
<file path=[Content_Types].xml><?xml version="1.0" encoding="utf-8"?>
<Types xmlns="http://schemas.openxmlformats.org/package/2006/content-types">
  <Default Extension="tmp" ContentType="image/png"/>
  <Default Extension="bin" ContentType="application/vnd.openxmlformats-officedocument.oleObject"/>
  <Default Extension="png" ContentType="image/png"/>
  <Default Extension="emf" ContentType="image/x-emf"/>
  <Default Extension="wmf" ContentType="image/x-wmf"/>
  <Default Extension="jpeg" ContentType="image/jpeg"/>
  <Default Extension="rels" ContentType="application/vnd.openxmlformats-package.relationships+xml"/>
  <Default Extension="xml" ContentType="application/xml"/>
  <Default Extension="vml" ContentType="application/vnd.openxmlformats-officedocument.vmlDrawing"/>
  <Default Extension="jpg" ContentType="image/pn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ags/tag19.xml" ContentType="application/vnd.openxmlformats-officedocument.presentationml.tags+xml"/>
  <Override PartName="/ppt/tags/tag20.xml" ContentType="application/vnd.openxmlformats-officedocument.presentationml.tags+xml"/>
  <Override PartName="/ppt/notesSlides/notesSlide1.xml" ContentType="application/vnd.openxmlformats-officedocument.presentationml.notesSlide+xml"/>
  <Override PartName="/ppt/tags/tag21.xml" ContentType="application/vnd.openxmlformats-officedocument.presentationml.tags+xml"/>
  <Override PartName="/ppt/notesSlides/notesSlide2.xml" ContentType="application/vnd.openxmlformats-officedocument.presentationml.notesSlide+xml"/>
  <Override PartName="/ppt/tags/tag22.xml" ContentType="application/vnd.openxmlformats-officedocument.presentationml.tags+xml"/>
  <Override PartName="/ppt/notesSlides/notesSlide3.xml" ContentType="application/vnd.openxmlformats-officedocument.presentationml.notesSlide+xml"/>
  <Override PartName="/ppt/tags/tag23.xml" ContentType="application/vnd.openxmlformats-officedocument.presentationml.tags+xml"/>
  <Override PartName="/ppt/notesSlides/notesSlide4.xml" ContentType="application/vnd.openxmlformats-officedocument.presentationml.notesSlide+xml"/>
  <Override PartName="/ppt/tags/tag24.xml" ContentType="application/vnd.openxmlformats-officedocument.presentationml.tags+xml"/>
  <Override PartName="/ppt/notesSlides/notesSlide5.xml" ContentType="application/vnd.openxmlformats-officedocument.presentationml.notesSlide+xml"/>
  <Override PartName="/ppt/tags/tag25.xml" ContentType="application/vnd.openxmlformats-officedocument.presentationml.tags+xml"/>
  <Override PartName="/ppt/notesSlides/notesSlide6.xml" ContentType="application/vnd.openxmlformats-officedocument.presentationml.notesSlide+xml"/>
  <Override PartName="/ppt/tags/tag26.xml" ContentType="application/vnd.openxmlformats-officedocument.presentationml.tags+xml"/>
  <Override PartName="/ppt/notesSlides/notesSlide7.xml" ContentType="application/vnd.openxmlformats-officedocument.presentationml.notesSlide+xml"/>
  <Override PartName="/ppt/tags/tag27.xml" ContentType="application/vnd.openxmlformats-officedocument.presentationml.tags+xml"/>
  <Override PartName="/ppt/notesSlides/notesSlide8.xml" ContentType="application/vnd.openxmlformats-officedocument.presentationml.notesSlide+xml"/>
  <Override PartName="/ppt/tags/tag28.xml" ContentType="application/vnd.openxmlformats-officedocument.presentationml.tags+xml"/>
  <Override PartName="/ppt/notesSlides/notesSlide9.xml" ContentType="application/vnd.openxmlformats-officedocument.presentationml.notesSlide+xml"/>
  <Override PartName="/ppt/tags/tag29.xml" ContentType="application/vnd.openxmlformats-officedocument.presentationml.tags+xml"/>
  <Override PartName="/ppt/notesSlides/notesSlide10.xml" ContentType="application/vnd.openxmlformats-officedocument.presentationml.notesSlide+xml"/>
  <Override PartName="/ppt/tags/tag30.xml" ContentType="application/vnd.openxmlformats-officedocument.presentationml.tags+xml"/>
  <Override PartName="/ppt/notesSlides/notesSlide11.xml" ContentType="application/vnd.openxmlformats-officedocument.presentationml.notesSlide+xml"/>
  <Override PartName="/ppt/tags/tag31.xml" ContentType="application/vnd.openxmlformats-officedocument.presentationml.tags+xml"/>
  <Override PartName="/ppt/notesSlides/notesSlide12.xml" ContentType="application/vnd.openxmlformats-officedocument.presentationml.notesSlide+xml"/>
  <Override PartName="/ppt/tags/tag32.xml" ContentType="application/vnd.openxmlformats-officedocument.presentationml.tags+xml"/>
  <Override PartName="/ppt/notesSlides/notesSlide13.xml" ContentType="application/vnd.openxmlformats-officedocument.presentationml.notesSlide+xml"/>
  <Override PartName="/ppt/tags/tag33.xml" ContentType="application/vnd.openxmlformats-officedocument.presentationml.tags+xml"/>
  <Override PartName="/ppt/notesSlides/notesSlide14.xml" ContentType="application/vnd.openxmlformats-officedocument.presentationml.notesSlide+xml"/>
  <Override PartName="/ppt/tags/tag34.xml" ContentType="application/vnd.openxmlformats-officedocument.presentationml.tags+xml"/>
  <Override PartName="/ppt/notesSlides/notesSlide15.xml" ContentType="application/vnd.openxmlformats-officedocument.presentationml.notesSlide+xml"/>
  <Override PartName="/ppt/tags/tag35.xml" ContentType="application/vnd.openxmlformats-officedocument.presentationml.tags+xml"/>
  <Override PartName="/ppt/notesSlides/notesSlide16.xml" ContentType="application/vnd.openxmlformats-officedocument.presentationml.notesSlide+xml"/>
  <Override PartName="/ppt/tags/tag36.xml" ContentType="application/vnd.openxmlformats-officedocument.presentationml.tags+xml"/>
  <Override PartName="/ppt/notesSlides/notesSlide17.xml" ContentType="application/vnd.openxmlformats-officedocument.presentationml.notesSlide+xml"/>
  <Override PartName="/ppt/tags/tag37.xml" ContentType="application/vnd.openxmlformats-officedocument.presentationml.tags+xml"/>
  <Override PartName="/ppt/notesSlides/notesSlide18.xml" ContentType="application/vnd.openxmlformats-officedocument.presentationml.notesSlide+xml"/>
  <Override PartName="/ppt/tags/tag38.xml" ContentType="application/vnd.openxmlformats-officedocument.presentationml.tags+xml"/>
  <Override PartName="/ppt/notesSlides/notesSlide19.xml" ContentType="application/vnd.openxmlformats-officedocument.presentationml.notesSlide+xml"/>
  <Override PartName="/ppt/tags/tag39.xml" ContentType="application/vnd.openxmlformats-officedocument.presentationml.tags+xml"/>
  <Override PartName="/ppt/notesSlides/notesSlide20.xml" ContentType="application/vnd.openxmlformats-officedocument.presentationml.notesSlide+xml"/>
  <Override PartName="/ppt/tags/tag40.xml" ContentType="application/vnd.openxmlformats-officedocument.presentationml.tags+xml"/>
  <Override PartName="/ppt/notesSlides/notesSlide21.xml" ContentType="application/vnd.openxmlformats-officedocument.presentationml.notesSlide+xml"/>
  <Override PartName="/ppt/tags/tag41.xml" ContentType="application/vnd.openxmlformats-officedocument.presentationml.tags+xml"/>
  <Override PartName="/ppt/notesSlides/notesSlide22.xml" ContentType="application/vnd.openxmlformats-officedocument.presentationml.notesSlide+xml"/>
  <Override PartName="/ppt/tags/tag42.xml" ContentType="application/vnd.openxmlformats-officedocument.presentationml.tags+xml"/>
  <Override PartName="/ppt/notesSlides/notesSlide23.xml" ContentType="application/vnd.openxmlformats-officedocument.presentationml.notesSlide+xml"/>
  <Override PartName="/ppt/tags/tag43.xml" ContentType="application/vnd.openxmlformats-officedocument.presentationml.tags+xml"/>
  <Override PartName="/ppt/notesSlides/notesSlide24.xml" ContentType="application/vnd.openxmlformats-officedocument.presentationml.notesSlide+xml"/>
  <Override PartName="/ppt/tags/tag44.xml" ContentType="application/vnd.openxmlformats-officedocument.presentationml.tags+xml"/>
  <Override PartName="/ppt/notesSlides/notesSlide25.xml" ContentType="application/vnd.openxmlformats-officedocument.presentationml.notesSlide+xml"/>
  <Override PartName="/ppt/tags/tag45.xml" ContentType="application/vnd.openxmlformats-officedocument.presentationml.tags+xml"/>
  <Override PartName="/ppt/notesSlides/notesSlide26.xml" ContentType="application/vnd.openxmlformats-officedocument.presentationml.notesSlide+xml"/>
  <Override PartName="/ppt/tags/tag46.xml" ContentType="application/vnd.openxmlformats-officedocument.presentationml.tags+xml"/>
  <Override PartName="/ppt/notesSlides/notesSlide27.xml" ContentType="application/vnd.openxmlformats-officedocument.presentationml.notesSlide+xml"/>
  <Override PartName="/ppt/tags/tag47.xml" ContentType="application/vnd.openxmlformats-officedocument.presentationml.tags+xml"/>
  <Override PartName="/ppt/notesSlides/notesSlide28.xml" ContentType="application/vnd.openxmlformats-officedocument.presentationml.notesSlide+xml"/>
  <Override PartName="/ppt/tags/tag48.xml" ContentType="application/vnd.openxmlformats-officedocument.presentationml.tags+xml"/>
  <Override PartName="/ppt/notesSlides/notesSlide29.xml" ContentType="application/vnd.openxmlformats-officedocument.presentationml.notesSlide+xml"/>
  <Override PartName="/ppt/tags/tag49.xml" ContentType="application/vnd.openxmlformats-officedocument.presentationml.tags+xml"/>
  <Override PartName="/ppt/notesSlides/notesSlide30.xml" ContentType="application/vnd.openxmlformats-officedocument.presentationml.notesSlide+xml"/>
  <Override PartName="/ppt/tags/tag50.xml" ContentType="application/vnd.openxmlformats-officedocument.presentationml.tags+xml"/>
  <Override PartName="/ppt/notesSlides/notesSlide31.xml" ContentType="application/vnd.openxmlformats-officedocument.presentationml.notesSlide+xml"/>
  <Override PartName="/ppt/tags/tag51.xml" ContentType="application/vnd.openxmlformats-officedocument.presentationml.tags+xml"/>
  <Override PartName="/ppt/notesSlides/notesSlide32.xml" ContentType="application/vnd.openxmlformats-officedocument.presentationml.notesSlide+xml"/>
  <Override PartName="/ppt/tags/tag52.xml" ContentType="application/vnd.openxmlformats-officedocument.presentationml.tags+xml"/>
  <Override PartName="/ppt/notesSlides/notesSlide33.xml" ContentType="application/vnd.openxmlformats-officedocument.presentationml.notesSlide+xml"/>
  <Override PartName="/ppt/tags/tag53.xml" ContentType="application/vnd.openxmlformats-officedocument.presentationml.tags+xml"/>
  <Override PartName="/ppt/notesSlides/notesSlide34.xml" ContentType="application/vnd.openxmlformats-officedocument.presentationml.notesSlide+xml"/>
  <Override PartName="/ppt/tags/tag54.xml" ContentType="application/vnd.openxmlformats-officedocument.presentationml.tags+xml"/>
  <Override PartName="/ppt/notesSlides/notesSlide35.xml" ContentType="application/vnd.openxmlformats-officedocument.presentationml.notesSlide+xml"/>
  <Override PartName="/ppt/tags/tag55.xml" ContentType="application/vnd.openxmlformats-officedocument.presentationml.tags+xml"/>
  <Override PartName="/ppt/notesSlides/notesSlide36.xml" ContentType="application/vnd.openxmlformats-officedocument.presentationml.notesSlide+xml"/>
  <Override PartName="/ppt/tags/tag56.xml" ContentType="application/vnd.openxmlformats-officedocument.presentationml.tags+xml"/>
  <Override PartName="/ppt/notesSlides/notesSlide37.xml" ContentType="application/vnd.openxmlformats-officedocument.presentationml.notesSlide+xml"/>
  <Override PartName="/ppt/tags/tag57.xml" ContentType="application/vnd.openxmlformats-officedocument.presentationml.tags+xml"/>
  <Override PartName="/ppt/notesSlides/notesSlide38.xml" ContentType="application/vnd.openxmlformats-officedocument.presentationml.notesSlide+xml"/>
  <Override PartName="/ppt/tags/tag58.xml" ContentType="application/vnd.openxmlformats-officedocument.presentationml.tags+xml"/>
  <Override PartName="/ppt/notesSlides/notesSlide39.xml" ContentType="application/vnd.openxmlformats-officedocument.presentationml.notesSlide+xml"/>
  <Override PartName="/ppt/tags/tag59.xml" ContentType="application/vnd.openxmlformats-officedocument.presentationml.tags+xml"/>
  <Override PartName="/ppt/notesSlides/notesSlide40.xml" ContentType="application/vnd.openxmlformats-officedocument.presentationml.notesSlide+xml"/>
  <Override PartName="/ppt/tags/tag60.xml" ContentType="application/vnd.openxmlformats-officedocument.presentationml.tags+xml"/>
  <Override PartName="/ppt/notesSlides/notesSlide41.xml" ContentType="application/vnd.openxmlformats-officedocument.presentationml.notesSlide+xml"/>
  <Override PartName="/ppt/tags/tag61.xml" ContentType="application/vnd.openxmlformats-officedocument.presentationml.tags+xml"/>
  <Override PartName="/ppt/notesSlides/notesSlide42.xml" ContentType="application/vnd.openxmlformats-officedocument.presentationml.notesSlide+xml"/>
  <Override PartName="/ppt/tags/tag62.xml" ContentType="application/vnd.openxmlformats-officedocument.presentationml.tags+xml"/>
  <Override PartName="/ppt/notesSlides/notesSlide43.xml" ContentType="application/vnd.openxmlformats-officedocument.presentationml.notesSlide+xml"/>
  <Override PartName="/ppt/tags/tag63.xml" ContentType="application/vnd.openxmlformats-officedocument.presentationml.tags+xml"/>
  <Override PartName="/ppt/notesSlides/notesSlide44.xml" ContentType="application/vnd.openxmlformats-officedocument.presentationml.notesSlide+xml"/>
  <Override PartName="/ppt/tags/tag64.xml" ContentType="application/vnd.openxmlformats-officedocument.presentationml.tags+xml"/>
  <Override PartName="/ppt/notesSlides/notesSlide45.xml" ContentType="application/vnd.openxmlformats-officedocument.presentationml.notesSlide+xml"/>
  <Override PartName="/ppt/tags/tag65.xml" ContentType="application/vnd.openxmlformats-officedocument.presentationml.tags+xml"/>
  <Override PartName="/ppt/notesSlides/notesSlide46.xml" ContentType="application/vnd.openxmlformats-officedocument.presentationml.notesSlide+xml"/>
  <Override PartName="/ppt/tags/tag66.xml" ContentType="application/vnd.openxmlformats-officedocument.presentationml.tags+xml"/>
  <Override PartName="/ppt/notesSlides/notesSlide47.xml" ContentType="application/vnd.openxmlformats-officedocument.presentationml.notesSlide+xml"/>
  <Override PartName="/ppt/tags/tag67.xml" ContentType="application/vnd.openxmlformats-officedocument.presentationml.tags+xml"/>
  <Override PartName="/ppt/notesSlides/notesSlide48.xml" ContentType="application/vnd.openxmlformats-officedocument.presentationml.notesSlide+xml"/>
  <Override PartName="/ppt/tags/tag68.xml" ContentType="application/vnd.openxmlformats-officedocument.presentationml.tags+xml"/>
  <Override PartName="/ppt/notesSlides/notesSlide49.xml" ContentType="application/vnd.openxmlformats-officedocument.presentationml.notesSlide+xml"/>
  <Override PartName="/ppt/tags/tag69.xml" ContentType="application/vnd.openxmlformats-officedocument.presentationml.tags+xml"/>
  <Override PartName="/ppt/notesSlides/notesSlide50.xml" ContentType="application/vnd.openxmlformats-officedocument.presentationml.notesSlide+xml"/>
  <Override PartName="/ppt/tags/tag70.xml" ContentType="application/vnd.openxmlformats-officedocument.presentationml.tags+xml"/>
  <Override PartName="/ppt/notesSlides/notesSlide51.xml" ContentType="application/vnd.openxmlformats-officedocument.presentationml.notesSlide+xml"/>
  <Override PartName="/ppt/tags/tag71.xml" ContentType="application/vnd.openxmlformats-officedocument.presentationml.tags+xml"/>
  <Override PartName="/ppt/notesSlides/notesSlide52.xml" ContentType="application/vnd.openxmlformats-officedocument.presentationml.notesSlide+xml"/>
  <Override PartName="/ppt/tags/tag72.xml" ContentType="application/vnd.openxmlformats-officedocument.presentationml.tags+xml"/>
  <Override PartName="/ppt/notesSlides/notesSlide53.xml" ContentType="application/vnd.openxmlformats-officedocument.presentationml.notesSlide+xml"/>
  <Override PartName="/ppt/tags/tag73.xml" ContentType="application/vnd.openxmlformats-officedocument.presentationml.tags+xml"/>
  <Override PartName="/ppt/notesSlides/notesSlide54.xml" ContentType="application/vnd.openxmlformats-officedocument.presentationml.notesSlide+xml"/>
  <Override PartName="/ppt/tags/tag74.xml" ContentType="application/vnd.openxmlformats-officedocument.presentationml.tags+xml"/>
  <Override PartName="/ppt/notesSlides/notesSlide55.xml" ContentType="application/vnd.openxmlformats-officedocument.presentationml.notesSlide+xml"/>
  <Override PartName="/ppt/tags/tag75.xml" ContentType="application/vnd.openxmlformats-officedocument.presentationml.tags+xml"/>
  <Override PartName="/ppt/notesSlides/notesSlide56.xml" ContentType="application/vnd.openxmlformats-officedocument.presentationml.notesSlide+xml"/>
  <Override PartName="/ppt/tags/tag76.xml" ContentType="application/vnd.openxmlformats-officedocument.presentationml.tags+xml"/>
  <Override PartName="/ppt/notesSlides/notesSlide57.xml" ContentType="application/vnd.openxmlformats-officedocument.presentationml.notesSlide+xml"/>
  <Override PartName="/ppt/tags/tag77.xml" ContentType="application/vnd.openxmlformats-officedocument.presentationml.tags+xml"/>
  <Override PartName="/ppt/notesSlides/notesSlide58.xml" ContentType="application/vnd.openxmlformats-officedocument.presentationml.notesSlide+xml"/>
  <Override PartName="/ppt/tags/tag78.xml" ContentType="application/vnd.openxmlformats-officedocument.presentationml.tags+xml"/>
  <Override PartName="/ppt/notesSlides/notesSlide59.xml" ContentType="application/vnd.openxmlformats-officedocument.presentationml.notesSlide+xml"/>
  <Override PartName="/ppt/tags/tag79.xml" ContentType="application/vnd.openxmlformats-officedocument.presentationml.tags+xml"/>
  <Override PartName="/ppt/notesSlides/notesSlide60.xml" ContentType="application/vnd.openxmlformats-officedocument.presentationml.notesSlide+xml"/>
  <Override PartName="/ppt/tags/tag80.xml" ContentType="application/vnd.openxmlformats-officedocument.presentationml.tags+xml"/>
  <Override PartName="/ppt/notesSlides/notesSlide61.xml" ContentType="application/vnd.openxmlformats-officedocument.presentationml.notesSlide+xml"/>
  <Override PartName="/ppt/tags/tag81.xml" ContentType="application/vnd.openxmlformats-officedocument.presentationml.tags+xml"/>
  <Override PartName="/ppt/notesSlides/notesSlide62.xml" ContentType="application/vnd.openxmlformats-officedocument.presentationml.notesSlide+xml"/>
  <Override PartName="/ppt/tags/tag82.xml" ContentType="application/vnd.openxmlformats-officedocument.presentationml.tags+xml"/>
  <Override PartName="/ppt/notesSlides/notesSlide63.xml" ContentType="application/vnd.openxmlformats-officedocument.presentationml.notesSlide+xml"/>
  <Override PartName="/ppt/tags/tag83.xml" ContentType="application/vnd.openxmlformats-officedocument.presentationml.tags+xml"/>
  <Override PartName="/ppt/notesSlides/notesSlide64.xml" ContentType="application/vnd.openxmlformats-officedocument.presentationml.notesSlide+xml"/>
  <Override PartName="/ppt/tags/tag84.xml" ContentType="application/vnd.openxmlformats-officedocument.presentationml.tags+xml"/>
  <Override PartName="/ppt/notesSlides/notesSlide65.xml" ContentType="application/vnd.openxmlformats-officedocument.presentationml.notesSlide+xml"/>
  <Override PartName="/ppt/tags/tag85.xml" ContentType="application/vnd.openxmlformats-officedocument.presentationml.tags+xml"/>
  <Override PartName="/ppt/notesSlides/notesSlide66.xml" ContentType="application/vnd.openxmlformats-officedocument.presentationml.notesSlide+xml"/>
  <Override PartName="/ppt/tags/tag86.xml" ContentType="application/vnd.openxmlformats-officedocument.presentationml.tags+xml"/>
  <Override PartName="/ppt/notesSlides/notesSlide67.xml" ContentType="application/vnd.openxmlformats-officedocument.presentationml.notesSlide+xml"/>
  <Override PartName="/ppt/tags/tag87.xml" ContentType="application/vnd.openxmlformats-officedocument.presentationml.tags+xml"/>
  <Override PartName="/ppt/notesSlides/notesSlide68.xml" ContentType="application/vnd.openxmlformats-officedocument.presentationml.notesSlide+xml"/>
  <Override PartName="/ppt/tags/tag88.xml" ContentType="application/vnd.openxmlformats-officedocument.presentationml.tags+xml"/>
  <Override PartName="/ppt/notesSlides/notesSlide69.xml" ContentType="application/vnd.openxmlformats-officedocument.presentationml.notesSlide+xml"/>
  <Override PartName="/ppt/tags/tag89.xml" ContentType="application/vnd.openxmlformats-officedocument.presentationml.tags+xml"/>
  <Override PartName="/ppt/notesSlides/notesSlide70.xml" ContentType="application/vnd.openxmlformats-officedocument.presentationml.notesSlide+xml"/>
  <Override PartName="/ppt/tags/tag90.xml" ContentType="application/vnd.openxmlformats-officedocument.presentationml.tags+xml"/>
  <Override PartName="/ppt/notesSlides/notesSlide71.xml" ContentType="application/vnd.openxmlformats-officedocument.presentationml.notesSlide+xml"/>
  <Override PartName="/ppt/tags/tag91.xml" ContentType="application/vnd.openxmlformats-officedocument.presentationml.tags+xml"/>
  <Override PartName="/ppt/notesSlides/notesSlide72.xml" ContentType="application/vnd.openxmlformats-officedocument.presentationml.notesSlide+xml"/>
  <Override PartName="/ppt/tags/tag92.xml" ContentType="application/vnd.openxmlformats-officedocument.presentationml.tags+xml"/>
  <Override PartName="/ppt/notesSlides/notesSlide73.xml" ContentType="application/vnd.openxmlformats-officedocument.presentationml.notesSlide+xml"/>
  <Override PartName="/ppt/tags/tag93.xml" ContentType="application/vnd.openxmlformats-officedocument.presentationml.tags+xml"/>
  <Override PartName="/ppt/notesSlides/notesSlide74.xml" ContentType="application/vnd.openxmlformats-officedocument.presentationml.notesSlide+xml"/>
  <Override PartName="/ppt/tags/tag94.xml" ContentType="application/vnd.openxmlformats-officedocument.presentationml.tags+xml"/>
  <Override PartName="/ppt/notesSlides/notesSlide75.xml" ContentType="application/vnd.openxmlformats-officedocument.presentationml.notesSlide+xml"/>
  <Override PartName="/ppt/tags/tag95.xml" ContentType="application/vnd.openxmlformats-officedocument.presentationml.tags+xml"/>
  <Override PartName="/ppt/notesSlides/notesSlide76.xml" ContentType="application/vnd.openxmlformats-officedocument.presentationml.notesSlide+xml"/>
  <Override PartName="/ppt/tags/tag96.xml" ContentType="application/vnd.openxmlformats-officedocument.presentationml.tags+xml"/>
  <Override PartName="/ppt/notesSlides/notesSlide77.xml" ContentType="application/vnd.openxmlformats-officedocument.presentationml.notesSlide+xml"/>
  <Override PartName="/ppt/tags/tag97.xml" ContentType="application/vnd.openxmlformats-officedocument.presentationml.tags+xml"/>
  <Override PartName="/ppt/notesSlides/notesSlide78.xml" ContentType="application/vnd.openxmlformats-officedocument.presentationml.notesSlide+xml"/>
  <Override PartName="/ppt/tags/tag98.xml" ContentType="application/vnd.openxmlformats-officedocument.presentationml.tags+xml"/>
  <Override PartName="/ppt/notesSlides/notesSlide79.xml" ContentType="application/vnd.openxmlformats-officedocument.presentationml.notesSlide+xml"/>
  <Override PartName="/ppt/tags/tag99.xml" ContentType="application/vnd.openxmlformats-officedocument.presentationml.tags+xml"/>
  <Override PartName="/ppt/notesSlides/notesSlide80.xml" ContentType="application/vnd.openxmlformats-officedocument.presentationml.notesSlide+xml"/>
  <Override PartName="/ppt/tags/tag100.xml" ContentType="application/vnd.openxmlformats-officedocument.presentationml.tags+xml"/>
  <Override PartName="/ppt/notesSlides/notesSlide81.xml" ContentType="application/vnd.openxmlformats-officedocument.presentationml.notesSlide+xml"/>
  <Override PartName="/ppt/tags/tag101.xml" ContentType="application/vnd.openxmlformats-officedocument.presentationml.tags+xml"/>
  <Override PartName="/ppt/notesSlides/notesSlide82.xml" ContentType="application/vnd.openxmlformats-officedocument.presentationml.notesSlide+xml"/>
  <Override PartName="/ppt/tags/tag102.xml" ContentType="application/vnd.openxmlformats-officedocument.presentationml.tags+xml"/>
  <Override PartName="/ppt/notesSlides/notesSlide83.xml" ContentType="application/vnd.openxmlformats-officedocument.presentationml.notesSlide+xml"/>
  <Override PartName="/ppt/tags/tag103.xml" ContentType="application/vnd.openxmlformats-officedocument.presentationml.tags+xml"/>
  <Override PartName="/ppt/notesSlides/notesSlide84.xml" ContentType="application/vnd.openxmlformats-officedocument.presentationml.notesSlide+xml"/>
  <Override PartName="/ppt/tags/tag104.xml" ContentType="application/vnd.openxmlformats-officedocument.presentationml.tags+xml"/>
  <Override PartName="/ppt/notesSlides/notesSlide85.xml" ContentType="application/vnd.openxmlformats-officedocument.presentationml.notesSlide+xml"/>
  <Override PartName="/ppt/tags/tag105.xml" ContentType="application/vnd.openxmlformats-officedocument.presentationml.tags+xml"/>
  <Override PartName="/ppt/notesSlides/notesSlide86.xml" ContentType="application/vnd.openxmlformats-officedocument.presentationml.notesSlide+xml"/>
  <Override PartName="/ppt/tags/tag106.xml" ContentType="application/vnd.openxmlformats-officedocument.presentationml.tags+xml"/>
  <Override PartName="/ppt/notesSlides/notesSlide87.xml" ContentType="application/vnd.openxmlformats-officedocument.presentationml.notesSlide+xml"/>
  <Override PartName="/ppt/tags/tag107.xml" ContentType="application/vnd.openxmlformats-officedocument.presentationml.tags+xml"/>
  <Override PartName="/ppt/notesSlides/notesSlide88.xml" ContentType="application/vnd.openxmlformats-officedocument.presentationml.notesSlide+xml"/>
  <Override PartName="/ppt/tags/tag108.xml" ContentType="application/vnd.openxmlformats-officedocument.presentationml.tags+xml"/>
  <Override PartName="/ppt/notesSlides/notesSlide89.xml" ContentType="application/vnd.openxmlformats-officedocument.presentationml.notesSlide+xml"/>
  <Override PartName="/ppt/tags/tag109.xml" ContentType="application/vnd.openxmlformats-officedocument.presentationml.tags+xml"/>
  <Override PartName="/ppt/notesSlides/notesSlide90.xml" ContentType="application/vnd.openxmlformats-officedocument.presentationml.notesSlide+xml"/>
  <Override PartName="/ppt/tags/tag110.xml" ContentType="application/vnd.openxmlformats-officedocument.presentationml.tags+xml"/>
  <Override PartName="/ppt/notesSlides/notesSlide91.xml" ContentType="application/vnd.openxmlformats-officedocument.presentationml.notesSlide+xml"/>
  <Override PartName="/ppt/tags/tag111.xml" ContentType="application/vnd.openxmlformats-officedocument.presentationml.tags+xml"/>
  <Override PartName="/ppt/notesSlides/notesSlide92.xml" ContentType="application/vnd.openxmlformats-officedocument.presentationml.notesSlide+xml"/>
  <Override PartName="/ppt/tags/tag112.xml" ContentType="application/vnd.openxmlformats-officedocument.presentationml.tags+xml"/>
  <Override PartName="/ppt/notesSlides/notesSlide93.xml" ContentType="application/vnd.openxmlformats-officedocument.presentationml.notesSlide+xml"/>
  <Override PartName="/ppt/tags/tag113.xml" ContentType="application/vnd.openxmlformats-officedocument.presentationml.tags+xml"/>
  <Override PartName="/ppt/notesSlides/notesSlide94.xml" ContentType="application/vnd.openxmlformats-officedocument.presentationml.notesSlide+xml"/>
  <Override PartName="/ppt/tags/tag114.xml" ContentType="application/vnd.openxmlformats-officedocument.presentationml.tags+xml"/>
  <Override PartName="/ppt/notesSlides/notesSlide95.xml" ContentType="application/vnd.openxmlformats-officedocument.presentationml.notesSlide+xml"/>
  <Override PartName="/ppt/tags/tag115.xml" ContentType="application/vnd.openxmlformats-officedocument.presentationml.tags+xml"/>
  <Override PartName="/ppt/notesSlides/notesSlide96.xml" ContentType="application/vnd.openxmlformats-officedocument.presentationml.notesSlide+xml"/>
  <Override PartName="/ppt/tags/tag116.xml" ContentType="application/vnd.openxmlformats-officedocument.presentationml.tags+xml"/>
  <Override PartName="/ppt/notesSlides/notesSlide97.xml" ContentType="application/vnd.openxmlformats-officedocument.presentationml.notesSlide+xml"/>
  <Override PartName="/ppt/tags/tag117.xml" ContentType="application/vnd.openxmlformats-officedocument.presentationml.tags+xml"/>
  <Override PartName="/ppt/notesSlides/notesSlide98.xml" ContentType="application/vnd.openxmlformats-officedocument.presentationml.notesSlide+xml"/>
  <Override PartName="/ppt/tags/tag118.xml" ContentType="application/vnd.openxmlformats-officedocument.presentationml.tags+xml"/>
  <Override PartName="/ppt/notesSlides/notesSlide99.xml" ContentType="application/vnd.openxmlformats-officedocument.presentationml.notesSlide+xml"/>
  <Override PartName="/ppt/tags/tag119.xml" ContentType="application/vnd.openxmlformats-officedocument.presentationml.tags+xml"/>
  <Override PartName="/ppt/notesSlides/notesSlide100.xml" ContentType="application/vnd.openxmlformats-officedocument.presentationml.notesSlide+xml"/>
  <Override PartName="/ppt/tags/tag120.xml" ContentType="application/vnd.openxmlformats-officedocument.presentationml.tags+xml"/>
  <Override PartName="/ppt/notesSlides/notesSlide101.xml" ContentType="application/vnd.openxmlformats-officedocument.presentationml.notesSlide+xml"/>
  <Override PartName="/ppt/tags/tag121.xml" ContentType="application/vnd.openxmlformats-officedocument.presentationml.tags+xml"/>
  <Override PartName="/ppt/notesSlides/notesSlide102.xml" ContentType="application/vnd.openxmlformats-officedocument.presentationml.notesSlide+xml"/>
  <Override PartName="/ppt/tags/tag122.xml" ContentType="application/vnd.openxmlformats-officedocument.presentationml.tags+xml"/>
  <Override PartName="/ppt/notesSlides/notesSlide103.xml" ContentType="application/vnd.openxmlformats-officedocument.presentationml.notesSlide+xml"/>
  <Override PartName="/ppt/tags/tag123.xml" ContentType="application/vnd.openxmlformats-officedocument.presentationml.tags+xml"/>
  <Override PartName="/ppt/notesSlides/notesSlide104.xml" ContentType="application/vnd.openxmlformats-officedocument.presentationml.notesSlide+xml"/>
  <Override PartName="/ppt/tags/tag124.xml" ContentType="application/vnd.openxmlformats-officedocument.presentationml.tags+xml"/>
  <Override PartName="/ppt/notesSlides/notesSlide105.xml" ContentType="application/vnd.openxmlformats-officedocument.presentationml.notesSlide+xml"/>
  <Override PartName="/ppt/tags/tag125.xml" ContentType="application/vnd.openxmlformats-officedocument.presentationml.tags+xml"/>
  <Override PartName="/ppt/notesSlides/notesSlide106.xml" ContentType="application/vnd.openxmlformats-officedocument.presentationml.notesSlide+xml"/>
  <Override PartName="/ppt/tags/tag126.xml" ContentType="application/vnd.openxmlformats-officedocument.presentationml.tags+xml"/>
  <Override PartName="/ppt/notesSlides/notesSlide107.xml" ContentType="application/vnd.openxmlformats-officedocument.presentationml.notesSlide+xml"/>
  <Override PartName="/ppt/tags/tag127.xml" ContentType="application/vnd.openxmlformats-officedocument.presentationml.tags+xml"/>
  <Override PartName="/ppt/notesSlides/notesSlide108.xml" ContentType="application/vnd.openxmlformats-officedocument.presentationml.notesSlide+xml"/>
  <Override PartName="/ppt/tags/tag128.xml" ContentType="application/vnd.openxmlformats-officedocument.presentationml.tags+xml"/>
  <Override PartName="/ppt/notesSlides/notesSlide109.xml" ContentType="application/vnd.openxmlformats-officedocument.presentationml.notesSlide+xml"/>
  <Override PartName="/ppt/tags/tag129.xml" ContentType="application/vnd.openxmlformats-officedocument.presentationml.tags+xml"/>
  <Override PartName="/ppt/notesSlides/notesSlide110.xml" ContentType="application/vnd.openxmlformats-officedocument.presentationml.notesSlide+xml"/>
  <Override PartName="/ppt/tags/tag130.xml" ContentType="application/vnd.openxmlformats-officedocument.presentationml.tags+xml"/>
  <Override PartName="/ppt/notesSlides/notesSlide111.xml" ContentType="application/vnd.openxmlformats-officedocument.presentationml.notesSlide+xml"/>
  <Override PartName="/ppt/tags/tag131.xml" ContentType="application/vnd.openxmlformats-officedocument.presentationml.tags+xml"/>
  <Override PartName="/ppt/notesSlides/notesSlide112.xml" ContentType="application/vnd.openxmlformats-officedocument.presentationml.notesSlide+xml"/>
  <Override PartName="/ppt/tags/tag132.xml" ContentType="application/vnd.openxmlformats-officedocument.presentationml.tags+xml"/>
  <Override PartName="/ppt/notesSlides/notesSlide113.xml" ContentType="application/vnd.openxmlformats-officedocument.presentationml.notesSlide+xml"/>
  <Override PartName="/ppt/tags/tag133.xml" ContentType="application/vnd.openxmlformats-officedocument.presentationml.tags+xml"/>
  <Override PartName="/ppt/notesSlides/notesSlide114.xml" ContentType="application/vnd.openxmlformats-officedocument.presentationml.notesSlide+xml"/>
  <Override PartName="/ppt/tags/tag134.xml" ContentType="application/vnd.openxmlformats-officedocument.presentationml.tags+xml"/>
  <Override PartName="/ppt/notesSlides/notesSlide115.xml" ContentType="application/vnd.openxmlformats-officedocument.presentationml.notesSlide+xml"/>
  <Override PartName="/ppt/tags/tag135.xml" ContentType="application/vnd.openxmlformats-officedocument.presentationml.tags+xml"/>
  <Override PartName="/ppt/notesSlides/notesSlide116.xml" ContentType="application/vnd.openxmlformats-officedocument.presentationml.notesSlide+xml"/>
  <Override PartName="/ppt/tags/tag136.xml" ContentType="application/vnd.openxmlformats-officedocument.presentationml.tags+xml"/>
  <Override PartName="/ppt/notesSlides/notesSlide117.xml" ContentType="application/vnd.openxmlformats-officedocument.presentationml.notesSlide+xml"/>
  <Override PartName="/ppt/tags/tag137.xml" ContentType="application/vnd.openxmlformats-officedocument.presentationml.tags+xml"/>
  <Override PartName="/ppt/notesSlides/notesSlide118.xml" ContentType="application/vnd.openxmlformats-officedocument.presentationml.notesSlide+xml"/>
  <Override PartName="/ppt/tags/tag138.xml" ContentType="application/vnd.openxmlformats-officedocument.presentationml.tags+xml"/>
  <Override PartName="/ppt/notesSlides/notesSlide119.xml" ContentType="application/vnd.openxmlformats-officedocument.presentationml.notesSlide+xml"/>
  <Override PartName="/ppt/tags/tag139.xml" ContentType="application/vnd.openxmlformats-officedocument.presentationml.tags+xml"/>
  <Override PartName="/ppt/notesSlides/notesSlide120.xml" ContentType="application/vnd.openxmlformats-officedocument.presentationml.notesSlide+xml"/>
  <Override PartName="/ppt/tags/tag140.xml" ContentType="application/vnd.openxmlformats-officedocument.presentationml.tags+xml"/>
  <Override PartName="/ppt/notesSlides/notesSlide121.xml" ContentType="application/vnd.openxmlformats-officedocument.presentationml.notesSlide+xml"/>
  <Override PartName="/ppt/tags/tag141.xml" ContentType="application/vnd.openxmlformats-officedocument.presentationml.tags+xml"/>
  <Override PartName="/ppt/notesSlides/notesSlide122.xml" ContentType="application/vnd.openxmlformats-officedocument.presentationml.notesSlide+xml"/>
  <Override PartName="/ppt/tags/tag142.xml" ContentType="application/vnd.openxmlformats-officedocument.presentationml.tags+xml"/>
  <Override PartName="/ppt/notesSlides/notesSlide123.xml" ContentType="application/vnd.openxmlformats-officedocument.presentationml.notesSlide+xml"/>
  <Override PartName="/ppt/tags/tag143.xml" ContentType="application/vnd.openxmlformats-officedocument.presentationml.tags+xml"/>
  <Override PartName="/ppt/notesSlides/notesSlide124.xml" ContentType="application/vnd.openxmlformats-officedocument.presentationml.notesSlide+xml"/>
  <Override PartName="/ppt/tags/tag144.xml" ContentType="application/vnd.openxmlformats-officedocument.presentationml.tags+xml"/>
  <Override PartName="/ppt/notesSlides/notesSlide125.xml" ContentType="application/vnd.openxmlformats-officedocument.presentationml.notesSlide+xml"/>
  <Override PartName="/ppt/tags/tag145.xml" ContentType="application/vnd.openxmlformats-officedocument.presentationml.tags+xml"/>
  <Override PartName="/ppt/notesSlides/notesSlide126.xml" ContentType="application/vnd.openxmlformats-officedocument.presentationml.notesSlide+xml"/>
  <Override PartName="/ppt/tags/tag146.xml" ContentType="application/vnd.openxmlformats-officedocument.presentationml.tags+xml"/>
  <Override PartName="/ppt/notesSlides/notesSlide127.xml" ContentType="application/vnd.openxmlformats-officedocument.presentationml.notesSlide+xml"/>
  <Override PartName="/ppt/tags/tag147.xml" ContentType="application/vnd.openxmlformats-officedocument.presentationml.tags+xml"/>
  <Override PartName="/ppt/notesSlides/notesSlide128.xml" ContentType="application/vnd.openxmlformats-officedocument.presentationml.notesSlide+xml"/>
  <Override PartName="/ppt/tags/tag148.xml" ContentType="application/vnd.openxmlformats-officedocument.presentationml.tags+xml"/>
  <Override PartName="/ppt/notesSlides/notesSlide129.xml" ContentType="application/vnd.openxmlformats-officedocument.presentationml.notesSlide+xml"/>
  <Override PartName="/ppt/tags/tag149.xml" ContentType="application/vnd.openxmlformats-officedocument.presentationml.tags+xml"/>
  <Override PartName="/ppt/notesSlides/notesSlide130.xml" ContentType="application/vnd.openxmlformats-officedocument.presentationml.notesSlide+xml"/>
  <Override PartName="/ppt/tags/tag150.xml" ContentType="application/vnd.openxmlformats-officedocument.presentationml.tags+xml"/>
  <Override PartName="/ppt/notesSlides/notesSlide131.xml" ContentType="application/vnd.openxmlformats-officedocument.presentationml.notesSlide+xml"/>
  <Override PartName="/ppt/tags/tag151.xml" ContentType="application/vnd.openxmlformats-officedocument.presentationml.tags+xml"/>
  <Override PartName="/ppt/notesSlides/notesSlide132.xml" ContentType="application/vnd.openxmlformats-officedocument.presentationml.notesSlide+xml"/>
  <Override PartName="/ppt/tags/tag152.xml" ContentType="application/vnd.openxmlformats-officedocument.presentationml.tags+xml"/>
  <Override PartName="/ppt/notesSlides/notesSlide133.xml" ContentType="application/vnd.openxmlformats-officedocument.presentationml.notesSlide+xml"/>
  <Override PartName="/ppt/tags/tag153.xml" ContentType="application/vnd.openxmlformats-officedocument.presentationml.tags+xml"/>
  <Override PartName="/ppt/notesSlides/notesSlide134.xml" ContentType="application/vnd.openxmlformats-officedocument.presentationml.notesSlide+xml"/>
  <Override PartName="/ppt/tags/tag154.xml" ContentType="application/vnd.openxmlformats-officedocument.presentationml.tags+xml"/>
  <Override PartName="/ppt/notesSlides/notesSlide135.xml" ContentType="application/vnd.openxmlformats-officedocument.presentationml.notesSlide+xml"/>
  <Override PartName="/ppt/tags/tag155.xml" ContentType="application/vnd.openxmlformats-officedocument.presentationml.tags+xml"/>
  <Override PartName="/ppt/notesSlides/notesSlide136.xml" ContentType="application/vnd.openxmlformats-officedocument.presentationml.notesSlide+xml"/>
  <Override PartName="/ppt/tags/tag156.xml" ContentType="application/vnd.openxmlformats-officedocument.presentationml.tags+xml"/>
  <Override PartName="/ppt/notesSlides/notesSlide137.xml" ContentType="application/vnd.openxmlformats-officedocument.presentationml.notesSlide+xml"/>
  <Override PartName="/ppt/tags/tag157.xml" ContentType="application/vnd.openxmlformats-officedocument.presentationml.tags+xml"/>
  <Override PartName="/ppt/notesSlides/notesSlide138.xml" ContentType="application/vnd.openxmlformats-officedocument.presentationml.notesSlide+xml"/>
  <Override PartName="/ppt/tags/tag158.xml" ContentType="application/vnd.openxmlformats-officedocument.presentationml.tags+xml"/>
  <Override PartName="/ppt/notesSlides/notesSlide139.xml" ContentType="application/vnd.openxmlformats-officedocument.presentationml.notesSlide+xml"/>
  <Override PartName="/ppt/tags/tag159.xml" ContentType="application/vnd.openxmlformats-officedocument.presentationml.tags+xml"/>
  <Override PartName="/ppt/notesSlides/notesSlide140.xml" ContentType="application/vnd.openxmlformats-officedocument.presentationml.notesSlide+xml"/>
  <Override PartName="/ppt/tags/tag160.xml" ContentType="application/vnd.openxmlformats-officedocument.presentationml.tags+xml"/>
  <Override PartName="/ppt/notesSlides/notesSlide141.xml" ContentType="application/vnd.openxmlformats-officedocument.presentationml.notesSlide+xml"/>
  <Override PartName="/ppt/tags/tag161.xml" ContentType="application/vnd.openxmlformats-officedocument.presentationml.tags+xml"/>
  <Override PartName="/ppt/notesSlides/notesSlide142.xml" ContentType="application/vnd.openxmlformats-officedocument.presentationml.notesSlide+xml"/>
  <Override PartName="/ppt/tags/tag162.xml" ContentType="application/vnd.openxmlformats-officedocument.presentationml.tags+xml"/>
  <Override PartName="/ppt/notesSlides/notesSlide143.xml" ContentType="application/vnd.openxmlformats-officedocument.presentationml.notesSlide+xml"/>
  <Override PartName="/ppt/tags/tag163.xml" ContentType="application/vnd.openxmlformats-officedocument.presentationml.tags+xml"/>
  <Override PartName="/ppt/notesSlides/notesSlide144.xml" ContentType="application/vnd.openxmlformats-officedocument.presentationml.notesSlide+xml"/>
  <Override PartName="/ppt/tags/tag164.xml" ContentType="application/vnd.openxmlformats-officedocument.presentationml.tags+xml"/>
  <Override PartName="/ppt/notesSlides/notesSlide145.xml" ContentType="application/vnd.openxmlformats-officedocument.presentationml.notesSlide+xml"/>
  <Override PartName="/ppt/tags/tag165.xml" ContentType="application/vnd.openxmlformats-officedocument.presentationml.tags+xml"/>
  <Override PartName="/ppt/tags/tag166.xml" ContentType="application/vnd.openxmlformats-officedocument.presentationml.tags+xml"/>
  <Override PartName="/ppt/notesSlides/notesSlide146.xml" ContentType="application/vnd.openxmlformats-officedocument.presentationml.notesSlide+xml"/>
  <Override PartName="/ppt/tags/tag167.xml" ContentType="application/vnd.openxmlformats-officedocument.presentationml.tags+xml"/>
  <Override PartName="/ppt/notesSlides/notesSlide147.xml" ContentType="application/vnd.openxmlformats-officedocument.presentationml.notesSlide+xml"/>
  <Override PartName="/ppt/tags/tag168.xml" ContentType="application/vnd.openxmlformats-officedocument.presentationml.tags+xml"/>
  <Override PartName="/ppt/notesSlides/notesSlide148.xml" ContentType="application/vnd.openxmlformats-officedocument.presentationml.notesSlide+xml"/>
  <Override PartName="/ppt/tags/tag169.xml" ContentType="application/vnd.openxmlformats-officedocument.presentationml.tags+xml"/>
  <Override PartName="/ppt/notesSlides/notesSlide149.xml" ContentType="application/vnd.openxmlformats-officedocument.presentationml.notesSlide+xml"/>
  <Override PartName="/ppt/tags/tag170.xml" ContentType="application/vnd.openxmlformats-officedocument.presentationml.tags+xml"/>
  <Override PartName="/ppt/notesSlides/notesSlide150.xml" ContentType="application/vnd.openxmlformats-officedocument.presentationml.notesSlide+xml"/>
  <Override PartName="/ppt/tags/tag171.xml" ContentType="application/vnd.openxmlformats-officedocument.presentationml.tags+xml"/>
  <Override PartName="/ppt/notesSlides/notesSlide151.xml" ContentType="application/vnd.openxmlformats-officedocument.presentationml.notesSlide+xml"/>
  <Override PartName="/ppt/tags/tag172.xml" ContentType="application/vnd.openxmlformats-officedocument.presentationml.tags+xml"/>
  <Override PartName="/ppt/notesSlides/notesSlide152.xml" ContentType="application/vnd.openxmlformats-officedocument.presentationml.notesSlide+xml"/>
  <Override PartName="/ppt/tags/tag173.xml" ContentType="application/vnd.openxmlformats-officedocument.presentationml.tags+xml"/>
  <Override PartName="/ppt/notesSlides/notesSlide153.xml" ContentType="application/vnd.openxmlformats-officedocument.presentationml.notesSlide+xml"/>
  <Override PartName="/ppt/tags/tag174.xml" ContentType="application/vnd.openxmlformats-officedocument.presentationml.tags+xml"/>
  <Override PartName="/ppt/notesSlides/notesSlide154.xml" ContentType="application/vnd.openxmlformats-officedocument.presentationml.notesSlide+xml"/>
  <Override PartName="/ppt/tags/tag175.xml" ContentType="application/vnd.openxmlformats-officedocument.presentationml.tags+xml"/>
  <Override PartName="/ppt/notesSlides/notesSlide155.xml" ContentType="application/vnd.openxmlformats-officedocument.presentationml.notesSlide+xml"/>
  <Override PartName="/ppt/tags/tag176.xml" ContentType="application/vnd.openxmlformats-officedocument.presentationml.tags+xml"/>
  <Override PartName="/ppt/notesSlides/notesSlide156.xml" ContentType="application/vnd.openxmlformats-officedocument.presentationml.notesSlide+xml"/>
  <Override PartName="/ppt/tags/tag177.xml" ContentType="application/vnd.openxmlformats-officedocument.presentationml.tags+xml"/>
  <Override PartName="/ppt/notesSlides/notesSlide157.xml" ContentType="application/vnd.openxmlformats-officedocument.presentationml.notesSlide+xml"/>
  <Override PartName="/ppt/tags/tag178.xml" ContentType="application/vnd.openxmlformats-officedocument.presentationml.tags+xml"/>
  <Override PartName="/ppt/notesSlides/notesSlide158.xml" ContentType="application/vnd.openxmlformats-officedocument.presentationml.notesSlide+xml"/>
  <Override PartName="/ppt/tags/tag179.xml" ContentType="application/vnd.openxmlformats-officedocument.presentationml.tags+xml"/>
  <Override PartName="/ppt/notesSlides/notesSlide159.xml" ContentType="application/vnd.openxmlformats-officedocument.presentationml.notesSlide+xml"/>
  <Override PartName="/ppt/tags/tag180.xml" ContentType="application/vnd.openxmlformats-officedocument.presentationml.tags+xml"/>
  <Override PartName="/ppt/notesSlides/notesSlide160.xml" ContentType="application/vnd.openxmlformats-officedocument.presentationml.notesSlide+xml"/>
  <Override PartName="/ppt/tags/tag181.xml" ContentType="application/vnd.openxmlformats-officedocument.presentationml.tags+xml"/>
  <Override PartName="/ppt/notesSlides/notesSlide161.xml" ContentType="application/vnd.openxmlformats-officedocument.presentationml.notesSlide+xml"/>
  <Override PartName="/ppt/tags/tag182.xml" ContentType="application/vnd.openxmlformats-officedocument.presentationml.tags+xml"/>
  <Override PartName="/ppt/notesSlides/notesSlide162.xml" ContentType="application/vnd.openxmlformats-officedocument.presentationml.notesSlide+xml"/>
  <Override PartName="/ppt/tags/tag183.xml" ContentType="application/vnd.openxmlformats-officedocument.presentationml.tags+xml"/>
  <Override PartName="/ppt/notesSlides/notesSlide163.xml" ContentType="application/vnd.openxmlformats-officedocument.presentationml.notesSlide+xml"/>
  <Override PartName="/ppt/tags/tag184.xml" ContentType="application/vnd.openxmlformats-officedocument.presentationml.tags+xml"/>
  <Override PartName="/ppt/notesSlides/notesSlide164.xml" ContentType="application/vnd.openxmlformats-officedocument.presentationml.notesSlide+xml"/>
  <Override PartName="/ppt/tags/tag185.xml" ContentType="application/vnd.openxmlformats-officedocument.presentationml.tags+xml"/>
  <Override PartName="/ppt/notesSlides/notesSlide165.xml" ContentType="application/vnd.openxmlformats-officedocument.presentationml.notesSlide+xml"/>
  <Override PartName="/ppt/tags/tag186.xml" ContentType="application/vnd.openxmlformats-officedocument.presentationml.tags+xml"/>
  <Override PartName="/ppt/notesSlides/notesSlide166.xml" ContentType="application/vnd.openxmlformats-officedocument.presentationml.notesSlide+xml"/>
  <Override PartName="/ppt/tags/tag187.xml" ContentType="application/vnd.openxmlformats-officedocument.presentationml.tags+xml"/>
  <Override PartName="/ppt/notesSlides/notesSlide167.xml" ContentType="application/vnd.openxmlformats-officedocument.presentationml.notesSlide+xml"/>
  <Override PartName="/ppt/tags/tag188.xml" ContentType="application/vnd.openxmlformats-officedocument.presentationml.tags+xml"/>
  <Override PartName="/ppt/notesSlides/notesSlide168.xml" ContentType="application/vnd.openxmlformats-officedocument.presentationml.notesSlide+xml"/>
  <Override PartName="/ppt/tags/tag189.xml" ContentType="application/vnd.openxmlformats-officedocument.presentationml.tags+xml"/>
  <Override PartName="/ppt/notesSlides/notesSlide169.xml" ContentType="application/vnd.openxmlformats-officedocument.presentationml.notesSlide+xml"/>
  <Override PartName="/ppt/tags/tag190.xml" ContentType="application/vnd.openxmlformats-officedocument.presentationml.tags+xml"/>
  <Override PartName="/ppt/notesSlides/notesSlide170.xml" ContentType="application/vnd.openxmlformats-officedocument.presentationml.notesSlide+xml"/>
  <Override PartName="/ppt/tags/tag191.xml" ContentType="application/vnd.openxmlformats-officedocument.presentationml.tags+xml"/>
  <Override PartName="/ppt/notesSlides/notesSlide171.xml" ContentType="application/vnd.openxmlformats-officedocument.presentationml.notesSlide+xml"/>
  <Override PartName="/ppt/tags/tag192.xml" ContentType="application/vnd.openxmlformats-officedocument.presentationml.tags+xml"/>
  <Override PartName="/ppt/notesSlides/notesSlide172.xml" ContentType="application/vnd.openxmlformats-officedocument.presentationml.notesSlide+xml"/>
  <Override PartName="/ppt/tags/tag193.xml" ContentType="application/vnd.openxmlformats-officedocument.presentationml.tags+xml"/>
  <Override PartName="/ppt/notesSlides/notesSlide173.xml" ContentType="application/vnd.openxmlformats-officedocument.presentationml.notesSlide+xml"/>
  <Override PartName="/ppt/tags/tag194.xml" ContentType="application/vnd.openxmlformats-officedocument.presentationml.tags+xml"/>
  <Override PartName="/ppt/notesSlides/notesSlide174.xml" ContentType="application/vnd.openxmlformats-officedocument.presentationml.notesSlide+xml"/>
  <Override PartName="/ppt/tags/tag195.xml" ContentType="application/vnd.openxmlformats-officedocument.presentationml.tags+xml"/>
  <Override PartName="/ppt/notesSlides/notesSlide175.xml" ContentType="application/vnd.openxmlformats-officedocument.presentationml.notesSlide+xml"/>
  <Override PartName="/ppt/tags/tag196.xml" ContentType="application/vnd.openxmlformats-officedocument.presentationml.tags+xml"/>
  <Override PartName="/ppt/notesSlides/notesSlide176.xml" ContentType="application/vnd.openxmlformats-officedocument.presentationml.notesSlide+xml"/>
  <Override PartName="/ppt/tags/tag197.xml" ContentType="application/vnd.openxmlformats-officedocument.presentationml.tags+xml"/>
  <Override PartName="/ppt/notesSlides/notesSlide177.xml" ContentType="application/vnd.openxmlformats-officedocument.presentationml.notesSlide+xml"/>
  <Override PartName="/ppt/tags/tag198.xml" ContentType="application/vnd.openxmlformats-officedocument.presentationml.tags+xml"/>
  <Override PartName="/ppt/notesSlides/notesSlide178.xml" ContentType="application/vnd.openxmlformats-officedocument.presentationml.notesSlide+xml"/>
  <Override PartName="/ppt/tags/tag199.xml" ContentType="application/vnd.openxmlformats-officedocument.presentationml.tags+xml"/>
  <Override PartName="/ppt/notesSlides/notesSlide179.xml" ContentType="application/vnd.openxmlformats-officedocument.presentationml.notesSlide+xml"/>
  <Override PartName="/ppt/tags/tag200.xml" ContentType="application/vnd.openxmlformats-officedocument.presentationml.tags+xml"/>
  <Override PartName="/ppt/notesSlides/notesSlide180.xml" ContentType="application/vnd.openxmlformats-officedocument.presentationml.notesSlide+xml"/>
  <Override PartName="/ppt/tags/tag201.xml" ContentType="application/vnd.openxmlformats-officedocument.presentationml.tags+xml"/>
  <Override PartName="/ppt/notesSlides/notesSlide181.xml" ContentType="application/vnd.openxmlformats-officedocument.presentationml.notesSlide+xml"/>
  <Override PartName="/ppt/tags/tag202.xml" ContentType="application/vnd.openxmlformats-officedocument.presentationml.tags+xml"/>
  <Override PartName="/ppt/notesSlides/notesSlide182.xml" ContentType="application/vnd.openxmlformats-officedocument.presentationml.notesSlide+xml"/>
  <Override PartName="/ppt/tags/tag203.xml" ContentType="application/vnd.openxmlformats-officedocument.presentationml.tags+xml"/>
  <Override PartName="/ppt/notesSlides/notesSlide183.xml" ContentType="application/vnd.openxmlformats-officedocument.presentationml.notesSlide+xml"/>
  <Override PartName="/ppt/tags/tag204.xml" ContentType="application/vnd.openxmlformats-officedocument.presentationml.tags+xml"/>
  <Override PartName="/ppt/notesSlides/notesSlide184.xml" ContentType="application/vnd.openxmlformats-officedocument.presentationml.notesSlide+xml"/>
  <Override PartName="/ppt/tags/tag205.xml" ContentType="application/vnd.openxmlformats-officedocument.presentationml.tags+xml"/>
  <Override PartName="/ppt/tags/tag206.xml" ContentType="application/vnd.openxmlformats-officedocument.presentationml.tags+xml"/>
  <Override PartName="/ppt/notesSlides/notesSlide185.xml" ContentType="application/vnd.openxmlformats-officedocument.presentationml.notesSlide+xml"/>
  <Override PartName="/ppt/tags/tag207.xml" ContentType="application/vnd.openxmlformats-officedocument.presentationml.tags+xml"/>
  <Override PartName="/ppt/notesSlides/notesSlide186.xml" ContentType="application/vnd.openxmlformats-officedocument.presentationml.notesSlide+xml"/>
  <Override PartName="/ppt/tags/tag208.xml" ContentType="application/vnd.openxmlformats-officedocument.presentationml.tags+xml"/>
  <Override PartName="/ppt/notesSlides/notesSlide187.xml" ContentType="application/vnd.openxmlformats-officedocument.presentationml.notesSlide+xml"/>
  <Override PartName="/ppt/tags/tag209.xml" ContentType="application/vnd.openxmlformats-officedocument.presentationml.tags+xml"/>
  <Override PartName="/ppt/notesSlides/notesSlide188.xml" ContentType="application/vnd.openxmlformats-officedocument.presentationml.notesSlide+xml"/>
  <Override PartName="/ppt/tags/tag210.xml" ContentType="application/vnd.openxmlformats-officedocument.presentationml.tags+xml"/>
  <Override PartName="/ppt/notesSlides/notesSlide189.xml" ContentType="application/vnd.openxmlformats-officedocument.presentationml.notesSlide+xml"/>
  <Override PartName="/ppt/tags/tag211.xml" ContentType="application/vnd.openxmlformats-officedocument.presentationml.tags+xml"/>
  <Override PartName="/ppt/notesSlides/notesSlide190.xml" ContentType="application/vnd.openxmlformats-officedocument.presentationml.notesSlide+xml"/>
  <Override PartName="/ppt/tags/tag212.xml" ContentType="application/vnd.openxmlformats-officedocument.presentationml.tags+xml"/>
  <Override PartName="/ppt/notesSlides/notesSlide191.xml" ContentType="application/vnd.openxmlformats-officedocument.presentationml.notesSlide+xml"/>
  <Override PartName="/ppt/tags/tag213.xml" ContentType="application/vnd.openxmlformats-officedocument.presentationml.tags+xml"/>
  <Override PartName="/ppt/notesSlides/notesSlide192.xml" ContentType="application/vnd.openxmlformats-officedocument.presentationml.notesSlide+xml"/>
  <Override PartName="/ppt/tags/tag214.xml" ContentType="application/vnd.openxmlformats-officedocument.presentationml.tags+xml"/>
  <Override PartName="/ppt/notesSlides/notesSlide193.xml" ContentType="application/vnd.openxmlformats-officedocument.presentationml.notesSlide+xml"/>
  <Override PartName="/ppt/tags/tag215.xml" ContentType="application/vnd.openxmlformats-officedocument.presentationml.tags+xml"/>
  <Override PartName="/ppt/notesSlides/notesSlide194.xml" ContentType="application/vnd.openxmlformats-officedocument.presentationml.notesSlide+xml"/>
  <Override PartName="/ppt/tags/tag216.xml" ContentType="application/vnd.openxmlformats-officedocument.presentationml.tags+xml"/>
  <Override PartName="/ppt/notesSlides/notesSlide195.xml" ContentType="application/vnd.openxmlformats-officedocument.presentationml.notesSlide+xml"/>
  <Override PartName="/ppt/tags/tag217.xml" ContentType="application/vnd.openxmlformats-officedocument.presentationml.tags+xml"/>
  <Override PartName="/ppt/notesSlides/notesSlide196.xml" ContentType="application/vnd.openxmlformats-officedocument.presentationml.notesSlide+xml"/>
  <Override PartName="/ppt/tags/tag218.xml" ContentType="application/vnd.openxmlformats-officedocument.presentationml.tags+xml"/>
  <Override PartName="/ppt/notesSlides/notesSlide197.xml" ContentType="application/vnd.openxmlformats-officedocument.presentationml.notesSlide+xml"/>
  <Override PartName="/ppt/tags/tag219.xml" ContentType="application/vnd.openxmlformats-officedocument.presentationml.tags+xml"/>
  <Override PartName="/ppt/notesSlides/notesSlide198.xml" ContentType="application/vnd.openxmlformats-officedocument.presentationml.notesSlide+xml"/>
  <Override PartName="/ppt/tags/tag220.xml" ContentType="application/vnd.openxmlformats-officedocument.presentationml.tags+xml"/>
  <Override PartName="/ppt/notesSlides/notesSlide199.xml" ContentType="application/vnd.openxmlformats-officedocument.presentationml.notesSlide+xml"/>
  <Override PartName="/ppt/tags/tag221.xml" ContentType="application/vnd.openxmlformats-officedocument.presentationml.tags+xml"/>
  <Override PartName="/ppt/notesSlides/notesSlide200.xml" ContentType="application/vnd.openxmlformats-officedocument.presentationml.notesSlide+xml"/>
  <Override PartName="/ppt/tags/tag222.xml" ContentType="application/vnd.openxmlformats-officedocument.presentationml.tags+xml"/>
  <Override PartName="/ppt/notesSlides/notesSlide201.xml" ContentType="application/vnd.openxmlformats-officedocument.presentationml.notesSlide+xml"/>
  <Override PartName="/ppt/tags/tag223.xml" ContentType="application/vnd.openxmlformats-officedocument.presentationml.tags+xml"/>
  <Override PartName="/ppt/notesSlides/notesSlide202.xml" ContentType="application/vnd.openxmlformats-officedocument.presentationml.notesSlide+xml"/>
  <Override PartName="/ppt/tags/tag224.xml" ContentType="application/vnd.openxmlformats-officedocument.presentationml.tags+xml"/>
  <Override PartName="/ppt/notesSlides/notesSlide203.xml" ContentType="application/vnd.openxmlformats-officedocument.presentationml.notesSlide+xml"/>
  <Override PartName="/ppt/tags/tag225.xml" ContentType="application/vnd.openxmlformats-officedocument.presentationml.tags+xml"/>
  <Override PartName="/ppt/notesSlides/notesSlide204.xml" ContentType="application/vnd.openxmlformats-officedocument.presentationml.notesSlide+xml"/>
  <Override PartName="/ppt/tags/tag226.xml" ContentType="application/vnd.openxmlformats-officedocument.presentationml.tags+xml"/>
  <Override PartName="/ppt/notesSlides/notesSlide205.xml" ContentType="application/vnd.openxmlformats-officedocument.presentationml.notesSlide+xml"/>
  <Override PartName="/ppt/tags/tag227.xml" ContentType="application/vnd.openxmlformats-officedocument.presentationml.tags+xml"/>
  <Override PartName="/ppt/notesSlides/notesSlide206.xml" ContentType="application/vnd.openxmlformats-officedocument.presentationml.notesSlide+xml"/>
  <Override PartName="/ppt/tags/tag228.xml" ContentType="application/vnd.openxmlformats-officedocument.presentationml.tags+xml"/>
  <Override PartName="/ppt/notesSlides/notesSlide207.xml" ContentType="application/vnd.openxmlformats-officedocument.presentationml.notesSlide+xml"/>
  <Override PartName="/ppt/tags/tag229.xml" ContentType="application/vnd.openxmlformats-officedocument.presentationml.tags+xml"/>
  <Override PartName="/ppt/notesSlides/notesSlide208.xml" ContentType="application/vnd.openxmlformats-officedocument.presentationml.notesSlide+xml"/>
  <Override PartName="/ppt/tags/tag230.xml" ContentType="application/vnd.openxmlformats-officedocument.presentationml.tags+xml"/>
  <Override PartName="/ppt/notesSlides/notesSlide209.xml" ContentType="application/vnd.openxmlformats-officedocument.presentationml.notesSlide+xml"/>
  <Override PartName="/ppt/tags/tag231.xml" ContentType="application/vnd.openxmlformats-officedocument.presentationml.tags+xml"/>
  <Override PartName="/ppt/notesSlides/notesSlide210.xml" ContentType="application/vnd.openxmlformats-officedocument.presentationml.notesSlide+xml"/>
  <Override PartName="/ppt/tags/tag232.xml" ContentType="application/vnd.openxmlformats-officedocument.presentationml.tags+xml"/>
  <Override PartName="/ppt/notesSlides/notesSlide211.xml" ContentType="application/vnd.openxmlformats-officedocument.presentationml.notesSlide+xml"/>
  <Override PartName="/ppt/tags/tag233.xml" ContentType="application/vnd.openxmlformats-officedocument.presentationml.tags+xml"/>
  <Override PartName="/ppt/notesSlides/notesSlide212.xml" ContentType="application/vnd.openxmlformats-officedocument.presentationml.notesSlide+xml"/>
  <Override PartName="/ppt/tags/tag234.xml" ContentType="application/vnd.openxmlformats-officedocument.presentationml.tags+xml"/>
  <Override PartName="/ppt/notesSlides/notesSlide213.xml" ContentType="application/vnd.openxmlformats-officedocument.presentationml.notesSlide+xml"/>
  <Override PartName="/ppt/tags/tag235.xml" ContentType="application/vnd.openxmlformats-officedocument.presentationml.tags+xml"/>
  <Override PartName="/ppt/media/image160.jpg" ContentType="image/jpeg"/>
  <Override PartName="/ppt/tags/tag236.xml" ContentType="application/vnd.openxmlformats-officedocument.presentationml.tags+xml"/>
  <Override PartName="/ppt/notesSlides/notesSlide214.xml" ContentType="application/vnd.openxmlformats-officedocument.presentationml.notesSlide+xml"/>
  <Override PartName="/ppt/tags/tag237.xml" ContentType="application/vnd.openxmlformats-officedocument.presentationml.tags+xml"/>
  <Override PartName="/ppt/notesSlides/notesSlide215.xml" ContentType="application/vnd.openxmlformats-officedocument.presentationml.notesSlide+xml"/>
  <Override PartName="/ppt/tags/tag238.xml" ContentType="application/vnd.openxmlformats-officedocument.presentationml.tags+xml"/>
  <Override PartName="/ppt/notesSlides/notesSlide216.xml" ContentType="application/vnd.openxmlformats-officedocument.presentationml.notesSlide+xml"/>
  <Override PartName="/ppt/tags/tag239.xml" ContentType="application/vnd.openxmlformats-officedocument.presentationml.tags+xml"/>
  <Override PartName="/ppt/notesSlides/notesSlide217.xml" ContentType="application/vnd.openxmlformats-officedocument.presentationml.notesSlide+xml"/>
  <Override PartName="/ppt/tags/tag240.xml" ContentType="application/vnd.openxmlformats-officedocument.presentationml.tags+xml"/>
  <Override PartName="/ppt/notesSlides/notesSlide218.xml" ContentType="application/vnd.openxmlformats-officedocument.presentationml.notesSlide+xml"/>
  <Override PartName="/ppt/tags/tag241.xml" ContentType="application/vnd.openxmlformats-officedocument.presentationml.tags+xml"/>
  <Override PartName="/ppt/notesSlides/notesSlide219.xml" ContentType="application/vnd.openxmlformats-officedocument.presentationml.notesSlide+xml"/>
  <Override PartName="/ppt/tags/tag242.xml" ContentType="application/vnd.openxmlformats-officedocument.presentationml.tags+xml"/>
  <Override PartName="/ppt/notesSlides/notesSlide220.xml" ContentType="application/vnd.openxmlformats-officedocument.presentationml.notesSlide+xml"/>
  <Override PartName="/ppt/tags/tag243.xml" ContentType="application/vnd.openxmlformats-officedocument.presentationml.tags+xml"/>
  <Override PartName="/ppt/notesSlides/notesSlide221.xml" ContentType="application/vnd.openxmlformats-officedocument.presentationml.notesSlide+xml"/>
  <Override PartName="/ppt/tags/tag244.xml" ContentType="application/vnd.openxmlformats-officedocument.presentationml.tags+xml"/>
  <Override PartName="/ppt/notesSlides/notesSlide222.xml" ContentType="application/vnd.openxmlformats-officedocument.presentationml.notesSlide+xml"/>
  <Override PartName="/ppt/tags/tag245.xml" ContentType="application/vnd.openxmlformats-officedocument.presentationml.tags+xml"/>
  <Override PartName="/ppt/notesSlides/notesSlide223.xml" ContentType="application/vnd.openxmlformats-officedocument.presentationml.notesSlide+xml"/>
  <Override PartName="/ppt/tags/tag246.xml" ContentType="application/vnd.openxmlformats-officedocument.presentationml.tags+xml"/>
  <Override PartName="/ppt/notesSlides/notesSlide224.xml" ContentType="application/vnd.openxmlformats-officedocument.presentationml.notesSlide+xml"/>
  <Override PartName="/ppt/tags/tag247.xml" ContentType="application/vnd.openxmlformats-officedocument.presentationml.tags+xml"/>
  <Override PartName="/ppt/notesSlides/notesSlide225.xml" ContentType="application/vnd.openxmlformats-officedocument.presentationml.notesSlide+xml"/>
  <Override PartName="/ppt/tags/tag248.xml" ContentType="application/vnd.openxmlformats-officedocument.presentationml.tags+xml"/>
  <Override PartName="/ppt/notesSlides/notesSlide226.xml" ContentType="application/vnd.openxmlformats-officedocument.presentationml.notesSlide+xml"/>
  <Override PartName="/ppt/tags/tag249.xml" ContentType="application/vnd.openxmlformats-officedocument.presentationml.tags+xml"/>
  <Override PartName="/ppt/notesSlides/notesSlide227.xml" ContentType="application/vnd.openxmlformats-officedocument.presentationml.notesSlide+xml"/>
  <Override PartName="/ppt/tags/tag250.xml" ContentType="application/vnd.openxmlformats-officedocument.presentationml.tags+xml"/>
  <Override PartName="/ppt/notesSlides/notesSlide228.xml" ContentType="application/vnd.openxmlformats-officedocument.presentationml.notesSlide+xml"/>
  <Override PartName="/ppt/tags/tag251.xml" ContentType="application/vnd.openxmlformats-officedocument.presentationml.tags+xml"/>
  <Override PartName="/ppt/notesSlides/notesSlide229.xml" ContentType="application/vnd.openxmlformats-officedocument.presentationml.notesSlide+xml"/>
  <Override PartName="/ppt/tags/tag252.xml" ContentType="application/vnd.openxmlformats-officedocument.presentationml.tags+xml"/>
  <Override PartName="/ppt/notesSlides/notesSlide230.xml" ContentType="application/vnd.openxmlformats-officedocument.presentationml.notesSlide+xml"/>
  <Override PartName="/ppt/tags/tag253.xml" ContentType="application/vnd.openxmlformats-officedocument.presentationml.tags+xml"/>
  <Override PartName="/ppt/notesSlides/notesSlide231.xml" ContentType="application/vnd.openxmlformats-officedocument.presentationml.notesSlide+xml"/>
  <Override PartName="/ppt/tags/tag254.xml" ContentType="application/vnd.openxmlformats-officedocument.presentationml.tags+xml"/>
  <Override PartName="/ppt/notesSlides/notesSlide232.xml" ContentType="application/vnd.openxmlformats-officedocument.presentationml.notesSlide+xml"/>
  <Override PartName="/ppt/tags/tag255.xml" ContentType="application/vnd.openxmlformats-officedocument.presentationml.tags+xml"/>
  <Override PartName="/ppt/notesSlides/notesSlide233.xml" ContentType="application/vnd.openxmlformats-officedocument.presentationml.notesSlide+xml"/>
  <Override PartName="/ppt/tags/tag256.xml" ContentType="application/vnd.openxmlformats-officedocument.presentationml.tags+xml"/>
  <Override PartName="/ppt/notesSlides/notesSlide234.xml" ContentType="application/vnd.openxmlformats-officedocument.presentationml.notesSlide+xml"/>
  <Override PartName="/ppt/tags/tag257.xml" ContentType="application/vnd.openxmlformats-officedocument.presentationml.tags+xml"/>
  <Override PartName="/ppt/notesSlides/notesSlide235.xml" ContentType="application/vnd.openxmlformats-officedocument.presentationml.notesSlide+xml"/>
  <Override PartName="/ppt/tags/tag258.xml" ContentType="application/vnd.openxmlformats-officedocument.presentationml.tags+xml"/>
  <Override PartName="/ppt/notesSlides/notesSlide236.xml" ContentType="application/vnd.openxmlformats-officedocument.presentationml.notesSlide+xml"/>
  <Override PartName="/ppt/tags/tag259.xml" ContentType="application/vnd.openxmlformats-officedocument.presentationml.tags+xml"/>
  <Override PartName="/ppt/notesSlides/notesSlide237.xml" ContentType="application/vnd.openxmlformats-officedocument.presentationml.notesSlide+xml"/>
  <Override PartName="/ppt/tags/tag260.xml" ContentType="application/vnd.openxmlformats-officedocument.presentationml.tags+xml"/>
  <Override PartName="/ppt/notesSlides/notesSlide238.xml" ContentType="application/vnd.openxmlformats-officedocument.presentationml.notesSlide+xml"/>
  <Override PartName="/ppt/tags/tag261.xml" ContentType="application/vnd.openxmlformats-officedocument.presentationml.tags+xml"/>
  <Override PartName="/ppt/notesSlides/notesSlide239.xml" ContentType="application/vnd.openxmlformats-officedocument.presentationml.notesSlide+xml"/>
  <Override PartName="/ppt/tags/tag262.xml" ContentType="application/vnd.openxmlformats-officedocument.presentationml.tags+xml"/>
  <Override PartName="/ppt/notesSlides/notesSlide240.xml" ContentType="application/vnd.openxmlformats-officedocument.presentationml.notesSlide+xml"/>
  <Override PartName="/ppt/tags/tag263.xml" ContentType="application/vnd.openxmlformats-officedocument.presentationml.tags+xml"/>
  <Override PartName="/ppt/notesSlides/notesSlide241.xml" ContentType="application/vnd.openxmlformats-officedocument.presentationml.notesSlide+xml"/>
  <Override PartName="/ppt/tags/tag264.xml" ContentType="application/vnd.openxmlformats-officedocument.presentationml.tags+xml"/>
  <Override PartName="/ppt/notesSlides/notesSlide242.xml" ContentType="application/vnd.openxmlformats-officedocument.presentationml.notesSlide+xml"/>
  <Override PartName="/ppt/tags/tag265.xml" ContentType="application/vnd.openxmlformats-officedocument.presentationml.tags+xml"/>
  <Override PartName="/ppt/notesSlides/notesSlide243.xml" ContentType="application/vnd.openxmlformats-officedocument.presentationml.notesSlide+xml"/>
  <Override PartName="/ppt/tags/tag266.xml" ContentType="application/vnd.openxmlformats-officedocument.presentationml.tags+xml"/>
  <Override PartName="/ppt/notesSlides/notesSlide244.xml" ContentType="application/vnd.openxmlformats-officedocument.presentationml.notesSlide+xml"/>
  <Override PartName="/ppt/tags/tag267.xml" ContentType="application/vnd.openxmlformats-officedocument.presentationml.tags+xml"/>
  <Override PartName="/ppt/notesSlides/notesSlide245.xml" ContentType="application/vnd.openxmlformats-officedocument.presentationml.notesSlide+xml"/>
  <Override PartName="/ppt/tags/tag268.xml" ContentType="application/vnd.openxmlformats-officedocument.presentationml.tags+xml"/>
  <Override PartName="/ppt/notesSlides/notesSlide246.xml" ContentType="application/vnd.openxmlformats-officedocument.presentationml.notesSlide+xml"/>
  <Override PartName="/ppt/tags/tag269.xml" ContentType="application/vnd.openxmlformats-officedocument.presentationml.tags+xml"/>
  <Override PartName="/ppt/notesSlides/notesSlide247.xml" ContentType="application/vnd.openxmlformats-officedocument.presentationml.notesSlide+xml"/>
  <Override PartName="/ppt/tags/tag270.xml" ContentType="application/vnd.openxmlformats-officedocument.presentationml.tags+xml"/>
  <Override PartName="/ppt/notesSlides/notesSlide248.xml" ContentType="application/vnd.openxmlformats-officedocument.presentationml.notesSlide+xml"/>
  <Override PartName="/ppt/tags/tag271.xml" ContentType="application/vnd.openxmlformats-officedocument.presentationml.tags+xml"/>
  <Override PartName="/ppt/tags/tag272.xml" ContentType="application/vnd.openxmlformats-officedocument.presentationml.tags+xml"/>
  <Override PartName="/ppt/notesSlides/notesSlide249.xml" ContentType="application/vnd.openxmlformats-officedocument.presentationml.notesSlide+xml"/>
  <Override PartName="/ppt/tags/tag273.xml" ContentType="application/vnd.openxmlformats-officedocument.presentationml.tags+xml"/>
  <Override PartName="/ppt/notesSlides/notesSlide250.xml" ContentType="application/vnd.openxmlformats-officedocument.presentationml.notesSlide+xml"/>
  <Override PartName="/ppt/tags/tag274.xml" ContentType="application/vnd.openxmlformats-officedocument.presentationml.tags+xml"/>
  <Override PartName="/ppt/notesSlides/notesSlide251.xml" ContentType="application/vnd.openxmlformats-officedocument.presentationml.notesSlide+xml"/>
  <Override PartName="/ppt/tags/tag275.xml" ContentType="application/vnd.openxmlformats-officedocument.presentationml.tags+xml"/>
  <Override PartName="/ppt/notesSlides/notesSlide252.xml" ContentType="application/vnd.openxmlformats-officedocument.presentationml.notesSlide+xml"/>
  <Override PartName="/ppt/tags/tag276.xml" ContentType="application/vnd.openxmlformats-officedocument.presentationml.tags+xml"/>
  <Override PartName="/ppt/notesSlides/notesSlide253.xml" ContentType="application/vnd.openxmlformats-officedocument.presentationml.notesSlide+xml"/>
  <Override PartName="/ppt/tags/tag277.xml" ContentType="application/vnd.openxmlformats-officedocument.presentationml.tags+xml"/>
  <Override PartName="/ppt/notesSlides/notesSlide254.xml" ContentType="application/vnd.openxmlformats-officedocument.presentationml.notesSlide+xml"/>
  <Override PartName="/ppt/tags/tag278.xml" ContentType="application/vnd.openxmlformats-officedocument.presentationml.tags+xml"/>
  <Override PartName="/ppt/tags/tag279.xml" ContentType="application/vnd.openxmlformats-officedocument.presentationml.tags+xml"/>
  <Override PartName="/ppt/notesSlides/notesSlide255.xml" ContentType="application/vnd.openxmlformats-officedocument.presentationml.notesSlide+xml"/>
  <Override PartName="/ppt/tags/tag280.xml" ContentType="application/vnd.openxmlformats-officedocument.presentationml.tags+xml"/>
  <Override PartName="/ppt/notesSlides/notesSlide256.xml" ContentType="application/vnd.openxmlformats-officedocument.presentationml.notesSlide+xml"/>
  <Override PartName="/ppt/tags/tag281.xml" ContentType="application/vnd.openxmlformats-officedocument.presentationml.tags+xml"/>
  <Override PartName="/ppt/notesSlides/notesSlide257.xml" ContentType="application/vnd.openxmlformats-officedocument.presentationml.notesSlide+xml"/>
  <Override PartName="/ppt/tags/tag282.xml" ContentType="application/vnd.openxmlformats-officedocument.presentationml.tags+xml"/>
  <Override PartName="/ppt/notesSlides/notesSlide258.xml" ContentType="application/vnd.openxmlformats-officedocument.presentationml.notesSlide+xml"/>
  <Override PartName="/ppt/tags/tag283.xml" ContentType="application/vnd.openxmlformats-officedocument.presentationml.tags+xml"/>
  <Override PartName="/ppt/notesSlides/notesSlide259.xml" ContentType="application/vnd.openxmlformats-officedocument.presentationml.notesSlide+xml"/>
  <Override PartName="/ppt/tags/tag284.xml" ContentType="application/vnd.openxmlformats-officedocument.presentationml.tags+xml"/>
  <Override PartName="/ppt/notesSlides/notesSlide260.xml" ContentType="application/vnd.openxmlformats-officedocument.presentationml.notesSlide+xml"/>
  <Override PartName="/ppt/tags/tag285.xml" ContentType="application/vnd.openxmlformats-officedocument.presentationml.tags+xml"/>
  <Override PartName="/ppt/notesSlides/notesSlide261.xml" ContentType="application/vnd.openxmlformats-officedocument.presentationml.notesSlide+xml"/>
  <Override PartName="/ppt/tags/tag286.xml" ContentType="application/vnd.openxmlformats-officedocument.presentationml.tags+xml"/>
  <Override PartName="/ppt/notesSlides/notesSlide262.xml" ContentType="application/vnd.openxmlformats-officedocument.presentationml.notesSlide+xml"/>
  <Override PartName="/ppt/tags/tag287.xml" ContentType="application/vnd.openxmlformats-officedocument.presentationml.tags+xml"/>
  <Override PartName="/ppt/notesSlides/notesSlide263.xml" ContentType="application/vnd.openxmlformats-officedocument.presentationml.notesSlide+xml"/>
  <Override PartName="/ppt/tags/tag288.xml" ContentType="application/vnd.openxmlformats-officedocument.presentationml.tags+xml"/>
  <Override PartName="/ppt/notesSlides/notesSlide264.xml" ContentType="application/vnd.openxmlformats-officedocument.presentationml.notesSlide+xml"/>
  <Override PartName="/ppt/tags/tag289.xml" ContentType="application/vnd.openxmlformats-officedocument.presentationml.tags+xml"/>
  <Override PartName="/ppt/notesSlides/notesSlide265.xml" ContentType="application/vnd.openxmlformats-officedocument.presentationml.notesSlide+xml"/>
  <Override PartName="/ppt/tags/tag290.xml" ContentType="application/vnd.openxmlformats-officedocument.presentationml.tags+xml"/>
  <Override PartName="/ppt/notesSlides/notesSlide266.xml" ContentType="application/vnd.openxmlformats-officedocument.presentationml.notesSlide+xml"/>
  <Override PartName="/ppt/tags/tag291.xml" ContentType="application/vnd.openxmlformats-officedocument.presentationml.tags+xml"/>
  <Override PartName="/ppt/notesSlides/notesSlide267.xml" ContentType="application/vnd.openxmlformats-officedocument.presentationml.notesSlide+xml"/>
  <Override PartName="/ppt/tags/tag292.xml" ContentType="application/vnd.openxmlformats-officedocument.presentationml.tags+xml"/>
  <Override PartName="/ppt/notesSlides/notesSlide268.xml" ContentType="application/vnd.openxmlformats-officedocument.presentationml.notesSlide+xml"/>
  <Override PartName="/ppt/tags/tag293.xml" ContentType="application/vnd.openxmlformats-officedocument.presentationml.tags+xml"/>
  <Override PartName="/ppt/notesSlides/notesSlide269.xml" ContentType="application/vnd.openxmlformats-officedocument.presentationml.notesSlide+xml"/>
  <Override PartName="/ppt/tags/tag294.xml" ContentType="application/vnd.openxmlformats-officedocument.presentationml.tags+xml"/>
  <Override PartName="/ppt/notesSlides/notesSlide270.xml" ContentType="application/vnd.openxmlformats-officedocument.presentationml.notesSlide+xml"/>
  <Override PartName="/ppt/tags/tag295.xml" ContentType="application/vnd.openxmlformats-officedocument.presentationml.tags+xml"/>
  <Override PartName="/ppt/notesSlides/notesSlide271.xml" ContentType="application/vnd.openxmlformats-officedocument.presentationml.notesSlide+xml"/>
  <Override PartName="/ppt/tags/tag296.xml" ContentType="application/vnd.openxmlformats-officedocument.presentationml.tags+xml"/>
  <Override PartName="/ppt/notesSlides/notesSlide272.xml" ContentType="application/vnd.openxmlformats-officedocument.presentationml.notesSlide+xml"/>
  <Override PartName="/ppt/tags/tag297.xml" ContentType="application/vnd.openxmlformats-officedocument.presentationml.tags+xml"/>
  <Override PartName="/ppt/notesSlides/notesSlide273.xml" ContentType="application/vnd.openxmlformats-officedocument.presentationml.notesSlide+xml"/>
  <Override PartName="/ppt/tags/tag298.xml" ContentType="application/vnd.openxmlformats-officedocument.presentationml.tags+xml"/>
  <Override PartName="/ppt/notesSlides/notesSlide274.xml" ContentType="application/vnd.openxmlformats-officedocument.presentationml.notesSlide+xml"/>
  <Override PartName="/ppt/tags/tag299.xml" ContentType="application/vnd.openxmlformats-officedocument.presentationml.tags+xml"/>
  <Override PartName="/ppt/notesSlides/notesSlide275.xml" ContentType="application/vnd.openxmlformats-officedocument.presentationml.notesSlide+xml"/>
  <Override PartName="/ppt/tags/tag300.xml" ContentType="application/vnd.openxmlformats-officedocument.presentationml.tags+xml"/>
  <Override PartName="/ppt/notesSlides/notesSlide276.xml" ContentType="application/vnd.openxmlformats-officedocument.presentationml.notesSlide+xml"/>
  <Override PartName="/ppt/tags/tag301.xml" ContentType="application/vnd.openxmlformats-officedocument.presentationml.tags+xml"/>
  <Override PartName="/ppt/notesSlides/notesSlide277.xml" ContentType="application/vnd.openxmlformats-officedocument.presentationml.notesSlide+xml"/>
  <Override PartName="/ppt/tags/tag302.xml" ContentType="application/vnd.openxmlformats-officedocument.presentationml.tags+xml"/>
  <Override PartName="/ppt/notesSlides/notesSlide278.xml" ContentType="application/vnd.openxmlformats-officedocument.presentationml.notesSlide+xml"/>
  <Override PartName="/ppt/tags/tag303.xml" ContentType="application/vnd.openxmlformats-officedocument.presentationml.tags+xml"/>
  <Override PartName="/ppt/notesSlides/notesSlide279.xml" ContentType="application/vnd.openxmlformats-officedocument.presentationml.notesSlide+xml"/>
  <Override PartName="/ppt/tags/tag304.xml" ContentType="application/vnd.openxmlformats-officedocument.presentationml.tags+xml"/>
  <Override PartName="/ppt/notesSlides/notesSlide280.xml" ContentType="application/vnd.openxmlformats-officedocument.presentationml.notesSlide+xml"/>
  <Override PartName="/ppt/tags/tag305.xml" ContentType="application/vnd.openxmlformats-officedocument.presentationml.tags+xml"/>
  <Override PartName="/ppt/notesSlides/notesSlide281.xml" ContentType="application/vnd.openxmlformats-officedocument.presentationml.notesSlide+xml"/>
  <Override PartName="/ppt/tags/tag306.xml" ContentType="application/vnd.openxmlformats-officedocument.presentationml.tags+xml"/>
  <Override PartName="/ppt/tags/tag307.xml" ContentType="application/vnd.openxmlformats-officedocument.presentationml.tags+xml"/>
  <Override PartName="/ppt/notesSlides/notesSlide282.xml" ContentType="application/vnd.openxmlformats-officedocument.presentationml.notesSlide+xml"/>
  <Override PartName="/ppt/tags/tag308.xml" ContentType="application/vnd.openxmlformats-officedocument.presentationml.tags+xml"/>
  <Override PartName="/ppt/notesSlides/notesSlide283.xml" ContentType="application/vnd.openxmlformats-officedocument.presentationml.notesSlide+xml"/>
  <Override PartName="/ppt/tags/tag309.xml" ContentType="application/vnd.openxmlformats-officedocument.presentationml.tags+xml"/>
  <Override PartName="/ppt/notesSlides/notesSlide284.xml" ContentType="application/vnd.openxmlformats-officedocument.presentationml.notesSlide+xml"/>
  <Override PartName="/ppt/tags/tag310.xml" ContentType="application/vnd.openxmlformats-officedocument.presentationml.tags+xml"/>
  <Override PartName="/ppt/notesSlides/notesSlide285.xml" ContentType="application/vnd.openxmlformats-officedocument.presentationml.notesSlide+xml"/>
  <Override PartName="/ppt/tags/tag311.xml" ContentType="application/vnd.openxmlformats-officedocument.presentationml.tags+xml"/>
  <Override PartName="/ppt/notesSlides/notesSlide286.xml" ContentType="application/vnd.openxmlformats-officedocument.presentationml.notesSlide+xml"/>
  <Override PartName="/ppt/tags/tag312.xml" ContentType="application/vnd.openxmlformats-officedocument.presentationml.tags+xml"/>
  <Override PartName="/ppt/notesSlides/notesSlide287.xml" ContentType="application/vnd.openxmlformats-officedocument.presentationml.notesSlide+xml"/>
  <Override PartName="/ppt/tags/tag313.xml" ContentType="application/vnd.openxmlformats-officedocument.presentationml.tags+xml"/>
  <Override PartName="/ppt/notesSlides/notesSlide288.xml" ContentType="application/vnd.openxmlformats-officedocument.presentationml.notesSlide+xml"/>
  <Override PartName="/ppt/tags/tag314.xml" ContentType="application/vnd.openxmlformats-officedocument.presentationml.tags+xml"/>
  <Override PartName="/ppt/notesSlides/notesSlide289.xml" ContentType="application/vnd.openxmlformats-officedocument.presentationml.notesSlide+xml"/>
  <Override PartName="/ppt/tags/tag315.xml" ContentType="application/vnd.openxmlformats-officedocument.presentationml.tags+xml"/>
  <Override PartName="/ppt/notesSlides/notesSlide290.xml" ContentType="application/vnd.openxmlformats-officedocument.presentationml.notesSlide+xml"/>
  <Override PartName="/ppt/tags/tag316.xml" ContentType="application/vnd.openxmlformats-officedocument.presentationml.tags+xml"/>
  <Override PartName="/ppt/notesSlides/notesSlide291.xml" ContentType="application/vnd.openxmlformats-officedocument.presentationml.notesSlide+xml"/>
  <Override PartName="/ppt/tags/tag317.xml" ContentType="application/vnd.openxmlformats-officedocument.presentationml.tags+xml"/>
  <Override PartName="/ppt/notesSlides/notesSlide292.xml" ContentType="application/vnd.openxmlformats-officedocument.presentationml.notesSlide+xml"/>
  <Override PartName="/ppt/tags/tag318.xml" ContentType="application/vnd.openxmlformats-officedocument.presentationml.tags+xml"/>
  <Override PartName="/ppt/notesSlides/notesSlide293.xml" ContentType="application/vnd.openxmlformats-officedocument.presentationml.notesSlide+xml"/>
  <Override PartName="/ppt/tags/tag319.xml" ContentType="application/vnd.openxmlformats-officedocument.presentationml.tags+xml"/>
  <Override PartName="/ppt/tags/tag320.xml" ContentType="application/vnd.openxmlformats-officedocument.presentationml.tags+xml"/>
  <Override PartName="/ppt/notesSlides/notesSlide294.xml" ContentType="application/vnd.openxmlformats-officedocument.presentationml.notesSlide+xml"/>
  <Override PartName="/ppt/tags/tag321.xml" ContentType="application/vnd.openxmlformats-officedocument.presentationml.tags+xml"/>
  <Override PartName="/ppt/notesSlides/notesSlide295.xml" ContentType="application/vnd.openxmlformats-officedocument.presentationml.notesSlide+xml"/>
  <Override PartName="/ppt/tags/tag322.xml" ContentType="application/vnd.openxmlformats-officedocument.presentationml.tags+xml"/>
  <Override PartName="/ppt/notesSlides/notesSlide296.xml" ContentType="application/vnd.openxmlformats-officedocument.presentationml.notesSlide+xml"/>
  <Override PartName="/ppt/tags/tag323.xml" ContentType="application/vnd.openxmlformats-officedocument.presentationml.tags+xml"/>
  <Override PartName="/ppt/notesSlides/notesSlide297.xml" ContentType="application/vnd.openxmlformats-officedocument.presentationml.notesSlide+xml"/>
  <Override PartName="/ppt/tags/tag324.xml" ContentType="application/vnd.openxmlformats-officedocument.presentationml.tags+xml"/>
  <Override PartName="/ppt/notesSlides/notesSlide298.xml" ContentType="application/vnd.openxmlformats-officedocument.presentationml.notesSlide+xml"/>
  <Override PartName="/ppt/tags/tag325.xml" ContentType="application/vnd.openxmlformats-officedocument.presentationml.tags+xml"/>
  <Override PartName="/ppt/tags/tag326.xml" ContentType="application/vnd.openxmlformats-officedocument.presentationml.tags+xml"/>
  <Override PartName="/ppt/notesSlides/notesSlide299.xml" ContentType="application/vnd.openxmlformats-officedocument.presentationml.notesSlide+xml"/>
  <Override PartName="/ppt/tags/tag327.xml" ContentType="application/vnd.openxmlformats-officedocument.presentationml.tags+xml"/>
  <Override PartName="/ppt/notesSlides/notesSlide300.xml" ContentType="application/vnd.openxmlformats-officedocument.presentationml.notesSlide+xml"/>
  <Override PartName="/ppt/tags/tag328.xml" ContentType="application/vnd.openxmlformats-officedocument.presentationml.tags+xml"/>
  <Override PartName="/ppt/notesSlides/notesSlide301.xml" ContentType="application/vnd.openxmlformats-officedocument.presentationml.notesSlide+xml"/>
  <Override PartName="/ppt/tags/tag329.xml" ContentType="application/vnd.openxmlformats-officedocument.presentationml.tags+xml"/>
  <Override PartName="/ppt/notesSlides/notesSlide302.xml" ContentType="application/vnd.openxmlformats-officedocument.presentationml.notesSlide+xml"/>
  <Override PartName="/ppt/tags/tag330.xml" ContentType="application/vnd.openxmlformats-officedocument.presentationml.tags+xml"/>
  <Override PartName="/ppt/notesSlides/notesSlide303.xml" ContentType="application/vnd.openxmlformats-officedocument.presentationml.notesSlide+xml"/>
  <Override PartName="/ppt/tags/tag331.xml" ContentType="application/vnd.openxmlformats-officedocument.presentationml.tags+xml"/>
  <Override PartName="/ppt/notesSlides/notesSlide304.xml" ContentType="application/vnd.openxmlformats-officedocument.presentationml.notesSlide+xml"/>
  <Override PartName="/ppt/tags/tag332.xml" ContentType="application/vnd.openxmlformats-officedocument.presentationml.tags+xml"/>
  <Override PartName="/ppt/notesSlides/notesSlide305.xml" ContentType="application/vnd.openxmlformats-officedocument.presentationml.notesSlide+xml"/>
  <Override PartName="/ppt/tags/tag333.xml" ContentType="application/vnd.openxmlformats-officedocument.presentationml.tags+xml"/>
  <Override PartName="/ppt/notesSlides/notesSlide306.xml" ContentType="application/vnd.openxmlformats-officedocument.presentationml.notesSlide+xml"/>
  <Override PartName="/ppt/tags/tag334.xml" ContentType="application/vnd.openxmlformats-officedocument.presentationml.tags+xml"/>
  <Override PartName="/ppt/notesSlides/notesSlide307.xml" ContentType="application/vnd.openxmlformats-officedocument.presentationml.notesSlide+xml"/>
  <Override PartName="/ppt/tags/tag335.xml" ContentType="application/vnd.openxmlformats-officedocument.presentationml.tags+xml"/>
  <Override PartName="/ppt/notesSlides/notesSlide308.xml" ContentType="application/vnd.openxmlformats-officedocument.presentationml.notesSlide+xml"/>
  <Override PartName="/ppt/tags/tag336.xml" ContentType="application/vnd.openxmlformats-officedocument.presentationml.tags+xml"/>
  <Override PartName="/ppt/notesSlides/notesSlide309.xml" ContentType="application/vnd.openxmlformats-officedocument.presentationml.notesSlide+xml"/>
  <Override PartName="/ppt/tags/tag337.xml" ContentType="application/vnd.openxmlformats-officedocument.presentationml.tags+xml"/>
  <Override PartName="/ppt/notesSlides/notesSlide310.xml" ContentType="application/vnd.openxmlformats-officedocument.presentationml.notesSlide+xml"/>
  <Override PartName="/ppt/tags/tag338.xml" ContentType="application/vnd.openxmlformats-officedocument.presentationml.tags+xml"/>
  <Override PartName="/ppt/tags/tag339.xml" ContentType="application/vnd.openxmlformats-officedocument.presentationml.tags+xml"/>
  <Override PartName="/ppt/notesSlides/notesSlide311.xml" ContentType="application/vnd.openxmlformats-officedocument.presentationml.notesSlide+xml"/>
  <Override PartName="/ppt/tags/tag340.xml" ContentType="application/vnd.openxmlformats-officedocument.presentationml.tags+xml"/>
  <Override PartName="/ppt/notesSlides/notesSlide312.xml" ContentType="application/vnd.openxmlformats-officedocument.presentationml.notesSlide+xml"/>
  <Override PartName="/ppt/tags/tag341.xml" ContentType="application/vnd.openxmlformats-officedocument.presentationml.tags+xml"/>
  <Override PartName="/ppt/notesSlides/notesSlide313.xml" ContentType="application/vnd.openxmlformats-officedocument.presentationml.notesSlide+xml"/>
  <Override PartName="/ppt/tags/tag342.xml" ContentType="application/vnd.openxmlformats-officedocument.presentationml.tags+xml"/>
  <Override PartName="/ppt/notesSlides/notesSlide314.xml" ContentType="application/vnd.openxmlformats-officedocument.presentationml.notesSlide+xml"/>
  <Override PartName="/ppt/tags/tag343.xml" ContentType="application/vnd.openxmlformats-officedocument.presentationml.tags+xml"/>
  <Override PartName="/ppt/notesSlides/notesSlide315.xml" ContentType="application/vnd.openxmlformats-officedocument.presentationml.notesSlide+xml"/>
  <Override PartName="/ppt/tags/tag344.xml" ContentType="application/vnd.openxmlformats-officedocument.presentationml.tags+xml"/>
  <Override PartName="/ppt/notesSlides/notesSlide316.xml" ContentType="application/vnd.openxmlformats-officedocument.presentationml.notesSlide+xml"/>
  <Override PartName="/ppt/tags/tag345.xml" ContentType="application/vnd.openxmlformats-officedocument.presentationml.tags+xml"/>
  <Override PartName="/ppt/notesSlides/notesSlide317.xml" ContentType="application/vnd.openxmlformats-officedocument.presentationml.notesSlide+xml"/>
  <Override PartName="/ppt/tags/tag346.xml" ContentType="application/vnd.openxmlformats-officedocument.presentationml.tags+xml"/>
  <Override PartName="/ppt/notesSlides/notesSlide318.xml" ContentType="application/vnd.openxmlformats-officedocument.presentationml.notesSlide+xml"/>
  <Override PartName="/ppt/tags/tag347.xml" ContentType="application/vnd.openxmlformats-officedocument.presentationml.tags+xml"/>
  <Override PartName="/ppt/notesSlides/notesSlide319.xml" ContentType="application/vnd.openxmlformats-officedocument.presentationml.notesSlide+xml"/>
  <Override PartName="/ppt/tags/tag348.xml" ContentType="application/vnd.openxmlformats-officedocument.presentationml.tags+xml"/>
  <Override PartName="/ppt/notesSlides/notesSlide320.xml" ContentType="application/vnd.openxmlformats-officedocument.presentationml.notesSlide+xml"/>
  <Override PartName="/ppt/tags/tag349.xml" ContentType="application/vnd.openxmlformats-officedocument.presentationml.tags+xml"/>
  <Override PartName="/ppt/notesSlides/notesSlide321.xml" ContentType="application/vnd.openxmlformats-officedocument.presentationml.notesSlide+xml"/>
  <Override PartName="/ppt/tags/tag350.xml" ContentType="application/vnd.openxmlformats-officedocument.presentationml.tags+xml"/>
  <Override PartName="/ppt/notesSlides/notesSlide322.xml" ContentType="application/vnd.openxmlformats-officedocument.presentationml.notesSlide+xml"/>
  <Override PartName="/ppt/tags/tag351.xml" ContentType="application/vnd.openxmlformats-officedocument.presentationml.tags+xml"/>
  <Override PartName="/ppt/notesSlides/notesSlide323.xml" ContentType="application/vnd.openxmlformats-officedocument.presentationml.notesSlide+xml"/>
  <Override PartName="/ppt/tags/tag352.xml" ContentType="application/vnd.openxmlformats-officedocument.presentationml.tags+xml"/>
  <Override PartName="/ppt/notesSlides/notesSlide324.xml" ContentType="application/vnd.openxmlformats-officedocument.presentationml.notesSlide+xml"/>
  <Override PartName="/ppt/tags/tag353.xml" ContentType="application/vnd.openxmlformats-officedocument.presentationml.tags+xml"/>
  <Override PartName="/ppt/notesSlides/notesSlide325.xml" ContentType="application/vnd.openxmlformats-officedocument.presentationml.notesSlide+xml"/>
  <Override PartName="/ppt/tags/tag354.xml" ContentType="application/vnd.openxmlformats-officedocument.presentationml.tags+xml"/>
  <Override PartName="/ppt/notesSlides/notesSlide326.xml" ContentType="application/vnd.openxmlformats-officedocument.presentationml.notesSlide+xml"/>
  <Override PartName="/ppt/tags/tag355.xml" ContentType="application/vnd.openxmlformats-officedocument.presentationml.tags+xml"/>
  <Override PartName="/ppt/notesSlides/notesSlide327.xml" ContentType="application/vnd.openxmlformats-officedocument.presentationml.notesSlide+xml"/>
  <Override PartName="/ppt/tags/tag356.xml" ContentType="application/vnd.openxmlformats-officedocument.presentationml.tags+xml"/>
  <Override PartName="/ppt/notesSlides/notesSlide328.xml" ContentType="application/vnd.openxmlformats-officedocument.presentationml.notesSlide+xml"/>
  <Override PartName="/ppt/tags/tag357.xml" ContentType="application/vnd.openxmlformats-officedocument.presentationml.tags+xml"/>
  <Override PartName="/ppt/notesSlides/notesSlide329.xml" ContentType="application/vnd.openxmlformats-officedocument.presentationml.notesSlide+xml"/>
  <Override PartName="/ppt/tags/tag358.xml" ContentType="application/vnd.openxmlformats-officedocument.presentationml.tags+xml"/>
  <Override PartName="/ppt/notesSlides/notesSlide330.xml" ContentType="application/vnd.openxmlformats-officedocument.presentationml.notesSlide+xml"/>
  <Override PartName="/ppt/tags/tag359.xml" ContentType="application/vnd.openxmlformats-officedocument.presentationml.tags+xml"/>
  <Override PartName="/ppt/notesSlides/notesSlide331.xml" ContentType="application/vnd.openxmlformats-officedocument.presentationml.notesSlide+xml"/>
  <Override PartName="/ppt/tags/tag360.xml" ContentType="application/vnd.openxmlformats-officedocument.presentationml.tags+xml"/>
  <Override PartName="/ppt/notesSlides/notesSlide332.xml" ContentType="application/vnd.openxmlformats-officedocument.presentationml.notesSlide+xml"/>
  <Override PartName="/ppt/tags/tag361.xml" ContentType="application/vnd.openxmlformats-officedocument.presentationml.tags+xml"/>
  <Override PartName="/ppt/notesSlides/notesSlide333.xml" ContentType="application/vnd.openxmlformats-officedocument.presentationml.notesSlide+xml"/>
  <Override PartName="/ppt/tags/tag362.xml" ContentType="application/vnd.openxmlformats-officedocument.presentationml.tags+xml"/>
  <Override PartName="/ppt/notesSlides/notesSlide33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firstSlideNum="0" saveSubsetFonts="1" autoCompressPictures="0">
  <p:sldMasterIdLst>
    <p:sldMasterId id="2147483648" r:id="rId1"/>
    <p:sldMasterId id="2147483678" r:id="rId2"/>
  </p:sldMasterIdLst>
  <p:notesMasterIdLst>
    <p:notesMasterId r:id="rId347"/>
  </p:notesMasterIdLst>
  <p:sldIdLst>
    <p:sldId id="708" r:id="rId3"/>
    <p:sldId id="1241" r:id="rId4"/>
    <p:sldId id="1281" r:id="rId5"/>
    <p:sldId id="1243" r:id="rId6"/>
    <p:sldId id="1317" r:id="rId7"/>
    <p:sldId id="1280" r:id="rId8"/>
    <p:sldId id="1340" r:id="rId9"/>
    <p:sldId id="1291" r:id="rId10"/>
    <p:sldId id="1282" r:id="rId11"/>
    <p:sldId id="1284" r:id="rId12"/>
    <p:sldId id="1283" r:id="rId13"/>
    <p:sldId id="1285" r:id="rId14"/>
    <p:sldId id="1307" r:id="rId15"/>
    <p:sldId id="1236" r:id="rId16"/>
    <p:sldId id="1042" r:id="rId17"/>
    <p:sldId id="1248" r:id="rId18"/>
    <p:sldId id="1309" r:id="rId19"/>
    <p:sldId id="1266" r:id="rId20"/>
    <p:sldId id="1183" r:id="rId21"/>
    <p:sldId id="1180" r:id="rId22"/>
    <p:sldId id="1179" r:id="rId23"/>
    <p:sldId id="1225" r:id="rId24"/>
    <p:sldId id="1294" r:id="rId25"/>
    <p:sldId id="1305" r:id="rId26"/>
    <p:sldId id="1237" r:id="rId27"/>
    <p:sldId id="1238" r:id="rId28"/>
    <p:sldId id="1193" r:id="rId29"/>
    <p:sldId id="1191" r:id="rId30"/>
    <p:sldId id="1192" r:id="rId31"/>
    <p:sldId id="1306" r:id="rId32"/>
    <p:sldId id="1186" r:id="rId33"/>
    <p:sldId id="1185" r:id="rId34"/>
    <p:sldId id="1067" r:id="rId35"/>
    <p:sldId id="1311" r:id="rId36"/>
    <p:sldId id="1295" r:id="rId37"/>
    <p:sldId id="1296" r:id="rId38"/>
    <p:sldId id="1297" r:id="rId39"/>
    <p:sldId id="1312" r:id="rId40"/>
    <p:sldId id="1316" r:id="rId41"/>
    <p:sldId id="1310" r:id="rId42"/>
    <p:sldId id="1264" r:id="rId43"/>
    <p:sldId id="1339" r:id="rId44"/>
    <p:sldId id="1308" r:id="rId45"/>
    <p:sldId id="1262" r:id="rId46"/>
    <p:sldId id="1304" r:id="rId47"/>
    <p:sldId id="1302" r:id="rId48"/>
    <p:sldId id="1303" r:id="rId49"/>
    <p:sldId id="1206" r:id="rId50"/>
    <p:sldId id="1208" r:id="rId51"/>
    <p:sldId id="1292" r:id="rId52"/>
    <p:sldId id="1313" r:id="rId53"/>
    <p:sldId id="1299" r:id="rId54"/>
    <p:sldId id="1300" r:id="rId55"/>
    <p:sldId id="1315" r:id="rId56"/>
    <p:sldId id="1314" r:id="rId57"/>
    <p:sldId id="1351" r:id="rId58"/>
    <p:sldId id="1353" r:id="rId59"/>
    <p:sldId id="1354" r:id="rId60"/>
    <p:sldId id="1352" r:id="rId61"/>
    <p:sldId id="1247" r:id="rId62"/>
    <p:sldId id="1318" r:id="rId63"/>
    <p:sldId id="1290" r:id="rId64"/>
    <p:sldId id="1249" r:id="rId65"/>
    <p:sldId id="1250" r:id="rId66"/>
    <p:sldId id="1252" r:id="rId67"/>
    <p:sldId id="1251" r:id="rId68"/>
    <p:sldId id="1210" r:id="rId69"/>
    <p:sldId id="738" r:id="rId70"/>
    <p:sldId id="1242" r:id="rId71"/>
    <p:sldId id="1141" r:id="rId72"/>
    <p:sldId id="1117" r:id="rId73"/>
    <p:sldId id="1156" r:id="rId74"/>
    <p:sldId id="1052" r:id="rId75"/>
    <p:sldId id="1110" r:id="rId76"/>
    <p:sldId id="1111" r:id="rId77"/>
    <p:sldId id="1142" r:id="rId78"/>
    <p:sldId id="1148" r:id="rId79"/>
    <p:sldId id="1167" r:id="rId80"/>
    <p:sldId id="1168" r:id="rId81"/>
    <p:sldId id="1246" r:id="rId82"/>
    <p:sldId id="1278" r:id="rId83"/>
    <p:sldId id="1194" r:id="rId84"/>
    <p:sldId id="1195" r:id="rId85"/>
    <p:sldId id="1341" r:id="rId86"/>
    <p:sldId id="1330" r:id="rId87"/>
    <p:sldId id="1344" r:id="rId88"/>
    <p:sldId id="1342" r:id="rId89"/>
    <p:sldId id="1343" r:id="rId90"/>
    <p:sldId id="1345" r:id="rId91"/>
    <p:sldId id="1346" r:id="rId92"/>
    <p:sldId id="1347" r:id="rId93"/>
    <p:sldId id="1349" r:id="rId94"/>
    <p:sldId id="1350" r:id="rId95"/>
    <p:sldId id="1136" r:id="rId96"/>
    <p:sldId id="1173" r:id="rId97"/>
    <p:sldId id="1137" r:id="rId98"/>
    <p:sldId id="709" r:id="rId99"/>
    <p:sldId id="1146" r:id="rId100"/>
    <p:sldId id="1159" r:id="rId101"/>
    <p:sldId id="1095" r:id="rId102"/>
    <p:sldId id="1161" r:id="rId103"/>
    <p:sldId id="1087" r:id="rId104"/>
    <p:sldId id="1098" r:id="rId105"/>
    <p:sldId id="1097" r:id="rId106"/>
    <p:sldId id="1088" r:id="rId107"/>
    <p:sldId id="1162" r:id="rId108"/>
    <p:sldId id="1081" r:id="rId109"/>
    <p:sldId id="1082" r:id="rId110"/>
    <p:sldId id="1145" r:id="rId111"/>
    <p:sldId id="1157" r:id="rId112"/>
    <p:sldId id="1076" r:id="rId113"/>
    <p:sldId id="1114" r:id="rId114"/>
    <p:sldId id="1112" r:id="rId115"/>
    <p:sldId id="1077" r:id="rId116"/>
    <p:sldId id="1078" r:id="rId117"/>
    <p:sldId id="1079" r:id="rId118"/>
    <p:sldId id="1075" r:id="rId119"/>
    <p:sldId id="1113" r:id="rId120"/>
    <p:sldId id="1115" r:id="rId121"/>
    <p:sldId id="1116" r:id="rId122"/>
    <p:sldId id="1143" r:id="rId123"/>
    <p:sldId id="876" r:id="rId124"/>
    <p:sldId id="877" r:id="rId125"/>
    <p:sldId id="1176" r:id="rId126"/>
    <p:sldId id="858" r:id="rId127"/>
    <p:sldId id="1068" r:id="rId128"/>
    <p:sldId id="871" r:id="rId129"/>
    <p:sldId id="906" r:id="rId130"/>
    <p:sldId id="1166" r:id="rId131"/>
    <p:sldId id="802" r:id="rId132"/>
    <p:sldId id="1121" r:id="rId133"/>
    <p:sldId id="1119" r:id="rId134"/>
    <p:sldId id="1123" r:id="rId135"/>
    <p:sldId id="1122" r:id="rId136"/>
    <p:sldId id="1050" r:id="rId137"/>
    <p:sldId id="1127" r:id="rId138"/>
    <p:sldId id="731" r:id="rId139"/>
    <p:sldId id="854" r:id="rId140"/>
    <p:sldId id="796" r:id="rId141"/>
    <p:sldId id="855" r:id="rId142"/>
    <p:sldId id="1118" r:id="rId143"/>
    <p:sldId id="789" r:id="rId144"/>
    <p:sldId id="715" r:id="rId145"/>
    <p:sldId id="716" r:id="rId146"/>
    <p:sldId id="1255" r:id="rId147"/>
    <p:sldId id="803" r:id="rId148"/>
    <p:sldId id="717" r:id="rId149"/>
    <p:sldId id="763" r:id="rId150"/>
    <p:sldId id="757" r:id="rId151"/>
    <p:sldId id="759" r:id="rId152"/>
    <p:sldId id="1128" r:id="rId153"/>
    <p:sldId id="907" r:id="rId154"/>
    <p:sldId id="1130" r:id="rId155"/>
    <p:sldId id="797" r:id="rId156"/>
    <p:sldId id="792" r:id="rId157"/>
    <p:sldId id="793" r:id="rId158"/>
    <p:sldId id="794" r:id="rId159"/>
    <p:sldId id="1133" r:id="rId160"/>
    <p:sldId id="872" r:id="rId161"/>
    <p:sldId id="1004" r:id="rId162"/>
    <p:sldId id="1006" r:id="rId163"/>
    <p:sldId id="1007" r:id="rId164"/>
    <p:sldId id="1008" r:id="rId165"/>
    <p:sldId id="1009" r:id="rId166"/>
    <p:sldId id="1010" r:id="rId167"/>
    <p:sldId id="1011" r:id="rId168"/>
    <p:sldId id="1012" r:id="rId169"/>
    <p:sldId id="1013" r:id="rId170"/>
    <p:sldId id="1014" r:id="rId171"/>
    <p:sldId id="1015" r:id="rId172"/>
    <p:sldId id="1016" r:id="rId173"/>
    <p:sldId id="1017" r:id="rId174"/>
    <p:sldId id="1018" r:id="rId175"/>
    <p:sldId id="1019" r:id="rId176"/>
    <p:sldId id="1134" r:id="rId177"/>
    <p:sldId id="910" r:id="rId178"/>
    <p:sldId id="911" r:id="rId179"/>
    <p:sldId id="912" r:id="rId180"/>
    <p:sldId id="913" r:id="rId181"/>
    <p:sldId id="914" r:id="rId182"/>
    <p:sldId id="915" r:id="rId183"/>
    <p:sldId id="916" r:id="rId184"/>
    <p:sldId id="917" r:id="rId185"/>
    <p:sldId id="918" r:id="rId186"/>
    <p:sldId id="919" r:id="rId187"/>
    <p:sldId id="1256" r:id="rId188"/>
    <p:sldId id="1047" r:id="rId189"/>
    <p:sldId id="737" r:id="rId190"/>
    <p:sldId id="723" r:id="rId191"/>
    <p:sldId id="878" r:id="rId192"/>
    <p:sldId id="811" r:id="rId193"/>
    <p:sldId id="812" r:id="rId194"/>
    <p:sldId id="813" r:id="rId195"/>
    <p:sldId id="1020" r:id="rId196"/>
    <p:sldId id="1021" r:id="rId197"/>
    <p:sldId id="1022" r:id="rId198"/>
    <p:sldId id="1023" r:id="rId199"/>
    <p:sldId id="1024" r:id="rId200"/>
    <p:sldId id="1025" r:id="rId201"/>
    <p:sldId id="724" r:id="rId202"/>
    <p:sldId id="725" r:id="rId203"/>
    <p:sldId id="726" r:id="rId204"/>
    <p:sldId id="728" r:id="rId205"/>
    <p:sldId id="729" r:id="rId206"/>
    <p:sldId id="730" r:id="rId207"/>
    <p:sldId id="735" r:id="rId208"/>
    <p:sldId id="866" r:id="rId209"/>
    <p:sldId id="817" r:id="rId210"/>
    <p:sldId id="819" r:id="rId211"/>
    <p:sldId id="727" r:id="rId212"/>
    <p:sldId id="822" r:id="rId213"/>
    <p:sldId id="823" r:id="rId214"/>
    <p:sldId id="824" r:id="rId215"/>
    <p:sldId id="833" r:id="rId216"/>
    <p:sldId id="834" r:id="rId217"/>
    <p:sldId id="835" r:id="rId218"/>
    <p:sldId id="1044" r:id="rId219"/>
    <p:sldId id="1026" r:id="rId220"/>
    <p:sldId id="1029" r:id="rId221"/>
    <p:sldId id="1028" r:id="rId222"/>
    <p:sldId id="1027" r:id="rId223"/>
    <p:sldId id="846" r:id="rId224"/>
    <p:sldId id="847" r:id="rId225"/>
    <p:sldId id="849" r:id="rId226"/>
    <p:sldId id="848" r:id="rId227"/>
    <p:sldId id="986" r:id="rId228"/>
    <p:sldId id="1038" r:id="rId229"/>
    <p:sldId id="956" r:id="rId230"/>
    <p:sldId id="981" r:id="rId231"/>
    <p:sldId id="982" r:id="rId232"/>
    <p:sldId id="983" r:id="rId233"/>
    <p:sldId id="984" r:id="rId234"/>
    <p:sldId id="1039" r:id="rId235"/>
    <p:sldId id="1036" r:id="rId236"/>
    <p:sldId id="985" r:id="rId237"/>
    <p:sldId id="1035" r:id="rId238"/>
    <p:sldId id="843" r:id="rId239"/>
    <p:sldId id="842" r:id="rId240"/>
    <p:sldId id="1040" r:id="rId241"/>
    <p:sldId id="991" r:id="rId242"/>
    <p:sldId id="1037" r:id="rId243"/>
    <p:sldId id="992" r:id="rId244"/>
    <p:sldId id="1003" r:id="rId245"/>
    <p:sldId id="997" r:id="rId246"/>
    <p:sldId id="998" r:id="rId247"/>
    <p:sldId id="999" r:id="rId248"/>
    <p:sldId id="1000" r:id="rId249"/>
    <p:sldId id="1001" r:id="rId250"/>
    <p:sldId id="1002" r:id="rId251"/>
    <p:sldId id="1033" r:id="rId252"/>
    <p:sldId id="957" r:id="rId253"/>
    <p:sldId id="958" r:id="rId254"/>
    <p:sldId id="1258" r:id="rId255"/>
    <p:sldId id="868" r:id="rId256"/>
    <p:sldId id="1269" r:id="rId257"/>
    <p:sldId id="1270" r:id="rId258"/>
    <p:sldId id="1271" r:id="rId259"/>
    <p:sldId id="1272" r:id="rId260"/>
    <p:sldId id="1273" r:id="rId261"/>
    <p:sldId id="1131" r:id="rId262"/>
    <p:sldId id="775" r:id="rId263"/>
    <p:sldId id="776" r:id="rId264"/>
    <p:sldId id="777" r:id="rId265"/>
    <p:sldId id="778" r:id="rId266"/>
    <p:sldId id="779" r:id="rId267"/>
    <p:sldId id="780" r:id="rId268"/>
    <p:sldId id="959" r:id="rId269"/>
    <p:sldId id="960" r:id="rId270"/>
    <p:sldId id="961" r:id="rId271"/>
    <p:sldId id="962" r:id="rId272"/>
    <p:sldId id="963" r:id="rId273"/>
    <p:sldId id="964" r:id="rId274"/>
    <p:sldId id="965" r:id="rId275"/>
    <p:sldId id="966" r:id="rId276"/>
    <p:sldId id="967" r:id="rId277"/>
    <p:sldId id="968" r:id="rId278"/>
    <p:sldId id="969" r:id="rId279"/>
    <p:sldId id="970" r:id="rId280"/>
    <p:sldId id="971" r:id="rId281"/>
    <p:sldId id="972" r:id="rId282"/>
    <p:sldId id="973" r:id="rId283"/>
    <p:sldId id="974" r:id="rId284"/>
    <p:sldId id="975" r:id="rId285"/>
    <p:sldId id="882" r:id="rId286"/>
    <p:sldId id="874" r:id="rId287"/>
    <p:sldId id="873" r:id="rId288"/>
    <p:sldId id="875" r:id="rId289"/>
    <p:sldId id="1259" r:id="rId290"/>
    <p:sldId id="851" r:id="rId291"/>
    <p:sldId id="852" r:id="rId292"/>
    <p:sldId id="886" r:id="rId293"/>
    <p:sldId id="887" r:id="rId294"/>
    <p:sldId id="888" r:id="rId295"/>
    <p:sldId id="889" r:id="rId296"/>
    <p:sldId id="890" r:id="rId297"/>
    <p:sldId id="891" r:id="rId298"/>
    <p:sldId id="892" r:id="rId299"/>
    <p:sldId id="893" r:id="rId300"/>
    <p:sldId id="894" r:id="rId301"/>
    <p:sldId id="1149" r:id="rId302"/>
    <p:sldId id="1260" r:id="rId303"/>
    <p:sldId id="896" r:id="rId304"/>
    <p:sldId id="897" r:id="rId305"/>
    <p:sldId id="898" r:id="rId306"/>
    <p:sldId id="899" r:id="rId307"/>
    <p:sldId id="900" r:id="rId308"/>
    <p:sldId id="1261" r:id="rId309"/>
    <p:sldId id="902" r:id="rId310"/>
    <p:sldId id="903" r:id="rId311"/>
    <p:sldId id="904" r:id="rId312"/>
    <p:sldId id="905" r:id="rId313"/>
    <p:sldId id="922" r:id="rId314"/>
    <p:sldId id="923" r:id="rId315"/>
    <p:sldId id="924" r:id="rId316"/>
    <p:sldId id="925" r:id="rId317"/>
    <p:sldId id="926" r:id="rId318"/>
    <p:sldId id="927" r:id="rId319"/>
    <p:sldId id="928" r:id="rId320"/>
    <p:sldId id="929" r:id="rId321"/>
    <p:sldId id="1135" r:id="rId322"/>
    <p:sldId id="933" r:id="rId323"/>
    <p:sldId id="934" r:id="rId324"/>
    <p:sldId id="935" r:id="rId325"/>
    <p:sldId id="936" r:id="rId326"/>
    <p:sldId id="937" r:id="rId327"/>
    <p:sldId id="938" r:id="rId328"/>
    <p:sldId id="939" r:id="rId329"/>
    <p:sldId id="940" r:id="rId330"/>
    <p:sldId id="941" r:id="rId331"/>
    <p:sldId id="942" r:id="rId332"/>
    <p:sldId id="943" r:id="rId333"/>
    <p:sldId id="944" r:id="rId334"/>
    <p:sldId id="945" r:id="rId335"/>
    <p:sldId id="946" r:id="rId336"/>
    <p:sldId id="947" r:id="rId337"/>
    <p:sldId id="948" r:id="rId338"/>
    <p:sldId id="949" r:id="rId339"/>
    <p:sldId id="950" r:id="rId340"/>
    <p:sldId id="951" r:id="rId341"/>
    <p:sldId id="952" r:id="rId342"/>
    <p:sldId id="953" r:id="rId343"/>
    <p:sldId id="954" r:id="rId344"/>
    <p:sldId id="955" r:id="rId345"/>
    <p:sldId id="707" r:id="rId346"/>
  </p:sldIdLst>
  <p:sldSz cx="10058400" cy="7772400"/>
  <p:notesSz cx="6858000" cy="9144000"/>
  <p:custDataLst>
    <p:tags r:id="rId348"/>
  </p:custDataLst>
  <p:defaultTextStyle>
    <a:defPPr>
      <a:defRPr lang="fr-FR"/>
    </a:defPPr>
    <a:lvl1pPr marL="0" algn="l" defTabSz="914400" rtl="0" eaLnBrk="1" latinLnBrk="0" hangingPunct="1">
      <a:defRPr lang="en-US" sz="1100" kern="1200">
        <a:solidFill>
          <a:schemeClr val="tx1"/>
        </a:solidFill>
        <a:latin typeface="+mn-lt"/>
        <a:ea typeface="+mn-ea"/>
        <a:cs typeface="+mn-cs"/>
      </a:defRPr>
    </a:lvl1pPr>
    <a:lvl2pPr marL="457200" algn="l" defTabSz="914400" rtl="0" eaLnBrk="1" latinLnBrk="0" hangingPunct="1">
      <a:defRPr lang="en-US" sz="1100" kern="1200">
        <a:solidFill>
          <a:schemeClr val="tx1"/>
        </a:solidFill>
        <a:latin typeface="+mn-lt"/>
        <a:ea typeface="+mn-ea"/>
        <a:cs typeface="+mn-cs"/>
      </a:defRPr>
    </a:lvl2pPr>
    <a:lvl3pPr marL="914400" algn="l" defTabSz="914400" rtl="0" eaLnBrk="1" latinLnBrk="0" hangingPunct="1">
      <a:defRPr lang="en-US" sz="1100" kern="1200">
        <a:solidFill>
          <a:schemeClr val="tx1"/>
        </a:solidFill>
        <a:latin typeface="+mn-lt"/>
        <a:ea typeface="+mn-ea"/>
        <a:cs typeface="+mn-cs"/>
      </a:defRPr>
    </a:lvl3pPr>
    <a:lvl4pPr marL="1371600" algn="l" defTabSz="914400" rtl="0" eaLnBrk="1" latinLnBrk="0" hangingPunct="1">
      <a:defRPr lang="en-US" sz="1100" kern="1200">
        <a:solidFill>
          <a:schemeClr val="tx1"/>
        </a:solidFill>
        <a:latin typeface="+mn-lt"/>
        <a:ea typeface="+mn-ea"/>
        <a:cs typeface="+mn-cs"/>
      </a:defRPr>
    </a:lvl4pPr>
    <a:lvl5pPr marL="1828800" algn="l" defTabSz="914400" rtl="0" eaLnBrk="1" latinLnBrk="0" hangingPunct="1">
      <a:defRPr lang="en-US" sz="11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134" userDrawn="1">
          <p15:clr>
            <a:srgbClr val="A4A3A4"/>
          </p15:clr>
        </p15:guide>
        <p15:guide id="2" orient="horz" pos="1325" userDrawn="1">
          <p15:clr>
            <a:srgbClr val="A4A3A4"/>
          </p15:clr>
        </p15:guide>
        <p15:guide id="3" orient="horz" pos="2562" userDrawn="1">
          <p15:clr>
            <a:srgbClr val="A4A3A4"/>
          </p15:clr>
        </p15:guide>
        <p15:guide id="4" orient="horz" pos="2909" userDrawn="1">
          <p15:clr>
            <a:srgbClr val="A4A3A4"/>
          </p15:clr>
        </p15:guide>
        <p15:guide id="5" orient="horz" pos="4147" userDrawn="1">
          <p15:clr>
            <a:srgbClr val="A4A3A4"/>
          </p15:clr>
        </p15:guide>
        <p15:guide id="6" orient="horz" pos="4291" userDrawn="1">
          <p15:clr>
            <a:srgbClr val="A4A3A4"/>
          </p15:clr>
        </p15:guide>
        <p15:guide id="7" pos="300" userDrawn="1">
          <p15:clr>
            <a:srgbClr val="A4A3A4"/>
          </p15:clr>
        </p15:guide>
        <p15:guide id="8" pos="2995" userDrawn="1">
          <p15:clr>
            <a:srgbClr val="A4A3A4"/>
          </p15:clr>
        </p15:guide>
        <p15:guide id="9" pos="3341" userDrawn="1">
          <p15:clr>
            <a:srgbClr val="A4A3A4"/>
          </p15:clr>
        </p15:guide>
        <p15:guide id="10" pos="6036"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useTimings="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9F6702A1-A54F-4802-A9EC-B28C02EDC1F7}" styleName="Roadmap">
    <a:wholeTbl>
      <a:tcTxStyle b="off" i="off">
        <a:fontRef idx="minor">
          <a:prstClr val="black"/>
        </a:fontRef>
        <a:schemeClr val="tx2"/>
      </a:tcTxStyle>
      <a:tcStyle>
        <a:tcBdr>
          <a:left>
            <a:ln w="0" cmpd="sng">
              <a:solidFill>
                <a:srgbClr val="E9E7E5"/>
              </a:solidFill>
            </a:ln>
          </a:left>
          <a:right>
            <a:ln w="0" cmpd="sng">
              <a:solidFill>
                <a:srgbClr val="E9E7E5"/>
              </a:solidFill>
            </a:ln>
          </a:right>
          <a:top>
            <a:ln w="0" cmpd="sng">
              <a:solidFill>
                <a:srgbClr val="E9E7E5"/>
              </a:solidFill>
            </a:ln>
          </a:top>
          <a:bottom>
            <a:ln w="0" cmpd="sng">
              <a:solidFill>
                <a:srgbClr val="E9E7E5"/>
              </a:solidFill>
            </a:ln>
          </a:bottom>
          <a:insideH>
            <a:ln>
              <a:noFill/>
            </a:ln>
          </a:insideH>
          <a:insideV>
            <a:ln w="57150" cmpd="sng">
              <a:solidFill>
                <a:srgbClr val="FFFFFF"/>
              </a:solidFill>
            </a:ln>
          </a:insideV>
        </a:tcBdr>
        <a:fill>
          <a:solidFill>
            <a:srgbClr val="E9E7E5"/>
          </a:solidFill>
        </a:fill>
      </a:tcStyle>
    </a:wholeTbl>
    <a:firstCol>
      <a:tcTxStyle>
        <a:fontRef idx="minor">
          <a:prstClr val="black"/>
        </a:fontRef>
        <a:schemeClr val="bg1"/>
      </a:tcTxStyle>
      <a:tcStyle>
        <a:tcBdr/>
        <a:fill>
          <a:solidFill>
            <a:schemeClr val="accent1"/>
          </a:solidFill>
        </a:fill>
      </a:tcStyle>
    </a:firstCol>
    <a:firstRow>
      <a:tcTxStyle>
        <a:fontRef idx="minor">
          <a:prstClr val="black"/>
        </a:fontRef>
        <a:schemeClr val="bg1"/>
      </a:tcTxStyle>
      <a:tcStyle>
        <a:tcBdr>
          <a:insideH>
            <a:ln w="57150" cmpd="sng">
              <a:solidFill>
                <a:srgbClr val="FFFFFF"/>
              </a:solidFill>
            </a:ln>
          </a:insideH>
          <a:insideV>
            <a:ln w="57150" cmpd="sng">
              <a:solidFill>
                <a:srgbClr val="FFFFFF"/>
              </a:solidFill>
            </a:ln>
          </a:insideV>
        </a:tcBdr>
        <a:fill>
          <a:solidFill>
            <a:schemeClr val="accent1"/>
          </a:solidFill>
        </a:fill>
      </a:tcStyle>
    </a:firstRow>
  </a:tblStyle>
  <a:tblStyle styleId="{C679532D-8790-4F43-B145-F427FA289644}" styleName="Timetable">
    <a:wholeTbl>
      <a:tcTxStyle b="off" i="off">
        <a:fontRef idx="minor">
          <a:prstClr val="black"/>
        </a:fontRef>
        <a:schemeClr val="tx2"/>
      </a:tcTxStyle>
      <a:tcStyle>
        <a:tcBdr>
          <a:left>
            <a:ln>
              <a:noFill/>
            </a:ln>
          </a:left>
          <a:right>
            <a:ln>
              <a:noFill/>
            </a:ln>
          </a:right>
          <a:top>
            <a:ln>
              <a:noFill/>
            </a:ln>
          </a:top>
          <a:bottom>
            <a:ln>
              <a:noFill/>
            </a:ln>
          </a:bottom>
          <a:insideH>
            <a:ln w="6355" cmpd="sng">
              <a:solidFill>
                <a:srgbClr val="FFFFFF"/>
              </a:solidFill>
            </a:ln>
          </a:insideH>
          <a:insideV>
            <a:ln w="6355" cmpd="sng">
              <a:solidFill>
                <a:srgbClr val="FFFFFF"/>
              </a:solidFill>
            </a:ln>
          </a:insideV>
        </a:tcBdr>
        <a:fill>
          <a:noFill/>
        </a:fill>
      </a:tcStyle>
    </a:wholeTbl>
    <a:band1V>
      <a:tcStyle>
        <a:tcBdr/>
        <a:fill>
          <a:noFill/>
        </a:fill>
      </a:tcStyle>
    </a:band1V>
    <a:band2V>
      <a:tcStyle>
        <a:tcBdr/>
        <a:fill>
          <a:solidFill>
            <a:srgbClr val="D9D5CD"/>
          </a:solidFill>
        </a:fill>
      </a:tcStyle>
    </a:band2V>
    <a:firstCol>
      <a:tcTxStyle>
        <a:fontRef idx="minor">
          <a:prstClr val="black"/>
        </a:fontRef>
        <a:schemeClr val="bg1"/>
      </a:tcTxStyle>
      <a:tcStyle>
        <a:tcBdr/>
        <a:fill>
          <a:solidFill>
            <a:schemeClr val="bg2"/>
          </a:solidFill>
        </a:fill>
      </a:tcStyle>
    </a:firstCol>
    <a:firstRow>
      <a:tcTxStyle>
        <a:fontRef idx="minor">
          <a:prstClr val="black"/>
        </a:fontRef>
        <a:schemeClr val="bg1"/>
      </a:tcTxStyle>
      <a:tcStyle>
        <a:tcBdr/>
        <a:fill>
          <a:solidFill>
            <a:schemeClr val="bg2"/>
          </a:solidFill>
        </a:fill>
      </a:tcStyle>
    </a:firstRow>
  </a:tblStyle>
  <a:tblStyle styleId="{640930CC-2DD5-4645-9BF9-1F0F6B9BBA25}" styleName="Standard">
    <a:wholeTbl>
      <a:tcTxStyle i="off">
        <a:fontRef idx="minor">
          <a:prstClr val="black"/>
        </a:fontRef>
        <a:schemeClr val="tx2"/>
      </a:tcTxStyle>
      <a:tcStyle>
        <a:tcBdr>
          <a:left>
            <a:ln>
              <a:noFill/>
            </a:ln>
          </a:left>
          <a:right>
            <a:ln>
              <a:noFill/>
            </a:ln>
          </a:right>
          <a:top>
            <a:ln>
              <a:noFill/>
            </a:ln>
          </a:top>
          <a:bottom>
            <a:ln>
              <a:noFill/>
            </a:ln>
          </a:bottom>
          <a:insideH>
            <a:ln>
              <a:noFill/>
            </a:ln>
          </a:insideH>
          <a:insideV>
            <a:ln>
              <a:noFill/>
            </a:ln>
          </a:insideV>
        </a:tcBdr>
        <a:fill>
          <a:noFill/>
        </a:fill>
      </a:tcStyle>
    </a:wholeTbl>
    <a:lastRow>
      <a:tcTxStyle>
        <a:fontRef idx="minor">
          <a:prstClr val="black"/>
        </a:fontRef>
        <a:schemeClr val="tx2"/>
      </a:tcTxStyle>
      <a:tcStyle>
        <a:tcBdr>
          <a:bottom>
            <a:ln w="6355" cmpd="sng">
              <a:solidFill>
                <a:schemeClr val="tx2"/>
              </a:solidFill>
            </a:ln>
          </a:bottom>
        </a:tcBdr>
        <a:fill>
          <a:noFill/>
        </a:fill>
      </a:tcStyle>
    </a:lastRow>
    <a:firstRow>
      <a:tcTxStyle b="on">
        <a:fontRef idx="minor">
          <a:prstClr val="black"/>
        </a:fontRef>
        <a:schemeClr val="tx2"/>
      </a:tcTxStyle>
      <a:tcStyle>
        <a:tcBdr>
          <a:bottom>
            <a:ln w="6355" cmpd="sng">
              <a:solidFill>
                <a:schemeClr val="tx2"/>
              </a:solidFill>
            </a:ln>
          </a:bottom>
        </a:tcBdr>
        <a:fill>
          <a:noFill/>
        </a:fill>
      </a:tcStyle>
    </a:firstRow>
  </a:tblStyle>
  <a:tblStyle styleId="{0582B0D9-9874-4C26-850A-993D2AA39D9F}" styleName="Blank">
    <a:wholeTbl>
      <a:tcTxStyle i="off">
        <a:fontRef idx="minor">
          <a:prstClr val="black"/>
        </a:fontRef>
        <a:schemeClr val="tx2"/>
      </a:tcTxStyle>
      <a:tcStyle>
        <a:tcBdr>
          <a:left>
            <a:ln>
              <a:noFill/>
            </a:ln>
          </a:left>
          <a:right>
            <a:ln>
              <a:noFill/>
            </a:ln>
          </a:right>
          <a:top>
            <a:ln>
              <a:noFill/>
            </a:ln>
          </a:top>
          <a:bottom>
            <a:ln>
              <a:noFill/>
            </a:ln>
          </a:bottom>
          <a:insideH>
            <a:ln>
              <a:noFill/>
            </a:ln>
          </a:insideH>
          <a:insideV>
            <a:ln>
              <a:noFill/>
            </a:ln>
          </a:insideV>
        </a:tcBdr>
        <a:fill>
          <a:noFill/>
        </a:fill>
      </a:tcStyle>
    </a:wholeTbl>
    <a:firstRow>
      <a:tcTxStyle b="on">
        <a:fontRef idx="minor">
          <a:prstClr val="black"/>
        </a:fontRef>
        <a:schemeClr val="tx2"/>
      </a:tcTxStyle>
      <a:tcStyle>
        <a:tcBdr>
          <a:bottom>
            <a:ln w="6355" cmpd="sng">
              <a:solidFill>
                <a:schemeClr val="tx2"/>
              </a:solidFill>
            </a:ln>
          </a:bottom>
        </a:tcBdr>
        <a:fill>
          <a:noFill/>
        </a:fill>
      </a:tcStyle>
    </a:firstRow>
  </a:tblStyle>
  <a:tblStyle styleId="{F3359BF5-DAE9-4BDB-B8C4-06CAF9B8A900}" styleName="Agenda">
    <a:wholeTbl>
      <a:tcTxStyle b="off" i="off">
        <a:fontRef idx="minor">
          <a:prstClr val="black"/>
        </a:fontRef>
        <a:schemeClr val="bg2"/>
      </a:tcTxStyle>
      <a:tcStyle>
        <a:tcBdr>
          <a:left>
            <a:ln>
              <a:noFill/>
            </a:ln>
          </a:left>
          <a:right>
            <a:ln>
              <a:noFill/>
            </a:ln>
          </a:right>
          <a:top>
            <a:ln>
              <a:noFill/>
            </a:ln>
          </a:top>
          <a:bottom>
            <a:ln>
              <a:noFill/>
            </a:ln>
          </a:bottom>
          <a:insideH>
            <a:ln w="6350" cmpd="sng">
              <a:solidFill>
                <a:srgbClr val="AFB1B3"/>
              </a:solidFill>
              <a:prstDash val="solid"/>
            </a:ln>
          </a:insideH>
          <a:insideV>
            <a:ln>
              <a:noFill/>
            </a:ln>
          </a:insideV>
        </a:tcBdr>
        <a:fill>
          <a:noFill/>
        </a:fill>
      </a:tcStyle>
    </a:wholeTbl>
    <a:lastRow>
      <a:tcTxStyle>
        <a:fontRef idx="minor">
          <a:prstClr val="black"/>
        </a:fontRef>
        <a:schemeClr val="bg2"/>
      </a:tcTxStyle>
      <a:tcStyle>
        <a:tcBdr>
          <a:bottom>
            <a:ln w="6350" cmpd="sng">
              <a:solidFill>
                <a:srgbClr val="AFB1B3"/>
              </a:solidFill>
              <a:prstDash val="solid"/>
            </a:ln>
          </a:bottom>
        </a:tcBdr>
        <a:fill>
          <a:noFill/>
        </a:fill>
      </a:tcStyle>
    </a:lastRow>
    <a:firstRow>
      <a:tcTxStyle>
        <a:fontRef idx="minor">
          <a:prstClr val="black"/>
        </a:fontRef>
        <a:schemeClr val="bg2"/>
      </a:tcTxStyle>
      <a:tcStyle>
        <a:tcBdr>
          <a:top>
            <a:ln w="6350" cmpd="sng">
              <a:solidFill>
                <a:srgbClr val="AFB1B3"/>
              </a:solidFill>
              <a:prstDash val="solid"/>
            </a:ln>
          </a:top>
        </a:tcBdr>
        <a:fill>
          <a:noFill/>
        </a:fill>
      </a:tcStyle>
    </a:firstRow>
  </a:tblStyle>
  <a:tblStyle styleId="{0CAB58E7-5CDE-43C6-A48B-3C2A836B0257}" styleName="League">
    <a:wholeTbl>
      <a:tcTxStyle i="off">
        <a:fontRef idx="minor">
          <a:prstClr val="black"/>
        </a:fontRef>
        <a:schemeClr val="tx2"/>
      </a:tcTxStyle>
      <a:tcStyle>
        <a:tcBdr>
          <a:left>
            <a:ln>
              <a:noFill/>
            </a:ln>
          </a:left>
          <a:right>
            <a:ln>
              <a:noFill/>
            </a:ln>
          </a:right>
          <a:top>
            <a:ln>
              <a:noFill/>
            </a:ln>
          </a:top>
          <a:bottom>
            <a:ln>
              <a:noFill/>
            </a:ln>
          </a:bottom>
          <a:insideH>
            <a:ln>
              <a:noFill/>
            </a:ln>
          </a:insideH>
          <a:insideV>
            <a:ln>
              <a:noFill/>
            </a:ln>
          </a:insideV>
        </a:tcBdr>
        <a:fill>
          <a:noFill/>
        </a:fill>
      </a:tcStyle>
    </a:wholeTbl>
    <a:lastRow>
      <a:tcTxStyle>
        <a:schemeClr val="tx2"/>
      </a:tcTxStyle>
      <a:tcStyle>
        <a:tcBdr>
          <a:bottom>
            <a:ln w="6355" cmpd="sng">
              <a:solidFill>
                <a:schemeClr val="tx2"/>
              </a:solidFill>
            </a:ln>
          </a:bottom>
        </a:tcBdr>
        <a:fill>
          <a:noFill/>
        </a:fill>
      </a:tcStyle>
    </a:lastRow>
    <a:firstRow>
      <a:tcTxStyle b="on">
        <a:schemeClr val="tx2"/>
      </a:tcTxStyle>
      <a:tcStyle>
        <a:tcBdr>
          <a:bottom>
            <a:ln w="6355" cmpd="sng">
              <a:solidFill>
                <a:schemeClr val="tx2"/>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987" autoAdjust="0"/>
    <p:restoredTop sz="94660"/>
  </p:normalViewPr>
  <p:slideViewPr>
    <p:cSldViewPr snapToGrid="0" snapToObjects="1">
      <p:cViewPr varScale="1">
        <p:scale>
          <a:sx n="98" d="100"/>
          <a:sy n="98" d="100"/>
        </p:scale>
        <p:origin x="1548" y="78"/>
      </p:cViewPr>
      <p:guideLst>
        <p:guide orient="horz" pos="1134"/>
        <p:guide orient="horz" pos="1325"/>
        <p:guide orient="horz" pos="2562"/>
        <p:guide orient="horz" pos="2909"/>
        <p:guide orient="horz" pos="4147"/>
        <p:guide orient="horz" pos="4291"/>
        <p:guide pos="300"/>
        <p:guide pos="2995"/>
        <p:guide pos="3341"/>
        <p:guide pos="6036"/>
      </p:guideLst>
    </p:cSldViewPr>
  </p:slideViewPr>
  <p:notesTextViewPr>
    <p:cViewPr>
      <p:scale>
        <a:sx n="1" d="1"/>
        <a:sy n="1" d="1"/>
      </p:scale>
      <p:origin x="0" y="0"/>
    </p:cViewPr>
  </p:notesTextViewPr>
  <p:sorterViewPr>
    <p:cViewPr varScale="1">
      <p:scale>
        <a:sx n="100" d="100"/>
        <a:sy n="100" d="100"/>
      </p:scale>
      <p:origin x="0" y="-16500"/>
    </p:cViewPr>
  </p:sorter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5.xml"/><Relationship Id="rId299" Type="http://schemas.openxmlformats.org/officeDocument/2006/relationships/slide" Target="slides/slide297.xml"/><Relationship Id="rId303" Type="http://schemas.openxmlformats.org/officeDocument/2006/relationships/slide" Target="slides/slide301.xml"/><Relationship Id="rId21" Type="http://schemas.openxmlformats.org/officeDocument/2006/relationships/slide" Target="slides/slide19.xml"/><Relationship Id="rId42" Type="http://schemas.openxmlformats.org/officeDocument/2006/relationships/slide" Target="slides/slide40.xml"/><Relationship Id="rId63" Type="http://schemas.openxmlformats.org/officeDocument/2006/relationships/slide" Target="slides/slide61.xml"/><Relationship Id="rId84" Type="http://schemas.openxmlformats.org/officeDocument/2006/relationships/slide" Target="slides/slide82.xml"/><Relationship Id="rId138" Type="http://schemas.openxmlformats.org/officeDocument/2006/relationships/slide" Target="slides/slide136.xml"/><Relationship Id="rId159" Type="http://schemas.openxmlformats.org/officeDocument/2006/relationships/slide" Target="slides/slide157.xml"/><Relationship Id="rId324" Type="http://schemas.openxmlformats.org/officeDocument/2006/relationships/slide" Target="slides/slide322.xml"/><Relationship Id="rId345" Type="http://schemas.openxmlformats.org/officeDocument/2006/relationships/slide" Target="slides/slide343.xml"/><Relationship Id="rId170" Type="http://schemas.openxmlformats.org/officeDocument/2006/relationships/slide" Target="slides/slide168.xml"/><Relationship Id="rId191" Type="http://schemas.openxmlformats.org/officeDocument/2006/relationships/slide" Target="slides/slide189.xml"/><Relationship Id="rId205" Type="http://schemas.openxmlformats.org/officeDocument/2006/relationships/slide" Target="slides/slide203.xml"/><Relationship Id="rId226" Type="http://schemas.openxmlformats.org/officeDocument/2006/relationships/slide" Target="slides/slide224.xml"/><Relationship Id="rId247" Type="http://schemas.openxmlformats.org/officeDocument/2006/relationships/slide" Target="slides/slide245.xml"/><Relationship Id="rId107" Type="http://schemas.openxmlformats.org/officeDocument/2006/relationships/slide" Target="slides/slide105.xml"/><Relationship Id="rId268" Type="http://schemas.openxmlformats.org/officeDocument/2006/relationships/slide" Target="slides/slide266.xml"/><Relationship Id="rId289" Type="http://schemas.openxmlformats.org/officeDocument/2006/relationships/slide" Target="slides/slide287.xml"/><Relationship Id="rId11" Type="http://schemas.openxmlformats.org/officeDocument/2006/relationships/slide" Target="slides/slide9.xml"/><Relationship Id="rId32" Type="http://schemas.openxmlformats.org/officeDocument/2006/relationships/slide" Target="slides/slide30.xml"/><Relationship Id="rId53" Type="http://schemas.openxmlformats.org/officeDocument/2006/relationships/slide" Target="slides/slide51.xml"/><Relationship Id="rId74" Type="http://schemas.openxmlformats.org/officeDocument/2006/relationships/slide" Target="slides/slide72.xml"/><Relationship Id="rId128" Type="http://schemas.openxmlformats.org/officeDocument/2006/relationships/slide" Target="slides/slide126.xml"/><Relationship Id="rId149" Type="http://schemas.openxmlformats.org/officeDocument/2006/relationships/slide" Target="slides/slide147.xml"/><Relationship Id="rId314" Type="http://schemas.openxmlformats.org/officeDocument/2006/relationships/slide" Target="slides/slide312.xml"/><Relationship Id="rId335" Type="http://schemas.openxmlformats.org/officeDocument/2006/relationships/slide" Target="slides/slide333.xml"/><Relationship Id="rId5" Type="http://schemas.openxmlformats.org/officeDocument/2006/relationships/slide" Target="slides/slide3.xml"/><Relationship Id="rId95" Type="http://schemas.openxmlformats.org/officeDocument/2006/relationships/slide" Target="slides/slide93.xml"/><Relationship Id="rId160" Type="http://schemas.openxmlformats.org/officeDocument/2006/relationships/slide" Target="slides/slide158.xml"/><Relationship Id="rId181" Type="http://schemas.openxmlformats.org/officeDocument/2006/relationships/slide" Target="slides/slide179.xml"/><Relationship Id="rId216" Type="http://schemas.openxmlformats.org/officeDocument/2006/relationships/slide" Target="slides/slide214.xml"/><Relationship Id="rId237" Type="http://schemas.openxmlformats.org/officeDocument/2006/relationships/slide" Target="slides/slide235.xml"/><Relationship Id="rId258" Type="http://schemas.openxmlformats.org/officeDocument/2006/relationships/slide" Target="slides/slide256.xml"/><Relationship Id="rId279" Type="http://schemas.openxmlformats.org/officeDocument/2006/relationships/slide" Target="slides/slide277.xml"/><Relationship Id="rId22" Type="http://schemas.openxmlformats.org/officeDocument/2006/relationships/slide" Target="slides/slide20.xml"/><Relationship Id="rId43" Type="http://schemas.openxmlformats.org/officeDocument/2006/relationships/slide" Target="slides/slide41.xml"/><Relationship Id="rId64" Type="http://schemas.openxmlformats.org/officeDocument/2006/relationships/slide" Target="slides/slide62.xml"/><Relationship Id="rId118" Type="http://schemas.openxmlformats.org/officeDocument/2006/relationships/slide" Target="slides/slide116.xml"/><Relationship Id="rId139" Type="http://schemas.openxmlformats.org/officeDocument/2006/relationships/slide" Target="slides/slide137.xml"/><Relationship Id="rId290" Type="http://schemas.openxmlformats.org/officeDocument/2006/relationships/slide" Target="slides/slide288.xml"/><Relationship Id="rId304" Type="http://schemas.openxmlformats.org/officeDocument/2006/relationships/slide" Target="slides/slide302.xml"/><Relationship Id="rId325" Type="http://schemas.openxmlformats.org/officeDocument/2006/relationships/slide" Target="slides/slide323.xml"/><Relationship Id="rId346" Type="http://schemas.openxmlformats.org/officeDocument/2006/relationships/slide" Target="slides/slide344.xml"/><Relationship Id="rId85" Type="http://schemas.openxmlformats.org/officeDocument/2006/relationships/slide" Target="slides/slide83.xml"/><Relationship Id="rId150" Type="http://schemas.openxmlformats.org/officeDocument/2006/relationships/slide" Target="slides/slide148.xml"/><Relationship Id="rId171" Type="http://schemas.openxmlformats.org/officeDocument/2006/relationships/slide" Target="slides/slide169.xml"/><Relationship Id="rId192" Type="http://schemas.openxmlformats.org/officeDocument/2006/relationships/slide" Target="slides/slide190.xml"/><Relationship Id="rId206" Type="http://schemas.openxmlformats.org/officeDocument/2006/relationships/slide" Target="slides/slide204.xml"/><Relationship Id="rId227" Type="http://schemas.openxmlformats.org/officeDocument/2006/relationships/slide" Target="slides/slide225.xml"/><Relationship Id="rId248" Type="http://schemas.openxmlformats.org/officeDocument/2006/relationships/slide" Target="slides/slide246.xml"/><Relationship Id="rId269" Type="http://schemas.openxmlformats.org/officeDocument/2006/relationships/slide" Target="slides/slide267.xml"/><Relationship Id="rId12" Type="http://schemas.openxmlformats.org/officeDocument/2006/relationships/slide" Target="slides/slide10.xml"/><Relationship Id="rId33" Type="http://schemas.openxmlformats.org/officeDocument/2006/relationships/slide" Target="slides/slide31.xml"/><Relationship Id="rId108" Type="http://schemas.openxmlformats.org/officeDocument/2006/relationships/slide" Target="slides/slide106.xml"/><Relationship Id="rId129" Type="http://schemas.openxmlformats.org/officeDocument/2006/relationships/slide" Target="slides/slide127.xml"/><Relationship Id="rId280" Type="http://schemas.openxmlformats.org/officeDocument/2006/relationships/slide" Target="slides/slide278.xml"/><Relationship Id="rId315" Type="http://schemas.openxmlformats.org/officeDocument/2006/relationships/slide" Target="slides/slide313.xml"/><Relationship Id="rId336" Type="http://schemas.openxmlformats.org/officeDocument/2006/relationships/slide" Target="slides/slide334.xml"/><Relationship Id="rId54" Type="http://schemas.openxmlformats.org/officeDocument/2006/relationships/slide" Target="slides/slide52.xml"/><Relationship Id="rId75" Type="http://schemas.openxmlformats.org/officeDocument/2006/relationships/slide" Target="slides/slide73.xml"/><Relationship Id="rId96" Type="http://schemas.openxmlformats.org/officeDocument/2006/relationships/slide" Target="slides/slide94.xml"/><Relationship Id="rId140" Type="http://schemas.openxmlformats.org/officeDocument/2006/relationships/slide" Target="slides/slide138.xml"/><Relationship Id="rId161" Type="http://schemas.openxmlformats.org/officeDocument/2006/relationships/slide" Target="slides/slide159.xml"/><Relationship Id="rId182" Type="http://schemas.openxmlformats.org/officeDocument/2006/relationships/slide" Target="slides/slide180.xml"/><Relationship Id="rId217" Type="http://schemas.openxmlformats.org/officeDocument/2006/relationships/slide" Target="slides/slide215.xml"/><Relationship Id="rId6" Type="http://schemas.openxmlformats.org/officeDocument/2006/relationships/slide" Target="slides/slide4.xml"/><Relationship Id="rId238" Type="http://schemas.openxmlformats.org/officeDocument/2006/relationships/slide" Target="slides/slide236.xml"/><Relationship Id="rId259" Type="http://schemas.openxmlformats.org/officeDocument/2006/relationships/slide" Target="slides/slide257.xml"/><Relationship Id="rId23" Type="http://schemas.openxmlformats.org/officeDocument/2006/relationships/slide" Target="slides/slide21.xml"/><Relationship Id="rId119" Type="http://schemas.openxmlformats.org/officeDocument/2006/relationships/slide" Target="slides/slide117.xml"/><Relationship Id="rId270" Type="http://schemas.openxmlformats.org/officeDocument/2006/relationships/slide" Target="slides/slide268.xml"/><Relationship Id="rId291" Type="http://schemas.openxmlformats.org/officeDocument/2006/relationships/slide" Target="slides/slide289.xml"/><Relationship Id="rId305" Type="http://schemas.openxmlformats.org/officeDocument/2006/relationships/slide" Target="slides/slide303.xml"/><Relationship Id="rId326" Type="http://schemas.openxmlformats.org/officeDocument/2006/relationships/slide" Target="slides/slide324.xml"/><Relationship Id="rId347" Type="http://schemas.openxmlformats.org/officeDocument/2006/relationships/notesMaster" Target="notesMasters/notesMaster1.xml"/><Relationship Id="rId44" Type="http://schemas.openxmlformats.org/officeDocument/2006/relationships/slide" Target="slides/slide42.xml"/><Relationship Id="rId65" Type="http://schemas.openxmlformats.org/officeDocument/2006/relationships/slide" Target="slides/slide63.xml"/><Relationship Id="rId86" Type="http://schemas.openxmlformats.org/officeDocument/2006/relationships/slide" Target="slides/slide84.xml"/><Relationship Id="rId130" Type="http://schemas.openxmlformats.org/officeDocument/2006/relationships/slide" Target="slides/slide128.xml"/><Relationship Id="rId151" Type="http://schemas.openxmlformats.org/officeDocument/2006/relationships/slide" Target="slides/slide149.xml"/><Relationship Id="rId172" Type="http://schemas.openxmlformats.org/officeDocument/2006/relationships/slide" Target="slides/slide170.xml"/><Relationship Id="rId193" Type="http://schemas.openxmlformats.org/officeDocument/2006/relationships/slide" Target="slides/slide191.xml"/><Relationship Id="rId207" Type="http://schemas.openxmlformats.org/officeDocument/2006/relationships/slide" Target="slides/slide205.xml"/><Relationship Id="rId228" Type="http://schemas.openxmlformats.org/officeDocument/2006/relationships/slide" Target="slides/slide226.xml"/><Relationship Id="rId249" Type="http://schemas.openxmlformats.org/officeDocument/2006/relationships/slide" Target="slides/slide247.xml"/><Relationship Id="rId13" Type="http://schemas.openxmlformats.org/officeDocument/2006/relationships/slide" Target="slides/slide11.xml"/><Relationship Id="rId109" Type="http://schemas.openxmlformats.org/officeDocument/2006/relationships/slide" Target="slides/slide107.xml"/><Relationship Id="rId260" Type="http://schemas.openxmlformats.org/officeDocument/2006/relationships/slide" Target="slides/slide258.xml"/><Relationship Id="rId281" Type="http://schemas.openxmlformats.org/officeDocument/2006/relationships/slide" Target="slides/slide279.xml"/><Relationship Id="rId316" Type="http://schemas.openxmlformats.org/officeDocument/2006/relationships/slide" Target="slides/slide314.xml"/><Relationship Id="rId337" Type="http://schemas.openxmlformats.org/officeDocument/2006/relationships/slide" Target="slides/slide335.xml"/><Relationship Id="rId34" Type="http://schemas.openxmlformats.org/officeDocument/2006/relationships/slide" Target="slides/slide32.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20" Type="http://schemas.openxmlformats.org/officeDocument/2006/relationships/slide" Target="slides/slide118.xml"/><Relationship Id="rId141" Type="http://schemas.openxmlformats.org/officeDocument/2006/relationships/slide" Target="slides/slide139.xml"/><Relationship Id="rId7" Type="http://schemas.openxmlformats.org/officeDocument/2006/relationships/slide" Target="slides/slide5.xml"/><Relationship Id="rId162" Type="http://schemas.openxmlformats.org/officeDocument/2006/relationships/slide" Target="slides/slide160.xml"/><Relationship Id="rId183" Type="http://schemas.openxmlformats.org/officeDocument/2006/relationships/slide" Target="slides/slide181.xml"/><Relationship Id="rId218" Type="http://schemas.openxmlformats.org/officeDocument/2006/relationships/slide" Target="slides/slide216.xml"/><Relationship Id="rId239" Type="http://schemas.openxmlformats.org/officeDocument/2006/relationships/slide" Target="slides/slide237.xml"/><Relationship Id="rId250" Type="http://schemas.openxmlformats.org/officeDocument/2006/relationships/slide" Target="slides/slide248.xml"/><Relationship Id="rId271" Type="http://schemas.openxmlformats.org/officeDocument/2006/relationships/slide" Target="slides/slide269.xml"/><Relationship Id="rId292" Type="http://schemas.openxmlformats.org/officeDocument/2006/relationships/slide" Target="slides/slide290.xml"/><Relationship Id="rId306" Type="http://schemas.openxmlformats.org/officeDocument/2006/relationships/slide" Target="slides/slide304.xml"/><Relationship Id="rId24" Type="http://schemas.openxmlformats.org/officeDocument/2006/relationships/slide" Target="slides/slide22.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slide" Target="slides/slide108.xml"/><Relationship Id="rId131" Type="http://schemas.openxmlformats.org/officeDocument/2006/relationships/slide" Target="slides/slide129.xml"/><Relationship Id="rId327" Type="http://schemas.openxmlformats.org/officeDocument/2006/relationships/slide" Target="slides/slide325.xml"/><Relationship Id="rId348" Type="http://schemas.openxmlformats.org/officeDocument/2006/relationships/tags" Target="tags/tag1.xml"/><Relationship Id="rId152" Type="http://schemas.openxmlformats.org/officeDocument/2006/relationships/slide" Target="slides/slide150.xml"/><Relationship Id="rId173" Type="http://schemas.openxmlformats.org/officeDocument/2006/relationships/slide" Target="slides/slide171.xml"/><Relationship Id="rId194" Type="http://schemas.openxmlformats.org/officeDocument/2006/relationships/slide" Target="slides/slide192.xml"/><Relationship Id="rId208" Type="http://schemas.openxmlformats.org/officeDocument/2006/relationships/slide" Target="slides/slide206.xml"/><Relationship Id="rId229" Type="http://schemas.openxmlformats.org/officeDocument/2006/relationships/slide" Target="slides/slide227.xml"/><Relationship Id="rId240" Type="http://schemas.openxmlformats.org/officeDocument/2006/relationships/slide" Target="slides/slide238.xml"/><Relationship Id="rId261" Type="http://schemas.openxmlformats.org/officeDocument/2006/relationships/slide" Target="slides/slide259.xml"/><Relationship Id="rId14" Type="http://schemas.openxmlformats.org/officeDocument/2006/relationships/slide" Target="slides/slide12.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slide" Target="slides/slide98.xml"/><Relationship Id="rId282" Type="http://schemas.openxmlformats.org/officeDocument/2006/relationships/slide" Target="slides/slide280.xml"/><Relationship Id="rId317" Type="http://schemas.openxmlformats.org/officeDocument/2006/relationships/slide" Target="slides/slide315.xml"/><Relationship Id="rId338" Type="http://schemas.openxmlformats.org/officeDocument/2006/relationships/slide" Target="slides/slide336.xml"/><Relationship Id="rId8" Type="http://schemas.openxmlformats.org/officeDocument/2006/relationships/slide" Target="slides/slide6.xml"/><Relationship Id="rId98" Type="http://schemas.openxmlformats.org/officeDocument/2006/relationships/slide" Target="slides/slide96.xml"/><Relationship Id="rId121" Type="http://schemas.openxmlformats.org/officeDocument/2006/relationships/slide" Target="slides/slide119.xml"/><Relationship Id="rId142" Type="http://schemas.openxmlformats.org/officeDocument/2006/relationships/slide" Target="slides/slide140.xml"/><Relationship Id="rId163" Type="http://schemas.openxmlformats.org/officeDocument/2006/relationships/slide" Target="slides/slide161.xml"/><Relationship Id="rId184" Type="http://schemas.openxmlformats.org/officeDocument/2006/relationships/slide" Target="slides/slide182.xml"/><Relationship Id="rId219" Type="http://schemas.openxmlformats.org/officeDocument/2006/relationships/slide" Target="slides/slide217.xml"/><Relationship Id="rId230" Type="http://schemas.openxmlformats.org/officeDocument/2006/relationships/slide" Target="slides/slide228.xml"/><Relationship Id="rId251" Type="http://schemas.openxmlformats.org/officeDocument/2006/relationships/slide" Target="slides/slide249.xml"/><Relationship Id="rId25" Type="http://schemas.openxmlformats.org/officeDocument/2006/relationships/slide" Target="slides/slide23.xml"/><Relationship Id="rId46" Type="http://schemas.openxmlformats.org/officeDocument/2006/relationships/slide" Target="slides/slide44.xml"/><Relationship Id="rId67" Type="http://schemas.openxmlformats.org/officeDocument/2006/relationships/slide" Target="slides/slide65.xml"/><Relationship Id="rId272" Type="http://schemas.openxmlformats.org/officeDocument/2006/relationships/slide" Target="slides/slide270.xml"/><Relationship Id="rId293" Type="http://schemas.openxmlformats.org/officeDocument/2006/relationships/slide" Target="slides/slide291.xml"/><Relationship Id="rId307" Type="http://schemas.openxmlformats.org/officeDocument/2006/relationships/slide" Target="slides/slide305.xml"/><Relationship Id="rId328" Type="http://schemas.openxmlformats.org/officeDocument/2006/relationships/slide" Target="slides/slide326.xml"/><Relationship Id="rId349" Type="http://schemas.openxmlformats.org/officeDocument/2006/relationships/presProps" Target="presProps.xml"/><Relationship Id="rId20" Type="http://schemas.openxmlformats.org/officeDocument/2006/relationships/slide" Target="slides/slide18.xml"/><Relationship Id="rId41" Type="http://schemas.openxmlformats.org/officeDocument/2006/relationships/slide" Target="slides/slide39.xml"/><Relationship Id="rId62" Type="http://schemas.openxmlformats.org/officeDocument/2006/relationships/slide" Target="slides/slide60.xml"/><Relationship Id="rId83" Type="http://schemas.openxmlformats.org/officeDocument/2006/relationships/slide" Target="slides/slide81.xml"/><Relationship Id="rId88" Type="http://schemas.openxmlformats.org/officeDocument/2006/relationships/slide" Target="slides/slide86.xml"/><Relationship Id="rId111" Type="http://schemas.openxmlformats.org/officeDocument/2006/relationships/slide" Target="slides/slide109.xml"/><Relationship Id="rId132" Type="http://schemas.openxmlformats.org/officeDocument/2006/relationships/slide" Target="slides/slide130.xml"/><Relationship Id="rId153" Type="http://schemas.openxmlformats.org/officeDocument/2006/relationships/slide" Target="slides/slide151.xml"/><Relationship Id="rId174" Type="http://schemas.openxmlformats.org/officeDocument/2006/relationships/slide" Target="slides/slide172.xml"/><Relationship Id="rId179" Type="http://schemas.openxmlformats.org/officeDocument/2006/relationships/slide" Target="slides/slide177.xml"/><Relationship Id="rId195" Type="http://schemas.openxmlformats.org/officeDocument/2006/relationships/slide" Target="slides/slide193.xml"/><Relationship Id="rId209" Type="http://schemas.openxmlformats.org/officeDocument/2006/relationships/slide" Target="slides/slide207.xml"/><Relationship Id="rId190" Type="http://schemas.openxmlformats.org/officeDocument/2006/relationships/slide" Target="slides/slide188.xml"/><Relationship Id="rId204" Type="http://schemas.openxmlformats.org/officeDocument/2006/relationships/slide" Target="slides/slide202.xml"/><Relationship Id="rId220" Type="http://schemas.openxmlformats.org/officeDocument/2006/relationships/slide" Target="slides/slide218.xml"/><Relationship Id="rId225" Type="http://schemas.openxmlformats.org/officeDocument/2006/relationships/slide" Target="slides/slide223.xml"/><Relationship Id="rId241" Type="http://schemas.openxmlformats.org/officeDocument/2006/relationships/slide" Target="slides/slide239.xml"/><Relationship Id="rId246" Type="http://schemas.openxmlformats.org/officeDocument/2006/relationships/slide" Target="slides/slide244.xml"/><Relationship Id="rId267" Type="http://schemas.openxmlformats.org/officeDocument/2006/relationships/slide" Target="slides/slide265.xml"/><Relationship Id="rId288" Type="http://schemas.openxmlformats.org/officeDocument/2006/relationships/slide" Target="slides/slide286.xml"/><Relationship Id="rId15" Type="http://schemas.openxmlformats.org/officeDocument/2006/relationships/slide" Target="slides/slide13.xml"/><Relationship Id="rId36" Type="http://schemas.openxmlformats.org/officeDocument/2006/relationships/slide" Target="slides/slide34.xml"/><Relationship Id="rId57" Type="http://schemas.openxmlformats.org/officeDocument/2006/relationships/slide" Target="slides/slide55.xml"/><Relationship Id="rId106" Type="http://schemas.openxmlformats.org/officeDocument/2006/relationships/slide" Target="slides/slide104.xml"/><Relationship Id="rId127" Type="http://schemas.openxmlformats.org/officeDocument/2006/relationships/slide" Target="slides/slide125.xml"/><Relationship Id="rId262" Type="http://schemas.openxmlformats.org/officeDocument/2006/relationships/slide" Target="slides/slide260.xml"/><Relationship Id="rId283" Type="http://schemas.openxmlformats.org/officeDocument/2006/relationships/slide" Target="slides/slide281.xml"/><Relationship Id="rId313" Type="http://schemas.openxmlformats.org/officeDocument/2006/relationships/slide" Target="slides/slide311.xml"/><Relationship Id="rId318" Type="http://schemas.openxmlformats.org/officeDocument/2006/relationships/slide" Target="slides/slide316.xml"/><Relationship Id="rId339" Type="http://schemas.openxmlformats.org/officeDocument/2006/relationships/slide" Target="slides/slide337.xml"/><Relationship Id="rId10" Type="http://schemas.openxmlformats.org/officeDocument/2006/relationships/slide" Target="slides/slide8.xml"/><Relationship Id="rId31" Type="http://schemas.openxmlformats.org/officeDocument/2006/relationships/slide" Target="slides/slide29.xml"/><Relationship Id="rId52" Type="http://schemas.openxmlformats.org/officeDocument/2006/relationships/slide" Target="slides/slide50.xml"/><Relationship Id="rId73" Type="http://schemas.openxmlformats.org/officeDocument/2006/relationships/slide" Target="slides/slide71.xml"/><Relationship Id="rId78" Type="http://schemas.openxmlformats.org/officeDocument/2006/relationships/slide" Target="slides/slide76.xml"/><Relationship Id="rId94" Type="http://schemas.openxmlformats.org/officeDocument/2006/relationships/slide" Target="slides/slide92.xml"/><Relationship Id="rId99" Type="http://schemas.openxmlformats.org/officeDocument/2006/relationships/slide" Target="slides/slide97.xml"/><Relationship Id="rId101" Type="http://schemas.openxmlformats.org/officeDocument/2006/relationships/slide" Target="slides/slide99.xml"/><Relationship Id="rId122" Type="http://schemas.openxmlformats.org/officeDocument/2006/relationships/slide" Target="slides/slide120.xml"/><Relationship Id="rId143" Type="http://schemas.openxmlformats.org/officeDocument/2006/relationships/slide" Target="slides/slide141.xml"/><Relationship Id="rId148" Type="http://schemas.openxmlformats.org/officeDocument/2006/relationships/slide" Target="slides/slide146.xml"/><Relationship Id="rId164" Type="http://schemas.openxmlformats.org/officeDocument/2006/relationships/slide" Target="slides/slide162.xml"/><Relationship Id="rId169" Type="http://schemas.openxmlformats.org/officeDocument/2006/relationships/slide" Target="slides/slide167.xml"/><Relationship Id="rId185" Type="http://schemas.openxmlformats.org/officeDocument/2006/relationships/slide" Target="slides/slide183.xml"/><Relationship Id="rId334" Type="http://schemas.openxmlformats.org/officeDocument/2006/relationships/slide" Target="slides/slide332.xml"/><Relationship Id="rId350" Type="http://schemas.openxmlformats.org/officeDocument/2006/relationships/viewProps" Target="viewProps.xml"/><Relationship Id="rId4" Type="http://schemas.openxmlformats.org/officeDocument/2006/relationships/slide" Target="slides/slide2.xml"/><Relationship Id="rId9" Type="http://schemas.openxmlformats.org/officeDocument/2006/relationships/slide" Target="slides/slide7.xml"/><Relationship Id="rId180" Type="http://schemas.openxmlformats.org/officeDocument/2006/relationships/slide" Target="slides/slide178.xml"/><Relationship Id="rId210" Type="http://schemas.openxmlformats.org/officeDocument/2006/relationships/slide" Target="slides/slide208.xml"/><Relationship Id="rId215" Type="http://schemas.openxmlformats.org/officeDocument/2006/relationships/slide" Target="slides/slide213.xml"/><Relationship Id="rId236" Type="http://schemas.openxmlformats.org/officeDocument/2006/relationships/slide" Target="slides/slide234.xml"/><Relationship Id="rId257" Type="http://schemas.openxmlformats.org/officeDocument/2006/relationships/slide" Target="slides/slide255.xml"/><Relationship Id="rId278" Type="http://schemas.openxmlformats.org/officeDocument/2006/relationships/slide" Target="slides/slide276.xml"/><Relationship Id="rId26" Type="http://schemas.openxmlformats.org/officeDocument/2006/relationships/slide" Target="slides/slide24.xml"/><Relationship Id="rId231" Type="http://schemas.openxmlformats.org/officeDocument/2006/relationships/slide" Target="slides/slide229.xml"/><Relationship Id="rId252" Type="http://schemas.openxmlformats.org/officeDocument/2006/relationships/slide" Target="slides/slide250.xml"/><Relationship Id="rId273" Type="http://schemas.openxmlformats.org/officeDocument/2006/relationships/slide" Target="slides/slide271.xml"/><Relationship Id="rId294" Type="http://schemas.openxmlformats.org/officeDocument/2006/relationships/slide" Target="slides/slide292.xml"/><Relationship Id="rId308" Type="http://schemas.openxmlformats.org/officeDocument/2006/relationships/slide" Target="slides/slide306.xml"/><Relationship Id="rId329" Type="http://schemas.openxmlformats.org/officeDocument/2006/relationships/slide" Target="slides/slide327.xml"/><Relationship Id="rId47" Type="http://schemas.openxmlformats.org/officeDocument/2006/relationships/slide" Target="slides/slide45.xml"/><Relationship Id="rId68" Type="http://schemas.openxmlformats.org/officeDocument/2006/relationships/slide" Target="slides/slide66.xml"/><Relationship Id="rId89" Type="http://schemas.openxmlformats.org/officeDocument/2006/relationships/slide" Target="slides/slide87.xml"/><Relationship Id="rId112" Type="http://schemas.openxmlformats.org/officeDocument/2006/relationships/slide" Target="slides/slide110.xml"/><Relationship Id="rId133" Type="http://schemas.openxmlformats.org/officeDocument/2006/relationships/slide" Target="slides/slide131.xml"/><Relationship Id="rId154" Type="http://schemas.openxmlformats.org/officeDocument/2006/relationships/slide" Target="slides/slide152.xml"/><Relationship Id="rId175" Type="http://schemas.openxmlformats.org/officeDocument/2006/relationships/slide" Target="slides/slide173.xml"/><Relationship Id="rId340" Type="http://schemas.openxmlformats.org/officeDocument/2006/relationships/slide" Target="slides/slide338.xml"/><Relationship Id="rId196" Type="http://schemas.openxmlformats.org/officeDocument/2006/relationships/slide" Target="slides/slide194.xml"/><Relationship Id="rId200" Type="http://schemas.openxmlformats.org/officeDocument/2006/relationships/slide" Target="slides/slide198.xml"/><Relationship Id="rId16" Type="http://schemas.openxmlformats.org/officeDocument/2006/relationships/slide" Target="slides/slide14.xml"/><Relationship Id="rId221" Type="http://schemas.openxmlformats.org/officeDocument/2006/relationships/slide" Target="slides/slide219.xml"/><Relationship Id="rId242" Type="http://schemas.openxmlformats.org/officeDocument/2006/relationships/slide" Target="slides/slide240.xml"/><Relationship Id="rId263" Type="http://schemas.openxmlformats.org/officeDocument/2006/relationships/slide" Target="slides/slide261.xml"/><Relationship Id="rId284" Type="http://schemas.openxmlformats.org/officeDocument/2006/relationships/slide" Target="slides/slide282.xml"/><Relationship Id="rId319" Type="http://schemas.openxmlformats.org/officeDocument/2006/relationships/slide" Target="slides/slide317.xml"/><Relationship Id="rId37" Type="http://schemas.openxmlformats.org/officeDocument/2006/relationships/slide" Target="slides/slide35.xml"/><Relationship Id="rId58" Type="http://schemas.openxmlformats.org/officeDocument/2006/relationships/slide" Target="slides/slide56.xml"/><Relationship Id="rId79" Type="http://schemas.openxmlformats.org/officeDocument/2006/relationships/slide" Target="slides/slide77.xml"/><Relationship Id="rId102" Type="http://schemas.openxmlformats.org/officeDocument/2006/relationships/slide" Target="slides/slide100.xml"/><Relationship Id="rId123" Type="http://schemas.openxmlformats.org/officeDocument/2006/relationships/slide" Target="slides/slide121.xml"/><Relationship Id="rId144" Type="http://schemas.openxmlformats.org/officeDocument/2006/relationships/slide" Target="slides/slide142.xml"/><Relationship Id="rId330" Type="http://schemas.openxmlformats.org/officeDocument/2006/relationships/slide" Target="slides/slide328.xml"/><Relationship Id="rId90" Type="http://schemas.openxmlformats.org/officeDocument/2006/relationships/slide" Target="slides/slide88.xml"/><Relationship Id="rId165" Type="http://schemas.openxmlformats.org/officeDocument/2006/relationships/slide" Target="slides/slide163.xml"/><Relationship Id="rId186" Type="http://schemas.openxmlformats.org/officeDocument/2006/relationships/slide" Target="slides/slide184.xml"/><Relationship Id="rId351" Type="http://schemas.openxmlformats.org/officeDocument/2006/relationships/theme" Target="theme/theme1.xml"/><Relationship Id="rId211" Type="http://schemas.openxmlformats.org/officeDocument/2006/relationships/slide" Target="slides/slide209.xml"/><Relationship Id="rId232" Type="http://schemas.openxmlformats.org/officeDocument/2006/relationships/slide" Target="slides/slide230.xml"/><Relationship Id="rId253" Type="http://schemas.openxmlformats.org/officeDocument/2006/relationships/slide" Target="slides/slide251.xml"/><Relationship Id="rId274" Type="http://schemas.openxmlformats.org/officeDocument/2006/relationships/slide" Target="slides/slide272.xml"/><Relationship Id="rId295" Type="http://schemas.openxmlformats.org/officeDocument/2006/relationships/slide" Target="slides/slide293.xml"/><Relationship Id="rId309" Type="http://schemas.openxmlformats.org/officeDocument/2006/relationships/slide" Target="slides/slide307.xml"/><Relationship Id="rId27" Type="http://schemas.openxmlformats.org/officeDocument/2006/relationships/slide" Target="slides/slide25.xml"/><Relationship Id="rId48" Type="http://schemas.openxmlformats.org/officeDocument/2006/relationships/slide" Target="slides/slide46.xml"/><Relationship Id="rId69" Type="http://schemas.openxmlformats.org/officeDocument/2006/relationships/slide" Target="slides/slide67.xml"/><Relationship Id="rId113" Type="http://schemas.openxmlformats.org/officeDocument/2006/relationships/slide" Target="slides/slide111.xml"/><Relationship Id="rId134" Type="http://schemas.openxmlformats.org/officeDocument/2006/relationships/slide" Target="slides/slide132.xml"/><Relationship Id="rId320" Type="http://schemas.openxmlformats.org/officeDocument/2006/relationships/slide" Target="slides/slide318.xml"/><Relationship Id="rId80" Type="http://schemas.openxmlformats.org/officeDocument/2006/relationships/slide" Target="slides/slide78.xml"/><Relationship Id="rId155" Type="http://schemas.openxmlformats.org/officeDocument/2006/relationships/slide" Target="slides/slide153.xml"/><Relationship Id="rId176" Type="http://schemas.openxmlformats.org/officeDocument/2006/relationships/slide" Target="slides/slide174.xml"/><Relationship Id="rId197" Type="http://schemas.openxmlformats.org/officeDocument/2006/relationships/slide" Target="slides/slide195.xml"/><Relationship Id="rId341" Type="http://schemas.openxmlformats.org/officeDocument/2006/relationships/slide" Target="slides/slide339.xml"/><Relationship Id="rId201" Type="http://schemas.openxmlformats.org/officeDocument/2006/relationships/slide" Target="slides/slide199.xml"/><Relationship Id="rId222" Type="http://schemas.openxmlformats.org/officeDocument/2006/relationships/slide" Target="slides/slide220.xml"/><Relationship Id="rId243" Type="http://schemas.openxmlformats.org/officeDocument/2006/relationships/slide" Target="slides/slide241.xml"/><Relationship Id="rId264" Type="http://schemas.openxmlformats.org/officeDocument/2006/relationships/slide" Target="slides/slide262.xml"/><Relationship Id="rId285" Type="http://schemas.openxmlformats.org/officeDocument/2006/relationships/slide" Target="slides/slide283.xml"/><Relationship Id="rId17" Type="http://schemas.openxmlformats.org/officeDocument/2006/relationships/slide" Target="slides/slide15.xml"/><Relationship Id="rId38" Type="http://schemas.openxmlformats.org/officeDocument/2006/relationships/slide" Target="slides/slide36.xml"/><Relationship Id="rId59" Type="http://schemas.openxmlformats.org/officeDocument/2006/relationships/slide" Target="slides/slide57.xml"/><Relationship Id="rId103" Type="http://schemas.openxmlformats.org/officeDocument/2006/relationships/slide" Target="slides/slide101.xml"/><Relationship Id="rId124" Type="http://schemas.openxmlformats.org/officeDocument/2006/relationships/slide" Target="slides/slide122.xml"/><Relationship Id="rId310" Type="http://schemas.openxmlformats.org/officeDocument/2006/relationships/slide" Target="slides/slide308.xml"/><Relationship Id="rId70" Type="http://schemas.openxmlformats.org/officeDocument/2006/relationships/slide" Target="slides/slide68.xml"/><Relationship Id="rId91" Type="http://schemas.openxmlformats.org/officeDocument/2006/relationships/slide" Target="slides/slide89.xml"/><Relationship Id="rId145" Type="http://schemas.openxmlformats.org/officeDocument/2006/relationships/slide" Target="slides/slide143.xml"/><Relationship Id="rId166" Type="http://schemas.openxmlformats.org/officeDocument/2006/relationships/slide" Target="slides/slide164.xml"/><Relationship Id="rId187" Type="http://schemas.openxmlformats.org/officeDocument/2006/relationships/slide" Target="slides/slide185.xml"/><Relationship Id="rId331" Type="http://schemas.openxmlformats.org/officeDocument/2006/relationships/slide" Target="slides/slide329.xml"/><Relationship Id="rId352" Type="http://schemas.openxmlformats.org/officeDocument/2006/relationships/tableStyles" Target="tableStyles.xml"/><Relationship Id="rId1" Type="http://schemas.openxmlformats.org/officeDocument/2006/relationships/slideMaster" Target="slideMasters/slideMaster1.xml"/><Relationship Id="rId212" Type="http://schemas.openxmlformats.org/officeDocument/2006/relationships/slide" Target="slides/slide210.xml"/><Relationship Id="rId233" Type="http://schemas.openxmlformats.org/officeDocument/2006/relationships/slide" Target="slides/slide231.xml"/><Relationship Id="rId254" Type="http://schemas.openxmlformats.org/officeDocument/2006/relationships/slide" Target="slides/slide252.xml"/><Relationship Id="rId28" Type="http://schemas.openxmlformats.org/officeDocument/2006/relationships/slide" Target="slides/slide26.xml"/><Relationship Id="rId49" Type="http://schemas.openxmlformats.org/officeDocument/2006/relationships/slide" Target="slides/slide47.xml"/><Relationship Id="rId114" Type="http://schemas.openxmlformats.org/officeDocument/2006/relationships/slide" Target="slides/slide112.xml"/><Relationship Id="rId275" Type="http://schemas.openxmlformats.org/officeDocument/2006/relationships/slide" Target="slides/slide273.xml"/><Relationship Id="rId296" Type="http://schemas.openxmlformats.org/officeDocument/2006/relationships/slide" Target="slides/slide294.xml"/><Relationship Id="rId300" Type="http://schemas.openxmlformats.org/officeDocument/2006/relationships/slide" Target="slides/slide298.xml"/><Relationship Id="rId60" Type="http://schemas.openxmlformats.org/officeDocument/2006/relationships/slide" Target="slides/slide58.xml"/><Relationship Id="rId81" Type="http://schemas.openxmlformats.org/officeDocument/2006/relationships/slide" Target="slides/slide79.xml"/><Relationship Id="rId135" Type="http://schemas.openxmlformats.org/officeDocument/2006/relationships/slide" Target="slides/slide133.xml"/><Relationship Id="rId156" Type="http://schemas.openxmlformats.org/officeDocument/2006/relationships/slide" Target="slides/slide154.xml"/><Relationship Id="rId177" Type="http://schemas.openxmlformats.org/officeDocument/2006/relationships/slide" Target="slides/slide175.xml"/><Relationship Id="rId198" Type="http://schemas.openxmlformats.org/officeDocument/2006/relationships/slide" Target="slides/slide196.xml"/><Relationship Id="rId321" Type="http://schemas.openxmlformats.org/officeDocument/2006/relationships/slide" Target="slides/slide319.xml"/><Relationship Id="rId342" Type="http://schemas.openxmlformats.org/officeDocument/2006/relationships/slide" Target="slides/slide340.xml"/><Relationship Id="rId202" Type="http://schemas.openxmlformats.org/officeDocument/2006/relationships/slide" Target="slides/slide200.xml"/><Relationship Id="rId223" Type="http://schemas.openxmlformats.org/officeDocument/2006/relationships/slide" Target="slides/slide221.xml"/><Relationship Id="rId244" Type="http://schemas.openxmlformats.org/officeDocument/2006/relationships/slide" Target="slides/slide242.xml"/><Relationship Id="rId18" Type="http://schemas.openxmlformats.org/officeDocument/2006/relationships/slide" Target="slides/slide16.xml"/><Relationship Id="rId39" Type="http://schemas.openxmlformats.org/officeDocument/2006/relationships/slide" Target="slides/slide37.xml"/><Relationship Id="rId265" Type="http://schemas.openxmlformats.org/officeDocument/2006/relationships/slide" Target="slides/slide263.xml"/><Relationship Id="rId286" Type="http://schemas.openxmlformats.org/officeDocument/2006/relationships/slide" Target="slides/slide284.xml"/><Relationship Id="rId50" Type="http://schemas.openxmlformats.org/officeDocument/2006/relationships/slide" Target="slides/slide48.xml"/><Relationship Id="rId104" Type="http://schemas.openxmlformats.org/officeDocument/2006/relationships/slide" Target="slides/slide102.xml"/><Relationship Id="rId125" Type="http://schemas.openxmlformats.org/officeDocument/2006/relationships/slide" Target="slides/slide123.xml"/><Relationship Id="rId146" Type="http://schemas.openxmlformats.org/officeDocument/2006/relationships/slide" Target="slides/slide144.xml"/><Relationship Id="rId167" Type="http://schemas.openxmlformats.org/officeDocument/2006/relationships/slide" Target="slides/slide165.xml"/><Relationship Id="rId188" Type="http://schemas.openxmlformats.org/officeDocument/2006/relationships/slide" Target="slides/slide186.xml"/><Relationship Id="rId311" Type="http://schemas.openxmlformats.org/officeDocument/2006/relationships/slide" Target="slides/slide309.xml"/><Relationship Id="rId332" Type="http://schemas.openxmlformats.org/officeDocument/2006/relationships/slide" Target="slides/slide330.xml"/><Relationship Id="rId71" Type="http://schemas.openxmlformats.org/officeDocument/2006/relationships/slide" Target="slides/slide69.xml"/><Relationship Id="rId92" Type="http://schemas.openxmlformats.org/officeDocument/2006/relationships/slide" Target="slides/slide90.xml"/><Relationship Id="rId213" Type="http://schemas.openxmlformats.org/officeDocument/2006/relationships/slide" Target="slides/slide211.xml"/><Relationship Id="rId234" Type="http://schemas.openxmlformats.org/officeDocument/2006/relationships/slide" Target="slides/slide232.xml"/><Relationship Id="rId2" Type="http://schemas.openxmlformats.org/officeDocument/2006/relationships/slideMaster" Target="slideMasters/slideMaster2.xml"/><Relationship Id="rId29" Type="http://schemas.openxmlformats.org/officeDocument/2006/relationships/slide" Target="slides/slide27.xml"/><Relationship Id="rId255" Type="http://schemas.openxmlformats.org/officeDocument/2006/relationships/slide" Target="slides/slide253.xml"/><Relationship Id="rId276" Type="http://schemas.openxmlformats.org/officeDocument/2006/relationships/slide" Target="slides/slide274.xml"/><Relationship Id="rId297" Type="http://schemas.openxmlformats.org/officeDocument/2006/relationships/slide" Target="slides/slide295.xml"/><Relationship Id="rId40" Type="http://schemas.openxmlformats.org/officeDocument/2006/relationships/slide" Target="slides/slide38.xml"/><Relationship Id="rId115" Type="http://schemas.openxmlformats.org/officeDocument/2006/relationships/slide" Target="slides/slide113.xml"/><Relationship Id="rId136" Type="http://schemas.openxmlformats.org/officeDocument/2006/relationships/slide" Target="slides/slide134.xml"/><Relationship Id="rId157" Type="http://schemas.openxmlformats.org/officeDocument/2006/relationships/slide" Target="slides/slide155.xml"/><Relationship Id="rId178" Type="http://schemas.openxmlformats.org/officeDocument/2006/relationships/slide" Target="slides/slide176.xml"/><Relationship Id="rId301" Type="http://schemas.openxmlformats.org/officeDocument/2006/relationships/slide" Target="slides/slide299.xml"/><Relationship Id="rId322" Type="http://schemas.openxmlformats.org/officeDocument/2006/relationships/slide" Target="slides/slide320.xml"/><Relationship Id="rId343" Type="http://schemas.openxmlformats.org/officeDocument/2006/relationships/slide" Target="slides/slide341.xml"/><Relationship Id="rId61" Type="http://schemas.openxmlformats.org/officeDocument/2006/relationships/slide" Target="slides/slide59.xml"/><Relationship Id="rId82" Type="http://schemas.openxmlformats.org/officeDocument/2006/relationships/slide" Target="slides/slide80.xml"/><Relationship Id="rId199" Type="http://schemas.openxmlformats.org/officeDocument/2006/relationships/slide" Target="slides/slide197.xml"/><Relationship Id="rId203" Type="http://schemas.openxmlformats.org/officeDocument/2006/relationships/slide" Target="slides/slide201.xml"/><Relationship Id="rId19" Type="http://schemas.openxmlformats.org/officeDocument/2006/relationships/slide" Target="slides/slide17.xml"/><Relationship Id="rId224" Type="http://schemas.openxmlformats.org/officeDocument/2006/relationships/slide" Target="slides/slide222.xml"/><Relationship Id="rId245" Type="http://schemas.openxmlformats.org/officeDocument/2006/relationships/slide" Target="slides/slide243.xml"/><Relationship Id="rId266" Type="http://schemas.openxmlformats.org/officeDocument/2006/relationships/slide" Target="slides/slide264.xml"/><Relationship Id="rId287" Type="http://schemas.openxmlformats.org/officeDocument/2006/relationships/slide" Target="slides/slide285.xml"/><Relationship Id="rId30" Type="http://schemas.openxmlformats.org/officeDocument/2006/relationships/slide" Target="slides/slide28.xml"/><Relationship Id="rId105" Type="http://schemas.openxmlformats.org/officeDocument/2006/relationships/slide" Target="slides/slide103.xml"/><Relationship Id="rId126" Type="http://schemas.openxmlformats.org/officeDocument/2006/relationships/slide" Target="slides/slide124.xml"/><Relationship Id="rId147" Type="http://schemas.openxmlformats.org/officeDocument/2006/relationships/slide" Target="slides/slide145.xml"/><Relationship Id="rId168" Type="http://schemas.openxmlformats.org/officeDocument/2006/relationships/slide" Target="slides/slide166.xml"/><Relationship Id="rId312" Type="http://schemas.openxmlformats.org/officeDocument/2006/relationships/slide" Target="slides/slide310.xml"/><Relationship Id="rId333" Type="http://schemas.openxmlformats.org/officeDocument/2006/relationships/slide" Target="slides/slide331.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189" Type="http://schemas.openxmlformats.org/officeDocument/2006/relationships/slide" Target="slides/slide187.xml"/><Relationship Id="rId3" Type="http://schemas.openxmlformats.org/officeDocument/2006/relationships/slide" Target="slides/slide1.xml"/><Relationship Id="rId214" Type="http://schemas.openxmlformats.org/officeDocument/2006/relationships/slide" Target="slides/slide212.xml"/><Relationship Id="rId235" Type="http://schemas.openxmlformats.org/officeDocument/2006/relationships/slide" Target="slides/slide233.xml"/><Relationship Id="rId256" Type="http://schemas.openxmlformats.org/officeDocument/2006/relationships/slide" Target="slides/slide254.xml"/><Relationship Id="rId277" Type="http://schemas.openxmlformats.org/officeDocument/2006/relationships/slide" Target="slides/slide275.xml"/><Relationship Id="rId298" Type="http://schemas.openxmlformats.org/officeDocument/2006/relationships/slide" Target="slides/slide296.xml"/><Relationship Id="rId116" Type="http://schemas.openxmlformats.org/officeDocument/2006/relationships/slide" Target="slides/slide114.xml"/><Relationship Id="rId137" Type="http://schemas.openxmlformats.org/officeDocument/2006/relationships/slide" Target="slides/slide135.xml"/><Relationship Id="rId158" Type="http://schemas.openxmlformats.org/officeDocument/2006/relationships/slide" Target="slides/slide156.xml"/><Relationship Id="rId302" Type="http://schemas.openxmlformats.org/officeDocument/2006/relationships/slide" Target="slides/slide300.xml"/><Relationship Id="rId323" Type="http://schemas.openxmlformats.org/officeDocument/2006/relationships/slide" Target="slides/slide321.xml"/><Relationship Id="rId344" Type="http://schemas.openxmlformats.org/officeDocument/2006/relationships/slide" Target="slides/slide342.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3.emf"/></Relationships>
</file>

<file path=ppt/drawings/_rels/vmlDrawing10.vml.rels><?xml version="1.0" encoding="UTF-8" standalone="yes"?>
<Relationships xmlns="http://schemas.openxmlformats.org/package/2006/relationships"><Relationship Id="rId1" Type="http://schemas.openxmlformats.org/officeDocument/2006/relationships/image" Target="../media/image12.emf"/></Relationships>
</file>

<file path=ppt/drawings/_rels/vmlDrawing100.vml.rels><?xml version="1.0" encoding="UTF-8" standalone="yes"?>
<Relationships xmlns="http://schemas.openxmlformats.org/package/2006/relationships"><Relationship Id="rId1" Type="http://schemas.openxmlformats.org/officeDocument/2006/relationships/image" Target="../media/image94.emf"/></Relationships>
</file>

<file path=ppt/drawings/_rels/vmlDrawing101.vml.rels><?xml version="1.0" encoding="UTF-8" standalone="yes"?>
<Relationships xmlns="http://schemas.openxmlformats.org/package/2006/relationships"><Relationship Id="rId1" Type="http://schemas.openxmlformats.org/officeDocument/2006/relationships/image" Target="../media/image95.emf"/></Relationships>
</file>

<file path=ppt/drawings/_rels/vmlDrawing102.vml.rels><?xml version="1.0" encoding="UTF-8" standalone="yes"?>
<Relationships xmlns="http://schemas.openxmlformats.org/package/2006/relationships"><Relationship Id="rId1" Type="http://schemas.openxmlformats.org/officeDocument/2006/relationships/image" Target="../media/image96.emf"/></Relationships>
</file>

<file path=ppt/drawings/_rels/vmlDrawing103.vml.rels><?xml version="1.0" encoding="UTF-8" standalone="yes"?>
<Relationships xmlns="http://schemas.openxmlformats.org/package/2006/relationships"><Relationship Id="rId1" Type="http://schemas.openxmlformats.org/officeDocument/2006/relationships/image" Target="../media/image97.emf"/></Relationships>
</file>

<file path=ppt/drawings/_rels/vmlDrawing104.vml.rels><?xml version="1.0" encoding="UTF-8" standalone="yes"?>
<Relationships xmlns="http://schemas.openxmlformats.org/package/2006/relationships"><Relationship Id="rId1" Type="http://schemas.openxmlformats.org/officeDocument/2006/relationships/image" Target="../media/image98.emf"/></Relationships>
</file>

<file path=ppt/drawings/_rels/vmlDrawing105.vml.rels><?xml version="1.0" encoding="UTF-8" standalone="yes"?>
<Relationships xmlns="http://schemas.openxmlformats.org/package/2006/relationships"><Relationship Id="rId1" Type="http://schemas.openxmlformats.org/officeDocument/2006/relationships/image" Target="../media/image99.emf"/></Relationships>
</file>

<file path=ppt/drawings/_rels/vmlDrawing106.vml.rels><?xml version="1.0" encoding="UTF-8" standalone="yes"?>
<Relationships xmlns="http://schemas.openxmlformats.org/package/2006/relationships"><Relationship Id="rId1" Type="http://schemas.openxmlformats.org/officeDocument/2006/relationships/image" Target="../media/image100.emf"/></Relationships>
</file>

<file path=ppt/drawings/_rels/vmlDrawing107.vml.rels><?xml version="1.0" encoding="UTF-8" standalone="yes"?>
<Relationships xmlns="http://schemas.openxmlformats.org/package/2006/relationships"><Relationship Id="rId1" Type="http://schemas.openxmlformats.org/officeDocument/2006/relationships/image" Target="../media/image35.emf"/></Relationships>
</file>

<file path=ppt/drawings/_rels/vmlDrawing108.vml.rels><?xml version="1.0" encoding="UTF-8" standalone="yes"?>
<Relationships xmlns="http://schemas.openxmlformats.org/package/2006/relationships"><Relationship Id="rId1" Type="http://schemas.openxmlformats.org/officeDocument/2006/relationships/image" Target="../media/image101.emf"/></Relationships>
</file>

<file path=ppt/drawings/_rels/vmlDrawing109.vml.rels><?xml version="1.0" encoding="UTF-8" standalone="yes"?>
<Relationships xmlns="http://schemas.openxmlformats.org/package/2006/relationships"><Relationship Id="rId1" Type="http://schemas.openxmlformats.org/officeDocument/2006/relationships/image" Target="../media/image102.emf"/></Relationships>
</file>

<file path=ppt/drawings/_rels/vmlDrawing11.vml.rels><?xml version="1.0" encoding="UTF-8" standalone="yes"?>
<Relationships xmlns="http://schemas.openxmlformats.org/package/2006/relationships"><Relationship Id="rId1" Type="http://schemas.openxmlformats.org/officeDocument/2006/relationships/image" Target="../media/image13.emf"/></Relationships>
</file>

<file path=ppt/drawings/_rels/vmlDrawing110.vml.rels><?xml version="1.0" encoding="UTF-8" standalone="yes"?>
<Relationships xmlns="http://schemas.openxmlformats.org/package/2006/relationships"><Relationship Id="rId1" Type="http://schemas.openxmlformats.org/officeDocument/2006/relationships/image" Target="../media/image103.emf"/></Relationships>
</file>

<file path=ppt/drawings/_rels/vmlDrawing111.vml.rels><?xml version="1.0" encoding="UTF-8" standalone="yes"?>
<Relationships xmlns="http://schemas.openxmlformats.org/package/2006/relationships"><Relationship Id="rId1" Type="http://schemas.openxmlformats.org/officeDocument/2006/relationships/image" Target="../media/image104.emf"/></Relationships>
</file>

<file path=ppt/drawings/_rels/vmlDrawing112.vml.rels><?xml version="1.0" encoding="UTF-8" standalone="yes"?>
<Relationships xmlns="http://schemas.openxmlformats.org/package/2006/relationships"><Relationship Id="rId1" Type="http://schemas.openxmlformats.org/officeDocument/2006/relationships/image" Target="../media/image105.emf"/></Relationships>
</file>

<file path=ppt/drawings/_rels/vmlDrawing113.vml.rels><?xml version="1.0" encoding="UTF-8" standalone="yes"?>
<Relationships xmlns="http://schemas.openxmlformats.org/package/2006/relationships"><Relationship Id="rId1" Type="http://schemas.openxmlformats.org/officeDocument/2006/relationships/image" Target="../media/image106.emf"/></Relationships>
</file>

<file path=ppt/drawings/_rels/vmlDrawing114.vml.rels><?xml version="1.0" encoding="UTF-8" standalone="yes"?>
<Relationships xmlns="http://schemas.openxmlformats.org/package/2006/relationships"><Relationship Id="rId1" Type="http://schemas.openxmlformats.org/officeDocument/2006/relationships/image" Target="../media/image107.emf"/></Relationships>
</file>

<file path=ppt/drawings/_rels/vmlDrawing115.vml.rels><?xml version="1.0" encoding="UTF-8" standalone="yes"?>
<Relationships xmlns="http://schemas.openxmlformats.org/package/2006/relationships"><Relationship Id="rId1" Type="http://schemas.openxmlformats.org/officeDocument/2006/relationships/image" Target="../media/image108.emf"/></Relationships>
</file>

<file path=ppt/drawings/_rels/vmlDrawing116.vml.rels><?xml version="1.0" encoding="UTF-8" standalone="yes"?>
<Relationships xmlns="http://schemas.openxmlformats.org/package/2006/relationships"><Relationship Id="rId1" Type="http://schemas.openxmlformats.org/officeDocument/2006/relationships/image" Target="../media/image109.emf"/></Relationships>
</file>

<file path=ppt/drawings/_rels/vmlDrawing117.vml.rels><?xml version="1.0" encoding="UTF-8" standalone="yes"?>
<Relationships xmlns="http://schemas.openxmlformats.org/package/2006/relationships"><Relationship Id="rId1" Type="http://schemas.openxmlformats.org/officeDocument/2006/relationships/image" Target="../media/image110.emf"/></Relationships>
</file>

<file path=ppt/drawings/_rels/vmlDrawing118.vml.rels><?xml version="1.0" encoding="UTF-8" standalone="yes"?>
<Relationships xmlns="http://schemas.openxmlformats.org/package/2006/relationships"><Relationship Id="rId1" Type="http://schemas.openxmlformats.org/officeDocument/2006/relationships/image" Target="../media/image111.emf"/></Relationships>
</file>

<file path=ppt/drawings/_rels/vmlDrawing119.vml.rels><?xml version="1.0" encoding="UTF-8" standalone="yes"?>
<Relationships xmlns="http://schemas.openxmlformats.org/package/2006/relationships"><Relationship Id="rId1" Type="http://schemas.openxmlformats.org/officeDocument/2006/relationships/image" Target="../media/image112.emf"/></Relationships>
</file>

<file path=ppt/drawings/_rels/vmlDrawing12.vml.rels><?xml version="1.0" encoding="UTF-8" standalone="yes"?>
<Relationships xmlns="http://schemas.openxmlformats.org/package/2006/relationships"><Relationship Id="rId1" Type="http://schemas.openxmlformats.org/officeDocument/2006/relationships/image" Target="../media/image14.emf"/></Relationships>
</file>

<file path=ppt/drawings/_rels/vmlDrawing120.vml.rels><?xml version="1.0" encoding="UTF-8" standalone="yes"?>
<Relationships xmlns="http://schemas.openxmlformats.org/package/2006/relationships"><Relationship Id="rId1" Type="http://schemas.openxmlformats.org/officeDocument/2006/relationships/image" Target="../media/image113.emf"/></Relationships>
</file>

<file path=ppt/drawings/_rels/vmlDrawing121.vml.rels><?xml version="1.0" encoding="UTF-8" standalone="yes"?>
<Relationships xmlns="http://schemas.openxmlformats.org/package/2006/relationships"><Relationship Id="rId1" Type="http://schemas.openxmlformats.org/officeDocument/2006/relationships/image" Target="../media/image114.emf"/></Relationships>
</file>

<file path=ppt/drawings/_rels/vmlDrawing122.vml.rels><?xml version="1.0" encoding="UTF-8" standalone="yes"?>
<Relationships xmlns="http://schemas.openxmlformats.org/package/2006/relationships"><Relationship Id="rId1" Type="http://schemas.openxmlformats.org/officeDocument/2006/relationships/image" Target="../media/image115.emf"/></Relationships>
</file>

<file path=ppt/drawings/_rels/vmlDrawing123.vml.rels><?xml version="1.0" encoding="UTF-8" standalone="yes"?>
<Relationships xmlns="http://schemas.openxmlformats.org/package/2006/relationships"><Relationship Id="rId1" Type="http://schemas.openxmlformats.org/officeDocument/2006/relationships/image" Target="../media/image116.emf"/></Relationships>
</file>

<file path=ppt/drawings/_rels/vmlDrawing124.vml.rels><?xml version="1.0" encoding="UTF-8" standalone="yes"?>
<Relationships xmlns="http://schemas.openxmlformats.org/package/2006/relationships"><Relationship Id="rId1" Type="http://schemas.openxmlformats.org/officeDocument/2006/relationships/image" Target="../media/image117.emf"/></Relationships>
</file>

<file path=ppt/drawings/_rels/vmlDrawing125.vml.rels><?xml version="1.0" encoding="UTF-8" standalone="yes"?>
<Relationships xmlns="http://schemas.openxmlformats.org/package/2006/relationships"><Relationship Id="rId1" Type="http://schemas.openxmlformats.org/officeDocument/2006/relationships/image" Target="../media/image118.emf"/></Relationships>
</file>

<file path=ppt/drawings/_rels/vmlDrawing126.vml.rels><?xml version="1.0" encoding="UTF-8" standalone="yes"?>
<Relationships xmlns="http://schemas.openxmlformats.org/package/2006/relationships"><Relationship Id="rId1" Type="http://schemas.openxmlformats.org/officeDocument/2006/relationships/image" Target="../media/image119.emf"/></Relationships>
</file>

<file path=ppt/drawings/_rels/vmlDrawing127.vml.rels><?xml version="1.0" encoding="UTF-8" standalone="yes"?>
<Relationships xmlns="http://schemas.openxmlformats.org/package/2006/relationships"><Relationship Id="rId1" Type="http://schemas.openxmlformats.org/officeDocument/2006/relationships/image" Target="../media/image120.emf"/></Relationships>
</file>

<file path=ppt/drawings/_rels/vmlDrawing128.vml.rels><?xml version="1.0" encoding="UTF-8" standalone="yes"?>
<Relationships xmlns="http://schemas.openxmlformats.org/package/2006/relationships"><Relationship Id="rId1" Type="http://schemas.openxmlformats.org/officeDocument/2006/relationships/image" Target="../media/image121.emf"/></Relationships>
</file>

<file path=ppt/drawings/_rels/vmlDrawing129.vml.rels><?xml version="1.0" encoding="UTF-8" standalone="yes"?>
<Relationships xmlns="http://schemas.openxmlformats.org/package/2006/relationships"><Relationship Id="rId1" Type="http://schemas.openxmlformats.org/officeDocument/2006/relationships/image" Target="../media/image122.emf"/></Relationships>
</file>

<file path=ppt/drawings/_rels/vmlDrawing13.vml.rels><?xml version="1.0" encoding="UTF-8" standalone="yes"?>
<Relationships xmlns="http://schemas.openxmlformats.org/package/2006/relationships"><Relationship Id="rId1" Type="http://schemas.openxmlformats.org/officeDocument/2006/relationships/image" Target="../media/image15.emf"/></Relationships>
</file>

<file path=ppt/drawings/_rels/vmlDrawing130.vml.rels><?xml version="1.0" encoding="UTF-8" standalone="yes"?>
<Relationships xmlns="http://schemas.openxmlformats.org/package/2006/relationships"><Relationship Id="rId1" Type="http://schemas.openxmlformats.org/officeDocument/2006/relationships/image" Target="../media/image123.emf"/></Relationships>
</file>

<file path=ppt/drawings/_rels/vmlDrawing131.vml.rels><?xml version="1.0" encoding="UTF-8" standalone="yes"?>
<Relationships xmlns="http://schemas.openxmlformats.org/package/2006/relationships"><Relationship Id="rId1" Type="http://schemas.openxmlformats.org/officeDocument/2006/relationships/image" Target="../media/image124.emf"/></Relationships>
</file>

<file path=ppt/drawings/_rels/vmlDrawing132.vml.rels><?xml version="1.0" encoding="UTF-8" standalone="yes"?>
<Relationships xmlns="http://schemas.openxmlformats.org/package/2006/relationships"><Relationship Id="rId1" Type="http://schemas.openxmlformats.org/officeDocument/2006/relationships/image" Target="../media/image125.emf"/></Relationships>
</file>

<file path=ppt/drawings/_rels/vmlDrawing133.vml.rels><?xml version="1.0" encoding="UTF-8" standalone="yes"?>
<Relationships xmlns="http://schemas.openxmlformats.org/package/2006/relationships"><Relationship Id="rId1" Type="http://schemas.openxmlformats.org/officeDocument/2006/relationships/image" Target="../media/image126.emf"/></Relationships>
</file>

<file path=ppt/drawings/_rels/vmlDrawing134.vml.rels><?xml version="1.0" encoding="UTF-8" standalone="yes"?>
<Relationships xmlns="http://schemas.openxmlformats.org/package/2006/relationships"><Relationship Id="rId1" Type="http://schemas.openxmlformats.org/officeDocument/2006/relationships/image" Target="../media/image127.emf"/></Relationships>
</file>

<file path=ppt/drawings/_rels/vmlDrawing135.vml.rels><?xml version="1.0" encoding="UTF-8" standalone="yes"?>
<Relationships xmlns="http://schemas.openxmlformats.org/package/2006/relationships"><Relationship Id="rId1" Type="http://schemas.openxmlformats.org/officeDocument/2006/relationships/image" Target="../media/image128.emf"/></Relationships>
</file>

<file path=ppt/drawings/_rels/vmlDrawing136.vml.rels><?xml version="1.0" encoding="UTF-8" standalone="yes"?>
<Relationships xmlns="http://schemas.openxmlformats.org/package/2006/relationships"><Relationship Id="rId1" Type="http://schemas.openxmlformats.org/officeDocument/2006/relationships/image" Target="../media/image129.emf"/></Relationships>
</file>

<file path=ppt/drawings/_rels/vmlDrawing137.vml.rels><?xml version="1.0" encoding="UTF-8" standalone="yes"?>
<Relationships xmlns="http://schemas.openxmlformats.org/package/2006/relationships"><Relationship Id="rId1" Type="http://schemas.openxmlformats.org/officeDocument/2006/relationships/image" Target="../media/image92.emf"/></Relationships>
</file>

<file path=ppt/drawings/_rels/vmlDrawing138.vml.rels><?xml version="1.0" encoding="UTF-8" standalone="yes"?>
<Relationships xmlns="http://schemas.openxmlformats.org/package/2006/relationships"><Relationship Id="rId1" Type="http://schemas.openxmlformats.org/officeDocument/2006/relationships/image" Target="../media/image130.emf"/></Relationships>
</file>

<file path=ppt/drawings/_rels/vmlDrawing139.vml.rels><?xml version="1.0" encoding="UTF-8" standalone="yes"?>
<Relationships xmlns="http://schemas.openxmlformats.org/package/2006/relationships"><Relationship Id="rId1" Type="http://schemas.openxmlformats.org/officeDocument/2006/relationships/image" Target="../media/image131.emf"/></Relationships>
</file>

<file path=ppt/drawings/_rels/vmlDrawing14.vml.rels><?xml version="1.0" encoding="UTF-8" standalone="yes"?>
<Relationships xmlns="http://schemas.openxmlformats.org/package/2006/relationships"><Relationship Id="rId1" Type="http://schemas.openxmlformats.org/officeDocument/2006/relationships/image" Target="../media/image16.emf"/></Relationships>
</file>

<file path=ppt/drawings/_rels/vmlDrawing140.vml.rels><?xml version="1.0" encoding="UTF-8" standalone="yes"?>
<Relationships xmlns="http://schemas.openxmlformats.org/package/2006/relationships"><Relationship Id="rId1" Type="http://schemas.openxmlformats.org/officeDocument/2006/relationships/image" Target="../media/image132.emf"/></Relationships>
</file>

<file path=ppt/drawings/_rels/vmlDrawing141.vml.rels><?xml version="1.0" encoding="UTF-8" standalone="yes"?>
<Relationships xmlns="http://schemas.openxmlformats.org/package/2006/relationships"><Relationship Id="rId1" Type="http://schemas.openxmlformats.org/officeDocument/2006/relationships/image" Target="../media/image133.emf"/></Relationships>
</file>

<file path=ppt/drawings/_rels/vmlDrawing142.vml.rels><?xml version="1.0" encoding="UTF-8" standalone="yes"?>
<Relationships xmlns="http://schemas.openxmlformats.org/package/2006/relationships"><Relationship Id="rId1" Type="http://schemas.openxmlformats.org/officeDocument/2006/relationships/image" Target="../media/image134.emf"/></Relationships>
</file>

<file path=ppt/drawings/_rels/vmlDrawing143.vml.rels><?xml version="1.0" encoding="UTF-8" standalone="yes"?>
<Relationships xmlns="http://schemas.openxmlformats.org/package/2006/relationships"><Relationship Id="rId1" Type="http://schemas.openxmlformats.org/officeDocument/2006/relationships/image" Target="../media/image135.emf"/></Relationships>
</file>

<file path=ppt/drawings/_rels/vmlDrawing144.vml.rels><?xml version="1.0" encoding="UTF-8" standalone="yes"?>
<Relationships xmlns="http://schemas.openxmlformats.org/package/2006/relationships"><Relationship Id="rId1" Type="http://schemas.openxmlformats.org/officeDocument/2006/relationships/image" Target="../media/image136.emf"/></Relationships>
</file>

<file path=ppt/drawings/_rels/vmlDrawing145.vml.rels><?xml version="1.0" encoding="UTF-8" standalone="yes"?>
<Relationships xmlns="http://schemas.openxmlformats.org/package/2006/relationships"><Relationship Id="rId1" Type="http://schemas.openxmlformats.org/officeDocument/2006/relationships/image" Target="../media/image137.emf"/></Relationships>
</file>

<file path=ppt/drawings/_rels/vmlDrawing146.vml.rels><?xml version="1.0" encoding="UTF-8" standalone="yes"?>
<Relationships xmlns="http://schemas.openxmlformats.org/package/2006/relationships"><Relationship Id="rId1" Type="http://schemas.openxmlformats.org/officeDocument/2006/relationships/image" Target="../media/image138.emf"/></Relationships>
</file>

<file path=ppt/drawings/_rels/vmlDrawing147.vml.rels><?xml version="1.0" encoding="UTF-8" standalone="yes"?>
<Relationships xmlns="http://schemas.openxmlformats.org/package/2006/relationships"><Relationship Id="rId1" Type="http://schemas.openxmlformats.org/officeDocument/2006/relationships/image" Target="../media/image139.emf"/></Relationships>
</file>

<file path=ppt/drawings/_rels/vmlDrawing148.vml.rels><?xml version="1.0" encoding="UTF-8" standalone="yes"?>
<Relationships xmlns="http://schemas.openxmlformats.org/package/2006/relationships"><Relationship Id="rId1" Type="http://schemas.openxmlformats.org/officeDocument/2006/relationships/image" Target="../media/image140.emf"/></Relationships>
</file>

<file path=ppt/drawings/_rels/vmlDrawing149.vml.rels><?xml version="1.0" encoding="UTF-8" standalone="yes"?>
<Relationships xmlns="http://schemas.openxmlformats.org/package/2006/relationships"><Relationship Id="rId1" Type="http://schemas.openxmlformats.org/officeDocument/2006/relationships/image" Target="../media/image141.emf"/></Relationships>
</file>

<file path=ppt/drawings/_rels/vmlDrawing15.vml.rels><?xml version="1.0" encoding="UTF-8" standalone="yes"?>
<Relationships xmlns="http://schemas.openxmlformats.org/package/2006/relationships"><Relationship Id="rId1" Type="http://schemas.openxmlformats.org/officeDocument/2006/relationships/image" Target="../media/image17.emf"/></Relationships>
</file>

<file path=ppt/drawings/_rels/vmlDrawing150.vml.rels><?xml version="1.0" encoding="UTF-8" standalone="yes"?>
<Relationships xmlns="http://schemas.openxmlformats.org/package/2006/relationships"><Relationship Id="rId1" Type="http://schemas.openxmlformats.org/officeDocument/2006/relationships/image" Target="../media/image142.emf"/></Relationships>
</file>

<file path=ppt/drawings/_rels/vmlDrawing151.vml.rels><?xml version="1.0" encoding="UTF-8" standalone="yes"?>
<Relationships xmlns="http://schemas.openxmlformats.org/package/2006/relationships"><Relationship Id="rId1" Type="http://schemas.openxmlformats.org/officeDocument/2006/relationships/image" Target="../media/image143.emf"/></Relationships>
</file>

<file path=ppt/drawings/_rels/vmlDrawing152.vml.rels><?xml version="1.0" encoding="UTF-8" standalone="yes"?>
<Relationships xmlns="http://schemas.openxmlformats.org/package/2006/relationships"><Relationship Id="rId1" Type="http://schemas.openxmlformats.org/officeDocument/2006/relationships/image" Target="../media/image144.emf"/></Relationships>
</file>

<file path=ppt/drawings/_rels/vmlDrawing153.vml.rels><?xml version="1.0" encoding="UTF-8" standalone="yes"?>
<Relationships xmlns="http://schemas.openxmlformats.org/package/2006/relationships"><Relationship Id="rId1" Type="http://schemas.openxmlformats.org/officeDocument/2006/relationships/image" Target="../media/image145.emf"/></Relationships>
</file>

<file path=ppt/drawings/_rels/vmlDrawing154.vml.rels><?xml version="1.0" encoding="UTF-8" standalone="yes"?>
<Relationships xmlns="http://schemas.openxmlformats.org/package/2006/relationships"><Relationship Id="rId1" Type="http://schemas.openxmlformats.org/officeDocument/2006/relationships/image" Target="../media/image146.emf"/></Relationships>
</file>

<file path=ppt/drawings/_rels/vmlDrawing155.vml.rels><?xml version="1.0" encoding="UTF-8" standalone="yes"?>
<Relationships xmlns="http://schemas.openxmlformats.org/package/2006/relationships"><Relationship Id="rId1" Type="http://schemas.openxmlformats.org/officeDocument/2006/relationships/image" Target="../media/image147.emf"/></Relationships>
</file>

<file path=ppt/drawings/_rels/vmlDrawing156.vml.rels><?xml version="1.0" encoding="UTF-8" standalone="yes"?>
<Relationships xmlns="http://schemas.openxmlformats.org/package/2006/relationships"><Relationship Id="rId1" Type="http://schemas.openxmlformats.org/officeDocument/2006/relationships/image" Target="../media/image148.emf"/></Relationships>
</file>

<file path=ppt/drawings/_rels/vmlDrawing157.vml.rels><?xml version="1.0" encoding="UTF-8" standalone="yes"?>
<Relationships xmlns="http://schemas.openxmlformats.org/package/2006/relationships"><Relationship Id="rId1" Type="http://schemas.openxmlformats.org/officeDocument/2006/relationships/image" Target="../media/image149.emf"/></Relationships>
</file>

<file path=ppt/drawings/_rels/vmlDrawing158.vml.rels><?xml version="1.0" encoding="UTF-8" standalone="yes"?>
<Relationships xmlns="http://schemas.openxmlformats.org/package/2006/relationships"><Relationship Id="rId1" Type="http://schemas.openxmlformats.org/officeDocument/2006/relationships/image" Target="../media/image150.emf"/></Relationships>
</file>

<file path=ppt/drawings/_rels/vmlDrawing159.vml.rels><?xml version="1.0" encoding="UTF-8" standalone="yes"?>
<Relationships xmlns="http://schemas.openxmlformats.org/package/2006/relationships"><Relationship Id="rId1" Type="http://schemas.openxmlformats.org/officeDocument/2006/relationships/image" Target="../media/image151.emf"/></Relationships>
</file>

<file path=ppt/drawings/_rels/vmlDrawing16.vml.rels><?xml version="1.0" encoding="UTF-8" standalone="yes"?>
<Relationships xmlns="http://schemas.openxmlformats.org/package/2006/relationships"><Relationship Id="rId1" Type="http://schemas.openxmlformats.org/officeDocument/2006/relationships/image" Target="../media/image18.emf"/></Relationships>
</file>

<file path=ppt/drawings/_rels/vmlDrawing160.vml.rels><?xml version="1.0" encoding="UTF-8" standalone="yes"?>
<Relationships xmlns="http://schemas.openxmlformats.org/package/2006/relationships"><Relationship Id="rId1" Type="http://schemas.openxmlformats.org/officeDocument/2006/relationships/image" Target="../media/image152.emf"/></Relationships>
</file>

<file path=ppt/drawings/_rels/vmlDrawing161.vml.rels><?xml version="1.0" encoding="UTF-8" standalone="yes"?>
<Relationships xmlns="http://schemas.openxmlformats.org/package/2006/relationships"><Relationship Id="rId1" Type="http://schemas.openxmlformats.org/officeDocument/2006/relationships/image" Target="../media/image153.emf"/></Relationships>
</file>

<file path=ppt/drawings/_rels/vmlDrawing162.vml.rels><?xml version="1.0" encoding="UTF-8" standalone="yes"?>
<Relationships xmlns="http://schemas.openxmlformats.org/package/2006/relationships"><Relationship Id="rId1" Type="http://schemas.openxmlformats.org/officeDocument/2006/relationships/image" Target="../media/image154.emf"/></Relationships>
</file>

<file path=ppt/drawings/_rels/vmlDrawing163.vml.rels><?xml version="1.0" encoding="UTF-8" standalone="yes"?>
<Relationships xmlns="http://schemas.openxmlformats.org/package/2006/relationships"><Relationship Id="rId1" Type="http://schemas.openxmlformats.org/officeDocument/2006/relationships/image" Target="../media/image155.emf"/></Relationships>
</file>

<file path=ppt/drawings/_rels/vmlDrawing164.vml.rels><?xml version="1.0" encoding="UTF-8" standalone="yes"?>
<Relationships xmlns="http://schemas.openxmlformats.org/package/2006/relationships"><Relationship Id="rId1" Type="http://schemas.openxmlformats.org/officeDocument/2006/relationships/image" Target="../media/image156.emf"/></Relationships>
</file>

<file path=ppt/drawings/_rels/vmlDrawing165.vml.rels><?xml version="1.0" encoding="UTF-8" standalone="yes"?>
<Relationships xmlns="http://schemas.openxmlformats.org/package/2006/relationships"><Relationship Id="rId1" Type="http://schemas.openxmlformats.org/officeDocument/2006/relationships/image" Target="../media/image157.emf"/></Relationships>
</file>

<file path=ppt/drawings/_rels/vmlDrawing166.vml.rels><?xml version="1.0" encoding="UTF-8" standalone="yes"?>
<Relationships xmlns="http://schemas.openxmlformats.org/package/2006/relationships"><Relationship Id="rId1" Type="http://schemas.openxmlformats.org/officeDocument/2006/relationships/image" Target="../media/image158.emf"/></Relationships>
</file>

<file path=ppt/drawings/_rels/vmlDrawing167.vml.rels><?xml version="1.0" encoding="UTF-8" standalone="yes"?>
<Relationships xmlns="http://schemas.openxmlformats.org/package/2006/relationships"><Relationship Id="rId1" Type="http://schemas.openxmlformats.org/officeDocument/2006/relationships/image" Target="../media/image159.emf"/></Relationships>
</file>

<file path=ppt/drawings/_rels/vmlDrawing168.vml.rels><?xml version="1.0" encoding="UTF-8" standalone="yes"?>
<Relationships xmlns="http://schemas.openxmlformats.org/package/2006/relationships"><Relationship Id="rId1" Type="http://schemas.openxmlformats.org/officeDocument/2006/relationships/image" Target="../media/image161.emf"/></Relationships>
</file>

<file path=ppt/drawings/_rels/vmlDrawing169.vml.rels><?xml version="1.0" encoding="UTF-8" standalone="yes"?>
<Relationships xmlns="http://schemas.openxmlformats.org/package/2006/relationships"><Relationship Id="rId1" Type="http://schemas.openxmlformats.org/officeDocument/2006/relationships/image" Target="../media/image162.emf"/></Relationships>
</file>

<file path=ppt/drawings/_rels/vmlDrawing17.vml.rels><?xml version="1.0" encoding="UTF-8" standalone="yes"?>
<Relationships xmlns="http://schemas.openxmlformats.org/package/2006/relationships"><Relationship Id="rId1" Type="http://schemas.openxmlformats.org/officeDocument/2006/relationships/image" Target="../media/image19.emf"/></Relationships>
</file>

<file path=ppt/drawings/_rels/vmlDrawing170.vml.rels><?xml version="1.0" encoding="UTF-8" standalone="yes"?>
<Relationships xmlns="http://schemas.openxmlformats.org/package/2006/relationships"><Relationship Id="rId1" Type="http://schemas.openxmlformats.org/officeDocument/2006/relationships/image" Target="../media/image163.emf"/></Relationships>
</file>

<file path=ppt/drawings/_rels/vmlDrawing171.vml.rels><?xml version="1.0" encoding="UTF-8" standalone="yes"?>
<Relationships xmlns="http://schemas.openxmlformats.org/package/2006/relationships"><Relationship Id="rId1" Type="http://schemas.openxmlformats.org/officeDocument/2006/relationships/image" Target="../media/image164.emf"/></Relationships>
</file>

<file path=ppt/drawings/_rels/vmlDrawing172.vml.rels><?xml version="1.0" encoding="UTF-8" standalone="yes"?>
<Relationships xmlns="http://schemas.openxmlformats.org/package/2006/relationships"><Relationship Id="rId1" Type="http://schemas.openxmlformats.org/officeDocument/2006/relationships/image" Target="../media/image165.emf"/></Relationships>
</file>

<file path=ppt/drawings/_rels/vmlDrawing173.vml.rels><?xml version="1.0" encoding="UTF-8" standalone="yes"?>
<Relationships xmlns="http://schemas.openxmlformats.org/package/2006/relationships"><Relationship Id="rId1" Type="http://schemas.openxmlformats.org/officeDocument/2006/relationships/image" Target="../media/image166.emf"/></Relationships>
</file>

<file path=ppt/drawings/_rels/vmlDrawing174.vml.rels><?xml version="1.0" encoding="UTF-8" standalone="yes"?>
<Relationships xmlns="http://schemas.openxmlformats.org/package/2006/relationships"><Relationship Id="rId1" Type="http://schemas.openxmlformats.org/officeDocument/2006/relationships/image" Target="../media/image167.emf"/></Relationships>
</file>

<file path=ppt/drawings/_rels/vmlDrawing175.vml.rels><?xml version="1.0" encoding="UTF-8" standalone="yes"?>
<Relationships xmlns="http://schemas.openxmlformats.org/package/2006/relationships"><Relationship Id="rId1" Type="http://schemas.openxmlformats.org/officeDocument/2006/relationships/image" Target="../media/image168.emf"/></Relationships>
</file>

<file path=ppt/drawings/_rels/vmlDrawing176.vml.rels><?xml version="1.0" encoding="UTF-8" standalone="yes"?>
<Relationships xmlns="http://schemas.openxmlformats.org/package/2006/relationships"><Relationship Id="rId1" Type="http://schemas.openxmlformats.org/officeDocument/2006/relationships/image" Target="../media/image169.emf"/></Relationships>
</file>

<file path=ppt/drawings/_rels/vmlDrawing177.vml.rels><?xml version="1.0" encoding="UTF-8" standalone="yes"?>
<Relationships xmlns="http://schemas.openxmlformats.org/package/2006/relationships"><Relationship Id="rId1" Type="http://schemas.openxmlformats.org/officeDocument/2006/relationships/image" Target="../media/image170.emf"/></Relationships>
</file>

<file path=ppt/drawings/_rels/vmlDrawing178.vml.rels><?xml version="1.0" encoding="UTF-8" standalone="yes"?>
<Relationships xmlns="http://schemas.openxmlformats.org/package/2006/relationships"><Relationship Id="rId1" Type="http://schemas.openxmlformats.org/officeDocument/2006/relationships/image" Target="../media/image171.emf"/></Relationships>
</file>

<file path=ppt/drawings/_rels/vmlDrawing179.vml.rels><?xml version="1.0" encoding="UTF-8" standalone="yes"?>
<Relationships xmlns="http://schemas.openxmlformats.org/package/2006/relationships"><Relationship Id="rId1" Type="http://schemas.openxmlformats.org/officeDocument/2006/relationships/image" Target="../media/image172.emf"/></Relationships>
</file>

<file path=ppt/drawings/_rels/vmlDrawing18.vml.rels><?xml version="1.0" encoding="UTF-8" standalone="yes"?>
<Relationships xmlns="http://schemas.openxmlformats.org/package/2006/relationships"><Relationship Id="rId1" Type="http://schemas.openxmlformats.org/officeDocument/2006/relationships/image" Target="../media/image20.emf"/></Relationships>
</file>

<file path=ppt/drawings/_rels/vmlDrawing180.vml.rels><?xml version="1.0" encoding="UTF-8" standalone="yes"?>
<Relationships xmlns="http://schemas.openxmlformats.org/package/2006/relationships"><Relationship Id="rId1" Type="http://schemas.openxmlformats.org/officeDocument/2006/relationships/image" Target="../media/image173.emf"/></Relationships>
</file>

<file path=ppt/drawings/_rels/vmlDrawing181.vml.rels><?xml version="1.0" encoding="UTF-8" standalone="yes"?>
<Relationships xmlns="http://schemas.openxmlformats.org/package/2006/relationships"><Relationship Id="rId1" Type="http://schemas.openxmlformats.org/officeDocument/2006/relationships/image" Target="../media/image174.emf"/></Relationships>
</file>

<file path=ppt/drawings/_rels/vmlDrawing182.vml.rels><?xml version="1.0" encoding="UTF-8" standalone="yes"?>
<Relationships xmlns="http://schemas.openxmlformats.org/package/2006/relationships"><Relationship Id="rId1" Type="http://schemas.openxmlformats.org/officeDocument/2006/relationships/image" Target="../media/image175.emf"/></Relationships>
</file>

<file path=ppt/drawings/_rels/vmlDrawing183.vml.rels><?xml version="1.0" encoding="UTF-8" standalone="yes"?>
<Relationships xmlns="http://schemas.openxmlformats.org/package/2006/relationships"><Relationship Id="rId1" Type="http://schemas.openxmlformats.org/officeDocument/2006/relationships/image" Target="../media/image176.emf"/></Relationships>
</file>

<file path=ppt/drawings/_rels/vmlDrawing184.vml.rels><?xml version="1.0" encoding="UTF-8" standalone="yes"?>
<Relationships xmlns="http://schemas.openxmlformats.org/package/2006/relationships"><Relationship Id="rId1" Type="http://schemas.openxmlformats.org/officeDocument/2006/relationships/image" Target="../media/image177.emf"/></Relationships>
</file>

<file path=ppt/drawings/_rels/vmlDrawing185.vml.rels><?xml version="1.0" encoding="UTF-8" standalone="yes"?>
<Relationships xmlns="http://schemas.openxmlformats.org/package/2006/relationships"><Relationship Id="rId1" Type="http://schemas.openxmlformats.org/officeDocument/2006/relationships/image" Target="../media/image178.emf"/></Relationships>
</file>

<file path=ppt/drawings/_rels/vmlDrawing186.vml.rels><?xml version="1.0" encoding="UTF-8" standalone="yes"?>
<Relationships xmlns="http://schemas.openxmlformats.org/package/2006/relationships"><Relationship Id="rId1" Type="http://schemas.openxmlformats.org/officeDocument/2006/relationships/image" Target="../media/image179.emf"/></Relationships>
</file>

<file path=ppt/drawings/_rels/vmlDrawing187.vml.rels><?xml version="1.0" encoding="UTF-8" standalone="yes"?>
<Relationships xmlns="http://schemas.openxmlformats.org/package/2006/relationships"><Relationship Id="rId1" Type="http://schemas.openxmlformats.org/officeDocument/2006/relationships/image" Target="../media/image180.emf"/></Relationships>
</file>

<file path=ppt/drawings/_rels/vmlDrawing188.vml.rels><?xml version="1.0" encoding="UTF-8" standalone="yes"?>
<Relationships xmlns="http://schemas.openxmlformats.org/package/2006/relationships"><Relationship Id="rId1" Type="http://schemas.openxmlformats.org/officeDocument/2006/relationships/image" Target="../media/image181.emf"/></Relationships>
</file>

<file path=ppt/drawings/_rels/vmlDrawing189.vml.rels><?xml version="1.0" encoding="UTF-8" standalone="yes"?>
<Relationships xmlns="http://schemas.openxmlformats.org/package/2006/relationships"><Relationship Id="rId1" Type="http://schemas.openxmlformats.org/officeDocument/2006/relationships/image" Target="../media/image182.emf"/></Relationships>
</file>

<file path=ppt/drawings/_rels/vmlDrawing19.vml.rels><?xml version="1.0" encoding="UTF-8" standalone="yes"?>
<Relationships xmlns="http://schemas.openxmlformats.org/package/2006/relationships"><Relationship Id="rId1" Type="http://schemas.openxmlformats.org/officeDocument/2006/relationships/image" Target="../media/image21.emf"/></Relationships>
</file>

<file path=ppt/drawings/_rels/vmlDrawing190.vml.rels><?xml version="1.0" encoding="UTF-8" standalone="yes"?>
<Relationships xmlns="http://schemas.openxmlformats.org/package/2006/relationships"><Relationship Id="rId1" Type="http://schemas.openxmlformats.org/officeDocument/2006/relationships/image" Target="../media/image183.emf"/></Relationships>
</file>

<file path=ppt/drawings/_rels/vmlDrawing191.vml.rels><?xml version="1.0" encoding="UTF-8" standalone="yes"?>
<Relationships xmlns="http://schemas.openxmlformats.org/package/2006/relationships"><Relationship Id="rId1" Type="http://schemas.openxmlformats.org/officeDocument/2006/relationships/image" Target="../media/image184.emf"/></Relationships>
</file>

<file path=ppt/drawings/_rels/vmlDrawing192.vml.rels><?xml version="1.0" encoding="UTF-8" standalone="yes"?>
<Relationships xmlns="http://schemas.openxmlformats.org/package/2006/relationships"><Relationship Id="rId1" Type="http://schemas.openxmlformats.org/officeDocument/2006/relationships/image" Target="../media/image185.emf"/></Relationships>
</file>

<file path=ppt/drawings/_rels/vmlDrawing193.vml.rels><?xml version="1.0" encoding="UTF-8" standalone="yes"?>
<Relationships xmlns="http://schemas.openxmlformats.org/package/2006/relationships"><Relationship Id="rId1" Type="http://schemas.openxmlformats.org/officeDocument/2006/relationships/image" Target="../media/image186.emf"/></Relationships>
</file>

<file path=ppt/drawings/_rels/vmlDrawing194.vml.rels><?xml version="1.0" encoding="UTF-8" standalone="yes"?>
<Relationships xmlns="http://schemas.openxmlformats.org/package/2006/relationships"><Relationship Id="rId1" Type="http://schemas.openxmlformats.org/officeDocument/2006/relationships/image" Target="../media/image187.emf"/></Relationships>
</file>

<file path=ppt/drawings/_rels/vmlDrawing195.vml.rels><?xml version="1.0" encoding="UTF-8" standalone="yes"?>
<Relationships xmlns="http://schemas.openxmlformats.org/package/2006/relationships"><Relationship Id="rId1" Type="http://schemas.openxmlformats.org/officeDocument/2006/relationships/image" Target="../media/image188.emf"/></Relationships>
</file>

<file path=ppt/drawings/_rels/vmlDrawing196.vml.rels><?xml version="1.0" encoding="UTF-8" standalone="yes"?>
<Relationships xmlns="http://schemas.openxmlformats.org/package/2006/relationships"><Relationship Id="rId1" Type="http://schemas.openxmlformats.org/officeDocument/2006/relationships/image" Target="../media/image189.emf"/></Relationships>
</file>

<file path=ppt/drawings/_rels/vmlDrawing197.vml.rels><?xml version="1.0" encoding="UTF-8" standalone="yes"?>
<Relationships xmlns="http://schemas.openxmlformats.org/package/2006/relationships"><Relationship Id="rId1" Type="http://schemas.openxmlformats.org/officeDocument/2006/relationships/image" Target="../media/image190.emf"/></Relationships>
</file>

<file path=ppt/drawings/_rels/vmlDrawing198.vml.rels><?xml version="1.0" encoding="UTF-8" standalone="yes"?>
<Relationships xmlns="http://schemas.openxmlformats.org/package/2006/relationships"><Relationship Id="rId1" Type="http://schemas.openxmlformats.org/officeDocument/2006/relationships/image" Target="../media/image191.emf"/></Relationships>
</file>

<file path=ppt/drawings/_rels/vmlDrawing199.vml.rels><?xml version="1.0" encoding="UTF-8" standalone="yes"?>
<Relationships xmlns="http://schemas.openxmlformats.org/package/2006/relationships"><Relationship Id="rId1" Type="http://schemas.openxmlformats.org/officeDocument/2006/relationships/image" Target="../media/image192.e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4.emf"/></Relationships>
</file>

<file path=ppt/drawings/_rels/vmlDrawing20.vml.rels><?xml version="1.0" encoding="UTF-8" standalone="yes"?>
<Relationships xmlns="http://schemas.openxmlformats.org/package/2006/relationships"><Relationship Id="rId1" Type="http://schemas.openxmlformats.org/officeDocument/2006/relationships/image" Target="../media/image22.emf"/></Relationships>
</file>

<file path=ppt/drawings/_rels/vmlDrawing200.vml.rels><?xml version="1.0" encoding="UTF-8" standalone="yes"?>
<Relationships xmlns="http://schemas.openxmlformats.org/package/2006/relationships"><Relationship Id="rId1" Type="http://schemas.openxmlformats.org/officeDocument/2006/relationships/image" Target="../media/image193.emf"/></Relationships>
</file>

<file path=ppt/drawings/_rels/vmlDrawing201.vml.rels><?xml version="1.0" encoding="UTF-8" standalone="yes"?>
<Relationships xmlns="http://schemas.openxmlformats.org/package/2006/relationships"><Relationship Id="rId1" Type="http://schemas.openxmlformats.org/officeDocument/2006/relationships/image" Target="../media/image194.emf"/></Relationships>
</file>

<file path=ppt/drawings/_rels/vmlDrawing202.vml.rels><?xml version="1.0" encoding="UTF-8" standalone="yes"?>
<Relationships xmlns="http://schemas.openxmlformats.org/package/2006/relationships"><Relationship Id="rId1" Type="http://schemas.openxmlformats.org/officeDocument/2006/relationships/image" Target="../media/image195.emf"/></Relationships>
</file>

<file path=ppt/drawings/_rels/vmlDrawing203.vml.rels><?xml version="1.0" encoding="UTF-8" standalone="yes"?>
<Relationships xmlns="http://schemas.openxmlformats.org/package/2006/relationships"><Relationship Id="rId1" Type="http://schemas.openxmlformats.org/officeDocument/2006/relationships/image" Target="../media/image196.emf"/></Relationships>
</file>

<file path=ppt/drawings/_rels/vmlDrawing204.vml.rels><?xml version="1.0" encoding="UTF-8" standalone="yes"?>
<Relationships xmlns="http://schemas.openxmlformats.org/package/2006/relationships"><Relationship Id="rId1" Type="http://schemas.openxmlformats.org/officeDocument/2006/relationships/image" Target="../media/image197.emf"/></Relationships>
</file>

<file path=ppt/drawings/_rels/vmlDrawing205.vml.rels><?xml version="1.0" encoding="UTF-8" standalone="yes"?>
<Relationships xmlns="http://schemas.openxmlformats.org/package/2006/relationships"><Relationship Id="rId1" Type="http://schemas.openxmlformats.org/officeDocument/2006/relationships/image" Target="../media/image198.emf"/></Relationships>
</file>

<file path=ppt/drawings/_rels/vmlDrawing206.vml.rels><?xml version="1.0" encoding="UTF-8" standalone="yes"?>
<Relationships xmlns="http://schemas.openxmlformats.org/package/2006/relationships"><Relationship Id="rId1" Type="http://schemas.openxmlformats.org/officeDocument/2006/relationships/image" Target="../media/image199.emf"/></Relationships>
</file>

<file path=ppt/drawings/_rels/vmlDrawing207.vml.rels><?xml version="1.0" encoding="UTF-8" standalone="yes"?>
<Relationships xmlns="http://schemas.openxmlformats.org/package/2006/relationships"><Relationship Id="rId1" Type="http://schemas.openxmlformats.org/officeDocument/2006/relationships/image" Target="../media/image200.emf"/></Relationships>
</file>

<file path=ppt/drawings/_rels/vmlDrawing208.vml.rels><?xml version="1.0" encoding="UTF-8" standalone="yes"?>
<Relationships xmlns="http://schemas.openxmlformats.org/package/2006/relationships"><Relationship Id="rId1" Type="http://schemas.openxmlformats.org/officeDocument/2006/relationships/image" Target="../media/image201.emf"/></Relationships>
</file>

<file path=ppt/drawings/_rels/vmlDrawing209.vml.rels><?xml version="1.0" encoding="UTF-8" standalone="yes"?>
<Relationships xmlns="http://schemas.openxmlformats.org/package/2006/relationships"><Relationship Id="rId1" Type="http://schemas.openxmlformats.org/officeDocument/2006/relationships/image" Target="../media/image202.emf"/></Relationships>
</file>

<file path=ppt/drawings/_rels/vmlDrawing21.vml.rels><?xml version="1.0" encoding="UTF-8" standalone="yes"?>
<Relationships xmlns="http://schemas.openxmlformats.org/package/2006/relationships"><Relationship Id="rId1" Type="http://schemas.openxmlformats.org/officeDocument/2006/relationships/image" Target="../media/image23.emf"/></Relationships>
</file>

<file path=ppt/drawings/_rels/vmlDrawing210.vml.rels><?xml version="1.0" encoding="UTF-8" standalone="yes"?>
<Relationships xmlns="http://schemas.openxmlformats.org/package/2006/relationships"><Relationship Id="rId1" Type="http://schemas.openxmlformats.org/officeDocument/2006/relationships/image" Target="../media/image203.emf"/></Relationships>
</file>

<file path=ppt/drawings/_rels/vmlDrawing211.vml.rels><?xml version="1.0" encoding="UTF-8" standalone="yes"?>
<Relationships xmlns="http://schemas.openxmlformats.org/package/2006/relationships"><Relationship Id="rId1" Type="http://schemas.openxmlformats.org/officeDocument/2006/relationships/image" Target="../media/image204.emf"/></Relationships>
</file>

<file path=ppt/drawings/_rels/vmlDrawing212.vml.rels><?xml version="1.0" encoding="UTF-8" standalone="yes"?>
<Relationships xmlns="http://schemas.openxmlformats.org/package/2006/relationships"><Relationship Id="rId1" Type="http://schemas.openxmlformats.org/officeDocument/2006/relationships/image" Target="../media/image205.emf"/></Relationships>
</file>

<file path=ppt/drawings/_rels/vmlDrawing213.vml.rels><?xml version="1.0" encoding="UTF-8" standalone="yes"?>
<Relationships xmlns="http://schemas.openxmlformats.org/package/2006/relationships"><Relationship Id="rId1" Type="http://schemas.openxmlformats.org/officeDocument/2006/relationships/image" Target="../media/image83.emf"/></Relationships>
</file>

<file path=ppt/drawings/_rels/vmlDrawing214.vml.rels><?xml version="1.0" encoding="UTF-8" standalone="yes"?>
<Relationships xmlns="http://schemas.openxmlformats.org/package/2006/relationships"><Relationship Id="rId1" Type="http://schemas.openxmlformats.org/officeDocument/2006/relationships/image" Target="../media/image197.emf"/></Relationships>
</file>

<file path=ppt/drawings/_rels/vmlDrawing215.vml.rels><?xml version="1.0" encoding="UTF-8" standalone="yes"?>
<Relationships xmlns="http://schemas.openxmlformats.org/package/2006/relationships"><Relationship Id="rId1" Type="http://schemas.openxmlformats.org/officeDocument/2006/relationships/image" Target="../media/image198.emf"/></Relationships>
</file>

<file path=ppt/drawings/_rels/vmlDrawing216.vml.rels><?xml version="1.0" encoding="UTF-8" standalone="yes"?>
<Relationships xmlns="http://schemas.openxmlformats.org/package/2006/relationships"><Relationship Id="rId1" Type="http://schemas.openxmlformats.org/officeDocument/2006/relationships/image" Target="../media/image199.emf"/></Relationships>
</file>

<file path=ppt/drawings/_rels/vmlDrawing217.vml.rels><?xml version="1.0" encoding="UTF-8" standalone="yes"?>
<Relationships xmlns="http://schemas.openxmlformats.org/package/2006/relationships"><Relationship Id="rId1" Type="http://schemas.openxmlformats.org/officeDocument/2006/relationships/image" Target="../media/image200.emf"/></Relationships>
</file>

<file path=ppt/drawings/_rels/vmlDrawing218.vml.rels><?xml version="1.0" encoding="UTF-8" standalone="yes"?>
<Relationships xmlns="http://schemas.openxmlformats.org/package/2006/relationships"><Relationship Id="rId1" Type="http://schemas.openxmlformats.org/officeDocument/2006/relationships/image" Target="../media/image201.emf"/></Relationships>
</file>

<file path=ppt/drawings/_rels/vmlDrawing219.vml.rels><?xml version="1.0" encoding="UTF-8" standalone="yes"?>
<Relationships xmlns="http://schemas.openxmlformats.org/package/2006/relationships"><Relationship Id="rId1" Type="http://schemas.openxmlformats.org/officeDocument/2006/relationships/image" Target="../media/image202.emf"/></Relationships>
</file>

<file path=ppt/drawings/_rels/vmlDrawing22.vml.rels><?xml version="1.0" encoding="UTF-8" standalone="yes"?>
<Relationships xmlns="http://schemas.openxmlformats.org/package/2006/relationships"><Relationship Id="rId1" Type="http://schemas.openxmlformats.org/officeDocument/2006/relationships/image" Target="../media/image24.emf"/></Relationships>
</file>

<file path=ppt/drawings/_rels/vmlDrawing220.vml.rels><?xml version="1.0" encoding="UTF-8" standalone="yes"?>
<Relationships xmlns="http://schemas.openxmlformats.org/package/2006/relationships"><Relationship Id="rId1" Type="http://schemas.openxmlformats.org/officeDocument/2006/relationships/image" Target="../media/image206.emf"/></Relationships>
</file>

<file path=ppt/drawings/_rels/vmlDrawing221.vml.rels><?xml version="1.0" encoding="UTF-8" standalone="yes"?>
<Relationships xmlns="http://schemas.openxmlformats.org/package/2006/relationships"><Relationship Id="rId1" Type="http://schemas.openxmlformats.org/officeDocument/2006/relationships/image" Target="../media/image207.emf"/></Relationships>
</file>

<file path=ppt/drawings/_rels/vmlDrawing222.vml.rels><?xml version="1.0" encoding="UTF-8" standalone="yes"?>
<Relationships xmlns="http://schemas.openxmlformats.org/package/2006/relationships"><Relationship Id="rId1" Type="http://schemas.openxmlformats.org/officeDocument/2006/relationships/image" Target="../media/image208.emf"/></Relationships>
</file>

<file path=ppt/drawings/_rels/vmlDrawing223.vml.rels><?xml version="1.0" encoding="UTF-8" standalone="yes"?>
<Relationships xmlns="http://schemas.openxmlformats.org/package/2006/relationships"><Relationship Id="rId1" Type="http://schemas.openxmlformats.org/officeDocument/2006/relationships/image" Target="../media/image209.emf"/></Relationships>
</file>

<file path=ppt/drawings/_rels/vmlDrawing224.vml.rels><?xml version="1.0" encoding="UTF-8" standalone="yes"?>
<Relationships xmlns="http://schemas.openxmlformats.org/package/2006/relationships"><Relationship Id="rId1" Type="http://schemas.openxmlformats.org/officeDocument/2006/relationships/image" Target="../media/image210.emf"/></Relationships>
</file>

<file path=ppt/drawings/_rels/vmlDrawing225.vml.rels><?xml version="1.0" encoding="UTF-8" standalone="yes"?>
<Relationships xmlns="http://schemas.openxmlformats.org/package/2006/relationships"><Relationship Id="rId1" Type="http://schemas.openxmlformats.org/officeDocument/2006/relationships/image" Target="../media/image211.emf"/></Relationships>
</file>

<file path=ppt/drawings/_rels/vmlDrawing226.vml.rels><?xml version="1.0" encoding="UTF-8" standalone="yes"?>
<Relationships xmlns="http://schemas.openxmlformats.org/package/2006/relationships"><Relationship Id="rId1" Type="http://schemas.openxmlformats.org/officeDocument/2006/relationships/image" Target="../media/image212.emf"/></Relationships>
</file>

<file path=ppt/drawings/_rels/vmlDrawing227.vml.rels><?xml version="1.0" encoding="UTF-8" standalone="yes"?>
<Relationships xmlns="http://schemas.openxmlformats.org/package/2006/relationships"><Relationship Id="rId1" Type="http://schemas.openxmlformats.org/officeDocument/2006/relationships/image" Target="../media/image213.emf"/></Relationships>
</file>

<file path=ppt/drawings/_rels/vmlDrawing228.vml.rels><?xml version="1.0" encoding="UTF-8" standalone="yes"?>
<Relationships xmlns="http://schemas.openxmlformats.org/package/2006/relationships"><Relationship Id="rId1" Type="http://schemas.openxmlformats.org/officeDocument/2006/relationships/image" Target="../media/image214.emf"/></Relationships>
</file>

<file path=ppt/drawings/_rels/vmlDrawing229.vml.rels><?xml version="1.0" encoding="UTF-8" standalone="yes"?>
<Relationships xmlns="http://schemas.openxmlformats.org/package/2006/relationships"><Relationship Id="rId1" Type="http://schemas.openxmlformats.org/officeDocument/2006/relationships/image" Target="../media/image215.emf"/></Relationships>
</file>

<file path=ppt/drawings/_rels/vmlDrawing23.vml.rels><?xml version="1.0" encoding="UTF-8" standalone="yes"?>
<Relationships xmlns="http://schemas.openxmlformats.org/package/2006/relationships"><Relationship Id="rId1" Type="http://schemas.openxmlformats.org/officeDocument/2006/relationships/image" Target="../media/image25.emf"/></Relationships>
</file>

<file path=ppt/drawings/_rels/vmlDrawing230.vml.rels><?xml version="1.0" encoding="UTF-8" standalone="yes"?>
<Relationships xmlns="http://schemas.openxmlformats.org/package/2006/relationships"><Relationship Id="rId1" Type="http://schemas.openxmlformats.org/officeDocument/2006/relationships/image" Target="../media/image75.emf"/></Relationships>
</file>

<file path=ppt/drawings/_rels/vmlDrawing231.vml.rels><?xml version="1.0" encoding="UTF-8" standalone="yes"?>
<Relationships xmlns="http://schemas.openxmlformats.org/package/2006/relationships"><Relationship Id="rId1" Type="http://schemas.openxmlformats.org/officeDocument/2006/relationships/image" Target="../media/image76.emf"/></Relationships>
</file>

<file path=ppt/drawings/_rels/vmlDrawing232.vml.rels><?xml version="1.0" encoding="UTF-8" standalone="yes"?>
<Relationships xmlns="http://schemas.openxmlformats.org/package/2006/relationships"><Relationship Id="rId1" Type="http://schemas.openxmlformats.org/officeDocument/2006/relationships/image" Target="../media/image77.emf"/></Relationships>
</file>

<file path=ppt/drawings/_rels/vmlDrawing233.vml.rels><?xml version="1.0" encoding="UTF-8" standalone="yes"?>
<Relationships xmlns="http://schemas.openxmlformats.org/package/2006/relationships"><Relationship Id="rId1" Type="http://schemas.openxmlformats.org/officeDocument/2006/relationships/image" Target="../media/image51.emf"/></Relationships>
</file>

<file path=ppt/drawings/_rels/vmlDrawing234.vml.rels><?xml version="1.0" encoding="UTF-8" standalone="yes"?>
<Relationships xmlns="http://schemas.openxmlformats.org/package/2006/relationships"><Relationship Id="rId1" Type="http://schemas.openxmlformats.org/officeDocument/2006/relationships/image" Target="../media/image216.emf"/></Relationships>
</file>

<file path=ppt/drawings/_rels/vmlDrawing235.vml.rels><?xml version="1.0" encoding="UTF-8" standalone="yes"?>
<Relationships xmlns="http://schemas.openxmlformats.org/package/2006/relationships"><Relationship Id="rId1" Type="http://schemas.openxmlformats.org/officeDocument/2006/relationships/image" Target="../media/image53.emf"/></Relationships>
</file>

<file path=ppt/drawings/_rels/vmlDrawing236.vml.rels><?xml version="1.0" encoding="UTF-8" standalone="yes"?>
<Relationships xmlns="http://schemas.openxmlformats.org/package/2006/relationships"><Relationship Id="rId1" Type="http://schemas.openxmlformats.org/officeDocument/2006/relationships/image" Target="../media/image75.emf"/></Relationships>
</file>

<file path=ppt/drawings/_rels/vmlDrawing237.vml.rels><?xml version="1.0" encoding="UTF-8" standalone="yes"?>
<Relationships xmlns="http://schemas.openxmlformats.org/package/2006/relationships"><Relationship Id="rId1" Type="http://schemas.openxmlformats.org/officeDocument/2006/relationships/image" Target="../media/image217.emf"/></Relationships>
</file>

<file path=ppt/drawings/_rels/vmlDrawing238.vml.rels><?xml version="1.0" encoding="UTF-8" standalone="yes"?>
<Relationships xmlns="http://schemas.openxmlformats.org/package/2006/relationships"><Relationship Id="rId1" Type="http://schemas.openxmlformats.org/officeDocument/2006/relationships/image" Target="../media/image218.emf"/></Relationships>
</file>

<file path=ppt/drawings/_rels/vmlDrawing239.vml.rels><?xml version="1.0" encoding="UTF-8" standalone="yes"?>
<Relationships xmlns="http://schemas.openxmlformats.org/package/2006/relationships"><Relationship Id="rId1" Type="http://schemas.openxmlformats.org/officeDocument/2006/relationships/image" Target="../media/image219.emf"/></Relationships>
</file>

<file path=ppt/drawings/_rels/vmlDrawing24.vml.rels><?xml version="1.0" encoding="UTF-8" standalone="yes"?>
<Relationships xmlns="http://schemas.openxmlformats.org/package/2006/relationships"><Relationship Id="rId1" Type="http://schemas.openxmlformats.org/officeDocument/2006/relationships/image" Target="../media/image26.emf"/></Relationships>
</file>

<file path=ppt/drawings/_rels/vmlDrawing240.vml.rels><?xml version="1.0" encoding="UTF-8" standalone="yes"?>
<Relationships xmlns="http://schemas.openxmlformats.org/package/2006/relationships"><Relationship Id="rId1" Type="http://schemas.openxmlformats.org/officeDocument/2006/relationships/image" Target="../media/image221.emf"/></Relationships>
</file>

<file path=ppt/drawings/_rels/vmlDrawing241.vml.rels><?xml version="1.0" encoding="UTF-8" standalone="yes"?>
<Relationships xmlns="http://schemas.openxmlformats.org/package/2006/relationships"><Relationship Id="rId1" Type="http://schemas.openxmlformats.org/officeDocument/2006/relationships/image" Target="../media/image222.emf"/></Relationships>
</file>

<file path=ppt/drawings/_rels/vmlDrawing242.vml.rels><?xml version="1.0" encoding="UTF-8" standalone="yes"?>
<Relationships xmlns="http://schemas.openxmlformats.org/package/2006/relationships"><Relationship Id="rId1" Type="http://schemas.openxmlformats.org/officeDocument/2006/relationships/image" Target="../media/image223.emf"/></Relationships>
</file>

<file path=ppt/drawings/_rels/vmlDrawing243.vml.rels><?xml version="1.0" encoding="UTF-8" standalone="yes"?>
<Relationships xmlns="http://schemas.openxmlformats.org/package/2006/relationships"><Relationship Id="rId1" Type="http://schemas.openxmlformats.org/officeDocument/2006/relationships/image" Target="../media/image224.emf"/></Relationships>
</file>

<file path=ppt/drawings/_rels/vmlDrawing244.vml.rels><?xml version="1.0" encoding="UTF-8" standalone="yes"?>
<Relationships xmlns="http://schemas.openxmlformats.org/package/2006/relationships"><Relationship Id="rId1" Type="http://schemas.openxmlformats.org/officeDocument/2006/relationships/image" Target="../media/image225.emf"/></Relationships>
</file>

<file path=ppt/drawings/_rels/vmlDrawing245.vml.rels><?xml version="1.0" encoding="UTF-8" standalone="yes"?>
<Relationships xmlns="http://schemas.openxmlformats.org/package/2006/relationships"><Relationship Id="rId1" Type="http://schemas.openxmlformats.org/officeDocument/2006/relationships/image" Target="../media/image226.emf"/></Relationships>
</file>

<file path=ppt/drawings/_rels/vmlDrawing246.vml.rels><?xml version="1.0" encoding="UTF-8" standalone="yes"?>
<Relationships xmlns="http://schemas.openxmlformats.org/package/2006/relationships"><Relationship Id="rId1" Type="http://schemas.openxmlformats.org/officeDocument/2006/relationships/image" Target="../media/image124.emf"/></Relationships>
</file>

<file path=ppt/drawings/_rels/vmlDrawing247.vml.rels><?xml version="1.0" encoding="UTF-8" standalone="yes"?>
<Relationships xmlns="http://schemas.openxmlformats.org/package/2006/relationships"><Relationship Id="rId1" Type="http://schemas.openxmlformats.org/officeDocument/2006/relationships/image" Target="../media/image227.emf"/></Relationships>
</file>

<file path=ppt/drawings/_rels/vmlDrawing248.vml.rels><?xml version="1.0" encoding="UTF-8" standalone="yes"?>
<Relationships xmlns="http://schemas.openxmlformats.org/package/2006/relationships"><Relationship Id="rId1" Type="http://schemas.openxmlformats.org/officeDocument/2006/relationships/image" Target="../media/image228.emf"/></Relationships>
</file>

<file path=ppt/drawings/_rels/vmlDrawing249.vml.rels><?xml version="1.0" encoding="UTF-8" standalone="yes"?>
<Relationships xmlns="http://schemas.openxmlformats.org/package/2006/relationships"><Relationship Id="rId1" Type="http://schemas.openxmlformats.org/officeDocument/2006/relationships/image" Target="../media/image229.emf"/></Relationships>
</file>

<file path=ppt/drawings/_rels/vmlDrawing25.vml.rels><?xml version="1.0" encoding="UTF-8" standalone="yes"?>
<Relationships xmlns="http://schemas.openxmlformats.org/package/2006/relationships"><Relationship Id="rId1" Type="http://schemas.openxmlformats.org/officeDocument/2006/relationships/image" Target="../media/image27.emf"/></Relationships>
</file>

<file path=ppt/drawings/_rels/vmlDrawing250.vml.rels><?xml version="1.0" encoding="UTF-8" standalone="yes"?>
<Relationships xmlns="http://schemas.openxmlformats.org/package/2006/relationships"><Relationship Id="rId1" Type="http://schemas.openxmlformats.org/officeDocument/2006/relationships/image" Target="../media/image230.emf"/></Relationships>
</file>

<file path=ppt/drawings/_rels/vmlDrawing251.vml.rels><?xml version="1.0" encoding="UTF-8" standalone="yes"?>
<Relationships xmlns="http://schemas.openxmlformats.org/package/2006/relationships"><Relationship Id="rId1" Type="http://schemas.openxmlformats.org/officeDocument/2006/relationships/image" Target="../media/image233.emf"/></Relationships>
</file>

<file path=ppt/drawings/_rels/vmlDrawing252.vml.rels><?xml version="1.0" encoding="UTF-8" standalone="yes"?>
<Relationships xmlns="http://schemas.openxmlformats.org/package/2006/relationships"><Relationship Id="rId1" Type="http://schemas.openxmlformats.org/officeDocument/2006/relationships/image" Target="../media/image234.emf"/></Relationships>
</file>

<file path=ppt/drawings/_rels/vmlDrawing253.vml.rels><?xml version="1.0" encoding="UTF-8" standalone="yes"?>
<Relationships xmlns="http://schemas.openxmlformats.org/package/2006/relationships"><Relationship Id="rId1" Type="http://schemas.openxmlformats.org/officeDocument/2006/relationships/image" Target="../media/image235.emf"/></Relationships>
</file>

<file path=ppt/drawings/_rels/vmlDrawing254.vml.rels><?xml version="1.0" encoding="UTF-8" standalone="yes"?>
<Relationships xmlns="http://schemas.openxmlformats.org/package/2006/relationships"><Relationship Id="rId1" Type="http://schemas.openxmlformats.org/officeDocument/2006/relationships/image" Target="../media/image236.emf"/></Relationships>
</file>

<file path=ppt/drawings/_rels/vmlDrawing255.vml.rels><?xml version="1.0" encoding="UTF-8" standalone="yes"?>
<Relationships xmlns="http://schemas.openxmlformats.org/package/2006/relationships"><Relationship Id="rId1" Type="http://schemas.openxmlformats.org/officeDocument/2006/relationships/image" Target="../media/image237.emf"/></Relationships>
</file>

<file path=ppt/drawings/_rels/vmlDrawing256.vml.rels><?xml version="1.0" encoding="UTF-8" standalone="yes"?>
<Relationships xmlns="http://schemas.openxmlformats.org/package/2006/relationships"><Relationship Id="rId1" Type="http://schemas.openxmlformats.org/officeDocument/2006/relationships/image" Target="../media/image238.emf"/></Relationships>
</file>

<file path=ppt/drawings/_rels/vmlDrawing257.vml.rels><?xml version="1.0" encoding="UTF-8" standalone="yes"?>
<Relationships xmlns="http://schemas.openxmlformats.org/package/2006/relationships"><Relationship Id="rId1" Type="http://schemas.openxmlformats.org/officeDocument/2006/relationships/image" Target="../media/image240.emf"/></Relationships>
</file>

<file path=ppt/drawings/_rels/vmlDrawing258.vml.rels><?xml version="1.0" encoding="UTF-8" standalone="yes"?>
<Relationships xmlns="http://schemas.openxmlformats.org/package/2006/relationships"><Relationship Id="rId1" Type="http://schemas.openxmlformats.org/officeDocument/2006/relationships/image" Target="../media/image241.emf"/></Relationships>
</file>

<file path=ppt/drawings/_rels/vmlDrawing259.vml.rels><?xml version="1.0" encoding="UTF-8" standalone="yes"?>
<Relationships xmlns="http://schemas.openxmlformats.org/package/2006/relationships"><Relationship Id="rId1" Type="http://schemas.openxmlformats.org/officeDocument/2006/relationships/image" Target="../media/image242.emf"/></Relationships>
</file>

<file path=ppt/drawings/_rels/vmlDrawing26.vml.rels><?xml version="1.0" encoding="UTF-8" standalone="yes"?>
<Relationships xmlns="http://schemas.openxmlformats.org/package/2006/relationships"><Relationship Id="rId1" Type="http://schemas.openxmlformats.org/officeDocument/2006/relationships/image" Target="../media/image28.emf"/></Relationships>
</file>

<file path=ppt/drawings/_rels/vmlDrawing260.vml.rels><?xml version="1.0" encoding="UTF-8" standalone="yes"?>
<Relationships xmlns="http://schemas.openxmlformats.org/package/2006/relationships"><Relationship Id="rId1" Type="http://schemas.openxmlformats.org/officeDocument/2006/relationships/image" Target="../media/image243.emf"/></Relationships>
</file>

<file path=ppt/drawings/_rels/vmlDrawing261.vml.rels><?xml version="1.0" encoding="UTF-8" standalone="yes"?>
<Relationships xmlns="http://schemas.openxmlformats.org/package/2006/relationships"><Relationship Id="rId1" Type="http://schemas.openxmlformats.org/officeDocument/2006/relationships/image" Target="../media/image244.emf"/></Relationships>
</file>

<file path=ppt/drawings/_rels/vmlDrawing262.vml.rels><?xml version="1.0" encoding="UTF-8" standalone="yes"?>
<Relationships xmlns="http://schemas.openxmlformats.org/package/2006/relationships"><Relationship Id="rId1" Type="http://schemas.openxmlformats.org/officeDocument/2006/relationships/image" Target="../media/image245.emf"/></Relationships>
</file>

<file path=ppt/drawings/_rels/vmlDrawing263.vml.rels><?xml version="1.0" encoding="UTF-8" standalone="yes"?>
<Relationships xmlns="http://schemas.openxmlformats.org/package/2006/relationships"><Relationship Id="rId1" Type="http://schemas.openxmlformats.org/officeDocument/2006/relationships/image" Target="../media/image246.emf"/></Relationships>
</file>

<file path=ppt/drawings/_rels/vmlDrawing264.vml.rels><?xml version="1.0" encoding="UTF-8" standalone="yes"?>
<Relationships xmlns="http://schemas.openxmlformats.org/package/2006/relationships"><Relationship Id="rId1" Type="http://schemas.openxmlformats.org/officeDocument/2006/relationships/image" Target="../media/image247.emf"/></Relationships>
</file>

<file path=ppt/drawings/_rels/vmlDrawing265.vml.rels><?xml version="1.0" encoding="UTF-8" standalone="yes"?>
<Relationships xmlns="http://schemas.openxmlformats.org/package/2006/relationships"><Relationship Id="rId1" Type="http://schemas.openxmlformats.org/officeDocument/2006/relationships/image" Target="../media/image248.emf"/></Relationships>
</file>

<file path=ppt/drawings/_rels/vmlDrawing266.vml.rels><?xml version="1.0" encoding="UTF-8" standalone="yes"?>
<Relationships xmlns="http://schemas.openxmlformats.org/package/2006/relationships"><Relationship Id="rId1" Type="http://schemas.openxmlformats.org/officeDocument/2006/relationships/image" Target="../media/image249.emf"/></Relationships>
</file>

<file path=ppt/drawings/_rels/vmlDrawing267.vml.rels><?xml version="1.0" encoding="UTF-8" standalone="yes"?>
<Relationships xmlns="http://schemas.openxmlformats.org/package/2006/relationships"><Relationship Id="rId1" Type="http://schemas.openxmlformats.org/officeDocument/2006/relationships/image" Target="../media/image250.emf"/></Relationships>
</file>

<file path=ppt/drawings/_rels/vmlDrawing268.vml.rels><?xml version="1.0" encoding="UTF-8" standalone="yes"?>
<Relationships xmlns="http://schemas.openxmlformats.org/package/2006/relationships"><Relationship Id="rId1" Type="http://schemas.openxmlformats.org/officeDocument/2006/relationships/image" Target="../media/image251.emf"/></Relationships>
</file>

<file path=ppt/drawings/_rels/vmlDrawing269.vml.rels><?xml version="1.0" encoding="UTF-8" standalone="yes"?>
<Relationships xmlns="http://schemas.openxmlformats.org/package/2006/relationships"><Relationship Id="rId1" Type="http://schemas.openxmlformats.org/officeDocument/2006/relationships/image" Target="../media/image252.emf"/></Relationships>
</file>

<file path=ppt/drawings/_rels/vmlDrawing27.vml.rels><?xml version="1.0" encoding="UTF-8" standalone="yes"?>
<Relationships xmlns="http://schemas.openxmlformats.org/package/2006/relationships"><Relationship Id="rId1" Type="http://schemas.openxmlformats.org/officeDocument/2006/relationships/image" Target="../media/image29.emf"/></Relationships>
</file>

<file path=ppt/drawings/_rels/vmlDrawing270.vml.rels><?xml version="1.0" encoding="UTF-8" standalone="yes"?>
<Relationships xmlns="http://schemas.openxmlformats.org/package/2006/relationships"><Relationship Id="rId1" Type="http://schemas.openxmlformats.org/officeDocument/2006/relationships/image" Target="../media/image253.emf"/></Relationships>
</file>

<file path=ppt/drawings/_rels/vmlDrawing271.vml.rels><?xml version="1.0" encoding="UTF-8" standalone="yes"?>
<Relationships xmlns="http://schemas.openxmlformats.org/package/2006/relationships"><Relationship Id="rId1" Type="http://schemas.openxmlformats.org/officeDocument/2006/relationships/image" Target="../media/image254.emf"/></Relationships>
</file>

<file path=ppt/drawings/_rels/vmlDrawing272.vml.rels><?xml version="1.0" encoding="UTF-8" standalone="yes"?>
<Relationships xmlns="http://schemas.openxmlformats.org/package/2006/relationships"><Relationship Id="rId1" Type="http://schemas.openxmlformats.org/officeDocument/2006/relationships/image" Target="../media/image255.emf"/></Relationships>
</file>

<file path=ppt/drawings/_rels/vmlDrawing273.vml.rels><?xml version="1.0" encoding="UTF-8" standalone="yes"?>
<Relationships xmlns="http://schemas.openxmlformats.org/package/2006/relationships"><Relationship Id="rId1" Type="http://schemas.openxmlformats.org/officeDocument/2006/relationships/image" Target="../media/image256.emf"/></Relationships>
</file>

<file path=ppt/drawings/_rels/vmlDrawing28.vml.rels><?xml version="1.0" encoding="UTF-8" standalone="yes"?>
<Relationships xmlns="http://schemas.openxmlformats.org/package/2006/relationships"><Relationship Id="rId1" Type="http://schemas.openxmlformats.org/officeDocument/2006/relationships/image" Target="../media/image30.emf"/></Relationships>
</file>

<file path=ppt/drawings/_rels/vmlDrawing29.vml.rels><?xml version="1.0" encoding="UTF-8" standalone="yes"?>
<Relationships xmlns="http://schemas.openxmlformats.org/package/2006/relationships"><Relationship Id="rId1" Type="http://schemas.openxmlformats.org/officeDocument/2006/relationships/image" Target="../media/image31.e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30.vml.rels><?xml version="1.0" encoding="UTF-8" standalone="yes"?>
<Relationships xmlns="http://schemas.openxmlformats.org/package/2006/relationships"><Relationship Id="rId1" Type="http://schemas.openxmlformats.org/officeDocument/2006/relationships/image" Target="../media/image32.emf"/></Relationships>
</file>

<file path=ppt/drawings/_rels/vmlDrawing31.vml.rels><?xml version="1.0" encoding="UTF-8" standalone="yes"?>
<Relationships xmlns="http://schemas.openxmlformats.org/package/2006/relationships"><Relationship Id="rId1" Type="http://schemas.openxmlformats.org/officeDocument/2006/relationships/image" Target="../media/image33.wmf"/></Relationships>
</file>

<file path=ppt/drawings/_rels/vmlDrawing32.vml.rels><?xml version="1.0" encoding="UTF-8" standalone="yes"?>
<Relationships xmlns="http://schemas.openxmlformats.org/package/2006/relationships"><Relationship Id="rId1" Type="http://schemas.openxmlformats.org/officeDocument/2006/relationships/image" Target="../media/image34.emf"/></Relationships>
</file>

<file path=ppt/drawings/_rels/vmlDrawing33.vml.rels><?xml version="1.0" encoding="UTF-8" standalone="yes"?>
<Relationships xmlns="http://schemas.openxmlformats.org/package/2006/relationships"><Relationship Id="rId1" Type="http://schemas.openxmlformats.org/officeDocument/2006/relationships/image" Target="../media/image35.emf"/></Relationships>
</file>

<file path=ppt/drawings/_rels/vmlDrawing34.vml.rels><?xml version="1.0" encoding="UTF-8" standalone="yes"?>
<Relationships xmlns="http://schemas.openxmlformats.org/package/2006/relationships"><Relationship Id="rId1" Type="http://schemas.openxmlformats.org/officeDocument/2006/relationships/image" Target="../media/image36.emf"/></Relationships>
</file>

<file path=ppt/drawings/_rels/vmlDrawing35.vml.rels><?xml version="1.0" encoding="UTF-8" standalone="yes"?>
<Relationships xmlns="http://schemas.openxmlformats.org/package/2006/relationships"><Relationship Id="rId1" Type="http://schemas.openxmlformats.org/officeDocument/2006/relationships/image" Target="../media/image37.emf"/></Relationships>
</file>

<file path=ppt/drawings/_rels/vmlDrawing36.vml.rels><?xml version="1.0" encoding="UTF-8" standalone="yes"?>
<Relationships xmlns="http://schemas.openxmlformats.org/package/2006/relationships"><Relationship Id="rId1" Type="http://schemas.openxmlformats.org/officeDocument/2006/relationships/image" Target="../media/image38.emf"/></Relationships>
</file>

<file path=ppt/drawings/_rels/vmlDrawing37.vml.rels><?xml version="1.0" encoding="UTF-8" standalone="yes"?>
<Relationships xmlns="http://schemas.openxmlformats.org/package/2006/relationships"><Relationship Id="rId1" Type="http://schemas.openxmlformats.org/officeDocument/2006/relationships/image" Target="../media/image20.emf"/></Relationships>
</file>

<file path=ppt/drawings/_rels/vmlDrawing38.vml.rels><?xml version="1.0" encoding="UTF-8" standalone="yes"?>
<Relationships xmlns="http://schemas.openxmlformats.org/package/2006/relationships"><Relationship Id="rId1" Type="http://schemas.openxmlformats.org/officeDocument/2006/relationships/image" Target="../media/image21.emf"/></Relationships>
</file>

<file path=ppt/drawings/_rels/vmlDrawing39.vml.rels><?xml version="1.0" encoding="UTF-8" standalone="yes"?>
<Relationships xmlns="http://schemas.openxmlformats.org/package/2006/relationships"><Relationship Id="rId1" Type="http://schemas.openxmlformats.org/officeDocument/2006/relationships/image" Target="../media/image19.e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6.emf"/></Relationships>
</file>

<file path=ppt/drawings/_rels/vmlDrawing40.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41.vml.rels><?xml version="1.0" encoding="UTF-8" standalone="yes"?>
<Relationships xmlns="http://schemas.openxmlformats.org/package/2006/relationships"><Relationship Id="rId1" Type="http://schemas.openxmlformats.org/officeDocument/2006/relationships/image" Target="../media/image39.emf"/></Relationships>
</file>

<file path=ppt/drawings/_rels/vmlDrawing42.vml.rels><?xml version="1.0" encoding="UTF-8" standalone="yes"?>
<Relationships xmlns="http://schemas.openxmlformats.org/package/2006/relationships"><Relationship Id="rId1" Type="http://schemas.openxmlformats.org/officeDocument/2006/relationships/image" Target="../media/image40.emf"/></Relationships>
</file>

<file path=ppt/drawings/_rels/vmlDrawing43.vml.rels><?xml version="1.0" encoding="UTF-8" standalone="yes"?>
<Relationships xmlns="http://schemas.openxmlformats.org/package/2006/relationships"><Relationship Id="rId1" Type="http://schemas.openxmlformats.org/officeDocument/2006/relationships/image" Target="../media/image41.emf"/></Relationships>
</file>

<file path=ppt/drawings/_rels/vmlDrawing44.vml.rels><?xml version="1.0" encoding="UTF-8" standalone="yes"?>
<Relationships xmlns="http://schemas.openxmlformats.org/package/2006/relationships"><Relationship Id="rId1" Type="http://schemas.openxmlformats.org/officeDocument/2006/relationships/image" Target="../media/image42.emf"/></Relationships>
</file>

<file path=ppt/drawings/_rels/vmlDrawing45.vml.rels><?xml version="1.0" encoding="UTF-8" standalone="yes"?>
<Relationships xmlns="http://schemas.openxmlformats.org/package/2006/relationships"><Relationship Id="rId1" Type="http://schemas.openxmlformats.org/officeDocument/2006/relationships/image" Target="../media/image43.emf"/></Relationships>
</file>

<file path=ppt/drawings/_rels/vmlDrawing46.vml.rels><?xml version="1.0" encoding="UTF-8" standalone="yes"?>
<Relationships xmlns="http://schemas.openxmlformats.org/package/2006/relationships"><Relationship Id="rId1" Type="http://schemas.openxmlformats.org/officeDocument/2006/relationships/image" Target="../media/image44.emf"/></Relationships>
</file>

<file path=ppt/drawings/_rels/vmlDrawing47.vml.rels><?xml version="1.0" encoding="UTF-8" standalone="yes"?>
<Relationships xmlns="http://schemas.openxmlformats.org/package/2006/relationships"><Relationship Id="rId1" Type="http://schemas.openxmlformats.org/officeDocument/2006/relationships/image" Target="../media/image45.emf"/></Relationships>
</file>

<file path=ppt/drawings/_rels/vmlDrawing48.vml.rels><?xml version="1.0" encoding="UTF-8" standalone="yes"?>
<Relationships xmlns="http://schemas.openxmlformats.org/package/2006/relationships"><Relationship Id="rId1" Type="http://schemas.openxmlformats.org/officeDocument/2006/relationships/image" Target="../media/image46.emf"/></Relationships>
</file>

<file path=ppt/drawings/_rels/vmlDrawing49.vml.rels><?xml version="1.0" encoding="UTF-8" standalone="yes"?>
<Relationships xmlns="http://schemas.openxmlformats.org/package/2006/relationships"><Relationship Id="rId1" Type="http://schemas.openxmlformats.org/officeDocument/2006/relationships/image" Target="../media/image47.e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7.emf"/></Relationships>
</file>

<file path=ppt/drawings/_rels/vmlDrawing50.vml.rels><?xml version="1.0" encoding="UTF-8" standalone="yes"?>
<Relationships xmlns="http://schemas.openxmlformats.org/package/2006/relationships"><Relationship Id="rId1" Type="http://schemas.openxmlformats.org/officeDocument/2006/relationships/image" Target="../media/image48.emf"/></Relationships>
</file>

<file path=ppt/drawings/_rels/vmlDrawing51.vml.rels><?xml version="1.0" encoding="UTF-8" standalone="yes"?>
<Relationships xmlns="http://schemas.openxmlformats.org/package/2006/relationships"><Relationship Id="rId1" Type="http://schemas.openxmlformats.org/officeDocument/2006/relationships/image" Target="../media/image49.emf"/></Relationships>
</file>

<file path=ppt/drawings/_rels/vmlDrawing52.vml.rels><?xml version="1.0" encoding="UTF-8" standalone="yes"?>
<Relationships xmlns="http://schemas.openxmlformats.org/package/2006/relationships"><Relationship Id="rId1" Type="http://schemas.openxmlformats.org/officeDocument/2006/relationships/image" Target="../media/image39.emf"/></Relationships>
</file>

<file path=ppt/drawings/_rels/vmlDrawing53.vml.rels><?xml version="1.0" encoding="UTF-8" standalone="yes"?>
<Relationships xmlns="http://schemas.openxmlformats.org/package/2006/relationships"><Relationship Id="rId1" Type="http://schemas.openxmlformats.org/officeDocument/2006/relationships/image" Target="../media/image40.emf"/></Relationships>
</file>

<file path=ppt/drawings/_rels/vmlDrawing54.vml.rels><?xml version="1.0" encoding="UTF-8" standalone="yes"?>
<Relationships xmlns="http://schemas.openxmlformats.org/package/2006/relationships"><Relationship Id="rId1" Type="http://schemas.openxmlformats.org/officeDocument/2006/relationships/image" Target="../media/image50.emf"/></Relationships>
</file>

<file path=ppt/drawings/_rels/vmlDrawing55.vml.rels><?xml version="1.0" encoding="UTF-8" standalone="yes"?>
<Relationships xmlns="http://schemas.openxmlformats.org/package/2006/relationships"><Relationship Id="rId1" Type="http://schemas.openxmlformats.org/officeDocument/2006/relationships/image" Target="../media/image51.emf"/></Relationships>
</file>

<file path=ppt/drawings/_rels/vmlDrawing56.vml.rels><?xml version="1.0" encoding="UTF-8" standalone="yes"?>
<Relationships xmlns="http://schemas.openxmlformats.org/package/2006/relationships"><Relationship Id="rId1" Type="http://schemas.openxmlformats.org/officeDocument/2006/relationships/image" Target="../media/image52.emf"/></Relationships>
</file>

<file path=ppt/drawings/_rels/vmlDrawing57.vml.rels><?xml version="1.0" encoding="UTF-8" standalone="yes"?>
<Relationships xmlns="http://schemas.openxmlformats.org/package/2006/relationships"><Relationship Id="rId1" Type="http://schemas.openxmlformats.org/officeDocument/2006/relationships/image" Target="../media/image53.emf"/></Relationships>
</file>

<file path=ppt/drawings/_rels/vmlDrawing58.vml.rels><?xml version="1.0" encoding="UTF-8" standalone="yes"?>
<Relationships xmlns="http://schemas.openxmlformats.org/package/2006/relationships"><Relationship Id="rId1" Type="http://schemas.openxmlformats.org/officeDocument/2006/relationships/image" Target="../media/image56.emf"/></Relationships>
</file>

<file path=ppt/drawings/_rels/vmlDrawing59.vml.rels><?xml version="1.0" encoding="UTF-8" standalone="yes"?>
<Relationships xmlns="http://schemas.openxmlformats.org/package/2006/relationships"><Relationship Id="rId1" Type="http://schemas.openxmlformats.org/officeDocument/2006/relationships/image" Target="../media/image57.emf"/></Relationships>
</file>

<file path=ppt/drawings/_rels/vmlDrawing6.vml.rels><?xml version="1.0" encoding="UTF-8" standalone="yes"?>
<Relationships xmlns="http://schemas.openxmlformats.org/package/2006/relationships"><Relationship Id="rId1" Type="http://schemas.openxmlformats.org/officeDocument/2006/relationships/image" Target="../media/image8.emf"/></Relationships>
</file>

<file path=ppt/drawings/_rels/vmlDrawing60.vml.rels><?xml version="1.0" encoding="UTF-8" standalone="yes"?>
<Relationships xmlns="http://schemas.openxmlformats.org/package/2006/relationships"><Relationship Id="rId1" Type="http://schemas.openxmlformats.org/officeDocument/2006/relationships/image" Target="../media/image58.emf"/></Relationships>
</file>

<file path=ppt/drawings/_rels/vmlDrawing61.vml.rels><?xml version="1.0" encoding="UTF-8" standalone="yes"?>
<Relationships xmlns="http://schemas.openxmlformats.org/package/2006/relationships"><Relationship Id="rId1" Type="http://schemas.openxmlformats.org/officeDocument/2006/relationships/image" Target="../media/image59.emf"/></Relationships>
</file>

<file path=ppt/drawings/_rels/vmlDrawing62.vml.rels><?xml version="1.0" encoding="UTF-8" standalone="yes"?>
<Relationships xmlns="http://schemas.openxmlformats.org/package/2006/relationships"><Relationship Id="rId1" Type="http://schemas.openxmlformats.org/officeDocument/2006/relationships/image" Target="../media/image60.emf"/></Relationships>
</file>

<file path=ppt/drawings/_rels/vmlDrawing63.vml.rels><?xml version="1.0" encoding="UTF-8" standalone="yes"?>
<Relationships xmlns="http://schemas.openxmlformats.org/package/2006/relationships"><Relationship Id="rId1" Type="http://schemas.openxmlformats.org/officeDocument/2006/relationships/image" Target="../media/image61.emf"/></Relationships>
</file>

<file path=ppt/drawings/_rels/vmlDrawing64.vml.rels><?xml version="1.0" encoding="UTF-8" standalone="yes"?>
<Relationships xmlns="http://schemas.openxmlformats.org/package/2006/relationships"><Relationship Id="rId1" Type="http://schemas.openxmlformats.org/officeDocument/2006/relationships/image" Target="../media/image62.emf"/></Relationships>
</file>

<file path=ppt/drawings/_rels/vmlDrawing65.vml.rels><?xml version="1.0" encoding="UTF-8" standalone="yes"?>
<Relationships xmlns="http://schemas.openxmlformats.org/package/2006/relationships"><Relationship Id="rId1" Type="http://schemas.openxmlformats.org/officeDocument/2006/relationships/image" Target="../media/image63.emf"/></Relationships>
</file>

<file path=ppt/drawings/_rels/vmlDrawing66.vml.rels><?xml version="1.0" encoding="UTF-8" standalone="yes"?>
<Relationships xmlns="http://schemas.openxmlformats.org/package/2006/relationships"><Relationship Id="rId1" Type="http://schemas.openxmlformats.org/officeDocument/2006/relationships/image" Target="../media/image64.emf"/></Relationships>
</file>

<file path=ppt/drawings/_rels/vmlDrawing67.vml.rels><?xml version="1.0" encoding="UTF-8" standalone="yes"?>
<Relationships xmlns="http://schemas.openxmlformats.org/package/2006/relationships"><Relationship Id="rId1" Type="http://schemas.openxmlformats.org/officeDocument/2006/relationships/image" Target="../media/image65.emf"/></Relationships>
</file>

<file path=ppt/drawings/_rels/vmlDrawing68.vml.rels><?xml version="1.0" encoding="UTF-8" standalone="yes"?>
<Relationships xmlns="http://schemas.openxmlformats.org/package/2006/relationships"><Relationship Id="rId1" Type="http://schemas.openxmlformats.org/officeDocument/2006/relationships/image" Target="../media/image66.emf"/></Relationships>
</file>

<file path=ppt/drawings/_rels/vmlDrawing69.vml.rels><?xml version="1.0" encoding="UTF-8" standalone="yes"?>
<Relationships xmlns="http://schemas.openxmlformats.org/package/2006/relationships"><Relationship Id="rId1" Type="http://schemas.openxmlformats.org/officeDocument/2006/relationships/image" Target="../media/image67.emf"/></Relationships>
</file>

<file path=ppt/drawings/_rels/vmlDrawing7.vml.rels><?xml version="1.0" encoding="UTF-8" standalone="yes"?>
<Relationships xmlns="http://schemas.openxmlformats.org/package/2006/relationships"><Relationship Id="rId1" Type="http://schemas.openxmlformats.org/officeDocument/2006/relationships/image" Target="../media/image9.emf"/></Relationships>
</file>

<file path=ppt/drawings/_rels/vmlDrawing70.vml.rels><?xml version="1.0" encoding="UTF-8" standalone="yes"?>
<Relationships xmlns="http://schemas.openxmlformats.org/package/2006/relationships"><Relationship Id="rId1" Type="http://schemas.openxmlformats.org/officeDocument/2006/relationships/image" Target="../media/image68.emf"/></Relationships>
</file>

<file path=ppt/drawings/_rels/vmlDrawing71.vml.rels><?xml version="1.0" encoding="UTF-8" standalone="yes"?>
<Relationships xmlns="http://schemas.openxmlformats.org/package/2006/relationships"><Relationship Id="rId1" Type="http://schemas.openxmlformats.org/officeDocument/2006/relationships/image" Target="../media/image69.emf"/></Relationships>
</file>

<file path=ppt/drawings/_rels/vmlDrawing72.vml.rels><?xml version="1.0" encoding="UTF-8" standalone="yes"?>
<Relationships xmlns="http://schemas.openxmlformats.org/package/2006/relationships"><Relationship Id="rId1" Type="http://schemas.openxmlformats.org/officeDocument/2006/relationships/image" Target="../media/image70.emf"/></Relationships>
</file>

<file path=ppt/drawings/_rels/vmlDrawing73.vml.rels><?xml version="1.0" encoding="UTF-8" standalone="yes"?>
<Relationships xmlns="http://schemas.openxmlformats.org/package/2006/relationships"><Relationship Id="rId1" Type="http://schemas.openxmlformats.org/officeDocument/2006/relationships/image" Target="../media/image71.emf"/></Relationships>
</file>

<file path=ppt/drawings/_rels/vmlDrawing74.vml.rels><?xml version="1.0" encoding="UTF-8" standalone="yes"?>
<Relationships xmlns="http://schemas.openxmlformats.org/package/2006/relationships"><Relationship Id="rId1" Type="http://schemas.openxmlformats.org/officeDocument/2006/relationships/image" Target="../media/image72.emf"/></Relationships>
</file>

<file path=ppt/drawings/_rels/vmlDrawing75.vml.rels><?xml version="1.0" encoding="UTF-8" standalone="yes"?>
<Relationships xmlns="http://schemas.openxmlformats.org/package/2006/relationships"><Relationship Id="rId1" Type="http://schemas.openxmlformats.org/officeDocument/2006/relationships/image" Target="../media/image73.emf"/></Relationships>
</file>

<file path=ppt/drawings/_rels/vmlDrawing76.vml.rels><?xml version="1.0" encoding="UTF-8" standalone="yes"?>
<Relationships xmlns="http://schemas.openxmlformats.org/package/2006/relationships"><Relationship Id="rId1" Type="http://schemas.openxmlformats.org/officeDocument/2006/relationships/image" Target="../media/image74.emf"/></Relationships>
</file>

<file path=ppt/drawings/_rels/vmlDrawing77.vml.rels><?xml version="1.0" encoding="UTF-8" standalone="yes"?>
<Relationships xmlns="http://schemas.openxmlformats.org/package/2006/relationships"><Relationship Id="rId1" Type="http://schemas.openxmlformats.org/officeDocument/2006/relationships/image" Target="../media/image75.emf"/></Relationships>
</file>

<file path=ppt/drawings/_rels/vmlDrawing78.vml.rels><?xml version="1.0" encoding="UTF-8" standalone="yes"?>
<Relationships xmlns="http://schemas.openxmlformats.org/package/2006/relationships"><Relationship Id="rId1" Type="http://schemas.openxmlformats.org/officeDocument/2006/relationships/image" Target="../media/image76.emf"/></Relationships>
</file>

<file path=ppt/drawings/_rels/vmlDrawing79.vml.rels><?xml version="1.0" encoding="UTF-8" standalone="yes"?>
<Relationships xmlns="http://schemas.openxmlformats.org/package/2006/relationships"><Relationship Id="rId1" Type="http://schemas.openxmlformats.org/officeDocument/2006/relationships/image" Target="../media/image77.emf"/></Relationships>
</file>

<file path=ppt/drawings/_rels/vmlDrawing8.vml.rels><?xml version="1.0" encoding="UTF-8" standalone="yes"?>
<Relationships xmlns="http://schemas.openxmlformats.org/package/2006/relationships"><Relationship Id="rId1" Type="http://schemas.openxmlformats.org/officeDocument/2006/relationships/image" Target="../media/image10.emf"/></Relationships>
</file>

<file path=ppt/drawings/_rels/vmlDrawing80.vml.rels><?xml version="1.0" encoding="UTF-8" standalone="yes"?>
<Relationships xmlns="http://schemas.openxmlformats.org/package/2006/relationships"><Relationship Id="rId1" Type="http://schemas.openxmlformats.org/officeDocument/2006/relationships/image" Target="../media/image78.emf"/></Relationships>
</file>

<file path=ppt/drawings/_rels/vmlDrawing81.vml.rels><?xml version="1.0" encoding="UTF-8" standalone="yes"?>
<Relationships xmlns="http://schemas.openxmlformats.org/package/2006/relationships"><Relationship Id="rId1" Type="http://schemas.openxmlformats.org/officeDocument/2006/relationships/image" Target="../media/image75.emf"/></Relationships>
</file>

<file path=ppt/drawings/_rels/vmlDrawing82.vml.rels><?xml version="1.0" encoding="UTF-8" standalone="yes"?>
<Relationships xmlns="http://schemas.openxmlformats.org/package/2006/relationships"><Relationship Id="rId1" Type="http://schemas.openxmlformats.org/officeDocument/2006/relationships/image" Target="../media/image79.emf"/></Relationships>
</file>

<file path=ppt/drawings/_rels/vmlDrawing83.vml.rels><?xml version="1.0" encoding="UTF-8" standalone="yes"?>
<Relationships xmlns="http://schemas.openxmlformats.org/package/2006/relationships"><Relationship Id="rId1" Type="http://schemas.openxmlformats.org/officeDocument/2006/relationships/image" Target="../media/image53.emf"/></Relationships>
</file>

<file path=ppt/drawings/_rels/vmlDrawing84.vml.rels><?xml version="1.0" encoding="UTF-8" standalone="yes"?>
<Relationships xmlns="http://schemas.openxmlformats.org/package/2006/relationships"><Relationship Id="rId1" Type="http://schemas.openxmlformats.org/officeDocument/2006/relationships/image" Target="../media/image52.emf"/></Relationships>
</file>

<file path=ppt/drawings/_rels/vmlDrawing85.vml.rels><?xml version="1.0" encoding="UTF-8" standalone="yes"?>
<Relationships xmlns="http://schemas.openxmlformats.org/package/2006/relationships"><Relationship Id="rId1" Type="http://schemas.openxmlformats.org/officeDocument/2006/relationships/image" Target="../media/image80.emf"/></Relationships>
</file>

<file path=ppt/drawings/_rels/vmlDrawing86.vml.rels><?xml version="1.0" encoding="UTF-8" standalone="yes"?>
<Relationships xmlns="http://schemas.openxmlformats.org/package/2006/relationships"><Relationship Id="rId1" Type="http://schemas.openxmlformats.org/officeDocument/2006/relationships/image" Target="../media/image81.emf"/></Relationships>
</file>

<file path=ppt/drawings/_rels/vmlDrawing87.vml.rels><?xml version="1.0" encoding="UTF-8" standalone="yes"?>
<Relationships xmlns="http://schemas.openxmlformats.org/package/2006/relationships"><Relationship Id="rId1" Type="http://schemas.openxmlformats.org/officeDocument/2006/relationships/image" Target="../media/image82.emf"/></Relationships>
</file>

<file path=ppt/drawings/_rels/vmlDrawing88.vml.rels><?xml version="1.0" encoding="UTF-8" standalone="yes"?>
<Relationships xmlns="http://schemas.openxmlformats.org/package/2006/relationships"><Relationship Id="rId1" Type="http://schemas.openxmlformats.org/officeDocument/2006/relationships/image" Target="../media/image30.emf"/></Relationships>
</file>

<file path=ppt/drawings/_rels/vmlDrawing89.vml.rels><?xml version="1.0" encoding="UTF-8" standalone="yes"?>
<Relationships xmlns="http://schemas.openxmlformats.org/package/2006/relationships"><Relationship Id="rId1" Type="http://schemas.openxmlformats.org/officeDocument/2006/relationships/image" Target="../media/image83.emf"/></Relationships>
</file>

<file path=ppt/drawings/_rels/vmlDrawing9.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90.vml.rels><?xml version="1.0" encoding="UTF-8" standalone="yes"?>
<Relationships xmlns="http://schemas.openxmlformats.org/package/2006/relationships"><Relationship Id="rId1" Type="http://schemas.openxmlformats.org/officeDocument/2006/relationships/image" Target="../media/image84.emf"/></Relationships>
</file>

<file path=ppt/drawings/_rels/vmlDrawing91.vml.rels><?xml version="1.0" encoding="UTF-8" standalone="yes"?>
<Relationships xmlns="http://schemas.openxmlformats.org/package/2006/relationships"><Relationship Id="rId1" Type="http://schemas.openxmlformats.org/officeDocument/2006/relationships/image" Target="../media/image85.emf"/></Relationships>
</file>

<file path=ppt/drawings/_rels/vmlDrawing92.vml.rels><?xml version="1.0" encoding="UTF-8" standalone="yes"?>
<Relationships xmlns="http://schemas.openxmlformats.org/package/2006/relationships"><Relationship Id="rId1" Type="http://schemas.openxmlformats.org/officeDocument/2006/relationships/image" Target="../media/image86.emf"/></Relationships>
</file>

<file path=ppt/drawings/_rels/vmlDrawing93.vml.rels><?xml version="1.0" encoding="UTF-8" standalone="yes"?>
<Relationships xmlns="http://schemas.openxmlformats.org/package/2006/relationships"><Relationship Id="rId1" Type="http://schemas.openxmlformats.org/officeDocument/2006/relationships/image" Target="../media/image87.emf"/></Relationships>
</file>

<file path=ppt/drawings/_rels/vmlDrawing94.vml.rels><?xml version="1.0" encoding="UTF-8" standalone="yes"?>
<Relationships xmlns="http://schemas.openxmlformats.org/package/2006/relationships"><Relationship Id="rId1" Type="http://schemas.openxmlformats.org/officeDocument/2006/relationships/image" Target="../media/image88.emf"/></Relationships>
</file>

<file path=ppt/drawings/_rels/vmlDrawing95.vml.rels><?xml version="1.0" encoding="UTF-8" standalone="yes"?>
<Relationships xmlns="http://schemas.openxmlformats.org/package/2006/relationships"><Relationship Id="rId1" Type="http://schemas.openxmlformats.org/officeDocument/2006/relationships/image" Target="../media/image89.emf"/></Relationships>
</file>

<file path=ppt/drawings/_rels/vmlDrawing96.vml.rels><?xml version="1.0" encoding="UTF-8" standalone="yes"?>
<Relationships xmlns="http://schemas.openxmlformats.org/package/2006/relationships"><Relationship Id="rId1" Type="http://schemas.openxmlformats.org/officeDocument/2006/relationships/image" Target="../media/image90.emf"/></Relationships>
</file>

<file path=ppt/drawings/_rels/vmlDrawing97.vml.rels><?xml version="1.0" encoding="UTF-8" standalone="yes"?>
<Relationships xmlns="http://schemas.openxmlformats.org/package/2006/relationships"><Relationship Id="rId1" Type="http://schemas.openxmlformats.org/officeDocument/2006/relationships/image" Target="../media/image91.emf"/></Relationships>
</file>

<file path=ppt/drawings/_rels/vmlDrawing98.vml.rels><?xml version="1.0" encoding="UTF-8" standalone="yes"?>
<Relationships xmlns="http://schemas.openxmlformats.org/package/2006/relationships"><Relationship Id="rId1" Type="http://schemas.openxmlformats.org/officeDocument/2006/relationships/image" Target="../media/image92.emf"/></Relationships>
</file>

<file path=ppt/drawings/_rels/vmlDrawing99.vml.rels><?xml version="1.0" encoding="UTF-8" standalone="yes"?>
<Relationships xmlns="http://schemas.openxmlformats.org/package/2006/relationships"><Relationship Id="rId1" Type="http://schemas.openxmlformats.org/officeDocument/2006/relationships/image" Target="../media/image93.e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544A80CA-8B39-4EB2-9AD5-FD76773AD263}" type="datetimeFigureOut">
              <a:rPr lang="en-US" smtClean="0"/>
              <a:t>10/18/2019</a:t>
            </a:fld>
            <a:endParaRPr lang="en-US" dirty="0"/>
          </a:p>
        </p:txBody>
      </p:sp>
      <p:sp>
        <p:nvSpPr>
          <p:cNvPr id="4" name="Slide Image Placeholder 3"/>
          <p:cNvSpPr>
            <a:spLocks noGrp="1" noRot="1" noChangeAspect="1"/>
          </p:cNvSpPr>
          <p:nvPr>
            <p:ph type="sldImg" idx="2"/>
          </p:nvPr>
        </p:nvSpPr>
        <p:spPr>
          <a:xfrm>
            <a:off x="1431925" y="1143000"/>
            <a:ext cx="399415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C194C5F9-4585-41A7-9B45-FBC07D49B7DA}" type="slidenum">
              <a:rPr lang="en-US" smtClean="0"/>
              <a:t>‹#›</a:t>
            </a:fld>
            <a:endParaRPr lang="en-US" dirty="0"/>
          </a:p>
        </p:txBody>
      </p:sp>
    </p:spTree>
    <p:extLst>
      <p:ext uri="{BB962C8B-B14F-4D97-AF65-F5344CB8AC3E}">
        <p14:creationId xmlns:p14="http://schemas.microsoft.com/office/powerpoint/2010/main" val="226824047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252.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253.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254.xml.rels><?xml version="1.0" encoding="UTF-8" standalone="yes"?>
<Relationships xmlns="http://schemas.openxmlformats.org/package/2006/relationships"><Relationship Id="rId2" Type="http://schemas.openxmlformats.org/officeDocument/2006/relationships/slide" Target="../slides/slide259.xml"/><Relationship Id="rId1" Type="http://schemas.openxmlformats.org/officeDocument/2006/relationships/notesMaster" Target="../notesMasters/notesMaster1.xml"/></Relationships>
</file>

<file path=ppt/notesSlides/_rels/notesSlide255.xml.rels><?xml version="1.0" encoding="UTF-8" standalone="yes"?>
<Relationships xmlns="http://schemas.openxmlformats.org/package/2006/relationships"><Relationship Id="rId2" Type="http://schemas.openxmlformats.org/officeDocument/2006/relationships/slide" Target="../slides/slide261.xml"/><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2" Type="http://schemas.openxmlformats.org/officeDocument/2006/relationships/slide" Target="../slides/slide262.xml"/><Relationship Id="rId1" Type="http://schemas.openxmlformats.org/officeDocument/2006/relationships/notesMaster" Target="../notesMasters/notesMaster1.xml"/></Relationships>
</file>

<file path=ppt/notesSlides/_rels/notesSlide257.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259.xml.rels><?xml version="1.0" encoding="UTF-8" standalone="yes"?>
<Relationships xmlns="http://schemas.openxmlformats.org/package/2006/relationships"><Relationship Id="rId2" Type="http://schemas.openxmlformats.org/officeDocument/2006/relationships/slide" Target="../slides/slide26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261.xml.rels><?xml version="1.0" encoding="UTF-8" standalone="yes"?>
<Relationships xmlns="http://schemas.openxmlformats.org/package/2006/relationships"><Relationship Id="rId2" Type="http://schemas.openxmlformats.org/officeDocument/2006/relationships/slide" Target="../slides/slide267.xml"/><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2" Type="http://schemas.openxmlformats.org/officeDocument/2006/relationships/slide" Target="../slides/slide268.xml"/><Relationship Id="rId1" Type="http://schemas.openxmlformats.org/officeDocument/2006/relationships/notesMaster" Target="../notesMasters/notesMaster1.xml"/></Relationships>
</file>

<file path=ppt/notesSlides/_rels/notesSlide263.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2" Type="http://schemas.openxmlformats.org/officeDocument/2006/relationships/slide" Target="../slides/slide270.xml"/><Relationship Id="rId1" Type="http://schemas.openxmlformats.org/officeDocument/2006/relationships/notesMaster" Target="../notesMasters/notesMaster1.xml"/></Relationships>
</file>

<file path=ppt/notesSlides/_rels/notesSlide265.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267.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269.xml.rels><?xml version="1.0" encoding="UTF-8" standalone="yes"?>
<Relationships xmlns="http://schemas.openxmlformats.org/package/2006/relationships"><Relationship Id="rId2" Type="http://schemas.openxmlformats.org/officeDocument/2006/relationships/slide" Target="../slides/slide275.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271.xml.rels><?xml version="1.0" encoding="UTF-8" standalone="yes"?>
<Relationships xmlns="http://schemas.openxmlformats.org/package/2006/relationships"><Relationship Id="rId2" Type="http://schemas.openxmlformats.org/officeDocument/2006/relationships/slide" Target="../slides/slide277.xml"/><Relationship Id="rId1" Type="http://schemas.openxmlformats.org/officeDocument/2006/relationships/notesMaster" Target="../notesMasters/notesMaster1.xml"/></Relationships>
</file>

<file path=ppt/notesSlides/_rels/notesSlide272.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273.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274.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276.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278.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80.xml.rels><?xml version="1.0" encoding="UTF-8" standalone="yes"?>
<Relationships xmlns="http://schemas.openxmlformats.org/package/2006/relationships"><Relationship Id="rId2" Type="http://schemas.openxmlformats.org/officeDocument/2006/relationships/slide" Target="../slides/slide286.xml"/><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2" Type="http://schemas.openxmlformats.org/officeDocument/2006/relationships/slide" Target="../slides/slide287.xml"/><Relationship Id="rId1" Type="http://schemas.openxmlformats.org/officeDocument/2006/relationships/notesMaster" Target="../notesMasters/notesMaster1.xml"/></Relationships>
</file>

<file path=ppt/notesSlides/_rels/notesSlide282.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284.xml.rels><?xml version="1.0" encoding="UTF-8" standalone="yes"?>
<Relationships xmlns="http://schemas.openxmlformats.org/package/2006/relationships"><Relationship Id="rId2" Type="http://schemas.openxmlformats.org/officeDocument/2006/relationships/slide" Target="../slides/slide291.xml"/><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286.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287.xml.rels><?xml version="1.0" encoding="UTF-8" standalone="yes"?>
<Relationships xmlns="http://schemas.openxmlformats.org/package/2006/relationships"><Relationship Id="rId2" Type="http://schemas.openxmlformats.org/officeDocument/2006/relationships/slide" Target="../slides/slide294.xml"/><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2" Type="http://schemas.openxmlformats.org/officeDocument/2006/relationships/slide" Target="../slides/slide299.xml"/><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2" Type="http://schemas.openxmlformats.org/officeDocument/2006/relationships/slide" Target="../slides/slide305.xml"/><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2" Type="http://schemas.openxmlformats.org/officeDocument/2006/relationships/slide" Target="../slides/slide306.xml"/><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2" Type="http://schemas.openxmlformats.org/officeDocument/2006/relationships/slide" Target="../slides/slide308.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2" Type="http://schemas.openxmlformats.org/officeDocument/2006/relationships/slide" Target="../slides/slide309.xml"/><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2" Type="http://schemas.openxmlformats.org/officeDocument/2006/relationships/slide" Target="../slides/slide310.xml"/><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2" Type="http://schemas.openxmlformats.org/officeDocument/2006/relationships/slide" Target="../slides/slide311.xml"/><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2" Type="http://schemas.openxmlformats.org/officeDocument/2006/relationships/slide" Target="../slides/slide312.xml"/><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2" Type="http://schemas.openxmlformats.org/officeDocument/2006/relationships/slide" Target="../slides/slide313.xml"/><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2" Type="http://schemas.openxmlformats.org/officeDocument/2006/relationships/slide" Target="../slides/slide314.xml"/><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2" Type="http://schemas.openxmlformats.org/officeDocument/2006/relationships/slide" Target="../slides/slide315.xml"/><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2" Type="http://schemas.openxmlformats.org/officeDocument/2006/relationships/slide" Target="../slides/slide316.xml"/><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2" Type="http://schemas.openxmlformats.org/officeDocument/2006/relationships/slide" Target="../slides/slide317.xml"/><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2" Type="http://schemas.openxmlformats.org/officeDocument/2006/relationships/slide" Target="../slides/slide318.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2" Type="http://schemas.openxmlformats.org/officeDocument/2006/relationships/slide" Target="../slides/slide321.xml"/><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2" Type="http://schemas.openxmlformats.org/officeDocument/2006/relationships/slide" Target="../slides/slide322.xml"/><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2" Type="http://schemas.openxmlformats.org/officeDocument/2006/relationships/slide" Target="../slides/slide323.xml"/><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2" Type="http://schemas.openxmlformats.org/officeDocument/2006/relationships/slide" Target="../slides/slide324.xml"/><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2" Type="http://schemas.openxmlformats.org/officeDocument/2006/relationships/slide" Target="../slides/slide325.xml"/><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2" Type="http://schemas.openxmlformats.org/officeDocument/2006/relationships/slide" Target="../slides/slide326.xml"/><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2" Type="http://schemas.openxmlformats.org/officeDocument/2006/relationships/slide" Target="../slides/slide327.xml"/><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2" Type="http://schemas.openxmlformats.org/officeDocument/2006/relationships/slide" Target="../slides/slide328.xml"/><Relationship Id="rId1" Type="http://schemas.openxmlformats.org/officeDocument/2006/relationships/notesMaster" Target="../notesMasters/notesMaster1.xml"/></Relationships>
</file>

<file path=ppt/notesSlides/_rels/notesSlide319.xml.rels><?xml version="1.0" encoding="UTF-8" standalone="yes"?>
<Relationships xmlns="http://schemas.openxmlformats.org/package/2006/relationships"><Relationship Id="rId2" Type="http://schemas.openxmlformats.org/officeDocument/2006/relationships/slide" Target="../slides/slide329.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2" Type="http://schemas.openxmlformats.org/officeDocument/2006/relationships/slide" Target="../slides/slide330.xml"/><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2" Type="http://schemas.openxmlformats.org/officeDocument/2006/relationships/slide" Target="../slides/slide331.xml"/><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2" Type="http://schemas.openxmlformats.org/officeDocument/2006/relationships/slide" Target="../slides/slide332.xml"/><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2" Type="http://schemas.openxmlformats.org/officeDocument/2006/relationships/slide" Target="../slides/slide333.xml"/><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2" Type="http://schemas.openxmlformats.org/officeDocument/2006/relationships/slide" Target="../slides/slide334.xml"/><Relationship Id="rId1" Type="http://schemas.openxmlformats.org/officeDocument/2006/relationships/notesMaster" Target="../notesMasters/notesMaster1.xml"/></Relationships>
</file>

<file path=ppt/notesSlides/_rels/notesSlide325.xml.rels><?xml version="1.0" encoding="UTF-8" standalone="yes"?>
<Relationships xmlns="http://schemas.openxmlformats.org/package/2006/relationships"><Relationship Id="rId2" Type="http://schemas.openxmlformats.org/officeDocument/2006/relationships/slide" Target="../slides/slide335.xml"/><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2" Type="http://schemas.openxmlformats.org/officeDocument/2006/relationships/slide" Target="../slides/slide336.xml"/><Relationship Id="rId1" Type="http://schemas.openxmlformats.org/officeDocument/2006/relationships/notesMaster" Target="../notesMasters/notesMaster1.xml"/></Relationships>
</file>

<file path=ppt/notesSlides/_rels/notesSlide327.xml.rels><?xml version="1.0" encoding="UTF-8" standalone="yes"?>
<Relationships xmlns="http://schemas.openxmlformats.org/package/2006/relationships"><Relationship Id="rId2" Type="http://schemas.openxmlformats.org/officeDocument/2006/relationships/slide" Target="../slides/slide337.xml"/><Relationship Id="rId1" Type="http://schemas.openxmlformats.org/officeDocument/2006/relationships/notesMaster" Target="../notesMasters/notesMaster1.xml"/></Relationships>
</file>

<file path=ppt/notesSlides/_rels/notesSlide328.xml.rels><?xml version="1.0" encoding="UTF-8" standalone="yes"?>
<Relationships xmlns="http://schemas.openxmlformats.org/package/2006/relationships"><Relationship Id="rId2" Type="http://schemas.openxmlformats.org/officeDocument/2006/relationships/slide" Target="../slides/slide338.xml"/><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2" Type="http://schemas.openxmlformats.org/officeDocument/2006/relationships/slide" Target="../slides/slide339.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30.xml.rels><?xml version="1.0" encoding="UTF-8" standalone="yes"?>
<Relationships xmlns="http://schemas.openxmlformats.org/package/2006/relationships"><Relationship Id="rId2" Type="http://schemas.openxmlformats.org/officeDocument/2006/relationships/slide" Target="../slides/slide340.xml"/><Relationship Id="rId1" Type="http://schemas.openxmlformats.org/officeDocument/2006/relationships/notesMaster" Target="../notesMasters/notesMaster1.xml"/></Relationships>
</file>

<file path=ppt/notesSlides/_rels/notesSlide331.xml.rels><?xml version="1.0" encoding="UTF-8" standalone="yes"?>
<Relationships xmlns="http://schemas.openxmlformats.org/package/2006/relationships"><Relationship Id="rId2" Type="http://schemas.openxmlformats.org/officeDocument/2006/relationships/slide" Target="../slides/slide341.xml"/><Relationship Id="rId1" Type="http://schemas.openxmlformats.org/officeDocument/2006/relationships/notesMaster" Target="../notesMasters/notesMaster1.xml"/></Relationships>
</file>

<file path=ppt/notesSlides/_rels/notesSlide332.xml.rels><?xml version="1.0" encoding="UTF-8" standalone="yes"?>
<Relationships xmlns="http://schemas.openxmlformats.org/package/2006/relationships"><Relationship Id="rId2" Type="http://schemas.openxmlformats.org/officeDocument/2006/relationships/slide" Target="../slides/slide342.xml"/><Relationship Id="rId1" Type="http://schemas.openxmlformats.org/officeDocument/2006/relationships/notesMaster" Target="../notesMasters/notesMaster1.xml"/></Relationships>
</file>

<file path=ppt/notesSlides/_rels/notesSlide333.xml.rels><?xml version="1.0" encoding="UTF-8" standalone="yes"?>
<Relationships xmlns="http://schemas.openxmlformats.org/package/2006/relationships"><Relationship Id="rId2" Type="http://schemas.openxmlformats.org/officeDocument/2006/relationships/slide" Target="../slides/slide343.xml"/><Relationship Id="rId1" Type="http://schemas.openxmlformats.org/officeDocument/2006/relationships/notesMaster" Target="../notesMasters/notesMaster1.xml"/></Relationships>
</file>

<file path=ppt/notesSlides/_rels/notesSlide334.xml.rels><?xml version="1.0" encoding="UTF-8" standalone="yes"?>
<Relationships xmlns="http://schemas.openxmlformats.org/package/2006/relationships"><Relationship Id="rId2" Type="http://schemas.openxmlformats.org/officeDocument/2006/relationships/slide" Target="../slides/slide34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1</a:t>
            </a:fld>
            <a:endParaRPr lang="en-US" dirty="0"/>
          </a:p>
        </p:txBody>
      </p:sp>
    </p:spTree>
    <p:extLst>
      <p:ext uri="{BB962C8B-B14F-4D97-AF65-F5344CB8AC3E}">
        <p14:creationId xmlns:p14="http://schemas.microsoft.com/office/powerpoint/2010/main" val="218644270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1209646492"/>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3955185957"/>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3089860087"/>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736968054"/>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2682589599"/>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651400385"/>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0" y="4859339"/>
            <a:ext cx="5534025" cy="3962400"/>
          </a:xfrm>
          <a:noFill/>
          <a:ln w="9525"/>
        </p:spPr>
        <p:txBody>
          <a:bodyPr/>
          <a:lstStyle/>
          <a:p>
            <a:endParaRPr lang="en-GB" dirty="0" smtClean="0"/>
          </a:p>
        </p:txBody>
      </p:sp>
    </p:spTree>
    <p:extLst>
      <p:ext uri="{BB962C8B-B14F-4D97-AF65-F5344CB8AC3E}">
        <p14:creationId xmlns:p14="http://schemas.microsoft.com/office/powerpoint/2010/main" val="2846569676"/>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0" y="4859339"/>
            <a:ext cx="5534025" cy="3962400"/>
          </a:xfrm>
          <a:noFill/>
          <a:ln w="9525"/>
        </p:spPr>
        <p:txBody>
          <a:bodyPr/>
          <a:lstStyle/>
          <a:p>
            <a:endParaRPr lang="en-GB" dirty="0" smtClean="0"/>
          </a:p>
        </p:txBody>
      </p:sp>
    </p:spTree>
    <p:extLst>
      <p:ext uri="{BB962C8B-B14F-4D97-AF65-F5344CB8AC3E}">
        <p14:creationId xmlns:p14="http://schemas.microsoft.com/office/powerpoint/2010/main" val="3821618519"/>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0" y="4859339"/>
            <a:ext cx="5534025" cy="3962400"/>
          </a:xfrm>
          <a:noFill/>
          <a:ln w="9525"/>
        </p:spPr>
        <p:txBody>
          <a:bodyPr/>
          <a:lstStyle/>
          <a:p>
            <a:endParaRPr lang="en-GB" dirty="0" smtClean="0"/>
          </a:p>
        </p:txBody>
      </p:sp>
    </p:spTree>
    <p:extLst>
      <p:ext uri="{BB962C8B-B14F-4D97-AF65-F5344CB8AC3E}">
        <p14:creationId xmlns:p14="http://schemas.microsoft.com/office/powerpoint/2010/main" val="1756238310"/>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0" y="4859339"/>
            <a:ext cx="5534025" cy="3962400"/>
          </a:xfrm>
          <a:noFill/>
          <a:ln w="9525"/>
        </p:spPr>
        <p:txBody>
          <a:bodyPr/>
          <a:lstStyle/>
          <a:p>
            <a:endParaRPr lang="en-GB" dirty="0" smtClean="0"/>
          </a:p>
        </p:txBody>
      </p:sp>
    </p:spTree>
    <p:extLst>
      <p:ext uri="{BB962C8B-B14F-4D97-AF65-F5344CB8AC3E}">
        <p14:creationId xmlns:p14="http://schemas.microsoft.com/office/powerpoint/2010/main" val="574981481"/>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109</a:t>
            </a:fld>
            <a:endParaRPr lang="en-US" dirty="0"/>
          </a:p>
        </p:txBody>
      </p:sp>
    </p:spTree>
    <p:extLst>
      <p:ext uri="{BB962C8B-B14F-4D97-AF65-F5344CB8AC3E}">
        <p14:creationId xmlns:p14="http://schemas.microsoft.com/office/powerpoint/2010/main" val="22352152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11</a:t>
            </a:fld>
            <a:endParaRPr lang="en-US" dirty="0"/>
          </a:p>
        </p:txBody>
      </p:sp>
    </p:spTree>
    <p:extLst>
      <p:ext uri="{BB962C8B-B14F-4D97-AF65-F5344CB8AC3E}">
        <p14:creationId xmlns:p14="http://schemas.microsoft.com/office/powerpoint/2010/main" val="3172971873"/>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886303240"/>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0" y="4859339"/>
            <a:ext cx="5534025" cy="3962400"/>
          </a:xfrm>
          <a:noFill/>
          <a:ln w="9525"/>
        </p:spPr>
        <p:txBody>
          <a:bodyPr/>
          <a:lstStyle/>
          <a:p>
            <a:endParaRPr lang="en-GB" dirty="0" smtClean="0"/>
          </a:p>
        </p:txBody>
      </p:sp>
    </p:spTree>
    <p:extLst>
      <p:ext uri="{BB962C8B-B14F-4D97-AF65-F5344CB8AC3E}">
        <p14:creationId xmlns:p14="http://schemas.microsoft.com/office/powerpoint/2010/main" val="4267438748"/>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889655166"/>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2188132361"/>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1299109315"/>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36632271"/>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3176280558"/>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652609690"/>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3676374913"/>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320122033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3534272342"/>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3357151248"/>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3870964737"/>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1929759346"/>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123</a:t>
            </a:fld>
            <a:endParaRPr lang="en-US" dirty="0"/>
          </a:p>
        </p:txBody>
      </p:sp>
    </p:spTree>
    <p:extLst>
      <p:ext uri="{BB962C8B-B14F-4D97-AF65-F5344CB8AC3E}">
        <p14:creationId xmlns:p14="http://schemas.microsoft.com/office/powerpoint/2010/main" val="1760428305"/>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1488881381"/>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2550585812"/>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126</a:t>
            </a:fld>
            <a:endParaRPr lang="en-US" dirty="0"/>
          </a:p>
        </p:txBody>
      </p:sp>
    </p:spTree>
    <p:extLst>
      <p:ext uri="{BB962C8B-B14F-4D97-AF65-F5344CB8AC3E}">
        <p14:creationId xmlns:p14="http://schemas.microsoft.com/office/powerpoint/2010/main" val="625828145"/>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1146353680"/>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128</a:t>
            </a:fld>
            <a:endParaRPr lang="en-US" dirty="0"/>
          </a:p>
        </p:txBody>
      </p:sp>
    </p:spTree>
    <p:extLst>
      <p:ext uri="{BB962C8B-B14F-4D97-AF65-F5344CB8AC3E}">
        <p14:creationId xmlns:p14="http://schemas.microsoft.com/office/powerpoint/2010/main" val="3518243257"/>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129</a:t>
            </a:fld>
            <a:endParaRPr lang="en-US" dirty="0"/>
          </a:p>
        </p:txBody>
      </p:sp>
    </p:spTree>
    <p:extLst>
      <p:ext uri="{BB962C8B-B14F-4D97-AF65-F5344CB8AC3E}">
        <p14:creationId xmlns:p14="http://schemas.microsoft.com/office/powerpoint/2010/main" val="315867001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2865948039"/>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4084615681"/>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3983297963"/>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4234188409"/>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133</a:t>
            </a:fld>
            <a:endParaRPr lang="en-US" dirty="0"/>
          </a:p>
        </p:txBody>
      </p:sp>
    </p:spTree>
    <p:extLst>
      <p:ext uri="{BB962C8B-B14F-4D97-AF65-F5344CB8AC3E}">
        <p14:creationId xmlns:p14="http://schemas.microsoft.com/office/powerpoint/2010/main" val="3604139221"/>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2830207893"/>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2959843250"/>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637709528"/>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2856485461"/>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4067468037"/>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100048466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3" y="4859341"/>
            <a:ext cx="5534025" cy="3962400"/>
          </a:xfrm>
          <a:noFill/>
          <a:ln w="9525"/>
        </p:spPr>
        <p:txBody>
          <a:bodyPr/>
          <a:lstStyle/>
          <a:p>
            <a:endParaRPr lang="en-GB" dirty="0" smtClean="0"/>
          </a:p>
        </p:txBody>
      </p:sp>
    </p:spTree>
    <p:extLst>
      <p:ext uri="{BB962C8B-B14F-4D97-AF65-F5344CB8AC3E}">
        <p14:creationId xmlns:p14="http://schemas.microsoft.com/office/powerpoint/2010/main" val="2709667340"/>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140</a:t>
            </a:fld>
            <a:endParaRPr lang="en-US" dirty="0"/>
          </a:p>
        </p:txBody>
      </p:sp>
    </p:spTree>
    <p:extLst>
      <p:ext uri="{BB962C8B-B14F-4D97-AF65-F5344CB8AC3E}">
        <p14:creationId xmlns:p14="http://schemas.microsoft.com/office/powerpoint/2010/main" val="1788151392"/>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1663108616"/>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3692149421"/>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1537743210"/>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144</a:t>
            </a:fld>
            <a:endParaRPr lang="en-US" dirty="0"/>
          </a:p>
        </p:txBody>
      </p:sp>
    </p:spTree>
    <p:extLst>
      <p:ext uri="{BB962C8B-B14F-4D97-AF65-F5344CB8AC3E}">
        <p14:creationId xmlns:p14="http://schemas.microsoft.com/office/powerpoint/2010/main" val="2396905621"/>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145</a:t>
            </a:fld>
            <a:endParaRPr lang="en-US" dirty="0"/>
          </a:p>
        </p:txBody>
      </p:sp>
    </p:spTree>
    <p:extLst>
      <p:ext uri="{BB962C8B-B14F-4D97-AF65-F5344CB8AC3E}">
        <p14:creationId xmlns:p14="http://schemas.microsoft.com/office/powerpoint/2010/main" val="328924337"/>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2948852230"/>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2912708706"/>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2171910687"/>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150</a:t>
            </a:fld>
            <a:endParaRPr lang="en-US" dirty="0"/>
          </a:p>
        </p:txBody>
      </p:sp>
    </p:spTree>
    <p:extLst>
      <p:ext uri="{BB962C8B-B14F-4D97-AF65-F5344CB8AC3E}">
        <p14:creationId xmlns:p14="http://schemas.microsoft.com/office/powerpoint/2010/main" val="307177872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64062804"/>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3032683185"/>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152</a:t>
            </a:fld>
            <a:endParaRPr lang="en-US" dirty="0"/>
          </a:p>
        </p:txBody>
      </p:sp>
    </p:spTree>
    <p:extLst>
      <p:ext uri="{BB962C8B-B14F-4D97-AF65-F5344CB8AC3E}">
        <p14:creationId xmlns:p14="http://schemas.microsoft.com/office/powerpoint/2010/main" val="451251183"/>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744337242"/>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1814943529"/>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2049610758"/>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2421276993"/>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157</a:t>
            </a:fld>
            <a:endParaRPr lang="en-US" dirty="0"/>
          </a:p>
        </p:txBody>
      </p:sp>
    </p:spTree>
    <p:extLst>
      <p:ext uri="{BB962C8B-B14F-4D97-AF65-F5344CB8AC3E}">
        <p14:creationId xmlns:p14="http://schemas.microsoft.com/office/powerpoint/2010/main" val="2307178679"/>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1003997568"/>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159</a:t>
            </a:fld>
            <a:endParaRPr lang="en-US" dirty="0"/>
          </a:p>
        </p:txBody>
      </p:sp>
    </p:spTree>
    <p:extLst>
      <p:ext uri="{BB962C8B-B14F-4D97-AF65-F5344CB8AC3E}">
        <p14:creationId xmlns:p14="http://schemas.microsoft.com/office/powerpoint/2010/main" val="1034580722"/>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308633493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1869684277"/>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3802422482"/>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2753570027"/>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1238822120"/>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388278459"/>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3048475532"/>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1389588181"/>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2943086090"/>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1444983585"/>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3207687877"/>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285527524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1106548972"/>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2173872926"/>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1077442615"/>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40637173"/>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174</a:t>
            </a:fld>
            <a:endParaRPr lang="en-US" dirty="0"/>
          </a:p>
        </p:txBody>
      </p:sp>
    </p:spTree>
    <p:extLst>
      <p:ext uri="{BB962C8B-B14F-4D97-AF65-F5344CB8AC3E}">
        <p14:creationId xmlns:p14="http://schemas.microsoft.com/office/powerpoint/2010/main" val="2760355359"/>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483471722"/>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42429048"/>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1686137888"/>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974086722"/>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3688950176"/>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362903806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2233503159"/>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1487912896"/>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1633760284"/>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115432814"/>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4088663610"/>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185</a:t>
            </a:fld>
            <a:endParaRPr lang="en-US" dirty="0"/>
          </a:p>
        </p:txBody>
      </p:sp>
    </p:spTree>
    <p:extLst>
      <p:ext uri="{BB962C8B-B14F-4D97-AF65-F5344CB8AC3E}">
        <p14:creationId xmlns:p14="http://schemas.microsoft.com/office/powerpoint/2010/main" val="1401196319"/>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187</a:t>
            </a:fld>
            <a:endParaRPr lang="en-US" dirty="0"/>
          </a:p>
        </p:txBody>
      </p:sp>
    </p:spTree>
    <p:extLst>
      <p:ext uri="{BB962C8B-B14F-4D97-AF65-F5344CB8AC3E}">
        <p14:creationId xmlns:p14="http://schemas.microsoft.com/office/powerpoint/2010/main" val="1787048034"/>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188</a:t>
            </a:fld>
            <a:endParaRPr lang="en-US" dirty="0"/>
          </a:p>
        </p:txBody>
      </p:sp>
    </p:spTree>
    <p:extLst>
      <p:ext uri="{BB962C8B-B14F-4D97-AF65-F5344CB8AC3E}">
        <p14:creationId xmlns:p14="http://schemas.microsoft.com/office/powerpoint/2010/main" val="2801505846"/>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189</a:t>
            </a:fld>
            <a:endParaRPr lang="en-US" dirty="0"/>
          </a:p>
        </p:txBody>
      </p:sp>
    </p:spTree>
    <p:extLst>
      <p:ext uri="{BB962C8B-B14F-4D97-AF65-F5344CB8AC3E}">
        <p14:creationId xmlns:p14="http://schemas.microsoft.com/office/powerpoint/2010/main" val="4089420604"/>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190</a:t>
            </a:fld>
            <a:endParaRPr lang="en-US" dirty="0"/>
          </a:p>
        </p:txBody>
      </p:sp>
    </p:spTree>
    <p:extLst>
      <p:ext uri="{BB962C8B-B14F-4D97-AF65-F5344CB8AC3E}">
        <p14:creationId xmlns:p14="http://schemas.microsoft.com/office/powerpoint/2010/main" val="3377921371"/>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191</a:t>
            </a:fld>
            <a:endParaRPr lang="en-US" dirty="0"/>
          </a:p>
        </p:txBody>
      </p:sp>
    </p:spTree>
    <p:extLst>
      <p:ext uri="{BB962C8B-B14F-4D97-AF65-F5344CB8AC3E}">
        <p14:creationId xmlns:p14="http://schemas.microsoft.com/office/powerpoint/2010/main" val="65266986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1930884002"/>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192</a:t>
            </a:fld>
            <a:endParaRPr lang="en-US" dirty="0"/>
          </a:p>
        </p:txBody>
      </p:sp>
    </p:spTree>
    <p:extLst>
      <p:ext uri="{BB962C8B-B14F-4D97-AF65-F5344CB8AC3E}">
        <p14:creationId xmlns:p14="http://schemas.microsoft.com/office/powerpoint/2010/main" val="1013234472"/>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193</a:t>
            </a:fld>
            <a:endParaRPr lang="en-US" dirty="0"/>
          </a:p>
        </p:txBody>
      </p:sp>
    </p:spTree>
    <p:extLst>
      <p:ext uri="{BB962C8B-B14F-4D97-AF65-F5344CB8AC3E}">
        <p14:creationId xmlns:p14="http://schemas.microsoft.com/office/powerpoint/2010/main" val="2153321904"/>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194</a:t>
            </a:fld>
            <a:endParaRPr lang="en-US" dirty="0"/>
          </a:p>
        </p:txBody>
      </p:sp>
    </p:spTree>
    <p:extLst>
      <p:ext uri="{BB962C8B-B14F-4D97-AF65-F5344CB8AC3E}">
        <p14:creationId xmlns:p14="http://schemas.microsoft.com/office/powerpoint/2010/main" val="3584293568"/>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195</a:t>
            </a:fld>
            <a:endParaRPr lang="en-US" dirty="0"/>
          </a:p>
        </p:txBody>
      </p:sp>
    </p:spTree>
    <p:extLst>
      <p:ext uri="{BB962C8B-B14F-4D97-AF65-F5344CB8AC3E}">
        <p14:creationId xmlns:p14="http://schemas.microsoft.com/office/powerpoint/2010/main" val="4241812716"/>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196</a:t>
            </a:fld>
            <a:endParaRPr lang="en-US" dirty="0"/>
          </a:p>
        </p:txBody>
      </p:sp>
    </p:spTree>
    <p:extLst>
      <p:ext uri="{BB962C8B-B14F-4D97-AF65-F5344CB8AC3E}">
        <p14:creationId xmlns:p14="http://schemas.microsoft.com/office/powerpoint/2010/main" val="557142382"/>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197</a:t>
            </a:fld>
            <a:endParaRPr lang="en-US" dirty="0"/>
          </a:p>
        </p:txBody>
      </p:sp>
    </p:spTree>
    <p:extLst>
      <p:ext uri="{BB962C8B-B14F-4D97-AF65-F5344CB8AC3E}">
        <p14:creationId xmlns:p14="http://schemas.microsoft.com/office/powerpoint/2010/main" val="633186955"/>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198</a:t>
            </a:fld>
            <a:endParaRPr lang="en-US" dirty="0"/>
          </a:p>
        </p:txBody>
      </p:sp>
    </p:spTree>
    <p:extLst>
      <p:ext uri="{BB962C8B-B14F-4D97-AF65-F5344CB8AC3E}">
        <p14:creationId xmlns:p14="http://schemas.microsoft.com/office/powerpoint/2010/main" val="1200398430"/>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199</a:t>
            </a:fld>
            <a:endParaRPr lang="en-US" dirty="0"/>
          </a:p>
        </p:txBody>
      </p:sp>
    </p:spTree>
    <p:extLst>
      <p:ext uri="{BB962C8B-B14F-4D97-AF65-F5344CB8AC3E}">
        <p14:creationId xmlns:p14="http://schemas.microsoft.com/office/powerpoint/2010/main" val="1597126814"/>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200</a:t>
            </a:fld>
            <a:endParaRPr lang="en-US" dirty="0"/>
          </a:p>
        </p:txBody>
      </p:sp>
    </p:spTree>
    <p:extLst>
      <p:ext uri="{BB962C8B-B14F-4D97-AF65-F5344CB8AC3E}">
        <p14:creationId xmlns:p14="http://schemas.microsoft.com/office/powerpoint/2010/main" val="1180094935"/>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13275286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116390179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488484656"/>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2951918527"/>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623990744"/>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3333430202"/>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2460314937"/>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3341356972"/>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3527503019"/>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0" y="4859339"/>
            <a:ext cx="5534025" cy="3962400"/>
          </a:xfrm>
          <a:noFill/>
          <a:ln w="9525"/>
        </p:spPr>
        <p:txBody>
          <a:bodyPr/>
          <a:lstStyle/>
          <a:p>
            <a:endParaRPr lang="en-GB" dirty="0" smtClean="0"/>
          </a:p>
        </p:txBody>
      </p:sp>
    </p:spTree>
    <p:extLst>
      <p:ext uri="{BB962C8B-B14F-4D97-AF65-F5344CB8AC3E}">
        <p14:creationId xmlns:p14="http://schemas.microsoft.com/office/powerpoint/2010/main" val="1593939214"/>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3669526650"/>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96361395"/>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241638940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1187685312"/>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1106650693"/>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443017695"/>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1306951458"/>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1395159480"/>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551001994"/>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4061632138"/>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3261500062"/>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2524685907"/>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2" y="4859341"/>
            <a:ext cx="5534025" cy="3962400"/>
          </a:xfrm>
          <a:noFill/>
          <a:ln w="9525"/>
        </p:spPr>
        <p:txBody>
          <a:bodyPr/>
          <a:lstStyle/>
          <a:p>
            <a:endParaRPr lang="en-GB" dirty="0" smtClean="0"/>
          </a:p>
        </p:txBody>
      </p:sp>
    </p:spTree>
    <p:extLst>
      <p:ext uri="{BB962C8B-B14F-4D97-AF65-F5344CB8AC3E}">
        <p14:creationId xmlns:p14="http://schemas.microsoft.com/office/powerpoint/2010/main" val="1202211192"/>
      </p:ext>
    </p:extLst>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2" y="4859341"/>
            <a:ext cx="5534025" cy="3962400"/>
          </a:xfrm>
          <a:noFill/>
          <a:ln w="9525"/>
        </p:spPr>
        <p:txBody>
          <a:bodyPr/>
          <a:lstStyle/>
          <a:p>
            <a:endParaRPr lang="en-GB" dirty="0" smtClean="0"/>
          </a:p>
        </p:txBody>
      </p:sp>
    </p:spTree>
    <p:extLst>
      <p:ext uri="{BB962C8B-B14F-4D97-AF65-F5344CB8AC3E}">
        <p14:creationId xmlns:p14="http://schemas.microsoft.com/office/powerpoint/2010/main" val="119254467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3532877333"/>
      </p:ext>
    </p:extLst>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0" y="4859339"/>
            <a:ext cx="5534025" cy="3962400"/>
          </a:xfrm>
          <a:noFill/>
          <a:ln w="9525"/>
        </p:spPr>
        <p:txBody>
          <a:bodyPr/>
          <a:lstStyle/>
          <a:p>
            <a:endParaRPr lang="en-GB" dirty="0" smtClean="0"/>
          </a:p>
        </p:txBody>
      </p:sp>
    </p:spTree>
    <p:extLst>
      <p:ext uri="{BB962C8B-B14F-4D97-AF65-F5344CB8AC3E}">
        <p14:creationId xmlns:p14="http://schemas.microsoft.com/office/powerpoint/2010/main" val="1797334426"/>
      </p:ext>
    </p:extLst>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1277068877"/>
      </p:ext>
    </p:extLst>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2" y="4859341"/>
            <a:ext cx="5534025" cy="3962400"/>
          </a:xfrm>
          <a:noFill/>
          <a:ln w="9525"/>
        </p:spPr>
        <p:txBody>
          <a:bodyPr/>
          <a:lstStyle/>
          <a:p>
            <a:endParaRPr lang="en-GB" dirty="0" smtClean="0"/>
          </a:p>
        </p:txBody>
      </p:sp>
    </p:spTree>
    <p:extLst>
      <p:ext uri="{BB962C8B-B14F-4D97-AF65-F5344CB8AC3E}">
        <p14:creationId xmlns:p14="http://schemas.microsoft.com/office/powerpoint/2010/main" val="742316026"/>
      </p:ext>
    </p:extLst>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226</a:t>
            </a:fld>
            <a:endParaRPr lang="en-US" dirty="0"/>
          </a:p>
        </p:txBody>
      </p:sp>
    </p:spTree>
    <p:extLst>
      <p:ext uri="{BB962C8B-B14F-4D97-AF65-F5344CB8AC3E}">
        <p14:creationId xmlns:p14="http://schemas.microsoft.com/office/powerpoint/2010/main" val="3466470933"/>
      </p:ext>
    </p:extLst>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227</a:t>
            </a:fld>
            <a:endParaRPr lang="en-US" dirty="0"/>
          </a:p>
        </p:txBody>
      </p:sp>
    </p:spTree>
    <p:extLst>
      <p:ext uri="{BB962C8B-B14F-4D97-AF65-F5344CB8AC3E}">
        <p14:creationId xmlns:p14="http://schemas.microsoft.com/office/powerpoint/2010/main" val="119108471"/>
      </p:ext>
    </p:extLst>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7570" name="Rectangle 2"/>
          <p:cNvSpPr>
            <a:spLocks noGrp="1" noRot="1" noChangeAspect="1" noChangeArrowheads="1" noTextEdit="1"/>
          </p:cNvSpPr>
          <p:nvPr>
            <p:ph type="sldImg"/>
          </p:nvPr>
        </p:nvSpPr>
        <p:spPr>
          <a:xfrm>
            <a:off x="1068388" y="763588"/>
            <a:ext cx="4810125" cy="3716337"/>
          </a:xfrm>
          <a:ln/>
        </p:spPr>
      </p:sp>
      <p:sp>
        <p:nvSpPr>
          <p:cNvPr id="1517571"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3862739619"/>
      </p:ext>
    </p:extLst>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7570" name="Rectangle 2"/>
          <p:cNvSpPr>
            <a:spLocks noGrp="1" noRot="1" noChangeAspect="1" noChangeArrowheads="1" noTextEdit="1"/>
          </p:cNvSpPr>
          <p:nvPr>
            <p:ph type="sldImg"/>
          </p:nvPr>
        </p:nvSpPr>
        <p:spPr>
          <a:xfrm>
            <a:off x="1068388" y="763588"/>
            <a:ext cx="4810125" cy="3716337"/>
          </a:xfrm>
          <a:ln/>
        </p:spPr>
      </p:sp>
      <p:sp>
        <p:nvSpPr>
          <p:cNvPr id="1517571"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1496923218"/>
      </p:ext>
    </p:extLst>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7570" name="Rectangle 2"/>
          <p:cNvSpPr>
            <a:spLocks noGrp="1" noRot="1" noChangeAspect="1" noChangeArrowheads="1" noTextEdit="1"/>
          </p:cNvSpPr>
          <p:nvPr>
            <p:ph type="sldImg"/>
          </p:nvPr>
        </p:nvSpPr>
        <p:spPr>
          <a:xfrm>
            <a:off x="1068388" y="763588"/>
            <a:ext cx="4810125" cy="3716337"/>
          </a:xfrm>
          <a:ln/>
        </p:spPr>
      </p:sp>
      <p:sp>
        <p:nvSpPr>
          <p:cNvPr id="1517571"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4027956588"/>
      </p:ext>
    </p:extLst>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7570" name="Rectangle 2"/>
          <p:cNvSpPr>
            <a:spLocks noGrp="1" noRot="1" noChangeAspect="1" noChangeArrowheads="1" noTextEdit="1"/>
          </p:cNvSpPr>
          <p:nvPr>
            <p:ph type="sldImg"/>
          </p:nvPr>
        </p:nvSpPr>
        <p:spPr>
          <a:xfrm>
            <a:off x="1068388" y="763588"/>
            <a:ext cx="4810125" cy="3716337"/>
          </a:xfrm>
          <a:ln/>
        </p:spPr>
      </p:sp>
      <p:sp>
        <p:nvSpPr>
          <p:cNvPr id="1517571"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211784017"/>
      </p:ext>
    </p:extLst>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7570" name="Rectangle 2"/>
          <p:cNvSpPr>
            <a:spLocks noGrp="1" noRot="1" noChangeAspect="1" noChangeArrowheads="1" noTextEdit="1"/>
          </p:cNvSpPr>
          <p:nvPr>
            <p:ph type="sldImg"/>
          </p:nvPr>
        </p:nvSpPr>
        <p:spPr>
          <a:xfrm>
            <a:off x="1068388" y="763588"/>
            <a:ext cx="4810125" cy="3716337"/>
          </a:xfrm>
          <a:ln/>
        </p:spPr>
      </p:sp>
      <p:sp>
        <p:nvSpPr>
          <p:cNvPr id="1517571"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414890248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493241804"/>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233</a:t>
            </a:fld>
            <a:endParaRPr lang="en-US" dirty="0"/>
          </a:p>
        </p:txBody>
      </p:sp>
    </p:spTree>
    <p:extLst>
      <p:ext uri="{BB962C8B-B14F-4D97-AF65-F5344CB8AC3E}">
        <p14:creationId xmlns:p14="http://schemas.microsoft.com/office/powerpoint/2010/main" val="1365604066"/>
      </p:ext>
    </p:extLst>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2" y="4859341"/>
            <a:ext cx="5534025" cy="3962400"/>
          </a:xfrm>
          <a:noFill/>
          <a:ln w="9525"/>
        </p:spPr>
        <p:txBody>
          <a:bodyPr/>
          <a:lstStyle/>
          <a:p>
            <a:endParaRPr lang="en-GB" dirty="0" smtClean="0"/>
          </a:p>
        </p:txBody>
      </p:sp>
    </p:spTree>
    <p:extLst>
      <p:ext uri="{BB962C8B-B14F-4D97-AF65-F5344CB8AC3E}">
        <p14:creationId xmlns:p14="http://schemas.microsoft.com/office/powerpoint/2010/main" val="2334093105"/>
      </p:ext>
    </p:extLst>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235</a:t>
            </a:fld>
            <a:endParaRPr lang="en-US" dirty="0"/>
          </a:p>
        </p:txBody>
      </p:sp>
    </p:spTree>
    <p:extLst>
      <p:ext uri="{BB962C8B-B14F-4D97-AF65-F5344CB8AC3E}">
        <p14:creationId xmlns:p14="http://schemas.microsoft.com/office/powerpoint/2010/main" val="636946387"/>
      </p:ext>
    </p:extLst>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1783616621"/>
      </p:ext>
    </p:extLst>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1002010715"/>
      </p:ext>
    </p:extLst>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805644681"/>
      </p:ext>
    </p:extLst>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1314821134"/>
      </p:ext>
    </p:extLst>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3279036510"/>
      </p:ext>
    </p:extLst>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3201708697"/>
      </p:ext>
    </p:extLst>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242</a:t>
            </a:fld>
            <a:endParaRPr lang="en-US" dirty="0"/>
          </a:p>
        </p:txBody>
      </p:sp>
    </p:spTree>
    <p:extLst>
      <p:ext uri="{BB962C8B-B14F-4D97-AF65-F5344CB8AC3E}">
        <p14:creationId xmlns:p14="http://schemas.microsoft.com/office/powerpoint/2010/main" val="4042781220"/>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24</a:t>
            </a:fld>
            <a:endParaRPr lang="en-US" dirty="0"/>
          </a:p>
        </p:txBody>
      </p:sp>
    </p:spTree>
    <p:extLst>
      <p:ext uri="{BB962C8B-B14F-4D97-AF65-F5344CB8AC3E}">
        <p14:creationId xmlns:p14="http://schemas.microsoft.com/office/powerpoint/2010/main" val="834850452"/>
      </p:ext>
    </p:extLst>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3220363126"/>
      </p:ext>
    </p:extLst>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2554574793"/>
      </p:ext>
    </p:extLst>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1035414982"/>
      </p:ext>
    </p:extLst>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1949748573"/>
      </p:ext>
    </p:extLst>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2234774306"/>
      </p:ext>
    </p:extLst>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1673424403"/>
      </p:ext>
    </p:extLst>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249</a:t>
            </a:fld>
            <a:endParaRPr lang="en-US" dirty="0"/>
          </a:p>
        </p:txBody>
      </p:sp>
    </p:spTree>
    <p:extLst>
      <p:ext uri="{BB962C8B-B14F-4D97-AF65-F5344CB8AC3E}">
        <p14:creationId xmlns:p14="http://schemas.microsoft.com/office/powerpoint/2010/main" val="3663139803"/>
      </p:ext>
    </p:extLst>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3" y="4859341"/>
            <a:ext cx="5534025" cy="3962400"/>
          </a:xfrm>
          <a:noFill/>
          <a:ln w="9525"/>
        </p:spPr>
        <p:txBody>
          <a:bodyPr/>
          <a:lstStyle/>
          <a:p>
            <a:endParaRPr lang="en-GB" dirty="0" smtClean="0"/>
          </a:p>
        </p:txBody>
      </p:sp>
    </p:spTree>
    <p:extLst>
      <p:ext uri="{BB962C8B-B14F-4D97-AF65-F5344CB8AC3E}">
        <p14:creationId xmlns:p14="http://schemas.microsoft.com/office/powerpoint/2010/main" val="668169011"/>
      </p:ext>
    </p:extLst>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1465278407"/>
      </p:ext>
    </p:extLst>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3060925559"/>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25</a:t>
            </a:fld>
            <a:endParaRPr lang="en-US" dirty="0"/>
          </a:p>
        </p:txBody>
      </p:sp>
    </p:spTree>
    <p:extLst>
      <p:ext uri="{BB962C8B-B14F-4D97-AF65-F5344CB8AC3E}">
        <p14:creationId xmlns:p14="http://schemas.microsoft.com/office/powerpoint/2010/main" val="3335926411"/>
      </p:ext>
    </p:extLst>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2481360066"/>
      </p:ext>
    </p:extLst>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2197921597"/>
      </p:ext>
    </p:extLst>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1574120785"/>
      </p:ext>
    </p:extLst>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2744203588"/>
      </p:ext>
    </p:extLst>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1586607035"/>
      </p:ext>
    </p:extLst>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742116821"/>
      </p:ext>
    </p:extLst>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534893050"/>
      </p:ext>
    </p:extLst>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2893707417"/>
      </p:ext>
    </p:extLst>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2268713895"/>
      </p:ext>
    </p:extLst>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832229003"/>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779164673"/>
      </p:ext>
    </p:extLst>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2530803071"/>
      </p:ext>
    </p:extLst>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1692666299"/>
      </p:ext>
    </p:extLst>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1168037354"/>
      </p:ext>
    </p:extLst>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1493765693"/>
      </p:ext>
    </p:extLst>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981354324"/>
      </p:ext>
    </p:extLst>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1336817324"/>
      </p:ext>
    </p:extLst>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3346352662"/>
      </p:ext>
    </p:extLst>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821359656"/>
      </p:ext>
    </p:extLst>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1411773715"/>
      </p:ext>
    </p:extLst>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199647245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3506080027"/>
      </p:ext>
    </p:extLst>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660399358"/>
      </p:ext>
    </p:extLst>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2087625815"/>
      </p:ext>
    </p:extLst>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860947231"/>
      </p:ext>
    </p:extLst>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422242415"/>
      </p:ext>
    </p:extLst>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3719401051"/>
      </p:ext>
    </p:extLst>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1055067270"/>
      </p:ext>
    </p:extLst>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113977221"/>
      </p:ext>
    </p:extLst>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4061621371"/>
      </p:ext>
    </p:extLst>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283</a:t>
            </a:fld>
            <a:endParaRPr lang="en-US" dirty="0"/>
          </a:p>
        </p:txBody>
      </p:sp>
    </p:spTree>
    <p:extLst>
      <p:ext uri="{BB962C8B-B14F-4D97-AF65-F5344CB8AC3E}">
        <p14:creationId xmlns:p14="http://schemas.microsoft.com/office/powerpoint/2010/main" val="1039909569"/>
      </p:ext>
    </p:extLst>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2842113559"/>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4091681176"/>
      </p:ext>
    </p:extLst>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1248030567"/>
      </p:ext>
    </p:extLst>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2236538918"/>
      </p:ext>
    </p:extLst>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3623378391"/>
      </p:ext>
    </p:extLst>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4161656180"/>
      </p:ext>
    </p:extLst>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0" y="4859339"/>
            <a:ext cx="5534025" cy="3962400"/>
          </a:xfrm>
          <a:noFill/>
          <a:ln w="9525"/>
        </p:spPr>
        <p:txBody>
          <a:bodyPr/>
          <a:lstStyle/>
          <a:p>
            <a:endParaRPr lang="en-GB" dirty="0" smtClean="0"/>
          </a:p>
        </p:txBody>
      </p:sp>
    </p:spTree>
    <p:extLst>
      <p:ext uri="{BB962C8B-B14F-4D97-AF65-F5344CB8AC3E}">
        <p14:creationId xmlns:p14="http://schemas.microsoft.com/office/powerpoint/2010/main" val="1655734463"/>
      </p:ext>
    </p:extLst>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0" y="4859339"/>
            <a:ext cx="5534025" cy="3962400"/>
          </a:xfrm>
          <a:noFill/>
          <a:ln w="9525"/>
        </p:spPr>
        <p:txBody>
          <a:bodyPr/>
          <a:lstStyle/>
          <a:p>
            <a:endParaRPr lang="en-GB" dirty="0" smtClean="0"/>
          </a:p>
        </p:txBody>
      </p:sp>
    </p:spTree>
    <p:extLst>
      <p:ext uri="{BB962C8B-B14F-4D97-AF65-F5344CB8AC3E}">
        <p14:creationId xmlns:p14="http://schemas.microsoft.com/office/powerpoint/2010/main" val="3527877807"/>
      </p:ext>
    </p:extLst>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0" y="4859339"/>
            <a:ext cx="5534025" cy="3962400"/>
          </a:xfrm>
          <a:noFill/>
          <a:ln w="9525"/>
        </p:spPr>
        <p:txBody>
          <a:bodyPr/>
          <a:lstStyle/>
          <a:p>
            <a:endParaRPr lang="en-GB" dirty="0" smtClean="0"/>
          </a:p>
        </p:txBody>
      </p:sp>
    </p:spTree>
    <p:extLst>
      <p:ext uri="{BB962C8B-B14F-4D97-AF65-F5344CB8AC3E}">
        <p14:creationId xmlns:p14="http://schemas.microsoft.com/office/powerpoint/2010/main" val="2835823453"/>
      </p:ext>
    </p:extLst>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3664551684"/>
      </p:ext>
    </p:extLst>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1136163545"/>
      </p:ext>
    </p:extLst>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1308349443"/>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686170801"/>
      </p:ext>
    </p:extLst>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2" y="4859341"/>
            <a:ext cx="5534025" cy="3962400"/>
          </a:xfrm>
          <a:noFill/>
          <a:ln w="9525"/>
        </p:spPr>
        <p:txBody>
          <a:bodyPr/>
          <a:lstStyle/>
          <a:p>
            <a:endParaRPr lang="en-GB" dirty="0" smtClean="0"/>
          </a:p>
        </p:txBody>
      </p:sp>
    </p:spTree>
    <p:extLst>
      <p:ext uri="{BB962C8B-B14F-4D97-AF65-F5344CB8AC3E}">
        <p14:creationId xmlns:p14="http://schemas.microsoft.com/office/powerpoint/2010/main" val="2970597627"/>
      </p:ext>
    </p:extLst>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0" y="4859339"/>
            <a:ext cx="5534025" cy="3962400"/>
          </a:xfrm>
          <a:noFill/>
          <a:ln w="9525"/>
        </p:spPr>
        <p:txBody>
          <a:bodyPr/>
          <a:lstStyle/>
          <a:p>
            <a:endParaRPr lang="en-GB" dirty="0" smtClean="0"/>
          </a:p>
        </p:txBody>
      </p:sp>
    </p:spTree>
    <p:extLst>
      <p:ext uri="{BB962C8B-B14F-4D97-AF65-F5344CB8AC3E}">
        <p14:creationId xmlns:p14="http://schemas.microsoft.com/office/powerpoint/2010/main" val="1200156526"/>
      </p:ext>
    </p:extLst>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0" y="4859339"/>
            <a:ext cx="5534025" cy="3962400"/>
          </a:xfrm>
          <a:noFill/>
          <a:ln w="9525"/>
        </p:spPr>
        <p:txBody>
          <a:bodyPr/>
          <a:lstStyle/>
          <a:p>
            <a:endParaRPr lang="en-GB" dirty="0" smtClean="0"/>
          </a:p>
        </p:txBody>
      </p:sp>
    </p:spTree>
    <p:extLst>
      <p:ext uri="{BB962C8B-B14F-4D97-AF65-F5344CB8AC3E}">
        <p14:creationId xmlns:p14="http://schemas.microsoft.com/office/powerpoint/2010/main" val="703204474"/>
      </p:ext>
    </p:extLst>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2445101635"/>
      </p:ext>
    </p:extLst>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3404805269"/>
      </p:ext>
    </p:extLst>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1962799808"/>
      </p:ext>
    </p:extLst>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3678857360"/>
      </p:ext>
    </p:extLst>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2020319312"/>
      </p:ext>
    </p:extLst>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3602248759"/>
      </p:ext>
    </p:extLst>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420654044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3</a:t>
            </a:fld>
            <a:endParaRPr lang="en-US" dirty="0"/>
          </a:p>
        </p:txBody>
      </p:sp>
    </p:spTree>
    <p:extLst>
      <p:ext uri="{BB962C8B-B14F-4D97-AF65-F5344CB8AC3E}">
        <p14:creationId xmlns:p14="http://schemas.microsoft.com/office/powerpoint/2010/main" val="1542648690"/>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101624313"/>
      </p:ext>
    </p:extLst>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308</a:t>
            </a:fld>
            <a:endParaRPr lang="en-US" dirty="0"/>
          </a:p>
        </p:txBody>
      </p:sp>
    </p:spTree>
    <p:extLst>
      <p:ext uri="{BB962C8B-B14F-4D97-AF65-F5344CB8AC3E}">
        <p14:creationId xmlns:p14="http://schemas.microsoft.com/office/powerpoint/2010/main" val="4263149821"/>
      </p:ext>
    </p:extLst>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309</a:t>
            </a:fld>
            <a:endParaRPr lang="en-US" dirty="0"/>
          </a:p>
        </p:txBody>
      </p:sp>
    </p:spTree>
    <p:extLst>
      <p:ext uri="{BB962C8B-B14F-4D97-AF65-F5344CB8AC3E}">
        <p14:creationId xmlns:p14="http://schemas.microsoft.com/office/powerpoint/2010/main" val="2807520341"/>
      </p:ext>
    </p:extLst>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310</a:t>
            </a:fld>
            <a:endParaRPr lang="en-US" dirty="0"/>
          </a:p>
        </p:txBody>
      </p:sp>
    </p:spTree>
    <p:extLst>
      <p:ext uri="{BB962C8B-B14F-4D97-AF65-F5344CB8AC3E}">
        <p14:creationId xmlns:p14="http://schemas.microsoft.com/office/powerpoint/2010/main" val="2699942913"/>
      </p:ext>
    </p:extLst>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424297871"/>
      </p:ext>
    </p:extLst>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4011744059"/>
      </p:ext>
    </p:extLst>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7570" name="Rectangle 2"/>
          <p:cNvSpPr>
            <a:spLocks noGrp="1" noRot="1" noChangeAspect="1" noChangeArrowheads="1" noTextEdit="1"/>
          </p:cNvSpPr>
          <p:nvPr>
            <p:ph type="sldImg"/>
          </p:nvPr>
        </p:nvSpPr>
        <p:spPr>
          <a:xfrm>
            <a:off x="1068388" y="763588"/>
            <a:ext cx="4810125" cy="3716337"/>
          </a:xfrm>
          <a:ln/>
        </p:spPr>
      </p:sp>
      <p:sp>
        <p:nvSpPr>
          <p:cNvPr id="1517571" name="Rectangle 3"/>
          <p:cNvSpPr>
            <a:spLocks noGrp="1" noChangeArrowheads="1"/>
          </p:cNvSpPr>
          <p:nvPr>
            <p:ph type="body" idx="1"/>
          </p:nvPr>
        </p:nvSpPr>
        <p:spPr>
          <a:xfrm>
            <a:off x="738192" y="4859341"/>
            <a:ext cx="5534025" cy="3962400"/>
          </a:xfrm>
          <a:noFill/>
          <a:ln w="9525"/>
        </p:spPr>
        <p:txBody>
          <a:bodyPr/>
          <a:lstStyle/>
          <a:p>
            <a:endParaRPr lang="en-GB" dirty="0" smtClean="0"/>
          </a:p>
        </p:txBody>
      </p:sp>
    </p:spTree>
    <p:extLst>
      <p:ext uri="{BB962C8B-B14F-4D97-AF65-F5344CB8AC3E}">
        <p14:creationId xmlns:p14="http://schemas.microsoft.com/office/powerpoint/2010/main" val="2752019770"/>
      </p:ext>
    </p:extLst>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7570" name="Rectangle 2"/>
          <p:cNvSpPr>
            <a:spLocks noGrp="1" noRot="1" noChangeAspect="1" noChangeArrowheads="1" noTextEdit="1"/>
          </p:cNvSpPr>
          <p:nvPr>
            <p:ph type="sldImg"/>
          </p:nvPr>
        </p:nvSpPr>
        <p:spPr>
          <a:xfrm>
            <a:off x="1068388" y="763588"/>
            <a:ext cx="4810125" cy="3716337"/>
          </a:xfrm>
          <a:ln/>
        </p:spPr>
      </p:sp>
      <p:sp>
        <p:nvSpPr>
          <p:cNvPr id="1517571" name="Rectangle 3"/>
          <p:cNvSpPr>
            <a:spLocks noGrp="1" noChangeArrowheads="1"/>
          </p:cNvSpPr>
          <p:nvPr>
            <p:ph type="body" idx="1"/>
          </p:nvPr>
        </p:nvSpPr>
        <p:spPr>
          <a:xfrm>
            <a:off x="738192" y="4859341"/>
            <a:ext cx="5534025" cy="3962400"/>
          </a:xfrm>
          <a:noFill/>
          <a:ln w="9525"/>
        </p:spPr>
        <p:txBody>
          <a:bodyPr/>
          <a:lstStyle/>
          <a:p>
            <a:endParaRPr lang="en-GB" dirty="0" smtClean="0"/>
          </a:p>
        </p:txBody>
      </p:sp>
    </p:spTree>
    <p:extLst>
      <p:ext uri="{BB962C8B-B14F-4D97-AF65-F5344CB8AC3E}">
        <p14:creationId xmlns:p14="http://schemas.microsoft.com/office/powerpoint/2010/main" val="1619281726"/>
      </p:ext>
    </p:extLst>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7570" name="Rectangle 2"/>
          <p:cNvSpPr>
            <a:spLocks noGrp="1" noRot="1" noChangeAspect="1" noChangeArrowheads="1" noTextEdit="1"/>
          </p:cNvSpPr>
          <p:nvPr>
            <p:ph type="sldImg"/>
          </p:nvPr>
        </p:nvSpPr>
        <p:spPr>
          <a:xfrm>
            <a:off x="1068388" y="763588"/>
            <a:ext cx="4810125" cy="3716337"/>
          </a:xfrm>
          <a:ln/>
        </p:spPr>
      </p:sp>
      <p:sp>
        <p:nvSpPr>
          <p:cNvPr id="1517571" name="Rectangle 3"/>
          <p:cNvSpPr>
            <a:spLocks noGrp="1" noChangeArrowheads="1"/>
          </p:cNvSpPr>
          <p:nvPr>
            <p:ph type="body" idx="1"/>
          </p:nvPr>
        </p:nvSpPr>
        <p:spPr>
          <a:xfrm>
            <a:off x="738192" y="4859341"/>
            <a:ext cx="5534025" cy="3962400"/>
          </a:xfrm>
          <a:noFill/>
          <a:ln w="9525"/>
        </p:spPr>
        <p:txBody>
          <a:bodyPr/>
          <a:lstStyle/>
          <a:p>
            <a:endParaRPr lang="en-GB" dirty="0" smtClean="0"/>
          </a:p>
        </p:txBody>
      </p:sp>
    </p:spTree>
    <p:extLst>
      <p:ext uri="{BB962C8B-B14F-4D97-AF65-F5344CB8AC3E}">
        <p14:creationId xmlns:p14="http://schemas.microsoft.com/office/powerpoint/2010/main" val="3594568346"/>
      </p:ext>
    </p:extLst>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7570" name="Rectangle 2"/>
          <p:cNvSpPr>
            <a:spLocks noGrp="1" noRot="1" noChangeAspect="1" noChangeArrowheads="1" noTextEdit="1"/>
          </p:cNvSpPr>
          <p:nvPr>
            <p:ph type="sldImg"/>
          </p:nvPr>
        </p:nvSpPr>
        <p:spPr>
          <a:xfrm>
            <a:off x="1068388" y="763588"/>
            <a:ext cx="4810125" cy="3716337"/>
          </a:xfrm>
          <a:ln/>
        </p:spPr>
      </p:sp>
      <p:sp>
        <p:nvSpPr>
          <p:cNvPr id="1517571" name="Rectangle 3"/>
          <p:cNvSpPr>
            <a:spLocks noGrp="1" noChangeArrowheads="1"/>
          </p:cNvSpPr>
          <p:nvPr>
            <p:ph type="body" idx="1"/>
          </p:nvPr>
        </p:nvSpPr>
        <p:spPr>
          <a:xfrm>
            <a:off x="738192" y="4859341"/>
            <a:ext cx="5534025" cy="3962400"/>
          </a:xfrm>
          <a:noFill/>
          <a:ln w="9525"/>
        </p:spPr>
        <p:txBody>
          <a:bodyPr/>
          <a:lstStyle/>
          <a:p>
            <a:endParaRPr lang="en-GB" dirty="0" smtClean="0"/>
          </a:p>
        </p:txBody>
      </p:sp>
    </p:spTree>
    <p:extLst>
      <p:ext uri="{BB962C8B-B14F-4D97-AF65-F5344CB8AC3E}">
        <p14:creationId xmlns:p14="http://schemas.microsoft.com/office/powerpoint/2010/main" val="1661167115"/>
      </p:ext>
    </p:extLst>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7570" name="Rectangle 2"/>
          <p:cNvSpPr>
            <a:spLocks noGrp="1" noRot="1" noChangeAspect="1" noChangeArrowheads="1" noTextEdit="1"/>
          </p:cNvSpPr>
          <p:nvPr>
            <p:ph type="sldImg"/>
          </p:nvPr>
        </p:nvSpPr>
        <p:spPr>
          <a:xfrm>
            <a:off x="1068388" y="763588"/>
            <a:ext cx="4810125" cy="3716337"/>
          </a:xfrm>
          <a:ln/>
        </p:spPr>
      </p:sp>
      <p:sp>
        <p:nvSpPr>
          <p:cNvPr id="1517571" name="Rectangle 3"/>
          <p:cNvSpPr>
            <a:spLocks noGrp="1" noChangeArrowheads="1"/>
          </p:cNvSpPr>
          <p:nvPr>
            <p:ph type="body" idx="1"/>
          </p:nvPr>
        </p:nvSpPr>
        <p:spPr>
          <a:xfrm>
            <a:off x="738192" y="4859341"/>
            <a:ext cx="5534025" cy="3962400"/>
          </a:xfrm>
          <a:noFill/>
          <a:ln w="9525"/>
        </p:spPr>
        <p:txBody>
          <a:bodyPr/>
          <a:lstStyle/>
          <a:p>
            <a:endParaRPr lang="en-GB" dirty="0" smtClean="0"/>
          </a:p>
        </p:txBody>
      </p:sp>
    </p:spTree>
    <p:extLst>
      <p:ext uri="{BB962C8B-B14F-4D97-AF65-F5344CB8AC3E}">
        <p14:creationId xmlns:p14="http://schemas.microsoft.com/office/powerpoint/2010/main" val="293071224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706367937"/>
      </p:ext>
    </p:extLst>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7570" name="Rectangle 2"/>
          <p:cNvSpPr>
            <a:spLocks noGrp="1" noRot="1" noChangeAspect="1" noChangeArrowheads="1" noTextEdit="1"/>
          </p:cNvSpPr>
          <p:nvPr>
            <p:ph type="sldImg"/>
          </p:nvPr>
        </p:nvSpPr>
        <p:spPr>
          <a:xfrm>
            <a:off x="1068388" y="763588"/>
            <a:ext cx="4810125" cy="3716337"/>
          </a:xfrm>
          <a:ln/>
        </p:spPr>
      </p:sp>
      <p:sp>
        <p:nvSpPr>
          <p:cNvPr id="1517571" name="Rectangle 3"/>
          <p:cNvSpPr>
            <a:spLocks noGrp="1" noChangeArrowheads="1"/>
          </p:cNvSpPr>
          <p:nvPr>
            <p:ph type="body" idx="1"/>
          </p:nvPr>
        </p:nvSpPr>
        <p:spPr>
          <a:xfrm>
            <a:off x="738192" y="4859341"/>
            <a:ext cx="5534025" cy="3962400"/>
          </a:xfrm>
          <a:noFill/>
          <a:ln w="9525"/>
        </p:spPr>
        <p:txBody>
          <a:bodyPr/>
          <a:lstStyle/>
          <a:p>
            <a:endParaRPr lang="en-GB" dirty="0" smtClean="0"/>
          </a:p>
        </p:txBody>
      </p:sp>
    </p:spTree>
    <p:extLst>
      <p:ext uri="{BB962C8B-B14F-4D97-AF65-F5344CB8AC3E}">
        <p14:creationId xmlns:p14="http://schemas.microsoft.com/office/powerpoint/2010/main" val="62723886"/>
      </p:ext>
    </p:extLst>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31875" y="750888"/>
            <a:ext cx="4732338" cy="3656012"/>
          </a:xfrm>
          <a:ln/>
        </p:spPr>
      </p:sp>
      <p:sp>
        <p:nvSpPr>
          <p:cNvPr id="1155075" name="Rectangle 3"/>
          <p:cNvSpPr>
            <a:spLocks noGrp="1" noChangeArrowheads="1"/>
          </p:cNvSpPr>
          <p:nvPr>
            <p:ph type="body" idx="1"/>
          </p:nvPr>
        </p:nvSpPr>
        <p:spPr>
          <a:xfrm>
            <a:off x="722146" y="4779679"/>
            <a:ext cx="5413720" cy="3897443"/>
          </a:xfrm>
          <a:noFill/>
          <a:ln w="9525"/>
        </p:spPr>
        <p:txBody>
          <a:bodyPr/>
          <a:lstStyle/>
          <a:p>
            <a:endParaRPr lang="en-GB" dirty="0" smtClean="0"/>
          </a:p>
        </p:txBody>
      </p:sp>
    </p:spTree>
    <p:extLst>
      <p:ext uri="{BB962C8B-B14F-4D97-AF65-F5344CB8AC3E}">
        <p14:creationId xmlns:p14="http://schemas.microsoft.com/office/powerpoint/2010/main" val="3409903571"/>
      </p:ext>
    </p:extLst>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1991461820"/>
      </p:ext>
    </p:extLst>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1212822947"/>
      </p:ext>
    </p:extLst>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2582491618"/>
      </p:ext>
    </p:extLst>
  </p:cSld>
  <p:clrMapOvr>
    <a:masterClrMapping/>
  </p:clrMapOvr>
</p:notes>
</file>

<file path=ppt/notesSlides/notesSlide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198128906"/>
      </p:ext>
    </p:extLst>
  </p:cSld>
  <p:clrMapOvr>
    <a:masterClrMapping/>
  </p:clrMapOvr>
</p:notes>
</file>

<file path=ppt/notesSlides/notesSlide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2745144653"/>
      </p:ext>
    </p:extLst>
  </p:cSld>
  <p:clrMapOvr>
    <a:masterClrMapping/>
  </p:clrMapOvr>
</p:notes>
</file>

<file path=ppt/notesSlides/notesSlide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31875" y="750888"/>
            <a:ext cx="4732338" cy="3656012"/>
          </a:xfrm>
          <a:ln/>
        </p:spPr>
      </p:sp>
      <p:sp>
        <p:nvSpPr>
          <p:cNvPr id="1155075" name="Rectangle 3"/>
          <p:cNvSpPr>
            <a:spLocks noGrp="1" noChangeArrowheads="1"/>
          </p:cNvSpPr>
          <p:nvPr>
            <p:ph type="body" idx="1"/>
          </p:nvPr>
        </p:nvSpPr>
        <p:spPr>
          <a:xfrm>
            <a:off x="722145" y="4779679"/>
            <a:ext cx="5413720" cy="3897443"/>
          </a:xfrm>
          <a:noFill/>
          <a:ln w="9525"/>
        </p:spPr>
        <p:txBody>
          <a:bodyPr/>
          <a:lstStyle/>
          <a:p>
            <a:endParaRPr lang="en-GB" dirty="0" smtClean="0"/>
          </a:p>
        </p:txBody>
      </p:sp>
    </p:spTree>
    <p:extLst>
      <p:ext uri="{BB962C8B-B14F-4D97-AF65-F5344CB8AC3E}">
        <p14:creationId xmlns:p14="http://schemas.microsoft.com/office/powerpoint/2010/main" val="1920950481"/>
      </p:ext>
    </p:extLst>
  </p:cSld>
  <p:clrMapOvr>
    <a:masterClrMapping/>
  </p:clrMapOvr>
</p:notes>
</file>

<file path=ppt/notesSlides/notesSlide3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31875" y="750888"/>
            <a:ext cx="4732338" cy="3656012"/>
          </a:xfrm>
          <a:ln/>
        </p:spPr>
      </p:sp>
      <p:sp>
        <p:nvSpPr>
          <p:cNvPr id="1155075" name="Rectangle 3"/>
          <p:cNvSpPr>
            <a:spLocks noGrp="1" noChangeArrowheads="1"/>
          </p:cNvSpPr>
          <p:nvPr>
            <p:ph type="body" idx="1"/>
          </p:nvPr>
        </p:nvSpPr>
        <p:spPr>
          <a:xfrm>
            <a:off x="722145" y="4779679"/>
            <a:ext cx="5413720" cy="3897443"/>
          </a:xfrm>
          <a:noFill/>
          <a:ln w="9525"/>
        </p:spPr>
        <p:txBody>
          <a:bodyPr/>
          <a:lstStyle/>
          <a:p>
            <a:endParaRPr lang="en-GB" dirty="0" smtClean="0"/>
          </a:p>
        </p:txBody>
      </p:sp>
    </p:spTree>
    <p:extLst>
      <p:ext uri="{BB962C8B-B14F-4D97-AF65-F5344CB8AC3E}">
        <p14:creationId xmlns:p14="http://schemas.microsoft.com/office/powerpoint/2010/main" val="3928713779"/>
      </p:ext>
    </p:extLst>
  </p:cSld>
  <p:clrMapOvr>
    <a:masterClrMapping/>
  </p:clrMapOvr>
</p:notes>
</file>

<file path=ppt/notesSlides/notesSlide3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5" name="Rectangle 2"/>
          <p:cNvSpPr>
            <a:spLocks noGrp="1" noRot="1" noChangeAspect="1" noChangeArrowheads="1" noTextEdit="1"/>
          </p:cNvSpPr>
          <p:nvPr>
            <p:ph type="sldImg"/>
          </p:nvPr>
        </p:nvSpPr>
        <p:spPr>
          <a:xfrm>
            <a:off x="1031875" y="750888"/>
            <a:ext cx="4732338" cy="3656012"/>
          </a:xfrm>
          <a:ln/>
        </p:spPr>
      </p:sp>
      <p:sp>
        <p:nvSpPr>
          <p:cNvPr id="93186" name="Rectangle 3"/>
          <p:cNvSpPr>
            <a:spLocks noGrp="1" noChangeArrowheads="1"/>
          </p:cNvSpPr>
          <p:nvPr>
            <p:ph type="body" idx="1"/>
          </p:nvPr>
        </p:nvSpPr>
        <p:spPr>
          <a:xfrm>
            <a:off x="722147" y="4779679"/>
            <a:ext cx="5413720" cy="3897443"/>
          </a:xfrm>
          <a:noFill/>
          <a:ln w="9525"/>
        </p:spPr>
        <p:txBody>
          <a:bodyPr/>
          <a:lstStyle/>
          <a:p>
            <a:endParaRPr lang="en-GB" dirty="0" smtClean="0"/>
          </a:p>
        </p:txBody>
      </p:sp>
    </p:spTree>
    <p:extLst>
      <p:ext uri="{BB962C8B-B14F-4D97-AF65-F5344CB8AC3E}">
        <p14:creationId xmlns:p14="http://schemas.microsoft.com/office/powerpoint/2010/main" val="1445380690"/>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1739696572"/>
      </p:ext>
    </p:extLst>
  </p:cSld>
  <p:clrMapOvr>
    <a:masterClrMapping/>
  </p:clrMapOvr>
</p:notes>
</file>

<file path=ppt/notesSlides/notesSlide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5" name="Rectangle 2"/>
          <p:cNvSpPr>
            <a:spLocks noGrp="1" noRot="1" noChangeAspect="1" noChangeArrowheads="1" noTextEdit="1"/>
          </p:cNvSpPr>
          <p:nvPr>
            <p:ph type="sldImg"/>
          </p:nvPr>
        </p:nvSpPr>
        <p:spPr>
          <a:xfrm>
            <a:off x="1031875" y="750888"/>
            <a:ext cx="4732338" cy="3656012"/>
          </a:xfrm>
          <a:ln/>
        </p:spPr>
      </p:sp>
      <p:sp>
        <p:nvSpPr>
          <p:cNvPr id="93186" name="Rectangle 3"/>
          <p:cNvSpPr>
            <a:spLocks noGrp="1" noChangeArrowheads="1"/>
          </p:cNvSpPr>
          <p:nvPr>
            <p:ph type="body" idx="1"/>
          </p:nvPr>
        </p:nvSpPr>
        <p:spPr>
          <a:xfrm>
            <a:off x="722144" y="4779679"/>
            <a:ext cx="5413720" cy="3897443"/>
          </a:xfrm>
          <a:noFill/>
          <a:ln w="9525"/>
        </p:spPr>
        <p:txBody>
          <a:bodyPr/>
          <a:lstStyle/>
          <a:p>
            <a:endParaRPr lang="en-GB" dirty="0" smtClean="0"/>
          </a:p>
        </p:txBody>
      </p:sp>
    </p:spTree>
    <p:extLst>
      <p:ext uri="{BB962C8B-B14F-4D97-AF65-F5344CB8AC3E}">
        <p14:creationId xmlns:p14="http://schemas.microsoft.com/office/powerpoint/2010/main" val="958041970"/>
      </p:ext>
    </p:extLst>
  </p:cSld>
  <p:clrMapOvr>
    <a:masterClrMapping/>
  </p:clrMapOvr>
</p:notes>
</file>

<file path=ppt/notesSlides/notesSlide3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31875" y="750888"/>
            <a:ext cx="4732338" cy="3656012"/>
          </a:xfrm>
          <a:ln/>
        </p:spPr>
      </p:sp>
      <p:sp>
        <p:nvSpPr>
          <p:cNvPr id="1155075" name="Rectangle 3"/>
          <p:cNvSpPr>
            <a:spLocks noGrp="1" noChangeArrowheads="1"/>
          </p:cNvSpPr>
          <p:nvPr>
            <p:ph type="body" idx="1"/>
          </p:nvPr>
        </p:nvSpPr>
        <p:spPr>
          <a:xfrm>
            <a:off x="722146" y="4779679"/>
            <a:ext cx="5413720" cy="3897443"/>
          </a:xfrm>
          <a:noFill/>
          <a:ln w="9525"/>
        </p:spPr>
        <p:txBody>
          <a:bodyPr/>
          <a:lstStyle/>
          <a:p>
            <a:endParaRPr lang="en-GB" dirty="0" smtClean="0"/>
          </a:p>
        </p:txBody>
      </p:sp>
    </p:spTree>
    <p:extLst>
      <p:ext uri="{BB962C8B-B14F-4D97-AF65-F5344CB8AC3E}">
        <p14:creationId xmlns:p14="http://schemas.microsoft.com/office/powerpoint/2010/main" val="2014008839"/>
      </p:ext>
    </p:extLst>
  </p:cSld>
  <p:clrMapOvr>
    <a:masterClrMapping/>
  </p:clrMapOvr>
</p:notes>
</file>

<file path=ppt/notesSlides/notesSlide3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5" name="Rectangle 2"/>
          <p:cNvSpPr>
            <a:spLocks noGrp="1" noRot="1" noChangeAspect="1" noChangeArrowheads="1" noTextEdit="1"/>
          </p:cNvSpPr>
          <p:nvPr>
            <p:ph type="sldImg"/>
          </p:nvPr>
        </p:nvSpPr>
        <p:spPr>
          <a:xfrm>
            <a:off x="1031875" y="750888"/>
            <a:ext cx="4732338" cy="3656012"/>
          </a:xfrm>
          <a:ln/>
        </p:spPr>
      </p:sp>
      <p:sp>
        <p:nvSpPr>
          <p:cNvPr id="93186" name="Rectangle 3"/>
          <p:cNvSpPr>
            <a:spLocks noGrp="1" noChangeArrowheads="1"/>
          </p:cNvSpPr>
          <p:nvPr>
            <p:ph type="body" idx="1"/>
          </p:nvPr>
        </p:nvSpPr>
        <p:spPr>
          <a:xfrm>
            <a:off x="722148" y="4779679"/>
            <a:ext cx="5413720" cy="3897443"/>
          </a:xfrm>
          <a:noFill/>
          <a:ln w="9525"/>
        </p:spPr>
        <p:txBody>
          <a:bodyPr/>
          <a:lstStyle/>
          <a:p>
            <a:endParaRPr lang="en-GB" dirty="0" smtClean="0"/>
          </a:p>
        </p:txBody>
      </p:sp>
    </p:spTree>
    <p:extLst>
      <p:ext uri="{BB962C8B-B14F-4D97-AF65-F5344CB8AC3E}">
        <p14:creationId xmlns:p14="http://schemas.microsoft.com/office/powerpoint/2010/main" val="830207586"/>
      </p:ext>
    </p:extLst>
  </p:cSld>
  <p:clrMapOvr>
    <a:masterClrMapping/>
  </p:clrMapOvr>
</p:notes>
</file>

<file path=ppt/notesSlides/notesSlide3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31875" y="750888"/>
            <a:ext cx="4732338" cy="3656012"/>
          </a:xfrm>
          <a:ln/>
        </p:spPr>
      </p:sp>
      <p:sp>
        <p:nvSpPr>
          <p:cNvPr id="77826" name="Rectangle 3"/>
          <p:cNvSpPr>
            <a:spLocks noGrp="1" noChangeArrowheads="1"/>
          </p:cNvSpPr>
          <p:nvPr>
            <p:ph type="body" idx="1"/>
          </p:nvPr>
        </p:nvSpPr>
        <p:spPr>
          <a:xfrm>
            <a:off x="722145" y="4779679"/>
            <a:ext cx="5413720" cy="3897443"/>
          </a:xfrm>
          <a:noFill/>
          <a:ln w="9525"/>
        </p:spPr>
        <p:txBody>
          <a:bodyPr/>
          <a:lstStyle/>
          <a:p>
            <a:endParaRPr lang="en-GB" dirty="0" smtClean="0"/>
          </a:p>
        </p:txBody>
      </p:sp>
    </p:spTree>
    <p:extLst>
      <p:ext uri="{BB962C8B-B14F-4D97-AF65-F5344CB8AC3E}">
        <p14:creationId xmlns:p14="http://schemas.microsoft.com/office/powerpoint/2010/main" val="2820228661"/>
      </p:ext>
    </p:extLst>
  </p:cSld>
  <p:clrMapOvr>
    <a:masterClrMapping/>
  </p:clrMapOvr>
</p:notes>
</file>

<file path=ppt/notesSlides/notesSlide3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31875" y="750888"/>
            <a:ext cx="4732338" cy="3656012"/>
          </a:xfrm>
          <a:ln/>
        </p:spPr>
      </p:sp>
      <p:sp>
        <p:nvSpPr>
          <p:cNvPr id="77826" name="Rectangle 3"/>
          <p:cNvSpPr>
            <a:spLocks noGrp="1" noChangeArrowheads="1"/>
          </p:cNvSpPr>
          <p:nvPr>
            <p:ph type="body" idx="1"/>
          </p:nvPr>
        </p:nvSpPr>
        <p:spPr>
          <a:xfrm>
            <a:off x="722145" y="4779679"/>
            <a:ext cx="5413720" cy="3897443"/>
          </a:xfrm>
          <a:noFill/>
          <a:ln w="9525"/>
        </p:spPr>
        <p:txBody>
          <a:bodyPr/>
          <a:lstStyle/>
          <a:p>
            <a:endParaRPr lang="en-GB" dirty="0" smtClean="0"/>
          </a:p>
        </p:txBody>
      </p:sp>
    </p:spTree>
    <p:extLst>
      <p:ext uri="{BB962C8B-B14F-4D97-AF65-F5344CB8AC3E}">
        <p14:creationId xmlns:p14="http://schemas.microsoft.com/office/powerpoint/2010/main" val="1014904290"/>
      </p:ext>
    </p:extLst>
  </p:cSld>
  <p:clrMapOvr>
    <a:masterClrMapping/>
  </p:clrMapOvr>
</p:notes>
</file>

<file path=ppt/notesSlides/notesSlide3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5" name="Rectangle 2"/>
          <p:cNvSpPr>
            <a:spLocks noGrp="1" noRot="1" noChangeAspect="1" noChangeArrowheads="1" noTextEdit="1"/>
          </p:cNvSpPr>
          <p:nvPr>
            <p:ph type="sldImg"/>
          </p:nvPr>
        </p:nvSpPr>
        <p:spPr>
          <a:xfrm>
            <a:off x="1031875" y="750888"/>
            <a:ext cx="4732338" cy="3656012"/>
          </a:xfrm>
          <a:ln/>
        </p:spPr>
      </p:sp>
      <p:sp>
        <p:nvSpPr>
          <p:cNvPr id="93186" name="Rectangle 3"/>
          <p:cNvSpPr>
            <a:spLocks noGrp="1" noChangeArrowheads="1"/>
          </p:cNvSpPr>
          <p:nvPr>
            <p:ph type="body" idx="1"/>
          </p:nvPr>
        </p:nvSpPr>
        <p:spPr>
          <a:xfrm>
            <a:off x="722145" y="4779679"/>
            <a:ext cx="5413720" cy="3897443"/>
          </a:xfrm>
          <a:noFill/>
          <a:ln w="9525"/>
        </p:spPr>
        <p:txBody>
          <a:bodyPr/>
          <a:lstStyle/>
          <a:p>
            <a:endParaRPr lang="en-GB" dirty="0" smtClean="0"/>
          </a:p>
        </p:txBody>
      </p:sp>
    </p:spTree>
    <p:extLst>
      <p:ext uri="{BB962C8B-B14F-4D97-AF65-F5344CB8AC3E}">
        <p14:creationId xmlns:p14="http://schemas.microsoft.com/office/powerpoint/2010/main" val="3962277342"/>
      </p:ext>
    </p:extLst>
  </p:cSld>
  <p:clrMapOvr>
    <a:masterClrMapping/>
  </p:clrMapOvr>
</p:notes>
</file>

<file path=ppt/notesSlides/notesSlide3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5" name="Rectangle 2"/>
          <p:cNvSpPr>
            <a:spLocks noGrp="1" noRot="1" noChangeAspect="1" noChangeArrowheads="1" noTextEdit="1"/>
          </p:cNvSpPr>
          <p:nvPr>
            <p:ph type="sldImg"/>
          </p:nvPr>
        </p:nvSpPr>
        <p:spPr>
          <a:xfrm>
            <a:off x="1031875" y="750888"/>
            <a:ext cx="4732338" cy="3656012"/>
          </a:xfrm>
          <a:ln/>
        </p:spPr>
      </p:sp>
      <p:sp>
        <p:nvSpPr>
          <p:cNvPr id="93186" name="Rectangle 3"/>
          <p:cNvSpPr>
            <a:spLocks noGrp="1" noChangeArrowheads="1"/>
          </p:cNvSpPr>
          <p:nvPr>
            <p:ph type="body" idx="1"/>
          </p:nvPr>
        </p:nvSpPr>
        <p:spPr>
          <a:xfrm>
            <a:off x="722145" y="4779679"/>
            <a:ext cx="5413720" cy="3897443"/>
          </a:xfrm>
          <a:noFill/>
          <a:ln w="9525"/>
        </p:spPr>
        <p:txBody>
          <a:bodyPr/>
          <a:lstStyle/>
          <a:p>
            <a:endParaRPr lang="en-GB" dirty="0" smtClean="0"/>
          </a:p>
        </p:txBody>
      </p:sp>
    </p:spTree>
    <p:extLst>
      <p:ext uri="{BB962C8B-B14F-4D97-AF65-F5344CB8AC3E}">
        <p14:creationId xmlns:p14="http://schemas.microsoft.com/office/powerpoint/2010/main" val="2561201400"/>
      </p:ext>
    </p:extLst>
  </p:cSld>
  <p:clrMapOvr>
    <a:masterClrMapping/>
  </p:clrMapOvr>
</p:notes>
</file>

<file path=ppt/notesSlides/notesSlide3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5" name="Rectangle 2"/>
          <p:cNvSpPr>
            <a:spLocks noGrp="1" noRot="1" noChangeAspect="1" noChangeArrowheads="1" noTextEdit="1"/>
          </p:cNvSpPr>
          <p:nvPr>
            <p:ph type="sldImg"/>
          </p:nvPr>
        </p:nvSpPr>
        <p:spPr>
          <a:xfrm>
            <a:off x="1031875" y="750888"/>
            <a:ext cx="4732338" cy="3656012"/>
          </a:xfrm>
          <a:ln/>
        </p:spPr>
      </p:sp>
      <p:sp>
        <p:nvSpPr>
          <p:cNvPr id="93186" name="Rectangle 3"/>
          <p:cNvSpPr>
            <a:spLocks noGrp="1" noChangeArrowheads="1"/>
          </p:cNvSpPr>
          <p:nvPr>
            <p:ph type="body" idx="1"/>
          </p:nvPr>
        </p:nvSpPr>
        <p:spPr>
          <a:xfrm>
            <a:off x="722145" y="4779679"/>
            <a:ext cx="5413720" cy="3897443"/>
          </a:xfrm>
          <a:noFill/>
          <a:ln w="9525"/>
        </p:spPr>
        <p:txBody>
          <a:bodyPr/>
          <a:lstStyle/>
          <a:p>
            <a:endParaRPr lang="en-GB" dirty="0" smtClean="0"/>
          </a:p>
        </p:txBody>
      </p:sp>
    </p:spTree>
    <p:extLst>
      <p:ext uri="{BB962C8B-B14F-4D97-AF65-F5344CB8AC3E}">
        <p14:creationId xmlns:p14="http://schemas.microsoft.com/office/powerpoint/2010/main" val="2042897975"/>
      </p:ext>
    </p:extLst>
  </p:cSld>
  <p:clrMapOvr>
    <a:masterClrMapping/>
  </p:clrMapOvr>
</p:notes>
</file>

<file path=ppt/notesSlides/notesSlide3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2562" name="Rectangle 2"/>
          <p:cNvSpPr>
            <a:spLocks noGrp="1" noRot="1" noChangeAspect="1" noChangeArrowheads="1" noTextEdit="1"/>
          </p:cNvSpPr>
          <p:nvPr>
            <p:ph type="sldImg"/>
          </p:nvPr>
        </p:nvSpPr>
        <p:spPr>
          <a:xfrm>
            <a:off x="1031875" y="750888"/>
            <a:ext cx="4732338" cy="3656012"/>
          </a:xfrm>
          <a:ln/>
        </p:spPr>
      </p:sp>
      <p:sp>
        <p:nvSpPr>
          <p:cNvPr id="1602563" name="Rectangle 3"/>
          <p:cNvSpPr>
            <a:spLocks noGrp="1" noChangeArrowheads="1"/>
          </p:cNvSpPr>
          <p:nvPr>
            <p:ph type="body" idx="1"/>
          </p:nvPr>
        </p:nvSpPr>
        <p:spPr>
          <a:xfrm>
            <a:off x="722145" y="4779679"/>
            <a:ext cx="5413720" cy="3897443"/>
          </a:xfrm>
          <a:noFill/>
          <a:ln w="9525"/>
        </p:spPr>
        <p:txBody>
          <a:bodyPr/>
          <a:lstStyle/>
          <a:p>
            <a:endParaRPr lang="en-GB" dirty="0" smtClean="0"/>
          </a:p>
        </p:txBody>
      </p:sp>
    </p:spTree>
    <p:extLst>
      <p:ext uri="{BB962C8B-B14F-4D97-AF65-F5344CB8AC3E}">
        <p14:creationId xmlns:p14="http://schemas.microsoft.com/office/powerpoint/2010/main" val="3788253602"/>
      </p:ext>
    </p:extLst>
  </p:cSld>
  <p:clrMapOvr>
    <a:masterClrMapping/>
  </p:clrMapOvr>
</p:notes>
</file>

<file path=ppt/notesSlides/notesSlide3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31875" y="750888"/>
            <a:ext cx="4732338" cy="3656012"/>
          </a:xfrm>
          <a:ln/>
        </p:spPr>
      </p:sp>
      <p:sp>
        <p:nvSpPr>
          <p:cNvPr id="1155075" name="Rectangle 3"/>
          <p:cNvSpPr>
            <a:spLocks noGrp="1" noChangeArrowheads="1"/>
          </p:cNvSpPr>
          <p:nvPr>
            <p:ph type="body" idx="1"/>
          </p:nvPr>
        </p:nvSpPr>
        <p:spPr>
          <a:xfrm>
            <a:off x="722145" y="4779679"/>
            <a:ext cx="5413720" cy="3897443"/>
          </a:xfrm>
          <a:noFill/>
          <a:ln w="9525"/>
        </p:spPr>
        <p:txBody>
          <a:bodyPr/>
          <a:lstStyle/>
          <a:p>
            <a:endParaRPr lang="en-GB" dirty="0" smtClean="0"/>
          </a:p>
        </p:txBody>
      </p:sp>
    </p:spTree>
    <p:extLst>
      <p:ext uri="{BB962C8B-B14F-4D97-AF65-F5344CB8AC3E}">
        <p14:creationId xmlns:p14="http://schemas.microsoft.com/office/powerpoint/2010/main" val="2074010274"/>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3164712018"/>
      </p:ext>
    </p:extLst>
  </p:cSld>
  <p:clrMapOvr>
    <a:masterClrMapping/>
  </p:clrMapOvr>
</p:notes>
</file>

<file path=ppt/notesSlides/notesSlide3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5" name="Rectangle 2"/>
          <p:cNvSpPr>
            <a:spLocks noGrp="1" noRot="1" noChangeAspect="1" noChangeArrowheads="1" noTextEdit="1"/>
          </p:cNvSpPr>
          <p:nvPr>
            <p:ph type="sldImg"/>
          </p:nvPr>
        </p:nvSpPr>
        <p:spPr>
          <a:xfrm>
            <a:off x="1031875" y="750888"/>
            <a:ext cx="4732338" cy="3656012"/>
          </a:xfrm>
          <a:ln/>
        </p:spPr>
      </p:sp>
      <p:sp>
        <p:nvSpPr>
          <p:cNvPr id="93186" name="Rectangle 3"/>
          <p:cNvSpPr>
            <a:spLocks noGrp="1" noChangeArrowheads="1"/>
          </p:cNvSpPr>
          <p:nvPr>
            <p:ph type="body" idx="1"/>
          </p:nvPr>
        </p:nvSpPr>
        <p:spPr>
          <a:xfrm>
            <a:off x="722148" y="4779679"/>
            <a:ext cx="5413720" cy="3897443"/>
          </a:xfrm>
          <a:noFill/>
          <a:ln w="9525"/>
        </p:spPr>
        <p:txBody>
          <a:bodyPr/>
          <a:lstStyle/>
          <a:p>
            <a:endParaRPr lang="en-GB" dirty="0" smtClean="0"/>
          </a:p>
        </p:txBody>
      </p:sp>
    </p:spTree>
    <p:extLst>
      <p:ext uri="{BB962C8B-B14F-4D97-AF65-F5344CB8AC3E}">
        <p14:creationId xmlns:p14="http://schemas.microsoft.com/office/powerpoint/2010/main" val="2087752372"/>
      </p:ext>
    </p:extLst>
  </p:cSld>
  <p:clrMapOvr>
    <a:masterClrMapping/>
  </p:clrMapOvr>
</p:notes>
</file>

<file path=ppt/notesSlides/notesSlide3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5" name="Rectangle 2"/>
          <p:cNvSpPr>
            <a:spLocks noGrp="1" noRot="1" noChangeAspect="1" noChangeArrowheads="1" noTextEdit="1"/>
          </p:cNvSpPr>
          <p:nvPr>
            <p:ph type="sldImg"/>
          </p:nvPr>
        </p:nvSpPr>
        <p:spPr>
          <a:xfrm>
            <a:off x="1031875" y="750888"/>
            <a:ext cx="4732338" cy="3656012"/>
          </a:xfrm>
          <a:ln/>
        </p:spPr>
      </p:sp>
      <p:sp>
        <p:nvSpPr>
          <p:cNvPr id="93186" name="Rectangle 3"/>
          <p:cNvSpPr>
            <a:spLocks noGrp="1" noChangeArrowheads="1"/>
          </p:cNvSpPr>
          <p:nvPr>
            <p:ph type="body" idx="1"/>
          </p:nvPr>
        </p:nvSpPr>
        <p:spPr>
          <a:xfrm>
            <a:off x="722145" y="4779679"/>
            <a:ext cx="5413720" cy="3897443"/>
          </a:xfrm>
          <a:noFill/>
          <a:ln w="9525"/>
        </p:spPr>
        <p:txBody>
          <a:bodyPr/>
          <a:lstStyle/>
          <a:p>
            <a:endParaRPr lang="en-GB" dirty="0" smtClean="0"/>
          </a:p>
        </p:txBody>
      </p:sp>
    </p:spTree>
    <p:extLst>
      <p:ext uri="{BB962C8B-B14F-4D97-AF65-F5344CB8AC3E}">
        <p14:creationId xmlns:p14="http://schemas.microsoft.com/office/powerpoint/2010/main" val="2135891668"/>
      </p:ext>
    </p:extLst>
  </p:cSld>
  <p:clrMapOvr>
    <a:masterClrMapping/>
  </p:clrMapOvr>
</p:notes>
</file>

<file path=ppt/notesSlides/notesSlide3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5" name="Rectangle 2"/>
          <p:cNvSpPr>
            <a:spLocks noGrp="1" noRot="1" noChangeAspect="1" noChangeArrowheads="1" noTextEdit="1"/>
          </p:cNvSpPr>
          <p:nvPr>
            <p:ph type="sldImg"/>
          </p:nvPr>
        </p:nvSpPr>
        <p:spPr>
          <a:xfrm>
            <a:off x="1031875" y="750888"/>
            <a:ext cx="4732338" cy="3656012"/>
          </a:xfrm>
          <a:ln/>
        </p:spPr>
      </p:sp>
      <p:sp>
        <p:nvSpPr>
          <p:cNvPr id="93186" name="Rectangle 3"/>
          <p:cNvSpPr>
            <a:spLocks noGrp="1" noChangeArrowheads="1"/>
          </p:cNvSpPr>
          <p:nvPr>
            <p:ph type="body" idx="1"/>
          </p:nvPr>
        </p:nvSpPr>
        <p:spPr>
          <a:xfrm>
            <a:off x="722145" y="4779679"/>
            <a:ext cx="5413720" cy="3897443"/>
          </a:xfrm>
          <a:noFill/>
          <a:ln w="9525"/>
        </p:spPr>
        <p:txBody>
          <a:bodyPr/>
          <a:lstStyle/>
          <a:p>
            <a:endParaRPr lang="en-GB" dirty="0" smtClean="0"/>
          </a:p>
        </p:txBody>
      </p:sp>
    </p:spTree>
    <p:extLst>
      <p:ext uri="{BB962C8B-B14F-4D97-AF65-F5344CB8AC3E}">
        <p14:creationId xmlns:p14="http://schemas.microsoft.com/office/powerpoint/2010/main" val="1421731236"/>
      </p:ext>
    </p:extLst>
  </p:cSld>
  <p:clrMapOvr>
    <a:masterClrMapping/>
  </p:clrMapOvr>
</p:notes>
</file>

<file path=ppt/notesSlides/notesSlide3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31875" y="750888"/>
            <a:ext cx="4732338" cy="3656012"/>
          </a:xfrm>
          <a:ln/>
        </p:spPr>
      </p:sp>
      <p:sp>
        <p:nvSpPr>
          <p:cNvPr id="1155075" name="Rectangle 3"/>
          <p:cNvSpPr>
            <a:spLocks noGrp="1" noChangeArrowheads="1"/>
          </p:cNvSpPr>
          <p:nvPr>
            <p:ph type="body" idx="1"/>
          </p:nvPr>
        </p:nvSpPr>
        <p:spPr>
          <a:xfrm>
            <a:off x="722145" y="4779679"/>
            <a:ext cx="5413720" cy="3897443"/>
          </a:xfrm>
          <a:noFill/>
          <a:ln w="9525"/>
        </p:spPr>
        <p:txBody>
          <a:bodyPr/>
          <a:lstStyle/>
          <a:p>
            <a:endParaRPr lang="en-GB" dirty="0" smtClean="0"/>
          </a:p>
        </p:txBody>
      </p:sp>
    </p:spTree>
    <p:extLst>
      <p:ext uri="{BB962C8B-B14F-4D97-AF65-F5344CB8AC3E}">
        <p14:creationId xmlns:p14="http://schemas.microsoft.com/office/powerpoint/2010/main" val="2207655973"/>
      </p:ext>
    </p:extLst>
  </p:cSld>
  <p:clrMapOvr>
    <a:masterClrMapping/>
  </p:clrMapOvr>
</p:notes>
</file>

<file path=ppt/notesSlides/notesSlide3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98AC6F4A-1ACC-478F-A0BD-27205932E13D}" type="slidenum">
              <a:rPr lang="en-US" smtClean="0"/>
              <a:pPr/>
              <a:t>343</a:t>
            </a:fld>
            <a:endParaRPr lang="en-US"/>
          </a:p>
        </p:txBody>
      </p:sp>
    </p:spTree>
    <p:extLst>
      <p:ext uri="{BB962C8B-B14F-4D97-AF65-F5344CB8AC3E}">
        <p14:creationId xmlns:p14="http://schemas.microsoft.com/office/powerpoint/2010/main" val="3216213819"/>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34</a:t>
            </a:fld>
            <a:endParaRPr lang="en-US" dirty="0"/>
          </a:p>
        </p:txBody>
      </p:sp>
    </p:spTree>
    <p:extLst>
      <p:ext uri="{BB962C8B-B14F-4D97-AF65-F5344CB8AC3E}">
        <p14:creationId xmlns:p14="http://schemas.microsoft.com/office/powerpoint/2010/main" val="910147157"/>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35</a:t>
            </a:fld>
            <a:endParaRPr lang="en-US" dirty="0"/>
          </a:p>
        </p:txBody>
      </p:sp>
    </p:spTree>
    <p:extLst>
      <p:ext uri="{BB962C8B-B14F-4D97-AF65-F5344CB8AC3E}">
        <p14:creationId xmlns:p14="http://schemas.microsoft.com/office/powerpoint/2010/main" val="365906475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36</a:t>
            </a:fld>
            <a:endParaRPr lang="en-US" dirty="0"/>
          </a:p>
        </p:txBody>
      </p:sp>
    </p:spTree>
    <p:extLst>
      <p:ext uri="{BB962C8B-B14F-4D97-AF65-F5344CB8AC3E}">
        <p14:creationId xmlns:p14="http://schemas.microsoft.com/office/powerpoint/2010/main" val="3035946309"/>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3375874409"/>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38</a:t>
            </a:fld>
            <a:endParaRPr lang="en-US" dirty="0"/>
          </a:p>
        </p:txBody>
      </p:sp>
    </p:spTree>
    <p:extLst>
      <p:ext uri="{BB962C8B-B14F-4D97-AF65-F5344CB8AC3E}">
        <p14:creationId xmlns:p14="http://schemas.microsoft.com/office/powerpoint/2010/main" val="627412707"/>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130434038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4</a:t>
            </a:fld>
            <a:endParaRPr lang="en-US" dirty="0"/>
          </a:p>
        </p:txBody>
      </p:sp>
    </p:spTree>
    <p:extLst>
      <p:ext uri="{BB962C8B-B14F-4D97-AF65-F5344CB8AC3E}">
        <p14:creationId xmlns:p14="http://schemas.microsoft.com/office/powerpoint/2010/main" val="85731562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40</a:t>
            </a:fld>
            <a:endParaRPr lang="en-US" dirty="0"/>
          </a:p>
        </p:txBody>
      </p:sp>
    </p:spTree>
    <p:extLst>
      <p:ext uri="{BB962C8B-B14F-4D97-AF65-F5344CB8AC3E}">
        <p14:creationId xmlns:p14="http://schemas.microsoft.com/office/powerpoint/2010/main" val="3151240371"/>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41</a:t>
            </a:fld>
            <a:endParaRPr lang="en-US" dirty="0"/>
          </a:p>
        </p:txBody>
      </p:sp>
    </p:spTree>
    <p:extLst>
      <p:ext uri="{BB962C8B-B14F-4D97-AF65-F5344CB8AC3E}">
        <p14:creationId xmlns:p14="http://schemas.microsoft.com/office/powerpoint/2010/main" val="4226057626"/>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3585834443"/>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noRot="1" noChangeAspect="1" noChangeArrowheads="1" noTextEdit="1"/>
          </p:cNvSpPr>
          <p:nvPr>
            <p:ph type="sldImg"/>
          </p:nvPr>
        </p:nvSpPr>
        <p:spPr>
          <a:xfrm>
            <a:off x="1068388" y="763588"/>
            <a:ext cx="4810125" cy="3716337"/>
          </a:xfrm>
          <a:ln/>
        </p:spPr>
      </p:sp>
      <p:sp>
        <p:nvSpPr>
          <p:cNvPr id="77826" name="Rectangle 3"/>
          <p:cNvSpPr>
            <a:spLocks noGrp="1" noChangeArrowheads="1"/>
          </p:cNvSpPr>
          <p:nvPr>
            <p:ph type="body" idx="1"/>
          </p:nvPr>
        </p:nvSpPr>
        <p:spPr>
          <a:xfrm>
            <a:off x="738190" y="4859340"/>
            <a:ext cx="5534025" cy="3962400"/>
          </a:xfrm>
          <a:noFill/>
          <a:ln w="9525"/>
        </p:spPr>
        <p:txBody>
          <a:bodyPr/>
          <a:lstStyle/>
          <a:p>
            <a:endParaRPr lang="en-GB" dirty="0" smtClean="0"/>
          </a:p>
        </p:txBody>
      </p:sp>
    </p:spTree>
    <p:extLst>
      <p:ext uri="{BB962C8B-B14F-4D97-AF65-F5344CB8AC3E}">
        <p14:creationId xmlns:p14="http://schemas.microsoft.com/office/powerpoint/2010/main" val="3243810316"/>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37279829"/>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318757965"/>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2921880332"/>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457669705"/>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2445839180"/>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104046719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5</a:t>
            </a:fld>
            <a:endParaRPr lang="en-US" dirty="0"/>
          </a:p>
        </p:txBody>
      </p:sp>
    </p:spTree>
    <p:extLst>
      <p:ext uri="{BB962C8B-B14F-4D97-AF65-F5344CB8AC3E}">
        <p14:creationId xmlns:p14="http://schemas.microsoft.com/office/powerpoint/2010/main" val="3316014077"/>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2823492980"/>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51</a:t>
            </a:fld>
            <a:endParaRPr lang="en-US" dirty="0"/>
          </a:p>
        </p:txBody>
      </p:sp>
    </p:spTree>
    <p:extLst>
      <p:ext uri="{BB962C8B-B14F-4D97-AF65-F5344CB8AC3E}">
        <p14:creationId xmlns:p14="http://schemas.microsoft.com/office/powerpoint/2010/main" val="947689840"/>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52</a:t>
            </a:fld>
            <a:endParaRPr lang="en-US" dirty="0"/>
          </a:p>
        </p:txBody>
      </p:sp>
    </p:spTree>
    <p:extLst>
      <p:ext uri="{BB962C8B-B14F-4D97-AF65-F5344CB8AC3E}">
        <p14:creationId xmlns:p14="http://schemas.microsoft.com/office/powerpoint/2010/main" val="2015953992"/>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734055515"/>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1517901374"/>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55</a:t>
            </a:fld>
            <a:endParaRPr lang="en-US" dirty="0"/>
          </a:p>
        </p:txBody>
      </p:sp>
    </p:spTree>
    <p:extLst>
      <p:ext uri="{BB962C8B-B14F-4D97-AF65-F5344CB8AC3E}">
        <p14:creationId xmlns:p14="http://schemas.microsoft.com/office/powerpoint/2010/main" val="1928257465"/>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3236268091"/>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800946358"/>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3125775724"/>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59</a:t>
            </a:fld>
            <a:endParaRPr lang="en-US" dirty="0"/>
          </a:p>
        </p:txBody>
      </p:sp>
    </p:spTree>
    <p:extLst>
      <p:ext uri="{BB962C8B-B14F-4D97-AF65-F5344CB8AC3E}">
        <p14:creationId xmlns:p14="http://schemas.microsoft.com/office/powerpoint/2010/main" val="205899032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1499945519"/>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324087514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61</a:t>
            </a:fld>
            <a:endParaRPr lang="en-US" dirty="0"/>
          </a:p>
        </p:txBody>
      </p:sp>
    </p:spTree>
    <p:extLst>
      <p:ext uri="{BB962C8B-B14F-4D97-AF65-F5344CB8AC3E}">
        <p14:creationId xmlns:p14="http://schemas.microsoft.com/office/powerpoint/2010/main" val="2503995258"/>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62</a:t>
            </a:fld>
            <a:endParaRPr lang="en-US" dirty="0"/>
          </a:p>
        </p:txBody>
      </p:sp>
    </p:spTree>
    <p:extLst>
      <p:ext uri="{BB962C8B-B14F-4D97-AF65-F5344CB8AC3E}">
        <p14:creationId xmlns:p14="http://schemas.microsoft.com/office/powerpoint/2010/main" val="4248783096"/>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2106921785"/>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1879506568"/>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2031667568"/>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3094418629"/>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67</a:t>
            </a:fld>
            <a:endParaRPr lang="en-US" dirty="0"/>
          </a:p>
        </p:txBody>
      </p:sp>
    </p:spTree>
    <p:extLst>
      <p:ext uri="{BB962C8B-B14F-4D97-AF65-F5344CB8AC3E}">
        <p14:creationId xmlns:p14="http://schemas.microsoft.com/office/powerpoint/2010/main" val="276494149"/>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68</a:t>
            </a:fld>
            <a:endParaRPr lang="en-US" dirty="0"/>
          </a:p>
        </p:txBody>
      </p:sp>
    </p:spTree>
    <p:extLst>
      <p:ext uri="{BB962C8B-B14F-4D97-AF65-F5344CB8AC3E}">
        <p14:creationId xmlns:p14="http://schemas.microsoft.com/office/powerpoint/2010/main" val="2124052433"/>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276215283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3394005298"/>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2094617641"/>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3966706825"/>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1059258342"/>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2891945644"/>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3101176375"/>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1020686517"/>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2314071382"/>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2172286703"/>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1748730588"/>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79</a:t>
            </a:fld>
            <a:endParaRPr lang="en-US" dirty="0"/>
          </a:p>
        </p:txBody>
      </p:sp>
    </p:spTree>
    <p:extLst>
      <p:ext uri="{BB962C8B-B14F-4D97-AF65-F5344CB8AC3E}">
        <p14:creationId xmlns:p14="http://schemas.microsoft.com/office/powerpoint/2010/main" val="315307356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2629066934"/>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713832125"/>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236313200"/>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1221348346"/>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945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b="1" smtClean="0"/>
              <a:t>Cover Image Update:</a:t>
            </a:r>
          </a:p>
          <a:p>
            <a:pPr eaLnBrk="1" hangingPunct="1">
              <a:spcBef>
                <a:spcPct val="0"/>
              </a:spcBef>
            </a:pPr>
            <a:r>
              <a:rPr lang="en-US" altLang="en-US" smtClean="0"/>
              <a:t>- Right click the image </a:t>
            </a:r>
          </a:p>
          <a:p>
            <a:pPr eaLnBrk="1" hangingPunct="1">
              <a:spcBef>
                <a:spcPct val="0"/>
              </a:spcBef>
            </a:pPr>
            <a:r>
              <a:rPr lang="en-US" altLang="en-US" smtClean="0"/>
              <a:t>- Select “Change Picture”</a:t>
            </a:r>
          </a:p>
          <a:p>
            <a:pPr eaLnBrk="1" hangingPunct="1">
              <a:spcBef>
                <a:spcPct val="0"/>
              </a:spcBef>
            </a:pPr>
            <a:r>
              <a:rPr lang="en-US" altLang="en-US" smtClean="0"/>
              <a:t>- Insert desired cover option</a:t>
            </a:r>
          </a:p>
          <a:p>
            <a:pPr eaLnBrk="1" hangingPunct="1">
              <a:spcBef>
                <a:spcPct val="0"/>
              </a:spcBef>
            </a:pPr>
            <a:endParaRPr lang="en-US" altLang="en-US" smtClean="0"/>
          </a:p>
        </p:txBody>
      </p:sp>
      <p:sp>
        <p:nvSpPr>
          <p:cNvPr id="6148" name="Slide Number Placeholder 3"/>
          <p:cNvSpPr txBox="1">
            <a:spLocks noGrp="1"/>
          </p:cNvSpPr>
          <p:nvPr/>
        </p:nvSpPr>
        <p:spPr bwMode="auto">
          <a:xfrm>
            <a:off x="3884613" y="8685213"/>
            <a:ext cx="2971800" cy="457200"/>
          </a:xfrm>
          <a:prstGeom prst="rect">
            <a:avLst/>
          </a:prstGeom>
          <a:noFill/>
          <a:ln>
            <a:miter lim="800000"/>
            <a:headEnd/>
            <a:tailEnd/>
          </a:ln>
        </p:spPr>
        <p:txBody>
          <a:bodyPr anchor="b"/>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r" eaLnBrk="1" hangingPunct="1"/>
            <a:fld id="{F1307130-EBA6-433B-8697-D9DFA61F6082}" type="slidenum">
              <a:rPr lang="en-US" altLang="en-US" sz="1200">
                <a:latin typeface="Calibri" panose="020F0502020204030204" pitchFamily="34" charset="0"/>
              </a:rPr>
              <a:pPr algn="r" eaLnBrk="1" hangingPunct="1"/>
              <a:t>83</a:t>
            </a:fld>
            <a:endParaRPr lang="en-US" altLang="en-US" sz="1200">
              <a:latin typeface="Calibri" panose="020F0502020204030204" pitchFamily="34" charset="0"/>
            </a:endParaRPr>
          </a:p>
        </p:txBody>
      </p:sp>
    </p:spTree>
    <p:extLst>
      <p:ext uri="{BB962C8B-B14F-4D97-AF65-F5344CB8AC3E}">
        <p14:creationId xmlns:p14="http://schemas.microsoft.com/office/powerpoint/2010/main" val="1671306260"/>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048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normAutofit fontScale="47500" lnSpcReduction="20000"/>
          </a:bodyPr>
          <a:lstStyle/>
          <a:p>
            <a:pPr eaLnBrk="1" hangingPunct="1">
              <a:spcBef>
                <a:spcPct val="0"/>
              </a:spcBef>
            </a:pPr>
            <a:r>
              <a:rPr lang="en-US" altLang="en-US" b="1" smtClean="0"/>
              <a:t>To insert additional slides:</a:t>
            </a:r>
          </a:p>
          <a:p>
            <a:pPr eaLnBrk="1" hangingPunct="1">
              <a:spcBef>
                <a:spcPct val="0"/>
              </a:spcBef>
            </a:pPr>
            <a:r>
              <a:rPr lang="en-US" altLang="en-US" smtClean="0"/>
              <a:t>- Right click the thumbnail image to the left and select “Duplicate Slide” </a:t>
            </a:r>
          </a:p>
          <a:p>
            <a:pPr eaLnBrk="1" hangingPunct="1">
              <a:spcBef>
                <a:spcPct val="0"/>
              </a:spcBef>
            </a:pPr>
            <a:endParaRPr lang="en-US" altLang="en-US" b="1" smtClean="0"/>
          </a:p>
          <a:p>
            <a:pPr eaLnBrk="1" hangingPunct="1">
              <a:spcBef>
                <a:spcPct val="0"/>
              </a:spcBef>
            </a:pPr>
            <a:r>
              <a:rPr lang="en-US" altLang="en-US" b="1" smtClean="0"/>
              <a:t>Formatting Notes: </a:t>
            </a:r>
            <a:r>
              <a:rPr lang="en-US" altLang="en-US" smtClean="0"/>
              <a:t>(note- When pasting, select “Paste Special”, then unformatted text – this will preserve the formatting showcased above)</a:t>
            </a:r>
          </a:p>
          <a:p>
            <a:pPr eaLnBrk="1" hangingPunct="1">
              <a:spcBef>
                <a:spcPct val="0"/>
              </a:spcBef>
            </a:pPr>
            <a:endParaRPr lang="en-US" altLang="en-US" smtClean="0"/>
          </a:p>
          <a:p>
            <a:pPr eaLnBrk="1" hangingPunct="1">
              <a:spcBef>
                <a:spcPct val="0"/>
              </a:spcBef>
            </a:pPr>
            <a:r>
              <a:rPr lang="en-US" altLang="en-US" u="sng" smtClean="0"/>
              <a:t>Slide Title: </a:t>
            </a:r>
          </a:p>
          <a:p>
            <a:pPr eaLnBrk="1" hangingPunct="1">
              <a:spcBef>
                <a:spcPct val="0"/>
              </a:spcBef>
              <a:buFont typeface="Wingdings" panose="05000000000000000000" pitchFamily="2" charset="2"/>
              <a:buChar char="§"/>
            </a:pPr>
            <a:r>
              <a:rPr lang="en-US" altLang="en-US" smtClean="0"/>
              <a:t> Font: Celeste OT</a:t>
            </a:r>
          </a:p>
          <a:p>
            <a:pPr eaLnBrk="1" hangingPunct="1">
              <a:spcBef>
                <a:spcPct val="0"/>
              </a:spcBef>
              <a:buFont typeface="Wingdings" panose="05000000000000000000" pitchFamily="2" charset="2"/>
              <a:buChar char="§"/>
            </a:pPr>
            <a:r>
              <a:rPr lang="en-US" altLang="en-US" smtClean="0"/>
              <a:t> Size: 24 pt</a:t>
            </a:r>
          </a:p>
          <a:p>
            <a:pPr eaLnBrk="1" hangingPunct="1">
              <a:spcBef>
                <a:spcPct val="0"/>
              </a:spcBef>
              <a:buFont typeface="Wingdings" panose="05000000000000000000" pitchFamily="2" charset="2"/>
              <a:buChar char="§"/>
            </a:pPr>
            <a:r>
              <a:rPr lang="en-US" altLang="en-US" smtClean="0"/>
              <a:t> Color: RGB 128/128/128</a:t>
            </a:r>
          </a:p>
          <a:p>
            <a:pPr eaLnBrk="1" hangingPunct="1">
              <a:spcBef>
                <a:spcPct val="0"/>
              </a:spcBef>
              <a:buFont typeface="Wingdings" panose="05000000000000000000" pitchFamily="2" charset="2"/>
              <a:buChar char="§"/>
            </a:pPr>
            <a:endParaRPr lang="en-US" altLang="en-US" smtClean="0"/>
          </a:p>
          <a:p>
            <a:pPr eaLnBrk="1" hangingPunct="1">
              <a:spcBef>
                <a:spcPct val="0"/>
              </a:spcBef>
            </a:pPr>
            <a:r>
              <a:rPr lang="en-US" altLang="en-US" u="sng" smtClean="0"/>
              <a:t>Chart Title: </a:t>
            </a:r>
          </a:p>
          <a:p>
            <a:pPr eaLnBrk="1" hangingPunct="1">
              <a:spcBef>
                <a:spcPct val="0"/>
              </a:spcBef>
              <a:buFont typeface="Wingdings" panose="05000000000000000000" pitchFamily="2" charset="2"/>
              <a:buChar char="§"/>
            </a:pPr>
            <a:r>
              <a:rPr lang="en-US" altLang="en-US" smtClean="0"/>
              <a:t> Font: Helvetica Bold</a:t>
            </a:r>
          </a:p>
          <a:p>
            <a:pPr eaLnBrk="1" hangingPunct="1">
              <a:spcBef>
                <a:spcPct val="0"/>
              </a:spcBef>
              <a:buFont typeface="Wingdings" panose="05000000000000000000" pitchFamily="2" charset="2"/>
              <a:buChar char="§"/>
            </a:pPr>
            <a:r>
              <a:rPr lang="en-US" altLang="en-US" smtClean="0"/>
              <a:t> Size: 9 pt</a:t>
            </a:r>
          </a:p>
          <a:p>
            <a:pPr eaLnBrk="1" hangingPunct="1">
              <a:spcBef>
                <a:spcPct val="0"/>
              </a:spcBef>
              <a:buFont typeface="Wingdings" panose="05000000000000000000" pitchFamily="2" charset="2"/>
              <a:buChar char="§"/>
            </a:pPr>
            <a:r>
              <a:rPr lang="en-US" altLang="en-US" smtClean="0"/>
              <a:t> Color: RGB 136/171/213 </a:t>
            </a:r>
          </a:p>
          <a:p>
            <a:pPr eaLnBrk="1" hangingPunct="1">
              <a:spcBef>
                <a:spcPct val="0"/>
              </a:spcBef>
              <a:buFont typeface="Wingdings" panose="05000000000000000000" pitchFamily="2" charset="2"/>
              <a:buChar char="§"/>
            </a:pPr>
            <a:endParaRPr lang="en-US" altLang="en-US" smtClean="0"/>
          </a:p>
          <a:p>
            <a:pPr eaLnBrk="1" hangingPunct="1">
              <a:spcBef>
                <a:spcPct val="0"/>
              </a:spcBef>
            </a:pPr>
            <a:r>
              <a:rPr lang="en-US" altLang="en-US" u="sng" smtClean="0"/>
              <a:t>Sidebar Title: </a:t>
            </a:r>
          </a:p>
          <a:p>
            <a:pPr eaLnBrk="1" hangingPunct="1">
              <a:spcBef>
                <a:spcPct val="0"/>
              </a:spcBef>
              <a:buFont typeface="Wingdings" panose="05000000000000000000" pitchFamily="2" charset="2"/>
              <a:buChar char="§"/>
            </a:pPr>
            <a:r>
              <a:rPr lang="en-US" altLang="en-US" smtClean="0"/>
              <a:t> Font: Helvetica Bold</a:t>
            </a:r>
          </a:p>
          <a:p>
            <a:pPr eaLnBrk="1" hangingPunct="1">
              <a:spcBef>
                <a:spcPct val="0"/>
              </a:spcBef>
              <a:buFont typeface="Wingdings" panose="05000000000000000000" pitchFamily="2" charset="2"/>
              <a:buChar char="§"/>
            </a:pPr>
            <a:r>
              <a:rPr lang="en-US" altLang="en-US" smtClean="0"/>
              <a:t> Size: 9 pt</a:t>
            </a:r>
          </a:p>
          <a:p>
            <a:pPr eaLnBrk="1" hangingPunct="1">
              <a:spcBef>
                <a:spcPct val="0"/>
              </a:spcBef>
              <a:buFont typeface="Wingdings" panose="05000000000000000000" pitchFamily="2" charset="2"/>
              <a:buChar char="§"/>
            </a:pPr>
            <a:r>
              <a:rPr lang="en-US" altLang="en-US" smtClean="0"/>
              <a:t> Color: RGB 136/171/213 </a:t>
            </a:r>
          </a:p>
          <a:p>
            <a:pPr eaLnBrk="1" hangingPunct="1">
              <a:spcBef>
                <a:spcPct val="0"/>
              </a:spcBef>
              <a:buFont typeface="Wingdings" panose="05000000000000000000" pitchFamily="2" charset="2"/>
              <a:buChar char="§"/>
            </a:pPr>
            <a:r>
              <a:rPr lang="en-US" altLang="en-US" smtClean="0"/>
              <a:t> Space before “What the Chart Shows”</a:t>
            </a:r>
          </a:p>
          <a:p>
            <a:pPr lvl="1" eaLnBrk="1" hangingPunct="1">
              <a:spcBef>
                <a:spcPct val="0"/>
              </a:spcBef>
              <a:buFont typeface="Wingdings" panose="05000000000000000000" pitchFamily="2" charset="2"/>
              <a:buChar char="§"/>
            </a:pPr>
            <a:r>
              <a:rPr lang="en-US" altLang="en-US" smtClean="0"/>
              <a:t> Click square on lower-right-hand of the “Paragraph Tab” on the menu bar at the top and the paragraph dialogue box will open</a:t>
            </a:r>
          </a:p>
          <a:p>
            <a:pPr lvl="1" eaLnBrk="1" hangingPunct="1">
              <a:spcBef>
                <a:spcPct val="0"/>
              </a:spcBef>
              <a:buFont typeface="Wingdings" panose="05000000000000000000" pitchFamily="2" charset="2"/>
              <a:buChar char="§"/>
            </a:pPr>
            <a:r>
              <a:rPr lang="en-US" altLang="en-US" smtClean="0"/>
              <a:t> Line Spacing set to </a:t>
            </a:r>
            <a:r>
              <a:rPr lang="en-US" altLang="en-US" b="1" smtClean="0"/>
              <a:t>Exactly</a:t>
            </a:r>
            <a:r>
              <a:rPr lang="en-US" altLang="en-US" smtClean="0"/>
              <a:t> </a:t>
            </a:r>
            <a:r>
              <a:rPr lang="en-US" altLang="en-US" b="1" smtClean="0"/>
              <a:t>30 pt</a:t>
            </a:r>
          </a:p>
          <a:p>
            <a:pPr eaLnBrk="1" hangingPunct="1">
              <a:spcBef>
                <a:spcPct val="0"/>
              </a:spcBef>
              <a:buFont typeface="Wingdings" panose="05000000000000000000" pitchFamily="2" charset="2"/>
              <a:buChar char="§"/>
            </a:pPr>
            <a:r>
              <a:rPr lang="en-US" altLang="en-US" smtClean="0"/>
              <a:t> Space before “Key Messages”</a:t>
            </a:r>
          </a:p>
          <a:p>
            <a:pPr lvl="1" eaLnBrk="1" hangingPunct="1">
              <a:spcBef>
                <a:spcPct val="0"/>
              </a:spcBef>
              <a:buFont typeface="Wingdings" panose="05000000000000000000" pitchFamily="2" charset="2"/>
              <a:buChar char="§"/>
            </a:pPr>
            <a:r>
              <a:rPr lang="en-US" altLang="en-US" smtClean="0"/>
              <a:t> Click square on lower-right-hand of the “Paragraph Tab” on the menu bar at the top and the paragraph dialogue box will open</a:t>
            </a:r>
          </a:p>
          <a:p>
            <a:pPr lvl="1" eaLnBrk="1" hangingPunct="1">
              <a:spcBef>
                <a:spcPct val="0"/>
              </a:spcBef>
              <a:buFont typeface="Wingdings" panose="05000000000000000000" pitchFamily="2" charset="2"/>
              <a:buChar char="§"/>
            </a:pPr>
            <a:r>
              <a:rPr lang="en-US" altLang="en-US" smtClean="0"/>
              <a:t> Line Spacing set to </a:t>
            </a:r>
            <a:r>
              <a:rPr lang="en-US" altLang="en-US" b="1" smtClean="0"/>
              <a:t>Exactly</a:t>
            </a:r>
            <a:r>
              <a:rPr lang="en-US" altLang="en-US" smtClean="0"/>
              <a:t> </a:t>
            </a:r>
            <a:r>
              <a:rPr lang="en-US" altLang="en-US" b="1" smtClean="0"/>
              <a:t>24 pt</a:t>
            </a:r>
            <a:br>
              <a:rPr lang="en-US" altLang="en-US" b="1" smtClean="0"/>
            </a:br>
            <a:endParaRPr lang="en-US" altLang="en-US" b="1" smtClean="0"/>
          </a:p>
          <a:p>
            <a:pPr eaLnBrk="1" hangingPunct="1">
              <a:spcBef>
                <a:spcPct val="0"/>
              </a:spcBef>
              <a:buFont typeface="Wingdings" panose="05000000000000000000" pitchFamily="2" charset="2"/>
              <a:buNone/>
            </a:pPr>
            <a:r>
              <a:rPr lang="en-US" altLang="en-US" u="sng" smtClean="0"/>
              <a:t>Sidebar “Source”:</a:t>
            </a:r>
          </a:p>
          <a:p>
            <a:pPr eaLnBrk="1" hangingPunct="1">
              <a:spcBef>
                <a:spcPct val="0"/>
              </a:spcBef>
              <a:buFont typeface="Wingdings" panose="05000000000000000000" pitchFamily="2" charset="2"/>
              <a:buChar char="§"/>
            </a:pPr>
            <a:r>
              <a:rPr lang="en-US" altLang="en-US" smtClean="0"/>
              <a:t> Font: Helvetica</a:t>
            </a:r>
          </a:p>
          <a:p>
            <a:pPr eaLnBrk="1" hangingPunct="1">
              <a:spcBef>
                <a:spcPct val="0"/>
              </a:spcBef>
              <a:buFont typeface="Wingdings" panose="05000000000000000000" pitchFamily="2" charset="2"/>
              <a:buChar char="§"/>
            </a:pPr>
            <a:r>
              <a:rPr lang="en-US" altLang="en-US" smtClean="0"/>
              <a:t> Size: 7 pt</a:t>
            </a:r>
          </a:p>
          <a:p>
            <a:pPr eaLnBrk="1" hangingPunct="1">
              <a:spcBef>
                <a:spcPct val="0"/>
              </a:spcBef>
              <a:buFont typeface="Wingdings" panose="05000000000000000000" pitchFamily="2" charset="2"/>
              <a:buChar char="§"/>
            </a:pPr>
            <a:r>
              <a:rPr lang="en-US" altLang="en-US" smtClean="0"/>
              <a:t> Color: Black RGB 0/0/0</a:t>
            </a:r>
          </a:p>
          <a:p>
            <a:pPr eaLnBrk="1" hangingPunct="1">
              <a:spcBef>
                <a:spcPct val="0"/>
              </a:spcBef>
              <a:buFont typeface="Wingdings" panose="05000000000000000000" pitchFamily="2" charset="2"/>
              <a:buChar char="§"/>
            </a:pPr>
            <a:r>
              <a:rPr lang="en-US" altLang="en-US" smtClean="0"/>
              <a:t> Space before “Source”</a:t>
            </a:r>
          </a:p>
          <a:p>
            <a:pPr lvl="1" eaLnBrk="1" hangingPunct="1">
              <a:spcBef>
                <a:spcPct val="0"/>
              </a:spcBef>
              <a:buFont typeface="Wingdings" panose="05000000000000000000" pitchFamily="2" charset="2"/>
              <a:buChar char="§"/>
            </a:pPr>
            <a:r>
              <a:rPr lang="en-US" altLang="en-US" smtClean="0"/>
              <a:t>  Line Spacing set to </a:t>
            </a:r>
            <a:r>
              <a:rPr lang="en-US" altLang="en-US" b="1" smtClean="0"/>
              <a:t>Single, 12 pts Before</a:t>
            </a:r>
            <a:r>
              <a:rPr lang="en-US" altLang="en-US" smtClean="0"/>
              <a:t>(Click square on lower-right-hand of the “Paragraph Tab” on the menu bar at the top and the paragraph dialogue box will open)</a:t>
            </a:r>
          </a:p>
          <a:p>
            <a:pPr eaLnBrk="1" hangingPunct="1">
              <a:spcBef>
                <a:spcPct val="0"/>
              </a:spcBef>
              <a:buFont typeface="Wingdings" panose="05000000000000000000" pitchFamily="2" charset="2"/>
              <a:buNone/>
            </a:pPr>
            <a:endParaRPr lang="en-US" altLang="en-US" smtClean="0"/>
          </a:p>
          <a:p>
            <a:pPr eaLnBrk="1" hangingPunct="1">
              <a:spcBef>
                <a:spcPct val="0"/>
              </a:spcBef>
              <a:buFont typeface="Wingdings" panose="05000000000000000000" pitchFamily="2" charset="2"/>
              <a:buNone/>
            </a:pPr>
            <a:r>
              <a:rPr lang="en-US" altLang="en-US" u="sng" smtClean="0"/>
              <a:t>Sidebar Shading:</a:t>
            </a:r>
          </a:p>
          <a:p>
            <a:pPr eaLnBrk="1" hangingPunct="1">
              <a:spcBef>
                <a:spcPct val="0"/>
              </a:spcBef>
              <a:buFont typeface="Wingdings" panose="05000000000000000000" pitchFamily="2" charset="2"/>
              <a:buChar char="§"/>
            </a:pPr>
            <a:r>
              <a:rPr lang="en-US" altLang="en-US" smtClean="0"/>
              <a:t> Color: Black RGB 242/242/242</a:t>
            </a:r>
          </a:p>
          <a:p>
            <a:pPr eaLnBrk="1" hangingPunct="1">
              <a:spcBef>
                <a:spcPct val="0"/>
              </a:spcBef>
              <a:buFont typeface="Wingdings" panose="05000000000000000000" pitchFamily="2" charset="2"/>
              <a:buChar char="§"/>
            </a:pPr>
            <a:endParaRPr lang="en-US" altLang="en-US" smtClean="0"/>
          </a:p>
          <a:p>
            <a:pPr eaLnBrk="1" hangingPunct="1">
              <a:spcBef>
                <a:spcPct val="0"/>
              </a:spcBef>
            </a:pPr>
            <a:r>
              <a:rPr lang="en-US" altLang="en-US" u="sng" smtClean="0"/>
              <a:t>Sidebar Bullets: </a:t>
            </a:r>
          </a:p>
          <a:p>
            <a:pPr eaLnBrk="1" hangingPunct="1">
              <a:spcBef>
                <a:spcPct val="0"/>
              </a:spcBef>
              <a:buFont typeface="Wingdings" panose="05000000000000000000" pitchFamily="2" charset="2"/>
              <a:buChar char="§"/>
            </a:pPr>
            <a:r>
              <a:rPr lang="en-US" altLang="en-US" smtClean="0"/>
              <a:t> Font: Helvetica</a:t>
            </a:r>
          </a:p>
          <a:p>
            <a:pPr eaLnBrk="1" hangingPunct="1">
              <a:spcBef>
                <a:spcPct val="0"/>
              </a:spcBef>
              <a:buFont typeface="Wingdings" panose="05000000000000000000" pitchFamily="2" charset="2"/>
              <a:buChar char="§"/>
            </a:pPr>
            <a:r>
              <a:rPr lang="en-US" altLang="en-US" smtClean="0"/>
              <a:t> Size: 9 pt</a:t>
            </a:r>
          </a:p>
          <a:p>
            <a:pPr eaLnBrk="1" hangingPunct="1">
              <a:spcBef>
                <a:spcPct val="0"/>
              </a:spcBef>
              <a:buFont typeface="Wingdings" panose="05000000000000000000" pitchFamily="2" charset="2"/>
              <a:buChar char="§"/>
            </a:pPr>
            <a:r>
              <a:rPr lang="en-US" altLang="en-US" smtClean="0"/>
              <a:t> Color: RGB 136/171/213 </a:t>
            </a:r>
          </a:p>
          <a:p>
            <a:pPr eaLnBrk="1" hangingPunct="1">
              <a:spcBef>
                <a:spcPct val="0"/>
              </a:spcBef>
              <a:buFont typeface="Wingdings" panose="05000000000000000000" pitchFamily="2" charset="2"/>
              <a:buChar char="§"/>
            </a:pPr>
            <a:endParaRPr lang="en-US" altLang="en-US" smtClean="0"/>
          </a:p>
          <a:p>
            <a:pPr eaLnBrk="1" hangingPunct="1">
              <a:spcBef>
                <a:spcPct val="0"/>
              </a:spcBef>
            </a:pPr>
            <a:r>
              <a:rPr lang="en-US" altLang="en-US" u="sng" smtClean="0"/>
              <a:t>Header/Footer: </a:t>
            </a:r>
          </a:p>
          <a:p>
            <a:pPr eaLnBrk="1" hangingPunct="1">
              <a:spcBef>
                <a:spcPct val="0"/>
              </a:spcBef>
              <a:buFont typeface="Wingdings" panose="05000000000000000000" pitchFamily="2" charset="2"/>
              <a:buChar char="§"/>
            </a:pPr>
            <a:r>
              <a:rPr lang="en-US" altLang="en-US" smtClean="0"/>
              <a:t> Font: Helvetica</a:t>
            </a:r>
          </a:p>
          <a:p>
            <a:pPr eaLnBrk="1" hangingPunct="1">
              <a:spcBef>
                <a:spcPct val="0"/>
              </a:spcBef>
              <a:buFont typeface="Wingdings" panose="05000000000000000000" pitchFamily="2" charset="2"/>
              <a:buChar char="§"/>
            </a:pPr>
            <a:r>
              <a:rPr lang="en-US" altLang="en-US" smtClean="0"/>
              <a:t> Size: 8 pt</a:t>
            </a:r>
          </a:p>
          <a:p>
            <a:pPr eaLnBrk="1" hangingPunct="1">
              <a:spcBef>
                <a:spcPct val="0"/>
              </a:spcBef>
              <a:buFont typeface="Wingdings" panose="05000000000000000000" pitchFamily="2" charset="2"/>
              <a:buChar char="§"/>
            </a:pPr>
            <a:r>
              <a:rPr lang="en-US" altLang="en-US" smtClean="0"/>
              <a:t> Color: RGB 128/128/128</a:t>
            </a:r>
          </a:p>
          <a:p>
            <a:pPr eaLnBrk="1" hangingPunct="1">
              <a:spcBef>
                <a:spcPct val="0"/>
              </a:spcBef>
              <a:buFont typeface="Wingdings" panose="05000000000000000000" pitchFamily="2" charset="2"/>
              <a:buChar char="§"/>
            </a:pPr>
            <a:endParaRPr lang="en-US" altLang="en-US" smtClean="0"/>
          </a:p>
          <a:p>
            <a:pPr eaLnBrk="1" hangingPunct="1">
              <a:spcBef>
                <a:spcPct val="0"/>
              </a:spcBef>
            </a:pPr>
            <a:endParaRPr lang="en-US" altLang="en-US" smtClean="0"/>
          </a:p>
          <a:p>
            <a:pPr eaLnBrk="1" hangingPunct="1">
              <a:spcBef>
                <a:spcPct val="0"/>
              </a:spcBef>
            </a:pPr>
            <a:endParaRPr lang="en-US" altLang="en-US" b="1" smtClean="0"/>
          </a:p>
        </p:txBody>
      </p:sp>
      <p:sp>
        <p:nvSpPr>
          <p:cNvPr id="7172" name="Slide Number Placeholder 3"/>
          <p:cNvSpPr txBox="1">
            <a:spLocks noGrp="1"/>
          </p:cNvSpPr>
          <p:nvPr/>
        </p:nvSpPr>
        <p:spPr bwMode="auto">
          <a:xfrm>
            <a:off x="3884613" y="8685213"/>
            <a:ext cx="2971800" cy="457200"/>
          </a:xfrm>
          <a:prstGeom prst="rect">
            <a:avLst/>
          </a:prstGeom>
          <a:noFill/>
          <a:ln>
            <a:miter lim="800000"/>
            <a:headEnd/>
            <a:tailEnd/>
          </a:ln>
        </p:spPr>
        <p:txBody>
          <a:bodyPr anchor="b"/>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r" eaLnBrk="1" hangingPunct="1"/>
            <a:fld id="{BA79ADCA-F916-42AF-848D-1CD9FCB9778D}" type="slidenum">
              <a:rPr lang="en-US" altLang="en-US" sz="1200">
                <a:latin typeface="Calibri" panose="020F0502020204030204" pitchFamily="34" charset="0"/>
              </a:rPr>
              <a:pPr algn="r" eaLnBrk="1" hangingPunct="1"/>
              <a:t>84</a:t>
            </a:fld>
            <a:endParaRPr lang="en-US" altLang="en-US" sz="1200">
              <a:latin typeface="Calibri" panose="020F0502020204030204" pitchFamily="34" charset="0"/>
            </a:endParaRPr>
          </a:p>
        </p:txBody>
      </p:sp>
    </p:spTree>
    <p:extLst>
      <p:ext uri="{BB962C8B-B14F-4D97-AF65-F5344CB8AC3E}">
        <p14:creationId xmlns:p14="http://schemas.microsoft.com/office/powerpoint/2010/main" val="980530016"/>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31875" y="750888"/>
            <a:ext cx="4732338" cy="3656012"/>
          </a:xfrm>
          <a:ln/>
        </p:spPr>
      </p:sp>
      <p:sp>
        <p:nvSpPr>
          <p:cNvPr id="1155075" name="Rectangle 3"/>
          <p:cNvSpPr>
            <a:spLocks noGrp="1" noChangeArrowheads="1"/>
          </p:cNvSpPr>
          <p:nvPr>
            <p:ph type="body" idx="1"/>
          </p:nvPr>
        </p:nvSpPr>
        <p:spPr>
          <a:xfrm>
            <a:off x="722142" y="4779678"/>
            <a:ext cx="5413720" cy="3897443"/>
          </a:xfrm>
          <a:noFill/>
          <a:ln w="9525"/>
        </p:spPr>
        <p:txBody>
          <a:bodyPr/>
          <a:lstStyle/>
          <a:p>
            <a:endParaRPr lang="en-GB" dirty="0" smtClean="0"/>
          </a:p>
        </p:txBody>
      </p:sp>
    </p:spTree>
    <p:extLst>
      <p:ext uri="{BB962C8B-B14F-4D97-AF65-F5344CB8AC3E}">
        <p14:creationId xmlns:p14="http://schemas.microsoft.com/office/powerpoint/2010/main" val="292165530"/>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5" name="Rectangle 2"/>
          <p:cNvSpPr>
            <a:spLocks noGrp="1" noRot="1" noChangeAspect="1" noChangeArrowheads="1" noTextEdit="1"/>
          </p:cNvSpPr>
          <p:nvPr>
            <p:ph type="sldImg"/>
          </p:nvPr>
        </p:nvSpPr>
        <p:spPr>
          <a:xfrm>
            <a:off x="1031875" y="750888"/>
            <a:ext cx="4732338" cy="3656012"/>
          </a:xfrm>
          <a:ln/>
        </p:spPr>
      </p:sp>
      <p:sp>
        <p:nvSpPr>
          <p:cNvPr id="93186" name="Rectangle 3"/>
          <p:cNvSpPr>
            <a:spLocks noGrp="1" noChangeArrowheads="1"/>
          </p:cNvSpPr>
          <p:nvPr>
            <p:ph type="body" idx="1"/>
          </p:nvPr>
        </p:nvSpPr>
        <p:spPr>
          <a:xfrm>
            <a:off x="722143" y="4779678"/>
            <a:ext cx="5413720" cy="3897443"/>
          </a:xfrm>
          <a:noFill/>
          <a:ln w="9525"/>
        </p:spPr>
        <p:txBody>
          <a:bodyPr/>
          <a:lstStyle/>
          <a:p>
            <a:endParaRPr lang="en-GB" dirty="0" smtClean="0"/>
          </a:p>
        </p:txBody>
      </p:sp>
    </p:spTree>
    <p:extLst>
      <p:ext uri="{BB962C8B-B14F-4D97-AF65-F5344CB8AC3E}">
        <p14:creationId xmlns:p14="http://schemas.microsoft.com/office/powerpoint/2010/main" val="3310097771"/>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31875" y="750888"/>
            <a:ext cx="4732338" cy="3656012"/>
          </a:xfrm>
          <a:ln/>
        </p:spPr>
      </p:sp>
      <p:sp>
        <p:nvSpPr>
          <p:cNvPr id="1155075" name="Rectangle 3"/>
          <p:cNvSpPr>
            <a:spLocks noGrp="1" noChangeArrowheads="1"/>
          </p:cNvSpPr>
          <p:nvPr>
            <p:ph type="body" idx="1"/>
          </p:nvPr>
        </p:nvSpPr>
        <p:spPr>
          <a:xfrm>
            <a:off x="722145" y="4779679"/>
            <a:ext cx="5413720" cy="3897443"/>
          </a:xfrm>
          <a:noFill/>
          <a:ln w="9525"/>
        </p:spPr>
        <p:txBody>
          <a:bodyPr/>
          <a:lstStyle/>
          <a:p>
            <a:endParaRPr lang="en-GB" dirty="0" smtClean="0"/>
          </a:p>
        </p:txBody>
      </p:sp>
    </p:spTree>
    <p:extLst>
      <p:ext uri="{BB962C8B-B14F-4D97-AF65-F5344CB8AC3E}">
        <p14:creationId xmlns:p14="http://schemas.microsoft.com/office/powerpoint/2010/main" val="3157159561"/>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31875" y="750888"/>
            <a:ext cx="4732338" cy="3656012"/>
          </a:xfrm>
          <a:ln/>
        </p:spPr>
      </p:sp>
      <p:sp>
        <p:nvSpPr>
          <p:cNvPr id="1155075" name="Rectangle 3"/>
          <p:cNvSpPr>
            <a:spLocks noGrp="1" noChangeArrowheads="1"/>
          </p:cNvSpPr>
          <p:nvPr>
            <p:ph type="body" idx="1"/>
          </p:nvPr>
        </p:nvSpPr>
        <p:spPr>
          <a:xfrm>
            <a:off x="722142" y="4779678"/>
            <a:ext cx="5413720" cy="3897443"/>
          </a:xfrm>
          <a:noFill/>
          <a:ln w="9525"/>
        </p:spPr>
        <p:txBody>
          <a:bodyPr/>
          <a:lstStyle/>
          <a:p>
            <a:endParaRPr lang="en-GB" dirty="0" smtClean="0"/>
          </a:p>
        </p:txBody>
      </p:sp>
    </p:spTree>
    <p:extLst>
      <p:ext uri="{BB962C8B-B14F-4D97-AF65-F5344CB8AC3E}">
        <p14:creationId xmlns:p14="http://schemas.microsoft.com/office/powerpoint/2010/main" val="3595185419"/>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5" name="Rectangle 2"/>
          <p:cNvSpPr>
            <a:spLocks noGrp="1" noRot="1" noChangeAspect="1" noChangeArrowheads="1" noTextEdit="1"/>
          </p:cNvSpPr>
          <p:nvPr>
            <p:ph type="sldImg"/>
          </p:nvPr>
        </p:nvSpPr>
        <p:spPr>
          <a:xfrm>
            <a:off x="1031875" y="750888"/>
            <a:ext cx="4732338" cy="3656012"/>
          </a:xfrm>
          <a:ln/>
        </p:spPr>
      </p:sp>
      <p:sp>
        <p:nvSpPr>
          <p:cNvPr id="93186" name="Rectangle 3"/>
          <p:cNvSpPr>
            <a:spLocks noGrp="1" noChangeArrowheads="1"/>
          </p:cNvSpPr>
          <p:nvPr>
            <p:ph type="body" idx="1"/>
          </p:nvPr>
        </p:nvSpPr>
        <p:spPr>
          <a:xfrm>
            <a:off x="722143" y="4779678"/>
            <a:ext cx="5413720" cy="3897443"/>
          </a:xfrm>
          <a:noFill/>
          <a:ln w="9525"/>
        </p:spPr>
        <p:txBody>
          <a:bodyPr/>
          <a:lstStyle/>
          <a:p>
            <a:endParaRPr lang="en-GB" dirty="0" smtClean="0"/>
          </a:p>
        </p:txBody>
      </p:sp>
    </p:spTree>
    <p:extLst>
      <p:ext uri="{BB962C8B-B14F-4D97-AF65-F5344CB8AC3E}">
        <p14:creationId xmlns:p14="http://schemas.microsoft.com/office/powerpoint/2010/main" val="130792455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2189753753"/>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31875" y="750888"/>
            <a:ext cx="4732338" cy="3656012"/>
          </a:xfrm>
          <a:ln/>
        </p:spPr>
      </p:sp>
      <p:sp>
        <p:nvSpPr>
          <p:cNvPr id="1155075" name="Rectangle 3"/>
          <p:cNvSpPr>
            <a:spLocks noGrp="1" noChangeArrowheads="1"/>
          </p:cNvSpPr>
          <p:nvPr>
            <p:ph type="body" idx="1"/>
          </p:nvPr>
        </p:nvSpPr>
        <p:spPr>
          <a:xfrm>
            <a:off x="722142" y="4779678"/>
            <a:ext cx="5413720" cy="3897443"/>
          </a:xfrm>
          <a:noFill/>
          <a:ln w="9525"/>
        </p:spPr>
        <p:txBody>
          <a:bodyPr/>
          <a:lstStyle/>
          <a:p>
            <a:endParaRPr lang="en-GB" dirty="0" smtClean="0"/>
          </a:p>
        </p:txBody>
      </p:sp>
    </p:spTree>
    <p:extLst>
      <p:ext uri="{BB962C8B-B14F-4D97-AF65-F5344CB8AC3E}">
        <p14:creationId xmlns:p14="http://schemas.microsoft.com/office/powerpoint/2010/main" val="4197284756"/>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31875" y="750888"/>
            <a:ext cx="4732338" cy="3656012"/>
          </a:xfrm>
          <a:ln/>
        </p:spPr>
      </p:sp>
      <p:sp>
        <p:nvSpPr>
          <p:cNvPr id="1155075" name="Rectangle 3"/>
          <p:cNvSpPr>
            <a:spLocks noGrp="1" noChangeArrowheads="1"/>
          </p:cNvSpPr>
          <p:nvPr>
            <p:ph type="body" idx="1"/>
          </p:nvPr>
        </p:nvSpPr>
        <p:spPr>
          <a:xfrm>
            <a:off x="722144" y="4779679"/>
            <a:ext cx="5413720" cy="3897443"/>
          </a:xfrm>
          <a:noFill/>
          <a:ln w="9525"/>
        </p:spPr>
        <p:txBody>
          <a:bodyPr/>
          <a:lstStyle/>
          <a:p>
            <a:endParaRPr lang="en-GB" dirty="0" smtClean="0"/>
          </a:p>
        </p:txBody>
      </p:sp>
    </p:spTree>
    <p:extLst>
      <p:ext uri="{BB962C8B-B14F-4D97-AF65-F5344CB8AC3E}">
        <p14:creationId xmlns:p14="http://schemas.microsoft.com/office/powerpoint/2010/main" val="3911667523"/>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31875" y="750888"/>
            <a:ext cx="4732338" cy="3656012"/>
          </a:xfrm>
          <a:ln/>
        </p:spPr>
      </p:sp>
      <p:sp>
        <p:nvSpPr>
          <p:cNvPr id="1155075" name="Rectangle 3"/>
          <p:cNvSpPr>
            <a:spLocks noGrp="1" noChangeArrowheads="1"/>
          </p:cNvSpPr>
          <p:nvPr>
            <p:ph type="body" idx="1"/>
          </p:nvPr>
        </p:nvSpPr>
        <p:spPr>
          <a:xfrm>
            <a:off x="722144" y="4779679"/>
            <a:ext cx="5413720" cy="3897443"/>
          </a:xfrm>
          <a:noFill/>
          <a:ln w="9525"/>
        </p:spPr>
        <p:txBody>
          <a:bodyPr/>
          <a:lstStyle/>
          <a:p>
            <a:endParaRPr lang="en-GB" dirty="0" smtClean="0"/>
          </a:p>
        </p:txBody>
      </p:sp>
    </p:spTree>
    <p:extLst>
      <p:ext uri="{BB962C8B-B14F-4D97-AF65-F5344CB8AC3E}">
        <p14:creationId xmlns:p14="http://schemas.microsoft.com/office/powerpoint/2010/main" val="298784816"/>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93</a:t>
            </a:fld>
            <a:endParaRPr lang="en-US" dirty="0"/>
          </a:p>
        </p:txBody>
      </p:sp>
    </p:spTree>
    <p:extLst>
      <p:ext uri="{BB962C8B-B14F-4D97-AF65-F5344CB8AC3E}">
        <p14:creationId xmlns:p14="http://schemas.microsoft.com/office/powerpoint/2010/main" val="1610025240"/>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bwMode="auto">
          <a:noFill/>
          <a:ln>
            <a:solidFill>
              <a:srgbClr val="000000"/>
            </a:solidFill>
            <a:miter lim="800000"/>
            <a:headEnd/>
            <a:tailEnd/>
          </a:ln>
        </p:spPr>
      </p:sp>
      <p:sp>
        <p:nvSpPr>
          <p:cNvPr id="20483" name="Notes Placeholder 2"/>
          <p:cNvSpPr>
            <a:spLocks noGrp="1"/>
          </p:cNvSpPr>
          <p:nvPr>
            <p:ph type="body" idx="1"/>
          </p:nvPr>
        </p:nvSpPr>
        <p:spPr bwMode="auto">
          <a:noFill/>
        </p:spPr>
        <p:txBody>
          <a:bodyPr wrap="square" numCol="1" anchor="t" anchorCtr="0" compatLnSpc="1">
            <a:prstTxWarp prst="textNoShape">
              <a:avLst/>
            </a:prstTxWarp>
            <a:normAutofit fontScale="47500" lnSpcReduction="20000"/>
          </a:bodyPr>
          <a:lstStyle/>
          <a:p>
            <a:pPr eaLnBrk="1" hangingPunct="1">
              <a:spcBef>
                <a:spcPct val="0"/>
              </a:spcBef>
            </a:pPr>
            <a:r>
              <a:rPr lang="en-US" b="1" dirty="0" smtClean="0"/>
              <a:t>To insert additional slides:</a:t>
            </a:r>
          </a:p>
          <a:p>
            <a:pPr eaLnBrk="1" hangingPunct="1">
              <a:spcBef>
                <a:spcPct val="0"/>
              </a:spcBef>
              <a:buFont typeface="Wingdings" pitchFamily="2" charset="2"/>
              <a:buChar char="§"/>
            </a:pPr>
            <a:r>
              <a:rPr lang="en-US" dirty="0" smtClean="0"/>
              <a:t> Right click the thumbnail image to the left and select “Duplicate Slide” </a:t>
            </a:r>
          </a:p>
          <a:p>
            <a:pPr eaLnBrk="1" hangingPunct="1">
              <a:spcBef>
                <a:spcPct val="0"/>
              </a:spcBef>
            </a:pPr>
            <a:endParaRPr lang="en-US" dirty="0" smtClean="0"/>
          </a:p>
          <a:p>
            <a:pPr eaLnBrk="1" hangingPunct="1">
              <a:spcBef>
                <a:spcPct val="0"/>
              </a:spcBef>
            </a:pPr>
            <a:r>
              <a:rPr lang="en-US" b="1" dirty="0" smtClean="0"/>
              <a:t>To insert chart into table:</a:t>
            </a:r>
          </a:p>
          <a:p>
            <a:pPr eaLnBrk="1" hangingPunct="1">
              <a:spcBef>
                <a:spcPct val="0"/>
              </a:spcBef>
              <a:buFont typeface="Wingdings" pitchFamily="2" charset="2"/>
              <a:buChar char="§"/>
            </a:pPr>
            <a:r>
              <a:rPr lang="en-US" b="1" dirty="0" smtClean="0"/>
              <a:t> </a:t>
            </a:r>
            <a:r>
              <a:rPr lang="en-US" dirty="0" smtClean="0"/>
              <a:t>Click the center of the table</a:t>
            </a:r>
          </a:p>
          <a:p>
            <a:pPr eaLnBrk="1" hangingPunct="1">
              <a:spcBef>
                <a:spcPct val="0"/>
              </a:spcBef>
              <a:buFont typeface="Wingdings" pitchFamily="2" charset="2"/>
              <a:buChar char="§"/>
            </a:pPr>
            <a:r>
              <a:rPr lang="en-US" dirty="0" smtClean="0"/>
              <a:t> Go to the “Insert” tab at the top of the menu</a:t>
            </a:r>
          </a:p>
          <a:p>
            <a:pPr eaLnBrk="1" hangingPunct="1">
              <a:spcBef>
                <a:spcPct val="0"/>
              </a:spcBef>
              <a:buFont typeface="Wingdings" pitchFamily="2" charset="2"/>
              <a:buChar char="§"/>
            </a:pPr>
            <a:r>
              <a:rPr lang="en-US" dirty="0" smtClean="0"/>
              <a:t> Select chart</a:t>
            </a:r>
          </a:p>
          <a:p>
            <a:pPr eaLnBrk="1" hangingPunct="1">
              <a:spcBef>
                <a:spcPct val="0"/>
              </a:spcBef>
            </a:pPr>
            <a:endParaRPr lang="en-US" b="1" dirty="0" smtClean="0"/>
          </a:p>
          <a:p>
            <a:pPr eaLnBrk="1" hangingPunct="1">
              <a:spcBef>
                <a:spcPct val="0"/>
              </a:spcBef>
            </a:pPr>
            <a:r>
              <a:rPr lang="en-US" b="1" dirty="0" smtClean="0"/>
              <a:t>Formatting Notes: </a:t>
            </a:r>
            <a:r>
              <a:rPr lang="en-US" dirty="0" smtClean="0"/>
              <a:t>(note- When pasting, select “Paste Special”, then unformatted text – this will preserve the formatting showcased above)</a:t>
            </a:r>
            <a:endParaRPr lang="en-US" b="1" dirty="0" smtClean="0"/>
          </a:p>
          <a:p>
            <a:pPr eaLnBrk="1" hangingPunct="1">
              <a:spcBef>
                <a:spcPct val="0"/>
              </a:spcBef>
              <a:buFont typeface="Wingdings" pitchFamily="2" charset="2"/>
              <a:buNone/>
            </a:pPr>
            <a:endParaRPr lang="en-US" dirty="0" smtClean="0"/>
          </a:p>
          <a:p>
            <a:pPr eaLnBrk="1" hangingPunct="1">
              <a:spcBef>
                <a:spcPct val="0"/>
              </a:spcBef>
            </a:pPr>
            <a:r>
              <a:rPr lang="en-US" u="sng" dirty="0" smtClean="0"/>
              <a:t>Chart Title: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RGB 136/171/213 </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Chart Subtitle: </a:t>
            </a:r>
          </a:p>
          <a:p>
            <a:pPr eaLnBrk="1" hangingPunct="1">
              <a:spcBef>
                <a:spcPct val="0"/>
              </a:spcBef>
              <a:buFont typeface="Wingdings" pitchFamily="2" charset="2"/>
              <a:buChar char="§"/>
            </a:pPr>
            <a:r>
              <a:rPr lang="en-US" dirty="0" smtClean="0"/>
              <a:t> Font: Helvetica Italic</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buFont typeface="Wingdings" pitchFamily="2" charset="2"/>
              <a:buNone/>
            </a:pPr>
            <a:r>
              <a:rPr lang="en-US" u="sng" dirty="0" smtClean="0"/>
              <a:t>Chart “Source”:</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7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Copy Header (if applicable): </a:t>
            </a:r>
          </a:p>
          <a:p>
            <a:pPr eaLnBrk="1" hangingPunct="1">
              <a:spcBef>
                <a:spcPct val="0"/>
              </a:spcBef>
              <a:buFont typeface="Wingdings" pitchFamily="2" charset="2"/>
              <a:buChar char="§"/>
            </a:pPr>
            <a:r>
              <a:rPr lang="en-US" dirty="0" smtClean="0"/>
              <a:t> Font: Helvetica Bold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Space after – 9 pt</a:t>
            </a:r>
          </a:p>
          <a:p>
            <a:pPr eaLnBrk="1" hangingPunct="1">
              <a:spcBef>
                <a:spcPct val="0"/>
              </a:spcBef>
              <a:buFont typeface="Wingdings" pitchFamily="2" charset="2"/>
              <a:buChar char="§"/>
            </a:pPr>
            <a:endParaRPr lang="en-US" b="1" dirty="0" smtClean="0"/>
          </a:p>
          <a:p>
            <a:pPr eaLnBrk="1" hangingPunct="1">
              <a:spcBef>
                <a:spcPct val="0"/>
              </a:spcBef>
            </a:pPr>
            <a:r>
              <a:rPr lang="en-US" u="sng" dirty="0" smtClean="0"/>
              <a:t>Copy Subhead (if applicable): : </a:t>
            </a:r>
          </a:p>
          <a:p>
            <a:pPr eaLnBrk="1" hangingPunct="1">
              <a:spcBef>
                <a:spcPct val="0"/>
              </a:spcBef>
              <a:buFont typeface="Wingdings" pitchFamily="2" charset="2"/>
              <a:buChar char="§"/>
            </a:pPr>
            <a:r>
              <a:rPr lang="en-US" dirty="0" smtClean="0"/>
              <a:t> Font: Helvetica; Underlined</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r>
              <a:rPr lang="en-US" b="1" dirty="0" smtClean="0"/>
              <a:t/>
            </a:r>
            <a:br>
              <a:rPr lang="en-US" b="1" dirty="0" smtClean="0"/>
            </a:br>
            <a:endParaRPr lang="en-US" dirty="0" smtClean="0"/>
          </a:p>
          <a:p>
            <a:pPr eaLnBrk="1" hangingPunct="1">
              <a:spcBef>
                <a:spcPct val="0"/>
              </a:spcBef>
            </a:pPr>
            <a:r>
              <a:rPr lang="en-US" u="sng" dirty="0" smtClean="0"/>
              <a:t>Copy: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9 pt</a:t>
            </a:r>
          </a:p>
          <a:p>
            <a:pPr eaLnBrk="1" hangingPunct="1">
              <a:spcBef>
                <a:spcPct val="0"/>
              </a:spcBef>
              <a:buFont typeface="Wingdings" pitchFamily="2" charset="2"/>
              <a:buChar char="§"/>
            </a:pPr>
            <a:r>
              <a:rPr lang="en-US" dirty="0" smtClean="0"/>
              <a:t> Color: Black: RGB 0/0/0</a:t>
            </a:r>
          </a:p>
          <a:p>
            <a:pPr eaLnBrk="1" hangingPunct="1">
              <a:spcBef>
                <a:spcPct val="0"/>
              </a:spcBef>
              <a:buFont typeface="Wingdings" pitchFamily="2" charset="2"/>
              <a:buChar char="§"/>
            </a:pPr>
            <a:r>
              <a:rPr lang="en-US" dirty="0" smtClean="0"/>
              <a:t> Line Spacing: 1.5 (Click square on lower-right-hand of the “Paragraph Tab” on the menu bar at the top and the paragraph dialogue box will open)</a:t>
            </a:r>
          </a:p>
          <a:p>
            <a:pPr eaLnBrk="1" hangingPunct="1">
              <a:spcBef>
                <a:spcPct val="0"/>
              </a:spcBef>
              <a:buFont typeface="Wingdings" pitchFamily="2" charset="2"/>
              <a:buChar char="§"/>
            </a:pPr>
            <a:r>
              <a:rPr lang="en-US" dirty="0" smtClean="0"/>
              <a:t> Space between paragraphs is a single line</a:t>
            </a:r>
          </a:p>
          <a:p>
            <a:pPr eaLnBrk="1" hangingPunct="1">
              <a:spcBef>
                <a:spcPct val="0"/>
              </a:spcBef>
              <a:buFont typeface="Wingdings" pitchFamily="2" charset="2"/>
              <a:buChar char="§"/>
            </a:pPr>
            <a:endParaRPr lang="en-US" dirty="0" smtClean="0"/>
          </a:p>
          <a:p>
            <a:pPr eaLnBrk="1" hangingPunct="1">
              <a:spcBef>
                <a:spcPct val="0"/>
              </a:spcBef>
            </a:pPr>
            <a:r>
              <a:rPr lang="en-US" u="sng" dirty="0" smtClean="0"/>
              <a:t>Header/Footer: </a:t>
            </a:r>
          </a:p>
          <a:p>
            <a:pPr eaLnBrk="1" hangingPunct="1">
              <a:spcBef>
                <a:spcPct val="0"/>
              </a:spcBef>
              <a:buFont typeface="Wingdings" pitchFamily="2" charset="2"/>
              <a:buChar char="§"/>
            </a:pPr>
            <a:r>
              <a:rPr lang="en-US" dirty="0" smtClean="0"/>
              <a:t> Font: Helvetica</a:t>
            </a:r>
          </a:p>
          <a:p>
            <a:pPr eaLnBrk="1" hangingPunct="1">
              <a:spcBef>
                <a:spcPct val="0"/>
              </a:spcBef>
              <a:buFont typeface="Wingdings" pitchFamily="2" charset="2"/>
              <a:buChar char="§"/>
            </a:pPr>
            <a:r>
              <a:rPr lang="en-US" dirty="0" smtClean="0"/>
              <a:t> Size: 8 pt</a:t>
            </a:r>
          </a:p>
          <a:p>
            <a:pPr eaLnBrk="1" hangingPunct="1">
              <a:spcBef>
                <a:spcPct val="0"/>
              </a:spcBef>
              <a:buFont typeface="Wingdings" pitchFamily="2" charset="2"/>
              <a:buChar char="§"/>
            </a:pPr>
            <a:r>
              <a:rPr lang="en-US" dirty="0" smtClean="0"/>
              <a:t> Color: RGB 128/128/128</a:t>
            </a:r>
          </a:p>
          <a:p>
            <a:pPr eaLnBrk="1" hangingPunct="1">
              <a:spcBef>
                <a:spcPct val="0"/>
              </a:spcBef>
              <a:buFont typeface="Wingdings" pitchFamily="2" charset="2"/>
              <a:buChar char="§"/>
            </a:pPr>
            <a:endParaRPr lang="en-US" dirty="0" smtClean="0"/>
          </a:p>
          <a:p>
            <a:pPr eaLnBrk="1" hangingPunct="1"/>
            <a:endParaRPr lang="en-US" dirty="0" smtClean="0"/>
          </a:p>
        </p:txBody>
      </p:sp>
      <p:sp>
        <p:nvSpPr>
          <p:cNvPr id="4" name="Slide Number Placeholder 3"/>
          <p:cNvSpPr>
            <a:spLocks noGrp="1"/>
          </p:cNvSpPr>
          <p:nvPr>
            <p:ph type="sldNum" sz="quarter" idx="5"/>
          </p:nvPr>
        </p:nvSpPr>
        <p:spPr/>
        <p:txBody>
          <a:bodyPr/>
          <a:lstStyle/>
          <a:p>
            <a:pPr>
              <a:defRPr/>
            </a:pPr>
            <a:fld id="{706BD3D4-9B8B-4A48-8741-D66FB850A435}" type="slidenum">
              <a:rPr lang="en-US" smtClean="0"/>
              <a:pPr>
                <a:defRPr/>
              </a:pPr>
              <a:t>94</a:t>
            </a:fld>
            <a:endParaRPr lang="en-US" dirty="0"/>
          </a:p>
        </p:txBody>
      </p:sp>
    </p:spTree>
    <p:extLst>
      <p:ext uri="{BB962C8B-B14F-4D97-AF65-F5344CB8AC3E}">
        <p14:creationId xmlns:p14="http://schemas.microsoft.com/office/powerpoint/2010/main" val="2797392224"/>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777713901"/>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3002033539"/>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784190496"/>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2"/>
          <p:cNvSpPr>
            <a:spLocks noGrp="1" noRot="1" noChangeAspect="1" noChangeArrowheads="1" noTextEdit="1"/>
          </p:cNvSpPr>
          <p:nvPr>
            <p:ph type="sldImg"/>
          </p:nvPr>
        </p:nvSpPr>
        <p:spPr>
          <a:xfrm>
            <a:off x="1068388" y="763588"/>
            <a:ext cx="4810125" cy="3716337"/>
          </a:xfrm>
          <a:ln/>
        </p:spPr>
      </p:sp>
      <p:sp>
        <p:nvSpPr>
          <p:cNvPr id="1147907" name="Rectangle 3"/>
          <p:cNvSpPr>
            <a:spLocks noGrp="1" noChangeArrowheads="1"/>
          </p:cNvSpPr>
          <p:nvPr>
            <p:ph type="body" idx="1"/>
          </p:nvPr>
        </p:nvSpPr>
        <p:spPr>
          <a:xfrm>
            <a:off x="738190" y="4859340"/>
            <a:ext cx="5534025" cy="3962400"/>
          </a:xfrm>
          <a:noFill/>
          <a:ln w="9525"/>
        </p:spPr>
        <p:txBody>
          <a:bodyPr/>
          <a:lstStyle/>
          <a:p>
            <a:endParaRPr lang="en-GB" smtClean="0"/>
          </a:p>
        </p:txBody>
      </p:sp>
    </p:spTree>
    <p:extLst>
      <p:ext uri="{BB962C8B-B14F-4D97-AF65-F5344CB8AC3E}">
        <p14:creationId xmlns:p14="http://schemas.microsoft.com/office/powerpoint/2010/main" val="4022594445"/>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2"/>
          <p:cNvSpPr>
            <a:spLocks noGrp="1" noRot="1" noChangeAspect="1" noChangeArrowheads="1" noTextEdit="1"/>
          </p:cNvSpPr>
          <p:nvPr>
            <p:ph type="sldImg"/>
          </p:nvPr>
        </p:nvSpPr>
        <p:spPr>
          <a:xfrm>
            <a:off x="1068388" y="763588"/>
            <a:ext cx="4810125" cy="3716337"/>
          </a:xfrm>
          <a:ln/>
        </p:spPr>
      </p:sp>
      <p:sp>
        <p:nvSpPr>
          <p:cNvPr id="1155075" name="Rectangle 3"/>
          <p:cNvSpPr>
            <a:spLocks noGrp="1" noChangeArrowheads="1"/>
          </p:cNvSpPr>
          <p:nvPr>
            <p:ph type="body" idx="1"/>
          </p:nvPr>
        </p:nvSpPr>
        <p:spPr>
          <a:xfrm>
            <a:off x="738191" y="4859340"/>
            <a:ext cx="5534025" cy="3962400"/>
          </a:xfrm>
          <a:noFill/>
          <a:ln w="9525"/>
        </p:spPr>
        <p:txBody>
          <a:bodyPr/>
          <a:lstStyle/>
          <a:p>
            <a:endParaRPr lang="en-GB" dirty="0" smtClean="0"/>
          </a:p>
        </p:txBody>
      </p:sp>
    </p:spTree>
    <p:extLst>
      <p:ext uri="{BB962C8B-B14F-4D97-AF65-F5344CB8AC3E}">
        <p14:creationId xmlns:p14="http://schemas.microsoft.com/office/powerpoint/2010/main" val="306617231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1.tmp"/><Relationship Id="rId2" Type="http://schemas.openxmlformats.org/officeDocument/2006/relationships/slideMaster" Target="../slideMasters/slideMaster1.xml"/><Relationship Id="rId1" Type="http://schemas.openxmlformats.org/officeDocument/2006/relationships/tags" Target="../tags/tag8.xml"/></Relationships>
</file>

<file path=ppt/slideLayouts/_rels/slideLayout18.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10.xml"/><Relationship Id="rId1" Type="http://schemas.openxmlformats.org/officeDocument/2006/relationships/tags" Target="../tags/tag9.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7.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12.xml"/><Relationship Id="rId1" Type="http://schemas.openxmlformats.org/officeDocument/2006/relationships/tags" Target="../tags/tag11.xml"/></Relationships>
</file>

<file path=ppt/slideLayouts/_rels/slideLayout27.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14.xml"/><Relationship Id="rId1" Type="http://schemas.openxmlformats.org/officeDocument/2006/relationships/tags" Target="../tags/tag13.xml"/></Relationships>
</file>

<file path=ppt/slideLayouts/_rels/slideLayout28.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16.xml"/><Relationship Id="rId1" Type="http://schemas.openxmlformats.org/officeDocument/2006/relationships/tags" Target="../tags/tag15.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18.xml"/><Relationship Id="rId1" Type="http://schemas.openxmlformats.org/officeDocument/2006/relationships/tags" Target="../tags/tag17.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Cover Page A">
    <p:spTree>
      <p:nvGrpSpPr>
        <p:cNvPr id="1" name=""/>
        <p:cNvGrpSpPr/>
        <p:nvPr/>
      </p:nvGrpSpPr>
      <p:grpSpPr>
        <a:xfrm>
          <a:off x="0" y="0"/>
          <a:ext cx="0" cy="0"/>
          <a:chOff x="0" y="0"/>
          <a:chExt cx="0" cy="0"/>
        </a:xfrm>
      </p:grpSpPr>
      <p:sp>
        <p:nvSpPr>
          <p:cNvPr id="3" name="PlaceholderTitle"/>
          <p:cNvSpPr>
            <a:spLocks noGrp="1"/>
          </p:cNvSpPr>
          <p:nvPr>
            <p:ph type="title" idx="10" hasCustomPrompt="1"/>
          </p:nvPr>
        </p:nvSpPr>
        <p:spPr>
          <a:xfrm>
            <a:off x="475488" y="3105388"/>
            <a:ext cx="9107424" cy="369332"/>
          </a:xfrm>
        </p:spPr>
        <p:txBody>
          <a:bodyPr vert="horz" wrap="square" lIns="0" tIns="0" rIns="0" bIns="0" anchor="b">
            <a:spAutoFit/>
          </a:bodyPr>
          <a:lstStyle>
            <a:lvl1pPr algn="l">
              <a:spcBef>
                <a:spcPct val="9500"/>
              </a:spcBef>
              <a:buFontTx/>
              <a:buNone/>
              <a:defRPr sz="2400" b="0" i="0" baseline="0">
                <a:solidFill>
                  <a:schemeClr val="tx2"/>
                </a:solidFill>
                <a:latin typeface="Arial" panose="020B0604020202020204" pitchFamily="34" charset="0"/>
              </a:defRPr>
            </a:lvl1pPr>
          </a:lstStyle>
          <a:p>
            <a:r>
              <a:rPr lang="en-US" dirty="0" smtClean="0"/>
              <a:t>Economic Update: Life In Steady State (The Great Moderation II)</a:t>
            </a:r>
            <a:endParaRPr lang="en-US" dirty="0"/>
          </a:p>
        </p:txBody>
      </p:sp>
      <p:cxnSp>
        <p:nvCxnSpPr>
          <p:cNvPr id="4" name="Straight Connector 3"/>
          <p:cNvCxnSpPr/>
          <p:nvPr userDrawn="1"/>
        </p:nvCxnSpPr>
        <p:spPr>
          <a:xfrm>
            <a:off x="475488" y="868680"/>
            <a:ext cx="9107424" cy="0"/>
          </a:xfrm>
          <a:prstGeom prst="line">
            <a:avLst/>
          </a:prstGeom>
          <a:ln w="57150">
            <a:solidFill>
              <a:schemeClr val="tx2"/>
            </a:solidFill>
          </a:ln>
        </p:spPr>
        <p:style>
          <a:lnRef idx="1">
            <a:schemeClr val="accent1"/>
          </a:lnRef>
          <a:fillRef idx="0">
            <a:schemeClr val="accent1"/>
          </a:fillRef>
          <a:effectRef idx="0">
            <a:schemeClr val="accent1"/>
          </a:effectRef>
          <a:fontRef idx="minor">
            <a:schemeClr val="tx1"/>
          </a:fontRef>
        </p:style>
      </p:cxnSp>
      <p:sp>
        <p:nvSpPr>
          <p:cNvPr id="5" name="PlaceholderSubtitle"/>
          <p:cNvSpPr>
            <a:spLocks noGrp="1"/>
          </p:cNvSpPr>
          <p:nvPr>
            <p:ph type="subTitle" idx="11" hasCustomPrompt="1"/>
          </p:nvPr>
        </p:nvSpPr>
        <p:spPr>
          <a:xfrm>
            <a:off x="475488" y="3703319"/>
            <a:ext cx="4382262" cy="1297306"/>
          </a:xfrm>
        </p:spPr>
        <p:txBody>
          <a:bodyPr vert="horz" wrap="none" lIns="0" tIns="0" rIns="0" bIns="0" anchor="t">
            <a:noAutofit/>
          </a:bodyPr>
          <a:lstStyle>
            <a:lvl1pPr marL="0" indent="0" algn="l">
              <a:spcBef>
                <a:spcPts val="10"/>
              </a:spcBef>
              <a:buFontTx/>
              <a:buNone/>
              <a:defRPr sz="1400" b="1" i="0" baseline="0">
                <a:solidFill>
                  <a:schemeClr val="bg2"/>
                </a:solidFill>
                <a:latin typeface="Arial" panose="020B0604020202020204" pitchFamily="34" charset="0"/>
              </a:defRPr>
            </a:lvl1pPr>
            <a:lvl2pPr marL="457200" indent="0" algn="ctr">
              <a:buNone/>
            </a:lvl2pPr>
            <a:lvl3pPr marL="914400" indent="0" algn="ctr">
              <a:buNone/>
            </a:lvl3pPr>
            <a:lvl4pPr marL="1371600" indent="0" algn="ctr">
              <a:buNone/>
            </a:lvl4pPr>
            <a:lvl5pPr marL="1828800" indent="0" algn="ctr">
              <a:buNone/>
            </a:lvl5pPr>
            <a:lvl6pPr marL="2286000" indent="0" algn="ctr">
              <a:buNone/>
            </a:lvl6pPr>
            <a:lvl7pPr marL="2743200" indent="0" algn="ctr">
              <a:buNone/>
            </a:lvl7pPr>
            <a:lvl8pPr marL="3200400" indent="0" algn="ctr">
              <a:buNone/>
            </a:lvl8pPr>
            <a:lvl9pPr marL="3657600" indent="0" algn="ctr">
              <a:buNone/>
            </a:lvl9pPr>
          </a:lstStyle>
          <a:p>
            <a:r>
              <a:rPr lang="en-US" dirty="0" smtClean="0"/>
              <a:t> </a:t>
            </a:r>
          </a:p>
          <a:p>
            <a:endParaRPr lang="en-US" dirty="0" smtClean="0"/>
          </a:p>
          <a:p>
            <a:r>
              <a:rPr lang="en-US" dirty="0" smtClean="0"/>
              <a:t>KCAFP Conference</a:t>
            </a:r>
          </a:p>
          <a:p>
            <a:r>
              <a:rPr lang="en-US" dirty="0" smtClean="0"/>
              <a:t>Kansas City, Ks</a:t>
            </a:r>
          </a:p>
          <a:p>
            <a:r>
              <a:rPr lang="en-US" dirty="0" smtClean="0"/>
              <a:t>September 12, 2019</a:t>
            </a:r>
            <a:endParaRPr lang="en-US" dirty="0"/>
          </a:p>
        </p:txBody>
      </p:sp>
      <p:sp>
        <p:nvSpPr>
          <p:cNvPr id="6" name="PresentationContact"/>
          <p:cNvSpPr>
            <a:spLocks noGrp="1"/>
          </p:cNvSpPr>
          <p:nvPr>
            <p:ph type="body" sz="quarter" idx="12" hasCustomPrompt="1"/>
          </p:nvPr>
        </p:nvSpPr>
        <p:spPr>
          <a:xfrm>
            <a:off x="475488" y="5852160"/>
            <a:ext cx="4114800" cy="914400"/>
          </a:xfrm>
          <a:prstGeom prst="rect">
            <a:avLst/>
          </a:prstGeom>
        </p:spPr>
        <p:txBody>
          <a:bodyPr vert="horz" wrap="square" lIns="0" tIns="36576" rIns="36576" bIns="36576" anchor="b">
            <a:noAutofit/>
          </a:bodyPr>
          <a:lstStyle>
            <a:lvl1pPr marL="3175" indent="0" algn="l">
              <a:lnSpc>
                <a:spcPct val="110000"/>
              </a:lnSpc>
              <a:spcBef>
                <a:spcPts val="910"/>
              </a:spcBef>
              <a:buFontTx/>
              <a:buNone/>
              <a:defRPr sz="1200" b="0" i="0" baseline="0">
                <a:solidFill>
                  <a:schemeClr val="tx1"/>
                </a:solidFill>
                <a:latin typeface="Arial" panose="020B0604020202020204" pitchFamily="34" charset="0"/>
              </a:defRPr>
            </a:lvl1pPr>
            <a:lvl2pPr marL="0" indent="0" algn="l">
              <a:buFontTx/>
              <a:buNone/>
              <a:defRPr sz="1200" b="0" i="0">
                <a:solidFill>
                  <a:schemeClr val="tx1"/>
                </a:solidFill>
                <a:latin typeface="Arial" panose="020B0604020202020204" pitchFamily="34" charset="0"/>
              </a:defRPr>
            </a:lvl2pPr>
            <a:lvl3pPr marL="210312" indent="0" algn="l">
              <a:buFontTx/>
              <a:buNone/>
              <a:defRPr sz="1200" b="0" i="0">
                <a:solidFill>
                  <a:schemeClr val="tx1"/>
                </a:solidFill>
                <a:latin typeface="Arial" panose="020B0604020202020204" pitchFamily="34" charset="0"/>
              </a:defRPr>
            </a:lvl3pPr>
            <a:lvl4pPr marL="420624" indent="0" algn="l">
              <a:buFontTx/>
              <a:buNone/>
              <a:defRPr sz="1200" b="0" i="0">
                <a:solidFill>
                  <a:schemeClr val="tx1"/>
                </a:solidFill>
                <a:latin typeface="Arial" panose="020B0604020202020204" pitchFamily="34" charset="0"/>
              </a:defRPr>
            </a:lvl4pPr>
            <a:lvl5pPr marL="649224" indent="0" algn="l">
              <a:buFontTx/>
              <a:buNone/>
              <a:defRPr sz="1200" b="0" i="0">
                <a:solidFill>
                  <a:schemeClr val="tx1"/>
                </a:solidFill>
                <a:latin typeface="Arial" panose="020B0604020202020204" pitchFamily="34" charset="0"/>
              </a:defRPr>
            </a:lvl5pPr>
          </a:lstStyle>
          <a:p>
            <a:pPr lvl="0"/>
            <a:r>
              <a:rPr lang="en-US" dirty="0" smtClean="0"/>
              <a:t>Commercial Banking</a:t>
            </a:r>
            <a:endParaRPr lang="en-US" dirty="0"/>
          </a:p>
        </p:txBody>
      </p:sp>
      <p:cxnSp>
        <p:nvCxnSpPr>
          <p:cNvPr id="7" name="Straight Connector 6"/>
          <p:cNvCxnSpPr/>
          <p:nvPr userDrawn="1"/>
        </p:nvCxnSpPr>
        <p:spPr>
          <a:xfrm>
            <a:off x="475488" y="6830568"/>
            <a:ext cx="9107424" cy="0"/>
          </a:xfrm>
          <a:prstGeom prst="line">
            <a:avLst/>
          </a:prstGeom>
          <a:ln w="57150">
            <a:solidFill>
              <a:schemeClr val="bg2"/>
            </a:solidFill>
          </a:ln>
        </p:spPr>
        <p:style>
          <a:lnRef idx="1">
            <a:schemeClr val="accent1"/>
          </a:lnRef>
          <a:fillRef idx="0">
            <a:schemeClr val="accent1"/>
          </a:fillRef>
          <a:effectRef idx="0">
            <a:schemeClr val="accent1"/>
          </a:effectRef>
          <a:fontRef idx="minor">
            <a:schemeClr val="tx1"/>
          </a:fontRef>
        </p:style>
      </p:cxnSp>
      <p:sp>
        <p:nvSpPr>
          <p:cNvPr id="8" name="ConfidentialInternal"/>
          <p:cNvSpPr txBox="1"/>
          <p:nvPr userDrawn="1"/>
        </p:nvSpPr>
        <p:spPr>
          <a:xfrm>
            <a:off x="2404872" y="640080"/>
            <a:ext cx="7178040" cy="182880"/>
          </a:xfrm>
          <a:prstGeom prst="rect">
            <a:avLst/>
          </a:prstGeom>
          <a:noFill/>
        </p:spPr>
        <p:txBody>
          <a:bodyPr vert="horz" wrap="none" lIns="0" tIns="0" rIns="0" bIns="0" rtlCol="0" anchor="ctr">
            <a:noAutofit/>
          </a:bodyPr>
          <a:lstStyle/>
          <a:p>
            <a:pPr algn="r">
              <a:lnSpc>
                <a:spcPct val="110000"/>
              </a:lnSpc>
            </a:pPr>
            <a:endParaRPr lang="en-US" sz="800" b="0" i="0" cap="all" spc="210" dirty="0" smtClean="0">
              <a:solidFill>
                <a:schemeClr val="tx2"/>
              </a:solidFill>
              <a:latin typeface="Arial" panose="020B0604020202020204" pitchFamily="34" charset="0"/>
            </a:endParaRPr>
          </a:p>
        </p:txBody>
      </p:sp>
      <p:sp>
        <p:nvSpPr>
          <p:cNvPr id="9" name="Confidential"/>
          <p:cNvSpPr txBox="1"/>
          <p:nvPr userDrawn="1"/>
        </p:nvSpPr>
        <p:spPr>
          <a:xfrm>
            <a:off x="475488" y="7027587"/>
            <a:ext cx="7178040" cy="227755"/>
          </a:xfrm>
          <a:prstGeom prst="rect">
            <a:avLst/>
          </a:prstGeom>
          <a:noFill/>
        </p:spPr>
        <p:txBody>
          <a:bodyPr vert="horz" wrap="square" lIns="0" tIns="45720" rIns="0" bIns="45720" rtlCol="0" anchor="ctr">
            <a:spAutoFit/>
          </a:bodyPr>
          <a:lstStyle/>
          <a:p>
            <a:pPr algn="r">
              <a:lnSpc>
                <a:spcPct val="110000"/>
              </a:lnSpc>
            </a:pPr>
            <a:endParaRPr lang="en-US" sz="800" b="0" i="0" cap="all" spc="210" dirty="0" smtClean="0">
              <a:solidFill>
                <a:schemeClr val="tx2"/>
              </a:solidFill>
              <a:latin typeface="Arial" panose="020B0604020202020204" pitchFamily="34" charset="0"/>
            </a:endParaRPr>
          </a:p>
        </p:txBody>
      </p:sp>
    </p:spTree>
    <p:extLst>
      <p:ext uri="{BB962C8B-B14F-4D97-AF65-F5344CB8AC3E}">
        <p14:creationId xmlns:p14="http://schemas.microsoft.com/office/powerpoint/2010/main" val="3307073468"/>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titleOnly" preserve="1">
  <p:cSld name="Two Left One Righ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1"/>
          <p:cNvSpPr>
            <a:spLocks noGrp="1"/>
          </p:cNvSpPr>
          <p:nvPr>
            <p:ph idx="10"/>
          </p:nvPr>
        </p:nvSpPr>
        <p:spPr>
          <a:xfrm>
            <a:off x="475488" y="2103120"/>
            <a:ext cx="4279392" cy="1965960"/>
          </a:xfr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2"/>
          <p:cNvSpPr>
            <a:spLocks noGrp="1"/>
          </p:cNvSpPr>
          <p:nvPr>
            <p:ph sz="quarter" idx="11"/>
          </p:nvPr>
        </p:nvSpPr>
        <p:spPr>
          <a:xfrm>
            <a:off x="475488" y="4617720"/>
            <a:ext cx="4279392" cy="1965960"/>
          </a:xfrm>
          <a:prstGeom prst="rect">
            <a:avLst/>
          </a:prstGeo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Content3"/>
          <p:cNvSpPr>
            <a:spLocks noGrp="1"/>
          </p:cNvSpPr>
          <p:nvPr>
            <p:ph sz="quarter" idx="12"/>
          </p:nvPr>
        </p:nvSpPr>
        <p:spPr>
          <a:xfrm>
            <a:off x="5303520" y="2103120"/>
            <a:ext cx="4279392" cy="4480560"/>
          </a:xfrm>
          <a:prstGeom prst="rect">
            <a:avLst/>
          </a:prstGeo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PageSubtitle"/>
          <p:cNvSpPr>
            <a:spLocks noGrp="1"/>
          </p:cNvSpPr>
          <p:nvPr>
            <p:ph type="subTitle" sz="quarter" idx="13" hasCustomPrompt="1"/>
          </p:nvPr>
        </p:nvSpPr>
        <p:spPr>
          <a:xfrm>
            <a:off x="475488" y="1325880"/>
            <a:ext cx="9107424" cy="365760"/>
          </a:xfrm>
          <a:prstGeom prst="rect">
            <a:avLst/>
          </a:prstGeom>
        </p:spPr>
        <p:txBody>
          <a:bodyPr vert="horz" wrap="square" lIns="0" tIns="0" rIns="0" bIns="0" anchor="t">
            <a:noAutofit/>
          </a:bodyPr>
          <a:lstStyle>
            <a:lvl1pPr marL="0" indent="0" algn="l">
              <a:lnSpc>
                <a:spcPct val="110000"/>
              </a:lnSpc>
              <a:spcBef>
                <a:spcPts val="1000"/>
              </a:spcBef>
              <a:buFontTx/>
              <a:buNone/>
              <a:defRPr sz="1500" b="0" i="0">
                <a:solidFill>
                  <a:schemeClr val="tx2"/>
                </a:solidFill>
                <a:latin typeface="Arial" panose="020B0604020202020204" pitchFamily="34" charset="0"/>
              </a:defRPr>
            </a:lvl1pPr>
            <a:lvl2pPr marL="457200" indent="0" algn="ctr">
              <a:buNone/>
            </a:lvl2pPr>
            <a:lvl3pPr marL="914400" indent="0" algn="ctr">
              <a:buNone/>
            </a:lvl3pPr>
            <a:lvl4pPr marL="1371600" indent="0" algn="ctr">
              <a:buNone/>
            </a:lvl4pPr>
            <a:lvl5pPr marL="1828800" indent="0" algn="ctr">
              <a:buNone/>
            </a:lvl5pPr>
            <a:lvl6pPr marL="2286000" indent="0" algn="ctr">
              <a:buNone/>
            </a:lvl6pPr>
            <a:lvl7pPr marL="2743200" indent="0" algn="ctr">
              <a:buNone/>
            </a:lvl7pPr>
            <a:lvl8pPr marL="3200400" indent="0" algn="ctr">
              <a:buNone/>
            </a:lvl8pPr>
            <a:lvl9pPr marL="3657600" indent="0" algn="ctr">
              <a:buNone/>
            </a:lvl9pPr>
          </a:lstStyle>
          <a:p>
            <a:r>
              <a:rPr lang="en-US" smtClean="0"/>
              <a:t>Click to edit Page Subtitle</a:t>
            </a:r>
            <a:endParaRPr lang="en-US"/>
          </a:p>
        </p:txBody>
      </p:sp>
    </p:spTree>
    <p:extLst>
      <p:ext uri="{BB962C8B-B14F-4D97-AF65-F5344CB8AC3E}">
        <p14:creationId xmlns:p14="http://schemas.microsoft.com/office/powerpoint/2010/main" val="1316538598"/>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titleOnly" preserve="1">
  <p:cSld name="Four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1"/>
          <p:cNvSpPr>
            <a:spLocks noGrp="1"/>
          </p:cNvSpPr>
          <p:nvPr>
            <p:ph idx="10"/>
          </p:nvPr>
        </p:nvSpPr>
        <p:spPr>
          <a:xfrm>
            <a:off x="475488" y="2103120"/>
            <a:ext cx="4279392" cy="1965960"/>
          </a:xfr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2"/>
          <p:cNvSpPr>
            <a:spLocks noGrp="1"/>
          </p:cNvSpPr>
          <p:nvPr>
            <p:ph sz="quarter" idx="11"/>
          </p:nvPr>
        </p:nvSpPr>
        <p:spPr>
          <a:xfrm>
            <a:off x="475488" y="4617720"/>
            <a:ext cx="4279392" cy="1965960"/>
          </a:xfrm>
          <a:prstGeom prst="rect">
            <a:avLst/>
          </a:prstGeo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Content3"/>
          <p:cNvSpPr>
            <a:spLocks noGrp="1"/>
          </p:cNvSpPr>
          <p:nvPr>
            <p:ph sz="quarter" idx="12"/>
          </p:nvPr>
        </p:nvSpPr>
        <p:spPr>
          <a:xfrm>
            <a:off x="5303520" y="2103120"/>
            <a:ext cx="4279392" cy="1965960"/>
          </a:xfrm>
          <a:prstGeom prst="rect">
            <a:avLst/>
          </a:prstGeo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Content4"/>
          <p:cNvSpPr>
            <a:spLocks noGrp="1"/>
          </p:cNvSpPr>
          <p:nvPr>
            <p:ph sz="quarter" idx="13"/>
          </p:nvPr>
        </p:nvSpPr>
        <p:spPr>
          <a:xfrm>
            <a:off x="5303520" y="4617720"/>
            <a:ext cx="4279392" cy="1965960"/>
          </a:xfrm>
          <a:prstGeom prst="rect">
            <a:avLst/>
          </a:prstGeo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PageSubtitle"/>
          <p:cNvSpPr>
            <a:spLocks noGrp="1"/>
          </p:cNvSpPr>
          <p:nvPr>
            <p:ph type="subTitle" sz="quarter" idx="14" hasCustomPrompt="1"/>
          </p:nvPr>
        </p:nvSpPr>
        <p:spPr>
          <a:xfrm>
            <a:off x="475488" y="1325880"/>
            <a:ext cx="9107424" cy="365760"/>
          </a:xfrm>
          <a:prstGeom prst="rect">
            <a:avLst/>
          </a:prstGeom>
        </p:spPr>
        <p:txBody>
          <a:bodyPr vert="horz" wrap="square" lIns="0" tIns="0" rIns="0" bIns="0" anchor="t">
            <a:noAutofit/>
          </a:bodyPr>
          <a:lstStyle>
            <a:lvl1pPr marL="0" indent="0" algn="l">
              <a:lnSpc>
                <a:spcPct val="110000"/>
              </a:lnSpc>
              <a:spcBef>
                <a:spcPts val="1000"/>
              </a:spcBef>
              <a:buFontTx/>
              <a:buNone/>
              <a:defRPr sz="1500" b="0" i="0">
                <a:solidFill>
                  <a:schemeClr val="tx2"/>
                </a:solidFill>
                <a:latin typeface="Arial" panose="020B0604020202020204" pitchFamily="34" charset="0"/>
              </a:defRPr>
            </a:lvl1pPr>
            <a:lvl2pPr marL="457200" indent="0" algn="ctr">
              <a:buNone/>
            </a:lvl2pPr>
            <a:lvl3pPr marL="914400" indent="0" algn="ctr">
              <a:buNone/>
            </a:lvl3pPr>
            <a:lvl4pPr marL="1371600" indent="0" algn="ctr">
              <a:buNone/>
            </a:lvl4pPr>
            <a:lvl5pPr marL="1828800" indent="0" algn="ctr">
              <a:buNone/>
            </a:lvl5pPr>
            <a:lvl6pPr marL="2286000" indent="0" algn="ctr">
              <a:buNone/>
            </a:lvl6pPr>
            <a:lvl7pPr marL="2743200" indent="0" algn="ctr">
              <a:buNone/>
            </a:lvl7pPr>
            <a:lvl8pPr marL="3200400" indent="0" algn="ctr">
              <a:buNone/>
            </a:lvl8pPr>
            <a:lvl9pPr marL="3657600" indent="0" algn="ctr">
              <a:buNone/>
            </a:lvl9pPr>
          </a:lstStyle>
          <a:p>
            <a:r>
              <a:rPr lang="en-US" smtClean="0"/>
              <a:t>Click to edit Page Subtitle</a:t>
            </a:r>
            <a:endParaRPr lang="en-US"/>
          </a:p>
        </p:txBody>
      </p:sp>
    </p:spTree>
    <p:extLst>
      <p:ext uri="{BB962C8B-B14F-4D97-AF65-F5344CB8AC3E}">
        <p14:creationId xmlns:p14="http://schemas.microsoft.com/office/powerpoint/2010/main" val="1951312940"/>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Only" preserve="1">
  <p:cSld name="One Top One Bottom">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1"/>
          <p:cNvSpPr>
            <a:spLocks noGrp="1"/>
          </p:cNvSpPr>
          <p:nvPr>
            <p:ph idx="10"/>
          </p:nvPr>
        </p:nvSpPr>
        <p:spPr>
          <a:xfrm>
            <a:off x="475488" y="2103120"/>
            <a:ext cx="9107424" cy="1965960"/>
          </a:xfr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2"/>
          <p:cNvSpPr>
            <a:spLocks noGrp="1"/>
          </p:cNvSpPr>
          <p:nvPr>
            <p:ph sz="quarter" idx="11"/>
          </p:nvPr>
        </p:nvSpPr>
        <p:spPr>
          <a:xfrm>
            <a:off x="475488" y="4617720"/>
            <a:ext cx="9107424" cy="1965960"/>
          </a:xfrm>
          <a:prstGeom prst="rect">
            <a:avLst/>
          </a:prstGeo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PageSubtitle"/>
          <p:cNvSpPr>
            <a:spLocks noGrp="1"/>
          </p:cNvSpPr>
          <p:nvPr>
            <p:ph type="subTitle" sz="quarter" idx="12" hasCustomPrompt="1"/>
          </p:nvPr>
        </p:nvSpPr>
        <p:spPr>
          <a:xfrm>
            <a:off x="475488" y="1325880"/>
            <a:ext cx="9107424" cy="365760"/>
          </a:xfrm>
          <a:prstGeom prst="rect">
            <a:avLst/>
          </a:prstGeom>
        </p:spPr>
        <p:txBody>
          <a:bodyPr vert="horz" wrap="square" lIns="0" tIns="0" rIns="0" bIns="0" anchor="t">
            <a:noAutofit/>
          </a:bodyPr>
          <a:lstStyle>
            <a:lvl1pPr marL="0" indent="0" algn="l">
              <a:lnSpc>
                <a:spcPct val="110000"/>
              </a:lnSpc>
              <a:spcBef>
                <a:spcPts val="1000"/>
              </a:spcBef>
              <a:buFontTx/>
              <a:buNone/>
              <a:defRPr sz="1500" b="0" i="0">
                <a:solidFill>
                  <a:schemeClr val="tx2"/>
                </a:solidFill>
                <a:latin typeface="Arial" panose="020B0604020202020204" pitchFamily="34" charset="0"/>
              </a:defRPr>
            </a:lvl1pPr>
            <a:lvl2pPr marL="457200" indent="0" algn="ctr">
              <a:buNone/>
            </a:lvl2pPr>
            <a:lvl3pPr marL="914400" indent="0" algn="ctr">
              <a:buNone/>
            </a:lvl3pPr>
            <a:lvl4pPr marL="1371600" indent="0" algn="ctr">
              <a:buNone/>
            </a:lvl4pPr>
            <a:lvl5pPr marL="1828800" indent="0" algn="ctr">
              <a:buNone/>
            </a:lvl5pPr>
            <a:lvl6pPr marL="2286000" indent="0" algn="ctr">
              <a:buNone/>
            </a:lvl6pPr>
            <a:lvl7pPr marL="2743200" indent="0" algn="ctr">
              <a:buNone/>
            </a:lvl7pPr>
            <a:lvl8pPr marL="3200400" indent="0" algn="ctr">
              <a:buNone/>
            </a:lvl8pPr>
            <a:lvl9pPr marL="3657600" indent="0" algn="ctr">
              <a:buNone/>
            </a:lvl9pPr>
          </a:lstStyle>
          <a:p>
            <a:r>
              <a:rPr lang="en-US" smtClean="0"/>
              <a:t>Click to edit Page Subtitle</a:t>
            </a:r>
            <a:endParaRPr lang="en-US"/>
          </a:p>
        </p:txBody>
      </p:sp>
    </p:spTree>
    <p:extLst>
      <p:ext uri="{BB962C8B-B14F-4D97-AF65-F5344CB8AC3E}">
        <p14:creationId xmlns:p14="http://schemas.microsoft.com/office/powerpoint/2010/main" val="702345707"/>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itleOnly" preserve="1">
  <p:cSld name="One Top Two Bottom">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1"/>
          <p:cNvSpPr>
            <a:spLocks noGrp="1"/>
          </p:cNvSpPr>
          <p:nvPr>
            <p:ph idx="10"/>
          </p:nvPr>
        </p:nvSpPr>
        <p:spPr>
          <a:xfrm>
            <a:off x="475488" y="2103120"/>
            <a:ext cx="9107424" cy="1965960"/>
          </a:xfr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2"/>
          <p:cNvSpPr>
            <a:spLocks noGrp="1"/>
          </p:cNvSpPr>
          <p:nvPr>
            <p:ph sz="quarter" idx="11"/>
          </p:nvPr>
        </p:nvSpPr>
        <p:spPr>
          <a:xfrm>
            <a:off x="475488" y="4617720"/>
            <a:ext cx="4279392" cy="1965960"/>
          </a:xfrm>
          <a:prstGeom prst="rect">
            <a:avLst/>
          </a:prstGeo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Content3"/>
          <p:cNvSpPr>
            <a:spLocks noGrp="1"/>
          </p:cNvSpPr>
          <p:nvPr>
            <p:ph sz="quarter" idx="12"/>
          </p:nvPr>
        </p:nvSpPr>
        <p:spPr>
          <a:xfrm>
            <a:off x="5303520" y="4617720"/>
            <a:ext cx="4279392" cy="1965960"/>
          </a:xfrm>
          <a:prstGeom prst="rect">
            <a:avLst/>
          </a:prstGeo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PageSubtitle"/>
          <p:cNvSpPr>
            <a:spLocks noGrp="1"/>
          </p:cNvSpPr>
          <p:nvPr>
            <p:ph type="subTitle" sz="quarter" idx="13" hasCustomPrompt="1"/>
          </p:nvPr>
        </p:nvSpPr>
        <p:spPr>
          <a:xfrm>
            <a:off x="475488" y="1325880"/>
            <a:ext cx="9107424" cy="365760"/>
          </a:xfrm>
          <a:prstGeom prst="rect">
            <a:avLst/>
          </a:prstGeom>
        </p:spPr>
        <p:txBody>
          <a:bodyPr vert="horz" wrap="square" lIns="0" tIns="0" rIns="0" bIns="0" anchor="t">
            <a:noAutofit/>
          </a:bodyPr>
          <a:lstStyle>
            <a:lvl1pPr marL="0" indent="0" algn="l">
              <a:lnSpc>
                <a:spcPct val="110000"/>
              </a:lnSpc>
              <a:spcBef>
                <a:spcPts val="1000"/>
              </a:spcBef>
              <a:buFontTx/>
              <a:buNone/>
              <a:defRPr sz="1500" b="0" i="0">
                <a:solidFill>
                  <a:schemeClr val="tx2"/>
                </a:solidFill>
                <a:latin typeface="Arial" panose="020B0604020202020204" pitchFamily="34" charset="0"/>
              </a:defRPr>
            </a:lvl1pPr>
            <a:lvl2pPr marL="457200" indent="0" algn="ctr">
              <a:buNone/>
            </a:lvl2pPr>
            <a:lvl3pPr marL="914400" indent="0" algn="ctr">
              <a:buNone/>
            </a:lvl3pPr>
            <a:lvl4pPr marL="1371600" indent="0" algn="ctr">
              <a:buNone/>
            </a:lvl4pPr>
            <a:lvl5pPr marL="1828800" indent="0" algn="ctr">
              <a:buNone/>
            </a:lvl5pPr>
            <a:lvl6pPr marL="2286000" indent="0" algn="ctr">
              <a:buNone/>
            </a:lvl6pPr>
            <a:lvl7pPr marL="2743200" indent="0" algn="ctr">
              <a:buNone/>
            </a:lvl7pPr>
            <a:lvl8pPr marL="3200400" indent="0" algn="ctr">
              <a:buNone/>
            </a:lvl8pPr>
            <a:lvl9pPr marL="3657600" indent="0" algn="ctr">
              <a:buNone/>
            </a:lvl9pPr>
          </a:lstStyle>
          <a:p>
            <a:r>
              <a:rPr lang="en-US" smtClean="0"/>
              <a:t>Click to edit Page Subtitle</a:t>
            </a:r>
            <a:endParaRPr lang="en-US"/>
          </a:p>
        </p:txBody>
      </p:sp>
    </p:spTree>
    <p:extLst>
      <p:ext uri="{BB962C8B-B14F-4D97-AF65-F5344CB8AC3E}">
        <p14:creationId xmlns:p14="http://schemas.microsoft.com/office/powerpoint/2010/main" val="146515865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titleOnly" preserve="1">
  <p:cSld name="Two Top One Bottom">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1"/>
          <p:cNvSpPr>
            <a:spLocks noGrp="1"/>
          </p:cNvSpPr>
          <p:nvPr>
            <p:ph idx="10"/>
          </p:nvPr>
        </p:nvSpPr>
        <p:spPr>
          <a:xfrm>
            <a:off x="475488" y="2103120"/>
            <a:ext cx="4279392" cy="1965960"/>
          </a:xfr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2"/>
          <p:cNvSpPr>
            <a:spLocks noGrp="1"/>
          </p:cNvSpPr>
          <p:nvPr>
            <p:ph sz="quarter" idx="11"/>
          </p:nvPr>
        </p:nvSpPr>
        <p:spPr>
          <a:xfrm>
            <a:off x="5303520" y="2103120"/>
            <a:ext cx="4279392" cy="1965960"/>
          </a:xfrm>
          <a:prstGeom prst="rect">
            <a:avLst/>
          </a:prstGeo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Content3"/>
          <p:cNvSpPr>
            <a:spLocks noGrp="1"/>
          </p:cNvSpPr>
          <p:nvPr>
            <p:ph sz="quarter" idx="12"/>
          </p:nvPr>
        </p:nvSpPr>
        <p:spPr>
          <a:xfrm>
            <a:off x="475488" y="4617720"/>
            <a:ext cx="9107424" cy="1965960"/>
          </a:xfrm>
          <a:prstGeom prst="rect">
            <a:avLst/>
          </a:prstGeo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PageSubtitle"/>
          <p:cNvSpPr>
            <a:spLocks noGrp="1"/>
          </p:cNvSpPr>
          <p:nvPr>
            <p:ph type="subTitle" sz="quarter" idx="13" hasCustomPrompt="1"/>
          </p:nvPr>
        </p:nvSpPr>
        <p:spPr>
          <a:xfrm>
            <a:off x="475488" y="1325880"/>
            <a:ext cx="9107424" cy="365760"/>
          </a:xfrm>
          <a:prstGeom prst="rect">
            <a:avLst/>
          </a:prstGeom>
        </p:spPr>
        <p:txBody>
          <a:bodyPr vert="horz" wrap="square" lIns="0" tIns="0" rIns="0" bIns="0" anchor="t">
            <a:noAutofit/>
          </a:bodyPr>
          <a:lstStyle>
            <a:lvl1pPr marL="0" indent="0" algn="l">
              <a:lnSpc>
                <a:spcPct val="110000"/>
              </a:lnSpc>
              <a:spcBef>
                <a:spcPts val="1000"/>
              </a:spcBef>
              <a:buFontTx/>
              <a:buNone/>
              <a:defRPr sz="1500" b="0" i="0">
                <a:solidFill>
                  <a:schemeClr val="tx2"/>
                </a:solidFill>
                <a:latin typeface="Arial" panose="020B0604020202020204" pitchFamily="34" charset="0"/>
              </a:defRPr>
            </a:lvl1pPr>
            <a:lvl2pPr marL="457200" indent="0" algn="ctr">
              <a:buNone/>
            </a:lvl2pPr>
            <a:lvl3pPr marL="914400" indent="0" algn="ctr">
              <a:buNone/>
            </a:lvl3pPr>
            <a:lvl4pPr marL="1371600" indent="0" algn="ctr">
              <a:buNone/>
            </a:lvl4pPr>
            <a:lvl5pPr marL="1828800" indent="0" algn="ctr">
              <a:buNone/>
            </a:lvl5pPr>
            <a:lvl6pPr marL="2286000" indent="0" algn="ctr">
              <a:buNone/>
            </a:lvl6pPr>
            <a:lvl7pPr marL="2743200" indent="0" algn="ctr">
              <a:buNone/>
            </a:lvl7pPr>
            <a:lvl8pPr marL="3200400" indent="0" algn="ctr">
              <a:buNone/>
            </a:lvl8pPr>
            <a:lvl9pPr marL="3657600" indent="0" algn="ctr">
              <a:buNone/>
            </a:lvl9pPr>
          </a:lstStyle>
          <a:p>
            <a:r>
              <a:rPr lang="en-US" smtClean="0"/>
              <a:t>Click to edit Page Subtitle</a:t>
            </a:r>
            <a:endParaRPr lang="en-US"/>
          </a:p>
        </p:txBody>
      </p:sp>
    </p:spTree>
    <p:extLst>
      <p:ext uri="{BB962C8B-B14F-4D97-AF65-F5344CB8AC3E}">
        <p14:creationId xmlns:p14="http://schemas.microsoft.com/office/powerpoint/2010/main" val="159223258"/>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PageSubtitle"/>
          <p:cNvSpPr>
            <a:spLocks noGrp="1"/>
          </p:cNvSpPr>
          <p:nvPr>
            <p:ph type="subTitle" idx="10" hasCustomPrompt="1"/>
          </p:nvPr>
        </p:nvSpPr>
        <p:spPr>
          <a:xfrm>
            <a:off x="475488" y="1325880"/>
            <a:ext cx="9107424" cy="365760"/>
          </a:xfrm>
        </p:spPr>
        <p:txBody>
          <a:bodyPr vert="horz" wrap="square" lIns="0" tIns="0" rIns="0" bIns="0" anchor="t">
            <a:noAutofit/>
          </a:bodyPr>
          <a:lstStyle>
            <a:lvl1pPr marL="0" indent="0" algn="l">
              <a:lnSpc>
                <a:spcPct val="110000"/>
              </a:lnSpc>
              <a:spcBef>
                <a:spcPts val="1000"/>
              </a:spcBef>
              <a:buFontTx/>
              <a:buNone/>
              <a:defRPr sz="1500" b="0" i="0">
                <a:solidFill>
                  <a:schemeClr val="tx2"/>
                </a:solidFill>
                <a:latin typeface="Arial" panose="020B0604020202020204" pitchFamily="34" charset="0"/>
              </a:defRPr>
            </a:lvl1pPr>
            <a:lvl2pPr marL="457200" indent="0" algn="ctr">
              <a:buNone/>
            </a:lvl2pPr>
            <a:lvl3pPr marL="914400" indent="0" algn="ctr">
              <a:buNone/>
            </a:lvl3pPr>
            <a:lvl4pPr marL="1371600" indent="0" algn="ctr">
              <a:buNone/>
            </a:lvl4pPr>
            <a:lvl5pPr marL="1828800" indent="0" algn="ctr">
              <a:buNone/>
            </a:lvl5pPr>
            <a:lvl6pPr marL="2286000" indent="0" algn="ctr">
              <a:buNone/>
            </a:lvl6pPr>
            <a:lvl7pPr marL="2743200" indent="0" algn="ctr">
              <a:buNone/>
            </a:lvl7pPr>
            <a:lvl8pPr marL="3200400" indent="0" algn="ctr">
              <a:buNone/>
            </a:lvl8pPr>
            <a:lvl9pPr marL="3657600" indent="0" algn="ctr">
              <a:buNone/>
            </a:lvl9pPr>
          </a:lstStyle>
          <a:p>
            <a:r>
              <a:rPr lang="en-US" smtClean="0"/>
              <a:t>Click to edit Page Subtitle</a:t>
            </a:r>
            <a:endParaRPr lang="en-US"/>
          </a:p>
        </p:txBody>
      </p:sp>
    </p:spTree>
    <p:extLst>
      <p:ext uri="{BB962C8B-B14F-4D97-AF65-F5344CB8AC3E}">
        <p14:creationId xmlns:p14="http://schemas.microsoft.com/office/powerpoint/2010/main" val="4003227089"/>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4037024627"/>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preserve="1" userDrawn="1">
  <p:cSld name="Section Divider">
    <p:spTree>
      <p:nvGrpSpPr>
        <p:cNvPr id="1" name=""/>
        <p:cNvGrpSpPr/>
        <p:nvPr/>
      </p:nvGrpSpPr>
      <p:grpSpPr>
        <a:xfrm>
          <a:off x="0" y="0"/>
          <a:ext cx="0" cy="0"/>
          <a:chOff x="0" y="0"/>
          <a:chExt cx="0" cy="0"/>
        </a:xfrm>
      </p:grpSpPr>
      <p:sp>
        <p:nvSpPr>
          <p:cNvPr id="3" name="PlaceholderTitle"/>
          <p:cNvSpPr>
            <a:spLocks noGrp="1"/>
          </p:cNvSpPr>
          <p:nvPr>
            <p:ph type="title" idx="10" hasCustomPrompt="1"/>
          </p:nvPr>
        </p:nvSpPr>
        <p:spPr>
          <a:xfrm>
            <a:off x="475488" y="2651760"/>
            <a:ext cx="9107424" cy="1554480"/>
          </a:xfrm>
        </p:spPr>
        <p:txBody>
          <a:bodyPr vert="horz" wrap="square" lIns="0" tIns="0" rIns="0" bIns="0" anchor="b">
            <a:noAutofit/>
          </a:bodyPr>
          <a:lstStyle>
            <a:lvl1pPr algn="l">
              <a:lnSpc>
                <a:spcPct val="110000"/>
              </a:lnSpc>
              <a:spcBef>
                <a:spcPct val="0"/>
              </a:spcBef>
              <a:buFontTx/>
              <a:buNone/>
              <a:defRPr sz="2400" b="0" i="0">
                <a:solidFill>
                  <a:schemeClr val="tx2"/>
                </a:solidFill>
                <a:latin typeface="Arial" panose="020B0604020202020204" pitchFamily="34" charset="0"/>
              </a:defRPr>
            </a:lvl1pPr>
          </a:lstStyle>
          <a:p>
            <a:r>
              <a:rPr lang="en-US" smtClean="0"/>
              <a:t>Click to edit Section Divider title</a:t>
            </a:r>
            <a:endParaRPr lang="en-US"/>
          </a:p>
        </p:txBody>
      </p:sp>
      <p:cxnSp>
        <p:nvCxnSpPr>
          <p:cNvPr id="4" name="Straight Connector 3"/>
          <p:cNvCxnSpPr/>
          <p:nvPr userDrawn="1"/>
        </p:nvCxnSpPr>
        <p:spPr>
          <a:xfrm>
            <a:off x="475488" y="868680"/>
            <a:ext cx="9107424" cy="0"/>
          </a:xfrm>
          <a:prstGeom prst="line">
            <a:avLst/>
          </a:prstGeom>
          <a:ln w="57150">
            <a:solidFill>
              <a:schemeClr val="tx2"/>
            </a:solidFill>
          </a:ln>
        </p:spPr>
        <p:style>
          <a:lnRef idx="1">
            <a:schemeClr val="accent1"/>
          </a:lnRef>
          <a:fillRef idx="0">
            <a:schemeClr val="accent1"/>
          </a:fillRef>
          <a:effectRef idx="0">
            <a:schemeClr val="accent1"/>
          </a:effectRef>
          <a:fontRef idx="minor">
            <a:schemeClr val="tx1"/>
          </a:fontRef>
        </p:style>
      </p:cxnSp>
      <p:sp>
        <p:nvSpPr>
          <p:cNvPr id="5" name="PageSubtitle"/>
          <p:cNvSpPr>
            <a:spLocks noGrp="1"/>
          </p:cNvSpPr>
          <p:nvPr>
            <p:ph type="subTitle" idx="11" hasCustomPrompt="1"/>
          </p:nvPr>
        </p:nvSpPr>
        <p:spPr>
          <a:xfrm>
            <a:off x="475488" y="4343400"/>
            <a:ext cx="9107424" cy="411480"/>
          </a:xfrm>
        </p:spPr>
        <p:txBody>
          <a:bodyPr vert="horz" wrap="square" lIns="0" tIns="0" rIns="0" bIns="0" anchor="t">
            <a:noAutofit/>
          </a:bodyPr>
          <a:lstStyle>
            <a:lvl1pPr marL="0" indent="0" algn="l">
              <a:lnSpc>
                <a:spcPct val="110000"/>
              </a:lnSpc>
              <a:spcBef>
                <a:spcPts val="910"/>
              </a:spcBef>
              <a:buFontTx/>
              <a:buNone/>
              <a:defRPr sz="1400" b="1" i="0">
                <a:solidFill>
                  <a:schemeClr val="bg2"/>
                </a:solidFill>
                <a:latin typeface="Arial" panose="020B0604020202020204" pitchFamily="34" charset="0"/>
              </a:defRPr>
            </a:lvl1pPr>
            <a:lvl2pPr marL="457200" indent="0" algn="ctr">
              <a:buNone/>
            </a:lvl2pPr>
            <a:lvl3pPr marL="914400" indent="0" algn="ctr">
              <a:buNone/>
            </a:lvl3pPr>
            <a:lvl4pPr marL="1371600" indent="0" algn="ctr">
              <a:buNone/>
            </a:lvl4pPr>
            <a:lvl5pPr marL="1828800" indent="0" algn="ctr">
              <a:buNone/>
            </a:lvl5pPr>
            <a:lvl6pPr marL="2286000" indent="0" algn="ctr">
              <a:buNone/>
            </a:lvl6pPr>
            <a:lvl7pPr marL="2743200" indent="0" algn="ctr">
              <a:buNone/>
            </a:lvl7pPr>
            <a:lvl8pPr marL="3200400" indent="0" algn="ctr">
              <a:buNone/>
            </a:lvl8pPr>
            <a:lvl9pPr marL="3657600" indent="0" algn="ctr">
              <a:buNone/>
            </a:lvl9pPr>
          </a:lstStyle>
          <a:p>
            <a:r>
              <a:rPr lang="en-US" smtClean="0"/>
              <a:t>Click to add Section Divider subtitle</a:t>
            </a:r>
            <a:endParaRPr lang="en-US"/>
          </a:p>
        </p:txBody>
      </p:sp>
      <p:cxnSp>
        <p:nvCxnSpPr>
          <p:cNvPr id="6" name="Straight Connector 5"/>
          <p:cNvCxnSpPr/>
          <p:nvPr userDrawn="1"/>
        </p:nvCxnSpPr>
        <p:spPr>
          <a:xfrm>
            <a:off x="475488" y="6812280"/>
            <a:ext cx="9107424" cy="0"/>
          </a:xfrm>
          <a:prstGeom prst="line">
            <a:avLst/>
          </a:prstGeom>
          <a:ln w="571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ConfidentialInternal"/>
          <p:cNvSpPr txBox="1"/>
          <p:nvPr userDrawn="1"/>
        </p:nvSpPr>
        <p:spPr>
          <a:xfrm>
            <a:off x="2404872" y="457200"/>
            <a:ext cx="7178040" cy="219456"/>
          </a:xfrm>
          <a:prstGeom prst="rect">
            <a:avLst/>
          </a:prstGeom>
          <a:noFill/>
        </p:spPr>
        <p:txBody>
          <a:bodyPr vert="horz" wrap="square" lIns="0" tIns="0" rIns="0" bIns="0" rtlCol="0" anchor="ctr">
            <a:noAutofit/>
          </a:bodyPr>
          <a:lstStyle/>
          <a:p>
            <a:pPr algn="r">
              <a:lnSpc>
                <a:spcPct val="110000"/>
              </a:lnSpc>
            </a:pPr>
            <a:r>
              <a:rPr lang="en-US" sz="800" b="0" i="0" cap="all" spc="210" dirty="0" smtClean="0">
                <a:solidFill>
                  <a:schemeClr val="tx2"/>
                </a:solidFill>
                <a:latin typeface="Arial" panose="020B0604020202020204" pitchFamily="34" charset="0"/>
              </a:rPr>
              <a:t>STRICTLY PRIVATE AND CONFIDENTIAL</a:t>
            </a:r>
          </a:p>
        </p:txBody>
      </p:sp>
      <p:sp>
        <p:nvSpPr>
          <p:cNvPr id="8" name="Confidential"/>
          <p:cNvSpPr txBox="1"/>
          <p:nvPr userDrawn="1"/>
        </p:nvSpPr>
        <p:spPr>
          <a:xfrm>
            <a:off x="2404872" y="7009299"/>
            <a:ext cx="7178040" cy="227755"/>
          </a:xfrm>
          <a:prstGeom prst="rect">
            <a:avLst/>
          </a:prstGeom>
          <a:noFill/>
        </p:spPr>
        <p:txBody>
          <a:bodyPr vert="horz" wrap="square" lIns="0" tIns="45720" rIns="0" bIns="45720" rtlCol="0" anchor="ctr">
            <a:spAutoFit/>
          </a:bodyPr>
          <a:lstStyle/>
          <a:p>
            <a:pPr algn="r">
              <a:lnSpc>
                <a:spcPct val="110000"/>
              </a:lnSpc>
            </a:pPr>
            <a:endParaRPr lang="en-US" sz="800" b="0" i="0" cap="all" spc="210" dirty="0" smtClean="0">
              <a:solidFill>
                <a:schemeClr val="tx2"/>
              </a:solidFill>
              <a:latin typeface="Arial" panose="020B0604020202020204" pitchFamily="34" charset="0"/>
            </a:endParaRPr>
          </a:p>
        </p:txBody>
      </p:sp>
      <p:sp>
        <p:nvSpPr>
          <p:cNvPr id="9" name="PageNumber"/>
          <p:cNvSpPr txBox="1"/>
          <p:nvPr userDrawn="1"/>
        </p:nvSpPr>
        <p:spPr>
          <a:xfrm>
            <a:off x="4914900" y="7175017"/>
            <a:ext cx="228600" cy="152349"/>
          </a:xfrm>
          <a:prstGeom prst="rect">
            <a:avLst/>
          </a:prstGeom>
          <a:noFill/>
        </p:spPr>
        <p:txBody>
          <a:bodyPr vert="horz" wrap="square" lIns="0" tIns="0" rIns="0" bIns="0" rtlCol="0" anchor="ctr">
            <a:spAutoFit/>
          </a:bodyPr>
          <a:lstStyle/>
          <a:p>
            <a:pPr algn="l">
              <a:lnSpc>
                <a:spcPct val="110000"/>
              </a:lnSpc>
            </a:pPr>
            <a:endParaRPr lang="en-US" sz="900" b="0" i="0" dirty="0" smtClean="0">
              <a:solidFill>
                <a:schemeClr val="tx2"/>
              </a:solidFill>
              <a:latin typeface="Arial" panose="020B0604020202020204" pitchFamily="34" charset="0"/>
            </a:endParaRPr>
          </a:p>
        </p:txBody>
      </p:sp>
      <p:pic>
        <p:nvPicPr>
          <p:cNvPr id="10" name="Picture 9"/>
          <p:cNvPicPr>
            <a:picLocks/>
          </p:cNvPicPr>
          <p:nvPr userDrawn="1">
            <p:custDataLst>
              <p:tags r:id="rId1"/>
            </p:custDataLst>
          </p:nvPr>
        </p:nvPicPr>
        <p:blipFill>
          <a:blip r:embed="rId3">
            <a:extLst>
              <a:ext uri="{28A0092B-C50C-407E-A947-70E740481C1C}">
                <a14:useLocalDpi xmlns:a14="http://schemas.microsoft.com/office/drawing/2010/main" val="0"/>
              </a:ext>
            </a:extLst>
          </a:blip>
          <a:stretch>
            <a:fillRect/>
          </a:stretch>
        </p:blipFill>
        <p:spPr>
          <a:xfrm>
            <a:off x="8293608" y="7077457"/>
            <a:ext cx="1290404" cy="262525"/>
          </a:xfrm>
          <a:prstGeom prst="rect">
            <a:avLst/>
          </a:prstGeom>
        </p:spPr>
      </p:pic>
    </p:spTree>
    <p:extLst>
      <p:ext uri="{BB962C8B-B14F-4D97-AF65-F5344CB8AC3E}">
        <p14:creationId xmlns:p14="http://schemas.microsoft.com/office/powerpoint/2010/main" val="100886212"/>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Agenda Section Header">
    <p:spTree>
      <p:nvGrpSpPr>
        <p:cNvPr id="1" name=""/>
        <p:cNvGrpSpPr/>
        <p:nvPr/>
      </p:nvGrpSpPr>
      <p:grpSpPr>
        <a:xfrm>
          <a:off x="0" y="0"/>
          <a:ext cx="0" cy="0"/>
          <a:chOff x="0" y="0"/>
          <a:chExt cx="0" cy="0"/>
        </a:xfrm>
      </p:grpSpPr>
      <p:sp>
        <p:nvSpPr>
          <p:cNvPr id="3" name="AgendaLabel"/>
          <p:cNvSpPr txBox="1"/>
          <p:nvPr userDrawn="1">
            <p:custDataLst>
              <p:tags r:id="rId1"/>
            </p:custDataLst>
          </p:nvPr>
        </p:nvSpPr>
        <p:spPr>
          <a:xfrm>
            <a:off x="475488" y="457200"/>
            <a:ext cx="9107424" cy="685800"/>
          </a:xfrm>
          <a:prstGeom prst="rect">
            <a:avLst/>
          </a:prstGeom>
          <a:noFill/>
        </p:spPr>
        <p:txBody>
          <a:bodyPr vert="horz" wrap="square" lIns="0" tIns="0" rIns="0" bIns="0" rtlCol="0" anchor="b">
            <a:noAutofit/>
          </a:bodyPr>
          <a:lstStyle/>
          <a:p>
            <a:pPr algn="l">
              <a:lnSpc>
                <a:spcPct val="110000"/>
              </a:lnSpc>
            </a:pPr>
            <a:r>
              <a:rPr lang="en-US" sz="1800" b="0" i="0" dirty="0" smtClean="0">
                <a:solidFill>
                  <a:schemeClr val="tx2"/>
                </a:solidFill>
                <a:latin typeface="Arial" panose="020B0604020202020204" pitchFamily="34" charset="0"/>
              </a:rPr>
              <a:t>Agenda</a:t>
            </a:r>
          </a:p>
        </p:txBody>
      </p:sp>
      <p:sp>
        <p:nvSpPr>
          <p:cNvPr id="4" name="AgendaPage"/>
          <p:cNvSpPr txBox="1"/>
          <p:nvPr userDrawn="1">
            <p:custDataLst>
              <p:tags r:id="rId2"/>
            </p:custDataLst>
          </p:nvPr>
        </p:nvSpPr>
        <p:spPr>
          <a:xfrm>
            <a:off x="9193381" y="1673352"/>
            <a:ext cx="389530" cy="312393"/>
          </a:xfrm>
          <a:prstGeom prst="rect">
            <a:avLst/>
          </a:prstGeom>
          <a:noFill/>
        </p:spPr>
        <p:txBody>
          <a:bodyPr vert="horz" wrap="none" lIns="0" tIns="45720" rIns="0" bIns="45720" rtlCol="0" anchor="t">
            <a:spAutoFit/>
          </a:bodyPr>
          <a:lstStyle/>
          <a:p>
            <a:pPr algn="r">
              <a:lnSpc>
                <a:spcPct val="110000"/>
              </a:lnSpc>
            </a:pPr>
            <a:r>
              <a:rPr lang="en-US" sz="1300" b="0" i="0" dirty="0" smtClean="0">
                <a:solidFill>
                  <a:schemeClr val="tx2"/>
                </a:solidFill>
                <a:latin typeface="Arial" panose="020B0604020202020204" pitchFamily="34" charset="0"/>
              </a:rPr>
              <a:t>Page</a:t>
            </a:r>
          </a:p>
        </p:txBody>
      </p:sp>
      <p:sp>
        <p:nvSpPr>
          <p:cNvPr id="5" name="AgendaTable"/>
          <p:cNvSpPr>
            <a:spLocks noGrp="1"/>
          </p:cNvSpPr>
          <p:nvPr>
            <p:ph type="tbl" idx="10"/>
          </p:nvPr>
        </p:nvSpPr>
        <p:spPr>
          <a:xfrm>
            <a:off x="457200" y="2039112"/>
            <a:ext cx="9107424" cy="5029200"/>
          </a:xfrm>
        </p:spPr>
        <p:txBody>
          <a:bodyPr/>
          <a:lstStyle>
            <a:lvl1pPr marL="3175" indent="0">
              <a:buFontTx/>
              <a:buNone/>
              <a:defRPr sz="1300" b="0" i="0">
                <a:solidFill>
                  <a:schemeClr val="bg2"/>
                </a:solidFill>
                <a:latin typeface="Arial" panose="020B0604020202020204" pitchFamily="34" charset="0"/>
              </a:defRPr>
            </a:lvl1pPr>
          </a:lstStyle>
          <a:p>
            <a:r>
              <a:rPr lang="en-US" dirty="0" smtClean="0"/>
              <a:t>Click icon to add table</a:t>
            </a:r>
            <a:endParaRPr lang="en-US" dirty="0"/>
          </a:p>
        </p:txBody>
      </p:sp>
    </p:spTree>
    <p:extLst>
      <p:ext uri="{BB962C8B-B14F-4D97-AF65-F5344CB8AC3E}">
        <p14:creationId xmlns:p14="http://schemas.microsoft.com/office/powerpoint/2010/main" val="671547450"/>
      </p:ext>
    </p:extLst>
  </p:cSld>
  <p:clrMapOvr>
    <a:masterClrMapping/>
  </p:clrMapOvr>
  <p:hf sldNum="0" hdr="0" dt="0"/>
</p:sldLayout>
</file>

<file path=ppt/slideLayouts/slideLayout19.xml><?xml version="1.0" encoding="utf-8"?>
<p:sldLayout xmlns:a="http://schemas.openxmlformats.org/drawingml/2006/main" xmlns:r="http://schemas.openxmlformats.org/officeDocument/2006/relationships" xmlns:p="http://schemas.openxmlformats.org/presentationml/2006/main" type="titleOnly" preserve="1">
  <p:cSld name="Disclaimer">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1"/>
          <p:cNvSpPr>
            <a:spLocks noGrp="1"/>
          </p:cNvSpPr>
          <p:nvPr>
            <p:ph type="body" idx="10"/>
          </p:nvPr>
        </p:nvSpPr>
        <p:spPr>
          <a:xfrm>
            <a:off x="475488" y="1801368"/>
            <a:ext cx="9107424" cy="5029200"/>
          </a:xfrm>
        </p:spPr>
        <p:txBody>
          <a:bodyPr vert="horz" wrap="square" lIns="91440" tIns="36576" rIns="36576" bIns="36576" anchor="t">
            <a:noAutofit/>
          </a:bodyPr>
          <a:lstStyle>
            <a:lvl1pPr marL="3175" indent="0" algn="l">
              <a:lnSpc>
                <a:spcPct val="110000"/>
              </a:lnSpc>
              <a:spcBef>
                <a:spcPct val="0"/>
              </a:spcBef>
              <a:buFontTx/>
              <a:buNone/>
              <a:defRPr sz="1200" b="0" i="0">
                <a:solidFill>
                  <a:schemeClr val="tx2"/>
                </a:solidFill>
                <a:latin typeface="Arial" panose="020B0604020202020204" pitchFamily="34" charset="0"/>
              </a:defRPr>
            </a:lvl1pPr>
            <a:lvl2pPr marL="0" indent="0" algn="l">
              <a:lnSpc>
                <a:spcPct val="110000"/>
              </a:lnSpc>
              <a:spcBef>
                <a:spcPct val="0"/>
              </a:spcBef>
              <a:buFontTx/>
              <a:buNone/>
              <a:defRPr sz="1200" b="0" i="0">
                <a:solidFill>
                  <a:schemeClr val="tx2"/>
                </a:solidFill>
                <a:latin typeface="Arial" panose="020B0604020202020204" pitchFamily="34" charset="0"/>
              </a:defRPr>
            </a:lvl2pPr>
            <a:lvl3pPr marL="210312" indent="0" algn="l">
              <a:lnSpc>
                <a:spcPct val="110000"/>
              </a:lnSpc>
              <a:spcBef>
                <a:spcPct val="0"/>
              </a:spcBef>
              <a:buFontTx/>
              <a:buNone/>
              <a:defRPr sz="1200" b="0" i="0">
                <a:solidFill>
                  <a:schemeClr val="tx2"/>
                </a:solidFill>
                <a:latin typeface="Arial" panose="020B0604020202020204" pitchFamily="34" charset="0"/>
              </a:defRPr>
            </a:lvl3pPr>
            <a:lvl4pPr marL="420624" indent="0" algn="l">
              <a:lnSpc>
                <a:spcPct val="110000"/>
              </a:lnSpc>
              <a:spcBef>
                <a:spcPct val="0"/>
              </a:spcBef>
              <a:buFontTx/>
              <a:buNone/>
              <a:defRPr sz="1200" b="0" i="0">
                <a:solidFill>
                  <a:schemeClr val="tx2"/>
                </a:solidFill>
                <a:latin typeface="Arial" panose="020B0604020202020204" pitchFamily="34" charset="0"/>
              </a:defRPr>
            </a:lvl4pPr>
            <a:lvl5pPr marL="649224" indent="0" algn="l">
              <a:lnSpc>
                <a:spcPct val="110000"/>
              </a:lnSpc>
              <a:spcBef>
                <a:spcPct val="0"/>
              </a:spcBef>
              <a:buFontTx/>
              <a:buNone/>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ext uri="{BB962C8B-B14F-4D97-AF65-F5344CB8AC3E}">
        <p14:creationId xmlns:p14="http://schemas.microsoft.com/office/powerpoint/2010/main" val="401701552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userDrawn="1">
  <p:cSld name="Cover Page B">
    <p:spTree>
      <p:nvGrpSpPr>
        <p:cNvPr id="1" name=""/>
        <p:cNvGrpSpPr/>
        <p:nvPr/>
      </p:nvGrpSpPr>
      <p:grpSpPr>
        <a:xfrm>
          <a:off x="0" y="0"/>
          <a:ext cx="0" cy="0"/>
          <a:chOff x="0" y="0"/>
          <a:chExt cx="0" cy="0"/>
        </a:xfrm>
      </p:grpSpPr>
      <p:sp>
        <p:nvSpPr>
          <p:cNvPr id="3" name="PlaceholderTitle"/>
          <p:cNvSpPr>
            <a:spLocks noGrp="1"/>
          </p:cNvSpPr>
          <p:nvPr>
            <p:ph type="title" idx="10" hasCustomPrompt="1"/>
          </p:nvPr>
        </p:nvSpPr>
        <p:spPr>
          <a:xfrm>
            <a:off x="475488" y="3977640"/>
            <a:ext cx="9107424" cy="1371600"/>
          </a:xfrm>
        </p:spPr>
        <p:txBody>
          <a:bodyPr vert="horz" wrap="square" lIns="0" tIns="0" rIns="0" bIns="0" anchor="b">
            <a:noAutofit/>
          </a:bodyPr>
          <a:lstStyle>
            <a:lvl1pPr algn="l">
              <a:lnSpc>
                <a:spcPct val="110000"/>
              </a:lnSpc>
              <a:spcBef>
                <a:spcPct val="0"/>
              </a:spcBef>
              <a:buFontTx/>
              <a:buNone/>
              <a:defRPr sz="2400" b="0" i="0">
                <a:solidFill>
                  <a:schemeClr val="tx2"/>
                </a:solidFill>
                <a:latin typeface="Arial" panose="020B0604020202020204" pitchFamily="34" charset="0"/>
              </a:defRPr>
            </a:lvl1pPr>
          </a:lstStyle>
          <a:p>
            <a:r>
              <a:rPr lang="en-US" smtClean="0"/>
              <a:t>[Presentation title]</a:t>
            </a:r>
            <a:endParaRPr lang="en-US"/>
          </a:p>
        </p:txBody>
      </p:sp>
      <p:cxnSp>
        <p:nvCxnSpPr>
          <p:cNvPr id="4" name="Straight Connector 3"/>
          <p:cNvCxnSpPr/>
          <p:nvPr userDrawn="1"/>
        </p:nvCxnSpPr>
        <p:spPr>
          <a:xfrm>
            <a:off x="475488" y="868680"/>
            <a:ext cx="9107424" cy="0"/>
          </a:xfrm>
          <a:prstGeom prst="line">
            <a:avLst/>
          </a:prstGeom>
          <a:ln w="57150">
            <a:solidFill>
              <a:schemeClr val="tx2"/>
            </a:solidFill>
          </a:ln>
        </p:spPr>
        <p:style>
          <a:lnRef idx="1">
            <a:schemeClr val="accent1"/>
          </a:lnRef>
          <a:fillRef idx="0">
            <a:schemeClr val="accent1"/>
          </a:fillRef>
          <a:effectRef idx="0">
            <a:schemeClr val="accent1"/>
          </a:effectRef>
          <a:fontRef idx="minor">
            <a:schemeClr val="tx1"/>
          </a:fontRef>
        </p:style>
      </p:cxnSp>
      <p:sp>
        <p:nvSpPr>
          <p:cNvPr id="5" name="PlaceholderSubtitle"/>
          <p:cNvSpPr>
            <a:spLocks noGrp="1"/>
          </p:cNvSpPr>
          <p:nvPr>
            <p:ph type="subTitle" idx="11" hasCustomPrompt="1"/>
          </p:nvPr>
        </p:nvSpPr>
        <p:spPr>
          <a:xfrm>
            <a:off x="475488" y="5440680"/>
            <a:ext cx="3008376" cy="365760"/>
          </a:xfrm>
        </p:spPr>
        <p:txBody>
          <a:bodyPr vert="horz" wrap="none" lIns="0" tIns="0" rIns="0" bIns="0" anchor="t">
            <a:noAutofit/>
          </a:bodyPr>
          <a:lstStyle>
            <a:lvl1pPr marL="0" indent="0" algn="l">
              <a:lnSpc>
                <a:spcPct val="110000"/>
              </a:lnSpc>
              <a:spcBef>
                <a:spcPts val="910"/>
              </a:spcBef>
              <a:buFontTx/>
              <a:buNone/>
              <a:defRPr sz="1400" b="1" i="0">
                <a:solidFill>
                  <a:schemeClr val="bg2"/>
                </a:solidFill>
                <a:latin typeface="Arial" panose="020B0604020202020204" pitchFamily="34" charset="0"/>
              </a:defRPr>
            </a:lvl1pPr>
            <a:lvl2pPr marL="457200" indent="0" algn="ctr">
              <a:buNone/>
            </a:lvl2pPr>
            <a:lvl3pPr marL="914400" indent="0" algn="ctr">
              <a:buNone/>
            </a:lvl3pPr>
            <a:lvl4pPr marL="1371600" indent="0" algn="ctr">
              <a:buNone/>
            </a:lvl4pPr>
            <a:lvl5pPr marL="1828800" indent="0" algn="ctr">
              <a:buNone/>
            </a:lvl5pPr>
            <a:lvl6pPr marL="2286000" indent="0" algn="ctr">
              <a:buNone/>
            </a:lvl6pPr>
            <a:lvl7pPr marL="2743200" indent="0" algn="ctr">
              <a:buNone/>
            </a:lvl7pPr>
            <a:lvl8pPr marL="3200400" indent="0" algn="ctr">
              <a:buNone/>
            </a:lvl8pPr>
            <a:lvl9pPr marL="3657600" indent="0" algn="ctr">
              <a:buNone/>
            </a:lvl9pPr>
          </a:lstStyle>
          <a:p>
            <a:r>
              <a:rPr lang="en-US" smtClean="0"/>
              <a:t>Event name/subtitle</a:t>
            </a:r>
            <a:endParaRPr lang="en-US"/>
          </a:p>
        </p:txBody>
      </p:sp>
      <p:cxnSp>
        <p:nvCxnSpPr>
          <p:cNvPr id="6" name="Straight Connector 5"/>
          <p:cNvCxnSpPr/>
          <p:nvPr userDrawn="1"/>
        </p:nvCxnSpPr>
        <p:spPr>
          <a:xfrm>
            <a:off x="475488" y="6830568"/>
            <a:ext cx="9107424" cy="0"/>
          </a:xfrm>
          <a:prstGeom prst="line">
            <a:avLst/>
          </a:prstGeom>
          <a:ln w="571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PresentationContact"/>
          <p:cNvSpPr>
            <a:spLocks noGrp="1"/>
          </p:cNvSpPr>
          <p:nvPr>
            <p:ph type="body" sz="quarter" idx="12" hasCustomPrompt="1"/>
          </p:nvPr>
        </p:nvSpPr>
        <p:spPr>
          <a:xfrm>
            <a:off x="475488" y="5852160"/>
            <a:ext cx="4114800" cy="914400"/>
          </a:xfrm>
          <a:prstGeom prst="rect">
            <a:avLst/>
          </a:prstGeom>
        </p:spPr>
        <p:txBody>
          <a:bodyPr vert="horz" wrap="square" lIns="0" tIns="36576" rIns="36576" bIns="36576" anchor="b">
            <a:noAutofit/>
          </a:bodyPr>
          <a:lstStyle>
            <a:lvl1pPr marL="3175" indent="0" algn="l">
              <a:lnSpc>
                <a:spcPct val="110000"/>
              </a:lnSpc>
              <a:spcBef>
                <a:spcPts val="910"/>
              </a:spcBef>
              <a:buFontTx/>
              <a:buNone/>
              <a:defRPr sz="1200" b="0" i="0">
                <a:solidFill>
                  <a:schemeClr val="tx1"/>
                </a:solidFill>
                <a:latin typeface="Arial" panose="020B0604020202020204" pitchFamily="34" charset="0"/>
              </a:defRPr>
            </a:lvl1pPr>
            <a:lvl2pPr marL="0" indent="0" algn="l">
              <a:buFontTx/>
              <a:buNone/>
              <a:defRPr sz="1200" b="0" i="0">
                <a:solidFill>
                  <a:schemeClr val="tx1"/>
                </a:solidFill>
                <a:latin typeface="Arial" panose="020B0604020202020204" pitchFamily="34" charset="0"/>
              </a:defRPr>
            </a:lvl2pPr>
            <a:lvl3pPr marL="210312" indent="0" algn="l">
              <a:buFontTx/>
              <a:buNone/>
              <a:defRPr sz="1200" b="0" i="0">
                <a:solidFill>
                  <a:schemeClr val="tx1"/>
                </a:solidFill>
                <a:latin typeface="Arial" panose="020B0604020202020204" pitchFamily="34" charset="0"/>
              </a:defRPr>
            </a:lvl3pPr>
            <a:lvl4pPr marL="420624" indent="0" algn="l">
              <a:buFontTx/>
              <a:buNone/>
              <a:defRPr sz="1200" b="0" i="0">
                <a:solidFill>
                  <a:schemeClr val="tx1"/>
                </a:solidFill>
                <a:latin typeface="Arial" panose="020B0604020202020204" pitchFamily="34" charset="0"/>
              </a:defRPr>
            </a:lvl4pPr>
            <a:lvl5pPr marL="649224" indent="0" algn="l">
              <a:buFontTx/>
              <a:buNone/>
              <a:defRPr sz="1200" b="0" i="0">
                <a:solidFill>
                  <a:schemeClr val="tx1"/>
                </a:solidFill>
                <a:latin typeface="Arial" panose="020B0604020202020204" pitchFamily="34" charset="0"/>
              </a:defRPr>
            </a:lvl5pPr>
          </a:lstStyle>
          <a:p>
            <a:pPr lvl="0"/>
            <a:r>
              <a:rPr lang="en-US" smtClean="0"/>
              <a:t>Name, Title, Group</a:t>
            </a:r>
            <a:endParaRPr lang="en-US"/>
          </a:p>
        </p:txBody>
      </p:sp>
      <p:sp>
        <p:nvSpPr>
          <p:cNvPr id="8" name="ConfidentialInternal"/>
          <p:cNvSpPr txBox="1"/>
          <p:nvPr userDrawn="1"/>
        </p:nvSpPr>
        <p:spPr>
          <a:xfrm>
            <a:off x="2404872" y="640080"/>
            <a:ext cx="7178040" cy="182880"/>
          </a:xfrm>
          <a:prstGeom prst="rect">
            <a:avLst/>
          </a:prstGeom>
          <a:noFill/>
        </p:spPr>
        <p:txBody>
          <a:bodyPr vert="horz" wrap="none" lIns="0" tIns="0" rIns="0" bIns="0" rtlCol="0" anchor="ctr">
            <a:noAutofit/>
          </a:bodyPr>
          <a:lstStyle/>
          <a:p>
            <a:pPr algn="r">
              <a:lnSpc>
                <a:spcPct val="110000"/>
              </a:lnSpc>
            </a:pPr>
            <a:r>
              <a:rPr lang="en-US" sz="800" b="0" i="0" cap="all" spc="210" dirty="0" smtClean="0">
                <a:solidFill>
                  <a:schemeClr val="tx2"/>
                </a:solidFill>
                <a:latin typeface="Arial" panose="020B0604020202020204" pitchFamily="34" charset="0"/>
              </a:rPr>
              <a:t>STRICTLY PRIVATE AND CONFIDENTIAL</a:t>
            </a:r>
          </a:p>
        </p:txBody>
      </p:sp>
      <p:sp>
        <p:nvSpPr>
          <p:cNvPr id="9" name="Confidential"/>
          <p:cNvSpPr txBox="1"/>
          <p:nvPr userDrawn="1"/>
        </p:nvSpPr>
        <p:spPr>
          <a:xfrm>
            <a:off x="475488" y="7027587"/>
            <a:ext cx="7178040" cy="227755"/>
          </a:xfrm>
          <a:prstGeom prst="rect">
            <a:avLst/>
          </a:prstGeom>
          <a:noFill/>
        </p:spPr>
        <p:txBody>
          <a:bodyPr vert="horz" wrap="square" lIns="0" tIns="45720" rIns="0" bIns="45720" rtlCol="0" anchor="ctr">
            <a:spAutoFit/>
          </a:bodyPr>
          <a:lstStyle/>
          <a:p>
            <a:pPr algn="r">
              <a:lnSpc>
                <a:spcPct val="110000"/>
              </a:lnSpc>
            </a:pPr>
            <a:endParaRPr lang="en-US" sz="800" b="0" i="0" cap="all" spc="210" dirty="0" smtClean="0">
              <a:solidFill>
                <a:schemeClr val="tx2"/>
              </a:solidFill>
              <a:latin typeface="Arial" panose="020B0604020202020204" pitchFamily="34" charset="0"/>
            </a:endParaRPr>
          </a:p>
        </p:txBody>
      </p:sp>
      <p:sp>
        <p:nvSpPr>
          <p:cNvPr id="10" name="PlaceholderDate"/>
          <p:cNvSpPr>
            <a:spLocks noGrp="1"/>
          </p:cNvSpPr>
          <p:nvPr>
            <p:ph type="body" sz="quarter" idx="13" hasCustomPrompt="1"/>
          </p:nvPr>
        </p:nvSpPr>
        <p:spPr>
          <a:xfrm>
            <a:off x="484632" y="5440680"/>
            <a:ext cx="3008376" cy="365760"/>
          </a:xfrm>
          <a:prstGeom prst="rect">
            <a:avLst/>
          </a:prstGeom>
        </p:spPr>
        <p:txBody>
          <a:bodyPr vert="horz" wrap="none" lIns="0" tIns="0" rIns="0" bIns="0" anchor="t">
            <a:noAutofit/>
          </a:bodyPr>
          <a:lstStyle>
            <a:lvl1pPr marL="3175" indent="0" algn="l">
              <a:lnSpc>
                <a:spcPct val="110000"/>
              </a:lnSpc>
              <a:spcBef>
                <a:spcPts val="910"/>
              </a:spcBef>
              <a:buFontTx/>
              <a:buNone/>
              <a:defRPr sz="1400" b="0" i="0">
                <a:solidFill>
                  <a:schemeClr val="bg2"/>
                </a:solidFill>
                <a:latin typeface="Arial" panose="020B0604020202020204" pitchFamily="34" charset="0"/>
              </a:defRPr>
            </a:lvl1pPr>
            <a:lvl2pPr marL="0" indent="0" algn="l">
              <a:buFontTx/>
              <a:buNone/>
              <a:defRPr sz="1400" b="0" i="0">
                <a:solidFill>
                  <a:schemeClr val="bg2"/>
                </a:solidFill>
                <a:latin typeface="Arial" panose="020B0604020202020204" pitchFamily="34" charset="0"/>
              </a:defRPr>
            </a:lvl2pPr>
            <a:lvl3pPr marL="210312" indent="0" algn="l">
              <a:buFontTx/>
              <a:buNone/>
              <a:defRPr sz="1400" b="0" i="0">
                <a:solidFill>
                  <a:schemeClr val="bg2"/>
                </a:solidFill>
                <a:latin typeface="Arial" panose="020B0604020202020204" pitchFamily="34" charset="0"/>
              </a:defRPr>
            </a:lvl3pPr>
            <a:lvl4pPr marL="420624" indent="0" algn="l">
              <a:buFontTx/>
              <a:buNone/>
              <a:defRPr sz="1400" b="0" i="0">
                <a:solidFill>
                  <a:schemeClr val="bg2"/>
                </a:solidFill>
                <a:latin typeface="Arial" panose="020B0604020202020204" pitchFamily="34" charset="0"/>
              </a:defRPr>
            </a:lvl4pPr>
            <a:lvl5pPr marL="649224" indent="0" algn="l">
              <a:buFontTx/>
              <a:buNone/>
              <a:defRPr sz="1400" b="0" i="0">
                <a:solidFill>
                  <a:schemeClr val="bg2"/>
                </a:solidFill>
                <a:latin typeface="Arial" panose="020B0604020202020204" pitchFamily="34" charset="0"/>
              </a:defRPr>
            </a:lvl5pPr>
          </a:lstStyle>
          <a:p>
            <a:pPr lvl="0"/>
            <a:r>
              <a:rPr lang="en-US" smtClean="0"/>
              <a:t>   [Date]</a:t>
            </a:r>
            <a:endParaRPr lang="en-US"/>
          </a:p>
        </p:txBody>
      </p:sp>
      <p:sp>
        <p:nvSpPr>
          <p:cNvPr id="11" name="CoverGraphic"/>
          <p:cNvSpPr>
            <a:spLocks noGrp="1"/>
          </p:cNvSpPr>
          <p:nvPr>
            <p:ph type="pic" sz="quarter" idx="14" hasCustomPrompt="1"/>
            <p:custDataLst>
              <p:tags r:id="rId1"/>
            </p:custDataLst>
          </p:nvPr>
        </p:nvSpPr>
        <p:spPr>
          <a:xfrm>
            <a:off x="475488" y="1600200"/>
            <a:ext cx="9107424" cy="2377440"/>
          </a:xfrm>
          <a:prstGeom prst="rect">
            <a:avLst/>
          </a:prstGeom>
        </p:spPr>
        <p:txBody>
          <a:bodyPr vert="horz" wrap="square" lIns="36576" tIns="36576" rIns="36576" bIns="36576" anchor="t">
            <a:noAutofit/>
          </a:bodyPr>
          <a:lstStyle>
            <a:lvl1pPr marL="3175" indent="0" algn="r">
              <a:buFontTx/>
              <a:buNone/>
              <a:defRPr sz="1100" b="0" i="0">
                <a:solidFill>
                  <a:schemeClr val="bg2"/>
                </a:solidFill>
              </a:defRPr>
            </a:lvl1pPr>
          </a:lstStyle>
          <a:p>
            <a:r>
              <a:rPr lang="en-US" dirty="0" smtClean="0"/>
              <a:t>[COVER GRAPHIC]</a:t>
            </a:r>
            <a:endParaRPr lang="en-US" dirty="0"/>
          </a:p>
        </p:txBody>
      </p:sp>
    </p:spTree>
    <p:extLst>
      <p:ext uri="{BB962C8B-B14F-4D97-AF65-F5344CB8AC3E}">
        <p14:creationId xmlns:p14="http://schemas.microsoft.com/office/powerpoint/2010/main" val="3384586431"/>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titleOnly" preserve="1">
  <p:cSld name="Three Content Tall">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1"/>
          <p:cNvSpPr>
            <a:spLocks noGrp="1"/>
          </p:cNvSpPr>
          <p:nvPr>
            <p:ph idx="10"/>
          </p:nvPr>
        </p:nvSpPr>
        <p:spPr>
          <a:xfrm>
            <a:off x="475488" y="2103120"/>
            <a:ext cx="2852928" cy="4480560"/>
          </a:xfr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2"/>
          <p:cNvSpPr>
            <a:spLocks noGrp="1"/>
          </p:cNvSpPr>
          <p:nvPr>
            <p:ph sz="quarter" idx="11"/>
          </p:nvPr>
        </p:nvSpPr>
        <p:spPr>
          <a:xfrm>
            <a:off x="3602736" y="2103120"/>
            <a:ext cx="2852928" cy="4480560"/>
          </a:xfrm>
          <a:prstGeom prst="rect">
            <a:avLst/>
          </a:prstGeo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Content3"/>
          <p:cNvSpPr>
            <a:spLocks noGrp="1"/>
          </p:cNvSpPr>
          <p:nvPr>
            <p:ph sz="quarter" idx="12"/>
          </p:nvPr>
        </p:nvSpPr>
        <p:spPr>
          <a:xfrm>
            <a:off x="6729984" y="2103120"/>
            <a:ext cx="2852928" cy="4480560"/>
          </a:xfrm>
          <a:prstGeom prst="rect">
            <a:avLst/>
          </a:prstGeo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PageSubtitle"/>
          <p:cNvSpPr>
            <a:spLocks noGrp="1"/>
          </p:cNvSpPr>
          <p:nvPr>
            <p:ph type="subTitle" sz="quarter" idx="13" hasCustomPrompt="1"/>
          </p:nvPr>
        </p:nvSpPr>
        <p:spPr>
          <a:xfrm>
            <a:off x="475488" y="1325880"/>
            <a:ext cx="9107424" cy="365760"/>
          </a:xfrm>
          <a:prstGeom prst="rect">
            <a:avLst/>
          </a:prstGeom>
        </p:spPr>
        <p:txBody>
          <a:bodyPr vert="horz" wrap="square" lIns="0" tIns="0" rIns="0" bIns="0" anchor="t">
            <a:noAutofit/>
          </a:bodyPr>
          <a:lstStyle>
            <a:lvl1pPr marL="0" indent="0" algn="l">
              <a:lnSpc>
                <a:spcPct val="110000"/>
              </a:lnSpc>
              <a:spcBef>
                <a:spcPts val="1000"/>
              </a:spcBef>
              <a:buFontTx/>
              <a:buNone/>
              <a:defRPr sz="1500" b="0" i="0">
                <a:solidFill>
                  <a:schemeClr val="tx2"/>
                </a:solidFill>
                <a:latin typeface="Arial" panose="020B0604020202020204" pitchFamily="34" charset="0"/>
              </a:defRPr>
            </a:lvl1pPr>
            <a:lvl2pPr marL="457200" indent="0" algn="ctr">
              <a:buNone/>
            </a:lvl2pPr>
            <a:lvl3pPr marL="914400" indent="0" algn="ctr">
              <a:buNone/>
            </a:lvl3pPr>
            <a:lvl4pPr marL="1371600" indent="0" algn="ctr">
              <a:buNone/>
            </a:lvl4pPr>
            <a:lvl5pPr marL="1828800" indent="0" algn="ctr">
              <a:buNone/>
            </a:lvl5pPr>
            <a:lvl6pPr marL="2286000" indent="0" algn="ctr">
              <a:buNone/>
            </a:lvl6pPr>
            <a:lvl7pPr marL="2743200" indent="0" algn="ctr">
              <a:buNone/>
            </a:lvl7pPr>
            <a:lvl8pPr marL="3200400" indent="0" algn="ctr">
              <a:buNone/>
            </a:lvl8pPr>
            <a:lvl9pPr marL="3657600" indent="0" algn="ctr">
              <a:buNone/>
            </a:lvl9pPr>
          </a:lstStyle>
          <a:p>
            <a:r>
              <a:rPr lang="en-US" smtClean="0"/>
              <a:t>Click to edit Page Subtitle</a:t>
            </a:r>
            <a:endParaRPr lang="en-US"/>
          </a:p>
        </p:txBody>
      </p:sp>
    </p:spTree>
    <p:extLst>
      <p:ext uri="{BB962C8B-B14F-4D97-AF65-F5344CB8AC3E}">
        <p14:creationId xmlns:p14="http://schemas.microsoft.com/office/powerpoint/2010/main" val="3485248175"/>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titleOnly" preserve="1">
  <p:cSld name="Three Content W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1"/>
          <p:cNvSpPr>
            <a:spLocks noGrp="1"/>
          </p:cNvSpPr>
          <p:nvPr>
            <p:ph idx="10"/>
          </p:nvPr>
        </p:nvSpPr>
        <p:spPr>
          <a:xfrm>
            <a:off x="475488" y="1920240"/>
            <a:ext cx="9107424" cy="1307592"/>
          </a:xfr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2"/>
          <p:cNvSpPr>
            <a:spLocks noGrp="1"/>
          </p:cNvSpPr>
          <p:nvPr>
            <p:ph sz="quarter" idx="11"/>
          </p:nvPr>
        </p:nvSpPr>
        <p:spPr>
          <a:xfrm>
            <a:off x="475488" y="3593592"/>
            <a:ext cx="9107424" cy="1307592"/>
          </a:xfrm>
          <a:prstGeom prst="rect">
            <a:avLst/>
          </a:prstGeo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Content3"/>
          <p:cNvSpPr>
            <a:spLocks noGrp="1"/>
          </p:cNvSpPr>
          <p:nvPr>
            <p:ph sz="quarter" idx="12"/>
          </p:nvPr>
        </p:nvSpPr>
        <p:spPr>
          <a:xfrm>
            <a:off x="475488" y="5276088"/>
            <a:ext cx="9107424" cy="1307592"/>
          </a:xfrm>
          <a:prstGeom prst="rect">
            <a:avLst/>
          </a:prstGeo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PageSubtitle"/>
          <p:cNvSpPr>
            <a:spLocks noGrp="1"/>
          </p:cNvSpPr>
          <p:nvPr>
            <p:ph type="subTitle" sz="quarter" idx="13" hasCustomPrompt="1"/>
          </p:nvPr>
        </p:nvSpPr>
        <p:spPr>
          <a:xfrm>
            <a:off x="475488" y="1325880"/>
            <a:ext cx="9107424" cy="365760"/>
          </a:xfrm>
          <a:prstGeom prst="rect">
            <a:avLst/>
          </a:prstGeom>
        </p:spPr>
        <p:txBody>
          <a:bodyPr vert="horz" wrap="square" lIns="0" tIns="0" rIns="0" bIns="0" anchor="t">
            <a:noAutofit/>
          </a:bodyPr>
          <a:lstStyle>
            <a:lvl1pPr marL="0" indent="0" algn="l">
              <a:lnSpc>
                <a:spcPct val="110000"/>
              </a:lnSpc>
              <a:spcBef>
                <a:spcPts val="1000"/>
              </a:spcBef>
              <a:buFontTx/>
              <a:buNone/>
              <a:defRPr sz="1500" b="0" i="0">
                <a:solidFill>
                  <a:schemeClr val="tx2"/>
                </a:solidFill>
                <a:latin typeface="Arial" panose="020B0604020202020204" pitchFamily="34" charset="0"/>
              </a:defRPr>
            </a:lvl1pPr>
            <a:lvl2pPr marL="457200" indent="0" algn="ctr">
              <a:buNone/>
            </a:lvl2pPr>
            <a:lvl3pPr marL="914400" indent="0" algn="ctr">
              <a:buNone/>
            </a:lvl3pPr>
            <a:lvl4pPr marL="1371600" indent="0" algn="ctr">
              <a:buNone/>
            </a:lvl4pPr>
            <a:lvl5pPr marL="1828800" indent="0" algn="ctr">
              <a:buNone/>
            </a:lvl5pPr>
            <a:lvl6pPr marL="2286000" indent="0" algn="ctr">
              <a:buNone/>
            </a:lvl6pPr>
            <a:lvl7pPr marL="2743200" indent="0" algn="ctr">
              <a:buNone/>
            </a:lvl7pPr>
            <a:lvl8pPr marL="3200400" indent="0" algn="ctr">
              <a:buNone/>
            </a:lvl8pPr>
            <a:lvl9pPr marL="3657600" indent="0" algn="ctr">
              <a:buNone/>
            </a:lvl9pPr>
          </a:lstStyle>
          <a:p>
            <a:r>
              <a:rPr lang="en-US" smtClean="0"/>
              <a:t>Click to edit Page Subtitle</a:t>
            </a:r>
            <a:endParaRPr lang="en-US"/>
          </a:p>
        </p:txBody>
      </p:sp>
    </p:spTree>
    <p:extLst>
      <p:ext uri="{BB962C8B-B14F-4D97-AF65-F5344CB8AC3E}">
        <p14:creationId xmlns:p14="http://schemas.microsoft.com/office/powerpoint/2010/main" val="1762314336"/>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titleOnly" preserve="1">
  <p:cSld name="Six Content Two Colum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1"/>
          <p:cNvSpPr>
            <a:spLocks noGrp="1"/>
          </p:cNvSpPr>
          <p:nvPr>
            <p:ph idx="10"/>
          </p:nvPr>
        </p:nvSpPr>
        <p:spPr>
          <a:xfrm>
            <a:off x="475488" y="1920240"/>
            <a:ext cx="4279392" cy="1307592"/>
          </a:xfr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2"/>
          <p:cNvSpPr>
            <a:spLocks noGrp="1"/>
          </p:cNvSpPr>
          <p:nvPr>
            <p:ph sz="quarter" idx="11"/>
          </p:nvPr>
        </p:nvSpPr>
        <p:spPr>
          <a:xfrm>
            <a:off x="475488" y="3593592"/>
            <a:ext cx="4279392" cy="1307592"/>
          </a:xfrm>
          <a:prstGeom prst="rect">
            <a:avLst/>
          </a:prstGeo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Content3"/>
          <p:cNvSpPr>
            <a:spLocks noGrp="1"/>
          </p:cNvSpPr>
          <p:nvPr>
            <p:ph sz="quarter" idx="12"/>
          </p:nvPr>
        </p:nvSpPr>
        <p:spPr>
          <a:xfrm>
            <a:off x="475488" y="5276088"/>
            <a:ext cx="4279392" cy="1307592"/>
          </a:xfrm>
          <a:prstGeom prst="rect">
            <a:avLst/>
          </a:prstGeo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Content4"/>
          <p:cNvSpPr>
            <a:spLocks noGrp="1"/>
          </p:cNvSpPr>
          <p:nvPr>
            <p:ph sz="quarter" idx="13"/>
          </p:nvPr>
        </p:nvSpPr>
        <p:spPr>
          <a:xfrm>
            <a:off x="5303520" y="1920240"/>
            <a:ext cx="4279392" cy="1307592"/>
          </a:xfrm>
          <a:prstGeom prst="rect">
            <a:avLst/>
          </a:prstGeo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Content5"/>
          <p:cNvSpPr>
            <a:spLocks noGrp="1"/>
          </p:cNvSpPr>
          <p:nvPr>
            <p:ph sz="quarter" idx="14"/>
          </p:nvPr>
        </p:nvSpPr>
        <p:spPr>
          <a:xfrm>
            <a:off x="5303520" y="3593592"/>
            <a:ext cx="4279392" cy="1307592"/>
          </a:xfrm>
          <a:prstGeom prst="rect">
            <a:avLst/>
          </a:prstGeo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8" name="Content6"/>
          <p:cNvSpPr>
            <a:spLocks noGrp="1"/>
          </p:cNvSpPr>
          <p:nvPr>
            <p:ph sz="quarter" idx="15"/>
          </p:nvPr>
        </p:nvSpPr>
        <p:spPr>
          <a:xfrm>
            <a:off x="5303520" y="5276088"/>
            <a:ext cx="4279392" cy="1307592"/>
          </a:xfrm>
          <a:prstGeom prst="rect">
            <a:avLst/>
          </a:prstGeo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9" name="PageSubtitle"/>
          <p:cNvSpPr>
            <a:spLocks noGrp="1"/>
          </p:cNvSpPr>
          <p:nvPr>
            <p:ph type="subTitle" sz="quarter" idx="16" hasCustomPrompt="1"/>
          </p:nvPr>
        </p:nvSpPr>
        <p:spPr>
          <a:xfrm>
            <a:off x="475488" y="1325880"/>
            <a:ext cx="9107424" cy="365760"/>
          </a:xfrm>
          <a:prstGeom prst="rect">
            <a:avLst/>
          </a:prstGeom>
        </p:spPr>
        <p:txBody>
          <a:bodyPr vert="horz" wrap="square" lIns="0" tIns="0" rIns="0" bIns="0" anchor="t">
            <a:noAutofit/>
          </a:bodyPr>
          <a:lstStyle>
            <a:lvl1pPr marL="0" indent="0" algn="l">
              <a:lnSpc>
                <a:spcPct val="110000"/>
              </a:lnSpc>
              <a:spcBef>
                <a:spcPts val="1000"/>
              </a:spcBef>
              <a:buFontTx/>
              <a:buNone/>
              <a:defRPr sz="1500" b="0" i="0">
                <a:solidFill>
                  <a:schemeClr val="tx2"/>
                </a:solidFill>
                <a:latin typeface="Arial" panose="020B0604020202020204" pitchFamily="34" charset="0"/>
              </a:defRPr>
            </a:lvl1pPr>
            <a:lvl2pPr marL="457200" indent="0" algn="ctr">
              <a:buNone/>
            </a:lvl2pPr>
            <a:lvl3pPr marL="914400" indent="0" algn="ctr">
              <a:buNone/>
            </a:lvl3pPr>
            <a:lvl4pPr marL="1371600" indent="0" algn="ctr">
              <a:buNone/>
            </a:lvl4pPr>
            <a:lvl5pPr marL="1828800" indent="0" algn="ctr">
              <a:buNone/>
            </a:lvl5pPr>
            <a:lvl6pPr marL="2286000" indent="0" algn="ctr">
              <a:buNone/>
            </a:lvl6pPr>
            <a:lvl7pPr marL="2743200" indent="0" algn="ctr">
              <a:buNone/>
            </a:lvl7pPr>
            <a:lvl8pPr marL="3200400" indent="0" algn="ctr">
              <a:buNone/>
            </a:lvl8pPr>
            <a:lvl9pPr marL="3657600" indent="0" algn="ctr">
              <a:buNone/>
            </a:lvl9pPr>
          </a:lstStyle>
          <a:p>
            <a:r>
              <a:rPr lang="en-US" smtClean="0"/>
              <a:t>Click to edit Page Subtitle</a:t>
            </a:r>
            <a:endParaRPr lang="en-US"/>
          </a:p>
        </p:txBody>
      </p:sp>
    </p:spTree>
    <p:extLst>
      <p:ext uri="{BB962C8B-B14F-4D97-AF65-F5344CB8AC3E}">
        <p14:creationId xmlns:p14="http://schemas.microsoft.com/office/powerpoint/2010/main" val="659767827"/>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titleOnly" preserve="1">
  <p:cSld name="Six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1"/>
          <p:cNvSpPr>
            <a:spLocks noGrp="1"/>
          </p:cNvSpPr>
          <p:nvPr>
            <p:ph idx="10"/>
          </p:nvPr>
        </p:nvSpPr>
        <p:spPr>
          <a:xfrm>
            <a:off x="475488" y="2103120"/>
            <a:ext cx="2852928" cy="1965960"/>
          </a:xfr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2"/>
          <p:cNvSpPr>
            <a:spLocks noGrp="1"/>
          </p:cNvSpPr>
          <p:nvPr>
            <p:ph sz="quarter" idx="11"/>
          </p:nvPr>
        </p:nvSpPr>
        <p:spPr>
          <a:xfrm>
            <a:off x="3602736" y="2103120"/>
            <a:ext cx="2852928" cy="1965960"/>
          </a:xfrm>
          <a:prstGeom prst="rect">
            <a:avLst/>
          </a:prstGeo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Content3"/>
          <p:cNvSpPr>
            <a:spLocks noGrp="1"/>
          </p:cNvSpPr>
          <p:nvPr>
            <p:ph sz="quarter" idx="12"/>
          </p:nvPr>
        </p:nvSpPr>
        <p:spPr>
          <a:xfrm>
            <a:off x="6729984" y="2103120"/>
            <a:ext cx="2852928" cy="1965960"/>
          </a:xfrm>
          <a:prstGeom prst="rect">
            <a:avLst/>
          </a:prstGeo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Content4"/>
          <p:cNvSpPr>
            <a:spLocks noGrp="1"/>
          </p:cNvSpPr>
          <p:nvPr>
            <p:ph sz="quarter" idx="13"/>
          </p:nvPr>
        </p:nvSpPr>
        <p:spPr>
          <a:xfrm>
            <a:off x="475488" y="4617720"/>
            <a:ext cx="2852928" cy="1965960"/>
          </a:xfrm>
          <a:prstGeom prst="rect">
            <a:avLst/>
          </a:prstGeo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Content5"/>
          <p:cNvSpPr>
            <a:spLocks noGrp="1"/>
          </p:cNvSpPr>
          <p:nvPr>
            <p:ph sz="quarter" idx="14"/>
          </p:nvPr>
        </p:nvSpPr>
        <p:spPr>
          <a:xfrm>
            <a:off x="3602736" y="4617720"/>
            <a:ext cx="2852928" cy="1965960"/>
          </a:xfrm>
          <a:prstGeom prst="rect">
            <a:avLst/>
          </a:prstGeo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8" name="Content6"/>
          <p:cNvSpPr>
            <a:spLocks noGrp="1"/>
          </p:cNvSpPr>
          <p:nvPr>
            <p:ph sz="quarter" idx="15"/>
          </p:nvPr>
        </p:nvSpPr>
        <p:spPr>
          <a:xfrm>
            <a:off x="6729984" y="4617720"/>
            <a:ext cx="2852928" cy="1965960"/>
          </a:xfrm>
          <a:prstGeom prst="rect">
            <a:avLst/>
          </a:prstGeo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9" name="PageSubtitle"/>
          <p:cNvSpPr>
            <a:spLocks noGrp="1"/>
          </p:cNvSpPr>
          <p:nvPr>
            <p:ph type="subTitle" sz="quarter" idx="16" hasCustomPrompt="1"/>
          </p:nvPr>
        </p:nvSpPr>
        <p:spPr>
          <a:xfrm>
            <a:off x="475488" y="1325880"/>
            <a:ext cx="9107424" cy="365760"/>
          </a:xfrm>
          <a:prstGeom prst="rect">
            <a:avLst/>
          </a:prstGeom>
        </p:spPr>
        <p:txBody>
          <a:bodyPr vert="horz" wrap="square" lIns="0" tIns="0" rIns="0" bIns="0" anchor="t">
            <a:noAutofit/>
          </a:bodyPr>
          <a:lstStyle>
            <a:lvl1pPr marL="0" indent="0" algn="l">
              <a:lnSpc>
                <a:spcPct val="110000"/>
              </a:lnSpc>
              <a:spcBef>
                <a:spcPts val="1000"/>
              </a:spcBef>
              <a:buFontTx/>
              <a:buNone/>
              <a:defRPr sz="1500" b="0" i="0">
                <a:solidFill>
                  <a:schemeClr val="tx2"/>
                </a:solidFill>
                <a:latin typeface="Arial" panose="020B0604020202020204" pitchFamily="34" charset="0"/>
              </a:defRPr>
            </a:lvl1pPr>
            <a:lvl2pPr marL="457200" indent="0" algn="ctr">
              <a:buNone/>
            </a:lvl2pPr>
            <a:lvl3pPr marL="914400" indent="0" algn="ctr">
              <a:buNone/>
            </a:lvl3pPr>
            <a:lvl4pPr marL="1371600" indent="0" algn="ctr">
              <a:buNone/>
            </a:lvl4pPr>
            <a:lvl5pPr marL="1828800" indent="0" algn="ctr">
              <a:buNone/>
            </a:lvl5pPr>
            <a:lvl6pPr marL="2286000" indent="0" algn="ctr">
              <a:buNone/>
            </a:lvl6pPr>
            <a:lvl7pPr marL="2743200" indent="0" algn="ctr">
              <a:buNone/>
            </a:lvl7pPr>
            <a:lvl8pPr marL="3200400" indent="0" algn="ctr">
              <a:buNone/>
            </a:lvl8pPr>
            <a:lvl9pPr marL="3657600" indent="0" algn="ctr">
              <a:buNone/>
            </a:lvl9pPr>
          </a:lstStyle>
          <a:p>
            <a:r>
              <a:rPr lang="en-US" smtClean="0"/>
              <a:t>Click to edit Page Subtitle</a:t>
            </a:r>
            <a:endParaRPr lang="en-US"/>
          </a:p>
        </p:txBody>
      </p:sp>
    </p:spTree>
    <p:extLst>
      <p:ext uri="{BB962C8B-B14F-4D97-AF65-F5344CB8AC3E}">
        <p14:creationId xmlns:p14="http://schemas.microsoft.com/office/powerpoint/2010/main" val="2967244092"/>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titleOnly" preserve="1">
  <p:cSld name="Eight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1"/>
          <p:cNvSpPr>
            <a:spLocks noGrp="1"/>
          </p:cNvSpPr>
          <p:nvPr>
            <p:ph idx="10"/>
          </p:nvPr>
        </p:nvSpPr>
        <p:spPr>
          <a:xfrm>
            <a:off x="475488" y="2103120"/>
            <a:ext cx="2139696" cy="1965960"/>
          </a:xfr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2"/>
          <p:cNvSpPr>
            <a:spLocks noGrp="1"/>
          </p:cNvSpPr>
          <p:nvPr>
            <p:ph sz="quarter" idx="11"/>
          </p:nvPr>
        </p:nvSpPr>
        <p:spPr>
          <a:xfrm>
            <a:off x="2798064" y="2103120"/>
            <a:ext cx="2139696" cy="1965960"/>
          </a:xfrm>
          <a:prstGeom prst="rect">
            <a:avLst/>
          </a:prstGeo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Content3"/>
          <p:cNvSpPr>
            <a:spLocks noGrp="1"/>
          </p:cNvSpPr>
          <p:nvPr>
            <p:ph sz="quarter" idx="12"/>
          </p:nvPr>
        </p:nvSpPr>
        <p:spPr>
          <a:xfrm>
            <a:off x="5120640" y="2103120"/>
            <a:ext cx="2139696" cy="1965960"/>
          </a:xfrm>
          <a:prstGeom prst="rect">
            <a:avLst/>
          </a:prstGeo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Content4"/>
          <p:cNvSpPr>
            <a:spLocks noGrp="1"/>
          </p:cNvSpPr>
          <p:nvPr>
            <p:ph sz="quarter" idx="13"/>
          </p:nvPr>
        </p:nvSpPr>
        <p:spPr>
          <a:xfrm>
            <a:off x="7443216" y="2103120"/>
            <a:ext cx="2139696" cy="1965960"/>
          </a:xfrm>
          <a:prstGeom prst="rect">
            <a:avLst/>
          </a:prstGeo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Content5"/>
          <p:cNvSpPr>
            <a:spLocks noGrp="1"/>
          </p:cNvSpPr>
          <p:nvPr>
            <p:ph sz="quarter" idx="14"/>
          </p:nvPr>
        </p:nvSpPr>
        <p:spPr>
          <a:xfrm>
            <a:off x="475488" y="4617720"/>
            <a:ext cx="2139696" cy="1965960"/>
          </a:xfrm>
          <a:prstGeom prst="rect">
            <a:avLst/>
          </a:prstGeo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8" name="Content6"/>
          <p:cNvSpPr>
            <a:spLocks noGrp="1"/>
          </p:cNvSpPr>
          <p:nvPr>
            <p:ph sz="quarter" idx="15"/>
          </p:nvPr>
        </p:nvSpPr>
        <p:spPr>
          <a:xfrm>
            <a:off x="2798064" y="4617720"/>
            <a:ext cx="2139696" cy="1965960"/>
          </a:xfrm>
          <a:prstGeom prst="rect">
            <a:avLst/>
          </a:prstGeo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9" name="Content7"/>
          <p:cNvSpPr>
            <a:spLocks noGrp="1"/>
          </p:cNvSpPr>
          <p:nvPr>
            <p:ph sz="quarter" idx="16"/>
          </p:nvPr>
        </p:nvSpPr>
        <p:spPr>
          <a:xfrm>
            <a:off x="5120640" y="4617720"/>
            <a:ext cx="2139696" cy="1965960"/>
          </a:xfrm>
          <a:prstGeom prst="rect">
            <a:avLst/>
          </a:prstGeo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10" name="Content8"/>
          <p:cNvSpPr>
            <a:spLocks noGrp="1"/>
          </p:cNvSpPr>
          <p:nvPr>
            <p:ph sz="quarter" idx="17"/>
          </p:nvPr>
        </p:nvSpPr>
        <p:spPr>
          <a:xfrm>
            <a:off x="7443216" y="4617720"/>
            <a:ext cx="2139696" cy="1965960"/>
          </a:xfrm>
          <a:prstGeom prst="rect">
            <a:avLst/>
          </a:prstGeo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11" name="PageSubtitle"/>
          <p:cNvSpPr>
            <a:spLocks noGrp="1"/>
          </p:cNvSpPr>
          <p:nvPr>
            <p:ph type="subTitle" sz="quarter" idx="18" hasCustomPrompt="1"/>
          </p:nvPr>
        </p:nvSpPr>
        <p:spPr>
          <a:xfrm>
            <a:off x="475488" y="1325880"/>
            <a:ext cx="9107424" cy="365760"/>
          </a:xfrm>
          <a:prstGeom prst="rect">
            <a:avLst/>
          </a:prstGeom>
        </p:spPr>
        <p:txBody>
          <a:bodyPr vert="horz" wrap="square" lIns="0" tIns="0" rIns="0" bIns="0" anchor="t">
            <a:noAutofit/>
          </a:bodyPr>
          <a:lstStyle>
            <a:lvl1pPr marL="0" indent="0" algn="l">
              <a:lnSpc>
                <a:spcPct val="110000"/>
              </a:lnSpc>
              <a:spcBef>
                <a:spcPts val="1000"/>
              </a:spcBef>
              <a:buFontTx/>
              <a:buNone/>
              <a:defRPr sz="1500" b="0" i="0">
                <a:solidFill>
                  <a:schemeClr val="tx2"/>
                </a:solidFill>
                <a:latin typeface="Arial" panose="020B0604020202020204" pitchFamily="34" charset="0"/>
              </a:defRPr>
            </a:lvl1pPr>
            <a:lvl2pPr marL="457200" indent="0" algn="ctr">
              <a:buNone/>
            </a:lvl2pPr>
            <a:lvl3pPr marL="914400" indent="0" algn="ctr">
              <a:buNone/>
            </a:lvl3pPr>
            <a:lvl4pPr marL="1371600" indent="0" algn="ctr">
              <a:buNone/>
            </a:lvl4pPr>
            <a:lvl5pPr marL="1828800" indent="0" algn="ctr">
              <a:buNone/>
            </a:lvl5pPr>
            <a:lvl6pPr marL="2286000" indent="0" algn="ctr">
              <a:buNone/>
            </a:lvl6pPr>
            <a:lvl7pPr marL="2743200" indent="0" algn="ctr">
              <a:buNone/>
            </a:lvl7pPr>
            <a:lvl8pPr marL="3200400" indent="0" algn="ctr">
              <a:buNone/>
            </a:lvl8pPr>
            <a:lvl9pPr marL="3657600" indent="0" algn="ctr">
              <a:buNone/>
            </a:lvl9pPr>
          </a:lstStyle>
          <a:p>
            <a:r>
              <a:rPr lang="en-US" smtClean="0"/>
              <a:t>Click to edit Page Subtitle</a:t>
            </a:r>
            <a:endParaRPr lang="en-US"/>
          </a:p>
        </p:txBody>
      </p:sp>
    </p:spTree>
    <p:extLst>
      <p:ext uri="{BB962C8B-B14F-4D97-AF65-F5344CB8AC3E}">
        <p14:creationId xmlns:p14="http://schemas.microsoft.com/office/powerpoint/2010/main" val="433165191"/>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titleOnly" preserve="1">
  <p:cSld name="Call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PageSubtitle"/>
          <p:cNvSpPr>
            <a:spLocks noGrp="1"/>
          </p:cNvSpPr>
          <p:nvPr>
            <p:ph type="subTitle" idx="10" hasCustomPrompt="1"/>
          </p:nvPr>
        </p:nvSpPr>
        <p:spPr>
          <a:xfrm>
            <a:off x="475488" y="1325880"/>
            <a:ext cx="9107424" cy="365760"/>
          </a:xfrm>
        </p:spPr>
        <p:txBody>
          <a:bodyPr vert="horz" wrap="square" lIns="0" tIns="0" rIns="0" bIns="0" anchor="t">
            <a:noAutofit/>
          </a:bodyPr>
          <a:lstStyle>
            <a:lvl1pPr marL="0" indent="0" algn="l">
              <a:lnSpc>
                <a:spcPct val="110000"/>
              </a:lnSpc>
              <a:spcBef>
                <a:spcPts val="1000"/>
              </a:spcBef>
              <a:buFontTx/>
              <a:buNone/>
              <a:defRPr sz="1500" b="0" i="0">
                <a:solidFill>
                  <a:schemeClr val="tx2"/>
                </a:solidFill>
                <a:latin typeface="Arial" panose="020B0604020202020204" pitchFamily="34" charset="0"/>
              </a:defRPr>
            </a:lvl1pPr>
            <a:lvl2pPr marL="457200" indent="0" algn="ctr">
              <a:buNone/>
            </a:lvl2pPr>
            <a:lvl3pPr marL="914400" indent="0" algn="ctr">
              <a:buNone/>
            </a:lvl3pPr>
            <a:lvl4pPr marL="1371600" indent="0" algn="ctr">
              <a:buNone/>
            </a:lvl4pPr>
            <a:lvl5pPr marL="1828800" indent="0" algn="ctr">
              <a:buNone/>
            </a:lvl5pPr>
            <a:lvl6pPr marL="2286000" indent="0" algn="ctr">
              <a:buNone/>
            </a:lvl6pPr>
            <a:lvl7pPr marL="2743200" indent="0" algn="ctr">
              <a:buNone/>
            </a:lvl7pPr>
            <a:lvl8pPr marL="3200400" indent="0" algn="ctr">
              <a:buNone/>
            </a:lvl8pPr>
            <a:lvl9pPr marL="3657600" indent="0" algn="ctr">
              <a:buNone/>
            </a:lvl9pPr>
          </a:lstStyle>
          <a:p>
            <a:r>
              <a:rPr lang="en-US" smtClean="0"/>
              <a:t>Click to edit Page Subtitle</a:t>
            </a:r>
            <a:endParaRPr lang="en-US"/>
          </a:p>
        </p:txBody>
      </p:sp>
      <p:sp>
        <p:nvSpPr>
          <p:cNvPr id="4" name="Content1"/>
          <p:cNvSpPr>
            <a:spLocks noGrp="1"/>
          </p:cNvSpPr>
          <p:nvPr>
            <p:ph sz="quarter" idx="11"/>
          </p:nvPr>
        </p:nvSpPr>
        <p:spPr>
          <a:xfrm>
            <a:off x="475488" y="2103120"/>
            <a:ext cx="2194560" cy="4480560"/>
          </a:xfrm>
          <a:prstGeom prst="rect">
            <a:avLst/>
          </a:prstGeo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Content2"/>
          <p:cNvSpPr>
            <a:spLocks noGrp="1"/>
          </p:cNvSpPr>
          <p:nvPr>
            <p:ph sz="quarter" idx="12"/>
          </p:nvPr>
        </p:nvSpPr>
        <p:spPr>
          <a:xfrm>
            <a:off x="3108960" y="2103120"/>
            <a:ext cx="6473952" cy="4480560"/>
          </a:xfrm>
          <a:prstGeom prst="rect">
            <a:avLst/>
          </a:prstGeo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cxnSp>
        <p:nvCxnSpPr>
          <p:cNvPr id="6" name="Straight Connector 5"/>
          <p:cNvCxnSpPr/>
          <p:nvPr userDrawn="1"/>
        </p:nvCxnSpPr>
        <p:spPr>
          <a:xfrm>
            <a:off x="2889504" y="2103120"/>
            <a:ext cx="0" cy="4480560"/>
          </a:xfrm>
          <a:prstGeom prst="line">
            <a:avLst/>
          </a:prstGeom>
          <a:ln w="9525">
            <a:solidFill>
              <a:srgbClr val="AFB1B3"/>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03644944"/>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showMasterSp="0" preserve="1" userDrawn="1">
  <p:cSld name="Cover Page">
    <p:spTree>
      <p:nvGrpSpPr>
        <p:cNvPr id="1" name=""/>
        <p:cNvGrpSpPr/>
        <p:nvPr/>
      </p:nvGrpSpPr>
      <p:grpSpPr>
        <a:xfrm>
          <a:off x="0" y="0"/>
          <a:ext cx="0" cy="0"/>
          <a:chOff x="0" y="0"/>
          <a:chExt cx="0" cy="0"/>
        </a:xfrm>
      </p:grpSpPr>
      <p:sp>
        <p:nvSpPr>
          <p:cNvPr id="3" name="PlaceholderTitle"/>
          <p:cNvSpPr>
            <a:spLocks noGrp="1"/>
          </p:cNvSpPr>
          <p:nvPr>
            <p:ph type="title" idx="10" hasCustomPrompt="1"/>
          </p:nvPr>
        </p:nvSpPr>
        <p:spPr>
          <a:xfrm>
            <a:off x="475488" y="1920240"/>
            <a:ext cx="9107424" cy="1554480"/>
          </a:xfrm>
        </p:spPr>
        <p:txBody>
          <a:bodyPr vert="horz" wrap="square" lIns="0" tIns="0" rIns="0" bIns="0" anchor="b">
            <a:spAutoFit/>
          </a:bodyPr>
          <a:lstStyle>
            <a:lvl1pPr algn="l">
              <a:spcBef>
                <a:spcPct val="9500"/>
              </a:spcBef>
              <a:buFontTx/>
              <a:buNone/>
              <a:defRPr sz="2400" b="0" i="0">
                <a:solidFill>
                  <a:schemeClr val="tx2"/>
                </a:solidFill>
                <a:latin typeface="Arial" panose="020B0604020202020204" pitchFamily="34" charset="0"/>
              </a:defRPr>
            </a:lvl1pPr>
          </a:lstStyle>
          <a:p>
            <a:r>
              <a:rPr lang="en-US" smtClean="0"/>
              <a:t>[Presentation title]</a:t>
            </a:r>
            <a:endParaRPr lang="en-US"/>
          </a:p>
        </p:txBody>
      </p:sp>
      <p:cxnSp>
        <p:nvCxnSpPr>
          <p:cNvPr id="4" name="Straight Connector 3"/>
          <p:cNvCxnSpPr/>
          <p:nvPr userDrawn="1"/>
        </p:nvCxnSpPr>
        <p:spPr>
          <a:xfrm>
            <a:off x="475488" y="868680"/>
            <a:ext cx="9107424" cy="0"/>
          </a:xfrm>
          <a:prstGeom prst="line">
            <a:avLst/>
          </a:prstGeom>
          <a:ln w="57150">
            <a:solidFill>
              <a:schemeClr val="tx2"/>
            </a:solidFill>
          </a:ln>
        </p:spPr>
        <p:style>
          <a:lnRef idx="1">
            <a:schemeClr val="accent1"/>
          </a:lnRef>
          <a:fillRef idx="0">
            <a:schemeClr val="accent1"/>
          </a:fillRef>
          <a:effectRef idx="0">
            <a:schemeClr val="accent1"/>
          </a:effectRef>
          <a:fontRef idx="minor">
            <a:schemeClr val="tx1"/>
          </a:fontRef>
        </p:style>
      </p:cxnSp>
      <p:sp>
        <p:nvSpPr>
          <p:cNvPr id="5" name="PlaceholderDate"/>
          <p:cNvSpPr>
            <a:spLocks noGrp="1"/>
          </p:cNvSpPr>
          <p:nvPr>
            <p:ph type="body" idx="11" hasCustomPrompt="1"/>
          </p:nvPr>
        </p:nvSpPr>
        <p:spPr>
          <a:xfrm>
            <a:off x="3703320" y="3703320"/>
            <a:ext cx="3008376" cy="365760"/>
          </a:xfrm>
        </p:spPr>
        <p:txBody>
          <a:bodyPr vert="horz" wrap="none" lIns="0" tIns="0" rIns="0" bIns="0" anchor="t">
            <a:noAutofit/>
          </a:bodyPr>
          <a:lstStyle>
            <a:lvl1pPr marL="3175" indent="0" algn="l">
              <a:spcBef>
                <a:spcPts val="10"/>
              </a:spcBef>
              <a:buFontTx/>
              <a:buNone/>
              <a:defRPr sz="1400" b="0" i="0">
                <a:solidFill>
                  <a:schemeClr val="bg2"/>
                </a:solidFill>
                <a:latin typeface="Arial" panose="020B0604020202020204" pitchFamily="34" charset="0"/>
              </a:defRPr>
            </a:lvl1pPr>
            <a:lvl2pPr marL="0" indent="0" algn="l">
              <a:buFontTx/>
              <a:buNone/>
              <a:defRPr sz="1400" b="0" i="0">
                <a:solidFill>
                  <a:schemeClr val="bg2"/>
                </a:solidFill>
                <a:latin typeface="Arial" panose="020B0604020202020204" pitchFamily="34" charset="0"/>
              </a:defRPr>
            </a:lvl2pPr>
            <a:lvl3pPr marL="210312" indent="0" algn="l">
              <a:buFontTx/>
              <a:buNone/>
              <a:defRPr sz="1400" b="0" i="0">
                <a:solidFill>
                  <a:schemeClr val="bg2"/>
                </a:solidFill>
                <a:latin typeface="Arial" panose="020B0604020202020204" pitchFamily="34" charset="0"/>
              </a:defRPr>
            </a:lvl3pPr>
            <a:lvl4pPr marL="420624" indent="0" algn="l">
              <a:buFontTx/>
              <a:buNone/>
              <a:defRPr sz="1400" b="0" i="0">
                <a:solidFill>
                  <a:schemeClr val="bg2"/>
                </a:solidFill>
                <a:latin typeface="Arial" panose="020B0604020202020204" pitchFamily="34" charset="0"/>
              </a:defRPr>
            </a:lvl4pPr>
            <a:lvl5pPr marL="649224" indent="0" algn="l">
              <a:buFontTx/>
              <a:buNone/>
              <a:defRPr sz="1400" b="0" i="0">
                <a:solidFill>
                  <a:schemeClr val="bg2"/>
                </a:solidFill>
                <a:latin typeface="Arial" panose="020B0604020202020204" pitchFamily="34" charset="0"/>
              </a:defRPr>
            </a:lvl5pPr>
          </a:lstStyle>
          <a:p>
            <a:pPr lvl="0"/>
            <a:r>
              <a:rPr lang="en-US" smtClean="0"/>
              <a:t>[Date]</a:t>
            </a:r>
            <a:endParaRPr lang="en-US"/>
          </a:p>
        </p:txBody>
      </p:sp>
      <p:sp>
        <p:nvSpPr>
          <p:cNvPr id="6" name="PlaceholderSubtitle"/>
          <p:cNvSpPr>
            <a:spLocks noGrp="1"/>
          </p:cNvSpPr>
          <p:nvPr>
            <p:ph type="subTitle" sz="quarter" idx="12" hasCustomPrompt="1"/>
          </p:nvPr>
        </p:nvSpPr>
        <p:spPr>
          <a:xfrm>
            <a:off x="475488" y="3703320"/>
            <a:ext cx="3008376" cy="365760"/>
          </a:xfrm>
          <a:prstGeom prst="rect">
            <a:avLst/>
          </a:prstGeom>
        </p:spPr>
        <p:txBody>
          <a:bodyPr vert="horz" wrap="none" lIns="0" tIns="0" rIns="0" bIns="0" anchor="t">
            <a:noAutofit/>
          </a:bodyPr>
          <a:lstStyle>
            <a:lvl1pPr marL="0" indent="0" algn="l">
              <a:spcBef>
                <a:spcPts val="10"/>
              </a:spcBef>
              <a:buFontTx/>
              <a:buNone/>
              <a:defRPr sz="1400" b="1" i="0">
                <a:solidFill>
                  <a:schemeClr val="bg2"/>
                </a:solidFill>
                <a:latin typeface="Arial" panose="020B0604020202020204" pitchFamily="34" charset="0"/>
              </a:defRPr>
            </a:lvl1pPr>
            <a:lvl2pPr marL="457200" indent="0" algn="ctr">
              <a:buNone/>
            </a:lvl2pPr>
            <a:lvl3pPr marL="914400" indent="0" algn="ctr">
              <a:buNone/>
            </a:lvl3pPr>
            <a:lvl4pPr marL="1371600" indent="0" algn="ctr">
              <a:buNone/>
            </a:lvl4pPr>
            <a:lvl5pPr marL="1828800" indent="0" algn="ctr">
              <a:buNone/>
            </a:lvl5pPr>
            <a:lvl6pPr marL="2286000" indent="0" algn="ctr">
              <a:buNone/>
            </a:lvl6pPr>
            <a:lvl7pPr marL="2743200" indent="0" algn="ctr">
              <a:buNone/>
            </a:lvl7pPr>
            <a:lvl8pPr marL="3200400" indent="0" algn="ctr">
              <a:buNone/>
            </a:lvl8pPr>
            <a:lvl9pPr marL="3657600" indent="0" algn="ctr">
              <a:buNone/>
            </a:lvl9pPr>
          </a:lstStyle>
          <a:p>
            <a:r>
              <a:rPr lang="en-US" smtClean="0"/>
              <a:t>Event name/subtitle</a:t>
            </a:r>
            <a:endParaRPr lang="en-US"/>
          </a:p>
        </p:txBody>
      </p:sp>
      <p:sp>
        <p:nvSpPr>
          <p:cNvPr id="7" name="PresentationContact"/>
          <p:cNvSpPr>
            <a:spLocks noGrp="1"/>
          </p:cNvSpPr>
          <p:nvPr>
            <p:ph type="body" sz="quarter" idx="13" hasCustomPrompt="1"/>
          </p:nvPr>
        </p:nvSpPr>
        <p:spPr>
          <a:xfrm>
            <a:off x="475488" y="5852160"/>
            <a:ext cx="4114800" cy="914400"/>
          </a:xfrm>
          <a:prstGeom prst="rect">
            <a:avLst/>
          </a:prstGeom>
        </p:spPr>
        <p:txBody>
          <a:bodyPr vert="horz" wrap="square" lIns="0" tIns="36576" rIns="36576" bIns="36576" anchor="b">
            <a:noAutofit/>
          </a:bodyPr>
          <a:lstStyle>
            <a:lvl1pPr marL="3175" indent="0" algn="l">
              <a:lnSpc>
                <a:spcPct val="110000"/>
              </a:lnSpc>
              <a:spcBef>
                <a:spcPts val="910"/>
              </a:spcBef>
              <a:buFontTx/>
              <a:buNone/>
              <a:defRPr sz="1200" b="0" i="0">
                <a:solidFill>
                  <a:schemeClr val="tx1"/>
                </a:solidFill>
                <a:latin typeface="Arial" panose="020B0604020202020204" pitchFamily="34" charset="0"/>
              </a:defRPr>
            </a:lvl1pPr>
            <a:lvl2pPr marL="0" indent="0" algn="l">
              <a:buFontTx/>
              <a:buNone/>
              <a:defRPr sz="1200" b="0" i="0">
                <a:solidFill>
                  <a:schemeClr val="tx1"/>
                </a:solidFill>
                <a:latin typeface="Arial" panose="020B0604020202020204" pitchFamily="34" charset="0"/>
              </a:defRPr>
            </a:lvl2pPr>
            <a:lvl3pPr marL="210312" indent="0" algn="l">
              <a:buFontTx/>
              <a:buNone/>
              <a:defRPr sz="1200" b="0" i="0">
                <a:solidFill>
                  <a:schemeClr val="tx1"/>
                </a:solidFill>
                <a:latin typeface="Arial" panose="020B0604020202020204" pitchFamily="34" charset="0"/>
              </a:defRPr>
            </a:lvl3pPr>
            <a:lvl4pPr marL="420624" indent="0" algn="l">
              <a:buFontTx/>
              <a:buNone/>
              <a:defRPr sz="1200" b="0" i="0">
                <a:solidFill>
                  <a:schemeClr val="tx1"/>
                </a:solidFill>
                <a:latin typeface="Arial" panose="020B0604020202020204" pitchFamily="34" charset="0"/>
              </a:defRPr>
            </a:lvl4pPr>
            <a:lvl5pPr marL="649224" indent="0" algn="l">
              <a:buFontTx/>
              <a:buNone/>
              <a:defRPr sz="1200" b="0" i="0">
                <a:solidFill>
                  <a:schemeClr val="tx1"/>
                </a:solidFill>
                <a:latin typeface="Arial" panose="020B0604020202020204" pitchFamily="34" charset="0"/>
              </a:defRPr>
            </a:lvl5pPr>
          </a:lstStyle>
          <a:p>
            <a:pPr lvl="0"/>
            <a:r>
              <a:rPr lang="en-US" smtClean="0"/>
              <a:t>Name, Title, Group</a:t>
            </a:r>
            <a:endParaRPr lang="en-US"/>
          </a:p>
        </p:txBody>
      </p:sp>
      <p:cxnSp>
        <p:nvCxnSpPr>
          <p:cNvPr id="8" name="Straight Connector 7"/>
          <p:cNvCxnSpPr/>
          <p:nvPr userDrawn="1"/>
        </p:nvCxnSpPr>
        <p:spPr>
          <a:xfrm>
            <a:off x="475488" y="6830568"/>
            <a:ext cx="9107424" cy="0"/>
          </a:xfrm>
          <a:prstGeom prst="line">
            <a:avLst/>
          </a:prstGeom>
          <a:ln w="57150">
            <a:solidFill>
              <a:schemeClr val="bg2"/>
            </a:solidFill>
          </a:ln>
        </p:spPr>
        <p:style>
          <a:lnRef idx="1">
            <a:schemeClr val="accent1"/>
          </a:lnRef>
          <a:fillRef idx="0">
            <a:schemeClr val="accent1"/>
          </a:fillRef>
          <a:effectRef idx="0">
            <a:schemeClr val="accent1"/>
          </a:effectRef>
          <a:fontRef idx="minor">
            <a:schemeClr val="tx1"/>
          </a:fontRef>
        </p:style>
      </p:cxnSp>
      <p:sp>
        <p:nvSpPr>
          <p:cNvPr id="9" name="ConfidentialInternal"/>
          <p:cNvSpPr txBox="1"/>
          <p:nvPr userDrawn="1"/>
        </p:nvSpPr>
        <p:spPr>
          <a:xfrm>
            <a:off x="2404872" y="640080"/>
            <a:ext cx="7178040" cy="182880"/>
          </a:xfrm>
          <a:prstGeom prst="rect">
            <a:avLst/>
          </a:prstGeom>
          <a:noFill/>
        </p:spPr>
        <p:txBody>
          <a:bodyPr vert="horz" wrap="none" lIns="0" tIns="0" rIns="0" bIns="0" rtlCol="0" anchor="ctr">
            <a:noAutofit/>
          </a:bodyPr>
          <a:lstStyle/>
          <a:p>
            <a:pPr algn="r">
              <a:lnSpc>
                <a:spcPct val="110000"/>
              </a:lnSpc>
            </a:pPr>
            <a:endParaRPr lang="en-US" sz="800" b="0" i="0" cap="all" spc="210" dirty="0" smtClean="0">
              <a:solidFill>
                <a:schemeClr val="tx2"/>
              </a:solidFill>
              <a:latin typeface="Arial" panose="020B0604020202020204" pitchFamily="34" charset="0"/>
            </a:endParaRPr>
          </a:p>
        </p:txBody>
      </p:sp>
      <p:sp>
        <p:nvSpPr>
          <p:cNvPr id="10" name="Confidential"/>
          <p:cNvSpPr txBox="1"/>
          <p:nvPr userDrawn="1"/>
        </p:nvSpPr>
        <p:spPr>
          <a:xfrm>
            <a:off x="475488" y="7027587"/>
            <a:ext cx="7178040" cy="227755"/>
          </a:xfrm>
          <a:prstGeom prst="rect">
            <a:avLst/>
          </a:prstGeom>
          <a:noFill/>
        </p:spPr>
        <p:txBody>
          <a:bodyPr vert="horz" wrap="square" lIns="0" tIns="45720" rIns="0" bIns="45720" rtlCol="0" anchor="ctr">
            <a:spAutoFit/>
          </a:bodyPr>
          <a:lstStyle/>
          <a:p>
            <a:pPr algn="r">
              <a:lnSpc>
                <a:spcPct val="110000"/>
              </a:lnSpc>
            </a:pPr>
            <a:endParaRPr lang="en-US" sz="800" b="0" i="0" cap="all" spc="210" dirty="0" smtClean="0">
              <a:solidFill>
                <a:schemeClr val="tx2"/>
              </a:solidFill>
              <a:latin typeface="Arial" panose="020B0604020202020204" pitchFamily="34" charset="0"/>
            </a:endParaRPr>
          </a:p>
        </p:txBody>
      </p:sp>
      <p:sp>
        <p:nvSpPr>
          <p:cNvPr id="12" name="JointPitchLogo"/>
          <p:cNvSpPr>
            <a:spLocks noGrp="1"/>
          </p:cNvSpPr>
          <p:nvPr>
            <p:ph type="media" sz="quarter" idx="15" hasCustomPrompt="1"/>
          </p:nvPr>
        </p:nvSpPr>
        <p:spPr>
          <a:xfrm>
            <a:off x="8439911" y="7123176"/>
            <a:ext cx="640080" cy="256032"/>
          </a:xfrm>
          <a:prstGeom prst="rect">
            <a:avLst/>
          </a:prstGeom>
        </p:spPr>
        <p:txBody>
          <a:bodyPr vert="horz" wrap="square" lIns="36576" tIns="36576" rIns="36576" bIns="36576" anchor="b">
            <a:noAutofit/>
          </a:bodyPr>
          <a:lstStyle>
            <a:lvl1pPr marL="3175" indent="0" algn="l">
              <a:buFontTx/>
              <a:buNone/>
              <a:defRPr sz="1100" b="0" i="0">
                <a:solidFill>
                  <a:schemeClr val="tx2"/>
                </a:solidFill>
              </a:defRPr>
            </a:lvl1pPr>
          </a:lstStyle>
          <a:p>
            <a:r>
              <a:rPr lang="en-US" smtClean="0"/>
              <a:t>[JOINT BRAND]</a:t>
            </a:r>
            <a:endParaRPr lang="en-US"/>
          </a:p>
        </p:txBody>
      </p:sp>
      <p:sp>
        <p:nvSpPr>
          <p:cNvPr id="13" name="CoverGraphic"/>
          <p:cNvSpPr>
            <a:spLocks noGrp="1"/>
          </p:cNvSpPr>
          <p:nvPr>
            <p:ph type="pic" sz="quarter" idx="16" hasCustomPrompt="1"/>
            <p:custDataLst>
              <p:tags r:id="rId1"/>
            </p:custDataLst>
          </p:nvPr>
        </p:nvSpPr>
        <p:spPr>
          <a:xfrm>
            <a:off x="475488" y="1389888"/>
            <a:ext cx="1737360" cy="274320"/>
          </a:xfrm>
          <a:prstGeom prst="rect">
            <a:avLst/>
          </a:prstGeom>
        </p:spPr>
        <p:txBody>
          <a:bodyPr vert="horz" wrap="square" lIns="36576" tIns="36576" rIns="36576" bIns="36576" anchor="t">
            <a:noAutofit/>
          </a:bodyPr>
          <a:lstStyle>
            <a:lvl1pPr marL="3175" indent="0" algn="r">
              <a:buFontTx/>
              <a:buNone/>
              <a:defRPr sz="1100" b="0" i="0">
                <a:solidFill>
                  <a:schemeClr val="bg2"/>
                </a:solidFill>
              </a:defRPr>
            </a:lvl1pPr>
          </a:lstStyle>
          <a:p>
            <a:r>
              <a:rPr lang="en-US" smtClean="0"/>
              <a:t>[COVER GRAPHIC]</a:t>
            </a:r>
            <a:endParaRPr lang="en-US"/>
          </a:p>
        </p:txBody>
      </p:sp>
      <p:sp>
        <p:nvSpPr>
          <p:cNvPr id="14" name="ClientLogo"/>
          <p:cNvSpPr>
            <a:spLocks noGrp="1"/>
          </p:cNvSpPr>
          <p:nvPr>
            <p:ph type="pic" sz="quarter" idx="17" hasCustomPrompt="1"/>
            <p:custDataLst>
              <p:tags r:id="rId2"/>
            </p:custDataLst>
          </p:nvPr>
        </p:nvSpPr>
        <p:spPr>
          <a:xfrm>
            <a:off x="475488" y="1042416"/>
            <a:ext cx="3657600" cy="694944"/>
          </a:xfrm>
          <a:prstGeom prst="rect">
            <a:avLst/>
          </a:prstGeom>
        </p:spPr>
        <p:txBody>
          <a:bodyPr vert="horz" wrap="square" lIns="36576" tIns="36576" rIns="36576" bIns="36576" anchor="t">
            <a:noAutofit/>
          </a:bodyPr>
          <a:lstStyle>
            <a:lvl1pPr marL="3175" indent="0" algn="r">
              <a:buFontTx/>
              <a:buNone/>
              <a:defRPr sz="1100" b="0" i="0">
                <a:solidFill>
                  <a:schemeClr val="bg2"/>
                </a:solidFill>
              </a:defRPr>
            </a:lvl1pPr>
          </a:lstStyle>
          <a:p>
            <a:r>
              <a:rPr lang="en-US" smtClean="0"/>
              <a:t>[CLIENT LOGO]</a:t>
            </a:r>
            <a:endParaRPr lang="en-US"/>
          </a:p>
        </p:txBody>
      </p:sp>
    </p:spTree>
    <p:extLst>
      <p:ext uri="{BB962C8B-B14F-4D97-AF65-F5344CB8AC3E}">
        <p14:creationId xmlns:p14="http://schemas.microsoft.com/office/powerpoint/2010/main" val="1159783380"/>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showMasterSp="0" preserve="1" userDrawn="1">
  <p:cSld name="1_Cover Page">
    <p:spTree>
      <p:nvGrpSpPr>
        <p:cNvPr id="1" name=""/>
        <p:cNvGrpSpPr/>
        <p:nvPr/>
      </p:nvGrpSpPr>
      <p:grpSpPr>
        <a:xfrm>
          <a:off x="0" y="0"/>
          <a:ext cx="0" cy="0"/>
          <a:chOff x="0" y="0"/>
          <a:chExt cx="0" cy="0"/>
        </a:xfrm>
      </p:grpSpPr>
      <p:sp>
        <p:nvSpPr>
          <p:cNvPr id="3" name="PlaceholderTitle"/>
          <p:cNvSpPr>
            <a:spLocks noGrp="1"/>
          </p:cNvSpPr>
          <p:nvPr>
            <p:ph type="title" idx="10" hasCustomPrompt="1"/>
          </p:nvPr>
        </p:nvSpPr>
        <p:spPr>
          <a:xfrm>
            <a:off x="475488" y="1920240"/>
            <a:ext cx="9107424" cy="1554480"/>
          </a:xfrm>
        </p:spPr>
        <p:txBody>
          <a:bodyPr vert="horz" wrap="square" lIns="0" tIns="0" rIns="0" bIns="0" anchor="b">
            <a:spAutoFit/>
          </a:bodyPr>
          <a:lstStyle>
            <a:lvl1pPr algn="l">
              <a:spcBef>
                <a:spcPct val="9500"/>
              </a:spcBef>
              <a:buFontTx/>
              <a:buNone/>
              <a:defRPr sz="2400" b="0" i="0">
                <a:solidFill>
                  <a:schemeClr val="tx2"/>
                </a:solidFill>
                <a:latin typeface="Arial" panose="020B0604020202020204" pitchFamily="34" charset="0"/>
              </a:defRPr>
            </a:lvl1pPr>
          </a:lstStyle>
          <a:p>
            <a:r>
              <a:rPr lang="en-US" smtClean="0"/>
              <a:t>[Presentation title]</a:t>
            </a:r>
            <a:endParaRPr lang="en-US"/>
          </a:p>
        </p:txBody>
      </p:sp>
      <p:cxnSp>
        <p:nvCxnSpPr>
          <p:cNvPr id="4" name="Straight Connector 3"/>
          <p:cNvCxnSpPr/>
          <p:nvPr userDrawn="1"/>
        </p:nvCxnSpPr>
        <p:spPr>
          <a:xfrm>
            <a:off x="475488" y="868680"/>
            <a:ext cx="9107424" cy="0"/>
          </a:xfrm>
          <a:prstGeom prst="line">
            <a:avLst/>
          </a:prstGeom>
          <a:ln w="57150">
            <a:solidFill>
              <a:schemeClr val="tx2"/>
            </a:solidFill>
          </a:ln>
        </p:spPr>
        <p:style>
          <a:lnRef idx="1">
            <a:schemeClr val="accent1"/>
          </a:lnRef>
          <a:fillRef idx="0">
            <a:schemeClr val="accent1"/>
          </a:fillRef>
          <a:effectRef idx="0">
            <a:schemeClr val="accent1"/>
          </a:effectRef>
          <a:fontRef idx="minor">
            <a:schemeClr val="tx1"/>
          </a:fontRef>
        </p:style>
      </p:cxnSp>
      <p:sp>
        <p:nvSpPr>
          <p:cNvPr id="6" name="PlaceholderSubtitle"/>
          <p:cNvSpPr>
            <a:spLocks noGrp="1"/>
          </p:cNvSpPr>
          <p:nvPr>
            <p:ph type="subTitle" sz="quarter" idx="12" hasCustomPrompt="1"/>
          </p:nvPr>
        </p:nvSpPr>
        <p:spPr>
          <a:xfrm>
            <a:off x="475488" y="3703320"/>
            <a:ext cx="3008376" cy="365760"/>
          </a:xfrm>
          <a:prstGeom prst="rect">
            <a:avLst/>
          </a:prstGeom>
        </p:spPr>
        <p:txBody>
          <a:bodyPr vert="horz" wrap="none" lIns="0" tIns="0" rIns="0" bIns="0" anchor="t">
            <a:noAutofit/>
          </a:bodyPr>
          <a:lstStyle>
            <a:lvl1pPr marL="0" indent="0" algn="l">
              <a:spcBef>
                <a:spcPts val="10"/>
              </a:spcBef>
              <a:buFontTx/>
              <a:buNone/>
              <a:defRPr sz="1400" b="1" i="0">
                <a:solidFill>
                  <a:schemeClr val="bg2"/>
                </a:solidFill>
                <a:latin typeface="Arial" panose="020B0604020202020204" pitchFamily="34" charset="0"/>
              </a:defRPr>
            </a:lvl1pPr>
            <a:lvl2pPr marL="457200" indent="0" algn="ctr">
              <a:buNone/>
            </a:lvl2pPr>
            <a:lvl3pPr marL="914400" indent="0" algn="ctr">
              <a:buNone/>
            </a:lvl3pPr>
            <a:lvl4pPr marL="1371600" indent="0" algn="ctr">
              <a:buNone/>
            </a:lvl4pPr>
            <a:lvl5pPr marL="1828800" indent="0" algn="ctr">
              <a:buNone/>
            </a:lvl5pPr>
            <a:lvl6pPr marL="2286000" indent="0" algn="ctr">
              <a:buNone/>
            </a:lvl6pPr>
            <a:lvl7pPr marL="2743200" indent="0" algn="ctr">
              <a:buNone/>
            </a:lvl7pPr>
            <a:lvl8pPr marL="3200400" indent="0" algn="ctr">
              <a:buNone/>
            </a:lvl8pPr>
            <a:lvl9pPr marL="3657600" indent="0" algn="ctr">
              <a:buNone/>
            </a:lvl9pPr>
          </a:lstStyle>
          <a:p>
            <a:r>
              <a:rPr lang="en-US" dirty="0" smtClean="0"/>
              <a:t>Event name/subtitle</a:t>
            </a:r>
          </a:p>
          <a:p>
            <a:r>
              <a:rPr lang="en-US" dirty="0" smtClean="0"/>
              <a:t>[Date]</a:t>
            </a:r>
            <a:endParaRPr lang="en-US" dirty="0"/>
          </a:p>
        </p:txBody>
      </p:sp>
      <p:sp>
        <p:nvSpPr>
          <p:cNvPr id="7" name="PresentationContact"/>
          <p:cNvSpPr>
            <a:spLocks noGrp="1"/>
          </p:cNvSpPr>
          <p:nvPr>
            <p:ph type="body" sz="quarter" idx="13" hasCustomPrompt="1"/>
          </p:nvPr>
        </p:nvSpPr>
        <p:spPr>
          <a:xfrm>
            <a:off x="475488" y="5852160"/>
            <a:ext cx="4114800" cy="914400"/>
          </a:xfrm>
          <a:prstGeom prst="rect">
            <a:avLst/>
          </a:prstGeom>
        </p:spPr>
        <p:txBody>
          <a:bodyPr vert="horz" wrap="square" lIns="0" tIns="36576" rIns="36576" bIns="36576" anchor="b">
            <a:noAutofit/>
          </a:bodyPr>
          <a:lstStyle>
            <a:lvl1pPr marL="3175" indent="0" algn="l">
              <a:lnSpc>
                <a:spcPct val="110000"/>
              </a:lnSpc>
              <a:spcBef>
                <a:spcPts val="910"/>
              </a:spcBef>
              <a:buFontTx/>
              <a:buNone/>
              <a:defRPr sz="1200" b="0" i="0">
                <a:solidFill>
                  <a:schemeClr val="tx1"/>
                </a:solidFill>
                <a:latin typeface="Arial" panose="020B0604020202020204" pitchFamily="34" charset="0"/>
              </a:defRPr>
            </a:lvl1pPr>
            <a:lvl2pPr marL="0" indent="0" algn="l">
              <a:buFontTx/>
              <a:buNone/>
              <a:defRPr sz="1200" b="0" i="0">
                <a:solidFill>
                  <a:schemeClr val="tx1"/>
                </a:solidFill>
                <a:latin typeface="Arial" panose="020B0604020202020204" pitchFamily="34" charset="0"/>
              </a:defRPr>
            </a:lvl2pPr>
            <a:lvl3pPr marL="210312" indent="0" algn="l">
              <a:buFontTx/>
              <a:buNone/>
              <a:defRPr sz="1200" b="0" i="0">
                <a:solidFill>
                  <a:schemeClr val="tx1"/>
                </a:solidFill>
                <a:latin typeface="Arial" panose="020B0604020202020204" pitchFamily="34" charset="0"/>
              </a:defRPr>
            </a:lvl3pPr>
            <a:lvl4pPr marL="420624" indent="0" algn="l">
              <a:buFontTx/>
              <a:buNone/>
              <a:defRPr sz="1200" b="0" i="0">
                <a:solidFill>
                  <a:schemeClr val="tx1"/>
                </a:solidFill>
                <a:latin typeface="Arial" panose="020B0604020202020204" pitchFamily="34" charset="0"/>
              </a:defRPr>
            </a:lvl4pPr>
            <a:lvl5pPr marL="649224" indent="0" algn="l">
              <a:buFontTx/>
              <a:buNone/>
              <a:defRPr sz="1200" b="0" i="0">
                <a:solidFill>
                  <a:schemeClr val="tx1"/>
                </a:solidFill>
                <a:latin typeface="Arial" panose="020B0604020202020204" pitchFamily="34" charset="0"/>
              </a:defRPr>
            </a:lvl5pPr>
          </a:lstStyle>
          <a:p>
            <a:pPr lvl="0"/>
            <a:r>
              <a:rPr lang="en-US" smtClean="0"/>
              <a:t>Name, Title, Group</a:t>
            </a:r>
            <a:endParaRPr lang="en-US"/>
          </a:p>
        </p:txBody>
      </p:sp>
      <p:cxnSp>
        <p:nvCxnSpPr>
          <p:cNvPr id="8" name="Straight Connector 7"/>
          <p:cNvCxnSpPr/>
          <p:nvPr userDrawn="1"/>
        </p:nvCxnSpPr>
        <p:spPr>
          <a:xfrm>
            <a:off x="475488" y="6830568"/>
            <a:ext cx="9107424" cy="0"/>
          </a:xfrm>
          <a:prstGeom prst="line">
            <a:avLst/>
          </a:prstGeom>
          <a:ln w="57150">
            <a:solidFill>
              <a:schemeClr val="bg2"/>
            </a:solidFill>
          </a:ln>
        </p:spPr>
        <p:style>
          <a:lnRef idx="1">
            <a:schemeClr val="accent1"/>
          </a:lnRef>
          <a:fillRef idx="0">
            <a:schemeClr val="accent1"/>
          </a:fillRef>
          <a:effectRef idx="0">
            <a:schemeClr val="accent1"/>
          </a:effectRef>
          <a:fontRef idx="minor">
            <a:schemeClr val="tx1"/>
          </a:fontRef>
        </p:style>
      </p:cxnSp>
      <p:sp>
        <p:nvSpPr>
          <p:cNvPr id="9" name="ConfidentialInternal"/>
          <p:cNvSpPr txBox="1"/>
          <p:nvPr userDrawn="1"/>
        </p:nvSpPr>
        <p:spPr>
          <a:xfrm>
            <a:off x="2404872" y="640080"/>
            <a:ext cx="7178040" cy="182880"/>
          </a:xfrm>
          <a:prstGeom prst="rect">
            <a:avLst/>
          </a:prstGeom>
          <a:noFill/>
        </p:spPr>
        <p:txBody>
          <a:bodyPr vert="horz" wrap="none" lIns="0" tIns="0" rIns="0" bIns="0" rtlCol="0" anchor="ctr">
            <a:noAutofit/>
          </a:bodyPr>
          <a:lstStyle/>
          <a:p>
            <a:pPr algn="r">
              <a:lnSpc>
                <a:spcPct val="110000"/>
              </a:lnSpc>
            </a:pPr>
            <a:endParaRPr lang="en-US" sz="800" b="0" i="0" cap="all" spc="210" dirty="0" smtClean="0">
              <a:solidFill>
                <a:schemeClr val="tx2"/>
              </a:solidFill>
              <a:latin typeface="Arial" panose="020B0604020202020204" pitchFamily="34" charset="0"/>
            </a:endParaRPr>
          </a:p>
        </p:txBody>
      </p:sp>
      <p:sp>
        <p:nvSpPr>
          <p:cNvPr id="10" name="Confidential"/>
          <p:cNvSpPr txBox="1"/>
          <p:nvPr userDrawn="1"/>
        </p:nvSpPr>
        <p:spPr>
          <a:xfrm>
            <a:off x="475488" y="7027587"/>
            <a:ext cx="7178040" cy="227755"/>
          </a:xfrm>
          <a:prstGeom prst="rect">
            <a:avLst/>
          </a:prstGeom>
          <a:noFill/>
        </p:spPr>
        <p:txBody>
          <a:bodyPr vert="horz" wrap="square" lIns="0" tIns="45720" rIns="0" bIns="45720" rtlCol="0" anchor="ctr">
            <a:spAutoFit/>
          </a:bodyPr>
          <a:lstStyle/>
          <a:p>
            <a:pPr algn="r">
              <a:lnSpc>
                <a:spcPct val="110000"/>
              </a:lnSpc>
            </a:pPr>
            <a:endParaRPr lang="en-US" sz="800" b="0" i="0" cap="all" spc="210" dirty="0" smtClean="0">
              <a:solidFill>
                <a:schemeClr val="tx2"/>
              </a:solidFill>
              <a:latin typeface="Arial" panose="020B0604020202020204" pitchFamily="34" charset="0"/>
            </a:endParaRPr>
          </a:p>
        </p:txBody>
      </p:sp>
      <p:sp>
        <p:nvSpPr>
          <p:cNvPr id="11" name="BrandLogo"/>
          <p:cNvSpPr>
            <a:spLocks noGrp="1"/>
          </p:cNvSpPr>
          <p:nvPr>
            <p:ph type="clipArt" sz="quarter" idx="14" hasCustomPrompt="1"/>
          </p:nvPr>
        </p:nvSpPr>
        <p:spPr>
          <a:xfrm>
            <a:off x="8439911" y="7031736"/>
            <a:ext cx="1600200" cy="347472"/>
          </a:xfrm>
          <a:prstGeom prst="rect">
            <a:avLst/>
          </a:prstGeom>
        </p:spPr>
        <p:txBody>
          <a:bodyPr vert="horz" wrap="square" lIns="36576" tIns="36576" rIns="36576" bIns="36576" anchor="t">
            <a:noAutofit/>
          </a:bodyPr>
          <a:lstStyle>
            <a:lvl1pPr marL="3175" indent="0" algn="r">
              <a:buFontTx/>
              <a:buNone/>
              <a:defRPr sz="1100" b="0" i="0">
                <a:solidFill>
                  <a:schemeClr val="bg2"/>
                </a:solidFill>
              </a:defRPr>
            </a:lvl1pPr>
          </a:lstStyle>
          <a:p>
            <a:r>
              <a:rPr lang="en-US" smtClean="0"/>
              <a:t>[JPM BRAND]</a:t>
            </a:r>
            <a:endParaRPr lang="en-US"/>
          </a:p>
        </p:txBody>
      </p:sp>
      <p:sp>
        <p:nvSpPr>
          <p:cNvPr id="12" name="JointPitchLogo"/>
          <p:cNvSpPr>
            <a:spLocks noGrp="1"/>
          </p:cNvSpPr>
          <p:nvPr>
            <p:ph type="media" sz="quarter" idx="15" hasCustomPrompt="1"/>
          </p:nvPr>
        </p:nvSpPr>
        <p:spPr>
          <a:xfrm>
            <a:off x="8439911" y="7123176"/>
            <a:ext cx="640080" cy="256032"/>
          </a:xfrm>
          <a:prstGeom prst="rect">
            <a:avLst/>
          </a:prstGeom>
        </p:spPr>
        <p:txBody>
          <a:bodyPr vert="horz" wrap="square" lIns="36576" tIns="36576" rIns="36576" bIns="36576" anchor="b">
            <a:noAutofit/>
          </a:bodyPr>
          <a:lstStyle>
            <a:lvl1pPr marL="3175" indent="0" algn="l">
              <a:buFontTx/>
              <a:buNone/>
              <a:defRPr sz="1100" b="0" i="0">
                <a:solidFill>
                  <a:schemeClr val="tx2"/>
                </a:solidFill>
              </a:defRPr>
            </a:lvl1pPr>
          </a:lstStyle>
          <a:p>
            <a:r>
              <a:rPr lang="en-US" smtClean="0"/>
              <a:t>[JOINT BRAND]</a:t>
            </a:r>
            <a:endParaRPr lang="en-US"/>
          </a:p>
        </p:txBody>
      </p:sp>
      <p:sp>
        <p:nvSpPr>
          <p:cNvPr id="13" name="CoverGraphic"/>
          <p:cNvSpPr>
            <a:spLocks noGrp="1"/>
          </p:cNvSpPr>
          <p:nvPr>
            <p:ph type="pic" sz="quarter" idx="16" hasCustomPrompt="1"/>
            <p:custDataLst>
              <p:tags r:id="rId1"/>
            </p:custDataLst>
          </p:nvPr>
        </p:nvSpPr>
        <p:spPr>
          <a:xfrm>
            <a:off x="475488" y="1389888"/>
            <a:ext cx="1737360" cy="274320"/>
          </a:xfrm>
          <a:prstGeom prst="rect">
            <a:avLst/>
          </a:prstGeom>
        </p:spPr>
        <p:txBody>
          <a:bodyPr vert="horz" wrap="square" lIns="36576" tIns="36576" rIns="36576" bIns="36576" anchor="t">
            <a:noAutofit/>
          </a:bodyPr>
          <a:lstStyle>
            <a:lvl1pPr marL="3175" indent="0" algn="r">
              <a:buFontTx/>
              <a:buNone/>
              <a:defRPr sz="1100" b="0" i="0">
                <a:solidFill>
                  <a:schemeClr val="bg2"/>
                </a:solidFill>
              </a:defRPr>
            </a:lvl1pPr>
          </a:lstStyle>
          <a:p>
            <a:r>
              <a:rPr lang="en-US" smtClean="0"/>
              <a:t>[COVER GRAPHIC]</a:t>
            </a:r>
            <a:endParaRPr lang="en-US"/>
          </a:p>
        </p:txBody>
      </p:sp>
      <p:sp>
        <p:nvSpPr>
          <p:cNvPr id="14" name="ClientLogo"/>
          <p:cNvSpPr>
            <a:spLocks noGrp="1"/>
          </p:cNvSpPr>
          <p:nvPr>
            <p:ph type="pic" sz="quarter" idx="17" hasCustomPrompt="1"/>
            <p:custDataLst>
              <p:tags r:id="rId2"/>
            </p:custDataLst>
          </p:nvPr>
        </p:nvSpPr>
        <p:spPr>
          <a:xfrm>
            <a:off x="475488" y="1042416"/>
            <a:ext cx="3657600" cy="694944"/>
          </a:xfrm>
          <a:prstGeom prst="rect">
            <a:avLst/>
          </a:prstGeom>
        </p:spPr>
        <p:txBody>
          <a:bodyPr vert="horz" wrap="square" lIns="36576" tIns="36576" rIns="36576" bIns="36576" anchor="t">
            <a:noAutofit/>
          </a:bodyPr>
          <a:lstStyle>
            <a:lvl1pPr marL="3175" indent="0" algn="r">
              <a:buFontTx/>
              <a:buNone/>
              <a:defRPr sz="1100" b="0" i="0">
                <a:solidFill>
                  <a:schemeClr val="bg2"/>
                </a:solidFill>
              </a:defRPr>
            </a:lvl1pPr>
          </a:lstStyle>
          <a:p>
            <a:r>
              <a:rPr lang="en-US" smtClean="0"/>
              <a:t>[CLIENT LOGO]</a:t>
            </a:r>
            <a:endParaRPr lang="en-US"/>
          </a:p>
        </p:txBody>
      </p:sp>
    </p:spTree>
    <p:extLst>
      <p:ext uri="{BB962C8B-B14F-4D97-AF65-F5344CB8AC3E}">
        <p14:creationId xmlns:p14="http://schemas.microsoft.com/office/powerpoint/2010/main" val="3211008007"/>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showMasterSp="0" preserve="1" userDrawn="1">
  <p:cSld name="2_Cover Page">
    <p:spTree>
      <p:nvGrpSpPr>
        <p:cNvPr id="1" name=""/>
        <p:cNvGrpSpPr/>
        <p:nvPr/>
      </p:nvGrpSpPr>
      <p:grpSpPr>
        <a:xfrm>
          <a:off x="0" y="0"/>
          <a:ext cx="0" cy="0"/>
          <a:chOff x="0" y="0"/>
          <a:chExt cx="0" cy="0"/>
        </a:xfrm>
      </p:grpSpPr>
      <p:sp>
        <p:nvSpPr>
          <p:cNvPr id="15" name="PlaceholderTitle"/>
          <p:cNvSpPr>
            <a:spLocks noGrp="1"/>
          </p:cNvSpPr>
          <p:nvPr>
            <p:ph type="title" idx="10" hasCustomPrompt="1"/>
          </p:nvPr>
        </p:nvSpPr>
        <p:spPr>
          <a:xfrm>
            <a:off x="475488" y="3977640"/>
            <a:ext cx="9107424" cy="1371600"/>
          </a:xfrm>
        </p:spPr>
        <p:txBody>
          <a:bodyPr vert="horz" wrap="square" lIns="0" tIns="0" rIns="0" bIns="0" anchor="b">
            <a:noAutofit/>
          </a:bodyPr>
          <a:lstStyle>
            <a:lvl1pPr algn="l">
              <a:lnSpc>
                <a:spcPct val="110000"/>
              </a:lnSpc>
              <a:spcBef>
                <a:spcPct val="0"/>
              </a:spcBef>
              <a:buFontTx/>
              <a:buNone/>
              <a:defRPr sz="2400" b="0" i="0">
                <a:solidFill>
                  <a:schemeClr val="tx2"/>
                </a:solidFill>
                <a:latin typeface="Arial"/>
              </a:defRPr>
            </a:lvl1pPr>
          </a:lstStyle>
          <a:p>
            <a:r>
              <a:rPr lang="en-US" smtClean="0"/>
              <a:t>[Presentation title]</a:t>
            </a:r>
            <a:endParaRPr lang="en-US"/>
          </a:p>
        </p:txBody>
      </p:sp>
      <p:cxnSp>
        <p:nvCxnSpPr>
          <p:cNvPr id="16" name="Straight Connector 15"/>
          <p:cNvCxnSpPr/>
          <p:nvPr userDrawn="1"/>
        </p:nvCxnSpPr>
        <p:spPr>
          <a:xfrm>
            <a:off x="475488" y="868680"/>
            <a:ext cx="9107424" cy="0"/>
          </a:xfrm>
          <a:prstGeom prst="line">
            <a:avLst/>
          </a:prstGeom>
          <a:ln w="57150">
            <a:solidFill>
              <a:schemeClr val="tx2"/>
            </a:solidFill>
          </a:ln>
        </p:spPr>
        <p:style>
          <a:lnRef idx="1">
            <a:schemeClr val="accent1"/>
          </a:lnRef>
          <a:fillRef idx="0">
            <a:schemeClr val="accent1"/>
          </a:fillRef>
          <a:effectRef idx="0">
            <a:schemeClr val="accent1"/>
          </a:effectRef>
          <a:fontRef idx="minor">
            <a:schemeClr val="tx1"/>
          </a:fontRef>
        </p:style>
      </p:cxnSp>
      <p:sp>
        <p:nvSpPr>
          <p:cNvPr id="17" name="PlaceholderDate"/>
          <p:cNvSpPr>
            <a:spLocks noGrp="1"/>
          </p:cNvSpPr>
          <p:nvPr>
            <p:ph type="body" idx="11" hasCustomPrompt="1"/>
          </p:nvPr>
        </p:nvSpPr>
        <p:spPr>
          <a:xfrm>
            <a:off x="484632" y="5440680"/>
            <a:ext cx="3008376" cy="365760"/>
          </a:xfrm>
        </p:spPr>
        <p:txBody>
          <a:bodyPr vert="horz" wrap="none" lIns="0" tIns="0" rIns="0" bIns="0" anchor="t">
            <a:noAutofit/>
          </a:bodyPr>
          <a:lstStyle>
            <a:lvl1pPr marL="3175" indent="0" algn="l">
              <a:lnSpc>
                <a:spcPct val="110000"/>
              </a:lnSpc>
              <a:spcBef>
                <a:spcPts val="910"/>
              </a:spcBef>
              <a:buFontTx/>
              <a:buNone/>
              <a:defRPr sz="1400" b="0" i="0">
                <a:solidFill>
                  <a:schemeClr val="bg2"/>
                </a:solidFill>
                <a:latin typeface="Arial"/>
              </a:defRPr>
            </a:lvl1pPr>
            <a:lvl2pPr marL="0" indent="0" algn="l">
              <a:buFontTx/>
              <a:buNone/>
              <a:defRPr sz="1400" b="0" i="0">
                <a:solidFill>
                  <a:schemeClr val="bg2"/>
                </a:solidFill>
                <a:latin typeface="Arial"/>
              </a:defRPr>
            </a:lvl2pPr>
            <a:lvl3pPr marL="210312" indent="0" algn="l">
              <a:buFontTx/>
              <a:buNone/>
              <a:defRPr sz="1400" b="0" i="0">
                <a:solidFill>
                  <a:schemeClr val="bg2"/>
                </a:solidFill>
                <a:latin typeface="Arial"/>
              </a:defRPr>
            </a:lvl3pPr>
            <a:lvl4pPr marL="420624" indent="0" algn="l">
              <a:buFontTx/>
              <a:buNone/>
              <a:defRPr sz="1400" b="0" i="0">
                <a:solidFill>
                  <a:schemeClr val="bg2"/>
                </a:solidFill>
                <a:latin typeface="Arial"/>
              </a:defRPr>
            </a:lvl4pPr>
            <a:lvl5pPr marL="649224" indent="0" algn="l">
              <a:buFontTx/>
              <a:buNone/>
              <a:defRPr sz="1400" b="0" i="0">
                <a:solidFill>
                  <a:schemeClr val="bg2"/>
                </a:solidFill>
                <a:latin typeface="Arial"/>
              </a:defRPr>
            </a:lvl5pPr>
          </a:lstStyle>
          <a:p>
            <a:pPr lvl="0"/>
            <a:r>
              <a:rPr lang="en-US" smtClean="0"/>
              <a:t>   [Date]</a:t>
            </a:r>
            <a:endParaRPr lang="en-US"/>
          </a:p>
        </p:txBody>
      </p:sp>
      <p:sp>
        <p:nvSpPr>
          <p:cNvPr id="18" name="PlaceholderSubtitle"/>
          <p:cNvSpPr>
            <a:spLocks noGrp="1"/>
          </p:cNvSpPr>
          <p:nvPr>
            <p:ph type="subTitle" sz="quarter" idx="12" hasCustomPrompt="1"/>
          </p:nvPr>
        </p:nvSpPr>
        <p:spPr>
          <a:xfrm>
            <a:off x="475488" y="5440680"/>
            <a:ext cx="3008376" cy="365760"/>
          </a:xfrm>
          <a:prstGeom prst="rect">
            <a:avLst/>
          </a:prstGeom>
        </p:spPr>
        <p:txBody>
          <a:bodyPr vert="horz" wrap="none" lIns="0" tIns="0" rIns="0" bIns="0" anchor="t">
            <a:noAutofit/>
          </a:bodyPr>
          <a:lstStyle>
            <a:lvl1pPr marL="0" indent="0" algn="l">
              <a:lnSpc>
                <a:spcPct val="110000"/>
              </a:lnSpc>
              <a:spcBef>
                <a:spcPts val="910"/>
              </a:spcBef>
              <a:buFontTx/>
              <a:buNone/>
              <a:defRPr sz="1400" b="1" i="0">
                <a:solidFill>
                  <a:schemeClr val="bg2"/>
                </a:solidFill>
                <a:latin typeface="Arial"/>
              </a:defRPr>
            </a:lvl1pPr>
            <a:lvl2pPr marL="457200" indent="0" algn="ctr">
              <a:buNone/>
            </a:lvl2pPr>
            <a:lvl3pPr marL="914400" indent="0" algn="ctr">
              <a:buNone/>
            </a:lvl3pPr>
            <a:lvl4pPr marL="1371600" indent="0" algn="ctr">
              <a:buNone/>
            </a:lvl4pPr>
            <a:lvl5pPr marL="1828800" indent="0" algn="ctr">
              <a:buNone/>
            </a:lvl5pPr>
            <a:lvl6pPr marL="2286000" indent="0" algn="ctr">
              <a:buNone/>
            </a:lvl6pPr>
            <a:lvl7pPr marL="2743200" indent="0" algn="ctr">
              <a:buNone/>
            </a:lvl7pPr>
            <a:lvl8pPr marL="3200400" indent="0" algn="ctr">
              <a:buNone/>
            </a:lvl8pPr>
            <a:lvl9pPr marL="3657600" indent="0" algn="ctr">
              <a:buNone/>
            </a:lvl9pPr>
          </a:lstStyle>
          <a:p>
            <a:r>
              <a:rPr lang="en-US" smtClean="0"/>
              <a:t>Event name/subtitle</a:t>
            </a:r>
            <a:endParaRPr lang="en-US"/>
          </a:p>
        </p:txBody>
      </p:sp>
      <p:cxnSp>
        <p:nvCxnSpPr>
          <p:cNvPr id="19" name="Straight Connector 18"/>
          <p:cNvCxnSpPr/>
          <p:nvPr userDrawn="1"/>
        </p:nvCxnSpPr>
        <p:spPr>
          <a:xfrm>
            <a:off x="475488" y="6830568"/>
            <a:ext cx="9107424" cy="0"/>
          </a:xfrm>
          <a:prstGeom prst="line">
            <a:avLst/>
          </a:prstGeom>
          <a:ln w="57150">
            <a:solidFill>
              <a:schemeClr val="bg2"/>
            </a:solidFill>
          </a:ln>
        </p:spPr>
        <p:style>
          <a:lnRef idx="1">
            <a:schemeClr val="accent1"/>
          </a:lnRef>
          <a:fillRef idx="0">
            <a:schemeClr val="accent1"/>
          </a:fillRef>
          <a:effectRef idx="0">
            <a:schemeClr val="accent1"/>
          </a:effectRef>
          <a:fontRef idx="minor">
            <a:schemeClr val="tx1"/>
          </a:fontRef>
        </p:style>
      </p:cxnSp>
      <p:sp>
        <p:nvSpPr>
          <p:cNvPr id="20" name="PresentationContact"/>
          <p:cNvSpPr>
            <a:spLocks noGrp="1"/>
          </p:cNvSpPr>
          <p:nvPr>
            <p:ph type="body" sz="quarter" idx="13" hasCustomPrompt="1"/>
          </p:nvPr>
        </p:nvSpPr>
        <p:spPr>
          <a:xfrm>
            <a:off x="475488" y="5852160"/>
            <a:ext cx="4114800" cy="914400"/>
          </a:xfrm>
          <a:prstGeom prst="rect">
            <a:avLst/>
          </a:prstGeom>
        </p:spPr>
        <p:txBody>
          <a:bodyPr vert="horz" wrap="square" lIns="0" tIns="36576" rIns="36576" bIns="36576" anchor="b">
            <a:noAutofit/>
          </a:bodyPr>
          <a:lstStyle>
            <a:lvl1pPr marL="3175" indent="0" algn="l">
              <a:lnSpc>
                <a:spcPct val="110000"/>
              </a:lnSpc>
              <a:spcBef>
                <a:spcPts val="910"/>
              </a:spcBef>
              <a:buFontTx/>
              <a:buNone/>
              <a:defRPr sz="1200" b="0" i="0">
                <a:solidFill>
                  <a:schemeClr val="tx1"/>
                </a:solidFill>
                <a:latin typeface="Arial"/>
              </a:defRPr>
            </a:lvl1pPr>
            <a:lvl2pPr marL="0" indent="0" algn="l">
              <a:buFontTx/>
              <a:buNone/>
              <a:defRPr sz="1200" b="0" i="0">
                <a:solidFill>
                  <a:schemeClr val="tx1"/>
                </a:solidFill>
                <a:latin typeface="Arial"/>
              </a:defRPr>
            </a:lvl2pPr>
            <a:lvl3pPr marL="210312" indent="0" algn="l">
              <a:buFontTx/>
              <a:buNone/>
              <a:defRPr sz="1200" b="0" i="0">
                <a:solidFill>
                  <a:schemeClr val="tx1"/>
                </a:solidFill>
                <a:latin typeface="Arial"/>
              </a:defRPr>
            </a:lvl3pPr>
            <a:lvl4pPr marL="420624" indent="0" algn="l">
              <a:buFontTx/>
              <a:buNone/>
              <a:defRPr sz="1200" b="0" i="0">
                <a:solidFill>
                  <a:schemeClr val="tx1"/>
                </a:solidFill>
                <a:latin typeface="Arial"/>
              </a:defRPr>
            </a:lvl4pPr>
            <a:lvl5pPr marL="649224" indent="0" algn="l">
              <a:buFontTx/>
              <a:buNone/>
              <a:defRPr sz="1200" b="0" i="0">
                <a:solidFill>
                  <a:schemeClr val="tx1"/>
                </a:solidFill>
                <a:latin typeface="Arial"/>
              </a:defRPr>
            </a:lvl5pPr>
          </a:lstStyle>
          <a:p>
            <a:pPr lvl="0"/>
            <a:r>
              <a:rPr lang="en-US" smtClean="0"/>
              <a:t>Name, Title, Group</a:t>
            </a:r>
            <a:endParaRPr lang="en-US"/>
          </a:p>
        </p:txBody>
      </p:sp>
      <p:sp>
        <p:nvSpPr>
          <p:cNvPr id="21" name="ConfidentialInternal"/>
          <p:cNvSpPr txBox="1"/>
          <p:nvPr userDrawn="1"/>
        </p:nvSpPr>
        <p:spPr>
          <a:xfrm>
            <a:off x="2404872" y="640080"/>
            <a:ext cx="7178040" cy="182880"/>
          </a:xfrm>
          <a:prstGeom prst="rect">
            <a:avLst/>
          </a:prstGeom>
          <a:noFill/>
        </p:spPr>
        <p:txBody>
          <a:bodyPr vert="horz" wrap="none" lIns="0" tIns="0" rIns="0" bIns="0" rtlCol="0" anchor="ctr">
            <a:noAutofit/>
          </a:bodyPr>
          <a:lstStyle/>
          <a:p>
            <a:pPr algn="r">
              <a:lnSpc>
                <a:spcPct val="110000"/>
              </a:lnSpc>
            </a:pPr>
            <a:r>
              <a:rPr lang="en-US" sz="800" b="0" i="0" cap="all" spc="210" dirty="0" smtClean="0">
                <a:solidFill>
                  <a:schemeClr val="tx2"/>
                </a:solidFill>
                <a:latin typeface="Arial"/>
              </a:rPr>
              <a:t>STRICTLY PRIVATE AND CONFIDENTIAL</a:t>
            </a:r>
          </a:p>
        </p:txBody>
      </p:sp>
      <p:sp>
        <p:nvSpPr>
          <p:cNvPr id="22" name="Confidential"/>
          <p:cNvSpPr txBox="1"/>
          <p:nvPr userDrawn="1"/>
        </p:nvSpPr>
        <p:spPr>
          <a:xfrm>
            <a:off x="475488" y="7027587"/>
            <a:ext cx="7178040" cy="227755"/>
          </a:xfrm>
          <a:prstGeom prst="rect">
            <a:avLst/>
          </a:prstGeom>
          <a:noFill/>
        </p:spPr>
        <p:txBody>
          <a:bodyPr vert="horz" wrap="square" lIns="0" tIns="45720" rIns="0" bIns="45720" rtlCol="0" anchor="ctr">
            <a:spAutoFit/>
          </a:bodyPr>
          <a:lstStyle/>
          <a:p>
            <a:pPr algn="r">
              <a:lnSpc>
                <a:spcPct val="110000"/>
              </a:lnSpc>
            </a:pPr>
            <a:endParaRPr lang="en-US" sz="800" b="0" i="0" cap="all" spc="210" dirty="0" smtClean="0">
              <a:solidFill>
                <a:schemeClr val="tx2"/>
              </a:solidFill>
              <a:latin typeface="Arial"/>
            </a:endParaRPr>
          </a:p>
        </p:txBody>
      </p:sp>
      <p:sp>
        <p:nvSpPr>
          <p:cNvPr id="23" name="BrandLogo"/>
          <p:cNvSpPr>
            <a:spLocks noGrp="1"/>
          </p:cNvSpPr>
          <p:nvPr>
            <p:ph type="clipArt" sz="quarter" idx="14" hasCustomPrompt="1"/>
          </p:nvPr>
        </p:nvSpPr>
        <p:spPr>
          <a:xfrm>
            <a:off x="7982711" y="7031736"/>
            <a:ext cx="1600200" cy="347472"/>
          </a:xfrm>
          <a:prstGeom prst="rect">
            <a:avLst/>
          </a:prstGeom>
        </p:spPr>
        <p:txBody>
          <a:bodyPr vert="horz" wrap="square" lIns="36576" tIns="36576" rIns="36576" bIns="36576" anchor="t">
            <a:noAutofit/>
          </a:bodyPr>
          <a:lstStyle>
            <a:lvl1pPr marL="3175" indent="0" algn="r">
              <a:buFontTx/>
              <a:buNone/>
              <a:defRPr sz="1100" b="0" i="0">
                <a:solidFill>
                  <a:schemeClr val="bg2"/>
                </a:solidFill>
              </a:defRPr>
            </a:lvl1pPr>
          </a:lstStyle>
          <a:p>
            <a:r>
              <a:rPr lang="en-US" smtClean="0"/>
              <a:t>[JPM BRAND]</a:t>
            </a:r>
            <a:endParaRPr lang="en-US"/>
          </a:p>
        </p:txBody>
      </p:sp>
      <p:sp>
        <p:nvSpPr>
          <p:cNvPr id="24" name="JointPitchLogo"/>
          <p:cNvSpPr>
            <a:spLocks noGrp="1"/>
          </p:cNvSpPr>
          <p:nvPr>
            <p:ph type="media" sz="quarter" idx="15" hasCustomPrompt="1"/>
          </p:nvPr>
        </p:nvSpPr>
        <p:spPr>
          <a:xfrm>
            <a:off x="7982711" y="7123176"/>
            <a:ext cx="640080" cy="256032"/>
          </a:xfrm>
          <a:prstGeom prst="rect">
            <a:avLst/>
          </a:prstGeom>
        </p:spPr>
        <p:txBody>
          <a:bodyPr vert="horz" wrap="square" lIns="36576" tIns="36576" rIns="36576" bIns="36576" anchor="b">
            <a:noAutofit/>
          </a:bodyPr>
          <a:lstStyle>
            <a:lvl1pPr marL="3175" indent="0" algn="l">
              <a:buFontTx/>
              <a:buNone/>
              <a:defRPr sz="1100" b="0" i="0">
                <a:solidFill>
                  <a:schemeClr val="tx2"/>
                </a:solidFill>
              </a:defRPr>
            </a:lvl1pPr>
          </a:lstStyle>
          <a:p>
            <a:r>
              <a:rPr lang="en-US" smtClean="0"/>
              <a:t>[JOINT BRAND]</a:t>
            </a:r>
            <a:endParaRPr lang="en-US"/>
          </a:p>
        </p:txBody>
      </p:sp>
      <p:sp>
        <p:nvSpPr>
          <p:cNvPr id="25" name="CoverGraphic"/>
          <p:cNvSpPr>
            <a:spLocks noGrp="1"/>
          </p:cNvSpPr>
          <p:nvPr>
            <p:ph type="pic" sz="quarter" idx="16" hasCustomPrompt="1"/>
            <p:custDataLst>
              <p:tags r:id="rId1"/>
            </p:custDataLst>
          </p:nvPr>
        </p:nvSpPr>
        <p:spPr>
          <a:xfrm>
            <a:off x="475488" y="1600200"/>
            <a:ext cx="9107424" cy="2377440"/>
          </a:xfrm>
          <a:prstGeom prst="rect">
            <a:avLst/>
          </a:prstGeom>
        </p:spPr>
        <p:txBody>
          <a:bodyPr vert="horz" wrap="square" lIns="36576" tIns="36576" rIns="36576" bIns="36576" anchor="t">
            <a:noAutofit/>
          </a:bodyPr>
          <a:lstStyle>
            <a:lvl1pPr marL="3175" indent="0" algn="r">
              <a:buFontTx/>
              <a:buNone/>
              <a:defRPr sz="1100" b="0" i="0">
                <a:solidFill>
                  <a:schemeClr val="bg2"/>
                </a:solidFill>
              </a:defRPr>
            </a:lvl1pPr>
          </a:lstStyle>
          <a:p>
            <a:r>
              <a:rPr lang="en-US" smtClean="0"/>
              <a:t>[COVER GRAPHIC]</a:t>
            </a:r>
            <a:endParaRPr lang="en-US"/>
          </a:p>
        </p:txBody>
      </p:sp>
      <p:sp>
        <p:nvSpPr>
          <p:cNvPr id="26" name="ClientLogo"/>
          <p:cNvSpPr>
            <a:spLocks noGrp="1"/>
          </p:cNvSpPr>
          <p:nvPr>
            <p:ph type="pic" sz="quarter" idx="17" hasCustomPrompt="1"/>
            <p:custDataLst>
              <p:tags r:id="rId2"/>
            </p:custDataLst>
          </p:nvPr>
        </p:nvSpPr>
        <p:spPr>
          <a:xfrm>
            <a:off x="475488" y="1042416"/>
            <a:ext cx="3657600" cy="694944"/>
          </a:xfrm>
          <a:prstGeom prst="rect">
            <a:avLst/>
          </a:prstGeom>
        </p:spPr>
        <p:txBody>
          <a:bodyPr vert="horz" wrap="square" lIns="36576" tIns="36576" rIns="36576" bIns="36576" anchor="t">
            <a:noAutofit/>
          </a:bodyPr>
          <a:lstStyle>
            <a:lvl1pPr marL="3175" indent="0" algn="r">
              <a:buFontTx/>
              <a:buNone/>
              <a:defRPr sz="1100" b="0" i="0">
                <a:solidFill>
                  <a:schemeClr val="bg2"/>
                </a:solidFill>
              </a:defRPr>
            </a:lvl1pPr>
          </a:lstStyle>
          <a:p>
            <a:r>
              <a:rPr lang="en-US" smtClean="0"/>
              <a:t>[CLIENT LOGO]</a:t>
            </a:r>
            <a:endParaRPr lang="en-US"/>
          </a:p>
        </p:txBody>
      </p:sp>
    </p:spTree>
    <p:extLst>
      <p:ext uri="{BB962C8B-B14F-4D97-AF65-F5344CB8AC3E}">
        <p14:creationId xmlns:p14="http://schemas.microsoft.com/office/powerpoint/2010/main" val="3113654775"/>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titleOnly" preserve="1">
  <p:cSld name="1_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Tree>
    <p:extLst>
      <p:ext uri="{BB962C8B-B14F-4D97-AF65-F5344CB8AC3E}">
        <p14:creationId xmlns:p14="http://schemas.microsoft.com/office/powerpoint/2010/main" val="10253171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preserve="1" userDrawn="1">
  <p:cSld name="Custom Cover 1">
    <p:spTree>
      <p:nvGrpSpPr>
        <p:cNvPr id="1" name=""/>
        <p:cNvGrpSpPr/>
        <p:nvPr/>
      </p:nvGrpSpPr>
      <p:grpSpPr>
        <a:xfrm>
          <a:off x="0" y="0"/>
          <a:ext cx="0" cy="0"/>
          <a:chOff x="0" y="0"/>
          <a:chExt cx="0" cy="0"/>
        </a:xfrm>
      </p:grpSpPr>
      <p:grpSp>
        <p:nvGrpSpPr>
          <p:cNvPr id="8" name="Group 7"/>
          <p:cNvGrpSpPr/>
          <p:nvPr userDrawn="1"/>
        </p:nvGrpSpPr>
        <p:grpSpPr>
          <a:xfrm>
            <a:off x="492575" y="1905592"/>
            <a:ext cx="9094788" cy="4832351"/>
            <a:chOff x="482600" y="1879600"/>
            <a:chExt cx="9094788" cy="4832351"/>
          </a:xfrm>
          <a:solidFill>
            <a:srgbClr val="DDDCDB"/>
          </a:solidFill>
        </p:grpSpPr>
        <p:sp>
          <p:nvSpPr>
            <p:cNvPr id="9" name="Freeform 6"/>
            <p:cNvSpPr>
              <a:spLocks/>
            </p:cNvSpPr>
            <p:nvPr/>
          </p:nvSpPr>
          <p:spPr bwMode="auto">
            <a:xfrm>
              <a:off x="3259138" y="4510088"/>
              <a:ext cx="6350" cy="4763"/>
            </a:xfrm>
            <a:custGeom>
              <a:avLst/>
              <a:gdLst>
                <a:gd name="T0" fmla="*/ 4 w 4"/>
                <a:gd name="T1" fmla="*/ 3 h 3"/>
                <a:gd name="T2" fmla="*/ 4 w 4"/>
                <a:gd name="T3" fmla="*/ 3 h 3"/>
                <a:gd name="T4" fmla="*/ 2 w 4"/>
                <a:gd name="T5" fmla="*/ 3 h 3"/>
                <a:gd name="T6" fmla="*/ 2 w 4"/>
                <a:gd name="T7" fmla="*/ 3 h 3"/>
                <a:gd name="T8" fmla="*/ 2 w 4"/>
                <a:gd name="T9" fmla="*/ 3 h 3"/>
                <a:gd name="T10" fmla="*/ 2 w 4"/>
                <a:gd name="T11" fmla="*/ 3 h 3"/>
                <a:gd name="T12" fmla="*/ 2 w 4"/>
                <a:gd name="T13" fmla="*/ 3 h 3"/>
                <a:gd name="T14" fmla="*/ 2 w 4"/>
                <a:gd name="T15" fmla="*/ 3 h 3"/>
                <a:gd name="T16" fmla="*/ 0 w 4"/>
                <a:gd name="T17" fmla="*/ 1 h 3"/>
                <a:gd name="T18" fmla="*/ 0 w 4"/>
                <a:gd name="T19" fmla="*/ 1 h 3"/>
                <a:gd name="T20" fmla="*/ 0 w 4"/>
                <a:gd name="T21" fmla="*/ 1 h 3"/>
                <a:gd name="T22" fmla="*/ 0 w 4"/>
                <a:gd name="T23" fmla="*/ 1 h 3"/>
                <a:gd name="T24" fmla="*/ 0 w 4"/>
                <a:gd name="T25" fmla="*/ 1 h 3"/>
                <a:gd name="T26" fmla="*/ 0 w 4"/>
                <a:gd name="T27" fmla="*/ 1 h 3"/>
                <a:gd name="T28" fmla="*/ 0 w 4"/>
                <a:gd name="T29" fmla="*/ 1 h 3"/>
                <a:gd name="T30" fmla="*/ 0 w 4"/>
                <a:gd name="T31" fmla="*/ 1 h 3"/>
                <a:gd name="T32" fmla="*/ 0 w 4"/>
                <a:gd name="T33" fmla="*/ 1 h 3"/>
                <a:gd name="T34" fmla="*/ 0 w 4"/>
                <a:gd name="T35" fmla="*/ 1 h 3"/>
                <a:gd name="T36" fmla="*/ 0 w 4"/>
                <a:gd name="T37" fmla="*/ 0 h 3"/>
                <a:gd name="T38" fmla="*/ 2 w 4"/>
                <a:gd name="T39" fmla="*/ 1 h 3"/>
                <a:gd name="T40" fmla="*/ 2 w 4"/>
                <a:gd name="T41" fmla="*/ 1 h 3"/>
                <a:gd name="T42" fmla="*/ 2 w 4"/>
                <a:gd name="T43" fmla="*/ 1 h 3"/>
                <a:gd name="T44" fmla="*/ 2 w 4"/>
                <a:gd name="T45" fmla="*/ 1 h 3"/>
                <a:gd name="T46" fmla="*/ 2 w 4"/>
                <a:gd name="T47" fmla="*/ 3 h 3"/>
                <a:gd name="T48" fmla="*/ 4 w 4"/>
                <a:gd name="T49" fmla="*/ 3 h 3"/>
                <a:gd name="T50" fmla="*/ 4 w 4"/>
                <a:gd name="T5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 h="3">
                  <a:moveTo>
                    <a:pt x="4" y="3"/>
                  </a:moveTo>
                  <a:lnTo>
                    <a:pt x="4" y="3"/>
                  </a:lnTo>
                  <a:lnTo>
                    <a:pt x="2" y="3"/>
                  </a:lnTo>
                  <a:lnTo>
                    <a:pt x="2" y="3"/>
                  </a:lnTo>
                  <a:lnTo>
                    <a:pt x="2" y="3"/>
                  </a:lnTo>
                  <a:lnTo>
                    <a:pt x="2" y="3"/>
                  </a:lnTo>
                  <a:lnTo>
                    <a:pt x="2" y="3"/>
                  </a:lnTo>
                  <a:lnTo>
                    <a:pt x="2" y="3"/>
                  </a:lnTo>
                  <a:lnTo>
                    <a:pt x="0" y="1"/>
                  </a:lnTo>
                  <a:lnTo>
                    <a:pt x="0" y="1"/>
                  </a:lnTo>
                  <a:lnTo>
                    <a:pt x="0" y="1"/>
                  </a:lnTo>
                  <a:lnTo>
                    <a:pt x="0" y="1"/>
                  </a:lnTo>
                  <a:lnTo>
                    <a:pt x="0" y="1"/>
                  </a:lnTo>
                  <a:lnTo>
                    <a:pt x="0" y="1"/>
                  </a:lnTo>
                  <a:lnTo>
                    <a:pt x="0" y="1"/>
                  </a:lnTo>
                  <a:lnTo>
                    <a:pt x="0" y="1"/>
                  </a:lnTo>
                  <a:lnTo>
                    <a:pt x="0" y="1"/>
                  </a:lnTo>
                  <a:lnTo>
                    <a:pt x="0" y="1"/>
                  </a:lnTo>
                  <a:lnTo>
                    <a:pt x="0" y="0"/>
                  </a:lnTo>
                  <a:lnTo>
                    <a:pt x="2" y="1"/>
                  </a:lnTo>
                  <a:lnTo>
                    <a:pt x="2" y="1"/>
                  </a:lnTo>
                  <a:lnTo>
                    <a:pt x="2" y="1"/>
                  </a:lnTo>
                  <a:lnTo>
                    <a:pt x="2" y="1"/>
                  </a:lnTo>
                  <a:lnTo>
                    <a:pt x="2" y="3"/>
                  </a:lnTo>
                  <a:lnTo>
                    <a:pt x="4" y="3"/>
                  </a:lnTo>
                  <a:lnTo>
                    <a:pt x="4"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7"/>
            <p:cNvSpPr>
              <a:spLocks/>
            </p:cNvSpPr>
            <p:nvPr/>
          </p:nvSpPr>
          <p:spPr bwMode="auto">
            <a:xfrm>
              <a:off x="6556375" y="3778250"/>
              <a:ext cx="366713" cy="277813"/>
            </a:xfrm>
            <a:custGeom>
              <a:avLst/>
              <a:gdLst>
                <a:gd name="T0" fmla="*/ 223 w 231"/>
                <a:gd name="T1" fmla="*/ 27 h 175"/>
                <a:gd name="T2" fmla="*/ 219 w 231"/>
                <a:gd name="T3" fmla="*/ 31 h 175"/>
                <a:gd name="T4" fmla="*/ 206 w 231"/>
                <a:gd name="T5" fmla="*/ 32 h 175"/>
                <a:gd name="T6" fmla="*/ 193 w 231"/>
                <a:gd name="T7" fmla="*/ 34 h 175"/>
                <a:gd name="T8" fmla="*/ 183 w 231"/>
                <a:gd name="T9" fmla="*/ 40 h 175"/>
                <a:gd name="T10" fmla="*/ 175 w 231"/>
                <a:gd name="T11" fmla="*/ 44 h 175"/>
                <a:gd name="T12" fmla="*/ 175 w 231"/>
                <a:gd name="T13" fmla="*/ 54 h 175"/>
                <a:gd name="T14" fmla="*/ 177 w 231"/>
                <a:gd name="T15" fmla="*/ 63 h 175"/>
                <a:gd name="T16" fmla="*/ 175 w 231"/>
                <a:gd name="T17" fmla="*/ 69 h 175"/>
                <a:gd name="T18" fmla="*/ 169 w 231"/>
                <a:gd name="T19" fmla="*/ 79 h 175"/>
                <a:gd name="T20" fmla="*/ 168 w 231"/>
                <a:gd name="T21" fmla="*/ 88 h 175"/>
                <a:gd name="T22" fmla="*/ 152 w 231"/>
                <a:gd name="T23" fmla="*/ 88 h 175"/>
                <a:gd name="T24" fmla="*/ 154 w 231"/>
                <a:gd name="T25" fmla="*/ 98 h 175"/>
                <a:gd name="T26" fmla="*/ 148 w 231"/>
                <a:gd name="T27" fmla="*/ 105 h 175"/>
                <a:gd name="T28" fmla="*/ 141 w 231"/>
                <a:gd name="T29" fmla="*/ 117 h 175"/>
                <a:gd name="T30" fmla="*/ 139 w 231"/>
                <a:gd name="T31" fmla="*/ 132 h 175"/>
                <a:gd name="T32" fmla="*/ 129 w 231"/>
                <a:gd name="T33" fmla="*/ 130 h 175"/>
                <a:gd name="T34" fmla="*/ 118 w 231"/>
                <a:gd name="T35" fmla="*/ 132 h 175"/>
                <a:gd name="T36" fmla="*/ 118 w 231"/>
                <a:gd name="T37" fmla="*/ 138 h 175"/>
                <a:gd name="T38" fmla="*/ 106 w 231"/>
                <a:gd name="T39" fmla="*/ 140 h 175"/>
                <a:gd name="T40" fmla="*/ 93 w 231"/>
                <a:gd name="T41" fmla="*/ 151 h 175"/>
                <a:gd name="T42" fmla="*/ 93 w 231"/>
                <a:gd name="T43" fmla="*/ 165 h 175"/>
                <a:gd name="T44" fmla="*/ 79 w 231"/>
                <a:gd name="T45" fmla="*/ 171 h 175"/>
                <a:gd name="T46" fmla="*/ 60 w 231"/>
                <a:gd name="T47" fmla="*/ 173 h 175"/>
                <a:gd name="T48" fmla="*/ 43 w 231"/>
                <a:gd name="T49" fmla="*/ 173 h 175"/>
                <a:gd name="T50" fmla="*/ 27 w 231"/>
                <a:gd name="T51" fmla="*/ 173 h 175"/>
                <a:gd name="T52" fmla="*/ 16 w 231"/>
                <a:gd name="T53" fmla="*/ 169 h 175"/>
                <a:gd name="T54" fmla="*/ 10 w 231"/>
                <a:gd name="T55" fmla="*/ 161 h 175"/>
                <a:gd name="T56" fmla="*/ 22 w 231"/>
                <a:gd name="T57" fmla="*/ 146 h 175"/>
                <a:gd name="T58" fmla="*/ 14 w 231"/>
                <a:gd name="T59" fmla="*/ 136 h 175"/>
                <a:gd name="T60" fmla="*/ 6 w 231"/>
                <a:gd name="T61" fmla="*/ 127 h 175"/>
                <a:gd name="T62" fmla="*/ 2 w 231"/>
                <a:gd name="T63" fmla="*/ 111 h 175"/>
                <a:gd name="T64" fmla="*/ 6 w 231"/>
                <a:gd name="T65" fmla="*/ 98 h 175"/>
                <a:gd name="T66" fmla="*/ 0 w 231"/>
                <a:gd name="T67" fmla="*/ 92 h 175"/>
                <a:gd name="T68" fmla="*/ 6 w 231"/>
                <a:gd name="T69" fmla="*/ 80 h 175"/>
                <a:gd name="T70" fmla="*/ 10 w 231"/>
                <a:gd name="T71" fmla="*/ 71 h 175"/>
                <a:gd name="T72" fmla="*/ 12 w 231"/>
                <a:gd name="T73" fmla="*/ 59 h 175"/>
                <a:gd name="T74" fmla="*/ 24 w 231"/>
                <a:gd name="T75" fmla="*/ 59 h 175"/>
                <a:gd name="T76" fmla="*/ 35 w 231"/>
                <a:gd name="T77" fmla="*/ 65 h 175"/>
                <a:gd name="T78" fmla="*/ 43 w 231"/>
                <a:gd name="T79" fmla="*/ 55 h 175"/>
                <a:gd name="T80" fmla="*/ 52 w 231"/>
                <a:gd name="T81" fmla="*/ 50 h 175"/>
                <a:gd name="T82" fmla="*/ 64 w 231"/>
                <a:gd name="T83" fmla="*/ 44 h 175"/>
                <a:gd name="T84" fmla="*/ 70 w 231"/>
                <a:gd name="T85" fmla="*/ 29 h 175"/>
                <a:gd name="T86" fmla="*/ 83 w 231"/>
                <a:gd name="T87" fmla="*/ 19 h 175"/>
                <a:gd name="T88" fmla="*/ 96 w 231"/>
                <a:gd name="T89" fmla="*/ 23 h 175"/>
                <a:gd name="T90" fmla="*/ 108 w 231"/>
                <a:gd name="T91" fmla="*/ 27 h 175"/>
                <a:gd name="T92" fmla="*/ 120 w 231"/>
                <a:gd name="T93" fmla="*/ 29 h 175"/>
                <a:gd name="T94" fmla="*/ 129 w 231"/>
                <a:gd name="T95" fmla="*/ 27 h 175"/>
                <a:gd name="T96" fmla="*/ 137 w 231"/>
                <a:gd name="T97" fmla="*/ 23 h 175"/>
                <a:gd name="T98" fmla="*/ 143 w 231"/>
                <a:gd name="T99" fmla="*/ 19 h 175"/>
                <a:gd name="T100" fmla="*/ 154 w 231"/>
                <a:gd name="T101" fmla="*/ 19 h 175"/>
                <a:gd name="T102" fmla="*/ 156 w 231"/>
                <a:gd name="T103" fmla="*/ 9 h 175"/>
                <a:gd name="T104" fmla="*/ 162 w 231"/>
                <a:gd name="T105" fmla="*/ 2 h 175"/>
                <a:gd name="T106" fmla="*/ 171 w 231"/>
                <a:gd name="T107" fmla="*/ 2 h 175"/>
                <a:gd name="T108" fmla="*/ 173 w 231"/>
                <a:gd name="T109" fmla="*/ 11 h 175"/>
                <a:gd name="T110" fmla="*/ 175 w 231"/>
                <a:gd name="T111" fmla="*/ 21 h 175"/>
                <a:gd name="T112" fmla="*/ 177 w 231"/>
                <a:gd name="T113" fmla="*/ 36 h 175"/>
                <a:gd name="T114" fmla="*/ 191 w 231"/>
                <a:gd name="T115" fmla="*/ 31 h 175"/>
                <a:gd name="T116" fmla="*/ 202 w 231"/>
                <a:gd name="T117" fmla="*/ 23 h 175"/>
                <a:gd name="T118" fmla="*/ 210 w 231"/>
                <a:gd name="T119" fmla="*/ 23 h 175"/>
                <a:gd name="T120" fmla="*/ 221 w 231"/>
                <a:gd name="T121" fmla="*/ 21 h 175"/>
                <a:gd name="T122" fmla="*/ 231 w 231"/>
                <a:gd name="T123" fmla="*/ 2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1" h="175">
                  <a:moveTo>
                    <a:pt x="231" y="25"/>
                  </a:moveTo>
                  <a:lnTo>
                    <a:pt x="229" y="25"/>
                  </a:lnTo>
                  <a:lnTo>
                    <a:pt x="227" y="25"/>
                  </a:lnTo>
                  <a:lnTo>
                    <a:pt x="227" y="23"/>
                  </a:lnTo>
                  <a:lnTo>
                    <a:pt x="227" y="25"/>
                  </a:lnTo>
                  <a:lnTo>
                    <a:pt x="225" y="25"/>
                  </a:lnTo>
                  <a:lnTo>
                    <a:pt x="223" y="25"/>
                  </a:lnTo>
                  <a:lnTo>
                    <a:pt x="223" y="27"/>
                  </a:lnTo>
                  <a:lnTo>
                    <a:pt x="221" y="27"/>
                  </a:lnTo>
                  <a:lnTo>
                    <a:pt x="223" y="27"/>
                  </a:lnTo>
                  <a:lnTo>
                    <a:pt x="223" y="29"/>
                  </a:lnTo>
                  <a:lnTo>
                    <a:pt x="225" y="29"/>
                  </a:lnTo>
                  <a:lnTo>
                    <a:pt x="225" y="31"/>
                  </a:lnTo>
                  <a:lnTo>
                    <a:pt x="223" y="31"/>
                  </a:lnTo>
                  <a:lnTo>
                    <a:pt x="221" y="31"/>
                  </a:lnTo>
                  <a:lnTo>
                    <a:pt x="219" y="31"/>
                  </a:lnTo>
                  <a:lnTo>
                    <a:pt x="219" y="32"/>
                  </a:lnTo>
                  <a:lnTo>
                    <a:pt x="217" y="32"/>
                  </a:lnTo>
                  <a:lnTo>
                    <a:pt x="216" y="32"/>
                  </a:lnTo>
                  <a:lnTo>
                    <a:pt x="214" y="32"/>
                  </a:lnTo>
                  <a:lnTo>
                    <a:pt x="212" y="32"/>
                  </a:lnTo>
                  <a:lnTo>
                    <a:pt x="210" y="32"/>
                  </a:lnTo>
                  <a:lnTo>
                    <a:pt x="208" y="32"/>
                  </a:lnTo>
                  <a:lnTo>
                    <a:pt x="206" y="32"/>
                  </a:lnTo>
                  <a:lnTo>
                    <a:pt x="204" y="32"/>
                  </a:lnTo>
                  <a:lnTo>
                    <a:pt x="202" y="32"/>
                  </a:lnTo>
                  <a:lnTo>
                    <a:pt x="200" y="32"/>
                  </a:lnTo>
                  <a:lnTo>
                    <a:pt x="198" y="32"/>
                  </a:lnTo>
                  <a:lnTo>
                    <a:pt x="196" y="32"/>
                  </a:lnTo>
                  <a:lnTo>
                    <a:pt x="194" y="32"/>
                  </a:lnTo>
                  <a:lnTo>
                    <a:pt x="193" y="32"/>
                  </a:lnTo>
                  <a:lnTo>
                    <a:pt x="193" y="34"/>
                  </a:lnTo>
                  <a:lnTo>
                    <a:pt x="191" y="34"/>
                  </a:lnTo>
                  <a:lnTo>
                    <a:pt x="189" y="34"/>
                  </a:lnTo>
                  <a:lnTo>
                    <a:pt x="187" y="34"/>
                  </a:lnTo>
                  <a:lnTo>
                    <a:pt x="187" y="36"/>
                  </a:lnTo>
                  <a:lnTo>
                    <a:pt x="185" y="36"/>
                  </a:lnTo>
                  <a:lnTo>
                    <a:pt x="185" y="38"/>
                  </a:lnTo>
                  <a:lnTo>
                    <a:pt x="183" y="38"/>
                  </a:lnTo>
                  <a:lnTo>
                    <a:pt x="183" y="40"/>
                  </a:lnTo>
                  <a:lnTo>
                    <a:pt x="181" y="40"/>
                  </a:lnTo>
                  <a:lnTo>
                    <a:pt x="181" y="42"/>
                  </a:lnTo>
                  <a:lnTo>
                    <a:pt x="179" y="42"/>
                  </a:lnTo>
                  <a:lnTo>
                    <a:pt x="179" y="40"/>
                  </a:lnTo>
                  <a:lnTo>
                    <a:pt x="177" y="40"/>
                  </a:lnTo>
                  <a:lnTo>
                    <a:pt x="177" y="42"/>
                  </a:lnTo>
                  <a:lnTo>
                    <a:pt x="177" y="44"/>
                  </a:lnTo>
                  <a:lnTo>
                    <a:pt x="175" y="44"/>
                  </a:lnTo>
                  <a:lnTo>
                    <a:pt x="173" y="46"/>
                  </a:lnTo>
                  <a:lnTo>
                    <a:pt x="171" y="46"/>
                  </a:lnTo>
                  <a:lnTo>
                    <a:pt x="171" y="48"/>
                  </a:lnTo>
                  <a:lnTo>
                    <a:pt x="171" y="50"/>
                  </a:lnTo>
                  <a:lnTo>
                    <a:pt x="173" y="50"/>
                  </a:lnTo>
                  <a:lnTo>
                    <a:pt x="173" y="52"/>
                  </a:lnTo>
                  <a:lnTo>
                    <a:pt x="175" y="52"/>
                  </a:lnTo>
                  <a:lnTo>
                    <a:pt x="175" y="54"/>
                  </a:lnTo>
                  <a:lnTo>
                    <a:pt x="175" y="55"/>
                  </a:lnTo>
                  <a:lnTo>
                    <a:pt x="177" y="55"/>
                  </a:lnTo>
                  <a:lnTo>
                    <a:pt x="175" y="55"/>
                  </a:lnTo>
                  <a:lnTo>
                    <a:pt x="175" y="57"/>
                  </a:lnTo>
                  <a:lnTo>
                    <a:pt x="177" y="57"/>
                  </a:lnTo>
                  <a:lnTo>
                    <a:pt x="177" y="59"/>
                  </a:lnTo>
                  <a:lnTo>
                    <a:pt x="177" y="61"/>
                  </a:lnTo>
                  <a:lnTo>
                    <a:pt x="177" y="63"/>
                  </a:lnTo>
                  <a:lnTo>
                    <a:pt x="177" y="65"/>
                  </a:lnTo>
                  <a:lnTo>
                    <a:pt x="179" y="65"/>
                  </a:lnTo>
                  <a:lnTo>
                    <a:pt x="177" y="65"/>
                  </a:lnTo>
                  <a:lnTo>
                    <a:pt x="177" y="67"/>
                  </a:lnTo>
                  <a:lnTo>
                    <a:pt x="175" y="67"/>
                  </a:lnTo>
                  <a:lnTo>
                    <a:pt x="175" y="69"/>
                  </a:lnTo>
                  <a:lnTo>
                    <a:pt x="177" y="69"/>
                  </a:lnTo>
                  <a:lnTo>
                    <a:pt x="175" y="69"/>
                  </a:lnTo>
                  <a:lnTo>
                    <a:pt x="175" y="71"/>
                  </a:lnTo>
                  <a:lnTo>
                    <a:pt x="173" y="71"/>
                  </a:lnTo>
                  <a:lnTo>
                    <a:pt x="173" y="73"/>
                  </a:lnTo>
                  <a:lnTo>
                    <a:pt x="171" y="73"/>
                  </a:lnTo>
                  <a:lnTo>
                    <a:pt x="171" y="75"/>
                  </a:lnTo>
                  <a:lnTo>
                    <a:pt x="169" y="75"/>
                  </a:lnTo>
                  <a:lnTo>
                    <a:pt x="169" y="77"/>
                  </a:lnTo>
                  <a:lnTo>
                    <a:pt x="169" y="79"/>
                  </a:lnTo>
                  <a:lnTo>
                    <a:pt x="168" y="79"/>
                  </a:lnTo>
                  <a:lnTo>
                    <a:pt x="168" y="80"/>
                  </a:lnTo>
                  <a:lnTo>
                    <a:pt x="169" y="80"/>
                  </a:lnTo>
                  <a:lnTo>
                    <a:pt x="169" y="82"/>
                  </a:lnTo>
                  <a:lnTo>
                    <a:pt x="169" y="84"/>
                  </a:lnTo>
                  <a:lnTo>
                    <a:pt x="169" y="86"/>
                  </a:lnTo>
                  <a:lnTo>
                    <a:pt x="169" y="88"/>
                  </a:lnTo>
                  <a:lnTo>
                    <a:pt x="168" y="88"/>
                  </a:lnTo>
                  <a:lnTo>
                    <a:pt x="166" y="88"/>
                  </a:lnTo>
                  <a:lnTo>
                    <a:pt x="166" y="90"/>
                  </a:lnTo>
                  <a:lnTo>
                    <a:pt x="162" y="90"/>
                  </a:lnTo>
                  <a:lnTo>
                    <a:pt x="160" y="90"/>
                  </a:lnTo>
                  <a:lnTo>
                    <a:pt x="158" y="90"/>
                  </a:lnTo>
                  <a:lnTo>
                    <a:pt x="158" y="88"/>
                  </a:lnTo>
                  <a:lnTo>
                    <a:pt x="156" y="88"/>
                  </a:lnTo>
                  <a:lnTo>
                    <a:pt x="152" y="88"/>
                  </a:lnTo>
                  <a:lnTo>
                    <a:pt x="150" y="88"/>
                  </a:lnTo>
                  <a:lnTo>
                    <a:pt x="150" y="90"/>
                  </a:lnTo>
                  <a:lnTo>
                    <a:pt x="150" y="92"/>
                  </a:lnTo>
                  <a:lnTo>
                    <a:pt x="152" y="92"/>
                  </a:lnTo>
                  <a:lnTo>
                    <a:pt x="152" y="94"/>
                  </a:lnTo>
                  <a:lnTo>
                    <a:pt x="154" y="94"/>
                  </a:lnTo>
                  <a:lnTo>
                    <a:pt x="154" y="96"/>
                  </a:lnTo>
                  <a:lnTo>
                    <a:pt x="154" y="98"/>
                  </a:lnTo>
                  <a:lnTo>
                    <a:pt x="156" y="98"/>
                  </a:lnTo>
                  <a:lnTo>
                    <a:pt x="156" y="100"/>
                  </a:lnTo>
                  <a:lnTo>
                    <a:pt x="156" y="102"/>
                  </a:lnTo>
                  <a:lnTo>
                    <a:pt x="154" y="103"/>
                  </a:lnTo>
                  <a:lnTo>
                    <a:pt x="152" y="103"/>
                  </a:lnTo>
                  <a:lnTo>
                    <a:pt x="152" y="105"/>
                  </a:lnTo>
                  <a:lnTo>
                    <a:pt x="150" y="105"/>
                  </a:lnTo>
                  <a:lnTo>
                    <a:pt x="148" y="105"/>
                  </a:lnTo>
                  <a:lnTo>
                    <a:pt x="146" y="105"/>
                  </a:lnTo>
                  <a:lnTo>
                    <a:pt x="145" y="105"/>
                  </a:lnTo>
                  <a:lnTo>
                    <a:pt x="145" y="107"/>
                  </a:lnTo>
                  <a:lnTo>
                    <a:pt x="145" y="109"/>
                  </a:lnTo>
                  <a:lnTo>
                    <a:pt x="143" y="111"/>
                  </a:lnTo>
                  <a:lnTo>
                    <a:pt x="143" y="113"/>
                  </a:lnTo>
                  <a:lnTo>
                    <a:pt x="143" y="115"/>
                  </a:lnTo>
                  <a:lnTo>
                    <a:pt x="141" y="117"/>
                  </a:lnTo>
                  <a:lnTo>
                    <a:pt x="141" y="119"/>
                  </a:lnTo>
                  <a:lnTo>
                    <a:pt x="141" y="121"/>
                  </a:lnTo>
                  <a:lnTo>
                    <a:pt x="141" y="123"/>
                  </a:lnTo>
                  <a:lnTo>
                    <a:pt x="141" y="125"/>
                  </a:lnTo>
                  <a:lnTo>
                    <a:pt x="141" y="127"/>
                  </a:lnTo>
                  <a:lnTo>
                    <a:pt x="141" y="128"/>
                  </a:lnTo>
                  <a:lnTo>
                    <a:pt x="139" y="130"/>
                  </a:lnTo>
                  <a:lnTo>
                    <a:pt x="139" y="132"/>
                  </a:lnTo>
                  <a:lnTo>
                    <a:pt x="137" y="132"/>
                  </a:lnTo>
                  <a:lnTo>
                    <a:pt x="135" y="132"/>
                  </a:lnTo>
                  <a:lnTo>
                    <a:pt x="133" y="134"/>
                  </a:lnTo>
                  <a:lnTo>
                    <a:pt x="131" y="132"/>
                  </a:lnTo>
                  <a:lnTo>
                    <a:pt x="131" y="130"/>
                  </a:lnTo>
                  <a:lnTo>
                    <a:pt x="129" y="130"/>
                  </a:lnTo>
                  <a:lnTo>
                    <a:pt x="127" y="130"/>
                  </a:lnTo>
                  <a:lnTo>
                    <a:pt x="129" y="130"/>
                  </a:lnTo>
                  <a:lnTo>
                    <a:pt x="129" y="132"/>
                  </a:lnTo>
                  <a:lnTo>
                    <a:pt x="127" y="130"/>
                  </a:lnTo>
                  <a:lnTo>
                    <a:pt x="125" y="130"/>
                  </a:lnTo>
                  <a:lnTo>
                    <a:pt x="123" y="130"/>
                  </a:lnTo>
                  <a:lnTo>
                    <a:pt x="121" y="130"/>
                  </a:lnTo>
                  <a:lnTo>
                    <a:pt x="121" y="132"/>
                  </a:lnTo>
                  <a:lnTo>
                    <a:pt x="120" y="132"/>
                  </a:lnTo>
                  <a:lnTo>
                    <a:pt x="118" y="132"/>
                  </a:lnTo>
                  <a:lnTo>
                    <a:pt x="118" y="134"/>
                  </a:lnTo>
                  <a:lnTo>
                    <a:pt x="116" y="134"/>
                  </a:lnTo>
                  <a:lnTo>
                    <a:pt x="116" y="136"/>
                  </a:lnTo>
                  <a:lnTo>
                    <a:pt x="114" y="134"/>
                  </a:lnTo>
                  <a:lnTo>
                    <a:pt x="114" y="136"/>
                  </a:lnTo>
                  <a:lnTo>
                    <a:pt x="114" y="138"/>
                  </a:lnTo>
                  <a:lnTo>
                    <a:pt x="116" y="138"/>
                  </a:lnTo>
                  <a:lnTo>
                    <a:pt x="118" y="138"/>
                  </a:lnTo>
                  <a:lnTo>
                    <a:pt x="116" y="138"/>
                  </a:lnTo>
                  <a:lnTo>
                    <a:pt x="116" y="140"/>
                  </a:lnTo>
                  <a:lnTo>
                    <a:pt x="114" y="140"/>
                  </a:lnTo>
                  <a:lnTo>
                    <a:pt x="112" y="140"/>
                  </a:lnTo>
                  <a:lnTo>
                    <a:pt x="110" y="142"/>
                  </a:lnTo>
                  <a:lnTo>
                    <a:pt x="108" y="142"/>
                  </a:lnTo>
                  <a:lnTo>
                    <a:pt x="108" y="140"/>
                  </a:lnTo>
                  <a:lnTo>
                    <a:pt x="106" y="140"/>
                  </a:lnTo>
                  <a:lnTo>
                    <a:pt x="104" y="140"/>
                  </a:lnTo>
                  <a:lnTo>
                    <a:pt x="102" y="140"/>
                  </a:lnTo>
                  <a:lnTo>
                    <a:pt x="100" y="140"/>
                  </a:lnTo>
                  <a:lnTo>
                    <a:pt x="100" y="142"/>
                  </a:lnTo>
                  <a:lnTo>
                    <a:pt x="98" y="144"/>
                  </a:lnTo>
                  <a:lnTo>
                    <a:pt x="96" y="146"/>
                  </a:lnTo>
                  <a:lnTo>
                    <a:pt x="95" y="146"/>
                  </a:lnTo>
                  <a:lnTo>
                    <a:pt x="93" y="151"/>
                  </a:lnTo>
                  <a:lnTo>
                    <a:pt x="93" y="153"/>
                  </a:lnTo>
                  <a:lnTo>
                    <a:pt x="93" y="155"/>
                  </a:lnTo>
                  <a:lnTo>
                    <a:pt x="93" y="157"/>
                  </a:lnTo>
                  <a:lnTo>
                    <a:pt x="93" y="159"/>
                  </a:lnTo>
                  <a:lnTo>
                    <a:pt x="93" y="161"/>
                  </a:lnTo>
                  <a:lnTo>
                    <a:pt x="93" y="163"/>
                  </a:lnTo>
                  <a:lnTo>
                    <a:pt x="95" y="165"/>
                  </a:lnTo>
                  <a:lnTo>
                    <a:pt x="93" y="165"/>
                  </a:lnTo>
                  <a:lnTo>
                    <a:pt x="91" y="167"/>
                  </a:lnTo>
                  <a:lnTo>
                    <a:pt x="89" y="167"/>
                  </a:lnTo>
                  <a:lnTo>
                    <a:pt x="87" y="167"/>
                  </a:lnTo>
                  <a:lnTo>
                    <a:pt x="87" y="169"/>
                  </a:lnTo>
                  <a:lnTo>
                    <a:pt x="85" y="169"/>
                  </a:lnTo>
                  <a:lnTo>
                    <a:pt x="83" y="169"/>
                  </a:lnTo>
                  <a:lnTo>
                    <a:pt x="81" y="169"/>
                  </a:lnTo>
                  <a:lnTo>
                    <a:pt x="79" y="171"/>
                  </a:lnTo>
                  <a:lnTo>
                    <a:pt x="77" y="171"/>
                  </a:lnTo>
                  <a:lnTo>
                    <a:pt x="75" y="171"/>
                  </a:lnTo>
                  <a:lnTo>
                    <a:pt x="73" y="173"/>
                  </a:lnTo>
                  <a:lnTo>
                    <a:pt x="72" y="173"/>
                  </a:lnTo>
                  <a:lnTo>
                    <a:pt x="70" y="171"/>
                  </a:lnTo>
                  <a:lnTo>
                    <a:pt x="68" y="171"/>
                  </a:lnTo>
                  <a:lnTo>
                    <a:pt x="64" y="171"/>
                  </a:lnTo>
                  <a:lnTo>
                    <a:pt x="60" y="173"/>
                  </a:lnTo>
                  <a:lnTo>
                    <a:pt x="58" y="173"/>
                  </a:lnTo>
                  <a:lnTo>
                    <a:pt x="58" y="175"/>
                  </a:lnTo>
                  <a:lnTo>
                    <a:pt x="56" y="175"/>
                  </a:lnTo>
                  <a:lnTo>
                    <a:pt x="52" y="173"/>
                  </a:lnTo>
                  <a:lnTo>
                    <a:pt x="50" y="173"/>
                  </a:lnTo>
                  <a:lnTo>
                    <a:pt x="47" y="173"/>
                  </a:lnTo>
                  <a:lnTo>
                    <a:pt x="45" y="173"/>
                  </a:lnTo>
                  <a:lnTo>
                    <a:pt x="43" y="173"/>
                  </a:lnTo>
                  <a:lnTo>
                    <a:pt x="41" y="173"/>
                  </a:lnTo>
                  <a:lnTo>
                    <a:pt x="39" y="175"/>
                  </a:lnTo>
                  <a:lnTo>
                    <a:pt x="37" y="175"/>
                  </a:lnTo>
                  <a:lnTo>
                    <a:pt x="35" y="175"/>
                  </a:lnTo>
                  <a:lnTo>
                    <a:pt x="33" y="175"/>
                  </a:lnTo>
                  <a:lnTo>
                    <a:pt x="31" y="175"/>
                  </a:lnTo>
                  <a:lnTo>
                    <a:pt x="29" y="173"/>
                  </a:lnTo>
                  <a:lnTo>
                    <a:pt x="27" y="173"/>
                  </a:lnTo>
                  <a:lnTo>
                    <a:pt x="25" y="173"/>
                  </a:lnTo>
                  <a:lnTo>
                    <a:pt x="24" y="173"/>
                  </a:lnTo>
                  <a:lnTo>
                    <a:pt x="24" y="171"/>
                  </a:lnTo>
                  <a:lnTo>
                    <a:pt x="22" y="171"/>
                  </a:lnTo>
                  <a:lnTo>
                    <a:pt x="20" y="171"/>
                  </a:lnTo>
                  <a:lnTo>
                    <a:pt x="18" y="171"/>
                  </a:lnTo>
                  <a:lnTo>
                    <a:pt x="18" y="169"/>
                  </a:lnTo>
                  <a:lnTo>
                    <a:pt x="16" y="169"/>
                  </a:lnTo>
                  <a:lnTo>
                    <a:pt x="14" y="169"/>
                  </a:lnTo>
                  <a:lnTo>
                    <a:pt x="12" y="169"/>
                  </a:lnTo>
                  <a:lnTo>
                    <a:pt x="10" y="167"/>
                  </a:lnTo>
                  <a:lnTo>
                    <a:pt x="8" y="167"/>
                  </a:lnTo>
                  <a:lnTo>
                    <a:pt x="6" y="167"/>
                  </a:lnTo>
                  <a:lnTo>
                    <a:pt x="8" y="165"/>
                  </a:lnTo>
                  <a:lnTo>
                    <a:pt x="8" y="163"/>
                  </a:lnTo>
                  <a:lnTo>
                    <a:pt x="10" y="161"/>
                  </a:lnTo>
                  <a:lnTo>
                    <a:pt x="12" y="159"/>
                  </a:lnTo>
                  <a:lnTo>
                    <a:pt x="14" y="157"/>
                  </a:lnTo>
                  <a:lnTo>
                    <a:pt x="16" y="155"/>
                  </a:lnTo>
                  <a:lnTo>
                    <a:pt x="16" y="153"/>
                  </a:lnTo>
                  <a:lnTo>
                    <a:pt x="18" y="151"/>
                  </a:lnTo>
                  <a:lnTo>
                    <a:pt x="20" y="150"/>
                  </a:lnTo>
                  <a:lnTo>
                    <a:pt x="22" y="148"/>
                  </a:lnTo>
                  <a:lnTo>
                    <a:pt x="22" y="146"/>
                  </a:lnTo>
                  <a:lnTo>
                    <a:pt x="22" y="144"/>
                  </a:lnTo>
                  <a:lnTo>
                    <a:pt x="22" y="142"/>
                  </a:lnTo>
                  <a:lnTo>
                    <a:pt x="22" y="140"/>
                  </a:lnTo>
                  <a:lnTo>
                    <a:pt x="22" y="138"/>
                  </a:lnTo>
                  <a:lnTo>
                    <a:pt x="20" y="138"/>
                  </a:lnTo>
                  <a:lnTo>
                    <a:pt x="18" y="138"/>
                  </a:lnTo>
                  <a:lnTo>
                    <a:pt x="16" y="138"/>
                  </a:lnTo>
                  <a:lnTo>
                    <a:pt x="14" y="136"/>
                  </a:lnTo>
                  <a:lnTo>
                    <a:pt x="10" y="136"/>
                  </a:lnTo>
                  <a:lnTo>
                    <a:pt x="8" y="136"/>
                  </a:lnTo>
                  <a:lnTo>
                    <a:pt x="6" y="136"/>
                  </a:lnTo>
                  <a:lnTo>
                    <a:pt x="6" y="134"/>
                  </a:lnTo>
                  <a:lnTo>
                    <a:pt x="6" y="132"/>
                  </a:lnTo>
                  <a:lnTo>
                    <a:pt x="6" y="130"/>
                  </a:lnTo>
                  <a:lnTo>
                    <a:pt x="6" y="128"/>
                  </a:lnTo>
                  <a:lnTo>
                    <a:pt x="6" y="127"/>
                  </a:lnTo>
                  <a:lnTo>
                    <a:pt x="6" y="125"/>
                  </a:lnTo>
                  <a:lnTo>
                    <a:pt x="6" y="123"/>
                  </a:lnTo>
                  <a:lnTo>
                    <a:pt x="6" y="121"/>
                  </a:lnTo>
                  <a:lnTo>
                    <a:pt x="6" y="119"/>
                  </a:lnTo>
                  <a:lnTo>
                    <a:pt x="4" y="117"/>
                  </a:lnTo>
                  <a:lnTo>
                    <a:pt x="4" y="115"/>
                  </a:lnTo>
                  <a:lnTo>
                    <a:pt x="4" y="113"/>
                  </a:lnTo>
                  <a:lnTo>
                    <a:pt x="2" y="111"/>
                  </a:lnTo>
                  <a:lnTo>
                    <a:pt x="2" y="109"/>
                  </a:lnTo>
                  <a:lnTo>
                    <a:pt x="2" y="107"/>
                  </a:lnTo>
                  <a:lnTo>
                    <a:pt x="2" y="105"/>
                  </a:lnTo>
                  <a:lnTo>
                    <a:pt x="2" y="103"/>
                  </a:lnTo>
                  <a:lnTo>
                    <a:pt x="4" y="102"/>
                  </a:lnTo>
                  <a:lnTo>
                    <a:pt x="4" y="100"/>
                  </a:lnTo>
                  <a:lnTo>
                    <a:pt x="6" y="100"/>
                  </a:lnTo>
                  <a:lnTo>
                    <a:pt x="6" y="98"/>
                  </a:lnTo>
                  <a:lnTo>
                    <a:pt x="8" y="98"/>
                  </a:lnTo>
                  <a:lnTo>
                    <a:pt x="6" y="98"/>
                  </a:lnTo>
                  <a:lnTo>
                    <a:pt x="4" y="98"/>
                  </a:lnTo>
                  <a:lnTo>
                    <a:pt x="4" y="96"/>
                  </a:lnTo>
                  <a:lnTo>
                    <a:pt x="2" y="96"/>
                  </a:lnTo>
                  <a:lnTo>
                    <a:pt x="0" y="96"/>
                  </a:lnTo>
                  <a:lnTo>
                    <a:pt x="0" y="94"/>
                  </a:lnTo>
                  <a:lnTo>
                    <a:pt x="0" y="92"/>
                  </a:lnTo>
                  <a:lnTo>
                    <a:pt x="0" y="88"/>
                  </a:lnTo>
                  <a:lnTo>
                    <a:pt x="0" y="86"/>
                  </a:lnTo>
                  <a:lnTo>
                    <a:pt x="0" y="84"/>
                  </a:lnTo>
                  <a:lnTo>
                    <a:pt x="2" y="84"/>
                  </a:lnTo>
                  <a:lnTo>
                    <a:pt x="2" y="82"/>
                  </a:lnTo>
                  <a:lnTo>
                    <a:pt x="4" y="82"/>
                  </a:lnTo>
                  <a:lnTo>
                    <a:pt x="6" y="82"/>
                  </a:lnTo>
                  <a:lnTo>
                    <a:pt x="6" y="80"/>
                  </a:lnTo>
                  <a:lnTo>
                    <a:pt x="4" y="79"/>
                  </a:lnTo>
                  <a:lnTo>
                    <a:pt x="6" y="79"/>
                  </a:lnTo>
                  <a:lnTo>
                    <a:pt x="6" y="77"/>
                  </a:lnTo>
                  <a:lnTo>
                    <a:pt x="8" y="77"/>
                  </a:lnTo>
                  <a:lnTo>
                    <a:pt x="8" y="75"/>
                  </a:lnTo>
                  <a:lnTo>
                    <a:pt x="8" y="73"/>
                  </a:lnTo>
                  <a:lnTo>
                    <a:pt x="10" y="73"/>
                  </a:lnTo>
                  <a:lnTo>
                    <a:pt x="10" y="71"/>
                  </a:lnTo>
                  <a:lnTo>
                    <a:pt x="10" y="69"/>
                  </a:lnTo>
                  <a:lnTo>
                    <a:pt x="10" y="67"/>
                  </a:lnTo>
                  <a:lnTo>
                    <a:pt x="12" y="67"/>
                  </a:lnTo>
                  <a:lnTo>
                    <a:pt x="10" y="65"/>
                  </a:lnTo>
                  <a:lnTo>
                    <a:pt x="10" y="63"/>
                  </a:lnTo>
                  <a:lnTo>
                    <a:pt x="12" y="63"/>
                  </a:lnTo>
                  <a:lnTo>
                    <a:pt x="12" y="61"/>
                  </a:lnTo>
                  <a:lnTo>
                    <a:pt x="12" y="59"/>
                  </a:lnTo>
                  <a:lnTo>
                    <a:pt x="14" y="59"/>
                  </a:lnTo>
                  <a:lnTo>
                    <a:pt x="14" y="57"/>
                  </a:lnTo>
                  <a:lnTo>
                    <a:pt x="16" y="57"/>
                  </a:lnTo>
                  <a:lnTo>
                    <a:pt x="16" y="59"/>
                  </a:lnTo>
                  <a:lnTo>
                    <a:pt x="18" y="59"/>
                  </a:lnTo>
                  <a:lnTo>
                    <a:pt x="18" y="61"/>
                  </a:lnTo>
                  <a:lnTo>
                    <a:pt x="22" y="61"/>
                  </a:lnTo>
                  <a:lnTo>
                    <a:pt x="24" y="59"/>
                  </a:lnTo>
                  <a:lnTo>
                    <a:pt x="25" y="61"/>
                  </a:lnTo>
                  <a:lnTo>
                    <a:pt x="27" y="63"/>
                  </a:lnTo>
                  <a:lnTo>
                    <a:pt x="29" y="63"/>
                  </a:lnTo>
                  <a:lnTo>
                    <a:pt x="29" y="65"/>
                  </a:lnTo>
                  <a:lnTo>
                    <a:pt x="29" y="67"/>
                  </a:lnTo>
                  <a:lnTo>
                    <a:pt x="31" y="63"/>
                  </a:lnTo>
                  <a:lnTo>
                    <a:pt x="33" y="65"/>
                  </a:lnTo>
                  <a:lnTo>
                    <a:pt x="35" y="65"/>
                  </a:lnTo>
                  <a:lnTo>
                    <a:pt x="37" y="63"/>
                  </a:lnTo>
                  <a:lnTo>
                    <a:pt x="39" y="63"/>
                  </a:lnTo>
                  <a:lnTo>
                    <a:pt x="39" y="61"/>
                  </a:lnTo>
                  <a:lnTo>
                    <a:pt x="41" y="61"/>
                  </a:lnTo>
                  <a:lnTo>
                    <a:pt x="43" y="61"/>
                  </a:lnTo>
                  <a:lnTo>
                    <a:pt x="43" y="59"/>
                  </a:lnTo>
                  <a:lnTo>
                    <a:pt x="43" y="57"/>
                  </a:lnTo>
                  <a:lnTo>
                    <a:pt x="43" y="55"/>
                  </a:lnTo>
                  <a:lnTo>
                    <a:pt x="45" y="55"/>
                  </a:lnTo>
                  <a:lnTo>
                    <a:pt x="43" y="55"/>
                  </a:lnTo>
                  <a:lnTo>
                    <a:pt x="43" y="54"/>
                  </a:lnTo>
                  <a:lnTo>
                    <a:pt x="43" y="52"/>
                  </a:lnTo>
                  <a:lnTo>
                    <a:pt x="47" y="52"/>
                  </a:lnTo>
                  <a:lnTo>
                    <a:pt x="48" y="52"/>
                  </a:lnTo>
                  <a:lnTo>
                    <a:pt x="50" y="50"/>
                  </a:lnTo>
                  <a:lnTo>
                    <a:pt x="52" y="50"/>
                  </a:lnTo>
                  <a:lnTo>
                    <a:pt x="54" y="50"/>
                  </a:lnTo>
                  <a:lnTo>
                    <a:pt x="56" y="50"/>
                  </a:lnTo>
                  <a:lnTo>
                    <a:pt x="58" y="50"/>
                  </a:lnTo>
                  <a:lnTo>
                    <a:pt x="58" y="48"/>
                  </a:lnTo>
                  <a:lnTo>
                    <a:pt x="58" y="46"/>
                  </a:lnTo>
                  <a:lnTo>
                    <a:pt x="60" y="46"/>
                  </a:lnTo>
                  <a:lnTo>
                    <a:pt x="62" y="46"/>
                  </a:lnTo>
                  <a:lnTo>
                    <a:pt x="64" y="44"/>
                  </a:lnTo>
                  <a:lnTo>
                    <a:pt x="66" y="42"/>
                  </a:lnTo>
                  <a:lnTo>
                    <a:pt x="66" y="40"/>
                  </a:lnTo>
                  <a:lnTo>
                    <a:pt x="66" y="38"/>
                  </a:lnTo>
                  <a:lnTo>
                    <a:pt x="66" y="36"/>
                  </a:lnTo>
                  <a:lnTo>
                    <a:pt x="68" y="32"/>
                  </a:lnTo>
                  <a:lnTo>
                    <a:pt x="70" y="32"/>
                  </a:lnTo>
                  <a:lnTo>
                    <a:pt x="70" y="31"/>
                  </a:lnTo>
                  <a:lnTo>
                    <a:pt x="70" y="29"/>
                  </a:lnTo>
                  <a:lnTo>
                    <a:pt x="70" y="27"/>
                  </a:lnTo>
                  <a:lnTo>
                    <a:pt x="72" y="25"/>
                  </a:lnTo>
                  <a:lnTo>
                    <a:pt x="73" y="25"/>
                  </a:lnTo>
                  <a:lnTo>
                    <a:pt x="81" y="25"/>
                  </a:lnTo>
                  <a:lnTo>
                    <a:pt x="81" y="23"/>
                  </a:lnTo>
                  <a:lnTo>
                    <a:pt x="83" y="23"/>
                  </a:lnTo>
                  <a:lnTo>
                    <a:pt x="83" y="21"/>
                  </a:lnTo>
                  <a:lnTo>
                    <a:pt x="83" y="19"/>
                  </a:lnTo>
                  <a:lnTo>
                    <a:pt x="85" y="19"/>
                  </a:lnTo>
                  <a:lnTo>
                    <a:pt x="87" y="19"/>
                  </a:lnTo>
                  <a:lnTo>
                    <a:pt x="89" y="21"/>
                  </a:lnTo>
                  <a:lnTo>
                    <a:pt x="91" y="21"/>
                  </a:lnTo>
                  <a:lnTo>
                    <a:pt x="91" y="23"/>
                  </a:lnTo>
                  <a:lnTo>
                    <a:pt x="93" y="23"/>
                  </a:lnTo>
                  <a:lnTo>
                    <a:pt x="95" y="23"/>
                  </a:lnTo>
                  <a:lnTo>
                    <a:pt x="96" y="23"/>
                  </a:lnTo>
                  <a:lnTo>
                    <a:pt x="98" y="23"/>
                  </a:lnTo>
                  <a:lnTo>
                    <a:pt x="100" y="23"/>
                  </a:lnTo>
                  <a:lnTo>
                    <a:pt x="102" y="23"/>
                  </a:lnTo>
                  <a:lnTo>
                    <a:pt x="104" y="23"/>
                  </a:lnTo>
                  <a:lnTo>
                    <a:pt x="106" y="23"/>
                  </a:lnTo>
                  <a:lnTo>
                    <a:pt x="106" y="25"/>
                  </a:lnTo>
                  <a:lnTo>
                    <a:pt x="108" y="25"/>
                  </a:lnTo>
                  <a:lnTo>
                    <a:pt x="108" y="27"/>
                  </a:lnTo>
                  <a:lnTo>
                    <a:pt x="110" y="25"/>
                  </a:lnTo>
                  <a:lnTo>
                    <a:pt x="112" y="25"/>
                  </a:lnTo>
                  <a:lnTo>
                    <a:pt x="114" y="25"/>
                  </a:lnTo>
                  <a:lnTo>
                    <a:pt x="116" y="25"/>
                  </a:lnTo>
                  <a:lnTo>
                    <a:pt x="118" y="25"/>
                  </a:lnTo>
                  <a:lnTo>
                    <a:pt x="118" y="27"/>
                  </a:lnTo>
                  <a:lnTo>
                    <a:pt x="118" y="29"/>
                  </a:lnTo>
                  <a:lnTo>
                    <a:pt x="120" y="29"/>
                  </a:lnTo>
                  <a:lnTo>
                    <a:pt x="120" y="31"/>
                  </a:lnTo>
                  <a:lnTo>
                    <a:pt x="121" y="31"/>
                  </a:lnTo>
                  <a:lnTo>
                    <a:pt x="123" y="31"/>
                  </a:lnTo>
                  <a:lnTo>
                    <a:pt x="123" y="29"/>
                  </a:lnTo>
                  <a:lnTo>
                    <a:pt x="125" y="29"/>
                  </a:lnTo>
                  <a:lnTo>
                    <a:pt x="125" y="27"/>
                  </a:lnTo>
                  <a:lnTo>
                    <a:pt x="127" y="27"/>
                  </a:lnTo>
                  <a:lnTo>
                    <a:pt x="129" y="27"/>
                  </a:lnTo>
                  <a:lnTo>
                    <a:pt x="129" y="25"/>
                  </a:lnTo>
                  <a:lnTo>
                    <a:pt x="131" y="25"/>
                  </a:lnTo>
                  <a:lnTo>
                    <a:pt x="133" y="25"/>
                  </a:lnTo>
                  <a:lnTo>
                    <a:pt x="133" y="23"/>
                  </a:lnTo>
                  <a:lnTo>
                    <a:pt x="135" y="23"/>
                  </a:lnTo>
                  <a:lnTo>
                    <a:pt x="135" y="25"/>
                  </a:lnTo>
                  <a:lnTo>
                    <a:pt x="135" y="23"/>
                  </a:lnTo>
                  <a:lnTo>
                    <a:pt x="137" y="23"/>
                  </a:lnTo>
                  <a:lnTo>
                    <a:pt x="137" y="25"/>
                  </a:lnTo>
                  <a:lnTo>
                    <a:pt x="139" y="27"/>
                  </a:lnTo>
                  <a:lnTo>
                    <a:pt x="141" y="27"/>
                  </a:lnTo>
                  <a:lnTo>
                    <a:pt x="143" y="27"/>
                  </a:lnTo>
                  <a:lnTo>
                    <a:pt x="143" y="25"/>
                  </a:lnTo>
                  <a:lnTo>
                    <a:pt x="143" y="23"/>
                  </a:lnTo>
                  <a:lnTo>
                    <a:pt x="143" y="21"/>
                  </a:lnTo>
                  <a:lnTo>
                    <a:pt x="143" y="19"/>
                  </a:lnTo>
                  <a:lnTo>
                    <a:pt x="145" y="19"/>
                  </a:lnTo>
                  <a:lnTo>
                    <a:pt x="145" y="17"/>
                  </a:lnTo>
                  <a:lnTo>
                    <a:pt x="146" y="19"/>
                  </a:lnTo>
                  <a:lnTo>
                    <a:pt x="148" y="17"/>
                  </a:lnTo>
                  <a:lnTo>
                    <a:pt x="150" y="17"/>
                  </a:lnTo>
                  <a:lnTo>
                    <a:pt x="152" y="17"/>
                  </a:lnTo>
                  <a:lnTo>
                    <a:pt x="152" y="19"/>
                  </a:lnTo>
                  <a:lnTo>
                    <a:pt x="154" y="19"/>
                  </a:lnTo>
                  <a:lnTo>
                    <a:pt x="156" y="19"/>
                  </a:lnTo>
                  <a:lnTo>
                    <a:pt x="156" y="17"/>
                  </a:lnTo>
                  <a:lnTo>
                    <a:pt x="156" y="15"/>
                  </a:lnTo>
                  <a:lnTo>
                    <a:pt x="156" y="13"/>
                  </a:lnTo>
                  <a:lnTo>
                    <a:pt x="154" y="13"/>
                  </a:lnTo>
                  <a:lnTo>
                    <a:pt x="154" y="11"/>
                  </a:lnTo>
                  <a:lnTo>
                    <a:pt x="156" y="11"/>
                  </a:lnTo>
                  <a:lnTo>
                    <a:pt x="156" y="9"/>
                  </a:lnTo>
                  <a:lnTo>
                    <a:pt x="158" y="9"/>
                  </a:lnTo>
                  <a:lnTo>
                    <a:pt x="158" y="7"/>
                  </a:lnTo>
                  <a:lnTo>
                    <a:pt x="160" y="7"/>
                  </a:lnTo>
                  <a:lnTo>
                    <a:pt x="160" y="6"/>
                  </a:lnTo>
                  <a:lnTo>
                    <a:pt x="162" y="4"/>
                  </a:lnTo>
                  <a:lnTo>
                    <a:pt x="162" y="2"/>
                  </a:lnTo>
                  <a:lnTo>
                    <a:pt x="164" y="2"/>
                  </a:lnTo>
                  <a:lnTo>
                    <a:pt x="162" y="2"/>
                  </a:lnTo>
                  <a:lnTo>
                    <a:pt x="164" y="2"/>
                  </a:lnTo>
                  <a:lnTo>
                    <a:pt x="164" y="0"/>
                  </a:lnTo>
                  <a:lnTo>
                    <a:pt x="166" y="0"/>
                  </a:lnTo>
                  <a:lnTo>
                    <a:pt x="168" y="0"/>
                  </a:lnTo>
                  <a:lnTo>
                    <a:pt x="168" y="2"/>
                  </a:lnTo>
                  <a:lnTo>
                    <a:pt x="168" y="0"/>
                  </a:lnTo>
                  <a:lnTo>
                    <a:pt x="169" y="2"/>
                  </a:lnTo>
                  <a:lnTo>
                    <a:pt x="171" y="2"/>
                  </a:lnTo>
                  <a:lnTo>
                    <a:pt x="171" y="4"/>
                  </a:lnTo>
                  <a:lnTo>
                    <a:pt x="173" y="4"/>
                  </a:lnTo>
                  <a:lnTo>
                    <a:pt x="173" y="6"/>
                  </a:lnTo>
                  <a:lnTo>
                    <a:pt x="173" y="7"/>
                  </a:lnTo>
                  <a:lnTo>
                    <a:pt x="173" y="9"/>
                  </a:lnTo>
                  <a:lnTo>
                    <a:pt x="171" y="9"/>
                  </a:lnTo>
                  <a:lnTo>
                    <a:pt x="171" y="11"/>
                  </a:lnTo>
                  <a:lnTo>
                    <a:pt x="173" y="11"/>
                  </a:lnTo>
                  <a:lnTo>
                    <a:pt x="175" y="11"/>
                  </a:lnTo>
                  <a:lnTo>
                    <a:pt x="177" y="11"/>
                  </a:lnTo>
                  <a:lnTo>
                    <a:pt x="177" y="13"/>
                  </a:lnTo>
                  <a:lnTo>
                    <a:pt x="177" y="15"/>
                  </a:lnTo>
                  <a:lnTo>
                    <a:pt x="177" y="17"/>
                  </a:lnTo>
                  <a:lnTo>
                    <a:pt x="175" y="17"/>
                  </a:lnTo>
                  <a:lnTo>
                    <a:pt x="175" y="19"/>
                  </a:lnTo>
                  <a:lnTo>
                    <a:pt x="175" y="21"/>
                  </a:lnTo>
                  <a:lnTo>
                    <a:pt x="175" y="23"/>
                  </a:lnTo>
                  <a:lnTo>
                    <a:pt x="175" y="25"/>
                  </a:lnTo>
                  <a:lnTo>
                    <a:pt x="175" y="27"/>
                  </a:lnTo>
                  <a:lnTo>
                    <a:pt x="175" y="29"/>
                  </a:lnTo>
                  <a:lnTo>
                    <a:pt x="175" y="31"/>
                  </a:lnTo>
                  <a:lnTo>
                    <a:pt x="177" y="32"/>
                  </a:lnTo>
                  <a:lnTo>
                    <a:pt x="177" y="34"/>
                  </a:lnTo>
                  <a:lnTo>
                    <a:pt x="177" y="36"/>
                  </a:lnTo>
                  <a:lnTo>
                    <a:pt x="179" y="36"/>
                  </a:lnTo>
                  <a:lnTo>
                    <a:pt x="181" y="36"/>
                  </a:lnTo>
                  <a:lnTo>
                    <a:pt x="187" y="32"/>
                  </a:lnTo>
                  <a:lnTo>
                    <a:pt x="187" y="31"/>
                  </a:lnTo>
                  <a:lnTo>
                    <a:pt x="189" y="31"/>
                  </a:lnTo>
                  <a:lnTo>
                    <a:pt x="191" y="31"/>
                  </a:lnTo>
                  <a:lnTo>
                    <a:pt x="191" y="29"/>
                  </a:lnTo>
                  <a:lnTo>
                    <a:pt x="191" y="31"/>
                  </a:lnTo>
                  <a:lnTo>
                    <a:pt x="193" y="29"/>
                  </a:lnTo>
                  <a:lnTo>
                    <a:pt x="194" y="29"/>
                  </a:lnTo>
                  <a:lnTo>
                    <a:pt x="194" y="27"/>
                  </a:lnTo>
                  <a:lnTo>
                    <a:pt x="196" y="27"/>
                  </a:lnTo>
                  <a:lnTo>
                    <a:pt x="196" y="25"/>
                  </a:lnTo>
                  <a:lnTo>
                    <a:pt x="198" y="25"/>
                  </a:lnTo>
                  <a:lnTo>
                    <a:pt x="200" y="23"/>
                  </a:lnTo>
                  <a:lnTo>
                    <a:pt x="202" y="23"/>
                  </a:lnTo>
                  <a:lnTo>
                    <a:pt x="202" y="21"/>
                  </a:lnTo>
                  <a:lnTo>
                    <a:pt x="204" y="21"/>
                  </a:lnTo>
                  <a:lnTo>
                    <a:pt x="206" y="21"/>
                  </a:lnTo>
                  <a:lnTo>
                    <a:pt x="208" y="21"/>
                  </a:lnTo>
                  <a:lnTo>
                    <a:pt x="210" y="21"/>
                  </a:lnTo>
                  <a:lnTo>
                    <a:pt x="212" y="21"/>
                  </a:lnTo>
                  <a:lnTo>
                    <a:pt x="212" y="23"/>
                  </a:lnTo>
                  <a:lnTo>
                    <a:pt x="210" y="23"/>
                  </a:lnTo>
                  <a:lnTo>
                    <a:pt x="210" y="25"/>
                  </a:lnTo>
                  <a:lnTo>
                    <a:pt x="212" y="25"/>
                  </a:lnTo>
                  <a:lnTo>
                    <a:pt x="214" y="25"/>
                  </a:lnTo>
                  <a:lnTo>
                    <a:pt x="216" y="25"/>
                  </a:lnTo>
                  <a:lnTo>
                    <a:pt x="217" y="23"/>
                  </a:lnTo>
                  <a:lnTo>
                    <a:pt x="219" y="23"/>
                  </a:lnTo>
                  <a:lnTo>
                    <a:pt x="219" y="21"/>
                  </a:lnTo>
                  <a:lnTo>
                    <a:pt x="221" y="21"/>
                  </a:lnTo>
                  <a:lnTo>
                    <a:pt x="223" y="23"/>
                  </a:lnTo>
                  <a:lnTo>
                    <a:pt x="223" y="21"/>
                  </a:lnTo>
                  <a:lnTo>
                    <a:pt x="223" y="23"/>
                  </a:lnTo>
                  <a:lnTo>
                    <a:pt x="225" y="23"/>
                  </a:lnTo>
                  <a:lnTo>
                    <a:pt x="227" y="21"/>
                  </a:lnTo>
                  <a:lnTo>
                    <a:pt x="229" y="23"/>
                  </a:lnTo>
                  <a:lnTo>
                    <a:pt x="229" y="25"/>
                  </a:lnTo>
                  <a:lnTo>
                    <a:pt x="231" y="2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8"/>
            <p:cNvSpPr>
              <a:spLocks noEditPoints="1"/>
            </p:cNvSpPr>
            <p:nvPr/>
          </p:nvSpPr>
          <p:spPr bwMode="auto">
            <a:xfrm>
              <a:off x="5326063" y="4941888"/>
              <a:ext cx="311150" cy="354013"/>
            </a:xfrm>
            <a:custGeom>
              <a:avLst/>
              <a:gdLst>
                <a:gd name="T0" fmla="*/ 46 w 196"/>
                <a:gd name="T1" fmla="*/ 25 h 223"/>
                <a:gd name="T2" fmla="*/ 63 w 196"/>
                <a:gd name="T3" fmla="*/ 25 h 223"/>
                <a:gd name="T4" fmla="*/ 79 w 196"/>
                <a:gd name="T5" fmla="*/ 27 h 223"/>
                <a:gd name="T6" fmla="*/ 82 w 196"/>
                <a:gd name="T7" fmla="*/ 40 h 223"/>
                <a:gd name="T8" fmla="*/ 86 w 196"/>
                <a:gd name="T9" fmla="*/ 50 h 223"/>
                <a:gd name="T10" fmla="*/ 92 w 196"/>
                <a:gd name="T11" fmla="*/ 60 h 223"/>
                <a:gd name="T12" fmla="*/ 107 w 196"/>
                <a:gd name="T13" fmla="*/ 58 h 223"/>
                <a:gd name="T14" fmla="*/ 121 w 196"/>
                <a:gd name="T15" fmla="*/ 58 h 223"/>
                <a:gd name="T16" fmla="*/ 125 w 196"/>
                <a:gd name="T17" fmla="*/ 44 h 223"/>
                <a:gd name="T18" fmla="*/ 138 w 196"/>
                <a:gd name="T19" fmla="*/ 40 h 223"/>
                <a:gd name="T20" fmla="*/ 146 w 196"/>
                <a:gd name="T21" fmla="*/ 48 h 223"/>
                <a:gd name="T22" fmla="*/ 161 w 196"/>
                <a:gd name="T23" fmla="*/ 50 h 223"/>
                <a:gd name="T24" fmla="*/ 161 w 196"/>
                <a:gd name="T25" fmla="*/ 63 h 223"/>
                <a:gd name="T26" fmla="*/ 161 w 196"/>
                <a:gd name="T27" fmla="*/ 71 h 223"/>
                <a:gd name="T28" fmla="*/ 163 w 196"/>
                <a:gd name="T29" fmla="*/ 87 h 223"/>
                <a:gd name="T30" fmla="*/ 169 w 196"/>
                <a:gd name="T31" fmla="*/ 98 h 223"/>
                <a:gd name="T32" fmla="*/ 167 w 196"/>
                <a:gd name="T33" fmla="*/ 110 h 223"/>
                <a:gd name="T34" fmla="*/ 176 w 196"/>
                <a:gd name="T35" fmla="*/ 110 h 223"/>
                <a:gd name="T36" fmla="*/ 188 w 196"/>
                <a:gd name="T37" fmla="*/ 106 h 223"/>
                <a:gd name="T38" fmla="*/ 196 w 196"/>
                <a:gd name="T39" fmla="*/ 111 h 223"/>
                <a:gd name="T40" fmla="*/ 194 w 196"/>
                <a:gd name="T41" fmla="*/ 123 h 223"/>
                <a:gd name="T42" fmla="*/ 196 w 196"/>
                <a:gd name="T43" fmla="*/ 138 h 223"/>
                <a:gd name="T44" fmla="*/ 180 w 196"/>
                <a:gd name="T45" fmla="*/ 140 h 223"/>
                <a:gd name="T46" fmla="*/ 163 w 196"/>
                <a:gd name="T47" fmla="*/ 140 h 223"/>
                <a:gd name="T48" fmla="*/ 163 w 196"/>
                <a:gd name="T49" fmla="*/ 161 h 223"/>
                <a:gd name="T50" fmla="*/ 163 w 196"/>
                <a:gd name="T51" fmla="*/ 182 h 223"/>
                <a:gd name="T52" fmla="*/ 165 w 196"/>
                <a:gd name="T53" fmla="*/ 196 h 223"/>
                <a:gd name="T54" fmla="*/ 173 w 196"/>
                <a:gd name="T55" fmla="*/ 206 h 223"/>
                <a:gd name="T56" fmla="*/ 182 w 196"/>
                <a:gd name="T57" fmla="*/ 215 h 223"/>
                <a:gd name="T58" fmla="*/ 167 w 196"/>
                <a:gd name="T59" fmla="*/ 219 h 223"/>
                <a:gd name="T60" fmla="*/ 144 w 196"/>
                <a:gd name="T61" fmla="*/ 223 h 223"/>
                <a:gd name="T62" fmla="*/ 134 w 196"/>
                <a:gd name="T63" fmla="*/ 221 h 223"/>
                <a:gd name="T64" fmla="*/ 117 w 196"/>
                <a:gd name="T65" fmla="*/ 219 h 223"/>
                <a:gd name="T66" fmla="*/ 105 w 196"/>
                <a:gd name="T67" fmla="*/ 211 h 223"/>
                <a:gd name="T68" fmla="*/ 77 w 196"/>
                <a:gd name="T69" fmla="*/ 211 h 223"/>
                <a:gd name="T70" fmla="*/ 40 w 196"/>
                <a:gd name="T71" fmla="*/ 211 h 223"/>
                <a:gd name="T72" fmla="*/ 29 w 196"/>
                <a:gd name="T73" fmla="*/ 207 h 223"/>
                <a:gd name="T74" fmla="*/ 15 w 196"/>
                <a:gd name="T75" fmla="*/ 207 h 223"/>
                <a:gd name="T76" fmla="*/ 4 w 196"/>
                <a:gd name="T77" fmla="*/ 209 h 223"/>
                <a:gd name="T78" fmla="*/ 2 w 196"/>
                <a:gd name="T79" fmla="*/ 202 h 223"/>
                <a:gd name="T80" fmla="*/ 2 w 196"/>
                <a:gd name="T81" fmla="*/ 186 h 223"/>
                <a:gd name="T82" fmla="*/ 6 w 196"/>
                <a:gd name="T83" fmla="*/ 175 h 223"/>
                <a:gd name="T84" fmla="*/ 9 w 196"/>
                <a:gd name="T85" fmla="*/ 161 h 223"/>
                <a:gd name="T86" fmla="*/ 13 w 196"/>
                <a:gd name="T87" fmla="*/ 148 h 223"/>
                <a:gd name="T88" fmla="*/ 19 w 196"/>
                <a:gd name="T89" fmla="*/ 136 h 223"/>
                <a:gd name="T90" fmla="*/ 29 w 196"/>
                <a:gd name="T91" fmla="*/ 129 h 223"/>
                <a:gd name="T92" fmla="*/ 32 w 196"/>
                <a:gd name="T93" fmla="*/ 113 h 223"/>
                <a:gd name="T94" fmla="*/ 31 w 196"/>
                <a:gd name="T95" fmla="*/ 98 h 223"/>
                <a:gd name="T96" fmla="*/ 23 w 196"/>
                <a:gd name="T97" fmla="*/ 83 h 223"/>
                <a:gd name="T98" fmla="*/ 21 w 196"/>
                <a:gd name="T99" fmla="*/ 75 h 223"/>
                <a:gd name="T100" fmla="*/ 27 w 196"/>
                <a:gd name="T101" fmla="*/ 67 h 223"/>
                <a:gd name="T102" fmla="*/ 19 w 196"/>
                <a:gd name="T103" fmla="*/ 52 h 223"/>
                <a:gd name="T104" fmla="*/ 13 w 196"/>
                <a:gd name="T105" fmla="*/ 39 h 223"/>
                <a:gd name="T106" fmla="*/ 17 w 196"/>
                <a:gd name="T107" fmla="*/ 27 h 223"/>
                <a:gd name="T108" fmla="*/ 32 w 196"/>
                <a:gd name="T109" fmla="*/ 25 h 223"/>
                <a:gd name="T110" fmla="*/ 17 w 196"/>
                <a:gd name="T111" fmla="*/ 8 h 223"/>
                <a:gd name="T112" fmla="*/ 13 w 196"/>
                <a:gd name="T113" fmla="*/ 19 h 223"/>
                <a:gd name="T114" fmla="*/ 7 w 196"/>
                <a:gd name="T115" fmla="*/ 15 h 223"/>
                <a:gd name="T116" fmla="*/ 9 w 196"/>
                <a:gd name="T117" fmla="*/ 4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6" h="223">
                  <a:moveTo>
                    <a:pt x="0" y="200"/>
                  </a:moveTo>
                  <a:lnTo>
                    <a:pt x="0" y="198"/>
                  </a:lnTo>
                  <a:lnTo>
                    <a:pt x="0" y="200"/>
                  </a:lnTo>
                  <a:close/>
                  <a:moveTo>
                    <a:pt x="36" y="25"/>
                  </a:moveTo>
                  <a:lnTo>
                    <a:pt x="38" y="25"/>
                  </a:lnTo>
                  <a:lnTo>
                    <a:pt x="40" y="25"/>
                  </a:lnTo>
                  <a:lnTo>
                    <a:pt x="42" y="25"/>
                  </a:lnTo>
                  <a:lnTo>
                    <a:pt x="44" y="25"/>
                  </a:lnTo>
                  <a:lnTo>
                    <a:pt x="46" y="25"/>
                  </a:lnTo>
                  <a:lnTo>
                    <a:pt x="48" y="25"/>
                  </a:lnTo>
                  <a:lnTo>
                    <a:pt x="50" y="25"/>
                  </a:lnTo>
                  <a:lnTo>
                    <a:pt x="52" y="25"/>
                  </a:lnTo>
                  <a:lnTo>
                    <a:pt x="54" y="25"/>
                  </a:lnTo>
                  <a:lnTo>
                    <a:pt x="55" y="25"/>
                  </a:lnTo>
                  <a:lnTo>
                    <a:pt x="57" y="25"/>
                  </a:lnTo>
                  <a:lnTo>
                    <a:pt x="59" y="25"/>
                  </a:lnTo>
                  <a:lnTo>
                    <a:pt x="61" y="25"/>
                  </a:lnTo>
                  <a:lnTo>
                    <a:pt x="63" y="25"/>
                  </a:lnTo>
                  <a:lnTo>
                    <a:pt x="65" y="25"/>
                  </a:lnTo>
                  <a:lnTo>
                    <a:pt x="67" y="25"/>
                  </a:lnTo>
                  <a:lnTo>
                    <a:pt x="69" y="25"/>
                  </a:lnTo>
                  <a:lnTo>
                    <a:pt x="71" y="25"/>
                  </a:lnTo>
                  <a:lnTo>
                    <a:pt x="73" y="25"/>
                  </a:lnTo>
                  <a:lnTo>
                    <a:pt x="75" y="25"/>
                  </a:lnTo>
                  <a:lnTo>
                    <a:pt x="77" y="25"/>
                  </a:lnTo>
                  <a:lnTo>
                    <a:pt x="77" y="27"/>
                  </a:lnTo>
                  <a:lnTo>
                    <a:pt x="79" y="27"/>
                  </a:lnTo>
                  <a:lnTo>
                    <a:pt x="79" y="29"/>
                  </a:lnTo>
                  <a:lnTo>
                    <a:pt x="79" y="31"/>
                  </a:lnTo>
                  <a:lnTo>
                    <a:pt x="79" y="33"/>
                  </a:lnTo>
                  <a:lnTo>
                    <a:pt x="79" y="35"/>
                  </a:lnTo>
                  <a:lnTo>
                    <a:pt x="80" y="35"/>
                  </a:lnTo>
                  <a:lnTo>
                    <a:pt x="80" y="37"/>
                  </a:lnTo>
                  <a:lnTo>
                    <a:pt x="80" y="39"/>
                  </a:lnTo>
                  <a:lnTo>
                    <a:pt x="80" y="40"/>
                  </a:lnTo>
                  <a:lnTo>
                    <a:pt x="82" y="40"/>
                  </a:lnTo>
                  <a:lnTo>
                    <a:pt x="82" y="42"/>
                  </a:lnTo>
                  <a:lnTo>
                    <a:pt x="84" y="42"/>
                  </a:lnTo>
                  <a:lnTo>
                    <a:pt x="82" y="42"/>
                  </a:lnTo>
                  <a:lnTo>
                    <a:pt x="82" y="44"/>
                  </a:lnTo>
                  <a:lnTo>
                    <a:pt x="82" y="46"/>
                  </a:lnTo>
                  <a:lnTo>
                    <a:pt x="84" y="46"/>
                  </a:lnTo>
                  <a:lnTo>
                    <a:pt x="84" y="48"/>
                  </a:lnTo>
                  <a:lnTo>
                    <a:pt x="86" y="48"/>
                  </a:lnTo>
                  <a:lnTo>
                    <a:pt x="86" y="50"/>
                  </a:lnTo>
                  <a:lnTo>
                    <a:pt x="86" y="52"/>
                  </a:lnTo>
                  <a:lnTo>
                    <a:pt x="88" y="52"/>
                  </a:lnTo>
                  <a:lnTo>
                    <a:pt x="88" y="54"/>
                  </a:lnTo>
                  <a:lnTo>
                    <a:pt x="90" y="56"/>
                  </a:lnTo>
                  <a:lnTo>
                    <a:pt x="90" y="58"/>
                  </a:lnTo>
                  <a:lnTo>
                    <a:pt x="90" y="56"/>
                  </a:lnTo>
                  <a:lnTo>
                    <a:pt x="90" y="58"/>
                  </a:lnTo>
                  <a:lnTo>
                    <a:pt x="92" y="58"/>
                  </a:lnTo>
                  <a:lnTo>
                    <a:pt x="92" y="60"/>
                  </a:lnTo>
                  <a:lnTo>
                    <a:pt x="94" y="60"/>
                  </a:lnTo>
                  <a:lnTo>
                    <a:pt x="96" y="60"/>
                  </a:lnTo>
                  <a:lnTo>
                    <a:pt x="98" y="60"/>
                  </a:lnTo>
                  <a:lnTo>
                    <a:pt x="100" y="60"/>
                  </a:lnTo>
                  <a:lnTo>
                    <a:pt x="102" y="60"/>
                  </a:lnTo>
                  <a:lnTo>
                    <a:pt x="103" y="60"/>
                  </a:lnTo>
                  <a:lnTo>
                    <a:pt x="105" y="60"/>
                  </a:lnTo>
                  <a:lnTo>
                    <a:pt x="107" y="60"/>
                  </a:lnTo>
                  <a:lnTo>
                    <a:pt x="107" y="58"/>
                  </a:lnTo>
                  <a:lnTo>
                    <a:pt x="109" y="58"/>
                  </a:lnTo>
                  <a:lnTo>
                    <a:pt x="111" y="58"/>
                  </a:lnTo>
                  <a:lnTo>
                    <a:pt x="111" y="60"/>
                  </a:lnTo>
                  <a:lnTo>
                    <a:pt x="113" y="60"/>
                  </a:lnTo>
                  <a:lnTo>
                    <a:pt x="115" y="60"/>
                  </a:lnTo>
                  <a:lnTo>
                    <a:pt x="117" y="60"/>
                  </a:lnTo>
                  <a:lnTo>
                    <a:pt x="119" y="60"/>
                  </a:lnTo>
                  <a:lnTo>
                    <a:pt x="121" y="60"/>
                  </a:lnTo>
                  <a:lnTo>
                    <a:pt x="121" y="58"/>
                  </a:lnTo>
                  <a:lnTo>
                    <a:pt x="121" y="56"/>
                  </a:lnTo>
                  <a:lnTo>
                    <a:pt x="121" y="54"/>
                  </a:lnTo>
                  <a:lnTo>
                    <a:pt x="121" y="52"/>
                  </a:lnTo>
                  <a:lnTo>
                    <a:pt x="123" y="52"/>
                  </a:lnTo>
                  <a:lnTo>
                    <a:pt x="123" y="50"/>
                  </a:lnTo>
                  <a:lnTo>
                    <a:pt x="125" y="50"/>
                  </a:lnTo>
                  <a:lnTo>
                    <a:pt x="123" y="48"/>
                  </a:lnTo>
                  <a:lnTo>
                    <a:pt x="123" y="44"/>
                  </a:lnTo>
                  <a:lnTo>
                    <a:pt x="125" y="44"/>
                  </a:lnTo>
                  <a:lnTo>
                    <a:pt x="125" y="42"/>
                  </a:lnTo>
                  <a:lnTo>
                    <a:pt x="127" y="42"/>
                  </a:lnTo>
                  <a:lnTo>
                    <a:pt x="128" y="42"/>
                  </a:lnTo>
                  <a:lnTo>
                    <a:pt x="130" y="42"/>
                  </a:lnTo>
                  <a:lnTo>
                    <a:pt x="132" y="42"/>
                  </a:lnTo>
                  <a:lnTo>
                    <a:pt x="134" y="42"/>
                  </a:lnTo>
                  <a:lnTo>
                    <a:pt x="136" y="42"/>
                  </a:lnTo>
                  <a:lnTo>
                    <a:pt x="136" y="40"/>
                  </a:lnTo>
                  <a:lnTo>
                    <a:pt x="138" y="40"/>
                  </a:lnTo>
                  <a:lnTo>
                    <a:pt x="140" y="40"/>
                  </a:lnTo>
                  <a:lnTo>
                    <a:pt x="142" y="40"/>
                  </a:lnTo>
                  <a:lnTo>
                    <a:pt x="140" y="42"/>
                  </a:lnTo>
                  <a:lnTo>
                    <a:pt x="140" y="44"/>
                  </a:lnTo>
                  <a:lnTo>
                    <a:pt x="140" y="46"/>
                  </a:lnTo>
                  <a:lnTo>
                    <a:pt x="140" y="48"/>
                  </a:lnTo>
                  <a:lnTo>
                    <a:pt x="142" y="48"/>
                  </a:lnTo>
                  <a:lnTo>
                    <a:pt x="144" y="48"/>
                  </a:lnTo>
                  <a:lnTo>
                    <a:pt x="146" y="48"/>
                  </a:lnTo>
                  <a:lnTo>
                    <a:pt x="148" y="48"/>
                  </a:lnTo>
                  <a:lnTo>
                    <a:pt x="150" y="48"/>
                  </a:lnTo>
                  <a:lnTo>
                    <a:pt x="151" y="48"/>
                  </a:lnTo>
                  <a:lnTo>
                    <a:pt x="153" y="48"/>
                  </a:lnTo>
                  <a:lnTo>
                    <a:pt x="155" y="48"/>
                  </a:lnTo>
                  <a:lnTo>
                    <a:pt x="157" y="48"/>
                  </a:lnTo>
                  <a:lnTo>
                    <a:pt x="159" y="48"/>
                  </a:lnTo>
                  <a:lnTo>
                    <a:pt x="161" y="48"/>
                  </a:lnTo>
                  <a:lnTo>
                    <a:pt x="161" y="50"/>
                  </a:lnTo>
                  <a:lnTo>
                    <a:pt x="161" y="52"/>
                  </a:lnTo>
                  <a:lnTo>
                    <a:pt x="161" y="54"/>
                  </a:lnTo>
                  <a:lnTo>
                    <a:pt x="159" y="54"/>
                  </a:lnTo>
                  <a:lnTo>
                    <a:pt x="159" y="56"/>
                  </a:lnTo>
                  <a:lnTo>
                    <a:pt x="159" y="58"/>
                  </a:lnTo>
                  <a:lnTo>
                    <a:pt x="159" y="60"/>
                  </a:lnTo>
                  <a:lnTo>
                    <a:pt x="161" y="60"/>
                  </a:lnTo>
                  <a:lnTo>
                    <a:pt x="161" y="62"/>
                  </a:lnTo>
                  <a:lnTo>
                    <a:pt x="161" y="63"/>
                  </a:lnTo>
                  <a:lnTo>
                    <a:pt x="163" y="63"/>
                  </a:lnTo>
                  <a:lnTo>
                    <a:pt x="161" y="63"/>
                  </a:lnTo>
                  <a:lnTo>
                    <a:pt x="161" y="65"/>
                  </a:lnTo>
                  <a:lnTo>
                    <a:pt x="163" y="65"/>
                  </a:lnTo>
                  <a:lnTo>
                    <a:pt x="163" y="67"/>
                  </a:lnTo>
                  <a:lnTo>
                    <a:pt x="161" y="67"/>
                  </a:lnTo>
                  <a:lnTo>
                    <a:pt x="163" y="67"/>
                  </a:lnTo>
                  <a:lnTo>
                    <a:pt x="161" y="69"/>
                  </a:lnTo>
                  <a:lnTo>
                    <a:pt x="161" y="71"/>
                  </a:lnTo>
                  <a:lnTo>
                    <a:pt x="161" y="73"/>
                  </a:lnTo>
                  <a:lnTo>
                    <a:pt x="161" y="75"/>
                  </a:lnTo>
                  <a:lnTo>
                    <a:pt x="161" y="77"/>
                  </a:lnTo>
                  <a:lnTo>
                    <a:pt x="161" y="79"/>
                  </a:lnTo>
                  <a:lnTo>
                    <a:pt x="161" y="81"/>
                  </a:lnTo>
                  <a:lnTo>
                    <a:pt x="159" y="81"/>
                  </a:lnTo>
                  <a:lnTo>
                    <a:pt x="161" y="83"/>
                  </a:lnTo>
                  <a:lnTo>
                    <a:pt x="161" y="85"/>
                  </a:lnTo>
                  <a:lnTo>
                    <a:pt x="163" y="87"/>
                  </a:lnTo>
                  <a:lnTo>
                    <a:pt x="163" y="88"/>
                  </a:lnTo>
                  <a:lnTo>
                    <a:pt x="165" y="88"/>
                  </a:lnTo>
                  <a:lnTo>
                    <a:pt x="165" y="90"/>
                  </a:lnTo>
                  <a:lnTo>
                    <a:pt x="167" y="90"/>
                  </a:lnTo>
                  <a:lnTo>
                    <a:pt x="167" y="92"/>
                  </a:lnTo>
                  <a:lnTo>
                    <a:pt x="167" y="94"/>
                  </a:lnTo>
                  <a:lnTo>
                    <a:pt x="167" y="96"/>
                  </a:lnTo>
                  <a:lnTo>
                    <a:pt x="169" y="96"/>
                  </a:lnTo>
                  <a:lnTo>
                    <a:pt x="169" y="98"/>
                  </a:lnTo>
                  <a:lnTo>
                    <a:pt x="167" y="98"/>
                  </a:lnTo>
                  <a:lnTo>
                    <a:pt x="167" y="100"/>
                  </a:lnTo>
                  <a:lnTo>
                    <a:pt x="169" y="100"/>
                  </a:lnTo>
                  <a:lnTo>
                    <a:pt x="169" y="102"/>
                  </a:lnTo>
                  <a:lnTo>
                    <a:pt x="169" y="104"/>
                  </a:lnTo>
                  <a:lnTo>
                    <a:pt x="167" y="104"/>
                  </a:lnTo>
                  <a:lnTo>
                    <a:pt x="167" y="106"/>
                  </a:lnTo>
                  <a:lnTo>
                    <a:pt x="167" y="108"/>
                  </a:lnTo>
                  <a:lnTo>
                    <a:pt x="167" y="110"/>
                  </a:lnTo>
                  <a:lnTo>
                    <a:pt x="167" y="111"/>
                  </a:lnTo>
                  <a:lnTo>
                    <a:pt x="169" y="111"/>
                  </a:lnTo>
                  <a:lnTo>
                    <a:pt x="169" y="110"/>
                  </a:lnTo>
                  <a:lnTo>
                    <a:pt x="171" y="110"/>
                  </a:lnTo>
                  <a:lnTo>
                    <a:pt x="171" y="108"/>
                  </a:lnTo>
                  <a:lnTo>
                    <a:pt x="173" y="108"/>
                  </a:lnTo>
                  <a:lnTo>
                    <a:pt x="175" y="108"/>
                  </a:lnTo>
                  <a:lnTo>
                    <a:pt x="175" y="110"/>
                  </a:lnTo>
                  <a:lnTo>
                    <a:pt x="176" y="110"/>
                  </a:lnTo>
                  <a:lnTo>
                    <a:pt x="176" y="108"/>
                  </a:lnTo>
                  <a:lnTo>
                    <a:pt x="178" y="110"/>
                  </a:lnTo>
                  <a:lnTo>
                    <a:pt x="180" y="110"/>
                  </a:lnTo>
                  <a:lnTo>
                    <a:pt x="180" y="108"/>
                  </a:lnTo>
                  <a:lnTo>
                    <a:pt x="182" y="108"/>
                  </a:lnTo>
                  <a:lnTo>
                    <a:pt x="184" y="108"/>
                  </a:lnTo>
                  <a:lnTo>
                    <a:pt x="186" y="108"/>
                  </a:lnTo>
                  <a:lnTo>
                    <a:pt x="186" y="106"/>
                  </a:lnTo>
                  <a:lnTo>
                    <a:pt x="188" y="106"/>
                  </a:lnTo>
                  <a:lnTo>
                    <a:pt x="188" y="108"/>
                  </a:lnTo>
                  <a:lnTo>
                    <a:pt x="190" y="108"/>
                  </a:lnTo>
                  <a:lnTo>
                    <a:pt x="192" y="108"/>
                  </a:lnTo>
                  <a:lnTo>
                    <a:pt x="194" y="108"/>
                  </a:lnTo>
                  <a:lnTo>
                    <a:pt x="194" y="106"/>
                  </a:lnTo>
                  <a:lnTo>
                    <a:pt x="196" y="106"/>
                  </a:lnTo>
                  <a:lnTo>
                    <a:pt x="196" y="108"/>
                  </a:lnTo>
                  <a:lnTo>
                    <a:pt x="196" y="110"/>
                  </a:lnTo>
                  <a:lnTo>
                    <a:pt x="196" y="111"/>
                  </a:lnTo>
                  <a:lnTo>
                    <a:pt x="196" y="113"/>
                  </a:lnTo>
                  <a:lnTo>
                    <a:pt x="196" y="115"/>
                  </a:lnTo>
                  <a:lnTo>
                    <a:pt x="196" y="117"/>
                  </a:lnTo>
                  <a:lnTo>
                    <a:pt x="194" y="117"/>
                  </a:lnTo>
                  <a:lnTo>
                    <a:pt x="194" y="119"/>
                  </a:lnTo>
                  <a:lnTo>
                    <a:pt x="196" y="119"/>
                  </a:lnTo>
                  <a:lnTo>
                    <a:pt x="196" y="121"/>
                  </a:lnTo>
                  <a:lnTo>
                    <a:pt x="194" y="121"/>
                  </a:lnTo>
                  <a:lnTo>
                    <a:pt x="194" y="123"/>
                  </a:lnTo>
                  <a:lnTo>
                    <a:pt x="194" y="127"/>
                  </a:lnTo>
                  <a:lnTo>
                    <a:pt x="196" y="127"/>
                  </a:lnTo>
                  <a:lnTo>
                    <a:pt x="196" y="129"/>
                  </a:lnTo>
                  <a:lnTo>
                    <a:pt x="196" y="131"/>
                  </a:lnTo>
                  <a:lnTo>
                    <a:pt x="194" y="133"/>
                  </a:lnTo>
                  <a:lnTo>
                    <a:pt x="194" y="134"/>
                  </a:lnTo>
                  <a:lnTo>
                    <a:pt x="194" y="136"/>
                  </a:lnTo>
                  <a:lnTo>
                    <a:pt x="194" y="138"/>
                  </a:lnTo>
                  <a:lnTo>
                    <a:pt x="196" y="138"/>
                  </a:lnTo>
                  <a:lnTo>
                    <a:pt x="196" y="140"/>
                  </a:lnTo>
                  <a:lnTo>
                    <a:pt x="194" y="140"/>
                  </a:lnTo>
                  <a:lnTo>
                    <a:pt x="192" y="140"/>
                  </a:lnTo>
                  <a:lnTo>
                    <a:pt x="190" y="140"/>
                  </a:lnTo>
                  <a:lnTo>
                    <a:pt x="188" y="140"/>
                  </a:lnTo>
                  <a:lnTo>
                    <a:pt x="186" y="140"/>
                  </a:lnTo>
                  <a:lnTo>
                    <a:pt x="184" y="140"/>
                  </a:lnTo>
                  <a:lnTo>
                    <a:pt x="182" y="140"/>
                  </a:lnTo>
                  <a:lnTo>
                    <a:pt x="180" y="140"/>
                  </a:lnTo>
                  <a:lnTo>
                    <a:pt x="178" y="140"/>
                  </a:lnTo>
                  <a:lnTo>
                    <a:pt x="176" y="140"/>
                  </a:lnTo>
                  <a:lnTo>
                    <a:pt x="175" y="140"/>
                  </a:lnTo>
                  <a:lnTo>
                    <a:pt x="173" y="140"/>
                  </a:lnTo>
                  <a:lnTo>
                    <a:pt x="171" y="140"/>
                  </a:lnTo>
                  <a:lnTo>
                    <a:pt x="169" y="140"/>
                  </a:lnTo>
                  <a:lnTo>
                    <a:pt x="167" y="140"/>
                  </a:lnTo>
                  <a:lnTo>
                    <a:pt x="165" y="140"/>
                  </a:lnTo>
                  <a:lnTo>
                    <a:pt x="163" y="140"/>
                  </a:lnTo>
                  <a:lnTo>
                    <a:pt x="163" y="142"/>
                  </a:lnTo>
                  <a:lnTo>
                    <a:pt x="163" y="144"/>
                  </a:lnTo>
                  <a:lnTo>
                    <a:pt x="163" y="148"/>
                  </a:lnTo>
                  <a:lnTo>
                    <a:pt x="163" y="150"/>
                  </a:lnTo>
                  <a:lnTo>
                    <a:pt x="163" y="152"/>
                  </a:lnTo>
                  <a:lnTo>
                    <a:pt x="163" y="154"/>
                  </a:lnTo>
                  <a:lnTo>
                    <a:pt x="163" y="158"/>
                  </a:lnTo>
                  <a:lnTo>
                    <a:pt x="163" y="159"/>
                  </a:lnTo>
                  <a:lnTo>
                    <a:pt x="163" y="161"/>
                  </a:lnTo>
                  <a:lnTo>
                    <a:pt x="163" y="165"/>
                  </a:lnTo>
                  <a:lnTo>
                    <a:pt x="163" y="167"/>
                  </a:lnTo>
                  <a:lnTo>
                    <a:pt x="163" y="169"/>
                  </a:lnTo>
                  <a:lnTo>
                    <a:pt x="163" y="171"/>
                  </a:lnTo>
                  <a:lnTo>
                    <a:pt x="163" y="175"/>
                  </a:lnTo>
                  <a:lnTo>
                    <a:pt x="163" y="177"/>
                  </a:lnTo>
                  <a:lnTo>
                    <a:pt x="163" y="179"/>
                  </a:lnTo>
                  <a:lnTo>
                    <a:pt x="163" y="181"/>
                  </a:lnTo>
                  <a:lnTo>
                    <a:pt x="163" y="182"/>
                  </a:lnTo>
                  <a:lnTo>
                    <a:pt x="163" y="184"/>
                  </a:lnTo>
                  <a:lnTo>
                    <a:pt x="163" y="186"/>
                  </a:lnTo>
                  <a:lnTo>
                    <a:pt x="163" y="188"/>
                  </a:lnTo>
                  <a:lnTo>
                    <a:pt x="163" y="190"/>
                  </a:lnTo>
                  <a:lnTo>
                    <a:pt x="163" y="192"/>
                  </a:lnTo>
                  <a:lnTo>
                    <a:pt x="165" y="194"/>
                  </a:lnTo>
                  <a:lnTo>
                    <a:pt x="163" y="194"/>
                  </a:lnTo>
                  <a:lnTo>
                    <a:pt x="165" y="194"/>
                  </a:lnTo>
                  <a:lnTo>
                    <a:pt x="165" y="196"/>
                  </a:lnTo>
                  <a:lnTo>
                    <a:pt x="165" y="198"/>
                  </a:lnTo>
                  <a:lnTo>
                    <a:pt x="165" y="200"/>
                  </a:lnTo>
                  <a:lnTo>
                    <a:pt x="167" y="200"/>
                  </a:lnTo>
                  <a:lnTo>
                    <a:pt x="169" y="200"/>
                  </a:lnTo>
                  <a:lnTo>
                    <a:pt x="169" y="202"/>
                  </a:lnTo>
                  <a:lnTo>
                    <a:pt x="171" y="202"/>
                  </a:lnTo>
                  <a:lnTo>
                    <a:pt x="171" y="204"/>
                  </a:lnTo>
                  <a:lnTo>
                    <a:pt x="173" y="204"/>
                  </a:lnTo>
                  <a:lnTo>
                    <a:pt x="173" y="206"/>
                  </a:lnTo>
                  <a:lnTo>
                    <a:pt x="175" y="206"/>
                  </a:lnTo>
                  <a:lnTo>
                    <a:pt x="175" y="207"/>
                  </a:lnTo>
                  <a:lnTo>
                    <a:pt x="176" y="209"/>
                  </a:lnTo>
                  <a:lnTo>
                    <a:pt x="178" y="209"/>
                  </a:lnTo>
                  <a:lnTo>
                    <a:pt x="178" y="211"/>
                  </a:lnTo>
                  <a:lnTo>
                    <a:pt x="180" y="211"/>
                  </a:lnTo>
                  <a:lnTo>
                    <a:pt x="180" y="213"/>
                  </a:lnTo>
                  <a:lnTo>
                    <a:pt x="182" y="213"/>
                  </a:lnTo>
                  <a:lnTo>
                    <a:pt x="182" y="215"/>
                  </a:lnTo>
                  <a:lnTo>
                    <a:pt x="184" y="215"/>
                  </a:lnTo>
                  <a:lnTo>
                    <a:pt x="186" y="215"/>
                  </a:lnTo>
                  <a:lnTo>
                    <a:pt x="186" y="217"/>
                  </a:lnTo>
                  <a:lnTo>
                    <a:pt x="184" y="217"/>
                  </a:lnTo>
                  <a:lnTo>
                    <a:pt x="180" y="217"/>
                  </a:lnTo>
                  <a:lnTo>
                    <a:pt x="178" y="217"/>
                  </a:lnTo>
                  <a:lnTo>
                    <a:pt x="175" y="219"/>
                  </a:lnTo>
                  <a:lnTo>
                    <a:pt x="171" y="219"/>
                  </a:lnTo>
                  <a:lnTo>
                    <a:pt x="167" y="219"/>
                  </a:lnTo>
                  <a:lnTo>
                    <a:pt x="163" y="221"/>
                  </a:lnTo>
                  <a:lnTo>
                    <a:pt x="159" y="221"/>
                  </a:lnTo>
                  <a:lnTo>
                    <a:pt x="155" y="223"/>
                  </a:lnTo>
                  <a:lnTo>
                    <a:pt x="153" y="223"/>
                  </a:lnTo>
                  <a:lnTo>
                    <a:pt x="151" y="221"/>
                  </a:lnTo>
                  <a:lnTo>
                    <a:pt x="150" y="221"/>
                  </a:lnTo>
                  <a:lnTo>
                    <a:pt x="148" y="221"/>
                  </a:lnTo>
                  <a:lnTo>
                    <a:pt x="146" y="223"/>
                  </a:lnTo>
                  <a:lnTo>
                    <a:pt x="144" y="223"/>
                  </a:lnTo>
                  <a:lnTo>
                    <a:pt x="142" y="223"/>
                  </a:lnTo>
                  <a:lnTo>
                    <a:pt x="140" y="223"/>
                  </a:lnTo>
                  <a:lnTo>
                    <a:pt x="140" y="221"/>
                  </a:lnTo>
                  <a:lnTo>
                    <a:pt x="138" y="221"/>
                  </a:lnTo>
                  <a:lnTo>
                    <a:pt x="136" y="219"/>
                  </a:lnTo>
                  <a:lnTo>
                    <a:pt x="136" y="221"/>
                  </a:lnTo>
                  <a:lnTo>
                    <a:pt x="136" y="219"/>
                  </a:lnTo>
                  <a:lnTo>
                    <a:pt x="136" y="221"/>
                  </a:lnTo>
                  <a:lnTo>
                    <a:pt x="134" y="221"/>
                  </a:lnTo>
                  <a:lnTo>
                    <a:pt x="132" y="221"/>
                  </a:lnTo>
                  <a:lnTo>
                    <a:pt x="130" y="221"/>
                  </a:lnTo>
                  <a:lnTo>
                    <a:pt x="128" y="221"/>
                  </a:lnTo>
                  <a:lnTo>
                    <a:pt x="127" y="221"/>
                  </a:lnTo>
                  <a:lnTo>
                    <a:pt x="127" y="219"/>
                  </a:lnTo>
                  <a:lnTo>
                    <a:pt x="125" y="219"/>
                  </a:lnTo>
                  <a:lnTo>
                    <a:pt x="123" y="219"/>
                  </a:lnTo>
                  <a:lnTo>
                    <a:pt x="119" y="219"/>
                  </a:lnTo>
                  <a:lnTo>
                    <a:pt x="117" y="219"/>
                  </a:lnTo>
                  <a:lnTo>
                    <a:pt x="115" y="219"/>
                  </a:lnTo>
                  <a:lnTo>
                    <a:pt x="113" y="219"/>
                  </a:lnTo>
                  <a:lnTo>
                    <a:pt x="111" y="219"/>
                  </a:lnTo>
                  <a:lnTo>
                    <a:pt x="111" y="217"/>
                  </a:lnTo>
                  <a:lnTo>
                    <a:pt x="109" y="217"/>
                  </a:lnTo>
                  <a:lnTo>
                    <a:pt x="109" y="215"/>
                  </a:lnTo>
                  <a:lnTo>
                    <a:pt x="107" y="213"/>
                  </a:lnTo>
                  <a:lnTo>
                    <a:pt x="107" y="211"/>
                  </a:lnTo>
                  <a:lnTo>
                    <a:pt x="105" y="211"/>
                  </a:lnTo>
                  <a:lnTo>
                    <a:pt x="102" y="211"/>
                  </a:lnTo>
                  <a:lnTo>
                    <a:pt x="100" y="211"/>
                  </a:lnTo>
                  <a:lnTo>
                    <a:pt x="98" y="211"/>
                  </a:lnTo>
                  <a:lnTo>
                    <a:pt x="94" y="211"/>
                  </a:lnTo>
                  <a:lnTo>
                    <a:pt x="90" y="211"/>
                  </a:lnTo>
                  <a:lnTo>
                    <a:pt x="88" y="211"/>
                  </a:lnTo>
                  <a:lnTo>
                    <a:pt x="86" y="211"/>
                  </a:lnTo>
                  <a:lnTo>
                    <a:pt x="82" y="211"/>
                  </a:lnTo>
                  <a:lnTo>
                    <a:pt x="77" y="211"/>
                  </a:lnTo>
                  <a:lnTo>
                    <a:pt x="73" y="211"/>
                  </a:lnTo>
                  <a:lnTo>
                    <a:pt x="69" y="211"/>
                  </a:lnTo>
                  <a:lnTo>
                    <a:pt x="65" y="211"/>
                  </a:lnTo>
                  <a:lnTo>
                    <a:pt x="61" y="211"/>
                  </a:lnTo>
                  <a:lnTo>
                    <a:pt x="57" y="211"/>
                  </a:lnTo>
                  <a:lnTo>
                    <a:pt x="54" y="211"/>
                  </a:lnTo>
                  <a:lnTo>
                    <a:pt x="50" y="211"/>
                  </a:lnTo>
                  <a:lnTo>
                    <a:pt x="44" y="211"/>
                  </a:lnTo>
                  <a:lnTo>
                    <a:pt x="40" y="211"/>
                  </a:lnTo>
                  <a:lnTo>
                    <a:pt x="40" y="213"/>
                  </a:lnTo>
                  <a:lnTo>
                    <a:pt x="38" y="213"/>
                  </a:lnTo>
                  <a:lnTo>
                    <a:pt x="36" y="213"/>
                  </a:lnTo>
                  <a:lnTo>
                    <a:pt x="34" y="213"/>
                  </a:lnTo>
                  <a:lnTo>
                    <a:pt x="34" y="211"/>
                  </a:lnTo>
                  <a:lnTo>
                    <a:pt x="32" y="211"/>
                  </a:lnTo>
                  <a:lnTo>
                    <a:pt x="31" y="209"/>
                  </a:lnTo>
                  <a:lnTo>
                    <a:pt x="31" y="207"/>
                  </a:lnTo>
                  <a:lnTo>
                    <a:pt x="29" y="207"/>
                  </a:lnTo>
                  <a:lnTo>
                    <a:pt x="29" y="206"/>
                  </a:lnTo>
                  <a:lnTo>
                    <a:pt x="27" y="206"/>
                  </a:lnTo>
                  <a:lnTo>
                    <a:pt x="25" y="206"/>
                  </a:lnTo>
                  <a:lnTo>
                    <a:pt x="23" y="206"/>
                  </a:lnTo>
                  <a:lnTo>
                    <a:pt x="21" y="206"/>
                  </a:lnTo>
                  <a:lnTo>
                    <a:pt x="19" y="206"/>
                  </a:lnTo>
                  <a:lnTo>
                    <a:pt x="19" y="207"/>
                  </a:lnTo>
                  <a:lnTo>
                    <a:pt x="17" y="207"/>
                  </a:lnTo>
                  <a:lnTo>
                    <a:pt x="15" y="207"/>
                  </a:lnTo>
                  <a:lnTo>
                    <a:pt x="15" y="209"/>
                  </a:lnTo>
                  <a:lnTo>
                    <a:pt x="13" y="209"/>
                  </a:lnTo>
                  <a:lnTo>
                    <a:pt x="11" y="209"/>
                  </a:lnTo>
                  <a:lnTo>
                    <a:pt x="9" y="209"/>
                  </a:lnTo>
                  <a:lnTo>
                    <a:pt x="7" y="209"/>
                  </a:lnTo>
                  <a:lnTo>
                    <a:pt x="7" y="207"/>
                  </a:lnTo>
                  <a:lnTo>
                    <a:pt x="6" y="207"/>
                  </a:lnTo>
                  <a:lnTo>
                    <a:pt x="4" y="207"/>
                  </a:lnTo>
                  <a:lnTo>
                    <a:pt x="4" y="209"/>
                  </a:lnTo>
                  <a:lnTo>
                    <a:pt x="2" y="209"/>
                  </a:lnTo>
                  <a:lnTo>
                    <a:pt x="0" y="209"/>
                  </a:lnTo>
                  <a:lnTo>
                    <a:pt x="0" y="207"/>
                  </a:lnTo>
                  <a:lnTo>
                    <a:pt x="0" y="206"/>
                  </a:lnTo>
                  <a:lnTo>
                    <a:pt x="0" y="204"/>
                  </a:lnTo>
                  <a:lnTo>
                    <a:pt x="0" y="202"/>
                  </a:lnTo>
                  <a:lnTo>
                    <a:pt x="2" y="202"/>
                  </a:lnTo>
                  <a:lnTo>
                    <a:pt x="2" y="204"/>
                  </a:lnTo>
                  <a:lnTo>
                    <a:pt x="2" y="202"/>
                  </a:lnTo>
                  <a:lnTo>
                    <a:pt x="2" y="200"/>
                  </a:lnTo>
                  <a:lnTo>
                    <a:pt x="2" y="198"/>
                  </a:lnTo>
                  <a:lnTo>
                    <a:pt x="0" y="190"/>
                  </a:lnTo>
                  <a:lnTo>
                    <a:pt x="2" y="190"/>
                  </a:lnTo>
                  <a:lnTo>
                    <a:pt x="2" y="188"/>
                  </a:lnTo>
                  <a:lnTo>
                    <a:pt x="0" y="188"/>
                  </a:lnTo>
                  <a:lnTo>
                    <a:pt x="0" y="186"/>
                  </a:lnTo>
                  <a:lnTo>
                    <a:pt x="2" y="184"/>
                  </a:lnTo>
                  <a:lnTo>
                    <a:pt x="2" y="186"/>
                  </a:lnTo>
                  <a:lnTo>
                    <a:pt x="2" y="184"/>
                  </a:lnTo>
                  <a:lnTo>
                    <a:pt x="4" y="184"/>
                  </a:lnTo>
                  <a:lnTo>
                    <a:pt x="4" y="182"/>
                  </a:lnTo>
                  <a:lnTo>
                    <a:pt x="6" y="181"/>
                  </a:lnTo>
                  <a:lnTo>
                    <a:pt x="6" y="179"/>
                  </a:lnTo>
                  <a:lnTo>
                    <a:pt x="6" y="177"/>
                  </a:lnTo>
                  <a:lnTo>
                    <a:pt x="6" y="175"/>
                  </a:lnTo>
                  <a:lnTo>
                    <a:pt x="7" y="175"/>
                  </a:lnTo>
                  <a:lnTo>
                    <a:pt x="6" y="175"/>
                  </a:lnTo>
                  <a:lnTo>
                    <a:pt x="6" y="173"/>
                  </a:lnTo>
                  <a:lnTo>
                    <a:pt x="7" y="173"/>
                  </a:lnTo>
                  <a:lnTo>
                    <a:pt x="7" y="171"/>
                  </a:lnTo>
                  <a:lnTo>
                    <a:pt x="7" y="169"/>
                  </a:lnTo>
                  <a:lnTo>
                    <a:pt x="9" y="169"/>
                  </a:lnTo>
                  <a:lnTo>
                    <a:pt x="9" y="167"/>
                  </a:lnTo>
                  <a:lnTo>
                    <a:pt x="9" y="165"/>
                  </a:lnTo>
                  <a:lnTo>
                    <a:pt x="9" y="163"/>
                  </a:lnTo>
                  <a:lnTo>
                    <a:pt x="9" y="161"/>
                  </a:lnTo>
                  <a:lnTo>
                    <a:pt x="9" y="159"/>
                  </a:lnTo>
                  <a:lnTo>
                    <a:pt x="9" y="158"/>
                  </a:lnTo>
                  <a:lnTo>
                    <a:pt x="9" y="156"/>
                  </a:lnTo>
                  <a:lnTo>
                    <a:pt x="11" y="156"/>
                  </a:lnTo>
                  <a:lnTo>
                    <a:pt x="11" y="154"/>
                  </a:lnTo>
                  <a:lnTo>
                    <a:pt x="13" y="154"/>
                  </a:lnTo>
                  <a:lnTo>
                    <a:pt x="13" y="152"/>
                  </a:lnTo>
                  <a:lnTo>
                    <a:pt x="13" y="150"/>
                  </a:lnTo>
                  <a:lnTo>
                    <a:pt x="13" y="148"/>
                  </a:lnTo>
                  <a:lnTo>
                    <a:pt x="13" y="146"/>
                  </a:lnTo>
                  <a:lnTo>
                    <a:pt x="15" y="146"/>
                  </a:lnTo>
                  <a:lnTo>
                    <a:pt x="15" y="144"/>
                  </a:lnTo>
                  <a:lnTo>
                    <a:pt x="15" y="142"/>
                  </a:lnTo>
                  <a:lnTo>
                    <a:pt x="17" y="142"/>
                  </a:lnTo>
                  <a:lnTo>
                    <a:pt x="17" y="140"/>
                  </a:lnTo>
                  <a:lnTo>
                    <a:pt x="19" y="140"/>
                  </a:lnTo>
                  <a:lnTo>
                    <a:pt x="19" y="138"/>
                  </a:lnTo>
                  <a:lnTo>
                    <a:pt x="19" y="136"/>
                  </a:lnTo>
                  <a:lnTo>
                    <a:pt x="21" y="136"/>
                  </a:lnTo>
                  <a:lnTo>
                    <a:pt x="21" y="134"/>
                  </a:lnTo>
                  <a:lnTo>
                    <a:pt x="23" y="134"/>
                  </a:lnTo>
                  <a:lnTo>
                    <a:pt x="23" y="133"/>
                  </a:lnTo>
                  <a:lnTo>
                    <a:pt x="25" y="133"/>
                  </a:lnTo>
                  <a:lnTo>
                    <a:pt x="27" y="133"/>
                  </a:lnTo>
                  <a:lnTo>
                    <a:pt x="27" y="131"/>
                  </a:lnTo>
                  <a:lnTo>
                    <a:pt x="29" y="131"/>
                  </a:lnTo>
                  <a:lnTo>
                    <a:pt x="29" y="129"/>
                  </a:lnTo>
                  <a:lnTo>
                    <a:pt x="31" y="129"/>
                  </a:lnTo>
                  <a:lnTo>
                    <a:pt x="31" y="127"/>
                  </a:lnTo>
                  <a:lnTo>
                    <a:pt x="31" y="125"/>
                  </a:lnTo>
                  <a:lnTo>
                    <a:pt x="32" y="123"/>
                  </a:lnTo>
                  <a:lnTo>
                    <a:pt x="32" y="121"/>
                  </a:lnTo>
                  <a:lnTo>
                    <a:pt x="32" y="119"/>
                  </a:lnTo>
                  <a:lnTo>
                    <a:pt x="32" y="117"/>
                  </a:lnTo>
                  <a:lnTo>
                    <a:pt x="32" y="115"/>
                  </a:lnTo>
                  <a:lnTo>
                    <a:pt x="32" y="113"/>
                  </a:lnTo>
                  <a:lnTo>
                    <a:pt x="32" y="111"/>
                  </a:lnTo>
                  <a:lnTo>
                    <a:pt x="34" y="110"/>
                  </a:lnTo>
                  <a:lnTo>
                    <a:pt x="34" y="108"/>
                  </a:lnTo>
                  <a:lnTo>
                    <a:pt x="34" y="106"/>
                  </a:lnTo>
                  <a:lnTo>
                    <a:pt x="32" y="106"/>
                  </a:lnTo>
                  <a:lnTo>
                    <a:pt x="32" y="104"/>
                  </a:lnTo>
                  <a:lnTo>
                    <a:pt x="32" y="102"/>
                  </a:lnTo>
                  <a:lnTo>
                    <a:pt x="31" y="100"/>
                  </a:lnTo>
                  <a:lnTo>
                    <a:pt x="31" y="98"/>
                  </a:lnTo>
                  <a:lnTo>
                    <a:pt x="29" y="98"/>
                  </a:lnTo>
                  <a:lnTo>
                    <a:pt x="29" y="96"/>
                  </a:lnTo>
                  <a:lnTo>
                    <a:pt x="27" y="94"/>
                  </a:lnTo>
                  <a:lnTo>
                    <a:pt x="27" y="92"/>
                  </a:lnTo>
                  <a:lnTo>
                    <a:pt x="25" y="90"/>
                  </a:lnTo>
                  <a:lnTo>
                    <a:pt x="25" y="88"/>
                  </a:lnTo>
                  <a:lnTo>
                    <a:pt x="23" y="87"/>
                  </a:lnTo>
                  <a:lnTo>
                    <a:pt x="23" y="85"/>
                  </a:lnTo>
                  <a:lnTo>
                    <a:pt x="23" y="83"/>
                  </a:lnTo>
                  <a:lnTo>
                    <a:pt x="23" y="81"/>
                  </a:lnTo>
                  <a:lnTo>
                    <a:pt x="21" y="79"/>
                  </a:lnTo>
                  <a:lnTo>
                    <a:pt x="21" y="77"/>
                  </a:lnTo>
                  <a:lnTo>
                    <a:pt x="21" y="75"/>
                  </a:lnTo>
                  <a:lnTo>
                    <a:pt x="21" y="73"/>
                  </a:lnTo>
                  <a:lnTo>
                    <a:pt x="23" y="73"/>
                  </a:lnTo>
                  <a:lnTo>
                    <a:pt x="21" y="75"/>
                  </a:lnTo>
                  <a:lnTo>
                    <a:pt x="21" y="77"/>
                  </a:lnTo>
                  <a:lnTo>
                    <a:pt x="21" y="75"/>
                  </a:lnTo>
                  <a:lnTo>
                    <a:pt x="23" y="75"/>
                  </a:lnTo>
                  <a:lnTo>
                    <a:pt x="23" y="73"/>
                  </a:lnTo>
                  <a:lnTo>
                    <a:pt x="23" y="71"/>
                  </a:lnTo>
                  <a:lnTo>
                    <a:pt x="25" y="71"/>
                  </a:lnTo>
                  <a:lnTo>
                    <a:pt x="23" y="71"/>
                  </a:lnTo>
                  <a:lnTo>
                    <a:pt x="25" y="71"/>
                  </a:lnTo>
                  <a:lnTo>
                    <a:pt x="27" y="71"/>
                  </a:lnTo>
                  <a:lnTo>
                    <a:pt x="27" y="69"/>
                  </a:lnTo>
                  <a:lnTo>
                    <a:pt x="27" y="67"/>
                  </a:lnTo>
                  <a:lnTo>
                    <a:pt x="25" y="65"/>
                  </a:lnTo>
                  <a:lnTo>
                    <a:pt x="27" y="65"/>
                  </a:lnTo>
                  <a:lnTo>
                    <a:pt x="27" y="63"/>
                  </a:lnTo>
                  <a:lnTo>
                    <a:pt x="25" y="62"/>
                  </a:lnTo>
                  <a:lnTo>
                    <a:pt x="25" y="60"/>
                  </a:lnTo>
                  <a:lnTo>
                    <a:pt x="23" y="60"/>
                  </a:lnTo>
                  <a:lnTo>
                    <a:pt x="23" y="58"/>
                  </a:lnTo>
                  <a:lnTo>
                    <a:pt x="23" y="56"/>
                  </a:lnTo>
                  <a:lnTo>
                    <a:pt x="19" y="52"/>
                  </a:lnTo>
                  <a:lnTo>
                    <a:pt x="19" y="50"/>
                  </a:lnTo>
                  <a:lnTo>
                    <a:pt x="19" y="48"/>
                  </a:lnTo>
                  <a:lnTo>
                    <a:pt x="17" y="46"/>
                  </a:lnTo>
                  <a:lnTo>
                    <a:pt x="17" y="42"/>
                  </a:lnTo>
                  <a:lnTo>
                    <a:pt x="17" y="40"/>
                  </a:lnTo>
                  <a:lnTo>
                    <a:pt x="17" y="42"/>
                  </a:lnTo>
                  <a:lnTo>
                    <a:pt x="17" y="40"/>
                  </a:lnTo>
                  <a:lnTo>
                    <a:pt x="15" y="40"/>
                  </a:lnTo>
                  <a:lnTo>
                    <a:pt x="13" y="39"/>
                  </a:lnTo>
                  <a:lnTo>
                    <a:pt x="13" y="37"/>
                  </a:lnTo>
                  <a:lnTo>
                    <a:pt x="11" y="35"/>
                  </a:lnTo>
                  <a:lnTo>
                    <a:pt x="11" y="33"/>
                  </a:lnTo>
                  <a:lnTo>
                    <a:pt x="9" y="31"/>
                  </a:lnTo>
                  <a:lnTo>
                    <a:pt x="9" y="29"/>
                  </a:lnTo>
                  <a:lnTo>
                    <a:pt x="11" y="29"/>
                  </a:lnTo>
                  <a:lnTo>
                    <a:pt x="13" y="27"/>
                  </a:lnTo>
                  <a:lnTo>
                    <a:pt x="15" y="27"/>
                  </a:lnTo>
                  <a:lnTo>
                    <a:pt x="17" y="27"/>
                  </a:lnTo>
                  <a:lnTo>
                    <a:pt x="19" y="27"/>
                  </a:lnTo>
                  <a:lnTo>
                    <a:pt x="19" y="25"/>
                  </a:lnTo>
                  <a:lnTo>
                    <a:pt x="21" y="25"/>
                  </a:lnTo>
                  <a:lnTo>
                    <a:pt x="23" y="25"/>
                  </a:lnTo>
                  <a:lnTo>
                    <a:pt x="25" y="25"/>
                  </a:lnTo>
                  <a:lnTo>
                    <a:pt x="27" y="25"/>
                  </a:lnTo>
                  <a:lnTo>
                    <a:pt x="29" y="25"/>
                  </a:lnTo>
                  <a:lnTo>
                    <a:pt x="31" y="25"/>
                  </a:lnTo>
                  <a:lnTo>
                    <a:pt x="32" y="25"/>
                  </a:lnTo>
                  <a:lnTo>
                    <a:pt x="34" y="25"/>
                  </a:lnTo>
                  <a:lnTo>
                    <a:pt x="36" y="25"/>
                  </a:lnTo>
                  <a:close/>
                  <a:moveTo>
                    <a:pt x="17" y="2"/>
                  </a:moveTo>
                  <a:lnTo>
                    <a:pt x="19" y="2"/>
                  </a:lnTo>
                  <a:lnTo>
                    <a:pt x="19" y="4"/>
                  </a:lnTo>
                  <a:lnTo>
                    <a:pt x="21" y="4"/>
                  </a:lnTo>
                  <a:lnTo>
                    <a:pt x="21" y="6"/>
                  </a:lnTo>
                  <a:lnTo>
                    <a:pt x="17" y="6"/>
                  </a:lnTo>
                  <a:lnTo>
                    <a:pt x="17" y="8"/>
                  </a:lnTo>
                  <a:lnTo>
                    <a:pt x="15" y="8"/>
                  </a:lnTo>
                  <a:lnTo>
                    <a:pt x="15" y="10"/>
                  </a:lnTo>
                  <a:lnTo>
                    <a:pt x="13" y="10"/>
                  </a:lnTo>
                  <a:lnTo>
                    <a:pt x="13" y="12"/>
                  </a:lnTo>
                  <a:lnTo>
                    <a:pt x="11" y="12"/>
                  </a:lnTo>
                  <a:lnTo>
                    <a:pt x="13" y="14"/>
                  </a:lnTo>
                  <a:lnTo>
                    <a:pt x="13" y="15"/>
                  </a:lnTo>
                  <a:lnTo>
                    <a:pt x="13" y="17"/>
                  </a:lnTo>
                  <a:lnTo>
                    <a:pt x="13" y="19"/>
                  </a:lnTo>
                  <a:lnTo>
                    <a:pt x="13" y="21"/>
                  </a:lnTo>
                  <a:lnTo>
                    <a:pt x="13" y="23"/>
                  </a:lnTo>
                  <a:lnTo>
                    <a:pt x="11" y="23"/>
                  </a:lnTo>
                  <a:lnTo>
                    <a:pt x="9" y="23"/>
                  </a:lnTo>
                  <a:lnTo>
                    <a:pt x="7" y="23"/>
                  </a:lnTo>
                  <a:lnTo>
                    <a:pt x="7" y="21"/>
                  </a:lnTo>
                  <a:lnTo>
                    <a:pt x="7" y="19"/>
                  </a:lnTo>
                  <a:lnTo>
                    <a:pt x="7" y="17"/>
                  </a:lnTo>
                  <a:lnTo>
                    <a:pt x="7" y="15"/>
                  </a:lnTo>
                  <a:lnTo>
                    <a:pt x="6" y="14"/>
                  </a:lnTo>
                  <a:lnTo>
                    <a:pt x="4" y="12"/>
                  </a:lnTo>
                  <a:lnTo>
                    <a:pt x="6" y="12"/>
                  </a:lnTo>
                  <a:lnTo>
                    <a:pt x="4" y="12"/>
                  </a:lnTo>
                  <a:lnTo>
                    <a:pt x="6" y="10"/>
                  </a:lnTo>
                  <a:lnTo>
                    <a:pt x="7" y="8"/>
                  </a:lnTo>
                  <a:lnTo>
                    <a:pt x="9" y="8"/>
                  </a:lnTo>
                  <a:lnTo>
                    <a:pt x="9" y="6"/>
                  </a:lnTo>
                  <a:lnTo>
                    <a:pt x="9" y="4"/>
                  </a:lnTo>
                  <a:lnTo>
                    <a:pt x="11" y="4"/>
                  </a:lnTo>
                  <a:lnTo>
                    <a:pt x="13" y="4"/>
                  </a:lnTo>
                  <a:lnTo>
                    <a:pt x="15" y="4"/>
                  </a:lnTo>
                  <a:lnTo>
                    <a:pt x="15" y="2"/>
                  </a:lnTo>
                  <a:lnTo>
                    <a:pt x="17" y="0"/>
                  </a:lnTo>
                  <a:lnTo>
                    <a:pt x="17"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9"/>
            <p:cNvSpPr>
              <a:spLocks noEditPoints="1"/>
            </p:cNvSpPr>
            <p:nvPr/>
          </p:nvSpPr>
          <p:spPr bwMode="auto">
            <a:xfrm>
              <a:off x="3427413" y="4354513"/>
              <a:ext cx="11113" cy="11113"/>
            </a:xfrm>
            <a:custGeom>
              <a:avLst/>
              <a:gdLst>
                <a:gd name="T0" fmla="*/ 5 w 7"/>
                <a:gd name="T1" fmla="*/ 5 h 7"/>
                <a:gd name="T2" fmla="*/ 5 w 7"/>
                <a:gd name="T3" fmla="*/ 7 h 7"/>
                <a:gd name="T4" fmla="*/ 5 w 7"/>
                <a:gd name="T5" fmla="*/ 7 h 7"/>
                <a:gd name="T6" fmla="*/ 5 w 7"/>
                <a:gd name="T7" fmla="*/ 7 h 7"/>
                <a:gd name="T8" fmla="*/ 5 w 7"/>
                <a:gd name="T9" fmla="*/ 7 h 7"/>
                <a:gd name="T10" fmla="*/ 5 w 7"/>
                <a:gd name="T11" fmla="*/ 7 h 7"/>
                <a:gd name="T12" fmla="*/ 3 w 7"/>
                <a:gd name="T13" fmla="*/ 7 h 7"/>
                <a:gd name="T14" fmla="*/ 3 w 7"/>
                <a:gd name="T15" fmla="*/ 7 h 7"/>
                <a:gd name="T16" fmla="*/ 5 w 7"/>
                <a:gd name="T17" fmla="*/ 7 h 7"/>
                <a:gd name="T18" fmla="*/ 5 w 7"/>
                <a:gd name="T19" fmla="*/ 7 h 7"/>
                <a:gd name="T20" fmla="*/ 5 w 7"/>
                <a:gd name="T21" fmla="*/ 7 h 7"/>
                <a:gd name="T22" fmla="*/ 5 w 7"/>
                <a:gd name="T23" fmla="*/ 5 h 7"/>
                <a:gd name="T24" fmla="*/ 5 w 7"/>
                <a:gd name="T25" fmla="*/ 5 h 7"/>
                <a:gd name="T26" fmla="*/ 5 w 7"/>
                <a:gd name="T27" fmla="*/ 5 h 7"/>
                <a:gd name="T28" fmla="*/ 5 w 7"/>
                <a:gd name="T29" fmla="*/ 5 h 7"/>
                <a:gd name="T30" fmla="*/ 5 w 7"/>
                <a:gd name="T31" fmla="*/ 5 h 7"/>
                <a:gd name="T32" fmla="*/ 7 w 7"/>
                <a:gd name="T33" fmla="*/ 5 h 7"/>
                <a:gd name="T34" fmla="*/ 7 w 7"/>
                <a:gd name="T35" fmla="*/ 5 h 7"/>
                <a:gd name="T36" fmla="*/ 7 w 7"/>
                <a:gd name="T37" fmla="*/ 5 h 7"/>
                <a:gd name="T38" fmla="*/ 7 w 7"/>
                <a:gd name="T39" fmla="*/ 5 h 7"/>
                <a:gd name="T40" fmla="*/ 7 w 7"/>
                <a:gd name="T41" fmla="*/ 5 h 7"/>
                <a:gd name="T42" fmla="*/ 7 w 7"/>
                <a:gd name="T43" fmla="*/ 5 h 7"/>
                <a:gd name="T44" fmla="*/ 7 w 7"/>
                <a:gd name="T45" fmla="*/ 5 h 7"/>
                <a:gd name="T46" fmla="*/ 5 w 7"/>
                <a:gd name="T47" fmla="*/ 5 h 7"/>
                <a:gd name="T48" fmla="*/ 0 w 7"/>
                <a:gd name="T49" fmla="*/ 0 h 7"/>
                <a:gd name="T50" fmla="*/ 0 w 7"/>
                <a:gd name="T51" fmla="*/ 0 h 7"/>
                <a:gd name="T52" fmla="*/ 0 w 7"/>
                <a:gd name="T53" fmla="*/ 0 h 7"/>
                <a:gd name="T54" fmla="*/ 0 w 7"/>
                <a:gd name="T5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 h="7">
                  <a:moveTo>
                    <a:pt x="5" y="5"/>
                  </a:moveTo>
                  <a:lnTo>
                    <a:pt x="5" y="7"/>
                  </a:lnTo>
                  <a:lnTo>
                    <a:pt x="5" y="7"/>
                  </a:lnTo>
                  <a:lnTo>
                    <a:pt x="5" y="7"/>
                  </a:lnTo>
                  <a:lnTo>
                    <a:pt x="5" y="7"/>
                  </a:lnTo>
                  <a:lnTo>
                    <a:pt x="5" y="7"/>
                  </a:lnTo>
                  <a:lnTo>
                    <a:pt x="3" y="7"/>
                  </a:lnTo>
                  <a:lnTo>
                    <a:pt x="3" y="7"/>
                  </a:lnTo>
                  <a:lnTo>
                    <a:pt x="5" y="7"/>
                  </a:lnTo>
                  <a:lnTo>
                    <a:pt x="5" y="7"/>
                  </a:lnTo>
                  <a:lnTo>
                    <a:pt x="5" y="7"/>
                  </a:lnTo>
                  <a:lnTo>
                    <a:pt x="5" y="5"/>
                  </a:lnTo>
                  <a:lnTo>
                    <a:pt x="5" y="5"/>
                  </a:lnTo>
                  <a:lnTo>
                    <a:pt x="5" y="5"/>
                  </a:lnTo>
                  <a:lnTo>
                    <a:pt x="5" y="5"/>
                  </a:lnTo>
                  <a:lnTo>
                    <a:pt x="5" y="5"/>
                  </a:lnTo>
                  <a:lnTo>
                    <a:pt x="7" y="5"/>
                  </a:lnTo>
                  <a:lnTo>
                    <a:pt x="7" y="5"/>
                  </a:lnTo>
                  <a:lnTo>
                    <a:pt x="7" y="5"/>
                  </a:lnTo>
                  <a:lnTo>
                    <a:pt x="7" y="5"/>
                  </a:lnTo>
                  <a:lnTo>
                    <a:pt x="7" y="5"/>
                  </a:lnTo>
                  <a:lnTo>
                    <a:pt x="7" y="5"/>
                  </a:lnTo>
                  <a:lnTo>
                    <a:pt x="7" y="5"/>
                  </a:lnTo>
                  <a:lnTo>
                    <a:pt x="5" y="5"/>
                  </a:lnTo>
                  <a:close/>
                  <a:moveTo>
                    <a:pt x="0" y="0"/>
                  </a:move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10"/>
            <p:cNvSpPr>
              <a:spLocks noEditPoints="1"/>
            </p:cNvSpPr>
            <p:nvPr/>
          </p:nvSpPr>
          <p:spPr bwMode="auto">
            <a:xfrm>
              <a:off x="5518150" y="3638550"/>
              <a:ext cx="42863" cy="103188"/>
            </a:xfrm>
            <a:custGeom>
              <a:avLst/>
              <a:gdLst>
                <a:gd name="T0" fmla="*/ 27 w 27"/>
                <a:gd name="T1" fmla="*/ 38 h 65"/>
                <a:gd name="T2" fmla="*/ 6 w 27"/>
                <a:gd name="T3" fmla="*/ 3 h 65"/>
                <a:gd name="T4" fmla="*/ 9 w 27"/>
                <a:gd name="T5" fmla="*/ 3 h 65"/>
                <a:gd name="T6" fmla="*/ 13 w 27"/>
                <a:gd name="T7" fmla="*/ 5 h 65"/>
                <a:gd name="T8" fmla="*/ 17 w 27"/>
                <a:gd name="T9" fmla="*/ 9 h 65"/>
                <a:gd name="T10" fmla="*/ 19 w 27"/>
                <a:gd name="T11" fmla="*/ 13 h 65"/>
                <a:gd name="T12" fmla="*/ 19 w 27"/>
                <a:gd name="T13" fmla="*/ 17 h 65"/>
                <a:gd name="T14" fmla="*/ 19 w 27"/>
                <a:gd name="T15" fmla="*/ 23 h 65"/>
                <a:gd name="T16" fmla="*/ 19 w 27"/>
                <a:gd name="T17" fmla="*/ 26 h 65"/>
                <a:gd name="T18" fmla="*/ 19 w 27"/>
                <a:gd name="T19" fmla="*/ 32 h 65"/>
                <a:gd name="T20" fmla="*/ 21 w 27"/>
                <a:gd name="T21" fmla="*/ 36 h 65"/>
                <a:gd name="T22" fmla="*/ 25 w 27"/>
                <a:gd name="T23" fmla="*/ 38 h 65"/>
                <a:gd name="T24" fmla="*/ 27 w 27"/>
                <a:gd name="T25" fmla="*/ 40 h 65"/>
                <a:gd name="T26" fmla="*/ 27 w 27"/>
                <a:gd name="T27" fmla="*/ 44 h 65"/>
                <a:gd name="T28" fmla="*/ 25 w 27"/>
                <a:gd name="T29" fmla="*/ 47 h 65"/>
                <a:gd name="T30" fmla="*/ 23 w 27"/>
                <a:gd name="T31" fmla="*/ 51 h 65"/>
                <a:gd name="T32" fmla="*/ 21 w 27"/>
                <a:gd name="T33" fmla="*/ 55 h 65"/>
                <a:gd name="T34" fmla="*/ 17 w 27"/>
                <a:gd name="T35" fmla="*/ 57 h 65"/>
                <a:gd name="T36" fmla="*/ 17 w 27"/>
                <a:gd name="T37" fmla="*/ 61 h 65"/>
                <a:gd name="T38" fmla="*/ 13 w 27"/>
                <a:gd name="T39" fmla="*/ 63 h 65"/>
                <a:gd name="T40" fmla="*/ 11 w 27"/>
                <a:gd name="T41" fmla="*/ 63 h 65"/>
                <a:gd name="T42" fmla="*/ 9 w 27"/>
                <a:gd name="T43" fmla="*/ 61 h 65"/>
                <a:gd name="T44" fmla="*/ 9 w 27"/>
                <a:gd name="T45" fmla="*/ 59 h 65"/>
                <a:gd name="T46" fmla="*/ 7 w 27"/>
                <a:gd name="T47" fmla="*/ 55 h 65"/>
                <a:gd name="T48" fmla="*/ 4 w 27"/>
                <a:gd name="T49" fmla="*/ 53 h 65"/>
                <a:gd name="T50" fmla="*/ 0 w 27"/>
                <a:gd name="T51" fmla="*/ 49 h 65"/>
                <a:gd name="T52" fmla="*/ 2 w 27"/>
                <a:gd name="T53" fmla="*/ 47 h 65"/>
                <a:gd name="T54" fmla="*/ 2 w 27"/>
                <a:gd name="T55" fmla="*/ 46 h 65"/>
                <a:gd name="T56" fmla="*/ 0 w 27"/>
                <a:gd name="T57" fmla="*/ 42 h 65"/>
                <a:gd name="T58" fmla="*/ 2 w 27"/>
                <a:gd name="T59" fmla="*/ 38 h 65"/>
                <a:gd name="T60" fmla="*/ 2 w 27"/>
                <a:gd name="T61" fmla="*/ 36 h 65"/>
                <a:gd name="T62" fmla="*/ 4 w 27"/>
                <a:gd name="T63" fmla="*/ 36 h 65"/>
                <a:gd name="T64" fmla="*/ 2 w 27"/>
                <a:gd name="T65" fmla="*/ 36 h 65"/>
                <a:gd name="T66" fmla="*/ 4 w 27"/>
                <a:gd name="T67" fmla="*/ 30 h 65"/>
                <a:gd name="T68" fmla="*/ 2 w 27"/>
                <a:gd name="T69" fmla="*/ 26 h 65"/>
                <a:gd name="T70" fmla="*/ 2 w 27"/>
                <a:gd name="T71" fmla="*/ 24 h 65"/>
                <a:gd name="T72" fmla="*/ 4 w 27"/>
                <a:gd name="T73" fmla="*/ 23 h 65"/>
                <a:gd name="T74" fmla="*/ 2 w 27"/>
                <a:gd name="T75" fmla="*/ 17 h 65"/>
                <a:gd name="T76" fmla="*/ 0 w 27"/>
                <a:gd name="T77" fmla="*/ 13 h 65"/>
                <a:gd name="T78" fmla="*/ 0 w 27"/>
                <a:gd name="T79" fmla="*/ 9 h 65"/>
                <a:gd name="T80" fmla="*/ 4 w 27"/>
                <a:gd name="T81" fmla="*/ 5 h 65"/>
                <a:gd name="T82" fmla="*/ 6 w 27"/>
                <a:gd name="T83" fmla="*/ 1 h 65"/>
                <a:gd name="T84" fmla="*/ 7 w 27"/>
                <a:gd name="T85" fmla="*/ 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 h="65">
                  <a:moveTo>
                    <a:pt x="27" y="38"/>
                  </a:moveTo>
                  <a:lnTo>
                    <a:pt x="25" y="38"/>
                  </a:lnTo>
                  <a:lnTo>
                    <a:pt x="27" y="38"/>
                  </a:lnTo>
                  <a:close/>
                  <a:moveTo>
                    <a:pt x="7" y="1"/>
                  </a:moveTo>
                  <a:lnTo>
                    <a:pt x="6" y="1"/>
                  </a:lnTo>
                  <a:lnTo>
                    <a:pt x="6" y="3"/>
                  </a:lnTo>
                  <a:lnTo>
                    <a:pt x="7" y="3"/>
                  </a:lnTo>
                  <a:lnTo>
                    <a:pt x="7" y="5"/>
                  </a:lnTo>
                  <a:lnTo>
                    <a:pt x="9" y="3"/>
                  </a:lnTo>
                  <a:lnTo>
                    <a:pt x="11" y="3"/>
                  </a:lnTo>
                  <a:lnTo>
                    <a:pt x="13" y="3"/>
                  </a:lnTo>
                  <a:lnTo>
                    <a:pt x="13" y="5"/>
                  </a:lnTo>
                  <a:lnTo>
                    <a:pt x="13" y="7"/>
                  </a:lnTo>
                  <a:lnTo>
                    <a:pt x="15" y="7"/>
                  </a:lnTo>
                  <a:lnTo>
                    <a:pt x="17" y="9"/>
                  </a:lnTo>
                  <a:lnTo>
                    <a:pt x="19" y="9"/>
                  </a:lnTo>
                  <a:lnTo>
                    <a:pt x="19" y="11"/>
                  </a:lnTo>
                  <a:lnTo>
                    <a:pt x="19" y="13"/>
                  </a:lnTo>
                  <a:lnTo>
                    <a:pt x="19" y="15"/>
                  </a:lnTo>
                  <a:lnTo>
                    <a:pt x="21" y="15"/>
                  </a:lnTo>
                  <a:lnTo>
                    <a:pt x="19" y="17"/>
                  </a:lnTo>
                  <a:lnTo>
                    <a:pt x="19" y="19"/>
                  </a:lnTo>
                  <a:lnTo>
                    <a:pt x="19" y="21"/>
                  </a:lnTo>
                  <a:lnTo>
                    <a:pt x="19" y="23"/>
                  </a:lnTo>
                  <a:lnTo>
                    <a:pt x="19" y="24"/>
                  </a:lnTo>
                  <a:lnTo>
                    <a:pt x="17" y="24"/>
                  </a:lnTo>
                  <a:lnTo>
                    <a:pt x="19" y="26"/>
                  </a:lnTo>
                  <a:lnTo>
                    <a:pt x="19" y="28"/>
                  </a:lnTo>
                  <a:lnTo>
                    <a:pt x="19" y="30"/>
                  </a:lnTo>
                  <a:lnTo>
                    <a:pt x="19" y="32"/>
                  </a:lnTo>
                  <a:lnTo>
                    <a:pt x="19" y="34"/>
                  </a:lnTo>
                  <a:lnTo>
                    <a:pt x="21" y="34"/>
                  </a:lnTo>
                  <a:lnTo>
                    <a:pt x="21" y="36"/>
                  </a:lnTo>
                  <a:lnTo>
                    <a:pt x="21" y="38"/>
                  </a:lnTo>
                  <a:lnTo>
                    <a:pt x="23" y="38"/>
                  </a:lnTo>
                  <a:lnTo>
                    <a:pt x="25" y="38"/>
                  </a:lnTo>
                  <a:lnTo>
                    <a:pt x="27" y="38"/>
                  </a:lnTo>
                  <a:lnTo>
                    <a:pt x="25" y="40"/>
                  </a:lnTo>
                  <a:lnTo>
                    <a:pt x="27" y="40"/>
                  </a:lnTo>
                  <a:lnTo>
                    <a:pt x="25" y="40"/>
                  </a:lnTo>
                  <a:lnTo>
                    <a:pt x="27" y="42"/>
                  </a:lnTo>
                  <a:lnTo>
                    <a:pt x="27" y="44"/>
                  </a:lnTo>
                  <a:lnTo>
                    <a:pt x="27" y="46"/>
                  </a:lnTo>
                  <a:lnTo>
                    <a:pt x="25" y="46"/>
                  </a:lnTo>
                  <a:lnTo>
                    <a:pt x="25" y="47"/>
                  </a:lnTo>
                  <a:lnTo>
                    <a:pt x="23" y="47"/>
                  </a:lnTo>
                  <a:lnTo>
                    <a:pt x="23" y="49"/>
                  </a:lnTo>
                  <a:lnTo>
                    <a:pt x="23" y="51"/>
                  </a:lnTo>
                  <a:lnTo>
                    <a:pt x="21" y="51"/>
                  </a:lnTo>
                  <a:lnTo>
                    <a:pt x="21" y="53"/>
                  </a:lnTo>
                  <a:lnTo>
                    <a:pt x="21" y="55"/>
                  </a:lnTo>
                  <a:lnTo>
                    <a:pt x="19" y="55"/>
                  </a:lnTo>
                  <a:lnTo>
                    <a:pt x="17" y="55"/>
                  </a:lnTo>
                  <a:lnTo>
                    <a:pt x="17" y="57"/>
                  </a:lnTo>
                  <a:lnTo>
                    <a:pt x="15" y="57"/>
                  </a:lnTo>
                  <a:lnTo>
                    <a:pt x="15" y="59"/>
                  </a:lnTo>
                  <a:lnTo>
                    <a:pt x="17" y="61"/>
                  </a:lnTo>
                  <a:lnTo>
                    <a:pt x="15" y="61"/>
                  </a:lnTo>
                  <a:lnTo>
                    <a:pt x="15" y="63"/>
                  </a:lnTo>
                  <a:lnTo>
                    <a:pt x="13" y="63"/>
                  </a:lnTo>
                  <a:lnTo>
                    <a:pt x="13" y="65"/>
                  </a:lnTo>
                  <a:lnTo>
                    <a:pt x="13" y="63"/>
                  </a:lnTo>
                  <a:lnTo>
                    <a:pt x="11" y="63"/>
                  </a:lnTo>
                  <a:lnTo>
                    <a:pt x="9" y="63"/>
                  </a:lnTo>
                  <a:lnTo>
                    <a:pt x="11" y="61"/>
                  </a:lnTo>
                  <a:lnTo>
                    <a:pt x="9" y="61"/>
                  </a:lnTo>
                  <a:lnTo>
                    <a:pt x="11" y="61"/>
                  </a:lnTo>
                  <a:lnTo>
                    <a:pt x="11" y="59"/>
                  </a:lnTo>
                  <a:lnTo>
                    <a:pt x="9" y="59"/>
                  </a:lnTo>
                  <a:lnTo>
                    <a:pt x="9" y="57"/>
                  </a:lnTo>
                  <a:lnTo>
                    <a:pt x="9" y="55"/>
                  </a:lnTo>
                  <a:lnTo>
                    <a:pt x="7" y="55"/>
                  </a:lnTo>
                  <a:lnTo>
                    <a:pt x="6" y="55"/>
                  </a:lnTo>
                  <a:lnTo>
                    <a:pt x="6" y="53"/>
                  </a:lnTo>
                  <a:lnTo>
                    <a:pt x="4" y="53"/>
                  </a:lnTo>
                  <a:lnTo>
                    <a:pt x="2" y="51"/>
                  </a:lnTo>
                  <a:lnTo>
                    <a:pt x="0" y="51"/>
                  </a:lnTo>
                  <a:lnTo>
                    <a:pt x="0" y="49"/>
                  </a:lnTo>
                  <a:lnTo>
                    <a:pt x="0" y="47"/>
                  </a:lnTo>
                  <a:lnTo>
                    <a:pt x="2" y="49"/>
                  </a:lnTo>
                  <a:lnTo>
                    <a:pt x="2" y="47"/>
                  </a:lnTo>
                  <a:lnTo>
                    <a:pt x="2" y="46"/>
                  </a:lnTo>
                  <a:lnTo>
                    <a:pt x="2" y="44"/>
                  </a:lnTo>
                  <a:lnTo>
                    <a:pt x="2" y="46"/>
                  </a:lnTo>
                  <a:lnTo>
                    <a:pt x="0" y="46"/>
                  </a:lnTo>
                  <a:lnTo>
                    <a:pt x="0" y="44"/>
                  </a:lnTo>
                  <a:lnTo>
                    <a:pt x="0" y="42"/>
                  </a:lnTo>
                  <a:lnTo>
                    <a:pt x="0" y="40"/>
                  </a:lnTo>
                  <a:lnTo>
                    <a:pt x="2" y="40"/>
                  </a:lnTo>
                  <a:lnTo>
                    <a:pt x="2" y="38"/>
                  </a:lnTo>
                  <a:lnTo>
                    <a:pt x="0" y="38"/>
                  </a:lnTo>
                  <a:lnTo>
                    <a:pt x="2" y="38"/>
                  </a:lnTo>
                  <a:lnTo>
                    <a:pt x="2" y="36"/>
                  </a:lnTo>
                  <a:lnTo>
                    <a:pt x="2" y="38"/>
                  </a:lnTo>
                  <a:lnTo>
                    <a:pt x="4" y="38"/>
                  </a:lnTo>
                  <a:lnTo>
                    <a:pt x="4" y="36"/>
                  </a:lnTo>
                  <a:lnTo>
                    <a:pt x="2" y="36"/>
                  </a:lnTo>
                  <a:lnTo>
                    <a:pt x="2" y="38"/>
                  </a:lnTo>
                  <a:lnTo>
                    <a:pt x="2" y="36"/>
                  </a:lnTo>
                  <a:lnTo>
                    <a:pt x="2" y="34"/>
                  </a:lnTo>
                  <a:lnTo>
                    <a:pt x="2" y="32"/>
                  </a:lnTo>
                  <a:lnTo>
                    <a:pt x="4" y="30"/>
                  </a:lnTo>
                  <a:lnTo>
                    <a:pt x="2" y="30"/>
                  </a:lnTo>
                  <a:lnTo>
                    <a:pt x="2" y="28"/>
                  </a:lnTo>
                  <a:lnTo>
                    <a:pt x="2" y="26"/>
                  </a:lnTo>
                  <a:lnTo>
                    <a:pt x="4" y="26"/>
                  </a:lnTo>
                  <a:lnTo>
                    <a:pt x="4" y="24"/>
                  </a:lnTo>
                  <a:lnTo>
                    <a:pt x="2" y="24"/>
                  </a:lnTo>
                  <a:lnTo>
                    <a:pt x="2" y="23"/>
                  </a:lnTo>
                  <a:lnTo>
                    <a:pt x="4" y="24"/>
                  </a:lnTo>
                  <a:lnTo>
                    <a:pt x="4" y="23"/>
                  </a:lnTo>
                  <a:lnTo>
                    <a:pt x="4" y="21"/>
                  </a:lnTo>
                  <a:lnTo>
                    <a:pt x="4" y="19"/>
                  </a:lnTo>
                  <a:lnTo>
                    <a:pt x="2" y="17"/>
                  </a:lnTo>
                  <a:lnTo>
                    <a:pt x="0" y="17"/>
                  </a:lnTo>
                  <a:lnTo>
                    <a:pt x="0" y="15"/>
                  </a:lnTo>
                  <a:lnTo>
                    <a:pt x="0" y="13"/>
                  </a:lnTo>
                  <a:lnTo>
                    <a:pt x="2" y="13"/>
                  </a:lnTo>
                  <a:lnTo>
                    <a:pt x="2" y="11"/>
                  </a:lnTo>
                  <a:lnTo>
                    <a:pt x="0" y="9"/>
                  </a:lnTo>
                  <a:lnTo>
                    <a:pt x="2" y="7"/>
                  </a:lnTo>
                  <a:lnTo>
                    <a:pt x="2" y="5"/>
                  </a:lnTo>
                  <a:lnTo>
                    <a:pt x="4" y="5"/>
                  </a:lnTo>
                  <a:lnTo>
                    <a:pt x="4" y="3"/>
                  </a:lnTo>
                  <a:lnTo>
                    <a:pt x="4" y="1"/>
                  </a:lnTo>
                  <a:lnTo>
                    <a:pt x="6" y="1"/>
                  </a:lnTo>
                  <a:lnTo>
                    <a:pt x="6" y="0"/>
                  </a:lnTo>
                  <a:lnTo>
                    <a:pt x="6" y="1"/>
                  </a:lnTo>
                  <a:lnTo>
                    <a:pt x="7" y="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11"/>
            <p:cNvSpPr>
              <a:spLocks noEditPoints="1"/>
            </p:cNvSpPr>
            <p:nvPr/>
          </p:nvSpPr>
          <p:spPr bwMode="auto">
            <a:xfrm>
              <a:off x="5524500" y="2903538"/>
              <a:ext cx="39688" cy="26988"/>
            </a:xfrm>
            <a:custGeom>
              <a:avLst/>
              <a:gdLst>
                <a:gd name="T0" fmla="*/ 21 w 25"/>
                <a:gd name="T1" fmla="*/ 17 h 17"/>
                <a:gd name="T2" fmla="*/ 23 w 25"/>
                <a:gd name="T3" fmla="*/ 17 h 17"/>
                <a:gd name="T4" fmla="*/ 21 w 25"/>
                <a:gd name="T5" fmla="*/ 15 h 17"/>
                <a:gd name="T6" fmla="*/ 13 w 25"/>
                <a:gd name="T7" fmla="*/ 15 h 17"/>
                <a:gd name="T8" fmla="*/ 11 w 25"/>
                <a:gd name="T9" fmla="*/ 13 h 17"/>
                <a:gd name="T10" fmla="*/ 15 w 25"/>
                <a:gd name="T11" fmla="*/ 13 h 17"/>
                <a:gd name="T12" fmla="*/ 17 w 25"/>
                <a:gd name="T13" fmla="*/ 13 h 17"/>
                <a:gd name="T14" fmla="*/ 15 w 25"/>
                <a:gd name="T15" fmla="*/ 13 h 17"/>
                <a:gd name="T16" fmla="*/ 15 w 25"/>
                <a:gd name="T17" fmla="*/ 13 h 17"/>
                <a:gd name="T18" fmla="*/ 13 w 25"/>
                <a:gd name="T19" fmla="*/ 13 h 17"/>
                <a:gd name="T20" fmla="*/ 15 w 25"/>
                <a:gd name="T21" fmla="*/ 13 h 17"/>
                <a:gd name="T22" fmla="*/ 15 w 25"/>
                <a:gd name="T23" fmla="*/ 13 h 17"/>
                <a:gd name="T24" fmla="*/ 9 w 25"/>
                <a:gd name="T25" fmla="*/ 13 h 17"/>
                <a:gd name="T26" fmla="*/ 9 w 25"/>
                <a:gd name="T27" fmla="*/ 15 h 17"/>
                <a:gd name="T28" fmla="*/ 7 w 25"/>
                <a:gd name="T29" fmla="*/ 13 h 17"/>
                <a:gd name="T30" fmla="*/ 11 w 25"/>
                <a:gd name="T31" fmla="*/ 9 h 17"/>
                <a:gd name="T32" fmla="*/ 11 w 25"/>
                <a:gd name="T33" fmla="*/ 13 h 17"/>
                <a:gd name="T34" fmla="*/ 9 w 25"/>
                <a:gd name="T35" fmla="*/ 9 h 17"/>
                <a:gd name="T36" fmla="*/ 17 w 25"/>
                <a:gd name="T37" fmla="*/ 9 h 17"/>
                <a:gd name="T38" fmla="*/ 17 w 25"/>
                <a:gd name="T39" fmla="*/ 8 h 17"/>
                <a:gd name="T40" fmla="*/ 19 w 25"/>
                <a:gd name="T41" fmla="*/ 8 h 17"/>
                <a:gd name="T42" fmla="*/ 2 w 25"/>
                <a:gd name="T43" fmla="*/ 9 h 17"/>
                <a:gd name="T44" fmla="*/ 0 w 25"/>
                <a:gd name="T45" fmla="*/ 9 h 17"/>
                <a:gd name="T46" fmla="*/ 0 w 25"/>
                <a:gd name="T47" fmla="*/ 8 h 17"/>
                <a:gd name="T48" fmla="*/ 0 w 25"/>
                <a:gd name="T49" fmla="*/ 6 h 17"/>
                <a:gd name="T50" fmla="*/ 2 w 25"/>
                <a:gd name="T51" fmla="*/ 8 h 17"/>
                <a:gd name="T52" fmla="*/ 13 w 25"/>
                <a:gd name="T53" fmla="*/ 8 h 17"/>
                <a:gd name="T54" fmla="*/ 13 w 25"/>
                <a:gd name="T55" fmla="*/ 8 h 17"/>
                <a:gd name="T56" fmla="*/ 19 w 25"/>
                <a:gd name="T57" fmla="*/ 8 h 17"/>
                <a:gd name="T58" fmla="*/ 21 w 25"/>
                <a:gd name="T59" fmla="*/ 6 h 17"/>
                <a:gd name="T60" fmla="*/ 19 w 25"/>
                <a:gd name="T61" fmla="*/ 4 h 17"/>
                <a:gd name="T62" fmla="*/ 19 w 25"/>
                <a:gd name="T63" fmla="*/ 4 h 17"/>
                <a:gd name="T64" fmla="*/ 5 w 25"/>
                <a:gd name="T65" fmla="*/ 4 h 17"/>
                <a:gd name="T66" fmla="*/ 7 w 25"/>
                <a:gd name="T67" fmla="*/ 4 h 17"/>
                <a:gd name="T68" fmla="*/ 9 w 25"/>
                <a:gd name="T69" fmla="*/ 6 h 17"/>
                <a:gd name="T70" fmla="*/ 11 w 25"/>
                <a:gd name="T71" fmla="*/ 8 h 17"/>
                <a:gd name="T72" fmla="*/ 9 w 25"/>
                <a:gd name="T73" fmla="*/ 9 h 17"/>
                <a:gd name="T74" fmla="*/ 7 w 25"/>
                <a:gd name="T75" fmla="*/ 8 h 17"/>
                <a:gd name="T76" fmla="*/ 7 w 25"/>
                <a:gd name="T77" fmla="*/ 9 h 17"/>
                <a:gd name="T78" fmla="*/ 7 w 25"/>
                <a:gd name="T79" fmla="*/ 4 h 17"/>
                <a:gd name="T80" fmla="*/ 7 w 25"/>
                <a:gd name="T81" fmla="*/ 8 h 17"/>
                <a:gd name="T82" fmla="*/ 5 w 25"/>
                <a:gd name="T83" fmla="*/ 8 h 17"/>
                <a:gd name="T84" fmla="*/ 5 w 25"/>
                <a:gd name="T85" fmla="*/ 9 h 17"/>
                <a:gd name="T86" fmla="*/ 7 w 25"/>
                <a:gd name="T87" fmla="*/ 9 h 17"/>
                <a:gd name="T88" fmla="*/ 7 w 25"/>
                <a:gd name="T89" fmla="*/ 11 h 17"/>
                <a:gd name="T90" fmla="*/ 5 w 25"/>
                <a:gd name="T91" fmla="*/ 13 h 17"/>
                <a:gd name="T92" fmla="*/ 3 w 25"/>
                <a:gd name="T93" fmla="*/ 11 h 17"/>
                <a:gd name="T94" fmla="*/ 3 w 25"/>
                <a:gd name="T95" fmla="*/ 11 h 17"/>
                <a:gd name="T96" fmla="*/ 2 w 25"/>
                <a:gd name="T97" fmla="*/ 6 h 17"/>
                <a:gd name="T98" fmla="*/ 2 w 25"/>
                <a:gd name="T99" fmla="*/ 6 h 17"/>
                <a:gd name="T100" fmla="*/ 3 w 25"/>
                <a:gd name="T101" fmla="*/ 6 h 17"/>
                <a:gd name="T102" fmla="*/ 3 w 25"/>
                <a:gd name="T103" fmla="*/ 8 h 17"/>
                <a:gd name="T104" fmla="*/ 3 w 25"/>
                <a:gd name="T105" fmla="*/ 8 h 17"/>
                <a:gd name="T106" fmla="*/ 5 w 25"/>
                <a:gd name="T107" fmla="*/ 6 h 17"/>
                <a:gd name="T108" fmla="*/ 5 w 25"/>
                <a:gd name="T109" fmla="*/ 4 h 17"/>
                <a:gd name="T110" fmla="*/ 3 w 25"/>
                <a:gd name="T111" fmla="*/ 4 h 17"/>
                <a:gd name="T112" fmla="*/ 3 w 25"/>
                <a:gd name="T113" fmla="*/ 2 h 17"/>
                <a:gd name="T114" fmla="*/ 23 w 25"/>
                <a:gd name="T115" fmla="*/ 0 h 17"/>
                <a:gd name="T116" fmla="*/ 25 w 25"/>
                <a:gd name="T1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 h="17">
                  <a:moveTo>
                    <a:pt x="21" y="17"/>
                  </a:moveTo>
                  <a:lnTo>
                    <a:pt x="21" y="17"/>
                  </a:lnTo>
                  <a:lnTo>
                    <a:pt x="21" y="17"/>
                  </a:lnTo>
                  <a:lnTo>
                    <a:pt x="21" y="17"/>
                  </a:lnTo>
                  <a:lnTo>
                    <a:pt x="21" y="17"/>
                  </a:lnTo>
                  <a:lnTo>
                    <a:pt x="21" y="17"/>
                  </a:lnTo>
                  <a:lnTo>
                    <a:pt x="21" y="17"/>
                  </a:lnTo>
                  <a:lnTo>
                    <a:pt x="21" y="17"/>
                  </a:lnTo>
                  <a:lnTo>
                    <a:pt x="21" y="17"/>
                  </a:lnTo>
                  <a:lnTo>
                    <a:pt x="21" y="17"/>
                  </a:lnTo>
                  <a:lnTo>
                    <a:pt x="21" y="17"/>
                  </a:lnTo>
                  <a:lnTo>
                    <a:pt x="21" y="17"/>
                  </a:lnTo>
                  <a:close/>
                  <a:moveTo>
                    <a:pt x="23" y="17"/>
                  </a:moveTo>
                  <a:lnTo>
                    <a:pt x="23" y="17"/>
                  </a:lnTo>
                  <a:lnTo>
                    <a:pt x="23" y="17"/>
                  </a:lnTo>
                  <a:lnTo>
                    <a:pt x="23" y="17"/>
                  </a:lnTo>
                  <a:lnTo>
                    <a:pt x="23" y="17"/>
                  </a:lnTo>
                  <a:lnTo>
                    <a:pt x="23" y="17"/>
                  </a:lnTo>
                  <a:lnTo>
                    <a:pt x="23" y="17"/>
                  </a:lnTo>
                  <a:lnTo>
                    <a:pt x="21" y="17"/>
                  </a:lnTo>
                  <a:lnTo>
                    <a:pt x="21" y="17"/>
                  </a:lnTo>
                  <a:lnTo>
                    <a:pt x="21" y="17"/>
                  </a:lnTo>
                  <a:lnTo>
                    <a:pt x="21" y="17"/>
                  </a:lnTo>
                  <a:lnTo>
                    <a:pt x="21" y="15"/>
                  </a:lnTo>
                  <a:lnTo>
                    <a:pt x="21" y="15"/>
                  </a:lnTo>
                  <a:lnTo>
                    <a:pt x="23" y="15"/>
                  </a:lnTo>
                  <a:lnTo>
                    <a:pt x="23" y="15"/>
                  </a:lnTo>
                  <a:lnTo>
                    <a:pt x="23" y="17"/>
                  </a:lnTo>
                  <a:lnTo>
                    <a:pt x="23" y="17"/>
                  </a:lnTo>
                  <a:close/>
                  <a:moveTo>
                    <a:pt x="13" y="15"/>
                  </a:moveTo>
                  <a:lnTo>
                    <a:pt x="13" y="15"/>
                  </a:lnTo>
                  <a:lnTo>
                    <a:pt x="13" y="15"/>
                  </a:lnTo>
                  <a:lnTo>
                    <a:pt x="11" y="15"/>
                  </a:lnTo>
                  <a:lnTo>
                    <a:pt x="11" y="15"/>
                  </a:lnTo>
                  <a:lnTo>
                    <a:pt x="11" y="15"/>
                  </a:lnTo>
                  <a:lnTo>
                    <a:pt x="11" y="15"/>
                  </a:lnTo>
                  <a:lnTo>
                    <a:pt x="11" y="15"/>
                  </a:lnTo>
                  <a:lnTo>
                    <a:pt x="11" y="15"/>
                  </a:lnTo>
                  <a:lnTo>
                    <a:pt x="11" y="15"/>
                  </a:lnTo>
                  <a:lnTo>
                    <a:pt x="11" y="13"/>
                  </a:lnTo>
                  <a:lnTo>
                    <a:pt x="13" y="13"/>
                  </a:lnTo>
                  <a:lnTo>
                    <a:pt x="13" y="15"/>
                  </a:lnTo>
                  <a:lnTo>
                    <a:pt x="13" y="15"/>
                  </a:lnTo>
                  <a:lnTo>
                    <a:pt x="13" y="15"/>
                  </a:lnTo>
                  <a:close/>
                  <a:moveTo>
                    <a:pt x="15" y="13"/>
                  </a:moveTo>
                  <a:lnTo>
                    <a:pt x="15" y="13"/>
                  </a:lnTo>
                  <a:lnTo>
                    <a:pt x="15" y="13"/>
                  </a:lnTo>
                  <a:lnTo>
                    <a:pt x="15" y="13"/>
                  </a:lnTo>
                  <a:lnTo>
                    <a:pt x="17" y="13"/>
                  </a:lnTo>
                  <a:lnTo>
                    <a:pt x="17" y="13"/>
                  </a:lnTo>
                  <a:lnTo>
                    <a:pt x="17" y="13"/>
                  </a:lnTo>
                  <a:lnTo>
                    <a:pt x="17" y="13"/>
                  </a:lnTo>
                  <a:lnTo>
                    <a:pt x="17" y="13"/>
                  </a:lnTo>
                  <a:lnTo>
                    <a:pt x="17" y="13"/>
                  </a:lnTo>
                  <a:lnTo>
                    <a:pt x="17" y="13"/>
                  </a:lnTo>
                  <a:lnTo>
                    <a:pt x="17" y="13"/>
                  </a:lnTo>
                  <a:lnTo>
                    <a:pt x="17" y="13"/>
                  </a:lnTo>
                  <a:lnTo>
                    <a:pt x="17" y="13"/>
                  </a:lnTo>
                  <a:lnTo>
                    <a:pt x="17" y="13"/>
                  </a:lnTo>
                  <a:lnTo>
                    <a:pt x="17" y="13"/>
                  </a:lnTo>
                  <a:lnTo>
                    <a:pt x="17" y="13"/>
                  </a:lnTo>
                  <a:lnTo>
                    <a:pt x="15" y="15"/>
                  </a:lnTo>
                  <a:lnTo>
                    <a:pt x="15" y="15"/>
                  </a:lnTo>
                  <a:lnTo>
                    <a:pt x="15" y="13"/>
                  </a:lnTo>
                  <a:lnTo>
                    <a:pt x="15" y="13"/>
                  </a:lnTo>
                  <a:lnTo>
                    <a:pt x="15" y="15"/>
                  </a:lnTo>
                  <a:lnTo>
                    <a:pt x="15" y="15"/>
                  </a:lnTo>
                  <a:lnTo>
                    <a:pt x="15" y="15"/>
                  </a:lnTo>
                  <a:lnTo>
                    <a:pt x="15" y="13"/>
                  </a:lnTo>
                  <a:lnTo>
                    <a:pt x="15" y="13"/>
                  </a:lnTo>
                  <a:lnTo>
                    <a:pt x="15" y="13"/>
                  </a:lnTo>
                  <a:lnTo>
                    <a:pt x="15" y="13"/>
                  </a:lnTo>
                  <a:lnTo>
                    <a:pt x="15" y="13"/>
                  </a:lnTo>
                  <a:lnTo>
                    <a:pt x="15" y="13"/>
                  </a:lnTo>
                  <a:lnTo>
                    <a:pt x="15" y="13"/>
                  </a:lnTo>
                  <a:lnTo>
                    <a:pt x="15" y="13"/>
                  </a:lnTo>
                  <a:close/>
                  <a:moveTo>
                    <a:pt x="13" y="13"/>
                  </a:moveTo>
                  <a:lnTo>
                    <a:pt x="13" y="13"/>
                  </a:lnTo>
                  <a:lnTo>
                    <a:pt x="13" y="13"/>
                  </a:lnTo>
                  <a:lnTo>
                    <a:pt x="13" y="13"/>
                  </a:lnTo>
                  <a:lnTo>
                    <a:pt x="13" y="13"/>
                  </a:lnTo>
                  <a:lnTo>
                    <a:pt x="13" y="13"/>
                  </a:lnTo>
                  <a:lnTo>
                    <a:pt x="13" y="13"/>
                  </a:lnTo>
                  <a:lnTo>
                    <a:pt x="13" y="13"/>
                  </a:lnTo>
                  <a:lnTo>
                    <a:pt x="13" y="13"/>
                  </a:lnTo>
                  <a:close/>
                  <a:moveTo>
                    <a:pt x="15" y="13"/>
                  </a:moveTo>
                  <a:lnTo>
                    <a:pt x="15" y="13"/>
                  </a:lnTo>
                  <a:lnTo>
                    <a:pt x="15" y="13"/>
                  </a:lnTo>
                  <a:lnTo>
                    <a:pt x="13" y="13"/>
                  </a:lnTo>
                  <a:lnTo>
                    <a:pt x="15" y="13"/>
                  </a:lnTo>
                  <a:lnTo>
                    <a:pt x="15" y="13"/>
                  </a:lnTo>
                  <a:lnTo>
                    <a:pt x="15" y="13"/>
                  </a:lnTo>
                  <a:lnTo>
                    <a:pt x="15" y="13"/>
                  </a:lnTo>
                  <a:lnTo>
                    <a:pt x="15" y="13"/>
                  </a:lnTo>
                  <a:lnTo>
                    <a:pt x="15" y="11"/>
                  </a:lnTo>
                  <a:lnTo>
                    <a:pt x="15" y="13"/>
                  </a:lnTo>
                  <a:lnTo>
                    <a:pt x="15" y="13"/>
                  </a:lnTo>
                  <a:lnTo>
                    <a:pt x="15" y="13"/>
                  </a:lnTo>
                  <a:lnTo>
                    <a:pt x="15" y="13"/>
                  </a:lnTo>
                  <a:lnTo>
                    <a:pt x="15" y="13"/>
                  </a:lnTo>
                  <a:close/>
                  <a:moveTo>
                    <a:pt x="7" y="11"/>
                  </a:moveTo>
                  <a:lnTo>
                    <a:pt x="9" y="11"/>
                  </a:lnTo>
                  <a:lnTo>
                    <a:pt x="9" y="11"/>
                  </a:lnTo>
                  <a:lnTo>
                    <a:pt x="9" y="13"/>
                  </a:lnTo>
                  <a:lnTo>
                    <a:pt x="9" y="13"/>
                  </a:lnTo>
                  <a:lnTo>
                    <a:pt x="9" y="13"/>
                  </a:lnTo>
                  <a:lnTo>
                    <a:pt x="9" y="15"/>
                  </a:lnTo>
                  <a:lnTo>
                    <a:pt x="9" y="15"/>
                  </a:lnTo>
                  <a:lnTo>
                    <a:pt x="9" y="15"/>
                  </a:lnTo>
                  <a:lnTo>
                    <a:pt x="9" y="15"/>
                  </a:lnTo>
                  <a:lnTo>
                    <a:pt x="9" y="15"/>
                  </a:lnTo>
                  <a:lnTo>
                    <a:pt x="9" y="15"/>
                  </a:lnTo>
                  <a:lnTo>
                    <a:pt x="9" y="15"/>
                  </a:lnTo>
                  <a:lnTo>
                    <a:pt x="9" y="15"/>
                  </a:lnTo>
                  <a:lnTo>
                    <a:pt x="7" y="15"/>
                  </a:lnTo>
                  <a:lnTo>
                    <a:pt x="9" y="15"/>
                  </a:lnTo>
                  <a:lnTo>
                    <a:pt x="9" y="13"/>
                  </a:lnTo>
                  <a:lnTo>
                    <a:pt x="7" y="13"/>
                  </a:lnTo>
                  <a:lnTo>
                    <a:pt x="7" y="13"/>
                  </a:lnTo>
                  <a:lnTo>
                    <a:pt x="7" y="13"/>
                  </a:lnTo>
                  <a:lnTo>
                    <a:pt x="7" y="13"/>
                  </a:lnTo>
                  <a:lnTo>
                    <a:pt x="7" y="13"/>
                  </a:lnTo>
                  <a:lnTo>
                    <a:pt x="7" y="11"/>
                  </a:lnTo>
                  <a:lnTo>
                    <a:pt x="7" y="11"/>
                  </a:lnTo>
                  <a:close/>
                  <a:moveTo>
                    <a:pt x="11" y="11"/>
                  </a:moveTo>
                  <a:lnTo>
                    <a:pt x="11" y="11"/>
                  </a:lnTo>
                  <a:lnTo>
                    <a:pt x="11" y="11"/>
                  </a:lnTo>
                  <a:lnTo>
                    <a:pt x="11" y="9"/>
                  </a:lnTo>
                  <a:lnTo>
                    <a:pt x="11" y="9"/>
                  </a:lnTo>
                  <a:lnTo>
                    <a:pt x="11" y="9"/>
                  </a:lnTo>
                  <a:lnTo>
                    <a:pt x="11" y="11"/>
                  </a:lnTo>
                  <a:lnTo>
                    <a:pt x="11" y="11"/>
                  </a:lnTo>
                  <a:lnTo>
                    <a:pt x="11" y="11"/>
                  </a:lnTo>
                  <a:lnTo>
                    <a:pt x="11" y="13"/>
                  </a:lnTo>
                  <a:lnTo>
                    <a:pt x="11" y="13"/>
                  </a:lnTo>
                  <a:lnTo>
                    <a:pt x="11" y="13"/>
                  </a:lnTo>
                  <a:lnTo>
                    <a:pt x="11" y="13"/>
                  </a:lnTo>
                  <a:lnTo>
                    <a:pt x="11" y="11"/>
                  </a:lnTo>
                  <a:lnTo>
                    <a:pt x="9" y="11"/>
                  </a:lnTo>
                  <a:lnTo>
                    <a:pt x="9" y="11"/>
                  </a:lnTo>
                  <a:lnTo>
                    <a:pt x="9" y="11"/>
                  </a:lnTo>
                  <a:lnTo>
                    <a:pt x="9" y="11"/>
                  </a:lnTo>
                  <a:lnTo>
                    <a:pt x="9" y="9"/>
                  </a:lnTo>
                  <a:lnTo>
                    <a:pt x="9" y="9"/>
                  </a:lnTo>
                  <a:lnTo>
                    <a:pt x="11" y="11"/>
                  </a:lnTo>
                  <a:close/>
                  <a:moveTo>
                    <a:pt x="17" y="11"/>
                  </a:moveTo>
                  <a:lnTo>
                    <a:pt x="17" y="11"/>
                  </a:lnTo>
                  <a:lnTo>
                    <a:pt x="17" y="11"/>
                  </a:lnTo>
                  <a:lnTo>
                    <a:pt x="17" y="11"/>
                  </a:lnTo>
                  <a:lnTo>
                    <a:pt x="17" y="9"/>
                  </a:lnTo>
                  <a:lnTo>
                    <a:pt x="17" y="9"/>
                  </a:lnTo>
                  <a:lnTo>
                    <a:pt x="17" y="9"/>
                  </a:lnTo>
                  <a:lnTo>
                    <a:pt x="17" y="9"/>
                  </a:lnTo>
                  <a:lnTo>
                    <a:pt x="17" y="9"/>
                  </a:lnTo>
                  <a:lnTo>
                    <a:pt x="17" y="9"/>
                  </a:lnTo>
                  <a:lnTo>
                    <a:pt x="17" y="11"/>
                  </a:lnTo>
                  <a:lnTo>
                    <a:pt x="17" y="11"/>
                  </a:lnTo>
                  <a:lnTo>
                    <a:pt x="17" y="11"/>
                  </a:lnTo>
                  <a:lnTo>
                    <a:pt x="17" y="11"/>
                  </a:lnTo>
                  <a:close/>
                  <a:moveTo>
                    <a:pt x="17" y="8"/>
                  </a:moveTo>
                  <a:lnTo>
                    <a:pt x="17" y="8"/>
                  </a:lnTo>
                  <a:lnTo>
                    <a:pt x="17" y="8"/>
                  </a:lnTo>
                  <a:lnTo>
                    <a:pt x="17" y="8"/>
                  </a:lnTo>
                  <a:lnTo>
                    <a:pt x="17" y="8"/>
                  </a:lnTo>
                  <a:lnTo>
                    <a:pt x="17" y="8"/>
                  </a:lnTo>
                  <a:lnTo>
                    <a:pt x="17" y="8"/>
                  </a:lnTo>
                  <a:lnTo>
                    <a:pt x="17" y="8"/>
                  </a:lnTo>
                  <a:lnTo>
                    <a:pt x="19" y="8"/>
                  </a:lnTo>
                  <a:lnTo>
                    <a:pt x="17" y="8"/>
                  </a:lnTo>
                  <a:close/>
                  <a:moveTo>
                    <a:pt x="2" y="8"/>
                  </a:moveTo>
                  <a:lnTo>
                    <a:pt x="2" y="9"/>
                  </a:lnTo>
                  <a:lnTo>
                    <a:pt x="2" y="9"/>
                  </a:lnTo>
                  <a:lnTo>
                    <a:pt x="2" y="9"/>
                  </a:lnTo>
                  <a:lnTo>
                    <a:pt x="2" y="9"/>
                  </a:lnTo>
                  <a:lnTo>
                    <a:pt x="2" y="9"/>
                  </a:lnTo>
                  <a:lnTo>
                    <a:pt x="2" y="9"/>
                  </a:lnTo>
                  <a:lnTo>
                    <a:pt x="2" y="9"/>
                  </a:lnTo>
                  <a:lnTo>
                    <a:pt x="2" y="9"/>
                  </a:lnTo>
                  <a:lnTo>
                    <a:pt x="0" y="9"/>
                  </a:lnTo>
                  <a:lnTo>
                    <a:pt x="0" y="8"/>
                  </a:lnTo>
                  <a:lnTo>
                    <a:pt x="0" y="9"/>
                  </a:lnTo>
                  <a:lnTo>
                    <a:pt x="0" y="9"/>
                  </a:lnTo>
                  <a:lnTo>
                    <a:pt x="0" y="9"/>
                  </a:lnTo>
                  <a:lnTo>
                    <a:pt x="0" y="9"/>
                  </a:lnTo>
                  <a:lnTo>
                    <a:pt x="0" y="11"/>
                  </a:lnTo>
                  <a:lnTo>
                    <a:pt x="0" y="9"/>
                  </a:lnTo>
                  <a:lnTo>
                    <a:pt x="0" y="9"/>
                  </a:lnTo>
                  <a:lnTo>
                    <a:pt x="0" y="9"/>
                  </a:lnTo>
                  <a:lnTo>
                    <a:pt x="0" y="9"/>
                  </a:lnTo>
                  <a:lnTo>
                    <a:pt x="0" y="9"/>
                  </a:lnTo>
                  <a:lnTo>
                    <a:pt x="0" y="9"/>
                  </a:lnTo>
                  <a:lnTo>
                    <a:pt x="0" y="8"/>
                  </a:lnTo>
                  <a:lnTo>
                    <a:pt x="0" y="8"/>
                  </a:lnTo>
                  <a:lnTo>
                    <a:pt x="0" y="8"/>
                  </a:lnTo>
                  <a:lnTo>
                    <a:pt x="0" y="8"/>
                  </a:lnTo>
                  <a:lnTo>
                    <a:pt x="0" y="8"/>
                  </a:lnTo>
                  <a:lnTo>
                    <a:pt x="0" y="8"/>
                  </a:lnTo>
                  <a:lnTo>
                    <a:pt x="0" y="8"/>
                  </a:lnTo>
                  <a:lnTo>
                    <a:pt x="0" y="6"/>
                  </a:lnTo>
                  <a:lnTo>
                    <a:pt x="0" y="6"/>
                  </a:lnTo>
                  <a:lnTo>
                    <a:pt x="0" y="6"/>
                  </a:lnTo>
                  <a:lnTo>
                    <a:pt x="0" y="6"/>
                  </a:lnTo>
                  <a:lnTo>
                    <a:pt x="2" y="8"/>
                  </a:lnTo>
                  <a:lnTo>
                    <a:pt x="2" y="8"/>
                  </a:lnTo>
                  <a:lnTo>
                    <a:pt x="2" y="8"/>
                  </a:lnTo>
                  <a:lnTo>
                    <a:pt x="2" y="8"/>
                  </a:lnTo>
                  <a:lnTo>
                    <a:pt x="2" y="8"/>
                  </a:lnTo>
                  <a:lnTo>
                    <a:pt x="2" y="8"/>
                  </a:lnTo>
                  <a:lnTo>
                    <a:pt x="2" y="8"/>
                  </a:lnTo>
                  <a:close/>
                  <a:moveTo>
                    <a:pt x="13" y="6"/>
                  </a:moveTo>
                  <a:lnTo>
                    <a:pt x="13" y="6"/>
                  </a:lnTo>
                  <a:lnTo>
                    <a:pt x="13" y="6"/>
                  </a:lnTo>
                  <a:lnTo>
                    <a:pt x="13" y="6"/>
                  </a:lnTo>
                  <a:lnTo>
                    <a:pt x="13" y="6"/>
                  </a:lnTo>
                  <a:lnTo>
                    <a:pt x="13" y="6"/>
                  </a:lnTo>
                  <a:lnTo>
                    <a:pt x="13" y="8"/>
                  </a:lnTo>
                  <a:lnTo>
                    <a:pt x="13" y="8"/>
                  </a:lnTo>
                  <a:lnTo>
                    <a:pt x="13" y="8"/>
                  </a:lnTo>
                  <a:lnTo>
                    <a:pt x="13" y="8"/>
                  </a:lnTo>
                  <a:lnTo>
                    <a:pt x="13" y="8"/>
                  </a:lnTo>
                  <a:lnTo>
                    <a:pt x="13" y="8"/>
                  </a:lnTo>
                  <a:lnTo>
                    <a:pt x="13" y="8"/>
                  </a:lnTo>
                  <a:lnTo>
                    <a:pt x="13" y="8"/>
                  </a:lnTo>
                  <a:lnTo>
                    <a:pt x="13" y="8"/>
                  </a:lnTo>
                  <a:lnTo>
                    <a:pt x="13" y="8"/>
                  </a:lnTo>
                  <a:lnTo>
                    <a:pt x="11" y="8"/>
                  </a:lnTo>
                  <a:lnTo>
                    <a:pt x="11" y="6"/>
                  </a:lnTo>
                  <a:lnTo>
                    <a:pt x="13" y="6"/>
                  </a:lnTo>
                  <a:lnTo>
                    <a:pt x="13" y="6"/>
                  </a:lnTo>
                  <a:close/>
                  <a:moveTo>
                    <a:pt x="21" y="8"/>
                  </a:moveTo>
                  <a:lnTo>
                    <a:pt x="19" y="8"/>
                  </a:lnTo>
                  <a:lnTo>
                    <a:pt x="19" y="8"/>
                  </a:lnTo>
                  <a:lnTo>
                    <a:pt x="19" y="8"/>
                  </a:lnTo>
                  <a:lnTo>
                    <a:pt x="19" y="8"/>
                  </a:lnTo>
                  <a:lnTo>
                    <a:pt x="19" y="6"/>
                  </a:lnTo>
                  <a:lnTo>
                    <a:pt x="19" y="6"/>
                  </a:lnTo>
                  <a:lnTo>
                    <a:pt x="19" y="6"/>
                  </a:lnTo>
                  <a:lnTo>
                    <a:pt x="19" y="6"/>
                  </a:lnTo>
                  <a:lnTo>
                    <a:pt x="21" y="6"/>
                  </a:lnTo>
                  <a:lnTo>
                    <a:pt x="21" y="6"/>
                  </a:lnTo>
                  <a:lnTo>
                    <a:pt x="21" y="6"/>
                  </a:lnTo>
                  <a:lnTo>
                    <a:pt x="21" y="8"/>
                  </a:lnTo>
                  <a:close/>
                  <a:moveTo>
                    <a:pt x="19" y="4"/>
                  </a:moveTo>
                  <a:lnTo>
                    <a:pt x="19" y="4"/>
                  </a:lnTo>
                  <a:lnTo>
                    <a:pt x="19" y="4"/>
                  </a:lnTo>
                  <a:lnTo>
                    <a:pt x="19" y="4"/>
                  </a:lnTo>
                  <a:lnTo>
                    <a:pt x="19" y="4"/>
                  </a:lnTo>
                  <a:lnTo>
                    <a:pt x="19" y="4"/>
                  </a:lnTo>
                  <a:lnTo>
                    <a:pt x="19" y="4"/>
                  </a:lnTo>
                  <a:lnTo>
                    <a:pt x="19" y="4"/>
                  </a:lnTo>
                  <a:lnTo>
                    <a:pt x="19" y="4"/>
                  </a:lnTo>
                  <a:lnTo>
                    <a:pt x="19" y="4"/>
                  </a:lnTo>
                  <a:lnTo>
                    <a:pt x="19" y="4"/>
                  </a:lnTo>
                  <a:lnTo>
                    <a:pt x="19" y="4"/>
                  </a:lnTo>
                  <a:lnTo>
                    <a:pt x="19" y="4"/>
                  </a:lnTo>
                  <a:lnTo>
                    <a:pt x="19" y="4"/>
                  </a:lnTo>
                  <a:lnTo>
                    <a:pt x="19" y="4"/>
                  </a:lnTo>
                  <a:lnTo>
                    <a:pt x="19" y="4"/>
                  </a:lnTo>
                  <a:lnTo>
                    <a:pt x="19" y="4"/>
                  </a:lnTo>
                  <a:lnTo>
                    <a:pt x="19" y="4"/>
                  </a:lnTo>
                  <a:lnTo>
                    <a:pt x="19" y="4"/>
                  </a:lnTo>
                  <a:close/>
                  <a:moveTo>
                    <a:pt x="5" y="4"/>
                  </a:moveTo>
                  <a:lnTo>
                    <a:pt x="5" y="4"/>
                  </a:lnTo>
                  <a:lnTo>
                    <a:pt x="5" y="4"/>
                  </a:lnTo>
                  <a:lnTo>
                    <a:pt x="7" y="4"/>
                  </a:lnTo>
                  <a:lnTo>
                    <a:pt x="7" y="4"/>
                  </a:lnTo>
                  <a:lnTo>
                    <a:pt x="7" y="4"/>
                  </a:lnTo>
                  <a:lnTo>
                    <a:pt x="7" y="4"/>
                  </a:lnTo>
                  <a:lnTo>
                    <a:pt x="7" y="4"/>
                  </a:lnTo>
                  <a:lnTo>
                    <a:pt x="7" y="4"/>
                  </a:lnTo>
                  <a:lnTo>
                    <a:pt x="7" y="4"/>
                  </a:lnTo>
                  <a:lnTo>
                    <a:pt x="7" y="4"/>
                  </a:lnTo>
                  <a:lnTo>
                    <a:pt x="7" y="4"/>
                  </a:lnTo>
                  <a:lnTo>
                    <a:pt x="7" y="4"/>
                  </a:lnTo>
                  <a:lnTo>
                    <a:pt x="9" y="4"/>
                  </a:lnTo>
                  <a:lnTo>
                    <a:pt x="9" y="4"/>
                  </a:lnTo>
                  <a:lnTo>
                    <a:pt x="9" y="4"/>
                  </a:lnTo>
                  <a:lnTo>
                    <a:pt x="9" y="6"/>
                  </a:lnTo>
                  <a:lnTo>
                    <a:pt x="9" y="6"/>
                  </a:lnTo>
                  <a:lnTo>
                    <a:pt x="9" y="6"/>
                  </a:lnTo>
                  <a:lnTo>
                    <a:pt x="9" y="6"/>
                  </a:lnTo>
                  <a:lnTo>
                    <a:pt x="11" y="6"/>
                  </a:lnTo>
                  <a:lnTo>
                    <a:pt x="11" y="6"/>
                  </a:lnTo>
                  <a:lnTo>
                    <a:pt x="11" y="8"/>
                  </a:lnTo>
                  <a:lnTo>
                    <a:pt x="11" y="8"/>
                  </a:lnTo>
                  <a:lnTo>
                    <a:pt x="9" y="8"/>
                  </a:lnTo>
                  <a:lnTo>
                    <a:pt x="9" y="8"/>
                  </a:lnTo>
                  <a:lnTo>
                    <a:pt x="11" y="8"/>
                  </a:lnTo>
                  <a:lnTo>
                    <a:pt x="9" y="8"/>
                  </a:lnTo>
                  <a:lnTo>
                    <a:pt x="9" y="8"/>
                  </a:lnTo>
                  <a:lnTo>
                    <a:pt x="9" y="8"/>
                  </a:lnTo>
                  <a:lnTo>
                    <a:pt x="9" y="8"/>
                  </a:lnTo>
                  <a:lnTo>
                    <a:pt x="9" y="9"/>
                  </a:lnTo>
                  <a:lnTo>
                    <a:pt x="9" y="9"/>
                  </a:lnTo>
                  <a:lnTo>
                    <a:pt x="9" y="9"/>
                  </a:lnTo>
                  <a:lnTo>
                    <a:pt x="9" y="9"/>
                  </a:lnTo>
                  <a:lnTo>
                    <a:pt x="9" y="9"/>
                  </a:lnTo>
                  <a:lnTo>
                    <a:pt x="9" y="9"/>
                  </a:lnTo>
                  <a:lnTo>
                    <a:pt x="9" y="9"/>
                  </a:lnTo>
                  <a:lnTo>
                    <a:pt x="7" y="9"/>
                  </a:lnTo>
                  <a:lnTo>
                    <a:pt x="7" y="9"/>
                  </a:lnTo>
                  <a:lnTo>
                    <a:pt x="7" y="8"/>
                  </a:lnTo>
                  <a:lnTo>
                    <a:pt x="7" y="8"/>
                  </a:lnTo>
                  <a:lnTo>
                    <a:pt x="7" y="8"/>
                  </a:lnTo>
                  <a:lnTo>
                    <a:pt x="9" y="8"/>
                  </a:lnTo>
                  <a:lnTo>
                    <a:pt x="9" y="8"/>
                  </a:lnTo>
                  <a:lnTo>
                    <a:pt x="9" y="8"/>
                  </a:lnTo>
                  <a:lnTo>
                    <a:pt x="9" y="8"/>
                  </a:lnTo>
                  <a:lnTo>
                    <a:pt x="9" y="8"/>
                  </a:lnTo>
                  <a:lnTo>
                    <a:pt x="7" y="8"/>
                  </a:lnTo>
                  <a:lnTo>
                    <a:pt x="7" y="9"/>
                  </a:lnTo>
                  <a:lnTo>
                    <a:pt x="7" y="9"/>
                  </a:lnTo>
                  <a:lnTo>
                    <a:pt x="7" y="8"/>
                  </a:lnTo>
                  <a:lnTo>
                    <a:pt x="7" y="8"/>
                  </a:lnTo>
                  <a:lnTo>
                    <a:pt x="7" y="8"/>
                  </a:lnTo>
                  <a:lnTo>
                    <a:pt x="7" y="6"/>
                  </a:lnTo>
                  <a:lnTo>
                    <a:pt x="7" y="6"/>
                  </a:lnTo>
                  <a:lnTo>
                    <a:pt x="7" y="6"/>
                  </a:lnTo>
                  <a:lnTo>
                    <a:pt x="7" y="6"/>
                  </a:lnTo>
                  <a:lnTo>
                    <a:pt x="7" y="4"/>
                  </a:lnTo>
                  <a:lnTo>
                    <a:pt x="7" y="6"/>
                  </a:lnTo>
                  <a:lnTo>
                    <a:pt x="7" y="6"/>
                  </a:lnTo>
                  <a:lnTo>
                    <a:pt x="7" y="6"/>
                  </a:lnTo>
                  <a:lnTo>
                    <a:pt x="7" y="6"/>
                  </a:lnTo>
                  <a:lnTo>
                    <a:pt x="5" y="6"/>
                  </a:lnTo>
                  <a:lnTo>
                    <a:pt x="5" y="6"/>
                  </a:lnTo>
                  <a:lnTo>
                    <a:pt x="7" y="8"/>
                  </a:lnTo>
                  <a:lnTo>
                    <a:pt x="7" y="8"/>
                  </a:lnTo>
                  <a:lnTo>
                    <a:pt x="7" y="8"/>
                  </a:lnTo>
                  <a:lnTo>
                    <a:pt x="7" y="8"/>
                  </a:lnTo>
                  <a:lnTo>
                    <a:pt x="7" y="8"/>
                  </a:lnTo>
                  <a:lnTo>
                    <a:pt x="7" y="8"/>
                  </a:lnTo>
                  <a:lnTo>
                    <a:pt x="7" y="9"/>
                  </a:lnTo>
                  <a:lnTo>
                    <a:pt x="5" y="8"/>
                  </a:lnTo>
                  <a:lnTo>
                    <a:pt x="5" y="8"/>
                  </a:lnTo>
                  <a:lnTo>
                    <a:pt x="5" y="8"/>
                  </a:lnTo>
                  <a:lnTo>
                    <a:pt x="5" y="8"/>
                  </a:lnTo>
                  <a:lnTo>
                    <a:pt x="5" y="8"/>
                  </a:lnTo>
                  <a:lnTo>
                    <a:pt x="5" y="8"/>
                  </a:lnTo>
                  <a:lnTo>
                    <a:pt x="5" y="8"/>
                  </a:lnTo>
                  <a:lnTo>
                    <a:pt x="5" y="8"/>
                  </a:lnTo>
                  <a:lnTo>
                    <a:pt x="5" y="8"/>
                  </a:lnTo>
                  <a:lnTo>
                    <a:pt x="5" y="9"/>
                  </a:lnTo>
                  <a:lnTo>
                    <a:pt x="5" y="9"/>
                  </a:lnTo>
                  <a:lnTo>
                    <a:pt x="5" y="9"/>
                  </a:lnTo>
                  <a:lnTo>
                    <a:pt x="7" y="9"/>
                  </a:lnTo>
                  <a:lnTo>
                    <a:pt x="7" y="9"/>
                  </a:lnTo>
                  <a:lnTo>
                    <a:pt x="7" y="9"/>
                  </a:lnTo>
                  <a:lnTo>
                    <a:pt x="7" y="9"/>
                  </a:lnTo>
                  <a:lnTo>
                    <a:pt x="7" y="9"/>
                  </a:lnTo>
                  <a:lnTo>
                    <a:pt x="7" y="9"/>
                  </a:lnTo>
                  <a:lnTo>
                    <a:pt x="7" y="9"/>
                  </a:lnTo>
                  <a:lnTo>
                    <a:pt x="7" y="9"/>
                  </a:lnTo>
                  <a:lnTo>
                    <a:pt x="7" y="11"/>
                  </a:lnTo>
                  <a:lnTo>
                    <a:pt x="7" y="11"/>
                  </a:lnTo>
                  <a:lnTo>
                    <a:pt x="7" y="11"/>
                  </a:lnTo>
                  <a:lnTo>
                    <a:pt x="7" y="11"/>
                  </a:lnTo>
                  <a:lnTo>
                    <a:pt x="7" y="11"/>
                  </a:lnTo>
                  <a:lnTo>
                    <a:pt x="7" y="11"/>
                  </a:lnTo>
                  <a:lnTo>
                    <a:pt x="7" y="11"/>
                  </a:lnTo>
                  <a:lnTo>
                    <a:pt x="7" y="11"/>
                  </a:lnTo>
                  <a:lnTo>
                    <a:pt x="7" y="11"/>
                  </a:lnTo>
                  <a:lnTo>
                    <a:pt x="5" y="11"/>
                  </a:lnTo>
                  <a:lnTo>
                    <a:pt x="5" y="11"/>
                  </a:lnTo>
                  <a:lnTo>
                    <a:pt x="5" y="13"/>
                  </a:lnTo>
                  <a:lnTo>
                    <a:pt x="5" y="13"/>
                  </a:lnTo>
                  <a:lnTo>
                    <a:pt x="5" y="13"/>
                  </a:lnTo>
                  <a:lnTo>
                    <a:pt x="5" y="13"/>
                  </a:lnTo>
                  <a:lnTo>
                    <a:pt x="5" y="13"/>
                  </a:lnTo>
                  <a:lnTo>
                    <a:pt x="5" y="11"/>
                  </a:lnTo>
                  <a:lnTo>
                    <a:pt x="5" y="11"/>
                  </a:lnTo>
                  <a:lnTo>
                    <a:pt x="5" y="11"/>
                  </a:lnTo>
                  <a:lnTo>
                    <a:pt x="5" y="11"/>
                  </a:lnTo>
                  <a:lnTo>
                    <a:pt x="5" y="11"/>
                  </a:lnTo>
                  <a:lnTo>
                    <a:pt x="5" y="11"/>
                  </a:lnTo>
                  <a:lnTo>
                    <a:pt x="3" y="11"/>
                  </a:lnTo>
                  <a:lnTo>
                    <a:pt x="3" y="11"/>
                  </a:lnTo>
                  <a:lnTo>
                    <a:pt x="3" y="11"/>
                  </a:lnTo>
                  <a:lnTo>
                    <a:pt x="3" y="11"/>
                  </a:lnTo>
                  <a:lnTo>
                    <a:pt x="3" y="11"/>
                  </a:lnTo>
                  <a:lnTo>
                    <a:pt x="3" y="11"/>
                  </a:lnTo>
                  <a:lnTo>
                    <a:pt x="3" y="11"/>
                  </a:lnTo>
                  <a:lnTo>
                    <a:pt x="3" y="11"/>
                  </a:lnTo>
                  <a:lnTo>
                    <a:pt x="3" y="11"/>
                  </a:lnTo>
                  <a:lnTo>
                    <a:pt x="3" y="11"/>
                  </a:lnTo>
                  <a:lnTo>
                    <a:pt x="2" y="9"/>
                  </a:lnTo>
                  <a:lnTo>
                    <a:pt x="2" y="9"/>
                  </a:lnTo>
                  <a:lnTo>
                    <a:pt x="2" y="8"/>
                  </a:lnTo>
                  <a:lnTo>
                    <a:pt x="2" y="8"/>
                  </a:lnTo>
                  <a:lnTo>
                    <a:pt x="2" y="8"/>
                  </a:lnTo>
                  <a:lnTo>
                    <a:pt x="2" y="8"/>
                  </a:lnTo>
                  <a:lnTo>
                    <a:pt x="2" y="6"/>
                  </a:lnTo>
                  <a:lnTo>
                    <a:pt x="2" y="6"/>
                  </a:lnTo>
                  <a:lnTo>
                    <a:pt x="2" y="6"/>
                  </a:lnTo>
                  <a:lnTo>
                    <a:pt x="2" y="6"/>
                  </a:lnTo>
                  <a:lnTo>
                    <a:pt x="2" y="8"/>
                  </a:lnTo>
                  <a:lnTo>
                    <a:pt x="2" y="8"/>
                  </a:lnTo>
                  <a:lnTo>
                    <a:pt x="2" y="6"/>
                  </a:lnTo>
                  <a:lnTo>
                    <a:pt x="2" y="6"/>
                  </a:lnTo>
                  <a:lnTo>
                    <a:pt x="2" y="6"/>
                  </a:lnTo>
                  <a:lnTo>
                    <a:pt x="2" y="6"/>
                  </a:lnTo>
                  <a:lnTo>
                    <a:pt x="3" y="6"/>
                  </a:lnTo>
                  <a:lnTo>
                    <a:pt x="3" y="6"/>
                  </a:lnTo>
                  <a:lnTo>
                    <a:pt x="3" y="6"/>
                  </a:lnTo>
                  <a:lnTo>
                    <a:pt x="3" y="6"/>
                  </a:lnTo>
                  <a:lnTo>
                    <a:pt x="3" y="6"/>
                  </a:lnTo>
                  <a:lnTo>
                    <a:pt x="3" y="6"/>
                  </a:lnTo>
                  <a:lnTo>
                    <a:pt x="3" y="6"/>
                  </a:lnTo>
                  <a:lnTo>
                    <a:pt x="3" y="6"/>
                  </a:lnTo>
                  <a:lnTo>
                    <a:pt x="3" y="6"/>
                  </a:lnTo>
                  <a:lnTo>
                    <a:pt x="3" y="6"/>
                  </a:lnTo>
                  <a:lnTo>
                    <a:pt x="3" y="8"/>
                  </a:lnTo>
                  <a:lnTo>
                    <a:pt x="3" y="8"/>
                  </a:lnTo>
                  <a:lnTo>
                    <a:pt x="3" y="8"/>
                  </a:lnTo>
                  <a:lnTo>
                    <a:pt x="3" y="8"/>
                  </a:lnTo>
                  <a:lnTo>
                    <a:pt x="3" y="8"/>
                  </a:lnTo>
                  <a:lnTo>
                    <a:pt x="3" y="8"/>
                  </a:lnTo>
                  <a:lnTo>
                    <a:pt x="3" y="9"/>
                  </a:lnTo>
                  <a:lnTo>
                    <a:pt x="3" y="8"/>
                  </a:lnTo>
                  <a:lnTo>
                    <a:pt x="3" y="8"/>
                  </a:lnTo>
                  <a:lnTo>
                    <a:pt x="3" y="8"/>
                  </a:lnTo>
                  <a:lnTo>
                    <a:pt x="3" y="8"/>
                  </a:lnTo>
                  <a:lnTo>
                    <a:pt x="3" y="8"/>
                  </a:lnTo>
                  <a:lnTo>
                    <a:pt x="3" y="8"/>
                  </a:lnTo>
                  <a:lnTo>
                    <a:pt x="3" y="8"/>
                  </a:lnTo>
                  <a:lnTo>
                    <a:pt x="5" y="6"/>
                  </a:lnTo>
                  <a:lnTo>
                    <a:pt x="5" y="6"/>
                  </a:lnTo>
                  <a:lnTo>
                    <a:pt x="5" y="6"/>
                  </a:lnTo>
                  <a:lnTo>
                    <a:pt x="5" y="6"/>
                  </a:lnTo>
                  <a:lnTo>
                    <a:pt x="5" y="6"/>
                  </a:lnTo>
                  <a:lnTo>
                    <a:pt x="5" y="6"/>
                  </a:lnTo>
                  <a:lnTo>
                    <a:pt x="5" y="6"/>
                  </a:lnTo>
                  <a:lnTo>
                    <a:pt x="5" y="6"/>
                  </a:lnTo>
                  <a:lnTo>
                    <a:pt x="5" y="6"/>
                  </a:lnTo>
                  <a:lnTo>
                    <a:pt x="5" y="6"/>
                  </a:lnTo>
                  <a:lnTo>
                    <a:pt x="5" y="6"/>
                  </a:lnTo>
                  <a:lnTo>
                    <a:pt x="5" y="6"/>
                  </a:lnTo>
                  <a:lnTo>
                    <a:pt x="5" y="4"/>
                  </a:lnTo>
                  <a:lnTo>
                    <a:pt x="5" y="4"/>
                  </a:lnTo>
                  <a:lnTo>
                    <a:pt x="5" y="4"/>
                  </a:lnTo>
                  <a:lnTo>
                    <a:pt x="5" y="4"/>
                  </a:lnTo>
                  <a:lnTo>
                    <a:pt x="5" y="4"/>
                  </a:lnTo>
                  <a:lnTo>
                    <a:pt x="5" y="4"/>
                  </a:lnTo>
                  <a:lnTo>
                    <a:pt x="5" y="4"/>
                  </a:lnTo>
                  <a:lnTo>
                    <a:pt x="3" y="4"/>
                  </a:lnTo>
                  <a:lnTo>
                    <a:pt x="3" y="4"/>
                  </a:lnTo>
                  <a:lnTo>
                    <a:pt x="3" y="4"/>
                  </a:lnTo>
                  <a:lnTo>
                    <a:pt x="3" y="4"/>
                  </a:lnTo>
                  <a:lnTo>
                    <a:pt x="3" y="4"/>
                  </a:lnTo>
                  <a:lnTo>
                    <a:pt x="3" y="4"/>
                  </a:lnTo>
                  <a:lnTo>
                    <a:pt x="3" y="4"/>
                  </a:lnTo>
                  <a:lnTo>
                    <a:pt x="3" y="4"/>
                  </a:lnTo>
                  <a:lnTo>
                    <a:pt x="3" y="4"/>
                  </a:lnTo>
                  <a:lnTo>
                    <a:pt x="3" y="2"/>
                  </a:lnTo>
                  <a:lnTo>
                    <a:pt x="3" y="2"/>
                  </a:lnTo>
                  <a:lnTo>
                    <a:pt x="3" y="2"/>
                  </a:lnTo>
                  <a:lnTo>
                    <a:pt x="3" y="2"/>
                  </a:lnTo>
                  <a:lnTo>
                    <a:pt x="5" y="2"/>
                  </a:lnTo>
                  <a:lnTo>
                    <a:pt x="5" y="2"/>
                  </a:lnTo>
                  <a:lnTo>
                    <a:pt x="5" y="2"/>
                  </a:lnTo>
                  <a:lnTo>
                    <a:pt x="5" y="4"/>
                  </a:lnTo>
                  <a:close/>
                  <a:moveTo>
                    <a:pt x="25" y="0"/>
                  </a:moveTo>
                  <a:lnTo>
                    <a:pt x="25" y="0"/>
                  </a:lnTo>
                  <a:lnTo>
                    <a:pt x="23" y="0"/>
                  </a:lnTo>
                  <a:lnTo>
                    <a:pt x="23" y="0"/>
                  </a:lnTo>
                  <a:lnTo>
                    <a:pt x="23" y="0"/>
                  </a:lnTo>
                  <a:lnTo>
                    <a:pt x="25" y="0"/>
                  </a:lnTo>
                  <a:lnTo>
                    <a:pt x="25" y="0"/>
                  </a:lnTo>
                  <a:lnTo>
                    <a:pt x="25" y="0"/>
                  </a:lnTo>
                  <a:lnTo>
                    <a:pt x="25" y="0"/>
                  </a:lnTo>
                  <a:lnTo>
                    <a:pt x="25" y="0"/>
                  </a:lnTo>
                  <a:lnTo>
                    <a:pt x="25"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12"/>
            <p:cNvSpPr>
              <a:spLocks/>
            </p:cNvSpPr>
            <p:nvPr/>
          </p:nvSpPr>
          <p:spPr bwMode="auto">
            <a:xfrm>
              <a:off x="5067300" y="3640138"/>
              <a:ext cx="4763" cy="6350"/>
            </a:xfrm>
            <a:custGeom>
              <a:avLst/>
              <a:gdLst>
                <a:gd name="T0" fmla="*/ 3 w 3"/>
                <a:gd name="T1" fmla="*/ 2 h 4"/>
                <a:gd name="T2" fmla="*/ 3 w 3"/>
                <a:gd name="T3" fmla="*/ 2 h 4"/>
                <a:gd name="T4" fmla="*/ 3 w 3"/>
                <a:gd name="T5" fmla="*/ 2 h 4"/>
                <a:gd name="T6" fmla="*/ 3 w 3"/>
                <a:gd name="T7" fmla="*/ 2 h 4"/>
                <a:gd name="T8" fmla="*/ 3 w 3"/>
                <a:gd name="T9" fmla="*/ 2 h 4"/>
                <a:gd name="T10" fmla="*/ 3 w 3"/>
                <a:gd name="T11" fmla="*/ 2 h 4"/>
                <a:gd name="T12" fmla="*/ 3 w 3"/>
                <a:gd name="T13" fmla="*/ 2 h 4"/>
                <a:gd name="T14" fmla="*/ 3 w 3"/>
                <a:gd name="T15" fmla="*/ 2 h 4"/>
                <a:gd name="T16" fmla="*/ 3 w 3"/>
                <a:gd name="T17" fmla="*/ 2 h 4"/>
                <a:gd name="T18" fmla="*/ 2 w 3"/>
                <a:gd name="T19" fmla="*/ 4 h 4"/>
                <a:gd name="T20" fmla="*/ 2 w 3"/>
                <a:gd name="T21" fmla="*/ 4 h 4"/>
                <a:gd name="T22" fmla="*/ 2 w 3"/>
                <a:gd name="T23" fmla="*/ 4 h 4"/>
                <a:gd name="T24" fmla="*/ 2 w 3"/>
                <a:gd name="T25" fmla="*/ 4 h 4"/>
                <a:gd name="T26" fmla="*/ 2 w 3"/>
                <a:gd name="T27" fmla="*/ 4 h 4"/>
                <a:gd name="T28" fmla="*/ 2 w 3"/>
                <a:gd name="T29" fmla="*/ 4 h 4"/>
                <a:gd name="T30" fmla="*/ 0 w 3"/>
                <a:gd name="T31" fmla="*/ 4 h 4"/>
                <a:gd name="T32" fmla="*/ 0 w 3"/>
                <a:gd name="T33" fmla="*/ 4 h 4"/>
                <a:gd name="T34" fmla="*/ 0 w 3"/>
                <a:gd name="T35" fmla="*/ 4 h 4"/>
                <a:gd name="T36" fmla="*/ 0 w 3"/>
                <a:gd name="T37" fmla="*/ 4 h 4"/>
                <a:gd name="T38" fmla="*/ 0 w 3"/>
                <a:gd name="T39" fmla="*/ 4 h 4"/>
                <a:gd name="T40" fmla="*/ 0 w 3"/>
                <a:gd name="T41" fmla="*/ 2 h 4"/>
                <a:gd name="T42" fmla="*/ 0 w 3"/>
                <a:gd name="T43" fmla="*/ 2 h 4"/>
                <a:gd name="T44" fmla="*/ 0 w 3"/>
                <a:gd name="T45" fmla="*/ 2 h 4"/>
                <a:gd name="T46" fmla="*/ 0 w 3"/>
                <a:gd name="T47" fmla="*/ 2 h 4"/>
                <a:gd name="T48" fmla="*/ 0 w 3"/>
                <a:gd name="T49" fmla="*/ 2 h 4"/>
                <a:gd name="T50" fmla="*/ 0 w 3"/>
                <a:gd name="T51" fmla="*/ 2 h 4"/>
                <a:gd name="T52" fmla="*/ 0 w 3"/>
                <a:gd name="T53" fmla="*/ 2 h 4"/>
                <a:gd name="T54" fmla="*/ 0 w 3"/>
                <a:gd name="T55" fmla="*/ 2 h 4"/>
                <a:gd name="T56" fmla="*/ 0 w 3"/>
                <a:gd name="T57" fmla="*/ 2 h 4"/>
                <a:gd name="T58" fmla="*/ 0 w 3"/>
                <a:gd name="T59" fmla="*/ 0 h 4"/>
                <a:gd name="T60" fmla="*/ 0 w 3"/>
                <a:gd name="T61" fmla="*/ 0 h 4"/>
                <a:gd name="T62" fmla="*/ 0 w 3"/>
                <a:gd name="T63" fmla="*/ 0 h 4"/>
                <a:gd name="T64" fmla="*/ 0 w 3"/>
                <a:gd name="T65" fmla="*/ 0 h 4"/>
                <a:gd name="T66" fmla="*/ 0 w 3"/>
                <a:gd name="T67" fmla="*/ 0 h 4"/>
                <a:gd name="T68" fmla="*/ 0 w 3"/>
                <a:gd name="T69" fmla="*/ 0 h 4"/>
                <a:gd name="T70" fmla="*/ 0 w 3"/>
                <a:gd name="T71" fmla="*/ 0 h 4"/>
                <a:gd name="T72" fmla="*/ 0 w 3"/>
                <a:gd name="T73" fmla="*/ 0 h 4"/>
                <a:gd name="T74" fmla="*/ 2 w 3"/>
                <a:gd name="T75" fmla="*/ 0 h 4"/>
                <a:gd name="T76" fmla="*/ 2 w 3"/>
                <a:gd name="T77" fmla="*/ 0 h 4"/>
                <a:gd name="T78" fmla="*/ 2 w 3"/>
                <a:gd name="T79" fmla="*/ 0 h 4"/>
                <a:gd name="T80" fmla="*/ 2 w 3"/>
                <a:gd name="T81" fmla="*/ 0 h 4"/>
                <a:gd name="T82" fmla="*/ 3 w 3"/>
                <a:gd name="T83" fmla="*/ 0 h 4"/>
                <a:gd name="T84" fmla="*/ 3 w 3"/>
                <a:gd name="T85" fmla="*/ 0 h 4"/>
                <a:gd name="T86" fmla="*/ 3 w 3"/>
                <a:gd name="T87" fmla="*/ 0 h 4"/>
                <a:gd name="T88" fmla="*/ 3 w 3"/>
                <a:gd name="T89" fmla="*/ 0 h 4"/>
                <a:gd name="T90" fmla="*/ 3 w 3"/>
                <a:gd name="T91" fmla="*/ 0 h 4"/>
                <a:gd name="T92" fmla="*/ 3 w 3"/>
                <a:gd name="T93" fmla="*/ 0 h 4"/>
                <a:gd name="T94" fmla="*/ 3 w 3"/>
                <a:gd name="T95" fmla="*/ 2 h 4"/>
                <a:gd name="T96" fmla="*/ 3 w 3"/>
                <a:gd name="T97" fmla="*/ 2 h 4"/>
                <a:gd name="T98" fmla="*/ 3 w 3"/>
                <a:gd name="T99" fmla="*/ 2 h 4"/>
                <a:gd name="T100" fmla="*/ 3 w 3"/>
                <a:gd name="T10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 h="4">
                  <a:moveTo>
                    <a:pt x="3" y="2"/>
                  </a:moveTo>
                  <a:lnTo>
                    <a:pt x="3" y="2"/>
                  </a:lnTo>
                  <a:lnTo>
                    <a:pt x="3" y="2"/>
                  </a:lnTo>
                  <a:lnTo>
                    <a:pt x="3" y="2"/>
                  </a:lnTo>
                  <a:lnTo>
                    <a:pt x="3" y="2"/>
                  </a:lnTo>
                  <a:lnTo>
                    <a:pt x="3" y="2"/>
                  </a:lnTo>
                  <a:lnTo>
                    <a:pt x="3" y="2"/>
                  </a:lnTo>
                  <a:lnTo>
                    <a:pt x="3" y="2"/>
                  </a:lnTo>
                  <a:lnTo>
                    <a:pt x="3" y="2"/>
                  </a:lnTo>
                  <a:lnTo>
                    <a:pt x="2" y="4"/>
                  </a:lnTo>
                  <a:lnTo>
                    <a:pt x="2" y="4"/>
                  </a:lnTo>
                  <a:lnTo>
                    <a:pt x="2" y="4"/>
                  </a:lnTo>
                  <a:lnTo>
                    <a:pt x="2" y="4"/>
                  </a:lnTo>
                  <a:lnTo>
                    <a:pt x="2" y="4"/>
                  </a:lnTo>
                  <a:lnTo>
                    <a:pt x="2" y="4"/>
                  </a:lnTo>
                  <a:lnTo>
                    <a:pt x="0" y="4"/>
                  </a:lnTo>
                  <a:lnTo>
                    <a:pt x="0" y="4"/>
                  </a:lnTo>
                  <a:lnTo>
                    <a:pt x="0" y="4"/>
                  </a:lnTo>
                  <a:lnTo>
                    <a:pt x="0" y="4"/>
                  </a:lnTo>
                  <a:lnTo>
                    <a:pt x="0" y="4"/>
                  </a:lnTo>
                  <a:lnTo>
                    <a:pt x="0" y="2"/>
                  </a:lnTo>
                  <a:lnTo>
                    <a:pt x="0" y="2"/>
                  </a:lnTo>
                  <a:lnTo>
                    <a:pt x="0" y="2"/>
                  </a:lnTo>
                  <a:lnTo>
                    <a:pt x="0" y="2"/>
                  </a:lnTo>
                  <a:lnTo>
                    <a:pt x="0" y="2"/>
                  </a:lnTo>
                  <a:lnTo>
                    <a:pt x="0" y="2"/>
                  </a:lnTo>
                  <a:lnTo>
                    <a:pt x="0" y="2"/>
                  </a:lnTo>
                  <a:lnTo>
                    <a:pt x="0" y="2"/>
                  </a:lnTo>
                  <a:lnTo>
                    <a:pt x="0" y="2"/>
                  </a:lnTo>
                  <a:lnTo>
                    <a:pt x="0" y="0"/>
                  </a:lnTo>
                  <a:lnTo>
                    <a:pt x="0" y="0"/>
                  </a:lnTo>
                  <a:lnTo>
                    <a:pt x="0" y="0"/>
                  </a:lnTo>
                  <a:lnTo>
                    <a:pt x="0" y="0"/>
                  </a:lnTo>
                  <a:lnTo>
                    <a:pt x="0" y="0"/>
                  </a:lnTo>
                  <a:lnTo>
                    <a:pt x="0" y="0"/>
                  </a:lnTo>
                  <a:lnTo>
                    <a:pt x="0" y="0"/>
                  </a:lnTo>
                  <a:lnTo>
                    <a:pt x="0" y="0"/>
                  </a:lnTo>
                  <a:lnTo>
                    <a:pt x="2" y="0"/>
                  </a:lnTo>
                  <a:lnTo>
                    <a:pt x="2" y="0"/>
                  </a:lnTo>
                  <a:lnTo>
                    <a:pt x="2" y="0"/>
                  </a:lnTo>
                  <a:lnTo>
                    <a:pt x="2" y="0"/>
                  </a:lnTo>
                  <a:lnTo>
                    <a:pt x="3" y="0"/>
                  </a:lnTo>
                  <a:lnTo>
                    <a:pt x="3" y="0"/>
                  </a:lnTo>
                  <a:lnTo>
                    <a:pt x="3" y="0"/>
                  </a:lnTo>
                  <a:lnTo>
                    <a:pt x="3" y="0"/>
                  </a:lnTo>
                  <a:lnTo>
                    <a:pt x="3" y="0"/>
                  </a:lnTo>
                  <a:lnTo>
                    <a:pt x="3" y="0"/>
                  </a:lnTo>
                  <a:lnTo>
                    <a:pt x="3" y="2"/>
                  </a:lnTo>
                  <a:lnTo>
                    <a:pt x="3" y="2"/>
                  </a:lnTo>
                  <a:lnTo>
                    <a:pt x="3" y="2"/>
                  </a:lnTo>
                  <a:lnTo>
                    <a:pt x="3"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13"/>
            <p:cNvSpPr>
              <a:spLocks noEditPoints="1"/>
            </p:cNvSpPr>
            <p:nvPr/>
          </p:nvSpPr>
          <p:spPr bwMode="auto">
            <a:xfrm>
              <a:off x="6330950" y="4149725"/>
              <a:ext cx="122238" cy="95250"/>
            </a:xfrm>
            <a:custGeom>
              <a:avLst/>
              <a:gdLst>
                <a:gd name="T0" fmla="*/ 37 w 77"/>
                <a:gd name="T1" fmla="*/ 35 h 60"/>
                <a:gd name="T2" fmla="*/ 33 w 77"/>
                <a:gd name="T3" fmla="*/ 35 h 60"/>
                <a:gd name="T4" fmla="*/ 43 w 77"/>
                <a:gd name="T5" fmla="*/ 33 h 60"/>
                <a:gd name="T6" fmla="*/ 43 w 77"/>
                <a:gd name="T7" fmla="*/ 33 h 60"/>
                <a:gd name="T8" fmla="*/ 18 w 77"/>
                <a:gd name="T9" fmla="*/ 33 h 60"/>
                <a:gd name="T10" fmla="*/ 18 w 77"/>
                <a:gd name="T11" fmla="*/ 33 h 60"/>
                <a:gd name="T12" fmla="*/ 27 w 77"/>
                <a:gd name="T13" fmla="*/ 31 h 60"/>
                <a:gd name="T14" fmla="*/ 27 w 77"/>
                <a:gd name="T15" fmla="*/ 31 h 60"/>
                <a:gd name="T16" fmla="*/ 31 w 77"/>
                <a:gd name="T17" fmla="*/ 31 h 60"/>
                <a:gd name="T18" fmla="*/ 46 w 77"/>
                <a:gd name="T19" fmla="*/ 27 h 60"/>
                <a:gd name="T20" fmla="*/ 12 w 77"/>
                <a:gd name="T21" fmla="*/ 27 h 60"/>
                <a:gd name="T22" fmla="*/ 75 w 77"/>
                <a:gd name="T23" fmla="*/ 13 h 60"/>
                <a:gd name="T24" fmla="*/ 73 w 77"/>
                <a:gd name="T25" fmla="*/ 6 h 60"/>
                <a:gd name="T26" fmla="*/ 77 w 77"/>
                <a:gd name="T27" fmla="*/ 10 h 60"/>
                <a:gd name="T28" fmla="*/ 77 w 77"/>
                <a:gd name="T29" fmla="*/ 17 h 60"/>
                <a:gd name="T30" fmla="*/ 73 w 77"/>
                <a:gd name="T31" fmla="*/ 21 h 60"/>
                <a:gd name="T32" fmla="*/ 71 w 77"/>
                <a:gd name="T33" fmla="*/ 19 h 60"/>
                <a:gd name="T34" fmla="*/ 68 w 77"/>
                <a:gd name="T35" fmla="*/ 23 h 60"/>
                <a:gd name="T36" fmla="*/ 68 w 77"/>
                <a:gd name="T37" fmla="*/ 31 h 60"/>
                <a:gd name="T38" fmla="*/ 71 w 77"/>
                <a:gd name="T39" fmla="*/ 35 h 60"/>
                <a:gd name="T40" fmla="*/ 64 w 77"/>
                <a:gd name="T41" fmla="*/ 36 h 60"/>
                <a:gd name="T42" fmla="*/ 64 w 77"/>
                <a:gd name="T43" fmla="*/ 40 h 60"/>
                <a:gd name="T44" fmla="*/ 62 w 77"/>
                <a:gd name="T45" fmla="*/ 48 h 60"/>
                <a:gd name="T46" fmla="*/ 58 w 77"/>
                <a:gd name="T47" fmla="*/ 56 h 60"/>
                <a:gd name="T48" fmla="*/ 50 w 77"/>
                <a:gd name="T49" fmla="*/ 60 h 60"/>
                <a:gd name="T50" fmla="*/ 41 w 77"/>
                <a:gd name="T51" fmla="*/ 58 h 60"/>
                <a:gd name="T52" fmla="*/ 33 w 77"/>
                <a:gd name="T53" fmla="*/ 58 h 60"/>
                <a:gd name="T54" fmla="*/ 23 w 77"/>
                <a:gd name="T55" fmla="*/ 56 h 60"/>
                <a:gd name="T56" fmla="*/ 16 w 77"/>
                <a:gd name="T57" fmla="*/ 56 h 60"/>
                <a:gd name="T58" fmla="*/ 12 w 77"/>
                <a:gd name="T59" fmla="*/ 50 h 60"/>
                <a:gd name="T60" fmla="*/ 8 w 77"/>
                <a:gd name="T61" fmla="*/ 44 h 60"/>
                <a:gd name="T62" fmla="*/ 4 w 77"/>
                <a:gd name="T63" fmla="*/ 38 h 60"/>
                <a:gd name="T64" fmla="*/ 0 w 77"/>
                <a:gd name="T65" fmla="*/ 33 h 60"/>
                <a:gd name="T66" fmla="*/ 4 w 77"/>
                <a:gd name="T67" fmla="*/ 33 h 60"/>
                <a:gd name="T68" fmla="*/ 4 w 77"/>
                <a:gd name="T69" fmla="*/ 33 h 60"/>
                <a:gd name="T70" fmla="*/ 8 w 77"/>
                <a:gd name="T71" fmla="*/ 36 h 60"/>
                <a:gd name="T72" fmla="*/ 14 w 77"/>
                <a:gd name="T73" fmla="*/ 35 h 60"/>
                <a:gd name="T74" fmla="*/ 18 w 77"/>
                <a:gd name="T75" fmla="*/ 35 h 60"/>
                <a:gd name="T76" fmla="*/ 25 w 77"/>
                <a:gd name="T77" fmla="*/ 35 h 60"/>
                <a:gd name="T78" fmla="*/ 33 w 77"/>
                <a:gd name="T79" fmla="*/ 35 h 60"/>
                <a:gd name="T80" fmla="*/ 37 w 77"/>
                <a:gd name="T81" fmla="*/ 35 h 60"/>
                <a:gd name="T82" fmla="*/ 43 w 77"/>
                <a:gd name="T83" fmla="*/ 33 h 60"/>
                <a:gd name="T84" fmla="*/ 46 w 77"/>
                <a:gd name="T85" fmla="*/ 29 h 60"/>
                <a:gd name="T86" fmla="*/ 46 w 77"/>
                <a:gd name="T87" fmla="*/ 27 h 60"/>
                <a:gd name="T88" fmla="*/ 50 w 77"/>
                <a:gd name="T89" fmla="*/ 27 h 60"/>
                <a:gd name="T90" fmla="*/ 52 w 77"/>
                <a:gd name="T91" fmla="*/ 23 h 60"/>
                <a:gd name="T92" fmla="*/ 56 w 77"/>
                <a:gd name="T93" fmla="*/ 19 h 60"/>
                <a:gd name="T94" fmla="*/ 62 w 77"/>
                <a:gd name="T95" fmla="*/ 13 h 60"/>
                <a:gd name="T96" fmla="*/ 66 w 77"/>
                <a:gd name="T97" fmla="*/ 10 h 60"/>
                <a:gd name="T98" fmla="*/ 70 w 77"/>
                <a:gd name="T99" fmla="*/ 6 h 60"/>
                <a:gd name="T100" fmla="*/ 71 w 77"/>
                <a:gd name="T101" fmla="*/ 6 h 60"/>
                <a:gd name="T102" fmla="*/ 71 w 77"/>
                <a:gd name="T103" fmla="*/ 2 h 60"/>
                <a:gd name="T104" fmla="*/ 75 w 77"/>
                <a:gd name="T105" fmla="*/ 1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7" h="60">
                  <a:moveTo>
                    <a:pt x="37" y="33"/>
                  </a:moveTo>
                  <a:lnTo>
                    <a:pt x="39" y="33"/>
                  </a:lnTo>
                  <a:lnTo>
                    <a:pt x="39" y="35"/>
                  </a:lnTo>
                  <a:lnTo>
                    <a:pt x="37" y="35"/>
                  </a:lnTo>
                  <a:lnTo>
                    <a:pt x="37" y="33"/>
                  </a:lnTo>
                  <a:lnTo>
                    <a:pt x="37" y="35"/>
                  </a:lnTo>
                  <a:lnTo>
                    <a:pt x="35" y="35"/>
                  </a:lnTo>
                  <a:lnTo>
                    <a:pt x="33" y="35"/>
                  </a:lnTo>
                  <a:lnTo>
                    <a:pt x="33" y="33"/>
                  </a:lnTo>
                  <a:lnTo>
                    <a:pt x="35" y="33"/>
                  </a:lnTo>
                  <a:lnTo>
                    <a:pt x="37" y="33"/>
                  </a:lnTo>
                  <a:close/>
                  <a:moveTo>
                    <a:pt x="43" y="33"/>
                  </a:moveTo>
                  <a:lnTo>
                    <a:pt x="41" y="33"/>
                  </a:lnTo>
                  <a:lnTo>
                    <a:pt x="41" y="31"/>
                  </a:lnTo>
                  <a:lnTo>
                    <a:pt x="43" y="31"/>
                  </a:lnTo>
                  <a:lnTo>
                    <a:pt x="43" y="33"/>
                  </a:lnTo>
                  <a:close/>
                  <a:moveTo>
                    <a:pt x="43" y="31"/>
                  </a:moveTo>
                  <a:lnTo>
                    <a:pt x="45" y="31"/>
                  </a:lnTo>
                  <a:lnTo>
                    <a:pt x="43" y="31"/>
                  </a:lnTo>
                  <a:close/>
                  <a:moveTo>
                    <a:pt x="18" y="33"/>
                  </a:moveTo>
                  <a:lnTo>
                    <a:pt x="18" y="31"/>
                  </a:lnTo>
                  <a:lnTo>
                    <a:pt x="16" y="31"/>
                  </a:lnTo>
                  <a:lnTo>
                    <a:pt x="18" y="31"/>
                  </a:lnTo>
                  <a:lnTo>
                    <a:pt x="18" y="33"/>
                  </a:lnTo>
                  <a:close/>
                  <a:moveTo>
                    <a:pt x="31" y="31"/>
                  </a:moveTo>
                  <a:lnTo>
                    <a:pt x="29" y="31"/>
                  </a:lnTo>
                  <a:lnTo>
                    <a:pt x="29" y="33"/>
                  </a:lnTo>
                  <a:lnTo>
                    <a:pt x="27" y="31"/>
                  </a:lnTo>
                  <a:lnTo>
                    <a:pt x="27" y="33"/>
                  </a:lnTo>
                  <a:lnTo>
                    <a:pt x="27" y="31"/>
                  </a:lnTo>
                  <a:lnTo>
                    <a:pt x="27" y="33"/>
                  </a:lnTo>
                  <a:lnTo>
                    <a:pt x="27" y="31"/>
                  </a:lnTo>
                  <a:lnTo>
                    <a:pt x="29" y="31"/>
                  </a:lnTo>
                  <a:lnTo>
                    <a:pt x="29" y="29"/>
                  </a:lnTo>
                  <a:lnTo>
                    <a:pt x="31" y="29"/>
                  </a:lnTo>
                  <a:lnTo>
                    <a:pt x="31" y="31"/>
                  </a:lnTo>
                  <a:close/>
                  <a:moveTo>
                    <a:pt x="46" y="29"/>
                  </a:moveTo>
                  <a:lnTo>
                    <a:pt x="45" y="29"/>
                  </a:lnTo>
                  <a:lnTo>
                    <a:pt x="45" y="27"/>
                  </a:lnTo>
                  <a:lnTo>
                    <a:pt x="46" y="27"/>
                  </a:lnTo>
                  <a:lnTo>
                    <a:pt x="46" y="29"/>
                  </a:lnTo>
                  <a:close/>
                  <a:moveTo>
                    <a:pt x="14" y="29"/>
                  </a:moveTo>
                  <a:lnTo>
                    <a:pt x="12" y="29"/>
                  </a:lnTo>
                  <a:lnTo>
                    <a:pt x="12" y="27"/>
                  </a:lnTo>
                  <a:lnTo>
                    <a:pt x="14" y="27"/>
                  </a:lnTo>
                  <a:lnTo>
                    <a:pt x="14" y="29"/>
                  </a:lnTo>
                  <a:close/>
                  <a:moveTo>
                    <a:pt x="75" y="15"/>
                  </a:moveTo>
                  <a:lnTo>
                    <a:pt x="75" y="13"/>
                  </a:lnTo>
                  <a:lnTo>
                    <a:pt x="75" y="15"/>
                  </a:lnTo>
                  <a:close/>
                  <a:moveTo>
                    <a:pt x="73" y="2"/>
                  </a:moveTo>
                  <a:lnTo>
                    <a:pt x="73" y="4"/>
                  </a:lnTo>
                  <a:lnTo>
                    <a:pt x="73" y="6"/>
                  </a:lnTo>
                  <a:lnTo>
                    <a:pt x="73" y="8"/>
                  </a:lnTo>
                  <a:lnTo>
                    <a:pt x="75" y="8"/>
                  </a:lnTo>
                  <a:lnTo>
                    <a:pt x="77" y="8"/>
                  </a:lnTo>
                  <a:lnTo>
                    <a:pt x="77" y="10"/>
                  </a:lnTo>
                  <a:lnTo>
                    <a:pt x="77" y="12"/>
                  </a:lnTo>
                  <a:lnTo>
                    <a:pt x="77" y="13"/>
                  </a:lnTo>
                  <a:lnTo>
                    <a:pt x="77" y="15"/>
                  </a:lnTo>
                  <a:lnTo>
                    <a:pt x="77" y="17"/>
                  </a:lnTo>
                  <a:lnTo>
                    <a:pt x="77" y="19"/>
                  </a:lnTo>
                  <a:lnTo>
                    <a:pt x="77" y="21"/>
                  </a:lnTo>
                  <a:lnTo>
                    <a:pt x="75" y="21"/>
                  </a:lnTo>
                  <a:lnTo>
                    <a:pt x="73" y="21"/>
                  </a:lnTo>
                  <a:lnTo>
                    <a:pt x="73" y="23"/>
                  </a:lnTo>
                  <a:lnTo>
                    <a:pt x="71" y="23"/>
                  </a:lnTo>
                  <a:lnTo>
                    <a:pt x="71" y="21"/>
                  </a:lnTo>
                  <a:lnTo>
                    <a:pt x="71" y="19"/>
                  </a:lnTo>
                  <a:lnTo>
                    <a:pt x="70" y="19"/>
                  </a:lnTo>
                  <a:lnTo>
                    <a:pt x="70" y="21"/>
                  </a:lnTo>
                  <a:lnTo>
                    <a:pt x="68" y="21"/>
                  </a:lnTo>
                  <a:lnTo>
                    <a:pt x="68" y="23"/>
                  </a:lnTo>
                  <a:lnTo>
                    <a:pt x="68" y="25"/>
                  </a:lnTo>
                  <a:lnTo>
                    <a:pt x="68" y="27"/>
                  </a:lnTo>
                  <a:lnTo>
                    <a:pt x="68" y="29"/>
                  </a:lnTo>
                  <a:lnTo>
                    <a:pt x="68" y="31"/>
                  </a:lnTo>
                  <a:lnTo>
                    <a:pt x="68" y="33"/>
                  </a:lnTo>
                  <a:lnTo>
                    <a:pt x="70" y="33"/>
                  </a:lnTo>
                  <a:lnTo>
                    <a:pt x="71" y="33"/>
                  </a:lnTo>
                  <a:lnTo>
                    <a:pt x="71" y="35"/>
                  </a:lnTo>
                  <a:lnTo>
                    <a:pt x="70" y="36"/>
                  </a:lnTo>
                  <a:lnTo>
                    <a:pt x="68" y="36"/>
                  </a:lnTo>
                  <a:lnTo>
                    <a:pt x="66" y="36"/>
                  </a:lnTo>
                  <a:lnTo>
                    <a:pt x="64" y="36"/>
                  </a:lnTo>
                  <a:lnTo>
                    <a:pt x="62" y="36"/>
                  </a:lnTo>
                  <a:lnTo>
                    <a:pt x="62" y="38"/>
                  </a:lnTo>
                  <a:lnTo>
                    <a:pt x="64" y="38"/>
                  </a:lnTo>
                  <a:lnTo>
                    <a:pt x="64" y="40"/>
                  </a:lnTo>
                  <a:lnTo>
                    <a:pt x="64" y="42"/>
                  </a:lnTo>
                  <a:lnTo>
                    <a:pt x="62" y="44"/>
                  </a:lnTo>
                  <a:lnTo>
                    <a:pt x="62" y="46"/>
                  </a:lnTo>
                  <a:lnTo>
                    <a:pt x="62" y="48"/>
                  </a:lnTo>
                  <a:lnTo>
                    <a:pt x="60" y="50"/>
                  </a:lnTo>
                  <a:lnTo>
                    <a:pt x="60" y="52"/>
                  </a:lnTo>
                  <a:lnTo>
                    <a:pt x="58" y="54"/>
                  </a:lnTo>
                  <a:lnTo>
                    <a:pt x="58" y="56"/>
                  </a:lnTo>
                  <a:lnTo>
                    <a:pt x="58" y="60"/>
                  </a:lnTo>
                  <a:lnTo>
                    <a:pt x="54" y="60"/>
                  </a:lnTo>
                  <a:lnTo>
                    <a:pt x="52" y="60"/>
                  </a:lnTo>
                  <a:lnTo>
                    <a:pt x="50" y="60"/>
                  </a:lnTo>
                  <a:lnTo>
                    <a:pt x="48" y="60"/>
                  </a:lnTo>
                  <a:lnTo>
                    <a:pt x="46" y="60"/>
                  </a:lnTo>
                  <a:lnTo>
                    <a:pt x="45" y="60"/>
                  </a:lnTo>
                  <a:lnTo>
                    <a:pt x="41" y="58"/>
                  </a:lnTo>
                  <a:lnTo>
                    <a:pt x="39" y="58"/>
                  </a:lnTo>
                  <a:lnTo>
                    <a:pt x="37" y="58"/>
                  </a:lnTo>
                  <a:lnTo>
                    <a:pt x="35" y="58"/>
                  </a:lnTo>
                  <a:lnTo>
                    <a:pt x="33" y="58"/>
                  </a:lnTo>
                  <a:lnTo>
                    <a:pt x="31" y="58"/>
                  </a:lnTo>
                  <a:lnTo>
                    <a:pt x="29" y="56"/>
                  </a:lnTo>
                  <a:lnTo>
                    <a:pt x="25" y="56"/>
                  </a:lnTo>
                  <a:lnTo>
                    <a:pt x="23" y="56"/>
                  </a:lnTo>
                  <a:lnTo>
                    <a:pt x="22" y="56"/>
                  </a:lnTo>
                  <a:lnTo>
                    <a:pt x="20" y="56"/>
                  </a:lnTo>
                  <a:lnTo>
                    <a:pt x="18" y="56"/>
                  </a:lnTo>
                  <a:lnTo>
                    <a:pt x="16" y="56"/>
                  </a:lnTo>
                  <a:lnTo>
                    <a:pt x="16" y="54"/>
                  </a:lnTo>
                  <a:lnTo>
                    <a:pt x="14" y="52"/>
                  </a:lnTo>
                  <a:lnTo>
                    <a:pt x="14" y="50"/>
                  </a:lnTo>
                  <a:lnTo>
                    <a:pt x="12" y="50"/>
                  </a:lnTo>
                  <a:lnTo>
                    <a:pt x="12" y="48"/>
                  </a:lnTo>
                  <a:lnTo>
                    <a:pt x="10" y="48"/>
                  </a:lnTo>
                  <a:lnTo>
                    <a:pt x="10" y="46"/>
                  </a:lnTo>
                  <a:lnTo>
                    <a:pt x="8" y="44"/>
                  </a:lnTo>
                  <a:lnTo>
                    <a:pt x="6" y="42"/>
                  </a:lnTo>
                  <a:lnTo>
                    <a:pt x="6" y="40"/>
                  </a:lnTo>
                  <a:lnTo>
                    <a:pt x="4" y="40"/>
                  </a:lnTo>
                  <a:lnTo>
                    <a:pt x="4" y="38"/>
                  </a:lnTo>
                  <a:lnTo>
                    <a:pt x="2" y="38"/>
                  </a:lnTo>
                  <a:lnTo>
                    <a:pt x="2" y="36"/>
                  </a:lnTo>
                  <a:lnTo>
                    <a:pt x="0" y="35"/>
                  </a:lnTo>
                  <a:lnTo>
                    <a:pt x="0" y="33"/>
                  </a:lnTo>
                  <a:lnTo>
                    <a:pt x="0" y="31"/>
                  </a:lnTo>
                  <a:lnTo>
                    <a:pt x="2" y="31"/>
                  </a:lnTo>
                  <a:lnTo>
                    <a:pt x="2" y="33"/>
                  </a:lnTo>
                  <a:lnTo>
                    <a:pt x="4" y="33"/>
                  </a:lnTo>
                  <a:lnTo>
                    <a:pt x="2" y="33"/>
                  </a:lnTo>
                  <a:lnTo>
                    <a:pt x="4" y="33"/>
                  </a:lnTo>
                  <a:lnTo>
                    <a:pt x="4" y="31"/>
                  </a:lnTo>
                  <a:lnTo>
                    <a:pt x="4" y="33"/>
                  </a:lnTo>
                  <a:lnTo>
                    <a:pt x="4" y="35"/>
                  </a:lnTo>
                  <a:lnTo>
                    <a:pt x="4" y="36"/>
                  </a:lnTo>
                  <a:lnTo>
                    <a:pt x="6" y="36"/>
                  </a:lnTo>
                  <a:lnTo>
                    <a:pt x="8" y="36"/>
                  </a:lnTo>
                  <a:lnTo>
                    <a:pt x="10" y="36"/>
                  </a:lnTo>
                  <a:lnTo>
                    <a:pt x="12" y="36"/>
                  </a:lnTo>
                  <a:lnTo>
                    <a:pt x="14" y="36"/>
                  </a:lnTo>
                  <a:lnTo>
                    <a:pt x="14" y="35"/>
                  </a:lnTo>
                  <a:lnTo>
                    <a:pt x="16" y="35"/>
                  </a:lnTo>
                  <a:lnTo>
                    <a:pt x="18" y="35"/>
                  </a:lnTo>
                  <a:lnTo>
                    <a:pt x="18" y="33"/>
                  </a:lnTo>
                  <a:lnTo>
                    <a:pt x="18" y="35"/>
                  </a:lnTo>
                  <a:lnTo>
                    <a:pt x="20" y="35"/>
                  </a:lnTo>
                  <a:lnTo>
                    <a:pt x="22" y="35"/>
                  </a:lnTo>
                  <a:lnTo>
                    <a:pt x="23" y="35"/>
                  </a:lnTo>
                  <a:lnTo>
                    <a:pt x="25" y="35"/>
                  </a:lnTo>
                  <a:lnTo>
                    <a:pt x="27" y="35"/>
                  </a:lnTo>
                  <a:lnTo>
                    <a:pt x="29" y="35"/>
                  </a:lnTo>
                  <a:lnTo>
                    <a:pt x="31" y="35"/>
                  </a:lnTo>
                  <a:lnTo>
                    <a:pt x="33" y="35"/>
                  </a:lnTo>
                  <a:lnTo>
                    <a:pt x="33" y="36"/>
                  </a:lnTo>
                  <a:lnTo>
                    <a:pt x="35" y="36"/>
                  </a:lnTo>
                  <a:lnTo>
                    <a:pt x="35" y="35"/>
                  </a:lnTo>
                  <a:lnTo>
                    <a:pt x="37" y="35"/>
                  </a:lnTo>
                  <a:lnTo>
                    <a:pt x="39" y="35"/>
                  </a:lnTo>
                  <a:lnTo>
                    <a:pt x="41" y="35"/>
                  </a:lnTo>
                  <a:lnTo>
                    <a:pt x="43" y="35"/>
                  </a:lnTo>
                  <a:lnTo>
                    <a:pt x="43" y="33"/>
                  </a:lnTo>
                  <a:lnTo>
                    <a:pt x="45" y="33"/>
                  </a:lnTo>
                  <a:lnTo>
                    <a:pt x="46" y="33"/>
                  </a:lnTo>
                  <a:lnTo>
                    <a:pt x="46" y="31"/>
                  </a:lnTo>
                  <a:lnTo>
                    <a:pt x="46" y="29"/>
                  </a:lnTo>
                  <a:lnTo>
                    <a:pt x="48" y="29"/>
                  </a:lnTo>
                  <a:lnTo>
                    <a:pt x="46" y="29"/>
                  </a:lnTo>
                  <a:lnTo>
                    <a:pt x="48" y="29"/>
                  </a:lnTo>
                  <a:lnTo>
                    <a:pt x="46" y="27"/>
                  </a:lnTo>
                  <a:lnTo>
                    <a:pt x="48" y="27"/>
                  </a:lnTo>
                  <a:lnTo>
                    <a:pt x="48" y="29"/>
                  </a:lnTo>
                  <a:lnTo>
                    <a:pt x="48" y="27"/>
                  </a:lnTo>
                  <a:lnTo>
                    <a:pt x="50" y="27"/>
                  </a:lnTo>
                  <a:lnTo>
                    <a:pt x="48" y="25"/>
                  </a:lnTo>
                  <a:lnTo>
                    <a:pt x="50" y="25"/>
                  </a:lnTo>
                  <a:lnTo>
                    <a:pt x="50" y="23"/>
                  </a:lnTo>
                  <a:lnTo>
                    <a:pt x="52" y="23"/>
                  </a:lnTo>
                  <a:lnTo>
                    <a:pt x="52" y="21"/>
                  </a:lnTo>
                  <a:lnTo>
                    <a:pt x="54" y="21"/>
                  </a:lnTo>
                  <a:lnTo>
                    <a:pt x="54" y="19"/>
                  </a:lnTo>
                  <a:lnTo>
                    <a:pt x="56" y="19"/>
                  </a:lnTo>
                  <a:lnTo>
                    <a:pt x="58" y="17"/>
                  </a:lnTo>
                  <a:lnTo>
                    <a:pt x="60" y="15"/>
                  </a:lnTo>
                  <a:lnTo>
                    <a:pt x="60" y="13"/>
                  </a:lnTo>
                  <a:lnTo>
                    <a:pt x="62" y="13"/>
                  </a:lnTo>
                  <a:lnTo>
                    <a:pt x="62" y="12"/>
                  </a:lnTo>
                  <a:lnTo>
                    <a:pt x="64" y="12"/>
                  </a:lnTo>
                  <a:lnTo>
                    <a:pt x="64" y="10"/>
                  </a:lnTo>
                  <a:lnTo>
                    <a:pt x="66" y="10"/>
                  </a:lnTo>
                  <a:lnTo>
                    <a:pt x="66" y="8"/>
                  </a:lnTo>
                  <a:lnTo>
                    <a:pt x="68" y="8"/>
                  </a:lnTo>
                  <a:lnTo>
                    <a:pt x="68" y="6"/>
                  </a:lnTo>
                  <a:lnTo>
                    <a:pt x="70" y="6"/>
                  </a:lnTo>
                  <a:lnTo>
                    <a:pt x="71" y="4"/>
                  </a:lnTo>
                  <a:lnTo>
                    <a:pt x="71" y="6"/>
                  </a:lnTo>
                  <a:lnTo>
                    <a:pt x="70" y="6"/>
                  </a:lnTo>
                  <a:lnTo>
                    <a:pt x="71" y="6"/>
                  </a:lnTo>
                  <a:lnTo>
                    <a:pt x="71" y="4"/>
                  </a:lnTo>
                  <a:lnTo>
                    <a:pt x="71" y="2"/>
                  </a:lnTo>
                  <a:lnTo>
                    <a:pt x="71" y="4"/>
                  </a:lnTo>
                  <a:lnTo>
                    <a:pt x="71" y="2"/>
                  </a:lnTo>
                  <a:lnTo>
                    <a:pt x="73" y="0"/>
                  </a:lnTo>
                  <a:lnTo>
                    <a:pt x="73" y="2"/>
                  </a:lnTo>
                  <a:close/>
                  <a:moveTo>
                    <a:pt x="75" y="13"/>
                  </a:moveTo>
                  <a:lnTo>
                    <a:pt x="75" y="15"/>
                  </a:lnTo>
                  <a:lnTo>
                    <a:pt x="77" y="15"/>
                  </a:lnTo>
                  <a:lnTo>
                    <a:pt x="77" y="13"/>
                  </a:lnTo>
                  <a:lnTo>
                    <a:pt x="75" y="1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14"/>
            <p:cNvSpPr>
              <a:spLocks noEditPoints="1"/>
            </p:cNvSpPr>
            <p:nvPr/>
          </p:nvSpPr>
          <p:spPr bwMode="auto">
            <a:xfrm>
              <a:off x="3170238" y="5395913"/>
              <a:ext cx="503238" cy="1109663"/>
            </a:xfrm>
            <a:custGeom>
              <a:avLst/>
              <a:gdLst>
                <a:gd name="T0" fmla="*/ 142 w 317"/>
                <a:gd name="T1" fmla="*/ 693 h 699"/>
                <a:gd name="T2" fmla="*/ 85 w 317"/>
                <a:gd name="T3" fmla="*/ 651 h 699"/>
                <a:gd name="T4" fmla="*/ 121 w 317"/>
                <a:gd name="T5" fmla="*/ 687 h 699"/>
                <a:gd name="T6" fmla="*/ 116 w 317"/>
                <a:gd name="T7" fmla="*/ 697 h 699"/>
                <a:gd name="T8" fmla="*/ 79 w 317"/>
                <a:gd name="T9" fmla="*/ 641 h 699"/>
                <a:gd name="T10" fmla="*/ 185 w 317"/>
                <a:gd name="T11" fmla="*/ 323 h 699"/>
                <a:gd name="T12" fmla="*/ 148 w 317"/>
                <a:gd name="T13" fmla="*/ 17 h 699"/>
                <a:gd name="T14" fmla="*/ 179 w 317"/>
                <a:gd name="T15" fmla="*/ 12 h 699"/>
                <a:gd name="T16" fmla="*/ 200 w 317"/>
                <a:gd name="T17" fmla="*/ 35 h 699"/>
                <a:gd name="T18" fmla="*/ 240 w 317"/>
                <a:gd name="T19" fmla="*/ 54 h 699"/>
                <a:gd name="T20" fmla="*/ 246 w 317"/>
                <a:gd name="T21" fmla="*/ 81 h 699"/>
                <a:gd name="T22" fmla="*/ 250 w 317"/>
                <a:gd name="T23" fmla="*/ 96 h 699"/>
                <a:gd name="T24" fmla="*/ 284 w 317"/>
                <a:gd name="T25" fmla="*/ 98 h 699"/>
                <a:gd name="T26" fmla="*/ 302 w 317"/>
                <a:gd name="T27" fmla="*/ 67 h 699"/>
                <a:gd name="T28" fmla="*/ 317 w 317"/>
                <a:gd name="T29" fmla="*/ 83 h 699"/>
                <a:gd name="T30" fmla="*/ 302 w 317"/>
                <a:gd name="T31" fmla="*/ 102 h 699"/>
                <a:gd name="T32" fmla="*/ 283 w 317"/>
                <a:gd name="T33" fmla="*/ 115 h 699"/>
                <a:gd name="T34" fmla="*/ 260 w 317"/>
                <a:gd name="T35" fmla="*/ 146 h 699"/>
                <a:gd name="T36" fmla="*/ 246 w 317"/>
                <a:gd name="T37" fmla="*/ 181 h 699"/>
                <a:gd name="T38" fmla="*/ 240 w 317"/>
                <a:gd name="T39" fmla="*/ 219 h 699"/>
                <a:gd name="T40" fmla="*/ 260 w 317"/>
                <a:gd name="T41" fmla="*/ 244 h 699"/>
                <a:gd name="T42" fmla="*/ 267 w 317"/>
                <a:gd name="T43" fmla="*/ 280 h 699"/>
                <a:gd name="T44" fmla="*/ 233 w 317"/>
                <a:gd name="T45" fmla="*/ 313 h 699"/>
                <a:gd name="T46" fmla="*/ 181 w 317"/>
                <a:gd name="T47" fmla="*/ 321 h 699"/>
                <a:gd name="T48" fmla="*/ 179 w 317"/>
                <a:gd name="T49" fmla="*/ 336 h 699"/>
                <a:gd name="T50" fmla="*/ 177 w 317"/>
                <a:gd name="T51" fmla="*/ 359 h 699"/>
                <a:gd name="T52" fmla="*/ 139 w 317"/>
                <a:gd name="T53" fmla="*/ 355 h 699"/>
                <a:gd name="T54" fmla="*/ 146 w 317"/>
                <a:gd name="T55" fmla="*/ 388 h 699"/>
                <a:gd name="T56" fmla="*/ 160 w 317"/>
                <a:gd name="T57" fmla="*/ 396 h 699"/>
                <a:gd name="T58" fmla="*/ 137 w 317"/>
                <a:gd name="T59" fmla="*/ 399 h 699"/>
                <a:gd name="T60" fmla="*/ 133 w 317"/>
                <a:gd name="T61" fmla="*/ 424 h 699"/>
                <a:gd name="T62" fmla="*/ 125 w 317"/>
                <a:gd name="T63" fmla="*/ 446 h 699"/>
                <a:gd name="T64" fmla="*/ 102 w 317"/>
                <a:gd name="T65" fmla="*/ 459 h 699"/>
                <a:gd name="T66" fmla="*/ 108 w 317"/>
                <a:gd name="T67" fmla="*/ 494 h 699"/>
                <a:gd name="T68" fmla="*/ 123 w 317"/>
                <a:gd name="T69" fmla="*/ 513 h 699"/>
                <a:gd name="T70" fmla="*/ 104 w 317"/>
                <a:gd name="T71" fmla="*/ 534 h 699"/>
                <a:gd name="T72" fmla="*/ 94 w 317"/>
                <a:gd name="T73" fmla="*/ 561 h 699"/>
                <a:gd name="T74" fmla="*/ 77 w 317"/>
                <a:gd name="T75" fmla="*/ 566 h 699"/>
                <a:gd name="T76" fmla="*/ 71 w 317"/>
                <a:gd name="T77" fmla="*/ 589 h 699"/>
                <a:gd name="T78" fmla="*/ 71 w 317"/>
                <a:gd name="T79" fmla="*/ 609 h 699"/>
                <a:gd name="T80" fmla="*/ 58 w 317"/>
                <a:gd name="T81" fmla="*/ 616 h 699"/>
                <a:gd name="T82" fmla="*/ 21 w 317"/>
                <a:gd name="T83" fmla="*/ 599 h 699"/>
                <a:gd name="T84" fmla="*/ 6 w 317"/>
                <a:gd name="T85" fmla="*/ 582 h 699"/>
                <a:gd name="T86" fmla="*/ 8 w 317"/>
                <a:gd name="T87" fmla="*/ 547 h 699"/>
                <a:gd name="T88" fmla="*/ 18 w 317"/>
                <a:gd name="T89" fmla="*/ 517 h 699"/>
                <a:gd name="T90" fmla="*/ 31 w 317"/>
                <a:gd name="T91" fmla="*/ 484 h 699"/>
                <a:gd name="T92" fmla="*/ 33 w 317"/>
                <a:gd name="T93" fmla="*/ 451 h 699"/>
                <a:gd name="T94" fmla="*/ 37 w 317"/>
                <a:gd name="T95" fmla="*/ 436 h 699"/>
                <a:gd name="T96" fmla="*/ 27 w 317"/>
                <a:gd name="T97" fmla="*/ 413 h 699"/>
                <a:gd name="T98" fmla="*/ 29 w 317"/>
                <a:gd name="T99" fmla="*/ 380 h 699"/>
                <a:gd name="T100" fmla="*/ 29 w 317"/>
                <a:gd name="T101" fmla="*/ 342 h 699"/>
                <a:gd name="T102" fmla="*/ 43 w 317"/>
                <a:gd name="T103" fmla="*/ 315 h 699"/>
                <a:gd name="T104" fmla="*/ 41 w 317"/>
                <a:gd name="T105" fmla="*/ 273 h 699"/>
                <a:gd name="T106" fmla="*/ 48 w 317"/>
                <a:gd name="T107" fmla="*/ 244 h 699"/>
                <a:gd name="T108" fmla="*/ 60 w 317"/>
                <a:gd name="T109" fmla="*/ 211 h 699"/>
                <a:gd name="T110" fmla="*/ 54 w 317"/>
                <a:gd name="T111" fmla="*/ 183 h 699"/>
                <a:gd name="T112" fmla="*/ 54 w 317"/>
                <a:gd name="T113" fmla="*/ 154 h 699"/>
                <a:gd name="T114" fmla="*/ 60 w 317"/>
                <a:gd name="T115" fmla="*/ 129 h 699"/>
                <a:gd name="T116" fmla="*/ 75 w 317"/>
                <a:gd name="T117" fmla="*/ 94 h 699"/>
                <a:gd name="T118" fmla="*/ 81 w 317"/>
                <a:gd name="T119" fmla="*/ 60 h 699"/>
                <a:gd name="T120" fmla="*/ 100 w 317"/>
                <a:gd name="T121" fmla="*/ 37 h 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7" h="699">
                  <a:moveTo>
                    <a:pt x="79" y="693"/>
                  </a:moveTo>
                  <a:lnTo>
                    <a:pt x="79" y="691"/>
                  </a:lnTo>
                  <a:lnTo>
                    <a:pt x="79" y="693"/>
                  </a:lnTo>
                  <a:lnTo>
                    <a:pt x="81" y="693"/>
                  </a:lnTo>
                  <a:lnTo>
                    <a:pt x="79" y="693"/>
                  </a:lnTo>
                  <a:close/>
                  <a:moveTo>
                    <a:pt x="148" y="689"/>
                  </a:moveTo>
                  <a:lnTo>
                    <a:pt x="150" y="689"/>
                  </a:lnTo>
                  <a:lnTo>
                    <a:pt x="152" y="689"/>
                  </a:lnTo>
                  <a:lnTo>
                    <a:pt x="152" y="691"/>
                  </a:lnTo>
                  <a:lnTo>
                    <a:pt x="152" y="689"/>
                  </a:lnTo>
                  <a:lnTo>
                    <a:pt x="154" y="689"/>
                  </a:lnTo>
                  <a:lnTo>
                    <a:pt x="156" y="689"/>
                  </a:lnTo>
                  <a:lnTo>
                    <a:pt x="156" y="691"/>
                  </a:lnTo>
                  <a:lnTo>
                    <a:pt x="154" y="691"/>
                  </a:lnTo>
                  <a:lnTo>
                    <a:pt x="152" y="691"/>
                  </a:lnTo>
                  <a:lnTo>
                    <a:pt x="150" y="691"/>
                  </a:lnTo>
                  <a:lnTo>
                    <a:pt x="150" y="693"/>
                  </a:lnTo>
                  <a:lnTo>
                    <a:pt x="148" y="693"/>
                  </a:lnTo>
                  <a:lnTo>
                    <a:pt x="148" y="691"/>
                  </a:lnTo>
                  <a:lnTo>
                    <a:pt x="146" y="691"/>
                  </a:lnTo>
                  <a:lnTo>
                    <a:pt x="146" y="693"/>
                  </a:lnTo>
                  <a:lnTo>
                    <a:pt x="144" y="693"/>
                  </a:lnTo>
                  <a:lnTo>
                    <a:pt x="142" y="695"/>
                  </a:lnTo>
                  <a:lnTo>
                    <a:pt x="142" y="693"/>
                  </a:lnTo>
                  <a:lnTo>
                    <a:pt x="140" y="693"/>
                  </a:lnTo>
                  <a:lnTo>
                    <a:pt x="140" y="691"/>
                  </a:lnTo>
                  <a:lnTo>
                    <a:pt x="142" y="691"/>
                  </a:lnTo>
                  <a:lnTo>
                    <a:pt x="144" y="691"/>
                  </a:lnTo>
                  <a:lnTo>
                    <a:pt x="144" y="689"/>
                  </a:lnTo>
                  <a:lnTo>
                    <a:pt x="144" y="691"/>
                  </a:lnTo>
                  <a:lnTo>
                    <a:pt x="146" y="691"/>
                  </a:lnTo>
                  <a:lnTo>
                    <a:pt x="146" y="689"/>
                  </a:lnTo>
                  <a:lnTo>
                    <a:pt x="146" y="691"/>
                  </a:lnTo>
                  <a:lnTo>
                    <a:pt x="146" y="689"/>
                  </a:lnTo>
                  <a:lnTo>
                    <a:pt x="148" y="689"/>
                  </a:lnTo>
                  <a:close/>
                  <a:moveTo>
                    <a:pt x="85" y="643"/>
                  </a:moveTo>
                  <a:lnTo>
                    <a:pt x="85" y="645"/>
                  </a:lnTo>
                  <a:lnTo>
                    <a:pt x="85" y="647"/>
                  </a:lnTo>
                  <a:lnTo>
                    <a:pt x="85" y="645"/>
                  </a:lnTo>
                  <a:lnTo>
                    <a:pt x="85" y="643"/>
                  </a:lnTo>
                  <a:lnTo>
                    <a:pt x="83" y="643"/>
                  </a:lnTo>
                  <a:lnTo>
                    <a:pt x="83" y="645"/>
                  </a:lnTo>
                  <a:lnTo>
                    <a:pt x="81" y="645"/>
                  </a:lnTo>
                  <a:lnTo>
                    <a:pt x="81" y="647"/>
                  </a:lnTo>
                  <a:lnTo>
                    <a:pt x="81" y="649"/>
                  </a:lnTo>
                  <a:lnTo>
                    <a:pt x="81" y="651"/>
                  </a:lnTo>
                  <a:lnTo>
                    <a:pt x="83" y="651"/>
                  </a:lnTo>
                  <a:lnTo>
                    <a:pt x="85" y="651"/>
                  </a:lnTo>
                  <a:lnTo>
                    <a:pt x="87" y="651"/>
                  </a:lnTo>
                  <a:lnTo>
                    <a:pt x="87" y="653"/>
                  </a:lnTo>
                  <a:lnTo>
                    <a:pt x="89" y="653"/>
                  </a:lnTo>
                  <a:lnTo>
                    <a:pt x="89" y="655"/>
                  </a:lnTo>
                  <a:lnTo>
                    <a:pt x="89" y="657"/>
                  </a:lnTo>
                  <a:lnTo>
                    <a:pt x="89" y="659"/>
                  </a:lnTo>
                  <a:lnTo>
                    <a:pt x="92" y="662"/>
                  </a:lnTo>
                  <a:lnTo>
                    <a:pt x="94" y="662"/>
                  </a:lnTo>
                  <a:lnTo>
                    <a:pt x="94" y="664"/>
                  </a:lnTo>
                  <a:lnTo>
                    <a:pt x="96" y="666"/>
                  </a:lnTo>
                  <a:lnTo>
                    <a:pt x="96" y="668"/>
                  </a:lnTo>
                  <a:lnTo>
                    <a:pt x="100" y="672"/>
                  </a:lnTo>
                  <a:lnTo>
                    <a:pt x="102" y="674"/>
                  </a:lnTo>
                  <a:lnTo>
                    <a:pt x="104" y="674"/>
                  </a:lnTo>
                  <a:lnTo>
                    <a:pt x="106" y="674"/>
                  </a:lnTo>
                  <a:lnTo>
                    <a:pt x="106" y="676"/>
                  </a:lnTo>
                  <a:lnTo>
                    <a:pt x="110" y="676"/>
                  </a:lnTo>
                  <a:lnTo>
                    <a:pt x="110" y="678"/>
                  </a:lnTo>
                  <a:lnTo>
                    <a:pt x="110" y="680"/>
                  </a:lnTo>
                  <a:lnTo>
                    <a:pt x="112" y="682"/>
                  </a:lnTo>
                  <a:lnTo>
                    <a:pt x="114" y="682"/>
                  </a:lnTo>
                  <a:lnTo>
                    <a:pt x="114" y="684"/>
                  </a:lnTo>
                  <a:lnTo>
                    <a:pt x="116" y="684"/>
                  </a:lnTo>
                  <a:lnTo>
                    <a:pt x="121" y="687"/>
                  </a:lnTo>
                  <a:lnTo>
                    <a:pt x="123" y="687"/>
                  </a:lnTo>
                  <a:lnTo>
                    <a:pt x="125" y="687"/>
                  </a:lnTo>
                  <a:lnTo>
                    <a:pt x="129" y="687"/>
                  </a:lnTo>
                  <a:lnTo>
                    <a:pt x="131" y="687"/>
                  </a:lnTo>
                  <a:lnTo>
                    <a:pt x="133" y="687"/>
                  </a:lnTo>
                  <a:lnTo>
                    <a:pt x="135" y="687"/>
                  </a:lnTo>
                  <a:lnTo>
                    <a:pt x="135" y="689"/>
                  </a:lnTo>
                  <a:lnTo>
                    <a:pt x="133" y="689"/>
                  </a:lnTo>
                  <a:lnTo>
                    <a:pt x="133" y="691"/>
                  </a:lnTo>
                  <a:lnTo>
                    <a:pt x="133" y="693"/>
                  </a:lnTo>
                  <a:lnTo>
                    <a:pt x="131" y="695"/>
                  </a:lnTo>
                  <a:lnTo>
                    <a:pt x="131" y="693"/>
                  </a:lnTo>
                  <a:lnTo>
                    <a:pt x="129" y="693"/>
                  </a:lnTo>
                  <a:lnTo>
                    <a:pt x="129" y="695"/>
                  </a:lnTo>
                  <a:lnTo>
                    <a:pt x="127" y="695"/>
                  </a:lnTo>
                  <a:lnTo>
                    <a:pt x="127" y="697"/>
                  </a:lnTo>
                  <a:lnTo>
                    <a:pt x="125" y="697"/>
                  </a:lnTo>
                  <a:lnTo>
                    <a:pt x="125" y="695"/>
                  </a:lnTo>
                  <a:lnTo>
                    <a:pt x="123" y="695"/>
                  </a:lnTo>
                  <a:lnTo>
                    <a:pt x="121" y="695"/>
                  </a:lnTo>
                  <a:lnTo>
                    <a:pt x="121" y="697"/>
                  </a:lnTo>
                  <a:lnTo>
                    <a:pt x="119" y="697"/>
                  </a:lnTo>
                  <a:lnTo>
                    <a:pt x="117" y="697"/>
                  </a:lnTo>
                  <a:lnTo>
                    <a:pt x="116" y="697"/>
                  </a:lnTo>
                  <a:lnTo>
                    <a:pt x="116" y="699"/>
                  </a:lnTo>
                  <a:lnTo>
                    <a:pt x="114" y="699"/>
                  </a:lnTo>
                  <a:lnTo>
                    <a:pt x="112" y="699"/>
                  </a:lnTo>
                  <a:lnTo>
                    <a:pt x="110" y="697"/>
                  </a:lnTo>
                  <a:lnTo>
                    <a:pt x="108" y="695"/>
                  </a:lnTo>
                  <a:lnTo>
                    <a:pt x="106" y="695"/>
                  </a:lnTo>
                  <a:lnTo>
                    <a:pt x="104" y="695"/>
                  </a:lnTo>
                  <a:lnTo>
                    <a:pt x="100" y="695"/>
                  </a:lnTo>
                  <a:lnTo>
                    <a:pt x="96" y="693"/>
                  </a:lnTo>
                  <a:lnTo>
                    <a:pt x="94" y="693"/>
                  </a:lnTo>
                  <a:lnTo>
                    <a:pt x="91" y="693"/>
                  </a:lnTo>
                  <a:lnTo>
                    <a:pt x="89" y="693"/>
                  </a:lnTo>
                  <a:lnTo>
                    <a:pt x="87" y="693"/>
                  </a:lnTo>
                  <a:lnTo>
                    <a:pt x="85" y="691"/>
                  </a:lnTo>
                  <a:lnTo>
                    <a:pt x="85" y="693"/>
                  </a:lnTo>
                  <a:lnTo>
                    <a:pt x="81" y="693"/>
                  </a:lnTo>
                  <a:lnTo>
                    <a:pt x="79" y="691"/>
                  </a:lnTo>
                  <a:lnTo>
                    <a:pt x="79" y="684"/>
                  </a:lnTo>
                  <a:lnTo>
                    <a:pt x="79" y="676"/>
                  </a:lnTo>
                  <a:lnTo>
                    <a:pt x="79" y="670"/>
                  </a:lnTo>
                  <a:lnTo>
                    <a:pt x="79" y="662"/>
                  </a:lnTo>
                  <a:lnTo>
                    <a:pt x="79" y="655"/>
                  </a:lnTo>
                  <a:lnTo>
                    <a:pt x="79" y="647"/>
                  </a:lnTo>
                  <a:lnTo>
                    <a:pt x="79" y="641"/>
                  </a:lnTo>
                  <a:lnTo>
                    <a:pt x="79" y="634"/>
                  </a:lnTo>
                  <a:lnTo>
                    <a:pt x="81" y="636"/>
                  </a:lnTo>
                  <a:lnTo>
                    <a:pt x="81" y="637"/>
                  </a:lnTo>
                  <a:lnTo>
                    <a:pt x="83" y="639"/>
                  </a:lnTo>
                  <a:lnTo>
                    <a:pt x="85" y="641"/>
                  </a:lnTo>
                  <a:lnTo>
                    <a:pt x="85" y="643"/>
                  </a:lnTo>
                  <a:close/>
                  <a:moveTo>
                    <a:pt x="185" y="351"/>
                  </a:moveTo>
                  <a:lnTo>
                    <a:pt x="183" y="351"/>
                  </a:lnTo>
                  <a:lnTo>
                    <a:pt x="181" y="351"/>
                  </a:lnTo>
                  <a:lnTo>
                    <a:pt x="181" y="350"/>
                  </a:lnTo>
                  <a:lnTo>
                    <a:pt x="183" y="348"/>
                  </a:lnTo>
                  <a:lnTo>
                    <a:pt x="183" y="350"/>
                  </a:lnTo>
                  <a:lnTo>
                    <a:pt x="185" y="350"/>
                  </a:lnTo>
                  <a:lnTo>
                    <a:pt x="185" y="351"/>
                  </a:lnTo>
                  <a:close/>
                  <a:moveTo>
                    <a:pt x="185" y="348"/>
                  </a:moveTo>
                  <a:lnTo>
                    <a:pt x="183" y="346"/>
                  </a:lnTo>
                  <a:lnTo>
                    <a:pt x="183" y="344"/>
                  </a:lnTo>
                  <a:lnTo>
                    <a:pt x="185" y="344"/>
                  </a:lnTo>
                  <a:lnTo>
                    <a:pt x="185" y="346"/>
                  </a:lnTo>
                  <a:lnTo>
                    <a:pt x="185" y="348"/>
                  </a:lnTo>
                  <a:close/>
                  <a:moveTo>
                    <a:pt x="187" y="323"/>
                  </a:moveTo>
                  <a:lnTo>
                    <a:pt x="187" y="325"/>
                  </a:lnTo>
                  <a:lnTo>
                    <a:pt x="185" y="325"/>
                  </a:lnTo>
                  <a:lnTo>
                    <a:pt x="185" y="323"/>
                  </a:lnTo>
                  <a:lnTo>
                    <a:pt x="183" y="323"/>
                  </a:lnTo>
                  <a:lnTo>
                    <a:pt x="183" y="321"/>
                  </a:lnTo>
                  <a:lnTo>
                    <a:pt x="185" y="323"/>
                  </a:lnTo>
                  <a:lnTo>
                    <a:pt x="187" y="323"/>
                  </a:lnTo>
                  <a:close/>
                  <a:moveTo>
                    <a:pt x="185" y="321"/>
                  </a:moveTo>
                  <a:lnTo>
                    <a:pt x="183" y="321"/>
                  </a:lnTo>
                  <a:lnTo>
                    <a:pt x="185" y="321"/>
                  </a:lnTo>
                  <a:close/>
                  <a:moveTo>
                    <a:pt x="121" y="4"/>
                  </a:moveTo>
                  <a:lnTo>
                    <a:pt x="123" y="6"/>
                  </a:lnTo>
                  <a:lnTo>
                    <a:pt x="125" y="6"/>
                  </a:lnTo>
                  <a:lnTo>
                    <a:pt x="127" y="6"/>
                  </a:lnTo>
                  <a:lnTo>
                    <a:pt x="129" y="6"/>
                  </a:lnTo>
                  <a:lnTo>
                    <a:pt x="135" y="6"/>
                  </a:lnTo>
                  <a:lnTo>
                    <a:pt x="137" y="6"/>
                  </a:lnTo>
                  <a:lnTo>
                    <a:pt x="140" y="6"/>
                  </a:lnTo>
                  <a:lnTo>
                    <a:pt x="140" y="8"/>
                  </a:lnTo>
                  <a:lnTo>
                    <a:pt x="142" y="8"/>
                  </a:lnTo>
                  <a:lnTo>
                    <a:pt x="144" y="8"/>
                  </a:lnTo>
                  <a:lnTo>
                    <a:pt x="144" y="10"/>
                  </a:lnTo>
                  <a:lnTo>
                    <a:pt x="144" y="12"/>
                  </a:lnTo>
                  <a:lnTo>
                    <a:pt x="146" y="14"/>
                  </a:lnTo>
                  <a:lnTo>
                    <a:pt x="146" y="16"/>
                  </a:lnTo>
                  <a:lnTo>
                    <a:pt x="146" y="17"/>
                  </a:lnTo>
                  <a:lnTo>
                    <a:pt x="148" y="17"/>
                  </a:lnTo>
                  <a:lnTo>
                    <a:pt x="146" y="17"/>
                  </a:lnTo>
                  <a:lnTo>
                    <a:pt x="148" y="17"/>
                  </a:lnTo>
                  <a:lnTo>
                    <a:pt x="148" y="19"/>
                  </a:lnTo>
                  <a:lnTo>
                    <a:pt x="148" y="17"/>
                  </a:lnTo>
                  <a:lnTo>
                    <a:pt x="148" y="16"/>
                  </a:lnTo>
                  <a:lnTo>
                    <a:pt x="148" y="14"/>
                  </a:lnTo>
                  <a:lnTo>
                    <a:pt x="150" y="12"/>
                  </a:lnTo>
                  <a:lnTo>
                    <a:pt x="152" y="8"/>
                  </a:lnTo>
                  <a:lnTo>
                    <a:pt x="152" y="6"/>
                  </a:lnTo>
                  <a:lnTo>
                    <a:pt x="154" y="6"/>
                  </a:lnTo>
                  <a:lnTo>
                    <a:pt x="154" y="4"/>
                  </a:lnTo>
                  <a:lnTo>
                    <a:pt x="156" y="4"/>
                  </a:lnTo>
                  <a:lnTo>
                    <a:pt x="158" y="4"/>
                  </a:lnTo>
                  <a:lnTo>
                    <a:pt x="164" y="4"/>
                  </a:lnTo>
                  <a:lnTo>
                    <a:pt x="169" y="4"/>
                  </a:lnTo>
                  <a:lnTo>
                    <a:pt x="171" y="4"/>
                  </a:lnTo>
                  <a:lnTo>
                    <a:pt x="171" y="6"/>
                  </a:lnTo>
                  <a:lnTo>
                    <a:pt x="173" y="6"/>
                  </a:lnTo>
                  <a:lnTo>
                    <a:pt x="173" y="8"/>
                  </a:lnTo>
                  <a:lnTo>
                    <a:pt x="175" y="8"/>
                  </a:lnTo>
                  <a:lnTo>
                    <a:pt x="175" y="10"/>
                  </a:lnTo>
                  <a:lnTo>
                    <a:pt x="177" y="10"/>
                  </a:lnTo>
                  <a:lnTo>
                    <a:pt x="177" y="12"/>
                  </a:lnTo>
                  <a:lnTo>
                    <a:pt x="179" y="12"/>
                  </a:lnTo>
                  <a:lnTo>
                    <a:pt x="181" y="12"/>
                  </a:lnTo>
                  <a:lnTo>
                    <a:pt x="181" y="14"/>
                  </a:lnTo>
                  <a:lnTo>
                    <a:pt x="181" y="16"/>
                  </a:lnTo>
                  <a:lnTo>
                    <a:pt x="183" y="16"/>
                  </a:lnTo>
                  <a:lnTo>
                    <a:pt x="181" y="16"/>
                  </a:lnTo>
                  <a:lnTo>
                    <a:pt x="183" y="16"/>
                  </a:lnTo>
                  <a:lnTo>
                    <a:pt x="183" y="17"/>
                  </a:lnTo>
                  <a:lnTo>
                    <a:pt x="183" y="19"/>
                  </a:lnTo>
                  <a:lnTo>
                    <a:pt x="185" y="19"/>
                  </a:lnTo>
                  <a:lnTo>
                    <a:pt x="185" y="21"/>
                  </a:lnTo>
                  <a:lnTo>
                    <a:pt x="187" y="23"/>
                  </a:lnTo>
                  <a:lnTo>
                    <a:pt x="188" y="23"/>
                  </a:lnTo>
                  <a:lnTo>
                    <a:pt x="188" y="25"/>
                  </a:lnTo>
                  <a:lnTo>
                    <a:pt x="190" y="25"/>
                  </a:lnTo>
                  <a:lnTo>
                    <a:pt x="190" y="27"/>
                  </a:lnTo>
                  <a:lnTo>
                    <a:pt x="192" y="27"/>
                  </a:lnTo>
                  <a:lnTo>
                    <a:pt x="192" y="29"/>
                  </a:lnTo>
                  <a:lnTo>
                    <a:pt x="194" y="29"/>
                  </a:lnTo>
                  <a:lnTo>
                    <a:pt x="196" y="29"/>
                  </a:lnTo>
                  <a:lnTo>
                    <a:pt x="196" y="31"/>
                  </a:lnTo>
                  <a:lnTo>
                    <a:pt x="198" y="31"/>
                  </a:lnTo>
                  <a:lnTo>
                    <a:pt x="198" y="33"/>
                  </a:lnTo>
                  <a:lnTo>
                    <a:pt x="200" y="33"/>
                  </a:lnTo>
                  <a:lnTo>
                    <a:pt x="200" y="35"/>
                  </a:lnTo>
                  <a:lnTo>
                    <a:pt x="202" y="35"/>
                  </a:lnTo>
                  <a:lnTo>
                    <a:pt x="202" y="37"/>
                  </a:lnTo>
                  <a:lnTo>
                    <a:pt x="204" y="37"/>
                  </a:lnTo>
                  <a:lnTo>
                    <a:pt x="206" y="37"/>
                  </a:lnTo>
                  <a:lnTo>
                    <a:pt x="208" y="37"/>
                  </a:lnTo>
                  <a:lnTo>
                    <a:pt x="208" y="39"/>
                  </a:lnTo>
                  <a:lnTo>
                    <a:pt x="210" y="39"/>
                  </a:lnTo>
                  <a:lnTo>
                    <a:pt x="212" y="39"/>
                  </a:lnTo>
                  <a:lnTo>
                    <a:pt x="213" y="39"/>
                  </a:lnTo>
                  <a:lnTo>
                    <a:pt x="215" y="39"/>
                  </a:lnTo>
                  <a:lnTo>
                    <a:pt x="221" y="42"/>
                  </a:lnTo>
                  <a:lnTo>
                    <a:pt x="223" y="42"/>
                  </a:lnTo>
                  <a:lnTo>
                    <a:pt x="223" y="44"/>
                  </a:lnTo>
                  <a:lnTo>
                    <a:pt x="225" y="44"/>
                  </a:lnTo>
                  <a:lnTo>
                    <a:pt x="225" y="46"/>
                  </a:lnTo>
                  <a:lnTo>
                    <a:pt x="227" y="46"/>
                  </a:lnTo>
                  <a:lnTo>
                    <a:pt x="227" y="48"/>
                  </a:lnTo>
                  <a:lnTo>
                    <a:pt x="229" y="48"/>
                  </a:lnTo>
                  <a:lnTo>
                    <a:pt x="231" y="48"/>
                  </a:lnTo>
                  <a:lnTo>
                    <a:pt x="231" y="50"/>
                  </a:lnTo>
                  <a:lnTo>
                    <a:pt x="233" y="50"/>
                  </a:lnTo>
                  <a:lnTo>
                    <a:pt x="235" y="52"/>
                  </a:lnTo>
                  <a:lnTo>
                    <a:pt x="236" y="52"/>
                  </a:lnTo>
                  <a:lnTo>
                    <a:pt x="240" y="54"/>
                  </a:lnTo>
                  <a:lnTo>
                    <a:pt x="242" y="54"/>
                  </a:lnTo>
                  <a:lnTo>
                    <a:pt x="242" y="56"/>
                  </a:lnTo>
                  <a:lnTo>
                    <a:pt x="244" y="56"/>
                  </a:lnTo>
                  <a:lnTo>
                    <a:pt x="246" y="56"/>
                  </a:lnTo>
                  <a:lnTo>
                    <a:pt x="248" y="58"/>
                  </a:lnTo>
                  <a:lnTo>
                    <a:pt x="250" y="58"/>
                  </a:lnTo>
                  <a:lnTo>
                    <a:pt x="252" y="58"/>
                  </a:lnTo>
                  <a:lnTo>
                    <a:pt x="252" y="60"/>
                  </a:lnTo>
                  <a:lnTo>
                    <a:pt x="254" y="62"/>
                  </a:lnTo>
                  <a:lnTo>
                    <a:pt x="254" y="64"/>
                  </a:lnTo>
                  <a:lnTo>
                    <a:pt x="256" y="64"/>
                  </a:lnTo>
                  <a:lnTo>
                    <a:pt x="256" y="65"/>
                  </a:lnTo>
                  <a:lnTo>
                    <a:pt x="254" y="65"/>
                  </a:lnTo>
                  <a:lnTo>
                    <a:pt x="254" y="67"/>
                  </a:lnTo>
                  <a:lnTo>
                    <a:pt x="252" y="67"/>
                  </a:lnTo>
                  <a:lnTo>
                    <a:pt x="252" y="69"/>
                  </a:lnTo>
                  <a:lnTo>
                    <a:pt x="252" y="71"/>
                  </a:lnTo>
                  <a:lnTo>
                    <a:pt x="250" y="71"/>
                  </a:lnTo>
                  <a:lnTo>
                    <a:pt x="250" y="73"/>
                  </a:lnTo>
                  <a:lnTo>
                    <a:pt x="248" y="75"/>
                  </a:lnTo>
                  <a:lnTo>
                    <a:pt x="246" y="75"/>
                  </a:lnTo>
                  <a:lnTo>
                    <a:pt x="246" y="77"/>
                  </a:lnTo>
                  <a:lnTo>
                    <a:pt x="246" y="79"/>
                  </a:lnTo>
                  <a:lnTo>
                    <a:pt x="246" y="81"/>
                  </a:lnTo>
                  <a:lnTo>
                    <a:pt x="244" y="81"/>
                  </a:lnTo>
                  <a:lnTo>
                    <a:pt x="246" y="81"/>
                  </a:lnTo>
                  <a:lnTo>
                    <a:pt x="246" y="83"/>
                  </a:lnTo>
                  <a:lnTo>
                    <a:pt x="244" y="83"/>
                  </a:lnTo>
                  <a:lnTo>
                    <a:pt x="246" y="85"/>
                  </a:lnTo>
                  <a:lnTo>
                    <a:pt x="244" y="85"/>
                  </a:lnTo>
                  <a:lnTo>
                    <a:pt x="244" y="87"/>
                  </a:lnTo>
                  <a:lnTo>
                    <a:pt x="244" y="88"/>
                  </a:lnTo>
                  <a:lnTo>
                    <a:pt x="242" y="88"/>
                  </a:lnTo>
                  <a:lnTo>
                    <a:pt x="244" y="88"/>
                  </a:lnTo>
                  <a:lnTo>
                    <a:pt x="242" y="88"/>
                  </a:lnTo>
                  <a:lnTo>
                    <a:pt x="242" y="90"/>
                  </a:lnTo>
                  <a:lnTo>
                    <a:pt x="240" y="90"/>
                  </a:lnTo>
                  <a:lnTo>
                    <a:pt x="240" y="92"/>
                  </a:lnTo>
                  <a:lnTo>
                    <a:pt x="240" y="94"/>
                  </a:lnTo>
                  <a:lnTo>
                    <a:pt x="238" y="94"/>
                  </a:lnTo>
                  <a:lnTo>
                    <a:pt x="238" y="96"/>
                  </a:lnTo>
                  <a:lnTo>
                    <a:pt x="238" y="98"/>
                  </a:lnTo>
                  <a:lnTo>
                    <a:pt x="238" y="96"/>
                  </a:lnTo>
                  <a:lnTo>
                    <a:pt x="240" y="96"/>
                  </a:lnTo>
                  <a:lnTo>
                    <a:pt x="244" y="96"/>
                  </a:lnTo>
                  <a:lnTo>
                    <a:pt x="246" y="96"/>
                  </a:lnTo>
                  <a:lnTo>
                    <a:pt x="248" y="96"/>
                  </a:lnTo>
                  <a:lnTo>
                    <a:pt x="250" y="96"/>
                  </a:lnTo>
                  <a:lnTo>
                    <a:pt x="252" y="96"/>
                  </a:lnTo>
                  <a:lnTo>
                    <a:pt x="254" y="98"/>
                  </a:lnTo>
                  <a:lnTo>
                    <a:pt x="256" y="98"/>
                  </a:lnTo>
                  <a:lnTo>
                    <a:pt x="258" y="98"/>
                  </a:lnTo>
                  <a:lnTo>
                    <a:pt x="260" y="98"/>
                  </a:lnTo>
                  <a:lnTo>
                    <a:pt x="260" y="100"/>
                  </a:lnTo>
                  <a:lnTo>
                    <a:pt x="261" y="100"/>
                  </a:lnTo>
                  <a:lnTo>
                    <a:pt x="263" y="100"/>
                  </a:lnTo>
                  <a:lnTo>
                    <a:pt x="265" y="100"/>
                  </a:lnTo>
                  <a:lnTo>
                    <a:pt x="265" y="98"/>
                  </a:lnTo>
                  <a:lnTo>
                    <a:pt x="267" y="100"/>
                  </a:lnTo>
                  <a:lnTo>
                    <a:pt x="269" y="100"/>
                  </a:lnTo>
                  <a:lnTo>
                    <a:pt x="271" y="100"/>
                  </a:lnTo>
                  <a:lnTo>
                    <a:pt x="273" y="100"/>
                  </a:lnTo>
                  <a:lnTo>
                    <a:pt x="273" y="102"/>
                  </a:lnTo>
                  <a:lnTo>
                    <a:pt x="275" y="102"/>
                  </a:lnTo>
                  <a:lnTo>
                    <a:pt x="275" y="100"/>
                  </a:lnTo>
                  <a:lnTo>
                    <a:pt x="275" y="98"/>
                  </a:lnTo>
                  <a:lnTo>
                    <a:pt x="277" y="98"/>
                  </a:lnTo>
                  <a:lnTo>
                    <a:pt x="279" y="96"/>
                  </a:lnTo>
                  <a:lnTo>
                    <a:pt x="281" y="98"/>
                  </a:lnTo>
                  <a:lnTo>
                    <a:pt x="283" y="98"/>
                  </a:lnTo>
                  <a:lnTo>
                    <a:pt x="284" y="100"/>
                  </a:lnTo>
                  <a:lnTo>
                    <a:pt x="284" y="98"/>
                  </a:lnTo>
                  <a:lnTo>
                    <a:pt x="286" y="98"/>
                  </a:lnTo>
                  <a:lnTo>
                    <a:pt x="286" y="96"/>
                  </a:lnTo>
                  <a:lnTo>
                    <a:pt x="286" y="94"/>
                  </a:lnTo>
                  <a:lnTo>
                    <a:pt x="288" y="94"/>
                  </a:lnTo>
                  <a:lnTo>
                    <a:pt x="288" y="92"/>
                  </a:lnTo>
                  <a:lnTo>
                    <a:pt x="290" y="90"/>
                  </a:lnTo>
                  <a:lnTo>
                    <a:pt x="292" y="90"/>
                  </a:lnTo>
                  <a:lnTo>
                    <a:pt x="294" y="90"/>
                  </a:lnTo>
                  <a:lnTo>
                    <a:pt x="294" y="88"/>
                  </a:lnTo>
                  <a:lnTo>
                    <a:pt x="296" y="88"/>
                  </a:lnTo>
                  <a:lnTo>
                    <a:pt x="296" y="87"/>
                  </a:lnTo>
                  <a:lnTo>
                    <a:pt x="298" y="87"/>
                  </a:lnTo>
                  <a:lnTo>
                    <a:pt x="298" y="85"/>
                  </a:lnTo>
                  <a:lnTo>
                    <a:pt x="300" y="85"/>
                  </a:lnTo>
                  <a:lnTo>
                    <a:pt x="300" y="83"/>
                  </a:lnTo>
                  <a:lnTo>
                    <a:pt x="300" y="81"/>
                  </a:lnTo>
                  <a:lnTo>
                    <a:pt x="302" y="81"/>
                  </a:lnTo>
                  <a:lnTo>
                    <a:pt x="302" y="79"/>
                  </a:lnTo>
                  <a:lnTo>
                    <a:pt x="302" y="77"/>
                  </a:lnTo>
                  <a:lnTo>
                    <a:pt x="302" y="75"/>
                  </a:lnTo>
                  <a:lnTo>
                    <a:pt x="302" y="73"/>
                  </a:lnTo>
                  <a:lnTo>
                    <a:pt x="302" y="71"/>
                  </a:lnTo>
                  <a:lnTo>
                    <a:pt x="302" y="69"/>
                  </a:lnTo>
                  <a:lnTo>
                    <a:pt x="302" y="67"/>
                  </a:lnTo>
                  <a:lnTo>
                    <a:pt x="302" y="65"/>
                  </a:lnTo>
                  <a:lnTo>
                    <a:pt x="304" y="65"/>
                  </a:lnTo>
                  <a:lnTo>
                    <a:pt x="304" y="67"/>
                  </a:lnTo>
                  <a:lnTo>
                    <a:pt x="306" y="67"/>
                  </a:lnTo>
                  <a:lnTo>
                    <a:pt x="306" y="65"/>
                  </a:lnTo>
                  <a:lnTo>
                    <a:pt x="308" y="65"/>
                  </a:lnTo>
                  <a:lnTo>
                    <a:pt x="308" y="67"/>
                  </a:lnTo>
                  <a:lnTo>
                    <a:pt x="308" y="65"/>
                  </a:lnTo>
                  <a:lnTo>
                    <a:pt x="309" y="65"/>
                  </a:lnTo>
                  <a:lnTo>
                    <a:pt x="309" y="67"/>
                  </a:lnTo>
                  <a:lnTo>
                    <a:pt x="311" y="67"/>
                  </a:lnTo>
                  <a:lnTo>
                    <a:pt x="311" y="65"/>
                  </a:lnTo>
                  <a:lnTo>
                    <a:pt x="311" y="67"/>
                  </a:lnTo>
                  <a:lnTo>
                    <a:pt x="313" y="67"/>
                  </a:lnTo>
                  <a:lnTo>
                    <a:pt x="313" y="69"/>
                  </a:lnTo>
                  <a:lnTo>
                    <a:pt x="315" y="69"/>
                  </a:lnTo>
                  <a:lnTo>
                    <a:pt x="315" y="71"/>
                  </a:lnTo>
                  <a:lnTo>
                    <a:pt x="315" y="73"/>
                  </a:lnTo>
                  <a:lnTo>
                    <a:pt x="315" y="75"/>
                  </a:lnTo>
                  <a:lnTo>
                    <a:pt x="317" y="75"/>
                  </a:lnTo>
                  <a:lnTo>
                    <a:pt x="317" y="77"/>
                  </a:lnTo>
                  <a:lnTo>
                    <a:pt x="317" y="79"/>
                  </a:lnTo>
                  <a:lnTo>
                    <a:pt x="317" y="81"/>
                  </a:lnTo>
                  <a:lnTo>
                    <a:pt x="317" y="83"/>
                  </a:lnTo>
                  <a:lnTo>
                    <a:pt x="317" y="85"/>
                  </a:lnTo>
                  <a:lnTo>
                    <a:pt x="315" y="85"/>
                  </a:lnTo>
                  <a:lnTo>
                    <a:pt x="315" y="87"/>
                  </a:lnTo>
                  <a:lnTo>
                    <a:pt x="317" y="87"/>
                  </a:lnTo>
                  <a:lnTo>
                    <a:pt x="317" y="88"/>
                  </a:lnTo>
                  <a:lnTo>
                    <a:pt x="317" y="90"/>
                  </a:lnTo>
                  <a:lnTo>
                    <a:pt x="315" y="92"/>
                  </a:lnTo>
                  <a:lnTo>
                    <a:pt x="315" y="94"/>
                  </a:lnTo>
                  <a:lnTo>
                    <a:pt x="313" y="94"/>
                  </a:lnTo>
                  <a:lnTo>
                    <a:pt x="311" y="94"/>
                  </a:lnTo>
                  <a:lnTo>
                    <a:pt x="311" y="96"/>
                  </a:lnTo>
                  <a:lnTo>
                    <a:pt x="309" y="96"/>
                  </a:lnTo>
                  <a:lnTo>
                    <a:pt x="309" y="98"/>
                  </a:lnTo>
                  <a:lnTo>
                    <a:pt x="308" y="98"/>
                  </a:lnTo>
                  <a:lnTo>
                    <a:pt x="308" y="100"/>
                  </a:lnTo>
                  <a:lnTo>
                    <a:pt x="308" y="98"/>
                  </a:lnTo>
                  <a:lnTo>
                    <a:pt x="306" y="98"/>
                  </a:lnTo>
                  <a:lnTo>
                    <a:pt x="306" y="100"/>
                  </a:lnTo>
                  <a:lnTo>
                    <a:pt x="306" y="98"/>
                  </a:lnTo>
                  <a:lnTo>
                    <a:pt x="304" y="100"/>
                  </a:lnTo>
                  <a:lnTo>
                    <a:pt x="306" y="100"/>
                  </a:lnTo>
                  <a:lnTo>
                    <a:pt x="304" y="100"/>
                  </a:lnTo>
                  <a:lnTo>
                    <a:pt x="302" y="100"/>
                  </a:lnTo>
                  <a:lnTo>
                    <a:pt x="302" y="102"/>
                  </a:lnTo>
                  <a:lnTo>
                    <a:pt x="300" y="102"/>
                  </a:lnTo>
                  <a:lnTo>
                    <a:pt x="300" y="100"/>
                  </a:lnTo>
                  <a:lnTo>
                    <a:pt x="300" y="102"/>
                  </a:lnTo>
                  <a:lnTo>
                    <a:pt x="298" y="102"/>
                  </a:lnTo>
                  <a:lnTo>
                    <a:pt x="298" y="104"/>
                  </a:lnTo>
                  <a:lnTo>
                    <a:pt x="298" y="106"/>
                  </a:lnTo>
                  <a:lnTo>
                    <a:pt x="296" y="106"/>
                  </a:lnTo>
                  <a:lnTo>
                    <a:pt x="294" y="106"/>
                  </a:lnTo>
                  <a:lnTo>
                    <a:pt x="296" y="106"/>
                  </a:lnTo>
                  <a:lnTo>
                    <a:pt x="296" y="108"/>
                  </a:lnTo>
                  <a:lnTo>
                    <a:pt x="294" y="106"/>
                  </a:lnTo>
                  <a:lnTo>
                    <a:pt x="294" y="108"/>
                  </a:lnTo>
                  <a:lnTo>
                    <a:pt x="292" y="108"/>
                  </a:lnTo>
                  <a:lnTo>
                    <a:pt x="290" y="108"/>
                  </a:lnTo>
                  <a:lnTo>
                    <a:pt x="290" y="110"/>
                  </a:lnTo>
                  <a:lnTo>
                    <a:pt x="288" y="111"/>
                  </a:lnTo>
                  <a:lnTo>
                    <a:pt x="286" y="111"/>
                  </a:lnTo>
                  <a:lnTo>
                    <a:pt x="284" y="113"/>
                  </a:lnTo>
                  <a:lnTo>
                    <a:pt x="284" y="115"/>
                  </a:lnTo>
                  <a:lnTo>
                    <a:pt x="286" y="115"/>
                  </a:lnTo>
                  <a:lnTo>
                    <a:pt x="284" y="115"/>
                  </a:lnTo>
                  <a:lnTo>
                    <a:pt x="284" y="117"/>
                  </a:lnTo>
                  <a:lnTo>
                    <a:pt x="284" y="115"/>
                  </a:lnTo>
                  <a:lnTo>
                    <a:pt x="283" y="115"/>
                  </a:lnTo>
                  <a:lnTo>
                    <a:pt x="283" y="117"/>
                  </a:lnTo>
                  <a:lnTo>
                    <a:pt x="281" y="117"/>
                  </a:lnTo>
                  <a:lnTo>
                    <a:pt x="281" y="119"/>
                  </a:lnTo>
                  <a:lnTo>
                    <a:pt x="279" y="121"/>
                  </a:lnTo>
                  <a:lnTo>
                    <a:pt x="277" y="123"/>
                  </a:lnTo>
                  <a:lnTo>
                    <a:pt x="275" y="123"/>
                  </a:lnTo>
                  <a:lnTo>
                    <a:pt x="275" y="125"/>
                  </a:lnTo>
                  <a:lnTo>
                    <a:pt x="275" y="127"/>
                  </a:lnTo>
                  <a:lnTo>
                    <a:pt x="273" y="127"/>
                  </a:lnTo>
                  <a:lnTo>
                    <a:pt x="273" y="129"/>
                  </a:lnTo>
                  <a:lnTo>
                    <a:pt x="271" y="129"/>
                  </a:lnTo>
                  <a:lnTo>
                    <a:pt x="271" y="131"/>
                  </a:lnTo>
                  <a:lnTo>
                    <a:pt x="269" y="131"/>
                  </a:lnTo>
                  <a:lnTo>
                    <a:pt x="269" y="133"/>
                  </a:lnTo>
                  <a:lnTo>
                    <a:pt x="269" y="135"/>
                  </a:lnTo>
                  <a:lnTo>
                    <a:pt x="267" y="135"/>
                  </a:lnTo>
                  <a:lnTo>
                    <a:pt x="267" y="136"/>
                  </a:lnTo>
                  <a:lnTo>
                    <a:pt x="265" y="136"/>
                  </a:lnTo>
                  <a:lnTo>
                    <a:pt x="265" y="138"/>
                  </a:lnTo>
                  <a:lnTo>
                    <a:pt x="263" y="140"/>
                  </a:lnTo>
                  <a:lnTo>
                    <a:pt x="263" y="142"/>
                  </a:lnTo>
                  <a:lnTo>
                    <a:pt x="261" y="142"/>
                  </a:lnTo>
                  <a:lnTo>
                    <a:pt x="260" y="142"/>
                  </a:lnTo>
                  <a:lnTo>
                    <a:pt x="260" y="146"/>
                  </a:lnTo>
                  <a:lnTo>
                    <a:pt x="258" y="146"/>
                  </a:lnTo>
                  <a:lnTo>
                    <a:pt x="256" y="148"/>
                  </a:lnTo>
                  <a:lnTo>
                    <a:pt x="256" y="150"/>
                  </a:lnTo>
                  <a:lnTo>
                    <a:pt x="254" y="150"/>
                  </a:lnTo>
                  <a:lnTo>
                    <a:pt x="254" y="152"/>
                  </a:lnTo>
                  <a:lnTo>
                    <a:pt x="250" y="156"/>
                  </a:lnTo>
                  <a:lnTo>
                    <a:pt x="250" y="158"/>
                  </a:lnTo>
                  <a:lnTo>
                    <a:pt x="252" y="158"/>
                  </a:lnTo>
                  <a:lnTo>
                    <a:pt x="252" y="159"/>
                  </a:lnTo>
                  <a:lnTo>
                    <a:pt x="252" y="161"/>
                  </a:lnTo>
                  <a:lnTo>
                    <a:pt x="252" y="163"/>
                  </a:lnTo>
                  <a:lnTo>
                    <a:pt x="250" y="163"/>
                  </a:lnTo>
                  <a:lnTo>
                    <a:pt x="250" y="165"/>
                  </a:lnTo>
                  <a:lnTo>
                    <a:pt x="250" y="167"/>
                  </a:lnTo>
                  <a:lnTo>
                    <a:pt x="250" y="169"/>
                  </a:lnTo>
                  <a:lnTo>
                    <a:pt x="248" y="171"/>
                  </a:lnTo>
                  <a:lnTo>
                    <a:pt x="248" y="173"/>
                  </a:lnTo>
                  <a:lnTo>
                    <a:pt x="248" y="175"/>
                  </a:lnTo>
                  <a:lnTo>
                    <a:pt x="248" y="177"/>
                  </a:lnTo>
                  <a:lnTo>
                    <a:pt x="248" y="179"/>
                  </a:lnTo>
                  <a:lnTo>
                    <a:pt x="246" y="179"/>
                  </a:lnTo>
                  <a:lnTo>
                    <a:pt x="246" y="181"/>
                  </a:lnTo>
                  <a:lnTo>
                    <a:pt x="244" y="181"/>
                  </a:lnTo>
                  <a:lnTo>
                    <a:pt x="246" y="181"/>
                  </a:lnTo>
                  <a:lnTo>
                    <a:pt x="246" y="183"/>
                  </a:lnTo>
                  <a:lnTo>
                    <a:pt x="246" y="184"/>
                  </a:lnTo>
                  <a:lnTo>
                    <a:pt x="246" y="186"/>
                  </a:lnTo>
                  <a:lnTo>
                    <a:pt x="246" y="188"/>
                  </a:lnTo>
                  <a:lnTo>
                    <a:pt x="246" y="190"/>
                  </a:lnTo>
                  <a:lnTo>
                    <a:pt x="246" y="192"/>
                  </a:lnTo>
                  <a:lnTo>
                    <a:pt x="244" y="192"/>
                  </a:lnTo>
                  <a:lnTo>
                    <a:pt x="244" y="196"/>
                  </a:lnTo>
                  <a:lnTo>
                    <a:pt x="246" y="196"/>
                  </a:lnTo>
                  <a:lnTo>
                    <a:pt x="246" y="198"/>
                  </a:lnTo>
                  <a:lnTo>
                    <a:pt x="246" y="200"/>
                  </a:lnTo>
                  <a:lnTo>
                    <a:pt x="246" y="202"/>
                  </a:lnTo>
                  <a:lnTo>
                    <a:pt x="246" y="204"/>
                  </a:lnTo>
                  <a:lnTo>
                    <a:pt x="244" y="204"/>
                  </a:lnTo>
                  <a:lnTo>
                    <a:pt x="242" y="204"/>
                  </a:lnTo>
                  <a:lnTo>
                    <a:pt x="242" y="206"/>
                  </a:lnTo>
                  <a:lnTo>
                    <a:pt x="242" y="207"/>
                  </a:lnTo>
                  <a:lnTo>
                    <a:pt x="240" y="207"/>
                  </a:lnTo>
                  <a:lnTo>
                    <a:pt x="240" y="209"/>
                  </a:lnTo>
                  <a:lnTo>
                    <a:pt x="240" y="211"/>
                  </a:lnTo>
                  <a:lnTo>
                    <a:pt x="240" y="213"/>
                  </a:lnTo>
                  <a:lnTo>
                    <a:pt x="240" y="215"/>
                  </a:lnTo>
                  <a:lnTo>
                    <a:pt x="240" y="217"/>
                  </a:lnTo>
                  <a:lnTo>
                    <a:pt x="240" y="219"/>
                  </a:lnTo>
                  <a:lnTo>
                    <a:pt x="242" y="221"/>
                  </a:lnTo>
                  <a:lnTo>
                    <a:pt x="240" y="221"/>
                  </a:lnTo>
                  <a:lnTo>
                    <a:pt x="242" y="221"/>
                  </a:lnTo>
                  <a:lnTo>
                    <a:pt x="242" y="223"/>
                  </a:lnTo>
                  <a:lnTo>
                    <a:pt x="242" y="225"/>
                  </a:lnTo>
                  <a:lnTo>
                    <a:pt x="242" y="227"/>
                  </a:lnTo>
                  <a:lnTo>
                    <a:pt x="240" y="227"/>
                  </a:lnTo>
                  <a:lnTo>
                    <a:pt x="238" y="227"/>
                  </a:lnTo>
                  <a:lnTo>
                    <a:pt x="240" y="227"/>
                  </a:lnTo>
                  <a:lnTo>
                    <a:pt x="240" y="229"/>
                  </a:lnTo>
                  <a:lnTo>
                    <a:pt x="240" y="231"/>
                  </a:lnTo>
                  <a:lnTo>
                    <a:pt x="242" y="231"/>
                  </a:lnTo>
                  <a:lnTo>
                    <a:pt x="242" y="232"/>
                  </a:lnTo>
                  <a:lnTo>
                    <a:pt x="244" y="234"/>
                  </a:lnTo>
                  <a:lnTo>
                    <a:pt x="246" y="234"/>
                  </a:lnTo>
                  <a:lnTo>
                    <a:pt x="246" y="236"/>
                  </a:lnTo>
                  <a:lnTo>
                    <a:pt x="248" y="236"/>
                  </a:lnTo>
                  <a:lnTo>
                    <a:pt x="250" y="236"/>
                  </a:lnTo>
                  <a:lnTo>
                    <a:pt x="252" y="238"/>
                  </a:lnTo>
                  <a:lnTo>
                    <a:pt x="254" y="238"/>
                  </a:lnTo>
                  <a:lnTo>
                    <a:pt x="254" y="240"/>
                  </a:lnTo>
                  <a:lnTo>
                    <a:pt x="256" y="240"/>
                  </a:lnTo>
                  <a:lnTo>
                    <a:pt x="258" y="242"/>
                  </a:lnTo>
                  <a:lnTo>
                    <a:pt x="260" y="244"/>
                  </a:lnTo>
                  <a:lnTo>
                    <a:pt x="260" y="246"/>
                  </a:lnTo>
                  <a:lnTo>
                    <a:pt x="261" y="246"/>
                  </a:lnTo>
                  <a:lnTo>
                    <a:pt x="261" y="248"/>
                  </a:lnTo>
                  <a:lnTo>
                    <a:pt x="261" y="250"/>
                  </a:lnTo>
                  <a:lnTo>
                    <a:pt x="261" y="252"/>
                  </a:lnTo>
                  <a:lnTo>
                    <a:pt x="260" y="254"/>
                  </a:lnTo>
                  <a:lnTo>
                    <a:pt x="258" y="255"/>
                  </a:lnTo>
                  <a:lnTo>
                    <a:pt x="258" y="257"/>
                  </a:lnTo>
                  <a:lnTo>
                    <a:pt x="258" y="259"/>
                  </a:lnTo>
                  <a:lnTo>
                    <a:pt x="260" y="259"/>
                  </a:lnTo>
                  <a:lnTo>
                    <a:pt x="260" y="261"/>
                  </a:lnTo>
                  <a:lnTo>
                    <a:pt x="260" y="263"/>
                  </a:lnTo>
                  <a:lnTo>
                    <a:pt x="263" y="265"/>
                  </a:lnTo>
                  <a:lnTo>
                    <a:pt x="263" y="267"/>
                  </a:lnTo>
                  <a:lnTo>
                    <a:pt x="265" y="267"/>
                  </a:lnTo>
                  <a:lnTo>
                    <a:pt x="267" y="267"/>
                  </a:lnTo>
                  <a:lnTo>
                    <a:pt x="267" y="265"/>
                  </a:lnTo>
                  <a:lnTo>
                    <a:pt x="269" y="265"/>
                  </a:lnTo>
                  <a:lnTo>
                    <a:pt x="269" y="267"/>
                  </a:lnTo>
                  <a:lnTo>
                    <a:pt x="269" y="271"/>
                  </a:lnTo>
                  <a:lnTo>
                    <a:pt x="269" y="275"/>
                  </a:lnTo>
                  <a:lnTo>
                    <a:pt x="269" y="277"/>
                  </a:lnTo>
                  <a:lnTo>
                    <a:pt x="269" y="279"/>
                  </a:lnTo>
                  <a:lnTo>
                    <a:pt x="267" y="280"/>
                  </a:lnTo>
                  <a:lnTo>
                    <a:pt x="265" y="282"/>
                  </a:lnTo>
                  <a:lnTo>
                    <a:pt x="263" y="286"/>
                  </a:lnTo>
                  <a:lnTo>
                    <a:pt x="263" y="288"/>
                  </a:lnTo>
                  <a:lnTo>
                    <a:pt x="261" y="290"/>
                  </a:lnTo>
                  <a:lnTo>
                    <a:pt x="260" y="292"/>
                  </a:lnTo>
                  <a:lnTo>
                    <a:pt x="260" y="294"/>
                  </a:lnTo>
                  <a:lnTo>
                    <a:pt x="258" y="294"/>
                  </a:lnTo>
                  <a:lnTo>
                    <a:pt x="258" y="296"/>
                  </a:lnTo>
                  <a:lnTo>
                    <a:pt x="256" y="296"/>
                  </a:lnTo>
                  <a:lnTo>
                    <a:pt x="256" y="298"/>
                  </a:lnTo>
                  <a:lnTo>
                    <a:pt x="256" y="300"/>
                  </a:lnTo>
                  <a:lnTo>
                    <a:pt x="256" y="302"/>
                  </a:lnTo>
                  <a:lnTo>
                    <a:pt x="256" y="303"/>
                  </a:lnTo>
                  <a:lnTo>
                    <a:pt x="254" y="303"/>
                  </a:lnTo>
                  <a:lnTo>
                    <a:pt x="252" y="305"/>
                  </a:lnTo>
                  <a:lnTo>
                    <a:pt x="250" y="305"/>
                  </a:lnTo>
                  <a:lnTo>
                    <a:pt x="248" y="307"/>
                  </a:lnTo>
                  <a:lnTo>
                    <a:pt x="246" y="307"/>
                  </a:lnTo>
                  <a:lnTo>
                    <a:pt x="244" y="309"/>
                  </a:lnTo>
                  <a:lnTo>
                    <a:pt x="242" y="309"/>
                  </a:lnTo>
                  <a:lnTo>
                    <a:pt x="240" y="309"/>
                  </a:lnTo>
                  <a:lnTo>
                    <a:pt x="238" y="311"/>
                  </a:lnTo>
                  <a:lnTo>
                    <a:pt x="236" y="311"/>
                  </a:lnTo>
                  <a:lnTo>
                    <a:pt x="233" y="313"/>
                  </a:lnTo>
                  <a:lnTo>
                    <a:pt x="231" y="313"/>
                  </a:lnTo>
                  <a:lnTo>
                    <a:pt x="227" y="315"/>
                  </a:lnTo>
                  <a:lnTo>
                    <a:pt x="223" y="315"/>
                  </a:lnTo>
                  <a:lnTo>
                    <a:pt x="219" y="317"/>
                  </a:lnTo>
                  <a:lnTo>
                    <a:pt x="212" y="319"/>
                  </a:lnTo>
                  <a:lnTo>
                    <a:pt x="208" y="319"/>
                  </a:lnTo>
                  <a:lnTo>
                    <a:pt x="206" y="319"/>
                  </a:lnTo>
                  <a:lnTo>
                    <a:pt x="202" y="319"/>
                  </a:lnTo>
                  <a:lnTo>
                    <a:pt x="200" y="319"/>
                  </a:lnTo>
                  <a:lnTo>
                    <a:pt x="198" y="321"/>
                  </a:lnTo>
                  <a:lnTo>
                    <a:pt x="196" y="319"/>
                  </a:lnTo>
                  <a:lnTo>
                    <a:pt x="194" y="319"/>
                  </a:lnTo>
                  <a:lnTo>
                    <a:pt x="192" y="321"/>
                  </a:lnTo>
                  <a:lnTo>
                    <a:pt x="190" y="319"/>
                  </a:lnTo>
                  <a:lnTo>
                    <a:pt x="188" y="319"/>
                  </a:lnTo>
                  <a:lnTo>
                    <a:pt x="187" y="319"/>
                  </a:lnTo>
                  <a:lnTo>
                    <a:pt x="185" y="319"/>
                  </a:lnTo>
                  <a:lnTo>
                    <a:pt x="183" y="319"/>
                  </a:lnTo>
                  <a:lnTo>
                    <a:pt x="183" y="317"/>
                  </a:lnTo>
                  <a:lnTo>
                    <a:pt x="179" y="315"/>
                  </a:lnTo>
                  <a:lnTo>
                    <a:pt x="179" y="317"/>
                  </a:lnTo>
                  <a:lnTo>
                    <a:pt x="179" y="319"/>
                  </a:lnTo>
                  <a:lnTo>
                    <a:pt x="181" y="319"/>
                  </a:lnTo>
                  <a:lnTo>
                    <a:pt x="181" y="321"/>
                  </a:lnTo>
                  <a:lnTo>
                    <a:pt x="179" y="321"/>
                  </a:lnTo>
                  <a:lnTo>
                    <a:pt x="179" y="323"/>
                  </a:lnTo>
                  <a:lnTo>
                    <a:pt x="179" y="325"/>
                  </a:lnTo>
                  <a:lnTo>
                    <a:pt x="181" y="325"/>
                  </a:lnTo>
                  <a:lnTo>
                    <a:pt x="179" y="325"/>
                  </a:lnTo>
                  <a:lnTo>
                    <a:pt x="181" y="325"/>
                  </a:lnTo>
                  <a:lnTo>
                    <a:pt x="181" y="326"/>
                  </a:lnTo>
                  <a:lnTo>
                    <a:pt x="183" y="326"/>
                  </a:lnTo>
                  <a:lnTo>
                    <a:pt x="185" y="326"/>
                  </a:lnTo>
                  <a:lnTo>
                    <a:pt x="185" y="328"/>
                  </a:lnTo>
                  <a:lnTo>
                    <a:pt x="183" y="328"/>
                  </a:lnTo>
                  <a:lnTo>
                    <a:pt x="183" y="326"/>
                  </a:lnTo>
                  <a:lnTo>
                    <a:pt x="181" y="326"/>
                  </a:lnTo>
                  <a:lnTo>
                    <a:pt x="181" y="328"/>
                  </a:lnTo>
                  <a:lnTo>
                    <a:pt x="183" y="328"/>
                  </a:lnTo>
                  <a:lnTo>
                    <a:pt x="185" y="328"/>
                  </a:lnTo>
                  <a:lnTo>
                    <a:pt x="185" y="330"/>
                  </a:lnTo>
                  <a:lnTo>
                    <a:pt x="183" y="330"/>
                  </a:lnTo>
                  <a:lnTo>
                    <a:pt x="183" y="332"/>
                  </a:lnTo>
                  <a:lnTo>
                    <a:pt x="183" y="334"/>
                  </a:lnTo>
                  <a:lnTo>
                    <a:pt x="183" y="336"/>
                  </a:lnTo>
                  <a:lnTo>
                    <a:pt x="183" y="338"/>
                  </a:lnTo>
                  <a:lnTo>
                    <a:pt x="181" y="338"/>
                  </a:lnTo>
                  <a:lnTo>
                    <a:pt x="179" y="336"/>
                  </a:lnTo>
                  <a:lnTo>
                    <a:pt x="181" y="336"/>
                  </a:lnTo>
                  <a:lnTo>
                    <a:pt x="181" y="338"/>
                  </a:lnTo>
                  <a:lnTo>
                    <a:pt x="179" y="338"/>
                  </a:lnTo>
                  <a:lnTo>
                    <a:pt x="179" y="340"/>
                  </a:lnTo>
                  <a:lnTo>
                    <a:pt x="179" y="342"/>
                  </a:lnTo>
                  <a:lnTo>
                    <a:pt x="179" y="344"/>
                  </a:lnTo>
                  <a:lnTo>
                    <a:pt x="179" y="346"/>
                  </a:lnTo>
                  <a:lnTo>
                    <a:pt x="177" y="346"/>
                  </a:lnTo>
                  <a:lnTo>
                    <a:pt x="177" y="348"/>
                  </a:lnTo>
                  <a:lnTo>
                    <a:pt x="177" y="350"/>
                  </a:lnTo>
                  <a:lnTo>
                    <a:pt x="179" y="350"/>
                  </a:lnTo>
                  <a:lnTo>
                    <a:pt x="179" y="351"/>
                  </a:lnTo>
                  <a:lnTo>
                    <a:pt x="181" y="351"/>
                  </a:lnTo>
                  <a:lnTo>
                    <a:pt x="181" y="353"/>
                  </a:lnTo>
                  <a:lnTo>
                    <a:pt x="179" y="353"/>
                  </a:lnTo>
                  <a:lnTo>
                    <a:pt x="179" y="355"/>
                  </a:lnTo>
                  <a:lnTo>
                    <a:pt x="181" y="353"/>
                  </a:lnTo>
                  <a:lnTo>
                    <a:pt x="183" y="353"/>
                  </a:lnTo>
                  <a:lnTo>
                    <a:pt x="181" y="353"/>
                  </a:lnTo>
                  <a:lnTo>
                    <a:pt x="181" y="355"/>
                  </a:lnTo>
                  <a:lnTo>
                    <a:pt x="181" y="357"/>
                  </a:lnTo>
                  <a:lnTo>
                    <a:pt x="179" y="357"/>
                  </a:lnTo>
                  <a:lnTo>
                    <a:pt x="179" y="359"/>
                  </a:lnTo>
                  <a:lnTo>
                    <a:pt x="177" y="359"/>
                  </a:lnTo>
                  <a:lnTo>
                    <a:pt x="175" y="361"/>
                  </a:lnTo>
                  <a:lnTo>
                    <a:pt x="173" y="361"/>
                  </a:lnTo>
                  <a:lnTo>
                    <a:pt x="173" y="363"/>
                  </a:lnTo>
                  <a:lnTo>
                    <a:pt x="171" y="363"/>
                  </a:lnTo>
                  <a:lnTo>
                    <a:pt x="169" y="363"/>
                  </a:lnTo>
                  <a:lnTo>
                    <a:pt x="167" y="365"/>
                  </a:lnTo>
                  <a:lnTo>
                    <a:pt x="164" y="365"/>
                  </a:lnTo>
                  <a:lnTo>
                    <a:pt x="162" y="365"/>
                  </a:lnTo>
                  <a:lnTo>
                    <a:pt x="160" y="365"/>
                  </a:lnTo>
                  <a:lnTo>
                    <a:pt x="156" y="365"/>
                  </a:lnTo>
                  <a:lnTo>
                    <a:pt x="154" y="363"/>
                  </a:lnTo>
                  <a:lnTo>
                    <a:pt x="152" y="363"/>
                  </a:lnTo>
                  <a:lnTo>
                    <a:pt x="152" y="361"/>
                  </a:lnTo>
                  <a:lnTo>
                    <a:pt x="150" y="361"/>
                  </a:lnTo>
                  <a:lnTo>
                    <a:pt x="146" y="359"/>
                  </a:lnTo>
                  <a:lnTo>
                    <a:pt x="144" y="359"/>
                  </a:lnTo>
                  <a:lnTo>
                    <a:pt x="142" y="359"/>
                  </a:lnTo>
                  <a:lnTo>
                    <a:pt x="140" y="357"/>
                  </a:lnTo>
                  <a:lnTo>
                    <a:pt x="139" y="357"/>
                  </a:lnTo>
                  <a:lnTo>
                    <a:pt x="140" y="357"/>
                  </a:lnTo>
                  <a:lnTo>
                    <a:pt x="140" y="355"/>
                  </a:lnTo>
                  <a:lnTo>
                    <a:pt x="139" y="355"/>
                  </a:lnTo>
                  <a:lnTo>
                    <a:pt x="137" y="355"/>
                  </a:lnTo>
                  <a:lnTo>
                    <a:pt x="139" y="355"/>
                  </a:lnTo>
                  <a:lnTo>
                    <a:pt x="139" y="357"/>
                  </a:lnTo>
                  <a:lnTo>
                    <a:pt x="137" y="357"/>
                  </a:lnTo>
                  <a:lnTo>
                    <a:pt x="135" y="357"/>
                  </a:lnTo>
                  <a:lnTo>
                    <a:pt x="135" y="359"/>
                  </a:lnTo>
                  <a:lnTo>
                    <a:pt x="135" y="361"/>
                  </a:lnTo>
                  <a:lnTo>
                    <a:pt x="135" y="365"/>
                  </a:lnTo>
                  <a:lnTo>
                    <a:pt x="135" y="367"/>
                  </a:lnTo>
                  <a:lnTo>
                    <a:pt x="135" y="369"/>
                  </a:lnTo>
                  <a:lnTo>
                    <a:pt x="137" y="369"/>
                  </a:lnTo>
                  <a:lnTo>
                    <a:pt x="137" y="371"/>
                  </a:lnTo>
                  <a:lnTo>
                    <a:pt x="137" y="373"/>
                  </a:lnTo>
                  <a:lnTo>
                    <a:pt x="137" y="374"/>
                  </a:lnTo>
                  <a:lnTo>
                    <a:pt x="137" y="376"/>
                  </a:lnTo>
                  <a:lnTo>
                    <a:pt x="137" y="378"/>
                  </a:lnTo>
                  <a:lnTo>
                    <a:pt x="137" y="380"/>
                  </a:lnTo>
                  <a:lnTo>
                    <a:pt x="137" y="382"/>
                  </a:lnTo>
                  <a:lnTo>
                    <a:pt x="137" y="384"/>
                  </a:lnTo>
                  <a:lnTo>
                    <a:pt x="137" y="386"/>
                  </a:lnTo>
                  <a:lnTo>
                    <a:pt x="139" y="386"/>
                  </a:lnTo>
                  <a:lnTo>
                    <a:pt x="140" y="386"/>
                  </a:lnTo>
                  <a:lnTo>
                    <a:pt x="140" y="388"/>
                  </a:lnTo>
                  <a:lnTo>
                    <a:pt x="142" y="388"/>
                  </a:lnTo>
                  <a:lnTo>
                    <a:pt x="144" y="388"/>
                  </a:lnTo>
                  <a:lnTo>
                    <a:pt x="146" y="388"/>
                  </a:lnTo>
                  <a:lnTo>
                    <a:pt x="144" y="388"/>
                  </a:lnTo>
                  <a:lnTo>
                    <a:pt x="144" y="390"/>
                  </a:lnTo>
                  <a:lnTo>
                    <a:pt x="144" y="392"/>
                  </a:lnTo>
                  <a:lnTo>
                    <a:pt x="142" y="392"/>
                  </a:lnTo>
                  <a:lnTo>
                    <a:pt x="144" y="392"/>
                  </a:lnTo>
                  <a:lnTo>
                    <a:pt x="146" y="392"/>
                  </a:lnTo>
                  <a:lnTo>
                    <a:pt x="148" y="392"/>
                  </a:lnTo>
                  <a:lnTo>
                    <a:pt x="150" y="392"/>
                  </a:lnTo>
                  <a:lnTo>
                    <a:pt x="152" y="392"/>
                  </a:lnTo>
                  <a:lnTo>
                    <a:pt x="152" y="390"/>
                  </a:lnTo>
                  <a:lnTo>
                    <a:pt x="152" y="388"/>
                  </a:lnTo>
                  <a:lnTo>
                    <a:pt x="150" y="388"/>
                  </a:lnTo>
                  <a:lnTo>
                    <a:pt x="148" y="388"/>
                  </a:lnTo>
                  <a:lnTo>
                    <a:pt x="150" y="388"/>
                  </a:lnTo>
                  <a:lnTo>
                    <a:pt x="152" y="386"/>
                  </a:lnTo>
                  <a:lnTo>
                    <a:pt x="154" y="386"/>
                  </a:lnTo>
                  <a:lnTo>
                    <a:pt x="156" y="384"/>
                  </a:lnTo>
                  <a:lnTo>
                    <a:pt x="158" y="384"/>
                  </a:lnTo>
                  <a:lnTo>
                    <a:pt x="158" y="386"/>
                  </a:lnTo>
                  <a:lnTo>
                    <a:pt x="158" y="388"/>
                  </a:lnTo>
                  <a:lnTo>
                    <a:pt x="160" y="388"/>
                  </a:lnTo>
                  <a:lnTo>
                    <a:pt x="160" y="390"/>
                  </a:lnTo>
                  <a:lnTo>
                    <a:pt x="160" y="392"/>
                  </a:lnTo>
                  <a:lnTo>
                    <a:pt x="160" y="396"/>
                  </a:lnTo>
                  <a:lnTo>
                    <a:pt x="160" y="398"/>
                  </a:lnTo>
                  <a:lnTo>
                    <a:pt x="158" y="398"/>
                  </a:lnTo>
                  <a:lnTo>
                    <a:pt x="160" y="399"/>
                  </a:lnTo>
                  <a:lnTo>
                    <a:pt x="158" y="399"/>
                  </a:lnTo>
                  <a:lnTo>
                    <a:pt x="158" y="401"/>
                  </a:lnTo>
                  <a:lnTo>
                    <a:pt x="154" y="401"/>
                  </a:lnTo>
                  <a:lnTo>
                    <a:pt x="152" y="401"/>
                  </a:lnTo>
                  <a:lnTo>
                    <a:pt x="150" y="401"/>
                  </a:lnTo>
                  <a:lnTo>
                    <a:pt x="150" y="399"/>
                  </a:lnTo>
                  <a:lnTo>
                    <a:pt x="148" y="399"/>
                  </a:lnTo>
                  <a:lnTo>
                    <a:pt x="148" y="398"/>
                  </a:lnTo>
                  <a:lnTo>
                    <a:pt x="150" y="398"/>
                  </a:lnTo>
                  <a:lnTo>
                    <a:pt x="150" y="396"/>
                  </a:lnTo>
                  <a:lnTo>
                    <a:pt x="148" y="396"/>
                  </a:lnTo>
                  <a:lnTo>
                    <a:pt x="148" y="394"/>
                  </a:lnTo>
                  <a:lnTo>
                    <a:pt x="146" y="394"/>
                  </a:lnTo>
                  <a:lnTo>
                    <a:pt x="144" y="394"/>
                  </a:lnTo>
                  <a:lnTo>
                    <a:pt x="142" y="394"/>
                  </a:lnTo>
                  <a:lnTo>
                    <a:pt x="140" y="394"/>
                  </a:lnTo>
                  <a:lnTo>
                    <a:pt x="140" y="396"/>
                  </a:lnTo>
                  <a:lnTo>
                    <a:pt x="139" y="396"/>
                  </a:lnTo>
                  <a:lnTo>
                    <a:pt x="139" y="398"/>
                  </a:lnTo>
                  <a:lnTo>
                    <a:pt x="137" y="398"/>
                  </a:lnTo>
                  <a:lnTo>
                    <a:pt x="137" y="399"/>
                  </a:lnTo>
                  <a:lnTo>
                    <a:pt x="139" y="399"/>
                  </a:lnTo>
                  <a:lnTo>
                    <a:pt x="139" y="401"/>
                  </a:lnTo>
                  <a:lnTo>
                    <a:pt x="140" y="401"/>
                  </a:lnTo>
                  <a:lnTo>
                    <a:pt x="142" y="401"/>
                  </a:lnTo>
                  <a:lnTo>
                    <a:pt x="142" y="403"/>
                  </a:lnTo>
                  <a:lnTo>
                    <a:pt x="144" y="403"/>
                  </a:lnTo>
                  <a:lnTo>
                    <a:pt x="146" y="403"/>
                  </a:lnTo>
                  <a:lnTo>
                    <a:pt x="148" y="403"/>
                  </a:lnTo>
                  <a:lnTo>
                    <a:pt x="148" y="405"/>
                  </a:lnTo>
                  <a:lnTo>
                    <a:pt x="146" y="405"/>
                  </a:lnTo>
                  <a:lnTo>
                    <a:pt x="144" y="407"/>
                  </a:lnTo>
                  <a:lnTo>
                    <a:pt x="140" y="407"/>
                  </a:lnTo>
                  <a:lnTo>
                    <a:pt x="139" y="409"/>
                  </a:lnTo>
                  <a:lnTo>
                    <a:pt x="137" y="411"/>
                  </a:lnTo>
                  <a:lnTo>
                    <a:pt x="137" y="413"/>
                  </a:lnTo>
                  <a:lnTo>
                    <a:pt x="135" y="415"/>
                  </a:lnTo>
                  <a:lnTo>
                    <a:pt x="135" y="417"/>
                  </a:lnTo>
                  <a:lnTo>
                    <a:pt x="133" y="417"/>
                  </a:lnTo>
                  <a:lnTo>
                    <a:pt x="133" y="419"/>
                  </a:lnTo>
                  <a:lnTo>
                    <a:pt x="131" y="419"/>
                  </a:lnTo>
                  <a:lnTo>
                    <a:pt x="131" y="421"/>
                  </a:lnTo>
                  <a:lnTo>
                    <a:pt x="133" y="421"/>
                  </a:lnTo>
                  <a:lnTo>
                    <a:pt x="133" y="422"/>
                  </a:lnTo>
                  <a:lnTo>
                    <a:pt x="133" y="424"/>
                  </a:lnTo>
                  <a:lnTo>
                    <a:pt x="133" y="426"/>
                  </a:lnTo>
                  <a:lnTo>
                    <a:pt x="133" y="424"/>
                  </a:lnTo>
                  <a:lnTo>
                    <a:pt x="133" y="426"/>
                  </a:lnTo>
                  <a:lnTo>
                    <a:pt x="135" y="426"/>
                  </a:lnTo>
                  <a:lnTo>
                    <a:pt x="133" y="428"/>
                  </a:lnTo>
                  <a:lnTo>
                    <a:pt x="133" y="430"/>
                  </a:lnTo>
                  <a:lnTo>
                    <a:pt x="133" y="432"/>
                  </a:lnTo>
                  <a:lnTo>
                    <a:pt x="133" y="434"/>
                  </a:lnTo>
                  <a:lnTo>
                    <a:pt x="133" y="436"/>
                  </a:lnTo>
                  <a:lnTo>
                    <a:pt x="131" y="436"/>
                  </a:lnTo>
                  <a:lnTo>
                    <a:pt x="133" y="436"/>
                  </a:lnTo>
                  <a:lnTo>
                    <a:pt x="133" y="438"/>
                  </a:lnTo>
                  <a:lnTo>
                    <a:pt x="131" y="438"/>
                  </a:lnTo>
                  <a:lnTo>
                    <a:pt x="133" y="438"/>
                  </a:lnTo>
                  <a:lnTo>
                    <a:pt x="131" y="438"/>
                  </a:lnTo>
                  <a:lnTo>
                    <a:pt x="133" y="438"/>
                  </a:lnTo>
                  <a:lnTo>
                    <a:pt x="131" y="438"/>
                  </a:lnTo>
                  <a:lnTo>
                    <a:pt x="131" y="440"/>
                  </a:lnTo>
                  <a:lnTo>
                    <a:pt x="129" y="440"/>
                  </a:lnTo>
                  <a:lnTo>
                    <a:pt x="127" y="440"/>
                  </a:lnTo>
                  <a:lnTo>
                    <a:pt x="127" y="442"/>
                  </a:lnTo>
                  <a:lnTo>
                    <a:pt x="125" y="442"/>
                  </a:lnTo>
                  <a:lnTo>
                    <a:pt x="125" y="444"/>
                  </a:lnTo>
                  <a:lnTo>
                    <a:pt x="125" y="446"/>
                  </a:lnTo>
                  <a:lnTo>
                    <a:pt x="127" y="446"/>
                  </a:lnTo>
                  <a:lnTo>
                    <a:pt x="129" y="446"/>
                  </a:lnTo>
                  <a:lnTo>
                    <a:pt x="129" y="447"/>
                  </a:lnTo>
                  <a:lnTo>
                    <a:pt x="127" y="447"/>
                  </a:lnTo>
                  <a:lnTo>
                    <a:pt x="127" y="449"/>
                  </a:lnTo>
                  <a:lnTo>
                    <a:pt x="125" y="449"/>
                  </a:lnTo>
                  <a:lnTo>
                    <a:pt x="123" y="449"/>
                  </a:lnTo>
                  <a:lnTo>
                    <a:pt x="121" y="449"/>
                  </a:lnTo>
                  <a:lnTo>
                    <a:pt x="119" y="447"/>
                  </a:lnTo>
                  <a:lnTo>
                    <a:pt x="117" y="447"/>
                  </a:lnTo>
                  <a:lnTo>
                    <a:pt x="117" y="449"/>
                  </a:lnTo>
                  <a:lnTo>
                    <a:pt x="116" y="449"/>
                  </a:lnTo>
                  <a:lnTo>
                    <a:pt x="114" y="449"/>
                  </a:lnTo>
                  <a:lnTo>
                    <a:pt x="114" y="451"/>
                  </a:lnTo>
                  <a:lnTo>
                    <a:pt x="114" y="453"/>
                  </a:lnTo>
                  <a:lnTo>
                    <a:pt x="112" y="451"/>
                  </a:lnTo>
                  <a:lnTo>
                    <a:pt x="112" y="453"/>
                  </a:lnTo>
                  <a:lnTo>
                    <a:pt x="114" y="453"/>
                  </a:lnTo>
                  <a:lnTo>
                    <a:pt x="112" y="453"/>
                  </a:lnTo>
                  <a:lnTo>
                    <a:pt x="110" y="453"/>
                  </a:lnTo>
                  <a:lnTo>
                    <a:pt x="108" y="453"/>
                  </a:lnTo>
                  <a:lnTo>
                    <a:pt x="106" y="455"/>
                  </a:lnTo>
                  <a:lnTo>
                    <a:pt x="104" y="457"/>
                  </a:lnTo>
                  <a:lnTo>
                    <a:pt x="102" y="459"/>
                  </a:lnTo>
                  <a:lnTo>
                    <a:pt x="102" y="461"/>
                  </a:lnTo>
                  <a:lnTo>
                    <a:pt x="100" y="461"/>
                  </a:lnTo>
                  <a:lnTo>
                    <a:pt x="100" y="463"/>
                  </a:lnTo>
                  <a:lnTo>
                    <a:pt x="100" y="465"/>
                  </a:lnTo>
                  <a:lnTo>
                    <a:pt x="100" y="467"/>
                  </a:lnTo>
                  <a:lnTo>
                    <a:pt x="98" y="467"/>
                  </a:lnTo>
                  <a:lnTo>
                    <a:pt x="98" y="469"/>
                  </a:lnTo>
                  <a:lnTo>
                    <a:pt x="96" y="469"/>
                  </a:lnTo>
                  <a:lnTo>
                    <a:pt x="96" y="470"/>
                  </a:lnTo>
                  <a:lnTo>
                    <a:pt x="96" y="472"/>
                  </a:lnTo>
                  <a:lnTo>
                    <a:pt x="94" y="474"/>
                  </a:lnTo>
                  <a:lnTo>
                    <a:pt x="96" y="478"/>
                  </a:lnTo>
                  <a:lnTo>
                    <a:pt x="96" y="480"/>
                  </a:lnTo>
                  <a:lnTo>
                    <a:pt x="96" y="482"/>
                  </a:lnTo>
                  <a:lnTo>
                    <a:pt x="98" y="484"/>
                  </a:lnTo>
                  <a:lnTo>
                    <a:pt x="100" y="486"/>
                  </a:lnTo>
                  <a:lnTo>
                    <a:pt x="102" y="486"/>
                  </a:lnTo>
                  <a:lnTo>
                    <a:pt x="102" y="488"/>
                  </a:lnTo>
                  <a:lnTo>
                    <a:pt x="104" y="488"/>
                  </a:lnTo>
                  <a:lnTo>
                    <a:pt x="104" y="490"/>
                  </a:lnTo>
                  <a:lnTo>
                    <a:pt x="106" y="490"/>
                  </a:lnTo>
                  <a:lnTo>
                    <a:pt x="106" y="492"/>
                  </a:lnTo>
                  <a:lnTo>
                    <a:pt x="108" y="492"/>
                  </a:lnTo>
                  <a:lnTo>
                    <a:pt x="108" y="494"/>
                  </a:lnTo>
                  <a:lnTo>
                    <a:pt x="110" y="495"/>
                  </a:lnTo>
                  <a:lnTo>
                    <a:pt x="112" y="495"/>
                  </a:lnTo>
                  <a:lnTo>
                    <a:pt x="114" y="495"/>
                  </a:lnTo>
                  <a:lnTo>
                    <a:pt x="116" y="495"/>
                  </a:lnTo>
                  <a:lnTo>
                    <a:pt x="117" y="495"/>
                  </a:lnTo>
                  <a:lnTo>
                    <a:pt x="119" y="495"/>
                  </a:lnTo>
                  <a:lnTo>
                    <a:pt x="121" y="495"/>
                  </a:lnTo>
                  <a:lnTo>
                    <a:pt x="123" y="497"/>
                  </a:lnTo>
                  <a:lnTo>
                    <a:pt x="125" y="499"/>
                  </a:lnTo>
                  <a:lnTo>
                    <a:pt x="125" y="501"/>
                  </a:lnTo>
                  <a:lnTo>
                    <a:pt x="125" y="503"/>
                  </a:lnTo>
                  <a:lnTo>
                    <a:pt x="125" y="507"/>
                  </a:lnTo>
                  <a:lnTo>
                    <a:pt x="125" y="509"/>
                  </a:lnTo>
                  <a:lnTo>
                    <a:pt x="123" y="511"/>
                  </a:lnTo>
                  <a:lnTo>
                    <a:pt x="123" y="513"/>
                  </a:lnTo>
                  <a:lnTo>
                    <a:pt x="121" y="511"/>
                  </a:lnTo>
                  <a:lnTo>
                    <a:pt x="119" y="513"/>
                  </a:lnTo>
                  <a:lnTo>
                    <a:pt x="117" y="515"/>
                  </a:lnTo>
                  <a:lnTo>
                    <a:pt x="116" y="515"/>
                  </a:lnTo>
                  <a:lnTo>
                    <a:pt x="117" y="515"/>
                  </a:lnTo>
                  <a:lnTo>
                    <a:pt x="119" y="515"/>
                  </a:lnTo>
                  <a:lnTo>
                    <a:pt x="119" y="513"/>
                  </a:lnTo>
                  <a:lnTo>
                    <a:pt x="121" y="513"/>
                  </a:lnTo>
                  <a:lnTo>
                    <a:pt x="123" y="513"/>
                  </a:lnTo>
                  <a:lnTo>
                    <a:pt x="123" y="515"/>
                  </a:lnTo>
                  <a:lnTo>
                    <a:pt x="125" y="515"/>
                  </a:lnTo>
                  <a:lnTo>
                    <a:pt x="125" y="517"/>
                  </a:lnTo>
                  <a:lnTo>
                    <a:pt x="123" y="517"/>
                  </a:lnTo>
                  <a:lnTo>
                    <a:pt x="121" y="517"/>
                  </a:lnTo>
                  <a:lnTo>
                    <a:pt x="121" y="518"/>
                  </a:lnTo>
                  <a:lnTo>
                    <a:pt x="121" y="520"/>
                  </a:lnTo>
                  <a:lnTo>
                    <a:pt x="123" y="520"/>
                  </a:lnTo>
                  <a:lnTo>
                    <a:pt x="121" y="520"/>
                  </a:lnTo>
                  <a:lnTo>
                    <a:pt x="119" y="520"/>
                  </a:lnTo>
                  <a:lnTo>
                    <a:pt x="119" y="522"/>
                  </a:lnTo>
                  <a:lnTo>
                    <a:pt x="117" y="522"/>
                  </a:lnTo>
                  <a:lnTo>
                    <a:pt x="117" y="524"/>
                  </a:lnTo>
                  <a:lnTo>
                    <a:pt x="116" y="524"/>
                  </a:lnTo>
                  <a:lnTo>
                    <a:pt x="116" y="526"/>
                  </a:lnTo>
                  <a:lnTo>
                    <a:pt x="114" y="526"/>
                  </a:lnTo>
                  <a:lnTo>
                    <a:pt x="114" y="528"/>
                  </a:lnTo>
                  <a:lnTo>
                    <a:pt x="112" y="528"/>
                  </a:lnTo>
                  <a:lnTo>
                    <a:pt x="110" y="528"/>
                  </a:lnTo>
                  <a:lnTo>
                    <a:pt x="110" y="530"/>
                  </a:lnTo>
                  <a:lnTo>
                    <a:pt x="108" y="530"/>
                  </a:lnTo>
                  <a:lnTo>
                    <a:pt x="108" y="532"/>
                  </a:lnTo>
                  <a:lnTo>
                    <a:pt x="106" y="532"/>
                  </a:lnTo>
                  <a:lnTo>
                    <a:pt x="104" y="534"/>
                  </a:lnTo>
                  <a:lnTo>
                    <a:pt x="102" y="534"/>
                  </a:lnTo>
                  <a:lnTo>
                    <a:pt x="102" y="536"/>
                  </a:lnTo>
                  <a:lnTo>
                    <a:pt x="102" y="538"/>
                  </a:lnTo>
                  <a:lnTo>
                    <a:pt x="100" y="540"/>
                  </a:lnTo>
                  <a:lnTo>
                    <a:pt x="98" y="540"/>
                  </a:lnTo>
                  <a:lnTo>
                    <a:pt x="96" y="541"/>
                  </a:lnTo>
                  <a:lnTo>
                    <a:pt x="96" y="543"/>
                  </a:lnTo>
                  <a:lnTo>
                    <a:pt x="96" y="545"/>
                  </a:lnTo>
                  <a:lnTo>
                    <a:pt x="94" y="545"/>
                  </a:lnTo>
                  <a:lnTo>
                    <a:pt x="96" y="545"/>
                  </a:lnTo>
                  <a:lnTo>
                    <a:pt x="94" y="547"/>
                  </a:lnTo>
                  <a:lnTo>
                    <a:pt x="94" y="549"/>
                  </a:lnTo>
                  <a:lnTo>
                    <a:pt x="92" y="549"/>
                  </a:lnTo>
                  <a:lnTo>
                    <a:pt x="92" y="551"/>
                  </a:lnTo>
                  <a:lnTo>
                    <a:pt x="94" y="551"/>
                  </a:lnTo>
                  <a:lnTo>
                    <a:pt x="94" y="549"/>
                  </a:lnTo>
                  <a:lnTo>
                    <a:pt x="94" y="547"/>
                  </a:lnTo>
                  <a:lnTo>
                    <a:pt x="96" y="549"/>
                  </a:lnTo>
                  <a:lnTo>
                    <a:pt x="94" y="551"/>
                  </a:lnTo>
                  <a:lnTo>
                    <a:pt x="94" y="553"/>
                  </a:lnTo>
                  <a:lnTo>
                    <a:pt x="94" y="555"/>
                  </a:lnTo>
                  <a:lnTo>
                    <a:pt x="94" y="557"/>
                  </a:lnTo>
                  <a:lnTo>
                    <a:pt x="94" y="559"/>
                  </a:lnTo>
                  <a:lnTo>
                    <a:pt x="94" y="561"/>
                  </a:lnTo>
                  <a:lnTo>
                    <a:pt x="92" y="563"/>
                  </a:lnTo>
                  <a:lnTo>
                    <a:pt x="92" y="565"/>
                  </a:lnTo>
                  <a:lnTo>
                    <a:pt x="91" y="566"/>
                  </a:lnTo>
                  <a:lnTo>
                    <a:pt x="89" y="566"/>
                  </a:lnTo>
                  <a:lnTo>
                    <a:pt x="89" y="568"/>
                  </a:lnTo>
                  <a:lnTo>
                    <a:pt x="87" y="568"/>
                  </a:lnTo>
                  <a:lnTo>
                    <a:pt x="85" y="570"/>
                  </a:lnTo>
                  <a:lnTo>
                    <a:pt x="85" y="568"/>
                  </a:lnTo>
                  <a:lnTo>
                    <a:pt x="83" y="568"/>
                  </a:lnTo>
                  <a:lnTo>
                    <a:pt x="83" y="566"/>
                  </a:lnTo>
                  <a:lnTo>
                    <a:pt x="81" y="566"/>
                  </a:lnTo>
                  <a:lnTo>
                    <a:pt x="81" y="565"/>
                  </a:lnTo>
                  <a:lnTo>
                    <a:pt x="81" y="563"/>
                  </a:lnTo>
                  <a:lnTo>
                    <a:pt x="79" y="563"/>
                  </a:lnTo>
                  <a:lnTo>
                    <a:pt x="79" y="561"/>
                  </a:lnTo>
                  <a:lnTo>
                    <a:pt x="77" y="559"/>
                  </a:lnTo>
                  <a:lnTo>
                    <a:pt x="79" y="561"/>
                  </a:lnTo>
                  <a:lnTo>
                    <a:pt x="79" y="563"/>
                  </a:lnTo>
                  <a:lnTo>
                    <a:pt x="81" y="565"/>
                  </a:lnTo>
                  <a:lnTo>
                    <a:pt x="79" y="565"/>
                  </a:lnTo>
                  <a:lnTo>
                    <a:pt x="79" y="566"/>
                  </a:lnTo>
                  <a:lnTo>
                    <a:pt x="77" y="566"/>
                  </a:lnTo>
                  <a:lnTo>
                    <a:pt x="77" y="565"/>
                  </a:lnTo>
                  <a:lnTo>
                    <a:pt x="77" y="566"/>
                  </a:lnTo>
                  <a:lnTo>
                    <a:pt x="75" y="565"/>
                  </a:lnTo>
                  <a:lnTo>
                    <a:pt x="75" y="566"/>
                  </a:lnTo>
                  <a:lnTo>
                    <a:pt x="73" y="566"/>
                  </a:lnTo>
                  <a:lnTo>
                    <a:pt x="75" y="566"/>
                  </a:lnTo>
                  <a:lnTo>
                    <a:pt x="77" y="566"/>
                  </a:lnTo>
                  <a:lnTo>
                    <a:pt x="79" y="566"/>
                  </a:lnTo>
                  <a:lnTo>
                    <a:pt x="81" y="566"/>
                  </a:lnTo>
                  <a:lnTo>
                    <a:pt x="81" y="568"/>
                  </a:lnTo>
                  <a:lnTo>
                    <a:pt x="83" y="568"/>
                  </a:lnTo>
                  <a:lnTo>
                    <a:pt x="83" y="570"/>
                  </a:lnTo>
                  <a:lnTo>
                    <a:pt x="83" y="572"/>
                  </a:lnTo>
                  <a:lnTo>
                    <a:pt x="79" y="572"/>
                  </a:lnTo>
                  <a:lnTo>
                    <a:pt x="77" y="574"/>
                  </a:lnTo>
                  <a:lnTo>
                    <a:pt x="75" y="574"/>
                  </a:lnTo>
                  <a:lnTo>
                    <a:pt x="75" y="576"/>
                  </a:lnTo>
                  <a:lnTo>
                    <a:pt x="73" y="576"/>
                  </a:lnTo>
                  <a:lnTo>
                    <a:pt x="73" y="578"/>
                  </a:lnTo>
                  <a:lnTo>
                    <a:pt x="73" y="580"/>
                  </a:lnTo>
                  <a:lnTo>
                    <a:pt x="71" y="580"/>
                  </a:lnTo>
                  <a:lnTo>
                    <a:pt x="71" y="582"/>
                  </a:lnTo>
                  <a:lnTo>
                    <a:pt x="71" y="584"/>
                  </a:lnTo>
                  <a:lnTo>
                    <a:pt x="71" y="586"/>
                  </a:lnTo>
                  <a:lnTo>
                    <a:pt x="71" y="588"/>
                  </a:lnTo>
                  <a:lnTo>
                    <a:pt x="71" y="589"/>
                  </a:lnTo>
                  <a:lnTo>
                    <a:pt x="69" y="589"/>
                  </a:lnTo>
                  <a:lnTo>
                    <a:pt x="69" y="591"/>
                  </a:lnTo>
                  <a:lnTo>
                    <a:pt x="68" y="591"/>
                  </a:lnTo>
                  <a:lnTo>
                    <a:pt x="68" y="593"/>
                  </a:lnTo>
                  <a:lnTo>
                    <a:pt x="68" y="591"/>
                  </a:lnTo>
                  <a:lnTo>
                    <a:pt x="69" y="591"/>
                  </a:lnTo>
                  <a:lnTo>
                    <a:pt x="71" y="591"/>
                  </a:lnTo>
                  <a:lnTo>
                    <a:pt x="71" y="593"/>
                  </a:lnTo>
                  <a:lnTo>
                    <a:pt x="71" y="595"/>
                  </a:lnTo>
                  <a:lnTo>
                    <a:pt x="71" y="597"/>
                  </a:lnTo>
                  <a:lnTo>
                    <a:pt x="71" y="599"/>
                  </a:lnTo>
                  <a:lnTo>
                    <a:pt x="73" y="605"/>
                  </a:lnTo>
                  <a:lnTo>
                    <a:pt x="73" y="607"/>
                  </a:lnTo>
                  <a:lnTo>
                    <a:pt x="73" y="605"/>
                  </a:lnTo>
                  <a:lnTo>
                    <a:pt x="71" y="607"/>
                  </a:lnTo>
                  <a:lnTo>
                    <a:pt x="69" y="605"/>
                  </a:lnTo>
                  <a:lnTo>
                    <a:pt x="68" y="605"/>
                  </a:lnTo>
                  <a:lnTo>
                    <a:pt x="68" y="607"/>
                  </a:lnTo>
                  <a:lnTo>
                    <a:pt x="66" y="607"/>
                  </a:lnTo>
                  <a:lnTo>
                    <a:pt x="64" y="607"/>
                  </a:lnTo>
                  <a:lnTo>
                    <a:pt x="68" y="607"/>
                  </a:lnTo>
                  <a:lnTo>
                    <a:pt x="69" y="607"/>
                  </a:lnTo>
                  <a:lnTo>
                    <a:pt x="71" y="607"/>
                  </a:lnTo>
                  <a:lnTo>
                    <a:pt x="71" y="609"/>
                  </a:lnTo>
                  <a:lnTo>
                    <a:pt x="69" y="609"/>
                  </a:lnTo>
                  <a:lnTo>
                    <a:pt x="71" y="609"/>
                  </a:lnTo>
                  <a:lnTo>
                    <a:pt x="73" y="607"/>
                  </a:lnTo>
                  <a:lnTo>
                    <a:pt x="75" y="609"/>
                  </a:lnTo>
                  <a:lnTo>
                    <a:pt x="75" y="611"/>
                  </a:lnTo>
                  <a:lnTo>
                    <a:pt x="75" y="613"/>
                  </a:lnTo>
                  <a:lnTo>
                    <a:pt x="77" y="614"/>
                  </a:lnTo>
                  <a:lnTo>
                    <a:pt x="79" y="616"/>
                  </a:lnTo>
                  <a:lnTo>
                    <a:pt x="81" y="620"/>
                  </a:lnTo>
                  <a:lnTo>
                    <a:pt x="83" y="624"/>
                  </a:lnTo>
                  <a:lnTo>
                    <a:pt x="83" y="626"/>
                  </a:lnTo>
                  <a:lnTo>
                    <a:pt x="83" y="628"/>
                  </a:lnTo>
                  <a:lnTo>
                    <a:pt x="83" y="626"/>
                  </a:lnTo>
                  <a:lnTo>
                    <a:pt x="83" y="624"/>
                  </a:lnTo>
                  <a:lnTo>
                    <a:pt x="81" y="624"/>
                  </a:lnTo>
                  <a:lnTo>
                    <a:pt x="79" y="624"/>
                  </a:lnTo>
                  <a:lnTo>
                    <a:pt x="77" y="624"/>
                  </a:lnTo>
                  <a:lnTo>
                    <a:pt x="75" y="622"/>
                  </a:lnTo>
                  <a:lnTo>
                    <a:pt x="73" y="622"/>
                  </a:lnTo>
                  <a:lnTo>
                    <a:pt x="69" y="620"/>
                  </a:lnTo>
                  <a:lnTo>
                    <a:pt x="66" y="620"/>
                  </a:lnTo>
                  <a:lnTo>
                    <a:pt x="64" y="618"/>
                  </a:lnTo>
                  <a:lnTo>
                    <a:pt x="60" y="618"/>
                  </a:lnTo>
                  <a:lnTo>
                    <a:pt x="58" y="616"/>
                  </a:lnTo>
                  <a:lnTo>
                    <a:pt x="56" y="616"/>
                  </a:lnTo>
                  <a:lnTo>
                    <a:pt x="54" y="616"/>
                  </a:lnTo>
                  <a:lnTo>
                    <a:pt x="50" y="616"/>
                  </a:lnTo>
                  <a:lnTo>
                    <a:pt x="46" y="616"/>
                  </a:lnTo>
                  <a:lnTo>
                    <a:pt x="43" y="616"/>
                  </a:lnTo>
                  <a:lnTo>
                    <a:pt x="39" y="616"/>
                  </a:lnTo>
                  <a:lnTo>
                    <a:pt x="35" y="616"/>
                  </a:lnTo>
                  <a:lnTo>
                    <a:pt x="31" y="616"/>
                  </a:lnTo>
                  <a:lnTo>
                    <a:pt x="27" y="616"/>
                  </a:lnTo>
                  <a:lnTo>
                    <a:pt x="25" y="616"/>
                  </a:lnTo>
                  <a:lnTo>
                    <a:pt x="25" y="614"/>
                  </a:lnTo>
                  <a:lnTo>
                    <a:pt x="27" y="614"/>
                  </a:lnTo>
                  <a:lnTo>
                    <a:pt x="25" y="614"/>
                  </a:lnTo>
                  <a:lnTo>
                    <a:pt x="25" y="613"/>
                  </a:lnTo>
                  <a:lnTo>
                    <a:pt x="25" y="611"/>
                  </a:lnTo>
                  <a:lnTo>
                    <a:pt x="23" y="611"/>
                  </a:lnTo>
                  <a:lnTo>
                    <a:pt x="21" y="609"/>
                  </a:lnTo>
                  <a:lnTo>
                    <a:pt x="20" y="607"/>
                  </a:lnTo>
                  <a:lnTo>
                    <a:pt x="18" y="605"/>
                  </a:lnTo>
                  <a:lnTo>
                    <a:pt x="20" y="605"/>
                  </a:lnTo>
                  <a:lnTo>
                    <a:pt x="20" y="603"/>
                  </a:lnTo>
                  <a:lnTo>
                    <a:pt x="20" y="601"/>
                  </a:lnTo>
                  <a:lnTo>
                    <a:pt x="20" y="599"/>
                  </a:lnTo>
                  <a:lnTo>
                    <a:pt x="21" y="599"/>
                  </a:lnTo>
                  <a:lnTo>
                    <a:pt x="21" y="597"/>
                  </a:lnTo>
                  <a:lnTo>
                    <a:pt x="20" y="595"/>
                  </a:lnTo>
                  <a:lnTo>
                    <a:pt x="20" y="593"/>
                  </a:lnTo>
                  <a:lnTo>
                    <a:pt x="20" y="591"/>
                  </a:lnTo>
                  <a:lnTo>
                    <a:pt x="21" y="591"/>
                  </a:lnTo>
                  <a:lnTo>
                    <a:pt x="21" y="589"/>
                  </a:lnTo>
                  <a:lnTo>
                    <a:pt x="21" y="588"/>
                  </a:lnTo>
                  <a:lnTo>
                    <a:pt x="21" y="586"/>
                  </a:lnTo>
                  <a:lnTo>
                    <a:pt x="20" y="586"/>
                  </a:lnTo>
                  <a:lnTo>
                    <a:pt x="20" y="584"/>
                  </a:lnTo>
                  <a:lnTo>
                    <a:pt x="21" y="584"/>
                  </a:lnTo>
                  <a:lnTo>
                    <a:pt x="21" y="582"/>
                  </a:lnTo>
                  <a:lnTo>
                    <a:pt x="20" y="582"/>
                  </a:lnTo>
                  <a:lnTo>
                    <a:pt x="18" y="582"/>
                  </a:lnTo>
                  <a:lnTo>
                    <a:pt x="16" y="584"/>
                  </a:lnTo>
                  <a:lnTo>
                    <a:pt x="14" y="584"/>
                  </a:lnTo>
                  <a:lnTo>
                    <a:pt x="14" y="582"/>
                  </a:lnTo>
                  <a:lnTo>
                    <a:pt x="12" y="584"/>
                  </a:lnTo>
                  <a:lnTo>
                    <a:pt x="10" y="584"/>
                  </a:lnTo>
                  <a:lnTo>
                    <a:pt x="10" y="586"/>
                  </a:lnTo>
                  <a:lnTo>
                    <a:pt x="8" y="586"/>
                  </a:lnTo>
                  <a:lnTo>
                    <a:pt x="6" y="586"/>
                  </a:lnTo>
                  <a:lnTo>
                    <a:pt x="6" y="584"/>
                  </a:lnTo>
                  <a:lnTo>
                    <a:pt x="6" y="582"/>
                  </a:lnTo>
                  <a:lnTo>
                    <a:pt x="6" y="580"/>
                  </a:lnTo>
                  <a:lnTo>
                    <a:pt x="6" y="578"/>
                  </a:lnTo>
                  <a:lnTo>
                    <a:pt x="6" y="576"/>
                  </a:lnTo>
                  <a:lnTo>
                    <a:pt x="6" y="574"/>
                  </a:lnTo>
                  <a:lnTo>
                    <a:pt x="4" y="574"/>
                  </a:lnTo>
                  <a:lnTo>
                    <a:pt x="4" y="572"/>
                  </a:lnTo>
                  <a:lnTo>
                    <a:pt x="0" y="570"/>
                  </a:lnTo>
                  <a:lnTo>
                    <a:pt x="0" y="568"/>
                  </a:lnTo>
                  <a:lnTo>
                    <a:pt x="2" y="566"/>
                  </a:lnTo>
                  <a:lnTo>
                    <a:pt x="0" y="565"/>
                  </a:lnTo>
                  <a:lnTo>
                    <a:pt x="0" y="563"/>
                  </a:lnTo>
                  <a:lnTo>
                    <a:pt x="2" y="563"/>
                  </a:lnTo>
                  <a:lnTo>
                    <a:pt x="2" y="561"/>
                  </a:lnTo>
                  <a:lnTo>
                    <a:pt x="2" y="559"/>
                  </a:lnTo>
                  <a:lnTo>
                    <a:pt x="0" y="559"/>
                  </a:lnTo>
                  <a:lnTo>
                    <a:pt x="0" y="557"/>
                  </a:lnTo>
                  <a:lnTo>
                    <a:pt x="2" y="557"/>
                  </a:lnTo>
                  <a:lnTo>
                    <a:pt x="0" y="557"/>
                  </a:lnTo>
                  <a:lnTo>
                    <a:pt x="0" y="555"/>
                  </a:lnTo>
                  <a:lnTo>
                    <a:pt x="0" y="553"/>
                  </a:lnTo>
                  <a:lnTo>
                    <a:pt x="2" y="551"/>
                  </a:lnTo>
                  <a:lnTo>
                    <a:pt x="2" y="549"/>
                  </a:lnTo>
                  <a:lnTo>
                    <a:pt x="8" y="549"/>
                  </a:lnTo>
                  <a:lnTo>
                    <a:pt x="8" y="547"/>
                  </a:lnTo>
                  <a:lnTo>
                    <a:pt x="6" y="547"/>
                  </a:lnTo>
                  <a:lnTo>
                    <a:pt x="8" y="545"/>
                  </a:lnTo>
                  <a:lnTo>
                    <a:pt x="8" y="543"/>
                  </a:lnTo>
                  <a:lnTo>
                    <a:pt x="10" y="541"/>
                  </a:lnTo>
                  <a:lnTo>
                    <a:pt x="12" y="541"/>
                  </a:lnTo>
                  <a:lnTo>
                    <a:pt x="12" y="540"/>
                  </a:lnTo>
                  <a:lnTo>
                    <a:pt x="14" y="540"/>
                  </a:lnTo>
                  <a:lnTo>
                    <a:pt x="16" y="538"/>
                  </a:lnTo>
                  <a:lnTo>
                    <a:pt x="16" y="536"/>
                  </a:lnTo>
                  <a:lnTo>
                    <a:pt x="16" y="532"/>
                  </a:lnTo>
                  <a:lnTo>
                    <a:pt x="16" y="530"/>
                  </a:lnTo>
                  <a:lnTo>
                    <a:pt x="16" y="528"/>
                  </a:lnTo>
                  <a:lnTo>
                    <a:pt x="18" y="528"/>
                  </a:lnTo>
                  <a:lnTo>
                    <a:pt x="20" y="528"/>
                  </a:lnTo>
                  <a:lnTo>
                    <a:pt x="20" y="526"/>
                  </a:lnTo>
                  <a:lnTo>
                    <a:pt x="21" y="526"/>
                  </a:lnTo>
                  <a:lnTo>
                    <a:pt x="21" y="524"/>
                  </a:lnTo>
                  <a:lnTo>
                    <a:pt x="20" y="524"/>
                  </a:lnTo>
                  <a:lnTo>
                    <a:pt x="21" y="524"/>
                  </a:lnTo>
                  <a:lnTo>
                    <a:pt x="21" y="522"/>
                  </a:lnTo>
                  <a:lnTo>
                    <a:pt x="20" y="520"/>
                  </a:lnTo>
                  <a:lnTo>
                    <a:pt x="20" y="518"/>
                  </a:lnTo>
                  <a:lnTo>
                    <a:pt x="18" y="518"/>
                  </a:lnTo>
                  <a:lnTo>
                    <a:pt x="18" y="517"/>
                  </a:lnTo>
                  <a:lnTo>
                    <a:pt x="18" y="515"/>
                  </a:lnTo>
                  <a:lnTo>
                    <a:pt x="18" y="513"/>
                  </a:lnTo>
                  <a:lnTo>
                    <a:pt x="20" y="509"/>
                  </a:lnTo>
                  <a:lnTo>
                    <a:pt x="20" y="507"/>
                  </a:lnTo>
                  <a:lnTo>
                    <a:pt x="21" y="507"/>
                  </a:lnTo>
                  <a:lnTo>
                    <a:pt x="20" y="505"/>
                  </a:lnTo>
                  <a:lnTo>
                    <a:pt x="21" y="503"/>
                  </a:lnTo>
                  <a:lnTo>
                    <a:pt x="21" y="505"/>
                  </a:lnTo>
                  <a:lnTo>
                    <a:pt x="23" y="503"/>
                  </a:lnTo>
                  <a:lnTo>
                    <a:pt x="25" y="501"/>
                  </a:lnTo>
                  <a:lnTo>
                    <a:pt x="25" y="499"/>
                  </a:lnTo>
                  <a:lnTo>
                    <a:pt x="27" y="499"/>
                  </a:lnTo>
                  <a:lnTo>
                    <a:pt x="27" y="497"/>
                  </a:lnTo>
                  <a:lnTo>
                    <a:pt x="25" y="495"/>
                  </a:lnTo>
                  <a:lnTo>
                    <a:pt x="27" y="495"/>
                  </a:lnTo>
                  <a:lnTo>
                    <a:pt x="27" y="494"/>
                  </a:lnTo>
                  <a:lnTo>
                    <a:pt x="25" y="494"/>
                  </a:lnTo>
                  <a:lnTo>
                    <a:pt x="27" y="492"/>
                  </a:lnTo>
                  <a:lnTo>
                    <a:pt x="27" y="490"/>
                  </a:lnTo>
                  <a:lnTo>
                    <a:pt x="29" y="490"/>
                  </a:lnTo>
                  <a:lnTo>
                    <a:pt x="29" y="488"/>
                  </a:lnTo>
                  <a:lnTo>
                    <a:pt x="31" y="488"/>
                  </a:lnTo>
                  <a:lnTo>
                    <a:pt x="31" y="486"/>
                  </a:lnTo>
                  <a:lnTo>
                    <a:pt x="31" y="484"/>
                  </a:lnTo>
                  <a:lnTo>
                    <a:pt x="29" y="480"/>
                  </a:lnTo>
                  <a:lnTo>
                    <a:pt x="29" y="478"/>
                  </a:lnTo>
                  <a:lnTo>
                    <a:pt x="29" y="476"/>
                  </a:lnTo>
                  <a:lnTo>
                    <a:pt x="27" y="476"/>
                  </a:lnTo>
                  <a:lnTo>
                    <a:pt x="27" y="474"/>
                  </a:lnTo>
                  <a:lnTo>
                    <a:pt x="29" y="474"/>
                  </a:lnTo>
                  <a:lnTo>
                    <a:pt x="29" y="472"/>
                  </a:lnTo>
                  <a:lnTo>
                    <a:pt x="31" y="470"/>
                  </a:lnTo>
                  <a:lnTo>
                    <a:pt x="31" y="469"/>
                  </a:lnTo>
                  <a:lnTo>
                    <a:pt x="29" y="469"/>
                  </a:lnTo>
                  <a:lnTo>
                    <a:pt x="29" y="467"/>
                  </a:lnTo>
                  <a:lnTo>
                    <a:pt x="29" y="465"/>
                  </a:lnTo>
                  <a:lnTo>
                    <a:pt x="29" y="463"/>
                  </a:lnTo>
                  <a:lnTo>
                    <a:pt x="29" y="461"/>
                  </a:lnTo>
                  <a:lnTo>
                    <a:pt x="31" y="461"/>
                  </a:lnTo>
                  <a:lnTo>
                    <a:pt x="33" y="461"/>
                  </a:lnTo>
                  <a:lnTo>
                    <a:pt x="33" y="459"/>
                  </a:lnTo>
                  <a:lnTo>
                    <a:pt x="33" y="457"/>
                  </a:lnTo>
                  <a:lnTo>
                    <a:pt x="35" y="457"/>
                  </a:lnTo>
                  <a:lnTo>
                    <a:pt x="37" y="455"/>
                  </a:lnTo>
                  <a:lnTo>
                    <a:pt x="37" y="453"/>
                  </a:lnTo>
                  <a:lnTo>
                    <a:pt x="35" y="453"/>
                  </a:lnTo>
                  <a:lnTo>
                    <a:pt x="35" y="451"/>
                  </a:lnTo>
                  <a:lnTo>
                    <a:pt x="33" y="451"/>
                  </a:lnTo>
                  <a:lnTo>
                    <a:pt x="33" y="449"/>
                  </a:lnTo>
                  <a:lnTo>
                    <a:pt x="33" y="447"/>
                  </a:lnTo>
                  <a:lnTo>
                    <a:pt x="31" y="447"/>
                  </a:lnTo>
                  <a:lnTo>
                    <a:pt x="29" y="447"/>
                  </a:lnTo>
                  <a:lnTo>
                    <a:pt x="27" y="447"/>
                  </a:lnTo>
                  <a:lnTo>
                    <a:pt x="25" y="447"/>
                  </a:lnTo>
                  <a:lnTo>
                    <a:pt x="25" y="446"/>
                  </a:lnTo>
                  <a:lnTo>
                    <a:pt x="23" y="446"/>
                  </a:lnTo>
                  <a:lnTo>
                    <a:pt x="25" y="446"/>
                  </a:lnTo>
                  <a:lnTo>
                    <a:pt x="23" y="444"/>
                  </a:lnTo>
                  <a:lnTo>
                    <a:pt x="25" y="444"/>
                  </a:lnTo>
                  <a:lnTo>
                    <a:pt x="27" y="444"/>
                  </a:lnTo>
                  <a:lnTo>
                    <a:pt x="29" y="444"/>
                  </a:lnTo>
                  <a:lnTo>
                    <a:pt x="31" y="444"/>
                  </a:lnTo>
                  <a:lnTo>
                    <a:pt x="33" y="444"/>
                  </a:lnTo>
                  <a:lnTo>
                    <a:pt x="35" y="444"/>
                  </a:lnTo>
                  <a:lnTo>
                    <a:pt x="37" y="444"/>
                  </a:lnTo>
                  <a:lnTo>
                    <a:pt x="39" y="442"/>
                  </a:lnTo>
                  <a:lnTo>
                    <a:pt x="37" y="442"/>
                  </a:lnTo>
                  <a:lnTo>
                    <a:pt x="37" y="440"/>
                  </a:lnTo>
                  <a:lnTo>
                    <a:pt x="39" y="440"/>
                  </a:lnTo>
                  <a:lnTo>
                    <a:pt x="39" y="438"/>
                  </a:lnTo>
                  <a:lnTo>
                    <a:pt x="39" y="436"/>
                  </a:lnTo>
                  <a:lnTo>
                    <a:pt x="37" y="436"/>
                  </a:lnTo>
                  <a:lnTo>
                    <a:pt x="35" y="436"/>
                  </a:lnTo>
                  <a:lnTo>
                    <a:pt x="31" y="436"/>
                  </a:lnTo>
                  <a:lnTo>
                    <a:pt x="31" y="434"/>
                  </a:lnTo>
                  <a:lnTo>
                    <a:pt x="29" y="434"/>
                  </a:lnTo>
                  <a:lnTo>
                    <a:pt x="29" y="436"/>
                  </a:lnTo>
                  <a:lnTo>
                    <a:pt x="27" y="434"/>
                  </a:lnTo>
                  <a:lnTo>
                    <a:pt x="29" y="434"/>
                  </a:lnTo>
                  <a:lnTo>
                    <a:pt x="29" y="432"/>
                  </a:lnTo>
                  <a:lnTo>
                    <a:pt x="29" y="430"/>
                  </a:lnTo>
                  <a:lnTo>
                    <a:pt x="27" y="430"/>
                  </a:lnTo>
                  <a:lnTo>
                    <a:pt x="27" y="428"/>
                  </a:lnTo>
                  <a:lnTo>
                    <a:pt x="29" y="428"/>
                  </a:lnTo>
                  <a:lnTo>
                    <a:pt x="29" y="426"/>
                  </a:lnTo>
                  <a:lnTo>
                    <a:pt x="31" y="424"/>
                  </a:lnTo>
                  <a:lnTo>
                    <a:pt x="31" y="422"/>
                  </a:lnTo>
                  <a:lnTo>
                    <a:pt x="29" y="422"/>
                  </a:lnTo>
                  <a:lnTo>
                    <a:pt x="29" y="421"/>
                  </a:lnTo>
                  <a:lnTo>
                    <a:pt x="29" y="419"/>
                  </a:lnTo>
                  <a:lnTo>
                    <a:pt x="31" y="419"/>
                  </a:lnTo>
                  <a:lnTo>
                    <a:pt x="31" y="417"/>
                  </a:lnTo>
                  <a:lnTo>
                    <a:pt x="29" y="417"/>
                  </a:lnTo>
                  <a:lnTo>
                    <a:pt x="27" y="417"/>
                  </a:lnTo>
                  <a:lnTo>
                    <a:pt x="27" y="415"/>
                  </a:lnTo>
                  <a:lnTo>
                    <a:pt x="27" y="413"/>
                  </a:lnTo>
                  <a:lnTo>
                    <a:pt x="27" y="411"/>
                  </a:lnTo>
                  <a:lnTo>
                    <a:pt x="29" y="411"/>
                  </a:lnTo>
                  <a:lnTo>
                    <a:pt x="29" y="409"/>
                  </a:lnTo>
                  <a:lnTo>
                    <a:pt x="29" y="407"/>
                  </a:lnTo>
                  <a:lnTo>
                    <a:pt x="27" y="407"/>
                  </a:lnTo>
                  <a:lnTo>
                    <a:pt x="25" y="407"/>
                  </a:lnTo>
                  <a:lnTo>
                    <a:pt x="23" y="405"/>
                  </a:lnTo>
                  <a:lnTo>
                    <a:pt x="23" y="403"/>
                  </a:lnTo>
                  <a:lnTo>
                    <a:pt x="23" y="401"/>
                  </a:lnTo>
                  <a:lnTo>
                    <a:pt x="23" y="398"/>
                  </a:lnTo>
                  <a:lnTo>
                    <a:pt x="23" y="396"/>
                  </a:lnTo>
                  <a:lnTo>
                    <a:pt x="23" y="394"/>
                  </a:lnTo>
                  <a:lnTo>
                    <a:pt x="25" y="394"/>
                  </a:lnTo>
                  <a:lnTo>
                    <a:pt x="25" y="392"/>
                  </a:lnTo>
                  <a:lnTo>
                    <a:pt x="25" y="390"/>
                  </a:lnTo>
                  <a:lnTo>
                    <a:pt x="23" y="390"/>
                  </a:lnTo>
                  <a:lnTo>
                    <a:pt x="23" y="388"/>
                  </a:lnTo>
                  <a:lnTo>
                    <a:pt x="25" y="388"/>
                  </a:lnTo>
                  <a:lnTo>
                    <a:pt x="25" y="386"/>
                  </a:lnTo>
                  <a:lnTo>
                    <a:pt x="27" y="386"/>
                  </a:lnTo>
                  <a:lnTo>
                    <a:pt x="29" y="386"/>
                  </a:lnTo>
                  <a:lnTo>
                    <a:pt x="29" y="384"/>
                  </a:lnTo>
                  <a:lnTo>
                    <a:pt x="29" y="382"/>
                  </a:lnTo>
                  <a:lnTo>
                    <a:pt x="29" y="380"/>
                  </a:lnTo>
                  <a:lnTo>
                    <a:pt x="29" y="378"/>
                  </a:lnTo>
                  <a:lnTo>
                    <a:pt x="27" y="378"/>
                  </a:lnTo>
                  <a:lnTo>
                    <a:pt x="27" y="376"/>
                  </a:lnTo>
                  <a:lnTo>
                    <a:pt x="27" y="374"/>
                  </a:lnTo>
                  <a:lnTo>
                    <a:pt x="27" y="373"/>
                  </a:lnTo>
                  <a:lnTo>
                    <a:pt x="27" y="371"/>
                  </a:lnTo>
                  <a:lnTo>
                    <a:pt x="27" y="369"/>
                  </a:lnTo>
                  <a:lnTo>
                    <a:pt x="27" y="367"/>
                  </a:lnTo>
                  <a:lnTo>
                    <a:pt x="27" y="365"/>
                  </a:lnTo>
                  <a:lnTo>
                    <a:pt x="27" y="363"/>
                  </a:lnTo>
                  <a:lnTo>
                    <a:pt x="27" y="361"/>
                  </a:lnTo>
                  <a:lnTo>
                    <a:pt x="27" y="359"/>
                  </a:lnTo>
                  <a:lnTo>
                    <a:pt x="27" y="357"/>
                  </a:lnTo>
                  <a:lnTo>
                    <a:pt x="27" y="355"/>
                  </a:lnTo>
                  <a:lnTo>
                    <a:pt x="27" y="353"/>
                  </a:lnTo>
                  <a:lnTo>
                    <a:pt x="27" y="351"/>
                  </a:lnTo>
                  <a:lnTo>
                    <a:pt x="29" y="350"/>
                  </a:lnTo>
                  <a:lnTo>
                    <a:pt x="31" y="348"/>
                  </a:lnTo>
                  <a:lnTo>
                    <a:pt x="31" y="346"/>
                  </a:lnTo>
                  <a:lnTo>
                    <a:pt x="29" y="346"/>
                  </a:lnTo>
                  <a:lnTo>
                    <a:pt x="29" y="348"/>
                  </a:lnTo>
                  <a:lnTo>
                    <a:pt x="29" y="346"/>
                  </a:lnTo>
                  <a:lnTo>
                    <a:pt x="29" y="344"/>
                  </a:lnTo>
                  <a:lnTo>
                    <a:pt x="29" y="342"/>
                  </a:lnTo>
                  <a:lnTo>
                    <a:pt x="31" y="342"/>
                  </a:lnTo>
                  <a:lnTo>
                    <a:pt x="31" y="340"/>
                  </a:lnTo>
                  <a:lnTo>
                    <a:pt x="31" y="338"/>
                  </a:lnTo>
                  <a:lnTo>
                    <a:pt x="31" y="336"/>
                  </a:lnTo>
                  <a:lnTo>
                    <a:pt x="31" y="334"/>
                  </a:lnTo>
                  <a:lnTo>
                    <a:pt x="31" y="332"/>
                  </a:lnTo>
                  <a:lnTo>
                    <a:pt x="29" y="332"/>
                  </a:lnTo>
                  <a:lnTo>
                    <a:pt x="31" y="332"/>
                  </a:lnTo>
                  <a:lnTo>
                    <a:pt x="33" y="332"/>
                  </a:lnTo>
                  <a:lnTo>
                    <a:pt x="33" y="330"/>
                  </a:lnTo>
                  <a:lnTo>
                    <a:pt x="33" y="328"/>
                  </a:lnTo>
                  <a:lnTo>
                    <a:pt x="35" y="328"/>
                  </a:lnTo>
                  <a:lnTo>
                    <a:pt x="33" y="328"/>
                  </a:lnTo>
                  <a:lnTo>
                    <a:pt x="35" y="326"/>
                  </a:lnTo>
                  <a:lnTo>
                    <a:pt x="35" y="325"/>
                  </a:lnTo>
                  <a:lnTo>
                    <a:pt x="35" y="323"/>
                  </a:lnTo>
                  <a:lnTo>
                    <a:pt x="35" y="321"/>
                  </a:lnTo>
                  <a:lnTo>
                    <a:pt x="35" y="319"/>
                  </a:lnTo>
                  <a:lnTo>
                    <a:pt x="35" y="317"/>
                  </a:lnTo>
                  <a:lnTo>
                    <a:pt x="37" y="317"/>
                  </a:lnTo>
                  <a:lnTo>
                    <a:pt x="39" y="317"/>
                  </a:lnTo>
                  <a:lnTo>
                    <a:pt x="39" y="315"/>
                  </a:lnTo>
                  <a:lnTo>
                    <a:pt x="41" y="315"/>
                  </a:lnTo>
                  <a:lnTo>
                    <a:pt x="43" y="315"/>
                  </a:lnTo>
                  <a:lnTo>
                    <a:pt x="43" y="313"/>
                  </a:lnTo>
                  <a:lnTo>
                    <a:pt x="44" y="311"/>
                  </a:lnTo>
                  <a:lnTo>
                    <a:pt x="43" y="309"/>
                  </a:lnTo>
                  <a:lnTo>
                    <a:pt x="43" y="307"/>
                  </a:lnTo>
                  <a:lnTo>
                    <a:pt x="41" y="305"/>
                  </a:lnTo>
                  <a:lnTo>
                    <a:pt x="41" y="303"/>
                  </a:lnTo>
                  <a:lnTo>
                    <a:pt x="41" y="302"/>
                  </a:lnTo>
                  <a:lnTo>
                    <a:pt x="41" y="300"/>
                  </a:lnTo>
                  <a:lnTo>
                    <a:pt x="41" y="298"/>
                  </a:lnTo>
                  <a:lnTo>
                    <a:pt x="39" y="296"/>
                  </a:lnTo>
                  <a:lnTo>
                    <a:pt x="39" y="294"/>
                  </a:lnTo>
                  <a:lnTo>
                    <a:pt x="39" y="292"/>
                  </a:lnTo>
                  <a:lnTo>
                    <a:pt x="39" y="290"/>
                  </a:lnTo>
                  <a:lnTo>
                    <a:pt x="39" y="288"/>
                  </a:lnTo>
                  <a:lnTo>
                    <a:pt x="39" y="286"/>
                  </a:lnTo>
                  <a:lnTo>
                    <a:pt x="39" y="284"/>
                  </a:lnTo>
                  <a:lnTo>
                    <a:pt x="39" y="282"/>
                  </a:lnTo>
                  <a:lnTo>
                    <a:pt x="41" y="282"/>
                  </a:lnTo>
                  <a:lnTo>
                    <a:pt x="39" y="280"/>
                  </a:lnTo>
                  <a:lnTo>
                    <a:pt x="39" y="279"/>
                  </a:lnTo>
                  <a:lnTo>
                    <a:pt x="39" y="277"/>
                  </a:lnTo>
                  <a:lnTo>
                    <a:pt x="39" y="275"/>
                  </a:lnTo>
                  <a:lnTo>
                    <a:pt x="39" y="273"/>
                  </a:lnTo>
                  <a:lnTo>
                    <a:pt x="41" y="273"/>
                  </a:lnTo>
                  <a:lnTo>
                    <a:pt x="41" y="271"/>
                  </a:lnTo>
                  <a:lnTo>
                    <a:pt x="41" y="269"/>
                  </a:lnTo>
                  <a:lnTo>
                    <a:pt x="43" y="269"/>
                  </a:lnTo>
                  <a:lnTo>
                    <a:pt x="43" y="267"/>
                  </a:lnTo>
                  <a:lnTo>
                    <a:pt x="44" y="267"/>
                  </a:lnTo>
                  <a:lnTo>
                    <a:pt x="44" y="269"/>
                  </a:lnTo>
                  <a:lnTo>
                    <a:pt x="46" y="267"/>
                  </a:lnTo>
                  <a:lnTo>
                    <a:pt x="46" y="265"/>
                  </a:lnTo>
                  <a:lnTo>
                    <a:pt x="48" y="263"/>
                  </a:lnTo>
                  <a:lnTo>
                    <a:pt x="50" y="263"/>
                  </a:lnTo>
                  <a:lnTo>
                    <a:pt x="50" y="261"/>
                  </a:lnTo>
                  <a:lnTo>
                    <a:pt x="52" y="261"/>
                  </a:lnTo>
                  <a:lnTo>
                    <a:pt x="50" y="259"/>
                  </a:lnTo>
                  <a:lnTo>
                    <a:pt x="50" y="257"/>
                  </a:lnTo>
                  <a:lnTo>
                    <a:pt x="52" y="257"/>
                  </a:lnTo>
                  <a:lnTo>
                    <a:pt x="50" y="257"/>
                  </a:lnTo>
                  <a:lnTo>
                    <a:pt x="52" y="255"/>
                  </a:lnTo>
                  <a:lnTo>
                    <a:pt x="50" y="254"/>
                  </a:lnTo>
                  <a:lnTo>
                    <a:pt x="50" y="252"/>
                  </a:lnTo>
                  <a:lnTo>
                    <a:pt x="50" y="250"/>
                  </a:lnTo>
                  <a:lnTo>
                    <a:pt x="50" y="248"/>
                  </a:lnTo>
                  <a:lnTo>
                    <a:pt x="50" y="246"/>
                  </a:lnTo>
                  <a:lnTo>
                    <a:pt x="48" y="246"/>
                  </a:lnTo>
                  <a:lnTo>
                    <a:pt x="48" y="244"/>
                  </a:lnTo>
                  <a:lnTo>
                    <a:pt x="52" y="244"/>
                  </a:lnTo>
                  <a:lnTo>
                    <a:pt x="52" y="242"/>
                  </a:lnTo>
                  <a:lnTo>
                    <a:pt x="52" y="240"/>
                  </a:lnTo>
                  <a:lnTo>
                    <a:pt x="52" y="236"/>
                  </a:lnTo>
                  <a:lnTo>
                    <a:pt x="52" y="234"/>
                  </a:lnTo>
                  <a:lnTo>
                    <a:pt x="54" y="234"/>
                  </a:lnTo>
                  <a:lnTo>
                    <a:pt x="54" y="232"/>
                  </a:lnTo>
                  <a:lnTo>
                    <a:pt x="54" y="231"/>
                  </a:lnTo>
                  <a:lnTo>
                    <a:pt x="56" y="231"/>
                  </a:lnTo>
                  <a:lnTo>
                    <a:pt x="56" y="229"/>
                  </a:lnTo>
                  <a:lnTo>
                    <a:pt x="56" y="227"/>
                  </a:lnTo>
                  <a:lnTo>
                    <a:pt x="58" y="227"/>
                  </a:lnTo>
                  <a:lnTo>
                    <a:pt x="60" y="227"/>
                  </a:lnTo>
                  <a:lnTo>
                    <a:pt x="60" y="225"/>
                  </a:lnTo>
                  <a:lnTo>
                    <a:pt x="60" y="223"/>
                  </a:lnTo>
                  <a:lnTo>
                    <a:pt x="60" y="221"/>
                  </a:lnTo>
                  <a:lnTo>
                    <a:pt x="58" y="221"/>
                  </a:lnTo>
                  <a:lnTo>
                    <a:pt x="58" y="219"/>
                  </a:lnTo>
                  <a:lnTo>
                    <a:pt x="60" y="219"/>
                  </a:lnTo>
                  <a:lnTo>
                    <a:pt x="58" y="217"/>
                  </a:lnTo>
                  <a:lnTo>
                    <a:pt x="60" y="217"/>
                  </a:lnTo>
                  <a:lnTo>
                    <a:pt x="60" y="215"/>
                  </a:lnTo>
                  <a:lnTo>
                    <a:pt x="60" y="213"/>
                  </a:lnTo>
                  <a:lnTo>
                    <a:pt x="60" y="211"/>
                  </a:lnTo>
                  <a:lnTo>
                    <a:pt x="60" y="209"/>
                  </a:lnTo>
                  <a:lnTo>
                    <a:pt x="60" y="207"/>
                  </a:lnTo>
                  <a:lnTo>
                    <a:pt x="60" y="206"/>
                  </a:lnTo>
                  <a:lnTo>
                    <a:pt x="58" y="206"/>
                  </a:lnTo>
                  <a:lnTo>
                    <a:pt x="58" y="207"/>
                  </a:lnTo>
                  <a:lnTo>
                    <a:pt x="56" y="206"/>
                  </a:lnTo>
                  <a:lnTo>
                    <a:pt x="56" y="204"/>
                  </a:lnTo>
                  <a:lnTo>
                    <a:pt x="56" y="202"/>
                  </a:lnTo>
                  <a:lnTo>
                    <a:pt x="58" y="200"/>
                  </a:lnTo>
                  <a:lnTo>
                    <a:pt x="56" y="200"/>
                  </a:lnTo>
                  <a:lnTo>
                    <a:pt x="56" y="198"/>
                  </a:lnTo>
                  <a:lnTo>
                    <a:pt x="54" y="196"/>
                  </a:lnTo>
                  <a:lnTo>
                    <a:pt x="54" y="194"/>
                  </a:lnTo>
                  <a:lnTo>
                    <a:pt x="56" y="194"/>
                  </a:lnTo>
                  <a:lnTo>
                    <a:pt x="54" y="194"/>
                  </a:lnTo>
                  <a:lnTo>
                    <a:pt x="54" y="192"/>
                  </a:lnTo>
                  <a:lnTo>
                    <a:pt x="54" y="190"/>
                  </a:lnTo>
                  <a:lnTo>
                    <a:pt x="54" y="188"/>
                  </a:lnTo>
                  <a:lnTo>
                    <a:pt x="52" y="188"/>
                  </a:lnTo>
                  <a:lnTo>
                    <a:pt x="52" y="186"/>
                  </a:lnTo>
                  <a:lnTo>
                    <a:pt x="52" y="184"/>
                  </a:lnTo>
                  <a:lnTo>
                    <a:pt x="52" y="183"/>
                  </a:lnTo>
                  <a:lnTo>
                    <a:pt x="52" y="184"/>
                  </a:lnTo>
                  <a:lnTo>
                    <a:pt x="54" y="183"/>
                  </a:lnTo>
                  <a:lnTo>
                    <a:pt x="54" y="181"/>
                  </a:lnTo>
                  <a:lnTo>
                    <a:pt x="52" y="181"/>
                  </a:lnTo>
                  <a:lnTo>
                    <a:pt x="50" y="181"/>
                  </a:lnTo>
                  <a:lnTo>
                    <a:pt x="50" y="179"/>
                  </a:lnTo>
                  <a:lnTo>
                    <a:pt x="50" y="177"/>
                  </a:lnTo>
                  <a:lnTo>
                    <a:pt x="48" y="177"/>
                  </a:lnTo>
                  <a:lnTo>
                    <a:pt x="48" y="175"/>
                  </a:lnTo>
                  <a:lnTo>
                    <a:pt x="48" y="173"/>
                  </a:lnTo>
                  <a:lnTo>
                    <a:pt x="48" y="171"/>
                  </a:lnTo>
                  <a:lnTo>
                    <a:pt x="48" y="169"/>
                  </a:lnTo>
                  <a:lnTo>
                    <a:pt x="48" y="167"/>
                  </a:lnTo>
                  <a:lnTo>
                    <a:pt x="50" y="165"/>
                  </a:lnTo>
                  <a:lnTo>
                    <a:pt x="50" y="167"/>
                  </a:lnTo>
                  <a:lnTo>
                    <a:pt x="52" y="167"/>
                  </a:lnTo>
                  <a:lnTo>
                    <a:pt x="52" y="165"/>
                  </a:lnTo>
                  <a:lnTo>
                    <a:pt x="54" y="165"/>
                  </a:lnTo>
                  <a:lnTo>
                    <a:pt x="52" y="165"/>
                  </a:lnTo>
                  <a:lnTo>
                    <a:pt x="52" y="163"/>
                  </a:lnTo>
                  <a:lnTo>
                    <a:pt x="52" y="161"/>
                  </a:lnTo>
                  <a:lnTo>
                    <a:pt x="52" y="159"/>
                  </a:lnTo>
                  <a:lnTo>
                    <a:pt x="52" y="158"/>
                  </a:lnTo>
                  <a:lnTo>
                    <a:pt x="54" y="158"/>
                  </a:lnTo>
                  <a:lnTo>
                    <a:pt x="54" y="156"/>
                  </a:lnTo>
                  <a:lnTo>
                    <a:pt x="54" y="154"/>
                  </a:lnTo>
                  <a:lnTo>
                    <a:pt x="56" y="154"/>
                  </a:lnTo>
                  <a:lnTo>
                    <a:pt x="54" y="154"/>
                  </a:lnTo>
                  <a:lnTo>
                    <a:pt x="54" y="152"/>
                  </a:lnTo>
                  <a:lnTo>
                    <a:pt x="56" y="152"/>
                  </a:lnTo>
                  <a:lnTo>
                    <a:pt x="56" y="154"/>
                  </a:lnTo>
                  <a:lnTo>
                    <a:pt x="58" y="154"/>
                  </a:lnTo>
                  <a:lnTo>
                    <a:pt x="58" y="152"/>
                  </a:lnTo>
                  <a:lnTo>
                    <a:pt x="60" y="152"/>
                  </a:lnTo>
                  <a:lnTo>
                    <a:pt x="60" y="150"/>
                  </a:lnTo>
                  <a:lnTo>
                    <a:pt x="60" y="148"/>
                  </a:lnTo>
                  <a:lnTo>
                    <a:pt x="58" y="148"/>
                  </a:lnTo>
                  <a:lnTo>
                    <a:pt x="58" y="146"/>
                  </a:lnTo>
                  <a:lnTo>
                    <a:pt x="58" y="144"/>
                  </a:lnTo>
                  <a:lnTo>
                    <a:pt x="58" y="142"/>
                  </a:lnTo>
                  <a:lnTo>
                    <a:pt x="58" y="140"/>
                  </a:lnTo>
                  <a:lnTo>
                    <a:pt x="58" y="138"/>
                  </a:lnTo>
                  <a:lnTo>
                    <a:pt x="58" y="136"/>
                  </a:lnTo>
                  <a:lnTo>
                    <a:pt x="58" y="135"/>
                  </a:lnTo>
                  <a:lnTo>
                    <a:pt x="56" y="135"/>
                  </a:lnTo>
                  <a:lnTo>
                    <a:pt x="56" y="133"/>
                  </a:lnTo>
                  <a:lnTo>
                    <a:pt x="58" y="133"/>
                  </a:lnTo>
                  <a:lnTo>
                    <a:pt x="58" y="131"/>
                  </a:lnTo>
                  <a:lnTo>
                    <a:pt x="60" y="131"/>
                  </a:lnTo>
                  <a:lnTo>
                    <a:pt x="60" y="129"/>
                  </a:lnTo>
                  <a:lnTo>
                    <a:pt x="60" y="127"/>
                  </a:lnTo>
                  <a:lnTo>
                    <a:pt x="62" y="125"/>
                  </a:lnTo>
                  <a:lnTo>
                    <a:pt x="62" y="123"/>
                  </a:lnTo>
                  <a:lnTo>
                    <a:pt x="62" y="121"/>
                  </a:lnTo>
                  <a:lnTo>
                    <a:pt x="62" y="119"/>
                  </a:lnTo>
                  <a:lnTo>
                    <a:pt x="62" y="117"/>
                  </a:lnTo>
                  <a:lnTo>
                    <a:pt x="64" y="117"/>
                  </a:lnTo>
                  <a:lnTo>
                    <a:pt x="64" y="115"/>
                  </a:lnTo>
                  <a:lnTo>
                    <a:pt x="66" y="113"/>
                  </a:lnTo>
                  <a:lnTo>
                    <a:pt x="68" y="113"/>
                  </a:lnTo>
                  <a:lnTo>
                    <a:pt x="68" y="111"/>
                  </a:lnTo>
                  <a:lnTo>
                    <a:pt x="68" y="110"/>
                  </a:lnTo>
                  <a:lnTo>
                    <a:pt x="69" y="110"/>
                  </a:lnTo>
                  <a:lnTo>
                    <a:pt x="69" y="108"/>
                  </a:lnTo>
                  <a:lnTo>
                    <a:pt x="71" y="108"/>
                  </a:lnTo>
                  <a:lnTo>
                    <a:pt x="71" y="106"/>
                  </a:lnTo>
                  <a:lnTo>
                    <a:pt x="71" y="104"/>
                  </a:lnTo>
                  <a:lnTo>
                    <a:pt x="71" y="102"/>
                  </a:lnTo>
                  <a:lnTo>
                    <a:pt x="73" y="102"/>
                  </a:lnTo>
                  <a:lnTo>
                    <a:pt x="73" y="100"/>
                  </a:lnTo>
                  <a:lnTo>
                    <a:pt x="73" y="98"/>
                  </a:lnTo>
                  <a:lnTo>
                    <a:pt x="75" y="98"/>
                  </a:lnTo>
                  <a:lnTo>
                    <a:pt x="75" y="96"/>
                  </a:lnTo>
                  <a:lnTo>
                    <a:pt x="75" y="94"/>
                  </a:lnTo>
                  <a:lnTo>
                    <a:pt x="77" y="94"/>
                  </a:lnTo>
                  <a:lnTo>
                    <a:pt x="79" y="94"/>
                  </a:lnTo>
                  <a:lnTo>
                    <a:pt x="81" y="94"/>
                  </a:lnTo>
                  <a:lnTo>
                    <a:pt x="81" y="92"/>
                  </a:lnTo>
                  <a:lnTo>
                    <a:pt x="83" y="92"/>
                  </a:lnTo>
                  <a:lnTo>
                    <a:pt x="85" y="92"/>
                  </a:lnTo>
                  <a:lnTo>
                    <a:pt x="85" y="90"/>
                  </a:lnTo>
                  <a:lnTo>
                    <a:pt x="85" y="88"/>
                  </a:lnTo>
                  <a:lnTo>
                    <a:pt x="81" y="85"/>
                  </a:lnTo>
                  <a:lnTo>
                    <a:pt x="81" y="83"/>
                  </a:lnTo>
                  <a:lnTo>
                    <a:pt x="79" y="83"/>
                  </a:lnTo>
                  <a:lnTo>
                    <a:pt x="79" y="81"/>
                  </a:lnTo>
                  <a:lnTo>
                    <a:pt x="79" y="79"/>
                  </a:lnTo>
                  <a:lnTo>
                    <a:pt x="81" y="79"/>
                  </a:lnTo>
                  <a:lnTo>
                    <a:pt x="83" y="77"/>
                  </a:lnTo>
                  <a:lnTo>
                    <a:pt x="83" y="75"/>
                  </a:lnTo>
                  <a:lnTo>
                    <a:pt x="81" y="71"/>
                  </a:lnTo>
                  <a:lnTo>
                    <a:pt x="81" y="69"/>
                  </a:lnTo>
                  <a:lnTo>
                    <a:pt x="81" y="67"/>
                  </a:lnTo>
                  <a:lnTo>
                    <a:pt x="81" y="65"/>
                  </a:lnTo>
                  <a:lnTo>
                    <a:pt x="79" y="65"/>
                  </a:lnTo>
                  <a:lnTo>
                    <a:pt x="79" y="64"/>
                  </a:lnTo>
                  <a:lnTo>
                    <a:pt x="81" y="62"/>
                  </a:lnTo>
                  <a:lnTo>
                    <a:pt x="81" y="60"/>
                  </a:lnTo>
                  <a:lnTo>
                    <a:pt x="81" y="58"/>
                  </a:lnTo>
                  <a:lnTo>
                    <a:pt x="83" y="58"/>
                  </a:lnTo>
                  <a:lnTo>
                    <a:pt x="83" y="56"/>
                  </a:lnTo>
                  <a:lnTo>
                    <a:pt x="81" y="56"/>
                  </a:lnTo>
                  <a:lnTo>
                    <a:pt x="81" y="54"/>
                  </a:lnTo>
                  <a:lnTo>
                    <a:pt x="81" y="52"/>
                  </a:lnTo>
                  <a:lnTo>
                    <a:pt x="81" y="50"/>
                  </a:lnTo>
                  <a:lnTo>
                    <a:pt x="81" y="48"/>
                  </a:lnTo>
                  <a:lnTo>
                    <a:pt x="81" y="50"/>
                  </a:lnTo>
                  <a:lnTo>
                    <a:pt x="83" y="50"/>
                  </a:lnTo>
                  <a:lnTo>
                    <a:pt x="83" y="48"/>
                  </a:lnTo>
                  <a:lnTo>
                    <a:pt x="83" y="46"/>
                  </a:lnTo>
                  <a:lnTo>
                    <a:pt x="83" y="48"/>
                  </a:lnTo>
                  <a:lnTo>
                    <a:pt x="85" y="48"/>
                  </a:lnTo>
                  <a:lnTo>
                    <a:pt x="85" y="46"/>
                  </a:lnTo>
                  <a:lnTo>
                    <a:pt x="87" y="44"/>
                  </a:lnTo>
                  <a:lnTo>
                    <a:pt x="89" y="44"/>
                  </a:lnTo>
                  <a:lnTo>
                    <a:pt x="91" y="42"/>
                  </a:lnTo>
                  <a:lnTo>
                    <a:pt x="92" y="42"/>
                  </a:lnTo>
                  <a:lnTo>
                    <a:pt x="94" y="40"/>
                  </a:lnTo>
                  <a:lnTo>
                    <a:pt x="96" y="40"/>
                  </a:lnTo>
                  <a:lnTo>
                    <a:pt x="98" y="40"/>
                  </a:lnTo>
                  <a:lnTo>
                    <a:pt x="100" y="39"/>
                  </a:lnTo>
                  <a:lnTo>
                    <a:pt x="100" y="37"/>
                  </a:lnTo>
                  <a:lnTo>
                    <a:pt x="102" y="35"/>
                  </a:lnTo>
                  <a:lnTo>
                    <a:pt x="102" y="31"/>
                  </a:lnTo>
                  <a:lnTo>
                    <a:pt x="104" y="27"/>
                  </a:lnTo>
                  <a:lnTo>
                    <a:pt x="104" y="23"/>
                  </a:lnTo>
                  <a:lnTo>
                    <a:pt x="104" y="21"/>
                  </a:lnTo>
                  <a:lnTo>
                    <a:pt x="102" y="17"/>
                  </a:lnTo>
                  <a:lnTo>
                    <a:pt x="104" y="16"/>
                  </a:lnTo>
                  <a:lnTo>
                    <a:pt x="104" y="14"/>
                  </a:lnTo>
                  <a:lnTo>
                    <a:pt x="106" y="14"/>
                  </a:lnTo>
                  <a:lnTo>
                    <a:pt x="106" y="12"/>
                  </a:lnTo>
                  <a:lnTo>
                    <a:pt x="108" y="12"/>
                  </a:lnTo>
                  <a:lnTo>
                    <a:pt x="108" y="10"/>
                  </a:lnTo>
                  <a:lnTo>
                    <a:pt x="110" y="10"/>
                  </a:lnTo>
                  <a:lnTo>
                    <a:pt x="110" y="8"/>
                  </a:lnTo>
                  <a:lnTo>
                    <a:pt x="112" y="8"/>
                  </a:lnTo>
                  <a:lnTo>
                    <a:pt x="114" y="6"/>
                  </a:lnTo>
                  <a:lnTo>
                    <a:pt x="116" y="6"/>
                  </a:lnTo>
                  <a:lnTo>
                    <a:pt x="116" y="4"/>
                  </a:lnTo>
                  <a:lnTo>
                    <a:pt x="117" y="0"/>
                  </a:lnTo>
                  <a:lnTo>
                    <a:pt x="119" y="0"/>
                  </a:lnTo>
                  <a:lnTo>
                    <a:pt x="119" y="2"/>
                  </a:lnTo>
                  <a:lnTo>
                    <a:pt x="121" y="2"/>
                  </a:lnTo>
                  <a:lnTo>
                    <a:pt x="121"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15"/>
            <p:cNvSpPr>
              <a:spLocks noEditPoints="1"/>
            </p:cNvSpPr>
            <p:nvPr/>
          </p:nvSpPr>
          <p:spPr bwMode="auto">
            <a:xfrm>
              <a:off x="6127750" y="3686175"/>
              <a:ext cx="79375" cy="79375"/>
            </a:xfrm>
            <a:custGeom>
              <a:avLst/>
              <a:gdLst>
                <a:gd name="T0" fmla="*/ 32 w 50"/>
                <a:gd name="T1" fmla="*/ 14 h 50"/>
                <a:gd name="T2" fmla="*/ 25 w 50"/>
                <a:gd name="T3" fmla="*/ 0 h 50"/>
                <a:gd name="T4" fmla="*/ 27 w 50"/>
                <a:gd name="T5" fmla="*/ 2 h 50"/>
                <a:gd name="T6" fmla="*/ 27 w 50"/>
                <a:gd name="T7" fmla="*/ 4 h 50"/>
                <a:gd name="T8" fmla="*/ 27 w 50"/>
                <a:gd name="T9" fmla="*/ 6 h 50"/>
                <a:gd name="T10" fmla="*/ 30 w 50"/>
                <a:gd name="T11" fmla="*/ 6 h 50"/>
                <a:gd name="T12" fmla="*/ 32 w 50"/>
                <a:gd name="T13" fmla="*/ 8 h 50"/>
                <a:gd name="T14" fmla="*/ 32 w 50"/>
                <a:gd name="T15" fmla="*/ 10 h 50"/>
                <a:gd name="T16" fmla="*/ 30 w 50"/>
                <a:gd name="T17" fmla="*/ 14 h 50"/>
                <a:gd name="T18" fmla="*/ 32 w 50"/>
                <a:gd name="T19" fmla="*/ 16 h 50"/>
                <a:gd name="T20" fmla="*/ 38 w 50"/>
                <a:gd name="T21" fmla="*/ 21 h 50"/>
                <a:gd name="T22" fmla="*/ 40 w 50"/>
                <a:gd name="T23" fmla="*/ 21 h 50"/>
                <a:gd name="T24" fmla="*/ 38 w 50"/>
                <a:gd name="T25" fmla="*/ 25 h 50"/>
                <a:gd name="T26" fmla="*/ 34 w 50"/>
                <a:gd name="T27" fmla="*/ 27 h 50"/>
                <a:gd name="T28" fmla="*/ 36 w 50"/>
                <a:gd name="T29" fmla="*/ 29 h 50"/>
                <a:gd name="T30" fmla="*/ 40 w 50"/>
                <a:gd name="T31" fmla="*/ 33 h 50"/>
                <a:gd name="T32" fmla="*/ 44 w 50"/>
                <a:gd name="T33" fmla="*/ 35 h 50"/>
                <a:gd name="T34" fmla="*/ 48 w 50"/>
                <a:gd name="T35" fmla="*/ 35 h 50"/>
                <a:gd name="T36" fmla="*/ 48 w 50"/>
                <a:gd name="T37" fmla="*/ 37 h 50"/>
                <a:gd name="T38" fmla="*/ 48 w 50"/>
                <a:gd name="T39" fmla="*/ 39 h 50"/>
                <a:gd name="T40" fmla="*/ 48 w 50"/>
                <a:gd name="T41" fmla="*/ 41 h 50"/>
                <a:gd name="T42" fmla="*/ 50 w 50"/>
                <a:gd name="T43" fmla="*/ 42 h 50"/>
                <a:gd name="T44" fmla="*/ 48 w 50"/>
                <a:gd name="T45" fmla="*/ 42 h 50"/>
                <a:gd name="T46" fmla="*/ 48 w 50"/>
                <a:gd name="T47" fmla="*/ 46 h 50"/>
                <a:gd name="T48" fmla="*/ 48 w 50"/>
                <a:gd name="T49" fmla="*/ 48 h 50"/>
                <a:gd name="T50" fmla="*/ 46 w 50"/>
                <a:gd name="T51" fmla="*/ 48 h 50"/>
                <a:gd name="T52" fmla="*/ 42 w 50"/>
                <a:gd name="T53" fmla="*/ 50 h 50"/>
                <a:gd name="T54" fmla="*/ 40 w 50"/>
                <a:gd name="T55" fmla="*/ 42 h 50"/>
                <a:gd name="T56" fmla="*/ 38 w 50"/>
                <a:gd name="T57" fmla="*/ 41 h 50"/>
                <a:gd name="T58" fmla="*/ 36 w 50"/>
                <a:gd name="T59" fmla="*/ 41 h 50"/>
                <a:gd name="T60" fmla="*/ 36 w 50"/>
                <a:gd name="T61" fmla="*/ 37 h 50"/>
                <a:gd name="T62" fmla="*/ 34 w 50"/>
                <a:gd name="T63" fmla="*/ 37 h 50"/>
                <a:gd name="T64" fmla="*/ 30 w 50"/>
                <a:gd name="T65" fmla="*/ 37 h 50"/>
                <a:gd name="T66" fmla="*/ 29 w 50"/>
                <a:gd name="T67" fmla="*/ 35 h 50"/>
                <a:gd name="T68" fmla="*/ 27 w 50"/>
                <a:gd name="T69" fmla="*/ 35 h 50"/>
                <a:gd name="T70" fmla="*/ 25 w 50"/>
                <a:gd name="T71" fmla="*/ 31 h 50"/>
                <a:gd name="T72" fmla="*/ 21 w 50"/>
                <a:gd name="T73" fmla="*/ 33 h 50"/>
                <a:gd name="T74" fmla="*/ 19 w 50"/>
                <a:gd name="T75" fmla="*/ 31 h 50"/>
                <a:gd name="T76" fmla="*/ 17 w 50"/>
                <a:gd name="T77" fmla="*/ 29 h 50"/>
                <a:gd name="T78" fmla="*/ 15 w 50"/>
                <a:gd name="T79" fmla="*/ 27 h 50"/>
                <a:gd name="T80" fmla="*/ 11 w 50"/>
                <a:gd name="T81" fmla="*/ 27 h 50"/>
                <a:gd name="T82" fmla="*/ 9 w 50"/>
                <a:gd name="T83" fmla="*/ 27 h 50"/>
                <a:gd name="T84" fmla="*/ 4 w 50"/>
                <a:gd name="T85" fmla="*/ 23 h 50"/>
                <a:gd name="T86" fmla="*/ 4 w 50"/>
                <a:gd name="T87" fmla="*/ 21 h 50"/>
                <a:gd name="T88" fmla="*/ 2 w 50"/>
                <a:gd name="T89" fmla="*/ 17 h 50"/>
                <a:gd name="T90" fmla="*/ 4 w 50"/>
                <a:gd name="T91" fmla="*/ 16 h 50"/>
                <a:gd name="T92" fmla="*/ 4 w 50"/>
                <a:gd name="T93" fmla="*/ 16 h 50"/>
                <a:gd name="T94" fmla="*/ 4 w 50"/>
                <a:gd name="T95" fmla="*/ 12 h 50"/>
                <a:gd name="T96" fmla="*/ 4 w 50"/>
                <a:gd name="T97" fmla="*/ 8 h 50"/>
                <a:gd name="T98" fmla="*/ 0 w 50"/>
                <a:gd name="T99" fmla="*/ 6 h 50"/>
                <a:gd name="T100" fmla="*/ 2 w 50"/>
                <a:gd name="T101" fmla="*/ 4 h 50"/>
                <a:gd name="T102" fmla="*/ 7 w 50"/>
                <a:gd name="T103" fmla="*/ 2 h 50"/>
                <a:gd name="T104" fmla="*/ 11 w 50"/>
                <a:gd name="T105" fmla="*/ 2 h 50"/>
                <a:gd name="T106" fmla="*/ 11 w 50"/>
                <a:gd name="T107" fmla="*/ 0 h 50"/>
                <a:gd name="T108" fmla="*/ 13 w 50"/>
                <a:gd name="T109" fmla="*/ 2 h 50"/>
                <a:gd name="T110" fmla="*/ 17 w 50"/>
                <a:gd name="T111" fmla="*/ 2 h 50"/>
                <a:gd name="T112" fmla="*/ 17 w 50"/>
                <a:gd name="T113" fmla="*/ 2 h 50"/>
                <a:gd name="T114" fmla="*/ 23 w 50"/>
                <a:gd name="T115" fmla="*/ 2 h 50"/>
                <a:gd name="T116" fmla="*/ 23 w 50"/>
                <a:gd name="T117" fmla="*/ 0 h 50"/>
                <a:gd name="T118" fmla="*/ 25 w 50"/>
                <a:gd name="T119" fmla="*/ 4 h 50"/>
                <a:gd name="T120" fmla="*/ 27 w 50"/>
                <a:gd name="T121" fmla="*/ 6 h 50"/>
                <a:gd name="T122" fmla="*/ 27 w 50"/>
                <a:gd name="T123" fmla="*/ 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 h="50">
                  <a:moveTo>
                    <a:pt x="32" y="14"/>
                  </a:moveTo>
                  <a:lnTo>
                    <a:pt x="32" y="14"/>
                  </a:lnTo>
                  <a:lnTo>
                    <a:pt x="32" y="14"/>
                  </a:lnTo>
                  <a:lnTo>
                    <a:pt x="32" y="14"/>
                  </a:lnTo>
                  <a:lnTo>
                    <a:pt x="32" y="14"/>
                  </a:lnTo>
                  <a:lnTo>
                    <a:pt x="32" y="14"/>
                  </a:lnTo>
                  <a:lnTo>
                    <a:pt x="32" y="14"/>
                  </a:lnTo>
                  <a:lnTo>
                    <a:pt x="32" y="14"/>
                  </a:lnTo>
                  <a:lnTo>
                    <a:pt x="32" y="14"/>
                  </a:lnTo>
                  <a:lnTo>
                    <a:pt x="32" y="14"/>
                  </a:lnTo>
                  <a:lnTo>
                    <a:pt x="32" y="14"/>
                  </a:lnTo>
                  <a:lnTo>
                    <a:pt x="32" y="14"/>
                  </a:lnTo>
                  <a:lnTo>
                    <a:pt x="32" y="14"/>
                  </a:lnTo>
                  <a:close/>
                  <a:moveTo>
                    <a:pt x="25" y="0"/>
                  </a:moveTo>
                  <a:lnTo>
                    <a:pt x="25" y="0"/>
                  </a:lnTo>
                  <a:lnTo>
                    <a:pt x="25" y="2"/>
                  </a:lnTo>
                  <a:lnTo>
                    <a:pt x="25" y="2"/>
                  </a:lnTo>
                  <a:lnTo>
                    <a:pt x="25" y="2"/>
                  </a:lnTo>
                  <a:lnTo>
                    <a:pt x="27" y="2"/>
                  </a:lnTo>
                  <a:lnTo>
                    <a:pt x="27" y="2"/>
                  </a:lnTo>
                  <a:lnTo>
                    <a:pt x="27" y="2"/>
                  </a:lnTo>
                  <a:lnTo>
                    <a:pt x="27" y="2"/>
                  </a:lnTo>
                  <a:lnTo>
                    <a:pt x="27" y="2"/>
                  </a:lnTo>
                  <a:lnTo>
                    <a:pt x="27" y="4"/>
                  </a:lnTo>
                  <a:lnTo>
                    <a:pt x="25" y="4"/>
                  </a:lnTo>
                  <a:lnTo>
                    <a:pt x="25" y="4"/>
                  </a:lnTo>
                  <a:lnTo>
                    <a:pt x="25" y="4"/>
                  </a:lnTo>
                  <a:lnTo>
                    <a:pt x="27" y="4"/>
                  </a:lnTo>
                  <a:lnTo>
                    <a:pt x="27" y="4"/>
                  </a:lnTo>
                  <a:lnTo>
                    <a:pt x="27" y="4"/>
                  </a:lnTo>
                  <a:lnTo>
                    <a:pt x="27" y="4"/>
                  </a:lnTo>
                  <a:lnTo>
                    <a:pt x="27" y="4"/>
                  </a:lnTo>
                  <a:lnTo>
                    <a:pt x="27" y="4"/>
                  </a:lnTo>
                  <a:lnTo>
                    <a:pt x="27" y="4"/>
                  </a:lnTo>
                  <a:lnTo>
                    <a:pt x="27" y="6"/>
                  </a:lnTo>
                  <a:lnTo>
                    <a:pt x="29" y="6"/>
                  </a:lnTo>
                  <a:lnTo>
                    <a:pt x="29" y="6"/>
                  </a:lnTo>
                  <a:lnTo>
                    <a:pt x="29" y="6"/>
                  </a:lnTo>
                  <a:lnTo>
                    <a:pt x="30" y="6"/>
                  </a:lnTo>
                  <a:lnTo>
                    <a:pt x="30" y="6"/>
                  </a:lnTo>
                  <a:lnTo>
                    <a:pt x="30" y="6"/>
                  </a:lnTo>
                  <a:lnTo>
                    <a:pt x="30" y="6"/>
                  </a:lnTo>
                  <a:lnTo>
                    <a:pt x="30" y="6"/>
                  </a:lnTo>
                  <a:lnTo>
                    <a:pt x="30" y="6"/>
                  </a:lnTo>
                  <a:lnTo>
                    <a:pt x="30" y="6"/>
                  </a:lnTo>
                  <a:lnTo>
                    <a:pt x="30" y="6"/>
                  </a:lnTo>
                  <a:lnTo>
                    <a:pt x="32" y="6"/>
                  </a:lnTo>
                  <a:lnTo>
                    <a:pt x="32" y="8"/>
                  </a:lnTo>
                  <a:lnTo>
                    <a:pt x="32" y="8"/>
                  </a:lnTo>
                  <a:lnTo>
                    <a:pt x="32" y="8"/>
                  </a:lnTo>
                  <a:lnTo>
                    <a:pt x="32" y="8"/>
                  </a:lnTo>
                  <a:lnTo>
                    <a:pt x="34" y="8"/>
                  </a:lnTo>
                  <a:lnTo>
                    <a:pt x="34" y="8"/>
                  </a:lnTo>
                  <a:lnTo>
                    <a:pt x="34" y="10"/>
                  </a:lnTo>
                  <a:lnTo>
                    <a:pt x="34" y="10"/>
                  </a:lnTo>
                  <a:lnTo>
                    <a:pt x="32" y="10"/>
                  </a:lnTo>
                  <a:lnTo>
                    <a:pt x="32" y="12"/>
                  </a:lnTo>
                  <a:lnTo>
                    <a:pt x="30" y="12"/>
                  </a:lnTo>
                  <a:lnTo>
                    <a:pt x="30" y="12"/>
                  </a:lnTo>
                  <a:lnTo>
                    <a:pt x="30" y="12"/>
                  </a:lnTo>
                  <a:lnTo>
                    <a:pt x="30" y="14"/>
                  </a:lnTo>
                  <a:lnTo>
                    <a:pt x="30" y="14"/>
                  </a:lnTo>
                  <a:lnTo>
                    <a:pt x="30" y="14"/>
                  </a:lnTo>
                  <a:lnTo>
                    <a:pt x="30" y="14"/>
                  </a:lnTo>
                  <a:lnTo>
                    <a:pt x="30" y="14"/>
                  </a:lnTo>
                  <a:lnTo>
                    <a:pt x="30" y="16"/>
                  </a:lnTo>
                  <a:lnTo>
                    <a:pt x="32" y="16"/>
                  </a:lnTo>
                  <a:lnTo>
                    <a:pt x="32" y="16"/>
                  </a:lnTo>
                  <a:lnTo>
                    <a:pt x="32" y="16"/>
                  </a:lnTo>
                  <a:lnTo>
                    <a:pt x="32" y="16"/>
                  </a:lnTo>
                  <a:lnTo>
                    <a:pt x="32" y="16"/>
                  </a:lnTo>
                  <a:lnTo>
                    <a:pt x="32" y="16"/>
                  </a:lnTo>
                  <a:lnTo>
                    <a:pt x="32" y="17"/>
                  </a:lnTo>
                  <a:lnTo>
                    <a:pt x="34" y="17"/>
                  </a:lnTo>
                  <a:lnTo>
                    <a:pt x="38" y="21"/>
                  </a:lnTo>
                  <a:lnTo>
                    <a:pt x="38" y="21"/>
                  </a:lnTo>
                  <a:lnTo>
                    <a:pt x="38" y="21"/>
                  </a:lnTo>
                  <a:lnTo>
                    <a:pt x="38" y="21"/>
                  </a:lnTo>
                  <a:lnTo>
                    <a:pt x="38" y="21"/>
                  </a:lnTo>
                  <a:lnTo>
                    <a:pt x="38" y="21"/>
                  </a:lnTo>
                  <a:lnTo>
                    <a:pt x="38" y="21"/>
                  </a:lnTo>
                  <a:lnTo>
                    <a:pt x="40" y="21"/>
                  </a:lnTo>
                  <a:lnTo>
                    <a:pt x="40" y="21"/>
                  </a:lnTo>
                  <a:lnTo>
                    <a:pt x="40" y="21"/>
                  </a:lnTo>
                  <a:lnTo>
                    <a:pt x="40" y="21"/>
                  </a:lnTo>
                  <a:lnTo>
                    <a:pt x="40" y="21"/>
                  </a:lnTo>
                  <a:lnTo>
                    <a:pt x="40" y="23"/>
                  </a:lnTo>
                  <a:lnTo>
                    <a:pt x="40" y="23"/>
                  </a:lnTo>
                  <a:lnTo>
                    <a:pt x="40" y="25"/>
                  </a:lnTo>
                  <a:lnTo>
                    <a:pt x="40" y="25"/>
                  </a:lnTo>
                  <a:lnTo>
                    <a:pt x="38" y="25"/>
                  </a:lnTo>
                  <a:lnTo>
                    <a:pt x="38" y="25"/>
                  </a:lnTo>
                  <a:lnTo>
                    <a:pt x="38" y="25"/>
                  </a:lnTo>
                  <a:lnTo>
                    <a:pt x="38" y="27"/>
                  </a:lnTo>
                  <a:lnTo>
                    <a:pt x="38" y="27"/>
                  </a:lnTo>
                  <a:lnTo>
                    <a:pt x="36" y="27"/>
                  </a:lnTo>
                  <a:lnTo>
                    <a:pt x="34" y="25"/>
                  </a:lnTo>
                  <a:lnTo>
                    <a:pt x="34" y="27"/>
                  </a:lnTo>
                  <a:lnTo>
                    <a:pt x="34" y="27"/>
                  </a:lnTo>
                  <a:lnTo>
                    <a:pt x="34" y="27"/>
                  </a:lnTo>
                  <a:lnTo>
                    <a:pt x="34" y="27"/>
                  </a:lnTo>
                  <a:lnTo>
                    <a:pt x="36" y="27"/>
                  </a:lnTo>
                  <a:lnTo>
                    <a:pt x="36" y="27"/>
                  </a:lnTo>
                  <a:lnTo>
                    <a:pt x="36" y="29"/>
                  </a:lnTo>
                  <a:lnTo>
                    <a:pt x="36" y="29"/>
                  </a:lnTo>
                  <a:lnTo>
                    <a:pt x="38" y="31"/>
                  </a:lnTo>
                  <a:lnTo>
                    <a:pt x="38" y="31"/>
                  </a:lnTo>
                  <a:lnTo>
                    <a:pt x="38" y="31"/>
                  </a:lnTo>
                  <a:lnTo>
                    <a:pt x="38" y="31"/>
                  </a:lnTo>
                  <a:lnTo>
                    <a:pt x="40" y="31"/>
                  </a:lnTo>
                  <a:lnTo>
                    <a:pt x="40" y="31"/>
                  </a:lnTo>
                  <a:lnTo>
                    <a:pt x="40" y="33"/>
                  </a:lnTo>
                  <a:lnTo>
                    <a:pt x="42" y="33"/>
                  </a:lnTo>
                  <a:lnTo>
                    <a:pt x="42" y="33"/>
                  </a:lnTo>
                  <a:lnTo>
                    <a:pt x="42" y="35"/>
                  </a:lnTo>
                  <a:lnTo>
                    <a:pt x="42" y="35"/>
                  </a:lnTo>
                  <a:lnTo>
                    <a:pt x="42" y="35"/>
                  </a:lnTo>
                  <a:lnTo>
                    <a:pt x="44" y="35"/>
                  </a:lnTo>
                  <a:lnTo>
                    <a:pt x="44" y="35"/>
                  </a:lnTo>
                  <a:lnTo>
                    <a:pt x="44" y="35"/>
                  </a:lnTo>
                  <a:lnTo>
                    <a:pt x="46" y="35"/>
                  </a:lnTo>
                  <a:lnTo>
                    <a:pt x="46" y="35"/>
                  </a:lnTo>
                  <a:lnTo>
                    <a:pt x="46" y="35"/>
                  </a:lnTo>
                  <a:lnTo>
                    <a:pt x="46" y="35"/>
                  </a:lnTo>
                  <a:lnTo>
                    <a:pt x="46" y="35"/>
                  </a:lnTo>
                  <a:lnTo>
                    <a:pt x="48" y="35"/>
                  </a:lnTo>
                  <a:lnTo>
                    <a:pt x="48" y="35"/>
                  </a:lnTo>
                  <a:lnTo>
                    <a:pt x="48" y="35"/>
                  </a:lnTo>
                  <a:lnTo>
                    <a:pt x="48" y="35"/>
                  </a:lnTo>
                  <a:lnTo>
                    <a:pt x="48" y="37"/>
                  </a:lnTo>
                  <a:lnTo>
                    <a:pt x="48" y="37"/>
                  </a:lnTo>
                  <a:lnTo>
                    <a:pt x="48" y="37"/>
                  </a:lnTo>
                  <a:lnTo>
                    <a:pt x="48" y="37"/>
                  </a:lnTo>
                  <a:lnTo>
                    <a:pt x="48" y="37"/>
                  </a:lnTo>
                  <a:lnTo>
                    <a:pt x="48" y="37"/>
                  </a:lnTo>
                  <a:lnTo>
                    <a:pt x="48" y="37"/>
                  </a:lnTo>
                  <a:lnTo>
                    <a:pt x="48" y="37"/>
                  </a:lnTo>
                  <a:lnTo>
                    <a:pt x="48" y="39"/>
                  </a:lnTo>
                  <a:lnTo>
                    <a:pt x="48" y="39"/>
                  </a:lnTo>
                  <a:lnTo>
                    <a:pt x="48" y="39"/>
                  </a:lnTo>
                  <a:lnTo>
                    <a:pt x="46" y="39"/>
                  </a:lnTo>
                  <a:lnTo>
                    <a:pt x="46" y="39"/>
                  </a:lnTo>
                  <a:lnTo>
                    <a:pt x="46" y="39"/>
                  </a:lnTo>
                  <a:lnTo>
                    <a:pt x="46" y="39"/>
                  </a:lnTo>
                  <a:lnTo>
                    <a:pt x="46" y="41"/>
                  </a:lnTo>
                  <a:lnTo>
                    <a:pt x="48" y="41"/>
                  </a:lnTo>
                  <a:lnTo>
                    <a:pt x="48" y="41"/>
                  </a:lnTo>
                  <a:lnTo>
                    <a:pt x="48" y="41"/>
                  </a:lnTo>
                  <a:lnTo>
                    <a:pt x="48" y="41"/>
                  </a:lnTo>
                  <a:lnTo>
                    <a:pt x="48" y="42"/>
                  </a:lnTo>
                  <a:lnTo>
                    <a:pt x="50" y="42"/>
                  </a:lnTo>
                  <a:lnTo>
                    <a:pt x="50" y="42"/>
                  </a:lnTo>
                  <a:lnTo>
                    <a:pt x="50" y="42"/>
                  </a:lnTo>
                  <a:lnTo>
                    <a:pt x="50" y="42"/>
                  </a:lnTo>
                  <a:lnTo>
                    <a:pt x="50" y="42"/>
                  </a:lnTo>
                  <a:lnTo>
                    <a:pt x="50" y="42"/>
                  </a:lnTo>
                  <a:lnTo>
                    <a:pt x="50" y="42"/>
                  </a:lnTo>
                  <a:lnTo>
                    <a:pt x="50" y="42"/>
                  </a:lnTo>
                  <a:lnTo>
                    <a:pt x="48" y="44"/>
                  </a:lnTo>
                  <a:lnTo>
                    <a:pt x="48" y="44"/>
                  </a:lnTo>
                  <a:lnTo>
                    <a:pt x="48" y="42"/>
                  </a:lnTo>
                  <a:lnTo>
                    <a:pt x="48" y="42"/>
                  </a:lnTo>
                  <a:lnTo>
                    <a:pt x="46" y="42"/>
                  </a:lnTo>
                  <a:lnTo>
                    <a:pt x="46" y="44"/>
                  </a:lnTo>
                  <a:lnTo>
                    <a:pt x="48" y="44"/>
                  </a:lnTo>
                  <a:lnTo>
                    <a:pt x="48" y="44"/>
                  </a:lnTo>
                  <a:lnTo>
                    <a:pt x="48" y="44"/>
                  </a:lnTo>
                  <a:lnTo>
                    <a:pt x="48" y="46"/>
                  </a:lnTo>
                  <a:lnTo>
                    <a:pt x="48" y="46"/>
                  </a:lnTo>
                  <a:lnTo>
                    <a:pt x="48" y="46"/>
                  </a:lnTo>
                  <a:lnTo>
                    <a:pt x="48" y="48"/>
                  </a:lnTo>
                  <a:lnTo>
                    <a:pt x="48" y="48"/>
                  </a:lnTo>
                  <a:lnTo>
                    <a:pt x="48" y="48"/>
                  </a:lnTo>
                  <a:lnTo>
                    <a:pt x="48" y="48"/>
                  </a:lnTo>
                  <a:lnTo>
                    <a:pt x="48" y="48"/>
                  </a:lnTo>
                  <a:lnTo>
                    <a:pt x="48" y="48"/>
                  </a:lnTo>
                  <a:lnTo>
                    <a:pt x="48" y="48"/>
                  </a:lnTo>
                  <a:lnTo>
                    <a:pt x="48" y="50"/>
                  </a:lnTo>
                  <a:lnTo>
                    <a:pt x="48" y="50"/>
                  </a:lnTo>
                  <a:lnTo>
                    <a:pt x="46" y="48"/>
                  </a:lnTo>
                  <a:lnTo>
                    <a:pt x="46" y="48"/>
                  </a:lnTo>
                  <a:lnTo>
                    <a:pt x="46" y="48"/>
                  </a:lnTo>
                  <a:lnTo>
                    <a:pt x="46" y="48"/>
                  </a:lnTo>
                  <a:lnTo>
                    <a:pt x="46" y="48"/>
                  </a:lnTo>
                  <a:lnTo>
                    <a:pt x="44" y="48"/>
                  </a:lnTo>
                  <a:lnTo>
                    <a:pt x="44" y="50"/>
                  </a:lnTo>
                  <a:lnTo>
                    <a:pt x="44" y="50"/>
                  </a:lnTo>
                  <a:lnTo>
                    <a:pt x="44" y="50"/>
                  </a:lnTo>
                  <a:lnTo>
                    <a:pt x="42" y="50"/>
                  </a:lnTo>
                  <a:lnTo>
                    <a:pt x="42" y="48"/>
                  </a:lnTo>
                  <a:lnTo>
                    <a:pt x="40" y="46"/>
                  </a:lnTo>
                  <a:lnTo>
                    <a:pt x="40" y="44"/>
                  </a:lnTo>
                  <a:lnTo>
                    <a:pt x="40" y="44"/>
                  </a:lnTo>
                  <a:lnTo>
                    <a:pt x="40" y="44"/>
                  </a:lnTo>
                  <a:lnTo>
                    <a:pt x="40" y="44"/>
                  </a:lnTo>
                  <a:lnTo>
                    <a:pt x="40" y="42"/>
                  </a:lnTo>
                  <a:lnTo>
                    <a:pt x="40" y="42"/>
                  </a:lnTo>
                  <a:lnTo>
                    <a:pt x="40" y="42"/>
                  </a:lnTo>
                  <a:lnTo>
                    <a:pt x="40" y="42"/>
                  </a:lnTo>
                  <a:lnTo>
                    <a:pt x="40" y="42"/>
                  </a:lnTo>
                  <a:lnTo>
                    <a:pt x="40" y="42"/>
                  </a:lnTo>
                  <a:lnTo>
                    <a:pt x="40" y="42"/>
                  </a:lnTo>
                  <a:lnTo>
                    <a:pt x="38" y="41"/>
                  </a:lnTo>
                  <a:lnTo>
                    <a:pt x="38" y="41"/>
                  </a:lnTo>
                  <a:lnTo>
                    <a:pt x="38" y="41"/>
                  </a:lnTo>
                  <a:lnTo>
                    <a:pt x="38" y="41"/>
                  </a:lnTo>
                  <a:lnTo>
                    <a:pt x="38" y="41"/>
                  </a:lnTo>
                  <a:lnTo>
                    <a:pt x="36" y="41"/>
                  </a:lnTo>
                  <a:lnTo>
                    <a:pt x="36" y="41"/>
                  </a:lnTo>
                  <a:lnTo>
                    <a:pt x="36" y="41"/>
                  </a:lnTo>
                  <a:lnTo>
                    <a:pt x="36" y="39"/>
                  </a:lnTo>
                  <a:lnTo>
                    <a:pt x="36" y="39"/>
                  </a:lnTo>
                  <a:lnTo>
                    <a:pt x="36" y="39"/>
                  </a:lnTo>
                  <a:lnTo>
                    <a:pt x="36" y="37"/>
                  </a:lnTo>
                  <a:lnTo>
                    <a:pt x="36" y="37"/>
                  </a:lnTo>
                  <a:lnTo>
                    <a:pt x="36" y="37"/>
                  </a:lnTo>
                  <a:lnTo>
                    <a:pt x="36" y="37"/>
                  </a:lnTo>
                  <a:lnTo>
                    <a:pt x="36" y="37"/>
                  </a:lnTo>
                  <a:lnTo>
                    <a:pt x="36" y="37"/>
                  </a:lnTo>
                  <a:lnTo>
                    <a:pt x="36" y="37"/>
                  </a:lnTo>
                  <a:lnTo>
                    <a:pt x="36" y="35"/>
                  </a:lnTo>
                  <a:lnTo>
                    <a:pt x="36" y="35"/>
                  </a:lnTo>
                  <a:lnTo>
                    <a:pt x="36" y="35"/>
                  </a:lnTo>
                  <a:lnTo>
                    <a:pt x="34" y="37"/>
                  </a:lnTo>
                  <a:lnTo>
                    <a:pt x="32" y="37"/>
                  </a:lnTo>
                  <a:lnTo>
                    <a:pt x="32" y="37"/>
                  </a:lnTo>
                  <a:lnTo>
                    <a:pt x="32" y="37"/>
                  </a:lnTo>
                  <a:lnTo>
                    <a:pt x="32" y="37"/>
                  </a:lnTo>
                  <a:lnTo>
                    <a:pt x="30" y="37"/>
                  </a:lnTo>
                  <a:lnTo>
                    <a:pt x="30" y="37"/>
                  </a:lnTo>
                  <a:lnTo>
                    <a:pt x="30" y="37"/>
                  </a:lnTo>
                  <a:lnTo>
                    <a:pt x="30" y="37"/>
                  </a:lnTo>
                  <a:lnTo>
                    <a:pt x="30" y="37"/>
                  </a:lnTo>
                  <a:lnTo>
                    <a:pt x="30" y="37"/>
                  </a:lnTo>
                  <a:lnTo>
                    <a:pt x="30" y="37"/>
                  </a:lnTo>
                  <a:lnTo>
                    <a:pt x="29" y="37"/>
                  </a:lnTo>
                  <a:lnTo>
                    <a:pt x="29" y="37"/>
                  </a:lnTo>
                  <a:lnTo>
                    <a:pt x="29" y="35"/>
                  </a:lnTo>
                  <a:lnTo>
                    <a:pt x="29" y="35"/>
                  </a:lnTo>
                  <a:lnTo>
                    <a:pt x="29" y="35"/>
                  </a:lnTo>
                  <a:lnTo>
                    <a:pt x="29" y="35"/>
                  </a:lnTo>
                  <a:lnTo>
                    <a:pt x="27" y="35"/>
                  </a:lnTo>
                  <a:lnTo>
                    <a:pt x="27" y="35"/>
                  </a:lnTo>
                  <a:lnTo>
                    <a:pt x="27" y="35"/>
                  </a:lnTo>
                  <a:lnTo>
                    <a:pt x="27" y="35"/>
                  </a:lnTo>
                  <a:lnTo>
                    <a:pt x="27" y="35"/>
                  </a:lnTo>
                  <a:lnTo>
                    <a:pt x="27" y="35"/>
                  </a:lnTo>
                  <a:lnTo>
                    <a:pt x="27" y="33"/>
                  </a:lnTo>
                  <a:lnTo>
                    <a:pt x="27" y="33"/>
                  </a:lnTo>
                  <a:lnTo>
                    <a:pt x="25" y="31"/>
                  </a:lnTo>
                  <a:lnTo>
                    <a:pt x="25" y="31"/>
                  </a:lnTo>
                  <a:lnTo>
                    <a:pt x="25" y="31"/>
                  </a:lnTo>
                  <a:lnTo>
                    <a:pt x="25" y="31"/>
                  </a:lnTo>
                  <a:lnTo>
                    <a:pt x="23" y="33"/>
                  </a:lnTo>
                  <a:lnTo>
                    <a:pt x="23" y="33"/>
                  </a:lnTo>
                  <a:lnTo>
                    <a:pt x="23" y="33"/>
                  </a:lnTo>
                  <a:lnTo>
                    <a:pt x="23" y="33"/>
                  </a:lnTo>
                  <a:lnTo>
                    <a:pt x="23" y="33"/>
                  </a:lnTo>
                  <a:lnTo>
                    <a:pt x="21" y="33"/>
                  </a:lnTo>
                  <a:lnTo>
                    <a:pt x="21" y="33"/>
                  </a:lnTo>
                  <a:lnTo>
                    <a:pt x="21" y="33"/>
                  </a:lnTo>
                  <a:lnTo>
                    <a:pt x="19" y="31"/>
                  </a:lnTo>
                  <a:lnTo>
                    <a:pt x="19" y="31"/>
                  </a:lnTo>
                  <a:lnTo>
                    <a:pt x="19" y="31"/>
                  </a:lnTo>
                  <a:lnTo>
                    <a:pt x="19" y="31"/>
                  </a:lnTo>
                  <a:lnTo>
                    <a:pt x="19" y="31"/>
                  </a:lnTo>
                  <a:lnTo>
                    <a:pt x="19" y="31"/>
                  </a:lnTo>
                  <a:lnTo>
                    <a:pt x="19" y="31"/>
                  </a:lnTo>
                  <a:lnTo>
                    <a:pt x="19" y="31"/>
                  </a:lnTo>
                  <a:lnTo>
                    <a:pt x="17" y="31"/>
                  </a:lnTo>
                  <a:lnTo>
                    <a:pt x="17" y="31"/>
                  </a:lnTo>
                  <a:lnTo>
                    <a:pt x="17" y="29"/>
                  </a:lnTo>
                  <a:lnTo>
                    <a:pt x="17" y="29"/>
                  </a:lnTo>
                  <a:lnTo>
                    <a:pt x="17" y="29"/>
                  </a:lnTo>
                  <a:lnTo>
                    <a:pt x="17" y="29"/>
                  </a:lnTo>
                  <a:lnTo>
                    <a:pt x="17" y="29"/>
                  </a:lnTo>
                  <a:lnTo>
                    <a:pt x="17" y="29"/>
                  </a:lnTo>
                  <a:lnTo>
                    <a:pt x="17" y="29"/>
                  </a:lnTo>
                  <a:lnTo>
                    <a:pt x="17" y="27"/>
                  </a:lnTo>
                  <a:lnTo>
                    <a:pt x="15" y="27"/>
                  </a:lnTo>
                  <a:lnTo>
                    <a:pt x="15" y="27"/>
                  </a:lnTo>
                  <a:lnTo>
                    <a:pt x="13" y="25"/>
                  </a:lnTo>
                  <a:lnTo>
                    <a:pt x="13" y="25"/>
                  </a:lnTo>
                  <a:lnTo>
                    <a:pt x="13" y="25"/>
                  </a:lnTo>
                  <a:lnTo>
                    <a:pt x="11" y="25"/>
                  </a:lnTo>
                  <a:lnTo>
                    <a:pt x="11" y="25"/>
                  </a:lnTo>
                  <a:lnTo>
                    <a:pt x="11" y="27"/>
                  </a:lnTo>
                  <a:lnTo>
                    <a:pt x="11" y="27"/>
                  </a:lnTo>
                  <a:lnTo>
                    <a:pt x="11" y="27"/>
                  </a:lnTo>
                  <a:lnTo>
                    <a:pt x="9" y="25"/>
                  </a:lnTo>
                  <a:lnTo>
                    <a:pt x="9" y="25"/>
                  </a:lnTo>
                  <a:lnTo>
                    <a:pt x="9" y="25"/>
                  </a:lnTo>
                  <a:lnTo>
                    <a:pt x="9" y="27"/>
                  </a:lnTo>
                  <a:lnTo>
                    <a:pt x="9" y="27"/>
                  </a:lnTo>
                  <a:lnTo>
                    <a:pt x="7" y="27"/>
                  </a:lnTo>
                  <a:lnTo>
                    <a:pt x="6" y="25"/>
                  </a:lnTo>
                  <a:lnTo>
                    <a:pt x="4" y="25"/>
                  </a:lnTo>
                  <a:lnTo>
                    <a:pt x="4" y="25"/>
                  </a:lnTo>
                  <a:lnTo>
                    <a:pt x="4" y="23"/>
                  </a:lnTo>
                  <a:lnTo>
                    <a:pt x="4" y="23"/>
                  </a:lnTo>
                  <a:lnTo>
                    <a:pt x="4" y="23"/>
                  </a:lnTo>
                  <a:lnTo>
                    <a:pt x="4" y="23"/>
                  </a:lnTo>
                  <a:lnTo>
                    <a:pt x="4" y="23"/>
                  </a:lnTo>
                  <a:lnTo>
                    <a:pt x="4" y="21"/>
                  </a:lnTo>
                  <a:lnTo>
                    <a:pt x="4" y="21"/>
                  </a:lnTo>
                  <a:lnTo>
                    <a:pt x="4" y="21"/>
                  </a:lnTo>
                  <a:lnTo>
                    <a:pt x="4" y="21"/>
                  </a:lnTo>
                  <a:lnTo>
                    <a:pt x="4" y="21"/>
                  </a:lnTo>
                  <a:lnTo>
                    <a:pt x="2" y="19"/>
                  </a:lnTo>
                  <a:lnTo>
                    <a:pt x="2" y="19"/>
                  </a:lnTo>
                  <a:lnTo>
                    <a:pt x="2" y="19"/>
                  </a:lnTo>
                  <a:lnTo>
                    <a:pt x="2" y="19"/>
                  </a:lnTo>
                  <a:lnTo>
                    <a:pt x="2" y="19"/>
                  </a:lnTo>
                  <a:lnTo>
                    <a:pt x="2" y="17"/>
                  </a:lnTo>
                  <a:lnTo>
                    <a:pt x="2" y="17"/>
                  </a:lnTo>
                  <a:lnTo>
                    <a:pt x="2" y="17"/>
                  </a:lnTo>
                  <a:lnTo>
                    <a:pt x="2" y="17"/>
                  </a:lnTo>
                  <a:lnTo>
                    <a:pt x="2" y="17"/>
                  </a:lnTo>
                  <a:lnTo>
                    <a:pt x="2" y="17"/>
                  </a:lnTo>
                  <a:lnTo>
                    <a:pt x="2" y="16"/>
                  </a:lnTo>
                  <a:lnTo>
                    <a:pt x="2" y="16"/>
                  </a:lnTo>
                  <a:lnTo>
                    <a:pt x="4" y="16"/>
                  </a:lnTo>
                  <a:lnTo>
                    <a:pt x="2" y="16"/>
                  </a:lnTo>
                  <a:lnTo>
                    <a:pt x="2" y="16"/>
                  </a:lnTo>
                  <a:lnTo>
                    <a:pt x="2" y="16"/>
                  </a:lnTo>
                  <a:lnTo>
                    <a:pt x="2" y="16"/>
                  </a:lnTo>
                  <a:lnTo>
                    <a:pt x="4" y="16"/>
                  </a:lnTo>
                  <a:lnTo>
                    <a:pt x="4" y="16"/>
                  </a:lnTo>
                  <a:lnTo>
                    <a:pt x="4" y="16"/>
                  </a:lnTo>
                  <a:lnTo>
                    <a:pt x="4" y="16"/>
                  </a:lnTo>
                  <a:lnTo>
                    <a:pt x="4" y="16"/>
                  </a:lnTo>
                  <a:lnTo>
                    <a:pt x="4" y="14"/>
                  </a:lnTo>
                  <a:lnTo>
                    <a:pt x="4" y="14"/>
                  </a:lnTo>
                  <a:lnTo>
                    <a:pt x="4" y="14"/>
                  </a:lnTo>
                  <a:lnTo>
                    <a:pt x="4" y="14"/>
                  </a:lnTo>
                  <a:lnTo>
                    <a:pt x="4" y="12"/>
                  </a:lnTo>
                  <a:lnTo>
                    <a:pt x="4" y="12"/>
                  </a:lnTo>
                  <a:lnTo>
                    <a:pt x="4" y="10"/>
                  </a:lnTo>
                  <a:lnTo>
                    <a:pt x="4" y="10"/>
                  </a:lnTo>
                  <a:lnTo>
                    <a:pt x="4" y="10"/>
                  </a:lnTo>
                  <a:lnTo>
                    <a:pt x="4" y="8"/>
                  </a:lnTo>
                  <a:lnTo>
                    <a:pt x="4" y="8"/>
                  </a:lnTo>
                  <a:lnTo>
                    <a:pt x="4" y="8"/>
                  </a:lnTo>
                  <a:lnTo>
                    <a:pt x="4" y="8"/>
                  </a:lnTo>
                  <a:lnTo>
                    <a:pt x="2" y="8"/>
                  </a:lnTo>
                  <a:lnTo>
                    <a:pt x="2" y="6"/>
                  </a:lnTo>
                  <a:lnTo>
                    <a:pt x="2" y="6"/>
                  </a:lnTo>
                  <a:lnTo>
                    <a:pt x="2" y="6"/>
                  </a:lnTo>
                  <a:lnTo>
                    <a:pt x="0" y="6"/>
                  </a:lnTo>
                  <a:lnTo>
                    <a:pt x="0" y="6"/>
                  </a:lnTo>
                  <a:lnTo>
                    <a:pt x="0" y="4"/>
                  </a:lnTo>
                  <a:lnTo>
                    <a:pt x="0" y="4"/>
                  </a:lnTo>
                  <a:lnTo>
                    <a:pt x="0" y="4"/>
                  </a:lnTo>
                  <a:lnTo>
                    <a:pt x="0" y="4"/>
                  </a:lnTo>
                  <a:lnTo>
                    <a:pt x="0" y="4"/>
                  </a:lnTo>
                  <a:lnTo>
                    <a:pt x="0" y="4"/>
                  </a:lnTo>
                  <a:lnTo>
                    <a:pt x="2" y="4"/>
                  </a:lnTo>
                  <a:lnTo>
                    <a:pt x="2" y="4"/>
                  </a:lnTo>
                  <a:lnTo>
                    <a:pt x="4" y="4"/>
                  </a:lnTo>
                  <a:lnTo>
                    <a:pt x="4" y="4"/>
                  </a:lnTo>
                  <a:lnTo>
                    <a:pt x="6" y="4"/>
                  </a:lnTo>
                  <a:lnTo>
                    <a:pt x="6" y="2"/>
                  </a:lnTo>
                  <a:lnTo>
                    <a:pt x="6" y="2"/>
                  </a:lnTo>
                  <a:lnTo>
                    <a:pt x="7" y="2"/>
                  </a:lnTo>
                  <a:lnTo>
                    <a:pt x="7" y="2"/>
                  </a:lnTo>
                  <a:lnTo>
                    <a:pt x="7" y="2"/>
                  </a:lnTo>
                  <a:lnTo>
                    <a:pt x="9" y="2"/>
                  </a:lnTo>
                  <a:lnTo>
                    <a:pt x="9" y="2"/>
                  </a:lnTo>
                  <a:lnTo>
                    <a:pt x="9" y="2"/>
                  </a:lnTo>
                  <a:lnTo>
                    <a:pt x="9" y="2"/>
                  </a:lnTo>
                  <a:lnTo>
                    <a:pt x="11" y="2"/>
                  </a:lnTo>
                  <a:lnTo>
                    <a:pt x="11" y="2"/>
                  </a:lnTo>
                  <a:lnTo>
                    <a:pt x="11" y="2"/>
                  </a:lnTo>
                  <a:lnTo>
                    <a:pt x="11" y="2"/>
                  </a:lnTo>
                  <a:lnTo>
                    <a:pt x="11" y="0"/>
                  </a:lnTo>
                  <a:lnTo>
                    <a:pt x="11" y="0"/>
                  </a:lnTo>
                  <a:lnTo>
                    <a:pt x="11" y="0"/>
                  </a:lnTo>
                  <a:lnTo>
                    <a:pt x="11" y="0"/>
                  </a:lnTo>
                  <a:lnTo>
                    <a:pt x="11" y="0"/>
                  </a:lnTo>
                  <a:lnTo>
                    <a:pt x="13" y="2"/>
                  </a:lnTo>
                  <a:lnTo>
                    <a:pt x="13" y="2"/>
                  </a:lnTo>
                  <a:lnTo>
                    <a:pt x="13" y="2"/>
                  </a:lnTo>
                  <a:lnTo>
                    <a:pt x="13" y="2"/>
                  </a:lnTo>
                  <a:lnTo>
                    <a:pt x="13" y="2"/>
                  </a:lnTo>
                  <a:lnTo>
                    <a:pt x="13" y="2"/>
                  </a:lnTo>
                  <a:lnTo>
                    <a:pt x="13" y="2"/>
                  </a:lnTo>
                  <a:lnTo>
                    <a:pt x="13" y="2"/>
                  </a:lnTo>
                  <a:lnTo>
                    <a:pt x="15" y="2"/>
                  </a:lnTo>
                  <a:lnTo>
                    <a:pt x="15" y="2"/>
                  </a:lnTo>
                  <a:lnTo>
                    <a:pt x="15" y="2"/>
                  </a:lnTo>
                  <a:lnTo>
                    <a:pt x="15" y="2"/>
                  </a:lnTo>
                  <a:lnTo>
                    <a:pt x="17" y="2"/>
                  </a:lnTo>
                  <a:lnTo>
                    <a:pt x="17" y="2"/>
                  </a:lnTo>
                  <a:lnTo>
                    <a:pt x="17" y="2"/>
                  </a:lnTo>
                  <a:lnTo>
                    <a:pt x="17" y="2"/>
                  </a:lnTo>
                  <a:lnTo>
                    <a:pt x="17" y="2"/>
                  </a:lnTo>
                  <a:lnTo>
                    <a:pt x="17" y="2"/>
                  </a:lnTo>
                  <a:lnTo>
                    <a:pt x="17" y="2"/>
                  </a:lnTo>
                  <a:lnTo>
                    <a:pt x="17" y="2"/>
                  </a:lnTo>
                  <a:lnTo>
                    <a:pt x="17" y="2"/>
                  </a:lnTo>
                  <a:lnTo>
                    <a:pt x="17" y="2"/>
                  </a:lnTo>
                  <a:lnTo>
                    <a:pt x="19" y="0"/>
                  </a:lnTo>
                  <a:lnTo>
                    <a:pt x="19" y="0"/>
                  </a:lnTo>
                  <a:lnTo>
                    <a:pt x="19" y="2"/>
                  </a:lnTo>
                  <a:lnTo>
                    <a:pt x="21" y="2"/>
                  </a:lnTo>
                  <a:lnTo>
                    <a:pt x="23" y="2"/>
                  </a:lnTo>
                  <a:lnTo>
                    <a:pt x="23" y="0"/>
                  </a:lnTo>
                  <a:lnTo>
                    <a:pt x="23" y="0"/>
                  </a:lnTo>
                  <a:lnTo>
                    <a:pt x="23" y="0"/>
                  </a:lnTo>
                  <a:lnTo>
                    <a:pt x="21" y="0"/>
                  </a:lnTo>
                  <a:lnTo>
                    <a:pt x="21" y="0"/>
                  </a:lnTo>
                  <a:lnTo>
                    <a:pt x="21" y="0"/>
                  </a:lnTo>
                  <a:lnTo>
                    <a:pt x="23" y="0"/>
                  </a:lnTo>
                  <a:lnTo>
                    <a:pt x="23" y="0"/>
                  </a:lnTo>
                  <a:lnTo>
                    <a:pt x="25" y="0"/>
                  </a:lnTo>
                  <a:lnTo>
                    <a:pt x="25" y="0"/>
                  </a:lnTo>
                  <a:lnTo>
                    <a:pt x="25" y="0"/>
                  </a:lnTo>
                  <a:close/>
                  <a:moveTo>
                    <a:pt x="25" y="6"/>
                  </a:moveTo>
                  <a:lnTo>
                    <a:pt x="25" y="6"/>
                  </a:lnTo>
                  <a:lnTo>
                    <a:pt x="25" y="4"/>
                  </a:lnTo>
                  <a:lnTo>
                    <a:pt x="25" y="4"/>
                  </a:lnTo>
                  <a:lnTo>
                    <a:pt x="25" y="4"/>
                  </a:lnTo>
                  <a:lnTo>
                    <a:pt x="23" y="4"/>
                  </a:lnTo>
                  <a:lnTo>
                    <a:pt x="23" y="4"/>
                  </a:lnTo>
                  <a:lnTo>
                    <a:pt x="25" y="4"/>
                  </a:lnTo>
                  <a:lnTo>
                    <a:pt x="25" y="6"/>
                  </a:lnTo>
                  <a:close/>
                  <a:moveTo>
                    <a:pt x="27" y="6"/>
                  </a:moveTo>
                  <a:lnTo>
                    <a:pt x="29" y="6"/>
                  </a:lnTo>
                  <a:lnTo>
                    <a:pt x="29" y="6"/>
                  </a:lnTo>
                  <a:lnTo>
                    <a:pt x="27" y="6"/>
                  </a:lnTo>
                  <a:lnTo>
                    <a:pt x="27" y="6"/>
                  </a:lnTo>
                  <a:lnTo>
                    <a:pt x="27" y="6"/>
                  </a:lnTo>
                  <a:lnTo>
                    <a:pt x="27" y="6"/>
                  </a:lnTo>
                  <a:lnTo>
                    <a:pt x="27" y="6"/>
                  </a:lnTo>
                  <a:lnTo>
                    <a:pt x="27"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16"/>
            <p:cNvSpPr>
              <a:spLocks noEditPoints="1"/>
            </p:cNvSpPr>
            <p:nvPr/>
          </p:nvSpPr>
          <p:spPr bwMode="auto">
            <a:xfrm>
              <a:off x="708025" y="5113338"/>
              <a:ext cx="73025" cy="90488"/>
            </a:xfrm>
            <a:custGeom>
              <a:avLst/>
              <a:gdLst>
                <a:gd name="T0" fmla="*/ 46 w 46"/>
                <a:gd name="T1" fmla="*/ 57 h 57"/>
                <a:gd name="T2" fmla="*/ 46 w 46"/>
                <a:gd name="T3" fmla="*/ 57 h 57"/>
                <a:gd name="T4" fmla="*/ 46 w 46"/>
                <a:gd name="T5" fmla="*/ 57 h 57"/>
                <a:gd name="T6" fmla="*/ 46 w 46"/>
                <a:gd name="T7" fmla="*/ 57 h 57"/>
                <a:gd name="T8" fmla="*/ 46 w 46"/>
                <a:gd name="T9" fmla="*/ 57 h 57"/>
                <a:gd name="T10" fmla="*/ 8 w 46"/>
                <a:gd name="T11" fmla="*/ 51 h 57"/>
                <a:gd name="T12" fmla="*/ 8 w 46"/>
                <a:gd name="T13" fmla="*/ 51 h 57"/>
                <a:gd name="T14" fmla="*/ 8 w 46"/>
                <a:gd name="T15" fmla="*/ 51 h 57"/>
                <a:gd name="T16" fmla="*/ 8 w 46"/>
                <a:gd name="T17" fmla="*/ 51 h 57"/>
                <a:gd name="T18" fmla="*/ 8 w 46"/>
                <a:gd name="T19" fmla="*/ 53 h 57"/>
                <a:gd name="T20" fmla="*/ 8 w 46"/>
                <a:gd name="T21" fmla="*/ 53 h 57"/>
                <a:gd name="T22" fmla="*/ 8 w 46"/>
                <a:gd name="T23" fmla="*/ 53 h 57"/>
                <a:gd name="T24" fmla="*/ 8 w 46"/>
                <a:gd name="T25" fmla="*/ 53 h 57"/>
                <a:gd name="T26" fmla="*/ 6 w 46"/>
                <a:gd name="T27" fmla="*/ 53 h 57"/>
                <a:gd name="T28" fmla="*/ 6 w 46"/>
                <a:gd name="T29" fmla="*/ 53 h 57"/>
                <a:gd name="T30" fmla="*/ 6 w 46"/>
                <a:gd name="T31" fmla="*/ 53 h 57"/>
                <a:gd name="T32" fmla="*/ 6 w 46"/>
                <a:gd name="T33" fmla="*/ 53 h 57"/>
                <a:gd name="T34" fmla="*/ 4 w 46"/>
                <a:gd name="T35" fmla="*/ 53 h 57"/>
                <a:gd name="T36" fmla="*/ 4 w 46"/>
                <a:gd name="T37" fmla="*/ 53 h 57"/>
                <a:gd name="T38" fmla="*/ 4 w 46"/>
                <a:gd name="T39" fmla="*/ 53 h 57"/>
                <a:gd name="T40" fmla="*/ 4 w 46"/>
                <a:gd name="T41" fmla="*/ 53 h 57"/>
                <a:gd name="T42" fmla="*/ 6 w 46"/>
                <a:gd name="T43" fmla="*/ 53 h 57"/>
                <a:gd name="T44" fmla="*/ 6 w 46"/>
                <a:gd name="T45" fmla="*/ 53 h 57"/>
                <a:gd name="T46" fmla="*/ 6 w 46"/>
                <a:gd name="T47" fmla="*/ 53 h 57"/>
                <a:gd name="T48" fmla="*/ 6 w 46"/>
                <a:gd name="T49" fmla="*/ 51 h 57"/>
                <a:gd name="T50" fmla="*/ 6 w 46"/>
                <a:gd name="T51" fmla="*/ 51 h 57"/>
                <a:gd name="T52" fmla="*/ 8 w 46"/>
                <a:gd name="T53" fmla="*/ 51 h 57"/>
                <a:gd name="T54" fmla="*/ 27 w 46"/>
                <a:gd name="T55" fmla="*/ 51 h 57"/>
                <a:gd name="T56" fmla="*/ 27 w 46"/>
                <a:gd name="T57" fmla="*/ 51 h 57"/>
                <a:gd name="T58" fmla="*/ 25 w 46"/>
                <a:gd name="T59" fmla="*/ 51 h 57"/>
                <a:gd name="T60" fmla="*/ 25 w 46"/>
                <a:gd name="T61" fmla="*/ 51 h 57"/>
                <a:gd name="T62" fmla="*/ 25 w 46"/>
                <a:gd name="T63" fmla="*/ 51 h 57"/>
                <a:gd name="T64" fmla="*/ 25 w 46"/>
                <a:gd name="T65" fmla="*/ 51 h 57"/>
                <a:gd name="T66" fmla="*/ 25 w 46"/>
                <a:gd name="T67" fmla="*/ 51 h 57"/>
                <a:gd name="T68" fmla="*/ 25 w 46"/>
                <a:gd name="T69" fmla="*/ 53 h 57"/>
                <a:gd name="T70" fmla="*/ 25 w 46"/>
                <a:gd name="T71" fmla="*/ 53 h 57"/>
                <a:gd name="T72" fmla="*/ 25 w 46"/>
                <a:gd name="T73" fmla="*/ 53 h 57"/>
                <a:gd name="T74" fmla="*/ 25 w 46"/>
                <a:gd name="T75" fmla="*/ 53 h 57"/>
                <a:gd name="T76" fmla="*/ 25 w 46"/>
                <a:gd name="T77" fmla="*/ 51 h 57"/>
                <a:gd name="T78" fmla="*/ 25 w 46"/>
                <a:gd name="T79" fmla="*/ 51 h 57"/>
                <a:gd name="T80" fmla="*/ 25 w 46"/>
                <a:gd name="T81" fmla="*/ 51 h 57"/>
                <a:gd name="T82" fmla="*/ 25 w 46"/>
                <a:gd name="T83" fmla="*/ 51 h 57"/>
                <a:gd name="T84" fmla="*/ 25 w 46"/>
                <a:gd name="T85" fmla="*/ 51 h 57"/>
                <a:gd name="T86" fmla="*/ 25 w 46"/>
                <a:gd name="T87" fmla="*/ 51 h 57"/>
                <a:gd name="T88" fmla="*/ 25 w 46"/>
                <a:gd name="T89" fmla="*/ 51 h 57"/>
                <a:gd name="T90" fmla="*/ 27 w 46"/>
                <a:gd name="T91" fmla="*/ 51 h 57"/>
                <a:gd name="T92" fmla="*/ 27 w 46"/>
                <a:gd name="T93" fmla="*/ 51 h 57"/>
                <a:gd name="T94" fmla="*/ 23 w 46"/>
                <a:gd name="T95" fmla="*/ 51 h 57"/>
                <a:gd name="T96" fmla="*/ 23 w 46"/>
                <a:gd name="T97" fmla="*/ 51 h 57"/>
                <a:gd name="T98" fmla="*/ 23 w 46"/>
                <a:gd name="T99" fmla="*/ 51 h 57"/>
                <a:gd name="T100" fmla="*/ 23 w 46"/>
                <a:gd name="T101" fmla="*/ 51 h 57"/>
                <a:gd name="T102" fmla="*/ 23 w 46"/>
                <a:gd name="T103" fmla="*/ 51 h 57"/>
                <a:gd name="T104" fmla="*/ 23 w 46"/>
                <a:gd name="T105" fmla="*/ 51 h 57"/>
                <a:gd name="T106" fmla="*/ 23 w 46"/>
                <a:gd name="T107" fmla="*/ 51 h 57"/>
                <a:gd name="T108" fmla="*/ 23 w 46"/>
                <a:gd name="T109" fmla="*/ 51 h 57"/>
                <a:gd name="T110" fmla="*/ 23 w 46"/>
                <a:gd name="T111" fmla="*/ 51 h 57"/>
                <a:gd name="T112" fmla="*/ 0 w 46"/>
                <a:gd name="T113" fmla="*/ 0 h 57"/>
                <a:gd name="T114" fmla="*/ 0 w 46"/>
                <a:gd name="T115" fmla="*/ 0 h 57"/>
                <a:gd name="T116" fmla="*/ 0 w 46"/>
                <a:gd name="T117" fmla="*/ 0 h 57"/>
                <a:gd name="T118" fmla="*/ 0 w 46"/>
                <a:gd name="T119" fmla="*/ 0 h 57"/>
                <a:gd name="T120" fmla="*/ 0 w 46"/>
                <a:gd name="T121" fmla="*/ 0 h 57"/>
                <a:gd name="T122" fmla="*/ 0 w 46"/>
                <a:gd name="T123"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6" h="57">
                  <a:moveTo>
                    <a:pt x="46" y="57"/>
                  </a:moveTo>
                  <a:lnTo>
                    <a:pt x="46" y="57"/>
                  </a:lnTo>
                  <a:lnTo>
                    <a:pt x="46" y="57"/>
                  </a:lnTo>
                  <a:lnTo>
                    <a:pt x="46" y="57"/>
                  </a:lnTo>
                  <a:lnTo>
                    <a:pt x="46" y="57"/>
                  </a:lnTo>
                  <a:close/>
                  <a:moveTo>
                    <a:pt x="8" y="51"/>
                  </a:moveTo>
                  <a:lnTo>
                    <a:pt x="8" y="51"/>
                  </a:lnTo>
                  <a:lnTo>
                    <a:pt x="8" y="51"/>
                  </a:lnTo>
                  <a:lnTo>
                    <a:pt x="8" y="51"/>
                  </a:lnTo>
                  <a:lnTo>
                    <a:pt x="8" y="53"/>
                  </a:lnTo>
                  <a:lnTo>
                    <a:pt x="8" y="53"/>
                  </a:lnTo>
                  <a:lnTo>
                    <a:pt x="8" y="53"/>
                  </a:lnTo>
                  <a:lnTo>
                    <a:pt x="8" y="53"/>
                  </a:lnTo>
                  <a:lnTo>
                    <a:pt x="6" y="53"/>
                  </a:lnTo>
                  <a:lnTo>
                    <a:pt x="6" y="53"/>
                  </a:lnTo>
                  <a:lnTo>
                    <a:pt x="6" y="53"/>
                  </a:lnTo>
                  <a:lnTo>
                    <a:pt x="6" y="53"/>
                  </a:lnTo>
                  <a:lnTo>
                    <a:pt x="4" y="53"/>
                  </a:lnTo>
                  <a:lnTo>
                    <a:pt x="4" y="53"/>
                  </a:lnTo>
                  <a:lnTo>
                    <a:pt x="4" y="53"/>
                  </a:lnTo>
                  <a:lnTo>
                    <a:pt x="4" y="53"/>
                  </a:lnTo>
                  <a:lnTo>
                    <a:pt x="6" y="53"/>
                  </a:lnTo>
                  <a:lnTo>
                    <a:pt x="6" y="53"/>
                  </a:lnTo>
                  <a:lnTo>
                    <a:pt x="6" y="53"/>
                  </a:lnTo>
                  <a:lnTo>
                    <a:pt x="6" y="51"/>
                  </a:lnTo>
                  <a:lnTo>
                    <a:pt x="6" y="51"/>
                  </a:lnTo>
                  <a:lnTo>
                    <a:pt x="8" y="51"/>
                  </a:lnTo>
                  <a:close/>
                  <a:moveTo>
                    <a:pt x="27" y="51"/>
                  </a:moveTo>
                  <a:lnTo>
                    <a:pt x="27" y="51"/>
                  </a:lnTo>
                  <a:lnTo>
                    <a:pt x="25" y="51"/>
                  </a:lnTo>
                  <a:lnTo>
                    <a:pt x="25" y="51"/>
                  </a:lnTo>
                  <a:lnTo>
                    <a:pt x="25" y="51"/>
                  </a:lnTo>
                  <a:lnTo>
                    <a:pt x="25" y="51"/>
                  </a:lnTo>
                  <a:lnTo>
                    <a:pt x="25" y="51"/>
                  </a:lnTo>
                  <a:lnTo>
                    <a:pt x="25" y="53"/>
                  </a:lnTo>
                  <a:lnTo>
                    <a:pt x="25" y="53"/>
                  </a:lnTo>
                  <a:lnTo>
                    <a:pt x="25" y="53"/>
                  </a:lnTo>
                  <a:lnTo>
                    <a:pt x="25" y="53"/>
                  </a:lnTo>
                  <a:lnTo>
                    <a:pt x="25" y="51"/>
                  </a:lnTo>
                  <a:lnTo>
                    <a:pt x="25" y="51"/>
                  </a:lnTo>
                  <a:lnTo>
                    <a:pt x="25" y="51"/>
                  </a:lnTo>
                  <a:lnTo>
                    <a:pt x="25" y="51"/>
                  </a:lnTo>
                  <a:lnTo>
                    <a:pt x="25" y="51"/>
                  </a:lnTo>
                  <a:lnTo>
                    <a:pt x="25" y="51"/>
                  </a:lnTo>
                  <a:lnTo>
                    <a:pt x="25" y="51"/>
                  </a:lnTo>
                  <a:lnTo>
                    <a:pt x="27" y="51"/>
                  </a:lnTo>
                  <a:lnTo>
                    <a:pt x="27" y="51"/>
                  </a:lnTo>
                  <a:close/>
                  <a:moveTo>
                    <a:pt x="23" y="51"/>
                  </a:moveTo>
                  <a:lnTo>
                    <a:pt x="23" y="51"/>
                  </a:lnTo>
                  <a:lnTo>
                    <a:pt x="23" y="51"/>
                  </a:lnTo>
                  <a:lnTo>
                    <a:pt x="23" y="51"/>
                  </a:lnTo>
                  <a:lnTo>
                    <a:pt x="23" y="51"/>
                  </a:lnTo>
                  <a:lnTo>
                    <a:pt x="23" y="51"/>
                  </a:lnTo>
                  <a:lnTo>
                    <a:pt x="23" y="51"/>
                  </a:lnTo>
                  <a:lnTo>
                    <a:pt x="23" y="51"/>
                  </a:lnTo>
                  <a:lnTo>
                    <a:pt x="23" y="51"/>
                  </a:lnTo>
                  <a:close/>
                  <a:moveTo>
                    <a:pt x="0" y="0"/>
                  </a:move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Rectangle 17"/>
            <p:cNvSpPr>
              <a:spLocks noChangeArrowheads="1"/>
            </p:cNvSpPr>
            <p:nvPr/>
          </p:nvSpPr>
          <p:spPr bwMode="auto">
            <a:xfrm>
              <a:off x="8151813" y="5149850"/>
              <a:ext cx="1588" cy="1588"/>
            </a:xfrm>
            <a:prstGeom prst="rect">
              <a:avLst/>
            </a:prstGeom>
            <a:grpFill/>
            <a:ln w="3175">
              <a:solidFill>
                <a:schemeClr val="bg1"/>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18"/>
            <p:cNvSpPr>
              <a:spLocks noEditPoints="1"/>
            </p:cNvSpPr>
            <p:nvPr/>
          </p:nvSpPr>
          <p:spPr bwMode="auto">
            <a:xfrm>
              <a:off x="6048375" y="5124450"/>
              <a:ext cx="941388" cy="1158875"/>
            </a:xfrm>
            <a:custGeom>
              <a:avLst/>
              <a:gdLst>
                <a:gd name="T0" fmla="*/ 470 w 593"/>
                <a:gd name="T1" fmla="*/ 726 h 730"/>
                <a:gd name="T2" fmla="*/ 453 w 593"/>
                <a:gd name="T3" fmla="*/ 722 h 730"/>
                <a:gd name="T4" fmla="*/ 466 w 593"/>
                <a:gd name="T5" fmla="*/ 718 h 730"/>
                <a:gd name="T6" fmla="*/ 461 w 593"/>
                <a:gd name="T7" fmla="*/ 711 h 730"/>
                <a:gd name="T8" fmla="*/ 461 w 593"/>
                <a:gd name="T9" fmla="*/ 714 h 730"/>
                <a:gd name="T10" fmla="*/ 461 w 593"/>
                <a:gd name="T11" fmla="*/ 711 h 730"/>
                <a:gd name="T12" fmla="*/ 461 w 593"/>
                <a:gd name="T13" fmla="*/ 711 h 730"/>
                <a:gd name="T14" fmla="*/ 459 w 593"/>
                <a:gd name="T15" fmla="*/ 709 h 730"/>
                <a:gd name="T16" fmla="*/ 463 w 593"/>
                <a:gd name="T17" fmla="*/ 709 h 730"/>
                <a:gd name="T18" fmla="*/ 455 w 593"/>
                <a:gd name="T19" fmla="*/ 711 h 730"/>
                <a:gd name="T20" fmla="*/ 459 w 593"/>
                <a:gd name="T21" fmla="*/ 707 h 730"/>
                <a:gd name="T22" fmla="*/ 457 w 593"/>
                <a:gd name="T23" fmla="*/ 712 h 730"/>
                <a:gd name="T24" fmla="*/ 457 w 593"/>
                <a:gd name="T25" fmla="*/ 714 h 730"/>
                <a:gd name="T26" fmla="*/ 459 w 593"/>
                <a:gd name="T27" fmla="*/ 714 h 730"/>
                <a:gd name="T28" fmla="*/ 463 w 593"/>
                <a:gd name="T29" fmla="*/ 712 h 730"/>
                <a:gd name="T30" fmla="*/ 466 w 593"/>
                <a:gd name="T31" fmla="*/ 712 h 730"/>
                <a:gd name="T32" fmla="*/ 466 w 593"/>
                <a:gd name="T33" fmla="*/ 716 h 730"/>
                <a:gd name="T34" fmla="*/ 461 w 593"/>
                <a:gd name="T35" fmla="*/ 718 h 730"/>
                <a:gd name="T36" fmla="*/ 463 w 593"/>
                <a:gd name="T37" fmla="*/ 718 h 730"/>
                <a:gd name="T38" fmla="*/ 466 w 593"/>
                <a:gd name="T39" fmla="*/ 718 h 730"/>
                <a:gd name="T40" fmla="*/ 468 w 593"/>
                <a:gd name="T41" fmla="*/ 718 h 730"/>
                <a:gd name="T42" fmla="*/ 472 w 593"/>
                <a:gd name="T43" fmla="*/ 716 h 730"/>
                <a:gd name="T44" fmla="*/ 478 w 593"/>
                <a:gd name="T45" fmla="*/ 714 h 730"/>
                <a:gd name="T46" fmla="*/ 482 w 593"/>
                <a:gd name="T47" fmla="*/ 718 h 730"/>
                <a:gd name="T48" fmla="*/ 478 w 593"/>
                <a:gd name="T49" fmla="*/ 722 h 730"/>
                <a:gd name="T50" fmla="*/ 478 w 593"/>
                <a:gd name="T51" fmla="*/ 724 h 730"/>
                <a:gd name="T52" fmla="*/ 474 w 593"/>
                <a:gd name="T53" fmla="*/ 722 h 730"/>
                <a:gd name="T54" fmla="*/ 470 w 593"/>
                <a:gd name="T55" fmla="*/ 722 h 730"/>
                <a:gd name="T56" fmla="*/ 468 w 593"/>
                <a:gd name="T57" fmla="*/ 722 h 730"/>
                <a:gd name="T58" fmla="*/ 468 w 593"/>
                <a:gd name="T59" fmla="*/ 726 h 730"/>
                <a:gd name="T60" fmla="*/ 474 w 593"/>
                <a:gd name="T61" fmla="*/ 728 h 730"/>
                <a:gd name="T62" fmla="*/ 476 w 593"/>
                <a:gd name="T63" fmla="*/ 726 h 730"/>
                <a:gd name="T64" fmla="*/ 476 w 593"/>
                <a:gd name="T65" fmla="*/ 728 h 730"/>
                <a:gd name="T66" fmla="*/ 470 w 593"/>
                <a:gd name="T67" fmla="*/ 730 h 730"/>
                <a:gd name="T68" fmla="*/ 468 w 593"/>
                <a:gd name="T69" fmla="*/ 726 h 730"/>
                <a:gd name="T70" fmla="*/ 466 w 593"/>
                <a:gd name="T71" fmla="*/ 728 h 730"/>
                <a:gd name="T72" fmla="*/ 461 w 593"/>
                <a:gd name="T73" fmla="*/ 726 h 730"/>
                <a:gd name="T74" fmla="*/ 461 w 593"/>
                <a:gd name="T75" fmla="*/ 726 h 730"/>
                <a:gd name="T76" fmla="*/ 457 w 593"/>
                <a:gd name="T77" fmla="*/ 726 h 730"/>
                <a:gd name="T78" fmla="*/ 455 w 593"/>
                <a:gd name="T79" fmla="*/ 730 h 730"/>
                <a:gd name="T80" fmla="*/ 453 w 593"/>
                <a:gd name="T81" fmla="*/ 724 h 730"/>
                <a:gd name="T82" fmla="*/ 455 w 593"/>
                <a:gd name="T83" fmla="*/ 720 h 730"/>
                <a:gd name="T84" fmla="*/ 453 w 593"/>
                <a:gd name="T85" fmla="*/ 718 h 730"/>
                <a:gd name="T86" fmla="*/ 453 w 593"/>
                <a:gd name="T87" fmla="*/ 712 h 730"/>
                <a:gd name="T88" fmla="*/ 453 w 593"/>
                <a:gd name="T89" fmla="*/ 709 h 730"/>
                <a:gd name="T90" fmla="*/ 457 w 593"/>
                <a:gd name="T91" fmla="*/ 705 h 730"/>
                <a:gd name="T92" fmla="*/ 451 w 593"/>
                <a:gd name="T93" fmla="*/ 705 h 730"/>
                <a:gd name="T94" fmla="*/ 451 w 593"/>
                <a:gd name="T95" fmla="*/ 705 h 730"/>
                <a:gd name="T96" fmla="*/ 180 w 593"/>
                <a:gd name="T97" fmla="*/ 651 h 730"/>
                <a:gd name="T98" fmla="*/ 159 w 593"/>
                <a:gd name="T99" fmla="*/ 645 h 730"/>
                <a:gd name="T100" fmla="*/ 159 w 593"/>
                <a:gd name="T101" fmla="*/ 645 h 730"/>
                <a:gd name="T102" fmla="*/ 591 w 593"/>
                <a:gd name="T103" fmla="*/ 486 h 730"/>
                <a:gd name="T104" fmla="*/ 593 w 593"/>
                <a:gd name="T105" fmla="*/ 467 h 730"/>
                <a:gd name="T106" fmla="*/ 2 w 593"/>
                <a:gd name="T107" fmla="*/ 181 h 730"/>
                <a:gd name="T108" fmla="*/ 111 w 593"/>
                <a:gd name="T109" fmla="*/ 2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93" h="730">
                  <a:moveTo>
                    <a:pt x="472" y="726"/>
                  </a:moveTo>
                  <a:lnTo>
                    <a:pt x="472" y="728"/>
                  </a:lnTo>
                  <a:lnTo>
                    <a:pt x="472" y="726"/>
                  </a:lnTo>
                  <a:lnTo>
                    <a:pt x="470" y="726"/>
                  </a:lnTo>
                  <a:lnTo>
                    <a:pt x="470" y="724"/>
                  </a:lnTo>
                  <a:lnTo>
                    <a:pt x="472" y="726"/>
                  </a:lnTo>
                  <a:close/>
                  <a:moveTo>
                    <a:pt x="453" y="720"/>
                  </a:moveTo>
                  <a:lnTo>
                    <a:pt x="453" y="722"/>
                  </a:lnTo>
                  <a:lnTo>
                    <a:pt x="451" y="722"/>
                  </a:lnTo>
                  <a:lnTo>
                    <a:pt x="451" y="720"/>
                  </a:lnTo>
                  <a:lnTo>
                    <a:pt x="453" y="720"/>
                  </a:lnTo>
                  <a:close/>
                  <a:moveTo>
                    <a:pt x="466" y="718"/>
                  </a:moveTo>
                  <a:lnTo>
                    <a:pt x="465" y="718"/>
                  </a:lnTo>
                  <a:lnTo>
                    <a:pt x="466" y="716"/>
                  </a:lnTo>
                  <a:lnTo>
                    <a:pt x="466" y="718"/>
                  </a:lnTo>
                  <a:close/>
                  <a:moveTo>
                    <a:pt x="461" y="711"/>
                  </a:moveTo>
                  <a:lnTo>
                    <a:pt x="463" y="711"/>
                  </a:lnTo>
                  <a:lnTo>
                    <a:pt x="463" y="712"/>
                  </a:lnTo>
                  <a:lnTo>
                    <a:pt x="461" y="712"/>
                  </a:lnTo>
                  <a:lnTo>
                    <a:pt x="461" y="714"/>
                  </a:lnTo>
                  <a:lnTo>
                    <a:pt x="459" y="714"/>
                  </a:lnTo>
                  <a:lnTo>
                    <a:pt x="459" y="712"/>
                  </a:lnTo>
                  <a:lnTo>
                    <a:pt x="461" y="712"/>
                  </a:lnTo>
                  <a:lnTo>
                    <a:pt x="461" y="711"/>
                  </a:lnTo>
                  <a:lnTo>
                    <a:pt x="463" y="711"/>
                  </a:lnTo>
                  <a:lnTo>
                    <a:pt x="461" y="711"/>
                  </a:lnTo>
                  <a:close/>
                  <a:moveTo>
                    <a:pt x="461" y="709"/>
                  </a:moveTo>
                  <a:lnTo>
                    <a:pt x="461" y="711"/>
                  </a:lnTo>
                  <a:lnTo>
                    <a:pt x="459" y="711"/>
                  </a:lnTo>
                  <a:lnTo>
                    <a:pt x="459" y="712"/>
                  </a:lnTo>
                  <a:lnTo>
                    <a:pt x="459" y="711"/>
                  </a:lnTo>
                  <a:lnTo>
                    <a:pt x="459" y="709"/>
                  </a:lnTo>
                  <a:lnTo>
                    <a:pt x="461" y="709"/>
                  </a:lnTo>
                  <a:close/>
                  <a:moveTo>
                    <a:pt x="465" y="711"/>
                  </a:moveTo>
                  <a:lnTo>
                    <a:pt x="463" y="711"/>
                  </a:lnTo>
                  <a:lnTo>
                    <a:pt x="463" y="709"/>
                  </a:lnTo>
                  <a:lnTo>
                    <a:pt x="465" y="709"/>
                  </a:lnTo>
                  <a:lnTo>
                    <a:pt x="465" y="711"/>
                  </a:lnTo>
                  <a:close/>
                  <a:moveTo>
                    <a:pt x="457" y="709"/>
                  </a:moveTo>
                  <a:lnTo>
                    <a:pt x="455" y="711"/>
                  </a:lnTo>
                  <a:lnTo>
                    <a:pt x="457" y="711"/>
                  </a:lnTo>
                  <a:lnTo>
                    <a:pt x="455" y="709"/>
                  </a:lnTo>
                  <a:lnTo>
                    <a:pt x="457" y="709"/>
                  </a:lnTo>
                  <a:lnTo>
                    <a:pt x="459" y="707"/>
                  </a:lnTo>
                  <a:lnTo>
                    <a:pt x="459" y="709"/>
                  </a:lnTo>
                  <a:lnTo>
                    <a:pt x="459" y="711"/>
                  </a:lnTo>
                  <a:lnTo>
                    <a:pt x="457" y="711"/>
                  </a:lnTo>
                  <a:lnTo>
                    <a:pt x="457" y="712"/>
                  </a:lnTo>
                  <a:lnTo>
                    <a:pt x="457" y="711"/>
                  </a:lnTo>
                  <a:lnTo>
                    <a:pt x="459" y="711"/>
                  </a:lnTo>
                  <a:lnTo>
                    <a:pt x="457" y="712"/>
                  </a:lnTo>
                  <a:lnTo>
                    <a:pt x="457" y="714"/>
                  </a:lnTo>
                  <a:lnTo>
                    <a:pt x="457" y="716"/>
                  </a:lnTo>
                  <a:lnTo>
                    <a:pt x="457" y="714"/>
                  </a:lnTo>
                  <a:lnTo>
                    <a:pt x="459" y="712"/>
                  </a:lnTo>
                  <a:lnTo>
                    <a:pt x="459" y="714"/>
                  </a:lnTo>
                  <a:lnTo>
                    <a:pt x="459" y="716"/>
                  </a:lnTo>
                  <a:lnTo>
                    <a:pt x="461" y="716"/>
                  </a:lnTo>
                  <a:lnTo>
                    <a:pt x="463" y="714"/>
                  </a:lnTo>
                  <a:lnTo>
                    <a:pt x="463" y="712"/>
                  </a:lnTo>
                  <a:lnTo>
                    <a:pt x="463" y="714"/>
                  </a:lnTo>
                  <a:lnTo>
                    <a:pt x="465" y="714"/>
                  </a:lnTo>
                  <a:lnTo>
                    <a:pt x="465" y="712"/>
                  </a:lnTo>
                  <a:lnTo>
                    <a:pt x="466" y="712"/>
                  </a:lnTo>
                  <a:lnTo>
                    <a:pt x="466" y="714"/>
                  </a:lnTo>
                  <a:lnTo>
                    <a:pt x="465" y="714"/>
                  </a:lnTo>
                  <a:lnTo>
                    <a:pt x="466" y="714"/>
                  </a:lnTo>
                  <a:lnTo>
                    <a:pt x="466" y="716"/>
                  </a:lnTo>
                  <a:lnTo>
                    <a:pt x="465" y="716"/>
                  </a:lnTo>
                  <a:lnTo>
                    <a:pt x="463" y="716"/>
                  </a:lnTo>
                  <a:lnTo>
                    <a:pt x="461" y="716"/>
                  </a:lnTo>
                  <a:lnTo>
                    <a:pt x="461" y="718"/>
                  </a:lnTo>
                  <a:lnTo>
                    <a:pt x="463" y="716"/>
                  </a:lnTo>
                  <a:lnTo>
                    <a:pt x="465" y="716"/>
                  </a:lnTo>
                  <a:lnTo>
                    <a:pt x="463" y="716"/>
                  </a:lnTo>
                  <a:lnTo>
                    <a:pt x="463" y="718"/>
                  </a:lnTo>
                  <a:lnTo>
                    <a:pt x="465" y="718"/>
                  </a:lnTo>
                  <a:lnTo>
                    <a:pt x="463" y="720"/>
                  </a:lnTo>
                  <a:lnTo>
                    <a:pt x="465" y="720"/>
                  </a:lnTo>
                  <a:lnTo>
                    <a:pt x="466" y="718"/>
                  </a:lnTo>
                  <a:lnTo>
                    <a:pt x="468" y="718"/>
                  </a:lnTo>
                  <a:lnTo>
                    <a:pt x="466" y="720"/>
                  </a:lnTo>
                  <a:lnTo>
                    <a:pt x="468" y="720"/>
                  </a:lnTo>
                  <a:lnTo>
                    <a:pt x="468" y="718"/>
                  </a:lnTo>
                  <a:lnTo>
                    <a:pt x="468" y="720"/>
                  </a:lnTo>
                  <a:lnTo>
                    <a:pt x="470" y="718"/>
                  </a:lnTo>
                  <a:lnTo>
                    <a:pt x="470" y="716"/>
                  </a:lnTo>
                  <a:lnTo>
                    <a:pt x="472" y="716"/>
                  </a:lnTo>
                  <a:lnTo>
                    <a:pt x="474" y="716"/>
                  </a:lnTo>
                  <a:lnTo>
                    <a:pt x="476" y="716"/>
                  </a:lnTo>
                  <a:lnTo>
                    <a:pt x="476" y="714"/>
                  </a:lnTo>
                  <a:lnTo>
                    <a:pt x="478" y="714"/>
                  </a:lnTo>
                  <a:lnTo>
                    <a:pt x="480" y="714"/>
                  </a:lnTo>
                  <a:lnTo>
                    <a:pt x="480" y="716"/>
                  </a:lnTo>
                  <a:lnTo>
                    <a:pt x="482" y="716"/>
                  </a:lnTo>
                  <a:lnTo>
                    <a:pt x="482" y="718"/>
                  </a:lnTo>
                  <a:lnTo>
                    <a:pt x="482" y="720"/>
                  </a:lnTo>
                  <a:lnTo>
                    <a:pt x="480" y="720"/>
                  </a:lnTo>
                  <a:lnTo>
                    <a:pt x="480" y="722"/>
                  </a:lnTo>
                  <a:lnTo>
                    <a:pt x="478" y="722"/>
                  </a:lnTo>
                  <a:lnTo>
                    <a:pt x="478" y="720"/>
                  </a:lnTo>
                  <a:lnTo>
                    <a:pt x="478" y="722"/>
                  </a:lnTo>
                  <a:lnTo>
                    <a:pt x="480" y="724"/>
                  </a:lnTo>
                  <a:lnTo>
                    <a:pt x="478" y="724"/>
                  </a:lnTo>
                  <a:lnTo>
                    <a:pt x="476" y="724"/>
                  </a:lnTo>
                  <a:lnTo>
                    <a:pt x="476" y="722"/>
                  </a:lnTo>
                  <a:lnTo>
                    <a:pt x="474" y="720"/>
                  </a:lnTo>
                  <a:lnTo>
                    <a:pt x="474" y="722"/>
                  </a:lnTo>
                  <a:lnTo>
                    <a:pt x="472" y="722"/>
                  </a:lnTo>
                  <a:lnTo>
                    <a:pt x="470" y="722"/>
                  </a:lnTo>
                  <a:lnTo>
                    <a:pt x="468" y="722"/>
                  </a:lnTo>
                  <a:lnTo>
                    <a:pt x="470" y="722"/>
                  </a:lnTo>
                  <a:lnTo>
                    <a:pt x="472" y="724"/>
                  </a:lnTo>
                  <a:lnTo>
                    <a:pt x="470" y="724"/>
                  </a:lnTo>
                  <a:lnTo>
                    <a:pt x="470" y="722"/>
                  </a:lnTo>
                  <a:lnTo>
                    <a:pt x="468" y="722"/>
                  </a:lnTo>
                  <a:lnTo>
                    <a:pt x="468" y="724"/>
                  </a:lnTo>
                  <a:lnTo>
                    <a:pt x="466" y="722"/>
                  </a:lnTo>
                  <a:lnTo>
                    <a:pt x="468" y="724"/>
                  </a:lnTo>
                  <a:lnTo>
                    <a:pt x="468" y="726"/>
                  </a:lnTo>
                  <a:lnTo>
                    <a:pt x="470" y="726"/>
                  </a:lnTo>
                  <a:lnTo>
                    <a:pt x="472" y="726"/>
                  </a:lnTo>
                  <a:lnTo>
                    <a:pt x="472" y="728"/>
                  </a:lnTo>
                  <a:lnTo>
                    <a:pt x="474" y="728"/>
                  </a:lnTo>
                  <a:lnTo>
                    <a:pt x="474" y="726"/>
                  </a:lnTo>
                  <a:lnTo>
                    <a:pt x="472" y="726"/>
                  </a:lnTo>
                  <a:lnTo>
                    <a:pt x="474" y="726"/>
                  </a:lnTo>
                  <a:lnTo>
                    <a:pt x="476" y="726"/>
                  </a:lnTo>
                  <a:lnTo>
                    <a:pt x="478" y="726"/>
                  </a:lnTo>
                  <a:lnTo>
                    <a:pt x="476" y="728"/>
                  </a:lnTo>
                  <a:lnTo>
                    <a:pt x="474" y="728"/>
                  </a:lnTo>
                  <a:lnTo>
                    <a:pt x="476" y="728"/>
                  </a:lnTo>
                  <a:lnTo>
                    <a:pt x="476" y="730"/>
                  </a:lnTo>
                  <a:lnTo>
                    <a:pt x="474" y="730"/>
                  </a:lnTo>
                  <a:lnTo>
                    <a:pt x="472" y="730"/>
                  </a:lnTo>
                  <a:lnTo>
                    <a:pt x="470" y="730"/>
                  </a:lnTo>
                  <a:lnTo>
                    <a:pt x="468" y="728"/>
                  </a:lnTo>
                  <a:lnTo>
                    <a:pt x="468" y="726"/>
                  </a:lnTo>
                  <a:lnTo>
                    <a:pt x="466" y="726"/>
                  </a:lnTo>
                  <a:lnTo>
                    <a:pt x="468" y="726"/>
                  </a:lnTo>
                  <a:lnTo>
                    <a:pt x="466" y="726"/>
                  </a:lnTo>
                  <a:lnTo>
                    <a:pt x="468" y="728"/>
                  </a:lnTo>
                  <a:lnTo>
                    <a:pt x="466" y="730"/>
                  </a:lnTo>
                  <a:lnTo>
                    <a:pt x="466" y="728"/>
                  </a:lnTo>
                  <a:lnTo>
                    <a:pt x="465" y="728"/>
                  </a:lnTo>
                  <a:lnTo>
                    <a:pt x="463" y="728"/>
                  </a:lnTo>
                  <a:lnTo>
                    <a:pt x="463" y="726"/>
                  </a:lnTo>
                  <a:lnTo>
                    <a:pt x="461" y="726"/>
                  </a:lnTo>
                  <a:lnTo>
                    <a:pt x="461" y="724"/>
                  </a:lnTo>
                  <a:lnTo>
                    <a:pt x="459" y="724"/>
                  </a:lnTo>
                  <a:lnTo>
                    <a:pt x="459" y="726"/>
                  </a:lnTo>
                  <a:lnTo>
                    <a:pt x="461" y="726"/>
                  </a:lnTo>
                  <a:lnTo>
                    <a:pt x="459" y="726"/>
                  </a:lnTo>
                  <a:lnTo>
                    <a:pt x="459" y="728"/>
                  </a:lnTo>
                  <a:lnTo>
                    <a:pt x="459" y="726"/>
                  </a:lnTo>
                  <a:lnTo>
                    <a:pt x="457" y="726"/>
                  </a:lnTo>
                  <a:lnTo>
                    <a:pt x="457" y="728"/>
                  </a:lnTo>
                  <a:lnTo>
                    <a:pt x="459" y="728"/>
                  </a:lnTo>
                  <a:lnTo>
                    <a:pt x="457" y="730"/>
                  </a:lnTo>
                  <a:lnTo>
                    <a:pt x="455" y="730"/>
                  </a:lnTo>
                  <a:lnTo>
                    <a:pt x="453" y="730"/>
                  </a:lnTo>
                  <a:lnTo>
                    <a:pt x="453" y="728"/>
                  </a:lnTo>
                  <a:lnTo>
                    <a:pt x="453" y="726"/>
                  </a:lnTo>
                  <a:lnTo>
                    <a:pt x="453" y="724"/>
                  </a:lnTo>
                  <a:lnTo>
                    <a:pt x="455" y="724"/>
                  </a:lnTo>
                  <a:lnTo>
                    <a:pt x="455" y="722"/>
                  </a:lnTo>
                  <a:lnTo>
                    <a:pt x="453" y="722"/>
                  </a:lnTo>
                  <a:lnTo>
                    <a:pt x="455" y="720"/>
                  </a:lnTo>
                  <a:lnTo>
                    <a:pt x="453" y="720"/>
                  </a:lnTo>
                  <a:lnTo>
                    <a:pt x="453" y="718"/>
                  </a:lnTo>
                  <a:lnTo>
                    <a:pt x="453" y="716"/>
                  </a:lnTo>
                  <a:lnTo>
                    <a:pt x="453" y="718"/>
                  </a:lnTo>
                  <a:lnTo>
                    <a:pt x="455" y="716"/>
                  </a:lnTo>
                  <a:lnTo>
                    <a:pt x="453" y="716"/>
                  </a:lnTo>
                  <a:lnTo>
                    <a:pt x="453" y="714"/>
                  </a:lnTo>
                  <a:lnTo>
                    <a:pt x="453" y="712"/>
                  </a:lnTo>
                  <a:lnTo>
                    <a:pt x="455" y="712"/>
                  </a:lnTo>
                  <a:lnTo>
                    <a:pt x="455" y="711"/>
                  </a:lnTo>
                  <a:lnTo>
                    <a:pt x="453" y="711"/>
                  </a:lnTo>
                  <a:lnTo>
                    <a:pt x="453" y="709"/>
                  </a:lnTo>
                  <a:lnTo>
                    <a:pt x="455" y="709"/>
                  </a:lnTo>
                  <a:lnTo>
                    <a:pt x="455" y="707"/>
                  </a:lnTo>
                  <a:lnTo>
                    <a:pt x="455" y="705"/>
                  </a:lnTo>
                  <a:lnTo>
                    <a:pt x="457" y="705"/>
                  </a:lnTo>
                  <a:lnTo>
                    <a:pt x="457" y="707"/>
                  </a:lnTo>
                  <a:lnTo>
                    <a:pt x="459" y="707"/>
                  </a:lnTo>
                  <a:lnTo>
                    <a:pt x="457" y="709"/>
                  </a:lnTo>
                  <a:close/>
                  <a:moveTo>
                    <a:pt x="451" y="705"/>
                  </a:moveTo>
                  <a:lnTo>
                    <a:pt x="449" y="705"/>
                  </a:lnTo>
                  <a:lnTo>
                    <a:pt x="451" y="705"/>
                  </a:lnTo>
                  <a:lnTo>
                    <a:pt x="451" y="703"/>
                  </a:lnTo>
                  <a:lnTo>
                    <a:pt x="451" y="705"/>
                  </a:lnTo>
                  <a:close/>
                  <a:moveTo>
                    <a:pt x="184" y="651"/>
                  </a:moveTo>
                  <a:lnTo>
                    <a:pt x="182" y="653"/>
                  </a:lnTo>
                  <a:lnTo>
                    <a:pt x="180" y="653"/>
                  </a:lnTo>
                  <a:lnTo>
                    <a:pt x="180" y="651"/>
                  </a:lnTo>
                  <a:lnTo>
                    <a:pt x="182" y="649"/>
                  </a:lnTo>
                  <a:lnTo>
                    <a:pt x="182" y="651"/>
                  </a:lnTo>
                  <a:lnTo>
                    <a:pt x="184" y="651"/>
                  </a:lnTo>
                  <a:close/>
                  <a:moveTo>
                    <a:pt x="159" y="645"/>
                  </a:moveTo>
                  <a:lnTo>
                    <a:pt x="157" y="645"/>
                  </a:lnTo>
                  <a:lnTo>
                    <a:pt x="157" y="643"/>
                  </a:lnTo>
                  <a:lnTo>
                    <a:pt x="159" y="643"/>
                  </a:lnTo>
                  <a:lnTo>
                    <a:pt x="159" y="645"/>
                  </a:lnTo>
                  <a:close/>
                  <a:moveTo>
                    <a:pt x="591" y="486"/>
                  </a:moveTo>
                  <a:lnTo>
                    <a:pt x="591" y="484"/>
                  </a:lnTo>
                  <a:lnTo>
                    <a:pt x="593" y="486"/>
                  </a:lnTo>
                  <a:lnTo>
                    <a:pt x="591" y="486"/>
                  </a:lnTo>
                  <a:close/>
                  <a:moveTo>
                    <a:pt x="593" y="469"/>
                  </a:moveTo>
                  <a:lnTo>
                    <a:pt x="591" y="469"/>
                  </a:lnTo>
                  <a:lnTo>
                    <a:pt x="591" y="467"/>
                  </a:lnTo>
                  <a:lnTo>
                    <a:pt x="593" y="467"/>
                  </a:lnTo>
                  <a:lnTo>
                    <a:pt x="593" y="469"/>
                  </a:lnTo>
                  <a:close/>
                  <a:moveTo>
                    <a:pt x="2" y="181"/>
                  </a:moveTo>
                  <a:lnTo>
                    <a:pt x="0" y="181"/>
                  </a:lnTo>
                  <a:lnTo>
                    <a:pt x="2" y="181"/>
                  </a:lnTo>
                  <a:lnTo>
                    <a:pt x="0" y="181"/>
                  </a:lnTo>
                  <a:lnTo>
                    <a:pt x="2" y="181"/>
                  </a:lnTo>
                  <a:close/>
                  <a:moveTo>
                    <a:pt x="111" y="0"/>
                  </a:moveTo>
                  <a:lnTo>
                    <a:pt x="111" y="2"/>
                  </a:lnTo>
                  <a:lnTo>
                    <a:pt x="111"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19"/>
            <p:cNvSpPr>
              <a:spLocks noEditPoints="1"/>
            </p:cNvSpPr>
            <p:nvPr/>
          </p:nvSpPr>
          <p:spPr bwMode="auto">
            <a:xfrm>
              <a:off x="3467100" y="4378325"/>
              <a:ext cx="4763" cy="19050"/>
            </a:xfrm>
            <a:custGeom>
              <a:avLst/>
              <a:gdLst>
                <a:gd name="T0" fmla="*/ 1 w 3"/>
                <a:gd name="T1" fmla="*/ 10 h 12"/>
                <a:gd name="T2" fmla="*/ 1 w 3"/>
                <a:gd name="T3" fmla="*/ 10 h 12"/>
                <a:gd name="T4" fmla="*/ 1 w 3"/>
                <a:gd name="T5" fmla="*/ 10 h 12"/>
                <a:gd name="T6" fmla="*/ 1 w 3"/>
                <a:gd name="T7" fmla="*/ 10 h 12"/>
                <a:gd name="T8" fmla="*/ 1 w 3"/>
                <a:gd name="T9" fmla="*/ 10 h 12"/>
                <a:gd name="T10" fmla="*/ 1 w 3"/>
                <a:gd name="T11" fmla="*/ 10 h 12"/>
                <a:gd name="T12" fmla="*/ 1 w 3"/>
                <a:gd name="T13" fmla="*/ 10 h 12"/>
                <a:gd name="T14" fmla="*/ 1 w 3"/>
                <a:gd name="T15" fmla="*/ 10 h 12"/>
                <a:gd name="T16" fmla="*/ 3 w 3"/>
                <a:gd name="T17" fmla="*/ 10 h 12"/>
                <a:gd name="T18" fmla="*/ 3 w 3"/>
                <a:gd name="T19" fmla="*/ 10 h 12"/>
                <a:gd name="T20" fmla="*/ 3 w 3"/>
                <a:gd name="T21" fmla="*/ 10 h 12"/>
                <a:gd name="T22" fmla="*/ 3 w 3"/>
                <a:gd name="T23" fmla="*/ 10 h 12"/>
                <a:gd name="T24" fmla="*/ 3 w 3"/>
                <a:gd name="T25" fmla="*/ 10 h 12"/>
                <a:gd name="T26" fmla="*/ 3 w 3"/>
                <a:gd name="T27" fmla="*/ 12 h 12"/>
                <a:gd name="T28" fmla="*/ 3 w 3"/>
                <a:gd name="T29" fmla="*/ 12 h 12"/>
                <a:gd name="T30" fmla="*/ 1 w 3"/>
                <a:gd name="T31" fmla="*/ 12 h 12"/>
                <a:gd name="T32" fmla="*/ 1 w 3"/>
                <a:gd name="T33" fmla="*/ 12 h 12"/>
                <a:gd name="T34" fmla="*/ 1 w 3"/>
                <a:gd name="T35" fmla="*/ 12 h 12"/>
                <a:gd name="T36" fmla="*/ 1 w 3"/>
                <a:gd name="T37" fmla="*/ 12 h 12"/>
                <a:gd name="T38" fmla="*/ 1 w 3"/>
                <a:gd name="T39" fmla="*/ 12 h 12"/>
                <a:gd name="T40" fmla="*/ 1 w 3"/>
                <a:gd name="T41" fmla="*/ 12 h 12"/>
                <a:gd name="T42" fmla="*/ 0 w 3"/>
                <a:gd name="T43" fmla="*/ 12 h 12"/>
                <a:gd name="T44" fmla="*/ 0 w 3"/>
                <a:gd name="T45" fmla="*/ 12 h 12"/>
                <a:gd name="T46" fmla="*/ 0 w 3"/>
                <a:gd name="T47" fmla="*/ 12 h 12"/>
                <a:gd name="T48" fmla="*/ 0 w 3"/>
                <a:gd name="T49" fmla="*/ 10 h 12"/>
                <a:gd name="T50" fmla="*/ 0 w 3"/>
                <a:gd name="T51" fmla="*/ 10 h 12"/>
                <a:gd name="T52" fmla="*/ 0 w 3"/>
                <a:gd name="T53" fmla="*/ 10 h 12"/>
                <a:gd name="T54" fmla="*/ 0 w 3"/>
                <a:gd name="T55" fmla="*/ 10 h 12"/>
                <a:gd name="T56" fmla="*/ 0 w 3"/>
                <a:gd name="T57" fmla="*/ 10 h 12"/>
                <a:gd name="T58" fmla="*/ 0 w 3"/>
                <a:gd name="T59" fmla="*/ 10 h 12"/>
                <a:gd name="T60" fmla="*/ 1 w 3"/>
                <a:gd name="T61" fmla="*/ 10 h 12"/>
                <a:gd name="T62" fmla="*/ 0 w 3"/>
                <a:gd name="T63" fmla="*/ 0 h 12"/>
                <a:gd name="T64" fmla="*/ 1 w 3"/>
                <a:gd name="T65" fmla="*/ 0 h 12"/>
                <a:gd name="T66" fmla="*/ 1 w 3"/>
                <a:gd name="T67" fmla="*/ 0 h 12"/>
                <a:gd name="T68" fmla="*/ 1 w 3"/>
                <a:gd name="T69" fmla="*/ 0 h 12"/>
                <a:gd name="T70" fmla="*/ 1 w 3"/>
                <a:gd name="T71" fmla="*/ 2 h 12"/>
                <a:gd name="T72" fmla="*/ 1 w 3"/>
                <a:gd name="T73" fmla="*/ 2 h 12"/>
                <a:gd name="T74" fmla="*/ 1 w 3"/>
                <a:gd name="T75" fmla="*/ 2 h 12"/>
                <a:gd name="T76" fmla="*/ 1 w 3"/>
                <a:gd name="T77" fmla="*/ 2 h 12"/>
                <a:gd name="T78" fmla="*/ 1 w 3"/>
                <a:gd name="T79" fmla="*/ 2 h 12"/>
                <a:gd name="T80" fmla="*/ 0 w 3"/>
                <a:gd name="T81" fmla="*/ 2 h 12"/>
                <a:gd name="T82" fmla="*/ 0 w 3"/>
                <a:gd name="T83" fmla="*/ 0 h 12"/>
                <a:gd name="T84" fmla="*/ 0 w 3"/>
                <a:gd name="T85" fmla="*/ 0 h 12"/>
                <a:gd name="T86" fmla="*/ 0 w 3"/>
                <a:gd name="T87" fmla="*/ 0 h 12"/>
                <a:gd name="T88" fmla="*/ 0 w 3"/>
                <a:gd name="T89" fmla="*/ 0 h 12"/>
                <a:gd name="T90" fmla="*/ 0 w 3"/>
                <a:gd name="T91" fmla="*/ 0 h 12"/>
                <a:gd name="T92" fmla="*/ 0 w 3"/>
                <a:gd name="T93" fmla="*/ 0 h 12"/>
                <a:gd name="T94" fmla="*/ 0 w 3"/>
                <a:gd name="T95" fmla="*/ 2 h 12"/>
                <a:gd name="T96" fmla="*/ 0 w 3"/>
                <a:gd name="T97" fmla="*/ 2 h 12"/>
                <a:gd name="T98" fmla="*/ 0 w 3"/>
                <a:gd name="T99" fmla="*/ 0 h 12"/>
                <a:gd name="T100" fmla="*/ 0 w 3"/>
                <a:gd name="T101" fmla="*/ 0 h 12"/>
                <a:gd name="T102" fmla="*/ 0 w 3"/>
                <a:gd name="T103" fmla="*/ 0 h 12"/>
                <a:gd name="T104" fmla="*/ 1 w 3"/>
                <a:gd name="T105" fmla="*/ 0 h 12"/>
                <a:gd name="T106" fmla="*/ 0 w 3"/>
                <a:gd name="T10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 h="12">
                  <a:moveTo>
                    <a:pt x="1" y="10"/>
                  </a:moveTo>
                  <a:lnTo>
                    <a:pt x="1" y="10"/>
                  </a:lnTo>
                  <a:lnTo>
                    <a:pt x="1" y="10"/>
                  </a:lnTo>
                  <a:lnTo>
                    <a:pt x="1" y="10"/>
                  </a:lnTo>
                  <a:lnTo>
                    <a:pt x="1" y="10"/>
                  </a:lnTo>
                  <a:lnTo>
                    <a:pt x="1" y="10"/>
                  </a:lnTo>
                  <a:lnTo>
                    <a:pt x="1" y="10"/>
                  </a:lnTo>
                  <a:lnTo>
                    <a:pt x="1" y="10"/>
                  </a:lnTo>
                  <a:lnTo>
                    <a:pt x="1" y="10"/>
                  </a:lnTo>
                  <a:lnTo>
                    <a:pt x="1" y="10"/>
                  </a:lnTo>
                  <a:lnTo>
                    <a:pt x="1" y="10"/>
                  </a:lnTo>
                  <a:lnTo>
                    <a:pt x="1" y="10"/>
                  </a:lnTo>
                  <a:lnTo>
                    <a:pt x="1" y="10"/>
                  </a:lnTo>
                  <a:lnTo>
                    <a:pt x="1" y="10"/>
                  </a:lnTo>
                  <a:lnTo>
                    <a:pt x="1" y="10"/>
                  </a:lnTo>
                  <a:lnTo>
                    <a:pt x="1" y="10"/>
                  </a:lnTo>
                  <a:lnTo>
                    <a:pt x="3" y="10"/>
                  </a:lnTo>
                  <a:lnTo>
                    <a:pt x="3" y="10"/>
                  </a:lnTo>
                  <a:lnTo>
                    <a:pt x="3" y="10"/>
                  </a:lnTo>
                  <a:lnTo>
                    <a:pt x="3" y="10"/>
                  </a:lnTo>
                  <a:lnTo>
                    <a:pt x="3" y="10"/>
                  </a:lnTo>
                  <a:lnTo>
                    <a:pt x="3" y="10"/>
                  </a:lnTo>
                  <a:lnTo>
                    <a:pt x="3" y="10"/>
                  </a:lnTo>
                  <a:lnTo>
                    <a:pt x="3" y="10"/>
                  </a:lnTo>
                  <a:lnTo>
                    <a:pt x="3" y="10"/>
                  </a:lnTo>
                  <a:lnTo>
                    <a:pt x="3" y="10"/>
                  </a:lnTo>
                  <a:lnTo>
                    <a:pt x="3" y="12"/>
                  </a:lnTo>
                  <a:lnTo>
                    <a:pt x="3" y="12"/>
                  </a:lnTo>
                  <a:lnTo>
                    <a:pt x="3" y="12"/>
                  </a:lnTo>
                  <a:lnTo>
                    <a:pt x="3" y="12"/>
                  </a:lnTo>
                  <a:lnTo>
                    <a:pt x="1" y="12"/>
                  </a:lnTo>
                  <a:lnTo>
                    <a:pt x="1" y="12"/>
                  </a:lnTo>
                  <a:lnTo>
                    <a:pt x="1" y="12"/>
                  </a:lnTo>
                  <a:lnTo>
                    <a:pt x="1" y="12"/>
                  </a:lnTo>
                  <a:lnTo>
                    <a:pt x="1" y="12"/>
                  </a:lnTo>
                  <a:lnTo>
                    <a:pt x="1" y="12"/>
                  </a:lnTo>
                  <a:lnTo>
                    <a:pt x="1" y="12"/>
                  </a:lnTo>
                  <a:lnTo>
                    <a:pt x="1" y="12"/>
                  </a:lnTo>
                  <a:lnTo>
                    <a:pt x="1" y="12"/>
                  </a:lnTo>
                  <a:lnTo>
                    <a:pt x="1" y="12"/>
                  </a:lnTo>
                  <a:lnTo>
                    <a:pt x="1" y="12"/>
                  </a:lnTo>
                  <a:lnTo>
                    <a:pt x="1" y="12"/>
                  </a:lnTo>
                  <a:lnTo>
                    <a:pt x="0" y="12"/>
                  </a:lnTo>
                  <a:lnTo>
                    <a:pt x="0" y="12"/>
                  </a:lnTo>
                  <a:lnTo>
                    <a:pt x="0" y="12"/>
                  </a:lnTo>
                  <a:lnTo>
                    <a:pt x="0" y="12"/>
                  </a:lnTo>
                  <a:lnTo>
                    <a:pt x="0" y="12"/>
                  </a:lnTo>
                  <a:lnTo>
                    <a:pt x="0" y="12"/>
                  </a:lnTo>
                  <a:lnTo>
                    <a:pt x="0" y="10"/>
                  </a:lnTo>
                  <a:lnTo>
                    <a:pt x="0" y="10"/>
                  </a:lnTo>
                  <a:lnTo>
                    <a:pt x="0" y="10"/>
                  </a:lnTo>
                  <a:lnTo>
                    <a:pt x="0" y="10"/>
                  </a:lnTo>
                  <a:lnTo>
                    <a:pt x="0" y="10"/>
                  </a:lnTo>
                  <a:lnTo>
                    <a:pt x="0" y="10"/>
                  </a:lnTo>
                  <a:lnTo>
                    <a:pt x="0" y="10"/>
                  </a:lnTo>
                  <a:lnTo>
                    <a:pt x="0" y="10"/>
                  </a:lnTo>
                  <a:lnTo>
                    <a:pt x="0" y="10"/>
                  </a:lnTo>
                  <a:lnTo>
                    <a:pt x="0" y="10"/>
                  </a:lnTo>
                  <a:lnTo>
                    <a:pt x="0" y="10"/>
                  </a:lnTo>
                  <a:lnTo>
                    <a:pt x="0" y="10"/>
                  </a:lnTo>
                  <a:lnTo>
                    <a:pt x="1" y="10"/>
                  </a:lnTo>
                  <a:lnTo>
                    <a:pt x="1" y="10"/>
                  </a:lnTo>
                  <a:lnTo>
                    <a:pt x="1" y="10"/>
                  </a:lnTo>
                  <a:close/>
                  <a:moveTo>
                    <a:pt x="0" y="0"/>
                  </a:moveTo>
                  <a:lnTo>
                    <a:pt x="1" y="0"/>
                  </a:lnTo>
                  <a:lnTo>
                    <a:pt x="1" y="0"/>
                  </a:lnTo>
                  <a:lnTo>
                    <a:pt x="1" y="0"/>
                  </a:lnTo>
                  <a:lnTo>
                    <a:pt x="1" y="0"/>
                  </a:lnTo>
                  <a:lnTo>
                    <a:pt x="1" y="0"/>
                  </a:lnTo>
                  <a:lnTo>
                    <a:pt x="1" y="0"/>
                  </a:lnTo>
                  <a:lnTo>
                    <a:pt x="1" y="2"/>
                  </a:lnTo>
                  <a:lnTo>
                    <a:pt x="1" y="2"/>
                  </a:lnTo>
                  <a:lnTo>
                    <a:pt x="1" y="2"/>
                  </a:lnTo>
                  <a:lnTo>
                    <a:pt x="1" y="2"/>
                  </a:lnTo>
                  <a:lnTo>
                    <a:pt x="1" y="2"/>
                  </a:lnTo>
                  <a:lnTo>
                    <a:pt x="1" y="2"/>
                  </a:lnTo>
                  <a:lnTo>
                    <a:pt x="1" y="2"/>
                  </a:lnTo>
                  <a:lnTo>
                    <a:pt x="1" y="2"/>
                  </a:lnTo>
                  <a:lnTo>
                    <a:pt x="1" y="2"/>
                  </a:lnTo>
                  <a:lnTo>
                    <a:pt x="1" y="2"/>
                  </a:lnTo>
                  <a:lnTo>
                    <a:pt x="0" y="2"/>
                  </a:lnTo>
                  <a:lnTo>
                    <a:pt x="0" y="2"/>
                  </a:lnTo>
                  <a:lnTo>
                    <a:pt x="0" y="2"/>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2"/>
                  </a:lnTo>
                  <a:lnTo>
                    <a:pt x="0" y="2"/>
                  </a:lnTo>
                  <a:lnTo>
                    <a:pt x="0" y="2"/>
                  </a:lnTo>
                  <a:lnTo>
                    <a:pt x="0" y="2"/>
                  </a:lnTo>
                  <a:lnTo>
                    <a:pt x="0" y="0"/>
                  </a:lnTo>
                  <a:lnTo>
                    <a:pt x="0" y="0"/>
                  </a:lnTo>
                  <a:lnTo>
                    <a:pt x="0" y="0"/>
                  </a:lnTo>
                  <a:lnTo>
                    <a:pt x="0" y="0"/>
                  </a:lnTo>
                  <a:lnTo>
                    <a:pt x="0" y="0"/>
                  </a:lnTo>
                  <a:lnTo>
                    <a:pt x="0" y="0"/>
                  </a:lnTo>
                  <a:lnTo>
                    <a:pt x="1"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20"/>
            <p:cNvSpPr>
              <a:spLocks noEditPoints="1"/>
            </p:cNvSpPr>
            <p:nvPr/>
          </p:nvSpPr>
          <p:spPr bwMode="auto">
            <a:xfrm>
              <a:off x="7883525" y="5067300"/>
              <a:ext cx="1160463" cy="1425575"/>
            </a:xfrm>
            <a:custGeom>
              <a:avLst/>
              <a:gdLst>
                <a:gd name="T0" fmla="*/ 512 w 731"/>
                <a:gd name="T1" fmla="*/ 564 h 898"/>
                <a:gd name="T2" fmla="*/ 562 w 731"/>
                <a:gd name="T3" fmla="*/ 578 h 898"/>
                <a:gd name="T4" fmla="*/ 555 w 731"/>
                <a:gd name="T5" fmla="*/ 608 h 898"/>
                <a:gd name="T6" fmla="*/ 537 w 731"/>
                <a:gd name="T7" fmla="*/ 626 h 898"/>
                <a:gd name="T8" fmla="*/ 516 w 731"/>
                <a:gd name="T9" fmla="*/ 599 h 898"/>
                <a:gd name="T10" fmla="*/ 505 w 731"/>
                <a:gd name="T11" fmla="*/ 558 h 898"/>
                <a:gd name="T12" fmla="*/ 491 w 731"/>
                <a:gd name="T13" fmla="*/ 549 h 898"/>
                <a:gd name="T14" fmla="*/ 391 w 731"/>
                <a:gd name="T15" fmla="*/ 464 h 898"/>
                <a:gd name="T16" fmla="*/ 11 w 731"/>
                <a:gd name="T17" fmla="*/ 324 h 898"/>
                <a:gd name="T18" fmla="*/ 2 w 731"/>
                <a:gd name="T19" fmla="*/ 261 h 898"/>
                <a:gd name="T20" fmla="*/ 599 w 731"/>
                <a:gd name="T21" fmla="*/ 217 h 898"/>
                <a:gd name="T22" fmla="*/ 530 w 731"/>
                <a:gd name="T23" fmla="*/ 151 h 898"/>
                <a:gd name="T24" fmla="*/ 382 w 731"/>
                <a:gd name="T25" fmla="*/ 105 h 898"/>
                <a:gd name="T26" fmla="*/ 194 w 731"/>
                <a:gd name="T27" fmla="*/ 88 h 898"/>
                <a:gd name="T28" fmla="*/ 374 w 731"/>
                <a:gd name="T29" fmla="*/ 73 h 898"/>
                <a:gd name="T30" fmla="*/ 370 w 731"/>
                <a:gd name="T31" fmla="*/ 40 h 898"/>
                <a:gd name="T32" fmla="*/ 292 w 731"/>
                <a:gd name="T33" fmla="*/ 32 h 898"/>
                <a:gd name="T34" fmla="*/ 313 w 731"/>
                <a:gd name="T35" fmla="*/ 27 h 898"/>
                <a:gd name="T36" fmla="*/ 489 w 731"/>
                <a:gd name="T37" fmla="*/ 77 h 898"/>
                <a:gd name="T38" fmla="*/ 516 w 731"/>
                <a:gd name="T39" fmla="*/ 117 h 898"/>
                <a:gd name="T40" fmla="*/ 549 w 731"/>
                <a:gd name="T41" fmla="*/ 167 h 898"/>
                <a:gd name="T42" fmla="*/ 580 w 731"/>
                <a:gd name="T43" fmla="*/ 205 h 898"/>
                <a:gd name="T44" fmla="*/ 601 w 731"/>
                <a:gd name="T45" fmla="*/ 221 h 898"/>
                <a:gd name="T46" fmla="*/ 631 w 731"/>
                <a:gd name="T47" fmla="*/ 267 h 898"/>
                <a:gd name="T48" fmla="*/ 645 w 731"/>
                <a:gd name="T49" fmla="*/ 317 h 898"/>
                <a:gd name="T50" fmla="*/ 633 w 731"/>
                <a:gd name="T51" fmla="*/ 386 h 898"/>
                <a:gd name="T52" fmla="*/ 605 w 731"/>
                <a:gd name="T53" fmla="*/ 434 h 898"/>
                <a:gd name="T54" fmla="*/ 587 w 731"/>
                <a:gd name="T55" fmla="*/ 489 h 898"/>
                <a:gd name="T56" fmla="*/ 530 w 731"/>
                <a:gd name="T57" fmla="*/ 528 h 898"/>
                <a:gd name="T58" fmla="*/ 503 w 731"/>
                <a:gd name="T59" fmla="*/ 507 h 898"/>
                <a:gd name="T60" fmla="*/ 449 w 731"/>
                <a:gd name="T61" fmla="*/ 510 h 898"/>
                <a:gd name="T62" fmla="*/ 416 w 731"/>
                <a:gd name="T63" fmla="*/ 457 h 898"/>
                <a:gd name="T64" fmla="*/ 401 w 731"/>
                <a:gd name="T65" fmla="*/ 432 h 898"/>
                <a:gd name="T66" fmla="*/ 397 w 731"/>
                <a:gd name="T67" fmla="*/ 420 h 898"/>
                <a:gd name="T68" fmla="*/ 370 w 731"/>
                <a:gd name="T69" fmla="*/ 432 h 898"/>
                <a:gd name="T70" fmla="*/ 351 w 731"/>
                <a:gd name="T71" fmla="*/ 422 h 898"/>
                <a:gd name="T72" fmla="*/ 320 w 731"/>
                <a:gd name="T73" fmla="*/ 393 h 898"/>
                <a:gd name="T74" fmla="*/ 203 w 731"/>
                <a:gd name="T75" fmla="*/ 397 h 898"/>
                <a:gd name="T76" fmla="*/ 132 w 731"/>
                <a:gd name="T77" fmla="*/ 424 h 898"/>
                <a:gd name="T78" fmla="*/ 78 w 731"/>
                <a:gd name="T79" fmla="*/ 449 h 898"/>
                <a:gd name="T80" fmla="*/ 40 w 731"/>
                <a:gd name="T81" fmla="*/ 420 h 898"/>
                <a:gd name="T82" fmla="*/ 30 w 731"/>
                <a:gd name="T83" fmla="*/ 349 h 898"/>
                <a:gd name="T84" fmla="*/ 7 w 731"/>
                <a:gd name="T85" fmla="*/ 282 h 898"/>
                <a:gd name="T86" fmla="*/ 15 w 731"/>
                <a:gd name="T87" fmla="*/ 286 h 898"/>
                <a:gd name="T88" fmla="*/ 13 w 731"/>
                <a:gd name="T89" fmla="*/ 217 h 898"/>
                <a:gd name="T90" fmla="*/ 63 w 731"/>
                <a:gd name="T91" fmla="*/ 188 h 898"/>
                <a:gd name="T92" fmla="*/ 144 w 731"/>
                <a:gd name="T93" fmla="*/ 150 h 898"/>
                <a:gd name="T94" fmla="*/ 163 w 731"/>
                <a:gd name="T95" fmla="*/ 127 h 898"/>
                <a:gd name="T96" fmla="*/ 169 w 731"/>
                <a:gd name="T97" fmla="*/ 115 h 898"/>
                <a:gd name="T98" fmla="*/ 186 w 731"/>
                <a:gd name="T99" fmla="*/ 102 h 898"/>
                <a:gd name="T100" fmla="*/ 197 w 731"/>
                <a:gd name="T101" fmla="*/ 84 h 898"/>
                <a:gd name="T102" fmla="*/ 213 w 731"/>
                <a:gd name="T103" fmla="*/ 77 h 898"/>
                <a:gd name="T104" fmla="*/ 242 w 731"/>
                <a:gd name="T105" fmla="*/ 90 h 898"/>
                <a:gd name="T106" fmla="*/ 265 w 731"/>
                <a:gd name="T107" fmla="*/ 96 h 898"/>
                <a:gd name="T108" fmla="*/ 272 w 731"/>
                <a:gd name="T109" fmla="*/ 63 h 898"/>
                <a:gd name="T110" fmla="*/ 301 w 731"/>
                <a:gd name="T111" fmla="*/ 48 h 898"/>
                <a:gd name="T112" fmla="*/ 307 w 731"/>
                <a:gd name="T113" fmla="*/ 32 h 898"/>
                <a:gd name="T114" fmla="*/ 353 w 731"/>
                <a:gd name="T115" fmla="*/ 50 h 898"/>
                <a:gd name="T116" fmla="*/ 370 w 731"/>
                <a:gd name="T117" fmla="*/ 46 h 898"/>
                <a:gd name="T118" fmla="*/ 366 w 731"/>
                <a:gd name="T119" fmla="*/ 67 h 898"/>
                <a:gd name="T120" fmla="*/ 389 w 731"/>
                <a:gd name="T121" fmla="*/ 113 h 898"/>
                <a:gd name="T122" fmla="*/ 451 w 731"/>
                <a:gd name="T123" fmla="*/ 115 h 898"/>
                <a:gd name="T124" fmla="*/ 457 w 731"/>
                <a:gd name="T125" fmla="*/ 48 h 8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31" h="898">
                  <a:moveTo>
                    <a:pt x="729" y="898"/>
                  </a:moveTo>
                  <a:lnTo>
                    <a:pt x="729" y="896"/>
                  </a:lnTo>
                  <a:lnTo>
                    <a:pt x="729" y="894"/>
                  </a:lnTo>
                  <a:lnTo>
                    <a:pt x="729" y="892"/>
                  </a:lnTo>
                  <a:lnTo>
                    <a:pt x="731" y="892"/>
                  </a:lnTo>
                  <a:lnTo>
                    <a:pt x="731" y="891"/>
                  </a:lnTo>
                  <a:lnTo>
                    <a:pt x="731" y="889"/>
                  </a:lnTo>
                  <a:lnTo>
                    <a:pt x="731" y="891"/>
                  </a:lnTo>
                  <a:lnTo>
                    <a:pt x="731" y="892"/>
                  </a:lnTo>
                  <a:lnTo>
                    <a:pt x="731" y="894"/>
                  </a:lnTo>
                  <a:lnTo>
                    <a:pt x="731" y="896"/>
                  </a:lnTo>
                  <a:lnTo>
                    <a:pt x="729" y="898"/>
                  </a:lnTo>
                  <a:close/>
                  <a:moveTo>
                    <a:pt x="547" y="620"/>
                  </a:moveTo>
                  <a:lnTo>
                    <a:pt x="547" y="622"/>
                  </a:lnTo>
                  <a:lnTo>
                    <a:pt x="545" y="622"/>
                  </a:lnTo>
                  <a:lnTo>
                    <a:pt x="545" y="620"/>
                  </a:lnTo>
                  <a:lnTo>
                    <a:pt x="545" y="622"/>
                  </a:lnTo>
                  <a:lnTo>
                    <a:pt x="543" y="622"/>
                  </a:lnTo>
                  <a:lnTo>
                    <a:pt x="543" y="620"/>
                  </a:lnTo>
                  <a:lnTo>
                    <a:pt x="543" y="622"/>
                  </a:lnTo>
                  <a:lnTo>
                    <a:pt x="545" y="622"/>
                  </a:lnTo>
                  <a:lnTo>
                    <a:pt x="545" y="620"/>
                  </a:lnTo>
                  <a:lnTo>
                    <a:pt x="545" y="618"/>
                  </a:lnTo>
                  <a:lnTo>
                    <a:pt x="547" y="616"/>
                  </a:lnTo>
                  <a:lnTo>
                    <a:pt x="547" y="618"/>
                  </a:lnTo>
                  <a:lnTo>
                    <a:pt x="547" y="620"/>
                  </a:lnTo>
                  <a:close/>
                  <a:moveTo>
                    <a:pt x="549" y="616"/>
                  </a:moveTo>
                  <a:lnTo>
                    <a:pt x="547" y="616"/>
                  </a:lnTo>
                  <a:lnTo>
                    <a:pt x="547" y="614"/>
                  </a:lnTo>
                  <a:lnTo>
                    <a:pt x="547" y="612"/>
                  </a:lnTo>
                  <a:lnTo>
                    <a:pt x="547" y="614"/>
                  </a:lnTo>
                  <a:lnTo>
                    <a:pt x="549" y="614"/>
                  </a:lnTo>
                  <a:lnTo>
                    <a:pt x="549" y="616"/>
                  </a:lnTo>
                  <a:close/>
                  <a:moveTo>
                    <a:pt x="560" y="605"/>
                  </a:moveTo>
                  <a:lnTo>
                    <a:pt x="558" y="605"/>
                  </a:lnTo>
                  <a:lnTo>
                    <a:pt x="558" y="606"/>
                  </a:lnTo>
                  <a:lnTo>
                    <a:pt x="557" y="606"/>
                  </a:lnTo>
                  <a:lnTo>
                    <a:pt x="557" y="605"/>
                  </a:lnTo>
                  <a:lnTo>
                    <a:pt x="558" y="605"/>
                  </a:lnTo>
                  <a:lnTo>
                    <a:pt x="558" y="603"/>
                  </a:lnTo>
                  <a:lnTo>
                    <a:pt x="560" y="603"/>
                  </a:lnTo>
                  <a:lnTo>
                    <a:pt x="560" y="605"/>
                  </a:lnTo>
                  <a:close/>
                  <a:moveTo>
                    <a:pt x="562" y="597"/>
                  </a:moveTo>
                  <a:lnTo>
                    <a:pt x="560" y="597"/>
                  </a:lnTo>
                  <a:lnTo>
                    <a:pt x="562" y="597"/>
                  </a:lnTo>
                  <a:close/>
                  <a:moveTo>
                    <a:pt x="507" y="562"/>
                  </a:moveTo>
                  <a:lnTo>
                    <a:pt x="509" y="562"/>
                  </a:lnTo>
                  <a:lnTo>
                    <a:pt x="510" y="562"/>
                  </a:lnTo>
                  <a:lnTo>
                    <a:pt x="510" y="564"/>
                  </a:lnTo>
                  <a:lnTo>
                    <a:pt x="512" y="564"/>
                  </a:lnTo>
                  <a:lnTo>
                    <a:pt x="514" y="564"/>
                  </a:lnTo>
                  <a:lnTo>
                    <a:pt x="514" y="562"/>
                  </a:lnTo>
                  <a:lnTo>
                    <a:pt x="514" y="564"/>
                  </a:lnTo>
                  <a:lnTo>
                    <a:pt x="516" y="566"/>
                  </a:lnTo>
                  <a:lnTo>
                    <a:pt x="518" y="564"/>
                  </a:lnTo>
                  <a:lnTo>
                    <a:pt x="518" y="566"/>
                  </a:lnTo>
                  <a:lnTo>
                    <a:pt x="520" y="566"/>
                  </a:lnTo>
                  <a:lnTo>
                    <a:pt x="522" y="568"/>
                  </a:lnTo>
                  <a:lnTo>
                    <a:pt x="522" y="570"/>
                  </a:lnTo>
                  <a:lnTo>
                    <a:pt x="524" y="570"/>
                  </a:lnTo>
                  <a:lnTo>
                    <a:pt x="526" y="570"/>
                  </a:lnTo>
                  <a:lnTo>
                    <a:pt x="528" y="572"/>
                  </a:lnTo>
                  <a:lnTo>
                    <a:pt x="530" y="572"/>
                  </a:lnTo>
                  <a:lnTo>
                    <a:pt x="532" y="572"/>
                  </a:lnTo>
                  <a:lnTo>
                    <a:pt x="533" y="572"/>
                  </a:lnTo>
                  <a:lnTo>
                    <a:pt x="535" y="572"/>
                  </a:lnTo>
                  <a:lnTo>
                    <a:pt x="535" y="570"/>
                  </a:lnTo>
                  <a:lnTo>
                    <a:pt x="537" y="570"/>
                  </a:lnTo>
                  <a:lnTo>
                    <a:pt x="539" y="570"/>
                  </a:lnTo>
                  <a:lnTo>
                    <a:pt x="539" y="572"/>
                  </a:lnTo>
                  <a:lnTo>
                    <a:pt x="537" y="572"/>
                  </a:lnTo>
                  <a:lnTo>
                    <a:pt x="539" y="572"/>
                  </a:lnTo>
                  <a:lnTo>
                    <a:pt x="541" y="572"/>
                  </a:lnTo>
                  <a:lnTo>
                    <a:pt x="539" y="572"/>
                  </a:lnTo>
                  <a:lnTo>
                    <a:pt x="539" y="570"/>
                  </a:lnTo>
                  <a:lnTo>
                    <a:pt x="539" y="568"/>
                  </a:lnTo>
                  <a:lnTo>
                    <a:pt x="541" y="568"/>
                  </a:lnTo>
                  <a:lnTo>
                    <a:pt x="545" y="568"/>
                  </a:lnTo>
                  <a:lnTo>
                    <a:pt x="547" y="568"/>
                  </a:lnTo>
                  <a:lnTo>
                    <a:pt x="549" y="568"/>
                  </a:lnTo>
                  <a:lnTo>
                    <a:pt x="551" y="566"/>
                  </a:lnTo>
                  <a:lnTo>
                    <a:pt x="551" y="564"/>
                  </a:lnTo>
                  <a:lnTo>
                    <a:pt x="553" y="564"/>
                  </a:lnTo>
                  <a:lnTo>
                    <a:pt x="553" y="566"/>
                  </a:lnTo>
                  <a:lnTo>
                    <a:pt x="555" y="566"/>
                  </a:lnTo>
                  <a:lnTo>
                    <a:pt x="557" y="566"/>
                  </a:lnTo>
                  <a:lnTo>
                    <a:pt x="557" y="564"/>
                  </a:lnTo>
                  <a:lnTo>
                    <a:pt x="557" y="562"/>
                  </a:lnTo>
                  <a:lnTo>
                    <a:pt x="558" y="562"/>
                  </a:lnTo>
                  <a:lnTo>
                    <a:pt x="558" y="564"/>
                  </a:lnTo>
                  <a:lnTo>
                    <a:pt x="560" y="564"/>
                  </a:lnTo>
                  <a:lnTo>
                    <a:pt x="562" y="566"/>
                  </a:lnTo>
                  <a:lnTo>
                    <a:pt x="562" y="568"/>
                  </a:lnTo>
                  <a:lnTo>
                    <a:pt x="562" y="570"/>
                  </a:lnTo>
                  <a:lnTo>
                    <a:pt x="562" y="572"/>
                  </a:lnTo>
                  <a:lnTo>
                    <a:pt x="562" y="574"/>
                  </a:lnTo>
                  <a:lnTo>
                    <a:pt x="562" y="576"/>
                  </a:lnTo>
                  <a:lnTo>
                    <a:pt x="562" y="574"/>
                  </a:lnTo>
                  <a:lnTo>
                    <a:pt x="562" y="576"/>
                  </a:lnTo>
                  <a:lnTo>
                    <a:pt x="562" y="578"/>
                  </a:lnTo>
                  <a:lnTo>
                    <a:pt x="562" y="580"/>
                  </a:lnTo>
                  <a:lnTo>
                    <a:pt x="562" y="581"/>
                  </a:lnTo>
                  <a:lnTo>
                    <a:pt x="562" y="583"/>
                  </a:lnTo>
                  <a:lnTo>
                    <a:pt x="562" y="585"/>
                  </a:lnTo>
                  <a:lnTo>
                    <a:pt x="562" y="587"/>
                  </a:lnTo>
                  <a:lnTo>
                    <a:pt x="562" y="589"/>
                  </a:lnTo>
                  <a:lnTo>
                    <a:pt x="562" y="591"/>
                  </a:lnTo>
                  <a:lnTo>
                    <a:pt x="562" y="593"/>
                  </a:lnTo>
                  <a:lnTo>
                    <a:pt x="562" y="595"/>
                  </a:lnTo>
                  <a:lnTo>
                    <a:pt x="562" y="593"/>
                  </a:lnTo>
                  <a:lnTo>
                    <a:pt x="560" y="591"/>
                  </a:lnTo>
                  <a:lnTo>
                    <a:pt x="560" y="589"/>
                  </a:lnTo>
                  <a:lnTo>
                    <a:pt x="560" y="591"/>
                  </a:lnTo>
                  <a:lnTo>
                    <a:pt x="558" y="591"/>
                  </a:lnTo>
                  <a:lnTo>
                    <a:pt x="560" y="591"/>
                  </a:lnTo>
                  <a:lnTo>
                    <a:pt x="558" y="591"/>
                  </a:lnTo>
                  <a:lnTo>
                    <a:pt x="558" y="593"/>
                  </a:lnTo>
                  <a:lnTo>
                    <a:pt x="558" y="595"/>
                  </a:lnTo>
                  <a:lnTo>
                    <a:pt x="557" y="595"/>
                  </a:lnTo>
                  <a:lnTo>
                    <a:pt x="557" y="597"/>
                  </a:lnTo>
                  <a:lnTo>
                    <a:pt x="558" y="597"/>
                  </a:lnTo>
                  <a:lnTo>
                    <a:pt x="557" y="597"/>
                  </a:lnTo>
                  <a:lnTo>
                    <a:pt x="557" y="599"/>
                  </a:lnTo>
                  <a:lnTo>
                    <a:pt x="557" y="601"/>
                  </a:lnTo>
                  <a:lnTo>
                    <a:pt x="555" y="601"/>
                  </a:lnTo>
                  <a:lnTo>
                    <a:pt x="557" y="603"/>
                  </a:lnTo>
                  <a:lnTo>
                    <a:pt x="557" y="605"/>
                  </a:lnTo>
                  <a:lnTo>
                    <a:pt x="557" y="606"/>
                  </a:lnTo>
                  <a:lnTo>
                    <a:pt x="555" y="606"/>
                  </a:lnTo>
                  <a:lnTo>
                    <a:pt x="555" y="608"/>
                  </a:lnTo>
                  <a:lnTo>
                    <a:pt x="557" y="608"/>
                  </a:lnTo>
                  <a:lnTo>
                    <a:pt x="555" y="608"/>
                  </a:lnTo>
                  <a:lnTo>
                    <a:pt x="557" y="608"/>
                  </a:lnTo>
                  <a:lnTo>
                    <a:pt x="557" y="610"/>
                  </a:lnTo>
                  <a:lnTo>
                    <a:pt x="557" y="612"/>
                  </a:lnTo>
                  <a:lnTo>
                    <a:pt x="557" y="614"/>
                  </a:lnTo>
                  <a:lnTo>
                    <a:pt x="557" y="616"/>
                  </a:lnTo>
                  <a:lnTo>
                    <a:pt x="557" y="614"/>
                  </a:lnTo>
                  <a:lnTo>
                    <a:pt x="555" y="614"/>
                  </a:lnTo>
                  <a:lnTo>
                    <a:pt x="555" y="616"/>
                  </a:lnTo>
                  <a:lnTo>
                    <a:pt x="553" y="614"/>
                  </a:lnTo>
                  <a:lnTo>
                    <a:pt x="553" y="612"/>
                  </a:lnTo>
                  <a:lnTo>
                    <a:pt x="551" y="612"/>
                  </a:lnTo>
                  <a:lnTo>
                    <a:pt x="553" y="610"/>
                  </a:lnTo>
                  <a:lnTo>
                    <a:pt x="553" y="612"/>
                  </a:lnTo>
                  <a:lnTo>
                    <a:pt x="555" y="612"/>
                  </a:lnTo>
                  <a:lnTo>
                    <a:pt x="557" y="612"/>
                  </a:lnTo>
                  <a:lnTo>
                    <a:pt x="555" y="612"/>
                  </a:lnTo>
                  <a:lnTo>
                    <a:pt x="555" y="610"/>
                  </a:lnTo>
                  <a:lnTo>
                    <a:pt x="555" y="608"/>
                  </a:lnTo>
                  <a:lnTo>
                    <a:pt x="553" y="608"/>
                  </a:lnTo>
                  <a:lnTo>
                    <a:pt x="551" y="608"/>
                  </a:lnTo>
                  <a:lnTo>
                    <a:pt x="551" y="606"/>
                  </a:lnTo>
                  <a:lnTo>
                    <a:pt x="551" y="608"/>
                  </a:lnTo>
                  <a:lnTo>
                    <a:pt x="549" y="608"/>
                  </a:lnTo>
                  <a:lnTo>
                    <a:pt x="549" y="610"/>
                  </a:lnTo>
                  <a:lnTo>
                    <a:pt x="551" y="610"/>
                  </a:lnTo>
                  <a:lnTo>
                    <a:pt x="551" y="612"/>
                  </a:lnTo>
                  <a:lnTo>
                    <a:pt x="549" y="612"/>
                  </a:lnTo>
                  <a:lnTo>
                    <a:pt x="547" y="612"/>
                  </a:lnTo>
                  <a:lnTo>
                    <a:pt x="547" y="610"/>
                  </a:lnTo>
                  <a:lnTo>
                    <a:pt x="549" y="610"/>
                  </a:lnTo>
                  <a:lnTo>
                    <a:pt x="549" y="612"/>
                  </a:lnTo>
                  <a:lnTo>
                    <a:pt x="549" y="610"/>
                  </a:lnTo>
                  <a:lnTo>
                    <a:pt x="549" y="608"/>
                  </a:lnTo>
                  <a:lnTo>
                    <a:pt x="549" y="610"/>
                  </a:lnTo>
                  <a:lnTo>
                    <a:pt x="549" y="608"/>
                  </a:lnTo>
                  <a:lnTo>
                    <a:pt x="547" y="608"/>
                  </a:lnTo>
                  <a:lnTo>
                    <a:pt x="547" y="606"/>
                  </a:lnTo>
                  <a:lnTo>
                    <a:pt x="545" y="606"/>
                  </a:lnTo>
                  <a:lnTo>
                    <a:pt x="547" y="608"/>
                  </a:lnTo>
                  <a:lnTo>
                    <a:pt x="547" y="610"/>
                  </a:lnTo>
                  <a:lnTo>
                    <a:pt x="547" y="612"/>
                  </a:lnTo>
                  <a:lnTo>
                    <a:pt x="545" y="612"/>
                  </a:lnTo>
                  <a:lnTo>
                    <a:pt x="547" y="612"/>
                  </a:lnTo>
                  <a:lnTo>
                    <a:pt x="547" y="614"/>
                  </a:lnTo>
                  <a:lnTo>
                    <a:pt x="545" y="614"/>
                  </a:lnTo>
                  <a:lnTo>
                    <a:pt x="545" y="616"/>
                  </a:lnTo>
                  <a:lnTo>
                    <a:pt x="545" y="618"/>
                  </a:lnTo>
                  <a:lnTo>
                    <a:pt x="543" y="618"/>
                  </a:lnTo>
                  <a:lnTo>
                    <a:pt x="543" y="616"/>
                  </a:lnTo>
                  <a:lnTo>
                    <a:pt x="543" y="614"/>
                  </a:lnTo>
                  <a:lnTo>
                    <a:pt x="543" y="616"/>
                  </a:lnTo>
                  <a:lnTo>
                    <a:pt x="541" y="616"/>
                  </a:lnTo>
                  <a:lnTo>
                    <a:pt x="541" y="614"/>
                  </a:lnTo>
                  <a:lnTo>
                    <a:pt x="541" y="616"/>
                  </a:lnTo>
                  <a:lnTo>
                    <a:pt x="543" y="616"/>
                  </a:lnTo>
                  <a:lnTo>
                    <a:pt x="543" y="618"/>
                  </a:lnTo>
                  <a:lnTo>
                    <a:pt x="541" y="618"/>
                  </a:lnTo>
                  <a:lnTo>
                    <a:pt x="543" y="618"/>
                  </a:lnTo>
                  <a:lnTo>
                    <a:pt x="543" y="620"/>
                  </a:lnTo>
                  <a:lnTo>
                    <a:pt x="541" y="620"/>
                  </a:lnTo>
                  <a:lnTo>
                    <a:pt x="539" y="620"/>
                  </a:lnTo>
                  <a:lnTo>
                    <a:pt x="541" y="622"/>
                  </a:lnTo>
                  <a:lnTo>
                    <a:pt x="541" y="624"/>
                  </a:lnTo>
                  <a:lnTo>
                    <a:pt x="539" y="624"/>
                  </a:lnTo>
                  <a:lnTo>
                    <a:pt x="541" y="624"/>
                  </a:lnTo>
                  <a:lnTo>
                    <a:pt x="539" y="626"/>
                  </a:lnTo>
                  <a:lnTo>
                    <a:pt x="537" y="624"/>
                  </a:lnTo>
                  <a:lnTo>
                    <a:pt x="537" y="626"/>
                  </a:lnTo>
                  <a:lnTo>
                    <a:pt x="537" y="624"/>
                  </a:lnTo>
                  <a:lnTo>
                    <a:pt x="535" y="624"/>
                  </a:lnTo>
                  <a:lnTo>
                    <a:pt x="535" y="622"/>
                  </a:lnTo>
                  <a:lnTo>
                    <a:pt x="533" y="622"/>
                  </a:lnTo>
                  <a:lnTo>
                    <a:pt x="533" y="624"/>
                  </a:lnTo>
                  <a:lnTo>
                    <a:pt x="532" y="624"/>
                  </a:lnTo>
                  <a:lnTo>
                    <a:pt x="532" y="622"/>
                  </a:lnTo>
                  <a:lnTo>
                    <a:pt x="530" y="622"/>
                  </a:lnTo>
                  <a:lnTo>
                    <a:pt x="530" y="624"/>
                  </a:lnTo>
                  <a:lnTo>
                    <a:pt x="530" y="622"/>
                  </a:lnTo>
                  <a:lnTo>
                    <a:pt x="528" y="624"/>
                  </a:lnTo>
                  <a:lnTo>
                    <a:pt x="528" y="622"/>
                  </a:lnTo>
                  <a:lnTo>
                    <a:pt x="528" y="624"/>
                  </a:lnTo>
                  <a:lnTo>
                    <a:pt x="526" y="624"/>
                  </a:lnTo>
                  <a:lnTo>
                    <a:pt x="526" y="622"/>
                  </a:lnTo>
                  <a:lnTo>
                    <a:pt x="526" y="620"/>
                  </a:lnTo>
                  <a:lnTo>
                    <a:pt x="524" y="620"/>
                  </a:lnTo>
                  <a:lnTo>
                    <a:pt x="526" y="620"/>
                  </a:lnTo>
                  <a:lnTo>
                    <a:pt x="526" y="618"/>
                  </a:lnTo>
                  <a:lnTo>
                    <a:pt x="528" y="620"/>
                  </a:lnTo>
                  <a:lnTo>
                    <a:pt x="530" y="620"/>
                  </a:lnTo>
                  <a:lnTo>
                    <a:pt x="530" y="618"/>
                  </a:lnTo>
                  <a:lnTo>
                    <a:pt x="528" y="618"/>
                  </a:lnTo>
                  <a:lnTo>
                    <a:pt x="526" y="618"/>
                  </a:lnTo>
                  <a:lnTo>
                    <a:pt x="526" y="616"/>
                  </a:lnTo>
                  <a:lnTo>
                    <a:pt x="524" y="616"/>
                  </a:lnTo>
                  <a:lnTo>
                    <a:pt x="524" y="618"/>
                  </a:lnTo>
                  <a:lnTo>
                    <a:pt x="522" y="618"/>
                  </a:lnTo>
                  <a:lnTo>
                    <a:pt x="522" y="616"/>
                  </a:lnTo>
                  <a:lnTo>
                    <a:pt x="522" y="614"/>
                  </a:lnTo>
                  <a:lnTo>
                    <a:pt x="520" y="614"/>
                  </a:lnTo>
                  <a:lnTo>
                    <a:pt x="520" y="612"/>
                  </a:lnTo>
                  <a:lnTo>
                    <a:pt x="518" y="610"/>
                  </a:lnTo>
                  <a:lnTo>
                    <a:pt x="516" y="610"/>
                  </a:lnTo>
                  <a:lnTo>
                    <a:pt x="516" y="608"/>
                  </a:lnTo>
                  <a:lnTo>
                    <a:pt x="516" y="606"/>
                  </a:lnTo>
                  <a:lnTo>
                    <a:pt x="516" y="605"/>
                  </a:lnTo>
                  <a:lnTo>
                    <a:pt x="514" y="605"/>
                  </a:lnTo>
                  <a:lnTo>
                    <a:pt x="514" y="603"/>
                  </a:lnTo>
                  <a:lnTo>
                    <a:pt x="514" y="601"/>
                  </a:lnTo>
                  <a:lnTo>
                    <a:pt x="512" y="599"/>
                  </a:lnTo>
                  <a:lnTo>
                    <a:pt x="514" y="599"/>
                  </a:lnTo>
                  <a:lnTo>
                    <a:pt x="512" y="597"/>
                  </a:lnTo>
                  <a:lnTo>
                    <a:pt x="512" y="595"/>
                  </a:lnTo>
                  <a:lnTo>
                    <a:pt x="512" y="593"/>
                  </a:lnTo>
                  <a:lnTo>
                    <a:pt x="512" y="595"/>
                  </a:lnTo>
                  <a:lnTo>
                    <a:pt x="514" y="595"/>
                  </a:lnTo>
                  <a:lnTo>
                    <a:pt x="514" y="597"/>
                  </a:lnTo>
                  <a:lnTo>
                    <a:pt x="516" y="597"/>
                  </a:lnTo>
                  <a:lnTo>
                    <a:pt x="516" y="599"/>
                  </a:lnTo>
                  <a:lnTo>
                    <a:pt x="516" y="601"/>
                  </a:lnTo>
                  <a:lnTo>
                    <a:pt x="518" y="601"/>
                  </a:lnTo>
                  <a:lnTo>
                    <a:pt x="518" y="599"/>
                  </a:lnTo>
                  <a:lnTo>
                    <a:pt x="518" y="597"/>
                  </a:lnTo>
                  <a:lnTo>
                    <a:pt x="516" y="597"/>
                  </a:lnTo>
                  <a:lnTo>
                    <a:pt x="516" y="595"/>
                  </a:lnTo>
                  <a:lnTo>
                    <a:pt x="514" y="593"/>
                  </a:lnTo>
                  <a:lnTo>
                    <a:pt x="514" y="595"/>
                  </a:lnTo>
                  <a:lnTo>
                    <a:pt x="512" y="593"/>
                  </a:lnTo>
                  <a:lnTo>
                    <a:pt x="514" y="593"/>
                  </a:lnTo>
                  <a:lnTo>
                    <a:pt x="514" y="591"/>
                  </a:lnTo>
                  <a:lnTo>
                    <a:pt x="512" y="589"/>
                  </a:lnTo>
                  <a:lnTo>
                    <a:pt x="512" y="587"/>
                  </a:lnTo>
                  <a:lnTo>
                    <a:pt x="510" y="587"/>
                  </a:lnTo>
                  <a:lnTo>
                    <a:pt x="510" y="585"/>
                  </a:lnTo>
                  <a:lnTo>
                    <a:pt x="509" y="583"/>
                  </a:lnTo>
                  <a:lnTo>
                    <a:pt x="509" y="581"/>
                  </a:lnTo>
                  <a:lnTo>
                    <a:pt x="507" y="580"/>
                  </a:lnTo>
                  <a:lnTo>
                    <a:pt x="507" y="578"/>
                  </a:lnTo>
                  <a:lnTo>
                    <a:pt x="505" y="578"/>
                  </a:lnTo>
                  <a:lnTo>
                    <a:pt x="507" y="578"/>
                  </a:lnTo>
                  <a:lnTo>
                    <a:pt x="507" y="576"/>
                  </a:lnTo>
                  <a:lnTo>
                    <a:pt x="505" y="574"/>
                  </a:lnTo>
                  <a:lnTo>
                    <a:pt x="505" y="572"/>
                  </a:lnTo>
                  <a:lnTo>
                    <a:pt x="505" y="570"/>
                  </a:lnTo>
                  <a:lnTo>
                    <a:pt x="503" y="568"/>
                  </a:lnTo>
                  <a:lnTo>
                    <a:pt x="505" y="568"/>
                  </a:lnTo>
                  <a:lnTo>
                    <a:pt x="503" y="568"/>
                  </a:lnTo>
                  <a:lnTo>
                    <a:pt x="503" y="566"/>
                  </a:lnTo>
                  <a:lnTo>
                    <a:pt x="505" y="566"/>
                  </a:lnTo>
                  <a:lnTo>
                    <a:pt x="505" y="564"/>
                  </a:lnTo>
                  <a:lnTo>
                    <a:pt x="505" y="562"/>
                  </a:lnTo>
                  <a:lnTo>
                    <a:pt x="505" y="560"/>
                  </a:lnTo>
                  <a:lnTo>
                    <a:pt x="505" y="562"/>
                  </a:lnTo>
                  <a:lnTo>
                    <a:pt x="507" y="562"/>
                  </a:lnTo>
                  <a:close/>
                  <a:moveTo>
                    <a:pt x="510" y="562"/>
                  </a:moveTo>
                  <a:lnTo>
                    <a:pt x="509" y="562"/>
                  </a:lnTo>
                  <a:lnTo>
                    <a:pt x="507" y="562"/>
                  </a:lnTo>
                  <a:lnTo>
                    <a:pt x="509" y="560"/>
                  </a:lnTo>
                  <a:lnTo>
                    <a:pt x="510" y="562"/>
                  </a:lnTo>
                  <a:close/>
                  <a:moveTo>
                    <a:pt x="560" y="560"/>
                  </a:moveTo>
                  <a:lnTo>
                    <a:pt x="560" y="558"/>
                  </a:lnTo>
                  <a:lnTo>
                    <a:pt x="558" y="558"/>
                  </a:lnTo>
                  <a:lnTo>
                    <a:pt x="560" y="558"/>
                  </a:lnTo>
                  <a:lnTo>
                    <a:pt x="560" y="560"/>
                  </a:lnTo>
                  <a:close/>
                  <a:moveTo>
                    <a:pt x="507" y="557"/>
                  </a:moveTo>
                  <a:lnTo>
                    <a:pt x="507" y="558"/>
                  </a:lnTo>
                  <a:lnTo>
                    <a:pt x="507" y="560"/>
                  </a:lnTo>
                  <a:lnTo>
                    <a:pt x="505" y="560"/>
                  </a:lnTo>
                  <a:lnTo>
                    <a:pt x="505" y="558"/>
                  </a:lnTo>
                  <a:lnTo>
                    <a:pt x="505" y="557"/>
                  </a:lnTo>
                  <a:lnTo>
                    <a:pt x="507" y="557"/>
                  </a:lnTo>
                  <a:close/>
                  <a:moveTo>
                    <a:pt x="509" y="557"/>
                  </a:moveTo>
                  <a:lnTo>
                    <a:pt x="507" y="557"/>
                  </a:lnTo>
                  <a:lnTo>
                    <a:pt x="509" y="557"/>
                  </a:lnTo>
                  <a:lnTo>
                    <a:pt x="507" y="557"/>
                  </a:lnTo>
                  <a:lnTo>
                    <a:pt x="509" y="555"/>
                  </a:lnTo>
                  <a:lnTo>
                    <a:pt x="509" y="557"/>
                  </a:lnTo>
                  <a:close/>
                  <a:moveTo>
                    <a:pt x="564" y="555"/>
                  </a:moveTo>
                  <a:lnTo>
                    <a:pt x="564" y="557"/>
                  </a:lnTo>
                  <a:lnTo>
                    <a:pt x="564" y="558"/>
                  </a:lnTo>
                  <a:lnTo>
                    <a:pt x="562" y="558"/>
                  </a:lnTo>
                  <a:lnTo>
                    <a:pt x="562" y="557"/>
                  </a:lnTo>
                  <a:lnTo>
                    <a:pt x="560" y="557"/>
                  </a:lnTo>
                  <a:lnTo>
                    <a:pt x="558" y="557"/>
                  </a:lnTo>
                  <a:lnTo>
                    <a:pt x="557" y="557"/>
                  </a:lnTo>
                  <a:lnTo>
                    <a:pt x="558" y="555"/>
                  </a:lnTo>
                  <a:lnTo>
                    <a:pt x="560" y="555"/>
                  </a:lnTo>
                  <a:lnTo>
                    <a:pt x="562" y="555"/>
                  </a:lnTo>
                  <a:lnTo>
                    <a:pt x="564" y="555"/>
                  </a:lnTo>
                  <a:close/>
                  <a:moveTo>
                    <a:pt x="557" y="541"/>
                  </a:moveTo>
                  <a:lnTo>
                    <a:pt x="560" y="545"/>
                  </a:lnTo>
                  <a:lnTo>
                    <a:pt x="560" y="547"/>
                  </a:lnTo>
                  <a:lnTo>
                    <a:pt x="562" y="547"/>
                  </a:lnTo>
                  <a:lnTo>
                    <a:pt x="562" y="549"/>
                  </a:lnTo>
                  <a:lnTo>
                    <a:pt x="560" y="549"/>
                  </a:lnTo>
                  <a:lnTo>
                    <a:pt x="560" y="551"/>
                  </a:lnTo>
                  <a:lnTo>
                    <a:pt x="562" y="551"/>
                  </a:lnTo>
                  <a:lnTo>
                    <a:pt x="562" y="549"/>
                  </a:lnTo>
                  <a:lnTo>
                    <a:pt x="562" y="551"/>
                  </a:lnTo>
                  <a:lnTo>
                    <a:pt x="562" y="553"/>
                  </a:lnTo>
                  <a:lnTo>
                    <a:pt x="560" y="553"/>
                  </a:lnTo>
                  <a:lnTo>
                    <a:pt x="558" y="553"/>
                  </a:lnTo>
                  <a:lnTo>
                    <a:pt x="558" y="551"/>
                  </a:lnTo>
                  <a:lnTo>
                    <a:pt x="557" y="551"/>
                  </a:lnTo>
                  <a:lnTo>
                    <a:pt x="557" y="549"/>
                  </a:lnTo>
                  <a:lnTo>
                    <a:pt x="555" y="549"/>
                  </a:lnTo>
                  <a:lnTo>
                    <a:pt x="557" y="547"/>
                  </a:lnTo>
                  <a:lnTo>
                    <a:pt x="555" y="547"/>
                  </a:lnTo>
                  <a:lnTo>
                    <a:pt x="555" y="545"/>
                  </a:lnTo>
                  <a:lnTo>
                    <a:pt x="553" y="545"/>
                  </a:lnTo>
                  <a:lnTo>
                    <a:pt x="555" y="545"/>
                  </a:lnTo>
                  <a:lnTo>
                    <a:pt x="555" y="543"/>
                  </a:lnTo>
                  <a:lnTo>
                    <a:pt x="557" y="543"/>
                  </a:lnTo>
                  <a:lnTo>
                    <a:pt x="557" y="541"/>
                  </a:lnTo>
                  <a:close/>
                  <a:moveTo>
                    <a:pt x="495" y="549"/>
                  </a:moveTo>
                  <a:lnTo>
                    <a:pt x="493" y="549"/>
                  </a:lnTo>
                  <a:lnTo>
                    <a:pt x="493" y="551"/>
                  </a:lnTo>
                  <a:lnTo>
                    <a:pt x="491" y="551"/>
                  </a:lnTo>
                  <a:lnTo>
                    <a:pt x="491" y="549"/>
                  </a:lnTo>
                  <a:lnTo>
                    <a:pt x="491" y="547"/>
                  </a:lnTo>
                  <a:lnTo>
                    <a:pt x="491" y="545"/>
                  </a:lnTo>
                  <a:lnTo>
                    <a:pt x="491" y="543"/>
                  </a:lnTo>
                  <a:lnTo>
                    <a:pt x="491" y="541"/>
                  </a:lnTo>
                  <a:lnTo>
                    <a:pt x="493" y="541"/>
                  </a:lnTo>
                  <a:lnTo>
                    <a:pt x="493" y="539"/>
                  </a:lnTo>
                  <a:lnTo>
                    <a:pt x="495" y="539"/>
                  </a:lnTo>
                  <a:lnTo>
                    <a:pt x="495" y="541"/>
                  </a:lnTo>
                  <a:lnTo>
                    <a:pt x="495" y="543"/>
                  </a:lnTo>
                  <a:lnTo>
                    <a:pt x="495" y="545"/>
                  </a:lnTo>
                  <a:lnTo>
                    <a:pt x="495" y="547"/>
                  </a:lnTo>
                  <a:lnTo>
                    <a:pt x="495" y="549"/>
                  </a:lnTo>
                  <a:close/>
                  <a:moveTo>
                    <a:pt x="533" y="522"/>
                  </a:moveTo>
                  <a:lnTo>
                    <a:pt x="535" y="522"/>
                  </a:lnTo>
                  <a:lnTo>
                    <a:pt x="533" y="522"/>
                  </a:lnTo>
                  <a:close/>
                  <a:moveTo>
                    <a:pt x="514" y="516"/>
                  </a:moveTo>
                  <a:lnTo>
                    <a:pt x="514" y="518"/>
                  </a:lnTo>
                  <a:lnTo>
                    <a:pt x="516" y="518"/>
                  </a:lnTo>
                  <a:lnTo>
                    <a:pt x="514" y="518"/>
                  </a:lnTo>
                  <a:lnTo>
                    <a:pt x="514" y="516"/>
                  </a:lnTo>
                  <a:lnTo>
                    <a:pt x="512" y="516"/>
                  </a:lnTo>
                  <a:lnTo>
                    <a:pt x="512" y="518"/>
                  </a:lnTo>
                  <a:lnTo>
                    <a:pt x="512" y="516"/>
                  </a:lnTo>
                  <a:lnTo>
                    <a:pt x="512" y="518"/>
                  </a:lnTo>
                  <a:lnTo>
                    <a:pt x="510" y="518"/>
                  </a:lnTo>
                  <a:lnTo>
                    <a:pt x="512" y="516"/>
                  </a:lnTo>
                  <a:lnTo>
                    <a:pt x="514" y="516"/>
                  </a:lnTo>
                  <a:close/>
                  <a:moveTo>
                    <a:pt x="516" y="512"/>
                  </a:moveTo>
                  <a:lnTo>
                    <a:pt x="518" y="514"/>
                  </a:lnTo>
                  <a:lnTo>
                    <a:pt x="516" y="514"/>
                  </a:lnTo>
                  <a:lnTo>
                    <a:pt x="514" y="514"/>
                  </a:lnTo>
                  <a:lnTo>
                    <a:pt x="514" y="512"/>
                  </a:lnTo>
                  <a:lnTo>
                    <a:pt x="516" y="512"/>
                  </a:lnTo>
                  <a:close/>
                  <a:moveTo>
                    <a:pt x="391" y="459"/>
                  </a:moveTo>
                  <a:lnTo>
                    <a:pt x="391" y="461"/>
                  </a:lnTo>
                  <a:lnTo>
                    <a:pt x="393" y="461"/>
                  </a:lnTo>
                  <a:lnTo>
                    <a:pt x="391" y="461"/>
                  </a:lnTo>
                  <a:lnTo>
                    <a:pt x="391" y="462"/>
                  </a:lnTo>
                  <a:lnTo>
                    <a:pt x="393" y="462"/>
                  </a:lnTo>
                  <a:lnTo>
                    <a:pt x="395" y="462"/>
                  </a:lnTo>
                  <a:lnTo>
                    <a:pt x="397" y="462"/>
                  </a:lnTo>
                  <a:lnTo>
                    <a:pt x="397" y="461"/>
                  </a:lnTo>
                  <a:lnTo>
                    <a:pt x="399" y="462"/>
                  </a:lnTo>
                  <a:lnTo>
                    <a:pt x="401" y="462"/>
                  </a:lnTo>
                  <a:lnTo>
                    <a:pt x="401" y="464"/>
                  </a:lnTo>
                  <a:lnTo>
                    <a:pt x="399" y="464"/>
                  </a:lnTo>
                  <a:lnTo>
                    <a:pt x="397" y="464"/>
                  </a:lnTo>
                  <a:lnTo>
                    <a:pt x="395" y="464"/>
                  </a:lnTo>
                  <a:lnTo>
                    <a:pt x="393" y="464"/>
                  </a:lnTo>
                  <a:lnTo>
                    <a:pt x="391" y="464"/>
                  </a:lnTo>
                  <a:lnTo>
                    <a:pt x="391" y="466"/>
                  </a:lnTo>
                  <a:lnTo>
                    <a:pt x="391" y="468"/>
                  </a:lnTo>
                  <a:lnTo>
                    <a:pt x="389" y="468"/>
                  </a:lnTo>
                  <a:lnTo>
                    <a:pt x="388" y="466"/>
                  </a:lnTo>
                  <a:lnTo>
                    <a:pt x="386" y="466"/>
                  </a:lnTo>
                  <a:lnTo>
                    <a:pt x="386" y="468"/>
                  </a:lnTo>
                  <a:lnTo>
                    <a:pt x="384" y="468"/>
                  </a:lnTo>
                  <a:lnTo>
                    <a:pt x="384" y="466"/>
                  </a:lnTo>
                  <a:lnTo>
                    <a:pt x="384" y="468"/>
                  </a:lnTo>
                  <a:lnTo>
                    <a:pt x="382" y="468"/>
                  </a:lnTo>
                  <a:lnTo>
                    <a:pt x="382" y="466"/>
                  </a:lnTo>
                  <a:lnTo>
                    <a:pt x="382" y="468"/>
                  </a:lnTo>
                  <a:lnTo>
                    <a:pt x="380" y="468"/>
                  </a:lnTo>
                  <a:lnTo>
                    <a:pt x="380" y="466"/>
                  </a:lnTo>
                  <a:lnTo>
                    <a:pt x="380" y="468"/>
                  </a:lnTo>
                  <a:lnTo>
                    <a:pt x="378" y="468"/>
                  </a:lnTo>
                  <a:lnTo>
                    <a:pt x="378" y="466"/>
                  </a:lnTo>
                  <a:lnTo>
                    <a:pt x="376" y="466"/>
                  </a:lnTo>
                  <a:lnTo>
                    <a:pt x="374" y="464"/>
                  </a:lnTo>
                  <a:lnTo>
                    <a:pt x="376" y="464"/>
                  </a:lnTo>
                  <a:lnTo>
                    <a:pt x="376" y="462"/>
                  </a:lnTo>
                  <a:lnTo>
                    <a:pt x="378" y="462"/>
                  </a:lnTo>
                  <a:lnTo>
                    <a:pt x="378" y="461"/>
                  </a:lnTo>
                  <a:lnTo>
                    <a:pt x="380" y="461"/>
                  </a:lnTo>
                  <a:lnTo>
                    <a:pt x="384" y="461"/>
                  </a:lnTo>
                  <a:lnTo>
                    <a:pt x="388" y="459"/>
                  </a:lnTo>
                  <a:lnTo>
                    <a:pt x="389" y="459"/>
                  </a:lnTo>
                  <a:lnTo>
                    <a:pt x="391" y="459"/>
                  </a:lnTo>
                  <a:close/>
                  <a:moveTo>
                    <a:pt x="374" y="451"/>
                  </a:moveTo>
                  <a:lnTo>
                    <a:pt x="374" y="449"/>
                  </a:lnTo>
                  <a:lnTo>
                    <a:pt x="374" y="451"/>
                  </a:lnTo>
                  <a:close/>
                  <a:moveTo>
                    <a:pt x="370" y="449"/>
                  </a:moveTo>
                  <a:lnTo>
                    <a:pt x="368" y="449"/>
                  </a:lnTo>
                  <a:lnTo>
                    <a:pt x="368" y="447"/>
                  </a:lnTo>
                  <a:lnTo>
                    <a:pt x="368" y="445"/>
                  </a:lnTo>
                  <a:lnTo>
                    <a:pt x="368" y="447"/>
                  </a:lnTo>
                  <a:lnTo>
                    <a:pt x="370" y="447"/>
                  </a:lnTo>
                  <a:lnTo>
                    <a:pt x="370" y="449"/>
                  </a:lnTo>
                  <a:close/>
                  <a:moveTo>
                    <a:pt x="341" y="424"/>
                  </a:moveTo>
                  <a:lnTo>
                    <a:pt x="341" y="422"/>
                  </a:lnTo>
                  <a:lnTo>
                    <a:pt x="343" y="422"/>
                  </a:lnTo>
                  <a:lnTo>
                    <a:pt x="341" y="424"/>
                  </a:lnTo>
                  <a:close/>
                  <a:moveTo>
                    <a:pt x="328" y="395"/>
                  </a:moveTo>
                  <a:lnTo>
                    <a:pt x="330" y="395"/>
                  </a:lnTo>
                  <a:lnTo>
                    <a:pt x="328" y="395"/>
                  </a:lnTo>
                  <a:close/>
                  <a:moveTo>
                    <a:pt x="44" y="393"/>
                  </a:moveTo>
                  <a:lnTo>
                    <a:pt x="44" y="395"/>
                  </a:lnTo>
                  <a:lnTo>
                    <a:pt x="42" y="393"/>
                  </a:lnTo>
                  <a:lnTo>
                    <a:pt x="44" y="393"/>
                  </a:lnTo>
                  <a:close/>
                  <a:moveTo>
                    <a:pt x="11" y="324"/>
                  </a:moveTo>
                  <a:lnTo>
                    <a:pt x="13" y="324"/>
                  </a:lnTo>
                  <a:lnTo>
                    <a:pt x="11" y="324"/>
                  </a:lnTo>
                  <a:close/>
                  <a:moveTo>
                    <a:pt x="645" y="305"/>
                  </a:moveTo>
                  <a:lnTo>
                    <a:pt x="645" y="307"/>
                  </a:lnTo>
                  <a:lnTo>
                    <a:pt x="645" y="311"/>
                  </a:lnTo>
                  <a:lnTo>
                    <a:pt x="643" y="311"/>
                  </a:lnTo>
                  <a:lnTo>
                    <a:pt x="643" y="309"/>
                  </a:lnTo>
                  <a:lnTo>
                    <a:pt x="643" y="307"/>
                  </a:lnTo>
                  <a:lnTo>
                    <a:pt x="643" y="305"/>
                  </a:lnTo>
                  <a:lnTo>
                    <a:pt x="645" y="305"/>
                  </a:lnTo>
                  <a:close/>
                  <a:moveTo>
                    <a:pt x="643" y="305"/>
                  </a:moveTo>
                  <a:lnTo>
                    <a:pt x="643" y="303"/>
                  </a:lnTo>
                  <a:lnTo>
                    <a:pt x="643" y="301"/>
                  </a:lnTo>
                  <a:lnTo>
                    <a:pt x="643" y="299"/>
                  </a:lnTo>
                  <a:lnTo>
                    <a:pt x="645" y="299"/>
                  </a:lnTo>
                  <a:lnTo>
                    <a:pt x="643" y="301"/>
                  </a:lnTo>
                  <a:lnTo>
                    <a:pt x="643" y="303"/>
                  </a:lnTo>
                  <a:lnTo>
                    <a:pt x="643" y="305"/>
                  </a:lnTo>
                  <a:close/>
                  <a:moveTo>
                    <a:pt x="0" y="272"/>
                  </a:moveTo>
                  <a:lnTo>
                    <a:pt x="0" y="274"/>
                  </a:lnTo>
                  <a:lnTo>
                    <a:pt x="2" y="274"/>
                  </a:lnTo>
                  <a:lnTo>
                    <a:pt x="2" y="276"/>
                  </a:lnTo>
                  <a:lnTo>
                    <a:pt x="2" y="278"/>
                  </a:lnTo>
                  <a:lnTo>
                    <a:pt x="2" y="280"/>
                  </a:lnTo>
                  <a:lnTo>
                    <a:pt x="4" y="280"/>
                  </a:lnTo>
                  <a:lnTo>
                    <a:pt x="2" y="280"/>
                  </a:lnTo>
                  <a:lnTo>
                    <a:pt x="4" y="280"/>
                  </a:lnTo>
                  <a:lnTo>
                    <a:pt x="4" y="282"/>
                  </a:lnTo>
                  <a:lnTo>
                    <a:pt x="4" y="284"/>
                  </a:lnTo>
                  <a:lnTo>
                    <a:pt x="4" y="282"/>
                  </a:lnTo>
                  <a:lnTo>
                    <a:pt x="2" y="282"/>
                  </a:lnTo>
                  <a:lnTo>
                    <a:pt x="2" y="280"/>
                  </a:lnTo>
                  <a:lnTo>
                    <a:pt x="0" y="278"/>
                  </a:lnTo>
                  <a:lnTo>
                    <a:pt x="0" y="276"/>
                  </a:lnTo>
                  <a:lnTo>
                    <a:pt x="0" y="274"/>
                  </a:lnTo>
                  <a:lnTo>
                    <a:pt x="0" y="272"/>
                  </a:lnTo>
                  <a:close/>
                  <a:moveTo>
                    <a:pt x="637" y="269"/>
                  </a:moveTo>
                  <a:lnTo>
                    <a:pt x="635" y="269"/>
                  </a:lnTo>
                  <a:lnTo>
                    <a:pt x="637" y="269"/>
                  </a:lnTo>
                  <a:close/>
                  <a:moveTo>
                    <a:pt x="2" y="269"/>
                  </a:moveTo>
                  <a:lnTo>
                    <a:pt x="2" y="267"/>
                  </a:lnTo>
                  <a:lnTo>
                    <a:pt x="2" y="265"/>
                  </a:lnTo>
                  <a:lnTo>
                    <a:pt x="2" y="263"/>
                  </a:lnTo>
                  <a:lnTo>
                    <a:pt x="2" y="265"/>
                  </a:lnTo>
                  <a:lnTo>
                    <a:pt x="2" y="267"/>
                  </a:lnTo>
                  <a:lnTo>
                    <a:pt x="2" y="269"/>
                  </a:lnTo>
                  <a:close/>
                  <a:moveTo>
                    <a:pt x="2" y="263"/>
                  </a:moveTo>
                  <a:lnTo>
                    <a:pt x="2" y="259"/>
                  </a:lnTo>
                  <a:lnTo>
                    <a:pt x="4" y="259"/>
                  </a:lnTo>
                  <a:lnTo>
                    <a:pt x="2" y="261"/>
                  </a:lnTo>
                  <a:lnTo>
                    <a:pt x="4" y="261"/>
                  </a:lnTo>
                  <a:lnTo>
                    <a:pt x="2" y="263"/>
                  </a:lnTo>
                  <a:close/>
                  <a:moveTo>
                    <a:pt x="641" y="259"/>
                  </a:moveTo>
                  <a:lnTo>
                    <a:pt x="641" y="261"/>
                  </a:lnTo>
                  <a:lnTo>
                    <a:pt x="641" y="263"/>
                  </a:lnTo>
                  <a:lnTo>
                    <a:pt x="643" y="263"/>
                  </a:lnTo>
                  <a:lnTo>
                    <a:pt x="643" y="265"/>
                  </a:lnTo>
                  <a:lnTo>
                    <a:pt x="641" y="267"/>
                  </a:lnTo>
                  <a:lnTo>
                    <a:pt x="639" y="271"/>
                  </a:lnTo>
                  <a:lnTo>
                    <a:pt x="639" y="274"/>
                  </a:lnTo>
                  <a:lnTo>
                    <a:pt x="639" y="276"/>
                  </a:lnTo>
                  <a:lnTo>
                    <a:pt x="637" y="276"/>
                  </a:lnTo>
                  <a:lnTo>
                    <a:pt x="637" y="274"/>
                  </a:lnTo>
                  <a:lnTo>
                    <a:pt x="635" y="274"/>
                  </a:lnTo>
                  <a:lnTo>
                    <a:pt x="635" y="272"/>
                  </a:lnTo>
                  <a:lnTo>
                    <a:pt x="637" y="272"/>
                  </a:lnTo>
                  <a:lnTo>
                    <a:pt x="637" y="271"/>
                  </a:lnTo>
                  <a:lnTo>
                    <a:pt x="637" y="269"/>
                  </a:lnTo>
                  <a:lnTo>
                    <a:pt x="637" y="267"/>
                  </a:lnTo>
                  <a:lnTo>
                    <a:pt x="639" y="265"/>
                  </a:lnTo>
                  <a:lnTo>
                    <a:pt x="641" y="265"/>
                  </a:lnTo>
                  <a:lnTo>
                    <a:pt x="641" y="263"/>
                  </a:lnTo>
                  <a:lnTo>
                    <a:pt x="641" y="261"/>
                  </a:lnTo>
                  <a:lnTo>
                    <a:pt x="639" y="261"/>
                  </a:lnTo>
                  <a:lnTo>
                    <a:pt x="639" y="259"/>
                  </a:lnTo>
                  <a:lnTo>
                    <a:pt x="641" y="259"/>
                  </a:lnTo>
                  <a:lnTo>
                    <a:pt x="641" y="257"/>
                  </a:lnTo>
                  <a:lnTo>
                    <a:pt x="641" y="259"/>
                  </a:lnTo>
                  <a:close/>
                  <a:moveTo>
                    <a:pt x="610" y="244"/>
                  </a:moveTo>
                  <a:lnTo>
                    <a:pt x="610" y="242"/>
                  </a:lnTo>
                  <a:lnTo>
                    <a:pt x="610" y="244"/>
                  </a:lnTo>
                  <a:close/>
                  <a:moveTo>
                    <a:pt x="606" y="236"/>
                  </a:moveTo>
                  <a:lnTo>
                    <a:pt x="608" y="236"/>
                  </a:lnTo>
                  <a:lnTo>
                    <a:pt x="608" y="238"/>
                  </a:lnTo>
                  <a:lnTo>
                    <a:pt x="608" y="236"/>
                  </a:lnTo>
                  <a:lnTo>
                    <a:pt x="608" y="238"/>
                  </a:lnTo>
                  <a:lnTo>
                    <a:pt x="608" y="240"/>
                  </a:lnTo>
                  <a:lnTo>
                    <a:pt x="610" y="240"/>
                  </a:lnTo>
                  <a:lnTo>
                    <a:pt x="610" y="242"/>
                  </a:lnTo>
                  <a:lnTo>
                    <a:pt x="608" y="242"/>
                  </a:lnTo>
                  <a:lnTo>
                    <a:pt x="608" y="240"/>
                  </a:lnTo>
                  <a:lnTo>
                    <a:pt x="606" y="240"/>
                  </a:lnTo>
                  <a:lnTo>
                    <a:pt x="606" y="238"/>
                  </a:lnTo>
                  <a:lnTo>
                    <a:pt x="605" y="238"/>
                  </a:lnTo>
                  <a:lnTo>
                    <a:pt x="605" y="236"/>
                  </a:lnTo>
                  <a:lnTo>
                    <a:pt x="606" y="236"/>
                  </a:lnTo>
                  <a:close/>
                  <a:moveTo>
                    <a:pt x="585" y="219"/>
                  </a:moveTo>
                  <a:lnTo>
                    <a:pt x="585" y="217"/>
                  </a:lnTo>
                  <a:lnTo>
                    <a:pt x="585" y="219"/>
                  </a:lnTo>
                  <a:close/>
                  <a:moveTo>
                    <a:pt x="599" y="217"/>
                  </a:moveTo>
                  <a:lnTo>
                    <a:pt x="597" y="217"/>
                  </a:lnTo>
                  <a:lnTo>
                    <a:pt x="597" y="215"/>
                  </a:lnTo>
                  <a:lnTo>
                    <a:pt x="599" y="217"/>
                  </a:lnTo>
                  <a:close/>
                  <a:moveTo>
                    <a:pt x="587" y="215"/>
                  </a:moveTo>
                  <a:lnTo>
                    <a:pt x="587" y="213"/>
                  </a:lnTo>
                  <a:lnTo>
                    <a:pt x="587" y="211"/>
                  </a:lnTo>
                  <a:lnTo>
                    <a:pt x="587" y="213"/>
                  </a:lnTo>
                  <a:lnTo>
                    <a:pt x="587" y="215"/>
                  </a:lnTo>
                  <a:close/>
                  <a:moveTo>
                    <a:pt x="595" y="207"/>
                  </a:moveTo>
                  <a:lnTo>
                    <a:pt x="593" y="207"/>
                  </a:lnTo>
                  <a:lnTo>
                    <a:pt x="595" y="207"/>
                  </a:lnTo>
                  <a:close/>
                  <a:moveTo>
                    <a:pt x="595" y="205"/>
                  </a:moveTo>
                  <a:lnTo>
                    <a:pt x="593" y="205"/>
                  </a:lnTo>
                  <a:lnTo>
                    <a:pt x="595" y="205"/>
                  </a:lnTo>
                  <a:close/>
                  <a:moveTo>
                    <a:pt x="38" y="192"/>
                  </a:moveTo>
                  <a:lnTo>
                    <a:pt x="36" y="192"/>
                  </a:lnTo>
                  <a:lnTo>
                    <a:pt x="36" y="190"/>
                  </a:lnTo>
                  <a:lnTo>
                    <a:pt x="38" y="190"/>
                  </a:lnTo>
                  <a:lnTo>
                    <a:pt x="38" y="188"/>
                  </a:lnTo>
                  <a:lnTo>
                    <a:pt x="40" y="188"/>
                  </a:lnTo>
                  <a:lnTo>
                    <a:pt x="40" y="190"/>
                  </a:lnTo>
                  <a:lnTo>
                    <a:pt x="38" y="192"/>
                  </a:lnTo>
                  <a:close/>
                  <a:moveTo>
                    <a:pt x="574" y="186"/>
                  </a:moveTo>
                  <a:lnTo>
                    <a:pt x="574" y="184"/>
                  </a:lnTo>
                  <a:lnTo>
                    <a:pt x="576" y="184"/>
                  </a:lnTo>
                  <a:lnTo>
                    <a:pt x="574" y="186"/>
                  </a:lnTo>
                  <a:close/>
                  <a:moveTo>
                    <a:pt x="574" y="182"/>
                  </a:moveTo>
                  <a:lnTo>
                    <a:pt x="572" y="182"/>
                  </a:lnTo>
                  <a:lnTo>
                    <a:pt x="572" y="180"/>
                  </a:lnTo>
                  <a:lnTo>
                    <a:pt x="574" y="180"/>
                  </a:lnTo>
                  <a:lnTo>
                    <a:pt x="574" y="182"/>
                  </a:lnTo>
                  <a:close/>
                  <a:moveTo>
                    <a:pt x="574" y="178"/>
                  </a:moveTo>
                  <a:lnTo>
                    <a:pt x="572" y="178"/>
                  </a:lnTo>
                  <a:lnTo>
                    <a:pt x="572" y="180"/>
                  </a:lnTo>
                  <a:lnTo>
                    <a:pt x="572" y="178"/>
                  </a:lnTo>
                  <a:lnTo>
                    <a:pt x="574" y="178"/>
                  </a:lnTo>
                  <a:close/>
                  <a:moveTo>
                    <a:pt x="564" y="176"/>
                  </a:moveTo>
                  <a:lnTo>
                    <a:pt x="564" y="178"/>
                  </a:lnTo>
                  <a:lnTo>
                    <a:pt x="564" y="176"/>
                  </a:lnTo>
                  <a:close/>
                  <a:moveTo>
                    <a:pt x="539" y="161"/>
                  </a:moveTo>
                  <a:lnTo>
                    <a:pt x="539" y="163"/>
                  </a:lnTo>
                  <a:lnTo>
                    <a:pt x="537" y="163"/>
                  </a:lnTo>
                  <a:lnTo>
                    <a:pt x="537" y="161"/>
                  </a:lnTo>
                  <a:lnTo>
                    <a:pt x="539" y="161"/>
                  </a:lnTo>
                  <a:close/>
                  <a:moveTo>
                    <a:pt x="530" y="148"/>
                  </a:moveTo>
                  <a:lnTo>
                    <a:pt x="530" y="150"/>
                  </a:lnTo>
                  <a:lnTo>
                    <a:pt x="532" y="150"/>
                  </a:lnTo>
                  <a:lnTo>
                    <a:pt x="530" y="150"/>
                  </a:lnTo>
                  <a:lnTo>
                    <a:pt x="532" y="150"/>
                  </a:lnTo>
                  <a:lnTo>
                    <a:pt x="530" y="151"/>
                  </a:lnTo>
                  <a:lnTo>
                    <a:pt x="530" y="150"/>
                  </a:lnTo>
                  <a:lnTo>
                    <a:pt x="528" y="150"/>
                  </a:lnTo>
                  <a:lnTo>
                    <a:pt x="528" y="148"/>
                  </a:lnTo>
                  <a:lnTo>
                    <a:pt x="530" y="148"/>
                  </a:lnTo>
                  <a:lnTo>
                    <a:pt x="530" y="146"/>
                  </a:lnTo>
                  <a:lnTo>
                    <a:pt x="530" y="148"/>
                  </a:lnTo>
                  <a:close/>
                  <a:moveTo>
                    <a:pt x="424" y="128"/>
                  </a:moveTo>
                  <a:lnTo>
                    <a:pt x="422" y="128"/>
                  </a:lnTo>
                  <a:lnTo>
                    <a:pt x="420" y="128"/>
                  </a:lnTo>
                  <a:lnTo>
                    <a:pt x="422" y="128"/>
                  </a:lnTo>
                  <a:lnTo>
                    <a:pt x="422" y="127"/>
                  </a:lnTo>
                  <a:lnTo>
                    <a:pt x="422" y="128"/>
                  </a:lnTo>
                  <a:lnTo>
                    <a:pt x="424" y="128"/>
                  </a:lnTo>
                  <a:close/>
                  <a:moveTo>
                    <a:pt x="416" y="125"/>
                  </a:moveTo>
                  <a:lnTo>
                    <a:pt x="416" y="123"/>
                  </a:lnTo>
                  <a:lnTo>
                    <a:pt x="416" y="125"/>
                  </a:lnTo>
                  <a:close/>
                  <a:moveTo>
                    <a:pt x="426" y="117"/>
                  </a:moveTo>
                  <a:lnTo>
                    <a:pt x="426" y="119"/>
                  </a:lnTo>
                  <a:lnTo>
                    <a:pt x="424" y="119"/>
                  </a:lnTo>
                  <a:lnTo>
                    <a:pt x="422" y="119"/>
                  </a:lnTo>
                  <a:lnTo>
                    <a:pt x="422" y="121"/>
                  </a:lnTo>
                  <a:lnTo>
                    <a:pt x="420" y="121"/>
                  </a:lnTo>
                  <a:lnTo>
                    <a:pt x="418" y="123"/>
                  </a:lnTo>
                  <a:lnTo>
                    <a:pt x="416" y="121"/>
                  </a:lnTo>
                  <a:lnTo>
                    <a:pt x="416" y="123"/>
                  </a:lnTo>
                  <a:lnTo>
                    <a:pt x="416" y="121"/>
                  </a:lnTo>
                  <a:lnTo>
                    <a:pt x="416" y="119"/>
                  </a:lnTo>
                  <a:lnTo>
                    <a:pt x="418" y="119"/>
                  </a:lnTo>
                  <a:lnTo>
                    <a:pt x="418" y="117"/>
                  </a:lnTo>
                  <a:lnTo>
                    <a:pt x="420" y="117"/>
                  </a:lnTo>
                  <a:lnTo>
                    <a:pt x="422" y="117"/>
                  </a:lnTo>
                  <a:lnTo>
                    <a:pt x="424" y="117"/>
                  </a:lnTo>
                  <a:lnTo>
                    <a:pt x="426" y="117"/>
                  </a:lnTo>
                  <a:close/>
                  <a:moveTo>
                    <a:pt x="378" y="105"/>
                  </a:moveTo>
                  <a:lnTo>
                    <a:pt x="376" y="105"/>
                  </a:lnTo>
                  <a:lnTo>
                    <a:pt x="378" y="103"/>
                  </a:lnTo>
                  <a:lnTo>
                    <a:pt x="378" y="105"/>
                  </a:lnTo>
                  <a:close/>
                  <a:moveTo>
                    <a:pt x="380" y="103"/>
                  </a:moveTo>
                  <a:lnTo>
                    <a:pt x="380" y="105"/>
                  </a:lnTo>
                  <a:lnTo>
                    <a:pt x="378" y="105"/>
                  </a:lnTo>
                  <a:lnTo>
                    <a:pt x="380" y="105"/>
                  </a:lnTo>
                  <a:lnTo>
                    <a:pt x="378" y="105"/>
                  </a:lnTo>
                  <a:lnTo>
                    <a:pt x="378" y="103"/>
                  </a:lnTo>
                  <a:lnTo>
                    <a:pt x="380" y="103"/>
                  </a:lnTo>
                  <a:close/>
                  <a:moveTo>
                    <a:pt x="382" y="103"/>
                  </a:moveTo>
                  <a:lnTo>
                    <a:pt x="384" y="103"/>
                  </a:lnTo>
                  <a:lnTo>
                    <a:pt x="384" y="105"/>
                  </a:lnTo>
                  <a:lnTo>
                    <a:pt x="384" y="107"/>
                  </a:lnTo>
                  <a:lnTo>
                    <a:pt x="382" y="107"/>
                  </a:lnTo>
                  <a:lnTo>
                    <a:pt x="382" y="105"/>
                  </a:lnTo>
                  <a:lnTo>
                    <a:pt x="382" y="103"/>
                  </a:lnTo>
                  <a:close/>
                  <a:moveTo>
                    <a:pt x="376" y="103"/>
                  </a:moveTo>
                  <a:lnTo>
                    <a:pt x="374" y="103"/>
                  </a:lnTo>
                  <a:lnTo>
                    <a:pt x="374" y="102"/>
                  </a:lnTo>
                  <a:lnTo>
                    <a:pt x="376" y="102"/>
                  </a:lnTo>
                  <a:lnTo>
                    <a:pt x="376" y="103"/>
                  </a:lnTo>
                  <a:close/>
                  <a:moveTo>
                    <a:pt x="380" y="103"/>
                  </a:moveTo>
                  <a:lnTo>
                    <a:pt x="380" y="102"/>
                  </a:lnTo>
                  <a:lnTo>
                    <a:pt x="380" y="103"/>
                  </a:lnTo>
                  <a:close/>
                  <a:moveTo>
                    <a:pt x="182" y="98"/>
                  </a:moveTo>
                  <a:lnTo>
                    <a:pt x="182" y="100"/>
                  </a:lnTo>
                  <a:lnTo>
                    <a:pt x="180" y="98"/>
                  </a:lnTo>
                  <a:lnTo>
                    <a:pt x="182" y="98"/>
                  </a:lnTo>
                  <a:close/>
                  <a:moveTo>
                    <a:pt x="184" y="98"/>
                  </a:moveTo>
                  <a:lnTo>
                    <a:pt x="184" y="100"/>
                  </a:lnTo>
                  <a:lnTo>
                    <a:pt x="186" y="100"/>
                  </a:lnTo>
                  <a:lnTo>
                    <a:pt x="184" y="102"/>
                  </a:lnTo>
                  <a:lnTo>
                    <a:pt x="184" y="100"/>
                  </a:lnTo>
                  <a:lnTo>
                    <a:pt x="182" y="100"/>
                  </a:lnTo>
                  <a:lnTo>
                    <a:pt x="184" y="98"/>
                  </a:lnTo>
                  <a:lnTo>
                    <a:pt x="184" y="100"/>
                  </a:lnTo>
                  <a:lnTo>
                    <a:pt x="184" y="98"/>
                  </a:lnTo>
                  <a:close/>
                  <a:moveTo>
                    <a:pt x="242" y="96"/>
                  </a:moveTo>
                  <a:lnTo>
                    <a:pt x="242" y="94"/>
                  </a:lnTo>
                  <a:lnTo>
                    <a:pt x="242" y="96"/>
                  </a:lnTo>
                  <a:close/>
                  <a:moveTo>
                    <a:pt x="190" y="92"/>
                  </a:moveTo>
                  <a:lnTo>
                    <a:pt x="190" y="94"/>
                  </a:lnTo>
                  <a:lnTo>
                    <a:pt x="190" y="92"/>
                  </a:lnTo>
                  <a:lnTo>
                    <a:pt x="190" y="94"/>
                  </a:lnTo>
                  <a:lnTo>
                    <a:pt x="190" y="92"/>
                  </a:lnTo>
                  <a:close/>
                  <a:moveTo>
                    <a:pt x="245" y="94"/>
                  </a:moveTo>
                  <a:lnTo>
                    <a:pt x="245" y="92"/>
                  </a:lnTo>
                  <a:lnTo>
                    <a:pt x="245" y="94"/>
                  </a:lnTo>
                  <a:close/>
                  <a:moveTo>
                    <a:pt x="363" y="92"/>
                  </a:moveTo>
                  <a:lnTo>
                    <a:pt x="361" y="92"/>
                  </a:lnTo>
                  <a:lnTo>
                    <a:pt x="363" y="92"/>
                  </a:lnTo>
                  <a:lnTo>
                    <a:pt x="363" y="90"/>
                  </a:lnTo>
                  <a:lnTo>
                    <a:pt x="363" y="92"/>
                  </a:lnTo>
                  <a:close/>
                  <a:moveTo>
                    <a:pt x="265" y="92"/>
                  </a:moveTo>
                  <a:lnTo>
                    <a:pt x="265" y="90"/>
                  </a:lnTo>
                  <a:lnTo>
                    <a:pt x="265" y="92"/>
                  </a:lnTo>
                  <a:close/>
                  <a:moveTo>
                    <a:pt x="265" y="92"/>
                  </a:moveTo>
                  <a:lnTo>
                    <a:pt x="263" y="92"/>
                  </a:lnTo>
                  <a:lnTo>
                    <a:pt x="263" y="90"/>
                  </a:lnTo>
                  <a:lnTo>
                    <a:pt x="265" y="92"/>
                  </a:lnTo>
                  <a:close/>
                  <a:moveTo>
                    <a:pt x="196" y="84"/>
                  </a:moveTo>
                  <a:lnTo>
                    <a:pt x="194" y="86"/>
                  </a:lnTo>
                  <a:lnTo>
                    <a:pt x="194" y="88"/>
                  </a:lnTo>
                  <a:lnTo>
                    <a:pt x="194" y="86"/>
                  </a:lnTo>
                  <a:lnTo>
                    <a:pt x="194" y="88"/>
                  </a:lnTo>
                  <a:lnTo>
                    <a:pt x="194" y="86"/>
                  </a:lnTo>
                  <a:lnTo>
                    <a:pt x="194" y="84"/>
                  </a:lnTo>
                  <a:lnTo>
                    <a:pt x="196" y="84"/>
                  </a:lnTo>
                  <a:close/>
                  <a:moveTo>
                    <a:pt x="217" y="75"/>
                  </a:moveTo>
                  <a:lnTo>
                    <a:pt x="215" y="75"/>
                  </a:lnTo>
                  <a:lnTo>
                    <a:pt x="217" y="75"/>
                  </a:lnTo>
                  <a:close/>
                  <a:moveTo>
                    <a:pt x="370" y="73"/>
                  </a:moveTo>
                  <a:lnTo>
                    <a:pt x="370" y="75"/>
                  </a:lnTo>
                  <a:lnTo>
                    <a:pt x="368" y="73"/>
                  </a:lnTo>
                  <a:lnTo>
                    <a:pt x="368" y="75"/>
                  </a:lnTo>
                  <a:lnTo>
                    <a:pt x="368" y="73"/>
                  </a:lnTo>
                  <a:lnTo>
                    <a:pt x="370" y="71"/>
                  </a:lnTo>
                  <a:lnTo>
                    <a:pt x="370" y="73"/>
                  </a:lnTo>
                  <a:close/>
                  <a:moveTo>
                    <a:pt x="378" y="73"/>
                  </a:moveTo>
                  <a:lnTo>
                    <a:pt x="378" y="75"/>
                  </a:lnTo>
                  <a:lnTo>
                    <a:pt x="380" y="75"/>
                  </a:lnTo>
                  <a:lnTo>
                    <a:pt x="380" y="73"/>
                  </a:lnTo>
                  <a:lnTo>
                    <a:pt x="382" y="73"/>
                  </a:lnTo>
                  <a:lnTo>
                    <a:pt x="382" y="75"/>
                  </a:lnTo>
                  <a:lnTo>
                    <a:pt x="380" y="75"/>
                  </a:lnTo>
                  <a:lnTo>
                    <a:pt x="380" y="77"/>
                  </a:lnTo>
                  <a:lnTo>
                    <a:pt x="380" y="75"/>
                  </a:lnTo>
                  <a:lnTo>
                    <a:pt x="380" y="77"/>
                  </a:lnTo>
                  <a:lnTo>
                    <a:pt x="378" y="77"/>
                  </a:lnTo>
                  <a:lnTo>
                    <a:pt x="380" y="77"/>
                  </a:lnTo>
                  <a:lnTo>
                    <a:pt x="380" y="79"/>
                  </a:lnTo>
                  <a:lnTo>
                    <a:pt x="378" y="79"/>
                  </a:lnTo>
                  <a:lnTo>
                    <a:pt x="378" y="80"/>
                  </a:lnTo>
                  <a:lnTo>
                    <a:pt x="380" y="80"/>
                  </a:lnTo>
                  <a:lnTo>
                    <a:pt x="382" y="80"/>
                  </a:lnTo>
                  <a:lnTo>
                    <a:pt x="382" y="79"/>
                  </a:lnTo>
                  <a:lnTo>
                    <a:pt x="382" y="80"/>
                  </a:lnTo>
                  <a:lnTo>
                    <a:pt x="382" y="79"/>
                  </a:lnTo>
                  <a:lnTo>
                    <a:pt x="382" y="80"/>
                  </a:lnTo>
                  <a:lnTo>
                    <a:pt x="382" y="82"/>
                  </a:lnTo>
                  <a:lnTo>
                    <a:pt x="380" y="82"/>
                  </a:lnTo>
                  <a:lnTo>
                    <a:pt x="378" y="80"/>
                  </a:lnTo>
                  <a:lnTo>
                    <a:pt x="378" y="82"/>
                  </a:lnTo>
                  <a:lnTo>
                    <a:pt x="376" y="82"/>
                  </a:lnTo>
                  <a:lnTo>
                    <a:pt x="374" y="80"/>
                  </a:lnTo>
                  <a:lnTo>
                    <a:pt x="372" y="80"/>
                  </a:lnTo>
                  <a:lnTo>
                    <a:pt x="372" y="79"/>
                  </a:lnTo>
                  <a:lnTo>
                    <a:pt x="374" y="79"/>
                  </a:lnTo>
                  <a:lnTo>
                    <a:pt x="372" y="79"/>
                  </a:lnTo>
                  <a:lnTo>
                    <a:pt x="372" y="77"/>
                  </a:lnTo>
                  <a:lnTo>
                    <a:pt x="372" y="75"/>
                  </a:lnTo>
                  <a:lnTo>
                    <a:pt x="374" y="75"/>
                  </a:lnTo>
                  <a:lnTo>
                    <a:pt x="372" y="75"/>
                  </a:lnTo>
                  <a:lnTo>
                    <a:pt x="374" y="75"/>
                  </a:lnTo>
                  <a:lnTo>
                    <a:pt x="374" y="73"/>
                  </a:lnTo>
                  <a:lnTo>
                    <a:pt x="374" y="75"/>
                  </a:lnTo>
                  <a:lnTo>
                    <a:pt x="376" y="75"/>
                  </a:lnTo>
                  <a:lnTo>
                    <a:pt x="376" y="73"/>
                  </a:lnTo>
                  <a:lnTo>
                    <a:pt x="378" y="71"/>
                  </a:lnTo>
                  <a:lnTo>
                    <a:pt x="378" y="73"/>
                  </a:lnTo>
                  <a:close/>
                  <a:moveTo>
                    <a:pt x="370" y="69"/>
                  </a:moveTo>
                  <a:lnTo>
                    <a:pt x="368" y="69"/>
                  </a:lnTo>
                  <a:lnTo>
                    <a:pt x="368" y="67"/>
                  </a:lnTo>
                  <a:lnTo>
                    <a:pt x="370" y="69"/>
                  </a:lnTo>
                  <a:close/>
                  <a:moveTo>
                    <a:pt x="349" y="46"/>
                  </a:moveTo>
                  <a:lnTo>
                    <a:pt x="347" y="46"/>
                  </a:lnTo>
                  <a:lnTo>
                    <a:pt x="349" y="46"/>
                  </a:lnTo>
                  <a:close/>
                  <a:moveTo>
                    <a:pt x="351" y="46"/>
                  </a:moveTo>
                  <a:lnTo>
                    <a:pt x="349" y="46"/>
                  </a:lnTo>
                  <a:lnTo>
                    <a:pt x="349" y="44"/>
                  </a:lnTo>
                  <a:lnTo>
                    <a:pt x="351" y="46"/>
                  </a:lnTo>
                  <a:close/>
                  <a:moveTo>
                    <a:pt x="370" y="44"/>
                  </a:moveTo>
                  <a:lnTo>
                    <a:pt x="370" y="46"/>
                  </a:lnTo>
                  <a:lnTo>
                    <a:pt x="368" y="46"/>
                  </a:lnTo>
                  <a:lnTo>
                    <a:pt x="368" y="44"/>
                  </a:lnTo>
                  <a:lnTo>
                    <a:pt x="368" y="46"/>
                  </a:lnTo>
                  <a:lnTo>
                    <a:pt x="368" y="44"/>
                  </a:lnTo>
                  <a:lnTo>
                    <a:pt x="370" y="44"/>
                  </a:lnTo>
                  <a:lnTo>
                    <a:pt x="372" y="44"/>
                  </a:lnTo>
                  <a:lnTo>
                    <a:pt x="370" y="44"/>
                  </a:lnTo>
                  <a:close/>
                  <a:moveTo>
                    <a:pt x="351" y="44"/>
                  </a:moveTo>
                  <a:lnTo>
                    <a:pt x="353" y="44"/>
                  </a:lnTo>
                  <a:lnTo>
                    <a:pt x="351" y="44"/>
                  </a:lnTo>
                  <a:close/>
                  <a:moveTo>
                    <a:pt x="376" y="40"/>
                  </a:moveTo>
                  <a:lnTo>
                    <a:pt x="376" y="42"/>
                  </a:lnTo>
                  <a:lnTo>
                    <a:pt x="376" y="40"/>
                  </a:lnTo>
                  <a:lnTo>
                    <a:pt x="374" y="42"/>
                  </a:lnTo>
                  <a:lnTo>
                    <a:pt x="374" y="40"/>
                  </a:lnTo>
                  <a:lnTo>
                    <a:pt x="376" y="40"/>
                  </a:lnTo>
                  <a:close/>
                  <a:moveTo>
                    <a:pt x="366" y="40"/>
                  </a:moveTo>
                  <a:lnTo>
                    <a:pt x="366" y="38"/>
                  </a:lnTo>
                  <a:lnTo>
                    <a:pt x="366" y="40"/>
                  </a:lnTo>
                  <a:close/>
                  <a:moveTo>
                    <a:pt x="313" y="38"/>
                  </a:moveTo>
                  <a:lnTo>
                    <a:pt x="313" y="40"/>
                  </a:lnTo>
                  <a:lnTo>
                    <a:pt x="311" y="40"/>
                  </a:lnTo>
                  <a:lnTo>
                    <a:pt x="311" y="38"/>
                  </a:lnTo>
                  <a:lnTo>
                    <a:pt x="313" y="38"/>
                  </a:lnTo>
                  <a:close/>
                  <a:moveTo>
                    <a:pt x="324" y="38"/>
                  </a:moveTo>
                  <a:lnTo>
                    <a:pt x="326" y="38"/>
                  </a:lnTo>
                  <a:lnTo>
                    <a:pt x="324" y="38"/>
                  </a:lnTo>
                  <a:close/>
                  <a:moveTo>
                    <a:pt x="374" y="36"/>
                  </a:moveTo>
                  <a:lnTo>
                    <a:pt x="372" y="36"/>
                  </a:lnTo>
                  <a:lnTo>
                    <a:pt x="372" y="38"/>
                  </a:lnTo>
                  <a:lnTo>
                    <a:pt x="370" y="38"/>
                  </a:lnTo>
                  <a:lnTo>
                    <a:pt x="370" y="40"/>
                  </a:lnTo>
                  <a:lnTo>
                    <a:pt x="368" y="40"/>
                  </a:lnTo>
                  <a:lnTo>
                    <a:pt x="368" y="38"/>
                  </a:lnTo>
                  <a:lnTo>
                    <a:pt x="370" y="38"/>
                  </a:lnTo>
                  <a:lnTo>
                    <a:pt x="372" y="38"/>
                  </a:lnTo>
                  <a:lnTo>
                    <a:pt x="372" y="36"/>
                  </a:lnTo>
                  <a:lnTo>
                    <a:pt x="374" y="36"/>
                  </a:lnTo>
                  <a:close/>
                  <a:moveTo>
                    <a:pt x="326" y="36"/>
                  </a:moveTo>
                  <a:lnTo>
                    <a:pt x="324" y="36"/>
                  </a:lnTo>
                  <a:lnTo>
                    <a:pt x="326" y="36"/>
                  </a:lnTo>
                  <a:close/>
                  <a:moveTo>
                    <a:pt x="276" y="36"/>
                  </a:moveTo>
                  <a:lnTo>
                    <a:pt x="278" y="36"/>
                  </a:lnTo>
                  <a:lnTo>
                    <a:pt x="278" y="38"/>
                  </a:lnTo>
                  <a:lnTo>
                    <a:pt x="278" y="40"/>
                  </a:lnTo>
                  <a:lnTo>
                    <a:pt x="280" y="40"/>
                  </a:lnTo>
                  <a:lnTo>
                    <a:pt x="280" y="42"/>
                  </a:lnTo>
                  <a:lnTo>
                    <a:pt x="278" y="42"/>
                  </a:lnTo>
                  <a:lnTo>
                    <a:pt x="276" y="42"/>
                  </a:lnTo>
                  <a:lnTo>
                    <a:pt x="276" y="40"/>
                  </a:lnTo>
                  <a:lnTo>
                    <a:pt x="274" y="40"/>
                  </a:lnTo>
                  <a:lnTo>
                    <a:pt x="272" y="42"/>
                  </a:lnTo>
                  <a:lnTo>
                    <a:pt x="270" y="40"/>
                  </a:lnTo>
                  <a:lnTo>
                    <a:pt x="272" y="40"/>
                  </a:lnTo>
                  <a:lnTo>
                    <a:pt x="272" y="38"/>
                  </a:lnTo>
                  <a:lnTo>
                    <a:pt x="272" y="40"/>
                  </a:lnTo>
                  <a:lnTo>
                    <a:pt x="274" y="40"/>
                  </a:lnTo>
                  <a:lnTo>
                    <a:pt x="274" y="38"/>
                  </a:lnTo>
                  <a:lnTo>
                    <a:pt x="274" y="36"/>
                  </a:lnTo>
                  <a:lnTo>
                    <a:pt x="272" y="36"/>
                  </a:lnTo>
                  <a:lnTo>
                    <a:pt x="274" y="36"/>
                  </a:lnTo>
                  <a:lnTo>
                    <a:pt x="274" y="34"/>
                  </a:lnTo>
                  <a:lnTo>
                    <a:pt x="276" y="34"/>
                  </a:lnTo>
                  <a:lnTo>
                    <a:pt x="276" y="32"/>
                  </a:lnTo>
                  <a:lnTo>
                    <a:pt x="276" y="34"/>
                  </a:lnTo>
                  <a:lnTo>
                    <a:pt x="278" y="34"/>
                  </a:lnTo>
                  <a:lnTo>
                    <a:pt x="278" y="36"/>
                  </a:lnTo>
                  <a:lnTo>
                    <a:pt x="276" y="36"/>
                  </a:lnTo>
                  <a:close/>
                  <a:moveTo>
                    <a:pt x="278" y="32"/>
                  </a:moveTo>
                  <a:lnTo>
                    <a:pt x="280" y="32"/>
                  </a:lnTo>
                  <a:lnTo>
                    <a:pt x="280" y="34"/>
                  </a:lnTo>
                  <a:lnTo>
                    <a:pt x="282" y="34"/>
                  </a:lnTo>
                  <a:lnTo>
                    <a:pt x="284" y="34"/>
                  </a:lnTo>
                  <a:lnTo>
                    <a:pt x="286" y="32"/>
                  </a:lnTo>
                  <a:lnTo>
                    <a:pt x="286" y="34"/>
                  </a:lnTo>
                  <a:lnTo>
                    <a:pt x="288" y="34"/>
                  </a:lnTo>
                  <a:lnTo>
                    <a:pt x="288" y="32"/>
                  </a:lnTo>
                  <a:lnTo>
                    <a:pt x="290" y="32"/>
                  </a:lnTo>
                  <a:lnTo>
                    <a:pt x="290" y="34"/>
                  </a:lnTo>
                  <a:lnTo>
                    <a:pt x="290" y="32"/>
                  </a:lnTo>
                  <a:lnTo>
                    <a:pt x="292" y="31"/>
                  </a:lnTo>
                  <a:lnTo>
                    <a:pt x="292" y="32"/>
                  </a:lnTo>
                  <a:lnTo>
                    <a:pt x="293" y="32"/>
                  </a:lnTo>
                  <a:lnTo>
                    <a:pt x="293" y="34"/>
                  </a:lnTo>
                  <a:lnTo>
                    <a:pt x="295" y="34"/>
                  </a:lnTo>
                  <a:lnTo>
                    <a:pt x="295" y="36"/>
                  </a:lnTo>
                  <a:lnTo>
                    <a:pt x="293" y="36"/>
                  </a:lnTo>
                  <a:lnTo>
                    <a:pt x="293" y="38"/>
                  </a:lnTo>
                  <a:lnTo>
                    <a:pt x="292" y="40"/>
                  </a:lnTo>
                  <a:lnTo>
                    <a:pt x="290" y="40"/>
                  </a:lnTo>
                  <a:lnTo>
                    <a:pt x="288" y="42"/>
                  </a:lnTo>
                  <a:lnTo>
                    <a:pt x="286" y="44"/>
                  </a:lnTo>
                  <a:lnTo>
                    <a:pt x="286" y="42"/>
                  </a:lnTo>
                  <a:lnTo>
                    <a:pt x="284" y="42"/>
                  </a:lnTo>
                  <a:lnTo>
                    <a:pt x="282" y="42"/>
                  </a:lnTo>
                  <a:lnTo>
                    <a:pt x="282" y="40"/>
                  </a:lnTo>
                  <a:lnTo>
                    <a:pt x="280" y="40"/>
                  </a:lnTo>
                  <a:lnTo>
                    <a:pt x="280" y="38"/>
                  </a:lnTo>
                  <a:lnTo>
                    <a:pt x="278" y="38"/>
                  </a:lnTo>
                  <a:lnTo>
                    <a:pt x="278" y="36"/>
                  </a:lnTo>
                  <a:lnTo>
                    <a:pt x="278" y="34"/>
                  </a:lnTo>
                  <a:lnTo>
                    <a:pt x="276" y="34"/>
                  </a:lnTo>
                  <a:lnTo>
                    <a:pt x="276" y="32"/>
                  </a:lnTo>
                  <a:lnTo>
                    <a:pt x="278" y="32"/>
                  </a:lnTo>
                  <a:lnTo>
                    <a:pt x="276" y="32"/>
                  </a:lnTo>
                  <a:lnTo>
                    <a:pt x="276" y="31"/>
                  </a:lnTo>
                  <a:lnTo>
                    <a:pt x="278" y="31"/>
                  </a:lnTo>
                  <a:lnTo>
                    <a:pt x="278" y="32"/>
                  </a:lnTo>
                  <a:close/>
                  <a:moveTo>
                    <a:pt x="378" y="29"/>
                  </a:moveTo>
                  <a:lnTo>
                    <a:pt x="378" y="31"/>
                  </a:lnTo>
                  <a:lnTo>
                    <a:pt x="378" y="32"/>
                  </a:lnTo>
                  <a:lnTo>
                    <a:pt x="376" y="32"/>
                  </a:lnTo>
                  <a:lnTo>
                    <a:pt x="376" y="34"/>
                  </a:lnTo>
                  <a:lnTo>
                    <a:pt x="374" y="34"/>
                  </a:lnTo>
                  <a:lnTo>
                    <a:pt x="374" y="36"/>
                  </a:lnTo>
                  <a:lnTo>
                    <a:pt x="374" y="34"/>
                  </a:lnTo>
                  <a:lnTo>
                    <a:pt x="374" y="36"/>
                  </a:lnTo>
                  <a:lnTo>
                    <a:pt x="374" y="34"/>
                  </a:lnTo>
                  <a:lnTo>
                    <a:pt x="376" y="34"/>
                  </a:lnTo>
                  <a:lnTo>
                    <a:pt x="376" y="32"/>
                  </a:lnTo>
                  <a:lnTo>
                    <a:pt x="376" y="31"/>
                  </a:lnTo>
                  <a:lnTo>
                    <a:pt x="378" y="31"/>
                  </a:lnTo>
                  <a:lnTo>
                    <a:pt x="378" y="29"/>
                  </a:lnTo>
                  <a:close/>
                  <a:moveTo>
                    <a:pt x="313" y="29"/>
                  </a:moveTo>
                  <a:lnTo>
                    <a:pt x="313" y="31"/>
                  </a:lnTo>
                  <a:lnTo>
                    <a:pt x="313" y="32"/>
                  </a:lnTo>
                  <a:lnTo>
                    <a:pt x="313" y="34"/>
                  </a:lnTo>
                  <a:lnTo>
                    <a:pt x="311" y="32"/>
                  </a:lnTo>
                  <a:lnTo>
                    <a:pt x="311" y="31"/>
                  </a:lnTo>
                  <a:lnTo>
                    <a:pt x="311" y="29"/>
                  </a:lnTo>
                  <a:lnTo>
                    <a:pt x="313" y="29"/>
                  </a:lnTo>
                  <a:lnTo>
                    <a:pt x="313" y="27"/>
                  </a:lnTo>
                  <a:lnTo>
                    <a:pt x="313" y="29"/>
                  </a:lnTo>
                  <a:close/>
                  <a:moveTo>
                    <a:pt x="470" y="23"/>
                  </a:moveTo>
                  <a:lnTo>
                    <a:pt x="472" y="25"/>
                  </a:lnTo>
                  <a:lnTo>
                    <a:pt x="470" y="25"/>
                  </a:lnTo>
                  <a:lnTo>
                    <a:pt x="470" y="27"/>
                  </a:lnTo>
                  <a:lnTo>
                    <a:pt x="472" y="27"/>
                  </a:lnTo>
                  <a:lnTo>
                    <a:pt x="472" y="29"/>
                  </a:lnTo>
                  <a:lnTo>
                    <a:pt x="474" y="27"/>
                  </a:lnTo>
                  <a:lnTo>
                    <a:pt x="474" y="29"/>
                  </a:lnTo>
                  <a:lnTo>
                    <a:pt x="474" y="31"/>
                  </a:lnTo>
                  <a:lnTo>
                    <a:pt x="474" y="32"/>
                  </a:lnTo>
                  <a:lnTo>
                    <a:pt x="476" y="32"/>
                  </a:lnTo>
                  <a:lnTo>
                    <a:pt x="476" y="34"/>
                  </a:lnTo>
                  <a:lnTo>
                    <a:pt x="476" y="36"/>
                  </a:lnTo>
                  <a:lnTo>
                    <a:pt x="474" y="36"/>
                  </a:lnTo>
                  <a:lnTo>
                    <a:pt x="476" y="36"/>
                  </a:lnTo>
                  <a:lnTo>
                    <a:pt x="476" y="38"/>
                  </a:lnTo>
                  <a:lnTo>
                    <a:pt x="476" y="40"/>
                  </a:lnTo>
                  <a:lnTo>
                    <a:pt x="476" y="42"/>
                  </a:lnTo>
                  <a:lnTo>
                    <a:pt x="478" y="44"/>
                  </a:lnTo>
                  <a:lnTo>
                    <a:pt x="480" y="42"/>
                  </a:lnTo>
                  <a:lnTo>
                    <a:pt x="480" y="44"/>
                  </a:lnTo>
                  <a:lnTo>
                    <a:pt x="482" y="44"/>
                  </a:lnTo>
                  <a:lnTo>
                    <a:pt x="480" y="46"/>
                  </a:lnTo>
                  <a:lnTo>
                    <a:pt x="480" y="48"/>
                  </a:lnTo>
                  <a:lnTo>
                    <a:pt x="480" y="50"/>
                  </a:lnTo>
                  <a:lnTo>
                    <a:pt x="482" y="50"/>
                  </a:lnTo>
                  <a:lnTo>
                    <a:pt x="482" y="52"/>
                  </a:lnTo>
                  <a:lnTo>
                    <a:pt x="482" y="54"/>
                  </a:lnTo>
                  <a:lnTo>
                    <a:pt x="484" y="54"/>
                  </a:lnTo>
                  <a:lnTo>
                    <a:pt x="485" y="54"/>
                  </a:lnTo>
                  <a:lnTo>
                    <a:pt x="484" y="55"/>
                  </a:lnTo>
                  <a:lnTo>
                    <a:pt x="484" y="57"/>
                  </a:lnTo>
                  <a:lnTo>
                    <a:pt x="484" y="59"/>
                  </a:lnTo>
                  <a:lnTo>
                    <a:pt x="484" y="57"/>
                  </a:lnTo>
                  <a:lnTo>
                    <a:pt x="484" y="59"/>
                  </a:lnTo>
                  <a:lnTo>
                    <a:pt x="485" y="57"/>
                  </a:lnTo>
                  <a:lnTo>
                    <a:pt x="485" y="59"/>
                  </a:lnTo>
                  <a:lnTo>
                    <a:pt x="485" y="57"/>
                  </a:lnTo>
                  <a:lnTo>
                    <a:pt x="485" y="59"/>
                  </a:lnTo>
                  <a:lnTo>
                    <a:pt x="485" y="61"/>
                  </a:lnTo>
                  <a:lnTo>
                    <a:pt x="485" y="63"/>
                  </a:lnTo>
                  <a:lnTo>
                    <a:pt x="485" y="67"/>
                  </a:lnTo>
                  <a:lnTo>
                    <a:pt x="487" y="67"/>
                  </a:lnTo>
                  <a:lnTo>
                    <a:pt x="487" y="69"/>
                  </a:lnTo>
                  <a:lnTo>
                    <a:pt x="487" y="71"/>
                  </a:lnTo>
                  <a:lnTo>
                    <a:pt x="485" y="73"/>
                  </a:lnTo>
                  <a:lnTo>
                    <a:pt x="487" y="75"/>
                  </a:lnTo>
                  <a:lnTo>
                    <a:pt x="487" y="77"/>
                  </a:lnTo>
                  <a:lnTo>
                    <a:pt x="489" y="77"/>
                  </a:lnTo>
                  <a:lnTo>
                    <a:pt x="489" y="79"/>
                  </a:lnTo>
                  <a:lnTo>
                    <a:pt x="489" y="80"/>
                  </a:lnTo>
                  <a:lnTo>
                    <a:pt x="489" y="82"/>
                  </a:lnTo>
                  <a:lnTo>
                    <a:pt x="489" y="84"/>
                  </a:lnTo>
                  <a:lnTo>
                    <a:pt x="491" y="84"/>
                  </a:lnTo>
                  <a:lnTo>
                    <a:pt x="493" y="84"/>
                  </a:lnTo>
                  <a:lnTo>
                    <a:pt x="493" y="86"/>
                  </a:lnTo>
                  <a:lnTo>
                    <a:pt x="493" y="84"/>
                  </a:lnTo>
                  <a:lnTo>
                    <a:pt x="495" y="84"/>
                  </a:lnTo>
                  <a:lnTo>
                    <a:pt x="497" y="82"/>
                  </a:lnTo>
                  <a:lnTo>
                    <a:pt x="497" y="80"/>
                  </a:lnTo>
                  <a:lnTo>
                    <a:pt x="497" y="82"/>
                  </a:lnTo>
                  <a:lnTo>
                    <a:pt x="497" y="80"/>
                  </a:lnTo>
                  <a:lnTo>
                    <a:pt x="497" y="82"/>
                  </a:lnTo>
                  <a:lnTo>
                    <a:pt x="499" y="82"/>
                  </a:lnTo>
                  <a:lnTo>
                    <a:pt x="501" y="80"/>
                  </a:lnTo>
                  <a:lnTo>
                    <a:pt x="503" y="80"/>
                  </a:lnTo>
                  <a:lnTo>
                    <a:pt x="503" y="82"/>
                  </a:lnTo>
                  <a:lnTo>
                    <a:pt x="505" y="82"/>
                  </a:lnTo>
                  <a:lnTo>
                    <a:pt x="503" y="82"/>
                  </a:lnTo>
                  <a:lnTo>
                    <a:pt x="503" y="84"/>
                  </a:lnTo>
                  <a:lnTo>
                    <a:pt x="505" y="86"/>
                  </a:lnTo>
                  <a:lnTo>
                    <a:pt x="507" y="86"/>
                  </a:lnTo>
                  <a:lnTo>
                    <a:pt x="509" y="86"/>
                  </a:lnTo>
                  <a:lnTo>
                    <a:pt x="509" y="88"/>
                  </a:lnTo>
                  <a:lnTo>
                    <a:pt x="509" y="90"/>
                  </a:lnTo>
                  <a:lnTo>
                    <a:pt x="510" y="90"/>
                  </a:lnTo>
                  <a:lnTo>
                    <a:pt x="512" y="90"/>
                  </a:lnTo>
                  <a:lnTo>
                    <a:pt x="512" y="92"/>
                  </a:lnTo>
                  <a:lnTo>
                    <a:pt x="514" y="92"/>
                  </a:lnTo>
                  <a:lnTo>
                    <a:pt x="514" y="94"/>
                  </a:lnTo>
                  <a:lnTo>
                    <a:pt x="514" y="96"/>
                  </a:lnTo>
                  <a:lnTo>
                    <a:pt x="512" y="96"/>
                  </a:lnTo>
                  <a:lnTo>
                    <a:pt x="514" y="96"/>
                  </a:lnTo>
                  <a:lnTo>
                    <a:pt x="514" y="98"/>
                  </a:lnTo>
                  <a:lnTo>
                    <a:pt x="514" y="100"/>
                  </a:lnTo>
                  <a:lnTo>
                    <a:pt x="514" y="102"/>
                  </a:lnTo>
                  <a:lnTo>
                    <a:pt x="514" y="103"/>
                  </a:lnTo>
                  <a:lnTo>
                    <a:pt x="514" y="105"/>
                  </a:lnTo>
                  <a:lnTo>
                    <a:pt x="516" y="105"/>
                  </a:lnTo>
                  <a:lnTo>
                    <a:pt x="516" y="107"/>
                  </a:lnTo>
                  <a:lnTo>
                    <a:pt x="514" y="107"/>
                  </a:lnTo>
                  <a:lnTo>
                    <a:pt x="514" y="109"/>
                  </a:lnTo>
                  <a:lnTo>
                    <a:pt x="516" y="109"/>
                  </a:lnTo>
                  <a:lnTo>
                    <a:pt x="516" y="111"/>
                  </a:lnTo>
                  <a:lnTo>
                    <a:pt x="516" y="113"/>
                  </a:lnTo>
                  <a:lnTo>
                    <a:pt x="516" y="115"/>
                  </a:lnTo>
                  <a:lnTo>
                    <a:pt x="516" y="117"/>
                  </a:lnTo>
                  <a:lnTo>
                    <a:pt x="516" y="119"/>
                  </a:lnTo>
                  <a:lnTo>
                    <a:pt x="516" y="117"/>
                  </a:lnTo>
                  <a:lnTo>
                    <a:pt x="516" y="119"/>
                  </a:lnTo>
                  <a:lnTo>
                    <a:pt x="518" y="119"/>
                  </a:lnTo>
                  <a:lnTo>
                    <a:pt x="518" y="121"/>
                  </a:lnTo>
                  <a:lnTo>
                    <a:pt x="520" y="123"/>
                  </a:lnTo>
                  <a:lnTo>
                    <a:pt x="522" y="123"/>
                  </a:lnTo>
                  <a:lnTo>
                    <a:pt x="522" y="125"/>
                  </a:lnTo>
                  <a:lnTo>
                    <a:pt x="522" y="127"/>
                  </a:lnTo>
                  <a:lnTo>
                    <a:pt x="522" y="125"/>
                  </a:lnTo>
                  <a:lnTo>
                    <a:pt x="524" y="125"/>
                  </a:lnTo>
                  <a:lnTo>
                    <a:pt x="524" y="127"/>
                  </a:lnTo>
                  <a:lnTo>
                    <a:pt x="524" y="128"/>
                  </a:lnTo>
                  <a:lnTo>
                    <a:pt x="524" y="130"/>
                  </a:lnTo>
                  <a:lnTo>
                    <a:pt x="526" y="130"/>
                  </a:lnTo>
                  <a:lnTo>
                    <a:pt x="526" y="132"/>
                  </a:lnTo>
                  <a:lnTo>
                    <a:pt x="526" y="134"/>
                  </a:lnTo>
                  <a:lnTo>
                    <a:pt x="526" y="136"/>
                  </a:lnTo>
                  <a:lnTo>
                    <a:pt x="528" y="136"/>
                  </a:lnTo>
                  <a:lnTo>
                    <a:pt x="528" y="138"/>
                  </a:lnTo>
                  <a:lnTo>
                    <a:pt x="528" y="140"/>
                  </a:lnTo>
                  <a:lnTo>
                    <a:pt x="528" y="142"/>
                  </a:lnTo>
                  <a:lnTo>
                    <a:pt x="526" y="144"/>
                  </a:lnTo>
                  <a:lnTo>
                    <a:pt x="526" y="146"/>
                  </a:lnTo>
                  <a:lnTo>
                    <a:pt x="526" y="148"/>
                  </a:lnTo>
                  <a:lnTo>
                    <a:pt x="528" y="150"/>
                  </a:lnTo>
                  <a:lnTo>
                    <a:pt x="530" y="151"/>
                  </a:lnTo>
                  <a:lnTo>
                    <a:pt x="532" y="151"/>
                  </a:lnTo>
                  <a:lnTo>
                    <a:pt x="532" y="153"/>
                  </a:lnTo>
                  <a:lnTo>
                    <a:pt x="530" y="153"/>
                  </a:lnTo>
                  <a:lnTo>
                    <a:pt x="530" y="155"/>
                  </a:lnTo>
                  <a:lnTo>
                    <a:pt x="530" y="157"/>
                  </a:lnTo>
                  <a:lnTo>
                    <a:pt x="530" y="159"/>
                  </a:lnTo>
                  <a:lnTo>
                    <a:pt x="532" y="159"/>
                  </a:lnTo>
                  <a:lnTo>
                    <a:pt x="532" y="161"/>
                  </a:lnTo>
                  <a:lnTo>
                    <a:pt x="533" y="161"/>
                  </a:lnTo>
                  <a:lnTo>
                    <a:pt x="533" y="163"/>
                  </a:lnTo>
                  <a:lnTo>
                    <a:pt x="535" y="163"/>
                  </a:lnTo>
                  <a:lnTo>
                    <a:pt x="537" y="163"/>
                  </a:lnTo>
                  <a:lnTo>
                    <a:pt x="537" y="165"/>
                  </a:lnTo>
                  <a:lnTo>
                    <a:pt x="539" y="165"/>
                  </a:lnTo>
                  <a:lnTo>
                    <a:pt x="541" y="165"/>
                  </a:lnTo>
                  <a:lnTo>
                    <a:pt x="541" y="163"/>
                  </a:lnTo>
                  <a:lnTo>
                    <a:pt x="543" y="163"/>
                  </a:lnTo>
                  <a:lnTo>
                    <a:pt x="543" y="165"/>
                  </a:lnTo>
                  <a:lnTo>
                    <a:pt x="543" y="167"/>
                  </a:lnTo>
                  <a:lnTo>
                    <a:pt x="545" y="167"/>
                  </a:lnTo>
                  <a:lnTo>
                    <a:pt x="549" y="167"/>
                  </a:lnTo>
                  <a:lnTo>
                    <a:pt x="549" y="165"/>
                  </a:lnTo>
                  <a:lnTo>
                    <a:pt x="547" y="165"/>
                  </a:lnTo>
                  <a:lnTo>
                    <a:pt x="549" y="165"/>
                  </a:lnTo>
                  <a:lnTo>
                    <a:pt x="549" y="167"/>
                  </a:lnTo>
                  <a:lnTo>
                    <a:pt x="551" y="169"/>
                  </a:lnTo>
                  <a:lnTo>
                    <a:pt x="551" y="171"/>
                  </a:lnTo>
                  <a:lnTo>
                    <a:pt x="551" y="173"/>
                  </a:lnTo>
                  <a:lnTo>
                    <a:pt x="553" y="175"/>
                  </a:lnTo>
                  <a:lnTo>
                    <a:pt x="555" y="175"/>
                  </a:lnTo>
                  <a:lnTo>
                    <a:pt x="553" y="173"/>
                  </a:lnTo>
                  <a:lnTo>
                    <a:pt x="555" y="173"/>
                  </a:lnTo>
                  <a:lnTo>
                    <a:pt x="555" y="175"/>
                  </a:lnTo>
                  <a:lnTo>
                    <a:pt x="557" y="175"/>
                  </a:lnTo>
                  <a:lnTo>
                    <a:pt x="558" y="175"/>
                  </a:lnTo>
                  <a:lnTo>
                    <a:pt x="558" y="176"/>
                  </a:lnTo>
                  <a:lnTo>
                    <a:pt x="560" y="176"/>
                  </a:lnTo>
                  <a:lnTo>
                    <a:pt x="562" y="176"/>
                  </a:lnTo>
                  <a:lnTo>
                    <a:pt x="562" y="178"/>
                  </a:lnTo>
                  <a:lnTo>
                    <a:pt x="564" y="180"/>
                  </a:lnTo>
                  <a:lnTo>
                    <a:pt x="564" y="178"/>
                  </a:lnTo>
                  <a:lnTo>
                    <a:pt x="566" y="178"/>
                  </a:lnTo>
                  <a:lnTo>
                    <a:pt x="566" y="180"/>
                  </a:lnTo>
                  <a:lnTo>
                    <a:pt x="568" y="180"/>
                  </a:lnTo>
                  <a:lnTo>
                    <a:pt x="568" y="182"/>
                  </a:lnTo>
                  <a:lnTo>
                    <a:pt x="570" y="180"/>
                  </a:lnTo>
                  <a:lnTo>
                    <a:pt x="570" y="182"/>
                  </a:lnTo>
                  <a:lnTo>
                    <a:pt x="570" y="184"/>
                  </a:lnTo>
                  <a:lnTo>
                    <a:pt x="572" y="184"/>
                  </a:lnTo>
                  <a:lnTo>
                    <a:pt x="572" y="186"/>
                  </a:lnTo>
                  <a:lnTo>
                    <a:pt x="570" y="186"/>
                  </a:lnTo>
                  <a:lnTo>
                    <a:pt x="570" y="184"/>
                  </a:lnTo>
                  <a:lnTo>
                    <a:pt x="568" y="184"/>
                  </a:lnTo>
                  <a:lnTo>
                    <a:pt x="568" y="186"/>
                  </a:lnTo>
                  <a:lnTo>
                    <a:pt x="568" y="188"/>
                  </a:lnTo>
                  <a:lnTo>
                    <a:pt x="570" y="190"/>
                  </a:lnTo>
                  <a:lnTo>
                    <a:pt x="570" y="192"/>
                  </a:lnTo>
                  <a:lnTo>
                    <a:pt x="572" y="192"/>
                  </a:lnTo>
                  <a:lnTo>
                    <a:pt x="574" y="192"/>
                  </a:lnTo>
                  <a:lnTo>
                    <a:pt x="574" y="194"/>
                  </a:lnTo>
                  <a:lnTo>
                    <a:pt x="576" y="194"/>
                  </a:lnTo>
                  <a:lnTo>
                    <a:pt x="576" y="196"/>
                  </a:lnTo>
                  <a:lnTo>
                    <a:pt x="578" y="196"/>
                  </a:lnTo>
                  <a:lnTo>
                    <a:pt x="576" y="198"/>
                  </a:lnTo>
                  <a:lnTo>
                    <a:pt x="578" y="199"/>
                  </a:lnTo>
                  <a:lnTo>
                    <a:pt x="578" y="198"/>
                  </a:lnTo>
                  <a:lnTo>
                    <a:pt x="578" y="199"/>
                  </a:lnTo>
                  <a:lnTo>
                    <a:pt x="578" y="201"/>
                  </a:lnTo>
                  <a:lnTo>
                    <a:pt x="580" y="201"/>
                  </a:lnTo>
                  <a:lnTo>
                    <a:pt x="578" y="201"/>
                  </a:lnTo>
                  <a:lnTo>
                    <a:pt x="578" y="203"/>
                  </a:lnTo>
                  <a:lnTo>
                    <a:pt x="580" y="201"/>
                  </a:lnTo>
                  <a:lnTo>
                    <a:pt x="580" y="203"/>
                  </a:lnTo>
                  <a:lnTo>
                    <a:pt x="581" y="203"/>
                  </a:lnTo>
                  <a:lnTo>
                    <a:pt x="580" y="205"/>
                  </a:lnTo>
                  <a:lnTo>
                    <a:pt x="581" y="205"/>
                  </a:lnTo>
                  <a:lnTo>
                    <a:pt x="581" y="207"/>
                  </a:lnTo>
                  <a:lnTo>
                    <a:pt x="580" y="207"/>
                  </a:lnTo>
                  <a:lnTo>
                    <a:pt x="581" y="209"/>
                  </a:lnTo>
                  <a:lnTo>
                    <a:pt x="581" y="211"/>
                  </a:lnTo>
                  <a:lnTo>
                    <a:pt x="581" y="213"/>
                  </a:lnTo>
                  <a:lnTo>
                    <a:pt x="581" y="215"/>
                  </a:lnTo>
                  <a:lnTo>
                    <a:pt x="583" y="215"/>
                  </a:lnTo>
                  <a:lnTo>
                    <a:pt x="583" y="217"/>
                  </a:lnTo>
                  <a:lnTo>
                    <a:pt x="585" y="217"/>
                  </a:lnTo>
                  <a:lnTo>
                    <a:pt x="585" y="219"/>
                  </a:lnTo>
                  <a:lnTo>
                    <a:pt x="583" y="219"/>
                  </a:lnTo>
                  <a:lnTo>
                    <a:pt x="585" y="219"/>
                  </a:lnTo>
                  <a:lnTo>
                    <a:pt x="585" y="217"/>
                  </a:lnTo>
                  <a:lnTo>
                    <a:pt x="587" y="217"/>
                  </a:lnTo>
                  <a:lnTo>
                    <a:pt x="587" y="219"/>
                  </a:lnTo>
                  <a:lnTo>
                    <a:pt x="589" y="221"/>
                  </a:lnTo>
                  <a:lnTo>
                    <a:pt x="589" y="223"/>
                  </a:lnTo>
                  <a:lnTo>
                    <a:pt x="589" y="221"/>
                  </a:lnTo>
                  <a:lnTo>
                    <a:pt x="589" y="219"/>
                  </a:lnTo>
                  <a:lnTo>
                    <a:pt x="587" y="217"/>
                  </a:lnTo>
                  <a:lnTo>
                    <a:pt x="589" y="217"/>
                  </a:lnTo>
                  <a:lnTo>
                    <a:pt x="587" y="217"/>
                  </a:lnTo>
                  <a:lnTo>
                    <a:pt x="587" y="215"/>
                  </a:lnTo>
                  <a:lnTo>
                    <a:pt x="589" y="215"/>
                  </a:lnTo>
                  <a:lnTo>
                    <a:pt x="589" y="213"/>
                  </a:lnTo>
                  <a:lnTo>
                    <a:pt x="591" y="213"/>
                  </a:lnTo>
                  <a:lnTo>
                    <a:pt x="591" y="215"/>
                  </a:lnTo>
                  <a:lnTo>
                    <a:pt x="591" y="217"/>
                  </a:lnTo>
                  <a:lnTo>
                    <a:pt x="593" y="217"/>
                  </a:lnTo>
                  <a:lnTo>
                    <a:pt x="591" y="217"/>
                  </a:lnTo>
                  <a:lnTo>
                    <a:pt x="593" y="217"/>
                  </a:lnTo>
                  <a:lnTo>
                    <a:pt x="593" y="219"/>
                  </a:lnTo>
                  <a:lnTo>
                    <a:pt x="595" y="219"/>
                  </a:lnTo>
                  <a:lnTo>
                    <a:pt x="597" y="221"/>
                  </a:lnTo>
                  <a:lnTo>
                    <a:pt x="599" y="221"/>
                  </a:lnTo>
                  <a:lnTo>
                    <a:pt x="597" y="219"/>
                  </a:lnTo>
                  <a:lnTo>
                    <a:pt x="597" y="217"/>
                  </a:lnTo>
                  <a:lnTo>
                    <a:pt x="599" y="217"/>
                  </a:lnTo>
                  <a:lnTo>
                    <a:pt x="599" y="219"/>
                  </a:lnTo>
                  <a:lnTo>
                    <a:pt x="601" y="219"/>
                  </a:lnTo>
                  <a:lnTo>
                    <a:pt x="599" y="219"/>
                  </a:lnTo>
                  <a:lnTo>
                    <a:pt x="599" y="217"/>
                  </a:lnTo>
                  <a:lnTo>
                    <a:pt x="601" y="217"/>
                  </a:lnTo>
                  <a:lnTo>
                    <a:pt x="601" y="219"/>
                  </a:lnTo>
                  <a:lnTo>
                    <a:pt x="601" y="221"/>
                  </a:lnTo>
                  <a:lnTo>
                    <a:pt x="601" y="219"/>
                  </a:lnTo>
                  <a:lnTo>
                    <a:pt x="601" y="221"/>
                  </a:lnTo>
                  <a:lnTo>
                    <a:pt x="601" y="223"/>
                  </a:lnTo>
                  <a:lnTo>
                    <a:pt x="601" y="221"/>
                  </a:lnTo>
                  <a:lnTo>
                    <a:pt x="601" y="223"/>
                  </a:lnTo>
                  <a:lnTo>
                    <a:pt x="603" y="223"/>
                  </a:lnTo>
                  <a:lnTo>
                    <a:pt x="603" y="224"/>
                  </a:lnTo>
                  <a:lnTo>
                    <a:pt x="603" y="226"/>
                  </a:lnTo>
                  <a:lnTo>
                    <a:pt x="601" y="226"/>
                  </a:lnTo>
                  <a:lnTo>
                    <a:pt x="603" y="226"/>
                  </a:lnTo>
                  <a:lnTo>
                    <a:pt x="601" y="226"/>
                  </a:lnTo>
                  <a:lnTo>
                    <a:pt x="601" y="228"/>
                  </a:lnTo>
                  <a:lnTo>
                    <a:pt x="601" y="230"/>
                  </a:lnTo>
                  <a:lnTo>
                    <a:pt x="603" y="232"/>
                  </a:lnTo>
                  <a:lnTo>
                    <a:pt x="603" y="234"/>
                  </a:lnTo>
                  <a:lnTo>
                    <a:pt x="601" y="234"/>
                  </a:lnTo>
                  <a:lnTo>
                    <a:pt x="603" y="236"/>
                  </a:lnTo>
                  <a:lnTo>
                    <a:pt x="603" y="238"/>
                  </a:lnTo>
                  <a:lnTo>
                    <a:pt x="605" y="238"/>
                  </a:lnTo>
                  <a:lnTo>
                    <a:pt x="606" y="240"/>
                  </a:lnTo>
                  <a:lnTo>
                    <a:pt x="608" y="242"/>
                  </a:lnTo>
                  <a:lnTo>
                    <a:pt x="610" y="242"/>
                  </a:lnTo>
                  <a:lnTo>
                    <a:pt x="610" y="244"/>
                  </a:lnTo>
                  <a:lnTo>
                    <a:pt x="612" y="246"/>
                  </a:lnTo>
                  <a:lnTo>
                    <a:pt x="614" y="246"/>
                  </a:lnTo>
                  <a:lnTo>
                    <a:pt x="614" y="247"/>
                  </a:lnTo>
                  <a:lnTo>
                    <a:pt x="614" y="246"/>
                  </a:lnTo>
                  <a:lnTo>
                    <a:pt x="614" y="247"/>
                  </a:lnTo>
                  <a:lnTo>
                    <a:pt x="614" y="246"/>
                  </a:lnTo>
                  <a:lnTo>
                    <a:pt x="616" y="247"/>
                  </a:lnTo>
                  <a:lnTo>
                    <a:pt x="616" y="246"/>
                  </a:lnTo>
                  <a:lnTo>
                    <a:pt x="614" y="246"/>
                  </a:lnTo>
                  <a:lnTo>
                    <a:pt x="616" y="246"/>
                  </a:lnTo>
                  <a:lnTo>
                    <a:pt x="616" y="247"/>
                  </a:lnTo>
                  <a:lnTo>
                    <a:pt x="616" y="246"/>
                  </a:lnTo>
                  <a:lnTo>
                    <a:pt x="618" y="246"/>
                  </a:lnTo>
                  <a:lnTo>
                    <a:pt x="618" y="247"/>
                  </a:lnTo>
                  <a:lnTo>
                    <a:pt x="618" y="249"/>
                  </a:lnTo>
                  <a:lnTo>
                    <a:pt x="620" y="249"/>
                  </a:lnTo>
                  <a:lnTo>
                    <a:pt x="620" y="247"/>
                  </a:lnTo>
                  <a:lnTo>
                    <a:pt x="620" y="249"/>
                  </a:lnTo>
                  <a:lnTo>
                    <a:pt x="622" y="253"/>
                  </a:lnTo>
                  <a:lnTo>
                    <a:pt x="622" y="255"/>
                  </a:lnTo>
                  <a:lnTo>
                    <a:pt x="624" y="255"/>
                  </a:lnTo>
                  <a:lnTo>
                    <a:pt x="624" y="257"/>
                  </a:lnTo>
                  <a:lnTo>
                    <a:pt x="626" y="259"/>
                  </a:lnTo>
                  <a:lnTo>
                    <a:pt x="628" y="259"/>
                  </a:lnTo>
                  <a:lnTo>
                    <a:pt x="629" y="261"/>
                  </a:lnTo>
                  <a:lnTo>
                    <a:pt x="629" y="263"/>
                  </a:lnTo>
                  <a:lnTo>
                    <a:pt x="629" y="265"/>
                  </a:lnTo>
                  <a:lnTo>
                    <a:pt x="631" y="265"/>
                  </a:lnTo>
                  <a:lnTo>
                    <a:pt x="631" y="267"/>
                  </a:lnTo>
                  <a:lnTo>
                    <a:pt x="629" y="267"/>
                  </a:lnTo>
                  <a:lnTo>
                    <a:pt x="631" y="267"/>
                  </a:lnTo>
                  <a:lnTo>
                    <a:pt x="633" y="267"/>
                  </a:lnTo>
                  <a:lnTo>
                    <a:pt x="633" y="269"/>
                  </a:lnTo>
                  <a:lnTo>
                    <a:pt x="633" y="267"/>
                  </a:lnTo>
                  <a:lnTo>
                    <a:pt x="635" y="269"/>
                  </a:lnTo>
                  <a:lnTo>
                    <a:pt x="635" y="271"/>
                  </a:lnTo>
                  <a:lnTo>
                    <a:pt x="637" y="271"/>
                  </a:lnTo>
                  <a:lnTo>
                    <a:pt x="635" y="271"/>
                  </a:lnTo>
                  <a:lnTo>
                    <a:pt x="635" y="272"/>
                  </a:lnTo>
                  <a:lnTo>
                    <a:pt x="637" y="272"/>
                  </a:lnTo>
                  <a:lnTo>
                    <a:pt x="635" y="272"/>
                  </a:lnTo>
                  <a:lnTo>
                    <a:pt x="635" y="274"/>
                  </a:lnTo>
                  <a:lnTo>
                    <a:pt x="635" y="276"/>
                  </a:lnTo>
                  <a:lnTo>
                    <a:pt x="637" y="276"/>
                  </a:lnTo>
                  <a:lnTo>
                    <a:pt x="637" y="278"/>
                  </a:lnTo>
                  <a:lnTo>
                    <a:pt x="637" y="280"/>
                  </a:lnTo>
                  <a:lnTo>
                    <a:pt x="637" y="278"/>
                  </a:lnTo>
                  <a:lnTo>
                    <a:pt x="639" y="278"/>
                  </a:lnTo>
                  <a:lnTo>
                    <a:pt x="639" y="280"/>
                  </a:lnTo>
                  <a:lnTo>
                    <a:pt x="641" y="280"/>
                  </a:lnTo>
                  <a:lnTo>
                    <a:pt x="639" y="280"/>
                  </a:lnTo>
                  <a:lnTo>
                    <a:pt x="639" y="282"/>
                  </a:lnTo>
                  <a:lnTo>
                    <a:pt x="639" y="284"/>
                  </a:lnTo>
                  <a:lnTo>
                    <a:pt x="637" y="286"/>
                  </a:lnTo>
                  <a:lnTo>
                    <a:pt x="637" y="288"/>
                  </a:lnTo>
                  <a:lnTo>
                    <a:pt x="639" y="288"/>
                  </a:lnTo>
                  <a:lnTo>
                    <a:pt x="639" y="290"/>
                  </a:lnTo>
                  <a:lnTo>
                    <a:pt x="639" y="292"/>
                  </a:lnTo>
                  <a:lnTo>
                    <a:pt x="639" y="294"/>
                  </a:lnTo>
                  <a:lnTo>
                    <a:pt x="639" y="295"/>
                  </a:lnTo>
                  <a:lnTo>
                    <a:pt x="639" y="297"/>
                  </a:lnTo>
                  <a:lnTo>
                    <a:pt x="641" y="299"/>
                  </a:lnTo>
                  <a:lnTo>
                    <a:pt x="639" y="299"/>
                  </a:lnTo>
                  <a:lnTo>
                    <a:pt x="639" y="301"/>
                  </a:lnTo>
                  <a:lnTo>
                    <a:pt x="637" y="301"/>
                  </a:lnTo>
                  <a:lnTo>
                    <a:pt x="639" y="301"/>
                  </a:lnTo>
                  <a:lnTo>
                    <a:pt x="639" y="303"/>
                  </a:lnTo>
                  <a:lnTo>
                    <a:pt x="637" y="303"/>
                  </a:lnTo>
                  <a:lnTo>
                    <a:pt x="637" y="305"/>
                  </a:lnTo>
                  <a:lnTo>
                    <a:pt x="639" y="305"/>
                  </a:lnTo>
                  <a:lnTo>
                    <a:pt x="639" y="307"/>
                  </a:lnTo>
                  <a:lnTo>
                    <a:pt x="641" y="307"/>
                  </a:lnTo>
                  <a:lnTo>
                    <a:pt x="641" y="309"/>
                  </a:lnTo>
                  <a:lnTo>
                    <a:pt x="641" y="311"/>
                  </a:lnTo>
                  <a:lnTo>
                    <a:pt x="643" y="311"/>
                  </a:lnTo>
                  <a:lnTo>
                    <a:pt x="643" y="313"/>
                  </a:lnTo>
                  <a:lnTo>
                    <a:pt x="645" y="313"/>
                  </a:lnTo>
                  <a:lnTo>
                    <a:pt x="643" y="315"/>
                  </a:lnTo>
                  <a:lnTo>
                    <a:pt x="643" y="317"/>
                  </a:lnTo>
                  <a:lnTo>
                    <a:pt x="643" y="315"/>
                  </a:lnTo>
                  <a:lnTo>
                    <a:pt x="645" y="317"/>
                  </a:lnTo>
                  <a:lnTo>
                    <a:pt x="645" y="318"/>
                  </a:lnTo>
                  <a:lnTo>
                    <a:pt x="645" y="320"/>
                  </a:lnTo>
                  <a:lnTo>
                    <a:pt x="647" y="320"/>
                  </a:lnTo>
                  <a:lnTo>
                    <a:pt x="647" y="322"/>
                  </a:lnTo>
                  <a:lnTo>
                    <a:pt x="647" y="324"/>
                  </a:lnTo>
                  <a:lnTo>
                    <a:pt x="645" y="326"/>
                  </a:lnTo>
                  <a:lnTo>
                    <a:pt x="647" y="326"/>
                  </a:lnTo>
                  <a:lnTo>
                    <a:pt x="647" y="328"/>
                  </a:lnTo>
                  <a:lnTo>
                    <a:pt x="647" y="330"/>
                  </a:lnTo>
                  <a:lnTo>
                    <a:pt x="647" y="332"/>
                  </a:lnTo>
                  <a:lnTo>
                    <a:pt x="645" y="334"/>
                  </a:lnTo>
                  <a:lnTo>
                    <a:pt x="645" y="336"/>
                  </a:lnTo>
                  <a:lnTo>
                    <a:pt x="643" y="336"/>
                  </a:lnTo>
                  <a:lnTo>
                    <a:pt x="645" y="338"/>
                  </a:lnTo>
                  <a:lnTo>
                    <a:pt x="643" y="338"/>
                  </a:lnTo>
                  <a:lnTo>
                    <a:pt x="643" y="340"/>
                  </a:lnTo>
                  <a:lnTo>
                    <a:pt x="643" y="342"/>
                  </a:lnTo>
                  <a:lnTo>
                    <a:pt x="643" y="343"/>
                  </a:lnTo>
                  <a:lnTo>
                    <a:pt x="643" y="345"/>
                  </a:lnTo>
                  <a:lnTo>
                    <a:pt x="641" y="345"/>
                  </a:lnTo>
                  <a:lnTo>
                    <a:pt x="641" y="347"/>
                  </a:lnTo>
                  <a:lnTo>
                    <a:pt x="643" y="347"/>
                  </a:lnTo>
                  <a:lnTo>
                    <a:pt x="641" y="347"/>
                  </a:lnTo>
                  <a:lnTo>
                    <a:pt x="641" y="349"/>
                  </a:lnTo>
                  <a:lnTo>
                    <a:pt x="641" y="351"/>
                  </a:lnTo>
                  <a:lnTo>
                    <a:pt x="641" y="353"/>
                  </a:lnTo>
                  <a:lnTo>
                    <a:pt x="639" y="353"/>
                  </a:lnTo>
                  <a:lnTo>
                    <a:pt x="641" y="355"/>
                  </a:lnTo>
                  <a:lnTo>
                    <a:pt x="639" y="357"/>
                  </a:lnTo>
                  <a:lnTo>
                    <a:pt x="639" y="359"/>
                  </a:lnTo>
                  <a:lnTo>
                    <a:pt x="639" y="361"/>
                  </a:lnTo>
                  <a:lnTo>
                    <a:pt x="637" y="361"/>
                  </a:lnTo>
                  <a:lnTo>
                    <a:pt x="637" y="363"/>
                  </a:lnTo>
                  <a:lnTo>
                    <a:pt x="637" y="365"/>
                  </a:lnTo>
                  <a:lnTo>
                    <a:pt x="637" y="366"/>
                  </a:lnTo>
                  <a:lnTo>
                    <a:pt x="637" y="368"/>
                  </a:lnTo>
                  <a:lnTo>
                    <a:pt x="639" y="368"/>
                  </a:lnTo>
                  <a:lnTo>
                    <a:pt x="639" y="370"/>
                  </a:lnTo>
                  <a:lnTo>
                    <a:pt x="637" y="370"/>
                  </a:lnTo>
                  <a:lnTo>
                    <a:pt x="637" y="372"/>
                  </a:lnTo>
                  <a:lnTo>
                    <a:pt x="637" y="374"/>
                  </a:lnTo>
                  <a:lnTo>
                    <a:pt x="637" y="376"/>
                  </a:lnTo>
                  <a:lnTo>
                    <a:pt x="637" y="378"/>
                  </a:lnTo>
                  <a:lnTo>
                    <a:pt x="635" y="378"/>
                  </a:lnTo>
                  <a:lnTo>
                    <a:pt x="635" y="380"/>
                  </a:lnTo>
                  <a:lnTo>
                    <a:pt x="635" y="382"/>
                  </a:lnTo>
                  <a:lnTo>
                    <a:pt x="633" y="384"/>
                  </a:lnTo>
                  <a:lnTo>
                    <a:pt x="635" y="384"/>
                  </a:lnTo>
                  <a:lnTo>
                    <a:pt x="633" y="384"/>
                  </a:lnTo>
                  <a:lnTo>
                    <a:pt x="633" y="386"/>
                  </a:lnTo>
                  <a:lnTo>
                    <a:pt x="633" y="388"/>
                  </a:lnTo>
                  <a:lnTo>
                    <a:pt x="631" y="388"/>
                  </a:lnTo>
                  <a:lnTo>
                    <a:pt x="631" y="390"/>
                  </a:lnTo>
                  <a:lnTo>
                    <a:pt x="629" y="391"/>
                  </a:lnTo>
                  <a:lnTo>
                    <a:pt x="629" y="393"/>
                  </a:lnTo>
                  <a:lnTo>
                    <a:pt x="629" y="395"/>
                  </a:lnTo>
                  <a:lnTo>
                    <a:pt x="629" y="397"/>
                  </a:lnTo>
                  <a:lnTo>
                    <a:pt x="629" y="399"/>
                  </a:lnTo>
                  <a:lnTo>
                    <a:pt x="628" y="399"/>
                  </a:lnTo>
                  <a:lnTo>
                    <a:pt x="626" y="399"/>
                  </a:lnTo>
                  <a:lnTo>
                    <a:pt x="626" y="401"/>
                  </a:lnTo>
                  <a:lnTo>
                    <a:pt x="624" y="401"/>
                  </a:lnTo>
                  <a:lnTo>
                    <a:pt x="624" y="403"/>
                  </a:lnTo>
                  <a:lnTo>
                    <a:pt x="622" y="403"/>
                  </a:lnTo>
                  <a:lnTo>
                    <a:pt x="624" y="403"/>
                  </a:lnTo>
                  <a:lnTo>
                    <a:pt x="624" y="405"/>
                  </a:lnTo>
                  <a:lnTo>
                    <a:pt x="622" y="405"/>
                  </a:lnTo>
                  <a:lnTo>
                    <a:pt x="620" y="405"/>
                  </a:lnTo>
                  <a:lnTo>
                    <a:pt x="618" y="407"/>
                  </a:lnTo>
                  <a:lnTo>
                    <a:pt x="616" y="409"/>
                  </a:lnTo>
                  <a:lnTo>
                    <a:pt x="616" y="411"/>
                  </a:lnTo>
                  <a:lnTo>
                    <a:pt x="616" y="413"/>
                  </a:lnTo>
                  <a:lnTo>
                    <a:pt x="614" y="413"/>
                  </a:lnTo>
                  <a:lnTo>
                    <a:pt x="614" y="414"/>
                  </a:lnTo>
                  <a:lnTo>
                    <a:pt x="612" y="414"/>
                  </a:lnTo>
                  <a:lnTo>
                    <a:pt x="612" y="416"/>
                  </a:lnTo>
                  <a:lnTo>
                    <a:pt x="612" y="414"/>
                  </a:lnTo>
                  <a:lnTo>
                    <a:pt x="612" y="416"/>
                  </a:lnTo>
                  <a:lnTo>
                    <a:pt x="612" y="418"/>
                  </a:lnTo>
                  <a:lnTo>
                    <a:pt x="610" y="418"/>
                  </a:lnTo>
                  <a:lnTo>
                    <a:pt x="610" y="420"/>
                  </a:lnTo>
                  <a:lnTo>
                    <a:pt x="608" y="420"/>
                  </a:lnTo>
                  <a:lnTo>
                    <a:pt x="608" y="418"/>
                  </a:lnTo>
                  <a:lnTo>
                    <a:pt x="608" y="420"/>
                  </a:lnTo>
                  <a:lnTo>
                    <a:pt x="610" y="420"/>
                  </a:lnTo>
                  <a:lnTo>
                    <a:pt x="610" y="422"/>
                  </a:lnTo>
                  <a:lnTo>
                    <a:pt x="610" y="424"/>
                  </a:lnTo>
                  <a:lnTo>
                    <a:pt x="608" y="424"/>
                  </a:lnTo>
                  <a:lnTo>
                    <a:pt x="608" y="426"/>
                  </a:lnTo>
                  <a:lnTo>
                    <a:pt x="610" y="426"/>
                  </a:lnTo>
                  <a:lnTo>
                    <a:pt x="608" y="428"/>
                  </a:lnTo>
                  <a:lnTo>
                    <a:pt x="606" y="428"/>
                  </a:lnTo>
                  <a:lnTo>
                    <a:pt x="608" y="428"/>
                  </a:lnTo>
                  <a:lnTo>
                    <a:pt x="608" y="430"/>
                  </a:lnTo>
                  <a:lnTo>
                    <a:pt x="606" y="430"/>
                  </a:lnTo>
                  <a:lnTo>
                    <a:pt x="608" y="430"/>
                  </a:lnTo>
                  <a:lnTo>
                    <a:pt x="606" y="430"/>
                  </a:lnTo>
                  <a:lnTo>
                    <a:pt x="606" y="432"/>
                  </a:lnTo>
                  <a:lnTo>
                    <a:pt x="605" y="432"/>
                  </a:lnTo>
                  <a:lnTo>
                    <a:pt x="605" y="434"/>
                  </a:lnTo>
                  <a:lnTo>
                    <a:pt x="605" y="436"/>
                  </a:lnTo>
                  <a:lnTo>
                    <a:pt x="603" y="436"/>
                  </a:lnTo>
                  <a:lnTo>
                    <a:pt x="605" y="438"/>
                  </a:lnTo>
                  <a:lnTo>
                    <a:pt x="603" y="438"/>
                  </a:lnTo>
                  <a:lnTo>
                    <a:pt x="603" y="439"/>
                  </a:lnTo>
                  <a:lnTo>
                    <a:pt x="605" y="439"/>
                  </a:lnTo>
                  <a:lnTo>
                    <a:pt x="603" y="439"/>
                  </a:lnTo>
                  <a:lnTo>
                    <a:pt x="603" y="443"/>
                  </a:lnTo>
                  <a:lnTo>
                    <a:pt x="601" y="443"/>
                  </a:lnTo>
                  <a:lnTo>
                    <a:pt x="601" y="445"/>
                  </a:lnTo>
                  <a:lnTo>
                    <a:pt x="601" y="447"/>
                  </a:lnTo>
                  <a:lnTo>
                    <a:pt x="603" y="447"/>
                  </a:lnTo>
                  <a:lnTo>
                    <a:pt x="603" y="449"/>
                  </a:lnTo>
                  <a:lnTo>
                    <a:pt x="601" y="449"/>
                  </a:lnTo>
                  <a:lnTo>
                    <a:pt x="603" y="449"/>
                  </a:lnTo>
                  <a:lnTo>
                    <a:pt x="601" y="447"/>
                  </a:lnTo>
                  <a:lnTo>
                    <a:pt x="601" y="449"/>
                  </a:lnTo>
                  <a:lnTo>
                    <a:pt x="601" y="451"/>
                  </a:lnTo>
                  <a:lnTo>
                    <a:pt x="599" y="451"/>
                  </a:lnTo>
                  <a:lnTo>
                    <a:pt x="597" y="451"/>
                  </a:lnTo>
                  <a:lnTo>
                    <a:pt x="597" y="453"/>
                  </a:lnTo>
                  <a:lnTo>
                    <a:pt x="597" y="455"/>
                  </a:lnTo>
                  <a:lnTo>
                    <a:pt x="595" y="457"/>
                  </a:lnTo>
                  <a:lnTo>
                    <a:pt x="595" y="459"/>
                  </a:lnTo>
                  <a:lnTo>
                    <a:pt x="595" y="461"/>
                  </a:lnTo>
                  <a:lnTo>
                    <a:pt x="593" y="461"/>
                  </a:lnTo>
                  <a:lnTo>
                    <a:pt x="593" y="462"/>
                  </a:lnTo>
                  <a:lnTo>
                    <a:pt x="593" y="464"/>
                  </a:lnTo>
                  <a:lnTo>
                    <a:pt x="591" y="464"/>
                  </a:lnTo>
                  <a:lnTo>
                    <a:pt x="591" y="466"/>
                  </a:lnTo>
                  <a:lnTo>
                    <a:pt x="591" y="468"/>
                  </a:lnTo>
                  <a:lnTo>
                    <a:pt x="591" y="470"/>
                  </a:lnTo>
                  <a:lnTo>
                    <a:pt x="591" y="472"/>
                  </a:lnTo>
                  <a:lnTo>
                    <a:pt x="591" y="474"/>
                  </a:lnTo>
                  <a:lnTo>
                    <a:pt x="591" y="476"/>
                  </a:lnTo>
                  <a:lnTo>
                    <a:pt x="589" y="476"/>
                  </a:lnTo>
                  <a:lnTo>
                    <a:pt x="589" y="478"/>
                  </a:lnTo>
                  <a:lnTo>
                    <a:pt x="591" y="478"/>
                  </a:lnTo>
                  <a:lnTo>
                    <a:pt x="589" y="478"/>
                  </a:lnTo>
                  <a:lnTo>
                    <a:pt x="589" y="480"/>
                  </a:lnTo>
                  <a:lnTo>
                    <a:pt x="589" y="482"/>
                  </a:lnTo>
                  <a:lnTo>
                    <a:pt x="589" y="484"/>
                  </a:lnTo>
                  <a:lnTo>
                    <a:pt x="587" y="484"/>
                  </a:lnTo>
                  <a:lnTo>
                    <a:pt x="587" y="486"/>
                  </a:lnTo>
                  <a:lnTo>
                    <a:pt x="589" y="486"/>
                  </a:lnTo>
                  <a:lnTo>
                    <a:pt x="587" y="486"/>
                  </a:lnTo>
                  <a:lnTo>
                    <a:pt x="587" y="487"/>
                  </a:lnTo>
                  <a:lnTo>
                    <a:pt x="589" y="487"/>
                  </a:lnTo>
                  <a:lnTo>
                    <a:pt x="587" y="487"/>
                  </a:lnTo>
                  <a:lnTo>
                    <a:pt x="587" y="489"/>
                  </a:lnTo>
                  <a:lnTo>
                    <a:pt x="589" y="489"/>
                  </a:lnTo>
                  <a:lnTo>
                    <a:pt x="589" y="491"/>
                  </a:lnTo>
                  <a:lnTo>
                    <a:pt x="589" y="493"/>
                  </a:lnTo>
                  <a:lnTo>
                    <a:pt x="589" y="495"/>
                  </a:lnTo>
                  <a:lnTo>
                    <a:pt x="589" y="497"/>
                  </a:lnTo>
                  <a:lnTo>
                    <a:pt x="587" y="497"/>
                  </a:lnTo>
                  <a:lnTo>
                    <a:pt x="585" y="497"/>
                  </a:lnTo>
                  <a:lnTo>
                    <a:pt x="585" y="499"/>
                  </a:lnTo>
                  <a:lnTo>
                    <a:pt x="583" y="501"/>
                  </a:lnTo>
                  <a:lnTo>
                    <a:pt x="581" y="501"/>
                  </a:lnTo>
                  <a:lnTo>
                    <a:pt x="581" y="503"/>
                  </a:lnTo>
                  <a:lnTo>
                    <a:pt x="580" y="503"/>
                  </a:lnTo>
                  <a:lnTo>
                    <a:pt x="578" y="503"/>
                  </a:lnTo>
                  <a:lnTo>
                    <a:pt x="576" y="503"/>
                  </a:lnTo>
                  <a:lnTo>
                    <a:pt x="574" y="503"/>
                  </a:lnTo>
                  <a:lnTo>
                    <a:pt x="572" y="503"/>
                  </a:lnTo>
                  <a:lnTo>
                    <a:pt x="570" y="503"/>
                  </a:lnTo>
                  <a:lnTo>
                    <a:pt x="568" y="503"/>
                  </a:lnTo>
                  <a:lnTo>
                    <a:pt x="566" y="503"/>
                  </a:lnTo>
                  <a:lnTo>
                    <a:pt x="562" y="503"/>
                  </a:lnTo>
                  <a:lnTo>
                    <a:pt x="558" y="503"/>
                  </a:lnTo>
                  <a:lnTo>
                    <a:pt x="557" y="505"/>
                  </a:lnTo>
                  <a:lnTo>
                    <a:pt x="553" y="507"/>
                  </a:lnTo>
                  <a:lnTo>
                    <a:pt x="551" y="509"/>
                  </a:lnTo>
                  <a:lnTo>
                    <a:pt x="547" y="510"/>
                  </a:lnTo>
                  <a:lnTo>
                    <a:pt x="545" y="514"/>
                  </a:lnTo>
                  <a:lnTo>
                    <a:pt x="543" y="516"/>
                  </a:lnTo>
                  <a:lnTo>
                    <a:pt x="541" y="518"/>
                  </a:lnTo>
                  <a:lnTo>
                    <a:pt x="539" y="520"/>
                  </a:lnTo>
                  <a:lnTo>
                    <a:pt x="537" y="520"/>
                  </a:lnTo>
                  <a:lnTo>
                    <a:pt x="535" y="520"/>
                  </a:lnTo>
                  <a:lnTo>
                    <a:pt x="533" y="520"/>
                  </a:lnTo>
                  <a:lnTo>
                    <a:pt x="532" y="522"/>
                  </a:lnTo>
                  <a:lnTo>
                    <a:pt x="532" y="520"/>
                  </a:lnTo>
                  <a:lnTo>
                    <a:pt x="530" y="520"/>
                  </a:lnTo>
                  <a:lnTo>
                    <a:pt x="530" y="522"/>
                  </a:lnTo>
                  <a:lnTo>
                    <a:pt x="528" y="522"/>
                  </a:lnTo>
                  <a:lnTo>
                    <a:pt x="530" y="522"/>
                  </a:lnTo>
                  <a:lnTo>
                    <a:pt x="530" y="524"/>
                  </a:lnTo>
                  <a:lnTo>
                    <a:pt x="530" y="526"/>
                  </a:lnTo>
                  <a:lnTo>
                    <a:pt x="532" y="524"/>
                  </a:lnTo>
                  <a:lnTo>
                    <a:pt x="532" y="522"/>
                  </a:lnTo>
                  <a:lnTo>
                    <a:pt x="533" y="522"/>
                  </a:lnTo>
                  <a:lnTo>
                    <a:pt x="533" y="524"/>
                  </a:lnTo>
                  <a:lnTo>
                    <a:pt x="533" y="526"/>
                  </a:lnTo>
                  <a:lnTo>
                    <a:pt x="532" y="528"/>
                  </a:lnTo>
                  <a:lnTo>
                    <a:pt x="533" y="528"/>
                  </a:lnTo>
                  <a:lnTo>
                    <a:pt x="532" y="528"/>
                  </a:lnTo>
                  <a:lnTo>
                    <a:pt x="532" y="530"/>
                  </a:lnTo>
                  <a:lnTo>
                    <a:pt x="530" y="528"/>
                  </a:lnTo>
                  <a:lnTo>
                    <a:pt x="532" y="528"/>
                  </a:lnTo>
                  <a:lnTo>
                    <a:pt x="530" y="528"/>
                  </a:lnTo>
                  <a:lnTo>
                    <a:pt x="530" y="526"/>
                  </a:lnTo>
                  <a:lnTo>
                    <a:pt x="528" y="524"/>
                  </a:lnTo>
                  <a:lnTo>
                    <a:pt x="526" y="524"/>
                  </a:lnTo>
                  <a:lnTo>
                    <a:pt x="524" y="526"/>
                  </a:lnTo>
                  <a:lnTo>
                    <a:pt x="524" y="524"/>
                  </a:lnTo>
                  <a:lnTo>
                    <a:pt x="524" y="522"/>
                  </a:lnTo>
                  <a:lnTo>
                    <a:pt x="522" y="522"/>
                  </a:lnTo>
                  <a:lnTo>
                    <a:pt x="522" y="520"/>
                  </a:lnTo>
                  <a:lnTo>
                    <a:pt x="524" y="520"/>
                  </a:lnTo>
                  <a:lnTo>
                    <a:pt x="522" y="520"/>
                  </a:lnTo>
                  <a:lnTo>
                    <a:pt x="520" y="520"/>
                  </a:lnTo>
                  <a:lnTo>
                    <a:pt x="518" y="520"/>
                  </a:lnTo>
                  <a:lnTo>
                    <a:pt x="518" y="518"/>
                  </a:lnTo>
                  <a:lnTo>
                    <a:pt x="516" y="518"/>
                  </a:lnTo>
                  <a:lnTo>
                    <a:pt x="516" y="516"/>
                  </a:lnTo>
                  <a:lnTo>
                    <a:pt x="516" y="514"/>
                  </a:lnTo>
                  <a:lnTo>
                    <a:pt x="518" y="514"/>
                  </a:lnTo>
                  <a:lnTo>
                    <a:pt x="518" y="512"/>
                  </a:lnTo>
                  <a:lnTo>
                    <a:pt x="516" y="512"/>
                  </a:lnTo>
                  <a:lnTo>
                    <a:pt x="516" y="510"/>
                  </a:lnTo>
                  <a:lnTo>
                    <a:pt x="514" y="510"/>
                  </a:lnTo>
                  <a:lnTo>
                    <a:pt x="514" y="512"/>
                  </a:lnTo>
                  <a:lnTo>
                    <a:pt x="514" y="510"/>
                  </a:lnTo>
                  <a:lnTo>
                    <a:pt x="514" y="512"/>
                  </a:lnTo>
                  <a:lnTo>
                    <a:pt x="512" y="512"/>
                  </a:lnTo>
                  <a:lnTo>
                    <a:pt x="512" y="514"/>
                  </a:lnTo>
                  <a:lnTo>
                    <a:pt x="510" y="514"/>
                  </a:lnTo>
                  <a:lnTo>
                    <a:pt x="510" y="516"/>
                  </a:lnTo>
                  <a:lnTo>
                    <a:pt x="509" y="516"/>
                  </a:lnTo>
                  <a:lnTo>
                    <a:pt x="505" y="514"/>
                  </a:lnTo>
                  <a:lnTo>
                    <a:pt x="505" y="512"/>
                  </a:lnTo>
                  <a:lnTo>
                    <a:pt x="505" y="514"/>
                  </a:lnTo>
                  <a:lnTo>
                    <a:pt x="507" y="514"/>
                  </a:lnTo>
                  <a:lnTo>
                    <a:pt x="509" y="514"/>
                  </a:lnTo>
                  <a:lnTo>
                    <a:pt x="509" y="512"/>
                  </a:lnTo>
                  <a:lnTo>
                    <a:pt x="510" y="512"/>
                  </a:lnTo>
                  <a:lnTo>
                    <a:pt x="509" y="512"/>
                  </a:lnTo>
                  <a:lnTo>
                    <a:pt x="510" y="512"/>
                  </a:lnTo>
                  <a:lnTo>
                    <a:pt x="510" y="510"/>
                  </a:lnTo>
                  <a:lnTo>
                    <a:pt x="512" y="510"/>
                  </a:lnTo>
                  <a:lnTo>
                    <a:pt x="512" y="509"/>
                  </a:lnTo>
                  <a:lnTo>
                    <a:pt x="510" y="509"/>
                  </a:lnTo>
                  <a:lnTo>
                    <a:pt x="510" y="507"/>
                  </a:lnTo>
                  <a:lnTo>
                    <a:pt x="509" y="505"/>
                  </a:lnTo>
                  <a:lnTo>
                    <a:pt x="507" y="505"/>
                  </a:lnTo>
                  <a:lnTo>
                    <a:pt x="507" y="507"/>
                  </a:lnTo>
                  <a:lnTo>
                    <a:pt x="505" y="507"/>
                  </a:lnTo>
                  <a:lnTo>
                    <a:pt x="503" y="507"/>
                  </a:lnTo>
                  <a:lnTo>
                    <a:pt x="503" y="509"/>
                  </a:lnTo>
                  <a:lnTo>
                    <a:pt x="501" y="509"/>
                  </a:lnTo>
                  <a:lnTo>
                    <a:pt x="499" y="509"/>
                  </a:lnTo>
                  <a:lnTo>
                    <a:pt x="499" y="510"/>
                  </a:lnTo>
                  <a:lnTo>
                    <a:pt x="501" y="510"/>
                  </a:lnTo>
                  <a:lnTo>
                    <a:pt x="503" y="510"/>
                  </a:lnTo>
                  <a:lnTo>
                    <a:pt x="505" y="509"/>
                  </a:lnTo>
                  <a:lnTo>
                    <a:pt x="505" y="510"/>
                  </a:lnTo>
                  <a:lnTo>
                    <a:pt x="505" y="512"/>
                  </a:lnTo>
                  <a:lnTo>
                    <a:pt x="503" y="512"/>
                  </a:lnTo>
                  <a:lnTo>
                    <a:pt x="501" y="512"/>
                  </a:lnTo>
                  <a:lnTo>
                    <a:pt x="499" y="514"/>
                  </a:lnTo>
                  <a:lnTo>
                    <a:pt x="497" y="514"/>
                  </a:lnTo>
                  <a:lnTo>
                    <a:pt x="497" y="516"/>
                  </a:lnTo>
                  <a:lnTo>
                    <a:pt x="495" y="516"/>
                  </a:lnTo>
                  <a:lnTo>
                    <a:pt x="493" y="518"/>
                  </a:lnTo>
                  <a:lnTo>
                    <a:pt x="491" y="520"/>
                  </a:lnTo>
                  <a:lnTo>
                    <a:pt x="489" y="522"/>
                  </a:lnTo>
                  <a:lnTo>
                    <a:pt x="487" y="522"/>
                  </a:lnTo>
                  <a:lnTo>
                    <a:pt x="487" y="524"/>
                  </a:lnTo>
                  <a:lnTo>
                    <a:pt x="485" y="524"/>
                  </a:lnTo>
                  <a:lnTo>
                    <a:pt x="485" y="522"/>
                  </a:lnTo>
                  <a:lnTo>
                    <a:pt x="484" y="522"/>
                  </a:lnTo>
                  <a:lnTo>
                    <a:pt x="482" y="522"/>
                  </a:lnTo>
                  <a:lnTo>
                    <a:pt x="480" y="522"/>
                  </a:lnTo>
                  <a:lnTo>
                    <a:pt x="480" y="520"/>
                  </a:lnTo>
                  <a:lnTo>
                    <a:pt x="478" y="520"/>
                  </a:lnTo>
                  <a:lnTo>
                    <a:pt x="478" y="518"/>
                  </a:lnTo>
                  <a:lnTo>
                    <a:pt x="476" y="518"/>
                  </a:lnTo>
                  <a:lnTo>
                    <a:pt x="474" y="518"/>
                  </a:lnTo>
                  <a:lnTo>
                    <a:pt x="472" y="516"/>
                  </a:lnTo>
                  <a:lnTo>
                    <a:pt x="470" y="514"/>
                  </a:lnTo>
                  <a:lnTo>
                    <a:pt x="468" y="514"/>
                  </a:lnTo>
                  <a:lnTo>
                    <a:pt x="466" y="514"/>
                  </a:lnTo>
                  <a:lnTo>
                    <a:pt x="464" y="514"/>
                  </a:lnTo>
                  <a:lnTo>
                    <a:pt x="462" y="514"/>
                  </a:lnTo>
                  <a:lnTo>
                    <a:pt x="462" y="512"/>
                  </a:lnTo>
                  <a:lnTo>
                    <a:pt x="461" y="512"/>
                  </a:lnTo>
                  <a:lnTo>
                    <a:pt x="459" y="512"/>
                  </a:lnTo>
                  <a:lnTo>
                    <a:pt x="457" y="512"/>
                  </a:lnTo>
                  <a:lnTo>
                    <a:pt x="457" y="514"/>
                  </a:lnTo>
                  <a:lnTo>
                    <a:pt x="455" y="514"/>
                  </a:lnTo>
                  <a:lnTo>
                    <a:pt x="455" y="516"/>
                  </a:lnTo>
                  <a:lnTo>
                    <a:pt x="455" y="514"/>
                  </a:lnTo>
                  <a:lnTo>
                    <a:pt x="453" y="514"/>
                  </a:lnTo>
                  <a:lnTo>
                    <a:pt x="451" y="514"/>
                  </a:lnTo>
                  <a:lnTo>
                    <a:pt x="453" y="514"/>
                  </a:lnTo>
                  <a:lnTo>
                    <a:pt x="453" y="512"/>
                  </a:lnTo>
                  <a:lnTo>
                    <a:pt x="451" y="512"/>
                  </a:lnTo>
                  <a:lnTo>
                    <a:pt x="449" y="510"/>
                  </a:lnTo>
                  <a:lnTo>
                    <a:pt x="447" y="509"/>
                  </a:lnTo>
                  <a:lnTo>
                    <a:pt x="445" y="509"/>
                  </a:lnTo>
                  <a:lnTo>
                    <a:pt x="441" y="509"/>
                  </a:lnTo>
                  <a:lnTo>
                    <a:pt x="439" y="509"/>
                  </a:lnTo>
                  <a:lnTo>
                    <a:pt x="439" y="507"/>
                  </a:lnTo>
                  <a:lnTo>
                    <a:pt x="437" y="505"/>
                  </a:lnTo>
                  <a:lnTo>
                    <a:pt x="436" y="505"/>
                  </a:lnTo>
                  <a:lnTo>
                    <a:pt x="436" y="503"/>
                  </a:lnTo>
                  <a:lnTo>
                    <a:pt x="434" y="501"/>
                  </a:lnTo>
                  <a:lnTo>
                    <a:pt x="434" y="499"/>
                  </a:lnTo>
                  <a:lnTo>
                    <a:pt x="432" y="499"/>
                  </a:lnTo>
                  <a:lnTo>
                    <a:pt x="432" y="497"/>
                  </a:lnTo>
                  <a:lnTo>
                    <a:pt x="430" y="497"/>
                  </a:lnTo>
                  <a:lnTo>
                    <a:pt x="426" y="491"/>
                  </a:lnTo>
                  <a:lnTo>
                    <a:pt x="426" y="489"/>
                  </a:lnTo>
                  <a:lnTo>
                    <a:pt x="426" y="487"/>
                  </a:lnTo>
                  <a:lnTo>
                    <a:pt x="426" y="486"/>
                  </a:lnTo>
                  <a:lnTo>
                    <a:pt x="424" y="486"/>
                  </a:lnTo>
                  <a:lnTo>
                    <a:pt x="426" y="484"/>
                  </a:lnTo>
                  <a:lnTo>
                    <a:pt x="428" y="484"/>
                  </a:lnTo>
                  <a:lnTo>
                    <a:pt x="428" y="482"/>
                  </a:lnTo>
                  <a:lnTo>
                    <a:pt x="428" y="480"/>
                  </a:lnTo>
                  <a:lnTo>
                    <a:pt x="426" y="474"/>
                  </a:lnTo>
                  <a:lnTo>
                    <a:pt x="424" y="470"/>
                  </a:lnTo>
                  <a:lnTo>
                    <a:pt x="424" y="468"/>
                  </a:lnTo>
                  <a:lnTo>
                    <a:pt x="422" y="468"/>
                  </a:lnTo>
                  <a:lnTo>
                    <a:pt x="422" y="466"/>
                  </a:lnTo>
                  <a:lnTo>
                    <a:pt x="418" y="462"/>
                  </a:lnTo>
                  <a:lnTo>
                    <a:pt x="416" y="462"/>
                  </a:lnTo>
                  <a:lnTo>
                    <a:pt x="416" y="461"/>
                  </a:lnTo>
                  <a:lnTo>
                    <a:pt x="414" y="461"/>
                  </a:lnTo>
                  <a:lnTo>
                    <a:pt x="414" y="459"/>
                  </a:lnTo>
                  <a:lnTo>
                    <a:pt x="413" y="459"/>
                  </a:lnTo>
                  <a:lnTo>
                    <a:pt x="414" y="459"/>
                  </a:lnTo>
                  <a:lnTo>
                    <a:pt x="420" y="464"/>
                  </a:lnTo>
                  <a:lnTo>
                    <a:pt x="422" y="464"/>
                  </a:lnTo>
                  <a:lnTo>
                    <a:pt x="422" y="466"/>
                  </a:lnTo>
                  <a:lnTo>
                    <a:pt x="422" y="468"/>
                  </a:lnTo>
                  <a:lnTo>
                    <a:pt x="424" y="468"/>
                  </a:lnTo>
                  <a:lnTo>
                    <a:pt x="424" y="472"/>
                  </a:lnTo>
                  <a:lnTo>
                    <a:pt x="424" y="470"/>
                  </a:lnTo>
                  <a:lnTo>
                    <a:pt x="424" y="468"/>
                  </a:lnTo>
                  <a:lnTo>
                    <a:pt x="424" y="466"/>
                  </a:lnTo>
                  <a:lnTo>
                    <a:pt x="422" y="464"/>
                  </a:lnTo>
                  <a:lnTo>
                    <a:pt x="420" y="464"/>
                  </a:lnTo>
                  <a:lnTo>
                    <a:pt x="420" y="462"/>
                  </a:lnTo>
                  <a:lnTo>
                    <a:pt x="416" y="461"/>
                  </a:lnTo>
                  <a:lnTo>
                    <a:pt x="416" y="459"/>
                  </a:lnTo>
                  <a:lnTo>
                    <a:pt x="414" y="459"/>
                  </a:lnTo>
                  <a:lnTo>
                    <a:pt x="416" y="457"/>
                  </a:lnTo>
                  <a:lnTo>
                    <a:pt x="418" y="457"/>
                  </a:lnTo>
                  <a:lnTo>
                    <a:pt x="418" y="459"/>
                  </a:lnTo>
                  <a:lnTo>
                    <a:pt x="418" y="461"/>
                  </a:lnTo>
                  <a:lnTo>
                    <a:pt x="420" y="461"/>
                  </a:lnTo>
                  <a:lnTo>
                    <a:pt x="420" y="459"/>
                  </a:lnTo>
                  <a:lnTo>
                    <a:pt x="418" y="457"/>
                  </a:lnTo>
                  <a:lnTo>
                    <a:pt x="420" y="457"/>
                  </a:lnTo>
                  <a:lnTo>
                    <a:pt x="420" y="455"/>
                  </a:lnTo>
                  <a:lnTo>
                    <a:pt x="418" y="455"/>
                  </a:lnTo>
                  <a:lnTo>
                    <a:pt x="418" y="453"/>
                  </a:lnTo>
                  <a:lnTo>
                    <a:pt x="416" y="453"/>
                  </a:lnTo>
                  <a:lnTo>
                    <a:pt x="416" y="455"/>
                  </a:lnTo>
                  <a:lnTo>
                    <a:pt x="414" y="455"/>
                  </a:lnTo>
                  <a:lnTo>
                    <a:pt x="413" y="455"/>
                  </a:lnTo>
                  <a:lnTo>
                    <a:pt x="413" y="457"/>
                  </a:lnTo>
                  <a:lnTo>
                    <a:pt x="414" y="457"/>
                  </a:lnTo>
                  <a:lnTo>
                    <a:pt x="413" y="457"/>
                  </a:lnTo>
                  <a:lnTo>
                    <a:pt x="411" y="457"/>
                  </a:lnTo>
                  <a:lnTo>
                    <a:pt x="413" y="457"/>
                  </a:lnTo>
                  <a:lnTo>
                    <a:pt x="414" y="457"/>
                  </a:lnTo>
                  <a:lnTo>
                    <a:pt x="414" y="459"/>
                  </a:lnTo>
                  <a:lnTo>
                    <a:pt x="413" y="459"/>
                  </a:lnTo>
                  <a:lnTo>
                    <a:pt x="411" y="457"/>
                  </a:lnTo>
                  <a:lnTo>
                    <a:pt x="409" y="459"/>
                  </a:lnTo>
                  <a:lnTo>
                    <a:pt x="407" y="459"/>
                  </a:lnTo>
                  <a:lnTo>
                    <a:pt x="407" y="461"/>
                  </a:lnTo>
                  <a:lnTo>
                    <a:pt x="405" y="461"/>
                  </a:lnTo>
                  <a:lnTo>
                    <a:pt x="403" y="461"/>
                  </a:lnTo>
                  <a:lnTo>
                    <a:pt x="401" y="461"/>
                  </a:lnTo>
                  <a:lnTo>
                    <a:pt x="399" y="459"/>
                  </a:lnTo>
                  <a:lnTo>
                    <a:pt x="401" y="459"/>
                  </a:lnTo>
                  <a:lnTo>
                    <a:pt x="401" y="457"/>
                  </a:lnTo>
                  <a:lnTo>
                    <a:pt x="403" y="457"/>
                  </a:lnTo>
                  <a:lnTo>
                    <a:pt x="403" y="455"/>
                  </a:lnTo>
                  <a:lnTo>
                    <a:pt x="405" y="455"/>
                  </a:lnTo>
                  <a:lnTo>
                    <a:pt x="405" y="453"/>
                  </a:lnTo>
                  <a:lnTo>
                    <a:pt x="405" y="451"/>
                  </a:lnTo>
                  <a:lnTo>
                    <a:pt x="405" y="449"/>
                  </a:lnTo>
                  <a:lnTo>
                    <a:pt x="407" y="449"/>
                  </a:lnTo>
                  <a:lnTo>
                    <a:pt x="407" y="447"/>
                  </a:lnTo>
                  <a:lnTo>
                    <a:pt x="407" y="445"/>
                  </a:lnTo>
                  <a:lnTo>
                    <a:pt x="407" y="443"/>
                  </a:lnTo>
                  <a:lnTo>
                    <a:pt x="407" y="441"/>
                  </a:lnTo>
                  <a:lnTo>
                    <a:pt x="405" y="441"/>
                  </a:lnTo>
                  <a:lnTo>
                    <a:pt x="405" y="439"/>
                  </a:lnTo>
                  <a:lnTo>
                    <a:pt x="403" y="439"/>
                  </a:lnTo>
                  <a:lnTo>
                    <a:pt x="403" y="438"/>
                  </a:lnTo>
                  <a:lnTo>
                    <a:pt x="403" y="436"/>
                  </a:lnTo>
                  <a:lnTo>
                    <a:pt x="401" y="434"/>
                  </a:lnTo>
                  <a:lnTo>
                    <a:pt x="401" y="432"/>
                  </a:lnTo>
                  <a:lnTo>
                    <a:pt x="399" y="430"/>
                  </a:lnTo>
                  <a:lnTo>
                    <a:pt x="399" y="432"/>
                  </a:lnTo>
                  <a:lnTo>
                    <a:pt x="399" y="434"/>
                  </a:lnTo>
                  <a:lnTo>
                    <a:pt x="399" y="436"/>
                  </a:lnTo>
                  <a:lnTo>
                    <a:pt x="397" y="436"/>
                  </a:lnTo>
                  <a:lnTo>
                    <a:pt x="397" y="438"/>
                  </a:lnTo>
                  <a:lnTo>
                    <a:pt x="397" y="439"/>
                  </a:lnTo>
                  <a:lnTo>
                    <a:pt x="397" y="441"/>
                  </a:lnTo>
                  <a:lnTo>
                    <a:pt x="395" y="443"/>
                  </a:lnTo>
                  <a:lnTo>
                    <a:pt x="395" y="445"/>
                  </a:lnTo>
                  <a:lnTo>
                    <a:pt x="395" y="447"/>
                  </a:lnTo>
                  <a:lnTo>
                    <a:pt x="393" y="449"/>
                  </a:lnTo>
                  <a:lnTo>
                    <a:pt x="393" y="451"/>
                  </a:lnTo>
                  <a:lnTo>
                    <a:pt x="391" y="451"/>
                  </a:lnTo>
                  <a:lnTo>
                    <a:pt x="391" y="449"/>
                  </a:lnTo>
                  <a:lnTo>
                    <a:pt x="389" y="449"/>
                  </a:lnTo>
                  <a:lnTo>
                    <a:pt x="388" y="449"/>
                  </a:lnTo>
                  <a:lnTo>
                    <a:pt x="388" y="451"/>
                  </a:lnTo>
                  <a:lnTo>
                    <a:pt x="386" y="451"/>
                  </a:lnTo>
                  <a:lnTo>
                    <a:pt x="384" y="451"/>
                  </a:lnTo>
                  <a:lnTo>
                    <a:pt x="382" y="453"/>
                  </a:lnTo>
                  <a:lnTo>
                    <a:pt x="380" y="453"/>
                  </a:lnTo>
                  <a:lnTo>
                    <a:pt x="380" y="451"/>
                  </a:lnTo>
                  <a:lnTo>
                    <a:pt x="382" y="451"/>
                  </a:lnTo>
                  <a:lnTo>
                    <a:pt x="382" y="449"/>
                  </a:lnTo>
                  <a:lnTo>
                    <a:pt x="382" y="447"/>
                  </a:lnTo>
                  <a:lnTo>
                    <a:pt x="382" y="445"/>
                  </a:lnTo>
                  <a:lnTo>
                    <a:pt x="384" y="445"/>
                  </a:lnTo>
                  <a:lnTo>
                    <a:pt x="386" y="445"/>
                  </a:lnTo>
                  <a:lnTo>
                    <a:pt x="388" y="445"/>
                  </a:lnTo>
                  <a:lnTo>
                    <a:pt x="388" y="447"/>
                  </a:lnTo>
                  <a:lnTo>
                    <a:pt x="389" y="445"/>
                  </a:lnTo>
                  <a:lnTo>
                    <a:pt x="389" y="443"/>
                  </a:lnTo>
                  <a:lnTo>
                    <a:pt x="389" y="441"/>
                  </a:lnTo>
                  <a:lnTo>
                    <a:pt x="389" y="439"/>
                  </a:lnTo>
                  <a:lnTo>
                    <a:pt x="389" y="438"/>
                  </a:lnTo>
                  <a:lnTo>
                    <a:pt x="389" y="436"/>
                  </a:lnTo>
                  <a:lnTo>
                    <a:pt x="389" y="438"/>
                  </a:lnTo>
                  <a:lnTo>
                    <a:pt x="389" y="436"/>
                  </a:lnTo>
                  <a:lnTo>
                    <a:pt x="389" y="434"/>
                  </a:lnTo>
                  <a:lnTo>
                    <a:pt x="389" y="432"/>
                  </a:lnTo>
                  <a:lnTo>
                    <a:pt x="389" y="430"/>
                  </a:lnTo>
                  <a:lnTo>
                    <a:pt x="391" y="430"/>
                  </a:lnTo>
                  <a:lnTo>
                    <a:pt x="391" y="428"/>
                  </a:lnTo>
                  <a:lnTo>
                    <a:pt x="391" y="426"/>
                  </a:lnTo>
                  <a:lnTo>
                    <a:pt x="393" y="424"/>
                  </a:lnTo>
                  <a:lnTo>
                    <a:pt x="393" y="422"/>
                  </a:lnTo>
                  <a:lnTo>
                    <a:pt x="395" y="422"/>
                  </a:lnTo>
                  <a:lnTo>
                    <a:pt x="395" y="420"/>
                  </a:lnTo>
                  <a:lnTo>
                    <a:pt x="397" y="420"/>
                  </a:lnTo>
                  <a:lnTo>
                    <a:pt x="397" y="418"/>
                  </a:lnTo>
                  <a:lnTo>
                    <a:pt x="397" y="416"/>
                  </a:lnTo>
                  <a:lnTo>
                    <a:pt x="395" y="416"/>
                  </a:lnTo>
                  <a:lnTo>
                    <a:pt x="395" y="414"/>
                  </a:lnTo>
                  <a:lnTo>
                    <a:pt x="395" y="413"/>
                  </a:lnTo>
                  <a:lnTo>
                    <a:pt x="397" y="413"/>
                  </a:lnTo>
                  <a:lnTo>
                    <a:pt x="397" y="411"/>
                  </a:lnTo>
                  <a:lnTo>
                    <a:pt x="397" y="413"/>
                  </a:lnTo>
                  <a:lnTo>
                    <a:pt x="397" y="411"/>
                  </a:lnTo>
                  <a:lnTo>
                    <a:pt x="399" y="411"/>
                  </a:lnTo>
                  <a:lnTo>
                    <a:pt x="399" y="409"/>
                  </a:lnTo>
                  <a:lnTo>
                    <a:pt x="397" y="409"/>
                  </a:lnTo>
                  <a:lnTo>
                    <a:pt x="397" y="405"/>
                  </a:lnTo>
                  <a:lnTo>
                    <a:pt x="397" y="403"/>
                  </a:lnTo>
                  <a:lnTo>
                    <a:pt x="395" y="403"/>
                  </a:lnTo>
                  <a:lnTo>
                    <a:pt x="395" y="401"/>
                  </a:lnTo>
                  <a:lnTo>
                    <a:pt x="395" y="399"/>
                  </a:lnTo>
                  <a:lnTo>
                    <a:pt x="395" y="401"/>
                  </a:lnTo>
                  <a:lnTo>
                    <a:pt x="393" y="401"/>
                  </a:lnTo>
                  <a:lnTo>
                    <a:pt x="395" y="401"/>
                  </a:lnTo>
                  <a:lnTo>
                    <a:pt x="395" y="403"/>
                  </a:lnTo>
                  <a:lnTo>
                    <a:pt x="393" y="403"/>
                  </a:lnTo>
                  <a:lnTo>
                    <a:pt x="395" y="403"/>
                  </a:lnTo>
                  <a:lnTo>
                    <a:pt x="395" y="405"/>
                  </a:lnTo>
                  <a:lnTo>
                    <a:pt x="395" y="407"/>
                  </a:lnTo>
                  <a:lnTo>
                    <a:pt x="393" y="407"/>
                  </a:lnTo>
                  <a:lnTo>
                    <a:pt x="395" y="409"/>
                  </a:lnTo>
                  <a:lnTo>
                    <a:pt x="393" y="409"/>
                  </a:lnTo>
                  <a:lnTo>
                    <a:pt x="391" y="409"/>
                  </a:lnTo>
                  <a:lnTo>
                    <a:pt x="389" y="411"/>
                  </a:lnTo>
                  <a:lnTo>
                    <a:pt x="389" y="413"/>
                  </a:lnTo>
                  <a:lnTo>
                    <a:pt x="388" y="414"/>
                  </a:lnTo>
                  <a:lnTo>
                    <a:pt x="388" y="416"/>
                  </a:lnTo>
                  <a:lnTo>
                    <a:pt x="388" y="418"/>
                  </a:lnTo>
                  <a:lnTo>
                    <a:pt x="386" y="420"/>
                  </a:lnTo>
                  <a:lnTo>
                    <a:pt x="386" y="422"/>
                  </a:lnTo>
                  <a:lnTo>
                    <a:pt x="384" y="422"/>
                  </a:lnTo>
                  <a:lnTo>
                    <a:pt x="382" y="422"/>
                  </a:lnTo>
                  <a:lnTo>
                    <a:pt x="380" y="422"/>
                  </a:lnTo>
                  <a:lnTo>
                    <a:pt x="380" y="424"/>
                  </a:lnTo>
                  <a:lnTo>
                    <a:pt x="382" y="422"/>
                  </a:lnTo>
                  <a:lnTo>
                    <a:pt x="382" y="424"/>
                  </a:lnTo>
                  <a:lnTo>
                    <a:pt x="380" y="424"/>
                  </a:lnTo>
                  <a:lnTo>
                    <a:pt x="378" y="424"/>
                  </a:lnTo>
                  <a:lnTo>
                    <a:pt x="378" y="426"/>
                  </a:lnTo>
                  <a:lnTo>
                    <a:pt x="376" y="426"/>
                  </a:lnTo>
                  <a:lnTo>
                    <a:pt x="374" y="428"/>
                  </a:lnTo>
                  <a:lnTo>
                    <a:pt x="372" y="430"/>
                  </a:lnTo>
                  <a:lnTo>
                    <a:pt x="372" y="432"/>
                  </a:lnTo>
                  <a:lnTo>
                    <a:pt x="370" y="432"/>
                  </a:lnTo>
                  <a:lnTo>
                    <a:pt x="370" y="434"/>
                  </a:lnTo>
                  <a:lnTo>
                    <a:pt x="368" y="436"/>
                  </a:lnTo>
                  <a:lnTo>
                    <a:pt x="368" y="438"/>
                  </a:lnTo>
                  <a:lnTo>
                    <a:pt x="366" y="438"/>
                  </a:lnTo>
                  <a:lnTo>
                    <a:pt x="365" y="438"/>
                  </a:lnTo>
                  <a:lnTo>
                    <a:pt x="365" y="439"/>
                  </a:lnTo>
                  <a:lnTo>
                    <a:pt x="365" y="441"/>
                  </a:lnTo>
                  <a:lnTo>
                    <a:pt x="365" y="439"/>
                  </a:lnTo>
                  <a:lnTo>
                    <a:pt x="365" y="441"/>
                  </a:lnTo>
                  <a:lnTo>
                    <a:pt x="365" y="443"/>
                  </a:lnTo>
                  <a:lnTo>
                    <a:pt x="363" y="443"/>
                  </a:lnTo>
                  <a:lnTo>
                    <a:pt x="365" y="443"/>
                  </a:lnTo>
                  <a:lnTo>
                    <a:pt x="366" y="443"/>
                  </a:lnTo>
                  <a:lnTo>
                    <a:pt x="366" y="441"/>
                  </a:lnTo>
                  <a:lnTo>
                    <a:pt x="366" y="443"/>
                  </a:lnTo>
                  <a:lnTo>
                    <a:pt x="366" y="445"/>
                  </a:lnTo>
                  <a:lnTo>
                    <a:pt x="366" y="447"/>
                  </a:lnTo>
                  <a:lnTo>
                    <a:pt x="365" y="447"/>
                  </a:lnTo>
                  <a:lnTo>
                    <a:pt x="365" y="445"/>
                  </a:lnTo>
                  <a:lnTo>
                    <a:pt x="363" y="445"/>
                  </a:lnTo>
                  <a:lnTo>
                    <a:pt x="361" y="445"/>
                  </a:lnTo>
                  <a:lnTo>
                    <a:pt x="361" y="447"/>
                  </a:lnTo>
                  <a:lnTo>
                    <a:pt x="361" y="445"/>
                  </a:lnTo>
                  <a:lnTo>
                    <a:pt x="359" y="443"/>
                  </a:lnTo>
                  <a:lnTo>
                    <a:pt x="359" y="441"/>
                  </a:lnTo>
                  <a:lnTo>
                    <a:pt x="357" y="441"/>
                  </a:lnTo>
                  <a:lnTo>
                    <a:pt x="355" y="441"/>
                  </a:lnTo>
                  <a:lnTo>
                    <a:pt x="355" y="439"/>
                  </a:lnTo>
                  <a:lnTo>
                    <a:pt x="353" y="439"/>
                  </a:lnTo>
                  <a:lnTo>
                    <a:pt x="353" y="438"/>
                  </a:lnTo>
                  <a:lnTo>
                    <a:pt x="353" y="436"/>
                  </a:lnTo>
                  <a:lnTo>
                    <a:pt x="353" y="438"/>
                  </a:lnTo>
                  <a:lnTo>
                    <a:pt x="355" y="438"/>
                  </a:lnTo>
                  <a:lnTo>
                    <a:pt x="355" y="439"/>
                  </a:lnTo>
                  <a:lnTo>
                    <a:pt x="357" y="439"/>
                  </a:lnTo>
                  <a:lnTo>
                    <a:pt x="355" y="439"/>
                  </a:lnTo>
                  <a:lnTo>
                    <a:pt x="357" y="439"/>
                  </a:lnTo>
                  <a:lnTo>
                    <a:pt x="359" y="439"/>
                  </a:lnTo>
                  <a:lnTo>
                    <a:pt x="357" y="439"/>
                  </a:lnTo>
                  <a:lnTo>
                    <a:pt x="357" y="438"/>
                  </a:lnTo>
                  <a:lnTo>
                    <a:pt x="357" y="439"/>
                  </a:lnTo>
                  <a:lnTo>
                    <a:pt x="357" y="438"/>
                  </a:lnTo>
                  <a:lnTo>
                    <a:pt x="357" y="436"/>
                  </a:lnTo>
                  <a:lnTo>
                    <a:pt x="357" y="434"/>
                  </a:lnTo>
                  <a:lnTo>
                    <a:pt x="355" y="432"/>
                  </a:lnTo>
                  <a:lnTo>
                    <a:pt x="355" y="430"/>
                  </a:lnTo>
                  <a:lnTo>
                    <a:pt x="355" y="428"/>
                  </a:lnTo>
                  <a:lnTo>
                    <a:pt x="353" y="426"/>
                  </a:lnTo>
                  <a:lnTo>
                    <a:pt x="351" y="424"/>
                  </a:lnTo>
                  <a:lnTo>
                    <a:pt x="351" y="422"/>
                  </a:lnTo>
                  <a:lnTo>
                    <a:pt x="349" y="422"/>
                  </a:lnTo>
                  <a:lnTo>
                    <a:pt x="349" y="420"/>
                  </a:lnTo>
                  <a:lnTo>
                    <a:pt x="347" y="420"/>
                  </a:lnTo>
                  <a:lnTo>
                    <a:pt x="349" y="420"/>
                  </a:lnTo>
                  <a:lnTo>
                    <a:pt x="349" y="418"/>
                  </a:lnTo>
                  <a:lnTo>
                    <a:pt x="347" y="418"/>
                  </a:lnTo>
                  <a:lnTo>
                    <a:pt x="347" y="416"/>
                  </a:lnTo>
                  <a:lnTo>
                    <a:pt x="347" y="414"/>
                  </a:lnTo>
                  <a:lnTo>
                    <a:pt x="345" y="414"/>
                  </a:lnTo>
                  <a:lnTo>
                    <a:pt x="345" y="413"/>
                  </a:lnTo>
                  <a:lnTo>
                    <a:pt x="343" y="411"/>
                  </a:lnTo>
                  <a:lnTo>
                    <a:pt x="343" y="413"/>
                  </a:lnTo>
                  <a:lnTo>
                    <a:pt x="345" y="413"/>
                  </a:lnTo>
                  <a:lnTo>
                    <a:pt x="343" y="413"/>
                  </a:lnTo>
                  <a:lnTo>
                    <a:pt x="341" y="413"/>
                  </a:lnTo>
                  <a:lnTo>
                    <a:pt x="340" y="413"/>
                  </a:lnTo>
                  <a:lnTo>
                    <a:pt x="340" y="411"/>
                  </a:lnTo>
                  <a:lnTo>
                    <a:pt x="338" y="411"/>
                  </a:lnTo>
                  <a:lnTo>
                    <a:pt x="338" y="409"/>
                  </a:lnTo>
                  <a:lnTo>
                    <a:pt x="338" y="407"/>
                  </a:lnTo>
                  <a:lnTo>
                    <a:pt x="338" y="409"/>
                  </a:lnTo>
                  <a:lnTo>
                    <a:pt x="336" y="407"/>
                  </a:lnTo>
                  <a:lnTo>
                    <a:pt x="336" y="405"/>
                  </a:lnTo>
                  <a:lnTo>
                    <a:pt x="336" y="403"/>
                  </a:lnTo>
                  <a:lnTo>
                    <a:pt x="338" y="403"/>
                  </a:lnTo>
                  <a:lnTo>
                    <a:pt x="338" y="405"/>
                  </a:lnTo>
                  <a:lnTo>
                    <a:pt x="340" y="403"/>
                  </a:lnTo>
                  <a:lnTo>
                    <a:pt x="340" y="401"/>
                  </a:lnTo>
                  <a:lnTo>
                    <a:pt x="338" y="401"/>
                  </a:lnTo>
                  <a:lnTo>
                    <a:pt x="338" y="399"/>
                  </a:lnTo>
                  <a:lnTo>
                    <a:pt x="336" y="399"/>
                  </a:lnTo>
                  <a:lnTo>
                    <a:pt x="334" y="399"/>
                  </a:lnTo>
                  <a:lnTo>
                    <a:pt x="334" y="401"/>
                  </a:lnTo>
                  <a:lnTo>
                    <a:pt x="332" y="401"/>
                  </a:lnTo>
                  <a:lnTo>
                    <a:pt x="332" y="399"/>
                  </a:lnTo>
                  <a:lnTo>
                    <a:pt x="332" y="397"/>
                  </a:lnTo>
                  <a:lnTo>
                    <a:pt x="334" y="397"/>
                  </a:lnTo>
                  <a:lnTo>
                    <a:pt x="334" y="395"/>
                  </a:lnTo>
                  <a:lnTo>
                    <a:pt x="332" y="395"/>
                  </a:lnTo>
                  <a:lnTo>
                    <a:pt x="330" y="395"/>
                  </a:lnTo>
                  <a:lnTo>
                    <a:pt x="330" y="393"/>
                  </a:lnTo>
                  <a:lnTo>
                    <a:pt x="330" y="391"/>
                  </a:lnTo>
                  <a:lnTo>
                    <a:pt x="328" y="391"/>
                  </a:lnTo>
                  <a:lnTo>
                    <a:pt x="328" y="393"/>
                  </a:lnTo>
                  <a:lnTo>
                    <a:pt x="326" y="393"/>
                  </a:lnTo>
                  <a:lnTo>
                    <a:pt x="326" y="391"/>
                  </a:lnTo>
                  <a:lnTo>
                    <a:pt x="326" y="393"/>
                  </a:lnTo>
                  <a:lnTo>
                    <a:pt x="324" y="393"/>
                  </a:lnTo>
                  <a:lnTo>
                    <a:pt x="322" y="393"/>
                  </a:lnTo>
                  <a:lnTo>
                    <a:pt x="320" y="393"/>
                  </a:lnTo>
                  <a:lnTo>
                    <a:pt x="320" y="391"/>
                  </a:lnTo>
                  <a:lnTo>
                    <a:pt x="318" y="391"/>
                  </a:lnTo>
                  <a:lnTo>
                    <a:pt x="317" y="390"/>
                  </a:lnTo>
                  <a:lnTo>
                    <a:pt x="315" y="390"/>
                  </a:lnTo>
                  <a:lnTo>
                    <a:pt x="313" y="390"/>
                  </a:lnTo>
                  <a:lnTo>
                    <a:pt x="311" y="390"/>
                  </a:lnTo>
                  <a:lnTo>
                    <a:pt x="309" y="390"/>
                  </a:lnTo>
                  <a:lnTo>
                    <a:pt x="307" y="391"/>
                  </a:lnTo>
                  <a:lnTo>
                    <a:pt x="305" y="390"/>
                  </a:lnTo>
                  <a:lnTo>
                    <a:pt x="303" y="388"/>
                  </a:lnTo>
                  <a:lnTo>
                    <a:pt x="301" y="386"/>
                  </a:lnTo>
                  <a:lnTo>
                    <a:pt x="299" y="386"/>
                  </a:lnTo>
                  <a:lnTo>
                    <a:pt x="295" y="382"/>
                  </a:lnTo>
                  <a:lnTo>
                    <a:pt x="292" y="382"/>
                  </a:lnTo>
                  <a:lnTo>
                    <a:pt x="290" y="380"/>
                  </a:lnTo>
                  <a:lnTo>
                    <a:pt x="288" y="380"/>
                  </a:lnTo>
                  <a:lnTo>
                    <a:pt x="286" y="382"/>
                  </a:lnTo>
                  <a:lnTo>
                    <a:pt x="284" y="382"/>
                  </a:lnTo>
                  <a:lnTo>
                    <a:pt x="282" y="382"/>
                  </a:lnTo>
                  <a:lnTo>
                    <a:pt x="280" y="382"/>
                  </a:lnTo>
                  <a:lnTo>
                    <a:pt x="276" y="382"/>
                  </a:lnTo>
                  <a:lnTo>
                    <a:pt x="274" y="382"/>
                  </a:lnTo>
                  <a:lnTo>
                    <a:pt x="272" y="382"/>
                  </a:lnTo>
                  <a:lnTo>
                    <a:pt x="270" y="382"/>
                  </a:lnTo>
                  <a:lnTo>
                    <a:pt x="267" y="382"/>
                  </a:lnTo>
                  <a:lnTo>
                    <a:pt x="263" y="384"/>
                  </a:lnTo>
                  <a:lnTo>
                    <a:pt x="261" y="384"/>
                  </a:lnTo>
                  <a:lnTo>
                    <a:pt x="259" y="384"/>
                  </a:lnTo>
                  <a:lnTo>
                    <a:pt x="257" y="384"/>
                  </a:lnTo>
                  <a:lnTo>
                    <a:pt x="255" y="384"/>
                  </a:lnTo>
                  <a:lnTo>
                    <a:pt x="253" y="384"/>
                  </a:lnTo>
                  <a:lnTo>
                    <a:pt x="251" y="386"/>
                  </a:lnTo>
                  <a:lnTo>
                    <a:pt x="249" y="388"/>
                  </a:lnTo>
                  <a:lnTo>
                    <a:pt x="242" y="390"/>
                  </a:lnTo>
                  <a:lnTo>
                    <a:pt x="240" y="391"/>
                  </a:lnTo>
                  <a:lnTo>
                    <a:pt x="236" y="391"/>
                  </a:lnTo>
                  <a:lnTo>
                    <a:pt x="232" y="393"/>
                  </a:lnTo>
                  <a:lnTo>
                    <a:pt x="228" y="395"/>
                  </a:lnTo>
                  <a:lnTo>
                    <a:pt x="224" y="395"/>
                  </a:lnTo>
                  <a:lnTo>
                    <a:pt x="222" y="395"/>
                  </a:lnTo>
                  <a:lnTo>
                    <a:pt x="221" y="395"/>
                  </a:lnTo>
                  <a:lnTo>
                    <a:pt x="219" y="395"/>
                  </a:lnTo>
                  <a:lnTo>
                    <a:pt x="213" y="395"/>
                  </a:lnTo>
                  <a:lnTo>
                    <a:pt x="211" y="395"/>
                  </a:lnTo>
                  <a:lnTo>
                    <a:pt x="211" y="393"/>
                  </a:lnTo>
                  <a:lnTo>
                    <a:pt x="211" y="395"/>
                  </a:lnTo>
                  <a:lnTo>
                    <a:pt x="209" y="395"/>
                  </a:lnTo>
                  <a:lnTo>
                    <a:pt x="207" y="395"/>
                  </a:lnTo>
                  <a:lnTo>
                    <a:pt x="205" y="395"/>
                  </a:lnTo>
                  <a:lnTo>
                    <a:pt x="203" y="397"/>
                  </a:lnTo>
                  <a:lnTo>
                    <a:pt x="201" y="399"/>
                  </a:lnTo>
                  <a:lnTo>
                    <a:pt x="199" y="401"/>
                  </a:lnTo>
                  <a:lnTo>
                    <a:pt x="197" y="401"/>
                  </a:lnTo>
                  <a:lnTo>
                    <a:pt x="196" y="401"/>
                  </a:lnTo>
                  <a:lnTo>
                    <a:pt x="194" y="403"/>
                  </a:lnTo>
                  <a:lnTo>
                    <a:pt x="192" y="403"/>
                  </a:lnTo>
                  <a:lnTo>
                    <a:pt x="190" y="405"/>
                  </a:lnTo>
                  <a:lnTo>
                    <a:pt x="188" y="407"/>
                  </a:lnTo>
                  <a:lnTo>
                    <a:pt x="186" y="407"/>
                  </a:lnTo>
                  <a:lnTo>
                    <a:pt x="184" y="407"/>
                  </a:lnTo>
                  <a:lnTo>
                    <a:pt x="180" y="409"/>
                  </a:lnTo>
                  <a:lnTo>
                    <a:pt x="178" y="409"/>
                  </a:lnTo>
                  <a:lnTo>
                    <a:pt x="178" y="411"/>
                  </a:lnTo>
                  <a:lnTo>
                    <a:pt x="176" y="411"/>
                  </a:lnTo>
                  <a:lnTo>
                    <a:pt x="176" y="413"/>
                  </a:lnTo>
                  <a:lnTo>
                    <a:pt x="176" y="414"/>
                  </a:lnTo>
                  <a:lnTo>
                    <a:pt x="176" y="416"/>
                  </a:lnTo>
                  <a:lnTo>
                    <a:pt x="174" y="416"/>
                  </a:lnTo>
                  <a:lnTo>
                    <a:pt x="174" y="418"/>
                  </a:lnTo>
                  <a:lnTo>
                    <a:pt x="174" y="420"/>
                  </a:lnTo>
                  <a:lnTo>
                    <a:pt x="173" y="420"/>
                  </a:lnTo>
                  <a:lnTo>
                    <a:pt x="173" y="422"/>
                  </a:lnTo>
                  <a:lnTo>
                    <a:pt x="171" y="422"/>
                  </a:lnTo>
                  <a:lnTo>
                    <a:pt x="171" y="424"/>
                  </a:lnTo>
                  <a:lnTo>
                    <a:pt x="169" y="426"/>
                  </a:lnTo>
                  <a:lnTo>
                    <a:pt x="167" y="426"/>
                  </a:lnTo>
                  <a:lnTo>
                    <a:pt x="165" y="426"/>
                  </a:lnTo>
                  <a:lnTo>
                    <a:pt x="163" y="428"/>
                  </a:lnTo>
                  <a:lnTo>
                    <a:pt x="161" y="428"/>
                  </a:lnTo>
                  <a:lnTo>
                    <a:pt x="161" y="426"/>
                  </a:lnTo>
                  <a:lnTo>
                    <a:pt x="159" y="426"/>
                  </a:lnTo>
                  <a:lnTo>
                    <a:pt x="157" y="426"/>
                  </a:lnTo>
                  <a:lnTo>
                    <a:pt x="155" y="426"/>
                  </a:lnTo>
                  <a:lnTo>
                    <a:pt x="153" y="426"/>
                  </a:lnTo>
                  <a:lnTo>
                    <a:pt x="153" y="428"/>
                  </a:lnTo>
                  <a:lnTo>
                    <a:pt x="151" y="426"/>
                  </a:lnTo>
                  <a:lnTo>
                    <a:pt x="149" y="426"/>
                  </a:lnTo>
                  <a:lnTo>
                    <a:pt x="148" y="426"/>
                  </a:lnTo>
                  <a:lnTo>
                    <a:pt x="148" y="428"/>
                  </a:lnTo>
                  <a:lnTo>
                    <a:pt x="146" y="428"/>
                  </a:lnTo>
                  <a:lnTo>
                    <a:pt x="146" y="426"/>
                  </a:lnTo>
                  <a:lnTo>
                    <a:pt x="144" y="426"/>
                  </a:lnTo>
                  <a:lnTo>
                    <a:pt x="144" y="424"/>
                  </a:lnTo>
                  <a:lnTo>
                    <a:pt x="142" y="424"/>
                  </a:lnTo>
                  <a:lnTo>
                    <a:pt x="142" y="426"/>
                  </a:lnTo>
                  <a:lnTo>
                    <a:pt x="140" y="426"/>
                  </a:lnTo>
                  <a:lnTo>
                    <a:pt x="138" y="426"/>
                  </a:lnTo>
                  <a:lnTo>
                    <a:pt x="138" y="424"/>
                  </a:lnTo>
                  <a:lnTo>
                    <a:pt x="136" y="424"/>
                  </a:lnTo>
                  <a:lnTo>
                    <a:pt x="132" y="424"/>
                  </a:lnTo>
                  <a:lnTo>
                    <a:pt x="130" y="424"/>
                  </a:lnTo>
                  <a:lnTo>
                    <a:pt x="130" y="426"/>
                  </a:lnTo>
                  <a:lnTo>
                    <a:pt x="130" y="424"/>
                  </a:lnTo>
                  <a:lnTo>
                    <a:pt x="128" y="424"/>
                  </a:lnTo>
                  <a:lnTo>
                    <a:pt x="128" y="426"/>
                  </a:lnTo>
                  <a:lnTo>
                    <a:pt x="126" y="426"/>
                  </a:lnTo>
                  <a:lnTo>
                    <a:pt x="125" y="426"/>
                  </a:lnTo>
                  <a:lnTo>
                    <a:pt x="121" y="426"/>
                  </a:lnTo>
                  <a:lnTo>
                    <a:pt x="119" y="428"/>
                  </a:lnTo>
                  <a:lnTo>
                    <a:pt x="117" y="426"/>
                  </a:lnTo>
                  <a:lnTo>
                    <a:pt x="115" y="426"/>
                  </a:lnTo>
                  <a:lnTo>
                    <a:pt x="113" y="426"/>
                  </a:lnTo>
                  <a:lnTo>
                    <a:pt x="111" y="426"/>
                  </a:lnTo>
                  <a:lnTo>
                    <a:pt x="111" y="428"/>
                  </a:lnTo>
                  <a:lnTo>
                    <a:pt x="109" y="428"/>
                  </a:lnTo>
                  <a:lnTo>
                    <a:pt x="107" y="428"/>
                  </a:lnTo>
                  <a:lnTo>
                    <a:pt x="107" y="430"/>
                  </a:lnTo>
                  <a:lnTo>
                    <a:pt x="105" y="430"/>
                  </a:lnTo>
                  <a:lnTo>
                    <a:pt x="105" y="432"/>
                  </a:lnTo>
                  <a:lnTo>
                    <a:pt x="103" y="432"/>
                  </a:lnTo>
                  <a:lnTo>
                    <a:pt x="103" y="434"/>
                  </a:lnTo>
                  <a:lnTo>
                    <a:pt x="103" y="436"/>
                  </a:lnTo>
                  <a:lnTo>
                    <a:pt x="105" y="436"/>
                  </a:lnTo>
                  <a:lnTo>
                    <a:pt x="103" y="436"/>
                  </a:lnTo>
                  <a:lnTo>
                    <a:pt x="101" y="436"/>
                  </a:lnTo>
                  <a:lnTo>
                    <a:pt x="101" y="438"/>
                  </a:lnTo>
                  <a:lnTo>
                    <a:pt x="101" y="436"/>
                  </a:lnTo>
                  <a:lnTo>
                    <a:pt x="100" y="438"/>
                  </a:lnTo>
                  <a:lnTo>
                    <a:pt x="98" y="438"/>
                  </a:lnTo>
                  <a:lnTo>
                    <a:pt x="94" y="436"/>
                  </a:lnTo>
                  <a:lnTo>
                    <a:pt x="94" y="438"/>
                  </a:lnTo>
                  <a:lnTo>
                    <a:pt x="92" y="438"/>
                  </a:lnTo>
                  <a:lnTo>
                    <a:pt x="92" y="439"/>
                  </a:lnTo>
                  <a:lnTo>
                    <a:pt x="90" y="441"/>
                  </a:lnTo>
                  <a:lnTo>
                    <a:pt x="88" y="441"/>
                  </a:lnTo>
                  <a:lnTo>
                    <a:pt x="86" y="441"/>
                  </a:lnTo>
                  <a:lnTo>
                    <a:pt x="86" y="443"/>
                  </a:lnTo>
                  <a:lnTo>
                    <a:pt x="86" y="445"/>
                  </a:lnTo>
                  <a:lnTo>
                    <a:pt x="84" y="445"/>
                  </a:lnTo>
                  <a:lnTo>
                    <a:pt x="82" y="445"/>
                  </a:lnTo>
                  <a:lnTo>
                    <a:pt x="82" y="447"/>
                  </a:lnTo>
                  <a:lnTo>
                    <a:pt x="80" y="447"/>
                  </a:lnTo>
                  <a:lnTo>
                    <a:pt x="78" y="447"/>
                  </a:lnTo>
                  <a:lnTo>
                    <a:pt x="77" y="447"/>
                  </a:lnTo>
                  <a:lnTo>
                    <a:pt x="77" y="449"/>
                  </a:lnTo>
                  <a:lnTo>
                    <a:pt x="78" y="449"/>
                  </a:lnTo>
                  <a:lnTo>
                    <a:pt x="78" y="447"/>
                  </a:lnTo>
                  <a:lnTo>
                    <a:pt x="78" y="449"/>
                  </a:lnTo>
                  <a:lnTo>
                    <a:pt x="80" y="449"/>
                  </a:lnTo>
                  <a:lnTo>
                    <a:pt x="78" y="449"/>
                  </a:lnTo>
                  <a:lnTo>
                    <a:pt x="77" y="449"/>
                  </a:lnTo>
                  <a:lnTo>
                    <a:pt x="75" y="447"/>
                  </a:lnTo>
                  <a:lnTo>
                    <a:pt x="75" y="449"/>
                  </a:lnTo>
                  <a:lnTo>
                    <a:pt x="73" y="449"/>
                  </a:lnTo>
                  <a:lnTo>
                    <a:pt x="71" y="449"/>
                  </a:lnTo>
                  <a:lnTo>
                    <a:pt x="71" y="447"/>
                  </a:lnTo>
                  <a:lnTo>
                    <a:pt x="69" y="447"/>
                  </a:lnTo>
                  <a:lnTo>
                    <a:pt x="67" y="447"/>
                  </a:lnTo>
                  <a:lnTo>
                    <a:pt x="67" y="449"/>
                  </a:lnTo>
                  <a:lnTo>
                    <a:pt x="65" y="447"/>
                  </a:lnTo>
                  <a:lnTo>
                    <a:pt x="63" y="447"/>
                  </a:lnTo>
                  <a:lnTo>
                    <a:pt x="63" y="449"/>
                  </a:lnTo>
                  <a:lnTo>
                    <a:pt x="61" y="449"/>
                  </a:lnTo>
                  <a:lnTo>
                    <a:pt x="61" y="447"/>
                  </a:lnTo>
                  <a:lnTo>
                    <a:pt x="59" y="447"/>
                  </a:lnTo>
                  <a:lnTo>
                    <a:pt x="57" y="449"/>
                  </a:lnTo>
                  <a:lnTo>
                    <a:pt x="57" y="447"/>
                  </a:lnTo>
                  <a:lnTo>
                    <a:pt x="55" y="447"/>
                  </a:lnTo>
                  <a:lnTo>
                    <a:pt x="53" y="447"/>
                  </a:lnTo>
                  <a:lnTo>
                    <a:pt x="53" y="445"/>
                  </a:lnTo>
                  <a:lnTo>
                    <a:pt x="55" y="445"/>
                  </a:lnTo>
                  <a:lnTo>
                    <a:pt x="53" y="445"/>
                  </a:lnTo>
                  <a:lnTo>
                    <a:pt x="55" y="445"/>
                  </a:lnTo>
                  <a:lnTo>
                    <a:pt x="53" y="445"/>
                  </a:lnTo>
                  <a:lnTo>
                    <a:pt x="52" y="445"/>
                  </a:lnTo>
                  <a:lnTo>
                    <a:pt x="50" y="443"/>
                  </a:lnTo>
                  <a:lnTo>
                    <a:pt x="48" y="443"/>
                  </a:lnTo>
                  <a:lnTo>
                    <a:pt x="48" y="441"/>
                  </a:lnTo>
                  <a:lnTo>
                    <a:pt x="46" y="441"/>
                  </a:lnTo>
                  <a:lnTo>
                    <a:pt x="44" y="438"/>
                  </a:lnTo>
                  <a:lnTo>
                    <a:pt x="42" y="436"/>
                  </a:lnTo>
                  <a:lnTo>
                    <a:pt x="40" y="436"/>
                  </a:lnTo>
                  <a:lnTo>
                    <a:pt x="38" y="434"/>
                  </a:lnTo>
                  <a:lnTo>
                    <a:pt x="36" y="434"/>
                  </a:lnTo>
                  <a:lnTo>
                    <a:pt x="34" y="434"/>
                  </a:lnTo>
                  <a:lnTo>
                    <a:pt x="34" y="436"/>
                  </a:lnTo>
                  <a:lnTo>
                    <a:pt x="34" y="434"/>
                  </a:lnTo>
                  <a:lnTo>
                    <a:pt x="32" y="434"/>
                  </a:lnTo>
                  <a:lnTo>
                    <a:pt x="32" y="432"/>
                  </a:lnTo>
                  <a:lnTo>
                    <a:pt x="32" y="430"/>
                  </a:lnTo>
                  <a:lnTo>
                    <a:pt x="32" y="426"/>
                  </a:lnTo>
                  <a:lnTo>
                    <a:pt x="32" y="424"/>
                  </a:lnTo>
                  <a:lnTo>
                    <a:pt x="32" y="422"/>
                  </a:lnTo>
                  <a:lnTo>
                    <a:pt x="32" y="420"/>
                  </a:lnTo>
                  <a:lnTo>
                    <a:pt x="32" y="418"/>
                  </a:lnTo>
                  <a:lnTo>
                    <a:pt x="32" y="420"/>
                  </a:lnTo>
                  <a:lnTo>
                    <a:pt x="34" y="420"/>
                  </a:lnTo>
                  <a:lnTo>
                    <a:pt x="36" y="420"/>
                  </a:lnTo>
                  <a:lnTo>
                    <a:pt x="38" y="420"/>
                  </a:lnTo>
                  <a:lnTo>
                    <a:pt x="40" y="420"/>
                  </a:lnTo>
                  <a:lnTo>
                    <a:pt x="40" y="418"/>
                  </a:lnTo>
                  <a:lnTo>
                    <a:pt x="42" y="416"/>
                  </a:lnTo>
                  <a:lnTo>
                    <a:pt x="42" y="414"/>
                  </a:lnTo>
                  <a:lnTo>
                    <a:pt x="44" y="414"/>
                  </a:lnTo>
                  <a:lnTo>
                    <a:pt x="44" y="413"/>
                  </a:lnTo>
                  <a:lnTo>
                    <a:pt x="42" y="414"/>
                  </a:lnTo>
                  <a:lnTo>
                    <a:pt x="42" y="411"/>
                  </a:lnTo>
                  <a:lnTo>
                    <a:pt x="42" y="409"/>
                  </a:lnTo>
                  <a:lnTo>
                    <a:pt x="42" y="407"/>
                  </a:lnTo>
                  <a:lnTo>
                    <a:pt x="42" y="405"/>
                  </a:lnTo>
                  <a:lnTo>
                    <a:pt x="42" y="403"/>
                  </a:lnTo>
                  <a:lnTo>
                    <a:pt x="42" y="401"/>
                  </a:lnTo>
                  <a:lnTo>
                    <a:pt x="44" y="399"/>
                  </a:lnTo>
                  <a:lnTo>
                    <a:pt x="44" y="401"/>
                  </a:lnTo>
                  <a:lnTo>
                    <a:pt x="42" y="401"/>
                  </a:lnTo>
                  <a:lnTo>
                    <a:pt x="42" y="403"/>
                  </a:lnTo>
                  <a:lnTo>
                    <a:pt x="44" y="405"/>
                  </a:lnTo>
                  <a:lnTo>
                    <a:pt x="44" y="403"/>
                  </a:lnTo>
                  <a:lnTo>
                    <a:pt x="42" y="403"/>
                  </a:lnTo>
                  <a:lnTo>
                    <a:pt x="42" y="401"/>
                  </a:lnTo>
                  <a:lnTo>
                    <a:pt x="44" y="401"/>
                  </a:lnTo>
                  <a:lnTo>
                    <a:pt x="44" y="399"/>
                  </a:lnTo>
                  <a:lnTo>
                    <a:pt x="44" y="397"/>
                  </a:lnTo>
                  <a:lnTo>
                    <a:pt x="44" y="395"/>
                  </a:lnTo>
                  <a:lnTo>
                    <a:pt x="42" y="395"/>
                  </a:lnTo>
                  <a:lnTo>
                    <a:pt x="44" y="395"/>
                  </a:lnTo>
                  <a:lnTo>
                    <a:pt x="44" y="393"/>
                  </a:lnTo>
                  <a:lnTo>
                    <a:pt x="44" y="391"/>
                  </a:lnTo>
                  <a:lnTo>
                    <a:pt x="44" y="388"/>
                  </a:lnTo>
                  <a:lnTo>
                    <a:pt x="44" y="386"/>
                  </a:lnTo>
                  <a:lnTo>
                    <a:pt x="44" y="384"/>
                  </a:lnTo>
                  <a:lnTo>
                    <a:pt x="42" y="382"/>
                  </a:lnTo>
                  <a:lnTo>
                    <a:pt x="40" y="380"/>
                  </a:lnTo>
                  <a:lnTo>
                    <a:pt x="40" y="376"/>
                  </a:lnTo>
                  <a:lnTo>
                    <a:pt x="38" y="374"/>
                  </a:lnTo>
                  <a:lnTo>
                    <a:pt x="38" y="370"/>
                  </a:lnTo>
                  <a:lnTo>
                    <a:pt x="36" y="368"/>
                  </a:lnTo>
                  <a:lnTo>
                    <a:pt x="34" y="368"/>
                  </a:lnTo>
                  <a:lnTo>
                    <a:pt x="34" y="366"/>
                  </a:lnTo>
                  <a:lnTo>
                    <a:pt x="34" y="365"/>
                  </a:lnTo>
                  <a:lnTo>
                    <a:pt x="32" y="363"/>
                  </a:lnTo>
                  <a:lnTo>
                    <a:pt x="32" y="361"/>
                  </a:lnTo>
                  <a:lnTo>
                    <a:pt x="32" y="359"/>
                  </a:lnTo>
                  <a:lnTo>
                    <a:pt x="32" y="357"/>
                  </a:lnTo>
                  <a:lnTo>
                    <a:pt x="32" y="355"/>
                  </a:lnTo>
                  <a:lnTo>
                    <a:pt x="30" y="355"/>
                  </a:lnTo>
                  <a:lnTo>
                    <a:pt x="30" y="353"/>
                  </a:lnTo>
                  <a:lnTo>
                    <a:pt x="32" y="351"/>
                  </a:lnTo>
                  <a:lnTo>
                    <a:pt x="32" y="349"/>
                  </a:lnTo>
                  <a:lnTo>
                    <a:pt x="30" y="349"/>
                  </a:lnTo>
                  <a:lnTo>
                    <a:pt x="30" y="347"/>
                  </a:lnTo>
                  <a:lnTo>
                    <a:pt x="32" y="345"/>
                  </a:lnTo>
                  <a:lnTo>
                    <a:pt x="32" y="343"/>
                  </a:lnTo>
                  <a:lnTo>
                    <a:pt x="32" y="342"/>
                  </a:lnTo>
                  <a:lnTo>
                    <a:pt x="30" y="342"/>
                  </a:lnTo>
                  <a:lnTo>
                    <a:pt x="30" y="340"/>
                  </a:lnTo>
                  <a:lnTo>
                    <a:pt x="30" y="336"/>
                  </a:lnTo>
                  <a:lnTo>
                    <a:pt x="27" y="334"/>
                  </a:lnTo>
                  <a:lnTo>
                    <a:pt x="27" y="332"/>
                  </a:lnTo>
                  <a:lnTo>
                    <a:pt x="27" y="330"/>
                  </a:lnTo>
                  <a:lnTo>
                    <a:pt x="25" y="330"/>
                  </a:lnTo>
                  <a:lnTo>
                    <a:pt x="27" y="330"/>
                  </a:lnTo>
                  <a:lnTo>
                    <a:pt x="27" y="328"/>
                  </a:lnTo>
                  <a:lnTo>
                    <a:pt x="25" y="326"/>
                  </a:lnTo>
                  <a:lnTo>
                    <a:pt x="23" y="324"/>
                  </a:lnTo>
                  <a:lnTo>
                    <a:pt x="23" y="322"/>
                  </a:lnTo>
                  <a:lnTo>
                    <a:pt x="21" y="320"/>
                  </a:lnTo>
                  <a:lnTo>
                    <a:pt x="19" y="318"/>
                  </a:lnTo>
                  <a:lnTo>
                    <a:pt x="19" y="317"/>
                  </a:lnTo>
                  <a:lnTo>
                    <a:pt x="17" y="315"/>
                  </a:lnTo>
                  <a:lnTo>
                    <a:pt x="17" y="313"/>
                  </a:lnTo>
                  <a:lnTo>
                    <a:pt x="19" y="313"/>
                  </a:lnTo>
                  <a:lnTo>
                    <a:pt x="19" y="311"/>
                  </a:lnTo>
                  <a:lnTo>
                    <a:pt x="17" y="307"/>
                  </a:lnTo>
                  <a:lnTo>
                    <a:pt x="17" y="305"/>
                  </a:lnTo>
                  <a:lnTo>
                    <a:pt x="15" y="301"/>
                  </a:lnTo>
                  <a:lnTo>
                    <a:pt x="13" y="297"/>
                  </a:lnTo>
                  <a:lnTo>
                    <a:pt x="11" y="294"/>
                  </a:lnTo>
                  <a:lnTo>
                    <a:pt x="9" y="294"/>
                  </a:lnTo>
                  <a:lnTo>
                    <a:pt x="9" y="292"/>
                  </a:lnTo>
                  <a:lnTo>
                    <a:pt x="7" y="290"/>
                  </a:lnTo>
                  <a:lnTo>
                    <a:pt x="5" y="290"/>
                  </a:lnTo>
                  <a:lnTo>
                    <a:pt x="5" y="288"/>
                  </a:lnTo>
                  <a:lnTo>
                    <a:pt x="5" y="286"/>
                  </a:lnTo>
                  <a:lnTo>
                    <a:pt x="4" y="286"/>
                  </a:lnTo>
                  <a:lnTo>
                    <a:pt x="4" y="284"/>
                  </a:lnTo>
                  <a:lnTo>
                    <a:pt x="5" y="284"/>
                  </a:lnTo>
                  <a:lnTo>
                    <a:pt x="5" y="282"/>
                  </a:lnTo>
                  <a:lnTo>
                    <a:pt x="5" y="280"/>
                  </a:lnTo>
                  <a:lnTo>
                    <a:pt x="5" y="282"/>
                  </a:lnTo>
                  <a:lnTo>
                    <a:pt x="5" y="284"/>
                  </a:lnTo>
                  <a:lnTo>
                    <a:pt x="5" y="286"/>
                  </a:lnTo>
                  <a:lnTo>
                    <a:pt x="5" y="288"/>
                  </a:lnTo>
                  <a:lnTo>
                    <a:pt x="7" y="288"/>
                  </a:lnTo>
                  <a:lnTo>
                    <a:pt x="5" y="288"/>
                  </a:lnTo>
                  <a:lnTo>
                    <a:pt x="5" y="286"/>
                  </a:lnTo>
                  <a:lnTo>
                    <a:pt x="5" y="284"/>
                  </a:lnTo>
                  <a:lnTo>
                    <a:pt x="5" y="282"/>
                  </a:lnTo>
                  <a:lnTo>
                    <a:pt x="5" y="280"/>
                  </a:lnTo>
                  <a:lnTo>
                    <a:pt x="7" y="282"/>
                  </a:lnTo>
                  <a:lnTo>
                    <a:pt x="7" y="284"/>
                  </a:lnTo>
                  <a:lnTo>
                    <a:pt x="7" y="286"/>
                  </a:lnTo>
                  <a:lnTo>
                    <a:pt x="9" y="288"/>
                  </a:lnTo>
                  <a:lnTo>
                    <a:pt x="7" y="288"/>
                  </a:lnTo>
                  <a:lnTo>
                    <a:pt x="7" y="290"/>
                  </a:lnTo>
                  <a:lnTo>
                    <a:pt x="9" y="290"/>
                  </a:lnTo>
                  <a:lnTo>
                    <a:pt x="9" y="288"/>
                  </a:lnTo>
                  <a:lnTo>
                    <a:pt x="9" y="286"/>
                  </a:lnTo>
                  <a:lnTo>
                    <a:pt x="9" y="288"/>
                  </a:lnTo>
                  <a:lnTo>
                    <a:pt x="9" y="290"/>
                  </a:lnTo>
                  <a:lnTo>
                    <a:pt x="9" y="292"/>
                  </a:lnTo>
                  <a:lnTo>
                    <a:pt x="9" y="290"/>
                  </a:lnTo>
                  <a:lnTo>
                    <a:pt x="11" y="290"/>
                  </a:lnTo>
                  <a:lnTo>
                    <a:pt x="9" y="290"/>
                  </a:lnTo>
                  <a:lnTo>
                    <a:pt x="9" y="288"/>
                  </a:lnTo>
                  <a:lnTo>
                    <a:pt x="11" y="288"/>
                  </a:lnTo>
                  <a:lnTo>
                    <a:pt x="11" y="290"/>
                  </a:lnTo>
                  <a:lnTo>
                    <a:pt x="11" y="292"/>
                  </a:lnTo>
                  <a:lnTo>
                    <a:pt x="13" y="292"/>
                  </a:lnTo>
                  <a:lnTo>
                    <a:pt x="13" y="290"/>
                  </a:lnTo>
                  <a:lnTo>
                    <a:pt x="15" y="290"/>
                  </a:lnTo>
                  <a:lnTo>
                    <a:pt x="15" y="288"/>
                  </a:lnTo>
                  <a:lnTo>
                    <a:pt x="15" y="286"/>
                  </a:lnTo>
                  <a:lnTo>
                    <a:pt x="13" y="286"/>
                  </a:lnTo>
                  <a:lnTo>
                    <a:pt x="11" y="284"/>
                  </a:lnTo>
                  <a:lnTo>
                    <a:pt x="9" y="282"/>
                  </a:lnTo>
                  <a:lnTo>
                    <a:pt x="9" y="280"/>
                  </a:lnTo>
                  <a:lnTo>
                    <a:pt x="9" y="278"/>
                  </a:lnTo>
                  <a:lnTo>
                    <a:pt x="7" y="278"/>
                  </a:lnTo>
                  <a:lnTo>
                    <a:pt x="7" y="276"/>
                  </a:lnTo>
                  <a:lnTo>
                    <a:pt x="7" y="274"/>
                  </a:lnTo>
                  <a:lnTo>
                    <a:pt x="7" y="272"/>
                  </a:lnTo>
                  <a:lnTo>
                    <a:pt x="9" y="272"/>
                  </a:lnTo>
                  <a:lnTo>
                    <a:pt x="9" y="274"/>
                  </a:lnTo>
                  <a:lnTo>
                    <a:pt x="9" y="276"/>
                  </a:lnTo>
                  <a:lnTo>
                    <a:pt x="11" y="276"/>
                  </a:lnTo>
                  <a:lnTo>
                    <a:pt x="11" y="278"/>
                  </a:lnTo>
                  <a:lnTo>
                    <a:pt x="13" y="278"/>
                  </a:lnTo>
                  <a:lnTo>
                    <a:pt x="13" y="280"/>
                  </a:lnTo>
                  <a:lnTo>
                    <a:pt x="11" y="280"/>
                  </a:lnTo>
                  <a:lnTo>
                    <a:pt x="11" y="282"/>
                  </a:lnTo>
                  <a:lnTo>
                    <a:pt x="11" y="284"/>
                  </a:lnTo>
                  <a:lnTo>
                    <a:pt x="13" y="284"/>
                  </a:lnTo>
                  <a:lnTo>
                    <a:pt x="13" y="282"/>
                  </a:lnTo>
                  <a:lnTo>
                    <a:pt x="15" y="282"/>
                  </a:lnTo>
                  <a:lnTo>
                    <a:pt x="13" y="280"/>
                  </a:lnTo>
                  <a:lnTo>
                    <a:pt x="15" y="280"/>
                  </a:lnTo>
                  <a:lnTo>
                    <a:pt x="15" y="282"/>
                  </a:lnTo>
                  <a:lnTo>
                    <a:pt x="15" y="284"/>
                  </a:lnTo>
                  <a:lnTo>
                    <a:pt x="15" y="286"/>
                  </a:lnTo>
                  <a:lnTo>
                    <a:pt x="17" y="288"/>
                  </a:lnTo>
                  <a:lnTo>
                    <a:pt x="19" y="288"/>
                  </a:lnTo>
                  <a:lnTo>
                    <a:pt x="19" y="286"/>
                  </a:lnTo>
                  <a:lnTo>
                    <a:pt x="21" y="286"/>
                  </a:lnTo>
                  <a:lnTo>
                    <a:pt x="19" y="286"/>
                  </a:lnTo>
                  <a:lnTo>
                    <a:pt x="19" y="284"/>
                  </a:lnTo>
                  <a:lnTo>
                    <a:pt x="19" y="282"/>
                  </a:lnTo>
                  <a:lnTo>
                    <a:pt x="21" y="282"/>
                  </a:lnTo>
                  <a:lnTo>
                    <a:pt x="19" y="282"/>
                  </a:lnTo>
                  <a:lnTo>
                    <a:pt x="19" y="280"/>
                  </a:lnTo>
                  <a:lnTo>
                    <a:pt x="21" y="280"/>
                  </a:lnTo>
                  <a:lnTo>
                    <a:pt x="21" y="278"/>
                  </a:lnTo>
                  <a:lnTo>
                    <a:pt x="19" y="276"/>
                  </a:lnTo>
                  <a:lnTo>
                    <a:pt x="17" y="274"/>
                  </a:lnTo>
                  <a:lnTo>
                    <a:pt x="17" y="272"/>
                  </a:lnTo>
                  <a:lnTo>
                    <a:pt x="15" y="272"/>
                  </a:lnTo>
                  <a:lnTo>
                    <a:pt x="15" y="271"/>
                  </a:lnTo>
                  <a:lnTo>
                    <a:pt x="13" y="269"/>
                  </a:lnTo>
                  <a:lnTo>
                    <a:pt x="13" y="267"/>
                  </a:lnTo>
                  <a:lnTo>
                    <a:pt x="13" y="265"/>
                  </a:lnTo>
                  <a:lnTo>
                    <a:pt x="11" y="265"/>
                  </a:lnTo>
                  <a:lnTo>
                    <a:pt x="11" y="263"/>
                  </a:lnTo>
                  <a:lnTo>
                    <a:pt x="11" y="261"/>
                  </a:lnTo>
                  <a:lnTo>
                    <a:pt x="9" y="261"/>
                  </a:lnTo>
                  <a:lnTo>
                    <a:pt x="9" y="259"/>
                  </a:lnTo>
                  <a:lnTo>
                    <a:pt x="9" y="257"/>
                  </a:lnTo>
                  <a:lnTo>
                    <a:pt x="7" y="255"/>
                  </a:lnTo>
                  <a:lnTo>
                    <a:pt x="7" y="253"/>
                  </a:lnTo>
                  <a:lnTo>
                    <a:pt x="7" y="249"/>
                  </a:lnTo>
                  <a:lnTo>
                    <a:pt x="7" y="247"/>
                  </a:lnTo>
                  <a:lnTo>
                    <a:pt x="7" y="246"/>
                  </a:lnTo>
                  <a:lnTo>
                    <a:pt x="7" y="244"/>
                  </a:lnTo>
                  <a:lnTo>
                    <a:pt x="9" y="242"/>
                  </a:lnTo>
                  <a:lnTo>
                    <a:pt x="9" y="240"/>
                  </a:lnTo>
                  <a:lnTo>
                    <a:pt x="11" y="240"/>
                  </a:lnTo>
                  <a:lnTo>
                    <a:pt x="11" y="238"/>
                  </a:lnTo>
                  <a:lnTo>
                    <a:pt x="13" y="238"/>
                  </a:lnTo>
                  <a:lnTo>
                    <a:pt x="13" y="236"/>
                  </a:lnTo>
                  <a:lnTo>
                    <a:pt x="13" y="234"/>
                  </a:lnTo>
                  <a:lnTo>
                    <a:pt x="13" y="232"/>
                  </a:lnTo>
                  <a:lnTo>
                    <a:pt x="13" y="230"/>
                  </a:lnTo>
                  <a:lnTo>
                    <a:pt x="13" y="228"/>
                  </a:lnTo>
                  <a:lnTo>
                    <a:pt x="13" y="226"/>
                  </a:lnTo>
                  <a:lnTo>
                    <a:pt x="13" y="224"/>
                  </a:lnTo>
                  <a:lnTo>
                    <a:pt x="11" y="224"/>
                  </a:lnTo>
                  <a:lnTo>
                    <a:pt x="11" y="223"/>
                  </a:lnTo>
                  <a:lnTo>
                    <a:pt x="11" y="221"/>
                  </a:lnTo>
                  <a:lnTo>
                    <a:pt x="11" y="219"/>
                  </a:lnTo>
                  <a:lnTo>
                    <a:pt x="13" y="219"/>
                  </a:lnTo>
                  <a:lnTo>
                    <a:pt x="13" y="217"/>
                  </a:lnTo>
                  <a:lnTo>
                    <a:pt x="15" y="213"/>
                  </a:lnTo>
                  <a:lnTo>
                    <a:pt x="15" y="211"/>
                  </a:lnTo>
                  <a:lnTo>
                    <a:pt x="17" y="209"/>
                  </a:lnTo>
                  <a:lnTo>
                    <a:pt x="17" y="207"/>
                  </a:lnTo>
                  <a:lnTo>
                    <a:pt x="19" y="207"/>
                  </a:lnTo>
                  <a:lnTo>
                    <a:pt x="19" y="209"/>
                  </a:lnTo>
                  <a:lnTo>
                    <a:pt x="17" y="213"/>
                  </a:lnTo>
                  <a:lnTo>
                    <a:pt x="17" y="215"/>
                  </a:lnTo>
                  <a:lnTo>
                    <a:pt x="19" y="215"/>
                  </a:lnTo>
                  <a:lnTo>
                    <a:pt x="19" y="217"/>
                  </a:lnTo>
                  <a:lnTo>
                    <a:pt x="19" y="219"/>
                  </a:lnTo>
                  <a:lnTo>
                    <a:pt x="19" y="221"/>
                  </a:lnTo>
                  <a:lnTo>
                    <a:pt x="19" y="219"/>
                  </a:lnTo>
                  <a:lnTo>
                    <a:pt x="21" y="219"/>
                  </a:lnTo>
                  <a:lnTo>
                    <a:pt x="23" y="219"/>
                  </a:lnTo>
                  <a:lnTo>
                    <a:pt x="23" y="217"/>
                  </a:lnTo>
                  <a:lnTo>
                    <a:pt x="23" y="215"/>
                  </a:lnTo>
                  <a:lnTo>
                    <a:pt x="25" y="215"/>
                  </a:lnTo>
                  <a:lnTo>
                    <a:pt x="23" y="215"/>
                  </a:lnTo>
                  <a:lnTo>
                    <a:pt x="25" y="215"/>
                  </a:lnTo>
                  <a:lnTo>
                    <a:pt x="25" y="213"/>
                  </a:lnTo>
                  <a:lnTo>
                    <a:pt x="25" y="211"/>
                  </a:lnTo>
                  <a:lnTo>
                    <a:pt x="27" y="211"/>
                  </a:lnTo>
                  <a:lnTo>
                    <a:pt x="27" y="209"/>
                  </a:lnTo>
                  <a:lnTo>
                    <a:pt x="27" y="207"/>
                  </a:lnTo>
                  <a:lnTo>
                    <a:pt x="29" y="207"/>
                  </a:lnTo>
                  <a:lnTo>
                    <a:pt x="30" y="205"/>
                  </a:lnTo>
                  <a:lnTo>
                    <a:pt x="32" y="205"/>
                  </a:lnTo>
                  <a:lnTo>
                    <a:pt x="34" y="205"/>
                  </a:lnTo>
                  <a:lnTo>
                    <a:pt x="36" y="203"/>
                  </a:lnTo>
                  <a:lnTo>
                    <a:pt x="40" y="203"/>
                  </a:lnTo>
                  <a:lnTo>
                    <a:pt x="40" y="201"/>
                  </a:lnTo>
                  <a:lnTo>
                    <a:pt x="42" y="199"/>
                  </a:lnTo>
                  <a:lnTo>
                    <a:pt x="46" y="198"/>
                  </a:lnTo>
                  <a:lnTo>
                    <a:pt x="46" y="196"/>
                  </a:lnTo>
                  <a:lnTo>
                    <a:pt x="48" y="196"/>
                  </a:lnTo>
                  <a:lnTo>
                    <a:pt x="48" y="194"/>
                  </a:lnTo>
                  <a:lnTo>
                    <a:pt x="50" y="194"/>
                  </a:lnTo>
                  <a:lnTo>
                    <a:pt x="52" y="194"/>
                  </a:lnTo>
                  <a:lnTo>
                    <a:pt x="52" y="192"/>
                  </a:lnTo>
                  <a:lnTo>
                    <a:pt x="53" y="192"/>
                  </a:lnTo>
                  <a:lnTo>
                    <a:pt x="55" y="192"/>
                  </a:lnTo>
                  <a:lnTo>
                    <a:pt x="55" y="190"/>
                  </a:lnTo>
                  <a:lnTo>
                    <a:pt x="57" y="190"/>
                  </a:lnTo>
                  <a:lnTo>
                    <a:pt x="59" y="188"/>
                  </a:lnTo>
                  <a:lnTo>
                    <a:pt x="61" y="186"/>
                  </a:lnTo>
                  <a:lnTo>
                    <a:pt x="61" y="188"/>
                  </a:lnTo>
                  <a:lnTo>
                    <a:pt x="61" y="190"/>
                  </a:lnTo>
                  <a:lnTo>
                    <a:pt x="63" y="190"/>
                  </a:lnTo>
                  <a:lnTo>
                    <a:pt x="63" y="188"/>
                  </a:lnTo>
                  <a:lnTo>
                    <a:pt x="65" y="188"/>
                  </a:lnTo>
                  <a:lnTo>
                    <a:pt x="67" y="188"/>
                  </a:lnTo>
                  <a:lnTo>
                    <a:pt x="69" y="190"/>
                  </a:lnTo>
                  <a:lnTo>
                    <a:pt x="71" y="190"/>
                  </a:lnTo>
                  <a:lnTo>
                    <a:pt x="73" y="188"/>
                  </a:lnTo>
                  <a:lnTo>
                    <a:pt x="75" y="188"/>
                  </a:lnTo>
                  <a:lnTo>
                    <a:pt x="77" y="188"/>
                  </a:lnTo>
                  <a:lnTo>
                    <a:pt x="78" y="188"/>
                  </a:lnTo>
                  <a:lnTo>
                    <a:pt x="78" y="186"/>
                  </a:lnTo>
                  <a:lnTo>
                    <a:pt x="82" y="182"/>
                  </a:lnTo>
                  <a:lnTo>
                    <a:pt x="82" y="184"/>
                  </a:lnTo>
                  <a:lnTo>
                    <a:pt x="84" y="182"/>
                  </a:lnTo>
                  <a:lnTo>
                    <a:pt x="84" y="184"/>
                  </a:lnTo>
                  <a:lnTo>
                    <a:pt x="84" y="182"/>
                  </a:lnTo>
                  <a:lnTo>
                    <a:pt x="86" y="182"/>
                  </a:lnTo>
                  <a:lnTo>
                    <a:pt x="88" y="182"/>
                  </a:lnTo>
                  <a:lnTo>
                    <a:pt x="90" y="182"/>
                  </a:lnTo>
                  <a:lnTo>
                    <a:pt x="92" y="182"/>
                  </a:lnTo>
                  <a:lnTo>
                    <a:pt x="94" y="182"/>
                  </a:lnTo>
                  <a:lnTo>
                    <a:pt x="94" y="180"/>
                  </a:lnTo>
                  <a:lnTo>
                    <a:pt x="96" y="178"/>
                  </a:lnTo>
                  <a:lnTo>
                    <a:pt x="96" y="176"/>
                  </a:lnTo>
                  <a:lnTo>
                    <a:pt x="98" y="176"/>
                  </a:lnTo>
                  <a:lnTo>
                    <a:pt x="100" y="176"/>
                  </a:lnTo>
                  <a:lnTo>
                    <a:pt x="101" y="176"/>
                  </a:lnTo>
                  <a:lnTo>
                    <a:pt x="103" y="176"/>
                  </a:lnTo>
                  <a:lnTo>
                    <a:pt x="103" y="178"/>
                  </a:lnTo>
                  <a:lnTo>
                    <a:pt x="105" y="178"/>
                  </a:lnTo>
                  <a:lnTo>
                    <a:pt x="107" y="176"/>
                  </a:lnTo>
                  <a:lnTo>
                    <a:pt x="109" y="176"/>
                  </a:lnTo>
                  <a:lnTo>
                    <a:pt x="111" y="176"/>
                  </a:lnTo>
                  <a:lnTo>
                    <a:pt x="113" y="176"/>
                  </a:lnTo>
                  <a:lnTo>
                    <a:pt x="115" y="175"/>
                  </a:lnTo>
                  <a:lnTo>
                    <a:pt x="117" y="175"/>
                  </a:lnTo>
                  <a:lnTo>
                    <a:pt x="123" y="173"/>
                  </a:lnTo>
                  <a:lnTo>
                    <a:pt x="125" y="173"/>
                  </a:lnTo>
                  <a:lnTo>
                    <a:pt x="126" y="171"/>
                  </a:lnTo>
                  <a:lnTo>
                    <a:pt x="130" y="169"/>
                  </a:lnTo>
                  <a:lnTo>
                    <a:pt x="132" y="167"/>
                  </a:lnTo>
                  <a:lnTo>
                    <a:pt x="134" y="163"/>
                  </a:lnTo>
                  <a:lnTo>
                    <a:pt x="136" y="161"/>
                  </a:lnTo>
                  <a:lnTo>
                    <a:pt x="136" y="159"/>
                  </a:lnTo>
                  <a:lnTo>
                    <a:pt x="138" y="159"/>
                  </a:lnTo>
                  <a:lnTo>
                    <a:pt x="138" y="157"/>
                  </a:lnTo>
                  <a:lnTo>
                    <a:pt x="138" y="155"/>
                  </a:lnTo>
                  <a:lnTo>
                    <a:pt x="140" y="155"/>
                  </a:lnTo>
                  <a:lnTo>
                    <a:pt x="140" y="153"/>
                  </a:lnTo>
                  <a:lnTo>
                    <a:pt x="140" y="151"/>
                  </a:lnTo>
                  <a:lnTo>
                    <a:pt x="142" y="151"/>
                  </a:lnTo>
                  <a:lnTo>
                    <a:pt x="144" y="150"/>
                  </a:lnTo>
                  <a:lnTo>
                    <a:pt x="146" y="148"/>
                  </a:lnTo>
                  <a:lnTo>
                    <a:pt x="148" y="148"/>
                  </a:lnTo>
                  <a:lnTo>
                    <a:pt x="148" y="146"/>
                  </a:lnTo>
                  <a:lnTo>
                    <a:pt x="149" y="146"/>
                  </a:lnTo>
                  <a:lnTo>
                    <a:pt x="149" y="144"/>
                  </a:lnTo>
                  <a:lnTo>
                    <a:pt x="149" y="142"/>
                  </a:lnTo>
                  <a:lnTo>
                    <a:pt x="148" y="142"/>
                  </a:lnTo>
                  <a:lnTo>
                    <a:pt x="148" y="144"/>
                  </a:lnTo>
                  <a:lnTo>
                    <a:pt x="146" y="144"/>
                  </a:lnTo>
                  <a:lnTo>
                    <a:pt x="148" y="142"/>
                  </a:lnTo>
                  <a:lnTo>
                    <a:pt x="148" y="140"/>
                  </a:lnTo>
                  <a:lnTo>
                    <a:pt x="148" y="138"/>
                  </a:lnTo>
                  <a:lnTo>
                    <a:pt x="146" y="138"/>
                  </a:lnTo>
                  <a:lnTo>
                    <a:pt x="146" y="136"/>
                  </a:lnTo>
                  <a:lnTo>
                    <a:pt x="146" y="134"/>
                  </a:lnTo>
                  <a:lnTo>
                    <a:pt x="146" y="132"/>
                  </a:lnTo>
                  <a:lnTo>
                    <a:pt x="146" y="130"/>
                  </a:lnTo>
                  <a:lnTo>
                    <a:pt x="148" y="130"/>
                  </a:lnTo>
                  <a:lnTo>
                    <a:pt x="148" y="128"/>
                  </a:lnTo>
                  <a:lnTo>
                    <a:pt x="149" y="127"/>
                  </a:lnTo>
                  <a:lnTo>
                    <a:pt x="151" y="127"/>
                  </a:lnTo>
                  <a:lnTo>
                    <a:pt x="151" y="125"/>
                  </a:lnTo>
                  <a:lnTo>
                    <a:pt x="151" y="127"/>
                  </a:lnTo>
                  <a:lnTo>
                    <a:pt x="153" y="127"/>
                  </a:lnTo>
                  <a:lnTo>
                    <a:pt x="153" y="125"/>
                  </a:lnTo>
                  <a:lnTo>
                    <a:pt x="151" y="125"/>
                  </a:lnTo>
                  <a:lnTo>
                    <a:pt x="153" y="125"/>
                  </a:lnTo>
                  <a:lnTo>
                    <a:pt x="153" y="123"/>
                  </a:lnTo>
                  <a:lnTo>
                    <a:pt x="155" y="123"/>
                  </a:lnTo>
                  <a:lnTo>
                    <a:pt x="157" y="123"/>
                  </a:lnTo>
                  <a:lnTo>
                    <a:pt x="155" y="123"/>
                  </a:lnTo>
                  <a:lnTo>
                    <a:pt x="155" y="121"/>
                  </a:lnTo>
                  <a:lnTo>
                    <a:pt x="155" y="119"/>
                  </a:lnTo>
                  <a:lnTo>
                    <a:pt x="157" y="119"/>
                  </a:lnTo>
                  <a:lnTo>
                    <a:pt x="157" y="117"/>
                  </a:lnTo>
                  <a:lnTo>
                    <a:pt x="159" y="117"/>
                  </a:lnTo>
                  <a:lnTo>
                    <a:pt x="161" y="117"/>
                  </a:lnTo>
                  <a:lnTo>
                    <a:pt x="161" y="119"/>
                  </a:lnTo>
                  <a:lnTo>
                    <a:pt x="159" y="119"/>
                  </a:lnTo>
                  <a:lnTo>
                    <a:pt x="159" y="117"/>
                  </a:lnTo>
                  <a:lnTo>
                    <a:pt x="159" y="119"/>
                  </a:lnTo>
                  <a:lnTo>
                    <a:pt x="159" y="121"/>
                  </a:lnTo>
                  <a:lnTo>
                    <a:pt x="161" y="121"/>
                  </a:lnTo>
                  <a:lnTo>
                    <a:pt x="161" y="123"/>
                  </a:lnTo>
                  <a:lnTo>
                    <a:pt x="161" y="121"/>
                  </a:lnTo>
                  <a:lnTo>
                    <a:pt x="161" y="123"/>
                  </a:lnTo>
                  <a:lnTo>
                    <a:pt x="163" y="125"/>
                  </a:lnTo>
                  <a:lnTo>
                    <a:pt x="161" y="125"/>
                  </a:lnTo>
                  <a:lnTo>
                    <a:pt x="163" y="125"/>
                  </a:lnTo>
                  <a:lnTo>
                    <a:pt x="163" y="127"/>
                  </a:lnTo>
                  <a:lnTo>
                    <a:pt x="163" y="128"/>
                  </a:lnTo>
                  <a:lnTo>
                    <a:pt x="165" y="128"/>
                  </a:lnTo>
                  <a:lnTo>
                    <a:pt x="165" y="130"/>
                  </a:lnTo>
                  <a:lnTo>
                    <a:pt x="165" y="132"/>
                  </a:lnTo>
                  <a:lnTo>
                    <a:pt x="167" y="132"/>
                  </a:lnTo>
                  <a:lnTo>
                    <a:pt x="167" y="134"/>
                  </a:lnTo>
                  <a:lnTo>
                    <a:pt x="169" y="134"/>
                  </a:lnTo>
                  <a:lnTo>
                    <a:pt x="169" y="136"/>
                  </a:lnTo>
                  <a:lnTo>
                    <a:pt x="169" y="134"/>
                  </a:lnTo>
                  <a:lnTo>
                    <a:pt x="169" y="132"/>
                  </a:lnTo>
                  <a:lnTo>
                    <a:pt x="169" y="130"/>
                  </a:lnTo>
                  <a:lnTo>
                    <a:pt x="171" y="130"/>
                  </a:lnTo>
                  <a:lnTo>
                    <a:pt x="169" y="128"/>
                  </a:lnTo>
                  <a:lnTo>
                    <a:pt x="169" y="127"/>
                  </a:lnTo>
                  <a:lnTo>
                    <a:pt x="171" y="127"/>
                  </a:lnTo>
                  <a:lnTo>
                    <a:pt x="171" y="128"/>
                  </a:lnTo>
                  <a:lnTo>
                    <a:pt x="171" y="127"/>
                  </a:lnTo>
                  <a:lnTo>
                    <a:pt x="171" y="128"/>
                  </a:lnTo>
                  <a:lnTo>
                    <a:pt x="173" y="128"/>
                  </a:lnTo>
                  <a:lnTo>
                    <a:pt x="173" y="130"/>
                  </a:lnTo>
                  <a:lnTo>
                    <a:pt x="174" y="130"/>
                  </a:lnTo>
                  <a:lnTo>
                    <a:pt x="173" y="128"/>
                  </a:lnTo>
                  <a:lnTo>
                    <a:pt x="173" y="127"/>
                  </a:lnTo>
                  <a:lnTo>
                    <a:pt x="173" y="125"/>
                  </a:lnTo>
                  <a:lnTo>
                    <a:pt x="174" y="125"/>
                  </a:lnTo>
                  <a:lnTo>
                    <a:pt x="174" y="123"/>
                  </a:lnTo>
                  <a:lnTo>
                    <a:pt x="174" y="125"/>
                  </a:lnTo>
                  <a:lnTo>
                    <a:pt x="173" y="125"/>
                  </a:lnTo>
                  <a:lnTo>
                    <a:pt x="171" y="123"/>
                  </a:lnTo>
                  <a:lnTo>
                    <a:pt x="171" y="121"/>
                  </a:lnTo>
                  <a:lnTo>
                    <a:pt x="169" y="121"/>
                  </a:lnTo>
                  <a:lnTo>
                    <a:pt x="167" y="121"/>
                  </a:lnTo>
                  <a:lnTo>
                    <a:pt x="169" y="121"/>
                  </a:lnTo>
                  <a:lnTo>
                    <a:pt x="169" y="119"/>
                  </a:lnTo>
                  <a:lnTo>
                    <a:pt x="167" y="119"/>
                  </a:lnTo>
                  <a:lnTo>
                    <a:pt x="167" y="117"/>
                  </a:lnTo>
                  <a:lnTo>
                    <a:pt x="169" y="119"/>
                  </a:lnTo>
                  <a:lnTo>
                    <a:pt x="171" y="119"/>
                  </a:lnTo>
                  <a:lnTo>
                    <a:pt x="169" y="119"/>
                  </a:lnTo>
                  <a:lnTo>
                    <a:pt x="171" y="119"/>
                  </a:lnTo>
                  <a:lnTo>
                    <a:pt x="169" y="117"/>
                  </a:lnTo>
                  <a:lnTo>
                    <a:pt x="167" y="117"/>
                  </a:lnTo>
                  <a:lnTo>
                    <a:pt x="169" y="117"/>
                  </a:lnTo>
                  <a:lnTo>
                    <a:pt x="171" y="117"/>
                  </a:lnTo>
                  <a:lnTo>
                    <a:pt x="169" y="117"/>
                  </a:lnTo>
                  <a:lnTo>
                    <a:pt x="171" y="117"/>
                  </a:lnTo>
                  <a:lnTo>
                    <a:pt x="171" y="115"/>
                  </a:lnTo>
                  <a:lnTo>
                    <a:pt x="171" y="117"/>
                  </a:lnTo>
                  <a:lnTo>
                    <a:pt x="171" y="115"/>
                  </a:lnTo>
                  <a:lnTo>
                    <a:pt x="169" y="115"/>
                  </a:lnTo>
                  <a:lnTo>
                    <a:pt x="169" y="113"/>
                  </a:lnTo>
                  <a:lnTo>
                    <a:pt x="171" y="113"/>
                  </a:lnTo>
                  <a:lnTo>
                    <a:pt x="173" y="113"/>
                  </a:lnTo>
                  <a:lnTo>
                    <a:pt x="173" y="115"/>
                  </a:lnTo>
                  <a:lnTo>
                    <a:pt x="171" y="115"/>
                  </a:lnTo>
                  <a:lnTo>
                    <a:pt x="173" y="115"/>
                  </a:lnTo>
                  <a:lnTo>
                    <a:pt x="173" y="117"/>
                  </a:lnTo>
                  <a:lnTo>
                    <a:pt x="174" y="117"/>
                  </a:lnTo>
                  <a:lnTo>
                    <a:pt x="174" y="115"/>
                  </a:lnTo>
                  <a:lnTo>
                    <a:pt x="174" y="117"/>
                  </a:lnTo>
                  <a:lnTo>
                    <a:pt x="174" y="115"/>
                  </a:lnTo>
                  <a:lnTo>
                    <a:pt x="174" y="113"/>
                  </a:lnTo>
                  <a:lnTo>
                    <a:pt x="174" y="115"/>
                  </a:lnTo>
                  <a:lnTo>
                    <a:pt x="176" y="115"/>
                  </a:lnTo>
                  <a:lnTo>
                    <a:pt x="178" y="115"/>
                  </a:lnTo>
                  <a:lnTo>
                    <a:pt x="178" y="117"/>
                  </a:lnTo>
                  <a:lnTo>
                    <a:pt x="180" y="117"/>
                  </a:lnTo>
                  <a:lnTo>
                    <a:pt x="182" y="117"/>
                  </a:lnTo>
                  <a:lnTo>
                    <a:pt x="182" y="115"/>
                  </a:lnTo>
                  <a:lnTo>
                    <a:pt x="182" y="117"/>
                  </a:lnTo>
                  <a:lnTo>
                    <a:pt x="184" y="117"/>
                  </a:lnTo>
                  <a:lnTo>
                    <a:pt x="186" y="117"/>
                  </a:lnTo>
                  <a:lnTo>
                    <a:pt x="188" y="117"/>
                  </a:lnTo>
                  <a:lnTo>
                    <a:pt x="190" y="117"/>
                  </a:lnTo>
                  <a:lnTo>
                    <a:pt x="188" y="117"/>
                  </a:lnTo>
                  <a:lnTo>
                    <a:pt x="186" y="115"/>
                  </a:lnTo>
                  <a:lnTo>
                    <a:pt x="184" y="115"/>
                  </a:lnTo>
                  <a:lnTo>
                    <a:pt x="182" y="115"/>
                  </a:lnTo>
                  <a:lnTo>
                    <a:pt x="182" y="113"/>
                  </a:lnTo>
                  <a:lnTo>
                    <a:pt x="182" y="111"/>
                  </a:lnTo>
                  <a:lnTo>
                    <a:pt x="184" y="113"/>
                  </a:lnTo>
                  <a:lnTo>
                    <a:pt x="184" y="111"/>
                  </a:lnTo>
                  <a:lnTo>
                    <a:pt x="184" y="109"/>
                  </a:lnTo>
                  <a:lnTo>
                    <a:pt x="186" y="109"/>
                  </a:lnTo>
                  <a:lnTo>
                    <a:pt x="186" y="107"/>
                  </a:lnTo>
                  <a:lnTo>
                    <a:pt x="188" y="107"/>
                  </a:lnTo>
                  <a:lnTo>
                    <a:pt x="186" y="107"/>
                  </a:lnTo>
                  <a:lnTo>
                    <a:pt x="184" y="107"/>
                  </a:lnTo>
                  <a:lnTo>
                    <a:pt x="184" y="109"/>
                  </a:lnTo>
                  <a:lnTo>
                    <a:pt x="182" y="109"/>
                  </a:lnTo>
                  <a:lnTo>
                    <a:pt x="182" y="107"/>
                  </a:lnTo>
                  <a:lnTo>
                    <a:pt x="182" y="105"/>
                  </a:lnTo>
                  <a:lnTo>
                    <a:pt x="182" y="103"/>
                  </a:lnTo>
                  <a:lnTo>
                    <a:pt x="182" y="105"/>
                  </a:lnTo>
                  <a:lnTo>
                    <a:pt x="182" y="103"/>
                  </a:lnTo>
                  <a:lnTo>
                    <a:pt x="182" y="105"/>
                  </a:lnTo>
                  <a:lnTo>
                    <a:pt x="182" y="103"/>
                  </a:lnTo>
                  <a:lnTo>
                    <a:pt x="182" y="102"/>
                  </a:lnTo>
                  <a:lnTo>
                    <a:pt x="184" y="102"/>
                  </a:lnTo>
                  <a:lnTo>
                    <a:pt x="186" y="102"/>
                  </a:lnTo>
                  <a:lnTo>
                    <a:pt x="186" y="100"/>
                  </a:lnTo>
                  <a:lnTo>
                    <a:pt x="186" y="102"/>
                  </a:lnTo>
                  <a:lnTo>
                    <a:pt x="186" y="100"/>
                  </a:lnTo>
                  <a:lnTo>
                    <a:pt x="188" y="100"/>
                  </a:lnTo>
                  <a:lnTo>
                    <a:pt x="186" y="100"/>
                  </a:lnTo>
                  <a:lnTo>
                    <a:pt x="186" y="98"/>
                  </a:lnTo>
                  <a:lnTo>
                    <a:pt x="188" y="98"/>
                  </a:lnTo>
                  <a:lnTo>
                    <a:pt x="188" y="100"/>
                  </a:lnTo>
                  <a:lnTo>
                    <a:pt x="188" y="98"/>
                  </a:lnTo>
                  <a:lnTo>
                    <a:pt x="188" y="100"/>
                  </a:lnTo>
                  <a:lnTo>
                    <a:pt x="190" y="100"/>
                  </a:lnTo>
                  <a:lnTo>
                    <a:pt x="192" y="100"/>
                  </a:lnTo>
                  <a:lnTo>
                    <a:pt x="192" y="102"/>
                  </a:lnTo>
                  <a:lnTo>
                    <a:pt x="194" y="102"/>
                  </a:lnTo>
                  <a:lnTo>
                    <a:pt x="192" y="100"/>
                  </a:lnTo>
                  <a:lnTo>
                    <a:pt x="194" y="100"/>
                  </a:lnTo>
                  <a:lnTo>
                    <a:pt x="194" y="98"/>
                  </a:lnTo>
                  <a:lnTo>
                    <a:pt x="192" y="98"/>
                  </a:lnTo>
                  <a:lnTo>
                    <a:pt x="190" y="100"/>
                  </a:lnTo>
                  <a:lnTo>
                    <a:pt x="190" y="98"/>
                  </a:lnTo>
                  <a:lnTo>
                    <a:pt x="192" y="98"/>
                  </a:lnTo>
                  <a:lnTo>
                    <a:pt x="192" y="96"/>
                  </a:lnTo>
                  <a:lnTo>
                    <a:pt x="190" y="96"/>
                  </a:lnTo>
                  <a:lnTo>
                    <a:pt x="190" y="98"/>
                  </a:lnTo>
                  <a:lnTo>
                    <a:pt x="190" y="96"/>
                  </a:lnTo>
                  <a:lnTo>
                    <a:pt x="188" y="96"/>
                  </a:lnTo>
                  <a:lnTo>
                    <a:pt x="190" y="96"/>
                  </a:lnTo>
                  <a:lnTo>
                    <a:pt x="192" y="96"/>
                  </a:lnTo>
                  <a:lnTo>
                    <a:pt x="192" y="94"/>
                  </a:lnTo>
                  <a:lnTo>
                    <a:pt x="194" y="94"/>
                  </a:lnTo>
                  <a:lnTo>
                    <a:pt x="194" y="96"/>
                  </a:lnTo>
                  <a:lnTo>
                    <a:pt x="194" y="94"/>
                  </a:lnTo>
                  <a:lnTo>
                    <a:pt x="196" y="94"/>
                  </a:lnTo>
                  <a:lnTo>
                    <a:pt x="196" y="96"/>
                  </a:lnTo>
                  <a:lnTo>
                    <a:pt x="197" y="96"/>
                  </a:lnTo>
                  <a:lnTo>
                    <a:pt x="197" y="94"/>
                  </a:lnTo>
                  <a:lnTo>
                    <a:pt x="196" y="94"/>
                  </a:lnTo>
                  <a:lnTo>
                    <a:pt x="196" y="92"/>
                  </a:lnTo>
                  <a:lnTo>
                    <a:pt x="196" y="94"/>
                  </a:lnTo>
                  <a:lnTo>
                    <a:pt x="196" y="92"/>
                  </a:lnTo>
                  <a:lnTo>
                    <a:pt x="194" y="92"/>
                  </a:lnTo>
                  <a:lnTo>
                    <a:pt x="196" y="92"/>
                  </a:lnTo>
                  <a:lnTo>
                    <a:pt x="194" y="90"/>
                  </a:lnTo>
                  <a:lnTo>
                    <a:pt x="194" y="88"/>
                  </a:lnTo>
                  <a:lnTo>
                    <a:pt x="196" y="88"/>
                  </a:lnTo>
                  <a:lnTo>
                    <a:pt x="194" y="88"/>
                  </a:lnTo>
                  <a:lnTo>
                    <a:pt x="196" y="88"/>
                  </a:lnTo>
                  <a:lnTo>
                    <a:pt x="196" y="86"/>
                  </a:lnTo>
                  <a:lnTo>
                    <a:pt x="197" y="86"/>
                  </a:lnTo>
                  <a:lnTo>
                    <a:pt x="197" y="84"/>
                  </a:lnTo>
                  <a:lnTo>
                    <a:pt x="197" y="86"/>
                  </a:lnTo>
                  <a:lnTo>
                    <a:pt x="197" y="88"/>
                  </a:lnTo>
                  <a:lnTo>
                    <a:pt x="197" y="86"/>
                  </a:lnTo>
                  <a:lnTo>
                    <a:pt x="199" y="86"/>
                  </a:lnTo>
                  <a:lnTo>
                    <a:pt x="199" y="84"/>
                  </a:lnTo>
                  <a:lnTo>
                    <a:pt x="199" y="86"/>
                  </a:lnTo>
                  <a:lnTo>
                    <a:pt x="201" y="86"/>
                  </a:lnTo>
                  <a:lnTo>
                    <a:pt x="201" y="84"/>
                  </a:lnTo>
                  <a:lnTo>
                    <a:pt x="201" y="82"/>
                  </a:lnTo>
                  <a:lnTo>
                    <a:pt x="201" y="80"/>
                  </a:lnTo>
                  <a:lnTo>
                    <a:pt x="203" y="82"/>
                  </a:lnTo>
                  <a:lnTo>
                    <a:pt x="203" y="80"/>
                  </a:lnTo>
                  <a:lnTo>
                    <a:pt x="203" y="82"/>
                  </a:lnTo>
                  <a:lnTo>
                    <a:pt x="201" y="82"/>
                  </a:lnTo>
                  <a:lnTo>
                    <a:pt x="201" y="84"/>
                  </a:lnTo>
                  <a:lnTo>
                    <a:pt x="201" y="86"/>
                  </a:lnTo>
                  <a:lnTo>
                    <a:pt x="201" y="88"/>
                  </a:lnTo>
                  <a:lnTo>
                    <a:pt x="203" y="86"/>
                  </a:lnTo>
                  <a:lnTo>
                    <a:pt x="203" y="84"/>
                  </a:lnTo>
                  <a:lnTo>
                    <a:pt x="205" y="84"/>
                  </a:lnTo>
                  <a:lnTo>
                    <a:pt x="205" y="86"/>
                  </a:lnTo>
                  <a:lnTo>
                    <a:pt x="205" y="88"/>
                  </a:lnTo>
                  <a:lnTo>
                    <a:pt x="205" y="86"/>
                  </a:lnTo>
                  <a:lnTo>
                    <a:pt x="207" y="86"/>
                  </a:lnTo>
                  <a:lnTo>
                    <a:pt x="207" y="84"/>
                  </a:lnTo>
                  <a:lnTo>
                    <a:pt x="207" y="82"/>
                  </a:lnTo>
                  <a:lnTo>
                    <a:pt x="207" y="84"/>
                  </a:lnTo>
                  <a:lnTo>
                    <a:pt x="207" y="82"/>
                  </a:lnTo>
                  <a:lnTo>
                    <a:pt x="209" y="82"/>
                  </a:lnTo>
                  <a:lnTo>
                    <a:pt x="209" y="80"/>
                  </a:lnTo>
                  <a:lnTo>
                    <a:pt x="209" y="79"/>
                  </a:lnTo>
                  <a:lnTo>
                    <a:pt x="207" y="79"/>
                  </a:lnTo>
                  <a:lnTo>
                    <a:pt x="207" y="77"/>
                  </a:lnTo>
                  <a:lnTo>
                    <a:pt x="207" y="79"/>
                  </a:lnTo>
                  <a:lnTo>
                    <a:pt x="207" y="77"/>
                  </a:lnTo>
                  <a:lnTo>
                    <a:pt x="209" y="77"/>
                  </a:lnTo>
                  <a:lnTo>
                    <a:pt x="207" y="77"/>
                  </a:lnTo>
                  <a:lnTo>
                    <a:pt x="209" y="77"/>
                  </a:lnTo>
                  <a:lnTo>
                    <a:pt x="209" y="75"/>
                  </a:lnTo>
                  <a:lnTo>
                    <a:pt x="209" y="77"/>
                  </a:lnTo>
                  <a:lnTo>
                    <a:pt x="211" y="77"/>
                  </a:lnTo>
                  <a:lnTo>
                    <a:pt x="209" y="77"/>
                  </a:lnTo>
                  <a:lnTo>
                    <a:pt x="211" y="77"/>
                  </a:lnTo>
                  <a:lnTo>
                    <a:pt x="211" y="79"/>
                  </a:lnTo>
                  <a:lnTo>
                    <a:pt x="209" y="79"/>
                  </a:lnTo>
                  <a:lnTo>
                    <a:pt x="211" y="79"/>
                  </a:lnTo>
                  <a:lnTo>
                    <a:pt x="211" y="80"/>
                  </a:lnTo>
                  <a:lnTo>
                    <a:pt x="213" y="80"/>
                  </a:lnTo>
                  <a:lnTo>
                    <a:pt x="213" y="79"/>
                  </a:lnTo>
                  <a:lnTo>
                    <a:pt x="213" y="77"/>
                  </a:lnTo>
                  <a:lnTo>
                    <a:pt x="215" y="77"/>
                  </a:lnTo>
                  <a:lnTo>
                    <a:pt x="217" y="77"/>
                  </a:lnTo>
                  <a:lnTo>
                    <a:pt x="215" y="77"/>
                  </a:lnTo>
                  <a:lnTo>
                    <a:pt x="215" y="79"/>
                  </a:lnTo>
                  <a:lnTo>
                    <a:pt x="217" y="79"/>
                  </a:lnTo>
                  <a:lnTo>
                    <a:pt x="217" y="80"/>
                  </a:lnTo>
                  <a:lnTo>
                    <a:pt x="217" y="79"/>
                  </a:lnTo>
                  <a:lnTo>
                    <a:pt x="219" y="79"/>
                  </a:lnTo>
                  <a:lnTo>
                    <a:pt x="217" y="79"/>
                  </a:lnTo>
                  <a:lnTo>
                    <a:pt x="219" y="79"/>
                  </a:lnTo>
                  <a:lnTo>
                    <a:pt x="219" y="77"/>
                  </a:lnTo>
                  <a:lnTo>
                    <a:pt x="219" y="79"/>
                  </a:lnTo>
                  <a:lnTo>
                    <a:pt x="219" y="77"/>
                  </a:lnTo>
                  <a:lnTo>
                    <a:pt x="221" y="77"/>
                  </a:lnTo>
                  <a:lnTo>
                    <a:pt x="221" y="75"/>
                  </a:lnTo>
                  <a:lnTo>
                    <a:pt x="219" y="75"/>
                  </a:lnTo>
                  <a:lnTo>
                    <a:pt x="219" y="73"/>
                  </a:lnTo>
                  <a:lnTo>
                    <a:pt x="221" y="73"/>
                  </a:lnTo>
                  <a:lnTo>
                    <a:pt x="221" y="75"/>
                  </a:lnTo>
                  <a:lnTo>
                    <a:pt x="221" y="73"/>
                  </a:lnTo>
                  <a:lnTo>
                    <a:pt x="222" y="73"/>
                  </a:lnTo>
                  <a:lnTo>
                    <a:pt x="224" y="73"/>
                  </a:lnTo>
                  <a:lnTo>
                    <a:pt x="224" y="75"/>
                  </a:lnTo>
                  <a:lnTo>
                    <a:pt x="224" y="77"/>
                  </a:lnTo>
                  <a:lnTo>
                    <a:pt x="226" y="77"/>
                  </a:lnTo>
                  <a:lnTo>
                    <a:pt x="226" y="75"/>
                  </a:lnTo>
                  <a:lnTo>
                    <a:pt x="226" y="77"/>
                  </a:lnTo>
                  <a:lnTo>
                    <a:pt x="226" y="75"/>
                  </a:lnTo>
                  <a:lnTo>
                    <a:pt x="228" y="77"/>
                  </a:lnTo>
                  <a:lnTo>
                    <a:pt x="228" y="75"/>
                  </a:lnTo>
                  <a:lnTo>
                    <a:pt x="228" y="77"/>
                  </a:lnTo>
                  <a:lnTo>
                    <a:pt x="230" y="77"/>
                  </a:lnTo>
                  <a:lnTo>
                    <a:pt x="230" y="79"/>
                  </a:lnTo>
                  <a:lnTo>
                    <a:pt x="232" y="79"/>
                  </a:lnTo>
                  <a:lnTo>
                    <a:pt x="234" y="79"/>
                  </a:lnTo>
                  <a:lnTo>
                    <a:pt x="234" y="80"/>
                  </a:lnTo>
                  <a:lnTo>
                    <a:pt x="236" y="82"/>
                  </a:lnTo>
                  <a:lnTo>
                    <a:pt x="236" y="84"/>
                  </a:lnTo>
                  <a:lnTo>
                    <a:pt x="238" y="84"/>
                  </a:lnTo>
                  <a:lnTo>
                    <a:pt x="236" y="84"/>
                  </a:lnTo>
                  <a:lnTo>
                    <a:pt x="238" y="84"/>
                  </a:lnTo>
                  <a:lnTo>
                    <a:pt x="238" y="86"/>
                  </a:lnTo>
                  <a:lnTo>
                    <a:pt x="240" y="86"/>
                  </a:lnTo>
                  <a:lnTo>
                    <a:pt x="240" y="88"/>
                  </a:lnTo>
                  <a:lnTo>
                    <a:pt x="242" y="88"/>
                  </a:lnTo>
                  <a:lnTo>
                    <a:pt x="244" y="88"/>
                  </a:lnTo>
                  <a:lnTo>
                    <a:pt x="244" y="90"/>
                  </a:lnTo>
                  <a:lnTo>
                    <a:pt x="242" y="90"/>
                  </a:lnTo>
                  <a:lnTo>
                    <a:pt x="242" y="88"/>
                  </a:lnTo>
                  <a:lnTo>
                    <a:pt x="242" y="90"/>
                  </a:lnTo>
                  <a:lnTo>
                    <a:pt x="242" y="92"/>
                  </a:lnTo>
                  <a:lnTo>
                    <a:pt x="242" y="94"/>
                  </a:lnTo>
                  <a:lnTo>
                    <a:pt x="240" y="94"/>
                  </a:lnTo>
                  <a:lnTo>
                    <a:pt x="240" y="96"/>
                  </a:lnTo>
                  <a:lnTo>
                    <a:pt x="240" y="98"/>
                  </a:lnTo>
                  <a:lnTo>
                    <a:pt x="240" y="100"/>
                  </a:lnTo>
                  <a:lnTo>
                    <a:pt x="240" y="102"/>
                  </a:lnTo>
                  <a:lnTo>
                    <a:pt x="240" y="100"/>
                  </a:lnTo>
                  <a:lnTo>
                    <a:pt x="242" y="100"/>
                  </a:lnTo>
                  <a:lnTo>
                    <a:pt x="242" y="98"/>
                  </a:lnTo>
                  <a:lnTo>
                    <a:pt x="240" y="98"/>
                  </a:lnTo>
                  <a:lnTo>
                    <a:pt x="242" y="98"/>
                  </a:lnTo>
                  <a:lnTo>
                    <a:pt x="242" y="96"/>
                  </a:lnTo>
                  <a:lnTo>
                    <a:pt x="242" y="98"/>
                  </a:lnTo>
                  <a:lnTo>
                    <a:pt x="244" y="98"/>
                  </a:lnTo>
                  <a:lnTo>
                    <a:pt x="244" y="100"/>
                  </a:lnTo>
                  <a:lnTo>
                    <a:pt x="244" y="98"/>
                  </a:lnTo>
                  <a:lnTo>
                    <a:pt x="242" y="98"/>
                  </a:lnTo>
                  <a:lnTo>
                    <a:pt x="242" y="96"/>
                  </a:lnTo>
                  <a:lnTo>
                    <a:pt x="244" y="96"/>
                  </a:lnTo>
                  <a:lnTo>
                    <a:pt x="242" y="96"/>
                  </a:lnTo>
                  <a:lnTo>
                    <a:pt x="242" y="94"/>
                  </a:lnTo>
                  <a:lnTo>
                    <a:pt x="244" y="94"/>
                  </a:lnTo>
                  <a:lnTo>
                    <a:pt x="244" y="92"/>
                  </a:lnTo>
                  <a:lnTo>
                    <a:pt x="244" y="94"/>
                  </a:lnTo>
                  <a:lnTo>
                    <a:pt x="245" y="94"/>
                  </a:lnTo>
                  <a:lnTo>
                    <a:pt x="245" y="92"/>
                  </a:lnTo>
                  <a:lnTo>
                    <a:pt x="245" y="90"/>
                  </a:lnTo>
                  <a:lnTo>
                    <a:pt x="247" y="90"/>
                  </a:lnTo>
                  <a:lnTo>
                    <a:pt x="249" y="90"/>
                  </a:lnTo>
                  <a:lnTo>
                    <a:pt x="251" y="90"/>
                  </a:lnTo>
                  <a:lnTo>
                    <a:pt x="253" y="90"/>
                  </a:lnTo>
                  <a:lnTo>
                    <a:pt x="255" y="92"/>
                  </a:lnTo>
                  <a:lnTo>
                    <a:pt x="257" y="92"/>
                  </a:lnTo>
                  <a:lnTo>
                    <a:pt x="257" y="94"/>
                  </a:lnTo>
                  <a:lnTo>
                    <a:pt x="259" y="96"/>
                  </a:lnTo>
                  <a:lnTo>
                    <a:pt x="257" y="96"/>
                  </a:lnTo>
                  <a:lnTo>
                    <a:pt x="257" y="98"/>
                  </a:lnTo>
                  <a:lnTo>
                    <a:pt x="259" y="96"/>
                  </a:lnTo>
                  <a:lnTo>
                    <a:pt x="259" y="98"/>
                  </a:lnTo>
                  <a:lnTo>
                    <a:pt x="259" y="96"/>
                  </a:lnTo>
                  <a:lnTo>
                    <a:pt x="259" y="94"/>
                  </a:lnTo>
                  <a:lnTo>
                    <a:pt x="259" y="92"/>
                  </a:lnTo>
                  <a:lnTo>
                    <a:pt x="259" y="90"/>
                  </a:lnTo>
                  <a:lnTo>
                    <a:pt x="259" y="92"/>
                  </a:lnTo>
                  <a:lnTo>
                    <a:pt x="261" y="92"/>
                  </a:lnTo>
                  <a:lnTo>
                    <a:pt x="263" y="92"/>
                  </a:lnTo>
                  <a:lnTo>
                    <a:pt x="263" y="94"/>
                  </a:lnTo>
                  <a:lnTo>
                    <a:pt x="265" y="94"/>
                  </a:lnTo>
                  <a:lnTo>
                    <a:pt x="265" y="96"/>
                  </a:lnTo>
                  <a:lnTo>
                    <a:pt x="267" y="96"/>
                  </a:lnTo>
                  <a:lnTo>
                    <a:pt x="265" y="96"/>
                  </a:lnTo>
                  <a:lnTo>
                    <a:pt x="265" y="94"/>
                  </a:lnTo>
                  <a:lnTo>
                    <a:pt x="265" y="92"/>
                  </a:lnTo>
                  <a:lnTo>
                    <a:pt x="265" y="90"/>
                  </a:lnTo>
                  <a:lnTo>
                    <a:pt x="267" y="92"/>
                  </a:lnTo>
                  <a:lnTo>
                    <a:pt x="269" y="92"/>
                  </a:lnTo>
                  <a:lnTo>
                    <a:pt x="269" y="90"/>
                  </a:lnTo>
                  <a:lnTo>
                    <a:pt x="270" y="90"/>
                  </a:lnTo>
                  <a:lnTo>
                    <a:pt x="270" y="88"/>
                  </a:lnTo>
                  <a:lnTo>
                    <a:pt x="270" y="90"/>
                  </a:lnTo>
                  <a:lnTo>
                    <a:pt x="269" y="90"/>
                  </a:lnTo>
                  <a:lnTo>
                    <a:pt x="267" y="90"/>
                  </a:lnTo>
                  <a:lnTo>
                    <a:pt x="269" y="90"/>
                  </a:lnTo>
                  <a:lnTo>
                    <a:pt x="267" y="90"/>
                  </a:lnTo>
                  <a:lnTo>
                    <a:pt x="265" y="90"/>
                  </a:lnTo>
                  <a:lnTo>
                    <a:pt x="267" y="88"/>
                  </a:lnTo>
                  <a:lnTo>
                    <a:pt x="265" y="88"/>
                  </a:lnTo>
                  <a:lnTo>
                    <a:pt x="265" y="86"/>
                  </a:lnTo>
                  <a:lnTo>
                    <a:pt x="267" y="86"/>
                  </a:lnTo>
                  <a:lnTo>
                    <a:pt x="265" y="86"/>
                  </a:lnTo>
                  <a:lnTo>
                    <a:pt x="263" y="86"/>
                  </a:lnTo>
                  <a:lnTo>
                    <a:pt x="263" y="84"/>
                  </a:lnTo>
                  <a:lnTo>
                    <a:pt x="261" y="84"/>
                  </a:lnTo>
                  <a:lnTo>
                    <a:pt x="261" y="82"/>
                  </a:lnTo>
                  <a:lnTo>
                    <a:pt x="261" y="80"/>
                  </a:lnTo>
                  <a:lnTo>
                    <a:pt x="263" y="80"/>
                  </a:lnTo>
                  <a:lnTo>
                    <a:pt x="263" y="79"/>
                  </a:lnTo>
                  <a:lnTo>
                    <a:pt x="265" y="79"/>
                  </a:lnTo>
                  <a:lnTo>
                    <a:pt x="265" y="77"/>
                  </a:lnTo>
                  <a:lnTo>
                    <a:pt x="265" y="79"/>
                  </a:lnTo>
                  <a:lnTo>
                    <a:pt x="267" y="77"/>
                  </a:lnTo>
                  <a:lnTo>
                    <a:pt x="267" y="75"/>
                  </a:lnTo>
                  <a:lnTo>
                    <a:pt x="269" y="73"/>
                  </a:lnTo>
                  <a:lnTo>
                    <a:pt x="267" y="73"/>
                  </a:lnTo>
                  <a:lnTo>
                    <a:pt x="267" y="71"/>
                  </a:lnTo>
                  <a:lnTo>
                    <a:pt x="269" y="71"/>
                  </a:lnTo>
                  <a:lnTo>
                    <a:pt x="269" y="69"/>
                  </a:lnTo>
                  <a:lnTo>
                    <a:pt x="269" y="67"/>
                  </a:lnTo>
                  <a:lnTo>
                    <a:pt x="269" y="69"/>
                  </a:lnTo>
                  <a:lnTo>
                    <a:pt x="270" y="69"/>
                  </a:lnTo>
                  <a:lnTo>
                    <a:pt x="272" y="69"/>
                  </a:lnTo>
                  <a:lnTo>
                    <a:pt x="274" y="67"/>
                  </a:lnTo>
                  <a:lnTo>
                    <a:pt x="274" y="65"/>
                  </a:lnTo>
                  <a:lnTo>
                    <a:pt x="276" y="65"/>
                  </a:lnTo>
                  <a:lnTo>
                    <a:pt x="276" y="67"/>
                  </a:lnTo>
                  <a:lnTo>
                    <a:pt x="276" y="65"/>
                  </a:lnTo>
                  <a:lnTo>
                    <a:pt x="274" y="65"/>
                  </a:lnTo>
                  <a:lnTo>
                    <a:pt x="274" y="63"/>
                  </a:lnTo>
                  <a:lnTo>
                    <a:pt x="272" y="63"/>
                  </a:lnTo>
                  <a:lnTo>
                    <a:pt x="272" y="61"/>
                  </a:lnTo>
                  <a:lnTo>
                    <a:pt x="272" y="59"/>
                  </a:lnTo>
                  <a:lnTo>
                    <a:pt x="274" y="59"/>
                  </a:lnTo>
                  <a:lnTo>
                    <a:pt x="276" y="59"/>
                  </a:lnTo>
                  <a:lnTo>
                    <a:pt x="276" y="57"/>
                  </a:lnTo>
                  <a:lnTo>
                    <a:pt x="276" y="55"/>
                  </a:lnTo>
                  <a:lnTo>
                    <a:pt x="278" y="55"/>
                  </a:lnTo>
                  <a:lnTo>
                    <a:pt x="278" y="54"/>
                  </a:lnTo>
                  <a:lnTo>
                    <a:pt x="280" y="54"/>
                  </a:lnTo>
                  <a:lnTo>
                    <a:pt x="280" y="55"/>
                  </a:lnTo>
                  <a:lnTo>
                    <a:pt x="282" y="55"/>
                  </a:lnTo>
                  <a:lnTo>
                    <a:pt x="280" y="55"/>
                  </a:lnTo>
                  <a:lnTo>
                    <a:pt x="280" y="54"/>
                  </a:lnTo>
                  <a:lnTo>
                    <a:pt x="280" y="52"/>
                  </a:lnTo>
                  <a:lnTo>
                    <a:pt x="280" y="50"/>
                  </a:lnTo>
                  <a:lnTo>
                    <a:pt x="282" y="50"/>
                  </a:lnTo>
                  <a:lnTo>
                    <a:pt x="282" y="52"/>
                  </a:lnTo>
                  <a:lnTo>
                    <a:pt x="284" y="52"/>
                  </a:lnTo>
                  <a:lnTo>
                    <a:pt x="284" y="54"/>
                  </a:lnTo>
                  <a:lnTo>
                    <a:pt x="286" y="55"/>
                  </a:lnTo>
                  <a:lnTo>
                    <a:pt x="286" y="54"/>
                  </a:lnTo>
                  <a:lnTo>
                    <a:pt x="286" y="55"/>
                  </a:lnTo>
                  <a:lnTo>
                    <a:pt x="286" y="54"/>
                  </a:lnTo>
                  <a:lnTo>
                    <a:pt x="284" y="54"/>
                  </a:lnTo>
                  <a:lnTo>
                    <a:pt x="286" y="54"/>
                  </a:lnTo>
                  <a:lnTo>
                    <a:pt x="286" y="52"/>
                  </a:lnTo>
                  <a:lnTo>
                    <a:pt x="284" y="52"/>
                  </a:lnTo>
                  <a:lnTo>
                    <a:pt x="284" y="50"/>
                  </a:lnTo>
                  <a:lnTo>
                    <a:pt x="286" y="50"/>
                  </a:lnTo>
                  <a:lnTo>
                    <a:pt x="288" y="50"/>
                  </a:lnTo>
                  <a:lnTo>
                    <a:pt x="288" y="48"/>
                  </a:lnTo>
                  <a:lnTo>
                    <a:pt x="286" y="48"/>
                  </a:lnTo>
                  <a:lnTo>
                    <a:pt x="288" y="48"/>
                  </a:lnTo>
                  <a:lnTo>
                    <a:pt x="288" y="46"/>
                  </a:lnTo>
                  <a:lnTo>
                    <a:pt x="288" y="48"/>
                  </a:lnTo>
                  <a:lnTo>
                    <a:pt x="288" y="46"/>
                  </a:lnTo>
                  <a:lnTo>
                    <a:pt x="288" y="48"/>
                  </a:lnTo>
                  <a:lnTo>
                    <a:pt x="290" y="48"/>
                  </a:lnTo>
                  <a:lnTo>
                    <a:pt x="292" y="48"/>
                  </a:lnTo>
                  <a:lnTo>
                    <a:pt x="290" y="48"/>
                  </a:lnTo>
                  <a:lnTo>
                    <a:pt x="292" y="48"/>
                  </a:lnTo>
                  <a:lnTo>
                    <a:pt x="292" y="46"/>
                  </a:lnTo>
                  <a:lnTo>
                    <a:pt x="292" y="48"/>
                  </a:lnTo>
                  <a:lnTo>
                    <a:pt x="293" y="48"/>
                  </a:lnTo>
                  <a:lnTo>
                    <a:pt x="293" y="50"/>
                  </a:lnTo>
                  <a:lnTo>
                    <a:pt x="295" y="50"/>
                  </a:lnTo>
                  <a:lnTo>
                    <a:pt x="297" y="50"/>
                  </a:lnTo>
                  <a:lnTo>
                    <a:pt x="299" y="50"/>
                  </a:lnTo>
                  <a:lnTo>
                    <a:pt x="299" y="48"/>
                  </a:lnTo>
                  <a:lnTo>
                    <a:pt x="301" y="48"/>
                  </a:lnTo>
                  <a:lnTo>
                    <a:pt x="303" y="50"/>
                  </a:lnTo>
                  <a:lnTo>
                    <a:pt x="305" y="50"/>
                  </a:lnTo>
                  <a:lnTo>
                    <a:pt x="305" y="48"/>
                  </a:lnTo>
                  <a:lnTo>
                    <a:pt x="307" y="48"/>
                  </a:lnTo>
                  <a:lnTo>
                    <a:pt x="309" y="48"/>
                  </a:lnTo>
                  <a:lnTo>
                    <a:pt x="309" y="50"/>
                  </a:lnTo>
                  <a:lnTo>
                    <a:pt x="311" y="50"/>
                  </a:lnTo>
                  <a:lnTo>
                    <a:pt x="309" y="48"/>
                  </a:lnTo>
                  <a:lnTo>
                    <a:pt x="311" y="46"/>
                  </a:lnTo>
                  <a:lnTo>
                    <a:pt x="313" y="46"/>
                  </a:lnTo>
                  <a:lnTo>
                    <a:pt x="315" y="46"/>
                  </a:lnTo>
                  <a:lnTo>
                    <a:pt x="313" y="46"/>
                  </a:lnTo>
                  <a:lnTo>
                    <a:pt x="313" y="44"/>
                  </a:lnTo>
                  <a:lnTo>
                    <a:pt x="313" y="42"/>
                  </a:lnTo>
                  <a:lnTo>
                    <a:pt x="313" y="40"/>
                  </a:lnTo>
                  <a:lnTo>
                    <a:pt x="313" y="38"/>
                  </a:lnTo>
                  <a:lnTo>
                    <a:pt x="315" y="38"/>
                  </a:lnTo>
                  <a:lnTo>
                    <a:pt x="313" y="38"/>
                  </a:lnTo>
                  <a:lnTo>
                    <a:pt x="311" y="38"/>
                  </a:lnTo>
                  <a:lnTo>
                    <a:pt x="311" y="36"/>
                  </a:lnTo>
                  <a:lnTo>
                    <a:pt x="309" y="36"/>
                  </a:lnTo>
                  <a:lnTo>
                    <a:pt x="309" y="34"/>
                  </a:lnTo>
                  <a:lnTo>
                    <a:pt x="307" y="36"/>
                  </a:lnTo>
                  <a:lnTo>
                    <a:pt x="305" y="36"/>
                  </a:lnTo>
                  <a:lnTo>
                    <a:pt x="303" y="36"/>
                  </a:lnTo>
                  <a:lnTo>
                    <a:pt x="303" y="34"/>
                  </a:lnTo>
                  <a:lnTo>
                    <a:pt x="301" y="34"/>
                  </a:lnTo>
                  <a:lnTo>
                    <a:pt x="303" y="34"/>
                  </a:lnTo>
                  <a:lnTo>
                    <a:pt x="301" y="34"/>
                  </a:lnTo>
                  <a:lnTo>
                    <a:pt x="301" y="32"/>
                  </a:lnTo>
                  <a:lnTo>
                    <a:pt x="299" y="32"/>
                  </a:lnTo>
                  <a:lnTo>
                    <a:pt x="301" y="32"/>
                  </a:lnTo>
                  <a:lnTo>
                    <a:pt x="299" y="32"/>
                  </a:lnTo>
                  <a:lnTo>
                    <a:pt x="299" y="31"/>
                  </a:lnTo>
                  <a:lnTo>
                    <a:pt x="301" y="32"/>
                  </a:lnTo>
                  <a:lnTo>
                    <a:pt x="301" y="31"/>
                  </a:lnTo>
                  <a:lnTo>
                    <a:pt x="301" y="32"/>
                  </a:lnTo>
                  <a:lnTo>
                    <a:pt x="303" y="32"/>
                  </a:lnTo>
                  <a:lnTo>
                    <a:pt x="303" y="31"/>
                  </a:lnTo>
                  <a:lnTo>
                    <a:pt x="303" y="32"/>
                  </a:lnTo>
                  <a:lnTo>
                    <a:pt x="305" y="32"/>
                  </a:lnTo>
                  <a:lnTo>
                    <a:pt x="305" y="34"/>
                  </a:lnTo>
                  <a:lnTo>
                    <a:pt x="305" y="32"/>
                  </a:lnTo>
                  <a:lnTo>
                    <a:pt x="305" y="34"/>
                  </a:lnTo>
                  <a:lnTo>
                    <a:pt x="307" y="34"/>
                  </a:lnTo>
                  <a:lnTo>
                    <a:pt x="307" y="32"/>
                  </a:lnTo>
                  <a:lnTo>
                    <a:pt x="305" y="32"/>
                  </a:lnTo>
                  <a:lnTo>
                    <a:pt x="305" y="31"/>
                  </a:lnTo>
                  <a:lnTo>
                    <a:pt x="307" y="31"/>
                  </a:lnTo>
                  <a:lnTo>
                    <a:pt x="307" y="32"/>
                  </a:lnTo>
                  <a:lnTo>
                    <a:pt x="307" y="31"/>
                  </a:lnTo>
                  <a:lnTo>
                    <a:pt x="309" y="31"/>
                  </a:lnTo>
                  <a:lnTo>
                    <a:pt x="309" y="32"/>
                  </a:lnTo>
                  <a:lnTo>
                    <a:pt x="311" y="32"/>
                  </a:lnTo>
                  <a:lnTo>
                    <a:pt x="311" y="34"/>
                  </a:lnTo>
                  <a:lnTo>
                    <a:pt x="313" y="34"/>
                  </a:lnTo>
                  <a:lnTo>
                    <a:pt x="313" y="36"/>
                  </a:lnTo>
                  <a:lnTo>
                    <a:pt x="315" y="36"/>
                  </a:lnTo>
                  <a:lnTo>
                    <a:pt x="315" y="34"/>
                  </a:lnTo>
                  <a:lnTo>
                    <a:pt x="317" y="34"/>
                  </a:lnTo>
                  <a:lnTo>
                    <a:pt x="318" y="34"/>
                  </a:lnTo>
                  <a:lnTo>
                    <a:pt x="318" y="36"/>
                  </a:lnTo>
                  <a:lnTo>
                    <a:pt x="320" y="36"/>
                  </a:lnTo>
                  <a:lnTo>
                    <a:pt x="320" y="38"/>
                  </a:lnTo>
                  <a:lnTo>
                    <a:pt x="320" y="40"/>
                  </a:lnTo>
                  <a:lnTo>
                    <a:pt x="322" y="40"/>
                  </a:lnTo>
                  <a:lnTo>
                    <a:pt x="324" y="40"/>
                  </a:lnTo>
                  <a:lnTo>
                    <a:pt x="326" y="40"/>
                  </a:lnTo>
                  <a:lnTo>
                    <a:pt x="324" y="40"/>
                  </a:lnTo>
                  <a:lnTo>
                    <a:pt x="326" y="40"/>
                  </a:lnTo>
                  <a:lnTo>
                    <a:pt x="328" y="40"/>
                  </a:lnTo>
                  <a:lnTo>
                    <a:pt x="328" y="42"/>
                  </a:lnTo>
                  <a:lnTo>
                    <a:pt x="326" y="42"/>
                  </a:lnTo>
                  <a:lnTo>
                    <a:pt x="328" y="42"/>
                  </a:lnTo>
                  <a:lnTo>
                    <a:pt x="330" y="42"/>
                  </a:lnTo>
                  <a:lnTo>
                    <a:pt x="330" y="40"/>
                  </a:lnTo>
                  <a:lnTo>
                    <a:pt x="332" y="40"/>
                  </a:lnTo>
                  <a:lnTo>
                    <a:pt x="334" y="40"/>
                  </a:lnTo>
                  <a:lnTo>
                    <a:pt x="334" y="42"/>
                  </a:lnTo>
                  <a:lnTo>
                    <a:pt x="332" y="40"/>
                  </a:lnTo>
                  <a:lnTo>
                    <a:pt x="332" y="42"/>
                  </a:lnTo>
                  <a:lnTo>
                    <a:pt x="334" y="42"/>
                  </a:lnTo>
                  <a:lnTo>
                    <a:pt x="336" y="42"/>
                  </a:lnTo>
                  <a:lnTo>
                    <a:pt x="336" y="44"/>
                  </a:lnTo>
                  <a:lnTo>
                    <a:pt x="336" y="42"/>
                  </a:lnTo>
                  <a:lnTo>
                    <a:pt x="338" y="42"/>
                  </a:lnTo>
                  <a:lnTo>
                    <a:pt x="338" y="44"/>
                  </a:lnTo>
                  <a:lnTo>
                    <a:pt x="338" y="46"/>
                  </a:lnTo>
                  <a:lnTo>
                    <a:pt x="338" y="44"/>
                  </a:lnTo>
                  <a:lnTo>
                    <a:pt x="340" y="44"/>
                  </a:lnTo>
                  <a:lnTo>
                    <a:pt x="341" y="46"/>
                  </a:lnTo>
                  <a:lnTo>
                    <a:pt x="343" y="46"/>
                  </a:lnTo>
                  <a:lnTo>
                    <a:pt x="345" y="44"/>
                  </a:lnTo>
                  <a:lnTo>
                    <a:pt x="347" y="44"/>
                  </a:lnTo>
                  <a:lnTo>
                    <a:pt x="347" y="46"/>
                  </a:lnTo>
                  <a:lnTo>
                    <a:pt x="349" y="46"/>
                  </a:lnTo>
                  <a:lnTo>
                    <a:pt x="349" y="48"/>
                  </a:lnTo>
                  <a:lnTo>
                    <a:pt x="351" y="48"/>
                  </a:lnTo>
                  <a:lnTo>
                    <a:pt x="353" y="48"/>
                  </a:lnTo>
                  <a:lnTo>
                    <a:pt x="353" y="50"/>
                  </a:lnTo>
                  <a:lnTo>
                    <a:pt x="355" y="50"/>
                  </a:lnTo>
                  <a:lnTo>
                    <a:pt x="353" y="48"/>
                  </a:lnTo>
                  <a:lnTo>
                    <a:pt x="355" y="48"/>
                  </a:lnTo>
                  <a:lnTo>
                    <a:pt x="357" y="48"/>
                  </a:lnTo>
                  <a:lnTo>
                    <a:pt x="355" y="48"/>
                  </a:lnTo>
                  <a:lnTo>
                    <a:pt x="355" y="46"/>
                  </a:lnTo>
                  <a:lnTo>
                    <a:pt x="357" y="46"/>
                  </a:lnTo>
                  <a:lnTo>
                    <a:pt x="359" y="46"/>
                  </a:lnTo>
                  <a:lnTo>
                    <a:pt x="361" y="46"/>
                  </a:lnTo>
                  <a:lnTo>
                    <a:pt x="363" y="44"/>
                  </a:lnTo>
                  <a:lnTo>
                    <a:pt x="361" y="44"/>
                  </a:lnTo>
                  <a:lnTo>
                    <a:pt x="361" y="46"/>
                  </a:lnTo>
                  <a:lnTo>
                    <a:pt x="359" y="46"/>
                  </a:lnTo>
                  <a:lnTo>
                    <a:pt x="359" y="44"/>
                  </a:lnTo>
                  <a:lnTo>
                    <a:pt x="361" y="44"/>
                  </a:lnTo>
                  <a:lnTo>
                    <a:pt x="363" y="44"/>
                  </a:lnTo>
                  <a:lnTo>
                    <a:pt x="363" y="42"/>
                  </a:lnTo>
                  <a:lnTo>
                    <a:pt x="365" y="42"/>
                  </a:lnTo>
                  <a:lnTo>
                    <a:pt x="365" y="40"/>
                  </a:lnTo>
                  <a:lnTo>
                    <a:pt x="365" y="42"/>
                  </a:lnTo>
                  <a:lnTo>
                    <a:pt x="363" y="44"/>
                  </a:lnTo>
                  <a:lnTo>
                    <a:pt x="365" y="44"/>
                  </a:lnTo>
                  <a:lnTo>
                    <a:pt x="363" y="46"/>
                  </a:lnTo>
                  <a:lnTo>
                    <a:pt x="361" y="46"/>
                  </a:lnTo>
                  <a:lnTo>
                    <a:pt x="361" y="48"/>
                  </a:lnTo>
                  <a:lnTo>
                    <a:pt x="363" y="50"/>
                  </a:lnTo>
                  <a:lnTo>
                    <a:pt x="363" y="48"/>
                  </a:lnTo>
                  <a:lnTo>
                    <a:pt x="365" y="48"/>
                  </a:lnTo>
                  <a:lnTo>
                    <a:pt x="365" y="46"/>
                  </a:lnTo>
                  <a:lnTo>
                    <a:pt x="365" y="48"/>
                  </a:lnTo>
                  <a:lnTo>
                    <a:pt x="365" y="46"/>
                  </a:lnTo>
                  <a:lnTo>
                    <a:pt x="366" y="46"/>
                  </a:lnTo>
                  <a:lnTo>
                    <a:pt x="366" y="48"/>
                  </a:lnTo>
                  <a:lnTo>
                    <a:pt x="365" y="48"/>
                  </a:lnTo>
                  <a:lnTo>
                    <a:pt x="366" y="48"/>
                  </a:lnTo>
                  <a:lnTo>
                    <a:pt x="368" y="48"/>
                  </a:lnTo>
                  <a:lnTo>
                    <a:pt x="366" y="48"/>
                  </a:lnTo>
                  <a:lnTo>
                    <a:pt x="366" y="50"/>
                  </a:lnTo>
                  <a:lnTo>
                    <a:pt x="366" y="52"/>
                  </a:lnTo>
                  <a:lnTo>
                    <a:pt x="366" y="50"/>
                  </a:lnTo>
                  <a:lnTo>
                    <a:pt x="366" y="52"/>
                  </a:lnTo>
                  <a:lnTo>
                    <a:pt x="368" y="52"/>
                  </a:lnTo>
                  <a:lnTo>
                    <a:pt x="370" y="52"/>
                  </a:lnTo>
                  <a:lnTo>
                    <a:pt x="370" y="50"/>
                  </a:lnTo>
                  <a:lnTo>
                    <a:pt x="372" y="50"/>
                  </a:lnTo>
                  <a:lnTo>
                    <a:pt x="372" y="48"/>
                  </a:lnTo>
                  <a:lnTo>
                    <a:pt x="370" y="48"/>
                  </a:lnTo>
                  <a:lnTo>
                    <a:pt x="368" y="48"/>
                  </a:lnTo>
                  <a:lnTo>
                    <a:pt x="370" y="48"/>
                  </a:lnTo>
                  <a:lnTo>
                    <a:pt x="370" y="46"/>
                  </a:lnTo>
                  <a:lnTo>
                    <a:pt x="372" y="46"/>
                  </a:lnTo>
                  <a:lnTo>
                    <a:pt x="372" y="44"/>
                  </a:lnTo>
                  <a:lnTo>
                    <a:pt x="374" y="44"/>
                  </a:lnTo>
                  <a:lnTo>
                    <a:pt x="376" y="44"/>
                  </a:lnTo>
                  <a:lnTo>
                    <a:pt x="376" y="42"/>
                  </a:lnTo>
                  <a:lnTo>
                    <a:pt x="376" y="44"/>
                  </a:lnTo>
                  <a:lnTo>
                    <a:pt x="374" y="44"/>
                  </a:lnTo>
                  <a:lnTo>
                    <a:pt x="374" y="46"/>
                  </a:lnTo>
                  <a:lnTo>
                    <a:pt x="376" y="46"/>
                  </a:lnTo>
                  <a:lnTo>
                    <a:pt x="376" y="48"/>
                  </a:lnTo>
                  <a:lnTo>
                    <a:pt x="378" y="50"/>
                  </a:lnTo>
                  <a:lnTo>
                    <a:pt x="378" y="48"/>
                  </a:lnTo>
                  <a:lnTo>
                    <a:pt x="380" y="48"/>
                  </a:lnTo>
                  <a:lnTo>
                    <a:pt x="382" y="50"/>
                  </a:lnTo>
                  <a:lnTo>
                    <a:pt x="380" y="52"/>
                  </a:lnTo>
                  <a:lnTo>
                    <a:pt x="380" y="54"/>
                  </a:lnTo>
                  <a:lnTo>
                    <a:pt x="378" y="54"/>
                  </a:lnTo>
                  <a:lnTo>
                    <a:pt x="380" y="52"/>
                  </a:lnTo>
                  <a:lnTo>
                    <a:pt x="378" y="52"/>
                  </a:lnTo>
                  <a:lnTo>
                    <a:pt x="378" y="54"/>
                  </a:lnTo>
                  <a:lnTo>
                    <a:pt x="378" y="55"/>
                  </a:lnTo>
                  <a:lnTo>
                    <a:pt x="376" y="55"/>
                  </a:lnTo>
                  <a:lnTo>
                    <a:pt x="376" y="57"/>
                  </a:lnTo>
                  <a:lnTo>
                    <a:pt x="374" y="57"/>
                  </a:lnTo>
                  <a:lnTo>
                    <a:pt x="374" y="59"/>
                  </a:lnTo>
                  <a:lnTo>
                    <a:pt x="376" y="59"/>
                  </a:lnTo>
                  <a:lnTo>
                    <a:pt x="376" y="61"/>
                  </a:lnTo>
                  <a:lnTo>
                    <a:pt x="376" y="59"/>
                  </a:lnTo>
                  <a:lnTo>
                    <a:pt x="374" y="59"/>
                  </a:lnTo>
                  <a:lnTo>
                    <a:pt x="374" y="61"/>
                  </a:lnTo>
                  <a:lnTo>
                    <a:pt x="374" y="59"/>
                  </a:lnTo>
                  <a:lnTo>
                    <a:pt x="374" y="61"/>
                  </a:lnTo>
                  <a:lnTo>
                    <a:pt x="376" y="61"/>
                  </a:lnTo>
                  <a:lnTo>
                    <a:pt x="374" y="63"/>
                  </a:lnTo>
                  <a:lnTo>
                    <a:pt x="374" y="65"/>
                  </a:lnTo>
                  <a:lnTo>
                    <a:pt x="372" y="65"/>
                  </a:lnTo>
                  <a:lnTo>
                    <a:pt x="372" y="63"/>
                  </a:lnTo>
                  <a:lnTo>
                    <a:pt x="372" y="61"/>
                  </a:lnTo>
                  <a:lnTo>
                    <a:pt x="370" y="61"/>
                  </a:lnTo>
                  <a:lnTo>
                    <a:pt x="370" y="63"/>
                  </a:lnTo>
                  <a:lnTo>
                    <a:pt x="372" y="63"/>
                  </a:lnTo>
                  <a:lnTo>
                    <a:pt x="370" y="63"/>
                  </a:lnTo>
                  <a:lnTo>
                    <a:pt x="370" y="65"/>
                  </a:lnTo>
                  <a:lnTo>
                    <a:pt x="368" y="65"/>
                  </a:lnTo>
                  <a:lnTo>
                    <a:pt x="368" y="63"/>
                  </a:lnTo>
                  <a:lnTo>
                    <a:pt x="368" y="65"/>
                  </a:lnTo>
                  <a:lnTo>
                    <a:pt x="366" y="65"/>
                  </a:lnTo>
                  <a:lnTo>
                    <a:pt x="365" y="65"/>
                  </a:lnTo>
                  <a:lnTo>
                    <a:pt x="365" y="67"/>
                  </a:lnTo>
                  <a:lnTo>
                    <a:pt x="366" y="67"/>
                  </a:lnTo>
                  <a:lnTo>
                    <a:pt x="366" y="69"/>
                  </a:lnTo>
                  <a:lnTo>
                    <a:pt x="365" y="69"/>
                  </a:lnTo>
                  <a:lnTo>
                    <a:pt x="365" y="67"/>
                  </a:lnTo>
                  <a:lnTo>
                    <a:pt x="365" y="69"/>
                  </a:lnTo>
                  <a:lnTo>
                    <a:pt x="365" y="71"/>
                  </a:lnTo>
                  <a:lnTo>
                    <a:pt x="365" y="73"/>
                  </a:lnTo>
                  <a:lnTo>
                    <a:pt x="366" y="73"/>
                  </a:lnTo>
                  <a:lnTo>
                    <a:pt x="366" y="71"/>
                  </a:lnTo>
                  <a:lnTo>
                    <a:pt x="368" y="71"/>
                  </a:lnTo>
                  <a:lnTo>
                    <a:pt x="366" y="73"/>
                  </a:lnTo>
                  <a:lnTo>
                    <a:pt x="366" y="75"/>
                  </a:lnTo>
                  <a:lnTo>
                    <a:pt x="366" y="77"/>
                  </a:lnTo>
                  <a:lnTo>
                    <a:pt x="365" y="77"/>
                  </a:lnTo>
                  <a:lnTo>
                    <a:pt x="365" y="79"/>
                  </a:lnTo>
                  <a:lnTo>
                    <a:pt x="365" y="80"/>
                  </a:lnTo>
                  <a:lnTo>
                    <a:pt x="363" y="80"/>
                  </a:lnTo>
                  <a:lnTo>
                    <a:pt x="363" y="82"/>
                  </a:lnTo>
                  <a:lnTo>
                    <a:pt x="361" y="84"/>
                  </a:lnTo>
                  <a:lnTo>
                    <a:pt x="359" y="86"/>
                  </a:lnTo>
                  <a:lnTo>
                    <a:pt x="359" y="88"/>
                  </a:lnTo>
                  <a:lnTo>
                    <a:pt x="357" y="88"/>
                  </a:lnTo>
                  <a:lnTo>
                    <a:pt x="357" y="90"/>
                  </a:lnTo>
                  <a:lnTo>
                    <a:pt x="357" y="92"/>
                  </a:lnTo>
                  <a:lnTo>
                    <a:pt x="359" y="92"/>
                  </a:lnTo>
                  <a:lnTo>
                    <a:pt x="359" y="94"/>
                  </a:lnTo>
                  <a:lnTo>
                    <a:pt x="361" y="94"/>
                  </a:lnTo>
                  <a:lnTo>
                    <a:pt x="361" y="96"/>
                  </a:lnTo>
                  <a:lnTo>
                    <a:pt x="363" y="96"/>
                  </a:lnTo>
                  <a:lnTo>
                    <a:pt x="365" y="96"/>
                  </a:lnTo>
                  <a:lnTo>
                    <a:pt x="365" y="98"/>
                  </a:lnTo>
                  <a:lnTo>
                    <a:pt x="366" y="98"/>
                  </a:lnTo>
                  <a:lnTo>
                    <a:pt x="368" y="100"/>
                  </a:lnTo>
                  <a:lnTo>
                    <a:pt x="370" y="100"/>
                  </a:lnTo>
                  <a:lnTo>
                    <a:pt x="370" y="102"/>
                  </a:lnTo>
                  <a:lnTo>
                    <a:pt x="370" y="103"/>
                  </a:lnTo>
                  <a:lnTo>
                    <a:pt x="372" y="103"/>
                  </a:lnTo>
                  <a:lnTo>
                    <a:pt x="374" y="105"/>
                  </a:lnTo>
                  <a:lnTo>
                    <a:pt x="376" y="105"/>
                  </a:lnTo>
                  <a:lnTo>
                    <a:pt x="376" y="107"/>
                  </a:lnTo>
                  <a:lnTo>
                    <a:pt x="378" y="107"/>
                  </a:lnTo>
                  <a:lnTo>
                    <a:pt x="378" y="109"/>
                  </a:lnTo>
                  <a:lnTo>
                    <a:pt x="380" y="109"/>
                  </a:lnTo>
                  <a:lnTo>
                    <a:pt x="382" y="109"/>
                  </a:lnTo>
                  <a:lnTo>
                    <a:pt x="382" y="107"/>
                  </a:lnTo>
                  <a:lnTo>
                    <a:pt x="384" y="109"/>
                  </a:lnTo>
                  <a:lnTo>
                    <a:pt x="386" y="109"/>
                  </a:lnTo>
                  <a:lnTo>
                    <a:pt x="386" y="111"/>
                  </a:lnTo>
                  <a:lnTo>
                    <a:pt x="388" y="111"/>
                  </a:lnTo>
                  <a:lnTo>
                    <a:pt x="389" y="111"/>
                  </a:lnTo>
                  <a:lnTo>
                    <a:pt x="389" y="113"/>
                  </a:lnTo>
                  <a:lnTo>
                    <a:pt x="391" y="113"/>
                  </a:lnTo>
                  <a:lnTo>
                    <a:pt x="393" y="113"/>
                  </a:lnTo>
                  <a:lnTo>
                    <a:pt x="393" y="115"/>
                  </a:lnTo>
                  <a:lnTo>
                    <a:pt x="395" y="115"/>
                  </a:lnTo>
                  <a:lnTo>
                    <a:pt x="395" y="117"/>
                  </a:lnTo>
                  <a:lnTo>
                    <a:pt x="397" y="119"/>
                  </a:lnTo>
                  <a:lnTo>
                    <a:pt x="399" y="119"/>
                  </a:lnTo>
                  <a:lnTo>
                    <a:pt x="399" y="121"/>
                  </a:lnTo>
                  <a:lnTo>
                    <a:pt x="401" y="121"/>
                  </a:lnTo>
                  <a:lnTo>
                    <a:pt x="401" y="123"/>
                  </a:lnTo>
                  <a:lnTo>
                    <a:pt x="403" y="123"/>
                  </a:lnTo>
                  <a:lnTo>
                    <a:pt x="405" y="123"/>
                  </a:lnTo>
                  <a:lnTo>
                    <a:pt x="407" y="123"/>
                  </a:lnTo>
                  <a:lnTo>
                    <a:pt x="409" y="123"/>
                  </a:lnTo>
                  <a:lnTo>
                    <a:pt x="411" y="125"/>
                  </a:lnTo>
                  <a:lnTo>
                    <a:pt x="413" y="125"/>
                  </a:lnTo>
                  <a:lnTo>
                    <a:pt x="414" y="125"/>
                  </a:lnTo>
                  <a:lnTo>
                    <a:pt x="414" y="127"/>
                  </a:lnTo>
                  <a:lnTo>
                    <a:pt x="416" y="127"/>
                  </a:lnTo>
                  <a:lnTo>
                    <a:pt x="416" y="128"/>
                  </a:lnTo>
                  <a:lnTo>
                    <a:pt x="416" y="130"/>
                  </a:lnTo>
                  <a:lnTo>
                    <a:pt x="418" y="132"/>
                  </a:lnTo>
                  <a:lnTo>
                    <a:pt x="420" y="132"/>
                  </a:lnTo>
                  <a:lnTo>
                    <a:pt x="422" y="132"/>
                  </a:lnTo>
                  <a:lnTo>
                    <a:pt x="422" y="134"/>
                  </a:lnTo>
                  <a:lnTo>
                    <a:pt x="424" y="134"/>
                  </a:lnTo>
                  <a:lnTo>
                    <a:pt x="424" y="136"/>
                  </a:lnTo>
                  <a:lnTo>
                    <a:pt x="426" y="136"/>
                  </a:lnTo>
                  <a:lnTo>
                    <a:pt x="428" y="136"/>
                  </a:lnTo>
                  <a:lnTo>
                    <a:pt x="430" y="138"/>
                  </a:lnTo>
                  <a:lnTo>
                    <a:pt x="432" y="138"/>
                  </a:lnTo>
                  <a:lnTo>
                    <a:pt x="434" y="138"/>
                  </a:lnTo>
                  <a:lnTo>
                    <a:pt x="436" y="138"/>
                  </a:lnTo>
                  <a:lnTo>
                    <a:pt x="437" y="138"/>
                  </a:lnTo>
                  <a:lnTo>
                    <a:pt x="439" y="136"/>
                  </a:lnTo>
                  <a:lnTo>
                    <a:pt x="441" y="136"/>
                  </a:lnTo>
                  <a:lnTo>
                    <a:pt x="441" y="134"/>
                  </a:lnTo>
                  <a:lnTo>
                    <a:pt x="443" y="134"/>
                  </a:lnTo>
                  <a:lnTo>
                    <a:pt x="443" y="132"/>
                  </a:lnTo>
                  <a:lnTo>
                    <a:pt x="445" y="130"/>
                  </a:lnTo>
                  <a:lnTo>
                    <a:pt x="445" y="128"/>
                  </a:lnTo>
                  <a:lnTo>
                    <a:pt x="445" y="127"/>
                  </a:lnTo>
                  <a:lnTo>
                    <a:pt x="447" y="125"/>
                  </a:lnTo>
                  <a:lnTo>
                    <a:pt x="447" y="123"/>
                  </a:lnTo>
                  <a:lnTo>
                    <a:pt x="449" y="123"/>
                  </a:lnTo>
                  <a:lnTo>
                    <a:pt x="449" y="121"/>
                  </a:lnTo>
                  <a:lnTo>
                    <a:pt x="449" y="119"/>
                  </a:lnTo>
                  <a:lnTo>
                    <a:pt x="451" y="119"/>
                  </a:lnTo>
                  <a:lnTo>
                    <a:pt x="451" y="117"/>
                  </a:lnTo>
                  <a:lnTo>
                    <a:pt x="451" y="115"/>
                  </a:lnTo>
                  <a:lnTo>
                    <a:pt x="451" y="113"/>
                  </a:lnTo>
                  <a:lnTo>
                    <a:pt x="453" y="111"/>
                  </a:lnTo>
                  <a:lnTo>
                    <a:pt x="453" y="109"/>
                  </a:lnTo>
                  <a:lnTo>
                    <a:pt x="453" y="107"/>
                  </a:lnTo>
                  <a:lnTo>
                    <a:pt x="453" y="103"/>
                  </a:lnTo>
                  <a:lnTo>
                    <a:pt x="453" y="102"/>
                  </a:lnTo>
                  <a:lnTo>
                    <a:pt x="455" y="98"/>
                  </a:lnTo>
                  <a:lnTo>
                    <a:pt x="455" y="96"/>
                  </a:lnTo>
                  <a:lnTo>
                    <a:pt x="457" y="96"/>
                  </a:lnTo>
                  <a:lnTo>
                    <a:pt x="457" y="94"/>
                  </a:lnTo>
                  <a:lnTo>
                    <a:pt x="457" y="92"/>
                  </a:lnTo>
                  <a:lnTo>
                    <a:pt x="455" y="92"/>
                  </a:lnTo>
                  <a:lnTo>
                    <a:pt x="455" y="88"/>
                  </a:lnTo>
                  <a:lnTo>
                    <a:pt x="455" y="86"/>
                  </a:lnTo>
                  <a:lnTo>
                    <a:pt x="455" y="84"/>
                  </a:lnTo>
                  <a:lnTo>
                    <a:pt x="455" y="80"/>
                  </a:lnTo>
                  <a:lnTo>
                    <a:pt x="455" y="79"/>
                  </a:lnTo>
                  <a:lnTo>
                    <a:pt x="455" y="77"/>
                  </a:lnTo>
                  <a:lnTo>
                    <a:pt x="453" y="77"/>
                  </a:lnTo>
                  <a:lnTo>
                    <a:pt x="453" y="75"/>
                  </a:lnTo>
                  <a:lnTo>
                    <a:pt x="453" y="73"/>
                  </a:lnTo>
                  <a:lnTo>
                    <a:pt x="455" y="71"/>
                  </a:lnTo>
                  <a:lnTo>
                    <a:pt x="455" y="69"/>
                  </a:lnTo>
                  <a:lnTo>
                    <a:pt x="455" y="67"/>
                  </a:lnTo>
                  <a:lnTo>
                    <a:pt x="457" y="67"/>
                  </a:lnTo>
                  <a:lnTo>
                    <a:pt x="457" y="65"/>
                  </a:lnTo>
                  <a:lnTo>
                    <a:pt x="457" y="63"/>
                  </a:lnTo>
                  <a:lnTo>
                    <a:pt x="455" y="61"/>
                  </a:lnTo>
                  <a:lnTo>
                    <a:pt x="455" y="59"/>
                  </a:lnTo>
                  <a:lnTo>
                    <a:pt x="457" y="59"/>
                  </a:lnTo>
                  <a:lnTo>
                    <a:pt x="457" y="57"/>
                  </a:lnTo>
                  <a:lnTo>
                    <a:pt x="459" y="57"/>
                  </a:lnTo>
                  <a:lnTo>
                    <a:pt x="459" y="55"/>
                  </a:lnTo>
                  <a:lnTo>
                    <a:pt x="461" y="55"/>
                  </a:lnTo>
                  <a:lnTo>
                    <a:pt x="461" y="57"/>
                  </a:lnTo>
                  <a:lnTo>
                    <a:pt x="461" y="59"/>
                  </a:lnTo>
                  <a:lnTo>
                    <a:pt x="461" y="57"/>
                  </a:lnTo>
                  <a:lnTo>
                    <a:pt x="462" y="55"/>
                  </a:lnTo>
                  <a:lnTo>
                    <a:pt x="461" y="55"/>
                  </a:lnTo>
                  <a:lnTo>
                    <a:pt x="459" y="55"/>
                  </a:lnTo>
                  <a:lnTo>
                    <a:pt x="461" y="54"/>
                  </a:lnTo>
                  <a:lnTo>
                    <a:pt x="459" y="54"/>
                  </a:lnTo>
                  <a:lnTo>
                    <a:pt x="457" y="54"/>
                  </a:lnTo>
                  <a:lnTo>
                    <a:pt x="457" y="52"/>
                  </a:lnTo>
                  <a:lnTo>
                    <a:pt x="459" y="52"/>
                  </a:lnTo>
                  <a:lnTo>
                    <a:pt x="457" y="52"/>
                  </a:lnTo>
                  <a:lnTo>
                    <a:pt x="457" y="54"/>
                  </a:lnTo>
                  <a:lnTo>
                    <a:pt x="455" y="54"/>
                  </a:lnTo>
                  <a:lnTo>
                    <a:pt x="457" y="50"/>
                  </a:lnTo>
                  <a:lnTo>
                    <a:pt x="457" y="48"/>
                  </a:lnTo>
                  <a:lnTo>
                    <a:pt x="459" y="48"/>
                  </a:lnTo>
                  <a:lnTo>
                    <a:pt x="459" y="46"/>
                  </a:lnTo>
                  <a:lnTo>
                    <a:pt x="459" y="44"/>
                  </a:lnTo>
                  <a:lnTo>
                    <a:pt x="461" y="44"/>
                  </a:lnTo>
                  <a:lnTo>
                    <a:pt x="461" y="46"/>
                  </a:lnTo>
                  <a:lnTo>
                    <a:pt x="462" y="46"/>
                  </a:lnTo>
                  <a:lnTo>
                    <a:pt x="462" y="44"/>
                  </a:lnTo>
                  <a:lnTo>
                    <a:pt x="461" y="44"/>
                  </a:lnTo>
                  <a:lnTo>
                    <a:pt x="461" y="42"/>
                  </a:lnTo>
                  <a:lnTo>
                    <a:pt x="462" y="40"/>
                  </a:lnTo>
                  <a:lnTo>
                    <a:pt x="464" y="34"/>
                  </a:lnTo>
                  <a:lnTo>
                    <a:pt x="464" y="32"/>
                  </a:lnTo>
                  <a:lnTo>
                    <a:pt x="464" y="31"/>
                  </a:lnTo>
                  <a:lnTo>
                    <a:pt x="464" y="29"/>
                  </a:lnTo>
                  <a:lnTo>
                    <a:pt x="464" y="27"/>
                  </a:lnTo>
                  <a:lnTo>
                    <a:pt x="466" y="27"/>
                  </a:lnTo>
                  <a:lnTo>
                    <a:pt x="468" y="27"/>
                  </a:lnTo>
                  <a:lnTo>
                    <a:pt x="468" y="25"/>
                  </a:lnTo>
                  <a:lnTo>
                    <a:pt x="468" y="23"/>
                  </a:lnTo>
                  <a:lnTo>
                    <a:pt x="470" y="23"/>
                  </a:lnTo>
                  <a:close/>
                  <a:moveTo>
                    <a:pt x="466" y="23"/>
                  </a:moveTo>
                  <a:lnTo>
                    <a:pt x="464" y="23"/>
                  </a:lnTo>
                  <a:lnTo>
                    <a:pt x="464" y="25"/>
                  </a:lnTo>
                  <a:lnTo>
                    <a:pt x="464" y="23"/>
                  </a:lnTo>
                  <a:lnTo>
                    <a:pt x="464" y="21"/>
                  </a:lnTo>
                  <a:lnTo>
                    <a:pt x="466" y="23"/>
                  </a:lnTo>
                  <a:close/>
                  <a:moveTo>
                    <a:pt x="466" y="23"/>
                  </a:moveTo>
                  <a:lnTo>
                    <a:pt x="466" y="21"/>
                  </a:lnTo>
                  <a:lnTo>
                    <a:pt x="466" y="23"/>
                  </a:lnTo>
                  <a:close/>
                  <a:moveTo>
                    <a:pt x="466" y="15"/>
                  </a:moveTo>
                  <a:lnTo>
                    <a:pt x="466" y="17"/>
                  </a:lnTo>
                  <a:lnTo>
                    <a:pt x="466" y="15"/>
                  </a:lnTo>
                  <a:lnTo>
                    <a:pt x="464" y="15"/>
                  </a:lnTo>
                  <a:lnTo>
                    <a:pt x="466" y="15"/>
                  </a:lnTo>
                  <a:lnTo>
                    <a:pt x="466" y="13"/>
                  </a:lnTo>
                  <a:lnTo>
                    <a:pt x="466" y="15"/>
                  </a:lnTo>
                  <a:close/>
                  <a:moveTo>
                    <a:pt x="464" y="15"/>
                  </a:moveTo>
                  <a:lnTo>
                    <a:pt x="462" y="13"/>
                  </a:lnTo>
                  <a:lnTo>
                    <a:pt x="464" y="13"/>
                  </a:lnTo>
                  <a:lnTo>
                    <a:pt x="464" y="15"/>
                  </a:lnTo>
                  <a:close/>
                  <a:moveTo>
                    <a:pt x="474" y="2"/>
                  </a:moveTo>
                  <a:lnTo>
                    <a:pt x="474" y="4"/>
                  </a:lnTo>
                  <a:lnTo>
                    <a:pt x="472" y="4"/>
                  </a:lnTo>
                  <a:lnTo>
                    <a:pt x="472" y="2"/>
                  </a:lnTo>
                  <a:lnTo>
                    <a:pt x="474" y="2"/>
                  </a:lnTo>
                  <a:close/>
                  <a:moveTo>
                    <a:pt x="466" y="0"/>
                  </a:moveTo>
                  <a:lnTo>
                    <a:pt x="464" y="0"/>
                  </a:lnTo>
                  <a:lnTo>
                    <a:pt x="466"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21"/>
            <p:cNvSpPr>
              <a:spLocks/>
            </p:cNvSpPr>
            <p:nvPr/>
          </p:nvSpPr>
          <p:spPr bwMode="auto">
            <a:xfrm>
              <a:off x="5270500" y="3409950"/>
              <a:ext cx="192088" cy="96838"/>
            </a:xfrm>
            <a:custGeom>
              <a:avLst/>
              <a:gdLst>
                <a:gd name="T0" fmla="*/ 115 w 121"/>
                <a:gd name="T1" fmla="*/ 15 h 61"/>
                <a:gd name="T2" fmla="*/ 119 w 121"/>
                <a:gd name="T3" fmla="*/ 21 h 61"/>
                <a:gd name="T4" fmla="*/ 119 w 121"/>
                <a:gd name="T5" fmla="*/ 24 h 61"/>
                <a:gd name="T6" fmla="*/ 115 w 121"/>
                <a:gd name="T7" fmla="*/ 30 h 61"/>
                <a:gd name="T8" fmla="*/ 110 w 121"/>
                <a:gd name="T9" fmla="*/ 30 h 61"/>
                <a:gd name="T10" fmla="*/ 114 w 121"/>
                <a:gd name="T11" fmla="*/ 36 h 61"/>
                <a:gd name="T12" fmla="*/ 110 w 121"/>
                <a:gd name="T13" fmla="*/ 44 h 61"/>
                <a:gd name="T14" fmla="*/ 110 w 121"/>
                <a:gd name="T15" fmla="*/ 46 h 61"/>
                <a:gd name="T16" fmla="*/ 104 w 121"/>
                <a:gd name="T17" fmla="*/ 49 h 61"/>
                <a:gd name="T18" fmla="*/ 104 w 121"/>
                <a:gd name="T19" fmla="*/ 55 h 61"/>
                <a:gd name="T20" fmla="*/ 96 w 121"/>
                <a:gd name="T21" fmla="*/ 55 h 61"/>
                <a:gd name="T22" fmla="*/ 87 w 121"/>
                <a:gd name="T23" fmla="*/ 55 h 61"/>
                <a:gd name="T24" fmla="*/ 81 w 121"/>
                <a:gd name="T25" fmla="*/ 59 h 61"/>
                <a:gd name="T26" fmla="*/ 75 w 121"/>
                <a:gd name="T27" fmla="*/ 59 h 61"/>
                <a:gd name="T28" fmla="*/ 67 w 121"/>
                <a:gd name="T29" fmla="*/ 57 h 61"/>
                <a:gd name="T30" fmla="*/ 58 w 121"/>
                <a:gd name="T31" fmla="*/ 57 h 61"/>
                <a:gd name="T32" fmla="*/ 46 w 121"/>
                <a:gd name="T33" fmla="*/ 55 h 61"/>
                <a:gd name="T34" fmla="*/ 42 w 121"/>
                <a:gd name="T35" fmla="*/ 49 h 61"/>
                <a:gd name="T36" fmla="*/ 39 w 121"/>
                <a:gd name="T37" fmla="*/ 46 h 61"/>
                <a:gd name="T38" fmla="*/ 31 w 121"/>
                <a:gd name="T39" fmla="*/ 48 h 61"/>
                <a:gd name="T40" fmla="*/ 23 w 121"/>
                <a:gd name="T41" fmla="*/ 51 h 61"/>
                <a:gd name="T42" fmla="*/ 18 w 121"/>
                <a:gd name="T43" fmla="*/ 49 h 61"/>
                <a:gd name="T44" fmla="*/ 14 w 121"/>
                <a:gd name="T45" fmla="*/ 48 h 61"/>
                <a:gd name="T46" fmla="*/ 8 w 121"/>
                <a:gd name="T47" fmla="*/ 49 h 61"/>
                <a:gd name="T48" fmla="*/ 0 w 121"/>
                <a:gd name="T49" fmla="*/ 46 h 61"/>
                <a:gd name="T50" fmla="*/ 0 w 121"/>
                <a:gd name="T51" fmla="*/ 38 h 61"/>
                <a:gd name="T52" fmla="*/ 0 w 121"/>
                <a:gd name="T53" fmla="*/ 36 h 61"/>
                <a:gd name="T54" fmla="*/ 4 w 121"/>
                <a:gd name="T55" fmla="*/ 34 h 61"/>
                <a:gd name="T56" fmla="*/ 6 w 121"/>
                <a:gd name="T57" fmla="*/ 34 h 61"/>
                <a:gd name="T58" fmla="*/ 12 w 121"/>
                <a:gd name="T59" fmla="*/ 40 h 61"/>
                <a:gd name="T60" fmla="*/ 16 w 121"/>
                <a:gd name="T61" fmla="*/ 34 h 61"/>
                <a:gd name="T62" fmla="*/ 21 w 121"/>
                <a:gd name="T63" fmla="*/ 34 h 61"/>
                <a:gd name="T64" fmla="*/ 25 w 121"/>
                <a:gd name="T65" fmla="*/ 36 h 61"/>
                <a:gd name="T66" fmla="*/ 29 w 121"/>
                <a:gd name="T67" fmla="*/ 34 h 61"/>
                <a:gd name="T68" fmla="*/ 33 w 121"/>
                <a:gd name="T69" fmla="*/ 32 h 61"/>
                <a:gd name="T70" fmla="*/ 42 w 121"/>
                <a:gd name="T71" fmla="*/ 32 h 61"/>
                <a:gd name="T72" fmla="*/ 48 w 121"/>
                <a:gd name="T73" fmla="*/ 32 h 61"/>
                <a:gd name="T74" fmla="*/ 52 w 121"/>
                <a:gd name="T75" fmla="*/ 34 h 61"/>
                <a:gd name="T76" fmla="*/ 56 w 121"/>
                <a:gd name="T77" fmla="*/ 30 h 61"/>
                <a:gd name="T78" fmla="*/ 54 w 121"/>
                <a:gd name="T79" fmla="*/ 24 h 61"/>
                <a:gd name="T80" fmla="*/ 52 w 121"/>
                <a:gd name="T81" fmla="*/ 21 h 61"/>
                <a:gd name="T82" fmla="*/ 60 w 121"/>
                <a:gd name="T83" fmla="*/ 17 h 61"/>
                <a:gd name="T84" fmla="*/ 62 w 121"/>
                <a:gd name="T85" fmla="*/ 9 h 61"/>
                <a:gd name="T86" fmla="*/ 67 w 121"/>
                <a:gd name="T87" fmla="*/ 9 h 61"/>
                <a:gd name="T88" fmla="*/ 71 w 121"/>
                <a:gd name="T89" fmla="*/ 9 h 61"/>
                <a:gd name="T90" fmla="*/ 81 w 121"/>
                <a:gd name="T91" fmla="*/ 9 h 61"/>
                <a:gd name="T92" fmla="*/ 87 w 121"/>
                <a:gd name="T93" fmla="*/ 5 h 61"/>
                <a:gd name="T94" fmla="*/ 89 w 121"/>
                <a:gd name="T95" fmla="*/ 1 h 61"/>
                <a:gd name="T96" fmla="*/ 94 w 121"/>
                <a:gd name="T97" fmla="*/ 1 h 61"/>
                <a:gd name="T98" fmla="*/ 100 w 121"/>
                <a:gd name="T99" fmla="*/ 3 h 61"/>
                <a:gd name="T100" fmla="*/ 106 w 121"/>
                <a:gd name="T101" fmla="*/ 5 h 61"/>
                <a:gd name="T102" fmla="*/ 112 w 121"/>
                <a:gd name="T103" fmla="*/ 5 h 61"/>
                <a:gd name="T104" fmla="*/ 117 w 121"/>
                <a:gd name="T105" fmla="*/ 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1" h="61">
                  <a:moveTo>
                    <a:pt x="117" y="9"/>
                  </a:moveTo>
                  <a:lnTo>
                    <a:pt x="117" y="11"/>
                  </a:lnTo>
                  <a:lnTo>
                    <a:pt x="117" y="13"/>
                  </a:lnTo>
                  <a:lnTo>
                    <a:pt x="117" y="15"/>
                  </a:lnTo>
                  <a:lnTo>
                    <a:pt x="115" y="15"/>
                  </a:lnTo>
                  <a:lnTo>
                    <a:pt x="117" y="15"/>
                  </a:lnTo>
                  <a:lnTo>
                    <a:pt x="117" y="17"/>
                  </a:lnTo>
                  <a:lnTo>
                    <a:pt x="117" y="19"/>
                  </a:lnTo>
                  <a:lnTo>
                    <a:pt x="119" y="19"/>
                  </a:lnTo>
                  <a:lnTo>
                    <a:pt x="119" y="21"/>
                  </a:lnTo>
                  <a:lnTo>
                    <a:pt x="119" y="23"/>
                  </a:lnTo>
                  <a:lnTo>
                    <a:pt x="121" y="23"/>
                  </a:lnTo>
                  <a:lnTo>
                    <a:pt x="119" y="24"/>
                  </a:lnTo>
                  <a:lnTo>
                    <a:pt x="121" y="24"/>
                  </a:lnTo>
                  <a:lnTo>
                    <a:pt x="119" y="24"/>
                  </a:lnTo>
                  <a:lnTo>
                    <a:pt x="119" y="26"/>
                  </a:lnTo>
                  <a:lnTo>
                    <a:pt x="119" y="28"/>
                  </a:lnTo>
                  <a:lnTo>
                    <a:pt x="119" y="30"/>
                  </a:lnTo>
                  <a:lnTo>
                    <a:pt x="117" y="30"/>
                  </a:lnTo>
                  <a:lnTo>
                    <a:pt x="115" y="30"/>
                  </a:lnTo>
                  <a:lnTo>
                    <a:pt x="114" y="30"/>
                  </a:lnTo>
                  <a:lnTo>
                    <a:pt x="114" y="28"/>
                  </a:lnTo>
                  <a:lnTo>
                    <a:pt x="112" y="28"/>
                  </a:lnTo>
                  <a:lnTo>
                    <a:pt x="112" y="30"/>
                  </a:lnTo>
                  <a:lnTo>
                    <a:pt x="110" y="30"/>
                  </a:lnTo>
                  <a:lnTo>
                    <a:pt x="110" y="32"/>
                  </a:lnTo>
                  <a:lnTo>
                    <a:pt x="112" y="32"/>
                  </a:lnTo>
                  <a:lnTo>
                    <a:pt x="114" y="32"/>
                  </a:lnTo>
                  <a:lnTo>
                    <a:pt x="114" y="34"/>
                  </a:lnTo>
                  <a:lnTo>
                    <a:pt x="114" y="36"/>
                  </a:lnTo>
                  <a:lnTo>
                    <a:pt x="112" y="36"/>
                  </a:lnTo>
                  <a:lnTo>
                    <a:pt x="110" y="38"/>
                  </a:lnTo>
                  <a:lnTo>
                    <a:pt x="110" y="40"/>
                  </a:lnTo>
                  <a:lnTo>
                    <a:pt x="110" y="42"/>
                  </a:lnTo>
                  <a:lnTo>
                    <a:pt x="110" y="44"/>
                  </a:lnTo>
                  <a:lnTo>
                    <a:pt x="112" y="44"/>
                  </a:lnTo>
                  <a:lnTo>
                    <a:pt x="110" y="44"/>
                  </a:lnTo>
                  <a:lnTo>
                    <a:pt x="110" y="46"/>
                  </a:lnTo>
                  <a:lnTo>
                    <a:pt x="112" y="46"/>
                  </a:lnTo>
                  <a:lnTo>
                    <a:pt x="110" y="46"/>
                  </a:lnTo>
                  <a:lnTo>
                    <a:pt x="110" y="48"/>
                  </a:lnTo>
                  <a:lnTo>
                    <a:pt x="108" y="48"/>
                  </a:lnTo>
                  <a:lnTo>
                    <a:pt x="106" y="48"/>
                  </a:lnTo>
                  <a:lnTo>
                    <a:pt x="106" y="49"/>
                  </a:lnTo>
                  <a:lnTo>
                    <a:pt x="104" y="49"/>
                  </a:lnTo>
                  <a:lnTo>
                    <a:pt x="104" y="51"/>
                  </a:lnTo>
                  <a:lnTo>
                    <a:pt x="102" y="51"/>
                  </a:lnTo>
                  <a:lnTo>
                    <a:pt x="102" y="53"/>
                  </a:lnTo>
                  <a:lnTo>
                    <a:pt x="104" y="53"/>
                  </a:lnTo>
                  <a:lnTo>
                    <a:pt x="104" y="55"/>
                  </a:lnTo>
                  <a:lnTo>
                    <a:pt x="102" y="53"/>
                  </a:lnTo>
                  <a:lnTo>
                    <a:pt x="100" y="53"/>
                  </a:lnTo>
                  <a:lnTo>
                    <a:pt x="98" y="53"/>
                  </a:lnTo>
                  <a:lnTo>
                    <a:pt x="96" y="53"/>
                  </a:lnTo>
                  <a:lnTo>
                    <a:pt x="96" y="55"/>
                  </a:lnTo>
                  <a:lnTo>
                    <a:pt x="94" y="55"/>
                  </a:lnTo>
                  <a:lnTo>
                    <a:pt x="92" y="55"/>
                  </a:lnTo>
                  <a:lnTo>
                    <a:pt x="90" y="55"/>
                  </a:lnTo>
                  <a:lnTo>
                    <a:pt x="89" y="55"/>
                  </a:lnTo>
                  <a:lnTo>
                    <a:pt x="87" y="55"/>
                  </a:lnTo>
                  <a:lnTo>
                    <a:pt x="85" y="55"/>
                  </a:lnTo>
                  <a:lnTo>
                    <a:pt x="85" y="57"/>
                  </a:lnTo>
                  <a:lnTo>
                    <a:pt x="83" y="57"/>
                  </a:lnTo>
                  <a:lnTo>
                    <a:pt x="83" y="59"/>
                  </a:lnTo>
                  <a:lnTo>
                    <a:pt x="81" y="59"/>
                  </a:lnTo>
                  <a:lnTo>
                    <a:pt x="81" y="61"/>
                  </a:lnTo>
                  <a:lnTo>
                    <a:pt x="79" y="61"/>
                  </a:lnTo>
                  <a:lnTo>
                    <a:pt x="77" y="61"/>
                  </a:lnTo>
                  <a:lnTo>
                    <a:pt x="77" y="59"/>
                  </a:lnTo>
                  <a:lnTo>
                    <a:pt x="75" y="59"/>
                  </a:lnTo>
                  <a:lnTo>
                    <a:pt x="73" y="59"/>
                  </a:lnTo>
                  <a:lnTo>
                    <a:pt x="71" y="59"/>
                  </a:lnTo>
                  <a:lnTo>
                    <a:pt x="69" y="59"/>
                  </a:lnTo>
                  <a:lnTo>
                    <a:pt x="67" y="59"/>
                  </a:lnTo>
                  <a:lnTo>
                    <a:pt x="67" y="57"/>
                  </a:lnTo>
                  <a:lnTo>
                    <a:pt x="66" y="57"/>
                  </a:lnTo>
                  <a:lnTo>
                    <a:pt x="64" y="57"/>
                  </a:lnTo>
                  <a:lnTo>
                    <a:pt x="62" y="57"/>
                  </a:lnTo>
                  <a:lnTo>
                    <a:pt x="60" y="57"/>
                  </a:lnTo>
                  <a:lnTo>
                    <a:pt x="58" y="57"/>
                  </a:lnTo>
                  <a:lnTo>
                    <a:pt x="56" y="57"/>
                  </a:lnTo>
                  <a:lnTo>
                    <a:pt x="52" y="55"/>
                  </a:lnTo>
                  <a:lnTo>
                    <a:pt x="50" y="55"/>
                  </a:lnTo>
                  <a:lnTo>
                    <a:pt x="48" y="55"/>
                  </a:lnTo>
                  <a:lnTo>
                    <a:pt x="46" y="55"/>
                  </a:lnTo>
                  <a:lnTo>
                    <a:pt x="46" y="53"/>
                  </a:lnTo>
                  <a:lnTo>
                    <a:pt x="44" y="53"/>
                  </a:lnTo>
                  <a:lnTo>
                    <a:pt x="44" y="51"/>
                  </a:lnTo>
                  <a:lnTo>
                    <a:pt x="44" y="49"/>
                  </a:lnTo>
                  <a:lnTo>
                    <a:pt x="42" y="49"/>
                  </a:lnTo>
                  <a:lnTo>
                    <a:pt x="41" y="49"/>
                  </a:lnTo>
                  <a:lnTo>
                    <a:pt x="41" y="48"/>
                  </a:lnTo>
                  <a:lnTo>
                    <a:pt x="42" y="46"/>
                  </a:lnTo>
                  <a:lnTo>
                    <a:pt x="41" y="46"/>
                  </a:lnTo>
                  <a:lnTo>
                    <a:pt x="39" y="46"/>
                  </a:lnTo>
                  <a:lnTo>
                    <a:pt x="37" y="46"/>
                  </a:lnTo>
                  <a:lnTo>
                    <a:pt x="37" y="48"/>
                  </a:lnTo>
                  <a:lnTo>
                    <a:pt x="35" y="48"/>
                  </a:lnTo>
                  <a:lnTo>
                    <a:pt x="33" y="48"/>
                  </a:lnTo>
                  <a:lnTo>
                    <a:pt x="31" y="48"/>
                  </a:lnTo>
                  <a:lnTo>
                    <a:pt x="29" y="48"/>
                  </a:lnTo>
                  <a:lnTo>
                    <a:pt x="27" y="48"/>
                  </a:lnTo>
                  <a:lnTo>
                    <a:pt x="25" y="48"/>
                  </a:lnTo>
                  <a:lnTo>
                    <a:pt x="25" y="49"/>
                  </a:lnTo>
                  <a:lnTo>
                    <a:pt x="23" y="51"/>
                  </a:lnTo>
                  <a:lnTo>
                    <a:pt x="21" y="51"/>
                  </a:lnTo>
                  <a:lnTo>
                    <a:pt x="21" y="53"/>
                  </a:lnTo>
                  <a:lnTo>
                    <a:pt x="21" y="51"/>
                  </a:lnTo>
                  <a:lnTo>
                    <a:pt x="19" y="51"/>
                  </a:lnTo>
                  <a:lnTo>
                    <a:pt x="18" y="49"/>
                  </a:lnTo>
                  <a:lnTo>
                    <a:pt x="16" y="51"/>
                  </a:lnTo>
                  <a:lnTo>
                    <a:pt x="14" y="49"/>
                  </a:lnTo>
                  <a:lnTo>
                    <a:pt x="16" y="49"/>
                  </a:lnTo>
                  <a:lnTo>
                    <a:pt x="16" y="48"/>
                  </a:lnTo>
                  <a:lnTo>
                    <a:pt x="14" y="48"/>
                  </a:lnTo>
                  <a:lnTo>
                    <a:pt x="12" y="48"/>
                  </a:lnTo>
                  <a:lnTo>
                    <a:pt x="12" y="49"/>
                  </a:lnTo>
                  <a:lnTo>
                    <a:pt x="10" y="49"/>
                  </a:lnTo>
                  <a:lnTo>
                    <a:pt x="10" y="51"/>
                  </a:lnTo>
                  <a:lnTo>
                    <a:pt x="8" y="49"/>
                  </a:lnTo>
                  <a:lnTo>
                    <a:pt x="6" y="49"/>
                  </a:lnTo>
                  <a:lnTo>
                    <a:pt x="6" y="48"/>
                  </a:lnTo>
                  <a:lnTo>
                    <a:pt x="6" y="46"/>
                  </a:lnTo>
                  <a:lnTo>
                    <a:pt x="2" y="46"/>
                  </a:lnTo>
                  <a:lnTo>
                    <a:pt x="0" y="46"/>
                  </a:lnTo>
                  <a:lnTo>
                    <a:pt x="2" y="44"/>
                  </a:lnTo>
                  <a:lnTo>
                    <a:pt x="0" y="44"/>
                  </a:lnTo>
                  <a:lnTo>
                    <a:pt x="0" y="42"/>
                  </a:lnTo>
                  <a:lnTo>
                    <a:pt x="0" y="40"/>
                  </a:lnTo>
                  <a:lnTo>
                    <a:pt x="0" y="38"/>
                  </a:lnTo>
                  <a:lnTo>
                    <a:pt x="2" y="38"/>
                  </a:lnTo>
                  <a:lnTo>
                    <a:pt x="2" y="36"/>
                  </a:lnTo>
                  <a:lnTo>
                    <a:pt x="0" y="36"/>
                  </a:lnTo>
                  <a:lnTo>
                    <a:pt x="0" y="34"/>
                  </a:lnTo>
                  <a:lnTo>
                    <a:pt x="0" y="36"/>
                  </a:lnTo>
                  <a:lnTo>
                    <a:pt x="2" y="36"/>
                  </a:lnTo>
                  <a:lnTo>
                    <a:pt x="2" y="34"/>
                  </a:lnTo>
                  <a:lnTo>
                    <a:pt x="2" y="36"/>
                  </a:lnTo>
                  <a:lnTo>
                    <a:pt x="2" y="34"/>
                  </a:lnTo>
                  <a:lnTo>
                    <a:pt x="4" y="34"/>
                  </a:lnTo>
                  <a:lnTo>
                    <a:pt x="2" y="34"/>
                  </a:lnTo>
                  <a:lnTo>
                    <a:pt x="4" y="34"/>
                  </a:lnTo>
                  <a:lnTo>
                    <a:pt x="4" y="32"/>
                  </a:lnTo>
                  <a:lnTo>
                    <a:pt x="4" y="34"/>
                  </a:lnTo>
                  <a:lnTo>
                    <a:pt x="6" y="34"/>
                  </a:lnTo>
                  <a:lnTo>
                    <a:pt x="8" y="36"/>
                  </a:lnTo>
                  <a:lnTo>
                    <a:pt x="8" y="38"/>
                  </a:lnTo>
                  <a:lnTo>
                    <a:pt x="10" y="38"/>
                  </a:lnTo>
                  <a:lnTo>
                    <a:pt x="10" y="40"/>
                  </a:lnTo>
                  <a:lnTo>
                    <a:pt x="12" y="40"/>
                  </a:lnTo>
                  <a:lnTo>
                    <a:pt x="14" y="40"/>
                  </a:lnTo>
                  <a:lnTo>
                    <a:pt x="14" y="38"/>
                  </a:lnTo>
                  <a:lnTo>
                    <a:pt x="14" y="36"/>
                  </a:lnTo>
                  <a:lnTo>
                    <a:pt x="14" y="34"/>
                  </a:lnTo>
                  <a:lnTo>
                    <a:pt x="16" y="34"/>
                  </a:lnTo>
                  <a:lnTo>
                    <a:pt x="14" y="34"/>
                  </a:lnTo>
                  <a:lnTo>
                    <a:pt x="16" y="34"/>
                  </a:lnTo>
                  <a:lnTo>
                    <a:pt x="18" y="34"/>
                  </a:lnTo>
                  <a:lnTo>
                    <a:pt x="19" y="34"/>
                  </a:lnTo>
                  <a:lnTo>
                    <a:pt x="21" y="34"/>
                  </a:lnTo>
                  <a:lnTo>
                    <a:pt x="21" y="36"/>
                  </a:lnTo>
                  <a:lnTo>
                    <a:pt x="23" y="36"/>
                  </a:lnTo>
                  <a:lnTo>
                    <a:pt x="23" y="38"/>
                  </a:lnTo>
                  <a:lnTo>
                    <a:pt x="25" y="38"/>
                  </a:lnTo>
                  <a:lnTo>
                    <a:pt x="25" y="36"/>
                  </a:lnTo>
                  <a:lnTo>
                    <a:pt x="27" y="36"/>
                  </a:lnTo>
                  <a:lnTo>
                    <a:pt x="27" y="38"/>
                  </a:lnTo>
                  <a:lnTo>
                    <a:pt x="27" y="36"/>
                  </a:lnTo>
                  <a:lnTo>
                    <a:pt x="29" y="36"/>
                  </a:lnTo>
                  <a:lnTo>
                    <a:pt x="29" y="34"/>
                  </a:lnTo>
                  <a:lnTo>
                    <a:pt x="31" y="34"/>
                  </a:lnTo>
                  <a:lnTo>
                    <a:pt x="31" y="36"/>
                  </a:lnTo>
                  <a:lnTo>
                    <a:pt x="31" y="34"/>
                  </a:lnTo>
                  <a:lnTo>
                    <a:pt x="33" y="34"/>
                  </a:lnTo>
                  <a:lnTo>
                    <a:pt x="33" y="32"/>
                  </a:lnTo>
                  <a:lnTo>
                    <a:pt x="35" y="34"/>
                  </a:lnTo>
                  <a:lnTo>
                    <a:pt x="37" y="34"/>
                  </a:lnTo>
                  <a:lnTo>
                    <a:pt x="37" y="32"/>
                  </a:lnTo>
                  <a:lnTo>
                    <a:pt x="39" y="32"/>
                  </a:lnTo>
                  <a:lnTo>
                    <a:pt x="42" y="32"/>
                  </a:lnTo>
                  <a:lnTo>
                    <a:pt x="42" y="30"/>
                  </a:lnTo>
                  <a:lnTo>
                    <a:pt x="44" y="30"/>
                  </a:lnTo>
                  <a:lnTo>
                    <a:pt x="46" y="30"/>
                  </a:lnTo>
                  <a:lnTo>
                    <a:pt x="46" y="32"/>
                  </a:lnTo>
                  <a:lnTo>
                    <a:pt x="48" y="32"/>
                  </a:lnTo>
                  <a:lnTo>
                    <a:pt x="48" y="30"/>
                  </a:lnTo>
                  <a:lnTo>
                    <a:pt x="50" y="30"/>
                  </a:lnTo>
                  <a:lnTo>
                    <a:pt x="50" y="32"/>
                  </a:lnTo>
                  <a:lnTo>
                    <a:pt x="52" y="32"/>
                  </a:lnTo>
                  <a:lnTo>
                    <a:pt x="52" y="34"/>
                  </a:lnTo>
                  <a:lnTo>
                    <a:pt x="54" y="36"/>
                  </a:lnTo>
                  <a:lnTo>
                    <a:pt x="56" y="36"/>
                  </a:lnTo>
                  <a:lnTo>
                    <a:pt x="56" y="34"/>
                  </a:lnTo>
                  <a:lnTo>
                    <a:pt x="56" y="32"/>
                  </a:lnTo>
                  <a:lnTo>
                    <a:pt x="56" y="30"/>
                  </a:lnTo>
                  <a:lnTo>
                    <a:pt x="54" y="30"/>
                  </a:lnTo>
                  <a:lnTo>
                    <a:pt x="54" y="28"/>
                  </a:lnTo>
                  <a:lnTo>
                    <a:pt x="56" y="26"/>
                  </a:lnTo>
                  <a:lnTo>
                    <a:pt x="54" y="26"/>
                  </a:lnTo>
                  <a:lnTo>
                    <a:pt x="54" y="24"/>
                  </a:lnTo>
                  <a:lnTo>
                    <a:pt x="52" y="24"/>
                  </a:lnTo>
                  <a:lnTo>
                    <a:pt x="52" y="23"/>
                  </a:lnTo>
                  <a:lnTo>
                    <a:pt x="52" y="21"/>
                  </a:lnTo>
                  <a:lnTo>
                    <a:pt x="50" y="21"/>
                  </a:lnTo>
                  <a:lnTo>
                    <a:pt x="52" y="21"/>
                  </a:lnTo>
                  <a:lnTo>
                    <a:pt x="52" y="19"/>
                  </a:lnTo>
                  <a:lnTo>
                    <a:pt x="54" y="19"/>
                  </a:lnTo>
                  <a:lnTo>
                    <a:pt x="56" y="17"/>
                  </a:lnTo>
                  <a:lnTo>
                    <a:pt x="58" y="17"/>
                  </a:lnTo>
                  <a:lnTo>
                    <a:pt x="60" y="17"/>
                  </a:lnTo>
                  <a:lnTo>
                    <a:pt x="60" y="15"/>
                  </a:lnTo>
                  <a:lnTo>
                    <a:pt x="62" y="15"/>
                  </a:lnTo>
                  <a:lnTo>
                    <a:pt x="62" y="13"/>
                  </a:lnTo>
                  <a:lnTo>
                    <a:pt x="62" y="11"/>
                  </a:lnTo>
                  <a:lnTo>
                    <a:pt x="62" y="9"/>
                  </a:lnTo>
                  <a:lnTo>
                    <a:pt x="64" y="9"/>
                  </a:lnTo>
                  <a:lnTo>
                    <a:pt x="66" y="9"/>
                  </a:lnTo>
                  <a:lnTo>
                    <a:pt x="66" y="11"/>
                  </a:lnTo>
                  <a:lnTo>
                    <a:pt x="67" y="11"/>
                  </a:lnTo>
                  <a:lnTo>
                    <a:pt x="67" y="9"/>
                  </a:lnTo>
                  <a:lnTo>
                    <a:pt x="67" y="7"/>
                  </a:lnTo>
                  <a:lnTo>
                    <a:pt x="67" y="5"/>
                  </a:lnTo>
                  <a:lnTo>
                    <a:pt x="69" y="5"/>
                  </a:lnTo>
                  <a:lnTo>
                    <a:pt x="71" y="7"/>
                  </a:lnTo>
                  <a:lnTo>
                    <a:pt x="71" y="9"/>
                  </a:lnTo>
                  <a:lnTo>
                    <a:pt x="75" y="9"/>
                  </a:lnTo>
                  <a:lnTo>
                    <a:pt x="77" y="9"/>
                  </a:lnTo>
                  <a:lnTo>
                    <a:pt x="79" y="7"/>
                  </a:lnTo>
                  <a:lnTo>
                    <a:pt x="79" y="9"/>
                  </a:lnTo>
                  <a:lnTo>
                    <a:pt x="81" y="9"/>
                  </a:lnTo>
                  <a:lnTo>
                    <a:pt x="83" y="9"/>
                  </a:lnTo>
                  <a:lnTo>
                    <a:pt x="83" y="7"/>
                  </a:lnTo>
                  <a:lnTo>
                    <a:pt x="83" y="5"/>
                  </a:lnTo>
                  <a:lnTo>
                    <a:pt x="85" y="5"/>
                  </a:lnTo>
                  <a:lnTo>
                    <a:pt x="87" y="5"/>
                  </a:lnTo>
                  <a:lnTo>
                    <a:pt x="87" y="3"/>
                  </a:lnTo>
                  <a:lnTo>
                    <a:pt x="87" y="1"/>
                  </a:lnTo>
                  <a:lnTo>
                    <a:pt x="87" y="0"/>
                  </a:lnTo>
                  <a:lnTo>
                    <a:pt x="89" y="0"/>
                  </a:lnTo>
                  <a:lnTo>
                    <a:pt x="89" y="1"/>
                  </a:lnTo>
                  <a:lnTo>
                    <a:pt x="90" y="1"/>
                  </a:lnTo>
                  <a:lnTo>
                    <a:pt x="90" y="0"/>
                  </a:lnTo>
                  <a:lnTo>
                    <a:pt x="92" y="0"/>
                  </a:lnTo>
                  <a:lnTo>
                    <a:pt x="94" y="0"/>
                  </a:lnTo>
                  <a:lnTo>
                    <a:pt x="94" y="1"/>
                  </a:lnTo>
                  <a:lnTo>
                    <a:pt x="96" y="1"/>
                  </a:lnTo>
                  <a:lnTo>
                    <a:pt x="98" y="3"/>
                  </a:lnTo>
                  <a:lnTo>
                    <a:pt x="100" y="3"/>
                  </a:lnTo>
                  <a:lnTo>
                    <a:pt x="100" y="1"/>
                  </a:lnTo>
                  <a:lnTo>
                    <a:pt x="100" y="3"/>
                  </a:lnTo>
                  <a:lnTo>
                    <a:pt x="102" y="3"/>
                  </a:lnTo>
                  <a:lnTo>
                    <a:pt x="100" y="3"/>
                  </a:lnTo>
                  <a:lnTo>
                    <a:pt x="102" y="3"/>
                  </a:lnTo>
                  <a:lnTo>
                    <a:pt x="104" y="5"/>
                  </a:lnTo>
                  <a:lnTo>
                    <a:pt x="106" y="5"/>
                  </a:lnTo>
                  <a:lnTo>
                    <a:pt x="108" y="5"/>
                  </a:lnTo>
                  <a:lnTo>
                    <a:pt x="110" y="5"/>
                  </a:lnTo>
                  <a:lnTo>
                    <a:pt x="110" y="3"/>
                  </a:lnTo>
                  <a:lnTo>
                    <a:pt x="112" y="3"/>
                  </a:lnTo>
                  <a:lnTo>
                    <a:pt x="112" y="5"/>
                  </a:lnTo>
                  <a:lnTo>
                    <a:pt x="114" y="5"/>
                  </a:lnTo>
                  <a:lnTo>
                    <a:pt x="115" y="5"/>
                  </a:lnTo>
                  <a:lnTo>
                    <a:pt x="115" y="7"/>
                  </a:lnTo>
                  <a:lnTo>
                    <a:pt x="117" y="5"/>
                  </a:lnTo>
                  <a:lnTo>
                    <a:pt x="117" y="7"/>
                  </a:lnTo>
                  <a:lnTo>
                    <a:pt x="117" y="9"/>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22"/>
            <p:cNvSpPr>
              <a:spLocks noEditPoints="1"/>
            </p:cNvSpPr>
            <p:nvPr/>
          </p:nvSpPr>
          <p:spPr bwMode="auto">
            <a:xfrm>
              <a:off x="6161088" y="3665538"/>
              <a:ext cx="146050" cy="115888"/>
            </a:xfrm>
            <a:custGeom>
              <a:avLst/>
              <a:gdLst>
                <a:gd name="T0" fmla="*/ 8 w 92"/>
                <a:gd name="T1" fmla="*/ 50 h 73"/>
                <a:gd name="T2" fmla="*/ 15 w 92"/>
                <a:gd name="T3" fmla="*/ 50 h 73"/>
                <a:gd name="T4" fmla="*/ 19 w 92"/>
                <a:gd name="T5" fmla="*/ 57 h 73"/>
                <a:gd name="T6" fmla="*/ 15 w 92"/>
                <a:gd name="T7" fmla="*/ 61 h 73"/>
                <a:gd name="T8" fmla="*/ 8 w 92"/>
                <a:gd name="T9" fmla="*/ 57 h 73"/>
                <a:gd name="T10" fmla="*/ 4 w 92"/>
                <a:gd name="T11" fmla="*/ 52 h 73"/>
                <a:gd name="T12" fmla="*/ 0 w 92"/>
                <a:gd name="T13" fmla="*/ 46 h 73"/>
                <a:gd name="T14" fmla="*/ 92 w 92"/>
                <a:gd name="T15" fmla="*/ 32 h 73"/>
                <a:gd name="T16" fmla="*/ 88 w 92"/>
                <a:gd name="T17" fmla="*/ 30 h 73"/>
                <a:gd name="T18" fmla="*/ 4 w 92"/>
                <a:gd name="T19" fmla="*/ 19 h 73"/>
                <a:gd name="T20" fmla="*/ 29 w 92"/>
                <a:gd name="T21" fmla="*/ 0 h 73"/>
                <a:gd name="T22" fmla="*/ 33 w 92"/>
                <a:gd name="T23" fmla="*/ 4 h 73"/>
                <a:gd name="T24" fmla="*/ 38 w 92"/>
                <a:gd name="T25" fmla="*/ 7 h 73"/>
                <a:gd name="T26" fmla="*/ 44 w 92"/>
                <a:gd name="T27" fmla="*/ 13 h 73"/>
                <a:gd name="T28" fmla="*/ 48 w 92"/>
                <a:gd name="T29" fmla="*/ 15 h 73"/>
                <a:gd name="T30" fmla="*/ 52 w 92"/>
                <a:gd name="T31" fmla="*/ 9 h 73"/>
                <a:gd name="T32" fmla="*/ 59 w 92"/>
                <a:gd name="T33" fmla="*/ 2 h 73"/>
                <a:gd name="T34" fmla="*/ 65 w 92"/>
                <a:gd name="T35" fmla="*/ 7 h 73"/>
                <a:gd name="T36" fmla="*/ 69 w 92"/>
                <a:gd name="T37" fmla="*/ 15 h 73"/>
                <a:gd name="T38" fmla="*/ 75 w 92"/>
                <a:gd name="T39" fmla="*/ 25 h 73"/>
                <a:gd name="T40" fmla="*/ 81 w 92"/>
                <a:gd name="T41" fmla="*/ 29 h 73"/>
                <a:gd name="T42" fmla="*/ 86 w 92"/>
                <a:gd name="T43" fmla="*/ 30 h 73"/>
                <a:gd name="T44" fmla="*/ 84 w 92"/>
                <a:gd name="T45" fmla="*/ 32 h 73"/>
                <a:gd name="T46" fmla="*/ 77 w 92"/>
                <a:gd name="T47" fmla="*/ 34 h 73"/>
                <a:gd name="T48" fmla="*/ 73 w 92"/>
                <a:gd name="T49" fmla="*/ 40 h 73"/>
                <a:gd name="T50" fmla="*/ 73 w 92"/>
                <a:gd name="T51" fmla="*/ 46 h 73"/>
                <a:gd name="T52" fmla="*/ 73 w 92"/>
                <a:gd name="T53" fmla="*/ 54 h 73"/>
                <a:gd name="T54" fmla="*/ 69 w 92"/>
                <a:gd name="T55" fmla="*/ 61 h 73"/>
                <a:gd name="T56" fmla="*/ 67 w 92"/>
                <a:gd name="T57" fmla="*/ 57 h 73"/>
                <a:gd name="T58" fmla="*/ 65 w 92"/>
                <a:gd name="T59" fmla="*/ 63 h 73"/>
                <a:gd name="T60" fmla="*/ 63 w 92"/>
                <a:gd name="T61" fmla="*/ 73 h 73"/>
                <a:gd name="T62" fmla="*/ 56 w 92"/>
                <a:gd name="T63" fmla="*/ 69 h 73"/>
                <a:gd name="T64" fmla="*/ 52 w 92"/>
                <a:gd name="T65" fmla="*/ 61 h 73"/>
                <a:gd name="T66" fmla="*/ 54 w 92"/>
                <a:gd name="T67" fmla="*/ 55 h 73"/>
                <a:gd name="T68" fmla="*/ 52 w 92"/>
                <a:gd name="T69" fmla="*/ 48 h 73"/>
                <a:gd name="T70" fmla="*/ 46 w 92"/>
                <a:gd name="T71" fmla="*/ 48 h 73"/>
                <a:gd name="T72" fmla="*/ 40 w 92"/>
                <a:gd name="T73" fmla="*/ 54 h 73"/>
                <a:gd name="T74" fmla="*/ 33 w 92"/>
                <a:gd name="T75" fmla="*/ 57 h 73"/>
                <a:gd name="T76" fmla="*/ 27 w 92"/>
                <a:gd name="T77" fmla="*/ 63 h 73"/>
                <a:gd name="T78" fmla="*/ 25 w 92"/>
                <a:gd name="T79" fmla="*/ 55 h 73"/>
                <a:gd name="T80" fmla="*/ 27 w 92"/>
                <a:gd name="T81" fmla="*/ 54 h 73"/>
                <a:gd name="T82" fmla="*/ 27 w 92"/>
                <a:gd name="T83" fmla="*/ 48 h 73"/>
                <a:gd name="T84" fmla="*/ 19 w 92"/>
                <a:gd name="T85" fmla="*/ 46 h 73"/>
                <a:gd name="T86" fmla="*/ 13 w 92"/>
                <a:gd name="T87" fmla="*/ 40 h 73"/>
                <a:gd name="T88" fmla="*/ 19 w 92"/>
                <a:gd name="T89" fmla="*/ 38 h 73"/>
                <a:gd name="T90" fmla="*/ 11 w 92"/>
                <a:gd name="T91" fmla="*/ 30 h 73"/>
                <a:gd name="T92" fmla="*/ 11 w 92"/>
                <a:gd name="T93" fmla="*/ 25 h 73"/>
                <a:gd name="T94" fmla="*/ 11 w 92"/>
                <a:gd name="T95" fmla="*/ 19 h 73"/>
                <a:gd name="T96" fmla="*/ 4 w 92"/>
                <a:gd name="T97" fmla="*/ 17 h 73"/>
                <a:gd name="T98" fmla="*/ 6 w 92"/>
                <a:gd name="T99" fmla="*/ 11 h 73"/>
                <a:gd name="T100" fmla="*/ 13 w 92"/>
                <a:gd name="T101" fmla="*/ 11 h 73"/>
                <a:gd name="T102" fmla="*/ 19 w 92"/>
                <a:gd name="T103" fmla="*/ 15 h 73"/>
                <a:gd name="T104" fmla="*/ 29 w 92"/>
                <a:gd name="T105" fmla="*/ 17 h 73"/>
                <a:gd name="T106" fmla="*/ 27 w 92"/>
                <a:gd name="T107" fmla="*/ 9 h 73"/>
                <a:gd name="T108" fmla="*/ 23 w 92"/>
                <a:gd name="T109" fmla="*/ 4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2" h="73">
                  <a:moveTo>
                    <a:pt x="4" y="44"/>
                  </a:moveTo>
                  <a:lnTo>
                    <a:pt x="6" y="46"/>
                  </a:lnTo>
                  <a:lnTo>
                    <a:pt x="6" y="48"/>
                  </a:lnTo>
                  <a:lnTo>
                    <a:pt x="8" y="48"/>
                  </a:lnTo>
                  <a:lnTo>
                    <a:pt x="8" y="50"/>
                  </a:lnTo>
                  <a:lnTo>
                    <a:pt x="9" y="50"/>
                  </a:lnTo>
                  <a:lnTo>
                    <a:pt x="11" y="50"/>
                  </a:lnTo>
                  <a:lnTo>
                    <a:pt x="13" y="50"/>
                  </a:lnTo>
                  <a:lnTo>
                    <a:pt x="15" y="48"/>
                  </a:lnTo>
                  <a:lnTo>
                    <a:pt x="15" y="50"/>
                  </a:lnTo>
                  <a:lnTo>
                    <a:pt x="15" y="52"/>
                  </a:lnTo>
                  <a:lnTo>
                    <a:pt x="15" y="54"/>
                  </a:lnTo>
                  <a:lnTo>
                    <a:pt x="17" y="54"/>
                  </a:lnTo>
                  <a:lnTo>
                    <a:pt x="19" y="55"/>
                  </a:lnTo>
                  <a:lnTo>
                    <a:pt x="19" y="57"/>
                  </a:lnTo>
                  <a:lnTo>
                    <a:pt x="19" y="59"/>
                  </a:lnTo>
                  <a:lnTo>
                    <a:pt x="21" y="61"/>
                  </a:lnTo>
                  <a:lnTo>
                    <a:pt x="21" y="63"/>
                  </a:lnTo>
                  <a:lnTo>
                    <a:pt x="19" y="63"/>
                  </a:lnTo>
                  <a:lnTo>
                    <a:pt x="15" y="61"/>
                  </a:lnTo>
                  <a:lnTo>
                    <a:pt x="13" y="61"/>
                  </a:lnTo>
                  <a:lnTo>
                    <a:pt x="11" y="61"/>
                  </a:lnTo>
                  <a:lnTo>
                    <a:pt x="9" y="59"/>
                  </a:lnTo>
                  <a:lnTo>
                    <a:pt x="9" y="57"/>
                  </a:lnTo>
                  <a:lnTo>
                    <a:pt x="8" y="57"/>
                  </a:lnTo>
                  <a:lnTo>
                    <a:pt x="8" y="55"/>
                  </a:lnTo>
                  <a:lnTo>
                    <a:pt x="6" y="55"/>
                  </a:lnTo>
                  <a:lnTo>
                    <a:pt x="6" y="54"/>
                  </a:lnTo>
                  <a:lnTo>
                    <a:pt x="4" y="54"/>
                  </a:lnTo>
                  <a:lnTo>
                    <a:pt x="4" y="52"/>
                  </a:lnTo>
                  <a:lnTo>
                    <a:pt x="2" y="52"/>
                  </a:lnTo>
                  <a:lnTo>
                    <a:pt x="2" y="50"/>
                  </a:lnTo>
                  <a:lnTo>
                    <a:pt x="2" y="48"/>
                  </a:lnTo>
                  <a:lnTo>
                    <a:pt x="0" y="48"/>
                  </a:lnTo>
                  <a:lnTo>
                    <a:pt x="0" y="46"/>
                  </a:lnTo>
                  <a:lnTo>
                    <a:pt x="2" y="46"/>
                  </a:lnTo>
                  <a:lnTo>
                    <a:pt x="4" y="44"/>
                  </a:lnTo>
                  <a:close/>
                  <a:moveTo>
                    <a:pt x="92" y="32"/>
                  </a:moveTo>
                  <a:lnTo>
                    <a:pt x="92" y="34"/>
                  </a:lnTo>
                  <a:lnTo>
                    <a:pt x="92" y="32"/>
                  </a:lnTo>
                  <a:lnTo>
                    <a:pt x="92" y="34"/>
                  </a:lnTo>
                  <a:lnTo>
                    <a:pt x="92" y="32"/>
                  </a:lnTo>
                  <a:close/>
                  <a:moveTo>
                    <a:pt x="88" y="30"/>
                  </a:moveTo>
                  <a:lnTo>
                    <a:pt x="90" y="30"/>
                  </a:lnTo>
                  <a:lnTo>
                    <a:pt x="88" y="30"/>
                  </a:lnTo>
                  <a:close/>
                  <a:moveTo>
                    <a:pt x="8" y="19"/>
                  </a:moveTo>
                  <a:lnTo>
                    <a:pt x="6" y="19"/>
                  </a:lnTo>
                  <a:lnTo>
                    <a:pt x="8" y="19"/>
                  </a:lnTo>
                  <a:close/>
                  <a:moveTo>
                    <a:pt x="4" y="17"/>
                  </a:moveTo>
                  <a:lnTo>
                    <a:pt x="4" y="19"/>
                  </a:lnTo>
                  <a:lnTo>
                    <a:pt x="4" y="17"/>
                  </a:lnTo>
                  <a:lnTo>
                    <a:pt x="2" y="17"/>
                  </a:lnTo>
                  <a:lnTo>
                    <a:pt x="4" y="17"/>
                  </a:lnTo>
                  <a:close/>
                  <a:moveTo>
                    <a:pt x="27" y="0"/>
                  </a:moveTo>
                  <a:lnTo>
                    <a:pt x="29" y="0"/>
                  </a:lnTo>
                  <a:lnTo>
                    <a:pt x="29" y="2"/>
                  </a:lnTo>
                  <a:lnTo>
                    <a:pt x="31" y="2"/>
                  </a:lnTo>
                  <a:lnTo>
                    <a:pt x="31" y="0"/>
                  </a:lnTo>
                  <a:lnTo>
                    <a:pt x="31" y="2"/>
                  </a:lnTo>
                  <a:lnTo>
                    <a:pt x="33" y="4"/>
                  </a:lnTo>
                  <a:lnTo>
                    <a:pt x="34" y="4"/>
                  </a:lnTo>
                  <a:lnTo>
                    <a:pt x="34" y="6"/>
                  </a:lnTo>
                  <a:lnTo>
                    <a:pt x="34" y="7"/>
                  </a:lnTo>
                  <a:lnTo>
                    <a:pt x="36" y="7"/>
                  </a:lnTo>
                  <a:lnTo>
                    <a:pt x="38" y="7"/>
                  </a:lnTo>
                  <a:lnTo>
                    <a:pt x="38" y="9"/>
                  </a:lnTo>
                  <a:lnTo>
                    <a:pt x="38" y="11"/>
                  </a:lnTo>
                  <a:lnTo>
                    <a:pt x="40" y="13"/>
                  </a:lnTo>
                  <a:lnTo>
                    <a:pt x="42" y="13"/>
                  </a:lnTo>
                  <a:lnTo>
                    <a:pt x="44" y="13"/>
                  </a:lnTo>
                  <a:lnTo>
                    <a:pt x="44" y="15"/>
                  </a:lnTo>
                  <a:lnTo>
                    <a:pt x="44" y="13"/>
                  </a:lnTo>
                  <a:lnTo>
                    <a:pt x="46" y="13"/>
                  </a:lnTo>
                  <a:lnTo>
                    <a:pt x="46" y="15"/>
                  </a:lnTo>
                  <a:lnTo>
                    <a:pt x="48" y="15"/>
                  </a:lnTo>
                  <a:lnTo>
                    <a:pt x="50" y="15"/>
                  </a:lnTo>
                  <a:lnTo>
                    <a:pt x="50" y="13"/>
                  </a:lnTo>
                  <a:lnTo>
                    <a:pt x="50" y="11"/>
                  </a:lnTo>
                  <a:lnTo>
                    <a:pt x="52" y="11"/>
                  </a:lnTo>
                  <a:lnTo>
                    <a:pt x="52" y="9"/>
                  </a:lnTo>
                  <a:lnTo>
                    <a:pt x="54" y="7"/>
                  </a:lnTo>
                  <a:lnTo>
                    <a:pt x="56" y="7"/>
                  </a:lnTo>
                  <a:lnTo>
                    <a:pt x="57" y="6"/>
                  </a:lnTo>
                  <a:lnTo>
                    <a:pt x="57" y="4"/>
                  </a:lnTo>
                  <a:lnTo>
                    <a:pt x="59" y="2"/>
                  </a:lnTo>
                  <a:lnTo>
                    <a:pt x="61" y="2"/>
                  </a:lnTo>
                  <a:lnTo>
                    <a:pt x="63" y="4"/>
                  </a:lnTo>
                  <a:lnTo>
                    <a:pt x="63" y="6"/>
                  </a:lnTo>
                  <a:lnTo>
                    <a:pt x="65" y="6"/>
                  </a:lnTo>
                  <a:lnTo>
                    <a:pt x="65" y="7"/>
                  </a:lnTo>
                  <a:lnTo>
                    <a:pt x="67" y="7"/>
                  </a:lnTo>
                  <a:lnTo>
                    <a:pt x="67" y="9"/>
                  </a:lnTo>
                  <a:lnTo>
                    <a:pt x="69" y="11"/>
                  </a:lnTo>
                  <a:lnTo>
                    <a:pt x="69" y="13"/>
                  </a:lnTo>
                  <a:lnTo>
                    <a:pt x="69" y="15"/>
                  </a:lnTo>
                  <a:lnTo>
                    <a:pt x="71" y="17"/>
                  </a:lnTo>
                  <a:lnTo>
                    <a:pt x="71" y="19"/>
                  </a:lnTo>
                  <a:lnTo>
                    <a:pt x="73" y="21"/>
                  </a:lnTo>
                  <a:lnTo>
                    <a:pt x="75" y="23"/>
                  </a:lnTo>
                  <a:lnTo>
                    <a:pt x="75" y="25"/>
                  </a:lnTo>
                  <a:lnTo>
                    <a:pt x="75" y="27"/>
                  </a:lnTo>
                  <a:lnTo>
                    <a:pt x="77" y="27"/>
                  </a:lnTo>
                  <a:lnTo>
                    <a:pt x="79" y="27"/>
                  </a:lnTo>
                  <a:lnTo>
                    <a:pt x="79" y="29"/>
                  </a:lnTo>
                  <a:lnTo>
                    <a:pt x="81" y="29"/>
                  </a:lnTo>
                  <a:lnTo>
                    <a:pt x="82" y="27"/>
                  </a:lnTo>
                  <a:lnTo>
                    <a:pt x="84" y="27"/>
                  </a:lnTo>
                  <a:lnTo>
                    <a:pt x="84" y="29"/>
                  </a:lnTo>
                  <a:lnTo>
                    <a:pt x="86" y="29"/>
                  </a:lnTo>
                  <a:lnTo>
                    <a:pt x="86" y="30"/>
                  </a:lnTo>
                  <a:lnTo>
                    <a:pt x="88" y="30"/>
                  </a:lnTo>
                  <a:lnTo>
                    <a:pt x="88" y="32"/>
                  </a:lnTo>
                  <a:lnTo>
                    <a:pt x="88" y="34"/>
                  </a:lnTo>
                  <a:lnTo>
                    <a:pt x="86" y="32"/>
                  </a:lnTo>
                  <a:lnTo>
                    <a:pt x="84" y="32"/>
                  </a:lnTo>
                  <a:lnTo>
                    <a:pt x="82" y="32"/>
                  </a:lnTo>
                  <a:lnTo>
                    <a:pt x="81" y="32"/>
                  </a:lnTo>
                  <a:lnTo>
                    <a:pt x="81" y="34"/>
                  </a:lnTo>
                  <a:lnTo>
                    <a:pt x="79" y="34"/>
                  </a:lnTo>
                  <a:lnTo>
                    <a:pt x="77" y="34"/>
                  </a:lnTo>
                  <a:lnTo>
                    <a:pt x="77" y="36"/>
                  </a:lnTo>
                  <a:lnTo>
                    <a:pt x="75" y="36"/>
                  </a:lnTo>
                  <a:lnTo>
                    <a:pt x="75" y="38"/>
                  </a:lnTo>
                  <a:lnTo>
                    <a:pt x="75" y="40"/>
                  </a:lnTo>
                  <a:lnTo>
                    <a:pt x="73" y="40"/>
                  </a:lnTo>
                  <a:lnTo>
                    <a:pt x="73" y="42"/>
                  </a:lnTo>
                  <a:lnTo>
                    <a:pt x="75" y="42"/>
                  </a:lnTo>
                  <a:lnTo>
                    <a:pt x="73" y="42"/>
                  </a:lnTo>
                  <a:lnTo>
                    <a:pt x="73" y="44"/>
                  </a:lnTo>
                  <a:lnTo>
                    <a:pt x="73" y="46"/>
                  </a:lnTo>
                  <a:lnTo>
                    <a:pt x="73" y="48"/>
                  </a:lnTo>
                  <a:lnTo>
                    <a:pt x="71" y="48"/>
                  </a:lnTo>
                  <a:lnTo>
                    <a:pt x="71" y="50"/>
                  </a:lnTo>
                  <a:lnTo>
                    <a:pt x="73" y="52"/>
                  </a:lnTo>
                  <a:lnTo>
                    <a:pt x="73" y="54"/>
                  </a:lnTo>
                  <a:lnTo>
                    <a:pt x="71" y="54"/>
                  </a:lnTo>
                  <a:lnTo>
                    <a:pt x="71" y="55"/>
                  </a:lnTo>
                  <a:lnTo>
                    <a:pt x="71" y="57"/>
                  </a:lnTo>
                  <a:lnTo>
                    <a:pt x="71" y="59"/>
                  </a:lnTo>
                  <a:lnTo>
                    <a:pt x="69" y="61"/>
                  </a:lnTo>
                  <a:lnTo>
                    <a:pt x="67" y="61"/>
                  </a:lnTo>
                  <a:lnTo>
                    <a:pt x="67" y="59"/>
                  </a:lnTo>
                  <a:lnTo>
                    <a:pt x="69" y="59"/>
                  </a:lnTo>
                  <a:lnTo>
                    <a:pt x="69" y="57"/>
                  </a:lnTo>
                  <a:lnTo>
                    <a:pt x="67" y="57"/>
                  </a:lnTo>
                  <a:lnTo>
                    <a:pt x="65" y="57"/>
                  </a:lnTo>
                  <a:lnTo>
                    <a:pt x="65" y="59"/>
                  </a:lnTo>
                  <a:lnTo>
                    <a:pt x="67" y="59"/>
                  </a:lnTo>
                  <a:lnTo>
                    <a:pt x="65" y="61"/>
                  </a:lnTo>
                  <a:lnTo>
                    <a:pt x="65" y="63"/>
                  </a:lnTo>
                  <a:lnTo>
                    <a:pt x="65" y="65"/>
                  </a:lnTo>
                  <a:lnTo>
                    <a:pt x="65" y="69"/>
                  </a:lnTo>
                  <a:lnTo>
                    <a:pt x="65" y="73"/>
                  </a:lnTo>
                  <a:lnTo>
                    <a:pt x="63" y="71"/>
                  </a:lnTo>
                  <a:lnTo>
                    <a:pt x="63" y="73"/>
                  </a:lnTo>
                  <a:lnTo>
                    <a:pt x="61" y="73"/>
                  </a:lnTo>
                  <a:lnTo>
                    <a:pt x="59" y="73"/>
                  </a:lnTo>
                  <a:lnTo>
                    <a:pt x="59" y="71"/>
                  </a:lnTo>
                  <a:lnTo>
                    <a:pt x="57" y="69"/>
                  </a:lnTo>
                  <a:lnTo>
                    <a:pt x="56" y="69"/>
                  </a:lnTo>
                  <a:lnTo>
                    <a:pt x="56" y="67"/>
                  </a:lnTo>
                  <a:lnTo>
                    <a:pt x="54" y="65"/>
                  </a:lnTo>
                  <a:lnTo>
                    <a:pt x="52" y="65"/>
                  </a:lnTo>
                  <a:lnTo>
                    <a:pt x="52" y="63"/>
                  </a:lnTo>
                  <a:lnTo>
                    <a:pt x="52" y="61"/>
                  </a:lnTo>
                  <a:lnTo>
                    <a:pt x="56" y="61"/>
                  </a:lnTo>
                  <a:lnTo>
                    <a:pt x="56" y="59"/>
                  </a:lnTo>
                  <a:lnTo>
                    <a:pt x="56" y="57"/>
                  </a:lnTo>
                  <a:lnTo>
                    <a:pt x="54" y="57"/>
                  </a:lnTo>
                  <a:lnTo>
                    <a:pt x="54" y="55"/>
                  </a:lnTo>
                  <a:lnTo>
                    <a:pt x="54" y="54"/>
                  </a:lnTo>
                  <a:lnTo>
                    <a:pt x="56" y="54"/>
                  </a:lnTo>
                  <a:lnTo>
                    <a:pt x="56" y="52"/>
                  </a:lnTo>
                  <a:lnTo>
                    <a:pt x="54" y="50"/>
                  </a:lnTo>
                  <a:lnTo>
                    <a:pt x="52" y="48"/>
                  </a:lnTo>
                  <a:lnTo>
                    <a:pt x="52" y="46"/>
                  </a:lnTo>
                  <a:lnTo>
                    <a:pt x="50" y="46"/>
                  </a:lnTo>
                  <a:lnTo>
                    <a:pt x="48" y="46"/>
                  </a:lnTo>
                  <a:lnTo>
                    <a:pt x="48" y="48"/>
                  </a:lnTo>
                  <a:lnTo>
                    <a:pt x="46" y="48"/>
                  </a:lnTo>
                  <a:lnTo>
                    <a:pt x="44" y="48"/>
                  </a:lnTo>
                  <a:lnTo>
                    <a:pt x="44" y="50"/>
                  </a:lnTo>
                  <a:lnTo>
                    <a:pt x="42" y="50"/>
                  </a:lnTo>
                  <a:lnTo>
                    <a:pt x="40" y="52"/>
                  </a:lnTo>
                  <a:lnTo>
                    <a:pt x="40" y="54"/>
                  </a:lnTo>
                  <a:lnTo>
                    <a:pt x="38" y="54"/>
                  </a:lnTo>
                  <a:lnTo>
                    <a:pt x="36" y="54"/>
                  </a:lnTo>
                  <a:lnTo>
                    <a:pt x="36" y="55"/>
                  </a:lnTo>
                  <a:lnTo>
                    <a:pt x="34" y="57"/>
                  </a:lnTo>
                  <a:lnTo>
                    <a:pt x="33" y="57"/>
                  </a:lnTo>
                  <a:lnTo>
                    <a:pt x="33" y="59"/>
                  </a:lnTo>
                  <a:lnTo>
                    <a:pt x="31" y="59"/>
                  </a:lnTo>
                  <a:lnTo>
                    <a:pt x="29" y="61"/>
                  </a:lnTo>
                  <a:lnTo>
                    <a:pt x="29" y="63"/>
                  </a:lnTo>
                  <a:lnTo>
                    <a:pt x="27" y="63"/>
                  </a:lnTo>
                  <a:lnTo>
                    <a:pt x="27" y="61"/>
                  </a:lnTo>
                  <a:lnTo>
                    <a:pt x="27" y="59"/>
                  </a:lnTo>
                  <a:lnTo>
                    <a:pt x="27" y="57"/>
                  </a:lnTo>
                  <a:lnTo>
                    <a:pt x="25" y="57"/>
                  </a:lnTo>
                  <a:lnTo>
                    <a:pt x="25" y="55"/>
                  </a:lnTo>
                  <a:lnTo>
                    <a:pt x="27" y="55"/>
                  </a:lnTo>
                  <a:lnTo>
                    <a:pt x="27" y="57"/>
                  </a:lnTo>
                  <a:lnTo>
                    <a:pt x="29" y="55"/>
                  </a:lnTo>
                  <a:lnTo>
                    <a:pt x="27" y="55"/>
                  </a:lnTo>
                  <a:lnTo>
                    <a:pt x="27" y="54"/>
                  </a:lnTo>
                  <a:lnTo>
                    <a:pt x="25" y="54"/>
                  </a:lnTo>
                  <a:lnTo>
                    <a:pt x="25" y="52"/>
                  </a:lnTo>
                  <a:lnTo>
                    <a:pt x="27" y="52"/>
                  </a:lnTo>
                  <a:lnTo>
                    <a:pt x="27" y="50"/>
                  </a:lnTo>
                  <a:lnTo>
                    <a:pt x="27" y="48"/>
                  </a:lnTo>
                  <a:lnTo>
                    <a:pt x="25" y="48"/>
                  </a:lnTo>
                  <a:lnTo>
                    <a:pt x="23" y="48"/>
                  </a:lnTo>
                  <a:lnTo>
                    <a:pt x="21" y="48"/>
                  </a:lnTo>
                  <a:lnTo>
                    <a:pt x="21" y="46"/>
                  </a:lnTo>
                  <a:lnTo>
                    <a:pt x="19" y="46"/>
                  </a:lnTo>
                  <a:lnTo>
                    <a:pt x="19" y="44"/>
                  </a:lnTo>
                  <a:lnTo>
                    <a:pt x="17" y="44"/>
                  </a:lnTo>
                  <a:lnTo>
                    <a:pt x="15" y="42"/>
                  </a:lnTo>
                  <a:lnTo>
                    <a:pt x="15" y="40"/>
                  </a:lnTo>
                  <a:lnTo>
                    <a:pt x="13" y="40"/>
                  </a:lnTo>
                  <a:lnTo>
                    <a:pt x="13" y="38"/>
                  </a:lnTo>
                  <a:lnTo>
                    <a:pt x="15" y="40"/>
                  </a:lnTo>
                  <a:lnTo>
                    <a:pt x="17" y="40"/>
                  </a:lnTo>
                  <a:lnTo>
                    <a:pt x="17" y="38"/>
                  </a:lnTo>
                  <a:lnTo>
                    <a:pt x="19" y="38"/>
                  </a:lnTo>
                  <a:lnTo>
                    <a:pt x="19" y="36"/>
                  </a:lnTo>
                  <a:lnTo>
                    <a:pt x="19" y="34"/>
                  </a:lnTo>
                  <a:lnTo>
                    <a:pt x="17" y="34"/>
                  </a:lnTo>
                  <a:lnTo>
                    <a:pt x="13" y="30"/>
                  </a:lnTo>
                  <a:lnTo>
                    <a:pt x="11" y="30"/>
                  </a:lnTo>
                  <a:lnTo>
                    <a:pt x="11" y="29"/>
                  </a:lnTo>
                  <a:lnTo>
                    <a:pt x="9" y="29"/>
                  </a:lnTo>
                  <a:lnTo>
                    <a:pt x="9" y="27"/>
                  </a:lnTo>
                  <a:lnTo>
                    <a:pt x="9" y="25"/>
                  </a:lnTo>
                  <a:lnTo>
                    <a:pt x="11" y="25"/>
                  </a:lnTo>
                  <a:lnTo>
                    <a:pt x="11" y="23"/>
                  </a:lnTo>
                  <a:lnTo>
                    <a:pt x="13" y="23"/>
                  </a:lnTo>
                  <a:lnTo>
                    <a:pt x="13" y="21"/>
                  </a:lnTo>
                  <a:lnTo>
                    <a:pt x="11" y="21"/>
                  </a:lnTo>
                  <a:lnTo>
                    <a:pt x="11" y="19"/>
                  </a:lnTo>
                  <a:lnTo>
                    <a:pt x="9" y="19"/>
                  </a:lnTo>
                  <a:lnTo>
                    <a:pt x="8" y="19"/>
                  </a:lnTo>
                  <a:lnTo>
                    <a:pt x="6" y="19"/>
                  </a:lnTo>
                  <a:lnTo>
                    <a:pt x="6" y="17"/>
                  </a:lnTo>
                  <a:lnTo>
                    <a:pt x="4" y="17"/>
                  </a:lnTo>
                  <a:lnTo>
                    <a:pt x="6" y="17"/>
                  </a:lnTo>
                  <a:lnTo>
                    <a:pt x="6" y="15"/>
                  </a:lnTo>
                  <a:lnTo>
                    <a:pt x="4" y="15"/>
                  </a:lnTo>
                  <a:lnTo>
                    <a:pt x="4" y="13"/>
                  </a:lnTo>
                  <a:lnTo>
                    <a:pt x="6" y="11"/>
                  </a:lnTo>
                  <a:lnTo>
                    <a:pt x="8" y="9"/>
                  </a:lnTo>
                  <a:lnTo>
                    <a:pt x="9" y="9"/>
                  </a:lnTo>
                  <a:lnTo>
                    <a:pt x="11" y="9"/>
                  </a:lnTo>
                  <a:lnTo>
                    <a:pt x="11" y="11"/>
                  </a:lnTo>
                  <a:lnTo>
                    <a:pt x="13" y="11"/>
                  </a:lnTo>
                  <a:lnTo>
                    <a:pt x="15" y="11"/>
                  </a:lnTo>
                  <a:lnTo>
                    <a:pt x="13" y="13"/>
                  </a:lnTo>
                  <a:lnTo>
                    <a:pt x="15" y="13"/>
                  </a:lnTo>
                  <a:lnTo>
                    <a:pt x="17" y="15"/>
                  </a:lnTo>
                  <a:lnTo>
                    <a:pt x="19" y="15"/>
                  </a:lnTo>
                  <a:lnTo>
                    <a:pt x="21" y="15"/>
                  </a:lnTo>
                  <a:lnTo>
                    <a:pt x="23" y="15"/>
                  </a:lnTo>
                  <a:lnTo>
                    <a:pt x="25" y="17"/>
                  </a:lnTo>
                  <a:lnTo>
                    <a:pt x="27" y="17"/>
                  </a:lnTo>
                  <a:lnTo>
                    <a:pt x="29" y="17"/>
                  </a:lnTo>
                  <a:lnTo>
                    <a:pt x="29" y="15"/>
                  </a:lnTo>
                  <a:lnTo>
                    <a:pt x="31" y="13"/>
                  </a:lnTo>
                  <a:lnTo>
                    <a:pt x="31" y="11"/>
                  </a:lnTo>
                  <a:lnTo>
                    <a:pt x="29" y="11"/>
                  </a:lnTo>
                  <a:lnTo>
                    <a:pt x="27" y="9"/>
                  </a:lnTo>
                  <a:lnTo>
                    <a:pt x="25" y="9"/>
                  </a:lnTo>
                  <a:lnTo>
                    <a:pt x="25" y="7"/>
                  </a:lnTo>
                  <a:lnTo>
                    <a:pt x="23" y="7"/>
                  </a:lnTo>
                  <a:lnTo>
                    <a:pt x="23" y="6"/>
                  </a:lnTo>
                  <a:lnTo>
                    <a:pt x="23" y="4"/>
                  </a:lnTo>
                  <a:lnTo>
                    <a:pt x="25" y="4"/>
                  </a:lnTo>
                  <a:lnTo>
                    <a:pt x="25" y="2"/>
                  </a:lnTo>
                  <a:lnTo>
                    <a:pt x="27"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23"/>
            <p:cNvSpPr>
              <a:spLocks/>
            </p:cNvSpPr>
            <p:nvPr/>
          </p:nvSpPr>
          <p:spPr bwMode="auto">
            <a:xfrm>
              <a:off x="5761038" y="4889500"/>
              <a:ext cx="46038" cy="55563"/>
            </a:xfrm>
            <a:custGeom>
              <a:avLst/>
              <a:gdLst>
                <a:gd name="T0" fmla="*/ 23 w 29"/>
                <a:gd name="T1" fmla="*/ 6 h 35"/>
                <a:gd name="T2" fmla="*/ 23 w 29"/>
                <a:gd name="T3" fmla="*/ 6 h 35"/>
                <a:gd name="T4" fmla="*/ 23 w 29"/>
                <a:gd name="T5" fmla="*/ 8 h 35"/>
                <a:gd name="T6" fmla="*/ 23 w 29"/>
                <a:gd name="T7" fmla="*/ 10 h 35"/>
                <a:gd name="T8" fmla="*/ 25 w 29"/>
                <a:gd name="T9" fmla="*/ 10 h 35"/>
                <a:gd name="T10" fmla="*/ 25 w 29"/>
                <a:gd name="T11" fmla="*/ 10 h 35"/>
                <a:gd name="T12" fmla="*/ 27 w 29"/>
                <a:gd name="T13" fmla="*/ 12 h 35"/>
                <a:gd name="T14" fmla="*/ 27 w 29"/>
                <a:gd name="T15" fmla="*/ 12 h 35"/>
                <a:gd name="T16" fmla="*/ 29 w 29"/>
                <a:gd name="T17" fmla="*/ 12 h 35"/>
                <a:gd name="T18" fmla="*/ 29 w 29"/>
                <a:gd name="T19" fmla="*/ 14 h 35"/>
                <a:gd name="T20" fmla="*/ 29 w 29"/>
                <a:gd name="T21" fmla="*/ 14 h 35"/>
                <a:gd name="T22" fmla="*/ 29 w 29"/>
                <a:gd name="T23" fmla="*/ 16 h 35"/>
                <a:gd name="T24" fmla="*/ 27 w 29"/>
                <a:gd name="T25" fmla="*/ 16 h 35"/>
                <a:gd name="T26" fmla="*/ 25 w 29"/>
                <a:gd name="T27" fmla="*/ 18 h 35"/>
                <a:gd name="T28" fmla="*/ 25 w 29"/>
                <a:gd name="T29" fmla="*/ 20 h 35"/>
                <a:gd name="T30" fmla="*/ 25 w 29"/>
                <a:gd name="T31" fmla="*/ 20 h 35"/>
                <a:gd name="T32" fmla="*/ 23 w 29"/>
                <a:gd name="T33" fmla="*/ 20 h 35"/>
                <a:gd name="T34" fmla="*/ 23 w 29"/>
                <a:gd name="T35" fmla="*/ 22 h 35"/>
                <a:gd name="T36" fmla="*/ 23 w 29"/>
                <a:gd name="T37" fmla="*/ 24 h 35"/>
                <a:gd name="T38" fmla="*/ 20 w 29"/>
                <a:gd name="T39" fmla="*/ 25 h 35"/>
                <a:gd name="T40" fmla="*/ 18 w 29"/>
                <a:gd name="T41" fmla="*/ 29 h 35"/>
                <a:gd name="T42" fmla="*/ 16 w 29"/>
                <a:gd name="T43" fmla="*/ 33 h 35"/>
                <a:gd name="T44" fmla="*/ 14 w 29"/>
                <a:gd name="T45" fmla="*/ 33 h 35"/>
                <a:gd name="T46" fmla="*/ 12 w 29"/>
                <a:gd name="T47" fmla="*/ 35 h 35"/>
                <a:gd name="T48" fmla="*/ 12 w 29"/>
                <a:gd name="T49" fmla="*/ 35 h 35"/>
                <a:gd name="T50" fmla="*/ 10 w 29"/>
                <a:gd name="T51" fmla="*/ 33 h 35"/>
                <a:gd name="T52" fmla="*/ 10 w 29"/>
                <a:gd name="T53" fmla="*/ 31 h 35"/>
                <a:gd name="T54" fmla="*/ 8 w 29"/>
                <a:gd name="T55" fmla="*/ 29 h 35"/>
                <a:gd name="T56" fmla="*/ 8 w 29"/>
                <a:gd name="T57" fmla="*/ 27 h 35"/>
                <a:gd name="T58" fmla="*/ 8 w 29"/>
                <a:gd name="T59" fmla="*/ 27 h 35"/>
                <a:gd name="T60" fmla="*/ 6 w 29"/>
                <a:gd name="T61" fmla="*/ 24 h 35"/>
                <a:gd name="T62" fmla="*/ 4 w 29"/>
                <a:gd name="T63" fmla="*/ 16 h 35"/>
                <a:gd name="T64" fmla="*/ 4 w 29"/>
                <a:gd name="T65" fmla="*/ 14 h 35"/>
                <a:gd name="T66" fmla="*/ 4 w 29"/>
                <a:gd name="T67" fmla="*/ 12 h 35"/>
                <a:gd name="T68" fmla="*/ 2 w 29"/>
                <a:gd name="T69" fmla="*/ 12 h 35"/>
                <a:gd name="T70" fmla="*/ 2 w 29"/>
                <a:gd name="T71" fmla="*/ 10 h 35"/>
                <a:gd name="T72" fmla="*/ 0 w 29"/>
                <a:gd name="T73" fmla="*/ 8 h 35"/>
                <a:gd name="T74" fmla="*/ 0 w 29"/>
                <a:gd name="T75" fmla="*/ 8 h 35"/>
                <a:gd name="T76" fmla="*/ 2 w 29"/>
                <a:gd name="T77" fmla="*/ 6 h 35"/>
                <a:gd name="T78" fmla="*/ 6 w 29"/>
                <a:gd name="T79" fmla="*/ 6 h 35"/>
                <a:gd name="T80" fmla="*/ 6 w 29"/>
                <a:gd name="T81" fmla="*/ 8 h 35"/>
                <a:gd name="T82" fmla="*/ 6 w 29"/>
                <a:gd name="T83" fmla="*/ 8 h 35"/>
                <a:gd name="T84" fmla="*/ 8 w 29"/>
                <a:gd name="T85" fmla="*/ 8 h 35"/>
                <a:gd name="T86" fmla="*/ 10 w 29"/>
                <a:gd name="T87" fmla="*/ 8 h 35"/>
                <a:gd name="T88" fmla="*/ 12 w 29"/>
                <a:gd name="T89" fmla="*/ 8 h 35"/>
                <a:gd name="T90" fmla="*/ 12 w 29"/>
                <a:gd name="T91" fmla="*/ 8 h 35"/>
                <a:gd name="T92" fmla="*/ 14 w 29"/>
                <a:gd name="T93" fmla="*/ 8 h 35"/>
                <a:gd name="T94" fmla="*/ 16 w 29"/>
                <a:gd name="T95" fmla="*/ 2 h 35"/>
                <a:gd name="T96" fmla="*/ 16 w 29"/>
                <a:gd name="T97" fmla="*/ 0 h 35"/>
                <a:gd name="T98" fmla="*/ 16 w 29"/>
                <a:gd name="T99" fmla="*/ 0 h 35"/>
                <a:gd name="T100" fmla="*/ 18 w 29"/>
                <a:gd name="T101" fmla="*/ 2 h 35"/>
                <a:gd name="T102" fmla="*/ 20 w 29"/>
                <a:gd name="T103" fmla="*/ 0 h 35"/>
                <a:gd name="T104" fmla="*/ 21 w 29"/>
                <a:gd name="T105" fmla="*/ 0 h 35"/>
                <a:gd name="T106" fmla="*/ 23 w 29"/>
                <a:gd name="T107" fmla="*/ 0 h 35"/>
                <a:gd name="T108" fmla="*/ 23 w 29"/>
                <a:gd name="T10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9" h="35">
                  <a:moveTo>
                    <a:pt x="25" y="2"/>
                  </a:moveTo>
                  <a:lnTo>
                    <a:pt x="25" y="2"/>
                  </a:lnTo>
                  <a:lnTo>
                    <a:pt x="25" y="2"/>
                  </a:lnTo>
                  <a:lnTo>
                    <a:pt x="23" y="4"/>
                  </a:lnTo>
                  <a:lnTo>
                    <a:pt x="23" y="4"/>
                  </a:lnTo>
                  <a:lnTo>
                    <a:pt x="23" y="6"/>
                  </a:lnTo>
                  <a:lnTo>
                    <a:pt x="23" y="6"/>
                  </a:lnTo>
                  <a:lnTo>
                    <a:pt x="23" y="6"/>
                  </a:lnTo>
                  <a:lnTo>
                    <a:pt x="23" y="6"/>
                  </a:lnTo>
                  <a:lnTo>
                    <a:pt x="23" y="6"/>
                  </a:lnTo>
                  <a:lnTo>
                    <a:pt x="23" y="6"/>
                  </a:lnTo>
                  <a:lnTo>
                    <a:pt x="23" y="6"/>
                  </a:lnTo>
                  <a:lnTo>
                    <a:pt x="23" y="6"/>
                  </a:lnTo>
                  <a:lnTo>
                    <a:pt x="25" y="6"/>
                  </a:lnTo>
                  <a:lnTo>
                    <a:pt x="25" y="6"/>
                  </a:lnTo>
                  <a:lnTo>
                    <a:pt x="25" y="6"/>
                  </a:lnTo>
                  <a:lnTo>
                    <a:pt x="23" y="8"/>
                  </a:lnTo>
                  <a:lnTo>
                    <a:pt x="23" y="8"/>
                  </a:lnTo>
                  <a:lnTo>
                    <a:pt x="23" y="8"/>
                  </a:lnTo>
                  <a:lnTo>
                    <a:pt x="23" y="8"/>
                  </a:lnTo>
                  <a:lnTo>
                    <a:pt x="23" y="8"/>
                  </a:lnTo>
                  <a:lnTo>
                    <a:pt x="23" y="10"/>
                  </a:lnTo>
                  <a:lnTo>
                    <a:pt x="23" y="10"/>
                  </a:lnTo>
                  <a:lnTo>
                    <a:pt x="23" y="10"/>
                  </a:lnTo>
                  <a:lnTo>
                    <a:pt x="23" y="10"/>
                  </a:lnTo>
                  <a:lnTo>
                    <a:pt x="23" y="10"/>
                  </a:lnTo>
                  <a:lnTo>
                    <a:pt x="23" y="10"/>
                  </a:lnTo>
                  <a:lnTo>
                    <a:pt x="23" y="10"/>
                  </a:lnTo>
                  <a:lnTo>
                    <a:pt x="23" y="10"/>
                  </a:lnTo>
                  <a:lnTo>
                    <a:pt x="25" y="10"/>
                  </a:lnTo>
                  <a:lnTo>
                    <a:pt x="25" y="10"/>
                  </a:lnTo>
                  <a:lnTo>
                    <a:pt x="25" y="10"/>
                  </a:lnTo>
                  <a:lnTo>
                    <a:pt x="25" y="10"/>
                  </a:lnTo>
                  <a:lnTo>
                    <a:pt x="25" y="10"/>
                  </a:lnTo>
                  <a:lnTo>
                    <a:pt x="25" y="10"/>
                  </a:lnTo>
                  <a:lnTo>
                    <a:pt x="25" y="10"/>
                  </a:lnTo>
                  <a:lnTo>
                    <a:pt x="27" y="10"/>
                  </a:lnTo>
                  <a:lnTo>
                    <a:pt x="27" y="10"/>
                  </a:lnTo>
                  <a:lnTo>
                    <a:pt x="27" y="10"/>
                  </a:lnTo>
                  <a:lnTo>
                    <a:pt x="27" y="12"/>
                  </a:lnTo>
                  <a:lnTo>
                    <a:pt x="27" y="12"/>
                  </a:lnTo>
                  <a:lnTo>
                    <a:pt x="27" y="12"/>
                  </a:lnTo>
                  <a:lnTo>
                    <a:pt x="27" y="12"/>
                  </a:lnTo>
                  <a:lnTo>
                    <a:pt x="27" y="12"/>
                  </a:lnTo>
                  <a:lnTo>
                    <a:pt x="27" y="12"/>
                  </a:lnTo>
                  <a:lnTo>
                    <a:pt x="27" y="12"/>
                  </a:lnTo>
                  <a:lnTo>
                    <a:pt x="27" y="12"/>
                  </a:lnTo>
                  <a:lnTo>
                    <a:pt x="27" y="12"/>
                  </a:lnTo>
                  <a:lnTo>
                    <a:pt x="29" y="12"/>
                  </a:lnTo>
                  <a:lnTo>
                    <a:pt x="29" y="12"/>
                  </a:lnTo>
                  <a:lnTo>
                    <a:pt x="29" y="12"/>
                  </a:lnTo>
                  <a:lnTo>
                    <a:pt x="29" y="12"/>
                  </a:lnTo>
                  <a:lnTo>
                    <a:pt x="29" y="12"/>
                  </a:lnTo>
                  <a:lnTo>
                    <a:pt x="29" y="12"/>
                  </a:lnTo>
                  <a:lnTo>
                    <a:pt x="29" y="12"/>
                  </a:lnTo>
                  <a:lnTo>
                    <a:pt x="29" y="12"/>
                  </a:lnTo>
                  <a:lnTo>
                    <a:pt x="29" y="12"/>
                  </a:lnTo>
                  <a:lnTo>
                    <a:pt x="29" y="14"/>
                  </a:lnTo>
                  <a:lnTo>
                    <a:pt x="29" y="14"/>
                  </a:lnTo>
                  <a:lnTo>
                    <a:pt x="29" y="14"/>
                  </a:lnTo>
                  <a:lnTo>
                    <a:pt x="29" y="14"/>
                  </a:lnTo>
                  <a:lnTo>
                    <a:pt x="29" y="14"/>
                  </a:lnTo>
                  <a:lnTo>
                    <a:pt x="29" y="14"/>
                  </a:lnTo>
                  <a:lnTo>
                    <a:pt x="29" y="14"/>
                  </a:lnTo>
                  <a:lnTo>
                    <a:pt x="29" y="14"/>
                  </a:lnTo>
                  <a:lnTo>
                    <a:pt x="29" y="14"/>
                  </a:lnTo>
                  <a:lnTo>
                    <a:pt x="29" y="14"/>
                  </a:lnTo>
                  <a:lnTo>
                    <a:pt x="29" y="16"/>
                  </a:lnTo>
                  <a:lnTo>
                    <a:pt x="29" y="16"/>
                  </a:lnTo>
                  <a:lnTo>
                    <a:pt x="29" y="16"/>
                  </a:lnTo>
                  <a:lnTo>
                    <a:pt x="29" y="16"/>
                  </a:lnTo>
                  <a:lnTo>
                    <a:pt x="29" y="16"/>
                  </a:lnTo>
                  <a:lnTo>
                    <a:pt x="29" y="16"/>
                  </a:lnTo>
                  <a:lnTo>
                    <a:pt x="29" y="16"/>
                  </a:lnTo>
                  <a:lnTo>
                    <a:pt x="29" y="16"/>
                  </a:lnTo>
                  <a:lnTo>
                    <a:pt x="27" y="16"/>
                  </a:lnTo>
                  <a:lnTo>
                    <a:pt x="27" y="16"/>
                  </a:lnTo>
                  <a:lnTo>
                    <a:pt x="27" y="16"/>
                  </a:lnTo>
                  <a:lnTo>
                    <a:pt x="27" y="16"/>
                  </a:lnTo>
                  <a:lnTo>
                    <a:pt x="27" y="16"/>
                  </a:lnTo>
                  <a:lnTo>
                    <a:pt x="27" y="18"/>
                  </a:lnTo>
                  <a:lnTo>
                    <a:pt x="27" y="18"/>
                  </a:lnTo>
                  <a:lnTo>
                    <a:pt x="27" y="18"/>
                  </a:lnTo>
                  <a:lnTo>
                    <a:pt x="25" y="18"/>
                  </a:lnTo>
                  <a:lnTo>
                    <a:pt x="27" y="18"/>
                  </a:lnTo>
                  <a:lnTo>
                    <a:pt x="27" y="18"/>
                  </a:lnTo>
                  <a:lnTo>
                    <a:pt x="27" y="18"/>
                  </a:lnTo>
                  <a:lnTo>
                    <a:pt x="27" y="20"/>
                  </a:lnTo>
                  <a:lnTo>
                    <a:pt x="25" y="20"/>
                  </a:lnTo>
                  <a:lnTo>
                    <a:pt x="25" y="20"/>
                  </a:lnTo>
                  <a:lnTo>
                    <a:pt x="25" y="20"/>
                  </a:lnTo>
                  <a:lnTo>
                    <a:pt x="25" y="20"/>
                  </a:lnTo>
                  <a:lnTo>
                    <a:pt x="25" y="20"/>
                  </a:lnTo>
                  <a:lnTo>
                    <a:pt x="25" y="20"/>
                  </a:lnTo>
                  <a:lnTo>
                    <a:pt x="25" y="20"/>
                  </a:lnTo>
                  <a:lnTo>
                    <a:pt x="25" y="20"/>
                  </a:lnTo>
                  <a:lnTo>
                    <a:pt x="25" y="20"/>
                  </a:lnTo>
                  <a:lnTo>
                    <a:pt x="25" y="20"/>
                  </a:lnTo>
                  <a:lnTo>
                    <a:pt x="23" y="20"/>
                  </a:lnTo>
                  <a:lnTo>
                    <a:pt x="23" y="20"/>
                  </a:lnTo>
                  <a:lnTo>
                    <a:pt x="23" y="20"/>
                  </a:lnTo>
                  <a:lnTo>
                    <a:pt x="23" y="20"/>
                  </a:lnTo>
                  <a:lnTo>
                    <a:pt x="23" y="20"/>
                  </a:lnTo>
                  <a:lnTo>
                    <a:pt x="23" y="20"/>
                  </a:lnTo>
                  <a:lnTo>
                    <a:pt x="23" y="22"/>
                  </a:lnTo>
                  <a:lnTo>
                    <a:pt x="23" y="22"/>
                  </a:lnTo>
                  <a:lnTo>
                    <a:pt x="23" y="22"/>
                  </a:lnTo>
                  <a:lnTo>
                    <a:pt x="23" y="22"/>
                  </a:lnTo>
                  <a:lnTo>
                    <a:pt x="23" y="24"/>
                  </a:lnTo>
                  <a:lnTo>
                    <a:pt x="23" y="24"/>
                  </a:lnTo>
                  <a:lnTo>
                    <a:pt x="23" y="24"/>
                  </a:lnTo>
                  <a:lnTo>
                    <a:pt x="23" y="24"/>
                  </a:lnTo>
                  <a:lnTo>
                    <a:pt x="23" y="24"/>
                  </a:lnTo>
                  <a:lnTo>
                    <a:pt x="23" y="24"/>
                  </a:lnTo>
                  <a:lnTo>
                    <a:pt x="23" y="24"/>
                  </a:lnTo>
                  <a:lnTo>
                    <a:pt x="23" y="24"/>
                  </a:lnTo>
                  <a:lnTo>
                    <a:pt x="21" y="24"/>
                  </a:lnTo>
                  <a:lnTo>
                    <a:pt x="21" y="24"/>
                  </a:lnTo>
                  <a:lnTo>
                    <a:pt x="21" y="25"/>
                  </a:lnTo>
                  <a:lnTo>
                    <a:pt x="20" y="25"/>
                  </a:lnTo>
                  <a:lnTo>
                    <a:pt x="20" y="27"/>
                  </a:lnTo>
                  <a:lnTo>
                    <a:pt x="20" y="27"/>
                  </a:lnTo>
                  <a:lnTo>
                    <a:pt x="20" y="29"/>
                  </a:lnTo>
                  <a:lnTo>
                    <a:pt x="20" y="29"/>
                  </a:lnTo>
                  <a:lnTo>
                    <a:pt x="20" y="29"/>
                  </a:lnTo>
                  <a:lnTo>
                    <a:pt x="18" y="29"/>
                  </a:lnTo>
                  <a:lnTo>
                    <a:pt x="18" y="31"/>
                  </a:lnTo>
                  <a:lnTo>
                    <a:pt x="18" y="31"/>
                  </a:lnTo>
                  <a:lnTo>
                    <a:pt x="18" y="31"/>
                  </a:lnTo>
                  <a:lnTo>
                    <a:pt x="16" y="31"/>
                  </a:lnTo>
                  <a:lnTo>
                    <a:pt x="16" y="33"/>
                  </a:lnTo>
                  <a:lnTo>
                    <a:pt x="16" y="33"/>
                  </a:lnTo>
                  <a:lnTo>
                    <a:pt x="16" y="33"/>
                  </a:lnTo>
                  <a:lnTo>
                    <a:pt x="16" y="33"/>
                  </a:lnTo>
                  <a:lnTo>
                    <a:pt x="14" y="33"/>
                  </a:lnTo>
                  <a:lnTo>
                    <a:pt x="14" y="33"/>
                  </a:lnTo>
                  <a:lnTo>
                    <a:pt x="14" y="33"/>
                  </a:lnTo>
                  <a:lnTo>
                    <a:pt x="14" y="33"/>
                  </a:lnTo>
                  <a:lnTo>
                    <a:pt x="14" y="33"/>
                  </a:lnTo>
                  <a:lnTo>
                    <a:pt x="14" y="33"/>
                  </a:lnTo>
                  <a:lnTo>
                    <a:pt x="14" y="33"/>
                  </a:lnTo>
                  <a:lnTo>
                    <a:pt x="14" y="33"/>
                  </a:lnTo>
                  <a:lnTo>
                    <a:pt x="14" y="35"/>
                  </a:lnTo>
                  <a:lnTo>
                    <a:pt x="12" y="35"/>
                  </a:lnTo>
                  <a:lnTo>
                    <a:pt x="12" y="35"/>
                  </a:lnTo>
                  <a:lnTo>
                    <a:pt x="12" y="35"/>
                  </a:lnTo>
                  <a:lnTo>
                    <a:pt x="12" y="35"/>
                  </a:lnTo>
                  <a:lnTo>
                    <a:pt x="12" y="35"/>
                  </a:lnTo>
                  <a:lnTo>
                    <a:pt x="12" y="35"/>
                  </a:lnTo>
                  <a:lnTo>
                    <a:pt x="12" y="35"/>
                  </a:lnTo>
                  <a:lnTo>
                    <a:pt x="12" y="35"/>
                  </a:lnTo>
                  <a:lnTo>
                    <a:pt x="12" y="35"/>
                  </a:lnTo>
                  <a:lnTo>
                    <a:pt x="12" y="35"/>
                  </a:lnTo>
                  <a:lnTo>
                    <a:pt x="12" y="35"/>
                  </a:lnTo>
                  <a:lnTo>
                    <a:pt x="12" y="33"/>
                  </a:lnTo>
                  <a:lnTo>
                    <a:pt x="10" y="33"/>
                  </a:lnTo>
                  <a:lnTo>
                    <a:pt x="10" y="33"/>
                  </a:lnTo>
                  <a:lnTo>
                    <a:pt x="10" y="31"/>
                  </a:lnTo>
                  <a:lnTo>
                    <a:pt x="10" y="31"/>
                  </a:lnTo>
                  <a:lnTo>
                    <a:pt x="10" y="31"/>
                  </a:lnTo>
                  <a:lnTo>
                    <a:pt x="10" y="31"/>
                  </a:lnTo>
                  <a:lnTo>
                    <a:pt x="10" y="31"/>
                  </a:lnTo>
                  <a:lnTo>
                    <a:pt x="8" y="31"/>
                  </a:lnTo>
                  <a:lnTo>
                    <a:pt x="8" y="31"/>
                  </a:lnTo>
                  <a:lnTo>
                    <a:pt x="8" y="29"/>
                  </a:lnTo>
                  <a:lnTo>
                    <a:pt x="8" y="29"/>
                  </a:lnTo>
                  <a:lnTo>
                    <a:pt x="8" y="29"/>
                  </a:lnTo>
                  <a:lnTo>
                    <a:pt x="8" y="29"/>
                  </a:lnTo>
                  <a:lnTo>
                    <a:pt x="8" y="29"/>
                  </a:lnTo>
                  <a:lnTo>
                    <a:pt x="8" y="29"/>
                  </a:lnTo>
                  <a:lnTo>
                    <a:pt x="8" y="29"/>
                  </a:lnTo>
                  <a:lnTo>
                    <a:pt x="8" y="27"/>
                  </a:lnTo>
                  <a:lnTo>
                    <a:pt x="8" y="27"/>
                  </a:lnTo>
                  <a:lnTo>
                    <a:pt x="8" y="27"/>
                  </a:lnTo>
                  <a:lnTo>
                    <a:pt x="8" y="27"/>
                  </a:lnTo>
                  <a:lnTo>
                    <a:pt x="8" y="27"/>
                  </a:lnTo>
                  <a:lnTo>
                    <a:pt x="8" y="27"/>
                  </a:lnTo>
                  <a:lnTo>
                    <a:pt x="8" y="27"/>
                  </a:lnTo>
                  <a:lnTo>
                    <a:pt x="8" y="27"/>
                  </a:lnTo>
                  <a:lnTo>
                    <a:pt x="8" y="27"/>
                  </a:lnTo>
                  <a:lnTo>
                    <a:pt x="6" y="25"/>
                  </a:lnTo>
                  <a:lnTo>
                    <a:pt x="6" y="25"/>
                  </a:lnTo>
                  <a:lnTo>
                    <a:pt x="6" y="25"/>
                  </a:lnTo>
                  <a:lnTo>
                    <a:pt x="6" y="25"/>
                  </a:lnTo>
                  <a:lnTo>
                    <a:pt x="6" y="25"/>
                  </a:lnTo>
                  <a:lnTo>
                    <a:pt x="6" y="24"/>
                  </a:lnTo>
                  <a:lnTo>
                    <a:pt x="6" y="18"/>
                  </a:lnTo>
                  <a:lnTo>
                    <a:pt x="6" y="18"/>
                  </a:lnTo>
                  <a:lnTo>
                    <a:pt x="6" y="18"/>
                  </a:lnTo>
                  <a:lnTo>
                    <a:pt x="4" y="18"/>
                  </a:lnTo>
                  <a:lnTo>
                    <a:pt x="4" y="18"/>
                  </a:lnTo>
                  <a:lnTo>
                    <a:pt x="4" y="16"/>
                  </a:lnTo>
                  <a:lnTo>
                    <a:pt x="4" y="16"/>
                  </a:lnTo>
                  <a:lnTo>
                    <a:pt x="4" y="16"/>
                  </a:lnTo>
                  <a:lnTo>
                    <a:pt x="4" y="16"/>
                  </a:lnTo>
                  <a:lnTo>
                    <a:pt x="4" y="16"/>
                  </a:lnTo>
                  <a:lnTo>
                    <a:pt x="4" y="16"/>
                  </a:lnTo>
                  <a:lnTo>
                    <a:pt x="4" y="14"/>
                  </a:lnTo>
                  <a:lnTo>
                    <a:pt x="4" y="14"/>
                  </a:lnTo>
                  <a:lnTo>
                    <a:pt x="4" y="14"/>
                  </a:lnTo>
                  <a:lnTo>
                    <a:pt x="4" y="14"/>
                  </a:lnTo>
                  <a:lnTo>
                    <a:pt x="4" y="14"/>
                  </a:lnTo>
                  <a:lnTo>
                    <a:pt x="4" y="14"/>
                  </a:lnTo>
                  <a:lnTo>
                    <a:pt x="4" y="12"/>
                  </a:lnTo>
                  <a:lnTo>
                    <a:pt x="4" y="12"/>
                  </a:lnTo>
                  <a:lnTo>
                    <a:pt x="4" y="12"/>
                  </a:lnTo>
                  <a:lnTo>
                    <a:pt x="4" y="12"/>
                  </a:lnTo>
                  <a:lnTo>
                    <a:pt x="4" y="12"/>
                  </a:lnTo>
                  <a:lnTo>
                    <a:pt x="2" y="12"/>
                  </a:lnTo>
                  <a:lnTo>
                    <a:pt x="2" y="12"/>
                  </a:lnTo>
                  <a:lnTo>
                    <a:pt x="2" y="12"/>
                  </a:lnTo>
                  <a:lnTo>
                    <a:pt x="2" y="10"/>
                  </a:lnTo>
                  <a:lnTo>
                    <a:pt x="2" y="10"/>
                  </a:lnTo>
                  <a:lnTo>
                    <a:pt x="2" y="10"/>
                  </a:lnTo>
                  <a:lnTo>
                    <a:pt x="2" y="10"/>
                  </a:lnTo>
                  <a:lnTo>
                    <a:pt x="2" y="10"/>
                  </a:lnTo>
                  <a:lnTo>
                    <a:pt x="2" y="10"/>
                  </a:lnTo>
                  <a:lnTo>
                    <a:pt x="2" y="10"/>
                  </a:lnTo>
                  <a:lnTo>
                    <a:pt x="2" y="10"/>
                  </a:lnTo>
                  <a:lnTo>
                    <a:pt x="2" y="10"/>
                  </a:lnTo>
                  <a:lnTo>
                    <a:pt x="2" y="8"/>
                  </a:lnTo>
                  <a:lnTo>
                    <a:pt x="0" y="8"/>
                  </a:lnTo>
                  <a:lnTo>
                    <a:pt x="0" y="8"/>
                  </a:lnTo>
                  <a:lnTo>
                    <a:pt x="0" y="8"/>
                  </a:lnTo>
                  <a:lnTo>
                    <a:pt x="0" y="8"/>
                  </a:lnTo>
                  <a:lnTo>
                    <a:pt x="0" y="8"/>
                  </a:lnTo>
                  <a:lnTo>
                    <a:pt x="0" y="8"/>
                  </a:lnTo>
                  <a:lnTo>
                    <a:pt x="0" y="8"/>
                  </a:lnTo>
                  <a:lnTo>
                    <a:pt x="0" y="8"/>
                  </a:lnTo>
                  <a:lnTo>
                    <a:pt x="0" y="8"/>
                  </a:lnTo>
                  <a:lnTo>
                    <a:pt x="0" y="6"/>
                  </a:lnTo>
                  <a:lnTo>
                    <a:pt x="2" y="6"/>
                  </a:lnTo>
                  <a:lnTo>
                    <a:pt x="2" y="6"/>
                  </a:lnTo>
                  <a:lnTo>
                    <a:pt x="2" y="6"/>
                  </a:lnTo>
                  <a:lnTo>
                    <a:pt x="4" y="6"/>
                  </a:lnTo>
                  <a:lnTo>
                    <a:pt x="4" y="6"/>
                  </a:lnTo>
                  <a:lnTo>
                    <a:pt x="4" y="6"/>
                  </a:lnTo>
                  <a:lnTo>
                    <a:pt x="4" y="6"/>
                  </a:lnTo>
                  <a:lnTo>
                    <a:pt x="6" y="6"/>
                  </a:lnTo>
                  <a:lnTo>
                    <a:pt x="6" y="6"/>
                  </a:lnTo>
                  <a:lnTo>
                    <a:pt x="6" y="6"/>
                  </a:lnTo>
                  <a:lnTo>
                    <a:pt x="6" y="6"/>
                  </a:lnTo>
                  <a:lnTo>
                    <a:pt x="6" y="6"/>
                  </a:lnTo>
                  <a:lnTo>
                    <a:pt x="6" y="6"/>
                  </a:lnTo>
                  <a:lnTo>
                    <a:pt x="6" y="8"/>
                  </a:lnTo>
                  <a:lnTo>
                    <a:pt x="6" y="8"/>
                  </a:lnTo>
                  <a:lnTo>
                    <a:pt x="6" y="8"/>
                  </a:lnTo>
                  <a:lnTo>
                    <a:pt x="6" y="8"/>
                  </a:lnTo>
                  <a:lnTo>
                    <a:pt x="6" y="8"/>
                  </a:lnTo>
                  <a:lnTo>
                    <a:pt x="6" y="8"/>
                  </a:lnTo>
                  <a:lnTo>
                    <a:pt x="6" y="8"/>
                  </a:lnTo>
                  <a:lnTo>
                    <a:pt x="6" y="8"/>
                  </a:lnTo>
                  <a:lnTo>
                    <a:pt x="6" y="8"/>
                  </a:lnTo>
                  <a:lnTo>
                    <a:pt x="6" y="8"/>
                  </a:lnTo>
                  <a:lnTo>
                    <a:pt x="8" y="8"/>
                  </a:lnTo>
                  <a:lnTo>
                    <a:pt x="8" y="8"/>
                  </a:lnTo>
                  <a:lnTo>
                    <a:pt x="8" y="8"/>
                  </a:lnTo>
                  <a:lnTo>
                    <a:pt x="8" y="8"/>
                  </a:lnTo>
                  <a:lnTo>
                    <a:pt x="8" y="8"/>
                  </a:lnTo>
                  <a:lnTo>
                    <a:pt x="10" y="8"/>
                  </a:lnTo>
                  <a:lnTo>
                    <a:pt x="10" y="8"/>
                  </a:lnTo>
                  <a:lnTo>
                    <a:pt x="10" y="8"/>
                  </a:lnTo>
                  <a:lnTo>
                    <a:pt x="10" y="8"/>
                  </a:lnTo>
                  <a:lnTo>
                    <a:pt x="10" y="8"/>
                  </a:lnTo>
                  <a:lnTo>
                    <a:pt x="10" y="8"/>
                  </a:lnTo>
                  <a:lnTo>
                    <a:pt x="10" y="8"/>
                  </a:lnTo>
                  <a:lnTo>
                    <a:pt x="10" y="8"/>
                  </a:lnTo>
                  <a:lnTo>
                    <a:pt x="10" y="8"/>
                  </a:lnTo>
                  <a:lnTo>
                    <a:pt x="12" y="8"/>
                  </a:lnTo>
                  <a:lnTo>
                    <a:pt x="12" y="8"/>
                  </a:lnTo>
                  <a:lnTo>
                    <a:pt x="12" y="8"/>
                  </a:lnTo>
                  <a:lnTo>
                    <a:pt x="12" y="8"/>
                  </a:lnTo>
                  <a:lnTo>
                    <a:pt x="12" y="8"/>
                  </a:lnTo>
                  <a:lnTo>
                    <a:pt x="12" y="8"/>
                  </a:lnTo>
                  <a:lnTo>
                    <a:pt x="12" y="8"/>
                  </a:lnTo>
                  <a:lnTo>
                    <a:pt x="12" y="8"/>
                  </a:lnTo>
                  <a:lnTo>
                    <a:pt x="14" y="8"/>
                  </a:lnTo>
                  <a:lnTo>
                    <a:pt x="14" y="8"/>
                  </a:lnTo>
                  <a:lnTo>
                    <a:pt x="14" y="8"/>
                  </a:lnTo>
                  <a:lnTo>
                    <a:pt x="14" y="8"/>
                  </a:lnTo>
                  <a:lnTo>
                    <a:pt x="14" y="8"/>
                  </a:lnTo>
                  <a:lnTo>
                    <a:pt x="14" y="8"/>
                  </a:lnTo>
                  <a:lnTo>
                    <a:pt x="16" y="6"/>
                  </a:lnTo>
                  <a:lnTo>
                    <a:pt x="16" y="6"/>
                  </a:lnTo>
                  <a:lnTo>
                    <a:pt x="16" y="6"/>
                  </a:lnTo>
                  <a:lnTo>
                    <a:pt x="16" y="6"/>
                  </a:lnTo>
                  <a:lnTo>
                    <a:pt x="16" y="4"/>
                  </a:lnTo>
                  <a:lnTo>
                    <a:pt x="16" y="2"/>
                  </a:lnTo>
                  <a:lnTo>
                    <a:pt x="16" y="2"/>
                  </a:lnTo>
                  <a:lnTo>
                    <a:pt x="16" y="0"/>
                  </a:lnTo>
                  <a:lnTo>
                    <a:pt x="16" y="0"/>
                  </a:lnTo>
                  <a:lnTo>
                    <a:pt x="16" y="0"/>
                  </a:lnTo>
                  <a:lnTo>
                    <a:pt x="16" y="0"/>
                  </a:lnTo>
                  <a:lnTo>
                    <a:pt x="16" y="0"/>
                  </a:lnTo>
                  <a:lnTo>
                    <a:pt x="16" y="0"/>
                  </a:lnTo>
                  <a:lnTo>
                    <a:pt x="16" y="0"/>
                  </a:lnTo>
                  <a:lnTo>
                    <a:pt x="16" y="0"/>
                  </a:lnTo>
                  <a:lnTo>
                    <a:pt x="16" y="0"/>
                  </a:lnTo>
                  <a:lnTo>
                    <a:pt x="16" y="0"/>
                  </a:lnTo>
                  <a:lnTo>
                    <a:pt x="16" y="0"/>
                  </a:lnTo>
                  <a:lnTo>
                    <a:pt x="18" y="0"/>
                  </a:lnTo>
                  <a:lnTo>
                    <a:pt x="18" y="2"/>
                  </a:lnTo>
                  <a:lnTo>
                    <a:pt x="18" y="2"/>
                  </a:lnTo>
                  <a:lnTo>
                    <a:pt x="18" y="2"/>
                  </a:lnTo>
                  <a:lnTo>
                    <a:pt x="18" y="2"/>
                  </a:lnTo>
                  <a:lnTo>
                    <a:pt x="18" y="2"/>
                  </a:lnTo>
                  <a:lnTo>
                    <a:pt x="20" y="2"/>
                  </a:lnTo>
                  <a:lnTo>
                    <a:pt x="20" y="2"/>
                  </a:lnTo>
                  <a:lnTo>
                    <a:pt x="20" y="2"/>
                  </a:lnTo>
                  <a:lnTo>
                    <a:pt x="20" y="2"/>
                  </a:lnTo>
                  <a:lnTo>
                    <a:pt x="20" y="0"/>
                  </a:lnTo>
                  <a:lnTo>
                    <a:pt x="20" y="0"/>
                  </a:lnTo>
                  <a:lnTo>
                    <a:pt x="20" y="0"/>
                  </a:lnTo>
                  <a:lnTo>
                    <a:pt x="21" y="2"/>
                  </a:lnTo>
                  <a:lnTo>
                    <a:pt x="21" y="2"/>
                  </a:lnTo>
                  <a:lnTo>
                    <a:pt x="21" y="2"/>
                  </a:lnTo>
                  <a:lnTo>
                    <a:pt x="21" y="2"/>
                  </a:lnTo>
                  <a:lnTo>
                    <a:pt x="21" y="0"/>
                  </a:lnTo>
                  <a:lnTo>
                    <a:pt x="21" y="0"/>
                  </a:lnTo>
                  <a:lnTo>
                    <a:pt x="21" y="0"/>
                  </a:lnTo>
                  <a:lnTo>
                    <a:pt x="21" y="0"/>
                  </a:lnTo>
                  <a:lnTo>
                    <a:pt x="21" y="0"/>
                  </a:lnTo>
                  <a:lnTo>
                    <a:pt x="21" y="0"/>
                  </a:lnTo>
                  <a:lnTo>
                    <a:pt x="23" y="0"/>
                  </a:lnTo>
                  <a:lnTo>
                    <a:pt x="23" y="0"/>
                  </a:lnTo>
                  <a:lnTo>
                    <a:pt x="23" y="0"/>
                  </a:lnTo>
                  <a:lnTo>
                    <a:pt x="23" y="0"/>
                  </a:lnTo>
                  <a:lnTo>
                    <a:pt x="23" y="0"/>
                  </a:lnTo>
                  <a:lnTo>
                    <a:pt x="23" y="0"/>
                  </a:lnTo>
                  <a:lnTo>
                    <a:pt x="23" y="0"/>
                  </a:lnTo>
                  <a:lnTo>
                    <a:pt x="25" y="2"/>
                  </a:lnTo>
                  <a:lnTo>
                    <a:pt x="25" y="2"/>
                  </a:lnTo>
                  <a:lnTo>
                    <a:pt x="2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24"/>
            <p:cNvSpPr>
              <a:spLocks/>
            </p:cNvSpPr>
            <p:nvPr/>
          </p:nvSpPr>
          <p:spPr bwMode="auto">
            <a:xfrm>
              <a:off x="5094288" y="3311525"/>
              <a:ext cx="96838" cy="79375"/>
            </a:xfrm>
            <a:custGeom>
              <a:avLst/>
              <a:gdLst>
                <a:gd name="T0" fmla="*/ 57 w 61"/>
                <a:gd name="T1" fmla="*/ 21 h 50"/>
                <a:gd name="T2" fmla="*/ 57 w 61"/>
                <a:gd name="T3" fmla="*/ 23 h 50"/>
                <a:gd name="T4" fmla="*/ 59 w 61"/>
                <a:gd name="T5" fmla="*/ 27 h 50"/>
                <a:gd name="T6" fmla="*/ 59 w 61"/>
                <a:gd name="T7" fmla="*/ 31 h 50"/>
                <a:gd name="T8" fmla="*/ 57 w 61"/>
                <a:gd name="T9" fmla="*/ 35 h 50"/>
                <a:gd name="T10" fmla="*/ 54 w 61"/>
                <a:gd name="T11" fmla="*/ 33 h 50"/>
                <a:gd name="T12" fmla="*/ 52 w 61"/>
                <a:gd name="T13" fmla="*/ 37 h 50"/>
                <a:gd name="T14" fmla="*/ 52 w 61"/>
                <a:gd name="T15" fmla="*/ 40 h 50"/>
                <a:gd name="T16" fmla="*/ 52 w 61"/>
                <a:gd name="T17" fmla="*/ 42 h 50"/>
                <a:gd name="T18" fmla="*/ 54 w 61"/>
                <a:gd name="T19" fmla="*/ 46 h 50"/>
                <a:gd name="T20" fmla="*/ 50 w 61"/>
                <a:gd name="T21" fmla="*/ 48 h 50"/>
                <a:gd name="T22" fmla="*/ 46 w 61"/>
                <a:gd name="T23" fmla="*/ 50 h 50"/>
                <a:gd name="T24" fmla="*/ 44 w 61"/>
                <a:gd name="T25" fmla="*/ 46 h 50"/>
                <a:gd name="T26" fmla="*/ 40 w 61"/>
                <a:gd name="T27" fmla="*/ 44 h 50"/>
                <a:gd name="T28" fmla="*/ 36 w 61"/>
                <a:gd name="T29" fmla="*/ 42 h 50"/>
                <a:gd name="T30" fmla="*/ 34 w 61"/>
                <a:gd name="T31" fmla="*/ 38 h 50"/>
                <a:gd name="T32" fmla="*/ 36 w 61"/>
                <a:gd name="T33" fmla="*/ 33 h 50"/>
                <a:gd name="T34" fmla="*/ 33 w 61"/>
                <a:gd name="T35" fmla="*/ 37 h 50"/>
                <a:gd name="T36" fmla="*/ 25 w 61"/>
                <a:gd name="T37" fmla="*/ 37 h 50"/>
                <a:gd name="T38" fmla="*/ 25 w 61"/>
                <a:gd name="T39" fmla="*/ 35 h 50"/>
                <a:gd name="T40" fmla="*/ 27 w 61"/>
                <a:gd name="T41" fmla="*/ 31 h 50"/>
                <a:gd name="T42" fmla="*/ 23 w 61"/>
                <a:gd name="T43" fmla="*/ 29 h 50"/>
                <a:gd name="T44" fmla="*/ 17 w 61"/>
                <a:gd name="T45" fmla="*/ 29 h 50"/>
                <a:gd name="T46" fmla="*/ 15 w 61"/>
                <a:gd name="T47" fmla="*/ 25 h 50"/>
                <a:gd name="T48" fmla="*/ 13 w 61"/>
                <a:gd name="T49" fmla="*/ 25 h 50"/>
                <a:gd name="T50" fmla="*/ 11 w 61"/>
                <a:gd name="T51" fmla="*/ 21 h 50"/>
                <a:gd name="T52" fmla="*/ 9 w 61"/>
                <a:gd name="T53" fmla="*/ 17 h 50"/>
                <a:gd name="T54" fmla="*/ 6 w 61"/>
                <a:gd name="T55" fmla="*/ 19 h 50"/>
                <a:gd name="T56" fmla="*/ 2 w 61"/>
                <a:gd name="T57" fmla="*/ 17 h 50"/>
                <a:gd name="T58" fmla="*/ 0 w 61"/>
                <a:gd name="T59" fmla="*/ 14 h 50"/>
                <a:gd name="T60" fmla="*/ 2 w 61"/>
                <a:gd name="T61" fmla="*/ 8 h 50"/>
                <a:gd name="T62" fmla="*/ 13 w 61"/>
                <a:gd name="T63" fmla="*/ 2 h 50"/>
                <a:gd name="T64" fmla="*/ 15 w 61"/>
                <a:gd name="T65" fmla="*/ 6 h 50"/>
                <a:gd name="T66" fmla="*/ 19 w 61"/>
                <a:gd name="T67" fmla="*/ 6 h 50"/>
                <a:gd name="T68" fmla="*/ 25 w 61"/>
                <a:gd name="T69" fmla="*/ 4 h 50"/>
                <a:gd name="T70" fmla="*/ 27 w 61"/>
                <a:gd name="T71" fmla="*/ 4 h 50"/>
                <a:gd name="T72" fmla="*/ 29 w 61"/>
                <a:gd name="T73" fmla="*/ 6 h 50"/>
                <a:gd name="T74" fmla="*/ 27 w 61"/>
                <a:gd name="T75" fmla="*/ 2 h 50"/>
                <a:gd name="T76" fmla="*/ 31 w 61"/>
                <a:gd name="T77" fmla="*/ 0 h 50"/>
                <a:gd name="T78" fmla="*/ 33 w 61"/>
                <a:gd name="T79" fmla="*/ 0 h 50"/>
                <a:gd name="T80" fmla="*/ 36 w 61"/>
                <a:gd name="T81" fmla="*/ 2 h 50"/>
                <a:gd name="T82" fmla="*/ 36 w 61"/>
                <a:gd name="T83" fmla="*/ 2 h 50"/>
                <a:gd name="T84" fmla="*/ 40 w 61"/>
                <a:gd name="T85" fmla="*/ 0 h 50"/>
                <a:gd name="T86" fmla="*/ 42 w 61"/>
                <a:gd name="T87" fmla="*/ 4 h 50"/>
                <a:gd name="T88" fmla="*/ 46 w 61"/>
                <a:gd name="T89" fmla="*/ 6 h 50"/>
                <a:gd name="T90" fmla="*/ 48 w 61"/>
                <a:gd name="T91" fmla="*/ 6 h 50"/>
                <a:gd name="T92" fmla="*/ 52 w 61"/>
                <a:gd name="T93" fmla="*/ 10 h 50"/>
                <a:gd name="T94" fmla="*/ 52 w 61"/>
                <a:gd name="T95" fmla="*/ 14 h 50"/>
                <a:gd name="T96" fmla="*/ 50 w 61"/>
                <a:gd name="T97" fmla="*/ 17 h 50"/>
                <a:gd name="T98" fmla="*/ 56 w 61"/>
                <a:gd name="T99" fmla="*/ 1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1" h="50">
                  <a:moveTo>
                    <a:pt x="56" y="17"/>
                  </a:moveTo>
                  <a:lnTo>
                    <a:pt x="56" y="19"/>
                  </a:lnTo>
                  <a:lnTo>
                    <a:pt x="57" y="21"/>
                  </a:lnTo>
                  <a:lnTo>
                    <a:pt x="59" y="21"/>
                  </a:lnTo>
                  <a:lnTo>
                    <a:pt x="59" y="23"/>
                  </a:lnTo>
                  <a:lnTo>
                    <a:pt x="57" y="23"/>
                  </a:lnTo>
                  <a:lnTo>
                    <a:pt x="57" y="25"/>
                  </a:lnTo>
                  <a:lnTo>
                    <a:pt x="59" y="25"/>
                  </a:lnTo>
                  <a:lnTo>
                    <a:pt x="59" y="27"/>
                  </a:lnTo>
                  <a:lnTo>
                    <a:pt x="61" y="29"/>
                  </a:lnTo>
                  <a:lnTo>
                    <a:pt x="59" y="29"/>
                  </a:lnTo>
                  <a:lnTo>
                    <a:pt x="59" y="31"/>
                  </a:lnTo>
                  <a:lnTo>
                    <a:pt x="57" y="31"/>
                  </a:lnTo>
                  <a:lnTo>
                    <a:pt x="57" y="33"/>
                  </a:lnTo>
                  <a:lnTo>
                    <a:pt x="57" y="35"/>
                  </a:lnTo>
                  <a:lnTo>
                    <a:pt x="56" y="35"/>
                  </a:lnTo>
                  <a:lnTo>
                    <a:pt x="56" y="33"/>
                  </a:lnTo>
                  <a:lnTo>
                    <a:pt x="54" y="33"/>
                  </a:lnTo>
                  <a:lnTo>
                    <a:pt x="54" y="35"/>
                  </a:lnTo>
                  <a:lnTo>
                    <a:pt x="52" y="35"/>
                  </a:lnTo>
                  <a:lnTo>
                    <a:pt x="52" y="37"/>
                  </a:lnTo>
                  <a:lnTo>
                    <a:pt x="52" y="38"/>
                  </a:lnTo>
                  <a:lnTo>
                    <a:pt x="50" y="40"/>
                  </a:lnTo>
                  <a:lnTo>
                    <a:pt x="52" y="40"/>
                  </a:lnTo>
                  <a:lnTo>
                    <a:pt x="50" y="40"/>
                  </a:lnTo>
                  <a:lnTo>
                    <a:pt x="50" y="42"/>
                  </a:lnTo>
                  <a:lnTo>
                    <a:pt x="52" y="42"/>
                  </a:lnTo>
                  <a:lnTo>
                    <a:pt x="52" y="44"/>
                  </a:lnTo>
                  <a:lnTo>
                    <a:pt x="54" y="44"/>
                  </a:lnTo>
                  <a:lnTo>
                    <a:pt x="54" y="46"/>
                  </a:lnTo>
                  <a:lnTo>
                    <a:pt x="52" y="46"/>
                  </a:lnTo>
                  <a:lnTo>
                    <a:pt x="52" y="48"/>
                  </a:lnTo>
                  <a:lnTo>
                    <a:pt x="50" y="48"/>
                  </a:lnTo>
                  <a:lnTo>
                    <a:pt x="48" y="48"/>
                  </a:lnTo>
                  <a:lnTo>
                    <a:pt x="46" y="48"/>
                  </a:lnTo>
                  <a:lnTo>
                    <a:pt x="46" y="50"/>
                  </a:lnTo>
                  <a:lnTo>
                    <a:pt x="46" y="48"/>
                  </a:lnTo>
                  <a:lnTo>
                    <a:pt x="46" y="46"/>
                  </a:lnTo>
                  <a:lnTo>
                    <a:pt x="44" y="46"/>
                  </a:lnTo>
                  <a:lnTo>
                    <a:pt x="44" y="44"/>
                  </a:lnTo>
                  <a:lnTo>
                    <a:pt x="42" y="44"/>
                  </a:lnTo>
                  <a:lnTo>
                    <a:pt x="40" y="44"/>
                  </a:lnTo>
                  <a:lnTo>
                    <a:pt x="40" y="42"/>
                  </a:lnTo>
                  <a:lnTo>
                    <a:pt x="38" y="42"/>
                  </a:lnTo>
                  <a:lnTo>
                    <a:pt x="36" y="42"/>
                  </a:lnTo>
                  <a:lnTo>
                    <a:pt x="36" y="40"/>
                  </a:lnTo>
                  <a:lnTo>
                    <a:pt x="36" y="38"/>
                  </a:lnTo>
                  <a:lnTo>
                    <a:pt x="34" y="38"/>
                  </a:lnTo>
                  <a:lnTo>
                    <a:pt x="36" y="37"/>
                  </a:lnTo>
                  <a:lnTo>
                    <a:pt x="36" y="35"/>
                  </a:lnTo>
                  <a:lnTo>
                    <a:pt x="36" y="33"/>
                  </a:lnTo>
                  <a:lnTo>
                    <a:pt x="34" y="35"/>
                  </a:lnTo>
                  <a:lnTo>
                    <a:pt x="34" y="37"/>
                  </a:lnTo>
                  <a:lnTo>
                    <a:pt x="33" y="37"/>
                  </a:lnTo>
                  <a:lnTo>
                    <a:pt x="31" y="38"/>
                  </a:lnTo>
                  <a:lnTo>
                    <a:pt x="27" y="38"/>
                  </a:lnTo>
                  <a:lnTo>
                    <a:pt x="25" y="37"/>
                  </a:lnTo>
                  <a:lnTo>
                    <a:pt x="27" y="35"/>
                  </a:lnTo>
                  <a:lnTo>
                    <a:pt x="25" y="33"/>
                  </a:lnTo>
                  <a:lnTo>
                    <a:pt x="25" y="35"/>
                  </a:lnTo>
                  <a:lnTo>
                    <a:pt x="25" y="33"/>
                  </a:lnTo>
                  <a:lnTo>
                    <a:pt x="25" y="31"/>
                  </a:lnTo>
                  <a:lnTo>
                    <a:pt x="27" y="31"/>
                  </a:lnTo>
                  <a:lnTo>
                    <a:pt x="25" y="31"/>
                  </a:lnTo>
                  <a:lnTo>
                    <a:pt x="25" y="29"/>
                  </a:lnTo>
                  <a:lnTo>
                    <a:pt x="23" y="29"/>
                  </a:lnTo>
                  <a:lnTo>
                    <a:pt x="21" y="29"/>
                  </a:lnTo>
                  <a:lnTo>
                    <a:pt x="19" y="29"/>
                  </a:lnTo>
                  <a:lnTo>
                    <a:pt x="17" y="29"/>
                  </a:lnTo>
                  <a:lnTo>
                    <a:pt x="17" y="27"/>
                  </a:lnTo>
                  <a:lnTo>
                    <a:pt x="17" y="25"/>
                  </a:lnTo>
                  <a:lnTo>
                    <a:pt x="15" y="25"/>
                  </a:lnTo>
                  <a:lnTo>
                    <a:pt x="15" y="23"/>
                  </a:lnTo>
                  <a:lnTo>
                    <a:pt x="13" y="23"/>
                  </a:lnTo>
                  <a:lnTo>
                    <a:pt x="13" y="25"/>
                  </a:lnTo>
                  <a:lnTo>
                    <a:pt x="11" y="25"/>
                  </a:lnTo>
                  <a:lnTo>
                    <a:pt x="11" y="23"/>
                  </a:lnTo>
                  <a:lnTo>
                    <a:pt x="11" y="21"/>
                  </a:lnTo>
                  <a:lnTo>
                    <a:pt x="11" y="19"/>
                  </a:lnTo>
                  <a:lnTo>
                    <a:pt x="9" y="19"/>
                  </a:lnTo>
                  <a:lnTo>
                    <a:pt x="9" y="17"/>
                  </a:lnTo>
                  <a:lnTo>
                    <a:pt x="8" y="17"/>
                  </a:lnTo>
                  <a:lnTo>
                    <a:pt x="6" y="17"/>
                  </a:lnTo>
                  <a:lnTo>
                    <a:pt x="6" y="19"/>
                  </a:lnTo>
                  <a:lnTo>
                    <a:pt x="4" y="19"/>
                  </a:lnTo>
                  <a:lnTo>
                    <a:pt x="4" y="17"/>
                  </a:lnTo>
                  <a:lnTo>
                    <a:pt x="2" y="17"/>
                  </a:lnTo>
                  <a:lnTo>
                    <a:pt x="2" y="15"/>
                  </a:lnTo>
                  <a:lnTo>
                    <a:pt x="0" y="15"/>
                  </a:lnTo>
                  <a:lnTo>
                    <a:pt x="0" y="14"/>
                  </a:lnTo>
                  <a:lnTo>
                    <a:pt x="0" y="12"/>
                  </a:lnTo>
                  <a:lnTo>
                    <a:pt x="0" y="10"/>
                  </a:lnTo>
                  <a:lnTo>
                    <a:pt x="2" y="8"/>
                  </a:lnTo>
                  <a:lnTo>
                    <a:pt x="6" y="6"/>
                  </a:lnTo>
                  <a:lnTo>
                    <a:pt x="9" y="4"/>
                  </a:lnTo>
                  <a:lnTo>
                    <a:pt x="13" y="2"/>
                  </a:lnTo>
                  <a:lnTo>
                    <a:pt x="13" y="4"/>
                  </a:lnTo>
                  <a:lnTo>
                    <a:pt x="13" y="6"/>
                  </a:lnTo>
                  <a:lnTo>
                    <a:pt x="15" y="6"/>
                  </a:lnTo>
                  <a:lnTo>
                    <a:pt x="15" y="4"/>
                  </a:lnTo>
                  <a:lnTo>
                    <a:pt x="17" y="4"/>
                  </a:lnTo>
                  <a:lnTo>
                    <a:pt x="19" y="6"/>
                  </a:lnTo>
                  <a:lnTo>
                    <a:pt x="21" y="6"/>
                  </a:lnTo>
                  <a:lnTo>
                    <a:pt x="23" y="6"/>
                  </a:lnTo>
                  <a:lnTo>
                    <a:pt x="25" y="4"/>
                  </a:lnTo>
                  <a:lnTo>
                    <a:pt x="27" y="4"/>
                  </a:lnTo>
                  <a:lnTo>
                    <a:pt x="27" y="2"/>
                  </a:lnTo>
                  <a:lnTo>
                    <a:pt x="27" y="4"/>
                  </a:lnTo>
                  <a:lnTo>
                    <a:pt x="29" y="4"/>
                  </a:lnTo>
                  <a:lnTo>
                    <a:pt x="27" y="6"/>
                  </a:lnTo>
                  <a:lnTo>
                    <a:pt x="29" y="6"/>
                  </a:lnTo>
                  <a:lnTo>
                    <a:pt x="29" y="4"/>
                  </a:lnTo>
                  <a:lnTo>
                    <a:pt x="27" y="4"/>
                  </a:lnTo>
                  <a:lnTo>
                    <a:pt x="27" y="2"/>
                  </a:lnTo>
                  <a:lnTo>
                    <a:pt x="29" y="2"/>
                  </a:lnTo>
                  <a:lnTo>
                    <a:pt x="29" y="0"/>
                  </a:lnTo>
                  <a:lnTo>
                    <a:pt x="31" y="0"/>
                  </a:lnTo>
                  <a:lnTo>
                    <a:pt x="31" y="2"/>
                  </a:lnTo>
                  <a:lnTo>
                    <a:pt x="33" y="2"/>
                  </a:lnTo>
                  <a:lnTo>
                    <a:pt x="33" y="0"/>
                  </a:lnTo>
                  <a:lnTo>
                    <a:pt x="34" y="0"/>
                  </a:lnTo>
                  <a:lnTo>
                    <a:pt x="36" y="0"/>
                  </a:lnTo>
                  <a:lnTo>
                    <a:pt x="36" y="2"/>
                  </a:lnTo>
                  <a:lnTo>
                    <a:pt x="34" y="0"/>
                  </a:lnTo>
                  <a:lnTo>
                    <a:pt x="34" y="2"/>
                  </a:lnTo>
                  <a:lnTo>
                    <a:pt x="36" y="2"/>
                  </a:lnTo>
                  <a:lnTo>
                    <a:pt x="38" y="2"/>
                  </a:lnTo>
                  <a:lnTo>
                    <a:pt x="38" y="0"/>
                  </a:lnTo>
                  <a:lnTo>
                    <a:pt x="40" y="0"/>
                  </a:lnTo>
                  <a:lnTo>
                    <a:pt x="40" y="2"/>
                  </a:lnTo>
                  <a:lnTo>
                    <a:pt x="40" y="4"/>
                  </a:lnTo>
                  <a:lnTo>
                    <a:pt x="42" y="4"/>
                  </a:lnTo>
                  <a:lnTo>
                    <a:pt x="42" y="6"/>
                  </a:lnTo>
                  <a:lnTo>
                    <a:pt x="44" y="6"/>
                  </a:lnTo>
                  <a:lnTo>
                    <a:pt x="46" y="6"/>
                  </a:lnTo>
                  <a:lnTo>
                    <a:pt x="46" y="4"/>
                  </a:lnTo>
                  <a:lnTo>
                    <a:pt x="48" y="4"/>
                  </a:lnTo>
                  <a:lnTo>
                    <a:pt x="48" y="6"/>
                  </a:lnTo>
                  <a:lnTo>
                    <a:pt x="50" y="8"/>
                  </a:lnTo>
                  <a:lnTo>
                    <a:pt x="52" y="8"/>
                  </a:lnTo>
                  <a:lnTo>
                    <a:pt x="52" y="10"/>
                  </a:lnTo>
                  <a:lnTo>
                    <a:pt x="52" y="12"/>
                  </a:lnTo>
                  <a:lnTo>
                    <a:pt x="50" y="14"/>
                  </a:lnTo>
                  <a:lnTo>
                    <a:pt x="52" y="14"/>
                  </a:lnTo>
                  <a:lnTo>
                    <a:pt x="50" y="14"/>
                  </a:lnTo>
                  <a:lnTo>
                    <a:pt x="48" y="15"/>
                  </a:lnTo>
                  <a:lnTo>
                    <a:pt x="50" y="17"/>
                  </a:lnTo>
                  <a:lnTo>
                    <a:pt x="52" y="17"/>
                  </a:lnTo>
                  <a:lnTo>
                    <a:pt x="54" y="17"/>
                  </a:lnTo>
                  <a:lnTo>
                    <a:pt x="56" y="17"/>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25"/>
            <p:cNvSpPr>
              <a:spLocks/>
            </p:cNvSpPr>
            <p:nvPr/>
          </p:nvSpPr>
          <p:spPr bwMode="auto">
            <a:xfrm>
              <a:off x="5048250" y="4514850"/>
              <a:ext cx="79375" cy="158750"/>
            </a:xfrm>
            <a:custGeom>
              <a:avLst/>
              <a:gdLst>
                <a:gd name="T0" fmla="*/ 44 w 50"/>
                <a:gd name="T1" fmla="*/ 16 h 100"/>
                <a:gd name="T2" fmla="*/ 48 w 50"/>
                <a:gd name="T3" fmla="*/ 21 h 100"/>
                <a:gd name="T4" fmla="*/ 48 w 50"/>
                <a:gd name="T5" fmla="*/ 27 h 100"/>
                <a:gd name="T6" fmla="*/ 50 w 50"/>
                <a:gd name="T7" fmla="*/ 31 h 100"/>
                <a:gd name="T8" fmla="*/ 46 w 50"/>
                <a:gd name="T9" fmla="*/ 33 h 100"/>
                <a:gd name="T10" fmla="*/ 46 w 50"/>
                <a:gd name="T11" fmla="*/ 37 h 100"/>
                <a:gd name="T12" fmla="*/ 44 w 50"/>
                <a:gd name="T13" fmla="*/ 41 h 100"/>
                <a:gd name="T14" fmla="*/ 40 w 50"/>
                <a:gd name="T15" fmla="*/ 43 h 100"/>
                <a:gd name="T16" fmla="*/ 40 w 50"/>
                <a:gd name="T17" fmla="*/ 46 h 100"/>
                <a:gd name="T18" fmla="*/ 38 w 50"/>
                <a:gd name="T19" fmla="*/ 52 h 100"/>
                <a:gd name="T20" fmla="*/ 35 w 50"/>
                <a:gd name="T21" fmla="*/ 56 h 100"/>
                <a:gd name="T22" fmla="*/ 33 w 50"/>
                <a:gd name="T23" fmla="*/ 56 h 100"/>
                <a:gd name="T24" fmla="*/ 31 w 50"/>
                <a:gd name="T25" fmla="*/ 60 h 100"/>
                <a:gd name="T26" fmla="*/ 31 w 50"/>
                <a:gd name="T27" fmla="*/ 66 h 100"/>
                <a:gd name="T28" fmla="*/ 33 w 50"/>
                <a:gd name="T29" fmla="*/ 69 h 100"/>
                <a:gd name="T30" fmla="*/ 31 w 50"/>
                <a:gd name="T31" fmla="*/ 73 h 100"/>
                <a:gd name="T32" fmla="*/ 31 w 50"/>
                <a:gd name="T33" fmla="*/ 79 h 100"/>
                <a:gd name="T34" fmla="*/ 33 w 50"/>
                <a:gd name="T35" fmla="*/ 87 h 100"/>
                <a:gd name="T36" fmla="*/ 31 w 50"/>
                <a:gd name="T37" fmla="*/ 91 h 100"/>
                <a:gd name="T38" fmla="*/ 31 w 50"/>
                <a:gd name="T39" fmla="*/ 93 h 100"/>
                <a:gd name="T40" fmla="*/ 31 w 50"/>
                <a:gd name="T41" fmla="*/ 94 h 100"/>
                <a:gd name="T42" fmla="*/ 31 w 50"/>
                <a:gd name="T43" fmla="*/ 96 h 100"/>
                <a:gd name="T44" fmla="*/ 23 w 50"/>
                <a:gd name="T45" fmla="*/ 100 h 100"/>
                <a:gd name="T46" fmla="*/ 15 w 50"/>
                <a:gd name="T47" fmla="*/ 100 h 100"/>
                <a:gd name="T48" fmla="*/ 15 w 50"/>
                <a:gd name="T49" fmla="*/ 96 h 100"/>
                <a:gd name="T50" fmla="*/ 14 w 50"/>
                <a:gd name="T51" fmla="*/ 93 h 100"/>
                <a:gd name="T52" fmla="*/ 14 w 50"/>
                <a:gd name="T53" fmla="*/ 87 h 100"/>
                <a:gd name="T54" fmla="*/ 14 w 50"/>
                <a:gd name="T55" fmla="*/ 79 h 100"/>
                <a:gd name="T56" fmla="*/ 14 w 50"/>
                <a:gd name="T57" fmla="*/ 69 h 100"/>
                <a:gd name="T58" fmla="*/ 14 w 50"/>
                <a:gd name="T59" fmla="*/ 64 h 100"/>
                <a:gd name="T60" fmla="*/ 14 w 50"/>
                <a:gd name="T61" fmla="*/ 56 h 100"/>
                <a:gd name="T62" fmla="*/ 10 w 50"/>
                <a:gd name="T63" fmla="*/ 50 h 100"/>
                <a:gd name="T64" fmla="*/ 10 w 50"/>
                <a:gd name="T65" fmla="*/ 45 h 100"/>
                <a:gd name="T66" fmla="*/ 8 w 50"/>
                <a:gd name="T67" fmla="*/ 39 h 100"/>
                <a:gd name="T68" fmla="*/ 2 w 50"/>
                <a:gd name="T69" fmla="*/ 35 h 100"/>
                <a:gd name="T70" fmla="*/ 0 w 50"/>
                <a:gd name="T71" fmla="*/ 31 h 100"/>
                <a:gd name="T72" fmla="*/ 2 w 50"/>
                <a:gd name="T73" fmla="*/ 25 h 100"/>
                <a:gd name="T74" fmla="*/ 4 w 50"/>
                <a:gd name="T75" fmla="*/ 23 h 100"/>
                <a:gd name="T76" fmla="*/ 6 w 50"/>
                <a:gd name="T77" fmla="*/ 20 h 100"/>
                <a:gd name="T78" fmla="*/ 10 w 50"/>
                <a:gd name="T79" fmla="*/ 18 h 100"/>
                <a:gd name="T80" fmla="*/ 14 w 50"/>
                <a:gd name="T81" fmla="*/ 16 h 100"/>
                <a:gd name="T82" fmla="*/ 17 w 50"/>
                <a:gd name="T83" fmla="*/ 18 h 100"/>
                <a:gd name="T84" fmla="*/ 23 w 50"/>
                <a:gd name="T85" fmla="*/ 16 h 100"/>
                <a:gd name="T86" fmla="*/ 25 w 50"/>
                <a:gd name="T87" fmla="*/ 12 h 100"/>
                <a:gd name="T88" fmla="*/ 27 w 50"/>
                <a:gd name="T89" fmla="*/ 6 h 100"/>
                <a:gd name="T90" fmla="*/ 27 w 50"/>
                <a:gd name="T91" fmla="*/ 2 h 100"/>
                <a:gd name="T92" fmla="*/ 29 w 50"/>
                <a:gd name="T93" fmla="*/ 2 h 100"/>
                <a:gd name="T94" fmla="*/ 33 w 50"/>
                <a:gd name="T95" fmla="*/ 0 h 100"/>
                <a:gd name="T96" fmla="*/ 37 w 50"/>
                <a:gd name="T97" fmla="*/ 4 h 100"/>
                <a:gd name="T98" fmla="*/ 42 w 50"/>
                <a:gd name="T99" fmla="*/ 10 h 100"/>
                <a:gd name="T100" fmla="*/ 46 w 50"/>
                <a:gd name="T101" fmla="*/ 1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0" h="100">
                  <a:moveTo>
                    <a:pt x="46" y="12"/>
                  </a:moveTo>
                  <a:lnTo>
                    <a:pt x="44" y="14"/>
                  </a:lnTo>
                  <a:lnTo>
                    <a:pt x="44" y="16"/>
                  </a:lnTo>
                  <a:lnTo>
                    <a:pt x="44" y="18"/>
                  </a:lnTo>
                  <a:lnTo>
                    <a:pt x="46" y="21"/>
                  </a:lnTo>
                  <a:lnTo>
                    <a:pt x="48" y="21"/>
                  </a:lnTo>
                  <a:lnTo>
                    <a:pt x="48" y="23"/>
                  </a:lnTo>
                  <a:lnTo>
                    <a:pt x="48" y="25"/>
                  </a:lnTo>
                  <a:lnTo>
                    <a:pt x="48" y="27"/>
                  </a:lnTo>
                  <a:lnTo>
                    <a:pt x="48" y="29"/>
                  </a:lnTo>
                  <a:lnTo>
                    <a:pt x="50" y="29"/>
                  </a:lnTo>
                  <a:lnTo>
                    <a:pt x="50" y="31"/>
                  </a:lnTo>
                  <a:lnTo>
                    <a:pt x="48" y="31"/>
                  </a:lnTo>
                  <a:lnTo>
                    <a:pt x="48" y="33"/>
                  </a:lnTo>
                  <a:lnTo>
                    <a:pt x="46" y="33"/>
                  </a:lnTo>
                  <a:lnTo>
                    <a:pt x="46" y="35"/>
                  </a:lnTo>
                  <a:lnTo>
                    <a:pt x="44" y="35"/>
                  </a:lnTo>
                  <a:lnTo>
                    <a:pt x="46" y="37"/>
                  </a:lnTo>
                  <a:lnTo>
                    <a:pt x="46" y="39"/>
                  </a:lnTo>
                  <a:lnTo>
                    <a:pt x="46" y="41"/>
                  </a:lnTo>
                  <a:lnTo>
                    <a:pt x="44" y="41"/>
                  </a:lnTo>
                  <a:lnTo>
                    <a:pt x="44" y="43"/>
                  </a:lnTo>
                  <a:lnTo>
                    <a:pt x="42" y="43"/>
                  </a:lnTo>
                  <a:lnTo>
                    <a:pt x="40" y="43"/>
                  </a:lnTo>
                  <a:lnTo>
                    <a:pt x="40" y="45"/>
                  </a:lnTo>
                  <a:lnTo>
                    <a:pt x="42" y="45"/>
                  </a:lnTo>
                  <a:lnTo>
                    <a:pt x="40" y="46"/>
                  </a:lnTo>
                  <a:lnTo>
                    <a:pt x="38" y="48"/>
                  </a:lnTo>
                  <a:lnTo>
                    <a:pt x="38" y="50"/>
                  </a:lnTo>
                  <a:lnTo>
                    <a:pt x="38" y="52"/>
                  </a:lnTo>
                  <a:lnTo>
                    <a:pt x="37" y="54"/>
                  </a:lnTo>
                  <a:lnTo>
                    <a:pt x="37" y="56"/>
                  </a:lnTo>
                  <a:lnTo>
                    <a:pt x="35" y="56"/>
                  </a:lnTo>
                  <a:lnTo>
                    <a:pt x="35" y="54"/>
                  </a:lnTo>
                  <a:lnTo>
                    <a:pt x="35" y="56"/>
                  </a:lnTo>
                  <a:lnTo>
                    <a:pt x="33" y="56"/>
                  </a:lnTo>
                  <a:lnTo>
                    <a:pt x="33" y="58"/>
                  </a:lnTo>
                  <a:lnTo>
                    <a:pt x="33" y="60"/>
                  </a:lnTo>
                  <a:lnTo>
                    <a:pt x="31" y="60"/>
                  </a:lnTo>
                  <a:lnTo>
                    <a:pt x="33" y="64"/>
                  </a:lnTo>
                  <a:lnTo>
                    <a:pt x="33" y="66"/>
                  </a:lnTo>
                  <a:lnTo>
                    <a:pt x="31" y="66"/>
                  </a:lnTo>
                  <a:lnTo>
                    <a:pt x="31" y="68"/>
                  </a:lnTo>
                  <a:lnTo>
                    <a:pt x="31" y="69"/>
                  </a:lnTo>
                  <a:lnTo>
                    <a:pt x="33" y="69"/>
                  </a:lnTo>
                  <a:lnTo>
                    <a:pt x="31" y="69"/>
                  </a:lnTo>
                  <a:lnTo>
                    <a:pt x="31" y="71"/>
                  </a:lnTo>
                  <a:lnTo>
                    <a:pt x="31" y="73"/>
                  </a:lnTo>
                  <a:lnTo>
                    <a:pt x="31" y="75"/>
                  </a:lnTo>
                  <a:lnTo>
                    <a:pt x="31" y="77"/>
                  </a:lnTo>
                  <a:lnTo>
                    <a:pt x="31" y="79"/>
                  </a:lnTo>
                  <a:lnTo>
                    <a:pt x="33" y="79"/>
                  </a:lnTo>
                  <a:lnTo>
                    <a:pt x="33" y="81"/>
                  </a:lnTo>
                  <a:lnTo>
                    <a:pt x="33" y="87"/>
                  </a:lnTo>
                  <a:lnTo>
                    <a:pt x="33" y="89"/>
                  </a:lnTo>
                  <a:lnTo>
                    <a:pt x="31" y="89"/>
                  </a:lnTo>
                  <a:lnTo>
                    <a:pt x="31" y="91"/>
                  </a:lnTo>
                  <a:lnTo>
                    <a:pt x="33" y="91"/>
                  </a:lnTo>
                  <a:lnTo>
                    <a:pt x="31" y="91"/>
                  </a:lnTo>
                  <a:lnTo>
                    <a:pt x="31" y="93"/>
                  </a:lnTo>
                  <a:lnTo>
                    <a:pt x="33" y="93"/>
                  </a:lnTo>
                  <a:lnTo>
                    <a:pt x="33" y="94"/>
                  </a:lnTo>
                  <a:lnTo>
                    <a:pt x="31" y="94"/>
                  </a:lnTo>
                  <a:lnTo>
                    <a:pt x="33" y="94"/>
                  </a:lnTo>
                  <a:lnTo>
                    <a:pt x="33" y="96"/>
                  </a:lnTo>
                  <a:lnTo>
                    <a:pt x="31" y="96"/>
                  </a:lnTo>
                  <a:lnTo>
                    <a:pt x="31" y="98"/>
                  </a:lnTo>
                  <a:lnTo>
                    <a:pt x="25" y="98"/>
                  </a:lnTo>
                  <a:lnTo>
                    <a:pt x="23" y="100"/>
                  </a:lnTo>
                  <a:lnTo>
                    <a:pt x="17" y="100"/>
                  </a:lnTo>
                  <a:lnTo>
                    <a:pt x="14" y="100"/>
                  </a:lnTo>
                  <a:lnTo>
                    <a:pt x="15" y="100"/>
                  </a:lnTo>
                  <a:lnTo>
                    <a:pt x="17" y="100"/>
                  </a:lnTo>
                  <a:lnTo>
                    <a:pt x="15" y="98"/>
                  </a:lnTo>
                  <a:lnTo>
                    <a:pt x="15" y="96"/>
                  </a:lnTo>
                  <a:lnTo>
                    <a:pt x="15" y="94"/>
                  </a:lnTo>
                  <a:lnTo>
                    <a:pt x="14" y="94"/>
                  </a:lnTo>
                  <a:lnTo>
                    <a:pt x="14" y="93"/>
                  </a:lnTo>
                  <a:lnTo>
                    <a:pt x="14" y="91"/>
                  </a:lnTo>
                  <a:lnTo>
                    <a:pt x="14" y="89"/>
                  </a:lnTo>
                  <a:lnTo>
                    <a:pt x="14" y="87"/>
                  </a:lnTo>
                  <a:lnTo>
                    <a:pt x="14" y="83"/>
                  </a:lnTo>
                  <a:lnTo>
                    <a:pt x="14" y="81"/>
                  </a:lnTo>
                  <a:lnTo>
                    <a:pt x="14" y="79"/>
                  </a:lnTo>
                  <a:lnTo>
                    <a:pt x="14" y="75"/>
                  </a:lnTo>
                  <a:lnTo>
                    <a:pt x="14" y="73"/>
                  </a:lnTo>
                  <a:lnTo>
                    <a:pt x="14" y="69"/>
                  </a:lnTo>
                  <a:lnTo>
                    <a:pt x="14" y="68"/>
                  </a:lnTo>
                  <a:lnTo>
                    <a:pt x="14" y="66"/>
                  </a:lnTo>
                  <a:lnTo>
                    <a:pt x="14" y="64"/>
                  </a:lnTo>
                  <a:lnTo>
                    <a:pt x="14" y="60"/>
                  </a:lnTo>
                  <a:lnTo>
                    <a:pt x="14" y="58"/>
                  </a:lnTo>
                  <a:lnTo>
                    <a:pt x="14" y="56"/>
                  </a:lnTo>
                  <a:lnTo>
                    <a:pt x="14" y="54"/>
                  </a:lnTo>
                  <a:lnTo>
                    <a:pt x="12" y="52"/>
                  </a:lnTo>
                  <a:lnTo>
                    <a:pt x="10" y="50"/>
                  </a:lnTo>
                  <a:lnTo>
                    <a:pt x="10" y="48"/>
                  </a:lnTo>
                  <a:lnTo>
                    <a:pt x="10" y="46"/>
                  </a:lnTo>
                  <a:lnTo>
                    <a:pt x="10" y="45"/>
                  </a:lnTo>
                  <a:lnTo>
                    <a:pt x="10" y="43"/>
                  </a:lnTo>
                  <a:lnTo>
                    <a:pt x="10" y="41"/>
                  </a:lnTo>
                  <a:lnTo>
                    <a:pt x="8" y="39"/>
                  </a:lnTo>
                  <a:lnTo>
                    <a:pt x="6" y="37"/>
                  </a:lnTo>
                  <a:lnTo>
                    <a:pt x="4" y="37"/>
                  </a:lnTo>
                  <a:lnTo>
                    <a:pt x="2" y="35"/>
                  </a:lnTo>
                  <a:lnTo>
                    <a:pt x="0" y="35"/>
                  </a:lnTo>
                  <a:lnTo>
                    <a:pt x="0" y="33"/>
                  </a:lnTo>
                  <a:lnTo>
                    <a:pt x="0" y="31"/>
                  </a:lnTo>
                  <a:lnTo>
                    <a:pt x="0" y="29"/>
                  </a:lnTo>
                  <a:lnTo>
                    <a:pt x="2" y="27"/>
                  </a:lnTo>
                  <a:lnTo>
                    <a:pt x="2" y="25"/>
                  </a:lnTo>
                  <a:lnTo>
                    <a:pt x="2" y="23"/>
                  </a:lnTo>
                  <a:lnTo>
                    <a:pt x="4" y="25"/>
                  </a:lnTo>
                  <a:lnTo>
                    <a:pt x="4" y="23"/>
                  </a:lnTo>
                  <a:lnTo>
                    <a:pt x="6" y="23"/>
                  </a:lnTo>
                  <a:lnTo>
                    <a:pt x="6" y="21"/>
                  </a:lnTo>
                  <a:lnTo>
                    <a:pt x="6" y="20"/>
                  </a:lnTo>
                  <a:lnTo>
                    <a:pt x="8" y="20"/>
                  </a:lnTo>
                  <a:lnTo>
                    <a:pt x="10" y="20"/>
                  </a:lnTo>
                  <a:lnTo>
                    <a:pt x="10" y="18"/>
                  </a:lnTo>
                  <a:lnTo>
                    <a:pt x="12" y="18"/>
                  </a:lnTo>
                  <a:lnTo>
                    <a:pt x="12" y="16"/>
                  </a:lnTo>
                  <a:lnTo>
                    <a:pt x="14" y="16"/>
                  </a:lnTo>
                  <a:lnTo>
                    <a:pt x="14" y="18"/>
                  </a:lnTo>
                  <a:lnTo>
                    <a:pt x="15" y="18"/>
                  </a:lnTo>
                  <a:lnTo>
                    <a:pt x="17" y="18"/>
                  </a:lnTo>
                  <a:lnTo>
                    <a:pt x="19" y="18"/>
                  </a:lnTo>
                  <a:lnTo>
                    <a:pt x="21" y="18"/>
                  </a:lnTo>
                  <a:lnTo>
                    <a:pt x="23" y="16"/>
                  </a:lnTo>
                  <a:lnTo>
                    <a:pt x="23" y="14"/>
                  </a:lnTo>
                  <a:lnTo>
                    <a:pt x="25" y="14"/>
                  </a:lnTo>
                  <a:lnTo>
                    <a:pt x="25" y="12"/>
                  </a:lnTo>
                  <a:lnTo>
                    <a:pt x="27" y="10"/>
                  </a:lnTo>
                  <a:lnTo>
                    <a:pt x="27" y="8"/>
                  </a:lnTo>
                  <a:lnTo>
                    <a:pt x="27" y="6"/>
                  </a:lnTo>
                  <a:lnTo>
                    <a:pt x="25" y="4"/>
                  </a:lnTo>
                  <a:lnTo>
                    <a:pt x="27" y="4"/>
                  </a:lnTo>
                  <a:lnTo>
                    <a:pt x="27" y="2"/>
                  </a:lnTo>
                  <a:lnTo>
                    <a:pt x="29" y="2"/>
                  </a:lnTo>
                  <a:lnTo>
                    <a:pt x="29" y="4"/>
                  </a:lnTo>
                  <a:lnTo>
                    <a:pt x="29" y="2"/>
                  </a:lnTo>
                  <a:lnTo>
                    <a:pt x="31" y="2"/>
                  </a:lnTo>
                  <a:lnTo>
                    <a:pt x="33" y="2"/>
                  </a:lnTo>
                  <a:lnTo>
                    <a:pt x="33" y="0"/>
                  </a:lnTo>
                  <a:lnTo>
                    <a:pt x="35" y="2"/>
                  </a:lnTo>
                  <a:lnTo>
                    <a:pt x="37" y="2"/>
                  </a:lnTo>
                  <a:lnTo>
                    <a:pt x="37" y="4"/>
                  </a:lnTo>
                  <a:lnTo>
                    <a:pt x="40" y="8"/>
                  </a:lnTo>
                  <a:lnTo>
                    <a:pt x="40" y="10"/>
                  </a:lnTo>
                  <a:lnTo>
                    <a:pt x="42" y="10"/>
                  </a:lnTo>
                  <a:lnTo>
                    <a:pt x="44" y="10"/>
                  </a:lnTo>
                  <a:lnTo>
                    <a:pt x="44" y="12"/>
                  </a:lnTo>
                  <a:lnTo>
                    <a:pt x="46" y="1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26"/>
            <p:cNvSpPr>
              <a:spLocks/>
            </p:cNvSpPr>
            <p:nvPr/>
          </p:nvSpPr>
          <p:spPr bwMode="auto">
            <a:xfrm>
              <a:off x="4889500" y="4448175"/>
              <a:ext cx="201613" cy="146050"/>
            </a:xfrm>
            <a:custGeom>
              <a:avLst/>
              <a:gdLst>
                <a:gd name="T0" fmla="*/ 92 w 127"/>
                <a:gd name="T1" fmla="*/ 4 h 92"/>
                <a:gd name="T2" fmla="*/ 92 w 127"/>
                <a:gd name="T3" fmla="*/ 10 h 92"/>
                <a:gd name="T4" fmla="*/ 94 w 127"/>
                <a:gd name="T5" fmla="*/ 17 h 92"/>
                <a:gd name="T6" fmla="*/ 98 w 127"/>
                <a:gd name="T7" fmla="*/ 23 h 92"/>
                <a:gd name="T8" fmla="*/ 104 w 127"/>
                <a:gd name="T9" fmla="*/ 25 h 92"/>
                <a:gd name="T10" fmla="*/ 108 w 127"/>
                <a:gd name="T11" fmla="*/ 27 h 92"/>
                <a:gd name="T12" fmla="*/ 104 w 127"/>
                <a:gd name="T13" fmla="*/ 29 h 92"/>
                <a:gd name="T14" fmla="*/ 108 w 127"/>
                <a:gd name="T15" fmla="*/ 35 h 92"/>
                <a:gd name="T16" fmla="*/ 114 w 127"/>
                <a:gd name="T17" fmla="*/ 39 h 92"/>
                <a:gd name="T18" fmla="*/ 117 w 127"/>
                <a:gd name="T19" fmla="*/ 39 h 92"/>
                <a:gd name="T20" fmla="*/ 123 w 127"/>
                <a:gd name="T21" fmla="*/ 40 h 92"/>
                <a:gd name="T22" fmla="*/ 121 w 127"/>
                <a:gd name="T23" fmla="*/ 46 h 92"/>
                <a:gd name="T24" fmla="*/ 127 w 127"/>
                <a:gd name="T25" fmla="*/ 52 h 92"/>
                <a:gd name="T26" fmla="*/ 123 w 127"/>
                <a:gd name="T27" fmla="*/ 58 h 92"/>
                <a:gd name="T28" fmla="*/ 115 w 127"/>
                <a:gd name="T29" fmla="*/ 60 h 92"/>
                <a:gd name="T30" fmla="*/ 112 w 127"/>
                <a:gd name="T31" fmla="*/ 60 h 92"/>
                <a:gd name="T32" fmla="*/ 106 w 127"/>
                <a:gd name="T33" fmla="*/ 62 h 92"/>
                <a:gd name="T34" fmla="*/ 104 w 127"/>
                <a:gd name="T35" fmla="*/ 67 h 92"/>
                <a:gd name="T36" fmla="*/ 98 w 127"/>
                <a:gd name="T37" fmla="*/ 67 h 92"/>
                <a:gd name="T38" fmla="*/ 92 w 127"/>
                <a:gd name="T39" fmla="*/ 65 h 92"/>
                <a:gd name="T40" fmla="*/ 83 w 127"/>
                <a:gd name="T41" fmla="*/ 63 h 92"/>
                <a:gd name="T42" fmla="*/ 79 w 127"/>
                <a:gd name="T43" fmla="*/ 65 h 92"/>
                <a:gd name="T44" fmla="*/ 75 w 127"/>
                <a:gd name="T45" fmla="*/ 65 h 92"/>
                <a:gd name="T46" fmla="*/ 71 w 127"/>
                <a:gd name="T47" fmla="*/ 65 h 92"/>
                <a:gd name="T48" fmla="*/ 64 w 127"/>
                <a:gd name="T49" fmla="*/ 65 h 92"/>
                <a:gd name="T50" fmla="*/ 50 w 127"/>
                <a:gd name="T51" fmla="*/ 65 h 92"/>
                <a:gd name="T52" fmla="*/ 42 w 127"/>
                <a:gd name="T53" fmla="*/ 67 h 92"/>
                <a:gd name="T54" fmla="*/ 42 w 127"/>
                <a:gd name="T55" fmla="*/ 71 h 92"/>
                <a:gd name="T56" fmla="*/ 42 w 127"/>
                <a:gd name="T57" fmla="*/ 75 h 92"/>
                <a:gd name="T58" fmla="*/ 44 w 127"/>
                <a:gd name="T59" fmla="*/ 81 h 92"/>
                <a:gd name="T60" fmla="*/ 44 w 127"/>
                <a:gd name="T61" fmla="*/ 88 h 92"/>
                <a:gd name="T62" fmla="*/ 44 w 127"/>
                <a:gd name="T63" fmla="*/ 92 h 92"/>
                <a:gd name="T64" fmla="*/ 39 w 127"/>
                <a:gd name="T65" fmla="*/ 87 h 92"/>
                <a:gd name="T66" fmla="*/ 37 w 127"/>
                <a:gd name="T67" fmla="*/ 85 h 92"/>
                <a:gd name="T68" fmla="*/ 29 w 127"/>
                <a:gd name="T69" fmla="*/ 83 h 92"/>
                <a:gd name="T70" fmla="*/ 21 w 127"/>
                <a:gd name="T71" fmla="*/ 85 h 92"/>
                <a:gd name="T72" fmla="*/ 18 w 127"/>
                <a:gd name="T73" fmla="*/ 88 h 92"/>
                <a:gd name="T74" fmla="*/ 14 w 127"/>
                <a:gd name="T75" fmla="*/ 87 h 92"/>
                <a:gd name="T76" fmla="*/ 10 w 127"/>
                <a:gd name="T77" fmla="*/ 83 h 92"/>
                <a:gd name="T78" fmla="*/ 6 w 127"/>
                <a:gd name="T79" fmla="*/ 79 h 92"/>
                <a:gd name="T80" fmla="*/ 0 w 127"/>
                <a:gd name="T81" fmla="*/ 77 h 92"/>
                <a:gd name="T82" fmla="*/ 0 w 127"/>
                <a:gd name="T83" fmla="*/ 73 h 92"/>
                <a:gd name="T84" fmla="*/ 2 w 127"/>
                <a:gd name="T85" fmla="*/ 67 h 92"/>
                <a:gd name="T86" fmla="*/ 2 w 127"/>
                <a:gd name="T87" fmla="*/ 63 h 92"/>
                <a:gd name="T88" fmla="*/ 6 w 127"/>
                <a:gd name="T89" fmla="*/ 60 h 92"/>
                <a:gd name="T90" fmla="*/ 2 w 127"/>
                <a:gd name="T91" fmla="*/ 54 h 92"/>
                <a:gd name="T92" fmla="*/ 6 w 127"/>
                <a:gd name="T93" fmla="*/ 50 h 92"/>
                <a:gd name="T94" fmla="*/ 14 w 127"/>
                <a:gd name="T95" fmla="*/ 50 h 92"/>
                <a:gd name="T96" fmla="*/ 18 w 127"/>
                <a:gd name="T97" fmla="*/ 46 h 92"/>
                <a:gd name="T98" fmla="*/ 18 w 127"/>
                <a:gd name="T99" fmla="*/ 39 h 92"/>
                <a:gd name="T100" fmla="*/ 21 w 127"/>
                <a:gd name="T101" fmla="*/ 35 h 92"/>
                <a:gd name="T102" fmla="*/ 21 w 127"/>
                <a:gd name="T103" fmla="*/ 29 h 92"/>
                <a:gd name="T104" fmla="*/ 25 w 127"/>
                <a:gd name="T105" fmla="*/ 25 h 92"/>
                <a:gd name="T106" fmla="*/ 31 w 127"/>
                <a:gd name="T107" fmla="*/ 31 h 92"/>
                <a:gd name="T108" fmla="*/ 37 w 127"/>
                <a:gd name="T109" fmla="*/ 25 h 92"/>
                <a:gd name="T110" fmla="*/ 39 w 127"/>
                <a:gd name="T111" fmla="*/ 23 h 92"/>
                <a:gd name="T112" fmla="*/ 42 w 127"/>
                <a:gd name="T113" fmla="*/ 19 h 92"/>
                <a:gd name="T114" fmla="*/ 46 w 127"/>
                <a:gd name="T115" fmla="*/ 14 h 92"/>
                <a:gd name="T116" fmla="*/ 54 w 127"/>
                <a:gd name="T117" fmla="*/ 15 h 92"/>
                <a:gd name="T118" fmla="*/ 60 w 127"/>
                <a:gd name="T119" fmla="*/ 10 h 92"/>
                <a:gd name="T120" fmla="*/ 75 w 127"/>
                <a:gd name="T121" fmla="*/ 0 h 92"/>
                <a:gd name="T122" fmla="*/ 85 w 127"/>
                <a:gd name="T123"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7" h="92">
                  <a:moveTo>
                    <a:pt x="92" y="2"/>
                  </a:moveTo>
                  <a:lnTo>
                    <a:pt x="90" y="2"/>
                  </a:lnTo>
                  <a:lnTo>
                    <a:pt x="90" y="4"/>
                  </a:lnTo>
                  <a:lnTo>
                    <a:pt x="92" y="4"/>
                  </a:lnTo>
                  <a:lnTo>
                    <a:pt x="92" y="6"/>
                  </a:lnTo>
                  <a:lnTo>
                    <a:pt x="90" y="8"/>
                  </a:lnTo>
                  <a:lnTo>
                    <a:pt x="90" y="10"/>
                  </a:lnTo>
                  <a:lnTo>
                    <a:pt x="92" y="10"/>
                  </a:lnTo>
                  <a:lnTo>
                    <a:pt x="94" y="12"/>
                  </a:lnTo>
                  <a:lnTo>
                    <a:pt x="94" y="14"/>
                  </a:lnTo>
                  <a:lnTo>
                    <a:pt x="94" y="15"/>
                  </a:lnTo>
                  <a:lnTo>
                    <a:pt x="94" y="17"/>
                  </a:lnTo>
                  <a:lnTo>
                    <a:pt x="96" y="17"/>
                  </a:lnTo>
                  <a:lnTo>
                    <a:pt x="96" y="19"/>
                  </a:lnTo>
                  <a:lnTo>
                    <a:pt x="98" y="21"/>
                  </a:lnTo>
                  <a:lnTo>
                    <a:pt x="98" y="23"/>
                  </a:lnTo>
                  <a:lnTo>
                    <a:pt x="100" y="23"/>
                  </a:lnTo>
                  <a:lnTo>
                    <a:pt x="102" y="23"/>
                  </a:lnTo>
                  <a:lnTo>
                    <a:pt x="104" y="23"/>
                  </a:lnTo>
                  <a:lnTo>
                    <a:pt x="104" y="25"/>
                  </a:lnTo>
                  <a:lnTo>
                    <a:pt x="106" y="27"/>
                  </a:lnTo>
                  <a:lnTo>
                    <a:pt x="108" y="27"/>
                  </a:lnTo>
                  <a:lnTo>
                    <a:pt x="108" y="29"/>
                  </a:lnTo>
                  <a:lnTo>
                    <a:pt x="108" y="27"/>
                  </a:lnTo>
                  <a:lnTo>
                    <a:pt x="108" y="29"/>
                  </a:lnTo>
                  <a:lnTo>
                    <a:pt x="106" y="29"/>
                  </a:lnTo>
                  <a:lnTo>
                    <a:pt x="104" y="27"/>
                  </a:lnTo>
                  <a:lnTo>
                    <a:pt x="104" y="29"/>
                  </a:lnTo>
                  <a:lnTo>
                    <a:pt x="104" y="31"/>
                  </a:lnTo>
                  <a:lnTo>
                    <a:pt x="104" y="33"/>
                  </a:lnTo>
                  <a:lnTo>
                    <a:pt x="106" y="33"/>
                  </a:lnTo>
                  <a:lnTo>
                    <a:pt x="108" y="35"/>
                  </a:lnTo>
                  <a:lnTo>
                    <a:pt x="110" y="37"/>
                  </a:lnTo>
                  <a:lnTo>
                    <a:pt x="112" y="37"/>
                  </a:lnTo>
                  <a:lnTo>
                    <a:pt x="112" y="39"/>
                  </a:lnTo>
                  <a:lnTo>
                    <a:pt x="114" y="39"/>
                  </a:lnTo>
                  <a:lnTo>
                    <a:pt x="114" y="40"/>
                  </a:lnTo>
                  <a:lnTo>
                    <a:pt x="115" y="40"/>
                  </a:lnTo>
                  <a:lnTo>
                    <a:pt x="117" y="40"/>
                  </a:lnTo>
                  <a:lnTo>
                    <a:pt x="117" y="39"/>
                  </a:lnTo>
                  <a:lnTo>
                    <a:pt x="119" y="39"/>
                  </a:lnTo>
                  <a:lnTo>
                    <a:pt x="121" y="39"/>
                  </a:lnTo>
                  <a:lnTo>
                    <a:pt x="123" y="39"/>
                  </a:lnTo>
                  <a:lnTo>
                    <a:pt x="123" y="40"/>
                  </a:lnTo>
                  <a:lnTo>
                    <a:pt x="123" y="42"/>
                  </a:lnTo>
                  <a:lnTo>
                    <a:pt x="121" y="42"/>
                  </a:lnTo>
                  <a:lnTo>
                    <a:pt x="121" y="44"/>
                  </a:lnTo>
                  <a:lnTo>
                    <a:pt x="121" y="46"/>
                  </a:lnTo>
                  <a:lnTo>
                    <a:pt x="123" y="48"/>
                  </a:lnTo>
                  <a:lnTo>
                    <a:pt x="125" y="48"/>
                  </a:lnTo>
                  <a:lnTo>
                    <a:pt x="125" y="50"/>
                  </a:lnTo>
                  <a:lnTo>
                    <a:pt x="127" y="52"/>
                  </a:lnTo>
                  <a:lnTo>
                    <a:pt x="125" y="54"/>
                  </a:lnTo>
                  <a:lnTo>
                    <a:pt x="125" y="56"/>
                  </a:lnTo>
                  <a:lnTo>
                    <a:pt x="123" y="56"/>
                  </a:lnTo>
                  <a:lnTo>
                    <a:pt x="123" y="58"/>
                  </a:lnTo>
                  <a:lnTo>
                    <a:pt x="121" y="60"/>
                  </a:lnTo>
                  <a:lnTo>
                    <a:pt x="119" y="60"/>
                  </a:lnTo>
                  <a:lnTo>
                    <a:pt x="117" y="60"/>
                  </a:lnTo>
                  <a:lnTo>
                    <a:pt x="115" y="60"/>
                  </a:lnTo>
                  <a:lnTo>
                    <a:pt x="114" y="60"/>
                  </a:lnTo>
                  <a:lnTo>
                    <a:pt x="114" y="58"/>
                  </a:lnTo>
                  <a:lnTo>
                    <a:pt x="112" y="58"/>
                  </a:lnTo>
                  <a:lnTo>
                    <a:pt x="112" y="60"/>
                  </a:lnTo>
                  <a:lnTo>
                    <a:pt x="110" y="60"/>
                  </a:lnTo>
                  <a:lnTo>
                    <a:pt x="110" y="62"/>
                  </a:lnTo>
                  <a:lnTo>
                    <a:pt x="108" y="62"/>
                  </a:lnTo>
                  <a:lnTo>
                    <a:pt x="106" y="62"/>
                  </a:lnTo>
                  <a:lnTo>
                    <a:pt x="106" y="63"/>
                  </a:lnTo>
                  <a:lnTo>
                    <a:pt x="106" y="65"/>
                  </a:lnTo>
                  <a:lnTo>
                    <a:pt x="104" y="65"/>
                  </a:lnTo>
                  <a:lnTo>
                    <a:pt x="104" y="67"/>
                  </a:lnTo>
                  <a:lnTo>
                    <a:pt x="102" y="65"/>
                  </a:lnTo>
                  <a:lnTo>
                    <a:pt x="100" y="65"/>
                  </a:lnTo>
                  <a:lnTo>
                    <a:pt x="98" y="65"/>
                  </a:lnTo>
                  <a:lnTo>
                    <a:pt x="98" y="67"/>
                  </a:lnTo>
                  <a:lnTo>
                    <a:pt x="96" y="67"/>
                  </a:lnTo>
                  <a:lnTo>
                    <a:pt x="96" y="65"/>
                  </a:lnTo>
                  <a:lnTo>
                    <a:pt x="94" y="65"/>
                  </a:lnTo>
                  <a:lnTo>
                    <a:pt x="92" y="65"/>
                  </a:lnTo>
                  <a:lnTo>
                    <a:pt x="89" y="65"/>
                  </a:lnTo>
                  <a:lnTo>
                    <a:pt x="87" y="63"/>
                  </a:lnTo>
                  <a:lnTo>
                    <a:pt x="85" y="63"/>
                  </a:lnTo>
                  <a:lnTo>
                    <a:pt x="83" y="63"/>
                  </a:lnTo>
                  <a:lnTo>
                    <a:pt x="83" y="65"/>
                  </a:lnTo>
                  <a:lnTo>
                    <a:pt x="81" y="63"/>
                  </a:lnTo>
                  <a:lnTo>
                    <a:pt x="81" y="65"/>
                  </a:lnTo>
                  <a:lnTo>
                    <a:pt x="79" y="65"/>
                  </a:lnTo>
                  <a:lnTo>
                    <a:pt x="79" y="67"/>
                  </a:lnTo>
                  <a:lnTo>
                    <a:pt x="77" y="67"/>
                  </a:lnTo>
                  <a:lnTo>
                    <a:pt x="77" y="65"/>
                  </a:lnTo>
                  <a:lnTo>
                    <a:pt x="75" y="65"/>
                  </a:lnTo>
                  <a:lnTo>
                    <a:pt x="75" y="67"/>
                  </a:lnTo>
                  <a:lnTo>
                    <a:pt x="73" y="67"/>
                  </a:lnTo>
                  <a:lnTo>
                    <a:pt x="73" y="65"/>
                  </a:lnTo>
                  <a:lnTo>
                    <a:pt x="71" y="65"/>
                  </a:lnTo>
                  <a:lnTo>
                    <a:pt x="69" y="65"/>
                  </a:lnTo>
                  <a:lnTo>
                    <a:pt x="67" y="65"/>
                  </a:lnTo>
                  <a:lnTo>
                    <a:pt x="66" y="65"/>
                  </a:lnTo>
                  <a:lnTo>
                    <a:pt x="64" y="65"/>
                  </a:lnTo>
                  <a:lnTo>
                    <a:pt x="60" y="65"/>
                  </a:lnTo>
                  <a:lnTo>
                    <a:pt x="56" y="65"/>
                  </a:lnTo>
                  <a:lnTo>
                    <a:pt x="54" y="65"/>
                  </a:lnTo>
                  <a:lnTo>
                    <a:pt x="50" y="65"/>
                  </a:lnTo>
                  <a:lnTo>
                    <a:pt x="46" y="65"/>
                  </a:lnTo>
                  <a:lnTo>
                    <a:pt x="44" y="65"/>
                  </a:lnTo>
                  <a:lnTo>
                    <a:pt x="42" y="65"/>
                  </a:lnTo>
                  <a:lnTo>
                    <a:pt x="42" y="67"/>
                  </a:lnTo>
                  <a:lnTo>
                    <a:pt x="44" y="67"/>
                  </a:lnTo>
                  <a:lnTo>
                    <a:pt x="42" y="67"/>
                  </a:lnTo>
                  <a:lnTo>
                    <a:pt x="42" y="69"/>
                  </a:lnTo>
                  <a:lnTo>
                    <a:pt x="42" y="71"/>
                  </a:lnTo>
                  <a:lnTo>
                    <a:pt x="42" y="73"/>
                  </a:lnTo>
                  <a:lnTo>
                    <a:pt x="42" y="75"/>
                  </a:lnTo>
                  <a:lnTo>
                    <a:pt x="44" y="75"/>
                  </a:lnTo>
                  <a:lnTo>
                    <a:pt x="42" y="75"/>
                  </a:lnTo>
                  <a:lnTo>
                    <a:pt x="42" y="77"/>
                  </a:lnTo>
                  <a:lnTo>
                    <a:pt x="44" y="77"/>
                  </a:lnTo>
                  <a:lnTo>
                    <a:pt x="44" y="79"/>
                  </a:lnTo>
                  <a:lnTo>
                    <a:pt x="44" y="81"/>
                  </a:lnTo>
                  <a:lnTo>
                    <a:pt x="44" y="83"/>
                  </a:lnTo>
                  <a:lnTo>
                    <a:pt x="44" y="85"/>
                  </a:lnTo>
                  <a:lnTo>
                    <a:pt x="44" y="87"/>
                  </a:lnTo>
                  <a:lnTo>
                    <a:pt x="44" y="88"/>
                  </a:lnTo>
                  <a:lnTo>
                    <a:pt x="44" y="90"/>
                  </a:lnTo>
                  <a:lnTo>
                    <a:pt x="46" y="90"/>
                  </a:lnTo>
                  <a:lnTo>
                    <a:pt x="44" y="90"/>
                  </a:lnTo>
                  <a:lnTo>
                    <a:pt x="44" y="92"/>
                  </a:lnTo>
                  <a:lnTo>
                    <a:pt x="42" y="90"/>
                  </a:lnTo>
                  <a:lnTo>
                    <a:pt x="41" y="88"/>
                  </a:lnTo>
                  <a:lnTo>
                    <a:pt x="41" y="87"/>
                  </a:lnTo>
                  <a:lnTo>
                    <a:pt x="39" y="87"/>
                  </a:lnTo>
                  <a:lnTo>
                    <a:pt x="39" y="85"/>
                  </a:lnTo>
                  <a:lnTo>
                    <a:pt x="37" y="85"/>
                  </a:lnTo>
                  <a:lnTo>
                    <a:pt x="37" y="83"/>
                  </a:lnTo>
                  <a:lnTo>
                    <a:pt x="37" y="85"/>
                  </a:lnTo>
                  <a:lnTo>
                    <a:pt x="35" y="85"/>
                  </a:lnTo>
                  <a:lnTo>
                    <a:pt x="35" y="83"/>
                  </a:lnTo>
                  <a:lnTo>
                    <a:pt x="31" y="83"/>
                  </a:lnTo>
                  <a:lnTo>
                    <a:pt x="29" y="83"/>
                  </a:lnTo>
                  <a:lnTo>
                    <a:pt x="27" y="85"/>
                  </a:lnTo>
                  <a:lnTo>
                    <a:pt x="25" y="85"/>
                  </a:lnTo>
                  <a:lnTo>
                    <a:pt x="23" y="85"/>
                  </a:lnTo>
                  <a:lnTo>
                    <a:pt x="21" y="85"/>
                  </a:lnTo>
                  <a:lnTo>
                    <a:pt x="21" y="87"/>
                  </a:lnTo>
                  <a:lnTo>
                    <a:pt x="19" y="87"/>
                  </a:lnTo>
                  <a:lnTo>
                    <a:pt x="19" y="88"/>
                  </a:lnTo>
                  <a:lnTo>
                    <a:pt x="18" y="88"/>
                  </a:lnTo>
                  <a:lnTo>
                    <a:pt x="16" y="87"/>
                  </a:lnTo>
                  <a:lnTo>
                    <a:pt x="18" y="87"/>
                  </a:lnTo>
                  <a:lnTo>
                    <a:pt x="16" y="87"/>
                  </a:lnTo>
                  <a:lnTo>
                    <a:pt x="14" y="87"/>
                  </a:lnTo>
                  <a:lnTo>
                    <a:pt x="12" y="87"/>
                  </a:lnTo>
                  <a:lnTo>
                    <a:pt x="12" y="85"/>
                  </a:lnTo>
                  <a:lnTo>
                    <a:pt x="10" y="85"/>
                  </a:lnTo>
                  <a:lnTo>
                    <a:pt x="10" y="83"/>
                  </a:lnTo>
                  <a:lnTo>
                    <a:pt x="10" y="81"/>
                  </a:lnTo>
                  <a:lnTo>
                    <a:pt x="8" y="81"/>
                  </a:lnTo>
                  <a:lnTo>
                    <a:pt x="8" y="79"/>
                  </a:lnTo>
                  <a:lnTo>
                    <a:pt x="6" y="79"/>
                  </a:lnTo>
                  <a:lnTo>
                    <a:pt x="6" y="77"/>
                  </a:lnTo>
                  <a:lnTo>
                    <a:pt x="4" y="77"/>
                  </a:lnTo>
                  <a:lnTo>
                    <a:pt x="2" y="77"/>
                  </a:lnTo>
                  <a:lnTo>
                    <a:pt x="0" y="77"/>
                  </a:lnTo>
                  <a:lnTo>
                    <a:pt x="0" y="75"/>
                  </a:lnTo>
                  <a:lnTo>
                    <a:pt x="0" y="73"/>
                  </a:lnTo>
                  <a:lnTo>
                    <a:pt x="2" y="73"/>
                  </a:lnTo>
                  <a:lnTo>
                    <a:pt x="0" y="73"/>
                  </a:lnTo>
                  <a:lnTo>
                    <a:pt x="2" y="71"/>
                  </a:lnTo>
                  <a:lnTo>
                    <a:pt x="0" y="71"/>
                  </a:lnTo>
                  <a:lnTo>
                    <a:pt x="2" y="69"/>
                  </a:lnTo>
                  <a:lnTo>
                    <a:pt x="2" y="67"/>
                  </a:lnTo>
                  <a:lnTo>
                    <a:pt x="0" y="67"/>
                  </a:lnTo>
                  <a:lnTo>
                    <a:pt x="0" y="65"/>
                  </a:lnTo>
                  <a:lnTo>
                    <a:pt x="2" y="65"/>
                  </a:lnTo>
                  <a:lnTo>
                    <a:pt x="2" y="63"/>
                  </a:lnTo>
                  <a:lnTo>
                    <a:pt x="4" y="63"/>
                  </a:lnTo>
                  <a:lnTo>
                    <a:pt x="4" y="62"/>
                  </a:lnTo>
                  <a:lnTo>
                    <a:pt x="4" y="60"/>
                  </a:lnTo>
                  <a:lnTo>
                    <a:pt x="6" y="60"/>
                  </a:lnTo>
                  <a:lnTo>
                    <a:pt x="6" y="58"/>
                  </a:lnTo>
                  <a:lnTo>
                    <a:pt x="4" y="56"/>
                  </a:lnTo>
                  <a:lnTo>
                    <a:pt x="4" y="54"/>
                  </a:lnTo>
                  <a:lnTo>
                    <a:pt x="2" y="54"/>
                  </a:lnTo>
                  <a:lnTo>
                    <a:pt x="2" y="52"/>
                  </a:lnTo>
                  <a:lnTo>
                    <a:pt x="4" y="52"/>
                  </a:lnTo>
                  <a:lnTo>
                    <a:pt x="6" y="52"/>
                  </a:lnTo>
                  <a:lnTo>
                    <a:pt x="6" y="50"/>
                  </a:lnTo>
                  <a:lnTo>
                    <a:pt x="8" y="50"/>
                  </a:lnTo>
                  <a:lnTo>
                    <a:pt x="10" y="50"/>
                  </a:lnTo>
                  <a:lnTo>
                    <a:pt x="12" y="50"/>
                  </a:lnTo>
                  <a:lnTo>
                    <a:pt x="14" y="50"/>
                  </a:lnTo>
                  <a:lnTo>
                    <a:pt x="14" y="48"/>
                  </a:lnTo>
                  <a:lnTo>
                    <a:pt x="16" y="48"/>
                  </a:lnTo>
                  <a:lnTo>
                    <a:pt x="16" y="46"/>
                  </a:lnTo>
                  <a:lnTo>
                    <a:pt x="18" y="46"/>
                  </a:lnTo>
                  <a:lnTo>
                    <a:pt x="18" y="44"/>
                  </a:lnTo>
                  <a:lnTo>
                    <a:pt x="18" y="42"/>
                  </a:lnTo>
                  <a:lnTo>
                    <a:pt x="18" y="40"/>
                  </a:lnTo>
                  <a:lnTo>
                    <a:pt x="18" y="39"/>
                  </a:lnTo>
                  <a:lnTo>
                    <a:pt x="19" y="39"/>
                  </a:lnTo>
                  <a:lnTo>
                    <a:pt x="21" y="39"/>
                  </a:lnTo>
                  <a:lnTo>
                    <a:pt x="21" y="37"/>
                  </a:lnTo>
                  <a:lnTo>
                    <a:pt x="21" y="35"/>
                  </a:lnTo>
                  <a:lnTo>
                    <a:pt x="19" y="33"/>
                  </a:lnTo>
                  <a:lnTo>
                    <a:pt x="19" y="31"/>
                  </a:lnTo>
                  <a:lnTo>
                    <a:pt x="21" y="31"/>
                  </a:lnTo>
                  <a:lnTo>
                    <a:pt x="21" y="29"/>
                  </a:lnTo>
                  <a:lnTo>
                    <a:pt x="23" y="29"/>
                  </a:lnTo>
                  <a:lnTo>
                    <a:pt x="23" y="27"/>
                  </a:lnTo>
                  <a:lnTo>
                    <a:pt x="25" y="27"/>
                  </a:lnTo>
                  <a:lnTo>
                    <a:pt x="25" y="25"/>
                  </a:lnTo>
                  <a:lnTo>
                    <a:pt x="25" y="27"/>
                  </a:lnTo>
                  <a:lnTo>
                    <a:pt x="27" y="27"/>
                  </a:lnTo>
                  <a:lnTo>
                    <a:pt x="29" y="29"/>
                  </a:lnTo>
                  <a:lnTo>
                    <a:pt x="31" y="31"/>
                  </a:lnTo>
                  <a:lnTo>
                    <a:pt x="33" y="31"/>
                  </a:lnTo>
                  <a:lnTo>
                    <a:pt x="33" y="29"/>
                  </a:lnTo>
                  <a:lnTo>
                    <a:pt x="37" y="29"/>
                  </a:lnTo>
                  <a:lnTo>
                    <a:pt x="37" y="25"/>
                  </a:lnTo>
                  <a:lnTo>
                    <a:pt x="37" y="23"/>
                  </a:lnTo>
                  <a:lnTo>
                    <a:pt x="37" y="21"/>
                  </a:lnTo>
                  <a:lnTo>
                    <a:pt x="37" y="23"/>
                  </a:lnTo>
                  <a:lnTo>
                    <a:pt x="39" y="23"/>
                  </a:lnTo>
                  <a:lnTo>
                    <a:pt x="41" y="23"/>
                  </a:lnTo>
                  <a:lnTo>
                    <a:pt x="42" y="23"/>
                  </a:lnTo>
                  <a:lnTo>
                    <a:pt x="42" y="21"/>
                  </a:lnTo>
                  <a:lnTo>
                    <a:pt x="42" y="19"/>
                  </a:lnTo>
                  <a:lnTo>
                    <a:pt x="42" y="17"/>
                  </a:lnTo>
                  <a:lnTo>
                    <a:pt x="42" y="15"/>
                  </a:lnTo>
                  <a:lnTo>
                    <a:pt x="46" y="15"/>
                  </a:lnTo>
                  <a:lnTo>
                    <a:pt x="46" y="14"/>
                  </a:lnTo>
                  <a:lnTo>
                    <a:pt x="48" y="14"/>
                  </a:lnTo>
                  <a:lnTo>
                    <a:pt x="48" y="12"/>
                  </a:lnTo>
                  <a:lnTo>
                    <a:pt x="50" y="14"/>
                  </a:lnTo>
                  <a:lnTo>
                    <a:pt x="54" y="15"/>
                  </a:lnTo>
                  <a:lnTo>
                    <a:pt x="56" y="14"/>
                  </a:lnTo>
                  <a:lnTo>
                    <a:pt x="56" y="10"/>
                  </a:lnTo>
                  <a:lnTo>
                    <a:pt x="58" y="10"/>
                  </a:lnTo>
                  <a:lnTo>
                    <a:pt x="60" y="10"/>
                  </a:lnTo>
                  <a:lnTo>
                    <a:pt x="62" y="10"/>
                  </a:lnTo>
                  <a:lnTo>
                    <a:pt x="67" y="6"/>
                  </a:lnTo>
                  <a:lnTo>
                    <a:pt x="71" y="4"/>
                  </a:lnTo>
                  <a:lnTo>
                    <a:pt x="75" y="0"/>
                  </a:lnTo>
                  <a:lnTo>
                    <a:pt x="77" y="0"/>
                  </a:lnTo>
                  <a:lnTo>
                    <a:pt x="81" y="0"/>
                  </a:lnTo>
                  <a:lnTo>
                    <a:pt x="83" y="0"/>
                  </a:lnTo>
                  <a:lnTo>
                    <a:pt x="85" y="0"/>
                  </a:lnTo>
                  <a:lnTo>
                    <a:pt x="89" y="0"/>
                  </a:lnTo>
                  <a:lnTo>
                    <a:pt x="9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27"/>
            <p:cNvSpPr>
              <a:spLocks noEditPoints="1"/>
            </p:cNvSpPr>
            <p:nvPr/>
          </p:nvSpPr>
          <p:spPr bwMode="auto">
            <a:xfrm>
              <a:off x="7251700" y="4133850"/>
              <a:ext cx="119063" cy="161925"/>
            </a:xfrm>
            <a:custGeom>
              <a:avLst/>
              <a:gdLst>
                <a:gd name="T0" fmla="*/ 64 w 75"/>
                <a:gd name="T1" fmla="*/ 85 h 102"/>
                <a:gd name="T2" fmla="*/ 19 w 75"/>
                <a:gd name="T3" fmla="*/ 85 h 102"/>
                <a:gd name="T4" fmla="*/ 43 w 75"/>
                <a:gd name="T5" fmla="*/ 83 h 102"/>
                <a:gd name="T6" fmla="*/ 39 w 75"/>
                <a:gd name="T7" fmla="*/ 83 h 102"/>
                <a:gd name="T8" fmla="*/ 48 w 75"/>
                <a:gd name="T9" fmla="*/ 79 h 102"/>
                <a:gd name="T10" fmla="*/ 50 w 75"/>
                <a:gd name="T11" fmla="*/ 79 h 102"/>
                <a:gd name="T12" fmla="*/ 43 w 75"/>
                <a:gd name="T13" fmla="*/ 75 h 102"/>
                <a:gd name="T14" fmla="*/ 56 w 75"/>
                <a:gd name="T15" fmla="*/ 71 h 102"/>
                <a:gd name="T16" fmla="*/ 43 w 75"/>
                <a:gd name="T17" fmla="*/ 81 h 102"/>
                <a:gd name="T18" fmla="*/ 43 w 75"/>
                <a:gd name="T19" fmla="*/ 70 h 102"/>
                <a:gd name="T20" fmla="*/ 43 w 75"/>
                <a:gd name="T21" fmla="*/ 68 h 102"/>
                <a:gd name="T22" fmla="*/ 43 w 75"/>
                <a:gd name="T23" fmla="*/ 66 h 102"/>
                <a:gd name="T24" fmla="*/ 41 w 75"/>
                <a:gd name="T25" fmla="*/ 64 h 102"/>
                <a:gd name="T26" fmla="*/ 12 w 75"/>
                <a:gd name="T27" fmla="*/ 4 h 102"/>
                <a:gd name="T28" fmla="*/ 18 w 75"/>
                <a:gd name="T29" fmla="*/ 8 h 102"/>
                <a:gd name="T30" fmla="*/ 19 w 75"/>
                <a:gd name="T31" fmla="*/ 10 h 102"/>
                <a:gd name="T32" fmla="*/ 27 w 75"/>
                <a:gd name="T33" fmla="*/ 8 h 102"/>
                <a:gd name="T34" fmla="*/ 29 w 75"/>
                <a:gd name="T35" fmla="*/ 20 h 102"/>
                <a:gd name="T36" fmla="*/ 44 w 75"/>
                <a:gd name="T37" fmla="*/ 27 h 102"/>
                <a:gd name="T38" fmla="*/ 58 w 75"/>
                <a:gd name="T39" fmla="*/ 25 h 102"/>
                <a:gd name="T40" fmla="*/ 69 w 75"/>
                <a:gd name="T41" fmla="*/ 27 h 102"/>
                <a:gd name="T42" fmla="*/ 66 w 75"/>
                <a:gd name="T43" fmla="*/ 37 h 102"/>
                <a:gd name="T44" fmla="*/ 60 w 75"/>
                <a:gd name="T45" fmla="*/ 43 h 102"/>
                <a:gd name="T46" fmla="*/ 52 w 75"/>
                <a:gd name="T47" fmla="*/ 50 h 102"/>
                <a:gd name="T48" fmla="*/ 54 w 75"/>
                <a:gd name="T49" fmla="*/ 62 h 102"/>
                <a:gd name="T50" fmla="*/ 60 w 75"/>
                <a:gd name="T51" fmla="*/ 62 h 102"/>
                <a:gd name="T52" fmla="*/ 64 w 75"/>
                <a:gd name="T53" fmla="*/ 52 h 102"/>
                <a:gd name="T54" fmla="*/ 69 w 75"/>
                <a:gd name="T55" fmla="*/ 64 h 102"/>
                <a:gd name="T56" fmla="*/ 73 w 75"/>
                <a:gd name="T57" fmla="*/ 81 h 102"/>
                <a:gd name="T58" fmla="*/ 69 w 75"/>
                <a:gd name="T59" fmla="*/ 91 h 102"/>
                <a:gd name="T60" fmla="*/ 67 w 75"/>
                <a:gd name="T61" fmla="*/ 98 h 102"/>
                <a:gd name="T62" fmla="*/ 64 w 75"/>
                <a:gd name="T63" fmla="*/ 87 h 102"/>
                <a:gd name="T64" fmla="*/ 62 w 75"/>
                <a:gd name="T65" fmla="*/ 83 h 102"/>
                <a:gd name="T66" fmla="*/ 60 w 75"/>
                <a:gd name="T67" fmla="*/ 77 h 102"/>
                <a:gd name="T68" fmla="*/ 54 w 75"/>
                <a:gd name="T69" fmla="*/ 68 h 102"/>
                <a:gd name="T70" fmla="*/ 48 w 75"/>
                <a:gd name="T71" fmla="*/ 71 h 102"/>
                <a:gd name="T72" fmla="*/ 43 w 75"/>
                <a:gd name="T73" fmla="*/ 60 h 102"/>
                <a:gd name="T74" fmla="*/ 43 w 75"/>
                <a:gd name="T75" fmla="*/ 56 h 102"/>
                <a:gd name="T76" fmla="*/ 39 w 75"/>
                <a:gd name="T77" fmla="*/ 58 h 102"/>
                <a:gd name="T78" fmla="*/ 41 w 75"/>
                <a:gd name="T79" fmla="*/ 66 h 102"/>
                <a:gd name="T80" fmla="*/ 43 w 75"/>
                <a:gd name="T81" fmla="*/ 71 h 102"/>
                <a:gd name="T82" fmla="*/ 39 w 75"/>
                <a:gd name="T83" fmla="*/ 77 h 102"/>
                <a:gd name="T84" fmla="*/ 35 w 75"/>
                <a:gd name="T85" fmla="*/ 83 h 102"/>
                <a:gd name="T86" fmla="*/ 33 w 75"/>
                <a:gd name="T87" fmla="*/ 81 h 102"/>
                <a:gd name="T88" fmla="*/ 31 w 75"/>
                <a:gd name="T89" fmla="*/ 75 h 102"/>
                <a:gd name="T90" fmla="*/ 29 w 75"/>
                <a:gd name="T91" fmla="*/ 83 h 102"/>
                <a:gd name="T92" fmla="*/ 25 w 75"/>
                <a:gd name="T93" fmla="*/ 85 h 102"/>
                <a:gd name="T94" fmla="*/ 25 w 75"/>
                <a:gd name="T95" fmla="*/ 79 h 102"/>
                <a:gd name="T96" fmla="*/ 25 w 75"/>
                <a:gd name="T97" fmla="*/ 79 h 102"/>
                <a:gd name="T98" fmla="*/ 23 w 75"/>
                <a:gd name="T99" fmla="*/ 83 h 102"/>
                <a:gd name="T100" fmla="*/ 18 w 75"/>
                <a:gd name="T101" fmla="*/ 81 h 102"/>
                <a:gd name="T102" fmla="*/ 16 w 75"/>
                <a:gd name="T103" fmla="*/ 66 h 102"/>
                <a:gd name="T104" fmla="*/ 14 w 75"/>
                <a:gd name="T105" fmla="*/ 56 h 102"/>
                <a:gd name="T106" fmla="*/ 12 w 75"/>
                <a:gd name="T107" fmla="*/ 45 h 102"/>
                <a:gd name="T108" fmla="*/ 0 w 75"/>
                <a:gd name="T109" fmla="*/ 35 h 102"/>
                <a:gd name="T110" fmla="*/ 8 w 75"/>
                <a:gd name="T111" fmla="*/ 27 h 102"/>
                <a:gd name="T112" fmla="*/ 14 w 75"/>
                <a:gd name="T113" fmla="*/ 20 h 102"/>
                <a:gd name="T114" fmla="*/ 4 w 75"/>
                <a:gd name="T115" fmla="*/ 16 h 102"/>
                <a:gd name="T116" fmla="*/ 8 w 75"/>
                <a:gd name="T117" fmla="*/ 4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5" h="102">
                  <a:moveTo>
                    <a:pt x="64" y="87"/>
                  </a:moveTo>
                  <a:lnTo>
                    <a:pt x="64" y="89"/>
                  </a:lnTo>
                  <a:lnTo>
                    <a:pt x="62" y="89"/>
                  </a:lnTo>
                  <a:lnTo>
                    <a:pt x="62" y="91"/>
                  </a:lnTo>
                  <a:lnTo>
                    <a:pt x="62" y="89"/>
                  </a:lnTo>
                  <a:lnTo>
                    <a:pt x="62" y="87"/>
                  </a:lnTo>
                  <a:lnTo>
                    <a:pt x="62" y="85"/>
                  </a:lnTo>
                  <a:lnTo>
                    <a:pt x="62" y="87"/>
                  </a:lnTo>
                  <a:lnTo>
                    <a:pt x="64" y="85"/>
                  </a:lnTo>
                  <a:lnTo>
                    <a:pt x="62" y="85"/>
                  </a:lnTo>
                  <a:lnTo>
                    <a:pt x="64" y="85"/>
                  </a:lnTo>
                  <a:lnTo>
                    <a:pt x="64" y="87"/>
                  </a:lnTo>
                  <a:close/>
                  <a:moveTo>
                    <a:pt x="19" y="85"/>
                  </a:moveTo>
                  <a:lnTo>
                    <a:pt x="19" y="87"/>
                  </a:lnTo>
                  <a:lnTo>
                    <a:pt x="18" y="85"/>
                  </a:lnTo>
                  <a:lnTo>
                    <a:pt x="18" y="83"/>
                  </a:lnTo>
                  <a:lnTo>
                    <a:pt x="18" y="85"/>
                  </a:lnTo>
                  <a:lnTo>
                    <a:pt x="19" y="85"/>
                  </a:lnTo>
                  <a:close/>
                  <a:moveTo>
                    <a:pt x="62" y="85"/>
                  </a:moveTo>
                  <a:lnTo>
                    <a:pt x="62" y="87"/>
                  </a:lnTo>
                  <a:lnTo>
                    <a:pt x="62" y="85"/>
                  </a:lnTo>
                  <a:lnTo>
                    <a:pt x="62" y="83"/>
                  </a:lnTo>
                  <a:lnTo>
                    <a:pt x="62" y="85"/>
                  </a:lnTo>
                  <a:close/>
                  <a:moveTo>
                    <a:pt x="43" y="83"/>
                  </a:moveTo>
                  <a:lnTo>
                    <a:pt x="41" y="83"/>
                  </a:lnTo>
                  <a:lnTo>
                    <a:pt x="43" y="81"/>
                  </a:lnTo>
                  <a:lnTo>
                    <a:pt x="43" y="83"/>
                  </a:lnTo>
                  <a:close/>
                  <a:moveTo>
                    <a:pt x="37" y="83"/>
                  </a:moveTo>
                  <a:lnTo>
                    <a:pt x="39" y="81"/>
                  </a:lnTo>
                  <a:lnTo>
                    <a:pt x="39" y="83"/>
                  </a:lnTo>
                  <a:lnTo>
                    <a:pt x="37" y="83"/>
                  </a:lnTo>
                  <a:close/>
                  <a:moveTo>
                    <a:pt x="39" y="83"/>
                  </a:moveTo>
                  <a:lnTo>
                    <a:pt x="39" y="81"/>
                  </a:lnTo>
                  <a:lnTo>
                    <a:pt x="41" y="81"/>
                  </a:lnTo>
                  <a:lnTo>
                    <a:pt x="41" y="83"/>
                  </a:lnTo>
                  <a:lnTo>
                    <a:pt x="39" y="83"/>
                  </a:lnTo>
                  <a:close/>
                  <a:moveTo>
                    <a:pt x="43" y="79"/>
                  </a:moveTo>
                  <a:lnTo>
                    <a:pt x="41" y="79"/>
                  </a:lnTo>
                  <a:lnTo>
                    <a:pt x="41" y="81"/>
                  </a:lnTo>
                  <a:lnTo>
                    <a:pt x="41" y="79"/>
                  </a:lnTo>
                  <a:lnTo>
                    <a:pt x="41" y="81"/>
                  </a:lnTo>
                  <a:lnTo>
                    <a:pt x="41" y="79"/>
                  </a:lnTo>
                  <a:lnTo>
                    <a:pt x="43" y="79"/>
                  </a:lnTo>
                  <a:close/>
                  <a:moveTo>
                    <a:pt x="48" y="77"/>
                  </a:moveTo>
                  <a:lnTo>
                    <a:pt x="48" y="79"/>
                  </a:lnTo>
                  <a:lnTo>
                    <a:pt x="46" y="79"/>
                  </a:lnTo>
                  <a:lnTo>
                    <a:pt x="46" y="77"/>
                  </a:lnTo>
                  <a:lnTo>
                    <a:pt x="48" y="77"/>
                  </a:lnTo>
                  <a:close/>
                  <a:moveTo>
                    <a:pt x="48" y="77"/>
                  </a:moveTo>
                  <a:lnTo>
                    <a:pt x="46" y="77"/>
                  </a:lnTo>
                  <a:lnTo>
                    <a:pt x="48" y="77"/>
                  </a:lnTo>
                  <a:lnTo>
                    <a:pt x="48" y="75"/>
                  </a:lnTo>
                  <a:lnTo>
                    <a:pt x="48" y="77"/>
                  </a:lnTo>
                  <a:close/>
                  <a:moveTo>
                    <a:pt x="50" y="79"/>
                  </a:moveTo>
                  <a:lnTo>
                    <a:pt x="48" y="79"/>
                  </a:lnTo>
                  <a:lnTo>
                    <a:pt x="48" y="77"/>
                  </a:lnTo>
                  <a:lnTo>
                    <a:pt x="50" y="77"/>
                  </a:lnTo>
                  <a:lnTo>
                    <a:pt x="50" y="75"/>
                  </a:lnTo>
                  <a:lnTo>
                    <a:pt x="52" y="77"/>
                  </a:lnTo>
                  <a:lnTo>
                    <a:pt x="50" y="77"/>
                  </a:lnTo>
                  <a:lnTo>
                    <a:pt x="50" y="79"/>
                  </a:lnTo>
                  <a:close/>
                  <a:moveTo>
                    <a:pt x="43" y="73"/>
                  </a:moveTo>
                  <a:lnTo>
                    <a:pt x="43" y="75"/>
                  </a:lnTo>
                  <a:lnTo>
                    <a:pt x="43" y="73"/>
                  </a:lnTo>
                  <a:close/>
                  <a:moveTo>
                    <a:pt x="50" y="73"/>
                  </a:moveTo>
                  <a:lnTo>
                    <a:pt x="52" y="71"/>
                  </a:lnTo>
                  <a:lnTo>
                    <a:pt x="52" y="73"/>
                  </a:lnTo>
                  <a:lnTo>
                    <a:pt x="50" y="73"/>
                  </a:lnTo>
                  <a:close/>
                  <a:moveTo>
                    <a:pt x="58" y="73"/>
                  </a:moveTo>
                  <a:lnTo>
                    <a:pt x="56" y="75"/>
                  </a:lnTo>
                  <a:lnTo>
                    <a:pt x="56" y="73"/>
                  </a:lnTo>
                  <a:lnTo>
                    <a:pt x="56" y="71"/>
                  </a:lnTo>
                  <a:lnTo>
                    <a:pt x="58" y="73"/>
                  </a:lnTo>
                  <a:close/>
                  <a:moveTo>
                    <a:pt x="46" y="79"/>
                  </a:moveTo>
                  <a:lnTo>
                    <a:pt x="44" y="79"/>
                  </a:lnTo>
                  <a:lnTo>
                    <a:pt x="44" y="81"/>
                  </a:lnTo>
                  <a:lnTo>
                    <a:pt x="44" y="79"/>
                  </a:lnTo>
                  <a:lnTo>
                    <a:pt x="44" y="81"/>
                  </a:lnTo>
                  <a:lnTo>
                    <a:pt x="43" y="81"/>
                  </a:lnTo>
                  <a:lnTo>
                    <a:pt x="43" y="79"/>
                  </a:lnTo>
                  <a:lnTo>
                    <a:pt x="43" y="81"/>
                  </a:lnTo>
                  <a:lnTo>
                    <a:pt x="43" y="79"/>
                  </a:lnTo>
                  <a:lnTo>
                    <a:pt x="43" y="77"/>
                  </a:lnTo>
                  <a:lnTo>
                    <a:pt x="43" y="75"/>
                  </a:lnTo>
                  <a:lnTo>
                    <a:pt x="43" y="73"/>
                  </a:lnTo>
                  <a:lnTo>
                    <a:pt x="43" y="71"/>
                  </a:lnTo>
                  <a:lnTo>
                    <a:pt x="41" y="71"/>
                  </a:lnTo>
                  <a:lnTo>
                    <a:pt x="41" y="70"/>
                  </a:lnTo>
                  <a:lnTo>
                    <a:pt x="43" y="68"/>
                  </a:lnTo>
                  <a:lnTo>
                    <a:pt x="43" y="70"/>
                  </a:lnTo>
                  <a:lnTo>
                    <a:pt x="44" y="70"/>
                  </a:lnTo>
                  <a:lnTo>
                    <a:pt x="44" y="71"/>
                  </a:lnTo>
                  <a:lnTo>
                    <a:pt x="44" y="73"/>
                  </a:lnTo>
                  <a:lnTo>
                    <a:pt x="46" y="73"/>
                  </a:lnTo>
                  <a:lnTo>
                    <a:pt x="46" y="75"/>
                  </a:lnTo>
                  <a:lnTo>
                    <a:pt x="46" y="77"/>
                  </a:lnTo>
                  <a:lnTo>
                    <a:pt x="46" y="79"/>
                  </a:lnTo>
                  <a:close/>
                  <a:moveTo>
                    <a:pt x="43" y="66"/>
                  </a:moveTo>
                  <a:lnTo>
                    <a:pt x="43" y="68"/>
                  </a:lnTo>
                  <a:lnTo>
                    <a:pt x="41" y="68"/>
                  </a:lnTo>
                  <a:lnTo>
                    <a:pt x="41" y="70"/>
                  </a:lnTo>
                  <a:lnTo>
                    <a:pt x="41" y="68"/>
                  </a:lnTo>
                  <a:lnTo>
                    <a:pt x="39" y="68"/>
                  </a:lnTo>
                  <a:lnTo>
                    <a:pt x="41" y="68"/>
                  </a:lnTo>
                  <a:lnTo>
                    <a:pt x="41" y="66"/>
                  </a:lnTo>
                  <a:lnTo>
                    <a:pt x="43" y="66"/>
                  </a:lnTo>
                  <a:close/>
                  <a:moveTo>
                    <a:pt x="43" y="64"/>
                  </a:moveTo>
                  <a:lnTo>
                    <a:pt x="43" y="66"/>
                  </a:lnTo>
                  <a:lnTo>
                    <a:pt x="43" y="64"/>
                  </a:lnTo>
                  <a:lnTo>
                    <a:pt x="41" y="66"/>
                  </a:lnTo>
                  <a:lnTo>
                    <a:pt x="41" y="64"/>
                  </a:lnTo>
                  <a:lnTo>
                    <a:pt x="43" y="64"/>
                  </a:lnTo>
                  <a:close/>
                  <a:moveTo>
                    <a:pt x="41" y="64"/>
                  </a:moveTo>
                  <a:lnTo>
                    <a:pt x="39" y="64"/>
                  </a:lnTo>
                  <a:lnTo>
                    <a:pt x="41" y="64"/>
                  </a:lnTo>
                  <a:lnTo>
                    <a:pt x="41" y="62"/>
                  </a:lnTo>
                  <a:lnTo>
                    <a:pt x="41" y="64"/>
                  </a:lnTo>
                  <a:close/>
                  <a:moveTo>
                    <a:pt x="41" y="58"/>
                  </a:moveTo>
                  <a:lnTo>
                    <a:pt x="43" y="58"/>
                  </a:lnTo>
                  <a:lnTo>
                    <a:pt x="41" y="58"/>
                  </a:lnTo>
                  <a:lnTo>
                    <a:pt x="39" y="58"/>
                  </a:lnTo>
                  <a:lnTo>
                    <a:pt x="41" y="58"/>
                  </a:lnTo>
                  <a:close/>
                  <a:moveTo>
                    <a:pt x="8" y="2"/>
                  </a:moveTo>
                  <a:lnTo>
                    <a:pt x="10" y="2"/>
                  </a:lnTo>
                  <a:lnTo>
                    <a:pt x="10" y="4"/>
                  </a:lnTo>
                  <a:lnTo>
                    <a:pt x="12" y="4"/>
                  </a:lnTo>
                  <a:lnTo>
                    <a:pt x="12" y="6"/>
                  </a:lnTo>
                  <a:lnTo>
                    <a:pt x="10" y="6"/>
                  </a:lnTo>
                  <a:lnTo>
                    <a:pt x="12" y="6"/>
                  </a:lnTo>
                  <a:lnTo>
                    <a:pt x="14" y="6"/>
                  </a:lnTo>
                  <a:lnTo>
                    <a:pt x="14" y="8"/>
                  </a:lnTo>
                  <a:lnTo>
                    <a:pt x="14" y="6"/>
                  </a:lnTo>
                  <a:lnTo>
                    <a:pt x="16" y="6"/>
                  </a:lnTo>
                  <a:lnTo>
                    <a:pt x="16" y="8"/>
                  </a:lnTo>
                  <a:lnTo>
                    <a:pt x="18" y="8"/>
                  </a:lnTo>
                  <a:lnTo>
                    <a:pt x="18" y="6"/>
                  </a:lnTo>
                  <a:lnTo>
                    <a:pt x="16" y="6"/>
                  </a:lnTo>
                  <a:lnTo>
                    <a:pt x="18" y="6"/>
                  </a:lnTo>
                  <a:lnTo>
                    <a:pt x="16" y="6"/>
                  </a:lnTo>
                  <a:lnTo>
                    <a:pt x="16" y="4"/>
                  </a:lnTo>
                  <a:lnTo>
                    <a:pt x="18" y="4"/>
                  </a:lnTo>
                  <a:lnTo>
                    <a:pt x="18" y="6"/>
                  </a:lnTo>
                  <a:lnTo>
                    <a:pt x="18" y="8"/>
                  </a:lnTo>
                  <a:lnTo>
                    <a:pt x="19" y="10"/>
                  </a:lnTo>
                  <a:lnTo>
                    <a:pt x="21" y="10"/>
                  </a:lnTo>
                  <a:lnTo>
                    <a:pt x="21" y="12"/>
                  </a:lnTo>
                  <a:lnTo>
                    <a:pt x="23" y="12"/>
                  </a:lnTo>
                  <a:lnTo>
                    <a:pt x="25" y="12"/>
                  </a:lnTo>
                  <a:lnTo>
                    <a:pt x="25" y="10"/>
                  </a:lnTo>
                  <a:lnTo>
                    <a:pt x="27" y="10"/>
                  </a:lnTo>
                  <a:lnTo>
                    <a:pt x="25" y="10"/>
                  </a:lnTo>
                  <a:lnTo>
                    <a:pt x="25" y="8"/>
                  </a:lnTo>
                  <a:lnTo>
                    <a:pt x="27" y="8"/>
                  </a:lnTo>
                  <a:lnTo>
                    <a:pt x="25" y="8"/>
                  </a:lnTo>
                  <a:lnTo>
                    <a:pt x="27" y="8"/>
                  </a:lnTo>
                  <a:lnTo>
                    <a:pt x="27" y="10"/>
                  </a:lnTo>
                  <a:lnTo>
                    <a:pt x="29" y="10"/>
                  </a:lnTo>
                  <a:lnTo>
                    <a:pt x="29" y="12"/>
                  </a:lnTo>
                  <a:lnTo>
                    <a:pt x="29" y="14"/>
                  </a:lnTo>
                  <a:lnTo>
                    <a:pt x="29" y="16"/>
                  </a:lnTo>
                  <a:lnTo>
                    <a:pt x="29" y="18"/>
                  </a:lnTo>
                  <a:lnTo>
                    <a:pt x="29" y="20"/>
                  </a:lnTo>
                  <a:lnTo>
                    <a:pt x="29" y="22"/>
                  </a:lnTo>
                  <a:lnTo>
                    <a:pt x="29" y="23"/>
                  </a:lnTo>
                  <a:lnTo>
                    <a:pt x="31" y="23"/>
                  </a:lnTo>
                  <a:lnTo>
                    <a:pt x="35" y="25"/>
                  </a:lnTo>
                  <a:lnTo>
                    <a:pt x="37" y="25"/>
                  </a:lnTo>
                  <a:lnTo>
                    <a:pt x="39" y="27"/>
                  </a:lnTo>
                  <a:lnTo>
                    <a:pt x="41" y="25"/>
                  </a:lnTo>
                  <a:lnTo>
                    <a:pt x="43" y="25"/>
                  </a:lnTo>
                  <a:lnTo>
                    <a:pt x="44" y="27"/>
                  </a:lnTo>
                  <a:lnTo>
                    <a:pt x="44" y="25"/>
                  </a:lnTo>
                  <a:lnTo>
                    <a:pt x="44" y="27"/>
                  </a:lnTo>
                  <a:lnTo>
                    <a:pt x="46" y="27"/>
                  </a:lnTo>
                  <a:lnTo>
                    <a:pt x="48" y="25"/>
                  </a:lnTo>
                  <a:lnTo>
                    <a:pt x="50" y="25"/>
                  </a:lnTo>
                  <a:lnTo>
                    <a:pt x="52" y="25"/>
                  </a:lnTo>
                  <a:lnTo>
                    <a:pt x="56" y="27"/>
                  </a:lnTo>
                  <a:lnTo>
                    <a:pt x="56" y="25"/>
                  </a:lnTo>
                  <a:lnTo>
                    <a:pt x="58" y="25"/>
                  </a:lnTo>
                  <a:lnTo>
                    <a:pt x="58" y="27"/>
                  </a:lnTo>
                  <a:lnTo>
                    <a:pt x="60" y="27"/>
                  </a:lnTo>
                  <a:lnTo>
                    <a:pt x="60" y="25"/>
                  </a:lnTo>
                  <a:lnTo>
                    <a:pt x="62" y="25"/>
                  </a:lnTo>
                  <a:lnTo>
                    <a:pt x="64" y="25"/>
                  </a:lnTo>
                  <a:lnTo>
                    <a:pt x="66" y="25"/>
                  </a:lnTo>
                  <a:lnTo>
                    <a:pt x="66" y="27"/>
                  </a:lnTo>
                  <a:lnTo>
                    <a:pt x="67" y="27"/>
                  </a:lnTo>
                  <a:lnTo>
                    <a:pt x="69" y="27"/>
                  </a:lnTo>
                  <a:lnTo>
                    <a:pt x="69" y="29"/>
                  </a:lnTo>
                  <a:lnTo>
                    <a:pt x="71" y="29"/>
                  </a:lnTo>
                  <a:lnTo>
                    <a:pt x="71" y="31"/>
                  </a:lnTo>
                  <a:lnTo>
                    <a:pt x="69" y="31"/>
                  </a:lnTo>
                  <a:lnTo>
                    <a:pt x="67" y="31"/>
                  </a:lnTo>
                  <a:lnTo>
                    <a:pt x="67" y="33"/>
                  </a:lnTo>
                  <a:lnTo>
                    <a:pt x="67" y="35"/>
                  </a:lnTo>
                  <a:lnTo>
                    <a:pt x="67" y="37"/>
                  </a:lnTo>
                  <a:lnTo>
                    <a:pt x="66" y="37"/>
                  </a:lnTo>
                  <a:lnTo>
                    <a:pt x="66" y="39"/>
                  </a:lnTo>
                  <a:lnTo>
                    <a:pt x="66" y="41"/>
                  </a:lnTo>
                  <a:lnTo>
                    <a:pt x="64" y="41"/>
                  </a:lnTo>
                  <a:lnTo>
                    <a:pt x="62" y="41"/>
                  </a:lnTo>
                  <a:lnTo>
                    <a:pt x="64" y="43"/>
                  </a:lnTo>
                  <a:lnTo>
                    <a:pt x="62" y="43"/>
                  </a:lnTo>
                  <a:lnTo>
                    <a:pt x="62" y="45"/>
                  </a:lnTo>
                  <a:lnTo>
                    <a:pt x="62" y="43"/>
                  </a:lnTo>
                  <a:lnTo>
                    <a:pt x="60" y="43"/>
                  </a:lnTo>
                  <a:lnTo>
                    <a:pt x="60" y="45"/>
                  </a:lnTo>
                  <a:lnTo>
                    <a:pt x="58" y="43"/>
                  </a:lnTo>
                  <a:lnTo>
                    <a:pt x="58" y="45"/>
                  </a:lnTo>
                  <a:lnTo>
                    <a:pt x="56" y="45"/>
                  </a:lnTo>
                  <a:lnTo>
                    <a:pt x="54" y="45"/>
                  </a:lnTo>
                  <a:lnTo>
                    <a:pt x="54" y="46"/>
                  </a:lnTo>
                  <a:lnTo>
                    <a:pt x="52" y="46"/>
                  </a:lnTo>
                  <a:lnTo>
                    <a:pt x="52" y="48"/>
                  </a:lnTo>
                  <a:lnTo>
                    <a:pt x="52" y="50"/>
                  </a:lnTo>
                  <a:lnTo>
                    <a:pt x="50" y="50"/>
                  </a:lnTo>
                  <a:lnTo>
                    <a:pt x="50" y="52"/>
                  </a:lnTo>
                  <a:lnTo>
                    <a:pt x="50" y="54"/>
                  </a:lnTo>
                  <a:lnTo>
                    <a:pt x="52" y="54"/>
                  </a:lnTo>
                  <a:lnTo>
                    <a:pt x="52" y="56"/>
                  </a:lnTo>
                  <a:lnTo>
                    <a:pt x="52" y="58"/>
                  </a:lnTo>
                  <a:lnTo>
                    <a:pt x="54" y="62"/>
                  </a:lnTo>
                  <a:lnTo>
                    <a:pt x="54" y="64"/>
                  </a:lnTo>
                  <a:lnTo>
                    <a:pt x="54" y="62"/>
                  </a:lnTo>
                  <a:lnTo>
                    <a:pt x="54" y="60"/>
                  </a:lnTo>
                  <a:lnTo>
                    <a:pt x="56" y="60"/>
                  </a:lnTo>
                  <a:lnTo>
                    <a:pt x="56" y="62"/>
                  </a:lnTo>
                  <a:lnTo>
                    <a:pt x="56" y="64"/>
                  </a:lnTo>
                  <a:lnTo>
                    <a:pt x="58" y="64"/>
                  </a:lnTo>
                  <a:lnTo>
                    <a:pt x="58" y="66"/>
                  </a:lnTo>
                  <a:lnTo>
                    <a:pt x="58" y="64"/>
                  </a:lnTo>
                  <a:lnTo>
                    <a:pt x="60" y="64"/>
                  </a:lnTo>
                  <a:lnTo>
                    <a:pt x="60" y="62"/>
                  </a:lnTo>
                  <a:lnTo>
                    <a:pt x="62" y="62"/>
                  </a:lnTo>
                  <a:lnTo>
                    <a:pt x="60" y="62"/>
                  </a:lnTo>
                  <a:lnTo>
                    <a:pt x="60" y="60"/>
                  </a:lnTo>
                  <a:lnTo>
                    <a:pt x="60" y="58"/>
                  </a:lnTo>
                  <a:lnTo>
                    <a:pt x="62" y="58"/>
                  </a:lnTo>
                  <a:lnTo>
                    <a:pt x="62" y="56"/>
                  </a:lnTo>
                  <a:lnTo>
                    <a:pt x="64" y="56"/>
                  </a:lnTo>
                  <a:lnTo>
                    <a:pt x="64" y="54"/>
                  </a:lnTo>
                  <a:lnTo>
                    <a:pt x="64" y="52"/>
                  </a:lnTo>
                  <a:lnTo>
                    <a:pt x="66" y="52"/>
                  </a:lnTo>
                  <a:lnTo>
                    <a:pt x="67" y="50"/>
                  </a:lnTo>
                  <a:lnTo>
                    <a:pt x="67" y="52"/>
                  </a:lnTo>
                  <a:lnTo>
                    <a:pt x="67" y="54"/>
                  </a:lnTo>
                  <a:lnTo>
                    <a:pt x="69" y="56"/>
                  </a:lnTo>
                  <a:lnTo>
                    <a:pt x="69" y="58"/>
                  </a:lnTo>
                  <a:lnTo>
                    <a:pt x="69" y="60"/>
                  </a:lnTo>
                  <a:lnTo>
                    <a:pt x="69" y="62"/>
                  </a:lnTo>
                  <a:lnTo>
                    <a:pt x="69" y="64"/>
                  </a:lnTo>
                  <a:lnTo>
                    <a:pt x="69" y="66"/>
                  </a:lnTo>
                  <a:lnTo>
                    <a:pt x="71" y="66"/>
                  </a:lnTo>
                  <a:lnTo>
                    <a:pt x="71" y="68"/>
                  </a:lnTo>
                  <a:lnTo>
                    <a:pt x="71" y="70"/>
                  </a:lnTo>
                  <a:lnTo>
                    <a:pt x="71" y="71"/>
                  </a:lnTo>
                  <a:lnTo>
                    <a:pt x="73" y="71"/>
                  </a:lnTo>
                  <a:lnTo>
                    <a:pt x="73" y="73"/>
                  </a:lnTo>
                  <a:lnTo>
                    <a:pt x="73" y="79"/>
                  </a:lnTo>
                  <a:lnTo>
                    <a:pt x="73" y="81"/>
                  </a:lnTo>
                  <a:lnTo>
                    <a:pt x="73" y="83"/>
                  </a:lnTo>
                  <a:lnTo>
                    <a:pt x="73" y="85"/>
                  </a:lnTo>
                  <a:lnTo>
                    <a:pt x="73" y="91"/>
                  </a:lnTo>
                  <a:lnTo>
                    <a:pt x="75" y="93"/>
                  </a:lnTo>
                  <a:lnTo>
                    <a:pt x="73" y="94"/>
                  </a:lnTo>
                  <a:lnTo>
                    <a:pt x="73" y="93"/>
                  </a:lnTo>
                  <a:lnTo>
                    <a:pt x="71" y="93"/>
                  </a:lnTo>
                  <a:lnTo>
                    <a:pt x="69" y="93"/>
                  </a:lnTo>
                  <a:lnTo>
                    <a:pt x="69" y="91"/>
                  </a:lnTo>
                  <a:lnTo>
                    <a:pt x="67" y="91"/>
                  </a:lnTo>
                  <a:lnTo>
                    <a:pt x="67" y="93"/>
                  </a:lnTo>
                  <a:lnTo>
                    <a:pt x="67" y="94"/>
                  </a:lnTo>
                  <a:lnTo>
                    <a:pt x="67" y="96"/>
                  </a:lnTo>
                  <a:lnTo>
                    <a:pt x="67" y="98"/>
                  </a:lnTo>
                  <a:lnTo>
                    <a:pt x="69" y="100"/>
                  </a:lnTo>
                  <a:lnTo>
                    <a:pt x="69" y="102"/>
                  </a:lnTo>
                  <a:lnTo>
                    <a:pt x="67" y="100"/>
                  </a:lnTo>
                  <a:lnTo>
                    <a:pt x="67" y="98"/>
                  </a:lnTo>
                  <a:lnTo>
                    <a:pt x="66" y="98"/>
                  </a:lnTo>
                  <a:lnTo>
                    <a:pt x="66" y="96"/>
                  </a:lnTo>
                  <a:lnTo>
                    <a:pt x="66" y="94"/>
                  </a:lnTo>
                  <a:lnTo>
                    <a:pt x="66" y="93"/>
                  </a:lnTo>
                  <a:lnTo>
                    <a:pt x="64" y="91"/>
                  </a:lnTo>
                  <a:lnTo>
                    <a:pt x="64" y="89"/>
                  </a:lnTo>
                  <a:lnTo>
                    <a:pt x="64" y="87"/>
                  </a:lnTo>
                  <a:lnTo>
                    <a:pt x="66" y="87"/>
                  </a:lnTo>
                  <a:lnTo>
                    <a:pt x="64" y="87"/>
                  </a:lnTo>
                  <a:lnTo>
                    <a:pt x="66" y="87"/>
                  </a:lnTo>
                  <a:lnTo>
                    <a:pt x="64" y="87"/>
                  </a:lnTo>
                  <a:lnTo>
                    <a:pt x="66" y="87"/>
                  </a:lnTo>
                  <a:lnTo>
                    <a:pt x="64" y="87"/>
                  </a:lnTo>
                  <a:lnTo>
                    <a:pt x="64" y="85"/>
                  </a:lnTo>
                  <a:lnTo>
                    <a:pt x="62" y="85"/>
                  </a:lnTo>
                  <a:lnTo>
                    <a:pt x="64" y="85"/>
                  </a:lnTo>
                  <a:lnTo>
                    <a:pt x="64" y="83"/>
                  </a:lnTo>
                  <a:lnTo>
                    <a:pt x="62" y="83"/>
                  </a:lnTo>
                  <a:lnTo>
                    <a:pt x="62" y="81"/>
                  </a:lnTo>
                  <a:lnTo>
                    <a:pt x="62" y="79"/>
                  </a:lnTo>
                  <a:lnTo>
                    <a:pt x="62" y="77"/>
                  </a:lnTo>
                  <a:lnTo>
                    <a:pt x="62" y="75"/>
                  </a:lnTo>
                  <a:lnTo>
                    <a:pt x="64" y="73"/>
                  </a:lnTo>
                  <a:lnTo>
                    <a:pt x="62" y="73"/>
                  </a:lnTo>
                  <a:lnTo>
                    <a:pt x="62" y="75"/>
                  </a:lnTo>
                  <a:lnTo>
                    <a:pt x="62" y="77"/>
                  </a:lnTo>
                  <a:lnTo>
                    <a:pt x="60" y="77"/>
                  </a:lnTo>
                  <a:lnTo>
                    <a:pt x="60" y="75"/>
                  </a:lnTo>
                  <a:lnTo>
                    <a:pt x="60" y="73"/>
                  </a:lnTo>
                  <a:lnTo>
                    <a:pt x="60" y="71"/>
                  </a:lnTo>
                  <a:lnTo>
                    <a:pt x="58" y="70"/>
                  </a:lnTo>
                  <a:lnTo>
                    <a:pt x="56" y="70"/>
                  </a:lnTo>
                  <a:lnTo>
                    <a:pt x="56" y="68"/>
                  </a:lnTo>
                  <a:lnTo>
                    <a:pt x="56" y="66"/>
                  </a:lnTo>
                  <a:lnTo>
                    <a:pt x="56" y="68"/>
                  </a:lnTo>
                  <a:lnTo>
                    <a:pt x="54" y="68"/>
                  </a:lnTo>
                  <a:lnTo>
                    <a:pt x="52" y="68"/>
                  </a:lnTo>
                  <a:lnTo>
                    <a:pt x="54" y="68"/>
                  </a:lnTo>
                  <a:lnTo>
                    <a:pt x="54" y="70"/>
                  </a:lnTo>
                  <a:lnTo>
                    <a:pt x="52" y="70"/>
                  </a:lnTo>
                  <a:lnTo>
                    <a:pt x="50" y="70"/>
                  </a:lnTo>
                  <a:lnTo>
                    <a:pt x="52" y="70"/>
                  </a:lnTo>
                  <a:lnTo>
                    <a:pt x="52" y="71"/>
                  </a:lnTo>
                  <a:lnTo>
                    <a:pt x="50" y="71"/>
                  </a:lnTo>
                  <a:lnTo>
                    <a:pt x="48" y="71"/>
                  </a:lnTo>
                  <a:lnTo>
                    <a:pt x="48" y="70"/>
                  </a:lnTo>
                  <a:lnTo>
                    <a:pt x="48" y="71"/>
                  </a:lnTo>
                  <a:lnTo>
                    <a:pt x="46" y="71"/>
                  </a:lnTo>
                  <a:lnTo>
                    <a:pt x="46" y="70"/>
                  </a:lnTo>
                  <a:lnTo>
                    <a:pt x="44" y="68"/>
                  </a:lnTo>
                  <a:lnTo>
                    <a:pt x="44" y="66"/>
                  </a:lnTo>
                  <a:lnTo>
                    <a:pt x="43" y="64"/>
                  </a:lnTo>
                  <a:lnTo>
                    <a:pt x="43" y="62"/>
                  </a:lnTo>
                  <a:lnTo>
                    <a:pt x="43" y="60"/>
                  </a:lnTo>
                  <a:lnTo>
                    <a:pt x="43" y="58"/>
                  </a:lnTo>
                  <a:lnTo>
                    <a:pt x="43" y="56"/>
                  </a:lnTo>
                  <a:lnTo>
                    <a:pt x="44" y="56"/>
                  </a:lnTo>
                  <a:lnTo>
                    <a:pt x="44" y="54"/>
                  </a:lnTo>
                  <a:lnTo>
                    <a:pt x="43" y="54"/>
                  </a:lnTo>
                  <a:lnTo>
                    <a:pt x="44" y="54"/>
                  </a:lnTo>
                  <a:lnTo>
                    <a:pt x="43" y="56"/>
                  </a:lnTo>
                  <a:lnTo>
                    <a:pt x="43" y="54"/>
                  </a:lnTo>
                  <a:lnTo>
                    <a:pt x="43" y="56"/>
                  </a:lnTo>
                  <a:lnTo>
                    <a:pt x="43" y="54"/>
                  </a:lnTo>
                  <a:lnTo>
                    <a:pt x="41" y="54"/>
                  </a:lnTo>
                  <a:lnTo>
                    <a:pt x="43" y="54"/>
                  </a:lnTo>
                  <a:lnTo>
                    <a:pt x="43" y="56"/>
                  </a:lnTo>
                  <a:lnTo>
                    <a:pt x="41" y="56"/>
                  </a:lnTo>
                  <a:lnTo>
                    <a:pt x="41" y="58"/>
                  </a:lnTo>
                  <a:lnTo>
                    <a:pt x="41" y="56"/>
                  </a:lnTo>
                  <a:lnTo>
                    <a:pt x="37" y="56"/>
                  </a:lnTo>
                  <a:lnTo>
                    <a:pt x="39" y="58"/>
                  </a:lnTo>
                  <a:lnTo>
                    <a:pt x="41" y="58"/>
                  </a:lnTo>
                  <a:lnTo>
                    <a:pt x="43" y="58"/>
                  </a:lnTo>
                  <a:lnTo>
                    <a:pt x="43" y="60"/>
                  </a:lnTo>
                  <a:lnTo>
                    <a:pt x="43" y="62"/>
                  </a:lnTo>
                  <a:lnTo>
                    <a:pt x="41" y="62"/>
                  </a:lnTo>
                  <a:lnTo>
                    <a:pt x="39" y="62"/>
                  </a:lnTo>
                  <a:lnTo>
                    <a:pt x="39" y="64"/>
                  </a:lnTo>
                  <a:lnTo>
                    <a:pt x="41" y="64"/>
                  </a:lnTo>
                  <a:lnTo>
                    <a:pt x="41" y="66"/>
                  </a:lnTo>
                  <a:lnTo>
                    <a:pt x="39" y="68"/>
                  </a:lnTo>
                  <a:lnTo>
                    <a:pt x="41" y="68"/>
                  </a:lnTo>
                  <a:lnTo>
                    <a:pt x="41" y="70"/>
                  </a:lnTo>
                  <a:lnTo>
                    <a:pt x="41" y="71"/>
                  </a:lnTo>
                  <a:lnTo>
                    <a:pt x="39" y="71"/>
                  </a:lnTo>
                  <a:lnTo>
                    <a:pt x="39" y="73"/>
                  </a:lnTo>
                  <a:lnTo>
                    <a:pt x="39" y="71"/>
                  </a:lnTo>
                  <a:lnTo>
                    <a:pt x="41" y="71"/>
                  </a:lnTo>
                  <a:lnTo>
                    <a:pt x="43" y="71"/>
                  </a:lnTo>
                  <a:lnTo>
                    <a:pt x="43" y="73"/>
                  </a:lnTo>
                  <a:lnTo>
                    <a:pt x="43" y="75"/>
                  </a:lnTo>
                  <a:lnTo>
                    <a:pt x="43" y="77"/>
                  </a:lnTo>
                  <a:lnTo>
                    <a:pt x="41" y="77"/>
                  </a:lnTo>
                  <a:lnTo>
                    <a:pt x="41" y="79"/>
                  </a:lnTo>
                  <a:lnTo>
                    <a:pt x="39" y="79"/>
                  </a:lnTo>
                  <a:lnTo>
                    <a:pt x="39" y="77"/>
                  </a:lnTo>
                  <a:lnTo>
                    <a:pt x="39" y="75"/>
                  </a:lnTo>
                  <a:lnTo>
                    <a:pt x="39" y="77"/>
                  </a:lnTo>
                  <a:lnTo>
                    <a:pt x="39" y="79"/>
                  </a:lnTo>
                  <a:lnTo>
                    <a:pt x="39" y="81"/>
                  </a:lnTo>
                  <a:lnTo>
                    <a:pt x="37" y="81"/>
                  </a:lnTo>
                  <a:lnTo>
                    <a:pt x="37" y="83"/>
                  </a:lnTo>
                  <a:lnTo>
                    <a:pt x="37" y="85"/>
                  </a:lnTo>
                  <a:lnTo>
                    <a:pt x="35" y="85"/>
                  </a:lnTo>
                  <a:lnTo>
                    <a:pt x="33" y="85"/>
                  </a:lnTo>
                  <a:lnTo>
                    <a:pt x="33" y="83"/>
                  </a:lnTo>
                  <a:lnTo>
                    <a:pt x="35" y="83"/>
                  </a:lnTo>
                  <a:lnTo>
                    <a:pt x="33" y="83"/>
                  </a:lnTo>
                  <a:lnTo>
                    <a:pt x="33" y="81"/>
                  </a:lnTo>
                  <a:lnTo>
                    <a:pt x="35" y="81"/>
                  </a:lnTo>
                  <a:lnTo>
                    <a:pt x="35" y="79"/>
                  </a:lnTo>
                  <a:lnTo>
                    <a:pt x="37" y="79"/>
                  </a:lnTo>
                  <a:lnTo>
                    <a:pt x="37" y="77"/>
                  </a:lnTo>
                  <a:lnTo>
                    <a:pt x="37" y="79"/>
                  </a:lnTo>
                  <a:lnTo>
                    <a:pt x="35" y="79"/>
                  </a:lnTo>
                  <a:lnTo>
                    <a:pt x="33" y="81"/>
                  </a:lnTo>
                  <a:lnTo>
                    <a:pt x="33" y="79"/>
                  </a:lnTo>
                  <a:lnTo>
                    <a:pt x="33" y="81"/>
                  </a:lnTo>
                  <a:lnTo>
                    <a:pt x="31" y="81"/>
                  </a:lnTo>
                  <a:lnTo>
                    <a:pt x="31" y="79"/>
                  </a:lnTo>
                  <a:lnTo>
                    <a:pt x="31" y="77"/>
                  </a:lnTo>
                  <a:lnTo>
                    <a:pt x="31" y="75"/>
                  </a:lnTo>
                  <a:lnTo>
                    <a:pt x="33" y="73"/>
                  </a:lnTo>
                  <a:lnTo>
                    <a:pt x="31" y="73"/>
                  </a:lnTo>
                  <a:lnTo>
                    <a:pt x="31" y="75"/>
                  </a:lnTo>
                  <a:lnTo>
                    <a:pt x="31" y="73"/>
                  </a:lnTo>
                  <a:lnTo>
                    <a:pt x="31" y="75"/>
                  </a:lnTo>
                  <a:lnTo>
                    <a:pt x="29" y="77"/>
                  </a:lnTo>
                  <a:lnTo>
                    <a:pt x="31" y="77"/>
                  </a:lnTo>
                  <a:lnTo>
                    <a:pt x="31" y="79"/>
                  </a:lnTo>
                  <a:lnTo>
                    <a:pt x="29" y="79"/>
                  </a:lnTo>
                  <a:lnTo>
                    <a:pt x="29" y="81"/>
                  </a:lnTo>
                  <a:lnTo>
                    <a:pt x="31" y="83"/>
                  </a:lnTo>
                  <a:lnTo>
                    <a:pt x="29" y="83"/>
                  </a:lnTo>
                  <a:lnTo>
                    <a:pt x="29" y="85"/>
                  </a:lnTo>
                  <a:lnTo>
                    <a:pt x="29" y="83"/>
                  </a:lnTo>
                  <a:lnTo>
                    <a:pt x="29" y="85"/>
                  </a:lnTo>
                  <a:lnTo>
                    <a:pt x="27" y="85"/>
                  </a:lnTo>
                  <a:lnTo>
                    <a:pt x="27" y="83"/>
                  </a:lnTo>
                  <a:lnTo>
                    <a:pt x="27" y="85"/>
                  </a:lnTo>
                  <a:lnTo>
                    <a:pt x="25" y="85"/>
                  </a:lnTo>
                  <a:lnTo>
                    <a:pt x="25" y="87"/>
                  </a:lnTo>
                  <a:lnTo>
                    <a:pt x="25" y="85"/>
                  </a:lnTo>
                  <a:lnTo>
                    <a:pt x="25" y="83"/>
                  </a:lnTo>
                  <a:lnTo>
                    <a:pt x="25" y="81"/>
                  </a:lnTo>
                  <a:lnTo>
                    <a:pt x="25" y="79"/>
                  </a:lnTo>
                  <a:lnTo>
                    <a:pt x="25" y="77"/>
                  </a:lnTo>
                  <a:lnTo>
                    <a:pt x="25" y="75"/>
                  </a:lnTo>
                  <a:lnTo>
                    <a:pt x="27" y="75"/>
                  </a:lnTo>
                  <a:lnTo>
                    <a:pt x="25" y="75"/>
                  </a:lnTo>
                  <a:lnTo>
                    <a:pt x="25" y="77"/>
                  </a:lnTo>
                  <a:lnTo>
                    <a:pt x="25" y="79"/>
                  </a:lnTo>
                  <a:lnTo>
                    <a:pt x="25" y="81"/>
                  </a:lnTo>
                  <a:lnTo>
                    <a:pt x="25" y="79"/>
                  </a:lnTo>
                  <a:lnTo>
                    <a:pt x="25" y="77"/>
                  </a:lnTo>
                  <a:lnTo>
                    <a:pt x="23" y="77"/>
                  </a:lnTo>
                  <a:lnTo>
                    <a:pt x="25" y="77"/>
                  </a:lnTo>
                  <a:lnTo>
                    <a:pt x="23" y="75"/>
                  </a:lnTo>
                  <a:lnTo>
                    <a:pt x="23" y="77"/>
                  </a:lnTo>
                  <a:lnTo>
                    <a:pt x="23" y="79"/>
                  </a:lnTo>
                  <a:lnTo>
                    <a:pt x="25" y="79"/>
                  </a:lnTo>
                  <a:lnTo>
                    <a:pt x="25" y="81"/>
                  </a:lnTo>
                  <a:lnTo>
                    <a:pt x="23" y="81"/>
                  </a:lnTo>
                  <a:lnTo>
                    <a:pt x="25" y="81"/>
                  </a:lnTo>
                  <a:lnTo>
                    <a:pt x="25" y="83"/>
                  </a:lnTo>
                  <a:lnTo>
                    <a:pt x="23" y="83"/>
                  </a:lnTo>
                  <a:lnTo>
                    <a:pt x="23" y="85"/>
                  </a:lnTo>
                  <a:lnTo>
                    <a:pt x="23" y="87"/>
                  </a:lnTo>
                  <a:lnTo>
                    <a:pt x="21" y="85"/>
                  </a:lnTo>
                  <a:lnTo>
                    <a:pt x="23" y="83"/>
                  </a:lnTo>
                  <a:lnTo>
                    <a:pt x="21" y="81"/>
                  </a:lnTo>
                  <a:lnTo>
                    <a:pt x="21" y="83"/>
                  </a:lnTo>
                  <a:lnTo>
                    <a:pt x="21" y="85"/>
                  </a:lnTo>
                  <a:lnTo>
                    <a:pt x="21" y="87"/>
                  </a:lnTo>
                  <a:lnTo>
                    <a:pt x="19" y="87"/>
                  </a:lnTo>
                  <a:lnTo>
                    <a:pt x="19" y="85"/>
                  </a:lnTo>
                  <a:lnTo>
                    <a:pt x="18" y="85"/>
                  </a:lnTo>
                  <a:lnTo>
                    <a:pt x="18" y="83"/>
                  </a:lnTo>
                  <a:lnTo>
                    <a:pt x="18" y="81"/>
                  </a:lnTo>
                  <a:lnTo>
                    <a:pt x="18" y="79"/>
                  </a:lnTo>
                  <a:lnTo>
                    <a:pt x="18" y="77"/>
                  </a:lnTo>
                  <a:lnTo>
                    <a:pt x="18" y="75"/>
                  </a:lnTo>
                  <a:lnTo>
                    <a:pt x="16" y="75"/>
                  </a:lnTo>
                  <a:lnTo>
                    <a:pt x="16" y="73"/>
                  </a:lnTo>
                  <a:lnTo>
                    <a:pt x="16" y="71"/>
                  </a:lnTo>
                  <a:lnTo>
                    <a:pt x="16" y="70"/>
                  </a:lnTo>
                  <a:lnTo>
                    <a:pt x="16" y="68"/>
                  </a:lnTo>
                  <a:lnTo>
                    <a:pt x="16" y="66"/>
                  </a:lnTo>
                  <a:lnTo>
                    <a:pt x="14" y="66"/>
                  </a:lnTo>
                  <a:lnTo>
                    <a:pt x="14" y="64"/>
                  </a:lnTo>
                  <a:lnTo>
                    <a:pt x="14" y="62"/>
                  </a:lnTo>
                  <a:lnTo>
                    <a:pt x="16" y="62"/>
                  </a:lnTo>
                  <a:lnTo>
                    <a:pt x="16" y="60"/>
                  </a:lnTo>
                  <a:lnTo>
                    <a:pt x="14" y="60"/>
                  </a:lnTo>
                  <a:lnTo>
                    <a:pt x="12" y="60"/>
                  </a:lnTo>
                  <a:lnTo>
                    <a:pt x="12" y="58"/>
                  </a:lnTo>
                  <a:lnTo>
                    <a:pt x="14" y="56"/>
                  </a:lnTo>
                  <a:lnTo>
                    <a:pt x="12" y="56"/>
                  </a:lnTo>
                  <a:lnTo>
                    <a:pt x="12" y="54"/>
                  </a:lnTo>
                  <a:lnTo>
                    <a:pt x="10" y="54"/>
                  </a:lnTo>
                  <a:lnTo>
                    <a:pt x="10" y="52"/>
                  </a:lnTo>
                  <a:lnTo>
                    <a:pt x="10" y="50"/>
                  </a:lnTo>
                  <a:lnTo>
                    <a:pt x="10" y="48"/>
                  </a:lnTo>
                  <a:lnTo>
                    <a:pt x="12" y="48"/>
                  </a:lnTo>
                  <a:lnTo>
                    <a:pt x="12" y="46"/>
                  </a:lnTo>
                  <a:lnTo>
                    <a:pt x="12" y="45"/>
                  </a:lnTo>
                  <a:lnTo>
                    <a:pt x="12" y="43"/>
                  </a:lnTo>
                  <a:lnTo>
                    <a:pt x="12" y="41"/>
                  </a:lnTo>
                  <a:lnTo>
                    <a:pt x="10" y="41"/>
                  </a:lnTo>
                  <a:lnTo>
                    <a:pt x="8" y="41"/>
                  </a:lnTo>
                  <a:lnTo>
                    <a:pt x="6" y="41"/>
                  </a:lnTo>
                  <a:lnTo>
                    <a:pt x="2" y="39"/>
                  </a:lnTo>
                  <a:lnTo>
                    <a:pt x="2" y="37"/>
                  </a:lnTo>
                  <a:lnTo>
                    <a:pt x="2" y="35"/>
                  </a:lnTo>
                  <a:lnTo>
                    <a:pt x="0" y="35"/>
                  </a:lnTo>
                  <a:lnTo>
                    <a:pt x="2" y="35"/>
                  </a:lnTo>
                  <a:lnTo>
                    <a:pt x="2" y="33"/>
                  </a:lnTo>
                  <a:lnTo>
                    <a:pt x="2" y="31"/>
                  </a:lnTo>
                  <a:lnTo>
                    <a:pt x="4" y="29"/>
                  </a:lnTo>
                  <a:lnTo>
                    <a:pt x="4" y="31"/>
                  </a:lnTo>
                  <a:lnTo>
                    <a:pt x="6" y="31"/>
                  </a:lnTo>
                  <a:lnTo>
                    <a:pt x="6" y="29"/>
                  </a:lnTo>
                  <a:lnTo>
                    <a:pt x="8" y="29"/>
                  </a:lnTo>
                  <a:lnTo>
                    <a:pt x="8" y="27"/>
                  </a:lnTo>
                  <a:lnTo>
                    <a:pt x="8" y="25"/>
                  </a:lnTo>
                  <a:lnTo>
                    <a:pt x="10" y="25"/>
                  </a:lnTo>
                  <a:lnTo>
                    <a:pt x="12" y="25"/>
                  </a:lnTo>
                  <a:lnTo>
                    <a:pt x="14" y="25"/>
                  </a:lnTo>
                  <a:lnTo>
                    <a:pt x="16" y="25"/>
                  </a:lnTo>
                  <a:lnTo>
                    <a:pt x="16" y="23"/>
                  </a:lnTo>
                  <a:lnTo>
                    <a:pt x="14" y="23"/>
                  </a:lnTo>
                  <a:lnTo>
                    <a:pt x="14" y="22"/>
                  </a:lnTo>
                  <a:lnTo>
                    <a:pt x="14" y="20"/>
                  </a:lnTo>
                  <a:lnTo>
                    <a:pt x="12" y="20"/>
                  </a:lnTo>
                  <a:lnTo>
                    <a:pt x="12" y="22"/>
                  </a:lnTo>
                  <a:lnTo>
                    <a:pt x="10" y="22"/>
                  </a:lnTo>
                  <a:lnTo>
                    <a:pt x="10" y="20"/>
                  </a:lnTo>
                  <a:lnTo>
                    <a:pt x="8" y="20"/>
                  </a:lnTo>
                  <a:lnTo>
                    <a:pt x="8" y="18"/>
                  </a:lnTo>
                  <a:lnTo>
                    <a:pt x="6" y="18"/>
                  </a:lnTo>
                  <a:lnTo>
                    <a:pt x="6" y="16"/>
                  </a:lnTo>
                  <a:lnTo>
                    <a:pt x="4" y="16"/>
                  </a:lnTo>
                  <a:lnTo>
                    <a:pt x="2" y="16"/>
                  </a:lnTo>
                  <a:lnTo>
                    <a:pt x="2" y="14"/>
                  </a:lnTo>
                  <a:lnTo>
                    <a:pt x="2" y="12"/>
                  </a:lnTo>
                  <a:lnTo>
                    <a:pt x="2" y="10"/>
                  </a:lnTo>
                  <a:lnTo>
                    <a:pt x="4" y="8"/>
                  </a:lnTo>
                  <a:lnTo>
                    <a:pt x="6" y="8"/>
                  </a:lnTo>
                  <a:lnTo>
                    <a:pt x="6" y="6"/>
                  </a:lnTo>
                  <a:lnTo>
                    <a:pt x="8" y="6"/>
                  </a:lnTo>
                  <a:lnTo>
                    <a:pt x="8" y="4"/>
                  </a:lnTo>
                  <a:lnTo>
                    <a:pt x="8" y="2"/>
                  </a:lnTo>
                  <a:lnTo>
                    <a:pt x="6" y="2"/>
                  </a:lnTo>
                  <a:lnTo>
                    <a:pt x="6" y="4"/>
                  </a:lnTo>
                  <a:lnTo>
                    <a:pt x="6" y="2"/>
                  </a:lnTo>
                  <a:lnTo>
                    <a:pt x="6" y="0"/>
                  </a:lnTo>
                  <a:lnTo>
                    <a:pt x="6" y="2"/>
                  </a:lnTo>
                  <a:lnTo>
                    <a:pt x="8"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28"/>
            <p:cNvSpPr>
              <a:spLocks/>
            </p:cNvSpPr>
            <p:nvPr/>
          </p:nvSpPr>
          <p:spPr bwMode="auto">
            <a:xfrm>
              <a:off x="5594350" y="3586163"/>
              <a:ext cx="158750" cy="100013"/>
            </a:xfrm>
            <a:custGeom>
              <a:avLst/>
              <a:gdLst>
                <a:gd name="T0" fmla="*/ 98 w 100"/>
                <a:gd name="T1" fmla="*/ 17 h 63"/>
                <a:gd name="T2" fmla="*/ 92 w 100"/>
                <a:gd name="T3" fmla="*/ 19 h 63"/>
                <a:gd name="T4" fmla="*/ 88 w 100"/>
                <a:gd name="T5" fmla="*/ 25 h 63"/>
                <a:gd name="T6" fmla="*/ 88 w 100"/>
                <a:gd name="T7" fmla="*/ 33 h 63"/>
                <a:gd name="T8" fmla="*/ 84 w 100"/>
                <a:gd name="T9" fmla="*/ 34 h 63"/>
                <a:gd name="T10" fmla="*/ 80 w 100"/>
                <a:gd name="T11" fmla="*/ 38 h 63"/>
                <a:gd name="T12" fmla="*/ 84 w 100"/>
                <a:gd name="T13" fmla="*/ 38 h 63"/>
                <a:gd name="T14" fmla="*/ 84 w 100"/>
                <a:gd name="T15" fmla="*/ 40 h 63"/>
                <a:gd name="T16" fmla="*/ 88 w 100"/>
                <a:gd name="T17" fmla="*/ 44 h 63"/>
                <a:gd name="T18" fmla="*/ 86 w 100"/>
                <a:gd name="T19" fmla="*/ 48 h 63"/>
                <a:gd name="T20" fmla="*/ 80 w 100"/>
                <a:gd name="T21" fmla="*/ 48 h 63"/>
                <a:gd name="T22" fmla="*/ 73 w 100"/>
                <a:gd name="T23" fmla="*/ 46 h 63"/>
                <a:gd name="T24" fmla="*/ 67 w 100"/>
                <a:gd name="T25" fmla="*/ 48 h 63"/>
                <a:gd name="T26" fmla="*/ 63 w 100"/>
                <a:gd name="T27" fmla="*/ 52 h 63"/>
                <a:gd name="T28" fmla="*/ 59 w 100"/>
                <a:gd name="T29" fmla="*/ 56 h 63"/>
                <a:gd name="T30" fmla="*/ 61 w 100"/>
                <a:gd name="T31" fmla="*/ 61 h 63"/>
                <a:gd name="T32" fmla="*/ 55 w 100"/>
                <a:gd name="T33" fmla="*/ 61 h 63"/>
                <a:gd name="T34" fmla="*/ 50 w 100"/>
                <a:gd name="T35" fmla="*/ 61 h 63"/>
                <a:gd name="T36" fmla="*/ 44 w 100"/>
                <a:gd name="T37" fmla="*/ 61 h 63"/>
                <a:gd name="T38" fmla="*/ 38 w 100"/>
                <a:gd name="T39" fmla="*/ 61 h 63"/>
                <a:gd name="T40" fmla="*/ 34 w 100"/>
                <a:gd name="T41" fmla="*/ 57 h 63"/>
                <a:gd name="T42" fmla="*/ 27 w 100"/>
                <a:gd name="T43" fmla="*/ 57 h 63"/>
                <a:gd name="T44" fmla="*/ 21 w 100"/>
                <a:gd name="T45" fmla="*/ 59 h 63"/>
                <a:gd name="T46" fmla="*/ 17 w 100"/>
                <a:gd name="T47" fmla="*/ 59 h 63"/>
                <a:gd name="T48" fmla="*/ 15 w 100"/>
                <a:gd name="T49" fmla="*/ 61 h 63"/>
                <a:gd name="T50" fmla="*/ 9 w 100"/>
                <a:gd name="T51" fmla="*/ 59 h 63"/>
                <a:gd name="T52" fmla="*/ 11 w 100"/>
                <a:gd name="T53" fmla="*/ 54 h 63"/>
                <a:gd name="T54" fmla="*/ 7 w 100"/>
                <a:gd name="T55" fmla="*/ 48 h 63"/>
                <a:gd name="T56" fmla="*/ 4 w 100"/>
                <a:gd name="T57" fmla="*/ 44 h 63"/>
                <a:gd name="T58" fmla="*/ 2 w 100"/>
                <a:gd name="T59" fmla="*/ 40 h 63"/>
                <a:gd name="T60" fmla="*/ 2 w 100"/>
                <a:gd name="T61" fmla="*/ 36 h 63"/>
                <a:gd name="T62" fmla="*/ 2 w 100"/>
                <a:gd name="T63" fmla="*/ 29 h 63"/>
                <a:gd name="T64" fmla="*/ 7 w 100"/>
                <a:gd name="T65" fmla="*/ 27 h 63"/>
                <a:gd name="T66" fmla="*/ 9 w 100"/>
                <a:gd name="T67" fmla="*/ 21 h 63"/>
                <a:gd name="T68" fmla="*/ 4 w 100"/>
                <a:gd name="T69" fmla="*/ 17 h 63"/>
                <a:gd name="T70" fmla="*/ 2 w 100"/>
                <a:gd name="T71" fmla="*/ 11 h 63"/>
                <a:gd name="T72" fmla="*/ 0 w 100"/>
                <a:gd name="T73" fmla="*/ 6 h 63"/>
                <a:gd name="T74" fmla="*/ 4 w 100"/>
                <a:gd name="T75" fmla="*/ 2 h 63"/>
                <a:gd name="T76" fmla="*/ 11 w 100"/>
                <a:gd name="T77" fmla="*/ 2 h 63"/>
                <a:gd name="T78" fmla="*/ 7 w 100"/>
                <a:gd name="T79" fmla="*/ 6 h 63"/>
                <a:gd name="T80" fmla="*/ 13 w 100"/>
                <a:gd name="T81" fmla="*/ 8 h 63"/>
                <a:gd name="T82" fmla="*/ 21 w 100"/>
                <a:gd name="T83" fmla="*/ 8 h 63"/>
                <a:gd name="T84" fmla="*/ 34 w 100"/>
                <a:gd name="T85" fmla="*/ 8 h 63"/>
                <a:gd name="T86" fmla="*/ 44 w 100"/>
                <a:gd name="T87" fmla="*/ 9 h 63"/>
                <a:gd name="T88" fmla="*/ 50 w 100"/>
                <a:gd name="T89" fmla="*/ 11 h 63"/>
                <a:gd name="T90" fmla="*/ 55 w 100"/>
                <a:gd name="T91" fmla="*/ 9 h 63"/>
                <a:gd name="T92" fmla="*/ 59 w 100"/>
                <a:gd name="T93" fmla="*/ 4 h 63"/>
                <a:gd name="T94" fmla="*/ 67 w 100"/>
                <a:gd name="T95" fmla="*/ 2 h 63"/>
                <a:gd name="T96" fmla="*/ 75 w 100"/>
                <a:gd name="T97" fmla="*/ 0 h 63"/>
                <a:gd name="T98" fmla="*/ 80 w 100"/>
                <a:gd name="T99" fmla="*/ 4 h 63"/>
                <a:gd name="T100" fmla="*/ 88 w 100"/>
                <a:gd name="T101" fmla="*/ 4 h 63"/>
                <a:gd name="T102" fmla="*/ 98 w 100"/>
                <a:gd name="T103" fmla="*/ 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0" h="63">
                  <a:moveTo>
                    <a:pt x="100" y="9"/>
                  </a:moveTo>
                  <a:lnTo>
                    <a:pt x="100" y="13"/>
                  </a:lnTo>
                  <a:lnTo>
                    <a:pt x="100" y="15"/>
                  </a:lnTo>
                  <a:lnTo>
                    <a:pt x="98" y="17"/>
                  </a:lnTo>
                  <a:lnTo>
                    <a:pt x="96" y="17"/>
                  </a:lnTo>
                  <a:lnTo>
                    <a:pt x="94" y="17"/>
                  </a:lnTo>
                  <a:lnTo>
                    <a:pt x="92" y="17"/>
                  </a:lnTo>
                  <a:lnTo>
                    <a:pt x="92" y="19"/>
                  </a:lnTo>
                  <a:lnTo>
                    <a:pt x="90" y="21"/>
                  </a:lnTo>
                  <a:lnTo>
                    <a:pt x="88" y="21"/>
                  </a:lnTo>
                  <a:lnTo>
                    <a:pt x="88" y="23"/>
                  </a:lnTo>
                  <a:lnTo>
                    <a:pt x="88" y="25"/>
                  </a:lnTo>
                  <a:lnTo>
                    <a:pt x="88" y="27"/>
                  </a:lnTo>
                  <a:lnTo>
                    <a:pt x="88" y="29"/>
                  </a:lnTo>
                  <a:lnTo>
                    <a:pt x="88" y="31"/>
                  </a:lnTo>
                  <a:lnTo>
                    <a:pt x="88" y="33"/>
                  </a:lnTo>
                  <a:lnTo>
                    <a:pt x="86" y="33"/>
                  </a:lnTo>
                  <a:lnTo>
                    <a:pt x="84" y="34"/>
                  </a:lnTo>
                  <a:lnTo>
                    <a:pt x="84" y="36"/>
                  </a:lnTo>
                  <a:lnTo>
                    <a:pt x="84" y="34"/>
                  </a:lnTo>
                  <a:lnTo>
                    <a:pt x="82" y="34"/>
                  </a:lnTo>
                  <a:lnTo>
                    <a:pt x="82" y="36"/>
                  </a:lnTo>
                  <a:lnTo>
                    <a:pt x="80" y="36"/>
                  </a:lnTo>
                  <a:lnTo>
                    <a:pt x="80" y="38"/>
                  </a:lnTo>
                  <a:lnTo>
                    <a:pt x="82" y="38"/>
                  </a:lnTo>
                  <a:lnTo>
                    <a:pt x="80" y="38"/>
                  </a:lnTo>
                  <a:lnTo>
                    <a:pt x="82" y="38"/>
                  </a:lnTo>
                  <a:lnTo>
                    <a:pt x="84" y="38"/>
                  </a:lnTo>
                  <a:lnTo>
                    <a:pt x="86" y="38"/>
                  </a:lnTo>
                  <a:lnTo>
                    <a:pt x="84" y="38"/>
                  </a:lnTo>
                  <a:lnTo>
                    <a:pt x="86" y="38"/>
                  </a:lnTo>
                  <a:lnTo>
                    <a:pt x="84" y="40"/>
                  </a:lnTo>
                  <a:lnTo>
                    <a:pt x="86" y="40"/>
                  </a:lnTo>
                  <a:lnTo>
                    <a:pt x="86" y="42"/>
                  </a:lnTo>
                  <a:lnTo>
                    <a:pt x="86" y="44"/>
                  </a:lnTo>
                  <a:lnTo>
                    <a:pt x="88" y="44"/>
                  </a:lnTo>
                  <a:lnTo>
                    <a:pt x="90" y="46"/>
                  </a:lnTo>
                  <a:lnTo>
                    <a:pt x="90" y="48"/>
                  </a:lnTo>
                  <a:lnTo>
                    <a:pt x="88" y="48"/>
                  </a:lnTo>
                  <a:lnTo>
                    <a:pt x="86" y="48"/>
                  </a:lnTo>
                  <a:lnTo>
                    <a:pt x="84" y="48"/>
                  </a:lnTo>
                  <a:lnTo>
                    <a:pt x="82" y="50"/>
                  </a:lnTo>
                  <a:lnTo>
                    <a:pt x="82" y="48"/>
                  </a:lnTo>
                  <a:lnTo>
                    <a:pt x="80" y="48"/>
                  </a:lnTo>
                  <a:lnTo>
                    <a:pt x="78" y="46"/>
                  </a:lnTo>
                  <a:lnTo>
                    <a:pt x="77" y="46"/>
                  </a:lnTo>
                  <a:lnTo>
                    <a:pt x="75" y="46"/>
                  </a:lnTo>
                  <a:lnTo>
                    <a:pt x="73" y="46"/>
                  </a:lnTo>
                  <a:lnTo>
                    <a:pt x="73" y="48"/>
                  </a:lnTo>
                  <a:lnTo>
                    <a:pt x="71" y="48"/>
                  </a:lnTo>
                  <a:lnTo>
                    <a:pt x="69" y="48"/>
                  </a:lnTo>
                  <a:lnTo>
                    <a:pt x="67" y="48"/>
                  </a:lnTo>
                  <a:lnTo>
                    <a:pt x="67" y="50"/>
                  </a:lnTo>
                  <a:lnTo>
                    <a:pt x="67" y="52"/>
                  </a:lnTo>
                  <a:lnTo>
                    <a:pt x="65" y="52"/>
                  </a:lnTo>
                  <a:lnTo>
                    <a:pt x="63" y="52"/>
                  </a:lnTo>
                  <a:lnTo>
                    <a:pt x="63" y="54"/>
                  </a:lnTo>
                  <a:lnTo>
                    <a:pt x="61" y="54"/>
                  </a:lnTo>
                  <a:lnTo>
                    <a:pt x="59" y="54"/>
                  </a:lnTo>
                  <a:lnTo>
                    <a:pt x="59" y="56"/>
                  </a:lnTo>
                  <a:lnTo>
                    <a:pt x="59" y="57"/>
                  </a:lnTo>
                  <a:lnTo>
                    <a:pt x="61" y="57"/>
                  </a:lnTo>
                  <a:lnTo>
                    <a:pt x="61" y="59"/>
                  </a:lnTo>
                  <a:lnTo>
                    <a:pt x="61" y="61"/>
                  </a:lnTo>
                  <a:lnTo>
                    <a:pt x="59" y="61"/>
                  </a:lnTo>
                  <a:lnTo>
                    <a:pt x="57" y="61"/>
                  </a:lnTo>
                  <a:lnTo>
                    <a:pt x="55" y="63"/>
                  </a:lnTo>
                  <a:lnTo>
                    <a:pt x="55" y="61"/>
                  </a:lnTo>
                  <a:lnTo>
                    <a:pt x="54" y="61"/>
                  </a:lnTo>
                  <a:lnTo>
                    <a:pt x="54" y="63"/>
                  </a:lnTo>
                  <a:lnTo>
                    <a:pt x="52" y="61"/>
                  </a:lnTo>
                  <a:lnTo>
                    <a:pt x="50" y="61"/>
                  </a:lnTo>
                  <a:lnTo>
                    <a:pt x="50" y="63"/>
                  </a:lnTo>
                  <a:lnTo>
                    <a:pt x="46" y="63"/>
                  </a:lnTo>
                  <a:lnTo>
                    <a:pt x="44" y="63"/>
                  </a:lnTo>
                  <a:lnTo>
                    <a:pt x="44" y="61"/>
                  </a:lnTo>
                  <a:lnTo>
                    <a:pt x="40" y="61"/>
                  </a:lnTo>
                  <a:lnTo>
                    <a:pt x="40" y="59"/>
                  </a:lnTo>
                  <a:lnTo>
                    <a:pt x="40" y="61"/>
                  </a:lnTo>
                  <a:lnTo>
                    <a:pt x="38" y="61"/>
                  </a:lnTo>
                  <a:lnTo>
                    <a:pt x="38" y="59"/>
                  </a:lnTo>
                  <a:lnTo>
                    <a:pt x="36" y="59"/>
                  </a:lnTo>
                  <a:lnTo>
                    <a:pt x="34" y="59"/>
                  </a:lnTo>
                  <a:lnTo>
                    <a:pt x="34" y="57"/>
                  </a:lnTo>
                  <a:lnTo>
                    <a:pt x="32" y="57"/>
                  </a:lnTo>
                  <a:lnTo>
                    <a:pt x="30" y="57"/>
                  </a:lnTo>
                  <a:lnTo>
                    <a:pt x="29" y="57"/>
                  </a:lnTo>
                  <a:lnTo>
                    <a:pt x="27" y="57"/>
                  </a:lnTo>
                  <a:lnTo>
                    <a:pt x="27" y="59"/>
                  </a:lnTo>
                  <a:lnTo>
                    <a:pt x="25" y="59"/>
                  </a:lnTo>
                  <a:lnTo>
                    <a:pt x="23" y="59"/>
                  </a:lnTo>
                  <a:lnTo>
                    <a:pt x="21" y="59"/>
                  </a:lnTo>
                  <a:lnTo>
                    <a:pt x="21" y="61"/>
                  </a:lnTo>
                  <a:lnTo>
                    <a:pt x="19" y="61"/>
                  </a:lnTo>
                  <a:lnTo>
                    <a:pt x="19" y="59"/>
                  </a:lnTo>
                  <a:lnTo>
                    <a:pt x="17" y="59"/>
                  </a:lnTo>
                  <a:lnTo>
                    <a:pt x="17" y="61"/>
                  </a:lnTo>
                  <a:lnTo>
                    <a:pt x="15" y="61"/>
                  </a:lnTo>
                  <a:lnTo>
                    <a:pt x="15" y="59"/>
                  </a:lnTo>
                  <a:lnTo>
                    <a:pt x="15" y="61"/>
                  </a:lnTo>
                  <a:lnTo>
                    <a:pt x="13" y="61"/>
                  </a:lnTo>
                  <a:lnTo>
                    <a:pt x="11" y="61"/>
                  </a:lnTo>
                  <a:lnTo>
                    <a:pt x="9" y="61"/>
                  </a:lnTo>
                  <a:lnTo>
                    <a:pt x="9" y="59"/>
                  </a:lnTo>
                  <a:lnTo>
                    <a:pt x="9" y="57"/>
                  </a:lnTo>
                  <a:lnTo>
                    <a:pt x="9" y="56"/>
                  </a:lnTo>
                  <a:lnTo>
                    <a:pt x="9" y="54"/>
                  </a:lnTo>
                  <a:lnTo>
                    <a:pt x="11" y="54"/>
                  </a:lnTo>
                  <a:lnTo>
                    <a:pt x="9" y="52"/>
                  </a:lnTo>
                  <a:lnTo>
                    <a:pt x="9" y="50"/>
                  </a:lnTo>
                  <a:lnTo>
                    <a:pt x="7" y="50"/>
                  </a:lnTo>
                  <a:lnTo>
                    <a:pt x="7" y="48"/>
                  </a:lnTo>
                  <a:lnTo>
                    <a:pt x="7" y="46"/>
                  </a:lnTo>
                  <a:lnTo>
                    <a:pt x="6" y="46"/>
                  </a:lnTo>
                  <a:lnTo>
                    <a:pt x="4" y="46"/>
                  </a:lnTo>
                  <a:lnTo>
                    <a:pt x="4" y="44"/>
                  </a:lnTo>
                  <a:lnTo>
                    <a:pt x="2" y="44"/>
                  </a:lnTo>
                  <a:lnTo>
                    <a:pt x="2" y="42"/>
                  </a:lnTo>
                  <a:lnTo>
                    <a:pt x="0" y="40"/>
                  </a:lnTo>
                  <a:lnTo>
                    <a:pt x="2" y="40"/>
                  </a:lnTo>
                  <a:lnTo>
                    <a:pt x="2" y="38"/>
                  </a:lnTo>
                  <a:lnTo>
                    <a:pt x="4" y="38"/>
                  </a:lnTo>
                  <a:lnTo>
                    <a:pt x="4" y="36"/>
                  </a:lnTo>
                  <a:lnTo>
                    <a:pt x="2" y="36"/>
                  </a:lnTo>
                  <a:lnTo>
                    <a:pt x="2" y="34"/>
                  </a:lnTo>
                  <a:lnTo>
                    <a:pt x="2" y="33"/>
                  </a:lnTo>
                  <a:lnTo>
                    <a:pt x="2" y="31"/>
                  </a:lnTo>
                  <a:lnTo>
                    <a:pt x="2" y="29"/>
                  </a:lnTo>
                  <a:lnTo>
                    <a:pt x="4" y="29"/>
                  </a:lnTo>
                  <a:lnTo>
                    <a:pt x="6" y="29"/>
                  </a:lnTo>
                  <a:lnTo>
                    <a:pt x="6" y="27"/>
                  </a:lnTo>
                  <a:lnTo>
                    <a:pt x="7" y="27"/>
                  </a:lnTo>
                  <a:lnTo>
                    <a:pt x="7" y="25"/>
                  </a:lnTo>
                  <a:lnTo>
                    <a:pt x="9" y="25"/>
                  </a:lnTo>
                  <a:lnTo>
                    <a:pt x="9" y="23"/>
                  </a:lnTo>
                  <a:lnTo>
                    <a:pt x="9" y="21"/>
                  </a:lnTo>
                  <a:lnTo>
                    <a:pt x="7" y="21"/>
                  </a:lnTo>
                  <a:lnTo>
                    <a:pt x="7" y="19"/>
                  </a:lnTo>
                  <a:lnTo>
                    <a:pt x="6" y="17"/>
                  </a:lnTo>
                  <a:lnTo>
                    <a:pt x="4" y="17"/>
                  </a:lnTo>
                  <a:lnTo>
                    <a:pt x="4" y="15"/>
                  </a:lnTo>
                  <a:lnTo>
                    <a:pt x="2" y="15"/>
                  </a:lnTo>
                  <a:lnTo>
                    <a:pt x="2" y="13"/>
                  </a:lnTo>
                  <a:lnTo>
                    <a:pt x="2" y="11"/>
                  </a:lnTo>
                  <a:lnTo>
                    <a:pt x="0" y="11"/>
                  </a:lnTo>
                  <a:lnTo>
                    <a:pt x="0" y="9"/>
                  </a:lnTo>
                  <a:lnTo>
                    <a:pt x="0" y="8"/>
                  </a:lnTo>
                  <a:lnTo>
                    <a:pt x="0" y="6"/>
                  </a:lnTo>
                  <a:lnTo>
                    <a:pt x="0" y="4"/>
                  </a:lnTo>
                  <a:lnTo>
                    <a:pt x="2" y="4"/>
                  </a:lnTo>
                  <a:lnTo>
                    <a:pt x="4" y="4"/>
                  </a:lnTo>
                  <a:lnTo>
                    <a:pt x="4" y="2"/>
                  </a:lnTo>
                  <a:lnTo>
                    <a:pt x="4" y="0"/>
                  </a:lnTo>
                  <a:lnTo>
                    <a:pt x="6" y="0"/>
                  </a:lnTo>
                  <a:lnTo>
                    <a:pt x="9" y="2"/>
                  </a:lnTo>
                  <a:lnTo>
                    <a:pt x="11" y="2"/>
                  </a:lnTo>
                  <a:lnTo>
                    <a:pt x="11" y="4"/>
                  </a:lnTo>
                  <a:lnTo>
                    <a:pt x="9" y="4"/>
                  </a:lnTo>
                  <a:lnTo>
                    <a:pt x="7" y="4"/>
                  </a:lnTo>
                  <a:lnTo>
                    <a:pt x="7" y="6"/>
                  </a:lnTo>
                  <a:lnTo>
                    <a:pt x="7" y="8"/>
                  </a:lnTo>
                  <a:lnTo>
                    <a:pt x="9" y="8"/>
                  </a:lnTo>
                  <a:lnTo>
                    <a:pt x="11" y="8"/>
                  </a:lnTo>
                  <a:lnTo>
                    <a:pt x="13" y="8"/>
                  </a:lnTo>
                  <a:lnTo>
                    <a:pt x="15" y="6"/>
                  </a:lnTo>
                  <a:lnTo>
                    <a:pt x="17" y="8"/>
                  </a:lnTo>
                  <a:lnTo>
                    <a:pt x="19" y="8"/>
                  </a:lnTo>
                  <a:lnTo>
                    <a:pt x="21" y="8"/>
                  </a:lnTo>
                  <a:lnTo>
                    <a:pt x="23" y="8"/>
                  </a:lnTo>
                  <a:lnTo>
                    <a:pt x="29" y="9"/>
                  </a:lnTo>
                  <a:lnTo>
                    <a:pt x="32" y="9"/>
                  </a:lnTo>
                  <a:lnTo>
                    <a:pt x="34" y="8"/>
                  </a:lnTo>
                  <a:lnTo>
                    <a:pt x="36" y="9"/>
                  </a:lnTo>
                  <a:lnTo>
                    <a:pt x="38" y="9"/>
                  </a:lnTo>
                  <a:lnTo>
                    <a:pt x="42" y="9"/>
                  </a:lnTo>
                  <a:lnTo>
                    <a:pt x="44" y="9"/>
                  </a:lnTo>
                  <a:lnTo>
                    <a:pt x="46" y="9"/>
                  </a:lnTo>
                  <a:lnTo>
                    <a:pt x="46" y="11"/>
                  </a:lnTo>
                  <a:lnTo>
                    <a:pt x="48" y="11"/>
                  </a:lnTo>
                  <a:lnTo>
                    <a:pt x="50" y="11"/>
                  </a:lnTo>
                  <a:lnTo>
                    <a:pt x="52" y="11"/>
                  </a:lnTo>
                  <a:lnTo>
                    <a:pt x="52" y="9"/>
                  </a:lnTo>
                  <a:lnTo>
                    <a:pt x="54" y="9"/>
                  </a:lnTo>
                  <a:lnTo>
                    <a:pt x="55" y="9"/>
                  </a:lnTo>
                  <a:lnTo>
                    <a:pt x="55" y="8"/>
                  </a:lnTo>
                  <a:lnTo>
                    <a:pt x="57" y="8"/>
                  </a:lnTo>
                  <a:lnTo>
                    <a:pt x="59" y="6"/>
                  </a:lnTo>
                  <a:lnTo>
                    <a:pt x="59" y="4"/>
                  </a:lnTo>
                  <a:lnTo>
                    <a:pt x="61" y="4"/>
                  </a:lnTo>
                  <a:lnTo>
                    <a:pt x="63" y="4"/>
                  </a:lnTo>
                  <a:lnTo>
                    <a:pt x="65" y="2"/>
                  </a:lnTo>
                  <a:lnTo>
                    <a:pt x="67" y="2"/>
                  </a:lnTo>
                  <a:lnTo>
                    <a:pt x="69" y="2"/>
                  </a:lnTo>
                  <a:lnTo>
                    <a:pt x="71" y="2"/>
                  </a:lnTo>
                  <a:lnTo>
                    <a:pt x="73" y="0"/>
                  </a:lnTo>
                  <a:lnTo>
                    <a:pt x="75" y="0"/>
                  </a:lnTo>
                  <a:lnTo>
                    <a:pt x="77" y="2"/>
                  </a:lnTo>
                  <a:lnTo>
                    <a:pt x="78" y="2"/>
                  </a:lnTo>
                  <a:lnTo>
                    <a:pt x="78" y="4"/>
                  </a:lnTo>
                  <a:lnTo>
                    <a:pt x="80" y="4"/>
                  </a:lnTo>
                  <a:lnTo>
                    <a:pt x="82" y="4"/>
                  </a:lnTo>
                  <a:lnTo>
                    <a:pt x="84" y="4"/>
                  </a:lnTo>
                  <a:lnTo>
                    <a:pt x="86" y="6"/>
                  </a:lnTo>
                  <a:lnTo>
                    <a:pt x="88" y="4"/>
                  </a:lnTo>
                  <a:lnTo>
                    <a:pt x="88" y="6"/>
                  </a:lnTo>
                  <a:lnTo>
                    <a:pt x="90" y="8"/>
                  </a:lnTo>
                  <a:lnTo>
                    <a:pt x="94" y="9"/>
                  </a:lnTo>
                  <a:lnTo>
                    <a:pt x="98" y="9"/>
                  </a:lnTo>
                  <a:lnTo>
                    <a:pt x="100" y="9"/>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29"/>
            <p:cNvSpPr>
              <a:spLocks/>
            </p:cNvSpPr>
            <p:nvPr/>
          </p:nvSpPr>
          <p:spPr bwMode="auto">
            <a:xfrm>
              <a:off x="6303963" y="4146550"/>
              <a:ext cx="6350" cy="12700"/>
            </a:xfrm>
            <a:custGeom>
              <a:avLst/>
              <a:gdLst>
                <a:gd name="T0" fmla="*/ 0 w 4"/>
                <a:gd name="T1" fmla="*/ 0 h 8"/>
                <a:gd name="T2" fmla="*/ 0 w 4"/>
                <a:gd name="T3" fmla="*/ 0 h 8"/>
                <a:gd name="T4" fmla="*/ 0 w 4"/>
                <a:gd name="T5" fmla="*/ 0 h 8"/>
                <a:gd name="T6" fmla="*/ 0 w 4"/>
                <a:gd name="T7" fmla="*/ 0 h 8"/>
                <a:gd name="T8" fmla="*/ 2 w 4"/>
                <a:gd name="T9" fmla="*/ 0 h 8"/>
                <a:gd name="T10" fmla="*/ 2 w 4"/>
                <a:gd name="T11" fmla="*/ 0 h 8"/>
                <a:gd name="T12" fmla="*/ 2 w 4"/>
                <a:gd name="T13" fmla="*/ 0 h 8"/>
                <a:gd name="T14" fmla="*/ 2 w 4"/>
                <a:gd name="T15" fmla="*/ 0 h 8"/>
                <a:gd name="T16" fmla="*/ 2 w 4"/>
                <a:gd name="T17" fmla="*/ 0 h 8"/>
                <a:gd name="T18" fmla="*/ 2 w 4"/>
                <a:gd name="T19" fmla="*/ 0 h 8"/>
                <a:gd name="T20" fmla="*/ 2 w 4"/>
                <a:gd name="T21" fmla="*/ 0 h 8"/>
                <a:gd name="T22" fmla="*/ 2 w 4"/>
                <a:gd name="T23" fmla="*/ 0 h 8"/>
                <a:gd name="T24" fmla="*/ 2 w 4"/>
                <a:gd name="T25" fmla="*/ 0 h 8"/>
                <a:gd name="T26" fmla="*/ 2 w 4"/>
                <a:gd name="T27" fmla="*/ 0 h 8"/>
                <a:gd name="T28" fmla="*/ 2 w 4"/>
                <a:gd name="T29" fmla="*/ 0 h 8"/>
                <a:gd name="T30" fmla="*/ 2 w 4"/>
                <a:gd name="T31" fmla="*/ 0 h 8"/>
                <a:gd name="T32" fmla="*/ 2 w 4"/>
                <a:gd name="T33" fmla="*/ 0 h 8"/>
                <a:gd name="T34" fmla="*/ 2 w 4"/>
                <a:gd name="T35" fmla="*/ 0 h 8"/>
                <a:gd name="T36" fmla="*/ 2 w 4"/>
                <a:gd name="T37" fmla="*/ 0 h 8"/>
                <a:gd name="T38" fmla="*/ 2 w 4"/>
                <a:gd name="T39" fmla="*/ 0 h 8"/>
                <a:gd name="T40" fmla="*/ 2 w 4"/>
                <a:gd name="T41" fmla="*/ 0 h 8"/>
                <a:gd name="T42" fmla="*/ 2 w 4"/>
                <a:gd name="T43" fmla="*/ 0 h 8"/>
                <a:gd name="T44" fmla="*/ 2 w 4"/>
                <a:gd name="T45" fmla="*/ 0 h 8"/>
                <a:gd name="T46" fmla="*/ 2 w 4"/>
                <a:gd name="T47" fmla="*/ 0 h 8"/>
                <a:gd name="T48" fmla="*/ 4 w 4"/>
                <a:gd name="T49" fmla="*/ 0 h 8"/>
                <a:gd name="T50" fmla="*/ 2 w 4"/>
                <a:gd name="T51" fmla="*/ 2 h 8"/>
                <a:gd name="T52" fmla="*/ 2 w 4"/>
                <a:gd name="T53" fmla="*/ 2 h 8"/>
                <a:gd name="T54" fmla="*/ 2 w 4"/>
                <a:gd name="T55" fmla="*/ 2 h 8"/>
                <a:gd name="T56" fmla="*/ 2 w 4"/>
                <a:gd name="T57" fmla="*/ 2 h 8"/>
                <a:gd name="T58" fmla="*/ 2 w 4"/>
                <a:gd name="T59" fmla="*/ 4 h 8"/>
                <a:gd name="T60" fmla="*/ 2 w 4"/>
                <a:gd name="T61" fmla="*/ 6 h 8"/>
                <a:gd name="T62" fmla="*/ 2 w 4"/>
                <a:gd name="T63" fmla="*/ 6 h 8"/>
                <a:gd name="T64" fmla="*/ 2 w 4"/>
                <a:gd name="T65" fmla="*/ 8 h 8"/>
                <a:gd name="T66" fmla="*/ 2 w 4"/>
                <a:gd name="T67" fmla="*/ 8 h 8"/>
                <a:gd name="T68" fmla="*/ 2 w 4"/>
                <a:gd name="T69" fmla="*/ 6 h 8"/>
                <a:gd name="T70" fmla="*/ 2 w 4"/>
                <a:gd name="T71" fmla="*/ 6 h 8"/>
                <a:gd name="T72" fmla="*/ 2 w 4"/>
                <a:gd name="T73" fmla="*/ 6 h 8"/>
                <a:gd name="T74" fmla="*/ 0 w 4"/>
                <a:gd name="T75" fmla="*/ 6 h 8"/>
                <a:gd name="T76" fmla="*/ 0 w 4"/>
                <a:gd name="T77" fmla="*/ 4 h 8"/>
                <a:gd name="T78" fmla="*/ 0 w 4"/>
                <a:gd name="T79" fmla="*/ 4 h 8"/>
                <a:gd name="T80" fmla="*/ 0 w 4"/>
                <a:gd name="T81" fmla="*/ 4 h 8"/>
                <a:gd name="T82" fmla="*/ 0 w 4"/>
                <a:gd name="T83" fmla="*/ 4 h 8"/>
                <a:gd name="T84" fmla="*/ 0 w 4"/>
                <a:gd name="T85" fmla="*/ 2 h 8"/>
                <a:gd name="T86" fmla="*/ 0 w 4"/>
                <a:gd name="T87" fmla="*/ 2 h 8"/>
                <a:gd name="T88" fmla="*/ 0 w 4"/>
                <a:gd name="T89" fmla="*/ 2 h 8"/>
                <a:gd name="T90" fmla="*/ 0 w 4"/>
                <a:gd name="T91" fmla="*/ 2 h 8"/>
                <a:gd name="T92" fmla="*/ 0 w 4"/>
                <a:gd name="T93" fmla="*/ 2 h 8"/>
                <a:gd name="T94" fmla="*/ 0 w 4"/>
                <a:gd name="T95" fmla="*/ 0 h 8"/>
                <a:gd name="T96" fmla="*/ 0 w 4"/>
                <a:gd name="T97" fmla="*/ 0 h 8"/>
                <a:gd name="T98" fmla="*/ 0 w 4"/>
                <a:gd name="T99" fmla="*/ 0 h 8"/>
                <a:gd name="T100" fmla="*/ 0 w 4"/>
                <a:gd name="T101" fmla="*/ 0 h 8"/>
                <a:gd name="T102" fmla="*/ 0 w 4"/>
                <a:gd name="T103" fmla="*/ 0 h 8"/>
                <a:gd name="T104" fmla="*/ 0 w 4"/>
                <a:gd name="T10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 h="8">
                  <a:moveTo>
                    <a:pt x="0" y="0"/>
                  </a:moveTo>
                  <a:lnTo>
                    <a:pt x="0" y="0"/>
                  </a:lnTo>
                  <a:lnTo>
                    <a:pt x="0" y="0"/>
                  </a:lnTo>
                  <a:lnTo>
                    <a:pt x="0"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4" y="0"/>
                  </a:lnTo>
                  <a:lnTo>
                    <a:pt x="2" y="2"/>
                  </a:lnTo>
                  <a:lnTo>
                    <a:pt x="2" y="2"/>
                  </a:lnTo>
                  <a:lnTo>
                    <a:pt x="2" y="2"/>
                  </a:lnTo>
                  <a:lnTo>
                    <a:pt x="2" y="2"/>
                  </a:lnTo>
                  <a:lnTo>
                    <a:pt x="2" y="4"/>
                  </a:lnTo>
                  <a:lnTo>
                    <a:pt x="2" y="6"/>
                  </a:lnTo>
                  <a:lnTo>
                    <a:pt x="2" y="6"/>
                  </a:lnTo>
                  <a:lnTo>
                    <a:pt x="2" y="8"/>
                  </a:lnTo>
                  <a:lnTo>
                    <a:pt x="2" y="8"/>
                  </a:lnTo>
                  <a:lnTo>
                    <a:pt x="2" y="6"/>
                  </a:lnTo>
                  <a:lnTo>
                    <a:pt x="2" y="6"/>
                  </a:lnTo>
                  <a:lnTo>
                    <a:pt x="2" y="6"/>
                  </a:lnTo>
                  <a:lnTo>
                    <a:pt x="0" y="6"/>
                  </a:lnTo>
                  <a:lnTo>
                    <a:pt x="0" y="4"/>
                  </a:lnTo>
                  <a:lnTo>
                    <a:pt x="0" y="4"/>
                  </a:lnTo>
                  <a:lnTo>
                    <a:pt x="0" y="4"/>
                  </a:lnTo>
                  <a:lnTo>
                    <a:pt x="0" y="4"/>
                  </a:lnTo>
                  <a:lnTo>
                    <a:pt x="0" y="2"/>
                  </a:lnTo>
                  <a:lnTo>
                    <a:pt x="0" y="2"/>
                  </a:lnTo>
                  <a:lnTo>
                    <a:pt x="0" y="2"/>
                  </a:lnTo>
                  <a:lnTo>
                    <a:pt x="0" y="2"/>
                  </a:lnTo>
                  <a:lnTo>
                    <a:pt x="0" y="2"/>
                  </a:ln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30"/>
            <p:cNvSpPr>
              <a:spLocks noEditPoints="1"/>
            </p:cNvSpPr>
            <p:nvPr/>
          </p:nvSpPr>
          <p:spPr bwMode="auto">
            <a:xfrm>
              <a:off x="3017838" y="4125913"/>
              <a:ext cx="174625" cy="166688"/>
            </a:xfrm>
            <a:custGeom>
              <a:avLst/>
              <a:gdLst>
                <a:gd name="T0" fmla="*/ 100 w 110"/>
                <a:gd name="T1" fmla="*/ 103 h 105"/>
                <a:gd name="T2" fmla="*/ 96 w 110"/>
                <a:gd name="T3" fmla="*/ 101 h 105"/>
                <a:gd name="T4" fmla="*/ 104 w 110"/>
                <a:gd name="T5" fmla="*/ 99 h 105"/>
                <a:gd name="T6" fmla="*/ 104 w 110"/>
                <a:gd name="T7" fmla="*/ 94 h 105"/>
                <a:gd name="T8" fmla="*/ 62 w 110"/>
                <a:gd name="T9" fmla="*/ 80 h 105"/>
                <a:gd name="T10" fmla="*/ 110 w 110"/>
                <a:gd name="T11" fmla="*/ 80 h 105"/>
                <a:gd name="T12" fmla="*/ 98 w 110"/>
                <a:gd name="T13" fmla="*/ 76 h 105"/>
                <a:gd name="T14" fmla="*/ 85 w 110"/>
                <a:gd name="T15" fmla="*/ 76 h 105"/>
                <a:gd name="T16" fmla="*/ 91 w 110"/>
                <a:gd name="T17" fmla="*/ 80 h 105"/>
                <a:gd name="T18" fmla="*/ 89 w 110"/>
                <a:gd name="T19" fmla="*/ 80 h 105"/>
                <a:gd name="T20" fmla="*/ 89 w 110"/>
                <a:gd name="T21" fmla="*/ 75 h 105"/>
                <a:gd name="T22" fmla="*/ 87 w 110"/>
                <a:gd name="T23" fmla="*/ 73 h 105"/>
                <a:gd name="T24" fmla="*/ 85 w 110"/>
                <a:gd name="T25" fmla="*/ 73 h 105"/>
                <a:gd name="T26" fmla="*/ 66 w 110"/>
                <a:gd name="T27" fmla="*/ 61 h 105"/>
                <a:gd name="T28" fmla="*/ 58 w 110"/>
                <a:gd name="T29" fmla="*/ 57 h 105"/>
                <a:gd name="T30" fmla="*/ 60 w 110"/>
                <a:gd name="T31" fmla="*/ 59 h 105"/>
                <a:gd name="T32" fmla="*/ 73 w 110"/>
                <a:gd name="T33" fmla="*/ 63 h 105"/>
                <a:gd name="T34" fmla="*/ 77 w 110"/>
                <a:gd name="T35" fmla="*/ 69 h 105"/>
                <a:gd name="T36" fmla="*/ 69 w 110"/>
                <a:gd name="T37" fmla="*/ 65 h 105"/>
                <a:gd name="T38" fmla="*/ 69 w 110"/>
                <a:gd name="T39" fmla="*/ 61 h 105"/>
                <a:gd name="T40" fmla="*/ 77 w 110"/>
                <a:gd name="T41" fmla="*/ 57 h 105"/>
                <a:gd name="T42" fmla="*/ 83 w 110"/>
                <a:gd name="T43" fmla="*/ 51 h 105"/>
                <a:gd name="T44" fmla="*/ 27 w 110"/>
                <a:gd name="T45" fmla="*/ 50 h 105"/>
                <a:gd name="T46" fmla="*/ 48 w 110"/>
                <a:gd name="T47" fmla="*/ 46 h 105"/>
                <a:gd name="T48" fmla="*/ 33 w 110"/>
                <a:gd name="T49" fmla="*/ 48 h 105"/>
                <a:gd name="T50" fmla="*/ 31 w 110"/>
                <a:gd name="T51" fmla="*/ 55 h 105"/>
                <a:gd name="T52" fmla="*/ 29 w 110"/>
                <a:gd name="T53" fmla="*/ 55 h 105"/>
                <a:gd name="T54" fmla="*/ 29 w 110"/>
                <a:gd name="T55" fmla="*/ 48 h 105"/>
                <a:gd name="T56" fmla="*/ 29 w 110"/>
                <a:gd name="T57" fmla="*/ 50 h 105"/>
                <a:gd name="T58" fmla="*/ 31 w 110"/>
                <a:gd name="T59" fmla="*/ 46 h 105"/>
                <a:gd name="T60" fmla="*/ 66 w 110"/>
                <a:gd name="T61" fmla="*/ 50 h 105"/>
                <a:gd name="T62" fmla="*/ 62 w 110"/>
                <a:gd name="T63" fmla="*/ 40 h 105"/>
                <a:gd name="T64" fmla="*/ 68 w 110"/>
                <a:gd name="T65" fmla="*/ 48 h 105"/>
                <a:gd name="T66" fmla="*/ 33 w 110"/>
                <a:gd name="T67" fmla="*/ 32 h 105"/>
                <a:gd name="T68" fmla="*/ 27 w 110"/>
                <a:gd name="T69" fmla="*/ 34 h 105"/>
                <a:gd name="T70" fmla="*/ 29 w 110"/>
                <a:gd name="T71" fmla="*/ 44 h 105"/>
                <a:gd name="T72" fmla="*/ 25 w 110"/>
                <a:gd name="T73" fmla="*/ 44 h 105"/>
                <a:gd name="T74" fmla="*/ 21 w 110"/>
                <a:gd name="T75" fmla="*/ 40 h 105"/>
                <a:gd name="T76" fmla="*/ 23 w 110"/>
                <a:gd name="T77" fmla="*/ 40 h 105"/>
                <a:gd name="T78" fmla="*/ 23 w 110"/>
                <a:gd name="T79" fmla="*/ 34 h 105"/>
                <a:gd name="T80" fmla="*/ 46 w 110"/>
                <a:gd name="T81" fmla="*/ 25 h 105"/>
                <a:gd name="T82" fmla="*/ 56 w 110"/>
                <a:gd name="T83" fmla="*/ 32 h 105"/>
                <a:gd name="T84" fmla="*/ 52 w 110"/>
                <a:gd name="T85" fmla="*/ 38 h 105"/>
                <a:gd name="T86" fmla="*/ 56 w 110"/>
                <a:gd name="T87" fmla="*/ 32 h 105"/>
                <a:gd name="T88" fmla="*/ 46 w 110"/>
                <a:gd name="T89" fmla="*/ 25 h 105"/>
                <a:gd name="T90" fmla="*/ 39 w 110"/>
                <a:gd name="T91" fmla="*/ 7 h 105"/>
                <a:gd name="T92" fmla="*/ 27 w 110"/>
                <a:gd name="T93" fmla="*/ 5 h 105"/>
                <a:gd name="T94" fmla="*/ 27 w 110"/>
                <a:gd name="T95" fmla="*/ 3 h 105"/>
                <a:gd name="T96" fmla="*/ 14 w 110"/>
                <a:gd name="T97" fmla="*/ 7 h 105"/>
                <a:gd name="T98" fmla="*/ 16 w 110"/>
                <a:gd name="T99" fmla="*/ 3 h 105"/>
                <a:gd name="T100" fmla="*/ 37 w 110"/>
                <a:gd name="T101" fmla="*/ 3 h 105"/>
                <a:gd name="T102" fmla="*/ 41 w 110"/>
                <a:gd name="T103" fmla="*/ 9 h 105"/>
                <a:gd name="T104" fmla="*/ 39 w 110"/>
                <a:gd name="T105" fmla="*/ 17 h 105"/>
                <a:gd name="T106" fmla="*/ 39 w 110"/>
                <a:gd name="T107" fmla="*/ 13 h 105"/>
                <a:gd name="T108" fmla="*/ 35 w 110"/>
                <a:gd name="T109" fmla="*/ 3 h 105"/>
                <a:gd name="T110" fmla="*/ 29 w 110"/>
                <a:gd name="T111"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0" h="105">
                  <a:moveTo>
                    <a:pt x="106" y="101"/>
                  </a:moveTo>
                  <a:lnTo>
                    <a:pt x="104" y="101"/>
                  </a:lnTo>
                  <a:lnTo>
                    <a:pt x="104" y="103"/>
                  </a:lnTo>
                  <a:lnTo>
                    <a:pt x="102" y="103"/>
                  </a:lnTo>
                  <a:lnTo>
                    <a:pt x="100" y="103"/>
                  </a:lnTo>
                  <a:lnTo>
                    <a:pt x="100" y="105"/>
                  </a:lnTo>
                  <a:lnTo>
                    <a:pt x="100" y="103"/>
                  </a:lnTo>
                  <a:lnTo>
                    <a:pt x="100" y="105"/>
                  </a:lnTo>
                  <a:lnTo>
                    <a:pt x="98" y="105"/>
                  </a:lnTo>
                  <a:lnTo>
                    <a:pt x="96" y="103"/>
                  </a:lnTo>
                  <a:lnTo>
                    <a:pt x="96" y="105"/>
                  </a:lnTo>
                  <a:lnTo>
                    <a:pt x="94" y="105"/>
                  </a:lnTo>
                  <a:lnTo>
                    <a:pt x="94" y="103"/>
                  </a:lnTo>
                  <a:lnTo>
                    <a:pt x="96" y="101"/>
                  </a:lnTo>
                  <a:lnTo>
                    <a:pt x="94" y="101"/>
                  </a:lnTo>
                  <a:lnTo>
                    <a:pt x="96" y="101"/>
                  </a:lnTo>
                  <a:lnTo>
                    <a:pt x="98" y="99"/>
                  </a:lnTo>
                  <a:lnTo>
                    <a:pt x="100" y="99"/>
                  </a:lnTo>
                  <a:lnTo>
                    <a:pt x="100" y="101"/>
                  </a:lnTo>
                  <a:lnTo>
                    <a:pt x="102" y="101"/>
                  </a:lnTo>
                  <a:lnTo>
                    <a:pt x="104" y="99"/>
                  </a:lnTo>
                  <a:lnTo>
                    <a:pt x="104" y="98"/>
                  </a:lnTo>
                  <a:lnTo>
                    <a:pt x="106" y="98"/>
                  </a:lnTo>
                  <a:lnTo>
                    <a:pt x="106" y="99"/>
                  </a:lnTo>
                  <a:lnTo>
                    <a:pt x="106" y="101"/>
                  </a:lnTo>
                  <a:close/>
                  <a:moveTo>
                    <a:pt x="106" y="96"/>
                  </a:moveTo>
                  <a:lnTo>
                    <a:pt x="104" y="96"/>
                  </a:lnTo>
                  <a:lnTo>
                    <a:pt x="104" y="94"/>
                  </a:lnTo>
                  <a:lnTo>
                    <a:pt x="106" y="94"/>
                  </a:lnTo>
                  <a:lnTo>
                    <a:pt x="108" y="94"/>
                  </a:lnTo>
                  <a:lnTo>
                    <a:pt x="108" y="96"/>
                  </a:lnTo>
                  <a:lnTo>
                    <a:pt x="106" y="96"/>
                  </a:lnTo>
                  <a:close/>
                  <a:moveTo>
                    <a:pt x="62" y="80"/>
                  </a:moveTo>
                  <a:lnTo>
                    <a:pt x="60" y="80"/>
                  </a:lnTo>
                  <a:lnTo>
                    <a:pt x="62" y="80"/>
                  </a:lnTo>
                  <a:close/>
                  <a:moveTo>
                    <a:pt x="104" y="78"/>
                  </a:moveTo>
                  <a:lnTo>
                    <a:pt x="106" y="78"/>
                  </a:lnTo>
                  <a:lnTo>
                    <a:pt x="106" y="80"/>
                  </a:lnTo>
                  <a:lnTo>
                    <a:pt x="106" y="78"/>
                  </a:lnTo>
                  <a:lnTo>
                    <a:pt x="108" y="78"/>
                  </a:lnTo>
                  <a:lnTo>
                    <a:pt x="108" y="80"/>
                  </a:lnTo>
                  <a:lnTo>
                    <a:pt x="110" y="80"/>
                  </a:lnTo>
                  <a:lnTo>
                    <a:pt x="108" y="80"/>
                  </a:lnTo>
                  <a:lnTo>
                    <a:pt x="106" y="80"/>
                  </a:lnTo>
                  <a:lnTo>
                    <a:pt x="104" y="80"/>
                  </a:lnTo>
                  <a:lnTo>
                    <a:pt x="102" y="80"/>
                  </a:lnTo>
                  <a:lnTo>
                    <a:pt x="104" y="80"/>
                  </a:lnTo>
                  <a:lnTo>
                    <a:pt x="104" y="78"/>
                  </a:lnTo>
                  <a:close/>
                  <a:moveTo>
                    <a:pt x="98" y="76"/>
                  </a:moveTo>
                  <a:lnTo>
                    <a:pt x="96" y="76"/>
                  </a:lnTo>
                  <a:lnTo>
                    <a:pt x="98" y="76"/>
                  </a:lnTo>
                  <a:close/>
                  <a:moveTo>
                    <a:pt x="85" y="76"/>
                  </a:moveTo>
                  <a:lnTo>
                    <a:pt x="83" y="76"/>
                  </a:lnTo>
                  <a:lnTo>
                    <a:pt x="85" y="76"/>
                  </a:lnTo>
                  <a:lnTo>
                    <a:pt x="85" y="75"/>
                  </a:lnTo>
                  <a:lnTo>
                    <a:pt x="85" y="76"/>
                  </a:lnTo>
                  <a:close/>
                  <a:moveTo>
                    <a:pt x="92" y="75"/>
                  </a:moveTo>
                  <a:lnTo>
                    <a:pt x="91" y="75"/>
                  </a:lnTo>
                  <a:lnTo>
                    <a:pt x="92" y="75"/>
                  </a:lnTo>
                  <a:lnTo>
                    <a:pt x="92" y="76"/>
                  </a:lnTo>
                  <a:lnTo>
                    <a:pt x="92" y="78"/>
                  </a:lnTo>
                  <a:lnTo>
                    <a:pt x="91" y="78"/>
                  </a:lnTo>
                  <a:lnTo>
                    <a:pt x="91" y="80"/>
                  </a:lnTo>
                  <a:lnTo>
                    <a:pt x="89" y="80"/>
                  </a:lnTo>
                  <a:lnTo>
                    <a:pt x="87" y="82"/>
                  </a:lnTo>
                  <a:lnTo>
                    <a:pt x="85" y="84"/>
                  </a:lnTo>
                  <a:lnTo>
                    <a:pt x="85" y="82"/>
                  </a:lnTo>
                  <a:lnTo>
                    <a:pt x="87" y="82"/>
                  </a:lnTo>
                  <a:lnTo>
                    <a:pt x="87" y="80"/>
                  </a:lnTo>
                  <a:lnTo>
                    <a:pt x="89" y="80"/>
                  </a:lnTo>
                  <a:lnTo>
                    <a:pt x="89" y="78"/>
                  </a:lnTo>
                  <a:lnTo>
                    <a:pt x="91" y="78"/>
                  </a:lnTo>
                  <a:lnTo>
                    <a:pt x="92" y="78"/>
                  </a:lnTo>
                  <a:lnTo>
                    <a:pt x="92" y="76"/>
                  </a:lnTo>
                  <a:lnTo>
                    <a:pt x="91" y="76"/>
                  </a:lnTo>
                  <a:lnTo>
                    <a:pt x="89" y="76"/>
                  </a:lnTo>
                  <a:lnTo>
                    <a:pt x="89" y="75"/>
                  </a:lnTo>
                  <a:lnTo>
                    <a:pt x="91" y="75"/>
                  </a:lnTo>
                  <a:lnTo>
                    <a:pt x="89" y="75"/>
                  </a:lnTo>
                  <a:lnTo>
                    <a:pt x="91" y="75"/>
                  </a:lnTo>
                  <a:lnTo>
                    <a:pt x="92" y="75"/>
                  </a:lnTo>
                  <a:lnTo>
                    <a:pt x="92" y="73"/>
                  </a:lnTo>
                  <a:lnTo>
                    <a:pt x="92" y="75"/>
                  </a:lnTo>
                  <a:close/>
                  <a:moveTo>
                    <a:pt x="87" y="73"/>
                  </a:moveTo>
                  <a:lnTo>
                    <a:pt x="89" y="73"/>
                  </a:lnTo>
                  <a:lnTo>
                    <a:pt x="89" y="75"/>
                  </a:lnTo>
                  <a:lnTo>
                    <a:pt x="87" y="75"/>
                  </a:lnTo>
                  <a:lnTo>
                    <a:pt x="85" y="75"/>
                  </a:lnTo>
                  <a:lnTo>
                    <a:pt x="85" y="73"/>
                  </a:lnTo>
                  <a:lnTo>
                    <a:pt x="85" y="71"/>
                  </a:lnTo>
                  <a:lnTo>
                    <a:pt x="85" y="73"/>
                  </a:lnTo>
                  <a:lnTo>
                    <a:pt x="87" y="73"/>
                  </a:lnTo>
                  <a:close/>
                  <a:moveTo>
                    <a:pt x="92" y="67"/>
                  </a:moveTo>
                  <a:lnTo>
                    <a:pt x="94" y="67"/>
                  </a:lnTo>
                  <a:lnTo>
                    <a:pt x="92" y="67"/>
                  </a:lnTo>
                  <a:close/>
                  <a:moveTo>
                    <a:pt x="66" y="61"/>
                  </a:moveTo>
                  <a:lnTo>
                    <a:pt x="64" y="61"/>
                  </a:lnTo>
                  <a:lnTo>
                    <a:pt x="66" y="61"/>
                  </a:lnTo>
                  <a:close/>
                  <a:moveTo>
                    <a:pt x="2" y="61"/>
                  </a:moveTo>
                  <a:lnTo>
                    <a:pt x="2" y="59"/>
                  </a:lnTo>
                  <a:lnTo>
                    <a:pt x="2" y="61"/>
                  </a:lnTo>
                  <a:close/>
                  <a:moveTo>
                    <a:pt x="2" y="59"/>
                  </a:moveTo>
                  <a:lnTo>
                    <a:pt x="0" y="59"/>
                  </a:lnTo>
                  <a:lnTo>
                    <a:pt x="2" y="59"/>
                  </a:lnTo>
                  <a:close/>
                  <a:moveTo>
                    <a:pt x="58" y="57"/>
                  </a:moveTo>
                  <a:lnTo>
                    <a:pt x="60" y="57"/>
                  </a:lnTo>
                  <a:lnTo>
                    <a:pt x="60" y="59"/>
                  </a:lnTo>
                  <a:lnTo>
                    <a:pt x="62" y="59"/>
                  </a:lnTo>
                  <a:lnTo>
                    <a:pt x="62" y="61"/>
                  </a:lnTo>
                  <a:lnTo>
                    <a:pt x="64" y="61"/>
                  </a:lnTo>
                  <a:lnTo>
                    <a:pt x="62" y="61"/>
                  </a:lnTo>
                  <a:lnTo>
                    <a:pt x="60" y="59"/>
                  </a:lnTo>
                  <a:lnTo>
                    <a:pt x="58" y="59"/>
                  </a:lnTo>
                  <a:lnTo>
                    <a:pt x="58" y="57"/>
                  </a:lnTo>
                  <a:close/>
                  <a:moveTo>
                    <a:pt x="69" y="57"/>
                  </a:moveTo>
                  <a:lnTo>
                    <a:pt x="69" y="59"/>
                  </a:lnTo>
                  <a:lnTo>
                    <a:pt x="71" y="59"/>
                  </a:lnTo>
                  <a:lnTo>
                    <a:pt x="71" y="61"/>
                  </a:lnTo>
                  <a:lnTo>
                    <a:pt x="73" y="63"/>
                  </a:lnTo>
                  <a:lnTo>
                    <a:pt x="71" y="63"/>
                  </a:lnTo>
                  <a:lnTo>
                    <a:pt x="73" y="65"/>
                  </a:lnTo>
                  <a:lnTo>
                    <a:pt x="73" y="67"/>
                  </a:lnTo>
                  <a:lnTo>
                    <a:pt x="75" y="67"/>
                  </a:lnTo>
                  <a:lnTo>
                    <a:pt x="77" y="69"/>
                  </a:lnTo>
                  <a:lnTo>
                    <a:pt x="75" y="69"/>
                  </a:lnTo>
                  <a:lnTo>
                    <a:pt x="77" y="69"/>
                  </a:lnTo>
                  <a:lnTo>
                    <a:pt x="77" y="71"/>
                  </a:lnTo>
                  <a:lnTo>
                    <a:pt x="75" y="71"/>
                  </a:lnTo>
                  <a:lnTo>
                    <a:pt x="75" y="69"/>
                  </a:lnTo>
                  <a:lnTo>
                    <a:pt x="73" y="67"/>
                  </a:lnTo>
                  <a:lnTo>
                    <a:pt x="71" y="67"/>
                  </a:lnTo>
                  <a:lnTo>
                    <a:pt x="69" y="67"/>
                  </a:lnTo>
                  <a:lnTo>
                    <a:pt x="69" y="65"/>
                  </a:lnTo>
                  <a:lnTo>
                    <a:pt x="71" y="65"/>
                  </a:lnTo>
                  <a:lnTo>
                    <a:pt x="71" y="67"/>
                  </a:lnTo>
                  <a:lnTo>
                    <a:pt x="73" y="67"/>
                  </a:lnTo>
                  <a:lnTo>
                    <a:pt x="71" y="65"/>
                  </a:lnTo>
                  <a:lnTo>
                    <a:pt x="71" y="63"/>
                  </a:lnTo>
                  <a:lnTo>
                    <a:pt x="71" y="61"/>
                  </a:lnTo>
                  <a:lnTo>
                    <a:pt x="69" y="61"/>
                  </a:lnTo>
                  <a:lnTo>
                    <a:pt x="69" y="59"/>
                  </a:lnTo>
                  <a:lnTo>
                    <a:pt x="69" y="57"/>
                  </a:lnTo>
                  <a:lnTo>
                    <a:pt x="68" y="57"/>
                  </a:lnTo>
                  <a:lnTo>
                    <a:pt x="69" y="57"/>
                  </a:lnTo>
                  <a:close/>
                  <a:moveTo>
                    <a:pt x="77" y="57"/>
                  </a:moveTo>
                  <a:lnTo>
                    <a:pt x="75" y="57"/>
                  </a:lnTo>
                  <a:lnTo>
                    <a:pt x="77" y="57"/>
                  </a:lnTo>
                  <a:close/>
                  <a:moveTo>
                    <a:pt x="71" y="55"/>
                  </a:moveTo>
                  <a:lnTo>
                    <a:pt x="71" y="53"/>
                  </a:lnTo>
                  <a:lnTo>
                    <a:pt x="71" y="55"/>
                  </a:lnTo>
                  <a:close/>
                  <a:moveTo>
                    <a:pt x="52" y="51"/>
                  </a:moveTo>
                  <a:lnTo>
                    <a:pt x="52" y="50"/>
                  </a:lnTo>
                  <a:lnTo>
                    <a:pt x="52" y="51"/>
                  </a:lnTo>
                  <a:close/>
                  <a:moveTo>
                    <a:pt x="83" y="51"/>
                  </a:moveTo>
                  <a:lnTo>
                    <a:pt x="81" y="51"/>
                  </a:lnTo>
                  <a:lnTo>
                    <a:pt x="81" y="50"/>
                  </a:lnTo>
                  <a:lnTo>
                    <a:pt x="83" y="50"/>
                  </a:lnTo>
                  <a:lnTo>
                    <a:pt x="83" y="51"/>
                  </a:lnTo>
                  <a:close/>
                  <a:moveTo>
                    <a:pt x="29" y="48"/>
                  </a:moveTo>
                  <a:lnTo>
                    <a:pt x="27" y="48"/>
                  </a:lnTo>
                  <a:lnTo>
                    <a:pt x="27" y="50"/>
                  </a:lnTo>
                  <a:lnTo>
                    <a:pt x="27" y="48"/>
                  </a:lnTo>
                  <a:lnTo>
                    <a:pt x="29" y="48"/>
                  </a:lnTo>
                  <a:close/>
                  <a:moveTo>
                    <a:pt x="27" y="48"/>
                  </a:moveTo>
                  <a:lnTo>
                    <a:pt x="25" y="48"/>
                  </a:lnTo>
                  <a:lnTo>
                    <a:pt x="27" y="48"/>
                  </a:lnTo>
                  <a:close/>
                  <a:moveTo>
                    <a:pt x="50" y="48"/>
                  </a:moveTo>
                  <a:lnTo>
                    <a:pt x="48" y="46"/>
                  </a:lnTo>
                  <a:lnTo>
                    <a:pt x="50" y="46"/>
                  </a:lnTo>
                  <a:lnTo>
                    <a:pt x="50" y="48"/>
                  </a:lnTo>
                  <a:close/>
                  <a:moveTo>
                    <a:pt x="31" y="50"/>
                  </a:moveTo>
                  <a:lnTo>
                    <a:pt x="31" y="51"/>
                  </a:lnTo>
                  <a:lnTo>
                    <a:pt x="31" y="50"/>
                  </a:lnTo>
                  <a:lnTo>
                    <a:pt x="31" y="48"/>
                  </a:lnTo>
                  <a:lnTo>
                    <a:pt x="33" y="48"/>
                  </a:lnTo>
                  <a:lnTo>
                    <a:pt x="33" y="50"/>
                  </a:lnTo>
                  <a:lnTo>
                    <a:pt x="33" y="51"/>
                  </a:lnTo>
                  <a:lnTo>
                    <a:pt x="33" y="53"/>
                  </a:lnTo>
                  <a:lnTo>
                    <a:pt x="33" y="55"/>
                  </a:lnTo>
                  <a:lnTo>
                    <a:pt x="31" y="55"/>
                  </a:lnTo>
                  <a:lnTo>
                    <a:pt x="31" y="57"/>
                  </a:lnTo>
                  <a:lnTo>
                    <a:pt x="31" y="55"/>
                  </a:lnTo>
                  <a:lnTo>
                    <a:pt x="29" y="55"/>
                  </a:lnTo>
                  <a:lnTo>
                    <a:pt x="31" y="55"/>
                  </a:lnTo>
                  <a:lnTo>
                    <a:pt x="33" y="55"/>
                  </a:lnTo>
                  <a:lnTo>
                    <a:pt x="33" y="53"/>
                  </a:lnTo>
                  <a:lnTo>
                    <a:pt x="33" y="55"/>
                  </a:lnTo>
                  <a:lnTo>
                    <a:pt x="31" y="55"/>
                  </a:lnTo>
                  <a:lnTo>
                    <a:pt x="29" y="55"/>
                  </a:lnTo>
                  <a:lnTo>
                    <a:pt x="31" y="53"/>
                  </a:lnTo>
                  <a:lnTo>
                    <a:pt x="29" y="53"/>
                  </a:lnTo>
                  <a:lnTo>
                    <a:pt x="29" y="51"/>
                  </a:lnTo>
                  <a:lnTo>
                    <a:pt x="29" y="50"/>
                  </a:lnTo>
                  <a:lnTo>
                    <a:pt x="27" y="50"/>
                  </a:lnTo>
                  <a:lnTo>
                    <a:pt x="29" y="50"/>
                  </a:lnTo>
                  <a:lnTo>
                    <a:pt x="29" y="48"/>
                  </a:lnTo>
                  <a:lnTo>
                    <a:pt x="31" y="48"/>
                  </a:lnTo>
                  <a:lnTo>
                    <a:pt x="31" y="46"/>
                  </a:lnTo>
                  <a:lnTo>
                    <a:pt x="31" y="48"/>
                  </a:lnTo>
                  <a:lnTo>
                    <a:pt x="29" y="48"/>
                  </a:lnTo>
                  <a:lnTo>
                    <a:pt x="29" y="50"/>
                  </a:lnTo>
                  <a:lnTo>
                    <a:pt x="31" y="50"/>
                  </a:lnTo>
                  <a:lnTo>
                    <a:pt x="29" y="50"/>
                  </a:lnTo>
                  <a:lnTo>
                    <a:pt x="31" y="50"/>
                  </a:lnTo>
                  <a:close/>
                  <a:moveTo>
                    <a:pt x="29" y="46"/>
                  </a:moveTo>
                  <a:lnTo>
                    <a:pt x="27" y="46"/>
                  </a:lnTo>
                  <a:lnTo>
                    <a:pt x="29" y="46"/>
                  </a:lnTo>
                  <a:close/>
                  <a:moveTo>
                    <a:pt x="31" y="46"/>
                  </a:moveTo>
                  <a:lnTo>
                    <a:pt x="29" y="46"/>
                  </a:lnTo>
                  <a:lnTo>
                    <a:pt x="31" y="46"/>
                  </a:lnTo>
                  <a:close/>
                  <a:moveTo>
                    <a:pt x="46" y="42"/>
                  </a:moveTo>
                  <a:lnTo>
                    <a:pt x="44" y="42"/>
                  </a:lnTo>
                  <a:lnTo>
                    <a:pt x="46" y="42"/>
                  </a:lnTo>
                  <a:close/>
                  <a:moveTo>
                    <a:pt x="69" y="48"/>
                  </a:moveTo>
                  <a:lnTo>
                    <a:pt x="69" y="50"/>
                  </a:lnTo>
                  <a:lnTo>
                    <a:pt x="68" y="50"/>
                  </a:lnTo>
                  <a:lnTo>
                    <a:pt x="66" y="50"/>
                  </a:lnTo>
                  <a:lnTo>
                    <a:pt x="66" y="48"/>
                  </a:lnTo>
                  <a:lnTo>
                    <a:pt x="68" y="48"/>
                  </a:lnTo>
                  <a:lnTo>
                    <a:pt x="68" y="46"/>
                  </a:lnTo>
                  <a:lnTo>
                    <a:pt x="66" y="46"/>
                  </a:lnTo>
                  <a:lnTo>
                    <a:pt x="66" y="44"/>
                  </a:lnTo>
                  <a:lnTo>
                    <a:pt x="64" y="42"/>
                  </a:lnTo>
                  <a:lnTo>
                    <a:pt x="62" y="40"/>
                  </a:lnTo>
                  <a:lnTo>
                    <a:pt x="64" y="40"/>
                  </a:lnTo>
                  <a:lnTo>
                    <a:pt x="64" y="42"/>
                  </a:lnTo>
                  <a:lnTo>
                    <a:pt x="66" y="42"/>
                  </a:lnTo>
                  <a:lnTo>
                    <a:pt x="66" y="44"/>
                  </a:lnTo>
                  <a:lnTo>
                    <a:pt x="66" y="46"/>
                  </a:lnTo>
                  <a:lnTo>
                    <a:pt x="68" y="46"/>
                  </a:lnTo>
                  <a:lnTo>
                    <a:pt x="68" y="48"/>
                  </a:lnTo>
                  <a:lnTo>
                    <a:pt x="69" y="48"/>
                  </a:lnTo>
                  <a:close/>
                  <a:moveTo>
                    <a:pt x="37" y="32"/>
                  </a:moveTo>
                  <a:lnTo>
                    <a:pt x="39" y="32"/>
                  </a:lnTo>
                  <a:lnTo>
                    <a:pt x="37" y="34"/>
                  </a:lnTo>
                  <a:lnTo>
                    <a:pt x="35" y="34"/>
                  </a:lnTo>
                  <a:lnTo>
                    <a:pt x="33" y="34"/>
                  </a:lnTo>
                  <a:lnTo>
                    <a:pt x="33" y="32"/>
                  </a:lnTo>
                  <a:lnTo>
                    <a:pt x="35" y="32"/>
                  </a:lnTo>
                  <a:lnTo>
                    <a:pt x="37" y="32"/>
                  </a:lnTo>
                  <a:close/>
                  <a:moveTo>
                    <a:pt x="25" y="30"/>
                  </a:moveTo>
                  <a:lnTo>
                    <a:pt x="27" y="32"/>
                  </a:lnTo>
                  <a:lnTo>
                    <a:pt x="25" y="32"/>
                  </a:lnTo>
                  <a:lnTo>
                    <a:pt x="27" y="32"/>
                  </a:lnTo>
                  <a:lnTo>
                    <a:pt x="27" y="34"/>
                  </a:lnTo>
                  <a:lnTo>
                    <a:pt x="27" y="36"/>
                  </a:lnTo>
                  <a:lnTo>
                    <a:pt x="29" y="38"/>
                  </a:lnTo>
                  <a:lnTo>
                    <a:pt x="31" y="40"/>
                  </a:lnTo>
                  <a:lnTo>
                    <a:pt x="29" y="42"/>
                  </a:lnTo>
                  <a:lnTo>
                    <a:pt x="31" y="42"/>
                  </a:lnTo>
                  <a:lnTo>
                    <a:pt x="31" y="44"/>
                  </a:lnTo>
                  <a:lnTo>
                    <a:pt x="29" y="44"/>
                  </a:lnTo>
                  <a:lnTo>
                    <a:pt x="27" y="44"/>
                  </a:lnTo>
                  <a:lnTo>
                    <a:pt x="29" y="46"/>
                  </a:lnTo>
                  <a:lnTo>
                    <a:pt x="27" y="46"/>
                  </a:lnTo>
                  <a:lnTo>
                    <a:pt x="25" y="46"/>
                  </a:lnTo>
                  <a:lnTo>
                    <a:pt x="25" y="48"/>
                  </a:lnTo>
                  <a:lnTo>
                    <a:pt x="25" y="46"/>
                  </a:lnTo>
                  <a:lnTo>
                    <a:pt x="25" y="44"/>
                  </a:lnTo>
                  <a:lnTo>
                    <a:pt x="23" y="44"/>
                  </a:lnTo>
                  <a:lnTo>
                    <a:pt x="23" y="42"/>
                  </a:lnTo>
                  <a:lnTo>
                    <a:pt x="23" y="44"/>
                  </a:lnTo>
                  <a:lnTo>
                    <a:pt x="21" y="42"/>
                  </a:lnTo>
                  <a:lnTo>
                    <a:pt x="20" y="42"/>
                  </a:lnTo>
                  <a:lnTo>
                    <a:pt x="20" y="40"/>
                  </a:lnTo>
                  <a:lnTo>
                    <a:pt x="21" y="40"/>
                  </a:lnTo>
                  <a:lnTo>
                    <a:pt x="21" y="42"/>
                  </a:lnTo>
                  <a:lnTo>
                    <a:pt x="21" y="40"/>
                  </a:lnTo>
                  <a:lnTo>
                    <a:pt x="21" y="42"/>
                  </a:lnTo>
                  <a:lnTo>
                    <a:pt x="23" y="42"/>
                  </a:lnTo>
                  <a:lnTo>
                    <a:pt x="23" y="40"/>
                  </a:lnTo>
                  <a:lnTo>
                    <a:pt x="23" y="42"/>
                  </a:lnTo>
                  <a:lnTo>
                    <a:pt x="23" y="40"/>
                  </a:lnTo>
                  <a:lnTo>
                    <a:pt x="21" y="40"/>
                  </a:lnTo>
                  <a:lnTo>
                    <a:pt x="21" y="38"/>
                  </a:lnTo>
                  <a:lnTo>
                    <a:pt x="21" y="40"/>
                  </a:lnTo>
                  <a:lnTo>
                    <a:pt x="21" y="38"/>
                  </a:lnTo>
                  <a:lnTo>
                    <a:pt x="21" y="36"/>
                  </a:lnTo>
                  <a:lnTo>
                    <a:pt x="23" y="36"/>
                  </a:lnTo>
                  <a:lnTo>
                    <a:pt x="23" y="34"/>
                  </a:lnTo>
                  <a:lnTo>
                    <a:pt x="23" y="32"/>
                  </a:lnTo>
                  <a:lnTo>
                    <a:pt x="23" y="30"/>
                  </a:lnTo>
                  <a:lnTo>
                    <a:pt x="25" y="30"/>
                  </a:lnTo>
                  <a:close/>
                  <a:moveTo>
                    <a:pt x="29" y="27"/>
                  </a:moveTo>
                  <a:lnTo>
                    <a:pt x="27" y="27"/>
                  </a:lnTo>
                  <a:lnTo>
                    <a:pt x="29" y="27"/>
                  </a:lnTo>
                  <a:close/>
                  <a:moveTo>
                    <a:pt x="46" y="25"/>
                  </a:moveTo>
                  <a:lnTo>
                    <a:pt x="48" y="25"/>
                  </a:lnTo>
                  <a:lnTo>
                    <a:pt x="48" y="27"/>
                  </a:lnTo>
                  <a:lnTo>
                    <a:pt x="50" y="28"/>
                  </a:lnTo>
                  <a:lnTo>
                    <a:pt x="52" y="28"/>
                  </a:lnTo>
                  <a:lnTo>
                    <a:pt x="54" y="30"/>
                  </a:lnTo>
                  <a:lnTo>
                    <a:pt x="56" y="30"/>
                  </a:lnTo>
                  <a:lnTo>
                    <a:pt x="56" y="32"/>
                  </a:lnTo>
                  <a:lnTo>
                    <a:pt x="56" y="34"/>
                  </a:lnTo>
                  <a:lnTo>
                    <a:pt x="56" y="36"/>
                  </a:lnTo>
                  <a:lnTo>
                    <a:pt x="56" y="38"/>
                  </a:lnTo>
                  <a:lnTo>
                    <a:pt x="56" y="40"/>
                  </a:lnTo>
                  <a:lnTo>
                    <a:pt x="54" y="40"/>
                  </a:lnTo>
                  <a:lnTo>
                    <a:pt x="54" y="38"/>
                  </a:lnTo>
                  <a:lnTo>
                    <a:pt x="52" y="38"/>
                  </a:lnTo>
                  <a:lnTo>
                    <a:pt x="54" y="38"/>
                  </a:lnTo>
                  <a:lnTo>
                    <a:pt x="54" y="36"/>
                  </a:lnTo>
                  <a:lnTo>
                    <a:pt x="56" y="36"/>
                  </a:lnTo>
                  <a:lnTo>
                    <a:pt x="54" y="36"/>
                  </a:lnTo>
                  <a:lnTo>
                    <a:pt x="54" y="34"/>
                  </a:lnTo>
                  <a:lnTo>
                    <a:pt x="56" y="34"/>
                  </a:lnTo>
                  <a:lnTo>
                    <a:pt x="56" y="32"/>
                  </a:lnTo>
                  <a:lnTo>
                    <a:pt x="54" y="32"/>
                  </a:lnTo>
                  <a:lnTo>
                    <a:pt x="54" y="30"/>
                  </a:lnTo>
                  <a:lnTo>
                    <a:pt x="52" y="28"/>
                  </a:lnTo>
                  <a:lnTo>
                    <a:pt x="50" y="28"/>
                  </a:lnTo>
                  <a:lnTo>
                    <a:pt x="48" y="27"/>
                  </a:lnTo>
                  <a:lnTo>
                    <a:pt x="46" y="27"/>
                  </a:lnTo>
                  <a:lnTo>
                    <a:pt x="46" y="25"/>
                  </a:lnTo>
                  <a:close/>
                  <a:moveTo>
                    <a:pt x="6" y="21"/>
                  </a:moveTo>
                  <a:lnTo>
                    <a:pt x="6" y="23"/>
                  </a:lnTo>
                  <a:lnTo>
                    <a:pt x="6" y="21"/>
                  </a:lnTo>
                  <a:close/>
                  <a:moveTo>
                    <a:pt x="29" y="21"/>
                  </a:moveTo>
                  <a:lnTo>
                    <a:pt x="27" y="21"/>
                  </a:lnTo>
                  <a:lnTo>
                    <a:pt x="29" y="21"/>
                  </a:lnTo>
                  <a:close/>
                  <a:moveTo>
                    <a:pt x="39" y="7"/>
                  </a:moveTo>
                  <a:lnTo>
                    <a:pt x="39" y="9"/>
                  </a:lnTo>
                  <a:lnTo>
                    <a:pt x="37" y="9"/>
                  </a:lnTo>
                  <a:lnTo>
                    <a:pt x="37" y="7"/>
                  </a:lnTo>
                  <a:lnTo>
                    <a:pt x="39" y="7"/>
                  </a:lnTo>
                  <a:close/>
                  <a:moveTo>
                    <a:pt x="29" y="5"/>
                  </a:moveTo>
                  <a:lnTo>
                    <a:pt x="29" y="7"/>
                  </a:lnTo>
                  <a:lnTo>
                    <a:pt x="27" y="5"/>
                  </a:lnTo>
                  <a:lnTo>
                    <a:pt x="29" y="5"/>
                  </a:lnTo>
                  <a:close/>
                  <a:moveTo>
                    <a:pt x="18" y="3"/>
                  </a:moveTo>
                  <a:lnTo>
                    <a:pt x="20" y="3"/>
                  </a:lnTo>
                  <a:lnTo>
                    <a:pt x="21" y="3"/>
                  </a:lnTo>
                  <a:lnTo>
                    <a:pt x="23" y="3"/>
                  </a:lnTo>
                  <a:lnTo>
                    <a:pt x="25" y="3"/>
                  </a:lnTo>
                  <a:lnTo>
                    <a:pt x="27" y="3"/>
                  </a:lnTo>
                  <a:lnTo>
                    <a:pt x="27" y="5"/>
                  </a:lnTo>
                  <a:lnTo>
                    <a:pt x="25" y="5"/>
                  </a:lnTo>
                  <a:lnTo>
                    <a:pt x="21" y="5"/>
                  </a:lnTo>
                  <a:lnTo>
                    <a:pt x="18" y="5"/>
                  </a:lnTo>
                  <a:lnTo>
                    <a:pt x="18" y="7"/>
                  </a:lnTo>
                  <a:lnTo>
                    <a:pt x="16" y="7"/>
                  </a:lnTo>
                  <a:lnTo>
                    <a:pt x="14" y="7"/>
                  </a:lnTo>
                  <a:lnTo>
                    <a:pt x="12" y="5"/>
                  </a:lnTo>
                  <a:lnTo>
                    <a:pt x="10" y="3"/>
                  </a:lnTo>
                  <a:lnTo>
                    <a:pt x="14" y="5"/>
                  </a:lnTo>
                  <a:lnTo>
                    <a:pt x="16" y="5"/>
                  </a:lnTo>
                  <a:lnTo>
                    <a:pt x="18" y="5"/>
                  </a:lnTo>
                  <a:lnTo>
                    <a:pt x="18" y="3"/>
                  </a:lnTo>
                  <a:lnTo>
                    <a:pt x="16" y="3"/>
                  </a:lnTo>
                  <a:lnTo>
                    <a:pt x="18" y="2"/>
                  </a:lnTo>
                  <a:lnTo>
                    <a:pt x="18" y="3"/>
                  </a:lnTo>
                  <a:close/>
                  <a:moveTo>
                    <a:pt x="29" y="0"/>
                  </a:moveTo>
                  <a:lnTo>
                    <a:pt x="31" y="0"/>
                  </a:lnTo>
                  <a:lnTo>
                    <a:pt x="33" y="0"/>
                  </a:lnTo>
                  <a:lnTo>
                    <a:pt x="33" y="2"/>
                  </a:lnTo>
                  <a:lnTo>
                    <a:pt x="37" y="3"/>
                  </a:lnTo>
                  <a:lnTo>
                    <a:pt x="39" y="3"/>
                  </a:lnTo>
                  <a:lnTo>
                    <a:pt x="37" y="5"/>
                  </a:lnTo>
                  <a:lnTo>
                    <a:pt x="39" y="5"/>
                  </a:lnTo>
                  <a:lnTo>
                    <a:pt x="41" y="7"/>
                  </a:lnTo>
                  <a:lnTo>
                    <a:pt x="41" y="9"/>
                  </a:lnTo>
                  <a:lnTo>
                    <a:pt x="43" y="9"/>
                  </a:lnTo>
                  <a:lnTo>
                    <a:pt x="41" y="9"/>
                  </a:lnTo>
                  <a:lnTo>
                    <a:pt x="41" y="11"/>
                  </a:lnTo>
                  <a:lnTo>
                    <a:pt x="43" y="11"/>
                  </a:lnTo>
                  <a:lnTo>
                    <a:pt x="41" y="11"/>
                  </a:lnTo>
                  <a:lnTo>
                    <a:pt x="39" y="11"/>
                  </a:lnTo>
                  <a:lnTo>
                    <a:pt x="39" y="13"/>
                  </a:lnTo>
                  <a:lnTo>
                    <a:pt x="39" y="15"/>
                  </a:lnTo>
                  <a:lnTo>
                    <a:pt x="39" y="17"/>
                  </a:lnTo>
                  <a:lnTo>
                    <a:pt x="39" y="19"/>
                  </a:lnTo>
                  <a:lnTo>
                    <a:pt x="37" y="17"/>
                  </a:lnTo>
                  <a:lnTo>
                    <a:pt x="35" y="17"/>
                  </a:lnTo>
                  <a:lnTo>
                    <a:pt x="35" y="15"/>
                  </a:lnTo>
                  <a:lnTo>
                    <a:pt x="37" y="15"/>
                  </a:lnTo>
                  <a:lnTo>
                    <a:pt x="39" y="15"/>
                  </a:lnTo>
                  <a:lnTo>
                    <a:pt x="39" y="13"/>
                  </a:lnTo>
                  <a:lnTo>
                    <a:pt x="39" y="11"/>
                  </a:lnTo>
                  <a:lnTo>
                    <a:pt x="39" y="9"/>
                  </a:lnTo>
                  <a:lnTo>
                    <a:pt x="39" y="7"/>
                  </a:lnTo>
                  <a:lnTo>
                    <a:pt x="39" y="5"/>
                  </a:lnTo>
                  <a:lnTo>
                    <a:pt x="37" y="5"/>
                  </a:lnTo>
                  <a:lnTo>
                    <a:pt x="37" y="3"/>
                  </a:lnTo>
                  <a:lnTo>
                    <a:pt x="35" y="3"/>
                  </a:lnTo>
                  <a:lnTo>
                    <a:pt x="35" y="2"/>
                  </a:lnTo>
                  <a:lnTo>
                    <a:pt x="33" y="2"/>
                  </a:lnTo>
                  <a:lnTo>
                    <a:pt x="31" y="2"/>
                  </a:lnTo>
                  <a:lnTo>
                    <a:pt x="29" y="2"/>
                  </a:lnTo>
                  <a:lnTo>
                    <a:pt x="29" y="0"/>
                  </a:lnTo>
                  <a:lnTo>
                    <a:pt x="27" y="0"/>
                  </a:lnTo>
                  <a:lnTo>
                    <a:pt x="29"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31"/>
            <p:cNvSpPr>
              <a:spLocks/>
            </p:cNvSpPr>
            <p:nvPr/>
          </p:nvSpPr>
          <p:spPr bwMode="auto">
            <a:xfrm>
              <a:off x="5426075" y="3546475"/>
              <a:ext cx="98425" cy="96838"/>
            </a:xfrm>
            <a:custGeom>
              <a:avLst/>
              <a:gdLst>
                <a:gd name="T0" fmla="*/ 56 w 62"/>
                <a:gd name="T1" fmla="*/ 8 h 61"/>
                <a:gd name="T2" fmla="*/ 58 w 62"/>
                <a:gd name="T3" fmla="*/ 13 h 61"/>
                <a:gd name="T4" fmla="*/ 54 w 62"/>
                <a:gd name="T5" fmla="*/ 17 h 61"/>
                <a:gd name="T6" fmla="*/ 54 w 62"/>
                <a:gd name="T7" fmla="*/ 23 h 61"/>
                <a:gd name="T8" fmla="*/ 58 w 62"/>
                <a:gd name="T9" fmla="*/ 25 h 61"/>
                <a:gd name="T10" fmla="*/ 62 w 62"/>
                <a:gd name="T11" fmla="*/ 27 h 61"/>
                <a:gd name="T12" fmla="*/ 62 w 62"/>
                <a:gd name="T13" fmla="*/ 29 h 61"/>
                <a:gd name="T14" fmla="*/ 56 w 62"/>
                <a:gd name="T15" fmla="*/ 29 h 61"/>
                <a:gd name="T16" fmla="*/ 58 w 62"/>
                <a:gd name="T17" fmla="*/ 33 h 61"/>
                <a:gd name="T18" fmla="*/ 60 w 62"/>
                <a:gd name="T19" fmla="*/ 36 h 61"/>
                <a:gd name="T20" fmla="*/ 56 w 62"/>
                <a:gd name="T21" fmla="*/ 38 h 61"/>
                <a:gd name="T22" fmla="*/ 54 w 62"/>
                <a:gd name="T23" fmla="*/ 38 h 61"/>
                <a:gd name="T24" fmla="*/ 52 w 62"/>
                <a:gd name="T25" fmla="*/ 40 h 61"/>
                <a:gd name="T26" fmla="*/ 52 w 62"/>
                <a:gd name="T27" fmla="*/ 42 h 61"/>
                <a:gd name="T28" fmla="*/ 52 w 62"/>
                <a:gd name="T29" fmla="*/ 46 h 61"/>
                <a:gd name="T30" fmla="*/ 48 w 62"/>
                <a:gd name="T31" fmla="*/ 46 h 61"/>
                <a:gd name="T32" fmla="*/ 44 w 62"/>
                <a:gd name="T33" fmla="*/ 50 h 61"/>
                <a:gd name="T34" fmla="*/ 44 w 62"/>
                <a:gd name="T35" fmla="*/ 56 h 61"/>
                <a:gd name="T36" fmla="*/ 46 w 62"/>
                <a:gd name="T37" fmla="*/ 59 h 61"/>
                <a:gd name="T38" fmla="*/ 44 w 62"/>
                <a:gd name="T39" fmla="*/ 59 h 61"/>
                <a:gd name="T40" fmla="*/ 37 w 62"/>
                <a:gd name="T41" fmla="*/ 58 h 61"/>
                <a:gd name="T42" fmla="*/ 35 w 62"/>
                <a:gd name="T43" fmla="*/ 54 h 61"/>
                <a:gd name="T44" fmla="*/ 31 w 62"/>
                <a:gd name="T45" fmla="*/ 54 h 61"/>
                <a:gd name="T46" fmla="*/ 31 w 62"/>
                <a:gd name="T47" fmla="*/ 50 h 61"/>
                <a:gd name="T48" fmla="*/ 25 w 62"/>
                <a:gd name="T49" fmla="*/ 46 h 61"/>
                <a:gd name="T50" fmla="*/ 25 w 62"/>
                <a:gd name="T51" fmla="*/ 40 h 61"/>
                <a:gd name="T52" fmla="*/ 21 w 62"/>
                <a:gd name="T53" fmla="*/ 38 h 61"/>
                <a:gd name="T54" fmla="*/ 16 w 62"/>
                <a:gd name="T55" fmla="*/ 33 h 61"/>
                <a:gd name="T56" fmla="*/ 12 w 62"/>
                <a:gd name="T57" fmla="*/ 29 h 61"/>
                <a:gd name="T58" fmla="*/ 10 w 62"/>
                <a:gd name="T59" fmla="*/ 25 h 61"/>
                <a:gd name="T60" fmla="*/ 8 w 62"/>
                <a:gd name="T61" fmla="*/ 21 h 61"/>
                <a:gd name="T62" fmla="*/ 4 w 62"/>
                <a:gd name="T63" fmla="*/ 17 h 61"/>
                <a:gd name="T64" fmla="*/ 4 w 62"/>
                <a:gd name="T65" fmla="*/ 15 h 61"/>
                <a:gd name="T66" fmla="*/ 0 w 62"/>
                <a:gd name="T67" fmla="*/ 13 h 61"/>
                <a:gd name="T68" fmla="*/ 2 w 62"/>
                <a:gd name="T69" fmla="*/ 10 h 61"/>
                <a:gd name="T70" fmla="*/ 2 w 62"/>
                <a:gd name="T71" fmla="*/ 8 h 61"/>
                <a:gd name="T72" fmla="*/ 2 w 62"/>
                <a:gd name="T73" fmla="*/ 4 h 61"/>
                <a:gd name="T74" fmla="*/ 6 w 62"/>
                <a:gd name="T75" fmla="*/ 2 h 61"/>
                <a:gd name="T76" fmla="*/ 10 w 62"/>
                <a:gd name="T77" fmla="*/ 6 h 61"/>
                <a:gd name="T78" fmla="*/ 12 w 62"/>
                <a:gd name="T79" fmla="*/ 6 h 61"/>
                <a:gd name="T80" fmla="*/ 14 w 62"/>
                <a:gd name="T81" fmla="*/ 2 h 61"/>
                <a:gd name="T82" fmla="*/ 19 w 62"/>
                <a:gd name="T83" fmla="*/ 0 h 61"/>
                <a:gd name="T84" fmla="*/ 23 w 62"/>
                <a:gd name="T85" fmla="*/ 2 h 61"/>
                <a:gd name="T86" fmla="*/ 25 w 62"/>
                <a:gd name="T87" fmla="*/ 2 h 61"/>
                <a:gd name="T88" fmla="*/ 29 w 62"/>
                <a:gd name="T89" fmla="*/ 4 h 61"/>
                <a:gd name="T90" fmla="*/ 31 w 62"/>
                <a:gd name="T91" fmla="*/ 4 h 61"/>
                <a:gd name="T92" fmla="*/ 35 w 62"/>
                <a:gd name="T93" fmla="*/ 6 h 61"/>
                <a:gd name="T94" fmla="*/ 39 w 62"/>
                <a:gd name="T95" fmla="*/ 4 h 61"/>
                <a:gd name="T96" fmla="*/ 44 w 62"/>
                <a:gd name="T97" fmla="*/ 4 h 61"/>
                <a:gd name="T98" fmla="*/ 44 w 62"/>
                <a:gd name="T99" fmla="*/ 6 h 61"/>
                <a:gd name="T100" fmla="*/ 46 w 62"/>
                <a:gd name="T101" fmla="*/ 6 h 61"/>
                <a:gd name="T102" fmla="*/ 48 w 62"/>
                <a:gd name="T103" fmla="*/ 6 h 61"/>
                <a:gd name="T104" fmla="*/ 48 w 62"/>
                <a:gd name="T105" fmla="*/ 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 h="61">
                  <a:moveTo>
                    <a:pt x="52" y="10"/>
                  </a:moveTo>
                  <a:lnTo>
                    <a:pt x="54" y="10"/>
                  </a:lnTo>
                  <a:lnTo>
                    <a:pt x="56" y="8"/>
                  </a:lnTo>
                  <a:lnTo>
                    <a:pt x="56" y="10"/>
                  </a:lnTo>
                  <a:lnTo>
                    <a:pt x="58" y="10"/>
                  </a:lnTo>
                  <a:lnTo>
                    <a:pt x="58" y="13"/>
                  </a:lnTo>
                  <a:lnTo>
                    <a:pt x="56" y="15"/>
                  </a:lnTo>
                  <a:lnTo>
                    <a:pt x="56" y="17"/>
                  </a:lnTo>
                  <a:lnTo>
                    <a:pt x="54" y="17"/>
                  </a:lnTo>
                  <a:lnTo>
                    <a:pt x="54" y="19"/>
                  </a:lnTo>
                  <a:lnTo>
                    <a:pt x="54" y="21"/>
                  </a:lnTo>
                  <a:lnTo>
                    <a:pt x="54" y="23"/>
                  </a:lnTo>
                  <a:lnTo>
                    <a:pt x="56" y="23"/>
                  </a:lnTo>
                  <a:lnTo>
                    <a:pt x="58" y="23"/>
                  </a:lnTo>
                  <a:lnTo>
                    <a:pt x="58" y="25"/>
                  </a:lnTo>
                  <a:lnTo>
                    <a:pt x="60" y="25"/>
                  </a:lnTo>
                  <a:lnTo>
                    <a:pt x="60" y="27"/>
                  </a:lnTo>
                  <a:lnTo>
                    <a:pt x="62" y="27"/>
                  </a:lnTo>
                  <a:lnTo>
                    <a:pt x="62" y="29"/>
                  </a:lnTo>
                  <a:lnTo>
                    <a:pt x="62" y="27"/>
                  </a:lnTo>
                  <a:lnTo>
                    <a:pt x="62" y="29"/>
                  </a:lnTo>
                  <a:lnTo>
                    <a:pt x="60" y="29"/>
                  </a:lnTo>
                  <a:lnTo>
                    <a:pt x="58" y="29"/>
                  </a:lnTo>
                  <a:lnTo>
                    <a:pt x="56" y="29"/>
                  </a:lnTo>
                  <a:lnTo>
                    <a:pt x="56" y="31"/>
                  </a:lnTo>
                  <a:lnTo>
                    <a:pt x="58" y="31"/>
                  </a:lnTo>
                  <a:lnTo>
                    <a:pt x="58" y="33"/>
                  </a:lnTo>
                  <a:lnTo>
                    <a:pt x="60" y="34"/>
                  </a:lnTo>
                  <a:lnTo>
                    <a:pt x="62" y="36"/>
                  </a:lnTo>
                  <a:lnTo>
                    <a:pt x="60" y="36"/>
                  </a:lnTo>
                  <a:lnTo>
                    <a:pt x="60" y="38"/>
                  </a:lnTo>
                  <a:lnTo>
                    <a:pt x="58" y="38"/>
                  </a:lnTo>
                  <a:lnTo>
                    <a:pt x="56" y="38"/>
                  </a:lnTo>
                  <a:lnTo>
                    <a:pt x="56" y="40"/>
                  </a:lnTo>
                  <a:lnTo>
                    <a:pt x="56" y="38"/>
                  </a:lnTo>
                  <a:lnTo>
                    <a:pt x="54" y="38"/>
                  </a:lnTo>
                  <a:lnTo>
                    <a:pt x="54" y="40"/>
                  </a:lnTo>
                  <a:lnTo>
                    <a:pt x="52" y="38"/>
                  </a:lnTo>
                  <a:lnTo>
                    <a:pt x="52" y="40"/>
                  </a:lnTo>
                  <a:lnTo>
                    <a:pt x="52" y="42"/>
                  </a:lnTo>
                  <a:lnTo>
                    <a:pt x="52" y="40"/>
                  </a:lnTo>
                  <a:lnTo>
                    <a:pt x="52" y="42"/>
                  </a:lnTo>
                  <a:lnTo>
                    <a:pt x="54" y="44"/>
                  </a:lnTo>
                  <a:lnTo>
                    <a:pt x="52" y="44"/>
                  </a:lnTo>
                  <a:lnTo>
                    <a:pt x="52" y="46"/>
                  </a:lnTo>
                  <a:lnTo>
                    <a:pt x="52" y="44"/>
                  </a:lnTo>
                  <a:lnTo>
                    <a:pt x="50" y="44"/>
                  </a:lnTo>
                  <a:lnTo>
                    <a:pt x="48" y="46"/>
                  </a:lnTo>
                  <a:lnTo>
                    <a:pt x="46" y="48"/>
                  </a:lnTo>
                  <a:lnTo>
                    <a:pt x="46" y="50"/>
                  </a:lnTo>
                  <a:lnTo>
                    <a:pt x="44" y="50"/>
                  </a:lnTo>
                  <a:lnTo>
                    <a:pt x="44" y="52"/>
                  </a:lnTo>
                  <a:lnTo>
                    <a:pt x="44" y="54"/>
                  </a:lnTo>
                  <a:lnTo>
                    <a:pt x="44" y="56"/>
                  </a:lnTo>
                  <a:lnTo>
                    <a:pt x="44" y="58"/>
                  </a:lnTo>
                  <a:lnTo>
                    <a:pt x="46" y="58"/>
                  </a:lnTo>
                  <a:lnTo>
                    <a:pt x="46" y="59"/>
                  </a:lnTo>
                  <a:lnTo>
                    <a:pt x="44" y="59"/>
                  </a:lnTo>
                  <a:lnTo>
                    <a:pt x="44" y="61"/>
                  </a:lnTo>
                  <a:lnTo>
                    <a:pt x="44" y="59"/>
                  </a:lnTo>
                  <a:lnTo>
                    <a:pt x="42" y="59"/>
                  </a:lnTo>
                  <a:lnTo>
                    <a:pt x="40" y="59"/>
                  </a:lnTo>
                  <a:lnTo>
                    <a:pt x="37" y="58"/>
                  </a:lnTo>
                  <a:lnTo>
                    <a:pt x="37" y="56"/>
                  </a:lnTo>
                  <a:lnTo>
                    <a:pt x="35" y="56"/>
                  </a:lnTo>
                  <a:lnTo>
                    <a:pt x="35" y="54"/>
                  </a:lnTo>
                  <a:lnTo>
                    <a:pt x="33" y="54"/>
                  </a:lnTo>
                  <a:lnTo>
                    <a:pt x="33" y="52"/>
                  </a:lnTo>
                  <a:lnTo>
                    <a:pt x="31" y="54"/>
                  </a:lnTo>
                  <a:lnTo>
                    <a:pt x="29" y="52"/>
                  </a:lnTo>
                  <a:lnTo>
                    <a:pt x="31" y="52"/>
                  </a:lnTo>
                  <a:lnTo>
                    <a:pt x="31" y="50"/>
                  </a:lnTo>
                  <a:lnTo>
                    <a:pt x="27" y="48"/>
                  </a:lnTo>
                  <a:lnTo>
                    <a:pt x="27" y="46"/>
                  </a:lnTo>
                  <a:lnTo>
                    <a:pt x="25" y="46"/>
                  </a:lnTo>
                  <a:lnTo>
                    <a:pt x="25" y="44"/>
                  </a:lnTo>
                  <a:lnTo>
                    <a:pt x="25" y="42"/>
                  </a:lnTo>
                  <a:lnTo>
                    <a:pt x="25" y="40"/>
                  </a:lnTo>
                  <a:lnTo>
                    <a:pt x="23" y="40"/>
                  </a:lnTo>
                  <a:lnTo>
                    <a:pt x="21" y="40"/>
                  </a:lnTo>
                  <a:lnTo>
                    <a:pt x="21" y="38"/>
                  </a:lnTo>
                  <a:lnTo>
                    <a:pt x="17" y="36"/>
                  </a:lnTo>
                  <a:lnTo>
                    <a:pt x="16" y="34"/>
                  </a:lnTo>
                  <a:lnTo>
                    <a:pt x="16" y="33"/>
                  </a:lnTo>
                  <a:lnTo>
                    <a:pt x="14" y="31"/>
                  </a:lnTo>
                  <a:lnTo>
                    <a:pt x="14" y="29"/>
                  </a:lnTo>
                  <a:lnTo>
                    <a:pt x="12" y="29"/>
                  </a:lnTo>
                  <a:lnTo>
                    <a:pt x="12" y="27"/>
                  </a:lnTo>
                  <a:lnTo>
                    <a:pt x="10" y="27"/>
                  </a:lnTo>
                  <a:lnTo>
                    <a:pt x="10" y="25"/>
                  </a:lnTo>
                  <a:lnTo>
                    <a:pt x="8" y="25"/>
                  </a:lnTo>
                  <a:lnTo>
                    <a:pt x="8" y="23"/>
                  </a:lnTo>
                  <a:lnTo>
                    <a:pt x="8" y="21"/>
                  </a:lnTo>
                  <a:lnTo>
                    <a:pt x="8" y="19"/>
                  </a:lnTo>
                  <a:lnTo>
                    <a:pt x="6" y="17"/>
                  </a:lnTo>
                  <a:lnTo>
                    <a:pt x="4" y="17"/>
                  </a:lnTo>
                  <a:lnTo>
                    <a:pt x="6" y="17"/>
                  </a:lnTo>
                  <a:lnTo>
                    <a:pt x="6" y="15"/>
                  </a:lnTo>
                  <a:lnTo>
                    <a:pt x="4" y="15"/>
                  </a:lnTo>
                  <a:lnTo>
                    <a:pt x="4" y="13"/>
                  </a:lnTo>
                  <a:lnTo>
                    <a:pt x="2" y="13"/>
                  </a:lnTo>
                  <a:lnTo>
                    <a:pt x="0" y="13"/>
                  </a:lnTo>
                  <a:lnTo>
                    <a:pt x="0" y="11"/>
                  </a:lnTo>
                  <a:lnTo>
                    <a:pt x="2" y="11"/>
                  </a:lnTo>
                  <a:lnTo>
                    <a:pt x="2" y="10"/>
                  </a:lnTo>
                  <a:lnTo>
                    <a:pt x="0" y="10"/>
                  </a:lnTo>
                  <a:lnTo>
                    <a:pt x="0" y="8"/>
                  </a:lnTo>
                  <a:lnTo>
                    <a:pt x="2" y="8"/>
                  </a:lnTo>
                  <a:lnTo>
                    <a:pt x="0" y="6"/>
                  </a:lnTo>
                  <a:lnTo>
                    <a:pt x="2" y="6"/>
                  </a:lnTo>
                  <a:lnTo>
                    <a:pt x="2" y="4"/>
                  </a:lnTo>
                  <a:lnTo>
                    <a:pt x="2" y="2"/>
                  </a:lnTo>
                  <a:lnTo>
                    <a:pt x="4" y="2"/>
                  </a:lnTo>
                  <a:lnTo>
                    <a:pt x="6" y="2"/>
                  </a:lnTo>
                  <a:lnTo>
                    <a:pt x="6" y="4"/>
                  </a:lnTo>
                  <a:lnTo>
                    <a:pt x="8" y="6"/>
                  </a:lnTo>
                  <a:lnTo>
                    <a:pt x="10" y="6"/>
                  </a:lnTo>
                  <a:lnTo>
                    <a:pt x="10" y="8"/>
                  </a:lnTo>
                  <a:lnTo>
                    <a:pt x="10" y="6"/>
                  </a:lnTo>
                  <a:lnTo>
                    <a:pt x="12" y="6"/>
                  </a:lnTo>
                  <a:lnTo>
                    <a:pt x="12" y="4"/>
                  </a:lnTo>
                  <a:lnTo>
                    <a:pt x="12" y="2"/>
                  </a:lnTo>
                  <a:lnTo>
                    <a:pt x="14" y="2"/>
                  </a:lnTo>
                  <a:lnTo>
                    <a:pt x="17" y="2"/>
                  </a:lnTo>
                  <a:lnTo>
                    <a:pt x="19" y="2"/>
                  </a:lnTo>
                  <a:lnTo>
                    <a:pt x="19" y="0"/>
                  </a:lnTo>
                  <a:lnTo>
                    <a:pt x="19" y="2"/>
                  </a:lnTo>
                  <a:lnTo>
                    <a:pt x="21" y="2"/>
                  </a:lnTo>
                  <a:lnTo>
                    <a:pt x="23" y="2"/>
                  </a:lnTo>
                  <a:lnTo>
                    <a:pt x="23" y="4"/>
                  </a:lnTo>
                  <a:lnTo>
                    <a:pt x="25" y="4"/>
                  </a:lnTo>
                  <a:lnTo>
                    <a:pt x="25" y="2"/>
                  </a:lnTo>
                  <a:lnTo>
                    <a:pt x="25" y="4"/>
                  </a:lnTo>
                  <a:lnTo>
                    <a:pt x="27" y="4"/>
                  </a:lnTo>
                  <a:lnTo>
                    <a:pt x="29" y="4"/>
                  </a:lnTo>
                  <a:lnTo>
                    <a:pt x="27" y="4"/>
                  </a:lnTo>
                  <a:lnTo>
                    <a:pt x="29" y="4"/>
                  </a:lnTo>
                  <a:lnTo>
                    <a:pt x="31" y="4"/>
                  </a:lnTo>
                  <a:lnTo>
                    <a:pt x="33" y="4"/>
                  </a:lnTo>
                  <a:lnTo>
                    <a:pt x="33" y="6"/>
                  </a:lnTo>
                  <a:lnTo>
                    <a:pt x="35" y="6"/>
                  </a:lnTo>
                  <a:lnTo>
                    <a:pt x="35" y="4"/>
                  </a:lnTo>
                  <a:lnTo>
                    <a:pt x="37" y="4"/>
                  </a:lnTo>
                  <a:lnTo>
                    <a:pt x="39" y="4"/>
                  </a:lnTo>
                  <a:lnTo>
                    <a:pt x="40" y="4"/>
                  </a:lnTo>
                  <a:lnTo>
                    <a:pt x="42" y="4"/>
                  </a:lnTo>
                  <a:lnTo>
                    <a:pt x="44" y="4"/>
                  </a:lnTo>
                  <a:lnTo>
                    <a:pt x="44" y="6"/>
                  </a:lnTo>
                  <a:lnTo>
                    <a:pt x="46" y="6"/>
                  </a:lnTo>
                  <a:lnTo>
                    <a:pt x="44" y="6"/>
                  </a:lnTo>
                  <a:lnTo>
                    <a:pt x="44" y="4"/>
                  </a:lnTo>
                  <a:lnTo>
                    <a:pt x="46" y="4"/>
                  </a:lnTo>
                  <a:lnTo>
                    <a:pt x="46" y="6"/>
                  </a:lnTo>
                  <a:lnTo>
                    <a:pt x="48" y="6"/>
                  </a:lnTo>
                  <a:lnTo>
                    <a:pt x="48" y="4"/>
                  </a:lnTo>
                  <a:lnTo>
                    <a:pt x="48" y="6"/>
                  </a:lnTo>
                  <a:lnTo>
                    <a:pt x="50" y="6"/>
                  </a:lnTo>
                  <a:lnTo>
                    <a:pt x="50" y="8"/>
                  </a:lnTo>
                  <a:lnTo>
                    <a:pt x="48" y="8"/>
                  </a:lnTo>
                  <a:lnTo>
                    <a:pt x="50" y="10"/>
                  </a:lnTo>
                  <a:lnTo>
                    <a:pt x="52" y="1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Rectangle 32"/>
            <p:cNvSpPr>
              <a:spLocks noChangeArrowheads="1"/>
            </p:cNvSpPr>
            <p:nvPr/>
          </p:nvSpPr>
          <p:spPr bwMode="auto">
            <a:xfrm>
              <a:off x="3009900" y="4427538"/>
              <a:ext cx="1588" cy="1588"/>
            </a:xfrm>
            <a:prstGeom prst="rect">
              <a:avLst/>
            </a:prstGeom>
            <a:grpFill/>
            <a:ln w="3175">
              <a:solidFill>
                <a:schemeClr val="bg1"/>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 name="Freeform 33"/>
            <p:cNvSpPr>
              <a:spLocks/>
            </p:cNvSpPr>
            <p:nvPr/>
          </p:nvSpPr>
          <p:spPr bwMode="auto">
            <a:xfrm>
              <a:off x="3441700" y="4371975"/>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34"/>
            <p:cNvSpPr>
              <a:spLocks/>
            </p:cNvSpPr>
            <p:nvPr/>
          </p:nvSpPr>
          <p:spPr bwMode="auto">
            <a:xfrm>
              <a:off x="5614988" y="3109913"/>
              <a:ext cx="241300" cy="211138"/>
            </a:xfrm>
            <a:custGeom>
              <a:avLst/>
              <a:gdLst>
                <a:gd name="T0" fmla="*/ 85 w 152"/>
                <a:gd name="T1" fmla="*/ 2 h 133"/>
                <a:gd name="T2" fmla="*/ 92 w 152"/>
                <a:gd name="T3" fmla="*/ 4 h 133"/>
                <a:gd name="T4" fmla="*/ 100 w 152"/>
                <a:gd name="T5" fmla="*/ 8 h 133"/>
                <a:gd name="T6" fmla="*/ 102 w 152"/>
                <a:gd name="T7" fmla="*/ 12 h 133"/>
                <a:gd name="T8" fmla="*/ 112 w 152"/>
                <a:gd name="T9" fmla="*/ 10 h 133"/>
                <a:gd name="T10" fmla="*/ 117 w 152"/>
                <a:gd name="T11" fmla="*/ 14 h 133"/>
                <a:gd name="T12" fmla="*/ 123 w 152"/>
                <a:gd name="T13" fmla="*/ 20 h 133"/>
                <a:gd name="T14" fmla="*/ 123 w 152"/>
                <a:gd name="T15" fmla="*/ 29 h 133"/>
                <a:gd name="T16" fmla="*/ 121 w 152"/>
                <a:gd name="T17" fmla="*/ 35 h 133"/>
                <a:gd name="T18" fmla="*/ 127 w 152"/>
                <a:gd name="T19" fmla="*/ 45 h 133"/>
                <a:gd name="T20" fmla="*/ 129 w 152"/>
                <a:gd name="T21" fmla="*/ 50 h 133"/>
                <a:gd name="T22" fmla="*/ 137 w 152"/>
                <a:gd name="T23" fmla="*/ 58 h 133"/>
                <a:gd name="T24" fmla="*/ 137 w 152"/>
                <a:gd name="T25" fmla="*/ 64 h 133"/>
                <a:gd name="T26" fmla="*/ 148 w 152"/>
                <a:gd name="T27" fmla="*/ 68 h 133"/>
                <a:gd name="T28" fmla="*/ 150 w 152"/>
                <a:gd name="T29" fmla="*/ 73 h 133"/>
                <a:gd name="T30" fmla="*/ 148 w 152"/>
                <a:gd name="T31" fmla="*/ 79 h 133"/>
                <a:gd name="T32" fmla="*/ 140 w 152"/>
                <a:gd name="T33" fmla="*/ 85 h 133"/>
                <a:gd name="T34" fmla="*/ 131 w 152"/>
                <a:gd name="T35" fmla="*/ 81 h 133"/>
                <a:gd name="T36" fmla="*/ 131 w 152"/>
                <a:gd name="T37" fmla="*/ 91 h 133"/>
                <a:gd name="T38" fmla="*/ 135 w 152"/>
                <a:gd name="T39" fmla="*/ 98 h 133"/>
                <a:gd name="T40" fmla="*/ 133 w 152"/>
                <a:gd name="T41" fmla="*/ 100 h 133"/>
                <a:gd name="T42" fmla="*/ 137 w 152"/>
                <a:gd name="T43" fmla="*/ 106 h 133"/>
                <a:gd name="T44" fmla="*/ 133 w 152"/>
                <a:gd name="T45" fmla="*/ 110 h 133"/>
                <a:gd name="T46" fmla="*/ 123 w 152"/>
                <a:gd name="T47" fmla="*/ 114 h 133"/>
                <a:gd name="T48" fmla="*/ 117 w 152"/>
                <a:gd name="T49" fmla="*/ 121 h 133"/>
                <a:gd name="T50" fmla="*/ 119 w 152"/>
                <a:gd name="T51" fmla="*/ 129 h 133"/>
                <a:gd name="T52" fmla="*/ 113 w 152"/>
                <a:gd name="T53" fmla="*/ 131 h 133"/>
                <a:gd name="T54" fmla="*/ 106 w 152"/>
                <a:gd name="T55" fmla="*/ 127 h 133"/>
                <a:gd name="T56" fmla="*/ 96 w 152"/>
                <a:gd name="T57" fmla="*/ 129 h 133"/>
                <a:gd name="T58" fmla="*/ 92 w 152"/>
                <a:gd name="T59" fmla="*/ 125 h 133"/>
                <a:gd name="T60" fmla="*/ 87 w 152"/>
                <a:gd name="T61" fmla="*/ 127 h 133"/>
                <a:gd name="T62" fmla="*/ 79 w 152"/>
                <a:gd name="T63" fmla="*/ 123 h 133"/>
                <a:gd name="T64" fmla="*/ 73 w 152"/>
                <a:gd name="T65" fmla="*/ 125 h 133"/>
                <a:gd name="T66" fmla="*/ 67 w 152"/>
                <a:gd name="T67" fmla="*/ 123 h 133"/>
                <a:gd name="T68" fmla="*/ 60 w 152"/>
                <a:gd name="T69" fmla="*/ 119 h 133"/>
                <a:gd name="T70" fmla="*/ 44 w 152"/>
                <a:gd name="T71" fmla="*/ 116 h 133"/>
                <a:gd name="T72" fmla="*/ 31 w 152"/>
                <a:gd name="T73" fmla="*/ 116 h 133"/>
                <a:gd name="T74" fmla="*/ 17 w 152"/>
                <a:gd name="T75" fmla="*/ 118 h 133"/>
                <a:gd name="T76" fmla="*/ 10 w 152"/>
                <a:gd name="T77" fmla="*/ 123 h 133"/>
                <a:gd name="T78" fmla="*/ 6 w 152"/>
                <a:gd name="T79" fmla="*/ 121 h 133"/>
                <a:gd name="T80" fmla="*/ 8 w 152"/>
                <a:gd name="T81" fmla="*/ 114 h 133"/>
                <a:gd name="T82" fmla="*/ 6 w 152"/>
                <a:gd name="T83" fmla="*/ 108 h 133"/>
                <a:gd name="T84" fmla="*/ 2 w 152"/>
                <a:gd name="T85" fmla="*/ 102 h 133"/>
                <a:gd name="T86" fmla="*/ 12 w 152"/>
                <a:gd name="T87" fmla="*/ 94 h 133"/>
                <a:gd name="T88" fmla="*/ 12 w 152"/>
                <a:gd name="T89" fmla="*/ 83 h 133"/>
                <a:gd name="T90" fmla="*/ 8 w 152"/>
                <a:gd name="T91" fmla="*/ 75 h 133"/>
                <a:gd name="T92" fmla="*/ 4 w 152"/>
                <a:gd name="T93" fmla="*/ 62 h 133"/>
                <a:gd name="T94" fmla="*/ 14 w 152"/>
                <a:gd name="T95" fmla="*/ 62 h 133"/>
                <a:gd name="T96" fmla="*/ 23 w 152"/>
                <a:gd name="T97" fmla="*/ 62 h 133"/>
                <a:gd name="T98" fmla="*/ 25 w 152"/>
                <a:gd name="T99" fmla="*/ 58 h 133"/>
                <a:gd name="T100" fmla="*/ 33 w 152"/>
                <a:gd name="T101" fmla="*/ 54 h 133"/>
                <a:gd name="T102" fmla="*/ 39 w 152"/>
                <a:gd name="T103" fmla="*/ 56 h 133"/>
                <a:gd name="T104" fmla="*/ 39 w 152"/>
                <a:gd name="T105" fmla="*/ 52 h 133"/>
                <a:gd name="T106" fmla="*/ 41 w 152"/>
                <a:gd name="T107" fmla="*/ 46 h 133"/>
                <a:gd name="T108" fmla="*/ 41 w 152"/>
                <a:gd name="T109" fmla="*/ 37 h 133"/>
                <a:gd name="T110" fmla="*/ 48 w 152"/>
                <a:gd name="T111" fmla="*/ 33 h 133"/>
                <a:gd name="T112" fmla="*/ 56 w 152"/>
                <a:gd name="T113" fmla="*/ 29 h 133"/>
                <a:gd name="T114" fmla="*/ 52 w 152"/>
                <a:gd name="T115" fmla="*/ 22 h 133"/>
                <a:gd name="T116" fmla="*/ 56 w 152"/>
                <a:gd name="T117" fmla="*/ 14 h 133"/>
                <a:gd name="T118" fmla="*/ 65 w 152"/>
                <a:gd name="T119" fmla="*/ 10 h 133"/>
                <a:gd name="T120" fmla="*/ 73 w 152"/>
                <a:gd name="T121" fmla="*/ 6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2" h="133">
                  <a:moveTo>
                    <a:pt x="79" y="0"/>
                  </a:moveTo>
                  <a:lnTo>
                    <a:pt x="81" y="2"/>
                  </a:lnTo>
                  <a:lnTo>
                    <a:pt x="81" y="4"/>
                  </a:lnTo>
                  <a:lnTo>
                    <a:pt x="83" y="4"/>
                  </a:lnTo>
                  <a:lnTo>
                    <a:pt x="83" y="2"/>
                  </a:lnTo>
                  <a:lnTo>
                    <a:pt x="85" y="2"/>
                  </a:lnTo>
                  <a:lnTo>
                    <a:pt x="87" y="2"/>
                  </a:lnTo>
                  <a:lnTo>
                    <a:pt x="87" y="4"/>
                  </a:lnTo>
                  <a:lnTo>
                    <a:pt x="89" y="4"/>
                  </a:lnTo>
                  <a:lnTo>
                    <a:pt x="89" y="6"/>
                  </a:lnTo>
                  <a:lnTo>
                    <a:pt x="90" y="6"/>
                  </a:lnTo>
                  <a:lnTo>
                    <a:pt x="92" y="4"/>
                  </a:lnTo>
                  <a:lnTo>
                    <a:pt x="94" y="4"/>
                  </a:lnTo>
                  <a:lnTo>
                    <a:pt x="96" y="4"/>
                  </a:lnTo>
                  <a:lnTo>
                    <a:pt x="96" y="6"/>
                  </a:lnTo>
                  <a:lnTo>
                    <a:pt x="98" y="6"/>
                  </a:lnTo>
                  <a:lnTo>
                    <a:pt x="100" y="6"/>
                  </a:lnTo>
                  <a:lnTo>
                    <a:pt x="100" y="8"/>
                  </a:lnTo>
                  <a:lnTo>
                    <a:pt x="98" y="8"/>
                  </a:lnTo>
                  <a:lnTo>
                    <a:pt x="98" y="10"/>
                  </a:lnTo>
                  <a:lnTo>
                    <a:pt x="98" y="12"/>
                  </a:lnTo>
                  <a:lnTo>
                    <a:pt x="100" y="12"/>
                  </a:lnTo>
                  <a:lnTo>
                    <a:pt x="100" y="14"/>
                  </a:lnTo>
                  <a:lnTo>
                    <a:pt x="102" y="12"/>
                  </a:lnTo>
                  <a:lnTo>
                    <a:pt x="104" y="12"/>
                  </a:lnTo>
                  <a:lnTo>
                    <a:pt x="106" y="12"/>
                  </a:lnTo>
                  <a:lnTo>
                    <a:pt x="106" y="10"/>
                  </a:lnTo>
                  <a:lnTo>
                    <a:pt x="108" y="10"/>
                  </a:lnTo>
                  <a:lnTo>
                    <a:pt x="110" y="10"/>
                  </a:lnTo>
                  <a:lnTo>
                    <a:pt x="112" y="10"/>
                  </a:lnTo>
                  <a:lnTo>
                    <a:pt x="112" y="8"/>
                  </a:lnTo>
                  <a:lnTo>
                    <a:pt x="113" y="10"/>
                  </a:lnTo>
                  <a:lnTo>
                    <a:pt x="115" y="10"/>
                  </a:lnTo>
                  <a:lnTo>
                    <a:pt x="115" y="12"/>
                  </a:lnTo>
                  <a:lnTo>
                    <a:pt x="117" y="12"/>
                  </a:lnTo>
                  <a:lnTo>
                    <a:pt x="117" y="14"/>
                  </a:lnTo>
                  <a:lnTo>
                    <a:pt x="119" y="14"/>
                  </a:lnTo>
                  <a:lnTo>
                    <a:pt x="119" y="16"/>
                  </a:lnTo>
                  <a:lnTo>
                    <a:pt x="121" y="16"/>
                  </a:lnTo>
                  <a:lnTo>
                    <a:pt x="123" y="16"/>
                  </a:lnTo>
                  <a:lnTo>
                    <a:pt x="123" y="18"/>
                  </a:lnTo>
                  <a:lnTo>
                    <a:pt x="123" y="20"/>
                  </a:lnTo>
                  <a:lnTo>
                    <a:pt x="123" y="22"/>
                  </a:lnTo>
                  <a:lnTo>
                    <a:pt x="121" y="23"/>
                  </a:lnTo>
                  <a:lnTo>
                    <a:pt x="121" y="25"/>
                  </a:lnTo>
                  <a:lnTo>
                    <a:pt x="123" y="25"/>
                  </a:lnTo>
                  <a:lnTo>
                    <a:pt x="123" y="27"/>
                  </a:lnTo>
                  <a:lnTo>
                    <a:pt x="123" y="29"/>
                  </a:lnTo>
                  <a:lnTo>
                    <a:pt x="125" y="29"/>
                  </a:lnTo>
                  <a:lnTo>
                    <a:pt x="125" y="31"/>
                  </a:lnTo>
                  <a:lnTo>
                    <a:pt x="125" y="33"/>
                  </a:lnTo>
                  <a:lnTo>
                    <a:pt x="123" y="33"/>
                  </a:lnTo>
                  <a:lnTo>
                    <a:pt x="123" y="35"/>
                  </a:lnTo>
                  <a:lnTo>
                    <a:pt x="121" y="35"/>
                  </a:lnTo>
                  <a:lnTo>
                    <a:pt x="121" y="37"/>
                  </a:lnTo>
                  <a:lnTo>
                    <a:pt x="121" y="39"/>
                  </a:lnTo>
                  <a:lnTo>
                    <a:pt x="125" y="41"/>
                  </a:lnTo>
                  <a:lnTo>
                    <a:pt x="125" y="43"/>
                  </a:lnTo>
                  <a:lnTo>
                    <a:pt x="127" y="43"/>
                  </a:lnTo>
                  <a:lnTo>
                    <a:pt x="127" y="45"/>
                  </a:lnTo>
                  <a:lnTo>
                    <a:pt x="127" y="46"/>
                  </a:lnTo>
                  <a:lnTo>
                    <a:pt x="125" y="46"/>
                  </a:lnTo>
                  <a:lnTo>
                    <a:pt x="127" y="46"/>
                  </a:lnTo>
                  <a:lnTo>
                    <a:pt x="127" y="48"/>
                  </a:lnTo>
                  <a:lnTo>
                    <a:pt x="129" y="48"/>
                  </a:lnTo>
                  <a:lnTo>
                    <a:pt x="129" y="50"/>
                  </a:lnTo>
                  <a:lnTo>
                    <a:pt x="129" y="52"/>
                  </a:lnTo>
                  <a:lnTo>
                    <a:pt x="129" y="54"/>
                  </a:lnTo>
                  <a:lnTo>
                    <a:pt x="133" y="56"/>
                  </a:lnTo>
                  <a:lnTo>
                    <a:pt x="135" y="56"/>
                  </a:lnTo>
                  <a:lnTo>
                    <a:pt x="135" y="58"/>
                  </a:lnTo>
                  <a:lnTo>
                    <a:pt x="137" y="58"/>
                  </a:lnTo>
                  <a:lnTo>
                    <a:pt x="137" y="60"/>
                  </a:lnTo>
                  <a:lnTo>
                    <a:pt x="137" y="58"/>
                  </a:lnTo>
                  <a:lnTo>
                    <a:pt x="138" y="58"/>
                  </a:lnTo>
                  <a:lnTo>
                    <a:pt x="138" y="60"/>
                  </a:lnTo>
                  <a:lnTo>
                    <a:pt x="138" y="62"/>
                  </a:lnTo>
                  <a:lnTo>
                    <a:pt x="137" y="64"/>
                  </a:lnTo>
                  <a:lnTo>
                    <a:pt x="137" y="66"/>
                  </a:lnTo>
                  <a:lnTo>
                    <a:pt x="138" y="66"/>
                  </a:lnTo>
                  <a:lnTo>
                    <a:pt x="142" y="66"/>
                  </a:lnTo>
                  <a:lnTo>
                    <a:pt x="144" y="68"/>
                  </a:lnTo>
                  <a:lnTo>
                    <a:pt x="146" y="68"/>
                  </a:lnTo>
                  <a:lnTo>
                    <a:pt x="148" y="68"/>
                  </a:lnTo>
                  <a:lnTo>
                    <a:pt x="148" y="70"/>
                  </a:lnTo>
                  <a:lnTo>
                    <a:pt x="146" y="70"/>
                  </a:lnTo>
                  <a:lnTo>
                    <a:pt x="146" y="71"/>
                  </a:lnTo>
                  <a:lnTo>
                    <a:pt x="148" y="71"/>
                  </a:lnTo>
                  <a:lnTo>
                    <a:pt x="148" y="73"/>
                  </a:lnTo>
                  <a:lnTo>
                    <a:pt x="150" y="73"/>
                  </a:lnTo>
                  <a:lnTo>
                    <a:pt x="150" y="75"/>
                  </a:lnTo>
                  <a:lnTo>
                    <a:pt x="152" y="75"/>
                  </a:lnTo>
                  <a:lnTo>
                    <a:pt x="152" y="77"/>
                  </a:lnTo>
                  <a:lnTo>
                    <a:pt x="152" y="79"/>
                  </a:lnTo>
                  <a:lnTo>
                    <a:pt x="150" y="79"/>
                  </a:lnTo>
                  <a:lnTo>
                    <a:pt x="148" y="79"/>
                  </a:lnTo>
                  <a:lnTo>
                    <a:pt x="148" y="81"/>
                  </a:lnTo>
                  <a:lnTo>
                    <a:pt x="146" y="83"/>
                  </a:lnTo>
                  <a:lnTo>
                    <a:pt x="144" y="83"/>
                  </a:lnTo>
                  <a:lnTo>
                    <a:pt x="144" y="85"/>
                  </a:lnTo>
                  <a:lnTo>
                    <a:pt x="142" y="85"/>
                  </a:lnTo>
                  <a:lnTo>
                    <a:pt x="140" y="85"/>
                  </a:lnTo>
                  <a:lnTo>
                    <a:pt x="138" y="85"/>
                  </a:lnTo>
                  <a:lnTo>
                    <a:pt x="137" y="85"/>
                  </a:lnTo>
                  <a:lnTo>
                    <a:pt x="137" y="83"/>
                  </a:lnTo>
                  <a:lnTo>
                    <a:pt x="135" y="81"/>
                  </a:lnTo>
                  <a:lnTo>
                    <a:pt x="133" y="81"/>
                  </a:lnTo>
                  <a:lnTo>
                    <a:pt x="131" y="81"/>
                  </a:lnTo>
                  <a:lnTo>
                    <a:pt x="131" y="83"/>
                  </a:lnTo>
                  <a:lnTo>
                    <a:pt x="131" y="85"/>
                  </a:lnTo>
                  <a:lnTo>
                    <a:pt x="129" y="85"/>
                  </a:lnTo>
                  <a:lnTo>
                    <a:pt x="129" y="87"/>
                  </a:lnTo>
                  <a:lnTo>
                    <a:pt x="131" y="89"/>
                  </a:lnTo>
                  <a:lnTo>
                    <a:pt x="131" y="91"/>
                  </a:lnTo>
                  <a:lnTo>
                    <a:pt x="133" y="91"/>
                  </a:lnTo>
                  <a:lnTo>
                    <a:pt x="133" y="93"/>
                  </a:lnTo>
                  <a:lnTo>
                    <a:pt x="133" y="94"/>
                  </a:lnTo>
                  <a:lnTo>
                    <a:pt x="133" y="96"/>
                  </a:lnTo>
                  <a:lnTo>
                    <a:pt x="133" y="98"/>
                  </a:lnTo>
                  <a:lnTo>
                    <a:pt x="135" y="98"/>
                  </a:lnTo>
                  <a:lnTo>
                    <a:pt x="135" y="100"/>
                  </a:lnTo>
                  <a:lnTo>
                    <a:pt x="135" y="98"/>
                  </a:lnTo>
                  <a:lnTo>
                    <a:pt x="133" y="98"/>
                  </a:lnTo>
                  <a:lnTo>
                    <a:pt x="133" y="100"/>
                  </a:lnTo>
                  <a:lnTo>
                    <a:pt x="135" y="100"/>
                  </a:lnTo>
                  <a:lnTo>
                    <a:pt x="133" y="100"/>
                  </a:lnTo>
                  <a:lnTo>
                    <a:pt x="135" y="100"/>
                  </a:lnTo>
                  <a:lnTo>
                    <a:pt x="135" y="102"/>
                  </a:lnTo>
                  <a:lnTo>
                    <a:pt x="135" y="104"/>
                  </a:lnTo>
                  <a:lnTo>
                    <a:pt x="133" y="106"/>
                  </a:lnTo>
                  <a:lnTo>
                    <a:pt x="135" y="106"/>
                  </a:lnTo>
                  <a:lnTo>
                    <a:pt x="137" y="106"/>
                  </a:lnTo>
                  <a:lnTo>
                    <a:pt x="135" y="106"/>
                  </a:lnTo>
                  <a:lnTo>
                    <a:pt x="135" y="108"/>
                  </a:lnTo>
                  <a:lnTo>
                    <a:pt x="137" y="108"/>
                  </a:lnTo>
                  <a:lnTo>
                    <a:pt x="137" y="110"/>
                  </a:lnTo>
                  <a:lnTo>
                    <a:pt x="135" y="110"/>
                  </a:lnTo>
                  <a:lnTo>
                    <a:pt x="133" y="110"/>
                  </a:lnTo>
                  <a:lnTo>
                    <a:pt x="131" y="110"/>
                  </a:lnTo>
                  <a:lnTo>
                    <a:pt x="129" y="110"/>
                  </a:lnTo>
                  <a:lnTo>
                    <a:pt x="129" y="112"/>
                  </a:lnTo>
                  <a:lnTo>
                    <a:pt x="127" y="112"/>
                  </a:lnTo>
                  <a:lnTo>
                    <a:pt x="123" y="112"/>
                  </a:lnTo>
                  <a:lnTo>
                    <a:pt x="123" y="114"/>
                  </a:lnTo>
                  <a:lnTo>
                    <a:pt x="121" y="114"/>
                  </a:lnTo>
                  <a:lnTo>
                    <a:pt x="121" y="116"/>
                  </a:lnTo>
                  <a:lnTo>
                    <a:pt x="119" y="118"/>
                  </a:lnTo>
                  <a:lnTo>
                    <a:pt x="119" y="119"/>
                  </a:lnTo>
                  <a:lnTo>
                    <a:pt x="119" y="121"/>
                  </a:lnTo>
                  <a:lnTo>
                    <a:pt x="117" y="121"/>
                  </a:lnTo>
                  <a:lnTo>
                    <a:pt x="117" y="123"/>
                  </a:lnTo>
                  <a:lnTo>
                    <a:pt x="117" y="125"/>
                  </a:lnTo>
                  <a:lnTo>
                    <a:pt x="117" y="127"/>
                  </a:lnTo>
                  <a:lnTo>
                    <a:pt x="119" y="127"/>
                  </a:lnTo>
                  <a:lnTo>
                    <a:pt x="117" y="127"/>
                  </a:lnTo>
                  <a:lnTo>
                    <a:pt x="119" y="129"/>
                  </a:lnTo>
                  <a:lnTo>
                    <a:pt x="119" y="131"/>
                  </a:lnTo>
                  <a:lnTo>
                    <a:pt x="117" y="131"/>
                  </a:lnTo>
                  <a:lnTo>
                    <a:pt x="117" y="133"/>
                  </a:lnTo>
                  <a:lnTo>
                    <a:pt x="115" y="133"/>
                  </a:lnTo>
                  <a:lnTo>
                    <a:pt x="115" y="131"/>
                  </a:lnTo>
                  <a:lnTo>
                    <a:pt x="113" y="131"/>
                  </a:lnTo>
                  <a:lnTo>
                    <a:pt x="113" y="129"/>
                  </a:lnTo>
                  <a:lnTo>
                    <a:pt x="113" y="127"/>
                  </a:lnTo>
                  <a:lnTo>
                    <a:pt x="112" y="127"/>
                  </a:lnTo>
                  <a:lnTo>
                    <a:pt x="110" y="127"/>
                  </a:lnTo>
                  <a:lnTo>
                    <a:pt x="108" y="127"/>
                  </a:lnTo>
                  <a:lnTo>
                    <a:pt x="106" y="127"/>
                  </a:lnTo>
                  <a:lnTo>
                    <a:pt x="104" y="127"/>
                  </a:lnTo>
                  <a:lnTo>
                    <a:pt x="102" y="127"/>
                  </a:lnTo>
                  <a:lnTo>
                    <a:pt x="100" y="127"/>
                  </a:lnTo>
                  <a:lnTo>
                    <a:pt x="100" y="129"/>
                  </a:lnTo>
                  <a:lnTo>
                    <a:pt x="98" y="129"/>
                  </a:lnTo>
                  <a:lnTo>
                    <a:pt x="96" y="129"/>
                  </a:lnTo>
                  <a:lnTo>
                    <a:pt x="96" y="127"/>
                  </a:lnTo>
                  <a:lnTo>
                    <a:pt x="96" y="125"/>
                  </a:lnTo>
                  <a:lnTo>
                    <a:pt x="96" y="123"/>
                  </a:lnTo>
                  <a:lnTo>
                    <a:pt x="94" y="123"/>
                  </a:lnTo>
                  <a:lnTo>
                    <a:pt x="92" y="123"/>
                  </a:lnTo>
                  <a:lnTo>
                    <a:pt x="92" y="125"/>
                  </a:lnTo>
                  <a:lnTo>
                    <a:pt x="90" y="125"/>
                  </a:lnTo>
                  <a:lnTo>
                    <a:pt x="89" y="125"/>
                  </a:lnTo>
                  <a:lnTo>
                    <a:pt x="89" y="127"/>
                  </a:lnTo>
                  <a:lnTo>
                    <a:pt x="89" y="129"/>
                  </a:lnTo>
                  <a:lnTo>
                    <a:pt x="89" y="127"/>
                  </a:lnTo>
                  <a:lnTo>
                    <a:pt x="87" y="127"/>
                  </a:lnTo>
                  <a:lnTo>
                    <a:pt x="87" y="125"/>
                  </a:lnTo>
                  <a:lnTo>
                    <a:pt x="85" y="125"/>
                  </a:lnTo>
                  <a:lnTo>
                    <a:pt x="83" y="125"/>
                  </a:lnTo>
                  <a:lnTo>
                    <a:pt x="81" y="123"/>
                  </a:lnTo>
                  <a:lnTo>
                    <a:pt x="81" y="121"/>
                  </a:lnTo>
                  <a:lnTo>
                    <a:pt x="79" y="123"/>
                  </a:lnTo>
                  <a:lnTo>
                    <a:pt x="79" y="125"/>
                  </a:lnTo>
                  <a:lnTo>
                    <a:pt x="77" y="125"/>
                  </a:lnTo>
                  <a:lnTo>
                    <a:pt x="75" y="125"/>
                  </a:lnTo>
                  <a:lnTo>
                    <a:pt x="75" y="123"/>
                  </a:lnTo>
                  <a:lnTo>
                    <a:pt x="73" y="123"/>
                  </a:lnTo>
                  <a:lnTo>
                    <a:pt x="73" y="125"/>
                  </a:lnTo>
                  <a:lnTo>
                    <a:pt x="73" y="127"/>
                  </a:lnTo>
                  <a:lnTo>
                    <a:pt x="71" y="127"/>
                  </a:lnTo>
                  <a:lnTo>
                    <a:pt x="71" y="125"/>
                  </a:lnTo>
                  <a:lnTo>
                    <a:pt x="71" y="123"/>
                  </a:lnTo>
                  <a:lnTo>
                    <a:pt x="69" y="123"/>
                  </a:lnTo>
                  <a:lnTo>
                    <a:pt x="67" y="123"/>
                  </a:lnTo>
                  <a:lnTo>
                    <a:pt x="65" y="123"/>
                  </a:lnTo>
                  <a:lnTo>
                    <a:pt x="65" y="121"/>
                  </a:lnTo>
                  <a:lnTo>
                    <a:pt x="64" y="121"/>
                  </a:lnTo>
                  <a:lnTo>
                    <a:pt x="64" y="119"/>
                  </a:lnTo>
                  <a:lnTo>
                    <a:pt x="62" y="119"/>
                  </a:lnTo>
                  <a:lnTo>
                    <a:pt x="60" y="119"/>
                  </a:lnTo>
                  <a:lnTo>
                    <a:pt x="58" y="119"/>
                  </a:lnTo>
                  <a:lnTo>
                    <a:pt x="56" y="118"/>
                  </a:lnTo>
                  <a:lnTo>
                    <a:pt x="52" y="118"/>
                  </a:lnTo>
                  <a:lnTo>
                    <a:pt x="48" y="118"/>
                  </a:lnTo>
                  <a:lnTo>
                    <a:pt x="46" y="116"/>
                  </a:lnTo>
                  <a:lnTo>
                    <a:pt x="44" y="116"/>
                  </a:lnTo>
                  <a:lnTo>
                    <a:pt x="41" y="116"/>
                  </a:lnTo>
                  <a:lnTo>
                    <a:pt x="39" y="116"/>
                  </a:lnTo>
                  <a:lnTo>
                    <a:pt x="35" y="116"/>
                  </a:lnTo>
                  <a:lnTo>
                    <a:pt x="33" y="114"/>
                  </a:lnTo>
                  <a:lnTo>
                    <a:pt x="31" y="114"/>
                  </a:lnTo>
                  <a:lnTo>
                    <a:pt x="31" y="116"/>
                  </a:lnTo>
                  <a:lnTo>
                    <a:pt x="29" y="116"/>
                  </a:lnTo>
                  <a:lnTo>
                    <a:pt x="25" y="116"/>
                  </a:lnTo>
                  <a:lnTo>
                    <a:pt x="23" y="116"/>
                  </a:lnTo>
                  <a:lnTo>
                    <a:pt x="19" y="116"/>
                  </a:lnTo>
                  <a:lnTo>
                    <a:pt x="19" y="118"/>
                  </a:lnTo>
                  <a:lnTo>
                    <a:pt x="17" y="118"/>
                  </a:lnTo>
                  <a:lnTo>
                    <a:pt x="17" y="119"/>
                  </a:lnTo>
                  <a:lnTo>
                    <a:pt x="17" y="121"/>
                  </a:lnTo>
                  <a:lnTo>
                    <a:pt x="16" y="121"/>
                  </a:lnTo>
                  <a:lnTo>
                    <a:pt x="14" y="123"/>
                  </a:lnTo>
                  <a:lnTo>
                    <a:pt x="12" y="123"/>
                  </a:lnTo>
                  <a:lnTo>
                    <a:pt x="10" y="123"/>
                  </a:lnTo>
                  <a:lnTo>
                    <a:pt x="8" y="123"/>
                  </a:lnTo>
                  <a:lnTo>
                    <a:pt x="6" y="123"/>
                  </a:lnTo>
                  <a:lnTo>
                    <a:pt x="8" y="125"/>
                  </a:lnTo>
                  <a:lnTo>
                    <a:pt x="6" y="125"/>
                  </a:lnTo>
                  <a:lnTo>
                    <a:pt x="6" y="123"/>
                  </a:lnTo>
                  <a:lnTo>
                    <a:pt x="6" y="121"/>
                  </a:lnTo>
                  <a:lnTo>
                    <a:pt x="6" y="119"/>
                  </a:lnTo>
                  <a:lnTo>
                    <a:pt x="8" y="119"/>
                  </a:lnTo>
                  <a:lnTo>
                    <a:pt x="8" y="118"/>
                  </a:lnTo>
                  <a:lnTo>
                    <a:pt x="6" y="118"/>
                  </a:lnTo>
                  <a:lnTo>
                    <a:pt x="8" y="116"/>
                  </a:lnTo>
                  <a:lnTo>
                    <a:pt x="8" y="114"/>
                  </a:lnTo>
                  <a:lnTo>
                    <a:pt x="8" y="112"/>
                  </a:lnTo>
                  <a:lnTo>
                    <a:pt x="8" y="110"/>
                  </a:lnTo>
                  <a:lnTo>
                    <a:pt x="6" y="110"/>
                  </a:lnTo>
                  <a:lnTo>
                    <a:pt x="4" y="110"/>
                  </a:lnTo>
                  <a:lnTo>
                    <a:pt x="6" y="110"/>
                  </a:lnTo>
                  <a:lnTo>
                    <a:pt x="6" y="108"/>
                  </a:lnTo>
                  <a:lnTo>
                    <a:pt x="4" y="108"/>
                  </a:lnTo>
                  <a:lnTo>
                    <a:pt x="2" y="108"/>
                  </a:lnTo>
                  <a:lnTo>
                    <a:pt x="0" y="108"/>
                  </a:lnTo>
                  <a:lnTo>
                    <a:pt x="0" y="106"/>
                  </a:lnTo>
                  <a:lnTo>
                    <a:pt x="0" y="104"/>
                  </a:lnTo>
                  <a:lnTo>
                    <a:pt x="2" y="102"/>
                  </a:lnTo>
                  <a:lnTo>
                    <a:pt x="4" y="100"/>
                  </a:lnTo>
                  <a:lnTo>
                    <a:pt x="4" y="98"/>
                  </a:lnTo>
                  <a:lnTo>
                    <a:pt x="6" y="98"/>
                  </a:lnTo>
                  <a:lnTo>
                    <a:pt x="10" y="96"/>
                  </a:lnTo>
                  <a:lnTo>
                    <a:pt x="12" y="96"/>
                  </a:lnTo>
                  <a:lnTo>
                    <a:pt x="12" y="94"/>
                  </a:lnTo>
                  <a:lnTo>
                    <a:pt x="12" y="93"/>
                  </a:lnTo>
                  <a:lnTo>
                    <a:pt x="12" y="91"/>
                  </a:lnTo>
                  <a:lnTo>
                    <a:pt x="12" y="89"/>
                  </a:lnTo>
                  <a:lnTo>
                    <a:pt x="12" y="87"/>
                  </a:lnTo>
                  <a:lnTo>
                    <a:pt x="12" y="85"/>
                  </a:lnTo>
                  <a:lnTo>
                    <a:pt x="12" y="83"/>
                  </a:lnTo>
                  <a:lnTo>
                    <a:pt x="10" y="83"/>
                  </a:lnTo>
                  <a:lnTo>
                    <a:pt x="10" y="81"/>
                  </a:lnTo>
                  <a:lnTo>
                    <a:pt x="10" y="79"/>
                  </a:lnTo>
                  <a:lnTo>
                    <a:pt x="10" y="77"/>
                  </a:lnTo>
                  <a:lnTo>
                    <a:pt x="8" y="77"/>
                  </a:lnTo>
                  <a:lnTo>
                    <a:pt x="8" y="75"/>
                  </a:lnTo>
                  <a:lnTo>
                    <a:pt x="6" y="71"/>
                  </a:lnTo>
                  <a:lnTo>
                    <a:pt x="6" y="70"/>
                  </a:lnTo>
                  <a:lnTo>
                    <a:pt x="6" y="68"/>
                  </a:lnTo>
                  <a:lnTo>
                    <a:pt x="6" y="66"/>
                  </a:lnTo>
                  <a:lnTo>
                    <a:pt x="6" y="64"/>
                  </a:lnTo>
                  <a:lnTo>
                    <a:pt x="4" y="62"/>
                  </a:lnTo>
                  <a:lnTo>
                    <a:pt x="6" y="62"/>
                  </a:lnTo>
                  <a:lnTo>
                    <a:pt x="8" y="64"/>
                  </a:lnTo>
                  <a:lnTo>
                    <a:pt x="8" y="62"/>
                  </a:lnTo>
                  <a:lnTo>
                    <a:pt x="10" y="62"/>
                  </a:lnTo>
                  <a:lnTo>
                    <a:pt x="12" y="62"/>
                  </a:lnTo>
                  <a:lnTo>
                    <a:pt x="14" y="62"/>
                  </a:lnTo>
                  <a:lnTo>
                    <a:pt x="16" y="62"/>
                  </a:lnTo>
                  <a:lnTo>
                    <a:pt x="17" y="62"/>
                  </a:lnTo>
                  <a:lnTo>
                    <a:pt x="17" y="64"/>
                  </a:lnTo>
                  <a:lnTo>
                    <a:pt x="19" y="64"/>
                  </a:lnTo>
                  <a:lnTo>
                    <a:pt x="21" y="62"/>
                  </a:lnTo>
                  <a:lnTo>
                    <a:pt x="23" y="62"/>
                  </a:lnTo>
                  <a:lnTo>
                    <a:pt x="23" y="60"/>
                  </a:lnTo>
                  <a:lnTo>
                    <a:pt x="23" y="62"/>
                  </a:lnTo>
                  <a:lnTo>
                    <a:pt x="25" y="62"/>
                  </a:lnTo>
                  <a:lnTo>
                    <a:pt x="27" y="60"/>
                  </a:lnTo>
                  <a:lnTo>
                    <a:pt x="25" y="60"/>
                  </a:lnTo>
                  <a:lnTo>
                    <a:pt x="25" y="58"/>
                  </a:lnTo>
                  <a:lnTo>
                    <a:pt x="27" y="58"/>
                  </a:lnTo>
                  <a:lnTo>
                    <a:pt x="27" y="56"/>
                  </a:lnTo>
                  <a:lnTo>
                    <a:pt x="29" y="56"/>
                  </a:lnTo>
                  <a:lnTo>
                    <a:pt x="31" y="56"/>
                  </a:lnTo>
                  <a:lnTo>
                    <a:pt x="31" y="54"/>
                  </a:lnTo>
                  <a:lnTo>
                    <a:pt x="33" y="54"/>
                  </a:lnTo>
                  <a:lnTo>
                    <a:pt x="35" y="54"/>
                  </a:lnTo>
                  <a:lnTo>
                    <a:pt x="37" y="52"/>
                  </a:lnTo>
                  <a:lnTo>
                    <a:pt x="39" y="54"/>
                  </a:lnTo>
                  <a:lnTo>
                    <a:pt x="37" y="54"/>
                  </a:lnTo>
                  <a:lnTo>
                    <a:pt x="37" y="56"/>
                  </a:lnTo>
                  <a:lnTo>
                    <a:pt x="39" y="56"/>
                  </a:lnTo>
                  <a:lnTo>
                    <a:pt x="41" y="56"/>
                  </a:lnTo>
                  <a:lnTo>
                    <a:pt x="41" y="54"/>
                  </a:lnTo>
                  <a:lnTo>
                    <a:pt x="42" y="54"/>
                  </a:lnTo>
                  <a:lnTo>
                    <a:pt x="41" y="54"/>
                  </a:lnTo>
                  <a:lnTo>
                    <a:pt x="41" y="52"/>
                  </a:lnTo>
                  <a:lnTo>
                    <a:pt x="39" y="52"/>
                  </a:lnTo>
                  <a:lnTo>
                    <a:pt x="37" y="52"/>
                  </a:lnTo>
                  <a:lnTo>
                    <a:pt x="37" y="50"/>
                  </a:lnTo>
                  <a:lnTo>
                    <a:pt x="39" y="50"/>
                  </a:lnTo>
                  <a:lnTo>
                    <a:pt x="39" y="48"/>
                  </a:lnTo>
                  <a:lnTo>
                    <a:pt x="39" y="46"/>
                  </a:lnTo>
                  <a:lnTo>
                    <a:pt x="41" y="46"/>
                  </a:lnTo>
                  <a:lnTo>
                    <a:pt x="41" y="45"/>
                  </a:lnTo>
                  <a:lnTo>
                    <a:pt x="41" y="43"/>
                  </a:lnTo>
                  <a:lnTo>
                    <a:pt x="41" y="41"/>
                  </a:lnTo>
                  <a:lnTo>
                    <a:pt x="41" y="39"/>
                  </a:lnTo>
                  <a:lnTo>
                    <a:pt x="42" y="39"/>
                  </a:lnTo>
                  <a:lnTo>
                    <a:pt x="41" y="37"/>
                  </a:lnTo>
                  <a:lnTo>
                    <a:pt x="42" y="37"/>
                  </a:lnTo>
                  <a:lnTo>
                    <a:pt x="42" y="35"/>
                  </a:lnTo>
                  <a:lnTo>
                    <a:pt x="44" y="35"/>
                  </a:lnTo>
                  <a:lnTo>
                    <a:pt x="46" y="35"/>
                  </a:lnTo>
                  <a:lnTo>
                    <a:pt x="46" y="33"/>
                  </a:lnTo>
                  <a:lnTo>
                    <a:pt x="48" y="33"/>
                  </a:lnTo>
                  <a:lnTo>
                    <a:pt x="48" y="31"/>
                  </a:lnTo>
                  <a:lnTo>
                    <a:pt x="48" y="29"/>
                  </a:lnTo>
                  <a:lnTo>
                    <a:pt x="50" y="29"/>
                  </a:lnTo>
                  <a:lnTo>
                    <a:pt x="52" y="29"/>
                  </a:lnTo>
                  <a:lnTo>
                    <a:pt x="54" y="29"/>
                  </a:lnTo>
                  <a:lnTo>
                    <a:pt x="56" y="29"/>
                  </a:lnTo>
                  <a:lnTo>
                    <a:pt x="56" y="27"/>
                  </a:lnTo>
                  <a:lnTo>
                    <a:pt x="56" y="25"/>
                  </a:lnTo>
                  <a:lnTo>
                    <a:pt x="58" y="25"/>
                  </a:lnTo>
                  <a:lnTo>
                    <a:pt x="54" y="23"/>
                  </a:lnTo>
                  <a:lnTo>
                    <a:pt x="52" y="23"/>
                  </a:lnTo>
                  <a:lnTo>
                    <a:pt x="52" y="22"/>
                  </a:lnTo>
                  <a:lnTo>
                    <a:pt x="54" y="22"/>
                  </a:lnTo>
                  <a:lnTo>
                    <a:pt x="54" y="20"/>
                  </a:lnTo>
                  <a:lnTo>
                    <a:pt x="54" y="18"/>
                  </a:lnTo>
                  <a:lnTo>
                    <a:pt x="54" y="16"/>
                  </a:lnTo>
                  <a:lnTo>
                    <a:pt x="54" y="14"/>
                  </a:lnTo>
                  <a:lnTo>
                    <a:pt x="56" y="14"/>
                  </a:lnTo>
                  <a:lnTo>
                    <a:pt x="58" y="14"/>
                  </a:lnTo>
                  <a:lnTo>
                    <a:pt x="58" y="12"/>
                  </a:lnTo>
                  <a:lnTo>
                    <a:pt x="60" y="12"/>
                  </a:lnTo>
                  <a:lnTo>
                    <a:pt x="60" y="10"/>
                  </a:lnTo>
                  <a:lnTo>
                    <a:pt x="64" y="10"/>
                  </a:lnTo>
                  <a:lnTo>
                    <a:pt x="65" y="10"/>
                  </a:lnTo>
                  <a:lnTo>
                    <a:pt x="67" y="10"/>
                  </a:lnTo>
                  <a:lnTo>
                    <a:pt x="69" y="10"/>
                  </a:lnTo>
                  <a:lnTo>
                    <a:pt x="71" y="10"/>
                  </a:lnTo>
                  <a:lnTo>
                    <a:pt x="71" y="8"/>
                  </a:lnTo>
                  <a:lnTo>
                    <a:pt x="71" y="6"/>
                  </a:lnTo>
                  <a:lnTo>
                    <a:pt x="73" y="6"/>
                  </a:lnTo>
                  <a:lnTo>
                    <a:pt x="73" y="4"/>
                  </a:lnTo>
                  <a:lnTo>
                    <a:pt x="75" y="2"/>
                  </a:lnTo>
                  <a:lnTo>
                    <a:pt x="77" y="2"/>
                  </a:lnTo>
                  <a:lnTo>
                    <a:pt x="77" y="0"/>
                  </a:lnTo>
                  <a:lnTo>
                    <a:pt x="79"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35"/>
            <p:cNvSpPr>
              <a:spLocks noEditPoints="1"/>
            </p:cNvSpPr>
            <p:nvPr/>
          </p:nvSpPr>
          <p:spPr bwMode="auto">
            <a:xfrm>
              <a:off x="2774950" y="4357688"/>
              <a:ext cx="36513" cy="69850"/>
            </a:xfrm>
            <a:custGeom>
              <a:avLst/>
              <a:gdLst>
                <a:gd name="T0" fmla="*/ 23 w 23"/>
                <a:gd name="T1" fmla="*/ 19 h 44"/>
                <a:gd name="T2" fmla="*/ 23 w 23"/>
                <a:gd name="T3" fmla="*/ 19 h 44"/>
                <a:gd name="T4" fmla="*/ 19 w 23"/>
                <a:gd name="T5" fmla="*/ 17 h 44"/>
                <a:gd name="T6" fmla="*/ 19 w 23"/>
                <a:gd name="T7" fmla="*/ 17 h 44"/>
                <a:gd name="T8" fmla="*/ 23 w 23"/>
                <a:gd name="T9" fmla="*/ 17 h 44"/>
                <a:gd name="T10" fmla="*/ 21 w 23"/>
                <a:gd name="T11" fmla="*/ 19 h 44"/>
                <a:gd name="T12" fmla="*/ 21 w 23"/>
                <a:gd name="T13" fmla="*/ 19 h 44"/>
                <a:gd name="T14" fmla="*/ 23 w 23"/>
                <a:gd name="T15" fmla="*/ 17 h 44"/>
                <a:gd name="T16" fmla="*/ 23 w 23"/>
                <a:gd name="T17" fmla="*/ 15 h 44"/>
                <a:gd name="T18" fmla="*/ 23 w 23"/>
                <a:gd name="T19" fmla="*/ 15 h 44"/>
                <a:gd name="T20" fmla="*/ 19 w 23"/>
                <a:gd name="T21" fmla="*/ 15 h 44"/>
                <a:gd name="T22" fmla="*/ 19 w 23"/>
                <a:gd name="T23" fmla="*/ 13 h 44"/>
                <a:gd name="T24" fmla="*/ 21 w 23"/>
                <a:gd name="T25" fmla="*/ 7 h 44"/>
                <a:gd name="T26" fmla="*/ 21 w 23"/>
                <a:gd name="T27" fmla="*/ 7 h 44"/>
                <a:gd name="T28" fmla="*/ 21 w 23"/>
                <a:gd name="T29" fmla="*/ 5 h 44"/>
                <a:gd name="T30" fmla="*/ 21 w 23"/>
                <a:gd name="T31" fmla="*/ 7 h 44"/>
                <a:gd name="T32" fmla="*/ 21 w 23"/>
                <a:gd name="T33" fmla="*/ 7 h 44"/>
                <a:gd name="T34" fmla="*/ 21 w 23"/>
                <a:gd name="T35" fmla="*/ 9 h 44"/>
                <a:gd name="T36" fmla="*/ 21 w 23"/>
                <a:gd name="T37" fmla="*/ 9 h 44"/>
                <a:gd name="T38" fmla="*/ 21 w 23"/>
                <a:gd name="T39" fmla="*/ 5 h 44"/>
                <a:gd name="T40" fmla="*/ 21 w 23"/>
                <a:gd name="T41" fmla="*/ 5 h 44"/>
                <a:gd name="T42" fmla="*/ 23 w 23"/>
                <a:gd name="T43" fmla="*/ 5 h 44"/>
                <a:gd name="T44" fmla="*/ 13 w 23"/>
                <a:gd name="T45" fmla="*/ 0 h 44"/>
                <a:gd name="T46" fmla="*/ 13 w 23"/>
                <a:gd name="T47" fmla="*/ 1 h 44"/>
                <a:gd name="T48" fmla="*/ 15 w 23"/>
                <a:gd name="T49" fmla="*/ 3 h 44"/>
                <a:gd name="T50" fmla="*/ 17 w 23"/>
                <a:gd name="T51" fmla="*/ 1 h 44"/>
                <a:gd name="T52" fmla="*/ 19 w 23"/>
                <a:gd name="T53" fmla="*/ 1 h 44"/>
                <a:gd name="T54" fmla="*/ 19 w 23"/>
                <a:gd name="T55" fmla="*/ 1 h 44"/>
                <a:gd name="T56" fmla="*/ 19 w 23"/>
                <a:gd name="T57" fmla="*/ 7 h 44"/>
                <a:gd name="T58" fmla="*/ 17 w 23"/>
                <a:gd name="T59" fmla="*/ 13 h 44"/>
                <a:gd name="T60" fmla="*/ 17 w 23"/>
                <a:gd name="T61" fmla="*/ 15 h 44"/>
                <a:gd name="T62" fmla="*/ 15 w 23"/>
                <a:gd name="T63" fmla="*/ 17 h 44"/>
                <a:gd name="T64" fmla="*/ 15 w 23"/>
                <a:gd name="T65" fmla="*/ 23 h 44"/>
                <a:gd name="T66" fmla="*/ 17 w 23"/>
                <a:gd name="T67" fmla="*/ 25 h 44"/>
                <a:gd name="T68" fmla="*/ 15 w 23"/>
                <a:gd name="T69" fmla="*/ 26 h 44"/>
                <a:gd name="T70" fmla="*/ 15 w 23"/>
                <a:gd name="T71" fmla="*/ 28 h 44"/>
                <a:gd name="T72" fmla="*/ 15 w 23"/>
                <a:gd name="T73" fmla="*/ 28 h 44"/>
                <a:gd name="T74" fmla="*/ 15 w 23"/>
                <a:gd name="T75" fmla="*/ 30 h 44"/>
                <a:gd name="T76" fmla="*/ 15 w 23"/>
                <a:gd name="T77" fmla="*/ 32 h 44"/>
                <a:gd name="T78" fmla="*/ 13 w 23"/>
                <a:gd name="T79" fmla="*/ 32 h 44"/>
                <a:gd name="T80" fmla="*/ 13 w 23"/>
                <a:gd name="T81" fmla="*/ 32 h 44"/>
                <a:gd name="T82" fmla="*/ 13 w 23"/>
                <a:gd name="T83" fmla="*/ 34 h 44"/>
                <a:gd name="T84" fmla="*/ 13 w 23"/>
                <a:gd name="T85" fmla="*/ 34 h 44"/>
                <a:gd name="T86" fmla="*/ 11 w 23"/>
                <a:gd name="T87" fmla="*/ 36 h 44"/>
                <a:gd name="T88" fmla="*/ 11 w 23"/>
                <a:gd name="T89" fmla="*/ 36 h 44"/>
                <a:gd name="T90" fmla="*/ 11 w 23"/>
                <a:gd name="T91" fmla="*/ 36 h 44"/>
                <a:gd name="T92" fmla="*/ 9 w 23"/>
                <a:gd name="T93" fmla="*/ 36 h 44"/>
                <a:gd name="T94" fmla="*/ 9 w 23"/>
                <a:gd name="T95" fmla="*/ 38 h 44"/>
                <a:gd name="T96" fmla="*/ 7 w 23"/>
                <a:gd name="T97" fmla="*/ 40 h 44"/>
                <a:gd name="T98" fmla="*/ 7 w 23"/>
                <a:gd name="T99" fmla="*/ 40 h 44"/>
                <a:gd name="T100" fmla="*/ 5 w 23"/>
                <a:gd name="T101" fmla="*/ 42 h 44"/>
                <a:gd name="T102" fmla="*/ 4 w 23"/>
                <a:gd name="T103" fmla="*/ 44 h 44"/>
                <a:gd name="T104" fmla="*/ 0 w 23"/>
                <a:gd name="T105" fmla="*/ 44 h 44"/>
                <a:gd name="T106" fmla="*/ 2 w 23"/>
                <a:gd name="T107" fmla="*/ 19 h 44"/>
                <a:gd name="T108" fmla="*/ 4 w 23"/>
                <a:gd name="T109" fmla="*/ 9 h 44"/>
                <a:gd name="T110" fmla="*/ 5 w 23"/>
                <a:gd name="T111" fmla="*/ 9 h 44"/>
                <a:gd name="T112" fmla="*/ 7 w 23"/>
                <a:gd name="T113" fmla="*/ 7 h 44"/>
                <a:gd name="T114" fmla="*/ 9 w 23"/>
                <a:gd name="T115" fmla="*/ 5 h 44"/>
                <a:gd name="T116" fmla="*/ 9 w 23"/>
                <a:gd name="T117" fmla="*/ 3 h 44"/>
                <a:gd name="T118" fmla="*/ 11 w 23"/>
                <a:gd name="T119" fmla="*/ 1 h 44"/>
                <a:gd name="T120" fmla="*/ 13 w 23"/>
                <a:gd name="T12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 h="44">
                  <a:moveTo>
                    <a:pt x="23" y="19"/>
                  </a:moveTo>
                  <a:lnTo>
                    <a:pt x="23" y="19"/>
                  </a:lnTo>
                  <a:lnTo>
                    <a:pt x="23" y="19"/>
                  </a:lnTo>
                  <a:lnTo>
                    <a:pt x="23" y="19"/>
                  </a:lnTo>
                  <a:lnTo>
                    <a:pt x="23" y="19"/>
                  </a:lnTo>
                  <a:lnTo>
                    <a:pt x="23" y="19"/>
                  </a:lnTo>
                  <a:lnTo>
                    <a:pt x="23" y="19"/>
                  </a:lnTo>
                  <a:lnTo>
                    <a:pt x="23" y="19"/>
                  </a:lnTo>
                  <a:lnTo>
                    <a:pt x="23" y="19"/>
                  </a:lnTo>
                  <a:lnTo>
                    <a:pt x="23" y="19"/>
                  </a:lnTo>
                  <a:lnTo>
                    <a:pt x="23" y="19"/>
                  </a:lnTo>
                  <a:lnTo>
                    <a:pt x="23" y="19"/>
                  </a:lnTo>
                  <a:lnTo>
                    <a:pt x="23" y="19"/>
                  </a:lnTo>
                  <a:lnTo>
                    <a:pt x="23" y="19"/>
                  </a:lnTo>
                  <a:lnTo>
                    <a:pt x="23" y="19"/>
                  </a:lnTo>
                  <a:lnTo>
                    <a:pt x="23" y="19"/>
                  </a:lnTo>
                  <a:lnTo>
                    <a:pt x="23" y="19"/>
                  </a:lnTo>
                  <a:close/>
                  <a:moveTo>
                    <a:pt x="19" y="17"/>
                  </a:moveTo>
                  <a:lnTo>
                    <a:pt x="19" y="17"/>
                  </a:lnTo>
                  <a:lnTo>
                    <a:pt x="19" y="17"/>
                  </a:lnTo>
                  <a:lnTo>
                    <a:pt x="19" y="17"/>
                  </a:lnTo>
                  <a:lnTo>
                    <a:pt x="19" y="17"/>
                  </a:lnTo>
                  <a:lnTo>
                    <a:pt x="19" y="17"/>
                  </a:lnTo>
                  <a:lnTo>
                    <a:pt x="19" y="17"/>
                  </a:lnTo>
                  <a:lnTo>
                    <a:pt x="19" y="17"/>
                  </a:lnTo>
                  <a:lnTo>
                    <a:pt x="19" y="17"/>
                  </a:lnTo>
                  <a:lnTo>
                    <a:pt x="19" y="17"/>
                  </a:lnTo>
                  <a:lnTo>
                    <a:pt x="19" y="17"/>
                  </a:lnTo>
                  <a:lnTo>
                    <a:pt x="19" y="17"/>
                  </a:lnTo>
                  <a:lnTo>
                    <a:pt x="19" y="17"/>
                  </a:lnTo>
                  <a:lnTo>
                    <a:pt x="19" y="17"/>
                  </a:lnTo>
                  <a:lnTo>
                    <a:pt x="19" y="17"/>
                  </a:lnTo>
                  <a:lnTo>
                    <a:pt x="19" y="17"/>
                  </a:lnTo>
                  <a:lnTo>
                    <a:pt x="19" y="15"/>
                  </a:lnTo>
                  <a:lnTo>
                    <a:pt x="19" y="17"/>
                  </a:lnTo>
                  <a:lnTo>
                    <a:pt x="19" y="17"/>
                  </a:lnTo>
                  <a:close/>
                  <a:moveTo>
                    <a:pt x="23" y="15"/>
                  </a:moveTo>
                  <a:lnTo>
                    <a:pt x="23" y="17"/>
                  </a:lnTo>
                  <a:lnTo>
                    <a:pt x="23" y="17"/>
                  </a:lnTo>
                  <a:lnTo>
                    <a:pt x="23" y="17"/>
                  </a:lnTo>
                  <a:lnTo>
                    <a:pt x="23" y="17"/>
                  </a:lnTo>
                  <a:lnTo>
                    <a:pt x="23" y="17"/>
                  </a:lnTo>
                  <a:lnTo>
                    <a:pt x="23" y="17"/>
                  </a:lnTo>
                  <a:lnTo>
                    <a:pt x="23" y="17"/>
                  </a:lnTo>
                  <a:lnTo>
                    <a:pt x="23" y="17"/>
                  </a:lnTo>
                  <a:lnTo>
                    <a:pt x="21" y="19"/>
                  </a:lnTo>
                  <a:lnTo>
                    <a:pt x="21" y="19"/>
                  </a:lnTo>
                  <a:lnTo>
                    <a:pt x="21" y="19"/>
                  </a:lnTo>
                  <a:lnTo>
                    <a:pt x="21" y="19"/>
                  </a:lnTo>
                  <a:lnTo>
                    <a:pt x="21" y="19"/>
                  </a:lnTo>
                  <a:lnTo>
                    <a:pt x="21" y="19"/>
                  </a:lnTo>
                  <a:lnTo>
                    <a:pt x="21" y="19"/>
                  </a:lnTo>
                  <a:lnTo>
                    <a:pt x="21" y="21"/>
                  </a:lnTo>
                  <a:lnTo>
                    <a:pt x="21" y="19"/>
                  </a:lnTo>
                  <a:lnTo>
                    <a:pt x="21" y="19"/>
                  </a:lnTo>
                  <a:lnTo>
                    <a:pt x="21" y="19"/>
                  </a:lnTo>
                  <a:lnTo>
                    <a:pt x="21" y="19"/>
                  </a:lnTo>
                  <a:lnTo>
                    <a:pt x="21" y="19"/>
                  </a:lnTo>
                  <a:lnTo>
                    <a:pt x="21" y="19"/>
                  </a:lnTo>
                  <a:lnTo>
                    <a:pt x="21" y="19"/>
                  </a:lnTo>
                  <a:lnTo>
                    <a:pt x="21" y="17"/>
                  </a:lnTo>
                  <a:lnTo>
                    <a:pt x="21" y="17"/>
                  </a:lnTo>
                  <a:lnTo>
                    <a:pt x="21" y="17"/>
                  </a:lnTo>
                  <a:lnTo>
                    <a:pt x="23" y="17"/>
                  </a:lnTo>
                  <a:lnTo>
                    <a:pt x="23" y="17"/>
                  </a:lnTo>
                  <a:lnTo>
                    <a:pt x="23" y="17"/>
                  </a:lnTo>
                  <a:lnTo>
                    <a:pt x="23" y="17"/>
                  </a:lnTo>
                  <a:lnTo>
                    <a:pt x="23" y="17"/>
                  </a:lnTo>
                  <a:lnTo>
                    <a:pt x="23" y="17"/>
                  </a:lnTo>
                  <a:lnTo>
                    <a:pt x="23" y="17"/>
                  </a:lnTo>
                  <a:lnTo>
                    <a:pt x="23" y="17"/>
                  </a:lnTo>
                  <a:lnTo>
                    <a:pt x="23" y="15"/>
                  </a:lnTo>
                  <a:lnTo>
                    <a:pt x="23" y="17"/>
                  </a:lnTo>
                  <a:lnTo>
                    <a:pt x="23" y="17"/>
                  </a:lnTo>
                  <a:lnTo>
                    <a:pt x="23" y="17"/>
                  </a:lnTo>
                  <a:lnTo>
                    <a:pt x="23" y="17"/>
                  </a:lnTo>
                  <a:lnTo>
                    <a:pt x="23" y="15"/>
                  </a:lnTo>
                  <a:lnTo>
                    <a:pt x="23" y="15"/>
                  </a:lnTo>
                  <a:lnTo>
                    <a:pt x="23" y="15"/>
                  </a:lnTo>
                  <a:lnTo>
                    <a:pt x="23" y="15"/>
                  </a:lnTo>
                  <a:close/>
                  <a:moveTo>
                    <a:pt x="19" y="15"/>
                  </a:moveTo>
                  <a:lnTo>
                    <a:pt x="19" y="15"/>
                  </a:lnTo>
                  <a:lnTo>
                    <a:pt x="19" y="15"/>
                  </a:lnTo>
                  <a:lnTo>
                    <a:pt x="19" y="15"/>
                  </a:lnTo>
                  <a:lnTo>
                    <a:pt x="19" y="13"/>
                  </a:lnTo>
                  <a:lnTo>
                    <a:pt x="19" y="15"/>
                  </a:lnTo>
                  <a:lnTo>
                    <a:pt x="19" y="15"/>
                  </a:lnTo>
                  <a:lnTo>
                    <a:pt x="19" y="15"/>
                  </a:lnTo>
                  <a:close/>
                  <a:moveTo>
                    <a:pt x="17" y="13"/>
                  </a:moveTo>
                  <a:lnTo>
                    <a:pt x="17" y="13"/>
                  </a:lnTo>
                  <a:lnTo>
                    <a:pt x="17" y="13"/>
                  </a:lnTo>
                  <a:lnTo>
                    <a:pt x="17" y="13"/>
                  </a:lnTo>
                  <a:lnTo>
                    <a:pt x="17" y="13"/>
                  </a:lnTo>
                  <a:lnTo>
                    <a:pt x="17" y="13"/>
                  </a:lnTo>
                  <a:lnTo>
                    <a:pt x="19" y="13"/>
                  </a:lnTo>
                  <a:lnTo>
                    <a:pt x="19" y="13"/>
                  </a:lnTo>
                  <a:lnTo>
                    <a:pt x="19" y="13"/>
                  </a:lnTo>
                  <a:lnTo>
                    <a:pt x="19" y="13"/>
                  </a:lnTo>
                  <a:lnTo>
                    <a:pt x="17" y="13"/>
                  </a:lnTo>
                  <a:close/>
                  <a:moveTo>
                    <a:pt x="21" y="7"/>
                  </a:moveTo>
                  <a:lnTo>
                    <a:pt x="21" y="7"/>
                  </a:lnTo>
                  <a:lnTo>
                    <a:pt x="21" y="7"/>
                  </a:lnTo>
                  <a:lnTo>
                    <a:pt x="21" y="7"/>
                  </a:lnTo>
                  <a:lnTo>
                    <a:pt x="21" y="7"/>
                  </a:lnTo>
                  <a:lnTo>
                    <a:pt x="21" y="7"/>
                  </a:lnTo>
                  <a:lnTo>
                    <a:pt x="21" y="7"/>
                  </a:lnTo>
                  <a:lnTo>
                    <a:pt x="21" y="7"/>
                  </a:lnTo>
                  <a:lnTo>
                    <a:pt x="21" y="7"/>
                  </a:lnTo>
                  <a:lnTo>
                    <a:pt x="21" y="7"/>
                  </a:lnTo>
                  <a:close/>
                  <a:moveTo>
                    <a:pt x="21" y="7"/>
                  </a:moveTo>
                  <a:lnTo>
                    <a:pt x="21" y="7"/>
                  </a:lnTo>
                  <a:lnTo>
                    <a:pt x="21" y="7"/>
                  </a:lnTo>
                  <a:lnTo>
                    <a:pt x="21" y="7"/>
                  </a:lnTo>
                  <a:lnTo>
                    <a:pt x="21" y="5"/>
                  </a:lnTo>
                  <a:lnTo>
                    <a:pt x="21" y="5"/>
                  </a:lnTo>
                  <a:lnTo>
                    <a:pt x="21" y="5"/>
                  </a:lnTo>
                  <a:lnTo>
                    <a:pt x="21" y="5"/>
                  </a:lnTo>
                  <a:lnTo>
                    <a:pt x="21" y="5"/>
                  </a:lnTo>
                  <a:lnTo>
                    <a:pt x="21" y="5"/>
                  </a:lnTo>
                  <a:lnTo>
                    <a:pt x="21" y="5"/>
                  </a:lnTo>
                  <a:lnTo>
                    <a:pt x="21" y="5"/>
                  </a:lnTo>
                  <a:lnTo>
                    <a:pt x="21" y="5"/>
                  </a:lnTo>
                  <a:lnTo>
                    <a:pt x="21" y="7"/>
                  </a:lnTo>
                  <a:close/>
                  <a:moveTo>
                    <a:pt x="23" y="5"/>
                  </a:moveTo>
                  <a:lnTo>
                    <a:pt x="23" y="5"/>
                  </a:lnTo>
                  <a:lnTo>
                    <a:pt x="23" y="5"/>
                  </a:lnTo>
                  <a:lnTo>
                    <a:pt x="23" y="5"/>
                  </a:lnTo>
                  <a:lnTo>
                    <a:pt x="21" y="7"/>
                  </a:lnTo>
                  <a:lnTo>
                    <a:pt x="21" y="7"/>
                  </a:lnTo>
                  <a:lnTo>
                    <a:pt x="21" y="7"/>
                  </a:lnTo>
                  <a:lnTo>
                    <a:pt x="21" y="7"/>
                  </a:lnTo>
                  <a:lnTo>
                    <a:pt x="21" y="7"/>
                  </a:lnTo>
                  <a:lnTo>
                    <a:pt x="21" y="7"/>
                  </a:lnTo>
                  <a:lnTo>
                    <a:pt x="21" y="7"/>
                  </a:lnTo>
                  <a:lnTo>
                    <a:pt x="21" y="7"/>
                  </a:lnTo>
                  <a:lnTo>
                    <a:pt x="21" y="7"/>
                  </a:lnTo>
                  <a:lnTo>
                    <a:pt x="21" y="7"/>
                  </a:lnTo>
                  <a:lnTo>
                    <a:pt x="21" y="7"/>
                  </a:lnTo>
                  <a:lnTo>
                    <a:pt x="21" y="7"/>
                  </a:lnTo>
                  <a:lnTo>
                    <a:pt x="21" y="7"/>
                  </a:lnTo>
                  <a:lnTo>
                    <a:pt x="21" y="7"/>
                  </a:lnTo>
                  <a:lnTo>
                    <a:pt x="21" y="7"/>
                  </a:lnTo>
                  <a:lnTo>
                    <a:pt x="21" y="9"/>
                  </a:lnTo>
                  <a:lnTo>
                    <a:pt x="21" y="9"/>
                  </a:lnTo>
                  <a:lnTo>
                    <a:pt x="19" y="9"/>
                  </a:lnTo>
                  <a:lnTo>
                    <a:pt x="19" y="9"/>
                  </a:lnTo>
                  <a:lnTo>
                    <a:pt x="21" y="9"/>
                  </a:lnTo>
                  <a:lnTo>
                    <a:pt x="21" y="9"/>
                  </a:lnTo>
                  <a:lnTo>
                    <a:pt x="21" y="9"/>
                  </a:lnTo>
                  <a:lnTo>
                    <a:pt x="21" y="9"/>
                  </a:lnTo>
                  <a:lnTo>
                    <a:pt x="21" y="9"/>
                  </a:lnTo>
                  <a:lnTo>
                    <a:pt x="21" y="9"/>
                  </a:lnTo>
                  <a:lnTo>
                    <a:pt x="21" y="7"/>
                  </a:lnTo>
                  <a:lnTo>
                    <a:pt x="21" y="7"/>
                  </a:lnTo>
                  <a:lnTo>
                    <a:pt x="21" y="7"/>
                  </a:lnTo>
                  <a:lnTo>
                    <a:pt x="21" y="7"/>
                  </a:lnTo>
                  <a:lnTo>
                    <a:pt x="21" y="7"/>
                  </a:lnTo>
                  <a:lnTo>
                    <a:pt x="21" y="7"/>
                  </a:lnTo>
                  <a:lnTo>
                    <a:pt x="21" y="5"/>
                  </a:lnTo>
                  <a:lnTo>
                    <a:pt x="21" y="5"/>
                  </a:lnTo>
                  <a:lnTo>
                    <a:pt x="21" y="5"/>
                  </a:lnTo>
                  <a:lnTo>
                    <a:pt x="23" y="5"/>
                  </a:lnTo>
                  <a:lnTo>
                    <a:pt x="23" y="5"/>
                  </a:lnTo>
                  <a:lnTo>
                    <a:pt x="23" y="5"/>
                  </a:lnTo>
                  <a:close/>
                  <a:moveTo>
                    <a:pt x="23" y="5"/>
                  </a:moveTo>
                  <a:lnTo>
                    <a:pt x="23" y="5"/>
                  </a:lnTo>
                  <a:lnTo>
                    <a:pt x="23" y="5"/>
                  </a:lnTo>
                  <a:lnTo>
                    <a:pt x="21" y="5"/>
                  </a:lnTo>
                  <a:lnTo>
                    <a:pt x="21" y="5"/>
                  </a:lnTo>
                  <a:lnTo>
                    <a:pt x="21" y="5"/>
                  </a:lnTo>
                  <a:lnTo>
                    <a:pt x="21" y="5"/>
                  </a:lnTo>
                  <a:lnTo>
                    <a:pt x="23" y="5"/>
                  </a:lnTo>
                  <a:lnTo>
                    <a:pt x="23" y="5"/>
                  </a:lnTo>
                  <a:lnTo>
                    <a:pt x="23" y="5"/>
                  </a:lnTo>
                  <a:lnTo>
                    <a:pt x="23" y="5"/>
                  </a:lnTo>
                  <a:lnTo>
                    <a:pt x="23" y="5"/>
                  </a:lnTo>
                  <a:lnTo>
                    <a:pt x="23" y="5"/>
                  </a:lnTo>
                  <a:lnTo>
                    <a:pt x="23" y="5"/>
                  </a:lnTo>
                  <a:lnTo>
                    <a:pt x="23" y="5"/>
                  </a:lnTo>
                  <a:close/>
                  <a:moveTo>
                    <a:pt x="13" y="0"/>
                  </a:moveTo>
                  <a:lnTo>
                    <a:pt x="13" y="0"/>
                  </a:lnTo>
                  <a:lnTo>
                    <a:pt x="13" y="0"/>
                  </a:lnTo>
                  <a:lnTo>
                    <a:pt x="13" y="0"/>
                  </a:lnTo>
                  <a:lnTo>
                    <a:pt x="13" y="0"/>
                  </a:lnTo>
                  <a:lnTo>
                    <a:pt x="15" y="0"/>
                  </a:lnTo>
                  <a:lnTo>
                    <a:pt x="15" y="0"/>
                  </a:lnTo>
                  <a:lnTo>
                    <a:pt x="15" y="0"/>
                  </a:lnTo>
                  <a:lnTo>
                    <a:pt x="15" y="0"/>
                  </a:lnTo>
                  <a:lnTo>
                    <a:pt x="15" y="0"/>
                  </a:lnTo>
                  <a:lnTo>
                    <a:pt x="15" y="1"/>
                  </a:lnTo>
                  <a:lnTo>
                    <a:pt x="13" y="1"/>
                  </a:lnTo>
                  <a:lnTo>
                    <a:pt x="13" y="1"/>
                  </a:lnTo>
                  <a:lnTo>
                    <a:pt x="13" y="1"/>
                  </a:lnTo>
                  <a:lnTo>
                    <a:pt x="15" y="1"/>
                  </a:lnTo>
                  <a:lnTo>
                    <a:pt x="15" y="1"/>
                  </a:lnTo>
                  <a:lnTo>
                    <a:pt x="15" y="1"/>
                  </a:lnTo>
                  <a:lnTo>
                    <a:pt x="15" y="1"/>
                  </a:lnTo>
                  <a:lnTo>
                    <a:pt x="15" y="3"/>
                  </a:lnTo>
                  <a:lnTo>
                    <a:pt x="15" y="3"/>
                  </a:lnTo>
                  <a:lnTo>
                    <a:pt x="15" y="3"/>
                  </a:lnTo>
                  <a:lnTo>
                    <a:pt x="15" y="3"/>
                  </a:lnTo>
                  <a:lnTo>
                    <a:pt x="15" y="3"/>
                  </a:lnTo>
                  <a:lnTo>
                    <a:pt x="15" y="1"/>
                  </a:lnTo>
                  <a:lnTo>
                    <a:pt x="15" y="1"/>
                  </a:lnTo>
                  <a:lnTo>
                    <a:pt x="15" y="1"/>
                  </a:lnTo>
                  <a:lnTo>
                    <a:pt x="15" y="1"/>
                  </a:lnTo>
                  <a:lnTo>
                    <a:pt x="17" y="1"/>
                  </a:lnTo>
                  <a:lnTo>
                    <a:pt x="17" y="1"/>
                  </a:lnTo>
                  <a:lnTo>
                    <a:pt x="17" y="1"/>
                  </a:lnTo>
                  <a:lnTo>
                    <a:pt x="17" y="1"/>
                  </a:lnTo>
                  <a:lnTo>
                    <a:pt x="17" y="1"/>
                  </a:lnTo>
                  <a:lnTo>
                    <a:pt x="19" y="1"/>
                  </a:lnTo>
                  <a:lnTo>
                    <a:pt x="19" y="1"/>
                  </a:lnTo>
                  <a:lnTo>
                    <a:pt x="19" y="1"/>
                  </a:lnTo>
                  <a:lnTo>
                    <a:pt x="19" y="1"/>
                  </a:lnTo>
                  <a:lnTo>
                    <a:pt x="19" y="1"/>
                  </a:lnTo>
                  <a:lnTo>
                    <a:pt x="19" y="1"/>
                  </a:lnTo>
                  <a:lnTo>
                    <a:pt x="17" y="3"/>
                  </a:lnTo>
                  <a:lnTo>
                    <a:pt x="17" y="3"/>
                  </a:lnTo>
                  <a:lnTo>
                    <a:pt x="17" y="3"/>
                  </a:lnTo>
                  <a:lnTo>
                    <a:pt x="17" y="3"/>
                  </a:lnTo>
                  <a:lnTo>
                    <a:pt x="17" y="3"/>
                  </a:lnTo>
                  <a:lnTo>
                    <a:pt x="19" y="3"/>
                  </a:lnTo>
                  <a:lnTo>
                    <a:pt x="19" y="1"/>
                  </a:lnTo>
                  <a:lnTo>
                    <a:pt x="19" y="1"/>
                  </a:lnTo>
                  <a:lnTo>
                    <a:pt x="19" y="1"/>
                  </a:lnTo>
                  <a:lnTo>
                    <a:pt x="19" y="1"/>
                  </a:lnTo>
                  <a:lnTo>
                    <a:pt x="19" y="5"/>
                  </a:lnTo>
                  <a:lnTo>
                    <a:pt x="19" y="5"/>
                  </a:lnTo>
                  <a:lnTo>
                    <a:pt x="19" y="5"/>
                  </a:lnTo>
                  <a:lnTo>
                    <a:pt x="19" y="7"/>
                  </a:lnTo>
                  <a:lnTo>
                    <a:pt x="19" y="7"/>
                  </a:lnTo>
                  <a:lnTo>
                    <a:pt x="17" y="9"/>
                  </a:lnTo>
                  <a:lnTo>
                    <a:pt x="17" y="9"/>
                  </a:lnTo>
                  <a:lnTo>
                    <a:pt x="17" y="9"/>
                  </a:lnTo>
                  <a:lnTo>
                    <a:pt x="17" y="9"/>
                  </a:lnTo>
                  <a:lnTo>
                    <a:pt x="17" y="11"/>
                  </a:lnTo>
                  <a:lnTo>
                    <a:pt x="17" y="11"/>
                  </a:lnTo>
                  <a:lnTo>
                    <a:pt x="17" y="13"/>
                  </a:lnTo>
                  <a:lnTo>
                    <a:pt x="17" y="13"/>
                  </a:lnTo>
                  <a:lnTo>
                    <a:pt x="15" y="13"/>
                  </a:lnTo>
                  <a:lnTo>
                    <a:pt x="15" y="15"/>
                  </a:lnTo>
                  <a:lnTo>
                    <a:pt x="15" y="15"/>
                  </a:lnTo>
                  <a:lnTo>
                    <a:pt x="15" y="15"/>
                  </a:lnTo>
                  <a:lnTo>
                    <a:pt x="15" y="15"/>
                  </a:lnTo>
                  <a:lnTo>
                    <a:pt x="17" y="15"/>
                  </a:lnTo>
                  <a:lnTo>
                    <a:pt x="17" y="15"/>
                  </a:lnTo>
                  <a:lnTo>
                    <a:pt x="17" y="15"/>
                  </a:lnTo>
                  <a:lnTo>
                    <a:pt x="17" y="17"/>
                  </a:lnTo>
                  <a:lnTo>
                    <a:pt x="17" y="17"/>
                  </a:lnTo>
                  <a:lnTo>
                    <a:pt x="17" y="17"/>
                  </a:lnTo>
                  <a:lnTo>
                    <a:pt x="17" y="17"/>
                  </a:lnTo>
                  <a:lnTo>
                    <a:pt x="17" y="17"/>
                  </a:lnTo>
                  <a:lnTo>
                    <a:pt x="17" y="17"/>
                  </a:lnTo>
                  <a:lnTo>
                    <a:pt x="17" y="17"/>
                  </a:lnTo>
                  <a:lnTo>
                    <a:pt x="15" y="17"/>
                  </a:lnTo>
                  <a:lnTo>
                    <a:pt x="15" y="19"/>
                  </a:lnTo>
                  <a:lnTo>
                    <a:pt x="15" y="21"/>
                  </a:lnTo>
                  <a:lnTo>
                    <a:pt x="15" y="21"/>
                  </a:lnTo>
                  <a:lnTo>
                    <a:pt x="15" y="21"/>
                  </a:lnTo>
                  <a:lnTo>
                    <a:pt x="15" y="23"/>
                  </a:lnTo>
                  <a:lnTo>
                    <a:pt x="15" y="23"/>
                  </a:lnTo>
                  <a:lnTo>
                    <a:pt x="15" y="23"/>
                  </a:lnTo>
                  <a:lnTo>
                    <a:pt x="15" y="23"/>
                  </a:lnTo>
                  <a:lnTo>
                    <a:pt x="15" y="23"/>
                  </a:lnTo>
                  <a:lnTo>
                    <a:pt x="15" y="23"/>
                  </a:lnTo>
                  <a:lnTo>
                    <a:pt x="15" y="23"/>
                  </a:lnTo>
                  <a:lnTo>
                    <a:pt x="15" y="23"/>
                  </a:lnTo>
                  <a:lnTo>
                    <a:pt x="17" y="23"/>
                  </a:lnTo>
                  <a:lnTo>
                    <a:pt x="17" y="25"/>
                  </a:lnTo>
                  <a:lnTo>
                    <a:pt x="17" y="25"/>
                  </a:lnTo>
                  <a:lnTo>
                    <a:pt x="17" y="25"/>
                  </a:lnTo>
                  <a:lnTo>
                    <a:pt x="17" y="25"/>
                  </a:lnTo>
                  <a:lnTo>
                    <a:pt x="17" y="25"/>
                  </a:lnTo>
                  <a:lnTo>
                    <a:pt x="17" y="25"/>
                  </a:lnTo>
                  <a:lnTo>
                    <a:pt x="17" y="25"/>
                  </a:lnTo>
                  <a:lnTo>
                    <a:pt x="17" y="25"/>
                  </a:lnTo>
                  <a:lnTo>
                    <a:pt x="15" y="26"/>
                  </a:lnTo>
                  <a:lnTo>
                    <a:pt x="15" y="26"/>
                  </a:lnTo>
                  <a:lnTo>
                    <a:pt x="15" y="26"/>
                  </a:lnTo>
                  <a:lnTo>
                    <a:pt x="15" y="26"/>
                  </a:lnTo>
                  <a:lnTo>
                    <a:pt x="15" y="26"/>
                  </a:lnTo>
                  <a:lnTo>
                    <a:pt x="15" y="26"/>
                  </a:lnTo>
                  <a:lnTo>
                    <a:pt x="15" y="28"/>
                  </a:lnTo>
                  <a:lnTo>
                    <a:pt x="15" y="28"/>
                  </a:lnTo>
                  <a:lnTo>
                    <a:pt x="15" y="28"/>
                  </a:lnTo>
                  <a:lnTo>
                    <a:pt x="17" y="28"/>
                  </a:lnTo>
                  <a:lnTo>
                    <a:pt x="15" y="28"/>
                  </a:lnTo>
                  <a:lnTo>
                    <a:pt x="15" y="28"/>
                  </a:lnTo>
                  <a:lnTo>
                    <a:pt x="15" y="28"/>
                  </a:lnTo>
                  <a:lnTo>
                    <a:pt x="15" y="28"/>
                  </a:lnTo>
                  <a:lnTo>
                    <a:pt x="15" y="28"/>
                  </a:lnTo>
                  <a:lnTo>
                    <a:pt x="15" y="28"/>
                  </a:lnTo>
                  <a:lnTo>
                    <a:pt x="15" y="28"/>
                  </a:lnTo>
                  <a:lnTo>
                    <a:pt x="15" y="28"/>
                  </a:lnTo>
                  <a:lnTo>
                    <a:pt x="15" y="28"/>
                  </a:lnTo>
                  <a:lnTo>
                    <a:pt x="15" y="28"/>
                  </a:lnTo>
                  <a:lnTo>
                    <a:pt x="15" y="28"/>
                  </a:lnTo>
                  <a:lnTo>
                    <a:pt x="15" y="28"/>
                  </a:lnTo>
                  <a:lnTo>
                    <a:pt x="15" y="28"/>
                  </a:lnTo>
                  <a:lnTo>
                    <a:pt x="15" y="28"/>
                  </a:lnTo>
                  <a:lnTo>
                    <a:pt x="15" y="30"/>
                  </a:lnTo>
                  <a:lnTo>
                    <a:pt x="15" y="30"/>
                  </a:lnTo>
                  <a:lnTo>
                    <a:pt x="15" y="30"/>
                  </a:lnTo>
                  <a:lnTo>
                    <a:pt x="15" y="30"/>
                  </a:lnTo>
                  <a:lnTo>
                    <a:pt x="15" y="32"/>
                  </a:lnTo>
                  <a:lnTo>
                    <a:pt x="15" y="32"/>
                  </a:lnTo>
                  <a:lnTo>
                    <a:pt x="15" y="32"/>
                  </a:lnTo>
                  <a:lnTo>
                    <a:pt x="15" y="32"/>
                  </a:lnTo>
                  <a:lnTo>
                    <a:pt x="15" y="32"/>
                  </a:lnTo>
                  <a:lnTo>
                    <a:pt x="15" y="32"/>
                  </a:lnTo>
                  <a:lnTo>
                    <a:pt x="15" y="32"/>
                  </a:lnTo>
                  <a:lnTo>
                    <a:pt x="15" y="32"/>
                  </a:lnTo>
                  <a:lnTo>
                    <a:pt x="15" y="30"/>
                  </a:lnTo>
                  <a:lnTo>
                    <a:pt x="15" y="30"/>
                  </a:lnTo>
                  <a:lnTo>
                    <a:pt x="15" y="30"/>
                  </a:lnTo>
                  <a:lnTo>
                    <a:pt x="15" y="30"/>
                  </a:lnTo>
                  <a:lnTo>
                    <a:pt x="15" y="32"/>
                  </a:lnTo>
                  <a:lnTo>
                    <a:pt x="13" y="32"/>
                  </a:lnTo>
                  <a:lnTo>
                    <a:pt x="13" y="32"/>
                  </a:lnTo>
                  <a:lnTo>
                    <a:pt x="15" y="32"/>
                  </a:lnTo>
                  <a:lnTo>
                    <a:pt x="13" y="32"/>
                  </a:lnTo>
                  <a:lnTo>
                    <a:pt x="13" y="32"/>
                  </a:lnTo>
                  <a:lnTo>
                    <a:pt x="13" y="32"/>
                  </a:lnTo>
                  <a:lnTo>
                    <a:pt x="13" y="32"/>
                  </a:lnTo>
                  <a:lnTo>
                    <a:pt x="13" y="32"/>
                  </a:lnTo>
                  <a:lnTo>
                    <a:pt x="13" y="32"/>
                  </a:lnTo>
                  <a:lnTo>
                    <a:pt x="13" y="32"/>
                  </a:lnTo>
                  <a:lnTo>
                    <a:pt x="13" y="32"/>
                  </a:lnTo>
                  <a:lnTo>
                    <a:pt x="13" y="32"/>
                  </a:lnTo>
                  <a:lnTo>
                    <a:pt x="13" y="32"/>
                  </a:lnTo>
                  <a:lnTo>
                    <a:pt x="13" y="32"/>
                  </a:lnTo>
                  <a:lnTo>
                    <a:pt x="13" y="32"/>
                  </a:lnTo>
                  <a:lnTo>
                    <a:pt x="13" y="32"/>
                  </a:lnTo>
                  <a:lnTo>
                    <a:pt x="13" y="32"/>
                  </a:lnTo>
                  <a:lnTo>
                    <a:pt x="13" y="34"/>
                  </a:lnTo>
                  <a:lnTo>
                    <a:pt x="13" y="34"/>
                  </a:lnTo>
                  <a:lnTo>
                    <a:pt x="13" y="34"/>
                  </a:lnTo>
                  <a:lnTo>
                    <a:pt x="13" y="34"/>
                  </a:lnTo>
                  <a:lnTo>
                    <a:pt x="13" y="34"/>
                  </a:lnTo>
                  <a:lnTo>
                    <a:pt x="13" y="34"/>
                  </a:lnTo>
                  <a:lnTo>
                    <a:pt x="13" y="34"/>
                  </a:lnTo>
                  <a:lnTo>
                    <a:pt x="13" y="34"/>
                  </a:lnTo>
                  <a:lnTo>
                    <a:pt x="13" y="34"/>
                  </a:lnTo>
                  <a:lnTo>
                    <a:pt x="13" y="34"/>
                  </a:lnTo>
                  <a:lnTo>
                    <a:pt x="13" y="34"/>
                  </a:lnTo>
                  <a:lnTo>
                    <a:pt x="13" y="34"/>
                  </a:lnTo>
                  <a:lnTo>
                    <a:pt x="13" y="34"/>
                  </a:lnTo>
                  <a:lnTo>
                    <a:pt x="13" y="34"/>
                  </a:lnTo>
                  <a:lnTo>
                    <a:pt x="13" y="36"/>
                  </a:lnTo>
                  <a:lnTo>
                    <a:pt x="11" y="36"/>
                  </a:lnTo>
                  <a:lnTo>
                    <a:pt x="11" y="36"/>
                  </a:lnTo>
                  <a:lnTo>
                    <a:pt x="11" y="36"/>
                  </a:lnTo>
                  <a:lnTo>
                    <a:pt x="11" y="36"/>
                  </a:lnTo>
                  <a:lnTo>
                    <a:pt x="11" y="36"/>
                  </a:lnTo>
                  <a:lnTo>
                    <a:pt x="11" y="36"/>
                  </a:lnTo>
                  <a:lnTo>
                    <a:pt x="11" y="36"/>
                  </a:lnTo>
                  <a:lnTo>
                    <a:pt x="11" y="36"/>
                  </a:lnTo>
                  <a:lnTo>
                    <a:pt x="11" y="36"/>
                  </a:lnTo>
                  <a:lnTo>
                    <a:pt x="11" y="36"/>
                  </a:lnTo>
                  <a:lnTo>
                    <a:pt x="11" y="36"/>
                  </a:lnTo>
                  <a:lnTo>
                    <a:pt x="11" y="36"/>
                  </a:lnTo>
                  <a:lnTo>
                    <a:pt x="11" y="36"/>
                  </a:lnTo>
                  <a:lnTo>
                    <a:pt x="11" y="36"/>
                  </a:lnTo>
                  <a:lnTo>
                    <a:pt x="11" y="36"/>
                  </a:lnTo>
                  <a:lnTo>
                    <a:pt x="11" y="36"/>
                  </a:lnTo>
                  <a:lnTo>
                    <a:pt x="11" y="38"/>
                  </a:lnTo>
                  <a:lnTo>
                    <a:pt x="11" y="36"/>
                  </a:lnTo>
                  <a:lnTo>
                    <a:pt x="11" y="36"/>
                  </a:lnTo>
                  <a:lnTo>
                    <a:pt x="11" y="36"/>
                  </a:lnTo>
                  <a:lnTo>
                    <a:pt x="11" y="36"/>
                  </a:lnTo>
                  <a:lnTo>
                    <a:pt x="9" y="36"/>
                  </a:lnTo>
                  <a:lnTo>
                    <a:pt x="9" y="36"/>
                  </a:lnTo>
                  <a:lnTo>
                    <a:pt x="9" y="36"/>
                  </a:lnTo>
                  <a:lnTo>
                    <a:pt x="9" y="36"/>
                  </a:lnTo>
                  <a:lnTo>
                    <a:pt x="9" y="36"/>
                  </a:lnTo>
                  <a:lnTo>
                    <a:pt x="9" y="36"/>
                  </a:lnTo>
                  <a:lnTo>
                    <a:pt x="9" y="36"/>
                  </a:lnTo>
                  <a:lnTo>
                    <a:pt x="9" y="36"/>
                  </a:lnTo>
                  <a:lnTo>
                    <a:pt x="9" y="36"/>
                  </a:lnTo>
                  <a:lnTo>
                    <a:pt x="9" y="36"/>
                  </a:lnTo>
                  <a:lnTo>
                    <a:pt x="9" y="38"/>
                  </a:lnTo>
                  <a:lnTo>
                    <a:pt x="9" y="38"/>
                  </a:lnTo>
                  <a:lnTo>
                    <a:pt x="9" y="38"/>
                  </a:lnTo>
                  <a:lnTo>
                    <a:pt x="9" y="38"/>
                  </a:lnTo>
                  <a:lnTo>
                    <a:pt x="9" y="38"/>
                  </a:lnTo>
                  <a:lnTo>
                    <a:pt x="7" y="38"/>
                  </a:lnTo>
                  <a:lnTo>
                    <a:pt x="7" y="38"/>
                  </a:lnTo>
                  <a:lnTo>
                    <a:pt x="7" y="38"/>
                  </a:lnTo>
                  <a:lnTo>
                    <a:pt x="7" y="38"/>
                  </a:lnTo>
                  <a:lnTo>
                    <a:pt x="7" y="38"/>
                  </a:lnTo>
                  <a:lnTo>
                    <a:pt x="7" y="40"/>
                  </a:lnTo>
                  <a:lnTo>
                    <a:pt x="7" y="40"/>
                  </a:lnTo>
                  <a:lnTo>
                    <a:pt x="7" y="40"/>
                  </a:lnTo>
                  <a:lnTo>
                    <a:pt x="7" y="40"/>
                  </a:lnTo>
                  <a:lnTo>
                    <a:pt x="7" y="40"/>
                  </a:lnTo>
                  <a:lnTo>
                    <a:pt x="7" y="40"/>
                  </a:lnTo>
                  <a:lnTo>
                    <a:pt x="7" y="40"/>
                  </a:lnTo>
                  <a:lnTo>
                    <a:pt x="7" y="40"/>
                  </a:lnTo>
                  <a:lnTo>
                    <a:pt x="7" y="40"/>
                  </a:lnTo>
                  <a:lnTo>
                    <a:pt x="7" y="40"/>
                  </a:lnTo>
                  <a:lnTo>
                    <a:pt x="7" y="40"/>
                  </a:lnTo>
                  <a:lnTo>
                    <a:pt x="5" y="40"/>
                  </a:lnTo>
                  <a:lnTo>
                    <a:pt x="5" y="40"/>
                  </a:lnTo>
                  <a:lnTo>
                    <a:pt x="5" y="40"/>
                  </a:lnTo>
                  <a:lnTo>
                    <a:pt x="5" y="40"/>
                  </a:lnTo>
                  <a:lnTo>
                    <a:pt x="5" y="40"/>
                  </a:lnTo>
                  <a:lnTo>
                    <a:pt x="5" y="42"/>
                  </a:lnTo>
                  <a:lnTo>
                    <a:pt x="5" y="42"/>
                  </a:lnTo>
                  <a:lnTo>
                    <a:pt x="5" y="42"/>
                  </a:lnTo>
                  <a:lnTo>
                    <a:pt x="5" y="42"/>
                  </a:lnTo>
                  <a:lnTo>
                    <a:pt x="5" y="42"/>
                  </a:lnTo>
                  <a:lnTo>
                    <a:pt x="5" y="44"/>
                  </a:lnTo>
                  <a:lnTo>
                    <a:pt x="5" y="44"/>
                  </a:lnTo>
                  <a:lnTo>
                    <a:pt x="4" y="44"/>
                  </a:lnTo>
                  <a:lnTo>
                    <a:pt x="4" y="44"/>
                  </a:lnTo>
                  <a:lnTo>
                    <a:pt x="2" y="44"/>
                  </a:lnTo>
                  <a:lnTo>
                    <a:pt x="2" y="44"/>
                  </a:lnTo>
                  <a:lnTo>
                    <a:pt x="2" y="44"/>
                  </a:lnTo>
                  <a:lnTo>
                    <a:pt x="2" y="44"/>
                  </a:lnTo>
                  <a:lnTo>
                    <a:pt x="0" y="44"/>
                  </a:lnTo>
                  <a:lnTo>
                    <a:pt x="0" y="44"/>
                  </a:lnTo>
                  <a:lnTo>
                    <a:pt x="0" y="44"/>
                  </a:lnTo>
                  <a:lnTo>
                    <a:pt x="0" y="44"/>
                  </a:lnTo>
                  <a:lnTo>
                    <a:pt x="0" y="42"/>
                  </a:lnTo>
                  <a:lnTo>
                    <a:pt x="0" y="42"/>
                  </a:lnTo>
                  <a:lnTo>
                    <a:pt x="2" y="38"/>
                  </a:lnTo>
                  <a:lnTo>
                    <a:pt x="2" y="34"/>
                  </a:lnTo>
                  <a:lnTo>
                    <a:pt x="2" y="32"/>
                  </a:lnTo>
                  <a:lnTo>
                    <a:pt x="2" y="28"/>
                  </a:lnTo>
                  <a:lnTo>
                    <a:pt x="2" y="25"/>
                  </a:lnTo>
                  <a:lnTo>
                    <a:pt x="2" y="19"/>
                  </a:lnTo>
                  <a:lnTo>
                    <a:pt x="2" y="15"/>
                  </a:lnTo>
                  <a:lnTo>
                    <a:pt x="2" y="11"/>
                  </a:lnTo>
                  <a:lnTo>
                    <a:pt x="2" y="9"/>
                  </a:lnTo>
                  <a:lnTo>
                    <a:pt x="2" y="9"/>
                  </a:lnTo>
                  <a:lnTo>
                    <a:pt x="2" y="9"/>
                  </a:lnTo>
                  <a:lnTo>
                    <a:pt x="4" y="7"/>
                  </a:lnTo>
                  <a:lnTo>
                    <a:pt x="4" y="7"/>
                  </a:lnTo>
                  <a:lnTo>
                    <a:pt x="4" y="9"/>
                  </a:lnTo>
                  <a:lnTo>
                    <a:pt x="4" y="9"/>
                  </a:lnTo>
                  <a:lnTo>
                    <a:pt x="4" y="9"/>
                  </a:lnTo>
                  <a:lnTo>
                    <a:pt x="5" y="9"/>
                  </a:lnTo>
                  <a:lnTo>
                    <a:pt x="5" y="9"/>
                  </a:lnTo>
                  <a:lnTo>
                    <a:pt x="5" y="9"/>
                  </a:lnTo>
                  <a:lnTo>
                    <a:pt x="5" y="9"/>
                  </a:lnTo>
                  <a:lnTo>
                    <a:pt x="5" y="9"/>
                  </a:lnTo>
                  <a:lnTo>
                    <a:pt x="5" y="9"/>
                  </a:lnTo>
                  <a:lnTo>
                    <a:pt x="5" y="9"/>
                  </a:lnTo>
                  <a:lnTo>
                    <a:pt x="5" y="9"/>
                  </a:lnTo>
                  <a:lnTo>
                    <a:pt x="5" y="9"/>
                  </a:lnTo>
                  <a:lnTo>
                    <a:pt x="5" y="9"/>
                  </a:lnTo>
                  <a:lnTo>
                    <a:pt x="7" y="9"/>
                  </a:lnTo>
                  <a:lnTo>
                    <a:pt x="7" y="9"/>
                  </a:lnTo>
                  <a:lnTo>
                    <a:pt x="7" y="7"/>
                  </a:lnTo>
                  <a:lnTo>
                    <a:pt x="7" y="7"/>
                  </a:lnTo>
                  <a:lnTo>
                    <a:pt x="7" y="7"/>
                  </a:lnTo>
                  <a:lnTo>
                    <a:pt x="7" y="7"/>
                  </a:lnTo>
                  <a:lnTo>
                    <a:pt x="7" y="7"/>
                  </a:lnTo>
                  <a:lnTo>
                    <a:pt x="9" y="7"/>
                  </a:lnTo>
                  <a:lnTo>
                    <a:pt x="9" y="7"/>
                  </a:lnTo>
                  <a:lnTo>
                    <a:pt x="9" y="5"/>
                  </a:lnTo>
                  <a:lnTo>
                    <a:pt x="9" y="5"/>
                  </a:lnTo>
                  <a:lnTo>
                    <a:pt x="9" y="5"/>
                  </a:lnTo>
                  <a:lnTo>
                    <a:pt x="9" y="5"/>
                  </a:lnTo>
                  <a:lnTo>
                    <a:pt x="9" y="5"/>
                  </a:lnTo>
                  <a:lnTo>
                    <a:pt x="9" y="5"/>
                  </a:lnTo>
                  <a:lnTo>
                    <a:pt x="9" y="5"/>
                  </a:lnTo>
                  <a:lnTo>
                    <a:pt x="9" y="3"/>
                  </a:lnTo>
                  <a:lnTo>
                    <a:pt x="9" y="3"/>
                  </a:lnTo>
                  <a:lnTo>
                    <a:pt x="9" y="3"/>
                  </a:lnTo>
                  <a:lnTo>
                    <a:pt x="9" y="3"/>
                  </a:lnTo>
                  <a:lnTo>
                    <a:pt x="9" y="3"/>
                  </a:lnTo>
                  <a:lnTo>
                    <a:pt x="9" y="3"/>
                  </a:lnTo>
                  <a:lnTo>
                    <a:pt x="11" y="3"/>
                  </a:lnTo>
                  <a:lnTo>
                    <a:pt x="11" y="3"/>
                  </a:lnTo>
                  <a:lnTo>
                    <a:pt x="11" y="1"/>
                  </a:lnTo>
                  <a:lnTo>
                    <a:pt x="11" y="1"/>
                  </a:lnTo>
                  <a:lnTo>
                    <a:pt x="11" y="1"/>
                  </a:lnTo>
                  <a:lnTo>
                    <a:pt x="11" y="1"/>
                  </a:lnTo>
                  <a:lnTo>
                    <a:pt x="11" y="1"/>
                  </a:lnTo>
                  <a:lnTo>
                    <a:pt x="11" y="0"/>
                  </a:lnTo>
                  <a:lnTo>
                    <a:pt x="11" y="0"/>
                  </a:lnTo>
                  <a:lnTo>
                    <a:pt x="11" y="0"/>
                  </a:lnTo>
                  <a:lnTo>
                    <a:pt x="11" y="0"/>
                  </a:lnTo>
                  <a:lnTo>
                    <a:pt x="13" y="0"/>
                  </a:lnTo>
                  <a:lnTo>
                    <a:pt x="13" y="0"/>
                  </a:lnTo>
                  <a:lnTo>
                    <a:pt x="13" y="0"/>
                  </a:lnTo>
                  <a:lnTo>
                    <a:pt x="13" y="0"/>
                  </a:lnTo>
                  <a:lnTo>
                    <a:pt x="13" y="0"/>
                  </a:lnTo>
                  <a:lnTo>
                    <a:pt x="13" y="0"/>
                  </a:lnTo>
                  <a:lnTo>
                    <a:pt x="13" y="0"/>
                  </a:lnTo>
                  <a:lnTo>
                    <a:pt x="13" y="0"/>
                  </a:lnTo>
                  <a:lnTo>
                    <a:pt x="1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36"/>
            <p:cNvSpPr>
              <a:spLocks noEditPoints="1"/>
            </p:cNvSpPr>
            <p:nvPr/>
          </p:nvSpPr>
          <p:spPr bwMode="auto">
            <a:xfrm>
              <a:off x="3390900" y="3967163"/>
              <a:ext cx="4763" cy="3175"/>
            </a:xfrm>
            <a:custGeom>
              <a:avLst/>
              <a:gdLst>
                <a:gd name="T0" fmla="*/ 1 w 3"/>
                <a:gd name="T1" fmla="*/ 2 h 2"/>
                <a:gd name="T2" fmla="*/ 1 w 3"/>
                <a:gd name="T3" fmla="*/ 2 h 2"/>
                <a:gd name="T4" fmla="*/ 1 w 3"/>
                <a:gd name="T5" fmla="*/ 2 h 2"/>
                <a:gd name="T6" fmla="*/ 1 w 3"/>
                <a:gd name="T7" fmla="*/ 2 h 2"/>
                <a:gd name="T8" fmla="*/ 1 w 3"/>
                <a:gd name="T9" fmla="*/ 2 h 2"/>
                <a:gd name="T10" fmla="*/ 1 w 3"/>
                <a:gd name="T11" fmla="*/ 2 h 2"/>
                <a:gd name="T12" fmla="*/ 3 w 3"/>
                <a:gd name="T13" fmla="*/ 0 h 2"/>
                <a:gd name="T14" fmla="*/ 3 w 3"/>
                <a:gd name="T15" fmla="*/ 0 h 2"/>
                <a:gd name="T16" fmla="*/ 3 w 3"/>
                <a:gd name="T17" fmla="*/ 0 h 2"/>
                <a:gd name="T18" fmla="*/ 3 w 3"/>
                <a:gd name="T19" fmla="*/ 0 h 2"/>
                <a:gd name="T20" fmla="*/ 3 w 3"/>
                <a:gd name="T21" fmla="*/ 2 h 2"/>
                <a:gd name="T22" fmla="*/ 3 w 3"/>
                <a:gd name="T23" fmla="*/ 2 h 2"/>
                <a:gd name="T24" fmla="*/ 3 w 3"/>
                <a:gd name="T25" fmla="*/ 2 h 2"/>
                <a:gd name="T26" fmla="*/ 1 w 3"/>
                <a:gd name="T27" fmla="*/ 2 h 2"/>
                <a:gd name="T28" fmla="*/ 1 w 3"/>
                <a:gd name="T29" fmla="*/ 2 h 2"/>
                <a:gd name="T30" fmla="*/ 1 w 3"/>
                <a:gd name="T31" fmla="*/ 2 h 2"/>
                <a:gd name="T32" fmla="*/ 0 w 3"/>
                <a:gd name="T33" fmla="*/ 2 h 2"/>
                <a:gd name="T34" fmla="*/ 0 w 3"/>
                <a:gd name="T35" fmla="*/ 2 h 2"/>
                <a:gd name="T36" fmla="*/ 0 w 3"/>
                <a:gd name="T37" fmla="*/ 2 h 2"/>
                <a:gd name="T38" fmla="*/ 0 w 3"/>
                <a:gd name="T39" fmla="*/ 2 h 2"/>
                <a:gd name="T40" fmla="*/ 0 w 3"/>
                <a:gd name="T41" fmla="*/ 2 h 2"/>
                <a:gd name="T42" fmla="*/ 0 w 3"/>
                <a:gd name="T43" fmla="*/ 2 h 2"/>
                <a:gd name="T44" fmla="*/ 0 w 3"/>
                <a:gd name="T45" fmla="*/ 2 h 2"/>
                <a:gd name="T46" fmla="*/ 0 w 3"/>
                <a:gd name="T47" fmla="*/ 2 h 2"/>
                <a:gd name="T48" fmla="*/ 0 w 3"/>
                <a:gd name="T49" fmla="*/ 2 h 2"/>
                <a:gd name="T50" fmla="*/ 0 w 3"/>
                <a:gd name="T51" fmla="*/ 2 h 2"/>
                <a:gd name="T52" fmla="*/ 0 w 3"/>
                <a:gd name="T53" fmla="*/ 2 h 2"/>
                <a:gd name="T54" fmla="*/ 1 w 3"/>
                <a:gd name="T55" fmla="*/ 2 h 2"/>
                <a:gd name="T56" fmla="*/ 1 w 3"/>
                <a:gd name="T57" fmla="*/ 2 h 2"/>
                <a:gd name="T58" fmla="*/ 1 w 3"/>
                <a:gd name="T59" fmla="*/ 2 h 2"/>
                <a:gd name="T60" fmla="*/ 1 w 3"/>
                <a:gd name="T61" fmla="*/ 2 h 2"/>
                <a:gd name="T62" fmla="*/ 1 w 3"/>
                <a:gd name="T63" fmla="*/ 2 h 2"/>
                <a:gd name="T64" fmla="*/ 1 w 3"/>
                <a:gd name="T65" fmla="*/ 2 h 2"/>
                <a:gd name="T66" fmla="*/ 1 w 3"/>
                <a:gd name="T67" fmla="*/ 2 h 2"/>
                <a:gd name="T68" fmla="*/ 1 w 3"/>
                <a:gd name="T69" fmla="*/ 2 h 2"/>
                <a:gd name="T70" fmla="*/ 3 w 3"/>
                <a:gd name="T71" fmla="*/ 2 h 2"/>
                <a:gd name="T72" fmla="*/ 3 w 3"/>
                <a:gd name="T73" fmla="*/ 2 h 2"/>
                <a:gd name="T74" fmla="*/ 1 w 3"/>
                <a:gd name="T75" fmla="*/ 2 h 2"/>
                <a:gd name="T76" fmla="*/ 1 w 3"/>
                <a:gd name="T77" fmla="*/ 2 h 2"/>
                <a:gd name="T78" fmla="*/ 1 w 3"/>
                <a:gd name="T79" fmla="*/ 0 h 2"/>
                <a:gd name="T80" fmla="*/ 3 w 3"/>
                <a:gd name="T81" fmla="*/ 0 h 2"/>
                <a:gd name="T82" fmla="*/ 3 w 3"/>
                <a:gd name="T8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 h="2">
                  <a:moveTo>
                    <a:pt x="1" y="2"/>
                  </a:moveTo>
                  <a:lnTo>
                    <a:pt x="1" y="2"/>
                  </a:lnTo>
                  <a:lnTo>
                    <a:pt x="1" y="2"/>
                  </a:lnTo>
                  <a:lnTo>
                    <a:pt x="1" y="2"/>
                  </a:lnTo>
                  <a:lnTo>
                    <a:pt x="1" y="2"/>
                  </a:lnTo>
                  <a:lnTo>
                    <a:pt x="1" y="2"/>
                  </a:lnTo>
                  <a:lnTo>
                    <a:pt x="1" y="2"/>
                  </a:lnTo>
                  <a:lnTo>
                    <a:pt x="1" y="2"/>
                  </a:lnTo>
                  <a:lnTo>
                    <a:pt x="1" y="2"/>
                  </a:lnTo>
                  <a:lnTo>
                    <a:pt x="1" y="2"/>
                  </a:lnTo>
                  <a:lnTo>
                    <a:pt x="1" y="2"/>
                  </a:lnTo>
                  <a:lnTo>
                    <a:pt x="1" y="2"/>
                  </a:lnTo>
                  <a:close/>
                  <a:moveTo>
                    <a:pt x="3" y="0"/>
                  </a:moveTo>
                  <a:lnTo>
                    <a:pt x="3" y="0"/>
                  </a:lnTo>
                  <a:lnTo>
                    <a:pt x="3" y="0"/>
                  </a:lnTo>
                  <a:lnTo>
                    <a:pt x="3" y="0"/>
                  </a:lnTo>
                  <a:lnTo>
                    <a:pt x="3" y="0"/>
                  </a:lnTo>
                  <a:lnTo>
                    <a:pt x="3" y="0"/>
                  </a:lnTo>
                  <a:lnTo>
                    <a:pt x="3" y="0"/>
                  </a:lnTo>
                  <a:lnTo>
                    <a:pt x="3" y="0"/>
                  </a:lnTo>
                  <a:lnTo>
                    <a:pt x="3" y="0"/>
                  </a:lnTo>
                  <a:lnTo>
                    <a:pt x="3" y="2"/>
                  </a:lnTo>
                  <a:lnTo>
                    <a:pt x="3" y="2"/>
                  </a:lnTo>
                  <a:lnTo>
                    <a:pt x="3" y="2"/>
                  </a:lnTo>
                  <a:lnTo>
                    <a:pt x="3" y="2"/>
                  </a:lnTo>
                  <a:lnTo>
                    <a:pt x="3" y="2"/>
                  </a:lnTo>
                  <a:lnTo>
                    <a:pt x="1" y="2"/>
                  </a:lnTo>
                  <a:lnTo>
                    <a:pt x="1" y="2"/>
                  </a:lnTo>
                  <a:lnTo>
                    <a:pt x="1" y="2"/>
                  </a:lnTo>
                  <a:lnTo>
                    <a:pt x="1" y="2"/>
                  </a:lnTo>
                  <a:lnTo>
                    <a:pt x="1" y="2"/>
                  </a:lnTo>
                  <a:lnTo>
                    <a:pt x="1"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1" y="2"/>
                  </a:lnTo>
                  <a:lnTo>
                    <a:pt x="1" y="2"/>
                  </a:lnTo>
                  <a:lnTo>
                    <a:pt x="1" y="2"/>
                  </a:lnTo>
                  <a:lnTo>
                    <a:pt x="1" y="2"/>
                  </a:lnTo>
                  <a:lnTo>
                    <a:pt x="1" y="2"/>
                  </a:lnTo>
                  <a:lnTo>
                    <a:pt x="1" y="2"/>
                  </a:lnTo>
                  <a:lnTo>
                    <a:pt x="1" y="2"/>
                  </a:lnTo>
                  <a:lnTo>
                    <a:pt x="1" y="2"/>
                  </a:lnTo>
                  <a:lnTo>
                    <a:pt x="1" y="2"/>
                  </a:lnTo>
                  <a:lnTo>
                    <a:pt x="1" y="2"/>
                  </a:lnTo>
                  <a:lnTo>
                    <a:pt x="1" y="2"/>
                  </a:lnTo>
                  <a:lnTo>
                    <a:pt x="1" y="2"/>
                  </a:lnTo>
                  <a:lnTo>
                    <a:pt x="1" y="2"/>
                  </a:lnTo>
                  <a:lnTo>
                    <a:pt x="1" y="2"/>
                  </a:lnTo>
                  <a:lnTo>
                    <a:pt x="1" y="2"/>
                  </a:lnTo>
                  <a:lnTo>
                    <a:pt x="1" y="2"/>
                  </a:lnTo>
                  <a:lnTo>
                    <a:pt x="3" y="2"/>
                  </a:lnTo>
                  <a:lnTo>
                    <a:pt x="3" y="2"/>
                  </a:lnTo>
                  <a:lnTo>
                    <a:pt x="3" y="2"/>
                  </a:lnTo>
                  <a:lnTo>
                    <a:pt x="1" y="2"/>
                  </a:lnTo>
                  <a:lnTo>
                    <a:pt x="1" y="2"/>
                  </a:lnTo>
                  <a:lnTo>
                    <a:pt x="1" y="2"/>
                  </a:lnTo>
                  <a:lnTo>
                    <a:pt x="1" y="2"/>
                  </a:lnTo>
                  <a:lnTo>
                    <a:pt x="1" y="2"/>
                  </a:lnTo>
                  <a:lnTo>
                    <a:pt x="1" y="0"/>
                  </a:lnTo>
                  <a:lnTo>
                    <a:pt x="1" y="0"/>
                  </a:lnTo>
                  <a:lnTo>
                    <a:pt x="3" y="0"/>
                  </a:lnTo>
                  <a:lnTo>
                    <a:pt x="3" y="0"/>
                  </a:lnTo>
                  <a:lnTo>
                    <a:pt x="3" y="0"/>
                  </a:lnTo>
                  <a:lnTo>
                    <a:pt x="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37"/>
            <p:cNvSpPr>
              <a:spLocks noEditPoints="1"/>
            </p:cNvSpPr>
            <p:nvPr/>
          </p:nvSpPr>
          <p:spPr bwMode="auto">
            <a:xfrm>
              <a:off x="3268663" y="5080000"/>
              <a:ext cx="311150" cy="346075"/>
            </a:xfrm>
            <a:custGeom>
              <a:avLst/>
              <a:gdLst>
                <a:gd name="T0" fmla="*/ 11 w 196"/>
                <a:gd name="T1" fmla="*/ 105 h 218"/>
                <a:gd name="T2" fmla="*/ 69 w 196"/>
                <a:gd name="T3" fmla="*/ 9 h 218"/>
                <a:gd name="T4" fmla="*/ 69 w 196"/>
                <a:gd name="T5" fmla="*/ 17 h 218"/>
                <a:gd name="T6" fmla="*/ 71 w 196"/>
                <a:gd name="T7" fmla="*/ 30 h 218"/>
                <a:gd name="T8" fmla="*/ 77 w 196"/>
                <a:gd name="T9" fmla="*/ 36 h 218"/>
                <a:gd name="T10" fmla="*/ 82 w 196"/>
                <a:gd name="T11" fmla="*/ 42 h 218"/>
                <a:gd name="T12" fmla="*/ 92 w 196"/>
                <a:gd name="T13" fmla="*/ 46 h 218"/>
                <a:gd name="T14" fmla="*/ 105 w 196"/>
                <a:gd name="T15" fmla="*/ 47 h 218"/>
                <a:gd name="T16" fmla="*/ 111 w 196"/>
                <a:gd name="T17" fmla="*/ 53 h 218"/>
                <a:gd name="T18" fmla="*/ 123 w 196"/>
                <a:gd name="T19" fmla="*/ 57 h 218"/>
                <a:gd name="T20" fmla="*/ 134 w 196"/>
                <a:gd name="T21" fmla="*/ 61 h 218"/>
                <a:gd name="T22" fmla="*/ 146 w 196"/>
                <a:gd name="T23" fmla="*/ 65 h 218"/>
                <a:gd name="T24" fmla="*/ 150 w 196"/>
                <a:gd name="T25" fmla="*/ 76 h 218"/>
                <a:gd name="T26" fmla="*/ 146 w 196"/>
                <a:gd name="T27" fmla="*/ 88 h 218"/>
                <a:gd name="T28" fmla="*/ 151 w 196"/>
                <a:gd name="T29" fmla="*/ 103 h 218"/>
                <a:gd name="T30" fmla="*/ 169 w 196"/>
                <a:gd name="T31" fmla="*/ 107 h 218"/>
                <a:gd name="T32" fmla="*/ 178 w 196"/>
                <a:gd name="T33" fmla="*/ 115 h 218"/>
                <a:gd name="T34" fmla="*/ 184 w 196"/>
                <a:gd name="T35" fmla="*/ 126 h 218"/>
                <a:gd name="T36" fmla="*/ 192 w 196"/>
                <a:gd name="T37" fmla="*/ 132 h 218"/>
                <a:gd name="T38" fmla="*/ 192 w 196"/>
                <a:gd name="T39" fmla="*/ 145 h 218"/>
                <a:gd name="T40" fmla="*/ 186 w 196"/>
                <a:gd name="T41" fmla="*/ 159 h 218"/>
                <a:gd name="T42" fmla="*/ 188 w 196"/>
                <a:gd name="T43" fmla="*/ 170 h 218"/>
                <a:gd name="T44" fmla="*/ 182 w 196"/>
                <a:gd name="T45" fmla="*/ 165 h 218"/>
                <a:gd name="T46" fmla="*/ 171 w 196"/>
                <a:gd name="T47" fmla="*/ 157 h 218"/>
                <a:gd name="T48" fmla="*/ 146 w 196"/>
                <a:gd name="T49" fmla="*/ 159 h 218"/>
                <a:gd name="T50" fmla="*/ 125 w 196"/>
                <a:gd name="T51" fmla="*/ 168 h 218"/>
                <a:gd name="T52" fmla="*/ 119 w 196"/>
                <a:gd name="T53" fmla="*/ 178 h 218"/>
                <a:gd name="T54" fmla="*/ 117 w 196"/>
                <a:gd name="T55" fmla="*/ 193 h 218"/>
                <a:gd name="T56" fmla="*/ 111 w 196"/>
                <a:gd name="T57" fmla="*/ 207 h 218"/>
                <a:gd name="T58" fmla="*/ 92 w 196"/>
                <a:gd name="T59" fmla="*/ 203 h 218"/>
                <a:gd name="T60" fmla="*/ 86 w 196"/>
                <a:gd name="T61" fmla="*/ 218 h 218"/>
                <a:gd name="T62" fmla="*/ 82 w 196"/>
                <a:gd name="T63" fmla="*/ 209 h 218"/>
                <a:gd name="T64" fmla="*/ 65 w 196"/>
                <a:gd name="T65" fmla="*/ 205 h 218"/>
                <a:gd name="T66" fmla="*/ 54 w 196"/>
                <a:gd name="T67" fmla="*/ 203 h 218"/>
                <a:gd name="T68" fmla="*/ 44 w 196"/>
                <a:gd name="T69" fmla="*/ 211 h 218"/>
                <a:gd name="T70" fmla="*/ 29 w 196"/>
                <a:gd name="T71" fmla="*/ 216 h 218"/>
                <a:gd name="T72" fmla="*/ 27 w 196"/>
                <a:gd name="T73" fmla="*/ 205 h 218"/>
                <a:gd name="T74" fmla="*/ 19 w 196"/>
                <a:gd name="T75" fmla="*/ 184 h 218"/>
                <a:gd name="T76" fmla="*/ 17 w 196"/>
                <a:gd name="T77" fmla="*/ 174 h 218"/>
                <a:gd name="T78" fmla="*/ 17 w 196"/>
                <a:gd name="T79" fmla="*/ 167 h 218"/>
                <a:gd name="T80" fmla="*/ 19 w 196"/>
                <a:gd name="T81" fmla="*/ 159 h 218"/>
                <a:gd name="T82" fmla="*/ 11 w 196"/>
                <a:gd name="T83" fmla="*/ 147 h 218"/>
                <a:gd name="T84" fmla="*/ 7 w 196"/>
                <a:gd name="T85" fmla="*/ 134 h 218"/>
                <a:gd name="T86" fmla="*/ 4 w 196"/>
                <a:gd name="T87" fmla="*/ 124 h 218"/>
                <a:gd name="T88" fmla="*/ 7 w 196"/>
                <a:gd name="T89" fmla="*/ 115 h 218"/>
                <a:gd name="T90" fmla="*/ 11 w 196"/>
                <a:gd name="T91" fmla="*/ 109 h 218"/>
                <a:gd name="T92" fmla="*/ 17 w 196"/>
                <a:gd name="T93" fmla="*/ 105 h 218"/>
                <a:gd name="T94" fmla="*/ 11 w 196"/>
                <a:gd name="T95" fmla="*/ 97 h 218"/>
                <a:gd name="T96" fmla="*/ 6 w 196"/>
                <a:gd name="T97" fmla="*/ 92 h 218"/>
                <a:gd name="T98" fmla="*/ 7 w 196"/>
                <a:gd name="T99" fmla="*/ 82 h 218"/>
                <a:gd name="T100" fmla="*/ 13 w 196"/>
                <a:gd name="T101" fmla="*/ 72 h 218"/>
                <a:gd name="T102" fmla="*/ 11 w 196"/>
                <a:gd name="T103" fmla="*/ 63 h 218"/>
                <a:gd name="T104" fmla="*/ 15 w 196"/>
                <a:gd name="T105" fmla="*/ 47 h 218"/>
                <a:gd name="T106" fmla="*/ 9 w 196"/>
                <a:gd name="T107" fmla="*/ 32 h 218"/>
                <a:gd name="T108" fmla="*/ 7 w 196"/>
                <a:gd name="T109" fmla="*/ 19 h 218"/>
                <a:gd name="T110" fmla="*/ 15 w 196"/>
                <a:gd name="T111" fmla="*/ 23 h 218"/>
                <a:gd name="T112" fmla="*/ 27 w 196"/>
                <a:gd name="T113" fmla="*/ 15 h 218"/>
                <a:gd name="T114" fmla="*/ 38 w 196"/>
                <a:gd name="T115" fmla="*/ 11 h 218"/>
                <a:gd name="T116" fmla="*/ 50 w 196"/>
                <a:gd name="T117" fmla="*/ 3 h 218"/>
                <a:gd name="T118" fmla="*/ 61 w 196"/>
                <a:gd name="T119" fmla="*/ 1 h 218"/>
                <a:gd name="T120" fmla="*/ 71 w 196"/>
                <a:gd name="T121" fmla="*/ 1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96" h="218">
                  <a:moveTo>
                    <a:pt x="13" y="105"/>
                  </a:moveTo>
                  <a:lnTo>
                    <a:pt x="13" y="107"/>
                  </a:lnTo>
                  <a:lnTo>
                    <a:pt x="13" y="105"/>
                  </a:lnTo>
                  <a:lnTo>
                    <a:pt x="11" y="105"/>
                  </a:lnTo>
                  <a:lnTo>
                    <a:pt x="9" y="105"/>
                  </a:lnTo>
                  <a:lnTo>
                    <a:pt x="9" y="103"/>
                  </a:lnTo>
                  <a:lnTo>
                    <a:pt x="11" y="103"/>
                  </a:lnTo>
                  <a:lnTo>
                    <a:pt x="11" y="105"/>
                  </a:lnTo>
                  <a:lnTo>
                    <a:pt x="13" y="105"/>
                  </a:lnTo>
                  <a:close/>
                  <a:moveTo>
                    <a:pt x="71" y="1"/>
                  </a:moveTo>
                  <a:lnTo>
                    <a:pt x="69" y="3"/>
                  </a:lnTo>
                  <a:lnTo>
                    <a:pt x="69" y="5"/>
                  </a:lnTo>
                  <a:lnTo>
                    <a:pt x="71" y="5"/>
                  </a:lnTo>
                  <a:lnTo>
                    <a:pt x="71" y="7"/>
                  </a:lnTo>
                  <a:lnTo>
                    <a:pt x="71" y="9"/>
                  </a:lnTo>
                  <a:lnTo>
                    <a:pt x="69" y="9"/>
                  </a:lnTo>
                  <a:lnTo>
                    <a:pt x="69" y="11"/>
                  </a:lnTo>
                  <a:lnTo>
                    <a:pt x="67" y="11"/>
                  </a:lnTo>
                  <a:lnTo>
                    <a:pt x="69" y="11"/>
                  </a:lnTo>
                  <a:lnTo>
                    <a:pt x="69" y="13"/>
                  </a:lnTo>
                  <a:lnTo>
                    <a:pt x="67" y="13"/>
                  </a:lnTo>
                  <a:lnTo>
                    <a:pt x="69" y="13"/>
                  </a:lnTo>
                  <a:lnTo>
                    <a:pt x="69" y="15"/>
                  </a:lnTo>
                  <a:lnTo>
                    <a:pt x="69" y="17"/>
                  </a:lnTo>
                  <a:lnTo>
                    <a:pt x="71" y="19"/>
                  </a:lnTo>
                  <a:lnTo>
                    <a:pt x="71" y="21"/>
                  </a:lnTo>
                  <a:lnTo>
                    <a:pt x="69" y="21"/>
                  </a:lnTo>
                  <a:lnTo>
                    <a:pt x="69" y="23"/>
                  </a:lnTo>
                  <a:lnTo>
                    <a:pt x="69" y="24"/>
                  </a:lnTo>
                  <a:lnTo>
                    <a:pt x="69" y="26"/>
                  </a:lnTo>
                  <a:lnTo>
                    <a:pt x="71" y="28"/>
                  </a:lnTo>
                  <a:lnTo>
                    <a:pt x="71" y="30"/>
                  </a:lnTo>
                  <a:lnTo>
                    <a:pt x="73" y="30"/>
                  </a:lnTo>
                  <a:lnTo>
                    <a:pt x="73" y="32"/>
                  </a:lnTo>
                  <a:lnTo>
                    <a:pt x="71" y="32"/>
                  </a:lnTo>
                  <a:lnTo>
                    <a:pt x="73" y="32"/>
                  </a:lnTo>
                  <a:lnTo>
                    <a:pt x="75" y="32"/>
                  </a:lnTo>
                  <a:lnTo>
                    <a:pt x="75" y="34"/>
                  </a:lnTo>
                  <a:lnTo>
                    <a:pt x="75" y="36"/>
                  </a:lnTo>
                  <a:lnTo>
                    <a:pt x="77" y="36"/>
                  </a:lnTo>
                  <a:lnTo>
                    <a:pt x="78" y="36"/>
                  </a:lnTo>
                  <a:lnTo>
                    <a:pt x="78" y="38"/>
                  </a:lnTo>
                  <a:lnTo>
                    <a:pt x="80" y="38"/>
                  </a:lnTo>
                  <a:lnTo>
                    <a:pt x="80" y="40"/>
                  </a:lnTo>
                  <a:lnTo>
                    <a:pt x="82" y="40"/>
                  </a:lnTo>
                  <a:lnTo>
                    <a:pt x="84" y="40"/>
                  </a:lnTo>
                  <a:lnTo>
                    <a:pt x="84" y="42"/>
                  </a:lnTo>
                  <a:lnTo>
                    <a:pt x="82" y="42"/>
                  </a:lnTo>
                  <a:lnTo>
                    <a:pt x="84" y="42"/>
                  </a:lnTo>
                  <a:lnTo>
                    <a:pt x="84" y="44"/>
                  </a:lnTo>
                  <a:lnTo>
                    <a:pt x="86" y="44"/>
                  </a:lnTo>
                  <a:lnTo>
                    <a:pt x="88" y="44"/>
                  </a:lnTo>
                  <a:lnTo>
                    <a:pt x="88" y="46"/>
                  </a:lnTo>
                  <a:lnTo>
                    <a:pt x="88" y="44"/>
                  </a:lnTo>
                  <a:lnTo>
                    <a:pt x="90" y="46"/>
                  </a:lnTo>
                  <a:lnTo>
                    <a:pt x="92" y="46"/>
                  </a:lnTo>
                  <a:lnTo>
                    <a:pt x="94" y="44"/>
                  </a:lnTo>
                  <a:lnTo>
                    <a:pt x="96" y="44"/>
                  </a:lnTo>
                  <a:lnTo>
                    <a:pt x="98" y="46"/>
                  </a:lnTo>
                  <a:lnTo>
                    <a:pt x="100" y="46"/>
                  </a:lnTo>
                  <a:lnTo>
                    <a:pt x="100" y="47"/>
                  </a:lnTo>
                  <a:lnTo>
                    <a:pt x="102" y="47"/>
                  </a:lnTo>
                  <a:lnTo>
                    <a:pt x="103" y="47"/>
                  </a:lnTo>
                  <a:lnTo>
                    <a:pt x="105" y="47"/>
                  </a:lnTo>
                  <a:lnTo>
                    <a:pt x="105" y="49"/>
                  </a:lnTo>
                  <a:lnTo>
                    <a:pt x="107" y="49"/>
                  </a:lnTo>
                  <a:lnTo>
                    <a:pt x="107" y="51"/>
                  </a:lnTo>
                  <a:lnTo>
                    <a:pt x="109" y="51"/>
                  </a:lnTo>
                  <a:lnTo>
                    <a:pt x="109" y="53"/>
                  </a:lnTo>
                  <a:lnTo>
                    <a:pt x="111" y="53"/>
                  </a:lnTo>
                  <a:lnTo>
                    <a:pt x="111" y="51"/>
                  </a:lnTo>
                  <a:lnTo>
                    <a:pt x="111" y="53"/>
                  </a:lnTo>
                  <a:lnTo>
                    <a:pt x="113" y="53"/>
                  </a:lnTo>
                  <a:lnTo>
                    <a:pt x="115" y="53"/>
                  </a:lnTo>
                  <a:lnTo>
                    <a:pt x="115" y="55"/>
                  </a:lnTo>
                  <a:lnTo>
                    <a:pt x="117" y="55"/>
                  </a:lnTo>
                  <a:lnTo>
                    <a:pt x="119" y="55"/>
                  </a:lnTo>
                  <a:lnTo>
                    <a:pt x="121" y="55"/>
                  </a:lnTo>
                  <a:lnTo>
                    <a:pt x="121" y="57"/>
                  </a:lnTo>
                  <a:lnTo>
                    <a:pt x="123" y="57"/>
                  </a:lnTo>
                  <a:lnTo>
                    <a:pt x="123" y="59"/>
                  </a:lnTo>
                  <a:lnTo>
                    <a:pt x="125" y="59"/>
                  </a:lnTo>
                  <a:lnTo>
                    <a:pt x="125" y="61"/>
                  </a:lnTo>
                  <a:lnTo>
                    <a:pt x="126" y="61"/>
                  </a:lnTo>
                  <a:lnTo>
                    <a:pt x="128" y="61"/>
                  </a:lnTo>
                  <a:lnTo>
                    <a:pt x="130" y="61"/>
                  </a:lnTo>
                  <a:lnTo>
                    <a:pt x="132" y="61"/>
                  </a:lnTo>
                  <a:lnTo>
                    <a:pt x="134" y="61"/>
                  </a:lnTo>
                  <a:lnTo>
                    <a:pt x="136" y="61"/>
                  </a:lnTo>
                  <a:lnTo>
                    <a:pt x="138" y="61"/>
                  </a:lnTo>
                  <a:lnTo>
                    <a:pt x="140" y="61"/>
                  </a:lnTo>
                  <a:lnTo>
                    <a:pt x="140" y="63"/>
                  </a:lnTo>
                  <a:lnTo>
                    <a:pt x="142" y="63"/>
                  </a:lnTo>
                  <a:lnTo>
                    <a:pt x="144" y="63"/>
                  </a:lnTo>
                  <a:lnTo>
                    <a:pt x="144" y="65"/>
                  </a:lnTo>
                  <a:lnTo>
                    <a:pt x="146" y="65"/>
                  </a:lnTo>
                  <a:lnTo>
                    <a:pt x="148" y="65"/>
                  </a:lnTo>
                  <a:lnTo>
                    <a:pt x="148" y="67"/>
                  </a:lnTo>
                  <a:lnTo>
                    <a:pt x="148" y="69"/>
                  </a:lnTo>
                  <a:lnTo>
                    <a:pt x="148" y="71"/>
                  </a:lnTo>
                  <a:lnTo>
                    <a:pt x="148" y="72"/>
                  </a:lnTo>
                  <a:lnTo>
                    <a:pt x="148" y="74"/>
                  </a:lnTo>
                  <a:lnTo>
                    <a:pt x="148" y="76"/>
                  </a:lnTo>
                  <a:lnTo>
                    <a:pt x="150" y="76"/>
                  </a:lnTo>
                  <a:lnTo>
                    <a:pt x="150" y="78"/>
                  </a:lnTo>
                  <a:lnTo>
                    <a:pt x="150" y="80"/>
                  </a:lnTo>
                  <a:lnTo>
                    <a:pt x="150" y="82"/>
                  </a:lnTo>
                  <a:lnTo>
                    <a:pt x="150" y="84"/>
                  </a:lnTo>
                  <a:lnTo>
                    <a:pt x="150" y="86"/>
                  </a:lnTo>
                  <a:lnTo>
                    <a:pt x="150" y="88"/>
                  </a:lnTo>
                  <a:lnTo>
                    <a:pt x="148" y="88"/>
                  </a:lnTo>
                  <a:lnTo>
                    <a:pt x="146" y="88"/>
                  </a:lnTo>
                  <a:lnTo>
                    <a:pt x="148" y="90"/>
                  </a:lnTo>
                  <a:lnTo>
                    <a:pt x="150" y="92"/>
                  </a:lnTo>
                  <a:lnTo>
                    <a:pt x="150" y="94"/>
                  </a:lnTo>
                  <a:lnTo>
                    <a:pt x="151" y="94"/>
                  </a:lnTo>
                  <a:lnTo>
                    <a:pt x="151" y="95"/>
                  </a:lnTo>
                  <a:lnTo>
                    <a:pt x="151" y="99"/>
                  </a:lnTo>
                  <a:lnTo>
                    <a:pt x="151" y="101"/>
                  </a:lnTo>
                  <a:lnTo>
                    <a:pt x="151" y="103"/>
                  </a:lnTo>
                  <a:lnTo>
                    <a:pt x="151" y="105"/>
                  </a:lnTo>
                  <a:lnTo>
                    <a:pt x="151" y="107"/>
                  </a:lnTo>
                  <a:lnTo>
                    <a:pt x="153" y="107"/>
                  </a:lnTo>
                  <a:lnTo>
                    <a:pt x="157" y="107"/>
                  </a:lnTo>
                  <a:lnTo>
                    <a:pt x="159" y="107"/>
                  </a:lnTo>
                  <a:lnTo>
                    <a:pt x="163" y="107"/>
                  </a:lnTo>
                  <a:lnTo>
                    <a:pt x="165" y="107"/>
                  </a:lnTo>
                  <a:lnTo>
                    <a:pt x="169" y="107"/>
                  </a:lnTo>
                  <a:lnTo>
                    <a:pt x="173" y="107"/>
                  </a:lnTo>
                  <a:lnTo>
                    <a:pt x="174" y="107"/>
                  </a:lnTo>
                  <a:lnTo>
                    <a:pt x="178" y="107"/>
                  </a:lnTo>
                  <a:lnTo>
                    <a:pt x="180" y="107"/>
                  </a:lnTo>
                  <a:lnTo>
                    <a:pt x="180" y="109"/>
                  </a:lnTo>
                  <a:lnTo>
                    <a:pt x="180" y="111"/>
                  </a:lnTo>
                  <a:lnTo>
                    <a:pt x="178" y="113"/>
                  </a:lnTo>
                  <a:lnTo>
                    <a:pt x="178" y="115"/>
                  </a:lnTo>
                  <a:lnTo>
                    <a:pt x="178" y="117"/>
                  </a:lnTo>
                  <a:lnTo>
                    <a:pt x="180" y="119"/>
                  </a:lnTo>
                  <a:lnTo>
                    <a:pt x="180" y="120"/>
                  </a:lnTo>
                  <a:lnTo>
                    <a:pt x="180" y="122"/>
                  </a:lnTo>
                  <a:lnTo>
                    <a:pt x="180" y="124"/>
                  </a:lnTo>
                  <a:lnTo>
                    <a:pt x="182" y="124"/>
                  </a:lnTo>
                  <a:lnTo>
                    <a:pt x="184" y="124"/>
                  </a:lnTo>
                  <a:lnTo>
                    <a:pt x="184" y="126"/>
                  </a:lnTo>
                  <a:lnTo>
                    <a:pt x="186" y="126"/>
                  </a:lnTo>
                  <a:lnTo>
                    <a:pt x="188" y="128"/>
                  </a:lnTo>
                  <a:lnTo>
                    <a:pt x="188" y="126"/>
                  </a:lnTo>
                  <a:lnTo>
                    <a:pt x="190" y="126"/>
                  </a:lnTo>
                  <a:lnTo>
                    <a:pt x="190" y="128"/>
                  </a:lnTo>
                  <a:lnTo>
                    <a:pt x="190" y="130"/>
                  </a:lnTo>
                  <a:lnTo>
                    <a:pt x="190" y="132"/>
                  </a:lnTo>
                  <a:lnTo>
                    <a:pt x="192" y="132"/>
                  </a:lnTo>
                  <a:lnTo>
                    <a:pt x="190" y="132"/>
                  </a:lnTo>
                  <a:lnTo>
                    <a:pt x="192" y="136"/>
                  </a:lnTo>
                  <a:lnTo>
                    <a:pt x="194" y="138"/>
                  </a:lnTo>
                  <a:lnTo>
                    <a:pt x="194" y="140"/>
                  </a:lnTo>
                  <a:lnTo>
                    <a:pt x="196" y="140"/>
                  </a:lnTo>
                  <a:lnTo>
                    <a:pt x="194" y="140"/>
                  </a:lnTo>
                  <a:lnTo>
                    <a:pt x="192" y="143"/>
                  </a:lnTo>
                  <a:lnTo>
                    <a:pt x="192" y="145"/>
                  </a:lnTo>
                  <a:lnTo>
                    <a:pt x="190" y="147"/>
                  </a:lnTo>
                  <a:lnTo>
                    <a:pt x="190" y="149"/>
                  </a:lnTo>
                  <a:lnTo>
                    <a:pt x="190" y="151"/>
                  </a:lnTo>
                  <a:lnTo>
                    <a:pt x="192" y="153"/>
                  </a:lnTo>
                  <a:lnTo>
                    <a:pt x="190" y="153"/>
                  </a:lnTo>
                  <a:lnTo>
                    <a:pt x="188" y="155"/>
                  </a:lnTo>
                  <a:lnTo>
                    <a:pt x="188" y="157"/>
                  </a:lnTo>
                  <a:lnTo>
                    <a:pt x="186" y="159"/>
                  </a:lnTo>
                  <a:lnTo>
                    <a:pt x="186" y="161"/>
                  </a:lnTo>
                  <a:lnTo>
                    <a:pt x="186" y="163"/>
                  </a:lnTo>
                  <a:lnTo>
                    <a:pt x="184" y="163"/>
                  </a:lnTo>
                  <a:lnTo>
                    <a:pt x="184" y="165"/>
                  </a:lnTo>
                  <a:lnTo>
                    <a:pt x="186" y="167"/>
                  </a:lnTo>
                  <a:lnTo>
                    <a:pt x="188" y="167"/>
                  </a:lnTo>
                  <a:lnTo>
                    <a:pt x="188" y="168"/>
                  </a:lnTo>
                  <a:lnTo>
                    <a:pt x="188" y="170"/>
                  </a:lnTo>
                  <a:lnTo>
                    <a:pt x="188" y="168"/>
                  </a:lnTo>
                  <a:lnTo>
                    <a:pt x="186" y="170"/>
                  </a:lnTo>
                  <a:lnTo>
                    <a:pt x="184" y="170"/>
                  </a:lnTo>
                  <a:lnTo>
                    <a:pt x="184" y="172"/>
                  </a:lnTo>
                  <a:lnTo>
                    <a:pt x="184" y="170"/>
                  </a:lnTo>
                  <a:lnTo>
                    <a:pt x="184" y="168"/>
                  </a:lnTo>
                  <a:lnTo>
                    <a:pt x="184" y="167"/>
                  </a:lnTo>
                  <a:lnTo>
                    <a:pt x="182" y="165"/>
                  </a:lnTo>
                  <a:lnTo>
                    <a:pt x="180" y="165"/>
                  </a:lnTo>
                  <a:lnTo>
                    <a:pt x="178" y="163"/>
                  </a:lnTo>
                  <a:lnTo>
                    <a:pt x="176" y="163"/>
                  </a:lnTo>
                  <a:lnTo>
                    <a:pt x="176" y="161"/>
                  </a:lnTo>
                  <a:lnTo>
                    <a:pt x="174" y="161"/>
                  </a:lnTo>
                  <a:lnTo>
                    <a:pt x="173" y="159"/>
                  </a:lnTo>
                  <a:lnTo>
                    <a:pt x="171" y="159"/>
                  </a:lnTo>
                  <a:lnTo>
                    <a:pt x="171" y="157"/>
                  </a:lnTo>
                  <a:lnTo>
                    <a:pt x="169" y="157"/>
                  </a:lnTo>
                  <a:lnTo>
                    <a:pt x="167" y="157"/>
                  </a:lnTo>
                  <a:lnTo>
                    <a:pt x="165" y="157"/>
                  </a:lnTo>
                  <a:lnTo>
                    <a:pt x="161" y="157"/>
                  </a:lnTo>
                  <a:lnTo>
                    <a:pt x="159" y="157"/>
                  </a:lnTo>
                  <a:lnTo>
                    <a:pt x="155" y="157"/>
                  </a:lnTo>
                  <a:lnTo>
                    <a:pt x="151" y="157"/>
                  </a:lnTo>
                  <a:lnTo>
                    <a:pt x="146" y="159"/>
                  </a:lnTo>
                  <a:lnTo>
                    <a:pt x="142" y="161"/>
                  </a:lnTo>
                  <a:lnTo>
                    <a:pt x="136" y="161"/>
                  </a:lnTo>
                  <a:lnTo>
                    <a:pt x="130" y="163"/>
                  </a:lnTo>
                  <a:lnTo>
                    <a:pt x="128" y="163"/>
                  </a:lnTo>
                  <a:lnTo>
                    <a:pt x="126" y="163"/>
                  </a:lnTo>
                  <a:lnTo>
                    <a:pt x="126" y="165"/>
                  </a:lnTo>
                  <a:lnTo>
                    <a:pt x="125" y="167"/>
                  </a:lnTo>
                  <a:lnTo>
                    <a:pt x="125" y="168"/>
                  </a:lnTo>
                  <a:lnTo>
                    <a:pt x="125" y="170"/>
                  </a:lnTo>
                  <a:lnTo>
                    <a:pt x="123" y="170"/>
                  </a:lnTo>
                  <a:lnTo>
                    <a:pt x="123" y="172"/>
                  </a:lnTo>
                  <a:lnTo>
                    <a:pt x="123" y="174"/>
                  </a:lnTo>
                  <a:lnTo>
                    <a:pt x="121" y="174"/>
                  </a:lnTo>
                  <a:lnTo>
                    <a:pt x="121" y="176"/>
                  </a:lnTo>
                  <a:lnTo>
                    <a:pt x="119" y="176"/>
                  </a:lnTo>
                  <a:lnTo>
                    <a:pt x="119" y="178"/>
                  </a:lnTo>
                  <a:lnTo>
                    <a:pt x="119" y="180"/>
                  </a:lnTo>
                  <a:lnTo>
                    <a:pt x="119" y="182"/>
                  </a:lnTo>
                  <a:lnTo>
                    <a:pt x="119" y="184"/>
                  </a:lnTo>
                  <a:lnTo>
                    <a:pt x="119" y="186"/>
                  </a:lnTo>
                  <a:lnTo>
                    <a:pt x="119" y="188"/>
                  </a:lnTo>
                  <a:lnTo>
                    <a:pt x="117" y="190"/>
                  </a:lnTo>
                  <a:lnTo>
                    <a:pt x="117" y="191"/>
                  </a:lnTo>
                  <a:lnTo>
                    <a:pt x="117" y="193"/>
                  </a:lnTo>
                  <a:lnTo>
                    <a:pt x="117" y="195"/>
                  </a:lnTo>
                  <a:lnTo>
                    <a:pt x="115" y="195"/>
                  </a:lnTo>
                  <a:lnTo>
                    <a:pt x="115" y="199"/>
                  </a:lnTo>
                  <a:lnTo>
                    <a:pt x="115" y="201"/>
                  </a:lnTo>
                  <a:lnTo>
                    <a:pt x="113" y="203"/>
                  </a:lnTo>
                  <a:lnTo>
                    <a:pt x="113" y="205"/>
                  </a:lnTo>
                  <a:lnTo>
                    <a:pt x="113" y="207"/>
                  </a:lnTo>
                  <a:lnTo>
                    <a:pt x="111" y="207"/>
                  </a:lnTo>
                  <a:lnTo>
                    <a:pt x="111" y="205"/>
                  </a:lnTo>
                  <a:lnTo>
                    <a:pt x="109" y="205"/>
                  </a:lnTo>
                  <a:lnTo>
                    <a:pt x="109" y="203"/>
                  </a:lnTo>
                  <a:lnTo>
                    <a:pt x="107" y="203"/>
                  </a:lnTo>
                  <a:lnTo>
                    <a:pt x="102" y="203"/>
                  </a:lnTo>
                  <a:lnTo>
                    <a:pt x="96" y="203"/>
                  </a:lnTo>
                  <a:lnTo>
                    <a:pt x="94" y="203"/>
                  </a:lnTo>
                  <a:lnTo>
                    <a:pt x="92" y="203"/>
                  </a:lnTo>
                  <a:lnTo>
                    <a:pt x="92" y="205"/>
                  </a:lnTo>
                  <a:lnTo>
                    <a:pt x="90" y="205"/>
                  </a:lnTo>
                  <a:lnTo>
                    <a:pt x="90" y="207"/>
                  </a:lnTo>
                  <a:lnTo>
                    <a:pt x="88" y="211"/>
                  </a:lnTo>
                  <a:lnTo>
                    <a:pt x="86" y="213"/>
                  </a:lnTo>
                  <a:lnTo>
                    <a:pt x="86" y="215"/>
                  </a:lnTo>
                  <a:lnTo>
                    <a:pt x="86" y="216"/>
                  </a:lnTo>
                  <a:lnTo>
                    <a:pt x="86" y="218"/>
                  </a:lnTo>
                  <a:lnTo>
                    <a:pt x="86" y="216"/>
                  </a:lnTo>
                  <a:lnTo>
                    <a:pt x="84" y="216"/>
                  </a:lnTo>
                  <a:lnTo>
                    <a:pt x="86" y="216"/>
                  </a:lnTo>
                  <a:lnTo>
                    <a:pt x="84" y="216"/>
                  </a:lnTo>
                  <a:lnTo>
                    <a:pt x="84" y="215"/>
                  </a:lnTo>
                  <a:lnTo>
                    <a:pt x="84" y="213"/>
                  </a:lnTo>
                  <a:lnTo>
                    <a:pt x="82" y="211"/>
                  </a:lnTo>
                  <a:lnTo>
                    <a:pt x="82" y="209"/>
                  </a:lnTo>
                  <a:lnTo>
                    <a:pt x="82" y="207"/>
                  </a:lnTo>
                  <a:lnTo>
                    <a:pt x="80" y="207"/>
                  </a:lnTo>
                  <a:lnTo>
                    <a:pt x="78" y="207"/>
                  </a:lnTo>
                  <a:lnTo>
                    <a:pt x="78" y="205"/>
                  </a:lnTo>
                  <a:lnTo>
                    <a:pt x="75" y="205"/>
                  </a:lnTo>
                  <a:lnTo>
                    <a:pt x="73" y="205"/>
                  </a:lnTo>
                  <a:lnTo>
                    <a:pt x="67" y="205"/>
                  </a:lnTo>
                  <a:lnTo>
                    <a:pt x="65" y="205"/>
                  </a:lnTo>
                  <a:lnTo>
                    <a:pt x="63" y="205"/>
                  </a:lnTo>
                  <a:lnTo>
                    <a:pt x="61" y="205"/>
                  </a:lnTo>
                  <a:lnTo>
                    <a:pt x="59" y="203"/>
                  </a:lnTo>
                  <a:lnTo>
                    <a:pt x="59" y="201"/>
                  </a:lnTo>
                  <a:lnTo>
                    <a:pt x="57" y="201"/>
                  </a:lnTo>
                  <a:lnTo>
                    <a:pt x="57" y="199"/>
                  </a:lnTo>
                  <a:lnTo>
                    <a:pt x="55" y="199"/>
                  </a:lnTo>
                  <a:lnTo>
                    <a:pt x="54" y="203"/>
                  </a:lnTo>
                  <a:lnTo>
                    <a:pt x="54" y="205"/>
                  </a:lnTo>
                  <a:lnTo>
                    <a:pt x="52" y="205"/>
                  </a:lnTo>
                  <a:lnTo>
                    <a:pt x="50" y="207"/>
                  </a:lnTo>
                  <a:lnTo>
                    <a:pt x="48" y="207"/>
                  </a:lnTo>
                  <a:lnTo>
                    <a:pt x="48" y="209"/>
                  </a:lnTo>
                  <a:lnTo>
                    <a:pt x="46" y="209"/>
                  </a:lnTo>
                  <a:lnTo>
                    <a:pt x="46" y="211"/>
                  </a:lnTo>
                  <a:lnTo>
                    <a:pt x="44" y="211"/>
                  </a:lnTo>
                  <a:lnTo>
                    <a:pt x="44" y="213"/>
                  </a:lnTo>
                  <a:lnTo>
                    <a:pt x="42" y="213"/>
                  </a:lnTo>
                  <a:lnTo>
                    <a:pt x="42" y="215"/>
                  </a:lnTo>
                  <a:lnTo>
                    <a:pt x="40" y="216"/>
                  </a:lnTo>
                  <a:lnTo>
                    <a:pt x="34" y="218"/>
                  </a:lnTo>
                  <a:lnTo>
                    <a:pt x="32" y="218"/>
                  </a:lnTo>
                  <a:lnTo>
                    <a:pt x="30" y="218"/>
                  </a:lnTo>
                  <a:lnTo>
                    <a:pt x="29" y="216"/>
                  </a:lnTo>
                  <a:lnTo>
                    <a:pt x="29" y="215"/>
                  </a:lnTo>
                  <a:lnTo>
                    <a:pt x="29" y="213"/>
                  </a:lnTo>
                  <a:lnTo>
                    <a:pt x="29" y="211"/>
                  </a:lnTo>
                  <a:lnTo>
                    <a:pt x="29" y="209"/>
                  </a:lnTo>
                  <a:lnTo>
                    <a:pt x="29" y="207"/>
                  </a:lnTo>
                  <a:lnTo>
                    <a:pt x="27" y="205"/>
                  </a:lnTo>
                  <a:lnTo>
                    <a:pt x="29" y="205"/>
                  </a:lnTo>
                  <a:lnTo>
                    <a:pt x="27" y="205"/>
                  </a:lnTo>
                  <a:lnTo>
                    <a:pt x="27" y="203"/>
                  </a:lnTo>
                  <a:lnTo>
                    <a:pt x="25" y="199"/>
                  </a:lnTo>
                  <a:lnTo>
                    <a:pt x="25" y="197"/>
                  </a:lnTo>
                  <a:lnTo>
                    <a:pt x="25" y="195"/>
                  </a:lnTo>
                  <a:lnTo>
                    <a:pt x="25" y="191"/>
                  </a:lnTo>
                  <a:lnTo>
                    <a:pt x="21" y="186"/>
                  </a:lnTo>
                  <a:lnTo>
                    <a:pt x="19" y="186"/>
                  </a:lnTo>
                  <a:lnTo>
                    <a:pt x="19" y="184"/>
                  </a:lnTo>
                  <a:lnTo>
                    <a:pt x="19" y="182"/>
                  </a:lnTo>
                  <a:lnTo>
                    <a:pt x="19" y="180"/>
                  </a:lnTo>
                  <a:lnTo>
                    <a:pt x="19" y="178"/>
                  </a:lnTo>
                  <a:lnTo>
                    <a:pt x="17" y="178"/>
                  </a:lnTo>
                  <a:lnTo>
                    <a:pt x="15" y="178"/>
                  </a:lnTo>
                  <a:lnTo>
                    <a:pt x="15" y="176"/>
                  </a:lnTo>
                  <a:lnTo>
                    <a:pt x="15" y="174"/>
                  </a:lnTo>
                  <a:lnTo>
                    <a:pt x="17" y="174"/>
                  </a:lnTo>
                  <a:lnTo>
                    <a:pt x="15" y="174"/>
                  </a:lnTo>
                  <a:lnTo>
                    <a:pt x="15" y="172"/>
                  </a:lnTo>
                  <a:lnTo>
                    <a:pt x="15" y="170"/>
                  </a:lnTo>
                  <a:lnTo>
                    <a:pt x="17" y="170"/>
                  </a:lnTo>
                  <a:lnTo>
                    <a:pt x="19" y="170"/>
                  </a:lnTo>
                  <a:lnTo>
                    <a:pt x="19" y="168"/>
                  </a:lnTo>
                  <a:lnTo>
                    <a:pt x="19" y="167"/>
                  </a:lnTo>
                  <a:lnTo>
                    <a:pt x="17" y="167"/>
                  </a:lnTo>
                  <a:lnTo>
                    <a:pt x="17" y="165"/>
                  </a:lnTo>
                  <a:lnTo>
                    <a:pt x="15" y="165"/>
                  </a:lnTo>
                  <a:lnTo>
                    <a:pt x="17" y="165"/>
                  </a:lnTo>
                  <a:lnTo>
                    <a:pt x="17" y="163"/>
                  </a:lnTo>
                  <a:lnTo>
                    <a:pt x="19" y="161"/>
                  </a:lnTo>
                  <a:lnTo>
                    <a:pt x="19" y="159"/>
                  </a:lnTo>
                  <a:lnTo>
                    <a:pt x="21" y="159"/>
                  </a:lnTo>
                  <a:lnTo>
                    <a:pt x="19" y="159"/>
                  </a:lnTo>
                  <a:lnTo>
                    <a:pt x="17" y="157"/>
                  </a:lnTo>
                  <a:lnTo>
                    <a:pt x="17" y="155"/>
                  </a:lnTo>
                  <a:lnTo>
                    <a:pt x="15" y="155"/>
                  </a:lnTo>
                  <a:lnTo>
                    <a:pt x="15" y="153"/>
                  </a:lnTo>
                  <a:lnTo>
                    <a:pt x="13" y="153"/>
                  </a:lnTo>
                  <a:lnTo>
                    <a:pt x="11" y="151"/>
                  </a:lnTo>
                  <a:lnTo>
                    <a:pt x="11" y="149"/>
                  </a:lnTo>
                  <a:lnTo>
                    <a:pt x="11" y="147"/>
                  </a:lnTo>
                  <a:lnTo>
                    <a:pt x="11" y="145"/>
                  </a:lnTo>
                  <a:lnTo>
                    <a:pt x="11" y="143"/>
                  </a:lnTo>
                  <a:lnTo>
                    <a:pt x="9" y="142"/>
                  </a:lnTo>
                  <a:lnTo>
                    <a:pt x="9" y="140"/>
                  </a:lnTo>
                  <a:lnTo>
                    <a:pt x="9" y="138"/>
                  </a:lnTo>
                  <a:lnTo>
                    <a:pt x="9" y="136"/>
                  </a:lnTo>
                  <a:lnTo>
                    <a:pt x="7" y="136"/>
                  </a:lnTo>
                  <a:lnTo>
                    <a:pt x="7" y="134"/>
                  </a:lnTo>
                  <a:lnTo>
                    <a:pt x="7" y="136"/>
                  </a:lnTo>
                  <a:lnTo>
                    <a:pt x="6" y="134"/>
                  </a:lnTo>
                  <a:lnTo>
                    <a:pt x="6" y="132"/>
                  </a:lnTo>
                  <a:lnTo>
                    <a:pt x="6" y="130"/>
                  </a:lnTo>
                  <a:lnTo>
                    <a:pt x="4" y="130"/>
                  </a:lnTo>
                  <a:lnTo>
                    <a:pt x="4" y="128"/>
                  </a:lnTo>
                  <a:lnTo>
                    <a:pt x="4" y="126"/>
                  </a:lnTo>
                  <a:lnTo>
                    <a:pt x="4" y="124"/>
                  </a:lnTo>
                  <a:lnTo>
                    <a:pt x="2" y="124"/>
                  </a:lnTo>
                  <a:lnTo>
                    <a:pt x="0" y="124"/>
                  </a:lnTo>
                  <a:lnTo>
                    <a:pt x="2" y="122"/>
                  </a:lnTo>
                  <a:lnTo>
                    <a:pt x="4" y="120"/>
                  </a:lnTo>
                  <a:lnTo>
                    <a:pt x="6" y="120"/>
                  </a:lnTo>
                  <a:lnTo>
                    <a:pt x="6" y="119"/>
                  </a:lnTo>
                  <a:lnTo>
                    <a:pt x="6" y="117"/>
                  </a:lnTo>
                  <a:lnTo>
                    <a:pt x="7" y="115"/>
                  </a:lnTo>
                  <a:lnTo>
                    <a:pt x="9" y="115"/>
                  </a:lnTo>
                  <a:lnTo>
                    <a:pt x="11" y="113"/>
                  </a:lnTo>
                  <a:lnTo>
                    <a:pt x="11" y="111"/>
                  </a:lnTo>
                  <a:lnTo>
                    <a:pt x="13" y="111"/>
                  </a:lnTo>
                  <a:lnTo>
                    <a:pt x="13" y="113"/>
                  </a:lnTo>
                  <a:lnTo>
                    <a:pt x="13" y="111"/>
                  </a:lnTo>
                  <a:lnTo>
                    <a:pt x="13" y="109"/>
                  </a:lnTo>
                  <a:lnTo>
                    <a:pt x="11" y="109"/>
                  </a:lnTo>
                  <a:lnTo>
                    <a:pt x="13" y="109"/>
                  </a:lnTo>
                  <a:lnTo>
                    <a:pt x="15" y="109"/>
                  </a:lnTo>
                  <a:lnTo>
                    <a:pt x="17" y="109"/>
                  </a:lnTo>
                  <a:lnTo>
                    <a:pt x="17" y="107"/>
                  </a:lnTo>
                  <a:lnTo>
                    <a:pt x="15" y="107"/>
                  </a:lnTo>
                  <a:lnTo>
                    <a:pt x="17" y="107"/>
                  </a:lnTo>
                  <a:lnTo>
                    <a:pt x="19" y="107"/>
                  </a:lnTo>
                  <a:lnTo>
                    <a:pt x="17" y="105"/>
                  </a:lnTo>
                  <a:lnTo>
                    <a:pt x="15" y="105"/>
                  </a:lnTo>
                  <a:lnTo>
                    <a:pt x="13" y="105"/>
                  </a:lnTo>
                  <a:lnTo>
                    <a:pt x="13" y="103"/>
                  </a:lnTo>
                  <a:lnTo>
                    <a:pt x="15" y="101"/>
                  </a:lnTo>
                  <a:lnTo>
                    <a:pt x="13" y="101"/>
                  </a:lnTo>
                  <a:lnTo>
                    <a:pt x="11" y="101"/>
                  </a:lnTo>
                  <a:lnTo>
                    <a:pt x="11" y="99"/>
                  </a:lnTo>
                  <a:lnTo>
                    <a:pt x="11" y="97"/>
                  </a:lnTo>
                  <a:lnTo>
                    <a:pt x="9" y="97"/>
                  </a:lnTo>
                  <a:lnTo>
                    <a:pt x="7" y="97"/>
                  </a:lnTo>
                  <a:lnTo>
                    <a:pt x="9" y="97"/>
                  </a:lnTo>
                  <a:lnTo>
                    <a:pt x="7" y="97"/>
                  </a:lnTo>
                  <a:lnTo>
                    <a:pt x="7" y="95"/>
                  </a:lnTo>
                  <a:lnTo>
                    <a:pt x="6" y="95"/>
                  </a:lnTo>
                  <a:lnTo>
                    <a:pt x="6" y="94"/>
                  </a:lnTo>
                  <a:lnTo>
                    <a:pt x="6" y="92"/>
                  </a:lnTo>
                  <a:lnTo>
                    <a:pt x="7" y="92"/>
                  </a:lnTo>
                  <a:lnTo>
                    <a:pt x="7" y="90"/>
                  </a:lnTo>
                  <a:lnTo>
                    <a:pt x="9" y="90"/>
                  </a:lnTo>
                  <a:lnTo>
                    <a:pt x="7" y="88"/>
                  </a:lnTo>
                  <a:lnTo>
                    <a:pt x="6" y="86"/>
                  </a:lnTo>
                  <a:lnTo>
                    <a:pt x="6" y="84"/>
                  </a:lnTo>
                  <a:lnTo>
                    <a:pt x="6" y="82"/>
                  </a:lnTo>
                  <a:lnTo>
                    <a:pt x="7" y="82"/>
                  </a:lnTo>
                  <a:lnTo>
                    <a:pt x="7" y="80"/>
                  </a:lnTo>
                  <a:lnTo>
                    <a:pt x="7" y="78"/>
                  </a:lnTo>
                  <a:lnTo>
                    <a:pt x="9" y="78"/>
                  </a:lnTo>
                  <a:lnTo>
                    <a:pt x="9" y="76"/>
                  </a:lnTo>
                  <a:lnTo>
                    <a:pt x="11" y="76"/>
                  </a:lnTo>
                  <a:lnTo>
                    <a:pt x="11" y="74"/>
                  </a:lnTo>
                  <a:lnTo>
                    <a:pt x="11" y="72"/>
                  </a:lnTo>
                  <a:lnTo>
                    <a:pt x="13" y="72"/>
                  </a:lnTo>
                  <a:lnTo>
                    <a:pt x="13" y="71"/>
                  </a:lnTo>
                  <a:lnTo>
                    <a:pt x="13" y="69"/>
                  </a:lnTo>
                  <a:lnTo>
                    <a:pt x="11" y="69"/>
                  </a:lnTo>
                  <a:lnTo>
                    <a:pt x="11" y="67"/>
                  </a:lnTo>
                  <a:lnTo>
                    <a:pt x="11" y="65"/>
                  </a:lnTo>
                  <a:lnTo>
                    <a:pt x="9" y="65"/>
                  </a:lnTo>
                  <a:lnTo>
                    <a:pt x="9" y="63"/>
                  </a:lnTo>
                  <a:lnTo>
                    <a:pt x="11" y="63"/>
                  </a:lnTo>
                  <a:lnTo>
                    <a:pt x="11" y="61"/>
                  </a:lnTo>
                  <a:lnTo>
                    <a:pt x="11" y="57"/>
                  </a:lnTo>
                  <a:lnTo>
                    <a:pt x="11" y="55"/>
                  </a:lnTo>
                  <a:lnTo>
                    <a:pt x="11" y="53"/>
                  </a:lnTo>
                  <a:lnTo>
                    <a:pt x="11" y="51"/>
                  </a:lnTo>
                  <a:lnTo>
                    <a:pt x="11" y="49"/>
                  </a:lnTo>
                  <a:lnTo>
                    <a:pt x="13" y="49"/>
                  </a:lnTo>
                  <a:lnTo>
                    <a:pt x="15" y="47"/>
                  </a:lnTo>
                  <a:lnTo>
                    <a:pt x="15" y="46"/>
                  </a:lnTo>
                  <a:lnTo>
                    <a:pt x="17" y="46"/>
                  </a:lnTo>
                  <a:lnTo>
                    <a:pt x="17" y="44"/>
                  </a:lnTo>
                  <a:lnTo>
                    <a:pt x="15" y="44"/>
                  </a:lnTo>
                  <a:lnTo>
                    <a:pt x="15" y="40"/>
                  </a:lnTo>
                  <a:lnTo>
                    <a:pt x="13" y="38"/>
                  </a:lnTo>
                  <a:lnTo>
                    <a:pt x="11" y="34"/>
                  </a:lnTo>
                  <a:lnTo>
                    <a:pt x="9" y="32"/>
                  </a:lnTo>
                  <a:lnTo>
                    <a:pt x="7" y="28"/>
                  </a:lnTo>
                  <a:lnTo>
                    <a:pt x="6" y="26"/>
                  </a:lnTo>
                  <a:lnTo>
                    <a:pt x="4" y="23"/>
                  </a:lnTo>
                  <a:lnTo>
                    <a:pt x="2" y="21"/>
                  </a:lnTo>
                  <a:lnTo>
                    <a:pt x="2" y="19"/>
                  </a:lnTo>
                  <a:lnTo>
                    <a:pt x="4" y="19"/>
                  </a:lnTo>
                  <a:lnTo>
                    <a:pt x="6" y="19"/>
                  </a:lnTo>
                  <a:lnTo>
                    <a:pt x="7" y="19"/>
                  </a:lnTo>
                  <a:lnTo>
                    <a:pt x="9" y="19"/>
                  </a:lnTo>
                  <a:lnTo>
                    <a:pt x="9" y="21"/>
                  </a:lnTo>
                  <a:lnTo>
                    <a:pt x="9" y="19"/>
                  </a:lnTo>
                  <a:lnTo>
                    <a:pt x="9" y="21"/>
                  </a:lnTo>
                  <a:lnTo>
                    <a:pt x="11" y="21"/>
                  </a:lnTo>
                  <a:lnTo>
                    <a:pt x="13" y="21"/>
                  </a:lnTo>
                  <a:lnTo>
                    <a:pt x="15" y="21"/>
                  </a:lnTo>
                  <a:lnTo>
                    <a:pt x="15" y="23"/>
                  </a:lnTo>
                  <a:lnTo>
                    <a:pt x="17" y="23"/>
                  </a:lnTo>
                  <a:lnTo>
                    <a:pt x="19" y="21"/>
                  </a:lnTo>
                  <a:lnTo>
                    <a:pt x="21" y="21"/>
                  </a:lnTo>
                  <a:lnTo>
                    <a:pt x="23" y="21"/>
                  </a:lnTo>
                  <a:lnTo>
                    <a:pt x="23" y="19"/>
                  </a:lnTo>
                  <a:lnTo>
                    <a:pt x="25" y="17"/>
                  </a:lnTo>
                  <a:lnTo>
                    <a:pt x="25" y="15"/>
                  </a:lnTo>
                  <a:lnTo>
                    <a:pt x="27" y="15"/>
                  </a:lnTo>
                  <a:lnTo>
                    <a:pt x="29" y="15"/>
                  </a:lnTo>
                  <a:lnTo>
                    <a:pt x="30" y="15"/>
                  </a:lnTo>
                  <a:lnTo>
                    <a:pt x="32" y="15"/>
                  </a:lnTo>
                  <a:lnTo>
                    <a:pt x="32" y="13"/>
                  </a:lnTo>
                  <a:lnTo>
                    <a:pt x="34" y="13"/>
                  </a:lnTo>
                  <a:lnTo>
                    <a:pt x="34" y="11"/>
                  </a:lnTo>
                  <a:lnTo>
                    <a:pt x="36" y="11"/>
                  </a:lnTo>
                  <a:lnTo>
                    <a:pt x="38" y="11"/>
                  </a:lnTo>
                  <a:lnTo>
                    <a:pt x="38" y="9"/>
                  </a:lnTo>
                  <a:lnTo>
                    <a:pt x="40" y="9"/>
                  </a:lnTo>
                  <a:lnTo>
                    <a:pt x="42" y="9"/>
                  </a:lnTo>
                  <a:lnTo>
                    <a:pt x="42" y="7"/>
                  </a:lnTo>
                  <a:lnTo>
                    <a:pt x="44" y="5"/>
                  </a:lnTo>
                  <a:lnTo>
                    <a:pt x="46" y="3"/>
                  </a:lnTo>
                  <a:lnTo>
                    <a:pt x="48" y="3"/>
                  </a:lnTo>
                  <a:lnTo>
                    <a:pt x="50" y="3"/>
                  </a:lnTo>
                  <a:lnTo>
                    <a:pt x="52" y="1"/>
                  </a:lnTo>
                  <a:lnTo>
                    <a:pt x="54" y="1"/>
                  </a:lnTo>
                  <a:lnTo>
                    <a:pt x="55" y="1"/>
                  </a:lnTo>
                  <a:lnTo>
                    <a:pt x="57" y="1"/>
                  </a:lnTo>
                  <a:lnTo>
                    <a:pt x="59" y="1"/>
                  </a:lnTo>
                  <a:lnTo>
                    <a:pt x="59" y="0"/>
                  </a:lnTo>
                  <a:lnTo>
                    <a:pt x="61" y="0"/>
                  </a:lnTo>
                  <a:lnTo>
                    <a:pt x="61" y="1"/>
                  </a:lnTo>
                  <a:lnTo>
                    <a:pt x="63" y="0"/>
                  </a:lnTo>
                  <a:lnTo>
                    <a:pt x="63" y="1"/>
                  </a:lnTo>
                  <a:lnTo>
                    <a:pt x="65" y="1"/>
                  </a:lnTo>
                  <a:lnTo>
                    <a:pt x="67" y="1"/>
                  </a:lnTo>
                  <a:lnTo>
                    <a:pt x="67" y="0"/>
                  </a:lnTo>
                  <a:lnTo>
                    <a:pt x="69" y="0"/>
                  </a:lnTo>
                  <a:lnTo>
                    <a:pt x="69" y="1"/>
                  </a:lnTo>
                  <a:lnTo>
                    <a:pt x="71" y="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38"/>
            <p:cNvSpPr>
              <a:spLocks noEditPoints="1"/>
            </p:cNvSpPr>
            <p:nvPr/>
          </p:nvSpPr>
          <p:spPr bwMode="auto">
            <a:xfrm>
              <a:off x="3159125" y="4699000"/>
              <a:ext cx="1143000" cy="1038225"/>
            </a:xfrm>
            <a:custGeom>
              <a:avLst/>
              <a:gdLst>
                <a:gd name="T0" fmla="*/ 441 w 720"/>
                <a:gd name="T1" fmla="*/ 476 h 654"/>
                <a:gd name="T2" fmla="*/ 562 w 720"/>
                <a:gd name="T3" fmla="*/ 293 h 654"/>
                <a:gd name="T4" fmla="*/ 485 w 720"/>
                <a:gd name="T5" fmla="*/ 122 h 654"/>
                <a:gd name="T6" fmla="*/ 416 w 720"/>
                <a:gd name="T7" fmla="*/ 96 h 654"/>
                <a:gd name="T8" fmla="*/ 361 w 720"/>
                <a:gd name="T9" fmla="*/ 92 h 654"/>
                <a:gd name="T10" fmla="*/ 405 w 720"/>
                <a:gd name="T11" fmla="*/ 101 h 654"/>
                <a:gd name="T12" fmla="*/ 384 w 720"/>
                <a:gd name="T13" fmla="*/ 111 h 654"/>
                <a:gd name="T14" fmla="*/ 372 w 720"/>
                <a:gd name="T15" fmla="*/ 90 h 654"/>
                <a:gd name="T16" fmla="*/ 382 w 720"/>
                <a:gd name="T17" fmla="*/ 80 h 654"/>
                <a:gd name="T18" fmla="*/ 382 w 720"/>
                <a:gd name="T19" fmla="*/ 74 h 654"/>
                <a:gd name="T20" fmla="*/ 222 w 720"/>
                <a:gd name="T21" fmla="*/ 11 h 654"/>
                <a:gd name="T22" fmla="*/ 234 w 720"/>
                <a:gd name="T23" fmla="*/ 59 h 654"/>
                <a:gd name="T24" fmla="*/ 286 w 720"/>
                <a:gd name="T25" fmla="*/ 49 h 654"/>
                <a:gd name="T26" fmla="*/ 338 w 720"/>
                <a:gd name="T27" fmla="*/ 48 h 654"/>
                <a:gd name="T28" fmla="*/ 366 w 720"/>
                <a:gd name="T29" fmla="*/ 28 h 654"/>
                <a:gd name="T30" fmla="*/ 376 w 720"/>
                <a:gd name="T31" fmla="*/ 72 h 654"/>
                <a:gd name="T32" fmla="*/ 343 w 720"/>
                <a:gd name="T33" fmla="*/ 107 h 654"/>
                <a:gd name="T34" fmla="*/ 374 w 720"/>
                <a:gd name="T35" fmla="*/ 115 h 654"/>
                <a:gd name="T36" fmla="*/ 391 w 720"/>
                <a:gd name="T37" fmla="*/ 122 h 654"/>
                <a:gd name="T38" fmla="*/ 418 w 720"/>
                <a:gd name="T39" fmla="*/ 96 h 654"/>
                <a:gd name="T40" fmla="*/ 434 w 720"/>
                <a:gd name="T41" fmla="*/ 97 h 654"/>
                <a:gd name="T42" fmla="*/ 447 w 720"/>
                <a:gd name="T43" fmla="*/ 103 h 654"/>
                <a:gd name="T44" fmla="*/ 464 w 720"/>
                <a:gd name="T45" fmla="*/ 107 h 654"/>
                <a:gd name="T46" fmla="*/ 470 w 720"/>
                <a:gd name="T47" fmla="*/ 119 h 654"/>
                <a:gd name="T48" fmla="*/ 476 w 720"/>
                <a:gd name="T49" fmla="*/ 128 h 654"/>
                <a:gd name="T50" fmla="*/ 514 w 720"/>
                <a:gd name="T51" fmla="*/ 130 h 654"/>
                <a:gd name="T52" fmla="*/ 570 w 720"/>
                <a:gd name="T53" fmla="*/ 149 h 654"/>
                <a:gd name="T54" fmla="*/ 622 w 720"/>
                <a:gd name="T55" fmla="*/ 184 h 654"/>
                <a:gd name="T56" fmla="*/ 612 w 720"/>
                <a:gd name="T57" fmla="*/ 236 h 654"/>
                <a:gd name="T58" fmla="*/ 583 w 720"/>
                <a:gd name="T59" fmla="*/ 266 h 654"/>
                <a:gd name="T60" fmla="*/ 558 w 720"/>
                <a:gd name="T61" fmla="*/ 297 h 654"/>
                <a:gd name="T62" fmla="*/ 558 w 720"/>
                <a:gd name="T63" fmla="*/ 341 h 654"/>
                <a:gd name="T64" fmla="*/ 535 w 720"/>
                <a:gd name="T65" fmla="*/ 418 h 654"/>
                <a:gd name="T66" fmla="*/ 493 w 720"/>
                <a:gd name="T67" fmla="*/ 460 h 654"/>
                <a:gd name="T68" fmla="*/ 472 w 720"/>
                <a:gd name="T69" fmla="*/ 458 h 654"/>
                <a:gd name="T70" fmla="*/ 443 w 720"/>
                <a:gd name="T71" fmla="*/ 476 h 654"/>
                <a:gd name="T72" fmla="*/ 407 w 720"/>
                <a:gd name="T73" fmla="*/ 501 h 654"/>
                <a:gd name="T74" fmla="*/ 405 w 720"/>
                <a:gd name="T75" fmla="*/ 533 h 654"/>
                <a:gd name="T76" fmla="*/ 359 w 720"/>
                <a:gd name="T77" fmla="*/ 618 h 654"/>
                <a:gd name="T78" fmla="*/ 372 w 720"/>
                <a:gd name="T79" fmla="*/ 593 h 654"/>
                <a:gd name="T80" fmla="*/ 351 w 720"/>
                <a:gd name="T81" fmla="*/ 614 h 654"/>
                <a:gd name="T82" fmla="*/ 338 w 720"/>
                <a:gd name="T83" fmla="*/ 639 h 654"/>
                <a:gd name="T84" fmla="*/ 301 w 720"/>
                <a:gd name="T85" fmla="*/ 610 h 654"/>
                <a:gd name="T86" fmla="*/ 265 w 720"/>
                <a:gd name="T87" fmla="*/ 585 h 654"/>
                <a:gd name="T88" fmla="*/ 305 w 720"/>
                <a:gd name="T89" fmla="*/ 543 h 654"/>
                <a:gd name="T90" fmla="*/ 316 w 720"/>
                <a:gd name="T91" fmla="*/ 504 h 654"/>
                <a:gd name="T92" fmla="*/ 305 w 720"/>
                <a:gd name="T93" fmla="*/ 476 h 654"/>
                <a:gd name="T94" fmla="*/ 261 w 720"/>
                <a:gd name="T95" fmla="*/ 447 h 654"/>
                <a:gd name="T96" fmla="*/ 257 w 720"/>
                <a:gd name="T97" fmla="*/ 395 h 654"/>
                <a:gd name="T98" fmla="*/ 220 w 720"/>
                <a:gd name="T99" fmla="*/ 347 h 654"/>
                <a:gd name="T100" fmla="*/ 190 w 720"/>
                <a:gd name="T101" fmla="*/ 295 h 654"/>
                <a:gd name="T102" fmla="*/ 142 w 720"/>
                <a:gd name="T103" fmla="*/ 272 h 654"/>
                <a:gd name="T104" fmla="*/ 111 w 720"/>
                <a:gd name="T105" fmla="*/ 247 h 654"/>
                <a:gd name="T106" fmla="*/ 53 w 720"/>
                <a:gd name="T107" fmla="*/ 253 h 654"/>
                <a:gd name="T108" fmla="*/ 15 w 720"/>
                <a:gd name="T109" fmla="*/ 226 h 654"/>
                <a:gd name="T110" fmla="*/ 17 w 720"/>
                <a:gd name="T111" fmla="*/ 172 h 654"/>
                <a:gd name="T112" fmla="*/ 59 w 720"/>
                <a:gd name="T113" fmla="*/ 149 h 654"/>
                <a:gd name="T114" fmla="*/ 63 w 720"/>
                <a:gd name="T115" fmla="*/ 78 h 654"/>
                <a:gd name="T116" fmla="*/ 92 w 720"/>
                <a:gd name="T117" fmla="*/ 55 h 654"/>
                <a:gd name="T118" fmla="*/ 144 w 720"/>
                <a:gd name="T119" fmla="*/ 67 h 654"/>
                <a:gd name="T120" fmla="*/ 153 w 720"/>
                <a:gd name="T121" fmla="*/ 25 h 654"/>
                <a:gd name="T122" fmla="*/ 188 w 720"/>
                <a:gd name="T123" fmla="*/ 19 h 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20" h="654">
                  <a:moveTo>
                    <a:pt x="407" y="545"/>
                  </a:moveTo>
                  <a:lnTo>
                    <a:pt x="405" y="545"/>
                  </a:lnTo>
                  <a:lnTo>
                    <a:pt x="405" y="543"/>
                  </a:lnTo>
                  <a:lnTo>
                    <a:pt x="407" y="543"/>
                  </a:lnTo>
                  <a:lnTo>
                    <a:pt x="405" y="543"/>
                  </a:lnTo>
                  <a:lnTo>
                    <a:pt x="407" y="541"/>
                  </a:lnTo>
                  <a:lnTo>
                    <a:pt x="407" y="539"/>
                  </a:lnTo>
                  <a:lnTo>
                    <a:pt x="407" y="537"/>
                  </a:lnTo>
                  <a:lnTo>
                    <a:pt x="409" y="537"/>
                  </a:lnTo>
                  <a:lnTo>
                    <a:pt x="409" y="539"/>
                  </a:lnTo>
                  <a:lnTo>
                    <a:pt x="409" y="541"/>
                  </a:lnTo>
                  <a:lnTo>
                    <a:pt x="407" y="541"/>
                  </a:lnTo>
                  <a:lnTo>
                    <a:pt x="407" y="543"/>
                  </a:lnTo>
                  <a:lnTo>
                    <a:pt x="407" y="545"/>
                  </a:lnTo>
                  <a:close/>
                  <a:moveTo>
                    <a:pt x="405" y="520"/>
                  </a:moveTo>
                  <a:lnTo>
                    <a:pt x="405" y="518"/>
                  </a:lnTo>
                  <a:lnTo>
                    <a:pt x="403" y="518"/>
                  </a:lnTo>
                  <a:lnTo>
                    <a:pt x="405" y="518"/>
                  </a:lnTo>
                  <a:lnTo>
                    <a:pt x="405" y="516"/>
                  </a:lnTo>
                  <a:lnTo>
                    <a:pt x="407" y="516"/>
                  </a:lnTo>
                  <a:lnTo>
                    <a:pt x="407" y="518"/>
                  </a:lnTo>
                  <a:lnTo>
                    <a:pt x="407" y="520"/>
                  </a:lnTo>
                  <a:lnTo>
                    <a:pt x="405" y="520"/>
                  </a:lnTo>
                  <a:close/>
                  <a:moveTo>
                    <a:pt x="411" y="503"/>
                  </a:moveTo>
                  <a:lnTo>
                    <a:pt x="411" y="504"/>
                  </a:lnTo>
                  <a:lnTo>
                    <a:pt x="409" y="504"/>
                  </a:lnTo>
                  <a:lnTo>
                    <a:pt x="409" y="503"/>
                  </a:lnTo>
                  <a:lnTo>
                    <a:pt x="411" y="501"/>
                  </a:lnTo>
                  <a:lnTo>
                    <a:pt x="411" y="503"/>
                  </a:lnTo>
                  <a:close/>
                  <a:moveTo>
                    <a:pt x="424" y="489"/>
                  </a:moveTo>
                  <a:lnTo>
                    <a:pt x="422" y="491"/>
                  </a:lnTo>
                  <a:lnTo>
                    <a:pt x="418" y="493"/>
                  </a:lnTo>
                  <a:lnTo>
                    <a:pt x="418" y="495"/>
                  </a:lnTo>
                  <a:lnTo>
                    <a:pt x="416" y="495"/>
                  </a:lnTo>
                  <a:lnTo>
                    <a:pt x="416" y="497"/>
                  </a:lnTo>
                  <a:lnTo>
                    <a:pt x="416" y="495"/>
                  </a:lnTo>
                  <a:lnTo>
                    <a:pt x="416" y="493"/>
                  </a:lnTo>
                  <a:lnTo>
                    <a:pt x="418" y="493"/>
                  </a:lnTo>
                  <a:lnTo>
                    <a:pt x="420" y="491"/>
                  </a:lnTo>
                  <a:lnTo>
                    <a:pt x="422" y="491"/>
                  </a:lnTo>
                  <a:lnTo>
                    <a:pt x="422" y="489"/>
                  </a:lnTo>
                  <a:lnTo>
                    <a:pt x="424" y="489"/>
                  </a:lnTo>
                  <a:close/>
                  <a:moveTo>
                    <a:pt x="439" y="476"/>
                  </a:moveTo>
                  <a:lnTo>
                    <a:pt x="441" y="476"/>
                  </a:lnTo>
                  <a:lnTo>
                    <a:pt x="441" y="478"/>
                  </a:lnTo>
                  <a:lnTo>
                    <a:pt x="439" y="478"/>
                  </a:lnTo>
                  <a:lnTo>
                    <a:pt x="439" y="476"/>
                  </a:lnTo>
                  <a:lnTo>
                    <a:pt x="439" y="478"/>
                  </a:lnTo>
                  <a:lnTo>
                    <a:pt x="439" y="476"/>
                  </a:lnTo>
                  <a:close/>
                  <a:moveTo>
                    <a:pt x="459" y="474"/>
                  </a:moveTo>
                  <a:lnTo>
                    <a:pt x="459" y="476"/>
                  </a:lnTo>
                  <a:lnTo>
                    <a:pt x="459" y="478"/>
                  </a:lnTo>
                  <a:lnTo>
                    <a:pt x="459" y="476"/>
                  </a:lnTo>
                  <a:lnTo>
                    <a:pt x="457" y="476"/>
                  </a:lnTo>
                  <a:lnTo>
                    <a:pt x="455" y="476"/>
                  </a:lnTo>
                  <a:lnTo>
                    <a:pt x="457" y="474"/>
                  </a:lnTo>
                  <a:lnTo>
                    <a:pt x="457" y="472"/>
                  </a:lnTo>
                  <a:lnTo>
                    <a:pt x="457" y="474"/>
                  </a:lnTo>
                  <a:lnTo>
                    <a:pt x="459" y="474"/>
                  </a:lnTo>
                  <a:close/>
                  <a:moveTo>
                    <a:pt x="474" y="462"/>
                  </a:moveTo>
                  <a:lnTo>
                    <a:pt x="476" y="462"/>
                  </a:lnTo>
                  <a:lnTo>
                    <a:pt x="478" y="464"/>
                  </a:lnTo>
                  <a:lnTo>
                    <a:pt x="476" y="464"/>
                  </a:lnTo>
                  <a:lnTo>
                    <a:pt x="476" y="462"/>
                  </a:lnTo>
                  <a:lnTo>
                    <a:pt x="476" y="464"/>
                  </a:lnTo>
                  <a:lnTo>
                    <a:pt x="476" y="462"/>
                  </a:lnTo>
                  <a:lnTo>
                    <a:pt x="476" y="464"/>
                  </a:lnTo>
                  <a:lnTo>
                    <a:pt x="474" y="464"/>
                  </a:lnTo>
                  <a:lnTo>
                    <a:pt x="472" y="464"/>
                  </a:lnTo>
                  <a:lnTo>
                    <a:pt x="472" y="462"/>
                  </a:lnTo>
                  <a:lnTo>
                    <a:pt x="474" y="462"/>
                  </a:lnTo>
                  <a:lnTo>
                    <a:pt x="476" y="462"/>
                  </a:lnTo>
                  <a:lnTo>
                    <a:pt x="474" y="462"/>
                  </a:lnTo>
                  <a:close/>
                  <a:moveTo>
                    <a:pt x="718" y="418"/>
                  </a:moveTo>
                  <a:lnTo>
                    <a:pt x="720" y="418"/>
                  </a:lnTo>
                  <a:lnTo>
                    <a:pt x="718" y="418"/>
                  </a:lnTo>
                  <a:close/>
                  <a:moveTo>
                    <a:pt x="558" y="299"/>
                  </a:moveTo>
                  <a:lnTo>
                    <a:pt x="558" y="301"/>
                  </a:lnTo>
                  <a:lnTo>
                    <a:pt x="558" y="303"/>
                  </a:lnTo>
                  <a:lnTo>
                    <a:pt x="560" y="303"/>
                  </a:lnTo>
                  <a:lnTo>
                    <a:pt x="558" y="303"/>
                  </a:lnTo>
                  <a:lnTo>
                    <a:pt x="558" y="301"/>
                  </a:lnTo>
                  <a:lnTo>
                    <a:pt x="556" y="301"/>
                  </a:lnTo>
                  <a:lnTo>
                    <a:pt x="556" y="299"/>
                  </a:lnTo>
                  <a:lnTo>
                    <a:pt x="558" y="299"/>
                  </a:lnTo>
                  <a:close/>
                  <a:moveTo>
                    <a:pt x="564" y="291"/>
                  </a:moveTo>
                  <a:lnTo>
                    <a:pt x="564" y="293"/>
                  </a:lnTo>
                  <a:lnTo>
                    <a:pt x="562" y="293"/>
                  </a:lnTo>
                  <a:lnTo>
                    <a:pt x="562" y="295"/>
                  </a:lnTo>
                  <a:lnTo>
                    <a:pt x="560" y="295"/>
                  </a:lnTo>
                  <a:lnTo>
                    <a:pt x="560" y="293"/>
                  </a:lnTo>
                  <a:lnTo>
                    <a:pt x="562" y="293"/>
                  </a:lnTo>
                  <a:lnTo>
                    <a:pt x="562" y="291"/>
                  </a:lnTo>
                  <a:lnTo>
                    <a:pt x="564" y="291"/>
                  </a:lnTo>
                  <a:close/>
                  <a:moveTo>
                    <a:pt x="624" y="209"/>
                  </a:moveTo>
                  <a:lnTo>
                    <a:pt x="624" y="207"/>
                  </a:lnTo>
                  <a:lnTo>
                    <a:pt x="624" y="209"/>
                  </a:lnTo>
                  <a:close/>
                  <a:moveTo>
                    <a:pt x="470" y="128"/>
                  </a:moveTo>
                  <a:lnTo>
                    <a:pt x="470" y="130"/>
                  </a:lnTo>
                  <a:lnTo>
                    <a:pt x="470" y="128"/>
                  </a:lnTo>
                  <a:lnTo>
                    <a:pt x="470" y="130"/>
                  </a:lnTo>
                  <a:lnTo>
                    <a:pt x="470" y="132"/>
                  </a:lnTo>
                  <a:lnTo>
                    <a:pt x="468" y="132"/>
                  </a:lnTo>
                  <a:lnTo>
                    <a:pt x="470" y="130"/>
                  </a:lnTo>
                  <a:lnTo>
                    <a:pt x="468" y="130"/>
                  </a:lnTo>
                  <a:lnTo>
                    <a:pt x="468" y="128"/>
                  </a:lnTo>
                  <a:lnTo>
                    <a:pt x="470" y="128"/>
                  </a:lnTo>
                  <a:lnTo>
                    <a:pt x="470" y="126"/>
                  </a:lnTo>
                  <a:lnTo>
                    <a:pt x="470" y="128"/>
                  </a:lnTo>
                  <a:close/>
                  <a:moveTo>
                    <a:pt x="508" y="128"/>
                  </a:moveTo>
                  <a:lnTo>
                    <a:pt x="507" y="128"/>
                  </a:lnTo>
                  <a:lnTo>
                    <a:pt x="507" y="126"/>
                  </a:lnTo>
                  <a:lnTo>
                    <a:pt x="507" y="128"/>
                  </a:lnTo>
                  <a:lnTo>
                    <a:pt x="508" y="128"/>
                  </a:lnTo>
                  <a:close/>
                  <a:moveTo>
                    <a:pt x="508" y="126"/>
                  </a:moveTo>
                  <a:lnTo>
                    <a:pt x="508" y="128"/>
                  </a:lnTo>
                  <a:lnTo>
                    <a:pt x="508" y="126"/>
                  </a:lnTo>
                  <a:lnTo>
                    <a:pt x="508" y="128"/>
                  </a:lnTo>
                  <a:lnTo>
                    <a:pt x="510" y="128"/>
                  </a:lnTo>
                  <a:lnTo>
                    <a:pt x="508" y="128"/>
                  </a:lnTo>
                  <a:lnTo>
                    <a:pt x="508" y="126"/>
                  </a:lnTo>
                  <a:lnTo>
                    <a:pt x="507" y="126"/>
                  </a:lnTo>
                  <a:lnTo>
                    <a:pt x="508" y="126"/>
                  </a:lnTo>
                  <a:close/>
                  <a:moveTo>
                    <a:pt x="482" y="122"/>
                  </a:moveTo>
                  <a:lnTo>
                    <a:pt x="482" y="124"/>
                  </a:lnTo>
                  <a:lnTo>
                    <a:pt x="480" y="124"/>
                  </a:lnTo>
                  <a:lnTo>
                    <a:pt x="482" y="122"/>
                  </a:lnTo>
                  <a:lnTo>
                    <a:pt x="480" y="122"/>
                  </a:lnTo>
                  <a:lnTo>
                    <a:pt x="482" y="122"/>
                  </a:lnTo>
                  <a:close/>
                  <a:moveTo>
                    <a:pt x="485" y="122"/>
                  </a:moveTo>
                  <a:lnTo>
                    <a:pt x="483" y="122"/>
                  </a:lnTo>
                  <a:lnTo>
                    <a:pt x="485" y="122"/>
                  </a:lnTo>
                  <a:close/>
                  <a:moveTo>
                    <a:pt x="483" y="122"/>
                  </a:moveTo>
                  <a:lnTo>
                    <a:pt x="482" y="122"/>
                  </a:lnTo>
                  <a:lnTo>
                    <a:pt x="482" y="120"/>
                  </a:lnTo>
                  <a:lnTo>
                    <a:pt x="483" y="120"/>
                  </a:lnTo>
                  <a:lnTo>
                    <a:pt x="485" y="120"/>
                  </a:lnTo>
                  <a:lnTo>
                    <a:pt x="483" y="120"/>
                  </a:lnTo>
                  <a:lnTo>
                    <a:pt x="483" y="122"/>
                  </a:lnTo>
                  <a:close/>
                  <a:moveTo>
                    <a:pt x="393" y="115"/>
                  </a:moveTo>
                  <a:lnTo>
                    <a:pt x="391" y="115"/>
                  </a:lnTo>
                  <a:lnTo>
                    <a:pt x="391" y="113"/>
                  </a:lnTo>
                  <a:lnTo>
                    <a:pt x="393" y="113"/>
                  </a:lnTo>
                  <a:lnTo>
                    <a:pt x="393" y="111"/>
                  </a:lnTo>
                  <a:lnTo>
                    <a:pt x="393" y="113"/>
                  </a:lnTo>
                  <a:lnTo>
                    <a:pt x="393" y="115"/>
                  </a:lnTo>
                  <a:close/>
                  <a:moveTo>
                    <a:pt x="391" y="111"/>
                  </a:moveTo>
                  <a:lnTo>
                    <a:pt x="389" y="111"/>
                  </a:lnTo>
                  <a:lnTo>
                    <a:pt x="391" y="111"/>
                  </a:lnTo>
                  <a:close/>
                  <a:moveTo>
                    <a:pt x="464" y="105"/>
                  </a:moveTo>
                  <a:lnTo>
                    <a:pt x="462" y="105"/>
                  </a:lnTo>
                  <a:lnTo>
                    <a:pt x="462" y="107"/>
                  </a:lnTo>
                  <a:lnTo>
                    <a:pt x="462" y="105"/>
                  </a:lnTo>
                  <a:lnTo>
                    <a:pt x="462" y="103"/>
                  </a:lnTo>
                  <a:lnTo>
                    <a:pt x="462" y="105"/>
                  </a:lnTo>
                  <a:lnTo>
                    <a:pt x="462" y="103"/>
                  </a:lnTo>
                  <a:lnTo>
                    <a:pt x="464" y="103"/>
                  </a:lnTo>
                  <a:lnTo>
                    <a:pt x="464" y="105"/>
                  </a:lnTo>
                  <a:close/>
                  <a:moveTo>
                    <a:pt x="409" y="103"/>
                  </a:moveTo>
                  <a:lnTo>
                    <a:pt x="407" y="103"/>
                  </a:lnTo>
                  <a:lnTo>
                    <a:pt x="407" y="101"/>
                  </a:lnTo>
                  <a:lnTo>
                    <a:pt x="409" y="101"/>
                  </a:lnTo>
                  <a:lnTo>
                    <a:pt x="411" y="101"/>
                  </a:lnTo>
                  <a:lnTo>
                    <a:pt x="409" y="103"/>
                  </a:lnTo>
                  <a:close/>
                  <a:moveTo>
                    <a:pt x="411" y="101"/>
                  </a:moveTo>
                  <a:lnTo>
                    <a:pt x="411" y="99"/>
                  </a:lnTo>
                  <a:lnTo>
                    <a:pt x="409" y="99"/>
                  </a:lnTo>
                  <a:lnTo>
                    <a:pt x="411" y="99"/>
                  </a:lnTo>
                  <a:lnTo>
                    <a:pt x="411" y="97"/>
                  </a:lnTo>
                  <a:lnTo>
                    <a:pt x="412" y="97"/>
                  </a:lnTo>
                  <a:lnTo>
                    <a:pt x="412" y="99"/>
                  </a:lnTo>
                  <a:lnTo>
                    <a:pt x="411" y="99"/>
                  </a:lnTo>
                  <a:lnTo>
                    <a:pt x="411" y="101"/>
                  </a:lnTo>
                  <a:close/>
                  <a:moveTo>
                    <a:pt x="414" y="94"/>
                  </a:moveTo>
                  <a:lnTo>
                    <a:pt x="416" y="94"/>
                  </a:lnTo>
                  <a:lnTo>
                    <a:pt x="416" y="96"/>
                  </a:lnTo>
                  <a:lnTo>
                    <a:pt x="414" y="96"/>
                  </a:lnTo>
                  <a:lnTo>
                    <a:pt x="414" y="94"/>
                  </a:lnTo>
                  <a:close/>
                  <a:moveTo>
                    <a:pt x="370" y="94"/>
                  </a:moveTo>
                  <a:lnTo>
                    <a:pt x="370" y="96"/>
                  </a:lnTo>
                  <a:lnTo>
                    <a:pt x="368" y="96"/>
                  </a:lnTo>
                  <a:lnTo>
                    <a:pt x="366" y="96"/>
                  </a:lnTo>
                  <a:lnTo>
                    <a:pt x="366" y="97"/>
                  </a:lnTo>
                  <a:lnTo>
                    <a:pt x="364" y="97"/>
                  </a:lnTo>
                  <a:lnTo>
                    <a:pt x="364" y="96"/>
                  </a:lnTo>
                  <a:lnTo>
                    <a:pt x="366" y="96"/>
                  </a:lnTo>
                  <a:lnTo>
                    <a:pt x="366" y="94"/>
                  </a:lnTo>
                  <a:lnTo>
                    <a:pt x="368" y="94"/>
                  </a:lnTo>
                  <a:lnTo>
                    <a:pt x="370" y="94"/>
                  </a:lnTo>
                  <a:close/>
                  <a:moveTo>
                    <a:pt x="420" y="94"/>
                  </a:moveTo>
                  <a:lnTo>
                    <a:pt x="420" y="96"/>
                  </a:lnTo>
                  <a:lnTo>
                    <a:pt x="418" y="94"/>
                  </a:lnTo>
                  <a:lnTo>
                    <a:pt x="420" y="94"/>
                  </a:lnTo>
                  <a:close/>
                  <a:moveTo>
                    <a:pt x="363" y="94"/>
                  </a:moveTo>
                  <a:lnTo>
                    <a:pt x="364" y="94"/>
                  </a:lnTo>
                  <a:lnTo>
                    <a:pt x="364" y="96"/>
                  </a:lnTo>
                  <a:lnTo>
                    <a:pt x="363" y="97"/>
                  </a:lnTo>
                  <a:lnTo>
                    <a:pt x="363" y="99"/>
                  </a:lnTo>
                  <a:lnTo>
                    <a:pt x="363" y="101"/>
                  </a:lnTo>
                  <a:lnTo>
                    <a:pt x="363" y="99"/>
                  </a:lnTo>
                  <a:lnTo>
                    <a:pt x="361" y="99"/>
                  </a:lnTo>
                  <a:lnTo>
                    <a:pt x="361" y="103"/>
                  </a:lnTo>
                  <a:lnTo>
                    <a:pt x="359" y="105"/>
                  </a:lnTo>
                  <a:lnTo>
                    <a:pt x="357" y="105"/>
                  </a:lnTo>
                  <a:lnTo>
                    <a:pt x="355" y="105"/>
                  </a:lnTo>
                  <a:lnTo>
                    <a:pt x="355" y="107"/>
                  </a:lnTo>
                  <a:lnTo>
                    <a:pt x="353" y="107"/>
                  </a:lnTo>
                  <a:lnTo>
                    <a:pt x="351" y="107"/>
                  </a:lnTo>
                  <a:lnTo>
                    <a:pt x="353" y="105"/>
                  </a:lnTo>
                  <a:lnTo>
                    <a:pt x="353" y="103"/>
                  </a:lnTo>
                  <a:lnTo>
                    <a:pt x="355" y="103"/>
                  </a:lnTo>
                  <a:lnTo>
                    <a:pt x="355" y="101"/>
                  </a:lnTo>
                  <a:lnTo>
                    <a:pt x="357" y="101"/>
                  </a:lnTo>
                  <a:lnTo>
                    <a:pt x="355" y="99"/>
                  </a:lnTo>
                  <a:lnTo>
                    <a:pt x="357" y="97"/>
                  </a:lnTo>
                  <a:lnTo>
                    <a:pt x="357" y="96"/>
                  </a:lnTo>
                  <a:lnTo>
                    <a:pt x="359" y="96"/>
                  </a:lnTo>
                  <a:lnTo>
                    <a:pt x="359" y="94"/>
                  </a:lnTo>
                  <a:lnTo>
                    <a:pt x="361" y="94"/>
                  </a:lnTo>
                  <a:lnTo>
                    <a:pt x="361" y="92"/>
                  </a:lnTo>
                  <a:lnTo>
                    <a:pt x="361" y="94"/>
                  </a:lnTo>
                  <a:lnTo>
                    <a:pt x="363" y="94"/>
                  </a:lnTo>
                  <a:lnTo>
                    <a:pt x="361" y="94"/>
                  </a:lnTo>
                  <a:lnTo>
                    <a:pt x="361" y="92"/>
                  </a:lnTo>
                  <a:lnTo>
                    <a:pt x="363" y="92"/>
                  </a:lnTo>
                  <a:lnTo>
                    <a:pt x="363" y="94"/>
                  </a:lnTo>
                  <a:close/>
                  <a:moveTo>
                    <a:pt x="361" y="92"/>
                  </a:moveTo>
                  <a:lnTo>
                    <a:pt x="361" y="90"/>
                  </a:lnTo>
                  <a:lnTo>
                    <a:pt x="363" y="88"/>
                  </a:lnTo>
                  <a:lnTo>
                    <a:pt x="363" y="86"/>
                  </a:lnTo>
                  <a:lnTo>
                    <a:pt x="364" y="86"/>
                  </a:lnTo>
                  <a:lnTo>
                    <a:pt x="364" y="88"/>
                  </a:lnTo>
                  <a:lnTo>
                    <a:pt x="364" y="90"/>
                  </a:lnTo>
                  <a:lnTo>
                    <a:pt x="363" y="90"/>
                  </a:lnTo>
                  <a:lnTo>
                    <a:pt x="361" y="92"/>
                  </a:lnTo>
                  <a:close/>
                  <a:moveTo>
                    <a:pt x="382" y="86"/>
                  </a:moveTo>
                  <a:lnTo>
                    <a:pt x="386" y="88"/>
                  </a:lnTo>
                  <a:lnTo>
                    <a:pt x="387" y="88"/>
                  </a:lnTo>
                  <a:lnTo>
                    <a:pt x="389" y="88"/>
                  </a:lnTo>
                  <a:lnTo>
                    <a:pt x="391" y="88"/>
                  </a:lnTo>
                  <a:lnTo>
                    <a:pt x="393" y="88"/>
                  </a:lnTo>
                  <a:lnTo>
                    <a:pt x="391" y="88"/>
                  </a:lnTo>
                  <a:lnTo>
                    <a:pt x="393" y="88"/>
                  </a:lnTo>
                  <a:lnTo>
                    <a:pt x="393" y="86"/>
                  </a:lnTo>
                  <a:lnTo>
                    <a:pt x="395" y="86"/>
                  </a:lnTo>
                  <a:lnTo>
                    <a:pt x="397" y="86"/>
                  </a:lnTo>
                  <a:lnTo>
                    <a:pt x="399" y="86"/>
                  </a:lnTo>
                  <a:lnTo>
                    <a:pt x="399" y="88"/>
                  </a:lnTo>
                  <a:lnTo>
                    <a:pt x="399" y="86"/>
                  </a:lnTo>
                  <a:lnTo>
                    <a:pt x="401" y="86"/>
                  </a:lnTo>
                  <a:lnTo>
                    <a:pt x="401" y="88"/>
                  </a:lnTo>
                  <a:lnTo>
                    <a:pt x="403" y="88"/>
                  </a:lnTo>
                  <a:lnTo>
                    <a:pt x="405" y="88"/>
                  </a:lnTo>
                  <a:lnTo>
                    <a:pt x="407" y="88"/>
                  </a:lnTo>
                  <a:lnTo>
                    <a:pt x="409" y="88"/>
                  </a:lnTo>
                  <a:lnTo>
                    <a:pt x="409" y="90"/>
                  </a:lnTo>
                  <a:lnTo>
                    <a:pt x="407" y="92"/>
                  </a:lnTo>
                  <a:lnTo>
                    <a:pt x="407" y="94"/>
                  </a:lnTo>
                  <a:lnTo>
                    <a:pt x="407" y="96"/>
                  </a:lnTo>
                  <a:lnTo>
                    <a:pt x="405" y="96"/>
                  </a:lnTo>
                  <a:lnTo>
                    <a:pt x="407" y="96"/>
                  </a:lnTo>
                  <a:lnTo>
                    <a:pt x="407" y="97"/>
                  </a:lnTo>
                  <a:lnTo>
                    <a:pt x="405" y="99"/>
                  </a:lnTo>
                  <a:lnTo>
                    <a:pt x="405" y="101"/>
                  </a:lnTo>
                  <a:lnTo>
                    <a:pt x="403" y="101"/>
                  </a:lnTo>
                  <a:lnTo>
                    <a:pt x="403" y="103"/>
                  </a:lnTo>
                  <a:lnTo>
                    <a:pt x="401" y="103"/>
                  </a:lnTo>
                  <a:lnTo>
                    <a:pt x="399" y="101"/>
                  </a:lnTo>
                  <a:lnTo>
                    <a:pt x="399" y="103"/>
                  </a:lnTo>
                  <a:lnTo>
                    <a:pt x="401" y="103"/>
                  </a:lnTo>
                  <a:lnTo>
                    <a:pt x="401" y="105"/>
                  </a:lnTo>
                  <a:lnTo>
                    <a:pt x="401" y="107"/>
                  </a:lnTo>
                  <a:lnTo>
                    <a:pt x="399" y="105"/>
                  </a:lnTo>
                  <a:lnTo>
                    <a:pt x="399" y="107"/>
                  </a:lnTo>
                  <a:lnTo>
                    <a:pt x="401" y="107"/>
                  </a:lnTo>
                  <a:lnTo>
                    <a:pt x="399" y="109"/>
                  </a:lnTo>
                  <a:lnTo>
                    <a:pt x="399" y="107"/>
                  </a:lnTo>
                  <a:lnTo>
                    <a:pt x="399" y="109"/>
                  </a:lnTo>
                  <a:lnTo>
                    <a:pt x="397" y="109"/>
                  </a:lnTo>
                  <a:lnTo>
                    <a:pt x="397" y="107"/>
                  </a:lnTo>
                  <a:lnTo>
                    <a:pt x="395" y="107"/>
                  </a:lnTo>
                  <a:lnTo>
                    <a:pt x="395" y="109"/>
                  </a:lnTo>
                  <a:lnTo>
                    <a:pt x="393" y="109"/>
                  </a:lnTo>
                  <a:lnTo>
                    <a:pt x="391" y="109"/>
                  </a:lnTo>
                  <a:lnTo>
                    <a:pt x="393" y="109"/>
                  </a:lnTo>
                  <a:lnTo>
                    <a:pt x="393" y="107"/>
                  </a:lnTo>
                  <a:lnTo>
                    <a:pt x="391" y="109"/>
                  </a:lnTo>
                  <a:lnTo>
                    <a:pt x="393" y="109"/>
                  </a:lnTo>
                  <a:lnTo>
                    <a:pt x="393" y="111"/>
                  </a:lnTo>
                  <a:lnTo>
                    <a:pt x="391" y="111"/>
                  </a:lnTo>
                  <a:lnTo>
                    <a:pt x="391" y="109"/>
                  </a:lnTo>
                  <a:lnTo>
                    <a:pt x="391" y="107"/>
                  </a:lnTo>
                  <a:lnTo>
                    <a:pt x="389" y="107"/>
                  </a:lnTo>
                  <a:lnTo>
                    <a:pt x="389" y="109"/>
                  </a:lnTo>
                  <a:lnTo>
                    <a:pt x="391" y="109"/>
                  </a:lnTo>
                  <a:lnTo>
                    <a:pt x="389" y="109"/>
                  </a:lnTo>
                  <a:lnTo>
                    <a:pt x="391" y="109"/>
                  </a:lnTo>
                  <a:lnTo>
                    <a:pt x="389" y="109"/>
                  </a:lnTo>
                  <a:lnTo>
                    <a:pt x="389" y="111"/>
                  </a:lnTo>
                  <a:lnTo>
                    <a:pt x="387" y="113"/>
                  </a:lnTo>
                  <a:lnTo>
                    <a:pt x="387" y="111"/>
                  </a:lnTo>
                  <a:lnTo>
                    <a:pt x="387" y="109"/>
                  </a:lnTo>
                  <a:lnTo>
                    <a:pt x="386" y="111"/>
                  </a:lnTo>
                  <a:lnTo>
                    <a:pt x="387" y="111"/>
                  </a:lnTo>
                  <a:lnTo>
                    <a:pt x="387" y="113"/>
                  </a:lnTo>
                  <a:lnTo>
                    <a:pt x="386" y="113"/>
                  </a:lnTo>
                  <a:lnTo>
                    <a:pt x="384" y="113"/>
                  </a:lnTo>
                  <a:lnTo>
                    <a:pt x="384" y="111"/>
                  </a:lnTo>
                  <a:lnTo>
                    <a:pt x="382" y="111"/>
                  </a:lnTo>
                  <a:lnTo>
                    <a:pt x="382" y="113"/>
                  </a:lnTo>
                  <a:lnTo>
                    <a:pt x="380" y="113"/>
                  </a:lnTo>
                  <a:lnTo>
                    <a:pt x="380" y="111"/>
                  </a:lnTo>
                  <a:lnTo>
                    <a:pt x="380" y="109"/>
                  </a:lnTo>
                  <a:lnTo>
                    <a:pt x="378" y="109"/>
                  </a:lnTo>
                  <a:lnTo>
                    <a:pt x="378" y="107"/>
                  </a:lnTo>
                  <a:lnTo>
                    <a:pt x="378" y="109"/>
                  </a:lnTo>
                  <a:lnTo>
                    <a:pt x="378" y="111"/>
                  </a:lnTo>
                  <a:lnTo>
                    <a:pt x="378" y="113"/>
                  </a:lnTo>
                  <a:lnTo>
                    <a:pt x="376" y="113"/>
                  </a:lnTo>
                  <a:lnTo>
                    <a:pt x="378" y="113"/>
                  </a:lnTo>
                  <a:lnTo>
                    <a:pt x="376" y="113"/>
                  </a:lnTo>
                  <a:lnTo>
                    <a:pt x="374" y="113"/>
                  </a:lnTo>
                  <a:lnTo>
                    <a:pt x="372" y="113"/>
                  </a:lnTo>
                  <a:lnTo>
                    <a:pt x="374" y="113"/>
                  </a:lnTo>
                  <a:lnTo>
                    <a:pt x="374" y="111"/>
                  </a:lnTo>
                  <a:lnTo>
                    <a:pt x="370" y="109"/>
                  </a:lnTo>
                  <a:lnTo>
                    <a:pt x="370" y="107"/>
                  </a:lnTo>
                  <a:lnTo>
                    <a:pt x="370" y="105"/>
                  </a:lnTo>
                  <a:lnTo>
                    <a:pt x="370" y="103"/>
                  </a:lnTo>
                  <a:lnTo>
                    <a:pt x="370" y="101"/>
                  </a:lnTo>
                  <a:lnTo>
                    <a:pt x="372" y="101"/>
                  </a:lnTo>
                  <a:lnTo>
                    <a:pt x="372" y="103"/>
                  </a:lnTo>
                  <a:lnTo>
                    <a:pt x="374" y="103"/>
                  </a:lnTo>
                  <a:lnTo>
                    <a:pt x="372" y="101"/>
                  </a:lnTo>
                  <a:lnTo>
                    <a:pt x="374" y="101"/>
                  </a:lnTo>
                  <a:lnTo>
                    <a:pt x="376" y="101"/>
                  </a:lnTo>
                  <a:lnTo>
                    <a:pt x="374" y="101"/>
                  </a:lnTo>
                  <a:lnTo>
                    <a:pt x="372" y="101"/>
                  </a:lnTo>
                  <a:lnTo>
                    <a:pt x="370" y="101"/>
                  </a:lnTo>
                  <a:lnTo>
                    <a:pt x="370" y="99"/>
                  </a:lnTo>
                  <a:lnTo>
                    <a:pt x="370" y="97"/>
                  </a:lnTo>
                  <a:lnTo>
                    <a:pt x="370" y="96"/>
                  </a:lnTo>
                  <a:lnTo>
                    <a:pt x="370" y="94"/>
                  </a:lnTo>
                  <a:lnTo>
                    <a:pt x="372" y="94"/>
                  </a:lnTo>
                  <a:lnTo>
                    <a:pt x="372" y="96"/>
                  </a:lnTo>
                  <a:lnTo>
                    <a:pt x="374" y="96"/>
                  </a:lnTo>
                  <a:lnTo>
                    <a:pt x="374" y="94"/>
                  </a:lnTo>
                  <a:lnTo>
                    <a:pt x="372" y="94"/>
                  </a:lnTo>
                  <a:lnTo>
                    <a:pt x="372" y="92"/>
                  </a:lnTo>
                  <a:lnTo>
                    <a:pt x="370" y="92"/>
                  </a:lnTo>
                  <a:lnTo>
                    <a:pt x="372" y="92"/>
                  </a:lnTo>
                  <a:lnTo>
                    <a:pt x="372" y="90"/>
                  </a:lnTo>
                  <a:lnTo>
                    <a:pt x="372" y="88"/>
                  </a:lnTo>
                  <a:lnTo>
                    <a:pt x="374" y="88"/>
                  </a:lnTo>
                  <a:lnTo>
                    <a:pt x="374" y="86"/>
                  </a:lnTo>
                  <a:lnTo>
                    <a:pt x="376" y="86"/>
                  </a:lnTo>
                  <a:lnTo>
                    <a:pt x="378" y="86"/>
                  </a:lnTo>
                  <a:lnTo>
                    <a:pt x="382" y="86"/>
                  </a:lnTo>
                  <a:close/>
                  <a:moveTo>
                    <a:pt x="368" y="90"/>
                  </a:moveTo>
                  <a:lnTo>
                    <a:pt x="366" y="90"/>
                  </a:lnTo>
                  <a:lnTo>
                    <a:pt x="366" y="88"/>
                  </a:lnTo>
                  <a:lnTo>
                    <a:pt x="366" y="86"/>
                  </a:lnTo>
                  <a:lnTo>
                    <a:pt x="366" y="84"/>
                  </a:lnTo>
                  <a:lnTo>
                    <a:pt x="368" y="84"/>
                  </a:lnTo>
                  <a:lnTo>
                    <a:pt x="370" y="84"/>
                  </a:lnTo>
                  <a:lnTo>
                    <a:pt x="372" y="84"/>
                  </a:lnTo>
                  <a:lnTo>
                    <a:pt x="372" y="86"/>
                  </a:lnTo>
                  <a:lnTo>
                    <a:pt x="370" y="88"/>
                  </a:lnTo>
                  <a:lnTo>
                    <a:pt x="368" y="88"/>
                  </a:lnTo>
                  <a:lnTo>
                    <a:pt x="368" y="90"/>
                  </a:lnTo>
                  <a:close/>
                  <a:moveTo>
                    <a:pt x="391" y="82"/>
                  </a:moveTo>
                  <a:lnTo>
                    <a:pt x="391" y="84"/>
                  </a:lnTo>
                  <a:lnTo>
                    <a:pt x="391" y="82"/>
                  </a:lnTo>
                  <a:lnTo>
                    <a:pt x="393" y="84"/>
                  </a:lnTo>
                  <a:lnTo>
                    <a:pt x="393" y="86"/>
                  </a:lnTo>
                  <a:lnTo>
                    <a:pt x="393" y="84"/>
                  </a:lnTo>
                  <a:lnTo>
                    <a:pt x="393" y="86"/>
                  </a:lnTo>
                  <a:lnTo>
                    <a:pt x="391" y="86"/>
                  </a:lnTo>
                  <a:lnTo>
                    <a:pt x="387" y="86"/>
                  </a:lnTo>
                  <a:lnTo>
                    <a:pt x="386" y="86"/>
                  </a:lnTo>
                  <a:lnTo>
                    <a:pt x="386" y="84"/>
                  </a:lnTo>
                  <a:lnTo>
                    <a:pt x="387" y="84"/>
                  </a:lnTo>
                  <a:lnTo>
                    <a:pt x="389" y="84"/>
                  </a:lnTo>
                  <a:lnTo>
                    <a:pt x="389" y="82"/>
                  </a:lnTo>
                  <a:lnTo>
                    <a:pt x="391" y="82"/>
                  </a:lnTo>
                  <a:close/>
                  <a:moveTo>
                    <a:pt x="376" y="84"/>
                  </a:moveTo>
                  <a:lnTo>
                    <a:pt x="374" y="84"/>
                  </a:lnTo>
                  <a:lnTo>
                    <a:pt x="372" y="84"/>
                  </a:lnTo>
                  <a:lnTo>
                    <a:pt x="372" y="82"/>
                  </a:lnTo>
                  <a:lnTo>
                    <a:pt x="374" y="82"/>
                  </a:lnTo>
                  <a:lnTo>
                    <a:pt x="376" y="82"/>
                  </a:lnTo>
                  <a:lnTo>
                    <a:pt x="376" y="84"/>
                  </a:lnTo>
                  <a:close/>
                  <a:moveTo>
                    <a:pt x="380" y="80"/>
                  </a:moveTo>
                  <a:lnTo>
                    <a:pt x="380" y="78"/>
                  </a:lnTo>
                  <a:lnTo>
                    <a:pt x="382" y="78"/>
                  </a:lnTo>
                  <a:lnTo>
                    <a:pt x="382" y="80"/>
                  </a:lnTo>
                  <a:lnTo>
                    <a:pt x="380" y="80"/>
                  </a:lnTo>
                  <a:close/>
                  <a:moveTo>
                    <a:pt x="389" y="80"/>
                  </a:moveTo>
                  <a:lnTo>
                    <a:pt x="387" y="80"/>
                  </a:lnTo>
                  <a:lnTo>
                    <a:pt x="386" y="82"/>
                  </a:lnTo>
                  <a:lnTo>
                    <a:pt x="386" y="84"/>
                  </a:lnTo>
                  <a:lnTo>
                    <a:pt x="384" y="84"/>
                  </a:lnTo>
                  <a:lnTo>
                    <a:pt x="382" y="84"/>
                  </a:lnTo>
                  <a:lnTo>
                    <a:pt x="380" y="84"/>
                  </a:lnTo>
                  <a:lnTo>
                    <a:pt x="378" y="84"/>
                  </a:lnTo>
                  <a:lnTo>
                    <a:pt x="378" y="82"/>
                  </a:lnTo>
                  <a:lnTo>
                    <a:pt x="376" y="82"/>
                  </a:lnTo>
                  <a:lnTo>
                    <a:pt x="376" y="80"/>
                  </a:lnTo>
                  <a:lnTo>
                    <a:pt x="378" y="80"/>
                  </a:lnTo>
                  <a:lnTo>
                    <a:pt x="380" y="80"/>
                  </a:lnTo>
                  <a:lnTo>
                    <a:pt x="382" y="80"/>
                  </a:lnTo>
                  <a:lnTo>
                    <a:pt x="382" y="78"/>
                  </a:lnTo>
                  <a:lnTo>
                    <a:pt x="384" y="78"/>
                  </a:lnTo>
                  <a:lnTo>
                    <a:pt x="384" y="80"/>
                  </a:lnTo>
                  <a:lnTo>
                    <a:pt x="386" y="80"/>
                  </a:lnTo>
                  <a:lnTo>
                    <a:pt x="386" y="78"/>
                  </a:lnTo>
                  <a:lnTo>
                    <a:pt x="387" y="78"/>
                  </a:lnTo>
                  <a:lnTo>
                    <a:pt x="389" y="78"/>
                  </a:lnTo>
                  <a:lnTo>
                    <a:pt x="389" y="80"/>
                  </a:lnTo>
                  <a:close/>
                  <a:moveTo>
                    <a:pt x="378" y="76"/>
                  </a:moveTo>
                  <a:lnTo>
                    <a:pt x="378" y="78"/>
                  </a:lnTo>
                  <a:lnTo>
                    <a:pt x="378" y="80"/>
                  </a:lnTo>
                  <a:lnTo>
                    <a:pt x="376" y="80"/>
                  </a:lnTo>
                  <a:lnTo>
                    <a:pt x="376" y="82"/>
                  </a:lnTo>
                  <a:lnTo>
                    <a:pt x="374" y="82"/>
                  </a:lnTo>
                  <a:lnTo>
                    <a:pt x="374" y="80"/>
                  </a:lnTo>
                  <a:lnTo>
                    <a:pt x="376" y="80"/>
                  </a:lnTo>
                  <a:lnTo>
                    <a:pt x="376" y="78"/>
                  </a:lnTo>
                  <a:lnTo>
                    <a:pt x="376" y="76"/>
                  </a:lnTo>
                  <a:lnTo>
                    <a:pt x="376" y="74"/>
                  </a:lnTo>
                  <a:lnTo>
                    <a:pt x="378" y="74"/>
                  </a:lnTo>
                  <a:lnTo>
                    <a:pt x="378" y="76"/>
                  </a:lnTo>
                  <a:close/>
                  <a:moveTo>
                    <a:pt x="382" y="74"/>
                  </a:moveTo>
                  <a:lnTo>
                    <a:pt x="382" y="76"/>
                  </a:lnTo>
                  <a:lnTo>
                    <a:pt x="380" y="78"/>
                  </a:lnTo>
                  <a:lnTo>
                    <a:pt x="378" y="78"/>
                  </a:lnTo>
                  <a:lnTo>
                    <a:pt x="378" y="76"/>
                  </a:lnTo>
                  <a:lnTo>
                    <a:pt x="378" y="74"/>
                  </a:lnTo>
                  <a:lnTo>
                    <a:pt x="380" y="74"/>
                  </a:lnTo>
                  <a:lnTo>
                    <a:pt x="382" y="74"/>
                  </a:lnTo>
                  <a:lnTo>
                    <a:pt x="380" y="74"/>
                  </a:lnTo>
                  <a:lnTo>
                    <a:pt x="382" y="74"/>
                  </a:lnTo>
                  <a:close/>
                  <a:moveTo>
                    <a:pt x="710" y="71"/>
                  </a:moveTo>
                  <a:lnTo>
                    <a:pt x="712" y="71"/>
                  </a:lnTo>
                  <a:lnTo>
                    <a:pt x="710" y="71"/>
                  </a:lnTo>
                  <a:close/>
                  <a:moveTo>
                    <a:pt x="382" y="69"/>
                  </a:moveTo>
                  <a:lnTo>
                    <a:pt x="382" y="71"/>
                  </a:lnTo>
                  <a:lnTo>
                    <a:pt x="382" y="72"/>
                  </a:lnTo>
                  <a:lnTo>
                    <a:pt x="380" y="72"/>
                  </a:lnTo>
                  <a:lnTo>
                    <a:pt x="378" y="72"/>
                  </a:lnTo>
                  <a:lnTo>
                    <a:pt x="378" y="71"/>
                  </a:lnTo>
                  <a:lnTo>
                    <a:pt x="380" y="71"/>
                  </a:lnTo>
                  <a:lnTo>
                    <a:pt x="380" y="69"/>
                  </a:lnTo>
                  <a:lnTo>
                    <a:pt x="382" y="69"/>
                  </a:lnTo>
                  <a:close/>
                  <a:moveTo>
                    <a:pt x="382" y="69"/>
                  </a:moveTo>
                  <a:lnTo>
                    <a:pt x="382" y="67"/>
                  </a:lnTo>
                  <a:lnTo>
                    <a:pt x="384" y="67"/>
                  </a:lnTo>
                  <a:lnTo>
                    <a:pt x="384" y="69"/>
                  </a:lnTo>
                  <a:lnTo>
                    <a:pt x="382" y="69"/>
                  </a:lnTo>
                  <a:close/>
                  <a:moveTo>
                    <a:pt x="376" y="49"/>
                  </a:moveTo>
                  <a:lnTo>
                    <a:pt x="376" y="51"/>
                  </a:lnTo>
                  <a:lnTo>
                    <a:pt x="378" y="51"/>
                  </a:lnTo>
                  <a:lnTo>
                    <a:pt x="378" y="53"/>
                  </a:lnTo>
                  <a:lnTo>
                    <a:pt x="376" y="53"/>
                  </a:lnTo>
                  <a:lnTo>
                    <a:pt x="376" y="55"/>
                  </a:lnTo>
                  <a:lnTo>
                    <a:pt x="376" y="53"/>
                  </a:lnTo>
                  <a:lnTo>
                    <a:pt x="374" y="53"/>
                  </a:lnTo>
                  <a:lnTo>
                    <a:pt x="374" y="51"/>
                  </a:lnTo>
                  <a:lnTo>
                    <a:pt x="376" y="51"/>
                  </a:lnTo>
                  <a:lnTo>
                    <a:pt x="376" y="49"/>
                  </a:lnTo>
                  <a:close/>
                  <a:moveTo>
                    <a:pt x="374" y="49"/>
                  </a:moveTo>
                  <a:lnTo>
                    <a:pt x="376" y="49"/>
                  </a:lnTo>
                  <a:lnTo>
                    <a:pt x="376" y="51"/>
                  </a:lnTo>
                  <a:lnTo>
                    <a:pt x="374" y="51"/>
                  </a:lnTo>
                  <a:lnTo>
                    <a:pt x="374" y="49"/>
                  </a:lnTo>
                  <a:close/>
                  <a:moveTo>
                    <a:pt x="220" y="1"/>
                  </a:moveTo>
                  <a:lnTo>
                    <a:pt x="222" y="1"/>
                  </a:lnTo>
                  <a:lnTo>
                    <a:pt x="222" y="3"/>
                  </a:lnTo>
                  <a:lnTo>
                    <a:pt x="224" y="3"/>
                  </a:lnTo>
                  <a:lnTo>
                    <a:pt x="224" y="5"/>
                  </a:lnTo>
                  <a:lnTo>
                    <a:pt x="222" y="5"/>
                  </a:lnTo>
                  <a:lnTo>
                    <a:pt x="222" y="7"/>
                  </a:lnTo>
                  <a:lnTo>
                    <a:pt x="222" y="9"/>
                  </a:lnTo>
                  <a:lnTo>
                    <a:pt x="222" y="11"/>
                  </a:lnTo>
                  <a:lnTo>
                    <a:pt x="220" y="11"/>
                  </a:lnTo>
                  <a:lnTo>
                    <a:pt x="220" y="13"/>
                  </a:lnTo>
                  <a:lnTo>
                    <a:pt x="222" y="13"/>
                  </a:lnTo>
                  <a:lnTo>
                    <a:pt x="222" y="11"/>
                  </a:lnTo>
                  <a:lnTo>
                    <a:pt x="222" y="13"/>
                  </a:lnTo>
                  <a:lnTo>
                    <a:pt x="224" y="13"/>
                  </a:lnTo>
                  <a:lnTo>
                    <a:pt x="226" y="13"/>
                  </a:lnTo>
                  <a:lnTo>
                    <a:pt x="228" y="13"/>
                  </a:lnTo>
                  <a:lnTo>
                    <a:pt x="228" y="15"/>
                  </a:lnTo>
                  <a:lnTo>
                    <a:pt x="228" y="17"/>
                  </a:lnTo>
                  <a:lnTo>
                    <a:pt x="228" y="19"/>
                  </a:lnTo>
                  <a:lnTo>
                    <a:pt x="230" y="19"/>
                  </a:lnTo>
                  <a:lnTo>
                    <a:pt x="228" y="19"/>
                  </a:lnTo>
                  <a:lnTo>
                    <a:pt x="230" y="21"/>
                  </a:lnTo>
                  <a:lnTo>
                    <a:pt x="232" y="21"/>
                  </a:lnTo>
                  <a:lnTo>
                    <a:pt x="230" y="21"/>
                  </a:lnTo>
                  <a:lnTo>
                    <a:pt x="230" y="23"/>
                  </a:lnTo>
                  <a:lnTo>
                    <a:pt x="230" y="25"/>
                  </a:lnTo>
                  <a:lnTo>
                    <a:pt x="228" y="25"/>
                  </a:lnTo>
                  <a:lnTo>
                    <a:pt x="228" y="26"/>
                  </a:lnTo>
                  <a:lnTo>
                    <a:pt x="226" y="26"/>
                  </a:lnTo>
                  <a:lnTo>
                    <a:pt x="226" y="28"/>
                  </a:lnTo>
                  <a:lnTo>
                    <a:pt x="226" y="30"/>
                  </a:lnTo>
                  <a:lnTo>
                    <a:pt x="226" y="32"/>
                  </a:lnTo>
                  <a:lnTo>
                    <a:pt x="224" y="32"/>
                  </a:lnTo>
                  <a:lnTo>
                    <a:pt x="224" y="34"/>
                  </a:lnTo>
                  <a:lnTo>
                    <a:pt x="224" y="36"/>
                  </a:lnTo>
                  <a:lnTo>
                    <a:pt x="224" y="38"/>
                  </a:lnTo>
                  <a:lnTo>
                    <a:pt x="224" y="42"/>
                  </a:lnTo>
                  <a:lnTo>
                    <a:pt x="224" y="44"/>
                  </a:lnTo>
                  <a:lnTo>
                    <a:pt x="224" y="46"/>
                  </a:lnTo>
                  <a:lnTo>
                    <a:pt x="226" y="48"/>
                  </a:lnTo>
                  <a:lnTo>
                    <a:pt x="228" y="48"/>
                  </a:lnTo>
                  <a:lnTo>
                    <a:pt x="228" y="49"/>
                  </a:lnTo>
                  <a:lnTo>
                    <a:pt x="228" y="51"/>
                  </a:lnTo>
                  <a:lnTo>
                    <a:pt x="228" y="53"/>
                  </a:lnTo>
                  <a:lnTo>
                    <a:pt x="228" y="55"/>
                  </a:lnTo>
                  <a:lnTo>
                    <a:pt x="230" y="55"/>
                  </a:lnTo>
                  <a:lnTo>
                    <a:pt x="228" y="55"/>
                  </a:lnTo>
                  <a:lnTo>
                    <a:pt x="228" y="57"/>
                  </a:lnTo>
                  <a:lnTo>
                    <a:pt x="230" y="57"/>
                  </a:lnTo>
                  <a:lnTo>
                    <a:pt x="232" y="57"/>
                  </a:lnTo>
                  <a:lnTo>
                    <a:pt x="232" y="59"/>
                  </a:lnTo>
                  <a:lnTo>
                    <a:pt x="234" y="59"/>
                  </a:lnTo>
                  <a:lnTo>
                    <a:pt x="234" y="61"/>
                  </a:lnTo>
                  <a:lnTo>
                    <a:pt x="236" y="61"/>
                  </a:lnTo>
                  <a:lnTo>
                    <a:pt x="236" y="63"/>
                  </a:lnTo>
                  <a:lnTo>
                    <a:pt x="240" y="63"/>
                  </a:lnTo>
                  <a:lnTo>
                    <a:pt x="242" y="65"/>
                  </a:lnTo>
                  <a:lnTo>
                    <a:pt x="243" y="65"/>
                  </a:lnTo>
                  <a:lnTo>
                    <a:pt x="243" y="63"/>
                  </a:lnTo>
                  <a:lnTo>
                    <a:pt x="245" y="63"/>
                  </a:lnTo>
                  <a:lnTo>
                    <a:pt x="247" y="63"/>
                  </a:lnTo>
                  <a:lnTo>
                    <a:pt x="247" y="65"/>
                  </a:lnTo>
                  <a:lnTo>
                    <a:pt x="247" y="63"/>
                  </a:lnTo>
                  <a:lnTo>
                    <a:pt x="247" y="61"/>
                  </a:lnTo>
                  <a:lnTo>
                    <a:pt x="249" y="61"/>
                  </a:lnTo>
                  <a:lnTo>
                    <a:pt x="249" y="59"/>
                  </a:lnTo>
                  <a:lnTo>
                    <a:pt x="251" y="59"/>
                  </a:lnTo>
                  <a:lnTo>
                    <a:pt x="253" y="59"/>
                  </a:lnTo>
                  <a:lnTo>
                    <a:pt x="253" y="61"/>
                  </a:lnTo>
                  <a:lnTo>
                    <a:pt x="255" y="61"/>
                  </a:lnTo>
                  <a:lnTo>
                    <a:pt x="255" y="59"/>
                  </a:lnTo>
                  <a:lnTo>
                    <a:pt x="255" y="57"/>
                  </a:lnTo>
                  <a:lnTo>
                    <a:pt x="257" y="57"/>
                  </a:lnTo>
                  <a:lnTo>
                    <a:pt x="259" y="57"/>
                  </a:lnTo>
                  <a:lnTo>
                    <a:pt x="261" y="57"/>
                  </a:lnTo>
                  <a:lnTo>
                    <a:pt x="263" y="57"/>
                  </a:lnTo>
                  <a:lnTo>
                    <a:pt x="265" y="55"/>
                  </a:lnTo>
                  <a:lnTo>
                    <a:pt x="265" y="53"/>
                  </a:lnTo>
                  <a:lnTo>
                    <a:pt x="267" y="53"/>
                  </a:lnTo>
                  <a:lnTo>
                    <a:pt x="268" y="51"/>
                  </a:lnTo>
                  <a:lnTo>
                    <a:pt x="270" y="51"/>
                  </a:lnTo>
                  <a:lnTo>
                    <a:pt x="270" y="53"/>
                  </a:lnTo>
                  <a:lnTo>
                    <a:pt x="272" y="53"/>
                  </a:lnTo>
                  <a:lnTo>
                    <a:pt x="274" y="55"/>
                  </a:lnTo>
                  <a:lnTo>
                    <a:pt x="274" y="53"/>
                  </a:lnTo>
                  <a:lnTo>
                    <a:pt x="276" y="53"/>
                  </a:lnTo>
                  <a:lnTo>
                    <a:pt x="278" y="53"/>
                  </a:lnTo>
                  <a:lnTo>
                    <a:pt x="280" y="53"/>
                  </a:lnTo>
                  <a:lnTo>
                    <a:pt x="282" y="53"/>
                  </a:lnTo>
                  <a:lnTo>
                    <a:pt x="284" y="53"/>
                  </a:lnTo>
                  <a:lnTo>
                    <a:pt x="286" y="55"/>
                  </a:lnTo>
                  <a:lnTo>
                    <a:pt x="288" y="55"/>
                  </a:lnTo>
                  <a:lnTo>
                    <a:pt x="288" y="53"/>
                  </a:lnTo>
                  <a:lnTo>
                    <a:pt x="288" y="51"/>
                  </a:lnTo>
                  <a:lnTo>
                    <a:pt x="288" y="49"/>
                  </a:lnTo>
                  <a:lnTo>
                    <a:pt x="286" y="49"/>
                  </a:lnTo>
                  <a:lnTo>
                    <a:pt x="286" y="48"/>
                  </a:lnTo>
                  <a:lnTo>
                    <a:pt x="288" y="46"/>
                  </a:lnTo>
                  <a:lnTo>
                    <a:pt x="288" y="44"/>
                  </a:lnTo>
                  <a:lnTo>
                    <a:pt x="290" y="46"/>
                  </a:lnTo>
                  <a:lnTo>
                    <a:pt x="291" y="46"/>
                  </a:lnTo>
                  <a:lnTo>
                    <a:pt x="293" y="46"/>
                  </a:lnTo>
                  <a:lnTo>
                    <a:pt x="295" y="46"/>
                  </a:lnTo>
                  <a:lnTo>
                    <a:pt x="297" y="46"/>
                  </a:lnTo>
                  <a:lnTo>
                    <a:pt x="297" y="44"/>
                  </a:lnTo>
                  <a:lnTo>
                    <a:pt x="299" y="44"/>
                  </a:lnTo>
                  <a:lnTo>
                    <a:pt x="301" y="44"/>
                  </a:lnTo>
                  <a:lnTo>
                    <a:pt x="303" y="44"/>
                  </a:lnTo>
                  <a:lnTo>
                    <a:pt x="303" y="42"/>
                  </a:lnTo>
                  <a:lnTo>
                    <a:pt x="303" y="44"/>
                  </a:lnTo>
                  <a:lnTo>
                    <a:pt x="305" y="46"/>
                  </a:lnTo>
                  <a:lnTo>
                    <a:pt x="307" y="46"/>
                  </a:lnTo>
                  <a:lnTo>
                    <a:pt x="309" y="46"/>
                  </a:lnTo>
                  <a:lnTo>
                    <a:pt x="307" y="46"/>
                  </a:lnTo>
                  <a:lnTo>
                    <a:pt x="307" y="48"/>
                  </a:lnTo>
                  <a:lnTo>
                    <a:pt x="309" y="48"/>
                  </a:lnTo>
                  <a:lnTo>
                    <a:pt x="311" y="48"/>
                  </a:lnTo>
                  <a:lnTo>
                    <a:pt x="311" y="49"/>
                  </a:lnTo>
                  <a:lnTo>
                    <a:pt x="313" y="49"/>
                  </a:lnTo>
                  <a:lnTo>
                    <a:pt x="315" y="49"/>
                  </a:lnTo>
                  <a:lnTo>
                    <a:pt x="316" y="49"/>
                  </a:lnTo>
                  <a:lnTo>
                    <a:pt x="316" y="51"/>
                  </a:lnTo>
                  <a:lnTo>
                    <a:pt x="318" y="49"/>
                  </a:lnTo>
                  <a:lnTo>
                    <a:pt x="320" y="49"/>
                  </a:lnTo>
                  <a:lnTo>
                    <a:pt x="320" y="48"/>
                  </a:lnTo>
                  <a:lnTo>
                    <a:pt x="322" y="48"/>
                  </a:lnTo>
                  <a:lnTo>
                    <a:pt x="322" y="46"/>
                  </a:lnTo>
                  <a:lnTo>
                    <a:pt x="324" y="48"/>
                  </a:lnTo>
                  <a:lnTo>
                    <a:pt x="322" y="48"/>
                  </a:lnTo>
                  <a:lnTo>
                    <a:pt x="324" y="48"/>
                  </a:lnTo>
                  <a:lnTo>
                    <a:pt x="326" y="48"/>
                  </a:lnTo>
                  <a:lnTo>
                    <a:pt x="328" y="48"/>
                  </a:lnTo>
                  <a:lnTo>
                    <a:pt x="330" y="48"/>
                  </a:lnTo>
                  <a:lnTo>
                    <a:pt x="332" y="48"/>
                  </a:lnTo>
                  <a:lnTo>
                    <a:pt x="332" y="49"/>
                  </a:lnTo>
                  <a:lnTo>
                    <a:pt x="330" y="49"/>
                  </a:lnTo>
                  <a:lnTo>
                    <a:pt x="332" y="49"/>
                  </a:lnTo>
                  <a:lnTo>
                    <a:pt x="334" y="49"/>
                  </a:lnTo>
                  <a:lnTo>
                    <a:pt x="336" y="49"/>
                  </a:lnTo>
                  <a:lnTo>
                    <a:pt x="338" y="48"/>
                  </a:lnTo>
                  <a:lnTo>
                    <a:pt x="339" y="46"/>
                  </a:lnTo>
                  <a:lnTo>
                    <a:pt x="341" y="46"/>
                  </a:lnTo>
                  <a:lnTo>
                    <a:pt x="341" y="44"/>
                  </a:lnTo>
                  <a:lnTo>
                    <a:pt x="341" y="42"/>
                  </a:lnTo>
                  <a:lnTo>
                    <a:pt x="343" y="38"/>
                  </a:lnTo>
                  <a:lnTo>
                    <a:pt x="345" y="38"/>
                  </a:lnTo>
                  <a:lnTo>
                    <a:pt x="343" y="38"/>
                  </a:lnTo>
                  <a:lnTo>
                    <a:pt x="345" y="36"/>
                  </a:lnTo>
                  <a:lnTo>
                    <a:pt x="345" y="34"/>
                  </a:lnTo>
                  <a:lnTo>
                    <a:pt x="345" y="32"/>
                  </a:lnTo>
                  <a:lnTo>
                    <a:pt x="347" y="32"/>
                  </a:lnTo>
                  <a:lnTo>
                    <a:pt x="349" y="28"/>
                  </a:lnTo>
                  <a:lnTo>
                    <a:pt x="351" y="26"/>
                  </a:lnTo>
                  <a:lnTo>
                    <a:pt x="351" y="25"/>
                  </a:lnTo>
                  <a:lnTo>
                    <a:pt x="353" y="25"/>
                  </a:lnTo>
                  <a:lnTo>
                    <a:pt x="353" y="23"/>
                  </a:lnTo>
                  <a:lnTo>
                    <a:pt x="355" y="23"/>
                  </a:lnTo>
                  <a:lnTo>
                    <a:pt x="355" y="21"/>
                  </a:lnTo>
                  <a:lnTo>
                    <a:pt x="357" y="21"/>
                  </a:lnTo>
                  <a:lnTo>
                    <a:pt x="357" y="19"/>
                  </a:lnTo>
                  <a:lnTo>
                    <a:pt x="357" y="17"/>
                  </a:lnTo>
                  <a:lnTo>
                    <a:pt x="359" y="17"/>
                  </a:lnTo>
                  <a:lnTo>
                    <a:pt x="359" y="19"/>
                  </a:lnTo>
                  <a:lnTo>
                    <a:pt x="359" y="21"/>
                  </a:lnTo>
                  <a:lnTo>
                    <a:pt x="361" y="21"/>
                  </a:lnTo>
                  <a:lnTo>
                    <a:pt x="359" y="21"/>
                  </a:lnTo>
                  <a:lnTo>
                    <a:pt x="359" y="19"/>
                  </a:lnTo>
                  <a:lnTo>
                    <a:pt x="359" y="17"/>
                  </a:lnTo>
                  <a:lnTo>
                    <a:pt x="359" y="15"/>
                  </a:lnTo>
                  <a:lnTo>
                    <a:pt x="359" y="13"/>
                  </a:lnTo>
                  <a:lnTo>
                    <a:pt x="359" y="15"/>
                  </a:lnTo>
                  <a:lnTo>
                    <a:pt x="361" y="15"/>
                  </a:lnTo>
                  <a:lnTo>
                    <a:pt x="363" y="17"/>
                  </a:lnTo>
                  <a:lnTo>
                    <a:pt x="364" y="19"/>
                  </a:lnTo>
                  <a:lnTo>
                    <a:pt x="364" y="21"/>
                  </a:lnTo>
                  <a:lnTo>
                    <a:pt x="364" y="23"/>
                  </a:lnTo>
                  <a:lnTo>
                    <a:pt x="364" y="25"/>
                  </a:lnTo>
                  <a:lnTo>
                    <a:pt x="364" y="26"/>
                  </a:lnTo>
                  <a:lnTo>
                    <a:pt x="364" y="25"/>
                  </a:lnTo>
                  <a:lnTo>
                    <a:pt x="364" y="23"/>
                  </a:lnTo>
                  <a:lnTo>
                    <a:pt x="366" y="23"/>
                  </a:lnTo>
                  <a:lnTo>
                    <a:pt x="364" y="25"/>
                  </a:lnTo>
                  <a:lnTo>
                    <a:pt x="364" y="26"/>
                  </a:lnTo>
                  <a:lnTo>
                    <a:pt x="366" y="28"/>
                  </a:lnTo>
                  <a:lnTo>
                    <a:pt x="364" y="28"/>
                  </a:lnTo>
                  <a:lnTo>
                    <a:pt x="364" y="30"/>
                  </a:lnTo>
                  <a:lnTo>
                    <a:pt x="366" y="32"/>
                  </a:lnTo>
                  <a:lnTo>
                    <a:pt x="366" y="34"/>
                  </a:lnTo>
                  <a:lnTo>
                    <a:pt x="366" y="36"/>
                  </a:lnTo>
                  <a:lnTo>
                    <a:pt x="366" y="38"/>
                  </a:lnTo>
                  <a:lnTo>
                    <a:pt x="368" y="38"/>
                  </a:lnTo>
                  <a:lnTo>
                    <a:pt x="368" y="40"/>
                  </a:lnTo>
                  <a:lnTo>
                    <a:pt x="368" y="42"/>
                  </a:lnTo>
                  <a:lnTo>
                    <a:pt x="370" y="44"/>
                  </a:lnTo>
                  <a:lnTo>
                    <a:pt x="370" y="46"/>
                  </a:lnTo>
                  <a:lnTo>
                    <a:pt x="370" y="48"/>
                  </a:lnTo>
                  <a:lnTo>
                    <a:pt x="372" y="48"/>
                  </a:lnTo>
                  <a:lnTo>
                    <a:pt x="372" y="49"/>
                  </a:lnTo>
                  <a:lnTo>
                    <a:pt x="370" y="49"/>
                  </a:lnTo>
                  <a:lnTo>
                    <a:pt x="370" y="51"/>
                  </a:lnTo>
                  <a:lnTo>
                    <a:pt x="372" y="49"/>
                  </a:lnTo>
                  <a:lnTo>
                    <a:pt x="372" y="51"/>
                  </a:lnTo>
                  <a:lnTo>
                    <a:pt x="374" y="51"/>
                  </a:lnTo>
                  <a:lnTo>
                    <a:pt x="374" y="53"/>
                  </a:lnTo>
                  <a:lnTo>
                    <a:pt x="374" y="55"/>
                  </a:lnTo>
                  <a:lnTo>
                    <a:pt x="376" y="55"/>
                  </a:lnTo>
                  <a:lnTo>
                    <a:pt x="378" y="55"/>
                  </a:lnTo>
                  <a:lnTo>
                    <a:pt x="380" y="55"/>
                  </a:lnTo>
                  <a:lnTo>
                    <a:pt x="382" y="55"/>
                  </a:lnTo>
                  <a:lnTo>
                    <a:pt x="382" y="57"/>
                  </a:lnTo>
                  <a:lnTo>
                    <a:pt x="384" y="57"/>
                  </a:lnTo>
                  <a:lnTo>
                    <a:pt x="384" y="59"/>
                  </a:lnTo>
                  <a:lnTo>
                    <a:pt x="384" y="61"/>
                  </a:lnTo>
                  <a:lnTo>
                    <a:pt x="386" y="61"/>
                  </a:lnTo>
                  <a:lnTo>
                    <a:pt x="386" y="63"/>
                  </a:lnTo>
                  <a:lnTo>
                    <a:pt x="384" y="63"/>
                  </a:lnTo>
                  <a:lnTo>
                    <a:pt x="384" y="65"/>
                  </a:lnTo>
                  <a:lnTo>
                    <a:pt x="382" y="65"/>
                  </a:lnTo>
                  <a:lnTo>
                    <a:pt x="380" y="65"/>
                  </a:lnTo>
                  <a:lnTo>
                    <a:pt x="382" y="65"/>
                  </a:lnTo>
                  <a:lnTo>
                    <a:pt x="384" y="65"/>
                  </a:lnTo>
                  <a:lnTo>
                    <a:pt x="384" y="67"/>
                  </a:lnTo>
                  <a:lnTo>
                    <a:pt x="382" y="67"/>
                  </a:lnTo>
                  <a:lnTo>
                    <a:pt x="382" y="69"/>
                  </a:lnTo>
                  <a:lnTo>
                    <a:pt x="380" y="69"/>
                  </a:lnTo>
                  <a:lnTo>
                    <a:pt x="378" y="71"/>
                  </a:lnTo>
                  <a:lnTo>
                    <a:pt x="378" y="72"/>
                  </a:lnTo>
                  <a:lnTo>
                    <a:pt x="376" y="72"/>
                  </a:lnTo>
                  <a:lnTo>
                    <a:pt x="376" y="74"/>
                  </a:lnTo>
                  <a:lnTo>
                    <a:pt x="374" y="74"/>
                  </a:lnTo>
                  <a:lnTo>
                    <a:pt x="374" y="76"/>
                  </a:lnTo>
                  <a:lnTo>
                    <a:pt x="372" y="78"/>
                  </a:lnTo>
                  <a:lnTo>
                    <a:pt x="372" y="80"/>
                  </a:lnTo>
                  <a:lnTo>
                    <a:pt x="370" y="82"/>
                  </a:lnTo>
                  <a:lnTo>
                    <a:pt x="368" y="82"/>
                  </a:lnTo>
                  <a:lnTo>
                    <a:pt x="366" y="82"/>
                  </a:lnTo>
                  <a:lnTo>
                    <a:pt x="366" y="84"/>
                  </a:lnTo>
                  <a:lnTo>
                    <a:pt x="364" y="84"/>
                  </a:lnTo>
                  <a:lnTo>
                    <a:pt x="363" y="84"/>
                  </a:lnTo>
                  <a:lnTo>
                    <a:pt x="363" y="86"/>
                  </a:lnTo>
                  <a:lnTo>
                    <a:pt x="361" y="86"/>
                  </a:lnTo>
                  <a:lnTo>
                    <a:pt x="363" y="86"/>
                  </a:lnTo>
                  <a:lnTo>
                    <a:pt x="363" y="88"/>
                  </a:lnTo>
                  <a:lnTo>
                    <a:pt x="361" y="88"/>
                  </a:lnTo>
                  <a:lnTo>
                    <a:pt x="361" y="90"/>
                  </a:lnTo>
                  <a:lnTo>
                    <a:pt x="361" y="92"/>
                  </a:lnTo>
                  <a:lnTo>
                    <a:pt x="359" y="92"/>
                  </a:lnTo>
                  <a:lnTo>
                    <a:pt x="361" y="92"/>
                  </a:lnTo>
                  <a:lnTo>
                    <a:pt x="359" y="92"/>
                  </a:lnTo>
                  <a:lnTo>
                    <a:pt x="357" y="92"/>
                  </a:lnTo>
                  <a:lnTo>
                    <a:pt x="359" y="92"/>
                  </a:lnTo>
                  <a:lnTo>
                    <a:pt x="359" y="94"/>
                  </a:lnTo>
                  <a:lnTo>
                    <a:pt x="357" y="94"/>
                  </a:lnTo>
                  <a:lnTo>
                    <a:pt x="359" y="94"/>
                  </a:lnTo>
                  <a:lnTo>
                    <a:pt x="357" y="94"/>
                  </a:lnTo>
                  <a:lnTo>
                    <a:pt x="357" y="96"/>
                  </a:lnTo>
                  <a:lnTo>
                    <a:pt x="355" y="96"/>
                  </a:lnTo>
                  <a:lnTo>
                    <a:pt x="355" y="97"/>
                  </a:lnTo>
                  <a:lnTo>
                    <a:pt x="355" y="99"/>
                  </a:lnTo>
                  <a:lnTo>
                    <a:pt x="355" y="101"/>
                  </a:lnTo>
                  <a:lnTo>
                    <a:pt x="353" y="101"/>
                  </a:lnTo>
                  <a:lnTo>
                    <a:pt x="353" y="103"/>
                  </a:lnTo>
                  <a:lnTo>
                    <a:pt x="351" y="103"/>
                  </a:lnTo>
                  <a:lnTo>
                    <a:pt x="353" y="105"/>
                  </a:lnTo>
                  <a:lnTo>
                    <a:pt x="351" y="105"/>
                  </a:lnTo>
                  <a:lnTo>
                    <a:pt x="351" y="107"/>
                  </a:lnTo>
                  <a:lnTo>
                    <a:pt x="349" y="107"/>
                  </a:lnTo>
                  <a:lnTo>
                    <a:pt x="349" y="105"/>
                  </a:lnTo>
                  <a:lnTo>
                    <a:pt x="347" y="105"/>
                  </a:lnTo>
                  <a:lnTo>
                    <a:pt x="347" y="107"/>
                  </a:lnTo>
                  <a:lnTo>
                    <a:pt x="345" y="107"/>
                  </a:lnTo>
                  <a:lnTo>
                    <a:pt x="343" y="107"/>
                  </a:lnTo>
                  <a:lnTo>
                    <a:pt x="341" y="109"/>
                  </a:lnTo>
                  <a:lnTo>
                    <a:pt x="339" y="109"/>
                  </a:lnTo>
                  <a:lnTo>
                    <a:pt x="341" y="109"/>
                  </a:lnTo>
                  <a:lnTo>
                    <a:pt x="343" y="109"/>
                  </a:lnTo>
                  <a:lnTo>
                    <a:pt x="345" y="109"/>
                  </a:lnTo>
                  <a:lnTo>
                    <a:pt x="347" y="109"/>
                  </a:lnTo>
                  <a:lnTo>
                    <a:pt x="347" y="111"/>
                  </a:lnTo>
                  <a:lnTo>
                    <a:pt x="349" y="111"/>
                  </a:lnTo>
                  <a:lnTo>
                    <a:pt x="349" y="109"/>
                  </a:lnTo>
                  <a:lnTo>
                    <a:pt x="351" y="109"/>
                  </a:lnTo>
                  <a:lnTo>
                    <a:pt x="353" y="109"/>
                  </a:lnTo>
                  <a:lnTo>
                    <a:pt x="357" y="107"/>
                  </a:lnTo>
                  <a:lnTo>
                    <a:pt x="357" y="105"/>
                  </a:lnTo>
                  <a:lnTo>
                    <a:pt x="359" y="105"/>
                  </a:lnTo>
                  <a:lnTo>
                    <a:pt x="361" y="105"/>
                  </a:lnTo>
                  <a:lnTo>
                    <a:pt x="361" y="103"/>
                  </a:lnTo>
                  <a:lnTo>
                    <a:pt x="363" y="103"/>
                  </a:lnTo>
                  <a:lnTo>
                    <a:pt x="364" y="101"/>
                  </a:lnTo>
                  <a:lnTo>
                    <a:pt x="366" y="101"/>
                  </a:lnTo>
                  <a:lnTo>
                    <a:pt x="366" y="99"/>
                  </a:lnTo>
                  <a:lnTo>
                    <a:pt x="368" y="99"/>
                  </a:lnTo>
                  <a:lnTo>
                    <a:pt x="370" y="99"/>
                  </a:lnTo>
                  <a:lnTo>
                    <a:pt x="370" y="101"/>
                  </a:lnTo>
                  <a:lnTo>
                    <a:pt x="368" y="101"/>
                  </a:lnTo>
                  <a:lnTo>
                    <a:pt x="368" y="103"/>
                  </a:lnTo>
                  <a:lnTo>
                    <a:pt x="370" y="103"/>
                  </a:lnTo>
                  <a:lnTo>
                    <a:pt x="370" y="105"/>
                  </a:lnTo>
                  <a:lnTo>
                    <a:pt x="370" y="107"/>
                  </a:lnTo>
                  <a:lnTo>
                    <a:pt x="370" y="109"/>
                  </a:lnTo>
                  <a:lnTo>
                    <a:pt x="372" y="109"/>
                  </a:lnTo>
                  <a:lnTo>
                    <a:pt x="372" y="111"/>
                  </a:lnTo>
                  <a:lnTo>
                    <a:pt x="372" y="113"/>
                  </a:lnTo>
                  <a:lnTo>
                    <a:pt x="370" y="111"/>
                  </a:lnTo>
                  <a:lnTo>
                    <a:pt x="370" y="113"/>
                  </a:lnTo>
                  <a:lnTo>
                    <a:pt x="372" y="113"/>
                  </a:lnTo>
                  <a:lnTo>
                    <a:pt x="370" y="113"/>
                  </a:lnTo>
                  <a:lnTo>
                    <a:pt x="370" y="115"/>
                  </a:lnTo>
                  <a:lnTo>
                    <a:pt x="368" y="113"/>
                  </a:lnTo>
                  <a:lnTo>
                    <a:pt x="368" y="115"/>
                  </a:lnTo>
                  <a:lnTo>
                    <a:pt x="370" y="115"/>
                  </a:lnTo>
                  <a:lnTo>
                    <a:pt x="372" y="115"/>
                  </a:lnTo>
                  <a:lnTo>
                    <a:pt x="372" y="113"/>
                  </a:lnTo>
                  <a:lnTo>
                    <a:pt x="374" y="113"/>
                  </a:lnTo>
                  <a:lnTo>
                    <a:pt x="374" y="115"/>
                  </a:lnTo>
                  <a:lnTo>
                    <a:pt x="376" y="115"/>
                  </a:lnTo>
                  <a:lnTo>
                    <a:pt x="374" y="115"/>
                  </a:lnTo>
                  <a:lnTo>
                    <a:pt x="376" y="115"/>
                  </a:lnTo>
                  <a:lnTo>
                    <a:pt x="376" y="117"/>
                  </a:lnTo>
                  <a:lnTo>
                    <a:pt x="376" y="115"/>
                  </a:lnTo>
                  <a:lnTo>
                    <a:pt x="378" y="115"/>
                  </a:lnTo>
                  <a:lnTo>
                    <a:pt x="380" y="115"/>
                  </a:lnTo>
                  <a:lnTo>
                    <a:pt x="380" y="113"/>
                  </a:lnTo>
                  <a:lnTo>
                    <a:pt x="382" y="113"/>
                  </a:lnTo>
                  <a:lnTo>
                    <a:pt x="384" y="113"/>
                  </a:lnTo>
                  <a:lnTo>
                    <a:pt x="386" y="115"/>
                  </a:lnTo>
                  <a:lnTo>
                    <a:pt x="384" y="115"/>
                  </a:lnTo>
                  <a:lnTo>
                    <a:pt x="386" y="115"/>
                  </a:lnTo>
                  <a:lnTo>
                    <a:pt x="386" y="117"/>
                  </a:lnTo>
                  <a:lnTo>
                    <a:pt x="384" y="117"/>
                  </a:lnTo>
                  <a:lnTo>
                    <a:pt x="386" y="117"/>
                  </a:lnTo>
                  <a:lnTo>
                    <a:pt x="386" y="119"/>
                  </a:lnTo>
                  <a:lnTo>
                    <a:pt x="386" y="117"/>
                  </a:lnTo>
                  <a:lnTo>
                    <a:pt x="386" y="115"/>
                  </a:lnTo>
                  <a:lnTo>
                    <a:pt x="387" y="115"/>
                  </a:lnTo>
                  <a:lnTo>
                    <a:pt x="389" y="115"/>
                  </a:lnTo>
                  <a:lnTo>
                    <a:pt x="389" y="117"/>
                  </a:lnTo>
                  <a:lnTo>
                    <a:pt x="389" y="115"/>
                  </a:lnTo>
                  <a:lnTo>
                    <a:pt x="387" y="115"/>
                  </a:lnTo>
                  <a:lnTo>
                    <a:pt x="389" y="115"/>
                  </a:lnTo>
                  <a:lnTo>
                    <a:pt x="389" y="113"/>
                  </a:lnTo>
                  <a:lnTo>
                    <a:pt x="391" y="113"/>
                  </a:lnTo>
                  <a:lnTo>
                    <a:pt x="391" y="115"/>
                  </a:lnTo>
                  <a:lnTo>
                    <a:pt x="393" y="115"/>
                  </a:lnTo>
                  <a:lnTo>
                    <a:pt x="391" y="115"/>
                  </a:lnTo>
                  <a:lnTo>
                    <a:pt x="391" y="117"/>
                  </a:lnTo>
                  <a:lnTo>
                    <a:pt x="393" y="117"/>
                  </a:lnTo>
                  <a:lnTo>
                    <a:pt x="391" y="117"/>
                  </a:lnTo>
                  <a:lnTo>
                    <a:pt x="391" y="119"/>
                  </a:lnTo>
                  <a:lnTo>
                    <a:pt x="391" y="120"/>
                  </a:lnTo>
                  <a:lnTo>
                    <a:pt x="389" y="120"/>
                  </a:lnTo>
                  <a:lnTo>
                    <a:pt x="389" y="122"/>
                  </a:lnTo>
                  <a:lnTo>
                    <a:pt x="389" y="124"/>
                  </a:lnTo>
                  <a:lnTo>
                    <a:pt x="389" y="126"/>
                  </a:lnTo>
                  <a:lnTo>
                    <a:pt x="387" y="126"/>
                  </a:lnTo>
                  <a:lnTo>
                    <a:pt x="389" y="126"/>
                  </a:lnTo>
                  <a:lnTo>
                    <a:pt x="389" y="124"/>
                  </a:lnTo>
                  <a:lnTo>
                    <a:pt x="391" y="124"/>
                  </a:lnTo>
                  <a:lnTo>
                    <a:pt x="391" y="122"/>
                  </a:lnTo>
                  <a:lnTo>
                    <a:pt x="393" y="119"/>
                  </a:lnTo>
                  <a:lnTo>
                    <a:pt x="393" y="117"/>
                  </a:lnTo>
                  <a:lnTo>
                    <a:pt x="395" y="115"/>
                  </a:lnTo>
                  <a:lnTo>
                    <a:pt x="397" y="113"/>
                  </a:lnTo>
                  <a:lnTo>
                    <a:pt x="397" y="111"/>
                  </a:lnTo>
                  <a:lnTo>
                    <a:pt x="399" y="111"/>
                  </a:lnTo>
                  <a:lnTo>
                    <a:pt x="399" y="109"/>
                  </a:lnTo>
                  <a:lnTo>
                    <a:pt x="401" y="109"/>
                  </a:lnTo>
                  <a:lnTo>
                    <a:pt x="401" y="111"/>
                  </a:lnTo>
                  <a:lnTo>
                    <a:pt x="399" y="111"/>
                  </a:lnTo>
                  <a:lnTo>
                    <a:pt x="399" y="113"/>
                  </a:lnTo>
                  <a:lnTo>
                    <a:pt x="397" y="113"/>
                  </a:lnTo>
                  <a:lnTo>
                    <a:pt x="399" y="113"/>
                  </a:lnTo>
                  <a:lnTo>
                    <a:pt x="401" y="111"/>
                  </a:lnTo>
                  <a:lnTo>
                    <a:pt x="401" y="109"/>
                  </a:lnTo>
                  <a:lnTo>
                    <a:pt x="403" y="109"/>
                  </a:lnTo>
                  <a:lnTo>
                    <a:pt x="403" y="107"/>
                  </a:lnTo>
                  <a:lnTo>
                    <a:pt x="405" y="105"/>
                  </a:lnTo>
                  <a:lnTo>
                    <a:pt x="405" y="107"/>
                  </a:lnTo>
                  <a:lnTo>
                    <a:pt x="405" y="109"/>
                  </a:lnTo>
                  <a:lnTo>
                    <a:pt x="407" y="109"/>
                  </a:lnTo>
                  <a:lnTo>
                    <a:pt x="407" y="111"/>
                  </a:lnTo>
                  <a:lnTo>
                    <a:pt x="409" y="111"/>
                  </a:lnTo>
                  <a:lnTo>
                    <a:pt x="407" y="109"/>
                  </a:lnTo>
                  <a:lnTo>
                    <a:pt x="409" y="109"/>
                  </a:lnTo>
                  <a:lnTo>
                    <a:pt x="409" y="107"/>
                  </a:lnTo>
                  <a:lnTo>
                    <a:pt x="407" y="107"/>
                  </a:lnTo>
                  <a:lnTo>
                    <a:pt x="407" y="105"/>
                  </a:lnTo>
                  <a:lnTo>
                    <a:pt x="407" y="103"/>
                  </a:lnTo>
                  <a:lnTo>
                    <a:pt x="409" y="103"/>
                  </a:lnTo>
                  <a:lnTo>
                    <a:pt x="407" y="105"/>
                  </a:lnTo>
                  <a:lnTo>
                    <a:pt x="409" y="105"/>
                  </a:lnTo>
                  <a:lnTo>
                    <a:pt x="409" y="103"/>
                  </a:lnTo>
                  <a:lnTo>
                    <a:pt x="411" y="103"/>
                  </a:lnTo>
                  <a:lnTo>
                    <a:pt x="411" y="101"/>
                  </a:lnTo>
                  <a:lnTo>
                    <a:pt x="411" y="99"/>
                  </a:lnTo>
                  <a:lnTo>
                    <a:pt x="412" y="99"/>
                  </a:lnTo>
                  <a:lnTo>
                    <a:pt x="412" y="97"/>
                  </a:lnTo>
                  <a:lnTo>
                    <a:pt x="412" y="96"/>
                  </a:lnTo>
                  <a:lnTo>
                    <a:pt x="414" y="96"/>
                  </a:lnTo>
                  <a:lnTo>
                    <a:pt x="414" y="97"/>
                  </a:lnTo>
                  <a:lnTo>
                    <a:pt x="414" y="96"/>
                  </a:lnTo>
                  <a:lnTo>
                    <a:pt x="416" y="96"/>
                  </a:lnTo>
                  <a:lnTo>
                    <a:pt x="418" y="96"/>
                  </a:lnTo>
                  <a:lnTo>
                    <a:pt x="416" y="94"/>
                  </a:lnTo>
                  <a:lnTo>
                    <a:pt x="418" y="94"/>
                  </a:lnTo>
                  <a:lnTo>
                    <a:pt x="418" y="96"/>
                  </a:lnTo>
                  <a:lnTo>
                    <a:pt x="420" y="96"/>
                  </a:lnTo>
                  <a:lnTo>
                    <a:pt x="420" y="94"/>
                  </a:lnTo>
                  <a:lnTo>
                    <a:pt x="422" y="94"/>
                  </a:lnTo>
                  <a:lnTo>
                    <a:pt x="420" y="94"/>
                  </a:lnTo>
                  <a:lnTo>
                    <a:pt x="422" y="94"/>
                  </a:lnTo>
                  <a:lnTo>
                    <a:pt x="422" y="96"/>
                  </a:lnTo>
                  <a:lnTo>
                    <a:pt x="424" y="96"/>
                  </a:lnTo>
                  <a:lnTo>
                    <a:pt x="424" y="97"/>
                  </a:lnTo>
                  <a:lnTo>
                    <a:pt x="424" y="96"/>
                  </a:lnTo>
                  <a:lnTo>
                    <a:pt x="422" y="96"/>
                  </a:lnTo>
                  <a:lnTo>
                    <a:pt x="422" y="94"/>
                  </a:lnTo>
                  <a:lnTo>
                    <a:pt x="424" y="94"/>
                  </a:lnTo>
                  <a:lnTo>
                    <a:pt x="424" y="96"/>
                  </a:lnTo>
                  <a:lnTo>
                    <a:pt x="424" y="94"/>
                  </a:lnTo>
                  <a:lnTo>
                    <a:pt x="424" y="96"/>
                  </a:lnTo>
                  <a:lnTo>
                    <a:pt x="424" y="94"/>
                  </a:lnTo>
                  <a:lnTo>
                    <a:pt x="426" y="94"/>
                  </a:lnTo>
                  <a:lnTo>
                    <a:pt x="424" y="94"/>
                  </a:lnTo>
                  <a:lnTo>
                    <a:pt x="426" y="94"/>
                  </a:lnTo>
                  <a:lnTo>
                    <a:pt x="426" y="96"/>
                  </a:lnTo>
                  <a:lnTo>
                    <a:pt x="426" y="94"/>
                  </a:lnTo>
                  <a:lnTo>
                    <a:pt x="428" y="94"/>
                  </a:lnTo>
                  <a:lnTo>
                    <a:pt x="428" y="96"/>
                  </a:lnTo>
                  <a:lnTo>
                    <a:pt x="426" y="96"/>
                  </a:lnTo>
                  <a:lnTo>
                    <a:pt x="428" y="96"/>
                  </a:lnTo>
                  <a:lnTo>
                    <a:pt x="428" y="97"/>
                  </a:lnTo>
                  <a:lnTo>
                    <a:pt x="428" y="96"/>
                  </a:lnTo>
                  <a:lnTo>
                    <a:pt x="430" y="96"/>
                  </a:lnTo>
                  <a:lnTo>
                    <a:pt x="430" y="97"/>
                  </a:lnTo>
                  <a:lnTo>
                    <a:pt x="430" y="96"/>
                  </a:lnTo>
                  <a:lnTo>
                    <a:pt x="432" y="96"/>
                  </a:lnTo>
                  <a:lnTo>
                    <a:pt x="432" y="97"/>
                  </a:lnTo>
                  <a:lnTo>
                    <a:pt x="432" y="96"/>
                  </a:lnTo>
                  <a:lnTo>
                    <a:pt x="432" y="97"/>
                  </a:lnTo>
                  <a:lnTo>
                    <a:pt x="432" y="99"/>
                  </a:lnTo>
                  <a:lnTo>
                    <a:pt x="432" y="97"/>
                  </a:lnTo>
                  <a:lnTo>
                    <a:pt x="434" y="97"/>
                  </a:lnTo>
                  <a:lnTo>
                    <a:pt x="432" y="97"/>
                  </a:lnTo>
                  <a:lnTo>
                    <a:pt x="432" y="96"/>
                  </a:lnTo>
                  <a:lnTo>
                    <a:pt x="434" y="96"/>
                  </a:lnTo>
                  <a:lnTo>
                    <a:pt x="434" y="97"/>
                  </a:lnTo>
                  <a:lnTo>
                    <a:pt x="434" y="99"/>
                  </a:lnTo>
                  <a:lnTo>
                    <a:pt x="434" y="97"/>
                  </a:lnTo>
                  <a:lnTo>
                    <a:pt x="435" y="97"/>
                  </a:lnTo>
                  <a:lnTo>
                    <a:pt x="434" y="99"/>
                  </a:lnTo>
                  <a:lnTo>
                    <a:pt x="435" y="99"/>
                  </a:lnTo>
                  <a:lnTo>
                    <a:pt x="435" y="97"/>
                  </a:lnTo>
                  <a:lnTo>
                    <a:pt x="437" y="97"/>
                  </a:lnTo>
                  <a:lnTo>
                    <a:pt x="435" y="97"/>
                  </a:lnTo>
                  <a:lnTo>
                    <a:pt x="435" y="99"/>
                  </a:lnTo>
                  <a:lnTo>
                    <a:pt x="437" y="99"/>
                  </a:lnTo>
                  <a:lnTo>
                    <a:pt x="435" y="99"/>
                  </a:lnTo>
                  <a:lnTo>
                    <a:pt x="434" y="99"/>
                  </a:lnTo>
                  <a:lnTo>
                    <a:pt x="435" y="99"/>
                  </a:lnTo>
                  <a:lnTo>
                    <a:pt x="437" y="99"/>
                  </a:lnTo>
                  <a:lnTo>
                    <a:pt x="437" y="97"/>
                  </a:lnTo>
                  <a:lnTo>
                    <a:pt x="439" y="97"/>
                  </a:lnTo>
                  <a:lnTo>
                    <a:pt x="439" y="99"/>
                  </a:lnTo>
                  <a:lnTo>
                    <a:pt x="439" y="101"/>
                  </a:lnTo>
                  <a:lnTo>
                    <a:pt x="439" y="99"/>
                  </a:lnTo>
                  <a:lnTo>
                    <a:pt x="441" y="99"/>
                  </a:lnTo>
                  <a:lnTo>
                    <a:pt x="441" y="101"/>
                  </a:lnTo>
                  <a:lnTo>
                    <a:pt x="441" y="99"/>
                  </a:lnTo>
                  <a:lnTo>
                    <a:pt x="441" y="101"/>
                  </a:lnTo>
                  <a:lnTo>
                    <a:pt x="443" y="101"/>
                  </a:lnTo>
                  <a:lnTo>
                    <a:pt x="441" y="101"/>
                  </a:lnTo>
                  <a:lnTo>
                    <a:pt x="441" y="99"/>
                  </a:lnTo>
                  <a:lnTo>
                    <a:pt x="443" y="99"/>
                  </a:lnTo>
                  <a:lnTo>
                    <a:pt x="443" y="101"/>
                  </a:lnTo>
                  <a:lnTo>
                    <a:pt x="441" y="103"/>
                  </a:lnTo>
                  <a:lnTo>
                    <a:pt x="443" y="103"/>
                  </a:lnTo>
                  <a:lnTo>
                    <a:pt x="443" y="101"/>
                  </a:lnTo>
                  <a:lnTo>
                    <a:pt x="443" y="103"/>
                  </a:lnTo>
                  <a:lnTo>
                    <a:pt x="443" y="101"/>
                  </a:lnTo>
                  <a:lnTo>
                    <a:pt x="443" y="103"/>
                  </a:lnTo>
                  <a:lnTo>
                    <a:pt x="445" y="103"/>
                  </a:lnTo>
                  <a:lnTo>
                    <a:pt x="445" y="101"/>
                  </a:lnTo>
                  <a:lnTo>
                    <a:pt x="445" y="103"/>
                  </a:lnTo>
                  <a:lnTo>
                    <a:pt x="445" y="101"/>
                  </a:lnTo>
                  <a:lnTo>
                    <a:pt x="447" y="101"/>
                  </a:lnTo>
                  <a:lnTo>
                    <a:pt x="447" y="103"/>
                  </a:lnTo>
                  <a:lnTo>
                    <a:pt x="447" y="101"/>
                  </a:lnTo>
                  <a:lnTo>
                    <a:pt x="449" y="101"/>
                  </a:lnTo>
                  <a:lnTo>
                    <a:pt x="449" y="103"/>
                  </a:lnTo>
                  <a:lnTo>
                    <a:pt x="447" y="103"/>
                  </a:lnTo>
                  <a:lnTo>
                    <a:pt x="449" y="103"/>
                  </a:lnTo>
                  <a:lnTo>
                    <a:pt x="447" y="103"/>
                  </a:lnTo>
                  <a:lnTo>
                    <a:pt x="449" y="103"/>
                  </a:lnTo>
                  <a:lnTo>
                    <a:pt x="449" y="105"/>
                  </a:lnTo>
                  <a:lnTo>
                    <a:pt x="449" y="103"/>
                  </a:lnTo>
                  <a:lnTo>
                    <a:pt x="449" y="105"/>
                  </a:lnTo>
                  <a:lnTo>
                    <a:pt x="451" y="103"/>
                  </a:lnTo>
                  <a:lnTo>
                    <a:pt x="451" y="101"/>
                  </a:lnTo>
                  <a:lnTo>
                    <a:pt x="451" y="103"/>
                  </a:lnTo>
                  <a:lnTo>
                    <a:pt x="451" y="105"/>
                  </a:lnTo>
                  <a:lnTo>
                    <a:pt x="453" y="105"/>
                  </a:lnTo>
                  <a:lnTo>
                    <a:pt x="451" y="105"/>
                  </a:lnTo>
                  <a:lnTo>
                    <a:pt x="453" y="105"/>
                  </a:lnTo>
                  <a:lnTo>
                    <a:pt x="455" y="105"/>
                  </a:lnTo>
                  <a:lnTo>
                    <a:pt x="453" y="105"/>
                  </a:lnTo>
                  <a:lnTo>
                    <a:pt x="455" y="105"/>
                  </a:lnTo>
                  <a:lnTo>
                    <a:pt x="453" y="105"/>
                  </a:lnTo>
                  <a:lnTo>
                    <a:pt x="455" y="105"/>
                  </a:lnTo>
                  <a:lnTo>
                    <a:pt x="455" y="107"/>
                  </a:lnTo>
                  <a:lnTo>
                    <a:pt x="455" y="105"/>
                  </a:lnTo>
                  <a:lnTo>
                    <a:pt x="457" y="105"/>
                  </a:lnTo>
                  <a:lnTo>
                    <a:pt x="455" y="105"/>
                  </a:lnTo>
                  <a:lnTo>
                    <a:pt x="455" y="107"/>
                  </a:lnTo>
                  <a:lnTo>
                    <a:pt x="453" y="107"/>
                  </a:lnTo>
                  <a:lnTo>
                    <a:pt x="455" y="107"/>
                  </a:lnTo>
                  <a:lnTo>
                    <a:pt x="455" y="109"/>
                  </a:lnTo>
                  <a:lnTo>
                    <a:pt x="455" y="107"/>
                  </a:lnTo>
                  <a:lnTo>
                    <a:pt x="455" y="109"/>
                  </a:lnTo>
                  <a:lnTo>
                    <a:pt x="455" y="107"/>
                  </a:lnTo>
                  <a:lnTo>
                    <a:pt x="457" y="107"/>
                  </a:lnTo>
                  <a:lnTo>
                    <a:pt x="457" y="105"/>
                  </a:lnTo>
                  <a:lnTo>
                    <a:pt x="457" y="107"/>
                  </a:lnTo>
                  <a:lnTo>
                    <a:pt x="457" y="109"/>
                  </a:lnTo>
                  <a:lnTo>
                    <a:pt x="457" y="111"/>
                  </a:lnTo>
                  <a:lnTo>
                    <a:pt x="459" y="111"/>
                  </a:lnTo>
                  <a:lnTo>
                    <a:pt x="459" y="109"/>
                  </a:lnTo>
                  <a:lnTo>
                    <a:pt x="459" y="107"/>
                  </a:lnTo>
                  <a:lnTo>
                    <a:pt x="460" y="107"/>
                  </a:lnTo>
                  <a:lnTo>
                    <a:pt x="460" y="109"/>
                  </a:lnTo>
                  <a:lnTo>
                    <a:pt x="460" y="107"/>
                  </a:lnTo>
                  <a:lnTo>
                    <a:pt x="462" y="107"/>
                  </a:lnTo>
                  <a:lnTo>
                    <a:pt x="462" y="109"/>
                  </a:lnTo>
                  <a:lnTo>
                    <a:pt x="462" y="107"/>
                  </a:lnTo>
                  <a:lnTo>
                    <a:pt x="464" y="107"/>
                  </a:lnTo>
                  <a:lnTo>
                    <a:pt x="462" y="107"/>
                  </a:lnTo>
                  <a:lnTo>
                    <a:pt x="464" y="107"/>
                  </a:lnTo>
                  <a:lnTo>
                    <a:pt x="464" y="109"/>
                  </a:lnTo>
                  <a:lnTo>
                    <a:pt x="462" y="109"/>
                  </a:lnTo>
                  <a:lnTo>
                    <a:pt x="464" y="111"/>
                  </a:lnTo>
                  <a:lnTo>
                    <a:pt x="462" y="111"/>
                  </a:lnTo>
                  <a:lnTo>
                    <a:pt x="464" y="111"/>
                  </a:lnTo>
                  <a:lnTo>
                    <a:pt x="464" y="109"/>
                  </a:lnTo>
                  <a:lnTo>
                    <a:pt x="464" y="111"/>
                  </a:lnTo>
                  <a:lnTo>
                    <a:pt x="464" y="109"/>
                  </a:lnTo>
                  <a:lnTo>
                    <a:pt x="464" y="111"/>
                  </a:lnTo>
                  <a:lnTo>
                    <a:pt x="466" y="109"/>
                  </a:lnTo>
                  <a:lnTo>
                    <a:pt x="466" y="111"/>
                  </a:lnTo>
                  <a:lnTo>
                    <a:pt x="464" y="111"/>
                  </a:lnTo>
                  <a:lnTo>
                    <a:pt x="466" y="111"/>
                  </a:lnTo>
                  <a:lnTo>
                    <a:pt x="466" y="113"/>
                  </a:lnTo>
                  <a:lnTo>
                    <a:pt x="464" y="113"/>
                  </a:lnTo>
                  <a:lnTo>
                    <a:pt x="466" y="111"/>
                  </a:lnTo>
                  <a:lnTo>
                    <a:pt x="466" y="113"/>
                  </a:lnTo>
                  <a:lnTo>
                    <a:pt x="464" y="113"/>
                  </a:lnTo>
                  <a:lnTo>
                    <a:pt x="466" y="113"/>
                  </a:lnTo>
                  <a:lnTo>
                    <a:pt x="468" y="113"/>
                  </a:lnTo>
                  <a:lnTo>
                    <a:pt x="468" y="111"/>
                  </a:lnTo>
                  <a:lnTo>
                    <a:pt x="468" y="113"/>
                  </a:lnTo>
                  <a:lnTo>
                    <a:pt x="470" y="113"/>
                  </a:lnTo>
                  <a:lnTo>
                    <a:pt x="468" y="113"/>
                  </a:lnTo>
                  <a:lnTo>
                    <a:pt x="470" y="113"/>
                  </a:lnTo>
                  <a:lnTo>
                    <a:pt x="468" y="115"/>
                  </a:lnTo>
                  <a:lnTo>
                    <a:pt x="470" y="115"/>
                  </a:lnTo>
                  <a:lnTo>
                    <a:pt x="470" y="117"/>
                  </a:lnTo>
                  <a:lnTo>
                    <a:pt x="468" y="117"/>
                  </a:lnTo>
                  <a:lnTo>
                    <a:pt x="470" y="117"/>
                  </a:lnTo>
                  <a:lnTo>
                    <a:pt x="468" y="119"/>
                  </a:lnTo>
                  <a:lnTo>
                    <a:pt x="468" y="120"/>
                  </a:lnTo>
                  <a:lnTo>
                    <a:pt x="466" y="120"/>
                  </a:lnTo>
                  <a:lnTo>
                    <a:pt x="464" y="120"/>
                  </a:lnTo>
                  <a:lnTo>
                    <a:pt x="466" y="120"/>
                  </a:lnTo>
                  <a:lnTo>
                    <a:pt x="468" y="120"/>
                  </a:lnTo>
                  <a:lnTo>
                    <a:pt x="466" y="120"/>
                  </a:lnTo>
                  <a:lnTo>
                    <a:pt x="466" y="122"/>
                  </a:lnTo>
                  <a:lnTo>
                    <a:pt x="468" y="122"/>
                  </a:lnTo>
                  <a:lnTo>
                    <a:pt x="468" y="120"/>
                  </a:lnTo>
                  <a:lnTo>
                    <a:pt x="468" y="119"/>
                  </a:lnTo>
                  <a:lnTo>
                    <a:pt x="470" y="119"/>
                  </a:lnTo>
                  <a:lnTo>
                    <a:pt x="472" y="119"/>
                  </a:lnTo>
                  <a:lnTo>
                    <a:pt x="472" y="120"/>
                  </a:lnTo>
                  <a:lnTo>
                    <a:pt x="472" y="122"/>
                  </a:lnTo>
                  <a:lnTo>
                    <a:pt x="470" y="122"/>
                  </a:lnTo>
                  <a:lnTo>
                    <a:pt x="468" y="122"/>
                  </a:lnTo>
                  <a:lnTo>
                    <a:pt x="470" y="122"/>
                  </a:lnTo>
                  <a:lnTo>
                    <a:pt x="470" y="124"/>
                  </a:lnTo>
                  <a:lnTo>
                    <a:pt x="468" y="124"/>
                  </a:lnTo>
                  <a:lnTo>
                    <a:pt x="468" y="126"/>
                  </a:lnTo>
                  <a:lnTo>
                    <a:pt x="468" y="124"/>
                  </a:lnTo>
                  <a:lnTo>
                    <a:pt x="470" y="124"/>
                  </a:lnTo>
                  <a:lnTo>
                    <a:pt x="468" y="126"/>
                  </a:lnTo>
                  <a:lnTo>
                    <a:pt x="468" y="128"/>
                  </a:lnTo>
                  <a:lnTo>
                    <a:pt x="468" y="130"/>
                  </a:lnTo>
                  <a:lnTo>
                    <a:pt x="468" y="132"/>
                  </a:lnTo>
                  <a:lnTo>
                    <a:pt x="466" y="132"/>
                  </a:lnTo>
                  <a:lnTo>
                    <a:pt x="468" y="132"/>
                  </a:lnTo>
                  <a:lnTo>
                    <a:pt x="468" y="134"/>
                  </a:lnTo>
                  <a:lnTo>
                    <a:pt x="466" y="134"/>
                  </a:lnTo>
                  <a:lnTo>
                    <a:pt x="466" y="136"/>
                  </a:lnTo>
                  <a:lnTo>
                    <a:pt x="468" y="136"/>
                  </a:lnTo>
                  <a:lnTo>
                    <a:pt x="468" y="134"/>
                  </a:lnTo>
                  <a:lnTo>
                    <a:pt x="470" y="132"/>
                  </a:lnTo>
                  <a:lnTo>
                    <a:pt x="472" y="130"/>
                  </a:lnTo>
                  <a:lnTo>
                    <a:pt x="472" y="128"/>
                  </a:lnTo>
                  <a:lnTo>
                    <a:pt x="472" y="126"/>
                  </a:lnTo>
                  <a:lnTo>
                    <a:pt x="472" y="124"/>
                  </a:lnTo>
                  <a:lnTo>
                    <a:pt x="474" y="124"/>
                  </a:lnTo>
                  <a:lnTo>
                    <a:pt x="476" y="122"/>
                  </a:lnTo>
                  <a:lnTo>
                    <a:pt x="478" y="122"/>
                  </a:lnTo>
                  <a:lnTo>
                    <a:pt x="476" y="122"/>
                  </a:lnTo>
                  <a:lnTo>
                    <a:pt x="478" y="122"/>
                  </a:lnTo>
                  <a:lnTo>
                    <a:pt x="478" y="124"/>
                  </a:lnTo>
                  <a:lnTo>
                    <a:pt x="476" y="124"/>
                  </a:lnTo>
                  <a:lnTo>
                    <a:pt x="476" y="126"/>
                  </a:lnTo>
                  <a:lnTo>
                    <a:pt x="474" y="126"/>
                  </a:lnTo>
                  <a:lnTo>
                    <a:pt x="476" y="126"/>
                  </a:lnTo>
                  <a:lnTo>
                    <a:pt x="474" y="126"/>
                  </a:lnTo>
                  <a:lnTo>
                    <a:pt x="474" y="128"/>
                  </a:lnTo>
                  <a:lnTo>
                    <a:pt x="472" y="128"/>
                  </a:lnTo>
                  <a:lnTo>
                    <a:pt x="474" y="128"/>
                  </a:lnTo>
                  <a:lnTo>
                    <a:pt x="474" y="130"/>
                  </a:lnTo>
                  <a:lnTo>
                    <a:pt x="474" y="128"/>
                  </a:lnTo>
                  <a:lnTo>
                    <a:pt x="476" y="128"/>
                  </a:lnTo>
                  <a:lnTo>
                    <a:pt x="474" y="130"/>
                  </a:lnTo>
                  <a:lnTo>
                    <a:pt x="476" y="130"/>
                  </a:lnTo>
                  <a:lnTo>
                    <a:pt x="476" y="128"/>
                  </a:lnTo>
                  <a:lnTo>
                    <a:pt x="476" y="130"/>
                  </a:lnTo>
                  <a:lnTo>
                    <a:pt x="476" y="128"/>
                  </a:lnTo>
                  <a:lnTo>
                    <a:pt x="478" y="128"/>
                  </a:lnTo>
                  <a:lnTo>
                    <a:pt x="478" y="126"/>
                  </a:lnTo>
                  <a:lnTo>
                    <a:pt x="480" y="126"/>
                  </a:lnTo>
                  <a:lnTo>
                    <a:pt x="480" y="124"/>
                  </a:lnTo>
                  <a:lnTo>
                    <a:pt x="480" y="126"/>
                  </a:lnTo>
                  <a:lnTo>
                    <a:pt x="480" y="124"/>
                  </a:lnTo>
                  <a:lnTo>
                    <a:pt x="482" y="124"/>
                  </a:lnTo>
                  <a:lnTo>
                    <a:pt x="483" y="124"/>
                  </a:lnTo>
                  <a:lnTo>
                    <a:pt x="485" y="124"/>
                  </a:lnTo>
                  <a:lnTo>
                    <a:pt x="485" y="122"/>
                  </a:lnTo>
                  <a:lnTo>
                    <a:pt x="485" y="124"/>
                  </a:lnTo>
                  <a:lnTo>
                    <a:pt x="487" y="124"/>
                  </a:lnTo>
                  <a:lnTo>
                    <a:pt x="487" y="122"/>
                  </a:lnTo>
                  <a:lnTo>
                    <a:pt x="485" y="122"/>
                  </a:lnTo>
                  <a:lnTo>
                    <a:pt x="487" y="122"/>
                  </a:lnTo>
                  <a:lnTo>
                    <a:pt x="487" y="120"/>
                  </a:lnTo>
                  <a:lnTo>
                    <a:pt x="489" y="120"/>
                  </a:lnTo>
                  <a:lnTo>
                    <a:pt x="489" y="122"/>
                  </a:lnTo>
                  <a:lnTo>
                    <a:pt x="491" y="122"/>
                  </a:lnTo>
                  <a:lnTo>
                    <a:pt x="493" y="122"/>
                  </a:lnTo>
                  <a:lnTo>
                    <a:pt x="495" y="124"/>
                  </a:lnTo>
                  <a:lnTo>
                    <a:pt x="497" y="124"/>
                  </a:lnTo>
                  <a:lnTo>
                    <a:pt x="499" y="124"/>
                  </a:lnTo>
                  <a:lnTo>
                    <a:pt x="501" y="126"/>
                  </a:lnTo>
                  <a:lnTo>
                    <a:pt x="503" y="126"/>
                  </a:lnTo>
                  <a:lnTo>
                    <a:pt x="503" y="128"/>
                  </a:lnTo>
                  <a:lnTo>
                    <a:pt x="505" y="128"/>
                  </a:lnTo>
                  <a:lnTo>
                    <a:pt x="507" y="128"/>
                  </a:lnTo>
                  <a:lnTo>
                    <a:pt x="507" y="130"/>
                  </a:lnTo>
                  <a:lnTo>
                    <a:pt x="507" y="128"/>
                  </a:lnTo>
                  <a:lnTo>
                    <a:pt x="508" y="128"/>
                  </a:lnTo>
                  <a:lnTo>
                    <a:pt x="510" y="128"/>
                  </a:lnTo>
                  <a:lnTo>
                    <a:pt x="510" y="130"/>
                  </a:lnTo>
                  <a:lnTo>
                    <a:pt x="510" y="128"/>
                  </a:lnTo>
                  <a:lnTo>
                    <a:pt x="512" y="128"/>
                  </a:lnTo>
                  <a:lnTo>
                    <a:pt x="514" y="128"/>
                  </a:lnTo>
                  <a:lnTo>
                    <a:pt x="514" y="130"/>
                  </a:lnTo>
                  <a:lnTo>
                    <a:pt x="516" y="130"/>
                  </a:lnTo>
                  <a:lnTo>
                    <a:pt x="514" y="130"/>
                  </a:lnTo>
                  <a:lnTo>
                    <a:pt x="516" y="130"/>
                  </a:lnTo>
                  <a:lnTo>
                    <a:pt x="518" y="130"/>
                  </a:lnTo>
                  <a:lnTo>
                    <a:pt x="520" y="130"/>
                  </a:lnTo>
                  <a:lnTo>
                    <a:pt x="520" y="132"/>
                  </a:lnTo>
                  <a:lnTo>
                    <a:pt x="522" y="132"/>
                  </a:lnTo>
                  <a:lnTo>
                    <a:pt x="522" y="130"/>
                  </a:lnTo>
                  <a:lnTo>
                    <a:pt x="520" y="130"/>
                  </a:lnTo>
                  <a:lnTo>
                    <a:pt x="522" y="130"/>
                  </a:lnTo>
                  <a:lnTo>
                    <a:pt x="524" y="130"/>
                  </a:lnTo>
                  <a:lnTo>
                    <a:pt x="528" y="130"/>
                  </a:lnTo>
                  <a:lnTo>
                    <a:pt x="530" y="130"/>
                  </a:lnTo>
                  <a:lnTo>
                    <a:pt x="533" y="128"/>
                  </a:lnTo>
                  <a:lnTo>
                    <a:pt x="535" y="128"/>
                  </a:lnTo>
                  <a:lnTo>
                    <a:pt x="537" y="128"/>
                  </a:lnTo>
                  <a:lnTo>
                    <a:pt x="539" y="128"/>
                  </a:lnTo>
                  <a:lnTo>
                    <a:pt x="539" y="130"/>
                  </a:lnTo>
                  <a:lnTo>
                    <a:pt x="539" y="128"/>
                  </a:lnTo>
                  <a:lnTo>
                    <a:pt x="539" y="130"/>
                  </a:lnTo>
                  <a:lnTo>
                    <a:pt x="541" y="130"/>
                  </a:lnTo>
                  <a:lnTo>
                    <a:pt x="543" y="130"/>
                  </a:lnTo>
                  <a:lnTo>
                    <a:pt x="545" y="130"/>
                  </a:lnTo>
                  <a:lnTo>
                    <a:pt x="545" y="132"/>
                  </a:lnTo>
                  <a:lnTo>
                    <a:pt x="547" y="132"/>
                  </a:lnTo>
                  <a:lnTo>
                    <a:pt x="549" y="132"/>
                  </a:lnTo>
                  <a:lnTo>
                    <a:pt x="549" y="134"/>
                  </a:lnTo>
                  <a:lnTo>
                    <a:pt x="551" y="134"/>
                  </a:lnTo>
                  <a:lnTo>
                    <a:pt x="553" y="134"/>
                  </a:lnTo>
                  <a:lnTo>
                    <a:pt x="553" y="136"/>
                  </a:lnTo>
                  <a:lnTo>
                    <a:pt x="555" y="136"/>
                  </a:lnTo>
                  <a:lnTo>
                    <a:pt x="555" y="138"/>
                  </a:lnTo>
                  <a:lnTo>
                    <a:pt x="556" y="138"/>
                  </a:lnTo>
                  <a:lnTo>
                    <a:pt x="558" y="138"/>
                  </a:lnTo>
                  <a:lnTo>
                    <a:pt x="558" y="140"/>
                  </a:lnTo>
                  <a:lnTo>
                    <a:pt x="560" y="140"/>
                  </a:lnTo>
                  <a:lnTo>
                    <a:pt x="560" y="142"/>
                  </a:lnTo>
                  <a:lnTo>
                    <a:pt x="562" y="142"/>
                  </a:lnTo>
                  <a:lnTo>
                    <a:pt x="562" y="144"/>
                  </a:lnTo>
                  <a:lnTo>
                    <a:pt x="564" y="144"/>
                  </a:lnTo>
                  <a:lnTo>
                    <a:pt x="566" y="144"/>
                  </a:lnTo>
                  <a:lnTo>
                    <a:pt x="568" y="144"/>
                  </a:lnTo>
                  <a:lnTo>
                    <a:pt x="568" y="145"/>
                  </a:lnTo>
                  <a:lnTo>
                    <a:pt x="568" y="147"/>
                  </a:lnTo>
                  <a:lnTo>
                    <a:pt x="570" y="147"/>
                  </a:lnTo>
                  <a:lnTo>
                    <a:pt x="570" y="149"/>
                  </a:lnTo>
                  <a:lnTo>
                    <a:pt x="572" y="151"/>
                  </a:lnTo>
                  <a:lnTo>
                    <a:pt x="574" y="151"/>
                  </a:lnTo>
                  <a:lnTo>
                    <a:pt x="574" y="153"/>
                  </a:lnTo>
                  <a:lnTo>
                    <a:pt x="576" y="153"/>
                  </a:lnTo>
                  <a:lnTo>
                    <a:pt x="578" y="153"/>
                  </a:lnTo>
                  <a:lnTo>
                    <a:pt x="578" y="155"/>
                  </a:lnTo>
                  <a:lnTo>
                    <a:pt x="579" y="157"/>
                  </a:lnTo>
                  <a:lnTo>
                    <a:pt x="581" y="157"/>
                  </a:lnTo>
                  <a:lnTo>
                    <a:pt x="581" y="159"/>
                  </a:lnTo>
                  <a:lnTo>
                    <a:pt x="581" y="157"/>
                  </a:lnTo>
                  <a:lnTo>
                    <a:pt x="583" y="159"/>
                  </a:lnTo>
                  <a:lnTo>
                    <a:pt x="585" y="159"/>
                  </a:lnTo>
                  <a:lnTo>
                    <a:pt x="585" y="161"/>
                  </a:lnTo>
                  <a:lnTo>
                    <a:pt x="587" y="163"/>
                  </a:lnTo>
                  <a:lnTo>
                    <a:pt x="589" y="163"/>
                  </a:lnTo>
                  <a:lnTo>
                    <a:pt x="591" y="163"/>
                  </a:lnTo>
                  <a:lnTo>
                    <a:pt x="593" y="163"/>
                  </a:lnTo>
                  <a:lnTo>
                    <a:pt x="593" y="165"/>
                  </a:lnTo>
                  <a:lnTo>
                    <a:pt x="595" y="165"/>
                  </a:lnTo>
                  <a:lnTo>
                    <a:pt x="597" y="165"/>
                  </a:lnTo>
                  <a:lnTo>
                    <a:pt x="597" y="167"/>
                  </a:lnTo>
                  <a:lnTo>
                    <a:pt x="597" y="165"/>
                  </a:lnTo>
                  <a:lnTo>
                    <a:pt x="599" y="165"/>
                  </a:lnTo>
                  <a:lnTo>
                    <a:pt x="601" y="165"/>
                  </a:lnTo>
                  <a:lnTo>
                    <a:pt x="603" y="165"/>
                  </a:lnTo>
                  <a:lnTo>
                    <a:pt x="604" y="165"/>
                  </a:lnTo>
                  <a:lnTo>
                    <a:pt x="606" y="165"/>
                  </a:lnTo>
                  <a:lnTo>
                    <a:pt x="608" y="165"/>
                  </a:lnTo>
                  <a:lnTo>
                    <a:pt x="610" y="165"/>
                  </a:lnTo>
                  <a:lnTo>
                    <a:pt x="612" y="167"/>
                  </a:lnTo>
                  <a:lnTo>
                    <a:pt x="614" y="167"/>
                  </a:lnTo>
                  <a:lnTo>
                    <a:pt x="616" y="168"/>
                  </a:lnTo>
                  <a:lnTo>
                    <a:pt x="616" y="170"/>
                  </a:lnTo>
                  <a:lnTo>
                    <a:pt x="618" y="172"/>
                  </a:lnTo>
                  <a:lnTo>
                    <a:pt x="618" y="174"/>
                  </a:lnTo>
                  <a:lnTo>
                    <a:pt x="618" y="176"/>
                  </a:lnTo>
                  <a:lnTo>
                    <a:pt x="618" y="178"/>
                  </a:lnTo>
                  <a:lnTo>
                    <a:pt x="620" y="178"/>
                  </a:lnTo>
                  <a:lnTo>
                    <a:pt x="620" y="180"/>
                  </a:lnTo>
                  <a:lnTo>
                    <a:pt x="620" y="182"/>
                  </a:lnTo>
                  <a:lnTo>
                    <a:pt x="620" y="184"/>
                  </a:lnTo>
                  <a:lnTo>
                    <a:pt x="620" y="182"/>
                  </a:lnTo>
                  <a:lnTo>
                    <a:pt x="620" y="184"/>
                  </a:lnTo>
                  <a:lnTo>
                    <a:pt x="622" y="184"/>
                  </a:lnTo>
                  <a:lnTo>
                    <a:pt x="622" y="186"/>
                  </a:lnTo>
                  <a:lnTo>
                    <a:pt x="622" y="188"/>
                  </a:lnTo>
                  <a:lnTo>
                    <a:pt x="622" y="190"/>
                  </a:lnTo>
                  <a:lnTo>
                    <a:pt x="622" y="192"/>
                  </a:lnTo>
                  <a:lnTo>
                    <a:pt x="622" y="193"/>
                  </a:lnTo>
                  <a:lnTo>
                    <a:pt x="624" y="193"/>
                  </a:lnTo>
                  <a:lnTo>
                    <a:pt x="624" y="195"/>
                  </a:lnTo>
                  <a:lnTo>
                    <a:pt x="624" y="197"/>
                  </a:lnTo>
                  <a:lnTo>
                    <a:pt x="622" y="197"/>
                  </a:lnTo>
                  <a:lnTo>
                    <a:pt x="624" y="197"/>
                  </a:lnTo>
                  <a:lnTo>
                    <a:pt x="622" y="197"/>
                  </a:lnTo>
                  <a:lnTo>
                    <a:pt x="624" y="197"/>
                  </a:lnTo>
                  <a:lnTo>
                    <a:pt x="624" y="195"/>
                  </a:lnTo>
                  <a:lnTo>
                    <a:pt x="624" y="197"/>
                  </a:lnTo>
                  <a:lnTo>
                    <a:pt x="624" y="199"/>
                  </a:lnTo>
                  <a:lnTo>
                    <a:pt x="624" y="201"/>
                  </a:lnTo>
                  <a:lnTo>
                    <a:pt x="624" y="203"/>
                  </a:lnTo>
                  <a:lnTo>
                    <a:pt x="624" y="205"/>
                  </a:lnTo>
                  <a:lnTo>
                    <a:pt x="622" y="205"/>
                  </a:lnTo>
                  <a:lnTo>
                    <a:pt x="624" y="205"/>
                  </a:lnTo>
                  <a:lnTo>
                    <a:pt x="624" y="207"/>
                  </a:lnTo>
                  <a:lnTo>
                    <a:pt x="624" y="205"/>
                  </a:lnTo>
                  <a:lnTo>
                    <a:pt x="624" y="207"/>
                  </a:lnTo>
                  <a:lnTo>
                    <a:pt x="624" y="209"/>
                  </a:lnTo>
                  <a:lnTo>
                    <a:pt x="624" y="211"/>
                  </a:lnTo>
                  <a:lnTo>
                    <a:pt x="624" y="209"/>
                  </a:lnTo>
                  <a:lnTo>
                    <a:pt x="624" y="211"/>
                  </a:lnTo>
                  <a:lnTo>
                    <a:pt x="624" y="213"/>
                  </a:lnTo>
                  <a:lnTo>
                    <a:pt x="622" y="213"/>
                  </a:lnTo>
                  <a:lnTo>
                    <a:pt x="624" y="213"/>
                  </a:lnTo>
                  <a:lnTo>
                    <a:pt x="624" y="215"/>
                  </a:lnTo>
                  <a:lnTo>
                    <a:pt x="622" y="215"/>
                  </a:lnTo>
                  <a:lnTo>
                    <a:pt x="622" y="216"/>
                  </a:lnTo>
                  <a:lnTo>
                    <a:pt x="622" y="218"/>
                  </a:lnTo>
                  <a:lnTo>
                    <a:pt x="622" y="220"/>
                  </a:lnTo>
                  <a:lnTo>
                    <a:pt x="620" y="222"/>
                  </a:lnTo>
                  <a:lnTo>
                    <a:pt x="620" y="224"/>
                  </a:lnTo>
                  <a:lnTo>
                    <a:pt x="620" y="226"/>
                  </a:lnTo>
                  <a:lnTo>
                    <a:pt x="618" y="228"/>
                  </a:lnTo>
                  <a:lnTo>
                    <a:pt x="618" y="230"/>
                  </a:lnTo>
                  <a:lnTo>
                    <a:pt x="616" y="230"/>
                  </a:lnTo>
                  <a:lnTo>
                    <a:pt x="616" y="232"/>
                  </a:lnTo>
                  <a:lnTo>
                    <a:pt x="614" y="234"/>
                  </a:lnTo>
                  <a:lnTo>
                    <a:pt x="612" y="236"/>
                  </a:lnTo>
                  <a:lnTo>
                    <a:pt x="612" y="238"/>
                  </a:lnTo>
                  <a:lnTo>
                    <a:pt x="610" y="238"/>
                  </a:lnTo>
                  <a:lnTo>
                    <a:pt x="610" y="240"/>
                  </a:lnTo>
                  <a:lnTo>
                    <a:pt x="608" y="240"/>
                  </a:lnTo>
                  <a:lnTo>
                    <a:pt x="610" y="238"/>
                  </a:lnTo>
                  <a:lnTo>
                    <a:pt x="608" y="238"/>
                  </a:lnTo>
                  <a:lnTo>
                    <a:pt x="608" y="240"/>
                  </a:lnTo>
                  <a:lnTo>
                    <a:pt x="606" y="238"/>
                  </a:lnTo>
                  <a:lnTo>
                    <a:pt x="606" y="240"/>
                  </a:lnTo>
                  <a:lnTo>
                    <a:pt x="608" y="240"/>
                  </a:lnTo>
                  <a:lnTo>
                    <a:pt x="608" y="241"/>
                  </a:lnTo>
                  <a:lnTo>
                    <a:pt x="606" y="241"/>
                  </a:lnTo>
                  <a:lnTo>
                    <a:pt x="606" y="243"/>
                  </a:lnTo>
                  <a:lnTo>
                    <a:pt x="604" y="243"/>
                  </a:lnTo>
                  <a:lnTo>
                    <a:pt x="604" y="245"/>
                  </a:lnTo>
                  <a:lnTo>
                    <a:pt x="603" y="247"/>
                  </a:lnTo>
                  <a:lnTo>
                    <a:pt x="601" y="247"/>
                  </a:lnTo>
                  <a:lnTo>
                    <a:pt x="601" y="249"/>
                  </a:lnTo>
                  <a:lnTo>
                    <a:pt x="599" y="253"/>
                  </a:lnTo>
                  <a:lnTo>
                    <a:pt x="597" y="253"/>
                  </a:lnTo>
                  <a:lnTo>
                    <a:pt x="595" y="253"/>
                  </a:lnTo>
                  <a:lnTo>
                    <a:pt x="593" y="255"/>
                  </a:lnTo>
                  <a:lnTo>
                    <a:pt x="591" y="257"/>
                  </a:lnTo>
                  <a:lnTo>
                    <a:pt x="591" y="259"/>
                  </a:lnTo>
                  <a:lnTo>
                    <a:pt x="589" y="259"/>
                  </a:lnTo>
                  <a:lnTo>
                    <a:pt x="589" y="261"/>
                  </a:lnTo>
                  <a:lnTo>
                    <a:pt x="587" y="263"/>
                  </a:lnTo>
                  <a:lnTo>
                    <a:pt x="587" y="261"/>
                  </a:lnTo>
                  <a:lnTo>
                    <a:pt x="585" y="261"/>
                  </a:lnTo>
                  <a:lnTo>
                    <a:pt x="587" y="263"/>
                  </a:lnTo>
                  <a:lnTo>
                    <a:pt x="585" y="263"/>
                  </a:lnTo>
                  <a:lnTo>
                    <a:pt x="587" y="263"/>
                  </a:lnTo>
                  <a:lnTo>
                    <a:pt x="587" y="264"/>
                  </a:lnTo>
                  <a:lnTo>
                    <a:pt x="585" y="264"/>
                  </a:lnTo>
                  <a:lnTo>
                    <a:pt x="585" y="266"/>
                  </a:lnTo>
                  <a:lnTo>
                    <a:pt x="583" y="266"/>
                  </a:lnTo>
                  <a:lnTo>
                    <a:pt x="583" y="264"/>
                  </a:lnTo>
                  <a:lnTo>
                    <a:pt x="585" y="264"/>
                  </a:lnTo>
                  <a:lnTo>
                    <a:pt x="585" y="263"/>
                  </a:lnTo>
                  <a:lnTo>
                    <a:pt x="585" y="264"/>
                  </a:lnTo>
                  <a:lnTo>
                    <a:pt x="583" y="263"/>
                  </a:lnTo>
                  <a:lnTo>
                    <a:pt x="585" y="264"/>
                  </a:lnTo>
                  <a:lnTo>
                    <a:pt x="583" y="264"/>
                  </a:lnTo>
                  <a:lnTo>
                    <a:pt x="583" y="266"/>
                  </a:lnTo>
                  <a:lnTo>
                    <a:pt x="581" y="266"/>
                  </a:lnTo>
                  <a:lnTo>
                    <a:pt x="583" y="266"/>
                  </a:lnTo>
                  <a:lnTo>
                    <a:pt x="583" y="268"/>
                  </a:lnTo>
                  <a:lnTo>
                    <a:pt x="581" y="268"/>
                  </a:lnTo>
                  <a:lnTo>
                    <a:pt x="583" y="268"/>
                  </a:lnTo>
                  <a:lnTo>
                    <a:pt x="583" y="270"/>
                  </a:lnTo>
                  <a:lnTo>
                    <a:pt x="581" y="272"/>
                  </a:lnTo>
                  <a:lnTo>
                    <a:pt x="581" y="274"/>
                  </a:lnTo>
                  <a:lnTo>
                    <a:pt x="579" y="276"/>
                  </a:lnTo>
                  <a:lnTo>
                    <a:pt x="579" y="278"/>
                  </a:lnTo>
                  <a:lnTo>
                    <a:pt x="578" y="278"/>
                  </a:lnTo>
                  <a:lnTo>
                    <a:pt x="578" y="280"/>
                  </a:lnTo>
                  <a:lnTo>
                    <a:pt x="576" y="282"/>
                  </a:lnTo>
                  <a:lnTo>
                    <a:pt x="574" y="284"/>
                  </a:lnTo>
                  <a:lnTo>
                    <a:pt x="574" y="286"/>
                  </a:lnTo>
                  <a:lnTo>
                    <a:pt x="574" y="287"/>
                  </a:lnTo>
                  <a:lnTo>
                    <a:pt x="572" y="287"/>
                  </a:lnTo>
                  <a:lnTo>
                    <a:pt x="570" y="289"/>
                  </a:lnTo>
                  <a:lnTo>
                    <a:pt x="570" y="291"/>
                  </a:lnTo>
                  <a:lnTo>
                    <a:pt x="568" y="291"/>
                  </a:lnTo>
                  <a:lnTo>
                    <a:pt x="566" y="291"/>
                  </a:lnTo>
                  <a:lnTo>
                    <a:pt x="566" y="293"/>
                  </a:lnTo>
                  <a:lnTo>
                    <a:pt x="564" y="293"/>
                  </a:lnTo>
                  <a:lnTo>
                    <a:pt x="566" y="291"/>
                  </a:lnTo>
                  <a:lnTo>
                    <a:pt x="566" y="289"/>
                  </a:lnTo>
                  <a:lnTo>
                    <a:pt x="566" y="287"/>
                  </a:lnTo>
                  <a:lnTo>
                    <a:pt x="564" y="287"/>
                  </a:lnTo>
                  <a:lnTo>
                    <a:pt x="562" y="287"/>
                  </a:lnTo>
                  <a:lnTo>
                    <a:pt x="562" y="286"/>
                  </a:lnTo>
                  <a:lnTo>
                    <a:pt x="562" y="287"/>
                  </a:lnTo>
                  <a:lnTo>
                    <a:pt x="560" y="289"/>
                  </a:lnTo>
                  <a:lnTo>
                    <a:pt x="560" y="287"/>
                  </a:lnTo>
                  <a:lnTo>
                    <a:pt x="558" y="287"/>
                  </a:lnTo>
                  <a:lnTo>
                    <a:pt x="558" y="289"/>
                  </a:lnTo>
                  <a:lnTo>
                    <a:pt x="560" y="289"/>
                  </a:lnTo>
                  <a:lnTo>
                    <a:pt x="560" y="291"/>
                  </a:lnTo>
                  <a:lnTo>
                    <a:pt x="560" y="289"/>
                  </a:lnTo>
                  <a:lnTo>
                    <a:pt x="560" y="291"/>
                  </a:lnTo>
                  <a:lnTo>
                    <a:pt x="562" y="291"/>
                  </a:lnTo>
                  <a:lnTo>
                    <a:pt x="562" y="293"/>
                  </a:lnTo>
                  <a:lnTo>
                    <a:pt x="560" y="293"/>
                  </a:lnTo>
                  <a:lnTo>
                    <a:pt x="558" y="295"/>
                  </a:lnTo>
                  <a:lnTo>
                    <a:pt x="560" y="295"/>
                  </a:lnTo>
                  <a:lnTo>
                    <a:pt x="558" y="297"/>
                  </a:lnTo>
                  <a:lnTo>
                    <a:pt x="558" y="299"/>
                  </a:lnTo>
                  <a:lnTo>
                    <a:pt x="556" y="299"/>
                  </a:lnTo>
                  <a:lnTo>
                    <a:pt x="556" y="301"/>
                  </a:lnTo>
                  <a:lnTo>
                    <a:pt x="556" y="303"/>
                  </a:lnTo>
                  <a:lnTo>
                    <a:pt x="556" y="301"/>
                  </a:lnTo>
                  <a:lnTo>
                    <a:pt x="558" y="301"/>
                  </a:lnTo>
                  <a:lnTo>
                    <a:pt x="558" y="303"/>
                  </a:lnTo>
                  <a:lnTo>
                    <a:pt x="558" y="305"/>
                  </a:lnTo>
                  <a:lnTo>
                    <a:pt x="558" y="307"/>
                  </a:lnTo>
                  <a:lnTo>
                    <a:pt x="556" y="307"/>
                  </a:lnTo>
                  <a:lnTo>
                    <a:pt x="556" y="305"/>
                  </a:lnTo>
                  <a:lnTo>
                    <a:pt x="555" y="305"/>
                  </a:lnTo>
                  <a:lnTo>
                    <a:pt x="556" y="305"/>
                  </a:lnTo>
                  <a:lnTo>
                    <a:pt x="556" y="307"/>
                  </a:lnTo>
                  <a:lnTo>
                    <a:pt x="558" y="307"/>
                  </a:lnTo>
                  <a:lnTo>
                    <a:pt x="556" y="307"/>
                  </a:lnTo>
                  <a:lnTo>
                    <a:pt x="556" y="309"/>
                  </a:lnTo>
                  <a:lnTo>
                    <a:pt x="558" y="309"/>
                  </a:lnTo>
                  <a:lnTo>
                    <a:pt x="558" y="311"/>
                  </a:lnTo>
                  <a:lnTo>
                    <a:pt x="556" y="311"/>
                  </a:lnTo>
                  <a:lnTo>
                    <a:pt x="556" y="312"/>
                  </a:lnTo>
                  <a:lnTo>
                    <a:pt x="556" y="311"/>
                  </a:lnTo>
                  <a:lnTo>
                    <a:pt x="558" y="311"/>
                  </a:lnTo>
                  <a:lnTo>
                    <a:pt x="558" y="309"/>
                  </a:lnTo>
                  <a:lnTo>
                    <a:pt x="558" y="307"/>
                  </a:lnTo>
                  <a:lnTo>
                    <a:pt x="558" y="309"/>
                  </a:lnTo>
                  <a:lnTo>
                    <a:pt x="558" y="311"/>
                  </a:lnTo>
                  <a:lnTo>
                    <a:pt x="558" y="312"/>
                  </a:lnTo>
                  <a:lnTo>
                    <a:pt x="558" y="314"/>
                  </a:lnTo>
                  <a:lnTo>
                    <a:pt x="558" y="316"/>
                  </a:lnTo>
                  <a:lnTo>
                    <a:pt x="556" y="316"/>
                  </a:lnTo>
                  <a:lnTo>
                    <a:pt x="556" y="318"/>
                  </a:lnTo>
                  <a:lnTo>
                    <a:pt x="556" y="320"/>
                  </a:lnTo>
                  <a:lnTo>
                    <a:pt x="556" y="322"/>
                  </a:lnTo>
                  <a:lnTo>
                    <a:pt x="556" y="324"/>
                  </a:lnTo>
                  <a:lnTo>
                    <a:pt x="558" y="326"/>
                  </a:lnTo>
                  <a:lnTo>
                    <a:pt x="558" y="330"/>
                  </a:lnTo>
                  <a:lnTo>
                    <a:pt x="558" y="332"/>
                  </a:lnTo>
                  <a:lnTo>
                    <a:pt x="558" y="335"/>
                  </a:lnTo>
                  <a:lnTo>
                    <a:pt x="558" y="337"/>
                  </a:lnTo>
                  <a:lnTo>
                    <a:pt x="560" y="337"/>
                  </a:lnTo>
                  <a:lnTo>
                    <a:pt x="560" y="339"/>
                  </a:lnTo>
                  <a:lnTo>
                    <a:pt x="560" y="341"/>
                  </a:lnTo>
                  <a:lnTo>
                    <a:pt x="558" y="341"/>
                  </a:lnTo>
                  <a:lnTo>
                    <a:pt x="558" y="343"/>
                  </a:lnTo>
                  <a:lnTo>
                    <a:pt x="558" y="345"/>
                  </a:lnTo>
                  <a:lnTo>
                    <a:pt x="558" y="347"/>
                  </a:lnTo>
                  <a:lnTo>
                    <a:pt x="556" y="349"/>
                  </a:lnTo>
                  <a:lnTo>
                    <a:pt x="556" y="351"/>
                  </a:lnTo>
                  <a:lnTo>
                    <a:pt x="556" y="353"/>
                  </a:lnTo>
                  <a:lnTo>
                    <a:pt x="556" y="355"/>
                  </a:lnTo>
                  <a:lnTo>
                    <a:pt x="556" y="357"/>
                  </a:lnTo>
                  <a:lnTo>
                    <a:pt x="555" y="359"/>
                  </a:lnTo>
                  <a:lnTo>
                    <a:pt x="555" y="360"/>
                  </a:lnTo>
                  <a:lnTo>
                    <a:pt x="555" y="364"/>
                  </a:lnTo>
                  <a:lnTo>
                    <a:pt x="555" y="366"/>
                  </a:lnTo>
                  <a:lnTo>
                    <a:pt x="555" y="368"/>
                  </a:lnTo>
                  <a:lnTo>
                    <a:pt x="555" y="370"/>
                  </a:lnTo>
                  <a:lnTo>
                    <a:pt x="556" y="370"/>
                  </a:lnTo>
                  <a:lnTo>
                    <a:pt x="555" y="370"/>
                  </a:lnTo>
                  <a:lnTo>
                    <a:pt x="553" y="372"/>
                  </a:lnTo>
                  <a:lnTo>
                    <a:pt x="553" y="374"/>
                  </a:lnTo>
                  <a:lnTo>
                    <a:pt x="551" y="374"/>
                  </a:lnTo>
                  <a:lnTo>
                    <a:pt x="551" y="376"/>
                  </a:lnTo>
                  <a:lnTo>
                    <a:pt x="547" y="378"/>
                  </a:lnTo>
                  <a:lnTo>
                    <a:pt x="547" y="380"/>
                  </a:lnTo>
                  <a:lnTo>
                    <a:pt x="547" y="382"/>
                  </a:lnTo>
                  <a:lnTo>
                    <a:pt x="547" y="383"/>
                  </a:lnTo>
                  <a:lnTo>
                    <a:pt x="545" y="387"/>
                  </a:lnTo>
                  <a:lnTo>
                    <a:pt x="545" y="391"/>
                  </a:lnTo>
                  <a:lnTo>
                    <a:pt x="547" y="393"/>
                  </a:lnTo>
                  <a:lnTo>
                    <a:pt x="547" y="397"/>
                  </a:lnTo>
                  <a:lnTo>
                    <a:pt x="547" y="399"/>
                  </a:lnTo>
                  <a:lnTo>
                    <a:pt x="545" y="403"/>
                  </a:lnTo>
                  <a:lnTo>
                    <a:pt x="543" y="405"/>
                  </a:lnTo>
                  <a:lnTo>
                    <a:pt x="541" y="405"/>
                  </a:lnTo>
                  <a:lnTo>
                    <a:pt x="541" y="407"/>
                  </a:lnTo>
                  <a:lnTo>
                    <a:pt x="541" y="408"/>
                  </a:lnTo>
                  <a:lnTo>
                    <a:pt x="539" y="408"/>
                  </a:lnTo>
                  <a:lnTo>
                    <a:pt x="539" y="410"/>
                  </a:lnTo>
                  <a:lnTo>
                    <a:pt x="539" y="412"/>
                  </a:lnTo>
                  <a:lnTo>
                    <a:pt x="537" y="414"/>
                  </a:lnTo>
                  <a:lnTo>
                    <a:pt x="537" y="412"/>
                  </a:lnTo>
                  <a:lnTo>
                    <a:pt x="535" y="412"/>
                  </a:lnTo>
                  <a:lnTo>
                    <a:pt x="535" y="414"/>
                  </a:lnTo>
                  <a:lnTo>
                    <a:pt x="537" y="414"/>
                  </a:lnTo>
                  <a:lnTo>
                    <a:pt x="537" y="416"/>
                  </a:lnTo>
                  <a:lnTo>
                    <a:pt x="535" y="418"/>
                  </a:lnTo>
                  <a:lnTo>
                    <a:pt x="535" y="420"/>
                  </a:lnTo>
                  <a:lnTo>
                    <a:pt x="533" y="420"/>
                  </a:lnTo>
                  <a:lnTo>
                    <a:pt x="533" y="422"/>
                  </a:lnTo>
                  <a:lnTo>
                    <a:pt x="531" y="422"/>
                  </a:lnTo>
                  <a:lnTo>
                    <a:pt x="531" y="424"/>
                  </a:lnTo>
                  <a:lnTo>
                    <a:pt x="531" y="422"/>
                  </a:lnTo>
                  <a:lnTo>
                    <a:pt x="531" y="424"/>
                  </a:lnTo>
                  <a:lnTo>
                    <a:pt x="530" y="424"/>
                  </a:lnTo>
                  <a:lnTo>
                    <a:pt x="530" y="426"/>
                  </a:lnTo>
                  <a:lnTo>
                    <a:pt x="528" y="428"/>
                  </a:lnTo>
                  <a:lnTo>
                    <a:pt x="528" y="430"/>
                  </a:lnTo>
                  <a:lnTo>
                    <a:pt x="526" y="430"/>
                  </a:lnTo>
                  <a:lnTo>
                    <a:pt x="526" y="431"/>
                  </a:lnTo>
                  <a:lnTo>
                    <a:pt x="526" y="433"/>
                  </a:lnTo>
                  <a:lnTo>
                    <a:pt x="524" y="435"/>
                  </a:lnTo>
                  <a:lnTo>
                    <a:pt x="526" y="435"/>
                  </a:lnTo>
                  <a:lnTo>
                    <a:pt x="526" y="437"/>
                  </a:lnTo>
                  <a:lnTo>
                    <a:pt x="526" y="439"/>
                  </a:lnTo>
                  <a:lnTo>
                    <a:pt x="526" y="443"/>
                  </a:lnTo>
                  <a:lnTo>
                    <a:pt x="524" y="445"/>
                  </a:lnTo>
                  <a:lnTo>
                    <a:pt x="522" y="445"/>
                  </a:lnTo>
                  <a:lnTo>
                    <a:pt x="520" y="447"/>
                  </a:lnTo>
                  <a:lnTo>
                    <a:pt x="518" y="447"/>
                  </a:lnTo>
                  <a:lnTo>
                    <a:pt x="516" y="447"/>
                  </a:lnTo>
                  <a:lnTo>
                    <a:pt x="516" y="449"/>
                  </a:lnTo>
                  <a:lnTo>
                    <a:pt x="514" y="449"/>
                  </a:lnTo>
                  <a:lnTo>
                    <a:pt x="512" y="451"/>
                  </a:lnTo>
                  <a:lnTo>
                    <a:pt x="512" y="453"/>
                  </a:lnTo>
                  <a:lnTo>
                    <a:pt x="510" y="453"/>
                  </a:lnTo>
                  <a:lnTo>
                    <a:pt x="510" y="455"/>
                  </a:lnTo>
                  <a:lnTo>
                    <a:pt x="510" y="456"/>
                  </a:lnTo>
                  <a:lnTo>
                    <a:pt x="512" y="456"/>
                  </a:lnTo>
                  <a:lnTo>
                    <a:pt x="510" y="456"/>
                  </a:lnTo>
                  <a:lnTo>
                    <a:pt x="510" y="458"/>
                  </a:lnTo>
                  <a:lnTo>
                    <a:pt x="510" y="460"/>
                  </a:lnTo>
                  <a:lnTo>
                    <a:pt x="508" y="460"/>
                  </a:lnTo>
                  <a:lnTo>
                    <a:pt x="507" y="460"/>
                  </a:lnTo>
                  <a:lnTo>
                    <a:pt x="505" y="458"/>
                  </a:lnTo>
                  <a:lnTo>
                    <a:pt x="501" y="458"/>
                  </a:lnTo>
                  <a:lnTo>
                    <a:pt x="499" y="458"/>
                  </a:lnTo>
                  <a:lnTo>
                    <a:pt x="499" y="460"/>
                  </a:lnTo>
                  <a:lnTo>
                    <a:pt x="497" y="460"/>
                  </a:lnTo>
                  <a:lnTo>
                    <a:pt x="495" y="460"/>
                  </a:lnTo>
                  <a:lnTo>
                    <a:pt x="493" y="460"/>
                  </a:lnTo>
                  <a:lnTo>
                    <a:pt x="493" y="458"/>
                  </a:lnTo>
                  <a:lnTo>
                    <a:pt x="493" y="460"/>
                  </a:lnTo>
                  <a:lnTo>
                    <a:pt x="493" y="458"/>
                  </a:lnTo>
                  <a:lnTo>
                    <a:pt x="491" y="458"/>
                  </a:lnTo>
                  <a:lnTo>
                    <a:pt x="493" y="458"/>
                  </a:lnTo>
                  <a:lnTo>
                    <a:pt x="491" y="458"/>
                  </a:lnTo>
                  <a:lnTo>
                    <a:pt x="493" y="458"/>
                  </a:lnTo>
                  <a:lnTo>
                    <a:pt x="493" y="456"/>
                  </a:lnTo>
                  <a:lnTo>
                    <a:pt x="493" y="455"/>
                  </a:lnTo>
                  <a:lnTo>
                    <a:pt x="491" y="455"/>
                  </a:lnTo>
                  <a:lnTo>
                    <a:pt x="491" y="456"/>
                  </a:lnTo>
                  <a:lnTo>
                    <a:pt x="489" y="456"/>
                  </a:lnTo>
                  <a:lnTo>
                    <a:pt x="489" y="458"/>
                  </a:lnTo>
                  <a:lnTo>
                    <a:pt x="491" y="458"/>
                  </a:lnTo>
                  <a:lnTo>
                    <a:pt x="491" y="456"/>
                  </a:lnTo>
                  <a:lnTo>
                    <a:pt x="491" y="458"/>
                  </a:lnTo>
                  <a:lnTo>
                    <a:pt x="491" y="460"/>
                  </a:lnTo>
                  <a:lnTo>
                    <a:pt x="487" y="460"/>
                  </a:lnTo>
                  <a:lnTo>
                    <a:pt x="485" y="460"/>
                  </a:lnTo>
                  <a:lnTo>
                    <a:pt x="485" y="462"/>
                  </a:lnTo>
                  <a:lnTo>
                    <a:pt x="485" y="460"/>
                  </a:lnTo>
                  <a:lnTo>
                    <a:pt x="483" y="460"/>
                  </a:lnTo>
                  <a:lnTo>
                    <a:pt x="480" y="462"/>
                  </a:lnTo>
                  <a:lnTo>
                    <a:pt x="478" y="462"/>
                  </a:lnTo>
                  <a:lnTo>
                    <a:pt x="478" y="460"/>
                  </a:lnTo>
                  <a:lnTo>
                    <a:pt x="480" y="460"/>
                  </a:lnTo>
                  <a:lnTo>
                    <a:pt x="482" y="460"/>
                  </a:lnTo>
                  <a:lnTo>
                    <a:pt x="483" y="460"/>
                  </a:lnTo>
                  <a:lnTo>
                    <a:pt x="482" y="458"/>
                  </a:lnTo>
                  <a:lnTo>
                    <a:pt x="480" y="458"/>
                  </a:lnTo>
                  <a:lnTo>
                    <a:pt x="478" y="458"/>
                  </a:lnTo>
                  <a:lnTo>
                    <a:pt x="478" y="460"/>
                  </a:lnTo>
                  <a:lnTo>
                    <a:pt x="478" y="458"/>
                  </a:lnTo>
                  <a:lnTo>
                    <a:pt x="478" y="460"/>
                  </a:lnTo>
                  <a:lnTo>
                    <a:pt x="476" y="460"/>
                  </a:lnTo>
                  <a:lnTo>
                    <a:pt x="474" y="460"/>
                  </a:lnTo>
                  <a:lnTo>
                    <a:pt x="472" y="460"/>
                  </a:lnTo>
                  <a:lnTo>
                    <a:pt x="474" y="460"/>
                  </a:lnTo>
                  <a:lnTo>
                    <a:pt x="474" y="458"/>
                  </a:lnTo>
                  <a:lnTo>
                    <a:pt x="472" y="458"/>
                  </a:lnTo>
                  <a:lnTo>
                    <a:pt x="474" y="458"/>
                  </a:lnTo>
                  <a:lnTo>
                    <a:pt x="472" y="458"/>
                  </a:lnTo>
                  <a:lnTo>
                    <a:pt x="472" y="460"/>
                  </a:lnTo>
                  <a:lnTo>
                    <a:pt x="472" y="458"/>
                  </a:lnTo>
                  <a:lnTo>
                    <a:pt x="472" y="460"/>
                  </a:lnTo>
                  <a:lnTo>
                    <a:pt x="472" y="458"/>
                  </a:lnTo>
                  <a:lnTo>
                    <a:pt x="472" y="460"/>
                  </a:lnTo>
                  <a:lnTo>
                    <a:pt x="470" y="460"/>
                  </a:lnTo>
                  <a:lnTo>
                    <a:pt x="468" y="460"/>
                  </a:lnTo>
                  <a:lnTo>
                    <a:pt x="468" y="462"/>
                  </a:lnTo>
                  <a:lnTo>
                    <a:pt x="466" y="462"/>
                  </a:lnTo>
                  <a:lnTo>
                    <a:pt x="466" y="464"/>
                  </a:lnTo>
                  <a:lnTo>
                    <a:pt x="468" y="464"/>
                  </a:lnTo>
                  <a:lnTo>
                    <a:pt x="468" y="466"/>
                  </a:lnTo>
                  <a:lnTo>
                    <a:pt x="468" y="464"/>
                  </a:lnTo>
                  <a:lnTo>
                    <a:pt x="470" y="464"/>
                  </a:lnTo>
                  <a:lnTo>
                    <a:pt x="468" y="464"/>
                  </a:lnTo>
                  <a:lnTo>
                    <a:pt x="470" y="464"/>
                  </a:lnTo>
                  <a:lnTo>
                    <a:pt x="470" y="466"/>
                  </a:lnTo>
                  <a:lnTo>
                    <a:pt x="468" y="466"/>
                  </a:lnTo>
                  <a:lnTo>
                    <a:pt x="466" y="466"/>
                  </a:lnTo>
                  <a:lnTo>
                    <a:pt x="464" y="466"/>
                  </a:lnTo>
                  <a:lnTo>
                    <a:pt x="462" y="466"/>
                  </a:lnTo>
                  <a:lnTo>
                    <a:pt x="462" y="468"/>
                  </a:lnTo>
                  <a:lnTo>
                    <a:pt x="460" y="468"/>
                  </a:lnTo>
                  <a:lnTo>
                    <a:pt x="462" y="468"/>
                  </a:lnTo>
                  <a:lnTo>
                    <a:pt x="460" y="468"/>
                  </a:lnTo>
                  <a:lnTo>
                    <a:pt x="460" y="470"/>
                  </a:lnTo>
                  <a:lnTo>
                    <a:pt x="460" y="468"/>
                  </a:lnTo>
                  <a:lnTo>
                    <a:pt x="460" y="470"/>
                  </a:lnTo>
                  <a:lnTo>
                    <a:pt x="460" y="468"/>
                  </a:lnTo>
                  <a:lnTo>
                    <a:pt x="460" y="470"/>
                  </a:lnTo>
                  <a:lnTo>
                    <a:pt x="459" y="470"/>
                  </a:lnTo>
                  <a:lnTo>
                    <a:pt x="457" y="470"/>
                  </a:lnTo>
                  <a:lnTo>
                    <a:pt x="457" y="472"/>
                  </a:lnTo>
                  <a:lnTo>
                    <a:pt x="455" y="472"/>
                  </a:lnTo>
                  <a:lnTo>
                    <a:pt x="457" y="472"/>
                  </a:lnTo>
                  <a:lnTo>
                    <a:pt x="457" y="474"/>
                  </a:lnTo>
                  <a:lnTo>
                    <a:pt x="455" y="474"/>
                  </a:lnTo>
                  <a:lnTo>
                    <a:pt x="455" y="476"/>
                  </a:lnTo>
                  <a:lnTo>
                    <a:pt x="455" y="474"/>
                  </a:lnTo>
                  <a:lnTo>
                    <a:pt x="453" y="474"/>
                  </a:lnTo>
                  <a:lnTo>
                    <a:pt x="451" y="474"/>
                  </a:lnTo>
                  <a:lnTo>
                    <a:pt x="449" y="474"/>
                  </a:lnTo>
                  <a:lnTo>
                    <a:pt x="447" y="474"/>
                  </a:lnTo>
                  <a:lnTo>
                    <a:pt x="445" y="474"/>
                  </a:lnTo>
                  <a:lnTo>
                    <a:pt x="445" y="476"/>
                  </a:lnTo>
                  <a:lnTo>
                    <a:pt x="443" y="476"/>
                  </a:lnTo>
                  <a:lnTo>
                    <a:pt x="445" y="476"/>
                  </a:lnTo>
                  <a:lnTo>
                    <a:pt x="443" y="476"/>
                  </a:lnTo>
                  <a:lnTo>
                    <a:pt x="443" y="478"/>
                  </a:lnTo>
                  <a:lnTo>
                    <a:pt x="441" y="478"/>
                  </a:lnTo>
                  <a:lnTo>
                    <a:pt x="441" y="476"/>
                  </a:lnTo>
                  <a:lnTo>
                    <a:pt x="439" y="476"/>
                  </a:lnTo>
                  <a:lnTo>
                    <a:pt x="439" y="478"/>
                  </a:lnTo>
                  <a:lnTo>
                    <a:pt x="441" y="478"/>
                  </a:lnTo>
                  <a:lnTo>
                    <a:pt x="439" y="478"/>
                  </a:lnTo>
                  <a:lnTo>
                    <a:pt x="437" y="479"/>
                  </a:lnTo>
                  <a:lnTo>
                    <a:pt x="434" y="481"/>
                  </a:lnTo>
                  <a:lnTo>
                    <a:pt x="432" y="481"/>
                  </a:lnTo>
                  <a:lnTo>
                    <a:pt x="432" y="483"/>
                  </a:lnTo>
                  <a:lnTo>
                    <a:pt x="430" y="483"/>
                  </a:lnTo>
                  <a:lnTo>
                    <a:pt x="430" y="485"/>
                  </a:lnTo>
                  <a:lnTo>
                    <a:pt x="428" y="485"/>
                  </a:lnTo>
                  <a:lnTo>
                    <a:pt x="428" y="487"/>
                  </a:lnTo>
                  <a:lnTo>
                    <a:pt x="424" y="489"/>
                  </a:lnTo>
                  <a:lnTo>
                    <a:pt x="422" y="489"/>
                  </a:lnTo>
                  <a:lnTo>
                    <a:pt x="420" y="491"/>
                  </a:lnTo>
                  <a:lnTo>
                    <a:pt x="416" y="493"/>
                  </a:lnTo>
                  <a:lnTo>
                    <a:pt x="416" y="495"/>
                  </a:lnTo>
                  <a:lnTo>
                    <a:pt x="414" y="497"/>
                  </a:lnTo>
                  <a:lnTo>
                    <a:pt x="414" y="495"/>
                  </a:lnTo>
                  <a:lnTo>
                    <a:pt x="414" y="497"/>
                  </a:lnTo>
                  <a:lnTo>
                    <a:pt x="414" y="495"/>
                  </a:lnTo>
                  <a:lnTo>
                    <a:pt x="414" y="497"/>
                  </a:lnTo>
                  <a:lnTo>
                    <a:pt x="416" y="497"/>
                  </a:lnTo>
                  <a:lnTo>
                    <a:pt x="416" y="499"/>
                  </a:lnTo>
                  <a:lnTo>
                    <a:pt x="414" y="499"/>
                  </a:lnTo>
                  <a:lnTo>
                    <a:pt x="412" y="501"/>
                  </a:lnTo>
                  <a:lnTo>
                    <a:pt x="412" y="503"/>
                  </a:lnTo>
                  <a:lnTo>
                    <a:pt x="411" y="503"/>
                  </a:lnTo>
                  <a:lnTo>
                    <a:pt x="411" y="501"/>
                  </a:lnTo>
                  <a:lnTo>
                    <a:pt x="412" y="501"/>
                  </a:lnTo>
                  <a:lnTo>
                    <a:pt x="411" y="501"/>
                  </a:lnTo>
                  <a:lnTo>
                    <a:pt x="409" y="501"/>
                  </a:lnTo>
                  <a:lnTo>
                    <a:pt x="409" y="499"/>
                  </a:lnTo>
                  <a:lnTo>
                    <a:pt x="409" y="501"/>
                  </a:lnTo>
                  <a:lnTo>
                    <a:pt x="409" y="499"/>
                  </a:lnTo>
                  <a:lnTo>
                    <a:pt x="407" y="499"/>
                  </a:lnTo>
                  <a:lnTo>
                    <a:pt x="407" y="501"/>
                  </a:lnTo>
                  <a:lnTo>
                    <a:pt x="407" y="499"/>
                  </a:lnTo>
                  <a:lnTo>
                    <a:pt x="407" y="501"/>
                  </a:lnTo>
                  <a:lnTo>
                    <a:pt x="409" y="501"/>
                  </a:lnTo>
                  <a:lnTo>
                    <a:pt x="407" y="501"/>
                  </a:lnTo>
                  <a:lnTo>
                    <a:pt x="407" y="503"/>
                  </a:lnTo>
                  <a:lnTo>
                    <a:pt x="409" y="503"/>
                  </a:lnTo>
                  <a:lnTo>
                    <a:pt x="407" y="503"/>
                  </a:lnTo>
                  <a:lnTo>
                    <a:pt x="405" y="503"/>
                  </a:lnTo>
                  <a:lnTo>
                    <a:pt x="403" y="503"/>
                  </a:lnTo>
                  <a:lnTo>
                    <a:pt x="403" y="501"/>
                  </a:lnTo>
                  <a:lnTo>
                    <a:pt x="403" y="503"/>
                  </a:lnTo>
                  <a:lnTo>
                    <a:pt x="403" y="504"/>
                  </a:lnTo>
                  <a:lnTo>
                    <a:pt x="405" y="504"/>
                  </a:lnTo>
                  <a:lnTo>
                    <a:pt x="407" y="504"/>
                  </a:lnTo>
                  <a:lnTo>
                    <a:pt x="409" y="504"/>
                  </a:lnTo>
                  <a:lnTo>
                    <a:pt x="409" y="506"/>
                  </a:lnTo>
                  <a:lnTo>
                    <a:pt x="407" y="506"/>
                  </a:lnTo>
                  <a:lnTo>
                    <a:pt x="407" y="508"/>
                  </a:lnTo>
                  <a:lnTo>
                    <a:pt x="407" y="510"/>
                  </a:lnTo>
                  <a:lnTo>
                    <a:pt x="405" y="510"/>
                  </a:lnTo>
                  <a:lnTo>
                    <a:pt x="405" y="508"/>
                  </a:lnTo>
                  <a:lnTo>
                    <a:pt x="405" y="510"/>
                  </a:lnTo>
                  <a:lnTo>
                    <a:pt x="403" y="510"/>
                  </a:lnTo>
                  <a:lnTo>
                    <a:pt x="405" y="510"/>
                  </a:lnTo>
                  <a:lnTo>
                    <a:pt x="405" y="512"/>
                  </a:lnTo>
                  <a:lnTo>
                    <a:pt x="405" y="514"/>
                  </a:lnTo>
                  <a:lnTo>
                    <a:pt x="405" y="516"/>
                  </a:lnTo>
                  <a:lnTo>
                    <a:pt x="403" y="518"/>
                  </a:lnTo>
                  <a:lnTo>
                    <a:pt x="403" y="516"/>
                  </a:lnTo>
                  <a:lnTo>
                    <a:pt x="403" y="514"/>
                  </a:lnTo>
                  <a:lnTo>
                    <a:pt x="401" y="514"/>
                  </a:lnTo>
                  <a:lnTo>
                    <a:pt x="403" y="514"/>
                  </a:lnTo>
                  <a:lnTo>
                    <a:pt x="401" y="516"/>
                  </a:lnTo>
                  <a:lnTo>
                    <a:pt x="403" y="516"/>
                  </a:lnTo>
                  <a:lnTo>
                    <a:pt x="403" y="518"/>
                  </a:lnTo>
                  <a:lnTo>
                    <a:pt x="401" y="518"/>
                  </a:lnTo>
                  <a:lnTo>
                    <a:pt x="403" y="518"/>
                  </a:lnTo>
                  <a:lnTo>
                    <a:pt x="405" y="520"/>
                  </a:lnTo>
                  <a:lnTo>
                    <a:pt x="405" y="522"/>
                  </a:lnTo>
                  <a:lnTo>
                    <a:pt x="403" y="524"/>
                  </a:lnTo>
                  <a:lnTo>
                    <a:pt x="403" y="526"/>
                  </a:lnTo>
                  <a:lnTo>
                    <a:pt x="405" y="526"/>
                  </a:lnTo>
                  <a:lnTo>
                    <a:pt x="405" y="527"/>
                  </a:lnTo>
                  <a:lnTo>
                    <a:pt x="405" y="529"/>
                  </a:lnTo>
                  <a:lnTo>
                    <a:pt x="405" y="531"/>
                  </a:lnTo>
                  <a:lnTo>
                    <a:pt x="405" y="533"/>
                  </a:lnTo>
                  <a:lnTo>
                    <a:pt x="407" y="533"/>
                  </a:lnTo>
                  <a:lnTo>
                    <a:pt x="407" y="535"/>
                  </a:lnTo>
                  <a:lnTo>
                    <a:pt x="407" y="533"/>
                  </a:lnTo>
                  <a:lnTo>
                    <a:pt x="405" y="533"/>
                  </a:lnTo>
                  <a:lnTo>
                    <a:pt x="405" y="535"/>
                  </a:lnTo>
                  <a:lnTo>
                    <a:pt x="405" y="537"/>
                  </a:lnTo>
                  <a:lnTo>
                    <a:pt x="405" y="539"/>
                  </a:lnTo>
                  <a:lnTo>
                    <a:pt x="405" y="541"/>
                  </a:lnTo>
                  <a:lnTo>
                    <a:pt x="405" y="543"/>
                  </a:lnTo>
                  <a:lnTo>
                    <a:pt x="405" y="545"/>
                  </a:lnTo>
                  <a:lnTo>
                    <a:pt x="405" y="547"/>
                  </a:lnTo>
                  <a:lnTo>
                    <a:pt x="405" y="549"/>
                  </a:lnTo>
                  <a:lnTo>
                    <a:pt x="405" y="550"/>
                  </a:lnTo>
                  <a:lnTo>
                    <a:pt x="405" y="552"/>
                  </a:lnTo>
                  <a:lnTo>
                    <a:pt x="403" y="554"/>
                  </a:lnTo>
                  <a:lnTo>
                    <a:pt x="403" y="556"/>
                  </a:lnTo>
                  <a:lnTo>
                    <a:pt x="403" y="558"/>
                  </a:lnTo>
                  <a:lnTo>
                    <a:pt x="403" y="556"/>
                  </a:lnTo>
                  <a:lnTo>
                    <a:pt x="401" y="556"/>
                  </a:lnTo>
                  <a:lnTo>
                    <a:pt x="401" y="554"/>
                  </a:lnTo>
                  <a:lnTo>
                    <a:pt x="401" y="556"/>
                  </a:lnTo>
                  <a:lnTo>
                    <a:pt x="401" y="558"/>
                  </a:lnTo>
                  <a:lnTo>
                    <a:pt x="403" y="558"/>
                  </a:lnTo>
                  <a:lnTo>
                    <a:pt x="401" y="558"/>
                  </a:lnTo>
                  <a:lnTo>
                    <a:pt x="401" y="560"/>
                  </a:lnTo>
                  <a:lnTo>
                    <a:pt x="399" y="560"/>
                  </a:lnTo>
                  <a:lnTo>
                    <a:pt x="397" y="562"/>
                  </a:lnTo>
                  <a:lnTo>
                    <a:pt x="393" y="566"/>
                  </a:lnTo>
                  <a:lnTo>
                    <a:pt x="389" y="570"/>
                  </a:lnTo>
                  <a:lnTo>
                    <a:pt x="387" y="572"/>
                  </a:lnTo>
                  <a:lnTo>
                    <a:pt x="386" y="575"/>
                  </a:lnTo>
                  <a:lnTo>
                    <a:pt x="384" y="577"/>
                  </a:lnTo>
                  <a:lnTo>
                    <a:pt x="382" y="581"/>
                  </a:lnTo>
                  <a:lnTo>
                    <a:pt x="380" y="589"/>
                  </a:lnTo>
                  <a:lnTo>
                    <a:pt x="378" y="591"/>
                  </a:lnTo>
                  <a:lnTo>
                    <a:pt x="378" y="593"/>
                  </a:lnTo>
                  <a:lnTo>
                    <a:pt x="374" y="600"/>
                  </a:lnTo>
                  <a:lnTo>
                    <a:pt x="370" y="604"/>
                  </a:lnTo>
                  <a:lnTo>
                    <a:pt x="370" y="606"/>
                  </a:lnTo>
                  <a:lnTo>
                    <a:pt x="368" y="608"/>
                  </a:lnTo>
                  <a:lnTo>
                    <a:pt x="366" y="610"/>
                  </a:lnTo>
                  <a:lnTo>
                    <a:pt x="364" y="612"/>
                  </a:lnTo>
                  <a:lnTo>
                    <a:pt x="363" y="614"/>
                  </a:lnTo>
                  <a:lnTo>
                    <a:pt x="359" y="618"/>
                  </a:lnTo>
                  <a:lnTo>
                    <a:pt x="353" y="622"/>
                  </a:lnTo>
                  <a:lnTo>
                    <a:pt x="351" y="623"/>
                  </a:lnTo>
                  <a:lnTo>
                    <a:pt x="349" y="625"/>
                  </a:lnTo>
                  <a:lnTo>
                    <a:pt x="349" y="623"/>
                  </a:lnTo>
                  <a:lnTo>
                    <a:pt x="351" y="623"/>
                  </a:lnTo>
                  <a:lnTo>
                    <a:pt x="351" y="622"/>
                  </a:lnTo>
                  <a:lnTo>
                    <a:pt x="349" y="622"/>
                  </a:lnTo>
                  <a:lnTo>
                    <a:pt x="351" y="622"/>
                  </a:lnTo>
                  <a:lnTo>
                    <a:pt x="351" y="620"/>
                  </a:lnTo>
                  <a:lnTo>
                    <a:pt x="349" y="620"/>
                  </a:lnTo>
                  <a:lnTo>
                    <a:pt x="349" y="618"/>
                  </a:lnTo>
                  <a:lnTo>
                    <a:pt x="351" y="618"/>
                  </a:lnTo>
                  <a:lnTo>
                    <a:pt x="353" y="620"/>
                  </a:lnTo>
                  <a:lnTo>
                    <a:pt x="353" y="618"/>
                  </a:lnTo>
                  <a:lnTo>
                    <a:pt x="355" y="618"/>
                  </a:lnTo>
                  <a:lnTo>
                    <a:pt x="357" y="618"/>
                  </a:lnTo>
                  <a:lnTo>
                    <a:pt x="359" y="616"/>
                  </a:lnTo>
                  <a:lnTo>
                    <a:pt x="359" y="614"/>
                  </a:lnTo>
                  <a:lnTo>
                    <a:pt x="359" y="612"/>
                  </a:lnTo>
                  <a:lnTo>
                    <a:pt x="361" y="612"/>
                  </a:lnTo>
                  <a:lnTo>
                    <a:pt x="361" y="614"/>
                  </a:lnTo>
                  <a:lnTo>
                    <a:pt x="363" y="612"/>
                  </a:lnTo>
                  <a:lnTo>
                    <a:pt x="364" y="610"/>
                  </a:lnTo>
                  <a:lnTo>
                    <a:pt x="364" y="608"/>
                  </a:lnTo>
                  <a:lnTo>
                    <a:pt x="364" y="606"/>
                  </a:lnTo>
                  <a:lnTo>
                    <a:pt x="364" y="604"/>
                  </a:lnTo>
                  <a:lnTo>
                    <a:pt x="366" y="604"/>
                  </a:lnTo>
                  <a:lnTo>
                    <a:pt x="366" y="606"/>
                  </a:lnTo>
                  <a:lnTo>
                    <a:pt x="366" y="604"/>
                  </a:lnTo>
                  <a:lnTo>
                    <a:pt x="368" y="604"/>
                  </a:lnTo>
                  <a:lnTo>
                    <a:pt x="366" y="604"/>
                  </a:lnTo>
                  <a:lnTo>
                    <a:pt x="368" y="602"/>
                  </a:lnTo>
                  <a:lnTo>
                    <a:pt x="366" y="602"/>
                  </a:lnTo>
                  <a:lnTo>
                    <a:pt x="366" y="600"/>
                  </a:lnTo>
                  <a:lnTo>
                    <a:pt x="368" y="600"/>
                  </a:lnTo>
                  <a:lnTo>
                    <a:pt x="370" y="600"/>
                  </a:lnTo>
                  <a:lnTo>
                    <a:pt x="370" y="598"/>
                  </a:lnTo>
                  <a:lnTo>
                    <a:pt x="372" y="598"/>
                  </a:lnTo>
                  <a:lnTo>
                    <a:pt x="372" y="597"/>
                  </a:lnTo>
                  <a:lnTo>
                    <a:pt x="372" y="593"/>
                  </a:lnTo>
                  <a:lnTo>
                    <a:pt x="372" y="591"/>
                  </a:lnTo>
                  <a:lnTo>
                    <a:pt x="370" y="591"/>
                  </a:lnTo>
                  <a:lnTo>
                    <a:pt x="372" y="591"/>
                  </a:lnTo>
                  <a:lnTo>
                    <a:pt x="372" y="593"/>
                  </a:lnTo>
                  <a:lnTo>
                    <a:pt x="372" y="595"/>
                  </a:lnTo>
                  <a:lnTo>
                    <a:pt x="374" y="593"/>
                  </a:lnTo>
                  <a:lnTo>
                    <a:pt x="374" y="591"/>
                  </a:lnTo>
                  <a:lnTo>
                    <a:pt x="374" y="589"/>
                  </a:lnTo>
                  <a:lnTo>
                    <a:pt x="372" y="589"/>
                  </a:lnTo>
                  <a:lnTo>
                    <a:pt x="372" y="591"/>
                  </a:lnTo>
                  <a:lnTo>
                    <a:pt x="370" y="591"/>
                  </a:lnTo>
                  <a:lnTo>
                    <a:pt x="368" y="591"/>
                  </a:lnTo>
                  <a:lnTo>
                    <a:pt x="368" y="593"/>
                  </a:lnTo>
                  <a:lnTo>
                    <a:pt x="366" y="593"/>
                  </a:lnTo>
                  <a:lnTo>
                    <a:pt x="366" y="591"/>
                  </a:lnTo>
                  <a:lnTo>
                    <a:pt x="366" y="589"/>
                  </a:lnTo>
                  <a:lnTo>
                    <a:pt x="364" y="589"/>
                  </a:lnTo>
                  <a:lnTo>
                    <a:pt x="363" y="589"/>
                  </a:lnTo>
                  <a:lnTo>
                    <a:pt x="363" y="587"/>
                  </a:lnTo>
                  <a:lnTo>
                    <a:pt x="363" y="585"/>
                  </a:lnTo>
                  <a:lnTo>
                    <a:pt x="363" y="587"/>
                  </a:lnTo>
                  <a:lnTo>
                    <a:pt x="363" y="589"/>
                  </a:lnTo>
                  <a:lnTo>
                    <a:pt x="361" y="589"/>
                  </a:lnTo>
                  <a:lnTo>
                    <a:pt x="363" y="589"/>
                  </a:lnTo>
                  <a:lnTo>
                    <a:pt x="363" y="591"/>
                  </a:lnTo>
                  <a:lnTo>
                    <a:pt x="364" y="591"/>
                  </a:lnTo>
                  <a:lnTo>
                    <a:pt x="364" y="593"/>
                  </a:lnTo>
                  <a:lnTo>
                    <a:pt x="363" y="593"/>
                  </a:lnTo>
                  <a:lnTo>
                    <a:pt x="363" y="595"/>
                  </a:lnTo>
                  <a:lnTo>
                    <a:pt x="363" y="597"/>
                  </a:lnTo>
                  <a:lnTo>
                    <a:pt x="363" y="598"/>
                  </a:lnTo>
                  <a:lnTo>
                    <a:pt x="363" y="600"/>
                  </a:lnTo>
                  <a:lnTo>
                    <a:pt x="363" y="598"/>
                  </a:lnTo>
                  <a:lnTo>
                    <a:pt x="363" y="597"/>
                  </a:lnTo>
                  <a:lnTo>
                    <a:pt x="361" y="597"/>
                  </a:lnTo>
                  <a:lnTo>
                    <a:pt x="361" y="598"/>
                  </a:lnTo>
                  <a:lnTo>
                    <a:pt x="361" y="600"/>
                  </a:lnTo>
                  <a:lnTo>
                    <a:pt x="359" y="600"/>
                  </a:lnTo>
                  <a:lnTo>
                    <a:pt x="359" y="602"/>
                  </a:lnTo>
                  <a:lnTo>
                    <a:pt x="359" y="604"/>
                  </a:lnTo>
                  <a:lnTo>
                    <a:pt x="361" y="604"/>
                  </a:lnTo>
                  <a:lnTo>
                    <a:pt x="357" y="606"/>
                  </a:lnTo>
                  <a:lnTo>
                    <a:pt x="357" y="608"/>
                  </a:lnTo>
                  <a:lnTo>
                    <a:pt x="355" y="608"/>
                  </a:lnTo>
                  <a:lnTo>
                    <a:pt x="353" y="608"/>
                  </a:lnTo>
                  <a:lnTo>
                    <a:pt x="351" y="610"/>
                  </a:lnTo>
                  <a:lnTo>
                    <a:pt x="351" y="612"/>
                  </a:lnTo>
                  <a:lnTo>
                    <a:pt x="351" y="614"/>
                  </a:lnTo>
                  <a:lnTo>
                    <a:pt x="351" y="616"/>
                  </a:lnTo>
                  <a:lnTo>
                    <a:pt x="351" y="614"/>
                  </a:lnTo>
                  <a:lnTo>
                    <a:pt x="349" y="614"/>
                  </a:lnTo>
                  <a:lnTo>
                    <a:pt x="351" y="614"/>
                  </a:lnTo>
                  <a:lnTo>
                    <a:pt x="351" y="616"/>
                  </a:lnTo>
                  <a:lnTo>
                    <a:pt x="349" y="616"/>
                  </a:lnTo>
                  <a:lnTo>
                    <a:pt x="347" y="618"/>
                  </a:lnTo>
                  <a:lnTo>
                    <a:pt x="347" y="620"/>
                  </a:lnTo>
                  <a:lnTo>
                    <a:pt x="349" y="620"/>
                  </a:lnTo>
                  <a:lnTo>
                    <a:pt x="349" y="622"/>
                  </a:lnTo>
                  <a:lnTo>
                    <a:pt x="347" y="622"/>
                  </a:lnTo>
                  <a:lnTo>
                    <a:pt x="347" y="623"/>
                  </a:lnTo>
                  <a:lnTo>
                    <a:pt x="349" y="623"/>
                  </a:lnTo>
                  <a:lnTo>
                    <a:pt x="349" y="622"/>
                  </a:lnTo>
                  <a:lnTo>
                    <a:pt x="349" y="623"/>
                  </a:lnTo>
                  <a:lnTo>
                    <a:pt x="349" y="625"/>
                  </a:lnTo>
                  <a:lnTo>
                    <a:pt x="347" y="627"/>
                  </a:lnTo>
                  <a:lnTo>
                    <a:pt x="345" y="631"/>
                  </a:lnTo>
                  <a:lnTo>
                    <a:pt x="343" y="635"/>
                  </a:lnTo>
                  <a:lnTo>
                    <a:pt x="343" y="637"/>
                  </a:lnTo>
                  <a:lnTo>
                    <a:pt x="341" y="643"/>
                  </a:lnTo>
                  <a:lnTo>
                    <a:pt x="339" y="645"/>
                  </a:lnTo>
                  <a:lnTo>
                    <a:pt x="338" y="646"/>
                  </a:lnTo>
                  <a:lnTo>
                    <a:pt x="336" y="648"/>
                  </a:lnTo>
                  <a:lnTo>
                    <a:pt x="334" y="650"/>
                  </a:lnTo>
                  <a:lnTo>
                    <a:pt x="332" y="652"/>
                  </a:lnTo>
                  <a:lnTo>
                    <a:pt x="330" y="654"/>
                  </a:lnTo>
                  <a:lnTo>
                    <a:pt x="328" y="654"/>
                  </a:lnTo>
                  <a:lnTo>
                    <a:pt x="326" y="654"/>
                  </a:lnTo>
                  <a:lnTo>
                    <a:pt x="326" y="652"/>
                  </a:lnTo>
                  <a:lnTo>
                    <a:pt x="326" y="650"/>
                  </a:lnTo>
                  <a:lnTo>
                    <a:pt x="328" y="650"/>
                  </a:lnTo>
                  <a:lnTo>
                    <a:pt x="328" y="648"/>
                  </a:lnTo>
                  <a:lnTo>
                    <a:pt x="328" y="646"/>
                  </a:lnTo>
                  <a:lnTo>
                    <a:pt x="328" y="645"/>
                  </a:lnTo>
                  <a:lnTo>
                    <a:pt x="328" y="643"/>
                  </a:lnTo>
                  <a:lnTo>
                    <a:pt x="330" y="643"/>
                  </a:lnTo>
                  <a:lnTo>
                    <a:pt x="332" y="643"/>
                  </a:lnTo>
                  <a:lnTo>
                    <a:pt x="332" y="641"/>
                  </a:lnTo>
                  <a:lnTo>
                    <a:pt x="332" y="639"/>
                  </a:lnTo>
                  <a:lnTo>
                    <a:pt x="334" y="637"/>
                  </a:lnTo>
                  <a:lnTo>
                    <a:pt x="336" y="637"/>
                  </a:lnTo>
                  <a:lnTo>
                    <a:pt x="336" y="639"/>
                  </a:lnTo>
                  <a:lnTo>
                    <a:pt x="338" y="639"/>
                  </a:lnTo>
                  <a:lnTo>
                    <a:pt x="339" y="639"/>
                  </a:lnTo>
                  <a:lnTo>
                    <a:pt x="339" y="637"/>
                  </a:lnTo>
                  <a:lnTo>
                    <a:pt x="341" y="635"/>
                  </a:lnTo>
                  <a:lnTo>
                    <a:pt x="341" y="633"/>
                  </a:lnTo>
                  <a:lnTo>
                    <a:pt x="341" y="631"/>
                  </a:lnTo>
                  <a:lnTo>
                    <a:pt x="341" y="629"/>
                  </a:lnTo>
                  <a:lnTo>
                    <a:pt x="339" y="629"/>
                  </a:lnTo>
                  <a:lnTo>
                    <a:pt x="339" y="627"/>
                  </a:lnTo>
                  <a:lnTo>
                    <a:pt x="339" y="625"/>
                  </a:lnTo>
                  <a:lnTo>
                    <a:pt x="339" y="627"/>
                  </a:lnTo>
                  <a:lnTo>
                    <a:pt x="338" y="627"/>
                  </a:lnTo>
                  <a:lnTo>
                    <a:pt x="338" y="629"/>
                  </a:lnTo>
                  <a:lnTo>
                    <a:pt x="336" y="631"/>
                  </a:lnTo>
                  <a:lnTo>
                    <a:pt x="336" y="633"/>
                  </a:lnTo>
                  <a:lnTo>
                    <a:pt x="334" y="633"/>
                  </a:lnTo>
                  <a:lnTo>
                    <a:pt x="332" y="635"/>
                  </a:lnTo>
                  <a:lnTo>
                    <a:pt x="332" y="633"/>
                  </a:lnTo>
                  <a:lnTo>
                    <a:pt x="330" y="633"/>
                  </a:lnTo>
                  <a:lnTo>
                    <a:pt x="328" y="633"/>
                  </a:lnTo>
                  <a:lnTo>
                    <a:pt x="328" y="631"/>
                  </a:lnTo>
                  <a:lnTo>
                    <a:pt x="326" y="631"/>
                  </a:lnTo>
                  <a:lnTo>
                    <a:pt x="326" y="629"/>
                  </a:lnTo>
                  <a:lnTo>
                    <a:pt x="324" y="629"/>
                  </a:lnTo>
                  <a:lnTo>
                    <a:pt x="324" y="627"/>
                  </a:lnTo>
                  <a:lnTo>
                    <a:pt x="324" y="625"/>
                  </a:lnTo>
                  <a:lnTo>
                    <a:pt x="322" y="623"/>
                  </a:lnTo>
                  <a:lnTo>
                    <a:pt x="322" y="622"/>
                  </a:lnTo>
                  <a:lnTo>
                    <a:pt x="320" y="622"/>
                  </a:lnTo>
                  <a:lnTo>
                    <a:pt x="318" y="622"/>
                  </a:lnTo>
                  <a:lnTo>
                    <a:pt x="318" y="620"/>
                  </a:lnTo>
                  <a:lnTo>
                    <a:pt x="316" y="620"/>
                  </a:lnTo>
                  <a:lnTo>
                    <a:pt x="315" y="618"/>
                  </a:lnTo>
                  <a:lnTo>
                    <a:pt x="313" y="618"/>
                  </a:lnTo>
                  <a:lnTo>
                    <a:pt x="313" y="616"/>
                  </a:lnTo>
                  <a:lnTo>
                    <a:pt x="311" y="616"/>
                  </a:lnTo>
                  <a:lnTo>
                    <a:pt x="311" y="614"/>
                  </a:lnTo>
                  <a:lnTo>
                    <a:pt x="311" y="612"/>
                  </a:lnTo>
                  <a:lnTo>
                    <a:pt x="309" y="612"/>
                  </a:lnTo>
                  <a:lnTo>
                    <a:pt x="307" y="612"/>
                  </a:lnTo>
                  <a:lnTo>
                    <a:pt x="305" y="612"/>
                  </a:lnTo>
                  <a:lnTo>
                    <a:pt x="305" y="610"/>
                  </a:lnTo>
                  <a:lnTo>
                    <a:pt x="303" y="610"/>
                  </a:lnTo>
                  <a:lnTo>
                    <a:pt x="303" y="608"/>
                  </a:lnTo>
                  <a:lnTo>
                    <a:pt x="301" y="610"/>
                  </a:lnTo>
                  <a:lnTo>
                    <a:pt x="301" y="608"/>
                  </a:lnTo>
                  <a:lnTo>
                    <a:pt x="299" y="608"/>
                  </a:lnTo>
                  <a:lnTo>
                    <a:pt x="299" y="606"/>
                  </a:lnTo>
                  <a:lnTo>
                    <a:pt x="297" y="606"/>
                  </a:lnTo>
                  <a:lnTo>
                    <a:pt x="297" y="604"/>
                  </a:lnTo>
                  <a:lnTo>
                    <a:pt x="295" y="602"/>
                  </a:lnTo>
                  <a:lnTo>
                    <a:pt x="295" y="600"/>
                  </a:lnTo>
                  <a:lnTo>
                    <a:pt x="293" y="600"/>
                  </a:lnTo>
                  <a:lnTo>
                    <a:pt x="293" y="602"/>
                  </a:lnTo>
                  <a:lnTo>
                    <a:pt x="291" y="602"/>
                  </a:lnTo>
                  <a:lnTo>
                    <a:pt x="291" y="604"/>
                  </a:lnTo>
                  <a:lnTo>
                    <a:pt x="290" y="604"/>
                  </a:lnTo>
                  <a:lnTo>
                    <a:pt x="288" y="604"/>
                  </a:lnTo>
                  <a:lnTo>
                    <a:pt x="288" y="602"/>
                  </a:lnTo>
                  <a:lnTo>
                    <a:pt x="288" y="600"/>
                  </a:lnTo>
                  <a:lnTo>
                    <a:pt x="286" y="598"/>
                  </a:lnTo>
                  <a:lnTo>
                    <a:pt x="286" y="597"/>
                  </a:lnTo>
                  <a:lnTo>
                    <a:pt x="284" y="597"/>
                  </a:lnTo>
                  <a:lnTo>
                    <a:pt x="284" y="595"/>
                  </a:lnTo>
                  <a:lnTo>
                    <a:pt x="282" y="595"/>
                  </a:lnTo>
                  <a:lnTo>
                    <a:pt x="282" y="593"/>
                  </a:lnTo>
                  <a:lnTo>
                    <a:pt x="280" y="593"/>
                  </a:lnTo>
                  <a:lnTo>
                    <a:pt x="280" y="591"/>
                  </a:lnTo>
                  <a:lnTo>
                    <a:pt x="278" y="591"/>
                  </a:lnTo>
                  <a:lnTo>
                    <a:pt x="278" y="589"/>
                  </a:lnTo>
                  <a:lnTo>
                    <a:pt x="276" y="589"/>
                  </a:lnTo>
                  <a:lnTo>
                    <a:pt x="274" y="587"/>
                  </a:lnTo>
                  <a:lnTo>
                    <a:pt x="272" y="587"/>
                  </a:lnTo>
                  <a:lnTo>
                    <a:pt x="270" y="587"/>
                  </a:lnTo>
                  <a:lnTo>
                    <a:pt x="268" y="587"/>
                  </a:lnTo>
                  <a:lnTo>
                    <a:pt x="268" y="589"/>
                  </a:lnTo>
                  <a:lnTo>
                    <a:pt x="268" y="591"/>
                  </a:lnTo>
                  <a:lnTo>
                    <a:pt x="267" y="591"/>
                  </a:lnTo>
                  <a:lnTo>
                    <a:pt x="267" y="589"/>
                  </a:lnTo>
                  <a:lnTo>
                    <a:pt x="267" y="591"/>
                  </a:lnTo>
                  <a:lnTo>
                    <a:pt x="267" y="589"/>
                  </a:lnTo>
                  <a:lnTo>
                    <a:pt x="265" y="591"/>
                  </a:lnTo>
                  <a:lnTo>
                    <a:pt x="265" y="589"/>
                  </a:lnTo>
                  <a:lnTo>
                    <a:pt x="263" y="591"/>
                  </a:lnTo>
                  <a:lnTo>
                    <a:pt x="263" y="589"/>
                  </a:lnTo>
                  <a:lnTo>
                    <a:pt x="261" y="589"/>
                  </a:lnTo>
                  <a:lnTo>
                    <a:pt x="263" y="589"/>
                  </a:lnTo>
                  <a:lnTo>
                    <a:pt x="263" y="587"/>
                  </a:lnTo>
                  <a:lnTo>
                    <a:pt x="265" y="585"/>
                  </a:lnTo>
                  <a:lnTo>
                    <a:pt x="267" y="585"/>
                  </a:lnTo>
                  <a:lnTo>
                    <a:pt x="267" y="581"/>
                  </a:lnTo>
                  <a:lnTo>
                    <a:pt x="268" y="581"/>
                  </a:lnTo>
                  <a:lnTo>
                    <a:pt x="270" y="581"/>
                  </a:lnTo>
                  <a:lnTo>
                    <a:pt x="270" y="579"/>
                  </a:lnTo>
                  <a:lnTo>
                    <a:pt x="272" y="577"/>
                  </a:lnTo>
                  <a:lnTo>
                    <a:pt x="272" y="575"/>
                  </a:lnTo>
                  <a:lnTo>
                    <a:pt x="274" y="575"/>
                  </a:lnTo>
                  <a:lnTo>
                    <a:pt x="274" y="574"/>
                  </a:lnTo>
                  <a:lnTo>
                    <a:pt x="276" y="574"/>
                  </a:lnTo>
                  <a:lnTo>
                    <a:pt x="276" y="572"/>
                  </a:lnTo>
                  <a:lnTo>
                    <a:pt x="276" y="570"/>
                  </a:lnTo>
                  <a:lnTo>
                    <a:pt x="278" y="570"/>
                  </a:lnTo>
                  <a:lnTo>
                    <a:pt x="278" y="568"/>
                  </a:lnTo>
                  <a:lnTo>
                    <a:pt x="280" y="568"/>
                  </a:lnTo>
                  <a:lnTo>
                    <a:pt x="280" y="566"/>
                  </a:lnTo>
                  <a:lnTo>
                    <a:pt x="282" y="566"/>
                  </a:lnTo>
                  <a:lnTo>
                    <a:pt x="282" y="564"/>
                  </a:lnTo>
                  <a:lnTo>
                    <a:pt x="282" y="562"/>
                  </a:lnTo>
                  <a:lnTo>
                    <a:pt x="284" y="562"/>
                  </a:lnTo>
                  <a:lnTo>
                    <a:pt x="286" y="560"/>
                  </a:lnTo>
                  <a:lnTo>
                    <a:pt x="288" y="558"/>
                  </a:lnTo>
                  <a:lnTo>
                    <a:pt x="288" y="556"/>
                  </a:lnTo>
                  <a:lnTo>
                    <a:pt x="290" y="556"/>
                  </a:lnTo>
                  <a:lnTo>
                    <a:pt x="290" y="554"/>
                  </a:lnTo>
                  <a:lnTo>
                    <a:pt x="291" y="554"/>
                  </a:lnTo>
                  <a:lnTo>
                    <a:pt x="291" y="556"/>
                  </a:lnTo>
                  <a:lnTo>
                    <a:pt x="291" y="554"/>
                  </a:lnTo>
                  <a:lnTo>
                    <a:pt x="293" y="554"/>
                  </a:lnTo>
                  <a:lnTo>
                    <a:pt x="291" y="554"/>
                  </a:lnTo>
                  <a:lnTo>
                    <a:pt x="291" y="552"/>
                  </a:lnTo>
                  <a:lnTo>
                    <a:pt x="293" y="550"/>
                  </a:lnTo>
                  <a:lnTo>
                    <a:pt x="295" y="550"/>
                  </a:lnTo>
                  <a:lnTo>
                    <a:pt x="297" y="549"/>
                  </a:lnTo>
                  <a:lnTo>
                    <a:pt x="297" y="547"/>
                  </a:lnTo>
                  <a:lnTo>
                    <a:pt x="299" y="547"/>
                  </a:lnTo>
                  <a:lnTo>
                    <a:pt x="301" y="547"/>
                  </a:lnTo>
                  <a:lnTo>
                    <a:pt x="301" y="545"/>
                  </a:lnTo>
                  <a:lnTo>
                    <a:pt x="303" y="547"/>
                  </a:lnTo>
                  <a:lnTo>
                    <a:pt x="303" y="545"/>
                  </a:lnTo>
                  <a:lnTo>
                    <a:pt x="301" y="545"/>
                  </a:lnTo>
                  <a:lnTo>
                    <a:pt x="303" y="545"/>
                  </a:lnTo>
                  <a:lnTo>
                    <a:pt x="305" y="545"/>
                  </a:lnTo>
                  <a:lnTo>
                    <a:pt x="305" y="543"/>
                  </a:lnTo>
                  <a:lnTo>
                    <a:pt x="305" y="541"/>
                  </a:lnTo>
                  <a:lnTo>
                    <a:pt x="307" y="541"/>
                  </a:lnTo>
                  <a:lnTo>
                    <a:pt x="307" y="539"/>
                  </a:lnTo>
                  <a:lnTo>
                    <a:pt x="307" y="541"/>
                  </a:lnTo>
                  <a:lnTo>
                    <a:pt x="309" y="541"/>
                  </a:lnTo>
                  <a:lnTo>
                    <a:pt x="309" y="539"/>
                  </a:lnTo>
                  <a:lnTo>
                    <a:pt x="311" y="539"/>
                  </a:lnTo>
                  <a:lnTo>
                    <a:pt x="313" y="539"/>
                  </a:lnTo>
                  <a:lnTo>
                    <a:pt x="311" y="539"/>
                  </a:lnTo>
                  <a:lnTo>
                    <a:pt x="313" y="537"/>
                  </a:lnTo>
                  <a:lnTo>
                    <a:pt x="313" y="539"/>
                  </a:lnTo>
                  <a:lnTo>
                    <a:pt x="313" y="537"/>
                  </a:lnTo>
                  <a:lnTo>
                    <a:pt x="315" y="537"/>
                  </a:lnTo>
                  <a:lnTo>
                    <a:pt x="315" y="539"/>
                  </a:lnTo>
                  <a:lnTo>
                    <a:pt x="315" y="537"/>
                  </a:lnTo>
                  <a:lnTo>
                    <a:pt x="316" y="537"/>
                  </a:lnTo>
                  <a:lnTo>
                    <a:pt x="316" y="535"/>
                  </a:lnTo>
                  <a:lnTo>
                    <a:pt x="318" y="535"/>
                  </a:lnTo>
                  <a:lnTo>
                    <a:pt x="318" y="533"/>
                  </a:lnTo>
                  <a:lnTo>
                    <a:pt x="320" y="533"/>
                  </a:lnTo>
                  <a:lnTo>
                    <a:pt x="322" y="533"/>
                  </a:lnTo>
                  <a:lnTo>
                    <a:pt x="322" y="531"/>
                  </a:lnTo>
                  <a:lnTo>
                    <a:pt x="324" y="529"/>
                  </a:lnTo>
                  <a:lnTo>
                    <a:pt x="324" y="527"/>
                  </a:lnTo>
                  <a:lnTo>
                    <a:pt x="324" y="526"/>
                  </a:lnTo>
                  <a:lnTo>
                    <a:pt x="322" y="526"/>
                  </a:lnTo>
                  <a:lnTo>
                    <a:pt x="322" y="524"/>
                  </a:lnTo>
                  <a:lnTo>
                    <a:pt x="324" y="524"/>
                  </a:lnTo>
                  <a:lnTo>
                    <a:pt x="324" y="522"/>
                  </a:lnTo>
                  <a:lnTo>
                    <a:pt x="324" y="520"/>
                  </a:lnTo>
                  <a:lnTo>
                    <a:pt x="324" y="518"/>
                  </a:lnTo>
                  <a:lnTo>
                    <a:pt x="324" y="516"/>
                  </a:lnTo>
                  <a:lnTo>
                    <a:pt x="324" y="514"/>
                  </a:lnTo>
                  <a:lnTo>
                    <a:pt x="322" y="514"/>
                  </a:lnTo>
                  <a:lnTo>
                    <a:pt x="322" y="512"/>
                  </a:lnTo>
                  <a:lnTo>
                    <a:pt x="322" y="510"/>
                  </a:lnTo>
                  <a:lnTo>
                    <a:pt x="322" y="508"/>
                  </a:lnTo>
                  <a:lnTo>
                    <a:pt x="320" y="508"/>
                  </a:lnTo>
                  <a:lnTo>
                    <a:pt x="320" y="506"/>
                  </a:lnTo>
                  <a:lnTo>
                    <a:pt x="318" y="506"/>
                  </a:lnTo>
                  <a:lnTo>
                    <a:pt x="318" y="504"/>
                  </a:lnTo>
                  <a:lnTo>
                    <a:pt x="318" y="506"/>
                  </a:lnTo>
                  <a:lnTo>
                    <a:pt x="316" y="506"/>
                  </a:lnTo>
                  <a:lnTo>
                    <a:pt x="316" y="504"/>
                  </a:lnTo>
                  <a:lnTo>
                    <a:pt x="315" y="504"/>
                  </a:lnTo>
                  <a:lnTo>
                    <a:pt x="315" y="506"/>
                  </a:lnTo>
                  <a:lnTo>
                    <a:pt x="315" y="504"/>
                  </a:lnTo>
                  <a:lnTo>
                    <a:pt x="313" y="504"/>
                  </a:lnTo>
                  <a:lnTo>
                    <a:pt x="313" y="506"/>
                  </a:lnTo>
                  <a:lnTo>
                    <a:pt x="311" y="506"/>
                  </a:lnTo>
                  <a:lnTo>
                    <a:pt x="311" y="504"/>
                  </a:lnTo>
                  <a:lnTo>
                    <a:pt x="309" y="504"/>
                  </a:lnTo>
                  <a:lnTo>
                    <a:pt x="309" y="503"/>
                  </a:lnTo>
                  <a:lnTo>
                    <a:pt x="311" y="503"/>
                  </a:lnTo>
                  <a:lnTo>
                    <a:pt x="313" y="503"/>
                  </a:lnTo>
                  <a:lnTo>
                    <a:pt x="313" y="501"/>
                  </a:lnTo>
                  <a:lnTo>
                    <a:pt x="315" y="501"/>
                  </a:lnTo>
                  <a:lnTo>
                    <a:pt x="313" y="501"/>
                  </a:lnTo>
                  <a:lnTo>
                    <a:pt x="315" y="499"/>
                  </a:lnTo>
                  <a:lnTo>
                    <a:pt x="315" y="501"/>
                  </a:lnTo>
                  <a:lnTo>
                    <a:pt x="316" y="499"/>
                  </a:lnTo>
                  <a:lnTo>
                    <a:pt x="315" y="499"/>
                  </a:lnTo>
                  <a:lnTo>
                    <a:pt x="313" y="499"/>
                  </a:lnTo>
                  <a:lnTo>
                    <a:pt x="313" y="497"/>
                  </a:lnTo>
                  <a:lnTo>
                    <a:pt x="315" y="497"/>
                  </a:lnTo>
                  <a:lnTo>
                    <a:pt x="313" y="497"/>
                  </a:lnTo>
                  <a:lnTo>
                    <a:pt x="315" y="497"/>
                  </a:lnTo>
                  <a:lnTo>
                    <a:pt x="315" y="495"/>
                  </a:lnTo>
                  <a:lnTo>
                    <a:pt x="313" y="495"/>
                  </a:lnTo>
                  <a:lnTo>
                    <a:pt x="313" y="493"/>
                  </a:lnTo>
                  <a:lnTo>
                    <a:pt x="315" y="493"/>
                  </a:lnTo>
                  <a:lnTo>
                    <a:pt x="316" y="493"/>
                  </a:lnTo>
                  <a:lnTo>
                    <a:pt x="315" y="493"/>
                  </a:lnTo>
                  <a:lnTo>
                    <a:pt x="315" y="491"/>
                  </a:lnTo>
                  <a:lnTo>
                    <a:pt x="316" y="491"/>
                  </a:lnTo>
                  <a:lnTo>
                    <a:pt x="316" y="489"/>
                  </a:lnTo>
                  <a:lnTo>
                    <a:pt x="315" y="489"/>
                  </a:lnTo>
                  <a:lnTo>
                    <a:pt x="315" y="487"/>
                  </a:lnTo>
                  <a:lnTo>
                    <a:pt x="315" y="485"/>
                  </a:lnTo>
                  <a:lnTo>
                    <a:pt x="315" y="483"/>
                  </a:lnTo>
                  <a:lnTo>
                    <a:pt x="315" y="481"/>
                  </a:lnTo>
                  <a:lnTo>
                    <a:pt x="315" y="479"/>
                  </a:lnTo>
                  <a:lnTo>
                    <a:pt x="315" y="478"/>
                  </a:lnTo>
                  <a:lnTo>
                    <a:pt x="313" y="478"/>
                  </a:lnTo>
                  <a:lnTo>
                    <a:pt x="313" y="476"/>
                  </a:lnTo>
                  <a:lnTo>
                    <a:pt x="309" y="474"/>
                  </a:lnTo>
                  <a:lnTo>
                    <a:pt x="309" y="476"/>
                  </a:lnTo>
                  <a:lnTo>
                    <a:pt x="305" y="476"/>
                  </a:lnTo>
                  <a:lnTo>
                    <a:pt x="305" y="478"/>
                  </a:lnTo>
                  <a:lnTo>
                    <a:pt x="303" y="478"/>
                  </a:lnTo>
                  <a:lnTo>
                    <a:pt x="301" y="478"/>
                  </a:lnTo>
                  <a:lnTo>
                    <a:pt x="299" y="478"/>
                  </a:lnTo>
                  <a:lnTo>
                    <a:pt x="297" y="478"/>
                  </a:lnTo>
                  <a:lnTo>
                    <a:pt x="295" y="476"/>
                  </a:lnTo>
                  <a:lnTo>
                    <a:pt x="295" y="474"/>
                  </a:lnTo>
                  <a:lnTo>
                    <a:pt x="295" y="472"/>
                  </a:lnTo>
                  <a:lnTo>
                    <a:pt x="295" y="470"/>
                  </a:lnTo>
                  <a:lnTo>
                    <a:pt x="295" y="468"/>
                  </a:lnTo>
                  <a:lnTo>
                    <a:pt x="295" y="466"/>
                  </a:lnTo>
                  <a:lnTo>
                    <a:pt x="293" y="466"/>
                  </a:lnTo>
                  <a:lnTo>
                    <a:pt x="295" y="464"/>
                  </a:lnTo>
                  <a:lnTo>
                    <a:pt x="293" y="462"/>
                  </a:lnTo>
                  <a:lnTo>
                    <a:pt x="293" y="460"/>
                  </a:lnTo>
                  <a:lnTo>
                    <a:pt x="293" y="458"/>
                  </a:lnTo>
                  <a:lnTo>
                    <a:pt x="293" y="456"/>
                  </a:lnTo>
                  <a:lnTo>
                    <a:pt x="293" y="455"/>
                  </a:lnTo>
                  <a:lnTo>
                    <a:pt x="293" y="453"/>
                  </a:lnTo>
                  <a:lnTo>
                    <a:pt x="291" y="453"/>
                  </a:lnTo>
                  <a:lnTo>
                    <a:pt x="291" y="451"/>
                  </a:lnTo>
                  <a:lnTo>
                    <a:pt x="291" y="449"/>
                  </a:lnTo>
                  <a:lnTo>
                    <a:pt x="290" y="449"/>
                  </a:lnTo>
                  <a:lnTo>
                    <a:pt x="288" y="449"/>
                  </a:lnTo>
                  <a:lnTo>
                    <a:pt x="288" y="447"/>
                  </a:lnTo>
                  <a:lnTo>
                    <a:pt x="288" y="449"/>
                  </a:lnTo>
                  <a:lnTo>
                    <a:pt x="284" y="449"/>
                  </a:lnTo>
                  <a:lnTo>
                    <a:pt x="284" y="447"/>
                  </a:lnTo>
                  <a:lnTo>
                    <a:pt x="282" y="447"/>
                  </a:lnTo>
                  <a:lnTo>
                    <a:pt x="282" y="445"/>
                  </a:lnTo>
                  <a:lnTo>
                    <a:pt x="280" y="445"/>
                  </a:lnTo>
                  <a:lnTo>
                    <a:pt x="278" y="445"/>
                  </a:lnTo>
                  <a:lnTo>
                    <a:pt x="278" y="447"/>
                  </a:lnTo>
                  <a:lnTo>
                    <a:pt x="276" y="447"/>
                  </a:lnTo>
                  <a:lnTo>
                    <a:pt x="274" y="447"/>
                  </a:lnTo>
                  <a:lnTo>
                    <a:pt x="274" y="449"/>
                  </a:lnTo>
                  <a:lnTo>
                    <a:pt x="272" y="449"/>
                  </a:lnTo>
                  <a:lnTo>
                    <a:pt x="272" y="447"/>
                  </a:lnTo>
                  <a:lnTo>
                    <a:pt x="270" y="447"/>
                  </a:lnTo>
                  <a:lnTo>
                    <a:pt x="268" y="447"/>
                  </a:lnTo>
                  <a:lnTo>
                    <a:pt x="267" y="447"/>
                  </a:lnTo>
                  <a:lnTo>
                    <a:pt x="265" y="447"/>
                  </a:lnTo>
                  <a:lnTo>
                    <a:pt x="263" y="447"/>
                  </a:lnTo>
                  <a:lnTo>
                    <a:pt x="261" y="447"/>
                  </a:lnTo>
                  <a:lnTo>
                    <a:pt x="261" y="445"/>
                  </a:lnTo>
                  <a:lnTo>
                    <a:pt x="259" y="445"/>
                  </a:lnTo>
                  <a:lnTo>
                    <a:pt x="257" y="445"/>
                  </a:lnTo>
                  <a:lnTo>
                    <a:pt x="255" y="445"/>
                  </a:lnTo>
                  <a:lnTo>
                    <a:pt x="255" y="443"/>
                  </a:lnTo>
                  <a:lnTo>
                    <a:pt x="257" y="443"/>
                  </a:lnTo>
                  <a:lnTo>
                    <a:pt x="257" y="441"/>
                  </a:lnTo>
                  <a:lnTo>
                    <a:pt x="257" y="439"/>
                  </a:lnTo>
                  <a:lnTo>
                    <a:pt x="257" y="437"/>
                  </a:lnTo>
                  <a:lnTo>
                    <a:pt x="257" y="435"/>
                  </a:lnTo>
                  <a:lnTo>
                    <a:pt x="257" y="433"/>
                  </a:lnTo>
                  <a:lnTo>
                    <a:pt x="257" y="431"/>
                  </a:lnTo>
                  <a:lnTo>
                    <a:pt x="257" y="430"/>
                  </a:lnTo>
                  <a:lnTo>
                    <a:pt x="259" y="430"/>
                  </a:lnTo>
                  <a:lnTo>
                    <a:pt x="259" y="428"/>
                  </a:lnTo>
                  <a:lnTo>
                    <a:pt x="257" y="428"/>
                  </a:lnTo>
                  <a:lnTo>
                    <a:pt x="257" y="426"/>
                  </a:lnTo>
                  <a:lnTo>
                    <a:pt x="259" y="426"/>
                  </a:lnTo>
                  <a:lnTo>
                    <a:pt x="257" y="426"/>
                  </a:lnTo>
                  <a:lnTo>
                    <a:pt x="257" y="424"/>
                  </a:lnTo>
                  <a:lnTo>
                    <a:pt x="257" y="422"/>
                  </a:lnTo>
                  <a:lnTo>
                    <a:pt x="257" y="420"/>
                  </a:lnTo>
                  <a:lnTo>
                    <a:pt x="257" y="422"/>
                  </a:lnTo>
                  <a:lnTo>
                    <a:pt x="255" y="422"/>
                  </a:lnTo>
                  <a:lnTo>
                    <a:pt x="255" y="420"/>
                  </a:lnTo>
                  <a:lnTo>
                    <a:pt x="255" y="418"/>
                  </a:lnTo>
                  <a:lnTo>
                    <a:pt x="255" y="416"/>
                  </a:lnTo>
                  <a:lnTo>
                    <a:pt x="253" y="416"/>
                  </a:lnTo>
                  <a:lnTo>
                    <a:pt x="253" y="414"/>
                  </a:lnTo>
                  <a:lnTo>
                    <a:pt x="253" y="412"/>
                  </a:lnTo>
                  <a:lnTo>
                    <a:pt x="253" y="410"/>
                  </a:lnTo>
                  <a:lnTo>
                    <a:pt x="255" y="410"/>
                  </a:lnTo>
                  <a:lnTo>
                    <a:pt x="257" y="408"/>
                  </a:lnTo>
                  <a:lnTo>
                    <a:pt x="257" y="410"/>
                  </a:lnTo>
                  <a:lnTo>
                    <a:pt x="257" y="408"/>
                  </a:lnTo>
                  <a:lnTo>
                    <a:pt x="257" y="407"/>
                  </a:lnTo>
                  <a:lnTo>
                    <a:pt x="255" y="407"/>
                  </a:lnTo>
                  <a:lnTo>
                    <a:pt x="253" y="405"/>
                  </a:lnTo>
                  <a:lnTo>
                    <a:pt x="253" y="403"/>
                  </a:lnTo>
                  <a:lnTo>
                    <a:pt x="255" y="403"/>
                  </a:lnTo>
                  <a:lnTo>
                    <a:pt x="255" y="401"/>
                  </a:lnTo>
                  <a:lnTo>
                    <a:pt x="255" y="399"/>
                  </a:lnTo>
                  <a:lnTo>
                    <a:pt x="257" y="397"/>
                  </a:lnTo>
                  <a:lnTo>
                    <a:pt x="257" y="395"/>
                  </a:lnTo>
                  <a:lnTo>
                    <a:pt x="259" y="393"/>
                  </a:lnTo>
                  <a:lnTo>
                    <a:pt x="261" y="393"/>
                  </a:lnTo>
                  <a:lnTo>
                    <a:pt x="259" y="391"/>
                  </a:lnTo>
                  <a:lnTo>
                    <a:pt x="259" y="389"/>
                  </a:lnTo>
                  <a:lnTo>
                    <a:pt x="259" y="387"/>
                  </a:lnTo>
                  <a:lnTo>
                    <a:pt x="261" y="385"/>
                  </a:lnTo>
                  <a:lnTo>
                    <a:pt x="261" y="383"/>
                  </a:lnTo>
                  <a:lnTo>
                    <a:pt x="263" y="380"/>
                  </a:lnTo>
                  <a:lnTo>
                    <a:pt x="265" y="380"/>
                  </a:lnTo>
                  <a:lnTo>
                    <a:pt x="263" y="380"/>
                  </a:lnTo>
                  <a:lnTo>
                    <a:pt x="263" y="378"/>
                  </a:lnTo>
                  <a:lnTo>
                    <a:pt x="261" y="376"/>
                  </a:lnTo>
                  <a:lnTo>
                    <a:pt x="259" y="372"/>
                  </a:lnTo>
                  <a:lnTo>
                    <a:pt x="261" y="372"/>
                  </a:lnTo>
                  <a:lnTo>
                    <a:pt x="259" y="372"/>
                  </a:lnTo>
                  <a:lnTo>
                    <a:pt x="259" y="370"/>
                  </a:lnTo>
                  <a:lnTo>
                    <a:pt x="259" y="368"/>
                  </a:lnTo>
                  <a:lnTo>
                    <a:pt x="259" y="366"/>
                  </a:lnTo>
                  <a:lnTo>
                    <a:pt x="257" y="366"/>
                  </a:lnTo>
                  <a:lnTo>
                    <a:pt x="257" y="368"/>
                  </a:lnTo>
                  <a:lnTo>
                    <a:pt x="255" y="366"/>
                  </a:lnTo>
                  <a:lnTo>
                    <a:pt x="253" y="366"/>
                  </a:lnTo>
                  <a:lnTo>
                    <a:pt x="253" y="364"/>
                  </a:lnTo>
                  <a:lnTo>
                    <a:pt x="251" y="364"/>
                  </a:lnTo>
                  <a:lnTo>
                    <a:pt x="249" y="364"/>
                  </a:lnTo>
                  <a:lnTo>
                    <a:pt x="249" y="362"/>
                  </a:lnTo>
                  <a:lnTo>
                    <a:pt x="249" y="360"/>
                  </a:lnTo>
                  <a:lnTo>
                    <a:pt x="249" y="359"/>
                  </a:lnTo>
                  <a:lnTo>
                    <a:pt x="247" y="357"/>
                  </a:lnTo>
                  <a:lnTo>
                    <a:pt x="247" y="355"/>
                  </a:lnTo>
                  <a:lnTo>
                    <a:pt x="247" y="353"/>
                  </a:lnTo>
                  <a:lnTo>
                    <a:pt x="249" y="351"/>
                  </a:lnTo>
                  <a:lnTo>
                    <a:pt x="249" y="349"/>
                  </a:lnTo>
                  <a:lnTo>
                    <a:pt x="249" y="347"/>
                  </a:lnTo>
                  <a:lnTo>
                    <a:pt x="247" y="347"/>
                  </a:lnTo>
                  <a:lnTo>
                    <a:pt x="243" y="347"/>
                  </a:lnTo>
                  <a:lnTo>
                    <a:pt x="242" y="347"/>
                  </a:lnTo>
                  <a:lnTo>
                    <a:pt x="238" y="347"/>
                  </a:lnTo>
                  <a:lnTo>
                    <a:pt x="234" y="347"/>
                  </a:lnTo>
                  <a:lnTo>
                    <a:pt x="232" y="347"/>
                  </a:lnTo>
                  <a:lnTo>
                    <a:pt x="228" y="347"/>
                  </a:lnTo>
                  <a:lnTo>
                    <a:pt x="226" y="347"/>
                  </a:lnTo>
                  <a:lnTo>
                    <a:pt x="222" y="347"/>
                  </a:lnTo>
                  <a:lnTo>
                    <a:pt x="220" y="347"/>
                  </a:lnTo>
                  <a:lnTo>
                    <a:pt x="220" y="345"/>
                  </a:lnTo>
                  <a:lnTo>
                    <a:pt x="220" y="343"/>
                  </a:lnTo>
                  <a:lnTo>
                    <a:pt x="220" y="341"/>
                  </a:lnTo>
                  <a:lnTo>
                    <a:pt x="220" y="339"/>
                  </a:lnTo>
                  <a:lnTo>
                    <a:pt x="220" y="335"/>
                  </a:lnTo>
                  <a:lnTo>
                    <a:pt x="220" y="334"/>
                  </a:lnTo>
                  <a:lnTo>
                    <a:pt x="219" y="334"/>
                  </a:lnTo>
                  <a:lnTo>
                    <a:pt x="219" y="332"/>
                  </a:lnTo>
                  <a:lnTo>
                    <a:pt x="217" y="330"/>
                  </a:lnTo>
                  <a:lnTo>
                    <a:pt x="215" y="328"/>
                  </a:lnTo>
                  <a:lnTo>
                    <a:pt x="217" y="328"/>
                  </a:lnTo>
                  <a:lnTo>
                    <a:pt x="219" y="328"/>
                  </a:lnTo>
                  <a:lnTo>
                    <a:pt x="219" y="326"/>
                  </a:lnTo>
                  <a:lnTo>
                    <a:pt x="219" y="324"/>
                  </a:lnTo>
                  <a:lnTo>
                    <a:pt x="219" y="322"/>
                  </a:lnTo>
                  <a:lnTo>
                    <a:pt x="219" y="320"/>
                  </a:lnTo>
                  <a:lnTo>
                    <a:pt x="219" y="318"/>
                  </a:lnTo>
                  <a:lnTo>
                    <a:pt x="219" y="316"/>
                  </a:lnTo>
                  <a:lnTo>
                    <a:pt x="217" y="316"/>
                  </a:lnTo>
                  <a:lnTo>
                    <a:pt x="217" y="314"/>
                  </a:lnTo>
                  <a:lnTo>
                    <a:pt x="217" y="312"/>
                  </a:lnTo>
                  <a:lnTo>
                    <a:pt x="217" y="311"/>
                  </a:lnTo>
                  <a:lnTo>
                    <a:pt x="217" y="309"/>
                  </a:lnTo>
                  <a:lnTo>
                    <a:pt x="217" y="307"/>
                  </a:lnTo>
                  <a:lnTo>
                    <a:pt x="217" y="305"/>
                  </a:lnTo>
                  <a:lnTo>
                    <a:pt x="215" y="305"/>
                  </a:lnTo>
                  <a:lnTo>
                    <a:pt x="213" y="305"/>
                  </a:lnTo>
                  <a:lnTo>
                    <a:pt x="213" y="303"/>
                  </a:lnTo>
                  <a:lnTo>
                    <a:pt x="211" y="303"/>
                  </a:lnTo>
                  <a:lnTo>
                    <a:pt x="209" y="303"/>
                  </a:lnTo>
                  <a:lnTo>
                    <a:pt x="209" y="301"/>
                  </a:lnTo>
                  <a:lnTo>
                    <a:pt x="207" y="301"/>
                  </a:lnTo>
                  <a:lnTo>
                    <a:pt x="205" y="301"/>
                  </a:lnTo>
                  <a:lnTo>
                    <a:pt x="203" y="301"/>
                  </a:lnTo>
                  <a:lnTo>
                    <a:pt x="201" y="301"/>
                  </a:lnTo>
                  <a:lnTo>
                    <a:pt x="199" y="301"/>
                  </a:lnTo>
                  <a:lnTo>
                    <a:pt x="197" y="301"/>
                  </a:lnTo>
                  <a:lnTo>
                    <a:pt x="195" y="301"/>
                  </a:lnTo>
                  <a:lnTo>
                    <a:pt x="194" y="301"/>
                  </a:lnTo>
                  <a:lnTo>
                    <a:pt x="194" y="299"/>
                  </a:lnTo>
                  <a:lnTo>
                    <a:pt x="192" y="299"/>
                  </a:lnTo>
                  <a:lnTo>
                    <a:pt x="192" y="297"/>
                  </a:lnTo>
                  <a:lnTo>
                    <a:pt x="190" y="297"/>
                  </a:lnTo>
                  <a:lnTo>
                    <a:pt x="190" y="295"/>
                  </a:lnTo>
                  <a:lnTo>
                    <a:pt x="188" y="295"/>
                  </a:lnTo>
                  <a:lnTo>
                    <a:pt x="186" y="295"/>
                  </a:lnTo>
                  <a:lnTo>
                    <a:pt x="184" y="295"/>
                  </a:lnTo>
                  <a:lnTo>
                    <a:pt x="184" y="293"/>
                  </a:lnTo>
                  <a:lnTo>
                    <a:pt x="182" y="293"/>
                  </a:lnTo>
                  <a:lnTo>
                    <a:pt x="180" y="293"/>
                  </a:lnTo>
                  <a:lnTo>
                    <a:pt x="180" y="291"/>
                  </a:lnTo>
                  <a:lnTo>
                    <a:pt x="180" y="293"/>
                  </a:lnTo>
                  <a:lnTo>
                    <a:pt x="178" y="293"/>
                  </a:lnTo>
                  <a:lnTo>
                    <a:pt x="178" y="291"/>
                  </a:lnTo>
                  <a:lnTo>
                    <a:pt x="176" y="291"/>
                  </a:lnTo>
                  <a:lnTo>
                    <a:pt x="176" y="289"/>
                  </a:lnTo>
                  <a:lnTo>
                    <a:pt x="174" y="289"/>
                  </a:lnTo>
                  <a:lnTo>
                    <a:pt x="174" y="287"/>
                  </a:lnTo>
                  <a:lnTo>
                    <a:pt x="172" y="287"/>
                  </a:lnTo>
                  <a:lnTo>
                    <a:pt x="171" y="287"/>
                  </a:lnTo>
                  <a:lnTo>
                    <a:pt x="169" y="287"/>
                  </a:lnTo>
                  <a:lnTo>
                    <a:pt x="169" y="286"/>
                  </a:lnTo>
                  <a:lnTo>
                    <a:pt x="167" y="286"/>
                  </a:lnTo>
                  <a:lnTo>
                    <a:pt x="165" y="284"/>
                  </a:lnTo>
                  <a:lnTo>
                    <a:pt x="163" y="284"/>
                  </a:lnTo>
                  <a:lnTo>
                    <a:pt x="161" y="286"/>
                  </a:lnTo>
                  <a:lnTo>
                    <a:pt x="159" y="286"/>
                  </a:lnTo>
                  <a:lnTo>
                    <a:pt x="157" y="284"/>
                  </a:lnTo>
                  <a:lnTo>
                    <a:pt x="157" y="286"/>
                  </a:lnTo>
                  <a:lnTo>
                    <a:pt x="157" y="284"/>
                  </a:lnTo>
                  <a:lnTo>
                    <a:pt x="155" y="284"/>
                  </a:lnTo>
                  <a:lnTo>
                    <a:pt x="153" y="284"/>
                  </a:lnTo>
                  <a:lnTo>
                    <a:pt x="153" y="282"/>
                  </a:lnTo>
                  <a:lnTo>
                    <a:pt x="151" y="282"/>
                  </a:lnTo>
                  <a:lnTo>
                    <a:pt x="153" y="282"/>
                  </a:lnTo>
                  <a:lnTo>
                    <a:pt x="153" y="280"/>
                  </a:lnTo>
                  <a:lnTo>
                    <a:pt x="151" y="280"/>
                  </a:lnTo>
                  <a:lnTo>
                    <a:pt x="149" y="280"/>
                  </a:lnTo>
                  <a:lnTo>
                    <a:pt x="149" y="278"/>
                  </a:lnTo>
                  <a:lnTo>
                    <a:pt x="147" y="278"/>
                  </a:lnTo>
                  <a:lnTo>
                    <a:pt x="147" y="276"/>
                  </a:lnTo>
                  <a:lnTo>
                    <a:pt x="146" y="276"/>
                  </a:lnTo>
                  <a:lnTo>
                    <a:pt x="144" y="276"/>
                  </a:lnTo>
                  <a:lnTo>
                    <a:pt x="144" y="274"/>
                  </a:lnTo>
                  <a:lnTo>
                    <a:pt x="144" y="272"/>
                  </a:lnTo>
                  <a:lnTo>
                    <a:pt x="142" y="272"/>
                  </a:lnTo>
                  <a:lnTo>
                    <a:pt x="140" y="272"/>
                  </a:lnTo>
                  <a:lnTo>
                    <a:pt x="142" y="272"/>
                  </a:lnTo>
                  <a:lnTo>
                    <a:pt x="142" y="270"/>
                  </a:lnTo>
                  <a:lnTo>
                    <a:pt x="140" y="270"/>
                  </a:lnTo>
                  <a:lnTo>
                    <a:pt x="140" y="268"/>
                  </a:lnTo>
                  <a:lnTo>
                    <a:pt x="138" y="266"/>
                  </a:lnTo>
                  <a:lnTo>
                    <a:pt x="138" y="264"/>
                  </a:lnTo>
                  <a:lnTo>
                    <a:pt x="138" y="263"/>
                  </a:lnTo>
                  <a:lnTo>
                    <a:pt x="138" y="261"/>
                  </a:lnTo>
                  <a:lnTo>
                    <a:pt x="140" y="261"/>
                  </a:lnTo>
                  <a:lnTo>
                    <a:pt x="140" y="259"/>
                  </a:lnTo>
                  <a:lnTo>
                    <a:pt x="138" y="257"/>
                  </a:lnTo>
                  <a:lnTo>
                    <a:pt x="138" y="255"/>
                  </a:lnTo>
                  <a:lnTo>
                    <a:pt x="138" y="253"/>
                  </a:lnTo>
                  <a:lnTo>
                    <a:pt x="136" y="253"/>
                  </a:lnTo>
                  <a:lnTo>
                    <a:pt x="138" y="253"/>
                  </a:lnTo>
                  <a:lnTo>
                    <a:pt x="138" y="251"/>
                  </a:lnTo>
                  <a:lnTo>
                    <a:pt x="136" y="251"/>
                  </a:lnTo>
                  <a:lnTo>
                    <a:pt x="138" y="251"/>
                  </a:lnTo>
                  <a:lnTo>
                    <a:pt x="138" y="249"/>
                  </a:lnTo>
                  <a:lnTo>
                    <a:pt x="140" y="249"/>
                  </a:lnTo>
                  <a:lnTo>
                    <a:pt x="140" y="247"/>
                  </a:lnTo>
                  <a:lnTo>
                    <a:pt x="140" y="245"/>
                  </a:lnTo>
                  <a:lnTo>
                    <a:pt x="138" y="245"/>
                  </a:lnTo>
                  <a:lnTo>
                    <a:pt x="138" y="243"/>
                  </a:lnTo>
                  <a:lnTo>
                    <a:pt x="140" y="241"/>
                  </a:lnTo>
                  <a:lnTo>
                    <a:pt x="138" y="241"/>
                  </a:lnTo>
                  <a:lnTo>
                    <a:pt x="138" y="240"/>
                  </a:lnTo>
                  <a:lnTo>
                    <a:pt x="136" y="240"/>
                  </a:lnTo>
                  <a:lnTo>
                    <a:pt x="136" y="241"/>
                  </a:lnTo>
                  <a:lnTo>
                    <a:pt x="134" y="241"/>
                  </a:lnTo>
                  <a:lnTo>
                    <a:pt x="132" y="241"/>
                  </a:lnTo>
                  <a:lnTo>
                    <a:pt x="132" y="240"/>
                  </a:lnTo>
                  <a:lnTo>
                    <a:pt x="130" y="241"/>
                  </a:lnTo>
                  <a:lnTo>
                    <a:pt x="130" y="240"/>
                  </a:lnTo>
                  <a:lnTo>
                    <a:pt x="128" y="240"/>
                  </a:lnTo>
                  <a:lnTo>
                    <a:pt x="128" y="241"/>
                  </a:lnTo>
                  <a:lnTo>
                    <a:pt x="126" y="241"/>
                  </a:lnTo>
                  <a:lnTo>
                    <a:pt x="124" y="241"/>
                  </a:lnTo>
                  <a:lnTo>
                    <a:pt x="123" y="241"/>
                  </a:lnTo>
                  <a:lnTo>
                    <a:pt x="121" y="241"/>
                  </a:lnTo>
                  <a:lnTo>
                    <a:pt x="119" y="243"/>
                  </a:lnTo>
                  <a:lnTo>
                    <a:pt x="117" y="243"/>
                  </a:lnTo>
                  <a:lnTo>
                    <a:pt x="115" y="243"/>
                  </a:lnTo>
                  <a:lnTo>
                    <a:pt x="113" y="245"/>
                  </a:lnTo>
                  <a:lnTo>
                    <a:pt x="111" y="247"/>
                  </a:lnTo>
                  <a:lnTo>
                    <a:pt x="111" y="249"/>
                  </a:lnTo>
                  <a:lnTo>
                    <a:pt x="109" y="249"/>
                  </a:lnTo>
                  <a:lnTo>
                    <a:pt x="107" y="249"/>
                  </a:lnTo>
                  <a:lnTo>
                    <a:pt x="107" y="251"/>
                  </a:lnTo>
                  <a:lnTo>
                    <a:pt x="105" y="251"/>
                  </a:lnTo>
                  <a:lnTo>
                    <a:pt x="103" y="251"/>
                  </a:lnTo>
                  <a:lnTo>
                    <a:pt x="103" y="253"/>
                  </a:lnTo>
                  <a:lnTo>
                    <a:pt x="101" y="253"/>
                  </a:lnTo>
                  <a:lnTo>
                    <a:pt x="101" y="255"/>
                  </a:lnTo>
                  <a:lnTo>
                    <a:pt x="99" y="255"/>
                  </a:lnTo>
                  <a:lnTo>
                    <a:pt x="98" y="255"/>
                  </a:lnTo>
                  <a:lnTo>
                    <a:pt x="96" y="255"/>
                  </a:lnTo>
                  <a:lnTo>
                    <a:pt x="94" y="255"/>
                  </a:lnTo>
                  <a:lnTo>
                    <a:pt x="94" y="257"/>
                  </a:lnTo>
                  <a:lnTo>
                    <a:pt x="92" y="259"/>
                  </a:lnTo>
                  <a:lnTo>
                    <a:pt x="92" y="261"/>
                  </a:lnTo>
                  <a:lnTo>
                    <a:pt x="90" y="261"/>
                  </a:lnTo>
                  <a:lnTo>
                    <a:pt x="88" y="261"/>
                  </a:lnTo>
                  <a:lnTo>
                    <a:pt x="86" y="263"/>
                  </a:lnTo>
                  <a:lnTo>
                    <a:pt x="84" y="263"/>
                  </a:lnTo>
                  <a:lnTo>
                    <a:pt x="84" y="261"/>
                  </a:lnTo>
                  <a:lnTo>
                    <a:pt x="82" y="261"/>
                  </a:lnTo>
                  <a:lnTo>
                    <a:pt x="80" y="261"/>
                  </a:lnTo>
                  <a:lnTo>
                    <a:pt x="78" y="261"/>
                  </a:lnTo>
                  <a:lnTo>
                    <a:pt x="78" y="259"/>
                  </a:lnTo>
                  <a:lnTo>
                    <a:pt x="78" y="261"/>
                  </a:lnTo>
                  <a:lnTo>
                    <a:pt x="78" y="259"/>
                  </a:lnTo>
                  <a:lnTo>
                    <a:pt x="76" y="259"/>
                  </a:lnTo>
                  <a:lnTo>
                    <a:pt x="75" y="259"/>
                  </a:lnTo>
                  <a:lnTo>
                    <a:pt x="73" y="259"/>
                  </a:lnTo>
                  <a:lnTo>
                    <a:pt x="71" y="259"/>
                  </a:lnTo>
                  <a:lnTo>
                    <a:pt x="69" y="259"/>
                  </a:lnTo>
                  <a:lnTo>
                    <a:pt x="67" y="259"/>
                  </a:lnTo>
                  <a:lnTo>
                    <a:pt x="65" y="259"/>
                  </a:lnTo>
                  <a:lnTo>
                    <a:pt x="61" y="261"/>
                  </a:lnTo>
                  <a:lnTo>
                    <a:pt x="59" y="261"/>
                  </a:lnTo>
                  <a:lnTo>
                    <a:pt x="57" y="261"/>
                  </a:lnTo>
                  <a:lnTo>
                    <a:pt x="57" y="259"/>
                  </a:lnTo>
                  <a:lnTo>
                    <a:pt x="55" y="259"/>
                  </a:lnTo>
                  <a:lnTo>
                    <a:pt x="53" y="261"/>
                  </a:lnTo>
                  <a:lnTo>
                    <a:pt x="53" y="259"/>
                  </a:lnTo>
                  <a:lnTo>
                    <a:pt x="53" y="257"/>
                  </a:lnTo>
                  <a:lnTo>
                    <a:pt x="53" y="255"/>
                  </a:lnTo>
                  <a:lnTo>
                    <a:pt x="53" y="253"/>
                  </a:lnTo>
                  <a:lnTo>
                    <a:pt x="53" y="251"/>
                  </a:lnTo>
                  <a:lnTo>
                    <a:pt x="53" y="249"/>
                  </a:lnTo>
                  <a:lnTo>
                    <a:pt x="53" y="247"/>
                  </a:lnTo>
                  <a:lnTo>
                    <a:pt x="53" y="245"/>
                  </a:lnTo>
                  <a:lnTo>
                    <a:pt x="53" y="243"/>
                  </a:lnTo>
                  <a:lnTo>
                    <a:pt x="53" y="241"/>
                  </a:lnTo>
                  <a:lnTo>
                    <a:pt x="55" y="241"/>
                  </a:lnTo>
                  <a:lnTo>
                    <a:pt x="55" y="240"/>
                  </a:lnTo>
                  <a:lnTo>
                    <a:pt x="55" y="241"/>
                  </a:lnTo>
                  <a:lnTo>
                    <a:pt x="55" y="240"/>
                  </a:lnTo>
                  <a:lnTo>
                    <a:pt x="55" y="238"/>
                  </a:lnTo>
                  <a:lnTo>
                    <a:pt x="55" y="236"/>
                  </a:lnTo>
                  <a:lnTo>
                    <a:pt x="53" y="236"/>
                  </a:lnTo>
                  <a:lnTo>
                    <a:pt x="53" y="238"/>
                  </a:lnTo>
                  <a:lnTo>
                    <a:pt x="51" y="238"/>
                  </a:lnTo>
                  <a:lnTo>
                    <a:pt x="50" y="238"/>
                  </a:lnTo>
                  <a:lnTo>
                    <a:pt x="50" y="240"/>
                  </a:lnTo>
                  <a:lnTo>
                    <a:pt x="50" y="241"/>
                  </a:lnTo>
                  <a:lnTo>
                    <a:pt x="48" y="241"/>
                  </a:lnTo>
                  <a:lnTo>
                    <a:pt x="46" y="241"/>
                  </a:lnTo>
                  <a:lnTo>
                    <a:pt x="46" y="243"/>
                  </a:lnTo>
                  <a:lnTo>
                    <a:pt x="44" y="243"/>
                  </a:lnTo>
                  <a:lnTo>
                    <a:pt x="42" y="243"/>
                  </a:lnTo>
                  <a:lnTo>
                    <a:pt x="38" y="243"/>
                  </a:lnTo>
                  <a:lnTo>
                    <a:pt x="36" y="243"/>
                  </a:lnTo>
                  <a:lnTo>
                    <a:pt x="32" y="243"/>
                  </a:lnTo>
                  <a:lnTo>
                    <a:pt x="30" y="243"/>
                  </a:lnTo>
                  <a:lnTo>
                    <a:pt x="30" y="241"/>
                  </a:lnTo>
                  <a:lnTo>
                    <a:pt x="28" y="240"/>
                  </a:lnTo>
                  <a:lnTo>
                    <a:pt x="28" y="238"/>
                  </a:lnTo>
                  <a:lnTo>
                    <a:pt x="28" y="236"/>
                  </a:lnTo>
                  <a:lnTo>
                    <a:pt x="27" y="236"/>
                  </a:lnTo>
                  <a:lnTo>
                    <a:pt x="25" y="236"/>
                  </a:lnTo>
                  <a:lnTo>
                    <a:pt x="23" y="236"/>
                  </a:lnTo>
                  <a:lnTo>
                    <a:pt x="21" y="236"/>
                  </a:lnTo>
                  <a:lnTo>
                    <a:pt x="19" y="234"/>
                  </a:lnTo>
                  <a:lnTo>
                    <a:pt x="13" y="234"/>
                  </a:lnTo>
                  <a:lnTo>
                    <a:pt x="15" y="234"/>
                  </a:lnTo>
                  <a:lnTo>
                    <a:pt x="15" y="232"/>
                  </a:lnTo>
                  <a:lnTo>
                    <a:pt x="17" y="232"/>
                  </a:lnTo>
                  <a:lnTo>
                    <a:pt x="17" y="230"/>
                  </a:lnTo>
                  <a:lnTo>
                    <a:pt x="17" y="228"/>
                  </a:lnTo>
                  <a:lnTo>
                    <a:pt x="17" y="226"/>
                  </a:lnTo>
                  <a:lnTo>
                    <a:pt x="15" y="226"/>
                  </a:lnTo>
                  <a:lnTo>
                    <a:pt x="15" y="224"/>
                  </a:lnTo>
                  <a:lnTo>
                    <a:pt x="13" y="224"/>
                  </a:lnTo>
                  <a:lnTo>
                    <a:pt x="13" y="222"/>
                  </a:lnTo>
                  <a:lnTo>
                    <a:pt x="11" y="222"/>
                  </a:lnTo>
                  <a:lnTo>
                    <a:pt x="11" y="220"/>
                  </a:lnTo>
                  <a:lnTo>
                    <a:pt x="11" y="218"/>
                  </a:lnTo>
                  <a:lnTo>
                    <a:pt x="9" y="218"/>
                  </a:lnTo>
                  <a:lnTo>
                    <a:pt x="7" y="218"/>
                  </a:lnTo>
                  <a:lnTo>
                    <a:pt x="7" y="216"/>
                  </a:lnTo>
                  <a:lnTo>
                    <a:pt x="7" y="215"/>
                  </a:lnTo>
                  <a:lnTo>
                    <a:pt x="7" y="213"/>
                  </a:lnTo>
                  <a:lnTo>
                    <a:pt x="5" y="213"/>
                  </a:lnTo>
                  <a:lnTo>
                    <a:pt x="5" y="211"/>
                  </a:lnTo>
                  <a:lnTo>
                    <a:pt x="3" y="211"/>
                  </a:lnTo>
                  <a:lnTo>
                    <a:pt x="3" y="209"/>
                  </a:lnTo>
                  <a:lnTo>
                    <a:pt x="5" y="211"/>
                  </a:lnTo>
                  <a:lnTo>
                    <a:pt x="5" y="209"/>
                  </a:lnTo>
                  <a:lnTo>
                    <a:pt x="3" y="207"/>
                  </a:lnTo>
                  <a:lnTo>
                    <a:pt x="2" y="205"/>
                  </a:lnTo>
                  <a:lnTo>
                    <a:pt x="0" y="205"/>
                  </a:lnTo>
                  <a:lnTo>
                    <a:pt x="2" y="205"/>
                  </a:lnTo>
                  <a:lnTo>
                    <a:pt x="2" y="203"/>
                  </a:lnTo>
                  <a:lnTo>
                    <a:pt x="2" y="201"/>
                  </a:lnTo>
                  <a:lnTo>
                    <a:pt x="3" y="201"/>
                  </a:lnTo>
                  <a:lnTo>
                    <a:pt x="5" y="201"/>
                  </a:lnTo>
                  <a:lnTo>
                    <a:pt x="5" y="199"/>
                  </a:lnTo>
                  <a:lnTo>
                    <a:pt x="3" y="197"/>
                  </a:lnTo>
                  <a:lnTo>
                    <a:pt x="5" y="195"/>
                  </a:lnTo>
                  <a:lnTo>
                    <a:pt x="5" y="193"/>
                  </a:lnTo>
                  <a:lnTo>
                    <a:pt x="7" y="192"/>
                  </a:lnTo>
                  <a:lnTo>
                    <a:pt x="9" y="192"/>
                  </a:lnTo>
                  <a:lnTo>
                    <a:pt x="9" y="190"/>
                  </a:lnTo>
                  <a:lnTo>
                    <a:pt x="11" y="190"/>
                  </a:lnTo>
                  <a:lnTo>
                    <a:pt x="13" y="190"/>
                  </a:lnTo>
                  <a:lnTo>
                    <a:pt x="13" y="188"/>
                  </a:lnTo>
                  <a:lnTo>
                    <a:pt x="15" y="188"/>
                  </a:lnTo>
                  <a:lnTo>
                    <a:pt x="15" y="186"/>
                  </a:lnTo>
                  <a:lnTo>
                    <a:pt x="15" y="184"/>
                  </a:lnTo>
                  <a:lnTo>
                    <a:pt x="13" y="184"/>
                  </a:lnTo>
                  <a:lnTo>
                    <a:pt x="13" y="182"/>
                  </a:lnTo>
                  <a:lnTo>
                    <a:pt x="13" y="180"/>
                  </a:lnTo>
                  <a:lnTo>
                    <a:pt x="15" y="178"/>
                  </a:lnTo>
                  <a:lnTo>
                    <a:pt x="17" y="174"/>
                  </a:lnTo>
                  <a:lnTo>
                    <a:pt x="17" y="172"/>
                  </a:lnTo>
                  <a:lnTo>
                    <a:pt x="17" y="170"/>
                  </a:lnTo>
                  <a:lnTo>
                    <a:pt x="17" y="168"/>
                  </a:lnTo>
                  <a:lnTo>
                    <a:pt x="19" y="168"/>
                  </a:lnTo>
                  <a:lnTo>
                    <a:pt x="19" y="167"/>
                  </a:lnTo>
                  <a:lnTo>
                    <a:pt x="19" y="165"/>
                  </a:lnTo>
                  <a:lnTo>
                    <a:pt x="21" y="165"/>
                  </a:lnTo>
                  <a:lnTo>
                    <a:pt x="23" y="165"/>
                  </a:lnTo>
                  <a:lnTo>
                    <a:pt x="23" y="163"/>
                  </a:lnTo>
                  <a:lnTo>
                    <a:pt x="25" y="163"/>
                  </a:lnTo>
                  <a:lnTo>
                    <a:pt x="27" y="163"/>
                  </a:lnTo>
                  <a:lnTo>
                    <a:pt x="27" y="161"/>
                  </a:lnTo>
                  <a:lnTo>
                    <a:pt x="28" y="161"/>
                  </a:lnTo>
                  <a:lnTo>
                    <a:pt x="28" y="159"/>
                  </a:lnTo>
                  <a:lnTo>
                    <a:pt x="30" y="159"/>
                  </a:lnTo>
                  <a:lnTo>
                    <a:pt x="30" y="157"/>
                  </a:lnTo>
                  <a:lnTo>
                    <a:pt x="32" y="157"/>
                  </a:lnTo>
                  <a:lnTo>
                    <a:pt x="34" y="157"/>
                  </a:lnTo>
                  <a:lnTo>
                    <a:pt x="34" y="155"/>
                  </a:lnTo>
                  <a:lnTo>
                    <a:pt x="36" y="155"/>
                  </a:lnTo>
                  <a:lnTo>
                    <a:pt x="38" y="155"/>
                  </a:lnTo>
                  <a:lnTo>
                    <a:pt x="40" y="155"/>
                  </a:lnTo>
                  <a:lnTo>
                    <a:pt x="42" y="155"/>
                  </a:lnTo>
                  <a:lnTo>
                    <a:pt x="44" y="155"/>
                  </a:lnTo>
                  <a:lnTo>
                    <a:pt x="44" y="153"/>
                  </a:lnTo>
                  <a:lnTo>
                    <a:pt x="46" y="155"/>
                  </a:lnTo>
                  <a:lnTo>
                    <a:pt x="46" y="153"/>
                  </a:lnTo>
                  <a:lnTo>
                    <a:pt x="46" y="155"/>
                  </a:lnTo>
                  <a:lnTo>
                    <a:pt x="48" y="153"/>
                  </a:lnTo>
                  <a:lnTo>
                    <a:pt x="50" y="153"/>
                  </a:lnTo>
                  <a:lnTo>
                    <a:pt x="50" y="151"/>
                  </a:lnTo>
                  <a:lnTo>
                    <a:pt x="51" y="151"/>
                  </a:lnTo>
                  <a:lnTo>
                    <a:pt x="51" y="149"/>
                  </a:lnTo>
                  <a:lnTo>
                    <a:pt x="53" y="151"/>
                  </a:lnTo>
                  <a:lnTo>
                    <a:pt x="53" y="149"/>
                  </a:lnTo>
                  <a:lnTo>
                    <a:pt x="55" y="149"/>
                  </a:lnTo>
                  <a:lnTo>
                    <a:pt x="53" y="149"/>
                  </a:lnTo>
                  <a:lnTo>
                    <a:pt x="53" y="151"/>
                  </a:lnTo>
                  <a:lnTo>
                    <a:pt x="55" y="151"/>
                  </a:lnTo>
                  <a:lnTo>
                    <a:pt x="55" y="149"/>
                  </a:lnTo>
                  <a:lnTo>
                    <a:pt x="55" y="151"/>
                  </a:lnTo>
                  <a:lnTo>
                    <a:pt x="57" y="151"/>
                  </a:lnTo>
                  <a:lnTo>
                    <a:pt x="57" y="149"/>
                  </a:lnTo>
                  <a:lnTo>
                    <a:pt x="59" y="151"/>
                  </a:lnTo>
                  <a:lnTo>
                    <a:pt x="59" y="149"/>
                  </a:lnTo>
                  <a:lnTo>
                    <a:pt x="59" y="151"/>
                  </a:lnTo>
                  <a:lnTo>
                    <a:pt x="61" y="153"/>
                  </a:lnTo>
                  <a:lnTo>
                    <a:pt x="61" y="151"/>
                  </a:lnTo>
                  <a:lnTo>
                    <a:pt x="63" y="151"/>
                  </a:lnTo>
                  <a:lnTo>
                    <a:pt x="63" y="153"/>
                  </a:lnTo>
                  <a:lnTo>
                    <a:pt x="65" y="153"/>
                  </a:lnTo>
                  <a:lnTo>
                    <a:pt x="65" y="151"/>
                  </a:lnTo>
                  <a:lnTo>
                    <a:pt x="65" y="149"/>
                  </a:lnTo>
                  <a:lnTo>
                    <a:pt x="67" y="145"/>
                  </a:lnTo>
                  <a:lnTo>
                    <a:pt x="67" y="144"/>
                  </a:lnTo>
                  <a:lnTo>
                    <a:pt x="67" y="142"/>
                  </a:lnTo>
                  <a:lnTo>
                    <a:pt x="67" y="138"/>
                  </a:lnTo>
                  <a:lnTo>
                    <a:pt x="69" y="136"/>
                  </a:lnTo>
                  <a:lnTo>
                    <a:pt x="69" y="134"/>
                  </a:lnTo>
                  <a:lnTo>
                    <a:pt x="69" y="130"/>
                  </a:lnTo>
                  <a:lnTo>
                    <a:pt x="69" y="128"/>
                  </a:lnTo>
                  <a:lnTo>
                    <a:pt x="71" y="124"/>
                  </a:lnTo>
                  <a:lnTo>
                    <a:pt x="71" y="122"/>
                  </a:lnTo>
                  <a:lnTo>
                    <a:pt x="71" y="120"/>
                  </a:lnTo>
                  <a:lnTo>
                    <a:pt x="71" y="117"/>
                  </a:lnTo>
                  <a:lnTo>
                    <a:pt x="73" y="115"/>
                  </a:lnTo>
                  <a:lnTo>
                    <a:pt x="73" y="113"/>
                  </a:lnTo>
                  <a:lnTo>
                    <a:pt x="73" y="109"/>
                  </a:lnTo>
                  <a:lnTo>
                    <a:pt x="73" y="107"/>
                  </a:lnTo>
                  <a:lnTo>
                    <a:pt x="73" y="105"/>
                  </a:lnTo>
                  <a:lnTo>
                    <a:pt x="75" y="105"/>
                  </a:lnTo>
                  <a:lnTo>
                    <a:pt x="75" y="103"/>
                  </a:lnTo>
                  <a:lnTo>
                    <a:pt x="73" y="101"/>
                  </a:lnTo>
                  <a:lnTo>
                    <a:pt x="73" y="99"/>
                  </a:lnTo>
                  <a:lnTo>
                    <a:pt x="73" y="97"/>
                  </a:lnTo>
                  <a:lnTo>
                    <a:pt x="71" y="97"/>
                  </a:lnTo>
                  <a:lnTo>
                    <a:pt x="71" y="96"/>
                  </a:lnTo>
                  <a:lnTo>
                    <a:pt x="71" y="94"/>
                  </a:lnTo>
                  <a:lnTo>
                    <a:pt x="71" y="92"/>
                  </a:lnTo>
                  <a:lnTo>
                    <a:pt x="69" y="92"/>
                  </a:lnTo>
                  <a:lnTo>
                    <a:pt x="67" y="90"/>
                  </a:lnTo>
                  <a:lnTo>
                    <a:pt x="65" y="90"/>
                  </a:lnTo>
                  <a:lnTo>
                    <a:pt x="65" y="88"/>
                  </a:lnTo>
                  <a:lnTo>
                    <a:pt x="63" y="88"/>
                  </a:lnTo>
                  <a:lnTo>
                    <a:pt x="63" y="86"/>
                  </a:lnTo>
                  <a:lnTo>
                    <a:pt x="63" y="84"/>
                  </a:lnTo>
                  <a:lnTo>
                    <a:pt x="63" y="82"/>
                  </a:lnTo>
                  <a:lnTo>
                    <a:pt x="63" y="80"/>
                  </a:lnTo>
                  <a:lnTo>
                    <a:pt x="63" y="78"/>
                  </a:lnTo>
                  <a:lnTo>
                    <a:pt x="63" y="76"/>
                  </a:lnTo>
                  <a:lnTo>
                    <a:pt x="63" y="74"/>
                  </a:lnTo>
                  <a:lnTo>
                    <a:pt x="65" y="74"/>
                  </a:lnTo>
                  <a:lnTo>
                    <a:pt x="67" y="74"/>
                  </a:lnTo>
                  <a:lnTo>
                    <a:pt x="69" y="74"/>
                  </a:lnTo>
                  <a:lnTo>
                    <a:pt x="69" y="72"/>
                  </a:lnTo>
                  <a:lnTo>
                    <a:pt x="71" y="74"/>
                  </a:lnTo>
                  <a:lnTo>
                    <a:pt x="71" y="72"/>
                  </a:lnTo>
                  <a:lnTo>
                    <a:pt x="73" y="72"/>
                  </a:lnTo>
                  <a:lnTo>
                    <a:pt x="75" y="74"/>
                  </a:lnTo>
                  <a:lnTo>
                    <a:pt x="76" y="74"/>
                  </a:lnTo>
                  <a:lnTo>
                    <a:pt x="78" y="74"/>
                  </a:lnTo>
                  <a:lnTo>
                    <a:pt x="78" y="72"/>
                  </a:lnTo>
                  <a:lnTo>
                    <a:pt x="76" y="72"/>
                  </a:lnTo>
                  <a:lnTo>
                    <a:pt x="78" y="72"/>
                  </a:lnTo>
                  <a:lnTo>
                    <a:pt x="78" y="71"/>
                  </a:lnTo>
                  <a:lnTo>
                    <a:pt x="76" y="71"/>
                  </a:lnTo>
                  <a:lnTo>
                    <a:pt x="76" y="69"/>
                  </a:lnTo>
                  <a:lnTo>
                    <a:pt x="76" y="67"/>
                  </a:lnTo>
                  <a:lnTo>
                    <a:pt x="75" y="67"/>
                  </a:lnTo>
                  <a:lnTo>
                    <a:pt x="75" y="69"/>
                  </a:lnTo>
                  <a:lnTo>
                    <a:pt x="73" y="67"/>
                  </a:lnTo>
                  <a:lnTo>
                    <a:pt x="71" y="67"/>
                  </a:lnTo>
                  <a:lnTo>
                    <a:pt x="69" y="67"/>
                  </a:lnTo>
                  <a:lnTo>
                    <a:pt x="67" y="67"/>
                  </a:lnTo>
                  <a:lnTo>
                    <a:pt x="67" y="65"/>
                  </a:lnTo>
                  <a:lnTo>
                    <a:pt x="67" y="63"/>
                  </a:lnTo>
                  <a:lnTo>
                    <a:pt x="67" y="61"/>
                  </a:lnTo>
                  <a:lnTo>
                    <a:pt x="67" y="59"/>
                  </a:lnTo>
                  <a:lnTo>
                    <a:pt x="67" y="57"/>
                  </a:lnTo>
                  <a:lnTo>
                    <a:pt x="69" y="57"/>
                  </a:lnTo>
                  <a:lnTo>
                    <a:pt x="71" y="57"/>
                  </a:lnTo>
                  <a:lnTo>
                    <a:pt x="71" y="55"/>
                  </a:lnTo>
                  <a:lnTo>
                    <a:pt x="73" y="55"/>
                  </a:lnTo>
                  <a:lnTo>
                    <a:pt x="75" y="57"/>
                  </a:lnTo>
                  <a:lnTo>
                    <a:pt x="78" y="57"/>
                  </a:lnTo>
                  <a:lnTo>
                    <a:pt x="80" y="57"/>
                  </a:lnTo>
                  <a:lnTo>
                    <a:pt x="84" y="57"/>
                  </a:lnTo>
                  <a:lnTo>
                    <a:pt x="86" y="57"/>
                  </a:lnTo>
                  <a:lnTo>
                    <a:pt x="90" y="57"/>
                  </a:lnTo>
                  <a:lnTo>
                    <a:pt x="92" y="57"/>
                  </a:lnTo>
                  <a:lnTo>
                    <a:pt x="94" y="57"/>
                  </a:lnTo>
                  <a:lnTo>
                    <a:pt x="94" y="55"/>
                  </a:lnTo>
                  <a:lnTo>
                    <a:pt x="92" y="55"/>
                  </a:lnTo>
                  <a:lnTo>
                    <a:pt x="94" y="51"/>
                  </a:lnTo>
                  <a:lnTo>
                    <a:pt x="94" y="53"/>
                  </a:lnTo>
                  <a:lnTo>
                    <a:pt x="96" y="55"/>
                  </a:lnTo>
                  <a:lnTo>
                    <a:pt x="96" y="57"/>
                  </a:lnTo>
                  <a:lnTo>
                    <a:pt x="98" y="57"/>
                  </a:lnTo>
                  <a:lnTo>
                    <a:pt x="98" y="55"/>
                  </a:lnTo>
                  <a:lnTo>
                    <a:pt x="99" y="55"/>
                  </a:lnTo>
                  <a:lnTo>
                    <a:pt x="101" y="53"/>
                  </a:lnTo>
                  <a:lnTo>
                    <a:pt x="103" y="51"/>
                  </a:lnTo>
                  <a:lnTo>
                    <a:pt x="105" y="51"/>
                  </a:lnTo>
                  <a:lnTo>
                    <a:pt x="105" y="49"/>
                  </a:lnTo>
                  <a:lnTo>
                    <a:pt x="107" y="49"/>
                  </a:lnTo>
                  <a:lnTo>
                    <a:pt x="107" y="51"/>
                  </a:lnTo>
                  <a:lnTo>
                    <a:pt x="107" y="53"/>
                  </a:lnTo>
                  <a:lnTo>
                    <a:pt x="109" y="55"/>
                  </a:lnTo>
                  <a:lnTo>
                    <a:pt x="111" y="57"/>
                  </a:lnTo>
                  <a:lnTo>
                    <a:pt x="111" y="59"/>
                  </a:lnTo>
                  <a:lnTo>
                    <a:pt x="111" y="65"/>
                  </a:lnTo>
                  <a:lnTo>
                    <a:pt x="113" y="65"/>
                  </a:lnTo>
                  <a:lnTo>
                    <a:pt x="115" y="65"/>
                  </a:lnTo>
                  <a:lnTo>
                    <a:pt x="117" y="67"/>
                  </a:lnTo>
                  <a:lnTo>
                    <a:pt x="119" y="69"/>
                  </a:lnTo>
                  <a:lnTo>
                    <a:pt x="121" y="71"/>
                  </a:lnTo>
                  <a:lnTo>
                    <a:pt x="123" y="71"/>
                  </a:lnTo>
                  <a:lnTo>
                    <a:pt x="123" y="72"/>
                  </a:lnTo>
                  <a:lnTo>
                    <a:pt x="124" y="72"/>
                  </a:lnTo>
                  <a:lnTo>
                    <a:pt x="126" y="72"/>
                  </a:lnTo>
                  <a:lnTo>
                    <a:pt x="128" y="71"/>
                  </a:lnTo>
                  <a:lnTo>
                    <a:pt x="130" y="71"/>
                  </a:lnTo>
                  <a:lnTo>
                    <a:pt x="130" y="69"/>
                  </a:lnTo>
                  <a:lnTo>
                    <a:pt x="132" y="69"/>
                  </a:lnTo>
                  <a:lnTo>
                    <a:pt x="134" y="69"/>
                  </a:lnTo>
                  <a:lnTo>
                    <a:pt x="136" y="69"/>
                  </a:lnTo>
                  <a:lnTo>
                    <a:pt x="136" y="71"/>
                  </a:lnTo>
                  <a:lnTo>
                    <a:pt x="134" y="72"/>
                  </a:lnTo>
                  <a:lnTo>
                    <a:pt x="136" y="74"/>
                  </a:lnTo>
                  <a:lnTo>
                    <a:pt x="136" y="72"/>
                  </a:lnTo>
                  <a:lnTo>
                    <a:pt x="138" y="72"/>
                  </a:lnTo>
                  <a:lnTo>
                    <a:pt x="138" y="71"/>
                  </a:lnTo>
                  <a:lnTo>
                    <a:pt x="138" y="69"/>
                  </a:lnTo>
                  <a:lnTo>
                    <a:pt x="140" y="69"/>
                  </a:lnTo>
                  <a:lnTo>
                    <a:pt x="142" y="69"/>
                  </a:lnTo>
                  <a:lnTo>
                    <a:pt x="142" y="67"/>
                  </a:lnTo>
                  <a:lnTo>
                    <a:pt x="144" y="67"/>
                  </a:lnTo>
                  <a:lnTo>
                    <a:pt x="144" y="65"/>
                  </a:lnTo>
                  <a:lnTo>
                    <a:pt x="146" y="65"/>
                  </a:lnTo>
                  <a:lnTo>
                    <a:pt x="146" y="63"/>
                  </a:lnTo>
                  <a:lnTo>
                    <a:pt x="147" y="65"/>
                  </a:lnTo>
                  <a:lnTo>
                    <a:pt x="149" y="63"/>
                  </a:lnTo>
                  <a:lnTo>
                    <a:pt x="151" y="63"/>
                  </a:lnTo>
                  <a:lnTo>
                    <a:pt x="151" y="61"/>
                  </a:lnTo>
                  <a:lnTo>
                    <a:pt x="153" y="61"/>
                  </a:lnTo>
                  <a:lnTo>
                    <a:pt x="153" y="63"/>
                  </a:lnTo>
                  <a:lnTo>
                    <a:pt x="155" y="63"/>
                  </a:lnTo>
                  <a:lnTo>
                    <a:pt x="155" y="61"/>
                  </a:lnTo>
                  <a:lnTo>
                    <a:pt x="157" y="61"/>
                  </a:lnTo>
                  <a:lnTo>
                    <a:pt x="157" y="59"/>
                  </a:lnTo>
                  <a:lnTo>
                    <a:pt x="159" y="59"/>
                  </a:lnTo>
                  <a:lnTo>
                    <a:pt x="159" y="57"/>
                  </a:lnTo>
                  <a:lnTo>
                    <a:pt x="159" y="55"/>
                  </a:lnTo>
                  <a:lnTo>
                    <a:pt x="159" y="53"/>
                  </a:lnTo>
                  <a:lnTo>
                    <a:pt x="161" y="53"/>
                  </a:lnTo>
                  <a:lnTo>
                    <a:pt x="163" y="53"/>
                  </a:lnTo>
                  <a:lnTo>
                    <a:pt x="167" y="51"/>
                  </a:lnTo>
                  <a:lnTo>
                    <a:pt x="167" y="49"/>
                  </a:lnTo>
                  <a:lnTo>
                    <a:pt x="169" y="49"/>
                  </a:lnTo>
                  <a:lnTo>
                    <a:pt x="171" y="48"/>
                  </a:lnTo>
                  <a:lnTo>
                    <a:pt x="171" y="46"/>
                  </a:lnTo>
                  <a:lnTo>
                    <a:pt x="169" y="46"/>
                  </a:lnTo>
                  <a:lnTo>
                    <a:pt x="167" y="46"/>
                  </a:lnTo>
                  <a:lnTo>
                    <a:pt x="165" y="46"/>
                  </a:lnTo>
                  <a:lnTo>
                    <a:pt x="163" y="46"/>
                  </a:lnTo>
                  <a:lnTo>
                    <a:pt x="161" y="46"/>
                  </a:lnTo>
                  <a:lnTo>
                    <a:pt x="159" y="46"/>
                  </a:lnTo>
                  <a:lnTo>
                    <a:pt x="159" y="44"/>
                  </a:lnTo>
                  <a:lnTo>
                    <a:pt x="159" y="42"/>
                  </a:lnTo>
                  <a:lnTo>
                    <a:pt x="159" y="40"/>
                  </a:lnTo>
                  <a:lnTo>
                    <a:pt x="159" y="38"/>
                  </a:lnTo>
                  <a:lnTo>
                    <a:pt x="157" y="36"/>
                  </a:lnTo>
                  <a:lnTo>
                    <a:pt x="157" y="34"/>
                  </a:lnTo>
                  <a:lnTo>
                    <a:pt x="157" y="32"/>
                  </a:lnTo>
                  <a:lnTo>
                    <a:pt x="155" y="30"/>
                  </a:lnTo>
                  <a:lnTo>
                    <a:pt x="155" y="28"/>
                  </a:lnTo>
                  <a:lnTo>
                    <a:pt x="157" y="28"/>
                  </a:lnTo>
                  <a:lnTo>
                    <a:pt x="157" y="26"/>
                  </a:lnTo>
                  <a:lnTo>
                    <a:pt x="155" y="26"/>
                  </a:lnTo>
                  <a:lnTo>
                    <a:pt x="155" y="25"/>
                  </a:lnTo>
                  <a:lnTo>
                    <a:pt x="153" y="25"/>
                  </a:lnTo>
                  <a:lnTo>
                    <a:pt x="151" y="23"/>
                  </a:lnTo>
                  <a:lnTo>
                    <a:pt x="151" y="21"/>
                  </a:lnTo>
                  <a:lnTo>
                    <a:pt x="149" y="21"/>
                  </a:lnTo>
                  <a:lnTo>
                    <a:pt x="149" y="19"/>
                  </a:lnTo>
                  <a:lnTo>
                    <a:pt x="147" y="19"/>
                  </a:lnTo>
                  <a:lnTo>
                    <a:pt x="147" y="17"/>
                  </a:lnTo>
                  <a:lnTo>
                    <a:pt x="147" y="15"/>
                  </a:lnTo>
                  <a:lnTo>
                    <a:pt x="149" y="17"/>
                  </a:lnTo>
                  <a:lnTo>
                    <a:pt x="149" y="19"/>
                  </a:lnTo>
                  <a:lnTo>
                    <a:pt x="151" y="19"/>
                  </a:lnTo>
                  <a:lnTo>
                    <a:pt x="153" y="19"/>
                  </a:lnTo>
                  <a:lnTo>
                    <a:pt x="155" y="19"/>
                  </a:lnTo>
                  <a:lnTo>
                    <a:pt x="157" y="19"/>
                  </a:lnTo>
                  <a:lnTo>
                    <a:pt x="159" y="19"/>
                  </a:lnTo>
                  <a:lnTo>
                    <a:pt x="159" y="21"/>
                  </a:lnTo>
                  <a:lnTo>
                    <a:pt x="159" y="23"/>
                  </a:lnTo>
                  <a:lnTo>
                    <a:pt x="161" y="23"/>
                  </a:lnTo>
                  <a:lnTo>
                    <a:pt x="161" y="21"/>
                  </a:lnTo>
                  <a:lnTo>
                    <a:pt x="163" y="21"/>
                  </a:lnTo>
                  <a:lnTo>
                    <a:pt x="165" y="21"/>
                  </a:lnTo>
                  <a:lnTo>
                    <a:pt x="167" y="21"/>
                  </a:lnTo>
                  <a:lnTo>
                    <a:pt x="167" y="23"/>
                  </a:lnTo>
                  <a:lnTo>
                    <a:pt x="169" y="23"/>
                  </a:lnTo>
                  <a:lnTo>
                    <a:pt x="169" y="21"/>
                  </a:lnTo>
                  <a:lnTo>
                    <a:pt x="171" y="21"/>
                  </a:lnTo>
                  <a:lnTo>
                    <a:pt x="171" y="23"/>
                  </a:lnTo>
                  <a:lnTo>
                    <a:pt x="172" y="23"/>
                  </a:lnTo>
                  <a:lnTo>
                    <a:pt x="174" y="25"/>
                  </a:lnTo>
                  <a:lnTo>
                    <a:pt x="176" y="26"/>
                  </a:lnTo>
                  <a:lnTo>
                    <a:pt x="178" y="28"/>
                  </a:lnTo>
                  <a:lnTo>
                    <a:pt x="178" y="26"/>
                  </a:lnTo>
                  <a:lnTo>
                    <a:pt x="180" y="26"/>
                  </a:lnTo>
                  <a:lnTo>
                    <a:pt x="180" y="25"/>
                  </a:lnTo>
                  <a:lnTo>
                    <a:pt x="180" y="23"/>
                  </a:lnTo>
                  <a:lnTo>
                    <a:pt x="178" y="23"/>
                  </a:lnTo>
                  <a:lnTo>
                    <a:pt x="180" y="23"/>
                  </a:lnTo>
                  <a:lnTo>
                    <a:pt x="180" y="21"/>
                  </a:lnTo>
                  <a:lnTo>
                    <a:pt x="180" y="19"/>
                  </a:lnTo>
                  <a:lnTo>
                    <a:pt x="182" y="21"/>
                  </a:lnTo>
                  <a:lnTo>
                    <a:pt x="182" y="19"/>
                  </a:lnTo>
                  <a:lnTo>
                    <a:pt x="184" y="19"/>
                  </a:lnTo>
                  <a:lnTo>
                    <a:pt x="184" y="17"/>
                  </a:lnTo>
                  <a:lnTo>
                    <a:pt x="186" y="17"/>
                  </a:lnTo>
                  <a:lnTo>
                    <a:pt x="188" y="19"/>
                  </a:lnTo>
                  <a:lnTo>
                    <a:pt x="190" y="19"/>
                  </a:lnTo>
                  <a:lnTo>
                    <a:pt x="192" y="19"/>
                  </a:lnTo>
                  <a:lnTo>
                    <a:pt x="192" y="17"/>
                  </a:lnTo>
                  <a:lnTo>
                    <a:pt x="192" y="19"/>
                  </a:lnTo>
                  <a:lnTo>
                    <a:pt x="194" y="19"/>
                  </a:lnTo>
                  <a:lnTo>
                    <a:pt x="194" y="17"/>
                  </a:lnTo>
                  <a:lnTo>
                    <a:pt x="195" y="17"/>
                  </a:lnTo>
                  <a:lnTo>
                    <a:pt x="197" y="17"/>
                  </a:lnTo>
                  <a:lnTo>
                    <a:pt x="199" y="17"/>
                  </a:lnTo>
                  <a:lnTo>
                    <a:pt x="199" y="15"/>
                  </a:lnTo>
                  <a:lnTo>
                    <a:pt x="201" y="13"/>
                  </a:lnTo>
                  <a:lnTo>
                    <a:pt x="203" y="13"/>
                  </a:lnTo>
                  <a:lnTo>
                    <a:pt x="205" y="13"/>
                  </a:lnTo>
                  <a:lnTo>
                    <a:pt x="207" y="13"/>
                  </a:lnTo>
                  <a:lnTo>
                    <a:pt x="209" y="11"/>
                  </a:lnTo>
                  <a:lnTo>
                    <a:pt x="209" y="9"/>
                  </a:lnTo>
                  <a:lnTo>
                    <a:pt x="211" y="9"/>
                  </a:lnTo>
                  <a:lnTo>
                    <a:pt x="213" y="7"/>
                  </a:lnTo>
                  <a:lnTo>
                    <a:pt x="215" y="5"/>
                  </a:lnTo>
                  <a:lnTo>
                    <a:pt x="213" y="1"/>
                  </a:lnTo>
                  <a:lnTo>
                    <a:pt x="211" y="1"/>
                  </a:lnTo>
                  <a:lnTo>
                    <a:pt x="213" y="1"/>
                  </a:lnTo>
                  <a:lnTo>
                    <a:pt x="215" y="1"/>
                  </a:lnTo>
                  <a:lnTo>
                    <a:pt x="217" y="1"/>
                  </a:lnTo>
                  <a:lnTo>
                    <a:pt x="219" y="1"/>
                  </a:lnTo>
                  <a:lnTo>
                    <a:pt x="219" y="0"/>
                  </a:lnTo>
                  <a:lnTo>
                    <a:pt x="220" y="0"/>
                  </a:lnTo>
                  <a:lnTo>
                    <a:pt x="220" y="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Freeform 39"/>
            <p:cNvSpPr>
              <a:spLocks/>
            </p:cNvSpPr>
            <p:nvPr/>
          </p:nvSpPr>
          <p:spPr bwMode="auto">
            <a:xfrm>
              <a:off x="3521075" y="4491038"/>
              <a:ext cx="6350" cy="9525"/>
            </a:xfrm>
            <a:custGeom>
              <a:avLst/>
              <a:gdLst>
                <a:gd name="T0" fmla="*/ 4 w 4"/>
                <a:gd name="T1" fmla="*/ 6 h 6"/>
                <a:gd name="T2" fmla="*/ 4 w 4"/>
                <a:gd name="T3" fmla="*/ 6 h 6"/>
                <a:gd name="T4" fmla="*/ 4 w 4"/>
                <a:gd name="T5" fmla="*/ 6 h 6"/>
                <a:gd name="T6" fmla="*/ 4 w 4"/>
                <a:gd name="T7" fmla="*/ 6 h 6"/>
                <a:gd name="T8" fmla="*/ 2 w 4"/>
                <a:gd name="T9" fmla="*/ 6 h 6"/>
                <a:gd name="T10" fmla="*/ 2 w 4"/>
                <a:gd name="T11" fmla="*/ 6 h 6"/>
                <a:gd name="T12" fmla="*/ 2 w 4"/>
                <a:gd name="T13" fmla="*/ 6 h 6"/>
                <a:gd name="T14" fmla="*/ 2 w 4"/>
                <a:gd name="T15" fmla="*/ 6 h 6"/>
                <a:gd name="T16" fmla="*/ 2 w 4"/>
                <a:gd name="T17" fmla="*/ 6 h 6"/>
                <a:gd name="T18" fmla="*/ 2 w 4"/>
                <a:gd name="T19" fmla="*/ 6 h 6"/>
                <a:gd name="T20" fmla="*/ 2 w 4"/>
                <a:gd name="T21" fmla="*/ 6 h 6"/>
                <a:gd name="T22" fmla="*/ 2 w 4"/>
                <a:gd name="T23" fmla="*/ 4 h 6"/>
                <a:gd name="T24" fmla="*/ 2 w 4"/>
                <a:gd name="T25" fmla="*/ 4 h 6"/>
                <a:gd name="T26" fmla="*/ 0 w 4"/>
                <a:gd name="T27" fmla="*/ 2 h 6"/>
                <a:gd name="T28" fmla="*/ 0 w 4"/>
                <a:gd name="T29" fmla="*/ 2 h 6"/>
                <a:gd name="T30" fmla="*/ 2 w 4"/>
                <a:gd name="T31" fmla="*/ 2 h 6"/>
                <a:gd name="T32" fmla="*/ 2 w 4"/>
                <a:gd name="T33" fmla="*/ 0 h 6"/>
                <a:gd name="T34" fmla="*/ 2 w 4"/>
                <a:gd name="T35" fmla="*/ 0 h 6"/>
                <a:gd name="T36" fmla="*/ 2 w 4"/>
                <a:gd name="T37" fmla="*/ 2 h 6"/>
                <a:gd name="T38" fmla="*/ 2 w 4"/>
                <a:gd name="T39" fmla="*/ 2 h 6"/>
                <a:gd name="T40" fmla="*/ 2 w 4"/>
                <a:gd name="T41" fmla="*/ 2 h 6"/>
                <a:gd name="T42" fmla="*/ 2 w 4"/>
                <a:gd name="T43" fmla="*/ 2 h 6"/>
                <a:gd name="T44" fmla="*/ 2 w 4"/>
                <a:gd name="T45" fmla="*/ 2 h 6"/>
                <a:gd name="T46" fmla="*/ 2 w 4"/>
                <a:gd name="T47" fmla="*/ 2 h 6"/>
                <a:gd name="T48" fmla="*/ 4 w 4"/>
                <a:gd name="T49" fmla="*/ 4 h 6"/>
                <a:gd name="T50" fmla="*/ 4 w 4"/>
                <a:gd name="T51" fmla="*/ 4 h 6"/>
                <a:gd name="T52" fmla="*/ 4 w 4"/>
                <a:gd name="T53" fmla="*/ 4 h 6"/>
                <a:gd name="T54" fmla="*/ 4 w 4"/>
                <a:gd name="T55" fmla="*/ 4 h 6"/>
                <a:gd name="T56" fmla="*/ 4 w 4"/>
                <a:gd name="T57" fmla="*/ 4 h 6"/>
                <a:gd name="T58" fmla="*/ 4 w 4"/>
                <a:gd name="T59" fmla="*/ 4 h 6"/>
                <a:gd name="T60" fmla="*/ 4 w 4"/>
                <a:gd name="T61" fmla="*/ 4 h 6"/>
                <a:gd name="T62" fmla="*/ 4 w 4"/>
                <a:gd name="T63" fmla="*/ 6 h 6"/>
                <a:gd name="T64" fmla="*/ 4 w 4"/>
                <a:gd name="T65" fmla="*/ 6 h 6"/>
                <a:gd name="T66" fmla="*/ 4 w 4"/>
                <a:gd name="T67" fmla="*/ 6 h 6"/>
                <a:gd name="T68" fmla="*/ 4 w 4"/>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6">
                  <a:moveTo>
                    <a:pt x="4" y="6"/>
                  </a:moveTo>
                  <a:lnTo>
                    <a:pt x="4" y="6"/>
                  </a:lnTo>
                  <a:lnTo>
                    <a:pt x="4" y="6"/>
                  </a:lnTo>
                  <a:lnTo>
                    <a:pt x="4" y="6"/>
                  </a:lnTo>
                  <a:lnTo>
                    <a:pt x="2" y="6"/>
                  </a:lnTo>
                  <a:lnTo>
                    <a:pt x="2" y="6"/>
                  </a:lnTo>
                  <a:lnTo>
                    <a:pt x="2" y="6"/>
                  </a:lnTo>
                  <a:lnTo>
                    <a:pt x="2" y="6"/>
                  </a:lnTo>
                  <a:lnTo>
                    <a:pt x="2" y="6"/>
                  </a:lnTo>
                  <a:lnTo>
                    <a:pt x="2" y="6"/>
                  </a:lnTo>
                  <a:lnTo>
                    <a:pt x="2" y="6"/>
                  </a:lnTo>
                  <a:lnTo>
                    <a:pt x="2" y="4"/>
                  </a:lnTo>
                  <a:lnTo>
                    <a:pt x="2" y="4"/>
                  </a:lnTo>
                  <a:lnTo>
                    <a:pt x="0" y="2"/>
                  </a:lnTo>
                  <a:lnTo>
                    <a:pt x="0" y="2"/>
                  </a:lnTo>
                  <a:lnTo>
                    <a:pt x="2" y="2"/>
                  </a:lnTo>
                  <a:lnTo>
                    <a:pt x="2" y="0"/>
                  </a:lnTo>
                  <a:lnTo>
                    <a:pt x="2" y="0"/>
                  </a:lnTo>
                  <a:lnTo>
                    <a:pt x="2" y="2"/>
                  </a:lnTo>
                  <a:lnTo>
                    <a:pt x="2" y="2"/>
                  </a:lnTo>
                  <a:lnTo>
                    <a:pt x="2" y="2"/>
                  </a:lnTo>
                  <a:lnTo>
                    <a:pt x="2" y="2"/>
                  </a:lnTo>
                  <a:lnTo>
                    <a:pt x="2" y="2"/>
                  </a:lnTo>
                  <a:lnTo>
                    <a:pt x="2" y="2"/>
                  </a:lnTo>
                  <a:lnTo>
                    <a:pt x="4" y="4"/>
                  </a:lnTo>
                  <a:lnTo>
                    <a:pt x="4" y="4"/>
                  </a:lnTo>
                  <a:lnTo>
                    <a:pt x="4" y="4"/>
                  </a:lnTo>
                  <a:lnTo>
                    <a:pt x="4" y="4"/>
                  </a:lnTo>
                  <a:lnTo>
                    <a:pt x="4" y="4"/>
                  </a:lnTo>
                  <a:lnTo>
                    <a:pt x="4" y="4"/>
                  </a:lnTo>
                  <a:lnTo>
                    <a:pt x="4" y="4"/>
                  </a:lnTo>
                  <a:lnTo>
                    <a:pt x="4" y="6"/>
                  </a:lnTo>
                  <a:lnTo>
                    <a:pt x="4" y="6"/>
                  </a:lnTo>
                  <a:lnTo>
                    <a:pt x="4" y="6"/>
                  </a:lnTo>
                  <a:lnTo>
                    <a:pt x="4"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40"/>
            <p:cNvSpPr>
              <a:spLocks noEditPoints="1"/>
            </p:cNvSpPr>
            <p:nvPr/>
          </p:nvSpPr>
          <p:spPr bwMode="auto">
            <a:xfrm>
              <a:off x="7910513" y="4703763"/>
              <a:ext cx="33338" cy="28575"/>
            </a:xfrm>
            <a:custGeom>
              <a:avLst/>
              <a:gdLst>
                <a:gd name="T0" fmla="*/ 17 w 21"/>
                <a:gd name="T1" fmla="*/ 2 h 18"/>
                <a:gd name="T2" fmla="*/ 17 w 21"/>
                <a:gd name="T3" fmla="*/ 4 h 18"/>
                <a:gd name="T4" fmla="*/ 19 w 21"/>
                <a:gd name="T5" fmla="*/ 8 h 18"/>
                <a:gd name="T6" fmla="*/ 19 w 21"/>
                <a:gd name="T7" fmla="*/ 8 h 18"/>
                <a:gd name="T8" fmla="*/ 19 w 21"/>
                <a:gd name="T9" fmla="*/ 10 h 18"/>
                <a:gd name="T10" fmla="*/ 21 w 21"/>
                <a:gd name="T11" fmla="*/ 12 h 18"/>
                <a:gd name="T12" fmla="*/ 21 w 21"/>
                <a:gd name="T13" fmla="*/ 12 h 18"/>
                <a:gd name="T14" fmla="*/ 19 w 21"/>
                <a:gd name="T15" fmla="*/ 12 h 18"/>
                <a:gd name="T16" fmla="*/ 19 w 21"/>
                <a:gd name="T17" fmla="*/ 12 h 18"/>
                <a:gd name="T18" fmla="*/ 17 w 21"/>
                <a:gd name="T19" fmla="*/ 12 h 18"/>
                <a:gd name="T20" fmla="*/ 17 w 21"/>
                <a:gd name="T21" fmla="*/ 10 h 18"/>
                <a:gd name="T22" fmla="*/ 15 w 21"/>
                <a:gd name="T23" fmla="*/ 8 h 18"/>
                <a:gd name="T24" fmla="*/ 15 w 21"/>
                <a:gd name="T25" fmla="*/ 4 h 18"/>
                <a:gd name="T26" fmla="*/ 15 w 21"/>
                <a:gd name="T27" fmla="*/ 4 h 18"/>
                <a:gd name="T28" fmla="*/ 17 w 21"/>
                <a:gd name="T29" fmla="*/ 4 h 18"/>
                <a:gd name="T30" fmla="*/ 17 w 21"/>
                <a:gd name="T31" fmla="*/ 2 h 18"/>
                <a:gd name="T32" fmla="*/ 17 w 21"/>
                <a:gd name="T33" fmla="*/ 2 h 18"/>
                <a:gd name="T34" fmla="*/ 13 w 21"/>
                <a:gd name="T35" fmla="*/ 4 h 18"/>
                <a:gd name="T36" fmla="*/ 13 w 21"/>
                <a:gd name="T37" fmla="*/ 4 h 18"/>
                <a:gd name="T38" fmla="*/ 12 w 21"/>
                <a:gd name="T39" fmla="*/ 6 h 18"/>
                <a:gd name="T40" fmla="*/ 12 w 21"/>
                <a:gd name="T41" fmla="*/ 6 h 18"/>
                <a:gd name="T42" fmla="*/ 12 w 21"/>
                <a:gd name="T43" fmla="*/ 6 h 18"/>
                <a:gd name="T44" fmla="*/ 12 w 21"/>
                <a:gd name="T45" fmla="*/ 10 h 18"/>
                <a:gd name="T46" fmla="*/ 12 w 21"/>
                <a:gd name="T47" fmla="*/ 10 h 18"/>
                <a:gd name="T48" fmla="*/ 13 w 21"/>
                <a:gd name="T49" fmla="*/ 12 h 18"/>
                <a:gd name="T50" fmla="*/ 12 w 21"/>
                <a:gd name="T51" fmla="*/ 12 h 18"/>
                <a:gd name="T52" fmla="*/ 12 w 21"/>
                <a:gd name="T53" fmla="*/ 12 h 18"/>
                <a:gd name="T54" fmla="*/ 12 w 21"/>
                <a:gd name="T55" fmla="*/ 14 h 18"/>
                <a:gd name="T56" fmla="*/ 12 w 21"/>
                <a:gd name="T57" fmla="*/ 14 h 18"/>
                <a:gd name="T58" fmla="*/ 10 w 21"/>
                <a:gd name="T59" fmla="*/ 16 h 18"/>
                <a:gd name="T60" fmla="*/ 8 w 21"/>
                <a:gd name="T61" fmla="*/ 18 h 18"/>
                <a:gd name="T62" fmla="*/ 8 w 21"/>
                <a:gd name="T63" fmla="*/ 16 h 18"/>
                <a:gd name="T64" fmla="*/ 6 w 21"/>
                <a:gd name="T65" fmla="*/ 14 h 18"/>
                <a:gd name="T66" fmla="*/ 6 w 21"/>
                <a:gd name="T67" fmla="*/ 14 h 18"/>
                <a:gd name="T68" fmla="*/ 4 w 21"/>
                <a:gd name="T69" fmla="*/ 14 h 18"/>
                <a:gd name="T70" fmla="*/ 4 w 21"/>
                <a:gd name="T71" fmla="*/ 12 h 18"/>
                <a:gd name="T72" fmla="*/ 4 w 21"/>
                <a:gd name="T73" fmla="*/ 12 h 18"/>
                <a:gd name="T74" fmla="*/ 4 w 21"/>
                <a:gd name="T75" fmla="*/ 10 h 18"/>
                <a:gd name="T76" fmla="*/ 4 w 21"/>
                <a:gd name="T77" fmla="*/ 10 h 18"/>
                <a:gd name="T78" fmla="*/ 4 w 21"/>
                <a:gd name="T79" fmla="*/ 10 h 18"/>
                <a:gd name="T80" fmla="*/ 2 w 21"/>
                <a:gd name="T81" fmla="*/ 10 h 18"/>
                <a:gd name="T82" fmla="*/ 2 w 21"/>
                <a:gd name="T83" fmla="*/ 8 h 18"/>
                <a:gd name="T84" fmla="*/ 0 w 21"/>
                <a:gd name="T85" fmla="*/ 8 h 18"/>
                <a:gd name="T86" fmla="*/ 4 w 21"/>
                <a:gd name="T87" fmla="*/ 8 h 18"/>
                <a:gd name="T88" fmla="*/ 8 w 21"/>
                <a:gd name="T89" fmla="*/ 6 h 18"/>
                <a:gd name="T90" fmla="*/ 10 w 21"/>
                <a:gd name="T91" fmla="*/ 4 h 18"/>
                <a:gd name="T92" fmla="*/ 13 w 21"/>
                <a:gd name="T93" fmla="*/ 2 h 18"/>
                <a:gd name="T94" fmla="*/ 17 w 21"/>
                <a:gd name="T95" fmla="*/ 0 h 18"/>
                <a:gd name="T96" fmla="*/ 15 w 21"/>
                <a:gd name="T97" fmla="*/ 0 h 18"/>
                <a:gd name="T98" fmla="*/ 15 w 21"/>
                <a:gd name="T99" fmla="*/ 2 h 18"/>
                <a:gd name="T100" fmla="*/ 15 w 21"/>
                <a:gd name="T101" fmla="*/ 2 h 18"/>
                <a:gd name="T102" fmla="*/ 15 w 21"/>
                <a:gd name="T103"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 h="18">
                  <a:moveTo>
                    <a:pt x="17" y="2"/>
                  </a:moveTo>
                  <a:lnTo>
                    <a:pt x="17" y="2"/>
                  </a:lnTo>
                  <a:lnTo>
                    <a:pt x="17" y="2"/>
                  </a:lnTo>
                  <a:lnTo>
                    <a:pt x="17" y="2"/>
                  </a:lnTo>
                  <a:lnTo>
                    <a:pt x="17" y="4"/>
                  </a:lnTo>
                  <a:lnTo>
                    <a:pt x="17" y="4"/>
                  </a:lnTo>
                  <a:lnTo>
                    <a:pt x="17" y="4"/>
                  </a:lnTo>
                  <a:lnTo>
                    <a:pt x="19" y="4"/>
                  </a:lnTo>
                  <a:lnTo>
                    <a:pt x="19" y="8"/>
                  </a:lnTo>
                  <a:lnTo>
                    <a:pt x="19" y="8"/>
                  </a:lnTo>
                  <a:lnTo>
                    <a:pt x="19" y="8"/>
                  </a:lnTo>
                  <a:lnTo>
                    <a:pt x="19" y="8"/>
                  </a:lnTo>
                  <a:lnTo>
                    <a:pt x="19" y="10"/>
                  </a:lnTo>
                  <a:lnTo>
                    <a:pt x="19" y="10"/>
                  </a:lnTo>
                  <a:lnTo>
                    <a:pt x="19" y="10"/>
                  </a:lnTo>
                  <a:lnTo>
                    <a:pt x="19" y="10"/>
                  </a:lnTo>
                  <a:lnTo>
                    <a:pt x="21" y="12"/>
                  </a:lnTo>
                  <a:lnTo>
                    <a:pt x="21" y="12"/>
                  </a:lnTo>
                  <a:lnTo>
                    <a:pt x="21" y="12"/>
                  </a:lnTo>
                  <a:lnTo>
                    <a:pt x="21" y="12"/>
                  </a:lnTo>
                  <a:lnTo>
                    <a:pt x="21" y="12"/>
                  </a:lnTo>
                  <a:lnTo>
                    <a:pt x="19" y="12"/>
                  </a:lnTo>
                  <a:lnTo>
                    <a:pt x="19" y="12"/>
                  </a:lnTo>
                  <a:lnTo>
                    <a:pt x="19" y="12"/>
                  </a:lnTo>
                  <a:lnTo>
                    <a:pt x="19" y="12"/>
                  </a:lnTo>
                  <a:lnTo>
                    <a:pt x="19" y="12"/>
                  </a:lnTo>
                  <a:lnTo>
                    <a:pt x="19" y="12"/>
                  </a:lnTo>
                  <a:lnTo>
                    <a:pt x="19" y="12"/>
                  </a:lnTo>
                  <a:lnTo>
                    <a:pt x="17" y="12"/>
                  </a:lnTo>
                  <a:lnTo>
                    <a:pt x="17" y="12"/>
                  </a:lnTo>
                  <a:lnTo>
                    <a:pt x="17" y="12"/>
                  </a:lnTo>
                  <a:lnTo>
                    <a:pt x="17" y="12"/>
                  </a:lnTo>
                  <a:lnTo>
                    <a:pt x="17" y="10"/>
                  </a:lnTo>
                  <a:lnTo>
                    <a:pt x="17" y="10"/>
                  </a:lnTo>
                  <a:lnTo>
                    <a:pt x="15" y="8"/>
                  </a:lnTo>
                  <a:lnTo>
                    <a:pt x="15" y="8"/>
                  </a:lnTo>
                  <a:lnTo>
                    <a:pt x="15" y="6"/>
                  </a:lnTo>
                  <a:lnTo>
                    <a:pt x="15" y="6"/>
                  </a:lnTo>
                  <a:lnTo>
                    <a:pt x="15" y="4"/>
                  </a:lnTo>
                  <a:lnTo>
                    <a:pt x="15" y="4"/>
                  </a:lnTo>
                  <a:lnTo>
                    <a:pt x="15" y="4"/>
                  </a:lnTo>
                  <a:lnTo>
                    <a:pt x="15" y="4"/>
                  </a:lnTo>
                  <a:lnTo>
                    <a:pt x="17" y="4"/>
                  </a:lnTo>
                  <a:lnTo>
                    <a:pt x="17" y="4"/>
                  </a:lnTo>
                  <a:lnTo>
                    <a:pt x="17" y="4"/>
                  </a:lnTo>
                  <a:lnTo>
                    <a:pt x="17" y="4"/>
                  </a:lnTo>
                  <a:lnTo>
                    <a:pt x="17" y="4"/>
                  </a:lnTo>
                  <a:lnTo>
                    <a:pt x="17" y="2"/>
                  </a:lnTo>
                  <a:lnTo>
                    <a:pt x="17" y="2"/>
                  </a:lnTo>
                  <a:lnTo>
                    <a:pt x="17" y="2"/>
                  </a:lnTo>
                  <a:lnTo>
                    <a:pt x="17" y="2"/>
                  </a:lnTo>
                  <a:close/>
                  <a:moveTo>
                    <a:pt x="13" y="4"/>
                  </a:moveTo>
                  <a:lnTo>
                    <a:pt x="13" y="4"/>
                  </a:lnTo>
                  <a:lnTo>
                    <a:pt x="13" y="4"/>
                  </a:lnTo>
                  <a:lnTo>
                    <a:pt x="13" y="4"/>
                  </a:lnTo>
                  <a:lnTo>
                    <a:pt x="13" y="4"/>
                  </a:lnTo>
                  <a:lnTo>
                    <a:pt x="13" y="4"/>
                  </a:lnTo>
                  <a:lnTo>
                    <a:pt x="13" y="4"/>
                  </a:lnTo>
                  <a:lnTo>
                    <a:pt x="12" y="4"/>
                  </a:lnTo>
                  <a:lnTo>
                    <a:pt x="12" y="6"/>
                  </a:lnTo>
                  <a:lnTo>
                    <a:pt x="12" y="6"/>
                  </a:lnTo>
                  <a:lnTo>
                    <a:pt x="12" y="6"/>
                  </a:lnTo>
                  <a:lnTo>
                    <a:pt x="12" y="6"/>
                  </a:lnTo>
                  <a:lnTo>
                    <a:pt x="12" y="6"/>
                  </a:lnTo>
                  <a:lnTo>
                    <a:pt x="12" y="6"/>
                  </a:lnTo>
                  <a:lnTo>
                    <a:pt x="12" y="6"/>
                  </a:lnTo>
                  <a:lnTo>
                    <a:pt x="12" y="8"/>
                  </a:lnTo>
                  <a:lnTo>
                    <a:pt x="12" y="8"/>
                  </a:lnTo>
                  <a:lnTo>
                    <a:pt x="12" y="10"/>
                  </a:lnTo>
                  <a:lnTo>
                    <a:pt x="12" y="10"/>
                  </a:lnTo>
                  <a:lnTo>
                    <a:pt x="12" y="10"/>
                  </a:lnTo>
                  <a:lnTo>
                    <a:pt x="12" y="10"/>
                  </a:lnTo>
                  <a:lnTo>
                    <a:pt x="13" y="10"/>
                  </a:lnTo>
                  <a:lnTo>
                    <a:pt x="13" y="10"/>
                  </a:lnTo>
                  <a:lnTo>
                    <a:pt x="13" y="12"/>
                  </a:lnTo>
                  <a:lnTo>
                    <a:pt x="13" y="12"/>
                  </a:lnTo>
                  <a:lnTo>
                    <a:pt x="12" y="12"/>
                  </a:lnTo>
                  <a:lnTo>
                    <a:pt x="12" y="12"/>
                  </a:lnTo>
                  <a:lnTo>
                    <a:pt x="12" y="12"/>
                  </a:lnTo>
                  <a:lnTo>
                    <a:pt x="12" y="12"/>
                  </a:lnTo>
                  <a:lnTo>
                    <a:pt x="12" y="12"/>
                  </a:lnTo>
                  <a:lnTo>
                    <a:pt x="12" y="14"/>
                  </a:lnTo>
                  <a:lnTo>
                    <a:pt x="12" y="14"/>
                  </a:lnTo>
                  <a:lnTo>
                    <a:pt x="12" y="14"/>
                  </a:lnTo>
                  <a:lnTo>
                    <a:pt x="12" y="14"/>
                  </a:lnTo>
                  <a:lnTo>
                    <a:pt x="12" y="14"/>
                  </a:lnTo>
                  <a:lnTo>
                    <a:pt x="12" y="14"/>
                  </a:lnTo>
                  <a:lnTo>
                    <a:pt x="12" y="16"/>
                  </a:lnTo>
                  <a:lnTo>
                    <a:pt x="12" y="16"/>
                  </a:lnTo>
                  <a:lnTo>
                    <a:pt x="10" y="16"/>
                  </a:lnTo>
                  <a:lnTo>
                    <a:pt x="10" y="18"/>
                  </a:lnTo>
                  <a:lnTo>
                    <a:pt x="8" y="18"/>
                  </a:lnTo>
                  <a:lnTo>
                    <a:pt x="8" y="18"/>
                  </a:lnTo>
                  <a:lnTo>
                    <a:pt x="8" y="16"/>
                  </a:lnTo>
                  <a:lnTo>
                    <a:pt x="8" y="16"/>
                  </a:lnTo>
                  <a:lnTo>
                    <a:pt x="8" y="16"/>
                  </a:lnTo>
                  <a:lnTo>
                    <a:pt x="8" y="16"/>
                  </a:lnTo>
                  <a:lnTo>
                    <a:pt x="8" y="16"/>
                  </a:lnTo>
                  <a:lnTo>
                    <a:pt x="6" y="14"/>
                  </a:lnTo>
                  <a:lnTo>
                    <a:pt x="6" y="14"/>
                  </a:lnTo>
                  <a:lnTo>
                    <a:pt x="6" y="14"/>
                  </a:lnTo>
                  <a:lnTo>
                    <a:pt x="6" y="14"/>
                  </a:lnTo>
                  <a:lnTo>
                    <a:pt x="6" y="14"/>
                  </a:lnTo>
                  <a:lnTo>
                    <a:pt x="6" y="14"/>
                  </a:lnTo>
                  <a:lnTo>
                    <a:pt x="4" y="14"/>
                  </a:lnTo>
                  <a:lnTo>
                    <a:pt x="4" y="14"/>
                  </a:lnTo>
                  <a:lnTo>
                    <a:pt x="4" y="14"/>
                  </a:lnTo>
                  <a:lnTo>
                    <a:pt x="4" y="12"/>
                  </a:lnTo>
                  <a:lnTo>
                    <a:pt x="4" y="12"/>
                  </a:lnTo>
                  <a:lnTo>
                    <a:pt x="4" y="12"/>
                  </a:lnTo>
                  <a:lnTo>
                    <a:pt x="4" y="12"/>
                  </a:lnTo>
                  <a:lnTo>
                    <a:pt x="4" y="12"/>
                  </a:lnTo>
                  <a:lnTo>
                    <a:pt x="4" y="12"/>
                  </a:lnTo>
                  <a:lnTo>
                    <a:pt x="4" y="10"/>
                  </a:lnTo>
                  <a:lnTo>
                    <a:pt x="4" y="10"/>
                  </a:lnTo>
                  <a:lnTo>
                    <a:pt x="4" y="10"/>
                  </a:lnTo>
                  <a:lnTo>
                    <a:pt x="4" y="10"/>
                  </a:lnTo>
                  <a:lnTo>
                    <a:pt x="4" y="10"/>
                  </a:lnTo>
                  <a:lnTo>
                    <a:pt x="4" y="10"/>
                  </a:lnTo>
                  <a:lnTo>
                    <a:pt x="4" y="10"/>
                  </a:lnTo>
                  <a:lnTo>
                    <a:pt x="4" y="10"/>
                  </a:lnTo>
                  <a:lnTo>
                    <a:pt x="2" y="10"/>
                  </a:lnTo>
                  <a:lnTo>
                    <a:pt x="2" y="10"/>
                  </a:lnTo>
                  <a:lnTo>
                    <a:pt x="2" y="10"/>
                  </a:lnTo>
                  <a:lnTo>
                    <a:pt x="2" y="10"/>
                  </a:lnTo>
                  <a:lnTo>
                    <a:pt x="2" y="8"/>
                  </a:lnTo>
                  <a:lnTo>
                    <a:pt x="2" y="8"/>
                  </a:lnTo>
                  <a:lnTo>
                    <a:pt x="2" y="8"/>
                  </a:lnTo>
                  <a:lnTo>
                    <a:pt x="0" y="8"/>
                  </a:lnTo>
                  <a:lnTo>
                    <a:pt x="0" y="8"/>
                  </a:lnTo>
                  <a:lnTo>
                    <a:pt x="4" y="8"/>
                  </a:lnTo>
                  <a:lnTo>
                    <a:pt x="4" y="8"/>
                  </a:lnTo>
                  <a:lnTo>
                    <a:pt x="6" y="6"/>
                  </a:lnTo>
                  <a:lnTo>
                    <a:pt x="8" y="6"/>
                  </a:lnTo>
                  <a:lnTo>
                    <a:pt x="8" y="6"/>
                  </a:lnTo>
                  <a:lnTo>
                    <a:pt x="8" y="6"/>
                  </a:lnTo>
                  <a:lnTo>
                    <a:pt x="8" y="6"/>
                  </a:lnTo>
                  <a:lnTo>
                    <a:pt x="10" y="4"/>
                  </a:lnTo>
                  <a:lnTo>
                    <a:pt x="12" y="4"/>
                  </a:lnTo>
                  <a:lnTo>
                    <a:pt x="12" y="2"/>
                  </a:lnTo>
                  <a:lnTo>
                    <a:pt x="13" y="2"/>
                  </a:lnTo>
                  <a:lnTo>
                    <a:pt x="15" y="0"/>
                  </a:lnTo>
                  <a:lnTo>
                    <a:pt x="17" y="0"/>
                  </a:lnTo>
                  <a:lnTo>
                    <a:pt x="17" y="0"/>
                  </a:lnTo>
                  <a:lnTo>
                    <a:pt x="17" y="0"/>
                  </a:lnTo>
                  <a:lnTo>
                    <a:pt x="17" y="0"/>
                  </a:lnTo>
                  <a:lnTo>
                    <a:pt x="15" y="0"/>
                  </a:lnTo>
                  <a:lnTo>
                    <a:pt x="15" y="2"/>
                  </a:lnTo>
                  <a:lnTo>
                    <a:pt x="15" y="2"/>
                  </a:lnTo>
                  <a:lnTo>
                    <a:pt x="15" y="2"/>
                  </a:lnTo>
                  <a:lnTo>
                    <a:pt x="15" y="2"/>
                  </a:lnTo>
                  <a:lnTo>
                    <a:pt x="15" y="2"/>
                  </a:lnTo>
                  <a:lnTo>
                    <a:pt x="15" y="2"/>
                  </a:lnTo>
                  <a:lnTo>
                    <a:pt x="15" y="4"/>
                  </a:lnTo>
                  <a:lnTo>
                    <a:pt x="15" y="4"/>
                  </a:lnTo>
                  <a:lnTo>
                    <a:pt x="15" y="4"/>
                  </a:lnTo>
                  <a:lnTo>
                    <a:pt x="13"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41"/>
            <p:cNvSpPr>
              <a:spLocks/>
            </p:cNvSpPr>
            <p:nvPr/>
          </p:nvSpPr>
          <p:spPr bwMode="auto">
            <a:xfrm>
              <a:off x="7270750" y="4086225"/>
              <a:ext cx="85725" cy="44450"/>
            </a:xfrm>
            <a:custGeom>
              <a:avLst/>
              <a:gdLst>
                <a:gd name="T0" fmla="*/ 46 w 54"/>
                <a:gd name="T1" fmla="*/ 15 h 28"/>
                <a:gd name="T2" fmla="*/ 48 w 54"/>
                <a:gd name="T3" fmla="*/ 15 h 28"/>
                <a:gd name="T4" fmla="*/ 50 w 54"/>
                <a:gd name="T5" fmla="*/ 15 h 28"/>
                <a:gd name="T6" fmla="*/ 52 w 54"/>
                <a:gd name="T7" fmla="*/ 15 h 28"/>
                <a:gd name="T8" fmla="*/ 54 w 54"/>
                <a:gd name="T9" fmla="*/ 19 h 28"/>
                <a:gd name="T10" fmla="*/ 52 w 54"/>
                <a:gd name="T11" fmla="*/ 21 h 28"/>
                <a:gd name="T12" fmla="*/ 54 w 54"/>
                <a:gd name="T13" fmla="*/ 23 h 28"/>
                <a:gd name="T14" fmla="*/ 54 w 54"/>
                <a:gd name="T15" fmla="*/ 27 h 28"/>
                <a:gd name="T16" fmla="*/ 50 w 54"/>
                <a:gd name="T17" fmla="*/ 27 h 28"/>
                <a:gd name="T18" fmla="*/ 50 w 54"/>
                <a:gd name="T19" fmla="*/ 27 h 28"/>
                <a:gd name="T20" fmla="*/ 48 w 54"/>
                <a:gd name="T21" fmla="*/ 27 h 28"/>
                <a:gd name="T22" fmla="*/ 44 w 54"/>
                <a:gd name="T23" fmla="*/ 27 h 28"/>
                <a:gd name="T24" fmla="*/ 42 w 54"/>
                <a:gd name="T25" fmla="*/ 27 h 28"/>
                <a:gd name="T26" fmla="*/ 42 w 54"/>
                <a:gd name="T27" fmla="*/ 27 h 28"/>
                <a:gd name="T28" fmla="*/ 40 w 54"/>
                <a:gd name="T29" fmla="*/ 27 h 28"/>
                <a:gd name="T30" fmla="*/ 36 w 54"/>
                <a:gd name="T31" fmla="*/ 28 h 28"/>
                <a:gd name="T32" fmla="*/ 27 w 54"/>
                <a:gd name="T33" fmla="*/ 25 h 28"/>
                <a:gd name="T34" fmla="*/ 25 w 54"/>
                <a:gd name="T35" fmla="*/ 27 h 28"/>
                <a:gd name="T36" fmla="*/ 21 w 54"/>
                <a:gd name="T37" fmla="*/ 28 h 28"/>
                <a:gd name="T38" fmla="*/ 17 w 54"/>
                <a:gd name="T39" fmla="*/ 28 h 28"/>
                <a:gd name="T40" fmla="*/ 17 w 54"/>
                <a:gd name="T41" fmla="*/ 28 h 28"/>
                <a:gd name="T42" fmla="*/ 17 w 54"/>
                <a:gd name="T43" fmla="*/ 28 h 28"/>
                <a:gd name="T44" fmla="*/ 15 w 54"/>
                <a:gd name="T45" fmla="*/ 28 h 28"/>
                <a:gd name="T46" fmla="*/ 15 w 54"/>
                <a:gd name="T47" fmla="*/ 28 h 28"/>
                <a:gd name="T48" fmla="*/ 9 w 54"/>
                <a:gd name="T49" fmla="*/ 27 h 28"/>
                <a:gd name="T50" fmla="*/ 9 w 54"/>
                <a:gd name="T51" fmla="*/ 27 h 28"/>
                <a:gd name="T52" fmla="*/ 6 w 54"/>
                <a:gd name="T53" fmla="*/ 27 h 28"/>
                <a:gd name="T54" fmla="*/ 4 w 54"/>
                <a:gd name="T55" fmla="*/ 25 h 28"/>
                <a:gd name="T56" fmla="*/ 4 w 54"/>
                <a:gd name="T57" fmla="*/ 25 h 28"/>
                <a:gd name="T58" fmla="*/ 2 w 54"/>
                <a:gd name="T59" fmla="*/ 25 h 28"/>
                <a:gd name="T60" fmla="*/ 2 w 54"/>
                <a:gd name="T61" fmla="*/ 21 h 28"/>
                <a:gd name="T62" fmla="*/ 2 w 54"/>
                <a:gd name="T63" fmla="*/ 19 h 28"/>
                <a:gd name="T64" fmla="*/ 4 w 54"/>
                <a:gd name="T65" fmla="*/ 17 h 28"/>
                <a:gd name="T66" fmla="*/ 4 w 54"/>
                <a:gd name="T67" fmla="*/ 15 h 28"/>
                <a:gd name="T68" fmla="*/ 4 w 54"/>
                <a:gd name="T69" fmla="*/ 15 h 28"/>
                <a:gd name="T70" fmla="*/ 6 w 54"/>
                <a:gd name="T71" fmla="*/ 13 h 28"/>
                <a:gd name="T72" fmla="*/ 6 w 54"/>
                <a:gd name="T73" fmla="*/ 13 h 28"/>
                <a:gd name="T74" fmla="*/ 7 w 54"/>
                <a:gd name="T75" fmla="*/ 11 h 28"/>
                <a:gd name="T76" fmla="*/ 11 w 54"/>
                <a:gd name="T77" fmla="*/ 7 h 28"/>
                <a:gd name="T78" fmla="*/ 11 w 54"/>
                <a:gd name="T79" fmla="*/ 5 h 28"/>
                <a:gd name="T80" fmla="*/ 15 w 54"/>
                <a:gd name="T81" fmla="*/ 4 h 28"/>
                <a:gd name="T82" fmla="*/ 17 w 54"/>
                <a:gd name="T83" fmla="*/ 2 h 28"/>
                <a:gd name="T84" fmla="*/ 19 w 54"/>
                <a:gd name="T85" fmla="*/ 0 h 28"/>
                <a:gd name="T86" fmla="*/ 23 w 54"/>
                <a:gd name="T87" fmla="*/ 0 h 28"/>
                <a:gd name="T88" fmla="*/ 25 w 54"/>
                <a:gd name="T89" fmla="*/ 2 h 28"/>
                <a:gd name="T90" fmla="*/ 29 w 54"/>
                <a:gd name="T91" fmla="*/ 2 h 28"/>
                <a:gd name="T92" fmla="*/ 29 w 54"/>
                <a:gd name="T93" fmla="*/ 4 h 28"/>
                <a:gd name="T94" fmla="*/ 31 w 54"/>
                <a:gd name="T95" fmla="*/ 4 h 28"/>
                <a:gd name="T96" fmla="*/ 32 w 54"/>
                <a:gd name="T97" fmla="*/ 5 h 28"/>
                <a:gd name="T98" fmla="*/ 36 w 54"/>
                <a:gd name="T99" fmla="*/ 7 h 28"/>
                <a:gd name="T100" fmla="*/ 38 w 54"/>
                <a:gd name="T101" fmla="*/ 5 h 28"/>
                <a:gd name="T102" fmla="*/ 42 w 54"/>
                <a:gd name="T103" fmla="*/ 5 h 28"/>
                <a:gd name="T104" fmla="*/ 44 w 54"/>
                <a:gd name="T105" fmla="*/ 5 h 28"/>
                <a:gd name="T106" fmla="*/ 46 w 54"/>
                <a:gd name="T107" fmla="*/ 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4" h="28">
                  <a:moveTo>
                    <a:pt x="46" y="9"/>
                  </a:moveTo>
                  <a:lnTo>
                    <a:pt x="46" y="11"/>
                  </a:lnTo>
                  <a:lnTo>
                    <a:pt x="46" y="11"/>
                  </a:lnTo>
                  <a:lnTo>
                    <a:pt x="46" y="13"/>
                  </a:lnTo>
                  <a:lnTo>
                    <a:pt x="46" y="13"/>
                  </a:lnTo>
                  <a:lnTo>
                    <a:pt x="46" y="15"/>
                  </a:lnTo>
                  <a:lnTo>
                    <a:pt x="46" y="15"/>
                  </a:lnTo>
                  <a:lnTo>
                    <a:pt x="46" y="15"/>
                  </a:lnTo>
                  <a:lnTo>
                    <a:pt x="46" y="15"/>
                  </a:lnTo>
                  <a:lnTo>
                    <a:pt x="48" y="15"/>
                  </a:lnTo>
                  <a:lnTo>
                    <a:pt x="48" y="15"/>
                  </a:lnTo>
                  <a:lnTo>
                    <a:pt x="48" y="15"/>
                  </a:lnTo>
                  <a:lnTo>
                    <a:pt x="48" y="15"/>
                  </a:lnTo>
                  <a:lnTo>
                    <a:pt x="48" y="15"/>
                  </a:lnTo>
                  <a:lnTo>
                    <a:pt x="48" y="17"/>
                  </a:lnTo>
                  <a:lnTo>
                    <a:pt x="48" y="17"/>
                  </a:lnTo>
                  <a:lnTo>
                    <a:pt x="48" y="17"/>
                  </a:lnTo>
                  <a:lnTo>
                    <a:pt x="50" y="15"/>
                  </a:lnTo>
                  <a:lnTo>
                    <a:pt x="50" y="15"/>
                  </a:lnTo>
                  <a:lnTo>
                    <a:pt x="52" y="15"/>
                  </a:lnTo>
                  <a:lnTo>
                    <a:pt x="52" y="15"/>
                  </a:lnTo>
                  <a:lnTo>
                    <a:pt x="52" y="15"/>
                  </a:lnTo>
                  <a:lnTo>
                    <a:pt x="52" y="15"/>
                  </a:lnTo>
                  <a:lnTo>
                    <a:pt x="52" y="15"/>
                  </a:lnTo>
                  <a:lnTo>
                    <a:pt x="54" y="19"/>
                  </a:lnTo>
                  <a:lnTo>
                    <a:pt x="54" y="19"/>
                  </a:lnTo>
                  <a:lnTo>
                    <a:pt x="54" y="19"/>
                  </a:lnTo>
                  <a:lnTo>
                    <a:pt x="54" y="19"/>
                  </a:lnTo>
                  <a:lnTo>
                    <a:pt x="54" y="19"/>
                  </a:lnTo>
                  <a:lnTo>
                    <a:pt x="54" y="19"/>
                  </a:lnTo>
                  <a:lnTo>
                    <a:pt x="54" y="21"/>
                  </a:lnTo>
                  <a:lnTo>
                    <a:pt x="54" y="21"/>
                  </a:lnTo>
                  <a:lnTo>
                    <a:pt x="52" y="21"/>
                  </a:lnTo>
                  <a:lnTo>
                    <a:pt x="52" y="21"/>
                  </a:lnTo>
                  <a:lnTo>
                    <a:pt x="52" y="21"/>
                  </a:lnTo>
                  <a:lnTo>
                    <a:pt x="52" y="21"/>
                  </a:lnTo>
                  <a:lnTo>
                    <a:pt x="52" y="21"/>
                  </a:lnTo>
                  <a:lnTo>
                    <a:pt x="52" y="21"/>
                  </a:lnTo>
                  <a:lnTo>
                    <a:pt x="52" y="21"/>
                  </a:lnTo>
                  <a:lnTo>
                    <a:pt x="52" y="23"/>
                  </a:lnTo>
                  <a:lnTo>
                    <a:pt x="52" y="23"/>
                  </a:lnTo>
                  <a:lnTo>
                    <a:pt x="54" y="23"/>
                  </a:lnTo>
                  <a:lnTo>
                    <a:pt x="54" y="25"/>
                  </a:lnTo>
                  <a:lnTo>
                    <a:pt x="54" y="25"/>
                  </a:lnTo>
                  <a:lnTo>
                    <a:pt x="54" y="25"/>
                  </a:lnTo>
                  <a:lnTo>
                    <a:pt x="54" y="25"/>
                  </a:lnTo>
                  <a:lnTo>
                    <a:pt x="54" y="27"/>
                  </a:lnTo>
                  <a:lnTo>
                    <a:pt x="54" y="27"/>
                  </a:lnTo>
                  <a:lnTo>
                    <a:pt x="52" y="27"/>
                  </a:lnTo>
                  <a:lnTo>
                    <a:pt x="52" y="27"/>
                  </a:lnTo>
                  <a:lnTo>
                    <a:pt x="52" y="27"/>
                  </a:lnTo>
                  <a:lnTo>
                    <a:pt x="52" y="27"/>
                  </a:lnTo>
                  <a:lnTo>
                    <a:pt x="50" y="27"/>
                  </a:lnTo>
                  <a:lnTo>
                    <a:pt x="50" y="27"/>
                  </a:lnTo>
                  <a:lnTo>
                    <a:pt x="50" y="27"/>
                  </a:lnTo>
                  <a:lnTo>
                    <a:pt x="50" y="27"/>
                  </a:lnTo>
                  <a:lnTo>
                    <a:pt x="50" y="27"/>
                  </a:lnTo>
                  <a:lnTo>
                    <a:pt x="50" y="27"/>
                  </a:lnTo>
                  <a:lnTo>
                    <a:pt x="50" y="27"/>
                  </a:lnTo>
                  <a:lnTo>
                    <a:pt x="50" y="27"/>
                  </a:lnTo>
                  <a:lnTo>
                    <a:pt x="50" y="27"/>
                  </a:lnTo>
                  <a:lnTo>
                    <a:pt x="50" y="27"/>
                  </a:lnTo>
                  <a:lnTo>
                    <a:pt x="50" y="27"/>
                  </a:lnTo>
                  <a:lnTo>
                    <a:pt x="50" y="27"/>
                  </a:lnTo>
                  <a:lnTo>
                    <a:pt x="50" y="27"/>
                  </a:lnTo>
                  <a:lnTo>
                    <a:pt x="48" y="27"/>
                  </a:lnTo>
                  <a:lnTo>
                    <a:pt x="48" y="27"/>
                  </a:lnTo>
                  <a:lnTo>
                    <a:pt x="46" y="27"/>
                  </a:lnTo>
                  <a:lnTo>
                    <a:pt x="46" y="27"/>
                  </a:lnTo>
                  <a:lnTo>
                    <a:pt x="46" y="27"/>
                  </a:lnTo>
                  <a:lnTo>
                    <a:pt x="46" y="27"/>
                  </a:lnTo>
                  <a:lnTo>
                    <a:pt x="44" y="27"/>
                  </a:lnTo>
                  <a:lnTo>
                    <a:pt x="44" y="27"/>
                  </a:lnTo>
                  <a:lnTo>
                    <a:pt x="44" y="27"/>
                  </a:lnTo>
                  <a:lnTo>
                    <a:pt x="44" y="27"/>
                  </a:lnTo>
                  <a:lnTo>
                    <a:pt x="44" y="27"/>
                  </a:lnTo>
                  <a:lnTo>
                    <a:pt x="44" y="27"/>
                  </a:lnTo>
                  <a:lnTo>
                    <a:pt x="42" y="27"/>
                  </a:lnTo>
                  <a:lnTo>
                    <a:pt x="42" y="27"/>
                  </a:lnTo>
                  <a:lnTo>
                    <a:pt x="42" y="27"/>
                  </a:lnTo>
                  <a:lnTo>
                    <a:pt x="42" y="27"/>
                  </a:lnTo>
                  <a:lnTo>
                    <a:pt x="42" y="27"/>
                  </a:lnTo>
                  <a:lnTo>
                    <a:pt x="42" y="27"/>
                  </a:lnTo>
                  <a:lnTo>
                    <a:pt x="42" y="27"/>
                  </a:lnTo>
                  <a:lnTo>
                    <a:pt x="42" y="27"/>
                  </a:lnTo>
                  <a:lnTo>
                    <a:pt x="42" y="28"/>
                  </a:lnTo>
                  <a:lnTo>
                    <a:pt x="40" y="28"/>
                  </a:lnTo>
                  <a:lnTo>
                    <a:pt x="40" y="28"/>
                  </a:lnTo>
                  <a:lnTo>
                    <a:pt x="40" y="28"/>
                  </a:lnTo>
                  <a:lnTo>
                    <a:pt x="40" y="27"/>
                  </a:lnTo>
                  <a:lnTo>
                    <a:pt x="40" y="27"/>
                  </a:lnTo>
                  <a:lnTo>
                    <a:pt x="38" y="27"/>
                  </a:lnTo>
                  <a:lnTo>
                    <a:pt x="38" y="27"/>
                  </a:lnTo>
                  <a:lnTo>
                    <a:pt x="38" y="27"/>
                  </a:lnTo>
                  <a:lnTo>
                    <a:pt x="36" y="28"/>
                  </a:lnTo>
                  <a:lnTo>
                    <a:pt x="36" y="28"/>
                  </a:lnTo>
                  <a:lnTo>
                    <a:pt x="36" y="28"/>
                  </a:lnTo>
                  <a:lnTo>
                    <a:pt x="32" y="28"/>
                  </a:lnTo>
                  <a:lnTo>
                    <a:pt x="31" y="28"/>
                  </a:lnTo>
                  <a:lnTo>
                    <a:pt x="29" y="27"/>
                  </a:lnTo>
                  <a:lnTo>
                    <a:pt x="27" y="27"/>
                  </a:lnTo>
                  <a:lnTo>
                    <a:pt x="27" y="25"/>
                  </a:lnTo>
                  <a:lnTo>
                    <a:pt x="25" y="27"/>
                  </a:lnTo>
                  <a:lnTo>
                    <a:pt x="25" y="27"/>
                  </a:lnTo>
                  <a:lnTo>
                    <a:pt x="25" y="27"/>
                  </a:lnTo>
                  <a:lnTo>
                    <a:pt x="25" y="27"/>
                  </a:lnTo>
                  <a:lnTo>
                    <a:pt x="25" y="27"/>
                  </a:lnTo>
                  <a:lnTo>
                    <a:pt x="25" y="27"/>
                  </a:lnTo>
                  <a:lnTo>
                    <a:pt x="23" y="27"/>
                  </a:lnTo>
                  <a:lnTo>
                    <a:pt x="23" y="27"/>
                  </a:lnTo>
                  <a:lnTo>
                    <a:pt x="23" y="28"/>
                  </a:lnTo>
                  <a:lnTo>
                    <a:pt x="23" y="28"/>
                  </a:lnTo>
                  <a:lnTo>
                    <a:pt x="21" y="28"/>
                  </a:lnTo>
                  <a:lnTo>
                    <a:pt x="21" y="28"/>
                  </a:lnTo>
                  <a:lnTo>
                    <a:pt x="19" y="28"/>
                  </a:lnTo>
                  <a:lnTo>
                    <a:pt x="19" y="28"/>
                  </a:lnTo>
                  <a:lnTo>
                    <a:pt x="19" y="28"/>
                  </a:lnTo>
                  <a:lnTo>
                    <a:pt x="19" y="28"/>
                  </a:lnTo>
                  <a:lnTo>
                    <a:pt x="19" y="28"/>
                  </a:lnTo>
                  <a:lnTo>
                    <a:pt x="17" y="28"/>
                  </a:lnTo>
                  <a:lnTo>
                    <a:pt x="17" y="28"/>
                  </a:lnTo>
                  <a:lnTo>
                    <a:pt x="17" y="28"/>
                  </a:lnTo>
                  <a:lnTo>
                    <a:pt x="17" y="28"/>
                  </a:lnTo>
                  <a:lnTo>
                    <a:pt x="17" y="28"/>
                  </a:lnTo>
                  <a:lnTo>
                    <a:pt x="17" y="28"/>
                  </a:lnTo>
                  <a:lnTo>
                    <a:pt x="17" y="28"/>
                  </a:lnTo>
                  <a:lnTo>
                    <a:pt x="17" y="28"/>
                  </a:lnTo>
                  <a:lnTo>
                    <a:pt x="17" y="28"/>
                  </a:lnTo>
                  <a:lnTo>
                    <a:pt x="17" y="28"/>
                  </a:lnTo>
                  <a:lnTo>
                    <a:pt x="17" y="28"/>
                  </a:lnTo>
                  <a:lnTo>
                    <a:pt x="17" y="28"/>
                  </a:lnTo>
                  <a:lnTo>
                    <a:pt x="17" y="28"/>
                  </a:lnTo>
                  <a:lnTo>
                    <a:pt x="17" y="28"/>
                  </a:lnTo>
                  <a:lnTo>
                    <a:pt x="17" y="28"/>
                  </a:lnTo>
                  <a:lnTo>
                    <a:pt x="17" y="28"/>
                  </a:lnTo>
                  <a:lnTo>
                    <a:pt x="17" y="28"/>
                  </a:lnTo>
                  <a:lnTo>
                    <a:pt x="17" y="28"/>
                  </a:lnTo>
                  <a:lnTo>
                    <a:pt x="15" y="28"/>
                  </a:lnTo>
                  <a:lnTo>
                    <a:pt x="15" y="28"/>
                  </a:lnTo>
                  <a:lnTo>
                    <a:pt x="15" y="28"/>
                  </a:lnTo>
                  <a:lnTo>
                    <a:pt x="13" y="28"/>
                  </a:lnTo>
                  <a:lnTo>
                    <a:pt x="13" y="28"/>
                  </a:lnTo>
                  <a:lnTo>
                    <a:pt x="15" y="28"/>
                  </a:lnTo>
                  <a:lnTo>
                    <a:pt x="15" y="28"/>
                  </a:lnTo>
                  <a:lnTo>
                    <a:pt x="13" y="28"/>
                  </a:lnTo>
                  <a:lnTo>
                    <a:pt x="13" y="27"/>
                  </a:lnTo>
                  <a:lnTo>
                    <a:pt x="13" y="27"/>
                  </a:lnTo>
                  <a:lnTo>
                    <a:pt x="11" y="27"/>
                  </a:lnTo>
                  <a:lnTo>
                    <a:pt x="11" y="27"/>
                  </a:lnTo>
                  <a:lnTo>
                    <a:pt x="9" y="27"/>
                  </a:lnTo>
                  <a:lnTo>
                    <a:pt x="9" y="27"/>
                  </a:lnTo>
                  <a:lnTo>
                    <a:pt x="9" y="27"/>
                  </a:lnTo>
                  <a:lnTo>
                    <a:pt x="9" y="27"/>
                  </a:lnTo>
                  <a:lnTo>
                    <a:pt x="9" y="27"/>
                  </a:lnTo>
                  <a:lnTo>
                    <a:pt x="9" y="27"/>
                  </a:lnTo>
                  <a:lnTo>
                    <a:pt x="9" y="27"/>
                  </a:lnTo>
                  <a:lnTo>
                    <a:pt x="7" y="27"/>
                  </a:lnTo>
                  <a:lnTo>
                    <a:pt x="7" y="27"/>
                  </a:lnTo>
                  <a:lnTo>
                    <a:pt x="7" y="27"/>
                  </a:lnTo>
                  <a:lnTo>
                    <a:pt x="6" y="27"/>
                  </a:lnTo>
                  <a:lnTo>
                    <a:pt x="6" y="27"/>
                  </a:lnTo>
                  <a:lnTo>
                    <a:pt x="6" y="27"/>
                  </a:lnTo>
                  <a:lnTo>
                    <a:pt x="6" y="27"/>
                  </a:lnTo>
                  <a:lnTo>
                    <a:pt x="6" y="27"/>
                  </a:lnTo>
                  <a:lnTo>
                    <a:pt x="6" y="25"/>
                  </a:lnTo>
                  <a:lnTo>
                    <a:pt x="6" y="25"/>
                  </a:lnTo>
                  <a:lnTo>
                    <a:pt x="4" y="25"/>
                  </a:lnTo>
                  <a:lnTo>
                    <a:pt x="4" y="25"/>
                  </a:lnTo>
                  <a:lnTo>
                    <a:pt x="4" y="25"/>
                  </a:lnTo>
                  <a:lnTo>
                    <a:pt x="4" y="25"/>
                  </a:lnTo>
                  <a:lnTo>
                    <a:pt x="4" y="25"/>
                  </a:lnTo>
                  <a:lnTo>
                    <a:pt x="4" y="25"/>
                  </a:lnTo>
                  <a:lnTo>
                    <a:pt x="4" y="25"/>
                  </a:lnTo>
                  <a:lnTo>
                    <a:pt x="4" y="25"/>
                  </a:lnTo>
                  <a:lnTo>
                    <a:pt x="4" y="25"/>
                  </a:lnTo>
                  <a:lnTo>
                    <a:pt x="4" y="25"/>
                  </a:lnTo>
                  <a:lnTo>
                    <a:pt x="4" y="25"/>
                  </a:lnTo>
                  <a:lnTo>
                    <a:pt x="2" y="25"/>
                  </a:lnTo>
                  <a:lnTo>
                    <a:pt x="2" y="25"/>
                  </a:lnTo>
                  <a:lnTo>
                    <a:pt x="2" y="25"/>
                  </a:lnTo>
                  <a:lnTo>
                    <a:pt x="2" y="25"/>
                  </a:lnTo>
                  <a:lnTo>
                    <a:pt x="2" y="25"/>
                  </a:lnTo>
                  <a:lnTo>
                    <a:pt x="2" y="23"/>
                  </a:lnTo>
                  <a:lnTo>
                    <a:pt x="2" y="23"/>
                  </a:lnTo>
                  <a:lnTo>
                    <a:pt x="2" y="23"/>
                  </a:lnTo>
                  <a:lnTo>
                    <a:pt x="2" y="21"/>
                  </a:lnTo>
                  <a:lnTo>
                    <a:pt x="0" y="21"/>
                  </a:lnTo>
                  <a:lnTo>
                    <a:pt x="0" y="21"/>
                  </a:lnTo>
                  <a:lnTo>
                    <a:pt x="0" y="21"/>
                  </a:lnTo>
                  <a:lnTo>
                    <a:pt x="0" y="21"/>
                  </a:lnTo>
                  <a:lnTo>
                    <a:pt x="0" y="21"/>
                  </a:lnTo>
                  <a:lnTo>
                    <a:pt x="2" y="19"/>
                  </a:lnTo>
                  <a:lnTo>
                    <a:pt x="2" y="19"/>
                  </a:lnTo>
                  <a:lnTo>
                    <a:pt x="2" y="19"/>
                  </a:lnTo>
                  <a:lnTo>
                    <a:pt x="2" y="19"/>
                  </a:lnTo>
                  <a:lnTo>
                    <a:pt x="2" y="19"/>
                  </a:lnTo>
                  <a:lnTo>
                    <a:pt x="4" y="19"/>
                  </a:lnTo>
                  <a:lnTo>
                    <a:pt x="4" y="17"/>
                  </a:lnTo>
                  <a:lnTo>
                    <a:pt x="4" y="17"/>
                  </a:lnTo>
                  <a:lnTo>
                    <a:pt x="4" y="19"/>
                  </a:lnTo>
                  <a:lnTo>
                    <a:pt x="4" y="17"/>
                  </a:lnTo>
                  <a:lnTo>
                    <a:pt x="4" y="17"/>
                  </a:lnTo>
                  <a:lnTo>
                    <a:pt x="4" y="17"/>
                  </a:lnTo>
                  <a:lnTo>
                    <a:pt x="4" y="15"/>
                  </a:lnTo>
                  <a:lnTo>
                    <a:pt x="4" y="15"/>
                  </a:lnTo>
                  <a:lnTo>
                    <a:pt x="4" y="15"/>
                  </a:lnTo>
                  <a:lnTo>
                    <a:pt x="4" y="15"/>
                  </a:lnTo>
                  <a:lnTo>
                    <a:pt x="4" y="15"/>
                  </a:lnTo>
                  <a:lnTo>
                    <a:pt x="4" y="15"/>
                  </a:lnTo>
                  <a:lnTo>
                    <a:pt x="4" y="15"/>
                  </a:lnTo>
                  <a:lnTo>
                    <a:pt x="4" y="15"/>
                  </a:lnTo>
                  <a:lnTo>
                    <a:pt x="4" y="13"/>
                  </a:lnTo>
                  <a:lnTo>
                    <a:pt x="4" y="13"/>
                  </a:lnTo>
                  <a:lnTo>
                    <a:pt x="4" y="13"/>
                  </a:lnTo>
                  <a:lnTo>
                    <a:pt x="6" y="13"/>
                  </a:lnTo>
                  <a:lnTo>
                    <a:pt x="6" y="13"/>
                  </a:lnTo>
                  <a:lnTo>
                    <a:pt x="6" y="13"/>
                  </a:lnTo>
                  <a:lnTo>
                    <a:pt x="6" y="13"/>
                  </a:lnTo>
                  <a:lnTo>
                    <a:pt x="6" y="13"/>
                  </a:lnTo>
                  <a:lnTo>
                    <a:pt x="6" y="13"/>
                  </a:lnTo>
                  <a:lnTo>
                    <a:pt x="6" y="13"/>
                  </a:lnTo>
                  <a:lnTo>
                    <a:pt x="6" y="13"/>
                  </a:lnTo>
                  <a:lnTo>
                    <a:pt x="6" y="13"/>
                  </a:lnTo>
                  <a:lnTo>
                    <a:pt x="6" y="13"/>
                  </a:lnTo>
                  <a:lnTo>
                    <a:pt x="6" y="13"/>
                  </a:lnTo>
                  <a:lnTo>
                    <a:pt x="6" y="13"/>
                  </a:lnTo>
                  <a:lnTo>
                    <a:pt x="7" y="11"/>
                  </a:lnTo>
                  <a:lnTo>
                    <a:pt x="7" y="11"/>
                  </a:lnTo>
                  <a:lnTo>
                    <a:pt x="7" y="9"/>
                  </a:lnTo>
                  <a:lnTo>
                    <a:pt x="7" y="9"/>
                  </a:lnTo>
                  <a:lnTo>
                    <a:pt x="9" y="9"/>
                  </a:lnTo>
                  <a:lnTo>
                    <a:pt x="9" y="9"/>
                  </a:lnTo>
                  <a:lnTo>
                    <a:pt x="9" y="7"/>
                  </a:lnTo>
                  <a:lnTo>
                    <a:pt x="11" y="7"/>
                  </a:lnTo>
                  <a:lnTo>
                    <a:pt x="11" y="5"/>
                  </a:lnTo>
                  <a:lnTo>
                    <a:pt x="11" y="5"/>
                  </a:lnTo>
                  <a:lnTo>
                    <a:pt x="11" y="5"/>
                  </a:lnTo>
                  <a:lnTo>
                    <a:pt x="11" y="5"/>
                  </a:lnTo>
                  <a:lnTo>
                    <a:pt x="11" y="5"/>
                  </a:lnTo>
                  <a:lnTo>
                    <a:pt x="11" y="5"/>
                  </a:lnTo>
                  <a:lnTo>
                    <a:pt x="13" y="5"/>
                  </a:lnTo>
                  <a:lnTo>
                    <a:pt x="13" y="4"/>
                  </a:lnTo>
                  <a:lnTo>
                    <a:pt x="13" y="4"/>
                  </a:lnTo>
                  <a:lnTo>
                    <a:pt x="13" y="4"/>
                  </a:lnTo>
                  <a:lnTo>
                    <a:pt x="13" y="4"/>
                  </a:lnTo>
                  <a:lnTo>
                    <a:pt x="15" y="4"/>
                  </a:lnTo>
                  <a:lnTo>
                    <a:pt x="17" y="2"/>
                  </a:lnTo>
                  <a:lnTo>
                    <a:pt x="17" y="2"/>
                  </a:lnTo>
                  <a:lnTo>
                    <a:pt x="17" y="2"/>
                  </a:lnTo>
                  <a:lnTo>
                    <a:pt x="17" y="2"/>
                  </a:lnTo>
                  <a:lnTo>
                    <a:pt x="17" y="2"/>
                  </a:lnTo>
                  <a:lnTo>
                    <a:pt x="17" y="2"/>
                  </a:lnTo>
                  <a:lnTo>
                    <a:pt x="19" y="0"/>
                  </a:lnTo>
                  <a:lnTo>
                    <a:pt x="19" y="0"/>
                  </a:lnTo>
                  <a:lnTo>
                    <a:pt x="19" y="0"/>
                  </a:lnTo>
                  <a:lnTo>
                    <a:pt x="19" y="0"/>
                  </a:lnTo>
                  <a:lnTo>
                    <a:pt x="19" y="0"/>
                  </a:lnTo>
                  <a:lnTo>
                    <a:pt x="19" y="0"/>
                  </a:lnTo>
                  <a:lnTo>
                    <a:pt x="19" y="0"/>
                  </a:lnTo>
                  <a:lnTo>
                    <a:pt x="21" y="0"/>
                  </a:lnTo>
                  <a:lnTo>
                    <a:pt x="21" y="0"/>
                  </a:lnTo>
                  <a:lnTo>
                    <a:pt x="23" y="0"/>
                  </a:lnTo>
                  <a:lnTo>
                    <a:pt x="23" y="0"/>
                  </a:lnTo>
                  <a:lnTo>
                    <a:pt x="23" y="0"/>
                  </a:lnTo>
                  <a:lnTo>
                    <a:pt x="23" y="0"/>
                  </a:lnTo>
                  <a:lnTo>
                    <a:pt x="25" y="0"/>
                  </a:lnTo>
                  <a:lnTo>
                    <a:pt x="25" y="0"/>
                  </a:lnTo>
                  <a:lnTo>
                    <a:pt x="25" y="0"/>
                  </a:lnTo>
                  <a:lnTo>
                    <a:pt x="25" y="2"/>
                  </a:lnTo>
                  <a:lnTo>
                    <a:pt x="25" y="2"/>
                  </a:lnTo>
                  <a:lnTo>
                    <a:pt x="27" y="0"/>
                  </a:lnTo>
                  <a:lnTo>
                    <a:pt x="27" y="0"/>
                  </a:lnTo>
                  <a:lnTo>
                    <a:pt x="27" y="0"/>
                  </a:lnTo>
                  <a:lnTo>
                    <a:pt x="29" y="0"/>
                  </a:lnTo>
                  <a:lnTo>
                    <a:pt x="29" y="2"/>
                  </a:lnTo>
                  <a:lnTo>
                    <a:pt x="29" y="2"/>
                  </a:lnTo>
                  <a:lnTo>
                    <a:pt x="31" y="2"/>
                  </a:lnTo>
                  <a:lnTo>
                    <a:pt x="31" y="2"/>
                  </a:lnTo>
                  <a:lnTo>
                    <a:pt x="29" y="2"/>
                  </a:lnTo>
                  <a:lnTo>
                    <a:pt x="29" y="4"/>
                  </a:lnTo>
                  <a:lnTo>
                    <a:pt x="29" y="4"/>
                  </a:lnTo>
                  <a:lnTo>
                    <a:pt x="29" y="4"/>
                  </a:lnTo>
                  <a:lnTo>
                    <a:pt x="29" y="4"/>
                  </a:lnTo>
                  <a:lnTo>
                    <a:pt x="29" y="4"/>
                  </a:lnTo>
                  <a:lnTo>
                    <a:pt x="29" y="4"/>
                  </a:lnTo>
                  <a:lnTo>
                    <a:pt x="29" y="5"/>
                  </a:lnTo>
                  <a:lnTo>
                    <a:pt x="31" y="4"/>
                  </a:lnTo>
                  <a:lnTo>
                    <a:pt x="31" y="4"/>
                  </a:lnTo>
                  <a:lnTo>
                    <a:pt x="31" y="4"/>
                  </a:lnTo>
                  <a:lnTo>
                    <a:pt x="31" y="4"/>
                  </a:lnTo>
                  <a:lnTo>
                    <a:pt x="31" y="4"/>
                  </a:lnTo>
                  <a:lnTo>
                    <a:pt x="32" y="5"/>
                  </a:lnTo>
                  <a:lnTo>
                    <a:pt x="32" y="5"/>
                  </a:lnTo>
                  <a:lnTo>
                    <a:pt x="32" y="5"/>
                  </a:lnTo>
                  <a:lnTo>
                    <a:pt x="34" y="5"/>
                  </a:lnTo>
                  <a:lnTo>
                    <a:pt x="34" y="5"/>
                  </a:lnTo>
                  <a:lnTo>
                    <a:pt x="36" y="5"/>
                  </a:lnTo>
                  <a:lnTo>
                    <a:pt x="36" y="5"/>
                  </a:lnTo>
                  <a:lnTo>
                    <a:pt x="36" y="5"/>
                  </a:lnTo>
                  <a:lnTo>
                    <a:pt x="36" y="7"/>
                  </a:lnTo>
                  <a:lnTo>
                    <a:pt x="38" y="5"/>
                  </a:lnTo>
                  <a:lnTo>
                    <a:pt x="38" y="5"/>
                  </a:lnTo>
                  <a:lnTo>
                    <a:pt x="38" y="5"/>
                  </a:lnTo>
                  <a:lnTo>
                    <a:pt x="38" y="5"/>
                  </a:lnTo>
                  <a:lnTo>
                    <a:pt x="38" y="5"/>
                  </a:lnTo>
                  <a:lnTo>
                    <a:pt x="38" y="5"/>
                  </a:lnTo>
                  <a:lnTo>
                    <a:pt x="40" y="4"/>
                  </a:lnTo>
                  <a:lnTo>
                    <a:pt x="40" y="4"/>
                  </a:lnTo>
                  <a:lnTo>
                    <a:pt x="40" y="4"/>
                  </a:lnTo>
                  <a:lnTo>
                    <a:pt x="40" y="4"/>
                  </a:lnTo>
                  <a:lnTo>
                    <a:pt x="40" y="4"/>
                  </a:lnTo>
                  <a:lnTo>
                    <a:pt x="42" y="5"/>
                  </a:lnTo>
                  <a:lnTo>
                    <a:pt x="42" y="5"/>
                  </a:lnTo>
                  <a:lnTo>
                    <a:pt x="42" y="5"/>
                  </a:lnTo>
                  <a:lnTo>
                    <a:pt x="44" y="5"/>
                  </a:lnTo>
                  <a:lnTo>
                    <a:pt x="44" y="5"/>
                  </a:lnTo>
                  <a:lnTo>
                    <a:pt x="44" y="5"/>
                  </a:lnTo>
                  <a:lnTo>
                    <a:pt x="44" y="5"/>
                  </a:lnTo>
                  <a:lnTo>
                    <a:pt x="44" y="5"/>
                  </a:lnTo>
                  <a:lnTo>
                    <a:pt x="46" y="5"/>
                  </a:lnTo>
                  <a:lnTo>
                    <a:pt x="46" y="7"/>
                  </a:lnTo>
                  <a:lnTo>
                    <a:pt x="46" y="7"/>
                  </a:lnTo>
                  <a:lnTo>
                    <a:pt x="46" y="7"/>
                  </a:lnTo>
                  <a:lnTo>
                    <a:pt x="46" y="7"/>
                  </a:lnTo>
                  <a:lnTo>
                    <a:pt x="46" y="7"/>
                  </a:lnTo>
                  <a:lnTo>
                    <a:pt x="46" y="7"/>
                  </a:lnTo>
                  <a:lnTo>
                    <a:pt x="46" y="9"/>
                  </a:lnTo>
                  <a:lnTo>
                    <a:pt x="46" y="9"/>
                  </a:lnTo>
                  <a:lnTo>
                    <a:pt x="46" y="9"/>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42"/>
            <p:cNvSpPr>
              <a:spLocks/>
            </p:cNvSpPr>
            <p:nvPr/>
          </p:nvSpPr>
          <p:spPr bwMode="auto">
            <a:xfrm>
              <a:off x="5532438" y="5289550"/>
              <a:ext cx="238125" cy="249238"/>
            </a:xfrm>
            <a:custGeom>
              <a:avLst/>
              <a:gdLst>
                <a:gd name="T0" fmla="*/ 89 w 150"/>
                <a:gd name="T1" fmla="*/ 8 h 157"/>
                <a:gd name="T2" fmla="*/ 94 w 150"/>
                <a:gd name="T3" fmla="*/ 17 h 157"/>
                <a:gd name="T4" fmla="*/ 98 w 150"/>
                <a:gd name="T5" fmla="*/ 29 h 157"/>
                <a:gd name="T6" fmla="*/ 104 w 150"/>
                <a:gd name="T7" fmla="*/ 33 h 157"/>
                <a:gd name="T8" fmla="*/ 110 w 150"/>
                <a:gd name="T9" fmla="*/ 36 h 157"/>
                <a:gd name="T10" fmla="*/ 117 w 150"/>
                <a:gd name="T11" fmla="*/ 40 h 157"/>
                <a:gd name="T12" fmla="*/ 121 w 150"/>
                <a:gd name="T13" fmla="*/ 46 h 157"/>
                <a:gd name="T14" fmla="*/ 123 w 150"/>
                <a:gd name="T15" fmla="*/ 52 h 157"/>
                <a:gd name="T16" fmla="*/ 127 w 150"/>
                <a:gd name="T17" fmla="*/ 58 h 157"/>
                <a:gd name="T18" fmla="*/ 129 w 150"/>
                <a:gd name="T19" fmla="*/ 61 h 157"/>
                <a:gd name="T20" fmla="*/ 135 w 150"/>
                <a:gd name="T21" fmla="*/ 63 h 157"/>
                <a:gd name="T22" fmla="*/ 142 w 150"/>
                <a:gd name="T23" fmla="*/ 67 h 157"/>
                <a:gd name="T24" fmla="*/ 144 w 150"/>
                <a:gd name="T25" fmla="*/ 71 h 157"/>
                <a:gd name="T26" fmla="*/ 148 w 150"/>
                <a:gd name="T27" fmla="*/ 75 h 157"/>
                <a:gd name="T28" fmla="*/ 142 w 150"/>
                <a:gd name="T29" fmla="*/ 79 h 157"/>
                <a:gd name="T30" fmla="*/ 135 w 150"/>
                <a:gd name="T31" fmla="*/ 81 h 157"/>
                <a:gd name="T32" fmla="*/ 129 w 150"/>
                <a:gd name="T33" fmla="*/ 84 h 157"/>
                <a:gd name="T34" fmla="*/ 125 w 150"/>
                <a:gd name="T35" fmla="*/ 90 h 157"/>
                <a:gd name="T36" fmla="*/ 119 w 150"/>
                <a:gd name="T37" fmla="*/ 94 h 157"/>
                <a:gd name="T38" fmla="*/ 116 w 150"/>
                <a:gd name="T39" fmla="*/ 96 h 157"/>
                <a:gd name="T40" fmla="*/ 112 w 150"/>
                <a:gd name="T41" fmla="*/ 102 h 157"/>
                <a:gd name="T42" fmla="*/ 108 w 150"/>
                <a:gd name="T43" fmla="*/ 111 h 157"/>
                <a:gd name="T44" fmla="*/ 100 w 150"/>
                <a:gd name="T45" fmla="*/ 117 h 157"/>
                <a:gd name="T46" fmla="*/ 94 w 150"/>
                <a:gd name="T47" fmla="*/ 123 h 157"/>
                <a:gd name="T48" fmla="*/ 91 w 150"/>
                <a:gd name="T49" fmla="*/ 132 h 157"/>
                <a:gd name="T50" fmla="*/ 83 w 150"/>
                <a:gd name="T51" fmla="*/ 136 h 157"/>
                <a:gd name="T52" fmla="*/ 75 w 150"/>
                <a:gd name="T53" fmla="*/ 136 h 157"/>
                <a:gd name="T54" fmla="*/ 68 w 150"/>
                <a:gd name="T55" fmla="*/ 134 h 157"/>
                <a:gd name="T56" fmla="*/ 60 w 150"/>
                <a:gd name="T57" fmla="*/ 131 h 157"/>
                <a:gd name="T58" fmla="*/ 50 w 150"/>
                <a:gd name="T59" fmla="*/ 129 h 157"/>
                <a:gd name="T60" fmla="*/ 46 w 150"/>
                <a:gd name="T61" fmla="*/ 134 h 157"/>
                <a:gd name="T62" fmla="*/ 45 w 150"/>
                <a:gd name="T63" fmla="*/ 140 h 157"/>
                <a:gd name="T64" fmla="*/ 39 w 150"/>
                <a:gd name="T65" fmla="*/ 146 h 157"/>
                <a:gd name="T66" fmla="*/ 33 w 150"/>
                <a:gd name="T67" fmla="*/ 152 h 157"/>
                <a:gd name="T68" fmla="*/ 25 w 150"/>
                <a:gd name="T69" fmla="*/ 155 h 157"/>
                <a:gd name="T70" fmla="*/ 16 w 150"/>
                <a:gd name="T71" fmla="*/ 155 h 157"/>
                <a:gd name="T72" fmla="*/ 12 w 150"/>
                <a:gd name="T73" fmla="*/ 152 h 157"/>
                <a:gd name="T74" fmla="*/ 14 w 150"/>
                <a:gd name="T75" fmla="*/ 144 h 157"/>
                <a:gd name="T76" fmla="*/ 14 w 150"/>
                <a:gd name="T77" fmla="*/ 136 h 157"/>
                <a:gd name="T78" fmla="*/ 10 w 150"/>
                <a:gd name="T79" fmla="*/ 131 h 157"/>
                <a:gd name="T80" fmla="*/ 8 w 150"/>
                <a:gd name="T81" fmla="*/ 123 h 157"/>
                <a:gd name="T82" fmla="*/ 0 w 150"/>
                <a:gd name="T83" fmla="*/ 119 h 157"/>
                <a:gd name="T84" fmla="*/ 0 w 150"/>
                <a:gd name="T85" fmla="*/ 104 h 157"/>
                <a:gd name="T86" fmla="*/ 0 w 150"/>
                <a:gd name="T87" fmla="*/ 88 h 157"/>
                <a:gd name="T88" fmla="*/ 0 w 150"/>
                <a:gd name="T89" fmla="*/ 75 h 157"/>
                <a:gd name="T90" fmla="*/ 12 w 150"/>
                <a:gd name="T91" fmla="*/ 71 h 157"/>
                <a:gd name="T92" fmla="*/ 18 w 150"/>
                <a:gd name="T93" fmla="*/ 65 h 157"/>
                <a:gd name="T94" fmla="*/ 18 w 150"/>
                <a:gd name="T95" fmla="*/ 56 h 157"/>
                <a:gd name="T96" fmla="*/ 18 w 150"/>
                <a:gd name="T97" fmla="*/ 46 h 157"/>
                <a:gd name="T98" fmla="*/ 18 w 150"/>
                <a:gd name="T99" fmla="*/ 36 h 157"/>
                <a:gd name="T100" fmla="*/ 18 w 150"/>
                <a:gd name="T101" fmla="*/ 27 h 157"/>
                <a:gd name="T102" fmla="*/ 18 w 150"/>
                <a:gd name="T103" fmla="*/ 15 h 157"/>
                <a:gd name="T104" fmla="*/ 20 w 150"/>
                <a:gd name="T105" fmla="*/ 8 h 157"/>
                <a:gd name="T106" fmla="*/ 29 w 150"/>
                <a:gd name="T107" fmla="*/ 8 h 157"/>
                <a:gd name="T108" fmla="*/ 39 w 150"/>
                <a:gd name="T109" fmla="*/ 6 h 157"/>
                <a:gd name="T110" fmla="*/ 46 w 150"/>
                <a:gd name="T111" fmla="*/ 4 h 157"/>
                <a:gd name="T112" fmla="*/ 54 w 150"/>
                <a:gd name="T113" fmla="*/ 6 h 157"/>
                <a:gd name="T114" fmla="*/ 58 w 150"/>
                <a:gd name="T115" fmla="*/ 11 h 157"/>
                <a:gd name="T116" fmla="*/ 64 w 150"/>
                <a:gd name="T117" fmla="*/ 8 h 157"/>
                <a:gd name="T118" fmla="*/ 69 w 150"/>
                <a:gd name="T119" fmla="*/ 4 h 157"/>
                <a:gd name="T120" fmla="*/ 75 w 150"/>
                <a:gd name="T121" fmla="*/ 2 h 157"/>
                <a:gd name="T122" fmla="*/ 83 w 150"/>
                <a:gd name="T12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0" h="157">
                  <a:moveTo>
                    <a:pt x="85" y="0"/>
                  </a:moveTo>
                  <a:lnTo>
                    <a:pt x="85" y="2"/>
                  </a:lnTo>
                  <a:lnTo>
                    <a:pt x="85" y="4"/>
                  </a:lnTo>
                  <a:lnTo>
                    <a:pt x="87" y="6"/>
                  </a:lnTo>
                  <a:lnTo>
                    <a:pt x="89" y="8"/>
                  </a:lnTo>
                  <a:lnTo>
                    <a:pt x="89" y="10"/>
                  </a:lnTo>
                  <a:lnTo>
                    <a:pt x="91" y="11"/>
                  </a:lnTo>
                  <a:lnTo>
                    <a:pt x="93" y="13"/>
                  </a:lnTo>
                  <a:lnTo>
                    <a:pt x="93" y="15"/>
                  </a:lnTo>
                  <a:lnTo>
                    <a:pt x="94" y="17"/>
                  </a:lnTo>
                  <a:lnTo>
                    <a:pt x="96" y="19"/>
                  </a:lnTo>
                  <a:lnTo>
                    <a:pt x="96" y="21"/>
                  </a:lnTo>
                  <a:lnTo>
                    <a:pt x="96" y="23"/>
                  </a:lnTo>
                  <a:lnTo>
                    <a:pt x="98" y="25"/>
                  </a:lnTo>
                  <a:lnTo>
                    <a:pt x="98" y="29"/>
                  </a:lnTo>
                  <a:lnTo>
                    <a:pt x="100" y="29"/>
                  </a:lnTo>
                  <a:lnTo>
                    <a:pt x="102" y="29"/>
                  </a:lnTo>
                  <a:lnTo>
                    <a:pt x="102" y="31"/>
                  </a:lnTo>
                  <a:lnTo>
                    <a:pt x="104" y="31"/>
                  </a:lnTo>
                  <a:lnTo>
                    <a:pt x="104" y="33"/>
                  </a:lnTo>
                  <a:lnTo>
                    <a:pt x="106" y="33"/>
                  </a:lnTo>
                  <a:lnTo>
                    <a:pt x="106" y="35"/>
                  </a:lnTo>
                  <a:lnTo>
                    <a:pt x="108" y="35"/>
                  </a:lnTo>
                  <a:lnTo>
                    <a:pt x="108" y="36"/>
                  </a:lnTo>
                  <a:lnTo>
                    <a:pt x="110" y="36"/>
                  </a:lnTo>
                  <a:lnTo>
                    <a:pt x="112" y="36"/>
                  </a:lnTo>
                  <a:lnTo>
                    <a:pt x="114" y="36"/>
                  </a:lnTo>
                  <a:lnTo>
                    <a:pt x="114" y="38"/>
                  </a:lnTo>
                  <a:lnTo>
                    <a:pt x="116" y="38"/>
                  </a:lnTo>
                  <a:lnTo>
                    <a:pt x="117" y="40"/>
                  </a:lnTo>
                  <a:lnTo>
                    <a:pt x="117" y="42"/>
                  </a:lnTo>
                  <a:lnTo>
                    <a:pt x="117" y="46"/>
                  </a:lnTo>
                  <a:lnTo>
                    <a:pt x="117" y="44"/>
                  </a:lnTo>
                  <a:lnTo>
                    <a:pt x="119" y="44"/>
                  </a:lnTo>
                  <a:lnTo>
                    <a:pt x="121" y="46"/>
                  </a:lnTo>
                  <a:lnTo>
                    <a:pt x="123" y="44"/>
                  </a:lnTo>
                  <a:lnTo>
                    <a:pt x="123" y="46"/>
                  </a:lnTo>
                  <a:lnTo>
                    <a:pt x="123" y="48"/>
                  </a:lnTo>
                  <a:lnTo>
                    <a:pt x="123" y="50"/>
                  </a:lnTo>
                  <a:lnTo>
                    <a:pt x="123" y="52"/>
                  </a:lnTo>
                  <a:lnTo>
                    <a:pt x="123" y="54"/>
                  </a:lnTo>
                  <a:lnTo>
                    <a:pt x="123" y="56"/>
                  </a:lnTo>
                  <a:lnTo>
                    <a:pt x="125" y="56"/>
                  </a:lnTo>
                  <a:lnTo>
                    <a:pt x="125" y="58"/>
                  </a:lnTo>
                  <a:lnTo>
                    <a:pt x="127" y="58"/>
                  </a:lnTo>
                  <a:lnTo>
                    <a:pt x="127" y="59"/>
                  </a:lnTo>
                  <a:lnTo>
                    <a:pt x="127" y="61"/>
                  </a:lnTo>
                  <a:lnTo>
                    <a:pt x="129" y="61"/>
                  </a:lnTo>
                  <a:lnTo>
                    <a:pt x="127" y="61"/>
                  </a:lnTo>
                  <a:lnTo>
                    <a:pt x="129" y="61"/>
                  </a:lnTo>
                  <a:lnTo>
                    <a:pt x="127" y="63"/>
                  </a:lnTo>
                  <a:lnTo>
                    <a:pt x="129" y="63"/>
                  </a:lnTo>
                  <a:lnTo>
                    <a:pt x="131" y="63"/>
                  </a:lnTo>
                  <a:lnTo>
                    <a:pt x="133" y="63"/>
                  </a:lnTo>
                  <a:lnTo>
                    <a:pt x="135" y="63"/>
                  </a:lnTo>
                  <a:lnTo>
                    <a:pt x="135" y="65"/>
                  </a:lnTo>
                  <a:lnTo>
                    <a:pt x="137" y="65"/>
                  </a:lnTo>
                  <a:lnTo>
                    <a:pt x="139" y="65"/>
                  </a:lnTo>
                  <a:lnTo>
                    <a:pt x="141" y="65"/>
                  </a:lnTo>
                  <a:lnTo>
                    <a:pt x="142" y="67"/>
                  </a:lnTo>
                  <a:lnTo>
                    <a:pt x="144" y="67"/>
                  </a:lnTo>
                  <a:lnTo>
                    <a:pt x="146" y="67"/>
                  </a:lnTo>
                  <a:lnTo>
                    <a:pt x="146" y="69"/>
                  </a:lnTo>
                  <a:lnTo>
                    <a:pt x="144" y="69"/>
                  </a:lnTo>
                  <a:lnTo>
                    <a:pt x="144" y="71"/>
                  </a:lnTo>
                  <a:lnTo>
                    <a:pt x="146" y="71"/>
                  </a:lnTo>
                  <a:lnTo>
                    <a:pt x="146" y="73"/>
                  </a:lnTo>
                  <a:lnTo>
                    <a:pt x="148" y="73"/>
                  </a:lnTo>
                  <a:lnTo>
                    <a:pt x="150" y="75"/>
                  </a:lnTo>
                  <a:lnTo>
                    <a:pt x="148" y="75"/>
                  </a:lnTo>
                  <a:lnTo>
                    <a:pt x="146" y="75"/>
                  </a:lnTo>
                  <a:lnTo>
                    <a:pt x="144" y="75"/>
                  </a:lnTo>
                  <a:lnTo>
                    <a:pt x="144" y="77"/>
                  </a:lnTo>
                  <a:lnTo>
                    <a:pt x="144" y="79"/>
                  </a:lnTo>
                  <a:lnTo>
                    <a:pt x="142" y="79"/>
                  </a:lnTo>
                  <a:lnTo>
                    <a:pt x="141" y="79"/>
                  </a:lnTo>
                  <a:lnTo>
                    <a:pt x="141" y="81"/>
                  </a:lnTo>
                  <a:lnTo>
                    <a:pt x="139" y="81"/>
                  </a:lnTo>
                  <a:lnTo>
                    <a:pt x="137" y="81"/>
                  </a:lnTo>
                  <a:lnTo>
                    <a:pt x="135" y="81"/>
                  </a:lnTo>
                  <a:lnTo>
                    <a:pt x="133" y="81"/>
                  </a:lnTo>
                  <a:lnTo>
                    <a:pt x="133" y="83"/>
                  </a:lnTo>
                  <a:lnTo>
                    <a:pt x="131" y="83"/>
                  </a:lnTo>
                  <a:lnTo>
                    <a:pt x="131" y="84"/>
                  </a:lnTo>
                  <a:lnTo>
                    <a:pt x="129" y="84"/>
                  </a:lnTo>
                  <a:lnTo>
                    <a:pt x="129" y="86"/>
                  </a:lnTo>
                  <a:lnTo>
                    <a:pt x="129" y="88"/>
                  </a:lnTo>
                  <a:lnTo>
                    <a:pt x="127" y="88"/>
                  </a:lnTo>
                  <a:lnTo>
                    <a:pt x="127" y="90"/>
                  </a:lnTo>
                  <a:lnTo>
                    <a:pt x="125" y="90"/>
                  </a:lnTo>
                  <a:lnTo>
                    <a:pt x="125" y="92"/>
                  </a:lnTo>
                  <a:lnTo>
                    <a:pt x="123" y="92"/>
                  </a:lnTo>
                  <a:lnTo>
                    <a:pt x="121" y="92"/>
                  </a:lnTo>
                  <a:lnTo>
                    <a:pt x="121" y="94"/>
                  </a:lnTo>
                  <a:lnTo>
                    <a:pt x="119" y="94"/>
                  </a:lnTo>
                  <a:lnTo>
                    <a:pt x="119" y="96"/>
                  </a:lnTo>
                  <a:lnTo>
                    <a:pt x="119" y="94"/>
                  </a:lnTo>
                  <a:lnTo>
                    <a:pt x="119" y="96"/>
                  </a:lnTo>
                  <a:lnTo>
                    <a:pt x="117" y="96"/>
                  </a:lnTo>
                  <a:lnTo>
                    <a:pt x="116" y="96"/>
                  </a:lnTo>
                  <a:lnTo>
                    <a:pt x="116" y="98"/>
                  </a:lnTo>
                  <a:lnTo>
                    <a:pt x="114" y="98"/>
                  </a:lnTo>
                  <a:lnTo>
                    <a:pt x="114" y="100"/>
                  </a:lnTo>
                  <a:lnTo>
                    <a:pt x="112" y="100"/>
                  </a:lnTo>
                  <a:lnTo>
                    <a:pt x="112" y="102"/>
                  </a:lnTo>
                  <a:lnTo>
                    <a:pt x="112" y="104"/>
                  </a:lnTo>
                  <a:lnTo>
                    <a:pt x="112" y="107"/>
                  </a:lnTo>
                  <a:lnTo>
                    <a:pt x="110" y="109"/>
                  </a:lnTo>
                  <a:lnTo>
                    <a:pt x="110" y="111"/>
                  </a:lnTo>
                  <a:lnTo>
                    <a:pt x="108" y="111"/>
                  </a:lnTo>
                  <a:lnTo>
                    <a:pt x="106" y="113"/>
                  </a:lnTo>
                  <a:lnTo>
                    <a:pt x="104" y="115"/>
                  </a:lnTo>
                  <a:lnTo>
                    <a:pt x="104" y="117"/>
                  </a:lnTo>
                  <a:lnTo>
                    <a:pt x="102" y="117"/>
                  </a:lnTo>
                  <a:lnTo>
                    <a:pt x="100" y="117"/>
                  </a:lnTo>
                  <a:lnTo>
                    <a:pt x="96" y="117"/>
                  </a:lnTo>
                  <a:lnTo>
                    <a:pt x="96" y="119"/>
                  </a:lnTo>
                  <a:lnTo>
                    <a:pt x="94" y="119"/>
                  </a:lnTo>
                  <a:lnTo>
                    <a:pt x="94" y="121"/>
                  </a:lnTo>
                  <a:lnTo>
                    <a:pt x="94" y="123"/>
                  </a:lnTo>
                  <a:lnTo>
                    <a:pt x="94" y="125"/>
                  </a:lnTo>
                  <a:lnTo>
                    <a:pt x="93" y="129"/>
                  </a:lnTo>
                  <a:lnTo>
                    <a:pt x="93" y="131"/>
                  </a:lnTo>
                  <a:lnTo>
                    <a:pt x="91" y="131"/>
                  </a:lnTo>
                  <a:lnTo>
                    <a:pt x="91" y="132"/>
                  </a:lnTo>
                  <a:lnTo>
                    <a:pt x="91" y="134"/>
                  </a:lnTo>
                  <a:lnTo>
                    <a:pt x="89" y="136"/>
                  </a:lnTo>
                  <a:lnTo>
                    <a:pt x="87" y="136"/>
                  </a:lnTo>
                  <a:lnTo>
                    <a:pt x="85" y="136"/>
                  </a:lnTo>
                  <a:lnTo>
                    <a:pt x="83" y="136"/>
                  </a:lnTo>
                  <a:lnTo>
                    <a:pt x="81" y="136"/>
                  </a:lnTo>
                  <a:lnTo>
                    <a:pt x="79" y="138"/>
                  </a:lnTo>
                  <a:lnTo>
                    <a:pt x="77" y="138"/>
                  </a:lnTo>
                  <a:lnTo>
                    <a:pt x="75" y="138"/>
                  </a:lnTo>
                  <a:lnTo>
                    <a:pt x="75" y="136"/>
                  </a:lnTo>
                  <a:lnTo>
                    <a:pt x="73" y="136"/>
                  </a:lnTo>
                  <a:lnTo>
                    <a:pt x="71" y="136"/>
                  </a:lnTo>
                  <a:lnTo>
                    <a:pt x="69" y="136"/>
                  </a:lnTo>
                  <a:lnTo>
                    <a:pt x="69" y="134"/>
                  </a:lnTo>
                  <a:lnTo>
                    <a:pt x="68" y="134"/>
                  </a:lnTo>
                  <a:lnTo>
                    <a:pt x="66" y="134"/>
                  </a:lnTo>
                  <a:lnTo>
                    <a:pt x="64" y="134"/>
                  </a:lnTo>
                  <a:lnTo>
                    <a:pt x="62" y="132"/>
                  </a:lnTo>
                  <a:lnTo>
                    <a:pt x="62" y="131"/>
                  </a:lnTo>
                  <a:lnTo>
                    <a:pt x="60" y="131"/>
                  </a:lnTo>
                  <a:lnTo>
                    <a:pt x="58" y="129"/>
                  </a:lnTo>
                  <a:lnTo>
                    <a:pt x="56" y="129"/>
                  </a:lnTo>
                  <a:lnTo>
                    <a:pt x="54" y="129"/>
                  </a:lnTo>
                  <a:lnTo>
                    <a:pt x="52" y="129"/>
                  </a:lnTo>
                  <a:lnTo>
                    <a:pt x="50" y="129"/>
                  </a:lnTo>
                  <a:lnTo>
                    <a:pt x="48" y="129"/>
                  </a:lnTo>
                  <a:lnTo>
                    <a:pt x="48" y="131"/>
                  </a:lnTo>
                  <a:lnTo>
                    <a:pt x="46" y="131"/>
                  </a:lnTo>
                  <a:lnTo>
                    <a:pt x="46" y="132"/>
                  </a:lnTo>
                  <a:lnTo>
                    <a:pt x="46" y="134"/>
                  </a:lnTo>
                  <a:lnTo>
                    <a:pt x="45" y="136"/>
                  </a:lnTo>
                  <a:lnTo>
                    <a:pt x="45" y="138"/>
                  </a:lnTo>
                  <a:lnTo>
                    <a:pt x="46" y="138"/>
                  </a:lnTo>
                  <a:lnTo>
                    <a:pt x="45" y="138"/>
                  </a:lnTo>
                  <a:lnTo>
                    <a:pt x="45" y="140"/>
                  </a:lnTo>
                  <a:lnTo>
                    <a:pt x="45" y="142"/>
                  </a:lnTo>
                  <a:lnTo>
                    <a:pt x="43" y="142"/>
                  </a:lnTo>
                  <a:lnTo>
                    <a:pt x="43" y="144"/>
                  </a:lnTo>
                  <a:lnTo>
                    <a:pt x="41" y="144"/>
                  </a:lnTo>
                  <a:lnTo>
                    <a:pt x="39" y="146"/>
                  </a:lnTo>
                  <a:lnTo>
                    <a:pt x="37" y="146"/>
                  </a:lnTo>
                  <a:lnTo>
                    <a:pt x="37" y="148"/>
                  </a:lnTo>
                  <a:lnTo>
                    <a:pt x="35" y="150"/>
                  </a:lnTo>
                  <a:lnTo>
                    <a:pt x="35" y="152"/>
                  </a:lnTo>
                  <a:lnTo>
                    <a:pt x="33" y="152"/>
                  </a:lnTo>
                  <a:lnTo>
                    <a:pt x="31" y="152"/>
                  </a:lnTo>
                  <a:lnTo>
                    <a:pt x="29" y="154"/>
                  </a:lnTo>
                  <a:lnTo>
                    <a:pt x="29" y="155"/>
                  </a:lnTo>
                  <a:lnTo>
                    <a:pt x="27" y="155"/>
                  </a:lnTo>
                  <a:lnTo>
                    <a:pt x="25" y="155"/>
                  </a:lnTo>
                  <a:lnTo>
                    <a:pt x="23" y="155"/>
                  </a:lnTo>
                  <a:lnTo>
                    <a:pt x="21" y="155"/>
                  </a:lnTo>
                  <a:lnTo>
                    <a:pt x="20" y="155"/>
                  </a:lnTo>
                  <a:lnTo>
                    <a:pt x="18" y="155"/>
                  </a:lnTo>
                  <a:lnTo>
                    <a:pt x="16" y="155"/>
                  </a:lnTo>
                  <a:lnTo>
                    <a:pt x="14" y="155"/>
                  </a:lnTo>
                  <a:lnTo>
                    <a:pt x="12" y="157"/>
                  </a:lnTo>
                  <a:lnTo>
                    <a:pt x="12" y="155"/>
                  </a:lnTo>
                  <a:lnTo>
                    <a:pt x="12" y="154"/>
                  </a:lnTo>
                  <a:lnTo>
                    <a:pt x="12" y="152"/>
                  </a:lnTo>
                  <a:lnTo>
                    <a:pt x="12" y="150"/>
                  </a:lnTo>
                  <a:lnTo>
                    <a:pt x="12" y="148"/>
                  </a:lnTo>
                  <a:lnTo>
                    <a:pt x="12" y="146"/>
                  </a:lnTo>
                  <a:lnTo>
                    <a:pt x="14" y="146"/>
                  </a:lnTo>
                  <a:lnTo>
                    <a:pt x="14" y="144"/>
                  </a:lnTo>
                  <a:lnTo>
                    <a:pt x="16" y="144"/>
                  </a:lnTo>
                  <a:lnTo>
                    <a:pt x="14" y="142"/>
                  </a:lnTo>
                  <a:lnTo>
                    <a:pt x="14" y="140"/>
                  </a:lnTo>
                  <a:lnTo>
                    <a:pt x="14" y="138"/>
                  </a:lnTo>
                  <a:lnTo>
                    <a:pt x="14" y="136"/>
                  </a:lnTo>
                  <a:lnTo>
                    <a:pt x="12" y="136"/>
                  </a:lnTo>
                  <a:lnTo>
                    <a:pt x="12" y="134"/>
                  </a:lnTo>
                  <a:lnTo>
                    <a:pt x="12" y="132"/>
                  </a:lnTo>
                  <a:lnTo>
                    <a:pt x="12" y="131"/>
                  </a:lnTo>
                  <a:lnTo>
                    <a:pt x="10" y="131"/>
                  </a:lnTo>
                  <a:lnTo>
                    <a:pt x="10" y="129"/>
                  </a:lnTo>
                  <a:lnTo>
                    <a:pt x="10" y="127"/>
                  </a:lnTo>
                  <a:lnTo>
                    <a:pt x="8" y="127"/>
                  </a:lnTo>
                  <a:lnTo>
                    <a:pt x="8" y="125"/>
                  </a:lnTo>
                  <a:lnTo>
                    <a:pt x="8" y="123"/>
                  </a:lnTo>
                  <a:lnTo>
                    <a:pt x="6" y="123"/>
                  </a:lnTo>
                  <a:lnTo>
                    <a:pt x="4" y="121"/>
                  </a:lnTo>
                  <a:lnTo>
                    <a:pt x="2" y="121"/>
                  </a:lnTo>
                  <a:lnTo>
                    <a:pt x="2" y="119"/>
                  </a:lnTo>
                  <a:lnTo>
                    <a:pt x="0" y="119"/>
                  </a:lnTo>
                  <a:lnTo>
                    <a:pt x="0" y="115"/>
                  </a:lnTo>
                  <a:lnTo>
                    <a:pt x="0" y="113"/>
                  </a:lnTo>
                  <a:lnTo>
                    <a:pt x="0" y="109"/>
                  </a:lnTo>
                  <a:lnTo>
                    <a:pt x="0" y="107"/>
                  </a:lnTo>
                  <a:lnTo>
                    <a:pt x="0" y="104"/>
                  </a:lnTo>
                  <a:lnTo>
                    <a:pt x="0" y="100"/>
                  </a:lnTo>
                  <a:lnTo>
                    <a:pt x="0" y="98"/>
                  </a:lnTo>
                  <a:lnTo>
                    <a:pt x="0" y="94"/>
                  </a:lnTo>
                  <a:lnTo>
                    <a:pt x="0" y="92"/>
                  </a:lnTo>
                  <a:lnTo>
                    <a:pt x="0" y="88"/>
                  </a:lnTo>
                  <a:lnTo>
                    <a:pt x="0" y="86"/>
                  </a:lnTo>
                  <a:lnTo>
                    <a:pt x="0" y="83"/>
                  </a:lnTo>
                  <a:lnTo>
                    <a:pt x="0" y="81"/>
                  </a:lnTo>
                  <a:lnTo>
                    <a:pt x="0" y="77"/>
                  </a:lnTo>
                  <a:lnTo>
                    <a:pt x="0" y="75"/>
                  </a:lnTo>
                  <a:lnTo>
                    <a:pt x="0" y="73"/>
                  </a:lnTo>
                  <a:lnTo>
                    <a:pt x="0" y="71"/>
                  </a:lnTo>
                  <a:lnTo>
                    <a:pt x="4" y="71"/>
                  </a:lnTo>
                  <a:lnTo>
                    <a:pt x="8" y="71"/>
                  </a:lnTo>
                  <a:lnTo>
                    <a:pt x="12" y="71"/>
                  </a:lnTo>
                  <a:lnTo>
                    <a:pt x="16" y="71"/>
                  </a:lnTo>
                  <a:lnTo>
                    <a:pt x="18" y="71"/>
                  </a:lnTo>
                  <a:lnTo>
                    <a:pt x="18" y="69"/>
                  </a:lnTo>
                  <a:lnTo>
                    <a:pt x="18" y="67"/>
                  </a:lnTo>
                  <a:lnTo>
                    <a:pt x="18" y="65"/>
                  </a:lnTo>
                  <a:lnTo>
                    <a:pt x="18" y="63"/>
                  </a:lnTo>
                  <a:lnTo>
                    <a:pt x="18" y="61"/>
                  </a:lnTo>
                  <a:lnTo>
                    <a:pt x="18" y="59"/>
                  </a:lnTo>
                  <a:lnTo>
                    <a:pt x="18" y="58"/>
                  </a:lnTo>
                  <a:lnTo>
                    <a:pt x="18" y="56"/>
                  </a:lnTo>
                  <a:lnTo>
                    <a:pt x="18" y="54"/>
                  </a:lnTo>
                  <a:lnTo>
                    <a:pt x="18" y="52"/>
                  </a:lnTo>
                  <a:lnTo>
                    <a:pt x="18" y="50"/>
                  </a:lnTo>
                  <a:lnTo>
                    <a:pt x="18" y="48"/>
                  </a:lnTo>
                  <a:lnTo>
                    <a:pt x="18" y="46"/>
                  </a:lnTo>
                  <a:lnTo>
                    <a:pt x="18" y="44"/>
                  </a:lnTo>
                  <a:lnTo>
                    <a:pt x="18" y="42"/>
                  </a:lnTo>
                  <a:lnTo>
                    <a:pt x="18" y="40"/>
                  </a:lnTo>
                  <a:lnTo>
                    <a:pt x="18" y="38"/>
                  </a:lnTo>
                  <a:lnTo>
                    <a:pt x="18" y="36"/>
                  </a:lnTo>
                  <a:lnTo>
                    <a:pt x="18" y="35"/>
                  </a:lnTo>
                  <a:lnTo>
                    <a:pt x="18" y="33"/>
                  </a:lnTo>
                  <a:lnTo>
                    <a:pt x="18" y="31"/>
                  </a:lnTo>
                  <a:lnTo>
                    <a:pt x="18" y="29"/>
                  </a:lnTo>
                  <a:lnTo>
                    <a:pt x="18" y="27"/>
                  </a:lnTo>
                  <a:lnTo>
                    <a:pt x="18" y="25"/>
                  </a:lnTo>
                  <a:lnTo>
                    <a:pt x="18" y="23"/>
                  </a:lnTo>
                  <a:lnTo>
                    <a:pt x="18" y="19"/>
                  </a:lnTo>
                  <a:lnTo>
                    <a:pt x="18" y="17"/>
                  </a:lnTo>
                  <a:lnTo>
                    <a:pt x="18" y="15"/>
                  </a:lnTo>
                  <a:lnTo>
                    <a:pt x="18" y="13"/>
                  </a:lnTo>
                  <a:lnTo>
                    <a:pt x="18" y="11"/>
                  </a:lnTo>
                  <a:lnTo>
                    <a:pt x="18" y="10"/>
                  </a:lnTo>
                  <a:lnTo>
                    <a:pt x="18" y="8"/>
                  </a:lnTo>
                  <a:lnTo>
                    <a:pt x="20" y="8"/>
                  </a:lnTo>
                  <a:lnTo>
                    <a:pt x="21" y="8"/>
                  </a:lnTo>
                  <a:lnTo>
                    <a:pt x="23" y="8"/>
                  </a:lnTo>
                  <a:lnTo>
                    <a:pt x="25" y="8"/>
                  </a:lnTo>
                  <a:lnTo>
                    <a:pt x="27" y="8"/>
                  </a:lnTo>
                  <a:lnTo>
                    <a:pt x="29" y="8"/>
                  </a:lnTo>
                  <a:lnTo>
                    <a:pt x="31" y="8"/>
                  </a:lnTo>
                  <a:lnTo>
                    <a:pt x="33" y="8"/>
                  </a:lnTo>
                  <a:lnTo>
                    <a:pt x="35" y="6"/>
                  </a:lnTo>
                  <a:lnTo>
                    <a:pt x="37" y="6"/>
                  </a:lnTo>
                  <a:lnTo>
                    <a:pt x="39" y="6"/>
                  </a:lnTo>
                  <a:lnTo>
                    <a:pt x="41" y="6"/>
                  </a:lnTo>
                  <a:lnTo>
                    <a:pt x="43" y="6"/>
                  </a:lnTo>
                  <a:lnTo>
                    <a:pt x="43" y="4"/>
                  </a:lnTo>
                  <a:lnTo>
                    <a:pt x="45" y="4"/>
                  </a:lnTo>
                  <a:lnTo>
                    <a:pt x="46" y="4"/>
                  </a:lnTo>
                  <a:lnTo>
                    <a:pt x="48" y="4"/>
                  </a:lnTo>
                  <a:lnTo>
                    <a:pt x="50" y="4"/>
                  </a:lnTo>
                  <a:lnTo>
                    <a:pt x="52" y="4"/>
                  </a:lnTo>
                  <a:lnTo>
                    <a:pt x="54" y="4"/>
                  </a:lnTo>
                  <a:lnTo>
                    <a:pt x="54" y="6"/>
                  </a:lnTo>
                  <a:lnTo>
                    <a:pt x="56" y="6"/>
                  </a:lnTo>
                  <a:lnTo>
                    <a:pt x="56" y="8"/>
                  </a:lnTo>
                  <a:lnTo>
                    <a:pt x="58" y="8"/>
                  </a:lnTo>
                  <a:lnTo>
                    <a:pt x="58" y="10"/>
                  </a:lnTo>
                  <a:lnTo>
                    <a:pt x="58" y="11"/>
                  </a:lnTo>
                  <a:lnTo>
                    <a:pt x="60" y="11"/>
                  </a:lnTo>
                  <a:lnTo>
                    <a:pt x="60" y="10"/>
                  </a:lnTo>
                  <a:lnTo>
                    <a:pt x="62" y="10"/>
                  </a:lnTo>
                  <a:lnTo>
                    <a:pt x="62" y="8"/>
                  </a:lnTo>
                  <a:lnTo>
                    <a:pt x="64" y="8"/>
                  </a:lnTo>
                  <a:lnTo>
                    <a:pt x="64" y="6"/>
                  </a:lnTo>
                  <a:lnTo>
                    <a:pt x="66" y="6"/>
                  </a:lnTo>
                  <a:lnTo>
                    <a:pt x="68" y="6"/>
                  </a:lnTo>
                  <a:lnTo>
                    <a:pt x="68" y="4"/>
                  </a:lnTo>
                  <a:lnTo>
                    <a:pt x="69" y="4"/>
                  </a:lnTo>
                  <a:lnTo>
                    <a:pt x="71" y="2"/>
                  </a:lnTo>
                  <a:lnTo>
                    <a:pt x="71" y="4"/>
                  </a:lnTo>
                  <a:lnTo>
                    <a:pt x="73" y="4"/>
                  </a:lnTo>
                  <a:lnTo>
                    <a:pt x="75" y="4"/>
                  </a:lnTo>
                  <a:lnTo>
                    <a:pt x="75" y="2"/>
                  </a:lnTo>
                  <a:lnTo>
                    <a:pt x="77" y="2"/>
                  </a:lnTo>
                  <a:lnTo>
                    <a:pt x="77" y="0"/>
                  </a:lnTo>
                  <a:lnTo>
                    <a:pt x="79" y="0"/>
                  </a:lnTo>
                  <a:lnTo>
                    <a:pt x="81" y="0"/>
                  </a:lnTo>
                  <a:lnTo>
                    <a:pt x="83" y="0"/>
                  </a:lnTo>
                  <a:lnTo>
                    <a:pt x="85"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43"/>
            <p:cNvSpPr>
              <a:spLocks/>
            </p:cNvSpPr>
            <p:nvPr/>
          </p:nvSpPr>
          <p:spPr bwMode="auto">
            <a:xfrm>
              <a:off x="5392738" y="4551363"/>
              <a:ext cx="328613" cy="223838"/>
            </a:xfrm>
            <a:custGeom>
              <a:avLst/>
              <a:gdLst>
                <a:gd name="T0" fmla="*/ 148 w 207"/>
                <a:gd name="T1" fmla="*/ 22 h 141"/>
                <a:gd name="T2" fmla="*/ 146 w 207"/>
                <a:gd name="T3" fmla="*/ 31 h 141"/>
                <a:gd name="T4" fmla="*/ 146 w 207"/>
                <a:gd name="T5" fmla="*/ 37 h 141"/>
                <a:gd name="T6" fmla="*/ 152 w 207"/>
                <a:gd name="T7" fmla="*/ 39 h 141"/>
                <a:gd name="T8" fmla="*/ 156 w 207"/>
                <a:gd name="T9" fmla="*/ 45 h 141"/>
                <a:gd name="T10" fmla="*/ 167 w 207"/>
                <a:gd name="T11" fmla="*/ 46 h 141"/>
                <a:gd name="T12" fmla="*/ 173 w 207"/>
                <a:gd name="T13" fmla="*/ 54 h 141"/>
                <a:gd name="T14" fmla="*/ 179 w 207"/>
                <a:gd name="T15" fmla="*/ 62 h 141"/>
                <a:gd name="T16" fmla="*/ 188 w 207"/>
                <a:gd name="T17" fmla="*/ 70 h 141"/>
                <a:gd name="T18" fmla="*/ 194 w 207"/>
                <a:gd name="T19" fmla="*/ 79 h 141"/>
                <a:gd name="T20" fmla="*/ 198 w 207"/>
                <a:gd name="T21" fmla="*/ 83 h 141"/>
                <a:gd name="T22" fmla="*/ 205 w 207"/>
                <a:gd name="T23" fmla="*/ 89 h 141"/>
                <a:gd name="T24" fmla="*/ 205 w 207"/>
                <a:gd name="T25" fmla="*/ 96 h 141"/>
                <a:gd name="T26" fmla="*/ 196 w 207"/>
                <a:gd name="T27" fmla="*/ 96 h 141"/>
                <a:gd name="T28" fmla="*/ 186 w 207"/>
                <a:gd name="T29" fmla="*/ 93 h 141"/>
                <a:gd name="T30" fmla="*/ 181 w 207"/>
                <a:gd name="T31" fmla="*/ 93 h 141"/>
                <a:gd name="T32" fmla="*/ 177 w 207"/>
                <a:gd name="T33" fmla="*/ 93 h 141"/>
                <a:gd name="T34" fmla="*/ 169 w 207"/>
                <a:gd name="T35" fmla="*/ 98 h 141"/>
                <a:gd name="T36" fmla="*/ 157 w 207"/>
                <a:gd name="T37" fmla="*/ 98 h 141"/>
                <a:gd name="T38" fmla="*/ 148 w 207"/>
                <a:gd name="T39" fmla="*/ 102 h 141"/>
                <a:gd name="T40" fmla="*/ 138 w 207"/>
                <a:gd name="T41" fmla="*/ 102 h 141"/>
                <a:gd name="T42" fmla="*/ 133 w 207"/>
                <a:gd name="T43" fmla="*/ 102 h 141"/>
                <a:gd name="T44" fmla="*/ 129 w 207"/>
                <a:gd name="T45" fmla="*/ 112 h 141"/>
                <a:gd name="T46" fmla="*/ 117 w 207"/>
                <a:gd name="T47" fmla="*/ 110 h 141"/>
                <a:gd name="T48" fmla="*/ 108 w 207"/>
                <a:gd name="T49" fmla="*/ 108 h 141"/>
                <a:gd name="T50" fmla="*/ 96 w 207"/>
                <a:gd name="T51" fmla="*/ 104 h 141"/>
                <a:gd name="T52" fmla="*/ 88 w 207"/>
                <a:gd name="T53" fmla="*/ 96 h 141"/>
                <a:gd name="T54" fmla="*/ 77 w 207"/>
                <a:gd name="T55" fmla="*/ 96 h 141"/>
                <a:gd name="T56" fmla="*/ 71 w 207"/>
                <a:gd name="T57" fmla="*/ 104 h 141"/>
                <a:gd name="T58" fmla="*/ 67 w 207"/>
                <a:gd name="T59" fmla="*/ 112 h 141"/>
                <a:gd name="T60" fmla="*/ 61 w 207"/>
                <a:gd name="T61" fmla="*/ 119 h 141"/>
                <a:gd name="T62" fmla="*/ 56 w 207"/>
                <a:gd name="T63" fmla="*/ 121 h 141"/>
                <a:gd name="T64" fmla="*/ 48 w 207"/>
                <a:gd name="T65" fmla="*/ 119 h 141"/>
                <a:gd name="T66" fmla="*/ 40 w 207"/>
                <a:gd name="T67" fmla="*/ 121 h 141"/>
                <a:gd name="T68" fmla="*/ 35 w 207"/>
                <a:gd name="T69" fmla="*/ 129 h 141"/>
                <a:gd name="T70" fmla="*/ 31 w 207"/>
                <a:gd name="T71" fmla="*/ 141 h 141"/>
                <a:gd name="T72" fmla="*/ 27 w 207"/>
                <a:gd name="T73" fmla="*/ 131 h 141"/>
                <a:gd name="T74" fmla="*/ 17 w 207"/>
                <a:gd name="T75" fmla="*/ 123 h 141"/>
                <a:gd name="T76" fmla="*/ 12 w 207"/>
                <a:gd name="T77" fmla="*/ 114 h 141"/>
                <a:gd name="T78" fmla="*/ 6 w 207"/>
                <a:gd name="T79" fmla="*/ 104 h 141"/>
                <a:gd name="T80" fmla="*/ 4 w 207"/>
                <a:gd name="T81" fmla="*/ 93 h 141"/>
                <a:gd name="T82" fmla="*/ 4 w 207"/>
                <a:gd name="T83" fmla="*/ 83 h 141"/>
                <a:gd name="T84" fmla="*/ 6 w 207"/>
                <a:gd name="T85" fmla="*/ 77 h 141"/>
                <a:gd name="T86" fmla="*/ 12 w 207"/>
                <a:gd name="T87" fmla="*/ 64 h 141"/>
                <a:gd name="T88" fmla="*/ 21 w 207"/>
                <a:gd name="T89" fmla="*/ 58 h 141"/>
                <a:gd name="T90" fmla="*/ 33 w 207"/>
                <a:gd name="T91" fmla="*/ 54 h 141"/>
                <a:gd name="T92" fmla="*/ 40 w 207"/>
                <a:gd name="T93" fmla="*/ 56 h 141"/>
                <a:gd name="T94" fmla="*/ 46 w 207"/>
                <a:gd name="T95" fmla="*/ 52 h 141"/>
                <a:gd name="T96" fmla="*/ 60 w 207"/>
                <a:gd name="T97" fmla="*/ 48 h 141"/>
                <a:gd name="T98" fmla="*/ 71 w 207"/>
                <a:gd name="T99" fmla="*/ 43 h 141"/>
                <a:gd name="T100" fmla="*/ 71 w 207"/>
                <a:gd name="T101" fmla="*/ 37 h 141"/>
                <a:gd name="T102" fmla="*/ 81 w 207"/>
                <a:gd name="T103" fmla="*/ 33 h 141"/>
                <a:gd name="T104" fmla="*/ 92 w 207"/>
                <a:gd name="T105" fmla="*/ 31 h 141"/>
                <a:gd name="T106" fmla="*/ 100 w 207"/>
                <a:gd name="T107" fmla="*/ 27 h 141"/>
                <a:gd name="T108" fmla="*/ 108 w 207"/>
                <a:gd name="T109" fmla="*/ 22 h 141"/>
                <a:gd name="T110" fmla="*/ 115 w 207"/>
                <a:gd name="T111" fmla="*/ 14 h 141"/>
                <a:gd name="T112" fmla="*/ 121 w 207"/>
                <a:gd name="T113" fmla="*/ 6 h 141"/>
                <a:gd name="T114" fmla="*/ 129 w 207"/>
                <a:gd name="T115"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7" h="141">
                  <a:moveTo>
                    <a:pt x="134" y="2"/>
                  </a:moveTo>
                  <a:lnTo>
                    <a:pt x="138" y="6"/>
                  </a:lnTo>
                  <a:lnTo>
                    <a:pt x="138" y="8"/>
                  </a:lnTo>
                  <a:lnTo>
                    <a:pt x="142" y="10"/>
                  </a:lnTo>
                  <a:lnTo>
                    <a:pt x="144" y="14"/>
                  </a:lnTo>
                  <a:lnTo>
                    <a:pt x="148" y="20"/>
                  </a:lnTo>
                  <a:lnTo>
                    <a:pt x="148" y="22"/>
                  </a:lnTo>
                  <a:lnTo>
                    <a:pt x="148" y="23"/>
                  </a:lnTo>
                  <a:lnTo>
                    <a:pt x="146" y="25"/>
                  </a:lnTo>
                  <a:lnTo>
                    <a:pt x="148" y="25"/>
                  </a:lnTo>
                  <a:lnTo>
                    <a:pt x="148" y="27"/>
                  </a:lnTo>
                  <a:lnTo>
                    <a:pt x="148" y="29"/>
                  </a:lnTo>
                  <a:lnTo>
                    <a:pt x="146" y="29"/>
                  </a:lnTo>
                  <a:lnTo>
                    <a:pt x="146" y="31"/>
                  </a:lnTo>
                  <a:lnTo>
                    <a:pt x="144" y="31"/>
                  </a:lnTo>
                  <a:lnTo>
                    <a:pt x="144" y="33"/>
                  </a:lnTo>
                  <a:lnTo>
                    <a:pt x="146" y="33"/>
                  </a:lnTo>
                  <a:lnTo>
                    <a:pt x="146" y="35"/>
                  </a:lnTo>
                  <a:lnTo>
                    <a:pt x="146" y="37"/>
                  </a:lnTo>
                  <a:lnTo>
                    <a:pt x="144" y="37"/>
                  </a:lnTo>
                  <a:lnTo>
                    <a:pt x="146" y="37"/>
                  </a:lnTo>
                  <a:lnTo>
                    <a:pt x="146" y="39"/>
                  </a:lnTo>
                  <a:lnTo>
                    <a:pt x="146" y="37"/>
                  </a:lnTo>
                  <a:lnTo>
                    <a:pt x="148" y="37"/>
                  </a:lnTo>
                  <a:lnTo>
                    <a:pt x="148" y="39"/>
                  </a:lnTo>
                  <a:lnTo>
                    <a:pt x="150" y="39"/>
                  </a:lnTo>
                  <a:lnTo>
                    <a:pt x="150" y="37"/>
                  </a:lnTo>
                  <a:lnTo>
                    <a:pt x="152" y="39"/>
                  </a:lnTo>
                  <a:lnTo>
                    <a:pt x="154" y="39"/>
                  </a:lnTo>
                  <a:lnTo>
                    <a:pt x="156" y="39"/>
                  </a:lnTo>
                  <a:lnTo>
                    <a:pt x="157" y="39"/>
                  </a:lnTo>
                  <a:lnTo>
                    <a:pt x="157" y="41"/>
                  </a:lnTo>
                  <a:lnTo>
                    <a:pt x="156" y="41"/>
                  </a:lnTo>
                  <a:lnTo>
                    <a:pt x="156" y="43"/>
                  </a:lnTo>
                  <a:lnTo>
                    <a:pt x="156" y="45"/>
                  </a:lnTo>
                  <a:lnTo>
                    <a:pt x="157" y="45"/>
                  </a:lnTo>
                  <a:lnTo>
                    <a:pt x="159" y="45"/>
                  </a:lnTo>
                  <a:lnTo>
                    <a:pt x="161" y="45"/>
                  </a:lnTo>
                  <a:lnTo>
                    <a:pt x="161" y="46"/>
                  </a:lnTo>
                  <a:lnTo>
                    <a:pt x="163" y="46"/>
                  </a:lnTo>
                  <a:lnTo>
                    <a:pt x="165" y="46"/>
                  </a:lnTo>
                  <a:lnTo>
                    <a:pt x="167" y="46"/>
                  </a:lnTo>
                  <a:lnTo>
                    <a:pt x="167" y="48"/>
                  </a:lnTo>
                  <a:lnTo>
                    <a:pt x="169" y="48"/>
                  </a:lnTo>
                  <a:lnTo>
                    <a:pt x="169" y="50"/>
                  </a:lnTo>
                  <a:lnTo>
                    <a:pt x="171" y="50"/>
                  </a:lnTo>
                  <a:lnTo>
                    <a:pt x="173" y="50"/>
                  </a:lnTo>
                  <a:lnTo>
                    <a:pt x="173" y="52"/>
                  </a:lnTo>
                  <a:lnTo>
                    <a:pt x="173" y="54"/>
                  </a:lnTo>
                  <a:lnTo>
                    <a:pt x="173" y="56"/>
                  </a:lnTo>
                  <a:lnTo>
                    <a:pt x="171" y="56"/>
                  </a:lnTo>
                  <a:lnTo>
                    <a:pt x="173" y="58"/>
                  </a:lnTo>
                  <a:lnTo>
                    <a:pt x="175" y="58"/>
                  </a:lnTo>
                  <a:lnTo>
                    <a:pt x="175" y="60"/>
                  </a:lnTo>
                  <a:lnTo>
                    <a:pt x="177" y="62"/>
                  </a:lnTo>
                  <a:lnTo>
                    <a:pt x="179" y="62"/>
                  </a:lnTo>
                  <a:lnTo>
                    <a:pt x="181" y="62"/>
                  </a:lnTo>
                  <a:lnTo>
                    <a:pt x="181" y="64"/>
                  </a:lnTo>
                  <a:lnTo>
                    <a:pt x="182" y="64"/>
                  </a:lnTo>
                  <a:lnTo>
                    <a:pt x="184" y="66"/>
                  </a:lnTo>
                  <a:lnTo>
                    <a:pt x="186" y="66"/>
                  </a:lnTo>
                  <a:lnTo>
                    <a:pt x="186" y="68"/>
                  </a:lnTo>
                  <a:lnTo>
                    <a:pt x="188" y="70"/>
                  </a:lnTo>
                  <a:lnTo>
                    <a:pt x="190" y="70"/>
                  </a:lnTo>
                  <a:lnTo>
                    <a:pt x="190" y="71"/>
                  </a:lnTo>
                  <a:lnTo>
                    <a:pt x="190" y="73"/>
                  </a:lnTo>
                  <a:lnTo>
                    <a:pt x="190" y="75"/>
                  </a:lnTo>
                  <a:lnTo>
                    <a:pt x="190" y="77"/>
                  </a:lnTo>
                  <a:lnTo>
                    <a:pt x="192" y="77"/>
                  </a:lnTo>
                  <a:lnTo>
                    <a:pt x="194" y="79"/>
                  </a:lnTo>
                  <a:lnTo>
                    <a:pt x="192" y="79"/>
                  </a:lnTo>
                  <a:lnTo>
                    <a:pt x="192" y="81"/>
                  </a:lnTo>
                  <a:lnTo>
                    <a:pt x="192" y="79"/>
                  </a:lnTo>
                  <a:lnTo>
                    <a:pt x="194" y="81"/>
                  </a:lnTo>
                  <a:lnTo>
                    <a:pt x="196" y="81"/>
                  </a:lnTo>
                  <a:lnTo>
                    <a:pt x="198" y="81"/>
                  </a:lnTo>
                  <a:lnTo>
                    <a:pt x="198" y="83"/>
                  </a:lnTo>
                  <a:lnTo>
                    <a:pt x="200" y="83"/>
                  </a:lnTo>
                  <a:lnTo>
                    <a:pt x="202" y="83"/>
                  </a:lnTo>
                  <a:lnTo>
                    <a:pt x="202" y="85"/>
                  </a:lnTo>
                  <a:lnTo>
                    <a:pt x="204" y="85"/>
                  </a:lnTo>
                  <a:lnTo>
                    <a:pt x="204" y="87"/>
                  </a:lnTo>
                  <a:lnTo>
                    <a:pt x="204" y="89"/>
                  </a:lnTo>
                  <a:lnTo>
                    <a:pt x="205" y="89"/>
                  </a:lnTo>
                  <a:lnTo>
                    <a:pt x="204" y="91"/>
                  </a:lnTo>
                  <a:lnTo>
                    <a:pt x="205" y="91"/>
                  </a:lnTo>
                  <a:lnTo>
                    <a:pt x="205" y="93"/>
                  </a:lnTo>
                  <a:lnTo>
                    <a:pt x="205" y="94"/>
                  </a:lnTo>
                  <a:lnTo>
                    <a:pt x="207" y="94"/>
                  </a:lnTo>
                  <a:lnTo>
                    <a:pt x="207" y="96"/>
                  </a:lnTo>
                  <a:lnTo>
                    <a:pt x="205" y="96"/>
                  </a:lnTo>
                  <a:lnTo>
                    <a:pt x="205" y="94"/>
                  </a:lnTo>
                  <a:lnTo>
                    <a:pt x="204" y="94"/>
                  </a:lnTo>
                  <a:lnTo>
                    <a:pt x="202" y="94"/>
                  </a:lnTo>
                  <a:lnTo>
                    <a:pt x="200" y="94"/>
                  </a:lnTo>
                  <a:lnTo>
                    <a:pt x="200" y="96"/>
                  </a:lnTo>
                  <a:lnTo>
                    <a:pt x="198" y="96"/>
                  </a:lnTo>
                  <a:lnTo>
                    <a:pt x="196" y="96"/>
                  </a:lnTo>
                  <a:lnTo>
                    <a:pt x="194" y="96"/>
                  </a:lnTo>
                  <a:lnTo>
                    <a:pt x="192" y="96"/>
                  </a:lnTo>
                  <a:lnTo>
                    <a:pt x="192" y="94"/>
                  </a:lnTo>
                  <a:lnTo>
                    <a:pt x="190" y="94"/>
                  </a:lnTo>
                  <a:lnTo>
                    <a:pt x="188" y="94"/>
                  </a:lnTo>
                  <a:lnTo>
                    <a:pt x="188" y="93"/>
                  </a:lnTo>
                  <a:lnTo>
                    <a:pt x="186" y="93"/>
                  </a:lnTo>
                  <a:lnTo>
                    <a:pt x="186" y="94"/>
                  </a:lnTo>
                  <a:lnTo>
                    <a:pt x="184" y="94"/>
                  </a:lnTo>
                  <a:lnTo>
                    <a:pt x="182" y="94"/>
                  </a:lnTo>
                  <a:lnTo>
                    <a:pt x="182" y="93"/>
                  </a:lnTo>
                  <a:lnTo>
                    <a:pt x="181" y="93"/>
                  </a:lnTo>
                  <a:lnTo>
                    <a:pt x="182" y="93"/>
                  </a:lnTo>
                  <a:lnTo>
                    <a:pt x="181" y="93"/>
                  </a:lnTo>
                  <a:lnTo>
                    <a:pt x="181" y="94"/>
                  </a:lnTo>
                  <a:lnTo>
                    <a:pt x="181" y="93"/>
                  </a:lnTo>
                  <a:lnTo>
                    <a:pt x="179" y="93"/>
                  </a:lnTo>
                  <a:lnTo>
                    <a:pt x="179" y="91"/>
                  </a:lnTo>
                  <a:lnTo>
                    <a:pt x="177" y="91"/>
                  </a:lnTo>
                  <a:lnTo>
                    <a:pt x="179" y="93"/>
                  </a:lnTo>
                  <a:lnTo>
                    <a:pt x="177" y="93"/>
                  </a:lnTo>
                  <a:lnTo>
                    <a:pt x="175" y="93"/>
                  </a:lnTo>
                  <a:lnTo>
                    <a:pt x="175" y="94"/>
                  </a:lnTo>
                  <a:lnTo>
                    <a:pt x="175" y="96"/>
                  </a:lnTo>
                  <a:lnTo>
                    <a:pt x="173" y="96"/>
                  </a:lnTo>
                  <a:lnTo>
                    <a:pt x="171" y="96"/>
                  </a:lnTo>
                  <a:lnTo>
                    <a:pt x="171" y="98"/>
                  </a:lnTo>
                  <a:lnTo>
                    <a:pt x="169" y="98"/>
                  </a:lnTo>
                  <a:lnTo>
                    <a:pt x="167" y="98"/>
                  </a:lnTo>
                  <a:lnTo>
                    <a:pt x="165" y="98"/>
                  </a:lnTo>
                  <a:lnTo>
                    <a:pt x="163" y="98"/>
                  </a:lnTo>
                  <a:lnTo>
                    <a:pt x="163" y="96"/>
                  </a:lnTo>
                  <a:lnTo>
                    <a:pt x="161" y="96"/>
                  </a:lnTo>
                  <a:lnTo>
                    <a:pt x="159" y="96"/>
                  </a:lnTo>
                  <a:lnTo>
                    <a:pt x="157" y="98"/>
                  </a:lnTo>
                  <a:lnTo>
                    <a:pt x="156" y="98"/>
                  </a:lnTo>
                  <a:lnTo>
                    <a:pt x="154" y="98"/>
                  </a:lnTo>
                  <a:lnTo>
                    <a:pt x="154" y="100"/>
                  </a:lnTo>
                  <a:lnTo>
                    <a:pt x="152" y="100"/>
                  </a:lnTo>
                  <a:lnTo>
                    <a:pt x="150" y="100"/>
                  </a:lnTo>
                  <a:lnTo>
                    <a:pt x="148" y="100"/>
                  </a:lnTo>
                  <a:lnTo>
                    <a:pt x="148" y="102"/>
                  </a:lnTo>
                  <a:lnTo>
                    <a:pt x="146" y="102"/>
                  </a:lnTo>
                  <a:lnTo>
                    <a:pt x="144" y="102"/>
                  </a:lnTo>
                  <a:lnTo>
                    <a:pt x="144" y="104"/>
                  </a:lnTo>
                  <a:lnTo>
                    <a:pt x="142" y="104"/>
                  </a:lnTo>
                  <a:lnTo>
                    <a:pt x="142" y="102"/>
                  </a:lnTo>
                  <a:lnTo>
                    <a:pt x="140" y="102"/>
                  </a:lnTo>
                  <a:lnTo>
                    <a:pt x="138" y="102"/>
                  </a:lnTo>
                  <a:lnTo>
                    <a:pt x="138" y="100"/>
                  </a:lnTo>
                  <a:lnTo>
                    <a:pt x="136" y="100"/>
                  </a:lnTo>
                  <a:lnTo>
                    <a:pt x="134" y="100"/>
                  </a:lnTo>
                  <a:lnTo>
                    <a:pt x="136" y="100"/>
                  </a:lnTo>
                  <a:lnTo>
                    <a:pt x="136" y="102"/>
                  </a:lnTo>
                  <a:lnTo>
                    <a:pt x="134" y="102"/>
                  </a:lnTo>
                  <a:lnTo>
                    <a:pt x="133" y="102"/>
                  </a:lnTo>
                  <a:lnTo>
                    <a:pt x="133" y="104"/>
                  </a:lnTo>
                  <a:lnTo>
                    <a:pt x="133" y="106"/>
                  </a:lnTo>
                  <a:lnTo>
                    <a:pt x="131" y="106"/>
                  </a:lnTo>
                  <a:lnTo>
                    <a:pt x="131" y="108"/>
                  </a:lnTo>
                  <a:lnTo>
                    <a:pt x="131" y="110"/>
                  </a:lnTo>
                  <a:lnTo>
                    <a:pt x="129" y="110"/>
                  </a:lnTo>
                  <a:lnTo>
                    <a:pt x="129" y="112"/>
                  </a:lnTo>
                  <a:lnTo>
                    <a:pt x="127" y="112"/>
                  </a:lnTo>
                  <a:lnTo>
                    <a:pt x="125" y="112"/>
                  </a:lnTo>
                  <a:lnTo>
                    <a:pt x="125" y="110"/>
                  </a:lnTo>
                  <a:lnTo>
                    <a:pt x="123" y="110"/>
                  </a:lnTo>
                  <a:lnTo>
                    <a:pt x="121" y="110"/>
                  </a:lnTo>
                  <a:lnTo>
                    <a:pt x="119" y="110"/>
                  </a:lnTo>
                  <a:lnTo>
                    <a:pt x="117" y="110"/>
                  </a:lnTo>
                  <a:lnTo>
                    <a:pt x="117" y="108"/>
                  </a:lnTo>
                  <a:lnTo>
                    <a:pt x="115" y="108"/>
                  </a:lnTo>
                  <a:lnTo>
                    <a:pt x="113" y="110"/>
                  </a:lnTo>
                  <a:lnTo>
                    <a:pt x="111" y="110"/>
                  </a:lnTo>
                  <a:lnTo>
                    <a:pt x="111" y="108"/>
                  </a:lnTo>
                  <a:lnTo>
                    <a:pt x="109" y="108"/>
                  </a:lnTo>
                  <a:lnTo>
                    <a:pt x="108" y="108"/>
                  </a:lnTo>
                  <a:lnTo>
                    <a:pt x="106" y="108"/>
                  </a:lnTo>
                  <a:lnTo>
                    <a:pt x="106" y="106"/>
                  </a:lnTo>
                  <a:lnTo>
                    <a:pt x="104" y="106"/>
                  </a:lnTo>
                  <a:lnTo>
                    <a:pt x="102" y="106"/>
                  </a:lnTo>
                  <a:lnTo>
                    <a:pt x="100" y="106"/>
                  </a:lnTo>
                  <a:lnTo>
                    <a:pt x="98" y="106"/>
                  </a:lnTo>
                  <a:lnTo>
                    <a:pt x="96" y="104"/>
                  </a:lnTo>
                  <a:lnTo>
                    <a:pt x="96" y="102"/>
                  </a:lnTo>
                  <a:lnTo>
                    <a:pt x="94" y="100"/>
                  </a:lnTo>
                  <a:lnTo>
                    <a:pt x="92" y="100"/>
                  </a:lnTo>
                  <a:lnTo>
                    <a:pt x="92" y="98"/>
                  </a:lnTo>
                  <a:lnTo>
                    <a:pt x="90" y="98"/>
                  </a:lnTo>
                  <a:lnTo>
                    <a:pt x="88" y="98"/>
                  </a:lnTo>
                  <a:lnTo>
                    <a:pt x="88" y="96"/>
                  </a:lnTo>
                  <a:lnTo>
                    <a:pt x="86" y="96"/>
                  </a:lnTo>
                  <a:lnTo>
                    <a:pt x="85" y="94"/>
                  </a:lnTo>
                  <a:lnTo>
                    <a:pt x="83" y="94"/>
                  </a:lnTo>
                  <a:lnTo>
                    <a:pt x="81" y="94"/>
                  </a:lnTo>
                  <a:lnTo>
                    <a:pt x="81" y="96"/>
                  </a:lnTo>
                  <a:lnTo>
                    <a:pt x="79" y="96"/>
                  </a:lnTo>
                  <a:lnTo>
                    <a:pt x="77" y="96"/>
                  </a:lnTo>
                  <a:lnTo>
                    <a:pt x="77" y="98"/>
                  </a:lnTo>
                  <a:lnTo>
                    <a:pt x="75" y="98"/>
                  </a:lnTo>
                  <a:lnTo>
                    <a:pt x="75" y="100"/>
                  </a:lnTo>
                  <a:lnTo>
                    <a:pt x="73" y="100"/>
                  </a:lnTo>
                  <a:lnTo>
                    <a:pt x="73" y="102"/>
                  </a:lnTo>
                  <a:lnTo>
                    <a:pt x="71" y="102"/>
                  </a:lnTo>
                  <a:lnTo>
                    <a:pt x="71" y="104"/>
                  </a:lnTo>
                  <a:lnTo>
                    <a:pt x="69" y="106"/>
                  </a:lnTo>
                  <a:lnTo>
                    <a:pt x="69" y="108"/>
                  </a:lnTo>
                  <a:lnTo>
                    <a:pt x="67" y="108"/>
                  </a:lnTo>
                  <a:lnTo>
                    <a:pt x="65" y="108"/>
                  </a:lnTo>
                  <a:lnTo>
                    <a:pt x="67" y="108"/>
                  </a:lnTo>
                  <a:lnTo>
                    <a:pt x="67" y="110"/>
                  </a:lnTo>
                  <a:lnTo>
                    <a:pt x="67" y="112"/>
                  </a:lnTo>
                  <a:lnTo>
                    <a:pt x="67" y="114"/>
                  </a:lnTo>
                  <a:lnTo>
                    <a:pt x="67" y="116"/>
                  </a:lnTo>
                  <a:lnTo>
                    <a:pt x="67" y="118"/>
                  </a:lnTo>
                  <a:lnTo>
                    <a:pt x="67" y="121"/>
                  </a:lnTo>
                  <a:lnTo>
                    <a:pt x="65" y="119"/>
                  </a:lnTo>
                  <a:lnTo>
                    <a:pt x="63" y="119"/>
                  </a:lnTo>
                  <a:lnTo>
                    <a:pt x="61" y="119"/>
                  </a:lnTo>
                  <a:lnTo>
                    <a:pt x="61" y="121"/>
                  </a:lnTo>
                  <a:lnTo>
                    <a:pt x="60" y="121"/>
                  </a:lnTo>
                  <a:lnTo>
                    <a:pt x="60" y="119"/>
                  </a:lnTo>
                  <a:lnTo>
                    <a:pt x="58" y="119"/>
                  </a:lnTo>
                  <a:lnTo>
                    <a:pt x="58" y="121"/>
                  </a:lnTo>
                  <a:lnTo>
                    <a:pt x="56" y="119"/>
                  </a:lnTo>
                  <a:lnTo>
                    <a:pt x="56" y="121"/>
                  </a:lnTo>
                  <a:lnTo>
                    <a:pt x="56" y="119"/>
                  </a:lnTo>
                  <a:lnTo>
                    <a:pt x="54" y="119"/>
                  </a:lnTo>
                  <a:lnTo>
                    <a:pt x="52" y="119"/>
                  </a:lnTo>
                  <a:lnTo>
                    <a:pt x="50" y="119"/>
                  </a:lnTo>
                  <a:lnTo>
                    <a:pt x="50" y="118"/>
                  </a:lnTo>
                  <a:lnTo>
                    <a:pt x="48" y="118"/>
                  </a:lnTo>
                  <a:lnTo>
                    <a:pt x="48" y="119"/>
                  </a:lnTo>
                  <a:lnTo>
                    <a:pt x="46" y="119"/>
                  </a:lnTo>
                  <a:lnTo>
                    <a:pt x="44" y="119"/>
                  </a:lnTo>
                  <a:lnTo>
                    <a:pt x="42" y="119"/>
                  </a:lnTo>
                  <a:lnTo>
                    <a:pt x="42" y="121"/>
                  </a:lnTo>
                  <a:lnTo>
                    <a:pt x="40" y="121"/>
                  </a:lnTo>
                  <a:lnTo>
                    <a:pt x="40" y="119"/>
                  </a:lnTo>
                  <a:lnTo>
                    <a:pt x="40" y="121"/>
                  </a:lnTo>
                  <a:lnTo>
                    <a:pt x="38" y="121"/>
                  </a:lnTo>
                  <a:lnTo>
                    <a:pt x="37" y="121"/>
                  </a:lnTo>
                  <a:lnTo>
                    <a:pt x="35" y="121"/>
                  </a:lnTo>
                  <a:lnTo>
                    <a:pt x="35" y="123"/>
                  </a:lnTo>
                  <a:lnTo>
                    <a:pt x="35" y="125"/>
                  </a:lnTo>
                  <a:lnTo>
                    <a:pt x="33" y="127"/>
                  </a:lnTo>
                  <a:lnTo>
                    <a:pt x="35" y="129"/>
                  </a:lnTo>
                  <a:lnTo>
                    <a:pt x="33" y="129"/>
                  </a:lnTo>
                  <a:lnTo>
                    <a:pt x="33" y="131"/>
                  </a:lnTo>
                  <a:lnTo>
                    <a:pt x="33" y="133"/>
                  </a:lnTo>
                  <a:lnTo>
                    <a:pt x="33" y="135"/>
                  </a:lnTo>
                  <a:lnTo>
                    <a:pt x="31" y="137"/>
                  </a:lnTo>
                  <a:lnTo>
                    <a:pt x="31" y="139"/>
                  </a:lnTo>
                  <a:lnTo>
                    <a:pt x="31" y="141"/>
                  </a:lnTo>
                  <a:lnTo>
                    <a:pt x="29" y="141"/>
                  </a:lnTo>
                  <a:lnTo>
                    <a:pt x="29" y="139"/>
                  </a:lnTo>
                  <a:lnTo>
                    <a:pt x="27" y="139"/>
                  </a:lnTo>
                  <a:lnTo>
                    <a:pt x="27" y="137"/>
                  </a:lnTo>
                  <a:lnTo>
                    <a:pt x="27" y="135"/>
                  </a:lnTo>
                  <a:lnTo>
                    <a:pt x="27" y="133"/>
                  </a:lnTo>
                  <a:lnTo>
                    <a:pt x="27" y="131"/>
                  </a:lnTo>
                  <a:lnTo>
                    <a:pt x="27" y="129"/>
                  </a:lnTo>
                  <a:lnTo>
                    <a:pt x="25" y="129"/>
                  </a:lnTo>
                  <a:lnTo>
                    <a:pt x="25" y="127"/>
                  </a:lnTo>
                  <a:lnTo>
                    <a:pt x="23" y="127"/>
                  </a:lnTo>
                  <a:lnTo>
                    <a:pt x="21" y="127"/>
                  </a:lnTo>
                  <a:lnTo>
                    <a:pt x="19" y="125"/>
                  </a:lnTo>
                  <a:lnTo>
                    <a:pt x="17" y="123"/>
                  </a:lnTo>
                  <a:lnTo>
                    <a:pt x="17" y="121"/>
                  </a:lnTo>
                  <a:lnTo>
                    <a:pt x="15" y="119"/>
                  </a:lnTo>
                  <a:lnTo>
                    <a:pt x="13" y="119"/>
                  </a:lnTo>
                  <a:lnTo>
                    <a:pt x="13" y="118"/>
                  </a:lnTo>
                  <a:lnTo>
                    <a:pt x="12" y="116"/>
                  </a:lnTo>
                  <a:lnTo>
                    <a:pt x="10" y="114"/>
                  </a:lnTo>
                  <a:lnTo>
                    <a:pt x="12" y="114"/>
                  </a:lnTo>
                  <a:lnTo>
                    <a:pt x="13" y="112"/>
                  </a:lnTo>
                  <a:lnTo>
                    <a:pt x="12" y="112"/>
                  </a:lnTo>
                  <a:lnTo>
                    <a:pt x="12" y="110"/>
                  </a:lnTo>
                  <a:lnTo>
                    <a:pt x="12" y="108"/>
                  </a:lnTo>
                  <a:lnTo>
                    <a:pt x="10" y="108"/>
                  </a:lnTo>
                  <a:lnTo>
                    <a:pt x="10" y="106"/>
                  </a:lnTo>
                  <a:lnTo>
                    <a:pt x="6" y="104"/>
                  </a:lnTo>
                  <a:lnTo>
                    <a:pt x="6" y="102"/>
                  </a:lnTo>
                  <a:lnTo>
                    <a:pt x="6" y="100"/>
                  </a:lnTo>
                  <a:lnTo>
                    <a:pt x="6" y="98"/>
                  </a:lnTo>
                  <a:lnTo>
                    <a:pt x="4" y="98"/>
                  </a:lnTo>
                  <a:lnTo>
                    <a:pt x="4" y="96"/>
                  </a:lnTo>
                  <a:lnTo>
                    <a:pt x="4" y="94"/>
                  </a:lnTo>
                  <a:lnTo>
                    <a:pt x="4" y="93"/>
                  </a:lnTo>
                  <a:lnTo>
                    <a:pt x="2" y="93"/>
                  </a:lnTo>
                  <a:lnTo>
                    <a:pt x="4" y="93"/>
                  </a:lnTo>
                  <a:lnTo>
                    <a:pt x="4" y="91"/>
                  </a:lnTo>
                  <a:lnTo>
                    <a:pt x="4" y="89"/>
                  </a:lnTo>
                  <a:lnTo>
                    <a:pt x="4" y="87"/>
                  </a:lnTo>
                  <a:lnTo>
                    <a:pt x="4" y="85"/>
                  </a:lnTo>
                  <a:lnTo>
                    <a:pt x="4" y="83"/>
                  </a:lnTo>
                  <a:lnTo>
                    <a:pt x="2" y="83"/>
                  </a:lnTo>
                  <a:lnTo>
                    <a:pt x="2" y="81"/>
                  </a:lnTo>
                  <a:lnTo>
                    <a:pt x="0" y="81"/>
                  </a:lnTo>
                  <a:lnTo>
                    <a:pt x="0" y="79"/>
                  </a:lnTo>
                  <a:lnTo>
                    <a:pt x="2" y="79"/>
                  </a:lnTo>
                  <a:lnTo>
                    <a:pt x="4" y="79"/>
                  </a:lnTo>
                  <a:lnTo>
                    <a:pt x="6" y="77"/>
                  </a:lnTo>
                  <a:lnTo>
                    <a:pt x="6" y="75"/>
                  </a:lnTo>
                  <a:lnTo>
                    <a:pt x="8" y="75"/>
                  </a:lnTo>
                  <a:lnTo>
                    <a:pt x="10" y="70"/>
                  </a:lnTo>
                  <a:lnTo>
                    <a:pt x="12" y="70"/>
                  </a:lnTo>
                  <a:lnTo>
                    <a:pt x="12" y="68"/>
                  </a:lnTo>
                  <a:lnTo>
                    <a:pt x="12" y="66"/>
                  </a:lnTo>
                  <a:lnTo>
                    <a:pt x="12" y="64"/>
                  </a:lnTo>
                  <a:lnTo>
                    <a:pt x="13" y="64"/>
                  </a:lnTo>
                  <a:lnTo>
                    <a:pt x="13" y="62"/>
                  </a:lnTo>
                  <a:lnTo>
                    <a:pt x="15" y="60"/>
                  </a:lnTo>
                  <a:lnTo>
                    <a:pt x="17" y="60"/>
                  </a:lnTo>
                  <a:lnTo>
                    <a:pt x="17" y="58"/>
                  </a:lnTo>
                  <a:lnTo>
                    <a:pt x="19" y="58"/>
                  </a:lnTo>
                  <a:lnTo>
                    <a:pt x="21" y="58"/>
                  </a:lnTo>
                  <a:lnTo>
                    <a:pt x="23" y="58"/>
                  </a:lnTo>
                  <a:lnTo>
                    <a:pt x="25" y="58"/>
                  </a:lnTo>
                  <a:lnTo>
                    <a:pt x="25" y="56"/>
                  </a:lnTo>
                  <a:lnTo>
                    <a:pt x="27" y="56"/>
                  </a:lnTo>
                  <a:lnTo>
                    <a:pt x="29" y="56"/>
                  </a:lnTo>
                  <a:lnTo>
                    <a:pt x="31" y="54"/>
                  </a:lnTo>
                  <a:lnTo>
                    <a:pt x="33" y="54"/>
                  </a:lnTo>
                  <a:lnTo>
                    <a:pt x="33" y="52"/>
                  </a:lnTo>
                  <a:lnTo>
                    <a:pt x="35" y="52"/>
                  </a:lnTo>
                  <a:lnTo>
                    <a:pt x="35" y="54"/>
                  </a:lnTo>
                  <a:lnTo>
                    <a:pt x="37" y="54"/>
                  </a:lnTo>
                  <a:lnTo>
                    <a:pt x="37" y="56"/>
                  </a:lnTo>
                  <a:lnTo>
                    <a:pt x="38" y="56"/>
                  </a:lnTo>
                  <a:lnTo>
                    <a:pt x="40" y="56"/>
                  </a:lnTo>
                  <a:lnTo>
                    <a:pt x="38" y="56"/>
                  </a:lnTo>
                  <a:lnTo>
                    <a:pt x="40" y="56"/>
                  </a:lnTo>
                  <a:lnTo>
                    <a:pt x="40" y="54"/>
                  </a:lnTo>
                  <a:lnTo>
                    <a:pt x="42" y="54"/>
                  </a:lnTo>
                  <a:lnTo>
                    <a:pt x="44" y="54"/>
                  </a:lnTo>
                  <a:lnTo>
                    <a:pt x="44" y="52"/>
                  </a:lnTo>
                  <a:lnTo>
                    <a:pt x="46" y="52"/>
                  </a:lnTo>
                  <a:lnTo>
                    <a:pt x="48" y="52"/>
                  </a:lnTo>
                  <a:lnTo>
                    <a:pt x="48" y="50"/>
                  </a:lnTo>
                  <a:lnTo>
                    <a:pt x="50" y="50"/>
                  </a:lnTo>
                  <a:lnTo>
                    <a:pt x="52" y="50"/>
                  </a:lnTo>
                  <a:lnTo>
                    <a:pt x="56" y="50"/>
                  </a:lnTo>
                  <a:lnTo>
                    <a:pt x="58" y="50"/>
                  </a:lnTo>
                  <a:lnTo>
                    <a:pt x="60" y="48"/>
                  </a:lnTo>
                  <a:lnTo>
                    <a:pt x="65" y="48"/>
                  </a:lnTo>
                  <a:lnTo>
                    <a:pt x="67" y="48"/>
                  </a:lnTo>
                  <a:lnTo>
                    <a:pt x="67" y="46"/>
                  </a:lnTo>
                  <a:lnTo>
                    <a:pt x="69" y="46"/>
                  </a:lnTo>
                  <a:lnTo>
                    <a:pt x="69" y="45"/>
                  </a:lnTo>
                  <a:lnTo>
                    <a:pt x="71" y="45"/>
                  </a:lnTo>
                  <a:lnTo>
                    <a:pt x="71" y="43"/>
                  </a:lnTo>
                  <a:lnTo>
                    <a:pt x="73" y="43"/>
                  </a:lnTo>
                  <a:lnTo>
                    <a:pt x="73" y="41"/>
                  </a:lnTo>
                  <a:lnTo>
                    <a:pt x="75" y="39"/>
                  </a:lnTo>
                  <a:lnTo>
                    <a:pt x="75" y="37"/>
                  </a:lnTo>
                  <a:lnTo>
                    <a:pt x="73" y="37"/>
                  </a:lnTo>
                  <a:lnTo>
                    <a:pt x="73" y="35"/>
                  </a:lnTo>
                  <a:lnTo>
                    <a:pt x="71" y="37"/>
                  </a:lnTo>
                  <a:lnTo>
                    <a:pt x="71" y="35"/>
                  </a:lnTo>
                  <a:lnTo>
                    <a:pt x="73" y="35"/>
                  </a:lnTo>
                  <a:lnTo>
                    <a:pt x="73" y="33"/>
                  </a:lnTo>
                  <a:lnTo>
                    <a:pt x="75" y="33"/>
                  </a:lnTo>
                  <a:lnTo>
                    <a:pt x="77" y="33"/>
                  </a:lnTo>
                  <a:lnTo>
                    <a:pt x="79" y="33"/>
                  </a:lnTo>
                  <a:lnTo>
                    <a:pt x="81" y="33"/>
                  </a:lnTo>
                  <a:lnTo>
                    <a:pt x="83" y="33"/>
                  </a:lnTo>
                  <a:lnTo>
                    <a:pt x="85" y="33"/>
                  </a:lnTo>
                  <a:lnTo>
                    <a:pt x="86" y="33"/>
                  </a:lnTo>
                  <a:lnTo>
                    <a:pt x="88" y="33"/>
                  </a:lnTo>
                  <a:lnTo>
                    <a:pt x="88" y="31"/>
                  </a:lnTo>
                  <a:lnTo>
                    <a:pt x="90" y="31"/>
                  </a:lnTo>
                  <a:lnTo>
                    <a:pt x="92" y="31"/>
                  </a:lnTo>
                  <a:lnTo>
                    <a:pt x="94" y="31"/>
                  </a:lnTo>
                  <a:lnTo>
                    <a:pt x="96" y="31"/>
                  </a:lnTo>
                  <a:lnTo>
                    <a:pt x="98" y="29"/>
                  </a:lnTo>
                  <a:lnTo>
                    <a:pt x="98" y="27"/>
                  </a:lnTo>
                  <a:lnTo>
                    <a:pt x="98" y="29"/>
                  </a:lnTo>
                  <a:lnTo>
                    <a:pt x="100" y="29"/>
                  </a:lnTo>
                  <a:lnTo>
                    <a:pt x="100" y="27"/>
                  </a:lnTo>
                  <a:lnTo>
                    <a:pt x="102" y="27"/>
                  </a:lnTo>
                  <a:lnTo>
                    <a:pt x="102" y="25"/>
                  </a:lnTo>
                  <a:lnTo>
                    <a:pt x="104" y="25"/>
                  </a:lnTo>
                  <a:lnTo>
                    <a:pt x="104" y="23"/>
                  </a:lnTo>
                  <a:lnTo>
                    <a:pt x="106" y="23"/>
                  </a:lnTo>
                  <a:lnTo>
                    <a:pt x="106" y="22"/>
                  </a:lnTo>
                  <a:lnTo>
                    <a:pt x="108" y="22"/>
                  </a:lnTo>
                  <a:lnTo>
                    <a:pt x="108" y="20"/>
                  </a:lnTo>
                  <a:lnTo>
                    <a:pt x="109" y="20"/>
                  </a:lnTo>
                  <a:lnTo>
                    <a:pt x="109" y="18"/>
                  </a:lnTo>
                  <a:lnTo>
                    <a:pt x="111" y="18"/>
                  </a:lnTo>
                  <a:lnTo>
                    <a:pt x="111" y="16"/>
                  </a:lnTo>
                  <a:lnTo>
                    <a:pt x="113" y="14"/>
                  </a:lnTo>
                  <a:lnTo>
                    <a:pt x="115" y="14"/>
                  </a:lnTo>
                  <a:lnTo>
                    <a:pt x="115" y="12"/>
                  </a:lnTo>
                  <a:lnTo>
                    <a:pt x="117" y="12"/>
                  </a:lnTo>
                  <a:lnTo>
                    <a:pt x="117" y="10"/>
                  </a:lnTo>
                  <a:lnTo>
                    <a:pt x="117" y="8"/>
                  </a:lnTo>
                  <a:lnTo>
                    <a:pt x="117" y="6"/>
                  </a:lnTo>
                  <a:lnTo>
                    <a:pt x="119" y="6"/>
                  </a:lnTo>
                  <a:lnTo>
                    <a:pt x="121" y="6"/>
                  </a:lnTo>
                  <a:lnTo>
                    <a:pt x="121" y="4"/>
                  </a:lnTo>
                  <a:lnTo>
                    <a:pt x="123" y="4"/>
                  </a:lnTo>
                  <a:lnTo>
                    <a:pt x="125" y="4"/>
                  </a:lnTo>
                  <a:lnTo>
                    <a:pt x="125" y="2"/>
                  </a:lnTo>
                  <a:lnTo>
                    <a:pt x="127" y="2"/>
                  </a:lnTo>
                  <a:lnTo>
                    <a:pt x="129" y="2"/>
                  </a:lnTo>
                  <a:lnTo>
                    <a:pt x="129" y="0"/>
                  </a:lnTo>
                  <a:lnTo>
                    <a:pt x="131" y="0"/>
                  </a:lnTo>
                  <a:lnTo>
                    <a:pt x="131" y="2"/>
                  </a:lnTo>
                  <a:lnTo>
                    <a:pt x="133" y="2"/>
                  </a:lnTo>
                  <a:lnTo>
                    <a:pt x="134"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44"/>
            <p:cNvSpPr>
              <a:spLocks noEditPoints="1"/>
            </p:cNvSpPr>
            <p:nvPr/>
          </p:nvSpPr>
          <p:spPr bwMode="auto">
            <a:xfrm>
              <a:off x="1466850" y="1879600"/>
              <a:ext cx="2233613" cy="1792288"/>
            </a:xfrm>
            <a:custGeom>
              <a:avLst/>
              <a:gdLst>
                <a:gd name="T0" fmla="*/ 419 w 1407"/>
                <a:gd name="T1" fmla="*/ 11 h 1129"/>
                <a:gd name="T2" fmla="*/ 783 w 1407"/>
                <a:gd name="T3" fmla="*/ 29 h 1129"/>
                <a:gd name="T4" fmla="*/ 1277 w 1407"/>
                <a:gd name="T5" fmla="*/ 1035 h 1129"/>
                <a:gd name="T6" fmla="*/ 847 w 1407"/>
                <a:gd name="T7" fmla="*/ 969 h 1129"/>
                <a:gd name="T8" fmla="*/ 1252 w 1407"/>
                <a:gd name="T9" fmla="*/ 1042 h 1129"/>
                <a:gd name="T10" fmla="*/ 1177 w 1407"/>
                <a:gd name="T11" fmla="*/ 1054 h 1129"/>
                <a:gd name="T12" fmla="*/ 257 w 1407"/>
                <a:gd name="T13" fmla="*/ 937 h 1129"/>
                <a:gd name="T14" fmla="*/ 217 w 1407"/>
                <a:gd name="T15" fmla="*/ 937 h 1129"/>
                <a:gd name="T16" fmla="*/ 1386 w 1407"/>
                <a:gd name="T17" fmla="*/ 964 h 1129"/>
                <a:gd name="T18" fmla="*/ 1354 w 1407"/>
                <a:gd name="T19" fmla="*/ 1000 h 1129"/>
                <a:gd name="T20" fmla="*/ 207 w 1407"/>
                <a:gd name="T21" fmla="*/ 881 h 1129"/>
                <a:gd name="T22" fmla="*/ 200 w 1407"/>
                <a:gd name="T23" fmla="*/ 866 h 1129"/>
                <a:gd name="T24" fmla="*/ 132 w 1407"/>
                <a:gd name="T25" fmla="*/ 854 h 1129"/>
                <a:gd name="T26" fmla="*/ 979 w 1407"/>
                <a:gd name="T27" fmla="*/ 768 h 1129"/>
                <a:gd name="T28" fmla="*/ 1208 w 1407"/>
                <a:gd name="T29" fmla="*/ 610 h 1129"/>
                <a:gd name="T30" fmla="*/ 995 w 1407"/>
                <a:gd name="T31" fmla="*/ 547 h 1129"/>
                <a:gd name="T32" fmla="*/ 956 w 1407"/>
                <a:gd name="T33" fmla="*/ 522 h 1129"/>
                <a:gd name="T34" fmla="*/ 1229 w 1407"/>
                <a:gd name="T35" fmla="*/ 395 h 1129"/>
                <a:gd name="T36" fmla="*/ 1062 w 1407"/>
                <a:gd name="T37" fmla="*/ 351 h 1129"/>
                <a:gd name="T38" fmla="*/ 806 w 1407"/>
                <a:gd name="T39" fmla="*/ 313 h 1129"/>
                <a:gd name="T40" fmla="*/ 714 w 1407"/>
                <a:gd name="T41" fmla="*/ 320 h 1129"/>
                <a:gd name="T42" fmla="*/ 1083 w 1407"/>
                <a:gd name="T43" fmla="*/ 203 h 1129"/>
                <a:gd name="T44" fmla="*/ 945 w 1407"/>
                <a:gd name="T45" fmla="*/ 1031 h 1129"/>
                <a:gd name="T46" fmla="*/ 440 w 1407"/>
                <a:gd name="T47" fmla="*/ 964 h 1129"/>
                <a:gd name="T48" fmla="*/ 213 w 1407"/>
                <a:gd name="T49" fmla="*/ 885 h 1129"/>
                <a:gd name="T50" fmla="*/ 175 w 1407"/>
                <a:gd name="T51" fmla="*/ 777 h 1129"/>
                <a:gd name="T52" fmla="*/ 106 w 1407"/>
                <a:gd name="T53" fmla="*/ 303 h 1129"/>
                <a:gd name="T54" fmla="*/ 154 w 1407"/>
                <a:gd name="T55" fmla="*/ 303 h 1129"/>
                <a:gd name="T56" fmla="*/ 284 w 1407"/>
                <a:gd name="T57" fmla="*/ 299 h 1129"/>
                <a:gd name="T58" fmla="*/ 538 w 1407"/>
                <a:gd name="T59" fmla="*/ 405 h 1129"/>
                <a:gd name="T60" fmla="*/ 697 w 1407"/>
                <a:gd name="T61" fmla="*/ 382 h 1129"/>
                <a:gd name="T62" fmla="*/ 755 w 1407"/>
                <a:gd name="T63" fmla="*/ 326 h 1129"/>
                <a:gd name="T64" fmla="*/ 780 w 1407"/>
                <a:gd name="T65" fmla="*/ 263 h 1129"/>
                <a:gd name="T66" fmla="*/ 879 w 1407"/>
                <a:gd name="T67" fmla="*/ 355 h 1129"/>
                <a:gd name="T68" fmla="*/ 895 w 1407"/>
                <a:gd name="T69" fmla="*/ 409 h 1129"/>
                <a:gd name="T70" fmla="*/ 805 w 1407"/>
                <a:gd name="T71" fmla="*/ 537 h 1129"/>
                <a:gd name="T72" fmla="*/ 743 w 1407"/>
                <a:gd name="T73" fmla="*/ 701 h 1129"/>
                <a:gd name="T74" fmla="*/ 989 w 1407"/>
                <a:gd name="T75" fmla="*/ 893 h 1129"/>
                <a:gd name="T76" fmla="*/ 1000 w 1407"/>
                <a:gd name="T77" fmla="*/ 587 h 1129"/>
                <a:gd name="T78" fmla="*/ 1158 w 1407"/>
                <a:gd name="T79" fmla="*/ 706 h 1129"/>
                <a:gd name="T80" fmla="*/ 1238 w 1407"/>
                <a:gd name="T81" fmla="*/ 691 h 1129"/>
                <a:gd name="T82" fmla="*/ 1286 w 1407"/>
                <a:gd name="T83" fmla="*/ 804 h 1129"/>
                <a:gd name="T84" fmla="*/ 1356 w 1407"/>
                <a:gd name="T85" fmla="*/ 871 h 1129"/>
                <a:gd name="T86" fmla="*/ 1098 w 1407"/>
                <a:gd name="T87" fmla="*/ 1021 h 1129"/>
                <a:gd name="T88" fmla="*/ 520 w 1407"/>
                <a:gd name="T89" fmla="*/ 186 h 1129"/>
                <a:gd name="T90" fmla="*/ 603 w 1407"/>
                <a:gd name="T91" fmla="*/ 317 h 1129"/>
                <a:gd name="T92" fmla="*/ 363 w 1407"/>
                <a:gd name="T93" fmla="*/ 238 h 1129"/>
                <a:gd name="T94" fmla="*/ 958 w 1407"/>
                <a:gd name="T95" fmla="*/ 109 h 1129"/>
                <a:gd name="T96" fmla="*/ 889 w 1407"/>
                <a:gd name="T97" fmla="*/ 115 h 1129"/>
                <a:gd name="T98" fmla="*/ 1050 w 1407"/>
                <a:gd name="T99" fmla="*/ 163 h 1129"/>
                <a:gd name="T100" fmla="*/ 1119 w 1407"/>
                <a:gd name="T101" fmla="*/ 242 h 1129"/>
                <a:gd name="T102" fmla="*/ 1146 w 1407"/>
                <a:gd name="T103" fmla="*/ 315 h 1129"/>
                <a:gd name="T104" fmla="*/ 1221 w 1407"/>
                <a:gd name="T105" fmla="*/ 380 h 1129"/>
                <a:gd name="T106" fmla="*/ 1233 w 1407"/>
                <a:gd name="T107" fmla="*/ 464 h 1129"/>
                <a:gd name="T108" fmla="*/ 1156 w 1407"/>
                <a:gd name="T109" fmla="*/ 441 h 1129"/>
                <a:gd name="T110" fmla="*/ 1210 w 1407"/>
                <a:gd name="T111" fmla="*/ 568 h 1129"/>
                <a:gd name="T112" fmla="*/ 1117 w 1407"/>
                <a:gd name="T113" fmla="*/ 555 h 1129"/>
                <a:gd name="T114" fmla="*/ 1004 w 1407"/>
                <a:gd name="T115" fmla="*/ 507 h 1129"/>
                <a:gd name="T116" fmla="*/ 1029 w 1407"/>
                <a:gd name="T117" fmla="*/ 338 h 1129"/>
                <a:gd name="T118" fmla="*/ 866 w 1407"/>
                <a:gd name="T119" fmla="*/ 259 h 1129"/>
                <a:gd name="T120" fmla="*/ 707 w 1407"/>
                <a:gd name="T121" fmla="*/ 167 h 1129"/>
                <a:gd name="T122" fmla="*/ 636 w 1407"/>
                <a:gd name="T123" fmla="*/ 88 h 1129"/>
                <a:gd name="T124" fmla="*/ 342 w 1407"/>
                <a:gd name="T125" fmla="*/ 61 h 1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07" h="1129">
                  <a:moveTo>
                    <a:pt x="595" y="0"/>
                  </a:moveTo>
                  <a:lnTo>
                    <a:pt x="595" y="2"/>
                  </a:lnTo>
                  <a:lnTo>
                    <a:pt x="595" y="4"/>
                  </a:lnTo>
                  <a:lnTo>
                    <a:pt x="593" y="6"/>
                  </a:lnTo>
                  <a:lnTo>
                    <a:pt x="591" y="8"/>
                  </a:lnTo>
                  <a:lnTo>
                    <a:pt x="588" y="10"/>
                  </a:lnTo>
                  <a:lnTo>
                    <a:pt x="586" y="11"/>
                  </a:lnTo>
                  <a:lnTo>
                    <a:pt x="584" y="10"/>
                  </a:lnTo>
                  <a:lnTo>
                    <a:pt x="582" y="10"/>
                  </a:lnTo>
                  <a:lnTo>
                    <a:pt x="580" y="10"/>
                  </a:lnTo>
                  <a:lnTo>
                    <a:pt x="578" y="8"/>
                  </a:lnTo>
                  <a:lnTo>
                    <a:pt x="576" y="6"/>
                  </a:lnTo>
                  <a:lnTo>
                    <a:pt x="574" y="4"/>
                  </a:lnTo>
                  <a:lnTo>
                    <a:pt x="574" y="2"/>
                  </a:lnTo>
                  <a:lnTo>
                    <a:pt x="576" y="2"/>
                  </a:lnTo>
                  <a:lnTo>
                    <a:pt x="576" y="0"/>
                  </a:lnTo>
                  <a:lnTo>
                    <a:pt x="595" y="0"/>
                  </a:lnTo>
                  <a:close/>
                  <a:moveTo>
                    <a:pt x="755" y="0"/>
                  </a:moveTo>
                  <a:lnTo>
                    <a:pt x="757" y="2"/>
                  </a:lnTo>
                  <a:lnTo>
                    <a:pt x="757" y="4"/>
                  </a:lnTo>
                  <a:lnTo>
                    <a:pt x="757" y="6"/>
                  </a:lnTo>
                  <a:lnTo>
                    <a:pt x="757" y="8"/>
                  </a:lnTo>
                  <a:lnTo>
                    <a:pt x="755" y="8"/>
                  </a:lnTo>
                  <a:lnTo>
                    <a:pt x="755" y="10"/>
                  </a:lnTo>
                  <a:lnTo>
                    <a:pt x="757" y="10"/>
                  </a:lnTo>
                  <a:lnTo>
                    <a:pt x="757" y="11"/>
                  </a:lnTo>
                  <a:lnTo>
                    <a:pt x="757" y="13"/>
                  </a:lnTo>
                  <a:lnTo>
                    <a:pt x="758" y="13"/>
                  </a:lnTo>
                  <a:lnTo>
                    <a:pt x="757" y="15"/>
                  </a:lnTo>
                  <a:lnTo>
                    <a:pt x="758" y="17"/>
                  </a:lnTo>
                  <a:lnTo>
                    <a:pt x="758" y="19"/>
                  </a:lnTo>
                  <a:lnTo>
                    <a:pt x="758" y="21"/>
                  </a:lnTo>
                  <a:lnTo>
                    <a:pt x="757" y="25"/>
                  </a:lnTo>
                  <a:lnTo>
                    <a:pt x="757" y="27"/>
                  </a:lnTo>
                  <a:lnTo>
                    <a:pt x="755" y="27"/>
                  </a:lnTo>
                  <a:lnTo>
                    <a:pt x="757" y="27"/>
                  </a:lnTo>
                  <a:lnTo>
                    <a:pt x="757" y="29"/>
                  </a:lnTo>
                  <a:lnTo>
                    <a:pt x="757" y="31"/>
                  </a:lnTo>
                  <a:lnTo>
                    <a:pt x="757" y="33"/>
                  </a:lnTo>
                  <a:lnTo>
                    <a:pt x="755" y="33"/>
                  </a:lnTo>
                  <a:lnTo>
                    <a:pt x="751" y="33"/>
                  </a:lnTo>
                  <a:lnTo>
                    <a:pt x="745" y="34"/>
                  </a:lnTo>
                  <a:lnTo>
                    <a:pt x="745" y="33"/>
                  </a:lnTo>
                  <a:lnTo>
                    <a:pt x="743" y="33"/>
                  </a:lnTo>
                  <a:lnTo>
                    <a:pt x="741" y="34"/>
                  </a:lnTo>
                  <a:lnTo>
                    <a:pt x="737" y="34"/>
                  </a:lnTo>
                  <a:lnTo>
                    <a:pt x="735" y="33"/>
                  </a:lnTo>
                  <a:lnTo>
                    <a:pt x="735" y="31"/>
                  </a:lnTo>
                  <a:lnTo>
                    <a:pt x="733" y="33"/>
                  </a:lnTo>
                  <a:lnTo>
                    <a:pt x="733" y="31"/>
                  </a:lnTo>
                  <a:lnTo>
                    <a:pt x="732" y="31"/>
                  </a:lnTo>
                  <a:lnTo>
                    <a:pt x="732" y="29"/>
                  </a:lnTo>
                  <a:lnTo>
                    <a:pt x="728" y="23"/>
                  </a:lnTo>
                  <a:lnTo>
                    <a:pt x="728" y="25"/>
                  </a:lnTo>
                  <a:lnTo>
                    <a:pt x="726" y="25"/>
                  </a:lnTo>
                  <a:lnTo>
                    <a:pt x="726" y="23"/>
                  </a:lnTo>
                  <a:lnTo>
                    <a:pt x="726" y="25"/>
                  </a:lnTo>
                  <a:lnTo>
                    <a:pt x="726" y="27"/>
                  </a:lnTo>
                  <a:lnTo>
                    <a:pt x="724" y="27"/>
                  </a:lnTo>
                  <a:lnTo>
                    <a:pt x="724" y="25"/>
                  </a:lnTo>
                  <a:lnTo>
                    <a:pt x="724" y="23"/>
                  </a:lnTo>
                  <a:lnTo>
                    <a:pt x="722" y="23"/>
                  </a:lnTo>
                  <a:lnTo>
                    <a:pt x="722" y="21"/>
                  </a:lnTo>
                  <a:lnTo>
                    <a:pt x="720" y="21"/>
                  </a:lnTo>
                  <a:lnTo>
                    <a:pt x="720" y="23"/>
                  </a:lnTo>
                  <a:lnTo>
                    <a:pt x="718" y="23"/>
                  </a:lnTo>
                  <a:lnTo>
                    <a:pt x="718" y="21"/>
                  </a:lnTo>
                  <a:lnTo>
                    <a:pt x="716" y="19"/>
                  </a:lnTo>
                  <a:lnTo>
                    <a:pt x="714" y="17"/>
                  </a:lnTo>
                  <a:lnTo>
                    <a:pt x="714" y="15"/>
                  </a:lnTo>
                  <a:lnTo>
                    <a:pt x="716" y="15"/>
                  </a:lnTo>
                  <a:lnTo>
                    <a:pt x="716" y="13"/>
                  </a:lnTo>
                  <a:lnTo>
                    <a:pt x="714" y="15"/>
                  </a:lnTo>
                  <a:lnTo>
                    <a:pt x="714" y="13"/>
                  </a:lnTo>
                  <a:lnTo>
                    <a:pt x="716" y="11"/>
                  </a:lnTo>
                  <a:lnTo>
                    <a:pt x="714" y="10"/>
                  </a:lnTo>
                  <a:lnTo>
                    <a:pt x="714" y="11"/>
                  </a:lnTo>
                  <a:lnTo>
                    <a:pt x="714" y="13"/>
                  </a:lnTo>
                  <a:lnTo>
                    <a:pt x="714" y="15"/>
                  </a:lnTo>
                  <a:lnTo>
                    <a:pt x="712" y="17"/>
                  </a:lnTo>
                  <a:lnTo>
                    <a:pt x="710" y="17"/>
                  </a:lnTo>
                  <a:lnTo>
                    <a:pt x="710" y="15"/>
                  </a:lnTo>
                  <a:lnTo>
                    <a:pt x="710" y="13"/>
                  </a:lnTo>
                  <a:lnTo>
                    <a:pt x="712" y="13"/>
                  </a:lnTo>
                  <a:lnTo>
                    <a:pt x="712" y="11"/>
                  </a:lnTo>
                  <a:lnTo>
                    <a:pt x="710" y="11"/>
                  </a:lnTo>
                  <a:lnTo>
                    <a:pt x="709" y="11"/>
                  </a:lnTo>
                  <a:lnTo>
                    <a:pt x="709" y="13"/>
                  </a:lnTo>
                  <a:lnTo>
                    <a:pt x="707" y="13"/>
                  </a:lnTo>
                  <a:lnTo>
                    <a:pt x="707" y="11"/>
                  </a:lnTo>
                  <a:lnTo>
                    <a:pt x="707" y="10"/>
                  </a:lnTo>
                  <a:lnTo>
                    <a:pt x="707" y="8"/>
                  </a:lnTo>
                  <a:lnTo>
                    <a:pt x="707" y="6"/>
                  </a:lnTo>
                  <a:lnTo>
                    <a:pt x="709" y="4"/>
                  </a:lnTo>
                  <a:lnTo>
                    <a:pt x="709" y="2"/>
                  </a:lnTo>
                  <a:lnTo>
                    <a:pt x="709" y="0"/>
                  </a:lnTo>
                  <a:lnTo>
                    <a:pt x="710" y="0"/>
                  </a:lnTo>
                  <a:lnTo>
                    <a:pt x="755" y="0"/>
                  </a:lnTo>
                  <a:close/>
                  <a:moveTo>
                    <a:pt x="687" y="0"/>
                  </a:moveTo>
                  <a:lnTo>
                    <a:pt x="689" y="0"/>
                  </a:lnTo>
                  <a:lnTo>
                    <a:pt x="691" y="0"/>
                  </a:lnTo>
                  <a:lnTo>
                    <a:pt x="689" y="0"/>
                  </a:lnTo>
                  <a:lnTo>
                    <a:pt x="689" y="2"/>
                  </a:lnTo>
                  <a:lnTo>
                    <a:pt x="691" y="2"/>
                  </a:lnTo>
                  <a:lnTo>
                    <a:pt x="691" y="4"/>
                  </a:lnTo>
                  <a:lnTo>
                    <a:pt x="689" y="6"/>
                  </a:lnTo>
                  <a:lnTo>
                    <a:pt x="687" y="6"/>
                  </a:lnTo>
                  <a:lnTo>
                    <a:pt x="685" y="2"/>
                  </a:lnTo>
                  <a:lnTo>
                    <a:pt x="684" y="2"/>
                  </a:lnTo>
                  <a:lnTo>
                    <a:pt x="684" y="0"/>
                  </a:lnTo>
                  <a:lnTo>
                    <a:pt x="685" y="0"/>
                  </a:lnTo>
                  <a:lnTo>
                    <a:pt x="687" y="0"/>
                  </a:lnTo>
                  <a:close/>
                  <a:moveTo>
                    <a:pt x="684" y="0"/>
                  </a:moveTo>
                  <a:lnTo>
                    <a:pt x="682" y="0"/>
                  </a:lnTo>
                  <a:lnTo>
                    <a:pt x="684" y="2"/>
                  </a:lnTo>
                  <a:lnTo>
                    <a:pt x="682" y="2"/>
                  </a:lnTo>
                  <a:lnTo>
                    <a:pt x="684" y="2"/>
                  </a:lnTo>
                  <a:lnTo>
                    <a:pt x="684" y="4"/>
                  </a:lnTo>
                  <a:lnTo>
                    <a:pt x="685" y="4"/>
                  </a:lnTo>
                  <a:lnTo>
                    <a:pt x="685" y="6"/>
                  </a:lnTo>
                  <a:lnTo>
                    <a:pt x="685" y="8"/>
                  </a:lnTo>
                  <a:lnTo>
                    <a:pt x="685" y="10"/>
                  </a:lnTo>
                  <a:lnTo>
                    <a:pt x="685" y="11"/>
                  </a:lnTo>
                  <a:lnTo>
                    <a:pt x="684" y="10"/>
                  </a:lnTo>
                  <a:lnTo>
                    <a:pt x="678" y="11"/>
                  </a:lnTo>
                  <a:lnTo>
                    <a:pt x="672" y="13"/>
                  </a:lnTo>
                  <a:lnTo>
                    <a:pt x="672" y="11"/>
                  </a:lnTo>
                  <a:lnTo>
                    <a:pt x="672" y="10"/>
                  </a:lnTo>
                  <a:lnTo>
                    <a:pt x="672" y="8"/>
                  </a:lnTo>
                  <a:lnTo>
                    <a:pt x="670" y="8"/>
                  </a:lnTo>
                  <a:lnTo>
                    <a:pt x="670" y="10"/>
                  </a:lnTo>
                  <a:lnTo>
                    <a:pt x="670" y="11"/>
                  </a:lnTo>
                  <a:lnTo>
                    <a:pt x="662" y="13"/>
                  </a:lnTo>
                  <a:lnTo>
                    <a:pt x="662" y="11"/>
                  </a:lnTo>
                  <a:lnTo>
                    <a:pt x="662" y="10"/>
                  </a:lnTo>
                  <a:lnTo>
                    <a:pt x="664" y="6"/>
                  </a:lnTo>
                  <a:lnTo>
                    <a:pt x="664" y="4"/>
                  </a:lnTo>
                  <a:lnTo>
                    <a:pt x="662" y="8"/>
                  </a:lnTo>
                  <a:lnTo>
                    <a:pt x="661" y="10"/>
                  </a:lnTo>
                  <a:lnTo>
                    <a:pt x="661" y="11"/>
                  </a:lnTo>
                  <a:lnTo>
                    <a:pt x="662" y="11"/>
                  </a:lnTo>
                  <a:lnTo>
                    <a:pt x="662" y="13"/>
                  </a:lnTo>
                  <a:lnTo>
                    <a:pt x="661" y="11"/>
                  </a:lnTo>
                  <a:lnTo>
                    <a:pt x="661" y="13"/>
                  </a:lnTo>
                  <a:lnTo>
                    <a:pt x="659" y="13"/>
                  </a:lnTo>
                  <a:lnTo>
                    <a:pt x="653" y="11"/>
                  </a:lnTo>
                  <a:lnTo>
                    <a:pt x="647" y="11"/>
                  </a:lnTo>
                  <a:lnTo>
                    <a:pt x="647" y="10"/>
                  </a:lnTo>
                  <a:lnTo>
                    <a:pt x="647" y="8"/>
                  </a:lnTo>
                  <a:lnTo>
                    <a:pt x="647" y="6"/>
                  </a:lnTo>
                  <a:lnTo>
                    <a:pt x="647" y="4"/>
                  </a:lnTo>
                  <a:lnTo>
                    <a:pt x="647" y="2"/>
                  </a:lnTo>
                  <a:lnTo>
                    <a:pt x="645" y="0"/>
                  </a:lnTo>
                  <a:lnTo>
                    <a:pt x="684" y="0"/>
                  </a:lnTo>
                  <a:close/>
                  <a:moveTo>
                    <a:pt x="559" y="0"/>
                  </a:moveTo>
                  <a:lnTo>
                    <a:pt x="561" y="0"/>
                  </a:lnTo>
                  <a:lnTo>
                    <a:pt x="559" y="2"/>
                  </a:lnTo>
                  <a:lnTo>
                    <a:pt x="559" y="4"/>
                  </a:lnTo>
                  <a:lnTo>
                    <a:pt x="557" y="4"/>
                  </a:lnTo>
                  <a:lnTo>
                    <a:pt x="557" y="6"/>
                  </a:lnTo>
                  <a:lnTo>
                    <a:pt x="557" y="8"/>
                  </a:lnTo>
                  <a:lnTo>
                    <a:pt x="551" y="10"/>
                  </a:lnTo>
                  <a:lnTo>
                    <a:pt x="545" y="11"/>
                  </a:lnTo>
                  <a:lnTo>
                    <a:pt x="545" y="13"/>
                  </a:lnTo>
                  <a:lnTo>
                    <a:pt x="541" y="17"/>
                  </a:lnTo>
                  <a:lnTo>
                    <a:pt x="538" y="17"/>
                  </a:lnTo>
                  <a:lnTo>
                    <a:pt x="536" y="15"/>
                  </a:lnTo>
                  <a:lnTo>
                    <a:pt x="534" y="15"/>
                  </a:lnTo>
                  <a:lnTo>
                    <a:pt x="530" y="13"/>
                  </a:lnTo>
                  <a:lnTo>
                    <a:pt x="530" y="11"/>
                  </a:lnTo>
                  <a:lnTo>
                    <a:pt x="530" y="10"/>
                  </a:lnTo>
                  <a:lnTo>
                    <a:pt x="530" y="8"/>
                  </a:lnTo>
                  <a:lnTo>
                    <a:pt x="530" y="6"/>
                  </a:lnTo>
                  <a:lnTo>
                    <a:pt x="530" y="8"/>
                  </a:lnTo>
                  <a:lnTo>
                    <a:pt x="530" y="10"/>
                  </a:lnTo>
                  <a:lnTo>
                    <a:pt x="528" y="11"/>
                  </a:lnTo>
                  <a:lnTo>
                    <a:pt x="526" y="11"/>
                  </a:lnTo>
                  <a:lnTo>
                    <a:pt x="526" y="13"/>
                  </a:lnTo>
                  <a:lnTo>
                    <a:pt x="526" y="15"/>
                  </a:lnTo>
                  <a:lnTo>
                    <a:pt x="526" y="17"/>
                  </a:lnTo>
                  <a:lnTo>
                    <a:pt x="524" y="15"/>
                  </a:lnTo>
                  <a:lnTo>
                    <a:pt x="518" y="17"/>
                  </a:lnTo>
                  <a:lnTo>
                    <a:pt x="518" y="15"/>
                  </a:lnTo>
                  <a:lnTo>
                    <a:pt x="517" y="15"/>
                  </a:lnTo>
                  <a:lnTo>
                    <a:pt x="513" y="13"/>
                  </a:lnTo>
                  <a:lnTo>
                    <a:pt x="518" y="13"/>
                  </a:lnTo>
                  <a:lnTo>
                    <a:pt x="517" y="11"/>
                  </a:lnTo>
                  <a:lnTo>
                    <a:pt x="517" y="10"/>
                  </a:lnTo>
                  <a:lnTo>
                    <a:pt x="515" y="10"/>
                  </a:lnTo>
                  <a:lnTo>
                    <a:pt x="513" y="8"/>
                  </a:lnTo>
                  <a:lnTo>
                    <a:pt x="511" y="10"/>
                  </a:lnTo>
                  <a:lnTo>
                    <a:pt x="511" y="11"/>
                  </a:lnTo>
                  <a:lnTo>
                    <a:pt x="509" y="11"/>
                  </a:lnTo>
                  <a:lnTo>
                    <a:pt x="511" y="13"/>
                  </a:lnTo>
                  <a:lnTo>
                    <a:pt x="509" y="13"/>
                  </a:lnTo>
                  <a:lnTo>
                    <a:pt x="505" y="15"/>
                  </a:lnTo>
                  <a:lnTo>
                    <a:pt x="503" y="15"/>
                  </a:lnTo>
                  <a:lnTo>
                    <a:pt x="503" y="17"/>
                  </a:lnTo>
                  <a:lnTo>
                    <a:pt x="501" y="19"/>
                  </a:lnTo>
                  <a:lnTo>
                    <a:pt x="501" y="21"/>
                  </a:lnTo>
                  <a:lnTo>
                    <a:pt x="495" y="19"/>
                  </a:lnTo>
                  <a:lnTo>
                    <a:pt x="493" y="21"/>
                  </a:lnTo>
                  <a:lnTo>
                    <a:pt x="493" y="23"/>
                  </a:lnTo>
                  <a:lnTo>
                    <a:pt x="492" y="23"/>
                  </a:lnTo>
                  <a:lnTo>
                    <a:pt x="493" y="23"/>
                  </a:lnTo>
                  <a:lnTo>
                    <a:pt x="492" y="21"/>
                  </a:lnTo>
                  <a:lnTo>
                    <a:pt x="492" y="23"/>
                  </a:lnTo>
                  <a:lnTo>
                    <a:pt x="490" y="21"/>
                  </a:lnTo>
                  <a:lnTo>
                    <a:pt x="488" y="21"/>
                  </a:lnTo>
                  <a:lnTo>
                    <a:pt x="488" y="23"/>
                  </a:lnTo>
                  <a:lnTo>
                    <a:pt x="490" y="23"/>
                  </a:lnTo>
                  <a:lnTo>
                    <a:pt x="488" y="25"/>
                  </a:lnTo>
                  <a:lnTo>
                    <a:pt x="484" y="25"/>
                  </a:lnTo>
                  <a:lnTo>
                    <a:pt x="484" y="27"/>
                  </a:lnTo>
                  <a:lnTo>
                    <a:pt x="484" y="29"/>
                  </a:lnTo>
                  <a:lnTo>
                    <a:pt x="484" y="31"/>
                  </a:lnTo>
                  <a:lnTo>
                    <a:pt x="482" y="31"/>
                  </a:lnTo>
                  <a:lnTo>
                    <a:pt x="480" y="33"/>
                  </a:lnTo>
                  <a:lnTo>
                    <a:pt x="478" y="33"/>
                  </a:lnTo>
                  <a:lnTo>
                    <a:pt x="478" y="34"/>
                  </a:lnTo>
                  <a:lnTo>
                    <a:pt x="476" y="34"/>
                  </a:lnTo>
                  <a:lnTo>
                    <a:pt x="476" y="36"/>
                  </a:lnTo>
                  <a:lnTo>
                    <a:pt x="474" y="36"/>
                  </a:lnTo>
                  <a:lnTo>
                    <a:pt x="472" y="38"/>
                  </a:lnTo>
                  <a:lnTo>
                    <a:pt x="469" y="40"/>
                  </a:lnTo>
                  <a:lnTo>
                    <a:pt x="467" y="42"/>
                  </a:lnTo>
                  <a:lnTo>
                    <a:pt x="463" y="44"/>
                  </a:lnTo>
                  <a:lnTo>
                    <a:pt x="459" y="46"/>
                  </a:lnTo>
                  <a:lnTo>
                    <a:pt x="457" y="46"/>
                  </a:lnTo>
                  <a:lnTo>
                    <a:pt x="455" y="46"/>
                  </a:lnTo>
                  <a:lnTo>
                    <a:pt x="455" y="48"/>
                  </a:lnTo>
                  <a:lnTo>
                    <a:pt x="451" y="48"/>
                  </a:lnTo>
                  <a:lnTo>
                    <a:pt x="445" y="48"/>
                  </a:lnTo>
                  <a:lnTo>
                    <a:pt x="444" y="48"/>
                  </a:lnTo>
                  <a:lnTo>
                    <a:pt x="440" y="48"/>
                  </a:lnTo>
                  <a:lnTo>
                    <a:pt x="436" y="46"/>
                  </a:lnTo>
                  <a:lnTo>
                    <a:pt x="434" y="44"/>
                  </a:lnTo>
                  <a:lnTo>
                    <a:pt x="428" y="38"/>
                  </a:lnTo>
                  <a:lnTo>
                    <a:pt x="426" y="38"/>
                  </a:lnTo>
                  <a:lnTo>
                    <a:pt x="424" y="34"/>
                  </a:lnTo>
                  <a:lnTo>
                    <a:pt x="424" y="33"/>
                  </a:lnTo>
                  <a:lnTo>
                    <a:pt x="422" y="33"/>
                  </a:lnTo>
                  <a:lnTo>
                    <a:pt x="422" y="31"/>
                  </a:lnTo>
                  <a:lnTo>
                    <a:pt x="424" y="31"/>
                  </a:lnTo>
                  <a:lnTo>
                    <a:pt x="424" y="29"/>
                  </a:lnTo>
                  <a:lnTo>
                    <a:pt x="426" y="29"/>
                  </a:lnTo>
                  <a:lnTo>
                    <a:pt x="426" y="27"/>
                  </a:lnTo>
                  <a:lnTo>
                    <a:pt x="430" y="23"/>
                  </a:lnTo>
                  <a:lnTo>
                    <a:pt x="432" y="23"/>
                  </a:lnTo>
                  <a:lnTo>
                    <a:pt x="434" y="23"/>
                  </a:lnTo>
                  <a:lnTo>
                    <a:pt x="436" y="21"/>
                  </a:lnTo>
                  <a:lnTo>
                    <a:pt x="438" y="21"/>
                  </a:lnTo>
                  <a:lnTo>
                    <a:pt x="440" y="21"/>
                  </a:lnTo>
                  <a:lnTo>
                    <a:pt x="442" y="21"/>
                  </a:lnTo>
                  <a:lnTo>
                    <a:pt x="444" y="21"/>
                  </a:lnTo>
                  <a:lnTo>
                    <a:pt x="442" y="19"/>
                  </a:lnTo>
                  <a:lnTo>
                    <a:pt x="444" y="19"/>
                  </a:lnTo>
                  <a:lnTo>
                    <a:pt x="444" y="17"/>
                  </a:lnTo>
                  <a:lnTo>
                    <a:pt x="444" y="15"/>
                  </a:lnTo>
                  <a:lnTo>
                    <a:pt x="445" y="15"/>
                  </a:lnTo>
                  <a:lnTo>
                    <a:pt x="447" y="13"/>
                  </a:lnTo>
                  <a:lnTo>
                    <a:pt x="449" y="13"/>
                  </a:lnTo>
                  <a:lnTo>
                    <a:pt x="451" y="13"/>
                  </a:lnTo>
                  <a:lnTo>
                    <a:pt x="453" y="11"/>
                  </a:lnTo>
                  <a:lnTo>
                    <a:pt x="457" y="11"/>
                  </a:lnTo>
                  <a:lnTo>
                    <a:pt x="461" y="11"/>
                  </a:lnTo>
                  <a:lnTo>
                    <a:pt x="463" y="11"/>
                  </a:lnTo>
                  <a:lnTo>
                    <a:pt x="467" y="13"/>
                  </a:lnTo>
                  <a:lnTo>
                    <a:pt x="467" y="11"/>
                  </a:lnTo>
                  <a:lnTo>
                    <a:pt x="469" y="11"/>
                  </a:lnTo>
                  <a:lnTo>
                    <a:pt x="470" y="10"/>
                  </a:lnTo>
                  <a:lnTo>
                    <a:pt x="470" y="8"/>
                  </a:lnTo>
                  <a:lnTo>
                    <a:pt x="469" y="10"/>
                  </a:lnTo>
                  <a:lnTo>
                    <a:pt x="469" y="8"/>
                  </a:lnTo>
                  <a:lnTo>
                    <a:pt x="470" y="8"/>
                  </a:lnTo>
                  <a:lnTo>
                    <a:pt x="472" y="8"/>
                  </a:lnTo>
                  <a:lnTo>
                    <a:pt x="474" y="6"/>
                  </a:lnTo>
                  <a:lnTo>
                    <a:pt x="472" y="6"/>
                  </a:lnTo>
                  <a:lnTo>
                    <a:pt x="474" y="6"/>
                  </a:lnTo>
                  <a:lnTo>
                    <a:pt x="474" y="4"/>
                  </a:lnTo>
                  <a:lnTo>
                    <a:pt x="476" y="4"/>
                  </a:lnTo>
                  <a:lnTo>
                    <a:pt x="476" y="2"/>
                  </a:lnTo>
                  <a:lnTo>
                    <a:pt x="478" y="2"/>
                  </a:lnTo>
                  <a:lnTo>
                    <a:pt x="476" y="0"/>
                  </a:lnTo>
                  <a:lnTo>
                    <a:pt x="478" y="0"/>
                  </a:lnTo>
                  <a:lnTo>
                    <a:pt x="559" y="0"/>
                  </a:lnTo>
                  <a:close/>
                  <a:moveTo>
                    <a:pt x="472" y="0"/>
                  </a:moveTo>
                  <a:lnTo>
                    <a:pt x="470" y="0"/>
                  </a:lnTo>
                  <a:lnTo>
                    <a:pt x="470" y="2"/>
                  </a:lnTo>
                  <a:lnTo>
                    <a:pt x="469" y="2"/>
                  </a:lnTo>
                  <a:lnTo>
                    <a:pt x="467" y="2"/>
                  </a:lnTo>
                  <a:lnTo>
                    <a:pt x="467" y="0"/>
                  </a:lnTo>
                  <a:lnTo>
                    <a:pt x="465" y="0"/>
                  </a:lnTo>
                  <a:lnTo>
                    <a:pt x="465" y="4"/>
                  </a:lnTo>
                  <a:lnTo>
                    <a:pt x="463" y="4"/>
                  </a:lnTo>
                  <a:lnTo>
                    <a:pt x="461" y="2"/>
                  </a:lnTo>
                  <a:lnTo>
                    <a:pt x="459" y="4"/>
                  </a:lnTo>
                  <a:lnTo>
                    <a:pt x="457" y="4"/>
                  </a:lnTo>
                  <a:lnTo>
                    <a:pt x="455" y="4"/>
                  </a:lnTo>
                  <a:lnTo>
                    <a:pt x="455" y="2"/>
                  </a:lnTo>
                  <a:lnTo>
                    <a:pt x="457" y="2"/>
                  </a:lnTo>
                  <a:lnTo>
                    <a:pt x="457" y="0"/>
                  </a:lnTo>
                  <a:lnTo>
                    <a:pt x="472" y="0"/>
                  </a:lnTo>
                  <a:close/>
                  <a:moveTo>
                    <a:pt x="455" y="0"/>
                  </a:moveTo>
                  <a:lnTo>
                    <a:pt x="453" y="0"/>
                  </a:lnTo>
                  <a:lnTo>
                    <a:pt x="451" y="0"/>
                  </a:lnTo>
                  <a:lnTo>
                    <a:pt x="455" y="0"/>
                  </a:lnTo>
                  <a:close/>
                  <a:moveTo>
                    <a:pt x="451" y="0"/>
                  </a:moveTo>
                  <a:lnTo>
                    <a:pt x="451" y="2"/>
                  </a:lnTo>
                  <a:lnTo>
                    <a:pt x="451" y="4"/>
                  </a:lnTo>
                  <a:lnTo>
                    <a:pt x="449" y="6"/>
                  </a:lnTo>
                  <a:lnTo>
                    <a:pt x="445" y="6"/>
                  </a:lnTo>
                  <a:lnTo>
                    <a:pt x="444" y="4"/>
                  </a:lnTo>
                  <a:lnTo>
                    <a:pt x="444" y="2"/>
                  </a:lnTo>
                  <a:lnTo>
                    <a:pt x="444" y="6"/>
                  </a:lnTo>
                  <a:lnTo>
                    <a:pt x="440" y="8"/>
                  </a:lnTo>
                  <a:lnTo>
                    <a:pt x="436" y="8"/>
                  </a:lnTo>
                  <a:lnTo>
                    <a:pt x="432" y="8"/>
                  </a:lnTo>
                  <a:lnTo>
                    <a:pt x="430" y="8"/>
                  </a:lnTo>
                  <a:lnTo>
                    <a:pt x="430" y="4"/>
                  </a:lnTo>
                  <a:lnTo>
                    <a:pt x="432" y="4"/>
                  </a:lnTo>
                  <a:lnTo>
                    <a:pt x="432" y="2"/>
                  </a:lnTo>
                  <a:lnTo>
                    <a:pt x="436" y="0"/>
                  </a:lnTo>
                  <a:lnTo>
                    <a:pt x="434" y="0"/>
                  </a:lnTo>
                  <a:lnTo>
                    <a:pt x="432" y="2"/>
                  </a:lnTo>
                  <a:lnTo>
                    <a:pt x="432" y="0"/>
                  </a:lnTo>
                  <a:lnTo>
                    <a:pt x="451" y="0"/>
                  </a:lnTo>
                  <a:close/>
                  <a:moveTo>
                    <a:pt x="424" y="0"/>
                  </a:moveTo>
                  <a:lnTo>
                    <a:pt x="426" y="0"/>
                  </a:lnTo>
                  <a:lnTo>
                    <a:pt x="426" y="2"/>
                  </a:lnTo>
                  <a:lnTo>
                    <a:pt x="424" y="4"/>
                  </a:lnTo>
                  <a:lnTo>
                    <a:pt x="424" y="6"/>
                  </a:lnTo>
                  <a:lnTo>
                    <a:pt x="422" y="8"/>
                  </a:lnTo>
                  <a:lnTo>
                    <a:pt x="419" y="11"/>
                  </a:lnTo>
                  <a:lnTo>
                    <a:pt x="415" y="13"/>
                  </a:lnTo>
                  <a:lnTo>
                    <a:pt x="413" y="13"/>
                  </a:lnTo>
                  <a:lnTo>
                    <a:pt x="411" y="11"/>
                  </a:lnTo>
                  <a:lnTo>
                    <a:pt x="411" y="10"/>
                  </a:lnTo>
                  <a:lnTo>
                    <a:pt x="411" y="8"/>
                  </a:lnTo>
                  <a:lnTo>
                    <a:pt x="411" y="6"/>
                  </a:lnTo>
                  <a:lnTo>
                    <a:pt x="411" y="4"/>
                  </a:lnTo>
                  <a:lnTo>
                    <a:pt x="411" y="2"/>
                  </a:lnTo>
                  <a:lnTo>
                    <a:pt x="411" y="0"/>
                  </a:lnTo>
                  <a:lnTo>
                    <a:pt x="411" y="2"/>
                  </a:lnTo>
                  <a:lnTo>
                    <a:pt x="407" y="6"/>
                  </a:lnTo>
                  <a:lnTo>
                    <a:pt x="405" y="4"/>
                  </a:lnTo>
                  <a:lnTo>
                    <a:pt x="403" y="2"/>
                  </a:lnTo>
                  <a:lnTo>
                    <a:pt x="403" y="4"/>
                  </a:lnTo>
                  <a:lnTo>
                    <a:pt x="405" y="4"/>
                  </a:lnTo>
                  <a:lnTo>
                    <a:pt x="405" y="6"/>
                  </a:lnTo>
                  <a:lnTo>
                    <a:pt x="405" y="8"/>
                  </a:lnTo>
                  <a:lnTo>
                    <a:pt x="405" y="10"/>
                  </a:lnTo>
                  <a:lnTo>
                    <a:pt x="405" y="11"/>
                  </a:lnTo>
                  <a:lnTo>
                    <a:pt x="405" y="13"/>
                  </a:lnTo>
                  <a:lnTo>
                    <a:pt x="403" y="13"/>
                  </a:lnTo>
                  <a:lnTo>
                    <a:pt x="399" y="11"/>
                  </a:lnTo>
                  <a:lnTo>
                    <a:pt x="397" y="10"/>
                  </a:lnTo>
                  <a:lnTo>
                    <a:pt x="396" y="10"/>
                  </a:lnTo>
                  <a:lnTo>
                    <a:pt x="394" y="8"/>
                  </a:lnTo>
                  <a:lnTo>
                    <a:pt x="396" y="8"/>
                  </a:lnTo>
                  <a:lnTo>
                    <a:pt x="397" y="6"/>
                  </a:lnTo>
                  <a:lnTo>
                    <a:pt x="397" y="4"/>
                  </a:lnTo>
                  <a:lnTo>
                    <a:pt x="394" y="6"/>
                  </a:lnTo>
                  <a:lnTo>
                    <a:pt x="394" y="4"/>
                  </a:lnTo>
                  <a:lnTo>
                    <a:pt x="394" y="2"/>
                  </a:lnTo>
                  <a:lnTo>
                    <a:pt x="394" y="0"/>
                  </a:lnTo>
                  <a:lnTo>
                    <a:pt x="424" y="0"/>
                  </a:lnTo>
                  <a:close/>
                  <a:moveTo>
                    <a:pt x="394" y="0"/>
                  </a:moveTo>
                  <a:lnTo>
                    <a:pt x="392" y="0"/>
                  </a:lnTo>
                  <a:lnTo>
                    <a:pt x="390" y="0"/>
                  </a:lnTo>
                  <a:lnTo>
                    <a:pt x="390" y="2"/>
                  </a:lnTo>
                  <a:lnTo>
                    <a:pt x="388" y="2"/>
                  </a:lnTo>
                  <a:lnTo>
                    <a:pt x="388" y="4"/>
                  </a:lnTo>
                  <a:lnTo>
                    <a:pt x="386" y="4"/>
                  </a:lnTo>
                  <a:lnTo>
                    <a:pt x="384" y="4"/>
                  </a:lnTo>
                  <a:lnTo>
                    <a:pt x="384" y="2"/>
                  </a:lnTo>
                  <a:lnTo>
                    <a:pt x="382" y="2"/>
                  </a:lnTo>
                  <a:lnTo>
                    <a:pt x="374" y="0"/>
                  </a:lnTo>
                  <a:lnTo>
                    <a:pt x="394" y="0"/>
                  </a:lnTo>
                  <a:close/>
                  <a:moveTo>
                    <a:pt x="977" y="0"/>
                  </a:moveTo>
                  <a:lnTo>
                    <a:pt x="975" y="2"/>
                  </a:lnTo>
                  <a:lnTo>
                    <a:pt x="973" y="2"/>
                  </a:lnTo>
                  <a:lnTo>
                    <a:pt x="972" y="4"/>
                  </a:lnTo>
                  <a:lnTo>
                    <a:pt x="972" y="6"/>
                  </a:lnTo>
                  <a:lnTo>
                    <a:pt x="966" y="8"/>
                  </a:lnTo>
                  <a:lnTo>
                    <a:pt x="966" y="10"/>
                  </a:lnTo>
                  <a:lnTo>
                    <a:pt x="964" y="10"/>
                  </a:lnTo>
                  <a:lnTo>
                    <a:pt x="966" y="11"/>
                  </a:lnTo>
                  <a:lnTo>
                    <a:pt x="968" y="11"/>
                  </a:lnTo>
                  <a:lnTo>
                    <a:pt x="968" y="13"/>
                  </a:lnTo>
                  <a:lnTo>
                    <a:pt x="968" y="15"/>
                  </a:lnTo>
                  <a:lnTo>
                    <a:pt x="970" y="13"/>
                  </a:lnTo>
                  <a:lnTo>
                    <a:pt x="970" y="15"/>
                  </a:lnTo>
                  <a:lnTo>
                    <a:pt x="970" y="13"/>
                  </a:lnTo>
                  <a:lnTo>
                    <a:pt x="972" y="13"/>
                  </a:lnTo>
                  <a:lnTo>
                    <a:pt x="975" y="10"/>
                  </a:lnTo>
                  <a:lnTo>
                    <a:pt x="977" y="11"/>
                  </a:lnTo>
                  <a:lnTo>
                    <a:pt x="979" y="11"/>
                  </a:lnTo>
                  <a:lnTo>
                    <a:pt x="977" y="13"/>
                  </a:lnTo>
                  <a:lnTo>
                    <a:pt x="979" y="13"/>
                  </a:lnTo>
                  <a:lnTo>
                    <a:pt x="979" y="15"/>
                  </a:lnTo>
                  <a:lnTo>
                    <a:pt x="979" y="17"/>
                  </a:lnTo>
                  <a:lnTo>
                    <a:pt x="981" y="17"/>
                  </a:lnTo>
                  <a:lnTo>
                    <a:pt x="981" y="19"/>
                  </a:lnTo>
                  <a:lnTo>
                    <a:pt x="973" y="23"/>
                  </a:lnTo>
                  <a:lnTo>
                    <a:pt x="972" y="23"/>
                  </a:lnTo>
                  <a:lnTo>
                    <a:pt x="970" y="21"/>
                  </a:lnTo>
                  <a:lnTo>
                    <a:pt x="968" y="21"/>
                  </a:lnTo>
                  <a:lnTo>
                    <a:pt x="968" y="19"/>
                  </a:lnTo>
                  <a:lnTo>
                    <a:pt x="970" y="19"/>
                  </a:lnTo>
                  <a:lnTo>
                    <a:pt x="970" y="17"/>
                  </a:lnTo>
                  <a:lnTo>
                    <a:pt x="968" y="15"/>
                  </a:lnTo>
                  <a:lnTo>
                    <a:pt x="968" y="17"/>
                  </a:lnTo>
                  <a:lnTo>
                    <a:pt x="968" y="19"/>
                  </a:lnTo>
                  <a:lnTo>
                    <a:pt x="966" y="19"/>
                  </a:lnTo>
                  <a:lnTo>
                    <a:pt x="968" y="19"/>
                  </a:lnTo>
                  <a:lnTo>
                    <a:pt x="966" y="17"/>
                  </a:lnTo>
                  <a:lnTo>
                    <a:pt x="966" y="15"/>
                  </a:lnTo>
                  <a:lnTo>
                    <a:pt x="966" y="17"/>
                  </a:lnTo>
                  <a:lnTo>
                    <a:pt x="964" y="17"/>
                  </a:lnTo>
                  <a:lnTo>
                    <a:pt x="966" y="19"/>
                  </a:lnTo>
                  <a:lnTo>
                    <a:pt x="970" y="23"/>
                  </a:lnTo>
                  <a:lnTo>
                    <a:pt x="970" y="25"/>
                  </a:lnTo>
                  <a:lnTo>
                    <a:pt x="968" y="25"/>
                  </a:lnTo>
                  <a:lnTo>
                    <a:pt x="968" y="27"/>
                  </a:lnTo>
                  <a:lnTo>
                    <a:pt x="970" y="29"/>
                  </a:lnTo>
                  <a:lnTo>
                    <a:pt x="970" y="31"/>
                  </a:lnTo>
                  <a:lnTo>
                    <a:pt x="968" y="31"/>
                  </a:lnTo>
                  <a:lnTo>
                    <a:pt x="968" y="33"/>
                  </a:lnTo>
                  <a:lnTo>
                    <a:pt x="968" y="34"/>
                  </a:lnTo>
                  <a:lnTo>
                    <a:pt x="970" y="34"/>
                  </a:lnTo>
                  <a:lnTo>
                    <a:pt x="968" y="36"/>
                  </a:lnTo>
                  <a:lnTo>
                    <a:pt x="968" y="38"/>
                  </a:lnTo>
                  <a:lnTo>
                    <a:pt x="964" y="36"/>
                  </a:lnTo>
                  <a:lnTo>
                    <a:pt x="964" y="38"/>
                  </a:lnTo>
                  <a:lnTo>
                    <a:pt x="962" y="38"/>
                  </a:lnTo>
                  <a:lnTo>
                    <a:pt x="958" y="38"/>
                  </a:lnTo>
                  <a:lnTo>
                    <a:pt x="954" y="38"/>
                  </a:lnTo>
                  <a:lnTo>
                    <a:pt x="950" y="38"/>
                  </a:lnTo>
                  <a:lnTo>
                    <a:pt x="949" y="40"/>
                  </a:lnTo>
                  <a:lnTo>
                    <a:pt x="947" y="40"/>
                  </a:lnTo>
                  <a:lnTo>
                    <a:pt x="947" y="42"/>
                  </a:lnTo>
                  <a:lnTo>
                    <a:pt x="945" y="42"/>
                  </a:lnTo>
                  <a:lnTo>
                    <a:pt x="943" y="44"/>
                  </a:lnTo>
                  <a:lnTo>
                    <a:pt x="941" y="44"/>
                  </a:lnTo>
                  <a:lnTo>
                    <a:pt x="939" y="44"/>
                  </a:lnTo>
                  <a:lnTo>
                    <a:pt x="937" y="42"/>
                  </a:lnTo>
                  <a:lnTo>
                    <a:pt x="935" y="42"/>
                  </a:lnTo>
                  <a:lnTo>
                    <a:pt x="933" y="40"/>
                  </a:lnTo>
                  <a:lnTo>
                    <a:pt x="933" y="38"/>
                  </a:lnTo>
                  <a:lnTo>
                    <a:pt x="931" y="38"/>
                  </a:lnTo>
                  <a:lnTo>
                    <a:pt x="931" y="40"/>
                  </a:lnTo>
                  <a:lnTo>
                    <a:pt x="931" y="42"/>
                  </a:lnTo>
                  <a:lnTo>
                    <a:pt x="929" y="42"/>
                  </a:lnTo>
                  <a:lnTo>
                    <a:pt x="929" y="40"/>
                  </a:lnTo>
                  <a:lnTo>
                    <a:pt x="927" y="40"/>
                  </a:lnTo>
                  <a:lnTo>
                    <a:pt x="925" y="38"/>
                  </a:lnTo>
                  <a:lnTo>
                    <a:pt x="924" y="38"/>
                  </a:lnTo>
                  <a:lnTo>
                    <a:pt x="922" y="34"/>
                  </a:lnTo>
                  <a:lnTo>
                    <a:pt x="922" y="33"/>
                  </a:lnTo>
                  <a:lnTo>
                    <a:pt x="922" y="31"/>
                  </a:lnTo>
                  <a:lnTo>
                    <a:pt x="922" y="29"/>
                  </a:lnTo>
                  <a:lnTo>
                    <a:pt x="922" y="27"/>
                  </a:lnTo>
                  <a:lnTo>
                    <a:pt x="924" y="25"/>
                  </a:lnTo>
                  <a:lnTo>
                    <a:pt x="922" y="25"/>
                  </a:lnTo>
                  <a:lnTo>
                    <a:pt x="922" y="23"/>
                  </a:lnTo>
                  <a:lnTo>
                    <a:pt x="920" y="23"/>
                  </a:lnTo>
                  <a:lnTo>
                    <a:pt x="918" y="21"/>
                  </a:lnTo>
                  <a:lnTo>
                    <a:pt x="916" y="19"/>
                  </a:lnTo>
                  <a:lnTo>
                    <a:pt x="916" y="17"/>
                  </a:lnTo>
                  <a:lnTo>
                    <a:pt x="914" y="17"/>
                  </a:lnTo>
                  <a:lnTo>
                    <a:pt x="914" y="19"/>
                  </a:lnTo>
                  <a:lnTo>
                    <a:pt x="916" y="21"/>
                  </a:lnTo>
                  <a:lnTo>
                    <a:pt x="916" y="23"/>
                  </a:lnTo>
                  <a:lnTo>
                    <a:pt x="918" y="25"/>
                  </a:lnTo>
                  <a:lnTo>
                    <a:pt x="918" y="27"/>
                  </a:lnTo>
                  <a:lnTo>
                    <a:pt x="918" y="31"/>
                  </a:lnTo>
                  <a:lnTo>
                    <a:pt x="916" y="33"/>
                  </a:lnTo>
                  <a:lnTo>
                    <a:pt x="916" y="34"/>
                  </a:lnTo>
                  <a:lnTo>
                    <a:pt x="916" y="36"/>
                  </a:lnTo>
                  <a:lnTo>
                    <a:pt x="916" y="38"/>
                  </a:lnTo>
                  <a:lnTo>
                    <a:pt x="914" y="38"/>
                  </a:lnTo>
                  <a:lnTo>
                    <a:pt x="914" y="40"/>
                  </a:lnTo>
                  <a:lnTo>
                    <a:pt x="912" y="38"/>
                  </a:lnTo>
                  <a:lnTo>
                    <a:pt x="906" y="40"/>
                  </a:lnTo>
                  <a:lnTo>
                    <a:pt x="904" y="40"/>
                  </a:lnTo>
                  <a:lnTo>
                    <a:pt x="904" y="42"/>
                  </a:lnTo>
                  <a:lnTo>
                    <a:pt x="901" y="42"/>
                  </a:lnTo>
                  <a:lnTo>
                    <a:pt x="899" y="42"/>
                  </a:lnTo>
                  <a:lnTo>
                    <a:pt x="897" y="42"/>
                  </a:lnTo>
                  <a:lnTo>
                    <a:pt x="897" y="40"/>
                  </a:lnTo>
                  <a:lnTo>
                    <a:pt x="895" y="42"/>
                  </a:lnTo>
                  <a:lnTo>
                    <a:pt x="893" y="42"/>
                  </a:lnTo>
                  <a:lnTo>
                    <a:pt x="893" y="40"/>
                  </a:lnTo>
                  <a:lnTo>
                    <a:pt x="893" y="38"/>
                  </a:lnTo>
                  <a:lnTo>
                    <a:pt x="893" y="36"/>
                  </a:lnTo>
                  <a:lnTo>
                    <a:pt x="893" y="34"/>
                  </a:lnTo>
                  <a:lnTo>
                    <a:pt x="891" y="33"/>
                  </a:lnTo>
                  <a:lnTo>
                    <a:pt x="893" y="33"/>
                  </a:lnTo>
                  <a:lnTo>
                    <a:pt x="893" y="31"/>
                  </a:lnTo>
                  <a:lnTo>
                    <a:pt x="891" y="31"/>
                  </a:lnTo>
                  <a:lnTo>
                    <a:pt x="891" y="33"/>
                  </a:lnTo>
                  <a:lnTo>
                    <a:pt x="891" y="34"/>
                  </a:lnTo>
                  <a:lnTo>
                    <a:pt x="891" y="36"/>
                  </a:lnTo>
                  <a:lnTo>
                    <a:pt x="891" y="38"/>
                  </a:lnTo>
                  <a:lnTo>
                    <a:pt x="891" y="40"/>
                  </a:lnTo>
                  <a:lnTo>
                    <a:pt x="891" y="42"/>
                  </a:lnTo>
                  <a:lnTo>
                    <a:pt x="889" y="42"/>
                  </a:lnTo>
                  <a:lnTo>
                    <a:pt x="887" y="42"/>
                  </a:lnTo>
                  <a:lnTo>
                    <a:pt x="885" y="42"/>
                  </a:lnTo>
                  <a:lnTo>
                    <a:pt x="885" y="40"/>
                  </a:lnTo>
                  <a:lnTo>
                    <a:pt x="885" y="38"/>
                  </a:lnTo>
                  <a:lnTo>
                    <a:pt x="885" y="36"/>
                  </a:lnTo>
                  <a:lnTo>
                    <a:pt x="885" y="33"/>
                  </a:lnTo>
                  <a:lnTo>
                    <a:pt x="883" y="33"/>
                  </a:lnTo>
                  <a:lnTo>
                    <a:pt x="883" y="31"/>
                  </a:lnTo>
                  <a:lnTo>
                    <a:pt x="883" y="33"/>
                  </a:lnTo>
                  <a:lnTo>
                    <a:pt x="883" y="34"/>
                  </a:lnTo>
                  <a:lnTo>
                    <a:pt x="883" y="36"/>
                  </a:lnTo>
                  <a:lnTo>
                    <a:pt x="883" y="38"/>
                  </a:lnTo>
                  <a:lnTo>
                    <a:pt x="883" y="40"/>
                  </a:lnTo>
                  <a:lnTo>
                    <a:pt x="883" y="42"/>
                  </a:lnTo>
                  <a:lnTo>
                    <a:pt x="881" y="42"/>
                  </a:lnTo>
                  <a:lnTo>
                    <a:pt x="877" y="42"/>
                  </a:lnTo>
                  <a:lnTo>
                    <a:pt x="874" y="42"/>
                  </a:lnTo>
                  <a:lnTo>
                    <a:pt x="874" y="40"/>
                  </a:lnTo>
                  <a:lnTo>
                    <a:pt x="874" y="38"/>
                  </a:lnTo>
                  <a:lnTo>
                    <a:pt x="874" y="36"/>
                  </a:lnTo>
                  <a:lnTo>
                    <a:pt x="874" y="34"/>
                  </a:lnTo>
                  <a:lnTo>
                    <a:pt x="872" y="34"/>
                  </a:lnTo>
                  <a:lnTo>
                    <a:pt x="872" y="36"/>
                  </a:lnTo>
                  <a:lnTo>
                    <a:pt x="872" y="38"/>
                  </a:lnTo>
                  <a:lnTo>
                    <a:pt x="872" y="40"/>
                  </a:lnTo>
                  <a:lnTo>
                    <a:pt x="872" y="42"/>
                  </a:lnTo>
                  <a:lnTo>
                    <a:pt x="870" y="42"/>
                  </a:lnTo>
                  <a:lnTo>
                    <a:pt x="868" y="42"/>
                  </a:lnTo>
                  <a:lnTo>
                    <a:pt x="866" y="40"/>
                  </a:lnTo>
                  <a:lnTo>
                    <a:pt x="864" y="38"/>
                  </a:lnTo>
                  <a:lnTo>
                    <a:pt x="864" y="36"/>
                  </a:lnTo>
                  <a:lnTo>
                    <a:pt x="864" y="34"/>
                  </a:lnTo>
                  <a:lnTo>
                    <a:pt x="862" y="34"/>
                  </a:lnTo>
                  <a:lnTo>
                    <a:pt x="864" y="36"/>
                  </a:lnTo>
                  <a:lnTo>
                    <a:pt x="864" y="38"/>
                  </a:lnTo>
                  <a:lnTo>
                    <a:pt x="862" y="38"/>
                  </a:lnTo>
                  <a:lnTo>
                    <a:pt x="864" y="40"/>
                  </a:lnTo>
                  <a:lnTo>
                    <a:pt x="866" y="42"/>
                  </a:lnTo>
                  <a:lnTo>
                    <a:pt x="866" y="44"/>
                  </a:lnTo>
                  <a:lnTo>
                    <a:pt x="862" y="44"/>
                  </a:lnTo>
                  <a:lnTo>
                    <a:pt x="860" y="44"/>
                  </a:lnTo>
                  <a:lnTo>
                    <a:pt x="860" y="42"/>
                  </a:lnTo>
                  <a:lnTo>
                    <a:pt x="858" y="42"/>
                  </a:lnTo>
                  <a:lnTo>
                    <a:pt x="860" y="42"/>
                  </a:lnTo>
                  <a:lnTo>
                    <a:pt x="858" y="44"/>
                  </a:lnTo>
                  <a:lnTo>
                    <a:pt x="856" y="44"/>
                  </a:lnTo>
                  <a:lnTo>
                    <a:pt x="854" y="44"/>
                  </a:lnTo>
                  <a:lnTo>
                    <a:pt x="854" y="40"/>
                  </a:lnTo>
                  <a:lnTo>
                    <a:pt x="853" y="40"/>
                  </a:lnTo>
                  <a:lnTo>
                    <a:pt x="853" y="42"/>
                  </a:lnTo>
                  <a:lnTo>
                    <a:pt x="851" y="44"/>
                  </a:lnTo>
                  <a:lnTo>
                    <a:pt x="849" y="44"/>
                  </a:lnTo>
                  <a:lnTo>
                    <a:pt x="849" y="42"/>
                  </a:lnTo>
                  <a:lnTo>
                    <a:pt x="849" y="40"/>
                  </a:lnTo>
                  <a:lnTo>
                    <a:pt x="847" y="40"/>
                  </a:lnTo>
                  <a:lnTo>
                    <a:pt x="847" y="42"/>
                  </a:lnTo>
                  <a:lnTo>
                    <a:pt x="847" y="44"/>
                  </a:lnTo>
                  <a:lnTo>
                    <a:pt x="843" y="44"/>
                  </a:lnTo>
                  <a:lnTo>
                    <a:pt x="843" y="42"/>
                  </a:lnTo>
                  <a:lnTo>
                    <a:pt x="841" y="42"/>
                  </a:lnTo>
                  <a:lnTo>
                    <a:pt x="841" y="44"/>
                  </a:lnTo>
                  <a:lnTo>
                    <a:pt x="835" y="42"/>
                  </a:lnTo>
                  <a:lnTo>
                    <a:pt x="835" y="40"/>
                  </a:lnTo>
                  <a:lnTo>
                    <a:pt x="835" y="38"/>
                  </a:lnTo>
                  <a:lnTo>
                    <a:pt x="835" y="34"/>
                  </a:lnTo>
                  <a:lnTo>
                    <a:pt x="837" y="33"/>
                  </a:lnTo>
                  <a:lnTo>
                    <a:pt x="837" y="31"/>
                  </a:lnTo>
                  <a:lnTo>
                    <a:pt x="837" y="29"/>
                  </a:lnTo>
                  <a:lnTo>
                    <a:pt x="837" y="27"/>
                  </a:lnTo>
                  <a:lnTo>
                    <a:pt x="839" y="25"/>
                  </a:lnTo>
                  <a:lnTo>
                    <a:pt x="837" y="25"/>
                  </a:lnTo>
                  <a:lnTo>
                    <a:pt x="837" y="23"/>
                  </a:lnTo>
                  <a:lnTo>
                    <a:pt x="837" y="21"/>
                  </a:lnTo>
                  <a:lnTo>
                    <a:pt x="835" y="17"/>
                  </a:lnTo>
                  <a:lnTo>
                    <a:pt x="835" y="19"/>
                  </a:lnTo>
                  <a:lnTo>
                    <a:pt x="835" y="21"/>
                  </a:lnTo>
                  <a:lnTo>
                    <a:pt x="835" y="23"/>
                  </a:lnTo>
                  <a:lnTo>
                    <a:pt x="833" y="23"/>
                  </a:lnTo>
                  <a:lnTo>
                    <a:pt x="833" y="21"/>
                  </a:lnTo>
                  <a:lnTo>
                    <a:pt x="833" y="23"/>
                  </a:lnTo>
                  <a:lnTo>
                    <a:pt x="833" y="25"/>
                  </a:lnTo>
                  <a:lnTo>
                    <a:pt x="831" y="25"/>
                  </a:lnTo>
                  <a:lnTo>
                    <a:pt x="831" y="27"/>
                  </a:lnTo>
                  <a:lnTo>
                    <a:pt x="831" y="29"/>
                  </a:lnTo>
                  <a:lnTo>
                    <a:pt x="831" y="31"/>
                  </a:lnTo>
                  <a:lnTo>
                    <a:pt x="831" y="33"/>
                  </a:lnTo>
                  <a:lnTo>
                    <a:pt x="829" y="33"/>
                  </a:lnTo>
                  <a:lnTo>
                    <a:pt x="829" y="31"/>
                  </a:lnTo>
                  <a:lnTo>
                    <a:pt x="829" y="29"/>
                  </a:lnTo>
                  <a:lnTo>
                    <a:pt x="829" y="27"/>
                  </a:lnTo>
                  <a:lnTo>
                    <a:pt x="829" y="25"/>
                  </a:lnTo>
                  <a:lnTo>
                    <a:pt x="828" y="23"/>
                  </a:lnTo>
                  <a:lnTo>
                    <a:pt x="828" y="21"/>
                  </a:lnTo>
                  <a:lnTo>
                    <a:pt x="826" y="21"/>
                  </a:lnTo>
                  <a:lnTo>
                    <a:pt x="828" y="23"/>
                  </a:lnTo>
                  <a:lnTo>
                    <a:pt x="828" y="25"/>
                  </a:lnTo>
                  <a:lnTo>
                    <a:pt x="828" y="27"/>
                  </a:lnTo>
                  <a:lnTo>
                    <a:pt x="828" y="29"/>
                  </a:lnTo>
                  <a:lnTo>
                    <a:pt x="826" y="29"/>
                  </a:lnTo>
                  <a:lnTo>
                    <a:pt x="824" y="27"/>
                  </a:lnTo>
                  <a:lnTo>
                    <a:pt x="826" y="29"/>
                  </a:lnTo>
                  <a:lnTo>
                    <a:pt x="826" y="31"/>
                  </a:lnTo>
                  <a:lnTo>
                    <a:pt x="826" y="33"/>
                  </a:lnTo>
                  <a:lnTo>
                    <a:pt x="826" y="34"/>
                  </a:lnTo>
                  <a:lnTo>
                    <a:pt x="826" y="36"/>
                  </a:lnTo>
                  <a:lnTo>
                    <a:pt x="824" y="36"/>
                  </a:lnTo>
                  <a:lnTo>
                    <a:pt x="822" y="36"/>
                  </a:lnTo>
                  <a:lnTo>
                    <a:pt x="822" y="38"/>
                  </a:lnTo>
                  <a:lnTo>
                    <a:pt x="818" y="40"/>
                  </a:lnTo>
                  <a:lnTo>
                    <a:pt x="820" y="38"/>
                  </a:lnTo>
                  <a:lnTo>
                    <a:pt x="818" y="38"/>
                  </a:lnTo>
                  <a:lnTo>
                    <a:pt x="818" y="40"/>
                  </a:lnTo>
                  <a:lnTo>
                    <a:pt x="816" y="40"/>
                  </a:lnTo>
                  <a:lnTo>
                    <a:pt x="814" y="40"/>
                  </a:lnTo>
                  <a:lnTo>
                    <a:pt x="812" y="40"/>
                  </a:lnTo>
                  <a:lnTo>
                    <a:pt x="812" y="38"/>
                  </a:lnTo>
                  <a:lnTo>
                    <a:pt x="812" y="36"/>
                  </a:lnTo>
                  <a:lnTo>
                    <a:pt x="810" y="38"/>
                  </a:lnTo>
                  <a:lnTo>
                    <a:pt x="806" y="36"/>
                  </a:lnTo>
                  <a:lnTo>
                    <a:pt x="806" y="34"/>
                  </a:lnTo>
                  <a:lnTo>
                    <a:pt x="805" y="36"/>
                  </a:lnTo>
                  <a:lnTo>
                    <a:pt x="803" y="36"/>
                  </a:lnTo>
                  <a:lnTo>
                    <a:pt x="801" y="33"/>
                  </a:lnTo>
                  <a:lnTo>
                    <a:pt x="801" y="31"/>
                  </a:lnTo>
                  <a:lnTo>
                    <a:pt x="801" y="29"/>
                  </a:lnTo>
                  <a:lnTo>
                    <a:pt x="799" y="29"/>
                  </a:lnTo>
                  <a:lnTo>
                    <a:pt x="799" y="31"/>
                  </a:lnTo>
                  <a:lnTo>
                    <a:pt x="797" y="31"/>
                  </a:lnTo>
                  <a:lnTo>
                    <a:pt x="795" y="31"/>
                  </a:lnTo>
                  <a:lnTo>
                    <a:pt x="797" y="29"/>
                  </a:lnTo>
                  <a:lnTo>
                    <a:pt x="799" y="27"/>
                  </a:lnTo>
                  <a:lnTo>
                    <a:pt x="799" y="25"/>
                  </a:lnTo>
                  <a:lnTo>
                    <a:pt x="799" y="23"/>
                  </a:lnTo>
                  <a:lnTo>
                    <a:pt x="801" y="23"/>
                  </a:lnTo>
                  <a:lnTo>
                    <a:pt x="801" y="21"/>
                  </a:lnTo>
                  <a:lnTo>
                    <a:pt x="801" y="19"/>
                  </a:lnTo>
                  <a:lnTo>
                    <a:pt x="799" y="19"/>
                  </a:lnTo>
                  <a:lnTo>
                    <a:pt x="799" y="21"/>
                  </a:lnTo>
                  <a:lnTo>
                    <a:pt x="795" y="27"/>
                  </a:lnTo>
                  <a:lnTo>
                    <a:pt x="793" y="27"/>
                  </a:lnTo>
                  <a:lnTo>
                    <a:pt x="793" y="29"/>
                  </a:lnTo>
                  <a:lnTo>
                    <a:pt x="793" y="31"/>
                  </a:lnTo>
                  <a:lnTo>
                    <a:pt x="795" y="33"/>
                  </a:lnTo>
                  <a:lnTo>
                    <a:pt x="795" y="34"/>
                  </a:lnTo>
                  <a:lnTo>
                    <a:pt x="791" y="34"/>
                  </a:lnTo>
                  <a:lnTo>
                    <a:pt x="791" y="33"/>
                  </a:lnTo>
                  <a:lnTo>
                    <a:pt x="791" y="31"/>
                  </a:lnTo>
                  <a:lnTo>
                    <a:pt x="791" y="29"/>
                  </a:lnTo>
                  <a:lnTo>
                    <a:pt x="791" y="31"/>
                  </a:lnTo>
                  <a:lnTo>
                    <a:pt x="791" y="33"/>
                  </a:lnTo>
                  <a:lnTo>
                    <a:pt x="789" y="34"/>
                  </a:lnTo>
                  <a:lnTo>
                    <a:pt x="787" y="34"/>
                  </a:lnTo>
                  <a:lnTo>
                    <a:pt x="785" y="33"/>
                  </a:lnTo>
                  <a:lnTo>
                    <a:pt x="785" y="31"/>
                  </a:lnTo>
                  <a:lnTo>
                    <a:pt x="787" y="29"/>
                  </a:lnTo>
                  <a:lnTo>
                    <a:pt x="785" y="29"/>
                  </a:lnTo>
                  <a:lnTo>
                    <a:pt x="783" y="29"/>
                  </a:lnTo>
                  <a:lnTo>
                    <a:pt x="783" y="31"/>
                  </a:lnTo>
                  <a:lnTo>
                    <a:pt x="781" y="29"/>
                  </a:lnTo>
                  <a:lnTo>
                    <a:pt x="783" y="29"/>
                  </a:lnTo>
                  <a:lnTo>
                    <a:pt x="783" y="27"/>
                  </a:lnTo>
                  <a:lnTo>
                    <a:pt x="781" y="27"/>
                  </a:lnTo>
                  <a:lnTo>
                    <a:pt x="780" y="25"/>
                  </a:lnTo>
                  <a:lnTo>
                    <a:pt x="780" y="23"/>
                  </a:lnTo>
                  <a:lnTo>
                    <a:pt x="780" y="21"/>
                  </a:lnTo>
                  <a:lnTo>
                    <a:pt x="780" y="19"/>
                  </a:lnTo>
                  <a:lnTo>
                    <a:pt x="780" y="17"/>
                  </a:lnTo>
                  <a:lnTo>
                    <a:pt x="780" y="15"/>
                  </a:lnTo>
                  <a:lnTo>
                    <a:pt x="780" y="13"/>
                  </a:lnTo>
                  <a:lnTo>
                    <a:pt x="778" y="10"/>
                  </a:lnTo>
                  <a:lnTo>
                    <a:pt x="778" y="8"/>
                  </a:lnTo>
                  <a:lnTo>
                    <a:pt x="776" y="8"/>
                  </a:lnTo>
                  <a:lnTo>
                    <a:pt x="778" y="8"/>
                  </a:lnTo>
                  <a:lnTo>
                    <a:pt x="778" y="6"/>
                  </a:lnTo>
                  <a:lnTo>
                    <a:pt x="780" y="6"/>
                  </a:lnTo>
                  <a:lnTo>
                    <a:pt x="780" y="4"/>
                  </a:lnTo>
                  <a:lnTo>
                    <a:pt x="778" y="4"/>
                  </a:lnTo>
                  <a:lnTo>
                    <a:pt x="780" y="4"/>
                  </a:lnTo>
                  <a:lnTo>
                    <a:pt x="780" y="2"/>
                  </a:lnTo>
                  <a:lnTo>
                    <a:pt x="776" y="4"/>
                  </a:lnTo>
                  <a:lnTo>
                    <a:pt x="776" y="2"/>
                  </a:lnTo>
                  <a:lnTo>
                    <a:pt x="774" y="2"/>
                  </a:lnTo>
                  <a:lnTo>
                    <a:pt x="774" y="0"/>
                  </a:lnTo>
                  <a:lnTo>
                    <a:pt x="977" y="0"/>
                  </a:lnTo>
                  <a:close/>
                  <a:moveTo>
                    <a:pt x="929" y="1129"/>
                  </a:moveTo>
                  <a:lnTo>
                    <a:pt x="929" y="1127"/>
                  </a:lnTo>
                  <a:lnTo>
                    <a:pt x="929" y="1129"/>
                  </a:lnTo>
                  <a:close/>
                  <a:moveTo>
                    <a:pt x="1200" y="1092"/>
                  </a:moveTo>
                  <a:lnTo>
                    <a:pt x="1200" y="1090"/>
                  </a:lnTo>
                  <a:lnTo>
                    <a:pt x="1202" y="1090"/>
                  </a:lnTo>
                  <a:lnTo>
                    <a:pt x="1200" y="1090"/>
                  </a:lnTo>
                  <a:lnTo>
                    <a:pt x="1200" y="1092"/>
                  </a:lnTo>
                  <a:close/>
                  <a:moveTo>
                    <a:pt x="1292" y="1081"/>
                  </a:moveTo>
                  <a:lnTo>
                    <a:pt x="1290" y="1081"/>
                  </a:lnTo>
                  <a:lnTo>
                    <a:pt x="1288" y="1081"/>
                  </a:lnTo>
                  <a:lnTo>
                    <a:pt x="1290" y="1081"/>
                  </a:lnTo>
                  <a:lnTo>
                    <a:pt x="1292" y="1081"/>
                  </a:lnTo>
                  <a:lnTo>
                    <a:pt x="1294" y="1079"/>
                  </a:lnTo>
                  <a:lnTo>
                    <a:pt x="1294" y="1081"/>
                  </a:lnTo>
                  <a:lnTo>
                    <a:pt x="1292" y="1081"/>
                  </a:lnTo>
                  <a:close/>
                  <a:moveTo>
                    <a:pt x="1023" y="1077"/>
                  </a:moveTo>
                  <a:lnTo>
                    <a:pt x="1021" y="1077"/>
                  </a:lnTo>
                  <a:lnTo>
                    <a:pt x="1021" y="1075"/>
                  </a:lnTo>
                  <a:lnTo>
                    <a:pt x="1023" y="1075"/>
                  </a:lnTo>
                  <a:lnTo>
                    <a:pt x="1025" y="1075"/>
                  </a:lnTo>
                  <a:lnTo>
                    <a:pt x="1023" y="1077"/>
                  </a:lnTo>
                  <a:close/>
                  <a:moveTo>
                    <a:pt x="1029" y="1077"/>
                  </a:moveTo>
                  <a:lnTo>
                    <a:pt x="1027" y="1077"/>
                  </a:lnTo>
                  <a:lnTo>
                    <a:pt x="1027" y="1075"/>
                  </a:lnTo>
                  <a:lnTo>
                    <a:pt x="1029" y="1075"/>
                  </a:lnTo>
                  <a:lnTo>
                    <a:pt x="1029" y="1077"/>
                  </a:lnTo>
                  <a:close/>
                  <a:moveTo>
                    <a:pt x="1031" y="1073"/>
                  </a:moveTo>
                  <a:lnTo>
                    <a:pt x="1031" y="1075"/>
                  </a:lnTo>
                  <a:lnTo>
                    <a:pt x="1029" y="1075"/>
                  </a:lnTo>
                  <a:lnTo>
                    <a:pt x="1027" y="1075"/>
                  </a:lnTo>
                  <a:lnTo>
                    <a:pt x="1029" y="1075"/>
                  </a:lnTo>
                  <a:lnTo>
                    <a:pt x="1029" y="1073"/>
                  </a:lnTo>
                  <a:lnTo>
                    <a:pt x="1031" y="1073"/>
                  </a:lnTo>
                  <a:close/>
                  <a:moveTo>
                    <a:pt x="1031" y="1073"/>
                  </a:moveTo>
                  <a:lnTo>
                    <a:pt x="1029" y="1073"/>
                  </a:lnTo>
                  <a:lnTo>
                    <a:pt x="1031" y="1073"/>
                  </a:lnTo>
                  <a:close/>
                  <a:moveTo>
                    <a:pt x="1189" y="1073"/>
                  </a:moveTo>
                  <a:lnTo>
                    <a:pt x="1190" y="1071"/>
                  </a:lnTo>
                  <a:lnTo>
                    <a:pt x="1189" y="1073"/>
                  </a:lnTo>
                  <a:close/>
                  <a:moveTo>
                    <a:pt x="1183" y="1061"/>
                  </a:moveTo>
                  <a:lnTo>
                    <a:pt x="1183" y="1063"/>
                  </a:lnTo>
                  <a:lnTo>
                    <a:pt x="1183" y="1065"/>
                  </a:lnTo>
                  <a:lnTo>
                    <a:pt x="1181" y="1063"/>
                  </a:lnTo>
                  <a:lnTo>
                    <a:pt x="1181" y="1065"/>
                  </a:lnTo>
                  <a:lnTo>
                    <a:pt x="1179" y="1065"/>
                  </a:lnTo>
                  <a:lnTo>
                    <a:pt x="1181" y="1063"/>
                  </a:lnTo>
                  <a:lnTo>
                    <a:pt x="1181" y="1061"/>
                  </a:lnTo>
                  <a:lnTo>
                    <a:pt x="1183" y="1061"/>
                  </a:lnTo>
                  <a:close/>
                  <a:moveTo>
                    <a:pt x="968" y="1060"/>
                  </a:moveTo>
                  <a:lnTo>
                    <a:pt x="970" y="1060"/>
                  </a:lnTo>
                  <a:lnTo>
                    <a:pt x="968" y="1061"/>
                  </a:lnTo>
                  <a:lnTo>
                    <a:pt x="968" y="1060"/>
                  </a:lnTo>
                  <a:close/>
                  <a:moveTo>
                    <a:pt x="1068" y="1050"/>
                  </a:moveTo>
                  <a:lnTo>
                    <a:pt x="1066" y="1050"/>
                  </a:lnTo>
                  <a:lnTo>
                    <a:pt x="1066" y="1052"/>
                  </a:lnTo>
                  <a:lnTo>
                    <a:pt x="1064" y="1052"/>
                  </a:lnTo>
                  <a:lnTo>
                    <a:pt x="1064" y="1050"/>
                  </a:lnTo>
                  <a:lnTo>
                    <a:pt x="1066" y="1050"/>
                  </a:lnTo>
                  <a:lnTo>
                    <a:pt x="1068" y="1050"/>
                  </a:lnTo>
                  <a:close/>
                  <a:moveTo>
                    <a:pt x="945" y="1050"/>
                  </a:moveTo>
                  <a:lnTo>
                    <a:pt x="943" y="1050"/>
                  </a:lnTo>
                  <a:lnTo>
                    <a:pt x="945" y="1050"/>
                  </a:lnTo>
                  <a:close/>
                  <a:moveTo>
                    <a:pt x="970" y="1048"/>
                  </a:moveTo>
                  <a:lnTo>
                    <a:pt x="970" y="1050"/>
                  </a:lnTo>
                  <a:lnTo>
                    <a:pt x="968" y="1052"/>
                  </a:lnTo>
                  <a:lnTo>
                    <a:pt x="968" y="1050"/>
                  </a:lnTo>
                  <a:lnTo>
                    <a:pt x="970" y="1050"/>
                  </a:lnTo>
                  <a:lnTo>
                    <a:pt x="970" y="1048"/>
                  </a:lnTo>
                  <a:close/>
                  <a:moveTo>
                    <a:pt x="1068" y="1048"/>
                  </a:moveTo>
                  <a:lnTo>
                    <a:pt x="1069" y="1048"/>
                  </a:lnTo>
                  <a:lnTo>
                    <a:pt x="1068" y="1048"/>
                  </a:lnTo>
                  <a:close/>
                  <a:moveTo>
                    <a:pt x="1068" y="1046"/>
                  </a:moveTo>
                  <a:lnTo>
                    <a:pt x="1068" y="1044"/>
                  </a:lnTo>
                  <a:lnTo>
                    <a:pt x="1069" y="1044"/>
                  </a:lnTo>
                  <a:lnTo>
                    <a:pt x="1068" y="1046"/>
                  </a:lnTo>
                  <a:close/>
                  <a:moveTo>
                    <a:pt x="943" y="1046"/>
                  </a:moveTo>
                  <a:lnTo>
                    <a:pt x="943" y="1044"/>
                  </a:lnTo>
                  <a:lnTo>
                    <a:pt x="945" y="1044"/>
                  </a:lnTo>
                  <a:lnTo>
                    <a:pt x="943" y="1046"/>
                  </a:lnTo>
                  <a:close/>
                  <a:moveTo>
                    <a:pt x="1275" y="1044"/>
                  </a:moveTo>
                  <a:lnTo>
                    <a:pt x="1275" y="1046"/>
                  </a:lnTo>
                  <a:lnTo>
                    <a:pt x="1273" y="1046"/>
                  </a:lnTo>
                  <a:lnTo>
                    <a:pt x="1273" y="1044"/>
                  </a:lnTo>
                  <a:lnTo>
                    <a:pt x="1271" y="1044"/>
                  </a:lnTo>
                  <a:lnTo>
                    <a:pt x="1273" y="1044"/>
                  </a:lnTo>
                  <a:lnTo>
                    <a:pt x="1275" y="1044"/>
                  </a:lnTo>
                  <a:close/>
                  <a:moveTo>
                    <a:pt x="1073" y="1040"/>
                  </a:moveTo>
                  <a:lnTo>
                    <a:pt x="1073" y="1042"/>
                  </a:lnTo>
                  <a:lnTo>
                    <a:pt x="1071" y="1042"/>
                  </a:lnTo>
                  <a:lnTo>
                    <a:pt x="1071" y="1044"/>
                  </a:lnTo>
                  <a:lnTo>
                    <a:pt x="1069" y="1044"/>
                  </a:lnTo>
                  <a:lnTo>
                    <a:pt x="1069" y="1042"/>
                  </a:lnTo>
                  <a:lnTo>
                    <a:pt x="1071" y="1042"/>
                  </a:lnTo>
                  <a:lnTo>
                    <a:pt x="1071" y="1040"/>
                  </a:lnTo>
                  <a:lnTo>
                    <a:pt x="1073" y="1040"/>
                  </a:lnTo>
                  <a:close/>
                  <a:moveTo>
                    <a:pt x="1073" y="1044"/>
                  </a:moveTo>
                  <a:lnTo>
                    <a:pt x="1073" y="1046"/>
                  </a:lnTo>
                  <a:lnTo>
                    <a:pt x="1071" y="1046"/>
                  </a:lnTo>
                  <a:lnTo>
                    <a:pt x="1069" y="1046"/>
                  </a:lnTo>
                  <a:lnTo>
                    <a:pt x="1068" y="1046"/>
                  </a:lnTo>
                  <a:lnTo>
                    <a:pt x="1069" y="1046"/>
                  </a:lnTo>
                  <a:lnTo>
                    <a:pt x="1069" y="1044"/>
                  </a:lnTo>
                  <a:lnTo>
                    <a:pt x="1071" y="1044"/>
                  </a:lnTo>
                  <a:lnTo>
                    <a:pt x="1071" y="1042"/>
                  </a:lnTo>
                  <a:lnTo>
                    <a:pt x="1073" y="1042"/>
                  </a:lnTo>
                  <a:lnTo>
                    <a:pt x="1073" y="1040"/>
                  </a:lnTo>
                  <a:lnTo>
                    <a:pt x="1075" y="1040"/>
                  </a:lnTo>
                  <a:lnTo>
                    <a:pt x="1075" y="1042"/>
                  </a:lnTo>
                  <a:lnTo>
                    <a:pt x="1075" y="1044"/>
                  </a:lnTo>
                  <a:lnTo>
                    <a:pt x="1073" y="1044"/>
                  </a:lnTo>
                  <a:close/>
                  <a:moveTo>
                    <a:pt x="1250" y="1038"/>
                  </a:moveTo>
                  <a:lnTo>
                    <a:pt x="1248" y="1038"/>
                  </a:lnTo>
                  <a:lnTo>
                    <a:pt x="1250" y="1038"/>
                  </a:lnTo>
                  <a:close/>
                  <a:moveTo>
                    <a:pt x="931" y="1035"/>
                  </a:moveTo>
                  <a:lnTo>
                    <a:pt x="929" y="1036"/>
                  </a:lnTo>
                  <a:lnTo>
                    <a:pt x="927" y="1036"/>
                  </a:lnTo>
                  <a:lnTo>
                    <a:pt x="927" y="1035"/>
                  </a:lnTo>
                  <a:lnTo>
                    <a:pt x="927" y="1036"/>
                  </a:lnTo>
                  <a:lnTo>
                    <a:pt x="927" y="1035"/>
                  </a:lnTo>
                  <a:lnTo>
                    <a:pt x="929" y="1035"/>
                  </a:lnTo>
                  <a:lnTo>
                    <a:pt x="931" y="1035"/>
                  </a:lnTo>
                  <a:close/>
                  <a:moveTo>
                    <a:pt x="925" y="1035"/>
                  </a:moveTo>
                  <a:lnTo>
                    <a:pt x="925" y="1036"/>
                  </a:lnTo>
                  <a:lnTo>
                    <a:pt x="927" y="1036"/>
                  </a:lnTo>
                  <a:lnTo>
                    <a:pt x="927" y="1038"/>
                  </a:lnTo>
                  <a:lnTo>
                    <a:pt x="929" y="1036"/>
                  </a:lnTo>
                  <a:lnTo>
                    <a:pt x="929" y="1038"/>
                  </a:lnTo>
                  <a:lnTo>
                    <a:pt x="929" y="1036"/>
                  </a:lnTo>
                  <a:lnTo>
                    <a:pt x="929" y="1038"/>
                  </a:lnTo>
                  <a:lnTo>
                    <a:pt x="931" y="1038"/>
                  </a:lnTo>
                  <a:lnTo>
                    <a:pt x="931" y="1036"/>
                  </a:lnTo>
                  <a:lnTo>
                    <a:pt x="929" y="1036"/>
                  </a:lnTo>
                  <a:lnTo>
                    <a:pt x="931" y="1036"/>
                  </a:lnTo>
                  <a:lnTo>
                    <a:pt x="931" y="1035"/>
                  </a:lnTo>
                  <a:lnTo>
                    <a:pt x="931" y="1036"/>
                  </a:lnTo>
                  <a:lnTo>
                    <a:pt x="933" y="1035"/>
                  </a:lnTo>
                  <a:lnTo>
                    <a:pt x="935" y="1035"/>
                  </a:lnTo>
                  <a:lnTo>
                    <a:pt x="935" y="1036"/>
                  </a:lnTo>
                  <a:lnTo>
                    <a:pt x="935" y="1035"/>
                  </a:lnTo>
                  <a:lnTo>
                    <a:pt x="935" y="1036"/>
                  </a:lnTo>
                  <a:lnTo>
                    <a:pt x="937" y="1036"/>
                  </a:lnTo>
                  <a:lnTo>
                    <a:pt x="937" y="1038"/>
                  </a:lnTo>
                  <a:lnTo>
                    <a:pt x="937" y="1036"/>
                  </a:lnTo>
                  <a:lnTo>
                    <a:pt x="939" y="1035"/>
                  </a:lnTo>
                  <a:lnTo>
                    <a:pt x="941" y="1035"/>
                  </a:lnTo>
                  <a:lnTo>
                    <a:pt x="941" y="1036"/>
                  </a:lnTo>
                  <a:lnTo>
                    <a:pt x="943" y="1036"/>
                  </a:lnTo>
                  <a:lnTo>
                    <a:pt x="943" y="1038"/>
                  </a:lnTo>
                  <a:lnTo>
                    <a:pt x="943" y="1040"/>
                  </a:lnTo>
                  <a:lnTo>
                    <a:pt x="943" y="1038"/>
                  </a:lnTo>
                  <a:lnTo>
                    <a:pt x="945" y="1036"/>
                  </a:lnTo>
                  <a:lnTo>
                    <a:pt x="945" y="1038"/>
                  </a:lnTo>
                  <a:lnTo>
                    <a:pt x="947" y="1038"/>
                  </a:lnTo>
                  <a:lnTo>
                    <a:pt x="947" y="1040"/>
                  </a:lnTo>
                  <a:lnTo>
                    <a:pt x="945" y="1040"/>
                  </a:lnTo>
                  <a:lnTo>
                    <a:pt x="945" y="1042"/>
                  </a:lnTo>
                  <a:lnTo>
                    <a:pt x="943" y="1042"/>
                  </a:lnTo>
                  <a:lnTo>
                    <a:pt x="943" y="1044"/>
                  </a:lnTo>
                  <a:lnTo>
                    <a:pt x="941" y="1044"/>
                  </a:lnTo>
                  <a:lnTo>
                    <a:pt x="939" y="1044"/>
                  </a:lnTo>
                  <a:lnTo>
                    <a:pt x="941" y="1044"/>
                  </a:lnTo>
                  <a:lnTo>
                    <a:pt x="941" y="1042"/>
                  </a:lnTo>
                  <a:lnTo>
                    <a:pt x="941" y="1044"/>
                  </a:lnTo>
                  <a:lnTo>
                    <a:pt x="941" y="1042"/>
                  </a:lnTo>
                  <a:lnTo>
                    <a:pt x="943" y="1042"/>
                  </a:lnTo>
                  <a:lnTo>
                    <a:pt x="943" y="1040"/>
                  </a:lnTo>
                  <a:lnTo>
                    <a:pt x="941" y="1042"/>
                  </a:lnTo>
                  <a:lnTo>
                    <a:pt x="939" y="1042"/>
                  </a:lnTo>
                  <a:lnTo>
                    <a:pt x="939" y="1044"/>
                  </a:lnTo>
                  <a:lnTo>
                    <a:pt x="937" y="1044"/>
                  </a:lnTo>
                  <a:lnTo>
                    <a:pt x="937" y="1042"/>
                  </a:lnTo>
                  <a:lnTo>
                    <a:pt x="935" y="1042"/>
                  </a:lnTo>
                  <a:lnTo>
                    <a:pt x="935" y="1040"/>
                  </a:lnTo>
                  <a:lnTo>
                    <a:pt x="933" y="1040"/>
                  </a:lnTo>
                  <a:lnTo>
                    <a:pt x="931" y="1040"/>
                  </a:lnTo>
                  <a:lnTo>
                    <a:pt x="929" y="1038"/>
                  </a:lnTo>
                  <a:lnTo>
                    <a:pt x="927" y="1038"/>
                  </a:lnTo>
                  <a:lnTo>
                    <a:pt x="925" y="1038"/>
                  </a:lnTo>
                  <a:lnTo>
                    <a:pt x="924" y="1038"/>
                  </a:lnTo>
                  <a:lnTo>
                    <a:pt x="924" y="1036"/>
                  </a:lnTo>
                  <a:lnTo>
                    <a:pt x="922" y="1036"/>
                  </a:lnTo>
                  <a:lnTo>
                    <a:pt x="920" y="1036"/>
                  </a:lnTo>
                  <a:lnTo>
                    <a:pt x="920" y="1035"/>
                  </a:lnTo>
                  <a:lnTo>
                    <a:pt x="922" y="1035"/>
                  </a:lnTo>
                  <a:lnTo>
                    <a:pt x="922" y="1036"/>
                  </a:lnTo>
                  <a:lnTo>
                    <a:pt x="922" y="1035"/>
                  </a:lnTo>
                  <a:lnTo>
                    <a:pt x="924" y="1035"/>
                  </a:lnTo>
                  <a:lnTo>
                    <a:pt x="925" y="1035"/>
                  </a:lnTo>
                  <a:lnTo>
                    <a:pt x="927" y="1035"/>
                  </a:lnTo>
                  <a:lnTo>
                    <a:pt x="925" y="1035"/>
                  </a:lnTo>
                  <a:close/>
                  <a:moveTo>
                    <a:pt x="918" y="1035"/>
                  </a:moveTo>
                  <a:lnTo>
                    <a:pt x="920" y="1035"/>
                  </a:lnTo>
                  <a:lnTo>
                    <a:pt x="920" y="1036"/>
                  </a:lnTo>
                  <a:lnTo>
                    <a:pt x="918" y="1036"/>
                  </a:lnTo>
                  <a:lnTo>
                    <a:pt x="916" y="1036"/>
                  </a:lnTo>
                  <a:lnTo>
                    <a:pt x="916" y="1035"/>
                  </a:lnTo>
                  <a:lnTo>
                    <a:pt x="918" y="1035"/>
                  </a:lnTo>
                  <a:close/>
                  <a:moveTo>
                    <a:pt x="1294" y="1035"/>
                  </a:moveTo>
                  <a:lnTo>
                    <a:pt x="1292" y="1035"/>
                  </a:lnTo>
                  <a:lnTo>
                    <a:pt x="1294" y="1033"/>
                  </a:lnTo>
                  <a:lnTo>
                    <a:pt x="1294" y="1035"/>
                  </a:lnTo>
                  <a:close/>
                  <a:moveTo>
                    <a:pt x="937" y="1035"/>
                  </a:moveTo>
                  <a:lnTo>
                    <a:pt x="935" y="1035"/>
                  </a:lnTo>
                  <a:lnTo>
                    <a:pt x="935" y="1033"/>
                  </a:lnTo>
                  <a:lnTo>
                    <a:pt x="937" y="1033"/>
                  </a:lnTo>
                  <a:lnTo>
                    <a:pt x="937" y="1035"/>
                  </a:lnTo>
                  <a:close/>
                  <a:moveTo>
                    <a:pt x="943" y="1033"/>
                  </a:moveTo>
                  <a:lnTo>
                    <a:pt x="943" y="1035"/>
                  </a:lnTo>
                  <a:lnTo>
                    <a:pt x="941" y="1035"/>
                  </a:lnTo>
                  <a:lnTo>
                    <a:pt x="941" y="1033"/>
                  </a:lnTo>
                  <a:lnTo>
                    <a:pt x="943" y="1033"/>
                  </a:lnTo>
                  <a:close/>
                  <a:moveTo>
                    <a:pt x="906" y="1027"/>
                  </a:moveTo>
                  <a:lnTo>
                    <a:pt x="908" y="1027"/>
                  </a:lnTo>
                  <a:lnTo>
                    <a:pt x="910" y="1027"/>
                  </a:lnTo>
                  <a:lnTo>
                    <a:pt x="910" y="1029"/>
                  </a:lnTo>
                  <a:lnTo>
                    <a:pt x="912" y="1029"/>
                  </a:lnTo>
                  <a:lnTo>
                    <a:pt x="910" y="1029"/>
                  </a:lnTo>
                  <a:lnTo>
                    <a:pt x="910" y="1031"/>
                  </a:lnTo>
                  <a:lnTo>
                    <a:pt x="910" y="1033"/>
                  </a:lnTo>
                  <a:lnTo>
                    <a:pt x="908" y="1033"/>
                  </a:lnTo>
                  <a:lnTo>
                    <a:pt x="908" y="1031"/>
                  </a:lnTo>
                  <a:lnTo>
                    <a:pt x="906" y="1029"/>
                  </a:lnTo>
                  <a:lnTo>
                    <a:pt x="906" y="1027"/>
                  </a:lnTo>
                  <a:close/>
                  <a:moveTo>
                    <a:pt x="901" y="1013"/>
                  </a:moveTo>
                  <a:lnTo>
                    <a:pt x="899" y="1013"/>
                  </a:lnTo>
                  <a:lnTo>
                    <a:pt x="901" y="1013"/>
                  </a:lnTo>
                  <a:close/>
                  <a:moveTo>
                    <a:pt x="1114" y="1013"/>
                  </a:moveTo>
                  <a:lnTo>
                    <a:pt x="1112" y="1013"/>
                  </a:lnTo>
                  <a:lnTo>
                    <a:pt x="1114" y="1013"/>
                  </a:lnTo>
                  <a:lnTo>
                    <a:pt x="1114" y="1012"/>
                  </a:lnTo>
                  <a:lnTo>
                    <a:pt x="1116" y="1012"/>
                  </a:lnTo>
                  <a:lnTo>
                    <a:pt x="1116" y="1010"/>
                  </a:lnTo>
                  <a:lnTo>
                    <a:pt x="1117" y="1010"/>
                  </a:lnTo>
                  <a:lnTo>
                    <a:pt x="1117" y="1012"/>
                  </a:lnTo>
                  <a:lnTo>
                    <a:pt x="1116" y="1012"/>
                  </a:lnTo>
                  <a:lnTo>
                    <a:pt x="1116" y="1013"/>
                  </a:lnTo>
                  <a:lnTo>
                    <a:pt x="1114" y="1013"/>
                  </a:lnTo>
                  <a:close/>
                  <a:moveTo>
                    <a:pt x="1281" y="1012"/>
                  </a:moveTo>
                  <a:lnTo>
                    <a:pt x="1283" y="1012"/>
                  </a:lnTo>
                  <a:lnTo>
                    <a:pt x="1283" y="1010"/>
                  </a:lnTo>
                  <a:lnTo>
                    <a:pt x="1283" y="1012"/>
                  </a:lnTo>
                  <a:lnTo>
                    <a:pt x="1283" y="1013"/>
                  </a:lnTo>
                  <a:lnTo>
                    <a:pt x="1281" y="1013"/>
                  </a:lnTo>
                  <a:lnTo>
                    <a:pt x="1283" y="1013"/>
                  </a:lnTo>
                  <a:lnTo>
                    <a:pt x="1285" y="1013"/>
                  </a:lnTo>
                  <a:lnTo>
                    <a:pt x="1285" y="1015"/>
                  </a:lnTo>
                  <a:lnTo>
                    <a:pt x="1285" y="1017"/>
                  </a:lnTo>
                  <a:lnTo>
                    <a:pt x="1283" y="1019"/>
                  </a:lnTo>
                  <a:lnTo>
                    <a:pt x="1285" y="1019"/>
                  </a:lnTo>
                  <a:lnTo>
                    <a:pt x="1283" y="1019"/>
                  </a:lnTo>
                  <a:lnTo>
                    <a:pt x="1285" y="1019"/>
                  </a:lnTo>
                  <a:lnTo>
                    <a:pt x="1285" y="1021"/>
                  </a:lnTo>
                  <a:lnTo>
                    <a:pt x="1283" y="1021"/>
                  </a:lnTo>
                  <a:lnTo>
                    <a:pt x="1283" y="1025"/>
                  </a:lnTo>
                  <a:lnTo>
                    <a:pt x="1281" y="1025"/>
                  </a:lnTo>
                  <a:lnTo>
                    <a:pt x="1281" y="1027"/>
                  </a:lnTo>
                  <a:lnTo>
                    <a:pt x="1281" y="1029"/>
                  </a:lnTo>
                  <a:lnTo>
                    <a:pt x="1281" y="1027"/>
                  </a:lnTo>
                  <a:lnTo>
                    <a:pt x="1283" y="1027"/>
                  </a:lnTo>
                  <a:lnTo>
                    <a:pt x="1283" y="1029"/>
                  </a:lnTo>
                  <a:lnTo>
                    <a:pt x="1281" y="1031"/>
                  </a:lnTo>
                  <a:lnTo>
                    <a:pt x="1279" y="1031"/>
                  </a:lnTo>
                  <a:lnTo>
                    <a:pt x="1279" y="1033"/>
                  </a:lnTo>
                  <a:lnTo>
                    <a:pt x="1279" y="1031"/>
                  </a:lnTo>
                  <a:lnTo>
                    <a:pt x="1277" y="1033"/>
                  </a:lnTo>
                  <a:lnTo>
                    <a:pt x="1275" y="1033"/>
                  </a:lnTo>
                  <a:lnTo>
                    <a:pt x="1277" y="1033"/>
                  </a:lnTo>
                  <a:lnTo>
                    <a:pt x="1275" y="1033"/>
                  </a:lnTo>
                  <a:lnTo>
                    <a:pt x="1275" y="1035"/>
                  </a:lnTo>
                  <a:lnTo>
                    <a:pt x="1273" y="1035"/>
                  </a:lnTo>
                  <a:lnTo>
                    <a:pt x="1271" y="1035"/>
                  </a:lnTo>
                  <a:lnTo>
                    <a:pt x="1271" y="1036"/>
                  </a:lnTo>
                  <a:lnTo>
                    <a:pt x="1273" y="1035"/>
                  </a:lnTo>
                  <a:lnTo>
                    <a:pt x="1275" y="1035"/>
                  </a:lnTo>
                  <a:lnTo>
                    <a:pt x="1275" y="1033"/>
                  </a:lnTo>
                  <a:lnTo>
                    <a:pt x="1277" y="1033"/>
                  </a:lnTo>
                  <a:lnTo>
                    <a:pt x="1279" y="1033"/>
                  </a:lnTo>
                  <a:lnTo>
                    <a:pt x="1277" y="1033"/>
                  </a:lnTo>
                  <a:lnTo>
                    <a:pt x="1277" y="1035"/>
                  </a:lnTo>
                  <a:lnTo>
                    <a:pt x="1277" y="1036"/>
                  </a:lnTo>
                  <a:lnTo>
                    <a:pt x="1275" y="1036"/>
                  </a:lnTo>
                  <a:lnTo>
                    <a:pt x="1273" y="1036"/>
                  </a:lnTo>
                  <a:lnTo>
                    <a:pt x="1271" y="1036"/>
                  </a:lnTo>
                  <a:lnTo>
                    <a:pt x="1273" y="1036"/>
                  </a:lnTo>
                  <a:lnTo>
                    <a:pt x="1275" y="1036"/>
                  </a:lnTo>
                  <a:lnTo>
                    <a:pt x="1275" y="1038"/>
                  </a:lnTo>
                  <a:lnTo>
                    <a:pt x="1275" y="1036"/>
                  </a:lnTo>
                  <a:lnTo>
                    <a:pt x="1275" y="1038"/>
                  </a:lnTo>
                  <a:lnTo>
                    <a:pt x="1273" y="1038"/>
                  </a:lnTo>
                  <a:lnTo>
                    <a:pt x="1271" y="1038"/>
                  </a:lnTo>
                  <a:lnTo>
                    <a:pt x="1271" y="1040"/>
                  </a:lnTo>
                  <a:lnTo>
                    <a:pt x="1273" y="1040"/>
                  </a:lnTo>
                  <a:lnTo>
                    <a:pt x="1275" y="1040"/>
                  </a:lnTo>
                  <a:lnTo>
                    <a:pt x="1277" y="1040"/>
                  </a:lnTo>
                  <a:lnTo>
                    <a:pt x="1277" y="1042"/>
                  </a:lnTo>
                  <a:lnTo>
                    <a:pt x="1277" y="1040"/>
                  </a:lnTo>
                  <a:lnTo>
                    <a:pt x="1279" y="1040"/>
                  </a:lnTo>
                  <a:lnTo>
                    <a:pt x="1277" y="1040"/>
                  </a:lnTo>
                  <a:lnTo>
                    <a:pt x="1279" y="1040"/>
                  </a:lnTo>
                  <a:lnTo>
                    <a:pt x="1277" y="1040"/>
                  </a:lnTo>
                  <a:lnTo>
                    <a:pt x="1277" y="1038"/>
                  </a:lnTo>
                  <a:lnTo>
                    <a:pt x="1279" y="1038"/>
                  </a:lnTo>
                  <a:lnTo>
                    <a:pt x="1279" y="1036"/>
                  </a:lnTo>
                  <a:lnTo>
                    <a:pt x="1281" y="1036"/>
                  </a:lnTo>
                  <a:lnTo>
                    <a:pt x="1283" y="1035"/>
                  </a:lnTo>
                  <a:lnTo>
                    <a:pt x="1281" y="1035"/>
                  </a:lnTo>
                  <a:lnTo>
                    <a:pt x="1279" y="1036"/>
                  </a:lnTo>
                  <a:lnTo>
                    <a:pt x="1277" y="1036"/>
                  </a:lnTo>
                  <a:lnTo>
                    <a:pt x="1277" y="1035"/>
                  </a:lnTo>
                  <a:lnTo>
                    <a:pt x="1279" y="1035"/>
                  </a:lnTo>
                  <a:lnTo>
                    <a:pt x="1279" y="1033"/>
                  </a:lnTo>
                  <a:lnTo>
                    <a:pt x="1281" y="1033"/>
                  </a:lnTo>
                  <a:lnTo>
                    <a:pt x="1283" y="1031"/>
                  </a:lnTo>
                  <a:lnTo>
                    <a:pt x="1283" y="1029"/>
                  </a:lnTo>
                  <a:lnTo>
                    <a:pt x="1285" y="1029"/>
                  </a:lnTo>
                  <a:lnTo>
                    <a:pt x="1283" y="1029"/>
                  </a:lnTo>
                  <a:lnTo>
                    <a:pt x="1283" y="1031"/>
                  </a:lnTo>
                  <a:lnTo>
                    <a:pt x="1281" y="1033"/>
                  </a:lnTo>
                  <a:lnTo>
                    <a:pt x="1279" y="1033"/>
                  </a:lnTo>
                  <a:lnTo>
                    <a:pt x="1279" y="1031"/>
                  </a:lnTo>
                  <a:lnTo>
                    <a:pt x="1281" y="1031"/>
                  </a:lnTo>
                  <a:lnTo>
                    <a:pt x="1281" y="1029"/>
                  </a:lnTo>
                  <a:lnTo>
                    <a:pt x="1283" y="1029"/>
                  </a:lnTo>
                  <a:lnTo>
                    <a:pt x="1285" y="1027"/>
                  </a:lnTo>
                  <a:lnTo>
                    <a:pt x="1286" y="1029"/>
                  </a:lnTo>
                  <a:lnTo>
                    <a:pt x="1285" y="1031"/>
                  </a:lnTo>
                  <a:lnTo>
                    <a:pt x="1286" y="1031"/>
                  </a:lnTo>
                  <a:lnTo>
                    <a:pt x="1286" y="1029"/>
                  </a:lnTo>
                  <a:lnTo>
                    <a:pt x="1288" y="1029"/>
                  </a:lnTo>
                  <a:lnTo>
                    <a:pt x="1290" y="1029"/>
                  </a:lnTo>
                  <a:lnTo>
                    <a:pt x="1290" y="1031"/>
                  </a:lnTo>
                  <a:lnTo>
                    <a:pt x="1292" y="1031"/>
                  </a:lnTo>
                  <a:lnTo>
                    <a:pt x="1292" y="1033"/>
                  </a:lnTo>
                  <a:lnTo>
                    <a:pt x="1292" y="1031"/>
                  </a:lnTo>
                  <a:lnTo>
                    <a:pt x="1292" y="1033"/>
                  </a:lnTo>
                  <a:lnTo>
                    <a:pt x="1290" y="1033"/>
                  </a:lnTo>
                  <a:lnTo>
                    <a:pt x="1290" y="1035"/>
                  </a:lnTo>
                  <a:lnTo>
                    <a:pt x="1292" y="1035"/>
                  </a:lnTo>
                  <a:lnTo>
                    <a:pt x="1292" y="1036"/>
                  </a:lnTo>
                  <a:lnTo>
                    <a:pt x="1292" y="1035"/>
                  </a:lnTo>
                  <a:lnTo>
                    <a:pt x="1290" y="1036"/>
                  </a:lnTo>
                  <a:lnTo>
                    <a:pt x="1288" y="1036"/>
                  </a:lnTo>
                  <a:lnTo>
                    <a:pt x="1286" y="1038"/>
                  </a:lnTo>
                  <a:lnTo>
                    <a:pt x="1288" y="1038"/>
                  </a:lnTo>
                  <a:lnTo>
                    <a:pt x="1286" y="1038"/>
                  </a:lnTo>
                  <a:lnTo>
                    <a:pt x="1286" y="1040"/>
                  </a:lnTo>
                  <a:lnTo>
                    <a:pt x="1285" y="1040"/>
                  </a:lnTo>
                  <a:lnTo>
                    <a:pt x="1283" y="1042"/>
                  </a:lnTo>
                  <a:lnTo>
                    <a:pt x="1281" y="1042"/>
                  </a:lnTo>
                  <a:lnTo>
                    <a:pt x="1279" y="1044"/>
                  </a:lnTo>
                  <a:lnTo>
                    <a:pt x="1277" y="1044"/>
                  </a:lnTo>
                  <a:lnTo>
                    <a:pt x="1277" y="1042"/>
                  </a:lnTo>
                  <a:lnTo>
                    <a:pt x="1275" y="1042"/>
                  </a:lnTo>
                  <a:lnTo>
                    <a:pt x="1273" y="1042"/>
                  </a:lnTo>
                  <a:lnTo>
                    <a:pt x="1273" y="1044"/>
                  </a:lnTo>
                  <a:lnTo>
                    <a:pt x="1271" y="1044"/>
                  </a:lnTo>
                  <a:lnTo>
                    <a:pt x="1271" y="1042"/>
                  </a:lnTo>
                  <a:lnTo>
                    <a:pt x="1269" y="1044"/>
                  </a:lnTo>
                  <a:lnTo>
                    <a:pt x="1267" y="1042"/>
                  </a:lnTo>
                  <a:lnTo>
                    <a:pt x="1267" y="1040"/>
                  </a:lnTo>
                  <a:lnTo>
                    <a:pt x="1265" y="1038"/>
                  </a:lnTo>
                  <a:lnTo>
                    <a:pt x="1265" y="1036"/>
                  </a:lnTo>
                  <a:lnTo>
                    <a:pt x="1265" y="1035"/>
                  </a:lnTo>
                  <a:lnTo>
                    <a:pt x="1265" y="1033"/>
                  </a:lnTo>
                  <a:lnTo>
                    <a:pt x="1265" y="1031"/>
                  </a:lnTo>
                  <a:lnTo>
                    <a:pt x="1267" y="1031"/>
                  </a:lnTo>
                  <a:lnTo>
                    <a:pt x="1267" y="1029"/>
                  </a:lnTo>
                  <a:lnTo>
                    <a:pt x="1269" y="1029"/>
                  </a:lnTo>
                  <a:lnTo>
                    <a:pt x="1271" y="1027"/>
                  </a:lnTo>
                  <a:lnTo>
                    <a:pt x="1271" y="1025"/>
                  </a:lnTo>
                  <a:lnTo>
                    <a:pt x="1273" y="1023"/>
                  </a:lnTo>
                  <a:lnTo>
                    <a:pt x="1273" y="1021"/>
                  </a:lnTo>
                  <a:lnTo>
                    <a:pt x="1273" y="1019"/>
                  </a:lnTo>
                  <a:lnTo>
                    <a:pt x="1273" y="1021"/>
                  </a:lnTo>
                  <a:lnTo>
                    <a:pt x="1273" y="1019"/>
                  </a:lnTo>
                  <a:lnTo>
                    <a:pt x="1275" y="1019"/>
                  </a:lnTo>
                  <a:lnTo>
                    <a:pt x="1275" y="1017"/>
                  </a:lnTo>
                  <a:lnTo>
                    <a:pt x="1275" y="1015"/>
                  </a:lnTo>
                  <a:lnTo>
                    <a:pt x="1277" y="1015"/>
                  </a:lnTo>
                  <a:lnTo>
                    <a:pt x="1279" y="1013"/>
                  </a:lnTo>
                  <a:lnTo>
                    <a:pt x="1279" y="1012"/>
                  </a:lnTo>
                  <a:lnTo>
                    <a:pt x="1279" y="1010"/>
                  </a:lnTo>
                  <a:lnTo>
                    <a:pt x="1281" y="1010"/>
                  </a:lnTo>
                  <a:lnTo>
                    <a:pt x="1281" y="1012"/>
                  </a:lnTo>
                  <a:close/>
                  <a:moveTo>
                    <a:pt x="1225" y="1015"/>
                  </a:moveTo>
                  <a:lnTo>
                    <a:pt x="1225" y="1017"/>
                  </a:lnTo>
                  <a:lnTo>
                    <a:pt x="1227" y="1017"/>
                  </a:lnTo>
                  <a:lnTo>
                    <a:pt x="1227" y="1019"/>
                  </a:lnTo>
                  <a:lnTo>
                    <a:pt x="1229" y="1019"/>
                  </a:lnTo>
                  <a:lnTo>
                    <a:pt x="1229" y="1021"/>
                  </a:lnTo>
                  <a:lnTo>
                    <a:pt x="1227" y="1021"/>
                  </a:lnTo>
                  <a:lnTo>
                    <a:pt x="1227" y="1023"/>
                  </a:lnTo>
                  <a:lnTo>
                    <a:pt x="1229" y="1023"/>
                  </a:lnTo>
                  <a:lnTo>
                    <a:pt x="1229" y="1021"/>
                  </a:lnTo>
                  <a:lnTo>
                    <a:pt x="1229" y="1023"/>
                  </a:lnTo>
                  <a:lnTo>
                    <a:pt x="1231" y="1023"/>
                  </a:lnTo>
                  <a:lnTo>
                    <a:pt x="1231" y="1021"/>
                  </a:lnTo>
                  <a:lnTo>
                    <a:pt x="1233" y="1021"/>
                  </a:lnTo>
                  <a:lnTo>
                    <a:pt x="1235" y="1021"/>
                  </a:lnTo>
                  <a:lnTo>
                    <a:pt x="1235" y="1023"/>
                  </a:lnTo>
                  <a:lnTo>
                    <a:pt x="1237" y="1023"/>
                  </a:lnTo>
                  <a:lnTo>
                    <a:pt x="1238" y="1025"/>
                  </a:lnTo>
                  <a:lnTo>
                    <a:pt x="1240" y="1025"/>
                  </a:lnTo>
                  <a:lnTo>
                    <a:pt x="1242" y="1025"/>
                  </a:lnTo>
                  <a:lnTo>
                    <a:pt x="1244" y="1023"/>
                  </a:lnTo>
                  <a:lnTo>
                    <a:pt x="1244" y="1025"/>
                  </a:lnTo>
                  <a:lnTo>
                    <a:pt x="1244" y="1023"/>
                  </a:lnTo>
                  <a:lnTo>
                    <a:pt x="1246" y="1023"/>
                  </a:lnTo>
                  <a:lnTo>
                    <a:pt x="1248" y="1025"/>
                  </a:lnTo>
                  <a:lnTo>
                    <a:pt x="1248" y="1023"/>
                  </a:lnTo>
                  <a:lnTo>
                    <a:pt x="1246" y="1023"/>
                  </a:lnTo>
                  <a:lnTo>
                    <a:pt x="1248" y="1023"/>
                  </a:lnTo>
                  <a:lnTo>
                    <a:pt x="1250" y="1023"/>
                  </a:lnTo>
                  <a:lnTo>
                    <a:pt x="1252" y="1023"/>
                  </a:lnTo>
                  <a:lnTo>
                    <a:pt x="1254" y="1023"/>
                  </a:lnTo>
                  <a:lnTo>
                    <a:pt x="1256" y="1023"/>
                  </a:lnTo>
                  <a:lnTo>
                    <a:pt x="1258" y="1023"/>
                  </a:lnTo>
                  <a:lnTo>
                    <a:pt x="1258" y="1025"/>
                  </a:lnTo>
                  <a:lnTo>
                    <a:pt x="1256" y="1025"/>
                  </a:lnTo>
                  <a:lnTo>
                    <a:pt x="1254" y="1027"/>
                  </a:lnTo>
                  <a:lnTo>
                    <a:pt x="1254" y="1025"/>
                  </a:lnTo>
                  <a:lnTo>
                    <a:pt x="1254" y="1027"/>
                  </a:lnTo>
                  <a:lnTo>
                    <a:pt x="1252" y="1027"/>
                  </a:lnTo>
                  <a:lnTo>
                    <a:pt x="1252" y="1025"/>
                  </a:lnTo>
                  <a:lnTo>
                    <a:pt x="1252" y="1027"/>
                  </a:lnTo>
                  <a:lnTo>
                    <a:pt x="1252" y="1029"/>
                  </a:lnTo>
                  <a:lnTo>
                    <a:pt x="1250" y="1027"/>
                  </a:lnTo>
                  <a:lnTo>
                    <a:pt x="1250" y="1029"/>
                  </a:lnTo>
                  <a:lnTo>
                    <a:pt x="1252" y="1029"/>
                  </a:lnTo>
                  <a:lnTo>
                    <a:pt x="1250" y="1029"/>
                  </a:lnTo>
                  <a:lnTo>
                    <a:pt x="1248" y="1029"/>
                  </a:lnTo>
                  <a:lnTo>
                    <a:pt x="1250" y="1029"/>
                  </a:lnTo>
                  <a:lnTo>
                    <a:pt x="1250" y="1031"/>
                  </a:lnTo>
                  <a:lnTo>
                    <a:pt x="1250" y="1029"/>
                  </a:lnTo>
                  <a:lnTo>
                    <a:pt x="1248" y="1029"/>
                  </a:lnTo>
                  <a:lnTo>
                    <a:pt x="1248" y="1031"/>
                  </a:lnTo>
                  <a:lnTo>
                    <a:pt x="1250" y="1031"/>
                  </a:lnTo>
                  <a:lnTo>
                    <a:pt x="1250" y="1033"/>
                  </a:lnTo>
                  <a:lnTo>
                    <a:pt x="1248" y="1033"/>
                  </a:lnTo>
                  <a:lnTo>
                    <a:pt x="1250" y="1033"/>
                  </a:lnTo>
                  <a:lnTo>
                    <a:pt x="1250" y="1035"/>
                  </a:lnTo>
                  <a:lnTo>
                    <a:pt x="1246" y="1035"/>
                  </a:lnTo>
                  <a:lnTo>
                    <a:pt x="1244" y="1035"/>
                  </a:lnTo>
                  <a:lnTo>
                    <a:pt x="1244" y="1033"/>
                  </a:lnTo>
                  <a:lnTo>
                    <a:pt x="1242" y="1033"/>
                  </a:lnTo>
                  <a:lnTo>
                    <a:pt x="1244" y="1033"/>
                  </a:lnTo>
                  <a:lnTo>
                    <a:pt x="1242" y="1033"/>
                  </a:lnTo>
                  <a:lnTo>
                    <a:pt x="1240" y="1033"/>
                  </a:lnTo>
                  <a:lnTo>
                    <a:pt x="1242" y="1033"/>
                  </a:lnTo>
                  <a:lnTo>
                    <a:pt x="1242" y="1031"/>
                  </a:lnTo>
                  <a:lnTo>
                    <a:pt x="1244" y="1031"/>
                  </a:lnTo>
                  <a:lnTo>
                    <a:pt x="1242" y="1031"/>
                  </a:lnTo>
                  <a:lnTo>
                    <a:pt x="1242" y="1029"/>
                  </a:lnTo>
                  <a:lnTo>
                    <a:pt x="1242" y="1031"/>
                  </a:lnTo>
                  <a:lnTo>
                    <a:pt x="1242" y="1029"/>
                  </a:lnTo>
                  <a:lnTo>
                    <a:pt x="1240" y="1029"/>
                  </a:lnTo>
                  <a:lnTo>
                    <a:pt x="1240" y="1027"/>
                  </a:lnTo>
                  <a:lnTo>
                    <a:pt x="1242" y="1027"/>
                  </a:lnTo>
                  <a:lnTo>
                    <a:pt x="1240" y="1027"/>
                  </a:lnTo>
                  <a:lnTo>
                    <a:pt x="1240" y="1029"/>
                  </a:lnTo>
                  <a:lnTo>
                    <a:pt x="1238" y="1029"/>
                  </a:lnTo>
                  <a:lnTo>
                    <a:pt x="1238" y="1027"/>
                  </a:lnTo>
                  <a:lnTo>
                    <a:pt x="1238" y="1029"/>
                  </a:lnTo>
                  <a:lnTo>
                    <a:pt x="1237" y="1029"/>
                  </a:lnTo>
                  <a:lnTo>
                    <a:pt x="1238" y="1029"/>
                  </a:lnTo>
                  <a:lnTo>
                    <a:pt x="1240" y="1029"/>
                  </a:lnTo>
                  <a:lnTo>
                    <a:pt x="1240" y="1031"/>
                  </a:lnTo>
                  <a:lnTo>
                    <a:pt x="1238" y="1031"/>
                  </a:lnTo>
                  <a:lnTo>
                    <a:pt x="1237" y="1031"/>
                  </a:lnTo>
                  <a:lnTo>
                    <a:pt x="1235" y="1031"/>
                  </a:lnTo>
                  <a:lnTo>
                    <a:pt x="1235" y="1029"/>
                  </a:lnTo>
                  <a:lnTo>
                    <a:pt x="1233" y="1029"/>
                  </a:lnTo>
                  <a:lnTo>
                    <a:pt x="1231" y="1029"/>
                  </a:lnTo>
                  <a:lnTo>
                    <a:pt x="1231" y="1027"/>
                  </a:lnTo>
                  <a:lnTo>
                    <a:pt x="1229" y="1027"/>
                  </a:lnTo>
                  <a:lnTo>
                    <a:pt x="1229" y="1025"/>
                  </a:lnTo>
                  <a:lnTo>
                    <a:pt x="1231" y="1025"/>
                  </a:lnTo>
                  <a:lnTo>
                    <a:pt x="1229" y="1025"/>
                  </a:lnTo>
                  <a:lnTo>
                    <a:pt x="1231" y="1025"/>
                  </a:lnTo>
                  <a:lnTo>
                    <a:pt x="1229" y="1025"/>
                  </a:lnTo>
                  <a:lnTo>
                    <a:pt x="1227" y="1025"/>
                  </a:lnTo>
                  <a:lnTo>
                    <a:pt x="1225" y="1025"/>
                  </a:lnTo>
                  <a:lnTo>
                    <a:pt x="1223" y="1025"/>
                  </a:lnTo>
                  <a:lnTo>
                    <a:pt x="1223" y="1023"/>
                  </a:lnTo>
                  <a:lnTo>
                    <a:pt x="1225" y="1023"/>
                  </a:lnTo>
                  <a:lnTo>
                    <a:pt x="1225" y="1021"/>
                  </a:lnTo>
                  <a:lnTo>
                    <a:pt x="1225" y="1019"/>
                  </a:lnTo>
                  <a:lnTo>
                    <a:pt x="1223" y="1021"/>
                  </a:lnTo>
                  <a:lnTo>
                    <a:pt x="1223" y="1019"/>
                  </a:lnTo>
                  <a:lnTo>
                    <a:pt x="1221" y="1019"/>
                  </a:lnTo>
                  <a:lnTo>
                    <a:pt x="1219" y="1019"/>
                  </a:lnTo>
                  <a:lnTo>
                    <a:pt x="1219" y="1017"/>
                  </a:lnTo>
                  <a:lnTo>
                    <a:pt x="1221" y="1015"/>
                  </a:lnTo>
                  <a:lnTo>
                    <a:pt x="1221" y="1013"/>
                  </a:lnTo>
                  <a:lnTo>
                    <a:pt x="1223" y="1013"/>
                  </a:lnTo>
                  <a:lnTo>
                    <a:pt x="1223" y="1012"/>
                  </a:lnTo>
                  <a:lnTo>
                    <a:pt x="1225" y="1010"/>
                  </a:lnTo>
                  <a:lnTo>
                    <a:pt x="1227" y="1010"/>
                  </a:lnTo>
                  <a:lnTo>
                    <a:pt x="1225" y="1012"/>
                  </a:lnTo>
                  <a:lnTo>
                    <a:pt x="1227" y="1012"/>
                  </a:lnTo>
                  <a:lnTo>
                    <a:pt x="1227" y="1013"/>
                  </a:lnTo>
                  <a:lnTo>
                    <a:pt x="1225" y="1013"/>
                  </a:lnTo>
                  <a:lnTo>
                    <a:pt x="1225" y="1015"/>
                  </a:lnTo>
                  <a:close/>
                  <a:moveTo>
                    <a:pt x="1373" y="1006"/>
                  </a:moveTo>
                  <a:lnTo>
                    <a:pt x="1371" y="1006"/>
                  </a:lnTo>
                  <a:lnTo>
                    <a:pt x="1371" y="1004"/>
                  </a:lnTo>
                  <a:lnTo>
                    <a:pt x="1373" y="1004"/>
                  </a:lnTo>
                  <a:lnTo>
                    <a:pt x="1373" y="1006"/>
                  </a:lnTo>
                  <a:close/>
                  <a:moveTo>
                    <a:pt x="1356" y="1004"/>
                  </a:moveTo>
                  <a:lnTo>
                    <a:pt x="1356" y="1006"/>
                  </a:lnTo>
                  <a:lnTo>
                    <a:pt x="1356" y="1004"/>
                  </a:lnTo>
                  <a:lnTo>
                    <a:pt x="1354" y="1004"/>
                  </a:lnTo>
                  <a:lnTo>
                    <a:pt x="1356" y="1004"/>
                  </a:lnTo>
                  <a:close/>
                  <a:moveTo>
                    <a:pt x="1123" y="1002"/>
                  </a:moveTo>
                  <a:lnTo>
                    <a:pt x="1125" y="1000"/>
                  </a:lnTo>
                  <a:lnTo>
                    <a:pt x="1125" y="1002"/>
                  </a:lnTo>
                  <a:lnTo>
                    <a:pt x="1123" y="1002"/>
                  </a:lnTo>
                  <a:close/>
                  <a:moveTo>
                    <a:pt x="1267" y="996"/>
                  </a:moveTo>
                  <a:lnTo>
                    <a:pt x="1267" y="998"/>
                  </a:lnTo>
                  <a:lnTo>
                    <a:pt x="1265" y="998"/>
                  </a:lnTo>
                  <a:lnTo>
                    <a:pt x="1265" y="996"/>
                  </a:lnTo>
                  <a:lnTo>
                    <a:pt x="1263" y="998"/>
                  </a:lnTo>
                  <a:lnTo>
                    <a:pt x="1261" y="1000"/>
                  </a:lnTo>
                  <a:lnTo>
                    <a:pt x="1260" y="1000"/>
                  </a:lnTo>
                  <a:lnTo>
                    <a:pt x="1261" y="1002"/>
                  </a:lnTo>
                  <a:lnTo>
                    <a:pt x="1261" y="1000"/>
                  </a:lnTo>
                  <a:lnTo>
                    <a:pt x="1263" y="998"/>
                  </a:lnTo>
                  <a:lnTo>
                    <a:pt x="1261" y="1000"/>
                  </a:lnTo>
                  <a:lnTo>
                    <a:pt x="1261" y="1002"/>
                  </a:lnTo>
                  <a:lnTo>
                    <a:pt x="1260" y="1002"/>
                  </a:lnTo>
                  <a:lnTo>
                    <a:pt x="1260" y="1004"/>
                  </a:lnTo>
                  <a:lnTo>
                    <a:pt x="1258" y="1004"/>
                  </a:lnTo>
                  <a:lnTo>
                    <a:pt x="1260" y="1004"/>
                  </a:lnTo>
                  <a:lnTo>
                    <a:pt x="1260" y="1006"/>
                  </a:lnTo>
                  <a:lnTo>
                    <a:pt x="1261" y="1006"/>
                  </a:lnTo>
                  <a:lnTo>
                    <a:pt x="1261" y="1004"/>
                  </a:lnTo>
                  <a:lnTo>
                    <a:pt x="1261" y="1006"/>
                  </a:lnTo>
                  <a:lnTo>
                    <a:pt x="1260" y="1006"/>
                  </a:lnTo>
                  <a:lnTo>
                    <a:pt x="1258" y="1006"/>
                  </a:lnTo>
                  <a:lnTo>
                    <a:pt x="1258" y="1004"/>
                  </a:lnTo>
                  <a:lnTo>
                    <a:pt x="1258" y="1002"/>
                  </a:lnTo>
                  <a:lnTo>
                    <a:pt x="1260" y="1002"/>
                  </a:lnTo>
                  <a:lnTo>
                    <a:pt x="1260" y="1000"/>
                  </a:lnTo>
                  <a:lnTo>
                    <a:pt x="1263" y="998"/>
                  </a:lnTo>
                  <a:lnTo>
                    <a:pt x="1265" y="996"/>
                  </a:lnTo>
                  <a:lnTo>
                    <a:pt x="1267" y="996"/>
                  </a:lnTo>
                  <a:close/>
                  <a:moveTo>
                    <a:pt x="1402" y="996"/>
                  </a:moveTo>
                  <a:lnTo>
                    <a:pt x="1400" y="996"/>
                  </a:lnTo>
                  <a:lnTo>
                    <a:pt x="1402" y="996"/>
                  </a:lnTo>
                  <a:close/>
                  <a:moveTo>
                    <a:pt x="1382" y="996"/>
                  </a:moveTo>
                  <a:lnTo>
                    <a:pt x="1382" y="998"/>
                  </a:lnTo>
                  <a:lnTo>
                    <a:pt x="1381" y="1002"/>
                  </a:lnTo>
                  <a:lnTo>
                    <a:pt x="1379" y="1002"/>
                  </a:lnTo>
                  <a:lnTo>
                    <a:pt x="1381" y="1000"/>
                  </a:lnTo>
                  <a:lnTo>
                    <a:pt x="1382" y="998"/>
                  </a:lnTo>
                  <a:lnTo>
                    <a:pt x="1381" y="998"/>
                  </a:lnTo>
                  <a:lnTo>
                    <a:pt x="1382" y="996"/>
                  </a:lnTo>
                  <a:lnTo>
                    <a:pt x="1382" y="994"/>
                  </a:lnTo>
                  <a:lnTo>
                    <a:pt x="1382" y="996"/>
                  </a:lnTo>
                  <a:close/>
                  <a:moveTo>
                    <a:pt x="1354" y="996"/>
                  </a:moveTo>
                  <a:lnTo>
                    <a:pt x="1356" y="996"/>
                  </a:lnTo>
                  <a:lnTo>
                    <a:pt x="1354" y="996"/>
                  </a:lnTo>
                  <a:lnTo>
                    <a:pt x="1352" y="996"/>
                  </a:lnTo>
                  <a:lnTo>
                    <a:pt x="1354" y="994"/>
                  </a:lnTo>
                  <a:lnTo>
                    <a:pt x="1354" y="996"/>
                  </a:lnTo>
                  <a:close/>
                  <a:moveTo>
                    <a:pt x="1384" y="998"/>
                  </a:moveTo>
                  <a:lnTo>
                    <a:pt x="1384" y="1000"/>
                  </a:lnTo>
                  <a:lnTo>
                    <a:pt x="1384" y="998"/>
                  </a:lnTo>
                  <a:lnTo>
                    <a:pt x="1382" y="998"/>
                  </a:lnTo>
                  <a:lnTo>
                    <a:pt x="1384" y="996"/>
                  </a:lnTo>
                  <a:lnTo>
                    <a:pt x="1384" y="994"/>
                  </a:lnTo>
                  <a:lnTo>
                    <a:pt x="1384" y="996"/>
                  </a:lnTo>
                  <a:lnTo>
                    <a:pt x="1384" y="998"/>
                  </a:lnTo>
                  <a:close/>
                  <a:moveTo>
                    <a:pt x="883" y="992"/>
                  </a:moveTo>
                  <a:lnTo>
                    <a:pt x="881" y="994"/>
                  </a:lnTo>
                  <a:lnTo>
                    <a:pt x="879" y="994"/>
                  </a:lnTo>
                  <a:lnTo>
                    <a:pt x="877" y="994"/>
                  </a:lnTo>
                  <a:lnTo>
                    <a:pt x="877" y="992"/>
                  </a:lnTo>
                  <a:lnTo>
                    <a:pt x="879" y="992"/>
                  </a:lnTo>
                  <a:lnTo>
                    <a:pt x="881" y="992"/>
                  </a:lnTo>
                  <a:lnTo>
                    <a:pt x="883" y="992"/>
                  </a:lnTo>
                  <a:close/>
                  <a:moveTo>
                    <a:pt x="1217" y="990"/>
                  </a:moveTo>
                  <a:lnTo>
                    <a:pt x="1217" y="992"/>
                  </a:lnTo>
                  <a:lnTo>
                    <a:pt x="1215" y="994"/>
                  </a:lnTo>
                  <a:lnTo>
                    <a:pt x="1215" y="992"/>
                  </a:lnTo>
                  <a:lnTo>
                    <a:pt x="1215" y="990"/>
                  </a:lnTo>
                  <a:lnTo>
                    <a:pt x="1217" y="990"/>
                  </a:lnTo>
                  <a:lnTo>
                    <a:pt x="1217" y="988"/>
                  </a:lnTo>
                  <a:lnTo>
                    <a:pt x="1217" y="990"/>
                  </a:lnTo>
                  <a:close/>
                  <a:moveTo>
                    <a:pt x="1217" y="990"/>
                  </a:moveTo>
                  <a:lnTo>
                    <a:pt x="1217" y="988"/>
                  </a:lnTo>
                  <a:lnTo>
                    <a:pt x="1217" y="987"/>
                  </a:lnTo>
                  <a:lnTo>
                    <a:pt x="1219" y="988"/>
                  </a:lnTo>
                  <a:lnTo>
                    <a:pt x="1217" y="988"/>
                  </a:lnTo>
                  <a:lnTo>
                    <a:pt x="1217" y="990"/>
                  </a:lnTo>
                  <a:close/>
                  <a:moveTo>
                    <a:pt x="1386" y="983"/>
                  </a:moveTo>
                  <a:lnTo>
                    <a:pt x="1388" y="983"/>
                  </a:lnTo>
                  <a:lnTo>
                    <a:pt x="1390" y="985"/>
                  </a:lnTo>
                  <a:lnTo>
                    <a:pt x="1390" y="983"/>
                  </a:lnTo>
                  <a:lnTo>
                    <a:pt x="1392" y="983"/>
                  </a:lnTo>
                  <a:lnTo>
                    <a:pt x="1392" y="985"/>
                  </a:lnTo>
                  <a:lnTo>
                    <a:pt x="1390" y="985"/>
                  </a:lnTo>
                  <a:lnTo>
                    <a:pt x="1388" y="985"/>
                  </a:lnTo>
                  <a:lnTo>
                    <a:pt x="1386" y="985"/>
                  </a:lnTo>
                  <a:lnTo>
                    <a:pt x="1386" y="983"/>
                  </a:lnTo>
                  <a:close/>
                  <a:moveTo>
                    <a:pt x="828" y="981"/>
                  </a:moveTo>
                  <a:lnTo>
                    <a:pt x="826" y="983"/>
                  </a:lnTo>
                  <a:lnTo>
                    <a:pt x="826" y="981"/>
                  </a:lnTo>
                  <a:lnTo>
                    <a:pt x="828" y="981"/>
                  </a:lnTo>
                  <a:close/>
                  <a:moveTo>
                    <a:pt x="1148" y="979"/>
                  </a:moveTo>
                  <a:lnTo>
                    <a:pt x="1148" y="977"/>
                  </a:lnTo>
                  <a:lnTo>
                    <a:pt x="1148" y="979"/>
                  </a:lnTo>
                  <a:close/>
                  <a:moveTo>
                    <a:pt x="282" y="971"/>
                  </a:moveTo>
                  <a:lnTo>
                    <a:pt x="282" y="973"/>
                  </a:lnTo>
                  <a:lnTo>
                    <a:pt x="282" y="971"/>
                  </a:lnTo>
                  <a:lnTo>
                    <a:pt x="282" y="973"/>
                  </a:lnTo>
                  <a:lnTo>
                    <a:pt x="282" y="971"/>
                  </a:lnTo>
                  <a:close/>
                  <a:moveTo>
                    <a:pt x="860" y="971"/>
                  </a:moveTo>
                  <a:lnTo>
                    <a:pt x="860" y="973"/>
                  </a:lnTo>
                  <a:lnTo>
                    <a:pt x="860" y="971"/>
                  </a:lnTo>
                  <a:lnTo>
                    <a:pt x="858" y="971"/>
                  </a:lnTo>
                  <a:lnTo>
                    <a:pt x="860" y="971"/>
                  </a:lnTo>
                  <a:close/>
                  <a:moveTo>
                    <a:pt x="853" y="969"/>
                  </a:moveTo>
                  <a:lnTo>
                    <a:pt x="853" y="967"/>
                  </a:lnTo>
                  <a:lnTo>
                    <a:pt x="853" y="969"/>
                  </a:lnTo>
                  <a:close/>
                  <a:moveTo>
                    <a:pt x="282" y="969"/>
                  </a:moveTo>
                  <a:lnTo>
                    <a:pt x="284" y="969"/>
                  </a:lnTo>
                  <a:lnTo>
                    <a:pt x="282" y="969"/>
                  </a:lnTo>
                  <a:lnTo>
                    <a:pt x="282" y="967"/>
                  </a:lnTo>
                  <a:lnTo>
                    <a:pt x="282" y="969"/>
                  </a:lnTo>
                  <a:close/>
                  <a:moveTo>
                    <a:pt x="286" y="969"/>
                  </a:moveTo>
                  <a:lnTo>
                    <a:pt x="284" y="969"/>
                  </a:lnTo>
                  <a:lnTo>
                    <a:pt x="284" y="967"/>
                  </a:lnTo>
                  <a:lnTo>
                    <a:pt x="286" y="967"/>
                  </a:lnTo>
                  <a:lnTo>
                    <a:pt x="286" y="969"/>
                  </a:lnTo>
                  <a:close/>
                  <a:moveTo>
                    <a:pt x="849" y="969"/>
                  </a:moveTo>
                  <a:lnTo>
                    <a:pt x="849" y="967"/>
                  </a:lnTo>
                  <a:lnTo>
                    <a:pt x="851" y="969"/>
                  </a:lnTo>
                  <a:lnTo>
                    <a:pt x="849" y="969"/>
                  </a:lnTo>
                  <a:close/>
                  <a:moveTo>
                    <a:pt x="847" y="967"/>
                  </a:moveTo>
                  <a:lnTo>
                    <a:pt x="847" y="969"/>
                  </a:lnTo>
                  <a:lnTo>
                    <a:pt x="847" y="967"/>
                  </a:lnTo>
                  <a:lnTo>
                    <a:pt x="847" y="969"/>
                  </a:lnTo>
                  <a:lnTo>
                    <a:pt x="845" y="969"/>
                  </a:lnTo>
                  <a:lnTo>
                    <a:pt x="843" y="969"/>
                  </a:lnTo>
                  <a:lnTo>
                    <a:pt x="843" y="971"/>
                  </a:lnTo>
                  <a:lnTo>
                    <a:pt x="843" y="969"/>
                  </a:lnTo>
                  <a:lnTo>
                    <a:pt x="843" y="967"/>
                  </a:lnTo>
                  <a:lnTo>
                    <a:pt x="845" y="967"/>
                  </a:lnTo>
                  <a:lnTo>
                    <a:pt x="847" y="967"/>
                  </a:lnTo>
                  <a:lnTo>
                    <a:pt x="849" y="967"/>
                  </a:lnTo>
                  <a:lnTo>
                    <a:pt x="847" y="967"/>
                  </a:lnTo>
                  <a:close/>
                  <a:moveTo>
                    <a:pt x="278" y="965"/>
                  </a:moveTo>
                  <a:lnTo>
                    <a:pt x="280" y="967"/>
                  </a:lnTo>
                  <a:lnTo>
                    <a:pt x="278" y="967"/>
                  </a:lnTo>
                  <a:lnTo>
                    <a:pt x="280" y="967"/>
                  </a:lnTo>
                  <a:lnTo>
                    <a:pt x="280" y="969"/>
                  </a:lnTo>
                  <a:lnTo>
                    <a:pt x="278" y="971"/>
                  </a:lnTo>
                  <a:lnTo>
                    <a:pt x="278" y="969"/>
                  </a:lnTo>
                  <a:lnTo>
                    <a:pt x="278" y="967"/>
                  </a:lnTo>
                  <a:lnTo>
                    <a:pt x="278" y="965"/>
                  </a:lnTo>
                  <a:lnTo>
                    <a:pt x="278" y="964"/>
                  </a:lnTo>
                  <a:lnTo>
                    <a:pt x="278" y="965"/>
                  </a:lnTo>
                  <a:close/>
                  <a:moveTo>
                    <a:pt x="843" y="965"/>
                  </a:moveTo>
                  <a:lnTo>
                    <a:pt x="843" y="964"/>
                  </a:lnTo>
                  <a:lnTo>
                    <a:pt x="843" y="965"/>
                  </a:lnTo>
                  <a:close/>
                  <a:moveTo>
                    <a:pt x="282" y="967"/>
                  </a:moveTo>
                  <a:lnTo>
                    <a:pt x="280" y="967"/>
                  </a:lnTo>
                  <a:lnTo>
                    <a:pt x="280" y="965"/>
                  </a:lnTo>
                  <a:lnTo>
                    <a:pt x="278" y="965"/>
                  </a:lnTo>
                  <a:lnTo>
                    <a:pt x="277" y="964"/>
                  </a:lnTo>
                  <a:lnTo>
                    <a:pt x="277" y="962"/>
                  </a:lnTo>
                  <a:lnTo>
                    <a:pt x="278" y="964"/>
                  </a:lnTo>
                  <a:lnTo>
                    <a:pt x="280" y="965"/>
                  </a:lnTo>
                  <a:lnTo>
                    <a:pt x="282" y="965"/>
                  </a:lnTo>
                  <a:lnTo>
                    <a:pt x="282" y="967"/>
                  </a:lnTo>
                  <a:close/>
                  <a:moveTo>
                    <a:pt x="277" y="960"/>
                  </a:moveTo>
                  <a:lnTo>
                    <a:pt x="275" y="960"/>
                  </a:lnTo>
                  <a:lnTo>
                    <a:pt x="273" y="960"/>
                  </a:lnTo>
                  <a:lnTo>
                    <a:pt x="273" y="958"/>
                  </a:lnTo>
                  <a:lnTo>
                    <a:pt x="275" y="958"/>
                  </a:lnTo>
                  <a:lnTo>
                    <a:pt x="275" y="960"/>
                  </a:lnTo>
                  <a:lnTo>
                    <a:pt x="277" y="960"/>
                  </a:lnTo>
                  <a:close/>
                  <a:moveTo>
                    <a:pt x="240" y="960"/>
                  </a:moveTo>
                  <a:lnTo>
                    <a:pt x="238" y="960"/>
                  </a:lnTo>
                  <a:lnTo>
                    <a:pt x="238" y="958"/>
                  </a:lnTo>
                  <a:lnTo>
                    <a:pt x="240" y="958"/>
                  </a:lnTo>
                  <a:lnTo>
                    <a:pt x="240" y="960"/>
                  </a:lnTo>
                  <a:close/>
                  <a:moveTo>
                    <a:pt x="242" y="960"/>
                  </a:moveTo>
                  <a:lnTo>
                    <a:pt x="240" y="960"/>
                  </a:lnTo>
                  <a:lnTo>
                    <a:pt x="240" y="958"/>
                  </a:lnTo>
                  <a:lnTo>
                    <a:pt x="242" y="958"/>
                  </a:lnTo>
                  <a:lnTo>
                    <a:pt x="242" y="960"/>
                  </a:lnTo>
                  <a:close/>
                  <a:moveTo>
                    <a:pt x="1056" y="1058"/>
                  </a:moveTo>
                  <a:lnTo>
                    <a:pt x="1056" y="1056"/>
                  </a:lnTo>
                  <a:lnTo>
                    <a:pt x="1060" y="1056"/>
                  </a:lnTo>
                  <a:lnTo>
                    <a:pt x="1060" y="1054"/>
                  </a:lnTo>
                  <a:lnTo>
                    <a:pt x="1062" y="1054"/>
                  </a:lnTo>
                  <a:lnTo>
                    <a:pt x="1062" y="1052"/>
                  </a:lnTo>
                  <a:lnTo>
                    <a:pt x="1064" y="1052"/>
                  </a:lnTo>
                  <a:lnTo>
                    <a:pt x="1066" y="1052"/>
                  </a:lnTo>
                  <a:lnTo>
                    <a:pt x="1068" y="1052"/>
                  </a:lnTo>
                  <a:lnTo>
                    <a:pt x="1068" y="1050"/>
                  </a:lnTo>
                  <a:lnTo>
                    <a:pt x="1069" y="1050"/>
                  </a:lnTo>
                  <a:lnTo>
                    <a:pt x="1069" y="1048"/>
                  </a:lnTo>
                  <a:lnTo>
                    <a:pt x="1071" y="1048"/>
                  </a:lnTo>
                  <a:lnTo>
                    <a:pt x="1071" y="1046"/>
                  </a:lnTo>
                  <a:lnTo>
                    <a:pt x="1073" y="1048"/>
                  </a:lnTo>
                  <a:lnTo>
                    <a:pt x="1073" y="1046"/>
                  </a:lnTo>
                  <a:lnTo>
                    <a:pt x="1073" y="1048"/>
                  </a:lnTo>
                  <a:lnTo>
                    <a:pt x="1075" y="1048"/>
                  </a:lnTo>
                  <a:lnTo>
                    <a:pt x="1075" y="1046"/>
                  </a:lnTo>
                  <a:lnTo>
                    <a:pt x="1075" y="1044"/>
                  </a:lnTo>
                  <a:lnTo>
                    <a:pt x="1075" y="1042"/>
                  </a:lnTo>
                  <a:lnTo>
                    <a:pt x="1075" y="1040"/>
                  </a:lnTo>
                  <a:lnTo>
                    <a:pt x="1079" y="1036"/>
                  </a:lnTo>
                  <a:lnTo>
                    <a:pt x="1079" y="1035"/>
                  </a:lnTo>
                  <a:lnTo>
                    <a:pt x="1079" y="1033"/>
                  </a:lnTo>
                  <a:lnTo>
                    <a:pt x="1081" y="1033"/>
                  </a:lnTo>
                  <a:lnTo>
                    <a:pt x="1083" y="1033"/>
                  </a:lnTo>
                  <a:lnTo>
                    <a:pt x="1083" y="1031"/>
                  </a:lnTo>
                  <a:lnTo>
                    <a:pt x="1085" y="1031"/>
                  </a:lnTo>
                  <a:lnTo>
                    <a:pt x="1087" y="1031"/>
                  </a:lnTo>
                  <a:lnTo>
                    <a:pt x="1089" y="1029"/>
                  </a:lnTo>
                  <a:lnTo>
                    <a:pt x="1089" y="1027"/>
                  </a:lnTo>
                  <a:lnTo>
                    <a:pt x="1091" y="1027"/>
                  </a:lnTo>
                  <a:lnTo>
                    <a:pt x="1091" y="1025"/>
                  </a:lnTo>
                  <a:lnTo>
                    <a:pt x="1093" y="1025"/>
                  </a:lnTo>
                  <a:lnTo>
                    <a:pt x="1094" y="1025"/>
                  </a:lnTo>
                  <a:lnTo>
                    <a:pt x="1094" y="1023"/>
                  </a:lnTo>
                  <a:lnTo>
                    <a:pt x="1096" y="1021"/>
                  </a:lnTo>
                  <a:lnTo>
                    <a:pt x="1098" y="1021"/>
                  </a:lnTo>
                  <a:lnTo>
                    <a:pt x="1098" y="1019"/>
                  </a:lnTo>
                  <a:lnTo>
                    <a:pt x="1100" y="1019"/>
                  </a:lnTo>
                  <a:lnTo>
                    <a:pt x="1102" y="1019"/>
                  </a:lnTo>
                  <a:lnTo>
                    <a:pt x="1104" y="1019"/>
                  </a:lnTo>
                  <a:lnTo>
                    <a:pt x="1110" y="1017"/>
                  </a:lnTo>
                  <a:lnTo>
                    <a:pt x="1110" y="1015"/>
                  </a:lnTo>
                  <a:lnTo>
                    <a:pt x="1112" y="1015"/>
                  </a:lnTo>
                  <a:lnTo>
                    <a:pt x="1112" y="1013"/>
                  </a:lnTo>
                  <a:lnTo>
                    <a:pt x="1114" y="1013"/>
                  </a:lnTo>
                  <a:lnTo>
                    <a:pt x="1116" y="1013"/>
                  </a:lnTo>
                  <a:lnTo>
                    <a:pt x="1117" y="1013"/>
                  </a:lnTo>
                  <a:lnTo>
                    <a:pt x="1119" y="1012"/>
                  </a:lnTo>
                  <a:lnTo>
                    <a:pt x="1121" y="1012"/>
                  </a:lnTo>
                  <a:lnTo>
                    <a:pt x="1125" y="1008"/>
                  </a:lnTo>
                  <a:lnTo>
                    <a:pt x="1125" y="1006"/>
                  </a:lnTo>
                  <a:lnTo>
                    <a:pt x="1127" y="1004"/>
                  </a:lnTo>
                  <a:lnTo>
                    <a:pt x="1129" y="1002"/>
                  </a:lnTo>
                  <a:lnTo>
                    <a:pt x="1129" y="1000"/>
                  </a:lnTo>
                  <a:lnTo>
                    <a:pt x="1131" y="1000"/>
                  </a:lnTo>
                  <a:lnTo>
                    <a:pt x="1131" y="998"/>
                  </a:lnTo>
                  <a:lnTo>
                    <a:pt x="1133" y="998"/>
                  </a:lnTo>
                  <a:lnTo>
                    <a:pt x="1133" y="996"/>
                  </a:lnTo>
                  <a:lnTo>
                    <a:pt x="1135" y="994"/>
                  </a:lnTo>
                  <a:lnTo>
                    <a:pt x="1137" y="992"/>
                  </a:lnTo>
                  <a:lnTo>
                    <a:pt x="1137" y="990"/>
                  </a:lnTo>
                  <a:lnTo>
                    <a:pt x="1139" y="987"/>
                  </a:lnTo>
                  <a:lnTo>
                    <a:pt x="1141" y="987"/>
                  </a:lnTo>
                  <a:lnTo>
                    <a:pt x="1142" y="985"/>
                  </a:lnTo>
                  <a:lnTo>
                    <a:pt x="1144" y="985"/>
                  </a:lnTo>
                  <a:lnTo>
                    <a:pt x="1146" y="983"/>
                  </a:lnTo>
                  <a:lnTo>
                    <a:pt x="1146" y="981"/>
                  </a:lnTo>
                  <a:lnTo>
                    <a:pt x="1148" y="979"/>
                  </a:lnTo>
                  <a:lnTo>
                    <a:pt x="1150" y="979"/>
                  </a:lnTo>
                  <a:lnTo>
                    <a:pt x="1152" y="977"/>
                  </a:lnTo>
                  <a:lnTo>
                    <a:pt x="1154" y="977"/>
                  </a:lnTo>
                  <a:lnTo>
                    <a:pt x="1154" y="975"/>
                  </a:lnTo>
                  <a:lnTo>
                    <a:pt x="1156" y="975"/>
                  </a:lnTo>
                  <a:lnTo>
                    <a:pt x="1156" y="973"/>
                  </a:lnTo>
                  <a:lnTo>
                    <a:pt x="1158" y="973"/>
                  </a:lnTo>
                  <a:lnTo>
                    <a:pt x="1160" y="971"/>
                  </a:lnTo>
                  <a:lnTo>
                    <a:pt x="1162" y="971"/>
                  </a:lnTo>
                  <a:lnTo>
                    <a:pt x="1164" y="971"/>
                  </a:lnTo>
                  <a:lnTo>
                    <a:pt x="1167" y="967"/>
                  </a:lnTo>
                  <a:lnTo>
                    <a:pt x="1169" y="967"/>
                  </a:lnTo>
                  <a:lnTo>
                    <a:pt x="1171" y="965"/>
                  </a:lnTo>
                  <a:lnTo>
                    <a:pt x="1173" y="965"/>
                  </a:lnTo>
                  <a:lnTo>
                    <a:pt x="1177" y="964"/>
                  </a:lnTo>
                  <a:lnTo>
                    <a:pt x="1181" y="962"/>
                  </a:lnTo>
                  <a:lnTo>
                    <a:pt x="1185" y="960"/>
                  </a:lnTo>
                  <a:lnTo>
                    <a:pt x="1187" y="960"/>
                  </a:lnTo>
                  <a:lnTo>
                    <a:pt x="1190" y="958"/>
                  </a:lnTo>
                  <a:lnTo>
                    <a:pt x="1192" y="958"/>
                  </a:lnTo>
                  <a:lnTo>
                    <a:pt x="1196" y="958"/>
                  </a:lnTo>
                  <a:lnTo>
                    <a:pt x="1198" y="958"/>
                  </a:lnTo>
                  <a:lnTo>
                    <a:pt x="1200" y="958"/>
                  </a:lnTo>
                  <a:lnTo>
                    <a:pt x="1204" y="958"/>
                  </a:lnTo>
                  <a:lnTo>
                    <a:pt x="1206" y="958"/>
                  </a:lnTo>
                  <a:lnTo>
                    <a:pt x="1208" y="958"/>
                  </a:lnTo>
                  <a:lnTo>
                    <a:pt x="1210" y="958"/>
                  </a:lnTo>
                  <a:lnTo>
                    <a:pt x="1212" y="958"/>
                  </a:lnTo>
                  <a:lnTo>
                    <a:pt x="1213" y="958"/>
                  </a:lnTo>
                  <a:lnTo>
                    <a:pt x="1213" y="960"/>
                  </a:lnTo>
                  <a:lnTo>
                    <a:pt x="1215" y="960"/>
                  </a:lnTo>
                  <a:lnTo>
                    <a:pt x="1217" y="962"/>
                  </a:lnTo>
                  <a:lnTo>
                    <a:pt x="1219" y="962"/>
                  </a:lnTo>
                  <a:lnTo>
                    <a:pt x="1219" y="964"/>
                  </a:lnTo>
                  <a:lnTo>
                    <a:pt x="1221" y="964"/>
                  </a:lnTo>
                  <a:lnTo>
                    <a:pt x="1221" y="965"/>
                  </a:lnTo>
                  <a:lnTo>
                    <a:pt x="1223" y="965"/>
                  </a:lnTo>
                  <a:lnTo>
                    <a:pt x="1223" y="967"/>
                  </a:lnTo>
                  <a:lnTo>
                    <a:pt x="1223" y="969"/>
                  </a:lnTo>
                  <a:lnTo>
                    <a:pt x="1223" y="967"/>
                  </a:lnTo>
                  <a:lnTo>
                    <a:pt x="1221" y="967"/>
                  </a:lnTo>
                  <a:lnTo>
                    <a:pt x="1217" y="965"/>
                  </a:lnTo>
                  <a:lnTo>
                    <a:pt x="1217" y="967"/>
                  </a:lnTo>
                  <a:lnTo>
                    <a:pt x="1219" y="967"/>
                  </a:lnTo>
                  <a:lnTo>
                    <a:pt x="1219" y="969"/>
                  </a:lnTo>
                  <a:lnTo>
                    <a:pt x="1219" y="967"/>
                  </a:lnTo>
                  <a:lnTo>
                    <a:pt x="1219" y="969"/>
                  </a:lnTo>
                  <a:lnTo>
                    <a:pt x="1221" y="969"/>
                  </a:lnTo>
                  <a:lnTo>
                    <a:pt x="1223" y="971"/>
                  </a:lnTo>
                  <a:lnTo>
                    <a:pt x="1223" y="973"/>
                  </a:lnTo>
                  <a:lnTo>
                    <a:pt x="1221" y="973"/>
                  </a:lnTo>
                  <a:lnTo>
                    <a:pt x="1221" y="975"/>
                  </a:lnTo>
                  <a:lnTo>
                    <a:pt x="1223" y="975"/>
                  </a:lnTo>
                  <a:lnTo>
                    <a:pt x="1221" y="975"/>
                  </a:lnTo>
                  <a:lnTo>
                    <a:pt x="1221" y="977"/>
                  </a:lnTo>
                  <a:lnTo>
                    <a:pt x="1219" y="977"/>
                  </a:lnTo>
                  <a:lnTo>
                    <a:pt x="1217" y="977"/>
                  </a:lnTo>
                  <a:lnTo>
                    <a:pt x="1217" y="979"/>
                  </a:lnTo>
                  <a:lnTo>
                    <a:pt x="1215" y="979"/>
                  </a:lnTo>
                  <a:lnTo>
                    <a:pt x="1213" y="979"/>
                  </a:lnTo>
                  <a:lnTo>
                    <a:pt x="1215" y="979"/>
                  </a:lnTo>
                  <a:lnTo>
                    <a:pt x="1215" y="981"/>
                  </a:lnTo>
                  <a:lnTo>
                    <a:pt x="1213" y="981"/>
                  </a:lnTo>
                  <a:lnTo>
                    <a:pt x="1213" y="983"/>
                  </a:lnTo>
                  <a:lnTo>
                    <a:pt x="1212" y="983"/>
                  </a:lnTo>
                  <a:lnTo>
                    <a:pt x="1210" y="983"/>
                  </a:lnTo>
                  <a:lnTo>
                    <a:pt x="1212" y="983"/>
                  </a:lnTo>
                  <a:lnTo>
                    <a:pt x="1212" y="985"/>
                  </a:lnTo>
                  <a:lnTo>
                    <a:pt x="1210" y="985"/>
                  </a:lnTo>
                  <a:lnTo>
                    <a:pt x="1208" y="987"/>
                  </a:lnTo>
                  <a:lnTo>
                    <a:pt x="1206" y="987"/>
                  </a:lnTo>
                  <a:lnTo>
                    <a:pt x="1204" y="987"/>
                  </a:lnTo>
                  <a:lnTo>
                    <a:pt x="1202" y="987"/>
                  </a:lnTo>
                  <a:lnTo>
                    <a:pt x="1200" y="987"/>
                  </a:lnTo>
                  <a:lnTo>
                    <a:pt x="1200" y="985"/>
                  </a:lnTo>
                  <a:lnTo>
                    <a:pt x="1198" y="985"/>
                  </a:lnTo>
                  <a:lnTo>
                    <a:pt x="1196" y="985"/>
                  </a:lnTo>
                  <a:lnTo>
                    <a:pt x="1196" y="983"/>
                  </a:lnTo>
                  <a:lnTo>
                    <a:pt x="1194" y="983"/>
                  </a:lnTo>
                  <a:lnTo>
                    <a:pt x="1192" y="985"/>
                  </a:lnTo>
                  <a:lnTo>
                    <a:pt x="1190" y="985"/>
                  </a:lnTo>
                  <a:lnTo>
                    <a:pt x="1189" y="985"/>
                  </a:lnTo>
                  <a:lnTo>
                    <a:pt x="1190" y="985"/>
                  </a:lnTo>
                  <a:lnTo>
                    <a:pt x="1190" y="987"/>
                  </a:lnTo>
                  <a:lnTo>
                    <a:pt x="1189" y="987"/>
                  </a:lnTo>
                  <a:lnTo>
                    <a:pt x="1189" y="985"/>
                  </a:lnTo>
                  <a:lnTo>
                    <a:pt x="1187" y="985"/>
                  </a:lnTo>
                  <a:lnTo>
                    <a:pt x="1185" y="987"/>
                  </a:lnTo>
                  <a:lnTo>
                    <a:pt x="1183" y="987"/>
                  </a:lnTo>
                  <a:lnTo>
                    <a:pt x="1181" y="987"/>
                  </a:lnTo>
                  <a:lnTo>
                    <a:pt x="1183" y="988"/>
                  </a:lnTo>
                  <a:lnTo>
                    <a:pt x="1183" y="987"/>
                  </a:lnTo>
                  <a:lnTo>
                    <a:pt x="1185" y="987"/>
                  </a:lnTo>
                  <a:lnTo>
                    <a:pt x="1189" y="985"/>
                  </a:lnTo>
                  <a:lnTo>
                    <a:pt x="1189" y="987"/>
                  </a:lnTo>
                  <a:lnTo>
                    <a:pt x="1190" y="987"/>
                  </a:lnTo>
                  <a:lnTo>
                    <a:pt x="1190" y="988"/>
                  </a:lnTo>
                  <a:lnTo>
                    <a:pt x="1190" y="987"/>
                  </a:lnTo>
                  <a:lnTo>
                    <a:pt x="1190" y="988"/>
                  </a:lnTo>
                  <a:lnTo>
                    <a:pt x="1194" y="988"/>
                  </a:lnTo>
                  <a:lnTo>
                    <a:pt x="1196" y="988"/>
                  </a:lnTo>
                  <a:lnTo>
                    <a:pt x="1196" y="990"/>
                  </a:lnTo>
                  <a:lnTo>
                    <a:pt x="1198" y="990"/>
                  </a:lnTo>
                  <a:lnTo>
                    <a:pt x="1198" y="994"/>
                  </a:lnTo>
                  <a:lnTo>
                    <a:pt x="1200" y="994"/>
                  </a:lnTo>
                  <a:lnTo>
                    <a:pt x="1200" y="996"/>
                  </a:lnTo>
                  <a:lnTo>
                    <a:pt x="1200" y="994"/>
                  </a:lnTo>
                  <a:lnTo>
                    <a:pt x="1202" y="994"/>
                  </a:lnTo>
                  <a:lnTo>
                    <a:pt x="1204" y="994"/>
                  </a:lnTo>
                  <a:lnTo>
                    <a:pt x="1204" y="992"/>
                  </a:lnTo>
                  <a:lnTo>
                    <a:pt x="1206" y="992"/>
                  </a:lnTo>
                  <a:lnTo>
                    <a:pt x="1210" y="990"/>
                  </a:lnTo>
                  <a:lnTo>
                    <a:pt x="1210" y="992"/>
                  </a:lnTo>
                  <a:lnTo>
                    <a:pt x="1212" y="992"/>
                  </a:lnTo>
                  <a:lnTo>
                    <a:pt x="1213" y="992"/>
                  </a:lnTo>
                  <a:lnTo>
                    <a:pt x="1212" y="992"/>
                  </a:lnTo>
                  <a:lnTo>
                    <a:pt x="1212" y="994"/>
                  </a:lnTo>
                  <a:lnTo>
                    <a:pt x="1213" y="994"/>
                  </a:lnTo>
                  <a:lnTo>
                    <a:pt x="1213" y="992"/>
                  </a:lnTo>
                  <a:lnTo>
                    <a:pt x="1215" y="994"/>
                  </a:lnTo>
                  <a:lnTo>
                    <a:pt x="1213" y="994"/>
                  </a:lnTo>
                  <a:lnTo>
                    <a:pt x="1213" y="996"/>
                  </a:lnTo>
                  <a:lnTo>
                    <a:pt x="1212" y="998"/>
                  </a:lnTo>
                  <a:lnTo>
                    <a:pt x="1212" y="1000"/>
                  </a:lnTo>
                  <a:lnTo>
                    <a:pt x="1212" y="1002"/>
                  </a:lnTo>
                  <a:lnTo>
                    <a:pt x="1210" y="1002"/>
                  </a:lnTo>
                  <a:lnTo>
                    <a:pt x="1210" y="1004"/>
                  </a:lnTo>
                  <a:lnTo>
                    <a:pt x="1212" y="1004"/>
                  </a:lnTo>
                  <a:lnTo>
                    <a:pt x="1210" y="1004"/>
                  </a:lnTo>
                  <a:lnTo>
                    <a:pt x="1210" y="1006"/>
                  </a:lnTo>
                  <a:lnTo>
                    <a:pt x="1208" y="1006"/>
                  </a:lnTo>
                  <a:lnTo>
                    <a:pt x="1204" y="1008"/>
                  </a:lnTo>
                  <a:lnTo>
                    <a:pt x="1204" y="1010"/>
                  </a:lnTo>
                  <a:lnTo>
                    <a:pt x="1206" y="1010"/>
                  </a:lnTo>
                  <a:lnTo>
                    <a:pt x="1208" y="1010"/>
                  </a:lnTo>
                  <a:lnTo>
                    <a:pt x="1210" y="1010"/>
                  </a:lnTo>
                  <a:lnTo>
                    <a:pt x="1212" y="1010"/>
                  </a:lnTo>
                  <a:lnTo>
                    <a:pt x="1213" y="1010"/>
                  </a:lnTo>
                  <a:lnTo>
                    <a:pt x="1213" y="1012"/>
                  </a:lnTo>
                  <a:lnTo>
                    <a:pt x="1212" y="1012"/>
                  </a:lnTo>
                  <a:lnTo>
                    <a:pt x="1212" y="1013"/>
                  </a:lnTo>
                  <a:lnTo>
                    <a:pt x="1212" y="1015"/>
                  </a:lnTo>
                  <a:lnTo>
                    <a:pt x="1212" y="1017"/>
                  </a:lnTo>
                  <a:lnTo>
                    <a:pt x="1213" y="1017"/>
                  </a:lnTo>
                  <a:lnTo>
                    <a:pt x="1212" y="1017"/>
                  </a:lnTo>
                  <a:lnTo>
                    <a:pt x="1212" y="1019"/>
                  </a:lnTo>
                  <a:lnTo>
                    <a:pt x="1213" y="1017"/>
                  </a:lnTo>
                  <a:lnTo>
                    <a:pt x="1213" y="1019"/>
                  </a:lnTo>
                  <a:lnTo>
                    <a:pt x="1213" y="1017"/>
                  </a:lnTo>
                  <a:lnTo>
                    <a:pt x="1215" y="1017"/>
                  </a:lnTo>
                  <a:lnTo>
                    <a:pt x="1215" y="1019"/>
                  </a:lnTo>
                  <a:lnTo>
                    <a:pt x="1213" y="1021"/>
                  </a:lnTo>
                  <a:lnTo>
                    <a:pt x="1215" y="1021"/>
                  </a:lnTo>
                  <a:lnTo>
                    <a:pt x="1215" y="1023"/>
                  </a:lnTo>
                  <a:lnTo>
                    <a:pt x="1215" y="1025"/>
                  </a:lnTo>
                  <a:lnTo>
                    <a:pt x="1215" y="1027"/>
                  </a:lnTo>
                  <a:lnTo>
                    <a:pt x="1217" y="1027"/>
                  </a:lnTo>
                  <a:lnTo>
                    <a:pt x="1217" y="1025"/>
                  </a:lnTo>
                  <a:lnTo>
                    <a:pt x="1217" y="1027"/>
                  </a:lnTo>
                  <a:lnTo>
                    <a:pt x="1217" y="1029"/>
                  </a:lnTo>
                  <a:lnTo>
                    <a:pt x="1219" y="1029"/>
                  </a:lnTo>
                  <a:lnTo>
                    <a:pt x="1221" y="1029"/>
                  </a:lnTo>
                  <a:lnTo>
                    <a:pt x="1223" y="1029"/>
                  </a:lnTo>
                  <a:lnTo>
                    <a:pt x="1223" y="1031"/>
                  </a:lnTo>
                  <a:lnTo>
                    <a:pt x="1225" y="1029"/>
                  </a:lnTo>
                  <a:lnTo>
                    <a:pt x="1225" y="1031"/>
                  </a:lnTo>
                  <a:lnTo>
                    <a:pt x="1225" y="1029"/>
                  </a:lnTo>
                  <a:lnTo>
                    <a:pt x="1227" y="1031"/>
                  </a:lnTo>
                  <a:lnTo>
                    <a:pt x="1229" y="1031"/>
                  </a:lnTo>
                  <a:lnTo>
                    <a:pt x="1229" y="1033"/>
                  </a:lnTo>
                  <a:lnTo>
                    <a:pt x="1227" y="1033"/>
                  </a:lnTo>
                  <a:lnTo>
                    <a:pt x="1225" y="1033"/>
                  </a:lnTo>
                  <a:lnTo>
                    <a:pt x="1225" y="1035"/>
                  </a:lnTo>
                  <a:lnTo>
                    <a:pt x="1227" y="1035"/>
                  </a:lnTo>
                  <a:lnTo>
                    <a:pt x="1229" y="1035"/>
                  </a:lnTo>
                  <a:lnTo>
                    <a:pt x="1229" y="1036"/>
                  </a:lnTo>
                  <a:lnTo>
                    <a:pt x="1231" y="1036"/>
                  </a:lnTo>
                  <a:lnTo>
                    <a:pt x="1229" y="1038"/>
                  </a:lnTo>
                  <a:lnTo>
                    <a:pt x="1231" y="1038"/>
                  </a:lnTo>
                  <a:lnTo>
                    <a:pt x="1231" y="1036"/>
                  </a:lnTo>
                  <a:lnTo>
                    <a:pt x="1231" y="1038"/>
                  </a:lnTo>
                  <a:lnTo>
                    <a:pt x="1231" y="1036"/>
                  </a:lnTo>
                  <a:lnTo>
                    <a:pt x="1233" y="1036"/>
                  </a:lnTo>
                  <a:lnTo>
                    <a:pt x="1235" y="1036"/>
                  </a:lnTo>
                  <a:lnTo>
                    <a:pt x="1235" y="1038"/>
                  </a:lnTo>
                  <a:lnTo>
                    <a:pt x="1233" y="1038"/>
                  </a:lnTo>
                  <a:lnTo>
                    <a:pt x="1235" y="1038"/>
                  </a:lnTo>
                  <a:lnTo>
                    <a:pt x="1237" y="1038"/>
                  </a:lnTo>
                  <a:lnTo>
                    <a:pt x="1238" y="1038"/>
                  </a:lnTo>
                  <a:lnTo>
                    <a:pt x="1237" y="1038"/>
                  </a:lnTo>
                  <a:lnTo>
                    <a:pt x="1237" y="1040"/>
                  </a:lnTo>
                  <a:lnTo>
                    <a:pt x="1238" y="1040"/>
                  </a:lnTo>
                  <a:lnTo>
                    <a:pt x="1238" y="1038"/>
                  </a:lnTo>
                  <a:lnTo>
                    <a:pt x="1238" y="1040"/>
                  </a:lnTo>
                  <a:lnTo>
                    <a:pt x="1240" y="1040"/>
                  </a:lnTo>
                  <a:lnTo>
                    <a:pt x="1240" y="1038"/>
                  </a:lnTo>
                  <a:lnTo>
                    <a:pt x="1242" y="1038"/>
                  </a:lnTo>
                  <a:lnTo>
                    <a:pt x="1246" y="1038"/>
                  </a:lnTo>
                  <a:lnTo>
                    <a:pt x="1246" y="1040"/>
                  </a:lnTo>
                  <a:lnTo>
                    <a:pt x="1248" y="1040"/>
                  </a:lnTo>
                  <a:lnTo>
                    <a:pt x="1246" y="1040"/>
                  </a:lnTo>
                  <a:lnTo>
                    <a:pt x="1246" y="1042"/>
                  </a:lnTo>
                  <a:lnTo>
                    <a:pt x="1244" y="1042"/>
                  </a:lnTo>
                  <a:lnTo>
                    <a:pt x="1246" y="1042"/>
                  </a:lnTo>
                  <a:lnTo>
                    <a:pt x="1248" y="1042"/>
                  </a:lnTo>
                  <a:lnTo>
                    <a:pt x="1246" y="1042"/>
                  </a:lnTo>
                  <a:lnTo>
                    <a:pt x="1248" y="1042"/>
                  </a:lnTo>
                  <a:lnTo>
                    <a:pt x="1248" y="1040"/>
                  </a:lnTo>
                  <a:lnTo>
                    <a:pt x="1248" y="1042"/>
                  </a:lnTo>
                  <a:lnTo>
                    <a:pt x="1250" y="1042"/>
                  </a:lnTo>
                  <a:lnTo>
                    <a:pt x="1252" y="1042"/>
                  </a:lnTo>
                  <a:lnTo>
                    <a:pt x="1252" y="1040"/>
                  </a:lnTo>
                  <a:lnTo>
                    <a:pt x="1252" y="1042"/>
                  </a:lnTo>
                  <a:lnTo>
                    <a:pt x="1250" y="1042"/>
                  </a:lnTo>
                  <a:lnTo>
                    <a:pt x="1252" y="1042"/>
                  </a:lnTo>
                  <a:lnTo>
                    <a:pt x="1254" y="1040"/>
                  </a:lnTo>
                  <a:lnTo>
                    <a:pt x="1258" y="1038"/>
                  </a:lnTo>
                  <a:lnTo>
                    <a:pt x="1258" y="1036"/>
                  </a:lnTo>
                  <a:lnTo>
                    <a:pt x="1260" y="1036"/>
                  </a:lnTo>
                  <a:lnTo>
                    <a:pt x="1260" y="1038"/>
                  </a:lnTo>
                  <a:lnTo>
                    <a:pt x="1260" y="1040"/>
                  </a:lnTo>
                  <a:lnTo>
                    <a:pt x="1261" y="1042"/>
                  </a:lnTo>
                  <a:lnTo>
                    <a:pt x="1263" y="1042"/>
                  </a:lnTo>
                  <a:lnTo>
                    <a:pt x="1265" y="1042"/>
                  </a:lnTo>
                  <a:lnTo>
                    <a:pt x="1265" y="1040"/>
                  </a:lnTo>
                  <a:lnTo>
                    <a:pt x="1267" y="1042"/>
                  </a:lnTo>
                  <a:lnTo>
                    <a:pt x="1267" y="1044"/>
                  </a:lnTo>
                  <a:lnTo>
                    <a:pt x="1269" y="1044"/>
                  </a:lnTo>
                  <a:lnTo>
                    <a:pt x="1269" y="1046"/>
                  </a:lnTo>
                  <a:lnTo>
                    <a:pt x="1267" y="1048"/>
                  </a:lnTo>
                  <a:lnTo>
                    <a:pt x="1265" y="1048"/>
                  </a:lnTo>
                  <a:lnTo>
                    <a:pt x="1267" y="1048"/>
                  </a:lnTo>
                  <a:lnTo>
                    <a:pt x="1271" y="1048"/>
                  </a:lnTo>
                  <a:lnTo>
                    <a:pt x="1273" y="1048"/>
                  </a:lnTo>
                  <a:lnTo>
                    <a:pt x="1273" y="1050"/>
                  </a:lnTo>
                  <a:lnTo>
                    <a:pt x="1275" y="1050"/>
                  </a:lnTo>
                  <a:lnTo>
                    <a:pt x="1273" y="1050"/>
                  </a:lnTo>
                  <a:lnTo>
                    <a:pt x="1273" y="1052"/>
                  </a:lnTo>
                  <a:lnTo>
                    <a:pt x="1271" y="1052"/>
                  </a:lnTo>
                  <a:lnTo>
                    <a:pt x="1271" y="1050"/>
                  </a:lnTo>
                  <a:lnTo>
                    <a:pt x="1271" y="1052"/>
                  </a:lnTo>
                  <a:lnTo>
                    <a:pt x="1269" y="1052"/>
                  </a:lnTo>
                  <a:lnTo>
                    <a:pt x="1267" y="1052"/>
                  </a:lnTo>
                  <a:lnTo>
                    <a:pt x="1269" y="1052"/>
                  </a:lnTo>
                  <a:lnTo>
                    <a:pt x="1267" y="1052"/>
                  </a:lnTo>
                  <a:lnTo>
                    <a:pt x="1267" y="1054"/>
                  </a:lnTo>
                  <a:lnTo>
                    <a:pt x="1265" y="1054"/>
                  </a:lnTo>
                  <a:lnTo>
                    <a:pt x="1263" y="1054"/>
                  </a:lnTo>
                  <a:lnTo>
                    <a:pt x="1263" y="1052"/>
                  </a:lnTo>
                  <a:lnTo>
                    <a:pt x="1263" y="1054"/>
                  </a:lnTo>
                  <a:lnTo>
                    <a:pt x="1263" y="1052"/>
                  </a:lnTo>
                  <a:lnTo>
                    <a:pt x="1261" y="1054"/>
                  </a:lnTo>
                  <a:lnTo>
                    <a:pt x="1263" y="1054"/>
                  </a:lnTo>
                  <a:lnTo>
                    <a:pt x="1261" y="1054"/>
                  </a:lnTo>
                  <a:lnTo>
                    <a:pt x="1261" y="1056"/>
                  </a:lnTo>
                  <a:lnTo>
                    <a:pt x="1261" y="1054"/>
                  </a:lnTo>
                  <a:lnTo>
                    <a:pt x="1260" y="1054"/>
                  </a:lnTo>
                  <a:lnTo>
                    <a:pt x="1261" y="1056"/>
                  </a:lnTo>
                  <a:lnTo>
                    <a:pt x="1260" y="1056"/>
                  </a:lnTo>
                  <a:lnTo>
                    <a:pt x="1258" y="1056"/>
                  </a:lnTo>
                  <a:lnTo>
                    <a:pt x="1258" y="1058"/>
                  </a:lnTo>
                  <a:lnTo>
                    <a:pt x="1256" y="1058"/>
                  </a:lnTo>
                  <a:lnTo>
                    <a:pt x="1254" y="1058"/>
                  </a:lnTo>
                  <a:lnTo>
                    <a:pt x="1252" y="1058"/>
                  </a:lnTo>
                  <a:lnTo>
                    <a:pt x="1252" y="1060"/>
                  </a:lnTo>
                  <a:lnTo>
                    <a:pt x="1250" y="1060"/>
                  </a:lnTo>
                  <a:lnTo>
                    <a:pt x="1248" y="1060"/>
                  </a:lnTo>
                  <a:lnTo>
                    <a:pt x="1248" y="1061"/>
                  </a:lnTo>
                  <a:lnTo>
                    <a:pt x="1250" y="1061"/>
                  </a:lnTo>
                  <a:lnTo>
                    <a:pt x="1248" y="1061"/>
                  </a:lnTo>
                  <a:lnTo>
                    <a:pt x="1248" y="1060"/>
                  </a:lnTo>
                  <a:lnTo>
                    <a:pt x="1248" y="1061"/>
                  </a:lnTo>
                  <a:lnTo>
                    <a:pt x="1248" y="1060"/>
                  </a:lnTo>
                  <a:lnTo>
                    <a:pt x="1248" y="1061"/>
                  </a:lnTo>
                  <a:lnTo>
                    <a:pt x="1246" y="1061"/>
                  </a:lnTo>
                  <a:lnTo>
                    <a:pt x="1244" y="1061"/>
                  </a:lnTo>
                  <a:lnTo>
                    <a:pt x="1244" y="1063"/>
                  </a:lnTo>
                  <a:lnTo>
                    <a:pt x="1242" y="1063"/>
                  </a:lnTo>
                  <a:lnTo>
                    <a:pt x="1242" y="1061"/>
                  </a:lnTo>
                  <a:lnTo>
                    <a:pt x="1240" y="1061"/>
                  </a:lnTo>
                  <a:lnTo>
                    <a:pt x="1242" y="1063"/>
                  </a:lnTo>
                  <a:lnTo>
                    <a:pt x="1240" y="1063"/>
                  </a:lnTo>
                  <a:lnTo>
                    <a:pt x="1240" y="1061"/>
                  </a:lnTo>
                  <a:lnTo>
                    <a:pt x="1240" y="1063"/>
                  </a:lnTo>
                  <a:lnTo>
                    <a:pt x="1238" y="1063"/>
                  </a:lnTo>
                  <a:lnTo>
                    <a:pt x="1237" y="1065"/>
                  </a:lnTo>
                  <a:lnTo>
                    <a:pt x="1235" y="1065"/>
                  </a:lnTo>
                  <a:lnTo>
                    <a:pt x="1235" y="1063"/>
                  </a:lnTo>
                  <a:lnTo>
                    <a:pt x="1237" y="1063"/>
                  </a:lnTo>
                  <a:lnTo>
                    <a:pt x="1235" y="1063"/>
                  </a:lnTo>
                  <a:lnTo>
                    <a:pt x="1235" y="1065"/>
                  </a:lnTo>
                  <a:lnTo>
                    <a:pt x="1233" y="1065"/>
                  </a:lnTo>
                  <a:lnTo>
                    <a:pt x="1233" y="1063"/>
                  </a:lnTo>
                  <a:lnTo>
                    <a:pt x="1231" y="1063"/>
                  </a:lnTo>
                  <a:lnTo>
                    <a:pt x="1233" y="1063"/>
                  </a:lnTo>
                  <a:lnTo>
                    <a:pt x="1233" y="1065"/>
                  </a:lnTo>
                  <a:lnTo>
                    <a:pt x="1233" y="1067"/>
                  </a:lnTo>
                  <a:lnTo>
                    <a:pt x="1233" y="1069"/>
                  </a:lnTo>
                  <a:lnTo>
                    <a:pt x="1231" y="1069"/>
                  </a:lnTo>
                  <a:lnTo>
                    <a:pt x="1233" y="1069"/>
                  </a:lnTo>
                  <a:lnTo>
                    <a:pt x="1231" y="1069"/>
                  </a:lnTo>
                  <a:lnTo>
                    <a:pt x="1229" y="1069"/>
                  </a:lnTo>
                  <a:lnTo>
                    <a:pt x="1229" y="1067"/>
                  </a:lnTo>
                  <a:lnTo>
                    <a:pt x="1229" y="1069"/>
                  </a:lnTo>
                  <a:lnTo>
                    <a:pt x="1229" y="1067"/>
                  </a:lnTo>
                  <a:lnTo>
                    <a:pt x="1227" y="1067"/>
                  </a:lnTo>
                  <a:lnTo>
                    <a:pt x="1227" y="1065"/>
                  </a:lnTo>
                  <a:lnTo>
                    <a:pt x="1227" y="1063"/>
                  </a:lnTo>
                  <a:lnTo>
                    <a:pt x="1227" y="1065"/>
                  </a:lnTo>
                  <a:lnTo>
                    <a:pt x="1225" y="1065"/>
                  </a:lnTo>
                  <a:lnTo>
                    <a:pt x="1225" y="1067"/>
                  </a:lnTo>
                  <a:lnTo>
                    <a:pt x="1225" y="1069"/>
                  </a:lnTo>
                  <a:lnTo>
                    <a:pt x="1223" y="1069"/>
                  </a:lnTo>
                  <a:lnTo>
                    <a:pt x="1223" y="1067"/>
                  </a:lnTo>
                  <a:lnTo>
                    <a:pt x="1223" y="1065"/>
                  </a:lnTo>
                  <a:lnTo>
                    <a:pt x="1223" y="1067"/>
                  </a:lnTo>
                  <a:lnTo>
                    <a:pt x="1221" y="1067"/>
                  </a:lnTo>
                  <a:lnTo>
                    <a:pt x="1221" y="1069"/>
                  </a:lnTo>
                  <a:lnTo>
                    <a:pt x="1221" y="1071"/>
                  </a:lnTo>
                  <a:lnTo>
                    <a:pt x="1223" y="1071"/>
                  </a:lnTo>
                  <a:lnTo>
                    <a:pt x="1221" y="1071"/>
                  </a:lnTo>
                  <a:lnTo>
                    <a:pt x="1221" y="1073"/>
                  </a:lnTo>
                  <a:lnTo>
                    <a:pt x="1219" y="1071"/>
                  </a:lnTo>
                  <a:lnTo>
                    <a:pt x="1219" y="1073"/>
                  </a:lnTo>
                  <a:lnTo>
                    <a:pt x="1219" y="1075"/>
                  </a:lnTo>
                  <a:lnTo>
                    <a:pt x="1217" y="1075"/>
                  </a:lnTo>
                  <a:lnTo>
                    <a:pt x="1217" y="1077"/>
                  </a:lnTo>
                  <a:lnTo>
                    <a:pt x="1217" y="1075"/>
                  </a:lnTo>
                  <a:lnTo>
                    <a:pt x="1215" y="1075"/>
                  </a:lnTo>
                  <a:lnTo>
                    <a:pt x="1215" y="1077"/>
                  </a:lnTo>
                  <a:lnTo>
                    <a:pt x="1217" y="1077"/>
                  </a:lnTo>
                  <a:lnTo>
                    <a:pt x="1215" y="1077"/>
                  </a:lnTo>
                  <a:lnTo>
                    <a:pt x="1215" y="1079"/>
                  </a:lnTo>
                  <a:lnTo>
                    <a:pt x="1213" y="1081"/>
                  </a:lnTo>
                  <a:lnTo>
                    <a:pt x="1212" y="1081"/>
                  </a:lnTo>
                  <a:lnTo>
                    <a:pt x="1213" y="1081"/>
                  </a:lnTo>
                  <a:lnTo>
                    <a:pt x="1213" y="1083"/>
                  </a:lnTo>
                  <a:lnTo>
                    <a:pt x="1212" y="1083"/>
                  </a:lnTo>
                  <a:lnTo>
                    <a:pt x="1210" y="1083"/>
                  </a:lnTo>
                  <a:lnTo>
                    <a:pt x="1212" y="1083"/>
                  </a:lnTo>
                  <a:lnTo>
                    <a:pt x="1212" y="1084"/>
                  </a:lnTo>
                  <a:lnTo>
                    <a:pt x="1210" y="1084"/>
                  </a:lnTo>
                  <a:lnTo>
                    <a:pt x="1210" y="1083"/>
                  </a:lnTo>
                  <a:lnTo>
                    <a:pt x="1210" y="1084"/>
                  </a:lnTo>
                  <a:lnTo>
                    <a:pt x="1210" y="1086"/>
                  </a:lnTo>
                  <a:lnTo>
                    <a:pt x="1210" y="1084"/>
                  </a:lnTo>
                  <a:lnTo>
                    <a:pt x="1208" y="1084"/>
                  </a:lnTo>
                  <a:lnTo>
                    <a:pt x="1208" y="1086"/>
                  </a:lnTo>
                  <a:lnTo>
                    <a:pt x="1208" y="1084"/>
                  </a:lnTo>
                  <a:lnTo>
                    <a:pt x="1206" y="1084"/>
                  </a:lnTo>
                  <a:lnTo>
                    <a:pt x="1206" y="1083"/>
                  </a:lnTo>
                  <a:lnTo>
                    <a:pt x="1206" y="1084"/>
                  </a:lnTo>
                  <a:lnTo>
                    <a:pt x="1206" y="1086"/>
                  </a:lnTo>
                  <a:lnTo>
                    <a:pt x="1204" y="1086"/>
                  </a:lnTo>
                  <a:lnTo>
                    <a:pt x="1204" y="1084"/>
                  </a:lnTo>
                  <a:lnTo>
                    <a:pt x="1206" y="1084"/>
                  </a:lnTo>
                  <a:lnTo>
                    <a:pt x="1204" y="1084"/>
                  </a:lnTo>
                  <a:lnTo>
                    <a:pt x="1204" y="1086"/>
                  </a:lnTo>
                  <a:lnTo>
                    <a:pt x="1204" y="1088"/>
                  </a:lnTo>
                  <a:lnTo>
                    <a:pt x="1202" y="1088"/>
                  </a:lnTo>
                  <a:lnTo>
                    <a:pt x="1204" y="1088"/>
                  </a:lnTo>
                  <a:lnTo>
                    <a:pt x="1204" y="1090"/>
                  </a:lnTo>
                  <a:lnTo>
                    <a:pt x="1204" y="1088"/>
                  </a:lnTo>
                  <a:lnTo>
                    <a:pt x="1202" y="1088"/>
                  </a:lnTo>
                  <a:lnTo>
                    <a:pt x="1202" y="1090"/>
                  </a:lnTo>
                  <a:lnTo>
                    <a:pt x="1202" y="1088"/>
                  </a:lnTo>
                  <a:lnTo>
                    <a:pt x="1200" y="1088"/>
                  </a:lnTo>
                  <a:lnTo>
                    <a:pt x="1200" y="1090"/>
                  </a:lnTo>
                  <a:lnTo>
                    <a:pt x="1198" y="1090"/>
                  </a:lnTo>
                  <a:lnTo>
                    <a:pt x="1198" y="1088"/>
                  </a:lnTo>
                  <a:lnTo>
                    <a:pt x="1198" y="1086"/>
                  </a:lnTo>
                  <a:lnTo>
                    <a:pt x="1196" y="1086"/>
                  </a:lnTo>
                  <a:lnTo>
                    <a:pt x="1198" y="1086"/>
                  </a:lnTo>
                  <a:lnTo>
                    <a:pt x="1198" y="1088"/>
                  </a:lnTo>
                  <a:lnTo>
                    <a:pt x="1196" y="1086"/>
                  </a:lnTo>
                  <a:lnTo>
                    <a:pt x="1196" y="1084"/>
                  </a:lnTo>
                  <a:lnTo>
                    <a:pt x="1196" y="1083"/>
                  </a:lnTo>
                  <a:lnTo>
                    <a:pt x="1196" y="1084"/>
                  </a:lnTo>
                  <a:lnTo>
                    <a:pt x="1196" y="1083"/>
                  </a:lnTo>
                  <a:lnTo>
                    <a:pt x="1194" y="1083"/>
                  </a:lnTo>
                  <a:lnTo>
                    <a:pt x="1194" y="1084"/>
                  </a:lnTo>
                  <a:lnTo>
                    <a:pt x="1194" y="1083"/>
                  </a:lnTo>
                  <a:lnTo>
                    <a:pt x="1194" y="1084"/>
                  </a:lnTo>
                  <a:lnTo>
                    <a:pt x="1194" y="1086"/>
                  </a:lnTo>
                  <a:lnTo>
                    <a:pt x="1194" y="1084"/>
                  </a:lnTo>
                  <a:lnTo>
                    <a:pt x="1194" y="1086"/>
                  </a:lnTo>
                  <a:lnTo>
                    <a:pt x="1194" y="1084"/>
                  </a:lnTo>
                  <a:lnTo>
                    <a:pt x="1192" y="1084"/>
                  </a:lnTo>
                  <a:lnTo>
                    <a:pt x="1192" y="1083"/>
                  </a:lnTo>
                  <a:lnTo>
                    <a:pt x="1190" y="1083"/>
                  </a:lnTo>
                  <a:lnTo>
                    <a:pt x="1190" y="1081"/>
                  </a:lnTo>
                  <a:lnTo>
                    <a:pt x="1192" y="1081"/>
                  </a:lnTo>
                  <a:lnTo>
                    <a:pt x="1192" y="1079"/>
                  </a:lnTo>
                  <a:lnTo>
                    <a:pt x="1190" y="1077"/>
                  </a:lnTo>
                  <a:lnTo>
                    <a:pt x="1190" y="1075"/>
                  </a:lnTo>
                  <a:lnTo>
                    <a:pt x="1192" y="1075"/>
                  </a:lnTo>
                  <a:lnTo>
                    <a:pt x="1192" y="1073"/>
                  </a:lnTo>
                  <a:lnTo>
                    <a:pt x="1192" y="1071"/>
                  </a:lnTo>
                  <a:lnTo>
                    <a:pt x="1192" y="1069"/>
                  </a:lnTo>
                  <a:lnTo>
                    <a:pt x="1194" y="1069"/>
                  </a:lnTo>
                  <a:lnTo>
                    <a:pt x="1194" y="1067"/>
                  </a:lnTo>
                  <a:lnTo>
                    <a:pt x="1196" y="1067"/>
                  </a:lnTo>
                  <a:lnTo>
                    <a:pt x="1196" y="1065"/>
                  </a:lnTo>
                  <a:lnTo>
                    <a:pt x="1194" y="1065"/>
                  </a:lnTo>
                  <a:lnTo>
                    <a:pt x="1194" y="1067"/>
                  </a:lnTo>
                  <a:lnTo>
                    <a:pt x="1190" y="1071"/>
                  </a:lnTo>
                  <a:lnTo>
                    <a:pt x="1190" y="1069"/>
                  </a:lnTo>
                  <a:lnTo>
                    <a:pt x="1194" y="1065"/>
                  </a:lnTo>
                  <a:lnTo>
                    <a:pt x="1196" y="1065"/>
                  </a:lnTo>
                  <a:lnTo>
                    <a:pt x="1198" y="1063"/>
                  </a:lnTo>
                  <a:lnTo>
                    <a:pt x="1198" y="1065"/>
                  </a:lnTo>
                  <a:lnTo>
                    <a:pt x="1200" y="1065"/>
                  </a:lnTo>
                  <a:lnTo>
                    <a:pt x="1200" y="1063"/>
                  </a:lnTo>
                  <a:lnTo>
                    <a:pt x="1202" y="1063"/>
                  </a:lnTo>
                  <a:lnTo>
                    <a:pt x="1202" y="1061"/>
                  </a:lnTo>
                  <a:lnTo>
                    <a:pt x="1204" y="1061"/>
                  </a:lnTo>
                  <a:lnTo>
                    <a:pt x="1202" y="1061"/>
                  </a:lnTo>
                  <a:lnTo>
                    <a:pt x="1200" y="1063"/>
                  </a:lnTo>
                  <a:lnTo>
                    <a:pt x="1198" y="1063"/>
                  </a:lnTo>
                  <a:lnTo>
                    <a:pt x="1200" y="1061"/>
                  </a:lnTo>
                  <a:lnTo>
                    <a:pt x="1202" y="1060"/>
                  </a:lnTo>
                  <a:lnTo>
                    <a:pt x="1204" y="1060"/>
                  </a:lnTo>
                  <a:lnTo>
                    <a:pt x="1206" y="1058"/>
                  </a:lnTo>
                  <a:lnTo>
                    <a:pt x="1208" y="1058"/>
                  </a:lnTo>
                  <a:lnTo>
                    <a:pt x="1210" y="1056"/>
                  </a:lnTo>
                  <a:lnTo>
                    <a:pt x="1212" y="1054"/>
                  </a:lnTo>
                  <a:lnTo>
                    <a:pt x="1215" y="1052"/>
                  </a:lnTo>
                  <a:lnTo>
                    <a:pt x="1217" y="1052"/>
                  </a:lnTo>
                  <a:lnTo>
                    <a:pt x="1219" y="1052"/>
                  </a:lnTo>
                  <a:lnTo>
                    <a:pt x="1219" y="1050"/>
                  </a:lnTo>
                  <a:lnTo>
                    <a:pt x="1217" y="1050"/>
                  </a:lnTo>
                  <a:lnTo>
                    <a:pt x="1219" y="1050"/>
                  </a:lnTo>
                  <a:lnTo>
                    <a:pt x="1221" y="1050"/>
                  </a:lnTo>
                  <a:lnTo>
                    <a:pt x="1221" y="1052"/>
                  </a:lnTo>
                  <a:lnTo>
                    <a:pt x="1219" y="1052"/>
                  </a:lnTo>
                  <a:lnTo>
                    <a:pt x="1221" y="1052"/>
                  </a:lnTo>
                  <a:lnTo>
                    <a:pt x="1219" y="1054"/>
                  </a:lnTo>
                  <a:lnTo>
                    <a:pt x="1221" y="1054"/>
                  </a:lnTo>
                  <a:lnTo>
                    <a:pt x="1223" y="1054"/>
                  </a:lnTo>
                  <a:lnTo>
                    <a:pt x="1223" y="1056"/>
                  </a:lnTo>
                  <a:lnTo>
                    <a:pt x="1223" y="1058"/>
                  </a:lnTo>
                  <a:lnTo>
                    <a:pt x="1223" y="1056"/>
                  </a:lnTo>
                  <a:lnTo>
                    <a:pt x="1225" y="1058"/>
                  </a:lnTo>
                  <a:lnTo>
                    <a:pt x="1223" y="1056"/>
                  </a:lnTo>
                  <a:lnTo>
                    <a:pt x="1225" y="1056"/>
                  </a:lnTo>
                  <a:lnTo>
                    <a:pt x="1223" y="1056"/>
                  </a:lnTo>
                  <a:lnTo>
                    <a:pt x="1223" y="1054"/>
                  </a:lnTo>
                  <a:lnTo>
                    <a:pt x="1223" y="1052"/>
                  </a:lnTo>
                  <a:lnTo>
                    <a:pt x="1225" y="1052"/>
                  </a:lnTo>
                  <a:lnTo>
                    <a:pt x="1227" y="1052"/>
                  </a:lnTo>
                  <a:lnTo>
                    <a:pt x="1227" y="1050"/>
                  </a:lnTo>
                  <a:lnTo>
                    <a:pt x="1229" y="1050"/>
                  </a:lnTo>
                  <a:lnTo>
                    <a:pt x="1231" y="1050"/>
                  </a:lnTo>
                  <a:lnTo>
                    <a:pt x="1233" y="1050"/>
                  </a:lnTo>
                  <a:lnTo>
                    <a:pt x="1235" y="1050"/>
                  </a:lnTo>
                  <a:lnTo>
                    <a:pt x="1235" y="1048"/>
                  </a:lnTo>
                  <a:lnTo>
                    <a:pt x="1237" y="1048"/>
                  </a:lnTo>
                  <a:lnTo>
                    <a:pt x="1235" y="1048"/>
                  </a:lnTo>
                  <a:lnTo>
                    <a:pt x="1233" y="1048"/>
                  </a:lnTo>
                  <a:lnTo>
                    <a:pt x="1229" y="1048"/>
                  </a:lnTo>
                  <a:lnTo>
                    <a:pt x="1227" y="1048"/>
                  </a:lnTo>
                  <a:lnTo>
                    <a:pt x="1225" y="1048"/>
                  </a:lnTo>
                  <a:lnTo>
                    <a:pt x="1223" y="1048"/>
                  </a:lnTo>
                  <a:lnTo>
                    <a:pt x="1221" y="1048"/>
                  </a:lnTo>
                  <a:lnTo>
                    <a:pt x="1219" y="1048"/>
                  </a:lnTo>
                  <a:lnTo>
                    <a:pt x="1217" y="1048"/>
                  </a:lnTo>
                  <a:lnTo>
                    <a:pt x="1215" y="1048"/>
                  </a:lnTo>
                  <a:lnTo>
                    <a:pt x="1215" y="1050"/>
                  </a:lnTo>
                  <a:lnTo>
                    <a:pt x="1213" y="1050"/>
                  </a:lnTo>
                  <a:lnTo>
                    <a:pt x="1213" y="1048"/>
                  </a:lnTo>
                  <a:lnTo>
                    <a:pt x="1212" y="1048"/>
                  </a:lnTo>
                  <a:lnTo>
                    <a:pt x="1212" y="1050"/>
                  </a:lnTo>
                  <a:lnTo>
                    <a:pt x="1212" y="1048"/>
                  </a:lnTo>
                  <a:lnTo>
                    <a:pt x="1212" y="1046"/>
                  </a:lnTo>
                  <a:lnTo>
                    <a:pt x="1213" y="1046"/>
                  </a:lnTo>
                  <a:lnTo>
                    <a:pt x="1215" y="1044"/>
                  </a:lnTo>
                  <a:lnTo>
                    <a:pt x="1215" y="1042"/>
                  </a:lnTo>
                  <a:lnTo>
                    <a:pt x="1217" y="1042"/>
                  </a:lnTo>
                  <a:lnTo>
                    <a:pt x="1219" y="1042"/>
                  </a:lnTo>
                  <a:lnTo>
                    <a:pt x="1219" y="1040"/>
                  </a:lnTo>
                  <a:lnTo>
                    <a:pt x="1219" y="1038"/>
                  </a:lnTo>
                  <a:lnTo>
                    <a:pt x="1221" y="1038"/>
                  </a:lnTo>
                  <a:lnTo>
                    <a:pt x="1221" y="1040"/>
                  </a:lnTo>
                  <a:lnTo>
                    <a:pt x="1221" y="1038"/>
                  </a:lnTo>
                  <a:lnTo>
                    <a:pt x="1221" y="1036"/>
                  </a:lnTo>
                  <a:lnTo>
                    <a:pt x="1219" y="1036"/>
                  </a:lnTo>
                  <a:lnTo>
                    <a:pt x="1221" y="1036"/>
                  </a:lnTo>
                  <a:lnTo>
                    <a:pt x="1219" y="1038"/>
                  </a:lnTo>
                  <a:lnTo>
                    <a:pt x="1219" y="1040"/>
                  </a:lnTo>
                  <a:lnTo>
                    <a:pt x="1217" y="1040"/>
                  </a:lnTo>
                  <a:lnTo>
                    <a:pt x="1217" y="1038"/>
                  </a:lnTo>
                  <a:lnTo>
                    <a:pt x="1217" y="1036"/>
                  </a:lnTo>
                  <a:lnTo>
                    <a:pt x="1215" y="1035"/>
                  </a:lnTo>
                  <a:lnTo>
                    <a:pt x="1215" y="1033"/>
                  </a:lnTo>
                  <a:lnTo>
                    <a:pt x="1213" y="1033"/>
                  </a:lnTo>
                  <a:lnTo>
                    <a:pt x="1215" y="1033"/>
                  </a:lnTo>
                  <a:lnTo>
                    <a:pt x="1215" y="1035"/>
                  </a:lnTo>
                  <a:lnTo>
                    <a:pt x="1215" y="1036"/>
                  </a:lnTo>
                  <a:lnTo>
                    <a:pt x="1217" y="1036"/>
                  </a:lnTo>
                  <a:lnTo>
                    <a:pt x="1217" y="1038"/>
                  </a:lnTo>
                  <a:lnTo>
                    <a:pt x="1215" y="1038"/>
                  </a:lnTo>
                  <a:lnTo>
                    <a:pt x="1215" y="1040"/>
                  </a:lnTo>
                  <a:lnTo>
                    <a:pt x="1213" y="1042"/>
                  </a:lnTo>
                  <a:lnTo>
                    <a:pt x="1212" y="1042"/>
                  </a:lnTo>
                  <a:lnTo>
                    <a:pt x="1210" y="1044"/>
                  </a:lnTo>
                  <a:lnTo>
                    <a:pt x="1208" y="1046"/>
                  </a:lnTo>
                  <a:lnTo>
                    <a:pt x="1206" y="1046"/>
                  </a:lnTo>
                  <a:lnTo>
                    <a:pt x="1202" y="1048"/>
                  </a:lnTo>
                  <a:lnTo>
                    <a:pt x="1202" y="1050"/>
                  </a:lnTo>
                  <a:lnTo>
                    <a:pt x="1200" y="1050"/>
                  </a:lnTo>
                  <a:lnTo>
                    <a:pt x="1198" y="1050"/>
                  </a:lnTo>
                  <a:lnTo>
                    <a:pt x="1198" y="1052"/>
                  </a:lnTo>
                  <a:lnTo>
                    <a:pt x="1198" y="1050"/>
                  </a:lnTo>
                  <a:lnTo>
                    <a:pt x="1196" y="1052"/>
                  </a:lnTo>
                  <a:lnTo>
                    <a:pt x="1194" y="1052"/>
                  </a:lnTo>
                  <a:lnTo>
                    <a:pt x="1194" y="1050"/>
                  </a:lnTo>
                  <a:lnTo>
                    <a:pt x="1192" y="1050"/>
                  </a:lnTo>
                  <a:lnTo>
                    <a:pt x="1194" y="1048"/>
                  </a:lnTo>
                  <a:lnTo>
                    <a:pt x="1194" y="1046"/>
                  </a:lnTo>
                  <a:lnTo>
                    <a:pt x="1192" y="1048"/>
                  </a:lnTo>
                  <a:lnTo>
                    <a:pt x="1190" y="1048"/>
                  </a:lnTo>
                  <a:lnTo>
                    <a:pt x="1190" y="1050"/>
                  </a:lnTo>
                  <a:lnTo>
                    <a:pt x="1192" y="1050"/>
                  </a:lnTo>
                  <a:lnTo>
                    <a:pt x="1192" y="1052"/>
                  </a:lnTo>
                  <a:lnTo>
                    <a:pt x="1190" y="1052"/>
                  </a:lnTo>
                  <a:lnTo>
                    <a:pt x="1190" y="1054"/>
                  </a:lnTo>
                  <a:lnTo>
                    <a:pt x="1190" y="1052"/>
                  </a:lnTo>
                  <a:lnTo>
                    <a:pt x="1189" y="1052"/>
                  </a:lnTo>
                  <a:lnTo>
                    <a:pt x="1190" y="1052"/>
                  </a:lnTo>
                  <a:lnTo>
                    <a:pt x="1190" y="1054"/>
                  </a:lnTo>
                  <a:lnTo>
                    <a:pt x="1189" y="1054"/>
                  </a:lnTo>
                  <a:lnTo>
                    <a:pt x="1187" y="1054"/>
                  </a:lnTo>
                  <a:lnTo>
                    <a:pt x="1187" y="1056"/>
                  </a:lnTo>
                  <a:lnTo>
                    <a:pt x="1187" y="1054"/>
                  </a:lnTo>
                  <a:lnTo>
                    <a:pt x="1185" y="1054"/>
                  </a:lnTo>
                  <a:lnTo>
                    <a:pt x="1183" y="1056"/>
                  </a:lnTo>
                  <a:lnTo>
                    <a:pt x="1183" y="1054"/>
                  </a:lnTo>
                  <a:lnTo>
                    <a:pt x="1183" y="1056"/>
                  </a:lnTo>
                  <a:lnTo>
                    <a:pt x="1181" y="1056"/>
                  </a:lnTo>
                  <a:lnTo>
                    <a:pt x="1181" y="1054"/>
                  </a:lnTo>
                  <a:lnTo>
                    <a:pt x="1181" y="1056"/>
                  </a:lnTo>
                  <a:lnTo>
                    <a:pt x="1179" y="1054"/>
                  </a:lnTo>
                  <a:lnTo>
                    <a:pt x="1181" y="1054"/>
                  </a:lnTo>
                  <a:lnTo>
                    <a:pt x="1179" y="1054"/>
                  </a:lnTo>
                  <a:lnTo>
                    <a:pt x="1179" y="1052"/>
                  </a:lnTo>
                  <a:lnTo>
                    <a:pt x="1179" y="1054"/>
                  </a:lnTo>
                  <a:lnTo>
                    <a:pt x="1177" y="1054"/>
                  </a:lnTo>
                  <a:lnTo>
                    <a:pt x="1177" y="1056"/>
                  </a:lnTo>
                  <a:lnTo>
                    <a:pt x="1177" y="1054"/>
                  </a:lnTo>
                  <a:lnTo>
                    <a:pt x="1175" y="1054"/>
                  </a:lnTo>
                  <a:lnTo>
                    <a:pt x="1175" y="1052"/>
                  </a:lnTo>
                  <a:lnTo>
                    <a:pt x="1173" y="1052"/>
                  </a:lnTo>
                  <a:lnTo>
                    <a:pt x="1173" y="1054"/>
                  </a:lnTo>
                  <a:lnTo>
                    <a:pt x="1171" y="1052"/>
                  </a:lnTo>
                  <a:lnTo>
                    <a:pt x="1171" y="1050"/>
                  </a:lnTo>
                  <a:lnTo>
                    <a:pt x="1171" y="1048"/>
                  </a:lnTo>
                  <a:lnTo>
                    <a:pt x="1171" y="1046"/>
                  </a:lnTo>
                  <a:lnTo>
                    <a:pt x="1171" y="1044"/>
                  </a:lnTo>
                  <a:lnTo>
                    <a:pt x="1171" y="1042"/>
                  </a:lnTo>
                  <a:lnTo>
                    <a:pt x="1171" y="1040"/>
                  </a:lnTo>
                  <a:lnTo>
                    <a:pt x="1171" y="1042"/>
                  </a:lnTo>
                  <a:lnTo>
                    <a:pt x="1169" y="1042"/>
                  </a:lnTo>
                  <a:lnTo>
                    <a:pt x="1167" y="1042"/>
                  </a:lnTo>
                  <a:lnTo>
                    <a:pt x="1167" y="1040"/>
                  </a:lnTo>
                  <a:lnTo>
                    <a:pt x="1165" y="1040"/>
                  </a:lnTo>
                  <a:lnTo>
                    <a:pt x="1165" y="1038"/>
                  </a:lnTo>
                  <a:lnTo>
                    <a:pt x="1165" y="1040"/>
                  </a:lnTo>
                  <a:lnTo>
                    <a:pt x="1165" y="1038"/>
                  </a:lnTo>
                  <a:lnTo>
                    <a:pt x="1165" y="1036"/>
                  </a:lnTo>
                  <a:lnTo>
                    <a:pt x="1165" y="1035"/>
                  </a:lnTo>
                  <a:lnTo>
                    <a:pt x="1165" y="1033"/>
                  </a:lnTo>
                  <a:lnTo>
                    <a:pt x="1165" y="1029"/>
                  </a:lnTo>
                  <a:lnTo>
                    <a:pt x="1165" y="1025"/>
                  </a:lnTo>
                  <a:lnTo>
                    <a:pt x="1165" y="1023"/>
                  </a:lnTo>
                  <a:lnTo>
                    <a:pt x="1165" y="1019"/>
                  </a:lnTo>
                  <a:lnTo>
                    <a:pt x="1165" y="1015"/>
                  </a:lnTo>
                  <a:lnTo>
                    <a:pt x="1165" y="1013"/>
                  </a:lnTo>
                  <a:lnTo>
                    <a:pt x="1165" y="1010"/>
                  </a:lnTo>
                  <a:lnTo>
                    <a:pt x="1165" y="1008"/>
                  </a:lnTo>
                  <a:lnTo>
                    <a:pt x="1164" y="1008"/>
                  </a:lnTo>
                  <a:lnTo>
                    <a:pt x="1164" y="1006"/>
                  </a:lnTo>
                  <a:lnTo>
                    <a:pt x="1162" y="1006"/>
                  </a:lnTo>
                  <a:lnTo>
                    <a:pt x="1160" y="1004"/>
                  </a:lnTo>
                  <a:lnTo>
                    <a:pt x="1160" y="1002"/>
                  </a:lnTo>
                  <a:lnTo>
                    <a:pt x="1158" y="1002"/>
                  </a:lnTo>
                  <a:lnTo>
                    <a:pt x="1156" y="1002"/>
                  </a:lnTo>
                  <a:lnTo>
                    <a:pt x="1156" y="1004"/>
                  </a:lnTo>
                  <a:lnTo>
                    <a:pt x="1154" y="1004"/>
                  </a:lnTo>
                  <a:lnTo>
                    <a:pt x="1152" y="1004"/>
                  </a:lnTo>
                  <a:lnTo>
                    <a:pt x="1152" y="1006"/>
                  </a:lnTo>
                  <a:lnTo>
                    <a:pt x="1150" y="1006"/>
                  </a:lnTo>
                  <a:lnTo>
                    <a:pt x="1148" y="1006"/>
                  </a:lnTo>
                  <a:lnTo>
                    <a:pt x="1146" y="1006"/>
                  </a:lnTo>
                  <a:lnTo>
                    <a:pt x="1146" y="1004"/>
                  </a:lnTo>
                  <a:lnTo>
                    <a:pt x="1144" y="1004"/>
                  </a:lnTo>
                  <a:lnTo>
                    <a:pt x="1146" y="1002"/>
                  </a:lnTo>
                  <a:lnTo>
                    <a:pt x="1144" y="1000"/>
                  </a:lnTo>
                  <a:lnTo>
                    <a:pt x="1142" y="1000"/>
                  </a:lnTo>
                  <a:lnTo>
                    <a:pt x="1141" y="1002"/>
                  </a:lnTo>
                  <a:lnTo>
                    <a:pt x="1139" y="1004"/>
                  </a:lnTo>
                  <a:lnTo>
                    <a:pt x="1139" y="1008"/>
                  </a:lnTo>
                  <a:lnTo>
                    <a:pt x="1137" y="1010"/>
                  </a:lnTo>
                  <a:lnTo>
                    <a:pt x="1135" y="1012"/>
                  </a:lnTo>
                  <a:lnTo>
                    <a:pt x="1133" y="1013"/>
                  </a:lnTo>
                  <a:lnTo>
                    <a:pt x="1133" y="1015"/>
                  </a:lnTo>
                  <a:lnTo>
                    <a:pt x="1131" y="1017"/>
                  </a:lnTo>
                  <a:lnTo>
                    <a:pt x="1131" y="1019"/>
                  </a:lnTo>
                  <a:lnTo>
                    <a:pt x="1129" y="1019"/>
                  </a:lnTo>
                  <a:lnTo>
                    <a:pt x="1129" y="1023"/>
                  </a:lnTo>
                  <a:lnTo>
                    <a:pt x="1129" y="1025"/>
                  </a:lnTo>
                  <a:lnTo>
                    <a:pt x="1127" y="1025"/>
                  </a:lnTo>
                  <a:lnTo>
                    <a:pt x="1127" y="1027"/>
                  </a:lnTo>
                  <a:lnTo>
                    <a:pt x="1127" y="1029"/>
                  </a:lnTo>
                  <a:lnTo>
                    <a:pt x="1125" y="1029"/>
                  </a:lnTo>
                  <a:lnTo>
                    <a:pt x="1127" y="1031"/>
                  </a:lnTo>
                  <a:lnTo>
                    <a:pt x="1125" y="1033"/>
                  </a:lnTo>
                  <a:lnTo>
                    <a:pt x="1125" y="1035"/>
                  </a:lnTo>
                  <a:lnTo>
                    <a:pt x="1127" y="1035"/>
                  </a:lnTo>
                  <a:lnTo>
                    <a:pt x="1127" y="1036"/>
                  </a:lnTo>
                  <a:lnTo>
                    <a:pt x="1125" y="1036"/>
                  </a:lnTo>
                  <a:lnTo>
                    <a:pt x="1123" y="1038"/>
                  </a:lnTo>
                  <a:lnTo>
                    <a:pt x="1123" y="1040"/>
                  </a:lnTo>
                  <a:lnTo>
                    <a:pt x="1121" y="1040"/>
                  </a:lnTo>
                  <a:lnTo>
                    <a:pt x="1121" y="1042"/>
                  </a:lnTo>
                  <a:lnTo>
                    <a:pt x="1119" y="1044"/>
                  </a:lnTo>
                  <a:lnTo>
                    <a:pt x="1119" y="1046"/>
                  </a:lnTo>
                  <a:lnTo>
                    <a:pt x="1119" y="1048"/>
                  </a:lnTo>
                  <a:lnTo>
                    <a:pt x="1117" y="1048"/>
                  </a:lnTo>
                  <a:lnTo>
                    <a:pt x="1117" y="1046"/>
                  </a:lnTo>
                  <a:lnTo>
                    <a:pt x="1117" y="1048"/>
                  </a:lnTo>
                  <a:lnTo>
                    <a:pt x="1117" y="1050"/>
                  </a:lnTo>
                  <a:lnTo>
                    <a:pt x="1116" y="1050"/>
                  </a:lnTo>
                  <a:lnTo>
                    <a:pt x="1117" y="1052"/>
                  </a:lnTo>
                  <a:lnTo>
                    <a:pt x="1116" y="1052"/>
                  </a:lnTo>
                  <a:lnTo>
                    <a:pt x="1116" y="1050"/>
                  </a:lnTo>
                  <a:lnTo>
                    <a:pt x="1116" y="1048"/>
                  </a:lnTo>
                  <a:lnTo>
                    <a:pt x="1114" y="1048"/>
                  </a:lnTo>
                  <a:lnTo>
                    <a:pt x="1114" y="1050"/>
                  </a:lnTo>
                  <a:lnTo>
                    <a:pt x="1112" y="1052"/>
                  </a:lnTo>
                  <a:lnTo>
                    <a:pt x="1110" y="1050"/>
                  </a:lnTo>
                  <a:lnTo>
                    <a:pt x="1108" y="1052"/>
                  </a:lnTo>
                  <a:lnTo>
                    <a:pt x="1108" y="1054"/>
                  </a:lnTo>
                  <a:lnTo>
                    <a:pt x="1106" y="1056"/>
                  </a:lnTo>
                  <a:lnTo>
                    <a:pt x="1104" y="1056"/>
                  </a:lnTo>
                  <a:lnTo>
                    <a:pt x="1102" y="1056"/>
                  </a:lnTo>
                  <a:lnTo>
                    <a:pt x="1100" y="1056"/>
                  </a:lnTo>
                  <a:lnTo>
                    <a:pt x="1098" y="1056"/>
                  </a:lnTo>
                  <a:lnTo>
                    <a:pt x="1096" y="1056"/>
                  </a:lnTo>
                  <a:lnTo>
                    <a:pt x="1094" y="1056"/>
                  </a:lnTo>
                  <a:lnTo>
                    <a:pt x="1093" y="1056"/>
                  </a:lnTo>
                  <a:lnTo>
                    <a:pt x="1091" y="1056"/>
                  </a:lnTo>
                  <a:lnTo>
                    <a:pt x="1089" y="1056"/>
                  </a:lnTo>
                  <a:lnTo>
                    <a:pt x="1087" y="1056"/>
                  </a:lnTo>
                  <a:lnTo>
                    <a:pt x="1085" y="1056"/>
                  </a:lnTo>
                  <a:lnTo>
                    <a:pt x="1083" y="1056"/>
                  </a:lnTo>
                  <a:lnTo>
                    <a:pt x="1081" y="1056"/>
                  </a:lnTo>
                  <a:lnTo>
                    <a:pt x="1079" y="1056"/>
                  </a:lnTo>
                  <a:lnTo>
                    <a:pt x="1077" y="1056"/>
                  </a:lnTo>
                  <a:lnTo>
                    <a:pt x="1075" y="1056"/>
                  </a:lnTo>
                  <a:lnTo>
                    <a:pt x="1073" y="1056"/>
                  </a:lnTo>
                  <a:lnTo>
                    <a:pt x="1071" y="1056"/>
                  </a:lnTo>
                  <a:lnTo>
                    <a:pt x="1069" y="1056"/>
                  </a:lnTo>
                  <a:lnTo>
                    <a:pt x="1068" y="1056"/>
                  </a:lnTo>
                  <a:lnTo>
                    <a:pt x="1068" y="1058"/>
                  </a:lnTo>
                  <a:lnTo>
                    <a:pt x="1066" y="1058"/>
                  </a:lnTo>
                  <a:lnTo>
                    <a:pt x="1064" y="1058"/>
                  </a:lnTo>
                  <a:lnTo>
                    <a:pt x="1062" y="1058"/>
                  </a:lnTo>
                  <a:lnTo>
                    <a:pt x="1060" y="1058"/>
                  </a:lnTo>
                  <a:lnTo>
                    <a:pt x="1058" y="1058"/>
                  </a:lnTo>
                  <a:lnTo>
                    <a:pt x="1056" y="1058"/>
                  </a:lnTo>
                  <a:close/>
                  <a:moveTo>
                    <a:pt x="238" y="956"/>
                  </a:moveTo>
                  <a:lnTo>
                    <a:pt x="238" y="958"/>
                  </a:lnTo>
                  <a:lnTo>
                    <a:pt x="236" y="956"/>
                  </a:lnTo>
                  <a:lnTo>
                    <a:pt x="236" y="954"/>
                  </a:lnTo>
                  <a:lnTo>
                    <a:pt x="238" y="954"/>
                  </a:lnTo>
                  <a:lnTo>
                    <a:pt x="238" y="956"/>
                  </a:lnTo>
                  <a:close/>
                  <a:moveTo>
                    <a:pt x="280" y="956"/>
                  </a:moveTo>
                  <a:lnTo>
                    <a:pt x="280" y="954"/>
                  </a:lnTo>
                  <a:lnTo>
                    <a:pt x="282" y="954"/>
                  </a:lnTo>
                  <a:lnTo>
                    <a:pt x="282" y="956"/>
                  </a:lnTo>
                  <a:lnTo>
                    <a:pt x="280" y="956"/>
                  </a:lnTo>
                  <a:close/>
                  <a:moveTo>
                    <a:pt x="1375" y="952"/>
                  </a:moveTo>
                  <a:lnTo>
                    <a:pt x="1375" y="954"/>
                  </a:lnTo>
                  <a:lnTo>
                    <a:pt x="1373" y="954"/>
                  </a:lnTo>
                  <a:lnTo>
                    <a:pt x="1373" y="952"/>
                  </a:lnTo>
                  <a:lnTo>
                    <a:pt x="1375" y="952"/>
                  </a:lnTo>
                  <a:close/>
                  <a:moveTo>
                    <a:pt x="265" y="950"/>
                  </a:moveTo>
                  <a:lnTo>
                    <a:pt x="267" y="950"/>
                  </a:lnTo>
                  <a:lnTo>
                    <a:pt x="267" y="952"/>
                  </a:lnTo>
                  <a:lnTo>
                    <a:pt x="269" y="952"/>
                  </a:lnTo>
                  <a:lnTo>
                    <a:pt x="267" y="952"/>
                  </a:lnTo>
                  <a:lnTo>
                    <a:pt x="265" y="952"/>
                  </a:lnTo>
                  <a:lnTo>
                    <a:pt x="265" y="950"/>
                  </a:lnTo>
                  <a:close/>
                  <a:moveTo>
                    <a:pt x="282" y="952"/>
                  </a:moveTo>
                  <a:lnTo>
                    <a:pt x="280" y="952"/>
                  </a:lnTo>
                  <a:lnTo>
                    <a:pt x="280" y="950"/>
                  </a:lnTo>
                  <a:lnTo>
                    <a:pt x="282" y="950"/>
                  </a:lnTo>
                  <a:lnTo>
                    <a:pt x="282" y="952"/>
                  </a:lnTo>
                  <a:close/>
                  <a:moveTo>
                    <a:pt x="261" y="950"/>
                  </a:moveTo>
                  <a:lnTo>
                    <a:pt x="261" y="952"/>
                  </a:lnTo>
                  <a:lnTo>
                    <a:pt x="259" y="950"/>
                  </a:lnTo>
                  <a:lnTo>
                    <a:pt x="261" y="950"/>
                  </a:lnTo>
                  <a:close/>
                  <a:moveTo>
                    <a:pt x="1357" y="950"/>
                  </a:moveTo>
                  <a:lnTo>
                    <a:pt x="1359" y="950"/>
                  </a:lnTo>
                  <a:lnTo>
                    <a:pt x="1357" y="950"/>
                  </a:lnTo>
                  <a:close/>
                  <a:moveTo>
                    <a:pt x="259" y="952"/>
                  </a:moveTo>
                  <a:lnTo>
                    <a:pt x="257" y="950"/>
                  </a:lnTo>
                  <a:lnTo>
                    <a:pt x="257" y="948"/>
                  </a:lnTo>
                  <a:lnTo>
                    <a:pt x="259" y="948"/>
                  </a:lnTo>
                  <a:lnTo>
                    <a:pt x="259" y="950"/>
                  </a:lnTo>
                  <a:lnTo>
                    <a:pt x="259" y="952"/>
                  </a:lnTo>
                  <a:close/>
                  <a:moveTo>
                    <a:pt x="1359" y="948"/>
                  </a:moveTo>
                  <a:lnTo>
                    <a:pt x="1357" y="950"/>
                  </a:lnTo>
                  <a:lnTo>
                    <a:pt x="1357" y="948"/>
                  </a:lnTo>
                  <a:lnTo>
                    <a:pt x="1359" y="948"/>
                  </a:lnTo>
                  <a:close/>
                  <a:moveTo>
                    <a:pt x="1377" y="948"/>
                  </a:moveTo>
                  <a:lnTo>
                    <a:pt x="1377" y="950"/>
                  </a:lnTo>
                  <a:lnTo>
                    <a:pt x="1375" y="950"/>
                  </a:lnTo>
                  <a:lnTo>
                    <a:pt x="1373" y="950"/>
                  </a:lnTo>
                  <a:lnTo>
                    <a:pt x="1373" y="952"/>
                  </a:lnTo>
                  <a:lnTo>
                    <a:pt x="1371" y="952"/>
                  </a:lnTo>
                  <a:lnTo>
                    <a:pt x="1371" y="950"/>
                  </a:lnTo>
                  <a:lnTo>
                    <a:pt x="1373" y="950"/>
                  </a:lnTo>
                  <a:lnTo>
                    <a:pt x="1371" y="950"/>
                  </a:lnTo>
                  <a:lnTo>
                    <a:pt x="1371" y="948"/>
                  </a:lnTo>
                  <a:lnTo>
                    <a:pt x="1373" y="948"/>
                  </a:lnTo>
                  <a:lnTo>
                    <a:pt x="1373" y="950"/>
                  </a:lnTo>
                  <a:lnTo>
                    <a:pt x="1375" y="950"/>
                  </a:lnTo>
                  <a:lnTo>
                    <a:pt x="1375" y="948"/>
                  </a:lnTo>
                  <a:lnTo>
                    <a:pt x="1377" y="948"/>
                  </a:lnTo>
                  <a:lnTo>
                    <a:pt x="1377" y="946"/>
                  </a:lnTo>
                  <a:lnTo>
                    <a:pt x="1377" y="948"/>
                  </a:lnTo>
                  <a:close/>
                  <a:moveTo>
                    <a:pt x="1384" y="946"/>
                  </a:moveTo>
                  <a:lnTo>
                    <a:pt x="1386" y="946"/>
                  </a:lnTo>
                  <a:lnTo>
                    <a:pt x="1384" y="948"/>
                  </a:lnTo>
                  <a:lnTo>
                    <a:pt x="1382" y="948"/>
                  </a:lnTo>
                  <a:lnTo>
                    <a:pt x="1381" y="948"/>
                  </a:lnTo>
                  <a:lnTo>
                    <a:pt x="1381" y="950"/>
                  </a:lnTo>
                  <a:lnTo>
                    <a:pt x="1381" y="948"/>
                  </a:lnTo>
                  <a:lnTo>
                    <a:pt x="1381" y="946"/>
                  </a:lnTo>
                  <a:lnTo>
                    <a:pt x="1382" y="946"/>
                  </a:lnTo>
                  <a:lnTo>
                    <a:pt x="1382" y="944"/>
                  </a:lnTo>
                  <a:lnTo>
                    <a:pt x="1384" y="944"/>
                  </a:lnTo>
                  <a:lnTo>
                    <a:pt x="1384" y="946"/>
                  </a:lnTo>
                  <a:close/>
                  <a:moveTo>
                    <a:pt x="271" y="944"/>
                  </a:moveTo>
                  <a:lnTo>
                    <a:pt x="271" y="946"/>
                  </a:lnTo>
                  <a:lnTo>
                    <a:pt x="269" y="946"/>
                  </a:lnTo>
                  <a:lnTo>
                    <a:pt x="269" y="948"/>
                  </a:lnTo>
                  <a:lnTo>
                    <a:pt x="269" y="946"/>
                  </a:lnTo>
                  <a:lnTo>
                    <a:pt x="269" y="944"/>
                  </a:lnTo>
                  <a:lnTo>
                    <a:pt x="271" y="944"/>
                  </a:lnTo>
                  <a:close/>
                  <a:moveTo>
                    <a:pt x="265" y="946"/>
                  </a:moveTo>
                  <a:lnTo>
                    <a:pt x="267" y="946"/>
                  </a:lnTo>
                  <a:lnTo>
                    <a:pt x="267" y="948"/>
                  </a:lnTo>
                  <a:lnTo>
                    <a:pt x="269" y="950"/>
                  </a:lnTo>
                  <a:lnTo>
                    <a:pt x="269" y="952"/>
                  </a:lnTo>
                  <a:lnTo>
                    <a:pt x="269" y="950"/>
                  </a:lnTo>
                  <a:lnTo>
                    <a:pt x="265" y="948"/>
                  </a:lnTo>
                  <a:lnTo>
                    <a:pt x="263" y="948"/>
                  </a:lnTo>
                  <a:lnTo>
                    <a:pt x="263" y="946"/>
                  </a:lnTo>
                  <a:lnTo>
                    <a:pt x="261" y="946"/>
                  </a:lnTo>
                  <a:lnTo>
                    <a:pt x="261" y="944"/>
                  </a:lnTo>
                  <a:lnTo>
                    <a:pt x="263" y="944"/>
                  </a:lnTo>
                  <a:lnTo>
                    <a:pt x="263" y="946"/>
                  </a:lnTo>
                  <a:lnTo>
                    <a:pt x="265" y="946"/>
                  </a:lnTo>
                  <a:close/>
                  <a:moveTo>
                    <a:pt x="227" y="942"/>
                  </a:moveTo>
                  <a:lnTo>
                    <a:pt x="229" y="942"/>
                  </a:lnTo>
                  <a:lnTo>
                    <a:pt x="229" y="944"/>
                  </a:lnTo>
                  <a:lnTo>
                    <a:pt x="229" y="946"/>
                  </a:lnTo>
                  <a:lnTo>
                    <a:pt x="229" y="948"/>
                  </a:lnTo>
                  <a:lnTo>
                    <a:pt x="230" y="948"/>
                  </a:lnTo>
                  <a:lnTo>
                    <a:pt x="229" y="948"/>
                  </a:lnTo>
                  <a:lnTo>
                    <a:pt x="227" y="948"/>
                  </a:lnTo>
                  <a:lnTo>
                    <a:pt x="227" y="946"/>
                  </a:lnTo>
                  <a:lnTo>
                    <a:pt x="225" y="946"/>
                  </a:lnTo>
                  <a:lnTo>
                    <a:pt x="225" y="944"/>
                  </a:lnTo>
                  <a:lnTo>
                    <a:pt x="227" y="944"/>
                  </a:lnTo>
                  <a:lnTo>
                    <a:pt x="225" y="944"/>
                  </a:lnTo>
                  <a:lnTo>
                    <a:pt x="223" y="944"/>
                  </a:lnTo>
                  <a:lnTo>
                    <a:pt x="225" y="942"/>
                  </a:lnTo>
                  <a:lnTo>
                    <a:pt x="227" y="942"/>
                  </a:lnTo>
                  <a:close/>
                  <a:moveTo>
                    <a:pt x="1223" y="940"/>
                  </a:moveTo>
                  <a:lnTo>
                    <a:pt x="1225" y="940"/>
                  </a:lnTo>
                  <a:lnTo>
                    <a:pt x="1227" y="940"/>
                  </a:lnTo>
                  <a:lnTo>
                    <a:pt x="1231" y="942"/>
                  </a:lnTo>
                  <a:lnTo>
                    <a:pt x="1233" y="942"/>
                  </a:lnTo>
                  <a:lnTo>
                    <a:pt x="1237" y="942"/>
                  </a:lnTo>
                  <a:lnTo>
                    <a:pt x="1238" y="944"/>
                  </a:lnTo>
                  <a:lnTo>
                    <a:pt x="1240" y="944"/>
                  </a:lnTo>
                  <a:lnTo>
                    <a:pt x="1242" y="944"/>
                  </a:lnTo>
                  <a:lnTo>
                    <a:pt x="1242" y="946"/>
                  </a:lnTo>
                  <a:lnTo>
                    <a:pt x="1244" y="946"/>
                  </a:lnTo>
                  <a:lnTo>
                    <a:pt x="1246" y="946"/>
                  </a:lnTo>
                  <a:lnTo>
                    <a:pt x="1246" y="948"/>
                  </a:lnTo>
                  <a:lnTo>
                    <a:pt x="1248" y="948"/>
                  </a:lnTo>
                  <a:lnTo>
                    <a:pt x="1250" y="948"/>
                  </a:lnTo>
                  <a:lnTo>
                    <a:pt x="1250" y="950"/>
                  </a:lnTo>
                  <a:lnTo>
                    <a:pt x="1252" y="952"/>
                  </a:lnTo>
                  <a:lnTo>
                    <a:pt x="1254" y="952"/>
                  </a:lnTo>
                  <a:lnTo>
                    <a:pt x="1254" y="954"/>
                  </a:lnTo>
                  <a:lnTo>
                    <a:pt x="1256" y="954"/>
                  </a:lnTo>
                  <a:lnTo>
                    <a:pt x="1258" y="954"/>
                  </a:lnTo>
                  <a:lnTo>
                    <a:pt x="1260" y="954"/>
                  </a:lnTo>
                  <a:lnTo>
                    <a:pt x="1260" y="956"/>
                  </a:lnTo>
                  <a:lnTo>
                    <a:pt x="1261" y="956"/>
                  </a:lnTo>
                  <a:lnTo>
                    <a:pt x="1260" y="956"/>
                  </a:lnTo>
                  <a:lnTo>
                    <a:pt x="1261" y="956"/>
                  </a:lnTo>
                  <a:lnTo>
                    <a:pt x="1261" y="958"/>
                  </a:lnTo>
                  <a:lnTo>
                    <a:pt x="1261" y="960"/>
                  </a:lnTo>
                  <a:lnTo>
                    <a:pt x="1263" y="960"/>
                  </a:lnTo>
                  <a:lnTo>
                    <a:pt x="1261" y="960"/>
                  </a:lnTo>
                  <a:lnTo>
                    <a:pt x="1261" y="962"/>
                  </a:lnTo>
                  <a:lnTo>
                    <a:pt x="1260" y="962"/>
                  </a:lnTo>
                  <a:lnTo>
                    <a:pt x="1258" y="962"/>
                  </a:lnTo>
                  <a:lnTo>
                    <a:pt x="1256" y="962"/>
                  </a:lnTo>
                  <a:lnTo>
                    <a:pt x="1254" y="962"/>
                  </a:lnTo>
                  <a:lnTo>
                    <a:pt x="1252" y="962"/>
                  </a:lnTo>
                  <a:lnTo>
                    <a:pt x="1252" y="960"/>
                  </a:lnTo>
                  <a:lnTo>
                    <a:pt x="1250" y="960"/>
                  </a:lnTo>
                  <a:lnTo>
                    <a:pt x="1246" y="960"/>
                  </a:lnTo>
                  <a:lnTo>
                    <a:pt x="1244" y="958"/>
                  </a:lnTo>
                  <a:lnTo>
                    <a:pt x="1240" y="958"/>
                  </a:lnTo>
                  <a:lnTo>
                    <a:pt x="1238" y="958"/>
                  </a:lnTo>
                  <a:lnTo>
                    <a:pt x="1238" y="956"/>
                  </a:lnTo>
                  <a:lnTo>
                    <a:pt x="1237" y="956"/>
                  </a:lnTo>
                  <a:lnTo>
                    <a:pt x="1237" y="954"/>
                  </a:lnTo>
                  <a:lnTo>
                    <a:pt x="1235" y="954"/>
                  </a:lnTo>
                  <a:lnTo>
                    <a:pt x="1233" y="954"/>
                  </a:lnTo>
                  <a:lnTo>
                    <a:pt x="1233" y="952"/>
                  </a:lnTo>
                  <a:lnTo>
                    <a:pt x="1231" y="950"/>
                  </a:lnTo>
                  <a:lnTo>
                    <a:pt x="1229" y="948"/>
                  </a:lnTo>
                  <a:lnTo>
                    <a:pt x="1227" y="946"/>
                  </a:lnTo>
                  <a:lnTo>
                    <a:pt x="1225" y="946"/>
                  </a:lnTo>
                  <a:lnTo>
                    <a:pt x="1223" y="944"/>
                  </a:lnTo>
                  <a:lnTo>
                    <a:pt x="1221" y="944"/>
                  </a:lnTo>
                  <a:lnTo>
                    <a:pt x="1221" y="942"/>
                  </a:lnTo>
                  <a:lnTo>
                    <a:pt x="1219" y="942"/>
                  </a:lnTo>
                  <a:lnTo>
                    <a:pt x="1219" y="944"/>
                  </a:lnTo>
                  <a:lnTo>
                    <a:pt x="1219" y="942"/>
                  </a:lnTo>
                  <a:lnTo>
                    <a:pt x="1217" y="942"/>
                  </a:lnTo>
                  <a:lnTo>
                    <a:pt x="1219" y="940"/>
                  </a:lnTo>
                  <a:lnTo>
                    <a:pt x="1221" y="940"/>
                  </a:lnTo>
                  <a:lnTo>
                    <a:pt x="1223" y="940"/>
                  </a:lnTo>
                  <a:close/>
                  <a:moveTo>
                    <a:pt x="1356" y="935"/>
                  </a:moveTo>
                  <a:lnTo>
                    <a:pt x="1356" y="933"/>
                  </a:lnTo>
                  <a:lnTo>
                    <a:pt x="1356" y="935"/>
                  </a:lnTo>
                  <a:close/>
                  <a:moveTo>
                    <a:pt x="1357" y="935"/>
                  </a:moveTo>
                  <a:lnTo>
                    <a:pt x="1356" y="933"/>
                  </a:lnTo>
                  <a:lnTo>
                    <a:pt x="1357" y="933"/>
                  </a:lnTo>
                  <a:lnTo>
                    <a:pt x="1357" y="935"/>
                  </a:lnTo>
                  <a:close/>
                  <a:moveTo>
                    <a:pt x="255" y="939"/>
                  </a:moveTo>
                  <a:lnTo>
                    <a:pt x="255" y="937"/>
                  </a:lnTo>
                  <a:lnTo>
                    <a:pt x="253" y="937"/>
                  </a:lnTo>
                  <a:lnTo>
                    <a:pt x="253" y="935"/>
                  </a:lnTo>
                  <a:lnTo>
                    <a:pt x="255" y="935"/>
                  </a:lnTo>
                  <a:lnTo>
                    <a:pt x="255" y="933"/>
                  </a:lnTo>
                  <a:lnTo>
                    <a:pt x="257" y="935"/>
                  </a:lnTo>
                  <a:lnTo>
                    <a:pt x="257" y="937"/>
                  </a:lnTo>
                  <a:lnTo>
                    <a:pt x="255" y="937"/>
                  </a:lnTo>
                  <a:lnTo>
                    <a:pt x="255" y="939"/>
                  </a:lnTo>
                  <a:close/>
                  <a:moveTo>
                    <a:pt x="1229" y="933"/>
                  </a:moveTo>
                  <a:lnTo>
                    <a:pt x="1227" y="935"/>
                  </a:lnTo>
                  <a:lnTo>
                    <a:pt x="1227" y="933"/>
                  </a:lnTo>
                  <a:lnTo>
                    <a:pt x="1229" y="933"/>
                  </a:lnTo>
                  <a:close/>
                  <a:moveTo>
                    <a:pt x="253" y="939"/>
                  </a:moveTo>
                  <a:lnTo>
                    <a:pt x="252" y="939"/>
                  </a:lnTo>
                  <a:lnTo>
                    <a:pt x="252" y="937"/>
                  </a:lnTo>
                  <a:lnTo>
                    <a:pt x="250" y="935"/>
                  </a:lnTo>
                  <a:lnTo>
                    <a:pt x="250" y="933"/>
                  </a:lnTo>
                  <a:lnTo>
                    <a:pt x="250" y="931"/>
                  </a:lnTo>
                  <a:lnTo>
                    <a:pt x="252" y="931"/>
                  </a:lnTo>
                  <a:lnTo>
                    <a:pt x="252" y="933"/>
                  </a:lnTo>
                  <a:lnTo>
                    <a:pt x="253" y="933"/>
                  </a:lnTo>
                  <a:lnTo>
                    <a:pt x="253" y="935"/>
                  </a:lnTo>
                  <a:lnTo>
                    <a:pt x="252" y="935"/>
                  </a:lnTo>
                  <a:lnTo>
                    <a:pt x="252" y="937"/>
                  </a:lnTo>
                  <a:lnTo>
                    <a:pt x="252" y="939"/>
                  </a:lnTo>
                  <a:lnTo>
                    <a:pt x="253" y="939"/>
                  </a:lnTo>
                  <a:close/>
                  <a:moveTo>
                    <a:pt x="257" y="933"/>
                  </a:moveTo>
                  <a:lnTo>
                    <a:pt x="259" y="935"/>
                  </a:lnTo>
                  <a:lnTo>
                    <a:pt x="257" y="937"/>
                  </a:lnTo>
                  <a:lnTo>
                    <a:pt x="257" y="935"/>
                  </a:lnTo>
                  <a:lnTo>
                    <a:pt x="255" y="933"/>
                  </a:lnTo>
                  <a:lnTo>
                    <a:pt x="257" y="931"/>
                  </a:lnTo>
                  <a:lnTo>
                    <a:pt x="257" y="933"/>
                  </a:lnTo>
                  <a:close/>
                  <a:moveTo>
                    <a:pt x="259" y="931"/>
                  </a:moveTo>
                  <a:lnTo>
                    <a:pt x="261" y="933"/>
                  </a:lnTo>
                  <a:lnTo>
                    <a:pt x="261" y="935"/>
                  </a:lnTo>
                  <a:lnTo>
                    <a:pt x="259" y="935"/>
                  </a:lnTo>
                  <a:lnTo>
                    <a:pt x="259" y="933"/>
                  </a:lnTo>
                  <a:lnTo>
                    <a:pt x="259" y="931"/>
                  </a:lnTo>
                  <a:lnTo>
                    <a:pt x="259" y="933"/>
                  </a:lnTo>
                  <a:lnTo>
                    <a:pt x="257" y="933"/>
                  </a:lnTo>
                  <a:lnTo>
                    <a:pt x="259" y="933"/>
                  </a:lnTo>
                  <a:lnTo>
                    <a:pt x="259" y="931"/>
                  </a:lnTo>
                  <a:close/>
                  <a:moveTo>
                    <a:pt x="252" y="929"/>
                  </a:moveTo>
                  <a:lnTo>
                    <a:pt x="253" y="929"/>
                  </a:lnTo>
                  <a:lnTo>
                    <a:pt x="253" y="931"/>
                  </a:lnTo>
                  <a:lnTo>
                    <a:pt x="253" y="933"/>
                  </a:lnTo>
                  <a:lnTo>
                    <a:pt x="255" y="933"/>
                  </a:lnTo>
                  <a:lnTo>
                    <a:pt x="253" y="935"/>
                  </a:lnTo>
                  <a:lnTo>
                    <a:pt x="253" y="933"/>
                  </a:lnTo>
                  <a:lnTo>
                    <a:pt x="253" y="935"/>
                  </a:lnTo>
                  <a:lnTo>
                    <a:pt x="253" y="933"/>
                  </a:lnTo>
                  <a:lnTo>
                    <a:pt x="252" y="933"/>
                  </a:lnTo>
                  <a:lnTo>
                    <a:pt x="252" y="931"/>
                  </a:lnTo>
                  <a:lnTo>
                    <a:pt x="250" y="931"/>
                  </a:lnTo>
                  <a:lnTo>
                    <a:pt x="250" y="929"/>
                  </a:lnTo>
                  <a:lnTo>
                    <a:pt x="252" y="927"/>
                  </a:lnTo>
                  <a:lnTo>
                    <a:pt x="252" y="929"/>
                  </a:lnTo>
                  <a:close/>
                  <a:moveTo>
                    <a:pt x="248" y="929"/>
                  </a:moveTo>
                  <a:lnTo>
                    <a:pt x="246" y="929"/>
                  </a:lnTo>
                  <a:lnTo>
                    <a:pt x="244" y="929"/>
                  </a:lnTo>
                  <a:lnTo>
                    <a:pt x="242" y="929"/>
                  </a:lnTo>
                  <a:lnTo>
                    <a:pt x="244" y="929"/>
                  </a:lnTo>
                  <a:lnTo>
                    <a:pt x="246" y="929"/>
                  </a:lnTo>
                  <a:lnTo>
                    <a:pt x="246" y="927"/>
                  </a:lnTo>
                  <a:lnTo>
                    <a:pt x="248" y="927"/>
                  </a:lnTo>
                  <a:lnTo>
                    <a:pt x="248" y="929"/>
                  </a:lnTo>
                  <a:close/>
                  <a:moveTo>
                    <a:pt x="248" y="929"/>
                  </a:moveTo>
                  <a:lnTo>
                    <a:pt x="248" y="931"/>
                  </a:lnTo>
                  <a:lnTo>
                    <a:pt x="248" y="929"/>
                  </a:lnTo>
                  <a:lnTo>
                    <a:pt x="246" y="929"/>
                  </a:lnTo>
                  <a:lnTo>
                    <a:pt x="248" y="929"/>
                  </a:lnTo>
                  <a:lnTo>
                    <a:pt x="250" y="927"/>
                  </a:lnTo>
                  <a:lnTo>
                    <a:pt x="250" y="929"/>
                  </a:lnTo>
                  <a:lnTo>
                    <a:pt x="248" y="929"/>
                  </a:lnTo>
                  <a:close/>
                  <a:moveTo>
                    <a:pt x="242" y="929"/>
                  </a:moveTo>
                  <a:lnTo>
                    <a:pt x="240" y="929"/>
                  </a:lnTo>
                  <a:lnTo>
                    <a:pt x="240" y="927"/>
                  </a:lnTo>
                  <a:lnTo>
                    <a:pt x="242" y="927"/>
                  </a:lnTo>
                  <a:lnTo>
                    <a:pt x="244" y="927"/>
                  </a:lnTo>
                  <a:lnTo>
                    <a:pt x="244" y="929"/>
                  </a:lnTo>
                  <a:lnTo>
                    <a:pt x="242" y="929"/>
                  </a:lnTo>
                  <a:close/>
                  <a:moveTo>
                    <a:pt x="230" y="923"/>
                  </a:moveTo>
                  <a:lnTo>
                    <a:pt x="230" y="925"/>
                  </a:lnTo>
                  <a:lnTo>
                    <a:pt x="229" y="925"/>
                  </a:lnTo>
                  <a:lnTo>
                    <a:pt x="229" y="923"/>
                  </a:lnTo>
                  <a:lnTo>
                    <a:pt x="230" y="923"/>
                  </a:lnTo>
                  <a:close/>
                  <a:moveTo>
                    <a:pt x="236" y="925"/>
                  </a:moveTo>
                  <a:lnTo>
                    <a:pt x="234" y="925"/>
                  </a:lnTo>
                  <a:lnTo>
                    <a:pt x="232" y="925"/>
                  </a:lnTo>
                  <a:lnTo>
                    <a:pt x="229" y="925"/>
                  </a:lnTo>
                  <a:lnTo>
                    <a:pt x="230" y="925"/>
                  </a:lnTo>
                  <a:lnTo>
                    <a:pt x="234" y="925"/>
                  </a:lnTo>
                  <a:lnTo>
                    <a:pt x="234" y="923"/>
                  </a:lnTo>
                  <a:lnTo>
                    <a:pt x="234" y="925"/>
                  </a:lnTo>
                  <a:lnTo>
                    <a:pt x="236" y="925"/>
                  </a:lnTo>
                  <a:close/>
                  <a:moveTo>
                    <a:pt x="234" y="923"/>
                  </a:moveTo>
                  <a:lnTo>
                    <a:pt x="232" y="923"/>
                  </a:lnTo>
                  <a:lnTo>
                    <a:pt x="232" y="925"/>
                  </a:lnTo>
                  <a:lnTo>
                    <a:pt x="230" y="925"/>
                  </a:lnTo>
                  <a:lnTo>
                    <a:pt x="230" y="923"/>
                  </a:lnTo>
                  <a:lnTo>
                    <a:pt x="232" y="923"/>
                  </a:lnTo>
                  <a:lnTo>
                    <a:pt x="234" y="923"/>
                  </a:lnTo>
                  <a:close/>
                  <a:moveTo>
                    <a:pt x="1300" y="923"/>
                  </a:moveTo>
                  <a:lnTo>
                    <a:pt x="1300" y="925"/>
                  </a:lnTo>
                  <a:lnTo>
                    <a:pt x="1300" y="923"/>
                  </a:lnTo>
                  <a:close/>
                  <a:moveTo>
                    <a:pt x="223" y="923"/>
                  </a:moveTo>
                  <a:lnTo>
                    <a:pt x="225" y="923"/>
                  </a:lnTo>
                  <a:lnTo>
                    <a:pt x="225" y="921"/>
                  </a:lnTo>
                  <a:lnTo>
                    <a:pt x="225" y="923"/>
                  </a:lnTo>
                  <a:lnTo>
                    <a:pt x="227" y="923"/>
                  </a:lnTo>
                  <a:lnTo>
                    <a:pt x="225" y="923"/>
                  </a:lnTo>
                  <a:lnTo>
                    <a:pt x="223" y="923"/>
                  </a:lnTo>
                  <a:lnTo>
                    <a:pt x="221" y="923"/>
                  </a:lnTo>
                  <a:lnTo>
                    <a:pt x="221" y="921"/>
                  </a:lnTo>
                  <a:lnTo>
                    <a:pt x="223" y="921"/>
                  </a:lnTo>
                  <a:lnTo>
                    <a:pt x="223" y="923"/>
                  </a:lnTo>
                  <a:close/>
                  <a:moveTo>
                    <a:pt x="1361" y="919"/>
                  </a:moveTo>
                  <a:lnTo>
                    <a:pt x="1361" y="921"/>
                  </a:lnTo>
                  <a:lnTo>
                    <a:pt x="1359" y="921"/>
                  </a:lnTo>
                  <a:lnTo>
                    <a:pt x="1359" y="919"/>
                  </a:lnTo>
                  <a:lnTo>
                    <a:pt x="1361" y="919"/>
                  </a:lnTo>
                  <a:close/>
                  <a:moveTo>
                    <a:pt x="198" y="919"/>
                  </a:moveTo>
                  <a:lnTo>
                    <a:pt x="198" y="917"/>
                  </a:lnTo>
                  <a:lnTo>
                    <a:pt x="198" y="919"/>
                  </a:lnTo>
                  <a:close/>
                  <a:moveTo>
                    <a:pt x="236" y="919"/>
                  </a:moveTo>
                  <a:lnTo>
                    <a:pt x="236" y="921"/>
                  </a:lnTo>
                  <a:lnTo>
                    <a:pt x="234" y="921"/>
                  </a:lnTo>
                  <a:lnTo>
                    <a:pt x="234" y="923"/>
                  </a:lnTo>
                  <a:lnTo>
                    <a:pt x="232" y="921"/>
                  </a:lnTo>
                  <a:lnTo>
                    <a:pt x="232" y="923"/>
                  </a:lnTo>
                  <a:lnTo>
                    <a:pt x="230" y="923"/>
                  </a:lnTo>
                  <a:lnTo>
                    <a:pt x="230" y="921"/>
                  </a:lnTo>
                  <a:lnTo>
                    <a:pt x="230" y="919"/>
                  </a:lnTo>
                  <a:lnTo>
                    <a:pt x="230" y="921"/>
                  </a:lnTo>
                  <a:lnTo>
                    <a:pt x="232" y="919"/>
                  </a:lnTo>
                  <a:lnTo>
                    <a:pt x="234" y="919"/>
                  </a:lnTo>
                  <a:lnTo>
                    <a:pt x="234" y="917"/>
                  </a:lnTo>
                  <a:lnTo>
                    <a:pt x="236" y="919"/>
                  </a:lnTo>
                  <a:close/>
                  <a:moveTo>
                    <a:pt x="1308" y="919"/>
                  </a:moveTo>
                  <a:lnTo>
                    <a:pt x="1308" y="917"/>
                  </a:lnTo>
                  <a:lnTo>
                    <a:pt x="1308" y="919"/>
                  </a:lnTo>
                  <a:close/>
                  <a:moveTo>
                    <a:pt x="196" y="919"/>
                  </a:moveTo>
                  <a:lnTo>
                    <a:pt x="196" y="917"/>
                  </a:lnTo>
                  <a:lnTo>
                    <a:pt x="198" y="917"/>
                  </a:lnTo>
                  <a:lnTo>
                    <a:pt x="196" y="917"/>
                  </a:lnTo>
                  <a:lnTo>
                    <a:pt x="198" y="919"/>
                  </a:lnTo>
                  <a:lnTo>
                    <a:pt x="196" y="919"/>
                  </a:lnTo>
                  <a:close/>
                  <a:moveTo>
                    <a:pt x="1334" y="917"/>
                  </a:moveTo>
                  <a:lnTo>
                    <a:pt x="1334" y="919"/>
                  </a:lnTo>
                  <a:lnTo>
                    <a:pt x="1333" y="919"/>
                  </a:lnTo>
                  <a:lnTo>
                    <a:pt x="1333" y="917"/>
                  </a:lnTo>
                  <a:lnTo>
                    <a:pt x="1334" y="917"/>
                  </a:lnTo>
                  <a:close/>
                  <a:moveTo>
                    <a:pt x="230" y="917"/>
                  </a:moveTo>
                  <a:lnTo>
                    <a:pt x="230" y="919"/>
                  </a:lnTo>
                  <a:lnTo>
                    <a:pt x="229" y="919"/>
                  </a:lnTo>
                  <a:lnTo>
                    <a:pt x="227" y="919"/>
                  </a:lnTo>
                  <a:lnTo>
                    <a:pt x="225" y="919"/>
                  </a:lnTo>
                  <a:lnTo>
                    <a:pt x="225" y="917"/>
                  </a:lnTo>
                  <a:lnTo>
                    <a:pt x="227" y="917"/>
                  </a:lnTo>
                  <a:lnTo>
                    <a:pt x="227" y="919"/>
                  </a:lnTo>
                  <a:lnTo>
                    <a:pt x="227" y="917"/>
                  </a:lnTo>
                  <a:lnTo>
                    <a:pt x="229" y="917"/>
                  </a:lnTo>
                  <a:lnTo>
                    <a:pt x="230" y="917"/>
                  </a:lnTo>
                  <a:close/>
                  <a:moveTo>
                    <a:pt x="209" y="917"/>
                  </a:moveTo>
                  <a:lnTo>
                    <a:pt x="215" y="919"/>
                  </a:lnTo>
                  <a:lnTo>
                    <a:pt x="215" y="921"/>
                  </a:lnTo>
                  <a:lnTo>
                    <a:pt x="217" y="921"/>
                  </a:lnTo>
                  <a:lnTo>
                    <a:pt x="217" y="919"/>
                  </a:lnTo>
                  <a:lnTo>
                    <a:pt x="217" y="921"/>
                  </a:lnTo>
                  <a:lnTo>
                    <a:pt x="219" y="923"/>
                  </a:lnTo>
                  <a:lnTo>
                    <a:pt x="221" y="923"/>
                  </a:lnTo>
                  <a:lnTo>
                    <a:pt x="223" y="923"/>
                  </a:lnTo>
                  <a:lnTo>
                    <a:pt x="225" y="925"/>
                  </a:lnTo>
                  <a:lnTo>
                    <a:pt x="223" y="925"/>
                  </a:lnTo>
                  <a:lnTo>
                    <a:pt x="225" y="925"/>
                  </a:lnTo>
                  <a:lnTo>
                    <a:pt x="227" y="925"/>
                  </a:lnTo>
                  <a:lnTo>
                    <a:pt x="225" y="925"/>
                  </a:lnTo>
                  <a:lnTo>
                    <a:pt x="227" y="925"/>
                  </a:lnTo>
                  <a:lnTo>
                    <a:pt x="229" y="925"/>
                  </a:lnTo>
                  <a:lnTo>
                    <a:pt x="229" y="927"/>
                  </a:lnTo>
                  <a:lnTo>
                    <a:pt x="230" y="927"/>
                  </a:lnTo>
                  <a:lnTo>
                    <a:pt x="232" y="927"/>
                  </a:lnTo>
                  <a:lnTo>
                    <a:pt x="234" y="927"/>
                  </a:lnTo>
                  <a:lnTo>
                    <a:pt x="236" y="927"/>
                  </a:lnTo>
                  <a:lnTo>
                    <a:pt x="238" y="927"/>
                  </a:lnTo>
                  <a:lnTo>
                    <a:pt x="238" y="929"/>
                  </a:lnTo>
                  <a:lnTo>
                    <a:pt x="240" y="929"/>
                  </a:lnTo>
                  <a:lnTo>
                    <a:pt x="242" y="929"/>
                  </a:lnTo>
                  <a:lnTo>
                    <a:pt x="244" y="929"/>
                  </a:lnTo>
                  <a:lnTo>
                    <a:pt x="244" y="931"/>
                  </a:lnTo>
                  <a:lnTo>
                    <a:pt x="246" y="929"/>
                  </a:lnTo>
                  <a:lnTo>
                    <a:pt x="248" y="931"/>
                  </a:lnTo>
                  <a:lnTo>
                    <a:pt x="248" y="933"/>
                  </a:lnTo>
                  <a:lnTo>
                    <a:pt x="250" y="933"/>
                  </a:lnTo>
                  <a:lnTo>
                    <a:pt x="250" y="935"/>
                  </a:lnTo>
                  <a:lnTo>
                    <a:pt x="250" y="937"/>
                  </a:lnTo>
                  <a:lnTo>
                    <a:pt x="252" y="937"/>
                  </a:lnTo>
                  <a:lnTo>
                    <a:pt x="252" y="939"/>
                  </a:lnTo>
                  <a:lnTo>
                    <a:pt x="252" y="940"/>
                  </a:lnTo>
                  <a:lnTo>
                    <a:pt x="257" y="946"/>
                  </a:lnTo>
                  <a:lnTo>
                    <a:pt x="255" y="946"/>
                  </a:lnTo>
                  <a:lnTo>
                    <a:pt x="255" y="948"/>
                  </a:lnTo>
                  <a:lnTo>
                    <a:pt x="257" y="948"/>
                  </a:lnTo>
                  <a:lnTo>
                    <a:pt x="257" y="950"/>
                  </a:lnTo>
                  <a:lnTo>
                    <a:pt x="259" y="950"/>
                  </a:lnTo>
                  <a:lnTo>
                    <a:pt x="259" y="952"/>
                  </a:lnTo>
                  <a:lnTo>
                    <a:pt x="261" y="952"/>
                  </a:lnTo>
                  <a:lnTo>
                    <a:pt x="261" y="954"/>
                  </a:lnTo>
                  <a:lnTo>
                    <a:pt x="263" y="954"/>
                  </a:lnTo>
                  <a:lnTo>
                    <a:pt x="265" y="954"/>
                  </a:lnTo>
                  <a:lnTo>
                    <a:pt x="265" y="956"/>
                  </a:lnTo>
                  <a:lnTo>
                    <a:pt x="267" y="956"/>
                  </a:lnTo>
                  <a:lnTo>
                    <a:pt x="269" y="956"/>
                  </a:lnTo>
                  <a:lnTo>
                    <a:pt x="269" y="958"/>
                  </a:lnTo>
                  <a:lnTo>
                    <a:pt x="271" y="958"/>
                  </a:lnTo>
                  <a:lnTo>
                    <a:pt x="273" y="958"/>
                  </a:lnTo>
                  <a:lnTo>
                    <a:pt x="273" y="960"/>
                  </a:lnTo>
                  <a:lnTo>
                    <a:pt x="275" y="960"/>
                  </a:lnTo>
                  <a:lnTo>
                    <a:pt x="275" y="962"/>
                  </a:lnTo>
                  <a:lnTo>
                    <a:pt x="275" y="964"/>
                  </a:lnTo>
                  <a:lnTo>
                    <a:pt x="275" y="965"/>
                  </a:lnTo>
                  <a:lnTo>
                    <a:pt x="277" y="965"/>
                  </a:lnTo>
                  <a:lnTo>
                    <a:pt x="278" y="967"/>
                  </a:lnTo>
                  <a:lnTo>
                    <a:pt x="277" y="967"/>
                  </a:lnTo>
                  <a:lnTo>
                    <a:pt x="278" y="967"/>
                  </a:lnTo>
                  <a:lnTo>
                    <a:pt x="278" y="969"/>
                  </a:lnTo>
                  <a:lnTo>
                    <a:pt x="277" y="969"/>
                  </a:lnTo>
                  <a:lnTo>
                    <a:pt x="278" y="971"/>
                  </a:lnTo>
                  <a:lnTo>
                    <a:pt x="278" y="973"/>
                  </a:lnTo>
                  <a:lnTo>
                    <a:pt x="278" y="975"/>
                  </a:lnTo>
                  <a:lnTo>
                    <a:pt x="280" y="973"/>
                  </a:lnTo>
                  <a:lnTo>
                    <a:pt x="280" y="971"/>
                  </a:lnTo>
                  <a:lnTo>
                    <a:pt x="280" y="973"/>
                  </a:lnTo>
                  <a:lnTo>
                    <a:pt x="282" y="973"/>
                  </a:lnTo>
                  <a:lnTo>
                    <a:pt x="282" y="975"/>
                  </a:lnTo>
                  <a:lnTo>
                    <a:pt x="282" y="977"/>
                  </a:lnTo>
                  <a:lnTo>
                    <a:pt x="280" y="977"/>
                  </a:lnTo>
                  <a:lnTo>
                    <a:pt x="280" y="979"/>
                  </a:lnTo>
                  <a:lnTo>
                    <a:pt x="278" y="979"/>
                  </a:lnTo>
                  <a:lnTo>
                    <a:pt x="278" y="981"/>
                  </a:lnTo>
                  <a:lnTo>
                    <a:pt x="278" y="979"/>
                  </a:lnTo>
                  <a:lnTo>
                    <a:pt x="277" y="979"/>
                  </a:lnTo>
                  <a:lnTo>
                    <a:pt x="275" y="979"/>
                  </a:lnTo>
                  <a:lnTo>
                    <a:pt x="273" y="979"/>
                  </a:lnTo>
                  <a:lnTo>
                    <a:pt x="269" y="977"/>
                  </a:lnTo>
                  <a:lnTo>
                    <a:pt x="265" y="975"/>
                  </a:lnTo>
                  <a:lnTo>
                    <a:pt x="265" y="973"/>
                  </a:lnTo>
                  <a:lnTo>
                    <a:pt x="263" y="973"/>
                  </a:lnTo>
                  <a:lnTo>
                    <a:pt x="263" y="975"/>
                  </a:lnTo>
                  <a:lnTo>
                    <a:pt x="261" y="973"/>
                  </a:lnTo>
                  <a:lnTo>
                    <a:pt x="259" y="973"/>
                  </a:lnTo>
                  <a:lnTo>
                    <a:pt x="259" y="971"/>
                  </a:lnTo>
                  <a:lnTo>
                    <a:pt x="257" y="971"/>
                  </a:lnTo>
                  <a:lnTo>
                    <a:pt x="253" y="969"/>
                  </a:lnTo>
                  <a:lnTo>
                    <a:pt x="252" y="967"/>
                  </a:lnTo>
                  <a:lnTo>
                    <a:pt x="253" y="967"/>
                  </a:lnTo>
                  <a:lnTo>
                    <a:pt x="253" y="965"/>
                  </a:lnTo>
                  <a:lnTo>
                    <a:pt x="255" y="965"/>
                  </a:lnTo>
                  <a:lnTo>
                    <a:pt x="255" y="964"/>
                  </a:lnTo>
                  <a:lnTo>
                    <a:pt x="257" y="964"/>
                  </a:lnTo>
                  <a:lnTo>
                    <a:pt x="257" y="962"/>
                  </a:lnTo>
                  <a:lnTo>
                    <a:pt x="259" y="962"/>
                  </a:lnTo>
                  <a:lnTo>
                    <a:pt x="259" y="960"/>
                  </a:lnTo>
                  <a:lnTo>
                    <a:pt x="259" y="958"/>
                  </a:lnTo>
                  <a:lnTo>
                    <a:pt x="257" y="958"/>
                  </a:lnTo>
                  <a:lnTo>
                    <a:pt x="257" y="960"/>
                  </a:lnTo>
                  <a:lnTo>
                    <a:pt x="257" y="962"/>
                  </a:lnTo>
                  <a:lnTo>
                    <a:pt x="257" y="964"/>
                  </a:lnTo>
                  <a:lnTo>
                    <a:pt x="255" y="964"/>
                  </a:lnTo>
                  <a:lnTo>
                    <a:pt x="253" y="964"/>
                  </a:lnTo>
                  <a:lnTo>
                    <a:pt x="252" y="964"/>
                  </a:lnTo>
                  <a:lnTo>
                    <a:pt x="250" y="964"/>
                  </a:lnTo>
                  <a:lnTo>
                    <a:pt x="252" y="964"/>
                  </a:lnTo>
                  <a:lnTo>
                    <a:pt x="250" y="964"/>
                  </a:lnTo>
                  <a:lnTo>
                    <a:pt x="250" y="962"/>
                  </a:lnTo>
                  <a:lnTo>
                    <a:pt x="250" y="964"/>
                  </a:lnTo>
                  <a:lnTo>
                    <a:pt x="248" y="965"/>
                  </a:lnTo>
                  <a:lnTo>
                    <a:pt x="246" y="965"/>
                  </a:lnTo>
                  <a:lnTo>
                    <a:pt x="246" y="964"/>
                  </a:lnTo>
                  <a:lnTo>
                    <a:pt x="244" y="964"/>
                  </a:lnTo>
                  <a:lnTo>
                    <a:pt x="244" y="962"/>
                  </a:lnTo>
                  <a:lnTo>
                    <a:pt x="242" y="962"/>
                  </a:lnTo>
                  <a:lnTo>
                    <a:pt x="242" y="960"/>
                  </a:lnTo>
                  <a:lnTo>
                    <a:pt x="242" y="962"/>
                  </a:lnTo>
                  <a:lnTo>
                    <a:pt x="244" y="962"/>
                  </a:lnTo>
                  <a:lnTo>
                    <a:pt x="244" y="960"/>
                  </a:lnTo>
                  <a:lnTo>
                    <a:pt x="246" y="960"/>
                  </a:lnTo>
                  <a:lnTo>
                    <a:pt x="246" y="958"/>
                  </a:lnTo>
                  <a:lnTo>
                    <a:pt x="244" y="960"/>
                  </a:lnTo>
                  <a:lnTo>
                    <a:pt x="244" y="958"/>
                  </a:lnTo>
                  <a:lnTo>
                    <a:pt x="244" y="956"/>
                  </a:lnTo>
                  <a:lnTo>
                    <a:pt x="244" y="958"/>
                  </a:lnTo>
                  <a:lnTo>
                    <a:pt x="242" y="958"/>
                  </a:lnTo>
                  <a:lnTo>
                    <a:pt x="242" y="956"/>
                  </a:lnTo>
                  <a:lnTo>
                    <a:pt x="242" y="954"/>
                  </a:lnTo>
                  <a:lnTo>
                    <a:pt x="242" y="956"/>
                  </a:lnTo>
                  <a:lnTo>
                    <a:pt x="242" y="958"/>
                  </a:lnTo>
                  <a:lnTo>
                    <a:pt x="242" y="956"/>
                  </a:lnTo>
                  <a:lnTo>
                    <a:pt x="240" y="956"/>
                  </a:lnTo>
                  <a:lnTo>
                    <a:pt x="240" y="958"/>
                  </a:lnTo>
                  <a:lnTo>
                    <a:pt x="238" y="956"/>
                  </a:lnTo>
                  <a:lnTo>
                    <a:pt x="240" y="956"/>
                  </a:lnTo>
                  <a:lnTo>
                    <a:pt x="240" y="954"/>
                  </a:lnTo>
                  <a:lnTo>
                    <a:pt x="240" y="952"/>
                  </a:lnTo>
                  <a:lnTo>
                    <a:pt x="240" y="954"/>
                  </a:lnTo>
                  <a:lnTo>
                    <a:pt x="240" y="956"/>
                  </a:lnTo>
                  <a:lnTo>
                    <a:pt x="238" y="956"/>
                  </a:lnTo>
                  <a:lnTo>
                    <a:pt x="238" y="954"/>
                  </a:lnTo>
                  <a:lnTo>
                    <a:pt x="238" y="952"/>
                  </a:lnTo>
                  <a:lnTo>
                    <a:pt x="236" y="954"/>
                  </a:lnTo>
                  <a:lnTo>
                    <a:pt x="236" y="952"/>
                  </a:lnTo>
                  <a:lnTo>
                    <a:pt x="234" y="952"/>
                  </a:lnTo>
                  <a:lnTo>
                    <a:pt x="236" y="954"/>
                  </a:lnTo>
                  <a:lnTo>
                    <a:pt x="234" y="954"/>
                  </a:lnTo>
                  <a:lnTo>
                    <a:pt x="232" y="954"/>
                  </a:lnTo>
                  <a:lnTo>
                    <a:pt x="232" y="952"/>
                  </a:lnTo>
                  <a:lnTo>
                    <a:pt x="232" y="954"/>
                  </a:lnTo>
                  <a:lnTo>
                    <a:pt x="230" y="954"/>
                  </a:lnTo>
                  <a:lnTo>
                    <a:pt x="230" y="952"/>
                  </a:lnTo>
                  <a:lnTo>
                    <a:pt x="230" y="950"/>
                  </a:lnTo>
                  <a:lnTo>
                    <a:pt x="230" y="948"/>
                  </a:lnTo>
                  <a:lnTo>
                    <a:pt x="232" y="948"/>
                  </a:lnTo>
                  <a:lnTo>
                    <a:pt x="234" y="948"/>
                  </a:lnTo>
                  <a:lnTo>
                    <a:pt x="236" y="948"/>
                  </a:lnTo>
                  <a:lnTo>
                    <a:pt x="238" y="946"/>
                  </a:lnTo>
                  <a:lnTo>
                    <a:pt x="236" y="946"/>
                  </a:lnTo>
                  <a:lnTo>
                    <a:pt x="234" y="946"/>
                  </a:lnTo>
                  <a:lnTo>
                    <a:pt x="234" y="948"/>
                  </a:lnTo>
                  <a:lnTo>
                    <a:pt x="232" y="946"/>
                  </a:lnTo>
                  <a:lnTo>
                    <a:pt x="232" y="944"/>
                  </a:lnTo>
                  <a:lnTo>
                    <a:pt x="232" y="946"/>
                  </a:lnTo>
                  <a:lnTo>
                    <a:pt x="230" y="946"/>
                  </a:lnTo>
                  <a:lnTo>
                    <a:pt x="229" y="942"/>
                  </a:lnTo>
                  <a:lnTo>
                    <a:pt x="229" y="940"/>
                  </a:lnTo>
                  <a:lnTo>
                    <a:pt x="229" y="942"/>
                  </a:lnTo>
                  <a:lnTo>
                    <a:pt x="227" y="940"/>
                  </a:lnTo>
                  <a:lnTo>
                    <a:pt x="227" y="939"/>
                  </a:lnTo>
                  <a:lnTo>
                    <a:pt x="227" y="940"/>
                  </a:lnTo>
                  <a:lnTo>
                    <a:pt x="227" y="942"/>
                  </a:lnTo>
                  <a:lnTo>
                    <a:pt x="225" y="942"/>
                  </a:lnTo>
                  <a:lnTo>
                    <a:pt x="225" y="940"/>
                  </a:lnTo>
                  <a:lnTo>
                    <a:pt x="225" y="939"/>
                  </a:lnTo>
                  <a:lnTo>
                    <a:pt x="225" y="940"/>
                  </a:lnTo>
                  <a:lnTo>
                    <a:pt x="225" y="942"/>
                  </a:lnTo>
                  <a:lnTo>
                    <a:pt x="223" y="942"/>
                  </a:lnTo>
                  <a:lnTo>
                    <a:pt x="221" y="942"/>
                  </a:lnTo>
                  <a:lnTo>
                    <a:pt x="219" y="940"/>
                  </a:lnTo>
                  <a:lnTo>
                    <a:pt x="219" y="939"/>
                  </a:lnTo>
                  <a:lnTo>
                    <a:pt x="221" y="939"/>
                  </a:lnTo>
                  <a:lnTo>
                    <a:pt x="221" y="937"/>
                  </a:lnTo>
                  <a:lnTo>
                    <a:pt x="223" y="937"/>
                  </a:lnTo>
                  <a:lnTo>
                    <a:pt x="223" y="935"/>
                  </a:lnTo>
                  <a:lnTo>
                    <a:pt x="221" y="935"/>
                  </a:lnTo>
                  <a:lnTo>
                    <a:pt x="221" y="937"/>
                  </a:lnTo>
                  <a:lnTo>
                    <a:pt x="219" y="937"/>
                  </a:lnTo>
                  <a:lnTo>
                    <a:pt x="219" y="935"/>
                  </a:lnTo>
                  <a:lnTo>
                    <a:pt x="219" y="937"/>
                  </a:lnTo>
                  <a:lnTo>
                    <a:pt x="219" y="939"/>
                  </a:lnTo>
                  <a:lnTo>
                    <a:pt x="217" y="939"/>
                  </a:lnTo>
                  <a:lnTo>
                    <a:pt x="217" y="937"/>
                  </a:lnTo>
                  <a:lnTo>
                    <a:pt x="215" y="937"/>
                  </a:lnTo>
                  <a:lnTo>
                    <a:pt x="217" y="937"/>
                  </a:lnTo>
                  <a:lnTo>
                    <a:pt x="217" y="935"/>
                  </a:lnTo>
                  <a:lnTo>
                    <a:pt x="215" y="935"/>
                  </a:lnTo>
                  <a:lnTo>
                    <a:pt x="217" y="935"/>
                  </a:lnTo>
                  <a:lnTo>
                    <a:pt x="215" y="935"/>
                  </a:lnTo>
                  <a:lnTo>
                    <a:pt x="213" y="937"/>
                  </a:lnTo>
                  <a:lnTo>
                    <a:pt x="213" y="935"/>
                  </a:lnTo>
                  <a:lnTo>
                    <a:pt x="211" y="935"/>
                  </a:lnTo>
                  <a:lnTo>
                    <a:pt x="211" y="937"/>
                  </a:lnTo>
                  <a:lnTo>
                    <a:pt x="209" y="937"/>
                  </a:lnTo>
                  <a:lnTo>
                    <a:pt x="209" y="935"/>
                  </a:lnTo>
                  <a:lnTo>
                    <a:pt x="211" y="933"/>
                  </a:lnTo>
                  <a:lnTo>
                    <a:pt x="209" y="933"/>
                  </a:lnTo>
                  <a:lnTo>
                    <a:pt x="209" y="931"/>
                  </a:lnTo>
                  <a:lnTo>
                    <a:pt x="211" y="931"/>
                  </a:lnTo>
                  <a:lnTo>
                    <a:pt x="209" y="931"/>
                  </a:lnTo>
                  <a:lnTo>
                    <a:pt x="207" y="931"/>
                  </a:lnTo>
                  <a:lnTo>
                    <a:pt x="207" y="929"/>
                  </a:lnTo>
                  <a:lnTo>
                    <a:pt x="209" y="929"/>
                  </a:lnTo>
                  <a:lnTo>
                    <a:pt x="209" y="927"/>
                  </a:lnTo>
                  <a:lnTo>
                    <a:pt x="211" y="927"/>
                  </a:lnTo>
                  <a:lnTo>
                    <a:pt x="213" y="927"/>
                  </a:lnTo>
                  <a:lnTo>
                    <a:pt x="215" y="927"/>
                  </a:lnTo>
                  <a:lnTo>
                    <a:pt x="215" y="929"/>
                  </a:lnTo>
                  <a:lnTo>
                    <a:pt x="217" y="929"/>
                  </a:lnTo>
                  <a:lnTo>
                    <a:pt x="215" y="927"/>
                  </a:lnTo>
                  <a:lnTo>
                    <a:pt x="215" y="925"/>
                  </a:lnTo>
                  <a:lnTo>
                    <a:pt x="217" y="925"/>
                  </a:lnTo>
                  <a:lnTo>
                    <a:pt x="217" y="923"/>
                  </a:lnTo>
                  <a:lnTo>
                    <a:pt x="215" y="923"/>
                  </a:lnTo>
                  <a:lnTo>
                    <a:pt x="215" y="925"/>
                  </a:lnTo>
                  <a:lnTo>
                    <a:pt x="213" y="923"/>
                  </a:lnTo>
                  <a:lnTo>
                    <a:pt x="211" y="923"/>
                  </a:lnTo>
                  <a:lnTo>
                    <a:pt x="209" y="923"/>
                  </a:lnTo>
                  <a:lnTo>
                    <a:pt x="211" y="923"/>
                  </a:lnTo>
                  <a:lnTo>
                    <a:pt x="213" y="923"/>
                  </a:lnTo>
                  <a:lnTo>
                    <a:pt x="213" y="925"/>
                  </a:lnTo>
                  <a:lnTo>
                    <a:pt x="209" y="927"/>
                  </a:lnTo>
                  <a:lnTo>
                    <a:pt x="207" y="927"/>
                  </a:lnTo>
                  <a:lnTo>
                    <a:pt x="205" y="927"/>
                  </a:lnTo>
                  <a:lnTo>
                    <a:pt x="205" y="925"/>
                  </a:lnTo>
                  <a:lnTo>
                    <a:pt x="204" y="925"/>
                  </a:lnTo>
                  <a:lnTo>
                    <a:pt x="204" y="923"/>
                  </a:lnTo>
                  <a:lnTo>
                    <a:pt x="202" y="923"/>
                  </a:lnTo>
                  <a:lnTo>
                    <a:pt x="204" y="923"/>
                  </a:lnTo>
                  <a:lnTo>
                    <a:pt x="204" y="921"/>
                  </a:lnTo>
                  <a:lnTo>
                    <a:pt x="202" y="921"/>
                  </a:lnTo>
                  <a:lnTo>
                    <a:pt x="202" y="919"/>
                  </a:lnTo>
                  <a:lnTo>
                    <a:pt x="204" y="919"/>
                  </a:lnTo>
                  <a:lnTo>
                    <a:pt x="204" y="917"/>
                  </a:lnTo>
                  <a:lnTo>
                    <a:pt x="205" y="917"/>
                  </a:lnTo>
                  <a:lnTo>
                    <a:pt x="207" y="917"/>
                  </a:lnTo>
                  <a:lnTo>
                    <a:pt x="209" y="917"/>
                  </a:lnTo>
                  <a:close/>
                  <a:moveTo>
                    <a:pt x="213" y="917"/>
                  </a:moveTo>
                  <a:lnTo>
                    <a:pt x="211" y="917"/>
                  </a:lnTo>
                  <a:lnTo>
                    <a:pt x="209" y="917"/>
                  </a:lnTo>
                  <a:lnTo>
                    <a:pt x="211" y="916"/>
                  </a:lnTo>
                  <a:lnTo>
                    <a:pt x="213" y="916"/>
                  </a:lnTo>
                  <a:lnTo>
                    <a:pt x="213" y="917"/>
                  </a:lnTo>
                  <a:close/>
                  <a:moveTo>
                    <a:pt x="209" y="916"/>
                  </a:moveTo>
                  <a:lnTo>
                    <a:pt x="209" y="917"/>
                  </a:lnTo>
                  <a:lnTo>
                    <a:pt x="209" y="916"/>
                  </a:lnTo>
                  <a:lnTo>
                    <a:pt x="207" y="916"/>
                  </a:lnTo>
                  <a:lnTo>
                    <a:pt x="209" y="916"/>
                  </a:lnTo>
                  <a:close/>
                  <a:moveTo>
                    <a:pt x="1359" y="916"/>
                  </a:moveTo>
                  <a:lnTo>
                    <a:pt x="1361" y="917"/>
                  </a:lnTo>
                  <a:lnTo>
                    <a:pt x="1359" y="917"/>
                  </a:lnTo>
                  <a:lnTo>
                    <a:pt x="1359" y="916"/>
                  </a:lnTo>
                  <a:lnTo>
                    <a:pt x="1359" y="914"/>
                  </a:lnTo>
                  <a:lnTo>
                    <a:pt x="1361" y="914"/>
                  </a:lnTo>
                  <a:lnTo>
                    <a:pt x="1361" y="916"/>
                  </a:lnTo>
                  <a:lnTo>
                    <a:pt x="1359" y="916"/>
                  </a:lnTo>
                  <a:close/>
                  <a:moveTo>
                    <a:pt x="215" y="912"/>
                  </a:moveTo>
                  <a:lnTo>
                    <a:pt x="213" y="912"/>
                  </a:lnTo>
                  <a:lnTo>
                    <a:pt x="215" y="912"/>
                  </a:lnTo>
                  <a:close/>
                  <a:moveTo>
                    <a:pt x="1311" y="912"/>
                  </a:moveTo>
                  <a:lnTo>
                    <a:pt x="1313" y="910"/>
                  </a:lnTo>
                  <a:lnTo>
                    <a:pt x="1315" y="910"/>
                  </a:lnTo>
                  <a:lnTo>
                    <a:pt x="1313" y="910"/>
                  </a:lnTo>
                  <a:lnTo>
                    <a:pt x="1311" y="912"/>
                  </a:lnTo>
                  <a:close/>
                  <a:moveTo>
                    <a:pt x="1315" y="908"/>
                  </a:moveTo>
                  <a:lnTo>
                    <a:pt x="1317" y="908"/>
                  </a:lnTo>
                  <a:lnTo>
                    <a:pt x="1315" y="908"/>
                  </a:lnTo>
                  <a:close/>
                  <a:moveTo>
                    <a:pt x="1315" y="906"/>
                  </a:moveTo>
                  <a:lnTo>
                    <a:pt x="1315" y="908"/>
                  </a:lnTo>
                  <a:lnTo>
                    <a:pt x="1313" y="908"/>
                  </a:lnTo>
                  <a:lnTo>
                    <a:pt x="1313" y="906"/>
                  </a:lnTo>
                  <a:lnTo>
                    <a:pt x="1315" y="906"/>
                  </a:lnTo>
                  <a:close/>
                  <a:moveTo>
                    <a:pt x="1356" y="898"/>
                  </a:moveTo>
                  <a:lnTo>
                    <a:pt x="1356" y="900"/>
                  </a:lnTo>
                  <a:lnTo>
                    <a:pt x="1356" y="902"/>
                  </a:lnTo>
                  <a:lnTo>
                    <a:pt x="1356" y="900"/>
                  </a:lnTo>
                  <a:lnTo>
                    <a:pt x="1357" y="900"/>
                  </a:lnTo>
                  <a:lnTo>
                    <a:pt x="1357" y="902"/>
                  </a:lnTo>
                  <a:lnTo>
                    <a:pt x="1359" y="902"/>
                  </a:lnTo>
                  <a:lnTo>
                    <a:pt x="1357" y="900"/>
                  </a:lnTo>
                  <a:lnTo>
                    <a:pt x="1357" y="898"/>
                  </a:lnTo>
                  <a:lnTo>
                    <a:pt x="1357" y="900"/>
                  </a:lnTo>
                  <a:lnTo>
                    <a:pt x="1359" y="898"/>
                  </a:lnTo>
                  <a:lnTo>
                    <a:pt x="1359" y="900"/>
                  </a:lnTo>
                  <a:lnTo>
                    <a:pt x="1359" y="898"/>
                  </a:lnTo>
                  <a:lnTo>
                    <a:pt x="1361" y="898"/>
                  </a:lnTo>
                  <a:lnTo>
                    <a:pt x="1363" y="898"/>
                  </a:lnTo>
                  <a:lnTo>
                    <a:pt x="1363" y="900"/>
                  </a:lnTo>
                  <a:lnTo>
                    <a:pt x="1361" y="900"/>
                  </a:lnTo>
                  <a:lnTo>
                    <a:pt x="1361" y="902"/>
                  </a:lnTo>
                  <a:lnTo>
                    <a:pt x="1361" y="904"/>
                  </a:lnTo>
                  <a:lnTo>
                    <a:pt x="1359" y="904"/>
                  </a:lnTo>
                  <a:lnTo>
                    <a:pt x="1359" y="906"/>
                  </a:lnTo>
                  <a:lnTo>
                    <a:pt x="1359" y="904"/>
                  </a:lnTo>
                  <a:lnTo>
                    <a:pt x="1359" y="906"/>
                  </a:lnTo>
                  <a:lnTo>
                    <a:pt x="1357" y="906"/>
                  </a:lnTo>
                  <a:lnTo>
                    <a:pt x="1356" y="904"/>
                  </a:lnTo>
                  <a:lnTo>
                    <a:pt x="1356" y="906"/>
                  </a:lnTo>
                  <a:lnTo>
                    <a:pt x="1356" y="904"/>
                  </a:lnTo>
                  <a:lnTo>
                    <a:pt x="1354" y="904"/>
                  </a:lnTo>
                  <a:lnTo>
                    <a:pt x="1354" y="906"/>
                  </a:lnTo>
                  <a:lnTo>
                    <a:pt x="1354" y="904"/>
                  </a:lnTo>
                  <a:lnTo>
                    <a:pt x="1352" y="904"/>
                  </a:lnTo>
                  <a:lnTo>
                    <a:pt x="1352" y="906"/>
                  </a:lnTo>
                  <a:lnTo>
                    <a:pt x="1354" y="906"/>
                  </a:lnTo>
                  <a:lnTo>
                    <a:pt x="1354" y="908"/>
                  </a:lnTo>
                  <a:lnTo>
                    <a:pt x="1352" y="908"/>
                  </a:lnTo>
                  <a:lnTo>
                    <a:pt x="1354" y="908"/>
                  </a:lnTo>
                  <a:lnTo>
                    <a:pt x="1352" y="908"/>
                  </a:lnTo>
                  <a:lnTo>
                    <a:pt x="1354" y="908"/>
                  </a:lnTo>
                  <a:lnTo>
                    <a:pt x="1354" y="910"/>
                  </a:lnTo>
                  <a:lnTo>
                    <a:pt x="1354" y="908"/>
                  </a:lnTo>
                  <a:lnTo>
                    <a:pt x="1356" y="908"/>
                  </a:lnTo>
                  <a:lnTo>
                    <a:pt x="1357" y="908"/>
                  </a:lnTo>
                  <a:lnTo>
                    <a:pt x="1357" y="910"/>
                  </a:lnTo>
                  <a:lnTo>
                    <a:pt x="1357" y="912"/>
                  </a:lnTo>
                  <a:lnTo>
                    <a:pt x="1356" y="912"/>
                  </a:lnTo>
                  <a:lnTo>
                    <a:pt x="1356" y="914"/>
                  </a:lnTo>
                  <a:lnTo>
                    <a:pt x="1357" y="914"/>
                  </a:lnTo>
                  <a:lnTo>
                    <a:pt x="1356" y="914"/>
                  </a:lnTo>
                  <a:lnTo>
                    <a:pt x="1356" y="916"/>
                  </a:lnTo>
                  <a:lnTo>
                    <a:pt x="1356" y="917"/>
                  </a:lnTo>
                  <a:lnTo>
                    <a:pt x="1356" y="916"/>
                  </a:lnTo>
                  <a:lnTo>
                    <a:pt x="1354" y="917"/>
                  </a:lnTo>
                  <a:lnTo>
                    <a:pt x="1354" y="919"/>
                  </a:lnTo>
                  <a:lnTo>
                    <a:pt x="1352" y="919"/>
                  </a:lnTo>
                  <a:lnTo>
                    <a:pt x="1352" y="921"/>
                  </a:lnTo>
                  <a:lnTo>
                    <a:pt x="1352" y="919"/>
                  </a:lnTo>
                  <a:lnTo>
                    <a:pt x="1352" y="917"/>
                  </a:lnTo>
                  <a:lnTo>
                    <a:pt x="1352" y="916"/>
                  </a:lnTo>
                  <a:lnTo>
                    <a:pt x="1350" y="917"/>
                  </a:lnTo>
                  <a:lnTo>
                    <a:pt x="1352" y="917"/>
                  </a:lnTo>
                  <a:lnTo>
                    <a:pt x="1352" y="919"/>
                  </a:lnTo>
                  <a:lnTo>
                    <a:pt x="1350" y="919"/>
                  </a:lnTo>
                  <a:lnTo>
                    <a:pt x="1350" y="921"/>
                  </a:lnTo>
                  <a:lnTo>
                    <a:pt x="1352" y="921"/>
                  </a:lnTo>
                  <a:lnTo>
                    <a:pt x="1352" y="923"/>
                  </a:lnTo>
                  <a:lnTo>
                    <a:pt x="1350" y="923"/>
                  </a:lnTo>
                  <a:lnTo>
                    <a:pt x="1350" y="925"/>
                  </a:lnTo>
                  <a:lnTo>
                    <a:pt x="1348" y="925"/>
                  </a:lnTo>
                  <a:lnTo>
                    <a:pt x="1350" y="927"/>
                  </a:lnTo>
                  <a:lnTo>
                    <a:pt x="1348" y="927"/>
                  </a:lnTo>
                  <a:lnTo>
                    <a:pt x="1348" y="929"/>
                  </a:lnTo>
                  <a:lnTo>
                    <a:pt x="1346" y="929"/>
                  </a:lnTo>
                  <a:lnTo>
                    <a:pt x="1346" y="931"/>
                  </a:lnTo>
                  <a:lnTo>
                    <a:pt x="1346" y="933"/>
                  </a:lnTo>
                  <a:lnTo>
                    <a:pt x="1344" y="935"/>
                  </a:lnTo>
                  <a:lnTo>
                    <a:pt x="1342" y="935"/>
                  </a:lnTo>
                  <a:lnTo>
                    <a:pt x="1342" y="937"/>
                  </a:lnTo>
                  <a:lnTo>
                    <a:pt x="1342" y="939"/>
                  </a:lnTo>
                  <a:lnTo>
                    <a:pt x="1340" y="940"/>
                  </a:lnTo>
                  <a:lnTo>
                    <a:pt x="1342" y="940"/>
                  </a:lnTo>
                  <a:lnTo>
                    <a:pt x="1342" y="942"/>
                  </a:lnTo>
                  <a:lnTo>
                    <a:pt x="1340" y="942"/>
                  </a:lnTo>
                  <a:lnTo>
                    <a:pt x="1340" y="944"/>
                  </a:lnTo>
                  <a:lnTo>
                    <a:pt x="1338" y="944"/>
                  </a:lnTo>
                  <a:lnTo>
                    <a:pt x="1340" y="944"/>
                  </a:lnTo>
                  <a:lnTo>
                    <a:pt x="1340" y="946"/>
                  </a:lnTo>
                  <a:lnTo>
                    <a:pt x="1340" y="948"/>
                  </a:lnTo>
                  <a:lnTo>
                    <a:pt x="1340" y="950"/>
                  </a:lnTo>
                  <a:lnTo>
                    <a:pt x="1340" y="948"/>
                  </a:lnTo>
                  <a:lnTo>
                    <a:pt x="1342" y="948"/>
                  </a:lnTo>
                  <a:lnTo>
                    <a:pt x="1342" y="946"/>
                  </a:lnTo>
                  <a:lnTo>
                    <a:pt x="1344" y="944"/>
                  </a:lnTo>
                  <a:lnTo>
                    <a:pt x="1344" y="942"/>
                  </a:lnTo>
                  <a:lnTo>
                    <a:pt x="1346" y="942"/>
                  </a:lnTo>
                  <a:lnTo>
                    <a:pt x="1346" y="940"/>
                  </a:lnTo>
                  <a:lnTo>
                    <a:pt x="1346" y="942"/>
                  </a:lnTo>
                  <a:lnTo>
                    <a:pt x="1346" y="940"/>
                  </a:lnTo>
                  <a:lnTo>
                    <a:pt x="1348" y="940"/>
                  </a:lnTo>
                  <a:lnTo>
                    <a:pt x="1348" y="939"/>
                  </a:lnTo>
                  <a:lnTo>
                    <a:pt x="1348" y="937"/>
                  </a:lnTo>
                  <a:lnTo>
                    <a:pt x="1350" y="937"/>
                  </a:lnTo>
                  <a:lnTo>
                    <a:pt x="1350" y="935"/>
                  </a:lnTo>
                  <a:lnTo>
                    <a:pt x="1352" y="935"/>
                  </a:lnTo>
                  <a:lnTo>
                    <a:pt x="1352" y="937"/>
                  </a:lnTo>
                  <a:lnTo>
                    <a:pt x="1352" y="939"/>
                  </a:lnTo>
                  <a:lnTo>
                    <a:pt x="1352" y="940"/>
                  </a:lnTo>
                  <a:lnTo>
                    <a:pt x="1350" y="940"/>
                  </a:lnTo>
                  <a:lnTo>
                    <a:pt x="1352" y="940"/>
                  </a:lnTo>
                  <a:lnTo>
                    <a:pt x="1352" y="939"/>
                  </a:lnTo>
                  <a:lnTo>
                    <a:pt x="1354" y="939"/>
                  </a:lnTo>
                  <a:lnTo>
                    <a:pt x="1352" y="939"/>
                  </a:lnTo>
                  <a:lnTo>
                    <a:pt x="1354" y="939"/>
                  </a:lnTo>
                  <a:lnTo>
                    <a:pt x="1356" y="939"/>
                  </a:lnTo>
                  <a:lnTo>
                    <a:pt x="1356" y="940"/>
                  </a:lnTo>
                  <a:lnTo>
                    <a:pt x="1357" y="940"/>
                  </a:lnTo>
                  <a:lnTo>
                    <a:pt x="1359" y="939"/>
                  </a:lnTo>
                  <a:lnTo>
                    <a:pt x="1361" y="939"/>
                  </a:lnTo>
                  <a:lnTo>
                    <a:pt x="1361" y="940"/>
                  </a:lnTo>
                  <a:lnTo>
                    <a:pt x="1359" y="940"/>
                  </a:lnTo>
                  <a:lnTo>
                    <a:pt x="1359" y="942"/>
                  </a:lnTo>
                  <a:lnTo>
                    <a:pt x="1357" y="942"/>
                  </a:lnTo>
                  <a:lnTo>
                    <a:pt x="1356" y="944"/>
                  </a:lnTo>
                  <a:lnTo>
                    <a:pt x="1354" y="944"/>
                  </a:lnTo>
                  <a:lnTo>
                    <a:pt x="1354" y="946"/>
                  </a:lnTo>
                  <a:lnTo>
                    <a:pt x="1352" y="946"/>
                  </a:lnTo>
                  <a:lnTo>
                    <a:pt x="1352" y="948"/>
                  </a:lnTo>
                  <a:lnTo>
                    <a:pt x="1350" y="948"/>
                  </a:lnTo>
                  <a:lnTo>
                    <a:pt x="1350" y="950"/>
                  </a:lnTo>
                  <a:lnTo>
                    <a:pt x="1352" y="948"/>
                  </a:lnTo>
                  <a:lnTo>
                    <a:pt x="1352" y="946"/>
                  </a:lnTo>
                  <a:lnTo>
                    <a:pt x="1354" y="946"/>
                  </a:lnTo>
                  <a:lnTo>
                    <a:pt x="1356" y="946"/>
                  </a:lnTo>
                  <a:lnTo>
                    <a:pt x="1354" y="946"/>
                  </a:lnTo>
                  <a:lnTo>
                    <a:pt x="1356" y="946"/>
                  </a:lnTo>
                  <a:lnTo>
                    <a:pt x="1356" y="948"/>
                  </a:lnTo>
                  <a:lnTo>
                    <a:pt x="1354" y="948"/>
                  </a:lnTo>
                  <a:lnTo>
                    <a:pt x="1356" y="948"/>
                  </a:lnTo>
                  <a:lnTo>
                    <a:pt x="1356" y="950"/>
                  </a:lnTo>
                  <a:lnTo>
                    <a:pt x="1354" y="950"/>
                  </a:lnTo>
                  <a:lnTo>
                    <a:pt x="1352" y="950"/>
                  </a:lnTo>
                  <a:lnTo>
                    <a:pt x="1352" y="952"/>
                  </a:lnTo>
                  <a:lnTo>
                    <a:pt x="1354" y="952"/>
                  </a:lnTo>
                  <a:lnTo>
                    <a:pt x="1356" y="950"/>
                  </a:lnTo>
                  <a:lnTo>
                    <a:pt x="1357" y="950"/>
                  </a:lnTo>
                  <a:lnTo>
                    <a:pt x="1357" y="952"/>
                  </a:lnTo>
                  <a:lnTo>
                    <a:pt x="1357" y="954"/>
                  </a:lnTo>
                  <a:lnTo>
                    <a:pt x="1357" y="952"/>
                  </a:lnTo>
                  <a:lnTo>
                    <a:pt x="1357" y="954"/>
                  </a:lnTo>
                  <a:lnTo>
                    <a:pt x="1359" y="954"/>
                  </a:lnTo>
                  <a:lnTo>
                    <a:pt x="1359" y="952"/>
                  </a:lnTo>
                  <a:lnTo>
                    <a:pt x="1361" y="952"/>
                  </a:lnTo>
                  <a:lnTo>
                    <a:pt x="1359" y="952"/>
                  </a:lnTo>
                  <a:lnTo>
                    <a:pt x="1359" y="954"/>
                  </a:lnTo>
                  <a:lnTo>
                    <a:pt x="1361" y="954"/>
                  </a:lnTo>
                  <a:lnTo>
                    <a:pt x="1361" y="952"/>
                  </a:lnTo>
                  <a:lnTo>
                    <a:pt x="1363" y="950"/>
                  </a:lnTo>
                  <a:lnTo>
                    <a:pt x="1363" y="952"/>
                  </a:lnTo>
                  <a:lnTo>
                    <a:pt x="1361" y="952"/>
                  </a:lnTo>
                  <a:lnTo>
                    <a:pt x="1363" y="952"/>
                  </a:lnTo>
                  <a:lnTo>
                    <a:pt x="1363" y="954"/>
                  </a:lnTo>
                  <a:lnTo>
                    <a:pt x="1361" y="954"/>
                  </a:lnTo>
                  <a:lnTo>
                    <a:pt x="1363" y="954"/>
                  </a:lnTo>
                  <a:lnTo>
                    <a:pt x="1363" y="956"/>
                  </a:lnTo>
                  <a:lnTo>
                    <a:pt x="1363" y="954"/>
                  </a:lnTo>
                  <a:lnTo>
                    <a:pt x="1365" y="954"/>
                  </a:lnTo>
                  <a:lnTo>
                    <a:pt x="1363" y="954"/>
                  </a:lnTo>
                  <a:lnTo>
                    <a:pt x="1363" y="956"/>
                  </a:lnTo>
                  <a:lnTo>
                    <a:pt x="1365" y="956"/>
                  </a:lnTo>
                  <a:lnTo>
                    <a:pt x="1363" y="956"/>
                  </a:lnTo>
                  <a:lnTo>
                    <a:pt x="1365" y="954"/>
                  </a:lnTo>
                  <a:lnTo>
                    <a:pt x="1365" y="952"/>
                  </a:lnTo>
                  <a:lnTo>
                    <a:pt x="1363" y="950"/>
                  </a:lnTo>
                  <a:lnTo>
                    <a:pt x="1365" y="950"/>
                  </a:lnTo>
                  <a:lnTo>
                    <a:pt x="1367" y="950"/>
                  </a:lnTo>
                  <a:lnTo>
                    <a:pt x="1367" y="952"/>
                  </a:lnTo>
                  <a:lnTo>
                    <a:pt x="1367" y="954"/>
                  </a:lnTo>
                  <a:lnTo>
                    <a:pt x="1365" y="954"/>
                  </a:lnTo>
                  <a:lnTo>
                    <a:pt x="1365" y="956"/>
                  </a:lnTo>
                  <a:lnTo>
                    <a:pt x="1365" y="958"/>
                  </a:lnTo>
                  <a:lnTo>
                    <a:pt x="1363" y="958"/>
                  </a:lnTo>
                  <a:lnTo>
                    <a:pt x="1363" y="960"/>
                  </a:lnTo>
                  <a:lnTo>
                    <a:pt x="1363" y="962"/>
                  </a:lnTo>
                  <a:lnTo>
                    <a:pt x="1365" y="962"/>
                  </a:lnTo>
                  <a:lnTo>
                    <a:pt x="1367" y="960"/>
                  </a:lnTo>
                  <a:lnTo>
                    <a:pt x="1365" y="960"/>
                  </a:lnTo>
                  <a:lnTo>
                    <a:pt x="1365" y="962"/>
                  </a:lnTo>
                  <a:lnTo>
                    <a:pt x="1365" y="960"/>
                  </a:lnTo>
                  <a:lnTo>
                    <a:pt x="1365" y="958"/>
                  </a:lnTo>
                  <a:lnTo>
                    <a:pt x="1365" y="960"/>
                  </a:lnTo>
                  <a:lnTo>
                    <a:pt x="1365" y="958"/>
                  </a:lnTo>
                  <a:lnTo>
                    <a:pt x="1369" y="956"/>
                  </a:lnTo>
                  <a:lnTo>
                    <a:pt x="1367" y="956"/>
                  </a:lnTo>
                  <a:lnTo>
                    <a:pt x="1367" y="954"/>
                  </a:lnTo>
                  <a:lnTo>
                    <a:pt x="1369" y="954"/>
                  </a:lnTo>
                  <a:lnTo>
                    <a:pt x="1369" y="956"/>
                  </a:lnTo>
                  <a:lnTo>
                    <a:pt x="1369" y="954"/>
                  </a:lnTo>
                  <a:lnTo>
                    <a:pt x="1369" y="956"/>
                  </a:lnTo>
                  <a:lnTo>
                    <a:pt x="1369" y="958"/>
                  </a:lnTo>
                  <a:lnTo>
                    <a:pt x="1369" y="956"/>
                  </a:lnTo>
                  <a:lnTo>
                    <a:pt x="1371" y="956"/>
                  </a:lnTo>
                  <a:lnTo>
                    <a:pt x="1371" y="954"/>
                  </a:lnTo>
                  <a:lnTo>
                    <a:pt x="1371" y="956"/>
                  </a:lnTo>
                  <a:lnTo>
                    <a:pt x="1373" y="956"/>
                  </a:lnTo>
                  <a:lnTo>
                    <a:pt x="1373" y="954"/>
                  </a:lnTo>
                  <a:lnTo>
                    <a:pt x="1373" y="956"/>
                  </a:lnTo>
                  <a:lnTo>
                    <a:pt x="1373" y="954"/>
                  </a:lnTo>
                  <a:lnTo>
                    <a:pt x="1375" y="954"/>
                  </a:lnTo>
                  <a:lnTo>
                    <a:pt x="1375" y="952"/>
                  </a:lnTo>
                  <a:lnTo>
                    <a:pt x="1377" y="950"/>
                  </a:lnTo>
                  <a:lnTo>
                    <a:pt x="1379" y="950"/>
                  </a:lnTo>
                  <a:lnTo>
                    <a:pt x="1377" y="950"/>
                  </a:lnTo>
                  <a:lnTo>
                    <a:pt x="1377" y="952"/>
                  </a:lnTo>
                  <a:lnTo>
                    <a:pt x="1379" y="952"/>
                  </a:lnTo>
                  <a:lnTo>
                    <a:pt x="1377" y="954"/>
                  </a:lnTo>
                  <a:lnTo>
                    <a:pt x="1379" y="954"/>
                  </a:lnTo>
                  <a:lnTo>
                    <a:pt x="1379" y="956"/>
                  </a:lnTo>
                  <a:lnTo>
                    <a:pt x="1377" y="956"/>
                  </a:lnTo>
                  <a:lnTo>
                    <a:pt x="1379" y="956"/>
                  </a:lnTo>
                  <a:lnTo>
                    <a:pt x="1379" y="954"/>
                  </a:lnTo>
                  <a:lnTo>
                    <a:pt x="1379" y="952"/>
                  </a:lnTo>
                  <a:lnTo>
                    <a:pt x="1381" y="952"/>
                  </a:lnTo>
                  <a:lnTo>
                    <a:pt x="1381" y="954"/>
                  </a:lnTo>
                  <a:lnTo>
                    <a:pt x="1381" y="952"/>
                  </a:lnTo>
                  <a:lnTo>
                    <a:pt x="1381" y="954"/>
                  </a:lnTo>
                  <a:lnTo>
                    <a:pt x="1382" y="954"/>
                  </a:lnTo>
                  <a:lnTo>
                    <a:pt x="1381" y="954"/>
                  </a:lnTo>
                  <a:lnTo>
                    <a:pt x="1382" y="954"/>
                  </a:lnTo>
                  <a:lnTo>
                    <a:pt x="1382" y="952"/>
                  </a:lnTo>
                  <a:lnTo>
                    <a:pt x="1384" y="952"/>
                  </a:lnTo>
                  <a:lnTo>
                    <a:pt x="1386" y="952"/>
                  </a:lnTo>
                  <a:lnTo>
                    <a:pt x="1386" y="954"/>
                  </a:lnTo>
                  <a:lnTo>
                    <a:pt x="1388" y="954"/>
                  </a:lnTo>
                  <a:lnTo>
                    <a:pt x="1390" y="954"/>
                  </a:lnTo>
                  <a:lnTo>
                    <a:pt x="1390" y="956"/>
                  </a:lnTo>
                  <a:lnTo>
                    <a:pt x="1392" y="956"/>
                  </a:lnTo>
                  <a:lnTo>
                    <a:pt x="1394" y="956"/>
                  </a:lnTo>
                  <a:lnTo>
                    <a:pt x="1394" y="958"/>
                  </a:lnTo>
                  <a:lnTo>
                    <a:pt x="1392" y="958"/>
                  </a:lnTo>
                  <a:lnTo>
                    <a:pt x="1392" y="960"/>
                  </a:lnTo>
                  <a:lnTo>
                    <a:pt x="1390" y="960"/>
                  </a:lnTo>
                  <a:lnTo>
                    <a:pt x="1392" y="962"/>
                  </a:lnTo>
                  <a:lnTo>
                    <a:pt x="1388" y="964"/>
                  </a:lnTo>
                  <a:lnTo>
                    <a:pt x="1388" y="962"/>
                  </a:lnTo>
                  <a:lnTo>
                    <a:pt x="1388" y="964"/>
                  </a:lnTo>
                  <a:lnTo>
                    <a:pt x="1390" y="964"/>
                  </a:lnTo>
                  <a:lnTo>
                    <a:pt x="1388" y="964"/>
                  </a:lnTo>
                  <a:lnTo>
                    <a:pt x="1386" y="964"/>
                  </a:lnTo>
                  <a:lnTo>
                    <a:pt x="1388" y="964"/>
                  </a:lnTo>
                  <a:lnTo>
                    <a:pt x="1388" y="965"/>
                  </a:lnTo>
                  <a:lnTo>
                    <a:pt x="1386" y="965"/>
                  </a:lnTo>
                  <a:lnTo>
                    <a:pt x="1386" y="967"/>
                  </a:lnTo>
                  <a:lnTo>
                    <a:pt x="1384" y="967"/>
                  </a:lnTo>
                  <a:lnTo>
                    <a:pt x="1382" y="967"/>
                  </a:lnTo>
                  <a:lnTo>
                    <a:pt x="1382" y="969"/>
                  </a:lnTo>
                  <a:lnTo>
                    <a:pt x="1384" y="967"/>
                  </a:lnTo>
                  <a:lnTo>
                    <a:pt x="1384" y="969"/>
                  </a:lnTo>
                  <a:lnTo>
                    <a:pt x="1386" y="969"/>
                  </a:lnTo>
                  <a:lnTo>
                    <a:pt x="1386" y="967"/>
                  </a:lnTo>
                  <a:lnTo>
                    <a:pt x="1388" y="967"/>
                  </a:lnTo>
                  <a:lnTo>
                    <a:pt x="1386" y="967"/>
                  </a:lnTo>
                  <a:lnTo>
                    <a:pt x="1386" y="969"/>
                  </a:lnTo>
                  <a:lnTo>
                    <a:pt x="1388" y="969"/>
                  </a:lnTo>
                  <a:lnTo>
                    <a:pt x="1386" y="969"/>
                  </a:lnTo>
                  <a:lnTo>
                    <a:pt x="1384" y="969"/>
                  </a:lnTo>
                  <a:lnTo>
                    <a:pt x="1386" y="969"/>
                  </a:lnTo>
                  <a:lnTo>
                    <a:pt x="1386" y="971"/>
                  </a:lnTo>
                  <a:lnTo>
                    <a:pt x="1386" y="973"/>
                  </a:lnTo>
                  <a:lnTo>
                    <a:pt x="1388" y="971"/>
                  </a:lnTo>
                  <a:lnTo>
                    <a:pt x="1386" y="971"/>
                  </a:lnTo>
                  <a:lnTo>
                    <a:pt x="1386" y="969"/>
                  </a:lnTo>
                  <a:lnTo>
                    <a:pt x="1388" y="969"/>
                  </a:lnTo>
                  <a:lnTo>
                    <a:pt x="1388" y="971"/>
                  </a:lnTo>
                  <a:lnTo>
                    <a:pt x="1390" y="971"/>
                  </a:lnTo>
                  <a:lnTo>
                    <a:pt x="1392" y="971"/>
                  </a:lnTo>
                  <a:lnTo>
                    <a:pt x="1390" y="971"/>
                  </a:lnTo>
                  <a:lnTo>
                    <a:pt x="1388" y="973"/>
                  </a:lnTo>
                  <a:lnTo>
                    <a:pt x="1386" y="973"/>
                  </a:lnTo>
                  <a:lnTo>
                    <a:pt x="1386" y="975"/>
                  </a:lnTo>
                  <a:lnTo>
                    <a:pt x="1386" y="973"/>
                  </a:lnTo>
                  <a:lnTo>
                    <a:pt x="1390" y="973"/>
                  </a:lnTo>
                  <a:lnTo>
                    <a:pt x="1388" y="975"/>
                  </a:lnTo>
                  <a:lnTo>
                    <a:pt x="1386" y="975"/>
                  </a:lnTo>
                  <a:lnTo>
                    <a:pt x="1386" y="977"/>
                  </a:lnTo>
                  <a:lnTo>
                    <a:pt x="1384" y="977"/>
                  </a:lnTo>
                  <a:lnTo>
                    <a:pt x="1382" y="977"/>
                  </a:lnTo>
                  <a:lnTo>
                    <a:pt x="1382" y="979"/>
                  </a:lnTo>
                  <a:lnTo>
                    <a:pt x="1384" y="977"/>
                  </a:lnTo>
                  <a:lnTo>
                    <a:pt x="1386" y="977"/>
                  </a:lnTo>
                  <a:lnTo>
                    <a:pt x="1388" y="975"/>
                  </a:lnTo>
                  <a:lnTo>
                    <a:pt x="1388" y="977"/>
                  </a:lnTo>
                  <a:lnTo>
                    <a:pt x="1386" y="977"/>
                  </a:lnTo>
                  <a:lnTo>
                    <a:pt x="1386" y="979"/>
                  </a:lnTo>
                  <a:lnTo>
                    <a:pt x="1388" y="979"/>
                  </a:lnTo>
                  <a:lnTo>
                    <a:pt x="1388" y="977"/>
                  </a:lnTo>
                  <a:lnTo>
                    <a:pt x="1388" y="975"/>
                  </a:lnTo>
                  <a:lnTo>
                    <a:pt x="1390" y="975"/>
                  </a:lnTo>
                  <a:lnTo>
                    <a:pt x="1392" y="975"/>
                  </a:lnTo>
                  <a:lnTo>
                    <a:pt x="1390" y="977"/>
                  </a:lnTo>
                  <a:lnTo>
                    <a:pt x="1392" y="975"/>
                  </a:lnTo>
                  <a:lnTo>
                    <a:pt x="1392" y="977"/>
                  </a:lnTo>
                  <a:lnTo>
                    <a:pt x="1392" y="975"/>
                  </a:lnTo>
                  <a:lnTo>
                    <a:pt x="1394" y="975"/>
                  </a:lnTo>
                  <a:lnTo>
                    <a:pt x="1394" y="973"/>
                  </a:lnTo>
                  <a:lnTo>
                    <a:pt x="1396" y="973"/>
                  </a:lnTo>
                  <a:lnTo>
                    <a:pt x="1396" y="975"/>
                  </a:lnTo>
                  <a:lnTo>
                    <a:pt x="1396" y="973"/>
                  </a:lnTo>
                  <a:lnTo>
                    <a:pt x="1396" y="975"/>
                  </a:lnTo>
                  <a:lnTo>
                    <a:pt x="1398" y="975"/>
                  </a:lnTo>
                  <a:lnTo>
                    <a:pt x="1398" y="973"/>
                  </a:lnTo>
                  <a:lnTo>
                    <a:pt x="1398" y="971"/>
                  </a:lnTo>
                  <a:lnTo>
                    <a:pt x="1400" y="971"/>
                  </a:lnTo>
                  <a:lnTo>
                    <a:pt x="1402" y="973"/>
                  </a:lnTo>
                  <a:lnTo>
                    <a:pt x="1402" y="975"/>
                  </a:lnTo>
                  <a:lnTo>
                    <a:pt x="1400" y="975"/>
                  </a:lnTo>
                  <a:lnTo>
                    <a:pt x="1400" y="977"/>
                  </a:lnTo>
                  <a:lnTo>
                    <a:pt x="1398" y="977"/>
                  </a:lnTo>
                  <a:lnTo>
                    <a:pt x="1398" y="979"/>
                  </a:lnTo>
                  <a:lnTo>
                    <a:pt x="1396" y="979"/>
                  </a:lnTo>
                  <a:lnTo>
                    <a:pt x="1394" y="981"/>
                  </a:lnTo>
                  <a:lnTo>
                    <a:pt x="1396" y="981"/>
                  </a:lnTo>
                  <a:lnTo>
                    <a:pt x="1394" y="981"/>
                  </a:lnTo>
                  <a:lnTo>
                    <a:pt x="1392" y="981"/>
                  </a:lnTo>
                  <a:lnTo>
                    <a:pt x="1392" y="983"/>
                  </a:lnTo>
                  <a:lnTo>
                    <a:pt x="1390" y="983"/>
                  </a:lnTo>
                  <a:lnTo>
                    <a:pt x="1388" y="983"/>
                  </a:lnTo>
                  <a:lnTo>
                    <a:pt x="1386" y="983"/>
                  </a:lnTo>
                  <a:lnTo>
                    <a:pt x="1386" y="981"/>
                  </a:lnTo>
                  <a:lnTo>
                    <a:pt x="1386" y="983"/>
                  </a:lnTo>
                  <a:lnTo>
                    <a:pt x="1386" y="985"/>
                  </a:lnTo>
                  <a:lnTo>
                    <a:pt x="1388" y="985"/>
                  </a:lnTo>
                  <a:lnTo>
                    <a:pt x="1390" y="985"/>
                  </a:lnTo>
                  <a:lnTo>
                    <a:pt x="1390" y="987"/>
                  </a:lnTo>
                  <a:lnTo>
                    <a:pt x="1388" y="987"/>
                  </a:lnTo>
                  <a:lnTo>
                    <a:pt x="1386" y="987"/>
                  </a:lnTo>
                  <a:lnTo>
                    <a:pt x="1388" y="987"/>
                  </a:lnTo>
                  <a:lnTo>
                    <a:pt x="1390" y="987"/>
                  </a:lnTo>
                  <a:lnTo>
                    <a:pt x="1392" y="987"/>
                  </a:lnTo>
                  <a:lnTo>
                    <a:pt x="1390" y="987"/>
                  </a:lnTo>
                  <a:lnTo>
                    <a:pt x="1390" y="988"/>
                  </a:lnTo>
                  <a:lnTo>
                    <a:pt x="1390" y="990"/>
                  </a:lnTo>
                  <a:lnTo>
                    <a:pt x="1388" y="990"/>
                  </a:lnTo>
                  <a:lnTo>
                    <a:pt x="1390" y="990"/>
                  </a:lnTo>
                  <a:lnTo>
                    <a:pt x="1388" y="992"/>
                  </a:lnTo>
                  <a:lnTo>
                    <a:pt x="1386" y="990"/>
                  </a:lnTo>
                  <a:lnTo>
                    <a:pt x="1386" y="992"/>
                  </a:lnTo>
                  <a:lnTo>
                    <a:pt x="1388" y="992"/>
                  </a:lnTo>
                  <a:lnTo>
                    <a:pt x="1388" y="994"/>
                  </a:lnTo>
                  <a:lnTo>
                    <a:pt x="1388" y="996"/>
                  </a:lnTo>
                  <a:lnTo>
                    <a:pt x="1390" y="996"/>
                  </a:lnTo>
                  <a:lnTo>
                    <a:pt x="1390" y="994"/>
                  </a:lnTo>
                  <a:lnTo>
                    <a:pt x="1390" y="996"/>
                  </a:lnTo>
                  <a:lnTo>
                    <a:pt x="1390" y="998"/>
                  </a:lnTo>
                  <a:lnTo>
                    <a:pt x="1392" y="998"/>
                  </a:lnTo>
                  <a:lnTo>
                    <a:pt x="1392" y="996"/>
                  </a:lnTo>
                  <a:lnTo>
                    <a:pt x="1392" y="994"/>
                  </a:lnTo>
                  <a:lnTo>
                    <a:pt x="1394" y="994"/>
                  </a:lnTo>
                  <a:lnTo>
                    <a:pt x="1392" y="994"/>
                  </a:lnTo>
                  <a:lnTo>
                    <a:pt x="1394" y="992"/>
                  </a:lnTo>
                  <a:lnTo>
                    <a:pt x="1394" y="990"/>
                  </a:lnTo>
                  <a:lnTo>
                    <a:pt x="1396" y="990"/>
                  </a:lnTo>
                  <a:lnTo>
                    <a:pt x="1396" y="988"/>
                  </a:lnTo>
                  <a:lnTo>
                    <a:pt x="1396" y="987"/>
                  </a:lnTo>
                  <a:lnTo>
                    <a:pt x="1398" y="987"/>
                  </a:lnTo>
                  <a:lnTo>
                    <a:pt x="1400" y="987"/>
                  </a:lnTo>
                  <a:lnTo>
                    <a:pt x="1402" y="985"/>
                  </a:lnTo>
                  <a:lnTo>
                    <a:pt x="1402" y="983"/>
                  </a:lnTo>
                  <a:lnTo>
                    <a:pt x="1404" y="985"/>
                  </a:lnTo>
                  <a:lnTo>
                    <a:pt x="1402" y="985"/>
                  </a:lnTo>
                  <a:lnTo>
                    <a:pt x="1402" y="987"/>
                  </a:lnTo>
                  <a:lnTo>
                    <a:pt x="1402" y="988"/>
                  </a:lnTo>
                  <a:lnTo>
                    <a:pt x="1400" y="988"/>
                  </a:lnTo>
                  <a:lnTo>
                    <a:pt x="1400" y="990"/>
                  </a:lnTo>
                  <a:lnTo>
                    <a:pt x="1400" y="992"/>
                  </a:lnTo>
                  <a:lnTo>
                    <a:pt x="1398" y="992"/>
                  </a:lnTo>
                  <a:lnTo>
                    <a:pt x="1398" y="994"/>
                  </a:lnTo>
                  <a:lnTo>
                    <a:pt x="1398" y="996"/>
                  </a:lnTo>
                  <a:lnTo>
                    <a:pt x="1396" y="996"/>
                  </a:lnTo>
                  <a:lnTo>
                    <a:pt x="1398" y="996"/>
                  </a:lnTo>
                  <a:lnTo>
                    <a:pt x="1398" y="998"/>
                  </a:lnTo>
                  <a:lnTo>
                    <a:pt x="1398" y="996"/>
                  </a:lnTo>
                  <a:lnTo>
                    <a:pt x="1398" y="998"/>
                  </a:lnTo>
                  <a:lnTo>
                    <a:pt x="1396" y="998"/>
                  </a:lnTo>
                  <a:lnTo>
                    <a:pt x="1398" y="998"/>
                  </a:lnTo>
                  <a:lnTo>
                    <a:pt x="1398" y="1000"/>
                  </a:lnTo>
                  <a:lnTo>
                    <a:pt x="1400" y="1000"/>
                  </a:lnTo>
                  <a:lnTo>
                    <a:pt x="1400" y="1002"/>
                  </a:lnTo>
                  <a:lnTo>
                    <a:pt x="1400" y="1000"/>
                  </a:lnTo>
                  <a:lnTo>
                    <a:pt x="1402" y="998"/>
                  </a:lnTo>
                  <a:lnTo>
                    <a:pt x="1404" y="998"/>
                  </a:lnTo>
                  <a:lnTo>
                    <a:pt x="1404" y="996"/>
                  </a:lnTo>
                  <a:lnTo>
                    <a:pt x="1404" y="994"/>
                  </a:lnTo>
                  <a:lnTo>
                    <a:pt x="1404" y="992"/>
                  </a:lnTo>
                  <a:lnTo>
                    <a:pt x="1405" y="992"/>
                  </a:lnTo>
                  <a:lnTo>
                    <a:pt x="1405" y="994"/>
                  </a:lnTo>
                  <a:lnTo>
                    <a:pt x="1405" y="996"/>
                  </a:lnTo>
                  <a:lnTo>
                    <a:pt x="1405" y="998"/>
                  </a:lnTo>
                  <a:lnTo>
                    <a:pt x="1407" y="998"/>
                  </a:lnTo>
                  <a:lnTo>
                    <a:pt x="1407" y="1000"/>
                  </a:lnTo>
                  <a:lnTo>
                    <a:pt x="1405" y="1000"/>
                  </a:lnTo>
                  <a:lnTo>
                    <a:pt x="1405" y="1002"/>
                  </a:lnTo>
                  <a:lnTo>
                    <a:pt x="1405" y="1004"/>
                  </a:lnTo>
                  <a:lnTo>
                    <a:pt x="1404" y="1004"/>
                  </a:lnTo>
                  <a:lnTo>
                    <a:pt x="1405" y="1004"/>
                  </a:lnTo>
                  <a:lnTo>
                    <a:pt x="1404" y="1004"/>
                  </a:lnTo>
                  <a:lnTo>
                    <a:pt x="1404" y="1006"/>
                  </a:lnTo>
                  <a:lnTo>
                    <a:pt x="1404" y="1008"/>
                  </a:lnTo>
                  <a:lnTo>
                    <a:pt x="1402" y="1010"/>
                  </a:lnTo>
                  <a:lnTo>
                    <a:pt x="1404" y="1010"/>
                  </a:lnTo>
                  <a:lnTo>
                    <a:pt x="1404" y="1012"/>
                  </a:lnTo>
                  <a:lnTo>
                    <a:pt x="1402" y="1012"/>
                  </a:lnTo>
                  <a:lnTo>
                    <a:pt x="1404" y="1012"/>
                  </a:lnTo>
                  <a:lnTo>
                    <a:pt x="1402" y="1012"/>
                  </a:lnTo>
                  <a:lnTo>
                    <a:pt x="1404" y="1012"/>
                  </a:lnTo>
                  <a:lnTo>
                    <a:pt x="1402" y="1013"/>
                  </a:lnTo>
                  <a:lnTo>
                    <a:pt x="1402" y="1015"/>
                  </a:lnTo>
                  <a:lnTo>
                    <a:pt x="1402" y="1017"/>
                  </a:lnTo>
                  <a:lnTo>
                    <a:pt x="1400" y="1017"/>
                  </a:lnTo>
                  <a:lnTo>
                    <a:pt x="1400" y="1019"/>
                  </a:lnTo>
                  <a:lnTo>
                    <a:pt x="1398" y="1019"/>
                  </a:lnTo>
                  <a:lnTo>
                    <a:pt x="1398" y="1017"/>
                  </a:lnTo>
                  <a:lnTo>
                    <a:pt x="1396" y="1017"/>
                  </a:lnTo>
                  <a:lnTo>
                    <a:pt x="1394" y="1017"/>
                  </a:lnTo>
                  <a:lnTo>
                    <a:pt x="1396" y="1017"/>
                  </a:lnTo>
                  <a:lnTo>
                    <a:pt x="1394" y="1017"/>
                  </a:lnTo>
                  <a:lnTo>
                    <a:pt x="1394" y="1019"/>
                  </a:lnTo>
                  <a:lnTo>
                    <a:pt x="1392" y="1019"/>
                  </a:lnTo>
                  <a:lnTo>
                    <a:pt x="1390" y="1019"/>
                  </a:lnTo>
                  <a:lnTo>
                    <a:pt x="1390" y="1017"/>
                  </a:lnTo>
                  <a:lnTo>
                    <a:pt x="1392" y="1017"/>
                  </a:lnTo>
                  <a:lnTo>
                    <a:pt x="1392" y="1015"/>
                  </a:lnTo>
                  <a:lnTo>
                    <a:pt x="1392" y="1013"/>
                  </a:lnTo>
                  <a:lnTo>
                    <a:pt x="1394" y="1013"/>
                  </a:lnTo>
                  <a:lnTo>
                    <a:pt x="1392" y="1013"/>
                  </a:lnTo>
                  <a:lnTo>
                    <a:pt x="1392" y="1015"/>
                  </a:lnTo>
                  <a:lnTo>
                    <a:pt x="1390" y="1015"/>
                  </a:lnTo>
                  <a:lnTo>
                    <a:pt x="1390" y="1013"/>
                  </a:lnTo>
                  <a:lnTo>
                    <a:pt x="1392" y="1013"/>
                  </a:lnTo>
                  <a:lnTo>
                    <a:pt x="1392" y="1012"/>
                  </a:lnTo>
                  <a:lnTo>
                    <a:pt x="1390" y="1012"/>
                  </a:lnTo>
                  <a:lnTo>
                    <a:pt x="1390" y="1010"/>
                  </a:lnTo>
                  <a:lnTo>
                    <a:pt x="1392" y="1010"/>
                  </a:lnTo>
                  <a:lnTo>
                    <a:pt x="1392" y="1008"/>
                  </a:lnTo>
                  <a:lnTo>
                    <a:pt x="1392" y="1006"/>
                  </a:lnTo>
                  <a:lnTo>
                    <a:pt x="1392" y="1008"/>
                  </a:lnTo>
                  <a:lnTo>
                    <a:pt x="1390" y="1008"/>
                  </a:lnTo>
                  <a:lnTo>
                    <a:pt x="1390" y="1010"/>
                  </a:lnTo>
                  <a:lnTo>
                    <a:pt x="1388" y="1010"/>
                  </a:lnTo>
                  <a:lnTo>
                    <a:pt x="1388" y="1012"/>
                  </a:lnTo>
                  <a:lnTo>
                    <a:pt x="1386" y="1012"/>
                  </a:lnTo>
                  <a:lnTo>
                    <a:pt x="1386" y="1013"/>
                  </a:lnTo>
                  <a:lnTo>
                    <a:pt x="1384" y="1013"/>
                  </a:lnTo>
                  <a:lnTo>
                    <a:pt x="1384" y="1015"/>
                  </a:lnTo>
                  <a:lnTo>
                    <a:pt x="1382" y="1015"/>
                  </a:lnTo>
                  <a:lnTo>
                    <a:pt x="1382" y="1013"/>
                  </a:lnTo>
                  <a:lnTo>
                    <a:pt x="1382" y="1012"/>
                  </a:lnTo>
                  <a:lnTo>
                    <a:pt x="1382" y="1010"/>
                  </a:lnTo>
                  <a:lnTo>
                    <a:pt x="1384" y="1006"/>
                  </a:lnTo>
                  <a:lnTo>
                    <a:pt x="1386" y="1006"/>
                  </a:lnTo>
                  <a:lnTo>
                    <a:pt x="1384" y="1004"/>
                  </a:lnTo>
                  <a:lnTo>
                    <a:pt x="1386" y="1004"/>
                  </a:lnTo>
                  <a:lnTo>
                    <a:pt x="1386" y="1002"/>
                  </a:lnTo>
                  <a:lnTo>
                    <a:pt x="1388" y="1002"/>
                  </a:lnTo>
                  <a:lnTo>
                    <a:pt x="1388" y="1000"/>
                  </a:lnTo>
                  <a:lnTo>
                    <a:pt x="1386" y="1000"/>
                  </a:lnTo>
                  <a:lnTo>
                    <a:pt x="1386" y="998"/>
                  </a:lnTo>
                  <a:lnTo>
                    <a:pt x="1386" y="996"/>
                  </a:lnTo>
                  <a:lnTo>
                    <a:pt x="1386" y="994"/>
                  </a:lnTo>
                  <a:lnTo>
                    <a:pt x="1386" y="992"/>
                  </a:lnTo>
                  <a:lnTo>
                    <a:pt x="1384" y="992"/>
                  </a:lnTo>
                  <a:lnTo>
                    <a:pt x="1384" y="990"/>
                  </a:lnTo>
                  <a:lnTo>
                    <a:pt x="1382" y="992"/>
                  </a:lnTo>
                  <a:lnTo>
                    <a:pt x="1382" y="990"/>
                  </a:lnTo>
                  <a:lnTo>
                    <a:pt x="1381" y="990"/>
                  </a:lnTo>
                  <a:lnTo>
                    <a:pt x="1382" y="990"/>
                  </a:lnTo>
                  <a:lnTo>
                    <a:pt x="1381" y="992"/>
                  </a:lnTo>
                  <a:lnTo>
                    <a:pt x="1381" y="994"/>
                  </a:lnTo>
                  <a:lnTo>
                    <a:pt x="1381" y="996"/>
                  </a:lnTo>
                  <a:lnTo>
                    <a:pt x="1379" y="996"/>
                  </a:lnTo>
                  <a:lnTo>
                    <a:pt x="1379" y="998"/>
                  </a:lnTo>
                  <a:lnTo>
                    <a:pt x="1379" y="1000"/>
                  </a:lnTo>
                  <a:lnTo>
                    <a:pt x="1377" y="1000"/>
                  </a:lnTo>
                  <a:lnTo>
                    <a:pt x="1377" y="1002"/>
                  </a:lnTo>
                  <a:lnTo>
                    <a:pt x="1375" y="1002"/>
                  </a:lnTo>
                  <a:lnTo>
                    <a:pt x="1377" y="1002"/>
                  </a:lnTo>
                  <a:lnTo>
                    <a:pt x="1379" y="998"/>
                  </a:lnTo>
                  <a:lnTo>
                    <a:pt x="1379" y="996"/>
                  </a:lnTo>
                  <a:lnTo>
                    <a:pt x="1377" y="998"/>
                  </a:lnTo>
                  <a:lnTo>
                    <a:pt x="1377" y="1000"/>
                  </a:lnTo>
                  <a:lnTo>
                    <a:pt x="1375" y="1002"/>
                  </a:lnTo>
                  <a:lnTo>
                    <a:pt x="1373" y="1002"/>
                  </a:lnTo>
                  <a:lnTo>
                    <a:pt x="1375" y="1002"/>
                  </a:lnTo>
                  <a:lnTo>
                    <a:pt x="1373" y="1002"/>
                  </a:lnTo>
                  <a:lnTo>
                    <a:pt x="1373" y="1000"/>
                  </a:lnTo>
                  <a:lnTo>
                    <a:pt x="1373" y="1002"/>
                  </a:lnTo>
                  <a:lnTo>
                    <a:pt x="1371" y="1002"/>
                  </a:lnTo>
                  <a:lnTo>
                    <a:pt x="1373" y="1000"/>
                  </a:lnTo>
                  <a:lnTo>
                    <a:pt x="1371" y="1002"/>
                  </a:lnTo>
                  <a:lnTo>
                    <a:pt x="1371" y="1004"/>
                  </a:lnTo>
                  <a:lnTo>
                    <a:pt x="1369" y="1004"/>
                  </a:lnTo>
                  <a:lnTo>
                    <a:pt x="1369" y="1006"/>
                  </a:lnTo>
                  <a:lnTo>
                    <a:pt x="1369" y="1008"/>
                  </a:lnTo>
                  <a:lnTo>
                    <a:pt x="1367" y="1008"/>
                  </a:lnTo>
                  <a:lnTo>
                    <a:pt x="1367" y="1006"/>
                  </a:lnTo>
                  <a:lnTo>
                    <a:pt x="1367" y="1008"/>
                  </a:lnTo>
                  <a:lnTo>
                    <a:pt x="1367" y="1010"/>
                  </a:lnTo>
                  <a:lnTo>
                    <a:pt x="1367" y="1012"/>
                  </a:lnTo>
                  <a:lnTo>
                    <a:pt x="1367" y="1010"/>
                  </a:lnTo>
                  <a:lnTo>
                    <a:pt x="1365" y="1010"/>
                  </a:lnTo>
                  <a:lnTo>
                    <a:pt x="1365" y="1012"/>
                  </a:lnTo>
                  <a:lnTo>
                    <a:pt x="1365" y="1013"/>
                  </a:lnTo>
                  <a:lnTo>
                    <a:pt x="1363" y="1013"/>
                  </a:lnTo>
                  <a:lnTo>
                    <a:pt x="1361" y="1013"/>
                  </a:lnTo>
                  <a:lnTo>
                    <a:pt x="1361" y="1012"/>
                  </a:lnTo>
                  <a:lnTo>
                    <a:pt x="1361" y="1013"/>
                  </a:lnTo>
                  <a:lnTo>
                    <a:pt x="1361" y="1012"/>
                  </a:lnTo>
                  <a:lnTo>
                    <a:pt x="1361" y="1013"/>
                  </a:lnTo>
                  <a:lnTo>
                    <a:pt x="1359" y="1013"/>
                  </a:lnTo>
                  <a:lnTo>
                    <a:pt x="1357" y="1013"/>
                  </a:lnTo>
                  <a:lnTo>
                    <a:pt x="1356" y="1013"/>
                  </a:lnTo>
                  <a:lnTo>
                    <a:pt x="1354" y="1013"/>
                  </a:lnTo>
                  <a:lnTo>
                    <a:pt x="1354" y="1012"/>
                  </a:lnTo>
                  <a:lnTo>
                    <a:pt x="1354" y="1010"/>
                  </a:lnTo>
                  <a:lnTo>
                    <a:pt x="1356" y="1010"/>
                  </a:lnTo>
                  <a:lnTo>
                    <a:pt x="1357" y="1008"/>
                  </a:lnTo>
                  <a:lnTo>
                    <a:pt x="1357" y="1010"/>
                  </a:lnTo>
                  <a:lnTo>
                    <a:pt x="1359" y="1008"/>
                  </a:lnTo>
                  <a:lnTo>
                    <a:pt x="1361" y="1008"/>
                  </a:lnTo>
                  <a:lnTo>
                    <a:pt x="1361" y="1006"/>
                  </a:lnTo>
                  <a:lnTo>
                    <a:pt x="1363" y="1006"/>
                  </a:lnTo>
                  <a:lnTo>
                    <a:pt x="1365" y="1004"/>
                  </a:lnTo>
                  <a:lnTo>
                    <a:pt x="1365" y="1002"/>
                  </a:lnTo>
                  <a:lnTo>
                    <a:pt x="1367" y="1000"/>
                  </a:lnTo>
                  <a:lnTo>
                    <a:pt x="1369" y="1000"/>
                  </a:lnTo>
                  <a:lnTo>
                    <a:pt x="1369" y="998"/>
                  </a:lnTo>
                  <a:lnTo>
                    <a:pt x="1371" y="998"/>
                  </a:lnTo>
                  <a:lnTo>
                    <a:pt x="1371" y="996"/>
                  </a:lnTo>
                  <a:lnTo>
                    <a:pt x="1371" y="998"/>
                  </a:lnTo>
                  <a:lnTo>
                    <a:pt x="1371" y="996"/>
                  </a:lnTo>
                  <a:lnTo>
                    <a:pt x="1373" y="996"/>
                  </a:lnTo>
                  <a:lnTo>
                    <a:pt x="1373" y="994"/>
                  </a:lnTo>
                  <a:lnTo>
                    <a:pt x="1375" y="994"/>
                  </a:lnTo>
                  <a:lnTo>
                    <a:pt x="1373" y="994"/>
                  </a:lnTo>
                  <a:lnTo>
                    <a:pt x="1371" y="996"/>
                  </a:lnTo>
                  <a:lnTo>
                    <a:pt x="1369" y="996"/>
                  </a:lnTo>
                  <a:lnTo>
                    <a:pt x="1367" y="996"/>
                  </a:lnTo>
                  <a:lnTo>
                    <a:pt x="1369" y="996"/>
                  </a:lnTo>
                  <a:lnTo>
                    <a:pt x="1369" y="994"/>
                  </a:lnTo>
                  <a:lnTo>
                    <a:pt x="1369" y="992"/>
                  </a:lnTo>
                  <a:lnTo>
                    <a:pt x="1371" y="992"/>
                  </a:lnTo>
                  <a:lnTo>
                    <a:pt x="1369" y="992"/>
                  </a:lnTo>
                  <a:lnTo>
                    <a:pt x="1369" y="996"/>
                  </a:lnTo>
                  <a:lnTo>
                    <a:pt x="1367" y="996"/>
                  </a:lnTo>
                  <a:lnTo>
                    <a:pt x="1367" y="998"/>
                  </a:lnTo>
                  <a:lnTo>
                    <a:pt x="1367" y="996"/>
                  </a:lnTo>
                  <a:lnTo>
                    <a:pt x="1365" y="996"/>
                  </a:lnTo>
                  <a:lnTo>
                    <a:pt x="1363" y="996"/>
                  </a:lnTo>
                  <a:lnTo>
                    <a:pt x="1363" y="994"/>
                  </a:lnTo>
                  <a:lnTo>
                    <a:pt x="1363" y="996"/>
                  </a:lnTo>
                  <a:lnTo>
                    <a:pt x="1363" y="994"/>
                  </a:lnTo>
                  <a:lnTo>
                    <a:pt x="1361" y="994"/>
                  </a:lnTo>
                  <a:lnTo>
                    <a:pt x="1361" y="996"/>
                  </a:lnTo>
                  <a:lnTo>
                    <a:pt x="1363" y="996"/>
                  </a:lnTo>
                  <a:lnTo>
                    <a:pt x="1361" y="996"/>
                  </a:lnTo>
                  <a:lnTo>
                    <a:pt x="1363" y="998"/>
                  </a:lnTo>
                  <a:lnTo>
                    <a:pt x="1363" y="996"/>
                  </a:lnTo>
                  <a:lnTo>
                    <a:pt x="1363" y="998"/>
                  </a:lnTo>
                  <a:lnTo>
                    <a:pt x="1363" y="1000"/>
                  </a:lnTo>
                  <a:lnTo>
                    <a:pt x="1361" y="1000"/>
                  </a:lnTo>
                  <a:lnTo>
                    <a:pt x="1359" y="1000"/>
                  </a:lnTo>
                  <a:lnTo>
                    <a:pt x="1359" y="1002"/>
                  </a:lnTo>
                  <a:lnTo>
                    <a:pt x="1359" y="1000"/>
                  </a:lnTo>
                  <a:lnTo>
                    <a:pt x="1359" y="998"/>
                  </a:lnTo>
                  <a:lnTo>
                    <a:pt x="1359" y="1000"/>
                  </a:lnTo>
                  <a:lnTo>
                    <a:pt x="1357" y="1000"/>
                  </a:lnTo>
                  <a:lnTo>
                    <a:pt x="1357" y="998"/>
                  </a:lnTo>
                  <a:lnTo>
                    <a:pt x="1357" y="1000"/>
                  </a:lnTo>
                  <a:lnTo>
                    <a:pt x="1357" y="998"/>
                  </a:lnTo>
                  <a:lnTo>
                    <a:pt x="1356" y="1000"/>
                  </a:lnTo>
                  <a:lnTo>
                    <a:pt x="1357" y="1000"/>
                  </a:lnTo>
                  <a:lnTo>
                    <a:pt x="1356" y="1000"/>
                  </a:lnTo>
                  <a:lnTo>
                    <a:pt x="1354" y="1000"/>
                  </a:lnTo>
                  <a:lnTo>
                    <a:pt x="1356" y="1000"/>
                  </a:lnTo>
                  <a:lnTo>
                    <a:pt x="1356" y="998"/>
                  </a:lnTo>
                  <a:lnTo>
                    <a:pt x="1357" y="998"/>
                  </a:lnTo>
                  <a:lnTo>
                    <a:pt x="1357" y="996"/>
                  </a:lnTo>
                  <a:lnTo>
                    <a:pt x="1357" y="998"/>
                  </a:lnTo>
                  <a:lnTo>
                    <a:pt x="1356" y="998"/>
                  </a:lnTo>
                  <a:lnTo>
                    <a:pt x="1354" y="998"/>
                  </a:lnTo>
                  <a:lnTo>
                    <a:pt x="1354" y="1000"/>
                  </a:lnTo>
                  <a:lnTo>
                    <a:pt x="1352" y="1000"/>
                  </a:lnTo>
                  <a:lnTo>
                    <a:pt x="1350" y="1000"/>
                  </a:lnTo>
                  <a:lnTo>
                    <a:pt x="1352" y="998"/>
                  </a:lnTo>
                  <a:lnTo>
                    <a:pt x="1354" y="998"/>
                  </a:lnTo>
                  <a:lnTo>
                    <a:pt x="1356" y="998"/>
                  </a:lnTo>
                  <a:lnTo>
                    <a:pt x="1356" y="996"/>
                  </a:lnTo>
                  <a:lnTo>
                    <a:pt x="1357" y="996"/>
                  </a:lnTo>
                  <a:lnTo>
                    <a:pt x="1359" y="994"/>
                  </a:lnTo>
                  <a:lnTo>
                    <a:pt x="1357" y="994"/>
                  </a:lnTo>
                  <a:lnTo>
                    <a:pt x="1357" y="996"/>
                  </a:lnTo>
                  <a:lnTo>
                    <a:pt x="1356" y="996"/>
                  </a:lnTo>
                  <a:lnTo>
                    <a:pt x="1354" y="996"/>
                  </a:lnTo>
                  <a:lnTo>
                    <a:pt x="1354" y="994"/>
                  </a:lnTo>
                  <a:lnTo>
                    <a:pt x="1356" y="994"/>
                  </a:lnTo>
                  <a:lnTo>
                    <a:pt x="1356" y="992"/>
                  </a:lnTo>
                  <a:lnTo>
                    <a:pt x="1356" y="990"/>
                  </a:lnTo>
                  <a:lnTo>
                    <a:pt x="1357" y="990"/>
                  </a:lnTo>
                  <a:lnTo>
                    <a:pt x="1356" y="990"/>
                  </a:lnTo>
                  <a:lnTo>
                    <a:pt x="1357" y="990"/>
                  </a:lnTo>
                  <a:lnTo>
                    <a:pt x="1357" y="988"/>
                  </a:lnTo>
                  <a:lnTo>
                    <a:pt x="1356" y="988"/>
                  </a:lnTo>
                  <a:lnTo>
                    <a:pt x="1356" y="990"/>
                  </a:lnTo>
                  <a:lnTo>
                    <a:pt x="1356" y="992"/>
                  </a:lnTo>
                  <a:lnTo>
                    <a:pt x="1354" y="992"/>
                  </a:lnTo>
                  <a:lnTo>
                    <a:pt x="1354" y="994"/>
                  </a:lnTo>
                  <a:lnTo>
                    <a:pt x="1352" y="994"/>
                  </a:lnTo>
                  <a:lnTo>
                    <a:pt x="1352" y="992"/>
                  </a:lnTo>
                  <a:lnTo>
                    <a:pt x="1352" y="990"/>
                  </a:lnTo>
                  <a:lnTo>
                    <a:pt x="1350" y="992"/>
                  </a:lnTo>
                  <a:lnTo>
                    <a:pt x="1352" y="992"/>
                  </a:lnTo>
                  <a:lnTo>
                    <a:pt x="1352" y="994"/>
                  </a:lnTo>
                  <a:lnTo>
                    <a:pt x="1350" y="994"/>
                  </a:lnTo>
                  <a:lnTo>
                    <a:pt x="1352" y="994"/>
                  </a:lnTo>
                  <a:lnTo>
                    <a:pt x="1350" y="994"/>
                  </a:lnTo>
                  <a:lnTo>
                    <a:pt x="1350" y="996"/>
                  </a:lnTo>
                  <a:lnTo>
                    <a:pt x="1348" y="996"/>
                  </a:lnTo>
                  <a:lnTo>
                    <a:pt x="1348" y="994"/>
                  </a:lnTo>
                  <a:lnTo>
                    <a:pt x="1348" y="992"/>
                  </a:lnTo>
                  <a:lnTo>
                    <a:pt x="1348" y="994"/>
                  </a:lnTo>
                  <a:lnTo>
                    <a:pt x="1348" y="996"/>
                  </a:lnTo>
                  <a:lnTo>
                    <a:pt x="1346" y="996"/>
                  </a:lnTo>
                  <a:lnTo>
                    <a:pt x="1344" y="996"/>
                  </a:lnTo>
                  <a:lnTo>
                    <a:pt x="1342" y="996"/>
                  </a:lnTo>
                  <a:lnTo>
                    <a:pt x="1342" y="998"/>
                  </a:lnTo>
                  <a:lnTo>
                    <a:pt x="1342" y="996"/>
                  </a:lnTo>
                  <a:lnTo>
                    <a:pt x="1340" y="996"/>
                  </a:lnTo>
                  <a:lnTo>
                    <a:pt x="1342" y="996"/>
                  </a:lnTo>
                  <a:lnTo>
                    <a:pt x="1342" y="998"/>
                  </a:lnTo>
                  <a:lnTo>
                    <a:pt x="1340" y="998"/>
                  </a:lnTo>
                  <a:lnTo>
                    <a:pt x="1338" y="998"/>
                  </a:lnTo>
                  <a:lnTo>
                    <a:pt x="1338" y="996"/>
                  </a:lnTo>
                  <a:lnTo>
                    <a:pt x="1334" y="998"/>
                  </a:lnTo>
                  <a:lnTo>
                    <a:pt x="1334" y="996"/>
                  </a:lnTo>
                  <a:lnTo>
                    <a:pt x="1333" y="996"/>
                  </a:lnTo>
                  <a:lnTo>
                    <a:pt x="1333" y="998"/>
                  </a:lnTo>
                  <a:lnTo>
                    <a:pt x="1333" y="996"/>
                  </a:lnTo>
                  <a:lnTo>
                    <a:pt x="1331" y="996"/>
                  </a:lnTo>
                  <a:lnTo>
                    <a:pt x="1329" y="996"/>
                  </a:lnTo>
                  <a:lnTo>
                    <a:pt x="1327" y="996"/>
                  </a:lnTo>
                  <a:lnTo>
                    <a:pt x="1325" y="996"/>
                  </a:lnTo>
                  <a:lnTo>
                    <a:pt x="1323" y="996"/>
                  </a:lnTo>
                  <a:lnTo>
                    <a:pt x="1323" y="994"/>
                  </a:lnTo>
                  <a:lnTo>
                    <a:pt x="1321" y="994"/>
                  </a:lnTo>
                  <a:lnTo>
                    <a:pt x="1319" y="994"/>
                  </a:lnTo>
                  <a:lnTo>
                    <a:pt x="1321" y="994"/>
                  </a:lnTo>
                  <a:lnTo>
                    <a:pt x="1319" y="994"/>
                  </a:lnTo>
                  <a:lnTo>
                    <a:pt x="1317" y="996"/>
                  </a:lnTo>
                  <a:lnTo>
                    <a:pt x="1317" y="994"/>
                  </a:lnTo>
                  <a:lnTo>
                    <a:pt x="1317" y="996"/>
                  </a:lnTo>
                  <a:lnTo>
                    <a:pt x="1315" y="996"/>
                  </a:lnTo>
                  <a:lnTo>
                    <a:pt x="1315" y="994"/>
                  </a:lnTo>
                  <a:lnTo>
                    <a:pt x="1317" y="994"/>
                  </a:lnTo>
                  <a:lnTo>
                    <a:pt x="1317" y="992"/>
                  </a:lnTo>
                  <a:lnTo>
                    <a:pt x="1315" y="992"/>
                  </a:lnTo>
                  <a:lnTo>
                    <a:pt x="1315" y="994"/>
                  </a:lnTo>
                  <a:lnTo>
                    <a:pt x="1315" y="996"/>
                  </a:lnTo>
                  <a:lnTo>
                    <a:pt x="1313" y="996"/>
                  </a:lnTo>
                  <a:lnTo>
                    <a:pt x="1311" y="996"/>
                  </a:lnTo>
                  <a:lnTo>
                    <a:pt x="1309" y="996"/>
                  </a:lnTo>
                  <a:lnTo>
                    <a:pt x="1308" y="996"/>
                  </a:lnTo>
                  <a:lnTo>
                    <a:pt x="1306" y="996"/>
                  </a:lnTo>
                  <a:lnTo>
                    <a:pt x="1306" y="998"/>
                  </a:lnTo>
                  <a:lnTo>
                    <a:pt x="1306" y="996"/>
                  </a:lnTo>
                  <a:lnTo>
                    <a:pt x="1306" y="998"/>
                  </a:lnTo>
                  <a:lnTo>
                    <a:pt x="1304" y="998"/>
                  </a:lnTo>
                  <a:lnTo>
                    <a:pt x="1302" y="998"/>
                  </a:lnTo>
                  <a:lnTo>
                    <a:pt x="1302" y="996"/>
                  </a:lnTo>
                  <a:lnTo>
                    <a:pt x="1300" y="996"/>
                  </a:lnTo>
                  <a:lnTo>
                    <a:pt x="1300" y="994"/>
                  </a:lnTo>
                  <a:lnTo>
                    <a:pt x="1302" y="992"/>
                  </a:lnTo>
                  <a:lnTo>
                    <a:pt x="1300" y="992"/>
                  </a:lnTo>
                  <a:lnTo>
                    <a:pt x="1300" y="990"/>
                  </a:lnTo>
                  <a:lnTo>
                    <a:pt x="1300" y="988"/>
                  </a:lnTo>
                  <a:lnTo>
                    <a:pt x="1302" y="987"/>
                  </a:lnTo>
                  <a:lnTo>
                    <a:pt x="1306" y="985"/>
                  </a:lnTo>
                  <a:lnTo>
                    <a:pt x="1308" y="983"/>
                  </a:lnTo>
                  <a:lnTo>
                    <a:pt x="1308" y="981"/>
                  </a:lnTo>
                  <a:lnTo>
                    <a:pt x="1309" y="981"/>
                  </a:lnTo>
                  <a:lnTo>
                    <a:pt x="1311" y="979"/>
                  </a:lnTo>
                  <a:lnTo>
                    <a:pt x="1311" y="977"/>
                  </a:lnTo>
                  <a:lnTo>
                    <a:pt x="1313" y="977"/>
                  </a:lnTo>
                  <a:lnTo>
                    <a:pt x="1311" y="977"/>
                  </a:lnTo>
                  <a:lnTo>
                    <a:pt x="1313" y="977"/>
                  </a:lnTo>
                  <a:lnTo>
                    <a:pt x="1315" y="975"/>
                  </a:lnTo>
                  <a:lnTo>
                    <a:pt x="1317" y="975"/>
                  </a:lnTo>
                  <a:lnTo>
                    <a:pt x="1315" y="975"/>
                  </a:lnTo>
                  <a:lnTo>
                    <a:pt x="1313" y="975"/>
                  </a:lnTo>
                  <a:lnTo>
                    <a:pt x="1311" y="975"/>
                  </a:lnTo>
                  <a:lnTo>
                    <a:pt x="1309" y="973"/>
                  </a:lnTo>
                  <a:lnTo>
                    <a:pt x="1309" y="975"/>
                  </a:lnTo>
                  <a:lnTo>
                    <a:pt x="1308" y="975"/>
                  </a:lnTo>
                  <a:lnTo>
                    <a:pt x="1306" y="975"/>
                  </a:lnTo>
                  <a:lnTo>
                    <a:pt x="1304" y="975"/>
                  </a:lnTo>
                  <a:lnTo>
                    <a:pt x="1302" y="977"/>
                  </a:lnTo>
                  <a:lnTo>
                    <a:pt x="1302" y="975"/>
                  </a:lnTo>
                  <a:lnTo>
                    <a:pt x="1302" y="973"/>
                  </a:lnTo>
                  <a:lnTo>
                    <a:pt x="1304" y="973"/>
                  </a:lnTo>
                  <a:lnTo>
                    <a:pt x="1306" y="971"/>
                  </a:lnTo>
                  <a:lnTo>
                    <a:pt x="1309" y="969"/>
                  </a:lnTo>
                  <a:lnTo>
                    <a:pt x="1308" y="969"/>
                  </a:lnTo>
                  <a:lnTo>
                    <a:pt x="1308" y="971"/>
                  </a:lnTo>
                  <a:lnTo>
                    <a:pt x="1306" y="971"/>
                  </a:lnTo>
                  <a:lnTo>
                    <a:pt x="1306" y="973"/>
                  </a:lnTo>
                  <a:lnTo>
                    <a:pt x="1308" y="973"/>
                  </a:lnTo>
                  <a:lnTo>
                    <a:pt x="1308" y="971"/>
                  </a:lnTo>
                  <a:lnTo>
                    <a:pt x="1308" y="973"/>
                  </a:lnTo>
                  <a:lnTo>
                    <a:pt x="1309" y="973"/>
                  </a:lnTo>
                  <a:lnTo>
                    <a:pt x="1311" y="971"/>
                  </a:lnTo>
                  <a:lnTo>
                    <a:pt x="1311" y="969"/>
                  </a:lnTo>
                  <a:lnTo>
                    <a:pt x="1311" y="967"/>
                  </a:lnTo>
                  <a:lnTo>
                    <a:pt x="1313" y="967"/>
                  </a:lnTo>
                  <a:lnTo>
                    <a:pt x="1313" y="965"/>
                  </a:lnTo>
                  <a:lnTo>
                    <a:pt x="1313" y="964"/>
                  </a:lnTo>
                  <a:lnTo>
                    <a:pt x="1313" y="962"/>
                  </a:lnTo>
                  <a:lnTo>
                    <a:pt x="1315" y="962"/>
                  </a:lnTo>
                  <a:lnTo>
                    <a:pt x="1315" y="960"/>
                  </a:lnTo>
                  <a:lnTo>
                    <a:pt x="1315" y="962"/>
                  </a:lnTo>
                  <a:lnTo>
                    <a:pt x="1317" y="962"/>
                  </a:lnTo>
                  <a:lnTo>
                    <a:pt x="1319" y="962"/>
                  </a:lnTo>
                  <a:lnTo>
                    <a:pt x="1319" y="964"/>
                  </a:lnTo>
                  <a:lnTo>
                    <a:pt x="1321" y="964"/>
                  </a:lnTo>
                  <a:lnTo>
                    <a:pt x="1323" y="964"/>
                  </a:lnTo>
                  <a:lnTo>
                    <a:pt x="1321" y="964"/>
                  </a:lnTo>
                  <a:lnTo>
                    <a:pt x="1319" y="964"/>
                  </a:lnTo>
                  <a:lnTo>
                    <a:pt x="1319" y="962"/>
                  </a:lnTo>
                  <a:lnTo>
                    <a:pt x="1319" y="960"/>
                  </a:lnTo>
                  <a:lnTo>
                    <a:pt x="1321" y="960"/>
                  </a:lnTo>
                  <a:lnTo>
                    <a:pt x="1323" y="960"/>
                  </a:lnTo>
                  <a:lnTo>
                    <a:pt x="1323" y="958"/>
                  </a:lnTo>
                  <a:lnTo>
                    <a:pt x="1323" y="960"/>
                  </a:lnTo>
                  <a:lnTo>
                    <a:pt x="1321" y="960"/>
                  </a:lnTo>
                  <a:lnTo>
                    <a:pt x="1323" y="960"/>
                  </a:lnTo>
                  <a:lnTo>
                    <a:pt x="1323" y="958"/>
                  </a:lnTo>
                  <a:lnTo>
                    <a:pt x="1321" y="960"/>
                  </a:lnTo>
                  <a:lnTo>
                    <a:pt x="1319" y="960"/>
                  </a:lnTo>
                  <a:lnTo>
                    <a:pt x="1321" y="960"/>
                  </a:lnTo>
                  <a:lnTo>
                    <a:pt x="1321" y="958"/>
                  </a:lnTo>
                  <a:lnTo>
                    <a:pt x="1323" y="958"/>
                  </a:lnTo>
                  <a:lnTo>
                    <a:pt x="1321" y="958"/>
                  </a:lnTo>
                  <a:lnTo>
                    <a:pt x="1319" y="958"/>
                  </a:lnTo>
                  <a:lnTo>
                    <a:pt x="1317" y="958"/>
                  </a:lnTo>
                  <a:lnTo>
                    <a:pt x="1317" y="956"/>
                  </a:lnTo>
                  <a:lnTo>
                    <a:pt x="1317" y="954"/>
                  </a:lnTo>
                  <a:lnTo>
                    <a:pt x="1319" y="952"/>
                  </a:lnTo>
                  <a:lnTo>
                    <a:pt x="1319" y="950"/>
                  </a:lnTo>
                  <a:lnTo>
                    <a:pt x="1321" y="950"/>
                  </a:lnTo>
                  <a:lnTo>
                    <a:pt x="1323" y="950"/>
                  </a:lnTo>
                  <a:lnTo>
                    <a:pt x="1323" y="952"/>
                  </a:lnTo>
                  <a:lnTo>
                    <a:pt x="1323" y="950"/>
                  </a:lnTo>
                  <a:lnTo>
                    <a:pt x="1325" y="952"/>
                  </a:lnTo>
                  <a:lnTo>
                    <a:pt x="1327" y="952"/>
                  </a:lnTo>
                  <a:lnTo>
                    <a:pt x="1325" y="950"/>
                  </a:lnTo>
                  <a:lnTo>
                    <a:pt x="1323" y="950"/>
                  </a:lnTo>
                  <a:lnTo>
                    <a:pt x="1323" y="948"/>
                  </a:lnTo>
                  <a:lnTo>
                    <a:pt x="1323" y="946"/>
                  </a:lnTo>
                  <a:lnTo>
                    <a:pt x="1323" y="944"/>
                  </a:lnTo>
                  <a:lnTo>
                    <a:pt x="1323" y="942"/>
                  </a:lnTo>
                  <a:lnTo>
                    <a:pt x="1325" y="942"/>
                  </a:lnTo>
                  <a:lnTo>
                    <a:pt x="1325" y="940"/>
                  </a:lnTo>
                  <a:lnTo>
                    <a:pt x="1325" y="939"/>
                  </a:lnTo>
                  <a:lnTo>
                    <a:pt x="1327" y="939"/>
                  </a:lnTo>
                  <a:lnTo>
                    <a:pt x="1327" y="937"/>
                  </a:lnTo>
                  <a:lnTo>
                    <a:pt x="1327" y="935"/>
                  </a:lnTo>
                  <a:lnTo>
                    <a:pt x="1327" y="933"/>
                  </a:lnTo>
                  <a:lnTo>
                    <a:pt x="1329" y="933"/>
                  </a:lnTo>
                  <a:lnTo>
                    <a:pt x="1329" y="931"/>
                  </a:lnTo>
                  <a:lnTo>
                    <a:pt x="1329" y="929"/>
                  </a:lnTo>
                  <a:lnTo>
                    <a:pt x="1331" y="927"/>
                  </a:lnTo>
                  <a:lnTo>
                    <a:pt x="1331" y="925"/>
                  </a:lnTo>
                  <a:lnTo>
                    <a:pt x="1333" y="923"/>
                  </a:lnTo>
                  <a:lnTo>
                    <a:pt x="1334" y="923"/>
                  </a:lnTo>
                  <a:lnTo>
                    <a:pt x="1333" y="923"/>
                  </a:lnTo>
                  <a:lnTo>
                    <a:pt x="1333" y="921"/>
                  </a:lnTo>
                  <a:lnTo>
                    <a:pt x="1331" y="921"/>
                  </a:lnTo>
                  <a:lnTo>
                    <a:pt x="1333" y="921"/>
                  </a:lnTo>
                  <a:lnTo>
                    <a:pt x="1334" y="919"/>
                  </a:lnTo>
                  <a:lnTo>
                    <a:pt x="1336" y="919"/>
                  </a:lnTo>
                  <a:lnTo>
                    <a:pt x="1336" y="917"/>
                  </a:lnTo>
                  <a:lnTo>
                    <a:pt x="1338" y="917"/>
                  </a:lnTo>
                  <a:lnTo>
                    <a:pt x="1338" y="916"/>
                  </a:lnTo>
                  <a:lnTo>
                    <a:pt x="1338" y="914"/>
                  </a:lnTo>
                  <a:lnTo>
                    <a:pt x="1336" y="914"/>
                  </a:lnTo>
                  <a:lnTo>
                    <a:pt x="1338" y="914"/>
                  </a:lnTo>
                  <a:lnTo>
                    <a:pt x="1338" y="912"/>
                  </a:lnTo>
                  <a:lnTo>
                    <a:pt x="1340" y="912"/>
                  </a:lnTo>
                  <a:lnTo>
                    <a:pt x="1340" y="910"/>
                  </a:lnTo>
                  <a:lnTo>
                    <a:pt x="1340" y="908"/>
                  </a:lnTo>
                  <a:lnTo>
                    <a:pt x="1342" y="908"/>
                  </a:lnTo>
                  <a:lnTo>
                    <a:pt x="1340" y="908"/>
                  </a:lnTo>
                  <a:lnTo>
                    <a:pt x="1342" y="906"/>
                  </a:lnTo>
                  <a:lnTo>
                    <a:pt x="1342" y="904"/>
                  </a:lnTo>
                  <a:lnTo>
                    <a:pt x="1346" y="904"/>
                  </a:lnTo>
                  <a:lnTo>
                    <a:pt x="1346" y="902"/>
                  </a:lnTo>
                  <a:lnTo>
                    <a:pt x="1348" y="902"/>
                  </a:lnTo>
                  <a:lnTo>
                    <a:pt x="1350" y="902"/>
                  </a:lnTo>
                  <a:lnTo>
                    <a:pt x="1350" y="900"/>
                  </a:lnTo>
                  <a:lnTo>
                    <a:pt x="1352" y="900"/>
                  </a:lnTo>
                  <a:lnTo>
                    <a:pt x="1354" y="900"/>
                  </a:lnTo>
                  <a:lnTo>
                    <a:pt x="1354" y="898"/>
                  </a:lnTo>
                  <a:lnTo>
                    <a:pt x="1356" y="898"/>
                  </a:lnTo>
                  <a:close/>
                  <a:moveTo>
                    <a:pt x="209" y="902"/>
                  </a:moveTo>
                  <a:lnTo>
                    <a:pt x="209" y="904"/>
                  </a:lnTo>
                  <a:lnTo>
                    <a:pt x="207" y="902"/>
                  </a:lnTo>
                  <a:lnTo>
                    <a:pt x="205" y="902"/>
                  </a:lnTo>
                  <a:lnTo>
                    <a:pt x="205" y="900"/>
                  </a:lnTo>
                  <a:lnTo>
                    <a:pt x="205" y="898"/>
                  </a:lnTo>
                  <a:lnTo>
                    <a:pt x="205" y="896"/>
                  </a:lnTo>
                  <a:lnTo>
                    <a:pt x="207" y="896"/>
                  </a:lnTo>
                  <a:lnTo>
                    <a:pt x="207" y="894"/>
                  </a:lnTo>
                  <a:lnTo>
                    <a:pt x="207" y="896"/>
                  </a:lnTo>
                  <a:lnTo>
                    <a:pt x="207" y="898"/>
                  </a:lnTo>
                  <a:lnTo>
                    <a:pt x="209" y="898"/>
                  </a:lnTo>
                  <a:lnTo>
                    <a:pt x="209" y="900"/>
                  </a:lnTo>
                  <a:lnTo>
                    <a:pt x="209" y="902"/>
                  </a:lnTo>
                  <a:close/>
                  <a:moveTo>
                    <a:pt x="202" y="891"/>
                  </a:moveTo>
                  <a:lnTo>
                    <a:pt x="200" y="891"/>
                  </a:lnTo>
                  <a:lnTo>
                    <a:pt x="200" y="889"/>
                  </a:lnTo>
                  <a:lnTo>
                    <a:pt x="202" y="889"/>
                  </a:lnTo>
                  <a:lnTo>
                    <a:pt x="202" y="891"/>
                  </a:lnTo>
                  <a:close/>
                  <a:moveTo>
                    <a:pt x="1363" y="891"/>
                  </a:moveTo>
                  <a:lnTo>
                    <a:pt x="1361" y="891"/>
                  </a:lnTo>
                  <a:lnTo>
                    <a:pt x="1363" y="891"/>
                  </a:lnTo>
                  <a:lnTo>
                    <a:pt x="1363" y="889"/>
                  </a:lnTo>
                  <a:lnTo>
                    <a:pt x="1365" y="889"/>
                  </a:lnTo>
                  <a:lnTo>
                    <a:pt x="1363" y="891"/>
                  </a:lnTo>
                  <a:close/>
                  <a:moveTo>
                    <a:pt x="207" y="887"/>
                  </a:moveTo>
                  <a:lnTo>
                    <a:pt x="207" y="889"/>
                  </a:lnTo>
                  <a:lnTo>
                    <a:pt x="207" y="891"/>
                  </a:lnTo>
                  <a:lnTo>
                    <a:pt x="207" y="893"/>
                  </a:lnTo>
                  <a:lnTo>
                    <a:pt x="207" y="894"/>
                  </a:lnTo>
                  <a:lnTo>
                    <a:pt x="205" y="894"/>
                  </a:lnTo>
                  <a:lnTo>
                    <a:pt x="205" y="893"/>
                  </a:lnTo>
                  <a:lnTo>
                    <a:pt x="204" y="893"/>
                  </a:lnTo>
                  <a:lnTo>
                    <a:pt x="204" y="891"/>
                  </a:lnTo>
                  <a:lnTo>
                    <a:pt x="204" y="889"/>
                  </a:lnTo>
                  <a:lnTo>
                    <a:pt x="205" y="889"/>
                  </a:lnTo>
                  <a:lnTo>
                    <a:pt x="205" y="887"/>
                  </a:lnTo>
                  <a:lnTo>
                    <a:pt x="207" y="887"/>
                  </a:lnTo>
                  <a:close/>
                  <a:moveTo>
                    <a:pt x="983" y="887"/>
                  </a:moveTo>
                  <a:lnTo>
                    <a:pt x="981" y="887"/>
                  </a:lnTo>
                  <a:lnTo>
                    <a:pt x="981" y="889"/>
                  </a:lnTo>
                  <a:lnTo>
                    <a:pt x="981" y="891"/>
                  </a:lnTo>
                  <a:lnTo>
                    <a:pt x="979" y="889"/>
                  </a:lnTo>
                  <a:lnTo>
                    <a:pt x="977" y="891"/>
                  </a:lnTo>
                  <a:lnTo>
                    <a:pt x="977" y="889"/>
                  </a:lnTo>
                  <a:lnTo>
                    <a:pt x="977" y="887"/>
                  </a:lnTo>
                  <a:lnTo>
                    <a:pt x="977" y="889"/>
                  </a:lnTo>
                  <a:lnTo>
                    <a:pt x="979" y="889"/>
                  </a:lnTo>
                  <a:lnTo>
                    <a:pt x="979" y="887"/>
                  </a:lnTo>
                  <a:lnTo>
                    <a:pt x="981" y="887"/>
                  </a:lnTo>
                  <a:lnTo>
                    <a:pt x="981" y="885"/>
                  </a:lnTo>
                  <a:lnTo>
                    <a:pt x="983" y="885"/>
                  </a:lnTo>
                  <a:lnTo>
                    <a:pt x="983" y="887"/>
                  </a:lnTo>
                  <a:close/>
                  <a:moveTo>
                    <a:pt x="987" y="885"/>
                  </a:moveTo>
                  <a:lnTo>
                    <a:pt x="987" y="887"/>
                  </a:lnTo>
                  <a:lnTo>
                    <a:pt x="985" y="885"/>
                  </a:lnTo>
                  <a:lnTo>
                    <a:pt x="987" y="885"/>
                  </a:lnTo>
                  <a:close/>
                  <a:moveTo>
                    <a:pt x="159" y="885"/>
                  </a:moveTo>
                  <a:lnTo>
                    <a:pt x="161" y="885"/>
                  </a:lnTo>
                  <a:lnTo>
                    <a:pt x="161" y="887"/>
                  </a:lnTo>
                  <a:lnTo>
                    <a:pt x="159" y="887"/>
                  </a:lnTo>
                  <a:lnTo>
                    <a:pt x="159" y="889"/>
                  </a:lnTo>
                  <a:lnTo>
                    <a:pt x="159" y="887"/>
                  </a:lnTo>
                  <a:lnTo>
                    <a:pt x="159" y="889"/>
                  </a:lnTo>
                  <a:lnTo>
                    <a:pt x="157" y="889"/>
                  </a:lnTo>
                  <a:lnTo>
                    <a:pt x="157" y="887"/>
                  </a:lnTo>
                  <a:lnTo>
                    <a:pt x="157" y="885"/>
                  </a:lnTo>
                  <a:lnTo>
                    <a:pt x="159" y="885"/>
                  </a:lnTo>
                  <a:close/>
                  <a:moveTo>
                    <a:pt x="209" y="883"/>
                  </a:moveTo>
                  <a:lnTo>
                    <a:pt x="209" y="885"/>
                  </a:lnTo>
                  <a:lnTo>
                    <a:pt x="209" y="887"/>
                  </a:lnTo>
                  <a:lnTo>
                    <a:pt x="207" y="887"/>
                  </a:lnTo>
                  <a:lnTo>
                    <a:pt x="205" y="887"/>
                  </a:lnTo>
                  <a:lnTo>
                    <a:pt x="205" y="885"/>
                  </a:lnTo>
                  <a:lnTo>
                    <a:pt x="207" y="885"/>
                  </a:lnTo>
                  <a:lnTo>
                    <a:pt x="209" y="885"/>
                  </a:lnTo>
                  <a:lnTo>
                    <a:pt x="209" y="883"/>
                  </a:lnTo>
                  <a:close/>
                  <a:moveTo>
                    <a:pt x="204" y="889"/>
                  </a:moveTo>
                  <a:lnTo>
                    <a:pt x="204" y="887"/>
                  </a:lnTo>
                  <a:lnTo>
                    <a:pt x="204" y="885"/>
                  </a:lnTo>
                  <a:lnTo>
                    <a:pt x="204" y="883"/>
                  </a:lnTo>
                  <a:lnTo>
                    <a:pt x="205" y="883"/>
                  </a:lnTo>
                  <a:lnTo>
                    <a:pt x="205" y="887"/>
                  </a:lnTo>
                  <a:lnTo>
                    <a:pt x="204" y="887"/>
                  </a:lnTo>
                  <a:lnTo>
                    <a:pt x="204" y="889"/>
                  </a:lnTo>
                  <a:close/>
                  <a:moveTo>
                    <a:pt x="204" y="883"/>
                  </a:moveTo>
                  <a:lnTo>
                    <a:pt x="204" y="885"/>
                  </a:lnTo>
                  <a:lnTo>
                    <a:pt x="202" y="885"/>
                  </a:lnTo>
                  <a:lnTo>
                    <a:pt x="202" y="887"/>
                  </a:lnTo>
                  <a:lnTo>
                    <a:pt x="202" y="885"/>
                  </a:lnTo>
                  <a:lnTo>
                    <a:pt x="200" y="885"/>
                  </a:lnTo>
                  <a:lnTo>
                    <a:pt x="200" y="883"/>
                  </a:lnTo>
                  <a:lnTo>
                    <a:pt x="202" y="883"/>
                  </a:lnTo>
                  <a:lnTo>
                    <a:pt x="204" y="883"/>
                  </a:lnTo>
                  <a:close/>
                  <a:moveTo>
                    <a:pt x="979" y="883"/>
                  </a:moveTo>
                  <a:lnTo>
                    <a:pt x="979" y="881"/>
                  </a:lnTo>
                  <a:lnTo>
                    <a:pt x="981" y="881"/>
                  </a:lnTo>
                  <a:lnTo>
                    <a:pt x="981" y="883"/>
                  </a:lnTo>
                  <a:lnTo>
                    <a:pt x="979" y="883"/>
                  </a:lnTo>
                  <a:close/>
                  <a:moveTo>
                    <a:pt x="207" y="881"/>
                  </a:moveTo>
                  <a:lnTo>
                    <a:pt x="209" y="881"/>
                  </a:lnTo>
                  <a:lnTo>
                    <a:pt x="209" y="883"/>
                  </a:lnTo>
                  <a:lnTo>
                    <a:pt x="207" y="883"/>
                  </a:lnTo>
                  <a:lnTo>
                    <a:pt x="205" y="883"/>
                  </a:lnTo>
                  <a:lnTo>
                    <a:pt x="207" y="883"/>
                  </a:lnTo>
                  <a:lnTo>
                    <a:pt x="207" y="881"/>
                  </a:lnTo>
                  <a:lnTo>
                    <a:pt x="205" y="881"/>
                  </a:lnTo>
                  <a:lnTo>
                    <a:pt x="205" y="883"/>
                  </a:lnTo>
                  <a:lnTo>
                    <a:pt x="205" y="881"/>
                  </a:lnTo>
                  <a:lnTo>
                    <a:pt x="207" y="881"/>
                  </a:lnTo>
                  <a:close/>
                  <a:moveTo>
                    <a:pt x="217" y="881"/>
                  </a:moveTo>
                  <a:lnTo>
                    <a:pt x="217" y="883"/>
                  </a:lnTo>
                  <a:lnTo>
                    <a:pt x="215" y="883"/>
                  </a:lnTo>
                  <a:lnTo>
                    <a:pt x="213" y="883"/>
                  </a:lnTo>
                  <a:lnTo>
                    <a:pt x="213" y="885"/>
                  </a:lnTo>
                  <a:lnTo>
                    <a:pt x="213" y="887"/>
                  </a:lnTo>
                  <a:lnTo>
                    <a:pt x="211" y="887"/>
                  </a:lnTo>
                  <a:lnTo>
                    <a:pt x="213" y="887"/>
                  </a:lnTo>
                  <a:lnTo>
                    <a:pt x="213" y="889"/>
                  </a:lnTo>
                  <a:lnTo>
                    <a:pt x="211" y="889"/>
                  </a:lnTo>
                  <a:lnTo>
                    <a:pt x="209" y="889"/>
                  </a:lnTo>
                  <a:lnTo>
                    <a:pt x="209" y="887"/>
                  </a:lnTo>
                  <a:lnTo>
                    <a:pt x="209" y="885"/>
                  </a:lnTo>
                  <a:lnTo>
                    <a:pt x="211" y="883"/>
                  </a:lnTo>
                  <a:lnTo>
                    <a:pt x="211" y="881"/>
                  </a:lnTo>
                  <a:lnTo>
                    <a:pt x="213" y="881"/>
                  </a:lnTo>
                  <a:lnTo>
                    <a:pt x="215" y="881"/>
                  </a:lnTo>
                  <a:lnTo>
                    <a:pt x="215" y="879"/>
                  </a:lnTo>
                  <a:lnTo>
                    <a:pt x="217" y="879"/>
                  </a:lnTo>
                  <a:lnTo>
                    <a:pt x="217" y="877"/>
                  </a:lnTo>
                  <a:lnTo>
                    <a:pt x="219" y="877"/>
                  </a:lnTo>
                  <a:lnTo>
                    <a:pt x="219" y="879"/>
                  </a:lnTo>
                  <a:lnTo>
                    <a:pt x="221" y="879"/>
                  </a:lnTo>
                  <a:lnTo>
                    <a:pt x="219" y="881"/>
                  </a:lnTo>
                  <a:lnTo>
                    <a:pt x="217" y="881"/>
                  </a:lnTo>
                  <a:close/>
                  <a:moveTo>
                    <a:pt x="991" y="877"/>
                  </a:moveTo>
                  <a:lnTo>
                    <a:pt x="993" y="877"/>
                  </a:lnTo>
                  <a:lnTo>
                    <a:pt x="991" y="877"/>
                  </a:lnTo>
                  <a:close/>
                  <a:moveTo>
                    <a:pt x="196" y="875"/>
                  </a:moveTo>
                  <a:lnTo>
                    <a:pt x="198" y="875"/>
                  </a:lnTo>
                  <a:lnTo>
                    <a:pt x="198" y="877"/>
                  </a:lnTo>
                  <a:lnTo>
                    <a:pt x="198" y="879"/>
                  </a:lnTo>
                  <a:lnTo>
                    <a:pt x="198" y="881"/>
                  </a:lnTo>
                  <a:lnTo>
                    <a:pt x="196" y="881"/>
                  </a:lnTo>
                  <a:lnTo>
                    <a:pt x="196" y="879"/>
                  </a:lnTo>
                  <a:lnTo>
                    <a:pt x="196" y="877"/>
                  </a:lnTo>
                  <a:lnTo>
                    <a:pt x="196" y="875"/>
                  </a:lnTo>
                  <a:close/>
                  <a:moveTo>
                    <a:pt x="977" y="875"/>
                  </a:moveTo>
                  <a:lnTo>
                    <a:pt x="977" y="873"/>
                  </a:lnTo>
                  <a:lnTo>
                    <a:pt x="977" y="875"/>
                  </a:lnTo>
                  <a:close/>
                  <a:moveTo>
                    <a:pt x="200" y="873"/>
                  </a:moveTo>
                  <a:lnTo>
                    <a:pt x="200" y="875"/>
                  </a:lnTo>
                  <a:lnTo>
                    <a:pt x="200" y="877"/>
                  </a:lnTo>
                  <a:lnTo>
                    <a:pt x="198" y="877"/>
                  </a:lnTo>
                  <a:lnTo>
                    <a:pt x="198" y="875"/>
                  </a:lnTo>
                  <a:lnTo>
                    <a:pt x="196" y="875"/>
                  </a:lnTo>
                  <a:lnTo>
                    <a:pt x="194" y="875"/>
                  </a:lnTo>
                  <a:lnTo>
                    <a:pt x="194" y="873"/>
                  </a:lnTo>
                  <a:lnTo>
                    <a:pt x="196" y="873"/>
                  </a:lnTo>
                  <a:lnTo>
                    <a:pt x="196" y="875"/>
                  </a:lnTo>
                  <a:lnTo>
                    <a:pt x="196" y="873"/>
                  </a:lnTo>
                  <a:lnTo>
                    <a:pt x="198" y="873"/>
                  </a:lnTo>
                  <a:lnTo>
                    <a:pt x="198" y="871"/>
                  </a:lnTo>
                  <a:lnTo>
                    <a:pt x="200" y="871"/>
                  </a:lnTo>
                  <a:lnTo>
                    <a:pt x="200" y="873"/>
                  </a:lnTo>
                  <a:close/>
                  <a:moveTo>
                    <a:pt x="184" y="871"/>
                  </a:moveTo>
                  <a:lnTo>
                    <a:pt x="184" y="869"/>
                  </a:lnTo>
                  <a:lnTo>
                    <a:pt x="184" y="871"/>
                  </a:lnTo>
                  <a:close/>
                  <a:moveTo>
                    <a:pt x="150" y="869"/>
                  </a:moveTo>
                  <a:lnTo>
                    <a:pt x="152" y="869"/>
                  </a:lnTo>
                  <a:lnTo>
                    <a:pt x="154" y="869"/>
                  </a:lnTo>
                  <a:lnTo>
                    <a:pt x="152" y="869"/>
                  </a:lnTo>
                  <a:lnTo>
                    <a:pt x="152" y="871"/>
                  </a:lnTo>
                  <a:lnTo>
                    <a:pt x="150" y="871"/>
                  </a:lnTo>
                  <a:lnTo>
                    <a:pt x="152" y="871"/>
                  </a:lnTo>
                  <a:lnTo>
                    <a:pt x="150" y="873"/>
                  </a:lnTo>
                  <a:lnTo>
                    <a:pt x="150" y="871"/>
                  </a:lnTo>
                  <a:lnTo>
                    <a:pt x="148" y="869"/>
                  </a:lnTo>
                  <a:lnTo>
                    <a:pt x="150" y="869"/>
                  </a:lnTo>
                  <a:lnTo>
                    <a:pt x="152" y="869"/>
                  </a:lnTo>
                  <a:lnTo>
                    <a:pt x="150" y="869"/>
                  </a:lnTo>
                  <a:close/>
                  <a:moveTo>
                    <a:pt x="1356" y="869"/>
                  </a:moveTo>
                  <a:lnTo>
                    <a:pt x="1356" y="868"/>
                  </a:lnTo>
                  <a:lnTo>
                    <a:pt x="1356" y="869"/>
                  </a:lnTo>
                  <a:close/>
                  <a:moveTo>
                    <a:pt x="202" y="879"/>
                  </a:moveTo>
                  <a:lnTo>
                    <a:pt x="200" y="879"/>
                  </a:lnTo>
                  <a:lnTo>
                    <a:pt x="200" y="877"/>
                  </a:lnTo>
                  <a:lnTo>
                    <a:pt x="202" y="877"/>
                  </a:lnTo>
                  <a:lnTo>
                    <a:pt x="202" y="875"/>
                  </a:lnTo>
                  <a:lnTo>
                    <a:pt x="200" y="875"/>
                  </a:lnTo>
                  <a:lnTo>
                    <a:pt x="200" y="871"/>
                  </a:lnTo>
                  <a:lnTo>
                    <a:pt x="202" y="869"/>
                  </a:lnTo>
                  <a:lnTo>
                    <a:pt x="200" y="869"/>
                  </a:lnTo>
                  <a:lnTo>
                    <a:pt x="200" y="868"/>
                  </a:lnTo>
                  <a:lnTo>
                    <a:pt x="202" y="868"/>
                  </a:lnTo>
                  <a:lnTo>
                    <a:pt x="202" y="869"/>
                  </a:lnTo>
                  <a:lnTo>
                    <a:pt x="202" y="871"/>
                  </a:lnTo>
                  <a:lnTo>
                    <a:pt x="202" y="873"/>
                  </a:lnTo>
                  <a:lnTo>
                    <a:pt x="204" y="873"/>
                  </a:lnTo>
                  <a:lnTo>
                    <a:pt x="204" y="875"/>
                  </a:lnTo>
                  <a:lnTo>
                    <a:pt x="204" y="877"/>
                  </a:lnTo>
                  <a:lnTo>
                    <a:pt x="202" y="877"/>
                  </a:lnTo>
                  <a:lnTo>
                    <a:pt x="202" y="879"/>
                  </a:lnTo>
                  <a:close/>
                  <a:moveTo>
                    <a:pt x="190" y="869"/>
                  </a:moveTo>
                  <a:lnTo>
                    <a:pt x="192" y="871"/>
                  </a:lnTo>
                  <a:lnTo>
                    <a:pt x="192" y="873"/>
                  </a:lnTo>
                  <a:lnTo>
                    <a:pt x="192" y="875"/>
                  </a:lnTo>
                  <a:lnTo>
                    <a:pt x="192" y="877"/>
                  </a:lnTo>
                  <a:lnTo>
                    <a:pt x="192" y="875"/>
                  </a:lnTo>
                  <a:lnTo>
                    <a:pt x="190" y="875"/>
                  </a:lnTo>
                  <a:lnTo>
                    <a:pt x="190" y="873"/>
                  </a:lnTo>
                  <a:lnTo>
                    <a:pt x="190" y="871"/>
                  </a:lnTo>
                  <a:lnTo>
                    <a:pt x="188" y="873"/>
                  </a:lnTo>
                  <a:lnTo>
                    <a:pt x="188" y="871"/>
                  </a:lnTo>
                  <a:lnTo>
                    <a:pt x="188" y="869"/>
                  </a:lnTo>
                  <a:lnTo>
                    <a:pt x="188" y="871"/>
                  </a:lnTo>
                  <a:lnTo>
                    <a:pt x="188" y="869"/>
                  </a:lnTo>
                  <a:lnTo>
                    <a:pt x="186" y="869"/>
                  </a:lnTo>
                  <a:lnTo>
                    <a:pt x="188" y="869"/>
                  </a:lnTo>
                  <a:lnTo>
                    <a:pt x="186" y="869"/>
                  </a:lnTo>
                  <a:lnTo>
                    <a:pt x="186" y="868"/>
                  </a:lnTo>
                  <a:lnTo>
                    <a:pt x="188" y="868"/>
                  </a:lnTo>
                  <a:lnTo>
                    <a:pt x="186" y="868"/>
                  </a:lnTo>
                  <a:lnTo>
                    <a:pt x="188" y="868"/>
                  </a:lnTo>
                  <a:lnTo>
                    <a:pt x="190" y="868"/>
                  </a:lnTo>
                  <a:lnTo>
                    <a:pt x="190" y="869"/>
                  </a:lnTo>
                  <a:close/>
                  <a:moveTo>
                    <a:pt x="204" y="871"/>
                  </a:moveTo>
                  <a:lnTo>
                    <a:pt x="204" y="873"/>
                  </a:lnTo>
                  <a:lnTo>
                    <a:pt x="204" y="871"/>
                  </a:lnTo>
                  <a:lnTo>
                    <a:pt x="204" y="869"/>
                  </a:lnTo>
                  <a:lnTo>
                    <a:pt x="202" y="869"/>
                  </a:lnTo>
                  <a:lnTo>
                    <a:pt x="202" y="868"/>
                  </a:lnTo>
                  <a:lnTo>
                    <a:pt x="204" y="868"/>
                  </a:lnTo>
                  <a:lnTo>
                    <a:pt x="204" y="866"/>
                  </a:lnTo>
                  <a:lnTo>
                    <a:pt x="205" y="868"/>
                  </a:lnTo>
                  <a:lnTo>
                    <a:pt x="204" y="868"/>
                  </a:lnTo>
                  <a:lnTo>
                    <a:pt x="204" y="869"/>
                  </a:lnTo>
                  <a:lnTo>
                    <a:pt x="204" y="871"/>
                  </a:lnTo>
                  <a:close/>
                  <a:moveTo>
                    <a:pt x="148" y="866"/>
                  </a:moveTo>
                  <a:lnTo>
                    <a:pt x="150" y="866"/>
                  </a:lnTo>
                  <a:lnTo>
                    <a:pt x="150" y="868"/>
                  </a:lnTo>
                  <a:lnTo>
                    <a:pt x="148" y="868"/>
                  </a:lnTo>
                  <a:lnTo>
                    <a:pt x="146" y="868"/>
                  </a:lnTo>
                  <a:lnTo>
                    <a:pt x="146" y="866"/>
                  </a:lnTo>
                  <a:lnTo>
                    <a:pt x="148" y="866"/>
                  </a:lnTo>
                  <a:close/>
                  <a:moveTo>
                    <a:pt x="186" y="868"/>
                  </a:moveTo>
                  <a:lnTo>
                    <a:pt x="186" y="866"/>
                  </a:lnTo>
                  <a:lnTo>
                    <a:pt x="186" y="868"/>
                  </a:lnTo>
                  <a:close/>
                  <a:moveTo>
                    <a:pt x="200" y="868"/>
                  </a:moveTo>
                  <a:lnTo>
                    <a:pt x="200" y="869"/>
                  </a:lnTo>
                  <a:lnTo>
                    <a:pt x="200" y="871"/>
                  </a:lnTo>
                  <a:lnTo>
                    <a:pt x="200" y="869"/>
                  </a:lnTo>
                  <a:lnTo>
                    <a:pt x="200" y="868"/>
                  </a:lnTo>
                  <a:lnTo>
                    <a:pt x="200" y="866"/>
                  </a:lnTo>
                  <a:lnTo>
                    <a:pt x="200" y="868"/>
                  </a:lnTo>
                  <a:close/>
                  <a:moveTo>
                    <a:pt x="140" y="864"/>
                  </a:moveTo>
                  <a:lnTo>
                    <a:pt x="138" y="864"/>
                  </a:lnTo>
                  <a:lnTo>
                    <a:pt x="138" y="862"/>
                  </a:lnTo>
                  <a:lnTo>
                    <a:pt x="140" y="862"/>
                  </a:lnTo>
                  <a:lnTo>
                    <a:pt x="140" y="864"/>
                  </a:lnTo>
                  <a:close/>
                  <a:moveTo>
                    <a:pt x="1357" y="862"/>
                  </a:moveTo>
                  <a:lnTo>
                    <a:pt x="1357" y="864"/>
                  </a:lnTo>
                  <a:lnTo>
                    <a:pt x="1356" y="864"/>
                  </a:lnTo>
                  <a:lnTo>
                    <a:pt x="1356" y="862"/>
                  </a:lnTo>
                  <a:lnTo>
                    <a:pt x="1357" y="862"/>
                  </a:lnTo>
                  <a:close/>
                  <a:moveTo>
                    <a:pt x="182" y="862"/>
                  </a:moveTo>
                  <a:lnTo>
                    <a:pt x="182" y="864"/>
                  </a:lnTo>
                  <a:lnTo>
                    <a:pt x="182" y="862"/>
                  </a:lnTo>
                  <a:lnTo>
                    <a:pt x="182" y="864"/>
                  </a:lnTo>
                  <a:lnTo>
                    <a:pt x="182" y="862"/>
                  </a:lnTo>
                  <a:lnTo>
                    <a:pt x="181" y="862"/>
                  </a:lnTo>
                  <a:lnTo>
                    <a:pt x="182" y="862"/>
                  </a:lnTo>
                  <a:close/>
                  <a:moveTo>
                    <a:pt x="181" y="860"/>
                  </a:moveTo>
                  <a:lnTo>
                    <a:pt x="182" y="860"/>
                  </a:lnTo>
                  <a:lnTo>
                    <a:pt x="182" y="862"/>
                  </a:lnTo>
                  <a:lnTo>
                    <a:pt x="181" y="862"/>
                  </a:lnTo>
                  <a:lnTo>
                    <a:pt x="181" y="860"/>
                  </a:lnTo>
                  <a:close/>
                  <a:moveTo>
                    <a:pt x="1357" y="860"/>
                  </a:moveTo>
                  <a:lnTo>
                    <a:pt x="1357" y="862"/>
                  </a:lnTo>
                  <a:lnTo>
                    <a:pt x="1356" y="862"/>
                  </a:lnTo>
                  <a:lnTo>
                    <a:pt x="1356" y="860"/>
                  </a:lnTo>
                  <a:lnTo>
                    <a:pt x="1357" y="860"/>
                  </a:lnTo>
                  <a:close/>
                  <a:moveTo>
                    <a:pt x="182" y="860"/>
                  </a:moveTo>
                  <a:lnTo>
                    <a:pt x="181" y="860"/>
                  </a:lnTo>
                  <a:lnTo>
                    <a:pt x="181" y="858"/>
                  </a:lnTo>
                  <a:lnTo>
                    <a:pt x="182" y="860"/>
                  </a:lnTo>
                  <a:close/>
                  <a:moveTo>
                    <a:pt x="973" y="860"/>
                  </a:moveTo>
                  <a:lnTo>
                    <a:pt x="972" y="860"/>
                  </a:lnTo>
                  <a:lnTo>
                    <a:pt x="972" y="858"/>
                  </a:lnTo>
                  <a:lnTo>
                    <a:pt x="973" y="858"/>
                  </a:lnTo>
                  <a:lnTo>
                    <a:pt x="975" y="858"/>
                  </a:lnTo>
                  <a:lnTo>
                    <a:pt x="975" y="860"/>
                  </a:lnTo>
                  <a:lnTo>
                    <a:pt x="973" y="860"/>
                  </a:lnTo>
                  <a:close/>
                  <a:moveTo>
                    <a:pt x="184" y="858"/>
                  </a:moveTo>
                  <a:lnTo>
                    <a:pt x="186" y="860"/>
                  </a:lnTo>
                  <a:lnTo>
                    <a:pt x="186" y="862"/>
                  </a:lnTo>
                  <a:lnTo>
                    <a:pt x="186" y="864"/>
                  </a:lnTo>
                  <a:lnTo>
                    <a:pt x="186" y="862"/>
                  </a:lnTo>
                  <a:lnTo>
                    <a:pt x="184" y="862"/>
                  </a:lnTo>
                  <a:lnTo>
                    <a:pt x="184" y="860"/>
                  </a:lnTo>
                  <a:lnTo>
                    <a:pt x="182" y="860"/>
                  </a:lnTo>
                  <a:lnTo>
                    <a:pt x="184" y="860"/>
                  </a:lnTo>
                  <a:lnTo>
                    <a:pt x="182" y="858"/>
                  </a:lnTo>
                  <a:lnTo>
                    <a:pt x="184" y="858"/>
                  </a:lnTo>
                  <a:close/>
                  <a:moveTo>
                    <a:pt x="949" y="856"/>
                  </a:moveTo>
                  <a:lnTo>
                    <a:pt x="952" y="856"/>
                  </a:lnTo>
                  <a:lnTo>
                    <a:pt x="954" y="856"/>
                  </a:lnTo>
                  <a:lnTo>
                    <a:pt x="956" y="858"/>
                  </a:lnTo>
                  <a:lnTo>
                    <a:pt x="956" y="860"/>
                  </a:lnTo>
                  <a:lnTo>
                    <a:pt x="958" y="862"/>
                  </a:lnTo>
                  <a:lnTo>
                    <a:pt x="958" y="864"/>
                  </a:lnTo>
                  <a:lnTo>
                    <a:pt x="960" y="864"/>
                  </a:lnTo>
                  <a:lnTo>
                    <a:pt x="960" y="866"/>
                  </a:lnTo>
                  <a:lnTo>
                    <a:pt x="960" y="868"/>
                  </a:lnTo>
                  <a:lnTo>
                    <a:pt x="960" y="869"/>
                  </a:lnTo>
                  <a:lnTo>
                    <a:pt x="958" y="869"/>
                  </a:lnTo>
                  <a:lnTo>
                    <a:pt x="954" y="869"/>
                  </a:lnTo>
                  <a:lnTo>
                    <a:pt x="952" y="868"/>
                  </a:lnTo>
                  <a:lnTo>
                    <a:pt x="950" y="866"/>
                  </a:lnTo>
                  <a:lnTo>
                    <a:pt x="949" y="866"/>
                  </a:lnTo>
                  <a:lnTo>
                    <a:pt x="945" y="864"/>
                  </a:lnTo>
                  <a:lnTo>
                    <a:pt x="943" y="864"/>
                  </a:lnTo>
                  <a:lnTo>
                    <a:pt x="941" y="864"/>
                  </a:lnTo>
                  <a:lnTo>
                    <a:pt x="939" y="862"/>
                  </a:lnTo>
                  <a:lnTo>
                    <a:pt x="939" y="860"/>
                  </a:lnTo>
                  <a:lnTo>
                    <a:pt x="941" y="858"/>
                  </a:lnTo>
                  <a:lnTo>
                    <a:pt x="943" y="858"/>
                  </a:lnTo>
                  <a:lnTo>
                    <a:pt x="945" y="856"/>
                  </a:lnTo>
                  <a:lnTo>
                    <a:pt x="947" y="856"/>
                  </a:lnTo>
                  <a:lnTo>
                    <a:pt x="949" y="856"/>
                  </a:lnTo>
                  <a:close/>
                  <a:moveTo>
                    <a:pt x="148" y="856"/>
                  </a:moveTo>
                  <a:lnTo>
                    <a:pt x="148" y="858"/>
                  </a:lnTo>
                  <a:lnTo>
                    <a:pt x="150" y="860"/>
                  </a:lnTo>
                  <a:lnTo>
                    <a:pt x="150" y="862"/>
                  </a:lnTo>
                  <a:lnTo>
                    <a:pt x="150" y="860"/>
                  </a:lnTo>
                  <a:lnTo>
                    <a:pt x="148" y="860"/>
                  </a:lnTo>
                  <a:lnTo>
                    <a:pt x="146" y="860"/>
                  </a:lnTo>
                  <a:lnTo>
                    <a:pt x="144" y="860"/>
                  </a:lnTo>
                  <a:lnTo>
                    <a:pt x="144" y="862"/>
                  </a:lnTo>
                  <a:lnTo>
                    <a:pt x="146" y="862"/>
                  </a:lnTo>
                  <a:lnTo>
                    <a:pt x="146" y="860"/>
                  </a:lnTo>
                  <a:lnTo>
                    <a:pt x="148" y="862"/>
                  </a:lnTo>
                  <a:lnTo>
                    <a:pt x="150" y="862"/>
                  </a:lnTo>
                  <a:lnTo>
                    <a:pt x="150" y="864"/>
                  </a:lnTo>
                  <a:lnTo>
                    <a:pt x="150" y="866"/>
                  </a:lnTo>
                  <a:lnTo>
                    <a:pt x="148" y="866"/>
                  </a:lnTo>
                  <a:lnTo>
                    <a:pt x="146" y="866"/>
                  </a:lnTo>
                  <a:lnTo>
                    <a:pt x="146" y="864"/>
                  </a:lnTo>
                  <a:lnTo>
                    <a:pt x="144" y="864"/>
                  </a:lnTo>
                  <a:lnTo>
                    <a:pt x="146" y="864"/>
                  </a:lnTo>
                  <a:lnTo>
                    <a:pt x="144" y="866"/>
                  </a:lnTo>
                  <a:lnTo>
                    <a:pt x="146" y="866"/>
                  </a:lnTo>
                  <a:lnTo>
                    <a:pt x="146" y="868"/>
                  </a:lnTo>
                  <a:lnTo>
                    <a:pt x="148" y="868"/>
                  </a:lnTo>
                  <a:lnTo>
                    <a:pt x="150" y="868"/>
                  </a:lnTo>
                  <a:lnTo>
                    <a:pt x="148" y="868"/>
                  </a:lnTo>
                  <a:lnTo>
                    <a:pt x="146" y="868"/>
                  </a:lnTo>
                  <a:lnTo>
                    <a:pt x="148" y="869"/>
                  </a:lnTo>
                  <a:lnTo>
                    <a:pt x="146" y="869"/>
                  </a:lnTo>
                  <a:lnTo>
                    <a:pt x="148" y="869"/>
                  </a:lnTo>
                  <a:lnTo>
                    <a:pt x="148" y="871"/>
                  </a:lnTo>
                  <a:lnTo>
                    <a:pt x="150" y="873"/>
                  </a:lnTo>
                  <a:lnTo>
                    <a:pt x="150" y="875"/>
                  </a:lnTo>
                  <a:lnTo>
                    <a:pt x="152" y="875"/>
                  </a:lnTo>
                  <a:lnTo>
                    <a:pt x="154" y="875"/>
                  </a:lnTo>
                  <a:lnTo>
                    <a:pt x="154" y="877"/>
                  </a:lnTo>
                  <a:lnTo>
                    <a:pt x="152" y="877"/>
                  </a:lnTo>
                  <a:lnTo>
                    <a:pt x="154" y="877"/>
                  </a:lnTo>
                  <a:lnTo>
                    <a:pt x="154" y="879"/>
                  </a:lnTo>
                  <a:lnTo>
                    <a:pt x="154" y="877"/>
                  </a:lnTo>
                  <a:lnTo>
                    <a:pt x="156" y="877"/>
                  </a:lnTo>
                  <a:lnTo>
                    <a:pt x="156" y="879"/>
                  </a:lnTo>
                  <a:lnTo>
                    <a:pt x="154" y="879"/>
                  </a:lnTo>
                  <a:lnTo>
                    <a:pt x="154" y="881"/>
                  </a:lnTo>
                  <a:lnTo>
                    <a:pt x="156" y="881"/>
                  </a:lnTo>
                  <a:lnTo>
                    <a:pt x="157" y="881"/>
                  </a:lnTo>
                  <a:lnTo>
                    <a:pt x="157" y="879"/>
                  </a:lnTo>
                  <a:lnTo>
                    <a:pt x="157" y="881"/>
                  </a:lnTo>
                  <a:lnTo>
                    <a:pt x="157" y="883"/>
                  </a:lnTo>
                  <a:lnTo>
                    <a:pt x="159" y="883"/>
                  </a:lnTo>
                  <a:lnTo>
                    <a:pt x="157" y="883"/>
                  </a:lnTo>
                  <a:lnTo>
                    <a:pt x="157" y="885"/>
                  </a:lnTo>
                  <a:lnTo>
                    <a:pt x="156" y="885"/>
                  </a:lnTo>
                  <a:lnTo>
                    <a:pt x="156" y="883"/>
                  </a:lnTo>
                  <a:lnTo>
                    <a:pt x="156" y="885"/>
                  </a:lnTo>
                  <a:lnTo>
                    <a:pt x="156" y="883"/>
                  </a:lnTo>
                  <a:lnTo>
                    <a:pt x="154" y="883"/>
                  </a:lnTo>
                  <a:lnTo>
                    <a:pt x="154" y="881"/>
                  </a:lnTo>
                  <a:lnTo>
                    <a:pt x="152" y="881"/>
                  </a:lnTo>
                  <a:lnTo>
                    <a:pt x="152" y="879"/>
                  </a:lnTo>
                  <a:lnTo>
                    <a:pt x="150" y="879"/>
                  </a:lnTo>
                  <a:lnTo>
                    <a:pt x="150" y="877"/>
                  </a:lnTo>
                  <a:lnTo>
                    <a:pt x="152" y="877"/>
                  </a:lnTo>
                  <a:lnTo>
                    <a:pt x="150" y="877"/>
                  </a:lnTo>
                  <a:lnTo>
                    <a:pt x="150" y="875"/>
                  </a:lnTo>
                  <a:lnTo>
                    <a:pt x="148" y="875"/>
                  </a:lnTo>
                  <a:lnTo>
                    <a:pt x="146" y="873"/>
                  </a:lnTo>
                  <a:lnTo>
                    <a:pt x="146" y="871"/>
                  </a:lnTo>
                  <a:lnTo>
                    <a:pt x="144" y="871"/>
                  </a:lnTo>
                  <a:lnTo>
                    <a:pt x="142" y="869"/>
                  </a:lnTo>
                  <a:lnTo>
                    <a:pt x="142" y="868"/>
                  </a:lnTo>
                  <a:lnTo>
                    <a:pt x="144" y="868"/>
                  </a:lnTo>
                  <a:lnTo>
                    <a:pt x="144" y="869"/>
                  </a:lnTo>
                  <a:lnTo>
                    <a:pt x="144" y="868"/>
                  </a:lnTo>
                  <a:lnTo>
                    <a:pt x="144" y="869"/>
                  </a:lnTo>
                  <a:lnTo>
                    <a:pt x="146" y="869"/>
                  </a:lnTo>
                  <a:lnTo>
                    <a:pt x="144" y="869"/>
                  </a:lnTo>
                  <a:lnTo>
                    <a:pt x="144" y="868"/>
                  </a:lnTo>
                  <a:lnTo>
                    <a:pt x="142" y="866"/>
                  </a:lnTo>
                  <a:lnTo>
                    <a:pt x="142" y="868"/>
                  </a:lnTo>
                  <a:lnTo>
                    <a:pt x="142" y="869"/>
                  </a:lnTo>
                  <a:lnTo>
                    <a:pt x="142" y="868"/>
                  </a:lnTo>
                  <a:lnTo>
                    <a:pt x="140" y="868"/>
                  </a:lnTo>
                  <a:lnTo>
                    <a:pt x="140" y="866"/>
                  </a:lnTo>
                  <a:lnTo>
                    <a:pt x="138" y="866"/>
                  </a:lnTo>
                  <a:lnTo>
                    <a:pt x="138" y="864"/>
                  </a:lnTo>
                  <a:lnTo>
                    <a:pt x="140" y="864"/>
                  </a:lnTo>
                  <a:lnTo>
                    <a:pt x="142" y="864"/>
                  </a:lnTo>
                  <a:lnTo>
                    <a:pt x="140" y="864"/>
                  </a:lnTo>
                  <a:lnTo>
                    <a:pt x="142" y="864"/>
                  </a:lnTo>
                  <a:lnTo>
                    <a:pt x="142" y="862"/>
                  </a:lnTo>
                  <a:lnTo>
                    <a:pt x="140" y="862"/>
                  </a:lnTo>
                  <a:lnTo>
                    <a:pt x="138" y="862"/>
                  </a:lnTo>
                  <a:lnTo>
                    <a:pt x="136" y="862"/>
                  </a:lnTo>
                  <a:lnTo>
                    <a:pt x="136" y="860"/>
                  </a:lnTo>
                  <a:lnTo>
                    <a:pt x="134" y="860"/>
                  </a:lnTo>
                  <a:lnTo>
                    <a:pt x="134" y="858"/>
                  </a:lnTo>
                  <a:lnTo>
                    <a:pt x="136" y="858"/>
                  </a:lnTo>
                  <a:lnTo>
                    <a:pt x="138" y="858"/>
                  </a:lnTo>
                  <a:lnTo>
                    <a:pt x="140" y="858"/>
                  </a:lnTo>
                  <a:lnTo>
                    <a:pt x="142" y="858"/>
                  </a:lnTo>
                  <a:lnTo>
                    <a:pt x="144" y="858"/>
                  </a:lnTo>
                  <a:lnTo>
                    <a:pt x="144" y="856"/>
                  </a:lnTo>
                  <a:lnTo>
                    <a:pt x="146" y="856"/>
                  </a:lnTo>
                  <a:lnTo>
                    <a:pt x="148" y="856"/>
                  </a:lnTo>
                  <a:close/>
                  <a:moveTo>
                    <a:pt x="198" y="858"/>
                  </a:moveTo>
                  <a:lnTo>
                    <a:pt x="198" y="860"/>
                  </a:lnTo>
                  <a:lnTo>
                    <a:pt x="200" y="862"/>
                  </a:lnTo>
                  <a:lnTo>
                    <a:pt x="200" y="864"/>
                  </a:lnTo>
                  <a:lnTo>
                    <a:pt x="200" y="866"/>
                  </a:lnTo>
                  <a:lnTo>
                    <a:pt x="198" y="869"/>
                  </a:lnTo>
                  <a:lnTo>
                    <a:pt x="198" y="871"/>
                  </a:lnTo>
                  <a:lnTo>
                    <a:pt x="196" y="871"/>
                  </a:lnTo>
                  <a:lnTo>
                    <a:pt x="196" y="873"/>
                  </a:lnTo>
                  <a:lnTo>
                    <a:pt x="196" y="871"/>
                  </a:lnTo>
                  <a:lnTo>
                    <a:pt x="196" y="869"/>
                  </a:lnTo>
                  <a:lnTo>
                    <a:pt x="196" y="868"/>
                  </a:lnTo>
                  <a:lnTo>
                    <a:pt x="196" y="866"/>
                  </a:lnTo>
                  <a:lnTo>
                    <a:pt x="198" y="864"/>
                  </a:lnTo>
                  <a:lnTo>
                    <a:pt x="196" y="864"/>
                  </a:lnTo>
                  <a:lnTo>
                    <a:pt x="198" y="864"/>
                  </a:lnTo>
                  <a:lnTo>
                    <a:pt x="196" y="866"/>
                  </a:lnTo>
                  <a:lnTo>
                    <a:pt x="196" y="864"/>
                  </a:lnTo>
                  <a:lnTo>
                    <a:pt x="196" y="866"/>
                  </a:lnTo>
                  <a:lnTo>
                    <a:pt x="196" y="868"/>
                  </a:lnTo>
                  <a:lnTo>
                    <a:pt x="196" y="869"/>
                  </a:lnTo>
                  <a:lnTo>
                    <a:pt x="196" y="871"/>
                  </a:lnTo>
                  <a:lnTo>
                    <a:pt x="194" y="869"/>
                  </a:lnTo>
                  <a:lnTo>
                    <a:pt x="194" y="871"/>
                  </a:lnTo>
                  <a:lnTo>
                    <a:pt x="192" y="871"/>
                  </a:lnTo>
                  <a:lnTo>
                    <a:pt x="192" y="869"/>
                  </a:lnTo>
                  <a:lnTo>
                    <a:pt x="190" y="869"/>
                  </a:lnTo>
                  <a:lnTo>
                    <a:pt x="190" y="868"/>
                  </a:lnTo>
                  <a:lnTo>
                    <a:pt x="190" y="866"/>
                  </a:lnTo>
                  <a:lnTo>
                    <a:pt x="192" y="866"/>
                  </a:lnTo>
                  <a:lnTo>
                    <a:pt x="190" y="866"/>
                  </a:lnTo>
                  <a:lnTo>
                    <a:pt x="190" y="864"/>
                  </a:lnTo>
                  <a:lnTo>
                    <a:pt x="192" y="864"/>
                  </a:lnTo>
                  <a:lnTo>
                    <a:pt x="192" y="862"/>
                  </a:lnTo>
                  <a:lnTo>
                    <a:pt x="194" y="862"/>
                  </a:lnTo>
                  <a:lnTo>
                    <a:pt x="194" y="860"/>
                  </a:lnTo>
                  <a:lnTo>
                    <a:pt x="192" y="860"/>
                  </a:lnTo>
                  <a:lnTo>
                    <a:pt x="192" y="858"/>
                  </a:lnTo>
                  <a:lnTo>
                    <a:pt x="192" y="860"/>
                  </a:lnTo>
                  <a:lnTo>
                    <a:pt x="194" y="860"/>
                  </a:lnTo>
                  <a:lnTo>
                    <a:pt x="194" y="862"/>
                  </a:lnTo>
                  <a:lnTo>
                    <a:pt x="192" y="862"/>
                  </a:lnTo>
                  <a:lnTo>
                    <a:pt x="192" y="864"/>
                  </a:lnTo>
                  <a:lnTo>
                    <a:pt x="190" y="864"/>
                  </a:lnTo>
                  <a:lnTo>
                    <a:pt x="188" y="864"/>
                  </a:lnTo>
                  <a:lnTo>
                    <a:pt x="188" y="862"/>
                  </a:lnTo>
                  <a:lnTo>
                    <a:pt x="188" y="860"/>
                  </a:lnTo>
                  <a:lnTo>
                    <a:pt x="190" y="860"/>
                  </a:lnTo>
                  <a:lnTo>
                    <a:pt x="190" y="858"/>
                  </a:lnTo>
                  <a:lnTo>
                    <a:pt x="190" y="856"/>
                  </a:lnTo>
                  <a:lnTo>
                    <a:pt x="190" y="854"/>
                  </a:lnTo>
                  <a:lnTo>
                    <a:pt x="192" y="854"/>
                  </a:lnTo>
                  <a:lnTo>
                    <a:pt x="194" y="854"/>
                  </a:lnTo>
                  <a:lnTo>
                    <a:pt x="194" y="856"/>
                  </a:lnTo>
                  <a:lnTo>
                    <a:pt x="196" y="858"/>
                  </a:lnTo>
                  <a:lnTo>
                    <a:pt x="198" y="858"/>
                  </a:lnTo>
                  <a:close/>
                  <a:moveTo>
                    <a:pt x="190" y="860"/>
                  </a:moveTo>
                  <a:lnTo>
                    <a:pt x="188" y="860"/>
                  </a:lnTo>
                  <a:lnTo>
                    <a:pt x="186" y="860"/>
                  </a:lnTo>
                  <a:lnTo>
                    <a:pt x="186" y="858"/>
                  </a:lnTo>
                  <a:lnTo>
                    <a:pt x="186" y="856"/>
                  </a:lnTo>
                  <a:lnTo>
                    <a:pt x="188" y="854"/>
                  </a:lnTo>
                  <a:lnTo>
                    <a:pt x="186" y="854"/>
                  </a:lnTo>
                  <a:lnTo>
                    <a:pt x="188" y="854"/>
                  </a:lnTo>
                  <a:lnTo>
                    <a:pt x="188" y="856"/>
                  </a:lnTo>
                  <a:lnTo>
                    <a:pt x="190" y="856"/>
                  </a:lnTo>
                  <a:lnTo>
                    <a:pt x="188" y="856"/>
                  </a:lnTo>
                  <a:lnTo>
                    <a:pt x="188" y="858"/>
                  </a:lnTo>
                  <a:lnTo>
                    <a:pt x="190" y="860"/>
                  </a:lnTo>
                  <a:close/>
                  <a:moveTo>
                    <a:pt x="972" y="852"/>
                  </a:moveTo>
                  <a:lnTo>
                    <a:pt x="972" y="854"/>
                  </a:lnTo>
                  <a:lnTo>
                    <a:pt x="973" y="854"/>
                  </a:lnTo>
                  <a:lnTo>
                    <a:pt x="972" y="854"/>
                  </a:lnTo>
                  <a:lnTo>
                    <a:pt x="972" y="856"/>
                  </a:lnTo>
                  <a:lnTo>
                    <a:pt x="972" y="854"/>
                  </a:lnTo>
                  <a:lnTo>
                    <a:pt x="970" y="854"/>
                  </a:lnTo>
                  <a:lnTo>
                    <a:pt x="970" y="852"/>
                  </a:lnTo>
                  <a:lnTo>
                    <a:pt x="972" y="852"/>
                  </a:lnTo>
                  <a:close/>
                  <a:moveTo>
                    <a:pt x="1356" y="848"/>
                  </a:moveTo>
                  <a:lnTo>
                    <a:pt x="1356" y="850"/>
                  </a:lnTo>
                  <a:lnTo>
                    <a:pt x="1356" y="848"/>
                  </a:lnTo>
                  <a:lnTo>
                    <a:pt x="1357" y="850"/>
                  </a:lnTo>
                  <a:lnTo>
                    <a:pt x="1356" y="850"/>
                  </a:lnTo>
                  <a:lnTo>
                    <a:pt x="1357" y="850"/>
                  </a:lnTo>
                  <a:lnTo>
                    <a:pt x="1357" y="852"/>
                  </a:lnTo>
                  <a:lnTo>
                    <a:pt x="1356" y="850"/>
                  </a:lnTo>
                  <a:lnTo>
                    <a:pt x="1356" y="852"/>
                  </a:lnTo>
                  <a:lnTo>
                    <a:pt x="1357" y="852"/>
                  </a:lnTo>
                  <a:lnTo>
                    <a:pt x="1356" y="852"/>
                  </a:lnTo>
                  <a:lnTo>
                    <a:pt x="1356" y="850"/>
                  </a:lnTo>
                  <a:lnTo>
                    <a:pt x="1354" y="850"/>
                  </a:lnTo>
                  <a:lnTo>
                    <a:pt x="1354" y="848"/>
                  </a:lnTo>
                  <a:lnTo>
                    <a:pt x="1356" y="848"/>
                  </a:lnTo>
                  <a:close/>
                  <a:moveTo>
                    <a:pt x="167" y="850"/>
                  </a:moveTo>
                  <a:lnTo>
                    <a:pt x="165" y="850"/>
                  </a:lnTo>
                  <a:lnTo>
                    <a:pt x="165" y="848"/>
                  </a:lnTo>
                  <a:lnTo>
                    <a:pt x="167" y="848"/>
                  </a:lnTo>
                  <a:lnTo>
                    <a:pt x="167" y="850"/>
                  </a:lnTo>
                  <a:close/>
                  <a:moveTo>
                    <a:pt x="192" y="852"/>
                  </a:moveTo>
                  <a:lnTo>
                    <a:pt x="192" y="854"/>
                  </a:lnTo>
                  <a:lnTo>
                    <a:pt x="192" y="852"/>
                  </a:lnTo>
                  <a:lnTo>
                    <a:pt x="190" y="852"/>
                  </a:lnTo>
                  <a:lnTo>
                    <a:pt x="190" y="854"/>
                  </a:lnTo>
                  <a:lnTo>
                    <a:pt x="190" y="852"/>
                  </a:lnTo>
                  <a:lnTo>
                    <a:pt x="190" y="850"/>
                  </a:lnTo>
                  <a:lnTo>
                    <a:pt x="190" y="848"/>
                  </a:lnTo>
                  <a:lnTo>
                    <a:pt x="192" y="848"/>
                  </a:lnTo>
                  <a:lnTo>
                    <a:pt x="192" y="850"/>
                  </a:lnTo>
                  <a:lnTo>
                    <a:pt x="192" y="852"/>
                  </a:lnTo>
                  <a:lnTo>
                    <a:pt x="194" y="852"/>
                  </a:lnTo>
                  <a:lnTo>
                    <a:pt x="192" y="852"/>
                  </a:lnTo>
                  <a:close/>
                  <a:moveTo>
                    <a:pt x="173" y="846"/>
                  </a:moveTo>
                  <a:lnTo>
                    <a:pt x="173" y="848"/>
                  </a:lnTo>
                  <a:lnTo>
                    <a:pt x="175" y="848"/>
                  </a:lnTo>
                  <a:lnTo>
                    <a:pt x="177" y="850"/>
                  </a:lnTo>
                  <a:lnTo>
                    <a:pt x="177" y="852"/>
                  </a:lnTo>
                  <a:lnTo>
                    <a:pt x="179" y="852"/>
                  </a:lnTo>
                  <a:lnTo>
                    <a:pt x="179" y="856"/>
                  </a:lnTo>
                  <a:lnTo>
                    <a:pt x="181" y="856"/>
                  </a:lnTo>
                  <a:lnTo>
                    <a:pt x="181" y="858"/>
                  </a:lnTo>
                  <a:lnTo>
                    <a:pt x="179" y="858"/>
                  </a:lnTo>
                  <a:lnTo>
                    <a:pt x="177" y="858"/>
                  </a:lnTo>
                  <a:lnTo>
                    <a:pt x="177" y="856"/>
                  </a:lnTo>
                  <a:lnTo>
                    <a:pt x="175" y="856"/>
                  </a:lnTo>
                  <a:lnTo>
                    <a:pt x="175" y="854"/>
                  </a:lnTo>
                  <a:lnTo>
                    <a:pt x="173" y="854"/>
                  </a:lnTo>
                  <a:lnTo>
                    <a:pt x="173" y="852"/>
                  </a:lnTo>
                  <a:lnTo>
                    <a:pt x="171" y="852"/>
                  </a:lnTo>
                  <a:lnTo>
                    <a:pt x="169" y="850"/>
                  </a:lnTo>
                  <a:lnTo>
                    <a:pt x="169" y="848"/>
                  </a:lnTo>
                  <a:lnTo>
                    <a:pt x="171" y="848"/>
                  </a:lnTo>
                  <a:lnTo>
                    <a:pt x="169" y="848"/>
                  </a:lnTo>
                  <a:lnTo>
                    <a:pt x="167" y="848"/>
                  </a:lnTo>
                  <a:lnTo>
                    <a:pt x="167" y="846"/>
                  </a:lnTo>
                  <a:lnTo>
                    <a:pt x="167" y="845"/>
                  </a:lnTo>
                  <a:lnTo>
                    <a:pt x="169" y="845"/>
                  </a:lnTo>
                  <a:lnTo>
                    <a:pt x="169" y="846"/>
                  </a:lnTo>
                  <a:lnTo>
                    <a:pt x="171" y="846"/>
                  </a:lnTo>
                  <a:lnTo>
                    <a:pt x="173" y="846"/>
                  </a:lnTo>
                  <a:close/>
                  <a:moveTo>
                    <a:pt x="1336" y="843"/>
                  </a:moveTo>
                  <a:lnTo>
                    <a:pt x="1336" y="845"/>
                  </a:lnTo>
                  <a:lnTo>
                    <a:pt x="1334" y="845"/>
                  </a:lnTo>
                  <a:lnTo>
                    <a:pt x="1334" y="843"/>
                  </a:lnTo>
                  <a:lnTo>
                    <a:pt x="1336" y="843"/>
                  </a:lnTo>
                  <a:close/>
                  <a:moveTo>
                    <a:pt x="194" y="846"/>
                  </a:moveTo>
                  <a:lnTo>
                    <a:pt x="192" y="846"/>
                  </a:lnTo>
                  <a:lnTo>
                    <a:pt x="190" y="848"/>
                  </a:lnTo>
                  <a:lnTo>
                    <a:pt x="190" y="850"/>
                  </a:lnTo>
                  <a:lnTo>
                    <a:pt x="190" y="852"/>
                  </a:lnTo>
                  <a:lnTo>
                    <a:pt x="188" y="852"/>
                  </a:lnTo>
                  <a:lnTo>
                    <a:pt x="188" y="850"/>
                  </a:lnTo>
                  <a:lnTo>
                    <a:pt x="188" y="848"/>
                  </a:lnTo>
                  <a:lnTo>
                    <a:pt x="188" y="846"/>
                  </a:lnTo>
                  <a:lnTo>
                    <a:pt x="188" y="845"/>
                  </a:lnTo>
                  <a:lnTo>
                    <a:pt x="190" y="845"/>
                  </a:lnTo>
                  <a:lnTo>
                    <a:pt x="192" y="843"/>
                  </a:lnTo>
                  <a:lnTo>
                    <a:pt x="194" y="843"/>
                  </a:lnTo>
                  <a:lnTo>
                    <a:pt x="194" y="845"/>
                  </a:lnTo>
                  <a:lnTo>
                    <a:pt x="194" y="846"/>
                  </a:lnTo>
                  <a:close/>
                  <a:moveTo>
                    <a:pt x="175" y="846"/>
                  </a:moveTo>
                  <a:lnTo>
                    <a:pt x="173" y="846"/>
                  </a:lnTo>
                  <a:lnTo>
                    <a:pt x="171" y="846"/>
                  </a:lnTo>
                  <a:lnTo>
                    <a:pt x="171" y="845"/>
                  </a:lnTo>
                  <a:lnTo>
                    <a:pt x="169" y="845"/>
                  </a:lnTo>
                  <a:lnTo>
                    <a:pt x="169" y="843"/>
                  </a:lnTo>
                  <a:lnTo>
                    <a:pt x="171" y="843"/>
                  </a:lnTo>
                  <a:lnTo>
                    <a:pt x="171" y="841"/>
                  </a:lnTo>
                  <a:lnTo>
                    <a:pt x="173" y="841"/>
                  </a:lnTo>
                  <a:lnTo>
                    <a:pt x="173" y="843"/>
                  </a:lnTo>
                  <a:lnTo>
                    <a:pt x="173" y="845"/>
                  </a:lnTo>
                  <a:lnTo>
                    <a:pt x="175" y="846"/>
                  </a:lnTo>
                  <a:close/>
                  <a:moveTo>
                    <a:pt x="1338" y="841"/>
                  </a:moveTo>
                  <a:lnTo>
                    <a:pt x="1340" y="841"/>
                  </a:lnTo>
                  <a:lnTo>
                    <a:pt x="1338" y="843"/>
                  </a:lnTo>
                  <a:lnTo>
                    <a:pt x="1336" y="841"/>
                  </a:lnTo>
                  <a:lnTo>
                    <a:pt x="1338" y="841"/>
                  </a:lnTo>
                  <a:close/>
                  <a:moveTo>
                    <a:pt x="169" y="841"/>
                  </a:moveTo>
                  <a:lnTo>
                    <a:pt x="169" y="843"/>
                  </a:lnTo>
                  <a:lnTo>
                    <a:pt x="167" y="843"/>
                  </a:lnTo>
                  <a:lnTo>
                    <a:pt x="167" y="841"/>
                  </a:lnTo>
                  <a:lnTo>
                    <a:pt x="165" y="841"/>
                  </a:lnTo>
                  <a:lnTo>
                    <a:pt x="167" y="841"/>
                  </a:lnTo>
                  <a:lnTo>
                    <a:pt x="169" y="841"/>
                  </a:lnTo>
                  <a:close/>
                  <a:moveTo>
                    <a:pt x="179" y="845"/>
                  </a:moveTo>
                  <a:lnTo>
                    <a:pt x="181" y="846"/>
                  </a:lnTo>
                  <a:lnTo>
                    <a:pt x="182" y="848"/>
                  </a:lnTo>
                  <a:lnTo>
                    <a:pt x="181" y="848"/>
                  </a:lnTo>
                  <a:lnTo>
                    <a:pt x="182" y="848"/>
                  </a:lnTo>
                  <a:lnTo>
                    <a:pt x="182" y="850"/>
                  </a:lnTo>
                  <a:lnTo>
                    <a:pt x="184" y="850"/>
                  </a:lnTo>
                  <a:lnTo>
                    <a:pt x="184" y="852"/>
                  </a:lnTo>
                  <a:lnTo>
                    <a:pt x="186" y="852"/>
                  </a:lnTo>
                  <a:lnTo>
                    <a:pt x="186" y="854"/>
                  </a:lnTo>
                  <a:lnTo>
                    <a:pt x="186" y="856"/>
                  </a:lnTo>
                  <a:lnTo>
                    <a:pt x="186" y="854"/>
                  </a:lnTo>
                  <a:lnTo>
                    <a:pt x="184" y="854"/>
                  </a:lnTo>
                  <a:lnTo>
                    <a:pt x="186" y="854"/>
                  </a:lnTo>
                  <a:lnTo>
                    <a:pt x="184" y="854"/>
                  </a:lnTo>
                  <a:lnTo>
                    <a:pt x="184" y="856"/>
                  </a:lnTo>
                  <a:lnTo>
                    <a:pt x="182" y="856"/>
                  </a:lnTo>
                  <a:lnTo>
                    <a:pt x="181" y="854"/>
                  </a:lnTo>
                  <a:lnTo>
                    <a:pt x="181" y="852"/>
                  </a:lnTo>
                  <a:lnTo>
                    <a:pt x="179" y="852"/>
                  </a:lnTo>
                  <a:lnTo>
                    <a:pt x="179" y="850"/>
                  </a:lnTo>
                  <a:lnTo>
                    <a:pt x="177" y="850"/>
                  </a:lnTo>
                  <a:lnTo>
                    <a:pt x="177" y="848"/>
                  </a:lnTo>
                  <a:lnTo>
                    <a:pt x="179" y="848"/>
                  </a:lnTo>
                  <a:lnTo>
                    <a:pt x="177" y="846"/>
                  </a:lnTo>
                  <a:lnTo>
                    <a:pt x="175" y="846"/>
                  </a:lnTo>
                  <a:lnTo>
                    <a:pt x="175" y="845"/>
                  </a:lnTo>
                  <a:lnTo>
                    <a:pt x="177" y="845"/>
                  </a:lnTo>
                  <a:lnTo>
                    <a:pt x="179" y="845"/>
                  </a:lnTo>
                  <a:lnTo>
                    <a:pt x="177" y="845"/>
                  </a:lnTo>
                  <a:lnTo>
                    <a:pt x="175" y="845"/>
                  </a:lnTo>
                  <a:lnTo>
                    <a:pt x="175" y="843"/>
                  </a:lnTo>
                  <a:lnTo>
                    <a:pt x="173" y="843"/>
                  </a:lnTo>
                  <a:lnTo>
                    <a:pt x="173" y="841"/>
                  </a:lnTo>
                  <a:lnTo>
                    <a:pt x="171" y="841"/>
                  </a:lnTo>
                  <a:lnTo>
                    <a:pt x="171" y="839"/>
                  </a:lnTo>
                  <a:lnTo>
                    <a:pt x="173" y="839"/>
                  </a:lnTo>
                  <a:lnTo>
                    <a:pt x="173" y="837"/>
                  </a:lnTo>
                  <a:lnTo>
                    <a:pt x="173" y="839"/>
                  </a:lnTo>
                  <a:lnTo>
                    <a:pt x="175" y="839"/>
                  </a:lnTo>
                  <a:lnTo>
                    <a:pt x="175" y="841"/>
                  </a:lnTo>
                  <a:lnTo>
                    <a:pt x="177" y="841"/>
                  </a:lnTo>
                  <a:lnTo>
                    <a:pt x="177" y="843"/>
                  </a:lnTo>
                  <a:lnTo>
                    <a:pt x="179" y="843"/>
                  </a:lnTo>
                  <a:lnTo>
                    <a:pt x="179" y="845"/>
                  </a:lnTo>
                  <a:close/>
                  <a:moveTo>
                    <a:pt x="973" y="839"/>
                  </a:moveTo>
                  <a:lnTo>
                    <a:pt x="973" y="837"/>
                  </a:lnTo>
                  <a:lnTo>
                    <a:pt x="972" y="837"/>
                  </a:lnTo>
                  <a:lnTo>
                    <a:pt x="973" y="837"/>
                  </a:lnTo>
                  <a:lnTo>
                    <a:pt x="973" y="839"/>
                  </a:lnTo>
                  <a:close/>
                  <a:moveTo>
                    <a:pt x="171" y="835"/>
                  </a:moveTo>
                  <a:lnTo>
                    <a:pt x="173" y="837"/>
                  </a:lnTo>
                  <a:lnTo>
                    <a:pt x="171" y="837"/>
                  </a:lnTo>
                  <a:lnTo>
                    <a:pt x="171" y="839"/>
                  </a:lnTo>
                  <a:lnTo>
                    <a:pt x="171" y="841"/>
                  </a:lnTo>
                  <a:lnTo>
                    <a:pt x="169" y="841"/>
                  </a:lnTo>
                  <a:lnTo>
                    <a:pt x="169" y="839"/>
                  </a:lnTo>
                  <a:lnTo>
                    <a:pt x="167" y="839"/>
                  </a:lnTo>
                  <a:lnTo>
                    <a:pt x="169" y="839"/>
                  </a:lnTo>
                  <a:lnTo>
                    <a:pt x="169" y="837"/>
                  </a:lnTo>
                  <a:lnTo>
                    <a:pt x="171" y="837"/>
                  </a:lnTo>
                  <a:lnTo>
                    <a:pt x="171" y="835"/>
                  </a:lnTo>
                  <a:lnTo>
                    <a:pt x="169" y="835"/>
                  </a:lnTo>
                  <a:lnTo>
                    <a:pt x="169" y="837"/>
                  </a:lnTo>
                  <a:lnTo>
                    <a:pt x="167" y="839"/>
                  </a:lnTo>
                  <a:lnTo>
                    <a:pt x="167" y="837"/>
                  </a:lnTo>
                  <a:lnTo>
                    <a:pt x="165" y="837"/>
                  </a:lnTo>
                  <a:lnTo>
                    <a:pt x="165" y="839"/>
                  </a:lnTo>
                  <a:lnTo>
                    <a:pt x="165" y="841"/>
                  </a:lnTo>
                  <a:lnTo>
                    <a:pt x="165" y="839"/>
                  </a:lnTo>
                  <a:lnTo>
                    <a:pt x="165" y="837"/>
                  </a:lnTo>
                  <a:lnTo>
                    <a:pt x="163" y="837"/>
                  </a:lnTo>
                  <a:lnTo>
                    <a:pt x="165" y="837"/>
                  </a:lnTo>
                  <a:lnTo>
                    <a:pt x="165" y="835"/>
                  </a:lnTo>
                  <a:lnTo>
                    <a:pt x="167" y="835"/>
                  </a:lnTo>
                  <a:lnTo>
                    <a:pt x="167" y="833"/>
                  </a:lnTo>
                  <a:lnTo>
                    <a:pt x="169" y="833"/>
                  </a:lnTo>
                  <a:lnTo>
                    <a:pt x="171" y="833"/>
                  </a:lnTo>
                  <a:lnTo>
                    <a:pt x="171" y="835"/>
                  </a:lnTo>
                  <a:close/>
                  <a:moveTo>
                    <a:pt x="129" y="831"/>
                  </a:moveTo>
                  <a:lnTo>
                    <a:pt x="131" y="831"/>
                  </a:lnTo>
                  <a:lnTo>
                    <a:pt x="132" y="831"/>
                  </a:lnTo>
                  <a:lnTo>
                    <a:pt x="134" y="831"/>
                  </a:lnTo>
                  <a:lnTo>
                    <a:pt x="134" y="833"/>
                  </a:lnTo>
                  <a:lnTo>
                    <a:pt x="134" y="835"/>
                  </a:lnTo>
                  <a:lnTo>
                    <a:pt x="132" y="837"/>
                  </a:lnTo>
                  <a:lnTo>
                    <a:pt x="134" y="837"/>
                  </a:lnTo>
                  <a:lnTo>
                    <a:pt x="134" y="835"/>
                  </a:lnTo>
                  <a:lnTo>
                    <a:pt x="136" y="833"/>
                  </a:lnTo>
                  <a:lnTo>
                    <a:pt x="138" y="833"/>
                  </a:lnTo>
                  <a:lnTo>
                    <a:pt x="140" y="833"/>
                  </a:lnTo>
                  <a:lnTo>
                    <a:pt x="140" y="835"/>
                  </a:lnTo>
                  <a:lnTo>
                    <a:pt x="142" y="835"/>
                  </a:lnTo>
                  <a:lnTo>
                    <a:pt x="142" y="837"/>
                  </a:lnTo>
                  <a:lnTo>
                    <a:pt x="142" y="839"/>
                  </a:lnTo>
                  <a:lnTo>
                    <a:pt x="142" y="841"/>
                  </a:lnTo>
                  <a:lnTo>
                    <a:pt x="140" y="841"/>
                  </a:lnTo>
                  <a:lnTo>
                    <a:pt x="138" y="843"/>
                  </a:lnTo>
                  <a:lnTo>
                    <a:pt x="136" y="843"/>
                  </a:lnTo>
                  <a:lnTo>
                    <a:pt x="134" y="843"/>
                  </a:lnTo>
                  <a:lnTo>
                    <a:pt x="132" y="845"/>
                  </a:lnTo>
                  <a:lnTo>
                    <a:pt x="134" y="845"/>
                  </a:lnTo>
                  <a:lnTo>
                    <a:pt x="136" y="845"/>
                  </a:lnTo>
                  <a:lnTo>
                    <a:pt x="138" y="845"/>
                  </a:lnTo>
                  <a:lnTo>
                    <a:pt x="136" y="845"/>
                  </a:lnTo>
                  <a:lnTo>
                    <a:pt x="136" y="846"/>
                  </a:lnTo>
                  <a:lnTo>
                    <a:pt x="138" y="846"/>
                  </a:lnTo>
                  <a:lnTo>
                    <a:pt x="140" y="846"/>
                  </a:lnTo>
                  <a:lnTo>
                    <a:pt x="140" y="845"/>
                  </a:lnTo>
                  <a:lnTo>
                    <a:pt x="138" y="845"/>
                  </a:lnTo>
                  <a:lnTo>
                    <a:pt x="140" y="845"/>
                  </a:lnTo>
                  <a:lnTo>
                    <a:pt x="142" y="843"/>
                  </a:lnTo>
                  <a:lnTo>
                    <a:pt x="140" y="843"/>
                  </a:lnTo>
                  <a:lnTo>
                    <a:pt x="140" y="841"/>
                  </a:lnTo>
                  <a:lnTo>
                    <a:pt x="142" y="841"/>
                  </a:lnTo>
                  <a:lnTo>
                    <a:pt x="142" y="839"/>
                  </a:lnTo>
                  <a:lnTo>
                    <a:pt x="142" y="837"/>
                  </a:lnTo>
                  <a:lnTo>
                    <a:pt x="142" y="835"/>
                  </a:lnTo>
                  <a:lnTo>
                    <a:pt x="140" y="835"/>
                  </a:lnTo>
                  <a:lnTo>
                    <a:pt x="142" y="835"/>
                  </a:lnTo>
                  <a:lnTo>
                    <a:pt x="144" y="835"/>
                  </a:lnTo>
                  <a:lnTo>
                    <a:pt x="146" y="835"/>
                  </a:lnTo>
                  <a:lnTo>
                    <a:pt x="146" y="833"/>
                  </a:lnTo>
                  <a:lnTo>
                    <a:pt x="148" y="833"/>
                  </a:lnTo>
                  <a:lnTo>
                    <a:pt x="148" y="831"/>
                  </a:lnTo>
                  <a:lnTo>
                    <a:pt x="150" y="831"/>
                  </a:lnTo>
                  <a:lnTo>
                    <a:pt x="150" y="833"/>
                  </a:lnTo>
                  <a:lnTo>
                    <a:pt x="150" y="835"/>
                  </a:lnTo>
                  <a:lnTo>
                    <a:pt x="148" y="835"/>
                  </a:lnTo>
                  <a:lnTo>
                    <a:pt x="148" y="837"/>
                  </a:lnTo>
                  <a:lnTo>
                    <a:pt x="146" y="839"/>
                  </a:lnTo>
                  <a:lnTo>
                    <a:pt x="146" y="841"/>
                  </a:lnTo>
                  <a:lnTo>
                    <a:pt x="146" y="843"/>
                  </a:lnTo>
                  <a:lnTo>
                    <a:pt x="146" y="845"/>
                  </a:lnTo>
                  <a:lnTo>
                    <a:pt x="144" y="846"/>
                  </a:lnTo>
                  <a:lnTo>
                    <a:pt x="146" y="846"/>
                  </a:lnTo>
                  <a:lnTo>
                    <a:pt x="146" y="848"/>
                  </a:lnTo>
                  <a:lnTo>
                    <a:pt x="144" y="848"/>
                  </a:lnTo>
                  <a:lnTo>
                    <a:pt x="146" y="850"/>
                  </a:lnTo>
                  <a:lnTo>
                    <a:pt x="146" y="852"/>
                  </a:lnTo>
                  <a:lnTo>
                    <a:pt x="144" y="854"/>
                  </a:lnTo>
                  <a:lnTo>
                    <a:pt x="144" y="856"/>
                  </a:lnTo>
                  <a:lnTo>
                    <a:pt x="142" y="856"/>
                  </a:lnTo>
                  <a:lnTo>
                    <a:pt x="140" y="856"/>
                  </a:lnTo>
                  <a:lnTo>
                    <a:pt x="142" y="856"/>
                  </a:lnTo>
                  <a:lnTo>
                    <a:pt x="142" y="858"/>
                  </a:lnTo>
                  <a:lnTo>
                    <a:pt x="140" y="858"/>
                  </a:lnTo>
                  <a:lnTo>
                    <a:pt x="138" y="858"/>
                  </a:lnTo>
                  <a:lnTo>
                    <a:pt x="138" y="856"/>
                  </a:lnTo>
                  <a:lnTo>
                    <a:pt x="138" y="858"/>
                  </a:lnTo>
                  <a:lnTo>
                    <a:pt x="136" y="858"/>
                  </a:lnTo>
                  <a:lnTo>
                    <a:pt x="134" y="858"/>
                  </a:lnTo>
                  <a:lnTo>
                    <a:pt x="136" y="856"/>
                  </a:lnTo>
                  <a:lnTo>
                    <a:pt x="134" y="856"/>
                  </a:lnTo>
                  <a:lnTo>
                    <a:pt x="132" y="856"/>
                  </a:lnTo>
                  <a:lnTo>
                    <a:pt x="132" y="854"/>
                  </a:lnTo>
                  <a:lnTo>
                    <a:pt x="134" y="854"/>
                  </a:lnTo>
                  <a:lnTo>
                    <a:pt x="132" y="854"/>
                  </a:lnTo>
                  <a:lnTo>
                    <a:pt x="132" y="852"/>
                  </a:lnTo>
                  <a:lnTo>
                    <a:pt x="134" y="852"/>
                  </a:lnTo>
                  <a:lnTo>
                    <a:pt x="136" y="852"/>
                  </a:lnTo>
                  <a:lnTo>
                    <a:pt x="136" y="854"/>
                  </a:lnTo>
                  <a:lnTo>
                    <a:pt x="138" y="854"/>
                  </a:lnTo>
                  <a:lnTo>
                    <a:pt x="136" y="852"/>
                  </a:lnTo>
                  <a:lnTo>
                    <a:pt x="136" y="850"/>
                  </a:lnTo>
                  <a:lnTo>
                    <a:pt x="134" y="850"/>
                  </a:lnTo>
                  <a:lnTo>
                    <a:pt x="132" y="850"/>
                  </a:lnTo>
                  <a:lnTo>
                    <a:pt x="132" y="848"/>
                  </a:lnTo>
                  <a:lnTo>
                    <a:pt x="132" y="850"/>
                  </a:lnTo>
                  <a:lnTo>
                    <a:pt x="132" y="848"/>
                  </a:lnTo>
                  <a:lnTo>
                    <a:pt x="131" y="850"/>
                  </a:lnTo>
                  <a:lnTo>
                    <a:pt x="131" y="848"/>
                  </a:lnTo>
                  <a:lnTo>
                    <a:pt x="129" y="848"/>
                  </a:lnTo>
                  <a:lnTo>
                    <a:pt x="129" y="846"/>
                  </a:lnTo>
                  <a:lnTo>
                    <a:pt x="131" y="846"/>
                  </a:lnTo>
                  <a:lnTo>
                    <a:pt x="129" y="845"/>
                  </a:lnTo>
                  <a:lnTo>
                    <a:pt x="129" y="843"/>
                  </a:lnTo>
                  <a:lnTo>
                    <a:pt x="129" y="841"/>
                  </a:lnTo>
                  <a:lnTo>
                    <a:pt x="129" y="843"/>
                  </a:lnTo>
                  <a:lnTo>
                    <a:pt x="127" y="843"/>
                  </a:lnTo>
                  <a:lnTo>
                    <a:pt x="127" y="841"/>
                  </a:lnTo>
                  <a:lnTo>
                    <a:pt x="127" y="839"/>
                  </a:lnTo>
                  <a:lnTo>
                    <a:pt x="125" y="839"/>
                  </a:lnTo>
                  <a:lnTo>
                    <a:pt x="125" y="837"/>
                  </a:lnTo>
                  <a:lnTo>
                    <a:pt x="127" y="837"/>
                  </a:lnTo>
                  <a:lnTo>
                    <a:pt x="127" y="835"/>
                  </a:lnTo>
                  <a:lnTo>
                    <a:pt x="127" y="833"/>
                  </a:lnTo>
                  <a:lnTo>
                    <a:pt x="127" y="831"/>
                  </a:lnTo>
                  <a:lnTo>
                    <a:pt x="129" y="831"/>
                  </a:lnTo>
                  <a:close/>
                  <a:moveTo>
                    <a:pt x="173" y="833"/>
                  </a:moveTo>
                  <a:lnTo>
                    <a:pt x="171" y="831"/>
                  </a:lnTo>
                  <a:lnTo>
                    <a:pt x="171" y="829"/>
                  </a:lnTo>
                  <a:lnTo>
                    <a:pt x="173" y="829"/>
                  </a:lnTo>
                  <a:lnTo>
                    <a:pt x="173" y="831"/>
                  </a:lnTo>
                  <a:lnTo>
                    <a:pt x="173" y="833"/>
                  </a:lnTo>
                  <a:close/>
                  <a:moveTo>
                    <a:pt x="165" y="833"/>
                  </a:moveTo>
                  <a:lnTo>
                    <a:pt x="165" y="831"/>
                  </a:lnTo>
                  <a:lnTo>
                    <a:pt x="163" y="831"/>
                  </a:lnTo>
                  <a:lnTo>
                    <a:pt x="163" y="829"/>
                  </a:lnTo>
                  <a:lnTo>
                    <a:pt x="165" y="831"/>
                  </a:lnTo>
                  <a:lnTo>
                    <a:pt x="165" y="833"/>
                  </a:lnTo>
                  <a:close/>
                  <a:moveTo>
                    <a:pt x="129" y="829"/>
                  </a:moveTo>
                  <a:lnTo>
                    <a:pt x="129" y="831"/>
                  </a:lnTo>
                  <a:lnTo>
                    <a:pt x="129" y="829"/>
                  </a:lnTo>
                  <a:lnTo>
                    <a:pt x="127" y="829"/>
                  </a:lnTo>
                  <a:lnTo>
                    <a:pt x="129" y="829"/>
                  </a:lnTo>
                  <a:close/>
                  <a:moveTo>
                    <a:pt x="1333" y="829"/>
                  </a:moveTo>
                  <a:lnTo>
                    <a:pt x="1331" y="829"/>
                  </a:lnTo>
                  <a:lnTo>
                    <a:pt x="1331" y="827"/>
                  </a:lnTo>
                  <a:lnTo>
                    <a:pt x="1333" y="827"/>
                  </a:lnTo>
                  <a:lnTo>
                    <a:pt x="1333" y="829"/>
                  </a:lnTo>
                  <a:close/>
                  <a:moveTo>
                    <a:pt x="169" y="829"/>
                  </a:moveTo>
                  <a:lnTo>
                    <a:pt x="169" y="827"/>
                  </a:lnTo>
                  <a:lnTo>
                    <a:pt x="171" y="827"/>
                  </a:lnTo>
                  <a:lnTo>
                    <a:pt x="169" y="829"/>
                  </a:lnTo>
                  <a:close/>
                  <a:moveTo>
                    <a:pt x="171" y="827"/>
                  </a:moveTo>
                  <a:lnTo>
                    <a:pt x="171" y="829"/>
                  </a:lnTo>
                  <a:lnTo>
                    <a:pt x="171" y="827"/>
                  </a:lnTo>
                  <a:close/>
                  <a:moveTo>
                    <a:pt x="954" y="827"/>
                  </a:moveTo>
                  <a:lnTo>
                    <a:pt x="954" y="825"/>
                  </a:lnTo>
                  <a:lnTo>
                    <a:pt x="954" y="827"/>
                  </a:lnTo>
                  <a:close/>
                  <a:moveTo>
                    <a:pt x="165" y="823"/>
                  </a:moveTo>
                  <a:lnTo>
                    <a:pt x="165" y="825"/>
                  </a:lnTo>
                  <a:lnTo>
                    <a:pt x="163" y="825"/>
                  </a:lnTo>
                  <a:lnTo>
                    <a:pt x="165" y="823"/>
                  </a:lnTo>
                  <a:close/>
                  <a:moveTo>
                    <a:pt x="1334" y="823"/>
                  </a:moveTo>
                  <a:lnTo>
                    <a:pt x="1333" y="823"/>
                  </a:lnTo>
                  <a:lnTo>
                    <a:pt x="1333" y="821"/>
                  </a:lnTo>
                  <a:lnTo>
                    <a:pt x="1334" y="821"/>
                  </a:lnTo>
                  <a:lnTo>
                    <a:pt x="1334" y="823"/>
                  </a:lnTo>
                  <a:close/>
                  <a:moveTo>
                    <a:pt x="163" y="823"/>
                  </a:moveTo>
                  <a:lnTo>
                    <a:pt x="161" y="823"/>
                  </a:lnTo>
                  <a:lnTo>
                    <a:pt x="163" y="821"/>
                  </a:lnTo>
                  <a:lnTo>
                    <a:pt x="163" y="823"/>
                  </a:lnTo>
                  <a:close/>
                  <a:moveTo>
                    <a:pt x="1333" y="821"/>
                  </a:moveTo>
                  <a:lnTo>
                    <a:pt x="1331" y="821"/>
                  </a:lnTo>
                  <a:lnTo>
                    <a:pt x="1333" y="821"/>
                  </a:lnTo>
                  <a:lnTo>
                    <a:pt x="1333" y="820"/>
                  </a:lnTo>
                  <a:lnTo>
                    <a:pt x="1333" y="821"/>
                  </a:lnTo>
                  <a:close/>
                  <a:moveTo>
                    <a:pt x="159" y="820"/>
                  </a:moveTo>
                  <a:lnTo>
                    <a:pt x="157" y="820"/>
                  </a:lnTo>
                  <a:lnTo>
                    <a:pt x="157" y="818"/>
                  </a:lnTo>
                  <a:lnTo>
                    <a:pt x="159" y="818"/>
                  </a:lnTo>
                  <a:lnTo>
                    <a:pt x="159" y="820"/>
                  </a:lnTo>
                  <a:close/>
                  <a:moveTo>
                    <a:pt x="163" y="818"/>
                  </a:moveTo>
                  <a:lnTo>
                    <a:pt x="163" y="820"/>
                  </a:lnTo>
                  <a:lnTo>
                    <a:pt x="163" y="821"/>
                  </a:lnTo>
                  <a:lnTo>
                    <a:pt x="161" y="823"/>
                  </a:lnTo>
                  <a:lnTo>
                    <a:pt x="159" y="823"/>
                  </a:lnTo>
                  <a:lnTo>
                    <a:pt x="159" y="821"/>
                  </a:lnTo>
                  <a:lnTo>
                    <a:pt x="161" y="821"/>
                  </a:lnTo>
                  <a:lnTo>
                    <a:pt x="161" y="820"/>
                  </a:lnTo>
                  <a:lnTo>
                    <a:pt x="161" y="818"/>
                  </a:lnTo>
                  <a:lnTo>
                    <a:pt x="163" y="818"/>
                  </a:lnTo>
                  <a:lnTo>
                    <a:pt x="163" y="820"/>
                  </a:lnTo>
                  <a:lnTo>
                    <a:pt x="163" y="818"/>
                  </a:lnTo>
                  <a:close/>
                  <a:moveTo>
                    <a:pt x="169" y="816"/>
                  </a:moveTo>
                  <a:lnTo>
                    <a:pt x="167" y="816"/>
                  </a:lnTo>
                  <a:lnTo>
                    <a:pt x="165" y="814"/>
                  </a:lnTo>
                  <a:lnTo>
                    <a:pt x="167" y="814"/>
                  </a:lnTo>
                  <a:lnTo>
                    <a:pt x="169" y="814"/>
                  </a:lnTo>
                  <a:lnTo>
                    <a:pt x="169" y="816"/>
                  </a:lnTo>
                  <a:close/>
                  <a:moveTo>
                    <a:pt x="173" y="814"/>
                  </a:moveTo>
                  <a:lnTo>
                    <a:pt x="173" y="816"/>
                  </a:lnTo>
                  <a:lnTo>
                    <a:pt x="171" y="816"/>
                  </a:lnTo>
                  <a:lnTo>
                    <a:pt x="169" y="816"/>
                  </a:lnTo>
                  <a:lnTo>
                    <a:pt x="171" y="816"/>
                  </a:lnTo>
                  <a:lnTo>
                    <a:pt x="171" y="814"/>
                  </a:lnTo>
                  <a:lnTo>
                    <a:pt x="173" y="814"/>
                  </a:lnTo>
                  <a:close/>
                  <a:moveTo>
                    <a:pt x="1321" y="812"/>
                  </a:moveTo>
                  <a:lnTo>
                    <a:pt x="1321" y="814"/>
                  </a:lnTo>
                  <a:lnTo>
                    <a:pt x="1323" y="812"/>
                  </a:lnTo>
                  <a:lnTo>
                    <a:pt x="1323" y="814"/>
                  </a:lnTo>
                  <a:lnTo>
                    <a:pt x="1323" y="812"/>
                  </a:lnTo>
                  <a:lnTo>
                    <a:pt x="1323" y="814"/>
                  </a:lnTo>
                  <a:lnTo>
                    <a:pt x="1321" y="814"/>
                  </a:lnTo>
                  <a:lnTo>
                    <a:pt x="1321" y="816"/>
                  </a:lnTo>
                  <a:lnTo>
                    <a:pt x="1319" y="814"/>
                  </a:lnTo>
                  <a:lnTo>
                    <a:pt x="1317" y="812"/>
                  </a:lnTo>
                  <a:lnTo>
                    <a:pt x="1319" y="812"/>
                  </a:lnTo>
                  <a:lnTo>
                    <a:pt x="1321" y="812"/>
                  </a:lnTo>
                  <a:lnTo>
                    <a:pt x="1321" y="810"/>
                  </a:lnTo>
                  <a:lnTo>
                    <a:pt x="1323" y="810"/>
                  </a:lnTo>
                  <a:lnTo>
                    <a:pt x="1323" y="812"/>
                  </a:lnTo>
                  <a:lnTo>
                    <a:pt x="1321" y="812"/>
                  </a:lnTo>
                  <a:close/>
                  <a:moveTo>
                    <a:pt x="983" y="812"/>
                  </a:moveTo>
                  <a:lnTo>
                    <a:pt x="981" y="812"/>
                  </a:lnTo>
                  <a:lnTo>
                    <a:pt x="977" y="812"/>
                  </a:lnTo>
                  <a:lnTo>
                    <a:pt x="975" y="814"/>
                  </a:lnTo>
                  <a:lnTo>
                    <a:pt x="975" y="812"/>
                  </a:lnTo>
                  <a:lnTo>
                    <a:pt x="977" y="812"/>
                  </a:lnTo>
                  <a:lnTo>
                    <a:pt x="979" y="812"/>
                  </a:lnTo>
                  <a:lnTo>
                    <a:pt x="981" y="812"/>
                  </a:lnTo>
                  <a:lnTo>
                    <a:pt x="981" y="810"/>
                  </a:lnTo>
                  <a:lnTo>
                    <a:pt x="983" y="810"/>
                  </a:lnTo>
                  <a:lnTo>
                    <a:pt x="987" y="810"/>
                  </a:lnTo>
                  <a:lnTo>
                    <a:pt x="985" y="810"/>
                  </a:lnTo>
                  <a:lnTo>
                    <a:pt x="983" y="810"/>
                  </a:lnTo>
                  <a:lnTo>
                    <a:pt x="983" y="812"/>
                  </a:lnTo>
                  <a:close/>
                  <a:moveTo>
                    <a:pt x="169" y="814"/>
                  </a:moveTo>
                  <a:lnTo>
                    <a:pt x="169" y="812"/>
                  </a:lnTo>
                  <a:lnTo>
                    <a:pt x="171" y="808"/>
                  </a:lnTo>
                  <a:lnTo>
                    <a:pt x="173" y="808"/>
                  </a:lnTo>
                  <a:lnTo>
                    <a:pt x="173" y="810"/>
                  </a:lnTo>
                  <a:lnTo>
                    <a:pt x="173" y="812"/>
                  </a:lnTo>
                  <a:lnTo>
                    <a:pt x="171" y="812"/>
                  </a:lnTo>
                  <a:lnTo>
                    <a:pt x="171" y="814"/>
                  </a:lnTo>
                  <a:lnTo>
                    <a:pt x="169" y="814"/>
                  </a:lnTo>
                  <a:close/>
                  <a:moveTo>
                    <a:pt x="1010" y="797"/>
                  </a:moveTo>
                  <a:lnTo>
                    <a:pt x="1008" y="797"/>
                  </a:lnTo>
                  <a:lnTo>
                    <a:pt x="1010" y="797"/>
                  </a:lnTo>
                  <a:lnTo>
                    <a:pt x="1012" y="793"/>
                  </a:lnTo>
                  <a:lnTo>
                    <a:pt x="1014" y="793"/>
                  </a:lnTo>
                  <a:lnTo>
                    <a:pt x="1014" y="791"/>
                  </a:lnTo>
                  <a:lnTo>
                    <a:pt x="1016" y="791"/>
                  </a:lnTo>
                  <a:lnTo>
                    <a:pt x="1016" y="789"/>
                  </a:lnTo>
                  <a:lnTo>
                    <a:pt x="1016" y="791"/>
                  </a:lnTo>
                  <a:lnTo>
                    <a:pt x="1014" y="791"/>
                  </a:lnTo>
                  <a:lnTo>
                    <a:pt x="1014" y="793"/>
                  </a:lnTo>
                  <a:lnTo>
                    <a:pt x="1010" y="795"/>
                  </a:lnTo>
                  <a:lnTo>
                    <a:pt x="1010" y="797"/>
                  </a:lnTo>
                  <a:close/>
                  <a:moveTo>
                    <a:pt x="1277" y="781"/>
                  </a:moveTo>
                  <a:lnTo>
                    <a:pt x="1277" y="783"/>
                  </a:lnTo>
                  <a:lnTo>
                    <a:pt x="1279" y="783"/>
                  </a:lnTo>
                  <a:lnTo>
                    <a:pt x="1279" y="781"/>
                  </a:lnTo>
                  <a:lnTo>
                    <a:pt x="1279" y="783"/>
                  </a:lnTo>
                  <a:lnTo>
                    <a:pt x="1277" y="783"/>
                  </a:lnTo>
                  <a:lnTo>
                    <a:pt x="1275" y="783"/>
                  </a:lnTo>
                  <a:lnTo>
                    <a:pt x="1277" y="783"/>
                  </a:lnTo>
                  <a:lnTo>
                    <a:pt x="1275" y="783"/>
                  </a:lnTo>
                  <a:lnTo>
                    <a:pt x="1275" y="781"/>
                  </a:lnTo>
                  <a:lnTo>
                    <a:pt x="1277" y="781"/>
                  </a:lnTo>
                  <a:close/>
                  <a:moveTo>
                    <a:pt x="987" y="779"/>
                  </a:moveTo>
                  <a:lnTo>
                    <a:pt x="989" y="779"/>
                  </a:lnTo>
                  <a:lnTo>
                    <a:pt x="987" y="779"/>
                  </a:lnTo>
                  <a:lnTo>
                    <a:pt x="987" y="781"/>
                  </a:lnTo>
                  <a:lnTo>
                    <a:pt x="987" y="783"/>
                  </a:lnTo>
                  <a:lnTo>
                    <a:pt x="985" y="785"/>
                  </a:lnTo>
                  <a:lnTo>
                    <a:pt x="985" y="783"/>
                  </a:lnTo>
                  <a:lnTo>
                    <a:pt x="987" y="781"/>
                  </a:lnTo>
                  <a:lnTo>
                    <a:pt x="987" y="779"/>
                  </a:lnTo>
                  <a:lnTo>
                    <a:pt x="987" y="777"/>
                  </a:lnTo>
                  <a:lnTo>
                    <a:pt x="989" y="777"/>
                  </a:lnTo>
                  <a:lnTo>
                    <a:pt x="989" y="779"/>
                  </a:lnTo>
                  <a:lnTo>
                    <a:pt x="987" y="779"/>
                  </a:lnTo>
                  <a:close/>
                  <a:moveTo>
                    <a:pt x="1273" y="777"/>
                  </a:moveTo>
                  <a:lnTo>
                    <a:pt x="1275" y="777"/>
                  </a:lnTo>
                  <a:lnTo>
                    <a:pt x="1273" y="779"/>
                  </a:lnTo>
                  <a:lnTo>
                    <a:pt x="1275" y="779"/>
                  </a:lnTo>
                  <a:lnTo>
                    <a:pt x="1273" y="779"/>
                  </a:lnTo>
                  <a:lnTo>
                    <a:pt x="1271" y="779"/>
                  </a:lnTo>
                  <a:lnTo>
                    <a:pt x="1271" y="777"/>
                  </a:lnTo>
                  <a:lnTo>
                    <a:pt x="1269" y="777"/>
                  </a:lnTo>
                  <a:lnTo>
                    <a:pt x="1271" y="777"/>
                  </a:lnTo>
                  <a:lnTo>
                    <a:pt x="1271" y="775"/>
                  </a:lnTo>
                  <a:lnTo>
                    <a:pt x="1273" y="775"/>
                  </a:lnTo>
                  <a:lnTo>
                    <a:pt x="1273" y="777"/>
                  </a:lnTo>
                  <a:close/>
                  <a:moveTo>
                    <a:pt x="1023" y="777"/>
                  </a:moveTo>
                  <a:lnTo>
                    <a:pt x="1023" y="775"/>
                  </a:lnTo>
                  <a:lnTo>
                    <a:pt x="1023" y="777"/>
                  </a:lnTo>
                  <a:close/>
                  <a:moveTo>
                    <a:pt x="1006" y="772"/>
                  </a:moveTo>
                  <a:lnTo>
                    <a:pt x="1004" y="772"/>
                  </a:lnTo>
                  <a:lnTo>
                    <a:pt x="1006" y="772"/>
                  </a:lnTo>
                  <a:close/>
                  <a:moveTo>
                    <a:pt x="1261" y="768"/>
                  </a:moveTo>
                  <a:lnTo>
                    <a:pt x="1265" y="768"/>
                  </a:lnTo>
                  <a:lnTo>
                    <a:pt x="1267" y="768"/>
                  </a:lnTo>
                  <a:lnTo>
                    <a:pt x="1267" y="770"/>
                  </a:lnTo>
                  <a:lnTo>
                    <a:pt x="1265" y="770"/>
                  </a:lnTo>
                  <a:lnTo>
                    <a:pt x="1267" y="770"/>
                  </a:lnTo>
                  <a:lnTo>
                    <a:pt x="1265" y="772"/>
                  </a:lnTo>
                  <a:lnTo>
                    <a:pt x="1263" y="770"/>
                  </a:lnTo>
                  <a:lnTo>
                    <a:pt x="1261" y="770"/>
                  </a:lnTo>
                  <a:lnTo>
                    <a:pt x="1261" y="768"/>
                  </a:lnTo>
                  <a:close/>
                  <a:moveTo>
                    <a:pt x="1012" y="770"/>
                  </a:moveTo>
                  <a:lnTo>
                    <a:pt x="1010" y="770"/>
                  </a:lnTo>
                  <a:lnTo>
                    <a:pt x="1010" y="768"/>
                  </a:lnTo>
                  <a:lnTo>
                    <a:pt x="1012" y="768"/>
                  </a:lnTo>
                  <a:lnTo>
                    <a:pt x="1012" y="770"/>
                  </a:lnTo>
                  <a:close/>
                  <a:moveTo>
                    <a:pt x="993" y="770"/>
                  </a:moveTo>
                  <a:lnTo>
                    <a:pt x="993" y="772"/>
                  </a:lnTo>
                  <a:lnTo>
                    <a:pt x="993" y="773"/>
                  </a:lnTo>
                  <a:lnTo>
                    <a:pt x="993" y="775"/>
                  </a:lnTo>
                  <a:lnTo>
                    <a:pt x="991" y="775"/>
                  </a:lnTo>
                  <a:lnTo>
                    <a:pt x="989" y="777"/>
                  </a:lnTo>
                  <a:lnTo>
                    <a:pt x="989" y="775"/>
                  </a:lnTo>
                  <a:lnTo>
                    <a:pt x="989" y="773"/>
                  </a:lnTo>
                  <a:lnTo>
                    <a:pt x="991" y="772"/>
                  </a:lnTo>
                  <a:lnTo>
                    <a:pt x="989" y="772"/>
                  </a:lnTo>
                  <a:lnTo>
                    <a:pt x="991" y="772"/>
                  </a:lnTo>
                  <a:lnTo>
                    <a:pt x="991" y="770"/>
                  </a:lnTo>
                  <a:lnTo>
                    <a:pt x="991" y="768"/>
                  </a:lnTo>
                  <a:lnTo>
                    <a:pt x="993" y="768"/>
                  </a:lnTo>
                  <a:lnTo>
                    <a:pt x="993" y="770"/>
                  </a:lnTo>
                  <a:close/>
                  <a:moveTo>
                    <a:pt x="977" y="770"/>
                  </a:moveTo>
                  <a:lnTo>
                    <a:pt x="975" y="772"/>
                  </a:lnTo>
                  <a:lnTo>
                    <a:pt x="972" y="773"/>
                  </a:lnTo>
                  <a:lnTo>
                    <a:pt x="972" y="775"/>
                  </a:lnTo>
                  <a:lnTo>
                    <a:pt x="970" y="775"/>
                  </a:lnTo>
                  <a:lnTo>
                    <a:pt x="970" y="773"/>
                  </a:lnTo>
                  <a:lnTo>
                    <a:pt x="970" y="772"/>
                  </a:lnTo>
                  <a:lnTo>
                    <a:pt x="972" y="772"/>
                  </a:lnTo>
                  <a:lnTo>
                    <a:pt x="972" y="770"/>
                  </a:lnTo>
                  <a:lnTo>
                    <a:pt x="973" y="770"/>
                  </a:lnTo>
                  <a:lnTo>
                    <a:pt x="975" y="770"/>
                  </a:lnTo>
                  <a:lnTo>
                    <a:pt x="977" y="770"/>
                  </a:lnTo>
                  <a:lnTo>
                    <a:pt x="977" y="768"/>
                  </a:lnTo>
                  <a:lnTo>
                    <a:pt x="977" y="766"/>
                  </a:lnTo>
                  <a:lnTo>
                    <a:pt x="979" y="764"/>
                  </a:lnTo>
                  <a:lnTo>
                    <a:pt x="979" y="766"/>
                  </a:lnTo>
                  <a:lnTo>
                    <a:pt x="977" y="766"/>
                  </a:lnTo>
                  <a:lnTo>
                    <a:pt x="977" y="768"/>
                  </a:lnTo>
                  <a:lnTo>
                    <a:pt x="977" y="770"/>
                  </a:lnTo>
                  <a:close/>
                  <a:moveTo>
                    <a:pt x="1267" y="766"/>
                  </a:moveTo>
                  <a:lnTo>
                    <a:pt x="1269" y="766"/>
                  </a:lnTo>
                  <a:lnTo>
                    <a:pt x="1267" y="766"/>
                  </a:lnTo>
                  <a:lnTo>
                    <a:pt x="1269" y="766"/>
                  </a:lnTo>
                  <a:lnTo>
                    <a:pt x="1271" y="766"/>
                  </a:lnTo>
                  <a:lnTo>
                    <a:pt x="1269" y="768"/>
                  </a:lnTo>
                  <a:lnTo>
                    <a:pt x="1271" y="768"/>
                  </a:lnTo>
                  <a:lnTo>
                    <a:pt x="1267" y="768"/>
                  </a:lnTo>
                  <a:lnTo>
                    <a:pt x="1265" y="766"/>
                  </a:lnTo>
                  <a:lnTo>
                    <a:pt x="1265" y="768"/>
                  </a:lnTo>
                  <a:lnTo>
                    <a:pt x="1265" y="766"/>
                  </a:lnTo>
                  <a:lnTo>
                    <a:pt x="1263" y="766"/>
                  </a:lnTo>
                  <a:lnTo>
                    <a:pt x="1267" y="766"/>
                  </a:lnTo>
                  <a:lnTo>
                    <a:pt x="1263" y="766"/>
                  </a:lnTo>
                  <a:lnTo>
                    <a:pt x="1265" y="766"/>
                  </a:lnTo>
                  <a:lnTo>
                    <a:pt x="1263" y="764"/>
                  </a:lnTo>
                  <a:lnTo>
                    <a:pt x="1265" y="764"/>
                  </a:lnTo>
                  <a:lnTo>
                    <a:pt x="1267" y="764"/>
                  </a:lnTo>
                  <a:lnTo>
                    <a:pt x="1267" y="766"/>
                  </a:lnTo>
                  <a:close/>
                  <a:moveTo>
                    <a:pt x="991" y="762"/>
                  </a:moveTo>
                  <a:lnTo>
                    <a:pt x="991" y="760"/>
                  </a:lnTo>
                  <a:lnTo>
                    <a:pt x="989" y="760"/>
                  </a:lnTo>
                  <a:lnTo>
                    <a:pt x="991" y="760"/>
                  </a:lnTo>
                  <a:lnTo>
                    <a:pt x="991" y="762"/>
                  </a:lnTo>
                  <a:close/>
                  <a:moveTo>
                    <a:pt x="985" y="760"/>
                  </a:moveTo>
                  <a:lnTo>
                    <a:pt x="985" y="762"/>
                  </a:lnTo>
                  <a:lnTo>
                    <a:pt x="983" y="762"/>
                  </a:lnTo>
                  <a:lnTo>
                    <a:pt x="983" y="764"/>
                  </a:lnTo>
                  <a:lnTo>
                    <a:pt x="985" y="764"/>
                  </a:lnTo>
                  <a:lnTo>
                    <a:pt x="985" y="766"/>
                  </a:lnTo>
                  <a:lnTo>
                    <a:pt x="987" y="768"/>
                  </a:lnTo>
                  <a:lnTo>
                    <a:pt x="989" y="768"/>
                  </a:lnTo>
                  <a:lnTo>
                    <a:pt x="989" y="770"/>
                  </a:lnTo>
                  <a:lnTo>
                    <a:pt x="989" y="772"/>
                  </a:lnTo>
                  <a:lnTo>
                    <a:pt x="989" y="770"/>
                  </a:lnTo>
                  <a:lnTo>
                    <a:pt x="989" y="772"/>
                  </a:lnTo>
                  <a:lnTo>
                    <a:pt x="987" y="772"/>
                  </a:lnTo>
                  <a:lnTo>
                    <a:pt x="987" y="773"/>
                  </a:lnTo>
                  <a:lnTo>
                    <a:pt x="987" y="775"/>
                  </a:lnTo>
                  <a:lnTo>
                    <a:pt x="985" y="779"/>
                  </a:lnTo>
                  <a:lnTo>
                    <a:pt x="985" y="783"/>
                  </a:lnTo>
                  <a:lnTo>
                    <a:pt x="983" y="783"/>
                  </a:lnTo>
                  <a:lnTo>
                    <a:pt x="985" y="781"/>
                  </a:lnTo>
                  <a:lnTo>
                    <a:pt x="985" y="779"/>
                  </a:lnTo>
                  <a:lnTo>
                    <a:pt x="985" y="777"/>
                  </a:lnTo>
                  <a:lnTo>
                    <a:pt x="987" y="772"/>
                  </a:lnTo>
                  <a:lnTo>
                    <a:pt x="987" y="770"/>
                  </a:lnTo>
                  <a:lnTo>
                    <a:pt x="987" y="768"/>
                  </a:lnTo>
                  <a:lnTo>
                    <a:pt x="987" y="770"/>
                  </a:lnTo>
                  <a:lnTo>
                    <a:pt x="985" y="773"/>
                  </a:lnTo>
                  <a:lnTo>
                    <a:pt x="987" y="773"/>
                  </a:lnTo>
                  <a:lnTo>
                    <a:pt x="987" y="775"/>
                  </a:lnTo>
                  <a:lnTo>
                    <a:pt x="985" y="775"/>
                  </a:lnTo>
                  <a:lnTo>
                    <a:pt x="985" y="777"/>
                  </a:lnTo>
                  <a:lnTo>
                    <a:pt x="983" y="781"/>
                  </a:lnTo>
                  <a:lnTo>
                    <a:pt x="983" y="783"/>
                  </a:lnTo>
                  <a:lnTo>
                    <a:pt x="985" y="779"/>
                  </a:lnTo>
                  <a:lnTo>
                    <a:pt x="985" y="775"/>
                  </a:lnTo>
                  <a:lnTo>
                    <a:pt x="985" y="773"/>
                  </a:lnTo>
                  <a:lnTo>
                    <a:pt x="983" y="775"/>
                  </a:lnTo>
                  <a:lnTo>
                    <a:pt x="981" y="781"/>
                  </a:lnTo>
                  <a:lnTo>
                    <a:pt x="979" y="783"/>
                  </a:lnTo>
                  <a:lnTo>
                    <a:pt x="977" y="783"/>
                  </a:lnTo>
                  <a:lnTo>
                    <a:pt x="975" y="785"/>
                  </a:lnTo>
                  <a:lnTo>
                    <a:pt x="977" y="781"/>
                  </a:lnTo>
                  <a:lnTo>
                    <a:pt x="979" y="779"/>
                  </a:lnTo>
                  <a:lnTo>
                    <a:pt x="979" y="777"/>
                  </a:lnTo>
                  <a:lnTo>
                    <a:pt x="979" y="775"/>
                  </a:lnTo>
                  <a:lnTo>
                    <a:pt x="977" y="777"/>
                  </a:lnTo>
                  <a:lnTo>
                    <a:pt x="975" y="781"/>
                  </a:lnTo>
                  <a:lnTo>
                    <a:pt x="973" y="783"/>
                  </a:lnTo>
                  <a:lnTo>
                    <a:pt x="973" y="785"/>
                  </a:lnTo>
                  <a:lnTo>
                    <a:pt x="972" y="783"/>
                  </a:lnTo>
                  <a:lnTo>
                    <a:pt x="972" y="781"/>
                  </a:lnTo>
                  <a:lnTo>
                    <a:pt x="975" y="775"/>
                  </a:lnTo>
                  <a:lnTo>
                    <a:pt x="979" y="772"/>
                  </a:lnTo>
                  <a:lnTo>
                    <a:pt x="979" y="770"/>
                  </a:lnTo>
                  <a:lnTo>
                    <a:pt x="979" y="768"/>
                  </a:lnTo>
                  <a:lnTo>
                    <a:pt x="979" y="766"/>
                  </a:lnTo>
                  <a:lnTo>
                    <a:pt x="979" y="764"/>
                  </a:lnTo>
                  <a:lnTo>
                    <a:pt x="981" y="766"/>
                  </a:lnTo>
                  <a:lnTo>
                    <a:pt x="981" y="768"/>
                  </a:lnTo>
                  <a:lnTo>
                    <a:pt x="979" y="770"/>
                  </a:lnTo>
                  <a:lnTo>
                    <a:pt x="979" y="772"/>
                  </a:lnTo>
                  <a:lnTo>
                    <a:pt x="979" y="773"/>
                  </a:lnTo>
                  <a:lnTo>
                    <a:pt x="977" y="775"/>
                  </a:lnTo>
                  <a:lnTo>
                    <a:pt x="979" y="775"/>
                  </a:lnTo>
                  <a:lnTo>
                    <a:pt x="979" y="773"/>
                  </a:lnTo>
                  <a:lnTo>
                    <a:pt x="981" y="773"/>
                  </a:lnTo>
                  <a:lnTo>
                    <a:pt x="981" y="770"/>
                  </a:lnTo>
                  <a:lnTo>
                    <a:pt x="981" y="768"/>
                  </a:lnTo>
                  <a:lnTo>
                    <a:pt x="983" y="768"/>
                  </a:lnTo>
                  <a:lnTo>
                    <a:pt x="983" y="766"/>
                  </a:lnTo>
                  <a:lnTo>
                    <a:pt x="983" y="764"/>
                  </a:lnTo>
                  <a:lnTo>
                    <a:pt x="983" y="762"/>
                  </a:lnTo>
                  <a:lnTo>
                    <a:pt x="983" y="760"/>
                  </a:lnTo>
                  <a:lnTo>
                    <a:pt x="985" y="760"/>
                  </a:lnTo>
                  <a:close/>
                  <a:moveTo>
                    <a:pt x="1273" y="760"/>
                  </a:moveTo>
                  <a:lnTo>
                    <a:pt x="1273" y="762"/>
                  </a:lnTo>
                  <a:lnTo>
                    <a:pt x="1271" y="762"/>
                  </a:lnTo>
                  <a:lnTo>
                    <a:pt x="1273" y="762"/>
                  </a:lnTo>
                  <a:lnTo>
                    <a:pt x="1271" y="762"/>
                  </a:lnTo>
                  <a:lnTo>
                    <a:pt x="1271" y="764"/>
                  </a:lnTo>
                  <a:lnTo>
                    <a:pt x="1269" y="764"/>
                  </a:lnTo>
                  <a:lnTo>
                    <a:pt x="1269" y="762"/>
                  </a:lnTo>
                  <a:lnTo>
                    <a:pt x="1271" y="762"/>
                  </a:lnTo>
                  <a:lnTo>
                    <a:pt x="1271" y="760"/>
                  </a:lnTo>
                  <a:lnTo>
                    <a:pt x="1273" y="760"/>
                  </a:lnTo>
                  <a:close/>
                  <a:moveTo>
                    <a:pt x="1025" y="764"/>
                  </a:moveTo>
                  <a:lnTo>
                    <a:pt x="1025" y="762"/>
                  </a:lnTo>
                  <a:lnTo>
                    <a:pt x="1025" y="760"/>
                  </a:lnTo>
                  <a:lnTo>
                    <a:pt x="1025" y="762"/>
                  </a:lnTo>
                  <a:lnTo>
                    <a:pt x="1025" y="764"/>
                  </a:lnTo>
                  <a:close/>
                  <a:moveTo>
                    <a:pt x="979" y="758"/>
                  </a:moveTo>
                  <a:lnTo>
                    <a:pt x="979" y="760"/>
                  </a:lnTo>
                  <a:lnTo>
                    <a:pt x="979" y="762"/>
                  </a:lnTo>
                  <a:lnTo>
                    <a:pt x="977" y="762"/>
                  </a:lnTo>
                  <a:lnTo>
                    <a:pt x="977" y="760"/>
                  </a:lnTo>
                  <a:lnTo>
                    <a:pt x="979" y="760"/>
                  </a:lnTo>
                  <a:lnTo>
                    <a:pt x="979" y="758"/>
                  </a:lnTo>
                  <a:lnTo>
                    <a:pt x="977" y="758"/>
                  </a:lnTo>
                  <a:lnTo>
                    <a:pt x="977" y="756"/>
                  </a:lnTo>
                  <a:lnTo>
                    <a:pt x="979" y="756"/>
                  </a:lnTo>
                  <a:lnTo>
                    <a:pt x="979" y="758"/>
                  </a:lnTo>
                  <a:close/>
                  <a:moveTo>
                    <a:pt x="973" y="758"/>
                  </a:moveTo>
                  <a:lnTo>
                    <a:pt x="972" y="758"/>
                  </a:lnTo>
                  <a:lnTo>
                    <a:pt x="972" y="756"/>
                  </a:lnTo>
                  <a:lnTo>
                    <a:pt x="973" y="754"/>
                  </a:lnTo>
                  <a:lnTo>
                    <a:pt x="973" y="756"/>
                  </a:lnTo>
                  <a:lnTo>
                    <a:pt x="973" y="758"/>
                  </a:lnTo>
                  <a:close/>
                  <a:moveTo>
                    <a:pt x="975" y="752"/>
                  </a:moveTo>
                  <a:lnTo>
                    <a:pt x="975" y="754"/>
                  </a:lnTo>
                  <a:lnTo>
                    <a:pt x="975" y="756"/>
                  </a:lnTo>
                  <a:lnTo>
                    <a:pt x="975" y="754"/>
                  </a:lnTo>
                  <a:lnTo>
                    <a:pt x="973" y="754"/>
                  </a:lnTo>
                  <a:lnTo>
                    <a:pt x="973" y="752"/>
                  </a:lnTo>
                  <a:lnTo>
                    <a:pt x="975" y="752"/>
                  </a:lnTo>
                  <a:close/>
                  <a:moveTo>
                    <a:pt x="1267" y="752"/>
                  </a:moveTo>
                  <a:lnTo>
                    <a:pt x="1269" y="752"/>
                  </a:lnTo>
                  <a:lnTo>
                    <a:pt x="1267" y="754"/>
                  </a:lnTo>
                  <a:lnTo>
                    <a:pt x="1267" y="756"/>
                  </a:lnTo>
                  <a:lnTo>
                    <a:pt x="1265" y="756"/>
                  </a:lnTo>
                  <a:lnTo>
                    <a:pt x="1265" y="758"/>
                  </a:lnTo>
                  <a:lnTo>
                    <a:pt x="1263" y="758"/>
                  </a:lnTo>
                  <a:lnTo>
                    <a:pt x="1265" y="758"/>
                  </a:lnTo>
                  <a:lnTo>
                    <a:pt x="1265" y="756"/>
                  </a:lnTo>
                  <a:lnTo>
                    <a:pt x="1267" y="758"/>
                  </a:lnTo>
                  <a:lnTo>
                    <a:pt x="1267" y="760"/>
                  </a:lnTo>
                  <a:lnTo>
                    <a:pt x="1267" y="762"/>
                  </a:lnTo>
                  <a:lnTo>
                    <a:pt x="1265" y="760"/>
                  </a:lnTo>
                  <a:lnTo>
                    <a:pt x="1263" y="760"/>
                  </a:lnTo>
                  <a:lnTo>
                    <a:pt x="1263" y="758"/>
                  </a:lnTo>
                  <a:lnTo>
                    <a:pt x="1263" y="756"/>
                  </a:lnTo>
                  <a:lnTo>
                    <a:pt x="1263" y="754"/>
                  </a:lnTo>
                  <a:lnTo>
                    <a:pt x="1265" y="754"/>
                  </a:lnTo>
                  <a:lnTo>
                    <a:pt x="1265" y="752"/>
                  </a:lnTo>
                  <a:lnTo>
                    <a:pt x="1267" y="752"/>
                  </a:lnTo>
                  <a:close/>
                  <a:moveTo>
                    <a:pt x="1025" y="749"/>
                  </a:moveTo>
                  <a:lnTo>
                    <a:pt x="1023" y="749"/>
                  </a:lnTo>
                  <a:lnTo>
                    <a:pt x="1023" y="747"/>
                  </a:lnTo>
                  <a:lnTo>
                    <a:pt x="1023" y="745"/>
                  </a:lnTo>
                  <a:lnTo>
                    <a:pt x="1023" y="747"/>
                  </a:lnTo>
                  <a:lnTo>
                    <a:pt x="1025" y="747"/>
                  </a:lnTo>
                  <a:lnTo>
                    <a:pt x="1023" y="749"/>
                  </a:lnTo>
                  <a:lnTo>
                    <a:pt x="1025" y="749"/>
                  </a:lnTo>
                  <a:close/>
                  <a:moveTo>
                    <a:pt x="998" y="745"/>
                  </a:moveTo>
                  <a:lnTo>
                    <a:pt x="998" y="747"/>
                  </a:lnTo>
                  <a:lnTo>
                    <a:pt x="997" y="747"/>
                  </a:lnTo>
                  <a:lnTo>
                    <a:pt x="997" y="745"/>
                  </a:lnTo>
                  <a:lnTo>
                    <a:pt x="998" y="745"/>
                  </a:lnTo>
                  <a:close/>
                  <a:moveTo>
                    <a:pt x="997" y="743"/>
                  </a:moveTo>
                  <a:lnTo>
                    <a:pt x="995" y="743"/>
                  </a:lnTo>
                  <a:lnTo>
                    <a:pt x="997" y="743"/>
                  </a:lnTo>
                  <a:lnTo>
                    <a:pt x="997" y="741"/>
                  </a:lnTo>
                  <a:lnTo>
                    <a:pt x="998" y="741"/>
                  </a:lnTo>
                  <a:lnTo>
                    <a:pt x="998" y="743"/>
                  </a:lnTo>
                  <a:lnTo>
                    <a:pt x="997" y="743"/>
                  </a:lnTo>
                  <a:close/>
                  <a:moveTo>
                    <a:pt x="1023" y="743"/>
                  </a:moveTo>
                  <a:lnTo>
                    <a:pt x="1023" y="741"/>
                  </a:lnTo>
                  <a:lnTo>
                    <a:pt x="1021" y="741"/>
                  </a:lnTo>
                  <a:lnTo>
                    <a:pt x="1021" y="739"/>
                  </a:lnTo>
                  <a:lnTo>
                    <a:pt x="1023" y="739"/>
                  </a:lnTo>
                  <a:lnTo>
                    <a:pt x="1023" y="741"/>
                  </a:lnTo>
                  <a:lnTo>
                    <a:pt x="1023" y="743"/>
                  </a:lnTo>
                  <a:close/>
                  <a:moveTo>
                    <a:pt x="1263" y="737"/>
                  </a:moveTo>
                  <a:lnTo>
                    <a:pt x="1261" y="737"/>
                  </a:lnTo>
                  <a:lnTo>
                    <a:pt x="1260" y="739"/>
                  </a:lnTo>
                  <a:lnTo>
                    <a:pt x="1261" y="739"/>
                  </a:lnTo>
                  <a:lnTo>
                    <a:pt x="1261" y="737"/>
                  </a:lnTo>
                  <a:lnTo>
                    <a:pt x="1263" y="739"/>
                  </a:lnTo>
                  <a:lnTo>
                    <a:pt x="1260" y="739"/>
                  </a:lnTo>
                  <a:lnTo>
                    <a:pt x="1260" y="737"/>
                  </a:lnTo>
                  <a:lnTo>
                    <a:pt x="1261" y="737"/>
                  </a:lnTo>
                  <a:lnTo>
                    <a:pt x="1261" y="735"/>
                  </a:lnTo>
                  <a:lnTo>
                    <a:pt x="1263" y="735"/>
                  </a:lnTo>
                  <a:lnTo>
                    <a:pt x="1263" y="737"/>
                  </a:lnTo>
                  <a:close/>
                  <a:moveTo>
                    <a:pt x="1260" y="733"/>
                  </a:moveTo>
                  <a:lnTo>
                    <a:pt x="1261" y="735"/>
                  </a:lnTo>
                  <a:lnTo>
                    <a:pt x="1261" y="737"/>
                  </a:lnTo>
                  <a:lnTo>
                    <a:pt x="1260" y="737"/>
                  </a:lnTo>
                  <a:lnTo>
                    <a:pt x="1258" y="737"/>
                  </a:lnTo>
                  <a:lnTo>
                    <a:pt x="1258" y="735"/>
                  </a:lnTo>
                  <a:lnTo>
                    <a:pt x="1258" y="733"/>
                  </a:lnTo>
                  <a:lnTo>
                    <a:pt x="1260" y="733"/>
                  </a:lnTo>
                  <a:lnTo>
                    <a:pt x="1258" y="735"/>
                  </a:lnTo>
                  <a:lnTo>
                    <a:pt x="1260" y="735"/>
                  </a:lnTo>
                  <a:lnTo>
                    <a:pt x="1260" y="733"/>
                  </a:lnTo>
                  <a:close/>
                  <a:moveTo>
                    <a:pt x="975" y="735"/>
                  </a:moveTo>
                  <a:lnTo>
                    <a:pt x="975" y="737"/>
                  </a:lnTo>
                  <a:lnTo>
                    <a:pt x="975" y="735"/>
                  </a:lnTo>
                  <a:lnTo>
                    <a:pt x="975" y="737"/>
                  </a:lnTo>
                  <a:lnTo>
                    <a:pt x="975" y="739"/>
                  </a:lnTo>
                  <a:lnTo>
                    <a:pt x="973" y="739"/>
                  </a:lnTo>
                  <a:lnTo>
                    <a:pt x="973" y="737"/>
                  </a:lnTo>
                  <a:lnTo>
                    <a:pt x="973" y="735"/>
                  </a:lnTo>
                  <a:lnTo>
                    <a:pt x="975" y="735"/>
                  </a:lnTo>
                  <a:lnTo>
                    <a:pt x="973" y="735"/>
                  </a:lnTo>
                  <a:lnTo>
                    <a:pt x="975" y="733"/>
                  </a:lnTo>
                  <a:lnTo>
                    <a:pt x="975" y="735"/>
                  </a:lnTo>
                  <a:close/>
                  <a:moveTo>
                    <a:pt x="1261" y="727"/>
                  </a:moveTo>
                  <a:lnTo>
                    <a:pt x="1261" y="725"/>
                  </a:lnTo>
                  <a:lnTo>
                    <a:pt x="1263" y="725"/>
                  </a:lnTo>
                  <a:lnTo>
                    <a:pt x="1263" y="727"/>
                  </a:lnTo>
                  <a:lnTo>
                    <a:pt x="1261" y="727"/>
                  </a:lnTo>
                  <a:lnTo>
                    <a:pt x="1263" y="727"/>
                  </a:lnTo>
                  <a:lnTo>
                    <a:pt x="1263" y="729"/>
                  </a:lnTo>
                  <a:lnTo>
                    <a:pt x="1261" y="729"/>
                  </a:lnTo>
                  <a:lnTo>
                    <a:pt x="1260" y="729"/>
                  </a:lnTo>
                  <a:lnTo>
                    <a:pt x="1260" y="727"/>
                  </a:lnTo>
                  <a:lnTo>
                    <a:pt x="1260" y="729"/>
                  </a:lnTo>
                  <a:lnTo>
                    <a:pt x="1260" y="727"/>
                  </a:lnTo>
                  <a:lnTo>
                    <a:pt x="1261" y="725"/>
                  </a:lnTo>
                  <a:lnTo>
                    <a:pt x="1261" y="727"/>
                  </a:lnTo>
                  <a:close/>
                  <a:moveTo>
                    <a:pt x="1260" y="725"/>
                  </a:moveTo>
                  <a:lnTo>
                    <a:pt x="1260" y="727"/>
                  </a:lnTo>
                  <a:lnTo>
                    <a:pt x="1258" y="727"/>
                  </a:lnTo>
                  <a:lnTo>
                    <a:pt x="1258" y="725"/>
                  </a:lnTo>
                  <a:lnTo>
                    <a:pt x="1256" y="727"/>
                  </a:lnTo>
                  <a:lnTo>
                    <a:pt x="1256" y="725"/>
                  </a:lnTo>
                  <a:lnTo>
                    <a:pt x="1258" y="725"/>
                  </a:lnTo>
                  <a:lnTo>
                    <a:pt x="1258" y="724"/>
                  </a:lnTo>
                  <a:lnTo>
                    <a:pt x="1260" y="724"/>
                  </a:lnTo>
                  <a:lnTo>
                    <a:pt x="1260" y="725"/>
                  </a:lnTo>
                  <a:close/>
                  <a:moveTo>
                    <a:pt x="1008" y="714"/>
                  </a:moveTo>
                  <a:lnTo>
                    <a:pt x="1004" y="712"/>
                  </a:lnTo>
                  <a:lnTo>
                    <a:pt x="1006" y="712"/>
                  </a:lnTo>
                  <a:lnTo>
                    <a:pt x="1008" y="714"/>
                  </a:lnTo>
                  <a:close/>
                  <a:moveTo>
                    <a:pt x="1169" y="712"/>
                  </a:moveTo>
                  <a:lnTo>
                    <a:pt x="1169" y="714"/>
                  </a:lnTo>
                  <a:lnTo>
                    <a:pt x="1167" y="712"/>
                  </a:lnTo>
                  <a:lnTo>
                    <a:pt x="1167" y="710"/>
                  </a:lnTo>
                  <a:lnTo>
                    <a:pt x="1169" y="708"/>
                  </a:lnTo>
                  <a:lnTo>
                    <a:pt x="1169" y="710"/>
                  </a:lnTo>
                  <a:lnTo>
                    <a:pt x="1169" y="712"/>
                  </a:lnTo>
                  <a:close/>
                  <a:moveTo>
                    <a:pt x="993" y="702"/>
                  </a:moveTo>
                  <a:lnTo>
                    <a:pt x="995" y="704"/>
                  </a:lnTo>
                  <a:lnTo>
                    <a:pt x="997" y="704"/>
                  </a:lnTo>
                  <a:lnTo>
                    <a:pt x="993" y="702"/>
                  </a:lnTo>
                  <a:lnTo>
                    <a:pt x="993" y="701"/>
                  </a:lnTo>
                  <a:lnTo>
                    <a:pt x="993" y="702"/>
                  </a:lnTo>
                  <a:close/>
                  <a:moveTo>
                    <a:pt x="993" y="697"/>
                  </a:moveTo>
                  <a:lnTo>
                    <a:pt x="993" y="699"/>
                  </a:lnTo>
                  <a:lnTo>
                    <a:pt x="993" y="697"/>
                  </a:lnTo>
                  <a:close/>
                  <a:moveTo>
                    <a:pt x="989" y="697"/>
                  </a:moveTo>
                  <a:lnTo>
                    <a:pt x="989" y="695"/>
                  </a:lnTo>
                  <a:lnTo>
                    <a:pt x="989" y="697"/>
                  </a:lnTo>
                  <a:close/>
                  <a:moveTo>
                    <a:pt x="1144" y="693"/>
                  </a:moveTo>
                  <a:lnTo>
                    <a:pt x="1144" y="691"/>
                  </a:lnTo>
                  <a:lnTo>
                    <a:pt x="1146" y="691"/>
                  </a:lnTo>
                  <a:lnTo>
                    <a:pt x="1144" y="693"/>
                  </a:lnTo>
                  <a:close/>
                  <a:moveTo>
                    <a:pt x="962" y="687"/>
                  </a:moveTo>
                  <a:lnTo>
                    <a:pt x="962" y="689"/>
                  </a:lnTo>
                  <a:lnTo>
                    <a:pt x="962" y="687"/>
                  </a:lnTo>
                  <a:close/>
                  <a:moveTo>
                    <a:pt x="1142" y="687"/>
                  </a:moveTo>
                  <a:lnTo>
                    <a:pt x="1144" y="687"/>
                  </a:lnTo>
                  <a:lnTo>
                    <a:pt x="1146" y="689"/>
                  </a:lnTo>
                  <a:lnTo>
                    <a:pt x="1144" y="689"/>
                  </a:lnTo>
                  <a:lnTo>
                    <a:pt x="1144" y="691"/>
                  </a:lnTo>
                  <a:lnTo>
                    <a:pt x="1142" y="691"/>
                  </a:lnTo>
                  <a:lnTo>
                    <a:pt x="1142" y="693"/>
                  </a:lnTo>
                  <a:lnTo>
                    <a:pt x="1142" y="691"/>
                  </a:lnTo>
                  <a:lnTo>
                    <a:pt x="1141" y="693"/>
                  </a:lnTo>
                  <a:lnTo>
                    <a:pt x="1141" y="691"/>
                  </a:lnTo>
                  <a:lnTo>
                    <a:pt x="1141" y="689"/>
                  </a:lnTo>
                  <a:lnTo>
                    <a:pt x="1142" y="689"/>
                  </a:lnTo>
                  <a:lnTo>
                    <a:pt x="1141" y="687"/>
                  </a:lnTo>
                  <a:lnTo>
                    <a:pt x="1142" y="687"/>
                  </a:lnTo>
                  <a:close/>
                  <a:moveTo>
                    <a:pt x="964" y="678"/>
                  </a:moveTo>
                  <a:lnTo>
                    <a:pt x="964" y="679"/>
                  </a:lnTo>
                  <a:lnTo>
                    <a:pt x="962" y="679"/>
                  </a:lnTo>
                  <a:lnTo>
                    <a:pt x="962" y="678"/>
                  </a:lnTo>
                  <a:lnTo>
                    <a:pt x="964" y="678"/>
                  </a:lnTo>
                  <a:lnTo>
                    <a:pt x="962" y="678"/>
                  </a:lnTo>
                  <a:lnTo>
                    <a:pt x="964" y="676"/>
                  </a:lnTo>
                  <a:lnTo>
                    <a:pt x="964" y="678"/>
                  </a:lnTo>
                  <a:close/>
                  <a:moveTo>
                    <a:pt x="962" y="670"/>
                  </a:moveTo>
                  <a:lnTo>
                    <a:pt x="962" y="672"/>
                  </a:lnTo>
                  <a:lnTo>
                    <a:pt x="962" y="670"/>
                  </a:lnTo>
                  <a:lnTo>
                    <a:pt x="964" y="670"/>
                  </a:lnTo>
                  <a:lnTo>
                    <a:pt x="962" y="670"/>
                  </a:lnTo>
                  <a:close/>
                  <a:moveTo>
                    <a:pt x="966" y="670"/>
                  </a:moveTo>
                  <a:lnTo>
                    <a:pt x="964" y="670"/>
                  </a:lnTo>
                  <a:lnTo>
                    <a:pt x="966" y="670"/>
                  </a:lnTo>
                  <a:lnTo>
                    <a:pt x="966" y="668"/>
                  </a:lnTo>
                  <a:lnTo>
                    <a:pt x="966" y="670"/>
                  </a:lnTo>
                  <a:close/>
                  <a:moveTo>
                    <a:pt x="968" y="668"/>
                  </a:moveTo>
                  <a:lnTo>
                    <a:pt x="970" y="668"/>
                  </a:lnTo>
                  <a:lnTo>
                    <a:pt x="970" y="670"/>
                  </a:lnTo>
                  <a:lnTo>
                    <a:pt x="968" y="670"/>
                  </a:lnTo>
                  <a:lnTo>
                    <a:pt x="968" y="672"/>
                  </a:lnTo>
                  <a:lnTo>
                    <a:pt x="966" y="672"/>
                  </a:lnTo>
                  <a:lnTo>
                    <a:pt x="966" y="670"/>
                  </a:lnTo>
                  <a:lnTo>
                    <a:pt x="968" y="670"/>
                  </a:lnTo>
                  <a:lnTo>
                    <a:pt x="968" y="668"/>
                  </a:lnTo>
                  <a:close/>
                  <a:moveTo>
                    <a:pt x="1227" y="666"/>
                  </a:moveTo>
                  <a:lnTo>
                    <a:pt x="1227" y="668"/>
                  </a:lnTo>
                  <a:lnTo>
                    <a:pt x="1225" y="668"/>
                  </a:lnTo>
                  <a:lnTo>
                    <a:pt x="1225" y="670"/>
                  </a:lnTo>
                  <a:lnTo>
                    <a:pt x="1223" y="670"/>
                  </a:lnTo>
                  <a:lnTo>
                    <a:pt x="1223" y="668"/>
                  </a:lnTo>
                  <a:lnTo>
                    <a:pt x="1223" y="666"/>
                  </a:lnTo>
                  <a:lnTo>
                    <a:pt x="1223" y="668"/>
                  </a:lnTo>
                  <a:lnTo>
                    <a:pt x="1223" y="666"/>
                  </a:lnTo>
                  <a:lnTo>
                    <a:pt x="1223" y="664"/>
                  </a:lnTo>
                  <a:lnTo>
                    <a:pt x="1225" y="664"/>
                  </a:lnTo>
                  <a:lnTo>
                    <a:pt x="1225" y="666"/>
                  </a:lnTo>
                  <a:lnTo>
                    <a:pt x="1227" y="666"/>
                  </a:lnTo>
                  <a:close/>
                  <a:moveTo>
                    <a:pt x="972" y="664"/>
                  </a:moveTo>
                  <a:lnTo>
                    <a:pt x="973" y="664"/>
                  </a:lnTo>
                  <a:lnTo>
                    <a:pt x="972" y="666"/>
                  </a:lnTo>
                  <a:lnTo>
                    <a:pt x="970" y="668"/>
                  </a:lnTo>
                  <a:lnTo>
                    <a:pt x="970" y="666"/>
                  </a:lnTo>
                  <a:lnTo>
                    <a:pt x="970" y="668"/>
                  </a:lnTo>
                  <a:lnTo>
                    <a:pt x="968" y="668"/>
                  </a:lnTo>
                  <a:lnTo>
                    <a:pt x="970" y="666"/>
                  </a:lnTo>
                  <a:lnTo>
                    <a:pt x="970" y="664"/>
                  </a:lnTo>
                  <a:lnTo>
                    <a:pt x="972" y="664"/>
                  </a:lnTo>
                  <a:close/>
                  <a:moveTo>
                    <a:pt x="1215" y="645"/>
                  </a:moveTo>
                  <a:lnTo>
                    <a:pt x="1217" y="645"/>
                  </a:lnTo>
                  <a:lnTo>
                    <a:pt x="1217" y="647"/>
                  </a:lnTo>
                  <a:lnTo>
                    <a:pt x="1219" y="647"/>
                  </a:lnTo>
                  <a:lnTo>
                    <a:pt x="1219" y="649"/>
                  </a:lnTo>
                  <a:lnTo>
                    <a:pt x="1217" y="649"/>
                  </a:lnTo>
                  <a:lnTo>
                    <a:pt x="1219" y="649"/>
                  </a:lnTo>
                  <a:lnTo>
                    <a:pt x="1219" y="651"/>
                  </a:lnTo>
                  <a:lnTo>
                    <a:pt x="1217" y="649"/>
                  </a:lnTo>
                  <a:lnTo>
                    <a:pt x="1215" y="649"/>
                  </a:lnTo>
                  <a:lnTo>
                    <a:pt x="1213" y="649"/>
                  </a:lnTo>
                  <a:lnTo>
                    <a:pt x="1213" y="647"/>
                  </a:lnTo>
                  <a:lnTo>
                    <a:pt x="1212" y="645"/>
                  </a:lnTo>
                  <a:lnTo>
                    <a:pt x="1213" y="645"/>
                  </a:lnTo>
                  <a:lnTo>
                    <a:pt x="1215" y="645"/>
                  </a:lnTo>
                  <a:lnTo>
                    <a:pt x="1215" y="643"/>
                  </a:lnTo>
                  <a:lnTo>
                    <a:pt x="1215" y="645"/>
                  </a:lnTo>
                  <a:close/>
                  <a:moveTo>
                    <a:pt x="1162" y="641"/>
                  </a:moveTo>
                  <a:lnTo>
                    <a:pt x="1164" y="643"/>
                  </a:lnTo>
                  <a:lnTo>
                    <a:pt x="1165" y="645"/>
                  </a:lnTo>
                  <a:lnTo>
                    <a:pt x="1165" y="647"/>
                  </a:lnTo>
                  <a:lnTo>
                    <a:pt x="1164" y="647"/>
                  </a:lnTo>
                  <a:lnTo>
                    <a:pt x="1164" y="649"/>
                  </a:lnTo>
                  <a:lnTo>
                    <a:pt x="1164" y="651"/>
                  </a:lnTo>
                  <a:lnTo>
                    <a:pt x="1162" y="651"/>
                  </a:lnTo>
                  <a:lnTo>
                    <a:pt x="1160" y="651"/>
                  </a:lnTo>
                  <a:lnTo>
                    <a:pt x="1160" y="653"/>
                  </a:lnTo>
                  <a:lnTo>
                    <a:pt x="1158" y="653"/>
                  </a:lnTo>
                  <a:lnTo>
                    <a:pt x="1156" y="653"/>
                  </a:lnTo>
                  <a:lnTo>
                    <a:pt x="1156" y="651"/>
                  </a:lnTo>
                  <a:lnTo>
                    <a:pt x="1156" y="647"/>
                  </a:lnTo>
                  <a:lnTo>
                    <a:pt x="1158" y="645"/>
                  </a:lnTo>
                  <a:lnTo>
                    <a:pt x="1158" y="643"/>
                  </a:lnTo>
                  <a:lnTo>
                    <a:pt x="1158" y="641"/>
                  </a:lnTo>
                  <a:lnTo>
                    <a:pt x="1160" y="641"/>
                  </a:lnTo>
                  <a:lnTo>
                    <a:pt x="1162" y="641"/>
                  </a:lnTo>
                  <a:close/>
                  <a:moveTo>
                    <a:pt x="1215" y="641"/>
                  </a:moveTo>
                  <a:lnTo>
                    <a:pt x="1215" y="639"/>
                  </a:lnTo>
                  <a:lnTo>
                    <a:pt x="1215" y="637"/>
                  </a:lnTo>
                  <a:lnTo>
                    <a:pt x="1217" y="637"/>
                  </a:lnTo>
                  <a:lnTo>
                    <a:pt x="1217" y="639"/>
                  </a:lnTo>
                  <a:lnTo>
                    <a:pt x="1215" y="639"/>
                  </a:lnTo>
                  <a:lnTo>
                    <a:pt x="1215" y="641"/>
                  </a:lnTo>
                  <a:close/>
                  <a:moveTo>
                    <a:pt x="1000" y="633"/>
                  </a:moveTo>
                  <a:lnTo>
                    <a:pt x="998" y="635"/>
                  </a:lnTo>
                  <a:lnTo>
                    <a:pt x="995" y="635"/>
                  </a:lnTo>
                  <a:lnTo>
                    <a:pt x="995" y="637"/>
                  </a:lnTo>
                  <a:lnTo>
                    <a:pt x="993" y="637"/>
                  </a:lnTo>
                  <a:lnTo>
                    <a:pt x="993" y="635"/>
                  </a:lnTo>
                  <a:lnTo>
                    <a:pt x="998" y="633"/>
                  </a:lnTo>
                  <a:lnTo>
                    <a:pt x="1000" y="633"/>
                  </a:lnTo>
                  <a:close/>
                  <a:moveTo>
                    <a:pt x="1131" y="630"/>
                  </a:moveTo>
                  <a:lnTo>
                    <a:pt x="1131" y="628"/>
                  </a:lnTo>
                  <a:lnTo>
                    <a:pt x="1131" y="626"/>
                  </a:lnTo>
                  <a:lnTo>
                    <a:pt x="1131" y="628"/>
                  </a:lnTo>
                  <a:lnTo>
                    <a:pt x="1131" y="630"/>
                  </a:lnTo>
                  <a:close/>
                  <a:moveTo>
                    <a:pt x="1106" y="618"/>
                  </a:moveTo>
                  <a:lnTo>
                    <a:pt x="1106" y="616"/>
                  </a:lnTo>
                  <a:lnTo>
                    <a:pt x="1106" y="618"/>
                  </a:lnTo>
                  <a:close/>
                  <a:moveTo>
                    <a:pt x="1213" y="606"/>
                  </a:moveTo>
                  <a:lnTo>
                    <a:pt x="1215" y="606"/>
                  </a:lnTo>
                  <a:lnTo>
                    <a:pt x="1215" y="608"/>
                  </a:lnTo>
                  <a:lnTo>
                    <a:pt x="1213" y="608"/>
                  </a:lnTo>
                  <a:lnTo>
                    <a:pt x="1213" y="610"/>
                  </a:lnTo>
                  <a:lnTo>
                    <a:pt x="1215" y="610"/>
                  </a:lnTo>
                  <a:lnTo>
                    <a:pt x="1215" y="612"/>
                  </a:lnTo>
                  <a:lnTo>
                    <a:pt x="1213" y="612"/>
                  </a:lnTo>
                  <a:lnTo>
                    <a:pt x="1213" y="614"/>
                  </a:lnTo>
                  <a:lnTo>
                    <a:pt x="1212" y="616"/>
                  </a:lnTo>
                  <a:lnTo>
                    <a:pt x="1210" y="616"/>
                  </a:lnTo>
                  <a:lnTo>
                    <a:pt x="1210" y="614"/>
                  </a:lnTo>
                  <a:lnTo>
                    <a:pt x="1212" y="614"/>
                  </a:lnTo>
                  <a:lnTo>
                    <a:pt x="1210" y="614"/>
                  </a:lnTo>
                  <a:lnTo>
                    <a:pt x="1208" y="612"/>
                  </a:lnTo>
                  <a:lnTo>
                    <a:pt x="1208" y="610"/>
                  </a:lnTo>
                  <a:lnTo>
                    <a:pt x="1206" y="610"/>
                  </a:lnTo>
                  <a:lnTo>
                    <a:pt x="1204" y="610"/>
                  </a:lnTo>
                  <a:lnTo>
                    <a:pt x="1204" y="608"/>
                  </a:lnTo>
                  <a:lnTo>
                    <a:pt x="1202" y="608"/>
                  </a:lnTo>
                  <a:lnTo>
                    <a:pt x="1202" y="606"/>
                  </a:lnTo>
                  <a:lnTo>
                    <a:pt x="1204" y="605"/>
                  </a:lnTo>
                  <a:lnTo>
                    <a:pt x="1210" y="605"/>
                  </a:lnTo>
                  <a:lnTo>
                    <a:pt x="1215" y="605"/>
                  </a:lnTo>
                  <a:lnTo>
                    <a:pt x="1213" y="606"/>
                  </a:lnTo>
                  <a:close/>
                  <a:moveTo>
                    <a:pt x="1198" y="599"/>
                  </a:moveTo>
                  <a:lnTo>
                    <a:pt x="1198" y="601"/>
                  </a:lnTo>
                  <a:lnTo>
                    <a:pt x="1198" y="599"/>
                  </a:lnTo>
                  <a:lnTo>
                    <a:pt x="1198" y="601"/>
                  </a:lnTo>
                  <a:lnTo>
                    <a:pt x="1200" y="603"/>
                  </a:lnTo>
                  <a:lnTo>
                    <a:pt x="1198" y="603"/>
                  </a:lnTo>
                  <a:lnTo>
                    <a:pt x="1198" y="601"/>
                  </a:lnTo>
                  <a:lnTo>
                    <a:pt x="1198" y="603"/>
                  </a:lnTo>
                  <a:lnTo>
                    <a:pt x="1196" y="603"/>
                  </a:lnTo>
                  <a:lnTo>
                    <a:pt x="1196" y="601"/>
                  </a:lnTo>
                  <a:lnTo>
                    <a:pt x="1194" y="601"/>
                  </a:lnTo>
                  <a:lnTo>
                    <a:pt x="1196" y="601"/>
                  </a:lnTo>
                  <a:lnTo>
                    <a:pt x="1196" y="599"/>
                  </a:lnTo>
                  <a:lnTo>
                    <a:pt x="1198" y="599"/>
                  </a:lnTo>
                  <a:close/>
                  <a:moveTo>
                    <a:pt x="1098" y="599"/>
                  </a:moveTo>
                  <a:lnTo>
                    <a:pt x="1096" y="599"/>
                  </a:lnTo>
                  <a:lnTo>
                    <a:pt x="1096" y="597"/>
                  </a:lnTo>
                  <a:lnTo>
                    <a:pt x="1098" y="599"/>
                  </a:lnTo>
                  <a:close/>
                  <a:moveTo>
                    <a:pt x="764" y="597"/>
                  </a:moveTo>
                  <a:lnTo>
                    <a:pt x="764" y="599"/>
                  </a:lnTo>
                  <a:lnTo>
                    <a:pt x="762" y="599"/>
                  </a:lnTo>
                  <a:lnTo>
                    <a:pt x="760" y="599"/>
                  </a:lnTo>
                  <a:lnTo>
                    <a:pt x="760" y="597"/>
                  </a:lnTo>
                  <a:lnTo>
                    <a:pt x="762" y="597"/>
                  </a:lnTo>
                  <a:lnTo>
                    <a:pt x="764" y="597"/>
                  </a:lnTo>
                  <a:close/>
                  <a:moveTo>
                    <a:pt x="768" y="595"/>
                  </a:moveTo>
                  <a:lnTo>
                    <a:pt x="768" y="597"/>
                  </a:lnTo>
                  <a:lnTo>
                    <a:pt x="766" y="597"/>
                  </a:lnTo>
                  <a:lnTo>
                    <a:pt x="766" y="595"/>
                  </a:lnTo>
                  <a:lnTo>
                    <a:pt x="768" y="595"/>
                  </a:lnTo>
                  <a:close/>
                  <a:moveTo>
                    <a:pt x="1210" y="597"/>
                  </a:moveTo>
                  <a:lnTo>
                    <a:pt x="1210" y="599"/>
                  </a:lnTo>
                  <a:lnTo>
                    <a:pt x="1210" y="597"/>
                  </a:lnTo>
                  <a:lnTo>
                    <a:pt x="1210" y="599"/>
                  </a:lnTo>
                  <a:lnTo>
                    <a:pt x="1212" y="599"/>
                  </a:lnTo>
                  <a:lnTo>
                    <a:pt x="1212" y="601"/>
                  </a:lnTo>
                  <a:lnTo>
                    <a:pt x="1212" y="599"/>
                  </a:lnTo>
                  <a:lnTo>
                    <a:pt x="1212" y="601"/>
                  </a:lnTo>
                  <a:lnTo>
                    <a:pt x="1213" y="601"/>
                  </a:lnTo>
                  <a:lnTo>
                    <a:pt x="1213" y="603"/>
                  </a:lnTo>
                  <a:lnTo>
                    <a:pt x="1212" y="603"/>
                  </a:lnTo>
                  <a:lnTo>
                    <a:pt x="1210" y="603"/>
                  </a:lnTo>
                  <a:lnTo>
                    <a:pt x="1208" y="601"/>
                  </a:lnTo>
                  <a:lnTo>
                    <a:pt x="1206" y="601"/>
                  </a:lnTo>
                  <a:lnTo>
                    <a:pt x="1206" y="599"/>
                  </a:lnTo>
                  <a:lnTo>
                    <a:pt x="1206" y="597"/>
                  </a:lnTo>
                  <a:lnTo>
                    <a:pt x="1208" y="595"/>
                  </a:lnTo>
                  <a:lnTo>
                    <a:pt x="1210" y="597"/>
                  </a:lnTo>
                  <a:close/>
                  <a:moveTo>
                    <a:pt x="1093" y="593"/>
                  </a:moveTo>
                  <a:lnTo>
                    <a:pt x="1091" y="593"/>
                  </a:lnTo>
                  <a:lnTo>
                    <a:pt x="1093" y="593"/>
                  </a:lnTo>
                  <a:close/>
                  <a:moveTo>
                    <a:pt x="770" y="593"/>
                  </a:moveTo>
                  <a:lnTo>
                    <a:pt x="770" y="591"/>
                  </a:lnTo>
                  <a:lnTo>
                    <a:pt x="770" y="593"/>
                  </a:lnTo>
                  <a:close/>
                  <a:moveTo>
                    <a:pt x="776" y="580"/>
                  </a:moveTo>
                  <a:lnTo>
                    <a:pt x="778" y="580"/>
                  </a:lnTo>
                  <a:lnTo>
                    <a:pt x="778" y="582"/>
                  </a:lnTo>
                  <a:lnTo>
                    <a:pt x="776" y="582"/>
                  </a:lnTo>
                  <a:lnTo>
                    <a:pt x="774" y="582"/>
                  </a:lnTo>
                  <a:lnTo>
                    <a:pt x="776" y="582"/>
                  </a:lnTo>
                  <a:lnTo>
                    <a:pt x="776" y="580"/>
                  </a:lnTo>
                  <a:lnTo>
                    <a:pt x="774" y="582"/>
                  </a:lnTo>
                  <a:lnTo>
                    <a:pt x="774" y="580"/>
                  </a:lnTo>
                  <a:lnTo>
                    <a:pt x="776" y="580"/>
                  </a:lnTo>
                  <a:close/>
                  <a:moveTo>
                    <a:pt x="979" y="582"/>
                  </a:moveTo>
                  <a:lnTo>
                    <a:pt x="981" y="582"/>
                  </a:lnTo>
                  <a:lnTo>
                    <a:pt x="981" y="583"/>
                  </a:lnTo>
                  <a:lnTo>
                    <a:pt x="983" y="585"/>
                  </a:lnTo>
                  <a:lnTo>
                    <a:pt x="983" y="587"/>
                  </a:lnTo>
                  <a:lnTo>
                    <a:pt x="983" y="589"/>
                  </a:lnTo>
                  <a:lnTo>
                    <a:pt x="983" y="591"/>
                  </a:lnTo>
                  <a:lnTo>
                    <a:pt x="981" y="591"/>
                  </a:lnTo>
                  <a:lnTo>
                    <a:pt x="981" y="593"/>
                  </a:lnTo>
                  <a:lnTo>
                    <a:pt x="981" y="595"/>
                  </a:lnTo>
                  <a:lnTo>
                    <a:pt x="981" y="593"/>
                  </a:lnTo>
                  <a:lnTo>
                    <a:pt x="981" y="595"/>
                  </a:lnTo>
                  <a:lnTo>
                    <a:pt x="981" y="597"/>
                  </a:lnTo>
                  <a:lnTo>
                    <a:pt x="979" y="597"/>
                  </a:lnTo>
                  <a:lnTo>
                    <a:pt x="979" y="599"/>
                  </a:lnTo>
                  <a:lnTo>
                    <a:pt x="979" y="601"/>
                  </a:lnTo>
                  <a:lnTo>
                    <a:pt x="979" y="603"/>
                  </a:lnTo>
                  <a:lnTo>
                    <a:pt x="977" y="603"/>
                  </a:lnTo>
                  <a:lnTo>
                    <a:pt x="977" y="605"/>
                  </a:lnTo>
                  <a:lnTo>
                    <a:pt x="977" y="606"/>
                  </a:lnTo>
                  <a:lnTo>
                    <a:pt x="975" y="606"/>
                  </a:lnTo>
                  <a:lnTo>
                    <a:pt x="975" y="608"/>
                  </a:lnTo>
                  <a:lnTo>
                    <a:pt x="973" y="608"/>
                  </a:lnTo>
                  <a:lnTo>
                    <a:pt x="973" y="606"/>
                  </a:lnTo>
                  <a:lnTo>
                    <a:pt x="972" y="606"/>
                  </a:lnTo>
                  <a:lnTo>
                    <a:pt x="972" y="605"/>
                  </a:lnTo>
                  <a:lnTo>
                    <a:pt x="972" y="603"/>
                  </a:lnTo>
                  <a:lnTo>
                    <a:pt x="970" y="603"/>
                  </a:lnTo>
                  <a:lnTo>
                    <a:pt x="968" y="601"/>
                  </a:lnTo>
                  <a:lnTo>
                    <a:pt x="968" y="599"/>
                  </a:lnTo>
                  <a:lnTo>
                    <a:pt x="968" y="597"/>
                  </a:lnTo>
                  <a:lnTo>
                    <a:pt x="966" y="597"/>
                  </a:lnTo>
                  <a:lnTo>
                    <a:pt x="968" y="595"/>
                  </a:lnTo>
                  <a:lnTo>
                    <a:pt x="968" y="593"/>
                  </a:lnTo>
                  <a:lnTo>
                    <a:pt x="968" y="591"/>
                  </a:lnTo>
                  <a:lnTo>
                    <a:pt x="968" y="589"/>
                  </a:lnTo>
                  <a:lnTo>
                    <a:pt x="970" y="587"/>
                  </a:lnTo>
                  <a:lnTo>
                    <a:pt x="970" y="585"/>
                  </a:lnTo>
                  <a:lnTo>
                    <a:pt x="972" y="585"/>
                  </a:lnTo>
                  <a:lnTo>
                    <a:pt x="972" y="583"/>
                  </a:lnTo>
                  <a:lnTo>
                    <a:pt x="972" y="582"/>
                  </a:lnTo>
                  <a:lnTo>
                    <a:pt x="973" y="582"/>
                  </a:lnTo>
                  <a:lnTo>
                    <a:pt x="973" y="580"/>
                  </a:lnTo>
                  <a:lnTo>
                    <a:pt x="975" y="580"/>
                  </a:lnTo>
                  <a:lnTo>
                    <a:pt x="975" y="582"/>
                  </a:lnTo>
                  <a:lnTo>
                    <a:pt x="977" y="580"/>
                  </a:lnTo>
                  <a:lnTo>
                    <a:pt x="979" y="580"/>
                  </a:lnTo>
                  <a:lnTo>
                    <a:pt x="979" y="582"/>
                  </a:lnTo>
                  <a:close/>
                  <a:moveTo>
                    <a:pt x="774" y="580"/>
                  </a:moveTo>
                  <a:lnTo>
                    <a:pt x="772" y="582"/>
                  </a:lnTo>
                  <a:lnTo>
                    <a:pt x="770" y="580"/>
                  </a:lnTo>
                  <a:lnTo>
                    <a:pt x="772" y="580"/>
                  </a:lnTo>
                  <a:lnTo>
                    <a:pt x="774" y="580"/>
                  </a:lnTo>
                  <a:close/>
                  <a:moveTo>
                    <a:pt x="1215" y="576"/>
                  </a:moveTo>
                  <a:lnTo>
                    <a:pt x="1217" y="576"/>
                  </a:lnTo>
                  <a:lnTo>
                    <a:pt x="1217" y="574"/>
                  </a:lnTo>
                  <a:lnTo>
                    <a:pt x="1219" y="576"/>
                  </a:lnTo>
                  <a:lnTo>
                    <a:pt x="1219" y="578"/>
                  </a:lnTo>
                  <a:lnTo>
                    <a:pt x="1217" y="578"/>
                  </a:lnTo>
                  <a:lnTo>
                    <a:pt x="1219" y="578"/>
                  </a:lnTo>
                  <a:lnTo>
                    <a:pt x="1219" y="580"/>
                  </a:lnTo>
                  <a:lnTo>
                    <a:pt x="1217" y="580"/>
                  </a:lnTo>
                  <a:lnTo>
                    <a:pt x="1219" y="580"/>
                  </a:lnTo>
                  <a:lnTo>
                    <a:pt x="1217" y="580"/>
                  </a:lnTo>
                  <a:lnTo>
                    <a:pt x="1217" y="582"/>
                  </a:lnTo>
                  <a:lnTo>
                    <a:pt x="1215" y="582"/>
                  </a:lnTo>
                  <a:lnTo>
                    <a:pt x="1213" y="582"/>
                  </a:lnTo>
                  <a:lnTo>
                    <a:pt x="1212" y="580"/>
                  </a:lnTo>
                  <a:lnTo>
                    <a:pt x="1212" y="578"/>
                  </a:lnTo>
                  <a:lnTo>
                    <a:pt x="1210" y="578"/>
                  </a:lnTo>
                  <a:lnTo>
                    <a:pt x="1212" y="578"/>
                  </a:lnTo>
                  <a:lnTo>
                    <a:pt x="1213" y="578"/>
                  </a:lnTo>
                  <a:lnTo>
                    <a:pt x="1212" y="576"/>
                  </a:lnTo>
                  <a:lnTo>
                    <a:pt x="1213" y="574"/>
                  </a:lnTo>
                  <a:lnTo>
                    <a:pt x="1215" y="576"/>
                  </a:lnTo>
                  <a:close/>
                  <a:moveTo>
                    <a:pt x="1006" y="576"/>
                  </a:moveTo>
                  <a:lnTo>
                    <a:pt x="1004" y="576"/>
                  </a:lnTo>
                  <a:lnTo>
                    <a:pt x="1002" y="574"/>
                  </a:lnTo>
                  <a:lnTo>
                    <a:pt x="1000" y="574"/>
                  </a:lnTo>
                  <a:lnTo>
                    <a:pt x="1002" y="574"/>
                  </a:lnTo>
                  <a:lnTo>
                    <a:pt x="1004" y="574"/>
                  </a:lnTo>
                  <a:lnTo>
                    <a:pt x="1006" y="574"/>
                  </a:lnTo>
                  <a:lnTo>
                    <a:pt x="1006" y="576"/>
                  </a:lnTo>
                  <a:close/>
                  <a:moveTo>
                    <a:pt x="1006" y="574"/>
                  </a:moveTo>
                  <a:lnTo>
                    <a:pt x="1008" y="574"/>
                  </a:lnTo>
                  <a:lnTo>
                    <a:pt x="1010" y="574"/>
                  </a:lnTo>
                  <a:lnTo>
                    <a:pt x="1008" y="574"/>
                  </a:lnTo>
                  <a:lnTo>
                    <a:pt x="1008" y="576"/>
                  </a:lnTo>
                  <a:lnTo>
                    <a:pt x="1006" y="576"/>
                  </a:lnTo>
                  <a:lnTo>
                    <a:pt x="1006" y="574"/>
                  </a:lnTo>
                  <a:close/>
                  <a:moveTo>
                    <a:pt x="1212" y="576"/>
                  </a:moveTo>
                  <a:lnTo>
                    <a:pt x="1210" y="576"/>
                  </a:lnTo>
                  <a:lnTo>
                    <a:pt x="1208" y="576"/>
                  </a:lnTo>
                  <a:lnTo>
                    <a:pt x="1210" y="574"/>
                  </a:lnTo>
                  <a:lnTo>
                    <a:pt x="1212" y="574"/>
                  </a:lnTo>
                  <a:lnTo>
                    <a:pt x="1212" y="576"/>
                  </a:lnTo>
                  <a:close/>
                  <a:moveTo>
                    <a:pt x="787" y="572"/>
                  </a:moveTo>
                  <a:lnTo>
                    <a:pt x="785" y="572"/>
                  </a:lnTo>
                  <a:lnTo>
                    <a:pt x="785" y="570"/>
                  </a:lnTo>
                  <a:lnTo>
                    <a:pt x="785" y="572"/>
                  </a:lnTo>
                  <a:lnTo>
                    <a:pt x="787" y="572"/>
                  </a:lnTo>
                  <a:close/>
                  <a:moveTo>
                    <a:pt x="795" y="570"/>
                  </a:moveTo>
                  <a:lnTo>
                    <a:pt x="797" y="572"/>
                  </a:lnTo>
                  <a:lnTo>
                    <a:pt x="793" y="572"/>
                  </a:lnTo>
                  <a:lnTo>
                    <a:pt x="793" y="570"/>
                  </a:lnTo>
                  <a:lnTo>
                    <a:pt x="791" y="570"/>
                  </a:lnTo>
                  <a:lnTo>
                    <a:pt x="793" y="570"/>
                  </a:lnTo>
                  <a:lnTo>
                    <a:pt x="795" y="570"/>
                  </a:lnTo>
                  <a:close/>
                  <a:moveTo>
                    <a:pt x="1060" y="570"/>
                  </a:moveTo>
                  <a:lnTo>
                    <a:pt x="1060" y="568"/>
                  </a:lnTo>
                  <a:lnTo>
                    <a:pt x="1060" y="570"/>
                  </a:lnTo>
                  <a:lnTo>
                    <a:pt x="1064" y="570"/>
                  </a:lnTo>
                  <a:lnTo>
                    <a:pt x="1066" y="570"/>
                  </a:lnTo>
                  <a:lnTo>
                    <a:pt x="1066" y="572"/>
                  </a:lnTo>
                  <a:lnTo>
                    <a:pt x="1068" y="572"/>
                  </a:lnTo>
                  <a:lnTo>
                    <a:pt x="1068" y="574"/>
                  </a:lnTo>
                  <a:lnTo>
                    <a:pt x="1066" y="574"/>
                  </a:lnTo>
                  <a:lnTo>
                    <a:pt x="1060" y="572"/>
                  </a:lnTo>
                  <a:lnTo>
                    <a:pt x="1058" y="572"/>
                  </a:lnTo>
                  <a:lnTo>
                    <a:pt x="1058" y="570"/>
                  </a:lnTo>
                  <a:lnTo>
                    <a:pt x="1056" y="570"/>
                  </a:lnTo>
                  <a:lnTo>
                    <a:pt x="1056" y="568"/>
                  </a:lnTo>
                  <a:lnTo>
                    <a:pt x="1058" y="568"/>
                  </a:lnTo>
                  <a:lnTo>
                    <a:pt x="1060" y="568"/>
                  </a:lnTo>
                  <a:lnTo>
                    <a:pt x="1060" y="570"/>
                  </a:lnTo>
                  <a:close/>
                  <a:moveTo>
                    <a:pt x="1117" y="564"/>
                  </a:moveTo>
                  <a:lnTo>
                    <a:pt x="1121" y="566"/>
                  </a:lnTo>
                  <a:lnTo>
                    <a:pt x="1121" y="568"/>
                  </a:lnTo>
                  <a:lnTo>
                    <a:pt x="1123" y="568"/>
                  </a:lnTo>
                  <a:lnTo>
                    <a:pt x="1123" y="570"/>
                  </a:lnTo>
                  <a:lnTo>
                    <a:pt x="1125" y="570"/>
                  </a:lnTo>
                  <a:lnTo>
                    <a:pt x="1125" y="572"/>
                  </a:lnTo>
                  <a:lnTo>
                    <a:pt x="1127" y="572"/>
                  </a:lnTo>
                  <a:lnTo>
                    <a:pt x="1127" y="574"/>
                  </a:lnTo>
                  <a:lnTo>
                    <a:pt x="1127" y="576"/>
                  </a:lnTo>
                  <a:lnTo>
                    <a:pt x="1125" y="576"/>
                  </a:lnTo>
                  <a:lnTo>
                    <a:pt x="1123" y="576"/>
                  </a:lnTo>
                  <a:lnTo>
                    <a:pt x="1121" y="576"/>
                  </a:lnTo>
                  <a:lnTo>
                    <a:pt x="1121" y="574"/>
                  </a:lnTo>
                  <a:lnTo>
                    <a:pt x="1119" y="574"/>
                  </a:lnTo>
                  <a:lnTo>
                    <a:pt x="1119" y="576"/>
                  </a:lnTo>
                  <a:lnTo>
                    <a:pt x="1119" y="574"/>
                  </a:lnTo>
                  <a:lnTo>
                    <a:pt x="1117" y="574"/>
                  </a:lnTo>
                  <a:lnTo>
                    <a:pt x="1117" y="572"/>
                  </a:lnTo>
                  <a:lnTo>
                    <a:pt x="1117" y="570"/>
                  </a:lnTo>
                  <a:lnTo>
                    <a:pt x="1116" y="568"/>
                  </a:lnTo>
                  <a:lnTo>
                    <a:pt x="1117" y="568"/>
                  </a:lnTo>
                  <a:lnTo>
                    <a:pt x="1116" y="568"/>
                  </a:lnTo>
                  <a:lnTo>
                    <a:pt x="1116" y="566"/>
                  </a:lnTo>
                  <a:lnTo>
                    <a:pt x="1114" y="566"/>
                  </a:lnTo>
                  <a:lnTo>
                    <a:pt x="1112" y="566"/>
                  </a:lnTo>
                  <a:lnTo>
                    <a:pt x="1114" y="566"/>
                  </a:lnTo>
                  <a:lnTo>
                    <a:pt x="1112" y="564"/>
                  </a:lnTo>
                  <a:lnTo>
                    <a:pt x="1110" y="564"/>
                  </a:lnTo>
                  <a:lnTo>
                    <a:pt x="1112" y="564"/>
                  </a:lnTo>
                  <a:lnTo>
                    <a:pt x="1117" y="564"/>
                  </a:lnTo>
                  <a:close/>
                  <a:moveTo>
                    <a:pt x="1189" y="564"/>
                  </a:moveTo>
                  <a:lnTo>
                    <a:pt x="1187" y="564"/>
                  </a:lnTo>
                  <a:lnTo>
                    <a:pt x="1185" y="562"/>
                  </a:lnTo>
                  <a:lnTo>
                    <a:pt x="1187" y="562"/>
                  </a:lnTo>
                  <a:lnTo>
                    <a:pt x="1189" y="564"/>
                  </a:lnTo>
                  <a:close/>
                  <a:moveTo>
                    <a:pt x="937" y="560"/>
                  </a:moveTo>
                  <a:lnTo>
                    <a:pt x="941" y="560"/>
                  </a:lnTo>
                  <a:lnTo>
                    <a:pt x="941" y="562"/>
                  </a:lnTo>
                  <a:lnTo>
                    <a:pt x="941" y="564"/>
                  </a:lnTo>
                  <a:lnTo>
                    <a:pt x="941" y="566"/>
                  </a:lnTo>
                  <a:lnTo>
                    <a:pt x="941" y="568"/>
                  </a:lnTo>
                  <a:lnTo>
                    <a:pt x="941" y="570"/>
                  </a:lnTo>
                  <a:lnTo>
                    <a:pt x="939" y="570"/>
                  </a:lnTo>
                  <a:lnTo>
                    <a:pt x="939" y="572"/>
                  </a:lnTo>
                  <a:lnTo>
                    <a:pt x="937" y="574"/>
                  </a:lnTo>
                  <a:lnTo>
                    <a:pt x="935" y="574"/>
                  </a:lnTo>
                  <a:lnTo>
                    <a:pt x="933" y="574"/>
                  </a:lnTo>
                  <a:lnTo>
                    <a:pt x="933" y="576"/>
                  </a:lnTo>
                  <a:lnTo>
                    <a:pt x="933" y="578"/>
                  </a:lnTo>
                  <a:lnTo>
                    <a:pt x="929" y="580"/>
                  </a:lnTo>
                  <a:lnTo>
                    <a:pt x="927" y="583"/>
                  </a:lnTo>
                  <a:lnTo>
                    <a:pt x="925" y="585"/>
                  </a:lnTo>
                  <a:lnTo>
                    <a:pt x="922" y="587"/>
                  </a:lnTo>
                  <a:lnTo>
                    <a:pt x="920" y="585"/>
                  </a:lnTo>
                  <a:lnTo>
                    <a:pt x="918" y="585"/>
                  </a:lnTo>
                  <a:lnTo>
                    <a:pt x="912" y="589"/>
                  </a:lnTo>
                  <a:lnTo>
                    <a:pt x="912" y="585"/>
                  </a:lnTo>
                  <a:lnTo>
                    <a:pt x="912" y="583"/>
                  </a:lnTo>
                  <a:lnTo>
                    <a:pt x="908" y="580"/>
                  </a:lnTo>
                  <a:lnTo>
                    <a:pt x="908" y="578"/>
                  </a:lnTo>
                  <a:lnTo>
                    <a:pt x="912" y="574"/>
                  </a:lnTo>
                  <a:lnTo>
                    <a:pt x="914" y="572"/>
                  </a:lnTo>
                  <a:lnTo>
                    <a:pt x="914" y="570"/>
                  </a:lnTo>
                  <a:lnTo>
                    <a:pt x="914" y="568"/>
                  </a:lnTo>
                  <a:lnTo>
                    <a:pt x="916" y="566"/>
                  </a:lnTo>
                  <a:lnTo>
                    <a:pt x="916" y="564"/>
                  </a:lnTo>
                  <a:lnTo>
                    <a:pt x="918" y="564"/>
                  </a:lnTo>
                  <a:lnTo>
                    <a:pt x="920" y="562"/>
                  </a:lnTo>
                  <a:lnTo>
                    <a:pt x="922" y="564"/>
                  </a:lnTo>
                  <a:lnTo>
                    <a:pt x="924" y="564"/>
                  </a:lnTo>
                  <a:lnTo>
                    <a:pt x="927" y="562"/>
                  </a:lnTo>
                  <a:lnTo>
                    <a:pt x="929" y="562"/>
                  </a:lnTo>
                  <a:lnTo>
                    <a:pt x="933" y="562"/>
                  </a:lnTo>
                  <a:lnTo>
                    <a:pt x="933" y="560"/>
                  </a:lnTo>
                  <a:lnTo>
                    <a:pt x="935" y="560"/>
                  </a:lnTo>
                  <a:lnTo>
                    <a:pt x="937" y="560"/>
                  </a:lnTo>
                  <a:close/>
                  <a:moveTo>
                    <a:pt x="1181" y="562"/>
                  </a:moveTo>
                  <a:lnTo>
                    <a:pt x="1181" y="560"/>
                  </a:lnTo>
                  <a:lnTo>
                    <a:pt x="1179" y="560"/>
                  </a:lnTo>
                  <a:lnTo>
                    <a:pt x="1179" y="558"/>
                  </a:lnTo>
                  <a:lnTo>
                    <a:pt x="1177" y="557"/>
                  </a:lnTo>
                  <a:lnTo>
                    <a:pt x="1179" y="557"/>
                  </a:lnTo>
                  <a:lnTo>
                    <a:pt x="1181" y="560"/>
                  </a:lnTo>
                  <a:lnTo>
                    <a:pt x="1181" y="562"/>
                  </a:lnTo>
                  <a:close/>
                  <a:moveTo>
                    <a:pt x="1162" y="551"/>
                  </a:moveTo>
                  <a:lnTo>
                    <a:pt x="1162" y="553"/>
                  </a:lnTo>
                  <a:lnTo>
                    <a:pt x="1160" y="551"/>
                  </a:lnTo>
                  <a:lnTo>
                    <a:pt x="1160" y="549"/>
                  </a:lnTo>
                  <a:lnTo>
                    <a:pt x="1160" y="551"/>
                  </a:lnTo>
                  <a:lnTo>
                    <a:pt x="1162" y="551"/>
                  </a:lnTo>
                  <a:close/>
                  <a:moveTo>
                    <a:pt x="1164" y="551"/>
                  </a:moveTo>
                  <a:lnTo>
                    <a:pt x="1164" y="553"/>
                  </a:lnTo>
                  <a:lnTo>
                    <a:pt x="1162" y="551"/>
                  </a:lnTo>
                  <a:lnTo>
                    <a:pt x="1162" y="549"/>
                  </a:lnTo>
                  <a:lnTo>
                    <a:pt x="1164" y="551"/>
                  </a:lnTo>
                  <a:close/>
                  <a:moveTo>
                    <a:pt x="1165" y="549"/>
                  </a:moveTo>
                  <a:lnTo>
                    <a:pt x="1164" y="549"/>
                  </a:lnTo>
                  <a:lnTo>
                    <a:pt x="1164" y="547"/>
                  </a:lnTo>
                  <a:lnTo>
                    <a:pt x="1164" y="545"/>
                  </a:lnTo>
                  <a:lnTo>
                    <a:pt x="1165" y="547"/>
                  </a:lnTo>
                  <a:lnTo>
                    <a:pt x="1165" y="549"/>
                  </a:lnTo>
                  <a:close/>
                  <a:moveTo>
                    <a:pt x="803" y="543"/>
                  </a:moveTo>
                  <a:lnTo>
                    <a:pt x="801" y="543"/>
                  </a:lnTo>
                  <a:lnTo>
                    <a:pt x="801" y="541"/>
                  </a:lnTo>
                  <a:lnTo>
                    <a:pt x="803" y="543"/>
                  </a:lnTo>
                  <a:close/>
                  <a:moveTo>
                    <a:pt x="997" y="541"/>
                  </a:moveTo>
                  <a:lnTo>
                    <a:pt x="997" y="543"/>
                  </a:lnTo>
                  <a:lnTo>
                    <a:pt x="998" y="543"/>
                  </a:lnTo>
                  <a:lnTo>
                    <a:pt x="1000" y="541"/>
                  </a:lnTo>
                  <a:lnTo>
                    <a:pt x="1000" y="543"/>
                  </a:lnTo>
                  <a:lnTo>
                    <a:pt x="1002" y="543"/>
                  </a:lnTo>
                  <a:lnTo>
                    <a:pt x="1004" y="543"/>
                  </a:lnTo>
                  <a:lnTo>
                    <a:pt x="1006" y="543"/>
                  </a:lnTo>
                  <a:lnTo>
                    <a:pt x="1006" y="545"/>
                  </a:lnTo>
                  <a:lnTo>
                    <a:pt x="1008" y="545"/>
                  </a:lnTo>
                  <a:lnTo>
                    <a:pt x="1008" y="543"/>
                  </a:lnTo>
                  <a:lnTo>
                    <a:pt x="1008" y="545"/>
                  </a:lnTo>
                  <a:lnTo>
                    <a:pt x="1010" y="545"/>
                  </a:lnTo>
                  <a:lnTo>
                    <a:pt x="1008" y="545"/>
                  </a:lnTo>
                  <a:lnTo>
                    <a:pt x="1008" y="547"/>
                  </a:lnTo>
                  <a:lnTo>
                    <a:pt x="1010" y="547"/>
                  </a:lnTo>
                  <a:lnTo>
                    <a:pt x="1010" y="549"/>
                  </a:lnTo>
                  <a:lnTo>
                    <a:pt x="1012" y="549"/>
                  </a:lnTo>
                  <a:lnTo>
                    <a:pt x="1012" y="551"/>
                  </a:lnTo>
                  <a:lnTo>
                    <a:pt x="1010" y="551"/>
                  </a:lnTo>
                  <a:lnTo>
                    <a:pt x="1010" y="553"/>
                  </a:lnTo>
                  <a:lnTo>
                    <a:pt x="1008" y="555"/>
                  </a:lnTo>
                  <a:lnTo>
                    <a:pt x="1006" y="557"/>
                  </a:lnTo>
                  <a:lnTo>
                    <a:pt x="1004" y="557"/>
                  </a:lnTo>
                  <a:lnTo>
                    <a:pt x="1002" y="555"/>
                  </a:lnTo>
                  <a:lnTo>
                    <a:pt x="1000" y="553"/>
                  </a:lnTo>
                  <a:lnTo>
                    <a:pt x="998" y="551"/>
                  </a:lnTo>
                  <a:lnTo>
                    <a:pt x="998" y="549"/>
                  </a:lnTo>
                  <a:lnTo>
                    <a:pt x="997" y="547"/>
                  </a:lnTo>
                  <a:lnTo>
                    <a:pt x="995" y="547"/>
                  </a:lnTo>
                  <a:lnTo>
                    <a:pt x="995" y="545"/>
                  </a:lnTo>
                  <a:lnTo>
                    <a:pt x="995" y="543"/>
                  </a:lnTo>
                  <a:lnTo>
                    <a:pt x="995" y="541"/>
                  </a:lnTo>
                  <a:lnTo>
                    <a:pt x="997" y="541"/>
                  </a:lnTo>
                  <a:close/>
                  <a:moveTo>
                    <a:pt x="797" y="539"/>
                  </a:moveTo>
                  <a:lnTo>
                    <a:pt x="801" y="541"/>
                  </a:lnTo>
                  <a:lnTo>
                    <a:pt x="799" y="541"/>
                  </a:lnTo>
                  <a:lnTo>
                    <a:pt x="799" y="539"/>
                  </a:lnTo>
                  <a:lnTo>
                    <a:pt x="801" y="539"/>
                  </a:lnTo>
                  <a:lnTo>
                    <a:pt x="801" y="541"/>
                  </a:lnTo>
                  <a:lnTo>
                    <a:pt x="799" y="541"/>
                  </a:lnTo>
                  <a:lnTo>
                    <a:pt x="797" y="541"/>
                  </a:lnTo>
                  <a:lnTo>
                    <a:pt x="797" y="539"/>
                  </a:lnTo>
                  <a:close/>
                  <a:moveTo>
                    <a:pt x="1225" y="541"/>
                  </a:moveTo>
                  <a:lnTo>
                    <a:pt x="1225" y="543"/>
                  </a:lnTo>
                  <a:lnTo>
                    <a:pt x="1223" y="541"/>
                  </a:lnTo>
                  <a:lnTo>
                    <a:pt x="1223" y="537"/>
                  </a:lnTo>
                  <a:lnTo>
                    <a:pt x="1225" y="539"/>
                  </a:lnTo>
                  <a:lnTo>
                    <a:pt x="1225" y="541"/>
                  </a:lnTo>
                  <a:close/>
                  <a:moveTo>
                    <a:pt x="789" y="539"/>
                  </a:moveTo>
                  <a:lnTo>
                    <a:pt x="787" y="539"/>
                  </a:lnTo>
                  <a:lnTo>
                    <a:pt x="787" y="537"/>
                  </a:lnTo>
                  <a:lnTo>
                    <a:pt x="789" y="537"/>
                  </a:lnTo>
                  <a:lnTo>
                    <a:pt x="789" y="539"/>
                  </a:lnTo>
                  <a:lnTo>
                    <a:pt x="791" y="539"/>
                  </a:lnTo>
                  <a:lnTo>
                    <a:pt x="789" y="539"/>
                  </a:lnTo>
                  <a:close/>
                  <a:moveTo>
                    <a:pt x="1223" y="545"/>
                  </a:moveTo>
                  <a:lnTo>
                    <a:pt x="1223" y="547"/>
                  </a:lnTo>
                  <a:lnTo>
                    <a:pt x="1225" y="547"/>
                  </a:lnTo>
                  <a:lnTo>
                    <a:pt x="1225" y="549"/>
                  </a:lnTo>
                  <a:lnTo>
                    <a:pt x="1223" y="549"/>
                  </a:lnTo>
                  <a:lnTo>
                    <a:pt x="1221" y="549"/>
                  </a:lnTo>
                  <a:lnTo>
                    <a:pt x="1221" y="547"/>
                  </a:lnTo>
                  <a:lnTo>
                    <a:pt x="1221" y="545"/>
                  </a:lnTo>
                  <a:lnTo>
                    <a:pt x="1219" y="545"/>
                  </a:lnTo>
                  <a:lnTo>
                    <a:pt x="1219" y="543"/>
                  </a:lnTo>
                  <a:lnTo>
                    <a:pt x="1219" y="541"/>
                  </a:lnTo>
                  <a:lnTo>
                    <a:pt x="1219" y="539"/>
                  </a:lnTo>
                  <a:lnTo>
                    <a:pt x="1217" y="537"/>
                  </a:lnTo>
                  <a:lnTo>
                    <a:pt x="1219" y="537"/>
                  </a:lnTo>
                  <a:lnTo>
                    <a:pt x="1219" y="535"/>
                  </a:lnTo>
                  <a:lnTo>
                    <a:pt x="1221" y="535"/>
                  </a:lnTo>
                  <a:lnTo>
                    <a:pt x="1221" y="537"/>
                  </a:lnTo>
                  <a:lnTo>
                    <a:pt x="1221" y="539"/>
                  </a:lnTo>
                  <a:lnTo>
                    <a:pt x="1221" y="541"/>
                  </a:lnTo>
                  <a:lnTo>
                    <a:pt x="1221" y="543"/>
                  </a:lnTo>
                  <a:lnTo>
                    <a:pt x="1221" y="545"/>
                  </a:lnTo>
                  <a:lnTo>
                    <a:pt x="1223" y="545"/>
                  </a:lnTo>
                  <a:close/>
                  <a:moveTo>
                    <a:pt x="1016" y="535"/>
                  </a:moveTo>
                  <a:lnTo>
                    <a:pt x="1018" y="535"/>
                  </a:lnTo>
                  <a:lnTo>
                    <a:pt x="1023" y="539"/>
                  </a:lnTo>
                  <a:lnTo>
                    <a:pt x="1023" y="541"/>
                  </a:lnTo>
                  <a:lnTo>
                    <a:pt x="1025" y="541"/>
                  </a:lnTo>
                  <a:lnTo>
                    <a:pt x="1023" y="543"/>
                  </a:lnTo>
                  <a:lnTo>
                    <a:pt x="1025" y="543"/>
                  </a:lnTo>
                  <a:lnTo>
                    <a:pt x="1025" y="545"/>
                  </a:lnTo>
                  <a:lnTo>
                    <a:pt x="1025" y="543"/>
                  </a:lnTo>
                  <a:lnTo>
                    <a:pt x="1025" y="545"/>
                  </a:lnTo>
                  <a:lnTo>
                    <a:pt x="1023" y="547"/>
                  </a:lnTo>
                  <a:lnTo>
                    <a:pt x="1021" y="545"/>
                  </a:lnTo>
                  <a:lnTo>
                    <a:pt x="1020" y="545"/>
                  </a:lnTo>
                  <a:lnTo>
                    <a:pt x="1018" y="545"/>
                  </a:lnTo>
                  <a:lnTo>
                    <a:pt x="1018" y="543"/>
                  </a:lnTo>
                  <a:lnTo>
                    <a:pt x="1016" y="541"/>
                  </a:lnTo>
                  <a:lnTo>
                    <a:pt x="1016" y="539"/>
                  </a:lnTo>
                  <a:lnTo>
                    <a:pt x="1014" y="539"/>
                  </a:lnTo>
                  <a:lnTo>
                    <a:pt x="1012" y="539"/>
                  </a:lnTo>
                  <a:lnTo>
                    <a:pt x="1012" y="537"/>
                  </a:lnTo>
                  <a:lnTo>
                    <a:pt x="1014" y="537"/>
                  </a:lnTo>
                  <a:lnTo>
                    <a:pt x="1012" y="537"/>
                  </a:lnTo>
                  <a:lnTo>
                    <a:pt x="1012" y="535"/>
                  </a:lnTo>
                  <a:lnTo>
                    <a:pt x="1014" y="535"/>
                  </a:lnTo>
                  <a:lnTo>
                    <a:pt x="1016" y="535"/>
                  </a:lnTo>
                  <a:close/>
                  <a:moveTo>
                    <a:pt x="1091" y="535"/>
                  </a:moveTo>
                  <a:lnTo>
                    <a:pt x="1089" y="535"/>
                  </a:lnTo>
                  <a:lnTo>
                    <a:pt x="1091" y="535"/>
                  </a:lnTo>
                  <a:lnTo>
                    <a:pt x="1089" y="537"/>
                  </a:lnTo>
                  <a:lnTo>
                    <a:pt x="1089" y="535"/>
                  </a:lnTo>
                  <a:lnTo>
                    <a:pt x="1087" y="535"/>
                  </a:lnTo>
                  <a:lnTo>
                    <a:pt x="1091" y="534"/>
                  </a:lnTo>
                  <a:lnTo>
                    <a:pt x="1091" y="535"/>
                  </a:lnTo>
                  <a:close/>
                  <a:moveTo>
                    <a:pt x="1221" y="532"/>
                  </a:moveTo>
                  <a:lnTo>
                    <a:pt x="1221" y="534"/>
                  </a:lnTo>
                  <a:lnTo>
                    <a:pt x="1221" y="532"/>
                  </a:lnTo>
                  <a:lnTo>
                    <a:pt x="1221" y="530"/>
                  </a:lnTo>
                  <a:lnTo>
                    <a:pt x="1223" y="530"/>
                  </a:lnTo>
                  <a:lnTo>
                    <a:pt x="1223" y="532"/>
                  </a:lnTo>
                  <a:lnTo>
                    <a:pt x="1221" y="532"/>
                  </a:lnTo>
                  <a:close/>
                  <a:moveTo>
                    <a:pt x="764" y="528"/>
                  </a:moveTo>
                  <a:lnTo>
                    <a:pt x="762" y="528"/>
                  </a:lnTo>
                  <a:lnTo>
                    <a:pt x="764" y="528"/>
                  </a:lnTo>
                  <a:close/>
                  <a:moveTo>
                    <a:pt x="1215" y="528"/>
                  </a:moveTo>
                  <a:lnTo>
                    <a:pt x="1217" y="528"/>
                  </a:lnTo>
                  <a:lnTo>
                    <a:pt x="1217" y="530"/>
                  </a:lnTo>
                  <a:lnTo>
                    <a:pt x="1215" y="530"/>
                  </a:lnTo>
                  <a:lnTo>
                    <a:pt x="1217" y="530"/>
                  </a:lnTo>
                  <a:lnTo>
                    <a:pt x="1217" y="532"/>
                  </a:lnTo>
                  <a:lnTo>
                    <a:pt x="1215" y="532"/>
                  </a:lnTo>
                  <a:lnTo>
                    <a:pt x="1217" y="532"/>
                  </a:lnTo>
                  <a:lnTo>
                    <a:pt x="1217" y="534"/>
                  </a:lnTo>
                  <a:lnTo>
                    <a:pt x="1219" y="532"/>
                  </a:lnTo>
                  <a:lnTo>
                    <a:pt x="1219" y="534"/>
                  </a:lnTo>
                  <a:lnTo>
                    <a:pt x="1219" y="535"/>
                  </a:lnTo>
                  <a:lnTo>
                    <a:pt x="1217" y="535"/>
                  </a:lnTo>
                  <a:lnTo>
                    <a:pt x="1217" y="534"/>
                  </a:lnTo>
                  <a:lnTo>
                    <a:pt x="1215" y="534"/>
                  </a:lnTo>
                  <a:lnTo>
                    <a:pt x="1215" y="532"/>
                  </a:lnTo>
                  <a:lnTo>
                    <a:pt x="1213" y="532"/>
                  </a:lnTo>
                  <a:lnTo>
                    <a:pt x="1212" y="532"/>
                  </a:lnTo>
                  <a:lnTo>
                    <a:pt x="1212" y="530"/>
                  </a:lnTo>
                  <a:lnTo>
                    <a:pt x="1213" y="528"/>
                  </a:lnTo>
                  <a:lnTo>
                    <a:pt x="1213" y="530"/>
                  </a:lnTo>
                  <a:lnTo>
                    <a:pt x="1213" y="528"/>
                  </a:lnTo>
                  <a:lnTo>
                    <a:pt x="1215" y="528"/>
                  </a:lnTo>
                  <a:close/>
                  <a:moveTo>
                    <a:pt x="1010" y="524"/>
                  </a:moveTo>
                  <a:lnTo>
                    <a:pt x="1008" y="524"/>
                  </a:lnTo>
                  <a:lnTo>
                    <a:pt x="1008" y="526"/>
                  </a:lnTo>
                  <a:lnTo>
                    <a:pt x="1006" y="526"/>
                  </a:lnTo>
                  <a:lnTo>
                    <a:pt x="1004" y="526"/>
                  </a:lnTo>
                  <a:lnTo>
                    <a:pt x="1004" y="524"/>
                  </a:lnTo>
                  <a:lnTo>
                    <a:pt x="1006" y="522"/>
                  </a:lnTo>
                  <a:lnTo>
                    <a:pt x="1006" y="524"/>
                  </a:lnTo>
                  <a:lnTo>
                    <a:pt x="1006" y="522"/>
                  </a:lnTo>
                  <a:lnTo>
                    <a:pt x="1010" y="522"/>
                  </a:lnTo>
                  <a:lnTo>
                    <a:pt x="1010" y="524"/>
                  </a:lnTo>
                  <a:close/>
                  <a:moveTo>
                    <a:pt x="949" y="516"/>
                  </a:moveTo>
                  <a:lnTo>
                    <a:pt x="947" y="516"/>
                  </a:lnTo>
                  <a:lnTo>
                    <a:pt x="947" y="514"/>
                  </a:lnTo>
                  <a:lnTo>
                    <a:pt x="949" y="514"/>
                  </a:lnTo>
                  <a:lnTo>
                    <a:pt x="949" y="516"/>
                  </a:lnTo>
                  <a:close/>
                  <a:moveTo>
                    <a:pt x="1079" y="514"/>
                  </a:moveTo>
                  <a:lnTo>
                    <a:pt x="1079" y="516"/>
                  </a:lnTo>
                  <a:lnTo>
                    <a:pt x="1079" y="518"/>
                  </a:lnTo>
                  <a:lnTo>
                    <a:pt x="1077" y="518"/>
                  </a:lnTo>
                  <a:lnTo>
                    <a:pt x="1077" y="516"/>
                  </a:lnTo>
                  <a:lnTo>
                    <a:pt x="1077" y="514"/>
                  </a:lnTo>
                  <a:lnTo>
                    <a:pt x="1079" y="514"/>
                  </a:lnTo>
                  <a:close/>
                  <a:moveTo>
                    <a:pt x="1027" y="516"/>
                  </a:moveTo>
                  <a:lnTo>
                    <a:pt x="1027" y="518"/>
                  </a:lnTo>
                  <a:lnTo>
                    <a:pt x="1027" y="516"/>
                  </a:lnTo>
                  <a:lnTo>
                    <a:pt x="1025" y="516"/>
                  </a:lnTo>
                  <a:lnTo>
                    <a:pt x="1027" y="514"/>
                  </a:lnTo>
                  <a:lnTo>
                    <a:pt x="1027" y="516"/>
                  </a:lnTo>
                  <a:close/>
                  <a:moveTo>
                    <a:pt x="1025" y="514"/>
                  </a:moveTo>
                  <a:lnTo>
                    <a:pt x="1025" y="516"/>
                  </a:lnTo>
                  <a:lnTo>
                    <a:pt x="1023" y="514"/>
                  </a:lnTo>
                  <a:lnTo>
                    <a:pt x="1025" y="514"/>
                  </a:lnTo>
                  <a:close/>
                  <a:moveTo>
                    <a:pt x="1212" y="516"/>
                  </a:moveTo>
                  <a:lnTo>
                    <a:pt x="1210" y="516"/>
                  </a:lnTo>
                  <a:lnTo>
                    <a:pt x="1210" y="514"/>
                  </a:lnTo>
                  <a:lnTo>
                    <a:pt x="1210" y="512"/>
                  </a:lnTo>
                  <a:lnTo>
                    <a:pt x="1212" y="514"/>
                  </a:lnTo>
                  <a:lnTo>
                    <a:pt x="1212" y="516"/>
                  </a:lnTo>
                  <a:close/>
                  <a:moveTo>
                    <a:pt x="1075" y="507"/>
                  </a:moveTo>
                  <a:lnTo>
                    <a:pt x="1075" y="509"/>
                  </a:lnTo>
                  <a:lnTo>
                    <a:pt x="1073" y="509"/>
                  </a:lnTo>
                  <a:lnTo>
                    <a:pt x="1073" y="510"/>
                  </a:lnTo>
                  <a:lnTo>
                    <a:pt x="1075" y="510"/>
                  </a:lnTo>
                  <a:lnTo>
                    <a:pt x="1073" y="510"/>
                  </a:lnTo>
                  <a:lnTo>
                    <a:pt x="1073" y="512"/>
                  </a:lnTo>
                  <a:lnTo>
                    <a:pt x="1071" y="512"/>
                  </a:lnTo>
                  <a:lnTo>
                    <a:pt x="1071" y="509"/>
                  </a:lnTo>
                  <a:lnTo>
                    <a:pt x="1071" y="507"/>
                  </a:lnTo>
                  <a:lnTo>
                    <a:pt x="1073" y="507"/>
                  </a:lnTo>
                  <a:lnTo>
                    <a:pt x="1071" y="505"/>
                  </a:lnTo>
                  <a:lnTo>
                    <a:pt x="1073" y="505"/>
                  </a:lnTo>
                  <a:lnTo>
                    <a:pt x="1073" y="503"/>
                  </a:lnTo>
                  <a:lnTo>
                    <a:pt x="1075" y="503"/>
                  </a:lnTo>
                  <a:lnTo>
                    <a:pt x="1075" y="505"/>
                  </a:lnTo>
                  <a:lnTo>
                    <a:pt x="1073" y="505"/>
                  </a:lnTo>
                  <a:lnTo>
                    <a:pt x="1075" y="507"/>
                  </a:lnTo>
                  <a:close/>
                  <a:moveTo>
                    <a:pt x="1206" y="497"/>
                  </a:moveTo>
                  <a:lnTo>
                    <a:pt x="1206" y="499"/>
                  </a:lnTo>
                  <a:lnTo>
                    <a:pt x="1206" y="501"/>
                  </a:lnTo>
                  <a:lnTo>
                    <a:pt x="1204" y="501"/>
                  </a:lnTo>
                  <a:lnTo>
                    <a:pt x="1204" y="503"/>
                  </a:lnTo>
                  <a:lnTo>
                    <a:pt x="1202" y="503"/>
                  </a:lnTo>
                  <a:lnTo>
                    <a:pt x="1202" y="505"/>
                  </a:lnTo>
                  <a:lnTo>
                    <a:pt x="1200" y="505"/>
                  </a:lnTo>
                  <a:lnTo>
                    <a:pt x="1198" y="505"/>
                  </a:lnTo>
                  <a:lnTo>
                    <a:pt x="1200" y="503"/>
                  </a:lnTo>
                  <a:lnTo>
                    <a:pt x="1200" y="501"/>
                  </a:lnTo>
                  <a:lnTo>
                    <a:pt x="1202" y="501"/>
                  </a:lnTo>
                  <a:lnTo>
                    <a:pt x="1202" y="499"/>
                  </a:lnTo>
                  <a:lnTo>
                    <a:pt x="1204" y="497"/>
                  </a:lnTo>
                  <a:lnTo>
                    <a:pt x="1204" y="499"/>
                  </a:lnTo>
                  <a:lnTo>
                    <a:pt x="1204" y="497"/>
                  </a:lnTo>
                  <a:lnTo>
                    <a:pt x="1206" y="497"/>
                  </a:lnTo>
                  <a:close/>
                  <a:moveTo>
                    <a:pt x="1179" y="474"/>
                  </a:moveTo>
                  <a:lnTo>
                    <a:pt x="1179" y="476"/>
                  </a:lnTo>
                  <a:lnTo>
                    <a:pt x="1177" y="474"/>
                  </a:lnTo>
                  <a:lnTo>
                    <a:pt x="1179" y="474"/>
                  </a:lnTo>
                  <a:close/>
                  <a:moveTo>
                    <a:pt x="828" y="472"/>
                  </a:moveTo>
                  <a:lnTo>
                    <a:pt x="829" y="472"/>
                  </a:lnTo>
                  <a:lnTo>
                    <a:pt x="828" y="472"/>
                  </a:lnTo>
                  <a:lnTo>
                    <a:pt x="826" y="472"/>
                  </a:lnTo>
                  <a:lnTo>
                    <a:pt x="828" y="472"/>
                  </a:lnTo>
                  <a:close/>
                  <a:moveTo>
                    <a:pt x="837" y="470"/>
                  </a:moveTo>
                  <a:lnTo>
                    <a:pt x="835" y="468"/>
                  </a:lnTo>
                  <a:lnTo>
                    <a:pt x="837" y="468"/>
                  </a:lnTo>
                  <a:lnTo>
                    <a:pt x="837" y="470"/>
                  </a:lnTo>
                  <a:close/>
                  <a:moveTo>
                    <a:pt x="1171" y="459"/>
                  </a:moveTo>
                  <a:lnTo>
                    <a:pt x="1171" y="461"/>
                  </a:lnTo>
                  <a:lnTo>
                    <a:pt x="1169" y="461"/>
                  </a:lnTo>
                  <a:lnTo>
                    <a:pt x="1167" y="461"/>
                  </a:lnTo>
                  <a:lnTo>
                    <a:pt x="1167" y="459"/>
                  </a:lnTo>
                  <a:lnTo>
                    <a:pt x="1169" y="459"/>
                  </a:lnTo>
                  <a:lnTo>
                    <a:pt x="1171" y="459"/>
                  </a:lnTo>
                  <a:close/>
                  <a:moveTo>
                    <a:pt x="1250" y="459"/>
                  </a:moveTo>
                  <a:lnTo>
                    <a:pt x="1252" y="459"/>
                  </a:lnTo>
                  <a:lnTo>
                    <a:pt x="1254" y="459"/>
                  </a:lnTo>
                  <a:lnTo>
                    <a:pt x="1254" y="461"/>
                  </a:lnTo>
                  <a:lnTo>
                    <a:pt x="1256" y="461"/>
                  </a:lnTo>
                  <a:lnTo>
                    <a:pt x="1254" y="461"/>
                  </a:lnTo>
                  <a:lnTo>
                    <a:pt x="1256" y="461"/>
                  </a:lnTo>
                  <a:lnTo>
                    <a:pt x="1256" y="463"/>
                  </a:lnTo>
                  <a:lnTo>
                    <a:pt x="1254" y="463"/>
                  </a:lnTo>
                  <a:lnTo>
                    <a:pt x="1254" y="464"/>
                  </a:lnTo>
                  <a:lnTo>
                    <a:pt x="1254" y="463"/>
                  </a:lnTo>
                  <a:lnTo>
                    <a:pt x="1252" y="464"/>
                  </a:lnTo>
                  <a:lnTo>
                    <a:pt x="1252" y="463"/>
                  </a:lnTo>
                  <a:lnTo>
                    <a:pt x="1252" y="461"/>
                  </a:lnTo>
                  <a:lnTo>
                    <a:pt x="1250" y="463"/>
                  </a:lnTo>
                  <a:lnTo>
                    <a:pt x="1250" y="461"/>
                  </a:lnTo>
                  <a:lnTo>
                    <a:pt x="1250" y="459"/>
                  </a:lnTo>
                  <a:close/>
                  <a:moveTo>
                    <a:pt x="1198" y="461"/>
                  </a:moveTo>
                  <a:lnTo>
                    <a:pt x="1196" y="461"/>
                  </a:lnTo>
                  <a:lnTo>
                    <a:pt x="1196" y="459"/>
                  </a:lnTo>
                  <a:lnTo>
                    <a:pt x="1196" y="457"/>
                  </a:lnTo>
                  <a:lnTo>
                    <a:pt x="1198" y="459"/>
                  </a:lnTo>
                  <a:lnTo>
                    <a:pt x="1198" y="461"/>
                  </a:lnTo>
                  <a:close/>
                  <a:moveTo>
                    <a:pt x="920" y="455"/>
                  </a:moveTo>
                  <a:lnTo>
                    <a:pt x="918" y="455"/>
                  </a:lnTo>
                  <a:lnTo>
                    <a:pt x="916" y="455"/>
                  </a:lnTo>
                  <a:lnTo>
                    <a:pt x="916" y="457"/>
                  </a:lnTo>
                  <a:lnTo>
                    <a:pt x="916" y="455"/>
                  </a:lnTo>
                  <a:lnTo>
                    <a:pt x="914" y="455"/>
                  </a:lnTo>
                  <a:lnTo>
                    <a:pt x="914" y="453"/>
                  </a:lnTo>
                  <a:lnTo>
                    <a:pt x="918" y="453"/>
                  </a:lnTo>
                  <a:lnTo>
                    <a:pt x="918" y="455"/>
                  </a:lnTo>
                  <a:lnTo>
                    <a:pt x="920" y="455"/>
                  </a:lnTo>
                  <a:close/>
                  <a:moveTo>
                    <a:pt x="883" y="457"/>
                  </a:moveTo>
                  <a:lnTo>
                    <a:pt x="885" y="457"/>
                  </a:lnTo>
                  <a:lnTo>
                    <a:pt x="885" y="455"/>
                  </a:lnTo>
                  <a:lnTo>
                    <a:pt x="887" y="455"/>
                  </a:lnTo>
                  <a:lnTo>
                    <a:pt x="889" y="457"/>
                  </a:lnTo>
                  <a:lnTo>
                    <a:pt x="889" y="459"/>
                  </a:lnTo>
                  <a:lnTo>
                    <a:pt x="889" y="461"/>
                  </a:lnTo>
                  <a:lnTo>
                    <a:pt x="891" y="463"/>
                  </a:lnTo>
                  <a:lnTo>
                    <a:pt x="891" y="464"/>
                  </a:lnTo>
                  <a:lnTo>
                    <a:pt x="889" y="464"/>
                  </a:lnTo>
                  <a:lnTo>
                    <a:pt x="887" y="466"/>
                  </a:lnTo>
                  <a:lnTo>
                    <a:pt x="887" y="468"/>
                  </a:lnTo>
                  <a:lnTo>
                    <a:pt x="889" y="468"/>
                  </a:lnTo>
                  <a:lnTo>
                    <a:pt x="891" y="470"/>
                  </a:lnTo>
                  <a:lnTo>
                    <a:pt x="891" y="472"/>
                  </a:lnTo>
                  <a:lnTo>
                    <a:pt x="891" y="474"/>
                  </a:lnTo>
                  <a:lnTo>
                    <a:pt x="893" y="478"/>
                  </a:lnTo>
                  <a:lnTo>
                    <a:pt x="893" y="480"/>
                  </a:lnTo>
                  <a:lnTo>
                    <a:pt x="895" y="480"/>
                  </a:lnTo>
                  <a:lnTo>
                    <a:pt x="895" y="478"/>
                  </a:lnTo>
                  <a:lnTo>
                    <a:pt x="895" y="476"/>
                  </a:lnTo>
                  <a:lnTo>
                    <a:pt x="897" y="476"/>
                  </a:lnTo>
                  <a:lnTo>
                    <a:pt x="895" y="476"/>
                  </a:lnTo>
                  <a:lnTo>
                    <a:pt x="895" y="474"/>
                  </a:lnTo>
                  <a:lnTo>
                    <a:pt x="897" y="474"/>
                  </a:lnTo>
                  <a:lnTo>
                    <a:pt x="897" y="472"/>
                  </a:lnTo>
                  <a:lnTo>
                    <a:pt x="897" y="470"/>
                  </a:lnTo>
                  <a:lnTo>
                    <a:pt x="899" y="470"/>
                  </a:lnTo>
                  <a:lnTo>
                    <a:pt x="899" y="468"/>
                  </a:lnTo>
                  <a:lnTo>
                    <a:pt x="901" y="470"/>
                  </a:lnTo>
                  <a:lnTo>
                    <a:pt x="901" y="472"/>
                  </a:lnTo>
                  <a:lnTo>
                    <a:pt x="902" y="472"/>
                  </a:lnTo>
                  <a:lnTo>
                    <a:pt x="904" y="474"/>
                  </a:lnTo>
                  <a:lnTo>
                    <a:pt x="904" y="476"/>
                  </a:lnTo>
                  <a:lnTo>
                    <a:pt x="904" y="478"/>
                  </a:lnTo>
                  <a:lnTo>
                    <a:pt x="906" y="480"/>
                  </a:lnTo>
                  <a:lnTo>
                    <a:pt x="908" y="480"/>
                  </a:lnTo>
                  <a:lnTo>
                    <a:pt x="910" y="480"/>
                  </a:lnTo>
                  <a:lnTo>
                    <a:pt x="908" y="480"/>
                  </a:lnTo>
                  <a:lnTo>
                    <a:pt x="910" y="480"/>
                  </a:lnTo>
                  <a:lnTo>
                    <a:pt x="912" y="480"/>
                  </a:lnTo>
                  <a:lnTo>
                    <a:pt x="912" y="482"/>
                  </a:lnTo>
                  <a:lnTo>
                    <a:pt x="914" y="482"/>
                  </a:lnTo>
                  <a:lnTo>
                    <a:pt x="916" y="482"/>
                  </a:lnTo>
                  <a:lnTo>
                    <a:pt x="918" y="482"/>
                  </a:lnTo>
                  <a:lnTo>
                    <a:pt x="918" y="484"/>
                  </a:lnTo>
                  <a:lnTo>
                    <a:pt x="918" y="486"/>
                  </a:lnTo>
                  <a:lnTo>
                    <a:pt x="918" y="487"/>
                  </a:lnTo>
                  <a:lnTo>
                    <a:pt x="920" y="487"/>
                  </a:lnTo>
                  <a:lnTo>
                    <a:pt x="920" y="489"/>
                  </a:lnTo>
                  <a:lnTo>
                    <a:pt x="922" y="489"/>
                  </a:lnTo>
                  <a:lnTo>
                    <a:pt x="924" y="489"/>
                  </a:lnTo>
                  <a:lnTo>
                    <a:pt x="924" y="491"/>
                  </a:lnTo>
                  <a:lnTo>
                    <a:pt x="925" y="491"/>
                  </a:lnTo>
                  <a:lnTo>
                    <a:pt x="927" y="493"/>
                  </a:lnTo>
                  <a:lnTo>
                    <a:pt x="927" y="495"/>
                  </a:lnTo>
                  <a:lnTo>
                    <a:pt x="929" y="495"/>
                  </a:lnTo>
                  <a:lnTo>
                    <a:pt x="931" y="497"/>
                  </a:lnTo>
                  <a:lnTo>
                    <a:pt x="931" y="495"/>
                  </a:lnTo>
                  <a:lnTo>
                    <a:pt x="933" y="495"/>
                  </a:lnTo>
                  <a:lnTo>
                    <a:pt x="935" y="497"/>
                  </a:lnTo>
                  <a:lnTo>
                    <a:pt x="937" y="497"/>
                  </a:lnTo>
                  <a:lnTo>
                    <a:pt x="935" y="499"/>
                  </a:lnTo>
                  <a:lnTo>
                    <a:pt x="937" y="499"/>
                  </a:lnTo>
                  <a:lnTo>
                    <a:pt x="939" y="499"/>
                  </a:lnTo>
                  <a:lnTo>
                    <a:pt x="939" y="501"/>
                  </a:lnTo>
                  <a:lnTo>
                    <a:pt x="943" y="505"/>
                  </a:lnTo>
                  <a:lnTo>
                    <a:pt x="943" y="507"/>
                  </a:lnTo>
                  <a:lnTo>
                    <a:pt x="943" y="509"/>
                  </a:lnTo>
                  <a:lnTo>
                    <a:pt x="943" y="510"/>
                  </a:lnTo>
                  <a:lnTo>
                    <a:pt x="943" y="512"/>
                  </a:lnTo>
                  <a:lnTo>
                    <a:pt x="945" y="514"/>
                  </a:lnTo>
                  <a:lnTo>
                    <a:pt x="945" y="516"/>
                  </a:lnTo>
                  <a:lnTo>
                    <a:pt x="947" y="516"/>
                  </a:lnTo>
                  <a:lnTo>
                    <a:pt x="947" y="518"/>
                  </a:lnTo>
                  <a:lnTo>
                    <a:pt x="945" y="520"/>
                  </a:lnTo>
                  <a:lnTo>
                    <a:pt x="943" y="520"/>
                  </a:lnTo>
                  <a:lnTo>
                    <a:pt x="941" y="520"/>
                  </a:lnTo>
                  <a:lnTo>
                    <a:pt x="941" y="522"/>
                  </a:lnTo>
                  <a:lnTo>
                    <a:pt x="939" y="522"/>
                  </a:lnTo>
                  <a:lnTo>
                    <a:pt x="939" y="524"/>
                  </a:lnTo>
                  <a:lnTo>
                    <a:pt x="941" y="524"/>
                  </a:lnTo>
                  <a:lnTo>
                    <a:pt x="943" y="524"/>
                  </a:lnTo>
                  <a:lnTo>
                    <a:pt x="945" y="522"/>
                  </a:lnTo>
                  <a:lnTo>
                    <a:pt x="947" y="522"/>
                  </a:lnTo>
                  <a:lnTo>
                    <a:pt x="949" y="522"/>
                  </a:lnTo>
                  <a:lnTo>
                    <a:pt x="949" y="520"/>
                  </a:lnTo>
                  <a:lnTo>
                    <a:pt x="949" y="522"/>
                  </a:lnTo>
                  <a:lnTo>
                    <a:pt x="950" y="520"/>
                  </a:lnTo>
                  <a:lnTo>
                    <a:pt x="952" y="522"/>
                  </a:lnTo>
                  <a:lnTo>
                    <a:pt x="954" y="522"/>
                  </a:lnTo>
                  <a:lnTo>
                    <a:pt x="956" y="524"/>
                  </a:lnTo>
                  <a:lnTo>
                    <a:pt x="956" y="522"/>
                  </a:lnTo>
                  <a:lnTo>
                    <a:pt x="956" y="520"/>
                  </a:lnTo>
                  <a:lnTo>
                    <a:pt x="956" y="518"/>
                  </a:lnTo>
                  <a:lnTo>
                    <a:pt x="956" y="520"/>
                  </a:lnTo>
                  <a:lnTo>
                    <a:pt x="958" y="520"/>
                  </a:lnTo>
                  <a:lnTo>
                    <a:pt x="960" y="522"/>
                  </a:lnTo>
                  <a:lnTo>
                    <a:pt x="960" y="524"/>
                  </a:lnTo>
                  <a:lnTo>
                    <a:pt x="962" y="524"/>
                  </a:lnTo>
                  <a:lnTo>
                    <a:pt x="964" y="526"/>
                  </a:lnTo>
                  <a:lnTo>
                    <a:pt x="962" y="526"/>
                  </a:lnTo>
                  <a:lnTo>
                    <a:pt x="964" y="528"/>
                  </a:lnTo>
                  <a:lnTo>
                    <a:pt x="962" y="528"/>
                  </a:lnTo>
                  <a:lnTo>
                    <a:pt x="960" y="528"/>
                  </a:lnTo>
                  <a:lnTo>
                    <a:pt x="962" y="528"/>
                  </a:lnTo>
                  <a:lnTo>
                    <a:pt x="966" y="530"/>
                  </a:lnTo>
                  <a:lnTo>
                    <a:pt x="968" y="532"/>
                  </a:lnTo>
                  <a:lnTo>
                    <a:pt x="968" y="530"/>
                  </a:lnTo>
                  <a:lnTo>
                    <a:pt x="968" y="532"/>
                  </a:lnTo>
                  <a:lnTo>
                    <a:pt x="968" y="534"/>
                  </a:lnTo>
                  <a:lnTo>
                    <a:pt x="964" y="534"/>
                  </a:lnTo>
                  <a:lnTo>
                    <a:pt x="964" y="535"/>
                  </a:lnTo>
                  <a:lnTo>
                    <a:pt x="962" y="535"/>
                  </a:lnTo>
                  <a:lnTo>
                    <a:pt x="962" y="537"/>
                  </a:lnTo>
                  <a:lnTo>
                    <a:pt x="960" y="539"/>
                  </a:lnTo>
                  <a:lnTo>
                    <a:pt x="958" y="539"/>
                  </a:lnTo>
                  <a:lnTo>
                    <a:pt x="958" y="541"/>
                  </a:lnTo>
                  <a:lnTo>
                    <a:pt x="956" y="541"/>
                  </a:lnTo>
                  <a:lnTo>
                    <a:pt x="956" y="543"/>
                  </a:lnTo>
                  <a:lnTo>
                    <a:pt x="954" y="543"/>
                  </a:lnTo>
                  <a:lnTo>
                    <a:pt x="952" y="541"/>
                  </a:lnTo>
                  <a:lnTo>
                    <a:pt x="949" y="539"/>
                  </a:lnTo>
                  <a:lnTo>
                    <a:pt x="947" y="539"/>
                  </a:lnTo>
                  <a:lnTo>
                    <a:pt x="945" y="539"/>
                  </a:lnTo>
                  <a:lnTo>
                    <a:pt x="945" y="537"/>
                  </a:lnTo>
                  <a:lnTo>
                    <a:pt x="943" y="537"/>
                  </a:lnTo>
                  <a:lnTo>
                    <a:pt x="941" y="537"/>
                  </a:lnTo>
                  <a:lnTo>
                    <a:pt x="941" y="535"/>
                  </a:lnTo>
                  <a:lnTo>
                    <a:pt x="939" y="535"/>
                  </a:lnTo>
                  <a:lnTo>
                    <a:pt x="935" y="535"/>
                  </a:lnTo>
                  <a:lnTo>
                    <a:pt x="933" y="535"/>
                  </a:lnTo>
                  <a:lnTo>
                    <a:pt x="931" y="535"/>
                  </a:lnTo>
                  <a:lnTo>
                    <a:pt x="931" y="534"/>
                  </a:lnTo>
                  <a:lnTo>
                    <a:pt x="931" y="532"/>
                  </a:lnTo>
                  <a:lnTo>
                    <a:pt x="933" y="530"/>
                  </a:lnTo>
                  <a:lnTo>
                    <a:pt x="933" y="528"/>
                  </a:lnTo>
                  <a:lnTo>
                    <a:pt x="933" y="526"/>
                  </a:lnTo>
                  <a:lnTo>
                    <a:pt x="931" y="526"/>
                  </a:lnTo>
                  <a:lnTo>
                    <a:pt x="931" y="524"/>
                  </a:lnTo>
                  <a:lnTo>
                    <a:pt x="927" y="524"/>
                  </a:lnTo>
                  <a:lnTo>
                    <a:pt x="925" y="524"/>
                  </a:lnTo>
                  <a:lnTo>
                    <a:pt x="924" y="524"/>
                  </a:lnTo>
                  <a:lnTo>
                    <a:pt x="924" y="526"/>
                  </a:lnTo>
                  <a:lnTo>
                    <a:pt x="922" y="526"/>
                  </a:lnTo>
                  <a:lnTo>
                    <a:pt x="922" y="524"/>
                  </a:lnTo>
                  <a:lnTo>
                    <a:pt x="922" y="522"/>
                  </a:lnTo>
                  <a:lnTo>
                    <a:pt x="924" y="522"/>
                  </a:lnTo>
                  <a:lnTo>
                    <a:pt x="924" y="520"/>
                  </a:lnTo>
                  <a:lnTo>
                    <a:pt x="924" y="518"/>
                  </a:lnTo>
                  <a:lnTo>
                    <a:pt x="924" y="516"/>
                  </a:lnTo>
                  <a:lnTo>
                    <a:pt x="922" y="516"/>
                  </a:lnTo>
                  <a:lnTo>
                    <a:pt x="922" y="518"/>
                  </a:lnTo>
                  <a:lnTo>
                    <a:pt x="920" y="518"/>
                  </a:lnTo>
                  <a:lnTo>
                    <a:pt x="920" y="520"/>
                  </a:lnTo>
                  <a:lnTo>
                    <a:pt x="920" y="518"/>
                  </a:lnTo>
                  <a:lnTo>
                    <a:pt x="918" y="518"/>
                  </a:lnTo>
                  <a:lnTo>
                    <a:pt x="918" y="520"/>
                  </a:lnTo>
                  <a:lnTo>
                    <a:pt x="916" y="520"/>
                  </a:lnTo>
                  <a:lnTo>
                    <a:pt x="914" y="520"/>
                  </a:lnTo>
                  <a:lnTo>
                    <a:pt x="914" y="522"/>
                  </a:lnTo>
                  <a:lnTo>
                    <a:pt x="912" y="524"/>
                  </a:lnTo>
                  <a:lnTo>
                    <a:pt x="914" y="526"/>
                  </a:lnTo>
                  <a:lnTo>
                    <a:pt x="914" y="528"/>
                  </a:lnTo>
                  <a:lnTo>
                    <a:pt x="914" y="530"/>
                  </a:lnTo>
                  <a:lnTo>
                    <a:pt x="914" y="532"/>
                  </a:lnTo>
                  <a:lnTo>
                    <a:pt x="912" y="532"/>
                  </a:lnTo>
                  <a:lnTo>
                    <a:pt x="910" y="532"/>
                  </a:lnTo>
                  <a:lnTo>
                    <a:pt x="910" y="534"/>
                  </a:lnTo>
                  <a:lnTo>
                    <a:pt x="908" y="534"/>
                  </a:lnTo>
                  <a:lnTo>
                    <a:pt x="908" y="535"/>
                  </a:lnTo>
                  <a:lnTo>
                    <a:pt x="906" y="537"/>
                  </a:lnTo>
                  <a:lnTo>
                    <a:pt x="904" y="537"/>
                  </a:lnTo>
                  <a:lnTo>
                    <a:pt x="902" y="537"/>
                  </a:lnTo>
                  <a:lnTo>
                    <a:pt x="902" y="539"/>
                  </a:lnTo>
                  <a:lnTo>
                    <a:pt x="901" y="539"/>
                  </a:lnTo>
                  <a:lnTo>
                    <a:pt x="901" y="541"/>
                  </a:lnTo>
                  <a:lnTo>
                    <a:pt x="901" y="543"/>
                  </a:lnTo>
                  <a:lnTo>
                    <a:pt x="901" y="545"/>
                  </a:lnTo>
                  <a:lnTo>
                    <a:pt x="899" y="547"/>
                  </a:lnTo>
                  <a:lnTo>
                    <a:pt x="899" y="549"/>
                  </a:lnTo>
                  <a:lnTo>
                    <a:pt x="897" y="549"/>
                  </a:lnTo>
                  <a:lnTo>
                    <a:pt x="895" y="551"/>
                  </a:lnTo>
                  <a:lnTo>
                    <a:pt x="893" y="553"/>
                  </a:lnTo>
                  <a:lnTo>
                    <a:pt x="891" y="555"/>
                  </a:lnTo>
                  <a:lnTo>
                    <a:pt x="887" y="555"/>
                  </a:lnTo>
                  <a:lnTo>
                    <a:pt x="885" y="555"/>
                  </a:lnTo>
                  <a:lnTo>
                    <a:pt x="883" y="555"/>
                  </a:lnTo>
                  <a:lnTo>
                    <a:pt x="883" y="553"/>
                  </a:lnTo>
                  <a:lnTo>
                    <a:pt x="881" y="553"/>
                  </a:lnTo>
                  <a:lnTo>
                    <a:pt x="881" y="551"/>
                  </a:lnTo>
                  <a:lnTo>
                    <a:pt x="881" y="549"/>
                  </a:lnTo>
                  <a:lnTo>
                    <a:pt x="881" y="547"/>
                  </a:lnTo>
                  <a:lnTo>
                    <a:pt x="881" y="545"/>
                  </a:lnTo>
                  <a:lnTo>
                    <a:pt x="881" y="543"/>
                  </a:lnTo>
                  <a:lnTo>
                    <a:pt x="881" y="541"/>
                  </a:lnTo>
                  <a:lnTo>
                    <a:pt x="881" y="539"/>
                  </a:lnTo>
                  <a:lnTo>
                    <a:pt x="881" y="537"/>
                  </a:lnTo>
                  <a:lnTo>
                    <a:pt x="883" y="537"/>
                  </a:lnTo>
                  <a:lnTo>
                    <a:pt x="881" y="537"/>
                  </a:lnTo>
                  <a:lnTo>
                    <a:pt x="881" y="535"/>
                  </a:lnTo>
                  <a:lnTo>
                    <a:pt x="879" y="534"/>
                  </a:lnTo>
                  <a:lnTo>
                    <a:pt x="881" y="534"/>
                  </a:lnTo>
                  <a:lnTo>
                    <a:pt x="879" y="532"/>
                  </a:lnTo>
                  <a:lnTo>
                    <a:pt x="879" y="534"/>
                  </a:lnTo>
                  <a:lnTo>
                    <a:pt x="879" y="535"/>
                  </a:lnTo>
                  <a:lnTo>
                    <a:pt x="877" y="535"/>
                  </a:lnTo>
                  <a:lnTo>
                    <a:pt x="872" y="537"/>
                  </a:lnTo>
                  <a:lnTo>
                    <a:pt x="868" y="535"/>
                  </a:lnTo>
                  <a:lnTo>
                    <a:pt x="866" y="535"/>
                  </a:lnTo>
                  <a:lnTo>
                    <a:pt x="864" y="537"/>
                  </a:lnTo>
                  <a:lnTo>
                    <a:pt x="862" y="539"/>
                  </a:lnTo>
                  <a:lnTo>
                    <a:pt x="858" y="539"/>
                  </a:lnTo>
                  <a:lnTo>
                    <a:pt x="856" y="539"/>
                  </a:lnTo>
                  <a:lnTo>
                    <a:pt x="856" y="537"/>
                  </a:lnTo>
                  <a:lnTo>
                    <a:pt x="856" y="535"/>
                  </a:lnTo>
                  <a:lnTo>
                    <a:pt x="856" y="534"/>
                  </a:lnTo>
                  <a:lnTo>
                    <a:pt x="860" y="528"/>
                  </a:lnTo>
                  <a:lnTo>
                    <a:pt x="862" y="526"/>
                  </a:lnTo>
                  <a:lnTo>
                    <a:pt x="866" y="524"/>
                  </a:lnTo>
                  <a:lnTo>
                    <a:pt x="868" y="524"/>
                  </a:lnTo>
                  <a:lnTo>
                    <a:pt x="870" y="522"/>
                  </a:lnTo>
                  <a:lnTo>
                    <a:pt x="872" y="520"/>
                  </a:lnTo>
                  <a:lnTo>
                    <a:pt x="874" y="520"/>
                  </a:lnTo>
                  <a:lnTo>
                    <a:pt x="874" y="518"/>
                  </a:lnTo>
                  <a:lnTo>
                    <a:pt x="872" y="518"/>
                  </a:lnTo>
                  <a:lnTo>
                    <a:pt x="872" y="516"/>
                  </a:lnTo>
                  <a:lnTo>
                    <a:pt x="872" y="514"/>
                  </a:lnTo>
                  <a:lnTo>
                    <a:pt x="870" y="514"/>
                  </a:lnTo>
                  <a:lnTo>
                    <a:pt x="870" y="512"/>
                  </a:lnTo>
                  <a:lnTo>
                    <a:pt x="870" y="510"/>
                  </a:lnTo>
                  <a:lnTo>
                    <a:pt x="870" y="509"/>
                  </a:lnTo>
                  <a:lnTo>
                    <a:pt x="870" y="507"/>
                  </a:lnTo>
                  <a:lnTo>
                    <a:pt x="870" y="505"/>
                  </a:lnTo>
                  <a:lnTo>
                    <a:pt x="870" y="503"/>
                  </a:lnTo>
                  <a:lnTo>
                    <a:pt x="870" y="501"/>
                  </a:lnTo>
                  <a:lnTo>
                    <a:pt x="872" y="495"/>
                  </a:lnTo>
                  <a:lnTo>
                    <a:pt x="872" y="493"/>
                  </a:lnTo>
                  <a:lnTo>
                    <a:pt x="874" y="493"/>
                  </a:lnTo>
                  <a:lnTo>
                    <a:pt x="872" y="493"/>
                  </a:lnTo>
                  <a:lnTo>
                    <a:pt x="874" y="493"/>
                  </a:lnTo>
                  <a:lnTo>
                    <a:pt x="874" y="491"/>
                  </a:lnTo>
                  <a:lnTo>
                    <a:pt x="872" y="491"/>
                  </a:lnTo>
                  <a:lnTo>
                    <a:pt x="874" y="491"/>
                  </a:lnTo>
                  <a:lnTo>
                    <a:pt x="874" y="489"/>
                  </a:lnTo>
                  <a:lnTo>
                    <a:pt x="872" y="487"/>
                  </a:lnTo>
                  <a:lnTo>
                    <a:pt x="872" y="486"/>
                  </a:lnTo>
                  <a:lnTo>
                    <a:pt x="874" y="484"/>
                  </a:lnTo>
                  <a:lnTo>
                    <a:pt x="874" y="482"/>
                  </a:lnTo>
                  <a:lnTo>
                    <a:pt x="874" y="480"/>
                  </a:lnTo>
                  <a:lnTo>
                    <a:pt x="874" y="478"/>
                  </a:lnTo>
                  <a:lnTo>
                    <a:pt x="874" y="476"/>
                  </a:lnTo>
                  <a:lnTo>
                    <a:pt x="874" y="474"/>
                  </a:lnTo>
                  <a:lnTo>
                    <a:pt x="874" y="472"/>
                  </a:lnTo>
                  <a:lnTo>
                    <a:pt x="874" y="470"/>
                  </a:lnTo>
                  <a:lnTo>
                    <a:pt x="874" y="468"/>
                  </a:lnTo>
                  <a:lnTo>
                    <a:pt x="874" y="466"/>
                  </a:lnTo>
                  <a:lnTo>
                    <a:pt x="876" y="464"/>
                  </a:lnTo>
                  <a:lnTo>
                    <a:pt x="876" y="463"/>
                  </a:lnTo>
                  <a:lnTo>
                    <a:pt x="876" y="461"/>
                  </a:lnTo>
                  <a:lnTo>
                    <a:pt x="877" y="459"/>
                  </a:lnTo>
                  <a:lnTo>
                    <a:pt x="879" y="453"/>
                  </a:lnTo>
                  <a:lnTo>
                    <a:pt x="881" y="453"/>
                  </a:lnTo>
                  <a:lnTo>
                    <a:pt x="883" y="451"/>
                  </a:lnTo>
                  <a:lnTo>
                    <a:pt x="885" y="453"/>
                  </a:lnTo>
                  <a:lnTo>
                    <a:pt x="883" y="455"/>
                  </a:lnTo>
                  <a:lnTo>
                    <a:pt x="883" y="457"/>
                  </a:lnTo>
                  <a:close/>
                  <a:moveTo>
                    <a:pt x="1179" y="449"/>
                  </a:moveTo>
                  <a:lnTo>
                    <a:pt x="1179" y="451"/>
                  </a:lnTo>
                  <a:lnTo>
                    <a:pt x="1179" y="449"/>
                  </a:lnTo>
                  <a:lnTo>
                    <a:pt x="1177" y="449"/>
                  </a:lnTo>
                  <a:lnTo>
                    <a:pt x="1177" y="451"/>
                  </a:lnTo>
                  <a:lnTo>
                    <a:pt x="1177" y="449"/>
                  </a:lnTo>
                  <a:lnTo>
                    <a:pt x="1175" y="449"/>
                  </a:lnTo>
                  <a:lnTo>
                    <a:pt x="1177" y="449"/>
                  </a:lnTo>
                  <a:lnTo>
                    <a:pt x="1179" y="449"/>
                  </a:lnTo>
                  <a:close/>
                  <a:moveTo>
                    <a:pt x="891" y="449"/>
                  </a:moveTo>
                  <a:lnTo>
                    <a:pt x="893" y="447"/>
                  </a:lnTo>
                  <a:lnTo>
                    <a:pt x="893" y="449"/>
                  </a:lnTo>
                  <a:lnTo>
                    <a:pt x="895" y="449"/>
                  </a:lnTo>
                  <a:lnTo>
                    <a:pt x="893" y="451"/>
                  </a:lnTo>
                  <a:lnTo>
                    <a:pt x="895" y="451"/>
                  </a:lnTo>
                  <a:lnTo>
                    <a:pt x="895" y="453"/>
                  </a:lnTo>
                  <a:lnTo>
                    <a:pt x="897" y="455"/>
                  </a:lnTo>
                  <a:lnTo>
                    <a:pt x="897" y="457"/>
                  </a:lnTo>
                  <a:lnTo>
                    <a:pt x="897" y="459"/>
                  </a:lnTo>
                  <a:lnTo>
                    <a:pt x="897" y="461"/>
                  </a:lnTo>
                  <a:lnTo>
                    <a:pt x="899" y="461"/>
                  </a:lnTo>
                  <a:lnTo>
                    <a:pt x="899" y="463"/>
                  </a:lnTo>
                  <a:lnTo>
                    <a:pt x="897" y="464"/>
                  </a:lnTo>
                  <a:lnTo>
                    <a:pt x="897" y="466"/>
                  </a:lnTo>
                  <a:lnTo>
                    <a:pt x="895" y="466"/>
                  </a:lnTo>
                  <a:lnTo>
                    <a:pt x="895" y="464"/>
                  </a:lnTo>
                  <a:lnTo>
                    <a:pt x="895" y="463"/>
                  </a:lnTo>
                  <a:lnTo>
                    <a:pt x="893" y="461"/>
                  </a:lnTo>
                  <a:lnTo>
                    <a:pt x="891" y="459"/>
                  </a:lnTo>
                  <a:lnTo>
                    <a:pt x="889" y="459"/>
                  </a:lnTo>
                  <a:lnTo>
                    <a:pt x="889" y="457"/>
                  </a:lnTo>
                  <a:lnTo>
                    <a:pt x="889" y="455"/>
                  </a:lnTo>
                  <a:lnTo>
                    <a:pt x="889" y="453"/>
                  </a:lnTo>
                  <a:lnTo>
                    <a:pt x="889" y="451"/>
                  </a:lnTo>
                  <a:lnTo>
                    <a:pt x="889" y="449"/>
                  </a:lnTo>
                  <a:lnTo>
                    <a:pt x="889" y="447"/>
                  </a:lnTo>
                  <a:lnTo>
                    <a:pt x="891" y="447"/>
                  </a:lnTo>
                  <a:lnTo>
                    <a:pt x="891" y="449"/>
                  </a:lnTo>
                  <a:close/>
                  <a:moveTo>
                    <a:pt x="891" y="447"/>
                  </a:moveTo>
                  <a:lnTo>
                    <a:pt x="891" y="445"/>
                  </a:lnTo>
                  <a:lnTo>
                    <a:pt x="891" y="447"/>
                  </a:lnTo>
                  <a:close/>
                  <a:moveTo>
                    <a:pt x="914" y="447"/>
                  </a:moveTo>
                  <a:lnTo>
                    <a:pt x="914" y="445"/>
                  </a:lnTo>
                  <a:lnTo>
                    <a:pt x="914" y="447"/>
                  </a:lnTo>
                  <a:close/>
                  <a:moveTo>
                    <a:pt x="914" y="443"/>
                  </a:moveTo>
                  <a:lnTo>
                    <a:pt x="914" y="445"/>
                  </a:lnTo>
                  <a:lnTo>
                    <a:pt x="914" y="443"/>
                  </a:lnTo>
                  <a:close/>
                  <a:moveTo>
                    <a:pt x="902" y="443"/>
                  </a:moveTo>
                  <a:lnTo>
                    <a:pt x="904" y="445"/>
                  </a:lnTo>
                  <a:lnTo>
                    <a:pt x="906" y="445"/>
                  </a:lnTo>
                  <a:lnTo>
                    <a:pt x="908" y="445"/>
                  </a:lnTo>
                  <a:lnTo>
                    <a:pt x="908" y="447"/>
                  </a:lnTo>
                  <a:lnTo>
                    <a:pt x="910" y="449"/>
                  </a:lnTo>
                  <a:lnTo>
                    <a:pt x="912" y="449"/>
                  </a:lnTo>
                  <a:lnTo>
                    <a:pt x="912" y="451"/>
                  </a:lnTo>
                  <a:lnTo>
                    <a:pt x="912" y="453"/>
                  </a:lnTo>
                  <a:lnTo>
                    <a:pt x="912" y="455"/>
                  </a:lnTo>
                  <a:lnTo>
                    <a:pt x="910" y="455"/>
                  </a:lnTo>
                  <a:lnTo>
                    <a:pt x="910" y="457"/>
                  </a:lnTo>
                  <a:lnTo>
                    <a:pt x="912" y="457"/>
                  </a:lnTo>
                  <a:lnTo>
                    <a:pt x="914" y="457"/>
                  </a:lnTo>
                  <a:lnTo>
                    <a:pt x="914" y="459"/>
                  </a:lnTo>
                  <a:lnTo>
                    <a:pt x="916" y="459"/>
                  </a:lnTo>
                  <a:lnTo>
                    <a:pt x="916" y="461"/>
                  </a:lnTo>
                  <a:lnTo>
                    <a:pt x="916" y="459"/>
                  </a:lnTo>
                  <a:lnTo>
                    <a:pt x="920" y="459"/>
                  </a:lnTo>
                  <a:lnTo>
                    <a:pt x="920" y="461"/>
                  </a:lnTo>
                  <a:lnTo>
                    <a:pt x="920" y="463"/>
                  </a:lnTo>
                  <a:lnTo>
                    <a:pt x="918" y="463"/>
                  </a:lnTo>
                  <a:lnTo>
                    <a:pt x="916" y="463"/>
                  </a:lnTo>
                  <a:lnTo>
                    <a:pt x="914" y="463"/>
                  </a:lnTo>
                  <a:lnTo>
                    <a:pt x="914" y="461"/>
                  </a:lnTo>
                  <a:lnTo>
                    <a:pt x="914" y="463"/>
                  </a:lnTo>
                  <a:lnTo>
                    <a:pt x="912" y="461"/>
                  </a:lnTo>
                  <a:lnTo>
                    <a:pt x="910" y="463"/>
                  </a:lnTo>
                  <a:lnTo>
                    <a:pt x="910" y="461"/>
                  </a:lnTo>
                  <a:lnTo>
                    <a:pt x="910" y="459"/>
                  </a:lnTo>
                  <a:lnTo>
                    <a:pt x="912" y="459"/>
                  </a:lnTo>
                  <a:lnTo>
                    <a:pt x="910" y="459"/>
                  </a:lnTo>
                  <a:lnTo>
                    <a:pt x="910" y="457"/>
                  </a:lnTo>
                  <a:lnTo>
                    <a:pt x="912" y="457"/>
                  </a:lnTo>
                  <a:lnTo>
                    <a:pt x="910" y="457"/>
                  </a:lnTo>
                  <a:lnTo>
                    <a:pt x="908" y="459"/>
                  </a:lnTo>
                  <a:lnTo>
                    <a:pt x="906" y="459"/>
                  </a:lnTo>
                  <a:lnTo>
                    <a:pt x="906" y="457"/>
                  </a:lnTo>
                  <a:lnTo>
                    <a:pt x="906" y="455"/>
                  </a:lnTo>
                  <a:lnTo>
                    <a:pt x="906" y="453"/>
                  </a:lnTo>
                  <a:lnTo>
                    <a:pt x="906" y="451"/>
                  </a:lnTo>
                  <a:lnTo>
                    <a:pt x="904" y="451"/>
                  </a:lnTo>
                  <a:lnTo>
                    <a:pt x="904" y="449"/>
                  </a:lnTo>
                  <a:lnTo>
                    <a:pt x="902" y="449"/>
                  </a:lnTo>
                  <a:lnTo>
                    <a:pt x="901" y="447"/>
                  </a:lnTo>
                  <a:lnTo>
                    <a:pt x="901" y="445"/>
                  </a:lnTo>
                  <a:lnTo>
                    <a:pt x="901" y="443"/>
                  </a:lnTo>
                  <a:lnTo>
                    <a:pt x="902" y="443"/>
                  </a:lnTo>
                  <a:close/>
                  <a:moveTo>
                    <a:pt x="922" y="436"/>
                  </a:moveTo>
                  <a:lnTo>
                    <a:pt x="922" y="438"/>
                  </a:lnTo>
                  <a:lnTo>
                    <a:pt x="924" y="438"/>
                  </a:lnTo>
                  <a:lnTo>
                    <a:pt x="925" y="438"/>
                  </a:lnTo>
                  <a:lnTo>
                    <a:pt x="925" y="439"/>
                  </a:lnTo>
                  <a:lnTo>
                    <a:pt x="924" y="439"/>
                  </a:lnTo>
                  <a:lnTo>
                    <a:pt x="924" y="441"/>
                  </a:lnTo>
                  <a:lnTo>
                    <a:pt x="922" y="441"/>
                  </a:lnTo>
                  <a:lnTo>
                    <a:pt x="922" y="439"/>
                  </a:lnTo>
                  <a:lnTo>
                    <a:pt x="920" y="439"/>
                  </a:lnTo>
                  <a:lnTo>
                    <a:pt x="920" y="438"/>
                  </a:lnTo>
                  <a:lnTo>
                    <a:pt x="920" y="436"/>
                  </a:lnTo>
                  <a:lnTo>
                    <a:pt x="922" y="436"/>
                  </a:lnTo>
                  <a:close/>
                  <a:moveTo>
                    <a:pt x="877" y="432"/>
                  </a:moveTo>
                  <a:lnTo>
                    <a:pt x="876" y="432"/>
                  </a:lnTo>
                  <a:lnTo>
                    <a:pt x="876" y="430"/>
                  </a:lnTo>
                  <a:lnTo>
                    <a:pt x="877" y="430"/>
                  </a:lnTo>
                  <a:lnTo>
                    <a:pt x="877" y="432"/>
                  </a:lnTo>
                  <a:close/>
                  <a:moveTo>
                    <a:pt x="528" y="415"/>
                  </a:moveTo>
                  <a:lnTo>
                    <a:pt x="526" y="415"/>
                  </a:lnTo>
                  <a:lnTo>
                    <a:pt x="528" y="413"/>
                  </a:lnTo>
                  <a:lnTo>
                    <a:pt x="528" y="411"/>
                  </a:lnTo>
                  <a:lnTo>
                    <a:pt x="528" y="409"/>
                  </a:lnTo>
                  <a:lnTo>
                    <a:pt x="530" y="409"/>
                  </a:lnTo>
                  <a:lnTo>
                    <a:pt x="528" y="409"/>
                  </a:lnTo>
                  <a:lnTo>
                    <a:pt x="528" y="413"/>
                  </a:lnTo>
                  <a:lnTo>
                    <a:pt x="528" y="415"/>
                  </a:lnTo>
                  <a:close/>
                  <a:moveTo>
                    <a:pt x="526" y="411"/>
                  </a:moveTo>
                  <a:lnTo>
                    <a:pt x="526" y="413"/>
                  </a:lnTo>
                  <a:lnTo>
                    <a:pt x="524" y="413"/>
                  </a:lnTo>
                  <a:lnTo>
                    <a:pt x="524" y="411"/>
                  </a:lnTo>
                  <a:lnTo>
                    <a:pt x="524" y="409"/>
                  </a:lnTo>
                  <a:lnTo>
                    <a:pt x="524" y="407"/>
                  </a:lnTo>
                  <a:lnTo>
                    <a:pt x="524" y="409"/>
                  </a:lnTo>
                  <a:lnTo>
                    <a:pt x="526" y="411"/>
                  </a:lnTo>
                  <a:close/>
                  <a:moveTo>
                    <a:pt x="1252" y="401"/>
                  </a:moveTo>
                  <a:lnTo>
                    <a:pt x="1252" y="403"/>
                  </a:lnTo>
                  <a:lnTo>
                    <a:pt x="1248" y="405"/>
                  </a:lnTo>
                  <a:lnTo>
                    <a:pt x="1248" y="407"/>
                  </a:lnTo>
                  <a:lnTo>
                    <a:pt x="1246" y="407"/>
                  </a:lnTo>
                  <a:lnTo>
                    <a:pt x="1246" y="409"/>
                  </a:lnTo>
                  <a:lnTo>
                    <a:pt x="1244" y="409"/>
                  </a:lnTo>
                  <a:lnTo>
                    <a:pt x="1244" y="407"/>
                  </a:lnTo>
                  <a:lnTo>
                    <a:pt x="1244" y="405"/>
                  </a:lnTo>
                  <a:lnTo>
                    <a:pt x="1246" y="405"/>
                  </a:lnTo>
                  <a:lnTo>
                    <a:pt x="1246" y="403"/>
                  </a:lnTo>
                  <a:lnTo>
                    <a:pt x="1248" y="403"/>
                  </a:lnTo>
                  <a:lnTo>
                    <a:pt x="1248" y="401"/>
                  </a:lnTo>
                  <a:lnTo>
                    <a:pt x="1250" y="401"/>
                  </a:lnTo>
                  <a:lnTo>
                    <a:pt x="1252" y="401"/>
                  </a:lnTo>
                  <a:close/>
                  <a:moveTo>
                    <a:pt x="536" y="405"/>
                  </a:moveTo>
                  <a:lnTo>
                    <a:pt x="534" y="405"/>
                  </a:lnTo>
                  <a:lnTo>
                    <a:pt x="532" y="405"/>
                  </a:lnTo>
                  <a:lnTo>
                    <a:pt x="532" y="401"/>
                  </a:lnTo>
                  <a:lnTo>
                    <a:pt x="532" y="399"/>
                  </a:lnTo>
                  <a:lnTo>
                    <a:pt x="532" y="401"/>
                  </a:lnTo>
                  <a:lnTo>
                    <a:pt x="536" y="403"/>
                  </a:lnTo>
                  <a:lnTo>
                    <a:pt x="536" y="405"/>
                  </a:lnTo>
                  <a:close/>
                  <a:moveTo>
                    <a:pt x="1233" y="395"/>
                  </a:moveTo>
                  <a:lnTo>
                    <a:pt x="1235" y="395"/>
                  </a:lnTo>
                  <a:lnTo>
                    <a:pt x="1237" y="395"/>
                  </a:lnTo>
                  <a:lnTo>
                    <a:pt x="1237" y="397"/>
                  </a:lnTo>
                  <a:lnTo>
                    <a:pt x="1235" y="397"/>
                  </a:lnTo>
                  <a:lnTo>
                    <a:pt x="1229" y="397"/>
                  </a:lnTo>
                  <a:lnTo>
                    <a:pt x="1229" y="395"/>
                  </a:lnTo>
                  <a:lnTo>
                    <a:pt x="1231" y="395"/>
                  </a:lnTo>
                  <a:lnTo>
                    <a:pt x="1231" y="393"/>
                  </a:lnTo>
                  <a:lnTo>
                    <a:pt x="1233" y="393"/>
                  </a:lnTo>
                  <a:lnTo>
                    <a:pt x="1233" y="395"/>
                  </a:lnTo>
                  <a:close/>
                  <a:moveTo>
                    <a:pt x="528" y="391"/>
                  </a:moveTo>
                  <a:lnTo>
                    <a:pt x="528" y="393"/>
                  </a:lnTo>
                  <a:lnTo>
                    <a:pt x="526" y="393"/>
                  </a:lnTo>
                  <a:lnTo>
                    <a:pt x="526" y="395"/>
                  </a:lnTo>
                  <a:lnTo>
                    <a:pt x="528" y="395"/>
                  </a:lnTo>
                  <a:lnTo>
                    <a:pt x="526" y="395"/>
                  </a:lnTo>
                  <a:lnTo>
                    <a:pt x="526" y="393"/>
                  </a:lnTo>
                  <a:lnTo>
                    <a:pt x="524" y="393"/>
                  </a:lnTo>
                  <a:lnTo>
                    <a:pt x="524" y="391"/>
                  </a:lnTo>
                  <a:lnTo>
                    <a:pt x="524" y="393"/>
                  </a:lnTo>
                  <a:lnTo>
                    <a:pt x="524" y="391"/>
                  </a:lnTo>
                  <a:lnTo>
                    <a:pt x="526" y="391"/>
                  </a:lnTo>
                  <a:lnTo>
                    <a:pt x="524" y="391"/>
                  </a:lnTo>
                  <a:lnTo>
                    <a:pt x="524" y="390"/>
                  </a:lnTo>
                  <a:lnTo>
                    <a:pt x="526" y="390"/>
                  </a:lnTo>
                  <a:lnTo>
                    <a:pt x="526" y="388"/>
                  </a:lnTo>
                  <a:lnTo>
                    <a:pt x="528" y="390"/>
                  </a:lnTo>
                  <a:lnTo>
                    <a:pt x="528" y="391"/>
                  </a:lnTo>
                  <a:close/>
                  <a:moveTo>
                    <a:pt x="520" y="386"/>
                  </a:moveTo>
                  <a:lnTo>
                    <a:pt x="520" y="388"/>
                  </a:lnTo>
                  <a:lnTo>
                    <a:pt x="520" y="390"/>
                  </a:lnTo>
                  <a:lnTo>
                    <a:pt x="518" y="390"/>
                  </a:lnTo>
                  <a:lnTo>
                    <a:pt x="518" y="388"/>
                  </a:lnTo>
                  <a:lnTo>
                    <a:pt x="518" y="386"/>
                  </a:lnTo>
                  <a:lnTo>
                    <a:pt x="520" y="386"/>
                  </a:lnTo>
                  <a:close/>
                  <a:moveTo>
                    <a:pt x="1229" y="388"/>
                  </a:moveTo>
                  <a:lnTo>
                    <a:pt x="1227" y="388"/>
                  </a:lnTo>
                  <a:lnTo>
                    <a:pt x="1225" y="388"/>
                  </a:lnTo>
                  <a:lnTo>
                    <a:pt x="1225" y="386"/>
                  </a:lnTo>
                  <a:lnTo>
                    <a:pt x="1227" y="384"/>
                  </a:lnTo>
                  <a:lnTo>
                    <a:pt x="1227" y="382"/>
                  </a:lnTo>
                  <a:lnTo>
                    <a:pt x="1227" y="384"/>
                  </a:lnTo>
                  <a:lnTo>
                    <a:pt x="1229" y="386"/>
                  </a:lnTo>
                  <a:lnTo>
                    <a:pt x="1229" y="388"/>
                  </a:lnTo>
                  <a:close/>
                  <a:moveTo>
                    <a:pt x="526" y="386"/>
                  </a:moveTo>
                  <a:lnTo>
                    <a:pt x="524" y="386"/>
                  </a:lnTo>
                  <a:lnTo>
                    <a:pt x="524" y="388"/>
                  </a:lnTo>
                  <a:lnTo>
                    <a:pt x="526" y="388"/>
                  </a:lnTo>
                  <a:lnTo>
                    <a:pt x="524" y="388"/>
                  </a:lnTo>
                  <a:lnTo>
                    <a:pt x="524" y="390"/>
                  </a:lnTo>
                  <a:lnTo>
                    <a:pt x="524" y="388"/>
                  </a:lnTo>
                  <a:lnTo>
                    <a:pt x="524" y="386"/>
                  </a:lnTo>
                  <a:lnTo>
                    <a:pt x="524" y="384"/>
                  </a:lnTo>
                  <a:lnTo>
                    <a:pt x="524" y="382"/>
                  </a:lnTo>
                  <a:lnTo>
                    <a:pt x="524" y="380"/>
                  </a:lnTo>
                  <a:lnTo>
                    <a:pt x="526" y="382"/>
                  </a:lnTo>
                  <a:lnTo>
                    <a:pt x="526" y="384"/>
                  </a:lnTo>
                  <a:lnTo>
                    <a:pt x="526" y="386"/>
                  </a:lnTo>
                  <a:close/>
                  <a:moveTo>
                    <a:pt x="695" y="378"/>
                  </a:moveTo>
                  <a:lnTo>
                    <a:pt x="695" y="380"/>
                  </a:lnTo>
                  <a:lnTo>
                    <a:pt x="695" y="382"/>
                  </a:lnTo>
                  <a:lnTo>
                    <a:pt x="693" y="382"/>
                  </a:lnTo>
                  <a:lnTo>
                    <a:pt x="693" y="384"/>
                  </a:lnTo>
                  <a:lnTo>
                    <a:pt x="693" y="382"/>
                  </a:lnTo>
                  <a:lnTo>
                    <a:pt x="691" y="382"/>
                  </a:lnTo>
                  <a:lnTo>
                    <a:pt x="693" y="380"/>
                  </a:lnTo>
                  <a:lnTo>
                    <a:pt x="691" y="380"/>
                  </a:lnTo>
                  <a:lnTo>
                    <a:pt x="693" y="380"/>
                  </a:lnTo>
                  <a:lnTo>
                    <a:pt x="695" y="378"/>
                  </a:lnTo>
                  <a:close/>
                  <a:moveTo>
                    <a:pt x="509" y="374"/>
                  </a:moveTo>
                  <a:lnTo>
                    <a:pt x="509" y="376"/>
                  </a:lnTo>
                  <a:lnTo>
                    <a:pt x="507" y="376"/>
                  </a:lnTo>
                  <a:lnTo>
                    <a:pt x="509" y="374"/>
                  </a:lnTo>
                  <a:close/>
                  <a:moveTo>
                    <a:pt x="428" y="372"/>
                  </a:moveTo>
                  <a:lnTo>
                    <a:pt x="430" y="372"/>
                  </a:lnTo>
                  <a:lnTo>
                    <a:pt x="432" y="372"/>
                  </a:lnTo>
                  <a:lnTo>
                    <a:pt x="430" y="372"/>
                  </a:lnTo>
                  <a:lnTo>
                    <a:pt x="426" y="372"/>
                  </a:lnTo>
                  <a:lnTo>
                    <a:pt x="426" y="370"/>
                  </a:lnTo>
                  <a:lnTo>
                    <a:pt x="428" y="372"/>
                  </a:lnTo>
                  <a:close/>
                  <a:moveTo>
                    <a:pt x="442" y="370"/>
                  </a:moveTo>
                  <a:lnTo>
                    <a:pt x="438" y="372"/>
                  </a:lnTo>
                  <a:lnTo>
                    <a:pt x="436" y="370"/>
                  </a:lnTo>
                  <a:lnTo>
                    <a:pt x="438" y="370"/>
                  </a:lnTo>
                  <a:lnTo>
                    <a:pt x="440" y="370"/>
                  </a:lnTo>
                  <a:lnTo>
                    <a:pt x="442" y="370"/>
                  </a:lnTo>
                  <a:close/>
                  <a:moveTo>
                    <a:pt x="478" y="372"/>
                  </a:moveTo>
                  <a:lnTo>
                    <a:pt x="476" y="372"/>
                  </a:lnTo>
                  <a:lnTo>
                    <a:pt x="478" y="370"/>
                  </a:lnTo>
                  <a:lnTo>
                    <a:pt x="480" y="368"/>
                  </a:lnTo>
                  <a:lnTo>
                    <a:pt x="482" y="368"/>
                  </a:lnTo>
                  <a:lnTo>
                    <a:pt x="480" y="368"/>
                  </a:lnTo>
                  <a:lnTo>
                    <a:pt x="480" y="370"/>
                  </a:lnTo>
                  <a:lnTo>
                    <a:pt x="480" y="372"/>
                  </a:lnTo>
                  <a:lnTo>
                    <a:pt x="478" y="372"/>
                  </a:lnTo>
                  <a:close/>
                  <a:moveTo>
                    <a:pt x="445" y="370"/>
                  </a:moveTo>
                  <a:lnTo>
                    <a:pt x="444" y="370"/>
                  </a:lnTo>
                  <a:lnTo>
                    <a:pt x="445" y="368"/>
                  </a:lnTo>
                  <a:lnTo>
                    <a:pt x="447" y="368"/>
                  </a:lnTo>
                  <a:lnTo>
                    <a:pt x="449" y="368"/>
                  </a:lnTo>
                  <a:lnTo>
                    <a:pt x="447" y="368"/>
                  </a:lnTo>
                  <a:lnTo>
                    <a:pt x="447" y="370"/>
                  </a:lnTo>
                  <a:lnTo>
                    <a:pt x="445" y="370"/>
                  </a:lnTo>
                  <a:close/>
                  <a:moveTo>
                    <a:pt x="524" y="370"/>
                  </a:moveTo>
                  <a:lnTo>
                    <a:pt x="524" y="372"/>
                  </a:lnTo>
                  <a:lnTo>
                    <a:pt x="522" y="372"/>
                  </a:lnTo>
                  <a:lnTo>
                    <a:pt x="522" y="370"/>
                  </a:lnTo>
                  <a:lnTo>
                    <a:pt x="522" y="368"/>
                  </a:lnTo>
                  <a:lnTo>
                    <a:pt x="524" y="368"/>
                  </a:lnTo>
                  <a:lnTo>
                    <a:pt x="524" y="370"/>
                  </a:lnTo>
                  <a:close/>
                  <a:moveTo>
                    <a:pt x="507" y="368"/>
                  </a:moveTo>
                  <a:lnTo>
                    <a:pt x="509" y="368"/>
                  </a:lnTo>
                  <a:lnTo>
                    <a:pt x="511" y="368"/>
                  </a:lnTo>
                  <a:lnTo>
                    <a:pt x="511" y="370"/>
                  </a:lnTo>
                  <a:lnTo>
                    <a:pt x="513" y="370"/>
                  </a:lnTo>
                  <a:lnTo>
                    <a:pt x="511" y="372"/>
                  </a:lnTo>
                  <a:lnTo>
                    <a:pt x="507" y="370"/>
                  </a:lnTo>
                  <a:lnTo>
                    <a:pt x="507" y="368"/>
                  </a:lnTo>
                  <a:lnTo>
                    <a:pt x="507" y="367"/>
                  </a:lnTo>
                  <a:lnTo>
                    <a:pt x="507" y="368"/>
                  </a:lnTo>
                  <a:close/>
                  <a:moveTo>
                    <a:pt x="670" y="365"/>
                  </a:moveTo>
                  <a:lnTo>
                    <a:pt x="670" y="367"/>
                  </a:lnTo>
                  <a:lnTo>
                    <a:pt x="670" y="368"/>
                  </a:lnTo>
                  <a:lnTo>
                    <a:pt x="668" y="367"/>
                  </a:lnTo>
                  <a:lnTo>
                    <a:pt x="668" y="365"/>
                  </a:lnTo>
                  <a:lnTo>
                    <a:pt x="670" y="365"/>
                  </a:lnTo>
                  <a:close/>
                  <a:moveTo>
                    <a:pt x="505" y="365"/>
                  </a:moveTo>
                  <a:lnTo>
                    <a:pt x="505" y="367"/>
                  </a:lnTo>
                  <a:lnTo>
                    <a:pt x="505" y="368"/>
                  </a:lnTo>
                  <a:lnTo>
                    <a:pt x="503" y="368"/>
                  </a:lnTo>
                  <a:lnTo>
                    <a:pt x="501" y="365"/>
                  </a:lnTo>
                  <a:lnTo>
                    <a:pt x="503" y="365"/>
                  </a:lnTo>
                  <a:lnTo>
                    <a:pt x="501" y="363"/>
                  </a:lnTo>
                  <a:lnTo>
                    <a:pt x="503" y="363"/>
                  </a:lnTo>
                  <a:lnTo>
                    <a:pt x="503" y="365"/>
                  </a:lnTo>
                  <a:lnTo>
                    <a:pt x="505" y="365"/>
                  </a:lnTo>
                  <a:close/>
                  <a:moveTo>
                    <a:pt x="493" y="365"/>
                  </a:moveTo>
                  <a:lnTo>
                    <a:pt x="492" y="365"/>
                  </a:lnTo>
                  <a:lnTo>
                    <a:pt x="490" y="365"/>
                  </a:lnTo>
                  <a:lnTo>
                    <a:pt x="492" y="363"/>
                  </a:lnTo>
                  <a:lnTo>
                    <a:pt x="493" y="363"/>
                  </a:lnTo>
                  <a:lnTo>
                    <a:pt x="493" y="361"/>
                  </a:lnTo>
                  <a:lnTo>
                    <a:pt x="495" y="361"/>
                  </a:lnTo>
                  <a:lnTo>
                    <a:pt x="495" y="363"/>
                  </a:lnTo>
                  <a:lnTo>
                    <a:pt x="495" y="365"/>
                  </a:lnTo>
                  <a:lnTo>
                    <a:pt x="493" y="365"/>
                  </a:lnTo>
                  <a:close/>
                  <a:moveTo>
                    <a:pt x="449" y="361"/>
                  </a:moveTo>
                  <a:lnTo>
                    <a:pt x="447" y="361"/>
                  </a:lnTo>
                  <a:lnTo>
                    <a:pt x="447" y="359"/>
                  </a:lnTo>
                  <a:lnTo>
                    <a:pt x="449" y="359"/>
                  </a:lnTo>
                  <a:lnTo>
                    <a:pt x="449" y="361"/>
                  </a:lnTo>
                  <a:lnTo>
                    <a:pt x="451" y="361"/>
                  </a:lnTo>
                  <a:lnTo>
                    <a:pt x="449" y="361"/>
                  </a:lnTo>
                  <a:close/>
                  <a:moveTo>
                    <a:pt x="1062" y="365"/>
                  </a:moveTo>
                  <a:lnTo>
                    <a:pt x="1064" y="365"/>
                  </a:lnTo>
                  <a:lnTo>
                    <a:pt x="1066" y="365"/>
                  </a:lnTo>
                  <a:lnTo>
                    <a:pt x="1068" y="367"/>
                  </a:lnTo>
                  <a:lnTo>
                    <a:pt x="1069" y="367"/>
                  </a:lnTo>
                  <a:lnTo>
                    <a:pt x="1071" y="367"/>
                  </a:lnTo>
                  <a:lnTo>
                    <a:pt x="1073" y="367"/>
                  </a:lnTo>
                  <a:lnTo>
                    <a:pt x="1075" y="367"/>
                  </a:lnTo>
                  <a:lnTo>
                    <a:pt x="1075" y="368"/>
                  </a:lnTo>
                  <a:lnTo>
                    <a:pt x="1075" y="370"/>
                  </a:lnTo>
                  <a:lnTo>
                    <a:pt x="1077" y="370"/>
                  </a:lnTo>
                  <a:lnTo>
                    <a:pt x="1077" y="372"/>
                  </a:lnTo>
                  <a:lnTo>
                    <a:pt x="1075" y="372"/>
                  </a:lnTo>
                  <a:lnTo>
                    <a:pt x="1077" y="372"/>
                  </a:lnTo>
                  <a:lnTo>
                    <a:pt x="1077" y="374"/>
                  </a:lnTo>
                  <a:lnTo>
                    <a:pt x="1077" y="376"/>
                  </a:lnTo>
                  <a:lnTo>
                    <a:pt x="1075" y="376"/>
                  </a:lnTo>
                  <a:lnTo>
                    <a:pt x="1068" y="376"/>
                  </a:lnTo>
                  <a:lnTo>
                    <a:pt x="1060" y="376"/>
                  </a:lnTo>
                  <a:lnTo>
                    <a:pt x="1058" y="374"/>
                  </a:lnTo>
                  <a:lnTo>
                    <a:pt x="1056" y="372"/>
                  </a:lnTo>
                  <a:lnTo>
                    <a:pt x="1054" y="368"/>
                  </a:lnTo>
                  <a:lnTo>
                    <a:pt x="1054" y="367"/>
                  </a:lnTo>
                  <a:lnTo>
                    <a:pt x="1054" y="365"/>
                  </a:lnTo>
                  <a:lnTo>
                    <a:pt x="1056" y="365"/>
                  </a:lnTo>
                  <a:lnTo>
                    <a:pt x="1056" y="363"/>
                  </a:lnTo>
                  <a:lnTo>
                    <a:pt x="1060" y="365"/>
                  </a:lnTo>
                  <a:lnTo>
                    <a:pt x="1060" y="363"/>
                  </a:lnTo>
                  <a:lnTo>
                    <a:pt x="1060" y="361"/>
                  </a:lnTo>
                  <a:lnTo>
                    <a:pt x="1062" y="361"/>
                  </a:lnTo>
                  <a:lnTo>
                    <a:pt x="1062" y="359"/>
                  </a:lnTo>
                  <a:lnTo>
                    <a:pt x="1062" y="361"/>
                  </a:lnTo>
                  <a:lnTo>
                    <a:pt x="1064" y="361"/>
                  </a:lnTo>
                  <a:lnTo>
                    <a:pt x="1064" y="363"/>
                  </a:lnTo>
                  <a:lnTo>
                    <a:pt x="1062" y="363"/>
                  </a:lnTo>
                  <a:lnTo>
                    <a:pt x="1062" y="365"/>
                  </a:lnTo>
                  <a:close/>
                  <a:moveTo>
                    <a:pt x="501" y="357"/>
                  </a:moveTo>
                  <a:lnTo>
                    <a:pt x="499" y="357"/>
                  </a:lnTo>
                  <a:lnTo>
                    <a:pt x="499" y="359"/>
                  </a:lnTo>
                  <a:lnTo>
                    <a:pt x="497" y="361"/>
                  </a:lnTo>
                  <a:lnTo>
                    <a:pt x="495" y="361"/>
                  </a:lnTo>
                  <a:lnTo>
                    <a:pt x="497" y="359"/>
                  </a:lnTo>
                  <a:lnTo>
                    <a:pt x="499" y="357"/>
                  </a:lnTo>
                  <a:lnTo>
                    <a:pt x="501" y="357"/>
                  </a:lnTo>
                  <a:close/>
                  <a:moveTo>
                    <a:pt x="1190" y="357"/>
                  </a:moveTo>
                  <a:lnTo>
                    <a:pt x="1190" y="359"/>
                  </a:lnTo>
                  <a:lnTo>
                    <a:pt x="1190" y="361"/>
                  </a:lnTo>
                  <a:lnTo>
                    <a:pt x="1189" y="361"/>
                  </a:lnTo>
                  <a:lnTo>
                    <a:pt x="1185" y="359"/>
                  </a:lnTo>
                  <a:lnTo>
                    <a:pt x="1183" y="359"/>
                  </a:lnTo>
                  <a:lnTo>
                    <a:pt x="1183" y="357"/>
                  </a:lnTo>
                  <a:lnTo>
                    <a:pt x="1185" y="357"/>
                  </a:lnTo>
                  <a:lnTo>
                    <a:pt x="1185" y="359"/>
                  </a:lnTo>
                  <a:lnTo>
                    <a:pt x="1187" y="357"/>
                  </a:lnTo>
                  <a:lnTo>
                    <a:pt x="1189" y="357"/>
                  </a:lnTo>
                  <a:lnTo>
                    <a:pt x="1189" y="355"/>
                  </a:lnTo>
                  <a:lnTo>
                    <a:pt x="1190" y="355"/>
                  </a:lnTo>
                  <a:lnTo>
                    <a:pt x="1190" y="357"/>
                  </a:lnTo>
                  <a:close/>
                  <a:moveTo>
                    <a:pt x="870" y="370"/>
                  </a:moveTo>
                  <a:lnTo>
                    <a:pt x="870" y="374"/>
                  </a:lnTo>
                  <a:lnTo>
                    <a:pt x="868" y="376"/>
                  </a:lnTo>
                  <a:lnTo>
                    <a:pt x="866" y="378"/>
                  </a:lnTo>
                  <a:lnTo>
                    <a:pt x="864" y="378"/>
                  </a:lnTo>
                  <a:lnTo>
                    <a:pt x="864" y="376"/>
                  </a:lnTo>
                  <a:lnTo>
                    <a:pt x="862" y="376"/>
                  </a:lnTo>
                  <a:lnTo>
                    <a:pt x="862" y="374"/>
                  </a:lnTo>
                  <a:lnTo>
                    <a:pt x="860" y="372"/>
                  </a:lnTo>
                  <a:lnTo>
                    <a:pt x="860" y="370"/>
                  </a:lnTo>
                  <a:lnTo>
                    <a:pt x="862" y="370"/>
                  </a:lnTo>
                  <a:lnTo>
                    <a:pt x="862" y="368"/>
                  </a:lnTo>
                  <a:lnTo>
                    <a:pt x="862" y="367"/>
                  </a:lnTo>
                  <a:lnTo>
                    <a:pt x="860" y="365"/>
                  </a:lnTo>
                  <a:lnTo>
                    <a:pt x="860" y="363"/>
                  </a:lnTo>
                  <a:lnTo>
                    <a:pt x="862" y="361"/>
                  </a:lnTo>
                  <a:lnTo>
                    <a:pt x="862" y="359"/>
                  </a:lnTo>
                  <a:lnTo>
                    <a:pt x="862" y="357"/>
                  </a:lnTo>
                  <a:lnTo>
                    <a:pt x="864" y="357"/>
                  </a:lnTo>
                  <a:lnTo>
                    <a:pt x="864" y="355"/>
                  </a:lnTo>
                  <a:lnTo>
                    <a:pt x="864" y="353"/>
                  </a:lnTo>
                  <a:lnTo>
                    <a:pt x="866" y="353"/>
                  </a:lnTo>
                  <a:lnTo>
                    <a:pt x="866" y="355"/>
                  </a:lnTo>
                  <a:lnTo>
                    <a:pt x="868" y="355"/>
                  </a:lnTo>
                  <a:lnTo>
                    <a:pt x="870" y="357"/>
                  </a:lnTo>
                  <a:lnTo>
                    <a:pt x="870" y="359"/>
                  </a:lnTo>
                  <a:lnTo>
                    <a:pt x="870" y="361"/>
                  </a:lnTo>
                  <a:lnTo>
                    <a:pt x="870" y="363"/>
                  </a:lnTo>
                  <a:lnTo>
                    <a:pt x="870" y="365"/>
                  </a:lnTo>
                  <a:lnTo>
                    <a:pt x="870" y="367"/>
                  </a:lnTo>
                  <a:lnTo>
                    <a:pt x="870" y="368"/>
                  </a:lnTo>
                  <a:lnTo>
                    <a:pt x="870" y="370"/>
                  </a:lnTo>
                  <a:close/>
                  <a:moveTo>
                    <a:pt x="467" y="357"/>
                  </a:moveTo>
                  <a:lnTo>
                    <a:pt x="465" y="357"/>
                  </a:lnTo>
                  <a:lnTo>
                    <a:pt x="467" y="355"/>
                  </a:lnTo>
                  <a:lnTo>
                    <a:pt x="470" y="353"/>
                  </a:lnTo>
                  <a:lnTo>
                    <a:pt x="470" y="355"/>
                  </a:lnTo>
                  <a:lnTo>
                    <a:pt x="469" y="355"/>
                  </a:lnTo>
                  <a:lnTo>
                    <a:pt x="469" y="357"/>
                  </a:lnTo>
                  <a:lnTo>
                    <a:pt x="467" y="357"/>
                  </a:lnTo>
                  <a:close/>
                  <a:moveTo>
                    <a:pt x="1041" y="353"/>
                  </a:moveTo>
                  <a:lnTo>
                    <a:pt x="1043" y="355"/>
                  </a:lnTo>
                  <a:lnTo>
                    <a:pt x="1048" y="357"/>
                  </a:lnTo>
                  <a:lnTo>
                    <a:pt x="1048" y="359"/>
                  </a:lnTo>
                  <a:lnTo>
                    <a:pt x="1050" y="359"/>
                  </a:lnTo>
                  <a:lnTo>
                    <a:pt x="1050" y="361"/>
                  </a:lnTo>
                  <a:lnTo>
                    <a:pt x="1050" y="363"/>
                  </a:lnTo>
                  <a:lnTo>
                    <a:pt x="1050" y="365"/>
                  </a:lnTo>
                  <a:lnTo>
                    <a:pt x="1050" y="367"/>
                  </a:lnTo>
                  <a:lnTo>
                    <a:pt x="1048" y="368"/>
                  </a:lnTo>
                  <a:lnTo>
                    <a:pt x="1048" y="370"/>
                  </a:lnTo>
                  <a:lnTo>
                    <a:pt x="1048" y="372"/>
                  </a:lnTo>
                  <a:lnTo>
                    <a:pt x="1050" y="374"/>
                  </a:lnTo>
                  <a:lnTo>
                    <a:pt x="1050" y="376"/>
                  </a:lnTo>
                  <a:lnTo>
                    <a:pt x="1050" y="378"/>
                  </a:lnTo>
                  <a:lnTo>
                    <a:pt x="1050" y="380"/>
                  </a:lnTo>
                  <a:lnTo>
                    <a:pt x="1050" y="382"/>
                  </a:lnTo>
                  <a:lnTo>
                    <a:pt x="1050" y="384"/>
                  </a:lnTo>
                  <a:lnTo>
                    <a:pt x="1050" y="386"/>
                  </a:lnTo>
                  <a:lnTo>
                    <a:pt x="1050" y="388"/>
                  </a:lnTo>
                  <a:lnTo>
                    <a:pt x="1048" y="390"/>
                  </a:lnTo>
                  <a:lnTo>
                    <a:pt x="1046" y="391"/>
                  </a:lnTo>
                  <a:lnTo>
                    <a:pt x="1046" y="393"/>
                  </a:lnTo>
                  <a:lnTo>
                    <a:pt x="1045" y="393"/>
                  </a:lnTo>
                  <a:lnTo>
                    <a:pt x="1043" y="393"/>
                  </a:lnTo>
                  <a:lnTo>
                    <a:pt x="1043" y="395"/>
                  </a:lnTo>
                  <a:lnTo>
                    <a:pt x="1041" y="395"/>
                  </a:lnTo>
                  <a:lnTo>
                    <a:pt x="1037" y="397"/>
                  </a:lnTo>
                  <a:lnTo>
                    <a:pt x="1033" y="397"/>
                  </a:lnTo>
                  <a:lnTo>
                    <a:pt x="1031" y="397"/>
                  </a:lnTo>
                  <a:lnTo>
                    <a:pt x="1029" y="399"/>
                  </a:lnTo>
                  <a:lnTo>
                    <a:pt x="1027" y="399"/>
                  </a:lnTo>
                  <a:lnTo>
                    <a:pt x="1025" y="399"/>
                  </a:lnTo>
                  <a:lnTo>
                    <a:pt x="1020" y="399"/>
                  </a:lnTo>
                  <a:lnTo>
                    <a:pt x="1020" y="397"/>
                  </a:lnTo>
                  <a:lnTo>
                    <a:pt x="1018" y="397"/>
                  </a:lnTo>
                  <a:lnTo>
                    <a:pt x="1018" y="395"/>
                  </a:lnTo>
                  <a:lnTo>
                    <a:pt x="1016" y="391"/>
                  </a:lnTo>
                  <a:lnTo>
                    <a:pt x="1016" y="390"/>
                  </a:lnTo>
                  <a:lnTo>
                    <a:pt x="1016" y="388"/>
                  </a:lnTo>
                  <a:lnTo>
                    <a:pt x="1016" y="386"/>
                  </a:lnTo>
                  <a:lnTo>
                    <a:pt x="1016" y="384"/>
                  </a:lnTo>
                  <a:lnTo>
                    <a:pt x="1014" y="380"/>
                  </a:lnTo>
                  <a:lnTo>
                    <a:pt x="1014" y="378"/>
                  </a:lnTo>
                  <a:lnTo>
                    <a:pt x="1016" y="374"/>
                  </a:lnTo>
                  <a:lnTo>
                    <a:pt x="1016" y="372"/>
                  </a:lnTo>
                  <a:lnTo>
                    <a:pt x="1020" y="365"/>
                  </a:lnTo>
                  <a:lnTo>
                    <a:pt x="1020" y="363"/>
                  </a:lnTo>
                  <a:lnTo>
                    <a:pt x="1021" y="361"/>
                  </a:lnTo>
                  <a:lnTo>
                    <a:pt x="1023" y="357"/>
                  </a:lnTo>
                  <a:lnTo>
                    <a:pt x="1023" y="355"/>
                  </a:lnTo>
                  <a:lnTo>
                    <a:pt x="1031" y="353"/>
                  </a:lnTo>
                  <a:lnTo>
                    <a:pt x="1031" y="355"/>
                  </a:lnTo>
                  <a:lnTo>
                    <a:pt x="1033" y="355"/>
                  </a:lnTo>
                  <a:lnTo>
                    <a:pt x="1035" y="353"/>
                  </a:lnTo>
                  <a:lnTo>
                    <a:pt x="1037" y="353"/>
                  </a:lnTo>
                  <a:lnTo>
                    <a:pt x="1041" y="353"/>
                  </a:lnTo>
                  <a:close/>
                  <a:moveTo>
                    <a:pt x="987" y="359"/>
                  </a:moveTo>
                  <a:lnTo>
                    <a:pt x="987" y="361"/>
                  </a:lnTo>
                  <a:lnTo>
                    <a:pt x="985" y="359"/>
                  </a:lnTo>
                  <a:lnTo>
                    <a:pt x="985" y="357"/>
                  </a:lnTo>
                  <a:lnTo>
                    <a:pt x="985" y="355"/>
                  </a:lnTo>
                  <a:lnTo>
                    <a:pt x="985" y="353"/>
                  </a:lnTo>
                  <a:lnTo>
                    <a:pt x="989" y="351"/>
                  </a:lnTo>
                  <a:lnTo>
                    <a:pt x="989" y="353"/>
                  </a:lnTo>
                  <a:lnTo>
                    <a:pt x="991" y="355"/>
                  </a:lnTo>
                  <a:lnTo>
                    <a:pt x="991" y="357"/>
                  </a:lnTo>
                  <a:lnTo>
                    <a:pt x="989" y="357"/>
                  </a:lnTo>
                  <a:lnTo>
                    <a:pt x="987" y="359"/>
                  </a:lnTo>
                  <a:close/>
                  <a:moveTo>
                    <a:pt x="651" y="355"/>
                  </a:moveTo>
                  <a:lnTo>
                    <a:pt x="649" y="353"/>
                  </a:lnTo>
                  <a:lnTo>
                    <a:pt x="651" y="353"/>
                  </a:lnTo>
                  <a:lnTo>
                    <a:pt x="651" y="351"/>
                  </a:lnTo>
                  <a:lnTo>
                    <a:pt x="651" y="353"/>
                  </a:lnTo>
                  <a:lnTo>
                    <a:pt x="651" y="355"/>
                  </a:lnTo>
                  <a:close/>
                  <a:moveTo>
                    <a:pt x="937" y="351"/>
                  </a:moveTo>
                  <a:lnTo>
                    <a:pt x="939" y="351"/>
                  </a:lnTo>
                  <a:lnTo>
                    <a:pt x="939" y="353"/>
                  </a:lnTo>
                  <a:lnTo>
                    <a:pt x="937" y="353"/>
                  </a:lnTo>
                  <a:lnTo>
                    <a:pt x="935" y="353"/>
                  </a:lnTo>
                  <a:lnTo>
                    <a:pt x="933" y="351"/>
                  </a:lnTo>
                  <a:lnTo>
                    <a:pt x="935" y="351"/>
                  </a:lnTo>
                  <a:lnTo>
                    <a:pt x="937" y="351"/>
                  </a:lnTo>
                  <a:close/>
                  <a:moveTo>
                    <a:pt x="1064" y="357"/>
                  </a:moveTo>
                  <a:lnTo>
                    <a:pt x="1062" y="355"/>
                  </a:lnTo>
                  <a:lnTo>
                    <a:pt x="1062" y="353"/>
                  </a:lnTo>
                  <a:lnTo>
                    <a:pt x="1064" y="353"/>
                  </a:lnTo>
                  <a:lnTo>
                    <a:pt x="1062" y="353"/>
                  </a:lnTo>
                  <a:lnTo>
                    <a:pt x="1062" y="351"/>
                  </a:lnTo>
                  <a:lnTo>
                    <a:pt x="1060" y="349"/>
                  </a:lnTo>
                  <a:lnTo>
                    <a:pt x="1060" y="347"/>
                  </a:lnTo>
                  <a:lnTo>
                    <a:pt x="1062" y="347"/>
                  </a:lnTo>
                  <a:lnTo>
                    <a:pt x="1064" y="347"/>
                  </a:lnTo>
                  <a:lnTo>
                    <a:pt x="1064" y="349"/>
                  </a:lnTo>
                  <a:lnTo>
                    <a:pt x="1066" y="351"/>
                  </a:lnTo>
                  <a:lnTo>
                    <a:pt x="1066" y="353"/>
                  </a:lnTo>
                  <a:lnTo>
                    <a:pt x="1066" y="355"/>
                  </a:lnTo>
                  <a:lnTo>
                    <a:pt x="1064" y="355"/>
                  </a:lnTo>
                  <a:lnTo>
                    <a:pt x="1064" y="357"/>
                  </a:lnTo>
                  <a:close/>
                  <a:moveTo>
                    <a:pt x="482" y="345"/>
                  </a:moveTo>
                  <a:lnTo>
                    <a:pt x="480" y="347"/>
                  </a:lnTo>
                  <a:lnTo>
                    <a:pt x="476" y="347"/>
                  </a:lnTo>
                  <a:lnTo>
                    <a:pt x="476" y="345"/>
                  </a:lnTo>
                  <a:lnTo>
                    <a:pt x="478" y="345"/>
                  </a:lnTo>
                  <a:lnTo>
                    <a:pt x="480" y="343"/>
                  </a:lnTo>
                  <a:lnTo>
                    <a:pt x="482" y="343"/>
                  </a:lnTo>
                  <a:lnTo>
                    <a:pt x="482" y="345"/>
                  </a:lnTo>
                  <a:close/>
                  <a:moveTo>
                    <a:pt x="484" y="342"/>
                  </a:moveTo>
                  <a:lnTo>
                    <a:pt x="484" y="343"/>
                  </a:lnTo>
                  <a:lnTo>
                    <a:pt x="486" y="343"/>
                  </a:lnTo>
                  <a:lnTo>
                    <a:pt x="484" y="345"/>
                  </a:lnTo>
                  <a:lnTo>
                    <a:pt x="484" y="343"/>
                  </a:lnTo>
                  <a:lnTo>
                    <a:pt x="482" y="343"/>
                  </a:lnTo>
                  <a:lnTo>
                    <a:pt x="482" y="342"/>
                  </a:lnTo>
                  <a:lnTo>
                    <a:pt x="484" y="343"/>
                  </a:lnTo>
                  <a:lnTo>
                    <a:pt x="484" y="342"/>
                  </a:lnTo>
                  <a:close/>
                  <a:moveTo>
                    <a:pt x="582" y="349"/>
                  </a:moveTo>
                  <a:lnTo>
                    <a:pt x="580" y="349"/>
                  </a:lnTo>
                  <a:lnTo>
                    <a:pt x="578" y="349"/>
                  </a:lnTo>
                  <a:lnTo>
                    <a:pt x="576" y="349"/>
                  </a:lnTo>
                  <a:lnTo>
                    <a:pt x="576" y="347"/>
                  </a:lnTo>
                  <a:lnTo>
                    <a:pt x="574" y="347"/>
                  </a:lnTo>
                  <a:lnTo>
                    <a:pt x="574" y="345"/>
                  </a:lnTo>
                  <a:lnTo>
                    <a:pt x="572" y="343"/>
                  </a:lnTo>
                  <a:lnTo>
                    <a:pt x="574" y="342"/>
                  </a:lnTo>
                  <a:lnTo>
                    <a:pt x="576" y="342"/>
                  </a:lnTo>
                  <a:lnTo>
                    <a:pt x="578" y="342"/>
                  </a:lnTo>
                  <a:lnTo>
                    <a:pt x="580" y="343"/>
                  </a:lnTo>
                  <a:lnTo>
                    <a:pt x="582" y="343"/>
                  </a:lnTo>
                  <a:lnTo>
                    <a:pt x="582" y="345"/>
                  </a:lnTo>
                  <a:lnTo>
                    <a:pt x="582" y="347"/>
                  </a:lnTo>
                  <a:lnTo>
                    <a:pt x="582" y="349"/>
                  </a:lnTo>
                  <a:close/>
                  <a:moveTo>
                    <a:pt x="434" y="342"/>
                  </a:moveTo>
                  <a:lnTo>
                    <a:pt x="430" y="342"/>
                  </a:lnTo>
                  <a:lnTo>
                    <a:pt x="430" y="340"/>
                  </a:lnTo>
                  <a:lnTo>
                    <a:pt x="432" y="340"/>
                  </a:lnTo>
                  <a:lnTo>
                    <a:pt x="432" y="342"/>
                  </a:lnTo>
                  <a:lnTo>
                    <a:pt x="434" y="342"/>
                  </a:lnTo>
                  <a:close/>
                  <a:moveTo>
                    <a:pt x="995" y="340"/>
                  </a:moveTo>
                  <a:lnTo>
                    <a:pt x="997" y="340"/>
                  </a:lnTo>
                  <a:lnTo>
                    <a:pt x="997" y="342"/>
                  </a:lnTo>
                  <a:lnTo>
                    <a:pt x="995" y="342"/>
                  </a:lnTo>
                  <a:lnTo>
                    <a:pt x="995" y="343"/>
                  </a:lnTo>
                  <a:lnTo>
                    <a:pt x="993" y="343"/>
                  </a:lnTo>
                  <a:lnTo>
                    <a:pt x="993" y="345"/>
                  </a:lnTo>
                  <a:lnTo>
                    <a:pt x="991" y="345"/>
                  </a:lnTo>
                  <a:lnTo>
                    <a:pt x="993" y="345"/>
                  </a:lnTo>
                  <a:lnTo>
                    <a:pt x="991" y="347"/>
                  </a:lnTo>
                  <a:lnTo>
                    <a:pt x="989" y="347"/>
                  </a:lnTo>
                  <a:lnTo>
                    <a:pt x="987" y="347"/>
                  </a:lnTo>
                  <a:lnTo>
                    <a:pt x="989" y="345"/>
                  </a:lnTo>
                  <a:lnTo>
                    <a:pt x="989" y="343"/>
                  </a:lnTo>
                  <a:lnTo>
                    <a:pt x="991" y="343"/>
                  </a:lnTo>
                  <a:lnTo>
                    <a:pt x="993" y="343"/>
                  </a:lnTo>
                  <a:lnTo>
                    <a:pt x="993" y="342"/>
                  </a:lnTo>
                  <a:lnTo>
                    <a:pt x="991" y="342"/>
                  </a:lnTo>
                  <a:lnTo>
                    <a:pt x="991" y="340"/>
                  </a:lnTo>
                  <a:lnTo>
                    <a:pt x="989" y="340"/>
                  </a:lnTo>
                  <a:lnTo>
                    <a:pt x="989" y="338"/>
                  </a:lnTo>
                  <a:lnTo>
                    <a:pt x="993" y="340"/>
                  </a:lnTo>
                  <a:lnTo>
                    <a:pt x="995" y="340"/>
                  </a:lnTo>
                  <a:close/>
                  <a:moveTo>
                    <a:pt x="1058" y="343"/>
                  </a:moveTo>
                  <a:lnTo>
                    <a:pt x="1054" y="343"/>
                  </a:lnTo>
                  <a:lnTo>
                    <a:pt x="1054" y="342"/>
                  </a:lnTo>
                  <a:lnTo>
                    <a:pt x="1052" y="342"/>
                  </a:lnTo>
                  <a:lnTo>
                    <a:pt x="1052" y="340"/>
                  </a:lnTo>
                  <a:lnTo>
                    <a:pt x="1054" y="338"/>
                  </a:lnTo>
                  <a:lnTo>
                    <a:pt x="1056" y="338"/>
                  </a:lnTo>
                  <a:lnTo>
                    <a:pt x="1056" y="340"/>
                  </a:lnTo>
                  <a:lnTo>
                    <a:pt x="1056" y="342"/>
                  </a:lnTo>
                  <a:lnTo>
                    <a:pt x="1058" y="342"/>
                  </a:lnTo>
                  <a:lnTo>
                    <a:pt x="1058" y="343"/>
                  </a:lnTo>
                  <a:close/>
                  <a:moveTo>
                    <a:pt x="430" y="340"/>
                  </a:moveTo>
                  <a:lnTo>
                    <a:pt x="428" y="340"/>
                  </a:lnTo>
                  <a:lnTo>
                    <a:pt x="428" y="338"/>
                  </a:lnTo>
                  <a:lnTo>
                    <a:pt x="426" y="338"/>
                  </a:lnTo>
                  <a:lnTo>
                    <a:pt x="428" y="338"/>
                  </a:lnTo>
                  <a:lnTo>
                    <a:pt x="428" y="340"/>
                  </a:lnTo>
                  <a:lnTo>
                    <a:pt x="430" y="340"/>
                  </a:lnTo>
                  <a:close/>
                  <a:moveTo>
                    <a:pt x="1052" y="343"/>
                  </a:moveTo>
                  <a:lnTo>
                    <a:pt x="1054" y="345"/>
                  </a:lnTo>
                  <a:lnTo>
                    <a:pt x="1054" y="347"/>
                  </a:lnTo>
                  <a:lnTo>
                    <a:pt x="1052" y="347"/>
                  </a:lnTo>
                  <a:lnTo>
                    <a:pt x="1052" y="349"/>
                  </a:lnTo>
                  <a:lnTo>
                    <a:pt x="1054" y="349"/>
                  </a:lnTo>
                  <a:lnTo>
                    <a:pt x="1054" y="351"/>
                  </a:lnTo>
                  <a:lnTo>
                    <a:pt x="1052" y="351"/>
                  </a:lnTo>
                  <a:lnTo>
                    <a:pt x="1054" y="351"/>
                  </a:lnTo>
                  <a:lnTo>
                    <a:pt x="1054" y="353"/>
                  </a:lnTo>
                  <a:lnTo>
                    <a:pt x="1054" y="351"/>
                  </a:lnTo>
                  <a:lnTo>
                    <a:pt x="1052" y="353"/>
                  </a:lnTo>
                  <a:lnTo>
                    <a:pt x="1054" y="353"/>
                  </a:lnTo>
                  <a:lnTo>
                    <a:pt x="1052" y="353"/>
                  </a:lnTo>
                  <a:lnTo>
                    <a:pt x="1050" y="353"/>
                  </a:lnTo>
                  <a:lnTo>
                    <a:pt x="1050" y="351"/>
                  </a:lnTo>
                  <a:lnTo>
                    <a:pt x="1050" y="349"/>
                  </a:lnTo>
                  <a:lnTo>
                    <a:pt x="1046" y="347"/>
                  </a:lnTo>
                  <a:lnTo>
                    <a:pt x="1045" y="345"/>
                  </a:lnTo>
                  <a:lnTo>
                    <a:pt x="1045" y="343"/>
                  </a:lnTo>
                  <a:lnTo>
                    <a:pt x="1045" y="342"/>
                  </a:lnTo>
                  <a:lnTo>
                    <a:pt x="1045" y="340"/>
                  </a:lnTo>
                  <a:lnTo>
                    <a:pt x="1046" y="338"/>
                  </a:lnTo>
                  <a:lnTo>
                    <a:pt x="1046" y="336"/>
                  </a:lnTo>
                  <a:lnTo>
                    <a:pt x="1048" y="336"/>
                  </a:lnTo>
                  <a:lnTo>
                    <a:pt x="1048" y="338"/>
                  </a:lnTo>
                  <a:lnTo>
                    <a:pt x="1050" y="338"/>
                  </a:lnTo>
                  <a:lnTo>
                    <a:pt x="1052" y="340"/>
                  </a:lnTo>
                  <a:lnTo>
                    <a:pt x="1052" y="342"/>
                  </a:lnTo>
                  <a:lnTo>
                    <a:pt x="1052" y="343"/>
                  </a:lnTo>
                  <a:close/>
                  <a:moveTo>
                    <a:pt x="1156" y="332"/>
                  </a:moveTo>
                  <a:lnTo>
                    <a:pt x="1158" y="332"/>
                  </a:lnTo>
                  <a:lnTo>
                    <a:pt x="1160" y="332"/>
                  </a:lnTo>
                  <a:lnTo>
                    <a:pt x="1162" y="334"/>
                  </a:lnTo>
                  <a:lnTo>
                    <a:pt x="1167" y="336"/>
                  </a:lnTo>
                  <a:lnTo>
                    <a:pt x="1167" y="338"/>
                  </a:lnTo>
                  <a:lnTo>
                    <a:pt x="1164" y="336"/>
                  </a:lnTo>
                  <a:lnTo>
                    <a:pt x="1160" y="334"/>
                  </a:lnTo>
                  <a:lnTo>
                    <a:pt x="1156" y="334"/>
                  </a:lnTo>
                  <a:lnTo>
                    <a:pt x="1156" y="332"/>
                  </a:lnTo>
                  <a:close/>
                  <a:moveTo>
                    <a:pt x="624" y="334"/>
                  </a:moveTo>
                  <a:lnTo>
                    <a:pt x="626" y="334"/>
                  </a:lnTo>
                  <a:lnTo>
                    <a:pt x="626" y="332"/>
                  </a:lnTo>
                  <a:lnTo>
                    <a:pt x="626" y="334"/>
                  </a:lnTo>
                  <a:lnTo>
                    <a:pt x="626" y="336"/>
                  </a:lnTo>
                  <a:lnTo>
                    <a:pt x="626" y="338"/>
                  </a:lnTo>
                  <a:lnTo>
                    <a:pt x="626" y="340"/>
                  </a:lnTo>
                  <a:lnTo>
                    <a:pt x="624" y="340"/>
                  </a:lnTo>
                  <a:lnTo>
                    <a:pt x="624" y="342"/>
                  </a:lnTo>
                  <a:lnTo>
                    <a:pt x="622" y="342"/>
                  </a:lnTo>
                  <a:lnTo>
                    <a:pt x="622" y="340"/>
                  </a:lnTo>
                  <a:lnTo>
                    <a:pt x="620" y="340"/>
                  </a:lnTo>
                  <a:lnTo>
                    <a:pt x="620" y="342"/>
                  </a:lnTo>
                  <a:lnTo>
                    <a:pt x="620" y="340"/>
                  </a:lnTo>
                  <a:lnTo>
                    <a:pt x="618" y="340"/>
                  </a:lnTo>
                  <a:lnTo>
                    <a:pt x="616" y="340"/>
                  </a:lnTo>
                  <a:lnTo>
                    <a:pt x="616" y="338"/>
                  </a:lnTo>
                  <a:lnTo>
                    <a:pt x="618" y="336"/>
                  </a:lnTo>
                  <a:lnTo>
                    <a:pt x="620" y="334"/>
                  </a:lnTo>
                  <a:lnTo>
                    <a:pt x="620" y="332"/>
                  </a:lnTo>
                  <a:lnTo>
                    <a:pt x="622" y="332"/>
                  </a:lnTo>
                  <a:lnTo>
                    <a:pt x="624" y="334"/>
                  </a:lnTo>
                  <a:close/>
                  <a:moveTo>
                    <a:pt x="424" y="330"/>
                  </a:moveTo>
                  <a:lnTo>
                    <a:pt x="422" y="328"/>
                  </a:lnTo>
                  <a:lnTo>
                    <a:pt x="424" y="328"/>
                  </a:lnTo>
                  <a:lnTo>
                    <a:pt x="424" y="330"/>
                  </a:lnTo>
                  <a:close/>
                  <a:moveTo>
                    <a:pt x="651" y="326"/>
                  </a:moveTo>
                  <a:lnTo>
                    <a:pt x="651" y="328"/>
                  </a:lnTo>
                  <a:lnTo>
                    <a:pt x="651" y="330"/>
                  </a:lnTo>
                  <a:lnTo>
                    <a:pt x="649" y="330"/>
                  </a:lnTo>
                  <a:lnTo>
                    <a:pt x="651" y="332"/>
                  </a:lnTo>
                  <a:lnTo>
                    <a:pt x="649" y="332"/>
                  </a:lnTo>
                  <a:lnTo>
                    <a:pt x="649" y="334"/>
                  </a:lnTo>
                  <a:lnTo>
                    <a:pt x="647" y="334"/>
                  </a:lnTo>
                  <a:lnTo>
                    <a:pt x="647" y="336"/>
                  </a:lnTo>
                  <a:lnTo>
                    <a:pt x="645" y="336"/>
                  </a:lnTo>
                  <a:lnTo>
                    <a:pt x="645" y="334"/>
                  </a:lnTo>
                  <a:lnTo>
                    <a:pt x="645" y="332"/>
                  </a:lnTo>
                  <a:lnTo>
                    <a:pt x="645" y="334"/>
                  </a:lnTo>
                  <a:lnTo>
                    <a:pt x="643" y="334"/>
                  </a:lnTo>
                  <a:lnTo>
                    <a:pt x="643" y="332"/>
                  </a:lnTo>
                  <a:lnTo>
                    <a:pt x="643" y="330"/>
                  </a:lnTo>
                  <a:lnTo>
                    <a:pt x="643" y="328"/>
                  </a:lnTo>
                  <a:lnTo>
                    <a:pt x="643" y="326"/>
                  </a:lnTo>
                  <a:lnTo>
                    <a:pt x="643" y="324"/>
                  </a:lnTo>
                  <a:lnTo>
                    <a:pt x="643" y="322"/>
                  </a:lnTo>
                  <a:lnTo>
                    <a:pt x="645" y="322"/>
                  </a:lnTo>
                  <a:lnTo>
                    <a:pt x="647" y="322"/>
                  </a:lnTo>
                  <a:lnTo>
                    <a:pt x="647" y="324"/>
                  </a:lnTo>
                  <a:lnTo>
                    <a:pt x="649" y="324"/>
                  </a:lnTo>
                  <a:lnTo>
                    <a:pt x="649" y="326"/>
                  </a:lnTo>
                  <a:lnTo>
                    <a:pt x="651" y="326"/>
                  </a:lnTo>
                  <a:close/>
                  <a:moveTo>
                    <a:pt x="653" y="326"/>
                  </a:moveTo>
                  <a:lnTo>
                    <a:pt x="651" y="324"/>
                  </a:lnTo>
                  <a:lnTo>
                    <a:pt x="649" y="324"/>
                  </a:lnTo>
                  <a:lnTo>
                    <a:pt x="649" y="322"/>
                  </a:lnTo>
                  <a:lnTo>
                    <a:pt x="649" y="320"/>
                  </a:lnTo>
                  <a:lnTo>
                    <a:pt x="649" y="319"/>
                  </a:lnTo>
                  <a:lnTo>
                    <a:pt x="651" y="319"/>
                  </a:lnTo>
                  <a:lnTo>
                    <a:pt x="651" y="317"/>
                  </a:lnTo>
                  <a:lnTo>
                    <a:pt x="651" y="319"/>
                  </a:lnTo>
                  <a:lnTo>
                    <a:pt x="653" y="319"/>
                  </a:lnTo>
                  <a:lnTo>
                    <a:pt x="653" y="320"/>
                  </a:lnTo>
                  <a:lnTo>
                    <a:pt x="653" y="322"/>
                  </a:lnTo>
                  <a:lnTo>
                    <a:pt x="653" y="326"/>
                  </a:lnTo>
                  <a:close/>
                  <a:moveTo>
                    <a:pt x="808" y="319"/>
                  </a:moveTo>
                  <a:lnTo>
                    <a:pt x="808" y="317"/>
                  </a:lnTo>
                  <a:lnTo>
                    <a:pt x="810" y="317"/>
                  </a:lnTo>
                  <a:lnTo>
                    <a:pt x="810" y="319"/>
                  </a:lnTo>
                  <a:lnTo>
                    <a:pt x="808" y="319"/>
                  </a:lnTo>
                  <a:lnTo>
                    <a:pt x="810" y="319"/>
                  </a:lnTo>
                  <a:lnTo>
                    <a:pt x="810" y="320"/>
                  </a:lnTo>
                  <a:lnTo>
                    <a:pt x="810" y="322"/>
                  </a:lnTo>
                  <a:lnTo>
                    <a:pt x="810" y="320"/>
                  </a:lnTo>
                  <a:lnTo>
                    <a:pt x="808" y="320"/>
                  </a:lnTo>
                  <a:lnTo>
                    <a:pt x="808" y="319"/>
                  </a:lnTo>
                  <a:lnTo>
                    <a:pt x="808" y="317"/>
                  </a:lnTo>
                  <a:lnTo>
                    <a:pt x="808" y="319"/>
                  </a:lnTo>
                  <a:close/>
                  <a:moveTo>
                    <a:pt x="79" y="319"/>
                  </a:moveTo>
                  <a:lnTo>
                    <a:pt x="81" y="319"/>
                  </a:lnTo>
                  <a:lnTo>
                    <a:pt x="81" y="320"/>
                  </a:lnTo>
                  <a:lnTo>
                    <a:pt x="79" y="320"/>
                  </a:lnTo>
                  <a:lnTo>
                    <a:pt x="77" y="320"/>
                  </a:lnTo>
                  <a:lnTo>
                    <a:pt x="77" y="319"/>
                  </a:lnTo>
                  <a:lnTo>
                    <a:pt x="77" y="317"/>
                  </a:lnTo>
                  <a:lnTo>
                    <a:pt x="77" y="315"/>
                  </a:lnTo>
                  <a:lnTo>
                    <a:pt x="79" y="317"/>
                  </a:lnTo>
                  <a:lnTo>
                    <a:pt x="79" y="319"/>
                  </a:lnTo>
                  <a:close/>
                  <a:moveTo>
                    <a:pt x="626" y="320"/>
                  </a:moveTo>
                  <a:lnTo>
                    <a:pt x="626" y="319"/>
                  </a:lnTo>
                  <a:lnTo>
                    <a:pt x="628" y="319"/>
                  </a:lnTo>
                  <a:lnTo>
                    <a:pt x="628" y="317"/>
                  </a:lnTo>
                  <a:lnTo>
                    <a:pt x="626" y="317"/>
                  </a:lnTo>
                  <a:lnTo>
                    <a:pt x="626" y="315"/>
                  </a:lnTo>
                  <a:lnTo>
                    <a:pt x="628" y="313"/>
                  </a:lnTo>
                  <a:lnTo>
                    <a:pt x="628" y="315"/>
                  </a:lnTo>
                  <a:lnTo>
                    <a:pt x="630" y="317"/>
                  </a:lnTo>
                  <a:lnTo>
                    <a:pt x="628" y="319"/>
                  </a:lnTo>
                  <a:lnTo>
                    <a:pt x="626" y="319"/>
                  </a:lnTo>
                  <a:lnTo>
                    <a:pt x="626" y="320"/>
                  </a:lnTo>
                  <a:close/>
                  <a:moveTo>
                    <a:pt x="803" y="307"/>
                  </a:moveTo>
                  <a:lnTo>
                    <a:pt x="803" y="309"/>
                  </a:lnTo>
                  <a:lnTo>
                    <a:pt x="805" y="309"/>
                  </a:lnTo>
                  <a:lnTo>
                    <a:pt x="805" y="311"/>
                  </a:lnTo>
                  <a:lnTo>
                    <a:pt x="805" y="313"/>
                  </a:lnTo>
                  <a:lnTo>
                    <a:pt x="805" y="315"/>
                  </a:lnTo>
                  <a:lnTo>
                    <a:pt x="803" y="315"/>
                  </a:lnTo>
                  <a:lnTo>
                    <a:pt x="803" y="313"/>
                  </a:lnTo>
                  <a:lnTo>
                    <a:pt x="801" y="313"/>
                  </a:lnTo>
                  <a:lnTo>
                    <a:pt x="803" y="313"/>
                  </a:lnTo>
                  <a:lnTo>
                    <a:pt x="803" y="311"/>
                  </a:lnTo>
                  <a:lnTo>
                    <a:pt x="801" y="311"/>
                  </a:lnTo>
                  <a:lnTo>
                    <a:pt x="803" y="309"/>
                  </a:lnTo>
                  <a:lnTo>
                    <a:pt x="801" y="309"/>
                  </a:lnTo>
                  <a:lnTo>
                    <a:pt x="803" y="309"/>
                  </a:lnTo>
                  <a:lnTo>
                    <a:pt x="801" y="307"/>
                  </a:lnTo>
                  <a:lnTo>
                    <a:pt x="801" y="309"/>
                  </a:lnTo>
                  <a:lnTo>
                    <a:pt x="801" y="311"/>
                  </a:lnTo>
                  <a:lnTo>
                    <a:pt x="801" y="309"/>
                  </a:lnTo>
                  <a:lnTo>
                    <a:pt x="801" y="307"/>
                  </a:lnTo>
                  <a:lnTo>
                    <a:pt x="803" y="307"/>
                  </a:lnTo>
                  <a:close/>
                  <a:moveTo>
                    <a:pt x="997" y="305"/>
                  </a:moveTo>
                  <a:lnTo>
                    <a:pt x="997" y="307"/>
                  </a:lnTo>
                  <a:lnTo>
                    <a:pt x="998" y="307"/>
                  </a:lnTo>
                  <a:lnTo>
                    <a:pt x="998" y="309"/>
                  </a:lnTo>
                  <a:lnTo>
                    <a:pt x="1000" y="311"/>
                  </a:lnTo>
                  <a:lnTo>
                    <a:pt x="998" y="311"/>
                  </a:lnTo>
                  <a:lnTo>
                    <a:pt x="998" y="313"/>
                  </a:lnTo>
                  <a:lnTo>
                    <a:pt x="998" y="315"/>
                  </a:lnTo>
                  <a:lnTo>
                    <a:pt x="997" y="315"/>
                  </a:lnTo>
                  <a:lnTo>
                    <a:pt x="997" y="313"/>
                  </a:lnTo>
                  <a:lnTo>
                    <a:pt x="997" y="315"/>
                  </a:lnTo>
                  <a:lnTo>
                    <a:pt x="995" y="315"/>
                  </a:lnTo>
                  <a:lnTo>
                    <a:pt x="997" y="317"/>
                  </a:lnTo>
                  <a:lnTo>
                    <a:pt x="995" y="317"/>
                  </a:lnTo>
                  <a:lnTo>
                    <a:pt x="995" y="319"/>
                  </a:lnTo>
                  <a:lnTo>
                    <a:pt x="993" y="320"/>
                  </a:lnTo>
                  <a:lnTo>
                    <a:pt x="991" y="322"/>
                  </a:lnTo>
                  <a:lnTo>
                    <a:pt x="991" y="324"/>
                  </a:lnTo>
                  <a:lnTo>
                    <a:pt x="991" y="326"/>
                  </a:lnTo>
                  <a:lnTo>
                    <a:pt x="991" y="328"/>
                  </a:lnTo>
                  <a:lnTo>
                    <a:pt x="989" y="328"/>
                  </a:lnTo>
                  <a:lnTo>
                    <a:pt x="987" y="328"/>
                  </a:lnTo>
                  <a:lnTo>
                    <a:pt x="985" y="328"/>
                  </a:lnTo>
                  <a:lnTo>
                    <a:pt x="985" y="330"/>
                  </a:lnTo>
                  <a:lnTo>
                    <a:pt x="983" y="330"/>
                  </a:lnTo>
                  <a:lnTo>
                    <a:pt x="983" y="332"/>
                  </a:lnTo>
                  <a:lnTo>
                    <a:pt x="983" y="330"/>
                  </a:lnTo>
                  <a:lnTo>
                    <a:pt x="981" y="330"/>
                  </a:lnTo>
                  <a:lnTo>
                    <a:pt x="981" y="328"/>
                  </a:lnTo>
                  <a:lnTo>
                    <a:pt x="981" y="326"/>
                  </a:lnTo>
                  <a:lnTo>
                    <a:pt x="981" y="324"/>
                  </a:lnTo>
                  <a:lnTo>
                    <a:pt x="983" y="320"/>
                  </a:lnTo>
                  <a:lnTo>
                    <a:pt x="985" y="320"/>
                  </a:lnTo>
                  <a:lnTo>
                    <a:pt x="985" y="319"/>
                  </a:lnTo>
                  <a:lnTo>
                    <a:pt x="985" y="320"/>
                  </a:lnTo>
                  <a:lnTo>
                    <a:pt x="985" y="319"/>
                  </a:lnTo>
                  <a:lnTo>
                    <a:pt x="987" y="319"/>
                  </a:lnTo>
                  <a:lnTo>
                    <a:pt x="989" y="319"/>
                  </a:lnTo>
                  <a:lnTo>
                    <a:pt x="989" y="317"/>
                  </a:lnTo>
                  <a:lnTo>
                    <a:pt x="989" y="315"/>
                  </a:lnTo>
                  <a:lnTo>
                    <a:pt x="991" y="313"/>
                  </a:lnTo>
                  <a:lnTo>
                    <a:pt x="991" y="311"/>
                  </a:lnTo>
                  <a:lnTo>
                    <a:pt x="993" y="313"/>
                  </a:lnTo>
                  <a:lnTo>
                    <a:pt x="993" y="311"/>
                  </a:lnTo>
                  <a:lnTo>
                    <a:pt x="991" y="309"/>
                  </a:lnTo>
                  <a:lnTo>
                    <a:pt x="993" y="309"/>
                  </a:lnTo>
                  <a:lnTo>
                    <a:pt x="993" y="307"/>
                  </a:lnTo>
                  <a:lnTo>
                    <a:pt x="995" y="307"/>
                  </a:lnTo>
                  <a:lnTo>
                    <a:pt x="997" y="305"/>
                  </a:lnTo>
                  <a:close/>
                  <a:moveTo>
                    <a:pt x="88" y="305"/>
                  </a:moveTo>
                  <a:lnTo>
                    <a:pt x="90" y="305"/>
                  </a:lnTo>
                  <a:lnTo>
                    <a:pt x="90" y="307"/>
                  </a:lnTo>
                  <a:lnTo>
                    <a:pt x="92" y="307"/>
                  </a:lnTo>
                  <a:lnTo>
                    <a:pt x="92" y="309"/>
                  </a:lnTo>
                  <a:lnTo>
                    <a:pt x="90" y="309"/>
                  </a:lnTo>
                  <a:lnTo>
                    <a:pt x="86" y="307"/>
                  </a:lnTo>
                  <a:lnTo>
                    <a:pt x="86" y="305"/>
                  </a:lnTo>
                  <a:lnTo>
                    <a:pt x="88" y="305"/>
                  </a:lnTo>
                  <a:close/>
                  <a:moveTo>
                    <a:pt x="970" y="307"/>
                  </a:moveTo>
                  <a:lnTo>
                    <a:pt x="968" y="307"/>
                  </a:lnTo>
                  <a:lnTo>
                    <a:pt x="968" y="305"/>
                  </a:lnTo>
                  <a:lnTo>
                    <a:pt x="970" y="305"/>
                  </a:lnTo>
                  <a:lnTo>
                    <a:pt x="970" y="307"/>
                  </a:lnTo>
                  <a:close/>
                  <a:moveTo>
                    <a:pt x="945" y="305"/>
                  </a:moveTo>
                  <a:lnTo>
                    <a:pt x="947" y="305"/>
                  </a:lnTo>
                  <a:lnTo>
                    <a:pt x="947" y="307"/>
                  </a:lnTo>
                  <a:lnTo>
                    <a:pt x="949" y="309"/>
                  </a:lnTo>
                  <a:lnTo>
                    <a:pt x="947" y="309"/>
                  </a:lnTo>
                  <a:lnTo>
                    <a:pt x="945" y="307"/>
                  </a:lnTo>
                  <a:lnTo>
                    <a:pt x="943" y="307"/>
                  </a:lnTo>
                  <a:lnTo>
                    <a:pt x="943" y="309"/>
                  </a:lnTo>
                  <a:lnTo>
                    <a:pt x="941" y="307"/>
                  </a:lnTo>
                  <a:lnTo>
                    <a:pt x="941" y="305"/>
                  </a:lnTo>
                  <a:lnTo>
                    <a:pt x="943" y="305"/>
                  </a:lnTo>
                  <a:lnTo>
                    <a:pt x="945" y="305"/>
                  </a:lnTo>
                  <a:close/>
                  <a:moveTo>
                    <a:pt x="808" y="305"/>
                  </a:moveTo>
                  <a:lnTo>
                    <a:pt x="808" y="307"/>
                  </a:lnTo>
                  <a:lnTo>
                    <a:pt x="810" y="307"/>
                  </a:lnTo>
                  <a:lnTo>
                    <a:pt x="810" y="309"/>
                  </a:lnTo>
                  <a:lnTo>
                    <a:pt x="808" y="309"/>
                  </a:lnTo>
                  <a:lnTo>
                    <a:pt x="808" y="311"/>
                  </a:lnTo>
                  <a:lnTo>
                    <a:pt x="808" y="313"/>
                  </a:lnTo>
                  <a:lnTo>
                    <a:pt x="806" y="313"/>
                  </a:lnTo>
                  <a:lnTo>
                    <a:pt x="806" y="311"/>
                  </a:lnTo>
                  <a:lnTo>
                    <a:pt x="805" y="311"/>
                  </a:lnTo>
                  <a:lnTo>
                    <a:pt x="805" y="309"/>
                  </a:lnTo>
                  <a:lnTo>
                    <a:pt x="805" y="307"/>
                  </a:lnTo>
                  <a:lnTo>
                    <a:pt x="806" y="305"/>
                  </a:lnTo>
                  <a:lnTo>
                    <a:pt x="806" y="303"/>
                  </a:lnTo>
                  <a:lnTo>
                    <a:pt x="808" y="305"/>
                  </a:lnTo>
                  <a:lnTo>
                    <a:pt x="808" y="303"/>
                  </a:lnTo>
                  <a:lnTo>
                    <a:pt x="808" y="305"/>
                  </a:lnTo>
                  <a:lnTo>
                    <a:pt x="810" y="305"/>
                  </a:lnTo>
                  <a:lnTo>
                    <a:pt x="808" y="305"/>
                  </a:lnTo>
                  <a:close/>
                  <a:moveTo>
                    <a:pt x="1018" y="305"/>
                  </a:moveTo>
                  <a:lnTo>
                    <a:pt x="1020" y="305"/>
                  </a:lnTo>
                  <a:lnTo>
                    <a:pt x="1023" y="305"/>
                  </a:lnTo>
                  <a:lnTo>
                    <a:pt x="1025" y="307"/>
                  </a:lnTo>
                  <a:lnTo>
                    <a:pt x="1025" y="309"/>
                  </a:lnTo>
                  <a:lnTo>
                    <a:pt x="1023" y="309"/>
                  </a:lnTo>
                  <a:lnTo>
                    <a:pt x="1023" y="311"/>
                  </a:lnTo>
                  <a:lnTo>
                    <a:pt x="1021" y="311"/>
                  </a:lnTo>
                  <a:lnTo>
                    <a:pt x="1021" y="313"/>
                  </a:lnTo>
                  <a:lnTo>
                    <a:pt x="1020" y="313"/>
                  </a:lnTo>
                  <a:lnTo>
                    <a:pt x="1020" y="315"/>
                  </a:lnTo>
                  <a:lnTo>
                    <a:pt x="1020" y="317"/>
                  </a:lnTo>
                  <a:lnTo>
                    <a:pt x="1021" y="317"/>
                  </a:lnTo>
                  <a:lnTo>
                    <a:pt x="1020" y="319"/>
                  </a:lnTo>
                  <a:lnTo>
                    <a:pt x="1021" y="319"/>
                  </a:lnTo>
                  <a:lnTo>
                    <a:pt x="1020" y="319"/>
                  </a:lnTo>
                  <a:lnTo>
                    <a:pt x="1020" y="317"/>
                  </a:lnTo>
                  <a:lnTo>
                    <a:pt x="1018" y="317"/>
                  </a:lnTo>
                  <a:lnTo>
                    <a:pt x="1018" y="319"/>
                  </a:lnTo>
                  <a:lnTo>
                    <a:pt x="1016" y="319"/>
                  </a:lnTo>
                  <a:lnTo>
                    <a:pt x="1016" y="317"/>
                  </a:lnTo>
                  <a:lnTo>
                    <a:pt x="1014" y="315"/>
                  </a:lnTo>
                  <a:lnTo>
                    <a:pt x="1014" y="313"/>
                  </a:lnTo>
                  <a:lnTo>
                    <a:pt x="1014" y="311"/>
                  </a:lnTo>
                  <a:lnTo>
                    <a:pt x="1014" y="309"/>
                  </a:lnTo>
                  <a:lnTo>
                    <a:pt x="1014" y="307"/>
                  </a:lnTo>
                  <a:lnTo>
                    <a:pt x="1014" y="305"/>
                  </a:lnTo>
                  <a:lnTo>
                    <a:pt x="1016" y="303"/>
                  </a:lnTo>
                  <a:lnTo>
                    <a:pt x="1018" y="303"/>
                  </a:lnTo>
                  <a:lnTo>
                    <a:pt x="1018" y="305"/>
                  </a:lnTo>
                  <a:close/>
                  <a:moveTo>
                    <a:pt x="84" y="301"/>
                  </a:moveTo>
                  <a:lnTo>
                    <a:pt x="86" y="303"/>
                  </a:lnTo>
                  <a:lnTo>
                    <a:pt x="84" y="303"/>
                  </a:lnTo>
                  <a:lnTo>
                    <a:pt x="84" y="301"/>
                  </a:lnTo>
                  <a:lnTo>
                    <a:pt x="83" y="301"/>
                  </a:lnTo>
                  <a:lnTo>
                    <a:pt x="84" y="301"/>
                  </a:lnTo>
                  <a:close/>
                  <a:moveTo>
                    <a:pt x="634" y="299"/>
                  </a:moveTo>
                  <a:lnTo>
                    <a:pt x="634" y="297"/>
                  </a:lnTo>
                  <a:lnTo>
                    <a:pt x="634" y="299"/>
                  </a:lnTo>
                  <a:lnTo>
                    <a:pt x="636" y="299"/>
                  </a:lnTo>
                  <a:lnTo>
                    <a:pt x="636" y="301"/>
                  </a:lnTo>
                  <a:lnTo>
                    <a:pt x="637" y="301"/>
                  </a:lnTo>
                  <a:lnTo>
                    <a:pt x="637" y="303"/>
                  </a:lnTo>
                  <a:lnTo>
                    <a:pt x="636" y="303"/>
                  </a:lnTo>
                  <a:lnTo>
                    <a:pt x="636" y="305"/>
                  </a:lnTo>
                  <a:lnTo>
                    <a:pt x="634" y="305"/>
                  </a:lnTo>
                  <a:lnTo>
                    <a:pt x="634" y="307"/>
                  </a:lnTo>
                  <a:lnTo>
                    <a:pt x="632" y="307"/>
                  </a:lnTo>
                  <a:lnTo>
                    <a:pt x="634" y="307"/>
                  </a:lnTo>
                  <a:lnTo>
                    <a:pt x="634" y="305"/>
                  </a:lnTo>
                  <a:lnTo>
                    <a:pt x="632" y="303"/>
                  </a:lnTo>
                  <a:lnTo>
                    <a:pt x="634" y="303"/>
                  </a:lnTo>
                  <a:lnTo>
                    <a:pt x="634" y="301"/>
                  </a:lnTo>
                  <a:lnTo>
                    <a:pt x="632" y="301"/>
                  </a:lnTo>
                  <a:lnTo>
                    <a:pt x="632" y="299"/>
                  </a:lnTo>
                  <a:lnTo>
                    <a:pt x="632" y="297"/>
                  </a:lnTo>
                  <a:lnTo>
                    <a:pt x="634" y="297"/>
                  </a:lnTo>
                  <a:lnTo>
                    <a:pt x="634" y="299"/>
                  </a:lnTo>
                  <a:close/>
                  <a:moveTo>
                    <a:pt x="707" y="299"/>
                  </a:moveTo>
                  <a:lnTo>
                    <a:pt x="709" y="297"/>
                  </a:lnTo>
                  <a:lnTo>
                    <a:pt x="710" y="297"/>
                  </a:lnTo>
                  <a:lnTo>
                    <a:pt x="710" y="299"/>
                  </a:lnTo>
                  <a:lnTo>
                    <a:pt x="712" y="299"/>
                  </a:lnTo>
                  <a:lnTo>
                    <a:pt x="714" y="299"/>
                  </a:lnTo>
                  <a:lnTo>
                    <a:pt x="714" y="297"/>
                  </a:lnTo>
                  <a:lnTo>
                    <a:pt x="714" y="299"/>
                  </a:lnTo>
                  <a:lnTo>
                    <a:pt x="714" y="301"/>
                  </a:lnTo>
                  <a:lnTo>
                    <a:pt x="714" y="303"/>
                  </a:lnTo>
                  <a:lnTo>
                    <a:pt x="714" y="305"/>
                  </a:lnTo>
                  <a:lnTo>
                    <a:pt x="714" y="307"/>
                  </a:lnTo>
                  <a:lnTo>
                    <a:pt x="712" y="307"/>
                  </a:lnTo>
                  <a:lnTo>
                    <a:pt x="712" y="305"/>
                  </a:lnTo>
                  <a:lnTo>
                    <a:pt x="710" y="303"/>
                  </a:lnTo>
                  <a:lnTo>
                    <a:pt x="709" y="303"/>
                  </a:lnTo>
                  <a:lnTo>
                    <a:pt x="709" y="301"/>
                  </a:lnTo>
                  <a:lnTo>
                    <a:pt x="707" y="301"/>
                  </a:lnTo>
                  <a:lnTo>
                    <a:pt x="707" y="299"/>
                  </a:lnTo>
                  <a:lnTo>
                    <a:pt x="705" y="297"/>
                  </a:lnTo>
                  <a:lnTo>
                    <a:pt x="707" y="297"/>
                  </a:lnTo>
                  <a:lnTo>
                    <a:pt x="707" y="299"/>
                  </a:lnTo>
                  <a:close/>
                  <a:moveTo>
                    <a:pt x="1173" y="299"/>
                  </a:moveTo>
                  <a:lnTo>
                    <a:pt x="1169" y="299"/>
                  </a:lnTo>
                  <a:lnTo>
                    <a:pt x="1169" y="301"/>
                  </a:lnTo>
                  <a:lnTo>
                    <a:pt x="1171" y="301"/>
                  </a:lnTo>
                  <a:lnTo>
                    <a:pt x="1169" y="301"/>
                  </a:lnTo>
                  <a:lnTo>
                    <a:pt x="1167" y="301"/>
                  </a:lnTo>
                  <a:lnTo>
                    <a:pt x="1165" y="299"/>
                  </a:lnTo>
                  <a:lnTo>
                    <a:pt x="1167" y="299"/>
                  </a:lnTo>
                  <a:lnTo>
                    <a:pt x="1169" y="297"/>
                  </a:lnTo>
                  <a:lnTo>
                    <a:pt x="1169" y="295"/>
                  </a:lnTo>
                  <a:lnTo>
                    <a:pt x="1171" y="297"/>
                  </a:lnTo>
                  <a:lnTo>
                    <a:pt x="1173" y="297"/>
                  </a:lnTo>
                  <a:lnTo>
                    <a:pt x="1173" y="299"/>
                  </a:lnTo>
                  <a:close/>
                  <a:moveTo>
                    <a:pt x="115" y="295"/>
                  </a:moveTo>
                  <a:lnTo>
                    <a:pt x="115" y="297"/>
                  </a:lnTo>
                  <a:lnTo>
                    <a:pt x="113" y="297"/>
                  </a:lnTo>
                  <a:lnTo>
                    <a:pt x="111" y="297"/>
                  </a:lnTo>
                  <a:lnTo>
                    <a:pt x="113" y="297"/>
                  </a:lnTo>
                  <a:lnTo>
                    <a:pt x="113" y="295"/>
                  </a:lnTo>
                  <a:lnTo>
                    <a:pt x="115" y="295"/>
                  </a:lnTo>
                  <a:close/>
                  <a:moveTo>
                    <a:pt x="722" y="295"/>
                  </a:moveTo>
                  <a:lnTo>
                    <a:pt x="724" y="295"/>
                  </a:lnTo>
                  <a:lnTo>
                    <a:pt x="724" y="297"/>
                  </a:lnTo>
                  <a:lnTo>
                    <a:pt x="726" y="299"/>
                  </a:lnTo>
                  <a:lnTo>
                    <a:pt x="726" y="301"/>
                  </a:lnTo>
                  <a:lnTo>
                    <a:pt x="726" y="303"/>
                  </a:lnTo>
                  <a:lnTo>
                    <a:pt x="726" y="305"/>
                  </a:lnTo>
                  <a:lnTo>
                    <a:pt x="726" y="307"/>
                  </a:lnTo>
                  <a:lnTo>
                    <a:pt x="724" y="309"/>
                  </a:lnTo>
                  <a:lnTo>
                    <a:pt x="722" y="309"/>
                  </a:lnTo>
                  <a:lnTo>
                    <a:pt x="720" y="309"/>
                  </a:lnTo>
                  <a:lnTo>
                    <a:pt x="722" y="309"/>
                  </a:lnTo>
                  <a:lnTo>
                    <a:pt x="722" y="307"/>
                  </a:lnTo>
                  <a:lnTo>
                    <a:pt x="722" y="305"/>
                  </a:lnTo>
                  <a:lnTo>
                    <a:pt x="722" y="303"/>
                  </a:lnTo>
                  <a:lnTo>
                    <a:pt x="722" y="301"/>
                  </a:lnTo>
                  <a:lnTo>
                    <a:pt x="722" y="299"/>
                  </a:lnTo>
                  <a:lnTo>
                    <a:pt x="720" y="297"/>
                  </a:lnTo>
                  <a:lnTo>
                    <a:pt x="720" y="299"/>
                  </a:lnTo>
                  <a:lnTo>
                    <a:pt x="720" y="301"/>
                  </a:lnTo>
                  <a:lnTo>
                    <a:pt x="720" y="303"/>
                  </a:lnTo>
                  <a:lnTo>
                    <a:pt x="718" y="305"/>
                  </a:lnTo>
                  <a:lnTo>
                    <a:pt x="718" y="307"/>
                  </a:lnTo>
                  <a:lnTo>
                    <a:pt x="718" y="309"/>
                  </a:lnTo>
                  <a:lnTo>
                    <a:pt x="718" y="307"/>
                  </a:lnTo>
                  <a:lnTo>
                    <a:pt x="716" y="307"/>
                  </a:lnTo>
                  <a:lnTo>
                    <a:pt x="716" y="305"/>
                  </a:lnTo>
                  <a:lnTo>
                    <a:pt x="718" y="305"/>
                  </a:lnTo>
                  <a:lnTo>
                    <a:pt x="716" y="303"/>
                  </a:lnTo>
                  <a:lnTo>
                    <a:pt x="716" y="301"/>
                  </a:lnTo>
                  <a:lnTo>
                    <a:pt x="718" y="301"/>
                  </a:lnTo>
                  <a:lnTo>
                    <a:pt x="718" y="299"/>
                  </a:lnTo>
                  <a:lnTo>
                    <a:pt x="718" y="297"/>
                  </a:lnTo>
                  <a:lnTo>
                    <a:pt x="718" y="295"/>
                  </a:lnTo>
                  <a:lnTo>
                    <a:pt x="720" y="295"/>
                  </a:lnTo>
                  <a:lnTo>
                    <a:pt x="722" y="295"/>
                  </a:lnTo>
                  <a:close/>
                  <a:moveTo>
                    <a:pt x="35" y="297"/>
                  </a:moveTo>
                  <a:lnTo>
                    <a:pt x="33" y="297"/>
                  </a:lnTo>
                  <a:lnTo>
                    <a:pt x="31" y="297"/>
                  </a:lnTo>
                  <a:lnTo>
                    <a:pt x="31" y="299"/>
                  </a:lnTo>
                  <a:lnTo>
                    <a:pt x="29" y="299"/>
                  </a:lnTo>
                  <a:lnTo>
                    <a:pt x="29" y="297"/>
                  </a:lnTo>
                  <a:lnTo>
                    <a:pt x="27" y="297"/>
                  </a:lnTo>
                  <a:lnTo>
                    <a:pt x="29" y="295"/>
                  </a:lnTo>
                  <a:lnTo>
                    <a:pt x="31" y="294"/>
                  </a:lnTo>
                  <a:lnTo>
                    <a:pt x="33" y="295"/>
                  </a:lnTo>
                  <a:lnTo>
                    <a:pt x="35" y="295"/>
                  </a:lnTo>
                  <a:lnTo>
                    <a:pt x="35" y="297"/>
                  </a:lnTo>
                  <a:close/>
                  <a:moveTo>
                    <a:pt x="88" y="297"/>
                  </a:moveTo>
                  <a:lnTo>
                    <a:pt x="86" y="297"/>
                  </a:lnTo>
                  <a:lnTo>
                    <a:pt x="86" y="295"/>
                  </a:lnTo>
                  <a:lnTo>
                    <a:pt x="88" y="295"/>
                  </a:lnTo>
                  <a:lnTo>
                    <a:pt x="88" y="294"/>
                  </a:lnTo>
                  <a:lnTo>
                    <a:pt x="90" y="294"/>
                  </a:lnTo>
                  <a:lnTo>
                    <a:pt x="90" y="295"/>
                  </a:lnTo>
                  <a:lnTo>
                    <a:pt x="88" y="297"/>
                  </a:lnTo>
                  <a:close/>
                  <a:moveTo>
                    <a:pt x="1164" y="292"/>
                  </a:moveTo>
                  <a:lnTo>
                    <a:pt x="1165" y="292"/>
                  </a:lnTo>
                  <a:lnTo>
                    <a:pt x="1165" y="294"/>
                  </a:lnTo>
                  <a:lnTo>
                    <a:pt x="1167" y="294"/>
                  </a:lnTo>
                  <a:lnTo>
                    <a:pt x="1165" y="295"/>
                  </a:lnTo>
                  <a:lnTo>
                    <a:pt x="1164" y="297"/>
                  </a:lnTo>
                  <a:lnTo>
                    <a:pt x="1164" y="299"/>
                  </a:lnTo>
                  <a:lnTo>
                    <a:pt x="1158" y="297"/>
                  </a:lnTo>
                  <a:lnTo>
                    <a:pt x="1158" y="295"/>
                  </a:lnTo>
                  <a:lnTo>
                    <a:pt x="1160" y="295"/>
                  </a:lnTo>
                  <a:lnTo>
                    <a:pt x="1162" y="294"/>
                  </a:lnTo>
                  <a:lnTo>
                    <a:pt x="1164" y="294"/>
                  </a:lnTo>
                  <a:lnTo>
                    <a:pt x="1165" y="294"/>
                  </a:lnTo>
                  <a:lnTo>
                    <a:pt x="1164" y="294"/>
                  </a:lnTo>
                  <a:lnTo>
                    <a:pt x="1164" y="292"/>
                  </a:lnTo>
                  <a:close/>
                  <a:moveTo>
                    <a:pt x="620" y="294"/>
                  </a:moveTo>
                  <a:lnTo>
                    <a:pt x="618" y="294"/>
                  </a:lnTo>
                  <a:lnTo>
                    <a:pt x="618" y="292"/>
                  </a:lnTo>
                  <a:lnTo>
                    <a:pt x="618" y="290"/>
                  </a:lnTo>
                  <a:lnTo>
                    <a:pt x="618" y="292"/>
                  </a:lnTo>
                  <a:lnTo>
                    <a:pt x="620" y="294"/>
                  </a:lnTo>
                  <a:close/>
                  <a:moveTo>
                    <a:pt x="1004" y="294"/>
                  </a:moveTo>
                  <a:lnTo>
                    <a:pt x="1004" y="295"/>
                  </a:lnTo>
                  <a:lnTo>
                    <a:pt x="1002" y="295"/>
                  </a:lnTo>
                  <a:lnTo>
                    <a:pt x="1002" y="297"/>
                  </a:lnTo>
                  <a:lnTo>
                    <a:pt x="1000" y="297"/>
                  </a:lnTo>
                  <a:lnTo>
                    <a:pt x="998" y="299"/>
                  </a:lnTo>
                  <a:lnTo>
                    <a:pt x="997" y="299"/>
                  </a:lnTo>
                  <a:lnTo>
                    <a:pt x="997" y="301"/>
                  </a:lnTo>
                  <a:lnTo>
                    <a:pt x="995" y="301"/>
                  </a:lnTo>
                  <a:lnTo>
                    <a:pt x="993" y="301"/>
                  </a:lnTo>
                  <a:lnTo>
                    <a:pt x="991" y="303"/>
                  </a:lnTo>
                  <a:lnTo>
                    <a:pt x="989" y="303"/>
                  </a:lnTo>
                  <a:lnTo>
                    <a:pt x="989" y="301"/>
                  </a:lnTo>
                  <a:lnTo>
                    <a:pt x="993" y="299"/>
                  </a:lnTo>
                  <a:lnTo>
                    <a:pt x="993" y="297"/>
                  </a:lnTo>
                  <a:lnTo>
                    <a:pt x="993" y="295"/>
                  </a:lnTo>
                  <a:lnTo>
                    <a:pt x="995" y="295"/>
                  </a:lnTo>
                  <a:lnTo>
                    <a:pt x="995" y="294"/>
                  </a:lnTo>
                  <a:lnTo>
                    <a:pt x="995" y="295"/>
                  </a:lnTo>
                  <a:lnTo>
                    <a:pt x="995" y="294"/>
                  </a:lnTo>
                  <a:lnTo>
                    <a:pt x="997" y="295"/>
                  </a:lnTo>
                  <a:lnTo>
                    <a:pt x="997" y="294"/>
                  </a:lnTo>
                  <a:lnTo>
                    <a:pt x="997" y="292"/>
                  </a:lnTo>
                  <a:lnTo>
                    <a:pt x="998" y="292"/>
                  </a:lnTo>
                  <a:lnTo>
                    <a:pt x="998" y="294"/>
                  </a:lnTo>
                  <a:lnTo>
                    <a:pt x="1000" y="294"/>
                  </a:lnTo>
                  <a:lnTo>
                    <a:pt x="998" y="292"/>
                  </a:lnTo>
                  <a:lnTo>
                    <a:pt x="998" y="290"/>
                  </a:lnTo>
                  <a:lnTo>
                    <a:pt x="1000" y="290"/>
                  </a:lnTo>
                  <a:lnTo>
                    <a:pt x="1002" y="290"/>
                  </a:lnTo>
                  <a:lnTo>
                    <a:pt x="1002" y="292"/>
                  </a:lnTo>
                  <a:lnTo>
                    <a:pt x="1004" y="292"/>
                  </a:lnTo>
                  <a:lnTo>
                    <a:pt x="1004" y="294"/>
                  </a:lnTo>
                  <a:close/>
                  <a:moveTo>
                    <a:pt x="977" y="286"/>
                  </a:moveTo>
                  <a:lnTo>
                    <a:pt x="979" y="288"/>
                  </a:lnTo>
                  <a:lnTo>
                    <a:pt x="981" y="288"/>
                  </a:lnTo>
                  <a:lnTo>
                    <a:pt x="981" y="290"/>
                  </a:lnTo>
                  <a:lnTo>
                    <a:pt x="981" y="292"/>
                  </a:lnTo>
                  <a:lnTo>
                    <a:pt x="979" y="295"/>
                  </a:lnTo>
                  <a:lnTo>
                    <a:pt x="977" y="295"/>
                  </a:lnTo>
                  <a:lnTo>
                    <a:pt x="973" y="295"/>
                  </a:lnTo>
                  <a:lnTo>
                    <a:pt x="972" y="295"/>
                  </a:lnTo>
                  <a:lnTo>
                    <a:pt x="972" y="294"/>
                  </a:lnTo>
                  <a:lnTo>
                    <a:pt x="970" y="294"/>
                  </a:lnTo>
                  <a:lnTo>
                    <a:pt x="970" y="295"/>
                  </a:lnTo>
                  <a:lnTo>
                    <a:pt x="972" y="299"/>
                  </a:lnTo>
                  <a:lnTo>
                    <a:pt x="972" y="301"/>
                  </a:lnTo>
                  <a:lnTo>
                    <a:pt x="970" y="301"/>
                  </a:lnTo>
                  <a:lnTo>
                    <a:pt x="970" y="299"/>
                  </a:lnTo>
                  <a:lnTo>
                    <a:pt x="968" y="299"/>
                  </a:lnTo>
                  <a:lnTo>
                    <a:pt x="968" y="297"/>
                  </a:lnTo>
                  <a:lnTo>
                    <a:pt x="968" y="295"/>
                  </a:lnTo>
                  <a:lnTo>
                    <a:pt x="966" y="297"/>
                  </a:lnTo>
                  <a:lnTo>
                    <a:pt x="966" y="299"/>
                  </a:lnTo>
                  <a:lnTo>
                    <a:pt x="966" y="297"/>
                  </a:lnTo>
                  <a:lnTo>
                    <a:pt x="966" y="295"/>
                  </a:lnTo>
                  <a:lnTo>
                    <a:pt x="964" y="295"/>
                  </a:lnTo>
                  <a:lnTo>
                    <a:pt x="964" y="294"/>
                  </a:lnTo>
                  <a:lnTo>
                    <a:pt x="962" y="294"/>
                  </a:lnTo>
                  <a:lnTo>
                    <a:pt x="960" y="294"/>
                  </a:lnTo>
                  <a:lnTo>
                    <a:pt x="958" y="294"/>
                  </a:lnTo>
                  <a:lnTo>
                    <a:pt x="958" y="292"/>
                  </a:lnTo>
                  <a:lnTo>
                    <a:pt x="960" y="292"/>
                  </a:lnTo>
                  <a:lnTo>
                    <a:pt x="960" y="290"/>
                  </a:lnTo>
                  <a:lnTo>
                    <a:pt x="962" y="292"/>
                  </a:lnTo>
                  <a:lnTo>
                    <a:pt x="964" y="292"/>
                  </a:lnTo>
                  <a:lnTo>
                    <a:pt x="964" y="294"/>
                  </a:lnTo>
                  <a:lnTo>
                    <a:pt x="966" y="294"/>
                  </a:lnTo>
                  <a:lnTo>
                    <a:pt x="964" y="292"/>
                  </a:lnTo>
                  <a:lnTo>
                    <a:pt x="966" y="292"/>
                  </a:lnTo>
                  <a:lnTo>
                    <a:pt x="964" y="292"/>
                  </a:lnTo>
                  <a:lnTo>
                    <a:pt x="964" y="290"/>
                  </a:lnTo>
                  <a:lnTo>
                    <a:pt x="964" y="288"/>
                  </a:lnTo>
                  <a:lnTo>
                    <a:pt x="966" y="288"/>
                  </a:lnTo>
                  <a:lnTo>
                    <a:pt x="968" y="288"/>
                  </a:lnTo>
                  <a:lnTo>
                    <a:pt x="970" y="288"/>
                  </a:lnTo>
                  <a:lnTo>
                    <a:pt x="970" y="290"/>
                  </a:lnTo>
                  <a:lnTo>
                    <a:pt x="970" y="292"/>
                  </a:lnTo>
                  <a:lnTo>
                    <a:pt x="970" y="290"/>
                  </a:lnTo>
                  <a:lnTo>
                    <a:pt x="972" y="290"/>
                  </a:lnTo>
                  <a:lnTo>
                    <a:pt x="973" y="290"/>
                  </a:lnTo>
                  <a:lnTo>
                    <a:pt x="975" y="290"/>
                  </a:lnTo>
                  <a:lnTo>
                    <a:pt x="975" y="288"/>
                  </a:lnTo>
                  <a:lnTo>
                    <a:pt x="975" y="286"/>
                  </a:lnTo>
                  <a:lnTo>
                    <a:pt x="977" y="286"/>
                  </a:lnTo>
                  <a:close/>
                  <a:moveTo>
                    <a:pt x="931" y="290"/>
                  </a:moveTo>
                  <a:lnTo>
                    <a:pt x="929" y="290"/>
                  </a:lnTo>
                  <a:lnTo>
                    <a:pt x="927" y="288"/>
                  </a:lnTo>
                  <a:lnTo>
                    <a:pt x="925" y="288"/>
                  </a:lnTo>
                  <a:lnTo>
                    <a:pt x="927" y="286"/>
                  </a:lnTo>
                  <a:lnTo>
                    <a:pt x="929" y="286"/>
                  </a:lnTo>
                  <a:lnTo>
                    <a:pt x="931" y="288"/>
                  </a:lnTo>
                  <a:lnTo>
                    <a:pt x="931" y="290"/>
                  </a:lnTo>
                  <a:close/>
                  <a:moveTo>
                    <a:pt x="916" y="288"/>
                  </a:moveTo>
                  <a:lnTo>
                    <a:pt x="914" y="288"/>
                  </a:lnTo>
                  <a:lnTo>
                    <a:pt x="914" y="290"/>
                  </a:lnTo>
                  <a:lnTo>
                    <a:pt x="912" y="290"/>
                  </a:lnTo>
                  <a:lnTo>
                    <a:pt x="914" y="292"/>
                  </a:lnTo>
                  <a:lnTo>
                    <a:pt x="912" y="292"/>
                  </a:lnTo>
                  <a:lnTo>
                    <a:pt x="910" y="290"/>
                  </a:lnTo>
                  <a:lnTo>
                    <a:pt x="910" y="288"/>
                  </a:lnTo>
                  <a:lnTo>
                    <a:pt x="908" y="288"/>
                  </a:lnTo>
                  <a:lnTo>
                    <a:pt x="910" y="286"/>
                  </a:lnTo>
                  <a:lnTo>
                    <a:pt x="914" y="288"/>
                  </a:lnTo>
                  <a:lnTo>
                    <a:pt x="916" y="288"/>
                  </a:lnTo>
                  <a:close/>
                  <a:moveTo>
                    <a:pt x="783" y="286"/>
                  </a:moveTo>
                  <a:lnTo>
                    <a:pt x="783" y="284"/>
                  </a:lnTo>
                  <a:lnTo>
                    <a:pt x="785" y="284"/>
                  </a:lnTo>
                  <a:lnTo>
                    <a:pt x="785" y="286"/>
                  </a:lnTo>
                  <a:lnTo>
                    <a:pt x="783" y="286"/>
                  </a:lnTo>
                  <a:close/>
                  <a:moveTo>
                    <a:pt x="789" y="286"/>
                  </a:moveTo>
                  <a:lnTo>
                    <a:pt x="789" y="288"/>
                  </a:lnTo>
                  <a:lnTo>
                    <a:pt x="789" y="290"/>
                  </a:lnTo>
                  <a:lnTo>
                    <a:pt x="787" y="290"/>
                  </a:lnTo>
                  <a:lnTo>
                    <a:pt x="787" y="292"/>
                  </a:lnTo>
                  <a:lnTo>
                    <a:pt x="787" y="290"/>
                  </a:lnTo>
                  <a:lnTo>
                    <a:pt x="785" y="290"/>
                  </a:lnTo>
                  <a:lnTo>
                    <a:pt x="785" y="288"/>
                  </a:lnTo>
                  <a:lnTo>
                    <a:pt x="787" y="286"/>
                  </a:lnTo>
                  <a:lnTo>
                    <a:pt x="789" y="286"/>
                  </a:lnTo>
                  <a:lnTo>
                    <a:pt x="789" y="284"/>
                  </a:lnTo>
                  <a:lnTo>
                    <a:pt x="789" y="286"/>
                  </a:lnTo>
                  <a:close/>
                  <a:moveTo>
                    <a:pt x="695" y="297"/>
                  </a:moveTo>
                  <a:lnTo>
                    <a:pt x="695" y="295"/>
                  </a:lnTo>
                  <a:lnTo>
                    <a:pt x="695" y="294"/>
                  </a:lnTo>
                  <a:lnTo>
                    <a:pt x="697" y="292"/>
                  </a:lnTo>
                  <a:lnTo>
                    <a:pt x="697" y="294"/>
                  </a:lnTo>
                  <a:lnTo>
                    <a:pt x="699" y="295"/>
                  </a:lnTo>
                  <a:lnTo>
                    <a:pt x="699" y="297"/>
                  </a:lnTo>
                  <a:lnTo>
                    <a:pt x="701" y="297"/>
                  </a:lnTo>
                  <a:lnTo>
                    <a:pt x="703" y="301"/>
                  </a:lnTo>
                  <a:lnTo>
                    <a:pt x="705" y="301"/>
                  </a:lnTo>
                  <a:lnTo>
                    <a:pt x="705" y="303"/>
                  </a:lnTo>
                  <a:lnTo>
                    <a:pt x="707" y="303"/>
                  </a:lnTo>
                  <a:lnTo>
                    <a:pt x="709" y="305"/>
                  </a:lnTo>
                  <a:lnTo>
                    <a:pt x="710" y="307"/>
                  </a:lnTo>
                  <a:lnTo>
                    <a:pt x="712" y="307"/>
                  </a:lnTo>
                  <a:lnTo>
                    <a:pt x="712" y="309"/>
                  </a:lnTo>
                  <a:lnTo>
                    <a:pt x="714" y="311"/>
                  </a:lnTo>
                  <a:lnTo>
                    <a:pt x="714" y="313"/>
                  </a:lnTo>
                  <a:lnTo>
                    <a:pt x="712" y="315"/>
                  </a:lnTo>
                  <a:lnTo>
                    <a:pt x="712" y="317"/>
                  </a:lnTo>
                  <a:lnTo>
                    <a:pt x="712" y="319"/>
                  </a:lnTo>
                  <a:lnTo>
                    <a:pt x="712" y="320"/>
                  </a:lnTo>
                  <a:lnTo>
                    <a:pt x="714" y="322"/>
                  </a:lnTo>
                  <a:lnTo>
                    <a:pt x="714" y="320"/>
                  </a:lnTo>
                  <a:lnTo>
                    <a:pt x="714" y="319"/>
                  </a:lnTo>
                  <a:lnTo>
                    <a:pt x="714" y="317"/>
                  </a:lnTo>
                  <a:lnTo>
                    <a:pt x="714" y="315"/>
                  </a:lnTo>
                  <a:lnTo>
                    <a:pt x="716" y="313"/>
                  </a:lnTo>
                  <a:lnTo>
                    <a:pt x="716" y="315"/>
                  </a:lnTo>
                  <a:lnTo>
                    <a:pt x="716" y="317"/>
                  </a:lnTo>
                  <a:lnTo>
                    <a:pt x="718" y="317"/>
                  </a:lnTo>
                  <a:lnTo>
                    <a:pt x="718" y="319"/>
                  </a:lnTo>
                  <a:lnTo>
                    <a:pt x="718" y="320"/>
                  </a:lnTo>
                  <a:lnTo>
                    <a:pt x="716" y="320"/>
                  </a:lnTo>
                  <a:lnTo>
                    <a:pt x="716" y="322"/>
                  </a:lnTo>
                  <a:lnTo>
                    <a:pt x="718" y="322"/>
                  </a:lnTo>
                  <a:lnTo>
                    <a:pt x="718" y="324"/>
                  </a:lnTo>
                  <a:lnTo>
                    <a:pt x="720" y="326"/>
                  </a:lnTo>
                  <a:lnTo>
                    <a:pt x="720" y="328"/>
                  </a:lnTo>
                  <a:lnTo>
                    <a:pt x="720" y="330"/>
                  </a:lnTo>
                  <a:lnTo>
                    <a:pt x="720" y="328"/>
                  </a:lnTo>
                  <a:lnTo>
                    <a:pt x="722" y="328"/>
                  </a:lnTo>
                  <a:lnTo>
                    <a:pt x="722" y="330"/>
                  </a:lnTo>
                  <a:lnTo>
                    <a:pt x="722" y="332"/>
                  </a:lnTo>
                  <a:lnTo>
                    <a:pt x="724" y="330"/>
                  </a:lnTo>
                  <a:lnTo>
                    <a:pt x="726" y="328"/>
                  </a:lnTo>
                  <a:lnTo>
                    <a:pt x="728" y="328"/>
                  </a:lnTo>
                  <a:lnTo>
                    <a:pt x="728" y="330"/>
                  </a:lnTo>
                  <a:lnTo>
                    <a:pt x="730" y="330"/>
                  </a:lnTo>
                  <a:lnTo>
                    <a:pt x="730" y="332"/>
                  </a:lnTo>
                  <a:lnTo>
                    <a:pt x="728" y="332"/>
                  </a:lnTo>
                  <a:lnTo>
                    <a:pt x="726" y="334"/>
                  </a:lnTo>
                  <a:lnTo>
                    <a:pt x="726" y="336"/>
                  </a:lnTo>
                  <a:lnTo>
                    <a:pt x="724" y="338"/>
                  </a:lnTo>
                  <a:lnTo>
                    <a:pt x="724" y="336"/>
                  </a:lnTo>
                  <a:lnTo>
                    <a:pt x="724" y="334"/>
                  </a:lnTo>
                  <a:lnTo>
                    <a:pt x="720" y="336"/>
                  </a:lnTo>
                  <a:lnTo>
                    <a:pt x="720" y="338"/>
                  </a:lnTo>
                  <a:lnTo>
                    <a:pt x="718" y="338"/>
                  </a:lnTo>
                  <a:lnTo>
                    <a:pt x="718" y="340"/>
                  </a:lnTo>
                  <a:lnTo>
                    <a:pt x="720" y="340"/>
                  </a:lnTo>
                  <a:lnTo>
                    <a:pt x="718" y="342"/>
                  </a:lnTo>
                  <a:lnTo>
                    <a:pt x="718" y="340"/>
                  </a:lnTo>
                  <a:lnTo>
                    <a:pt x="716" y="340"/>
                  </a:lnTo>
                  <a:lnTo>
                    <a:pt x="716" y="342"/>
                  </a:lnTo>
                  <a:lnTo>
                    <a:pt x="714" y="342"/>
                  </a:lnTo>
                  <a:lnTo>
                    <a:pt x="714" y="343"/>
                  </a:lnTo>
                  <a:lnTo>
                    <a:pt x="712" y="347"/>
                  </a:lnTo>
                  <a:lnTo>
                    <a:pt x="709" y="347"/>
                  </a:lnTo>
                  <a:lnTo>
                    <a:pt x="707" y="347"/>
                  </a:lnTo>
                  <a:lnTo>
                    <a:pt x="705" y="347"/>
                  </a:lnTo>
                  <a:lnTo>
                    <a:pt x="703" y="345"/>
                  </a:lnTo>
                  <a:lnTo>
                    <a:pt x="701" y="343"/>
                  </a:lnTo>
                  <a:lnTo>
                    <a:pt x="699" y="342"/>
                  </a:lnTo>
                  <a:lnTo>
                    <a:pt x="699" y="343"/>
                  </a:lnTo>
                  <a:lnTo>
                    <a:pt x="699" y="345"/>
                  </a:lnTo>
                  <a:lnTo>
                    <a:pt x="697" y="345"/>
                  </a:lnTo>
                  <a:lnTo>
                    <a:pt x="697" y="343"/>
                  </a:lnTo>
                  <a:lnTo>
                    <a:pt x="695" y="343"/>
                  </a:lnTo>
                  <a:lnTo>
                    <a:pt x="693" y="343"/>
                  </a:lnTo>
                  <a:lnTo>
                    <a:pt x="691" y="343"/>
                  </a:lnTo>
                  <a:lnTo>
                    <a:pt x="691" y="342"/>
                  </a:lnTo>
                  <a:lnTo>
                    <a:pt x="689" y="342"/>
                  </a:lnTo>
                  <a:lnTo>
                    <a:pt x="689" y="340"/>
                  </a:lnTo>
                  <a:lnTo>
                    <a:pt x="687" y="338"/>
                  </a:lnTo>
                  <a:lnTo>
                    <a:pt x="687" y="340"/>
                  </a:lnTo>
                  <a:lnTo>
                    <a:pt x="685" y="338"/>
                  </a:lnTo>
                  <a:lnTo>
                    <a:pt x="684" y="338"/>
                  </a:lnTo>
                  <a:lnTo>
                    <a:pt x="682" y="338"/>
                  </a:lnTo>
                  <a:lnTo>
                    <a:pt x="682" y="336"/>
                  </a:lnTo>
                  <a:lnTo>
                    <a:pt x="680" y="336"/>
                  </a:lnTo>
                  <a:lnTo>
                    <a:pt x="680" y="334"/>
                  </a:lnTo>
                  <a:lnTo>
                    <a:pt x="680" y="332"/>
                  </a:lnTo>
                  <a:lnTo>
                    <a:pt x="682" y="332"/>
                  </a:lnTo>
                  <a:lnTo>
                    <a:pt x="680" y="330"/>
                  </a:lnTo>
                  <a:lnTo>
                    <a:pt x="678" y="330"/>
                  </a:lnTo>
                  <a:lnTo>
                    <a:pt x="678" y="332"/>
                  </a:lnTo>
                  <a:lnTo>
                    <a:pt x="678" y="334"/>
                  </a:lnTo>
                  <a:lnTo>
                    <a:pt x="676" y="334"/>
                  </a:lnTo>
                  <a:lnTo>
                    <a:pt x="676" y="332"/>
                  </a:lnTo>
                  <a:lnTo>
                    <a:pt x="674" y="332"/>
                  </a:lnTo>
                  <a:lnTo>
                    <a:pt x="672" y="330"/>
                  </a:lnTo>
                  <a:lnTo>
                    <a:pt x="670" y="330"/>
                  </a:lnTo>
                  <a:lnTo>
                    <a:pt x="672" y="328"/>
                  </a:lnTo>
                  <a:lnTo>
                    <a:pt x="672" y="326"/>
                  </a:lnTo>
                  <a:lnTo>
                    <a:pt x="670" y="326"/>
                  </a:lnTo>
                  <a:lnTo>
                    <a:pt x="668" y="326"/>
                  </a:lnTo>
                  <a:lnTo>
                    <a:pt x="668" y="328"/>
                  </a:lnTo>
                  <a:lnTo>
                    <a:pt x="668" y="326"/>
                  </a:lnTo>
                  <a:lnTo>
                    <a:pt x="666" y="326"/>
                  </a:lnTo>
                  <a:lnTo>
                    <a:pt x="666" y="328"/>
                  </a:lnTo>
                  <a:lnTo>
                    <a:pt x="668" y="328"/>
                  </a:lnTo>
                  <a:lnTo>
                    <a:pt x="668" y="330"/>
                  </a:lnTo>
                  <a:lnTo>
                    <a:pt x="666" y="330"/>
                  </a:lnTo>
                  <a:lnTo>
                    <a:pt x="666" y="332"/>
                  </a:lnTo>
                  <a:lnTo>
                    <a:pt x="666" y="330"/>
                  </a:lnTo>
                  <a:lnTo>
                    <a:pt x="664" y="330"/>
                  </a:lnTo>
                  <a:lnTo>
                    <a:pt x="662" y="328"/>
                  </a:lnTo>
                  <a:lnTo>
                    <a:pt x="662" y="326"/>
                  </a:lnTo>
                  <a:lnTo>
                    <a:pt x="661" y="324"/>
                  </a:lnTo>
                  <a:lnTo>
                    <a:pt x="659" y="322"/>
                  </a:lnTo>
                  <a:lnTo>
                    <a:pt x="661" y="320"/>
                  </a:lnTo>
                  <a:lnTo>
                    <a:pt x="661" y="319"/>
                  </a:lnTo>
                  <a:lnTo>
                    <a:pt x="662" y="319"/>
                  </a:lnTo>
                  <a:lnTo>
                    <a:pt x="662" y="317"/>
                  </a:lnTo>
                  <a:lnTo>
                    <a:pt x="662" y="319"/>
                  </a:lnTo>
                  <a:lnTo>
                    <a:pt x="664" y="317"/>
                  </a:lnTo>
                  <a:lnTo>
                    <a:pt x="666" y="317"/>
                  </a:lnTo>
                  <a:lnTo>
                    <a:pt x="668" y="317"/>
                  </a:lnTo>
                  <a:lnTo>
                    <a:pt x="670" y="317"/>
                  </a:lnTo>
                  <a:lnTo>
                    <a:pt x="670" y="315"/>
                  </a:lnTo>
                  <a:lnTo>
                    <a:pt x="672" y="317"/>
                  </a:lnTo>
                  <a:lnTo>
                    <a:pt x="672" y="315"/>
                  </a:lnTo>
                  <a:lnTo>
                    <a:pt x="674" y="315"/>
                  </a:lnTo>
                  <a:lnTo>
                    <a:pt x="674" y="313"/>
                  </a:lnTo>
                  <a:lnTo>
                    <a:pt x="674" y="311"/>
                  </a:lnTo>
                  <a:lnTo>
                    <a:pt x="676" y="311"/>
                  </a:lnTo>
                  <a:lnTo>
                    <a:pt x="678" y="311"/>
                  </a:lnTo>
                  <a:lnTo>
                    <a:pt x="678" y="309"/>
                  </a:lnTo>
                  <a:lnTo>
                    <a:pt x="678" y="307"/>
                  </a:lnTo>
                  <a:lnTo>
                    <a:pt x="676" y="305"/>
                  </a:lnTo>
                  <a:lnTo>
                    <a:pt x="676" y="303"/>
                  </a:lnTo>
                  <a:lnTo>
                    <a:pt x="676" y="301"/>
                  </a:lnTo>
                  <a:lnTo>
                    <a:pt x="678" y="303"/>
                  </a:lnTo>
                  <a:lnTo>
                    <a:pt x="676" y="301"/>
                  </a:lnTo>
                  <a:lnTo>
                    <a:pt x="676" y="299"/>
                  </a:lnTo>
                  <a:lnTo>
                    <a:pt x="676" y="297"/>
                  </a:lnTo>
                  <a:lnTo>
                    <a:pt x="678" y="297"/>
                  </a:lnTo>
                  <a:lnTo>
                    <a:pt x="680" y="297"/>
                  </a:lnTo>
                  <a:lnTo>
                    <a:pt x="680" y="299"/>
                  </a:lnTo>
                  <a:lnTo>
                    <a:pt x="680" y="301"/>
                  </a:lnTo>
                  <a:lnTo>
                    <a:pt x="682" y="303"/>
                  </a:lnTo>
                  <a:lnTo>
                    <a:pt x="684" y="303"/>
                  </a:lnTo>
                  <a:lnTo>
                    <a:pt x="684" y="305"/>
                  </a:lnTo>
                  <a:lnTo>
                    <a:pt x="685" y="303"/>
                  </a:lnTo>
                  <a:lnTo>
                    <a:pt x="682" y="301"/>
                  </a:lnTo>
                  <a:lnTo>
                    <a:pt x="682" y="299"/>
                  </a:lnTo>
                  <a:lnTo>
                    <a:pt x="682" y="297"/>
                  </a:lnTo>
                  <a:lnTo>
                    <a:pt x="680" y="297"/>
                  </a:lnTo>
                  <a:lnTo>
                    <a:pt x="680" y="295"/>
                  </a:lnTo>
                  <a:lnTo>
                    <a:pt x="680" y="294"/>
                  </a:lnTo>
                  <a:lnTo>
                    <a:pt x="680" y="292"/>
                  </a:lnTo>
                  <a:lnTo>
                    <a:pt x="680" y="290"/>
                  </a:lnTo>
                  <a:lnTo>
                    <a:pt x="682" y="288"/>
                  </a:lnTo>
                  <a:lnTo>
                    <a:pt x="684" y="288"/>
                  </a:lnTo>
                  <a:lnTo>
                    <a:pt x="684" y="286"/>
                  </a:lnTo>
                  <a:lnTo>
                    <a:pt x="684" y="284"/>
                  </a:lnTo>
                  <a:lnTo>
                    <a:pt x="685" y="282"/>
                  </a:lnTo>
                  <a:lnTo>
                    <a:pt x="685" y="284"/>
                  </a:lnTo>
                  <a:lnTo>
                    <a:pt x="687" y="284"/>
                  </a:lnTo>
                  <a:lnTo>
                    <a:pt x="689" y="284"/>
                  </a:lnTo>
                  <a:lnTo>
                    <a:pt x="689" y="286"/>
                  </a:lnTo>
                  <a:lnTo>
                    <a:pt x="689" y="288"/>
                  </a:lnTo>
                  <a:lnTo>
                    <a:pt x="691" y="288"/>
                  </a:lnTo>
                  <a:lnTo>
                    <a:pt x="693" y="288"/>
                  </a:lnTo>
                  <a:lnTo>
                    <a:pt x="693" y="290"/>
                  </a:lnTo>
                  <a:lnTo>
                    <a:pt x="695" y="292"/>
                  </a:lnTo>
                  <a:lnTo>
                    <a:pt x="693" y="292"/>
                  </a:lnTo>
                  <a:lnTo>
                    <a:pt x="693" y="294"/>
                  </a:lnTo>
                  <a:lnTo>
                    <a:pt x="693" y="295"/>
                  </a:lnTo>
                  <a:lnTo>
                    <a:pt x="695" y="297"/>
                  </a:lnTo>
                  <a:close/>
                  <a:moveTo>
                    <a:pt x="695" y="282"/>
                  </a:moveTo>
                  <a:lnTo>
                    <a:pt x="695" y="284"/>
                  </a:lnTo>
                  <a:lnTo>
                    <a:pt x="697" y="284"/>
                  </a:lnTo>
                  <a:lnTo>
                    <a:pt x="695" y="284"/>
                  </a:lnTo>
                  <a:lnTo>
                    <a:pt x="693" y="284"/>
                  </a:lnTo>
                  <a:lnTo>
                    <a:pt x="693" y="282"/>
                  </a:lnTo>
                  <a:lnTo>
                    <a:pt x="693" y="280"/>
                  </a:lnTo>
                  <a:lnTo>
                    <a:pt x="695" y="280"/>
                  </a:lnTo>
                  <a:lnTo>
                    <a:pt x="695" y="282"/>
                  </a:lnTo>
                  <a:close/>
                  <a:moveTo>
                    <a:pt x="860" y="272"/>
                  </a:moveTo>
                  <a:lnTo>
                    <a:pt x="862" y="274"/>
                  </a:lnTo>
                  <a:lnTo>
                    <a:pt x="866" y="272"/>
                  </a:lnTo>
                  <a:lnTo>
                    <a:pt x="868" y="274"/>
                  </a:lnTo>
                  <a:lnTo>
                    <a:pt x="868" y="276"/>
                  </a:lnTo>
                  <a:lnTo>
                    <a:pt x="868" y="278"/>
                  </a:lnTo>
                  <a:lnTo>
                    <a:pt x="864" y="280"/>
                  </a:lnTo>
                  <a:lnTo>
                    <a:pt x="862" y="278"/>
                  </a:lnTo>
                  <a:lnTo>
                    <a:pt x="860" y="278"/>
                  </a:lnTo>
                  <a:lnTo>
                    <a:pt x="858" y="278"/>
                  </a:lnTo>
                  <a:lnTo>
                    <a:pt x="856" y="278"/>
                  </a:lnTo>
                  <a:lnTo>
                    <a:pt x="856" y="276"/>
                  </a:lnTo>
                  <a:lnTo>
                    <a:pt x="856" y="274"/>
                  </a:lnTo>
                  <a:lnTo>
                    <a:pt x="854" y="274"/>
                  </a:lnTo>
                  <a:lnTo>
                    <a:pt x="854" y="272"/>
                  </a:lnTo>
                  <a:lnTo>
                    <a:pt x="856" y="272"/>
                  </a:lnTo>
                  <a:lnTo>
                    <a:pt x="858" y="272"/>
                  </a:lnTo>
                  <a:lnTo>
                    <a:pt x="858" y="271"/>
                  </a:lnTo>
                  <a:lnTo>
                    <a:pt x="860" y="272"/>
                  </a:lnTo>
                  <a:close/>
                  <a:moveTo>
                    <a:pt x="255" y="271"/>
                  </a:moveTo>
                  <a:lnTo>
                    <a:pt x="255" y="272"/>
                  </a:lnTo>
                  <a:lnTo>
                    <a:pt x="253" y="271"/>
                  </a:lnTo>
                  <a:lnTo>
                    <a:pt x="253" y="272"/>
                  </a:lnTo>
                  <a:lnTo>
                    <a:pt x="255" y="272"/>
                  </a:lnTo>
                  <a:lnTo>
                    <a:pt x="253" y="272"/>
                  </a:lnTo>
                  <a:lnTo>
                    <a:pt x="253" y="271"/>
                  </a:lnTo>
                  <a:lnTo>
                    <a:pt x="255" y="271"/>
                  </a:lnTo>
                  <a:close/>
                  <a:moveTo>
                    <a:pt x="447" y="265"/>
                  </a:moveTo>
                  <a:lnTo>
                    <a:pt x="444" y="265"/>
                  </a:lnTo>
                  <a:lnTo>
                    <a:pt x="444" y="263"/>
                  </a:lnTo>
                  <a:lnTo>
                    <a:pt x="445" y="263"/>
                  </a:lnTo>
                  <a:lnTo>
                    <a:pt x="447" y="265"/>
                  </a:lnTo>
                  <a:close/>
                  <a:moveTo>
                    <a:pt x="641" y="267"/>
                  </a:moveTo>
                  <a:lnTo>
                    <a:pt x="639" y="265"/>
                  </a:lnTo>
                  <a:lnTo>
                    <a:pt x="639" y="263"/>
                  </a:lnTo>
                  <a:lnTo>
                    <a:pt x="641" y="263"/>
                  </a:lnTo>
                  <a:lnTo>
                    <a:pt x="641" y="265"/>
                  </a:lnTo>
                  <a:lnTo>
                    <a:pt x="641" y="267"/>
                  </a:lnTo>
                  <a:close/>
                  <a:moveTo>
                    <a:pt x="467" y="263"/>
                  </a:moveTo>
                  <a:lnTo>
                    <a:pt x="461" y="265"/>
                  </a:lnTo>
                  <a:lnTo>
                    <a:pt x="457" y="263"/>
                  </a:lnTo>
                  <a:lnTo>
                    <a:pt x="457" y="261"/>
                  </a:lnTo>
                  <a:lnTo>
                    <a:pt x="461" y="261"/>
                  </a:lnTo>
                  <a:lnTo>
                    <a:pt x="463" y="263"/>
                  </a:lnTo>
                  <a:lnTo>
                    <a:pt x="465" y="263"/>
                  </a:lnTo>
                  <a:lnTo>
                    <a:pt x="467" y="263"/>
                  </a:lnTo>
                  <a:close/>
                  <a:moveTo>
                    <a:pt x="390" y="255"/>
                  </a:moveTo>
                  <a:lnTo>
                    <a:pt x="388" y="255"/>
                  </a:lnTo>
                  <a:lnTo>
                    <a:pt x="386" y="255"/>
                  </a:lnTo>
                  <a:lnTo>
                    <a:pt x="386" y="253"/>
                  </a:lnTo>
                  <a:lnTo>
                    <a:pt x="388" y="255"/>
                  </a:lnTo>
                  <a:lnTo>
                    <a:pt x="390" y="255"/>
                  </a:lnTo>
                  <a:close/>
                  <a:moveTo>
                    <a:pt x="394" y="253"/>
                  </a:moveTo>
                  <a:lnTo>
                    <a:pt x="392" y="253"/>
                  </a:lnTo>
                  <a:lnTo>
                    <a:pt x="390" y="253"/>
                  </a:lnTo>
                  <a:lnTo>
                    <a:pt x="392" y="253"/>
                  </a:lnTo>
                  <a:lnTo>
                    <a:pt x="394" y="253"/>
                  </a:lnTo>
                  <a:lnTo>
                    <a:pt x="394" y="251"/>
                  </a:lnTo>
                  <a:lnTo>
                    <a:pt x="396" y="253"/>
                  </a:lnTo>
                  <a:lnTo>
                    <a:pt x="394" y="253"/>
                  </a:lnTo>
                  <a:close/>
                  <a:moveTo>
                    <a:pt x="390" y="251"/>
                  </a:moveTo>
                  <a:lnTo>
                    <a:pt x="390" y="253"/>
                  </a:lnTo>
                  <a:lnTo>
                    <a:pt x="386" y="253"/>
                  </a:lnTo>
                  <a:lnTo>
                    <a:pt x="386" y="251"/>
                  </a:lnTo>
                  <a:lnTo>
                    <a:pt x="388" y="251"/>
                  </a:lnTo>
                  <a:lnTo>
                    <a:pt x="390" y="251"/>
                  </a:lnTo>
                  <a:close/>
                  <a:moveTo>
                    <a:pt x="401" y="253"/>
                  </a:moveTo>
                  <a:lnTo>
                    <a:pt x="399" y="253"/>
                  </a:lnTo>
                  <a:lnTo>
                    <a:pt x="397" y="251"/>
                  </a:lnTo>
                  <a:lnTo>
                    <a:pt x="399" y="251"/>
                  </a:lnTo>
                  <a:lnTo>
                    <a:pt x="401" y="251"/>
                  </a:lnTo>
                  <a:lnTo>
                    <a:pt x="401" y="253"/>
                  </a:lnTo>
                  <a:close/>
                  <a:moveTo>
                    <a:pt x="384" y="251"/>
                  </a:moveTo>
                  <a:lnTo>
                    <a:pt x="384" y="253"/>
                  </a:lnTo>
                  <a:lnTo>
                    <a:pt x="382" y="251"/>
                  </a:lnTo>
                  <a:lnTo>
                    <a:pt x="378" y="253"/>
                  </a:lnTo>
                  <a:lnTo>
                    <a:pt x="378" y="251"/>
                  </a:lnTo>
                  <a:lnTo>
                    <a:pt x="378" y="249"/>
                  </a:lnTo>
                  <a:lnTo>
                    <a:pt x="382" y="251"/>
                  </a:lnTo>
                  <a:lnTo>
                    <a:pt x="384" y="251"/>
                  </a:lnTo>
                  <a:close/>
                  <a:moveTo>
                    <a:pt x="205" y="249"/>
                  </a:moveTo>
                  <a:lnTo>
                    <a:pt x="205" y="251"/>
                  </a:lnTo>
                  <a:lnTo>
                    <a:pt x="204" y="249"/>
                  </a:lnTo>
                  <a:lnTo>
                    <a:pt x="204" y="251"/>
                  </a:lnTo>
                  <a:lnTo>
                    <a:pt x="202" y="253"/>
                  </a:lnTo>
                  <a:lnTo>
                    <a:pt x="202" y="251"/>
                  </a:lnTo>
                  <a:lnTo>
                    <a:pt x="204" y="248"/>
                  </a:lnTo>
                  <a:lnTo>
                    <a:pt x="205" y="248"/>
                  </a:lnTo>
                  <a:lnTo>
                    <a:pt x="205" y="249"/>
                  </a:lnTo>
                  <a:close/>
                  <a:moveTo>
                    <a:pt x="641" y="246"/>
                  </a:moveTo>
                  <a:lnTo>
                    <a:pt x="643" y="248"/>
                  </a:lnTo>
                  <a:lnTo>
                    <a:pt x="645" y="248"/>
                  </a:lnTo>
                  <a:lnTo>
                    <a:pt x="645" y="246"/>
                  </a:lnTo>
                  <a:lnTo>
                    <a:pt x="645" y="248"/>
                  </a:lnTo>
                  <a:lnTo>
                    <a:pt x="647" y="248"/>
                  </a:lnTo>
                  <a:lnTo>
                    <a:pt x="647" y="249"/>
                  </a:lnTo>
                  <a:lnTo>
                    <a:pt x="649" y="249"/>
                  </a:lnTo>
                  <a:lnTo>
                    <a:pt x="649" y="251"/>
                  </a:lnTo>
                  <a:lnTo>
                    <a:pt x="649" y="249"/>
                  </a:lnTo>
                  <a:lnTo>
                    <a:pt x="647" y="249"/>
                  </a:lnTo>
                  <a:lnTo>
                    <a:pt x="647" y="251"/>
                  </a:lnTo>
                  <a:lnTo>
                    <a:pt x="649" y="251"/>
                  </a:lnTo>
                  <a:lnTo>
                    <a:pt x="649" y="253"/>
                  </a:lnTo>
                  <a:lnTo>
                    <a:pt x="649" y="255"/>
                  </a:lnTo>
                  <a:lnTo>
                    <a:pt x="649" y="257"/>
                  </a:lnTo>
                  <a:lnTo>
                    <a:pt x="647" y="255"/>
                  </a:lnTo>
                  <a:lnTo>
                    <a:pt x="645" y="255"/>
                  </a:lnTo>
                  <a:lnTo>
                    <a:pt x="643" y="251"/>
                  </a:lnTo>
                  <a:lnTo>
                    <a:pt x="641" y="251"/>
                  </a:lnTo>
                  <a:lnTo>
                    <a:pt x="641" y="249"/>
                  </a:lnTo>
                  <a:lnTo>
                    <a:pt x="643" y="249"/>
                  </a:lnTo>
                  <a:lnTo>
                    <a:pt x="643" y="248"/>
                  </a:lnTo>
                  <a:lnTo>
                    <a:pt x="641" y="248"/>
                  </a:lnTo>
                  <a:lnTo>
                    <a:pt x="641" y="246"/>
                  </a:lnTo>
                  <a:close/>
                  <a:moveTo>
                    <a:pt x="1102" y="228"/>
                  </a:moveTo>
                  <a:lnTo>
                    <a:pt x="1106" y="230"/>
                  </a:lnTo>
                  <a:lnTo>
                    <a:pt x="1108" y="230"/>
                  </a:lnTo>
                  <a:lnTo>
                    <a:pt x="1110" y="230"/>
                  </a:lnTo>
                  <a:lnTo>
                    <a:pt x="1110" y="232"/>
                  </a:lnTo>
                  <a:lnTo>
                    <a:pt x="1108" y="232"/>
                  </a:lnTo>
                  <a:lnTo>
                    <a:pt x="1108" y="234"/>
                  </a:lnTo>
                  <a:lnTo>
                    <a:pt x="1104" y="236"/>
                  </a:lnTo>
                  <a:lnTo>
                    <a:pt x="1100" y="238"/>
                  </a:lnTo>
                  <a:lnTo>
                    <a:pt x="1100" y="240"/>
                  </a:lnTo>
                  <a:lnTo>
                    <a:pt x="1098" y="240"/>
                  </a:lnTo>
                  <a:lnTo>
                    <a:pt x="1096" y="240"/>
                  </a:lnTo>
                  <a:lnTo>
                    <a:pt x="1096" y="238"/>
                  </a:lnTo>
                  <a:lnTo>
                    <a:pt x="1096" y="236"/>
                  </a:lnTo>
                  <a:lnTo>
                    <a:pt x="1094" y="236"/>
                  </a:lnTo>
                  <a:lnTo>
                    <a:pt x="1094" y="234"/>
                  </a:lnTo>
                  <a:lnTo>
                    <a:pt x="1096" y="234"/>
                  </a:lnTo>
                  <a:lnTo>
                    <a:pt x="1098" y="234"/>
                  </a:lnTo>
                  <a:lnTo>
                    <a:pt x="1098" y="232"/>
                  </a:lnTo>
                  <a:lnTo>
                    <a:pt x="1098" y="230"/>
                  </a:lnTo>
                  <a:lnTo>
                    <a:pt x="1098" y="228"/>
                  </a:lnTo>
                  <a:lnTo>
                    <a:pt x="1100" y="226"/>
                  </a:lnTo>
                  <a:lnTo>
                    <a:pt x="1102" y="226"/>
                  </a:lnTo>
                  <a:lnTo>
                    <a:pt x="1102" y="228"/>
                  </a:lnTo>
                  <a:close/>
                  <a:moveTo>
                    <a:pt x="1081" y="209"/>
                  </a:moveTo>
                  <a:lnTo>
                    <a:pt x="1081" y="207"/>
                  </a:lnTo>
                  <a:lnTo>
                    <a:pt x="1083" y="207"/>
                  </a:lnTo>
                  <a:lnTo>
                    <a:pt x="1083" y="205"/>
                  </a:lnTo>
                  <a:lnTo>
                    <a:pt x="1085" y="207"/>
                  </a:lnTo>
                  <a:lnTo>
                    <a:pt x="1085" y="209"/>
                  </a:lnTo>
                  <a:lnTo>
                    <a:pt x="1083" y="209"/>
                  </a:lnTo>
                  <a:lnTo>
                    <a:pt x="1083" y="211"/>
                  </a:lnTo>
                  <a:lnTo>
                    <a:pt x="1083" y="213"/>
                  </a:lnTo>
                  <a:lnTo>
                    <a:pt x="1083" y="215"/>
                  </a:lnTo>
                  <a:lnTo>
                    <a:pt x="1083" y="217"/>
                  </a:lnTo>
                  <a:lnTo>
                    <a:pt x="1081" y="217"/>
                  </a:lnTo>
                  <a:lnTo>
                    <a:pt x="1081" y="215"/>
                  </a:lnTo>
                  <a:lnTo>
                    <a:pt x="1081" y="213"/>
                  </a:lnTo>
                  <a:lnTo>
                    <a:pt x="1079" y="213"/>
                  </a:lnTo>
                  <a:lnTo>
                    <a:pt x="1079" y="209"/>
                  </a:lnTo>
                  <a:lnTo>
                    <a:pt x="1077" y="209"/>
                  </a:lnTo>
                  <a:lnTo>
                    <a:pt x="1077" y="207"/>
                  </a:lnTo>
                  <a:lnTo>
                    <a:pt x="1077" y="205"/>
                  </a:lnTo>
                  <a:lnTo>
                    <a:pt x="1077" y="203"/>
                  </a:lnTo>
                  <a:lnTo>
                    <a:pt x="1079" y="201"/>
                  </a:lnTo>
                  <a:lnTo>
                    <a:pt x="1081" y="203"/>
                  </a:lnTo>
                  <a:lnTo>
                    <a:pt x="1081" y="205"/>
                  </a:lnTo>
                  <a:lnTo>
                    <a:pt x="1081" y="207"/>
                  </a:lnTo>
                  <a:lnTo>
                    <a:pt x="1079" y="207"/>
                  </a:lnTo>
                  <a:lnTo>
                    <a:pt x="1079" y="209"/>
                  </a:lnTo>
                  <a:lnTo>
                    <a:pt x="1081" y="209"/>
                  </a:lnTo>
                  <a:close/>
                  <a:moveTo>
                    <a:pt x="1087" y="203"/>
                  </a:moveTo>
                  <a:lnTo>
                    <a:pt x="1087" y="205"/>
                  </a:lnTo>
                  <a:lnTo>
                    <a:pt x="1083" y="203"/>
                  </a:lnTo>
                  <a:lnTo>
                    <a:pt x="1083" y="201"/>
                  </a:lnTo>
                  <a:lnTo>
                    <a:pt x="1083" y="200"/>
                  </a:lnTo>
                  <a:lnTo>
                    <a:pt x="1083" y="198"/>
                  </a:lnTo>
                  <a:lnTo>
                    <a:pt x="1087" y="198"/>
                  </a:lnTo>
                  <a:lnTo>
                    <a:pt x="1089" y="201"/>
                  </a:lnTo>
                  <a:lnTo>
                    <a:pt x="1087" y="203"/>
                  </a:lnTo>
                  <a:close/>
                  <a:moveTo>
                    <a:pt x="728" y="188"/>
                  </a:moveTo>
                  <a:lnTo>
                    <a:pt x="728" y="192"/>
                  </a:lnTo>
                  <a:lnTo>
                    <a:pt x="728" y="194"/>
                  </a:lnTo>
                  <a:lnTo>
                    <a:pt x="726" y="194"/>
                  </a:lnTo>
                  <a:lnTo>
                    <a:pt x="724" y="194"/>
                  </a:lnTo>
                  <a:lnTo>
                    <a:pt x="726" y="192"/>
                  </a:lnTo>
                  <a:lnTo>
                    <a:pt x="728" y="192"/>
                  </a:lnTo>
                  <a:lnTo>
                    <a:pt x="726" y="190"/>
                  </a:lnTo>
                  <a:lnTo>
                    <a:pt x="726" y="192"/>
                  </a:lnTo>
                  <a:lnTo>
                    <a:pt x="726" y="190"/>
                  </a:lnTo>
                  <a:lnTo>
                    <a:pt x="726" y="188"/>
                  </a:lnTo>
                  <a:lnTo>
                    <a:pt x="728" y="188"/>
                  </a:lnTo>
                  <a:close/>
                  <a:moveTo>
                    <a:pt x="240" y="182"/>
                  </a:moveTo>
                  <a:lnTo>
                    <a:pt x="240" y="180"/>
                  </a:lnTo>
                  <a:lnTo>
                    <a:pt x="240" y="182"/>
                  </a:lnTo>
                  <a:close/>
                  <a:moveTo>
                    <a:pt x="1056" y="1058"/>
                  </a:moveTo>
                  <a:lnTo>
                    <a:pt x="1054" y="1058"/>
                  </a:lnTo>
                  <a:lnTo>
                    <a:pt x="1052" y="1056"/>
                  </a:lnTo>
                  <a:lnTo>
                    <a:pt x="1052" y="1058"/>
                  </a:lnTo>
                  <a:lnTo>
                    <a:pt x="1050" y="1058"/>
                  </a:lnTo>
                  <a:lnTo>
                    <a:pt x="1048" y="1058"/>
                  </a:lnTo>
                  <a:lnTo>
                    <a:pt x="1046" y="1060"/>
                  </a:lnTo>
                  <a:lnTo>
                    <a:pt x="1045" y="1061"/>
                  </a:lnTo>
                  <a:lnTo>
                    <a:pt x="1045" y="1063"/>
                  </a:lnTo>
                  <a:lnTo>
                    <a:pt x="1041" y="1063"/>
                  </a:lnTo>
                  <a:lnTo>
                    <a:pt x="1039" y="1065"/>
                  </a:lnTo>
                  <a:lnTo>
                    <a:pt x="1039" y="1067"/>
                  </a:lnTo>
                  <a:lnTo>
                    <a:pt x="1037" y="1069"/>
                  </a:lnTo>
                  <a:lnTo>
                    <a:pt x="1035" y="1071"/>
                  </a:lnTo>
                  <a:lnTo>
                    <a:pt x="1033" y="1071"/>
                  </a:lnTo>
                  <a:lnTo>
                    <a:pt x="1031" y="1071"/>
                  </a:lnTo>
                  <a:lnTo>
                    <a:pt x="1029" y="1073"/>
                  </a:lnTo>
                  <a:lnTo>
                    <a:pt x="1027" y="1073"/>
                  </a:lnTo>
                  <a:lnTo>
                    <a:pt x="1025" y="1075"/>
                  </a:lnTo>
                  <a:lnTo>
                    <a:pt x="1025" y="1073"/>
                  </a:lnTo>
                  <a:lnTo>
                    <a:pt x="1025" y="1075"/>
                  </a:lnTo>
                  <a:lnTo>
                    <a:pt x="1023" y="1075"/>
                  </a:lnTo>
                  <a:lnTo>
                    <a:pt x="1021" y="1075"/>
                  </a:lnTo>
                  <a:lnTo>
                    <a:pt x="1021" y="1077"/>
                  </a:lnTo>
                  <a:lnTo>
                    <a:pt x="1020" y="1077"/>
                  </a:lnTo>
                  <a:lnTo>
                    <a:pt x="1018" y="1077"/>
                  </a:lnTo>
                  <a:lnTo>
                    <a:pt x="1020" y="1075"/>
                  </a:lnTo>
                  <a:lnTo>
                    <a:pt x="1021" y="1075"/>
                  </a:lnTo>
                  <a:lnTo>
                    <a:pt x="1020" y="1075"/>
                  </a:lnTo>
                  <a:lnTo>
                    <a:pt x="1018" y="1077"/>
                  </a:lnTo>
                  <a:lnTo>
                    <a:pt x="1018" y="1075"/>
                  </a:lnTo>
                  <a:lnTo>
                    <a:pt x="1020" y="1075"/>
                  </a:lnTo>
                  <a:lnTo>
                    <a:pt x="1018" y="1075"/>
                  </a:lnTo>
                  <a:lnTo>
                    <a:pt x="1016" y="1075"/>
                  </a:lnTo>
                  <a:lnTo>
                    <a:pt x="1014" y="1075"/>
                  </a:lnTo>
                  <a:lnTo>
                    <a:pt x="1010" y="1077"/>
                  </a:lnTo>
                  <a:lnTo>
                    <a:pt x="1012" y="1077"/>
                  </a:lnTo>
                  <a:lnTo>
                    <a:pt x="1012" y="1075"/>
                  </a:lnTo>
                  <a:lnTo>
                    <a:pt x="1014" y="1075"/>
                  </a:lnTo>
                  <a:lnTo>
                    <a:pt x="1014" y="1077"/>
                  </a:lnTo>
                  <a:lnTo>
                    <a:pt x="1016" y="1077"/>
                  </a:lnTo>
                  <a:lnTo>
                    <a:pt x="1014" y="1077"/>
                  </a:lnTo>
                  <a:lnTo>
                    <a:pt x="1016" y="1075"/>
                  </a:lnTo>
                  <a:lnTo>
                    <a:pt x="1018" y="1075"/>
                  </a:lnTo>
                  <a:lnTo>
                    <a:pt x="1018" y="1077"/>
                  </a:lnTo>
                  <a:lnTo>
                    <a:pt x="1018" y="1079"/>
                  </a:lnTo>
                  <a:lnTo>
                    <a:pt x="1018" y="1077"/>
                  </a:lnTo>
                  <a:lnTo>
                    <a:pt x="1018" y="1079"/>
                  </a:lnTo>
                  <a:lnTo>
                    <a:pt x="1020" y="1079"/>
                  </a:lnTo>
                  <a:lnTo>
                    <a:pt x="1020" y="1077"/>
                  </a:lnTo>
                  <a:lnTo>
                    <a:pt x="1021" y="1077"/>
                  </a:lnTo>
                  <a:lnTo>
                    <a:pt x="1021" y="1079"/>
                  </a:lnTo>
                  <a:lnTo>
                    <a:pt x="1020" y="1079"/>
                  </a:lnTo>
                  <a:lnTo>
                    <a:pt x="1018" y="1079"/>
                  </a:lnTo>
                  <a:lnTo>
                    <a:pt x="1018" y="1081"/>
                  </a:lnTo>
                  <a:lnTo>
                    <a:pt x="1020" y="1081"/>
                  </a:lnTo>
                  <a:lnTo>
                    <a:pt x="1021" y="1081"/>
                  </a:lnTo>
                  <a:lnTo>
                    <a:pt x="1020" y="1081"/>
                  </a:lnTo>
                  <a:lnTo>
                    <a:pt x="1018" y="1081"/>
                  </a:lnTo>
                  <a:lnTo>
                    <a:pt x="1018" y="1083"/>
                  </a:lnTo>
                  <a:lnTo>
                    <a:pt x="1016" y="1083"/>
                  </a:lnTo>
                  <a:lnTo>
                    <a:pt x="1016" y="1081"/>
                  </a:lnTo>
                  <a:lnTo>
                    <a:pt x="1014" y="1081"/>
                  </a:lnTo>
                  <a:lnTo>
                    <a:pt x="1016" y="1081"/>
                  </a:lnTo>
                  <a:lnTo>
                    <a:pt x="1016" y="1079"/>
                  </a:lnTo>
                  <a:lnTo>
                    <a:pt x="1014" y="1081"/>
                  </a:lnTo>
                  <a:lnTo>
                    <a:pt x="1014" y="1079"/>
                  </a:lnTo>
                  <a:lnTo>
                    <a:pt x="1014" y="1081"/>
                  </a:lnTo>
                  <a:lnTo>
                    <a:pt x="1012" y="1081"/>
                  </a:lnTo>
                  <a:lnTo>
                    <a:pt x="1010" y="1079"/>
                  </a:lnTo>
                  <a:lnTo>
                    <a:pt x="1008" y="1079"/>
                  </a:lnTo>
                  <a:lnTo>
                    <a:pt x="1006" y="1079"/>
                  </a:lnTo>
                  <a:lnTo>
                    <a:pt x="1004" y="1079"/>
                  </a:lnTo>
                  <a:lnTo>
                    <a:pt x="1002" y="1079"/>
                  </a:lnTo>
                  <a:lnTo>
                    <a:pt x="998" y="1081"/>
                  </a:lnTo>
                  <a:lnTo>
                    <a:pt x="997" y="1081"/>
                  </a:lnTo>
                  <a:lnTo>
                    <a:pt x="995" y="1081"/>
                  </a:lnTo>
                  <a:lnTo>
                    <a:pt x="993" y="1081"/>
                  </a:lnTo>
                  <a:lnTo>
                    <a:pt x="991" y="1083"/>
                  </a:lnTo>
                  <a:lnTo>
                    <a:pt x="989" y="1083"/>
                  </a:lnTo>
                  <a:lnTo>
                    <a:pt x="987" y="1083"/>
                  </a:lnTo>
                  <a:lnTo>
                    <a:pt x="985" y="1083"/>
                  </a:lnTo>
                  <a:lnTo>
                    <a:pt x="985" y="1084"/>
                  </a:lnTo>
                  <a:lnTo>
                    <a:pt x="983" y="1084"/>
                  </a:lnTo>
                  <a:lnTo>
                    <a:pt x="983" y="1086"/>
                  </a:lnTo>
                  <a:lnTo>
                    <a:pt x="981" y="1086"/>
                  </a:lnTo>
                  <a:lnTo>
                    <a:pt x="979" y="1086"/>
                  </a:lnTo>
                  <a:lnTo>
                    <a:pt x="979" y="1088"/>
                  </a:lnTo>
                  <a:lnTo>
                    <a:pt x="977" y="1088"/>
                  </a:lnTo>
                  <a:lnTo>
                    <a:pt x="977" y="1090"/>
                  </a:lnTo>
                  <a:lnTo>
                    <a:pt x="975" y="1092"/>
                  </a:lnTo>
                  <a:lnTo>
                    <a:pt x="975" y="1094"/>
                  </a:lnTo>
                  <a:lnTo>
                    <a:pt x="975" y="1096"/>
                  </a:lnTo>
                  <a:lnTo>
                    <a:pt x="977" y="1096"/>
                  </a:lnTo>
                  <a:lnTo>
                    <a:pt x="979" y="1096"/>
                  </a:lnTo>
                  <a:lnTo>
                    <a:pt x="981" y="1096"/>
                  </a:lnTo>
                  <a:lnTo>
                    <a:pt x="983" y="1096"/>
                  </a:lnTo>
                  <a:lnTo>
                    <a:pt x="985" y="1096"/>
                  </a:lnTo>
                  <a:lnTo>
                    <a:pt x="985" y="1094"/>
                  </a:lnTo>
                  <a:lnTo>
                    <a:pt x="987" y="1094"/>
                  </a:lnTo>
                  <a:lnTo>
                    <a:pt x="987" y="1096"/>
                  </a:lnTo>
                  <a:lnTo>
                    <a:pt x="987" y="1098"/>
                  </a:lnTo>
                  <a:lnTo>
                    <a:pt x="987" y="1100"/>
                  </a:lnTo>
                  <a:lnTo>
                    <a:pt x="987" y="1102"/>
                  </a:lnTo>
                  <a:lnTo>
                    <a:pt x="989" y="1102"/>
                  </a:lnTo>
                  <a:lnTo>
                    <a:pt x="989" y="1104"/>
                  </a:lnTo>
                  <a:lnTo>
                    <a:pt x="987" y="1104"/>
                  </a:lnTo>
                  <a:lnTo>
                    <a:pt x="985" y="1104"/>
                  </a:lnTo>
                  <a:lnTo>
                    <a:pt x="983" y="1104"/>
                  </a:lnTo>
                  <a:lnTo>
                    <a:pt x="981" y="1104"/>
                  </a:lnTo>
                  <a:lnTo>
                    <a:pt x="979" y="1104"/>
                  </a:lnTo>
                  <a:lnTo>
                    <a:pt x="977" y="1104"/>
                  </a:lnTo>
                  <a:lnTo>
                    <a:pt x="975" y="1104"/>
                  </a:lnTo>
                  <a:lnTo>
                    <a:pt x="973" y="1104"/>
                  </a:lnTo>
                  <a:lnTo>
                    <a:pt x="968" y="1106"/>
                  </a:lnTo>
                  <a:lnTo>
                    <a:pt x="966" y="1108"/>
                  </a:lnTo>
                  <a:lnTo>
                    <a:pt x="964" y="1109"/>
                  </a:lnTo>
                  <a:lnTo>
                    <a:pt x="966" y="1109"/>
                  </a:lnTo>
                  <a:lnTo>
                    <a:pt x="970" y="1109"/>
                  </a:lnTo>
                  <a:lnTo>
                    <a:pt x="970" y="1111"/>
                  </a:lnTo>
                  <a:lnTo>
                    <a:pt x="968" y="1111"/>
                  </a:lnTo>
                  <a:lnTo>
                    <a:pt x="966" y="1109"/>
                  </a:lnTo>
                  <a:lnTo>
                    <a:pt x="964" y="1109"/>
                  </a:lnTo>
                  <a:lnTo>
                    <a:pt x="962" y="1109"/>
                  </a:lnTo>
                  <a:lnTo>
                    <a:pt x="960" y="1109"/>
                  </a:lnTo>
                  <a:lnTo>
                    <a:pt x="958" y="1109"/>
                  </a:lnTo>
                  <a:lnTo>
                    <a:pt x="956" y="1108"/>
                  </a:lnTo>
                  <a:lnTo>
                    <a:pt x="952" y="1108"/>
                  </a:lnTo>
                  <a:lnTo>
                    <a:pt x="950" y="1109"/>
                  </a:lnTo>
                  <a:lnTo>
                    <a:pt x="949" y="1109"/>
                  </a:lnTo>
                  <a:lnTo>
                    <a:pt x="947" y="1109"/>
                  </a:lnTo>
                  <a:lnTo>
                    <a:pt x="947" y="1111"/>
                  </a:lnTo>
                  <a:lnTo>
                    <a:pt x="945" y="1111"/>
                  </a:lnTo>
                  <a:lnTo>
                    <a:pt x="943" y="1113"/>
                  </a:lnTo>
                  <a:lnTo>
                    <a:pt x="943" y="1115"/>
                  </a:lnTo>
                  <a:lnTo>
                    <a:pt x="943" y="1117"/>
                  </a:lnTo>
                  <a:lnTo>
                    <a:pt x="941" y="1117"/>
                  </a:lnTo>
                  <a:lnTo>
                    <a:pt x="941" y="1115"/>
                  </a:lnTo>
                  <a:lnTo>
                    <a:pt x="941" y="1117"/>
                  </a:lnTo>
                  <a:lnTo>
                    <a:pt x="939" y="1117"/>
                  </a:lnTo>
                  <a:lnTo>
                    <a:pt x="937" y="1117"/>
                  </a:lnTo>
                  <a:lnTo>
                    <a:pt x="933" y="1119"/>
                  </a:lnTo>
                  <a:lnTo>
                    <a:pt x="931" y="1121"/>
                  </a:lnTo>
                  <a:lnTo>
                    <a:pt x="931" y="1123"/>
                  </a:lnTo>
                  <a:lnTo>
                    <a:pt x="931" y="1125"/>
                  </a:lnTo>
                  <a:lnTo>
                    <a:pt x="931" y="1123"/>
                  </a:lnTo>
                  <a:lnTo>
                    <a:pt x="929" y="1123"/>
                  </a:lnTo>
                  <a:lnTo>
                    <a:pt x="929" y="1121"/>
                  </a:lnTo>
                  <a:lnTo>
                    <a:pt x="927" y="1121"/>
                  </a:lnTo>
                  <a:lnTo>
                    <a:pt x="925" y="1123"/>
                  </a:lnTo>
                  <a:lnTo>
                    <a:pt x="924" y="1123"/>
                  </a:lnTo>
                  <a:lnTo>
                    <a:pt x="924" y="1121"/>
                  </a:lnTo>
                  <a:lnTo>
                    <a:pt x="922" y="1121"/>
                  </a:lnTo>
                  <a:lnTo>
                    <a:pt x="922" y="1119"/>
                  </a:lnTo>
                  <a:lnTo>
                    <a:pt x="922" y="1117"/>
                  </a:lnTo>
                  <a:lnTo>
                    <a:pt x="922" y="1115"/>
                  </a:lnTo>
                  <a:lnTo>
                    <a:pt x="924" y="1115"/>
                  </a:lnTo>
                  <a:lnTo>
                    <a:pt x="925" y="1115"/>
                  </a:lnTo>
                  <a:lnTo>
                    <a:pt x="927" y="1115"/>
                  </a:lnTo>
                  <a:lnTo>
                    <a:pt x="929" y="1115"/>
                  </a:lnTo>
                  <a:lnTo>
                    <a:pt x="931" y="1115"/>
                  </a:lnTo>
                  <a:lnTo>
                    <a:pt x="933" y="1115"/>
                  </a:lnTo>
                  <a:lnTo>
                    <a:pt x="933" y="1113"/>
                  </a:lnTo>
                  <a:lnTo>
                    <a:pt x="933" y="1111"/>
                  </a:lnTo>
                  <a:lnTo>
                    <a:pt x="931" y="1111"/>
                  </a:lnTo>
                  <a:lnTo>
                    <a:pt x="929" y="1111"/>
                  </a:lnTo>
                  <a:lnTo>
                    <a:pt x="931" y="1109"/>
                  </a:lnTo>
                  <a:lnTo>
                    <a:pt x="931" y="1108"/>
                  </a:lnTo>
                  <a:lnTo>
                    <a:pt x="931" y="1106"/>
                  </a:lnTo>
                  <a:lnTo>
                    <a:pt x="931" y="1104"/>
                  </a:lnTo>
                  <a:lnTo>
                    <a:pt x="933" y="1102"/>
                  </a:lnTo>
                  <a:lnTo>
                    <a:pt x="933" y="1100"/>
                  </a:lnTo>
                  <a:lnTo>
                    <a:pt x="937" y="1100"/>
                  </a:lnTo>
                  <a:lnTo>
                    <a:pt x="937" y="1098"/>
                  </a:lnTo>
                  <a:lnTo>
                    <a:pt x="939" y="1096"/>
                  </a:lnTo>
                  <a:lnTo>
                    <a:pt x="941" y="1096"/>
                  </a:lnTo>
                  <a:lnTo>
                    <a:pt x="943" y="1094"/>
                  </a:lnTo>
                  <a:lnTo>
                    <a:pt x="945" y="1092"/>
                  </a:lnTo>
                  <a:lnTo>
                    <a:pt x="945" y="1090"/>
                  </a:lnTo>
                  <a:lnTo>
                    <a:pt x="945" y="1086"/>
                  </a:lnTo>
                  <a:lnTo>
                    <a:pt x="945" y="1083"/>
                  </a:lnTo>
                  <a:lnTo>
                    <a:pt x="945" y="1081"/>
                  </a:lnTo>
                  <a:lnTo>
                    <a:pt x="945" y="1079"/>
                  </a:lnTo>
                  <a:lnTo>
                    <a:pt x="943" y="1077"/>
                  </a:lnTo>
                  <a:lnTo>
                    <a:pt x="945" y="1077"/>
                  </a:lnTo>
                  <a:lnTo>
                    <a:pt x="945" y="1075"/>
                  </a:lnTo>
                  <a:lnTo>
                    <a:pt x="947" y="1073"/>
                  </a:lnTo>
                  <a:lnTo>
                    <a:pt x="947" y="1071"/>
                  </a:lnTo>
                  <a:lnTo>
                    <a:pt x="947" y="1069"/>
                  </a:lnTo>
                  <a:lnTo>
                    <a:pt x="949" y="1069"/>
                  </a:lnTo>
                  <a:lnTo>
                    <a:pt x="949" y="1067"/>
                  </a:lnTo>
                  <a:lnTo>
                    <a:pt x="950" y="1065"/>
                  </a:lnTo>
                  <a:lnTo>
                    <a:pt x="950" y="1063"/>
                  </a:lnTo>
                  <a:lnTo>
                    <a:pt x="950" y="1061"/>
                  </a:lnTo>
                  <a:lnTo>
                    <a:pt x="950" y="1060"/>
                  </a:lnTo>
                  <a:lnTo>
                    <a:pt x="950" y="1058"/>
                  </a:lnTo>
                  <a:lnTo>
                    <a:pt x="949" y="1058"/>
                  </a:lnTo>
                  <a:lnTo>
                    <a:pt x="950" y="1058"/>
                  </a:lnTo>
                  <a:lnTo>
                    <a:pt x="949" y="1058"/>
                  </a:lnTo>
                  <a:lnTo>
                    <a:pt x="949" y="1056"/>
                  </a:lnTo>
                  <a:lnTo>
                    <a:pt x="949" y="1058"/>
                  </a:lnTo>
                  <a:lnTo>
                    <a:pt x="949" y="1056"/>
                  </a:lnTo>
                  <a:lnTo>
                    <a:pt x="947" y="1056"/>
                  </a:lnTo>
                  <a:lnTo>
                    <a:pt x="947" y="1054"/>
                  </a:lnTo>
                  <a:lnTo>
                    <a:pt x="947" y="1052"/>
                  </a:lnTo>
                  <a:lnTo>
                    <a:pt x="945" y="1052"/>
                  </a:lnTo>
                  <a:lnTo>
                    <a:pt x="945" y="1050"/>
                  </a:lnTo>
                  <a:lnTo>
                    <a:pt x="947" y="1052"/>
                  </a:lnTo>
                  <a:lnTo>
                    <a:pt x="950" y="1052"/>
                  </a:lnTo>
                  <a:lnTo>
                    <a:pt x="950" y="1054"/>
                  </a:lnTo>
                  <a:lnTo>
                    <a:pt x="950" y="1056"/>
                  </a:lnTo>
                  <a:lnTo>
                    <a:pt x="950" y="1058"/>
                  </a:lnTo>
                  <a:lnTo>
                    <a:pt x="952" y="1056"/>
                  </a:lnTo>
                  <a:lnTo>
                    <a:pt x="952" y="1058"/>
                  </a:lnTo>
                  <a:lnTo>
                    <a:pt x="954" y="1058"/>
                  </a:lnTo>
                  <a:lnTo>
                    <a:pt x="952" y="1058"/>
                  </a:lnTo>
                  <a:lnTo>
                    <a:pt x="952" y="1060"/>
                  </a:lnTo>
                  <a:lnTo>
                    <a:pt x="954" y="1058"/>
                  </a:lnTo>
                  <a:lnTo>
                    <a:pt x="954" y="1060"/>
                  </a:lnTo>
                  <a:lnTo>
                    <a:pt x="954" y="1058"/>
                  </a:lnTo>
                  <a:lnTo>
                    <a:pt x="956" y="1058"/>
                  </a:lnTo>
                  <a:lnTo>
                    <a:pt x="956" y="1060"/>
                  </a:lnTo>
                  <a:lnTo>
                    <a:pt x="954" y="1060"/>
                  </a:lnTo>
                  <a:lnTo>
                    <a:pt x="954" y="1061"/>
                  </a:lnTo>
                  <a:lnTo>
                    <a:pt x="952" y="1061"/>
                  </a:lnTo>
                  <a:lnTo>
                    <a:pt x="954" y="1061"/>
                  </a:lnTo>
                  <a:lnTo>
                    <a:pt x="956" y="1061"/>
                  </a:lnTo>
                  <a:lnTo>
                    <a:pt x="956" y="1065"/>
                  </a:lnTo>
                  <a:lnTo>
                    <a:pt x="958" y="1063"/>
                  </a:lnTo>
                  <a:lnTo>
                    <a:pt x="960" y="1063"/>
                  </a:lnTo>
                  <a:lnTo>
                    <a:pt x="962" y="1063"/>
                  </a:lnTo>
                  <a:lnTo>
                    <a:pt x="962" y="1065"/>
                  </a:lnTo>
                  <a:lnTo>
                    <a:pt x="964" y="1065"/>
                  </a:lnTo>
                  <a:lnTo>
                    <a:pt x="964" y="1067"/>
                  </a:lnTo>
                  <a:lnTo>
                    <a:pt x="966" y="1067"/>
                  </a:lnTo>
                  <a:lnTo>
                    <a:pt x="968" y="1067"/>
                  </a:lnTo>
                  <a:lnTo>
                    <a:pt x="970" y="1069"/>
                  </a:lnTo>
                  <a:lnTo>
                    <a:pt x="970" y="1067"/>
                  </a:lnTo>
                  <a:lnTo>
                    <a:pt x="972" y="1067"/>
                  </a:lnTo>
                  <a:lnTo>
                    <a:pt x="972" y="1065"/>
                  </a:lnTo>
                  <a:lnTo>
                    <a:pt x="972" y="1063"/>
                  </a:lnTo>
                  <a:lnTo>
                    <a:pt x="970" y="1063"/>
                  </a:lnTo>
                  <a:lnTo>
                    <a:pt x="970" y="1061"/>
                  </a:lnTo>
                  <a:lnTo>
                    <a:pt x="972" y="1060"/>
                  </a:lnTo>
                  <a:lnTo>
                    <a:pt x="973" y="1060"/>
                  </a:lnTo>
                  <a:lnTo>
                    <a:pt x="972" y="1060"/>
                  </a:lnTo>
                  <a:lnTo>
                    <a:pt x="972" y="1061"/>
                  </a:lnTo>
                  <a:lnTo>
                    <a:pt x="973" y="1061"/>
                  </a:lnTo>
                  <a:lnTo>
                    <a:pt x="975" y="1061"/>
                  </a:lnTo>
                  <a:lnTo>
                    <a:pt x="977" y="1061"/>
                  </a:lnTo>
                  <a:lnTo>
                    <a:pt x="975" y="1061"/>
                  </a:lnTo>
                  <a:lnTo>
                    <a:pt x="975" y="1060"/>
                  </a:lnTo>
                  <a:lnTo>
                    <a:pt x="977" y="1060"/>
                  </a:lnTo>
                  <a:lnTo>
                    <a:pt x="975" y="1060"/>
                  </a:lnTo>
                  <a:lnTo>
                    <a:pt x="975" y="1061"/>
                  </a:lnTo>
                  <a:lnTo>
                    <a:pt x="975" y="1060"/>
                  </a:lnTo>
                  <a:lnTo>
                    <a:pt x="973" y="1060"/>
                  </a:lnTo>
                  <a:lnTo>
                    <a:pt x="975" y="1060"/>
                  </a:lnTo>
                  <a:lnTo>
                    <a:pt x="973" y="1060"/>
                  </a:lnTo>
                  <a:lnTo>
                    <a:pt x="973" y="1058"/>
                  </a:lnTo>
                  <a:lnTo>
                    <a:pt x="972" y="1058"/>
                  </a:lnTo>
                  <a:lnTo>
                    <a:pt x="972" y="1056"/>
                  </a:lnTo>
                  <a:lnTo>
                    <a:pt x="970" y="1056"/>
                  </a:lnTo>
                  <a:lnTo>
                    <a:pt x="970" y="1054"/>
                  </a:lnTo>
                  <a:lnTo>
                    <a:pt x="972" y="1054"/>
                  </a:lnTo>
                  <a:lnTo>
                    <a:pt x="972" y="1052"/>
                  </a:lnTo>
                  <a:lnTo>
                    <a:pt x="970" y="1052"/>
                  </a:lnTo>
                  <a:lnTo>
                    <a:pt x="970" y="1050"/>
                  </a:lnTo>
                  <a:lnTo>
                    <a:pt x="972" y="1050"/>
                  </a:lnTo>
                  <a:lnTo>
                    <a:pt x="970" y="1048"/>
                  </a:lnTo>
                  <a:lnTo>
                    <a:pt x="968" y="1048"/>
                  </a:lnTo>
                  <a:lnTo>
                    <a:pt x="970" y="1048"/>
                  </a:lnTo>
                  <a:lnTo>
                    <a:pt x="968" y="1050"/>
                  </a:lnTo>
                  <a:lnTo>
                    <a:pt x="968" y="1048"/>
                  </a:lnTo>
                  <a:lnTo>
                    <a:pt x="966" y="1048"/>
                  </a:lnTo>
                  <a:lnTo>
                    <a:pt x="966" y="1046"/>
                  </a:lnTo>
                  <a:lnTo>
                    <a:pt x="966" y="1048"/>
                  </a:lnTo>
                  <a:lnTo>
                    <a:pt x="966" y="1046"/>
                  </a:lnTo>
                  <a:lnTo>
                    <a:pt x="966" y="1044"/>
                  </a:lnTo>
                  <a:lnTo>
                    <a:pt x="964" y="1042"/>
                  </a:lnTo>
                  <a:lnTo>
                    <a:pt x="964" y="1044"/>
                  </a:lnTo>
                  <a:lnTo>
                    <a:pt x="964" y="1042"/>
                  </a:lnTo>
                  <a:lnTo>
                    <a:pt x="962" y="1042"/>
                  </a:lnTo>
                  <a:lnTo>
                    <a:pt x="964" y="1042"/>
                  </a:lnTo>
                  <a:lnTo>
                    <a:pt x="962" y="1042"/>
                  </a:lnTo>
                  <a:lnTo>
                    <a:pt x="962" y="1040"/>
                  </a:lnTo>
                  <a:lnTo>
                    <a:pt x="960" y="1040"/>
                  </a:lnTo>
                  <a:lnTo>
                    <a:pt x="962" y="1040"/>
                  </a:lnTo>
                  <a:lnTo>
                    <a:pt x="962" y="1038"/>
                  </a:lnTo>
                  <a:lnTo>
                    <a:pt x="960" y="1038"/>
                  </a:lnTo>
                  <a:lnTo>
                    <a:pt x="960" y="1036"/>
                  </a:lnTo>
                  <a:lnTo>
                    <a:pt x="958" y="1036"/>
                  </a:lnTo>
                  <a:lnTo>
                    <a:pt x="958" y="1035"/>
                  </a:lnTo>
                  <a:lnTo>
                    <a:pt x="956" y="1035"/>
                  </a:lnTo>
                  <a:lnTo>
                    <a:pt x="954" y="1035"/>
                  </a:lnTo>
                  <a:lnTo>
                    <a:pt x="952" y="1035"/>
                  </a:lnTo>
                  <a:lnTo>
                    <a:pt x="952" y="1033"/>
                  </a:lnTo>
                  <a:lnTo>
                    <a:pt x="952" y="1035"/>
                  </a:lnTo>
                  <a:lnTo>
                    <a:pt x="950" y="1035"/>
                  </a:lnTo>
                  <a:lnTo>
                    <a:pt x="949" y="1035"/>
                  </a:lnTo>
                  <a:lnTo>
                    <a:pt x="947" y="1035"/>
                  </a:lnTo>
                  <a:lnTo>
                    <a:pt x="949" y="1033"/>
                  </a:lnTo>
                  <a:lnTo>
                    <a:pt x="947" y="1033"/>
                  </a:lnTo>
                  <a:lnTo>
                    <a:pt x="947" y="1035"/>
                  </a:lnTo>
                  <a:lnTo>
                    <a:pt x="945" y="1035"/>
                  </a:lnTo>
                  <a:lnTo>
                    <a:pt x="947" y="1035"/>
                  </a:lnTo>
                  <a:lnTo>
                    <a:pt x="945" y="1035"/>
                  </a:lnTo>
                  <a:lnTo>
                    <a:pt x="945" y="1033"/>
                  </a:lnTo>
                  <a:lnTo>
                    <a:pt x="947" y="1033"/>
                  </a:lnTo>
                  <a:lnTo>
                    <a:pt x="945" y="1033"/>
                  </a:lnTo>
                  <a:lnTo>
                    <a:pt x="947" y="1033"/>
                  </a:lnTo>
                  <a:lnTo>
                    <a:pt x="947" y="1031"/>
                  </a:lnTo>
                  <a:lnTo>
                    <a:pt x="945" y="1031"/>
                  </a:lnTo>
                  <a:lnTo>
                    <a:pt x="945" y="1033"/>
                  </a:lnTo>
                  <a:lnTo>
                    <a:pt x="943" y="1033"/>
                  </a:lnTo>
                  <a:lnTo>
                    <a:pt x="945" y="1031"/>
                  </a:lnTo>
                  <a:lnTo>
                    <a:pt x="941" y="1031"/>
                  </a:lnTo>
                  <a:lnTo>
                    <a:pt x="939" y="1031"/>
                  </a:lnTo>
                  <a:lnTo>
                    <a:pt x="937" y="1031"/>
                  </a:lnTo>
                  <a:lnTo>
                    <a:pt x="935" y="1031"/>
                  </a:lnTo>
                  <a:lnTo>
                    <a:pt x="933" y="1031"/>
                  </a:lnTo>
                  <a:lnTo>
                    <a:pt x="933" y="1029"/>
                  </a:lnTo>
                  <a:lnTo>
                    <a:pt x="935" y="1031"/>
                  </a:lnTo>
                  <a:lnTo>
                    <a:pt x="935" y="1029"/>
                  </a:lnTo>
                  <a:lnTo>
                    <a:pt x="933" y="1029"/>
                  </a:lnTo>
                  <a:lnTo>
                    <a:pt x="931" y="1029"/>
                  </a:lnTo>
                  <a:lnTo>
                    <a:pt x="931" y="1031"/>
                  </a:lnTo>
                  <a:lnTo>
                    <a:pt x="929" y="1031"/>
                  </a:lnTo>
                  <a:lnTo>
                    <a:pt x="929" y="1029"/>
                  </a:lnTo>
                  <a:lnTo>
                    <a:pt x="927" y="1029"/>
                  </a:lnTo>
                  <a:lnTo>
                    <a:pt x="925" y="1029"/>
                  </a:lnTo>
                  <a:lnTo>
                    <a:pt x="924" y="1029"/>
                  </a:lnTo>
                  <a:lnTo>
                    <a:pt x="924" y="1031"/>
                  </a:lnTo>
                  <a:lnTo>
                    <a:pt x="922" y="1029"/>
                  </a:lnTo>
                  <a:lnTo>
                    <a:pt x="920" y="1029"/>
                  </a:lnTo>
                  <a:lnTo>
                    <a:pt x="918" y="1029"/>
                  </a:lnTo>
                  <a:lnTo>
                    <a:pt x="916" y="1029"/>
                  </a:lnTo>
                  <a:lnTo>
                    <a:pt x="914" y="1029"/>
                  </a:lnTo>
                  <a:lnTo>
                    <a:pt x="914" y="1027"/>
                  </a:lnTo>
                  <a:lnTo>
                    <a:pt x="912" y="1027"/>
                  </a:lnTo>
                  <a:lnTo>
                    <a:pt x="910" y="1027"/>
                  </a:lnTo>
                  <a:lnTo>
                    <a:pt x="908" y="1027"/>
                  </a:lnTo>
                  <a:lnTo>
                    <a:pt x="906" y="1027"/>
                  </a:lnTo>
                  <a:lnTo>
                    <a:pt x="906" y="1025"/>
                  </a:lnTo>
                  <a:lnTo>
                    <a:pt x="904" y="1025"/>
                  </a:lnTo>
                  <a:lnTo>
                    <a:pt x="906" y="1021"/>
                  </a:lnTo>
                  <a:lnTo>
                    <a:pt x="904" y="1021"/>
                  </a:lnTo>
                  <a:lnTo>
                    <a:pt x="902" y="1023"/>
                  </a:lnTo>
                  <a:lnTo>
                    <a:pt x="902" y="1021"/>
                  </a:lnTo>
                  <a:lnTo>
                    <a:pt x="901" y="1021"/>
                  </a:lnTo>
                  <a:lnTo>
                    <a:pt x="901" y="1023"/>
                  </a:lnTo>
                  <a:lnTo>
                    <a:pt x="899" y="1023"/>
                  </a:lnTo>
                  <a:lnTo>
                    <a:pt x="899" y="1021"/>
                  </a:lnTo>
                  <a:lnTo>
                    <a:pt x="899" y="1019"/>
                  </a:lnTo>
                  <a:lnTo>
                    <a:pt x="901" y="1019"/>
                  </a:lnTo>
                  <a:lnTo>
                    <a:pt x="901" y="1017"/>
                  </a:lnTo>
                  <a:lnTo>
                    <a:pt x="899" y="1017"/>
                  </a:lnTo>
                  <a:lnTo>
                    <a:pt x="899" y="1015"/>
                  </a:lnTo>
                  <a:lnTo>
                    <a:pt x="901" y="1015"/>
                  </a:lnTo>
                  <a:lnTo>
                    <a:pt x="901" y="1013"/>
                  </a:lnTo>
                  <a:lnTo>
                    <a:pt x="901" y="1015"/>
                  </a:lnTo>
                  <a:lnTo>
                    <a:pt x="902" y="1015"/>
                  </a:lnTo>
                  <a:lnTo>
                    <a:pt x="902" y="1013"/>
                  </a:lnTo>
                  <a:lnTo>
                    <a:pt x="901" y="1013"/>
                  </a:lnTo>
                  <a:lnTo>
                    <a:pt x="901" y="1012"/>
                  </a:lnTo>
                  <a:lnTo>
                    <a:pt x="899" y="1012"/>
                  </a:lnTo>
                  <a:lnTo>
                    <a:pt x="899" y="1013"/>
                  </a:lnTo>
                  <a:lnTo>
                    <a:pt x="897" y="1013"/>
                  </a:lnTo>
                  <a:lnTo>
                    <a:pt x="897" y="1012"/>
                  </a:lnTo>
                  <a:lnTo>
                    <a:pt x="895" y="1012"/>
                  </a:lnTo>
                  <a:lnTo>
                    <a:pt x="895" y="1010"/>
                  </a:lnTo>
                  <a:lnTo>
                    <a:pt x="897" y="1010"/>
                  </a:lnTo>
                  <a:lnTo>
                    <a:pt x="897" y="1008"/>
                  </a:lnTo>
                  <a:lnTo>
                    <a:pt x="897" y="1006"/>
                  </a:lnTo>
                  <a:lnTo>
                    <a:pt x="899" y="1004"/>
                  </a:lnTo>
                  <a:lnTo>
                    <a:pt x="899" y="1002"/>
                  </a:lnTo>
                  <a:lnTo>
                    <a:pt x="897" y="1002"/>
                  </a:lnTo>
                  <a:lnTo>
                    <a:pt x="897" y="1000"/>
                  </a:lnTo>
                  <a:lnTo>
                    <a:pt x="895" y="1000"/>
                  </a:lnTo>
                  <a:lnTo>
                    <a:pt x="893" y="998"/>
                  </a:lnTo>
                  <a:lnTo>
                    <a:pt x="891" y="996"/>
                  </a:lnTo>
                  <a:lnTo>
                    <a:pt x="893" y="994"/>
                  </a:lnTo>
                  <a:lnTo>
                    <a:pt x="891" y="994"/>
                  </a:lnTo>
                  <a:lnTo>
                    <a:pt x="893" y="994"/>
                  </a:lnTo>
                  <a:lnTo>
                    <a:pt x="893" y="992"/>
                  </a:lnTo>
                  <a:lnTo>
                    <a:pt x="893" y="990"/>
                  </a:lnTo>
                  <a:lnTo>
                    <a:pt x="895" y="988"/>
                  </a:lnTo>
                  <a:lnTo>
                    <a:pt x="893" y="988"/>
                  </a:lnTo>
                  <a:lnTo>
                    <a:pt x="887" y="988"/>
                  </a:lnTo>
                  <a:lnTo>
                    <a:pt x="885" y="988"/>
                  </a:lnTo>
                  <a:lnTo>
                    <a:pt x="883" y="988"/>
                  </a:lnTo>
                  <a:lnTo>
                    <a:pt x="879" y="988"/>
                  </a:lnTo>
                  <a:lnTo>
                    <a:pt x="877" y="988"/>
                  </a:lnTo>
                  <a:lnTo>
                    <a:pt x="877" y="987"/>
                  </a:lnTo>
                  <a:lnTo>
                    <a:pt x="876" y="985"/>
                  </a:lnTo>
                  <a:lnTo>
                    <a:pt x="874" y="983"/>
                  </a:lnTo>
                  <a:lnTo>
                    <a:pt x="874" y="981"/>
                  </a:lnTo>
                  <a:lnTo>
                    <a:pt x="874" y="979"/>
                  </a:lnTo>
                  <a:lnTo>
                    <a:pt x="874" y="977"/>
                  </a:lnTo>
                  <a:lnTo>
                    <a:pt x="872" y="977"/>
                  </a:lnTo>
                  <a:lnTo>
                    <a:pt x="872" y="975"/>
                  </a:lnTo>
                  <a:lnTo>
                    <a:pt x="872" y="973"/>
                  </a:lnTo>
                  <a:lnTo>
                    <a:pt x="870" y="973"/>
                  </a:lnTo>
                  <a:lnTo>
                    <a:pt x="870" y="971"/>
                  </a:lnTo>
                  <a:lnTo>
                    <a:pt x="872" y="971"/>
                  </a:lnTo>
                  <a:lnTo>
                    <a:pt x="870" y="971"/>
                  </a:lnTo>
                  <a:lnTo>
                    <a:pt x="870" y="969"/>
                  </a:lnTo>
                  <a:lnTo>
                    <a:pt x="868" y="969"/>
                  </a:lnTo>
                  <a:lnTo>
                    <a:pt x="866" y="969"/>
                  </a:lnTo>
                  <a:lnTo>
                    <a:pt x="866" y="967"/>
                  </a:lnTo>
                  <a:lnTo>
                    <a:pt x="864" y="967"/>
                  </a:lnTo>
                  <a:lnTo>
                    <a:pt x="864" y="969"/>
                  </a:lnTo>
                  <a:lnTo>
                    <a:pt x="862" y="969"/>
                  </a:lnTo>
                  <a:lnTo>
                    <a:pt x="860" y="969"/>
                  </a:lnTo>
                  <a:lnTo>
                    <a:pt x="860" y="967"/>
                  </a:lnTo>
                  <a:lnTo>
                    <a:pt x="860" y="969"/>
                  </a:lnTo>
                  <a:lnTo>
                    <a:pt x="858" y="967"/>
                  </a:lnTo>
                  <a:lnTo>
                    <a:pt x="858" y="969"/>
                  </a:lnTo>
                  <a:lnTo>
                    <a:pt x="856" y="969"/>
                  </a:lnTo>
                  <a:lnTo>
                    <a:pt x="854" y="969"/>
                  </a:lnTo>
                  <a:lnTo>
                    <a:pt x="854" y="967"/>
                  </a:lnTo>
                  <a:lnTo>
                    <a:pt x="853" y="967"/>
                  </a:lnTo>
                  <a:lnTo>
                    <a:pt x="851" y="967"/>
                  </a:lnTo>
                  <a:lnTo>
                    <a:pt x="851" y="965"/>
                  </a:lnTo>
                  <a:lnTo>
                    <a:pt x="851" y="967"/>
                  </a:lnTo>
                  <a:lnTo>
                    <a:pt x="849" y="967"/>
                  </a:lnTo>
                  <a:lnTo>
                    <a:pt x="849" y="965"/>
                  </a:lnTo>
                  <a:lnTo>
                    <a:pt x="847" y="965"/>
                  </a:lnTo>
                  <a:lnTo>
                    <a:pt x="845" y="965"/>
                  </a:lnTo>
                  <a:lnTo>
                    <a:pt x="845" y="964"/>
                  </a:lnTo>
                  <a:lnTo>
                    <a:pt x="843" y="964"/>
                  </a:lnTo>
                  <a:lnTo>
                    <a:pt x="841" y="964"/>
                  </a:lnTo>
                  <a:lnTo>
                    <a:pt x="839" y="964"/>
                  </a:lnTo>
                  <a:lnTo>
                    <a:pt x="839" y="965"/>
                  </a:lnTo>
                  <a:lnTo>
                    <a:pt x="841" y="965"/>
                  </a:lnTo>
                  <a:lnTo>
                    <a:pt x="839" y="965"/>
                  </a:lnTo>
                  <a:lnTo>
                    <a:pt x="841" y="967"/>
                  </a:lnTo>
                  <a:lnTo>
                    <a:pt x="843" y="967"/>
                  </a:lnTo>
                  <a:lnTo>
                    <a:pt x="843" y="969"/>
                  </a:lnTo>
                  <a:lnTo>
                    <a:pt x="843" y="971"/>
                  </a:lnTo>
                  <a:lnTo>
                    <a:pt x="841" y="971"/>
                  </a:lnTo>
                  <a:lnTo>
                    <a:pt x="841" y="973"/>
                  </a:lnTo>
                  <a:lnTo>
                    <a:pt x="839" y="973"/>
                  </a:lnTo>
                  <a:lnTo>
                    <a:pt x="841" y="973"/>
                  </a:lnTo>
                  <a:lnTo>
                    <a:pt x="841" y="971"/>
                  </a:lnTo>
                  <a:lnTo>
                    <a:pt x="839" y="973"/>
                  </a:lnTo>
                  <a:lnTo>
                    <a:pt x="839" y="971"/>
                  </a:lnTo>
                  <a:lnTo>
                    <a:pt x="839" y="973"/>
                  </a:lnTo>
                  <a:lnTo>
                    <a:pt x="837" y="973"/>
                  </a:lnTo>
                  <a:lnTo>
                    <a:pt x="837" y="975"/>
                  </a:lnTo>
                  <a:lnTo>
                    <a:pt x="837" y="973"/>
                  </a:lnTo>
                  <a:lnTo>
                    <a:pt x="837" y="975"/>
                  </a:lnTo>
                  <a:lnTo>
                    <a:pt x="835" y="975"/>
                  </a:lnTo>
                  <a:lnTo>
                    <a:pt x="837" y="975"/>
                  </a:lnTo>
                  <a:lnTo>
                    <a:pt x="835" y="975"/>
                  </a:lnTo>
                  <a:lnTo>
                    <a:pt x="835" y="977"/>
                  </a:lnTo>
                  <a:lnTo>
                    <a:pt x="835" y="975"/>
                  </a:lnTo>
                  <a:lnTo>
                    <a:pt x="835" y="973"/>
                  </a:lnTo>
                  <a:lnTo>
                    <a:pt x="839" y="971"/>
                  </a:lnTo>
                  <a:lnTo>
                    <a:pt x="839" y="969"/>
                  </a:lnTo>
                  <a:lnTo>
                    <a:pt x="839" y="967"/>
                  </a:lnTo>
                  <a:lnTo>
                    <a:pt x="837" y="967"/>
                  </a:lnTo>
                  <a:lnTo>
                    <a:pt x="835" y="967"/>
                  </a:lnTo>
                  <a:lnTo>
                    <a:pt x="835" y="969"/>
                  </a:lnTo>
                  <a:lnTo>
                    <a:pt x="835" y="971"/>
                  </a:lnTo>
                  <a:lnTo>
                    <a:pt x="833" y="973"/>
                  </a:lnTo>
                  <a:lnTo>
                    <a:pt x="833" y="975"/>
                  </a:lnTo>
                  <a:lnTo>
                    <a:pt x="833" y="977"/>
                  </a:lnTo>
                  <a:lnTo>
                    <a:pt x="833" y="979"/>
                  </a:lnTo>
                  <a:lnTo>
                    <a:pt x="831" y="979"/>
                  </a:lnTo>
                  <a:lnTo>
                    <a:pt x="829" y="979"/>
                  </a:lnTo>
                  <a:lnTo>
                    <a:pt x="829" y="977"/>
                  </a:lnTo>
                  <a:lnTo>
                    <a:pt x="831" y="977"/>
                  </a:lnTo>
                  <a:lnTo>
                    <a:pt x="831" y="975"/>
                  </a:lnTo>
                  <a:lnTo>
                    <a:pt x="831" y="973"/>
                  </a:lnTo>
                  <a:lnTo>
                    <a:pt x="826" y="975"/>
                  </a:lnTo>
                  <a:lnTo>
                    <a:pt x="826" y="977"/>
                  </a:lnTo>
                  <a:lnTo>
                    <a:pt x="824" y="977"/>
                  </a:lnTo>
                  <a:lnTo>
                    <a:pt x="824" y="979"/>
                  </a:lnTo>
                  <a:lnTo>
                    <a:pt x="826" y="979"/>
                  </a:lnTo>
                  <a:lnTo>
                    <a:pt x="824" y="979"/>
                  </a:lnTo>
                  <a:lnTo>
                    <a:pt x="824" y="981"/>
                  </a:lnTo>
                  <a:lnTo>
                    <a:pt x="824" y="983"/>
                  </a:lnTo>
                  <a:lnTo>
                    <a:pt x="822" y="985"/>
                  </a:lnTo>
                  <a:lnTo>
                    <a:pt x="824" y="985"/>
                  </a:lnTo>
                  <a:lnTo>
                    <a:pt x="822" y="985"/>
                  </a:lnTo>
                  <a:lnTo>
                    <a:pt x="820" y="985"/>
                  </a:lnTo>
                  <a:lnTo>
                    <a:pt x="822" y="985"/>
                  </a:lnTo>
                  <a:lnTo>
                    <a:pt x="822" y="987"/>
                  </a:lnTo>
                  <a:lnTo>
                    <a:pt x="820" y="987"/>
                  </a:lnTo>
                  <a:lnTo>
                    <a:pt x="818" y="987"/>
                  </a:lnTo>
                  <a:lnTo>
                    <a:pt x="816" y="987"/>
                  </a:lnTo>
                  <a:lnTo>
                    <a:pt x="814" y="988"/>
                  </a:lnTo>
                  <a:lnTo>
                    <a:pt x="812" y="987"/>
                  </a:lnTo>
                  <a:lnTo>
                    <a:pt x="810" y="985"/>
                  </a:lnTo>
                  <a:lnTo>
                    <a:pt x="808" y="985"/>
                  </a:lnTo>
                  <a:lnTo>
                    <a:pt x="805" y="985"/>
                  </a:lnTo>
                  <a:lnTo>
                    <a:pt x="803" y="985"/>
                  </a:lnTo>
                  <a:lnTo>
                    <a:pt x="801" y="985"/>
                  </a:lnTo>
                  <a:lnTo>
                    <a:pt x="799" y="985"/>
                  </a:lnTo>
                  <a:lnTo>
                    <a:pt x="799" y="983"/>
                  </a:lnTo>
                  <a:lnTo>
                    <a:pt x="799" y="981"/>
                  </a:lnTo>
                  <a:lnTo>
                    <a:pt x="797" y="983"/>
                  </a:lnTo>
                  <a:lnTo>
                    <a:pt x="795" y="983"/>
                  </a:lnTo>
                  <a:lnTo>
                    <a:pt x="793" y="985"/>
                  </a:lnTo>
                  <a:lnTo>
                    <a:pt x="791" y="987"/>
                  </a:lnTo>
                  <a:lnTo>
                    <a:pt x="789" y="987"/>
                  </a:lnTo>
                  <a:lnTo>
                    <a:pt x="787" y="987"/>
                  </a:lnTo>
                  <a:lnTo>
                    <a:pt x="787" y="985"/>
                  </a:lnTo>
                  <a:lnTo>
                    <a:pt x="785" y="985"/>
                  </a:lnTo>
                  <a:lnTo>
                    <a:pt x="785" y="983"/>
                  </a:lnTo>
                  <a:lnTo>
                    <a:pt x="783" y="983"/>
                  </a:lnTo>
                  <a:lnTo>
                    <a:pt x="781" y="983"/>
                  </a:lnTo>
                  <a:lnTo>
                    <a:pt x="781" y="981"/>
                  </a:lnTo>
                  <a:lnTo>
                    <a:pt x="780" y="981"/>
                  </a:lnTo>
                  <a:lnTo>
                    <a:pt x="780" y="979"/>
                  </a:lnTo>
                  <a:lnTo>
                    <a:pt x="778" y="979"/>
                  </a:lnTo>
                  <a:lnTo>
                    <a:pt x="776" y="979"/>
                  </a:lnTo>
                  <a:lnTo>
                    <a:pt x="776" y="981"/>
                  </a:lnTo>
                  <a:lnTo>
                    <a:pt x="776" y="983"/>
                  </a:lnTo>
                  <a:lnTo>
                    <a:pt x="774" y="983"/>
                  </a:lnTo>
                  <a:lnTo>
                    <a:pt x="774" y="981"/>
                  </a:lnTo>
                  <a:lnTo>
                    <a:pt x="774" y="979"/>
                  </a:lnTo>
                  <a:lnTo>
                    <a:pt x="774" y="977"/>
                  </a:lnTo>
                  <a:lnTo>
                    <a:pt x="772" y="977"/>
                  </a:lnTo>
                  <a:lnTo>
                    <a:pt x="770" y="977"/>
                  </a:lnTo>
                  <a:lnTo>
                    <a:pt x="768" y="977"/>
                  </a:lnTo>
                  <a:lnTo>
                    <a:pt x="770" y="975"/>
                  </a:lnTo>
                  <a:lnTo>
                    <a:pt x="768" y="975"/>
                  </a:lnTo>
                  <a:lnTo>
                    <a:pt x="766" y="973"/>
                  </a:lnTo>
                  <a:lnTo>
                    <a:pt x="764" y="973"/>
                  </a:lnTo>
                  <a:lnTo>
                    <a:pt x="762" y="973"/>
                  </a:lnTo>
                  <a:lnTo>
                    <a:pt x="760" y="973"/>
                  </a:lnTo>
                  <a:lnTo>
                    <a:pt x="758" y="973"/>
                  </a:lnTo>
                  <a:lnTo>
                    <a:pt x="757" y="973"/>
                  </a:lnTo>
                  <a:lnTo>
                    <a:pt x="757" y="975"/>
                  </a:lnTo>
                  <a:lnTo>
                    <a:pt x="755" y="975"/>
                  </a:lnTo>
                  <a:lnTo>
                    <a:pt x="753" y="975"/>
                  </a:lnTo>
                  <a:lnTo>
                    <a:pt x="751" y="975"/>
                  </a:lnTo>
                  <a:lnTo>
                    <a:pt x="751" y="973"/>
                  </a:lnTo>
                  <a:lnTo>
                    <a:pt x="751" y="971"/>
                  </a:lnTo>
                  <a:lnTo>
                    <a:pt x="749" y="971"/>
                  </a:lnTo>
                  <a:lnTo>
                    <a:pt x="745" y="971"/>
                  </a:lnTo>
                  <a:lnTo>
                    <a:pt x="743" y="971"/>
                  </a:lnTo>
                  <a:lnTo>
                    <a:pt x="743" y="969"/>
                  </a:lnTo>
                  <a:lnTo>
                    <a:pt x="741" y="971"/>
                  </a:lnTo>
                  <a:lnTo>
                    <a:pt x="739" y="969"/>
                  </a:lnTo>
                  <a:lnTo>
                    <a:pt x="737" y="969"/>
                  </a:lnTo>
                  <a:lnTo>
                    <a:pt x="737" y="967"/>
                  </a:lnTo>
                  <a:lnTo>
                    <a:pt x="737" y="965"/>
                  </a:lnTo>
                  <a:lnTo>
                    <a:pt x="737" y="964"/>
                  </a:lnTo>
                  <a:lnTo>
                    <a:pt x="735" y="960"/>
                  </a:lnTo>
                  <a:lnTo>
                    <a:pt x="735" y="958"/>
                  </a:lnTo>
                  <a:lnTo>
                    <a:pt x="735" y="956"/>
                  </a:lnTo>
                  <a:lnTo>
                    <a:pt x="733" y="956"/>
                  </a:lnTo>
                  <a:lnTo>
                    <a:pt x="733" y="954"/>
                  </a:lnTo>
                  <a:lnTo>
                    <a:pt x="732" y="954"/>
                  </a:lnTo>
                  <a:lnTo>
                    <a:pt x="730" y="954"/>
                  </a:lnTo>
                  <a:lnTo>
                    <a:pt x="730" y="956"/>
                  </a:lnTo>
                  <a:lnTo>
                    <a:pt x="730" y="958"/>
                  </a:lnTo>
                  <a:lnTo>
                    <a:pt x="730" y="960"/>
                  </a:lnTo>
                  <a:lnTo>
                    <a:pt x="730" y="964"/>
                  </a:lnTo>
                  <a:lnTo>
                    <a:pt x="726" y="964"/>
                  </a:lnTo>
                  <a:lnTo>
                    <a:pt x="722" y="964"/>
                  </a:lnTo>
                  <a:lnTo>
                    <a:pt x="720" y="964"/>
                  </a:lnTo>
                  <a:lnTo>
                    <a:pt x="716" y="964"/>
                  </a:lnTo>
                  <a:lnTo>
                    <a:pt x="712" y="964"/>
                  </a:lnTo>
                  <a:lnTo>
                    <a:pt x="709" y="964"/>
                  </a:lnTo>
                  <a:lnTo>
                    <a:pt x="705" y="964"/>
                  </a:lnTo>
                  <a:lnTo>
                    <a:pt x="701" y="964"/>
                  </a:lnTo>
                  <a:lnTo>
                    <a:pt x="699" y="964"/>
                  </a:lnTo>
                  <a:lnTo>
                    <a:pt x="697" y="964"/>
                  </a:lnTo>
                  <a:lnTo>
                    <a:pt x="695" y="964"/>
                  </a:lnTo>
                  <a:lnTo>
                    <a:pt x="691" y="964"/>
                  </a:lnTo>
                  <a:lnTo>
                    <a:pt x="687" y="964"/>
                  </a:lnTo>
                  <a:lnTo>
                    <a:pt x="684" y="964"/>
                  </a:lnTo>
                  <a:lnTo>
                    <a:pt x="682" y="964"/>
                  </a:lnTo>
                  <a:lnTo>
                    <a:pt x="678" y="964"/>
                  </a:lnTo>
                  <a:lnTo>
                    <a:pt x="674" y="964"/>
                  </a:lnTo>
                  <a:lnTo>
                    <a:pt x="670" y="964"/>
                  </a:lnTo>
                  <a:lnTo>
                    <a:pt x="666" y="964"/>
                  </a:lnTo>
                  <a:lnTo>
                    <a:pt x="662" y="964"/>
                  </a:lnTo>
                  <a:lnTo>
                    <a:pt x="661" y="964"/>
                  </a:lnTo>
                  <a:lnTo>
                    <a:pt x="657" y="964"/>
                  </a:lnTo>
                  <a:lnTo>
                    <a:pt x="653" y="964"/>
                  </a:lnTo>
                  <a:lnTo>
                    <a:pt x="649" y="964"/>
                  </a:lnTo>
                  <a:lnTo>
                    <a:pt x="645" y="964"/>
                  </a:lnTo>
                  <a:lnTo>
                    <a:pt x="643" y="964"/>
                  </a:lnTo>
                  <a:lnTo>
                    <a:pt x="639" y="964"/>
                  </a:lnTo>
                  <a:lnTo>
                    <a:pt x="636" y="964"/>
                  </a:lnTo>
                  <a:lnTo>
                    <a:pt x="632" y="964"/>
                  </a:lnTo>
                  <a:lnTo>
                    <a:pt x="628" y="964"/>
                  </a:lnTo>
                  <a:lnTo>
                    <a:pt x="624" y="964"/>
                  </a:lnTo>
                  <a:lnTo>
                    <a:pt x="622" y="964"/>
                  </a:lnTo>
                  <a:lnTo>
                    <a:pt x="618" y="964"/>
                  </a:lnTo>
                  <a:lnTo>
                    <a:pt x="614" y="964"/>
                  </a:lnTo>
                  <a:lnTo>
                    <a:pt x="611" y="964"/>
                  </a:lnTo>
                  <a:lnTo>
                    <a:pt x="607" y="964"/>
                  </a:lnTo>
                  <a:lnTo>
                    <a:pt x="603" y="964"/>
                  </a:lnTo>
                  <a:lnTo>
                    <a:pt x="601" y="964"/>
                  </a:lnTo>
                  <a:lnTo>
                    <a:pt x="597" y="964"/>
                  </a:lnTo>
                  <a:lnTo>
                    <a:pt x="593" y="964"/>
                  </a:lnTo>
                  <a:lnTo>
                    <a:pt x="589" y="964"/>
                  </a:lnTo>
                  <a:lnTo>
                    <a:pt x="586" y="964"/>
                  </a:lnTo>
                  <a:lnTo>
                    <a:pt x="584" y="964"/>
                  </a:lnTo>
                  <a:lnTo>
                    <a:pt x="580" y="964"/>
                  </a:lnTo>
                  <a:lnTo>
                    <a:pt x="576" y="964"/>
                  </a:lnTo>
                  <a:lnTo>
                    <a:pt x="572" y="964"/>
                  </a:lnTo>
                  <a:lnTo>
                    <a:pt x="568" y="964"/>
                  </a:lnTo>
                  <a:lnTo>
                    <a:pt x="565" y="964"/>
                  </a:lnTo>
                  <a:lnTo>
                    <a:pt x="563" y="964"/>
                  </a:lnTo>
                  <a:lnTo>
                    <a:pt x="559" y="964"/>
                  </a:lnTo>
                  <a:lnTo>
                    <a:pt x="555" y="964"/>
                  </a:lnTo>
                  <a:lnTo>
                    <a:pt x="551" y="964"/>
                  </a:lnTo>
                  <a:lnTo>
                    <a:pt x="547" y="964"/>
                  </a:lnTo>
                  <a:lnTo>
                    <a:pt x="545" y="964"/>
                  </a:lnTo>
                  <a:lnTo>
                    <a:pt x="541" y="964"/>
                  </a:lnTo>
                  <a:lnTo>
                    <a:pt x="538" y="964"/>
                  </a:lnTo>
                  <a:lnTo>
                    <a:pt x="534" y="964"/>
                  </a:lnTo>
                  <a:lnTo>
                    <a:pt x="530" y="964"/>
                  </a:lnTo>
                  <a:lnTo>
                    <a:pt x="526" y="964"/>
                  </a:lnTo>
                  <a:lnTo>
                    <a:pt x="524" y="964"/>
                  </a:lnTo>
                  <a:lnTo>
                    <a:pt x="520" y="964"/>
                  </a:lnTo>
                  <a:lnTo>
                    <a:pt x="517" y="964"/>
                  </a:lnTo>
                  <a:lnTo>
                    <a:pt x="513" y="964"/>
                  </a:lnTo>
                  <a:lnTo>
                    <a:pt x="509" y="964"/>
                  </a:lnTo>
                  <a:lnTo>
                    <a:pt x="505" y="964"/>
                  </a:lnTo>
                  <a:lnTo>
                    <a:pt x="503" y="964"/>
                  </a:lnTo>
                  <a:lnTo>
                    <a:pt x="499" y="964"/>
                  </a:lnTo>
                  <a:lnTo>
                    <a:pt x="495" y="964"/>
                  </a:lnTo>
                  <a:lnTo>
                    <a:pt x="493" y="964"/>
                  </a:lnTo>
                  <a:lnTo>
                    <a:pt x="492" y="964"/>
                  </a:lnTo>
                  <a:lnTo>
                    <a:pt x="488" y="964"/>
                  </a:lnTo>
                  <a:lnTo>
                    <a:pt x="486" y="964"/>
                  </a:lnTo>
                  <a:lnTo>
                    <a:pt x="482" y="964"/>
                  </a:lnTo>
                  <a:lnTo>
                    <a:pt x="478" y="964"/>
                  </a:lnTo>
                  <a:lnTo>
                    <a:pt x="474" y="964"/>
                  </a:lnTo>
                  <a:lnTo>
                    <a:pt x="470" y="964"/>
                  </a:lnTo>
                  <a:lnTo>
                    <a:pt x="467" y="964"/>
                  </a:lnTo>
                  <a:lnTo>
                    <a:pt x="465" y="964"/>
                  </a:lnTo>
                  <a:lnTo>
                    <a:pt x="461" y="964"/>
                  </a:lnTo>
                  <a:lnTo>
                    <a:pt x="457" y="964"/>
                  </a:lnTo>
                  <a:lnTo>
                    <a:pt x="453" y="964"/>
                  </a:lnTo>
                  <a:lnTo>
                    <a:pt x="449" y="964"/>
                  </a:lnTo>
                  <a:lnTo>
                    <a:pt x="447" y="964"/>
                  </a:lnTo>
                  <a:lnTo>
                    <a:pt x="444" y="964"/>
                  </a:lnTo>
                  <a:lnTo>
                    <a:pt x="440" y="964"/>
                  </a:lnTo>
                  <a:lnTo>
                    <a:pt x="436" y="964"/>
                  </a:lnTo>
                  <a:lnTo>
                    <a:pt x="432" y="964"/>
                  </a:lnTo>
                  <a:lnTo>
                    <a:pt x="430" y="964"/>
                  </a:lnTo>
                  <a:lnTo>
                    <a:pt x="428" y="964"/>
                  </a:lnTo>
                  <a:lnTo>
                    <a:pt x="426" y="964"/>
                  </a:lnTo>
                  <a:lnTo>
                    <a:pt x="422" y="964"/>
                  </a:lnTo>
                  <a:lnTo>
                    <a:pt x="419" y="964"/>
                  </a:lnTo>
                  <a:lnTo>
                    <a:pt x="415" y="964"/>
                  </a:lnTo>
                  <a:lnTo>
                    <a:pt x="411" y="964"/>
                  </a:lnTo>
                  <a:lnTo>
                    <a:pt x="407" y="964"/>
                  </a:lnTo>
                  <a:lnTo>
                    <a:pt x="405" y="964"/>
                  </a:lnTo>
                  <a:lnTo>
                    <a:pt x="401" y="964"/>
                  </a:lnTo>
                  <a:lnTo>
                    <a:pt x="397" y="964"/>
                  </a:lnTo>
                  <a:lnTo>
                    <a:pt x="394" y="964"/>
                  </a:lnTo>
                  <a:lnTo>
                    <a:pt x="390" y="964"/>
                  </a:lnTo>
                  <a:lnTo>
                    <a:pt x="388" y="964"/>
                  </a:lnTo>
                  <a:lnTo>
                    <a:pt x="384" y="964"/>
                  </a:lnTo>
                  <a:lnTo>
                    <a:pt x="382" y="964"/>
                  </a:lnTo>
                  <a:lnTo>
                    <a:pt x="380" y="964"/>
                  </a:lnTo>
                  <a:lnTo>
                    <a:pt x="376" y="964"/>
                  </a:lnTo>
                  <a:lnTo>
                    <a:pt x="373" y="964"/>
                  </a:lnTo>
                  <a:lnTo>
                    <a:pt x="369" y="964"/>
                  </a:lnTo>
                  <a:lnTo>
                    <a:pt x="367" y="964"/>
                  </a:lnTo>
                  <a:lnTo>
                    <a:pt x="363" y="964"/>
                  </a:lnTo>
                  <a:lnTo>
                    <a:pt x="359" y="964"/>
                  </a:lnTo>
                  <a:lnTo>
                    <a:pt x="355" y="964"/>
                  </a:lnTo>
                  <a:lnTo>
                    <a:pt x="351" y="964"/>
                  </a:lnTo>
                  <a:lnTo>
                    <a:pt x="349" y="964"/>
                  </a:lnTo>
                  <a:lnTo>
                    <a:pt x="346" y="964"/>
                  </a:lnTo>
                  <a:lnTo>
                    <a:pt x="342" y="964"/>
                  </a:lnTo>
                  <a:lnTo>
                    <a:pt x="338" y="964"/>
                  </a:lnTo>
                  <a:lnTo>
                    <a:pt x="334" y="964"/>
                  </a:lnTo>
                  <a:lnTo>
                    <a:pt x="330" y="964"/>
                  </a:lnTo>
                  <a:lnTo>
                    <a:pt x="328" y="964"/>
                  </a:lnTo>
                  <a:lnTo>
                    <a:pt x="325" y="964"/>
                  </a:lnTo>
                  <a:lnTo>
                    <a:pt x="321" y="964"/>
                  </a:lnTo>
                  <a:lnTo>
                    <a:pt x="317" y="964"/>
                  </a:lnTo>
                  <a:lnTo>
                    <a:pt x="313" y="964"/>
                  </a:lnTo>
                  <a:lnTo>
                    <a:pt x="309" y="964"/>
                  </a:lnTo>
                  <a:lnTo>
                    <a:pt x="307" y="964"/>
                  </a:lnTo>
                  <a:lnTo>
                    <a:pt x="303" y="964"/>
                  </a:lnTo>
                  <a:lnTo>
                    <a:pt x="300" y="964"/>
                  </a:lnTo>
                  <a:lnTo>
                    <a:pt x="296" y="964"/>
                  </a:lnTo>
                  <a:lnTo>
                    <a:pt x="292" y="964"/>
                  </a:lnTo>
                  <a:lnTo>
                    <a:pt x="290" y="964"/>
                  </a:lnTo>
                  <a:lnTo>
                    <a:pt x="290" y="962"/>
                  </a:lnTo>
                  <a:lnTo>
                    <a:pt x="288" y="962"/>
                  </a:lnTo>
                  <a:lnTo>
                    <a:pt x="286" y="962"/>
                  </a:lnTo>
                  <a:lnTo>
                    <a:pt x="286" y="964"/>
                  </a:lnTo>
                  <a:lnTo>
                    <a:pt x="286" y="962"/>
                  </a:lnTo>
                  <a:lnTo>
                    <a:pt x="284" y="962"/>
                  </a:lnTo>
                  <a:lnTo>
                    <a:pt x="286" y="962"/>
                  </a:lnTo>
                  <a:lnTo>
                    <a:pt x="286" y="960"/>
                  </a:lnTo>
                  <a:lnTo>
                    <a:pt x="284" y="960"/>
                  </a:lnTo>
                  <a:lnTo>
                    <a:pt x="284" y="958"/>
                  </a:lnTo>
                  <a:lnTo>
                    <a:pt x="282" y="956"/>
                  </a:lnTo>
                  <a:lnTo>
                    <a:pt x="284" y="956"/>
                  </a:lnTo>
                  <a:lnTo>
                    <a:pt x="286" y="956"/>
                  </a:lnTo>
                  <a:lnTo>
                    <a:pt x="288" y="956"/>
                  </a:lnTo>
                  <a:lnTo>
                    <a:pt x="290" y="954"/>
                  </a:lnTo>
                  <a:lnTo>
                    <a:pt x="290" y="952"/>
                  </a:lnTo>
                  <a:lnTo>
                    <a:pt x="288" y="952"/>
                  </a:lnTo>
                  <a:lnTo>
                    <a:pt x="288" y="954"/>
                  </a:lnTo>
                  <a:lnTo>
                    <a:pt x="288" y="956"/>
                  </a:lnTo>
                  <a:lnTo>
                    <a:pt x="286" y="956"/>
                  </a:lnTo>
                  <a:lnTo>
                    <a:pt x="284" y="956"/>
                  </a:lnTo>
                  <a:lnTo>
                    <a:pt x="282" y="956"/>
                  </a:lnTo>
                  <a:lnTo>
                    <a:pt x="282" y="954"/>
                  </a:lnTo>
                  <a:lnTo>
                    <a:pt x="282" y="952"/>
                  </a:lnTo>
                  <a:lnTo>
                    <a:pt x="284" y="952"/>
                  </a:lnTo>
                  <a:lnTo>
                    <a:pt x="282" y="950"/>
                  </a:lnTo>
                  <a:lnTo>
                    <a:pt x="284" y="950"/>
                  </a:lnTo>
                  <a:lnTo>
                    <a:pt x="284" y="948"/>
                  </a:lnTo>
                  <a:lnTo>
                    <a:pt x="284" y="946"/>
                  </a:lnTo>
                  <a:lnTo>
                    <a:pt x="282" y="948"/>
                  </a:lnTo>
                  <a:lnTo>
                    <a:pt x="282" y="950"/>
                  </a:lnTo>
                  <a:lnTo>
                    <a:pt x="282" y="948"/>
                  </a:lnTo>
                  <a:lnTo>
                    <a:pt x="282" y="950"/>
                  </a:lnTo>
                  <a:lnTo>
                    <a:pt x="280" y="950"/>
                  </a:lnTo>
                  <a:lnTo>
                    <a:pt x="278" y="950"/>
                  </a:lnTo>
                  <a:lnTo>
                    <a:pt x="278" y="952"/>
                  </a:lnTo>
                  <a:lnTo>
                    <a:pt x="280" y="952"/>
                  </a:lnTo>
                  <a:lnTo>
                    <a:pt x="278" y="954"/>
                  </a:lnTo>
                  <a:lnTo>
                    <a:pt x="275" y="952"/>
                  </a:lnTo>
                  <a:lnTo>
                    <a:pt x="273" y="952"/>
                  </a:lnTo>
                  <a:lnTo>
                    <a:pt x="273" y="950"/>
                  </a:lnTo>
                  <a:lnTo>
                    <a:pt x="271" y="950"/>
                  </a:lnTo>
                  <a:lnTo>
                    <a:pt x="271" y="948"/>
                  </a:lnTo>
                  <a:lnTo>
                    <a:pt x="271" y="946"/>
                  </a:lnTo>
                  <a:lnTo>
                    <a:pt x="271" y="944"/>
                  </a:lnTo>
                  <a:lnTo>
                    <a:pt x="273" y="944"/>
                  </a:lnTo>
                  <a:lnTo>
                    <a:pt x="273" y="946"/>
                  </a:lnTo>
                  <a:lnTo>
                    <a:pt x="275" y="948"/>
                  </a:lnTo>
                  <a:lnTo>
                    <a:pt x="275" y="950"/>
                  </a:lnTo>
                  <a:lnTo>
                    <a:pt x="275" y="948"/>
                  </a:lnTo>
                  <a:lnTo>
                    <a:pt x="277" y="948"/>
                  </a:lnTo>
                  <a:lnTo>
                    <a:pt x="278" y="948"/>
                  </a:lnTo>
                  <a:lnTo>
                    <a:pt x="278" y="946"/>
                  </a:lnTo>
                  <a:lnTo>
                    <a:pt x="277" y="948"/>
                  </a:lnTo>
                  <a:lnTo>
                    <a:pt x="275" y="948"/>
                  </a:lnTo>
                  <a:lnTo>
                    <a:pt x="275" y="946"/>
                  </a:lnTo>
                  <a:lnTo>
                    <a:pt x="273" y="944"/>
                  </a:lnTo>
                  <a:lnTo>
                    <a:pt x="273" y="942"/>
                  </a:lnTo>
                  <a:lnTo>
                    <a:pt x="273" y="940"/>
                  </a:lnTo>
                  <a:lnTo>
                    <a:pt x="273" y="939"/>
                  </a:lnTo>
                  <a:lnTo>
                    <a:pt x="275" y="939"/>
                  </a:lnTo>
                  <a:lnTo>
                    <a:pt x="275" y="937"/>
                  </a:lnTo>
                  <a:lnTo>
                    <a:pt x="275" y="935"/>
                  </a:lnTo>
                  <a:lnTo>
                    <a:pt x="273" y="935"/>
                  </a:lnTo>
                  <a:lnTo>
                    <a:pt x="271" y="933"/>
                  </a:lnTo>
                  <a:lnTo>
                    <a:pt x="271" y="935"/>
                  </a:lnTo>
                  <a:lnTo>
                    <a:pt x="273" y="935"/>
                  </a:lnTo>
                  <a:lnTo>
                    <a:pt x="273" y="937"/>
                  </a:lnTo>
                  <a:lnTo>
                    <a:pt x="275" y="937"/>
                  </a:lnTo>
                  <a:lnTo>
                    <a:pt x="273" y="937"/>
                  </a:lnTo>
                  <a:lnTo>
                    <a:pt x="271" y="939"/>
                  </a:lnTo>
                  <a:lnTo>
                    <a:pt x="271" y="940"/>
                  </a:lnTo>
                  <a:lnTo>
                    <a:pt x="273" y="940"/>
                  </a:lnTo>
                  <a:lnTo>
                    <a:pt x="273" y="942"/>
                  </a:lnTo>
                  <a:lnTo>
                    <a:pt x="271" y="944"/>
                  </a:lnTo>
                  <a:lnTo>
                    <a:pt x="271" y="942"/>
                  </a:lnTo>
                  <a:lnTo>
                    <a:pt x="271" y="940"/>
                  </a:lnTo>
                  <a:lnTo>
                    <a:pt x="271" y="942"/>
                  </a:lnTo>
                  <a:lnTo>
                    <a:pt x="269" y="942"/>
                  </a:lnTo>
                  <a:lnTo>
                    <a:pt x="271" y="944"/>
                  </a:lnTo>
                  <a:lnTo>
                    <a:pt x="269" y="944"/>
                  </a:lnTo>
                  <a:lnTo>
                    <a:pt x="267" y="944"/>
                  </a:lnTo>
                  <a:lnTo>
                    <a:pt x="265" y="944"/>
                  </a:lnTo>
                  <a:lnTo>
                    <a:pt x="263" y="944"/>
                  </a:lnTo>
                  <a:lnTo>
                    <a:pt x="263" y="942"/>
                  </a:lnTo>
                  <a:lnTo>
                    <a:pt x="261" y="942"/>
                  </a:lnTo>
                  <a:lnTo>
                    <a:pt x="261" y="940"/>
                  </a:lnTo>
                  <a:lnTo>
                    <a:pt x="259" y="940"/>
                  </a:lnTo>
                  <a:lnTo>
                    <a:pt x="259" y="939"/>
                  </a:lnTo>
                  <a:lnTo>
                    <a:pt x="257" y="939"/>
                  </a:lnTo>
                  <a:lnTo>
                    <a:pt x="257" y="937"/>
                  </a:lnTo>
                  <a:lnTo>
                    <a:pt x="259" y="937"/>
                  </a:lnTo>
                  <a:lnTo>
                    <a:pt x="259" y="939"/>
                  </a:lnTo>
                  <a:lnTo>
                    <a:pt x="261" y="939"/>
                  </a:lnTo>
                  <a:lnTo>
                    <a:pt x="259" y="939"/>
                  </a:lnTo>
                  <a:lnTo>
                    <a:pt x="259" y="937"/>
                  </a:lnTo>
                  <a:lnTo>
                    <a:pt x="261" y="937"/>
                  </a:lnTo>
                  <a:lnTo>
                    <a:pt x="259" y="937"/>
                  </a:lnTo>
                  <a:lnTo>
                    <a:pt x="261" y="937"/>
                  </a:lnTo>
                  <a:lnTo>
                    <a:pt x="261" y="935"/>
                  </a:lnTo>
                  <a:lnTo>
                    <a:pt x="261" y="933"/>
                  </a:lnTo>
                  <a:lnTo>
                    <a:pt x="261" y="931"/>
                  </a:lnTo>
                  <a:lnTo>
                    <a:pt x="259" y="931"/>
                  </a:lnTo>
                  <a:lnTo>
                    <a:pt x="261" y="931"/>
                  </a:lnTo>
                  <a:lnTo>
                    <a:pt x="261" y="929"/>
                  </a:lnTo>
                  <a:lnTo>
                    <a:pt x="263" y="929"/>
                  </a:lnTo>
                  <a:lnTo>
                    <a:pt x="265" y="927"/>
                  </a:lnTo>
                  <a:lnTo>
                    <a:pt x="263" y="927"/>
                  </a:lnTo>
                  <a:lnTo>
                    <a:pt x="261" y="929"/>
                  </a:lnTo>
                  <a:lnTo>
                    <a:pt x="259" y="929"/>
                  </a:lnTo>
                  <a:lnTo>
                    <a:pt x="259" y="931"/>
                  </a:lnTo>
                  <a:lnTo>
                    <a:pt x="257" y="931"/>
                  </a:lnTo>
                  <a:lnTo>
                    <a:pt x="255" y="931"/>
                  </a:lnTo>
                  <a:lnTo>
                    <a:pt x="255" y="929"/>
                  </a:lnTo>
                  <a:lnTo>
                    <a:pt x="255" y="931"/>
                  </a:lnTo>
                  <a:lnTo>
                    <a:pt x="253" y="931"/>
                  </a:lnTo>
                  <a:lnTo>
                    <a:pt x="253" y="929"/>
                  </a:lnTo>
                  <a:lnTo>
                    <a:pt x="253" y="927"/>
                  </a:lnTo>
                  <a:lnTo>
                    <a:pt x="255" y="927"/>
                  </a:lnTo>
                  <a:lnTo>
                    <a:pt x="255" y="925"/>
                  </a:lnTo>
                  <a:lnTo>
                    <a:pt x="257" y="925"/>
                  </a:lnTo>
                  <a:lnTo>
                    <a:pt x="257" y="923"/>
                  </a:lnTo>
                  <a:lnTo>
                    <a:pt x="257" y="921"/>
                  </a:lnTo>
                  <a:lnTo>
                    <a:pt x="257" y="919"/>
                  </a:lnTo>
                  <a:lnTo>
                    <a:pt x="257" y="917"/>
                  </a:lnTo>
                  <a:lnTo>
                    <a:pt x="259" y="917"/>
                  </a:lnTo>
                  <a:lnTo>
                    <a:pt x="259" y="916"/>
                  </a:lnTo>
                  <a:lnTo>
                    <a:pt x="257" y="916"/>
                  </a:lnTo>
                  <a:lnTo>
                    <a:pt x="257" y="917"/>
                  </a:lnTo>
                  <a:lnTo>
                    <a:pt x="255" y="917"/>
                  </a:lnTo>
                  <a:lnTo>
                    <a:pt x="255" y="919"/>
                  </a:lnTo>
                  <a:lnTo>
                    <a:pt x="257" y="919"/>
                  </a:lnTo>
                  <a:lnTo>
                    <a:pt x="257" y="921"/>
                  </a:lnTo>
                  <a:lnTo>
                    <a:pt x="257" y="923"/>
                  </a:lnTo>
                  <a:lnTo>
                    <a:pt x="255" y="923"/>
                  </a:lnTo>
                  <a:lnTo>
                    <a:pt x="255" y="925"/>
                  </a:lnTo>
                  <a:lnTo>
                    <a:pt x="253" y="927"/>
                  </a:lnTo>
                  <a:lnTo>
                    <a:pt x="253" y="929"/>
                  </a:lnTo>
                  <a:lnTo>
                    <a:pt x="252" y="929"/>
                  </a:lnTo>
                  <a:lnTo>
                    <a:pt x="252" y="927"/>
                  </a:lnTo>
                  <a:lnTo>
                    <a:pt x="250" y="927"/>
                  </a:lnTo>
                  <a:lnTo>
                    <a:pt x="250" y="925"/>
                  </a:lnTo>
                  <a:lnTo>
                    <a:pt x="250" y="927"/>
                  </a:lnTo>
                  <a:lnTo>
                    <a:pt x="248" y="927"/>
                  </a:lnTo>
                  <a:lnTo>
                    <a:pt x="246" y="927"/>
                  </a:lnTo>
                  <a:lnTo>
                    <a:pt x="248" y="925"/>
                  </a:lnTo>
                  <a:lnTo>
                    <a:pt x="246" y="925"/>
                  </a:lnTo>
                  <a:lnTo>
                    <a:pt x="246" y="923"/>
                  </a:lnTo>
                  <a:lnTo>
                    <a:pt x="248" y="923"/>
                  </a:lnTo>
                  <a:lnTo>
                    <a:pt x="248" y="921"/>
                  </a:lnTo>
                  <a:lnTo>
                    <a:pt x="246" y="921"/>
                  </a:lnTo>
                  <a:lnTo>
                    <a:pt x="246" y="923"/>
                  </a:lnTo>
                  <a:lnTo>
                    <a:pt x="246" y="925"/>
                  </a:lnTo>
                  <a:lnTo>
                    <a:pt x="246" y="927"/>
                  </a:lnTo>
                  <a:lnTo>
                    <a:pt x="244" y="927"/>
                  </a:lnTo>
                  <a:lnTo>
                    <a:pt x="242" y="927"/>
                  </a:lnTo>
                  <a:lnTo>
                    <a:pt x="244" y="927"/>
                  </a:lnTo>
                  <a:lnTo>
                    <a:pt x="244" y="925"/>
                  </a:lnTo>
                  <a:lnTo>
                    <a:pt x="242" y="925"/>
                  </a:lnTo>
                  <a:lnTo>
                    <a:pt x="242" y="927"/>
                  </a:lnTo>
                  <a:lnTo>
                    <a:pt x="240" y="927"/>
                  </a:lnTo>
                  <a:lnTo>
                    <a:pt x="238" y="927"/>
                  </a:lnTo>
                  <a:lnTo>
                    <a:pt x="236" y="927"/>
                  </a:lnTo>
                  <a:lnTo>
                    <a:pt x="234" y="927"/>
                  </a:lnTo>
                  <a:lnTo>
                    <a:pt x="234" y="925"/>
                  </a:lnTo>
                  <a:lnTo>
                    <a:pt x="236" y="925"/>
                  </a:lnTo>
                  <a:lnTo>
                    <a:pt x="238" y="923"/>
                  </a:lnTo>
                  <a:lnTo>
                    <a:pt x="240" y="923"/>
                  </a:lnTo>
                  <a:lnTo>
                    <a:pt x="238" y="923"/>
                  </a:lnTo>
                  <a:lnTo>
                    <a:pt x="236" y="923"/>
                  </a:lnTo>
                  <a:lnTo>
                    <a:pt x="234" y="923"/>
                  </a:lnTo>
                  <a:lnTo>
                    <a:pt x="236" y="923"/>
                  </a:lnTo>
                  <a:lnTo>
                    <a:pt x="238" y="923"/>
                  </a:lnTo>
                  <a:lnTo>
                    <a:pt x="238" y="921"/>
                  </a:lnTo>
                  <a:lnTo>
                    <a:pt x="240" y="923"/>
                  </a:lnTo>
                  <a:lnTo>
                    <a:pt x="242" y="921"/>
                  </a:lnTo>
                  <a:lnTo>
                    <a:pt x="244" y="921"/>
                  </a:lnTo>
                  <a:lnTo>
                    <a:pt x="244" y="919"/>
                  </a:lnTo>
                  <a:lnTo>
                    <a:pt x="246" y="919"/>
                  </a:lnTo>
                  <a:lnTo>
                    <a:pt x="246" y="917"/>
                  </a:lnTo>
                  <a:lnTo>
                    <a:pt x="246" y="916"/>
                  </a:lnTo>
                  <a:lnTo>
                    <a:pt x="248" y="916"/>
                  </a:lnTo>
                  <a:lnTo>
                    <a:pt x="248" y="914"/>
                  </a:lnTo>
                  <a:lnTo>
                    <a:pt x="246" y="914"/>
                  </a:lnTo>
                  <a:lnTo>
                    <a:pt x="246" y="912"/>
                  </a:lnTo>
                  <a:lnTo>
                    <a:pt x="246" y="914"/>
                  </a:lnTo>
                  <a:lnTo>
                    <a:pt x="246" y="916"/>
                  </a:lnTo>
                  <a:lnTo>
                    <a:pt x="244" y="917"/>
                  </a:lnTo>
                  <a:lnTo>
                    <a:pt x="246" y="919"/>
                  </a:lnTo>
                  <a:lnTo>
                    <a:pt x="244" y="919"/>
                  </a:lnTo>
                  <a:lnTo>
                    <a:pt x="244" y="921"/>
                  </a:lnTo>
                  <a:lnTo>
                    <a:pt x="242" y="921"/>
                  </a:lnTo>
                  <a:lnTo>
                    <a:pt x="240" y="921"/>
                  </a:lnTo>
                  <a:lnTo>
                    <a:pt x="238" y="921"/>
                  </a:lnTo>
                  <a:lnTo>
                    <a:pt x="236" y="921"/>
                  </a:lnTo>
                  <a:lnTo>
                    <a:pt x="238" y="919"/>
                  </a:lnTo>
                  <a:lnTo>
                    <a:pt x="236" y="919"/>
                  </a:lnTo>
                  <a:lnTo>
                    <a:pt x="236" y="917"/>
                  </a:lnTo>
                  <a:lnTo>
                    <a:pt x="234" y="917"/>
                  </a:lnTo>
                  <a:lnTo>
                    <a:pt x="232" y="917"/>
                  </a:lnTo>
                  <a:lnTo>
                    <a:pt x="232" y="919"/>
                  </a:lnTo>
                  <a:lnTo>
                    <a:pt x="230" y="917"/>
                  </a:lnTo>
                  <a:lnTo>
                    <a:pt x="230" y="916"/>
                  </a:lnTo>
                  <a:lnTo>
                    <a:pt x="232" y="916"/>
                  </a:lnTo>
                  <a:lnTo>
                    <a:pt x="234" y="916"/>
                  </a:lnTo>
                  <a:lnTo>
                    <a:pt x="236" y="916"/>
                  </a:lnTo>
                  <a:lnTo>
                    <a:pt x="232" y="916"/>
                  </a:lnTo>
                  <a:lnTo>
                    <a:pt x="230" y="914"/>
                  </a:lnTo>
                  <a:lnTo>
                    <a:pt x="230" y="912"/>
                  </a:lnTo>
                  <a:lnTo>
                    <a:pt x="230" y="914"/>
                  </a:lnTo>
                  <a:lnTo>
                    <a:pt x="230" y="916"/>
                  </a:lnTo>
                  <a:lnTo>
                    <a:pt x="229" y="917"/>
                  </a:lnTo>
                  <a:lnTo>
                    <a:pt x="227" y="917"/>
                  </a:lnTo>
                  <a:lnTo>
                    <a:pt x="227" y="916"/>
                  </a:lnTo>
                  <a:lnTo>
                    <a:pt x="225" y="916"/>
                  </a:lnTo>
                  <a:lnTo>
                    <a:pt x="223" y="916"/>
                  </a:lnTo>
                  <a:lnTo>
                    <a:pt x="221" y="916"/>
                  </a:lnTo>
                  <a:lnTo>
                    <a:pt x="223" y="916"/>
                  </a:lnTo>
                  <a:lnTo>
                    <a:pt x="223" y="917"/>
                  </a:lnTo>
                  <a:lnTo>
                    <a:pt x="225" y="917"/>
                  </a:lnTo>
                  <a:lnTo>
                    <a:pt x="223" y="917"/>
                  </a:lnTo>
                  <a:lnTo>
                    <a:pt x="221" y="917"/>
                  </a:lnTo>
                  <a:lnTo>
                    <a:pt x="219" y="917"/>
                  </a:lnTo>
                  <a:lnTo>
                    <a:pt x="219" y="916"/>
                  </a:lnTo>
                  <a:lnTo>
                    <a:pt x="217" y="916"/>
                  </a:lnTo>
                  <a:lnTo>
                    <a:pt x="217" y="914"/>
                  </a:lnTo>
                  <a:lnTo>
                    <a:pt x="215" y="914"/>
                  </a:lnTo>
                  <a:lnTo>
                    <a:pt x="215" y="912"/>
                  </a:lnTo>
                  <a:lnTo>
                    <a:pt x="213" y="912"/>
                  </a:lnTo>
                  <a:lnTo>
                    <a:pt x="213" y="910"/>
                  </a:lnTo>
                  <a:lnTo>
                    <a:pt x="211" y="910"/>
                  </a:lnTo>
                  <a:lnTo>
                    <a:pt x="211" y="908"/>
                  </a:lnTo>
                  <a:lnTo>
                    <a:pt x="213" y="906"/>
                  </a:lnTo>
                  <a:lnTo>
                    <a:pt x="215" y="906"/>
                  </a:lnTo>
                  <a:lnTo>
                    <a:pt x="217" y="906"/>
                  </a:lnTo>
                  <a:lnTo>
                    <a:pt x="221" y="906"/>
                  </a:lnTo>
                  <a:lnTo>
                    <a:pt x="221" y="904"/>
                  </a:lnTo>
                  <a:lnTo>
                    <a:pt x="221" y="906"/>
                  </a:lnTo>
                  <a:lnTo>
                    <a:pt x="219" y="906"/>
                  </a:lnTo>
                  <a:lnTo>
                    <a:pt x="215" y="906"/>
                  </a:lnTo>
                  <a:lnTo>
                    <a:pt x="215" y="904"/>
                  </a:lnTo>
                  <a:lnTo>
                    <a:pt x="215" y="906"/>
                  </a:lnTo>
                  <a:lnTo>
                    <a:pt x="213" y="906"/>
                  </a:lnTo>
                  <a:lnTo>
                    <a:pt x="211" y="906"/>
                  </a:lnTo>
                  <a:lnTo>
                    <a:pt x="211" y="904"/>
                  </a:lnTo>
                  <a:lnTo>
                    <a:pt x="213" y="904"/>
                  </a:lnTo>
                  <a:lnTo>
                    <a:pt x="213" y="902"/>
                  </a:lnTo>
                  <a:lnTo>
                    <a:pt x="215" y="902"/>
                  </a:lnTo>
                  <a:lnTo>
                    <a:pt x="215" y="900"/>
                  </a:lnTo>
                  <a:lnTo>
                    <a:pt x="215" y="898"/>
                  </a:lnTo>
                  <a:lnTo>
                    <a:pt x="219" y="896"/>
                  </a:lnTo>
                  <a:lnTo>
                    <a:pt x="223" y="896"/>
                  </a:lnTo>
                  <a:lnTo>
                    <a:pt x="229" y="898"/>
                  </a:lnTo>
                  <a:lnTo>
                    <a:pt x="229" y="896"/>
                  </a:lnTo>
                  <a:lnTo>
                    <a:pt x="230" y="896"/>
                  </a:lnTo>
                  <a:lnTo>
                    <a:pt x="229" y="894"/>
                  </a:lnTo>
                  <a:lnTo>
                    <a:pt x="229" y="893"/>
                  </a:lnTo>
                  <a:lnTo>
                    <a:pt x="229" y="894"/>
                  </a:lnTo>
                  <a:lnTo>
                    <a:pt x="229" y="896"/>
                  </a:lnTo>
                  <a:lnTo>
                    <a:pt x="223" y="896"/>
                  </a:lnTo>
                  <a:lnTo>
                    <a:pt x="219" y="896"/>
                  </a:lnTo>
                  <a:lnTo>
                    <a:pt x="217" y="896"/>
                  </a:lnTo>
                  <a:lnTo>
                    <a:pt x="217" y="894"/>
                  </a:lnTo>
                  <a:lnTo>
                    <a:pt x="219" y="893"/>
                  </a:lnTo>
                  <a:lnTo>
                    <a:pt x="217" y="893"/>
                  </a:lnTo>
                  <a:lnTo>
                    <a:pt x="217" y="894"/>
                  </a:lnTo>
                  <a:lnTo>
                    <a:pt x="215" y="896"/>
                  </a:lnTo>
                  <a:lnTo>
                    <a:pt x="213" y="896"/>
                  </a:lnTo>
                  <a:lnTo>
                    <a:pt x="215" y="896"/>
                  </a:lnTo>
                  <a:lnTo>
                    <a:pt x="215" y="898"/>
                  </a:lnTo>
                  <a:lnTo>
                    <a:pt x="213" y="898"/>
                  </a:lnTo>
                  <a:lnTo>
                    <a:pt x="213" y="900"/>
                  </a:lnTo>
                  <a:lnTo>
                    <a:pt x="215" y="900"/>
                  </a:lnTo>
                  <a:lnTo>
                    <a:pt x="213" y="902"/>
                  </a:lnTo>
                  <a:lnTo>
                    <a:pt x="211" y="902"/>
                  </a:lnTo>
                  <a:lnTo>
                    <a:pt x="211" y="900"/>
                  </a:lnTo>
                  <a:lnTo>
                    <a:pt x="213" y="900"/>
                  </a:lnTo>
                  <a:lnTo>
                    <a:pt x="211" y="900"/>
                  </a:lnTo>
                  <a:lnTo>
                    <a:pt x="211" y="898"/>
                  </a:lnTo>
                  <a:lnTo>
                    <a:pt x="209" y="898"/>
                  </a:lnTo>
                  <a:lnTo>
                    <a:pt x="209" y="896"/>
                  </a:lnTo>
                  <a:lnTo>
                    <a:pt x="209" y="894"/>
                  </a:lnTo>
                  <a:lnTo>
                    <a:pt x="209" y="893"/>
                  </a:lnTo>
                  <a:lnTo>
                    <a:pt x="209" y="891"/>
                  </a:lnTo>
                  <a:lnTo>
                    <a:pt x="211" y="891"/>
                  </a:lnTo>
                  <a:lnTo>
                    <a:pt x="211" y="889"/>
                  </a:lnTo>
                  <a:lnTo>
                    <a:pt x="213" y="889"/>
                  </a:lnTo>
                  <a:lnTo>
                    <a:pt x="213" y="887"/>
                  </a:lnTo>
                  <a:lnTo>
                    <a:pt x="213" y="885"/>
                  </a:lnTo>
                  <a:lnTo>
                    <a:pt x="215" y="885"/>
                  </a:lnTo>
                  <a:lnTo>
                    <a:pt x="215" y="887"/>
                  </a:lnTo>
                  <a:lnTo>
                    <a:pt x="213" y="887"/>
                  </a:lnTo>
                  <a:lnTo>
                    <a:pt x="215" y="887"/>
                  </a:lnTo>
                  <a:lnTo>
                    <a:pt x="217" y="887"/>
                  </a:lnTo>
                  <a:lnTo>
                    <a:pt x="217" y="885"/>
                  </a:lnTo>
                  <a:lnTo>
                    <a:pt x="217" y="883"/>
                  </a:lnTo>
                  <a:lnTo>
                    <a:pt x="219" y="883"/>
                  </a:lnTo>
                  <a:lnTo>
                    <a:pt x="219" y="881"/>
                  </a:lnTo>
                  <a:lnTo>
                    <a:pt x="221" y="881"/>
                  </a:lnTo>
                  <a:lnTo>
                    <a:pt x="221" y="879"/>
                  </a:lnTo>
                  <a:lnTo>
                    <a:pt x="223" y="881"/>
                  </a:lnTo>
                  <a:lnTo>
                    <a:pt x="225" y="881"/>
                  </a:lnTo>
                  <a:lnTo>
                    <a:pt x="225" y="883"/>
                  </a:lnTo>
                  <a:lnTo>
                    <a:pt x="227" y="885"/>
                  </a:lnTo>
                  <a:lnTo>
                    <a:pt x="227" y="887"/>
                  </a:lnTo>
                  <a:lnTo>
                    <a:pt x="229" y="887"/>
                  </a:lnTo>
                  <a:lnTo>
                    <a:pt x="229" y="889"/>
                  </a:lnTo>
                  <a:lnTo>
                    <a:pt x="229" y="887"/>
                  </a:lnTo>
                  <a:lnTo>
                    <a:pt x="229" y="885"/>
                  </a:lnTo>
                  <a:lnTo>
                    <a:pt x="227" y="885"/>
                  </a:lnTo>
                  <a:lnTo>
                    <a:pt x="225" y="883"/>
                  </a:lnTo>
                  <a:lnTo>
                    <a:pt x="225" y="881"/>
                  </a:lnTo>
                  <a:lnTo>
                    <a:pt x="225" y="879"/>
                  </a:lnTo>
                  <a:lnTo>
                    <a:pt x="227" y="879"/>
                  </a:lnTo>
                  <a:lnTo>
                    <a:pt x="229" y="879"/>
                  </a:lnTo>
                  <a:lnTo>
                    <a:pt x="227" y="877"/>
                  </a:lnTo>
                  <a:lnTo>
                    <a:pt x="225" y="879"/>
                  </a:lnTo>
                  <a:lnTo>
                    <a:pt x="223" y="879"/>
                  </a:lnTo>
                  <a:lnTo>
                    <a:pt x="221" y="879"/>
                  </a:lnTo>
                  <a:lnTo>
                    <a:pt x="221" y="877"/>
                  </a:lnTo>
                  <a:lnTo>
                    <a:pt x="219" y="877"/>
                  </a:lnTo>
                  <a:lnTo>
                    <a:pt x="219" y="875"/>
                  </a:lnTo>
                  <a:lnTo>
                    <a:pt x="221" y="873"/>
                  </a:lnTo>
                  <a:lnTo>
                    <a:pt x="223" y="871"/>
                  </a:lnTo>
                  <a:lnTo>
                    <a:pt x="225" y="871"/>
                  </a:lnTo>
                  <a:lnTo>
                    <a:pt x="225" y="869"/>
                  </a:lnTo>
                  <a:lnTo>
                    <a:pt x="225" y="868"/>
                  </a:lnTo>
                  <a:lnTo>
                    <a:pt x="223" y="866"/>
                  </a:lnTo>
                  <a:lnTo>
                    <a:pt x="223" y="868"/>
                  </a:lnTo>
                  <a:lnTo>
                    <a:pt x="223" y="869"/>
                  </a:lnTo>
                  <a:lnTo>
                    <a:pt x="225" y="869"/>
                  </a:lnTo>
                  <a:lnTo>
                    <a:pt x="223" y="869"/>
                  </a:lnTo>
                  <a:lnTo>
                    <a:pt x="223" y="871"/>
                  </a:lnTo>
                  <a:lnTo>
                    <a:pt x="221" y="871"/>
                  </a:lnTo>
                  <a:lnTo>
                    <a:pt x="221" y="873"/>
                  </a:lnTo>
                  <a:lnTo>
                    <a:pt x="219" y="873"/>
                  </a:lnTo>
                  <a:lnTo>
                    <a:pt x="219" y="875"/>
                  </a:lnTo>
                  <a:lnTo>
                    <a:pt x="219" y="877"/>
                  </a:lnTo>
                  <a:lnTo>
                    <a:pt x="217" y="877"/>
                  </a:lnTo>
                  <a:lnTo>
                    <a:pt x="215" y="879"/>
                  </a:lnTo>
                  <a:lnTo>
                    <a:pt x="213" y="879"/>
                  </a:lnTo>
                  <a:lnTo>
                    <a:pt x="213" y="881"/>
                  </a:lnTo>
                  <a:lnTo>
                    <a:pt x="211" y="881"/>
                  </a:lnTo>
                  <a:lnTo>
                    <a:pt x="211" y="879"/>
                  </a:lnTo>
                  <a:lnTo>
                    <a:pt x="211" y="881"/>
                  </a:lnTo>
                  <a:lnTo>
                    <a:pt x="209" y="883"/>
                  </a:lnTo>
                  <a:lnTo>
                    <a:pt x="209" y="881"/>
                  </a:lnTo>
                  <a:lnTo>
                    <a:pt x="209" y="879"/>
                  </a:lnTo>
                  <a:lnTo>
                    <a:pt x="209" y="877"/>
                  </a:lnTo>
                  <a:lnTo>
                    <a:pt x="209" y="875"/>
                  </a:lnTo>
                  <a:lnTo>
                    <a:pt x="209" y="877"/>
                  </a:lnTo>
                  <a:lnTo>
                    <a:pt x="209" y="879"/>
                  </a:lnTo>
                  <a:lnTo>
                    <a:pt x="207" y="879"/>
                  </a:lnTo>
                  <a:lnTo>
                    <a:pt x="207" y="877"/>
                  </a:lnTo>
                  <a:lnTo>
                    <a:pt x="207" y="875"/>
                  </a:lnTo>
                  <a:lnTo>
                    <a:pt x="209" y="875"/>
                  </a:lnTo>
                  <a:lnTo>
                    <a:pt x="209" y="873"/>
                  </a:lnTo>
                  <a:lnTo>
                    <a:pt x="207" y="873"/>
                  </a:lnTo>
                  <a:lnTo>
                    <a:pt x="207" y="875"/>
                  </a:lnTo>
                  <a:lnTo>
                    <a:pt x="205" y="875"/>
                  </a:lnTo>
                  <a:lnTo>
                    <a:pt x="205" y="877"/>
                  </a:lnTo>
                  <a:lnTo>
                    <a:pt x="204" y="877"/>
                  </a:lnTo>
                  <a:lnTo>
                    <a:pt x="204" y="879"/>
                  </a:lnTo>
                  <a:lnTo>
                    <a:pt x="204" y="881"/>
                  </a:lnTo>
                  <a:lnTo>
                    <a:pt x="202" y="881"/>
                  </a:lnTo>
                  <a:lnTo>
                    <a:pt x="202" y="879"/>
                  </a:lnTo>
                  <a:lnTo>
                    <a:pt x="202" y="877"/>
                  </a:lnTo>
                  <a:lnTo>
                    <a:pt x="204" y="877"/>
                  </a:lnTo>
                  <a:lnTo>
                    <a:pt x="204" y="875"/>
                  </a:lnTo>
                  <a:lnTo>
                    <a:pt x="204" y="873"/>
                  </a:lnTo>
                  <a:lnTo>
                    <a:pt x="204" y="871"/>
                  </a:lnTo>
                  <a:lnTo>
                    <a:pt x="205" y="871"/>
                  </a:lnTo>
                  <a:lnTo>
                    <a:pt x="205" y="869"/>
                  </a:lnTo>
                  <a:lnTo>
                    <a:pt x="205" y="868"/>
                  </a:lnTo>
                  <a:lnTo>
                    <a:pt x="205" y="866"/>
                  </a:lnTo>
                  <a:lnTo>
                    <a:pt x="207" y="864"/>
                  </a:lnTo>
                  <a:lnTo>
                    <a:pt x="205" y="864"/>
                  </a:lnTo>
                  <a:lnTo>
                    <a:pt x="205" y="866"/>
                  </a:lnTo>
                  <a:lnTo>
                    <a:pt x="204" y="866"/>
                  </a:lnTo>
                  <a:lnTo>
                    <a:pt x="204" y="868"/>
                  </a:lnTo>
                  <a:lnTo>
                    <a:pt x="202" y="868"/>
                  </a:lnTo>
                  <a:lnTo>
                    <a:pt x="200" y="868"/>
                  </a:lnTo>
                  <a:lnTo>
                    <a:pt x="200" y="866"/>
                  </a:lnTo>
                  <a:lnTo>
                    <a:pt x="200" y="864"/>
                  </a:lnTo>
                  <a:lnTo>
                    <a:pt x="200" y="862"/>
                  </a:lnTo>
                  <a:lnTo>
                    <a:pt x="200" y="860"/>
                  </a:lnTo>
                  <a:lnTo>
                    <a:pt x="198" y="858"/>
                  </a:lnTo>
                  <a:lnTo>
                    <a:pt x="200" y="858"/>
                  </a:lnTo>
                  <a:lnTo>
                    <a:pt x="198" y="858"/>
                  </a:lnTo>
                  <a:lnTo>
                    <a:pt x="198" y="856"/>
                  </a:lnTo>
                  <a:lnTo>
                    <a:pt x="196" y="856"/>
                  </a:lnTo>
                  <a:lnTo>
                    <a:pt x="198" y="856"/>
                  </a:lnTo>
                  <a:lnTo>
                    <a:pt x="196" y="858"/>
                  </a:lnTo>
                  <a:lnTo>
                    <a:pt x="196" y="856"/>
                  </a:lnTo>
                  <a:lnTo>
                    <a:pt x="194" y="856"/>
                  </a:lnTo>
                  <a:lnTo>
                    <a:pt x="194" y="854"/>
                  </a:lnTo>
                  <a:lnTo>
                    <a:pt x="194" y="852"/>
                  </a:lnTo>
                  <a:lnTo>
                    <a:pt x="194" y="850"/>
                  </a:lnTo>
                  <a:lnTo>
                    <a:pt x="194" y="848"/>
                  </a:lnTo>
                  <a:lnTo>
                    <a:pt x="194" y="850"/>
                  </a:lnTo>
                  <a:lnTo>
                    <a:pt x="192" y="850"/>
                  </a:lnTo>
                  <a:lnTo>
                    <a:pt x="192" y="848"/>
                  </a:lnTo>
                  <a:lnTo>
                    <a:pt x="192" y="846"/>
                  </a:lnTo>
                  <a:lnTo>
                    <a:pt x="194" y="848"/>
                  </a:lnTo>
                  <a:lnTo>
                    <a:pt x="194" y="846"/>
                  </a:lnTo>
                  <a:lnTo>
                    <a:pt x="196" y="846"/>
                  </a:lnTo>
                  <a:lnTo>
                    <a:pt x="196" y="848"/>
                  </a:lnTo>
                  <a:lnTo>
                    <a:pt x="196" y="850"/>
                  </a:lnTo>
                  <a:lnTo>
                    <a:pt x="198" y="850"/>
                  </a:lnTo>
                  <a:lnTo>
                    <a:pt x="196" y="850"/>
                  </a:lnTo>
                  <a:lnTo>
                    <a:pt x="196" y="848"/>
                  </a:lnTo>
                  <a:lnTo>
                    <a:pt x="198" y="848"/>
                  </a:lnTo>
                  <a:lnTo>
                    <a:pt x="198" y="850"/>
                  </a:lnTo>
                  <a:lnTo>
                    <a:pt x="200" y="852"/>
                  </a:lnTo>
                  <a:lnTo>
                    <a:pt x="200" y="850"/>
                  </a:lnTo>
                  <a:lnTo>
                    <a:pt x="202" y="850"/>
                  </a:lnTo>
                  <a:lnTo>
                    <a:pt x="202" y="848"/>
                  </a:lnTo>
                  <a:lnTo>
                    <a:pt x="202" y="850"/>
                  </a:lnTo>
                  <a:lnTo>
                    <a:pt x="204" y="850"/>
                  </a:lnTo>
                  <a:lnTo>
                    <a:pt x="205" y="850"/>
                  </a:lnTo>
                  <a:lnTo>
                    <a:pt x="205" y="852"/>
                  </a:lnTo>
                  <a:lnTo>
                    <a:pt x="207" y="852"/>
                  </a:lnTo>
                  <a:lnTo>
                    <a:pt x="207" y="854"/>
                  </a:lnTo>
                  <a:lnTo>
                    <a:pt x="207" y="856"/>
                  </a:lnTo>
                  <a:lnTo>
                    <a:pt x="209" y="856"/>
                  </a:lnTo>
                  <a:lnTo>
                    <a:pt x="209" y="854"/>
                  </a:lnTo>
                  <a:lnTo>
                    <a:pt x="209" y="852"/>
                  </a:lnTo>
                  <a:lnTo>
                    <a:pt x="207" y="852"/>
                  </a:lnTo>
                  <a:lnTo>
                    <a:pt x="207" y="850"/>
                  </a:lnTo>
                  <a:lnTo>
                    <a:pt x="205" y="850"/>
                  </a:lnTo>
                  <a:lnTo>
                    <a:pt x="205" y="848"/>
                  </a:lnTo>
                  <a:lnTo>
                    <a:pt x="204" y="848"/>
                  </a:lnTo>
                  <a:lnTo>
                    <a:pt x="202" y="848"/>
                  </a:lnTo>
                  <a:lnTo>
                    <a:pt x="202" y="850"/>
                  </a:lnTo>
                  <a:lnTo>
                    <a:pt x="200" y="850"/>
                  </a:lnTo>
                  <a:lnTo>
                    <a:pt x="198" y="850"/>
                  </a:lnTo>
                  <a:lnTo>
                    <a:pt x="198" y="848"/>
                  </a:lnTo>
                  <a:lnTo>
                    <a:pt x="196" y="848"/>
                  </a:lnTo>
                  <a:lnTo>
                    <a:pt x="196" y="846"/>
                  </a:lnTo>
                  <a:lnTo>
                    <a:pt x="194" y="846"/>
                  </a:lnTo>
                  <a:lnTo>
                    <a:pt x="194" y="845"/>
                  </a:lnTo>
                  <a:lnTo>
                    <a:pt x="196" y="843"/>
                  </a:lnTo>
                  <a:lnTo>
                    <a:pt x="194" y="843"/>
                  </a:lnTo>
                  <a:lnTo>
                    <a:pt x="196" y="841"/>
                  </a:lnTo>
                  <a:lnTo>
                    <a:pt x="196" y="839"/>
                  </a:lnTo>
                  <a:lnTo>
                    <a:pt x="198" y="839"/>
                  </a:lnTo>
                  <a:lnTo>
                    <a:pt x="200" y="841"/>
                  </a:lnTo>
                  <a:lnTo>
                    <a:pt x="200" y="839"/>
                  </a:lnTo>
                  <a:lnTo>
                    <a:pt x="198" y="839"/>
                  </a:lnTo>
                  <a:lnTo>
                    <a:pt x="196" y="839"/>
                  </a:lnTo>
                  <a:lnTo>
                    <a:pt x="196" y="837"/>
                  </a:lnTo>
                  <a:lnTo>
                    <a:pt x="198" y="837"/>
                  </a:lnTo>
                  <a:lnTo>
                    <a:pt x="198" y="835"/>
                  </a:lnTo>
                  <a:lnTo>
                    <a:pt x="196" y="835"/>
                  </a:lnTo>
                  <a:lnTo>
                    <a:pt x="196" y="837"/>
                  </a:lnTo>
                  <a:lnTo>
                    <a:pt x="196" y="839"/>
                  </a:lnTo>
                  <a:lnTo>
                    <a:pt x="194" y="839"/>
                  </a:lnTo>
                  <a:lnTo>
                    <a:pt x="194" y="841"/>
                  </a:lnTo>
                  <a:lnTo>
                    <a:pt x="192" y="841"/>
                  </a:lnTo>
                  <a:lnTo>
                    <a:pt x="194" y="841"/>
                  </a:lnTo>
                  <a:lnTo>
                    <a:pt x="194" y="839"/>
                  </a:lnTo>
                  <a:lnTo>
                    <a:pt x="192" y="839"/>
                  </a:lnTo>
                  <a:lnTo>
                    <a:pt x="192" y="841"/>
                  </a:lnTo>
                  <a:lnTo>
                    <a:pt x="192" y="839"/>
                  </a:lnTo>
                  <a:lnTo>
                    <a:pt x="192" y="841"/>
                  </a:lnTo>
                  <a:lnTo>
                    <a:pt x="192" y="843"/>
                  </a:lnTo>
                  <a:lnTo>
                    <a:pt x="192" y="841"/>
                  </a:lnTo>
                  <a:lnTo>
                    <a:pt x="190" y="841"/>
                  </a:lnTo>
                  <a:lnTo>
                    <a:pt x="190" y="843"/>
                  </a:lnTo>
                  <a:lnTo>
                    <a:pt x="190" y="845"/>
                  </a:lnTo>
                  <a:lnTo>
                    <a:pt x="188" y="845"/>
                  </a:lnTo>
                  <a:lnTo>
                    <a:pt x="188" y="846"/>
                  </a:lnTo>
                  <a:lnTo>
                    <a:pt x="188" y="848"/>
                  </a:lnTo>
                  <a:lnTo>
                    <a:pt x="188" y="850"/>
                  </a:lnTo>
                  <a:lnTo>
                    <a:pt x="186" y="852"/>
                  </a:lnTo>
                  <a:lnTo>
                    <a:pt x="182" y="846"/>
                  </a:lnTo>
                  <a:lnTo>
                    <a:pt x="181" y="846"/>
                  </a:lnTo>
                  <a:lnTo>
                    <a:pt x="181" y="845"/>
                  </a:lnTo>
                  <a:lnTo>
                    <a:pt x="181" y="843"/>
                  </a:lnTo>
                  <a:lnTo>
                    <a:pt x="179" y="843"/>
                  </a:lnTo>
                  <a:lnTo>
                    <a:pt x="177" y="841"/>
                  </a:lnTo>
                  <a:lnTo>
                    <a:pt x="177" y="839"/>
                  </a:lnTo>
                  <a:lnTo>
                    <a:pt x="175" y="839"/>
                  </a:lnTo>
                  <a:lnTo>
                    <a:pt x="175" y="837"/>
                  </a:lnTo>
                  <a:lnTo>
                    <a:pt x="175" y="835"/>
                  </a:lnTo>
                  <a:lnTo>
                    <a:pt x="175" y="833"/>
                  </a:lnTo>
                  <a:lnTo>
                    <a:pt x="175" y="831"/>
                  </a:lnTo>
                  <a:lnTo>
                    <a:pt x="177" y="831"/>
                  </a:lnTo>
                  <a:lnTo>
                    <a:pt x="177" y="833"/>
                  </a:lnTo>
                  <a:lnTo>
                    <a:pt x="179" y="833"/>
                  </a:lnTo>
                  <a:lnTo>
                    <a:pt x="179" y="835"/>
                  </a:lnTo>
                  <a:lnTo>
                    <a:pt x="181" y="835"/>
                  </a:lnTo>
                  <a:lnTo>
                    <a:pt x="181" y="837"/>
                  </a:lnTo>
                  <a:lnTo>
                    <a:pt x="181" y="835"/>
                  </a:lnTo>
                  <a:lnTo>
                    <a:pt x="179" y="835"/>
                  </a:lnTo>
                  <a:lnTo>
                    <a:pt x="179" y="833"/>
                  </a:lnTo>
                  <a:lnTo>
                    <a:pt x="177" y="831"/>
                  </a:lnTo>
                  <a:lnTo>
                    <a:pt x="177" y="829"/>
                  </a:lnTo>
                  <a:lnTo>
                    <a:pt x="179" y="829"/>
                  </a:lnTo>
                  <a:lnTo>
                    <a:pt x="181" y="829"/>
                  </a:lnTo>
                  <a:lnTo>
                    <a:pt x="181" y="831"/>
                  </a:lnTo>
                  <a:lnTo>
                    <a:pt x="182" y="831"/>
                  </a:lnTo>
                  <a:lnTo>
                    <a:pt x="182" y="829"/>
                  </a:lnTo>
                  <a:lnTo>
                    <a:pt x="184" y="829"/>
                  </a:lnTo>
                  <a:lnTo>
                    <a:pt x="182" y="829"/>
                  </a:lnTo>
                  <a:lnTo>
                    <a:pt x="179" y="829"/>
                  </a:lnTo>
                  <a:lnTo>
                    <a:pt x="177" y="829"/>
                  </a:lnTo>
                  <a:lnTo>
                    <a:pt x="175" y="831"/>
                  </a:lnTo>
                  <a:lnTo>
                    <a:pt x="173" y="831"/>
                  </a:lnTo>
                  <a:lnTo>
                    <a:pt x="173" y="829"/>
                  </a:lnTo>
                  <a:lnTo>
                    <a:pt x="171" y="829"/>
                  </a:lnTo>
                  <a:lnTo>
                    <a:pt x="173" y="829"/>
                  </a:lnTo>
                  <a:lnTo>
                    <a:pt x="173" y="827"/>
                  </a:lnTo>
                  <a:lnTo>
                    <a:pt x="171" y="827"/>
                  </a:lnTo>
                  <a:lnTo>
                    <a:pt x="171" y="825"/>
                  </a:lnTo>
                  <a:lnTo>
                    <a:pt x="171" y="823"/>
                  </a:lnTo>
                  <a:lnTo>
                    <a:pt x="171" y="825"/>
                  </a:lnTo>
                  <a:lnTo>
                    <a:pt x="171" y="827"/>
                  </a:lnTo>
                  <a:lnTo>
                    <a:pt x="169" y="827"/>
                  </a:lnTo>
                  <a:lnTo>
                    <a:pt x="169" y="825"/>
                  </a:lnTo>
                  <a:lnTo>
                    <a:pt x="167" y="825"/>
                  </a:lnTo>
                  <a:lnTo>
                    <a:pt x="169" y="825"/>
                  </a:lnTo>
                  <a:lnTo>
                    <a:pt x="167" y="825"/>
                  </a:lnTo>
                  <a:lnTo>
                    <a:pt x="167" y="823"/>
                  </a:lnTo>
                  <a:lnTo>
                    <a:pt x="169" y="823"/>
                  </a:lnTo>
                  <a:lnTo>
                    <a:pt x="169" y="821"/>
                  </a:lnTo>
                  <a:lnTo>
                    <a:pt x="169" y="820"/>
                  </a:lnTo>
                  <a:lnTo>
                    <a:pt x="169" y="818"/>
                  </a:lnTo>
                  <a:lnTo>
                    <a:pt x="169" y="820"/>
                  </a:lnTo>
                  <a:lnTo>
                    <a:pt x="171" y="820"/>
                  </a:lnTo>
                  <a:lnTo>
                    <a:pt x="171" y="821"/>
                  </a:lnTo>
                  <a:lnTo>
                    <a:pt x="175" y="825"/>
                  </a:lnTo>
                  <a:lnTo>
                    <a:pt x="175" y="827"/>
                  </a:lnTo>
                  <a:lnTo>
                    <a:pt x="177" y="827"/>
                  </a:lnTo>
                  <a:lnTo>
                    <a:pt x="175" y="827"/>
                  </a:lnTo>
                  <a:lnTo>
                    <a:pt x="175" y="825"/>
                  </a:lnTo>
                  <a:lnTo>
                    <a:pt x="175" y="823"/>
                  </a:lnTo>
                  <a:lnTo>
                    <a:pt x="175" y="821"/>
                  </a:lnTo>
                  <a:lnTo>
                    <a:pt x="177" y="821"/>
                  </a:lnTo>
                  <a:lnTo>
                    <a:pt x="175" y="821"/>
                  </a:lnTo>
                  <a:lnTo>
                    <a:pt x="175" y="823"/>
                  </a:lnTo>
                  <a:lnTo>
                    <a:pt x="173" y="823"/>
                  </a:lnTo>
                  <a:lnTo>
                    <a:pt x="173" y="821"/>
                  </a:lnTo>
                  <a:lnTo>
                    <a:pt x="171" y="820"/>
                  </a:lnTo>
                  <a:lnTo>
                    <a:pt x="169" y="818"/>
                  </a:lnTo>
                  <a:lnTo>
                    <a:pt x="171" y="816"/>
                  </a:lnTo>
                  <a:lnTo>
                    <a:pt x="173" y="816"/>
                  </a:lnTo>
                  <a:lnTo>
                    <a:pt x="173" y="818"/>
                  </a:lnTo>
                  <a:lnTo>
                    <a:pt x="175" y="818"/>
                  </a:lnTo>
                  <a:lnTo>
                    <a:pt x="177" y="820"/>
                  </a:lnTo>
                  <a:lnTo>
                    <a:pt x="177" y="818"/>
                  </a:lnTo>
                  <a:lnTo>
                    <a:pt x="175" y="818"/>
                  </a:lnTo>
                  <a:lnTo>
                    <a:pt x="175" y="816"/>
                  </a:lnTo>
                  <a:lnTo>
                    <a:pt x="173" y="816"/>
                  </a:lnTo>
                  <a:lnTo>
                    <a:pt x="173" y="814"/>
                  </a:lnTo>
                  <a:lnTo>
                    <a:pt x="173" y="812"/>
                  </a:lnTo>
                  <a:lnTo>
                    <a:pt x="175" y="812"/>
                  </a:lnTo>
                  <a:lnTo>
                    <a:pt x="175" y="810"/>
                  </a:lnTo>
                  <a:lnTo>
                    <a:pt x="175" y="812"/>
                  </a:lnTo>
                  <a:lnTo>
                    <a:pt x="173" y="812"/>
                  </a:lnTo>
                  <a:lnTo>
                    <a:pt x="175" y="810"/>
                  </a:lnTo>
                  <a:lnTo>
                    <a:pt x="175" y="808"/>
                  </a:lnTo>
                  <a:lnTo>
                    <a:pt x="177" y="808"/>
                  </a:lnTo>
                  <a:lnTo>
                    <a:pt x="177" y="810"/>
                  </a:lnTo>
                  <a:lnTo>
                    <a:pt x="179" y="808"/>
                  </a:lnTo>
                  <a:lnTo>
                    <a:pt x="181" y="808"/>
                  </a:lnTo>
                  <a:lnTo>
                    <a:pt x="182" y="808"/>
                  </a:lnTo>
                  <a:lnTo>
                    <a:pt x="181" y="808"/>
                  </a:lnTo>
                  <a:lnTo>
                    <a:pt x="177" y="808"/>
                  </a:lnTo>
                  <a:lnTo>
                    <a:pt x="175" y="808"/>
                  </a:lnTo>
                  <a:lnTo>
                    <a:pt x="177" y="806"/>
                  </a:lnTo>
                  <a:lnTo>
                    <a:pt x="177" y="804"/>
                  </a:lnTo>
                  <a:lnTo>
                    <a:pt x="179" y="802"/>
                  </a:lnTo>
                  <a:lnTo>
                    <a:pt x="179" y="800"/>
                  </a:lnTo>
                  <a:lnTo>
                    <a:pt x="181" y="800"/>
                  </a:lnTo>
                  <a:lnTo>
                    <a:pt x="181" y="798"/>
                  </a:lnTo>
                  <a:lnTo>
                    <a:pt x="181" y="797"/>
                  </a:lnTo>
                  <a:lnTo>
                    <a:pt x="182" y="795"/>
                  </a:lnTo>
                  <a:lnTo>
                    <a:pt x="182" y="797"/>
                  </a:lnTo>
                  <a:lnTo>
                    <a:pt x="182" y="795"/>
                  </a:lnTo>
                  <a:lnTo>
                    <a:pt x="184" y="795"/>
                  </a:lnTo>
                  <a:lnTo>
                    <a:pt x="182" y="795"/>
                  </a:lnTo>
                  <a:lnTo>
                    <a:pt x="181" y="795"/>
                  </a:lnTo>
                  <a:lnTo>
                    <a:pt x="181" y="797"/>
                  </a:lnTo>
                  <a:lnTo>
                    <a:pt x="181" y="795"/>
                  </a:lnTo>
                  <a:lnTo>
                    <a:pt x="179" y="791"/>
                  </a:lnTo>
                  <a:lnTo>
                    <a:pt x="179" y="793"/>
                  </a:lnTo>
                  <a:lnTo>
                    <a:pt x="179" y="795"/>
                  </a:lnTo>
                  <a:lnTo>
                    <a:pt x="179" y="797"/>
                  </a:lnTo>
                  <a:lnTo>
                    <a:pt x="179" y="798"/>
                  </a:lnTo>
                  <a:lnTo>
                    <a:pt x="179" y="797"/>
                  </a:lnTo>
                  <a:lnTo>
                    <a:pt x="179" y="798"/>
                  </a:lnTo>
                  <a:lnTo>
                    <a:pt x="179" y="800"/>
                  </a:lnTo>
                  <a:lnTo>
                    <a:pt x="177" y="800"/>
                  </a:lnTo>
                  <a:lnTo>
                    <a:pt x="177" y="802"/>
                  </a:lnTo>
                  <a:lnTo>
                    <a:pt x="177" y="804"/>
                  </a:lnTo>
                  <a:lnTo>
                    <a:pt x="177" y="806"/>
                  </a:lnTo>
                  <a:lnTo>
                    <a:pt x="175" y="806"/>
                  </a:lnTo>
                  <a:lnTo>
                    <a:pt x="175" y="808"/>
                  </a:lnTo>
                  <a:lnTo>
                    <a:pt x="173" y="808"/>
                  </a:lnTo>
                  <a:lnTo>
                    <a:pt x="173" y="806"/>
                  </a:lnTo>
                  <a:lnTo>
                    <a:pt x="173" y="804"/>
                  </a:lnTo>
                  <a:lnTo>
                    <a:pt x="175" y="804"/>
                  </a:lnTo>
                  <a:lnTo>
                    <a:pt x="175" y="802"/>
                  </a:lnTo>
                  <a:lnTo>
                    <a:pt x="177" y="800"/>
                  </a:lnTo>
                  <a:lnTo>
                    <a:pt x="177" y="798"/>
                  </a:lnTo>
                  <a:lnTo>
                    <a:pt x="175" y="798"/>
                  </a:lnTo>
                  <a:lnTo>
                    <a:pt x="175" y="797"/>
                  </a:lnTo>
                  <a:lnTo>
                    <a:pt x="175" y="795"/>
                  </a:lnTo>
                  <a:lnTo>
                    <a:pt x="175" y="793"/>
                  </a:lnTo>
                  <a:lnTo>
                    <a:pt x="175" y="791"/>
                  </a:lnTo>
                  <a:lnTo>
                    <a:pt x="175" y="789"/>
                  </a:lnTo>
                  <a:lnTo>
                    <a:pt x="173" y="789"/>
                  </a:lnTo>
                  <a:lnTo>
                    <a:pt x="173" y="787"/>
                  </a:lnTo>
                  <a:lnTo>
                    <a:pt x="175" y="787"/>
                  </a:lnTo>
                  <a:lnTo>
                    <a:pt x="175" y="785"/>
                  </a:lnTo>
                  <a:lnTo>
                    <a:pt x="177" y="783"/>
                  </a:lnTo>
                  <a:lnTo>
                    <a:pt x="177" y="781"/>
                  </a:lnTo>
                  <a:lnTo>
                    <a:pt x="175" y="781"/>
                  </a:lnTo>
                  <a:lnTo>
                    <a:pt x="175" y="783"/>
                  </a:lnTo>
                  <a:lnTo>
                    <a:pt x="175" y="781"/>
                  </a:lnTo>
                  <a:lnTo>
                    <a:pt x="175" y="779"/>
                  </a:lnTo>
                  <a:lnTo>
                    <a:pt x="175" y="777"/>
                  </a:lnTo>
                  <a:lnTo>
                    <a:pt x="173" y="777"/>
                  </a:lnTo>
                  <a:lnTo>
                    <a:pt x="171" y="777"/>
                  </a:lnTo>
                  <a:lnTo>
                    <a:pt x="169" y="777"/>
                  </a:lnTo>
                  <a:lnTo>
                    <a:pt x="169" y="775"/>
                  </a:lnTo>
                  <a:lnTo>
                    <a:pt x="169" y="773"/>
                  </a:lnTo>
                  <a:lnTo>
                    <a:pt x="167" y="773"/>
                  </a:lnTo>
                  <a:lnTo>
                    <a:pt x="165" y="773"/>
                  </a:lnTo>
                  <a:lnTo>
                    <a:pt x="165" y="772"/>
                  </a:lnTo>
                  <a:lnTo>
                    <a:pt x="163" y="770"/>
                  </a:lnTo>
                  <a:lnTo>
                    <a:pt x="159" y="770"/>
                  </a:lnTo>
                  <a:lnTo>
                    <a:pt x="157" y="768"/>
                  </a:lnTo>
                  <a:lnTo>
                    <a:pt x="156" y="768"/>
                  </a:lnTo>
                  <a:lnTo>
                    <a:pt x="154" y="766"/>
                  </a:lnTo>
                  <a:lnTo>
                    <a:pt x="152" y="764"/>
                  </a:lnTo>
                  <a:lnTo>
                    <a:pt x="152" y="762"/>
                  </a:lnTo>
                  <a:lnTo>
                    <a:pt x="150" y="762"/>
                  </a:lnTo>
                  <a:lnTo>
                    <a:pt x="148" y="764"/>
                  </a:lnTo>
                  <a:lnTo>
                    <a:pt x="146" y="762"/>
                  </a:lnTo>
                  <a:lnTo>
                    <a:pt x="146" y="760"/>
                  </a:lnTo>
                  <a:lnTo>
                    <a:pt x="146" y="758"/>
                  </a:lnTo>
                  <a:lnTo>
                    <a:pt x="146" y="756"/>
                  </a:lnTo>
                  <a:lnTo>
                    <a:pt x="142" y="754"/>
                  </a:lnTo>
                  <a:lnTo>
                    <a:pt x="144" y="750"/>
                  </a:lnTo>
                  <a:lnTo>
                    <a:pt x="142" y="750"/>
                  </a:lnTo>
                  <a:lnTo>
                    <a:pt x="138" y="749"/>
                  </a:lnTo>
                  <a:lnTo>
                    <a:pt x="140" y="747"/>
                  </a:lnTo>
                  <a:lnTo>
                    <a:pt x="140" y="745"/>
                  </a:lnTo>
                  <a:lnTo>
                    <a:pt x="138" y="743"/>
                  </a:lnTo>
                  <a:lnTo>
                    <a:pt x="138" y="741"/>
                  </a:lnTo>
                  <a:lnTo>
                    <a:pt x="136" y="739"/>
                  </a:lnTo>
                  <a:lnTo>
                    <a:pt x="134" y="737"/>
                  </a:lnTo>
                  <a:lnTo>
                    <a:pt x="134" y="733"/>
                  </a:lnTo>
                  <a:lnTo>
                    <a:pt x="132" y="731"/>
                  </a:lnTo>
                  <a:lnTo>
                    <a:pt x="131" y="727"/>
                  </a:lnTo>
                  <a:lnTo>
                    <a:pt x="129" y="725"/>
                  </a:lnTo>
                  <a:lnTo>
                    <a:pt x="129" y="724"/>
                  </a:lnTo>
                  <a:lnTo>
                    <a:pt x="127" y="722"/>
                  </a:lnTo>
                  <a:lnTo>
                    <a:pt x="127" y="720"/>
                  </a:lnTo>
                  <a:lnTo>
                    <a:pt x="125" y="718"/>
                  </a:lnTo>
                  <a:lnTo>
                    <a:pt x="123" y="716"/>
                  </a:lnTo>
                  <a:lnTo>
                    <a:pt x="123" y="712"/>
                  </a:lnTo>
                  <a:lnTo>
                    <a:pt x="121" y="712"/>
                  </a:lnTo>
                  <a:lnTo>
                    <a:pt x="121" y="710"/>
                  </a:lnTo>
                  <a:lnTo>
                    <a:pt x="121" y="708"/>
                  </a:lnTo>
                  <a:lnTo>
                    <a:pt x="119" y="706"/>
                  </a:lnTo>
                  <a:lnTo>
                    <a:pt x="117" y="704"/>
                  </a:lnTo>
                  <a:lnTo>
                    <a:pt x="117" y="702"/>
                  </a:lnTo>
                  <a:lnTo>
                    <a:pt x="115" y="701"/>
                  </a:lnTo>
                  <a:lnTo>
                    <a:pt x="113" y="699"/>
                  </a:lnTo>
                  <a:lnTo>
                    <a:pt x="111" y="699"/>
                  </a:lnTo>
                  <a:lnTo>
                    <a:pt x="109" y="697"/>
                  </a:lnTo>
                  <a:lnTo>
                    <a:pt x="108" y="697"/>
                  </a:lnTo>
                  <a:lnTo>
                    <a:pt x="108" y="695"/>
                  </a:lnTo>
                  <a:lnTo>
                    <a:pt x="108" y="693"/>
                  </a:lnTo>
                  <a:lnTo>
                    <a:pt x="106" y="693"/>
                  </a:lnTo>
                  <a:lnTo>
                    <a:pt x="106" y="691"/>
                  </a:lnTo>
                  <a:lnTo>
                    <a:pt x="106" y="689"/>
                  </a:lnTo>
                  <a:lnTo>
                    <a:pt x="106" y="687"/>
                  </a:lnTo>
                  <a:lnTo>
                    <a:pt x="104" y="687"/>
                  </a:lnTo>
                  <a:lnTo>
                    <a:pt x="102" y="687"/>
                  </a:lnTo>
                  <a:lnTo>
                    <a:pt x="102" y="685"/>
                  </a:lnTo>
                  <a:lnTo>
                    <a:pt x="102" y="683"/>
                  </a:lnTo>
                  <a:lnTo>
                    <a:pt x="100" y="683"/>
                  </a:lnTo>
                  <a:lnTo>
                    <a:pt x="98" y="683"/>
                  </a:lnTo>
                  <a:lnTo>
                    <a:pt x="96" y="681"/>
                  </a:lnTo>
                  <a:lnTo>
                    <a:pt x="96" y="679"/>
                  </a:lnTo>
                  <a:lnTo>
                    <a:pt x="94" y="678"/>
                  </a:lnTo>
                  <a:lnTo>
                    <a:pt x="96" y="678"/>
                  </a:lnTo>
                  <a:lnTo>
                    <a:pt x="96" y="676"/>
                  </a:lnTo>
                  <a:lnTo>
                    <a:pt x="96" y="674"/>
                  </a:lnTo>
                  <a:lnTo>
                    <a:pt x="94" y="672"/>
                  </a:lnTo>
                  <a:lnTo>
                    <a:pt x="92" y="672"/>
                  </a:lnTo>
                  <a:lnTo>
                    <a:pt x="92" y="670"/>
                  </a:lnTo>
                  <a:lnTo>
                    <a:pt x="90" y="668"/>
                  </a:lnTo>
                  <a:lnTo>
                    <a:pt x="88" y="666"/>
                  </a:lnTo>
                  <a:lnTo>
                    <a:pt x="86" y="668"/>
                  </a:lnTo>
                  <a:lnTo>
                    <a:pt x="83" y="670"/>
                  </a:lnTo>
                  <a:lnTo>
                    <a:pt x="81" y="670"/>
                  </a:lnTo>
                  <a:lnTo>
                    <a:pt x="79" y="672"/>
                  </a:lnTo>
                  <a:lnTo>
                    <a:pt x="77" y="672"/>
                  </a:lnTo>
                  <a:lnTo>
                    <a:pt x="75" y="672"/>
                  </a:lnTo>
                  <a:lnTo>
                    <a:pt x="75" y="674"/>
                  </a:lnTo>
                  <a:lnTo>
                    <a:pt x="77" y="674"/>
                  </a:lnTo>
                  <a:lnTo>
                    <a:pt x="75" y="676"/>
                  </a:lnTo>
                  <a:lnTo>
                    <a:pt x="75" y="678"/>
                  </a:lnTo>
                  <a:lnTo>
                    <a:pt x="73" y="678"/>
                  </a:lnTo>
                  <a:lnTo>
                    <a:pt x="73" y="679"/>
                  </a:lnTo>
                  <a:lnTo>
                    <a:pt x="73" y="681"/>
                  </a:lnTo>
                  <a:lnTo>
                    <a:pt x="73" y="683"/>
                  </a:lnTo>
                  <a:lnTo>
                    <a:pt x="71" y="685"/>
                  </a:lnTo>
                  <a:lnTo>
                    <a:pt x="71" y="687"/>
                  </a:lnTo>
                  <a:lnTo>
                    <a:pt x="69" y="687"/>
                  </a:lnTo>
                  <a:lnTo>
                    <a:pt x="67" y="685"/>
                  </a:lnTo>
                  <a:lnTo>
                    <a:pt x="67" y="687"/>
                  </a:lnTo>
                  <a:lnTo>
                    <a:pt x="65" y="687"/>
                  </a:lnTo>
                  <a:lnTo>
                    <a:pt x="63" y="689"/>
                  </a:lnTo>
                  <a:lnTo>
                    <a:pt x="61" y="691"/>
                  </a:lnTo>
                  <a:lnTo>
                    <a:pt x="60" y="691"/>
                  </a:lnTo>
                  <a:lnTo>
                    <a:pt x="60" y="693"/>
                  </a:lnTo>
                  <a:lnTo>
                    <a:pt x="58" y="695"/>
                  </a:lnTo>
                  <a:lnTo>
                    <a:pt x="56" y="695"/>
                  </a:lnTo>
                  <a:lnTo>
                    <a:pt x="56" y="693"/>
                  </a:lnTo>
                  <a:lnTo>
                    <a:pt x="56" y="691"/>
                  </a:lnTo>
                  <a:lnTo>
                    <a:pt x="56" y="689"/>
                  </a:lnTo>
                  <a:lnTo>
                    <a:pt x="56" y="687"/>
                  </a:lnTo>
                  <a:lnTo>
                    <a:pt x="56" y="685"/>
                  </a:lnTo>
                  <a:lnTo>
                    <a:pt x="56" y="683"/>
                  </a:lnTo>
                  <a:lnTo>
                    <a:pt x="54" y="683"/>
                  </a:lnTo>
                  <a:lnTo>
                    <a:pt x="52" y="681"/>
                  </a:lnTo>
                  <a:lnTo>
                    <a:pt x="50" y="679"/>
                  </a:lnTo>
                  <a:lnTo>
                    <a:pt x="48" y="676"/>
                  </a:lnTo>
                  <a:lnTo>
                    <a:pt x="44" y="674"/>
                  </a:lnTo>
                  <a:lnTo>
                    <a:pt x="42" y="672"/>
                  </a:lnTo>
                  <a:lnTo>
                    <a:pt x="40" y="670"/>
                  </a:lnTo>
                  <a:lnTo>
                    <a:pt x="38" y="668"/>
                  </a:lnTo>
                  <a:lnTo>
                    <a:pt x="38" y="666"/>
                  </a:lnTo>
                  <a:lnTo>
                    <a:pt x="36" y="664"/>
                  </a:lnTo>
                  <a:lnTo>
                    <a:pt x="36" y="662"/>
                  </a:lnTo>
                  <a:lnTo>
                    <a:pt x="35" y="662"/>
                  </a:lnTo>
                  <a:lnTo>
                    <a:pt x="33" y="660"/>
                  </a:lnTo>
                  <a:lnTo>
                    <a:pt x="31" y="660"/>
                  </a:lnTo>
                  <a:lnTo>
                    <a:pt x="31" y="658"/>
                  </a:lnTo>
                  <a:lnTo>
                    <a:pt x="29" y="656"/>
                  </a:lnTo>
                  <a:lnTo>
                    <a:pt x="31" y="654"/>
                  </a:lnTo>
                  <a:lnTo>
                    <a:pt x="31" y="653"/>
                  </a:lnTo>
                  <a:lnTo>
                    <a:pt x="31" y="651"/>
                  </a:lnTo>
                  <a:lnTo>
                    <a:pt x="31" y="649"/>
                  </a:lnTo>
                  <a:lnTo>
                    <a:pt x="29" y="649"/>
                  </a:lnTo>
                  <a:lnTo>
                    <a:pt x="25" y="649"/>
                  </a:lnTo>
                  <a:lnTo>
                    <a:pt x="23" y="649"/>
                  </a:lnTo>
                  <a:lnTo>
                    <a:pt x="21" y="649"/>
                  </a:lnTo>
                  <a:lnTo>
                    <a:pt x="21" y="651"/>
                  </a:lnTo>
                  <a:lnTo>
                    <a:pt x="19" y="651"/>
                  </a:lnTo>
                  <a:lnTo>
                    <a:pt x="17" y="653"/>
                  </a:lnTo>
                  <a:lnTo>
                    <a:pt x="17" y="654"/>
                  </a:lnTo>
                  <a:lnTo>
                    <a:pt x="15" y="654"/>
                  </a:lnTo>
                  <a:lnTo>
                    <a:pt x="13" y="653"/>
                  </a:lnTo>
                  <a:lnTo>
                    <a:pt x="12" y="651"/>
                  </a:lnTo>
                  <a:lnTo>
                    <a:pt x="10" y="651"/>
                  </a:lnTo>
                  <a:lnTo>
                    <a:pt x="8" y="653"/>
                  </a:lnTo>
                  <a:lnTo>
                    <a:pt x="6" y="653"/>
                  </a:lnTo>
                  <a:lnTo>
                    <a:pt x="4" y="651"/>
                  </a:lnTo>
                  <a:lnTo>
                    <a:pt x="2" y="651"/>
                  </a:lnTo>
                  <a:lnTo>
                    <a:pt x="0" y="651"/>
                  </a:lnTo>
                  <a:lnTo>
                    <a:pt x="0" y="649"/>
                  </a:lnTo>
                  <a:lnTo>
                    <a:pt x="0" y="645"/>
                  </a:lnTo>
                  <a:lnTo>
                    <a:pt x="0" y="639"/>
                  </a:lnTo>
                  <a:lnTo>
                    <a:pt x="0" y="635"/>
                  </a:lnTo>
                  <a:lnTo>
                    <a:pt x="0" y="630"/>
                  </a:lnTo>
                  <a:lnTo>
                    <a:pt x="0" y="626"/>
                  </a:lnTo>
                  <a:lnTo>
                    <a:pt x="0" y="622"/>
                  </a:lnTo>
                  <a:lnTo>
                    <a:pt x="0" y="616"/>
                  </a:lnTo>
                  <a:lnTo>
                    <a:pt x="0" y="610"/>
                  </a:lnTo>
                  <a:lnTo>
                    <a:pt x="0" y="606"/>
                  </a:lnTo>
                  <a:lnTo>
                    <a:pt x="0" y="601"/>
                  </a:lnTo>
                  <a:lnTo>
                    <a:pt x="0" y="597"/>
                  </a:lnTo>
                  <a:lnTo>
                    <a:pt x="0" y="591"/>
                  </a:lnTo>
                  <a:lnTo>
                    <a:pt x="0" y="587"/>
                  </a:lnTo>
                  <a:lnTo>
                    <a:pt x="0" y="582"/>
                  </a:lnTo>
                  <a:lnTo>
                    <a:pt x="0" y="576"/>
                  </a:lnTo>
                  <a:lnTo>
                    <a:pt x="0" y="572"/>
                  </a:lnTo>
                  <a:lnTo>
                    <a:pt x="0" y="566"/>
                  </a:lnTo>
                  <a:lnTo>
                    <a:pt x="0" y="562"/>
                  </a:lnTo>
                  <a:lnTo>
                    <a:pt x="0" y="557"/>
                  </a:lnTo>
                  <a:lnTo>
                    <a:pt x="0" y="551"/>
                  </a:lnTo>
                  <a:lnTo>
                    <a:pt x="0" y="547"/>
                  </a:lnTo>
                  <a:lnTo>
                    <a:pt x="0" y="541"/>
                  </a:lnTo>
                  <a:lnTo>
                    <a:pt x="0" y="535"/>
                  </a:lnTo>
                  <a:lnTo>
                    <a:pt x="0" y="530"/>
                  </a:lnTo>
                  <a:lnTo>
                    <a:pt x="0" y="526"/>
                  </a:lnTo>
                  <a:lnTo>
                    <a:pt x="0" y="520"/>
                  </a:lnTo>
                  <a:lnTo>
                    <a:pt x="0" y="514"/>
                  </a:lnTo>
                  <a:lnTo>
                    <a:pt x="0" y="509"/>
                  </a:lnTo>
                  <a:lnTo>
                    <a:pt x="0" y="503"/>
                  </a:lnTo>
                  <a:lnTo>
                    <a:pt x="0" y="499"/>
                  </a:lnTo>
                  <a:lnTo>
                    <a:pt x="0" y="493"/>
                  </a:lnTo>
                  <a:lnTo>
                    <a:pt x="0" y="487"/>
                  </a:lnTo>
                  <a:lnTo>
                    <a:pt x="0" y="482"/>
                  </a:lnTo>
                  <a:lnTo>
                    <a:pt x="0" y="476"/>
                  </a:lnTo>
                  <a:lnTo>
                    <a:pt x="0" y="470"/>
                  </a:lnTo>
                  <a:lnTo>
                    <a:pt x="0" y="464"/>
                  </a:lnTo>
                  <a:lnTo>
                    <a:pt x="0" y="459"/>
                  </a:lnTo>
                  <a:lnTo>
                    <a:pt x="0" y="455"/>
                  </a:lnTo>
                  <a:lnTo>
                    <a:pt x="0" y="449"/>
                  </a:lnTo>
                  <a:lnTo>
                    <a:pt x="0" y="443"/>
                  </a:lnTo>
                  <a:lnTo>
                    <a:pt x="0" y="438"/>
                  </a:lnTo>
                  <a:lnTo>
                    <a:pt x="0" y="432"/>
                  </a:lnTo>
                  <a:lnTo>
                    <a:pt x="0" y="426"/>
                  </a:lnTo>
                  <a:lnTo>
                    <a:pt x="0" y="420"/>
                  </a:lnTo>
                  <a:lnTo>
                    <a:pt x="0" y="413"/>
                  </a:lnTo>
                  <a:lnTo>
                    <a:pt x="0" y="407"/>
                  </a:lnTo>
                  <a:lnTo>
                    <a:pt x="0" y="401"/>
                  </a:lnTo>
                  <a:lnTo>
                    <a:pt x="0" y="395"/>
                  </a:lnTo>
                  <a:lnTo>
                    <a:pt x="0" y="390"/>
                  </a:lnTo>
                  <a:lnTo>
                    <a:pt x="0" y="384"/>
                  </a:lnTo>
                  <a:lnTo>
                    <a:pt x="0" y="378"/>
                  </a:lnTo>
                  <a:lnTo>
                    <a:pt x="0" y="370"/>
                  </a:lnTo>
                  <a:lnTo>
                    <a:pt x="0" y="365"/>
                  </a:lnTo>
                  <a:lnTo>
                    <a:pt x="0" y="359"/>
                  </a:lnTo>
                  <a:lnTo>
                    <a:pt x="0" y="353"/>
                  </a:lnTo>
                  <a:lnTo>
                    <a:pt x="0" y="345"/>
                  </a:lnTo>
                  <a:lnTo>
                    <a:pt x="0" y="340"/>
                  </a:lnTo>
                  <a:lnTo>
                    <a:pt x="0" y="334"/>
                  </a:lnTo>
                  <a:lnTo>
                    <a:pt x="0" y="326"/>
                  </a:lnTo>
                  <a:lnTo>
                    <a:pt x="0" y="320"/>
                  </a:lnTo>
                  <a:lnTo>
                    <a:pt x="0" y="315"/>
                  </a:lnTo>
                  <a:lnTo>
                    <a:pt x="0" y="307"/>
                  </a:lnTo>
                  <a:lnTo>
                    <a:pt x="0" y="301"/>
                  </a:lnTo>
                  <a:lnTo>
                    <a:pt x="0" y="294"/>
                  </a:lnTo>
                  <a:lnTo>
                    <a:pt x="0" y="295"/>
                  </a:lnTo>
                  <a:lnTo>
                    <a:pt x="2" y="295"/>
                  </a:lnTo>
                  <a:lnTo>
                    <a:pt x="4" y="295"/>
                  </a:lnTo>
                  <a:lnTo>
                    <a:pt x="6" y="295"/>
                  </a:lnTo>
                  <a:lnTo>
                    <a:pt x="10" y="297"/>
                  </a:lnTo>
                  <a:lnTo>
                    <a:pt x="13" y="297"/>
                  </a:lnTo>
                  <a:lnTo>
                    <a:pt x="13" y="295"/>
                  </a:lnTo>
                  <a:lnTo>
                    <a:pt x="17" y="295"/>
                  </a:lnTo>
                  <a:lnTo>
                    <a:pt x="23" y="297"/>
                  </a:lnTo>
                  <a:lnTo>
                    <a:pt x="21" y="297"/>
                  </a:lnTo>
                  <a:lnTo>
                    <a:pt x="19" y="297"/>
                  </a:lnTo>
                  <a:lnTo>
                    <a:pt x="21" y="297"/>
                  </a:lnTo>
                  <a:lnTo>
                    <a:pt x="27" y="299"/>
                  </a:lnTo>
                  <a:lnTo>
                    <a:pt x="27" y="301"/>
                  </a:lnTo>
                  <a:lnTo>
                    <a:pt x="31" y="301"/>
                  </a:lnTo>
                  <a:lnTo>
                    <a:pt x="31" y="303"/>
                  </a:lnTo>
                  <a:lnTo>
                    <a:pt x="33" y="303"/>
                  </a:lnTo>
                  <a:lnTo>
                    <a:pt x="33" y="305"/>
                  </a:lnTo>
                  <a:lnTo>
                    <a:pt x="36" y="307"/>
                  </a:lnTo>
                  <a:lnTo>
                    <a:pt x="36" y="309"/>
                  </a:lnTo>
                  <a:lnTo>
                    <a:pt x="38" y="311"/>
                  </a:lnTo>
                  <a:lnTo>
                    <a:pt x="38" y="313"/>
                  </a:lnTo>
                  <a:lnTo>
                    <a:pt x="40" y="313"/>
                  </a:lnTo>
                  <a:lnTo>
                    <a:pt x="42" y="313"/>
                  </a:lnTo>
                  <a:lnTo>
                    <a:pt x="40" y="313"/>
                  </a:lnTo>
                  <a:lnTo>
                    <a:pt x="42" y="313"/>
                  </a:lnTo>
                  <a:lnTo>
                    <a:pt x="42" y="311"/>
                  </a:lnTo>
                  <a:lnTo>
                    <a:pt x="40" y="311"/>
                  </a:lnTo>
                  <a:lnTo>
                    <a:pt x="42" y="311"/>
                  </a:lnTo>
                  <a:lnTo>
                    <a:pt x="42" y="309"/>
                  </a:lnTo>
                  <a:lnTo>
                    <a:pt x="42" y="311"/>
                  </a:lnTo>
                  <a:lnTo>
                    <a:pt x="42" y="313"/>
                  </a:lnTo>
                  <a:lnTo>
                    <a:pt x="44" y="313"/>
                  </a:lnTo>
                  <a:lnTo>
                    <a:pt x="44" y="315"/>
                  </a:lnTo>
                  <a:lnTo>
                    <a:pt x="46" y="317"/>
                  </a:lnTo>
                  <a:lnTo>
                    <a:pt x="50" y="320"/>
                  </a:lnTo>
                  <a:lnTo>
                    <a:pt x="56" y="322"/>
                  </a:lnTo>
                  <a:lnTo>
                    <a:pt x="58" y="322"/>
                  </a:lnTo>
                  <a:lnTo>
                    <a:pt x="58" y="324"/>
                  </a:lnTo>
                  <a:lnTo>
                    <a:pt x="60" y="324"/>
                  </a:lnTo>
                  <a:lnTo>
                    <a:pt x="61" y="326"/>
                  </a:lnTo>
                  <a:lnTo>
                    <a:pt x="63" y="326"/>
                  </a:lnTo>
                  <a:lnTo>
                    <a:pt x="65" y="326"/>
                  </a:lnTo>
                  <a:lnTo>
                    <a:pt x="67" y="328"/>
                  </a:lnTo>
                  <a:lnTo>
                    <a:pt x="69" y="328"/>
                  </a:lnTo>
                  <a:lnTo>
                    <a:pt x="69" y="330"/>
                  </a:lnTo>
                  <a:lnTo>
                    <a:pt x="69" y="328"/>
                  </a:lnTo>
                  <a:lnTo>
                    <a:pt x="71" y="328"/>
                  </a:lnTo>
                  <a:lnTo>
                    <a:pt x="73" y="328"/>
                  </a:lnTo>
                  <a:lnTo>
                    <a:pt x="77" y="328"/>
                  </a:lnTo>
                  <a:lnTo>
                    <a:pt x="79" y="328"/>
                  </a:lnTo>
                  <a:lnTo>
                    <a:pt x="83" y="330"/>
                  </a:lnTo>
                  <a:lnTo>
                    <a:pt x="84" y="332"/>
                  </a:lnTo>
                  <a:lnTo>
                    <a:pt x="84" y="334"/>
                  </a:lnTo>
                  <a:lnTo>
                    <a:pt x="86" y="334"/>
                  </a:lnTo>
                  <a:lnTo>
                    <a:pt x="88" y="334"/>
                  </a:lnTo>
                  <a:lnTo>
                    <a:pt x="88" y="336"/>
                  </a:lnTo>
                  <a:lnTo>
                    <a:pt x="90" y="336"/>
                  </a:lnTo>
                  <a:lnTo>
                    <a:pt x="90" y="338"/>
                  </a:lnTo>
                  <a:lnTo>
                    <a:pt x="92" y="338"/>
                  </a:lnTo>
                  <a:lnTo>
                    <a:pt x="94" y="338"/>
                  </a:lnTo>
                  <a:lnTo>
                    <a:pt x="92" y="338"/>
                  </a:lnTo>
                  <a:lnTo>
                    <a:pt x="92" y="336"/>
                  </a:lnTo>
                  <a:lnTo>
                    <a:pt x="90" y="336"/>
                  </a:lnTo>
                  <a:lnTo>
                    <a:pt x="90" y="334"/>
                  </a:lnTo>
                  <a:lnTo>
                    <a:pt x="90" y="332"/>
                  </a:lnTo>
                  <a:lnTo>
                    <a:pt x="88" y="332"/>
                  </a:lnTo>
                  <a:lnTo>
                    <a:pt x="88" y="330"/>
                  </a:lnTo>
                  <a:lnTo>
                    <a:pt x="90" y="330"/>
                  </a:lnTo>
                  <a:lnTo>
                    <a:pt x="86" y="330"/>
                  </a:lnTo>
                  <a:lnTo>
                    <a:pt x="86" y="328"/>
                  </a:lnTo>
                  <a:lnTo>
                    <a:pt x="83" y="328"/>
                  </a:lnTo>
                  <a:lnTo>
                    <a:pt x="81" y="326"/>
                  </a:lnTo>
                  <a:lnTo>
                    <a:pt x="81" y="324"/>
                  </a:lnTo>
                  <a:lnTo>
                    <a:pt x="81" y="326"/>
                  </a:lnTo>
                  <a:lnTo>
                    <a:pt x="81" y="324"/>
                  </a:lnTo>
                  <a:lnTo>
                    <a:pt x="81" y="322"/>
                  </a:lnTo>
                  <a:lnTo>
                    <a:pt x="83" y="322"/>
                  </a:lnTo>
                  <a:lnTo>
                    <a:pt x="84" y="324"/>
                  </a:lnTo>
                  <a:lnTo>
                    <a:pt x="86" y="324"/>
                  </a:lnTo>
                  <a:lnTo>
                    <a:pt x="88" y="322"/>
                  </a:lnTo>
                  <a:lnTo>
                    <a:pt x="84" y="322"/>
                  </a:lnTo>
                  <a:lnTo>
                    <a:pt x="84" y="320"/>
                  </a:lnTo>
                  <a:lnTo>
                    <a:pt x="81" y="319"/>
                  </a:lnTo>
                  <a:lnTo>
                    <a:pt x="81" y="317"/>
                  </a:lnTo>
                  <a:lnTo>
                    <a:pt x="81" y="315"/>
                  </a:lnTo>
                  <a:lnTo>
                    <a:pt x="81" y="313"/>
                  </a:lnTo>
                  <a:lnTo>
                    <a:pt x="83" y="313"/>
                  </a:lnTo>
                  <a:lnTo>
                    <a:pt x="83" y="315"/>
                  </a:lnTo>
                  <a:lnTo>
                    <a:pt x="84" y="315"/>
                  </a:lnTo>
                  <a:lnTo>
                    <a:pt x="86" y="319"/>
                  </a:lnTo>
                  <a:lnTo>
                    <a:pt x="88" y="319"/>
                  </a:lnTo>
                  <a:lnTo>
                    <a:pt x="90" y="319"/>
                  </a:lnTo>
                  <a:lnTo>
                    <a:pt x="88" y="319"/>
                  </a:lnTo>
                  <a:lnTo>
                    <a:pt x="86" y="317"/>
                  </a:lnTo>
                  <a:lnTo>
                    <a:pt x="83" y="313"/>
                  </a:lnTo>
                  <a:lnTo>
                    <a:pt x="83" y="311"/>
                  </a:lnTo>
                  <a:lnTo>
                    <a:pt x="83" y="309"/>
                  </a:lnTo>
                  <a:lnTo>
                    <a:pt x="84" y="309"/>
                  </a:lnTo>
                  <a:lnTo>
                    <a:pt x="86" y="309"/>
                  </a:lnTo>
                  <a:lnTo>
                    <a:pt x="86" y="311"/>
                  </a:lnTo>
                  <a:lnTo>
                    <a:pt x="86" y="313"/>
                  </a:lnTo>
                  <a:lnTo>
                    <a:pt x="86" y="311"/>
                  </a:lnTo>
                  <a:lnTo>
                    <a:pt x="86" y="309"/>
                  </a:lnTo>
                  <a:lnTo>
                    <a:pt x="88" y="309"/>
                  </a:lnTo>
                  <a:lnTo>
                    <a:pt x="90" y="311"/>
                  </a:lnTo>
                  <a:lnTo>
                    <a:pt x="94" y="313"/>
                  </a:lnTo>
                  <a:lnTo>
                    <a:pt x="94" y="311"/>
                  </a:lnTo>
                  <a:lnTo>
                    <a:pt x="92" y="311"/>
                  </a:lnTo>
                  <a:lnTo>
                    <a:pt x="92" y="309"/>
                  </a:lnTo>
                  <a:lnTo>
                    <a:pt x="92" y="307"/>
                  </a:lnTo>
                  <a:lnTo>
                    <a:pt x="92" y="305"/>
                  </a:lnTo>
                  <a:lnTo>
                    <a:pt x="92" y="303"/>
                  </a:lnTo>
                  <a:lnTo>
                    <a:pt x="94" y="301"/>
                  </a:lnTo>
                  <a:lnTo>
                    <a:pt x="94" y="303"/>
                  </a:lnTo>
                  <a:lnTo>
                    <a:pt x="94" y="301"/>
                  </a:lnTo>
                  <a:lnTo>
                    <a:pt x="96" y="301"/>
                  </a:lnTo>
                  <a:lnTo>
                    <a:pt x="94" y="301"/>
                  </a:lnTo>
                  <a:lnTo>
                    <a:pt x="96" y="301"/>
                  </a:lnTo>
                  <a:lnTo>
                    <a:pt x="96" y="303"/>
                  </a:lnTo>
                  <a:lnTo>
                    <a:pt x="98" y="301"/>
                  </a:lnTo>
                  <a:lnTo>
                    <a:pt x="100" y="301"/>
                  </a:lnTo>
                  <a:lnTo>
                    <a:pt x="102" y="301"/>
                  </a:lnTo>
                  <a:lnTo>
                    <a:pt x="104" y="303"/>
                  </a:lnTo>
                  <a:lnTo>
                    <a:pt x="106" y="303"/>
                  </a:lnTo>
                  <a:lnTo>
                    <a:pt x="106" y="301"/>
                  </a:lnTo>
                  <a:lnTo>
                    <a:pt x="104" y="301"/>
                  </a:lnTo>
                  <a:lnTo>
                    <a:pt x="104" y="303"/>
                  </a:lnTo>
                  <a:lnTo>
                    <a:pt x="104" y="301"/>
                  </a:lnTo>
                  <a:lnTo>
                    <a:pt x="102" y="301"/>
                  </a:lnTo>
                  <a:lnTo>
                    <a:pt x="104" y="301"/>
                  </a:lnTo>
                  <a:lnTo>
                    <a:pt x="102" y="301"/>
                  </a:lnTo>
                  <a:lnTo>
                    <a:pt x="102" y="299"/>
                  </a:lnTo>
                  <a:lnTo>
                    <a:pt x="104" y="299"/>
                  </a:lnTo>
                  <a:lnTo>
                    <a:pt x="104" y="297"/>
                  </a:lnTo>
                  <a:lnTo>
                    <a:pt x="106" y="297"/>
                  </a:lnTo>
                  <a:lnTo>
                    <a:pt x="106" y="295"/>
                  </a:lnTo>
                  <a:lnTo>
                    <a:pt x="106" y="294"/>
                  </a:lnTo>
                  <a:lnTo>
                    <a:pt x="104" y="292"/>
                  </a:lnTo>
                  <a:lnTo>
                    <a:pt x="106" y="292"/>
                  </a:lnTo>
                  <a:lnTo>
                    <a:pt x="108" y="292"/>
                  </a:lnTo>
                  <a:lnTo>
                    <a:pt x="108" y="294"/>
                  </a:lnTo>
                  <a:lnTo>
                    <a:pt x="106" y="294"/>
                  </a:lnTo>
                  <a:lnTo>
                    <a:pt x="108" y="294"/>
                  </a:lnTo>
                  <a:lnTo>
                    <a:pt x="109" y="294"/>
                  </a:lnTo>
                  <a:lnTo>
                    <a:pt x="109" y="295"/>
                  </a:lnTo>
                  <a:lnTo>
                    <a:pt x="108" y="297"/>
                  </a:lnTo>
                  <a:lnTo>
                    <a:pt x="109" y="297"/>
                  </a:lnTo>
                  <a:lnTo>
                    <a:pt x="109" y="299"/>
                  </a:lnTo>
                  <a:lnTo>
                    <a:pt x="111" y="299"/>
                  </a:lnTo>
                  <a:lnTo>
                    <a:pt x="111" y="297"/>
                  </a:lnTo>
                  <a:lnTo>
                    <a:pt x="111" y="299"/>
                  </a:lnTo>
                  <a:lnTo>
                    <a:pt x="113" y="299"/>
                  </a:lnTo>
                  <a:lnTo>
                    <a:pt x="113" y="301"/>
                  </a:lnTo>
                  <a:lnTo>
                    <a:pt x="113" y="299"/>
                  </a:lnTo>
                  <a:lnTo>
                    <a:pt x="115" y="299"/>
                  </a:lnTo>
                  <a:lnTo>
                    <a:pt x="115" y="297"/>
                  </a:lnTo>
                  <a:lnTo>
                    <a:pt x="115" y="299"/>
                  </a:lnTo>
                  <a:lnTo>
                    <a:pt x="115" y="301"/>
                  </a:lnTo>
                  <a:lnTo>
                    <a:pt x="115" y="303"/>
                  </a:lnTo>
                  <a:lnTo>
                    <a:pt x="111" y="307"/>
                  </a:lnTo>
                  <a:lnTo>
                    <a:pt x="111" y="309"/>
                  </a:lnTo>
                  <a:lnTo>
                    <a:pt x="109" y="311"/>
                  </a:lnTo>
                  <a:lnTo>
                    <a:pt x="108" y="311"/>
                  </a:lnTo>
                  <a:lnTo>
                    <a:pt x="108" y="313"/>
                  </a:lnTo>
                  <a:lnTo>
                    <a:pt x="108" y="315"/>
                  </a:lnTo>
                  <a:lnTo>
                    <a:pt x="108" y="317"/>
                  </a:lnTo>
                  <a:lnTo>
                    <a:pt x="108" y="315"/>
                  </a:lnTo>
                  <a:lnTo>
                    <a:pt x="109" y="313"/>
                  </a:lnTo>
                  <a:lnTo>
                    <a:pt x="109" y="311"/>
                  </a:lnTo>
                  <a:lnTo>
                    <a:pt x="111" y="311"/>
                  </a:lnTo>
                  <a:lnTo>
                    <a:pt x="113" y="311"/>
                  </a:lnTo>
                  <a:lnTo>
                    <a:pt x="113" y="309"/>
                  </a:lnTo>
                  <a:lnTo>
                    <a:pt x="115" y="309"/>
                  </a:lnTo>
                  <a:lnTo>
                    <a:pt x="115" y="307"/>
                  </a:lnTo>
                  <a:lnTo>
                    <a:pt x="115" y="309"/>
                  </a:lnTo>
                  <a:lnTo>
                    <a:pt x="117" y="309"/>
                  </a:lnTo>
                  <a:lnTo>
                    <a:pt x="117" y="307"/>
                  </a:lnTo>
                  <a:lnTo>
                    <a:pt x="117" y="305"/>
                  </a:lnTo>
                  <a:lnTo>
                    <a:pt x="121" y="305"/>
                  </a:lnTo>
                  <a:lnTo>
                    <a:pt x="123" y="305"/>
                  </a:lnTo>
                  <a:lnTo>
                    <a:pt x="125" y="305"/>
                  </a:lnTo>
                  <a:lnTo>
                    <a:pt x="127" y="303"/>
                  </a:lnTo>
                  <a:lnTo>
                    <a:pt x="127" y="305"/>
                  </a:lnTo>
                  <a:lnTo>
                    <a:pt x="127" y="303"/>
                  </a:lnTo>
                  <a:lnTo>
                    <a:pt x="127" y="301"/>
                  </a:lnTo>
                  <a:lnTo>
                    <a:pt x="129" y="301"/>
                  </a:lnTo>
                  <a:lnTo>
                    <a:pt x="129" y="299"/>
                  </a:lnTo>
                  <a:lnTo>
                    <a:pt x="129" y="297"/>
                  </a:lnTo>
                  <a:lnTo>
                    <a:pt x="129" y="295"/>
                  </a:lnTo>
                  <a:lnTo>
                    <a:pt x="131" y="294"/>
                  </a:lnTo>
                  <a:lnTo>
                    <a:pt x="132" y="294"/>
                  </a:lnTo>
                  <a:lnTo>
                    <a:pt x="131" y="294"/>
                  </a:lnTo>
                  <a:lnTo>
                    <a:pt x="131" y="295"/>
                  </a:lnTo>
                  <a:lnTo>
                    <a:pt x="132" y="295"/>
                  </a:lnTo>
                  <a:lnTo>
                    <a:pt x="132" y="294"/>
                  </a:lnTo>
                  <a:lnTo>
                    <a:pt x="134" y="294"/>
                  </a:lnTo>
                  <a:lnTo>
                    <a:pt x="134" y="295"/>
                  </a:lnTo>
                  <a:lnTo>
                    <a:pt x="136" y="295"/>
                  </a:lnTo>
                  <a:lnTo>
                    <a:pt x="138" y="294"/>
                  </a:lnTo>
                  <a:lnTo>
                    <a:pt x="138" y="292"/>
                  </a:lnTo>
                  <a:lnTo>
                    <a:pt x="136" y="294"/>
                  </a:lnTo>
                  <a:lnTo>
                    <a:pt x="136" y="292"/>
                  </a:lnTo>
                  <a:lnTo>
                    <a:pt x="136" y="294"/>
                  </a:lnTo>
                  <a:lnTo>
                    <a:pt x="134" y="294"/>
                  </a:lnTo>
                  <a:lnTo>
                    <a:pt x="134" y="292"/>
                  </a:lnTo>
                  <a:lnTo>
                    <a:pt x="134" y="290"/>
                  </a:lnTo>
                  <a:lnTo>
                    <a:pt x="138" y="290"/>
                  </a:lnTo>
                  <a:lnTo>
                    <a:pt x="138" y="288"/>
                  </a:lnTo>
                  <a:lnTo>
                    <a:pt x="140" y="288"/>
                  </a:lnTo>
                  <a:lnTo>
                    <a:pt x="140" y="290"/>
                  </a:lnTo>
                  <a:lnTo>
                    <a:pt x="138" y="290"/>
                  </a:lnTo>
                  <a:lnTo>
                    <a:pt x="136" y="290"/>
                  </a:lnTo>
                  <a:lnTo>
                    <a:pt x="138" y="290"/>
                  </a:lnTo>
                  <a:lnTo>
                    <a:pt x="138" y="292"/>
                  </a:lnTo>
                  <a:lnTo>
                    <a:pt x="140" y="292"/>
                  </a:lnTo>
                  <a:lnTo>
                    <a:pt x="142" y="294"/>
                  </a:lnTo>
                  <a:lnTo>
                    <a:pt x="142" y="292"/>
                  </a:lnTo>
                  <a:lnTo>
                    <a:pt x="144" y="290"/>
                  </a:lnTo>
                  <a:lnTo>
                    <a:pt x="146" y="290"/>
                  </a:lnTo>
                  <a:lnTo>
                    <a:pt x="146" y="288"/>
                  </a:lnTo>
                  <a:lnTo>
                    <a:pt x="148" y="288"/>
                  </a:lnTo>
                  <a:lnTo>
                    <a:pt x="148" y="286"/>
                  </a:lnTo>
                  <a:lnTo>
                    <a:pt x="150" y="284"/>
                  </a:lnTo>
                  <a:lnTo>
                    <a:pt x="152" y="282"/>
                  </a:lnTo>
                  <a:lnTo>
                    <a:pt x="154" y="282"/>
                  </a:lnTo>
                  <a:lnTo>
                    <a:pt x="152" y="282"/>
                  </a:lnTo>
                  <a:lnTo>
                    <a:pt x="154" y="282"/>
                  </a:lnTo>
                  <a:lnTo>
                    <a:pt x="154" y="280"/>
                  </a:lnTo>
                  <a:lnTo>
                    <a:pt x="156" y="280"/>
                  </a:lnTo>
                  <a:lnTo>
                    <a:pt x="156" y="282"/>
                  </a:lnTo>
                  <a:lnTo>
                    <a:pt x="157" y="284"/>
                  </a:lnTo>
                  <a:lnTo>
                    <a:pt x="156" y="284"/>
                  </a:lnTo>
                  <a:lnTo>
                    <a:pt x="156" y="286"/>
                  </a:lnTo>
                  <a:lnTo>
                    <a:pt x="157" y="286"/>
                  </a:lnTo>
                  <a:lnTo>
                    <a:pt x="157" y="284"/>
                  </a:lnTo>
                  <a:lnTo>
                    <a:pt x="159" y="282"/>
                  </a:lnTo>
                  <a:lnTo>
                    <a:pt x="159" y="280"/>
                  </a:lnTo>
                  <a:lnTo>
                    <a:pt x="159" y="278"/>
                  </a:lnTo>
                  <a:lnTo>
                    <a:pt x="161" y="276"/>
                  </a:lnTo>
                  <a:lnTo>
                    <a:pt x="159" y="276"/>
                  </a:lnTo>
                  <a:lnTo>
                    <a:pt x="161" y="274"/>
                  </a:lnTo>
                  <a:lnTo>
                    <a:pt x="161" y="272"/>
                  </a:lnTo>
                  <a:lnTo>
                    <a:pt x="161" y="274"/>
                  </a:lnTo>
                  <a:lnTo>
                    <a:pt x="163" y="274"/>
                  </a:lnTo>
                  <a:lnTo>
                    <a:pt x="163" y="272"/>
                  </a:lnTo>
                  <a:lnTo>
                    <a:pt x="165" y="272"/>
                  </a:lnTo>
                  <a:lnTo>
                    <a:pt x="163" y="272"/>
                  </a:lnTo>
                  <a:lnTo>
                    <a:pt x="163" y="274"/>
                  </a:lnTo>
                  <a:lnTo>
                    <a:pt x="165" y="274"/>
                  </a:lnTo>
                  <a:lnTo>
                    <a:pt x="165" y="272"/>
                  </a:lnTo>
                  <a:lnTo>
                    <a:pt x="167" y="272"/>
                  </a:lnTo>
                  <a:lnTo>
                    <a:pt x="167" y="271"/>
                  </a:lnTo>
                  <a:lnTo>
                    <a:pt x="169" y="271"/>
                  </a:lnTo>
                  <a:lnTo>
                    <a:pt x="167" y="271"/>
                  </a:lnTo>
                  <a:lnTo>
                    <a:pt x="167" y="272"/>
                  </a:lnTo>
                  <a:lnTo>
                    <a:pt x="169" y="272"/>
                  </a:lnTo>
                  <a:lnTo>
                    <a:pt x="169" y="271"/>
                  </a:lnTo>
                  <a:lnTo>
                    <a:pt x="171" y="272"/>
                  </a:lnTo>
                  <a:lnTo>
                    <a:pt x="171" y="274"/>
                  </a:lnTo>
                  <a:lnTo>
                    <a:pt x="173" y="274"/>
                  </a:lnTo>
                  <a:lnTo>
                    <a:pt x="173" y="272"/>
                  </a:lnTo>
                  <a:lnTo>
                    <a:pt x="173" y="274"/>
                  </a:lnTo>
                  <a:lnTo>
                    <a:pt x="173" y="276"/>
                  </a:lnTo>
                  <a:lnTo>
                    <a:pt x="173" y="274"/>
                  </a:lnTo>
                  <a:lnTo>
                    <a:pt x="175" y="272"/>
                  </a:lnTo>
                  <a:lnTo>
                    <a:pt x="175" y="274"/>
                  </a:lnTo>
                  <a:lnTo>
                    <a:pt x="177" y="274"/>
                  </a:lnTo>
                  <a:lnTo>
                    <a:pt x="177" y="272"/>
                  </a:lnTo>
                  <a:lnTo>
                    <a:pt x="177" y="274"/>
                  </a:lnTo>
                  <a:lnTo>
                    <a:pt x="179" y="272"/>
                  </a:lnTo>
                  <a:lnTo>
                    <a:pt x="179" y="271"/>
                  </a:lnTo>
                  <a:lnTo>
                    <a:pt x="179" y="269"/>
                  </a:lnTo>
                  <a:lnTo>
                    <a:pt x="179" y="267"/>
                  </a:lnTo>
                  <a:lnTo>
                    <a:pt x="181" y="269"/>
                  </a:lnTo>
                  <a:lnTo>
                    <a:pt x="181" y="267"/>
                  </a:lnTo>
                  <a:lnTo>
                    <a:pt x="181" y="265"/>
                  </a:lnTo>
                  <a:lnTo>
                    <a:pt x="181" y="267"/>
                  </a:lnTo>
                  <a:lnTo>
                    <a:pt x="181" y="269"/>
                  </a:lnTo>
                  <a:lnTo>
                    <a:pt x="182" y="269"/>
                  </a:lnTo>
                  <a:lnTo>
                    <a:pt x="182" y="271"/>
                  </a:lnTo>
                  <a:lnTo>
                    <a:pt x="184" y="271"/>
                  </a:lnTo>
                  <a:lnTo>
                    <a:pt x="184" y="272"/>
                  </a:lnTo>
                  <a:lnTo>
                    <a:pt x="184" y="274"/>
                  </a:lnTo>
                  <a:lnTo>
                    <a:pt x="184" y="272"/>
                  </a:lnTo>
                  <a:lnTo>
                    <a:pt x="184" y="274"/>
                  </a:lnTo>
                  <a:lnTo>
                    <a:pt x="184" y="276"/>
                  </a:lnTo>
                  <a:lnTo>
                    <a:pt x="182" y="276"/>
                  </a:lnTo>
                  <a:lnTo>
                    <a:pt x="184" y="276"/>
                  </a:lnTo>
                  <a:lnTo>
                    <a:pt x="182" y="276"/>
                  </a:lnTo>
                  <a:lnTo>
                    <a:pt x="182" y="278"/>
                  </a:lnTo>
                  <a:lnTo>
                    <a:pt x="181" y="280"/>
                  </a:lnTo>
                  <a:lnTo>
                    <a:pt x="175" y="284"/>
                  </a:lnTo>
                  <a:lnTo>
                    <a:pt x="173" y="284"/>
                  </a:lnTo>
                  <a:lnTo>
                    <a:pt x="171" y="286"/>
                  </a:lnTo>
                  <a:lnTo>
                    <a:pt x="169" y="288"/>
                  </a:lnTo>
                  <a:lnTo>
                    <a:pt x="167" y="288"/>
                  </a:lnTo>
                  <a:lnTo>
                    <a:pt x="167" y="290"/>
                  </a:lnTo>
                  <a:lnTo>
                    <a:pt x="167" y="292"/>
                  </a:lnTo>
                  <a:lnTo>
                    <a:pt x="165" y="292"/>
                  </a:lnTo>
                  <a:lnTo>
                    <a:pt x="163" y="294"/>
                  </a:lnTo>
                  <a:lnTo>
                    <a:pt x="163" y="295"/>
                  </a:lnTo>
                  <a:lnTo>
                    <a:pt x="161" y="295"/>
                  </a:lnTo>
                  <a:lnTo>
                    <a:pt x="163" y="295"/>
                  </a:lnTo>
                  <a:lnTo>
                    <a:pt x="161" y="295"/>
                  </a:lnTo>
                  <a:lnTo>
                    <a:pt x="161" y="297"/>
                  </a:lnTo>
                  <a:lnTo>
                    <a:pt x="159" y="297"/>
                  </a:lnTo>
                  <a:lnTo>
                    <a:pt x="159" y="295"/>
                  </a:lnTo>
                  <a:lnTo>
                    <a:pt x="157" y="295"/>
                  </a:lnTo>
                  <a:lnTo>
                    <a:pt x="156" y="295"/>
                  </a:lnTo>
                  <a:lnTo>
                    <a:pt x="156" y="297"/>
                  </a:lnTo>
                  <a:lnTo>
                    <a:pt x="154" y="295"/>
                  </a:lnTo>
                  <a:lnTo>
                    <a:pt x="154" y="297"/>
                  </a:lnTo>
                  <a:lnTo>
                    <a:pt x="152" y="297"/>
                  </a:lnTo>
                  <a:lnTo>
                    <a:pt x="150" y="297"/>
                  </a:lnTo>
                  <a:lnTo>
                    <a:pt x="150" y="299"/>
                  </a:lnTo>
                  <a:lnTo>
                    <a:pt x="148" y="299"/>
                  </a:lnTo>
                  <a:lnTo>
                    <a:pt x="148" y="297"/>
                  </a:lnTo>
                  <a:lnTo>
                    <a:pt x="146" y="299"/>
                  </a:lnTo>
                  <a:lnTo>
                    <a:pt x="144" y="299"/>
                  </a:lnTo>
                  <a:lnTo>
                    <a:pt x="142" y="301"/>
                  </a:lnTo>
                  <a:lnTo>
                    <a:pt x="142" y="303"/>
                  </a:lnTo>
                  <a:lnTo>
                    <a:pt x="144" y="303"/>
                  </a:lnTo>
                  <a:lnTo>
                    <a:pt x="142" y="303"/>
                  </a:lnTo>
                  <a:lnTo>
                    <a:pt x="142" y="305"/>
                  </a:lnTo>
                  <a:lnTo>
                    <a:pt x="142" y="307"/>
                  </a:lnTo>
                  <a:lnTo>
                    <a:pt x="138" y="309"/>
                  </a:lnTo>
                  <a:lnTo>
                    <a:pt x="138" y="311"/>
                  </a:lnTo>
                  <a:lnTo>
                    <a:pt x="138" y="313"/>
                  </a:lnTo>
                  <a:lnTo>
                    <a:pt x="138" y="311"/>
                  </a:lnTo>
                  <a:lnTo>
                    <a:pt x="138" y="309"/>
                  </a:lnTo>
                  <a:lnTo>
                    <a:pt x="136" y="311"/>
                  </a:lnTo>
                  <a:lnTo>
                    <a:pt x="136" y="313"/>
                  </a:lnTo>
                  <a:lnTo>
                    <a:pt x="136" y="315"/>
                  </a:lnTo>
                  <a:lnTo>
                    <a:pt x="136" y="317"/>
                  </a:lnTo>
                  <a:lnTo>
                    <a:pt x="136" y="315"/>
                  </a:lnTo>
                  <a:lnTo>
                    <a:pt x="136" y="313"/>
                  </a:lnTo>
                  <a:lnTo>
                    <a:pt x="136" y="311"/>
                  </a:lnTo>
                  <a:lnTo>
                    <a:pt x="134" y="311"/>
                  </a:lnTo>
                  <a:lnTo>
                    <a:pt x="132" y="311"/>
                  </a:lnTo>
                  <a:lnTo>
                    <a:pt x="132" y="313"/>
                  </a:lnTo>
                  <a:lnTo>
                    <a:pt x="131" y="313"/>
                  </a:lnTo>
                  <a:lnTo>
                    <a:pt x="131" y="315"/>
                  </a:lnTo>
                  <a:lnTo>
                    <a:pt x="131" y="317"/>
                  </a:lnTo>
                  <a:lnTo>
                    <a:pt x="129" y="317"/>
                  </a:lnTo>
                  <a:lnTo>
                    <a:pt x="129" y="319"/>
                  </a:lnTo>
                  <a:lnTo>
                    <a:pt x="131" y="319"/>
                  </a:lnTo>
                  <a:lnTo>
                    <a:pt x="129" y="320"/>
                  </a:lnTo>
                  <a:lnTo>
                    <a:pt x="129" y="322"/>
                  </a:lnTo>
                  <a:lnTo>
                    <a:pt x="131" y="322"/>
                  </a:lnTo>
                  <a:lnTo>
                    <a:pt x="131" y="324"/>
                  </a:lnTo>
                  <a:lnTo>
                    <a:pt x="129" y="324"/>
                  </a:lnTo>
                  <a:lnTo>
                    <a:pt x="129" y="322"/>
                  </a:lnTo>
                  <a:lnTo>
                    <a:pt x="129" y="320"/>
                  </a:lnTo>
                  <a:lnTo>
                    <a:pt x="127" y="320"/>
                  </a:lnTo>
                  <a:lnTo>
                    <a:pt x="127" y="322"/>
                  </a:lnTo>
                  <a:lnTo>
                    <a:pt x="125" y="320"/>
                  </a:lnTo>
                  <a:lnTo>
                    <a:pt x="125" y="322"/>
                  </a:lnTo>
                  <a:lnTo>
                    <a:pt x="125" y="324"/>
                  </a:lnTo>
                  <a:lnTo>
                    <a:pt x="125" y="326"/>
                  </a:lnTo>
                  <a:lnTo>
                    <a:pt x="125" y="328"/>
                  </a:lnTo>
                  <a:lnTo>
                    <a:pt x="123" y="328"/>
                  </a:lnTo>
                  <a:lnTo>
                    <a:pt x="123" y="330"/>
                  </a:lnTo>
                  <a:lnTo>
                    <a:pt x="121" y="330"/>
                  </a:lnTo>
                  <a:lnTo>
                    <a:pt x="121" y="328"/>
                  </a:lnTo>
                  <a:lnTo>
                    <a:pt x="123" y="328"/>
                  </a:lnTo>
                  <a:lnTo>
                    <a:pt x="121" y="328"/>
                  </a:lnTo>
                  <a:lnTo>
                    <a:pt x="121" y="330"/>
                  </a:lnTo>
                  <a:lnTo>
                    <a:pt x="121" y="332"/>
                  </a:lnTo>
                  <a:lnTo>
                    <a:pt x="121" y="334"/>
                  </a:lnTo>
                  <a:lnTo>
                    <a:pt x="123" y="334"/>
                  </a:lnTo>
                  <a:lnTo>
                    <a:pt x="123" y="336"/>
                  </a:lnTo>
                  <a:lnTo>
                    <a:pt x="125" y="336"/>
                  </a:lnTo>
                  <a:lnTo>
                    <a:pt x="127" y="338"/>
                  </a:lnTo>
                  <a:lnTo>
                    <a:pt x="129" y="338"/>
                  </a:lnTo>
                  <a:lnTo>
                    <a:pt x="129" y="336"/>
                  </a:lnTo>
                  <a:lnTo>
                    <a:pt x="127" y="336"/>
                  </a:lnTo>
                  <a:lnTo>
                    <a:pt x="129" y="336"/>
                  </a:lnTo>
                  <a:lnTo>
                    <a:pt x="125" y="336"/>
                  </a:lnTo>
                  <a:lnTo>
                    <a:pt x="125" y="334"/>
                  </a:lnTo>
                  <a:lnTo>
                    <a:pt x="123" y="334"/>
                  </a:lnTo>
                  <a:lnTo>
                    <a:pt x="125" y="332"/>
                  </a:lnTo>
                  <a:lnTo>
                    <a:pt x="125" y="334"/>
                  </a:lnTo>
                  <a:lnTo>
                    <a:pt x="125" y="332"/>
                  </a:lnTo>
                  <a:lnTo>
                    <a:pt x="123" y="332"/>
                  </a:lnTo>
                  <a:lnTo>
                    <a:pt x="123" y="330"/>
                  </a:lnTo>
                  <a:lnTo>
                    <a:pt x="121" y="330"/>
                  </a:lnTo>
                  <a:lnTo>
                    <a:pt x="123" y="330"/>
                  </a:lnTo>
                  <a:lnTo>
                    <a:pt x="125" y="330"/>
                  </a:lnTo>
                  <a:lnTo>
                    <a:pt x="125" y="332"/>
                  </a:lnTo>
                  <a:lnTo>
                    <a:pt x="127" y="332"/>
                  </a:lnTo>
                  <a:lnTo>
                    <a:pt x="129" y="332"/>
                  </a:lnTo>
                  <a:lnTo>
                    <a:pt x="129" y="330"/>
                  </a:lnTo>
                  <a:lnTo>
                    <a:pt x="131" y="330"/>
                  </a:lnTo>
                  <a:lnTo>
                    <a:pt x="131" y="332"/>
                  </a:lnTo>
                  <a:lnTo>
                    <a:pt x="132" y="332"/>
                  </a:lnTo>
                  <a:lnTo>
                    <a:pt x="132" y="330"/>
                  </a:lnTo>
                  <a:lnTo>
                    <a:pt x="136" y="332"/>
                  </a:lnTo>
                  <a:lnTo>
                    <a:pt x="136" y="330"/>
                  </a:lnTo>
                  <a:lnTo>
                    <a:pt x="138" y="330"/>
                  </a:lnTo>
                  <a:lnTo>
                    <a:pt x="136" y="328"/>
                  </a:lnTo>
                  <a:lnTo>
                    <a:pt x="134" y="328"/>
                  </a:lnTo>
                  <a:lnTo>
                    <a:pt x="136" y="328"/>
                  </a:lnTo>
                  <a:lnTo>
                    <a:pt x="134" y="328"/>
                  </a:lnTo>
                  <a:lnTo>
                    <a:pt x="132" y="328"/>
                  </a:lnTo>
                  <a:lnTo>
                    <a:pt x="134" y="330"/>
                  </a:lnTo>
                  <a:lnTo>
                    <a:pt x="132" y="330"/>
                  </a:lnTo>
                  <a:lnTo>
                    <a:pt x="131" y="330"/>
                  </a:lnTo>
                  <a:lnTo>
                    <a:pt x="132" y="328"/>
                  </a:lnTo>
                  <a:lnTo>
                    <a:pt x="132" y="330"/>
                  </a:lnTo>
                  <a:lnTo>
                    <a:pt x="132" y="328"/>
                  </a:lnTo>
                  <a:lnTo>
                    <a:pt x="131" y="328"/>
                  </a:lnTo>
                  <a:lnTo>
                    <a:pt x="131" y="326"/>
                  </a:lnTo>
                  <a:lnTo>
                    <a:pt x="132" y="326"/>
                  </a:lnTo>
                  <a:lnTo>
                    <a:pt x="131" y="324"/>
                  </a:lnTo>
                  <a:lnTo>
                    <a:pt x="131" y="322"/>
                  </a:lnTo>
                  <a:lnTo>
                    <a:pt x="131" y="320"/>
                  </a:lnTo>
                  <a:lnTo>
                    <a:pt x="132" y="320"/>
                  </a:lnTo>
                  <a:lnTo>
                    <a:pt x="134" y="319"/>
                  </a:lnTo>
                  <a:lnTo>
                    <a:pt x="134" y="317"/>
                  </a:lnTo>
                  <a:lnTo>
                    <a:pt x="136" y="317"/>
                  </a:lnTo>
                  <a:lnTo>
                    <a:pt x="136" y="315"/>
                  </a:lnTo>
                  <a:lnTo>
                    <a:pt x="136" y="313"/>
                  </a:lnTo>
                  <a:lnTo>
                    <a:pt x="138" y="313"/>
                  </a:lnTo>
                  <a:lnTo>
                    <a:pt x="136" y="317"/>
                  </a:lnTo>
                  <a:lnTo>
                    <a:pt x="136" y="319"/>
                  </a:lnTo>
                  <a:lnTo>
                    <a:pt x="138" y="319"/>
                  </a:lnTo>
                  <a:lnTo>
                    <a:pt x="138" y="317"/>
                  </a:lnTo>
                  <a:lnTo>
                    <a:pt x="138" y="315"/>
                  </a:lnTo>
                  <a:lnTo>
                    <a:pt x="138" y="313"/>
                  </a:lnTo>
                  <a:lnTo>
                    <a:pt x="138" y="315"/>
                  </a:lnTo>
                  <a:lnTo>
                    <a:pt x="140" y="315"/>
                  </a:lnTo>
                  <a:lnTo>
                    <a:pt x="140" y="317"/>
                  </a:lnTo>
                  <a:lnTo>
                    <a:pt x="142" y="315"/>
                  </a:lnTo>
                  <a:lnTo>
                    <a:pt x="140" y="313"/>
                  </a:lnTo>
                  <a:lnTo>
                    <a:pt x="142" y="313"/>
                  </a:lnTo>
                  <a:lnTo>
                    <a:pt x="144" y="313"/>
                  </a:lnTo>
                  <a:lnTo>
                    <a:pt x="144" y="311"/>
                  </a:lnTo>
                  <a:lnTo>
                    <a:pt x="146" y="309"/>
                  </a:lnTo>
                  <a:lnTo>
                    <a:pt x="146" y="311"/>
                  </a:lnTo>
                  <a:lnTo>
                    <a:pt x="146" y="309"/>
                  </a:lnTo>
                  <a:lnTo>
                    <a:pt x="148" y="307"/>
                  </a:lnTo>
                  <a:lnTo>
                    <a:pt x="148" y="305"/>
                  </a:lnTo>
                  <a:lnTo>
                    <a:pt x="146" y="307"/>
                  </a:lnTo>
                  <a:lnTo>
                    <a:pt x="146" y="305"/>
                  </a:lnTo>
                  <a:lnTo>
                    <a:pt x="144" y="305"/>
                  </a:lnTo>
                  <a:lnTo>
                    <a:pt x="146" y="305"/>
                  </a:lnTo>
                  <a:lnTo>
                    <a:pt x="148" y="305"/>
                  </a:lnTo>
                  <a:lnTo>
                    <a:pt x="150" y="305"/>
                  </a:lnTo>
                  <a:lnTo>
                    <a:pt x="150" y="303"/>
                  </a:lnTo>
                  <a:lnTo>
                    <a:pt x="152" y="303"/>
                  </a:lnTo>
                  <a:lnTo>
                    <a:pt x="154" y="303"/>
                  </a:lnTo>
                  <a:lnTo>
                    <a:pt x="154" y="305"/>
                  </a:lnTo>
                  <a:lnTo>
                    <a:pt x="152" y="305"/>
                  </a:lnTo>
                  <a:lnTo>
                    <a:pt x="152" y="307"/>
                  </a:lnTo>
                  <a:lnTo>
                    <a:pt x="152" y="309"/>
                  </a:lnTo>
                  <a:lnTo>
                    <a:pt x="154" y="307"/>
                  </a:lnTo>
                  <a:lnTo>
                    <a:pt x="154" y="305"/>
                  </a:lnTo>
                  <a:lnTo>
                    <a:pt x="154" y="303"/>
                  </a:lnTo>
                  <a:lnTo>
                    <a:pt x="154" y="301"/>
                  </a:lnTo>
                  <a:lnTo>
                    <a:pt x="156" y="301"/>
                  </a:lnTo>
                  <a:lnTo>
                    <a:pt x="156" y="303"/>
                  </a:lnTo>
                  <a:lnTo>
                    <a:pt x="156" y="305"/>
                  </a:lnTo>
                  <a:lnTo>
                    <a:pt x="156" y="301"/>
                  </a:lnTo>
                  <a:lnTo>
                    <a:pt x="156" y="303"/>
                  </a:lnTo>
                  <a:lnTo>
                    <a:pt x="156" y="305"/>
                  </a:lnTo>
                  <a:lnTo>
                    <a:pt x="156" y="307"/>
                  </a:lnTo>
                  <a:lnTo>
                    <a:pt x="154" y="309"/>
                  </a:lnTo>
                  <a:lnTo>
                    <a:pt x="154" y="311"/>
                  </a:lnTo>
                  <a:lnTo>
                    <a:pt x="154" y="309"/>
                  </a:lnTo>
                  <a:lnTo>
                    <a:pt x="156" y="307"/>
                  </a:lnTo>
                  <a:lnTo>
                    <a:pt x="157" y="307"/>
                  </a:lnTo>
                  <a:lnTo>
                    <a:pt x="157" y="305"/>
                  </a:lnTo>
                  <a:lnTo>
                    <a:pt x="157" y="303"/>
                  </a:lnTo>
                  <a:lnTo>
                    <a:pt x="157" y="301"/>
                  </a:lnTo>
                  <a:lnTo>
                    <a:pt x="156" y="299"/>
                  </a:lnTo>
                  <a:lnTo>
                    <a:pt x="156" y="297"/>
                  </a:lnTo>
                  <a:lnTo>
                    <a:pt x="156" y="299"/>
                  </a:lnTo>
                  <a:lnTo>
                    <a:pt x="157" y="299"/>
                  </a:lnTo>
                  <a:lnTo>
                    <a:pt x="157" y="301"/>
                  </a:lnTo>
                  <a:lnTo>
                    <a:pt x="157" y="303"/>
                  </a:lnTo>
                  <a:lnTo>
                    <a:pt x="157" y="305"/>
                  </a:lnTo>
                  <a:lnTo>
                    <a:pt x="157" y="307"/>
                  </a:lnTo>
                  <a:lnTo>
                    <a:pt x="157" y="305"/>
                  </a:lnTo>
                  <a:lnTo>
                    <a:pt x="157" y="303"/>
                  </a:lnTo>
                  <a:lnTo>
                    <a:pt x="159" y="303"/>
                  </a:lnTo>
                  <a:lnTo>
                    <a:pt x="159" y="301"/>
                  </a:lnTo>
                  <a:lnTo>
                    <a:pt x="159" y="299"/>
                  </a:lnTo>
                  <a:lnTo>
                    <a:pt x="157" y="299"/>
                  </a:lnTo>
                  <a:lnTo>
                    <a:pt x="157" y="297"/>
                  </a:lnTo>
                  <a:lnTo>
                    <a:pt x="157" y="295"/>
                  </a:lnTo>
                  <a:lnTo>
                    <a:pt x="157" y="297"/>
                  </a:lnTo>
                  <a:lnTo>
                    <a:pt x="159" y="299"/>
                  </a:lnTo>
                  <a:lnTo>
                    <a:pt x="159" y="301"/>
                  </a:lnTo>
                  <a:lnTo>
                    <a:pt x="159" y="303"/>
                  </a:lnTo>
                  <a:lnTo>
                    <a:pt x="159" y="305"/>
                  </a:lnTo>
                  <a:lnTo>
                    <a:pt x="159" y="307"/>
                  </a:lnTo>
                  <a:lnTo>
                    <a:pt x="157" y="309"/>
                  </a:lnTo>
                  <a:lnTo>
                    <a:pt x="159" y="309"/>
                  </a:lnTo>
                  <a:lnTo>
                    <a:pt x="159" y="307"/>
                  </a:lnTo>
                  <a:lnTo>
                    <a:pt x="159" y="305"/>
                  </a:lnTo>
                  <a:lnTo>
                    <a:pt x="159" y="303"/>
                  </a:lnTo>
                  <a:lnTo>
                    <a:pt x="159" y="301"/>
                  </a:lnTo>
                  <a:lnTo>
                    <a:pt x="159" y="299"/>
                  </a:lnTo>
                  <a:lnTo>
                    <a:pt x="161" y="299"/>
                  </a:lnTo>
                  <a:lnTo>
                    <a:pt x="161" y="301"/>
                  </a:lnTo>
                  <a:lnTo>
                    <a:pt x="161" y="303"/>
                  </a:lnTo>
                  <a:lnTo>
                    <a:pt x="161" y="305"/>
                  </a:lnTo>
                  <a:lnTo>
                    <a:pt x="159" y="305"/>
                  </a:lnTo>
                  <a:lnTo>
                    <a:pt x="159" y="307"/>
                  </a:lnTo>
                  <a:lnTo>
                    <a:pt x="159" y="309"/>
                  </a:lnTo>
                  <a:lnTo>
                    <a:pt x="159" y="307"/>
                  </a:lnTo>
                  <a:lnTo>
                    <a:pt x="161" y="307"/>
                  </a:lnTo>
                  <a:lnTo>
                    <a:pt x="161" y="305"/>
                  </a:lnTo>
                  <a:lnTo>
                    <a:pt x="161" y="307"/>
                  </a:lnTo>
                  <a:lnTo>
                    <a:pt x="161" y="309"/>
                  </a:lnTo>
                  <a:lnTo>
                    <a:pt x="159" y="311"/>
                  </a:lnTo>
                  <a:lnTo>
                    <a:pt x="159" y="313"/>
                  </a:lnTo>
                  <a:lnTo>
                    <a:pt x="159" y="315"/>
                  </a:lnTo>
                  <a:lnTo>
                    <a:pt x="159" y="317"/>
                  </a:lnTo>
                  <a:lnTo>
                    <a:pt x="161" y="317"/>
                  </a:lnTo>
                  <a:lnTo>
                    <a:pt x="161" y="315"/>
                  </a:lnTo>
                  <a:lnTo>
                    <a:pt x="161" y="313"/>
                  </a:lnTo>
                  <a:lnTo>
                    <a:pt x="161" y="311"/>
                  </a:lnTo>
                  <a:lnTo>
                    <a:pt x="161" y="309"/>
                  </a:lnTo>
                  <a:lnTo>
                    <a:pt x="163" y="309"/>
                  </a:lnTo>
                  <a:lnTo>
                    <a:pt x="163" y="307"/>
                  </a:lnTo>
                  <a:lnTo>
                    <a:pt x="163" y="305"/>
                  </a:lnTo>
                  <a:lnTo>
                    <a:pt x="165" y="305"/>
                  </a:lnTo>
                  <a:lnTo>
                    <a:pt x="165" y="303"/>
                  </a:lnTo>
                  <a:lnTo>
                    <a:pt x="163" y="303"/>
                  </a:lnTo>
                  <a:lnTo>
                    <a:pt x="167" y="299"/>
                  </a:lnTo>
                  <a:lnTo>
                    <a:pt x="167" y="297"/>
                  </a:lnTo>
                  <a:lnTo>
                    <a:pt x="169" y="297"/>
                  </a:lnTo>
                  <a:lnTo>
                    <a:pt x="169" y="295"/>
                  </a:lnTo>
                  <a:lnTo>
                    <a:pt x="169" y="294"/>
                  </a:lnTo>
                  <a:lnTo>
                    <a:pt x="171" y="294"/>
                  </a:lnTo>
                  <a:lnTo>
                    <a:pt x="169" y="294"/>
                  </a:lnTo>
                  <a:lnTo>
                    <a:pt x="169" y="292"/>
                  </a:lnTo>
                  <a:lnTo>
                    <a:pt x="171" y="292"/>
                  </a:lnTo>
                  <a:lnTo>
                    <a:pt x="173" y="292"/>
                  </a:lnTo>
                  <a:lnTo>
                    <a:pt x="177" y="290"/>
                  </a:lnTo>
                  <a:lnTo>
                    <a:pt x="181" y="288"/>
                  </a:lnTo>
                  <a:lnTo>
                    <a:pt x="182" y="286"/>
                  </a:lnTo>
                  <a:lnTo>
                    <a:pt x="184" y="286"/>
                  </a:lnTo>
                  <a:lnTo>
                    <a:pt x="190" y="284"/>
                  </a:lnTo>
                  <a:lnTo>
                    <a:pt x="192" y="282"/>
                  </a:lnTo>
                  <a:lnTo>
                    <a:pt x="192" y="280"/>
                  </a:lnTo>
                  <a:lnTo>
                    <a:pt x="194" y="280"/>
                  </a:lnTo>
                  <a:lnTo>
                    <a:pt x="194" y="282"/>
                  </a:lnTo>
                  <a:lnTo>
                    <a:pt x="192" y="282"/>
                  </a:lnTo>
                  <a:lnTo>
                    <a:pt x="192" y="284"/>
                  </a:lnTo>
                  <a:lnTo>
                    <a:pt x="192" y="286"/>
                  </a:lnTo>
                  <a:lnTo>
                    <a:pt x="190" y="286"/>
                  </a:lnTo>
                  <a:lnTo>
                    <a:pt x="188" y="286"/>
                  </a:lnTo>
                  <a:lnTo>
                    <a:pt x="190" y="288"/>
                  </a:lnTo>
                  <a:lnTo>
                    <a:pt x="190" y="290"/>
                  </a:lnTo>
                  <a:lnTo>
                    <a:pt x="188" y="292"/>
                  </a:lnTo>
                  <a:lnTo>
                    <a:pt x="190" y="292"/>
                  </a:lnTo>
                  <a:lnTo>
                    <a:pt x="192" y="294"/>
                  </a:lnTo>
                  <a:lnTo>
                    <a:pt x="192" y="292"/>
                  </a:lnTo>
                  <a:lnTo>
                    <a:pt x="192" y="290"/>
                  </a:lnTo>
                  <a:lnTo>
                    <a:pt x="194" y="290"/>
                  </a:lnTo>
                  <a:lnTo>
                    <a:pt x="196" y="290"/>
                  </a:lnTo>
                  <a:lnTo>
                    <a:pt x="196" y="288"/>
                  </a:lnTo>
                  <a:lnTo>
                    <a:pt x="198" y="286"/>
                  </a:lnTo>
                  <a:lnTo>
                    <a:pt x="198" y="284"/>
                  </a:lnTo>
                  <a:lnTo>
                    <a:pt x="202" y="282"/>
                  </a:lnTo>
                  <a:lnTo>
                    <a:pt x="202" y="280"/>
                  </a:lnTo>
                  <a:lnTo>
                    <a:pt x="202" y="278"/>
                  </a:lnTo>
                  <a:lnTo>
                    <a:pt x="202" y="276"/>
                  </a:lnTo>
                  <a:lnTo>
                    <a:pt x="202" y="274"/>
                  </a:lnTo>
                  <a:lnTo>
                    <a:pt x="202" y="272"/>
                  </a:lnTo>
                  <a:lnTo>
                    <a:pt x="204" y="272"/>
                  </a:lnTo>
                  <a:lnTo>
                    <a:pt x="204" y="271"/>
                  </a:lnTo>
                  <a:lnTo>
                    <a:pt x="205" y="271"/>
                  </a:lnTo>
                  <a:lnTo>
                    <a:pt x="205" y="269"/>
                  </a:lnTo>
                  <a:lnTo>
                    <a:pt x="207" y="271"/>
                  </a:lnTo>
                  <a:lnTo>
                    <a:pt x="209" y="269"/>
                  </a:lnTo>
                  <a:lnTo>
                    <a:pt x="211" y="269"/>
                  </a:lnTo>
                  <a:lnTo>
                    <a:pt x="213" y="267"/>
                  </a:lnTo>
                  <a:lnTo>
                    <a:pt x="215" y="269"/>
                  </a:lnTo>
                  <a:lnTo>
                    <a:pt x="215" y="267"/>
                  </a:lnTo>
                  <a:lnTo>
                    <a:pt x="211" y="267"/>
                  </a:lnTo>
                  <a:lnTo>
                    <a:pt x="209" y="265"/>
                  </a:lnTo>
                  <a:lnTo>
                    <a:pt x="207" y="265"/>
                  </a:lnTo>
                  <a:lnTo>
                    <a:pt x="207" y="263"/>
                  </a:lnTo>
                  <a:lnTo>
                    <a:pt x="205" y="263"/>
                  </a:lnTo>
                  <a:lnTo>
                    <a:pt x="205" y="261"/>
                  </a:lnTo>
                  <a:lnTo>
                    <a:pt x="207" y="261"/>
                  </a:lnTo>
                  <a:lnTo>
                    <a:pt x="209" y="261"/>
                  </a:lnTo>
                  <a:lnTo>
                    <a:pt x="209" y="259"/>
                  </a:lnTo>
                  <a:lnTo>
                    <a:pt x="207" y="261"/>
                  </a:lnTo>
                  <a:lnTo>
                    <a:pt x="205" y="261"/>
                  </a:lnTo>
                  <a:lnTo>
                    <a:pt x="204" y="259"/>
                  </a:lnTo>
                  <a:lnTo>
                    <a:pt x="204" y="257"/>
                  </a:lnTo>
                  <a:lnTo>
                    <a:pt x="205" y="255"/>
                  </a:lnTo>
                  <a:lnTo>
                    <a:pt x="205" y="253"/>
                  </a:lnTo>
                  <a:lnTo>
                    <a:pt x="205" y="251"/>
                  </a:lnTo>
                  <a:lnTo>
                    <a:pt x="207" y="251"/>
                  </a:lnTo>
                  <a:lnTo>
                    <a:pt x="207" y="249"/>
                  </a:lnTo>
                  <a:lnTo>
                    <a:pt x="207" y="251"/>
                  </a:lnTo>
                  <a:lnTo>
                    <a:pt x="209" y="251"/>
                  </a:lnTo>
                  <a:lnTo>
                    <a:pt x="213" y="255"/>
                  </a:lnTo>
                  <a:lnTo>
                    <a:pt x="217" y="259"/>
                  </a:lnTo>
                  <a:lnTo>
                    <a:pt x="219" y="263"/>
                  </a:lnTo>
                  <a:lnTo>
                    <a:pt x="221" y="265"/>
                  </a:lnTo>
                  <a:lnTo>
                    <a:pt x="221" y="267"/>
                  </a:lnTo>
                  <a:lnTo>
                    <a:pt x="221" y="269"/>
                  </a:lnTo>
                  <a:lnTo>
                    <a:pt x="223" y="271"/>
                  </a:lnTo>
                  <a:lnTo>
                    <a:pt x="223" y="272"/>
                  </a:lnTo>
                  <a:lnTo>
                    <a:pt x="225" y="274"/>
                  </a:lnTo>
                  <a:lnTo>
                    <a:pt x="225" y="276"/>
                  </a:lnTo>
                  <a:lnTo>
                    <a:pt x="225" y="278"/>
                  </a:lnTo>
                  <a:lnTo>
                    <a:pt x="227" y="278"/>
                  </a:lnTo>
                  <a:lnTo>
                    <a:pt x="227" y="280"/>
                  </a:lnTo>
                  <a:lnTo>
                    <a:pt x="227" y="282"/>
                  </a:lnTo>
                  <a:lnTo>
                    <a:pt x="227" y="284"/>
                  </a:lnTo>
                  <a:lnTo>
                    <a:pt x="229" y="288"/>
                  </a:lnTo>
                  <a:lnTo>
                    <a:pt x="229" y="290"/>
                  </a:lnTo>
                  <a:lnTo>
                    <a:pt x="229" y="292"/>
                  </a:lnTo>
                  <a:lnTo>
                    <a:pt x="234" y="299"/>
                  </a:lnTo>
                  <a:lnTo>
                    <a:pt x="236" y="299"/>
                  </a:lnTo>
                  <a:lnTo>
                    <a:pt x="236" y="301"/>
                  </a:lnTo>
                  <a:lnTo>
                    <a:pt x="238" y="301"/>
                  </a:lnTo>
                  <a:lnTo>
                    <a:pt x="240" y="305"/>
                  </a:lnTo>
                  <a:lnTo>
                    <a:pt x="242" y="307"/>
                  </a:lnTo>
                  <a:lnTo>
                    <a:pt x="244" y="305"/>
                  </a:lnTo>
                  <a:lnTo>
                    <a:pt x="244" y="307"/>
                  </a:lnTo>
                  <a:lnTo>
                    <a:pt x="246" y="307"/>
                  </a:lnTo>
                  <a:lnTo>
                    <a:pt x="248" y="309"/>
                  </a:lnTo>
                  <a:lnTo>
                    <a:pt x="250" y="309"/>
                  </a:lnTo>
                  <a:lnTo>
                    <a:pt x="250" y="307"/>
                  </a:lnTo>
                  <a:lnTo>
                    <a:pt x="248" y="307"/>
                  </a:lnTo>
                  <a:lnTo>
                    <a:pt x="248" y="305"/>
                  </a:lnTo>
                  <a:lnTo>
                    <a:pt x="253" y="307"/>
                  </a:lnTo>
                  <a:lnTo>
                    <a:pt x="253" y="305"/>
                  </a:lnTo>
                  <a:lnTo>
                    <a:pt x="253" y="303"/>
                  </a:lnTo>
                  <a:lnTo>
                    <a:pt x="252" y="303"/>
                  </a:lnTo>
                  <a:lnTo>
                    <a:pt x="250" y="303"/>
                  </a:lnTo>
                  <a:lnTo>
                    <a:pt x="252" y="303"/>
                  </a:lnTo>
                  <a:lnTo>
                    <a:pt x="250" y="303"/>
                  </a:lnTo>
                  <a:lnTo>
                    <a:pt x="248" y="303"/>
                  </a:lnTo>
                  <a:lnTo>
                    <a:pt x="246" y="305"/>
                  </a:lnTo>
                  <a:lnTo>
                    <a:pt x="246" y="303"/>
                  </a:lnTo>
                  <a:lnTo>
                    <a:pt x="246" y="305"/>
                  </a:lnTo>
                  <a:lnTo>
                    <a:pt x="246" y="303"/>
                  </a:lnTo>
                  <a:lnTo>
                    <a:pt x="246" y="301"/>
                  </a:lnTo>
                  <a:lnTo>
                    <a:pt x="248" y="303"/>
                  </a:lnTo>
                  <a:lnTo>
                    <a:pt x="248" y="301"/>
                  </a:lnTo>
                  <a:lnTo>
                    <a:pt x="250" y="301"/>
                  </a:lnTo>
                  <a:lnTo>
                    <a:pt x="250" y="299"/>
                  </a:lnTo>
                  <a:lnTo>
                    <a:pt x="252" y="301"/>
                  </a:lnTo>
                  <a:lnTo>
                    <a:pt x="253" y="301"/>
                  </a:lnTo>
                  <a:lnTo>
                    <a:pt x="252" y="301"/>
                  </a:lnTo>
                  <a:lnTo>
                    <a:pt x="252" y="299"/>
                  </a:lnTo>
                  <a:lnTo>
                    <a:pt x="250" y="299"/>
                  </a:lnTo>
                  <a:lnTo>
                    <a:pt x="252" y="299"/>
                  </a:lnTo>
                  <a:lnTo>
                    <a:pt x="252" y="297"/>
                  </a:lnTo>
                  <a:lnTo>
                    <a:pt x="248" y="297"/>
                  </a:lnTo>
                  <a:lnTo>
                    <a:pt x="248" y="295"/>
                  </a:lnTo>
                  <a:lnTo>
                    <a:pt x="250" y="295"/>
                  </a:lnTo>
                  <a:lnTo>
                    <a:pt x="248" y="295"/>
                  </a:lnTo>
                  <a:lnTo>
                    <a:pt x="250" y="294"/>
                  </a:lnTo>
                  <a:lnTo>
                    <a:pt x="250" y="292"/>
                  </a:lnTo>
                  <a:lnTo>
                    <a:pt x="252" y="292"/>
                  </a:lnTo>
                  <a:lnTo>
                    <a:pt x="253" y="292"/>
                  </a:lnTo>
                  <a:lnTo>
                    <a:pt x="253" y="290"/>
                  </a:lnTo>
                  <a:lnTo>
                    <a:pt x="255" y="290"/>
                  </a:lnTo>
                  <a:lnTo>
                    <a:pt x="255" y="292"/>
                  </a:lnTo>
                  <a:lnTo>
                    <a:pt x="255" y="294"/>
                  </a:lnTo>
                  <a:lnTo>
                    <a:pt x="257" y="294"/>
                  </a:lnTo>
                  <a:lnTo>
                    <a:pt x="257" y="292"/>
                  </a:lnTo>
                  <a:lnTo>
                    <a:pt x="257" y="290"/>
                  </a:lnTo>
                  <a:lnTo>
                    <a:pt x="253" y="290"/>
                  </a:lnTo>
                  <a:lnTo>
                    <a:pt x="253" y="288"/>
                  </a:lnTo>
                  <a:lnTo>
                    <a:pt x="252" y="288"/>
                  </a:lnTo>
                  <a:lnTo>
                    <a:pt x="252" y="290"/>
                  </a:lnTo>
                  <a:lnTo>
                    <a:pt x="252" y="288"/>
                  </a:lnTo>
                  <a:lnTo>
                    <a:pt x="252" y="286"/>
                  </a:lnTo>
                  <a:lnTo>
                    <a:pt x="252" y="284"/>
                  </a:lnTo>
                  <a:lnTo>
                    <a:pt x="253" y="284"/>
                  </a:lnTo>
                  <a:lnTo>
                    <a:pt x="252" y="286"/>
                  </a:lnTo>
                  <a:lnTo>
                    <a:pt x="253" y="286"/>
                  </a:lnTo>
                  <a:lnTo>
                    <a:pt x="253" y="288"/>
                  </a:lnTo>
                  <a:lnTo>
                    <a:pt x="255" y="286"/>
                  </a:lnTo>
                  <a:lnTo>
                    <a:pt x="255" y="284"/>
                  </a:lnTo>
                  <a:lnTo>
                    <a:pt x="255" y="282"/>
                  </a:lnTo>
                  <a:lnTo>
                    <a:pt x="257" y="282"/>
                  </a:lnTo>
                  <a:lnTo>
                    <a:pt x="257" y="280"/>
                  </a:lnTo>
                  <a:lnTo>
                    <a:pt x="259" y="280"/>
                  </a:lnTo>
                  <a:lnTo>
                    <a:pt x="259" y="278"/>
                  </a:lnTo>
                  <a:lnTo>
                    <a:pt x="261" y="280"/>
                  </a:lnTo>
                  <a:lnTo>
                    <a:pt x="261" y="278"/>
                  </a:lnTo>
                  <a:lnTo>
                    <a:pt x="261" y="276"/>
                  </a:lnTo>
                  <a:lnTo>
                    <a:pt x="259" y="278"/>
                  </a:lnTo>
                  <a:lnTo>
                    <a:pt x="259" y="280"/>
                  </a:lnTo>
                  <a:lnTo>
                    <a:pt x="257" y="278"/>
                  </a:lnTo>
                  <a:lnTo>
                    <a:pt x="259" y="278"/>
                  </a:lnTo>
                  <a:lnTo>
                    <a:pt x="257" y="278"/>
                  </a:lnTo>
                  <a:lnTo>
                    <a:pt x="255" y="278"/>
                  </a:lnTo>
                  <a:lnTo>
                    <a:pt x="253" y="278"/>
                  </a:lnTo>
                  <a:lnTo>
                    <a:pt x="255" y="280"/>
                  </a:lnTo>
                  <a:lnTo>
                    <a:pt x="253" y="280"/>
                  </a:lnTo>
                  <a:lnTo>
                    <a:pt x="252" y="280"/>
                  </a:lnTo>
                  <a:lnTo>
                    <a:pt x="252" y="282"/>
                  </a:lnTo>
                  <a:lnTo>
                    <a:pt x="252" y="280"/>
                  </a:lnTo>
                  <a:lnTo>
                    <a:pt x="252" y="278"/>
                  </a:lnTo>
                  <a:lnTo>
                    <a:pt x="253" y="278"/>
                  </a:lnTo>
                  <a:lnTo>
                    <a:pt x="253" y="276"/>
                  </a:lnTo>
                  <a:lnTo>
                    <a:pt x="255" y="276"/>
                  </a:lnTo>
                  <a:lnTo>
                    <a:pt x="255" y="274"/>
                  </a:lnTo>
                  <a:lnTo>
                    <a:pt x="255" y="276"/>
                  </a:lnTo>
                  <a:lnTo>
                    <a:pt x="255" y="278"/>
                  </a:lnTo>
                  <a:lnTo>
                    <a:pt x="257" y="276"/>
                  </a:lnTo>
                  <a:lnTo>
                    <a:pt x="255" y="276"/>
                  </a:lnTo>
                  <a:lnTo>
                    <a:pt x="257" y="276"/>
                  </a:lnTo>
                  <a:lnTo>
                    <a:pt x="257" y="274"/>
                  </a:lnTo>
                  <a:lnTo>
                    <a:pt x="257" y="276"/>
                  </a:lnTo>
                  <a:lnTo>
                    <a:pt x="259" y="276"/>
                  </a:lnTo>
                  <a:lnTo>
                    <a:pt x="259" y="274"/>
                  </a:lnTo>
                  <a:lnTo>
                    <a:pt x="261" y="274"/>
                  </a:lnTo>
                  <a:lnTo>
                    <a:pt x="261" y="276"/>
                  </a:lnTo>
                  <a:lnTo>
                    <a:pt x="261" y="278"/>
                  </a:lnTo>
                  <a:lnTo>
                    <a:pt x="263" y="278"/>
                  </a:lnTo>
                  <a:lnTo>
                    <a:pt x="263" y="276"/>
                  </a:lnTo>
                  <a:lnTo>
                    <a:pt x="265" y="276"/>
                  </a:lnTo>
                  <a:lnTo>
                    <a:pt x="263" y="274"/>
                  </a:lnTo>
                  <a:lnTo>
                    <a:pt x="261" y="274"/>
                  </a:lnTo>
                  <a:lnTo>
                    <a:pt x="263" y="274"/>
                  </a:lnTo>
                  <a:lnTo>
                    <a:pt x="263" y="272"/>
                  </a:lnTo>
                  <a:lnTo>
                    <a:pt x="261" y="272"/>
                  </a:lnTo>
                  <a:lnTo>
                    <a:pt x="259" y="274"/>
                  </a:lnTo>
                  <a:lnTo>
                    <a:pt x="261" y="272"/>
                  </a:lnTo>
                  <a:lnTo>
                    <a:pt x="259" y="272"/>
                  </a:lnTo>
                  <a:lnTo>
                    <a:pt x="259" y="271"/>
                  </a:lnTo>
                  <a:lnTo>
                    <a:pt x="261" y="271"/>
                  </a:lnTo>
                  <a:lnTo>
                    <a:pt x="263" y="271"/>
                  </a:lnTo>
                  <a:lnTo>
                    <a:pt x="265" y="271"/>
                  </a:lnTo>
                  <a:lnTo>
                    <a:pt x="265" y="272"/>
                  </a:lnTo>
                  <a:lnTo>
                    <a:pt x="265" y="274"/>
                  </a:lnTo>
                  <a:lnTo>
                    <a:pt x="265" y="276"/>
                  </a:lnTo>
                  <a:lnTo>
                    <a:pt x="265" y="278"/>
                  </a:lnTo>
                  <a:lnTo>
                    <a:pt x="263" y="276"/>
                  </a:lnTo>
                  <a:lnTo>
                    <a:pt x="263" y="278"/>
                  </a:lnTo>
                  <a:lnTo>
                    <a:pt x="265" y="278"/>
                  </a:lnTo>
                  <a:lnTo>
                    <a:pt x="263" y="278"/>
                  </a:lnTo>
                  <a:lnTo>
                    <a:pt x="263" y="280"/>
                  </a:lnTo>
                  <a:lnTo>
                    <a:pt x="265" y="280"/>
                  </a:lnTo>
                  <a:lnTo>
                    <a:pt x="265" y="282"/>
                  </a:lnTo>
                  <a:lnTo>
                    <a:pt x="263" y="282"/>
                  </a:lnTo>
                  <a:lnTo>
                    <a:pt x="263" y="284"/>
                  </a:lnTo>
                  <a:lnTo>
                    <a:pt x="265" y="284"/>
                  </a:lnTo>
                  <a:lnTo>
                    <a:pt x="263" y="284"/>
                  </a:lnTo>
                  <a:lnTo>
                    <a:pt x="265" y="284"/>
                  </a:lnTo>
                  <a:lnTo>
                    <a:pt x="265" y="286"/>
                  </a:lnTo>
                  <a:lnTo>
                    <a:pt x="263" y="286"/>
                  </a:lnTo>
                  <a:lnTo>
                    <a:pt x="263" y="288"/>
                  </a:lnTo>
                  <a:lnTo>
                    <a:pt x="263" y="290"/>
                  </a:lnTo>
                  <a:lnTo>
                    <a:pt x="263" y="292"/>
                  </a:lnTo>
                  <a:lnTo>
                    <a:pt x="265" y="292"/>
                  </a:lnTo>
                  <a:lnTo>
                    <a:pt x="267" y="292"/>
                  </a:lnTo>
                  <a:lnTo>
                    <a:pt x="269" y="290"/>
                  </a:lnTo>
                  <a:lnTo>
                    <a:pt x="271" y="292"/>
                  </a:lnTo>
                  <a:lnTo>
                    <a:pt x="271" y="294"/>
                  </a:lnTo>
                  <a:lnTo>
                    <a:pt x="269" y="295"/>
                  </a:lnTo>
                  <a:lnTo>
                    <a:pt x="267" y="295"/>
                  </a:lnTo>
                  <a:lnTo>
                    <a:pt x="267" y="297"/>
                  </a:lnTo>
                  <a:lnTo>
                    <a:pt x="267" y="299"/>
                  </a:lnTo>
                  <a:lnTo>
                    <a:pt x="265" y="301"/>
                  </a:lnTo>
                  <a:lnTo>
                    <a:pt x="265" y="303"/>
                  </a:lnTo>
                  <a:lnTo>
                    <a:pt x="265" y="305"/>
                  </a:lnTo>
                  <a:lnTo>
                    <a:pt x="263" y="305"/>
                  </a:lnTo>
                  <a:lnTo>
                    <a:pt x="265" y="307"/>
                  </a:lnTo>
                  <a:lnTo>
                    <a:pt x="267" y="307"/>
                  </a:lnTo>
                  <a:lnTo>
                    <a:pt x="269" y="309"/>
                  </a:lnTo>
                  <a:lnTo>
                    <a:pt x="269" y="307"/>
                  </a:lnTo>
                  <a:lnTo>
                    <a:pt x="271" y="305"/>
                  </a:lnTo>
                  <a:lnTo>
                    <a:pt x="271" y="307"/>
                  </a:lnTo>
                  <a:lnTo>
                    <a:pt x="271" y="309"/>
                  </a:lnTo>
                  <a:lnTo>
                    <a:pt x="271" y="307"/>
                  </a:lnTo>
                  <a:lnTo>
                    <a:pt x="271" y="305"/>
                  </a:lnTo>
                  <a:lnTo>
                    <a:pt x="273" y="305"/>
                  </a:lnTo>
                  <a:lnTo>
                    <a:pt x="273" y="307"/>
                  </a:lnTo>
                  <a:lnTo>
                    <a:pt x="275" y="307"/>
                  </a:lnTo>
                  <a:lnTo>
                    <a:pt x="277" y="307"/>
                  </a:lnTo>
                  <a:lnTo>
                    <a:pt x="278" y="307"/>
                  </a:lnTo>
                  <a:lnTo>
                    <a:pt x="280" y="305"/>
                  </a:lnTo>
                  <a:lnTo>
                    <a:pt x="280" y="303"/>
                  </a:lnTo>
                  <a:lnTo>
                    <a:pt x="280" y="301"/>
                  </a:lnTo>
                  <a:lnTo>
                    <a:pt x="282" y="301"/>
                  </a:lnTo>
                  <a:lnTo>
                    <a:pt x="284" y="301"/>
                  </a:lnTo>
                  <a:lnTo>
                    <a:pt x="284" y="299"/>
                  </a:lnTo>
                  <a:lnTo>
                    <a:pt x="284" y="297"/>
                  </a:lnTo>
                  <a:lnTo>
                    <a:pt x="284" y="295"/>
                  </a:lnTo>
                  <a:lnTo>
                    <a:pt x="284" y="294"/>
                  </a:lnTo>
                  <a:lnTo>
                    <a:pt x="286" y="294"/>
                  </a:lnTo>
                  <a:lnTo>
                    <a:pt x="286" y="292"/>
                  </a:lnTo>
                  <a:lnTo>
                    <a:pt x="286" y="290"/>
                  </a:lnTo>
                  <a:lnTo>
                    <a:pt x="284" y="290"/>
                  </a:lnTo>
                  <a:lnTo>
                    <a:pt x="286" y="288"/>
                  </a:lnTo>
                  <a:lnTo>
                    <a:pt x="286" y="286"/>
                  </a:lnTo>
                  <a:lnTo>
                    <a:pt x="288" y="286"/>
                  </a:lnTo>
                  <a:lnTo>
                    <a:pt x="290" y="288"/>
                  </a:lnTo>
                  <a:lnTo>
                    <a:pt x="292" y="286"/>
                  </a:lnTo>
                  <a:lnTo>
                    <a:pt x="294" y="286"/>
                  </a:lnTo>
                  <a:lnTo>
                    <a:pt x="294" y="288"/>
                  </a:lnTo>
                  <a:lnTo>
                    <a:pt x="296" y="288"/>
                  </a:lnTo>
                  <a:lnTo>
                    <a:pt x="298" y="286"/>
                  </a:lnTo>
                  <a:lnTo>
                    <a:pt x="300" y="288"/>
                  </a:lnTo>
                  <a:lnTo>
                    <a:pt x="301" y="286"/>
                  </a:lnTo>
                  <a:lnTo>
                    <a:pt x="309" y="288"/>
                  </a:lnTo>
                  <a:lnTo>
                    <a:pt x="309" y="290"/>
                  </a:lnTo>
                  <a:lnTo>
                    <a:pt x="313" y="290"/>
                  </a:lnTo>
                  <a:lnTo>
                    <a:pt x="317" y="292"/>
                  </a:lnTo>
                  <a:lnTo>
                    <a:pt x="323" y="295"/>
                  </a:lnTo>
                  <a:lnTo>
                    <a:pt x="325" y="299"/>
                  </a:lnTo>
                  <a:lnTo>
                    <a:pt x="330" y="305"/>
                  </a:lnTo>
                  <a:lnTo>
                    <a:pt x="332" y="307"/>
                  </a:lnTo>
                  <a:lnTo>
                    <a:pt x="334" y="307"/>
                  </a:lnTo>
                  <a:lnTo>
                    <a:pt x="334" y="309"/>
                  </a:lnTo>
                  <a:lnTo>
                    <a:pt x="338" y="309"/>
                  </a:lnTo>
                  <a:lnTo>
                    <a:pt x="340" y="309"/>
                  </a:lnTo>
                  <a:lnTo>
                    <a:pt x="344" y="311"/>
                  </a:lnTo>
                  <a:lnTo>
                    <a:pt x="348" y="311"/>
                  </a:lnTo>
                  <a:lnTo>
                    <a:pt x="353" y="313"/>
                  </a:lnTo>
                  <a:lnTo>
                    <a:pt x="355" y="313"/>
                  </a:lnTo>
                  <a:lnTo>
                    <a:pt x="357" y="315"/>
                  </a:lnTo>
                  <a:lnTo>
                    <a:pt x="359" y="319"/>
                  </a:lnTo>
                  <a:lnTo>
                    <a:pt x="363" y="320"/>
                  </a:lnTo>
                  <a:lnTo>
                    <a:pt x="367" y="322"/>
                  </a:lnTo>
                  <a:lnTo>
                    <a:pt x="369" y="324"/>
                  </a:lnTo>
                  <a:lnTo>
                    <a:pt x="373" y="324"/>
                  </a:lnTo>
                  <a:lnTo>
                    <a:pt x="376" y="326"/>
                  </a:lnTo>
                  <a:lnTo>
                    <a:pt x="378" y="326"/>
                  </a:lnTo>
                  <a:lnTo>
                    <a:pt x="380" y="328"/>
                  </a:lnTo>
                  <a:lnTo>
                    <a:pt x="382" y="328"/>
                  </a:lnTo>
                  <a:lnTo>
                    <a:pt x="384" y="328"/>
                  </a:lnTo>
                  <a:lnTo>
                    <a:pt x="382" y="326"/>
                  </a:lnTo>
                  <a:lnTo>
                    <a:pt x="384" y="326"/>
                  </a:lnTo>
                  <a:lnTo>
                    <a:pt x="384" y="328"/>
                  </a:lnTo>
                  <a:lnTo>
                    <a:pt x="386" y="328"/>
                  </a:lnTo>
                  <a:lnTo>
                    <a:pt x="392" y="330"/>
                  </a:lnTo>
                  <a:lnTo>
                    <a:pt x="392" y="328"/>
                  </a:lnTo>
                  <a:lnTo>
                    <a:pt x="394" y="328"/>
                  </a:lnTo>
                  <a:lnTo>
                    <a:pt x="394" y="330"/>
                  </a:lnTo>
                  <a:lnTo>
                    <a:pt x="396" y="330"/>
                  </a:lnTo>
                  <a:lnTo>
                    <a:pt x="396" y="332"/>
                  </a:lnTo>
                  <a:lnTo>
                    <a:pt x="399" y="332"/>
                  </a:lnTo>
                  <a:lnTo>
                    <a:pt x="397" y="330"/>
                  </a:lnTo>
                  <a:lnTo>
                    <a:pt x="396" y="328"/>
                  </a:lnTo>
                  <a:lnTo>
                    <a:pt x="397" y="328"/>
                  </a:lnTo>
                  <a:lnTo>
                    <a:pt x="394" y="326"/>
                  </a:lnTo>
                  <a:lnTo>
                    <a:pt x="394" y="324"/>
                  </a:lnTo>
                  <a:lnTo>
                    <a:pt x="396" y="324"/>
                  </a:lnTo>
                  <a:lnTo>
                    <a:pt x="399" y="326"/>
                  </a:lnTo>
                  <a:lnTo>
                    <a:pt x="401" y="326"/>
                  </a:lnTo>
                  <a:lnTo>
                    <a:pt x="401" y="324"/>
                  </a:lnTo>
                  <a:lnTo>
                    <a:pt x="399" y="324"/>
                  </a:lnTo>
                  <a:lnTo>
                    <a:pt x="399" y="322"/>
                  </a:lnTo>
                  <a:lnTo>
                    <a:pt x="401" y="324"/>
                  </a:lnTo>
                  <a:lnTo>
                    <a:pt x="403" y="324"/>
                  </a:lnTo>
                  <a:lnTo>
                    <a:pt x="405" y="324"/>
                  </a:lnTo>
                  <a:lnTo>
                    <a:pt x="407" y="326"/>
                  </a:lnTo>
                  <a:lnTo>
                    <a:pt x="409" y="326"/>
                  </a:lnTo>
                  <a:lnTo>
                    <a:pt x="411" y="328"/>
                  </a:lnTo>
                  <a:lnTo>
                    <a:pt x="413" y="330"/>
                  </a:lnTo>
                  <a:lnTo>
                    <a:pt x="415" y="330"/>
                  </a:lnTo>
                  <a:lnTo>
                    <a:pt x="417" y="332"/>
                  </a:lnTo>
                  <a:lnTo>
                    <a:pt x="419" y="334"/>
                  </a:lnTo>
                  <a:lnTo>
                    <a:pt x="422" y="336"/>
                  </a:lnTo>
                  <a:lnTo>
                    <a:pt x="422" y="338"/>
                  </a:lnTo>
                  <a:lnTo>
                    <a:pt x="422" y="340"/>
                  </a:lnTo>
                  <a:lnTo>
                    <a:pt x="424" y="340"/>
                  </a:lnTo>
                  <a:lnTo>
                    <a:pt x="424" y="342"/>
                  </a:lnTo>
                  <a:lnTo>
                    <a:pt x="426" y="342"/>
                  </a:lnTo>
                  <a:lnTo>
                    <a:pt x="428" y="343"/>
                  </a:lnTo>
                  <a:lnTo>
                    <a:pt x="428" y="345"/>
                  </a:lnTo>
                  <a:lnTo>
                    <a:pt x="428" y="347"/>
                  </a:lnTo>
                  <a:lnTo>
                    <a:pt x="430" y="347"/>
                  </a:lnTo>
                  <a:lnTo>
                    <a:pt x="428" y="347"/>
                  </a:lnTo>
                  <a:lnTo>
                    <a:pt x="428" y="349"/>
                  </a:lnTo>
                  <a:lnTo>
                    <a:pt x="430" y="349"/>
                  </a:lnTo>
                  <a:lnTo>
                    <a:pt x="430" y="347"/>
                  </a:lnTo>
                  <a:lnTo>
                    <a:pt x="430" y="349"/>
                  </a:lnTo>
                  <a:lnTo>
                    <a:pt x="432" y="349"/>
                  </a:lnTo>
                  <a:lnTo>
                    <a:pt x="432" y="351"/>
                  </a:lnTo>
                  <a:lnTo>
                    <a:pt x="430" y="351"/>
                  </a:lnTo>
                  <a:lnTo>
                    <a:pt x="430" y="353"/>
                  </a:lnTo>
                  <a:lnTo>
                    <a:pt x="430" y="355"/>
                  </a:lnTo>
                  <a:lnTo>
                    <a:pt x="430" y="357"/>
                  </a:lnTo>
                  <a:lnTo>
                    <a:pt x="428" y="357"/>
                  </a:lnTo>
                  <a:lnTo>
                    <a:pt x="426" y="357"/>
                  </a:lnTo>
                  <a:lnTo>
                    <a:pt x="424" y="357"/>
                  </a:lnTo>
                  <a:lnTo>
                    <a:pt x="422" y="355"/>
                  </a:lnTo>
                  <a:lnTo>
                    <a:pt x="421" y="357"/>
                  </a:lnTo>
                  <a:lnTo>
                    <a:pt x="417" y="355"/>
                  </a:lnTo>
                  <a:lnTo>
                    <a:pt x="415" y="355"/>
                  </a:lnTo>
                  <a:lnTo>
                    <a:pt x="417" y="357"/>
                  </a:lnTo>
                  <a:lnTo>
                    <a:pt x="419" y="359"/>
                  </a:lnTo>
                  <a:lnTo>
                    <a:pt x="417" y="359"/>
                  </a:lnTo>
                  <a:lnTo>
                    <a:pt x="417" y="361"/>
                  </a:lnTo>
                  <a:lnTo>
                    <a:pt x="411" y="359"/>
                  </a:lnTo>
                  <a:lnTo>
                    <a:pt x="411" y="361"/>
                  </a:lnTo>
                  <a:lnTo>
                    <a:pt x="411" y="363"/>
                  </a:lnTo>
                  <a:lnTo>
                    <a:pt x="411" y="365"/>
                  </a:lnTo>
                  <a:lnTo>
                    <a:pt x="411" y="367"/>
                  </a:lnTo>
                  <a:lnTo>
                    <a:pt x="413" y="367"/>
                  </a:lnTo>
                  <a:lnTo>
                    <a:pt x="411" y="367"/>
                  </a:lnTo>
                  <a:lnTo>
                    <a:pt x="411" y="368"/>
                  </a:lnTo>
                  <a:lnTo>
                    <a:pt x="409" y="368"/>
                  </a:lnTo>
                  <a:lnTo>
                    <a:pt x="407" y="370"/>
                  </a:lnTo>
                  <a:lnTo>
                    <a:pt x="405" y="370"/>
                  </a:lnTo>
                  <a:lnTo>
                    <a:pt x="405" y="372"/>
                  </a:lnTo>
                  <a:lnTo>
                    <a:pt x="407" y="372"/>
                  </a:lnTo>
                  <a:lnTo>
                    <a:pt x="409" y="372"/>
                  </a:lnTo>
                  <a:lnTo>
                    <a:pt x="411" y="372"/>
                  </a:lnTo>
                  <a:lnTo>
                    <a:pt x="409" y="372"/>
                  </a:lnTo>
                  <a:lnTo>
                    <a:pt x="411" y="372"/>
                  </a:lnTo>
                  <a:lnTo>
                    <a:pt x="411" y="374"/>
                  </a:lnTo>
                  <a:lnTo>
                    <a:pt x="413" y="374"/>
                  </a:lnTo>
                  <a:lnTo>
                    <a:pt x="413" y="376"/>
                  </a:lnTo>
                  <a:lnTo>
                    <a:pt x="415" y="376"/>
                  </a:lnTo>
                  <a:lnTo>
                    <a:pt x="419" y="374"/>
                  </a:lnTo>
                  <a:lnTo>
                    <a:pt x="419" y="376"/>
                  </a:lnTo>
                  <a:lnTo>
                    <a:pt x="421" y="376"/>
                  </a:lnTo>
                  <a:lnTo>
                    <a:pt x="422" y="376"/>
                  </a:lnTo>
                  <a:lnTo>
                    <a:pt x="424" y="378"/>
                  </a:lnTo>
                  <a:lnTo>
                    <a:pt x="426" y="378"/>
                  </a:lnTo>
                  <a:lnTo>
                    <a:pt x="428" y="378"/>
                  </a:lnTo>
                  <a:lnTo>
                    <a:pt x="430" y="378"/>
                  </a:lnTo>
                  <a:lnTo>
                    <a:pt x="432" y="380"/>
                  </a:lnTo>
                  <a:lnTo>
                    <a:pt x="436" y="380"/>
                  </a:lnTo>
                  <a:lnTo>
                    <a:pt x="442" y="380"/>
                  </a:lnTo>
                  <a:lnTo>
                    <a:pt x="444" y="380"/>
                  </a:lnTo>
                  <a:lnTo>
                    <a:pt x="445" y="380"/>
                  </a:lnTo>
                  <a:lnTo>
                    <a:pt x="449" y="380"/>
                  </a:lnTo>
                  <a:lnTo>
                    <a:pt x="455" y="380"/>
                  </a:lnTo>
                  <a:lnTo>
                    <a:pt x="457" y="380"/>
                  </a:lnTo>
                  <a:lnTo>
                    <a:pt x="457" y="378"/>
                  </a:lnTo>
                  <a:lnTo>
                    <a:pt x="459" y="378"/>
                  </a:lnTo>
                  <a:lnTo>
                    <a:pt x="461" y="378"/>
                  </a:lnTo>
                  <a:lnTo>
                    <a:pt x="463" y="378"/>
                  </a:lnTo>
                  <a:lnTo>
                    <a:pt x="463" y="380"/>
                  </a:lnTo>
                  <a:lnTo>
                    <a:pt x="465" y="380"/>
                  </a:lnTo>
                  <a:lnTo>
                    <a:pt x="463" y="380"/>
                  </a:lnTo>
                  <a:lnTo>
                    <a:pt x="463" y="378"/>
                  </a:lnTo>
                  <a:lnTo>
                    <a:pt x="465" y="376"/>
                  </a:lnTo>
                  <a:lnTo>
                    <a:pt x="469" y="378"/>
                  </a:lnTo>
                  <a:lnTo>
                    <a:pt x="469" y="376"/>
                  </a:lnTo>
                  <a:lnTo>
                    <a:pt x="470" y="376"/>
                  </a:lnTo>
                  <a:lnTo>
                    <a:pt x="470" y="378"/>
                  </a:lnTo>
                  <a:lnTo>
                    <a:pt x="472" y="378"/>
                  </a:lnTo>
                  <a:lnTo>
                    <a:pt x="472" y="376"/>
                  </a:lnTo>
                  <a:lnTo>
                    <a:pt x="472" y="374"/>
                  </a:lnTo>
                  <a:lnTo>
                    <a:pt x="474" y="374"/>
                  </a:lnTo>
                  <a:lnTo>
                    <a:pt x="476" y="374"/>
                  </a:lnTo>
                  <a:lnTo>
                    <a:pt x="474" y="374"/>
                  </a:lnTo>
                  <a:lnTo>
                    <a:pt x="474" y="376"/>
                  </a:lnTo>
                  <a:lnTo>
                    <a:pt x="476" y="376"/>
                  </a:lnTo>
                  <a:lnTo>
                    <a:pt x="474" y="376"/>
                  </a:lnTo>
                  <a:lnTo>
                    <a:pt x="474" y="378"/>
                  </a:lnTo>
                  <a:lnTo>
                    <a:pt x="476" y="376"/>
                  </a:lnTo>
                  <a:lnTo>
                    <a:pt x="478" y="376"/>
                  </a:lnTo>
                  <a:lnTo>
                    <a:pt x="480" y="376"/>
                  </a:lnTo>
                  <a:lnTo>
                    <a:pt x="480" y="374"/>
                  </a:lnTo>
                  <a:lnTo>
                    <a:pt x="482" y="374"/>
                  </a:lnTo>
                  <a:lnTo>
                    <a:pt x="482" y="372"/>
                  </a:lnTo>
                  <a:lnTo>
                    <a:pt x="484" y="372"/>
                  </a:lnTo>
                  <a:lnTo>
                    <a:pt x="486" y="370"/>
                  </a:lnTo>
                  <a:lnTo>
                    <a:pt x="488" y="368"/>
                  </a:lnTo>
                  <a:lnTo>
                    <a:pt x="490" y="368"/>
                  </a:lnTo>
                  <a:lnTo>
                    <a:pt x="488" y="368"/>
                  </a:lnTo>
                  <a:lnTo>
                    <a:pt x="490" y="368"/>
                  </a:lnTo>
                  <a:lnTo>
                    <a:pt x="492" y="370"/>
                  </a:lnTo>
                  <a:lnTo>
                    <a:pt x="492" y="368"/>
                  </a:lnTo>
                  <a:lnTo>
                    <a:pt x="492" y="367"/>
                  </a:lnTo>
                  <a:lnTo>
                    <a:pt x="493" y="367"/>
                  </a:lnTo>
                  <a:lnTo>
                    <a:pt x="493" y="368"/>
                  </a:lnTo>
                  <a:lnTo>
                    <a:pt x="493" y="370"/>
                  </a:lnTo>
                  <a:lnTo>
                    <a:pt x="493" y="372"/>
                  </a:lnTo>
                  <a:lnTo>
                    <a:pt x="493" y="374"/>
                  </a:lnTo>
                  <a:lnTo>
                    <a:pt x="495" y="374"/>
                  </a:lnTo>
                  <a:lnTo>
                    <a:pt x="495" y="372"/>
                  </a:lnTo>
                  <a:lnTo>
                    <a:pt x="497" y="372"/>
                  </a:lnTo>
                  <a:lnTo>
                    <a:pt x="497" y="374"/>
                  </a:lnTo>
                  <a:lnTo>
                    <a:pt x="499" y="374"/>
                  </a:lnTo>
                  <a:lnTo>
                    <a:pt x="499" y="376"/>
                  </a:lnTo>
                  <a:lnTo>
                    <a:pt x="497" y="376"/>
                  </a:lnTo>
                  <a:lnTo>
                    <a:pt x="499" y="378"/>
                  </a:lnTo>
                  <a:lnTo>
                    <a:pt x="497" y="378"/>
                  </a:lnTo>
                  <a:lnTo>
                    <a:pt x="499" y="378"/>
                  </a:lnTo>
                  <a:lnTo>
                    <a:pt x="501" y="380"/>
                  </a:lnTo>
                  <a:lnTo>
                    <a:pt x="501" y="378"/>
                  </a:lnTo>
                  <a:lnTo>
                    <a:pt x="503" y="378"/>
                  </a:lnTo>
                  <a:lnTo>
                    <a:pt x="503" y="376"/>
                  </a:lnTo>
                  <a:lnTo>
                    <a:pt x="503" y="378"/>
                  </a:lnTo>
                  <a:lnTo>
                    <a:pt x="505" y="378"/>
                  </a:lnTo>
                  <a:lnTo>
                    <a:pt x="509" y="378"/>
                  </a:lnTo>
                  <a:lnTo>
                    <a:pt x="509" y="380"/>
                  </a:lnTo>
                  <a:lnTo>
                    <a:pt x="511" y="382"/>
                  </a:lnTo>
                  <a:lnTo>
                    <a:pt x="511" y="384"/>
                  </a:lnTo>
                  <a:lnTo>
                    <a:pt x="511" y="386"/>
                  </a:lnTo>
                  <a:lnTo>
                    <a:pt x="511" y="388"/>
                  </a:lnTo>
                  <a:lnTo>
                    <a:pt x="509" y="388"/>
                  </a:lnTo>
                  <a:lnTo>
                    <a:pt x="509" y="390"/>
                  </a:lnTo>
                  <a:lnTo>
                    <a:pt x="511" y="390"/>
                  </a:lnTo>
                  <a:lnTo>
                    <a:pt x="511" y="391"/>
                  </a:lnTo>
                  <a:lnTo>
                    <a:pt x="513" y="391"/>
                  </a:lnTo>
                  <a:lnTo>
                    <a:pt x="513" y="393"/>
                  </a:lnTo>
                  <a:lnTo>
                    <a:pt x="515" y="391"/>
                  </a:lnTo>
                  <a:lnTo>
                    <a:pt x="515" y="390"/>
                  </a:lnTo>
                  <a:lnTo>
                    <a:pt x="515" y="384"/>
                  </a:lnTo>
                  <a:lnTo>
                    <a:pt x="517" y="382"/>
                  </a:lnTo>
                  <a:lnTo>
                    <a:pt x="517" y="384"/>
                  </a:lnTo>
                  <a:lnTo>
                    <a:pt x="517" y="386"/>
                  </a:lnTo>
                  <a:lnTo>
                    <a:pt x="517" y="388"/>
                  </a:lnTo>
                  <a:lnTo>
                    <a:pt x="518" y="390"/>
                  </a:lnTo>
                  <a:lnTo>
                    <a:pt x="517" y="390"/>
                  </a:lnTo>
                  <a:lnTo>
                    <a:pt x="517" y="391"/>
                  </a:lnTo>
                  <a:lnTo>
                    <a:pt x="518" y="393"/>
                  </a:lnTo>
                  <a:lnTo>
                    <a:pt x="518" y="391"/>
                  </a:lnTo>
                  <a:lnTo>
                    <a:pt x="518" y="390"/>
                  </a:lnTo>
                  <a:lnTo>
                    <a:pt x="520" y="390"/>
                  </a:lnTo>
                  <a:lnTo>
                    <a:pt x="520" y="391"/>
                  </a:lnTo>
                  <a:lnTo>
                    <a:pt x="520" y="393"/>
                  </a:lnTo>
                  <a:lnTo>
                    <a:pt x="522" y="393"/>
                  </a:lnTo>
                  <a:lnTo>
                    <a:pt x="526" y="397"/>
                  </a:lnTo>
                  <a:lnTo>
                    <a:pt x="526" y="399"/>
                  </a:lnTo>
                  <a:lnTo>
                    <a:pt x="528" y="401"/>
                  </a:lnTo>
                  <a:lnTo>
                    <a:pt x="528" y="403"/>
                  </a:lnTo>
                  <a:lnTo>
                    <a:pt x="526" y="403"/>
                  </a:lnTo>
                  <a:lnTo>
                    <a:pt x="528" y="405"/>
                  </a:lnTo>
                  <a:lnTo>
                    <a:pt x="528" y="407"/>
                  </a:lnTo>
                  <a:lnTo>
                    <a:pt x="526" y="407"/>
                  </a:lnTo>
                  <a:lnTo>
                    <a:pt x="526" y="405"/>
                  </a:lnTo>
                  <a:lnTo>
                    <a:pt x="524" y="405"/>
                  </a:lnTo>
                  <a:lnTo>
                    <a:pt x="522" y="405"/>
                  </a:lnTo>
                  <a:lnTo>
                    <a:pt x="522" y="407"/>
                  </a:lnTo>
                  <a:lnTo>
                    <a:pt x="520" y="407"/>
                  </a:lnTo>
                  <a:lnTo>
                    <a:pt x="518" y="405"/>
                  </a:lnTo>
                  <a:lnTo>
                    <a:pt x="517" y="403"/>
                  </a:lnTo>
                  <a:lnTo>
                    <a:pt x="517" y="405"/>
                  </a:lnTo>
                  <a:lnTo>
                    <a:pt x="517" y="407"/>
                  </a:lnTo>
                  <a:lnTo>
                    <a:pt x="518" y="407"/>
                  </a:lnTo>
                  <a:lnTo>
                    <a:pt x="518" y="405"/>
                  </a:lnTo>
                  <a:lnTo>
                    <a:pt x="518" y="407"/>
                  </a:lnTo>
                  <a:lnTo>
                    <a:pt x="520" y="409"/>
                  </a:lnTo>
                  <a:lnTo>
                    <a:pt x="522" y="409"/>
                  </a:lnTo>
                  <a:lnTo>
                    <a:pt x="522" y="411"/>
                  </a:lnTo>
                  <a:lnTo>
                    <a:pt x="524" y="411"/>
                  </a:lnTo>
                  <a:lnTo>
                    <a:pt x="524" y="413"/>
                  </a:lnTo>
                  <a:lnTo>
                    <a:pt x="524" y="415"/>
                  </a:lnTo>
                  <a:lnTo>
                    <a:pt x="522" y="415"/>
                  </a:lnTo>
                  <a:lnTo>
                    <a:pt x="524" y="415"/>
                  </a:lnTo>
                  <a:lnTo>
                    <a:pt x="526" y="415"/>
                  </a:lnTo>
                  <a:lnTo>
                    <a:pt x="526" y="416"/>
                  </a:lnTo>
                  <a:lnTo>
                    <a:pt x="526" y="418"/>
                  </a:lnTo>
                  <a:lnTo>
                    <a:pt x="526" y="420"/>
                  </a:lnTo>
                  <a:lnTo>
                    <a:pt x="528" y="422"/>
                  </a:lnTo>
                  <a:lnTo>
                    <a:pt x="528" y="420"/>
                  </a:lnTo>
                  <a:lnTo>
                    <a:pt x="528" y="418"/>
                  </a:lnTo>
                  <a:lnTo>
                    <a:pt x="530" y="420"/>
                  </a:lnTo>
                  <a:lnTo>
                    <a:pt x="530" y="422"/>
                  </a:lnTo>
                  <a:lnTo>
                    <a:pt x="530" y="424"/>
                  </a:lnTo>
                  <a:lnTo>
                    <a:pt x="532" y="426"/>
                  </a:lnTo>
                  <a:lnTo>
                    <a:pt x="532" y="428"/>
                  </a:lnTo>
                  <a:lnTo>
                    <a:pt x="534" y="428"/>
                  </a:lnTo>
                  <a:lnTo>
                    <a:pt x="534" y="426"/>
                  </a:lnTo>
                  <a:lnTo>
                    <a:pt x="534" y="428"/>
                  </a:lnTo>
                  <a:lnTo>
                    <a:pt x="534" y="430"/>
                  </a:lnTo>
                  <a:lnTo>
                    <a:pt x="536" y="430"/>
                  </a:lnTo>
                  <a:lnTo>
                    <a:pt x="536" y="432"/>
                  </a:lnTo>
                  <a:lnTo>
                    <a:pt x="538" y="434"/>
                  </a:lnTo>
                  <a:lnTo>
                    <a:pt x="538" y="436"/>
                  </a:lnTo>
                  <a:lnTo>
                    <a:pt x="538" y="434"/>
                  </a:lnTo>
                  <a:lnTo>
                    <a:pt x="538" y="432"/>
                  </a:lnTo>
                  <a:lnTo>
                    <a:pt x="536" y="428"/>
                  </a:lnTo>
                  <a:lnTo>
                    <a:pt x="534" y="428"/>
                  </a:lnTo>
                  <a:lnTo>
                    <a:pt x="534" y="426"/>
                  </a:lnTo>
                  <a:lnTo>
                    <a:pt x="532" y="424"/>
                  </a:lnTo>
                  <a:lnTo>
                    <a:pt x="532" y="422"/>
                  </a:lnTo>
                  <a:lnTo>
                    <a:pt x="532" y="420"/>
                  </a:lnTo>
                  <a:lnTo>
                    <a:pt x="530" y="418"/>
                  </a:lnTo>
                  <a:lnTo>
                    <a:pt x="528" y="418"/>
                  </a:lnTo>
                  <a:lnTo>
                    <a:pt x="530" y="418"/>
                  </a:lnTo>
                  <a:lnTo>
                    <a:pt x="530" y="416"/>
                  </a:lnTo>
                  <a:lnTo>
                    <a:pt x="530" y="415"/>
                  </a:lnTo>
                  <a:lnTo>
                    <a:pt x="530" y="411"/>
                  </a:lnTo>
                  <a:lnTo>
                    <a:pt x="530" y="409"/>
                  </a:lnTo>
                  <a:lnTo>
                    <a:pt x="532" y="411"/>
                  </a:lnTo>
                  <a:lnTo>
                    <a:pt x="532" y="409"/>
                  </a:lnTo>
                  <a:lnTo>
                    <a:pt x="532" y="407"/>
                  </a:lnTo>
                  <a:lnTo>
                    <a:pt x="532" y="405"/>
                  </a:lnTo>
                  <a:lnTo>
                    <a:pt x="532" y="407"/>
                  </a:lnTo>
                  <a:lnTo>
                    <a:pt x="534" y="407"/>
                  </a:lnTo>
                  <a:lnTo>
                    <a:pt x="534" y="409"/>
                  </a:lnTo>
                  <a:lnTo>
                    <a:pt x="534" y="413"/>
                  </a:lnTo>
                  <a:lnTo>
                    <a:pt x="534" y="411"/>
                  </a:lnTo>
                  <a:lnTo>
                    <a:pt x="534" y="413"/>
                  </a:lnTo>
                  <a:lnTo>
                    <a:pt x="532" y="413"/>
                  </a:lnTo>
                  <a:lnTo>
                    <a:pt x="532" y="411"/>
                  </a:lnTo>
                  <a:lnTo>
                    <a:pt x="530" y="411"/>
                  </a:lnTo>
                  <a:lnTo>
                    <a:pt x="532" y="413"/>
                  </a:lnTo>
                  <a:lnTo>
                    <a:pt x="534" y="413"/>
                  </a:lnTo>
                  <a:lnTo>
                    <a:pt x="534" y="415"/>
                  </a:lnTo>
                  <a:lnTo>
                    <a:pt x="532" y="415"/>
                  </a:lnTo>
                  <a:lnTo>
                    <a:pt x="534" y="416"/>
                  </a:lnTo>
                  <a:lnTo>
                    <a:pt x="534" y="415"/>
                  </a:lnTo>
                  <a:lnTo>
                    <a:pt x="534" y="416"/>
                  </a:lnTo>
                  <a:lnTo>
                    <a:pt x="536" y="416"/>
                  </a:lnTo>
                  <a:lnTo>
                    <a:pt x="534" y="415"/>
                  </a:lnTo>
                  <a:lnTo>
                    <a:pt x="534" y="413"/>
                  </a:lnTo>
                  <a:lnTo>
                    <a:pt x="536" y="413"/>
                  </a:lnTo>
                  <a:lnTo>
                    <a:pt x="534" y="411"/>
                  </a:lnTo>
                  <a:lnTo>
                    <a:pt x="536" y="409"/>
                  </a:lnTo>
                  <a:lnTo>
                    <a:pt x="536" y="411"/>
                  </a:lnTo>
                  <a:lnTo>
                    <a:pt x="538" y="411"/>
                  </a:lnTo>
                  <a:lnTo>
                    <a:pt x="538" y="413"/>
                  </a:lnTo>
                  <a:lnTo>
                    <a:pt x="540" y="415"/>
                  </a:lnTo>
                  <a:lnTo>
                    <a:pt x="540" y="416"/>
                  </a:lnTo>
                  <a:lnTo>
                    <a:pt x="540" y="415"/>
                  </a:lnTo>
                  <a:lnTo>
                    <a:pt x="540" y="413"/>
                  </a:lnTo>
                  <a:lnTo>
                    <a:pt x="538" y="409"/>
                  </a:lnTo>
                  <a:lnTo>
                    <a:pt x="536" y="409"/>
                  </a:lnTo>
                  <a:lnTo>
                    <a:pt x="536" y="407"/>
                  </a:lnTo>
                  <a:lnTo>
                    <a:pt x="538" y="405"/>
                  </a:lnTo>
                  <a:lnTo>
                    <a:pt x="538" y="403"/>
                  </a:lnTo>
                  <a:lnTo>
                    <a:pt x="536" y="403"/>
                  </a:lnTo>
                  <a:lnTo>
                    <a:pt x="534" y="399"/>
                  </a:lnTo>
                  <a:lnTo>
                    <a:pt x="532" y="397"/>
                  </a:lnTo>
                  <a:lnTo>
                    <a:pt x="532" y="395"/>
                  </a:lnTo>
                  <a:lnTo>
                    <a:pt x="532" y="393"/>
                  </a:lnTo>
                  <a:lnTo>
                    <a:pt x="530" y="393"/>
                  </a:lnTo>
                  <a:lnTo>
                    <a:pt x="530" y="391"/>
                  </a:lnTo>
                  <a:lnTo>
                    <a:pt x="532" y="391"/>
                  </a:lnTo>
                  <a:lnTo>
                    <a:pt x="532" y="390"/>
                  </a:lnTo>
                  <a:lnTo>
                    <a:pt x="532" y="388"/>
                  </a:lnTo>
                  <a:lnTo>
                    <a:pt x="530" y="386"/>
                  </a:lnTo>
                  <a:lnTo>
                    <a:pt x="530" y="384"/>
                  </a:lnTo>
                  <a:lnTo>
                    <a:pt x="528" y="384"/>
                  </a:lnTo>
                  <a:lnTo>
                    <a:pt x="528" y="382"/>
                  </a:lnTo>
                  <a:lnTo>
                    <a:pt x="526" y="382"/>
                  </a:lnTo>
                  <a:lnTo>
                    <a:pt x="526" y="380"/>
                  </a:lnTo>
                  <a:lnTo>
                    <a:pt x="526" y="378"/>
                  </a:lnTo>
                  <a:lnTo>
                    <a:pt x="526" y="376"/>
                  </a:lnTo>
                  <a:lnTo>
                    <a:pt x="526" y="374"/>
                  </a:lnTo>
                  <a:lnTo>
                    <a:pt x="526" y="372"/>
                  </a:lnTo>
                  <a:lnTo>
                    <a:pt x="528" y="372"/>
                  </a:lnTo>
                  <a:lnTo>
                    <a:pt x="530" y="372"/>
                  </a:lnTo>
                  <a:lnTo>
                    <a:pt x="530" y="370"/>
                  </a:lnTo>
                  <a:lnTo>
                    <a:pt x="532" y="370"/>
                  </a:lnTo>
                  <a:lnTo>
                    <a:pt x="532" y="368"/>
                  </a:lnTo>
                  <a:lnTo>
                    <a:pt x="530" y="368"/>
                  </a:lnTo>
                  <a:lnTo>
                    <a:pt x="528" y="368"/>
                  </a:lnTo>
                  <a:lnTo>
                    <a:pt x="528" y="367"/>
                  </a:lnTo>
                  <a:lnTo>
                    <a:pt x="526" y="367"/>
                  </a:lnTo>
                  <a:lnTo>
                    <a:pt x="528" y="367"/>
                  </a:lnTo>
                  <a:lnTo>
                    <a:pt x="528" y="365"/>
                  </a:lnTo>
                  <a:lnTo>
                    <a:pt x="528" y="363"/>
                  </a:lnTo>
                  <a:lnTo>
                    <a:pt x="530" y="363"/>
                  </a:lnTo>
                  <a:lnTo>
                    <a:pt x="530" y="365"/>
                  </a:lnTo>
                  <a:lnTo>
                    <a:pt x="528" y="365"/>
                  </a:lnTo>
                  <a:lnTo>
                    <a:pt x="530" y="365"/>
                  </a:lnTo>
                  <a:lnTo>
                    <a:pt x="530" y="367"/>
                  </a:lnTo>
                  <a:lnTo>
                    <a:pt x="528" y="367"/>
                  </a:lnTo>
                  <a:lnTo>
                    <a:pt x="530" y="367"/>
                  </a:lnTo>
                  <a:lnTo>
                    <a:pt x="530" y="368"/>
                  </a:lnTo>
                  <a:lnTo>
                    <a:pt x="530" y="367"/>
                  </a:lnTo>
                  <a:lnTo>
                    <a:pt x="530" y="365"/>
                  </a:lnTo>
                  <a:lnTo>
                    <a:pt x="532" y="365"/>
                  </a:lnTo>
                  <a:lnTo>
                    <a:pt x="534" y="365"/>
                  </a:lnTo>
                  <a:lnTo>
                    <a:pt x="536" y="365"/>
                  </a:lnTo>
                  <a:lnTo>
                    <a:pt x="538" y="365"/>
                  </a:lnTo>
                  <a:lnTo>
                    <a:pt x="540" y="363"/>
                  </a:lnTo>
                  <a:lnTo>
                    <a:pt x="540" y="361"/>
                  </a:lnTo>
                  <a:lnTo>
                    <a:pt x="540" y="363"/>
                  </a:lnTo>
                  <a:lnTo>
                    <a:pt x="541" y="363"/>
                  </a:lnTo>
                  <a:lnTo>
                    <a:pt x="543" y="361"/>
                  </a:lnTo>
                  <a:lnTo>
                    <a:pt x="543" y="363"/>
                  </a:lnTo>
                  <a:lnTo>
                    <a:pt x="545" y="363"/>
                  </a:lnTo>
                  <a:lnTo>
                    <a:pt x="545" y="361"/>
                  </a:lnTo>
                  <a:lnTo>
                    <a:pt x="545" y="359"/>
                  </a:lnTo>
                  <a:lnTo>
                    <a:pt x="545" y="357"/>
                  </a:lnTo>
                  <a:lnTo>
                    <a:pt x="547" y="357"/>
                  </a:lnTo>
                  <a:lnTo>
                    <a:pt x="547" y="359"/>
                  </a:lnTo>
                  <a:lnTo>
                    <a:pt x="547" y="357"/>
                  </a:lnTo>
                  <a:lnTo>
                    <a:pt x="549" y="359"/>
                  </a:lnTo>
                  <a:lnTo>
                    <a:pt x="551" y="359"/>
                  </a:lnTo>
                  <a:lnTo>
                    <a:pt x="551" y="361"/>
                  </a:lnTo>
                  <a:lnTo>
                    <a:pt x="551" y="359"/>
                  </a:lnTo>
                  <a:lnTo>
                    <a:pt x="553" y="359"/>
                  </a:lnTo>
                  <a:lnTo>
                    <a:pt x="549" y="357"/>
                  </a:lnTo>
                  <a:lnTo>
                    <a:pt x="551" y="355"/>
                  </a:lnTo>
                  <a:lnTo>
                    <a:pt x="551" y="353"/>
                  </a:lnTo>
                  <a:lnTo>
                    <a:pt x="549" y="353"/>
                  </a:lnTo>
                  <a:lnTo>
                    <a:pt x="551" y="351"/>
                  </a:lnTo>
                  <a:lnTo>
                    <a:pt x="553" y="351"/>
                  </a:lnTo>
                  <a:lnTo>
                    <a:pt x="555" y="351"/>
                  </a:lnTo>
                  <a:lnTo>
                    <a:pt x="557" y="351"/>
                  </a:lnTo>
                  <a:lnTo>
                    <a:pt x="557" y="349"/>
                  </a:lnTo>
                  <a:lnTo>
                    <a:pt x="557" y="351"/>
                  </a:lnTo>
                  <a:lnTo>
                    <a:pt x="557" y="349"/>
                  </a:lnTo>
                  <a:lnTo>
                    <a:pt x="559" y="349"/>
                  </a:lnTo>
                  <a:lnTo>
                    <a:pt x="561" y="349"/>
                  </a:lnTo>
                  <a:lnTo>
                    <a:pt x="561" y="347"/>
                  </a:lnTo>
                  <a:lnTo>
                    <a:pt x="561" y="349"/>
                  </a:lnTo>
                  <a:lnTo>
                    <a:pt x="563" y="349"/>
                  </a:lnTo>
                  <a:lnTo>
                    <a:pt x="563" y="347"/>
                  </a:lnTo>
                  <a:lnTo>
                    <a:pt x="563" y="345"/>
                  </a:lnTo>
                  <a:lnTo>
                    <a:pt x="561" y="345"/>
                  </a:lnTo>
                  <a:lnTo>
                    <a:pt x="561" y="343"/>
                  </a:lnTo>
                  <a:lnTo>
                    <a:pt x="563" y="342"/>
                  </a:lnTo>
                  <a:lnTo>
                    <a:pt x="563" y="340"/>
                  </a:lnTo>
                  <a:lnTo>
                    <a:pt x="561" y="340"/>
                  </a:lnTo>
                  <a:lnTo>
                    <a:pt x="561" y="342"/>
                  </a:lnTo>
                  <a:lnTo>
                    <a:pt x="559" y="340"/>
                  </a:lnTo>
                  <a:lnTo>
                    <a:pt x="557" y="340"/>
                  </a:lnTo>
                  <a:lnTo>
                    <a:pt x="557" y="342"/>
                  </a:lnTo>
                  <a:lnTo>
                    <a:pt x="549" y="343"/>
                  </a:lnTo>
                  <a:lnTo>
                    <a:pt x="549" y="345"/>
                  </a:lnTo>
                  <a:lnTo>
                    <a:pt x="551" y="345"/>
                  </a:lnTo>
                  <a:lnTo>
                    <a:pt x="549" y="345"/>
                  </a:lnTo>
                  <a:lnTo>
                    <a:pt x="549" y="347"/>
                  </a:lnTo>
                  <a:lnTo>
                    <a:pt x="547" y="347"/>
                  </a:lnTo>
                  <a:lnTo>
                    <a:pt x="547" y="349"/>
                  </a:lnTo>
                  <a:lnTo>
                    <a:pt x="549" y="349"/>
                  </a:lnTo>
                  <a:lnTo>
                    <a:pt x="549" y="351"/>
                  </a:lnTo>
                  <a:lnTo>
                    <a:pt x="549" y="353"/>
                  </a:lnTo>
                  <a:lnTo>
                    <a:pt x="549" y="355"/>
                  </a:lnTo>
                  <a:lnTo>
                    <a:pt x="547" y="355"/>
                  </a:lnTo>
                  <a:lnTo>
                    <a:pt x="547" y="353"/>
                  </a:lnTo>
                  <a:lnTo>
                    <a:pt x="547" y="351"/>
                  </a:lnTo>
                  <a:lnTo>
                    <a:pt x="545" y="351"/>
                  </a:lnTo>
                  <a:lnTo>
                    <a:pt x="545" y="349"/>
                  </a:lnTo>
                  <a:lnTo>
                    <a:pt x="545" y="351"/>
                  </a:lnTo>
                  <a:lnTo>
                    <a:pt x="543" y="351"/>
                  </a:lnTo>
                  <a:lnTo>
                    <a:pt x="541" y="351"/>
                  </a:lnTo>
                  <a:lnTo>
                    <a:pt x="541" y="353"/>
                  </a:lnTo>
                  <a:lnTo>
                    <a:pt x="540" y="353"/>
                  </a:lnTo>
                  <a:lnTo>
                    <a:pt x="540" y="355"/>
                  </a:lnTo>
                  <a:lnTo>
                    <a:pt x="538" y="355"/>
                  </a:lnTo>
                  <a:lnTo>
                    <a:pt x="538" y="353"/>
                  </a:lnTo>
                  <a:lnTo>
                    <a:pt x="536" y="353"/>
                  </a:lnTo>
                  <a:lnTo>
                    <a:pt x="534" y="353"/>
                  </a:lnTo>
                  <a:lnTo>
                    <a:pt x="534" y="351"/>
                  </a:lnTo>
                  <a:lnTo>
                    <a:pt x="530" y="353"/>
                  </a:lnTo>
                  <a:lnTo>
                    <a:pt x="528" y="353"/>
                  </a:lnTo>
                  <a:lnTo>
                    <a:pt x="528" y="355"/>
                  </a:lnTo>
                  <a:lnTo>
                    <a:pt x="528" y="357"/>
                  </a:lnTo>
                  <a:lnTo>
                    <a:pt x="530" y="357"/>
                  </a:lnTo>
                  <a:lnTo>
                    <a:pt x="530" y="359"/>
                  </a:lnTo>
                  <a:lnTo>
                    <a:pt x="532" y="359"/>
                  </a:lnTo>
                  <a:lnTo>
                    <a:pt x="532" y="361"/>
                  </a:lnTo>
                  <a:lnTo>
                    <a:pt x="530" y="359"/>
                  </a:lnTo>
                  <a:lnTo>
                    <a:pt x="528" y="359"/>
                  </a:lnTo>
                  <a:lnTo>
                    <a:pt x="528" y="361"/>
                  </a:lnTo>
                  <a:lnTo>
                    <a:pt x="526" y="361"/>
                  </a:lnTo>
                  <a:lnTo>
                    <a:pt x="526" y="359"/>
                  </a:lnTo>
                  <a:lnTo>
                    <a:pt x="524" y="359"/>
                  </a:lnTo>
                  <a:lnTo>
                    <a:pt x="522" y="361"/>
                  </a:lnTo>
                  <a:lnTo>
                    <a:pt x="520" y="363"/>
                  </a:lnTo>
                  <a:lnTo>
                    <a:pt x="518" y="363"/>
                  </a:lnTo>
                  <a:lnTo>
                    <a:pt x="518" y="361"/>
                  </a:lnTo>
                  <a:lnTo>
                    <a:pt x="520" y="361"/>
                  </a:lnTo>
                  <a:lnTo>
                    <a:pt x="520" y="359"/>
                  </a:lnTo>
                  <a:lnTo>
                    <a:pt x="520" y="357"/>
                  </a:lnTo>
                  <a:lnTo>
                    <a:pt x="520" y="359"/>
                  </a:lnTo>
                  <a:lnTo>
                    <a:pt x="518" y="359"/>
                  </a:lnTo>
                  <a:lnTo>
                    <a:pt x="518" y="357"/>
                  </a:lnTo>
                  <a:lnTo>
                    <a:pt x="518" y="355"/>
                  </a:lnTo>
                  <a:lnTo>
                    <a:pt x="518" y="353"/>
                  </a:lnTo>
                  <a:lnTo>
                    <a:pt x="518" y="355"/>
                  </a:lnTo>
                  <a:lnTo>
                    <a:pt x="517" y="355"/>
                  </a:lnTo>
                  <a:lnTo>
                    <a:pt x="517" y="357"/>
                  </a:lnTo>
                  <a:lnTo>
                    <a:pt x="515" y="357"/>
                  </a:lnTo>
                  <a:lnTo>
                    <a:pt x="513" y="357"/>
                  </a:lnTo>
                  <a:lnTo>
                    <a:pt x="513" y="355"/>
                  </a:lnTo>
                  <a:lnTo>
                    <a:pt x="515" y="355"/>
                  </a:lnTo>
                  <a:lnTo>
                    <a:pt x="515" y="353"/>
                  </a:lnTo>
                  <a:lnTo>
                    <a:pt x="517" y="349"/>
                  </a:lnTo>
                  <a:lnTo>
                    <a:pt x="518" y="343"/>
                  </a:lnTo>
                  <a:lnTo>
                    <a:pt x="520" y="342"/>
                  </a:lnTo>
                  <a:lnTo>
                    <a:pt x="520" y="340"/>
                  </a:lnTo>
                  <a:lnTo>
                    <a:pt x="528" y="340"/>
                  </a:lnTo>
                  <a:lnTo>
                    <a:pt x="530" y="340"/>
                  </a:lnTo>
                  <a:lnTo>
                    <a:pt x="532" y="338"/>
                  </a:lnTo>
                  <a:lnTo>
                    <a:pt x="534" y="338"/>
                  </a:lnTo>
                  <a:lnTo>
                    <a:pt x="536" y="338"/>
                  </a:lnTo>
                  <a:lnTo>
                    <a:pt x="538" y="338"/>
                  </a:lnTo>
                  <a:lnTo>
                    <a:pt x="540" y="336"/>
                  </a:lnTo>
                  <a:lnTo>
                    <a:pt x="540" y="334"/>
                  </a:lnTo>
                  <a:lnTo>
                    <a:pt x="543" y="332"/>
                  </a:lnTo>
                  <a:lnTo>
                    <a:pt x="545" y="332"/>
                  </a:lnTo>
                  <a:lnTo>
                    <a:pt x="547" y="332"/>
                  </a:lnTo>
                  <a:lnTo>
                    <a:pt x="549" y="330"/>
                  </a:lnTo>
                  <a:lnTo>
                    <a:pt x="551" y="330"/>
                  </a:lnTo>
                  <a:lnTo>
                    <a:pt x="551" y="328"/>
                  </a:lnTo>
                  <a:lnTo>
                    <a:pt x="553" y="328"/>
                  </a:lnTo>
                  <a:lnTo>
                    <a:pt x="553" y="326"/>
                  </a:lnTo>
                  <a:lnTo>
                    <a:pt x="555" y="326"/>
                  </a:lnTo>
                  <a:lnTo>
                    <a:pt x="557" y="328"/>
                  </a:lnTo>
                  <a:lnTo>
                    <a:pt x="561" y="328"/>
                  </a:lnTo>
                  <a:lnTo>
                    <a:pt x="561" y="330"/>
                  </a:lnTo>
                  <a:lnTo>
                    <a:pt x="563" y="330"/>
                  </a:lnTo>
                  <a:lnTo>
                    <a:pt x="563" y="332"/>
                  </a:lnTo>
                  <a:lnTo>
                    <a:pt x="565" y="332"/>
                  </a:lnTo>
                  <a:lnTo>
                    <a:pt x="565" y="334"/>
                  </a:lnTo>
                  <a:lnTo>
                    <a:pt x="566" y="336"/>
                  </a:lnTo>
                  <a:lnTo>
                    <a:pt x="566" y="338"/>
                  </a:lnTo>
                  <a:lnTo>
                    <a:pt x="565" y="338"/>
                  </a:lnTo>
                  <a:lnTo>
                    <a:pt x="565" y="340"/>
                  </a:lnTo>
                  <a:lnTo>
                    <a:pt x="566" y="342"/>
                  </a:lnTo>
                  <a:lnTo>
                    <a:pt x="566" y="343"/>
                  </a:lnTo>
                  <a:lnTo>
                    <a:pt x="566" y="345"/>
                  </a:lnTo>
                  <a:lnTo>
                    <a:pt x="568" y="345"/>
                  </a:lnTo>
                  <a:lnTo>
                    <a:pt x="568" y="347"/>
                  </a:lnTo>
                  <a:lnTo>
                    <a:pt x="568" y="345"/>
                  </a:lnTo>
                  <a:lnTo>
                    <a:pt x="566" y="345"/>
                  </a:lnTo>
                  <a:lnTo>
                    <a:pt x="566" y="347"/>
                  </a:lnTo>
                  <a:lnTo>
                    <a:pt x="565" y="347"/>
                  </a:lnTo>
                  <a:lnTo>
                    <a:pt x="565" y="349"/>
                  </a:lnTo>
                  <a:lnTo>
                    <a:pt x="568" y="349"/>
                  </a:lnTo>
                  <a:lnTo>
                    <a:pt x="568" y="351"/>
                  </a:lnTo>
                  <a:lnTo>
                    <a:pt x="572" y="355"/>
                  </a:lnTo>
                  <a:lnTo>
                    <a:pt x="572" y="357"/>
                  </a:lnTo>
                  <a:lnTo>
                    <a:pt x="574" y="355"/>
                  </a:lnTo>
                  <a:lnTo>
                    <a:pt x="572" y="355"/>
                  </a:lnTo>
                  <a:lnTo>
                    <a:pt x="572" y="353"/>
                  </a:lnTo>
                  <a:lnTo>
                    <a:pt x="574" y="353"/>
                  </a:lnTo>
                  <a:lnTo>
                    <a:pt x="576" y="351"/>
                  </a:lnTo>
                  <a:lnTo>
                    <a:pt x="576" y="353"/>
                  </a:lnTo>
                  <a:lnTo>
                    <a:pt x="576" y="355"/>
                  </a:lnTo>
                  <a:lnTo>
                    <a:pt x="574" y="355"/>
                  </a:lnTo>
                  <a:lnTo>
                    <a:pt x="574" y="357"/>
                  </a:lnTo>
                  <a:lnTo>
                    <a:pt x="576" y="357"/>
                  </a:lnTo>
                  <a:lnTo>
                    <a:pt x="576" y="355"/>
                  </a:lnTo>
                  <a:lnTo>
                    <a:pt x="576" y="357"/>
                  </a:lnTo>
                  <a:lnTo>
                    <a:pt x="580" y="357"/>
                  </a:lnTo>
                  <a:lnTo>
                    <a:pt x="580" y="359"/>
                  </a:lnTo>
                  <a:lnTo>
                    <a:pt x="578" y="361"/>
                  </a:lnTo>
                  <a:lnTo>
                    <a:pt x="580" y="361"/>
                  </a:lnTo>
                  <a:lnTo>
                    <a:pt x="580" y="363"/>
                  </a:lnTo>
                  <a:lnTo>
                    <a:pt x="580" y="365"/>
                  </a:lnTo>
                  <a:lnTo>
                    <a:pt x="582" y="365"/>
                  </a:lnTo>
                  <a:lnTo>
                    <a:pt x="582" y="367"/>
                  </a:lnTo>
                  <a:lnTo>
                    <a:pt x="584" y="365"/>
                  </a:lnTo>
                  <a:lnTo>
                    <a:pt x="586" y="367"/>
                  </a:lnTo>
                  <a:lnTo>
                    <a:pt x="588" y="367"/>
                  </a:lnTo>
                  <a:lnTo>
                    <a:pt x="589" y="365"/>
                  </a:lnTo>
                  <a:lnTo>
                    <a:pt x="591" y="367"/>
                  </a:lnTo>
                  <a:lnTo>
                    <a:pt x="593" y="367"/>
                  </a:lnTo>
                  <a:lnTo>
                    <a:pt x="593" y="365"/>
                  </a:lnTo>
                  <a:lnTo>
                    <a:pt x="595" y="365"/>
                  </a:lnTo>
                  <a:lnTo>
                    <a:pt x="597" y="365"/>
                  </a:lnTo>
                  <a:lnTo>
                    <a:pt x="597" y="363"/>
                  </a:lnTo>
                  <a:lnTo>
                    <a:pt x="597" y="361"/>
                  </a:lnTo>
                  <a:lnTo>
                    <a:pt x="599" y="361"/>
                  </a:lnTo>
                  <a:lnTo>
                    <a:pt x="599" y="363"/>
                  </a:lnTo>
                  <a:lnTo>
                    <a:pt x="599" y="365"/>
                  </a:lnTo>
                  <a:lnTo>
                    <a:pt x="599" y="367"/>
                  </a:lnTo>
                  <a:lnTo>
                    <a:pt x="601" y="367"/>
                  </a:lnTo>
                  <a:lnTo>
                    <a:pt x="601" y="368"/>
                  </a:lnTo>
                  <a:lnTo>
                    <a:pt x="603" y="368"/>
                  </a:lnTo>
                  <a:lnTo>
                    <a:pt x="603" y="370"/>
                  </a:lnTo>
                  <a:lnTo>
                    <a:pt x="605" y="370"/>
                  </a:lnTo>
                  <a:lnTo>
                    <a:pt x="607" y="370"/>
                  </a:lnTo>
                  <a:lnTo>
                    <a:pt x="607" y="372"/>
                  </a:lnTo>
                  <a:lnTo>
                    <a:pt x="609" y="374"/>
                  </a:lnTo>
                  <a:lnTo>
                    <a:pt x="613" y="376"/>
                  </a:lnTo>
                  <a:lnTo>
                    <a:pt x="614" y="376"/>
                  </a:lnTo>
                  <a:lnTo>
                    <a:pt x="616" y="378"/>
                  </a:lnTo>
                  <a:lnTo>
                    <a:pt x="618" y="378"/>
                  </a:lnTo>
                  <a:lnTo>
                    <a:pt x="618" y="380"/>
                  </a:lnTo>
                  <a:lnTo>
                    <a:pt x="618" y="378"/>
                  </a:lnTo>
                  <a:lnTo>
                    <a:pt x="618" y="376"/>
                  </a:lnTo>
                  <a:lnTo>
                    <a:pt x="620" y="378"/>
                  </a:lnTo>
                  <a:lnTo>
                    <a:pt x="622" y="378"/>
                  </a:lnTo>
                  <a:lnTo>
                    <a:pt x="622" y="376"/>
                  </a:lnTo>
                  <a:lnTo>
                    <a:pt x="622" y="378"/>
                  </a:lnTo>
                  <a:lnTo>
                    <a:pt x="624" y="378"/>
                  </a:lnTo>
                  <a:lnTo>
                    <a:pt x="624" y="380"/>
                  </a:lnTo>
                  <a:lnTo>
                    <a:pt x="624" y="378"/>
                  </a:lnTo>
                  <a:lnTo>
                    <a:pt x="626" y="378"/>
                  </a:lnTo>
                  <a:lnTo>
                    <a:pt x="626" y="380"/>
                  </a:lnTo>
                  <a:lnTo>
                    <a:pt x="628" y="380"/>
                  </a:lnTo>
                  <a:lnTo>
                    <a:pt x="630" y="380"/>
                  </a:lnTo>
                  <a:lnTo>
                    <a:pt x="632" y="380"/>
                  </a:lnTo>
                  <a:lnTo>
                    <a:pt x="630" y="380"/>
                  </a:lnTo>
                  <a:lnTo>
                    <a:pt x="630" y="378"/>
                  </a:lnTo>
                  <a:lnTo>
                    <a:pt x="632" y="378"/>
                  </a:lnTo>
                  <a:lnTo>
                    <a:pt x="634" y="378"/>
                  </a:lnTo>
                  <a:lnTo>
                    <a:pt x="634" y="376"/>
                  </a:lnTo>
                  <a:lnTo>
                    <a:pt x="634" y="378"/>
                  </a:lnTo>
                  <a:lnTo>
                    <a:pt x="636" y="378"/>
                  </a:lnTo>
                  <a:lnTo>
                    <a:pt x="636" y="376"/>
                  </a:lnTo>
                  <a:lnTo>
                    <a:pt x="636" y="378"/>
                  </a:lnTo>
                  <a:lnTo>
                    <a:pt x="637" y="378"/>
                  </a:lnTo>
                  <a:lnTo>
                    <a:pt x="639" y="376"/>
                  </a:lnTo>
                  <a:lnTo>
                    <a:pt x="637" y="376"/>
                  </a:lnTo>
                  <a:lnTo>
                    <a:pt x="637" y="374"/>
                  </a:lnTo>
                  <a:lnTo>
                    <a:pt x="639" y="374"/>
                  </a:lnTo>
                  <a:lnTo>
                    <a:pt x="639" y="376"/>
                  </a:lnTo>
                  <a:lnTo>
                    <a:pt x="641" y="374"/>
                  </a:lnTo>
                  <a:lnTo>
                    <a:pt x="643" y="374"/>
                  </a:lnTo>
                  <a:lnTo>
                    <a:pt x="643" y="376"/>
                  </a:lnTo>
                  <a:lnTo>
                    <a:pt x="645" y="376"/>
                  </a:lnTo>
                  <a:lnTo>
                    <a:pt x="645" y="374"/>
                  </a:lnTo>
                  <a:lnTo>
                    <a:pt x="647" y="374"/>
                  </a:lnTo>
                  <a:lnTo>
                    <a:pt x="651" y="374"/>
                  </a:lnTo>
                  <a:lnTo>
                    <a:pt x="653" y="374"/>
                  </a:lnTo>
                  <a:lnTo>
                    <a:pt x="655" y="374"/>
                  </a:lnTo>
                  <a:lnTo>
                    <a:pt x="657" y="376"/>
                  </a:lnTo>
                  <a:lnTo>
                    <a:pt x="657" y="374"/>
                  </a:lnTo>
                  <a:lnTo>
                    <a:pt x="659" y="374"/>
                  </a:lnTo>
                  <a:lnTo>
                    <a:pt x="659" y="376"/>
                  </a:lnTo>
                  <a:lnTo>
                    <a:pt x="661" y="376"/>
                  </a:lnTo>
                  <a:lnTo>
                    <a:pt x="662" y="376"/>
                  </a:lnTo>
                  <a:lnTo>
                    <a:pt x="664" y="378"/>
                  </a:lnTo>
                  <a:lnTo>
                    <a:pt x="666" y="380"/>
                  </a:lnTo>
                  <a:lnTo>
                    <a:pt x="666" y="378"/>
                  </a:lnTo>
                  <a:lnTo>
                    <a:pt x="666" y="380"/>
                  </a:lnTo>
                  <a:lnTo>
                    <a:pt x="666" y="378"/>
                  </a:lnTo>
                  <a:lnTo>
                    <a:pt x="668" y="378"/>
                  </a:lnTo>
                  <a:lnTo>
                    <a:pt x="670" y="378"/>
                  </a:lnTo>
                  <a:lnTo>
                    <a:pt x="670" y="380"/>
                  </a:lnTo>
                  <a:lnTo>
                    <a:pt x="670" y="378"/>
                  </a:lnTo>
                  <a:lnTo>
                    <a:pt x="672" y="378"/>
                  </a:lnTo>
                  <a:lnTo>
                    <a:pt x="674" y="378"/>
                  </a:lnTo>
                  <a:lnTo>
                    <a:pt x="674" y="376"/>
                  </a:lnTo>
                  <a:lnTo>
                    <a:pt x="674" y="374"/>
                  </a:lnTo>
                  <a:lnTo>
                    <a:pt x="674" y="376"/>
                  </a:lnTo>
                  <a:lnTo>
                    <a:pt x="676" y="376"/>
                  </a:lnTo>
                  <a:lnTo>
                    <a:pt x="678" y="376"/>
                  </a:lnTo>
                  <a:lnTo>
                    <a:pt x="680" y="376"/>
                  </a:lnTo>
                  <a:lnTo>
                    <a:pt x="680" y="374"/>
                  </a:lnTo>
                  <a:lnTo>
                    <a:pt x="678" y="374"/>
                  </a:lnTo>
                  <a:lnTo>
                    <a:pt x="678" y="372"/>
                  </a:lnTo>
                  <a:lnTo>
                    <a:pt x="676" y="372"/>
                  </a:lnTo>
                  <a:lnTo>
                    <a:pt x="676" y="370"/>
                  </a:lnTo>
                  <a:lnTo>
                    <a:pt x="674" y="370"/>
                  </a:lnTo>
                  <a:lnTo>
                    <a:pt x="674" y="368"/>
                  </a:lnTo>
                  <a:lnTo>
                    <a:pt x="674" y="365"/>
                  </a:lnTo>
                  <a:lnTo>
                    <a:pt x="676" y="363"/>
                  </a:lnTo>
                  <a:lnTo>
                    <a:pt x="676" y="365"/>
                  </a:lnTo>
                  <a:lnTo>
                    <a:pt x="680" y="368"/>
                  </a:lnTo>
                  <a:lnTo>
                    <a:pt x="682" y="370"/>
                  </a:lnTo>
                  <a:lnTo>
                    <a:pt x="682" y="372"/>
                  </a:lnTo>
                  <a:lnTo>
                    <a:pt x="682" y="374"/>
                  </a:lnTo>
                  <a:lnTo>
                    <a:pt x="684" y="378"/>
                  </a:lnTo>
                  <a:lnTo>
                    <a:pt x="684" y="376"/>
                  </a:lnTo>
                  <a:lnTo>
                    <a:pt x="685" y="378"/>
                  </a:lnTo>
                  <a:lnTo>
                    <a:pt x="685" y="380"/>
                  </a:lnTo>
                  <a:lnTo>
                    <a:pt x="687" y="380"/>
                  </a:lnTo>
                  <a:lnTo>
                    <a:pt x="689" y="382"/>
                  </a:lnTo>
                  <a:lnTo>
                    <a:pt x="691" y="382"/>
                  </a:lnTo>
                  <a:lnTo>
                    <a:pt x="691" y="384"/>
                  </a:lnTo>
                  <a:lnTo>
                    <a:pt x="693" y="384"/>
                  </a:lnTo>
                  <a:lnTo>
                    <a:pt x="695" y="384"/>
                  </a:lnTo>
                  <a:lnTo>
                    <a:pt x="695" y="382"/>
                  </a:lnTo>
                  <a:lnTo>
                    <a:pt x="697" y="382"/>
                  </a:lnTo>
                  <a:lnTo>
                    <a:pt x="697" y="384"/>
                  </a:lnTo>
                  <a:lnTo>
                    <a:pt x="697" y="382"/>
                  </a:lnTo>
                  <a:lnTo>
                    <a:pt x="699" y="380"/>
                  </a:lnTo>
                  <a:lnTo>
                    <a:pt x="699" y="378"/>
                  </a:lnTo>
                  <a:lnTo>
                    <a:pt x="697" y="380"/>
                  </a:lnTo>
                  <a:lnTo>
                    <a:pt x="697" y="378"/>
                  </a:lnTo>
                  <a:lnTo>
                    <a:pt x="699" y="376"/>
                  </a:lnTo>
                  <a:lnTo>
                    <a:pt x="699" y="374"/>
                  </a:lnTo>
                  <a:lnTo>
                    <a:pt x="697" y="372"/>
                  </a:lnTo>
                  <a:lnTo>
                    <a:pt x="697" y="370"/>
                  </a:lnTo>
                  <a:lnTo>
                    <a:pt x="697" y="372"/>
                  </a:lnTo>
                  <a:lnTo>
                    <a:pt x="695" y="372"/>
                  </a:lnTo>
                  <a:lnTo>
                    <a:pt x="693" y="370"/>
                  </a:lnTo>
                  <a:lnTo>
                    <a:pt x="691" y="368"/>
                  </a:lnTo>
                  <a:lnTo>
                    <a:pt x="691" y="367"/>
                  </a:lnTo>
                  <a:lnTo>
                    <a:pt x="689" y="367"/>
                  </a:lnTo>
                  <a:lnTo>
                    <a:pt x="689" y="368"/>
                  </a:lnTo>
                  <a:lnTo>
                    <a:pt x="687" y="368"/>
                  </a:lnTo>
                  <a:lnTo>
                    <a:pt x="685" y="370"/>
                  </a:lnTo>
                  <a:lnTo>
                    <a:pt x="685" y="368"/>
                  </a:lnTo>
                  <a:lnTo>
                    <a:pt x="684" y="370"/>
                  </a:lnTo>
                  <a:lnTo>
                    <a:pt x="684" y="372"/>
                  </a:lnTo>
                  <a:lnTo>
                    <a:pt x="684" y="374"/>
                  </a:lnTo>
                  <a:lnTo>
                    <a:pt x="684" y="372"/>
                  </a:lnTo>
                  <a:lnTo>
                    <a:pt x="682" y="372"/>
                  </a:lnTo>
                  <a:lnTo>
                    <a:pt x="682" y="370"/>
                  </a:lnTo>
                  <a:lnTo>
                    <a:pt x="682" y="368"/>
                  </a:lnTo>
                  <a:lnTo>
                    <a:pt x="680" y="368"/>
                  </a:lnTo>
                  <a:lnTo>
                    <a:pt x="678" y="367"/>
                  </a:lnTo>
                  <a:lnTo>
                    <a:pt x="678" y="365"/>
                  </a:lnTo>
                  <a:lnTo>
                    <a:pt x="676" y="363"/>
                  </a:lnTo>
                  <a:lnTo>
                    <a:pt x="676" y="361"/>
                  </a:lnTo>
                  <a:lnTo>
                    <a:pt x="676" y="359"/>
                  </a:lnTo>
                  <a:lnTo>
                    <a:pt x="678" y="359"/>
                  </a:lnTo>
                  <a:lnTo>
                    <a:pt x="678" y="361"/>
                  </a:lnTo>
                  <a:lnTo>
                    <a:pt x="678" y="363"/>
                  </a:lnTo>
                  <a:lnTo>
                    <a:pt x="680" y="363"/>
                  </a:lnTo>
                  <a:lnTo>
                    <a:pt x="680" y="361"/>
                  </a:lnTo>
                  <a:lnTo>
                    <a:pt x="680" y="359"/>
                  </a:lnTo>
                  <a:lnTo>
                    <a:pt x="678" y="357"/>
                  </a:lnTo>
                  <a:lnTo>
                    <a:pt x="676" y="357"/>
                  </a:lnTo>
                  <a:lnTo>
                    <a:pt x="678" y="357"/>
                  </a:lnTo>
                  <a:lnTo>
                    <a:pt x="676" y="355"/>
                  </a:lnTo>
                  <a:lnTo>
                    <a:pt x="674" y="351"/>
                  </a:lnTo>
                  <a:lnTo>
                    <a:pt x="676" y="353"/>
                  </a:lnTo>
                  <a:lnTo>
                    <a:pt x="676" y="351"/>
                  </a:lnTo>
                  <a:lnTo>
                    <a:pt x="678" y="351"/>
                  </a:lnTo>
                  <a:lnTo>
                    <a:pt x="676" y="349"/>
                  </a:lnTo>
                  <a:lnTo>
                    <a:pt x="678" y="349"/>
                  </a:lnTo>
                  <a:lnTo>
                    <a:pt x="678" y="351"/>
                  </a:lnTo>
                  <a:lnTo>
                    <a:pt x="680" y="351"/>
                  </a:lnTo>
                  <a:lnTo>
                    <a:pt x="682" y="353"/>
                  </a:lnTo>
                  <a:lnTo>
                    <a:pt x="682" y="355"/>
                  </a:lnTo>
                  <a:lnTo>
                    <a:pt x="682" y="353"/>
                  </a:lnTo>
                  <a:lnTo>
                    <a:pt x="684" y="353"/>
                  </a:lnTo>
                  <a:lnTo>
                    <a:pt x="684" y="351"/>
                  </a:lnTo>
                  <a:lnTo>
                    <a:pt x="685" y="353"/>
                  </a:lnTo>
                  <a:lnTo>
                    <a:pt x="685" y="351"/>
                  </a:lnTo>
                  <a:lnTo>
                    <a:pt x="687" y="351"/>
                  </a:lnTo>
                  <a:lnTo>
                    <a:pt x="689" y="351"/>
                  </a:lnTo>
                  <a:lnTo>
                    <a:pt x="689" y="349"/>
                  </a:lnTo>
                  <a:lnTo>
                    <a:pt x="687" y="349"/>
                  </a:lnTo>
                  <a:lnTo>
                    <a:pt x="685" y="349"/>
                  </a:lnTo>
                  <a:lnTo>
                    <a:pt x="685" y="347"/>
                  </a:lnTo>
                  <a:lnTo>
                    <a:pt x="687" y="347"/>
                  </a:lnTo>
                  <a:lnTo>
                    <a:pt x="685" y="347"/>
                  </a:lnTo>
                  <a:lnTo>
                    <a:pt x="685" y="345"/>
                  </a:lnTo>
                  <a:lnTo>
                    <a:pt x="685" y="343"/>
                  </a:lnTo>
                  <a:lnTo>
                    <a:pt x="687" y="343"/>
                  </a:lnTo>
                  <a:lnTo>
                    <a:pt x="689" y="343"/>
                  </a:lnTo>
                  <a:lnTo>
                    <a:pt x="689" y="345"/>
                  </a:lnTo>
                  <a:lnTo>
                    <a:pt x="691" y="345"/>
                  </a:lnTo>
                  <a:lnTo>
                    <a:pt x="691" y="347"/>
                  </a:lnTo>
                  <a:lnTo>
                    <a:pt x="691" y="349"/>
                  </a:lnTo>
                  <a:lnTo>
                    <a:pt x="693" y="349"/>
                  </a:lnTo>
                  <a:lnTo>
                    <a:pt x="693" y="347"/>
                  </a:lnTo>
                  <a:lnTo>
                    <a:pt x="691" y="347"/>
                  </a:lnTo>
                  <a:lnTo>
                    <a:pt x="691" y="345"/>
                  </a:lnTo>
                  <a:lnTo>
                    <a:pt x="693" y="345"/>
                  </a:lnTo>
                  <a:lnTo>
                    <a:pt x="697" y="347"/>
                  </a:lnTo>
                  <a:lnTo>
                    <a:pt x="699" y="351"/>
                  </a:lnTo>
                  <a:lnTo>
                    <a:pt x="699" y="349"/>
                  </a:lnTo>
                  <a:lnTo>
                    <a:pt x="699" y="351"/>
                  </a:lnTo>
                  <a:lnTo>
                    <a:pt x="701" y="351"/>
                  </a:lnTo>
                  <a:lnTo>
                    <a:pt x="701" y="353"/>
                  </a:lnTo>
                  <a:lnTo>
                    <a:pt x="701" y="355"/>
                  </a:lnTo>
                  <a:lnTo>
                    <a:pt x="701" y="353"/>
                  </a:lnTo>
                  <a:lnTo>
                    <a:pt x="699" y="355"/>
                  </a:lnTo>
                  <a:lnTo>
                    <a:pt x="701" y="357"/>
                  </a:lnTo>
                  <a:lnTo>
                    <a:pt x="703" y="357"/>
                  </a:lnTo>
                  <a:lnTo>
                    <a:pt x="707" y="355"/>
                  </a:lnTo>
                  <a:lnTo>
                    <a:pt x="707" y="357"/>
                  </a:lnTo>
                  <a:lnTo>
                    <a:pt x="707" y="359"/>
                  </a:lnTo>
                  <a:lnTo>
                    <a:pt x="707" y="357"/>
                  </a:lnTo>
                  <a:lnTo>
                    <a:pt x="709" y="355"/>
                  </a:lnTo>
                  <a:lnTo>
                    <a:pt x="710" y="353"/>
                  </a:lnTo>
                  <a:lnTo>
                    <a:pt x="709" y="355"/>
                  </a:lnTo>
                  <a:lnTo>
                    <a:pt x="709" y="357"/>
                  </a:lnTo>
                  <a:lnTo>
                    <a:pt x="709" y="359"/>
                  </a:lnTo>
                  <a:lnTo>
                    <a:pt x="707" y="361"/>
                  </a:lnTo>
                  <a:lnTo>
                    <a:pt x="707" y="363"/>
                  </a:lnTo>
                  <a:lnTo>
                    <a:pt x="705" y="363"/>
                  </a:lnTo>
                  <a:lnTo>
                    <a:pt x="705" y="365"/>
                  </a:lnTo>
                  <a:lnTo>
                    <a:pt x="705" y="367"/>
                  </a:lnTo>
                  <a:lnTo>
                    <a:pt x="707" y="367"/>
                  </a:lnTo>
                  <a:lnTo>
                    <a:pt x="707" y="365"/>
                  </a:lnTo>
                  <a:lnTo>
                    <a:pt x="709" y="365"/>
                  </a:lnTo>
                  <a:lnTo>
                    <a:pt x="710" y="365"/>
                  </a:lnTo>
                  <a:lnTo>
                    <a:pt x="709" y="365"/>
                  </a:lnTo>
                  <a:lnTo>
                    <a:pt x="709" y="363"/>
                  </a:lnTo>
                  <a:lnTo>
                    <a:pt x="709" y="361"/>
                  </a:lnTo>
                  <a:lnTo>
                    <a:pt x="710" y="359"/>
                  </a:lnTo>
                  <a:lnTo>
                    <a:pt x="712" y="359"/>
                  </a:lnTo>
                  <a:lnTo>
                    <a:pt x="714" y="357"/>
                  </a:lnTo>
                  <a:lnTo>
                    <a:pt x="716" y="357"/>
                  </a:lnTo>
                  <a:lnTo>
                    <a:pt x="716" y="355"/>
                  </a:lnTo>
                  <a:lnTo>
                    <a:pt x="718" y="355"/>
                  </a:lnTo>
                  <a:lnTo>
                    <a:pt x="718" y="357"/>
                  </a:lnTo>
                  <a:lnTo>
                    <a:pt x="716" y="359"/>
                  </a:lnTo>
                  <a:lnTo>
                    <a:pt x="716" y="361"/>
                  </a:lnTo>
                  <a:lnTo>
                    <a:pt x="716" y="363"/>
                  </a:lnTo>
                  <a:lnTo>
                    <a:pt x="716" y="365"/>
                  </a:lnTo>
                  <a:lnTo>
                    <a:pt x="716" y="367"/>
                  </a:lnTo>
                  <a:lnTo>
                    <a:pt x="714" y="368"/>
                  </a:lnTo>
                  <a:lnTo>
                    <a:pt x="714" y="370"/>
                  </a:lnTo>
                  <a:lnTo>
                    <a:pt x="714" y="372"/>
                  </a:lnTo>
                  <a:lnTo>
                    <a:pt x="714" y="374"/>
                  </a:lnTo>
                  <a:lnTo>
                    <a:pt x="712" y="374"/>
                  </a:lnTo>
                  <a:lnTo>
                    <a:pt x="712" y="376"/>
                  </a:lnTo>
                  <a:lnTo>
                    <a:pt x="714" y="378"/>
                  </a:lnTo>
                  <a:lnTo>
                    <a:pt x="712" y="380"/>
                  </a:lnTo>
                  <a:lnTo>
                    <a:pt x="714" y="380"/>
                  </a:lnTo>
                  <a:lnTo>
                    <a:pt x="714" y="382"/>
                  </a:lnTo>
                  <a:lnTo>
                    <a:pt x="712" y="384"/>
                  </a:lnTo>
                  <a:lnTo>
                    <a:pt x="712" y="382"/>
                  </a:lnTo>
                  <a:lnTo>
                    <a:pt x="712" y="380"/>
                  </a:lnTo>
                  <a:lnTo>
                    <a:pt x="710" y="380"/>
                  </a:lnTo>
                  <a:lnTo>
                    <a:pt x="710" y="382"/>
                  </a:lnTo>
                  <a:lnTo>
                    <a:pt x="710" y="384"/>
                  </a:lnTo>
                  <a:lnTo>
                    <a:pt x="710" y="386"/>
                  </a:lnTo>
                  <a:lnTo>
                    <a:pt x="709" y="386"/>
                  </a:lnTo>
                  <a:lnTo>
                    <a:pt x="710" y="386"/>
                  </a:lnTo>
                  <a:lnTo>
                    <a:pt x="710" y="388"/>
                  </a:lnTo>
                  <a:lnTo>
                    <a:pt x="709" y="388"/>
                  </a:lnTo>
                  <a:lnTo>
                    <a:pt x="709" y="390"/>
                  </a:lnTo>
                  <a:lnTo>
                    <a:pt x="710" y="390"/>
                  </a:lnTo>
                  <a:lnTo>
                    <a:pt x="710" y="388"/>
                  </a:lnTo>
                  <a:lnTo>
                    <a:pt x="710" y="390"/>
                  </a:lnTo>
                  <a:lnTo>
                    <a:pt x="712" y="391"/>
                  </a:lnTo>
                  <a:lnTo>
                    <a:pt x="712" y="390"/>
                  </a:lnTo>
                  <a:lnTo>
                    <a:pt x="712" y="391"/>
                  </a:lnTo>
                  <a:lnTo>
                    <a:pt x="714" y="391"/>
                  </a:lnTo>
                  <a:lnTo>
                    <a:pt x="714" y="390"/>
                  </a:lnTo>
                  <a:lnTo>
                    <a:pt x="716" y="390"/>
                  </a:lnTo>
                  <a:lnTo>
                    <a:pt x="716" y="391"/>
                  </a:lnTo>
                  <a:lnTo>
                    <a:pt x="714" y="391"/>
                  </a:lnTo>
                  <a:lnTo>
                    <a:pt x="714" y="393"/>
                  </a:lnTo>
                  <a:lnTo>
                    <a:pt x="714" y="395"/>
                  </a:lnTo>
                  <a:lnTo>
                    <a:pt x="712" y="395"/>
                  </a:lnTo>
                  <a:lnTo>
                    <a:pt x="712" y="397"/>
                  </a:lnTo>
                  <a:lnTo>
                    <a:pt x="712" y="399"/>
                  </a:lnTo>
                  <a:lnTo>
                    <a:pt x="714" y="397"/>
                  </a:lnTo>
                  <a:lnTo>
                    <a:pt x="714" y="399"/>
                  </a:lnTo>
                  <a:lnTo>
                    <a:pt x="716" y="399"/>
                  </a:lnTo>
                  <a:lnTo>
                    <a:pt x="716" y="397"/>
                  </a:lnTo>
                  <a:lnTo>
                    <a:pt x="718" y="397"/>
                  </a:lnTo>
                  <a:lnTo>
                    <a:pt x="720" y="393"/>
                  </a:lnTo>
                  <a:lnTo>
                    <a:pt x="722" y="393"/>
                  </a:lnTo>
                  <a:lnTo>
                    <a:pt x="722" y="395"/>
                  </a:lnTo>
                  <a:lnTo>
                    <a:pt x="722" y="393"/>
                  </a:lnTo>
                  <a:lnTo>
                    <a:pt x="724" y="393"/>
                  </a:lnTo>
                  <a:lnTo>
                    <a:pt x="724" y="395"/>
                  </a:lnTo>
                  <a:lnTo>
                    <a:pt x="724" y="397"/>
                  </a:lnTo>
                  <a:lnTo>
                    <a:pt x="720" y="401"/>
                  </a:lnTo>
                  <a:lnTo>
                    <a:pt x="722" y="401"/>
                  </a:lnTo>
                  <a:lnTo>
                    <a:pt x="722" y="399"/>
                  </a:lnTo>
                  <a:lnTo>
                    <a:pt x="722" y="401"/>
                  </a:lnTo>
                  <a:lnTo>
                    <a:pt x="724" y="399"/>
                  </a:lnTo>
                  <a:lnTo>
                    <a:pt x="726" y="401"/>
                  </a:lnTo>
                  <a:lnTo>
                    <a:pt x="724" y="401"/>
                  </a:lnTo>
                  <a:lnTo>
                    <a:pt x="726" y="401"/>
                  </a:lnTo>
                  <a:lnTo>
                    <a:pt x="724" y="401"/>
                  </a:lnTo>
                  <a:lnTo>
                    <a:pt x="724" y="403"/>
                  </a:lnTo>
                  <a:lnTo>
                    <a:pt x="726" y="403"/>
                  </a:lnTo>
                  <a:lnTo>
                    <a:pt x="726" y="401"/>
                  </a:lnTo>
                  <a:lnTo>
                    <a:pt x="726" y="403"/>
                  </a:lnTo>
                  <a:lnTo>
                    <a:pt x="726" y="405"/>
                  </a:lnTo>
                  <a:lnTo>
                    <a:pt x="726" y="407"/>
                  </a:lnTo>
                  <a:lnTo>
                    <a:pt x="728" y="407"/>
                  </a:lnTo>
                  <a:lnTo>
                    <a:pt x="728" y="409"/>
                  </a:lnTo>
                  <a:lnTo>
                    <a:pt x="728" y="411"/>
                  </a:lnTo>
                  <a:lnTo>
                    <a:pt x="726" y="411"/>
                  </a:lnTo>
                  <a:lnTo>
                    <a:pt x="726" y="409"/>
                  </a:lnTo>
                  <a:lnTo>
                    <a:pt x="726" y="411"/>
                  </a:lnTo>
                  <a:lnTo>
                    <a:pt x="724" y="411"/>
                  </a:lnTo>
                  <a:lnTo>
                    <a:pt x="722" y="411"/>
                  </a:lnTo>
                  <a:lnTo>
                    <a:pt x="722" y="409"/>
                  </a:lnTo>
                  <a:lnTo>
                    <a:pt x="724" y="409"/>
                  </a:lnTo>
                  <a:lnTo>
                    <a:pt x="722" y="409"/>
                  </a:lnTo>
                  <a:lnTo>
                    <a:pt x="720" y="411"/>
                  </a:lnTo>
                  <a:lnTo>
                    <a:pt x="718" y="411"/>
                  </a:lnTo>
                  <a:lnTo>
                    <a:pt x="718" y="409"/>
                  </a:lnTo>
                  <a:lnTo>
                    <a:pt x="716" y="409"/>
                  </a:lnTo>
                  <a:lnTo>
                    <a:pt x="716" y="407"/>
                  </a:lnTo>
                  <a:lnTo>
                    <a:pt x="718" y="407"/>
                  </a:lnTo>
                  <a:lnTo>
                    <a:pt x="718" y="405"/>
                  </a:lnTo>
                  <a:lnTo>
                    <a:pt x="716" y="407"/>
                  </a:lnTo>
                  <a:lnTo>
                    <a:pt x="716" y="409"/>
                  </a:lnTo>
                  <a:lnTo>
                    <a:pt x="716" y="411"/>
                  </a:lnTo>
                  <a:lnTo>
                    <a:pt x="714" y="411"/>
                  </a:lnTo>
                  <a:lnTo>
                    <a:pt x="714" y="409"/>
                  </a:lnTo>
                  <a:lnTo>
                    <a:pt x="712" y="409"/>
                  </a:lnTo>
                  <a:lnTo>
                    <a:pt x="712" y="407"/>
                  </a:lnTo>
                  <a:lnTo>
                    <a:pt x="712" y="405"/>
                  </a:lnTo>
                  <a:lnTo>
                    <a:pt x="710" y="405"/>
                  </a:lnTo>
                  <a:lnTo>
                    <a:pt x="709" y="405"/>
                  </a:lnTo>
                  <a:lnTo>
                    <a:pt x="709" y="407"/>
                  </a:lnTo>
                  <a:lnTo>
                    <a:pt x="710" y="407"/>
                  </a:lnTo>
                  <a:lnTo>
                    <a:pt x="710" y="409"/>
                  </a:lnTo>
                  <a:lnTo>
                    <a:pt x="712" y="409"/>
                  </a:lnTo>
                  <a:lnTo>
                    <a:pt x="712" y="411"/>
                  </a:lnTo>
                  <a:lnTo>
                    <a:pt x="712" y="413"/>
                  </a:lnTo>
                  <a:lnTo>
                    <a:pt x="714" y="413"/>
                  </a:lnTo>
                  <a:lnTo>
                    <a:pt x="714" y="415"/>
                  </a:lnTo>
                  <a:lnTo>
                    <a:pt x="714" y="416"/>
                  </a:lnTo>
                  <a:lnTo>
                    <a:pt x="716" y="416"/>
                  </a:lnTo>
                  <a:lnTo>
                    <a:pt x="718" y="418"/>
                  </a:lnTo>
                  <a:lnTo>
                    <a:pt x="720" y="418"/>
                  </a:lnTo>
                  <a:lnTo>
                    <a:pt x="720" y="420"/>
                  </a:lnTo>
                  <a:lnTo>
                    <a:pt x="720" y="422"/>
                  </a:lnTo>
                  <a:lnTo>
                    <a:pt x="720" y="424"/>
                  </a:lnTo>
                  <a:lnTo>
                    <a:pt x="720" y="426"/>
                  </a:lnTo>
                  <a:lnTo>
                    <a:pt x="720" y="424"/>
                  </a:lnTo>
                  <a:lnTo>
                    <a:pt x="720" y="422"/>
                  </a:lnTo>
                  <a:lnTo>
                    <a:pt x="722" y="422"/>
                  </a:lnTo>
                  <a:lnTo>
                    <a:pt x="722" y="420"/>
                  </a:lnTo>
                  <a:lnTo>
                    <a:pt x="722" y="418"/>
                  </a:lnTo>
                  <a:lnTo>
                    <a:pt x="722" y="420"/>
                  </a:lnTo>
                  <a:lnTo>
                    <a:pt x="722" y="422"/>
                  </a:lnTo>
                  <a:lnTo>
                    <a:pt x="720" y="422"/>
                  </a:lnTo>
                  <a:lnTo>
                    <a:pt x="720" y="420"/>
                  </a:lnTo>
                  <a:lnTo>
                    <a:pt x="720" y="418"/>
                  </a:lnTo>
                  <a:lnTo>
                    <a:pt x="718" y="418"/>
                  </a:lnTo>
                  <a:lnTo>
                    <a:pt x="718" y="416"/>
                  </a:lnTo>
                  <a:lnTo>
                    <a:pt x="716" y="415"/>
                  </a:lnTo>
                  <a:lnTo>
                    <a:pt x="716" y="413"/>
                  </a:lnTo>
                  <a:lnTo>
                    <a:pt x="714" y="413"/>
                  </a:lnTo>
                  <a:lnTo>
                    <a:pt x="714" y="411"/>
                  </a:lnTo>
                  <a:lnTo>
                    <a:pt x="716" y="411"/>
                  </a:lnTo>
                  <a:lnTo>
                    <a:pt x="718" y="411"/>
                  </a:lnTo>
                  <a:lnTo>
                    <a:pt x="720" y="411"/>
                  </a:lnTo>
                  <a:lnTo>
                    <a:pt x="720" y="413"/>
                  </a:lnTo>
                  <a:lnTo>
                    <a:pt x="722" y="413"/>
                  </a:lnTo>
                  <a:lnTo>
                    <a:pt x="724" y="413"/>
                  </a:lnTo>
                  <a:lnTo>
                    <a:pt x="726" y="413"/>
                  </a:lnTo>
                  <a:lnTo>
                    <a:pt x="726" y="411"/>
                  </a:lnTo>
                  <a:lnTo>
                    <a:pt x="726" y="413"/>
                  </a:lnTo>
                  <a:lnTo>
                    <a:pt x="728" y="413"/>
                  </a:lnTo>
                  <a:lnTo>
                    <a:pt x="728" y="411"/>
                  </a:lnTo>
                  <a:lnTo>
                    <a:pt x="730" y="411"/>
                  </a:lnTo>
                  <a:lnTo>
                    <a:pt x="730" y="409"/>
                  </a:lnTo>
                  <a:lnTo>
                    <a:pt x="728" y="409"/>
                  </a:lnTo>
                  <a:lnTo>
                    <a:pt x="728" y="407"/>
                  </a:lnTo>
                  <a:lnTo>
                    <a:pt x="728" y="405"/>
                  </a:lnTo>
                  <a:lnTo>
                    <a:pt x="728" y="403"/>
                  </a:lnTo>
                  <a:lnTo>
                    <a:pt x="728" y="401"/>
                  </a:lnTo>
                  <a:lnTo>
                    <a:pt x="728" y="399"/>
                  </a:lnTo>
                  <a:lnTo>
                    <a:pt x="728" y="397"/>
                  </a:lnTo>
                  <a:lnTo>
                    <a:pt x="730" y="397"/>
                  </a:lnTo>
                  <a:lnTo>
                    <a:pt x="728" y="395"/>
                  </a:lnTo>
                  <a:lnTo>
                    <a:pt x="728" y="393"/>
                  </a:lnTo>
                  <a:lnTo>
                    <a:pt x="728" y="391"/>
                  </a:lnTo>
                  <a:lnTo>
                    <a:pt x="726" y="391"/>
                  </a:lnTo>
                  <a:lnTo>
                    <a:pt x="726" y="390"/>
                  </a:lnTo>
                  <a:lnTo>
                    <a:pt x="726" y="388"/>
                  </a:lnTo>
                  <a:lnTo>
                    <a:pt x="728" y="388"/>
                  </a:lnTo>
                  <a:lnTo>
                    <a:pt x="728" y="386"/>
                  </a:lnTo>
                  <a:lnTo>
                    <a:pt x="726" y="384"/>
                  </a:lnTo>
                  <a:lnTo>
                    <a:pt x="726" y="382"/>
                  </a:lnTo>
                  <a:lnTo>
                    <a:pt x="724" y="382"/>
                  </a:lnTo>
                  <a:lnTo>
                    <a:pt x="724" y="380"/>
                  </a:lnTo>
                  <a:lnTo>
                    <a:pt x="722" y="380"/>
                  </a:lnTo>
                  <a:lnTo>
                    <a:pt x="722" y="378"/>
                  </a:lnTo>
                  <a:lnTo>
                    <a:pt x="722" y="376"/>
                  </a:lnTo>
                  <a:lnTo>
                    <a:pt x="724" y="376"/>
                  </a:lnTo>
                  <a:lnTo>
                    <a:pt x="724" y="374"/>
                  </a:lnTo>
                  <a:lnTo>
                    <a:pt x="724" y="372"/>
                  </a:lnTo>
                  <a:lnTo>
                    <a:pt x="724" y="370"/>
                  </a:lnTo>
                  <a:lnTo>
                    <a:pt x="726" y="368"/>
                  </a:lnTo>
                  <a:lnTo>
                    <a:pt x="726" y="367"/>
                  </a:lnTo>
                  <a:lnTo>
                    <a:pt x="726" y="365"/>
                  </a:lnTo>
                  <a:lnTo>
                    <a:pt x="728" y="365"/>
                  </a:lnTo>
                  <a:lnTo>
                    <a:pt x="730" y="363"/>
                  </a:lnTo>
                  <a:lnTo>
                    <a:pt x="730" y="365"/>
                  </a:lnTo>
                  <a:lnTo>
                    <a:pt x="728" y="365"/>
                  </a:lnTo>
                  <a:lnTo>
                    <a:pt x="730" y="365"/>
                  </a:lnTo>
                  <a:lnTo>
                    <a:pt x="730" y="363"/>
                  </a:lnTo>
                  <a:lnTo>
                    <a:pt x="732" y="363"/>
                  </a:lnTo>
                  <a:lnTo>
                    <a:pt x="732" y="365"/>
                  </a:lnTo>
                  <a:lnTo>
                    <a:pt x="733" y="365"/>
                  </a:lnTo>
                  <a:lnTo>
                    <a:pt x="735" y="367"/>
                  </a:lnTo>
                  <a:lnTo>
                    <a:pt x="735" y="365"/>
                  </a:lnTo>
                  <a:lnTo>
                    <a:pt x="737" y="365"/>
                  </a:lnTo>
                  <a:lnTo>
                    <a:pt x="737" y="363"/>
                  </a:lnTo>
                  <a:lnTo>
                    <a:pt x="739" y="361"/>
                  </a:lnTo>
                  <a:lnTo>
                    <a:pt x="741" y="359"/>
                  </a:lnTo>
                  <a:lnTo>
                    <a:pt x="743" y="357"/>
                  </a:lnTo>
                  <a:lnTo>
                    <a:pt x="745" y="357"/>
                  </a:lnTo>
                  <a:lnTo>
                    <a:pt x="745" y="355"/>
                  </a:lnTo>
                  <a:lnTo>
                    <a:pt x="745" y="353"/>
                  </a:lnTo>
                  <a:lnTo>
                    <a:pt x="745" y="351"/>
                  </a:lnTo>
                  <a:lnTo>
                    <a:pt x="747" y="351"/>
                  </a:lnTo>
                  <a:lnTo>
                    <a:pt x="747" y="349"/>
                  </a:lnTo>
                  <a:lnTo>
                    <a:pt x="749" y="347"/>
                  </a:lnTo>
                  <a:lnTo>
                    <a:pt x="753" y="345"/>
                  </a:lnTo>
                  <a:lnTo>
                    <a:pt x="755" y="343"/>
                  </a:lnTo>
                  <a:lnTo>
                    <a:pt x="757" y="343"/>
                  </a:lnTo>
                  <a:lnTo>
                    <a:pt x="757" y="342"/>
                  </a:lnTo>
                  <a:lnTo>
                    <a:pt x="755" y="342"/>
                  </a:lnTo>
                  <a:lnTo>
                    <a:pt x="757" y="342"/>
                  </a:lnTo>
                  <a:lnTo>
                    <a:pt x="757" y="340"/>
                  </a:lnTo>
                  <a:lnTo>
                    <a:pt x="758" y="340"/>
                  </a:lnTo>
                  <a:lnTo>
                    <a:pt x="755" y="342"/>
                  </a:lnTo>
                  <a:lnTo>
                    <a:pt x="755" y="340"/>
                  </a:lnTo>
                  <a:lnTo>
                    <a:pt x="753" y="342"/>
                  </a:lnTo>
                  <a:lnTo>
                    <a:pt x="753" y="340"/>
                  </a:lnTo>
                  <a:lnTo>
                    <a:pt x="753" y="338"/>
                  </a:lnTo>
                  <a:lnTo>
                    <a:pt x="753" y="336"/>
                  </a:lnTo>
                  <a:lnTo>
                    <a:pt x="753" y="334"/>
                  </a:lnTo>
                  <a:lnTo>
                    <a:pt x="755" y="334"/>
                  </a:lnTo>
                  <a:lnTo>
                    <a:pt x="755" y="332"/>
                  </a:lnTo>
                  <a:lnTo>
                    <a:pt x="755" y="330"/>
                  </a:lnTo>
                  <a:lnTo>
                    <a:pt x="755" y="328"/>
                  </a:lnTo>
                  <a:lnTo>
                    <a:pt x="755" y="326"/>
                  </a:lnTo>
                  <a:lnTo>
                    <a:pt x="755" y="324"/>
                  </a:lnTo>
                  <a:lnTo>
                    <a:pt x="753" y="324"/>
                  </a:lnTo>
                  <a:lnTo>
                    <a:pt x="751" y="326"/>
                  </a:lnTo>
                  <a:lnTo>
                    <a:pt x="751" y="324"/>
                  </a:lnTo>
                  <a:lnTo>
                    <a:pt x="751" y="322"/>
                  </a:lnTo>
                  <a:lnTo>
                    <a:pt x="751" y="324"/>
                  </a:lnTo>
                  <a:lnTo>
                    <a:pt x="751" y="322"/>
                  </a:lnTo>
                  <a:lnTo>
                    <a:pt x="751" y="320"/>
                  </a:lnTo>
                  <a:lnTo>
                    <a:pt x="751" y="322"/>
                  </a:lnTo>
                  <a:lnTo>
                    <a:pt x="749" y="322"/>
                  </a:lnTo>
                  <a:lnTo>
                    <a:pt x="751" y="322"/>
                  </a:lnTo>
                  <a:lnTo>
                    <a:pt x="749" y="324"/>
                  </a:lnTo>
                  <a:lnTo>
                    <a:pt x="749" y="326"/>
                  </a:lnTo>
                  <a:lnTo>
                    <a:pt x="747" y="328"/>
                  </a:lnTo>
                  <a:lnTo>
                    <a:pt x="747" y="330"/>
                  </a:lnTo>
                  <a:lnTo>
                    <a:pt x="749" y="330"/>
                  </a:lnTo>
                  <a:lnTo>
                    <a:pt x="749" y="328"/>
                  </a:lnTo>
                  <a:lnTo>
                    <a:pt x="749" y="330"/>
                  </a:lnTo>
                  <a:lnTo>
                    <a:pt x="751" y="328"/>
                  </a:lnTo>
                  <a:lnTo>
                    <a:pt x="751" y="330"/>
                  </a:lnTo>
                  <a:lnTo>
                    <a:pt x="749" y="330"/>
                  </a:lnTo>
                  <a:lnTo>
                    <a:pt x="749" y="332"/>
                  </a:lnTo>
                  <a:lnTo>
                    <a:pt x="747" y="334"/>
                  </a:lnTo>
                  <a:lnTo>
                    <a:pt x="743" y="334"/>
                  </a:lnTo>
                  <a:lnTo>
                    <a:pt x="741" y="336"/>
                  </a:lnTo>
                  <a:lnTo>
                    <a:pt x="739" y="336"/>
                  </a:lnTo>
                  <a:lnTo>
                    <a:pt x="739" y="334"/>
                  </a:lnTo>
                  <a:lnTo>
                    <a:pt x="739" y="332"/>
                  </a:lnTo>
                  <a:lnTo>
                    <a:pt x="739" y="330"/>
                  </a:lnTo>
                  <a:lnTo>
                    <a:pt x="739" y="328"/>
                  </a:lnTo>
                  <a:lnTo>
                    <a:pt x="739" y="326"/>
                  </a:lnTo>
                  <a:lnTo>
                    <a:pt x="739" y="324"/>
                  </a:lnTo>
                  <a:lnTo>
                    <a:pt x="741" y="326"/>
                  </a:lnTo>
                  <a:lnTo>
                    <a:pt x="743" y="324"/>
                  </a:lnTo>
                  <a:lnTo>
                    <a:pt x="743" y="322"/>
                  </a:lnTo>
                  <a:lnTo>
                    <a:pt x="745" y="322"/>
                  </a:lnTo>
                  <a:lnTo>
                    <a:pt x="747" y="320"/>
                  </a:lnTo>
                  <a:lnTo>
                    <a:pt x="745" y="320"/>
                  </a:lnTo>
                  <a:lnTo>
                    <a:pt x="745" y="319"/>
                  </a:lnTo>
                  <a:lnTo>
                    <a:pt x="747" y="319"/>
                  </a:lnTo>
                  <a:lnTo>
                    <a:pt x="747" y="317"/>
                  </a:lnTo>
                  <a:lnTo>
                    <a:pt x="749" y="317"/>
                  </a:lnTo>
                  <a:lnTo>
                    <a:pt x="747" y="319"/>
                  </a:lnTo>
                  <a:lnTo>
                    <a:pt x="745" y="319"/>
                  </a:lnTo>
                  <a:lnTo>
                    <a:pt x="743" y="317"/>
                  </a:lnTo>
                  <a:lnTo>
                    <a:pt x="743" y="315"/>
                  </a:lnTo>
                  <a:lnTo>
                    <a:pt x="745" y="313"/>
                  </a:lnTo>
                  <a:lnTo>
                    <a:pt x="743" y="313"/>
                  </a:lnTo>
                  <a:lnTo>
                    <a:pt x="745" y="313"/>
                  </a:lnTo>
                  <a:lnTo>
                    <a:pt x="745" y="311"/>
                  </a:lnTo>
                  <a:lnTo>
                    <a:pt x="743" y="311"/>
                  </a:lnTo>
                  <a:lnTo>
                    <a:pt x="743" y="309"/>
                  </a:lnTo>
                  <a:lnTo>
                    <a:pt x="745" y="309"/>
                  </a:lnTo>
                  <a:lnTo>
                    <a:pt x="747" y="309"/>
                  </a:lnTo>
                  <a:lnTo>
                    <a:pt x="749" y="307"/>
                  </a:lnTo>
                  <a:lnTo>
                    <a:pt x="751" y="307"/>
                  </a:lnTo>
                  <a:lnTo>
                    <a:pt x="751" y="309"/>
                  </a:lnTo>
                  <a:lnTo>
                    <a:pt x="751" y="307"/>
                  </a:lnTo>
                  <a:lnTo>
                    <a:pt x="753" y="307"/>
                  </a:lnTo>
                  <a:lnTo>
                    <a:pt x="753" y="305"/>
                  </a:lnTo>
                  <a:lnTo>
                    <a:pt x="755" y="303"/>
                  </a:lnTo>
                  <a:lnTo>
                    <a:pt x="757" y="303"/>
                  </a:lnTo>
                  <a:lnTo>
                    <a:pt x="757" y="305"/>
                  </a:lnTo>
                  <a:lnTo>
                    <a:pt x="755" y="305"/>
                  </a:lnTo>
                  <a:lnTo>
                    <a:pt x="755" y="307"/>
                  </a:lnTo>
                  <a:lnTo>
                    <a:pt x="753" y="307"/>
                  </a:lnTo>
                  <a:lnTo>
                    <a:pt x="753" y="309"/>
                  </a:lnTo>
                  <a:lnTo>
                    <a:pt x="751" y="309"/>
                  </a:lnTo>
                  <a:lnTo>
                    <a:pt x="751" y="313"/>
                  </a:lnTo>
                  <a:lnTo>
                    <a:pt x="751" y="311"/>
                  </a:lnTo>
                  <a:lnTo>
                    <a:pt x="751" y="313"/>
                  </a:lnTo>
                  <a:lnTo>
                    <a:pt x="751" y="315"/>
                  </a:lnTo>
                  <a:lnTo>
                    <a:pt x="751" y="313"/>
                  </a:lnTo>
                  <a:lnTo>
                    <a:pt x="751" y="315"/>
                  </a:lnTo>
                  <a:lnTo>
                    <a:pt x="751" y="317"/>
                  </a:lnTo>
                  <a:lnTo>
                    <a:pt x="753" y="315"/>
                  </a:lnTo>
                  <a:lnTo>
                    <a:pt x="753" y="313"/>
                  </a:lnTo>
                  <a:lnTo>
                    <a:pt x="755" y="313"/>
                  </a:lnTo>
                  <a:lnTo>
                    <a:pt x="755" y="311"/>
                  </a:lnTo>
                  <a:lnTo>
                    <a:pt x="755" y="313"/>
                  </a:lnTo>
                  <a:lnTo>
                    <a:pt x="755" y="311"/>
                  </a:lnTo>
                  <a:lnTo>
                    <a:pt x="757" y="309"/>
                  </a:lnTo>
                  <a:lnTo>
                    <a:pt x="758" y="307"/>
                  </a:lnTo>
                  <a:lnTo>
                    <a:pt x="757" y="307"/>
                  </a:lnTo>
                  <a:lnTo>
                    <a:pt x="755" y="307"/>
                  </a:lnTo>
                  <a:lnTo>
                    <a:pt x="757" y="305"/>
                  </a:lnTo>
                  <a:lnTo>
                    <a:pt x="757" y="303"/>
                  </a:lnTo>
                  <a:lnTo>
                    <a:pt x="757" y="301"/>
                  </a:lnTo>
                  <a:lnTo>
                    <a:pt x="757" y="299"/>
                  </a:lnTo>
                  <a:lnTo>
                    <a:pt x="755" y="299"/>
                  </a:lnTo>
                  <a:lnTo>
                    <a:pt x="753" y="299"/>
                  </a:lnTo>
                  <a:lnTo>
                    <a:pt x="753" y="301"/>
                  </a:lnTo>
                  <a:lnTo>
                    <a:pt x="751" y="301"/>
                  </a:lnTo>
                  <a:lnTo>
                    <a:pt x="751" y="303"/>
                  </a:lnTo>
                  <a:lnTo>
                    <a:pt x="749" y="303"/>
                  </a:lnTo>
                  <a:lnTo>
                    <a:pt x="747" y="305"/>
                  </a:lnTo>
                  <a:lnTo>
                    <a:pt x="743" y="303"/>
                  </a:lnTo>
                  <a:lnTo>
                    <a:pt x="743" y="301"/>
                  </a:lnTo>
                  <a:lnTo>
                    <a:pt x="741" y="301"/>
                  </a:lnTo>
                  <a:lnTo>
                    <a:pt x="741" y="299"/>
                  </a:lnTo>
                  <a:lnTo>
                    <a:pt x="741" y="297"/>
                  </a:lnTo>
                  <a:lnTo>
                    <a:pt x="739" y="297"/>
                  </a:lnTo>
                  <a:lnTo>
                    <a:pt x="739" y="295"/>
                  </a:lnTo>
                  <a:lnTo>
                    <a:pt x="739" y="294"/>
                  </a:lnTo>
                  <a:lnTo>
                    <a:pt x="739" y="295"/>
                  </a:lnTo>
                  <a:lnTo>
                    <a:pt x="739" y="294"/>
                  </a:lnTo>
                  <a:lnTo>
                    <a:pt x="737" y="294"/>
                  </a:lnTo>
                  <a:lnTo>
                    <a:pt x="735" y="294"/>
                  </a:lnTo>
                  <a:lnTo>
                    <a:pt x="737" y="294"/>
                  </a:lnTo>
                  <a:lnTo>
                    <a:pt x="737" y="295"/>
                  </a:lnTo>
                  <a:lnTo>
                    <a:pt x="737" y="297"/>
                  </a:lnTo>
                  <a:lnTo>
                    <a:pt x="735" y="297"/>
                  </a:lnTo>
                  <a:lnTo>
                    <a:pt x="733" y="297"/>
                  </a:lnTo>
                  <a:lnTo>
                    <a:pt x="733" y="295"/>
                  </a:lnTo>
                  <a:lnTo>
                    <a:pt x="732" y="295"/>
                  </a:lnTo>
                  <a:lnTo>
                    <a:pt x="733" y="295"/>
                  </a:lnTo>
                  <a:lnTo>
                    <a:pt x="732" y="295"/>
                  </a:lnTo>
                  <a:lnTo>
                    <a:pt x="730" y="295"/>
                  </a:lnTo>
                  <a:lnTo>
                    <a:pt x="730" y="294"/>
                  </a:lnTo>
                  <a:lnTo>
                    <a:pt x="726" y="294"/>
                  </a:lnTo>
                  <a:lnTo>
                    <a:pt x="726" y="292"/>
                  </a:lnTo>
                  <a:lnTo>
                    <a:pt x="724" y="290"/>
                  </a:lnTo>
                  <a:lnTo>
                    <a:pt x="722" y="288"/>
                  </a:lnTo>
                  <a:lnTo>
                    <a:pt x="720" y="288"/>
                  </a:lnTo>
                  <a:lnTo>
                    <a:pt x="720" y="290"/>
                  </a:lnTo>
                  <a:lnTo>
                    <a:pt x="720" y="288"/>
                  </a:lnTo>
                  <a:lnTo>
                    <a:pt x="718" y="288"/>
                  </a:lnTo>
                  <a:lnTo>
                    <a:pt x="716" y="288"/>
                  </a:lnTo>
                  <a:lnTo>
                    <a:pt x="716" y="286"/>
                  </a:lnTo>
                  <a:lnTo>
                    <a:pt x="714" y="284"/>
                  </a:lnTo>
                  <a:lnTo>
                    <a:pt x="716" y="284"/>
                  </a:lnTo>
                  <a:lnTo>
                    <a:pt x="714" y="284"/>
                  </a:lnTo>
                  <a:lnTo>
                    <a:pt x="714" y="282"/>
                  </a:lnTo>
                  <a:lnTo>
                    <a:pt x="716" y="282"/>
                  </a:lnTo>
                  <a:lnTo>
                    <a:pt x="714" y="282"/>
                  </a:lnTo>
                  <a:lnTo>
                    <a:pt x="714" y="280"/>
                  </a:lnTo>
                  <a:lnTo>
                    <a:pt x="712" y="280"/>
                  </a:lnTo>
                  <a:lnTo>
                    <a:pt x="709" y="274"/>
                  </a:lnTo>
                  <a:lnTo>
                    <a:pt x="709" y="272"/>
                  </a:lnTo>
                  <a:lnTo>
                    <a:pt x="709" y="271"/>
                  </a:lnTo>
                  <a:lnTo>
                    <a:pt x="709" y="269"/>
                  </a:lnTo>
                  <a:lnTo>
                    <a:pt x="707" y="267"/>
                  </a:lnTo>
                  <a:lnTo>
                    <a:pt x="709" y="263"/>
                  </a:lnTo>
                  <a:lnTo>
                    <a:pt x="709" y="261"/>
                  </a:lnTo>
                  <a:lnTo>
                    <a:pt x="710" y="259"/>
                  </a:lnTo>
                  <a:lnTo>
                    <a:pt x="712" y="257"/>
                  </a:lnTo>
                  <a:lnTo>
                    <a:pt x="710" y="255"/>
                  </a:lnTo>
                  <a:lnTo>
                    <a:pt x="712" y="253"/>
                  </a:lnTo>
                  <a:lnTo>
                    <a:pt x="712" y="251"/>
                  </a:lnTo>
                  <a:lnTo>
                    <a:pt x="712" y="253"/>
                  </a:lnTo>
                  <a:lnTo>
                    <a:pt x="714" y="253"/>
                  </a:lnTo>
                  <a:lnTo>
                    <a:pt x="714" y="251"/>
                  </a:lnTo>
                  <a:lnTo>
                    <a:pt x="716" y="249"/>
                  </a:lnTo>
                  <a:lnTo>
                    <a:pt x="716" y="251"/>
                  </a:lnTo>
                  <a:lnTo>
                    <a:pt x="718" y="253"/>
                  </a:lnTo>
                  <a:lnTo>
                    <a:pt x="720" y="253"/>
                  </a:lnTo>
                  <a:lnTo>
                    <a:pt x="720" y="251"/>
                  </a:lnTo>
                  <a:lnTo>
                    <a:pt x="718" y="251"/>
                  </a:lnTo>
                  <a:lnTo>
                    <a:pt x="716" y="249"/>
                  </a:lnTo>
                  <a:lnTo>
                    <a:pt x="716" y="248"/>
                  </a:lnTo>
                  <a:lnTo>
                    <a:pt x="718" y="246"/>
                  </a:lnTo>
                  <a:lnTo>
                    <a:pt x="720" y="244"/>
                  </a:lnTo>
                  <a:lnTo>
                    <a:pt x="718" y="246"/>
                  </a:lnTo>
                  <a:lnTo>
                    <a:pt x="714" y="248"/>
                  </a:lnTo>
                  <a:lnTo>
                    <a:pt x="714" y="249"/>
                  </a:lnTo>
                  <a:lnTo>
                    <a:pt x="712" y="248"/>
                  </a:lnTo>
                  <a:lnTo>
                    <a:pt x="710" y="248"/>
                  </a:lnTo>
                  <a:lnTo>
                    <a:pt x="710" y="246"/>
                  </a:lnTo>
                  <a:lnTo>
                    <a:pt x="710" y="244"/>
                  </a:lnTo>
                  <a:lnTo>
                    <a:pt x="709" y="242"/>
                  </a:lnTo>
                  <a:lnTo>
                    <a:pt x="707" y="240"/>
                  </a:lnTo>
                  <a:lnTo>
                    <a:pt x="707" y="238"/>
                  </a:lnTo>
                  <a:lnTo>
                    <a:pt x="709" y="234"/>
                  </a:lnTo>
                  <a:lnTo>
                    <a:pt x="709" y="232"/>
                  </a:lnTo>
                  <a:lnTo>
                    <a:pt x="709" y="230"/>
                  </a:lnTo>
                  <a:lnTo>
                    <a:pt x="709" y="228"/>
                  </a:lnTo>
                  <a:lnTo>
                    <a:pt x="710" y="228"/>
                  </a:lnTo>
                  <a:lnTo>
                    <a:pt x="710" y="226"/>
                  </a:lnTo>
                  <a:lnTo>
                    <a:pt x="710" y="224"/>
                  </a:lnTo>
                  <a:lnTo>
                    <a:pt x="710" y="226"/>
                  </a:lnTo>
                  <a:lnTo>
                    <a:pt x="709" y="226"/>
                  </a:lnTo>
                  <a:lnTo>
                    <a:pt x="709" y="224"/>
                  </a:lnTo>
                  <a:lnTo>
                    <a:pt x="709" y="223"/>
                  </a:lnTo>
                  <a:lnTo>
                    <a:pt x="710" y="223"/>
                  </a:lnTo>
                  <a:lnTo>
                    <a:pt x="710" y="221"/>
                  </a:lnTo>
                  <a:lnTo>
                    <a:pt x="709" y="221"/>
                  </a:lnTo>
                  <a:lnTo>
                    <a:pt x="710" y="219"/>
                  </a:lnTo>
                  <a:lnTo>
                    <a:pt x="710" y="217"/>
                  </a:lnTo>
                  <a:lnTo>
                    <a:pt x="709" y="219"/>
                  </a:lnTo>
                  <a:lnTo>
                    <a:pt x="709" y="217"/>
                  </a:lnTo>
                  <a:lnTo>
                    <a:pt x="710" y="215"/>
                  </a:lnTo>
                  <a:lnTo>
                    <a:pt x="712" y="217"/>
                  </a:lnTo>
                  <a:lnTo>
                    <a:pt x="712" y="215"/>
                  </a:lnTo>
                  <a:lnTo>
                    <a:pt x="712" y="213"/>
                  </a:lnTo>
                  <a:lnTo>
                    <a:pt x="712" y="211"/>
                  </a:lnTo>
                  <a:lnTo>
                    <a:pt x="714" y="211"/>
                  </a:lnTo>
                  <a:lnTo>
                    <a:pt x="716" y="209"/>
                  </a:lnTo>
                  <a:lnTo>
                    <a:pt x="718" y="211"/>
                  </a:lnTo>
                  <a:lnTo>
                    <a:pt x="718" y="213"/>
                  </a:lnTo>
                  <a:lnTo>
                    <a:pt x="720" y="213"/>
                  </a:lnTo>
                  <a:lnTo>
                    <a:pt x="722" y="217"/>
                  </a:lnTo>
                  <a:lnTo>
                    <a:pt x="724" y="217"/>
                  </a:lnTo>
                  <a:lnTo>
                    <a:pt x="724" y="215"/>
                  </a:lnTo>
                  <a:lnTo>
                    <a:pt x="724" y="213"/>
                  </a:lnTo>
                  <a:lnTo>
                    <a:pt x="726" y="213"/>
                  </a:lnTo>
                  <a:lnTo>
                    <a:pt x="726" y="211"/>
                  </a:lnTo>
                  <a:lnTo>
                    <a:pt x="724" y="211"/>
                  </a:lnTo>
                  <a:lnTo>
                    <a:pt x="724" y="209"/>
                  </a:lnTo>
                  <a:lnTo>
                    <a:pt x="724" y="207"/>
                  </a:lnTo>
                  <a:lnTo>
                    <a:pt x="726" y="207"/>
                  </a:lnTo>
                  <a:lnTo>
                    <a:pt x="726" y="205"/>
                  </a:lnTo>
                  <a:lnTo>
                    <a:pt x="724" y="207"/>
                  </a:lnTo>
                  <a:lnTo>
                    <a:pt x="722" y="205"/>
                  </a:lnTo>
                  <a:lnTo>
                    <a:pt x="720" y="205"/>
                  </a:lnTo>
                  <a:lnTo>
                    <a:pt x="718" y="203"/>
                  </a:lnTo>
                  <a:lnTo>
                    <a:pt x="718" y="201"/>
                  </a:lnTo>
                  <a:lnTo>
                    <a:pt x="718" y="200"/>
                  </a:lnTo>
                  <a:lnTo>
                    <a:pt x="720" y="200"/>
                  </a:lnTo>
                  <a:lnTo>
                    <a:pt x="722" y="200"/>
                  </a:lnTo>
                  <a:lnTo>
                    <a:pt x="722" y="198"/>
                  </a:lnTo>
                  <a:lnTo>
                    <a:pt x="724" y="196"/>
                  </a:lnTo>
                  <a:lnTo>
                    <a:pt x="724" y="194"/>
                  </a:lnTo>
                  <a:lnTo>
                    <a:pt x="728" y="194"/>
                  </a:lnTo>
                  <a:lnTo>
                    <a:pt x="728" y="192"/>
                  </a:lnTo>
                  <a:lnTo>
                    <a:pt x="728" y="190"/>
                  </a:lnTo>
                  <a:lnTo>
                    <a:pt x="730" y="190"/>
                  </a:lnTo>
                  <a:lnTo>
                    <a:pt x="730" y="188"/>
                  </a:lnTo>
                  <a:lnTo>
                    <a:pt x="732" y="188"/>
                  </a:lnTo>
                  <a:lnTo>
                    <a:pt x="733" y="188"/>
                  </a:lnTo>
                  <a:lnTo>
                    <a:pt x="735" y="188"/>
                  </a:lnTo>
                  <a:lnTo>
                    <a:pt x="737" y="190"/>
                  </a:lnTo>
                  <a:lnTo>
                    <a:pt x="737" y="188"/>
                  </a:lnTo>
                  <a:lnTo>
                    <a:pt x="739" y="188"/>
                  </a:lnTo>
                  <a:lnTo>
                    <a:pt x="739" y="186"/>
                  </a:lnTo>
                  <a:lnTo>
                    <a:pt x="737" y="188"/>
                  </a:lnTo>
                  <a:lnTo>
                    <a:pt x="735" y="188"/>
                  </a:lnTo>
                  <a:lnTo>
                    <a:pt x="732" y="188"/>
                  </a:lnTo>
                  <a:lnTo>
                    <a:pt x="730" y="188"/>
                  </a:lnTo>
                  <a:lnTo>
                    <a:pt x="728" y="188"/>
                  </a:lnTo>
                  <a:lnTo>
                    <a:pt x="728" y="186"/>
                  </a:lnTo>
                  <a:lnTo>
                    <a:pt x="730" y="186"/>
                  </a:lnTo>
                  <a:lnTo>
                    <a:pt x="728" y="186"/>
                  </a:lnTo>
                  <a:lnTo>
                    <a:pt x="730" y="184"/>
                  </a:lnTo>
                  <a:lnTo>
                    <a:pt x="730" y="182"/>
                  </a:lnTo>
                  <a:lnTo>
                    <a:pt x="733" y="182"/>
                  </a:lnTo>
                  <a:lnTo>
                    <a:pt x="739" y="180"/>
                  </a:lnTo>
                  <a:lnTo>
                    <a:pt x="741" y="180"/>
                  </a:lnTo>
                  <a:lnTo>
                    <a:pt x="741" y="182"/>
                  </a:lnTo>
                  <a:lnTo>
                    <a:pt x="743" y="184"/>
                  </a:lnTo>
                  <a:lnTo>
                    <a:pt x="741" y="184"/>
                  </a:lnTo>
                  <a:lnTo>
                    <a:pt x="741" y="186"/>
                  </a:lnTo>
                  <a:lnTo>
                    <a:pt x="741" y="188"/>
                  </a:lnTo>
                  <a:lnTo>
                    <a:pt x="739" y="188"/>
                  </a:lnTo>
                  <a:lnTo>
                    <a:pt x="737" y="190"/>
                  </a:lnTo>
                  <a:lnTo>
                    <a:pt x="739" y="190"/>
                  </a:lnTo>
                  <a:lnTo>
                    <a:pt x="739" y="192"/>
                  </a:lnTo>
                  <a:lnTo>
                    <a:pt x="739" y="194"/>
                  </a:lnTo>
                  <a:lnTo>
                    <a:pt x="739" y="192"/>
                  </a:lnTo>
                  <a:lnTo>
                    <a:pt x="741" y="190"/>
                  </a:lnTo>
                  <a:lnTo>
                    <a:pt x="741" y="192"/>
                  </a:lnTo>
                  <a:lnTo>
                    <a:pt x="741" y="190"/>
                  </a:lnTo>
                  <a:lnTo>
                    <a:pt x="743" y="190"/>
                  </a:lnTo>
                  <a:lnTo>
                    <a:pt x="743" y="192"/>
                  </a:lnTo>
                  <a:lnTo>
                    <a:pt x="743" y="194"/>
                  </a:lnTo>
                  <a:lnTo>
                    <a:pt x="741" y="196"/>
                  </a:lnTo>
                  <a:lnTo>
                    <a:pt x="741" y="198"/>
                  </a:lnTo>
                  <a:lnTo>
                    <a:pt x="743" y="194"/>
                  </a:lnTo>
                  <a:lnTo>
                    <a:pt x="745" y="194"/>
                  </a:lnTo>
                  <a:lnTo>
                    <a:pt x="745" y="192"/>
                  </a:lnTo>
                  <a:lnTo>
                    <a:pt x="747" y="192"/>
                  </a:lnTo>
                  <a:lnTo>
                    <a:pt x="745" y="192"/>
                  </a:lnTo>
                  <a:lnTo>
                    <a:pt x="747" y="192"/>
                  </a:lnTo>
                  <a:lnTo>
                    <a:pt x="749" y="192"/>
                  </a:lnTo>
                  <a:lnTo>
                    <a:pt x="749" y="194"/>
                  </a:lnTo>
                  <a:lnTo>
                    <a:pt x="751" y="194"/>
                  </a:lnTo>
                  <a:lnTo>
                    <a:pt x="751" y="192"/>
                  </a:lnTo>
                  <a:lnTo>
                    <a:pt x="753" y="192"/>
                  </a:lnTo>
                  <a:lnTo>
                    <a:pt x="753" y="194"/>
                  </a:lnTo>
                  <a:lnTo>
                    <a:pt x="753" y="196"/>
                  </a:lnTo>
                  <a:lnTo>
                    <a:pt x="751" y="198"/>
                  </a:lnTo>
                  <a:lnTo>
                    <a:pt x="753" y="200"/>
                  </a:lnTo>
                  <a:lnTo>
                    <a:pt x="755" y="201"/>
                  </a:lnTo>
                  <a:lnTo>
                    <a:pt x="757" y="203"/>
                  </a:lnTo>
                  <a:lnTo>
                    <a:pt x="758" y="203"/>
                  </a:lnTo>
                  <a:lnTo>
                    <a:pt x="758" y="205"/>
                  </a:lnTo>
                  <a:lnTo>
                    <a:pt x="760" y="207"/>
                  </a:lnTo>
                  <a:lnTo>
                    <a:pt x="760" y="209"/>
                  </a:lnTo>
                  <a:lnTo>
                    <a:pt x="762" y="209"/>
                  </a:lnTo>
                  <a:lnTo>
                    <a:pt x="762" y="211"/>
                  </a:lnTo>
                  <a:lnTo>
                    <a:pt x="764" y="213"/>
                  </a:lnTo>
                  <a:lnTo>
                    <a:pt x="764" y="215"/>
                  </a:lnTo>
                  <a:lnTo>
                    <a:pt x="766" y="217"/>
                  </a:lnTo>
                  <a:lnTo>
                    <a:pt x="766" y="219"/>
                  </a:lnTo>
                  <a:lnTo>
                    <a:pt x="766" y="221"/>
                  </a:lnTo>
                  <a:lnTo>
                    <a:pt x="766" y="223"/>
                  </a:lnTo>
                  <a:lnTo>
                    <a:pt x="766" y="224"/>
                  </a:lnTo>
                  <a:lnTo>
                    <a:pt x="766" y="226"/>
                  </a:lnTo>
                  <a:lnTo>
                    <a:pt x="766" y="228"/>
                  </a:lnTo>
                  <a:lnTo>
                    <a:pt x="766" y="230"/>
                  </a:lnTo>
                  <a:lnTo>
                    <a:pt x="766" y="234"/>
                  </a:lnTo>
                  <a:lnTo>
                    <a:pt x="766" y="236"/>
                  </a:lnTo>
                  <a:lnTo>
                    <a:pt x="766" y="238"/>
                  </a:lnTo>
                  <a:lnTo>
                    <a:pt x="764" y="236"/>
                  </a:lnTo>
                  <a:lnTo>
                    <a:pt x="764" y="238"/>
                  </a:lnTo>
                  <a:lnTo>
                    <a:pt x="766" y="240"/>
                  </a:lnTo>
                  <a:lnTo>
                    <a:pt x="768" y="240"/>
                  </a:lnTo>
                  <a:lnTo>
                    <a:pt x="768" y="242"/>
                  </a:lnTo>
                  <a:lnTo>
                    <a:pt x="770" y="242"/>
                  </a:lnTo>
                  <a:lnTo>
                    <a:pt x="770" y="244"/>
                  </a:lnTo>
                  <a:lnTo>
                    <a:pt x="768" y="244"/>
                  </a:lnTo>
                  <a:lnTo>
                    <a:pt x="770" y="244"/>
                  </a:lnTo>
                  <a:lnTo>
                    <a:pt x="770" y="246"/>
                  </a:lnTo>
                  <a:lnTo>
                    <a:pt x="774" y="248"/>
                  </a:lnTo>
                  <a:lnTo>
                    <a:pt x="776" y="248"/>
                  </a:lnTo>
                  <a:lnTo>
                    <a:pt x="776" y="249"/>
                  </a:lnTo>
                  <a:lnTo>
                    <a:pt x="776" y="251"/>
                  </a:lnTo>
                  <a:lnTo>
                    <a:pt x="776" y="249"/>
                  </a:lnTo>
                  <a:lnTo>
                    <a:pt x="778" y="249"/>
                  </a:lnTo>
                  <a:lnTo>
                    <a:pt x="778" y="251"/>
                  </a:lnTo>
                  <a:lnTo>
                    <a:pt x="776" y="251"/>
                  </a:lnTo>
                  <a:lnTo>
                    <a:pt x="776" y="253"/>
                  </a:lnTo>
                  <a:lnTo>
                    <a:pt x="778" y="253"/>
                  </a:lnTo>
                  <a:lnTo>
                    <a:pt x="778" y="255"/>
                  </a:lnTo>
                  <a:lnTo>
                    <a:pt x="778" y="253"/>
                  </a:lnTo>
                  <a:lnTo>
                    <a:pt x="776" y="253"/>
                  </a:lnTo>
                  <a:lnTo>
                    <a:pt x="776" y="255"/>
                  </a:lnTo>
                  <a:lnTo>
                    <a:pt x="778" y="255"/>
                  </a:lnTo>
                  <a:lnTo>
                    <a:pt x="780" y="257"/>
                  </a:lnTo>
                  <a:lnTo>
                    <a:pt x="778" y="257"/>
                  </a:lnTo>
                  <a:lnTo>
                    <a:pt x="780" y="259"/>
                  </a:lnTo>
                  <a:lnTo>
                    <a:pt x="780" y="261"/>
                  </a:lnTo>
                  <a:lnTo>
                    <a:pt x="781" y="261"/>
                  </a:lnTo>
                  <a:lnTo>
                    <a:pt x="780" y="261"/>
                  </a:lnTo>
                  <a:lnTo>
                    <a:pt x="780" y="263"/>
                  </a:lnTo>
                  <a:lnTo>
                    <a:pt x="780" y="265"/>
                  </a:lnTo>
                  <a:lnTo>
                    <a:pt x="780" y="263"/>
                  </a:lnTo>
                  <a:lnTo>
                    <a:pt x="780" y="265"/>
                  </a:lnTo>
                  <a:lnTo>
                    <a:pt x="781" y="265"/>
                  </a:lnTo>
                  <a:lnTo>
                    <a:pt x="780" y="265"/>
                  </a:lnTo>
                  <a:lnTo>
                    <a:pt x="781" y="265"/>
                  </a:lnTo>
                  <a:lnTo>
                    <a:pt x="781" y="267"/>
                  </a:lnTo>
                  <a:lnTo>
                    <a:pt x="781" y="265"/>
                  </a:lnTo>
                  <a:lnTo>
                    <a:pt x="783" y="265"/>
                  </a:lnTo>
                  <a:lnTo>
                    <a:pt x="781" y="263"/>
                  </a:lnTo>
                  <a:lnTo>
                    <a:pt x="781" y="261"/>
                  </a:lnTo>
                  <a:lnTo>
                    <a:pt x="783" y="261"/>
                  </a:lnTo>
                  <a:lnTo>
                    <a:pt x="783" y="263"/>
                  </a:lnTo>
                  <a:lnTo>
                    <a:pt x="783" y="261"/>
                  </a:lnTo>
                  <a:lnTo>
                    <a:pt x="785" y="261"/>
                  </a:lnTo>
                  <a:lnTo>
                    <a:pt x="785" y="263"/>
                  </a:lnTo>
                  <a:lnTo>
                    <a:pt x="785" y="265"/>
                  </a:lnTo>
                  <a:lnTo>
                    <a:pt x="785" y="267"/>
                  </a:lnTo>
                  <a:lnTo>
                    <a:pt x="785" y="269"/>
                  </a:lnTo>
                  <a:lnTo>
                    <a:pt x="785" y="267"/>
                  </a:lnTo>
                  <a:lnTo>
                    <a:pt x="787" y="269"/>
                  </a:lnTo>
                  <a:lnTo>
                    <a:pt x="787" y="271"/>
                  </a:lnTo>
                  <a:lnTo>
                    <a:pt x="785" y="272"/>
                  </a:lnTo>
                  <a:lnTo>
                    <a:pt x="783" y="272"/>
                  </a:lnTo>
                  <a:lnTo>
                    <a:pt x="781" y="272"/>
                  </a:lnTo>
                  <a:lnTo>
                    <a:pt x="780" y="272"/>
                  </a:lnTo>
                  <a:lnTo>
                    <a:pt x="780" y="271"/>
                  </a:lnTo>
                  <a:lnTo>
                    <a:pt x="778" y="271"/>
                  </a:lnTo>
                  <a:lnTo>
                    <a:pt x="778" y="269"/>
                  </a:lnTo>
                  <a:lnTo>
                    <a:pt x="776" y="269"/>
                  </a:lnTo>
                  <a:lnTo>
                    <a:pt x="776" y="267"/>
                  </a:lnTo>
                  <a:lnTo>
                    <a:pt x="774" y="267"/>
                  </a:lnTo>
                  <a:lnTo>
                    <a:pt x="776" y="269"/>
                  </a:lnTo>
                  <a:lnTo>
                    <a:pt x="774" y="271"/>
                  </a:lnTo>
                  <a:lnTo>
                    <a:pt x="772" y="271"/>
                  </a:lnTo>
                  <a:lnTo>
                    <a:pt x="774" y="271"/>
                  </a:lnTo>
                  <a:lnTo>
                    <a:pt x="774" y="272"/>
                  </a:lnTo>
                  <a:lnTo>
                    <a:pt x="772" y="274"/>
                  </a:lnTo>
                  <a:lnTo>
                    <a:pt x="772" y="276"/>
                  </a:lnTo>
                  <a:lnTo>
                    <a:pt x="774" y="276"/>
                  </a:lnTo>
                  <a:lnTo>
                    <a:pt x="774" y="274"/>
                  </a:lnTo>
                  <a:lnTo>
                    <a:pt x="776" y="274"/>
                  </a:lnTo>
                  <a:lnTo>
                    <a:pt x="778" y="274"/>
                  </a:lnTo>
                  <a:lnTo>
                    <a:pt x="780" y="274"/>
                  </a:lnTo>
                  <a:lnTo>
                    <a:pt x="780" y="276"/>
                  </a:lnTo>
                  <a:lnTo>
                    <a:pt x="781" y="276"/>
                  </a:lnTo>
                  <a:lnTo>
                    <a:pt x="781" y="278"/>
                  </a:lnTo>
                  <a:lnTo>
                    <a:pt x="780" y="278"/>
                  </a:lnTo>
                  <a:lnTo>
                    <a:pt x="780" y="280"/>
                  </a:lnTo>
                  <a:lnTo>
                    <a:pt x="778" y="282"/>
                  </a:lnTo>
                  <a:lnTo>
                    <a:pt x="776" y="282"/>
                  </a:lnTo>
                  <a:lnTo>
                    <a:pt x="776" y="284"/>
                  </a:lnTo>
                  <a:lnTo>
                    <a:pt x="774" y="286"/>
                  </a:lnTo>
                  <a:lnTo>
                    <a:pt x="772" y="286"/>
                  </a:lnTo>
                  <a:lnTo>
                    <a:pt x="772" y="288"/>
                  </a:lnTo>
                  <a:lnTo>
                    <a:pt x="772" y="290"/>
                  </a:lnTo>
                  <a:lnTo>
                    <a:pt x="770" y="290"/>
                  </a:lnTo>
                  <a:lnTo>
                    <a:pt x="770" y="288"/>
                  </a:lnTo>
                  <a:lnTo>
                    <a:pt x="770" y="290"/>
                  </a:lnTo>
                  <a:lnTo>
                    <a:pt x="766" y="292"/>
                  </a:lnTo>
                  <a:lnTo>
                    <a:pt x="772" y="292"/>
                  </a:lnTo>
                  <a:lnTo>
                    <a:pt x="770" y="292"/>
                  </a:lnTo>
                  <a:lnTo>
                    <a:pt x="768" y="294"/>
                  </a:lnTo>
                  <a:lnTo>
                    <a:pt x="766" y="292"/>
                  </a:lnTo>
                  <a:lnTo>
                    <a:pt x="766" y="294"/>
                  </a:lnTo>
                  <a:lnTo>
                    <a:pt x="768" y="294"/>
                  </a:lnTo>
                  <a:lnTo>
                    <a:pt x="770" y="294"/>
                  </a:lnTo>
                  <a:lnTo>
                    <a:pt x="772" y="292"/>
                  </a:lnTo>
                  <a:lnTo>
                    <a:pt x="774" y="294"/>
                  </a:lnTo>
                  <a:lnTo>
                    <a:pt x="774" y="292"/>
                  </a:lnTo>
                  <a:lnTo>
                    <a:pt x="776" y="292"/>
                  </a:lnTo>
                  <a:lnTo>
                    <a:pt x="774" y="292"/>
                  </a:lnTo>
                  <a:lnTo>
                    <a:pt x="774" y="294"/>
                  </a:lnTo>
                  <a:lnTo>
                    <a:pt x="776" y="294"/>
                  </a:lnTo>
                  <a:lnTo>
                    <a:pt x="778" y="294"/>
                  </a:lnTo>
                  <a:lnTo>
                    <a:pt x="778" y="295"/>
                  </a:lnTo>
                  <a:lnTo>
                    <a:pt x="780" y="295"/>
                  </a:lnTo>
                  <a:lnTo>
                    <a:pt x="776" y="295"/>
                  </a:lnTo>
                  <a:lnTo>
                    <a:pt x="776" y="294"/>
                  </a:lnTo>
                  <a:lnTo>
                    <a:pt x="776" y="295"/>
                  </a:lnTo>
                  <a:lnTo>
                    <a:pt x="778" y="297"/>
                  </a:lnTo>
                  <a:lnTo>
                    <a:pt x="778" y="299"/>
                  </a:lnTo>
                  <a:lnTo>
                    <a:pt x="780" y="299"/>
                  </a:lnTo>
                  <a:lnTo>
                    <a:pt x="781" y="299"/>
                  </a:lnTo>
                  <a:lnTo>
                    <a:pt x="781" y="301"/>
                  </a:lnTo>
                  <a:lnTo>
                    <a:pt x="783" y="301"/>
                  </a:lnTo>
                  <a:lnTo>
                    <a:pt x="783" y="299"/>
                  </a:lnTo>
                  <a:lnTo>
                    <a:pt x="785" y="299"/>
                  </a:lnTo>
                  <a:lnTo>
                    <a:pt x="785" y="297"/>
                  </a:lnTo>
                  <a:lnTo>
                    <a:pt x="787" y="297"/>
                  </a:lnTo>
                  <a:lnTo>
                    <a:pt x="787" y="295"/>
                  </a:lnTo>
                  <a:lnTo>
                    <a:pt x="789" y="295"/>
                  </a:lnTo>
                  <a:lnTo>
                    <a:pt x="789" y="294"/>
                  </a:lnTo>
                  <a:lnTo>
                    <a:pt x="791" y="294"/>
                  </a:lnTo>
                  <a:lnTo>
                    <a:pt x="791" y="295"/>
                  </a:lnTo>
                  <a:lnTo>
                    <a:pt x="793" y="295"/>
                  </a:lnTo>
                  <a:lnTo>
                    <a:pt x="793" y="294"/>
                  </a:lnTo>
                  <a:lnTo>
                    <a:pt x="793" y="295"/>
                  </a:lnTo>
                  <a:lnTo>
                    <a:pt x="795" y="295"/>
                  </a:lnTo>
                  <a:lnTo>
                    <a:pt x="793" y="295"/>
                  </a:lnTo>
                  <a:lnTo>
                    <a:pt x="791" y="297"/>
                  </a:lnTo>
                  <a:lnTo>
                    <a:pt x="791" y="299"/>
                  </a:lnTo>
                  <a:lnTo>
                    <a:pt x="787" y="299"/>
                  </a:lnTo>
                  <a:lnTo>
                    <a:pt x="787" y="301"/>
                  </a:lnTo>
                  <a:lnTo>
                    <a:pt x="789" y="299"/>
                  </a:lnTo>
                  <a:lnTo>
                    <a:pt x="791" y="299"/>
                  </a:lnTo>
                  <a:lnTo>
                    <a:pt x="793" y="297"/>
                  </a:lnTo>
                  <a:lnTo>
                    <a:pt x="793" y="299"/>
                  </a:lnTo>
                  <a:lnTo>
                    <a:pt x="795" y="301"/>
                  </a:lnTo>
                  <a:lnTo>
                    <a:pt x="797" y="299"/>
                  </a:lnTo>
                  <a:lnTo>
                    <a:pt x="797" y="301"/>
                  </a:lnTo>
                  <a:lnTo>
                    <a:pt x="799" y="299"/>
                  </a:lnTo>
                  <a:lnTo>
                    <a:pt x="799" y="301"/>
                  </a:lnTo>
                  <a:lnTo>
                    <a:pt x="801" y="301"/>
                  </a:lnTo>
                  <a:lnTo>
                    <a:pt x="801" y="299"/>
                  </a:lnTo>
                  <a:lnTo>
                    <a:pt x="803" y="299"/>
                  </a:lnTo>
                  <a:lnTo>
                    <a:pt x="805" y="301"/>
                  </a:lnTo>
                  <a:lnTo>
                    <a:pt x="806" y="303"/>
                  </a:lnTo>
                  <a:lnTo>
                    <a:pt x="805" y="303"/>
                  </a:lnTo>
                  <a:lnTo>
                    <a:pt x="805" y="305"/>
                  </a:lnTo>
                  <a:lnTo>
                    <a:pt x="803" y="305"/>
                  </a:lnTo>
                  <a:lnTo>
                    <a:pt x="803" y="303"/>
                  </a:lnTo>
                  <a:lnTo>
                    <a:pt x="801" y="303"/>
                  </a:lnTo>
                  <a:lnTo>
                    <a:pt x="803" y="305"/>
                  </a:lnTo>
                  <a:lnTo>
                    <a:pt x="801" y="305"/>
                  </a:lnTo>
                  <a:lnTo>
                    <a:pt x="801" y="307"/>
                  </a:lnTo>
                  <a:lnTo>
                    <a:pt x="799" y="307"/>
                  </a:lnTo>
                  <a:lnTo>
                    <a:pt x="799" y="309"/>
                  </a:lnTo>
                  <a:lnTo>
                    <a:pt x="799" y="311"/>
                  </a:lnTo>
                  <a:lnTo>
                    <a:pt x="799" y="313"/>
                  </a:lnTo>
                  <a:lnTo>
                    <a:pt x="797" y="313"/>
                  </a:lnTo>
                  <a:lnTo>
                    <a:pt x="797" y="311"/>
                  </a:lnTo>
                  <a:lnTo>
                    <a:pt x="799" y="311"/>
                  </a:lnTo>
                  <a:lnTo>
                    <a:pt x="797" y="311"/>
                  </a:lnTo>
                  <a:lnTo>
                    <a:pt x="797" y="313"/>
                  </a:lnTo>
                  <a:lnTo>
                    <a:pt x="797" y="311"/>
                  </a:lnTo>
                  <a:lnTo>
                    <a:pt x="795" y="311"/>
                  </a:lnTo>
                  <a:lnTo>
                    <a:pt x="797" y="309"/>
                  </a:lnTo>
                  <a:lnTo>
                    <a:pt x="797" y="307"/>
                  </a:lnTo>
                  <a:lnTo>
                    <a:pt x="795" y="309"/>
                  </a:lnTo>
                  <a:lnTo>
                    <a:pt x="793" y="311"/>
                  </a:lnTo>
                  <a:lnTo>
                    <a:pt x="789" y="307"/>
                  </a:lnTo>
                  <a:lnTo>
                    <a:pt x="789" y="309"/>
                  </a:lnTo>
                  <a:lnTo>
                    <a:pt x="793" y="311"/>
                  </a:lnTo>
                  <a:lnTo>
                    <a:pt x="793" y="313"/>
                  </a:lnTo>
                  <a:lnTo>
                    <a:pt x="795" y="313"/>
                  </a:lnTo>
                  <a:lnTo>
                    <a:pt x="795" y="315"/>
                  </a:lnTo>
                  <a:lnTo>
                    <a:pt x="799" y="317"/>
                  </a:lnTo>
                  <a:lnTo>
                    <a:pt x="799" y="319"/>
                  </a:lnTo>
                  <a:lnTo>
                    <a:pt x="801" y="319"/>
                  </a:lnTo>
                  <a:lnTo>
                    <a:pt x="801" y="320"/>
                  </a:lnTo>
                  <a:lnTo>
                    <a:pt x="803" y="320"/>
                  </a:lnTo>
                  <a:lnTo>
                    <a:pt x="801" y="320"/>
                  </a:lnTo>
                  <a:lnTo>
                    <a:pt x="801" y="322"/>
                  </a:lnTo>
                  <a:lnTo>
                    <a:pt x="801" y="324"/>
                  </a:lnTo>
                  <a:lnTo>
                    <a:pt x="803" y="324"/>
                  </a:lnTo>
                  <a:lnTo>
                    <a:pt x="803" y="326"/>
                  </a:lnTo>
                  <a:lnTo>
                    <a:pt x="803" y="328"/>
                  </a:lnTo>
                  <a:lnTo>
                    <a:pt x="805" y="328"/>
                  </a:lnTo>
                  <a:lnTo>
                    <a:pt x="805" y="330"/>
                  </a:lnTo>
                  <a:lnTo>
                    <a:pt x="803" y="332"/>
                  </a:lnTo>
                  <a:lnTo>
                    <a:pt x="805" y="332"/>
                  </a:lnTo>
                  <a:lnTo>
                    <a:pt x="805" y="334"/>
                  </a:lnTo>
                  <a:lnTo>
                    <a:pt x="805" y="336"/>
                  </a:lnTo>
                  <a:lnTo>
                    <a:pt x="805" y="338"/>
                  </a:lnTo>
                  <a:lnTo>
                    <a:pt x="805" y="340"/>
                  </a:lnTo>
                  <a:lnTo>
                    <a:pt x="803" y="340"/>
                  </a:lnTo>
                  <a:lnTo>
                    <a:pt x="805" y="340"/>
                  </a:lnTo>
                  <a:lnTo>
                    <a:pt x="805" y="342"/>
                  </a:lnTo>
                  <a:lnTo>
                    <a:pt x="805" y="343"/>
                  </a:lnTo>
                  <a:lnTo>
                    <a:pt x="805" y="345"/>
                  </a:lnTo>
                  <a:lnTo>
                    <a:pt x="803" y="347"/>
                  </a:lnTo>
                  <a:lnTo>
                    <a:pt x="803" y="349"/>
                  </a:lnTo>
                  <a:lnTo>
                    <a:pt x="805" y="349"/>
                  </a:lnTo>
                  <a:lnTo>
                    <a:pt x="806" y="351"/>
                  </a:lnTo>
                  <a:lnTo>
                    <a:pt x="805" y="353"/>
                  </a:lnTo>
                  <a:lnTo>
                    <a:pt x="806" y="351"/>
                  </a:lnTo>
                  <a:lnTo>
                    <a:pt x="806" y="353"/>
                  </a:lnTo>
                  <a:lnTo>
                    <a:pt x="806" y="355"/>
                  </a:lnTo>
                  <a:lnTo>
                    <a:pt x="808" y="355"/>
                  </a:lnTo>
                  <a:lnTo>
                    <a:pt x="808" y="357"/>
                  </a:lnTo>
                  <a:lnTo>
                    <a:pt x="810" y="357"/>
                  </a:lnTo>
                  <a:lnTo>
                    <a:pt x="810" y="355"/>
                  </a:lnTo>
                  <a:lnTo>
                    <a:pt x="810" y="353"/>
                  </a:lnTo>
                  <a:lnTo>
                    <a:pt x="812" y="351"/>
                  </a:lnTo>
                  <a:lnTo>
                    <a:pt x="812" y="349"/>
                  </a:lnTo>
                  <a:lnTo>
                    <a:pt x="812" y="347"/>
                  </a:lnTo>
                  <a:lnTo>
                    <a:pt x="814" y="347"/>
                  </a:lnTo>
                  <a:lnTo>
                    <a:pt x="814" y="345"/>
                  </a:lnTo>
                  <a:lnTo>
                    <a:pt x="814" y="347"/>
                  </a:lnTo>
                  <a:lnTo>
                    <a:pt x="814" y="345"/>
                  </a:lnTo>
                  <a:lnTo>
                    <a:pt x="814" y="343"/>
                  </a:lnTo>
                  <a:lnTo>
                    <a:pt x="812" y="342"/>
                  </a:lnTo>
                  <a:lnTo>
                    <a:pt x="812" y="340"/>
                  </a:lnTo>
                  <a:lnTo>
                    <a:pt x="814" y="340"/>
                  </a:lnTo>
                  <a:lnTo>
                    <a:pt x="814" y="338"/>
                  </a:lnTo>
                  <a:lnTo>
                    <a:pt x="814" y="336"/>
                  </a:lnTo>
                  <a:lnTo>
                    <a:pt x="816" y="336"/>
                  </a:lnTo>
                  <a:lnTo>
                    <a:pt x="816" y="338"/>
                  </a:lnTo>
                  <a:lnTo>
                    <a:pt x="816" y="340"/>
                  </a:lnTo>
                  <a:lnTo>
                    <a:pt x="816" y="338"/>
                  </a:lnTo>
                  <a:lnTo>
                    <a:pt x="816" y="336"/>
                  </a:lnTo>
                  <a:lnTo>
                    <a:pt x="816" y="334"/>
                  </a:lnTo>
                  <a:lnTo>
                    <a:pt x="816" y="332"/>
                  </a:lnTo>
                  <a:lnTo>
                    <a:pt x="818" y="332"/>
                  </a:lnTo>
                  <a:lnTo>
                    <a:pt x="816" y="332"/>
                  </a:lnTo>
                  <a:lnTo>
                    <a:pt x="816" y="330"/>
                  </a:lnTo>
                  <a:lnTo>
                    <a:pt x="816" y="328"/>
                  </a:lnTo>
                  <a:lnTo>
                    <a:pt x="816" y="326"/>
                  </a:lnTo>
                  <a:lnTo>
                    <a:pt x="816" y="324"/>
                  </a:lnTo>
                  <a:lnTo>
                    <a:pt x="816" y="322"/>
                  </a:lnTo>
                  <a:lnTo>
                    <a:pt x="818" y="322"/>
                  </a:lnTo>
                  <a:lnTo>
                    <a:pt x="820" y="320"/>
                  </a:lnTo>
                  <a:lnTo>
                    <a:pt x="822" y="317"/>
                  </a:lnTo>
                  <a:lnTo>
                    <a:pt x="822" y="315"/>
                  </a:lnTo>
                  <a:lnTo>
                    <a:pt x="824" y="313"/>
                  </a:lnTo>
                  <a:lnTo>
                    <a:pt x="826" y="311"/>
                  </a:lnTo>
                  <a:lnTo>
                    <a:pt x="828" y="311"/>
                  </a:lnTo>
                  <a:lnTo>
                    <a:pt x="829" y="313"/>
                  </a:lnTo>
                  <a:lnTo>
                    <a:pt x="829" y="315"/>
                  </a:lnTo>
                  <a:lnTo>
                    <a:pt x="829" y="317"/>
                  </a:lnTo>
                  <a:lnTo>
                    <a:pt x="831" y="317"/>
                  </a:lnTo>
                  <a:lnTo>
                    <a:pt x="833" y="320"/>
                  </a:lnTo>
                  <a:lnTo>
                    <a:pt x="835" y="322"/>
                  </a:lnTo>
                  <a:lnTo>
                    <a:pt x="837" y="324"/>
                  </a:lnTo>
                  <a:lnTo>
                    <a:pt x="839" y="326"/>
                  </a:lnTo>
                  <a:lnTo>
                    <a:pt x="843" y="332"/>
                  </a:lnTo>
                  <a:lnTo>
                    <a:pt x="845" y="334"/>
                  </a:lnTo>
                  <a:lnTo>
                    <a:pt x="845" y="336"/>
                  </a:lnTo>
                  <a:lnTo>
                    <a:pt x="845" y="338"/>
                  </a:lnTo>
                  <a:lnTo>
                    <a:pt x="845" y="340"/>
                  </a:lnTo>
                  <a:lnTo>
                    <a:pt x="845" y="342"/>
                  </a:lnTo>
                  <a:lnTo>
                    <a:pt x="845" y="343"/>
                  </a:lnTo>
                  <a:lnTo>
                    <a:pt x="845" y="345"/>
                  </a:lnTo>
                  <a:lnTo>
                    <a:pt x="847" y="345"/>
                  </a:lnTo>
                  <a:lnTo>
                    <a:pt x="847" y="347"/>
                  </a:lnTo>
                  <a:lnTo>
                    <a:pt x="847" y="349"/>
                  </a:lnTo>
                  <a:lnTo>
                    <a:pt x="847" y="351"/>
                  </a:lnTo>
                  <a:lnTo>
                    <a:pt x="847" y="353"/>
                  </a:lnTo>
                  <a:lnTo>
                    <a:pt x="847" y="355"/>
                  </a:lnTo>
                  <a:lnTo>
                    <a:pt x="847" y="357"/>
                  </a:lnTo>
                  <a:lnTo>
                    <a:pt x="845" y="357"/>
                  </a:lnTo>
                  <a:lnTo>
                    <a:pt x="845" y="359"/>
                  </a:lnTo>
                  <a:lnTo>
                    <a:pt x="845" y="357"/>
                  </a:lnTo>
                  <a:lnTo>
                    <a:pt x="843" y="357"/>
                  </a:lnTo>
                  <a:lnTo>
                    <a:pt x="841" y="357"/>
                  </a:lnTo>
                  <a:lnTo>
                    <a:pt x="841" y="355"/>
                  </a:lnTo>
                  <a:lnTo>
                    <a:pt x="841" y="351"/>
                  </a:lnTo>
                  <a:lnTo>
                    <a:pt x="839" y="353"/>
                  </a:lnTo>
                  <a:lnTo>
                    <a:pt x="837" y="355"/>
                  </a:lnTo>
                  <a:lnTo>
                    <a:pt x="837" y="357"/>
                  </a:lnTo>
                  <a:lnTo>
                    <a:pt x="839" y="357"/>
                  </a:lnTo>
                  <a:lnTo>
                    <a:pt x="839" y="359"/>
                  </a:lnTo>
                  <a:lnTo>
                    <a:pt x="839" y="361"/>
                  </a:lnTo>
                  <a:lnTo>
                    <a:pt x="839" y="363"/>
                  </a:lnTo>
                  <a:lnTo>
                    <a:pt x="839" y="365"/>
                  </a:lnTo>
                  <a:lnTo>
                    <a:pt x="837" y="367"/>
                  </a:lnTo>
                  <a:lnTo>
                    <a:pt x="839" y="367"/>
                  </a:lnTo>
                  <a:lnTo>
                    <a:pt x="837" y="368"/>
                  </a:lnTo>
                  <a:lnTo>
                    <a:pt x="839" y="368"/>
                  </a:lnTo>
                  <a:lnTo>
                    <a:pt x="839" y="370"/>
                  </a:lnTo>
                  <a:lnTo>
                    <a:pt x="839" y="372"/>
                  </a:lnTo>
                  <a:lnTo>
                    <a:pt x="839" y="374"/>
                  </a:lnTo>
                  <a:lnTo>
                    <a:pt x="839" y="376"/>
                  </a:lnTo>
                  <a:lnTo>
                    <a:pt x="841" y="378"/>
                  </a:lnTo>
                  <a:lnTo>
                    <a:pt x="841" y="380"/>
                  </a:lnTo>
                  <a:lnTo>
                    <a:pt x="841" y="382"/>
                  </a:lnTo>
                  <a:lnTo>
                    <a:pt x="843" y="382"/>
                  </a:lnTo>
                  <a:lnTo>
                    <a:pt x="845" y="384"/>
                  </a:lnTo>
                  <a:lnTo>
                    <a:pt x="847" y="386"/>
                  </a:lnTo>
                  <a:lnTo>
                    <a:pt x="847" y="388"/>
                  </a:lnTo>
                  <a:lnTo>
                    <a:pt x="849" y="390"/>
                  </a:lnTo>
                  <a:lnTo>
                    <a:pt x="849" y="391"/>
                  </a:lnTo>
                  <a:lnTo>
                    <a:pt x="851" y="391"/>
                  </a:lnTo>
                  <a:lnTo>
                    <a:pt x="851" y="393"/>
                  </a:lnTo>
                  <a:lnTo>
                    <a:pt x="853" y="393"/>
                  </a:lnTo>
                  <a:lnTo>
                    <a:pt x="853" y="395"/>
                  </a:lnTo>
                  <a:lnTo>
                    <a:pt x="853" y="397"/>
                  </a:lnTo>
                  <a:lnTo>
                    <a:pt x="854" y="397"/>
                  </a:lnTo>
                  <a:lnTo>
                    <a:pt x="854" y="399"/>
                  </a:lnTo>
                  <a:lnTo>
                    <a:pt x="853" y="399"/>
                  </a:lnTo>
                  <a:lnTo>
                    <a:pt x="853" y="401"/>
                  </a:lnTo>
                  <a:lnTo>
                    <a:pt x="853" y="403"/>
                  </a:lnTo>
                  <a:lnTo>
                    <a:pt x="853" y="401"/>
                  </a:lnTo>
                  <a:lnTo>
                    <a:pt x="854" y="401"/>
                  </a:lnTo>
                  <a:lnTo>
                    <a:pt x="854" y="403"/>
                  </a:lnTo>
                  <a:lnTo>
                    <a:pt x="854" y="405"/>
                  </a:lnTo>
                  <a:lnTo>
                    <a:pt x="856" y="405"/>
                  </a:lnTo>
                  <a:lnTo>
                    <a:pt x="856" y="401"/>
                  </a:lnTo>
                  <a:lnTo>
                    <a:pt x="856" y="399"/>
                  </a:lnTo>
                  <a:lnTo>
                    <a:pt x="858" y="399"/>
                  </a:lnTo>
                  <a:lnTo>
                    <a:pt x="858" y="401"/>
                  </a:lnTo>
                  <a:lnTo>
                    <a:pt x="858" y="399"/>
                  </a:lnTo>
                  <a:lnTo>
                    <a:pt x="858" y="397"/>
                  </a:lnTo>
                  <a:lnTo>
                    <a:pt x="860" y="399"/>
                  </a:lnTo>
                  <a:lnTo>
                    <a:pt x="860" y="397"/>
                  </a:lnTo>
                  <a:lnTo>
                    <a:pt x="860" y="395"/>
                  </a:lnTo>
                  <a:lnTo>
                    <a:pt x="858" y="395"/>
                  </a:lnTo>
                  <a:lnTo>
                    <a:pt x="858" y="393"/>
                  </a:lnTo>
                  <a:lnTo>
                    <a:pt x="860" y="393"/>
                  </a:lnTo>
                  <a:lnTo>
                    <a:pt x="860" y="395"/>
                  </a:lnTo>
                  <a:lnTo>
                    <a:pt x="860" y="393"/>
                  </a:lnTo>
                  <a:lnTo>
                    <a:pt x="862" y="391"/>
                  </a:lnTo>
                  <a:lnTo>
                    <a:pt x="864" y="391"/>
                  </a:lnTo>
                  <a:lnTo>
                    <a:pt x="864" y="393"/>
                  </a:lnTo>
                  <a:lnTo>
                    <a:pt x="866" y="393"/>
                  </a:lnTo>
                  <a:lnTo>
                    <a:pt x="866" y="391"/>
                  </a:lnTo>
                  <a:lnTo>
                    <a:pt x="866" y="393"/>
                  </a:lnTo>
                  <a:lnTo>
                    <a:pt x="868" y="393"/>
                  </a:lnTo>
                  <a:lnTo>
                    <a:pt x="868" y="391"/>
                  </a:lnTo>
                  <a:lnTo>
                    <a:pt x="868" y="390"/>
                  </a:lnTo>
                  <a:lnTo>
                    <a:pt x="868" y="388"/>
                  </a:lnTo>
                  <a:lnTo>
                    <a:pt x="868" y="386"/>
                  </a:lnTo>
                  <a:lnTo>
                    <a:pt x="868" y="384"/>
                  </a:lnTo>
                  <a:lnTo>
                    <a:pt x="868" y="382"/>
                  </a:lnTo>
                  <a:lnTo>
                    <a:pt x="868" y="380"/>
                  </a:lnTo>
                  <a:lnTo>
                    <a:pt x="868" y="378"/>
                  </a:lnTo>
                  <a:lnTo>
                    <a:pt x="870" y="374"/>
                  </a:lnTo>
                  <a:lnTo>
                    <a:pt x="872" y="372"/>
                  </a:lnTo>
                  <a:lnTo>
                    <a:pt x="874" y="370"/>
                  </a:lnTo>
                  <a:lnTo>
                    <a:pt x="874" y="368"/>
                  </a:lnTo>
                  <a:lnTo>
                    <a:pt x="874" y="367"/>
                  </a:lnTo>
                  <a:lnTo>
                    <a:pt x="874" y="368"/>
                  </a:lnTo>
                  <a:lnTo>
                    <a:pt x="876" y="368"/>
                  </a:lnTo>
                  <a:lnTo>
                    <a:pt x="876" y="367"/>
                  </a:lnTo>
                  <a:lnTo>
                    <a:pt x="877" y="365"/>
                  </a:lnTo>
                  <a:lnTo>
                    <a:pt x="877" y="363"/>
                  </a:lnTo>
                  <a:lnTo>
                    <a:pt x="877" y="361"/>
                  </a:lnTo>
                  <a:lnTo>
                    <a:pt x="877" y="359"/>
                  </a:lnTo>
                  <a:lnTo>
                    <a:pt x="879" y="359"/>
                  </a:lnTo>
                  <a:lnTo>
                    <a:pt x="879" y="357"/>
                  </a:lnTo>
                  <a:lnTo>
                    <a:pt x="877" y="357"/>
                  </a:lnTo>
                  <a:lnTo>
                    <a:pt x="877" y="355"/>
                  </a:lnTo>
                  <a:lnTo>
                    <a:pt x="879" y="355"/>
                  </a:lnTo>
                  <a:lnTo>
                    <a:pt x="879" y="353"/>
                  </a:lnTo>
                  <a:lnTo>
                    <a:pt x="877" y="353"/>
                  </a:lnTo>
                  <a:lnTo>
                    <a:pt x="879" y="353"/>
                  </a:lnTo>
                  <a:lnTo>
                    <a:pt x="879" y="349"/>
                  </a:lnTo>
                  <a:lnTo>
                    <a:pt x="881" y="349"/>
                  </a:lnTo>
                  <a:lnTo>
                    <a:pt x="879" y="349"/>
                  </a:lnTo>
                  <a:lnTo>
                    <a:pt x="879" y="347"/>
                  </a:lnTo>
                  <a:lnTo>
                    <a:pt x="881" y="347"/>
                  </a:lnTo>
                  <a:lnTo>
                    <a:pt x="879" y="347"/>
                  </a:lnTo>
                  <a:lnTo>
                    <a:pt x="879" y="345"/>
                  </a:lnTo>
                  <a:lnTo>
                    <a:pt x="879" y="343"/>
                  </a:lnTo>
                  <a:lnTo>
                    <a:pt x="879" y="342"/>
                  </a:lnTo>
                  <a:lnTo>
                    <a:pt x="879" y="340"/>
                  </a:lnTo>
                  <a:lnTo>
                    <a:pt x="881" y="340"/>
                  </a:lnTo>
                  <a:lnTo>
                    <a:pt x="881" y="338"/>
                  </a:lnTo>
                  <a:lnTo>
                    <a:pt x="881" y="336"/>
                  </a:lnTo>
                  <a:lnTo>
                    <a:pt x="881" y="334"/>
                  </a:lnTo>
                  <a:lnTo>
                    <a:pt x="883" y="336"/>
                  </a:lnTo>
                  <a:lnTo>
                    <a:pt x="885" y="334"/>
                  </a:lnTo>
                  <a:lnTo>
                    <a:pt x="883" y="334"/>
                  </a:lnTo>
                  <a:lnTo>
                    <a:pt x="885" y="334"/>
                  </a:lnTo>
                  <a:lnTo>
                    <a:pt x="885" y="336"/>
                  </a:lnTo>
                  <a:lnTo>
                    <a:pt x="889" y="336"/>
                  </a:lnTo>
                  <a:lnTo>
                    <a:pt x="887" y="336"/>
                  </a:lnTo>
                  <a:lnTo>
                    <a:pt x="887" y="334"/>
                  </a:lnTo>
                  <a:lnTo>
                    <a:pt x="889" y="334"/>
                  </a:lnTo>
                  <a:lnTo>
                    <a:pt x="893" y="334"/>
                  </a:lnTo>
                  <a:lnTo>
                    <a:pt x="893" y="336"/>
                  </a:lnTo>
                  <a:lnTo>
                    <a:pt x="895" y="336"/>
                  </a:lnTo>
                  <a:lnTo>
                    <a:pt x="895" y="334"/>
                  </a:lnTo>
                  <a:lnTo>
                    <a:pt x="895" y="332"/>
                  </a:lnTo>
                  <a:lnTo>
                    <a:pt x="893" y="332"/>
                  </a:lnTo>
                  <a:lnTo>
                    <a:pt x="889" y="330"/>
                  </a:lnTo>
                  <a:lnTo>
                    <a:pt x="889" y="328"/>
                  </a:lnTo>
                  <a:lnTo>
                    <a:pt x="891" y="330"/>
                  </a:lnTo>
                  <a:lnTo>
                    <a:pt x="891" y="328"/>
                  </a:lnTo>
                  <a:lnTo>
                    <a:pt x="891" y="326"/>
                  </a:lnTo>
                  <a:lnTo>
                    <a:pt x="889" y="326"/>
                  </a:lnTo>
                  <a:lnTo>
                    <a:pt x="891" y="324"/>
                  </a:lnTo>
                  <a:lnTo>
                    <a:pt x="893" y="326"/>
                  </a:lnTo>
                  <a:lnTo>
                    <a:pt x="895" y="326"/>
                  </a:lnTo>
                  <a:lnTo>
                    <a:pt x="895" y="324"/>
                  </a:lnTo>
                  <a:lnTo>
                    <a:pt x="893" y="324"/>
                  </a:lnTo>
                  <a:lnTo>
                    <a:pt x="893" y="322"/>
                  </a:lnTo>
                  <a:lnTo>
                    <a:pt x="895" y="322"/>
                  </a:lnTo>
                  <a:lnTo>
                    <a:pt x="897" y="322"/>
                  </a:lnTo>
                  <a:lnTo>
                    <a:pt x="899" y="324"/>
                  </a:lnTo>
                  <a:lnTo>
                    <a:pt x="899" y="322"/>
                  </a:lnTo>
                  <a:lnTo>
                    <a:pt x="897" y="322"/>
                  </a:lnTo>
                  <a:lnTo>
                    <a:pt x="895" y="320"/>
                  </a:lnTo>
                  <a:lnTo>
                    <a:pt x="897" y="320"/>
                  </a:lnTo>
                  <a:lnTo>
                    <a:pt x="895" y="320"/>
                  </a:lnTo>
                  <a:lnTo>
                    <a:pt x="893" y="320"/>
                  </a:lnTo>
                  <a:lnTo>
                    <a:pt x="893" y="319"/>
                  </a:lnTo>
                  <a:lnTo>
                    <a:pt x="891" y="319"/>
                  </a:lnTo>
                  <a:lnTo>
                    <a:pt x="893" y="319"/>
                  </a:lnTo>
                  <a:lnTo>
                    <a:pt x="893" y="317"/>
                  </a:lnTo>
                  <a:lnTo>
                    <a:pt x="891" y="317"/>
                  </a:lnTo>
                  <a:lnTo>
                    <a:pt x="891" y="319"/>
                  </a:lnTo>
                  <a:lnTo>
                    <a:pt x="889" y="319"/>
                  </a:lnTo>
                  <a:lnTo>
                    <a:pt x="889" y="317"/>
                  </a:lnTo>
                  <a:lnTo>
                    <a:pt x="891" y="317"/>
                  </a:lnTo>
                  <a:lnTo>
                    <a:pt x="893" y="317"/>
                  </a:lnTo>
                  <a:lnTo>
                    <a:pt x="891" y="315"/>
                  </a:lnTo>
                  <a:lnTo>
                    <a:pt x="889" y="317"/>
                  </a:lnTo>
                  <a:lnTo>
                    <a:pt x="889" y="319"/>
                  </a:lnTo>
                  <a:lnTo>
                    <a:pt x="887" y="317"/>
                  </a:lnTo>
                  <a:lnTo>
                    <a:pt x="889" y="317"/>
                  </a:lnTo>
                  <a:lnTo>
                    <a:pt x="889" y="315"/>
                  </a:lnTo>
                  <a:lnTo>
                    <a:pt x="887" y="315"/>
                  </a:lnTo>
                  <a:lnTo>
                    <a:pt x="885" y="315"/>
                  </a:lnTo>
                  <a:lnTo>
                    <a:pt x="885" y="313"/>
                  </a:lnTo>
                  <a:lnTo>
                    <a:pt x="885" y="311"/>
                  </a:lnTo>
                  <a:lnTo>
                    <a:pt x="883" y="311"/>
                  </a:lnTo>
                  <a:lnTo>
                    <a:pt x="883" y="309"/>
                  </a:lnTo>
                  <a:lnTo>
                    <a:pt x="885" y="309"/>
                  </a:lnTo>
                  <a:lnTo>
                    <a:pt x="887" y="309"/>
                  </a:lnTo>
                  <a:lnTo>
                    <a:pt x="885" y="309"/>
                  </a:lnTo>
                  <a:lnTo>
                    <a:pt x="885" y="307"/>
                  </a:lnTo>
                  <a:lnTo>
                    <a:pt x="883" y="307"/>
                  </a:lnTo>
                  <a:lnTo>
                    <a:pt x="883" y="305"/>
                  </a:lnTo>
                  <a:lnTo>
                    <a:pt x="885" y="305"/>
                  </a:lnTo>
                  <a:lnTo>
                    <a:pt x="885" y="303"/>
                  </a:lnTo>
                  <a:lnTo>
                    <a:pt x="887" y="303"/>
                  </a:lnTo>
                  <a:lnTo>
                    <a:pt x="885" y="303"/>
                  </a:lnTo>
                  <a:lnTo>
                    <a:pt x="883" y="303"/>
                  </a:lnTo>
                  <a:lnTo>
                    <a:pt x="883" y="301"/>
                  </a:lnTo>
                  <a:lnTo>
                    <a:pt x="883" y="299"/>
                  </a:lnTo>
                  <a:lnTo>
                    <a:pt x="883" y="297"/>
                  </a:lnTo>
                  <a:lnTo>
                    <a:pt x="885" y="297"/>
                  </a:lnTo>
                  <a:lnTo>
                    <a:pt x="883" y="295"/>
                  </a:lnTo>
                  <a:lnTo>
                    <a:pt x="883" y="294"/>
                  </a:lnTo>
                  <a:lnTo>
                    <a:pt x="885" y="294"/>
                  </a:lnTo>
                  <a:lnTo>
                    <a:pt x="885" y="292"/>
                  </a:lnTo>
                  <a:lnTo>
                    <a:pt x="885" y="290"/>
                  </a:lnTo>
                  <a:lnTo>
                    <a:pt x="883" y="290"/>
                  </a:lnTo>
                  <a:lnTo>
                    <a:pt x="885" y="288"/>
                  </a:lnTo>
                  <a:lnTo>
                    <a:pt x="885" y="290"/>
                  </a:lnTo>
                  <a:lnTo>
                    <a:pt x="887" y="290"/>
                  </a:lnTo>
                  <a:lnTo>
                    <a:pt x="887" y="288"/>
                  </a:lnTo>
                  <a:lnTo>
                    <a:pt x="885" y="286"/>
                  </a:lnTo>
                  <a:lnTo>
                    <a:pt x="883" y="286"/>
                  </a:lnTo>
                  <a:lnTo>
                    <a:pt x="883" y="284"/>
                  </a:lnTo>
                  <a:lnTo>
                    <a:pt x="885" y="286"/>
                  </a:lnTo>
                  <a:lnTo>
                    <a:pt x="887" y="286"/>
                  </a:lnTo>
                  <a:lnTo>
                    <a:pt x="889" y="288"/>
                  </a:lnTo>
                  <a:lnTo>
                    <a:pt x="891" y="288"/>
                  </a:lnTo>
                  <a:lnTo>
                    <a:pt x="893" y="286"/>
                  </a:lnTo>
                  <a:lnTo>
                    <a:pt x="895" y="286"/>
                  </a:lnTo>
                  <a:lnTo>
                    <a:pt x="893" y="286"/>
                  </a:lnTo>
                  <a:lnTo>
                    <a:pt x="895" y="284"/>
                  </a:lnTo>
                  <a:lnTo>
                    <a:pt x="895" y="286"/>
                  </a:lnTo>
                  <a:lnTo>
                    <a:pt x="897" y="286"/>
                  </a:lnTo>
                  <a:lnTo>
                    <a:pt x="902" y="284"/>
                  </a:lnTo>
                  <a:lnTo>
                    <a:pt x="902" y="286"/>
                  </a:lnTo>
                  <a:lnTo>
                    <a:pt x="904" y="286"/>
                  </a:lnTo>
                  <a:lnTo>
                    <a:pt x="906" y="290"/>
                  </a:lnTo>
                  <a:lnTo>
                    <a:pt x="910" y="290"/>
                  </a:lnTo>
                  <a:lnTo>
                    <a:pt x="912" y="292"/>
                  </a:lnTo>
                  <a:lnTo>
                    <a:pt x="916" y="294"/>
                  </a:lnTo>
                  <a:lnTo>
                    <a:pt x="916" y="292"/>
                  </a:lnTo>
                  <a:lnTo>
                    <a:pt x="918" y="294"/>
                  </a:lnTo>
                  <a:lnTo>
                    <a:pt x="920" y="292"/>
                  </a:lnTo>
                  <a:lnTo>
                    <a:pt x="924" y="294"/>
                  </a:lnTo>
                  <a:lnTo>
                    <a:pt x="925" y="292"/>
                  </a:lnTo>
                  <a:lnTo>
                    <a:pt x="929" y="294"/>
                  </a:lnTo>
                  <a:lnTo>
                    <a:pt x="929" y="292"/>
                  </a:lnTo>
                  <a:lnTo>
                    <a:pt x="927" y="292"/>
                  </a:lnTo>
                  <a:lnTo>
                    <a:pt x="929" y="292"/>
                  </a:lnTo>
                  <a:lnTo>
                    <a:pt x="931" y="294"/>
                  </a:lnTo>
                  <a:lnTo>
                    <a:pt x="933" y="294"/>
                  </a:lnTo>
                  <a:lnTo>
                    <a:pt x="935" y="295"/>
                  </a:lnTo>
                  <a:lnTo>
                    <a:pt x="933" y="295"/>
                  </a:lnTo>
                  <a:lnTo>
                    <a:pt x="931" y="295"/>
                  </a:lnTo>
                  <a:lnTo>
                    <a:pt x="929" y="294"/>
                  </a:lnTo>
                  <a:lnTo>
                    <a:pt x="929" y="295"/>
                  </a:lnTo>
                  <a:lnTo>
                    <a:pt x="931" y="297"/>
                  </a:lnTo>
                  <a:lnTo>
                    <a:pt x="929" y="297"/>
                  </a:lnTo>
                  <a:lnTo>
                    <a:pt x="927" y="297"/>
                  </a:lnTo>
                  <a:lnTo>
                    <a:pt x="929" y="297"/>
                  </a:lnTo>
                  <a:lnTo>
                    <a:pt x="929" y="299"/>
                  </a:lnTo>
                  <a:lnTo>
                    <a:pt x="931" y="301"/>
                  </a:lnTo>
                  <a:lnTo>
                    <a:pt x="925" y="299"/>
                  </a:lnTo>
                  <a:lnTo>
                    <a:pt x="920" y="299"/>
                  </a:lnTo>
                  <a:lnTo>
                    <a:pt x="927" y="301"/>
                  </a:lnTo>
                  <a:lnTo>
                    <a:pt x="935" y="305"/>
                  </a:lnTo>
                  <a:lnTo>
                    <a:pt x="935" y="307"/>
                  </a:lnTo>
                  <a:lnTo>
                    <a:pt x="933" y="305"/>
                  </a:lnTo>
                  <a:lnTo>
                    <a:pt x="935" y="307"/>
                  </a:lnTo>
                  <a:lnTo>
                    <a:pt x="935" y="309"/>
                  </a:lnTo>
                  <a:lnTo>
                    <a:pt x="937" y="309"/>
                  </a:lnTo>
                  <a:lnTo>
                    <a:pt x="937" y="311"/>
                  </a:lnTo>
                  <a:lnTo>
                    <a:pt x="935" y="311"/>
                  </a:lnTo>
                  <a:lnTo>
                    <a:pt x="935" y="313"/>
                  </a:lnTo>
                  <a:lnTo>
                    <a:pt x="939" y="313"/>
                  </a:lnTo>
                  <a:lnTo>
                    <a:pt x="939" y="311"/>
                  </a:lnTo>
                  <a:lnTo>
                    <a:pt x="943" y="311"/>
                  </a:lnTo>
                  <a:lnTo>
                    <a:pt x="945" y="313"/>
                  </a:lnTo>
                  <a:lnTo>
                    <a:pt x="947" y="315"/>
                  </a:lnTo>
                  <a:lnTo>
                    <a:pt x="949" y="315"/>
                  </a:lnTo>
                  <a:lnTo>
                    <a:pt x="950" y="315"/>
                  </a:lnTo>
                  <a:lnTo>
                    <a:pt x="950" y="317"/>
                  </a:lnTo>
                  <a:lnTo>
                    <a:pt x="950" y="319"/>
                  </a:lnTo>
                  <a:lnTo>
                    <a:pt x="950" y="320"/>
                  </a:lnTo>
                  <a:lnTo>
                    <a:pt x="950" y="319"/>
                  </a:lnTo>
                  <a:lnTo>
                    <a:pt x="949" y="319"/>
                  </a:lnTo>
                  <a:lnTo>
                    <a:pt x="949" y="320"/>
                  </a:lnTo>
                  <a:lnTo>
                    <a:pt x="947" y="324"/>
                  </a:lnTo>
                  <a:lnTo>
                    <a:pt x="945" y="324"/>
                  </a:lnTo>
                  <a:lnTo>
                    <a:pt x="945" y="326"/>
                  </a:lnTo>
                  <a:lnTo>
                    <a:pt x="941" y="326"/>
                  </a:lnTo>
                  <a:lnTo>
                    <a:pt x="939" y="328"/>
                  </a:lnTo>
                  <a:lnTo>
                    <a:pt x="941" y="328"/>
                  </a:lnTo>
                  <a:lnTo>
                    <a:pt x="943" y="328"/>
                  </a:lnTo>
                  <a:lnTo>
                    <a:pt x="945" y="328"/>
                  </a:lnTo>
                  <a:lnTo>
                    <a:pt x="947" y="330"/>
                  </a:lnTo>
                  <a:lnTo>
                    <a:pt x="947" y="332"/>
                  </a:lnTo>
                  <a:lnTo>
                    <a:pt x="947" y="330"/>
                  </a:lnTo>
                  <a:lnTo>
                    <a:pt x="949" y="330"/>
                  </a:lnTo>
                  <a:lnTo>
                    <a:pt x="950" y="330"/>
                  </a:lnTo>
                  <a:lnTo>
                    <a:pt x="950" y="332"/>
                  </a:lnTo>
                  <a:lnTo>
                    <a:pt x="950" y="334"/>
                  </a:lnTo>
                  <a:lnTo>
                    <a:pt x="952" y="334"/>
                  </a:lnTo>
                  <a:lnTo>
                    <a:pt x="950" y="334"/>
                  </a:lnTo>
                  <a:lnTo>
                    <a:pt x="950" y="336"/>
                  </a:lnTo>
                  <a:lnTo>
                    <a:pt x="950" y="338"/>
                  </a:lnTo>
                  <a:lnTo>
                    <a:pt x="950" y="340"/>
                  </a:lnTo>
                  <a:lnTo>
                    <a:pt x="950" y="342"/>
                  </a:lnTo>
                  <a:lnTo>
                    <a:pt x="949" y="342"/>
                  </a:lnTo>
                  <a:lnTo>
                    <a:pt x="945" y="345"/>
                  </a:lnTo>
                  <a:lnTo>
                    <a:pt x="943" y="345"/>
                  </a:lnTo>
                  <a:lnTo>
                    <a:pt x="943" y="343"/>
                  </a:lnTo>
                  <a:lnTo>
                    <a:pt x="943" y="345"/>
                  </a:lnTo>
                  <a:lnTo>
                    <a:pt x="943" y="347"/>
                  </a:lnTo>
                  <a:lnTo>
                    <a:pt x="941" y="347"/>
                  </a:lnTo>
                  <a:lnTo>
                    <a:pt x="941" y="349"/>
                  </a:lnTo>
                  <a:lnTo>
                    <a:pt x="939" y="349"/>
                  </a:lnTo>
                  <a:lnTo>
                    <a:pt x="939" y="347"/>
                  </a:lnTo>
                  <a:lnTo>
                    <a:pt x="939" y="345"/>
                  </a:lnTo>
                  <a:lnTo>
                    <a:pt x="937" y="345"/>
                  </a:lnTo>
                  <a:lnTo>
                    <a:pt x="935" y="343"/>
                  </a:lnTo>
                  <a:lnTo>
                    <a:pt x="935" y="345"/>
                  </a:lnTo>
                  <a:lnTo>
                    <a:pt x="937" y="345"/>
                  </a:lnTo>
                  <a:lnTo>
                    <a:pt x="937" y="347"/>
                  </a:lnTo>
                  <a:lnTo>
                    <a:pt x="935" y="347"/>
                  </a:lnTo>
                  <a:lnTo>
                    <a:pt x="933" y="347"/>
                  </a:lnTo>
                  <a:lnTo>
                    <a:pt x="931" y="345"/>
                  </a:lnTo>
                  <a:lnTo>
                    <a:pt x="931" y="343"/>
                  </a:lnTo>
                  <a:lnTo>
                    <a:pt x="929" y="343"/>
                  </a:lnTo>
                  <a:lnTo>
                    <a:pt x="929" y="345"/>
                  </a:lnTo>
                  <a:lnTo>
                    <a:pt x="931" y="345"/>
                  </a:lnTo>
                  <a:lnTo>
                    <a:pt x="931" y="347"/>
                  </a:lnTo>
                  <a:lnTo>
                    <a:pt x="929" y="347"/>
                  </a:lnTo>
                  <a:lnTo>
                    <a:pt x="929" y="349"/>
                  </a:lnTo>
                  <a:lnTo>
                    <a:pt x="931" y="349"/>
                  </a:lnTo>
                  <a:lnTo>
                    <a:pt x="931" y="351"/>
                  </a:lnTo>
                  <a:lnTo>
                    <a:pt x="933" y="351"/>
                  </a:lnTo>
                  <a:lnTo>
                    <a:pt x="933" y="353"/>
                  </a:lnTo>
                  <a:lnTo>
                    <a:pt x="931" y="353"/>
                  </a:lnTo>
                  <a:lnTo>
                    <a:pt x="931" y="355"/>
                  </a:lnTo>
                  <a:lnTo>
                    <a:pt x="933" y="355"/>
                  </a:lnTo>
                  <a:lnTo>
                    <a:pt x="935" y="355"/>
                  </a:lnTo>
                  <a:lnTo>
                    <a:pt x="935" y="357"/>
                  </a:lnTo>
                  <a:lnTo>
                    <a:pt x="933" y="359"/>
                  </a:lnTo>
                  <a:lnTo>
                    <a:pt x="933" y="361"/>
                  </a:lnTo>
                  <a:lnTo>
                    <a:pt x="935" y="361"/>
                  </a:lnTo>
                  <a:lnTo>
                    <a:pt x="937" y="363"/>
                  </a:lnTo>
                  <a:lnTo>
                    <a:pt x="937" y="361"/>
                  </a:lnTo>
                  <a:lnTo>
                    <a:pt x="937" y="359"/>
                  </a:lnTo>
                  <a:lnTo>
                    <a:pt x="939" y="359"/>
                  </a:lnTo>
                  <a:lnTo>
                    <a:pt x="939" y="357"/>
                  </a:lnTo>
                  <a:lnTo>
                    <a:pt x="939" y="359"/>
                  </a:lnTo>
                  <a:lnTo>
                    <a:pt x="939" y="361"/>
                  </a:lnTo>
                  <a:lnTo>
                    <a:pt x="939" y="363"/>
                  </a:lnTo>
                  <a:lnTo>
                    <a:pt x="937" y="363"/>
                  </a:lnTo>
                  <a:lnTo>
                    <a:pt x="939" y="363"/>
                  </a:lnTo>
                  <a:lnTo>
                    <a:pt x="937" y="365"/>
                  </a:lnTo>
                  <a:lnTo>
                    <a:pt x="937" y="367"/>
                  </a:lnTo>
                  <a:lnTo>
                    <a:pt x="937" y="368"/>
                  </a:lnTo>
                  <a:lnTo>
                    <a:pt x="937" y="370"/>
                  </a:lnTo>
                  <a:lnTo>
                    <a:pt x="939" y="370"/>
                  </a:lnTo>
                  <a:lnTo>
                    <a:pt x="939" y="372"/>
                  </a:lnTo>
                  <a:lnTo>
                    <a:pt x="941" y="372"/>
                  </a:lnTo>
                  <a:lnTo>
                    <a:pt x="941" y="374"/>
                  </a:lnTo>
                  <a:lnTo>
                    <a:pt x="943" y="376"/>
                  </a:lnTo>
                  <a:lnTo>
                    <a:pt x="943" y="378"/>
                  </a:lnTo>
                  <a:lnTo>
                    <a:pt x="945" y="378"/>
                  </a:lnTo>
                  <a:lnTo>
                    <a:pt x="945" y="380"/>
                  </a:lnTo>
                  <a:lnTo>
                    <a:pt x="947" y="382"/>
                  </a:lnTo>
                  <a:lnTo>
                    <a:pt x="949" y="382"/>
                  </a:lnTo>
                  <a:lnTo>
                    <a:pt x="949" y="384"/>
                  </a:lnTo>
                  <a:lnTo>
                    <a:pt x="949" y="386"/>
                  </a:lnTo>
                  <a:lnTo>
                    <a:pt x="950" y="386"/>
                  </a:lnTo>
                  <a:lnTo>
                    <a:pt x="950" y="388"/>
                  </a:lnTo>
                  <a:lnTo>
                    <a:pt x="952" y="390"/>
                  </a:lnTo>
                  <a:lnTo>
                    <a:pt x="950" y="391"/>
                  </a:lnTo>
                  <a:lnTo>
                    <a:pt x="950" y="393"/>
                  </a:lnTo>
                  <a:lnTo>
                    <a:pt x="950" y="395"/>
                  </a:lnTo>
                  <a:lnTo>
                    <a:pt x="950" y="397"/>
                  </a:lnTo>
                  <a:lnTo>
                    <a:pt x="949" y="401"/>
                  </a:lnTo>
                  <a:lnTo>
                    <a:pt x="949" y="403"/>
                  </a:lnTo>
                  <a:lnTo>
                    <a:pt x="949" y="405"/>
                  </a:lnTo>
                  <a:lnTo>
                    <a:pt x="949" y="407"/>
                  </a:lnTo>
                  <a:lnTo>
                    <a:pt x="947" y="407"/>
                  </a:lnTo>
                  <a:lnTo>
                    <a:pt x="947" y="409"/>
                  </a:lnTo>
                  <a:lnTo>
                    <a:pt x="945" y="409"/>
                  </a:lnTo>
                  <a:lnTo>
                    <a:pt x="945" y="411"/>
                  </a:lnTo>
                  <a:lnTo>
                    <a:pt x="943" y="409"/>
                  </a:lnTo>
                  <a:lnTo>
                    <a:pt x="941" y="409"/>
                  </a:lnTo>
                  <a:lnTo>
                    <a:pt x="939" y="411"/>
                  </a:lnTo>
                  <a:lnTo>
                    <a:pt x="939" y="413"/>
                  </a:lnTo>
                  <a:lnTo>
                    <a:pt x="939" y="415"/>
                  </a:lnTo>
                  <a:lnTo>
                    <a:pt x="939" y="416"/>
                  </a:lnTo>
                  <a:lnTo>
                    <a:pt x="937" y="416"/>
                  </a:lnTo>
                  <a:lnTo>
                    <a:pt x="937" y="418"/>
                  </a:lnTo>
                  <a:lnTo>
                    <a:pt x="937" y="420"/>
                  </a:lnTo>
                  <a:lnTo>
                    <a:pt x="933" y="420"/>
                  </a:lnTo>
                  <a:lnTo>
                    <a:pt x="931" y="422"/>
                  </a:lnTo>
                  <a:lnTo>
                    <a:pt x="931" y="424"/>
                  </a:lnTo>
                  <a:lnTo>
                    <a:pt x="929" y="426"/>
                  </a:lnTo>
                  <a:lnTo>
                    <a:pt x="925" y="426"/>
                  </a:lnTo>
                  <a:lnTo>
                    <a:pt x="924" y="426"/>
                  </a:lnTo>
                  <a:lnTo>
                    <a:pt x="924" y="428"/>
                  </a:lnTo>
                  <a:lnTo>
                    <a:pt x="924" y="430"/>
                  </a:lnTo>
                  <a:lnTo>
                    <a:pt x="922" y="430"/>
                  </a:lnTo>
                  <a:lnTo>
                    <a:pt x="920" y="434"/>
                  </a:lnTo>
                  <a:lnTo>
                    <a:pt x="918" y="434"/>
                  </a:lnTo>
                  <a:lnTo>
                    <a:pt x="918" y="436"/>
                  </a:lnTo>
                  <a:lnTo>
                    <a:pt x="918" y="434"/>
                  </a:lnTo>
                  <a:lnTo>
                    <a:pt x="916" y="434"/>
                  </a:lnTo>
                  <a:lnTo>
                    <a:pt x="914" y="436"/>
                  </a:lnTo>
                  <a:lnTo>
                    <a:pt x="914" y="434"/>
                  </a:lnTo>
                  <a:lnTo>
                    <a:pt x="914" y="432"/>
                  </a:lnTo>
                  <a:lnTo>
                    <a:pt x="914" y="434"/>
                  </a:lnTo>
                  <a:lnTo>
                    <a:pt x="916" y="434"/>
                  </a:lnTo>
                  <a:lnTo>
                    <a:pt x="914" y="432"/>
                  </a:lnTo>
                  <a:lnTo>
                    <a:pt x="914" y="430"/>
                  </a:lnTo>
                  <a:lnTo>
                    <a:pt x="912" y="428"/>
                  </a:lnTo>
                  <a:lnTo>
                    <a:pt x="910" y="426"/>
                  </a:lnTo>
                  <a:lnTo>
                    <a:pt x="908" y="424"/>
                  </a:lnTo>
                  <a:lnTo>
                    <a:pt x="908" y="426"/>
                  </a:lnTo>
                  <a:lnTo>
                    <a:pt x="908" y="424"/>
                  </a:lnTo>
                  <a:lnTo>
                    <a:pt x="908" y="422"/>
                  </a:lnTo>
                  <a:lnTo>
                    <a:pt x="908" y="420"/>
                  </a:lnTo>
                  <a:lnTo>
                    <a:pt x="908" y="422"/>
                  </a:lnTo>
                  <a:lnTo>
                    <a:pt x="910" y="422"/>
                  </a:lnTo>
                  <a:lnTo>
                    <a:pt x="910" y="420"/>
                  </a:lnTo>
                  <a:lnTo>
                    <a:pt x="908" y="420"/>
                  </a:lnTo>
                  <a:lnTo>
                    <a:pt x="908" y="418"/>
                  </a:lnTo>
                  <a:lnTo>
                    <a:pt x="910" y="416"/>
                  </a:lnTo>
                  <a:lnTo>
                    <a:pt x="910" y="415"/>
                  </a:lnTo>
                  <a:lnTo>
                    <a:pt x="908" y="413"/>
                  </a:lnTo>
                  <a:lnTo>
                    <a:pt x="908" y="415"/>
                  </a:lnTo>
                  <a:lnTo>
                    <a:pt x="908" y="416"/>
                  </a:lnTo>
                  <a:lnTo>
                    <a:pt x="906" y="416"/>
                  </a:lnTo>
                  <a:lnTo>
                    <a:pt x="906" y="418"/>
                  </a:lnTo>
                  <a:lnTo>
                    <a:pt x="906" y="420"/>
                  </a:lnTo>
                  <a:lnTo>
                    <a:pt x="902" y="420"/>
                  </a:lnTo>
                  <a:lnTo>
                    <a:pt x="902" y="418"/>
                  </a:lnTo>
                  <a:lnTo>
                    <a:pt x="902" y="416"/>
                  </a:lnTo>
                  <a:lnTo>
                    <a:pt x="901" y="416"/>
                  </a:lnTo>
                  <a:lnTo>
                    <a:pt x="901" y="415"/>
                  </a:lnTo>
                  <a:lnTo>
                    <a:pt x="904" y="416"/>
                  </a:lnTo>
                  <a:lnTo>
                    <a:pt x="904" y="415"/>
                  </a:lnTo>
                  <a:lnTo>
                    <a:pt x="902" y="415"/>
                  </a:lnTo>
                  <a:lnTo>
                    <a:pt x="901" y="413"/>
                  </a:lnTo>
                  <a:lnTo>
                    <a:pt x="901" y="411"/>
                  </a:lnTo>
                  <a:lnTo>
                    <a:pt x="899" y="411"/>
                  </a:lnTo>
                  <a:lnTo>
                    <a:pt x="899" y="409"/>
                  </a:lnTo>
                  <a:lnTo>
                    <a:pt x="901" y="411"/>
                  </a:lnTo>
                  <a:lnTo>
                    <a:pt x="902" y="409"/>
                  </a:lnTo>
                  <a:lnTo>
                    <a:pt x="895" y="407"/>
                  </a:lnTo>
                  <a:lnTo>
                    <a:pt x="893" y="407"/>
                  </a:lnTo>
                  <a:lnTo>
                    <a:pt x="895" y="409"/>
                  </a:lnTo>
                  <a:lnTo>
                    <a:pt x="893" y="409"/>
                  </a:lnTo>
                  <a:lnTo>
                    <a:pt x="895" y="409"/>
                  </a:lnTo>
                  <a:lnTo>
                    <a:pt x="897" y="409"/>
                  </a:lnTo>
                  <a:lnTo>
                    <a:pt x="891" y="411"/>
                  </a:lnTo>
                  <a:lnTo>
                    <a:pt x="889" y="413"/>
                  </a:lnTo>
                  <a:lnTo>
                    <a:pt x="889" y="415"/>
                  </a:lnTo>
                  <a:lnTo>
                    <a:pt x="889" y="413"/>
                  </a:lnTo>
                  <a:lnTo>
                    <a:pt x="889" y="415"/>
                  </a:lnTo>
                  <a:lnTo>
                    <a:pt x="891" y="415"/>
                  </a:lnTo>
                  <a:lnTo>
                    <a:pt x="893" y="415"/>
                  </a:lnTo>
                  <a:lnTo>
                    <a:pt x="893" y="413"/>
                  </a:lnTo>
                  <a:lnTo>
                    <a:pt x="891" y="413"/>
                  </a:lnTo>
                  <a:lnTo>
                    <a:pt x="893" y="411"/>
                  </a:lnTo>
                  <a:lnTo>
                    <a:pt x="893" y="413"/>
                  </a:lnTo>
                  <a:lnTo>
                    <a:pt x="893" y="411"/>
                  </a:lnTo>
                  <a:lnTo>
                    <a:pt x="895" y="411"/>
                  </a:lnTo>
                  <a:lnTo>
                    <a:pt x="897" y="411"/>
                  </a:lnTo>
                  <a:lnTo>
                    <a:pt x="899" y="411"/>
                  </a:lnTo>
                  <a:lnTo>
                    <a:pt x="899" y="413"/>
                  </a:lnTo>
                  <a:lnTo>
                    <a:pt x="897" y="413"/>
                  </a:lnTo>
                  <a:lnTo>
                    <a:pt x="899" y="415"/>
                  </a:lnTo>
                  <a:lnTo>
                    <a:pt x="899" y="416"/>
                  </a:lnTo>
                  <a:lnTo>
                    <a:pt x="897" y="415"/>
                  </a:lnTo>
                  <a:lnTo>
                    <a:pt x="897" y="416"/>
                  </a:lnTo>
                  <a:lnTo>
                    <a:pt x="899" y="416"/>
                  </a:lnTo>
                  <a:lnTo>
                    <a:pt x="901" y="416"/>
                  </a:lnTo>
                  <a:lnTo>
                    <a:pt x="901" y="418"/>
                  </a:lnTo>
                  <a:lnTo>
                    <a:pt x="902" y="418"/>
                  </a:lnTo>
                  <a:lnTo>
                    <a:pt x="901" y="420"/>
                  </a:lnTo>
                  <a:lnTo>
                    <a:pt x="902" y="420"/>
                  </a:lnTo>
                  <a:lnTo>
                    <a:pt x="902" y="422"/>
                  </a:lnTo>
                  <a:lnTo>
                    <a:pt x="902" y="420"/>
                  </a:lnTo>
                  <a:lnTo>
                    <a:pt x="904" y="420"/>
                  </a:lnTo>
                  <a:lnTo>
                    <a:pt x="906" y="422"/>
                  </a:lnTo>
                  <a:lnTo>
                    <a:pt x="904" y="422"/>
                  </a:lnTo>
                  <a:lnTo>
                    <a:pt x="906" y="422"/>
                  </a:lnTo>
                  <a:lnTo>
                    <a:pt x="904" y="422"/>
                  </a:lnTo>
                  <a:lnTo>
                    <a:pt x="904" y="424"/>
                  </a:lnTo>
                  <a:lnTo>
                    <a:pt x="906" y="428"/>
                  </a:lnTo>
                  <a:lnTo>
                    <a:pt x="908" y="430"/>
                  </a:lnTo>
                  <a:lnTo>
                    <a:pt x="910" y="432"/>
                  </a:lnTo>
                  <a:lnTo>
                    <a:pt x="910" y="434"/>
                  </a:lnTo>
                  <a:lnTo>
                    <a:pt x="910" y="436"/>
                  </a:lnTo>
                  <a:lnTo>
                    <a:pt x="910" y="438"/>
                  </a:lnTo>
                  <a:lnTo>
                    <a:pt x="912" y="438"/>
                  </a:lnTo>
                  <a:lnTo>
                    <a:pt x="912" y="439"/>
                  </a:lnTo>
                  <a:lnTo>
                    <a:pt x="912" y="441"/>
                  </a:lnTo>
                  <a:lnTo>
                    <a:pt x="910" y="441"/>
                  </a:lnTo>
                  <a:lnTo>
                    <a:pt x="910" y="439"/>
                  </a:lnTo>
                  <a:lnTo>
                    <a:pt x="908" y="441"/>
                  </a:lnTo>
                  <a:lnTo>
                    <a:pt x="908" y="439"/>
                  </a:lnTo>
                  <a:lnTo>
                    <a:pt x="906" y="439"/>
                  </a:lnTo>
                  <a:lnTo>
                    <a:pt x="906" y="438"/>
                  </a:lnTo>
                  <a:lnTo>
                    <a:pt x="904" y="438"/>
                  </a:lnTo>
                  <a:lnTo>
                    <a:pt x="904" y="436"/>
                  </a:lnTo>
                  <a:lnTo>
                    <a:pt x="902" y="438"/>
                  </a:lnTo>
                  <a:lnTo>
                    <a:pt x="901" y="438"/>
                  </a:lnTo>
                  <a:lnTo>
                    <a:pt x="901" y="436"/>
                  </a:lnTo>
                  <a:lnTo>
                    <a:pt x="901" y="434"/>
                  </a:lnTo>
                  <a:lnTo>
                    <a:pt x="899" y="434"/>
                  </a:lnTo>
                  <a:lnTo>
                    <a:pt x="901" y="434"/>
                  </a:lnTo>
                  <a:lnTo>
                    <a:pt x="899" y="432"/>
                  </a:lnTo>
                  <a:lnTo>
                    <a:pt x="899" y="434"/>
                  </a:lnTo>
                  <a:lnTo>
                    <a:pt x="897" y="436"/>
                  </a:lnTo>
                  <a:lnTo>
                    <a:pt x="899" y="436"/>
                  </a:lnTo>
                  <a:lnTo>
                    <a:pt x="899" y="438"/>
                  </a:lnTo>
                  <a:lnTo>
                    <a:pt x="901" y="439"/>
                  </a:lnTo>
                  <a:lnTo>
                    <a:pt x="902" y="441"/>
                  </a:lnTo>
                  <a:lnTo>
                    <a:pt x="901" y="441"/>
                  </a:lnTo>
                  <a:lnTo>
                    <a:pt x="899" y="441"/>
                  </a:lnTo>
                  <a:lnTo>
                    <a:pt x="899" y="439"/>
                  </a:lnTo>
                  <a:lnTo>
                    <a:pt x="895" y="439"/>
                  </a:lnTo>
                  <a:lnTo>
                    <a:pt x="895" y="438"/>
                  </a:lnTo>
                  <a:lnTo>
                    <a:pt x="893" y="438"/>
                  </a:lnTo>
                  <a:lnTo>
                    <a:pt x="893" y="439"/>
                  </a:lnTo>
                  <a:lnTo>
                    <a:pt x="891" y="438"/>
                  </a:lnTo>
                  <a:lnTo>
                    <a:pt x="891" y="436"/>
                  </a:lnTo>
                  <a:lnTo>
                    <a:pt x="889" y="436"/>
                  </a:lnTo>
                  <a:lnTo>
                    <a:pt x="889" y="438"/>
                  </a:lnTo>
                  <a:lnTo>
                    <a:pt x="887" y="438"/>
                  </a:lnTo>
                  <a:lnTo>
                    <a:pt x="887" y="436"/>
                  </a:lnTo>
                  <a:lnTo>
                    <a:pt x="887" y="434"/>
                  </a:lnTo>
                  <a:lnTo>
                    <a:pt x="887" y="432"/>
                  </a:lnTo>
                  <a:lnTo>
                    <a:pt x="887" y="430"/>
                  </a:lnTo>
                  <a:lnTo>
                    <a:pt x="887" y="428"/>
                  </a:lnTo>
                  <a:lnTo>
                    <a:pt x="885" y="428"/>
                  </a:lnTo>
                  <a:lnTo>
                    <a:pt x="885" y="426"/>
                  </a:lnTo>
                  <a:lnTo>
                    <a:pt x="883" y="426"/>
                  </a:lnTo>
                  <a:lnTo>
                    <a:pt x="881" y="428"/>
                  </a:lnTo>
                  <a:lnTo>
                    <a:pt x="879" y="428"/>
                  </a:lnTo>
                  <a:lnTo>
                    <a:pt x="877" y="428"/>
                  </a:lnTo>
                  <a:lnTo>
                    <a:pt x="874" y="428"/>
                  </a:lnTo>
                  <a:lnTo>
                    <a:pt x="872" y="428"/>
                  </a:lnTo>
                  <a:lnTo>
                    <a:pt x="870" y="426"/>
                  </a:lnTo>
                  <a:lnTo>
                    <a:pt x="870" y="428"/>
                  </a:lnTo>
                  <a:lnTo>
                    <a:pt x="868" y="426"/>
                  </a:lnTo>
                  <a:lnTo>
                    <a:pt x="866" y="426"/>
                  </a:lnTo>
                  <a:lnTo>
                    <a:pt x="866" y="428"/>
                  </a:lnTo>
                  <a:lnTo>
                    <a:pt x="864" y="428"/>
                  </a:lnTo>
                  <a:lnTo>
                    <a:pt x="864" y="430"/>
                  </a:lnTo>
                  <a:lnTo>
                    <a:pt x="866" y="432"/>
                  </a:lnTo>
                  <a:lnTo>
                    <a:pt x="864" y="430"/>
                  </a:lnTo>
                  <a:lnTo>
                    <a:pt x="862" y="432"/>
                  </a:lnTo>
                  <a:lnTo>
                    <a:pt x="864" y="432"/>
                  </a:lnTo>
                  <a:lnTo>
                    <a:pt x="864" y="434"/>
                  </a:lnTo>
                  <a:lnTo>
                    <a:pt x="866" y="436"/>
                  </a:lnTo>
                  <a:lnTo>
                    <a:pt x="868" y="436"/>
                  </a:lnTo>
                  <a:lnTo>
                    <a:pt x="868" y="438"/>
                  </a:lnTo>
                  <a:lnTo>
                    <a:pt x="870" y="438"/>
                  </a:lnTo>
                  <a:lnTo>
                    <a:pt x="872" y="438"/>
                  </a:lnTo>
                  <a:lnTo>
                    <a:pt x="876" y="441"/>
                  </a:lnTo>
                  <a:lnTo>
                    <a:pt x="877" y="441"/>
                  </a:lnTo>
                  <a:lnTo>
                    <a:pt x="877" y="443"/>
                  </a:lnTo>
                  <a:lnTo>
                    <a:pt x="876" y="445"/>
                  </a:lnTo>
                  <a:lnTo>
                    <a:pt x="876" y="447"/>
                  </a:lnTo>
                  <a:lnTo>
                    <a:pt x="876" y="449"/>
                  </a:lnTo>
                  <a:lnTo>
                    <a:pt x="874" y="449"/>
                  </a:lnTo>
                  <a:lnTo>
                    <a:pt x="872" y="449"/>
                  </a:lnTo>
                  <a:lnTo>
                    <a:pt x="872" y="451"/>
                  </a:lnTo>
                  <a:lnTo>
                    <a:pt x="870" y="451"/>
                  </a:lnTo>
                  <a:lnTo>
                    <a:pt x="870" y="453"/>
                  </a:lnTo>
                  <a:lnTo>
                    <a:pt x="868" y="453"/>
                  </a:lnTo>
                  <a:lnTo>
                    <a:pt x="868" y="455"/>
                  </a:lnTo>
                  <a:lnTo>
                    <a:pt x="868" y="457"/>
                  </a:lnTo>
                  <a:lnTo>
                    <a:pt x="868" y="459"/>
                  </a:lnTo>
                  <a:lnTo>
                    <a:pt x="868" y="461"/>
                  </a:lnTo>
                  <a:lnTo>
                    <a:pt x="866" y="461"/>
                  </a:lnTo>
                  <a:lnTo>
                    <a:pt x="866" y="463"/>
                  </a:lnTo>
                  <a:lnTo>
                    <a:pt x="864" y="463"/>
                  </a:lnTo>
                  <a:lnTo>
                    <a:pt x="864" y="464"/>
                  </a:lnTo>
                  <a:lnTo>
                    <a:pt x="862" y="464"/>
                  </a:lnTo>
                  <a:lnTo>
                    <a:pt x="862" y="466"/>
                  </a:lnTo>
                  <a:lnTo>
                    <a:pt x="860" y="466"/>
                  </a:lnTo>
                  <a:lnTo>
                    <a:pt x="860" y="468"/>
                  </a:lnTo>
                  <a:lnTo>
                    <a:pt x="858" y="468"/>
                  </a:lnTo>
                  <a:lnTo>
                    <a:pt x="858" y="470"/>
                  </a:lnTo>
                  <a:lnTo>
                    <a:pt x="858" y="472"/>
                  </a:lnTo>
                  <a:lnTo>
                    <a:pt x="856" y="472"/>
                  </a:lnTo>
                  <a:lnTo>
                    <a:pt x="856" y="474"/>
                  </a:lnTo>
                  <a:lnTo>
                    <a:pt x="854" y="474"/>
                  </a:lnTo>
                  <a:lnTo>
                    <a:pt x="849" y="474"/>
                  </a:lnTo>
                  <a:lnTo>
                    <a:pt x="845" y="474"/>
                  </a:lnTo>
                  <a:lnTo>
                    <a:pt x="843" y="474"/>
                  </a:lnTo>
                  <a:lnTo>
                    <a:pt x="841" y="472"/>
                  </a:lnTo>
                  <a:lnTo>
                    <a:pt x="841" y="470"/>
                  </a:lnTo>
                  <a:lnTo>
                    <a:pt x="839" y="470"/>
                  </a:lnTo>
                  <a:lnTo>
                    <a:pt x="839" y="468"/>
                  </a:lnTo>
                  <a:lnTo>
                    <a:pt x="837" y="466"/>
                  </a:lnTo>
                  <a:lnTo>
                    <a:pt x="835" y="464"/>
                  </a:lnTo>
                  <a:lnTo>
                    <a:pt x="833" y="464"/>
                  </a:lnTo>
                  <a:lnTo>
                    <a:pt x="833" y="463"/>
                  </a:lnTo>
                  <a:lnTo>
                    <a:pt x="831" y="463"/>
                  </a:lnTo>
                  <a:lnTo>
                    <a:pt x="835" y="463"/>
                  </a:lnTo>
                  <a:lnTo>
                    <a:pt x="837" y="463"/>
                  </a:lnTo>
                  <a:lnTo>
                    <a:pt x="831" y="461"/>
                  </a:lnTo>
                  <a:lnTo>
                    <a:pt x="829" y="461"/>
                  </a:lnTo>
                  <a:lnTo>
                    <a:pt x="828" y="461"/>
                  </a:lnTo>
                  <a:lnTo>
                    <a:pt x="828" y="459"/>
                  </a:lnTo>
                  <a:lnTo>
                    <a:pt x="826" y="459"/>
                  </a:lnTo>
                  <a:lnTo>
                    <a:pt x="826" y="457"/>
                  </a:lnTo>
                  <a:lnTo>
                    <a:pt x="824" y="457"/>
                  </a:lnTo>
                  <a:lnTo>
                    <a:pt x="824" y="455"/>
                  </a:lnTo>
                  <a:lnTo>
                    <a:pt x="822" y="455"/>
                  </a:lnTo>
                  <a:lnTo>
                    <a:pt x="822" y="453"/>
                  </a:lnTo>
                  <a:lnTo>
                    <a:pt x="820" y="453"/>
                  </a:lnTo>
                  <a:lnTo>
                    <a:pt x="820" y="455"/>
                  </a:lnTo>
                  <a:lnTo>
                    <a:pt x="820" y="453"/>
                  </a:lnTo>
                  <a:lnTo>
                    <a:pt x="818" y="451"/>
                  </a:lnTo>
                  <a:lnTo>
                    <a:pt x="816" y="451"/>
                  </a:lnTo>
                  <a:lnTo>
                    <a:pt x="812" y="451"/>
                  </a:lnTo>
                  <a:lnTo>
                    <a:pt x="816" y="453"/>
                  </a:lnTo>
                  <a:lnTo>
                    <a:pt x="816" y="455"/>
                  </a:lnTo>
                  <a:lnTo>
                    <a:pt x="814" y="455"/>
                  </a:lnTo>
                  <a:lnTo>
                    <a:pt x="814" y="453"/>
                  </a:lnTo>
                  <a:lnTo>
                    <a:pt x="812" y="453"/>
                  </a:lnTo>
                  <a:lnTo>
                    <a:pt x="810" y="453"/>
                  </a:lnTo>
                  <a:lnTo>
                    <a:pt x="808" y="455"/>
                  </a:lnTo>
                  <a:lnTo>
                    <a:pt x="806" y="455"/>
                  </a:lnTo>
                  <a:lnTo>
                    <a:pt x="805" y="453"/>
                  </a:lnTo>
                  <a:lnTo>
                    <a:pt x="806" y="453"/>
                  </a:lnTo>
                  <a:lnTo>
                    <a:pt x="808" y="453"/>
                  </a:lnTo>
                  <a:lnTo>
                    <a:pt x="808" y="451"/>
                  </a:lnTo>
                  <a:lnTo>
                    <a:pt x="806" y="453"/>
                  </a:lnTo>
                  <a:lnTo>
                    <a:pt x="801" y="451"/>
                  </a:lnTo>
                  <a:lnTo>
                    <a:pt x="795" y="451"/>
                  </a:lnTo>
                  <a:lnTo>
                    <a:pt x="793" y="451"/>
                  </a:lnTo>
                  <a:lnTo>
                    <a:pt x="791" y="449"/>
                  </a:lnTo>
                  <a:lnTo>
                    <a:pt x="791" y="451"/>
                  </a:lnTo>
                  <a:lnTo>
                    <a:pt x="789" y="451"/>
                  </a:lnTo>
                  <a:lnTo>
                    <a:pt x="795" y="455"/>
                  </a:lnTo>
                  <a:lnTo>
                    <a:pt x="795" y="457"/>
                  </a:lnTo>
                  <a:lnTo>
                    <a:pt x="797" y="455"/>
                  </a:lnTo>
                  <a:lnTo>
                    <a:pt x="795" y="455"/>
                  </a:lnTo>
                  <a:lnTo>
                    <a:pt x="795" y="453"/>
                  </a:lnTo>
                  <a:lnTo>
                    <a:pt x="795" y="451"/>
                  </a:lnTo>
                  <a:lnTo>
                    <a:pt x="797" y="451"/>
                  </a:lnTo>
                  <a:lnTo>
                    <a:pt x="799" y="453"/>
                  </a:lnTo>
                  <a:lnTo>
                    <a:pt x="801" y="453"/>
                  </a:lnTo>
                  <a:lnTo>
                    <a:pt x="805" y="453"/>
                  </a:lnTo>
                  <a:lnTo>
                    <a:pt x="806" y="455"/>
                  </a:lnTo>
                  <a:lnTo>
                    <a:pt x="810" y="455"/>
                  </a:lnTo>
                  <a:lnTo>
                    <a:pt x="812" y="457"/>
                  </a:lnTo>
                  <a:lnTo>
                    <a:pt x="814" y="459"/>
                  </a:lnTo>
                  <a:lnTo>
                    <a:pt x="816" y="459"/>
                  </a:lnTo>
                  <a:lnTo>
                    <a:pt x="818" y="461"/>
                  </a:lnTo>
                  <a:lnTo>
                    <a:pt x="818" y="463"/>
                  </a:lnTo>
                  <a:lnTo>
                    <a:pt x="820" y="463"/>
                  </a:lnTo>
                  <a:lnTo>
                    <a:pt x="820" y="464"/>
                  </a:lnTo>
                  <a:lnTo>
                    <a:pt x="822" y="464"/>
                  </a:lnTo>
                  <a:lnTo>
                    <a:pt x="822" y="466"/>
                  </a:lnTo>
                  <a:lnTo>
                    <a:pt x="822" y="468"/>
                  </a:lnTo>
                  <a:lnTo>
                    <a:pt x="824" y="470"/>
                  </a:lnTo>
                  <a:lnTo>
                    <a:pt x="826" y="470"/>
                  </a:lnTo>
                  <a:lnTo>
                    <a:pt x="826" y="472"/>
                  </a:lnTo>
                  <a:lnTo>
                    <a:pt x="828" y="474"/>
                  </a:lnTo>
                  <a:lnTo>
                    <a:pt x="829" y="474"/>
                  </a:lnTo>
                  <a:lnTo>
                    <a:pt x="833" y="476"/>
                  </a:lnTo>
                  <a:lnTo>
                    <a:pt x="835" y="476"/>
                  </a:lnTo>
                  <a:lnTo>
                    <a:pt x="843" y="476"/>
                  </a:lnTo>
                  <a:lnTo>
                    <a:pt x="845" y="476"/>
                  </a:lnTo>
                  <a:lnTo>
                    <a:pt x="847" y="476"/>
                  </a:lnTo>
                  <a:lnTo>
                    <a:pt x="849" y="476"/>
                  </a:lnTo>
                  <a:lnTo>
                    <a:pt x="851" y="476"/>
                  </a:lnTo>
                  <a:lnTo>
                    <a:pt x="854" y="476"/>
                  </a:lnTo>
                  <a:lnTo>
                    <a:pt x="858" y="478"/>
                  </a:lnTo>
                  <a:lnTo>
                    <a:pt x="860" y="478"/>
                  </a:lnTo>
                  <a:lnTo>
                    <a:pt x="858" y="480"/>
                  </a:lnTo>
                  <a:lnTo>
                    <a:pt x="860" y="480"/>
                  </a:lnTo>
                  <a:lnTo>
                    <a:pt x="860" y="482"/>
                  </a:lnTo>
                  <a:lnTo>
                    <a:pt x="860" y="484"/>
                  </a:lnTo>
                  <a:lnTo>
                    <a:pt x="860" y="486"/>
                  </a:lnTo>
                  <a:lnTo>
                    <a:pt x="858" y="486"/>
                  </a:lnTo>
                  <a:lnTo>
                    <a:pt x="858" y="487"/>
                  </a:lnTo>
                  <a:lnTo>
                    <a:pt x="858" y="489"/>
                  </a:lnTo>
                  <a:lnTo>
                    <a:pt x="856" y="489"/>
                  </a:lnTo>
                  <a:lnTo>
                    <a:pt x="856" y="491"/>
                  </a:lnTo>
                  <a:lnTo>
                    <a:pt x="856" y="493"/>
                  </a:lnTo>
                  <a:lnTo>
                    <a:pt x="854" y="493"/>
                  </a:lnTo>
                  <a:lnTo>
                    <a:pt x="854" y="495"/>
                  </a:lnTo>
                  <a:lnTo>
                    <a:pt x="854" y="497"/>
                  </a:lnTo>
                  <a:lnTo>
                    <a:pt x="853" y="497"/>
                  </a:lnTo>
                  <a:lnTo>
                    <a:pt x="851" y="497"/>
                  </a:lnTo>
                  <a:lnTo>
                    <a:pt x="851" y="499"/>
                  </a:lnTo>
                  <a:lnTo>
                    <a:pt x="853" y="499"/>
                  </a:lnTo>
                  <a:lnTo>
                    <a:pt x="853" y="501"/>
                  </a:lnTo>
                  <a:lnTo>
                    <a:pt x="851" y="501"/>
                  </a:lnTo>
                  <a:lnTo>
                    <a:pt x="851" y="503"/>
                  </a:lnTo>
                  <a:lnTo>
                    <a:pt x="849" y="505"/>
                  </a:lnTo>
                  <a:lnTo>
                    <a:pt x="847" y="505"/>
                  </a:lnTo>
                  <a:lnTo>
                    <a:pt x="847" y="507"/>
                  </a:lnTo>
                  <a:lnTo>
                    <a:pt x="847" y="509"/>
                  </a:lnTo>
                  <a:lnTo>
                    <a:pt x="847" y="510"/>
                  </a:lnTo>
                  <a:lnTo>
                    <a:pt x="845" y="512"/>
                  </a:lnTo>
                  <a:lnTo>
                    <a:pt x="843" y="514"/>
                  </a:lnTo>
                  <a:lnTo>
                    <a:pt x="845" y="516"/>
                  </a:lnTo>
                  <a:lnTo>
                    <a:pt x="843" y="516"/>
                  </a:lnTo>
                  <a:lnTo>
                    <a:pt x="843" y="518"/>
                  </a:lnTo>
                  <a:lnTo>
                    <a:pt x="841" y="518"/>
                  </a:lnTo>
                  <a:lnTo>
                    <a:pt x="839" y="520"/>
                  </a:lnTo>
                  <a:lnTo>
                    <a:pt x="837" y="522"/>
                  </a:lnTo>
                  <a:lnTo>
                    <a:pt x="835" y="522"/>
                  </a:lnTo>
                  <a:lnTo>
                    <a:pt x="835" y="524"/>
                  </a:lnTo>
                  <a:lnTo>
                    <a:pt x="833" y="524"/>
                  </a:lnTo>
                  <a:lnTo>
                    <a:pt x="831" y="524"/>
                  </a:lnTo>
                  <a:lnTo>
                    <a:pt x="829" y="524"/>
                  </a:lnTo>
                  <a:lnTo>
                    <a:pt x="828" y="524"/>
                  </a:lnTo>
                  <a:lnTo>
                    <a:pt x="828" y="522"/>
                  </a:lnTo>
                  <a:lnTo>
                    <a:pt x="826" y="522"/>
                  </a:lnTo>
                  <a:lnTo>
                    <a:pt x="826" y="520"/>
                  </a:lnTo>
                  <a:lnTo>
                    <a:pt x="826" y="518"/>
                  </a:lnTo>
                  <a:lnTo>
                    <a:pt x="824" y="518"/>
                  </a:lnTo>
                  <a:lnTo>
                    <a:pt x="824" y="520"/>
                  </a:lnTo>
                  <a:lnTo>
                    <a:pt x="826" y="522"/>
                  </a:lnTo>
                  <a:lnTo>
                    <a:pt x="826" y="524"/>
                  </a:lnTo>
                  <a:lnTo>
                    <a:pt x="826" y="526"/>
                  </a:lnTo>
                  <a:lnTo>
                    <a:pt x="828" y="526"/>
                  </a:lnTo>
                  <a:lnTo>
                    <a:pt x="826" y="526"/>
                  </a:lnTo>
                  <a:lnTo>
                    <a:pt x="826" y="524"/>
                  </a:lnTo>
                  <a:lnTo>
                    <a:pt x="824" y="524"/>
                  </a:lnTo>
                  <a:lnTo>
                    <a:pt x="824" y="526"/>
                  </a:lnTo>
                  <a:lnTo>
                    <a:pt x="824" y="524"/>
                  </a:lnTo>
                  <a:lnTo>
                    <a:pt x="822" y="524"/>
                  </a:lnTo>
                  <a:lnTo>
                    <a:pt x="822" y="522"/>
                  </a:lnTo>
                  <a:lnTo>
                    <a:pt x="822" y="524"/>
                  </a:lnTo>
                  <a:lnTo>
                    <a:pt x="820" y="522"/>
                  </a:lnTo>
                  <a:lnTo>
                    <a:pt x="820" y="520"/>
                  </a:lnTo>
                  <a:lnTo>
                    <a:pt x="820" y="522"/>
                  </a:lnTo>
                  <a:lnTo>
                    <a:pt x="820" y="524"/>
                  </a:lnTo>
                  <a:lnTo>
                    <a:pt x="820" y="526"/>
                  </a:lnTo>
                  <a:lnTo>
                    <a:pt x="820" y="524"/>
                  </a:lnTo>
                  <a:lnTo>
                    <a:pt x="818" y="524"/>
                  </a:lnTo>
                  <a:lnTo>
                    <a:pt x="818" y="522"/>
                  </a:lnTo>
                  <a:lnTo>
                    <a:pt x="818" y="520"/>
                  </a:lnTo>
                  <a:lnTo>
                    <a:pt x="816" y="522"/>
                  </a:lnTo>
                  <a:lnTo>
                    <a:pt x="814" y="520"/>
                  </a:lnTo>
                  <a:lnTo>
                    <a:pt x="816" y="520"/>
                  </a:lnTo>
                  <a:lnTo>
                    <a:pt x="816" y="518"/>
                  </a:lnTo>
                  <a:lnTo>
                    <a:pt x="816" y="516"/>
                  </a:lnTo>
                  <a:lnTo>
                    <a:pt x="816" y="514"/>
                  </a:lnTo>
                  <a:lnTo>
                    <a:pt x="816" y="516"/>
                  </a:lnTo>
                  <a:lnTo>
                    <a:pt x="814" y="516"/>
                  </a:lnTo>
                  <a:lnTo>
                    <a:pt x="814" y="518"/>
                  </a:lnTo>
                  <a:lnTo>
                    <a:pt x="812" y="518"/>
                  </a:lnTo>
                  <a:lnTo>
                    <a:pt x="810" y="518"/>
                  </a:lnTo>
                  <a:lnTo>
                    <a:pt x="810" y="520"/>
                  </a:lnTo>
                  <a:lnTo>
                    <a:pt x="812" y="520"/>
                  </a:lnTo>
                  <a:lnTo>
                    <a:pt x="814" y="520"/>
                  </a:lnTo>
                  <a:lnTo>
                    <a:pt x="812" y="520"/>
                  </a:lnTo>
                  <a:lnTo>
                    <a:pt x="812" y="522"/>
                  </a:lnTo>
                  <a:lnTo>
                    <a:pt x="814" y="522"/>
                  </a:lnTo>
                  <a:lnTo>
                    <a:pt x="814" y="524"/>
                  </a:lnTo>
                  <a:lnTo>
                    <a:pt x="816" y="526"/>
                  </a:lnTo>
                  <a:lnTo>
                    <a:pt x="814" y="526"/>
                  </a:lnTo>
                  <a:lnTo>
                    <a:pt x="812" y="526"/>
                  </a:lnTo>
                  <a:lnTo>
                    <a:pt x="812" y="528"/>
                  </a:lnTo>
                  <a:lnTo>
                    <a:pt x="812" y="526"/>
                  </a:lnTo>
                  <a:lnTo>
                    <a:pt x="812" y="524"/>
                  </a:lnTo>
                  <a:lnTo>
                    <a:pt x="812" y="526"/>
                  </a:lnTo>
                  <a:lnTo>
                    <a:pt x="810" y="526"/>
                  </a:lnTo>
                  <a:lnTo>
                    <a:pt x="810" y="524"/>
                  </a:lnTo>
                  <a:lnTo>
                    <a:pt x="808" y="524"/>
                  </a:lnTo>
                  <a:lnTo>
                    <a:pt x="810" y="526"/>
                  </a:lnTo>
                  <a:lnTo>
                    <a:pt x="810" y="528"/>
                  </a:lnTo>
                  <a:lnTo>
                    <a:pt x="812" y="530"/>
                  </a:lnTo>
                  <a:lnTo>
                    <a:pt x="812" y="532"/>
                  </a:lnTo>
                  <a:lnTo>
                    <a:pt x="810" y="532"/>
                  </a:lnTo>
                  <a:lnTo>
                    <a:pt x="810" y="534"/>
                  </a:lnTo>
                  <a:lnTo>
                    <a:pt x="810" y="535"/>
                  </a:lnTo>
                  <a:lnTo>
                    <a:pt x="810" y="537"/>
                  </a:lnTo>
                  <a:lnTo>
                    <a:pt x="808" y="537"/>
                  </a:lnTo>
                  <a:lnTo>
                    <a:pt x="806" y="537"/>
                  </a:lnTo>
                  <a:lnTo>
                    <a:pt x="808" y="537"/>
                  </a:lnTo>
                  <a:lnTo>
                    <a:pt x="806" y="537"/>
                  </a:lnTo>
                  <a:lnTo>
                    <a:pt x="805" y="537"/>
                  </a:lnTo>
                  <a:lnTo>
                    <a:pt x="805" y="535"/>
                  </a:lnTo>
                  <a:lnTo>
                    <a:pt x="803" y="535"/>
                  </a:lnTo>
                  <a:lnTo>
                    <a:pt x="805" y="535"/>
                  </a:lnTo>
                  <a:lnTo>
                    <a:pt x="803" y="535"/>
                  </a:lnTo>
                  <a:lnTo>
                    <a:pt x="801" y="535"/>
                  </a:lnTo>
                  <a:lnTo>
                    <a:pt x="803" y="535"/>
                  </a:lnTo>
                  <a:lnTo>
                    <a:pt x="803" y="537"/>
                  </a:lnTo>
                  <a:lnTo>
                    <a:pt x="803" y="539"/>
                  </a:lnTo>
                  <a:lnTo>
                    <a:pt x="803" y="537"/>
                  </a:lnTo>
                  <a:lnTo>
                    <a:pt x="801" y="537"/>
                  </a:lnTo>
                  <a:lnTo>
                    <a:pt x="801" y="539"/>
                  </a:lnTo>
                  <a:lnTo>
                    <a:pt x="797" y="539"/>
                  </a:lnTo>
                  <a:lnTo>
                    <a:pt x="795" y="537"/>
                  </a:lnTo>
                  <a:lnTo>
                    <a:pt x="793" y="537"/>
                  </a:lnTo>
                  <a:lnTo>
                    <a:pt x="791" y="537"/>
                  </a:lnTo>
                  <a:lnTo>
                    <a:pt x="791" y="535"/>
                  </a:lnTo>
                  <a:lnTo>
                    <a:pt x="789" y="535"/>
                  </a:lnTo>
                  <a:lnTo>
                    <a:pt x="791" y="535"/>
                  </a:lnTo>
                  <a:lnTo>
                    <a:pt x="787" y="534"/>
                  </a:lnTo>
                  <a:lnTo>
                    <a:pt x="785" y="534"/>
                  </a:lnTo>
                  <a:lnTo>
                    <a:pt x="785" y="532"/>
                  </a:lnTo>
                  <a:lnTo>
                    <a:pt x="785" y="534"/>
                  </a:lnTo>
                  <a:lnTo>
                    <a:pt x="783" y="534"/>
                  </a:lnTo>
                  <a:lnTo>
                    <a:pt x="781" y="534"/>
                  </a:lnTo>
                  <a:lnTo>
                    <a:pt x="780" y="532"/>
                  </a:lnTo>
                  <a:lnTo>
                    <a:pt x="781" y="532"/>
                  </a:lnTo>
                  <a:lnTo>
                    <a:pt x="781" y="530"/>
                  </a:lnTo>
                  <a:lnTo>
                    <a:pt x="780" y="530"/>
                  </a:lnTo>
                  <a:lnTo>
                    <a:pt x="780" y="532"/>
                  </a:lnTo>
                  <a:lnTo>
                    <a:pt x="780" y="534"/>
                  </a:lnTo>
                  <a:lnTo>
                    <a:pt x="778" y="534"/>
                  </a:lnTo>
                  <a:lnTo>
                    <a:pt x="778" y="532"/>
                  </a:lnTo>
                  <a:lnTo>
                    <a:pt x="776" y="532"/>
                  </a:lnTo>
                  <a:lnTo>
                    <a:pt x="774" y="532"/>
                  </a:lnTo>
                  <a:lnTo>
                    <a:pt x="774" y="530"/>
                  </a:lnTo>
                  <a:lnTo>
                    <a:pt x="772" y="530"/>
                  </a:lnTo>
                  <a:lnTo>
                    <a:pt x="768" y="530"/>
                  </a:lnTo>
                  <a:lnTo>
                    <a:pt x="768" y="528"/>
                  </a:lnTo>
                  <a:lnTo>
                    <a:pt x="766" y="528"/>
                  </a:lnTo>
                  <a:lnTo>
                    <a:pt x="766" y="526"/>
                  </a:lnTo>
                  <a:lnTo>
                    <a:pt x="764" y="526"/>
                  </a:lnTo>
                  <a:lnTo>
                    <a:pt x="762" y="526"/>
                  </a:lnTo>
                  <a:lnTo>
                    <a:pt x="762" y="524"/>
                  </a:lnTo>
                  <a:lnTo>
                    <a:pt x="760" y="524"/>
                  </a:lnTo>
                  <a:lnTo>
                    <a:pt x="758" y="524"/>
                  </a:lnTo>
                  <a:lnTo>
                    <a:pt x="757" y="524"/>
                  </a:lnTo>
                  <a:lnTo>
                    <a:pt x="757" y="522"/>
                  </a:lnTo>
                  <a:lnTo>
                    <a:pt x="755" y="520"/>
                  </a:lnTo>
                  <a:lnTo>
                    <a:pt x="755" y="518"/>
                  </a:lnTo>
                  <a:lnTo>
                    <a:pt x="753" y="518"/>
                  </a:lnTo>
                  <a:lnTo>
                    <a:pt x="753" y="516"/>
                  </a:lnTo>
                  <a:lnTo>
                    <a:pt x="753" y="518"/>
                  </a:lnTo>
                  <a:lnTo>
                    <a:pt x="755" y="518"/>
                  </a:lnTo>
                  <a:lnTo>
                    <a:pt x="755" y="520"/>
                  </a:lnTo>
                  <a:lnTo>
                    <a:pt x="755" y="522"/>
                  </a:lnTo>
                  <a:lnTo>
                    <a:pt x="757" y="522"/>
                  </a:lnTo>
                  <a:lnTo>
                    <a:pt x="757" y="524"/>
                  </a:lnTo>
                  <a:lnTo>
                    <a:pt x="755" y="524"/>
                  </a:lnTo>
                  <a:lnTo>
                    <a:pt x="757" y="524"/>
                  </a:lnTo>
                  <a:lnTo>
                    <a:pt x="755" y="524"/>
                  </a:lnTo>
                  <a:lnTo>
                    <a:pt x="753" y="524"/>
                  </a:lnTo>
                  <a:lnTo>
                    <a:pt x="753" y="526"/>
                  </a:lnTo>
                  <a:lnTo>
                    <a:pt x="755" y="528"/>
                  </a:lnTo>
                  <a:lnTo>
                    <a:pt x="757" y="530"/>
                  </a:lnTo>
                  <a:lnTo>
                    <a:pt x="758" y="530"/>
                  </a:lnTo>
                  <a:lnTo>
                    <a:pt x="760" y="530"/>
                  </a:lnTo>
                  <a:lnTo>
                    <a:pt x="758" y="528"/>
                  </a:lnTo>
                  <a:lnTo>
                    <a:pt x="757" y="526"/>
                  </a:lnTo>
                  <a:lnTo>
                    <a:pt x="758" y="526"/>
                  </a:lnTo>
                  <a:lnTo>
                    <a:pt x="757" y="526"/>
                  </a:lnTo>
                  <a:lnTo>
                    <a:pt x="758" y="524"/>
                  </a:lnTo>
                  <a:lnTo>
                    <a:pt x="758" y="526"/>
                  </a:lnTo>
                  <a:lnTo>
                    <a:pt x="760" y="528"/>
                  </a:lnTo>
                  <a:lnTo>
                    <a:pt x="762" y="528"/>
                  </a:lnTo>
                  <a:lnTo>
                    <a:pt x="764" y="528"/>
                  </a:lnTo>
                  <a:lnTo>
                    <a:pt x="766" y="530"/>
                  </a:lnTo>
                  <a:lnTo>
                    <a:pt x="768" y="530"/>
                  </a:lnTo>
                  <a:lnTo>
                    <a:pt x="770" y="532"/>
                  </a:lnTo>
                  <a:lnTo>
                    <a:pt x="772" y="532"/>
                  </a:lnTo>
                  <a:lnTo>
                    <a:pt x="772" y="530"/>
                  </a:lnTo>
                  <a:lnTo>
                    <a:pt x="774" y="532"/>
                  </a:lnTo>
                  <a:lnTo>
                    <a:pt x="774" y="534"/>
                  </a:lnTo>
                  <a:lnTo>
                    <a:pt x="776" y="534"/>
                  </a:lnTo>
                  <a:lnTo>
                    <a:pt x="778" y="534"/>
                  </a:lnTo>
                  <a:lnTo>
                    <a:pt x="780" y="535"/>
                  </a:lnTo>
                  <a:lnTo>
                    <a:pt x="778" y="535"/>
                  </a:lnTo>
                  <a:lnTo>
                    <a:pt x="778" y="537"/>
                  </a:lnTo>
                  <a:lnTo>
                    <a:pt x="776" y="537"/>
                  </a:lnTo>
                  <a:lnTo>
                    <a:pt x="776" y="535"/>
                  </a:lnTo>
                  <a:lnTo>
                    <a:pt x="776" y="537"/>
                  </a:lnTo>
                  <a:lnTo>
                    <a:pt x="774" y="537"/>
                  </a:lnTo>
                  <a:lnTo>
                    <a:pt x="774" y="539"/>
                  </a:lnTo>
                  <a:lnTo>
                    <a:pt x="772" y="539"/>
                  </a:lnTo>
                  <a:lnTo>
                    <a:pt x="774" y="541"/>
                  </a:lnTo>
                  <a:lnTo>
                    <a:pt x="774" y="539"/>
                  </a:lnTo>
                  <a:lnTo>
                    <a:pt x="776" y="539"/>
                  </a:lnTo>
                  <a:lnTo>
                    <a:pt x="776" y="541"/>
                  </a:lnTo>
                  <a:lnTo>
                    <a:pt x="778" y="539"/>
                  </a:lnTo>
                  <a:lnTo>
                    <a:pt x="778" y="537"/>
                  </a:lnTo>
                  <a:lnTo>
                    <a:pt x="780" y="537"/>
                  </a:lnTo>
                  <a:lnTo>
                    <a:pt x="781" y="535"/>
                  </a:lnTo>
                  <a:lnTo>
                    <a:pt x="783" y="534"/>
                  </a:lnTo>
                  <a:lnTo>
                    <a:pt x="785" y="535"/>
                  </a:lnTo>
                  <a:lnTo>
                    <a:pt x="787" y="537"/>
                  </a:lnTo>
                  <a:lnTo>
                    <a:pt x="787" y="539"/>
                  </a:lnTo>
                  <a:lnTo>
                    <a:pt x="789" y="539"/>
                  </a:lnTo>
                  <a:lnTo>
                    <a:pt x="789" y="541"/>
                  </a:lnTo>
                  <a:lnTo>
                    <a:pt x="791" y="541"/>
                  </a:lnTo>
                  <a:lnTo>
                    <a:pt x="789" y="541"/>
                  </a:lnTo>
                  <a:lnTo>
                    <a:pt x="789" y="543"/>
                  </a:lnTo>
                  <a:lnTo>
                    <a:pt x="791" y="543"/>
                  </a:lnTo>
                  <a:lnTo>
                    <a:pt x="791" y="541"/>
                  </a:lnTo>
                  <a:lnTo>
                    <a:pt x="793" y="541"/>
                  </a:lnTo>
                  <a:lnTo>
                    <a:pt x="793" y="543"/>
                  </a:lnTo>
                  <a:lnTo>
                    <a:pt x="795" y="543"/>
                  </a:lnTo>
                  <a:lnTo>
                    <a:pt x="797" y="543"/>
                  </a:lnTo>
                  <a:lnTo>
                    <a:pt x="797" y="545"/>
                  </a:lnTo>
                  <a:lnTo>
                    <a:pt x="799" y="545"/>
                  </a:lnTo>
                  <a:lnTo>
                    <a:pt x="797" y="545"/>
                  </a:lnTo>
                  <a:lnTo>
                    <a:pt x="799" y="545"/>
                  </a:lnTo>
                  <a:lnTo>
                    <a:pt x="799" y="547"/>
                  </a:lnTo>
                  <a:lnTo>
                    <a:pt x="801" y="547"/>
                  </a:lnTo>
                  <a:lnTo>
                    <a:pt x="801" y="549"/>
                  </a:lnTo>
                  <a:lnTo>
                    <a:pt x="801" y="551"/>
                  </a:lnTo>
                  <a:lnTo>
                    <a:pt x="801" y="553"/>
                  </a:lnTo>
                  <a:lnTo>
                    <a:pt x="801" y="555"/>
                  </a:lnTo>
                  <a:lnTo>
                    <a:pt x="803" y="557"/>
                  </a:lnTo>
                  <a:lnTo>
                    <a:pt x="801" y="557"/>
                  </a:lnTo>
                  <a:lnTo>
                    <a:pt x="803" y="557"/>
                  </a:lnTo>
                  <a:lnTo>
                    <a:pt x="803" y="558"/>
                  </a:lnTo>
                  <a:lnTo>
                    <a:pt x="801" y="558"/>
                  </a:lnTo>
                  <a:lnTo>
                    <a:pt x="801" y="560"/>
                  </a:lnTo>
                  <a:lnTo>
                    <a:pt x="799" y="560"/>
                  </a:lnTo>
                  <a:lnTo>
                    <a:pt x="801" y="560"/>
                  </a:lnTo>
                  <a:lnTo>
                    <a:pt x="799" y="562"/>
                  </a:lnTo>
                  <a:lnTo>
                    <a:pt x="795" y="560"/>
                  </a:lnTo>
                  <a:lnTo>
                    <a:pt x="795" y="562"/>
                  </a:lnTo>
                  <a:lnTo>
                    <a:pt x="793" y="562"/>
                  </a:lnTo>
                  <a:lnTo>
                    <a:pt x="793" y="564"/>
                  </a:lnTo>
                  <a:lnTo>
                    <a:pt x="791" y="566"/>
                  </a:lnTo>
                  <a:lnTo>
                    <a:pt x="789" y="566"/>
                  </a:lnTo>
                  <a:lnTo>
                    <a:pt x="791" y="566"/>
                  </a:lnTo>
                  <a:lnTo>
                    <a:pt x="789" y="566"/>
                  </a:lnTo>
                  <a:lnTo>
                    <a:pt x="785" y="566"/>
                  </a:lnTo>
                  <a:lnTo>
                    <a:pt x="783" y="566"/>
                  </a:lnTo>
                  <a:lnTo>
                    <a:pt x="781" y="564"/>
                  </a:lnTo>
                  <a:lnTo>
                    <a:pt x="780" y="564"/>
                  </a:lnTo>
                  <a:lnTo>
                    <a:pt x="778" y="564"/>
                  </a:lnTo>
                  <a:lnTo>
                    <a:pt x="780" y="566"/>
                  </a:lnTo>
                  <a:lnTo>
                    <a:pt x="778" y="566"/>
                  </a:lnTo>
                  <a:lnTo>
                    <a:pt x="776" y="564"/>
                  </a:lnTo>
                  <a:lnTo>
                    <a:pt x="774" y="566"/>
                  </a:lnTo>
                  <a:lnTo>
                    <a:pt x="774" y="568"/>
                  </a:lnTo>
                  <a:lnTo>
                    <a:pt x="776" y="570"/>
                  </a:lnTo>
                  <a:lnTo>
                    <a:pt x="778" y="570"/>
                  </a:lnTo>
                  <a:lnTo>
                    <a:pt x="776" y="570"/>
                  </a:lnTo>
                  <a:lnTo>
                    <a:pt x="778" y="572"/>
                  </a:lnTo>
                  <a:lnTo>
                    <a:pt x="781" y="572"/>
                  </a:lnTo>
                  <a:lnTo>
                    <a:pt x="781" y="574"/>
                  </a:lnTo>
                  <a:lnTo>
                    <a:pt x="781" y="576"/>
                  </a:lnTo>
                  <a:lnTo>
                    <a:pt x="780" y="576"/>
                  </a:lnTo>
                  <a:lnTo>
                    <a:pt x="778" y="576"/>
                  </a:lnTo>
                  <a:lnTo>
                    <a:pt x="778" y="574"/>
                  </a:lnTo>
                  <a:lnTo>
                    <a:pt x="776" y="574"/>
                  </a:lnTo>
                  <a:lnTo>
                    <a:pt x="776" y="576"/>
                  </a:lnTo>
                  <a:lnTo>
                    <a:pt x="774" y="576"/>
                  </a:lnTo>
                  <a:lnTo>
                    <a:pt x="772" y="576"/>
                  </a:lnTo>
                  <a:lnTo>
                    <a:pt x="772" y="574"/>
                  </a:lnTo>
                  <a:lnTo>
                    <a:pt x="774" y="574"/>
                  </a:lnTo>
                  <a:lnTo>
                    <a:pt x="772" y="574"/>
                  </a:lnTo>
                  <a:lnTo>
                    <a:pt x="770" y="572"/>
                  </a:lnTo>
                  <a:lnTo>
                    <a:pt x="770" y="574"/>
                  </a:lnTo>
                  <a:lnTo>
                    <a:pt x="772" y="574"/>
                  </a:lnTo>
                  <a:lnTo>
                    <a:pt x="772" y="576"/>
                  </a:lnTo>
                  <a:lnTo>
                    <a:pt x="772" y="578"/>
                  </a:lnTo>
                  <a:lnTo>
                    <a:pt x="772" y="576"/>
                  </a:lnTo>
                  <a:lnTo>
                    <a:pt x="772" y="578"/>
                  </a:lnTo>
                  <a:lnTo>
                    <a:pt x="772" y="580"/>
                  </a:lnTo>
                  <a:lnTo>
                    <a:pt x="770" y="578"/>
                  </a:lnTo>
                  <a:lnTo>
                    <a:pt x="768" y="578"/>
                  </a:lnTo>
                  <a:lnTo>
                    <a:pt x="768" y="580"/>
                  </a:lnTo>
                  <a:lnTo>
                    <a:pt x="770" y="580"/>
                  </a:lnTo>
                  <a:lnTo>
                    <a:pt x="768" y="580"/>
                  </a:lnTo>
                  <a:lnTo>
                    <a:pt x="770" y="582"/>
                  </a:lnTo>
                  <a:lnTo>
                    <a:pt x="768" y="582"/>
                  </a:lnTo>
                  <a:lnTo>
                    <a:pt x="770" y="583"/>
                  </a:lnTo>
                  <a:lnTo>
                    <a:pt x="772" y="583"/>
                  </a:lnTo>
                  <a:lnTo>
                    <a:pt x="770" y="583"/>
                  </a:lnTo>
                  <a:lnTo>
                    <a:pt x="770" y="585"/>
                  </a:lnTo>
                  <a:lnTo>
                    <a:pt x="772" y="585"/>
                  </a:lnTo>
                  <a:lnTo>
                    <a:pt x="772" y="587"/>
                  </a:lnTo>
                  <a:lnTo>
                    <a:pt x="772" y="589"/>
                  </a:lnTo>
                  <a:lnTo>
                    <a:pt x="774" y="589"/>
                  </a:lnTo>
                  <a:lnTo>
                    <a:pt x="772" y="589"/>
                  </a:lnTo>
                  <a:lnTo>
                    <a:pt x="772" y="587"/>
                  </a:lnTo>
                  <a:lnTo>
                    <a:pt x="770" y="589"/>
                  </a:lnTo>
                  <a:lnTo>
                    <a:pt x="770" y="587"/>
                  </a:lnTo>
                  <a:lnTo>
                    <a:pt x="770" y="585"/>
                  </a:lnTo>
                  <a:lnTo>
                    <a:pt x="768" y="583"/>
                  </a:lnTo>
                  <a:lnTo>
                    <a:pt x="766" y="583"/>
                  </a:lnTo>
                  <a:lnTo>
                    <a:pt x="762" y="582"/>
                  </a:lnTo>
                  <a:lnTo>
                    <a:pt x="760" y="582"/>
                  </a:lnTo>
                  <a:lnTo>
                    <a:pt x="762" y="582"/>
                  </a:lnTo>
                  <a:lnTo>
                    <a:pt x="762" y="583"/>
                  </a:lnTo>
                  <a:lnTo>
                    <a:pt x="764" y="583"/>
                  </a:lnTo>
                  <a:lnTo>
                    <a:pt x="766" y="583"/>
                  </a:lnTo>
                  <a:lnTo>
                    <a:pt x="766" y="585"/>
                  </a:lnTo>
                  <a:lnTo>
                    <a:pt x="768" y="585"/>
                  </a:lnTo>
                  <a:lnTo>
                    <a:pt x="768" y="587"/>
                  </a:lnTo>
                  <a:lnTo>
                    <a:pt x="766" y="587"/>
                  </a:lnTo>
                  <a:lnTo>
                    <a:pt x="764" y="587"/>
                  </a:lnTo>
                  <a:lnTo>
                    <a:pt x="762" y="587"/>
                  </a:lnTo>
                  <a:lnTo>
                    <a:pt x="762" y="589"/>
                  </a:lnTo>
                  <a:lnTo>
                    <a:pt x="764" y="589"/>
                  </a:lnTo>
                  <a:lnTo>
                    <a:pt x="766" y="589"/>
                  </a:lnTo>
                  <a:lnTo>
                    <a:pt x="766" y="591"/>
                  </a:lnTo>
                  <a:lnTo>
                    <a:pt x="764" y="591"/>
                  </a:lnTo>
                  <a:lnTo>
                    <a:pt x="762" y="591"/>
                  </a:lnTo>
                  <a:lnTo>
                    <a:pt x="764" y="591"/>
                  </a:lnTo>
                  <a:lnTo>
                    <a:pt x="764" y="593"/>
                  </a:lnTo>
                  <a:lnTo>
                    <a:pt x="762" y="593"/>
                  </a:lnTo>
                  <a:lnTo>
                    <a:pt x="762" y="595"/>
                  </a:lnTo>
                  <a:lnTo>
                    <a:pt x="760" y="595"/>
                  </a:lnTo>
                  <a:lnTo>
                    <a:pt x="760" y="593"/>
                  </a:lnTo>
                  <a:lnTo>
                    <a:pt x="758" y="593"/>
                  </a:lnTo>
                  <a:lnTo>
                    <a:pt x="760" y="593"/>
                  </a:lnTo>
                  <a:lnTo>
                    <a:pt x="758" y="593"/>
                  </a:lnTo>
                  <a:lnTo>
                    <a:pt x="760" y="595"/>
                  </a:lnTo>
                  <a:lnTo>
                    <a:pt x="758" y="595"/>
                  </a:lnTo>
                  <a:lnTo>
                    <a:pt x="758" y="597"/>
                  </a:lnTo>
                  <a:lnTo>
                    <a:pt x="760" y="597"/>
                  </a:lnTo>
                  <a:lnTo>
                    <a:pt x="758" y="597"/>
                  </a:lnTo>
                  <a:lnTo>
                    <a:pt x="757" y="597"/>
                  </a:lnTo>
                  <a:lnTo>
                    <a:pt x="755" y="595"/>
                  </a:lnTo>
                  <a:lnTo>
                    <a:pt x="755" y="597"/>
                  </a:lnTo>
                  <a:lnTo>
                    <a:pt x="757" y="597"/>
                  </a:lnTo>
                  <a:lnTo>
                    <a:pt x="755" y="597"/>
                  </a:lnTo>
                  <a:lnTo>
                    <a:pt x="755" y="599"/>
                  </a:lnTo>
                  <a:lnTo>
                    <a:pt x="757" y="599"/>
                  </a:lnTo>
                  <a:lnTo>
                    <a:pt x="758" y="601"/>
                  </a:lnTo>
                  <a:lnTo>
                    <a:pt x="757" y="601"/>
                  </a:lnTo>
                  <a:lnTo>
                    <a:pt x="758" y="601"/>
                  </a:lnTo>
                  <a:lnTo>
                    <a:pt x="760" y="601"/>
                  </a:lnTo>
                  <a:lnTo>
                    <a:pt x="760" y="603"/>
                  </a:lnTo>
                  <a:lnTo>
                    <a:pt x="758" y="603"/>
                  </a:lnTo>
                  <a:lnTo>
                    <a:pt x="757" y="601"/>
                  </a:lnTo>
                  <a:lnTo>
                    <a:pt x="757" y="603"/>
                  </a:lnTo>
                  <a:lnTo>
                    <a:pt x="758" y="603"/>
                  </a:lnTo>
                  <a:lnTo>
                    <a:pt x="760" y="603"/>
                  </a:lnTo>
                  <a:lnTo>
                    <a:pt x="757" y="605"/>
                  </a:lnTo>
                  <a:lnTo>
                    <a:pt x="753" y="606"/>
                  </a:lnTo>
                  <a:lnTo>
                    <a:pt x="753" y="608"/>
                  </a:lnTo>
                  <a:lnTo>
                    <a:pt x="751" y="608"/>
                  </a:lnTo>
                  <a:lnTo>
                    <a:pt x="751" y="610"/>
                  </a:lnTo>
                  <a:lnTo>
                    <a:pt x="749" y="610"/>
                  </a:lnTo>
                  <a:lnTo>
                    <a:pt x="749" y="612"/>
                  </a:lnTo>
                  <a:lnTo>
                    <a:pt x="749" y="614"/>
                  </a:lnTo>
                  <a:lnTo>
                    <a:pt x="751" y="614"/>
                  </a:lnTo>
                  <a:lnTo>
                    <a:pt x="751" y="616"/>
                  </a:lnTo>
                  <a:lnTo>
                    <a:pt x="749" y="618"/>
                  </a:lnTo>
                  <a:lnTo>
                    <a:pt x="747" y="616"/>
                  </a:lnTo>
                  <a:lnTo>
                    <a:pt x="747" y="618"/>
                  </a:lnTo>
                  <a:lnTo>
                    <a:pt x="749" y="618"/>
                  </a:lnTo>
                  <a:lnTo>
                    <a:pt x="749" y="620"/>
                  </a:lnTo>
                  <a:lnTo>
                    <a:pt x="747" y="622"/>
                  </a:lnTo>
                  <a:lnTo>
                    <a:pt x="747" y="624"/>
                  </a:lnTo>
                  <a:lnTo>
                    <a:pt x="749" y="624"/>
                  </a:lnTo>
                  <a:lnTo>
                    <a:pt x="747" y="624"/>
                  </a:lnTo>
                  <a:lnTo>
                    <a:pt x="747" y="626"/>
                  </a:lnTo>
                  <a:lnTo>
                    <a:pt x="745" y="626"/>
                  </a:lnTo>
                  <a:lnTo>
                    <a:pt x="745" y="628"/>
                  </a:lnTo>
                  <a:lnTo>
                    <a:pt x="745" y="630"/>
                  </a:lnTo>
                  <a:lnTo>
                    <a:pt x="745" y="631"/>
                  </a:lnTo>
                  <a:lnTo>
                    <a:pt x="743" y="631"/>
                  </a:lnTo>
                  <a:lnTo>
                    <a:pt x="743" y="633"/>
                  </a:lnTo>
                  <a:lnTo>
                    <a:pt x="743" y="635"/>
                  </a:lnTo>
                  <a:lnTo>
                    <a:pt x="741" y="635"/>
                  </a:lnTo>
                  <a:lnTo>
                    <a:pt x="743" y="637"/>
                  </a:lnTo>
                  <a:lnTo>
                    <a:pt x="741" y="637"/>
                  </a:lnTo>
                  <a:lnTo>
                    <a:pt x="741" y="639"/>
                  </a:lnTo>
                  <a:lnTo>
                    <a:pt x="741" y="641"/>
                  </a:lnTo>
                  <a:lnTo>
                    <a:pt x="741" y="643"/>
                  </a:lnTo>
                  <a:lnTo>
                    <a:pt x="739" y="643"/>
                  </a:lnTo>
                  <a:lnTo>
                    <a:pt x="737" y="641"/>
                  </a:lnTo>
                  <a:lnTo>
                    <a:pt x="737" y="643"/>
                  </a:lnTo>
                  <a:lnTo>
                    <a:pt x="739" y="643"/>
                  </a:lnTo>
                  <a:lnTo>
                    <a:pt x="737" y="643"/>
                  </a:lnTo>
                  <a:lnTo>
                    <a:pt x="735" y="643"/>
                  </a:lnTo>
                  <a:lnTo>
                    <a:pt x="737" y="645"/>
                  </a:lnTo>
                  <a:lnTo>
                    <a:pt x="739" y="647"/>
                  </a:lnTo>
                  <a:lnTo>
                    <a:pt x="739" y="649"/>
                  </a:lnTo>
                  <a:lnTo>
                    <a:pt x="737" y="649"/>
                  </a:lnTo>
                  <a:lnTo>
                    <a:pt x="737" y="651"/>
                  </a:lnTo>
                  <a:lnTo>
                    <a:pt x="737" y="653"/>
                  </a:lnTo>
                  <a:lnTo>
                    <a:pt x="737" y="654"/>
                  </a:lnTo>
                  <a:lnTo>
                    <a:pt x="737" y="656"/>
                  </a:lnTo>
                  <a:lnTo>
                    <a:pt x="737" y="658"/>
                  </a:lnTo>
                  <a:lnTo>
                    <a:pt x="735" y="658"/>
                  </a:lnTo>
                  <a:lnTo>
                    <a:pt x="737" y="658"/>
                  </a:lnTo>
                  <a:lnTo>
                    <a:pt x="735" y="658"/>
                  </a:lnTo>
                  <a:lnTo>
                    <a:pt x="737" y="658"/>
                  </a:lnTo>
                  <a:lnTo>
                    <a:pt x="735" y="658"/>
                  </a:lnTo>
                  <a:lnTo>
                    <a:pt x="735" y="660"/>
                  </a:lnTo>
                  <a:lnTo>
                    <a:pt x="735" y="662"/>
                  </a:lnTo>
                  <a:lnTo>
                    <a:pt x="735" y="664"/>
                  </a:lnTo>
                  <a:lnTo>
                    <a:pt x="735" y="666"/>
                  </a:lnTo>
                  <a:lnTo>
                    <a:pt x="735" y="668"/>
                  </a:lnTo>
                  <a:lnTo>
                    <a:pt x="735" y="670"/>
                  </a:lnTo>
                  <a:lnTo>
                    <a:pt x="735" y="672"/>
                  </a:lnTo>
                  <a:lnTo>
                    <a:pt x="735" y="674"/>
                  </a:lnTo>
                  <a:lnTo>
                    <a:pt x="737" y="674"/>
                  </a:lnTo>
                  <a:lnTo>
                    <a:pt x="735" y="674"/>
                  </a:lnTo>
                  <a:lnTo>
                    <a:pt x="735" y="676"/>
                  </a:lnTo>
                  <a:lnTo>
                    <a:pt x="737" y="676"/>
                  </a:lnTo>
                  <a:lnTo>
                    <a:pt x="737" y="678"/>
                  </a:lnTo>
                  <a:lnTo>
                    <a:pt x="737" y="679"/>
                  </a:lnTo>
                  <a:lnTo>
                    <a:pt x="737" y="681"/>
                  </a:lnTo>
                  <a:lnTo>
                    <a:pt x="735" y="681"/>
                  </a:lnTo>
                  <a:lnTo>
                    <a:pt x="735" y="683"/>
                  </a:lnTo>
                  <a:lnTo>
                    <a:pt x="735" y="685"/>
                  </a:lnTo>
                  <a:lnTo>
                    <a:pt x="735" y="687"/>
                  </a:lnTo>
                  <a:lnTo>
                    <a:pt x="735" y="689"/>
                  </a:lnTo>
                  <a:lnTo>
                    <a:pt x="733" y="689"/>
                  </a:lnTo>
                  <a:lnTo>
                    <a:pt x="735" y="689"/>
                  </a:lnTo>
                  <a:lnTo>
                    <a:pt x="735" y="691"/>
                  </a:lnTo>
                  <a:lnTo>
                    <a:pt x="737" y="691"/>
                  </a:lnTo>
                  <a:lnTo>
                    <a:pt x="737" y="693"/>
                  </a:lnTo>
                  <a:lnTo>
                    <a:pt x="737" y="695"/>
                  </a:lnTo>
                  <a:lnTo>
                    <a:pt x="737" y="697"/>
                  </a:lnTo>
                  <a:lnTo>
                    <a:pt x="737" y="695"/>
                  </a:lnTo>
                  <a:lnTo>
                    <a:pt x="739" y="695"/>
                  </a:lnTo>
                  <a:lnTo>
                    <a:pt x="741" y="697"/>
                  </a:lnTo>
                  <a:lnTo>
                    <a:pt x="741" y="699"/>
                  </a:lnTo>
                  <a:lnTo>
                    <a:pt x="743" y="701"/>
                  </a:lnTo>
                  <a:lnTo>
                    <a:pt x="743" y="699"/>
                  </a:lnTo>
                  <a:lnTo>
                    <a:pt x="745" y="697"/>
                  </a:lnTo>
                  <a:lnTo>
                    <a:pt x="745" y="699"/>
                  </a:lnTo>
                  <a:lnTo>
                    <a:pt x="745" y="701"/>
                  </a:lnTo>
                  <a:lnTo>
                    <a:pt x="745" y="702"/>
                  </a:lnTo>
                  <a:lnTo>
                    <a:pt x="743" y="702"/>
                  </a:lnTo>
                  <a:lnTo>
                    <a:pt x="743" y="704"/>
                  </a:lnTo>
                  <a:lnTo>
                    <a:pt x="743" y="706"/>
                  </a:lnTo>
                  <a:lnTo>
                    <a:pt x="743" y="708"/>
                  </a:lnTo>
                  <a:lnTo>
                    <a:pt x="743" y="710"/>
                  </a:lnTo>
                  <a:lnTo>
                    <a:pt x="743" y="712"/>
                  </a:lnTo>
                  <a:lnTo>
                    <a:pt x="743" y="714"/>
                  </a:lnTo>
                  <a:lnTo>
                    <a:pt x="743" y="712"/>
                  </a:lnTo>
                  <a:lnTo>
                    <a:pt x="745" y="710"/>
                  </a:lnTo>
                  <a:lnTo>
                    <a:pt x="745" y="708"/>
                  </a:lnTo>
                  <a:lnTo>
                    <a:pt x="745" y="706"/>
                  </a:lnTo>
                  <a:lnTo>
                    <a:pt x="745" y="704"/>
                  </a:lnTo>
                  <a:lnTo>
                    <a:pt x="745" y="702"/>
                  </a:lnTo>
                  <a:lnTo>
                    <a:pt x="745" y="701"/>
                  </a:lnTo>
                  <a:lnTo>
                    <a:pt x="745" y="699"/>
                  </a:lnTo>
                  <a:lnTo>
                    <a:pt x="747" y="699"/>
                  </a:lnTo>
                  <a:lnTo>
                    <a:pt x="745" y="699"/>
                  </a:lnTo>
                  <a:lnTo>
                    <a:pt x="747" y="699"/>
                  </a:lnTo>
                  <a:lnTo>
                    <a:pt x="751" y="699"/>
                  </a:lnTo>
                  <a:lnTo>
                    <a:pt x="753" y="699"/>
                  </a:lnTo>
                  <a:lnTo>
                    <a:pt x="753" y="697"/>
                  </a:lnTo>
                  <a:lnTo>
                    <a:pt x="755" y="699"/>
                  </a:lnTo>
                  <a:lnTo>
                    <a:pt x="757" y="699"/>
                  </a:lnTo>
                  <a:lnTo>
                    <a:pt x="757" y="701"/>
                  </a:lnTo>
                  <a:lnTo>
                    <a:pt x="758" y="701"/>
                  </a:lnTo>
                  <a:lnTo>
                    <a:pt x="758" y="699"/>
                  </a:lnTo>
                  <a:lnTo>
                    <a:pt x="760" y="699"/>
                  </a:lnTo>
                  <a:lnTo>
                    <a:pt x="762" y="699"/>
                  </a:lnTo>
                  <a:lnTo>
                    <a:pt x="762" y="701"/>
                  </a:lnTo>
                  <a:lnTo>
                    <a:pt x="762" y="702"/>
                  </a:lnTo>
                  <a:lnTo>
                    <a:pt x="762" y="704"/>
                  </a:lnTo>
                  <a:lnTo>
                    <a:pt x="762" y="706"/>
                  </a:lnTo>
                  <a:lnTo>
                    <a:pt x="764" y="708"/>
                  </a:lnTo>
                  <a:lnTo>
                    <a:pt x="764" y="710"/>
                  </a:lnTo>
                  <a:lnTo>
                    <a:pt x="764" y="712"/>
                  </a:lnTo>
                  <a:lnTo>
                    <a:pt x="764" y="714"/>
                  </a:lnTo>
                  <a:lnTo>
                    <a:pt x="766" y="714"/>
                  </a:lnTo>
                  <a:lnTo>
                    <a:pt x="766" y="716"/>
                  </a:lnTo>
                  <a:lnTo>
                    <a:pt x="766" y="718"/>
                  </a:lnTo>
                  <a:lnTo>
                    <a:pt x="768" y="720"/>
                  </a:lnTo>
                  <a:lnTo>
                    <a:pt x="768" y="722"/>
                  </a:lnTo>
                  <a:lnTo>
                    <a:pt x="768" y="724"/>
                  </a:lnTo>
                  <a:lnTo>
                    <a:pt x="768" y="725"/>
                  </a:lnTo>
                  <a:lnTo>
                    <a:pt x="768" y="727"/>
                  </a:lnTo>
                  <a:lnTo>
                    <a:pt x="770" y="729"/>
                  </a:lnTo>
                  <a:lnTo>
                    <a:pt x="770" y="731"/>
                  </a:lnTo>
                  <a:lnTo>
                    <a:pt x="772" y="733"/>
                  </a:lnTo>
                  <a:lnTo>
                    <a:pt x="772" y="735"/>
                  </a:lnTo>
                  <a:lnTo>
                    <a:pt x="772" y="737"/>
                  </a:lnTo>
                  <a:lnTo>
                    <a:pt x="774" y="737"/>
                  </a:lnTo>
                  <a:lnTo>
                    <a:pt x="774" y="739"/>
                  </a:lnTo>
                  <a:lnTo>
                    <a:pt x="774" y="741"/>
                  </a:lnTo>
                  <a:lnTo>
                    <a:pt x="774" y="743"/>
                  </a:lnTo>
                  <a:lnTo>
                    <a:pt x="774" y="745"/>
                  </a:lnTo>
                  <a:lnTo>
                    <a:pt x="772" y="749"/>
                  </a:lnTo>
                  <a:lnTo>
                    <a:pt x="770" y="750"/>
                  </a:lnTo>
                  <a:lnTo>
                    <a:pt x="770" y="752"/>
                  </a:lnTo>
                  <a:lnTo>
                    <a:pt x="768" y="752"/>
                  </a:lnTo>
                  <a:lnTo>
                    <a:pt x="766" y="754"/>
                  </a:lnTo>
                  <a:lnTo>
                    <a:pt x="768" y="752"/>
                  </a:lnTo>
                  <a:lnTo>
                    <a:pt x="770" y="752"/>
                  </a:lnTo>
                  <a:lnTo>
                    <a:pt x="772" y="750"/>
                  </a:lnTo>
                  <a:lnTo>
                    <a:pt x="776" y="749"/>
                  </a:lnTo>
                  <a:lnTo>
                    <a:pt x="778" y="749"/>
                  </a:lnTo>
                  <a:lnTo>
                    <a:pt x="776" y="750"/>
                  </a:lnTo>
                  <a:lnTo>
                    <a:pt x="776" y="752"/>
                  </a:lnTo>
                  <a:lnTo>
                    <a:pt x="774" y="752"/>
                  </a:lnTo>
                  <a:lnTo>
                    <a:pt x="776" y="752"/>
                  </a:lnTo>
                  <a:lnTo>
                    <a:pt x="778" y="750"/>
                  </a:lnTo>
                  <a:lnTo>
                    <a:pt x="781" y="749"/>
                  </a:lnTo>
                  <a:lnTo>
                    <a:pt x="783" y="749"/>
                  </a:lnTo>
                  <a:lnTo>
                    <a:pt x="789" y="747"/>
                  </a:lnTo>
                  <a:lnTo>
                    <a:pt x="793" y="745"/>
                  </a:lnTo>
                  <a:lnTo>
                    <a:pt x="795" y="743"/>
                  </a:lnTo>
                  <a:lnTo>
                    <a:pt x="799" y="743"/>
                  </a:lnTo>
                  <a:lnTo>
                    <a:pt x="801" y="745"/>
                  </a:lnTo>
                  <a:lnTo>
                    <a:pt x="803" y="745"/>
                  </a:lnTo>
                  <a:lnTo>
                    <a:pt x="805" y="745"/>
                  </a:lnTo>
                  <a:lnTo>
                    <a:pt x="806" y="745"/>
                  </a:lnTo>
                  <a:lnTo>
                    <a:pt x="806" y="747"/>
                  </a:lnTo>
                  <a:lnTo>
                    <a:pt x="808" y="749"/>
                  </a:lnTo>
                  <a:lnTo>
                    <a:pt x="810" y="749"/>
                  </a:lnTo>
                  <a:lnTo>
                    <a:pt x="812" y="750"/>
                  </a:lnTo>
                  <a:lnTo>
                    <a:pt x="814" y="750"/>
                  </a:lnTo>
                  <a:lnTo>
                    <a:pt x="814" y="752"/>
                  </a:lnTo>
                  <a:lnTo>
                    <a:pt x="820" y="752"/>
                  </a:lnTo>
                  <a:lnTo>
                    <a:pt x="822" y="752"/>
                  </a:lnTo>
                  <a:lnTo>
                    <a:pt x="824" y="754"/>
                  </a:lnTo>
                  <a:lnTo>
                    <a:pt x="826" y="754"/>
                  </a:lnTo>
                  <a:lnTo>
                    <a:pt x="828" y="754"/>
                  </a:lnTo>
                  <a:lnTo>
                    <a:pt x="828" y="756"/>
                  </a:lnTo>
                  <a:lnTo>
                    <a:pt x="829" y="756"/>
                  </a:lnTo>
                  <a:lnTo>
                    <a:pt x="829" y="754"/>
                  </a:lnTo>
                  <a:lnTo>
                    <a:pt x="829" y="756"/>
                  </a:lnTo>
                  <a:lnTo>
                    <a:pt x="831" y="756"/>
                  </a:lnTo>
                  <a:lnTo>
                    <a:pt x="833" y="758"/>
                  </a:lnTo>
                  <a:lnTo>
                    <a:pt x="833" y="760"/>
                  </a:lnTo>
                  <a:lnTo>
                    <a:pt x="835" y="760"/>
                  </a:lnTo>
                  <a:lnTo>
                    <a:pt x="835" y="762"/>
                  </a:lnTo>
                  <a:lnTo>
                    <a:pt x="837" y="762"/>
                  </a:lnTo>
                  <a:lnTo>
                    <a:pt x="837" y="764"/>
                  </a:lnTo>
                  <a:lnTo>
                    <a:pt x="839" y="764"/>
                  </a:lnTo>
                  <a:lnTo>
                    <a:pt x="843" y="766"/>
                  </a:lnTo>
                  <a:lnTo>
                    <a:pt x="845" y="768"/>
                  </a:lnTo>
                  <a:lnTo>
                    <a:pt x="845" y="770"/>
                  </a:lnTo>
                  <a:lnTo>
                    <a:pt x="847" y="772"/>
                  </a:lnTo>
                  <a:lnTo>
                    <a:pt x="849" y="773"/>
                  </a:lnTo>
                  <a:lnTo>
                    <a:pt x="849" y="775"/>
                  </a:lnTo>
                  <a:lnTo>
                    <a:pt x="851" y="777"/>
                  </a:lnTo>
                  <a:lnTo>
                    <a:pt x="851" y="779"/>
                  </a:lnTo>
                  <a:lnTo>
                    <a:pt x="853" y="779"/>
                  </a:lnTo>
                  <a:lnTo>
                    <a:pt x="854" y="779"/>
                  </a:lnTo>
                  <a:lnTo>
                    <a:pt x="854" y="781"/>
                  </a:lnTo>
                  <a:lnTo>
                    <a:pt x="858" y="781"/>
                  </a:lnTo>
                  <a:lnTo>
                    <a:pt x="860" y="781"/>
                  </a:lnTo>
                  <a:lnTo>
                    <a:pt x="860" y="783"/>
                  </a:lnTo>
                  <a:lnTo>
                    <a:pt x="862" y="783"/>
                  </a:lnTo>
                  <a:lnTo>
                    <a:pt x="864" y="783"/>
                  </a:lnTo>
                  <a:lnTo>
                    <a:pt x="864" y="785"/>
                  </a:lnTo>
                  <a:lnTo>
                    <a:pt x="866" y="785"/>
                  </a:lnTo>
                  <a:lnTo>
                    <a:pt x="870" y="787"/>
                  </a:lnTo>
                  <a:lnTo>
                    <a:pt x="872" y="787"/>
                  </a:lnTo>
                  <a:lnTo>
                    <a:pt x="876" y="789"/>
                  </a:lnTo>
                  <a:lnTo>
                    <a:pt x="877" y="789"/>
                  </a:lnTo>
                  <a:lnTo>
                    <a:pt x="877" y="791"/>
                  </a:lnTo>
                  <a:lnTo>
                    <a:pt x="879" y="791"/>
                  </a:lnTo>
                  <a:lnTo>
                    <a:pt x="881" y="791"/>
                  </a:lnTo>
                  <a:lnTo>
                    <a:pt x="881" y="793"/>
                  </a:lnTo>
                  <a:lnTo>
                    <a:pt x="883" y="793"/>
                  </a:lnTo>
                  <a:lnTo>
                    <a:pt x="883" y="795"/>
                  </a:lnTo>
                  <a:lnTo>
                    <a:pt x="885" y="797"/>
                  </a:lnTo>
                  <a:lnTo>
                    <a:pt x="887" y="797"/>
                  </a:lnTo>
                  <a:lnTo>
                    <a:pt x="887" y="798"/>
                  </a:lnTo>
                  <a:lnTo>
                    <a:pt x="889" y="798"/>
                  </a:lnTo>
                  <a:lnTo>
                    <a:pt x="889" y="800"/>
                  </a:lnTo>
                  <a:lnTo>
                    <a:pt x="887" y="800"/>
                  </a:lnTo>
                  <a:lnTo>
                    <a:pt x="887" y="802"/>
                  </a:lnTo>
                  <a:lnTo>
                    <a:pt x="887" y="804"/>
                  </a:lnTo>
                  <a:lnTo>
                    <a:pt x="885" y="804"/>
                  </a:lnTo>
                  <a:lnTo>
                    <a:pt x="885" y="806"/>
                  </a:lnTo>
                  <a:lnTo>
                    <a:pt x="885" y="808"/>
                  </a:lnTo>
                  <a:lnTo>
                    <a:pt x="885" y="806"/>
                  </a:lnTo>
                  <a:lnTo>
                    <a:pt x="887" y="804"/>
                  </a:lnTo>
                  <a:lnTo>
                    <a:pt x="889" y="800"/>
                  </a:lnTo>
                  <a:lnTo>
                    <a:pt x="891" y="800"/>
                  </a:lnTo>
                  <a:lnTo>
                    <a:pt x="893" y="800"/>
                  </a:lnTo>
                  <a:lnTo>
                    <a:pt x="899" y="800"/>
                  </a:lnTo>
                  <a:lnTo>
                    <a:pt x="901" y="800"/>
                  </a:lnTo>
                  <a:lnTo>
                    <a:pt x="904" y="800"/>
                  </a:lnTo>
                  <a:lnTo>
                    <a:pt x="906" y="800"/>
                  </a:lnTo>
                  <a:lnTo>
                    <a:pt x="908" y="798"/>
                  </a:lnTo>
                  <a:lnTo>
                    <a:pt x="910" y="800"/>
                  </a:lnTo>
                  <a:lnTo>
                    <a:pt x="912" y="800"/>
                  </a:lnTo>
                  <a:lnTo>
                    <a:pt x="912" y="802"/>
                  </a:lnTo>
                  <a:lnTo>
                    <a:pt x="912" y="800"/>
                  </a:lnTo>
                  <a:lnTo>
                    <a:pt x="912" y="802"/>
                  </a:lnTo>
                  <a:lnTo>
                    <a:pt x="914" y="802"/>
                  </a:lnTo>
                  <a:lnTo>
                    <a:pt x="914" y="804"/>
                  </a:lnTo>
                  <a:lnTo>
                    <a:pt x="914" y="802"/>
                  </a:lnTo>
                  <a:lnTo>
                    <a:pt x="914" y="800"/>
                  </a:lnTo>
                  <a:lnTo>
                    <a:pt x="912" y="800"/>
                  </a:lnTo>
                  <a:lnTo>
                    <a:pt x="914" y="800"/>
                  </a:lnTo>
                  <a:lnTo>
                    <a:pt x="916" y="800"/>
                  </a:lnTo>
                  <a:lnTo>
                    <a:pt x="918" y="802"/>
                  </a:lnTo>
                  <a:lnTo>
                    <a:pt x="920" y="802"/>
                  </a:lnTo>
                  <a:lnTo>
                    <a:pt x="922" y="802"/>
                  </a:lnTo>
                  <a:lnTo>
                    <a:pt x="924" y="800"/>
                  </a:lnTo>
                  <a:lnTo>
                    <a:pt x="925" y="802"/>
                  </a:lnTo>
                  <a:lnTo>
                    <a:pt x="925" y="804"/>
                  </a:lnTo>
                  <a:lnTo>
                    <a:pt x="924" y="804"/>
                  </a:lnTo>
                  <a:lnTo>
                    <a:pt x="925" y="804"/>
                  </a:lnTo>
                  <a:lnTo>
                    <a:pt x="927" y="804"/>
                  </a:lnTo>
                  <a:lnTo>
                    <a:pt x="929" y="802"/>
                  </a:lnTo>
                  <a:lnTo>
                    <a:pt x="929" y="804"/>
                  </a:lnTo>
                  <a:lnTo>
                    <a:pt x="931" y="804"/>
                  </a:lnTo>
                  <a:lnTo>
                    <a:pt x="933" y="804"/>
                  </a:lnTo>
                  <a:lnTo>
                    <a:pt x="933" y="806"/>
                  </a:lnTo>
                  <a:lnTo>
                    <a:pt x="935" y="806"/>
                  </a:lnTo>
                  <a:lnTo>
                    <a:pt x="933" y="804"/>
                  </a:lnTo>
                  <a:lnTo>
                    <a:pt x="935" y="804"/>
                  </a:lnTo>
                  <a:lnTo>
                    <a:pt x="933" y="804"/>
                  </a:lnTo>
                  <a:lnTo>
                    <a:pt x="935" y="804"/>
                  </a:lnTo>
                  <a:lnTo>
                    <a:pt x="935" y="806"/>
                  </a:lnTo>
                  <a:lnTo>
                    <a:pt x="935" y="808"/>
                  </a:lnTo>
                  <a:lnTo>
                    <a:pt x="935" y="810"/>
                  </a:lnTo>
                  <a:lnTo>
                    <a:pt x="935" y="812"/>
                  </a:lnTo>
                  <a:lnTo>
                    <a:pt x="937" y="812"/>
                  </a:lnTo>
                  <a:lnTo>
                    <a:pt x="935" y="816"/>
                  </a:lnTo>
                  <a:lnTo>
                    <a:pt x="935" y="820"/>
                  </a:lnTo>
                  <a:lnTo>
                    <a:pt x="933" y="821"/>
                  </a:lnTo>
                  <a:lnTo>
                    <a:pt x="933" y="823"/>
                  </a:lnTo>
                  <a:lnTo>
                    <a:pt x="933" y="825"/>
                  </a:lnTo>
                  <a:lnTo>
                    <a:pt x="933" y="827"/>
                  </a:lnTo>
                  <a:lnTo>
                    <a:pt x="933" y="829"/>
                  </a:lnTo>
                  <a:lnTo>
                    <a:pt x="933" y="831"/>
                  </a:lnTo>
                  <a:lnTo>
                    <a:pt x="933" y="833"/>
                  </a:lnTo>
                  <a:lnTo>
                    <a:pt x="933" y="831"/>
                  </a:lnTo>
                  <a:lnTo>
                    <a:pt x="935" y="833"/>
                  </a:lnTo>
                  <a:lnTo>
                    <a:pt x="937" y="837"/>
                  </a:lnTo>
                  <a:lnTo>
                    <a:pt x="937" y="839"/>
                  </a:lnTo>
                  <a:lnTo>
                    <a:pt x="937" y="841"/>
                  </a:lnTo>
                  <a:lnTo>
                    <a:pt x="937" y="843"/>
                  </a:lnTo>
                  <a:lnTo>
                    <a:pt x="937" y="845"/>
                  </a:lnTo>
                  <a:lnTo>
                    <a:pt x="937" y="846"/>
                  </a:lnTo>
                  <a:lnTo>
                    <a:pt x="935" y="846"/>
                  </a:lnTo>
                  <a:lnTo>
                    <a:pt x="937" y="846"/>
                  </a:lnTo>
                  <a:lnTo>
                    <a:pt x="937" y="848"/>
                  </a:lnTo>
                  <a:lnTo>
                    <a:pt x="937" y="850"/>
                  </a:lnTo>
                  <a:lnTo>
                    <a:pt x="937" y="854"/>
                  </a:lnTo>
                  <a:lnTo>
                    <a:pt x="937" y="856"/>
                  </a:lnTo>
                  <a:lnTo>
                    <a:pt x="935" y="856"/>
                  </a:lnTo>
                  <a:lnTo>
                    <a:pt x="935" y="858"/>
                  </a:lnTo>
                  <a:lnTo>
                    <a:pt x="935" y="860"/>
                  </a:lnTo>
                  <a:lnTo>
                    <a:pt x="935" y="862"/>
                  </a:lnTo>
                  <a:lnTo>
                    <a:pt x="935" y="864"/>
                  </a:lnTo>
                  <a:lnTo>
                    <a:pt x="937" y="864"/>
                  </a:lnTo>
                  <a:lnTo>
                    <a:pt x="937" y="866"/>
                  </a:lnTo>
                  <a:lnTo>
                    <a:pt x="939" y="866"/>
                  </a:lnTo>
                  <a:lnTo>
                    <a:pt x="939" y="868"/>
                  </a:lnTo>
                  <a:lnTo>
                    <a:pt x="941" y="869"/>
                  </a:lnTo>
                  <a:lnTo>
                    <a:pt x="941" y="871"/>
                  </a:lnTo>
                  <a:lnTo>
                    <a:pt x="943" y="871"/>
                  </a:lnTo>
                  <a:lnTo>
                    <a:pt x="945" y="875"/>
                  </a:lnTo>
                  <a:lnTo>
                    <a:pt x="947" y="877"/>
                  </a:lnTo>
                  <a:lnTo>
                    <a:pt x="947" y="879"/>
                  </a:lnTo>
                  <a:lnTo>
                    <a:pt x="949" y="881"/>
                  </a:lnTo>
                  <a:lnTo>
                    <a:pt x="947" y="881"/>
                  </a:lnTo>
                  <a:lnTo>
                    <a:pt x="945" y="881"/>
                  </a:lnTo>
                  <a:lnTo>
                    <a:pt x="943" y="881"/>
                  </a:lnTo>
                  <a:lnTo>
                    <a:pt x="941" y="883"/>
                  </a:lnTo>
                  <a:lnTo>
                    <a:pt x="943" y="883"/>
                  </a:lnTo>
                  <a:lnTo>
                    <a:pt x="943" y="881"/>
                  </a:lnTo>
                  <a:lnTo>
                    <a:pt x="943" y="883"/>
                  </a:lnTo>
                  <a:lnTo>
                    <a:pt x="941" y="883"/>
                  </a:lnTo>
                  <a:lnTo>
                    <a:pt x="943" y="883"/>
                  </a:lnTo>
                  <a:lnTo>
                    <a:pt x="947" y="883"/>
                  </a:lnTo>
                  <a:lnTo>
                    <a:pt x="949" y="883"/>
                  </a:lnTo>
                  <a:lnTo>
                    <a:pt x="949" y="885"/>
                  </a:lnTo>
                  <a:lnTo>
                    <a:pt x="950" y="885"/>
                  </a:lnTo>
                  <a:lnTo>
                    <a:pt x="950" y="887"/>
                  </a:lnTo>
                  <a:lnTo>
                    <a:pt x="952" y="887"/>
                  </a:lnTo>
                  <a:lnTo>
                    <a:pt x="954" y="887"/>
                  </a:lnTo>
                  <a:lnTo>
                    <a:pt x="956" y="889"/>
                  </a:lnTo>
                  <a:lnTo>
                    <a:pt x="956" y="891"/>
                  </a:lnTo>
                  <a:lnTo>
                    <a:pt x="958" y="891"/>
                  </a:lnTo>
                  <a:lnTo>
                    <a:pt x="958" y="893"/>
                  </a:lnTo>
                  <a:lnTo>
                    <a:pt x="960" y="893"/>
                  </a:lnTo>
                  <a:lnTo>
                    <a:pt x="960" y="894"/>
                  </a:lnTo>
                  <a:lnTo>
                    <a:pt x="962" y="894"/>
                  </a:lnTo>
                  <a:lnTo>
                    <a:pt x="962" y="896"/>
                  </a:lnTo>
                  <a:lnTo>
                    <a:pt x="962" y="898"/>
                  </a:lnTo>
                  <a:lnTo>
                    <a:pt x="964" y="900"/>
                  </a:lnTo>
                  <a:lnTo>
                    <a:pt x="964" y="902"/>
                  </a:lnTo>
                  <a:lnTo>
                    <a:pt x="964" y="904"/>
                  </a:lnTo>
                  <a:lnTo>
                    <a:pt x="962" y="906"/>
                  </a:lnTo>
                  <a:lnTo>
                    <a:pt x="960" y="908"/>
                  </a:lnTo>
                  <a:lnTo>
                    <a:pt x="960" y="910"/>
                  </a:lnTo>
                  <a:lnTo>
                    <a:pt x="958" y="910"/>
                  </a:lnTo>
                  <a:lnTo>
                    <a:pt x="956" y="912"/>
                  </a:lnTo>
                  <a:lnTo>
                    <a:pt x="954" y="914"/>
                  </a:lnTo>
                  <a:lnTo>
                    <a:pt x="956" y="914"/>
                  </a:lnTo>
                  <a:lnTo>
                    <a:pt x="956" y="912"/>
                  </a:lnTo>
                  <a:lnTo>
                    <a:pt x="956" y="914"/>
                  </a:lnTo>
                  <a:lnTo>
                    <a:pt x="958" y="912"/>
                  </a:lnTo>
                  <a:lnTo>
                    <a:pt x="958" y="910"/>
                  </a:lnTo>
                  <a:lnTo>
                    <a:pt x="960" y="910"/>
                  </a:lnTo>
                  <a:lnTo>
                    <a:pt x="962" y="908"/>
                  </a:lnTo>
                  <a:lnTo>
                    <a:pt x="962" y="906"/>
                  </a:lnTo>
                  <a:lnTo>
                    <a:pt x="964" y="906"/>
                  </a:lnTo>
                  <a:lnTo>
                    <a:pt x="966" y="906"/>
                  </a:lnTo>
                  <a:lnTo>
                    <a:pt x="968" y="906"/>
                  </a:lnTo>
                  <a:lnTo>
                    <a:pt x="970" y="906"/>
                  </a:lnTo>
                  <a:lnTo>
                    <a:pt x="970" y="908"/>
                  </a:lnTo>
                  <a:lnTo>
                    <a:pt x="972" y="908"/>
                  </a:lnTo>
                  <a:lnTo>
                    <a:pt x="973" y="910"/>
                  </a:lnTo>
                  <a:lnTo>
                    <a:pt x="975" y="910"/>
                  </a:lnTo>
                  <a:lnTo>
                    <a:pt x="975" y="912"/>
                  </a:lnTo>
                  <a:lnTo>
                    <a:pt x="977" y="912"/>
                  </a:lnTo>
                  <a:lnTo>
                    <a:pt x="977" y="914"/>
                  </a:lnTo>
                  <a:lnTo>
                    <a:pt x="979" y="916"/>
                  </a:lnTo>
                  <a:lnTo>
                    <a:pt x="981" y="917"/>
                  </a:lnTo>
                  <a:lnTo>
                    <a:pt x="981" y="919"/>
                  </a:lnTo>
                  <a:lnTo>
                    <a:pt x="981" y="921"/>
                  </a:lnTo>
                  <a:lnTo>
                    <a:pt x="981" y="919"/>
                  </a:lnTo>
                  <a:lnTo>
                    <a:pt x="981" y="917"/>
                  </a:lnTo>
                  <a:lnTo>
                    <a:pt x="979" y="916"/>
                  </a:lnTo>
                  <a:lnTo>
                    <a:pt x="979" y="914"/>
                  </a:lnTo>
                  <a:lnTo>
                    <a:pt x="977" y="912"/>
                  </a:lnTo>
                  <a:lnTo>
                    <a:pt x="975" y="912"/>
                  </a:lnTo>
                  <a:lnTo>
                    <a:pt x="975" y="910"/>
                  </a:lnTo>
                  <a:lnTo>
                    <a:pt x="975" y="908"/>
                  </a:lnTo>
                  <a:lnTo>
                    <a:pt x="975" y="906"/>
                  </a:lnTo>
                  <a:lnTo>
                    <a:pt x="977" y="906"/>
                  </a:lnTo>
                  <a:lnTo>
                    <a:pt x="975" y="906"/>
                  </a:lnTo>
                  <a:lnTo>
                    <a:pt x="975" y="904"/>
                  </a:lnTo>
                  <a:lnTo>
                    <a:pt x="977" y="904"/>
                  </a:lnTo>
                  <a:lnTo>
                    <a:pt x="977" y="902"/>
                  </a:lnTo>
                  <a:lnTo>
                    <a:pt x="979" y="902"/>
                  </a:lnTo>
                  <a:lnTo>
                    <a:pt x="979" y="900"/>
                  </a:lnTo>
                  <a:lnTo>
                    <a:pt x="977" y="900"/>
                  </a:lnTo>
                  <a:lnTo>
                    <a:pt x="979" y="900"/>
                  </a:lnTo>
                  <a:lnTo>
                    <a:pt x="979" y="898"/>
                  </a:lnTo>
                  <a:lnTo>
                    <a:pt x="981" y="896"/>
                  </a:lnTo>
                  <a:lnTo>
                    <a:pt x="983" y="898"/>
                  </a:lnTo>
                  <a:lnTo>
                    <a:pt x="983" y="900"/>
                  </a:lnTo>
                  <a:lnTo>
                    <a:pt x="985" y="900"/>
                  </a:lnTo>
                  <a:lnTo>
                    <a:pt x="987" y="902"/>
                  </a:lnTo>
                  <a:lnTo>
                    <a:pt x="987" y="904"/>
                  </a:lnTo>
                  <a:lnTo>
                    <a:pt x="989" y="906"/>
                  </a:lnTo>
                  <a:lnTo>
                    <a:pt x="987" y="908"/>
                  </a:lnTo>
                  <a:lnTo>
                    <a:pt x="989" y="908"/>
                  </a:lnTo>
                  <a:lnTo>
                    <a:pt x="989" y="910"/>
                  </a:lnTo>
                  <a:lnTo>
                    <a:pt x="989" y="908"/>
                  </a:lnTo>
                  <a:lnTo>
                    <a:pt x="989" y="906"/>
                  </a:lnTo>
                  <a:lnTo>
                    <a:pt x="989" y="904"/>
                  </a:lnTo>
                  <a:lnTo>
                    <a:pt x="991" y="904"/>
                  </a:lnTo>
                  <a:lnTo>
                    <a:pt x="989" y="904"/>
                  </a:lnTo>
                  <a:lnTo>
                    <a:pt x="991" y="902"/>
                  </a:lnTo>
                  <a:lnTo>
                    <a:pt x="993" y="902"/>
                  </a:lnTo>
                  <a:lnTo>
                    <a:pt x="993" y="900"/>
                  </a:lnTo>
                  <a:lnTo>
                    <a:pt x="991" y="900"/>
                  </a:lnTo>
                  <a:lnTo>
                    <a:pt x="991" y="898"/>
                  </a:lnTo>
                  <a:lnTo>
                    <a:pt x="989" y="898"/>
                  </a:lnTo>
                  <a:lnTo>
                    <a:pt x="989" y="896"/>
                  </a:lnTo>
                  <a:lnTo>
                    <a:pt x="987" y="896"/>
                  </a:lnTo>
                  <a:lnTo>
                    <a:pt x="987" y="894"/>
                  </a:lnTo>
                  <a:lnTo>
                    <a:pt x="987" y="893"/>
                  </a:lnTo>
                  <a:lnTo>
                    <a:pt x="989" y="894"/>
                  </a:lnTo>
                  <a:lnTo>
                    <a:pt x="989" y="893"/>
                  </a:lnTo>
                  <a:lnTo>
                    <a:pt x="991" y="893"/>
                  </a:lnTo>
                  <a:lnTo>
                    <a:pt x="989" y="893"/>
                  </a:lnTo>
                  <a:lnTo>
                    <a:pt x="989" y="891"/>
                  </a:lnTo>
                  <a:lnTo>
                    <a:pt x="989" y="889"/>
                  </a:lnTo>
                  <a:lnTo>
                    <a:pt x="991" y="889"/>
                  </a:lnTo>
                  <a:lnTo>
                    <a:pt x="993" y="889"/>
                  </a:lnTo>
                  <a:lnTo>
                    <a:pt x="993" y="887"/>
                  </a:lnTo>
                  <a:lnTo>
                    <a:pt x="993" y="885"/>
                  </a:lnTo>
                  <a:lnTo>
                    <a:pt x="995" y="885"/>
                  </a:lnTo>
                  <a:lnTo>
                    <a:pt x="995" y="883"/>
                  </a:lnTo>
                  <a:lnTo>
                    <a:pt x="995" y="881"/>
                  </a:lnTo>
                  <a:lnTo>
                    <a:pt x="997" y="883"/>
                  </a:lnTo>
                  <a:lnTo>
                    <a:pt x="997" y="881"/>
                  </a:lnTo>
                  <a:lnTo>
                    <a:pt x="995" y="881"/>
                  </a:lnTo>
                  <a:lnTo>
                    <a:pt x="995" y="879"/>
                  </a:lnTo>
                  <a:lnTo>
                    <a:pt x="995" y="877"/>
                  </a:lnTo>
                  <a:lnTo>
                    <a:pt x="995" y="875"/>
                  </a:lnTo>
                  <a:lnTo>
                    <a:pt x="995" y="873"/>
                  </a:lnTo>
                  <a:lnTo>
                    <a:pt x="993" y="875"/>
                  </a:lnTo>
                  <a:lnTo>
                    <a:pt x="993" y="873"/>
                  </a:lnTo>
                  <a:lnTo>
                    <a:pt x="991" y="873"/>
                  </a:lnTo>
                  <a:lnTo>
                    <a:pt x="993" y="873"/>
                  </a:lnTo>
                  <a:lnTo>
                    <a:pt x="991" y="873"/>
                  </a:lnTo>
                  <a:lnTo>
                    <a:pt x="993" y="873"/>
                  </a:lnTo>
                  <a:lnTo>
                    <a:pt x="993" y="871"/>
                  </a:lnTo>
                  <a:lnTo>
                    <a:pt x="991" y="871"/>
                  </a:lnTo>
                  <a:lnTo>
                    <a:pt x="993" y="871"/>
                  </a:lnTo>
                  <a:lnTo>
                    <a:pt x="991" y="871"/>
                  </a:lnTo>
                  <a:lnTo>
                    <a:pt x="991" y="869"/>
                  </a:lnTo>
                  <a:lnTo>
                    <a:pt x="989" y="868"/>
                  </a:lnTo>
                  <a:lnTo>
                    <a:pt x="991" y="868"/>
                  </a:lnTo>
                  <a:lnTo>
                    <a:pt x="991" y="866"/>
                  </a:lnTo>
                  <a:lnTo>
                    <a:pt x="991" y="868"/>
                  </a:lnTo>
                  <a:lnTo>
                    <a:pt x="993" y="866"/>
                  </a:lnTo>
                  <a:lnTo>
                    <a:pt x="991" y="866"/>
                  </a:lnTo>
                  <a:lnTo>
                    <a:pt x="989" y="866"/>
                  </a:lnTo>
                  <a:lnTo>
                    <a:pt x="989" y="864"/>
                  </a:lnTo>
                  <a:lnTo>
                    <a:pt x="991" y="864"/>
                  </a:lnTo>
                  <a:lnTo>
                    <a:pt x="991" y="862"/>
                  </a:lnTo>
                  <a:lnTo>
                    <a:pt x="989" y="862"/>
                  </a:lnTo>
                  <a:lnTo>
                    <a:pt x="987" y="862"/>
                  </a:lnTo>
                  <a:lnTo>
                    <a:pt x="989" y="862"/>
                  </a:lnTo>
                  <a:lnTo>
                    <a:pt x="989" y="860"/>
                  </a:lnTo>
                  <a:lnTo>
                    <a:pt x="987" y="860"/>
                  </a:lnTo>
                  <a:lnTo>
                    <a:pt x="989" y="858"/>
                  </a:lnTo>
                  <a:lnTo>
                    <a:pt x="989" y="856"/>
                  </a:lnTo>
                  <a:lnTo>
                    <a:pt x="989" y="854"/>
                  </a:lnTo>
                  <a:lnTo>
                    <a:pt x="987" y="854"/>
                  </a:lnTo>
                  <a:lnTo>
                    <a:pt x="987" y="852"/>
                  </a:lnTo>
                  <a:lnTo>
                    <a:pt x="989" y="852"/>
                  </a:lnTo>
                  <a:lnTo>
                    <a:pt x="987" y="850"/>
                  </a:lnTo>
                  <a:lnTo>
                    <a:pt x="985" y="850"/>
                  </a:lnTo>
                  <a:lnTo>
                    <a:pt x="985" y="848"/>
                  </a:lnTo>
                  <a:lnTo>
                    <a:pt x="987" y="848"/>
                  </a:lnTo>
                  <a:lnTo>
                    <a:pt x="987" y="846"/>
                  </a:lnTo>
                  <a:lnTo>
                    <a:pt x="987" y="848"/>
                  </a:lnTo>
                  <a:lnTo>
                    <a:pt x="989" y="846"/>
                  </a:lnTo>
                  <a:lnTo>
                    <a:pt x="987" y="846"/>
                  </a:lnTo>
                  <a:lnTo>
                    <a:pt x="989" y="846"/>
                  </a:lnTo>
                  <a:lnTo>
                    <a:pt x="987" y="846"/>
                  </a:lnTo>
                  <a:lnTo>
                    <a:pt x="987" y="845"/>
                  </a:lnTo>
                  <a:lnTo>
                    <a:pt x="985" y="843"/>
                  </a:lnTo>
                  <a:lnTo>
                    <a:pt x="987" y="843"/>
                  </a:lnTo>
                  <a:lnTo>
                    <a:pt x="987" y="841"/>
                  </a:lnTo>
                  <a:lnTo>
                    <a:pt x="987" y="839"/>
                  </a:lnTo>
                  <a:lnTo>
                    <a:pt x="987" y="841"/>
                  </a:lnTo>
                  <a:lnTo>
                    <a:pt x="989" y="841"/>
                  </a:lnTo>
                  <a:lnTo>
                    <a:pt x="989" y="839"/>
                  </a:lnTo>
                  <a:lnTo>
                    <a:pt x="987" y="839"/>
                  </a:lnTo>
                  <a:lnTo>
                    <a:pt x="985" y="839"/>
                  </a:lnTo>
                  <a:lnTo>
                    <a:pt x="985" y="837"/>
                  </a:lnTo>
                  <a:lnTo>
                    <a:pt x="987" y="837"/>
                  </a:lnTo>
                  <a:lnTo>
                    <a:pt x="985" y="837"/>
                  </a:lnTo>
                  <a:lnTo>
                    <a:pt x="987" y="837"/>
                  </a:lnTo>
                  <a:lnTo>
                    <a:pt x="987" y="835"/>
                  </a:lnTo>
                  <a:lnTo>
                    <a:pt x="985" y="835"/>
                  </a:lnTo>
                  <a:lnTo>
                    <a:pt x="987" y="835"/>
                  </a:lnTo>
                  <a:lnTo>
                    <a:pt x="985" y="833"/>
                  </a:lnTo>
                  <a:lnTo>
                    <a:pt x="983" y="833"/>
                  </a:lnTo>
                  <a:lnTo>
                    <a:pt x="985" y="833"/>
                  </a:lnTo>
                  <a:lnTo>
                    <a:pt x="985" y="831"/>
                  </a:lnTo>
                  <a:lnTo>
                    <a:pt x="987" y="831"/>
                  </a:lnTo>
                  <a:lnTo>
                    <a:pt x="985" y="831"/>
                  </a:lnTo>
                  <a:lnTo>
                    <a:pt x="983" y="831"/>
                  </a:lnTo>
                  <a:lnTo>
                    <a:pt x="981" y="829"/>
                  </a:lnTo>
                  <a:lnTo>
                    <a:pt x="983" y="829"/>
                  </a:lnTo>
                  <a:lnTo>
                    <a:pt x="981" y="827"/>
                  </a:lnTo>
                  <a:lnTo>
                    <a:pt x="979" y="827"/>
                  </a:lnTo>
                  <a:lnTo>
                    <a:pt x="981" y="827"/>
                  </a:lnTo>
                  <a:lnTo>
                    <a:pt x="979" y="827"/>
                  </a:lnTo>
                  <a:lnTo>
                    <a:pt x="979" y="825"/>
                  </a:lnTo>
                  <a:lnTo>
                    <a:pt x="979" y="823"/>
                  </a:lnTo>
                  <a:lnTo>
                    <a:pt x="979" y="821"/>
                  </a:lnTo>
                  <a:lnTo>
                    <a:pt x="977" y="820"/>
                  </a:lnTo>
                  <a:lnTo>
                    <a:pt x="979" y="820"/>
                  </a:lnTo>
                  <a:lnTo>
                    <a:pt x="977" y="820"/>
                  </a:lnTo>
                  <a:lnTo>
                    <a:pt x="977" y="818"/>
                  </a:lnTo>
                  <a:lnTo>
                    <a:pt x="975" y="818"/>
                  </a:lnTo>
                  <a:lnTo>
                    <a:pt x="977" y="818"/>
                  </a:lnTo>
                  <a:lnTo>
                    <a:pt x="975" y="818"/>
                  </a:lnTo>
                  <a:lnTo>
                    <a:pt x="977" y="818"/>
                  </a:lnTo>
                  <a:lnTo>
                    <a:pt x="975" y="818"/>
                  </a:lnTo>
                  <a:lnTo>
                    <a:pt x="977" y="816"/>
                  </a:lnTo>
                  <a:lnTo>
                    <a:pt x="979" y="816"/>
                  </a:lnTo>
                  <a:lnTo>
                    <a:pt x="979" y="814"/>
                  </a:lnTo>
                  <a:lnTo>
                    <a:pt x="981" y="814"/>
                  </a:lnTo>
                  <a:lnTo>
                    <a:pt x="983" y="814"/>
                  </a:lnTo>
                  <a:lnTo>
                    <a:pt x="987" y="812"/>
                  </a:lnTo>
                  <a:lnTo>
                    <a:pt x="989" y="812"/>
                  </a:lnTo>
                  <a:lnTo>
                    <a:pt x="989" y="810"/>
                  </a:lnTo>
                  <a:lnTo>
                    <a:pt x="991" y="810"/>
                  </a:lnTo>
                  <a:lnTo>
                    <a:pt x="993" y="810"/>
                  </a:lnTo>
                  <a:lnTo>
                    <a:pt x="993" y="808"/>
                  </a:lnTo>
                  <a:lnTo>
                    <a:pt x="995" y="808"/>
                  </a:lnTo>
                  <a:lnTo>
                    <a:pt x="997" y="808"/>
                  </a:lnTo>
                  <a:lnTo>
                    <a:pt x="997" y="806"/>
                  </a:lnTo>
                  <a:lnTo>
                    <a:pt x="998" y="806"/>
                  </a:lnTo>
                  <a:lnTo>
                    <a:pt x="1000" y="804"/>
                  </a:lnTo>
                  <a:lnTo>
                    <a:pt x="1002" y="802"/>
                  </a:lnTo>
                  <a:lnTo>
                    <a:pt x="1004" y="800"/>
                  </a:lnTo>
                  <a:lnTo>
                    <a:pt x="1006" y="800"/>
                  </a:lnTo>
                  <a:lnTo>
                    <a:pt x="1008" y="798"/>
                  </a:lnTo>
                  <a:lnTo>
                    <a:pt x="1008" y="797"/>
                  </a:lnTo>
                  <a:lnTo>
                    <a:pt x="1016" y="791"/>
                  </a:lnTo>
                  <a:lnTo>
                    <a:pt x="1018" y="789"/>
                  </a:lnTo>
                  <a:lnTo>
                    <a:pt x="1016" y="789"/>
                  </a:lnTo>
                  <a:lnTo>
                    <a:pt x="1018" y="787"/>
                  </a:lnTo>
                  <a:lnTo>
                    <a:pt x="1021" y="783"/>
                  </a:lnTo>
                  <a:lnTo>
                    <a:pt x="1021" y="781"/>
                  </a:lnTo>
                  <a:lnTo>
                    <a:pt x="1021" y="779"/>
                  </a:lnTo>
                  <a:lnTo>
                    <a:pt x="1023" y="779"/>
                  </a:lnTo>
                  <a:lnTo>
                    <a:pt x="1025" y="777"/>
                  </a:lnTo>
                  <a:lnTo>
                    <a:pt x="1025" y="775"/>
                  </a:lnTo>
                  <a:lnTo>
                    <a:pt x="1025" y="773"/>
                  </a:lnTo>
                  <a:lnTo>
                    <a:pt x="1025" y="772"/>
                  </a:lnTo>
                  <a:lnTo>
                    <a:pt x="1027" y="772"/>
                  </a:lnTo>
                  <a:lnTo>
                    <a:pt x="1027" y="770"/>
                  </a:lnTo>
                  <a:lnTo>
                    <a:pt x="1027" y="768"/>
                  </a:lnTo>
                  <a:lnTo>
                    <a:pt x="1027" y="766"/>
                  </a:lnTo>
                  <a:lnTo>
                    <a:pt x="1027" y="764"/>
                  </a:lnTo>
                  <a:lnTo>
                    <a:pt x="1027" y="762"/>
                  </a:lnTo>
                  <a:lnTo>
                    <a:pt x="1027" y="760"/>
                  </a:lnTo>
                  <a:lnTo>
                    <a:pt x="1027" y="758"/>
                  </a:lnTo>
                  <a:lnTo>
                    <a:pt x="1027" y="756"/>
                  </a:lnTo>
                  <a:lnTo>
                    <a:pt x="1027" y="754"/>
                  </a:lnTo>
                  <a:lnTo>
                    <a:pt x="1027" y="752"/>
                  </a:lnTo>
                  <a:lnTo>
                    <a:pt x="1025" y="752"/>
                  </a:lnTo>
                  <a:lnTo>
                    <a:pt x="1025" y="750"/>
                  </a:lnTo>
                  <a:lnTo>
                    <a:pt x="1025" y="749"/>
                  </a:lnTo>
                  <a:lnTo>
                    <a:pt x="1027" y="749"/>
                  </a:lnTo>
                  <a:lnTo>
                    <a:pt x="1027" y="747"/>
                  </a:lnTo>
                  <a:lnTo>
                    <a:pt x="1025" y="747"/>
                  </a:lnTo>
                  <a:lnTo>
                    <a:pt x="1025" y="745"/>
                  </a:lnTo>
                  <a:lnTo>
                    <a:pt x="1025" y="743"/>
                  </a:lnTo>
                  <a:lnTo>
                    <a:pt x="1025" y="739"/>
                  </a:lnTo>
                  <a:lnTo>
                    <a:pt x="1023" y="739"/>
                  </a:lnTo>
                  <a:lnTo>
                    <a:pt x="1023" y="737"/>
                  </a:lnTo>
                  <a:lnTo>
                    <a:pt x="1023" y="735"/>
                  </a:lnTo>
                  <a:lnTo>
                    <a:pt x="1021" y="733"/>
                  </a:lnTo>
                  <a:lnTo>
                    <a:pt x="1021" y="731"/>
                  </a:lnTo>
                  <a:lnTo>
                    <a:pt x="1021" y="729"/>
                  </a:lnTo>
                  <a:lnTo>
                    <a:pt x="1021" y="727"/>
                  </a:lnTo>
                  <a:lnTo>
                    <a:pt x="1020" y="727"/>
                  </a:lnTo>
                  <a:lnTo>
                    <a:pt x="1020" y="725"/>
                  </a:lnTo>
                  <a:lnTo>
                    <a:pt x="1018" y="724"/>
                  </a:lnTo>
                  <a:lnTo>
                    <a:pt x="1018" y="722"/>
                  </a:lnTo>
                  <a:lnTo>
                    <a:pt x="1016" y="722"/>
                  </a:lnTo>
                  <a:lnTo>
                    <a:pt x="1016" y="720"/>
                  </a:lnTo>
                  <a:lnTo>
                    <a:pt x="1014" y="718"/>
                  </a:lnTo>
                  <a:lnTo>
                    <a:pt x="1012" y="718"/>
                  </a:lnTo>
                  <a:lnTo>
                    <a:pt x="1012" y="716"/>
                  </a:lnTo>
                  <a:lnTo>
                    <a:pt x="1010" y="714"/>
                  </a:lnTo>
                  <a:lnTo>
                    <a:pt x="1008" y="712"/>
                  </a:lnTo>
                  <a:lnTo>
                    <a:pt x="1006" y="712"/>
                  </a:lnTo>
                  <a:lnTo>
                    <a:pt x="1004" y="710"/>
                  </a:lnTo>
                  <a:lnTo>
                    <a:pt x="1002" y="710"/>
                  </a:lnTo>
                  <a:lnTo>
                    <a:pt x="1002" y="708"/>
                  </a:lnTo>
                  <a:lnTo>
                    <a:pt x="1000" y="708"/>
                  </a:lnTo>
                  <a:lnTo>
                    <a:pt x="1000" y="706"/>
                  </a:lnTo>
                  <a:lnTo>
                    <a:pt x="998" y="706"/>
                  </a:lnTo>
                  <a:lnTo>
                    <a:pt x="998" y="704"/>
                  </a:lnTo>
                  <a:lnTo>
                    <a:pt x="997" y="702"/>
                  </a:lnTo>
                  <a:lnTo>
                    <a:pt x="997" y="704"/>
                  </a:lnTo>
                  <a:lnTo>
                    <a:pt x="998" y="704"/>
                  </a:lnTo>
                  <a:lnTo>
                    <a:pt x="997" y="704"/>
                  </a:lnTo>
                  <a:lnTo>
                    <a:pt x="997" y="702"/>
                  </a:lnTo>
                  <a:lnTo>
                    <a:pt x="995" y="702"/>
                  </a:lnTo>
                  <a:lnTo>
                    <a:pt x="995" y="701"/>
                  </a:lnTo>
                  <a:lnTo>
                    <a:pt x="997" y="701"/>
                  </a:lnTo>
                  <a:lnTo>
                    <a:pt x="995" y="699"/>
                  </a:lnTo>
                  <a:lnTo>
                    <a:pt x="995" y="697"/>
                  </a:lnTo>
                  <a:lnTo>
                    <a:pt x="995" y="699"/>
                  </a:lnTo>
                  <a:lnTo>
                    <a:pt x="995" y="697"/>
                  </a:lnTo>
                  <a:lnTo>
                    <a:pt x="995" y="695"/>
                  </a:lnTo>
                  <a:lnTo>
                    <a:pt x="995" y="693"/>
                  </a:lnTo>
                  <a:lnTo>
                    <a:pt x="997" y="693"/>
                  </a:lnTo>
                  <a:lnTo>
                    <a:pt x="998" y="693"/>
                  </a:lnTo>
                  <a:lnTo>
                    <a:pt x="997" y="693"/>
                  </a:lnTo>
                  <a:lnTo>
                    <a:pt x="998" y="693"/>
                  </a:lnTo>
                  <a:lnTo>
                    <a:pt x="998" y="691"/>
                  </a:lnTo>
                  <a:lnTo>
                    <a:pt x="998" y="689"/>
                  </a:lnTo>
                  <a:lnTo>
                    <a:pt x="1000" y="689"/>
                  </a:lnTo>
                  <a:lnTo>
                    <a:pt x="1000" y="687"/>
                  </a:lnTo>
                  <a:lnTo>
                    <a:pt x="1000" y="689"/>
                  </a:lnTo>
                  <a:lnTo>
                    <a:pt x="1000" y="687"/>
                  </a:lnTo>
                  <a:lnTo>
                    <a:pt x="1000" y="685"/>
                  </a:lnTo>
                  <a:lnTo>
                    <a:pt x="1002" y="687"/>
                  </a:lnTo>
                  <a:lnTo>
                    <a:pt x="1002" y="685"/>
                  </a:lnTo>
                  <a:lnTo>
                    <a:pt x="1002" y="683"/>
                  </a:lnTo>
                  <a:lnTo>
                    <a:pt x="1004" y="683"/>
                  </a:lnTo>
                  <a:lnTo>
                    <a:pt x="1004" y="681"/>
                  </a:lnTo>
                  <a:lnTo>
                    <a:pt x="1006" y="681"/>
                  </a:lnTo>
                  <a:lnTo>
                    <a:pt x="1004" y="681"/>
                  </a:lnTo>
                  <a:lnTo>
                    <a:pt x="1006" y="681"/>
                  </a:lnTo>
                  <a:lnTo>
                    <a:pt x="1006" y="679"/>
                  </a:lnTo>
                  <a:lnTo>
                    <a:pt x="1008" y="679"/>
                  </a:lnTo>
                  <a:lnTo>
                    <a:pt x="1008" y="678"/>
                  </a:lnTo>
                  <a:lnTo>
                    <a:pt x="1008" y="679"/>
                  </a:lnTo>
                  <a:lnTo>
                    <a:pt x="1006" y="678"/>
                  </a:lnTo>
                  <a:lnTo>
                    <a:pt x="1004" y="679"/>
                  </a:lnTo>
                  <a:lnTo>
                    <a:pt x="1004" y="678"/>
                  </a:lnTo>
                  <a:lnTo>
                    <a:pt x="1006" y="678"/>
                  </a:lnTo>
                  <a:lnTo>
                    <a:pt x="1004" y="676"/>
                  </a:lnTo>
                  <a:lnTo>
                    <a:pt x="1006" y="676"/>
                  </a:lnTo>
                  <a:lnTo>
                    <a:pt x="1008" y="674"/>
                  </a:lnTo>
                  <a:lnTo>
                    <a:pt x="1008" y="672"/>
                  </a:lnTo>
                  <a:lnTo>
                    <a:pt x="1006" y="672"/>
                  </a:lnTo>
                  <a:lnTo>
                    <a:pt x="1006" y="670"/>
                  </a:lnTo>
                  <a:lnTo>
                    <a:pt x="1008" y="670"/>
                  </a:lnTo>
                  <a:lnTo>
                    <a:pt x="1006" y="670"/>
                  </a:lnTo>
                  <a:lnTo>
                    <a:pt x="1006" y="668"/>
                  </a:lnTo>
                  <a:lnTo>
                    <a:pt x="1008" y="670"/>
                  </a:lnTo>
                  <a:lnTo>
                    <a:pt x="1010" y="670"/>
                  </a:lnTo>
                  <a:lnTo>
                    <a:pt x="1012" y="670"/>
                  </a:lnTo>
                  <a:lnTo>
                    <a:pt x="1012" y="672"/>
                  </a:lnTo>
                  <a:lnTo>
                    <a:pt x="1012" y="674"/>
                  </a:lnTo>
                  <a:lnTo>
                    <a:pt x="1014" y="674"/>
                  </a:lnTo>
                  <a:lnTo>
                    <a:pt x="1012" y="672"/>
                  </a:lnTo>
                  <a:lnTo>
                    <a:pt x="1012" y="670"/>
                  </a:lnTo>
                  <a:lnTo>
                    <a:pt x="1010" y="670"/>
                  </a:lnTo>
                  <a:lnTo>
                    <a:pt x="1012" y="670"/>
                  </a:lnTo>
                  <a:lnTo>
                    <a:pt x="1012" y="668"/>
                  </a:lnTo>
                  <a:lnTo>
                    <a:pt x="1010" y="668"/>
                  </a:lnTo>
                  <a:lnTo>
                    <a:pt x="1012" y="668"/>
                  </a:lnTo>
                  <a:lnTo>
                    <a:pt x="1012" y="666"/>
                  </a:lnTo>
                  <a:lnTo>
                    <a:pt x="1014" y="666"/>
                  </a:lnTo>
                  <a:lnTo>
                    <a:pt x="1014" y="664"/>
                  </a:lnTo>
                  <a:lnTo>
                    <a:pt x="1014" y="662"/>
                  </a:lnTo>
                  <a:lnTo>
                    <a:pt x="1012" y="662"/>
                  </a:lnTo>
                  <a:lnTo>
                    <a:pt x="1014" y="662"/>
                  </a:lnTo>
                  <a:lnTo>
                    <a:pt x="1014" y="660"/>
                  </a:lnTo>
                  <a:lnTo>
                    <a:pt x="1016" y="660"/>
                  </a:lnTo>
                  <a:lnTo>
                    <a:pt x="1014" y="660"/>
                  </a:lnTo>
                  <a:lnTo>
                    <a:pt x="1014" y="658"/>
                  </a:lnTo>
                  <a:lnTo>
                    <a:pt x="1016" y="658"/>
                  </a:lnTo>
                  <a:lnTo>
                    <a:pt x="1014" y="658"/>
                  </a:lnTo>
                  <a:lnTo>
                    <a:pt x="1012" y="658"/>
                  </a:lnTo>
                  <a:lnTo>
                    <a:pt x="1010" y="658"/>
                  </a:lnTo>
                  <a:lnTo>
                    <a:pt x="1008" y="658"/>
                  </a:lnTo>
                  <a:lnTo>
                    <a:pt x="1010" y="656"/>
                  </a:lnTo>
                  <a:lnTo>
                    <a:pt x="1010" y="654"/>
                  </a:lnTo>
                  <a:lnTo>
                    <a:pt x="1010" y="656"/>
                  </a:lnTo>
                  <a:lnTo>
                    <a:pt x="1012" y="656"/>
                  </a:lnTo>
                  <a:lnTo>
                    <a:pt x="1012" y="654"/>
                  </a:lnTo>
                  <a:lnTo>
                    <a:pt x="1012" y="656"/>
                  </a:lnTo>
                  <a:lnTo>
                    <a:pt x="1012" y="654"/>
                  </a:lnTo>
                  <a:lnTo>
                    <a:pt x="1010" y="654"/>
                  </a:lnTo>
                  <a:lnTo>
                    <a:pt x="1010" y="653"/>
                  </a:lnTo>
                  <a:lnTo>
                    <a:pt x="1012" y="653"/>
                  </a:lnTo>
                  <a:lnTo>
                    <a:pt x="1010" y="651"/>
                  </a:lnTo>
                  <a:lnTo>
                    <a:pt x="1010" y="649"/>
                  </a:lnTo>
                  <a:lnTo>
                    <a:pt x="1008" y="649"/>
                  </a:lnTo>
                  <a:lnTo>
                    <a:pt x="1008" y="647"/>
                  </a:lnTo>
                  <a:lnTo>
                    <a:pt x="1008" y="645"/>
                  </a:lnTo>
                  <a:lnTo>
                    <a:pt x="1010" y="643"/>
                  </a:lnTo>
                  <a:lnTo>
                    <a:pt x="1012" y="643"/>
                  </a:lnTo>
                  <a:lnTo>
                    <a:pt x="1012" y="641"/>
                  </a:lnTo>
                  <a:lnTo>
                    <a:pt x="1010" y="641"/>
                  </a:lnTo>
                  <a:lnTo>
                    <a:pt x="1008" y="641"/>
                  </a:lnTo>
                  <a:lnTo>
                    <a:pt x="1006" y="641"/>
                  </a:lnTo>
                  <a:lnTo>
                    <a:pt x="1006" y="639"/>
                  </a:lnTo>
                  <a:lnTo>
                    <a:pt x="1006" y="637"/>
                  </a:lnTo>
                  <a:lnTo>
                    <a:pt x="1008" y="637"/>
                  </a:lnTo>
                  <a:lnTo>
                    <a:pt x="1008" y="635"/>
                  </a:lnTo>
                  <a:lnTo>
                    <a:pt x="1010" y="635"/>
                  </a:lnTo>
                  <a:lnTo>
                    <a:pt x="1008" y="635"/>
                  </a:lnTo>
                  <a:lnTo>
                    <a:pt x="1010" y="633"/>
                  </a:lnTo>
                  <a:lnTo>
                    <a:pt x="1004" y="635"/>
                  </a:lnTo>
                  <a:lnTo>
                    <a:pt x="1006" y="633"/>
                  </a:lnTo>
                  <a:lnTo>
                    <a:pt x="1004" y="633"/>
                  </a:lnTo>
                  <a:lnTo>
                    <a:pt x="1002" y="633"/>
                  </a:lnTo>
                  <a:lnTo>
                    <a:pt x="1000" y="633"/>
                  </a:lnTo>
                  <a:lnTo>
                    <a:pt x="1000" y="631"/>
                  </a:lnTo>
                  <a:lnTo>
                    <a:pt x="1002" y="630"/>
                  </a:lnTo>
                  <a:lnTo>
                    <a:pt x="1002" y="628"/>
                  </a:lnTo>
                  <a:lnTo>
                    <a:pt x="1004" y="626"/>
                  </a:lnTo>
                  <a:lnTo>
                    <a:pt x="1006" y="626"/>
                  </a:lnTo>
                  <a:lnTo>
                    <a:pt x="1006" y="624"/>
                  </a:lnTo>
                  <a:lnTo>
                    <a:pt x="1006" y="622"/>
                  </a:lnTo>
                  <a:lnTo>
                    <a:pt x="1008" y="622"/>
                  </a:lnTo>
                  <a:lnTo>
                    <a:pt x="1008" y="620"/>
                  </a:lnTo>
                  <a:lnTo>
                    <a:pt x="1006" y="620"/>
                  </a:lnTo>
                  <a:lnTo>
                    <a:pt x="1008" y="620"/>
                  </a:lnTo>
                  <a:lnTo>
                    <a:pt x="1008" y="618"/>
                  </a:lnTo>
                  <a:lnTo>
                    <a:pt x="1008" y="616"/>
                  </a:lnTo>
                  <a:lnTo>
                    <a:pt x="1008" y="614"/>
                  </a:lnTo>
                  <a:lnTo>
                    <a:pt x="1006" y="614"/>
                  </a:lnTo>
                  <a:lnTo>
                    <a:pt x="1006" y="612"/>
                  </a:lnTo>
                  <a:lnTo>
                    <a:pt x="1008" y="612"/>
                  </a:lnTo>
                  <a:lnTo>
                    <a:pt x="1010" y="612"/>
                  </a:lnTo>
                  <a:lnTo>
                    <a:pt x="1010" y="610"/>
                  </a:lnTo>
                  <a:lnTo>
                    <a:pt x="1008" y="610"/>
                  </a:lnTo>
                  <a:lnTo>
                    <a:pt x="1008" y="608"/>
                  </a:lnTo>
                  <a:lnTo>
                    <a:pt x="1010" y="608"/>
                  </a:lnTo>
                  <a:lnTo>
                    <a:pt x="1012" y="610"/>
                  </a:lnTo>
                  <a:lnTo>
                    <a:pt x="1012" y="608"/>
                  </a:lnTo>
                  <a:lnTo>
                    <a:pt x="1010" y="608"/>
                  </a:lnTo>
                  <a:lnTo>
                    <a:pt x="1008" y="608"/>
                  </a:lnTo>
                  <a:lnTo>
                    <a:pt x="1010" y="608"/>
                  </a:lnTo>
                  <a:lnTo>
                    <a:pt x="1010" y="606"/>
                  </a:lnTo>
                  <a:lnTo>
                    <a:pt x="1008" y="606"/>
                  </a:lnTo>
                  <a:lnTo>
                    <a:pt x="1006" y="606"/>
                  </a:lnTo>
                  <a:lnTo>
                    <a:pt x="1006" y="605"/>
                  </a:lnTo>
                  <a:lnTo>
                    <a:pt x="1004" y="605"/>
                  </a:lnTo>
                  <a:lnTo>
                    <a:pt x="1002" y="603"/>
                  </a:lnTo>
                  <a:lnTo>
                    <a:pt x="1002" y="601"/>
                  </a:lnTo>
                  <a:lnTo>
                    <a:pt x="1002" y="599"/>
                  </a:lnTo>
                  <a:lnTo>
                    <a:pt x="1002" y="597"/>
                  </a:lnTo>
                  <a:lnTo>
                    <a:pt x="1002" y="595"/>
                  </a:lnTo>
                  <a:lnTo>
                    <a:pt x="1000" y="595"/>
                  </a:lnTo>
                  <a:lnTo>
                    <a:pt x="1000" y="593"/>
                  </a:lnTo>
                  <a:lnTo>
                    <a:pt x="1000" y="591"/>
                  </a:lnTo>
                  <a:lnTo>
                    <a:pt x="1000" y="589"/>
                  </a:lnTo>
                  <a:lnTo>
                    <a:pt x="1000" y="587"/>
                  </a:lnTo>
                  <a:lnTo>
                    <a:pt x="1000" y="585"/>
                  </a:lnTo>
                  <a:lnTo>
                    <a:pt x="1000" y="583"/>
                  </a:lnTo>
                  <a:lnTo>
                    <a:pt x="1002" y="583"/>
                  </a:lnTo>
                  <a:lnTo>
                    <a:pt x="1002" y="582"/>
                  </a:lnTo>
                  <a:lnTo>
                    <a:pt x="1002" y="580"/>
                  </a:lnTo>
                  <a:lnTo>
                    <a:pt x="1004" y="580"/>
                  </a:lnTo>
                  <a:lnTo>
                    <a:pt x="1006" y="578"/>
                  </a:lnTo>
                  <a:lnTo>
                    <a:pt x="1008" y="578"/>
                  </a:lnTo>
                  <a:lnTo>
                    <a:pt x="1008" y="576"/>
                  </a:lnTo>
                  <a:lnTo>
                    <a:pt x="1010" y="576"/>
                  </a:lnTo>
                  <a:lnTo>
                    <a:pt x="1012" y="574"/>
                  </a:lnTo>
                  <a:lnTo>
                    <a:pt x="1014" y="574"/>
                  </a:lnTo>
                  <a:lnTo>
                    <a:pt x="1014" y="576"/>
                  </a:lnTo>
                  <a:lnTo>
                    <a:pt x="1014" y="574"/>
                  </a:lnTo>
                  <a:lnTo>
                    <a:pt x="1014" y="576"/>
                  </a:lnTo>
                  <a:lnTo>
                    <a:pt x="1016" y="576"/>
                  </a:lnTo>
                  <a:lnTo>
                    <a:pt x="1018" y="576"/>
                  </a:lnTo>
                  <a:lnTo>
                    <a:pt x="1020" y="576"/>
                  </a:lnTo>
                  <a:lnTo>
                    <a:pt x="1023" y="576"/>
                  </a:lnTo>
                  <a:lnTo>
                    <a:pt x="1023" y="578"/>
                  </a:lnTo>
                  <a:lnTo>
                    <a:pt x="1025" y="578"/>
                  </a:lnTo>
                  <a:lnTo>
                    <a:pt x="1027" y="578"/>
                  </a:lnTo>
                  <a:lnTo>
                    <a:pt x="1027" y="580"/>
                  </a:lnTo>
                  <a:lnTo>
                    <a:pt x="1029" y="580"/>
                  </a:lnTo>
                  <a:lnTo>
                    <a:pt x="1031" y="580"/>
                  </a:lnTo>
                  <a:lnTo>
                    <a:pt x="1031" y="582"/>
                  </a:lnTo>
                  <a:lnTo>
                    <a:pt x="1033" y="582"/>
                  </a:lnTo>
                  <a:lnTo>
                    <a:pt x="1035" y="582"/>
                  </a:lnTo>
                  <a:lnTo>
                    <a:pt x="1037" y="582"/>
                  </a:lnTo>
                  <a:lnTo>
                    <a:pt x="1037" y="583"/>
                  </a:lnTo>
                  <a:lnTo>
                    <a:pt x="1041" y="583"/>
                  </a:lnTo>
                  <a:lnTo>
                    <a:pt x="1041" y="585"/>
                  </a:lnTo>
                  <a:lnTo>
                    <a:pt x="1039" y="585"/>
                  </a:lnTo>
                  <a:lnTo>
                    <a:pt x="1039" y="587"/>
                  </a:lnTo>
                  <a:lnTo>
                    <a:pt x="1037" y="587"/>
                  </a:lnTo>
                  <a:lnTo>
                    <a:pt x="1037" y="589"/>
                  </a:lnTo>
                  <a:lnTo>
                    <a:pt x="1039" y="589"/>
                  </a:lnTo>
                  <a:lnTo>
                    <a:pt x="1039" y="587"/>
                  </a:lnTo>
                  <a:lnTo>
                    <a:pt x="1041" y="587"/>
                  </a:lnTo>
                  <a:lnTo>
                    <a:pt x="1043" y="585"/>
                  </a:lnTo>
                  <a:lnTo>
                    <a:pt x="1043" y="583"/>
                  </a:lnTo>
                  <a:lnTo>
                    <a:pt x="1046" y="583"/>
                  </a:lnTo>
                  <a:lnTo>
                    <a:pt x="1048" y="583"/>
                  </a:lnTo>
                  <a:lnTo>
                    <a:pt x="1048" y="585"/>
                  </a:lnTo>
                  <a:lnTo>
                    <a:pt x="1050" y="585"/>
                  </a:lnTo>
                  <a:lnTo>
                    <a:pt x="1052" y="585"/>
                  </a:lnTo>
                  <a:lnTo>
                    <a:pt x="1054" y="587"/>
                  </a:lnTo>
                  <a:lnTo>
                    <a:pt x="1054" y="589"/>
                  </a:lnTo>
                  <a:lnTo>
                    <a:pt x="1056" y="589"/>
                  </a:lnTo>
                  <a:lnTo>
                    <a:pt x="1058" y="591"/>
                  </a:lnTo>
                  <a:lnTo>
                    <a:pt x="1058" y="589"/>
                  </a:lnTo>
                  <a:lnTo>
                    <a:pt x="1056" y="589"/>
                  </a:lnTo>
                  <a:lnTo>
                    <a:pt x="1054" y="587"/>
                  </a:lnTo>
                  <a:lnTo>
                    <a:pt x="1054" y="585"/>
                  </a:lnTo>
                  <a:lnTo>
                    <a:pt x="1056" y="585"/>
                  </a:lnTo>
                  <a:lnTo>
                    <a:pt x="1060" y="585"/>
                  </a:lnTo>
                  <a:lnTo>
                    <a:pt x="1062" y="585"/>
                  </a:lnTo>
                  <a:lnTo>
                    <a:pt x="1062" y="583"/>
                  </a:lnTo>
                  <a:lnTo>
                    <a:pt x="1064" y="583"/>
                  </a:lnTo>
                  <a:lnTo>
                    <a:pt x="1066" y="582"/>
                  </a:lnTo>
                  <a:lnTo>
                    <a:pt x="1068" y="582"/>
                  </a:lnTo>
                  <a:lnTo>
                    <a:pt x="1068" y="580"/>
                  </a:lnTo>
                  <a:lnTo>
                    <a:pt x="1069" y="578"/>
                  </a:lnTo>
                  <a:lnTo>
                    <a:pt x="1071" y="578"/>
                  </a:lnTo>
                  <a:lnTo>
                    <a:pt x="1073" y="578"/>
                  </a:lnTo>
                  <a:lnTo>
                    <a:pt x="1073" y="580"/>
                  </a:lnTo>
                  <a:lnTo>
                    <a:pt x="1073" y="582"/>
                  </a:lnTo>
                  <a:lnTo>
                    <a:pt x="1075" y="582"/>
                  </a:lnTo>
                  <a:lnTo>
                    <a:pt x="1077" y="582"/>
                  </a:lnTo>
                  <a:lnTo>
                    <a:pt x="1077" y="583"/>
                  </a:lnTo>
                  <a:lnTo>
                    <a:pt x="1079" y="583"/>
                  </a:lnTo>
                  <a:lnTo>
                    <a:pt x="1079" y="585"/>
                  </a:lnTo>
                  <a:lnTo>
                    <a:pt x="1081" y="587"/>
                  </a:lnTo>
                  <a:lnTo>
                    <a:pt x="1083" y="587"/>
                  </a:lnTo>
                  <a:lnTo>
                    <a:pt x="1083" y="589"/>
                  </a:lnTo>
                  <a:lnTo>
                    <a:pt x="1085" y="589"/>
                  </a:lnTo>
                  <a:lnTo>
                    <a:pt x="1083" y="589"/>
                  </a:lnTo>
                  <a:lnTo>
                    <a:pt x="1085" y="589"/>
                  </a:lnTo>
                  <a:lnTo>
                    <a:pt x="1087" y="591"/>
                  </a:lnTo>
                  <a:lnTo>
                    <a:pt x="1087" y="589"/>
                  </a:lnTo>
                  <a:lnTo>
                    <a:pt x="1085" y="589"/>
                  </a:lnTo>
                  <a:lnTo>
                    <a:pt x="1087" y="589"/>
                  </a:lnTo>
                  <a:lnTo>
                    <a:pt x="1089" y="589"/>
                  </a:lnTo>
                  <a:lnTo>
                    <a:pt x="1089" y="591"/>
                  </a:lnTo>
                  <a:lnTo>
                    <a:pt x="1089" y="593"/>
                  </a:lnTo>
                  <a:lnTo>
                    <a:pt x="1089" y="595"/>
                  </a:lnTo>
                  <a:lnTo>
                    <a:pt x="1087" y="595"/>
                  </a:lnTo>
                  <a:lnTo>
                    <a:pt x="1087" y="597"/>
                  </a:lnTo>
                  <a:lnTo>
                    <a:pt x="1087" y="599"/>
                  </a:lnTo>
                  <a:lnTo>
                    <a:pt x="1089" y="599"/>
                  </a:lnTo>
                  <a:lnTo>
                    <a:pt x="1089" y="601"/>
                  </a:lnTo>
                  <a:lnTo>
                    <a:pt x="1089" y="599"/>
                  </a:lnTo>
                  <a:lnTo>
                    <a:pt x="1089" y="597"/>
                  </a:lnTo>
                  <a:lnTo>
                    <a:pt x="1089" y="595"/>
                  </a:lnTo>
                  <a:lnTo>
                    <a:pt x="1089" y="597"/>
                  </a:lnTo>
                  <a:lnTo>
                    <a:pt x="1091" y="597"/>
                  </a:lnTo>
                  <a:lnTo>
                    <a:pt x="1093" y="597"/>
                  </a:lnTo>
                  <a:lnTo>
                    <a:pt x="1094" y="599"/>
                  </a:lnTo>
                  <a:lnTo>
                    <a:pt x="1096" y="599"/>
                  </a:lnTo>
                  <a:lnTo>
                    <a:pt x="1096" y="601"/>
                  </a:lnTo>
                  <a:lnTo>
                    <a:pt x="1094" y="601"/>
                  </a:lnTo>
                  <a:lnTo>
                    <a:pt x="1096" y="601"/>
                  </a:lnTo>
                  <a:lnTo>
                    <a:pt x="1094" y="601"/>
                  </a:lnTo>
                  <a:lnTo>
                    <a:pt x="1094" y="603"/>
                  </a:lnTo>
                  <a:lnTo>
                    <a:pt x="1096" y="603"/>
                  </a:lnTo>
                  <a:lnTo>
                    <a:pt x="1098" y="603"/>
                  </a:lnTo>
                  <a:lnTo>
                    <a:pt x="1098" y="605"/>
                  </a:lnTo>
                  <a:lnTo>
                    <a:pt x="1098" y="606"/>
                  </a:lnTo>
                  <a:lnTo>
                    <a:pt x="1096" y="606"/>
                  </a:lnTo>
                  <a:lnTo>
                    <a:pt x="1094" y="606"/>
                  </a:lnTo>
                  <a:lnTo>
                    <a:pt x="1094" y="608"/>
                  </a:lnTo>
                  <a:lnTo>
                    <a:pt x="1094" y="606"/>
                  </a:lnTo>
                  <a:lnTo>
                    <a:pt x="1096" y="608"/>
                  </a:lnTo>
                  <a:lnTo>
                    <a:pt x="1098" y="608"/>
                  </a:lnTo>
                  <a:lnTo>
                    <a:pt x="1098" y="606"/>
                  </a:lnTo>
                  <a:lnTo>
                    <a:pt x="1100" y="606"/>
                  </a:lnTo>
                  <a:lnTo>
                    <a:pt x="1100" y="605"/>
                  </a:lnTo>
                  <a:lnTo>
                    <a:pt x="1098" y="605"/>
                  </a:lnTo>
                  <a:lnTo>
                    <a:pt x="1100" y="605"/>
                  </a:lnTo>
                  <a:lnTo>
                    <a:pt x="1102" y="605"/>
                  </a:lnTo>
                  <a:lnTo>
                    <a:pt x="1104" y="606"/>
                  </a:lnTo>
                  <a:lnTo>
                    <a:pt x="1106" y="606"/>
                  </a:lnTo>
                  <a:lnTo>
                    <a:pt x="1106" y="608"/>
                  </a:lnTo>
                  <a:lnTo>
                    <a:pt x="1104" y="608"/>
                  </a:lnTo>
                  <a:lnTo>
                    <a:pt x="1104" y="610"/>
                  </a:lnTo>
                  <a:lnTo>
                    <a:pt x="1102" y="610"/>
                  </a:lnTo>
                  <a:lnTo>
                    <a:pt x="1100" y="610"/>
                  </a:lnTo>
                  <a:lnTo>
                    <a:pt x="1102" y="610"/>
                  </a:lnTo>
                  <a:lnTo>
                    <a:pt x="1102" y="612"/>
                  </a:lnTo>
                  <a:lnTo>
                    <a:pt x="1100" y="612"/>
                  </a:lnTo>
                  <a:lnTo>
                    <a:pt x="1100" y="614"/>
                  </a:lnTo>
                  <a:lnTo>
                    <a:pt x="1102" y="614"/>
                  </a:lnTo>
                  <a:lnTo>
                    <a:pt x="1104" y="614"/>
                  </a:lnTo>
                  <a:lnTo>
                    <a:pt x="1106" y="614"/>
                  </a:lnTo>
                  <a:lnTo>
                    <a:pt x="1104" y="614"/>
                  </a:lnTo>
                  <a:lnTo>
                    <a:pt x="1104" y="616"/>
                  </a:lnTo>
                  <a:lnTo>
                    <a:pt x="1102" y="614"/>
                  </a:lnTo>
                  <a:lnTo>
                    <a:pt x="1102" y="616"/>
                  </a:lnTo>
                  <a:lnTo>
                    <a:pt x="1104" y="616"/>
                  </a:lnTo>
                  <a:lnTo>
                    <a:pt x="1104" y="618"/>
                  </a:lnTo>
                  <a:lnTo>
                    <a:pt x="1102" y="618"/>
                  </a:lnTo>
                  <a:lnTo>
                    <a:pt x="1104" y="618"/>
                  </a:lnTo>
                  <a:lnTo>
                    <a:pt x="1104" y="620"/>
                  </a:lnTo>
                  <a:lnTo>
                    <a:pt x="1106" y="620"/>
                  </a:lnTo>
                  <a:lnTo>
                    <a:pt x="1106" y="622"/>
                  </a:lnTo>
                  <a:lnTo>
                    <a:pt x="1106" y="620"/>
                  </a:lnTo>
                  <a:lnTo>
                    <a:pt x="1108" y="620"/>
                  </a:lnTo>
                  <a:lnTo>
                    <a:pt x="1108" y="622"/>
                  </a:lnTo>
                  <a:lnTo>
                    <a:pt x="1108" y="624"/>
                  </a:lnTo>
                  <a:lnTo>
                    <a:pt x="1108" y="622"/>
                  </a:lnTo>
                  <a:lnTo>
                    <a:pt x="1110" y="622"/>
                  </a:lnTo>
                  <a:lnTo>
                    <a:pt x="1112" y="622"/>
                  </a:lnTo>
                  <a:lnTo>
                    <a:pt x="1112" y="624"/>
                  </a:lnTo>
                  <a:lnTo>
                    <a:pt x="1112" y="622"/>
                  </a:lnTo>
                  <a:lnTo>
                    <a:pt x="1114" y="624"/>
                  </a:lnTo>
                  <a:lnTo>
                    <a:pt x="1116" y="624"/>
                  </a:lnTo>
                  <a:lnTo>
                    <a:pt x="1116" y="626"/>
                  </a:lnTo>
                  <a:lnTo>
                    <a:pt x="1117" y="626"/>
                  </a:lnTo>
                  <a:lnTo>
                    <a:pt x="1117" y="624"/>
                  </a:lnTo>
                  <a:lnTo>
                    <a:pt x="1119" y="626"/>
                  </a:lnTo>
                  <a:lnTo>
                    <a:pt x="1121" y="626"/>
                  </a:lnTo>
                  <a:lnTo>
                    <a:pt x="1121" y="628"/>
                  </a:lnTo>
                  <a:lnTo>
                    <a:pt x="1121" y="626"/>
                  </a:lnTo>
                  <a:lnTo>
                    <a:pt x="1123" y="626"/>
                  </a:lnTo>
                  <a:lnTo>
                    <a:pt x="1123" y="624"/>
                  </a:lnTo>
                  <a:lnTo>
                    <a:pt x="1125" y="626"/>
                  </a:lnTo>
                  <a:lnTo>
                    <a:pt x="1125" y="624"/>
                  </a:lnTo>
                  <a:lnTo>
                    <a:pt x="1127" y="624"/>
                  </a:lnTo>
                  <a:lnTo>
                    <a:pt x="1127" y="626"/>
                  </a:lnTo>
                  <a:lnTo>
                    <a:pt x="1127" y="624"/>
                  </a:lnTo>
                  <a:lnTo>
                    <a:pt x="1129" y="624"/>
                  </a:lnTo>
                  <a:lnTo>
                    <a:pt x="1127" y="626"/>
                  </a:lnTo>
                  <a:lnTo>
                    <a:pt x="1129" y="626"/>
                  </a:lnTo>
                  <a:lnTo>
                    <a:pt x="1127" y="626"/>
                  </a:lnTo>
                  <a:lnTo>
                    <a:pt x="1127" y="628"/>
                  </a:lnTo>
                  <a:lnTo>
                    <a:pt x="1129" y="628"/>
                  </a:lnTo>
                  <a:lnTo>
                    <a:pt x="1129" y="630"/>
                  </a:lnTo>
                  <a:lnTo>
                    <a:pt x="1129" y="631"/>
                  </a:lnTo>
                  <a:lnTo>
                    <a:pt x="1127" y="631"/>
                  </a:lnTo>
                  <a:lnTo>
                    <a:pt x="1129" y="631"/>
                  </a:lnTo>
                  <a:lnTo>
                    <a:pt x="1131" y="631"/>
                  </a:lnTo>
                  <a:lnTo>
                    <a:pt x="1131" y="633"/>
                  </a:lnTo>
                  <a:lnTo>
                    <a:pt x="1133" y="633"/>
                  </a:lnTo>
                  <a:lnTo>
                    <a:pt x="1133" y="631"/>
                  </a:lnTo>
                  <a:lnTo>
                    <a:pt x="1131" y="633"/>
                  </a:lnTo>
                  <a:lnTo>
                    <a:pt x="1131" y="631"/>
                  </a:lnTo>
                  <a:lnTo>
                    <a:pt x="1133" y="631"/>
                  </a:lnTo>
                  <a:lnTo>
                    <a:pt x="1133" y="630"/>
                  </a:lnTo>
                  <a:lnTo>
                    <a:pt x="1135" y="630"/>
                  </a:lnTo>
                  <a:lnTo>
                    <a:pt x="1135" y="631"/>
                  </a:lnTo>
                  <a:lnTo>
                    <a:pt x="1137" y="631"/>
                  </a:lnTo>
                  <a:lnTo>
                    <a:pt x="1137" y="630"/>
                  </a:lnTo>
                  <a:lnTo>
                    <a:pt x="1135" y="630"/>
                  </a:lnTo>
                  <a:lnTo>
                    <a:pt x="1135" y="628"/>
                  </a:lnTo>
                  <a:lnTo>
                    <a:pt x="1135" y="626"/>
                  </a:lnTo>
                  <a:lnTo>
                    <a:pt x="1137" y="626"/>
                  </a:lnTo>
                  <a:lnTo>
                    <a:pt x="1137" y="624"/>
                  </a:lnTo>
                  <a:lnTo>
                    <a:pt x="1139" y="624"/>
                  </a:lnTo>
                  <a:lnTo>
                    <a:pt x="1139" y="626"/>
                  </a:lnTo>
                  <a:lnTo>
                    <a:pt x="1139" y="628"/>
                  </a:lnTo>
                  <a:lnTo>
                    <a:pt x="1141" y="630"/>
                  </a:lnTo>
                  <a:lnTo>
                    <a:pt x="1139" y="630"/>
                  </a:lnTo>
                  <a:lnTo>
                    <a:pt x="1141" y="630"/>
                  </a:lnTo>
                  <a:lnTo>
                    <a:pt x="1141" y="631"/>
                  </a:lnTo>
                  <a:lnTo>
                    <a:pt x="1141" y="633"/>
                  </a:lnTo>
                  <a:lnTo>
                    <a:pt x="1141" y="635"/>
                  </a:lnTo>
                  <a:lnTo>
                    <a:pt x="1139" y="635"/>
                  </a:lnTo>
                  <a:lnTo>
                    <a:pt x="1137" y="635"/>
                  </a:lnTo>
                  <a:lnTo>
                    <a:pt x="1137" y="637"/>
                  </a:lnTo>
                  <a:lnTo>
                    <a:pt x="1135" y="637"/>
                  </a:lnTo>
                  <a:lnTo>
                    <a:pt x="1135" y="639"/>
                  </a:lnTo>
                  <a:lnTo>
                    <a:pt x="1135" y="641"/>
                  </a:lnTo>
                  <a:lnTo>
                    <a:pt x="1137" y="641"/>
                  </a:lnTo>
                  <a:lnTo>
                    <a:pt x="1135" y="641"/>
                  </a:lnTo>
                  <a:lnTo>
                    <a:pt x="1133" y="643"/>
                  </a:lnTo>
                  <a:lnTo>
                    <a:pt x="1135" y="645"/>
                  </a:lnTo>
                  <a:lnTo>
                    <a:pt x="1135" y="647"/>
                  </a:lnTo>
                  <a:lnTo>
                    <a:pt x="1135" y="649"/>
                  </a:lnTo>
                  <a:lnTo>
                    <a:pt x="1135" y="651"/>
                  </a:lnTo>
                  <a:lnTo>
                    <a:pt x="1137" y="651"/>
                  </a:lnTo>
                  <a:lnTo>
                    <a:pt x="1137" y="653"/>
                  </a:lnTo>
                  <a:lnTo>
                    <a:pt x="1137" y="654"/>
                  </a:lnTo>
                  <a:lnTo>
                    <a:pt x="1137" y="656"/>
                  </a:lnTo>
                  <a:lnTo>
                    <a:pt x="1137" y="658"/>
                  </a:lnTo>
                  <a:lnTo>
                    <a:pt x="1135" y="658"/>
                  </a:lnTo>
                  <a:lnTo>
                    <a:pt x="1133" y="656"/>
                  </a:lnTo>
                  <a:lnTo>
                    <a:pt x="1133" y="658"/>
                  </a:lnTo>
                  <a:lnTo>
                    <a:pt x="1135" y="660"/>
                  </a:lnTo>
                  <a:lnTo>
                    <a:pt x="1133" y="660"/>
                  </a:lnTo>
                  <a:lnTo>
                    <a:pt x="1125" y="658"/>
                  </a:lnTo>
                  <a:lnTo>
                    <a:pt x="1125" y="660"/>
                  </a:lnTo>
                  <a:lnTo>
                    <a:pt x="1121" y="660"/>
                  </a:lnTo>
                  <a:lnTo>
                    <a:pt x="1119" y="658"/>
                  </a:lnTo>
                  <a:lnTo>
                    <a:pt x="1114" y="656"/>
                  </a:lnTo>
                  <a:lnTo>
                    <a:pt x="1114" y="658"/>
                  </a:lnTo>
                  <a:lnTo>
                    <a:pt x="1116" y="658"/>
                  </a:lnTo>
                  <a:lnTo>
                    <a:pt x="1117" y="658"/>
                  </a:lnTo>
                  <a:lnTo>
                    <a:pt x="1119" y="660"/>
                  </a:lnTo>
                  <a:lnTo>
                    <a:pt x="1121" y="660"/>
                  </a:lnTo>
                  <a:lnTo>
                    <a:pt x="1123" y="660"/>
                  </a:lnTo>
                  <a:lnTo>
                    <a:pt x="1125" y="660"/>
                  </a:lnTo>
                  <a:lnTo>
                    <a:pt x="1127" y="660"/>
                  </a:lnTo>
                  <a:lnTo>
                    <a:pt x="1129" y="660"/>
                  </a:lnTo>
                  <a:lnTo>
                    <a:pt x="1129" y="662"/>
                  </a:lnTo>
                  <a:lnTo>
                    <a:pt x="1131" y="660"/>
                  </a:lnTo>
                  <a:lnTo>
                    <a:pt x="1133" y="660"/>
                  </a:lnTo>
                  <a:lnTo>
                    <a:pt x="1135" y="660"/>
                  </a:lnTo>
                  <a:lnTo>
                    <a:pt x="1135" y="662"/>
                  </a:lnTo>
                  <a:lnTo>
                    <a:pt x="1137" y="664"/>
                  </a:lnTo>
                  <a:lnTo>
                    <a:pt x="1137" y="666"/>
                  </a:lnTo>
                  <a:lnTo>
                    <a:pt x="1137" y="668"/>
                  </a:lnTo>
                  <a:lnTo>
                    <a:pt x="1137" y="670"/>
                  </a:lnTo>
                  <a:lnTo>
                    <a:pt x="1139" y="670"/>
                  </a:lnTo>
                  <a:lnTo>
                    <a:pt x="1139" y="672"/>
                  </a:lnTo>
                  <a:lnTo>
                    <a:pt x="1137" y="672"/>
                  </a:lnTo>
                  <a:lnTo>
                    <a:pt x="1137" y="674"/>
                  </a:lnTo>
                  <a:lnTo>
                    <a:pt x="1135" y="674"/>
                  </a:lnTo>
                  <a:lnTo>
                    <a:pt x="1135" y="676"/>
                  </a:lnTo>
                  <a:lnTo>
                    <a:pt x="1135" y="678"/>
                  </a:lnTo>
                  <a:lnTo>
                    <a:pt x="1137" y="678"/>
                  </a:lnTo>
                  <a:lnTo>
                    <a:pt x="1135" y="679"/>
                  </a:lnTo>
                  <a:lnTo>
                    <a:pt x="1137" y="679"/>
                  </a:lnTo>
                  <a:lnTo>
                    <a:pt x="1135" y="679"/>
                  </a:lnTo>
                  <a:lnTo>
                    <a:pt x="1135" y="681"/>
                  </a:lnTo>
                  <a:lnTo>
                    <a:pt x="1137" y="681"/>
                  </a:lnTo>
                  <a:lnTo>
                    <a:pt x="1139" y="681"/>
                  </a:lnTo>
                  <a:lnTo>
                    <a:pt x="1139" y="679"/>
                  </a:lnTo>
                  <a:lnTo>
                    <a:pt x="1141" y="679"/>
                  </a:lnTo>
                  <a:lnTo>
                    <a:pt x="1141" y="681"/>
                  </a:lnTo>
                  <a:lnTo>
                    <a:pt x="1142" y="681"/>
                  </a:lnTo>
                  <a:lnTo>
                    <a:pt x="1142" y="683"/>
                  </a:lnTo>
                  <a:lnTo>
                    <a:pt x="1142" y="685"/>
                  </a:lnTo>
                  <a:lnTo>
                    <a:pt x="1141" y="683"/>
                  </a:lnTo>
                  <a:lnTo>
                    <a:pt x="1141" y="685"/>
                  </a:lnTo>
                  <a:lnTo>
                    <a:pt x="1141" y="683"/>
                  </a:lnTo>
                  <a:lnTo>
                    <a:pt x="1139" y="683"/>
                  </a:lnTo>
                  <a:lnTo>
                    <a:pt x="1139" y="685"/>
                  </a:lnTo>
                  <a:lnTo>
                    <a:pt x="1139" y="687"/>
                  </a:lnTo>
                  <a:lnTo>
                    <a:pt x="1141" y="687"/>
                  </a:lnTo>
                  <a:lnTo>
                    <a:pt x="1141" y="689"/>
                  </a:lnTo>
                  <a:lnTo>
                    <a:pt x="1139" y="691"/>
                  </a:lnTo>
                  <a:lnTo>
                    <a:pt x="1139" y="689"/>
                  </a:lnTo>
                  <a:lnTo>
                    <a:pt x="1139" y="693"/>
                  </a:lnTo>
                  <a:lnTo>
                    <a:pt x="1139" y="695"/>
                  </a:lnTo>
                  <a:lnTo>
                    <a:pt x="1139" y="697"/>
                  </a:lnTo>
                  <a:lnTo>
                    <a:pt x="1137" y="697"/>
                  </a:lnTo>
                  <a:lnTo>
                    <a:pt x="1135" y="697"/>
                  </a:lnTo>
                  <a:lnTo>
                    <a:pt x="1135" y="695"/>
                  </a:lnTo>
                  <a:lnTo>
                    <a:pt x="1135" y="693"/>
                  </a:lnTo>
                  <a:lnTo>
                    <a:pt x="1135" y="691"/>
                  </a:lnTo>
                  <a:lnTo>
                    <a:pt x="1133" y="691"/>
                  </a:lnTo>
                  <a:lnTo>
                    <a:pt x="1133" y="689"/>
                  </a:lnTo>
                  <a:lnTo>
                    <a:pt x="1133" y="691"/>
                  </a:lnTo>
                  <a:lnTo>
                    <a:pt x="1133" y="693"/>
                  </a:lnTo>
                  <a:lnTo>
                    <a:pt x="1133" y="695"/>
                  </a:lnTo>
                  <a:lnTo>
                    <a:pt x="1133" y="697"/>
                  </a:lnTo>
                  <a:lnTo>
                    <a:pt x="1133" y="695"/>
                  </a:lnTo>
                  <a:lnTo>
                    <a:pt x="1131" y="695"/>
                  </a:lnTo>
                  <a:lnTo>
                    <a:pt x="1133" y="695"/>
                  </a:lnTo>
                  <a:lnTo>
                    <a:pt x="1133" y="697"/>
                  </a:lnTo>
                  <a:lnTo>
                    <a:pt x="1131" y="697"/>
                  </a:lnTo>
                  <a:lnTo>
                    <a:pt x="1129" y="697"/>
                  </a:lnTo>
                  <a:lnTo>
                    <a:pt x="1127" y="697"/>
                  </a:lnTo>
                  <a:lnTo>
                    <a:pt x="1127" y="699"/>
                  </a:lnTo>
                  <a:lnTo>
                    <a:pt x="1129" y="699"/>
                  </a:lnTo>
                  <a:lnTo>
                    <a:pt x="1131" y="699"/>
                  </a:lnTo>
                  <a:lnTo>
                    <a:pt x="1131" y="701"/>
                  </a:lnTo>
                  <a:lnTo>
                    <a:pt x="1133" y="701"/>
                  </a:lnTo>
                  <a:lnTo>
                    <a:pt x="1133" y="702"/>
                  </a:lnTo>
                  <a:lnTo>
                    <a:pt x="1135" y="702"/>
                  </a:lnTo>
                  <a:lnTo>
                    <a:pt x="1135" y="701"/>
                  </a:lnTo>
                  <a:lnTo>
                    <a:pt x="1137" y="701"/>
                  </a:lnTo>
                  <a:lnTo>
                    <a:pt x="1137" y="699"/>
                  </a:lnTo>
                  <a:lnTo>
                    <a:pt x="1139" y="697"/>
                  </a:lnTo>
                  <a:lnTo>
                    <a:pt x="1141" y="697"/>
                  </a:lnTo>
                  <a:lnTo>
                    <a:pt x="1141" y="695"/>
                  </a:lnTo>
                  <a:lnTo>
                    <a:pt x="1142" y="695"/>
                  </a:lnTo>
                  <a:lnTo>
                    <a:pt x="1144" y="695"/>
                  </a:lnTo>
                  <a:lnTo>
                    <a:pt x="1146" y="695"/>
                  </a:lnTo>
                  <a:lnTo>
                    <a:pt x="1148" y="695"/>
                  </a:lnTo>
                  <a:lnTo>
                    <a:pt x="1150" y="693"/>
                  </a:lnTo>
                  <a:lnTo>
                    <a:pt x="1150" y="695"/>
                  </a:lnTo>
                  <a:lnTo>
                    <a:pt x="1152" y="695"/>
                  </a:lnTo>
                  <a:lnTo>
                    <a:pt x="1154" y="695"/>
                  </a:lnTo>
                  <a:lnTo>
                    <a:pt x="1154" y="697"/>
                  </a:lnTo>
                  <a:lnTo>
                    <a:pt x="1156" y="697"/>
                  </a:lnTo>
                  <a:lnTo>
                    <a:pt x="1156" y="699"/>
                  </a:lnTo>
                  <a:lnTo>
                    <a:pt x="1156" y="701"/>
                  </a:lnTo>
                  <a:lnTo>
                    <a:pt x="1158" y="701"/>
                  </a:lnTo>
                  <a:lnTo>
                    <a:pt x="1156" y="702"/>
                  </a:lnTo>
                  <a:lnTo>
                    <a:pt x="1158" y="704"/>
                  </a:lnTo>
                  <a:lnTo>
                    <a:pt x="1158" y="702"/>
                  </a:lnTo>
                  <a:lnTo>
                    <a:pt x="1158" y="704"/>
                  </a:lnTo>
                  <a:lnTo>
                    <a:pt x="1158" y="706"/>
                  </a:lnTo>
                  <a:lnTo>
                    <a:pt x="1160" y="704"/>
                  </a:lnTo>
                  <a:lnTo>
                    <a:pt x="1160" y="706"/>
                  </a:lnTo>
                  <a:lnTo>
                    <a:pt x="1158" y="706"/>
                  </a:lnTo>
                  <a:lnTo>
                    <a:pt x="1160" y="708"/>
                  </a:lnTo>
                  <a:lnTo>
                    <a:pt x="1158" y="708"/>
                  </a:lnTo>
                  <a:lnTo>
                    <a:pt x="1158" y="710"/>
                  </a:lnTo>
                  <a:lnTo>
                    <a:pt x="1158" y="714"/>
                  </a:lnTo>
                  <a:lnTo>
                    <a:pt x="1156" y="716"/>
                  </a:lnTo>
                  <a:lnTo>
                    <a:pt x="1156" y="718"/>
                  </a:lnTo>
                  <a:lnTo>
                    <a:pt x="1154" y="720"/>
                  </a:lnTo>
                  <a:lnTo>
                    <a:pt x="1150" y="722"/>
                  </a:lnTo>
                  <a:lnTo>
                    <a:pt x="1148" y="722"/>
                  </a:lnTo>
                  <a:lnTo>
                    <a:pt x="1146" y="724"/>
                  </a:lnTo>
                  <a:lnTo>
                    <a:pt x="1144" y="724"/>
                  </a:lnTo>
                  <a:lnTo>
                    <a:pt x="1142" y="725"/>
                  </a:lnTo>
                  <a:lnTo>
                    <a:pt x="1141" y="727"/>
                  </a:lnTo>
                  <a:lnTo>
                    <a:pt x="1144" y="725"/>
                  </a:lnTo>
                  <a:lnTo>
                    <a:pt x="1146" y="724"/>
                  </a:lnTo>
                  <a:lnTo>
                    <a:pt x="1150" y="722"/>
                  </a:lnTo>
                  <a:lnTo>
                    <a:pt x="1152" y="722"/>
                  </a:lnTo>
                  <a:lnTo>
                    <a:pt x="1154" y="722"/>
                  </a:lnTo>
                  <a:lnTo>
                    <a:pt x="1156" y="720"/>
                  </a:lnTo>
                  <a:lnTo>
                    <a:pt x="1156" y="718"/>
                  </a:lnTo>
                  <a:lnTo>
                    <a:pt x="1158" y="718"/>
                  </a:lnTo>
                  <a:lnTo>
                    <a:pt x="1158" y="716"/>
                  </a:lnTo>
                  <a:lnTo>
                    <a:pt x="1158" y="714"/>
                  </a:lnTo>
                  <a:lnTo>
                    <a:pt x="1158" y="712"/>
                  </a:lnTo>
                  <a:lnTo>
                    <a:pt x="1160" y="710"/>
                  </a:lnTo>
                  <a:lnTo>
                    <a:pt x="1160" y="708"/>
                  </a:lnTo>
                  <a:lnTo>
                    <a:pt x="1160" y="706"/>
                  </a:lnTo>
                  <a:lnTo>
                    <a:pt x="1162" y="706"/>
                  </a:lnTo>
                  <a:lnTo>
                    <a:pt x="1162" y="704"/>
                  </a:lnTo>
                  <a:lnTo>
                    <a:pt x="1164" y="704"/>
                  </a:lnTo>
                  <a:lnTo>
                    <a:pt x="1164" y="706"/>
                  </a:lnTo>
                  <a:lnTo>
                    <a:pt x="1164" y="708"/>
                  </a:lnTo>
                  <a:lnTo>
                    <a:pt x="1164" y="710"/>
                  </a:lnTo>
                  <a:lnTo>
                    <a:pt x="1164" y="712"/>
                  </a:lnTo>
                  <a:lnTo>
                    <a:pt x="1164" y="714"/>
                  </a:lnTo>
                  <a:lnTo>
                    <a:pt x="1162" y="716"/>
                  </a:lnTo>
                  <a:lnTo>
                    <a:pt x="1160" y="718"/>
                  </a:lnTo>
                  <a:lnTo>
                    <a:pt x="1160" y="720"/>
                  </a:lnTo>
                  <a:lnTo>
                    <a:pt x="1162" y="718"/>
                  </a:lnTo>
                  <a:lnTo>
                    <a:pt x="1164" y="716"/>
                  </a:lnTo>
                  <a:lnTo>
                    <a:pt x="1164" y="714"/>
                  </a:lnTo>
                  <a:lnTo>
                    <a:pt x="1165" y="714"/>
                  </a:lnTo>
                  <a:lnTo>
                    <a:pt x="1165" y="712"/>
                  </a:lnTo>
                  <a:lnTo>
                    <a:pt x="1165" y="710"/>
                  </a:lnTo>
                  <a:lnTo>
                    <a:pt x="1165" y="708"/>
                  </a:lnTo>
                  <a:lnTo>
                    <a:pt x="1165" y="706"/>
                  </a:lnTo>
                  <a:lnTo>
                    <a:pt x="1167" y="708"/>
                  </a:lnTo>
                  <a:lnTo>
                    <a:pt x="1167" y="710"/>
                  </a:lnTo>
                  <a:lnTo>
                    <a:pt x="1167" y="712"/>
                  </a:lnTo>
                  <a:lnTo>
                    <a:pt x="1167" y="714"/>
                  </a:lnTo>
                  <a:lnTo>
                    <a:pt x="1167" y="716"/>
                  </a:lnTo>
                  <a:lnTo>
                    <a:pt x="1167" y="718"/>
                  </a:lnTo>
                  <a:lnTo>
                    <a:pt x="1167" y="720"/>
                  </a:lnTo>
                  <a:lnTo>
                    <a:pt x="1167" y="722"/>
                  </a:lnTo>
                  <a:lnTo>
                    <a:pt x="1165" y="722"/>
                  </a:lnTo>
                  <a:lnTo>
                    <a:pt x="1165" y="724"/>
                  </a:lnTo>
                  <a:lnTo>
                    <a:pt x="1167" y="724"/>
                  </a:lnTo>
                  <a:lnTo>
                    <a:pt x="1167" y="722"/>
                  </a:lnTo>
                  <a:lnTo>
                    <a:pt x="1167" y="720"/>
                  </a:lnTo>
                  <a:lnTo>
                    <a:pt x="1167" y="718"/>
                  </a:lnTo>
                  <a:lnTo>
                    <a:pt x="1169" y="716"/>
                  </a:lnTo>
                  <a:lnTo>
                    <a:pt x="1169" y="714"/>
                  </a:lnTo>
                  <a:lnTo>
                    <a:pt x="1171" y="714"/>
                  </a:lnTo>
                  <a:lnTo>
                    <a:pt x="1171" y="712"/>
                  </a:lnTo>
                  <a:lnTo>
                    <a:pt x="1173" y="712"/>
                  </a:lnTo>
                  <a:lnTo>
                    <a:pt x="1175" y="712"/>
                  </a:lnTo>
                  <a:lnTo>
                    <a:pt x="1175" y="710"/>
                  </a:lnTo>
                  <a:lnTo>
                    <a:pt x="1177" y="710"/>
                  </a:lnTo>
                  <a:lnTo>
                    <a:pt x="1177" y="708"/>
                  </a:lnTo>
                  <a:lnTo>
                    <a:pt x="1179" y="708"/>
                  </a:lnTo>
                  <a:lnTo>
                    <a:pt x="1179" y="706"/>
                  </a:lnTo>
                  <a:lnTo>
                    <a:pt x="1181" y="706"/>
                  </a:lnTo>
                  <a:lnTo>
                    <a:pt x="1179" y="708"/>
                  </a:lnTo>
                  <a:lnTo>
                    <a:pt x="1181" y="708"/>
                  </a:lnTo>
                  <a:lnTo>
                    <a:pt x="1181" y="706"/>
                  </a:lnTo>
                  <a:lnTo>
                    <a:pt x="1183" y="706"/>
                  </a:lnTo>
                  <a:lnTo>
                    <a:pt x="1185" y="706"/>
                  </a:lnTo>
                  <a:lnTo>
                    <a:pt x="1183" y="706"/>
                  </a:lnTo>
                  <a:lnTo>
                    <a:pt x="1183" y="704"/>
                  </a:lnTo>
                  <a:lnTo>
                    <a:pt x="1185" y="704"/>
                  </a:lnTo>
                  <a:lnTo>
                    <a:pt x="1185" y="702"/>
                  </a:lnTo>
                  <a:lnTo>
                    <a:pt x="1185" y="701"/>
                  </a:lnTo>
                  <a:lnTo>
                    <a:pt x="1187" y="701"/>
                  </a:lnTo>
                  <a:lnTo>
                    <a:pt x="1187" y="699"/>
                  </a:lnTo>
                  <a:lnTo>
                    <a:pt x="1187" y="697"/>
                  </a:lnTo>
                  <a:lnTo>
                    <a:pt x="1189" y="697"/>
                  </a:lnTo>
                  <a:lnTo>
                    <a:pt x="1189" y="695"/>
                  </a:lnTo>
                  <a:lnTo>
                    <a:pt x="1189" y="697"/>
                  </a:lnTo>
                  <a:lnTo>
                    <a:pt x="1190" y="697"/>
                  </a:lnTo>
                  <a:lnTo>
                    <a:pt x="1190" y="699"/>
                  </a:lnTo>
                  <a:lnTo>
                    <a:pt x="1192" y="699"/>
                  </a:lnTo>
                  <a:lnTo>
                    <a:pt x="1192" y="701"/>
                  </a:lnTo>
                  <a:lnTo>
                    <a:pt x="1192" y="702"/>
                  </a:lnTo>
                  <a:lnTo>
                    <a:pt x="1194" y="702"/>
                  </a:lnTo>
                  <a:lnTo>
                    <a:pt x="1194" y="704"/>
                  </a:lnTo>
                  <a:lnTo>
                    <a:pt x="1194" y="706"/>
                  </a:lnTo>
                  <a:lnTo>
                    <a:pt x="1194" y="708"/>
                  </a:lnTo>
                  <a:lnTo>
                    <a:pt x="1194" y="710"/>
                  </a:lnTo>
                  <a:lnTo>
                    <a:pt x="1192" y="710"/>
                  </a:lnTo>
                  <a:lnTo>
                    <a:pt x="1192" y="712"/>
                  </a:lnTo>
                  <a:lnTo>
                    <a:pt x="1192" y="710"/>
                  </a:lnTo>
                  <a:lnTo>
                    <a:pt x="1194" y="710"/>
                  </a:lnTo>
                  <a:lnTo>
                    <a:pt x="1194" y="708"/>
                  </a:lnTo>
                  <a:lnTo>
                    <a:pt x="1196" y="708"/>
                  </a:lnTo>
                  <a:lnTo>
                    <a:pt x="1194" y="708"/>
                  </a:lnTo>
                  <a:lnTo>
                    <a:pt x="1194" y="706"/>
                  </a:lnTo>
                  <a:lnTo>
                    <a:pt x="1196" y="706"/>
                  </a:lnTo>
                  <a:lnTo>
                    <a:pt x="1196" y="704"/>
                  </a:lnTo>
                  <a:lnTo>
                    <a:pt x="1196" y="702"/>
                  </a:lnTo>
                  <a:lnTo>
                    <a:pt x="1194" y="702"/>
                  </a:lnTo>
                  <a:lnTo>
                    <a:pt x="1194" y="701"/>
                  </a:lnTo>
                  <a:lnTo>
                    <a:pt x="1194" y="699"/>
                  </a:lnTo>
                  <a:lnTo>
                    <a:pt x="1192" y="699"/>
                  </a:lnTo>
                  <a:lnTo>
                    <a:pt x="1192" y="697"/>
                  </a:lnTo>
                  <a:lnTo>
                    <a:pt x="1194" y="695"/>
                  </a:lnTo>
                  <a:lnTo>
                    <a:pt x="1194" y="697"/>
                  </a:lnTo>
                  <a:lnTo>
                    <a:pt x="1196" y="697"/>
                  </a:lnTo>
                  <a:lnTo>
                    <a:pt x="1196" y="695"/>
                  </a:lnTo>
                  <a:lnTo>
                    <a:pt x="1198" y="695"/>
                  </a:lnTo>
                  <a:lnTo>
                    <a:pt x="1196" y="695"/>
                  </a:lnTo>
                  <a:lnTo>
                    <a:pt x="1194" y="695"/>
                  </a:lnTo>
                  <a:lnTo>
                    <a:pt x="1194" y="693"/>
                  </a:lnTo>
                  <a:lnTo>
                    <a:pt x="1196" y="693"/>
                  </a:lnTo>
                  <a:lnTo>
                    <a:pt x="1196" y="691"/>
                  </a:lnTo>
                  <a:lnTo>
                    <a:pt x="1198" y="691"/>
                  </a:lnTo>
                  <a:lnTo>
                    <a:pt x="1198" y="693"/>
                  </a:lnTo>
                  <a:lnTo>
                    <a:pt x="1200" y="693"/>
                  </a:lnTo>
                  <a:lnTo>
                    <a:pt x="1198" y="691"/>
                  </a:lnTo>
                  <a:lnTo>
                    <a:pt x="1198" y="689"/>
                  </a:lnTo>
                  <a:lnTo>
                    <a:pt x="1200" y="689"/>
                  </a:lnTo>
                  <a:lnTo>
                    <a:pt x="1200" y="691"/>
                  </a:lnTo>
                  <a:lnTo>
                    <a:pt x="1202" y="691"/>
                  </a:lnTo>
                  <a:lnTo>
                    <a:pt x="1200" y="689"/>
                  </a:lnTo>
                  <a:lnTo>
                    <a:pt x="1202" y="689"/>
                  </a:lnTo>
                  <a:lnTo>
                    <a:pt x="1204" y="689"/>
                  </a:lnTo>
                  <a:lnTo>
                    <a:pt x="1206" y="689"/>
                  </a:lnTo>
                  <a:lnTo>
                    <a:pt x="1204" y="689"/>
                  </a:lnTo>
                  <a:lnTo>
                    <a:pt x="1202" y="689"/>
                  </a:lnTo>
                  <a:lnTo>
                    <a:pt x="1202" y="687"/>
                  </a:lnTo>
                  <a:lnTo>
                    <a:pt x="1202" y="689"/>
                  </a:lnTo>
                  <a:lnTo>
                    <a:pt x="1200" y="689"/>
                  </a:lnTo>
                  <a:lnTo>
                    <a:pt x="1200" y="687"/>
                  </a:lnTo>
                  <a:lnTo>
                    <a:pt x="1198" y="687"/>
                  </a:lnTo>
                  <a:lnTo>
                    <a:pt x="1198" y="685"/>
                  </a:lnTo>
                  <a:lnTo>
                    <a:pt x="1200" y="685"/>
                  </a:lnTo>
                  <a:lnTo>
                    <a:pt x="1198" y="685"/>
                  </a:lnTo>
                  <a:lnTo>
                    <a:pt x="1198" y="683"/>
                  </a:lnTo>
                  <a:lnTo>
                    <a:pt x="1200" y="683"/>
                  </a:lnTo>
                  <a:lnTo>
                    <a:pt x="1200" y="685"/>
                  </a:lnTo>
                  <a:lnTo>
                    <a:pt x="1200" y="683"/>
                  </a:lnTo>
                  <a:lnTo>
                    <a:pt x="1202" y="683"/>
                  </a:lnTo>
                  <a:lnTo>
                    <a:pt x="1202" y="681"/>
                  </a:lnTo>
                  <a:lnTo>
                    <a:pt x="1200" y="681"/>
                  </a:lnTo>
                  <a:lnTo>
                    <a:pt x="1200" y="679"/>
                  </a:lnTo>
                  <a:lnTo>
                    <a:pt x="1202" y="679"/>
                  </a:lnTo>
                  <a:lnTo>
                    <a:pt x="1204" y="681"/>
                  </a:lnTo>
                  <a:lnTo>
                    <a:pt x="1204" y="679"/>
                  </a:lnTo>
                  <a:lnTo>
                    <a:pt x="1202" y="679"/>
                  </a:lnTo>
                  <a:lnTo>
                    <a:pt x="1204" y="678"/>
                  </a:lnTo>
                  <a:lnTo>
                    <a:pt x="1204" y="679"/>
                  </a:lnTo>
                  <a:lnTo>
                    <a:pt x="1204" y="678"/>
                  </a:lnTo>
                  <a:lnTo>
                    <a:pt x="1202" y="678"/>
                  </a:lnTo>
                  <a:lnTo>
                    <a:pt x="1202" y="676"/>
                  </a:lnTo>
                  <a:lnTo>
                    <a:pt x="1204" y="676"/>
                  </a:lnTo>
                  <a:lnTo>
                    <a:pt x="1206" y="676"/>
                  </a:lnTo>
                  <a:lnTo>
                    <a:pt x="1206" y="678"/>
                  </a:lnTo>
                  <a:lnTo>
                    <a:pt x="1208" y="678"/>
                  </a:lnTo>
                  <a:lnTo>
                    <a:pt x="1210" y="679"/>
                  </a:lnTo>
                  <a:lnTo>
                    <a:pt x="1208" y="678"/>
                  </a:lnTo>
                  <a:lnTo>
                    <a:pt x="1208" y="676"/>
                  </a:lnTo>
                  <a:lnTo>
                    <a:pt x="1206" y="676"/>
                  </a:lnTo>
                  <a:lnTo>
                    <a:pt x="1204" y="676"/>
                  </a:lnTo>
                  <a:lnTo>
                    <a:pt x="1204" y="674"/>
                  </a:lnTo>
                  <a:lnTo>
                    <a:pt x="1202" y="672"/>
                  </a:lnTo>
                  <a:lnTo>
                    <a:pt x="1202" y="670"/>
                  </a:lnTo>
                  <a:lnTo>
                    <a:pt x="1202" y="668"/>
                  </a:lnTo>
                  <a:lnTo>
                    <a:pt x="1202" y="666"/>
                  </a:lnTo>
                  <a:lnTo>
                    <a:pt x="1204" y="666"/>
                  </a:lnTo>
                  <a:lnTo>
                    <a:pt x="1204" y="664"/>
                  </a:lnTo>
                  <a:lnTo>
                    <a:pt x="1206" y="664"/>
                  </a:lnTo>
                  <a:lnTo>
                    <a:pt x="1206" y="666"/>
                  </a:lnTo>
                  <a:lnTo>
                    <a:pt x="1208" y="666"/>
                  </a:lnTo>
                  <a:lnTo>
                    <a:pt x="1210" y="668"/>
                  </a:lnTo>
                  <a:lnTo>
                    <a:pt x="1210" y="666"/>
                  </a:lnTo>
                  <a:lnTo>
                    <a:pt x="1208" y="666"/>
                  </a:lnTo>
                  <a:lnTo>
                    <a:pt x="1208" y="664"/>
                  </a:lnTo>
                  <a:lnTo>
                    <a:pt x="1206" y="664"/>
                  </a:lnTo>
                  <a:lnTo>
                    <a:pt x="1206" y="662"/>
                  </a:lnTo>
                  <a:lnTo>
                    <a:pt x="1206" y="664"/>
                  </a:lnTo>
                  <a:lnTo>
                    <a:pt x="1208" y="664"/>
                  </a:lnTo>
                  <a:lnTo>
                    <a:pt x="1208" y="662"/>
                  </a:lnTo>
                  <a:lnTo>
                    <a:pt x="1206" y="662"/>
                  </a:lnTo>
                  <a:lnTo>
                    <a:pt x="1208" y="662"/>
                  </a:lnTo>
                  <a:lnTo>
                    <a:pt x="1208" y="660"/>
                  </a:lnTo>
                  <a:lnTo>
                    <a:pt x="1208" y="662"/>
                  </a:lnTo>
                  <a:lnTo>
                    <a:pt x="1210" y="662"/>
                  </a:lnTo>
                  <a:lnTo>
                    <a:pt x="1208" y="660"/>
                  </a:lnTo>
                  <a:lnTo>
                    <a:pt x="1210" y="660"/>
                  </a:lnTo>
                  <a:lnTo>
                    <a:pt x="1208" y="660"/>
                  </a:lnTo>
                  <a:lnTo>
                    <a:pt x="1208" y="658"/>
                  </a:lnTo>
                  <a:lnTo>
                    <a:pt x="1210" y="658"/>
                  </a:lnTo>
                  <a:lnTo>
                    <a:pt x="1210" y="656"/>
                  </a:lnTo>
                  <a:lnTo>
                    <a:pt x="1210" y="654"/>
                  </a:lnTo>
                  <a:lnTo>
                    <a:pt x="1212" y="653"/>
                  </a:lnTo>
                  <a:lnTo>
                    <a:pt x="1212" y="651"/>
                  </a:lnTo>
                  <a:lnTo>
                    <a:pt x="1212" y="649"/>
                  </a:lnTo>
                  <a:lnTo>
                    <a:pt x="1213" y="649"/>
                  </a:lnTo>
                  <a:lnTo>
                    <a:pt x="1212" y="649"/>
                  </a:lnTo>
                  <a:lnTo>
                    <a:pt x="1213" y="649"/>
                  </a:lnTo>
                  <a:lnTo>
                    <a:pt x="1215" y="649"/>
                  </a:lnTo>
                  <a:lnTo>
                    <a:pt x="1217" y="651"/>
                  </a:lnTo>
                  <a:lnTo>
                    <a:pt x="1219" y="651"/>
                  </a:lnTo>
                  <a:lnTo>
                    <a:pt x="1219" y="653"/>
                  </a:lnTo>
                  <a:lnTo>
                    <a:pt x="1217" y="651"/>
                  </a:lnTo>
                  <a:lnTo>
                    <a:pt x="1215" y="651"/>
                  </a:lnTo>
                  <a:lnTo>
                    <a:pt x="1213" y="653"/>
                  </a:lnTo>
                  <a:lnTo>
                    <a:pt x="1215" y="651"/>
                  </a:lnTo>
                  <a:lnTo>
                    <a:pt x="1217" y="651"/>
                  </a:lnTo>
                  <a:lnTo>
                    <a:pt x="1217" y="653"/>
                  </a:lnTo>
                  <a:lnTo>
                    <a:pt x="1219" y="653"/>
                  </a:lnTo>
                  <a:lnTo>
                    <a:pt x="1217" y="653"/>
                  </a:lnTo>
                  <a:lnTo>
                    <a:pt x="1217" y="654"/>
                  </a:lnTo>
                  <a:lnTo>
                    <a:pt x="1219" y="653"/>
                  </a:lnTo>
                  <a:lnTo>
                    <a:pt x="1219" y="654"/>
                  </a:lnTo>
                  <a:lnTo>
                    <a:pt x="1217" y="656"/>
                  </a:lnTo>
                  <a:lnTo>
                    <a:pt x="1219" y="656"/>
                  </a:lnTo>
                  <a:lnTo>
                    <a:pt x="1217" y="656"/>
                  </a:lnTo>
                  <a:lnTo>
                    <a:pt x="1215" y="658"/>
                  </a:lnTo>
                  <a:lnTo>
                    <a:pt x="1213" y="660"/>
                  </a:lnTo>
                  <a:lnTo>
                    <a:pt x="1217" y="658"/>
                  </a:lnTo>
                  <a:lnTo>
                    <a:pt x="1219" y="658"/>
                  </a:lnTo>
                  <a:lnTo>
                    <a:pt x="1219" y="656"/>
                  </a:lnTo>
                  <a:lnTo>
                    <a:pt x="1219" y="658"/>
                  </a:lnTo>
                  <a:lnTo>
                    <a:pt x="1219" y="660"/>
                  </a:lnTo>
                  <a:lnTo>
                    <a:pt x="1217" y="660"/>
                  </a:lnTo>
                  <a:lnTo>
                    <a:pt x="1219" y="660"/>
                  </a:lnTo>
                  <a:lnTo>
                    <a:pt x="1219" y="662"/>
                  </a:lnTo>
                  <a:lnTo>
                    <a:pt x="1217" y="662"/>
                  </a:lnTo>
                  <a:lnTo>
                    <a:pt x="1219" y="662"/>
                  </a:lnTo>
                  <a:lnTo>
                    <a:pt x="1219" y="660"/>
                  </a:lnTo>
                  <a:lnTo>
                    <a:pt x="1221" y="660"/>
                  </a:lnTo>
                  <a:lnTo>
                    <a:pt x="1223" y="660"/>
                  </a:lnTo>
                  <a:lnTo>
                    <a:pt x="1221" y="660"/>
                  </a:lnTo>
                  <a:lnTo>
                    <a:pt x="1221" y="658"/>
                  </a:lnTo>
                  <a:lnTo>
                    <a:pt x="1223" y="658"/>
                  </a:lnTo>
                  <a:lnTo>
                    <a:pt x="1223" y="660"/>
                  </a:lnTo>
                  <a:lnTo>
                    <a:pt x="1221" y="660"/>
                  </a:lnTo>
                  <a:lnTo>
                    <a:pt x="1221" y="662"/>
                  </a:lnTo>
                  <a:lnTo>
                    <a:pt x="1223" y="662"/>
                  </a:lnTo>
                  <a:lnTo>
                    <a:pt x="1223" y="664"/>
                  </a:lnTo>
                  <a:lnTo>
                    <a:pt x="1221" y="664"/>
                  </a:lnTo>
                  <a:lnTo>
                    <a:pt x="1223" y="664"/>
                  </a:lnTo>
                  <a:lnTo>
                    <a:pt x="1223" y="662"/>
                  </a:lnTo>
                  <a:lnTo>
                    <a:pt x="1223" y="664"/>
                  </a:lnTo>
                  <a:lnTo>
                    <a:pt x="1223" y="666"/>
                  </a:lnTo>
                  <a:lnTo>
                    <a:pt x="1221" y="666"/>
                  </a:lnTo>
                  <a:lnTo>
                    <a:pt x="1221" y="668"/>
                  </a:lnTo>
                  <a:lnTo>
                    <a:pt x="1223" y="668"/>
                  </a:lnTo>
                  <a:lnTo>
                    <a:pt x="1223" y="670"/>
                  </a:lnTo>
                  <a:lnTo>
                    <a:pt x="1225" y="670"/>
                  </a:lnTo>
                  <a:lnTo>
                    <a:pt x="1227" y="670"/>
                  </a:lnTo>
                  <a:lnTo>
                    <a:pt x="1227" y="672"/>
                  </a:lnTo>
                  <a:lnTo>
                    <a:pt x="1225" y="672"/>
                  </a:lnTo>
                  <a:lnTo>
                    <a:pt x="1225" y="674"/>
                  </a:lnTo>
                  <a:lnTo>
                    <a:pt x="1223" y="674"/>
                  </a:lnTo>
                  <a:lnTo>
                    <a:pt x="1223" y="676"/>
                  </a:lnTo>
                  <a:lnTo>
                    <a:pt x="1225" y="674"/>
                  </a:lnTo>
                  <a:lnTo>
                    <a:pt x="1225" y="672"/>
                  </a:lnTo>
                  <a:lnTo>
                    <a:pt x="1227" y="672"/>
                  </a:lnTo>
                  <a:lnTo>
                    <a:pt x="1229" y="672"/>
                  </a:lnTo>
                  <a:lnTo>
                    <a:pt x="1227" y="674"/>
                  </a:lnTo>
                  <a:lnTo>
                    <a:pt x="1227" y="676"/>
                  </a:lnTo>
                  <a:lnTo>
                    <a:pt x="1227" y="674"/>
                  </a:lnTo>
                  <a:lnTo>
                    <a:pt x="1229" y="674"/>
                  </a:lnTo>
                  <a:lnTo>
                    <a:pt x="1231" y="674"/>
                  </a:lnTo>
                  <a:lnTo>
                    <a:pt x="1231" y="676"/>
                  </a:lnTo>
                  <a:lnTo>
                    <a:pt x="1229" y="676"/>
                  </a:lnTo>
                  <a:lnTo>
                    <a:pt x="1229" y="678"/>
                  </a:lnTo>
                  <a:lnTo>
                    <a:pt x="1225" y="678"/>
                  </a:lnTo>
                  <a:lnTo>
                    <a:pt x="1225" y="679"/>
                  </a:lnTo>
                  <a:lnTo>
                    <a:pt x="1227" y="679"/>
                  </a:lnTo>
                  <a:lnTo>
                    <a:pt x="1229" y="679"/>
                  </a:lnTo>
                  <a:lnTo>
                    <a:pt x="1231" y="679"/>
                  </a:lnTo>
                  <a:lnTo>
                    <a:pt x="1229" y="679"/>
                  </a:lnTo>
                  <a:lnTo>
                    <a:pt x="1231" y="679"/>
                  </a:lnTo>
                  <a:lnTo>
                    <a:pt x="1231" y="681"/>
                  </a:lnTo>
                  <a:lnTo>
                    <a:pt x="1229" y="681"/>
                  </a:lnTo>
                  <a:lnTo>
                    <a:pt x="1229" y="683"/>
                  </a:lnTo>
                  <a:lnTo>
                    <a:pt x="1231" y="683"/>
                  </a:lnTo>
                  <a:lnTo>
                    <a:pt x="1231" y="681"/>
                  </a:lnTo>
                  <a:lnTo>
                    <a:pt x="1231" y="679"/>
                  </a:lnTo>
                  <a:lnTo>
                    <a:pt x="1233" y="679"/>
                  </a:lnTo>
                  <a:lnTo>
                    <a:pt x="1233" y="681"/>
                  </a:lnTo>
                  <a:lnTo>
                    <a:pt x="1233" y="683"/>
                  </a:lnTo>
                  <a:lnTo>
                    <a:pt x="1231" y="683"/>
                  </a:lnTo>
                  <a:lnTo>
                    <a:pt x="1233" y="685"/>
                  </a:lnTo>
                  <a:lnTo>
                    <a:pt x="1233" y="683"/>
                  </a:lnTo>
                  <a:lnTo>
                    <a:pt x="1235" y="683"/>
                  </a:lnTo>
                  <a:lnTo>
                    <a:pt x="1235" y="681"/>
                  </a:lnTo>
                  <a:lnTo>
                    <a:pt x="1237" y="683"/>
                  </a:lnTo>
                  <a:lnTo>
                    <a:pt x="1235" y="683"/>
                  </a:lnTo>
                  <a:lnTo>
                    <a:pt x="1235" y="685"/>
                  </a:lnTo>
                  <a:lnTo>
                    <a:pt x="1235" y="683"/>
                  </a:lnTo>
                  <a:lnTo>
                    <a:pt x="1237" y="683"/>
                  </a:lnTo>
                  <a:lnTo>
                    <a:pt x="1237" y="685"/>
                  </a:lnTo>
                  <a:lnTo>
                    <a:pt x="1235" y="685"/>
                  </a:lnTo>
                  <a:lnTo>
                    <a:pt x="1235" y="687"/>
                  </a:lnTo>
                  <a:lnTo>
                    <a:pt x="1233" y="687"/>
                  </a:lnTo>
                  <a:lnTo>
                    <a:pt x="1233" y="689"/>
                  </a:lnTo>
                  <a:lnTo>
                    <a:pt x="1231" y="689"/>
                  </a:lnTo>
                  <a:lnTo>
                    <a:pt x="1229" y="689"/>
                  </a:lnTo>
                  <a:lnTo>
                    <a:pt x="1227" y="689"/>
                  </a:lnTo>
                  <a:lnTo>
                    <a:pt x="1225" y="689"/>
                  </a:lnTo>
                  <a:lnTo>
                    <a:pt x="1225" y="691"/>
                  </a:lnTo>
                  <a:lnTo>
                    <a:pt x="1227" y="689"/>
                  </a:lnTo>
                  <a:lnTo>
                    <a:pt x="1227" y="691"/>
                  </a:lnTo>
                  <a:lnTo>
                    <a:pt x="1227" y="693"/>
                  </a:lnTo>
                  <a:lnTo>
                    <a:pt x="1229" y="693"/>
                  </a:lnTo>
                  <a:lnTo>
                    <a:pt x="1229" y="691"/>
                  </a:lnTo>
                  <a:lnTo>
                    <a:pt x="1227" y="691"/>
                  </a:lnTo>
                  <a:lnTo>
                    <a:pt x="1229" y="689"/>
                  </a:lnTo>
                  <a:lnTo>
                    <a:pt x="1229" y="691"/>
                  </a:lnTo>
                  <a:lnTo>
                    <a:pt x="1231" y="691"/>
                  </a:lnTo>
                  <a:lnTo>
                    <a:pt x="1231" y="689"/>
                  </a:lnTo>
                  <a:lnTo>
                    <a:pt x="1233" y="689"/>
                  </a:lnTo>
                  <a:lnTo>
                    <a:pt x="1235" y="689"/>
                  </a:lnTo>
                  <a:lnTo>
                    <a:pt x="1237" y="687"/>
                  </a:lnTo>
                  <a:lnTo>
                    <a:pt x="1237" y="689"/>
                  </a:lnTo>
                  <a:lnTo>
                    <a:pt x="1238" y="689"/>
                  </a:lnTo>
                  <a:lnTo>
                    <a:pt x="1240" y="689"/>
                  </a:lnTo>
                  <a:lnTo>
                    <a:pt x="1238" y="691"/>
                  </a:lnTo>
                  <a:lnTo>
                    <a:pt x="1237" y="691"/>
                  </a:lnTo>
                  <a:lnTo>
                    <a:pt x="1238" y="691"/>
                  </a:lnTo>
                  <a:lnTo>
                    <a:pt x="1237" y="693"/>
                  </a:lnTo>
                  <a:lnTo>
                    <a:pt x="1238" y="691"/>
                  </a:lnTo>
                  <a:lnTo>
                    <a:pt x="1238" y="693"/>
                  </a:lnTo>
                  <a:lnTo>
                    <a:pt x="1238" y="695"/>
                  </a:lnTo>
                  <a:lnTo>
                    <a:pt x="1237" y="695"/>
                  </a:lnTo>
                  <a:lnTo>
                    <a:pt x="1238" y="695"/>
                  </a:lnTo>
                  <a:lnTo>
                    <a:pt x="1238" y="697"/>
                  </a:lnTo>
                  <a:lnTo>
                    <a:pt x="1240" y="697"/>
                  </a:lnTo>
                  <a:lnTo>
                    <a:pt x="1240" y="695"/>
                  </a:lnTo>
                  <a:lnTo>
                    <a:pt x="1242" y="695"/>
                  </a:lnTo>
                  <a:lnTo>
                    <a:pt x="1240" y="695"/>
                  </a:lnTo>
                  <a:lnTo>
                    <a:pt x="1242" y="697"/>
                  </a:lnTo>
                  <a:lnTo>
                    <a:pt x="1242" y="699"/>
                  </a:lnTo>
                  <a:lnTo>
                    <a:pt x="1240" y="701"/>
                  </a:lnTo>
                  <a:lnTo>
                    <a:pt x="1242" y="701"/>
                  </a:lnTo>
                  <a:lnTo>
                    <a:pt x="1244" y="701"/>
                  </a:lnTo>
                  <a:lnTo>
                    <a:pt x="1244" y="702"/>
                  </a:lnTo>
                  <a:lnTo>
                    <a:pt x="1242" y="702"/>
                  </a:lnTo>
                  <a:lnTo>
                    <a:pt x="1240" y="704"/>
                  </a:lnTo>
                  <a:lnTo>
                    <a:pt x="1240" y="706"/>
                  </a:lnTo>
                  <a:lnTo>
                    <a:pt x="1238" y="706"/>
                  </a:lnTo>
                  <a:lnTo>
                    <a:pt x="1237" y="706"/>
                  </a:lnTo>
                  <a:lnTo>
                    <a:pt x="1235" y="706"/>
                  </a:lnTo>
                  <a:lnTo>
                    <a:pt x="1233" y="706"/>
                  </a:lnTo>
                  <a:lnTo>
                    <a:pt x="1235" y="706"/>
                  </a:lnTo>
                  <a:lnTo>
                    <a:pt x="1237" y="706"/>
                  </a:lnTo>
                  <a:lnTo>
                    <a:pt x="1237" y="708"/>
                  </a:lnTo>
                  <a:lnTo>
                    <a:pt x="1235" y="708"/>
                  </a:lnTo>
                  <a:lnTo>
                    <a:pt x="1235" y="710"/>
                  </a:lnTo>
                  <a:lnTo>
                    <a:pt x="1233" y="710"/>
                  </a:lnTo>
                  <a:lnTo>
                    <a:pt x="1233" y="712"/>
                  </a:lnTo>
                  <a:lnTo>
                    <a:pt x="1235" y="710"/>
                  </a:lnTo>
                  <a:lnTo>
                    <a:pt x="1238" y="706"/>
                  </a:lnTo>
                  <a:lnTo>
                    <a:pt x="1238" y="708"/>
                  </a:lnTo>
                  <a:lnTo>
                    <a:pt x="1238" y="706"/>
                  </a:lnTo>
                  <a:lnTo>
                    <a:pt x="1240" y="706"/>
                  </a:lnTo>
                  <a:lnTo>
                    <a:pt x="1240" y="708"/>
                  </a:lnTo>
                  <a:lnTo>
                    <a:pt x="1238" y="710"/>
                  </a:lnTo>
                  <a:lnTo>
                    <a:pt x="1240" y="710"/>
                  </a:lnTo>
                  <a:lnTo>
                    <a:pt x="1240" y="708"/>
                  </a:lnTo>
                  <a:lnTo>
                    <a:pt x="1242" y="708"/>
                  </a:lnTo>
                  <a:lnTo>
                    <a:pt x="1242" y="706"/>
                  </a:lnTo>
                  <a:lnTo>
                    <a:pt x="1244" y="706"/>
                  </a:lnTo>
                  <a:lnTo>
                    <a:pt x="1246" y="706"/>
                  </a:lnTo>
                  <a:lnTo>
                    <a:pt x="1244" y="706"/>
                  </a:lnTo>
                  <a:lnTo>
                    <a:pt x="1244" y="708"/>
                  </a:lnTo>
                  <a:lnTo>
                    <a:pt x="1246" y="708"/>
                  </a:lnTo>
                  <a:lnTo>
                    <a:pt x="1246" y="706"/>
                  </a:lnTo>
                  <a:lnTo>
                    <a:pt x="1248" y="706"/>
                  </a:lnTo>
                  <a:lnTo>
                    <a:pt x="1248" y="708"/>
                  </a:lnTo>
                  <a:lnTo>
                    <a:pt x="1248" y="710"/>
                  </a:lnTo>
                  <a:lnTo>
                    <a:pt x="1248" y="712"/>
                  </a:lnTo>
                  <a:lnTo>
                    <a:pt x="1246" y="712"/>
                  </a:lnTo>
                  <a:lnTo>
                    <a:pt x="1246" y="714"/>
                  </a:lnTo>
                  <a:lnTo>
                    <a:pt x="1244" y="714"/>
                  </a:lnTo>
                  <a:lnTo>
                    <a:pt x="1244" y="716"/>
                  </a:lnTo>
                  <a:lnTo>
                    <a:pt x="1244" y="714"/>
                  </a:lnTo>
                  <a:lnTo>
                    <a:pt x="1246" y="714"/>
                  </a:lnTo>
                  <a:lnTo>
                    <a:pt x="1248" y="714"/>
                  </a:lnTo>
                  <a:lnTo>
                    <a:pt x="1248" y="716"/>
                  </a:lnTo>
                  <a:lnTo>
                    <a:pt x="1246" y="716"/>
                  </a:lnTo>
                  <a:lnTo>
                    <a:pt x="1244" y="716"/>
                  </a:lnTo>
                  <a:lnTo>
                    <a:pt x="1240" y="716"/>
                  </a:lnTo>
                  <a:lnTo>
                    <a:pt x="1240" y="718"/>
                  </a:lnTo>
                  <a:lnTo>
                    <a:pt x="1242" y="718"/>
                  </a:lnTo>
                  <a:lnTo>
                    <a:pt x="1240" y="718"/>
                  </a:lnTo>
                  <a:lnTo>
                    <a:pt x="1238" y="720"/>
                  </a:lnTo>
                  <a:lnTo>
                    <a:pt x="1240" y="720"/>
                  </a:lnTo>
                  <a:lnTo>
                    <a:pt x="1238" y="720"/>
                  </a:lnTo>
                  <a:lnTo>
                    <a:pt x="1238" y="722"/>
                  </a:lnTo>
                  <a:lnTo>
                    <a:pt x="1237" y="722"/>
                  </a:lnTo>
                  <a:lnTo>
                    <a:pt x="1240" y="722"/>
                  </a:lnTo>
                  <a:lnTo>
                    <a:pt x="1240" y="720"/>
                  </a:lnTo>
                  <a:lnTo>
                    <a:pt x="1242" y="718"/>
                  </a:lnTo>
                  <a:lnTo>
                    <a:pt x="1244" y="718"/>
                  </a:lnTo>
                  <a:lnTo>
                    <a:pt x="1246" y="718"/>
                  </a:lnTo>
                  <a:lnTo>
                    <a:pt x="1248" y="718"/>
                  </a:lnTo>
                  <a:lnTo>
                    <a:pt x="1248" y="716"/>
                  </a:lnTo>
                  <a:lnTo>
                    <a:pt x="1248" y="718"/>
                  </a:lnTo>
                  <a:lnTo>
                    <a:pt x="1250" y="718"/>
                  </a:lnTo>
                  <a:lnTo>
                    <a:pt x="1250" y="716"/>
                  </a:lnTo>
                  <a:lnTo>
                    <a:pt x="1250" y="718"/>
                  </a:lnTo>
                  <a:lnTo>
                    <a:pt x="1250" y="720"/>
                  </a:lnTo>
                  <a:lnTo>
                    <a:pt x="1250" y="718"/>
                  </a:lnTo>
                  <a:lnTo>
                    <a:pt x="1252" y="718"/>
                  </a:lnTo>
                  <a:lnTo>
                    <a:pt x="1250" y="720"/>
                  </a:lnTo>
                  <a:lnTo>
                    <a:pt x="1252" y="720"/>
                  </a:lnTo>
                  <a:lnTo>
                    <a:pt x="1252" y="722"/>
                  </a:lnTo>
                  <a:lnTo>
                    <a:pt x="1250" y="722"/>
                  </a:lnTo>
                  <a:lnTo>
                    <a:pt x="1248" y="724"/>
                  </a:lnTo>
                  <a:lnTo>
                    <a:pt x="1246" y="724"/>
                  </a:lnTo>
                  <a:lnTo>
                    <a:pt x="1248" y="724"/>
                  </a:lnTo>
                  <a:lnTo>
                    <a:pt x="1248" y="722"/>
                  </a:lnTo>
                  <a:lnTo>
                    <a:pt x="1250" y="722"/>
                  </a:lnTo>
                  <a:lnTo>
                    <a:pt x="1252" y="722"/>
                  </a:lnTo>
                  <a:lnTo>
                    <a:pt x="1250" y="724"/>
                  </a:lnTo>
                  <a:lnTo>
                    <a:pt x="1252" y="724"/>
                  </a:lnTo>
                  <a:lnTo>
                    <a:pt x="1250" y="724"/>
                  </a:lnTo>
                  <a:lnTo>
                    <a:pt x="1250" y="725"/>
                  </a:lnTo>
                  <a:lnTo>
                    <a:pt x="1252" y="725"/>
                  </a:lnTo>
                  <a:lnTo>
                    <a:pt x="1252" y="724"/>
                  </a:lnTo>
                  <a:lnTo>
                    <a:pt x="1252" y="722"/>
                  </a:lnTo>
                  <a:lnTo>
                    <a:pt x="1252" y="724"/>
                  </a:lnTo>
                  <a:lnTo>
                    <a:pt x="1254" y="724"/>
                  </a:lnTo>
                  <a:lnTo>
                    <a:pt x="1256" y="722"/>
                  </a:lnTo>
                  <a:lnTo>
                    <a:pt x="1256" y="724"/>
                  </a:lnTo>
                  <a:lnTo>
                    <a:pt x="1256" y="725"/>
                  </a:lnTo>
                  <a:lnTo>
                    <a:pt x="1256" y="727"/>
                  </a:lnTo>
                  <a:lnTo>
                    <a:pt x="1258" y="727"/>
                  </a:lnTo>
                  <a:lnTo>
                    <a:pt x="1258" y="729"/>
                  </a:lnTo>
                  <a:lnTo>
                    <a:pt x="1258" y="731"/>
                  </a:lnTo>
                  <a:lnTo>
                    <a:pt x="1260" y="731"/>
                  </a:lnTo>
                  <a:lnTo>
                    <a:pt x="1260" y="733"/>
                  </a:lnTo>
                  <a:lnTo>
                    <a:pt x="1258" y="733"/>
                  </a:lnTo>
                  <a:lnTo>
                    <a:pt x="1256" y="733"/>
                  </a:lnTo>
                  <a:lnTo>
                    <a:pt x="1256" y="735"/>
                  </a:lnTo>
                  <a:lnTo>
                    <a:pt x="1254" y="735"/>
                  </a:lnTo>
                  <a:lnTo>
                    <a:pt x="1252" y="737"/>
                  </a:lnTo>
                  <a:lnTo>
                    <a:pt x="1250" y="737"/>
                  </a:lnTo>
                  <a:lnTo>
                    <a:pt x="1250" y="735"/>
                  </a:lnTo>
                  <a:lnTo>
                    <a:pt x="1250" y="737"/>
                  </a:lnTo>
                  <a:lnTo>
                    <a:pt x="1252" y="737"/>
                  </a:lnTo>
                  <a:lnTo>
                    <a:pt x="1252" y="739"/>
                  </a:lnTo>
                  <a:lnTo>
                    <a:pt x="1254" y="739"/>
                  </a:lnTo>
                  <a:lnTo>
                    <a:pt x="1254" y="737"/>
                  </a:lnTo>
                  <a:lnTo>
                    <a:pt x="1256" y="737"/>
                  </a:lnTo>
                  <a:lnTo>
                    <a:pt x="1258" y="737"/>
                  </a:lnTo>
                  <a:lnTo>
                    <a:pt x="1260" y="739"/>
                  </a:lnTo>
                  <a:lnTo>
                    <a:pt x="1261" y="741"/>
                  </a:lnTo>
                  <a:lnTo>
                    <a:pt x="1260" y="741"/>
                  </a:lnTo>
                  <a:lnTo>
                    <a:pt x="1260" y="743"/>
                  </a:lnTo>
                  <a:lnTo>
                    <a:pt x="1258" y="743"/>
                  </a:lnTo>
                  <a:lnTo>
                    <a:pt x="1258" y="745"/>
                  </a:lnTo>
                  <a:lnTo>
                    <a:pt x="1260" y="745"/>
                  </a:lnTo>
                  <a:lnTo>
                    <a:pt x="1260" y="747"/>
                  </a:lnTo>
                  <a:lnTo>
                    <a:pt x="1261" y="745"/>
                  </a:lnTo>
                  <a:lnTo>
                    <a:pt x="1261" y="747"/>
                  </a:lnTo>
                  <a:lnTo>
                    <a:pt x="1263" y="745"/>
                  </a:lnTo>
                  <a:lnTo>
                    <a:pt x="1263" y="747"/>
                  </a:lnTo>
                  <a:lnTo>
                    <a:pt x="1265" y="747"/>
                  </a:lnTo>
                  <a:lnTo>
                    <a:pt x="1267" y="747"/>
                  </a:lnTo>
                  <a:lnTo>
                    <a:pt x="1267" y="749"/>
                  </a:lnTo>
                  <a:lnTo>
                    <a:pt x="1267" y="750"/>
                  </a:lnTo>
                  <a:lnTo>
                    <a:pt x="1267" y="752"/>
                  </a:lnTo>
                  <a:lnTo>
                    <a:pt x="1269" y="752"/>
                  </a:lnTo>
                  <a:lnTo>
                    <a:pt x="1267" y="752"/>
                  </a:lnTo>
                  <a:lnTo>
                    <a:pt x="1267" y="750"/>
                  </a:lnTo>
                  <a:lnTo>
                    <a:pt x="1267" y="752"/>
                  </a:lnTo>
                  <a:lnTo>
                    <a:pt x="1265" y="752"/>
                  </a:lnTo>
                  <a:lnTo>
                    <a:pt x="1265" y="754"/>
                  </a:lnTo>
                  <a:lnTo>
                    <a:pt x="1263" y="754"/>
                  </a:lnTo>
                  <a:lnTo>
                    <a:pt x="1263" y="756"/>
                  </a:lnTo>
                  <a:lnTo>
                    <a:pt x="1261" y="756"/>
                  </a:lnTo>
                  <a:lnTo>
                    <a:pt x="1261" y="758"/>
                  </a:lnTo>
                  <a:lnTo>
                    <a:pt x="1260" y="756"/>
                  </a:lnTo>
                  <a:lnTo>
                    <a:pt x="1260" y="758"/>
                  </a:lnTo>
                  <a:lnTo>
                    <a:pt x="1260" y="760"/>
                  </a:lnTo>
                  <a:lnTo>
                    <a:pt x="1260" y="758"/>
                  </a:lnTo>
                  <a:lnTo>
                    <a:pt x="1261" y="758"/>
                  </a:lnTo>
                  <a:lnTo>
                    <a:pt x="1263" y="758"/>
                  </a:lnTo>
                  <a:lnTo>
                    <a:pt x="1261" y="760"/>
                  </a:lnTo>
                  <a:lnTo>
                    <a:pt x="1263" y="762"/>
                  </a:lnTo>
                  <a:lnTo>
                    <a:pt x="1261" y="762"/>
                  </a:lnTo>
                  <a:lnTo>
                    <a:pt x="1260" y="762"/>
                  </a:lnTo>
                  <a:lnTo>
                    <a:pt x="1260" y="760"/>
                  </a:lnTo>
                  <a:lnTo>
                    <a:pt x="1258" y="760"/>
                  </a:lnTo>
                  <a:lnTo>
                    <a:pt x="1256" y="760"/>
                  </a:lnTo>
                  <a:lnTo>
                    <a:pt x="1254" y="760"/>
                  </a:lnTo>
                  <a:lnTo>
                    <a:pt x="1252" y="758"/>
                  </a:lnTo>
                  <a:lnTo>
                    <a:pt x="1250" y="758"/>
                  </a:lnTo>
                  <a:lnTo>
                    <a:pt x="1250" y="756"/>
                  </a:lnTo>
                  <a:lnTo>
                    <a:pt x="1252" y="756"/>
                  </a:lnTo>
                  <a:lnTo>
                    <a:pt x="1254" y="756"/>
                  </a:lnTo>
                  <a:lnTo>
                    <a:pt x="1258" y="756"/>
                  </a:lnTo>
                  <a:lnTo>
                    <a:pt x="1256" y="756"/>
                  </a:lnTo>
                  <a:lnTo>
                    <a:pt x="1252" y="756"/>
                  </a:lnTo>
                  <a:lnTo>
                    <a:pt x="1250" y="756"/>
                  </a:lnTo>
                  <a:lnTo>
                    <a:pt x="1248" y="756"/>
                  </a:lnTo>
                  <a:lnTo>
                    <a:pt x="1252" y="758"/>
                  </a:lnTo>
                  <a:lnTo>
                    <a:pt x="1252" y="760"/>
                  </a:lnTo>
                  <a:lnTo>
                    <a:pt x="1254" y="760"/>
                  </a:lnTo>
                  <a:lnTo>
                    <a:pt x="1256" y="760"/>
                  </a:lnTo>
                  <a:lnTo>
                    <a:pt x="1256" y="762"/>
                  </a:lnTo>
                  <a:lnTo>
                    <a:pt x="1258" y="762"/>
                  </a:lnTo>
                  <a:lnTo>
                    <a:pt x="1260" y="762"/>
                  </a:lnTo>
                  <a:lnTo>
                    <a:pt x="1254" y="762"/>
                  </a:lnTo>
                  <a:lnTo>
                    <a:pt x="1258" y="762"/>
                  </a:lnTo>
                  <a:lnTo>
                    <a:pt x="1258" y="764"/>
                  </a:lnTo>
                  <a:lnTo>
                    <a:pt x="1260" y="764"/>
                  </a:lnTo>
                  <a:lnTo>
                    <a:pt x="1260" y="762"/>
                  </a:lnTo>
                  <a:lnTo>
                    <a:pt x="1260" y="764"/>
                  </a:lnTo>
                  <a:lnTo>
                    <a:pt x="1261" y="764"/>
                  </a:lnTo>
                  <a:lnTo>
                    <a:pt x="1263" y="764"/>
                  </a:lnTo>
                  <a:lnTo>
                    <a:pt x="1263" y="766"/>
                  </a:lnTo>
                  <a:lnTo>
                    <a:pt x="1261" y="766"/>
                  </a:lnTo>
                  <a:lnTo>
                    <a:pt x="1258" y="766"/>
                  </a:lnTo>
                  <a:lnTo>
                    <a:pt x="1256" y="766"/>
                  </a:lnTo>
                  <a:lnTo>
                    <a:pt x="1258" y="766"/>
                  </a:lnTo>
                  <a:lnTo>
                    <a:pt x="1258" y="768"/>
                  </a:lnTo>
                  <a:lnTo>
                    <a:pt x="1256" y="766"/>
                  </a:lnTo>
                  <a:lnTo>
                    <a:pt x="1256" y="768"/>
                  </a:lnTo>
                  <a:lnTo>
                    <a:pt x="1258" y="768"/>
                  </a:lnTo>
                  <a:lnTo>
                    <a:pt x="1260" y="768"/>
                  </a:lnTo>
                  <a:lnTo>
                    <a:pt x="1261" y="768"/>
                  </a:lnTo>
                  <a:lnTo>
                    <a:pt x="1261" y="770"/>
                  </a:lnTo>
                  <a:lnTo>
                    <a:pt x="1260" y="770"/>
                  </a:lnTo>
                  <a:lnTo>
                    <a:pt x="1261" y="770"/>
                  </a:lnTo>
                  <a:lnTo>
                    <a:pt x="1261" y="772"/>
                  </a:lnTo>
                  <a:lnTo>
                    <a:pt x="1263" y="770"/>
                  </a:lnTo>
                  <a:lnTo>
                    <a:pt x="1263" y="772"/>
                  </a:lnTo>
                  <a:lnTo>
                    <a:pt x="1261" y="772"/>
                  </a:lnTo>
                  <a:lnTo>
                    <a:pt x="1263" y="772"/>
                  </a:lnTo>
                  <a:lnTo>
                    <a:pt x="1261" y="773"/>
                  </a:lnTo>
                  <a:lnTo>
                    <a:pt x="1260" y="772"/>
                  </a:lnTo>
                  <a:lnTo>
                    <a:pt x="1261" y="772"/>
                  </a:lnTo>
                  <a:lnTo>
                    <a:pt x="1260" y="772"/>
                  </a:lnTo>
                  <a:lnTo>
                    <a:pt x="1258" y="772"/>
                  </a:lnTo>
                  <a:lnTo>
                    <a:pt x="1256" y="772"/>
                  </a:lnTo>
                  <a:lnTo>
                    <a:pt x="1258" y="772"/>
                  </a:lnTo>
                  <a:lnTo>
                    <a:pt x="1258" y="773"/>
                  </a:lnTo>
                  <a:lnTo>
                    <a:pt x="1260" y="773"/>
                  </a:lnTo>
                  <a:lnTo>
                    <a:pt x="1261" y="773"/>
                  </a:lnTo>
                  <a:lnTo>
                    <a:pt x="1263" y="773"/>
                  </a:lnTo>
                  <a:lnTo>
                    <a:pt x="1265" y="773"/>
                  </a:lnTo>
                  <a:lnTo>
                    <a:pt x="1267" y="773"/>
                  </a:lnTo>
                  <a:lnTo>
                    <a:pt x="1269" y="775"/>
                  </a:lnTo>
                  <a:lnTo>
                    <a:pt x="1267" y="775"/>
                  </a:lnTo>
                  <a:lnTo>
                    <a:pt x="1269" y="775"/>
                  </a:lnTo>
                  <a:lnTo>
                    <a:pt x="1267" y="775"/>
                  </a:lnTo>
                  <a:lnTo>
                    <a:pt x="1267" y="777"/>
                  </a:lnTo>
                  <a:lnTo>
                    <a:pt x="1269" y="777"/>
                  </a:lnTo>
                  <a:lnTo>
                    <a:pt x="1267" y="777"/>
                  </a:lnTo>
                  <a:lnTo>
                    <a:pt x="1267" y="779"/>
                  </a:lnTo>
                  <a:lnTo>
                    <a:pt x="1267" y="777"/>
                  </a:lnTo>
                  <a:lnTo>
                    <a:pt x="1269" y="777"/>
                  </a:lnTo>
                  <a:lnTo>
                    <a:pt x="1269" y="779"/>
                  </a:lnTo>
                  <a:lnTo>
                    <a:pt x="1267" y="779"/>
                  </a:lnTo>
                  <a:lnTo>
                    <a:pt x="1265" y="779"/>
                  </a:lnTo>
                  <a:lnTo>
                    <a:pt x="1267" y="779"/>
                  </a:lnTo>
                  <a:lnTo>
                    <a:pt x="1267" y="781"/>
                  </a:lnTo>
                  <a:lnTo>
                    <a:pt x="1267" y="779"/>
                  </a:lnTo>
                  <a:lnTo>
                    <a:pt x="1265" y="779"/>
                  </a:lnTo>
                  <a:lnTo>
                    <a:pt x="1267" y="781"/>
                  </a:lnTo>
                  <a:lnTo>
                    <a:pt x="1269" y="781"/>
                  </a:lnTo>
                  <a:lnTo>
                    <a:pt x="1271" y="781"/>
                  </a:lnTo>
                  <a:lnTo>
                    <a:pt x="1273" y="781"/>
                  </a:lnTo>
                  <a:lnTo>
                    <a:pt x="1273" y="783"/>
                  </a:lnTo>
                  <a:lnTo>
                    <a:pt x="1271" y="783"/>
                  </a:lnTo>
                  <a:lnTo>
                    <a:pt x="1271" y="785"/>
                  </a:lnTo>
                  <a:lnTo>
                    <a:pt x="1273" y="785"/>
                  </a:lnTo>
                  <a:lnTo>
                    <a:pt x="1275" y="783"/>
                  </a:lnTo>
                  <a:lnTo>
                    <a:pt x="1277" y="783"/>
                  </a:lnTo>
                  <a:lnTo>
                    <a:pt x="1277" y="785"/>
                  </a:lnTo>
                  <a:lnTo>
                    <a:pt x="1279" y="785"/>
                  </a:lnTo>
                  <a:lnTo>
                    <a:pt x="1277" y="787"/>
                  </a:lnTo>
                  <a:lnTo>
                    <a:pt x="1275" y="787"/>
                  </a:lnTo>
                  <a:lnTo>
                    <a:pt x="1277" y="787"/>
                  </a:lnTo>
                  <a:lnTo>
                    <a:pt x="1279" y="787"/>
                  </a:lnTo>
                  <a:lnTo>
                    <a:pt x="1279" y="785"/>
                  </a:lnTo>
                  <a:lnTo>
                    <a:pt x="1281" y="785"/>
                  </a:lnTo>
                  <a:lnTo>
                    <a:pt x="1279" y="787"/>
                  </a:lnTo>
                  <a:lnTo>
                    <a:pt x="1281" y="787"/>
                  </a:lnTo>
                  <a:lnTo>
                    <a:pt x="1281" y="789"/>
                  </a:lnTo>
                  <a:lnTo>
                    <a:pt x="1279" y="789"/>
                  </a:lnTo>
                  <a:lnTo>
                    <a:pt x="1279" y="791"/>
                  </a:lnTo>
                  <a:lnTo>
                    <a:pt x="1279" y="793"/>
                  </a:lnTo>
                  <a:lnTo>
                    <a:pt x="1279" y="791"/>
                  </a:lnTo>
                  <a:lnTo>
                    <a:pt x="1281" y="791"/>
                  </a:lnTo>
                  <a:lnTo>
                    <a:pt x="1281" y="789"/>
                  </a:lnTo>
                  <a:lnTo>
                    <a:pt x="1281" y="787"/>
                  </a:lnTo>
                  <a:lnTo>
                    <a:pt x="1281" y="785"/>
                  </a:lnTo>
                  <a:lnTo>
                    <a:pt x="1283" y="785"/>
                  </a:lnTo>
                  <a:lnTo>
                    <a:pt x="1283" y="787"/>
                  </a:lnTo>
                  <a:lnTo>
                    <a:pt x="1283" y="785"/>
                  </a:lnTo>
                  <a:lnTo>
                    <a:pt x="1283" y="787"/>
                  </a:lnTo>
                  <a:lnTo>
                    <a:pt x="1285" y="787"/>
                  </a:lnTo>
                  <a:lnTo>
                    <a:pt x="1283" y="787"/>
                  </a:lnTo>
                  <a:lnTo>
                    <a:pt x="1285" y="789"/>
                  </a:lnTo>
                  <a:lnTo>
                    <a:pt x="1283" y="789"/>
                  </a:lnTo>
                  <a:lnTo>
                    <a:pt x="1285" y="789"/>
                  </a:lnTo>
                  <a:lnTo>
                    <a:pt x="1283" y="789"/>
                  </a:lnTo>
                  <a:lnTo>
                    <a:pt x="1281" y="791"/>
                  </a:lnTo>
                  <a:lnTo>
                    <a:pt x="1283" y="791"/>
                  </a:lnTo>
                  <a:lnTo>
                    <a:pt x="1283" y="793"/>
                  </a:lnTo>
                  <a:lnTo>
                    <a:pt x="1283" y="795"/>
                  </a:lnTo>
                  <a:lnTo>
                    <a:pt x="1283" y="793"/>
                  </a:lnTo>
                  <a:lnTo>
                    <a:pt x="1285" y="793"/>
                  </a:lnTo>
                  <a:lnTo>
                    <a:pt x="1285" y="791"/>
                  </a:lnTo>
                  <a:lnTo>
                    <a:pt x="1285" y="793"/>
                  </a:lnTo>
                  <a:lnTo>
                    <a:pt x="1285" y="795"/>
                  </a:lnTo>
                  <a:lnTo>
                    <a:pt x="1285" y="793"/>
                  </a:lnTo>
                  <a:lnTo>
                    <a:pt x="1285" y="795"/>
                  </a:lnTo>
                  <a:lnTo>
                    <a:pt x="1283" y="795"/>
                  </a:lnTo>
                  <a:lnTo>
                    <a:pt x="1283" y="797"/>
                  </a:lnTo>
                  <a:lnTo>
                    <a:pt x="1283" y="798"/>
                  </a:lnTo>
                  <a:lnTo>
                    <a:pt x="1283" y="797"/>
                  </a:lnTo>
                  <a:lnTo>
                    <a:pt x="1283" y="795"/>
                  </a:lnTo>
                  <a:lnTo>
                    <a:pt x="1285" y="795"/>
                  </a:lnTo>
                  <a:lnTo>
                    <a:pt x="1285" y="797"/>
                  </a:lnTo>
                  <a:lnTo>
                    <a:pt x="1285" y="795"/>
                  </a:lnTo>
                  <a:lnTo>
                    <a:pt x="1285" y="797"/>
                  </a:lnTo>
                  <a:lnTo>
                    <a:pt x="1285" y="795"/>
                  </a:lnTo>
                  <a:lnTo>
                    <a:pt x="1286" y="795"/>
                  </a:lnTo>
                  <a:lnTo>
                    <a:pt x="1286" y="797"/>
                  </a:lnTo>
                  <a:lnTo>
                    <a:pt x="1285" y="797"/>
                  </a:lnTo>
                  <a:lnTo>
                    <a:pt x="1283" y="797"/>
                  </a:lnTo>
                  <a:lnTo>
                    <a:pt x="1283" y="798"/>
                  </a:lnTo>
                  <a:lnTo>
                    <a:pt x="1283" y="800"/>
                  </a:lnTo>
                  <a:lnTo>
                    <a:pt x="1281" y="800"/>
                  </a:lnTo>
                  <a:lnTo>
                    <a:pt x="1281" y="802"/>
                  </a:lnTo>
                  <a:lnTo>
                    <a:pt x="1281" y="804"/>
                  </a:lnTo>
                  <a:lnTo>
                    <a:pt x="1281" y="802"/>
                  </a:lnTo>
                  <a:lnTo>
                    <a:pt x="1283" y="802"/>
                  </a:lnTo>
                  <a:lnTo>
                    <a:pt x="1283" y="800"/>
                  </a:lnTo>
                  <a:lnTo>
                    <a:pt x="1285" y="800"/>
                  </a:lnTo>
                  <a:lnTo>
                    <a:pt x="1283" y="802"/>
                  </a:lnTo>
                  <a:lnTo>
                    <a:pt x="1281" y="804"/>
                  </a:lnTo>
                  <a:lnTo>
                    <a:pt x="1281" y="806"/>
                  </a:lnTo>
                  <a:lnTo>
                    <a:pt x="1279" y="806"/>
                  </a:lnTo>
                  <a:lnTo>
                    <a:pt x="1279" y="808"/>
                  </a:lnTo>
                  <a:lnTo>
                    <a:pt x="1281" y="806"/>
                  </a:lnTo>
                  <a:lnTo>
                    <a:pt x="1283" y="804"/>
                  </a:lnTo>
                  <a:lnTo>
                    <a:pt x="1285" y="804"/>
                  </a:lnTo>
                  <a:lnTo>
                    <a:pt x="1285" y="802"/>
                  </a:lnTo>
                  <a:lnTo>
                    <a:pt x="1285" y="800"/>
                  </a:lnTo>
                  <a:lnTo>
                    <a:pt x="1286" y="800"/>
                  </a:lnTo>
                  <a:lnTo>
                    <a:pt x="1286" y="802"/>
                  </a:lnTo>
                  <a:lnTo>
                    <a:pt x="1288" y="800"/>
                  </a:lnTo>
                  <a:lnTo>
                    <a:pt x="1288" y="802"/>
                  </a:lnTo>
                  <a:lnTo>
                    <a:pt x="1286" y="804"/>
                  </a:lnTo>
                  <a:lnTo>
                    <a:pt x="1286" y="806"/>
                  </a:lnTo>
                  <a:lnTo>
                    <a:pt x="1286" y="804"/>
                  </a:lnTo>
                  <a:lnTo>
                    <a:pt x="1286" y="806"/>
                  </a:lnTo>
                  <a:lnTo>
                    <a:pt x="1285" y="806"/>
                  </a:lnTo>
                  <a:lnTo>
                    <a:pt x="1285" y="808"/>
                  </a:lnTo>
                  <a:lnTo>
                    <a:pt x="1286" y="806"/>
                  </a:lnTo>
                  <a:lnTo>
                    <a:pt x="1288" y="804"/>
                  </a:lnTo>
                  <a:lnTo>
                    <a:pt x="1288" y="802"/>
                  </a:lnTo>
                  <a:lnTo>
                    <a:pt x="1290" y="800"/>
                  </a:lnTo>
                  <a:lnTo>
                    <a:pt x="1290" y="802"/>
                  </a:lnTo>
                  <a:lnTo>
                    <a:pt x="1290" y="800"/>
                  </a:lnTo>
                  <a:lnTo>
                    <a:pt x="1292" y="800"/>
                  </a:lnTo>
                  <a:lnTo>
                    <a:pt x="1292" y="798"/>
                  </a:lnTo>
                  <a:lnTo>
                    <a:pt x="1294" y="800"/>
                  </a:lnTo>
                  <a:lnTo>
                    <a:pt x="1294" y="802"/>
                  </a:lnTo>
                  <a:lnTo>
                    <a:pt x="1292" y="802"/>
                  </a:lnTo>
                  <a:lnTo>
                    <a:pt x="1292" y="804"/>
                  </a:lnTo>
                  <a:lnTo>
                    <a:pt x="1290" y="804"/>
                  </a:lnTo>
                  <a:lnTo>
                    <a:pt x="1292" y="804"/>
                  </a:lnTo>
                  <a:lnTo>
                    <a:pt x="1294" y="804"/>
                  </a:lnTo>
                  <a:lnTo>
                    <a:pt x="1296" y="804"/>
                  </a:lnTo>
                  <a:lnTo>
                    <a:pt x="1296" y="802"/>
                  </a:lnTo>
                  <a:lnTo>
                    <a:pt x="1298" y="802"/>
                  </a:lnTo>
                  <a:lnTo>
                    <a:pt x="1298" y="804"/>
                  </a:lnTo>
                  <a:lnTo>
                    <a:pt x="1298" y="806"/>
                  </a:lnTo>
                  <a:lnTo>
                    <a:pt x="1296" y="806"/>
                  </a:lnTo>
                  <a:lnTo>
                    <a:pt x="1296" y="808"/>
                  </a:lnTo>
                  <a:lnTo>
                    <a:pt x="1294" y="808"/>
                  </a:lnTo>
                  <a:lnTo>
                    <a:pt x="1294" y="810"/>
                  </a:lnTo>
                  <a:lnTo>
                    <a:pt x="1292" y="810"/>
                  </a:lnTo>
                  <a:lnTo>
                    <a:pt x="1292" y="812"/>
                  </a:lnTo>
                  <a:lnTo>
                    <a:pt x="1292" y="814"/>
                  </a:lnTo>
                  <a:lnTo>
                    <a:pt x="1290" y="814"/>
                  </a:lnTo>
                  <a:lnTo>
                    <a:pt x="1290" y="816"/>
                  </a:lnTo>
                  <a:lnTo>
                    <a:pt x="1292" y="814"/>
                  </a:lnTo>
                  <a:lnTo>
                    <a:pt x="1292" y="812"/>
                  </a:lnTo>
                  <a:lnTo>
                    <a:pt x="1294" y="812"/>
                  </a:lnTo>
                  <a:lnTo>
                    <a:pt x="1294" y="810"/>
                  </a:lnTo>
                  <a:lnTo>
                    <a:pt x="1296" y="810"/>
                  </a:lnTo>
                  <a:lnTo>
                    <a:pt x="1298" y="806"/>
                  </a:lnTo>
                  <a:lnTo>
                    <a:pt x="1298" y="808"/>
                  </a:lnTo>
                  <a:lnTo>
                    <a:pt x="1300" y="806"/>
                  </a:lnTo>
                  <a:lnTo>
                    <a:pt x="1300" y="804"/>
                  </a:lnTo>
                  <a:lnTo>
                    <a:pt x="1300" y="802"/>
                  </a:lnTo>
                  <a:lnTo>
                    <a:pt x="1302" y="802"/>
                  </a:lnTo>
                  <a:lnTo>
                    <a:pt x="1302" y="804"/>
                  </a:lnTo>
                  <a:lnTo>
                    <a:pt x="1302" y="802"/>
                  </a:lnTo>
                  <a:lnTo>
                    <a:pt x="1304" y="800"/>
                  </a:lnTo>
                  <a:lnTo>
                    <a:pt x="1304" y="802"/>
                  </a:lnTo>
                  <a:lnTo>
                    <a:pt x="1304" y="804"/>
                  </a:lnTo>
                  <a:lnTo>
                    <a:pt x="1302" y="804"/>
                  </a:lnTo>
                  <a:lnTo>
                    <a:pt x="1302" y="806"/>
                  </a:lnTo>
                  <a:lnTo>
                    <a:pt x="1300" y="806"/>
                  </a:lnTo>
                  <a:lnTo>
                    <a:pt x="1300" y="808"/>
                  </a:lnTo>
                  <a:lnTo>
                    <a:pt x="1302" y="808"/>
                  </a:lnTo>
                  <a:lnTo>
                    <a:pt x="1302" y="806"/>
                  </a:lnTo>
                  <a:lnTo>
                    <a:pt x="1304" y="806"/>
                  </a:lnTo>
                  <a:lnTo>
                    <a:pt x="1304" y="804"/>
                  </a:lnTo>
                  <a:lnTo>
                    <a:pt x="1304" y="806"/>
                  </a:lnTo>
                  <a:lnTo>
                    <a:pt x="1304" y="804"/>
                  </a:lnTo>
                  <a:lnTo>
                    <a:pt x="1306" y="804"/>
                  </a:lnTo>
                  <a:lnTo>
                    <a:pt x="1306" y="806"/>
                  </a:lnTo>
                  <a:lnTo>
                    <a:pt x="1306" y="808"/>
                  </a:lnTo>
                  <a:lnTo>
                    <a:pt x="1308" y="808"/>
                  </a:lnTo>
                  <a:lnTo>
                    <a:pt x="1308" y="810"/>
                  </a:lnTo>
                  <a:lnTo>
                    <a:pt x="1306" y="810"/>
                  </a:lnTo>
                  <a:lnTo>
                    <a:pt x="1306" y="812"/>
                  </a:lnTo>
                  <a:lnTo>
                    <a:pt x="1306" y="810"/>
                  </a:lnTo>
                  <a:lnTo>
                    <a:pt x="1308" y="810"/>
                  </a:lnTo>
                  <a:lnTo>
                    <a:pt x="1308" y="812"/>
                  </a:lnTo>
                  <a:lnTo>
                    <a:pt x="1309" y="812"/>
                  </a:lnTo>
                  <a:lnTo>
                    <a:pt x="1309" y="814"/>
                  </a:lnTo>
                  <a:lnTo>
                    <a:pt x="1309" y="812"/>
                  </a:lnTo>
                  <a:lnTo>
                    <a:pt x="1311" y="814"/>
                  </a:lnTo>
                  <a:lnTo>
                    <a:pt x="1313" y="814"/>
                  </a:lnTo>
                  <a:lnTo>
                    <a:pt x="1315" y="814"/>
                  </a:lnTo>
                  <a:lnTo>
                    <a:pt x="1313" y="814"/>
                  </a:lnTo>
                  <a:lnTo>
                    <a:pt x="1315" y="816"/>
                  </a:lnTo>
                  <a:lnTo>
                    <a:pt x="1315" y="814"/>
                  </a:lnTo>
                  <a:lnTo>
                    <a:pt x="1317" y="814"/>
                  </a:lnTo>
                  <a:lnTo>
                    <a:pt x="1319" y="814"/>
                  </a:lnTo>
                  <a:lnTo>
                    <a:pt x="1319" y="816"/>
                  </a:lnTo>
                  <a:lnTo>
                    <a:pt x="1321" y="816"/>
                  </a:lnTo>
                  <a:lnTo>
                    <a:pt x="1323" y="816"/>
                  </a:lnTo>
                  <a:lnTo>
                    <a:pt x="1325" y="816"/>
                  </a:lnTo>
                  <a:lnTo>
                    <a:pt x="1325" y="818"/>
                  </a:lnTo>
                  <a:lnTo>
                    <a:pt x="1325" y="816"/>
                  </a:lnTo>
                  <a:lnTo>
                    <a:pt x="1325" y="818"/>
                  </a:lnTo>
                  <a:lnTo>
                    <a:pt x="1327" y="818"/>
                  </a:lnTo>
                  <a:lnTo>
                    <a:pt x="1329" y="818"/>
                  </a:lnTo>
                  <a:lnTo>
                    <a:pt x="1331" y="818"/>
                  </a:lnTo>
                  <a:lnTo>
                    <a:pt x="1331" y="820"/>
                  </a:lnTo>
                  <a:lnTo>
                    <a:pt x="1333" y="820"/>
                  </a:lnTo>
                  <a:lnTo>
                    <a:pt x="1331" y="820"/>
                  </a:lnTo>
                  <a:lnTo>
                    <a:pt x="1331" y="821"/>
                  </a:lnTo>
                  <a:lnTo>
                    <a:pt x="1327" y="821"/>
                  </a:lnTo>
                  <a:lnTo>
                    <a:pt x="1327" y="823"/>
                  </a:lnTo>
                  <a:lnTo>
                    <a:pt x="1329" y="823"/>
                  </a:lnTo>
                  <a:lnTo>
                    <a:pt x="1331" y="823"/>
                  </a:lnTo>
                  <a:lnTo>
                    <a:pt x="1329" y="823"/>
                  </a:lnTo>
                  <a:lnTo>
                    <a:pt x="1329" y="825"/>
                  </a:lnTo>
                  <a:lnTo>
                    <a:pt x="1327" y="825"/>
                  </a:lnTo>
                  <a:lnTo>
                    <a:pt x="1325" y="825"/>
                  </a:lnTo>
                  <a:lnTo>
                    <a:pt x="1323" y="825"/>
                  </a:lnTo>
                  <a:lnTo>
                    <a:pt x="1319" y="825"/>
                  </a:lnTo>
                  <a:lnTo>
                    <a:pt x="1317" y="827"/>
                  </a:lnTo>
                  <a:lnTo>
                    <a:pt x="1319" y="827"/>
                  </a:lnTo>
                  <a:lnTo>
                    <a:pt x="1317" y="827"/>
                  </a:lnTo>
                  <a:lnTo>
                    <a:pt x="1317" y="829"/>
                  </a:lnTo>
                  <a:lnTo>
                    <a:pt x="1315" y="829"/>
                  </a:lnTo>
                  <a:lnTo>
                    <a:pt x="1313" y="829"/>
                  </a:lnTo>
                  <a:lnTo>
                    <a:pt x="1311" y="831"/>
                  </a:lnTo>
                  <a:lnTo>
                    <a:pt x="1309" y="831"/>
                  </a:lnTo>
                  <a:lnTo>
                    <a:pt x="1308" y="831"/>
                  </a:lnTo>
                  <a:lnTo>
                    <a:pt x="1306" y="833"/>
                  </a:lnTo>
                  <a:lnTo>
                    <a:pt x="1304" y="833"/>
                  </a:lnTo>
                  <a:lnTo>
                    <a:pt x="1302" y="833"/>
                  </a:lnTo>
                  <a:lnTo>
                    <a:pt x="1300" y="835"/>
                  </a:lnTo>
                  <a:lnTo>
                    <a:pt x="1298" y="835"/>
                  </a:lnTo>
                  <a:lnTo>
                    <a:pt x="1298" y="833"/>
                  </a:lnTo>
                  <a:lnTo>
                    <a:pt x="1296" y="833"/>
                  </a:lnTo>
                  <a:lnTo>
                    <a:pt x="1296" y="835"/>
                  </a:lnTo>
                  <a:lnTo>
                    <a:pt x="1298" y="835"/>
                  </a:lnTo>
                  <a:lnTo>
                    <a:pt x="1300" y="835"/>
                  </a:lnTo>
                  <a:lnTo>
                    <a:pt x="1304" y="833"/>
                  </a:lnTo>
                  <a:lnTo>
                    <a:pt x="1306" y="833"/>
                  </a:lnTo>
                  <a:lnTo>
                    <a:pt x="1308" y="833"/>
                  </a:lnTo>
                  <a:lnTo>
                    <a:pt x="1309" y="831"/>
                  </a:lnTo>
                  <a:lnTo>
                    <a:pt x="1311" y="831"/>
                  </a:lnTo>
                  <a:lnTo>
                    <a:pt x="1313" y="829"/>
                  </a:lnTo>
                  <a:lnTo>
                    <a:pt x="1313" y="831"/>
                  </a:lnTo>
                  <a:lnTo>
                    <a:pt x="1313" y="829"/>
                  </a:lnTo>
                  <a:lnTo>
                    <a:pt x="1315" y="829"/>
                  </a:lnTo>
                  <a:lnTo>
                    <a:pt x="1313" y="831"/>
                  </a:lnTo>
                  <a:lnTo>
                    <a:pt x="1313" y="833"/>
                  </a:lnTo>
                  <a:lnTo>
                    <a:pt x="1311" y="833"/>
                  </a:lnTo>
                  <a:lnTo>
                    <a:pt x="1311" y="835"/>
                  </a:lnTo>
                  <a:lnTo>
                    <a:pt x="1309" y="835"/>
                  </a:lnTo>
                  <a:lnTo>
                    <a:pt x="1308" y="835"/>
                  </a:lnTo>
                  <a:lnTo>
                    <a:pt x="1306" y="835"/>
                  </a:lnTo>
                  <a:lnTo>
                    <a:pt x="1308" y="835"/>
                  </a:lnTo>
                  <a:lnTo>
                    <a:pt x="1306" y="837"/>
                  </a:lnTo>
                  <a:lnTo>
                    <a:pt x="1304" y="837"/>
                  </a:lnTo>
                  <a:lnTo>
                    <a:pt x="1302" y="837"/>
                  </a:lnTo>
                  <a:lnTo>
                    <a:pt x="1300" y="839"/>
                  </a:lnTo>
                  <a:lnTo>
                    <a:pt x="1298" y="839"/>
                  </a:lnTo>
                  <a:lnTo>
                    <a:pt x="1298" y="841"/>
                  </a:lnTo>
                  <a:lnTo>
                    <a:pt x="1296" y="841"/>
                  </a:lnTo>
                  <a:lnTo>
                    <a:pt x="1292" y="839"/>
                  </a:lnTo>
                  <a:lnTo>
                    <a:pt x="1292" y="841"/>
                  </a:lnTo>
                  <a:lnTo>
                    <a:pt x="1290" y="841"/>
                  </a:lnTo>
                  <a:lnTo>
                    <a:pt x="1288" y="843"/>
                  </a:lnTo>
                  <a:lnTo>
                    <a:pt x="1288" y="841"/>
                  </a:lnTo>
                  <a:lnTo>
                    <a:pt x="1288" y="843"/>
                  </a:lnTo>
                  <a:lnTo>
                    <a:pt x="1288" y="845"/>
                  </a:lnTo>
                  <a:lnTo>
                    <a:pt x="1288" y="846"/>
                  </a:lnTo>
                  <a:lnTo>
                    <a:pt x="1288" y="848"/>
                  </a:lnTo>
                  <a:lnTo>
                    <a:pt x="1286" y="848"/>
                  </a:lnTo>
                  <a:lnTo>
                    <a:pt x="1286" y="846"/>
                  </a:lnTo>
                  <a:lnTo>
                    <a:pt x="1285" y="846"/>
                  </a:lnTo>
                  <a:lnTo>
                    <a:pt x="1285" y="845"/>
                  </a:lnTo>
                  <a:lnTo>
                    <a:pt x="1283" y="845"/>
                  </a:lnTo>
                  <a:lnTo>
                    <a:pt x="1281" y="843"/>
                  </a:lnTo>
                  <a:lnTo>
                    <a:pt x="1279" y="843"/>
                  </a:lnTo>
                  <a:lnTo>
                    <a:pt x="1277" y="843"/>
                  </a:lnTo>
                  <a:lnTo>
                    <a:pt x="1277" y="841"/>
                  </a:lnTo>
                  <a:lnTo>
                    <a:pt x="1275" y="841"/>
                  </a:lnTo>
                  <a:lnTo>
                    <a:pt x="1275" y="843"/>
                  </a:lnTo>
                  <a:lnTo>
                    <a:pt x="1277" y="843"/>
                  </a:lnTo>
                  <a:lnTo>
                    <a:pt x="1279" y="843"/>
                  </a:lnTo>
                  <a:lnTo>
                    <a:pt x="1283" y="845"/>
                  </a:lnTo>
                  <a:lnTo>
                    <a:pt x="1283" y="846"/>
                  </a:lnTo>
                  <a:lnTo>
                    <a:pt x="1285" y="846"/>
                  </a:lnTo>
                  <a:lnTo>
                    <a:pt x="1286" y="848"/>
                  </a:lnTo>
                  <a:lnTo>
                    <a:pt x="1288" y="848"/>
                  </a:lnTo>
                  <a:lnTo>
                    <a:pt x="1288" y="850"/>
                  </a:lnTo>
                  <a:lnTo>
                    <a:pt x="1286" y="850"/>
                  </a:lnTo>
                  <a:lnTo>
                    <a:pt x="1285" y="852"/>
                  </a:lnTo>
                  <a:lnTo>
                    <a:pt x="1283" y="852"/>
                  </a:lnTo>
                  <a:lnTo>
                    <a:pt x="1283" y="854"/>
                  </a:lnTo>
                  <a:lnTo>
                    <a:pt x="1285" y="852"/>
                  </a:lnTo>
                  <a:lnTo>
                    <a:pt x="1286" y="852"/>
                  </a:lnTo>
                  <a:lnTo>
                    <a:pt x="1286" y="854"/>
                  </a:lnTo>
                  <a:lnTo>
                    <a:pt x="1285" y="854"/>
                  </a:lnTo>
                  <a:lnTo>
                    <a:pt x="1283" y="854"/>
                  </a:lnTo>
                  <a:lnTo>
                    <a:pt x="1285" y="854"/>
                  </a:lnTo>
                  <a:lnTo>
                    <a:pt x="1286" y="854"/>
                  </a:lnTo>
                  <a:lnTo>
                    <a:pt x="1288" y="854"/>
                  </a:lnTo>
                  <a:lnTo>
                    <a:pt x="1286" y="854"/>
                  </a:lnTo>
                  <a:lnTo>
                    <a:pt x="1288" y="854"/>
                  </a:lnTo>
                  <a:lnTo>
                    <a:pt x="1288" y="852"/>
                  </a:lnTo>
                  <a:lnTo>
                    <a:pt x="1290" y="852"/>
                  </a:lnTo>
                  <a:lnTo>
                    <a:pt x="1290" y="850"/>
                  </a:lnTo>
                  <a:lnTo>
                    <a:pt x="1292" y="850"/>
                  </a:lnTo>
                  <a:lnTo>
                    <a:pt x="1292" y="848"/>
                  </a:lnTo>
                  <a:lnTo>
                    <a:pt x="1292" y="850"/>
                  </a:lnTo>
                  <a:lnTo>
                    <a:pt x="1292" y="848"/>
                  </a:lnTo>
                  <a:lnTo>
                    <a:pt x="1294" y="848"/>
                  </a:lnTo>
                  <a:lnTo>
                    <a:pt x="1296" y="848"/>
                  </a:lnTo>
                  <a:lnTo>
                    <a:pt x="1298" y="846"/>
                  </a:lnTo>
                  <a:lnTo>
                    <a:pt x="1300" y="845"/>
                  </a:lnTo>
                  <a:lnTo>
                    <a:pt x="1302" y="845"/>
                  </a:lnTo>
                  <a:lnTo>
                    <a:pt x="1304" y="845"/>
                  </a:lnTo>
                  <a:lnTo>
                    <a:pt x="1304" y="843"/>
                  </a:lnTo>
                  <a:lnTo>
                    <a:pt x="1306" y="843"/>
                  </a:lnTo>
                  <a:lnTo>
                    <a:pt x="1304" y="843"/>
                  </a:lnTo>
                  <a:lnTo>
                    <a:pt x="1306" y="841"/>
                  </a:lnTo>
                  <a:lnTo>
                    <a:pt x="1304" y="841"/>
                  </a:lnTo>
                  <a:lnTo>
                    <a:pt x="1306" y="841"/>
                  </a:lnTo>
                  <a:lnTo>
                    <a:pt x="1306" y="839"/>
                  </a:lnTo>
                  <a:lnTo>
                    <a:pt x="1308" y="839"/>
                  </a:lnTo>
                  <a:lnTo>
                    <a:pt x="1308" y="837"/>
                  </a:lnTo>
                  <a:lnTo>
                    <a:pt x="1309" y="837"/>
                  </a:lnTo>
                  <a:lnTo>
                    <a:pt x="1311" y="837"/>
                  </a:lnTo>
                  <a:lnTo>
                    <a:pt x="1313" y="835"/>
                  </a:lnTo>
                  <a:lnTo>
                    <a:pt x="1317" y="833"/>
                  </a:lnTo>
                  <a:lnTo>
                    <a:pt x="1319" y="833"/>
                  </a:lnTo>
                  <a:lnTo>
                    <a:pt x="1325" y="833"/>
                  </a:lnTo>
                  <a:lnTo>
                    <a:pt x="1323" y="833"/>
                  </a:lnTo>
                  <a:lnTo>
                    <a:pt x="1321" y="833"/>
                  </a:lnTo>
                  <a:lnTo>
                    <a:pt x="1321" y="831"/>
                  </a:lnTo>
                  <a:lnTo>
                    <a:pt x="1319" y="831"/>
                  </a:lnTo>
                  <a:lnTo>
                    <a:pt x="1317" y="831"/>
                  </a:lnTo>
                  <a:lnTo>
                    <a:pt x="1317" y="833"/>
                  </a:lnTo>
                  <a:lnTo>
                    <a:pt x="1315" y="833"/>
                  </a:lnTo>
                  <a:lnTo>
                    <a:pt x="1315" y="831"/>
                  </a:lnTo>
                  <a:lnTo>
                    <a:pt x="1315" y="829"/>
                  </a:lnTo>
                  <a:lnTo>
                    <a:pt x="1317" y="829"/>
                  </a:lnTo>
                  <a:lnTo>
                    <a:pt x="1319" y="829"/>
                  </a:lnTo>
                  <a:lnTo>
                    <a:pt x="1321" y="829"/>
                  </a:lnTo>
                  <a:lnTo>
                    <a:pt x="1323" y="829"/>
                  </a:lnTo>
                  <a:lnTo>
                    <a:pt x="1325" y="829"/>
                  </a:lnTo>
                  <a:lnTo>
                    <a:pt x="1327" y="829"/>
                  </a:lnTo>
                  <a:lnTo>
                    <a:pt x="1327" y="831"/>
                  </a:lnTo>
                  <a:lnTo>
                    <a:pt x="1329" y="831"/>
                  </a:lnTo>
                  <a:lnTo>
                    <a:pt x="1331" y="829"/>
                  </a:lnTo>
                  <a:lnTo>
                    <a:pt x="1331" y="831"/>
                  </a:lnTo>
                  <a:lnTo>
                    <a:pt x="1333" y="831"/>
                  </a:lnTo>
                  <a:lnTo>
                    <a:pt x="1331" y="833"/>
                  </a:lnTo>
                  <a:lnTo>
                    <a:pt x="1333" y="833"/>
                  </a:lnTo>
                  <a:lnTo>
                    <a:pt x="1333" y="835"/>
                  </a:lnTo>
                  <a:lnTo>
                    <a:pt x="1333" y="837"/>
                  </a:lnTo>
                  <a:lnTo>
                    <a:pt x="1334" y="837"/>
                  </a:lnTo>
                  <a:lnTo>
                    <a:pt x="1334" y="839"/>
                  </a:lnTo>
                  <a:lnTo>
                    <a:pt x="1336" y="839"/>
                  </a:lnTo>
                  <a:lnTo>
                    <a:pt x="1336" y="841"/>
                  </a:lnTo>
                  <a:lnTo>
                    <a:pt x="1334" y="841"/>
                  </a:lnTo>
                  <a:lnTo>
                    <a:pt x="1336" y="841"/>
                  </a:lnTo>
                  <a:lnTo>
                    <a:pt x="1334" y="841"/>
                  </a:lnTo>
                  <a:lnTo>
                    <a:pt x="1334" y="843"/>
                  </a:lnTo>
                  <a:lnTo>
                    <a:pt x="1333" y="843"/>
                  </a:lnTo>
                  <a:lnTo>
                    <a:pt x="1333" y="845"/>
                  </a:lnTo>
                  <a:lnTo>
                    <a:pt x="1331" y="845"/>
                  </a:lnTo>
                  <a:lnTo>
                    <a:pt x="1329" y="845"/>
                  </a:lnTo>
                  <a:lnTo>
                    <a:pt x="1329" y="846"/>
                  </a:lnTo>
                  <a:lnTo>
                    <a:pt x="1331" y="845"/>
                  </a:lnTo>
                  <a:lnTo>
                    <a:pt x="1331" y="846"/>
                  </a:lnTo>
                  <a:lnTo>
                    <a:pt x="1333" y="846"/>
                  </a:lnTo>
                  <a:lnTo>
                    <a:pt x="1333" y="848"/>
                  </a:lnTo>
                  <a:lnTo>
                    <a:pt x="1333" y="850"/>
                  </a:lnTo>
                  <a:lnTo>
                    <a:pt x="1331" y="850"/>
                  </a:lnTo>
                  <a:lnTo>
                    <a:pt x="1333" y="850"/>
                  </a:lnTo>
                  <a:lnTo>
                    <a:pt x="1333" y="848"/>
                  </a:lnTo>
                  <a:lnTo>
                    <a:pt x="1334" y="848"/>
                  </a:lnTo>
                  <a:lnTo>
                    <a:pt x="1334" y="846"/>
                  </a:lnTo>
                  <a:lnTo>
                    <a:pt x="1334" y="845"/>
                  </a:lnTo>
                  <a:lnTo>
                    <a:pt x="1336" y="845"/>
                  </a:lnTo>
                  <a:lnTo>
                    <a:pt x="1336" y="843"/>
                  </a:lnTo>
                  <a:lnTo>
                    <a:pt x="1338" y="843"/>
                  </a:lnTo>
                  <a:lnTo>
                    <a:pt x="1340" y="843"/>
                  </a:lnTo>
                  <a:lnTo>
                    <a:pt x="1342" y="843"/>
                  </a:lnTo>
                  <a:lnTo>
                    <a:pt x="1344" y="843"/>
                  </a:lnTo>
                  <a:lnTo>
                    <a:pt x="1344" y="841"/>
                  </a:lnTo>
                  <a:lnTo>
                    <a:pt x="1344" y="843"/>
                  </a:lnTo>
                  <a:lnTo>
                    <a:pt x="1344" y="841"/>
                  </a:lnTo>
                  <a:lnTo>
                    <a:pt x="1346" y="841"/>
                  </a:lnTo>
                  <a:lnTo>
                    <a:pt x="1346" y="843"/>
                  </a:lnTo>
                  <a:lnTo>
                    <a:pt x="1344" y="843"/>
                  </a:lnTo>
                  <a:lnTo>
                    <a:pt x="1344" y="845"/>
                  </a:lnTo>
                  <a:lnTo>
                    <a:pt x="1342" y="845"/>
                  </a:lnTo>
                  <a:lnTo>
                    <a:pt x="1344" y="845"/>
                  </a:lnTo>
                  <a:lnTo>
                    <a:pt x="1346" y="846"/>
                  </a:lnTo>
                  <a:lnTo>
                    <a:pt x="1348" y="845"/>
                  </a:lnTo>
                  <a:lnTo>
                    <a:pt x="1348" y="846"/>
                  </a:lnTo>
                  <a:lnTo>
                    <a:pt x="1350" y="846"/>
                  </a:lnTo>
                  <a:lnTo>
                    <a:pt x="1348" y="846"/>
                  </a:lnTo>
                  <a:lnTo>
                    <a:pt x="1350" y="846"/>
                  </a:lnTo>
                  <a:lnTo>
                    <a:pt x="1352" y="846"/>
                  </a:lnTo>
                  <a:lnTo>
                    <a:pt x="1354" y="848"/>
                  </a:lnTo>
                  <a:lnTo>
                    <a:pt x="1352" y="848"/>
                  </a:lnTo>
                  <a:lnTo>
                    <a:pt x="1350" y="846"/>
                  </a:lnTo>
                  <a:lnTo>
                    <a:pt x="1350" y="848"/>
                  </a:lnTo>
                  <a:lnTo>
                    <a:pt x="1352" y="850"/>
                  </a:lnTo>
                  <a:lnTo>
                    <a:pt x="1354" y="850"/>
                  </a:lnTo>
                  <a:lnTo>
                    <a:pt x="1354" y="852"/>
                  </a:lnTo>
                  <a:lnTo>
                    <a:pt x="1352" y="852"/>
                  </a:lnTo>
                  <a:lnTo>
                    <a:pt x="1354" y="852"/>
                  </a:lnTo>
                  <a:lnTo>
                    <a:pt x="1356" y="852"/>
                  </a:lnTo>
                  <a:lnTo>
                    <a:pt x="1356" y="854"/>
                  </a:lnTo>
                  <a:lnTo>
                    <a:pt x="1354" y="854"/>
                  </a:lnTo>
                  <a:lnTo>
                    <a:pt x="1356" y="854"/>
                  </a:lnTo>
                  <a:lnTo>
                    <a:pt x="1356" y="856"/>
                  </a:lnTo>
                  <a:lnTo>
                    <a:pt x="1357" y="856"/>
                  </a:lnTo>
                  <a:lnTo>
                    <a:pt x="1356" y="856"/>
                  </a:lnTo>
                  <a:lnTo>
                    <a:pt x="1356" y="858"/>
                  </a:lnTo>
                  <a:lnTo>
                    <a:pt x="1357" y="858"/>
                  </a:lnTo>
                  <a:lnTo>
                    <a:pt x="1356" y="860"/>
                  </a:lnTo>
                  <a:lnTo>
                    <a:pt x="1354" y="860"/>
                  </a:lnTo>
                  <a:lnTo>
                    <a:pt x="1356" y="860"/>
                  </a:lnTo>
                  <a:lnTo>
                    <a:pt x="1356" y="862"/>
                  </a:lnTo>
                  <a:lnTo>
                    <a:pt x="1354" y="862"/>
                  </a:lnTo>
                  <a:lnTo>
                    <a:pt x="1352" y="862"/>
                  </a:lnTo>
                  <a:lnTo>
                    <a:pt x="1350" y="862"/>
                  </a:lnTo>
                  <a:lnTo>
                    <a:pt x="1352" y="862"/>
                  </a:lnTo>
                  <a:lnTo>
                    <a:pt x="1352" y="864"/>
                  </a:lnTo>
                  <a:lnTo>
                    <a:pt x="1352" y="862"/>
                  </a:lnTo>
                  <a:lnTo>
                    <a:pt x="1354" y="862"/>
                  </a:lnTo>
                  <a:lnTo>
                    <a:pt x="1356" y="862"/>
                  </a:lnTo>
                  <a:lnTo>
                    <a:pt x="1356" y="864"/>
                  </a:lnTo>
                  <a:lnTo>
                    <a:pt x="1354" y="864"/>
                  </a:lnTo>
                  <a:lnTo>
                    <a:pt x="1356" y="864"/>
                  </a:lnTo>
                  <a:lnTo>
                    <a:pt x="1356" y="866"/>
                  </a:lnTo>
                  <a:lnTo>
                    <a:pt x="1356" y="868"/>
                  </a:lnTo>
                  <a:lnTo>
                    <a:pt x="1356" y="866"/>
                  </a:lnTo>
                  <a:lnTo>
                    <a:pt x="1356" y="868"/>
                  </a:lnTo>
                  <a:lnTo>
                    <a:pt x="1354" y="868"/>
                  </a:lnTo>
                  <a:lnTo>
                    <a:pt x="1352" y="868"/>
                  </a:lnTo>
                  <a:lnTo>
                    <a:pt x="1350" y="868"/>
                  </a:lnTo>
                  <a:lnTo>
                    <a:pt x="1352" y="868"/>
                  </a:lnTo>
                  <a:lnTo>
                    <a:pt x="1352" y="869"/>
                  </a:lnTo>
                  <a:lnTo>
                    <a:pt x="1354" y="869"/>
                  </a:lnTo>
                  <a:lnTo>
                    <a:pt x="1354" y="871"/>
                  </a:lnTo>
                  <a:lnTo>
                    <a:pt x="1356" y="869"/>
                  </a:lnTo>
                  <a:lnTo>
                    <a:pt x="1357" y="871"/>
                  </a:lnTo>
                  <a:lnTo>
                    <a:pt x="1356" y="873"/>
                  </a:lnTo>
                  <a:lnTo>
                    <a:pt x="1356" y="871"/>
                  </a:lnTo>
                  <a:lnTo>
                    <a:pt x="1354" y="871"/>
                  </a:lnTo>
                  <a:lnTo>
                    <a:pt x="1352" y="871"/>
                  </a:lnTo>
                  <a:lnTo>
                    <a:pt x="1354" y="871"/>
                  </a:lnTo>
                  <a:lnTo>
                    <a:pt x="1354" y="873"/>
                  </a:lnTo>
                  <a:lnTo>
                    <a:pt x="1352" y="873"/>
                  </a:lnTo>
                  <a:lnTo>
                    <a:pt x="1354" y="873"/>
                  </a:lnTo>
                  <a:lnTo>
                    <a:pt x="1352" y="873"/>
                  </a:lnTo>
                  <a:lnTo>
                    <a:pt x="1350" y="873"/>
                  </a:lnTo>
                  <a:lnTo>
                    <a:pt x="1348" y="873"/>
                  </a:lnTo>
                  <a:lnTo>
                    <a:pt x="1346" y="873"/>
                  </a:lnTo>
                  <a:lnTo>
                    <a:pt x="1348" y="873"/>
                  </a:lnTo>
                  <a:lnTo>
                    <a:pt x="1350" y="873"/>
                  </a:lnTo>
                  <a:lnTo>
                    <a:pt x="1350" y="875"/>
                  </a:lnTo>
                  <a:lnTo>
                    <a:pt x="1352" y="873"/>
                  </a:lnTo>
                  <a:lnTo>
                    <a:pt x="1352" y="875"/>
                  </a:lnTo>
                  <a:lnTo>
                    <a:pt x="1354" y="875"/>
                  </a:lnTo>
                  <a:lnTo>
                    <a:pt x="1356" y="875"/>
                  </a:lnTo>
                  <a:lnTo>
                    <a:pt x="1357" y="875"/>
                  </a:lnTo>
                  <a:lnTo>
                    <a:pt x="1357" y="877"/>
                  </a:lnTo>
                  <a:lnTo>
                    <a:pt x="1359" y="877"/>
                  </a:lnTo>
                  <a:lnTo>
                    <a:pt x="1359" y="879"/>
                  </a:lnTo>
                  <a:lnTo>
                    <a:pt x="1357" y="879"/>
                  </a:lnTo>
                  <a:lnTo>
                    <a:pt x="1356" y="879"/>
                  </a:lnTo>
                  <a:lnTo>
                    <a:pt x="1357" y="879"/>
                  </a:lnTo>
                  <a:lnTo>
                    <a:pt x="1356" y="879"/>
                  </a:lnTo>
                  <a:lnTo>
                    <a:pt x="1354" y="879"/>
                  </a:lnTo>
                  <a:lnTo>
                    <a:pt x="1350" y="877"/>
                  </a:lnTo>
                  <a:lnTo>
                    <a:pt x="1352" y="877"/>
                  </a:lnTo>
                  <a:lnTo>
                    <a:pt x="1354" y="877"/>
                  </a:lnTo>
                  <a:lnTo>
                    <a:pt x="1354" y="879"/>
                  </a:lnTo>
                  <a:lnTo>
                    <a:pt x="1356" y="879"/>
                  </a:lnTo>
                  <a:lnTo>
                    <a:pt x="1356" y="881"/>
                  </a:lnTo>
                  <a:lnTo>
                    <a:pt x="1357" y="881"/>
                  </a:lnTo>
                  <a:lnTo>
                    <a:pt x="1356" y="883"/>
                  </a:lnTo>
                  <a:lnTo>
                    <a:pt x="1357" y="881"/>
                  </a:lnTo>
                  <a:lnTo>
                    <a:pt x="1359" y="883"/>
                  </a:lnTo>
                  <a:lnTo>
                    <a:pt x="1357" y="883"/>
                  </a:lnTo>
                  <a:lnTo>
                    <a:pt x="1357" y="885"/>
                  </a:lnTo>
                  <a:lnTo>
                    <a:pt x="1357" y="887"/>
                  </a:lnTo>
                  <a:lnTo>
                    <a:pt x="1356" y="887"/>
                  </a:lnTo>
                  <a:lnTo>
                    <a:pt x="1357" y="887"/>
                  </a:lnTo>
                  <a:lnTo>
                    <a:pt x="1356" y="887"/>
                  </a:lnTo>
                  <a:lnTo>
                    <a:pt x="1356" y="889"/>
                  </a:lnTo>
                  <a:lnTo>
                    <a:pt x="1354" y="889"/>
                  </a:lnTo>
                  <a:lnTo>
                    <a:pt x="1354" y="887"/>
                  </a:lnTo>
                  <a:lnTo>
                    <a:pt x="1354" y="889"/>
                  </a:lnTo>
                  <a:lnTo>
                    <a:pt x="1356" y="889"/>
                  </a:lnTo>
                  <a:lnTo>
                    <a:pt x="1354" y="891"/>
                  </a:lnTo>
                  <a:lnTo>
                    <a:pt x="1352" y="891"/>
                  </a:lnTo>
                  <a:lnTo>
                    <a:pt x="1352" y="893"/>
                  </a:lnTo>
                  <a:lnTo>
                    <a:pt x="1350" y="893"/>
                  </a:lnTo>
                  <a:lnTo>
                    <a:pt x="1350" y="894"/>
                  </a:lnTo>
                  <a:lnTo>
                    <a:pt x="1348" y="894"/>
                  </a:lnTo>
                  <a:lnTo>
                    <a:pt x="1346" y="894"/>
                  </a:lnTo>
                  <a:lnTo>
                    <a:pt x="1346" y="896"/>
                  </a:lnTo>
                  <a:lnTo>
                    <a:pt x="1344" y="896"/>
                  </a:lnTo>
                  <a:lnTo>
                    <a:pt x="1342" y="896"/>
                  </a:lnTo>
                  <a:lnTo>
                    <a:pt x="1342" y="898"/>
                  </a:lnTo>
                  <a:lnTo>
                    <a:pt x="1342" y="900"/>
                  </a:lnTo>
                  <a:lnTo>
                    <a:pt x="1340" y="900"/>
                  </a:lnTo>
                  <a:lnTo>
                    <a:pt x="1340" y="902"/>
                  </a:lnTo>
                  <a:lnTo>
                    <a:pt x="1338" y="902"/>
                  </a:lnTo>
                  <a:lnTo>
                    <a:pt x="1338" y="900"/>
                  </a:lnTo>
                  <a:lnTo>
                    <a:pt x="1338" y="902"/>
                  </a:lnTo>
                  <a:lnTo>
                    <a:pt x="1336" y="902"/>
                  </a:lnTo>
                  <a:lnTo>
                    <a:pt x="1336" y="904"/>
                  </a:lnTo>
                  <a:lnTo>
                    <a:pt x="1336" y="902"/>
                  </a:lnTo>
                  <a:lnTo>
                    <a:pt x="1336" y="904"/>
                  </a:lnTo>
                  <a:lnTo>
                    <a:pt x="1334" y="902"/>
                  </a:lnTo>
                  <a:lnTo>
                    <a:pt x="1334" y="904"/>
                  </a:lnTo>
                  <a:lnTo>
                    <a:pt x="1334" y="902"/>
                  </a:lnTo>
                  <a:lnTo>
                    <a:pt x="1333" y="902"/>
                  </a:lnTo>
                  <a:lnTo>
                    <a:pt x="1334" y="902"/>
                  </a:lnTo>
                  <a:lnTo>
                    <a:pt x="1333" y="900"/>
                  </a:lnTo>
                  <a:lnTo>
                    <a:pt x="1331" y="902"/>
                  </a:lnTo>
                  <a:lnTo>
                    <a:pt x="1329" y="902"/>
                  </a:lnTo>
                  <a:lnTo>
                    <a:pt x="1327" y="902"/>
                  </a:lnTo>
                  <a:lnTo>
                    <a:pt x="1329" y="902"/>
                  </a:lnTo>
                  <a:lnTo>
                    <a:pt x="1327" y="902"/>
                  </a:lnTo>
                  <a:lnTo>
                    <a:pt x="1325" y="902"/>
                  </a:lnTo>
                  <a:lnTo>
                    <a:pt x="1325" y="904"/>
                  </a:lnTo>
                  <a:lnTo>
                    <a:pt x="1325" y="902"/>
                  </a:lnTo>
                  <a:lnTo>
                    <a:pt x="1323" y="904"/>
                  </a:lnTo>
                  <a:lnTo>
                    <a:pt x="1321" y="906"/>
                  </a:lnTo>
                  <a:lnTo>
                    <a:pt x="1319" y="906"/>
                  </a:lnTo>
                  <a:lnTo>
                    <a:pt x="1317" y="906"/>
                  </a:lnTo>
                  <a:lnTo>
                    <a:pt x="1315" y="906"/>
                  </a:lnTo>
                  <a:lnTo>
                    <a:pt x="1313" y="906"/>
                  </a:lnTo>
                  <a:lnTo>
                    <a:pt x="1311" y="908"/>
                  </a:lnTo>
                  <a:lnTo>
                    <a:pt x="1311" y="906"/>
                  </a:lnTo>
                  <a:lnTo>
                    <a:pt x="1311" y="908"/>
                  </a:lnTo>
                  <a:lnTo>
                    <a:pt x="1311" y="910"/>
                  </a:lnTo>
                  <a:lnTo>
                    <a:pt x="1309" y="912"/>
                  </a:lnTo>
                  <a:lnTo>
                    <a:pt x="1308" y="912"/>
                  </a:lnTo>
                  <a:lnTo>
                    <a:pt x="1308" y="914"/>
                  </a:lnTo>
                  <a:lnTo>
                    <a:pt x="1308" y="912"/>
                  </a:lnTo>
                  <a:lnTo>
                    <a:pt x="1306" y="912"/>
                  </a:lnTo>
                  <a:lnTo>
                    <a:pt x="1306" y="914"/>
                  </a:lnTo>
                  <a:lnTo>
                    <a:pt x="1306" y="916"/>
                  </a:lnTo>
                  <a:lnTo>
                    <a:pt x="1306" y="917"/>
                  </a:lnTo>
                  <a:lnTo>
                    <a:pt x="1306" y="919"/>
                  </a:lnTo>
                  <a:lnTo>
                    <a:pt x="1304" y="919"/>
                  </a:lnTo>
                  <a:lnTo>
                    <a:pt x="1304" y="917"/>
                  </a:lnTo>
                  <a:lnTo>
                    <a:pt x="1304" y="916"/>
                  </a:lnTo>
                  <a:lnTo>
                    <a:pt x="1304" y="917"/>
                  </a:lnTo>
                  <a:lnTo>
                    <a:pt x="1304" y="919"/>
                  </a:lnTo>
                  <a:lnTo>
                    <a:pt x="1302" y="919"/>
                  </a:lnTo>
                  <a:lnTo>
                    <a:pt x="1302" y="921"/>
                  </a:lnTo>
                  <a:lnTo>
                    <a:pt x="1302" y="919"/>
                  </a:lnTo>
                  <a:lnTo>
                    <a:pt x="1302" y="921"/>
                  </a:lnTo>
                  <a:lnTo>
                    <a:pt x="1300" y="921"/>
                  </a:lnTo>
                  <a:lnTo>
                    <a:pt x="1300" y="923"/>
                  </a:lnTo>
                  <a:lnTo>
                    <a:pt x="1298" y="921"/>
                  </a:lnTo>
                  <a:lnTo>
                    <a:pt x="1298" y="923"/>
                  </a:lnTo>
                  <a:lnTo>
                    <a:pt x="1300" y="923"/>
                  </a:lnTo>
                  <a:lnTo>
                    <a:pt x="1298" y="923"/>
                  </a:lnTo>
                  <a:lnTo>
                    <a:pt x="1298" y="925"/>
                  </a:lnTo>
                  <a:lnTo>
                    <a:pt x="1296" y="925"/>
                  </a:lnTo>
                  <a:lnTo>
                    <a:pt x="1296" y="927"/>
                  </a:lnTo>
                  <a:lnTo>
                    <a:pt x="1294" y="927"/>
                  </a:lnTo>
                  <a:lnTo>
                    <a:pt x="1292" y="927"/>
                  </a:lnTo>
                  <a:lnTo>
                    <a:pt x="1292" y="929"/>
                  </a:lnTo>
                  <a:lnTo>
                    <a:pt x="1292" y="931"/>
                  </a:lnTo>
                  <a:lnTo>
                    <a:pt x="1290" y="931"/>
                  </a:lnTo>
                  <a:lnTo>
                    <a:pt x="1290" y="933"/>
                  </a:lnTo>
                  <a:lnTo>
                    <a:pt x="1288" y="933"/>
                  </a:lnTo>
                  <a:lnTo>
                    <a:pt x="1286" y="933"/>
                  </a:lnTo>
                  <a:lnTo>
                    <a:pt x="1288" y="933"/>
                  </a:lnTo>
                  <a:lnTo>
                    <a:pt x="1286" y="933"/>
                  </a:lnTo>
                  <a:lnTo>
                    <a:pt x="1286" y="931"/>
                  </a:lnTo>
                  <a:lnTo>
                    <a:pt x="1286" y="933"/>
                  </a:lnTo>
                  <a:lnTo>
                    <a:pt x="1285" y="933"/>
                  </a:lnTo>
                  <a:lnTo>
                    <a:pt x="1286" y="933"/>
                  </a:lnTo>
                  <a:lnTo>
                    <a:pt x="1285" y="933"/>
                  </a:lnTo>
                  <a:lnTo>
                    <a:pt x="1285" y="931"/>
                  </a:lnTo>
                  <a:lnTo>
                    <a:pt x="1285" y="933"/>
                  </a:lnTo>
                  <a:lnTo>
                    <a:pt x="1283" y="933"/>
                  </a:lnTo>
                  <a:lnTo>
                    <a:pt x="1281" y="933"/>
                  </a:lnTo>
                  <a:lnTo>
                    <a:pt x="1279" y="933"/>
                  </a:lnTo>
                  <a:lnTo>
                    <a:pt x="1277" y="933"/>
                  </a:lnTo>
                  <a:lnTo>
                    <a:pt x="1275" y="933"/>
                  </a:lnTo>
                  <a:lnTo>
                    <a:pt x="1275" y="935"/>
                  </a:lnTo>
                  <a:lnTo>
                    <a:pt x="1275" y="933"/>
                  </a:lnTo>
                  <a:lnTo>
                    <a:pt x="1273" y="933"/>
                  </a:lnTo>
                  <a:lnTo>
                    <a:pt x="1271" y="933"/>
                  </a:lnTo>
                  <a:lnTo>
                    <a:pt x="1271" y="935"/>
                  </a:lnTo>
                  <a:lnTo>
                    <a:pt x="1269" y="933"/>
                  </a:lnTo>
                  <a:lnTo>
                    <a:pt x="1269" y="935"/>
                  </a:lnTo>
                  <a:lnTo>
                    <a:pt x="1267" y="935"/>
                  </a:lnTo>
                  <a:lnTo>
                    <a:pt x="1265" y="935"/>
                  </a:lnTo>
                  <a:lnTo>
                    <a:pt x="1263" y="935"/>
                  </a:lnTo>
                  <a:lnTo>
                    <a:pt x="1263" y="937"/>
                  </a:lnTo>
                  <a:lnTo>
                    <a:pt x="1261" y="937"/>
                  </a:lnTo>
                  <a:lnTo>
                    <a:pt x="1261" y="935"/>
                  </a:lnTo>
                  <a:lnTo>
                    <a:pt x="1263" y="935"/>
                  </a:lnTo>
                  <a:lnTo>
                    <a:pt x="1265" y="935"/>
                  </a:lnTo>
                  <a:lnTo>
                    <a:pt x="1263" y="935"/>
                  </a:lnTo>
                  <a:lnTo>
                    <a:pt x="1261" y="935"/>
                  </a:lnTo>
                  <a:lnTo>
                    <a:pt x="1260" y="933"/>
                  </a:lnTo>
                  <a:lnTo>
                    <a:pt x="1258" y="933"/>
                  </a:lnTo>
                  <a:lnTo>
                    <a:pt x="1256" y="933"/>
                  </a:lnTo>
                  <a:lnTo>
                    <a:pt x="1254" y="933"/>
                  </a:lnTo>
                  <a:lnTo>
                    <a:pt x="1252" y="931"/>
                  </a:lnTo>
                  <a:lnTo>
                    <a:pt x="1252" y="933"/>
                  </a:lnTo>
                  <a:lnTo>
                    <a:pt x="1252" y="931"/>
                  </a:lnTo>
                  <a:lnTo>
                    <a:pt x="1250" y="933"/>
                  </a:lnTo>
                  <a:lnTo>
                    <a:pt x="1250" y="931"/>
                  </a:lnTo>
                  <a:lnTo>
                    <a:pt x="1248" y="933"/>
                  </a:lnTo>
                  <a:lnTo>
                    <a:pt x="1246" y="931"/>
                  </a:lnTo>
                  <a:lnTo>
                    <a:pt x="1244" y="931"/>
                  </a:lnTo>
                  <a:lnTo>
                    <a:pt x="1242" y="931"/>
                  </a:lnTo>
                  <a:lnTo>
                    <a:pt x="1240" y="931"/>
                  </a:lnTo>
                  <a:lnTo>
                    <a:pt x="1238" y="931"/>
                  </a:lnTo>
                  <a:lnTo>
                    <a:pt x="1238" y="933"/>
                  </a:lnTo>
                  <a:lnTo>
                    <a:pt x="1237" y="933"/>
                  </a:lnTo>
                  <a:lnTo>
                    <a:pt x="1235" y="933"/>
                  </a:lnTo>
                  <a:lnTo>
                    <a:pt x="1233" y="933"/>
                  </a:lnTo>
                  <a:lnTo>
                    <a:pt x="1231" y="933"/>
                  </a:lnTo>
                  <a:lnTo>
                    <a:pt x="1231" y="931"/>
                  </a:lnTo>
                  <a:lnTo>
                    <a:pt x="1229" y="931"/>
                  </a:lnTo>
                  <a:lnTo>
                    <a:pt x="1227" y="931"/>
                  </a:lnTo>
                  <a:lnTo>
                    <a:pt x="1225" y="931"/>
                  </a:lnTo>
                  <a:lnTo>
                    <a:pt x="1223" y="933"/>
                  </a:lnTo>
                  <a:lnTo>
                    <a:pt x="1221" y="933"/>
                  </a:lnTo>
                  <a:lnTo>
                    <a:pt x="1221" y="931"/>
                  </a:lnTo>
                  <a:lnTo>
                    <a:pt x="1219" y="931"/>
                  </a:lnTo>
                  <a:lnTo>
                    <a:pt x="1217" y="931"/>
                  </a:lnTo>
                  <a:lnTo>
                    <a:pt x="1215" y="931"/>
                  </a:lnTo>
                  <a:lnTo>
                    <a:pt x="1212" y="933"/>
                  </a:lnTo>
                  <a:lnTo>
                    <a:pt x="1212" y="931"/>
                  </a:lnTo>
                  <a:lnTo>
                    <a:pt x="1210" y="931"/>
                  </a:lnTo>
                  <a:lnTo>
                    <a:pt x="1208" y="931"/>
                  </a:lnTo>
                  <a:lnTo>
                    <a:pt x="1206" y="931"/>
                  </a:lnTo>
                  <a:lnTo>
                    <a:pt x="1202" y="931"/>
                  </a:lnTo>
                  <a:lnTo>
                    <a:pt x="1200" y="933"/>
                  </a:lnTo>
                  <a:lnTo>
                    <a:pt x="1198" y="933"/>
                  </a:lnTo>
                  <a:lnTo>
                    <a:pt x="1196" y="933"/>
                  </a:lnTo>
                  <a:lnTo>
                    <a:pt x="1196" y="931"/>
                  </a:lnTo>
                  <a:lnTo>
                    <a:pt x="1194" y="931"/>
                  </a:lnTo>
                  <a:lnTo>
                    <a:pt x="1194" y="933"/>
                  </a:lnTo>
                  <a:lnTo>
                    <a:pt x="1192" y="933"/>
                  </a:lnTo>
                  <a:lnTo>
                    <a:pt x="1192" y="935"/>
                  </a:lnTo>
                  <a:lnTo>
                    <a:pt x="1190" y="935"/>
                  </a:lnTo>
                  <a:lnTo>
                    <a:pt x="1190" y="933"/>
                  </a:lnTo>
                  <a:lnTo>
                    <a:pt x="1189" y="933"/>
                  </a:lnTo>
                  <a:lnTo>
                    <a:pt x="1189" y="935"/>
                  </a:lnTo>
                  <a:lnTo>
                    <a:pt x="1189" y="933"/>
                  </a:lnTo>
                  <a:lnTo>
                    <a:pt x="1187" y="933"/>
                  </a:lnTo>
                  <a:lnTo>
                    <a:pt x="1189" y="933"/>
                  </a:lnTo>
                  <a:lnTo>
                    <a:pt x="1187" y="933"/>
                  </a:lnTo>
                  <a:lnTo>
                    <a:pt x="1185" y="933"/>
                  </a:lnTo>
                  <a:lnTo>
                    <a:pt x="1185" y="935"/>
                  </a:lnTo>
                  <a:lnTo>
                    <a:pt x="1187" y="935"/>
                  </a:lnTo>
                  <a:lnTo>
                    <a:pt x="1185" y="935"/>
                  </a:lnTo>
                  <a:lnTo>
                    <a:pt x="1183" y="935"/>
                  </a:lnTo>
                  <a:lnTo>
                    <a:pt x="1183" y="937"/>
                  </a:lnTo>
                  <a:lnTo>
                    <a:pt x="1183" y="939"/>
                  </a:lnTo>
                  <a:lnTo>
                    <a:pt x="1181" y="939"/>
                  </a:lnTo>
                  <a:lnTo>
                    <a:pt x="1179" y="939"/>
                  </a:lnTo>
                  <a:lnTo>
                    <a:pt x="1179" y="940"/>
                  </a:lnTo>
                  <a:lnTo>
                    <a:pt x="1179" y="942"/>
                  </a:lnTo>
                  <a:lnTo>
                    <a:pt x="1177" y="942"/>
                  </a:lnTo>
                  <a:lnTo>
                    <a:pt x="1175" y="942"/>
                  </a:lnTo>
                  <a:lnTo>
                    <a:pt x="1175" y="944"/>
                  </a:lnTo>
                  <a:lnTo>
                    <a:pt x="1175" y="946"/>
                  </a:lnTo>
                  <a:lnTo>
                    <a:pt x="1175" y="948"/>
                  </a:lnTo>
                  <a:lnTo>
                    <a:pt x="1175" y="950"/>
                  </a:lnTo>
                  <a:lnTo>
                    <a:pt x="1175" y="952"/>
                  </a:lnTo>
                  <a:lnTo>
                    <a:pt x="1173" y="952"/>
                  </a:lnTo>
                  <a:lnTo>
                    <a:pt x="1171" y="956"/>
                  </a:lnTo>
                  <a:lnTo>
                    <a:pt x="1169" y="956"/>
                  </a:lnTo>
                  <a:lnTo>
                    <a:pt x="1167" y="956"/>
                  </a:lnTo>
                  <a:lnTo>
                    <a:pt x="1165" y="956"/>
                  </a:lnTo>
                  <a:lnTo>
                    <a:pt x="1164" y="956"/>
                  </a:lnTo>
                  <a:lnTo>
                    <a:pt x="1162" y="956"/>
                  </a:lnTo>
                  <a:lnTo>
                    <a:pt x="1162" y="958"/>
                  </a:lnTo>
                  <a:lnTo>
                    <a:pt x="1160" y="956"/>
                  </a:lnTo>
                  <a:lnTo>
                    <a:pt x="1160" y="958"/>
                  </a:lnTo>
                  <a:lnTo>
                    <a:pt x="1158" y="958"/>
                  </a:lnTo>
                  <a:lnTo>
                    <a:pt x="1158" y="960"/>
                  </a:lnTo>
                  <a:lnTo>
                    <a:pt x="1160" y="960"/>
                  </a:lnTo>
                  <a:lnTo>
                    <a:pt x="1158" y="960"/>
                  </a:lnTo>
                  <a:lnTo>
                    <a:pt x="1158" y="962"/>
                  </a:lnTo>
                  <a:lnTo>
                    <a:pt x="1156" y="962"/>
                  </a:lnTo>
                  <a:lnTo>
                    <a:pt x="1156" y="960"/>
                  </a:lnTo>
                  <a:lnTo>
                    <a:pt x="1156" y="958"/>
                  </a:lnTo>
                  <a:lnTo>
                    <a:pt x="1156" y="960"/>
                  </a:lnTo>
                  <a:lnTo>
                    <a:pt x="1156" y="962"/>
                  </a:lnTo>
                  <a:lnTo>
                    <a:pt x="1154" y="962"/>
                  </a:lnTo>
                  <a:lnTo>
                    <a:pt x="1152" y="962"/>
                  </a:lnTo>
                  <a:lnTo>
                    <a:pt x="1152" y="964"/>
                  </a:lnTo>
                  <a:lnTo>
                    <a:pt x="1152" y="965"/>
                  </a:lnTo>
                  <a:lnTo>
                    <a:pt x="1150" y="965"/>
                  </a:lnTo>
                  <a:lnTo>
                    <a:pt x="1148" y="967"/>
                  </a:lnTo>
                  <a:lnTo>
                    <a:pt x="1146" y="967"/>
                  </a:lnTo>
                  <a:lnTo>
                    <a:pt x="1146" y="969"/>
                  </a:lnTo>
                  <a:lnTo>
                    <a:pt x="1144" y="969"/>
                  </a:lnTo>
                  <a:lnTo>
                    <a:pt x="1144" y="973"/>
                  </a:lnTo>
                  <a:lnTo>
                    <a:pt x="1142" y="973"/>
                  </a:lnTo>
                  <a:lnTo>
                    <a:pt x="1142" y="975"/>
                  </a:lnTo>
                  <a:lnTo>
                    <a:pt x="1142" y="977"/>
                  </a:lnTo>
                  <a:lnTo>
                    <a:pt x="1141" y="977"/>
                  </a:lnTo>
                  <a:lnTo>
                    <a:pt x="1141" y="979"/>
                  </a:lnTo>
                  <a:lnTo>
                    <a:pt x="1139" y="979"/>
                  </a:lnTo>
                  <a:lnTo>
                    <a:pt x="1139" y="981"/>
                  </a:lnTo>
                  <a:lnTo>
                    <a:pt x="1137" y="981"/>
                  </a:lnTo>
                  <a:lnTo>
                    <a:pt x="1137" y="983"/>
                  </a:lnTo>
                  <a:lnTo>
                    <a:pt x="1135" y="985"/>
                  </a:lnTo>
                  <a:lnTo>
                    <a:pt x="1135" y="983"/>
                  </a:lnTo>
                  <a:lnTo>
                    <a:pt x="1133" y="983"/>
                  </a:lnTo>
                  <a:lnTo>
                    <a:pt x="1131" y="981"/>
                  </a:lnTo>
                  <a:lnTo>
                    <a:pt x="1129" y="981"/>
                  </a:lnTo>
                  <a:lnTo>
                    <a:pt x="1127" y="981"/>
                  </a:lnTo>
                  <a:lnTo>
                    <a:pt x="1127" y="979"/>
                  </a:lnTo>
                  <a:lnTo>
                    <a:pt x="1125" y="979"/>
                  </a:lnTo>
                  <a:lnTo>
                    <a:pt x="1123" y="979"/>
                  </a:lnTo>
                  <a:lnTo>
                    <a:pt x="1119" y="977"/>
                  </a:lnTo>
                  <a:lnTo>
                    <a:pt x="1119" y="979"/>
                  </a:lnTo>
                  <a:lnTo>
                    <a:pt x="1119" y="977"/>
                  </a:lnTo>
                  <a:lnTo>
                    <a:pt x="1117" y="977"/>
                  </a:lnTo>
                  <a:lnTo>
                    <a:pt x="1116" y="977"/>
                  </a:lnTo>
                  <a:lnTo>
                    <a:pt x="1114" y="977"/>
                  </a:lnTo>
                  <a:lnTo>
                    <a:pt x="1116" y="977"/>
                  </a:lnTo>
                  <a:lnTo>
                    <a:pt x="1117" y="977"/>
                  </a:lnTo>
                  <a:lnTo>
                    <a:pt x="1117" y="979"/>
                  </a:lnTo>
                  <a:lnTo>
                    <a:pt x="1116" y="979"/>
                  </a:lnTo>
                  <a:lnTo>
                    <a:pt x="1117" y="979"/>
                  </a:lnTo>
                  <a:lnTo>
                    <a:pt x="1119" y="979"/>
                  </a:lnTo>
                  <a:lnTo>
                    <a:pt x="1121" y="979"/>
                  </a:lnTo>
                  <a:lnTo>
                    <a:pt x="1123" y="979"/>
                  </a:lnTo>
                  <a:lnTo>
                    <a:pt x="1125" y="979"/>
                  </a:lnTo>
                  <a:lnTo>
                    <a:pt x="1125" y="981"/>
                  </a:lnTo>
                  <a:lnTo>
                    <a:pt x="1127" y="981"/>
                  </a:lnTo>
                  <a:lnTo>
                    <a:pt x="1129" y="981"/>
                  </a:lnTo>
                  <a:lnTo>
                    <a:pt x="1131" y="981"/>
                  </a:lnTo>
                  <a:lnTo>
                    <a:pt x="1131" y="983"/>
                  </a:lnTo>
                  <a:lnTo>
                    <a:pt x="1133" y="983"/>
                  </a:lnTo>
                  <a:lnTo>
                    <a:pt x="1133" y="985"/>
                  </a:lnTo>
                  <a:lnTo>
                    <a:pt x="1135" y="985"/>
                  </a:lnTo>
                  <a:lnTo>
                    <a:pt x="1135" y="987"/>
                  </a:lnTo>
                  <a:lnTo>
                    <a:pt x="1133" y="987"/>
                  </a:lnTo>
                  <a:lnTo>
                    <a:pt x="1133" y="988"/>
                  </a:lnTo>
                  <a:lnTo>
                    <a:pt x="1133" y="990"/>
                  </a:lnTo>
                  <a:lnTo>
                    <a:pt x="1131" y="992"/>
                  </a:lnTo>
                  <a:lnTo>
                    <a:pt x="1131" y="994"/>
                  </a:lnTo>
                  <a:lnTo>
                    <a:pt x="1129" y="994"/>
                  </a:lnTo>
                  <a:lnTo>
                    <a:pt x="1129" y="996"/>
                  </a:lnTo>
                  <a:lnTo>
                    <a:pt x="1127" y="996"/>
                  </a:lnTo>
                  <a:lnTo>
                    <a:pt x="1127" y="998"/>
                  </a:lnTo>
                  <a:lnTo>
                    <a:pt x="1127" y="1000"/>
                  </a:lnTo>
                  <a:lnTo>
                    <a:pt x="1125" y="1000"/>
                  </a:lnTo>
                  <a:lnTo>
                    <a:pt x="1123" y="1000"/>
                  </a:lnTo>
                  <a:lnTo>
                    <a:pt x="1123" y="1002"/>
                  </a:lnTo>
                  <a:lnTo>
                    <a:pt x="1121" y="1002"/>
                  </a:lnTo>
                  <a:lnTo>
                    <a:pt x="1121" y="1004"/>
                  </a:lnTo>
                  <a:lnTo>
                    <a:pt x="1121" y="1006"/>
                  </a:lnTo>
                  <a:lnTo>
                    <a:pt x="1119" y="1006"/>
                  </a:lnTo>
                  <a:lnTo>
                    <a:pt x="1119" y="1008"/>
                  </a:lnTo>
                  <a:lnTo>
                    <a:pt x="1119" y="1010"/>
                  </a:lnTo>
                  <a:lnTo>
                    <a:pt x="1117" y="1010"/>
                  </a:lnTo>
                  <a:lnTo>
                    <a:pt x="1116" y="1010"/>
                  </a:lnTo>
                  <a:lnTo>
                    <a:pt x="1112" y="1013"/>
                  </a:lnTo>
                  <a:lnTo>
                    <a:pt x="1112" y="1015"/>
                  </a:lnTo>
                  <a:lnTo>
                    <a:pt x="1110" y="1015"/>
                  </a:lnTo>
                  <a:lnTo>
                    <a:pt x="1110" y="1017"/>
                  </a:lnTo>
                  <a:lnTo>
                    <a:pt x="1108" y="1017"/>
                  </a:lnTo>
                  <a:lnTo>
                    <a:pt x="1106" y="1017"/>
                  </a:lnTo>
                  <a:lnTo>
                    <a:pt x="1104" y="1017"/>
                  </a:lnTo>
                  <a:lnTo>
                    <a:pt x="1104" y="1019"/>
                  </a:lnTo>
                  <a:lnTo>
                    <a:pt x="1102" y="1019"/>
                  </a:lnTo>
                  <a:lnTo>
                    <a:pt x="1102" y="1017"/>
                  </a:lnTo>
                  <a:lnTo>
                    <a:pt x="1100" y="1017"/>
                  </a:lnTo>
                  <a:lnTo>
                    <a:pt x="1098" y="1019"/>
                  </a:lnTo>
                  <a:lnTo>
                    <a:pt x="1098" y="1021"/>
                  </a:lnTo>
                  <a:lnTo>
                    <a:pt x="1096" y="1021"/>
                  </a:lnTo>
                  <a:lnTo>
                    <a:pt x="1094" y="1021"/>
                  </a:lnTo>
                  <a:lnTo>
                    <a:pt x="1094" y="1023"/>
                  </a:lnTo>
                  <a:lnTo>
                    <a:pt x="1093" y="1023"/>
                  </a:lnTo>
                  <a:lnTo>
                    <a:pt x="1093" y="1025"/>
                  </a:lnTo>
                  <a:lnTo>
                    <a:pt x="1091" y="1025"/>
                  </a:lnTo>
                  <a:lnTo>
                    <a:pt x="1089" y="1027"/>
                  </a:lnTo>
                  <a:lnTo>
                    <a:pt x="1087" y="1027"/>
                  </a:lnTo>
                  <a:lnTo>
                    <a:pt x="1085" y="1029"/>
                  </a:lnTo>
                  <a:lnTo>
                    <a:pt x="1083" y="1029"/>
                  </a:lnTo>
                  <a:lnTo>
                    <a:pt x="1083" y="1031"/>
                  </a:lnTo>
                  <a:lnTo>
                    <a:pt x="1081" y="1033"/>
                  </a:lnTo>
                  <a:lnTo>
                    <a:pt x="1079" y="1033"/>
                  </a:lnTo>
                  <a:lnTo>
                    <a:pt x="1079" y="1035"/>
                  </a:lnTo>
                  <a:lnTo>
                    <a:pt x="1079" y="1036"/>
                  </a:lnTo>
                  <a:lnTo>
                    <a:pt x="1077" y="1036"/>
                  </a:lnTo>
                  <a:lnTo>
                    <a:pt x="1077" y="1038"/>
                  </a:lnTo>
                  <a:lnTo>
                    <a:pt x="1075" y="1038"/>
                  </a:lnTo>
                  <a:lnTo>
                    <a:pt x="1075" y="1040"/>
                  </a:lnTo>
                  <a:lnTo>
                    <a:pt x="1071" y="1040"/>
                  </a:lnTo>
                  <a:lnTo>
                    <a:pt x="1071" y="1042"/>
                  </a:lnTo>
                  <a:lnTo>
                    <a:pt x="1069" y="1044"/>
                  </a:lnTo>
                  <a:lnTo>
                    <a:pt x="1068" y="1044"/>
                  </a:lnTo>
                  <a:lnTo>
                    <a:pt x="1068" y="1046"/>
                  </a:lnTo>
                  <a:lnTo>
                    <a:pt x="1066" y="1046"/>
                  </a:lnTo>
                  <a:lnTo>
                    <a:pt x="1064" y="1046"/>
                  </a:lnTo>
                  <a:lnTo>
                    <a:pt x="1064" y="1044"/>
                  </a:lnTo>
                  <a:lnTo>
                    <a:pt x="1062" y="1044"/>
                  </a:lnTo>
                  <a:lnTo>
                    <a:pt x="1060" y="1044"/>
                  </a:lnTo>
                  <a:lnTo>
                    <a:pt x="1062" y="1044"/>
                  </a:lnTo>
                  <a:lnTo>
                    <a:pt x="1062" y="1046"/>
                  </a:lnTo>
                  <a:lnTo>
                    <a:pt x="1066" y="1046"/>
                  </a:lnTo>
                  <a:lnTo>
                    <a:pt x="1068" y="1046"/>
                  </a:lnTo>
                  <a:lnTo>
                    <a:pt x="1066" y="1048"/>
                  </a:lnTo>
                  <a:lnTo>
                    <a:pt x="1068" y="1048"/>
                  </a:lnTo>
                  <a:lnTo>
                    <a:pt x="1066" y="1050"/>
                  </a:lnTo>
                  <a:lnTo>
                    <a:pt x="1064" y="1050"/>
                  </a:lnTo>
                  <a:lnTo>
                    <a:pt x="1062" y="1052"/>
                  </a:lnTo>
                  <a:lnTo>
                    <a:pt x="1060" y="1052"/>
                  </a:lnTo>
                  <a:lnTo>
                    <a:pt x="1060" y="1054"/>
                  </a:lnTo>
                  <a:lnTo>
                    <a:pt x="1058" y="1054"/>
                  </a:lnTo>
                  <a:lnTo>
                    <a:pt x="1058" y="1056"/>
                  </a:lnTo>
                  <a:lnTo>
                    <a:pt x="1056" y="1056"/>
                  </a:lnTo>
                  <a:lnTo>
                    <a:pt x="1056" y="1058"/>
                  </a:lnTo>
                  <a:close/>
                  <a:moveTo>
                    <a:pt x="486" y="150"/>
                  </a:moveTo>
                  <a:lnTo>
                    <a:pt x="484" y="150"/>
                  </a:lnTo>
                  <a:lnTo>
                    <a:pt x="486" y="150"/>
                  </a:lnTo>
                  <a:close/>
                  <a:moveTo>
                    <a:pt x="486" y="148"/>
                  </a:moveTo>
                  <a:lnTo>
                    <a:pt x="488" y="148"/>
                  </a:lnTo>
                  <a:lnTo>
                    <a:pt x="486" y="148"/>
                  </a:lnTo>
                  <a:close/>
                  <a:moveTo>
                    <a:pt x="490" y="148"/>
                  </a:moveTo>
                  <a:lnTo>
                    <a:pt x="488" y="148"/>
                  </a:lnTo>
                  <a:lnTo>
                    <a:pt x="488" y="146"/>
                  </a:lnTo>
                  <a:lnTo>
                    <a:pt x="490" y="146"/>
                  </a:lnTo>
                  <a:lnTo>
                    <a:pt x="490" y="148"/>
                  </a:lnTo>
                  <a:close/>
                  <a:moveTo>
                    <a:pt x="720" y="138"/>
                  </a:moveTo>
                  <a:lnTo>
                    <a:pt x="718" y="134"/>
                  </a:lnTo>
                  <a:lnTo>
                    <a:pt x="720" y="134"/>
                  </a:lnTo>
                  <a:lnTo>
                    <a:pt x="722" y="136"/>
                  </a:lnTo>
                  <a:lnTo>
                    <a:pt x="722" y="138"/>
                  </a:lnTo>
                  <a:lnTo>
                    <a:pt x="720" y="138"/>
                  </a:lnTo>
                  <a:close/>
                  <a:moveTo>
                    <a:pt x="705" y="140"/>
                  </a:moveTo>
                  <a:lnTo>
                    <a:pt x="705" y="142"/>
                  </a:lnTo>
                  <a:lnTo>
                    <a:pt x="703" y="142"/>
                  </a:lnTo>
                  <a:lnTo>
                    <a:pt x="701" y="142"/>
                  </a:lnTo>
                  <a:lnTo>
                    <a:pt x="701" y="140"/>
                  </a:lnTo>
                  <a:lnTo>
                    <a:pt x="701" y="138"/>
                  </a:lnTo>
                  <a:lnTo>
                    <a:pt x="703" y="138"/>
                  </a:lnTo>
                  <a:lnTo>
                    <a:pt x="701" y="136"/>
                  </a:lnTo>
                  <a:lnTo>
                    <a:pt x="703" y="136"/>
                  </a:lnTo>
                  <a:lnTo>
                    <a:pt x="703" y="134"/>
                  </a:lnTo>
                  <a:lnTo>
                    <a:pt x="705" y="134"/>
                  </a:lnTo>
                  <a:lnTo>
                    <a:pt x="705" y="132"/>
                  </a:lnTo>
                  <a:lnTo>
                    <a:pt x="707" y="134"/>
                  </a:lnTo>
                  <a:lnTo>
                    <a:pt x="705" y="134"/>
                  </a:lnTo>
                  <a:lnTo>
                    <a:pt x="705" y="136"/>
                  </a:lnTo>
                  <a:lnTo>
                    <a:pt x="707" y="138"/>
                  </a:lnTo>
                  <a:lnTo>
                    <a:pt x="707" y="140"/>
                  </a:lnTo>
                  <a:lnTo>
                    <a:pt x="705" y="140"/>
                  </a:lnTo>
                  <a:close/>
                  <a:moveTo>
                    <a:pt x="705" y="121"/>
                  </a:moveTo>
                  <a:lnTo>
                    <a:pt x="707" y="121"/>
                  </a:lnTo>
                  <a:lnTo>
                    <a:pt x="707" y="119"/>
                  </a:lnTo>
                  <a:lnTo>
                    <a:pt x="707" y="121"/>
                  </a:lnTo>
                  <a:lnTo>
                    <a:pt x="707" y="123"/>
                  </a:lnTo>
                  <a:lnTo>
                    <a:pt x="709" y="125"/>
                  </a:lnTo>
                  <a:lnTo>
                    <a:pt x="707" y="125"/>
                  </a:lnTo>
                  <a:lnTo>
                    <a:pt x="707" y="127"/>
                  </a:lnTo>
                  <a:lnTo>
                    <a:pt x="707" y="129"/>
                  </a:lnTo>
                  <a:lnTo>
                    <a:pt x="705" y="130"/>
                  </a:lnTo>
                  <a:lnTo>
                    <a:pt x="703" y="132"/>
                  </a:lnTo>
                  <a:lnTo>
                    <a:pt x="701" y="130"/>
                  </a:lnTo>
                  <a:lnTo>
                    <a:pt x="699" y="129"/>
                  </a:lnTo>
                  <a:lnTo>
                    <a:pt x="699" y="127"/>
                  </a:lnTo>
                  <a:lnTo>
                    <a:pt x="699" y="125"/>
                  </a:lnTo>
                  <a:lnTo>
                    <a:pt x="699" y="123"/>
                  </a:lnTo>
                  <a:lnTo>
                    <a:pt x="699" y="121"/>
                  </a:lnTo>
                  <a:lnTo>
                    <a:pt x="701" y="119"/>
                  </a:lnTo>
                  <a:lnTo>
                    <a:pt x="703" y="117"/>
                  </a:lnTo>
                  <a:lnTo>
                    <a:pt x="705" y="117"/>
                  </a:lnTo>
                  <a:lnTo>
                    <a:pt x="705" y="119"/>
                  </a:lnTo>
                  <a:lnTo>
                    <a:pt x="705" y="121"/>
                  </a:lnTo>
                  <a:close/>
                  <a:moveTo>
                    <a:pt x="426" y="111"/>
                  </a:moveTo>
                  <a:lnTo>
                    <a:pt x="430" y="115"/>
                  </a:lnTo>
                  <a:lnTo>
                    <a:pt x="430" y="117"/>
                  </a:lnTo>
                  <a:lnTo>
                    <a:pt x="430" y="119"/>
                  </a:lnTo>
                  <a:lnTo>
                    <a:pt x="430" y="121"/>
                  </a:lnTo>
                  <a:lnTo>
                    <a:pt x="430" y="123"/>
                  </a:lnTo>
                  <a:lnTo>
                    <a:pt x="430" y="125"/>
                  </a:lnTo>
                  <a:lnTo>
                    <a:pt x="430" y="127"/>
                  </a:lnTo>
                  <a:lnTo>
                    <a:pt x="430" y="129"/>
                  </a:lnTo>
                  <a:lnTo>
                    <a:pt x="430" y="130"/>
                  </a:lnTo>
                  <a:lnTo>
                    <a:pt x="430" y="132"/>
                  </a:lnTo>
                  <a:lnTo>
                    <a:pt x="430" y="134"/>
                  </a:lnTo>
                  <a:lnTo>
                    <a:pt x="430" y="136"/>
                  </a:lnTo>
                  <a:lnTo>
                    <a:pt x="430" y="138"/>
                  </a:lnTo>
                  <a:lnTo>
                    <a:pt x="426" y="138"/>
                  </a:lnTo>
                  <a:lnTo>
                    <a:pt x="426" y="140"/>
                  </a:lnTo>
                  <a:lnTo>
                    <a:pt x="424" y="140"/>
                  </a:lnTo>
                  <a:lnTo>
                    <a:pt x="424" y="142"/>
                  </a:lnTo>
                  <a:lnTo>
                    <a:pt x="424" y="144"/>
                  </a:lnTo>
                  <a:lnTo>
                    <a:pt x="426" y="144"/>
                  </a:lnTo>
                  <a:lnTo>
                    <a:pt x="424" y="146"/>
                  </a:lnTo>
                  <a:lnTo>
                    <a:pt x="422" y="148"/>
                  </a:lnTo>
                  <a:lnTo>
                    <a:pt x="421" y="148"/>
                  </a:lnTo>
                  <a:lnTo>
                    <a:pt x="421" y="150"/>
                  </a:lnTo>
                  <a:lnTo>
                    <a:pt x="422" y="150"/>
                  </a:lnTo>
                  <a:lnTo>
                    <a:pt x="421" y="150"/>
                  </a:lnTo>
                  <a:lnTo>
                    <a:pt x="422" y="152"/>
                  </a:lnTo>
                  <a:lnTo>
                    <a:pt x="422" y="150"/>
                  </a:lnTo>
                  <a:lnTo>
                    <a:pt x="424" y="152"/>
                  </a:lnTo>
                  <a:lnTo>
                    <a:pt x="424" y="150"/>
                  </a:lnTo>
                  <a:lnTo>
                    <a:pt x="426" y="150"/>
                  </a:lnTo>
                  <a:lnTo>
                    <a:pt x="428" y="148"/>
                  </a:lnTo>
                  <a:lnTo>
                    <a:pt x="432" y="146"/>
                  </a:lnTo>
                  <a:lnTo>
                    <a:pt x="432" y="148"/>
                  </a:lnTo>
                  <a:lnTo>
                    <a:pt x="434" y="148"/>
                  </a:lnTo>
                  <a:lnTo>
                    <a:pt x="438" y="144"/>
                  </a:lnTo>
                  <a:lnTo>
                    <a:pt x="438" y="146"/>
                  </a:lnTo>
                  <a:lnTo>
                    <a:pt x="436" y="148"/>
                  </a:lnTo>
                  <a:lnTo>
                    <a:pt x="434" y="148"/>
                  </a:lnTo>
                  <a:lnTo>
                    <a:pt x="436" y="148"/>
                  </a:lnTo>
                  <a:lnTo>
                    <a:pt x="436" y="146"/>
                  </a:lnTo>
                  <a:lnTo>
                    <a:pt x="438" y="146"/>
                  </a:lnTo>
                  <a:lnTo>
                    <a:pt x="440" y="144"/>
                  </a:lnTo>
                  <a:lnTo>
                    <a:pt x="440" y="142"/>
                  </a:lnTo>
                  <a:lnTo>
                    <a:pt x="440" y="140"/>
                  </a:lnTo>
                  <a:lnTo>
                    <a:pt x="438" y="140"/>
                  </a:lnTo>
                  <a:lnTo>
                    <a:pt x="436" y="140"/>
                  </a:lnTo>
                  <a:lnTo>
                    <a:pt x="438" y="138"/>
                  </a:lnTo>
                  <a:lnTo>
                    <a:pt x="438" y="136"/>
                  </a:lnTo>
                  <a:lnTo>
                    <a:pt x="440" y="132"/>
                  </a:lnTo>
                  <a:lnTo>
                    <a:pt x="444" y="129"/>
                  </a:lnTo>
                  <a:lnTo>
                    <a:pt x="445" y="127"/>
                  </a:lnTo>
                  <a:lnTo>
                    <a:pt x="447" y="127"/>
                  </a:lnTo>
                  <a:lnTo>
                    <a:pt x="449" y="127"/>
                  </a:lnTo>
                  <a:lnTo>
                    <a:pt x="449" y="129"/>
                  </a:lnTo>
                  <a:lnTo>
                    <a:pt x="453" y="130"/>
                  </a:lnTo>
                  <a:lnTo>
                    <a:pt x="457" y="132"/>
                  </a:lnTo>
                  <a:lnTo>
                    <a:pt x="461" y="132"/>
                  </a:lnTo>
                  <a:lnTo>
                    <a:pt x="463" y="134"/>
                  </a:lnTo>
                  <a:lnTo>
                    <a:pt x="465" y="136"/>
                  </a:lnTo>
                  <a:lnTo>
                    <a:pt x="467" y="136"/>
                  </a:lnTo>
                  <a:lnTo>
                    <a:pt x="469" y="138"/>
                  </a:lnTo>
                  <a:lnTo>
                    <a:pt x="470" y="138"/>
                  </a:lnTo>
                  <a:lnTo>
                    <a:pt x="470" y="140"/>
                  </a:lnTo>
                  <a:lnTo>
                    <a:pt x="470" y="142"/>
                  </a:lnTo>
                  <a:lnTo>
                    <a:pt x="472" y="142"/>
                  </a:lnTo>
                  <a:lnTo>
                    <a:pt x="474" y="142"/>
                  </a:lnTo>
                  <a:lnTo>
                    <a:pt x="474" y="144"/>
                  </a:lnTo>
                  <a:lnTo>
                    <a:pt x="474" y="146"/>
                  </a:lnTo>
                  <a:lnTo>
                    <a:pt x="474" y="148"/>
                  </a:lnTo>
                  <a:lnTo>
                    <a:pt x="474" y="150"/>
                  </a:lnTo>
                  <a:lnTo>
                    <a:pt x="474" y="152"/>
                  </a:lnTo>
                  <a:lnTo>
                    <a:pt x="470" y="153"/>
                  </a:lnTo>
                  <a:lnTo>
                    <a:pt x="470" y="155"/>
                  </a:lnTo>
                  <a:lnTo>
                    <a:pt x="469" y="157"/>
                  </a:lnTo>
                  <a:lnTo>
                    <a:pt x="465" y="161"/>
                  </a:lnTo>
                  <a:lnTo>
                    <a:pt x="463" y="163"/>
                  </a:lnTo>
                  <a:lnTo>
                    <a:pt x="465" y="163"/>
                  </a:lnTo>
                  <a:lnTo>
                    <a:pt x="467" y="163"/>
                  </a:lnTo>
                  <a:lnTo>
                    <a:pt x="467" y="161"/>
                  </a:lnTo>
                  <a:lnTo>
                    <a:pt x="469" y="163"/>
                  </a:lnTo>
                  <a:lnTo>
                    <a:pt x="467" y="163"/>
                  </a:lnTo>
                  <a:lnTo>
                    <a:pt x="467" y="165"/>
                  </a:lnTo>
                  <a:lnTo>
                    <a:pt x="467" y="167"/>
                  </a:lnTo>
                  <a:lnTo>
                    <a:pt x="467" y="169"/>
                  </a:lnTo>
                  <a:lnTo>
                    <a:pt x="465" y="169"/>
                  </a:lnTo>
                  <a:lnTo>
                    <a:pt x="467" y="169"/>
                  </a:lnTo>
                  <a:lnTo>
                    <a:pt x="467" y="167"/>
                  </a:lnTo>
                  <a:lnTo>
                    <a:pt x="467" y="165"/>
                  </a:lnTo>
                  <a:lnTo>
                    <a:pt x="469" y="165"/>
                  </a:lnTo>
                  <a:lnTo>
                    <a:pt x="470" y="163"/>
                  </a:lnTo>
                  <a:lnTo>
                    <a:pt x="470" y="161"/>
                  </a:lnTo>
                  <a:lnTo>
                    <a:pt x="470" y="163"/>
                  </a:lnTo>
                  <a:lnTo>
                    <a:pt x="469" y="163"/>
                  </a:lnTo>
                  <a:lnTo>
                    <a:pt x="469" y="161"/>
                  </a:lnTo>
                  <a:lnTo>
                    <a:pt x="469" y="159"/>
                  </a:lnTo>
                  <a:lnTo>
                    <a:pt x="470" y="159"/>
                  </a:lnTo>
                  <a:lnTo>
                    <a:pt x="472" y="157"/>
                  </a:lnTo>
                  <a:lnTo>
                    <a:pt x="472" y="155"/>
                  </a:lnTo>
                  <a:lnTo>
                    <a:pt x="474" y="155"/>
                  </a:lnTo>
                  <a:lnTo>
                    <a:pt x="474" y="157"/>
                  </a:lnTo>
                  <a:lnTo>
                    <a:pt x="472" y="159"/>
                  </a:lnTo>
                  <a:lnTo>
                    <a:pt x="474" y="159"/>
                  </a:lnTo>
                  <a:lnTo>
                    <a:pt x="472" y="161"/>
                  </a:lnTo>
                  <a:lnTo>
                    <a:pt x="472" y="163"/>
                  </a:lnTo>
                  <a:lnTo>
                    <a:pt x="472" y="161"/>
                  </a:lnTo>
                  <a:lnTo>
                    <a:pt x="474" y="161"/>
                  </a:lnTo>
                  <a:lnTo>
                    <a:pt x="474" y="163"/>
                  </a:lnTo>
                  <a:lnTo>
                    <a:pt x="476" y="163"/>
                  </a:lnTo>
                  <a:lnTo>
                    <a:pt x="476" y="165"/>
                  </a:lnTo>
                  <a:lnTo>
                    <a:pt x="478" y="165"/>
                  </a:lnTo>
                  <a:lnTo>
                    <a:pt x="478" y="163"/>
                  </a:lnTo>
                  <a:lnTo>
                    <a:pt x="476" y="161"/>
                  </a:lnTo>
                  <a:lnTo>
                    <a:pt x="476" y="159"/>
                  </a:lnTo>
                  <a:lnTo>
                    <a:pt x="478" y="157"/>
                  </a:lnTo>
                  <a:lnTo>
                    <a:pt x="478" y="155"/>
                  </a:lnTo>
                  <a:lnTo>
                    <a:pt x="482" y="155"/>
                  </a:lnTo>
                  <a:lnTo>
                    <a:pt x="480" y="153"/>
                  </a:lnTo>
                  <a:lnTo>
                    <a:pt x="482" y="150"/>
                  </a:lnTo>
                  <a:lnTo>
                    <a:pt x="484" y="150"/>
                  </a:lnTo>
                  <a:lnTo>
                    <a:pt x="484" y="152"/>
                  </a:lnTo>
                  <a:lnTo>
                    <a:pt x="486" y="152"/>
                  </a:lnTo>
                  <a:lnTo>
                    <a:pt x="484" y="153"/>
                  </a:lnTo>
                  <a:lnTo>
                    <a:pt x="484" y="155"/>
                  </a:lnTo>
                  <a:lnTo>
                    <a:pt x="486" y="155"/>
                  </a:lnTo>
                  <a:lnTo>
                    <a:pt x="486" y="157"/>
                  </a:lnTo>
                  <a:lnTo>
                    <a:pt x="488" y="157"/>
                  </a:lnTo>
                  <a:lnTo>
                    <a:pt x="490" y="157"/>
                  </a:lnTo>
                  <a:lnTo>
                    <a:pt x="486" y="155"/>
                  </a:lnTo>
                  <a:lnTo>
                    <a:pt x="486" y="153"/>
                  </a:lnTo>
                  <a:lnTo>
                    <a:pt x="488" y="153"/>
                  </a:lnTo>
                  <a:lnTo>
                    <a:pt x="488" y="152"/>
                  </a:lnTo>
                  <a:lnTo>
                    <a:pt x="490" y="152"/>
                  </a:lnTo>
                  <a:lnTo>
                    <a:pt x="490" y="153"/>
                  </a:lnTo>
                  <a:lnTo>
                    <a:pt x="492" y="155"/>
                  </a:lnTo>
                  <a:lnTo>
                    <a:pt x="492" y="157"/>
                  </a:lnTo>
                  <a:lnTo>
                    <a:pt x="493" y="157"/>
                  </a:lnTo>
                  <a:lnTo>
                    <a:pt x="493" y="155"/>
                  </a:lnTo>
                  <a:lnTo>
                    <a:pt x="495" y="157"/>
                  </a:lnTo>
                  <a:lnTo>
                    <a:pt x="497" y="157"/>
                  </a:lnTo>
                  <a:lnTo>
                    <a:pt x="493" y="155"/>
                  </a:lnTo>
                  <a:lnTo>
                    <a:pt x="493" y="153"/>
                  </a:lnTo>
                  <a:lnTo>
                    <a:pt x="490" y="152"/>
                  </a:lnTo>
                  <a:lnTo>
                    <a:pt x="492" y="150"/>
                  </a:lnTo>
                  <a:lnTo>
                    <a:pt x="492" y="152"/>
                  </a:lnTo>
                  <a:lnTo>
                    <a:pt x="493" y="153"/>
                  </a:lnTo>
                  <a:lnTo>
                    <a:pt x="495" y="155"/>
                  </a:lnTo>
                  <a:lnTo>
                    <a:pt x="497" y="155"/>
                  </a:lnTo>
                  <a:lnTo>
                    <a:pt x="497" y="153"/>
                  </a:lnTo>
                  <a:lnTo>
                    <a:pt x="497" y="152"/>
                  </a:lnTo>
                  <a:lnTo>
                    <a:pt x="495" y="152"/>
                  </a:lnTo>
                  <a:lnTo>
                    <a:pt x="495" y="150"/>
                  </a:lnTo>
                  <a:lnTo>
                    <a:pt x="495" y="148"/>
                  </a:lnTo>
                  <a:lnTo>
                    <a:pt x="493" y="148"/>
                  </a:lnTo>
                  <a:lnTo>
                    <a:pt x="493" y="146"/>
                  </a:lnTo>
                  <a:lnTo>
                    <a:pt x="492" y="146"/>
                  </a:lnTo>
                  <a:lnTo>
                    <a:pt x="490" y="146"/>
                  </a:lnTo>
                  <a:lnTo>
                    <a:pt x="492" y="144"/>
                  </a:lnTo>
                  <a:lnTo>
                    <a:pt x="492" y="142"/>
                  </a:lnTo>
                  <a:lnTo>
                    <a:pt x="493" y="142"/>
                  </a:lnTo>
                  <a:lnTo>
                    <a:pt x="493" y="144"/>
                  </a:lnTo>
                  <a:lnTo>
                    <a:pt x="495" y="146"/>
                  </a:lnTo>
                  <a:lnTo>
                    <a:pt x="497" y="146"/>
                  </a:lnTo>
                  <a:lnTo>
                    <a:pt x="497" y="144"/>
                  </a:lnTo>
                  <a:lnTo>
                    <a:pt x="495" y="144"/>
                  </a:lnTo>
                  <a:lnTo>
                    <a:pt x="497" y="142"/>
                  </a:lnTo>
                  <a:lnTo>
                    <a:pt x="495" y="142"/>
                  </a:lnTo>
                  <a:lnTo>
                    <a:pt x="493" y="140"/>
                  </a:lnTo>
                  <a:lnTo>
                    <a:pt x="492" y="140"/>
                  </a:lnTo>
                  <a:lnTo>
                    <a:pt x="492" y="142"/>
                  </a:lnTo>
                  <a:lnTo>
                    <a:pt x="490" y="142"/>
                  </a:lnTo>
                  <a:lnTo>
                    <a:pt x="490" y="140"/>
                  </a:lnTo>
                  <a:lnTo>
                    <a:pt x="492" y="140"/>
                  </a:lnTo>
                  <a:lnTo>
                    <a:pt x="492" y="138"/>
                  </a:lnTo>
                  <a:lnTo>
                    <a:pt x="490" y="136"/>
                  </a:lnTo>
                  <a:lnTo>
                    <a:pt x="486" y="136"/>
                  </a:lnTo>
                  <a:lnTo>
                    <a:pt x="486" y="134"/>
                  </a:lnTo>
                  <a:lnTo>
                    <a:pt x="484" y="132"/>
                  </a:lnTo>
                  <a:lnTo>
                    <a:pt x="484" y="130"/>
                  </a:lnTo>
                  <a:lnTo>
                    <a:pt x="482" y="130"/>
                  </a:lnTo>
                  <a:lnTo>
                    <a:pt x="482" y="129"/>
                  </a:lnTo>
                  <a:lnTo>
                    <a:pt x="482" y="127"/>
                  </a:lnTo>
                  <a:lnTo>
                    <a:pt x="488" y="127"/>
                  </a:lnTo>
                  <a:lnTo>
                    <a:pt x="493" y="129"/>
                  </a:lnTo>
                  <a:lnTo>
                    <a:pt x="495" y="129"/>
                  </a:lnTo>
                  <a:lnTo>
                    <a:pt x="495" y="130"/>
                  </a:lnTo>
                  <a:lnTo>
                    <a:pt x="495" y="132"/>
                  </a:lnTo>
                  <a:lnTo>
                    <a:pt x="497" y="132"/>
                  </a:lnTo>
                  <a:lnTo>
                    <a:pt x="497" y="130"/>
                  </a:lnTo>
                  <a:lnTo>
                    <a:pt x="499" y="130"/>
                  </a:lnTo>
                  <a:lnTo>
                    <a:pt x="499" y="132"/>
                  </a:lnTo>
                  <a:lnTo>
                    <a:pt x="497" y="132"/>
                  </a:lnTo>
                  <a:lnTo>
                    <a:pt x="497" y="134"/>
                  </a:lnTo>
                  <a:lnTo>
                    <a:pt x="503" y="140"/>
                  </a:lnTo>
                  <a:lnTo>
                    <a:pt x="507" y="140"/>
                  </a:lnTo>
                  <a:lnTo>
                    <a:pt x="507" y="142"/>
                  </a:lnTo>
                  <a:lnTo>
                    <a:pt x="509" y="142"/>
                  </a:lnTo>
                  <a:lnTo>
                    <a:pt x="507" y="142"/>
                  </a:lnTo>
                  <a:lnTo>
                    <a:pt x="509" y="144"/>
                  </a:lnTo>
                  <a:lnTo>
                    <a:pt x="511" y="146"/>
                  </a:lnTo>
                  <a:lnTo>
                    <a:pt x="509" y="146"/>
                  </a:lnTo>
                  <a:lnTo>
                    <a:pt x="509" y="148"/>
                  </a:lnTo>
                  <a:lnTo>
                    <a:pt x="509" y="150"/>
                  </a:lnTo>
                  <a:lnTo>
                    <a:pt x="509" y="152"/>
                  </a:lnTo>
                  <a:lnTo>
                    <a:pt x="511" y="150"/>
                  </a:lnTo>
                  <a:lnTo>
                    <a:pt x="513" y="150"/>
                  </a:lnTo>
                  <a:lnTo>
                    <a:pt x="511" y="150"/>
                  </a:lnTo>
                  <a:lnTo>
                    <a:pt x="513" y="150"/>
                  </a:lnTo>
                  <a:lnTo>
                    <a:pt x="515" y="150"/>
                  </a:lnTo>
                  <a:lnTo>
                    <a:pt x="517" y="152"/>
                  </a:lnTo>
                  <a:lnTo>
                    <a:pt x="517" y="153"/>
                  </a:lnTo>
                  <a:lnTo>
                    <a:pt x="517" y="155"/>
                  </a:lnTo>
                  <a:lnTo>
                    <a:pt x="517" y="157"/>
                  </a:lnTo>
                  <a:lnTo>
                    <a:pt x="515" y="159"/>
                  </a:lnTo>
                  <a:lnTo>
                    <a:pt x="515" y="161"/>
                  </a:lnTo>
                  <a:lnTo>
                    <a:pt x="515" y="163"/>
                  </a:lnTo>
                  <a:lnTo>
                    <a:pt x="517" y="165"/>
                  </a:lnTo>
                  <a:lnTo>
                    <a:pt x="517" y="171"/>
                  </a:lnTo>
                  <a:lnTo>
                    <a:pt x="517" y="173"/>
                  </a:lnTo>
                  <a:lnTo>
                    <a:pt x="518" y="173"/>
                  </a:lnTo>
                  <a:lnTo>
                    <a:pt x="518" y="175"/>
                  </a:lnTo>
                  <a:lnTo>
                    <a:pt x="520" y="176"/>
                  </a:lnTo>
                  <a:lnTo>
                    <a:pt x="518" y="176"/>
                  </a:lnTo>
                  <a:lnTo>
                    <a:pt x="520" y="178"/>
                  </a:lnTo>
                  <a:lnTo>
                    <a:pt x="518" y="178"/>
                  </a:lnTo>
                  <a:lnTo>
                    <a:pt x="518" y="180"/>
                  </a:lnTo>
                  <a:lnTo>
                    <a:pt x="520" y="180"/>
                  </a:lnTo>
                  <a:lnTo>
                    <a:pt x="520" y="182"/>
                  </a:lnTo>
                  <a:lnTo>
                    <a:pt x="520" y="184"/>
                  </a:lnTo>
                  <a:lnTo>
                    <a:pt x="522" y="182"/>
                  </a:lnTo>
                  <a:lnTo>
                    <a:pt x="522" y="184"/>
                  </a:lnTo>
                  <a:lnTo>
                    <a:pt x="522" y="186"/>
                  </a:lnTo>
                  <a:lnTo>
                    <a:pt x="520" y="186"/>
                  </a:lnTo>
                  <a:lnTo>
                    <a:pt x="520" y="188"/>
                  </a:lnTo>
                  <a:lnTo>
                    <a:pt x="522" y="188"/>
                  </a:lnTo>
                  <a:lnTo>
                    <a:pt x="522" y="190"/>
                  </a:lnTo>
                  <a:lnTo>
                    <a:pt x="520" y="190"/>
                  </a:lnTo>
                  <a:lnTo>
                    <a:pt x="522" y="192"/>
                  </a:lnTo>
                  <a:lnTo>
                    <a:pt x="522" y="194"/>
                  </a:lnTo>
                  <a:lnTo>
                    <a:pt x="522" y="196"/>
                  </a:lnTo>
                  <a:lnTo>
                    <a:pt x="524" y="194"/>
                  </a:lnTo>
                  <a:lnTo>
                    <a:pt x="524" y="196"/>
                  </a:lnTo>
                  <a:lnTo>
                    <a:pt x="526" y="196"/>
                  </a:lnTo>
                  <a:lnTo>
                    <a:pt x="526" y="198"/>
                  </a:lnTo>
                  <a:lnTo>
                    <a:pt x="526" y="200"/>
                  </a:lnTo>
                  <a:lnTo>
                    <a:pt x="528" y="200"/>
                  </a:lnTo>
                  <a:lnTo>
                    <a:pt x="530" y="200"/>
                  </a:lnTo>
                  <a:lnTo>
                    <a:pt x="530" y="198"/>
                  </a:lnTo>
                  <a:lnTo>
                    <a:pt x="528" y="198"/>
                  </a:lnTo>
                  <a:lnTo>
                    <a:pt x="528" y="196"/>
                  </a:lnTo>
                  <a:lnTo>
                    <a:pt x="528" y="194"/>
                  </a:lnTo>
                  <a:lnTo>
                    <a:pt x="530" y="194"/>
                  </a:lnTo>
                  <a:lnTo>
                    <a:pt x="530" y="196"/>
                  </a:lnTo>
                  <a:lnTo>
                    <a:pt x="532" y="196"/>
                  </a:lnTo>
                  <a:lnTo>
                    <a:pt x="532" y="194"/>
                  </a:lnTo>
                  <a:lnTo>
                    <a:pt x="532" y="192"/>
                  </a:lnTo>
                  <a:lnTo>
                    <a:pt x="534" y="192"/>
                  </a:lnTo>
                  <a:lnTo>
                    <a:pt x="538" y="190"/>
                  </a:lnTo>
                  <a:lnTo>
                    <a:pt x="536" y="188"/>
                  </a:lnTo>
                  <a:lnTo>
                    <a:pt x="534" y="188"/>
                  </a:lnTo>
                  <a:lnTo>
                    <a:pt x="534" y="186"/>
                  </a:lnTo>
                  <a:lnTo>
                    <a:pt x="536" y="186"/>
                  </a:lnTo>
                  <a:lnTo>
                    <a:pt x="538" y="186"/>
                  </a:lnTo>
                  <a:lnTo>
                    <a:pt x="538" y="184"/>
                  </a:lnTo>
                  <a:lnTo>
                    <a:pt x="536" y="184"/>
                  </a:lnTo>
                  <a:lnTo>
                    <a:pt x="536" y="182"/>
                  </a:lnTo>
                  <a:lnTo>
                    <a:pt x="534" y="180"/>
                  </a:lnTo>
                  <a:lnTo>
                    <a:pt x="532" y="180"/>
                  </a:lnTo>
                  <a:lnTo>
                    <a:pt x="532" y="178"/>
                  </a:lnTo>
                  <a:lnTo>
                    <a:pt x="532" y="176"/>
                  </a:lnTo>
                  <a:lnTo>
                    <a:pt x="532" y="175"/>
                  </a:lnTo>
                  <a:lnTo>
                    <a:pt x="530" y="173"/>
                  </a:lnTo>
                  <a:lnTo>
                    <a:pt x="530" y="171"/>
                  </a:lnTo>
                  <a:lnTo>
                    <a:pt x="530" y="169"/>
                  </a:lnTo>
                  <a:lnTo>
                    <a:pt x="530" y="167"/>
                  </a:lnTo>
                  <a:lnTo>
                    <a:pt x="528" y="167"/>
                  </a:lnTo>
                  <a:lnTo>
                    <a:pt x="528" y="165"/>
                  </a:lnTo>
                  <a:lnTo>
                    <a:pt x="530" y="165"/>
                  </a:lnTo>
                  <a:lnTo>
                    <a:pt x="530" y="163"/>
                  </a:lnTo>
                  <a:lnTo>
                    <a:pt x="528" y="163"/>
                  </a:lnTo>
                  <a:lnTo>
                    <a:pt x="528" y="161"/>
                  </a:lnTo>
                  <a:lnTo>
                    <a:pt x="528" y="159"/>
                  </a:lnTo>
                  <a:lnTo>
                    <a:pt x="528" y="157"/>
                  </a:lnTo>
                  <a:lnTo>
                    <a:pt x="530" y="155"/>
                  </a:lnTo>
                  <a:lnTo>
                    <a:pt x="528" y="155"/>
                  </a:lnTo>
                  <a:lnTo>
                    <a:pt x="526" y="155"/>
                  </a:lnTo>
                  <a:lnTo>
                    <a:pt x="526" y="153"/>
                  </a:lnTo>
                  <a:lnTo>
                    <a:pt x="528" y="153"/>
                  </a:lnTo>
                  <a:lnTo>
                    <a:pt x="528" y="152"/>
                  </a:lnTo>
                  <a:lnTo>
                    <a:pt x="528" y="150"/>
                  </a:lnTo>
                  <a:lnTo>
                    <a:pt x="526" y="148"/>
                  </a:lnTo>
                  <a:lnTo>
                    <a:pt x="526" y="146"/>
                  </a:lnTo>
                  <a:lnTo>
                    <a:pt x="526" y="144"/>
                  </a:lnTo>
                  <a:lnTo>
                    <a:pt x="524" y="142"/>
                  </a:lnTo>
                  <a:lnTo>
                    <a:pt x="524" y="140"/>
                  </a:lnTo>
                  <a:lnTo>
                    <a:pt x="524" y="138"/>
                  </a:lnTo>
                  <a:lnTo>
                    <a:pt x="524" y="136"/>
                  </a:lnTo>
                  <a:lnTo>
                    <a:pt x="524" y="134"/>
                  </a:lnTo>
                  <a:lnTo>
                    <a:pt x="524" y="132"/>
                  </a:lnTo>
                  <a:lnTo>
                    <a:pt x="524" y="130"/>
                  </a:lnTo>
                  <a:lnTo>
                    <a:pt x="522" y="130"/>
                  </a:lnTo>
                  <a:lnTo>
                    <a:pt x="522" y="129"/>
                  </a:lnTo>
                  <a:lnTo>
                    <a:pt x="524" y="129"/>
                  </a:lnTo>
                  <a:lnTo>
                    <a:pt x="522" y="127"/>
                  </a:lnTo>
                  <a:lnTo>
                    <a:pt x="522" y="125"/>
                  </a:lnTo>
                  <a:lnTo>
                    <a:pt x="524" y="125"/>
                  </a:lnTo>
                  <a:lnTo>
                    <a:pt x="522" y="123"/>
                  </a:lnTo>
                  <a:lnTo>
                    <a:pt x="520" y="121"/>
                  </a:lnTo>
                  <a:lnTo>
                    <a:pt x="522" y="117"/>
                  </a:lnTo>
                  <a:lnTo>
                    <a:pt x="524" y="117"/>
                  </a:lnTo>
                  <a:lnTo>
                    <a:pt x="528" y="117"/>
                  </a:lnTo>
                  <a:lnTo>
                    <a:pt x="528" y="115"/>
                  </a:lnTo>
                  <a:lnTo>
                    <a:pt x="524" y="115"/>
                  </a:lnTo>
                  <a:lnTo>
                    <a:pt x="524" y="113"/>
                  </a:lnTo>
                  <a:lnTo>
                    <a:pt x="524" y="111"/>
                  </a:lnTo>
                  <a:lnTo>
                    <a:pt x="524" y="109"/>
                  </a:lnTo>
                  <a:lnTo>
                    <a:pt x="526" y="111"/>
                  </a:lnTo>
                  <a:lnTo>
                    <a:pt x="526" y="109"/>
                  </a:lnTo>
                  <a:lnTo>
                    <a:pt x="524" y="109"/>
                  </a:lnTo>
                  <a:lnTo>
                    <a:pt x="524" y="107"/>
                  </a:lnTo>
                  <a:lnTo>
                    <a:pt x="526" y="107"/>
                  </a:lnTo>
                  <a:lnTo>
                    <a:pt x="530" y="109"/>
                  </a:lnTo>
                  <a:lnTo>
                    <a:pt x="532" y="109"/>
                  </a:lnTo>
                  <a:lnTo>
                    <a:pt x="534" y="111"/>
                  </a:lnTo>
                  <a:lnTo>
                    <a:pt x="536" y="113"/>
                  </a:lnTo>
                  <a:lnTo>
                    <a:pt x="538" y="115"/>
                  </a:lnTo>
                  <a:lnTo>
                    <a:pt x="540" y="117"/>
                  </a:lnTo>
                  <a:lnTo>
                    <a:pt x="541" y="117"/>
                  </a:lnTo>
                  <a:lnTo>
                    <a:pt x="541" y="115"/>
                  </a:lnTo>
                  <a:lnTo>
                    <a:pt x="540" y="113"/>
                  </a:lnTo>
                  <a:lnTo>
                    <a:pt x="540" y="111"/>
                  </a:lnTo>
                  <a:lnTo>
                    <a:pt x="541" y="111"/>
                  </a:lnTo>
                  <a:lnTo>
                    <a:pt x="543" y="111"/>
                  </a:lnTo>
                  <a:lnTo>
                    <a:pt x="543" y="109"/>
                  </a:lnTo>
                  <a:lnTo>
                    <a:pt x="545" y="111"/>
                  </a:lnTo>
                  <a:lnTo>
                    <a:pt x="547" y="115"/>
                  </a:lnTo>
                  <a:lnTo>
                    <a:pt x="549" y="115"/>
                  </a:lnTo>
                  <a:lnTo>
                    <a:pt x="549" y="117"/>
                  </a:lnTo>
                  <a:lnTo>
                    <a:pt x="551" y="117"/>
                  </a:lnTo>
                  <a:lnTo>
                    <a:pt x="551" y="119"/>
                  </a:lnTo>
                  <a:lnTo>
                    <a:pt x="553" y="119"/>
                  </a:lnTo>
                  <a:lnTo>
                    <a:pt x="553" y="121"/>
                  </a:lnTo>
                  <a:lnTo>
                    <a:pt x="553" y="123"/>
                  </a:lnTo>
                  <a:lnTo>
                    <a:pt x="555" y="123"/>
                  </a:lnTo>
                  <a:lnTo>
                    <a:pt x="557" y="125"/>
                  </a:lnTo>
                  <a:lnTo>
                    <a:pt x="559" y="125"/>
                  </a:lnTo>
                  <a:lnTo>
                    <a:pt x="561" y="125"/>
                  </a:lnTo>
                  <a:lnTo>
                    <a:pt x="561" y="127"/>
                  </a:lnTo>
                  <a:lnTo>
                    <a:pt x="561" y="129"/>
                  </a:lnTo>
                  <a:lnTo>
                    <a:pt x="565" y="130"/>
                  </a:lnTo>
                  <a:lnTo>
                    <a:pt x="563" y="130"/>
                  </a:lnTo>
                  <a:lnTo>
                    <a:pt x="565" y="132"/>
                  </a:lnTo>
                  <a:lnTo>
                    <a:pt x="565" y="134"/>
                  </a:lnTo>
                  <a:lnTo>
                    <a:pt x="566" y="136"/>
                  </a:lnTo>
                  <a:lnTo>
                    <a:pt x="566" y="138"/>
                  </a:lnTo>
                  <a:lnTo>
                    <a:pt x="568" y="138"/>
                  </a:lnTo>
                  <a:lnTo>
                    <a:pt x="568" y="140"/>
                  </a:lnTo>
                  <a:lnTo>
                    <a:pt x="566" y="140"/>
                  </a:lnTo>
                  <a:lnTo>
                    <a:pt x="568" y="140"/>
                  </a:lnTo>
                  <a:lnTo>
                    <a:pt x="568" y="142"/>
                  </a:lnTo>
                  <a:lnTo>
                    <a:pt x="566" y="142"/>
                  </a:lnTo>
                  <a:lnTo>
                    <a:pt x="566" y="140"/>
                  </a:lnTo>
                  <a:lnTo>
                    <a:pt x="566" y="138"/>
                  </a:lnTo>
                  <a:lnTo>
                    <a:pt x="565" y="140"/>
                  </a:lnTo>
                  <a:lnTo>
                    <a:pt x="566" y="142"/>
                  </a:lnTo>
                  <a:lnTo>
                    <a:pt x="566" y="144"/>
                  </a:lnTo>
                  <a:lnTo>
                    <a:pt x="568" y="146"/>
                  </a:lnTo>
                  <a:lnTo>
                    <a:pt x="568" y="148"/>
                  </a:lnTo>
                  <a:lnTo>
                    <a:pt x="568" y="150"/>
                  </a:lnTo>
                  <a:lnTo>
                    <a:pt x="568" y="152"/>
                  </a:lnTo>
                  <a:lnTo>
                    <a:pt x="570" y="152"/>
                  </a:lnTo>
                  <a:lnTo>
                    <a:pt x="570" y="153"/>
                  </a:lnTo>
                  <a:lnTo>
                    <a:pt x="570" y="155"/>
                  </a:lnTo>
                  <a:lnTo>
                    <a:pt x="570" y="157"/>
                  </a:lnTo>
                  <a:lnTo>
                    <a:pt x="568" y="157"/>
                  </a:lnTo>
                  <a:lnTo>
                    <a:pt x="568" y="155"/>
                  </a:lnTo>
                  <a:lnTo>
                    <a:pt x="568" y="157"/>
                  </a:lnTo>
                  <a:lnTo>
                    <a:pt x="570" y="159"/>
                  </a:lnTo>
                  <a:lnTo>
                    <a:pt x="570" y="161"/>
                  </a:lnTo>
                  <a:lnTo>
                    <a:pt x="572" y="163"/>
                  </a:lnTo>
                  <a:lnTo>
                    <a:pt x="572" y="165"/>
                  </a:lnTo>
                  <a:lnTo>
                    <a:pt x="572" y="167"/>
                  </a:lnTo>
                  <a:lnTo>
                    <a:pt x="572" y="169"/>
                  </a:lnTo>
                  <a:lnTo>
                    <a:pt x="574" y="169"/>
                  </a:lnTo>
                  <a:lnTo>
                    <a:pt x="574" y="171"/>
                  </a:lnTo>
                  <a:lnTo>
                    <a:pt x="574" y="173"/>
                  </a:lnTo>
                  <a:lnTo>
                    <a:pt x="572" y="173"/>
                  </a:lnTo>
                  <a:lnTo>
                    <a:pt x="572" y="175"/>
                  </a:lnTo>
                  <a:lnTo>
                    <a:pt x="574" y="175"/>
                  </a:lnTo>
                  <a:lnTo>
                    <a:pt x="574" y="176"/>
                  </a:lnTo>
                  <a:lnTo>
                    <a:pt x="572" y="176"/>
                  </a:lnTo>
                  <a:lnTo>
                    <a:pt x="574" y="176"/>
                  </a:lnTo>
                  <a:lnTo>
                    <a:pt x="574" y="178"/>
                  </a:lnTo>
                  <a:lnTo>
                    <a:pt x="574" y="180"/>
                  </a:lnTo>
                  <a:lnTo>
                    <a:pt x="576" y="180"/>
                  </a:lnTo>
                  <a:lnTo>
                    <a:pt x="576" y="182"/>
                  </a:lnTo>
                  <a:lnTo>
                    <a:pt x="576" y="184"/>
                  </a:lnTo>
                  <a:lnTo>
                    <a:pt x="576" y="186"/>
                  </a:lnTo>
                  <a:lnTo>
                    <a:pt x="576" y="188"/>
                  </a:lnTo>
                  <a:lnTo>
                    <a:pt x="578" y="188"/>
                  </a:lnTo>
                  <a:lnTo>
                    <a:pt x="578" y="190"/>
                  </a:lnTo>
                  <a:lnTo>
                    <a:pt x="580" y="190"/>
                  </a:lnTo>
                  <a:lnTo>
                    <a:pt x="580" y="192"/>
                  </a:lnTo>
                  <a:lnTo>
                    <a:pt x="580" y="194"/>
                  </a:lnTo>
                  <a:lnTo>
                    <a:pt x="582" y="196"/>
                  </a:lnTo>
                  <a:lnTo>
                    <a:pt x="582" y="198"/>
                  </a:lnTo>
                  <a:lnTo>
                    <a:pt x="584" y="201"/>
                  </a:lnTo>
                  <a:lnTo>
                    <a:pt x="584" y="203"/>
                  </a:lnTo>
                  <a:lnTo>
                    <a:pt x="584" y="205"/>
                  </a:lnTo>
                  <a:lnTo>
                    <a:pt x="584" y="207"/>
                  </a:lnTo>
                  <a:lnTo>
                    <a:pt x="584" y="209"/>
                  </a:lnTo>
                  <a:lnTo>
                    <a:pt x="584" y="211"/>
                  </a:lnTo>
                  <a:lnTo>
                    <a:pt x="586" y="213"/>
                  </a:lnTo>
                  <a:lnTo>
                    <a:pt x="584" y="213"/>
                  </a:lnTo>
                  <a:lnTo>
                    <a:pt x="582" y="213"/>
                  </a:lnTo>
                  <a:lnTo>
                    <a:pt x="582" y="215"/>
                  </a:lnTo>
                  <a:lnTo>
                    <a:pt x="582" y="217"/>
                  </a:lnTo>
                  <a:lnTo>
                    <a:pt x="582" y="219"/>
                  </a:lnTo>
                  <a:lnTo>
                    <a:pt x="582" y="221"/>
                  </a:lnTo>
                  <a:lnTo>
                    <a:pt x="580" y="223"/>
                  </a:lnTo>
                  <a:lnTo>
                    <a:pt x="580" y="224"/>
                  </a:lnTo>
                  <a:lnTo>
                    <a:pt x="580" y="226"/>
                  </a:lnTo>
                  <a:lnTo>
                    <a:pt x="584" y="232"/>
                  </a:lnTo>
                  <a:lnTo>
                    <a:pt x="586" y="232"/>
                  </a:lnTo>
                  <a:lnTo>
                    <a:pt x="588" y="234"/>
                  </a:lnTo>
                  <a:lnTo>
                    <a:pt x="588" y="236"/>
                  </a:lnTo>
                  <a:lnTo>
                    <a:pt x="589" y="242"/>
                  </a:lnTo>
                  <a:lnTo>
                    <a:pt x="589" y="244"/>
                  </a:lnTo>
                  <a:lnTo>
                    <a:pt x="591" y="242"/>
                  </a:lnTo>
                  <a:lnTo>
                    <a:pt x="591" y="244"/>
                  </a:lnTo>
                  <a:lnTo>
                    <a:pt x="593" y="244"/>
                  </a:lnTo>
                  <a:lnTo>
                    <a:pt x="593" y="246"/>
                  </a:lnTo>
                  <a:lnTo>
                    <a:pt x="595" y="248"/>
                  </a:lnTo>
                  <a:lnTo>
                    <a:pt x="595" y="249"/>
                  </a:lnTo>
                  <a:lnTo>
                    <a:pt x="597" y="249"/>
                  </a:lnTo>
                  <a:lnTo>
                    <a:pt x="601" y="249"/>
                  </a:lnTo>
                  <a:lnTo>
                    <a:pt x="601" y="251"/>
                  </a:lnTo>
                  <a:lnTo>
                    <a:pt x="603" y="253"/>
                  </a:lnTo>
                  <a:lnTo>
                    <a:pt x="607" y="255"/>
                  </a:lnTo>
                  <a:lnTo>
                    <a:pt x="607" y="253"/>
                  </a:lnTo>
                  <a:lnTo>
                    <a:pt x="605" y="253"/>
                  </a:lnTo>
                  <a:lnTo>
                    <a:pt x="605" y="251"/>
                  </a:lnTo>
                  <a:lnTo>
                    <a:pt x="603" y="251"/>
                  </a:lnTo>
                  <a:lnTo>
                    <a:pt x="603" y="249"/>
                  </a:lnTo>
                  <a:lnTo>
                    <a:pt x="603" y="248"/>
                  </a:lnTo>
                  <a:lnTo>
                    <a:pt x="603" y="246"/>
                  </a:lnTo>
                  <a:lnTo>
                    <a:pt x="605" y="246"/>
                  </a:lnTo>
                  <a:lnTo>
                    <a:pt x="605" y="248"/>
                  </a:lnTo>
                  <a:lnTo>
                    <a:pt x="607" y="248"/>
                  </a:lnTo>
                  <a:lnTo>
                    <a:pt x="607" y="249"/>
                  </a:lnTo>
                  <a:lnTo>
                    <a:pt x="609" y="251"/>
                  </a:lnTo>
                  <a:lnTo>
                    <a:pt x="607" y="253"/>
                  </a:lnTo>
                  <a:lnTo>
                    <a:pt x="611" y="255"/>
                  </a:lnTo>
                  <a:lnTo>
                    <a:pt x="611" y="257"/>
                  </a:lnTo>
                  <a:lnTo>
                    <a:pt x="613" y="257"/>
                  </a:lnTo>
                  <a:lnTo>
                    <a:pt x="614" y="259"/>
                  </a:lnTo>
                  <a:lnTo>
                    <a:pt x="616" y="261"/>
                  </a:lnTo>
                  <a:lnTo>
                    <a:pt x="618" y="263"/>
                  </a:lnTo>
                  <a:lnTo>
                    <a:pt x="620" y="263"/>
                  </a:lnTo>
                  <a:lnTo>
                    <a:pt x="622" y="265"/>
                  </a:lnTo>
                  <a:lnTo>
                    <a:pt x="622" y="267"/>
                  </a:lnTo>
                  <a:lnTo>
                    <a:pt x="624" y="267"/>
                  </a:lnTo>
                  <a:lnTo>
                    <a:pt x="624" y="265"/>
                  </a:lnTo>
                  <a:lnTo>
                    <a:pt x="626" y="263"/>
                  </a:lnTo>
                  <a:lnTo>
                    <a:pt x="626" y="265"/>
                  </a:lnTo>
                  <a:lnTo>
                    <a:pt x="628" y="265"/>
                  </a:lnTo>
                  <a:lnTo>
                    <a:pt x="628" y="267"/>
                  </a:lnTo>
                  <a:lnTo>
                    <a:pt x="626" y="269"/>
                  </a:lnTo>
                  <a:lnTo>
                    <a:pt x="628" y="271"/>
                  </a:lnTo>
                  <a:lnTo>
                    <a:pt x="628" y="272"/>
                  </a:lnTo>
                  <a:lnTo>
                    <a:pt x="630" y="272"/>
                  </a:lnTo>
                  <a:lnTo>
                    <a:pt x="632" y="271"/>
                  </a:lnTo>
                  <a:lnTo>
                    <a:pt x="634" y="272"/>
                  </a:lnTo>
                  <a:lnTo>
                    <a:pt x="634" y="271"/>
                  </a:lnTo>
                  <a:lnTo>
                    <a:pt x="636" y="271"/>
                  </a:lnTo>
                  <a:lnTo>
                    <a:pt x="636" y="269"/>
                  </a:lnTo>
                  <a:lnTo>
                    <a:pt x="637" y="269"/>
                  </a:lnTo>
                  <a:lnTo>
                    <a:pt x="637" y="271"/>
                  </a:lnTo>
                  <a:lnTo>
                    <a:pt x="637" y="272"/>
                  </a:lnTo>
                  <a:lnTo>
                    <a:pt x="637" y="274"/>
                  </a:lnTo>
                  <a:lnTo>
                    <a:pt x="637" y="276"/>
                  </a:lnTo>
                  <a:lnTo>
                    <a:pt x="637" y="278"/>
                  </a:lnTo>
                  <a:lnTo>
                    <a:pt x="637" y="280"/>
                  </a:lnTo>
                  <a:lnTo>
                    <a:pt x="637" y="282"/>
                  </a:lnTo>
                  <a:lnTo>
                    <a:pt x="639" y="282"/>
                  </a:lnTo>
                  <a:lnTo>
                    <a:pt x="639" y="284"/>
                  </a:lnTo>
                  <a:lnTo>
                    <a:pt x="639" y="288"/>
                  </a:lnTo>
                  <a:lnTo>
                    <a:pt x="639" y="290"/>
                  </a:lnTo>
                  <a:lnTo>
                    <a:pt x="637" y="290"/>
                  </a:lnTo>
                  <a:lnTo>
                    <a:pt x="637" y="292"/>
                  </a:lnTo>
                  <a:lnTo>
                    <a:pt x="637" y="294"/>
                  </a:lnTo>
                  <a:lnTo>
                    <a:pt x="636" y="294"/>
                  </a:lnTo>
                  <a:lnTo>
                    <a:pt x="636" y="292"/>
                  </a:lnTo>
                  <a:lnTo>
                    <a:pt x="634" y="292"/>
                  </a:lnTo>
                  <a:lnTo>
                    <a:pt x="634" y="294"/>
                  </a:lnTo>
                  <a:lnTo>
                    <a:pt x="632" y="294"/>
                  </a:lnTo>
                  <a:lnTo>
                    <a:pt x="632" y="292"/>
                  </a:lnTo>
                  <a:lnTo>
                    <a:pt x="632" y="290"/>
                  </a:lnTo>
                  <a:lnTo>
                    <a:pt x="630" y="290"/>
                  </a:lnTo>
                  <a:lnTo>
                    <a:pt x="630" y="286"/>
                  </a:lnTo>
                  <a:lnTo>
                    <a:pt x="630" y="284"/>
                  </a:lnTo>
                  <a:lnTo>
                    <a:pt x="630" y="282"/>
                  </a:lnTo>
                  <a:lnTo>
                    <a:pt x="630" y="284"/>
                  </a:lnTo>
                  <a:lnTo>
                    <a:pt x="628" y="288"/>
                  </a:lnTo>
                  <a:lnTo>
                    <a:pt x="628" y="290"/>
                  </a:lnTo>
                  <a:lnTo>
                    <a:pt x="628" y="292"/>
                  </a:lnTo>
                  <a:lnTo>
                    <a:pt x="626" y="294"/>
                  </a:lnTo>
                  <a:lnTo>
                    <a:pt x="626" y="292"/>
                  </a:lnTo>
                  <a:lnTo>
                    <a:pt x="624" y="290"/>
                  </a:lnTo>
                  <a:lnTo>
                    <a:pt x="622" y="290"/>
                  </a:lnTo>
                  <a:lnTo>
                    <a:pt x="622" y="288"/>
                  </a:lnTo>
                  <a:lnTo>
                    <a:pt x="620" y="288"/>
                  </a:lnTo>
                  <a:lnTo>
                    <a:pt x="620" y="286"/>
                  </a:lnTo>
                  <a:lnTo>
                    <a:pt x="620" y="284"/>
                  </a:lnTo>
                  <a:lnTo>
                    <a:pt x="620" y="286"/>
                  </a:lnTo>
                  <a:lnTo>
                    <a:pt x="618" y="286"/>
                  </a:lnTo>
                  <a:lnTo>
                    <a:pt x="618" y="284"/>
                  </a:lnTo>
                  <a:lnTo>
                    <a:pt x="618" y="282"/>
                  </a:lnTo>
                  <a:lnTo>
                    <a:pt x="616" y="282"/>
                  </a:lnTo>
                  <a:lnTo>
                    <a:pt x="616" y="284"/>
                  </a:lnTo>
                  <a:lnTo>
                    <a:pt x="618" y="286"/>
                  </a:lnTo>
                  <a:lnTo>
                    <a:pt x="616" y="286"/>
                  </a:lnTo>
                  <a:lnTo>
                    <a:pt x="616" y="288"/>
                  </a:lnTo>
                  <a:lnTo>
                    <a:pt x="616" y="290"/>
                  </a:lnTo>
                  <a:lnTo>
                    <a:pt x="614" y="290"/>
                  </a:lnTo>
                  <a:lnTo>
                    <a:pt x="614" y="288"/>
                  </a:lnTo>
                  <a:lnTo>
                    <a:pt x="614" y="286"/>
                  </a:lnTo>
                  <a:lnTo>
                    <a:pt x="614" y="288"/>
                  </a:lnTo>
                  <a:lnTo>
                    <a:pt x="613" y="288"/>
                  </a:lnTo>
                  <a:lnTo>
                    <a:pt x="613" y="290"/>
                  </a:lnTo>
                  <a:lnTo>
                    <a:pt x="611" y="290"/>
                  </a:lnTo>
                  <a:lnTo>
                    <a:pt x="611" y="292"/>
                  </a:lnTo>
                  <a:lnTo>
                    <a:pt x="613" y="292"/>
                  </a:lnTo>
                  <a:lnTo>
                    <a:pt x="613" y="294"/>
                  </a:lnTo>
                  <a:lnTo>
                    <a:pt x="613" y="295"/>
                  </a:lnTo>
                  <a:lnTo>
                    <a:pt x="613" y="297"/>
                  </a:lnTo>
                  <a:lnTo>
                    <a:pt x="613" y="299"/>
                  </a:lnTo>
                  <a:lnTo>
                    <a:pt x="611" y="299"/>
                  </a:lnTo>
                  <a:lnTo>
                    <a:pt x="609" y="299"/>
                  </a:lnTo>
                  <a:lnTo>
                    <a:pt x="607" y="299"/>
                  </a:lnTo>
                  <a:lnTo>
                    <a:pt x="605" y="297"/>
                  </a:lnTo>
                  <a:lnTo>
                    <a:pt x="603" y="295"/>
                  </a:lnTo>
                  <a:lnTo>
                    <a:pt x="601" y="294"/>
                  </a:lnTo>
                  <a:lnTo>
                    <a:pt x="601" y="292"/>
                  </a:lnTo>
                  <a:lnTo>
                    <a:pt x="599" y="294"/>
                  </a:lnTo>
                  <a:lnTo>
                    <a:pt x="599" y="292"/>
                  </a:lnTo>
                  <a:lnTo>
                    <a:pt x="597" y="292"/>
                  </a:lnTo>
                  <a:lnTo>
                    <a:pt x="597" y="294"/>
                  </a:lnTo>
                  <a:lnTo>
                    <a:pt x="597" y="295"/>
                  </a:lnTo>
                  <a:lnTo>
                    <a:pt x="599" y="295"/>
                  </a:lnTo>
                  <a:lnTo>
                    <a:pt x="601" y="297"/>
                  </a:lnTo>
                  <a:lnTo>
                    <a:pt x="601" y="299"/>
                  </a:lnTo>
                  <a:lnTo>
                    <a:pt x="603" y="299"/>
                  </a:lnTo>
                  <a:lnTo>
                    <a:pt x="603" y="301"/>
                  </a:lnTo>
                  <a:lnTo>
                    <a:pt x="603" y="303"/>
                  </a:lnTo>
                  <a:lnTo>
                    <a:pt x="603" y="301"/>
                  </a:lnTo>
                  <a:lnTo>
                    <a:pt x="605" y="299"/>
                  </a:lnTo>
                  <a:lnTo>
                    <a:pt x="605" y="301"/>
                  </a:lnTo>
                  <a:lnTo>
                    <a:pt x="605" y="303"/>
                  </a:lnTo>
                  <a:lnTo>
                    <a:pt x="605" y="305"/>
                  </a:lnTo>
                  <a:lnTo>
                    <a:pt x="605" y="307"/>
                  </a:lnTo>
                  <a:lnTo>
                    <a:pt x="605" y="309"/>
                  </a:lnTo>
                  <a:lnTo>
                    <a:pt x="605" y="311"/>
                  </a:lnTo>
                  <a:lnTo>
                    <a:pt x="605" y="313"/>
                  </a:lnTo>
                  <a:lnTo>
                    <a:pt x="603" y="315"/>
                  </a:lnTo>
                  <a:lnTo>
                    <a:pt x="601" y="315"/>
                  </a:lnTo>
                  <a:lnTo>
                    <a:pt x="603" y="317"/>
                  </a:lnTo>
                  <a:lnTo>
                    <a:pt x="601" y="317"/>
                  </a:lnTo>
                  <a:lnTo>
                    <a:pt x="601" y="319"/>
                  </a:lnTo>
                  <a:lnTo>
                    <a:pt x="603" y="319"/>
                  </a:lnTo>
                  <a:lnTo>
                    <a:pt x="603" y="317"/>
                  </a:lnTo>
                  <a:lnTo>
                    <a:pt x="605" y="315"/>
                  </a:lnTo>
                  <a:lnTo>
                    <a:pt x="607" y="311"/>
                  </a:lnTo>
                  <a:lnTo>
                    <a:pt x="607" y="309"/>
                  </a:lnTo>
                  <a:lnTo>
                    <a:pt x="607" y="307"/>
                  </a:lnTo>
                  <a:lnTo>
                    <a:pt x="609" y="307"/>
                  </a:lnTo>
                  <a:lnTo>
                    <a:pt x="611" y="307"/>
                  </a:lnTo>
                  <a:lnTo>
                    <a:pt x="611" y="305"/>
                  </a:lnTo>
                  <a:lnTo>
                    <a:pt x="613" y="305"/>
                  </a:lnTo>
                  <a:lnTo>
                    <a:pt x="614" y="303"/>
                  </a:lnTo>
                  <a:lnTo>
                    <a:pt x="614" y="301"/>
                  </a:lnTo>
                  <a:lnTo>
                    <a:pt x="616" y="301"/>
                  </a:lnTo>
                  <a:lnTo>
                    <a:pt x="618" y="301"/>
                  </a:lnTo>
                  <a:lnTo>
                    <a:pt x="620" y="301"/>
                  </a:lnTo>
                  <a:lnTo>
                    <a:pt x="622" y="303"/>
                  </a:lnTo>
                  <a:lnTo>
                    <a:pt x="622" y="305"/>
                  </a:lnTo>
                  <a:lnTo>
                    <a:pt x="620" y="307"/>
                  </a:lnTo>
                  <a:lnTo>
                    <a:pt x="618" y="307"/>
                  </a:lnTo>
                  <a:lnTo>
                    <a:pt x="618" y="309"/>
                  </a:lnTo>
                  <a:lnTo>
                    <a:pt x="620" y="309"/>
                  </a:lnTo>
                  <a:lnTo>
                    <a:pt x="620" y="311"/>
                  </a:lnTo>
                  <a:lnTo>
                    <a:pt x="620" y="313"/>
                  </a:lnTo>
                  <a:lnTo>
                    <a:pt x="618" y="313"/>
                  </a:lnTo>
                  <a:lnTo>
                    <a:pt x="618" y="311"/>
                  </a:lnTo>
                  <a:lnTo>
                    <a:pt x="618" y="313"/>
                  </a:lnTo>
                  <a:lnTo>
                    <a:pt x="618" y="315"/>
                  </a:lnTo>
                  <a:lnTo>
                    <a:pt x="620" y="315"/>
                  </a:lnTo>
                  <a:lnTo>
                    <a:pt x="620" y="313"/>
                  </a:lnTo>
                  <a:lnTo>
                    <a:pt x="622" y="313"/>
                  </a:lnTo>
                  <a:lnTo>
                    <a:pt x="624" y="315"/>
                  </a:lnTo>
                  <a:lnTo>
                    <a:pt x="626" y="317"/>
                  </a:lnTo>
                  <a:lnTo>
                    <a:pt x="624" y="319"/>
                  </a:lnTo>
                  <a:lnTo>
                    <a:pt x="624" y="322"/>
                  </a:lnTo>
                  <a:lnTo>
                    <a:pt x="624" y="324"/>
                  </a:lnTo>
                  <a:lnTo>
                    <a:pt x="622" y="324"/>
                  </a:lnTo>
                  <a:lnTo>
                    <a:pt x="620" y="324"/>
                  </a:lnTo>
                  <a:lnTo>
                    <a:pt x="618" y="324"/>
                  </a:lnTo>
                  <a:lnTo>
                    <a:pt x="618" y="326"/>
                  </a:lnTo>
                  <a:lnTo>
                    <a:pt x="616" y="326"/>
                  </a:lnTo>
                  <a:lnTo>
                    <a:pt x="614" y="326"/>
                  </a:lnTo>
                  <a:lnTo>
                    <a:pt x="614" y="328"/>
                  </a:lnTo>
                  <a:lnTo>
                    <a:pt x="613" y="330"/>
                  </a:lnTo>
                  <a:lnTo>
                    <a:pt x="611" y="330"/>
                  </a:lnTo>
                  <a:lnTo>
                    <a:pt x="611" y="328"/>
                  </a:lnTo>
                  <a:lnTo>
                    <a:pt x="609" y="328"/>
                  </a:lnTo>
                  <a:lnTo>
                    <a:pt x="609" y="330"/>
                  </a:lnTo>
                  <a:lnTo>
                    <a:pt x="611" y="330"/>
                  </a:lnTo>
                  <a:lnTo>
                    <a:pt x="609" y="330"/>
                  </a:lnTo>
                  <a:lnTo>
                    <a:pt x="609" y="332"/>
                  </a:lnTo>
                  <a:lnTo>
                    <a:pt x="607" y="332"/>
                  </a:lnTo>
                  <a:lnTo>
                    <a:pt x="605" y="332"/>
                  </a:lnTo>
                  <a:lnTo>
                    <a:pt x="603" y="332"/>
                  </a:lnTo>
                  <a:lnTo>
                    <a:pt x="603" y="330"/>
                  </a:lnTo>
                  <a:lnTo>
                    <a:pt x="599" y="332"/>
                  </a:lnTo>
                  <a:lnTo>
                    <a:pt x="599" y="334"/>
                  </a:lnTo>
                  <a:lnTo>
                    <a:pt x="597" y="332"/>
                  </a:lnTo>
                  <a:lnTo>
                    <a:pt x="595" y="332"/>
                  </a:lnTo>
                  <a:lnTo>
                    <a:pt x="593" y="332"/>
                  </a:lnTo>
                  <a:lnTo>
                    <a:pt x="593" y="330"/>
                  </a:lnTo>
                  <a:lnTo>
                    <a:pt x="591" y="330"/>
                  </a:lnTo>
                  <a:lnTo>
                    <a:pt x="589" y="330"/>
                  </a:lnTo>
                  <a:lnTo>
                    <a:pt x="588" y="330"/>
                  </a:lnTo>
                  <a:lnTo>
                    <a:pt x="586" y="328"/>
                  </a:lnTo>
                  <a:lnTo>
                    <a:pt x="586" y="326"/>
                  </a:lnTo>
                  <a:lnTo>
                    <a:pt x="584" y="326"/>
                  </a:lnTo>
                  <a:lnTo>
                    <a:pt x="586" y="328"/>
                  </a:lnTo>
                  <a:lnTo>
                    <a:pt x="584" y="328"/>
                  </a:lnTo>
                  <a:lnTo>
                    <a:pt x="584" y="326"/>
                  </a:lnTo>
                  <a:lnTo>
                    <a:pt x="582" y="326"/>
                  </a:lnTo>
                  <a:lnTo>
                    <a:pt x="582" y="328"/>
                  </a:lnTo>
                  <a:lnTo>
                    <a:pt x="582" y="330"/>
                  </a:lnTo>
                  <a:lnTo>
                    <a:pt x="580" y="330"/>
                  </a:lnTo>
                  <a:lnTo>
                    <a:pt x="576" y="328"/>
                  </a:lnTo>
                  <a:lnTo>
                    <a:pt x="572" y="328"/>
                  </a:lnTo>
                  <a:lnTo>
                    <a:pt x="570" y="328"/>
                  </a:lnTo>
                  <a:lnTo>
                    <a:pt x="570" y="326"/>
                  </a:lnTo>
                  <a:lnTo>
                    <a:pt x="568" y="326"/>
                  </a:lnTo>
                  <a:lnTo>
                    <a:pt x="570" y="326"/>
                  </a:lnTo>
                  <a:lnTo>
                    <a:pt x="570" y="324"/>
                  </a:lnTo>
                  <a:lnTo>
                    <a:pt x="572" y="324"/>
                  </a:lnTo>
                  <a:lnTo>
                    <a:pt x="572" y="322"/>
                  </a:lnTo>
                  <a:lnTo>
                    <a:pt x="574" y="322"/>
                  </a:lnTo>
                  <a:lnTo>
                    <a:pt x="574" y="320"/>
                  </a:lnTo>
                  <a:lnTo>
                    <a:pt x="574" y="319"/>
                  </a:lnTo>
                  <a:lnTo>
                    <a:pt x="572" y="319"/>
                  </a:lnTo>
                  <a:lnTo>
                    <a:pt x="572" y="320"/>
                  </a:lnTo>
                  <a:lnTo>
                    <a:pt x="570" y="320"/>
                  </a:lnTo>
                  <a:lnTo>
                    <a:pt x="570" y="319"/>
                  </a:lnTo>
                  <a:lnTo>
                    <a:pt x="566" y="319"/>
                  </a:lnTo>
                  <a:lnTo>
                    <a:pt x="565" y="319"/>
                  </a:lnTo>
                  <a:lnTo>
                    <a:pt x="565" y="317"/>
                  </a:lnTo>
                  <a:lnTo>
                    <a:pt x="559" y="317"/>
                  </a:lnTo>
                  <a:lnTo>
                    <a:pt x="557" y="317"/>
                  </a:lnTo>
                  <a:lnTo>
                    <a:pt x="555" y="317"/>
                  </a:lnTo>
                  <a:lnTo>
                    <a:pt x="553" y="317"/>
                  </a:lnTo>
                  <a:lnTo>
                    <a:pt x="551" y="315"/>
                  </a:lnTo>
                  <a:lnTo>
                    <a:pt x="551" y="313"/>
                  </a:lnTo>
                  <a:lnTo>
                    <a:pt x="553" y="311"/>
                  </a:lnTo>
                  <a:lnTo>
                    <a:pt x="553" y="309"/>
                  </a:lnTo>
                  <a:lnTo>
                    <a:pt x="553" y="307"/>
                  </a:lnTo>
                  <a:lnTo>
                    <a:pt x="553" y="305"/>
                  </a:lnTo>
                  <a:lnTo>
                    <a:pt x="551" y="305"/>
                  </a:lnTo>
                  <a:lnTo>
                    <a:pt x="551" y="303"/>
                  </a:lnTo>
                  <a:lnTo>
                    <a:pt x="549" y="301"/>
                  </a:lnTo>
                  <a:lnTo>
                    <a:pt x="547" y="301"/>
                  </a:lnTo>
                  <a:lnTo>
                    <a:pt x="547" y="303"/>
                  </a:lnTo>
                  <a:lnTo>
                    <a:pt x="545" y="303"/>
                  </a:lnTo>
                  <a:lnTo>
                    <a:pt x="545" y="305"/>
                  </a:lnTo>
                  <a:lnTo>
                    <a:pt x="545" y="307"/>
                  </a:lnTo>
                  <a:lnTo>
                    <a:pt x="543" y="307"/>
                  </a:lnTo>
                  <a:lnTo>
                    <a:pt x="541" y="307"/>
                  </a:lnTo>
                  <a:lnTo>
                    <a:pt x="541" y="309"/>
                  </a:lnTo>
                  <a:lnTo>
                    <a:pt x="541" y="311"/>
                  </a:lnTo>
                  <a:lnTo>
                    <a:pt x="543" y="313"/>
                  </a:lnTo>
                  <a:lnTo>
                    <a:pt x="543" y="315"/>
                  </a:lnTo>
                  <a:lnTo>
                    <a:pt x="541" y="315"/>
                  </a:lnTo>
                  <a:lnTo>
                    <a:pt x="541" y="317"/>
                  </a:lnTo>
                  <a:lnTo>
                    <a:pt x="540" y="317"/>
                  </a:lnTo>
                  <a:lnTo>
                    <a:pt x="538" y="320"/>
                  </a:lnTo>
                  <a:lnTo>
                    <a:pt x="536" y="322"/>
                  </a:lnTo>
                  <a:lnTo>
                    <a:pt x="534" y="324"/>
                  </a:lnTo>
                  <a:lnTo>
                    <a:pt x="528" y="326"/>
                  </a:lnTo>
                  <a:lnTo>
                    <a:pt x="526" y="326"/>
                  </a:lnTo>
                  <a:lnTo>
                    <a:pt x="522" y="326"/>
                  </a:lnTo>
                  <a:lnTo>
                    <a:pt x="520" y="326"/>
                  </a:lnTo>
                  <a:lnTo>
                    <a:pt x="517" y="326"/>
                  </a:lnTo>
                  <a:lnTo>
                    <a:pt x="517" y="328"/>
                  </a:lnTo>
                  <a:lnTo>
                    <a:pt x="517" y="330"/>
                  </a:lnTo>
                  <a:lnTo>
                    <a:pt x="515" y="330"/>
                  </a:lnTo>
                  <a:lnTo>
                    <a:pt x="513" y="332"/>
                  </a:lnTo>
                  <a:lnTo>
                    <a:pt x="513" y="334"/>
                  </a:lnTo>
                  <a:lnTo>
                    <a:pt x="511" y="334"/>
                  </a:lnTo>
                  <a:lnTo>
                    <a:pt x="511" y="336"/>
                  </a:lnTo>
                  <a:lnTo>
                    <a:pt x="509" y="336"/>
                  </a:lnTo>
                  <a:lnTo>
                    <a:pt x="505" y="338"/>
                  </a:lnTo>
                  <a:lnTo>
                    <a:pt x="499" y="340"/>
                  </a:lnTo>
                  <a:lnTo>
                    <a:pt x="497" y="340"/>
                  </a:lnTo>
                  <a:lnTo>
                    <a:pt x="495" y="340"/>
                  </a:lnTo>
                  <a:lnTo>
                    <a:pt x="493" y="340"/>
                  </a:lnTo>
                  <a:lnTo>
                    <a:pt x="492" y="340"/>
                  </a:lnTo>
                  <a:lnTo>
                    <a:pt x="490" y="340"/>
                  </a:lnTo>
                  <a:lnTo>
                    <a:pt x="490" y="342"/>
                  </a:lnTo>
                  <a:lnTo>
                    <a:pt x="488" y="342"/>
                  </a:lnTo>
                  <a:lnTo>
                    <a:pt x="486" y="340"/>
                  </a:lnTo>
                  <a:lnTo>
                    <a:pt x="484" y="340"/>
                  </a:lnTo>
                  <a:lnTo>
                    <a:pt x="484" y="342"/>
                  </a:lnTo>
                  <a:lnTo>
                    <a:pt x="482" y="342"/>
                  </a:lnTo>
                  <a:lnTo>
                    <a:pt x="478" y="343"/>
                  </a:lnTo>
                  <a:lnTo>
                    <a:pt x="478" y="342"/>
                  </a:lnTo>
                  <a:lnTo>
                    <a:pt x="480" y="342"/>
                  </a:lnTo>
                  <a:lnTo>
                    <a:pt x="478" y="342"/>
                  </a:lnTo>
                  <a:lnTo>
                    <a:pt x="476" y="342"/>
                  </a:lnTo>
                  <a:lnTo>
                    <a:pt x="472" y="342"/>
                  </a:lnTo>
                  <a:lnTo>
                    <a:pt x="470" y="342"/>
                  </a:lnTo>
                  <a:lnTo>
                    <a:pt x="472" y="343"/>
                  </a:lnTo>
                  <a:lnTo>
                    <a:pt x="474" y="343"/>
                  </a:lnTo>
                  <a:lnTo>
                    <a:pt x="474" y="345"/>
                  </a:lnTo>
                  <a:lnTo>
                    <a:pt x="472" y="345"/>
                  </a:lnTo>
                  <a:lnTo>
                    <a:pt x="470" y="343"/>
                  </a:lnTo>
                  <a:lnTo>
                    <a:pt x="465" y="343"/>
                  </a:lnTo>
                  <a:lnTo>
                    <a:pt x="459" y="345"/>
                  </a:lnTo>
                  <a:lnTo>
                    <a:pt x="457" y="345"/>
                  </a:lnTo>
                  <a:lnTo>
                    <a:pt x="455" y="345"/>
                  </a:lnTo>
                  <a:lnTo>
                    <a:pt x="453" y="345"/>
                  </a:lnTo>
                  <a:lnTo>
                    <a:pt x="451" y="347"/>
                  </a:lnTo>
                  <a:lnTo>
                    <a:pt x="449" y="347"/>
                  </a:lnTo>
                  <a:lnTo>
                    <a:pt x="447" y="347"/>
                  </a:lnTo>
                  <a:lnTo>
                    <a:pt x="442" y="347"/>
                  </a:lnTo>
                  <a:lnTo>
                    <a:pt x="442" y="345"/>
                  </a:lnTo>
                  <a:lnTo>
                    <a:pt x="444" y="345"/>
                  </a:lnTo>
                  <a:lnTo>
                    <a:pt x="445" y="345"/>
                  </a:lnTo>
                  <a:lnTo>
                    <a:pt x="445" y="343"/>
                  </a:lnTo>
                  <a:lnTo>
                    <a:pt x="444" y="343"/>
                  </a:lnTo>
                  <a:lnTo>
                    <a:pt x="442" y="342"/>
                  </a:lnTo>
                  <a:lnTo>
                    <a:pt x="440" y="342"/>
                  </a:lnTo>
                  <a:lnTo>
                    <a:pt x="440" y="340"/>
                  </a:lnTo>
                  <a:lnTo>
                    <a:pt x="440" y="338"/>
                  </a:lnTo>
                  <a:lnTo>
                    <a:pt x="438" y="336"/>
                  </a:lnTo>
                  <a:lnTo>
                    <a:pt x="438" y="334"/>
                  </a:lnTo>
                  <a:lnTo>
                    <a:pt x="436" y="334"/>
                  </a:lnTo>
                  <a:lnTo>
                    <a:pt x="436" y="332"/>
                  </a:lnTo>
                  <a:lnTo>
                    <a:pt x="436" y="330"/>
                  </a:lnTo>
                  <a:lnTo>
                    <a:pt x="436" y="328"/>
                  </a:lnTo>
                  <a:lnTo>
                    <a:pt x="436" y="326"/>
                  </a:lnTo>
                  <a:lnTo>
                    <a:pt x="438" y="326"/>
                  </a:lnTo>
                  <a:lnTo>
                    <a:pt x="438" y="324"/>
                  </a:lnTo>
                  <a:lnTo>
                    <a:pt x="438" y="322"/>
                  </a:lnTo>
                  <a:lnTo>
                    <a:pt x="436" y="322"/>
                  </a:lnTo>
                  <a:lnTo>
                    <a:pt x="438" y="322"/>
                  </a:lnTo>
                  <a:lnTo>
                    <a:pt x="438" y="320"/>
                  </a:lnTo>
                  <a:lnTo>
                    <a:pt x="436" y="320"/>
                  </a:lnTo>
                  <a:lnTo>
                    <a:pt x="436" y="319"/>
                  </a:lnTo>
                  <a:lnTo>
                    <a:pt x="436" y="317"/>
                  </a:lnTo>
                  <a:lnTo>
                    <a:pt x="436" y="315"/>
                  </a:lnTo>
                  <a:lnTo>
                    <a:pt x="438" y="317"/>
                  </a:lnTo>
                  <a:lnTo>
                    <a:pt x="438" y="315"/>
                  </a:lnTo>
                  <a:lnTo>
                    <a:pt x="432" y="313"/>
                  </a:lnTo>
                  <a:lnTo>
                    <a:pt x="430" y="313"/>
                  </a:lnTo>
                  <a:lnTo>
                    <a:pt x="428" y="313"/>
                  </a:lnTo>
                  <a:lnTo>
                    <a:pt x="426" y="311"/>
                  </a:lnTo>
                  <a:lnTo>
                    <a:pt x="424" y="311"/>
                  </a:lnTo>
                  <a:lnTo>
                    <a:pt x="417" y="313"/>
                  </a:lnTo>
                  <a:lnTo>
                    <a:pt x="415" y="311"/>
                  </a:lnTo>
                  <a:lnTo>
                    <a:pt x="413" y="311"/>
                  </a:lnTo>
                  <a:lnTo>
                    <a:pt x="413" y="313"/>
                  </a:lnTo>
                  <a:lnTo>
                    <a:pt x="411" y="313"/>
                  </a:lnTo>
                  <a:lnTo>
                    <a:pt x="405" y="311"/>
                  </a:lnTo>
                  <a:lnTo>
                    <a:pt x="399" y="311"/>
                  </a:lnTo>
                  <a:lnTo>
                    <a:pt x="397" y="309"/>
                  </a:lnTo>
                  <a:lnTo>
                    <a:pt x="396" y="309"/>
                  </a:lnTo>
                  <a:lnTo>
                    <a:pt x="392" y="305"/>
                  </a:lnTo>
                  <a:lnTo>
                    <a:pt x="390" y="305"/>
                  </a:lnTo>
                  <a:lnTo>
                    <a:pt x="388" y="303"/>
                  </a:lnTo>
                  <a:lnTo>
                    <a:pt x="390" y="301"/>
                  </a:lnTo>
                  <a:lnTo>
                    <a:pt x="390" y="299"/>
                  </a:lnTo>
                  <a:lnTo>
                    <a:pt x="388" y="299"/>
                  </a:lnTo>
                  <a:lnTo>
                    <a:pt x="390" y="299"/>
                  </a:lnTo>
                  <a:lnTo>
                    <a:pt x="390" y="297"/>
                  </a:lnTo>
                  <a:lnTo>
                    <a:pt x="388" y="297"/>
                  </a:lnTo>
                  <a:lnTo>
                    <a:pt x="386" y="297"/>
                  </a:lnTo>
                  <a:lnTo>
                    <a:pt x="388" y="299"/>
                  </a:lnTo>
                  <a:lnTo>
                    <a:pt x="386" y="299"/>
                  </a:lnTo>
                  <a:lnTo>
                    <a:pt x="386" y="297"/>
                  </a:lnTo>
                  <a:lnTo>
                    <a:pt x="384" y="297"/>
                  </a:lnTo>
                  <a:lnTo>
                    <a:pt x="384" y="295"/>
                  </a:lnTo>
                  <a:lnTo>
                    <a:pt x="384" y="294"/>
                  </a:lnTo>
                  <a:lnTo>
                    <a:pt x="382" y="294"/>
                  </a:lnTo>
                  <a:lnTo>
                    <a:pt x="382" y="292"/>
                  </a:lnTo>
                  <a:lnTo>
                    <a:pt x="380" y="292"/>
                  </a:lnTo>
                  <a:lnTo>
                    <a:pt x="380" y="290"/>
                  </a:lnTo>
                  <a:lnTo>
                    <a:pt x="378" y="290"/>
                  </a:lnTo>
                  <a:lnTo>
                    <a:pt x="378" y="288"/>
                  </a:lnTo>
                  <a:lnTo>
                    <a:pt x="378" y="286"/>
                  </a:lnTo>
                  <a:lnTo>
                    <a:pt x="376" y="284"/>
                  </a:lnTo>
                  <a:lnTo>
                    <a:pt x="376" y="282"/>
                  </a:lnTo>
                  <a:lnTo>
                    <a:pt x="376" y="280"/>
                  </a:lnTo>
                  <a:lnTo>
                    <a:pt x="376" y="278"/>
                  </a:lnTo>
                  <a:lnTo>
                    <a:pt x="376" y="276"/>
                  </a:lnTo>
                  <a:lnTo>
                    <a:pt x="378" y="276"/>
                  </a:lnTo>
                  <a:lnTo>
                    <a:pt x="380" y="274"/>
                  </a:lnTo>
                  <a:lnTo>
                    <a:pt x="384" y="272"/>
                  </a:lnTo>
                  <a:lnTo>
                    <a:pt x="386" y="271"/>
                  </a:lnTo>
                  <a:lnTo>
                    <a:pt x="390" y="271"/>
                  </a:lnTo>
                  <a:lnTo>
                    <a:pt x="397" y="269"/>
                  </a:lnTo>
                  <a:lnTo>
                    <a:pt x="405" y="267"/>
                  </a:lnTo>
                  <a:lnTo>
                    <a:pt x="411" y="267"/>
                  </a:lnTo>
                  <a:lnTo>
                    <a:pt x="413" y="265"/>
                  </a:lnTo>
                  <a:lnTo>
                    <a:pt x="419" y="265"/>
                  </a:lnTo>
                  <a:lnTo>
                    <a:pt x="422" y="263"/>
                  </a:lnTo>
                  <a:lnTo>
                    <a:pt x="428" y="263"/>
                  </a:lnTo>
                  <a:lnTo>
                    <a:pt x="430" y="265"/>
                  </a:lnTo>
                  <a:lnTo>
                    <a:pt x="436" y="267"/>
                  </a:lnTo>
                  <a:lnTo>
                    <a:pt x="438" y="265"/>
                  </a:lnTo>
                  <a:lnTo>
                    <a:pt x="444" y="267"/>
                  </a:lnTo>
                  <a:lnTo>
                    <a:pt x="445" y="267"/>
                  </a:lnTo>
                  <a:lnTo>
                    <a:pt x="447" y="267"/>
                  </a:lnTo>
                  <a:lnTo>
                    <a:pt x="445" y="267"/>
                  </a:lnTo>
                  <a:lnTo>
                    <a:pt x="447" y="267"/>
                  </a:lnTo>
                  <a:lnTo>
                    <a:pt x="449" y="267"/>
                  </a:lnTo>
                  <a:lnTo>
                    <a:pt x="453" y="269"/>
                  </a:lnTo>
                  <a:lnTo>
                    <a:pt x="453" y="267"/>
                  </a:lnTo>
                  <a:lnTo>
                    <a:pt x="455" y="267"/>
                  </a:lnTo>
                  <a:lnTo>
                    <a:pt x="457" y="267"/>
                  </a:lnTo>
                  <a:lnTo>
                    <a:pt x="455" y="267"/>
                  </a:lnTo>
                  <a:lnTo>
                    <a:pt x="457" y="267"/>
                  </a:lnTo>
                  <a:lnTo>
                    <a:pt x="457" y="265"/>
                  </a:lnTo>
                  <a:lnTo>
                    <a:pt x="459" y="265"/>
                  </a:lnTo>
                  <a:lnTo>
                    <a:pt x="461" y="265"/>
                  </a:lnTo>
                  <a:lnTo>
                    <a:pt x="457" y="265"/>
                  </a:lnTo>
                  <a:lnTo>
                    <a:pt x="457" y="263"/>
                  </a:lnTo>
                  <a:lnTo>
                    <a:pt x="463" y="267"/>
                  </a:lnTo>
                  <a:lnTo>
                    <a:pt x="465" y="265"/>
                  </a:lnTo>
                  <a:lnTo>
                    <a:pt x="467" y="267"/>
                  </a:lnTo>
                  <a:lnTo>
                    <a:pt x="469" y="265"/>
                  </a:lnTo>
                  <a:lnTo>
                    <a:pt x="470" y="265"/>
                  </a:lnTo>
                  <a:lnTo>
                    <a:pt x="469" y="265"/>
                  </a:lnTo>
                  <a:lnTo>
                    <a:pt x="469" y="263"/>
                  </a:lnTo>
                  <a:lnTo>
                    <a:pt x="470" y="263"/>
                  </a:lnTo>
                  <a:lnTo>
                    <a:pt x="470" y="261"/>
                  </a:lnTo>
                  <a:lnTo>
                    <a:pt x="469" y="261"/>
                  </a:lnTo>
                  <a:lnTo>
                    <a:pt x="465" y="261"/>
                  </a:lnTo>
                  <a:lnTo>
                    <a:pt x="463" y="261"/>
                  </a:lnTo>
                  <a:lnTo>
                    <a:pt x="463" y="259"/>
                  </a:lnTo>
                  <a:lnTo>
                    <a:pt x="461" y="259"/>
                  </a:lnTo>
                  <a:lnTo>
                    <a:pt x="461" y="257"/>
                  </a:lnTo>
                  <a:lnTo>
                    <a:pt x="461" y="255"/>
                  </a:lnTo>
                  <a:lnTo>
                    <a:pt x="459" y="255"/>
                  </a:lnTo>
                  <a:lnTo>
                    <a:pt x="457" y="255"/>
                  </a:lnTo>
                  <a:lnTo>
                    <a:pt x="457" y="253"/>
                  </a:lnTo>
                  <a:lnTo>
                    <a:pt x="455" y="253"/>
                  </a:lnTo>
                  <a:lnTo>
                    <a:pt x="453" y="253"/>
                  </a:lnTo>
                  <a:lnTo>
                    <a:pt x="451" y="251"/>
                  </a:lnTo>
                  <a:lnTo>
                    <a:pt x="449" y="251"/>
                  </a:lnTo>
                  <a:lnTo>
                    <a:pt x="447" y="253"/>
                  </a:lnTo>
                  <a:lnTo>
                    <a:pt x="447" y="251"/>
                  </a:lnTo>
                  <a:lnTo>
                    <a:pt x="445" y="249"/>
                  </a:lnTo>
                  <a:lnTo>
                    <a:pt x="444" y="249"/>
                  </a:lnTo>
                  <a:lnTo>
                    <a:pt x="444" y="248"/>
                  </a:lnTo>
                  <a:lnTo>
                    <a:pt x="440" y="248"/>
                  </a:lnTo>
                  <a:lnTo>
                    <a:pt x="438" y="246"/>
                  </a:lnTo>
                  <a:lnTo>
                    <a:pt x="438" y="248"/>
                  </a:lnTo>
                  <a:lnTo>
                    <a:pt x="436" y="248"/>
                  </a:lnTo>
                  <a:lnTo>
                    <a:pt x="436" y="246"/>
                  </a:lnTo>
                  <a:lnTo>
                    <a:pt x="434" y="246"/>
                  </a:lnTo>
                  <a:lnTo>
                    <a:pt x="430" y="244"/>
                  </a:lnTo>
                  <a:lnTo>
                    <a:pt x="430" y="246"/>
                  </a:lnTo>
                  <a:lnTo>
                    <a:pt x="428" y="246"/>
                  </a:lnTo>
                  <a:lnTo>
                    <a:pt x="428" y="248"/>
                  </a:lnTo>
                  <a:lnTo>
                    <a:pt x="424" y="246"/>
                  </a:lnTo>
                  <a:lnTo>
                    <a:pt x="422" y="248"/>
                  </a:lnTo>
                  <a:lnTo>
                    <a:pt x="417" y="249"/>
                  </a:lnTo>
                  <a:lnTo>
                    <a:pt x="413" y="249"/>
                  </a:lnTo>
                  <a:lnTo>
                    <a:pt x="411" y="249"/>
                  </a:lnTo>
                  <a:lnTo>
                    <a:pt x="407" y="249"/>
                  </a:lnTo>
                  <a:lnTo>
                    <a:pt x="405" y="251"/>
                  </a:lnTo>
                  <a:lnTo>
                    <a:pt x="403" y="249"/>
                  </a:lnTo>
                  <a:lnTo>
                    <a:pt x="397" y="251"/>
                  </a:lnTo>
                  <a:lnTo>
                    <a:pt x="396" y="249"/>
                  </a:lnTo>
                  <a:lnTo>
                    <a:pt x="396" y="248"/>
                  </a:lnTo>
                  <a:lnTo>
                    <a:pt x="390" y="248"/>
                  </a:lnTo>
                  <a:lnTo>
                    <a:pt x="388" y="249"/>
                  </a:lnTo>
                  <a:lnTo>
                    <a:pt x="382" y="249"/>
                  </a:lnTo>
                  <a:lnTo>
                    <a:pt x="378" y="249"/>
                  </a:lnTo>
                  <a:lnTo>
                    <a:pt x="376" y="249"/>
                  </a:lnTo>
                  <a:lnTo>
                    <a:pt x="374" y="249"/>
                  </a:lnTo>
                  <a:lnTo>
                    <a:pt x="373" y="249"/>
                  </a:lnTo>
                  <a:lnTo>
                    <a:pt x="371" y="248"/>
                  </a:lnTo>
                  <a:lnTo>
                    <a:pt x="371" y="246"/>
                  </a:lnTo>
                  <a:lnTo>
                    <a:pt x="371" y="244"/>
                  </a:lnTo>
                  <a:lnTo>
                    <a:pt x="369" y="244"/>
                  </a:lnTo>
                  <a:lnTo>
                    <a:pt x="363" y="238"/>
                  </a:lnTo>
                  <a:lnTo>
                    <a:pt x="363" y="236"/>
                  </a:lnTo>
                  <a:lnTo>
                    <a:pt x="361" y="236"/>
                  </a:lnTo>
                  <a:lnTo>
                    <a:pt x="361" y="232"/>
                  </a:lnTo>
                  <a:lnTo>
                    <a:pt x="359" y="230"/>
                  </a:lnTo>
                  <a:lnTo>
                    <a:pt x="361" y="230"/>
                  </a:lnTo>
                  <a:lnTo>
                    <a:pt x="365" y="226"/>
                  </a:lnTo>
                  <a:lnTo>
                    <a:pt x="371" y="223"/>
                  </a:lnTo>
                  <a:lnTo>
                    <a:pt x="374" y="221"/>
                  </a:lnTo>
                  <a:lnTo>
                    <a:pt x="380" y="219"/>
                  </a:lnTo>
                  <a:lnTo>
                    <a:pt x="384" y="219"/>
                  </a:lnTo>
                  <a:lnTo>
                    <a:pt x="386" y="217"/>
                  </a:lnTo>
                  <a:lnTo>
                    <a:pt x="394" y="213"/>
                  </a:lnTo>
                  <a:lnTo>
                    <a:pt x="397" y="211"/>
                  </a:lnTo>
                  <a:lnTo>
                    <a:pt x="397" y="213"/>
                  </a:lnTo>
                  <a:lnTo>
                    <a:pt x="396" y="213"/>
                  </a:lnTo>
                  <a:lnTo>
                    <a:pt x="397" y="213"/>
                  </a:lnTo>
                  <a:lnTo>
                    <a:pt x="401" y="213"/>
                  </a:lnTo>
                  <a:lnTo>
                    <a:pt x="403" y="211"/>
                  </a:lnTo>
                  <a:lnTo>
                    <a:pt x="401" y="211"/>
                  </a:lnTo>
                  <a:lnTo>
                    <a:pt x="399" y="211"/>
                  </a:lnTo>
                  <a:lnTo>
                    <a:pt x="397" y="209"/>
                  </a:lnTo>
                  <a:lnTo>
                    <a:pt x="396" y="209"/>
                  </a:lnTo>
                  <a:lnTo>
                    <a:pt x="397" y="209"/>
                  </a:lnTo>
                  <a:lnTo>
                    <a:pt x="403" y="205"/>
                  </a:lnTo>
                  <a:lnTo>
                    <a:pt x="401" y="205"/>
                  </a:lnTo>
                  <a:lnTo>
                    <a:pt x="403" y="207"/>
                  </a:lnTo>
                  <a:lnTo>
                    <a:pt x="405" y="205"/>
                  </a:lnTo>
                  <a:lnTo>
                    <a:pt x="405" y="207"/>
                  </a:lnTo>
                  <a:lnTo>
                    <a:pt x="407" y="207"/>
                  </a:lnTo>
                  <a:lnTo>
                    <a:pt x="407" y="209"/>
                  </a:lnTo>
                  <a:lnTo>
                    <a:pt x="409" y="207"/>
                  </a:lnTo>
                  <a:lnTo>
                    <a:pt x="411" y="207"/>
                  </a:lnTo>
                  <a:lnTo>
                    <a:pt x="413" y="205"/>
                  </a:lnTo>
                  <a:lnTo>
                    <a:pt x="413" y="203"/>
                  </a:lnTo>
                  <a:lnTo>
                    <a:pt x="409" y="205"/>
                  </a:lnTo>
                  <a:lnTo>
                    <a:pt x="407" y="207"/>
                  </a:lnTo>
                  <a:lnTo>
                    <a:pt x="407" y="205"/>
                  </a:lnTo>
                  <a:lnTo>
                    <a:pt x="405" y="205"/>
                  </a:lnTo>
                  <a:lnTo>
                    <a:pt x="407" y="203"/>
                  </a:lnTo>
                  <a:lnTo>
                    <a:pt x="405" y="203"/>
                  </a:lnTo>
                  <a:lnTo>
                    <a:pt x="401" y="203"/>
                  </a:lnTo>
                  <a:lnTo>
                    <a:pt x="399" y="203"/>
                  </a:lnTo>
                  <a:lnTo>
                    <a:pt x="399" y="205"/>
                  </a:lnTo>
                  <a:lnTo>
                    <a:pt x="397" y="205"/>
                  </a:lnTo>
                  <a:lnTo>
                    <a:pt x="396" y="205"/>
                  </a:lnTo>
                  <a:lnTo>
                    <a:pt x="390" y="207"/>
                  </a:lnTo>
                  <a:lnTo>
                    <a:pt x="388" y="207"/>
                  </a:lnTo>
                  <a:lnTo>
                    <a:pt x="386" y="207"/>
                  </a:lnTo>
                  <a:lnTo>
                    <a:pt x="386" y="209"/>
                  </a:lnTo>
                  <a:lnTo>
                    <a:pt x="384" y="209"/>
                  </a:lnTo>
                  <a:lnTo>
                    <a:pt x="382" y="209"/>
                  </a:lnTo>
                  <a:lnTo>
                    <a:pt x="380" y="209"/>
                  </a:lnTo>
                  <a:lnTo>
                    <a:pt x="380" y="211"/>
                  </a:lnTo>
                  <a:lnTo>
                    <a:pt x="378" y="211"/>
                  </a:lnTo>
                  <a:lnTo>
                    <a:pt x="376" y="211"/>
                  </a:lnTo>
                  <a:lnTo>
                    <a:pt x="376" y="209"/>
                  </a:lnTo>
                  <a:lnTo>
                    <a:pt x="376" y="207"/>
                  </a:lnTo>
                  <a:lnTo>
                    <a:pt x="374" y="207"/>
                  </a:lnTo>
                  <a:lnTo>
                    <a:pt x="374" y="205"/>
                  </a:lnTo>
                  <a:lnTo>
                    <a:pt x="374" y="207"/>
                  </a:lnTo>
                  <a:lnTo>
                    <a:pt x="373" y="207"/>
                  </a:lnTo>
                  <a:lnTo>
                    <a:pt x="373" y="209"/>
                  </a:lnTo>
                  <a:lnTo>
                    <a:pt x="374" y="209"/>
                  </a:lnTo>
                  <a:lnTo>
                    <a:pt x="374" y="211"/>
                  </a:lnTo>
                  <a:lnTo>
                    <a:pt x="374" y="213"/>
                  </a:lnTo>
                  <a:lnTo>
                    <a:pt x="371" y="211"/>
                  </a:lnTo>
                  <a:lnTo>
                    <a:pt x="371" y="213"/>
                  </a:lnTo>
                  <a:lnTo>
                    <a:pt x="369" y="211"/>
                  </a:lnTo>
                  <a:lnTo>
                    <a:pt x="365" y="211"/>
                  </a:lnTo>
                  <a:lnTo>
                    <a:pt x="363" y="211"/>
                  </a:lnTo>
                  <a:lnTo>
                    <a:pt x="361" y="209"/>
                  </a:lnTo>
                  <a:lnTo>
                    <a:pt x="361" y="207"/>
                  </a:lnTo>
                  <a:lnTo>
                    <a:pt x="363" y="205"/>
                  </a:lnTo>
                  <a:lnTo>
                    <a:pt x="365" y="203"/>
                  </a:lnTo>
                  <a:lnTo>
                    <a:pt x="367" y="203"/>
                  </a:lnTo>
                  <a:lnTo>
                    <a:pt x="371" y="205"/>
                  </a:lnTo>
                  <a:lnTo>
                    <a:pt x="371" y="203"/>
                  </a:lnTo>
                  <a:lnTo>
                    <a:pt x="369" y="203"/>
                  </a:lnTo>
                  <a:lnTo>
                    <a:pt x="371" y="203"/>
                  </a:lnTo>
                  <a:lnTo>
                    <a:pt x="373" y="203"/>
                  </a:lnTo>
                  <a:lnTo>
                    <a:pt x="373" y="201"/>
                  </a:lnTo>
                  <a:lnTo>
                    <a:pt x="371" y="201"/>
                  </a:lnTo>
                  <a:lnTo>
                    <a:pt x="369" y="201"/>
                  </a:lnTo>
                  <a:lnTo>
                    <a:pt x="369" y="200"/>
                  </a:lnTo>
                  <a:lnTo>
                    <a:pt x="369" y="201"/>
                  </a:lnTo>
                  <a:lnTo>
                    <a:pt x="367" y="201"/>
                  </a:lnTo>
                  <a:lnTo>
                    <a:pt x="367" y="200"/>
                  </a:lnTo>
                  <a:lnTo>
                    <a:pt x="369" y="200"/>
                  </a:lnTo>
                  <a:lnTo>
                    <a:pt x="371" y="198"/>
                  </a:lnTo>
                  <a:lnTo>
                    <a:pt x="365" y="198"/>
                  </a:lnTo>
                  <a:lnTo>
                    <a:pt x="363" y="200"/>
                  </a:lnTo>
                  <a:lnTo>
                    <a:pt x="363" y="201"/>
                  </a:lnTo>
                  <a:lnTo>
                    <a:pt x="361" y="201"/>
                  </a:lnTo>
                  <a:lnTo>
                    <a:pt x="359" y="201"/>
                  </a:lnTo>
                  <a:lnTo>
                    <a:pt x="361" y="201"/>
                  </a:lnTo>
                  <a:lnTo>
                    <a:pt x="361" y="200"/>
                  </a:lnTo>
                  <a:lnTo>
                    <a:pt x="359" y="200"/>
                  </a:lnTo>
                  <a:lnTo>
                    <a:pt x="359" y="198"/>
                  </a:lnTo>
                  <a:lnTo>
                    <a:pt x="357" y="198"/>
                  </a:lnTo>
                  <a:lnTo>
                    <a:pt x="355" y="198"/>
                  </a:lnTo>
                  <a:lnTo>
                    <a:pt x="353" y="198"/>
                  </a:lnTo>
                  <a:lnTo>
                    <a:pt x="353" y="200"/>
                  </a:lnTo>
                  <a:lnTo>
                    <a:pt x="351" y="200"/>
                  </a:lnTo>
                  <a:lnTo>
                    <a:pt x="353" y="201"/>
                  </a:lnTo>
                  <a:lnTo>
                    <a:pt x="351" y="201"/>
                  </a:lnTo>
                  <a:lnTo>
                    <a:pt x="351" y="200"/>
                  </a:lnTo>
                  <a:lnTo>
                    <a:pt x="349" y="200"/>
                  </a:lnTo>
                  <a:lnTo>
                    <a:pt x="349" y="198"/>
                  </a:lnTo>
                  <a:lnTo>
                    <a:pt x="349" y="196"/>
                  </a:lnTo>
                  <a:lnTo>
                    <a:pt x="349" y="194"/>
                  </a:lnTo>
                  <a:lnTo>
                    <a:pt x="349" y="192"/>
                  </a:lnTo>
                  <a:lnTo>
                    <a:pt x="349" y="190"/>
                  </a:lnTo>
                  <a:lnTo>
                    <a:pt x="349" y="188"/>
                  </a:lnTo>
                  <a:lnTo>
                    <a:pt x="349" y="186"/>
                  </a:lnTo>
                  <a:lnTo>
                    <a:pt x="349" y="184"/>
                  </a:lnTo>
                  <a:lnTo>
                    <a:pt x="351" y="180"/>
                  </a:lnTo>
                  <a:lnTo>
                    <a:pt x="353" y="178"/>
                  </a:lnTo>
                  <a:lnTo>
                    <a:pt x="355" y="178"/>
                  </a:lnTo>
                  <a:lnTo>
                    <a:pt x="355" y="176"/>
                  </a:lnTo>
                  <a:lnTo>
                    <a:pt x="355" y="175"/>
                  </a:lnTo>
                  <a:lnTo>
                    <a:pt x="355" y="173"/>
                  </a:lnTo>
                  <a:lnTo>
                    <a:pt x="357" y="171"/>
                  </a:lnTo>
                  <a:lnTo>
                    <a:pt x="359" y="171"/>
                  </a:lnTo>
                  <a:lnTo>
                    <a:pt x="365" y="169"/>
                  </a:lnTo>
                  <a:lnTo>
                    <a:pt x="365" y="167"/>
                  </a:lnTo>
                  <a:lnTo>
                    <a:pt x="365" y="165"/>
                  </a:lnTo>
                  <a:lnTo>
                    <a:pt x="363" y="163"/>
                  </a:lnTo>
                  <a:lnTo>
                    <a:pt x="359" y="163"/>
                  </a:lnTo>
                  <a:lnTo>
                    <a:pt x="359" y="161"/>
                  </a:lnTo>
                  <a:lnTo>
                    <a:pt x="357" y="161"/>
                  </a:lnTo>
                  <a:lnTo>
                    <a:pt x="357" y="159"/>
                  </a:lnTo>
                  <a:lnTo>
                    <a:pt x="357" y="157"/>
                  </a:lnTo>
                  <a:lnTo>
                    <a:pt x="357" y="155"/>
                  </a:lnTo>
                  <a:lnTo>
                    <a:pt x="359" y="153"/>
                  </a:lnTo>
                  <a:lnTo>
                    <a:pt x="363" y="150"/>
                  </a:lnTo>
                  <a:lnTo>
                    <a:pt x="363" y="148"/>
                  </a:lnTo>
                  <a:lnTo>
                    <a:pt x="365" y="148"/>
                  </a:lnTo>
                  <a:lnTo>
                    <a:pt x="365" y="146"/>
                  </a:lnTo>
                  <a:lnTo>
                    <a:pt x="367" y="146"/>
                  </a:lnTo>
                  <a:lnTo>
                    <a:pt x="369" y="144"/>
                  </a:lnTo>
                  <a:lnTo>
                    <a:pt x="371" y="142"/>
                  </a:lnTo>
                  <a:lnTo>
                    <a:pt x="373" y="138"/>
                  </a:lnTo>
                  <a:lnTo>
                    <a:pt x="374" y="136"/>
                  </a:lnTo>
                  <a:lnTo>
                    <a:pt x="374" y="134"/>
                  </a:lnTo>
                  <a:lnTo>
                    <a:pt x="376" y="132"/>
                  </a:lnTo>
                  <a:lnTo>
                    <a:pt x="378" y="132"/>
                  </a:lnTo>
                  <a:lnTo>
                    <a:pt x="380" y="130"/>
                  </a:lnTo>
                  <a:lnTo>
                    <a:pt x="384" y="129"/>
                  </a:lnTo>
                  <a:lnTo>
                    <a:pt x="388" y="125"/>
                  </a:lnTo>
                  <a:lnTo>
                    <a:pt x="390" y="125"/>
                  </a:lnTo>
                  <a:lnTo>
                    <a:pt x="392" y="123"/>
                  </a:lnTo>
                  <a:lnTo>
                    <a:pt x="394" y="123"/>
                  </a:lnTo>
                  <a:lnTo>
                    <a:pt x="396" y="121"/>
                  </a:lnTo>
                  <a:lnTo>
                    <a:pt x="397" y="119"/>
                  </a:lnTo>
                  <a:lnTo>
                    <a:pt x="401" y="117"/>
                  </a:lnTo>
                  <a:lnTo>
                    <a:pt x="405" y="117"/>
                  </a:lnTo>
                  <a:lnTo>
                    <a:pt x="407" y="115"/>
                  </a:lnTo>
                  <a:lnTo>
                    <a:pt x="409" y="115"/>
                  </a:lnTo>
                  <a:lnTo>
                    <a:pt x="409" y="113"/>
                  </a:lnTo>
                  <a:lnTo>
                    <a:pt x="411" y="113"/>
                  </a:lnTo>
                  <a:lnTo>
                    <a:pt x="413" y="111"/>
                  </a:lnTo>
                  <a:lnTo>
                    <a:pt x="417" y="109"/>
                  </a:lnTo>
                  <a:lnTo>
                    <a:pt x="419" y="107"/>
                  </a:lnTo>
                  <a:lnTo>
                    <a:pt x="421" y="106"/>
                  </a:lnTo>
                  <a:lnTo>
                    <a:pt x="424" y="109"/>
                  </a:lnTo>
                  <a:lnTo>
                    <a:pt x="426" y="109"/>
                  </a:lnTo>
                  <a:lnTo>
                    <a:pt x="426" y="111"/>
                  </a:lnTo>
                  <a:close/>
                  <a:moveTo>
                    <a:pt x="532" y="96"/>
                  </a:moveTo>
                  <a:lnTo>
                    <a:pt x="530" y="96"/>
                  </a:lnTo>
                  <a:lnTo>
                    <a:pt x="526" y="98"/>
                  </a:lnTo>
                  <a:lnTo>
                    <a:pt x="526" y="96"/>
                  </a:lnTo>
                  <a:lnTo>
                    <a:pt x="524" y="96"/>
                  </a:lnTo>
                  <a:lnTo>
                    <a:pt x="524" y="94"/>
                  </a:lnTo>
                  <a:lnTo>
                    <a:pt x="526" y="94"/>
                  </a:lnTo>
                  <a:lnTo>
                    <a:pt x="528" y="92"/>
                  </a:lnTo>
                  <a:lnTo>
                    <a:pt x="530" y="92"/>
                  </a:lnTo>
                  <a:lnTo>
                    <a:pt x="532" y="94"/>
                  </a:lnTo>
                  <a:lnTo>
                    <a:pt x="532" y="96"/>
                  </a:lnTo>
                  <a:close/>
                  <a:moveTo>
                    <a:pt x="580" y="111"/>
                  </a:moveTo>
                  <a:lnTo>
                    <a:pt x="578" y="113"/>
                  </a:lnTo>
                  <a:lnTo>
                    <a:pt x="578" y="115"/>
                  </a:lnTo>
                  <a:lnTo>
                    <a:pt x="578" y="117"/>
                  </a:lnTo>
                  <a:lnTo>
                    <a:pt x="578" y="119"/>
                  </a:lnTo>
                  <a:lnTo>
                    <a:pt x="576" y="119"/>
                  </a:lnTo>
                  <a:lnTo>
                    <a:pt x="574" y="121"/>
                  </a:lnTo>
                  <a:lnTo>
                    <a:pt x="574" y="123"/>
                  </a:lnTo>
                  <a:lnTo>
                    <a:pt x="574" y="125"/>
                  </a:lnTo>
                  <a:lnTo>
                    <a:pt x="574" y="127"/>
                  </a:lnTo>
                  <a:lnTo>
                    <a:pt x="572" y="129"/>
                  </a:lnTo>
                  <a:lnTo>
                    <a:pt x="570" y="130"/>
                  </a:lnTo>
                  <a:lnTo>
                    <a:pt x="568" y="130"/>
                  </a:lnTo>
                  <a:lnTo>
                    <a:pt x="568" y="132"/>
                  </a:lnTo>
                  <a:lnTo>
                    <a:pt x="568" y="134"/>
                  </a:lnTo>
                  <a:lnTo>
                    <a:pt x="570" y="134"/>
                  </a:lnTo>
                  <a:lnTo>
                    <a:pt x="568" y="136"/>
                  </a:lnTo>
                  <a:lnTo>
                    <a:pt x="568" y="134"/>
                  </a:lnTo>
                  <a:lnTo>
                    <a:pt x="566" y="134"/>
                  </a:lnTo>
                  <a:lnTo>
                    <a:pt x="568" y="134"/>
                  </a:lnTo>
                  <a:lnTo>
                    <a:pt x="566" y="132"/>
                  </a:lnTo>
                  <a:lnTo>
                    <a:pt x="566" y="130"/>
                  </a:lnTo>
                  <a:lnTo>
                    <a:pt x="563" y="125"/>
                  </a:lnTo>
                  <a:lnTo>
                    <a:pt x="561" y="123"/>
                  </a:lnTo>
                  <a:lnTo>
                    <a:pt x="561" y="121"/>
                  </a:lnTo>
                  <a:lnTo>
                    <a:pt x="559" y="121"/>
                  </a:lnTo>
                  <a:lnTo>
                    <a:pt x="559" y="119"/>
                  </a:lnTo>
                  <a:lnTo>
                    <a:pt x="555" y="117"/>
                  </a:lnTo>
                  <a:lnTo>
                    <a:pt x="557" y="117"/>
                  </a:lnTo>
                  <a:lnTo>
                    <a:pt x="557" y="115"/>
                  </a:lnTo>
                  <a:lnTo>
                    <a:pt x="557" y="113"/>
                  </a:lnTo>
                  <a:lnTo>
                    <a:pt x="555" y="113"/>
                  </a:lnTo>
                  <a:lnTo>
                    <a:pt x="555" y="111"/>
                  </a:lnTo>
                  <a:lnTo>
                    <a:pt x="553" y="109"/>
                  </a:lnTo>
                  <a:lnTo>
                    <a:pt x="551" y="107"/>
                  </a:lnTo>
                  <a:lnTo>
                    <a:pt x="551" y="106"/>
                  </a:lnTo>
                  <a:lnTo>
                    <a:pt x="549" y="106"/>
                  </a:lnTo>
                  <a:lnTo>
                    <a:pt x="547" y="104"/>
                  </a:lnTo>
                  <a:lnTo>
                    <a:pt x="545" y="102"/>
                  </a:lnTo>
                  <a:lnTo>
                    <a:pt x="541" y="102"/>
                  </a:lnTo>
                  <a:lnTo>
                    <a:pt x="541" y="100"/>
                  </a:lnTo>
                  <a:lnTo>
                    <a:pt x="541" y="98"/>
                  </a:lnTo>
                  <a:lnTo>
                    <a:pt x="543" y="98"/>
                  </a:lnTo>
                  <a:lnTo>
                    <a:pt x="543" y="96"/>
                  </a:lnTo>
                  <a:lnTo>
                    <a:pt x="545" y="96"/>
                  </a:lnTo>
                  <a:lnTo>
                    <a:pt x="545" y="92"/>
                  </a:lnTo>
                  <a:lnTo>
                    <a:pt x="547" y="88"/>
                  </a:lnTo>
                  <a:lnTo>
                    <a:pt x="555" y="88"/>
                  </a:lnTo>
                  <a:lnTo>
                    <a:pt x="563" y="86"/>
                  </a:lnTo>
                  <a:lnTo>
                    <a:pt x="565" y="84"/>
                  </a:lnTo>
                  <a:lnTo>
                    <a:pt x="568" y="84"/>
                  </a:lnTo>
                  <a:lnTo>
                    <a:pt x="570" y="86"/>
                  </a:lnTo>
                  <a:lnTo>
                    <a:pt x="572" y="86"/>
                  </a:lnTo>
                  <a:lnTo>
                    <a:pt x="574" y="88"/>
                  </a:lnTo>
                  <a:lnTo>
                    <a:pt x="576" y="90"/>
                  </a:lnTo>
                  <a:lnTo>
                    <a:pt x="576" y="92"/>
                  </a:lnTo>
                  <a:lnTo>
                    <a:pt x="578" y="92"/>
                  </a:lnTo>
                  <a:lnTo>
                    <a:pt x="580" y="94"/>
                  </a:lnTo>
                  <a:lnTo>
                    <a:pt x="582" y="96"/>
                  </a:lnTo>
                  <a:lnTo>
                    <a:pt x="582" y="98"/>
                  </a:lnTo>
                  <a:lnTo>
                    <a:pt x="582" y="100"/>
                  </a:lnTo>
                  <a:lnTo>
                    <a:pt x="580" y="102"/>
                  </a:lnTo>
                  <a:lnTo>
                    <a:pt x="580" y="104"/>
                  </a:lnTo>
                  <a:lnTo>
                    <a:pt x="580" y="106"/>
                  </a:lnTo>
                  <a:lnTo>
                    <a:pt x="580" y="107"/>
                  </a:lnTo>
                  <a:lnTo>
                    <a:pt x="580" y="109"/>
                  </a:lnTo>
                  <a:lnTo>
                    <a:pt x="580" y="111"/>
                  </a:lnTo>
                  <a:close/>
                  <a:moveTo>
                    <a:pt x="966" y="84"/>
                  </a:moveTo>
                  <a:lnTo>
                    <a:pt x="970" y="88"/>
                  </a:lnTo>
                  <a:lnTo>
                    <a:pt x="970" y="86"/>
                  </a:lnTo>
                  <a:lnTo>
                    <a:pt x="972" y="86"/>
                  </a:lnTo>
                  <a:lnTo>
                    <a:pt x="972" y="88"/>
                  </a:lnTo>
                  <a:lnTo>
                    <a:pt x="977" y="90"/>
                  </a:lnTo>
                  <a:lnTo>
                    <a:pt x="979" y="92"/>
                  </a:lnTo>
                  <a:lnTo>
                    <a:pt x="987" y="92"/>
                  </a:lnTo>
                  <a:lnTo>
                    <a:pt x="989" y="92"/>
                  </a:lnTo>
                  <a:lnTo>
                    <a:pt x="989" y="90"/>
                  </a:lnTo>
                  <a:lnTo>
                    <a:pt x="991" y="90"/>
                  </a:lnTo>
                  <a:lnTo>
                    <a:pt x="991" y="92"/>
                  </a:lnTo>
                  <a:lnTo>
                    <a:pt x="997" y="90"/>
                  </a:lnTo>
                  <a:lnTo>
                    <a:pt x="1000" y="90"/>
                  </a:lnTo>
                  <a:lnTo>
                    <a:pt x="1002" y="92"/>
                  </a:lnTo>
                  <a:lnTo>
                    <a:pt x="1006" y="94"/>
                  </a:lnTo>
                  <a:lnTo>
                    <a:pt x="1012" y="96"/>
                  </a:lnTo>
                  <a:lnTo>
                    <a:pt x="1012" y="98"/>
                  </a:lnTo>
                  <a:lnTo>
                    <a:pt x="1014" y="98"/>
                  </a:lnTo>
                  <a:lnTo>
                    <a:pt x="1014" y="100"/>
                  </a:lnTo>
                  <a:lnTo>
                    <a:pt x="1016" y="100"/>
                  </a:lnTo>
                  <a:lnTo>
                    <a:pt x="1016" y="102"/>
                  </a:lnTo>
                  <a:lnTo>
                    <a:pt x="1018" y="104"/>
                  </a:lnTo>
                  <a:lnTo>
                    <a:pt x="1018" y="106"/>
                  </a:lnTo>
                  <a:lnTo>
                    <a:pt x="1018" y="107"/>
                  </a:lnTo>
                  <a:lnTo>
                    <a:pt x="1021" y="109"/>
                  </a:lnTo>
                  <a:lnTo>
                    <a:pt x="1023" y="109"/>
                  </a:lnTo>
                  <a:lnTo>
                    <a:pt x="1023" y="111"/>
                  </a:lnTo>
                  <a:lnTo>
                    <a:pt x="1023" y="113"/>
                  </a:lnTo>
                  <a:lnTo>
                    <a:pt x="1025" y="115"/>
                  </a:lnTo>
                  <a:lnTo>
                    <a:pt x="1025" y="117"/>
                  </a:lnTo>
                  <a:lnTo>
                    <a:pt x="1025" y="119"/>
                  </a:lnTo>
                  <a:lnTo>
                    <a:pt x="1027" y="121"/>
                  </a:lnTo>
                  <a:lnTo>
                    <a:pt x="1029" y="121"/>
                  </a:lnTo>
                  <a:lnTo>
                    <a:pt x="1031" y="123"/>
                  </a:lnTo>
                  <a:lnTo>
                    <a:pt x="1029" y="123"/>
                  </a:lnTo>
                  <a:lnTo>
                    <a:pt x="1029" y="125"/>
                  </a:lnTo>
                  <a:lnTo>
                    <a:pt x="1031" y="125"/>
                  </a:lnTo>
                  <a:lnTo>
                    <a:pt x="1029" y="127"/>
                  </a:lnTo>
                  <a:lnTo>
                    <a:pt x="1031" y="127"/>
                  </a:lnTo>
                  <a:lnTo>
                    <a:pt x="1031" y="129"/>
                  </a:lnTo>
                  <a:lnTo>
                    <a:pt x="1029" y="129"/>
                  </a:lnTo>
                  <a:lnTo>
                    <a:pt x="1031" y="130"/>
                  </a:lnTo>
                  <a:lnTo>
                    <a:pt x="1033" y="130"/>
                  </a:lnTo>
                  <a:lnTo>
                    <a:pt x="1035" y="132"/>
                  </a:lnTo>
                  <a:lnTo>
                    <a:pt x="1033" y="132"/>
                  </a:lnTo>
                  <a:lnTo>
                    <a:pt x="1033" y="134"/>
                  </a:lnTo>
                  <a:lnTo>
                    <a:pt x="1033" y="136"/>
                  </a:lnTo>
                  <a:lnTo>
                    <a:pt x="1031" y="136"/>
                  </a:lnTo>
                  <a:lnTo>
                    <a:pt x="1029" y="138"/>
                  </a:lnTo>
                  <a:lnTo>
                    <a:pt x="1025" y="136"/>
                  </a:lnTo>
                  <a:lnTo>
                    <a:pt x="1023" y="136"/>
                  </a:lnTo>
                  <a:lnTo>
                    <a:pt x="1021" y="136"/>
                  </a:lnTo>
                  <a:lnTo>
                    <a:pt x="1018" y="136"/>
                  </a:lnTo>
                  <a:lnTo>
                    <a:pt x="1014" y="136"/>
                  </a:lnTo>
                  <a:lnTo>
                    <a:pt x="1012" y="134"/>
                  </a:lnTo>
                  <a:lnTo>
                    <a:pt x="1008" y="134"/>
                  </a:lnTo>
                  <a:lnTo>
                    <a:pt x="1002" y="132"/>
                  </a:lnTo>
                  <a:lnTo>
                    <a:pt x="1000" y="134"/>
                  </a:lnTo>
                  <a:lnTo>
                    <a:pt x="1000" y="132"/>
                  </a:lnTo>
                  <a:lnTo>
                    <a:pt x="993" y="136"/>
                  </a:lnTo>
                  <a:lnTo>
                    <a:pt x="989" y="138"/>
                  </a:lnTo>
                  <a:lnTo>
                    <a:pt x="985" y="140"/>
                  </a:lnTo>
                  <a:lnTo>
                    <a:pt x="981" y="142"/>
                  </a:lnTo>
                  <a:lnTo>
                    <a:pt x="977" y="140"/>
                  </a:lnTo>
                  <a:lnTo>
                    <a:pt x="973" y="136"/>
                  </a:lnTo>
                  <a:lnTo>
                    <a:pt x="972" y="136"/>
                  </a:lnTo>
                  <a:lnTo>
                    <a:pt x="972" y="134"/>
                  </a:lnTo>
                  <a:lnTo>
                    <a:pt x="972" y="132"/>
                  </a:lnTo>
                  <a:lnTo>
                    <a:pt x="970" y="132"/>
                  </a:lnTo>
                  <a:lnTo>
                    <a:pt x="970" y="130"/>
                  </a:lnTo>
                  <a:lnTo>
                    <a:pt x="970" y="129"/>
                  </a:lnTo>
                  <a:lnTo>
                    <a:pt x="970" y="127"/>
                  </a:lnTo>
                  <a:lnTo>
                    <a:pt x="968" y="125"/>
                  </a:lnTo>
                  <a:lnTo>
                    <a:pt x="970" y="123"/>
                  </a:lnTo>
                  <a:lnTo>
                    <a:pt x="970" y="121"/>
                  </a:lnTo>
                  <a:lnTo>
                    <a:pt x="968" y="121"/>
                  </a:lnTo>
                  <a:lnTo>
                    <a:pt x="968" y="119"/>
                  </a:lnTo>
                  <a:lnTo>
                    <a:pt x="970" y="119"/>
                  </a:lnTo>
                  <a:lnTo>
                    <a:pt x="970" y="117"/>
                  </a:lnTo>
                  <a:lnTo>
                    <a:pt x="970" y="115"/>
                  </a:lnTo>
                  <a:lnTo>
                    <a:pt x="968" y="115"/>
                  </a:lnTo>
                  <a:lnTo>
                    <a:pt x="968" y="113"/>
                  </a:lnTo>
                  <a:lnTo>
                    <a:pt x="966" y="115"/>
                  </a:lnTo>
                  <a:lnTo>
                    <a:pt x="964" y="113"/>
                  </a:lnTo>
                  <a:lnTo>
                    <a:pt x="962" y="113"/>
                  </a:lnTo>
                  <a:lnTo>
                    <a:pt x="960" y="111"/>
                  </a:lnTo>
                  <a:lnTo>
                    <a:pt x="958" y="111"/>
                  </a:lnTo>
                  <a:lnTo>
                    <a:pt x="958" y="109"/>
                  </a:lnTo>
                  <a:lnTo>
                    <a:pt x="958" y="107"/>
                  </a:lnTo>
                  <a:lnTo>
                    <a:pt x="956" y="107"/>
                  </a:lnTo>
                  <a:lnTo>
                    <a:pt x="958" y="106"/>
                  </a:lnTo>
                  <a:lnTo>
                    <a:pt x="958" y="104"/>
                  </a:lnTo>
                  <a:lnTo>
                    <a:pt x="958" y="102"/>
                  </a:lnTo>
                  <a:lnTo>
                    <a:pt x="958" y="100"/>
                  </a:lnTo>
                  <a:lnTo>
                    <a:pt x="960" y="102"/>
                  </a:lnTo>
                  <a:lnTo>
                    <a:pt x="960" y="100"/>
                  </a:lnTo>
                  <a:lnTo>
                    <a:pt x="958" y="100"/>
                  </a:lnTo>
                  <a:lnTo>
                    <a:pt x="958" y="98"/>
                  </a:lnTo>
                  <a:lnTo>
                    <a:pt x="958" y="96"/>
                  </a:lnTo>
                  <a:lnTo>
                    <a:pt x="958" y="94"/>
                  </a:lnTo>
                  <a:lnTo>
                    <a:pt x="956" y="94"/>
                  </a:lnTo>
                  <a:lnTo>
                    <a:pt x="958" y="92"/>
                  </a:lnTo>
                  <a:lnTo>
                    <a:pt x="958" y="90"/>
                  </a:lnTo>
                  <a:lnTo>
                    <a:pt x="958" y="88"/>
                  </a:lnTo>
                  <a:lnTo>
                    <a:pt x="958" y="86"/>
                  </a:lnTo>
                  <a:lnTo>
                    <a:pt x="960" y="84"/>
                  </a:lnTo>
                  <a:lnTo>
                    <a:pt x="960" y="86"/>
                  </a:lnTo>
                  <a:lnTo>
                    <a:pt x="960" y="84"/>
                  </a:lnTo>
                  <a:lnTo>
                    <a:pt x="962" y="84"/>
                  </a:lnTo>
                  <a:lnTo>
                    <a:pt x="964" y="84"/>
                  </a:lnTo>
                  <a:lnTo>
                    <a:pt x="966" y="84"/>
                  </a:lnTo>
                  <a:close/>
                  <a:moveTo>
                    <a:pt x="866" y="81"/>
                  </a:moveTo>
                  <a:lnTo>
                    <a:pt x="870" y="81"/>
                  </a:lnTo>
                  <a:lnTo>
                    <a:pt x="876" y="81"/>
                  </a:lnTo>
                  <a:lnTo>
                    <a:pt x="879" y="81"/>
                  </a:lnTo>
                  <a:lnTo>
                    <a:pt x="887" y="82"/>
                  </a:lnTo>
                  <a:lnTo>
                    <a:pt x="887" y="81"/>
                  </a:lnTo>
                  <a:lnTo>
                    <a:pt x="889" y="82"/>
                  </a:lnTo>
                  <a:lnTo>
                    <a:pt x="891" y="82"/>
                  </a:lnTo>
                  <a:lnTo>
                    <a:pt x="893" y="86"/>
                  </a:lnTo>
                  <a:lnTo>
                    <a:pt x="895" y="86"/>
                  </a:lnTo>
                  <a:lnTo>
                    <a:pt x="893" y="88"/>
                  </a:lnTo>
                  <a:lnTo>
                    <a:pt x="893" y="90"/>
                  </a:lnTo>
                  <a:lnTo>
                    <a:pt x="889" y="94"/>
                  </a:lnTo>
                  <a:lnTo>
                    <a:pt x="883" y="98"/>
                  </a:lnTo>
                  <a:lnTo>
                    <a:pt x="883" y="100"/>
                  </a:lnTo>
                  <a:lnTo>
                    <a:pt x="881" y="102"/>
                  </a:lnTo>
                  <a:lnTo>
                    <a:pt x="879" y="104"/>
                  </a:lnTo>
                  <a:lnTo>
                    <a:pt x="876" y="111"/>
                  </a:lnTo>
                  <a:lnTo>
                    <a:pt x="874" y="115"/>
                  </a:lnTo>
                  <a:lnTo>
                    <a:pt x="872" y="119"/>
                  </a:lnTo>
                  <a:lnTo>
                    <a:pt x="872" y="121"/>
                  </a:lnTo>
                  <a:lnTo>
                    <a:pt x="872" y="123"/>
                  </a:lnTo>
                  <a:lnTo>
                    <a:pt x="870" y="125"/>
                  </a:lnTo>
                  <a:lnTo>
                    <a:pt x="870" y="127"/>
                  </a:lnTo>
                  <a:lnTo>
                    <a:pt x="868" y="130"/>
                  </a:lnTo>
                  <a:lnTo>
                    <a:pt x="866" y="132"/>
                  </a:lnTo>
                  <a:lnTo>
                    <a:pt x="866" y="136"/>
                  </a:lnTo>
                  <a:lnTo>
                    <a:pt x="864" y="136"/>
                  </a:lnTo>
                  <a:lnTo>
                    <a:pt x="864" y="138"/>
                  </a:lnTo>
                  <a:lnTo>
                    <a:pt x="864" y="140"/>
                  </a:lnTo>
                  <a:lnTo>
                    <a:pt x="864" y="142"/>
                  </a:lnTo>
                  <a:lnTo>
                    <a:pt x="864" y="144"/>
                  </a:lnTo>
                  <a:lnTo>
                    <a:pt x="864" y="146"/>
                  </a:lnTo>
                  <a:lnTo>
                    <a:pt x="870" y="153"/>
                  </a:lnTo>
                  <a:lnTo>
                    <a:pt x="872" y="155"/>
                  </a:lnTo>
                  <a:lnTo>
                    <a:pt x="872" y="159"/>
                  </a:lnTo>
                  <a:lnTo>
                    <a:pt x="872" y="161"/>
                  </a:lnTo>
                  <a:lnTo>
                    <a:pt x="870" y="163"/>
                  </a:lnTo>
                  <a:lnTo>
                    <a:pt x="870" y="165"/>
                  </a:lnTo>
                  <a:lnTo>
                    <a:pt x="870" y="167"/>
                  </a:lnTo>
                  <a:lnTo>
                    <a:pt x="868" y="167"/>
                  </a:lnTo>
                  <a:lnTo>
                    <a:pt x="868" y="171"/>
                  </a:lnTo>
                  <a:lnTo>
                    <a:pt x="870" y="171"/>
                  </a:lnTo>
                  <a:lnTo>
                    <a:pt x="868" y="175"/>
                  </a:lnTo>
                  <a:lnTo>
                    <a:pt x="870" y="175"/>
                  </a:lnTo>
                  <a:lnTo>
                    <a:pt x="870" y="176"/>
                  </a:lnTo>
                  <a:lnTo>
                    <a:pt x="870" y="178"/>
                  </a:lnTo>
                  <a:lnTo>
                    <a:pt x="870" y="180"/>
                  </a:lnTo>
                  <a:lnTo>
                    <a:pt x="870" y="182"/>
                  </a:lnTo>
                  <a:lnTo>
                    <a:pt x="872" y="184"/>
                  </a:lnTo>
                  <a:lnTo>
                    <a:pt x="872" y="186"/>
                  </a:lnTo>
                  <a:lnTo>
                    <a:pt x="874" y="188"/>
                  </a:lnTo>
                  <a:lnTo>
                    <a:pt x="874" y="192"/>
                  </a:lnTo>
                  <a:lnTo>
                    <a:pt x="876" y="192"/>
                  </a:lnTo>
                  <a:lnTo>
                    <a:pt x="876" y="194"/>
                  </a:lnTo>
                  <a:lnTo>
                    <a:pt x="877" y="194"/>
                  </a:lnTo>
                  <a:lnTo>
                    <a:pt x="877" y="196"/>
                  </a:lnTo>
                  <a:lnTo>
                    <a:pt x="877" y="198"/>
                  </a:lnTo>
                  <a:lnTo>
                    <a:pt x="879" y="198"/>
                  </a:lnTo>
                  <a:lnTo>
                    <a:pt x="879" y="200"/>
                  </a:lnTo>
                  <a:lnTo>
                    <a:pt x="881" y="201"/>
                  </a:lnTo>
                  <a:lnTo>
                    <a:pt x="883" y="203"/>
                  </a:lnTo>
                  <a:lnTo>
                    <a:pt x="883" y="205"/>
                  </a:lnTo>
                  <a:lnTo>
                    <a:pt x="885" y="205"/>
                  </a:lnTo>
                  <a:lnTo>
                    <a:pt x="885" y="207"/>
                  </a:lnTo>
                  <a:lnTo>
                    <a:pt x="887" y="207"/>
                  </a:lnTo>
                  <a:lnTo>
                    <a:pt x="889" y="207"/>
                  </a:lnTo>
                  <a:lnTo>
                    <a:pt x="889" y="209"/>
                  </a:lnTo>
                  <a:lnTo>
                    <a:pt x="891" y="209"/>
                  </a:lnTo>
                  <a:lnTo>
                    <a:pt x="893" y="209"/>
                  </a:lnTo>
                  <a:lnTo>
                    <a:pt x="893" y="211"/>
                  </a:lnTo>
                  <a:lnTo>
                    <a:pt x="893" y="213"/>
                  </a:lnTo>
                  <a:lnTo>
                    <a:pt x="893" y="215"/>
                  </a:lnTo>
                  <a:lnTo>
                    <a:pt x="895" y="215"/>
                  </a:lnTo>
                  <a:lnTo>
                    <a:pt x="895" y="217"/>
                  </a:lnTo>
                  <a:lnTo>
                    <a:pt x="889" y="215"/>
                  </a:lnTo>
                  <a:lnTo>
                    <a:pt x="887" y="217"/>
                  </a:lnTo>
                  <a:lnTo>
                    <a:pt x="889" y="217"/>
                  </a:lnTo>
                  <a:lnTo>
                    <a:pt x="887" y="219"/>
                  </a:lnTo>
                  <a:lnTo>
                    <a:pt x="885" y="219"/>
                  </a:lnTo>
                  <a:lnTo>
                    <a:pt x="885" y="221"/>
                  </a:lnTo>
                  <a:lnTo>
                    <a:pt x="883" y="221"/>
                  </a:lnTo>
                  <a:lnTo>
                    <a:pt x="883" y="223"/>
                  </a:lnTo>
                  <a:lnTo>
                    <a:pt x="881" y="221"/>
                  </a:lnTo>
                  <a:lnTo>
                    <a:pt x="879" y="221"/>
                  </a:lnTo>
                  <a:lnTo>
                    <a:pt x="877" y="221"/>
                  </a:lnTo>
                  <a:lnTo>
                    <a:pt x="877" y="223"/>
                  </a:lnTo>
                  <a:lnTo>
                    <a:pt x="877" y="221"/>
                  </a:lnTo>
                  <a:lnTo>
                    <a:pt x="877" y="223"/>
                  </a:lnTo>
                  <a:lnTo>
                    <a:pt x="876" y="223"/>
                  </a:lnTo>
                  <a:lnTo>
                    <a:pt x="874" y="224"/>
                  </a:lnTo>
                  <a:lnTo>
                    <a:pt x="872" y="226"/>
                  </a:lnTo>
                  <a:lnTo>
                    <a:pt x="872" y="228"/>
                  </a:lnTo>
                  <a:lnTo>
                    <a:pt x="870" y="228"/>
                  </a:lnTo>
                  <a:lnTo>
                    <a:pt x="868" y="228"/>
                  </a:lnTo>
                  <a:lnTo>
                    <a:pt x="862" y="230"/>
                  </a:lnTo>
                  <a:lnTo>
                    <a:pt x="866" y="232"/>
                  </a:lnTo>
                  <a:lnTo>
                    <a:pt x="872" y="230"/>
                  </a:lnTo>
                  <a:lnTo>
                    <a:pt x="872" y="228"/>
                  </a:lnTo>
                  <a:lnTo>
                    <a:pt x="874" y="228"/>
                  </a:lnTo>
                  <a:lnTo>
                    <a:pt x="877" y="224"/>
                  </a:lnTo>
                  <a:lnTo>
                    <a:pt x="879" y="224"/>
                  </a:lnTo>
                  <a:lnTo>
                    <a:pt x="879" y="223"/>
                  </a:lnTo>
                  <a:lnTo>
                    <a:pt x="883" y="223"/>
                  </a:lnTo>
                  <a:lnTo>
                    <a:pt x="889" y="223"/>
                  </a:lnTo>
                  <a:lnTo>
                    <a:pt x="889" y="224"/>
                  </a:lnTo>
                  <a:lnTo>
                    <a:pt x="889" y="223"/>
                  </a:lnTo>
                  <a:lnTo>
                    <a:pt x="891" y="223"/>
                  </a:lnTo>
                  <a:lnTo>
                    <a:pt x="889" y="223"/>
                  </a:lnTo>
                  <a:lnTo>
                    <a:pt x="889" y="221"/>
                  </a:lnTo>
                  <a:lnTo>
                    <a:pt x="891" y="223"/>
                  </a:lnTo>
                  <a:lnTo>
                    <a:pt x="893" y="223"/>
                  </a:lnTo>
                  <a:lnTo>
                    <a:pt x="891" y="223"/>
                  </a:lnTo>
                  <a:lnTo>
                    <a:pt x="891" y="221"/>
                  </a:lnTo>
                  <a:lnTo>
                    <a:pt x="893" y="221"/>
                  </a:lnTo>
                  <a:lnTo>
                    <a:pt x="893" y="223"/>
                  </a:lnTo>
                  <a:lnTo>
                    <a:pt x="895" y="223"/>
                  </a:lnTo>
                  <a:lnTo>
                    <a:pt x="895" y="224"/>
                  </a:lnTo>
                  <a:lnTo>
                    <a:pt x="893" y="224"/>
                  </a:lnTo>
                  <a:lnTo>
                    <a:pt x="893" y="226"/>
                  </a:lnTo>
                  <a:lnTo>
                    <a:pt x="893" y="224"/>
                  </a:lnTo>
                  <a:lnTo>
                    <a:pt x="889" y="226"/>
                  </a:lnTo>
                  <a:lnTo>
                    <a:pt x="893" y="226"/>
                  </a:lnTo>
                  <a:lnTo>
                    <a:pt x="893" y="228"/>
                  </a:lnTo>
                  <a:lnTo>
                    <a:pt x="891" y="228"/>
                  </a:lnTo>
                  <a:lnTo>
                    <a:pt x="893" y="228"/>
                  </a:lnTo>
                  <a:lnTo>
                    <a:pt x="893" y="230"/>
                  </a:lnTo>
                  <a:lnTo>
                    <a:pt x="893" y="232"/>
                  </a:lnTo>
                  <a:lnTo>
                    <a:pt x="893" y="234"/>
                  </a:lnTo>
                  <a:lnTo>
                    <a:pt x="895" y="234"/>
                  </a:lnTo>
                  <a:lnTo>
                    <a:pt x="895" y="232"/>
                  </a:lnTo>
                  <a:lnTo>
                    <a:pt x="895" y="230"/>
                  </a:lnTo>
                  <a:lnTo>
                    <a:pt x="895" y="228"/>
                  </a:lnTo>
                  <a:lnTo>
                    <a:pt x="895" y="226"/>
                  </a:lnTo>
                  <a:lnTo>
                    <a:pt x="895" y="224"/>
                  </a:lnTo>
                  <a:lnTo>
                    <a:pt x="895" y="223"/>
                  </a:lnTo>
                  <a:lnTo>
                    <a:pt x="895" y="221"/>
                  </a:lnTo>
                  <a:lnTo>
                    <a:pt x="897" y="221"/>
                  </a:lnTo>
                  <a:lnTo>
                    <a:pt x="897" y="219"/>
                  </a:lnTo>
                  <a:lnTo>
                    <a:pt x="895" y="219"/>
                  </a:lnTo>
                  <a:lnTo>
                    <a:pt x="895" y="217"/>
                  </a:lnTo>
                  <a:lnTo>
                    <a:pt x="895" y="215"/>
                  </a:lnTo>
                  <a:lnTo>
                    <a:pt x="895" y="213"/>
                  </a:lnTo>
                  <a:lnTo>
                    <a:pt x="897" y="211"/>
                  </a:lnTo>
                  <a:lnTo>
                    <a:pt x="895" y="211"/>
                  </a:lnTo>
                  <a:lnTo>
                    <a:pt x="897" y="209"/>
                  </a:lnTo>
                  <a:lnTo>
                    <a:pt x="899" y="209"/>
                  </a:lnTo>
                  <a:lnTo>
                    <a:pt x="899" y="207"/>
                  </a:lnTo>
                  <a:lnTo>
                    <a:pt x="899" y="205"/>
                  </a:lnTo>
                  <a:lnTo>
                    <a:pt x="899" y="203"/>
                  </a:lnTo>
                  <a:lnTo>
                    <a:pt x="899" y="201"/>
                  </a:lnTo>
                  <a:lnTo>
                    <a:pt x="897" y="201"/>
                  </a:lnTo>
                  <a:lnTo>
                    <a:pt x="897" y="200"/>
                  </a:lnTo>
                  <a:lnTo>
                    <a:pt x="899" y="198"/>
                  </a:lnTo>
                  <a:lnTo>
                    <a:pt x="897" y="198"/>
                  </a:lnTo>
                  <a:lnTo>
                    <a:pt x="897" y="196"/>
                  </a:lnTo>
                  <a:lnTo>
                    <a:pt x="893" y="198"/>
                  </a:lnTo>
                  <a:lnTo>
                    <a:pt x="895" y="198"/>
                  </a:lnTo>
                  <a:lnTo>
                    <a:pt x="895" y="200"/>
                  </a:lnTo>
                  <a:lnTo>
                    <a:pt x="893" y="200"/>
                  </a:lnTo>
                  <a:lnTo>
                    <a:pt x="887" y="198"/>
                  </a:lnTo>
                  <a:lnTo>
                    <a:pt x="887" y="196"/>
                  </a:lnTo>
                  <a:lnTo>
                    <a:pt x="885" y="192"/>
                  </a:lnTo>
                  <a:lnTo>
                    <a:pt x="883" y="192"/>
                  </a:lnTo>
                  <a:lnTo>
                    <a:pt x="885" y="190"/>
                  </a:lnTo>
                  <a:lnTo>
                    <a:pt x="885" y="188"/>
                  </a:lnTo>
                  <a:lnTo>
                    <a:pt x="883" y="188"/>
                  </a:lnTo>
                  <a:lnTo>
                    <a:pt x="883" y="186"/>
                  </a:lnTo>
                  <a:lnTo>
                    <a:pt x="881" y="184"/>
                  </a:lnTo>
                  <a:lnTo>
                    <a:pt x="879" y="182"/>
                  </a:lnTo>
                  <a:lnTo>
                    <a:pt x="876" y="180"/>
                  </a:lnTo>
                  <a:lnTo>
                    <a:pt x="876" y="178"/>
                  </a:lnTo>
                  <a:lnTo>
                    <a:pt x="877" y="178"/>
                  </a:lnTo>
                  <a:lnTo>
                    <a:pt x="879" y="180"/>
                  </a:lnTo>
                  <a:lnTo>
                    <a:pt x="879" y="178"/>
                  </a:lnTo>
                  <a:lnTo>
                    <a:pt x="881" y="176"/>
                  </a:lnTo>
                  <a:lnTo>
                    <a:pt x="883" y="176"/>
                  </a:lnTo>
                  <a:lnTo>
                    <a:pt x="883" y="175"/>
                  </a:lnTo>
                  <a:lnTo>
                    <a:pt x="885" y="175"/>
                  </a:lnTo>
                  <a:lnTo>
                    <a:pt x="885" y="173"/>
                  </a:lnTo>
                  <a:lnTo>
                    <a:pt x="883" y="171"/>
                  </a:lnTo>
                  <a:lnTo>
                    <a:pt x="883" y="169"/>
                  </a:lnTo>
                  <a:lnTo>
                    <a:pt x="885" y="169"/>
                  </a:lnTo>
                  <a:lnTo>
                    <a:pt x="885" y="167"/>
                  </a:lnTo>
                  <a:lnTo>
                    <a:pt x="883" y="167"/>
                  </a:lnTo>
                  <a:lnTo>
                    <a:pt x="885" y="167"/>
                  </a:lnTo>
                  <a:lnTo>
                    <a:pt x="887" y="167"/>
                  </a:lnTo>
                  <a:lnTo>
                    <a:pt x="889" y="167"/>
                  </a:lnTo>
                  <a:lnTo>
                    <a:pt x="887" y="167"/>
                  </a:lnTo>
                  <a:lnTo>
                    <a:pt x="887" y="169"/>
                  </a:lnTo>
                  <a:lnTo>
                    <a:pt x="889" y="169"/>
                  </a:lnTo>
                  <a:lnTo>
                    <a:pt x="889" y="167"/>
                  </a:lnTo>
                  <a:lnTo>
                    <a:pt x="891" y="167"/>
                  </a:lnTo>
                  <a:lnTo>
                    <a:pt x="891" y="169"/>
                  </a:lnTo>
                  <a:lnTo>
                    <a:pt x="889" y="169"/>
                  </a:lnTo>
                  <a:lnTo>
                    <a:pt x="891" y="169"/>
                  </a:lnTo>
                  <a:lnTo>
                    <a:pt x="891" y="167"/>
                  </a:lnTo>
                  <a:lnTo>
                    <a:pt x="893" y="169"/>
                  </a:lnTo>
                  <a:lnTo>
                    <a:pt x="895" y="169"/>
                  </a:lnTo>
                  <a:lnTo>
                    <a:pt x="895" y="171"/>
                  </a:lnTo>
                  <a:lnTo>
                    <a:pt x="897" y="173"/>
                  </a:lnTo>
                  <a:lnTo>
                    <a:pt x="899" y="173"/>
                  </a:lnTo>
                  <a:lnTo>
                    <a:pt x="899" y="175"/>
                  </a:lnTo>
                  <a:lnTo>
                    <a:pt x="901" y="175"/>
                  </a:lnTo>
                  <a:lnTo>
                    <a:pt x="901" y="176"/>
                  </a:lnTo>
                  <a:lnTo>
                    <a:pt x="902" y="176"/>
                  </a:lnTo>
                  <a:lnTo>
                    <a:pt x="902" y="178"/>
                  </a:lnTo>
                  <a:lnTo>
                    <a:pt x="904" y="180"/>
                  </a:lnTo>
                  <a:lnTo>
                    <a:pt x="904" y="182"/>
                  </a:lnTo>
                  <a:lnTo>
                    <a:pt x="904" y="184"/>
                  </a:lnTo>
                  <a:lnTo>
                    <a:pt x="904" y="182"/>
                  </a:lnTo>
                  <a:lnTo>
                    <a:pt x="904" y="180"/>
                  </a:lnTo>
                  <a:lnTo>
                    <a:pt x="904" y="178"/>
                  </a:lnTo>
                  <a:lnTo>
                    <a:pt x="902" y="176"/>
                  </a:lnTo>
                  <a:lnTo>
                    <a:pt x="902" y="175"/>
                  </a:lnTo>
                  <a:lnTo>
                    <a:pt x="901" y="175"/>
                  </a:lnTo>
                  <a:lnTo>
                    <a:pt x="902" y="173"/>
                  </a:lnTo>
                  <a:lnTo>
                    <a:pt x="901" y="173"/>
                  </a:lnTo>
                  <a:lnTo>
                    <a:pt x="899" y="173"/>
                  </a:lnTo>
                  <a:lnTo>
                    <a:pt x="899" y="171"/>
                  </a:lnTo>
                  <a:lnTo>
                    <a:pt x="897" y="169"/>
                  </a:lnTo>
                  <a:lnTo>
                    <a:pt x="897" y="167"/>
                  </a:lnTo>
                  <a:lnTo>
                    <a:pt x="895" y="167"/>
                  </a:lnTo>
                  <a:lnTo>
                    <a:pt x="893" y="165"/>
                  </a:lnTo>
                  <a:lnTo>
                    <a:pt x="893" y="163"/>
                  </a:lnTo>
                  <a:lnTo>
                    <a:pt x="895" y="161"/>
                  </a:lnTo>
                  <a:lnTo>
                    <a:pt x="899" y="161"/>
                  </a:lnTo>
                  <a:lnTo>
                    <a:pt x="901" y="161"/>
                  </a:lnTo>
                  <a:lnTo>
                    <a:pt x="899" y="161"/>
                  </a:lnTo>
                  <a:lnTo>
                    <a:pt x="895" y="161"/>
                  </a:lnTo>
                  <a:lnTo>
                    <a:pt x="893" y="161"/>
                  </a:lnTo>
                  <a:lnTo>
                    <a:pt x="893" y="159"/>
                  </a:lnTo>
                  <a:lnTo>
                    <a:pt x="895" y="159"/>
                  </a:lnTo>
                  <a:lnTo>
                    <a:pt x="895" y="157"/>
                  </a:lnTo>
                  <a:lnTo>
                    <a:pt x="895" y="155"/>
                  </a:lnTo>
                  <a:lnTo>
                    <a:pt x="895" y="157"/>
                  </a:lnTo>
                  <a:lnTo>
                    <a:pt x="893" y="157"/>
                  </a:lnTo>
                  <a:lnTo>
                    <a:pt x="891" y="159"/>
                  </a:lnTo>
                  <a:lnTo>
                    <a:pt x="891" y="161"/>
                  </a:lnTo>
                  <a:lnTo>
                    <a:pt x="889" y="161"/>
                  </a:lnTo>
                  <a:lnTo>
                    <a:pt x="887" y="159"/>
                  </a:lnTo>
                  <a:lnTo>
                    <a:pt x="885" y="157"/>
                  </a:lnTo>
                  <a:lnTo>
                    <a:pt x="883" y="155"/>
                  </a:lnTo>
                  <a:lnTo>
                    <a:pt x="883" y="153"/>
                  </a:lnTo>
                  <a:lnTo>
                    <a:pt x="881" y="153"/>
                  </a:lnTo>
                  <a:lnTo>
                    <a:pt x="881" y="152"/>
                  </a:lnTo>
                  <a:lnTo>
                    <a:pt x="883" y="152"/>
                  </a:lnTo>
                  <a:lnTo>
                    <a:pt x="883" y="150"/>
                  </a:lnTo>
                  <a:lnTo>
                    <a:pt x="881" y="150"/>
                  </a:lnTo>
                  <a:lnTo>
                    <a:pt x="881" y="148"/>
                  </a:lnTo>
                  <a:lnTo>
                    <a:pt x="881" y="146"/>
                  </a:lnTo>
                  <a:lnTo>
                    <a:pt x="881" y="144"/>
                  </a:lnTo>
                  <a:lnTo>
                    <a:pt x="881" y="142"/>
                  </a:lnTo>
                  <a:lnTo>
                    <a:pt x="879" y="142"/>
                  </a:lnTo>
                  <a:lnTo>
                    <a:pt x="881" y="142"/>
                  </a:lnTo>
                  <a:lnTo>
                    <a:pt x="881" y="140"/>
                  </a:lnTo>
                  <a:lnTo>
                    <a:pt x="881" y="138"/>
                  </a:lnTo>
                  <a:lnTo>
                    <a:pt x="881" y="136"/>
                  </a:lnTo>
                  <a:lnTo>
                    <a:pt x="881" y="134"/>
                  </a:lnTo>
                  <a:lnTo>
                    <a:pt x="881" y="132"/>
                  </a:lnTo>
                  <a:lnTo>
                    <a:pt x="881" y="130"/>
                  </a:lnTo>
                  <a:lnTo>
                    <a:pt x="883" y="129"/>
                  </a:lnTo>
                  <a:lnTo>
                    <a:pt x="887" y="130"/>
                  </a:lnTo>
                  <a:lnTo>
                    <a:pt x="889" y="130"/>
                  </a:lnTo>
                  <a:lnTo>
                    <a:pt x="893" y="132"/>
                  </a:lnTo>
                  <a:lnTo>
                    <a:pt x="901" y="136"/>
                  </a:lnTo>
                  <a:lnTo>
                    <a:pt x="902" y="138"/>
                  </a:lnTo>
                  <a:lnTo>
                    <a:pt x="904" y="138"/>
                  </a:lnTo>
                  <a:lnTo>
                    <a:pt x="906" y="140"/>
                  </a:lnTo>
                  <a:lnTo>
                    <a:pt x="908" y="142"/>
                  </a:lnTo>
                  <a:lnTo>
                    <a:pt x="908" y="140"/>
                  </a:lnTo>
                  <a:lnTo>
                    <a:pt x="906" y="138"/>
                  </a:lnTo>
                  <a:lnTo>
                    <a:pt x="904" y="138"/>
                  </a:lnTo>
                  <a:lnTo>
                    <a:pt x="899" y="132"/>
                  </a:lnTo>
                  <a:lnTo>
                    <a:pt x="897" y="132"/>
                  </a:lnTo>
                  <a:lnTo>
                    <a:pt x="893" y="130"/>
                  </a:lnTo>
                  <a:lnTo>
                    <a:pt x="893" y="129"/>
                  </a:lnTo>
                  <a:lnTo>
                    <a:pt x="891" y="129"/>
                  </a:lnTo>
                  <a:lnTo>
                    <a:pt x="891" y="127"/>
                  </a:lnTo>
                  <a:lnTo>
                    <a:pt x="889" y="127"/>
                  </a:lnTo>
                  <a:lnTo>
                    <a:pt x="889" y="125"/>
                  </a:lnTo>
                  <a:lnTo>
                    <a:pt x="889" y="127"/>
                  </a:lnTo>
                  <a:lnTo>
                    <a:pt x="883" y="127"/>
                  </a:lnTo>
                  <a:lnTo>
                    <a:pt x="883" y="125"/>
                  </a:lnTo>
                  <a:lnTo>
                    <a:pt x="885" y="121"/>
                  </a:lnTo>
                  <a:lnTo>
                    <a:pt x="885" y="119"/>
                  </a:lnTo>
                  <a:lnTo>
                    <a:pt x="885" y="121"/>
                  </a:lnTo>
                  <a:lnTo>
                    <a:pt x="887" y="123"/>
                  </a:lnTo>
                  <a:lnTo>
                    <a:pt x="889" y="125"/>
                  </a:lnTo>
                  <a:lnTo>
                    <a:pt x="889" y="123"/>
                  </a:lnTo>
                  <a:lnTo>
                    <a:pt x="889" y="121"/>
                  </a:lnTo>
                  <a:lnTo>
                    <a:pt x="889" y="119"/>
                  </a:lnTo>
                  <a:lnTo>
                    <a:pt x="891" y="121"/>
                  </a:lnTo>
                  <a:lnTo>
                    <a:pt x="893" y="123"/>
                  </a:lnTo>
                  <a:lnTo>
                    <a:pt x="897" y="123"/>
                  </a:lnTo>
                  <a:lnTo>
                    <a:pt x="901" y="125"/>
                  </a:lnTo>
                  <a:lnTo>
                    <a:pt x="904" y="125"/>
                  </a:lnTo>
                  <a:lnTo>
                    <a:pt x="908" y="125"/>
                  </a:lnTo>
                  <a:lnTo>
                    <a:pt x="910" y="125"/>
                  </a:lnTo>
                  <a:lnTo>
                    <a:pt x="912" y="129"/>
                  </a:lnTo>
                  <a:lnTo>
                    <a:pt x="914" y="129"/>
                  </a:lnTo>
                  <a:lnTo>
                    <a:pt x="912" y="127"/>
                  </a:lnTo>
                  <a:lnTo>
                    <a:pt x="912" y="125"/>
                  </a:lnTo>
                  <a:lnTo>
                    <a:pt x="910" y="125"/>
                  </a:lnTo>
                  <a:lnTo>
                    <a:pt x="908" y="125"/>
                  </a:lnTo>
                  <a:lnTo>
                    <a:pt x="904" y="123"/>
                  </a:lnTo>
                  <a:lnTo>
                    <a:pt x="901" y="121"/>
                  </a:lnTo>
                  <a:lnTo>
                    <a:pt x="899" y="121"/>
                  </a:lnTo>
                  <a:lnTo>
                    <a:pt x="891" y="117"/>
                  </a:lnTo>
                  <a:lnTo>
                    <a:pt x="889" y="117"/>
                  </a:lnTo>
                  <a:lnTo>
                    <a:pt x="889" y="115"/>
                  </a:lnTo>
                  <a:lnTo>
                    <a:pt x="889" y="113"/>
                  </a:lnTo>
                  <a:lnTo>
                    <a:pt x="889" y="111"/>
                  </a:lnTo>
                  <a:lnTo>
                    <a:pt x="889" y="109"/>
                  </a:lnTo>
                  <a:lnTo>
                    <a:pt x="895" y="106"/>
                  </a:lnTo>
                  <a:lnTo>
                    <a:pt x="897" y="107"/>
                  </a:lnTo>
                  <a:lnTo>
                    <a:pt x="897" y="109"/>
                  </a:lnTo>
                  <a:lnTo>
                    <a:pt x="897" y="111"/>
                  </a:lnTo>
                  <a:lnTo>
                    <a:pt x="899" y="111"/>
                  </a:lnTo>
                  <a:lnTo>
                    <a:pt x="899" y="113"/>
                  </a:lnTo>
                  <a:lnTo>
                    <a:pt x="901" y="113"/>
                  </a:lnTo>
                  <a:lnTo>
                    <a:pt x="901" y="115"/>
                  </a:lnTo>
                  <a:lnTo>
                    <a:pt x="902" y="115"/>
                  </a:lnTo>
                  <a:lnTo>
                    <a:pt x="902" y="113"/>
                  </a:lnTo>
                  <a:lnTo>
                    <a:pt x="899" y="109"/>
                  </a:lnTo>
                  <a:lnTo>
                    <a:pt x="899" y="107"/>
                  </a:lnTo>
                  <a:lnTo>
                    <a:pt x="897" y="106"/>
                  </a:lnTo>
                  <a:lnTo>
                    <a:pt x="899" y="106"/>
                  </a:lnTo>
                  <a:lnTo>
                    <a:pt x="904" y="102"/>
                  </a:lnTo>
                  <a:lnTo>
                    <a:pt x="912" y="104"/>
                  </a:lnTo>
                  <a:lnTo>
                    <a:pt x="912" y="106"/>
                  </a:lnTo>
                  <a:lnTo>
                    <a:pt x="912" y="107"/>
                  </a:lnTo>
                  <a:lnTo>
                    <a:pt x="912" y="109"/>
                  </a:lnTo>
                  <a:lnTo>
                    <a:pt x="914" y="111"/>
                  </a:lnTo>
                  <a:lnTo>
                    <a:pt x="914" y="109"/>
                  </a:lnTo>
                  <a:lnTo>
                    <a:pt x="914" y="107"/>
                  </a:lnTo>
                  <a:lnTo>
                    <a:pt x="914" y="106"/>
                  </a:lnTo>
                  <a:lnTo>
                    <a:pt x="914" y="104"/>
                  </a:lnTo>
                  <a:lnTo>
                    <a:pt x="912" y="102"/>
                  </a:lnTo>
                  <a:lnTo>
                    <a:pt x="908" y="100"/>
                  </a:lnTo>
                  <a:lnTo>
                    <a:pt x="908" y="98"/>
                  </a:lnTo>
                  <a:lnTo>
                    <a:pt x="914" y="94"/>
                  </a:lnTo>
                  <a:lnTo>
                    <a:pt x="918" y="92"/>
                  </a:lnTo>
                  <a:lnTo>
                    <a:pt x="922" y="90"/>
                  </a:lnTo>
                  <a:lnTo>
                    <a:pt x="924" y="92"/>
                  </a:lnTo>
                  <a:lnTo>
                    <a:pt x="924" y="90"/>
                  </a:lnTo>
                  <a:lnTo>
                    <a:pt x="925" y="88"/>
                  </a:lnTo>
                  <a:lnTo>
                    <a:pt x="925" y="86"/>
                  </a:lnTo>
                  <a:lnTo>
                    <a:pt x="933" y="86"/>
                  </a:lnTo>
                  <a:lnTo>
                    <a:pt x="939" y="86"/>
                  </a:lnTo>
                  <a:lnTo>
                    <a:pt x="941" y="88"/>
                  </a:lnTo>
                  <a:lnTo>
                    <a:pt x="947" y="88"/>
                  </a:lnTo>
                  <a:lnTo>
                    <a:pt x="949" y="88"/>
                  </a:lnTo>
                  <a:lnTo>
                    <a:pt x="949" y="90"/>
                  </a:lnTo>
                  <a:lnTo>
                    <a:pt x="949" y="92"/>
                  </a:lnTo>
                  <a:lnTo>
                    <a:pt x="950" y="94"/>
                  </a:lnTo>
                  <a:lnTo>
                    <a:pt x="950" y="96"/>
                  </a:lnTo>
                  <a:lnTo>
                    <a:pt x="952" y="96"/>
                  </a:lnTo>
                  <a:lnTo>
                    <a:pt x="952" y="98"/>
                  </a:lnTo>
                  <a:lnTo>
                    <a:pt x="952" y="100"/>
                  </a:lnTo>
                  <a:lnTo>
                    <a:pt x="952" y="102"/>
                  </a:lnTo>
                  <a:lnTo>
                    <a:pt x="952" y="104"/>
                  </a:lnTo>
                  <a:lnTo>
                    <a:pt x="952" y="106"/>
                  </a:lnTo>
                  <a:lnTo>
                    <a:pt x="952" y="107"/>
                  </a:lnTo>
                  <a:lnTo>
                    <a:pt x="952" y="109"/>
                  </a:lnTo>
                  <a:lnTo>
                    <a:pt x="952" y="111"/>
                  </a:lnTo>
                  <a:lnTo>
                    <a:pt x="952" y="113"/>
                  </a:lnTo>
                  <a:lnTo>
                    <a:pt x="962" y="119"/>
                  </a:lnTo>
                  <a:lnTo>
                    <a:pt x="962" y="121"/>
                  </a:lnTo>
                  <a:lnTo>
                    <a:pt x="962" y="123"/>
                  </a:lnTo>
                  <a:lnTo>
                    <a:pt x="962" y="125"/>
                  </a:lnTo>
                  <a:lnTo>
                    <a:pt x="962" y="127"/>
                  </a:lnTo>
                  <a:lnTo>
                    <a:pt x="962" y="129"/>
                  </a:lnTo>
                  <a:lnTo>
                    <a:pt x="960" y="129"/>
                  </a:lnTo>
                  <a:lnTo>
                    <a:pt x="962" y="130"/>
                  </a:lnTo>
                  <a:lnTo>
                    <a:pt x="962" y="132"/>
                  </a:lnTo>
                  <a:lnTo>
                    <a:pt x="962" y="134"/>
                  </a:lnTo>
                  <a:lnTo>
                    <a:pt x="962" y="136"/>
                  </a:lnTo>
                  <a:lnTo>
                    <a:pt x="964" y="136"/>
                  </a:lnTo>
                  <a:lnTo>
                    <a:pt x="966" y="138"/>
                  </a:lnTo>
                  <a:lnTo>
                    <a:pt x="968" y="140"/>
                  </a:lnTo>
                  <a:lnTo>
                    <a:pt x="968" y="142"/>
                  </a:lnTo>
                  <a:lnTo>
                    <a:pt x="966" y="142"/>
                  </a:lnTo>
                  <a:lnTo>
                    <a:pt x="966" y="144"/>
                  </a:lnTo>
                  <a:lnTo>
                    <a:pt x="964" y="144"/>
                  </a:lnTo>
                  <a:lnTo>
                    <a:pt x="964" y="146"/>
                  </a:lnTo>
                  <a:lnTo>
                    <a:pt x="964" y="148"/>
                  </a:lnTo>
                  <a:lnTo>
                    <a:pt x="962" y="148"/>
                  </a:lnTo>
                  <a:lnTo>
                    <a:pt x="962" y="150"/>
                  </a:lnTo>
                  <a:lnTo>
                    <a:pt x="960" y="153"/>
                  </a:lnTo>
                  <a:lnTo>
                    <a:pt x="956" y="155"/>
                  </a:lnTo>
                  <a:lnTo>
                    <a:pt x="956" y="157"/>
                  </a:lnTo>
                  <a:lnTo>
                    <a:pt x="954" y="161"/>
                  </a:lnTo>
                  <a:lnTo>
                    <a:pt x="954" y="163"/>
                  </a:lnTo>
                  <a:lnTo>
                    <a:pt x="952" y="163"/>
                  </a:lnTo>
                  <a:lnTo>
                    <a:pt x="952" y="165"/>
                  </a:lnTo>
                  <a:lnTo>
                    <a:pt x="950" y="167"/>
                  </a:lnTo>
                  <a:lnTo>
                    <a:pt x="949" y="167"/>
                  </a:lnTo>
                  <a:lnTo>
                    <a:pt x="950" y="167"/>
                  </a:lnTo>
                  <a:lnTo>
                    <a:pt x="952" y="167"/>
                  </a:lnTo>
                  <a:lnTo>
                    <a:pt x="956" y="157"/>
                  </a:lnTo>
                  <a:lnTo>
                    <a:pt x="958" y="157"/>
                  </a:lnTo>
                  <a:lnTo>
                    <a:pt x="960" y="155"/>
                  </a:lnTo>
                  <a:lnTo>
                    <a:pt x="962" y="153"/>
                  </a:lnTo>
                  <a:lnTo>
                    <a:pt x="964" y="153"/>
                  </a:lnTo>
                  <a:lnTo>
                    <a:pt x="964" y="155"/>
                  </a:lnTo>
                  <a:lnTo>
                    <a:pt x="964" y="157"/>
                  </a:lnTo>
                  <a:lnTo>
                    <a:pt x="964" y="159"/>
                  </a:lnTo>
                  <a:lnTo>
                    <a:pt x="962" y="159"/>
                  </a:lnTo>
                  <a:lnTo>
                    <a:pt x="964" y="159"/>
                  </a:lnTo>
                  <a:lnTo>
                    <a:pt x="964" y="161"/>
                  </a:lnTo>
                  <a:lnTo>
                    <a:pt x="962" y="161"/>
                  </a:lnTo>
                  <a:lnTo>
                    <a:pt x="960" y="165"/>
                  </a:lnTo>
                  <a:lnTo>
                    <a:pt x="958" y="167"/>
                  </a:lnTo>
                  <a:lnTo>
                    <a:pt x="958" y="169"/>
                  </a:lnTo>
                  <a:lnTo>
                    <a:pt x="958" y="171"/>
                  </a:lnTo>
                  <a:lnTo>
                    <a:pt x="956" y="171"/>
                  </a:lnTo>
                  <a:lnTo>
                    <a:pt x="960" y="173"/>
                  </a:lnTo>
                  <a:lnTo>
                    <a:pt x="960" y="175"/>
                  </a:lnTo>
                  <a:lnTo>
                    <a:pt x="962" y="175"/>
                  </a:lnTo>
                  <a:lnTo>
                    <a:pt x="962" y="176"/>
                  </a:lnTo>
                  <a:lnTo>
                    <a:pt x="960" y="176"/>
                  </a:lnTo>
                  <a:lnTo>
                    <a:pt x="960" y="175"/>
                  </a:lnTo>
                  <a:lnTo>
                    <a:pt x="954" y="176"/>
                  </a:lnTo>
                  <a:lnTo>
                    <a:pt x="956" y="176"/>
                  </a:lnTo>
                  <a:lnTo>
                    <a:pt x="954" y="176"/>
                  </a:lnTo>
                  <a:lnTo>
                    <a:pt x="954" y="178"/>
                  </a:lnTo>
                  <a:lnTo>
                    <a:pt x="956" y="178"/>
                  </a:lnTo>
                  <a:lnTo>
                    <a:pt x="958" y="178"/>
                  </a:lnTo>
                  <a:lnTo>
                    <a:pt x="958" y="180"/>
                  </a:lnTo>
                  <a:lnTo>
                    <a:pt x="958" y="182"/>
                  </a:lnTo>
                  <a:lnTo>
                    <a:pt x="958" y="184"/>
                  </a:lnTo>
                  <a:lnTo>
                    <a:pt x="956" y="184"/>
                  </a:lnTo>
                  <a:lnTo>
                    <a:pt x="956" y="186"/>
                  </a:lnTo>
                  <a:lnTo>
                    <a:pt x="958" y="184"/>
                  </a:lnTo>
                  <a:lnTo>
                    <a:pt x="960" y="184"/>
                  </a:lnTo>
                  <a:lnTo>
                    <a:pt x="960" y="180"/>
                  </a:lnTo>
                  <a:lnTo>
                    <a:pt x="962" y="180"/>
                  </a:lnTo>
                  <a:lnTo>
                    <a:pt x="964" y="178"/>
                  </a:lnTo>
                  <a:lnTo>
                    <a:pt x="966" y="178"/>
                  </a:lnTo>
                  <a:lnTo>
                    <a:pt x="966" y="176"/>
                  </a:lnTo>
                  <a:lnTo>
                    <a:pt x="966" y="175"/>
                  </a:lnTo>
                  <a:lnTo>
                    <a:pt x="964" y="173"/>
                  </a:lnTo>
                  <a:lnTo>
                    <a:pt x="964" y="171"/>
                  </a:lnTo>
                  <a:lnTo>
                    <a:pt x="966" y="171"/>
                  </a:lnTo>
                  <a:lnTo>
                    <a:pt x="966" y="169"/>
                  </a:lnTo>
                  <a:lnTo>
                    <a:pt x="968" y="169"/>
                  </a:lnTo>
                  <a:lnTo>
                    <a:pt x="968" y="171"/>
                  </a:lnTo>
                  <a:lnTo>
                    <a:pt x="968" y="169"/>
                  </a:lnTo>
                  <a:lnTo>
                    <a:pt x="966" y="167"/>
                  </a:lnTo>
                  <a:lnTo>
                    <a:pt x="968" y="165"/>
                  </a:lnTo>
                  <a:lnTo>
                    <a:pt x="970" y="165"/>
                  </a:lnTo>
                  <a:lnTo>
                    <a:pt x="970" y="169"/>
                  </a:lnTo>
                  <a:lnTo>
                    <a:pt x="972" y="171"/>
                  </a:lnTo>
                  <a:lnTo>
                    <a:pt x="972" y="173"/>
                  </a:lnTo>
                  <a:lnTo>
                    <a:pt x="977" y="175"/>
                  </a:lnTo>
                  <a:lnTo>
                    <a:pt x="975" y="173"/>
                  </a:lnTo>
                  <a:lnTo>
                    <a:pt x="973" y="173"/>
                  </a:lnTo>
                  <a:lnTo>
                    <a:pt x="972" y="171"/>
                  </a:lnTo>
                  <a:lnTo>
                    <a:pt x="972" y="167"/>
                  </a:lnTo>
                  <a:lnTo>
                    <a:pt x="970" y="167"/>
                  </a:lnTo>
                  <a:lnTo>
                    <a:pt x="970" y="165"/>
                  </a:lnTo>
                  <a:lnTo>
                    <a:pt x="968" y="163"/>
                  </a:lnTo>
                  <a:lnTo>
                    <a:pt x="970" y="163"/>
                  </a:lnTo>
                  <a:lnTo>
                    <a:pt x="970" y="159"/>
                  </a:lnTo>
                  <a:lnTo>
                    <a:pt x="972" y="159"/>
                  </a:lnTo>
                  <a:lnTo>
                    <a:pt x="973" y="157"/>
                  </a:lnTo>
                  <a:lnTo>
                    <a:pt x="973" y="155"/>
                  </a:lnTo>
                  <a:lnTo>
                    <a:pt x="973" y="153"/>
                  </a:lnTo>
                  <a:lnTo>
                    <a:pt x="975" y="153"/>
                  </a:lnTo>
                  <a:lnTo>
                    <a:pt x="975" y="155"/>
                  </a:lnTo>
                  <a:lnTo>
                    <a:pt x="975" y="157"/>
                  </a:lnTo>
                  <a:lnTo>
                    <a:pt x="975" y="159"/>
                  </a:lnTo>
                  <a:lnTo>
                    <a:pt x="977" y="161"/>
                  </a:lnTo>
                  <a:lnTo>
                    <a:pt x="977" y="163"/>
                  </a:lnTo>
                  <a:lnTo>
                    <a:pt x="977" y="165"/>
                  </a:lnTo>
                  <a:lnTo>
                    <a:pt x="975" y="167"/>
                  </a:lnTo>
                  <a:lnTo>
                    <a:pt x="975" y="169"/>
                  </a:lnTo>
                  <a:lnTo>
                    <a:pt x="975" y="167"/>
                  </a:lnTo>
                  <a:lnTo>
                    <a:pt x="977" y="167"/>
                  </a:lnTo>
                  <a:lnTo>
                    <a:pt x="979" y="167"/>
                  </a:lnTo>
                  <a:lnTo>
                    <a:pt x="979" y="169"/>
                  </a:lnTo>
                  <a:lnTo>
                    <a:pt x="979" y="171"/>
                  </a:lnTo>
                  <a:lnTo>
                    <a:pt x="979" y="169"/>
                  </a:lnTo>
                  <a:lnTo>
                    <a:pt x="979" y="167"/>
                  </a:lnTo>
                  <a:lnTo>
                    <a:pt x="979" y="165"/>
                  </a:lnTo>
                  <a:lnTo>
                    <a:pt x="979" y="163"/>
                  </a:lnTo>
                  <a:lnTo>
                    <a:pt x="981" y="163"/>
                  </a:lnTo>
                  <a:lnTo>
                    <a:pt x="981" y="161"/>
                  </a:lnTo>
                  <a:lnTo>
                    <a:pt x="981" y="159"/>
                  </a:lnTo>
                  <a:lnTo>
                    <a:pt x="983" y="159"/>
                  </a:lnTo>
                  <a:lnTo>
                    <a:pt x="985" y="163"/>
                  </a:lnTo>
                  <a:lnTo>
                    <a:pt x="987" y="165"/>
                  </a:lnTo>
                  <a:lnTo>
                    <a:pt x="989" y="167"/>
                  </a:lnTo>
                  <a:lnTo>
                    <a:pt x="987" y="167"/>
                  </a:lnTo>
                  <a:lnTo>
                    <a:pt x="987" y="169"/>
                  </a:lnTo>
                  <a:lnTo>
                    <a:pt x="989" y="171"/>
                  </a:lnTo>
                  <a:lnTo>
                    <a:pt x="987" y="171"/>
                  </a:lnTo>
                  <a:lnTo>
                    <a:pt x="987" y="173"/>
                  </a:lnTo>
                  <a:lnTo>
                    <a:pt x="987" y="175"/>
                  </a:lnTo>
                  <a:lnTo>
                    <a:pt x="987" y="176"/>
                  </a:lnTo>
                  <a:lnTo>
                    <a:pt x="985" y="178"/>
                  </a:lnTo>
                  <a:lnTo>
                    <a:pt x="985" y="180"/>
                  </a:lnTo>
                  <a:lnTo>
                    <a:pt x="983" y="180"/>
                  </a:lnTo>
                  <a:lnTo>
                    <a:pt x="983" y="182"/>
                  </a:lnTo>
                  <a:lnTo>
                    <a:pt x="985" y="182"/>
                  </a:lnTo>
                  <a:lnTo>
                    <a:pt x="987" y="182"/>
                  </a:lnTo>
                  <a:lnTo>
                    <a:pt x="991" y="184"/>
                  </a:lnTo>
                  <a:lnTo>
                    <a:pt x="995" y="188"/>
                  </a:lnTo>
                  <a:lnTo>
                    <a:pt x="995" y="186"/>
                  </a:lnTo>
                  <a:lnTo>
                    <a:pt x="993" y="184"/>
                  </a:lnTo>
                  <a:lnTo>
                    <a:pt x="995" y="184"/>
                  </a:lnTo>
                  <a:lnTo>
                    <a:pt x="993" y="184"/>
                  </a:lnTo>
                  <a:lnTo>
                    <a:pt x="993" y="182"/>
                  </a:lnTo>
                  <a:lnTo>
                    <a:pt x="991" y="182"/>
                  </a:lnTo>
                  <a:lnTo>
                    <a:pt x="989" y="180"/>
                  </a:lnTo>
                  <a:lnTo>
                    <a:pt x="989" y="178"/>
                  </a:lnTo>
                  <a:lnTo>
                    <a:pt x="989" y="176"/>
                  </a:lnTo>
                  <a:lnTo>
                    <a:pt x="989" y="175"/>
                  </a:lnTo>
                  <a:lnTo>
                    <a:pt x="989" y="173"/>
                  </a:lnTo>
                  <a:lnTo>
                    <a:pt x="989" y="171"/>
                  </a:lnTo>
                  <a:lnTo>
                    <a:pt x="991" y="171"/>
                  </a:lnTo>
                  <a:lnTo>
                    <a:pt x="995" y="175"/>
                  </a:lnTo>
                  <a:lnTo>
                    <a:pt x="997" y="176"/>
                  </a:lnTo>
                  <a:lnTo>
                    <a:pt x="997" y="178"/>
                  </a:lnTo>
                  <a:lnTo>
                    <a:pt x="997" y="182"/>
                  </a:lnTo>
                  <a:lnTo>
                    <a:pt x="997" y="184"/>
                  </a:lnTo>
                  <a:lnTo>
                    <a:pt x="1000" y="190"/>
                  </a:lnTo>
                  <a:lnTo>
                    <a:pt x="1002" y="192"/>
                  </a:lnTo>
                  <a:lnTo>
                    <a:pt x="1004" y="192"/>
                  </a:lnTo>
                  <a:lnTo>
                    <a:pt x="1002" y="190"/>
                  </a:lnTo>
                  <a:lnTo>
                    <a:pt x="1000" y="188"/>
                  </a:lnTo>
                  <a:lnTo>
                    <a:pt x="1000" y="186"/>
                  </a:lnTo>
                  <a:lnTo>
                    <a:pt x="998" y="186"/>
                  </a:lnTo>
                  <a:lnTo>
                    <a:pt x="998" y="184"/>
                  </a:lnTo>
                  <a:lnTo>
                    <a:pt x="998" y="182"/>
                  </a:lnTo>
                  <a:lnTo>
                    <a:pt x="1000" y="182"/>
                  </a:lnTo>
                  <a:lnTo>
                    <a:pt x="1000" y="184"/>
                  </a:lnTo>
                  <a:lnTo>
                    <a:pt x="1002" y="184"/>
                  </a:lnTo>
                  <a:lnTo>
                    <a:pt x="1002" y="186"/>
                  </a:lnTo>
                  <a:lnTo>
                    <a:pt x="1004" y="186"/>
                  </a:lnTo>
                  <a:lnTo>
                    <a:pt x="1004" y="188"/>
                  </a:lnTo>
                  <a:lnTo>
                    <a:pt x="1004" y="190"/>
                  </a:lnTo>
                  <a:lnTo>
                    <a:pt x="1006" y="190"/>
                  </a:lnTo>
                  <a:lnTo>
                    <a:pt x="1006" y="192"/>
                  </a:lnTo>
                  <a:lnTo>
                    <a:pt x="1006" y="194"/>
                  </a:lnTo>
                  <a:lnTo>
                    <a:pt x="1008" y="194"/>
                  </a:lnTo>
                  <a:lnTo>
                    <a:pt x="1008" y="192"/>
                  </a:lnTo>
                  <a:lnTo>
                    <a:pt x="1008" y="190"/>
                  </a:lnTo>
                  <a:lnTo>
                    <a:pt x="1006" y="190"/>
                  </a:lnTo>
                  <a:lnTo>
                    <a:pt x="1006" y="188"/>
                  </a:lnTo>
                  <a:lnTo>
                    <a:pt x="1004" y="188"/>
                  </a:lnTo>
                  <a:lnTo>
                    <a:pt x="1002" y="184"/>
                  </a:lnTo>
                  <a:lnTo>
                    <a:pt x="1002" y="182"/>
                  </a:lnTo>
                  <a:lnTo>
                    <a:pt x="1000" y="182"/>
                  </a:lnTo>
                  <a:lnTo>
                    <a:pt x="1000" y="180"/>
                  </a:lnTo>
                  <a:lnTo>
                    <a:pt x="998" y="182"/>
                  </a:lnTo>
                  <a:lnTo>
                    <a:pt x="998" y="180"/>
                  </a:lnTo>
                  <a:lnTo>
                    <a:pt x="997" y="178"/>
                  </a:lnTo>
                  <a:lnTo>
                    <a:pt x="997" y="176"/>
                  </a:lnTo>
                  <a:lnTo>
                    <a:pt x="997" y="175"/>
                  </a:lnTo>
                  <a:lnTo>
                    <a:pt x="995" y="173"/>
                  </a:lnTo>
                  <a:lnTo>
                    <a:pt x="993" y="173"/>
                  </a:lnTo>
                  <a:lnTo>
                    <a:pt x="989" y="169"/>
                  </a:lnTo>
                  <a:lnTo>
                    <a:pt x="991" y="167"/>
                  </a:lnTo>
                  <a:lnTo>
                    <a:pt x="991" y="165"/>
                  </a:lnTo>
                  <a:lnTo>
                    <a:pt x="991" y="163"/>
                  </a:lnTo>
                  <a:lnTo>
                    <a:pt x="993" y="161"/>
                  </a:lnTo>
                  <a:lnTo>
                    <a:pt x="995" y="161"/>
                  </a:lnTo>
                  <a:lnTo>
                    <a:pt x="995" y="163"/>
                  </a:lnTo>
                  <a:lnTo>
                    <a:pt x="995" y="165"/>
                  </a:lnTo>
                  <a:lnTo>
                    <a:pt x="995" y="167"/>
                  </a:lnTo>
                  <a:lnTo>
                    <a:pt x="995" y="169"/>
                  </a:lnTo>
                  <a:lnTo>
                    <a:pt x="997" y="169"/>
                  </a:lnTo>
                  <a:lnTo>
                    <a:pt x="997" y="171"/>
                  </a:lnTo>
                  <a:lnTo>
                    <a:pt x="997" y="169"/>
                  </a:lnTo>
                  <a:lnTo>
                    <a:pt x="995" y="167"/>
                  </a:lnTo>
                  <a:lnTo>
                    <a:pt x="997" y="165"/>
                  </a:lnTo>
                  <a:lnTo>
                    <a:pt x="997" y="163"/>
                  </a:lnTo>
                  <a:lnTo>
                    <a:pt x="1002" y="165"/>
                  </a:lnTo>
                  <a:lnTo>
                    <a:pt x="1002" y="167"/>
                  </a:lnTo>
                  <a:lnTo>
                    <a:pt x="1004" y="167"/>
                  </a:lnTo>
                  <a:lnTo>
                    <a:pt x="1006" y="167"/>
                  </a:lnTo>
                  <a:lnTo>
                    <a:pt x="1008" y="169"/>
                  </a:lnTo>
                  <a:lnTo>
                    <a:pt x="1008" y="171"/>
                  </a:lnTo>
                  <a:lnTo>
                    <a:pt x="1008" y="173"/>
                  </a:lnTo>
                  <a:lnTo>
                    <a:pt x="1010" y="173"/>
                  </a:lnTo>
                  <a:lnTo>
                    <a:pt x="1010" y="175"/>
                  </a:lnTo>
                  <a:lnTo>
                    <a:pt x="1008" y="175"/>
                  </a:lnTo>
                  <a:lnTo>
                    <a:pt x="1010" y="175"/>
                  </a:lnTo>
                  <a:lnTo>
                    <a:pt x="1010" y="173"/>
                  </a:lnTo>
                  <a:lnTo>
                    <a:pt x="1010" y="171"/>
                  </a:lnTo>
                  <a:lnTo>
                    <a:pt x="1014" y="171"/>
                  </a:lnTo>
                  <a:lnTo>
                    <a:pt x="1016" y="171"/>
                  </a:lnTo>
                  <a:lnTo>
                    <a:pt x="1016" y="173"/>
                  </a:lnTo>
                  <a:lnTo>
                    <a:pt x="1020" y="173"/>
                  </a:lnTo>
                  <a:lnTo>
                    <a:pt x="1018" y="171"/>
                  </a:lnTo>
                  <a:lnTo>
                    <a:pt x="1014" y="171"/>
                  </a:lnTo>
                  <a:lnTo>
                    <a:pt x="1010" y="171"/>
                  </a:lnTo>
                  <a:lnTo>
                    <a:pt x="1010" y="169"/>
                  </a:lnTo>
                  <a:lnTo>
                    <a:pt x="1008" y="169"/>
                  </a:lnTo>
                  <a:lnTo>
                    <a:pt x="1006" y="167"/>
                  </a:lnTo>
                  <a:lnTo>
                    <a:pt x="1004" y="165"/>
                  </a:lnTo>
                  <a:lnTo>
                    <a:pt x="1002" y="165"/>
                  </a:lnTo>
                  <a:lnTo>
                    <a:pt x="1000" y="163"/>
                  </a:lnTo>
                  <a:lnTo>
                    <a:pt x="995" y="157"/>
                  </a:lnTo>
                  <a:lnTo>
                    <a:pt x="995" y="155"/>
                  </a:lnTo>
                  <a:lnTo>
                    <a:pt x="995" y="153"/>
                  </a:lnTo>
                  <a:lnTo>
                    <a:pt x="997" y="152"/>
                  </a:lnTo>
                  <a:lnTo>
                    <a:pt x="997" y="150"/>
                  </a:lnTo>
                  <a:lnTo>
                    <a:pt x="1000" y="146"/>
                  </a:lnTo>
                  <a:lnTo>
                    <a:pt x="1002" y="146"/>
                  </a:lnTo>
                  <a:lnTo>
                    <a:pt x="1002" y="144"/>
                  </a:lnTo>
                  <a:lnTo>
                    <a:pt x="1004" y="144"/>
                  </a:lnTo>
                  <a:lnTo>
                    <a:pt x="1006" y="144"/>
                  </a:lnTo>
                  <a:lnTo>
                    <a:pt x="1008" y="142"/>
                  </a:lnTo>
                  <a:lnTo>
                    <a:pt x="1010" y="140"/>
                  </a:lnTo>
                  <a:lnTo>
                    <a:pt x="1016" y="142"/>
                  </a:lnTo>
                  <a:lnTo>
                    <a:pt x="1021" y="142"/>
                  </a:lnTo>
                  <a:lnTo>
                    <a:pt x="1023" y="142"/>
                  </a:lnTo>
                  <a:lnTo>
                    <a:pt x="1023" y="144"/>
                  </a:lnTo>
                  <a:lnTo>
                    <a:pt x="1023" y="146"/>
                  </a:lnTo>
                  <a:lnTo>
                    <a:pt x="1025" y="146"/>
                  </a:lnTo>
                  <a:lnTo>
                    <a:pt x="1023" y="146"/>
                  </a:lnTo>
                  <a:lnTo>
                    <a:pt x="1025" y="148"/>
                  </a:lnTo>
                  <a:lnTo>
                    <a:pt x="1031" y="150"/>
                  </a:lnTo>
                  <a:lnTo>
                    <a:pt x="1033" y="150"/>
                  </a:lnTo>
                  <a:lnTo>
                    <a:pt x="1033" y="152"/>
                  </a:lnTo>
                  <a:lnTo>
                    <a:pt x="1033" y="153"/>
                  </a:lnTo>
                  <a:lnTo>
                    <a:pt x="1033" y="155"/>
                  </a:lnTo>
                  <a:lnTo>
                    <a:pt x="1035" y="155"/>
                  </a:lnTo>
                  <a:lnTo>
                    <a:pt x="1035" y="153"/>
                  </a:lnTo>
                  <a:lnTo>
                    <a:pt x="1033" y="152"/>
                  </a:lnTo>
                  <a:lnTo>
                    <a:pt x="1035" y="152"/>
                  </a:lnTo>
                  <a:lnTo>
                    <a:pt x="1035" y="150"/>
                  </a:lnTo>
                  <a:lnTo>
                    <a:pt x="1037" y="150"/>
                  </a:lnTo>
                  <a:lnTo>
                    <a:pt x="1039" y="150"/>
                  </a:lnTo>
                  <a:lnTo>
                    <a:pt x="1041" y="152"/>
                  </a:lnTo>
                  <a:lnTo>
                    <a:pt x="1043" y="152"/>
                  </a:lnTo>
                  <a:lnTo>
                    <a:pt x="1043" y="153"/>
                  </a:lnTo>
                  <a:lnTo>
                    <a:pt x="1048" y="155"/>
                  </a:lnTo>
                  <a:lnTo>
                    <a:pt x="1048" y="157"/>
                  </a:lnTo>
                  <a:lnTo>
                    <a:pt x="1048" y="159"/>
                  </a:lnTo>
                  <a:lnTo>
                    <a:pt x="1050" y="161"/>
                  </a:lnTo>
                  <a:lnTo>
                    <a:pt x="1050" y="163"/>
                  </a:lnTo>
                  <a:lnTo>
                    <a:pt x="1052" y="167"/>
                  </a:lnTo>
                  <a:lnTo>
                    <a:pt x="1050" y="169"/>
                  </a:lnTo>
                  <a:lnTo>
                    <a:pt x="1050" y="171"/>
                  </a:lnTo>
                  <a:lnTo>
                    <a:pt x="1046" y="175"/>
                  </a:lnTo>
                  <a:lnTo>
                    <a:pt x="1043" y="173"/>
                  </a:lnTo>
                  <a:lnTo>
                    <a:pt x="1041" y="173"/>
                  </a:lnTo>
                  <a:lnTo>
                    <a:pt x="1035" y="176"/>
                  </a:lnTo>
                  <a:lnTo>
                    <a:pt x="1033" y="176"/>
                  </a:lnTo>
                  <a:lnTo>
                    <a:pt x="1033" y="178"/>
                  </a:lnTo>
                  <a:lnTo>
                    <a:pt x="1033" y="180"/>
                  </a:lnTo>
                  <a:lnTo>
                    <a:pt x="1033" y="182"/>
                  </a:lnTo>
                  <a:lnTo>
                    <a:pt x="1031" y="182"/>
                  </a:lnTo>
                  <a:lnTo>
                    <a:pt x="1029" y="184"/>
                  </a:lnTo>
                  <a:lnTo>
                    <a:pt x="1029" y="186"/>
                  </a:lnTo>
                  <a:lnTo>
                    <a:pt x="1029" y="188"/>
                  </a:lnTo>
                  <a:lnTo>
                    <a:pt x="1029" y="186"/>
                  </a:lnTo>
                  <a:lnTo>
                    <a:pt x="1031" y="184"/>
                  </a:lnTo>
                  <a:lnTo>
                    <a:pt x="1031" y="182"/>
                  </a:lnTo>
                  <a:lnTo>
                    <a:pt x="1033" y="182"/>
                  </a:lnTo>
                  <a:lnTo>
                    <a:pt x="1033" y="180"/>
                  </a:lnTo>
                  <a:lnTo>
                    <a:pt x="1035" y="180"/>
                  </a:lnTo>
                  <a:lnTo>
                    <a:pt x="1035" y="178"/>
                  </a:lnTo>
                  <a:lnTo>
                    <a:pt x="1035" y="176"/>
                  </a:lnTo>
                  <a:lnTo>
                    <a:pt x="1041" y="175"/>
                  </a:lnTo>
                  <a:lnTo>
                    <a:pt x="1043" y="175"/>
                  </a:lnTo>
                  <a:lnTo>
                    <a:pt x="1046" y="176"/>
                  </a:lnTo>
                  <a:lnTo>
                    <a:pt x="1046" y="178"/>
                  </a:lnTo>
                  <a:lnTo>
                    <a:pt x="1043" y="180"/>
                  </a:lnTo>
                  <a:lnTo>
                    <a:pt x="1041" y="180"/>
                  </a:lnTo>
                  <a:lnTo>
                    <a:pt x="1041" y="182"/>
                  </a:lnTo>
                  <a:lnTo>
                    <a:pt x="1041" y="184"/>
                  </a:lnTo>
                  <a:lnTo>
                    <a:pt x="1041" y="186"/>
                  </a:lnTo>
                  <a:lnTo>
                    <a:pt x="1041" y="188"/>
                  </a:lnTo>
                  <a:lnTo>
                    <a:pt x="1039" y="188"/>
                  </a:lnTo>
                  <a:lnTo>
                    <a:pt x="1041" y="188"/>
                  </a:lnTo>
                  <a:lnTo>
                    <a:pt x="1039" y="190"/>
                  </a:lnTo>
                  <a:lnTo>
                    <a:pt x="1039" y="192"/>
                  </a:lnTo>
                  <a:lnTo>
                    <a:pt x="1037" y="194"/>
                  </a:lnTo>
                  <a:lnTo>
                    <a:pt x="1035" y="196"/>
                  </a:lnTo>
                  <a:lnTo>
                    <a:pt x="1033" y="196"/>
                  </a:lnTo>
                  <a:lnTo>
                    <a:pt x="1035" y="196"/>
                  </a:lnTo>
                  <a:lnTo>
                    <a:pt x="1037" y="196"/>
                  </a:lnTo>
                  <a:lnTo>
                    <a:pt x="1039" y="194"/>
                  </a:lnTo>
                  <a:lnTo>
                    <a:pt x="1039" y="192"/>
                  </a:lnTo>
                  <a:lnTo>
                    <a:pt x="1041" y="190"/>
                  </a:lnTo>
                  <a:lnTo>
                    <a:pt x="1041" y="188"/>
                  </a:lnTo>
                  <a:lnTo>
                    <a:pt x="1041" y="186"/>
                  </a:lnTo>
                  <a:lnTo>
                    <a:pt x="1043" y="184"/>
                  </a:lnTo>
                  <a:lnTo>
                    <a:pt x="1043" y="182"/>
                  </a:lnTo>
                  <a:lnTo>
                    <a:pt x="1043" y="180"/>
                  </a:lnTo>
                  <a:lnTo>
                    <a:pt x="1046" y="180"/>
                  </a:lnTo>
                  <a:lnTo>
                    <a:pt x="1048" y="178"/>
                  </a:lnTo>
                  <a:lnTo>
                    <a:pt x="1048" y="176"/>
                  </a:lnTo>
                  <a:lnTo>
                    <a:pt x="1048" y="175"/>
                  </a:lnTo>
                  <a:lnTo>
                    <a:pt x="1050" y="175"/>
                  </a:lnTo>
                  <a:lnTo>
                    <a:pt x="1050" y="173"/>
                  </a:lnTo>
                  <a:lnTo>
                    <a:pt x="1050" y="175"/>
                  </a:lnTo>
                  <a:lnTo>
                    <a:pt x="1052" y="175"/>
                  </a:lnTo>
                  <a:lnTo>
                    <a:pt x="1058" y="175"/>
                  </a:lnTo>
                  <a:lnTo>
                    <a:pt x="1062" y="176"/>
                  </a:lnTo>
                  <a:lnTo>
                    <a:pt x="1064" y="176"/>
                  </a:lnTo>
                  <a:lnTo>
                    <a:pt x="1064" y="178"/>
                  </a:lnTo>
                  <a:lnTo>
                    <a:pt x="1064" y="180"/>
                  </a:lnTo>
                  <a:lnTo>
                    <a:pt x="1066" y="182"/>
                  </a:lnTo>
                  <a:lnTo>
                    <a:pt x="1064" y="184"/>
                  </a:lnTo>
                  <a:lnTo>
                    <a:pt x="1064" y="186"/>
                  </a:lnTo>
                  <a:lnTo>
                    <a:pt x="1064" y="188"/>
                  </a:lnTo>
                  <a:lnTo>
                    <a:pt x="1062" y="190"/>
                  </a:lnTo>
                  <a:lnTo>
                    <a:pt x="1060" y="190"/>
                  </a:lnTo>
                  <a:lnTo>
                    <a:pt x="1058" y="190"/>
                  </a:lnTo>
                  <a:lnTo>
                    <a:pt x="1058" y="188"/>
                  </a:lnTo>
                  <a:lnTo>
                    <a:pt x="1058" y="190"/>
                  </a:lnTo>
                  <a:lnTo>
                    <a:pt x="1058" y="192"/>
                  </a:lnTo>
                  <a:lnTo>
                    <a:pt x="1056" y="192"/>
                  </a:lnTo>
                  <a:lnTo>
                    <a:pt x="1056" y="194"/>
                  </a:lnTo>
                  <a:lnTo>
                    <a:pt x="1054" y="194"/>
                  </a:lnTo>
                  <a:lnTo>
                    <a:pt x="1052" y="196"/>
                  </a:lnTo>
                  <a:lnTo>
                    <a:pt x="1050" y="194"/>
                  </a:lnTo>
                  <a:lnTo>
                    <a:pt x="1045" y="196"/>
                  </a:lnTo>
                  <a:lnTo>
                    <a:pt x="1045" y="198"/>
                  </a:lnTo>
                  <a:lnTo>
                    <a:pt x="1050" y="196"/>
                  </a:lnTo>
                  <a:lnTo>
                    <a:pt x="1052" y="196"/>
                  </a:lnTo>
                  <a:lnTo>
                    <a:pt x="1052" y="198"/>
                  </a:lnTo>
                  <a:lnTo>
                    <a:pt x="1048" y="201"/>
                  </a:lnTo>
                  <a:lnTo>
                    <a:pt x="1046" y="203"/>
                  </a:lnTo>
                  <a:lnTo>
                    <a:pt x="1045" y="205"/>
                  </a:lnTo>
                  <a:lnTo>
                    <a:pt x="1046" y="203"/>
                  </a:lnTo>
                  <a:lnTo>
                    <a:pt x="1048" y="203"/>
                  </a:lnTo>
                  <a:lnTo>
                    <a:pt x="1050" y="201"/>
                  </a:lnTo>
                  <a:lnTo>
                    <a:pt x="1052" y="200"/>
                  </a:lnTo>
                  <a:lnTo>
                    <a:pt x="1052" y="198"/>
                  </a:lnTo>
                  <a:lnTo>
                    <a:pt x="1054" y="198"/>
                  </a:lnTo>
                  <a:lnTo>
                    <a:pt x="1054" y="196"/>
                  </a:lnTo>
                  <a:lnTo>
                    <a:pt x="1056" y="196"/>
                  </a:lnTo>
                  <a:lnTo>
                    <a:pt x="1056" y="198"/>
                  </a:lnTo>
                  <a:lnTo>
                    <a:pt x="1056" y="200"/>
                  </a:lnTo>
                  <a:lnTo>
                    <a:pt x="1056" y="201"/>
                  </a:lnTo>
                  <a:lnTo>
                    <a:pt x="1054" y="201"/>
                  </a:lnTo>
                  <a:lnTo>
                    <a:pt x="1054" y="203"/>
                  </a:lnTo>
                  <a:lnTo>
                    <a:pt x="1050" y="203"/>
                  </a:lnTo>
                  <a:lnTo>
                    <a:pt x="1050" y="205"/>
                  </a:lnTo>
                  <a:lnTo>
                    <a:pt x="1048" y="205"/>
                  </a:lnTo>
                  <a:lnTo>
                    <a:pt x="1048" y="207"/>
                  </a:lnTo>
                  <a:lnTo>
                    <a:pt x="1050" y="205"/>
                  </a:lnTo>
                  <a:lnTo>
                    <a:pt x="1054" y="205"/>
                  </a:lnTo>
                  <a:lnTo>
                    <a:pt x="1054" y="207"/>
                  </a:lnTo>
                  <a:lnTo>
                    <a:pt x="1052" y="207"/>
                  </a:lnTo>
                  <a:lnTo>
                    <a:pt x="1054" y="209"/>
                  </a:lnTo>
                  <a:lnTo>
                    <a:pt x="1056" y="209"/>
                  </a:lnTo>
                  <a:lnTo>
                    <a:pt x="1056" y="211"/>
                  </a:lnTo>
                  <a:lnTo>
                    <a:pt x="1054" y="213"/>
                  </a:lnTo>
                  <a:lnTo>
                    <a:pt x="1054" y="215"/>
                  </a:lnTo>
                  <a:lnTo>
                    <a:pt x="1052" y="215"/>
                  </a:lnTo>
                  <a:lnTo>
                    <a:pt x="1052" y="217"/>
                  </a:lnTo>
                  <a:lnTo>
                    <a:pt x="1050" y="219"/>
                  </a:lnTo>
                  <a:lnTo>
                    <a:pt x="1050" y="221"/>
                  </a:lnTo>
                  <a:lnTo>
                    <a:pt x="1048" y="221"/>
                  </a:lnTo>
                  <a:lnTo>
                    <a:pt x="1050" y="221"/>
                  </a:lnTo>
                  <a:lnTo>
                    <a:pt x="1052" y="219"/>
                  </a:lnTo>
                  <a:lnTo>
                    <a:pt x="1052" y="217"/>
                  </a:lnTo>
                  <a:lnTo>
                    <a:pt x="1054" y="217"/>
                  </a:lnTo>
                  <a:lnTo>
                    <a:pt x="1054" y="215"/>
                  </a:lnTo>
                  <a:lnTo>
                    <a:pt x="1056" y="213"/>
                  </a:lnTo>
                  <a:lnTo>
                    <a:pt x="1056" y="211"/>
                  </a:lnTo>
                  <a:lnTo>
                    <a:pt x="1056" y="209"/>
                  </a:lnTo>
                  <a:lnTo>
                    <a:pt x="1056" y="207"/>
                  </a:lnTo>
                  <a:lnTo>
                    <a:pt x="1054" y="205"/>
                  </a:lnTo>
                  <a:lnTo>
                    <a:pt x="1056" y="203"/>
                  </a:lnTo>
                  <a:lnTo>
                    <a:pt x="1058" y="201"/>
                  </a:lnTo>
                  <a:lnTo>
                    <a:pt x="1058" y="198"/>
                  </a:lnTo>
                  <a:lnTo>
                    <a:pt x="1060" y="198"/>
                  </a:lnTo>
                  <a:lnTo>
                    <a:pt x="1062" y="196"/>
                  </a:lnTo>
                  <a:lnTo>
                    <a:pt x="1062" y="194"/>
                  </a:lnTo>
                  <a:lnTo>
                    <a:pt x="1064" y="194"/>
                  </a:lnTo>
                  <a:lnTo>
                    <a:pt x="1066" y="194"/>
                  </a:lnTo>
                  <a:lnTo>
                    <a:pt x="1066" y="196"/>
                  </a:lnTo>
                  <a:lnTo>
                    <a:pt x="1064" y="198"/>
                  </a:lnTo>
                  <a:lnTo>
                    <a:pt x="1064" y="200"/>
                  </a:lnTo>
                  <a:lnTo>
                    <a:pt x="1064" y="201"/>
                  </a:lnTo>
                  <a:lnTo>
                    <a:pt x="1064" y="203"/>
                  </a:lnTo>
                  <a:lnTo>
                    <a:pt x="1064" y="201"/>
                  </a:lnTo>
                  <a:lnTo>
                    <a:pt x="1064" y="200"/>
                  </a:lnTo>
                  <a:lnTo>
                    <a:pt x="1066" y="198"/>
                  </a:lnTo>
                  <a:lnTo>
                    <a:pt x="1066" y="196"/>
                  </a:lnTo>
                  <a:lnTo>
                    <a:pt x="1068" y="194"/>
                  </a:lnTo>
                  <a:lnTo>
                    <a:pt x="1068" y="192"/>
                  </a:lnTo>
                  <a:lnTo>
                    <a:pt x="1071" y="192"/>
                  </a:lnTo>
                  <a:lnTo>
                    <a:pt x="1071" y="194"/>
                  </a:lnTo>
                  <a:lnTo>
                    <a:pt x="1071" y="192"/>
                  </a:lnTo>
                  <a:lnTo>
                    <a:pt x="1073" y="192"/>
                  </a:lnTo>
                  <a:lnTo>
                    <a:pt x="1073" y="194"/>
                  </a:lnTo>
                  <a:lnTo>
                    <a:pt x="1073" y="196"/>
                  </a:lnTo>
                  <a:lnTo>
                    <a:pt x="1069" y="198"/>
                  </a:lnTo>
                  <a:lnTo>
                    <a:pt x="1069" y="200"/>
                  </a:lnTo>
                  <a:lnTo>
                    <a:pt x="1069" y="201"/>
                  </a:lnTo>
                  <a:lnTo>
                    <a:pt x="1068" y="201"/>
                  </a:lnTo>
                  <a:lnTo>
                    <a:pt x="1068" y="203"/>
                  </a:lnTo>
                  <a:lnTo>
                    <a:pt x="1068" y="205"/>
                  </a:lnTo>
                  <a:lnTo>
                    <a:pt x="1066" y="207"/>
                  </a:lnTo>
                  <a:lnTo>
                    <a:pt x="1068" y="207"/>
                  </a:lnTo>
                  <a:lnTo>
                    <a:pt x="1066" y="207"/>
                  </a:lnTo>
                  <a:lnTo>
                    <a:pt x="1064" y="209"/>
                  </a:lnTo>
                  <a:lnTo>
                    <a:pt x="1062" y="209"/>
                  </a:lnTo>
                  <a:lnTo>
                    <a:pt x="1062" y="211"/>
                  </a:lnTo>
                  <a:lnTo>
                    <a:pt x="1062" y="209"/>
                  </a:lnTo>
                  <a:lnTo>
                    <a:pt x="1064" y="209"/>
                  </a:lnTo>
                  <a:lnTo>
                    <a:pt x="1066" y="209"/>
                  </a:lnTo>
                  <a:lnTo>
                    <a:pt x="1066" y="211"/>
                  </a:lnTo>
                  <a:lnTo>
                    <a:pt x="1066" y="213"/>
                  </a:lnTo>
                  <a:lnTo>
                    <a:pt x="1066" y="215"/>
                  </a:lnTo>
                  <a:lnTo>
                    <a:pt x="1064" y="215"/>
                  </a:lnTo>
                  <a:lnTo>
                    <a:pt x="1066" y="215"/>
                  </a:lnTo>
                  <a:lnTo>
                    <a:pt x="1066" y="217"/>
                  </a:lnTo>
                  <a:lnTo>
                    <a:pt x="1064" y="219"/>
                  </a:lnTo>
                  <a:lnTo>
                    <a:pt x="1064" y="221"/>
                  </a:lnTo>
                  <a:lnTo>
                    <a:pt x="1068" y="215"/>
                  </a:lnTo>
                  <a:lnTo>
                    <a:pt x="1068" y="213"/>
                  </a:lnTo>
                  <a:lnTo>
                    <a:pt x="1068" y="209"/>
                  </a:lnTo>
                  <a:lnTo>
                    <a:pt x="1068" y="207"/>
                  </a:lnTo>
                  <a:lnTo>
                    <a:pt x="1068" y="205"/>
                  </a:lnTo>
                  <a:lnTo>
                    <a:pt x="1069" y="205"/>
                  </a:lnTo>
                  <a:lnTo>
                    <a:pt x="1069" y="203"/>
                  </a:lnTo>
                  <a:lnTo>
                    <a:pt x="1071" y="201"/>
                  </a:lnTo>
                  <a:lnTo>
                    <a:pt x="1073" y="201"/>
                  </a:lnTo>
                  <a:lnTo>
                    <a:pt x="1073" y="203"/>
                  </a:lnTo>
                  <a:lnTo>
                    <a:pt x="1073" y="205"/>
                  </a:lnTo>
                  <a:lnTo>
                    <a:pt x="1073" y="207"/>
                  </a:lnTo>
                  <a:lnTo>
                    <a:pt x="1071" y="209"/>
                  </a:lnTo>
                  <a:lnTo>
                    <a:pt x="1073" y="209"/>
                  </a:lnTo>
                  <a:lnTo>
                    <a:pt x="1073" y="211"/>
                  </a:lnTo>
                  <a:lnTo>
                    <a:pt x="1073" y="213"/>
                  </a:lnTo>
                  <a:lnTo>
                    <a:pt x="1073" y="211"/>
                  </a:lnTo>
                  <a:lnTo>
                    <a:pt x="1075" y="211"/>
                  </a:lnTo>
                  <a:lnTo>
                    <a:pt x="1075" y="209"/>
                  </a:lnTo>
                  <a:lnTo>
                    <a:pt x="1075" y="211"/>
                  </a:lnTo>
                  <a:lnTo>
                    <a:pt x="1077" y="211"/>
                  </a:lnTo>
                  <a:lnTo>
                    <a:pt x="1075" y="211"/>
                  </a:lnTo>
                  <a:lnTo>
                    <a:pt x="1075" y="213"/>
                  </a:lnTo>
                  <a:lnTo>
                    <a:pt x="1075" y="215"/>
                  </a:lnTo>
                  <a:lnTo>
                    <a:pt x="1073" y="215"/>
                  </a:lnTo>
                  <a:lnTo>
                    <a:pt x="1073" y="217"/>
                  </a:lnTo>
                  <a:lnTo>
                    <a:pt x="1071" y="217"/>
                  </a:lnTo>
                  <a:lnTo>
                    <a:pt x="1071" y="219"/>
                  </a:lnTo>
                  <a:lnTo>
                    <a:pt x="1071" y="221"/>
                  </a:lnTo>
                  <a:lnTo>
                    <a:pt x="1071" y="223"/>
                  </a:lnTo>
                  <a:lnTo>
                    <a:pt x="1071" y="224"/>
                  </a:lnTo>
                  <a:lnTo>
                    <a:pt x="1071" y="226"/>
                  </a:lnTo>
                  <a:lnTo>
                    <a:pt x="1069" y="226"/>
                  </a:lnTo>
                  <a:lnTo>
                    <a:pt x="1068" y="228"/>
                  </a:lnTo>
                  <a:lnTo>
                    <a:pt x="1069" y="228"/>
                  </a:lnTo>
                  <a:lnTo>
                    <a:pt x="1069" y="226"/>
                  </a:lnTo>
                  <a:lnTo>
                    <a:pt x="1071" y="226"/>
                  </a:lnTo>
                  <a:lnTo>
                    <a:pt x="1071" y="224"/>
                  </a:lnTo>
                  <a:lnTo>
                    <a:pt x="1071" y="223"/>
                  </a:lnTo>
                  <a:lnTo>
                    <a:pt x="1071" y="221"/>
                  </a:lnTo>
                  <a:lnTo>
                    <a:pt x="1073" y="221"/>
                  </a:lnTo>
                  <a:lnTo>
                    <a:pt x="1073" y="219"/>
                  </a:lnTo>
                  <a:lnTo>
                    <a:pt x="1073" y="217"/>
                  </a:lnTo>
                  <a:lnTo>
                    <a:pt x="1075" y="217"/>
                  </a:lnTo>
                  <a:lnTo>
                    <a:pt x="1075" y="215"/>
                  </a:lnTo>
                  <a:lnTo>
                    <a:pt x="1075" y="213"/>
                  </a:lnTo>
                  <a:lnTo>
                    <a:pt x="1077" y="213"/>
                  </a:lnTo>
                  <a:lnTo>
                    <a:pt x="1079" y="215"/>
                  </a:lnTo>
                  <a:lnTo>
                    <a:pt x="1079" y="217"/>
                  </a:lnTo>
                  <a:lnTo>
                    <a:pt x="1081" y="217"/>
                  </a:lnTo>
                  <a:lnTo>
                    <a:pt x="1079" y="219"/>
                  </a:lnTo>
                  <a:lnTo>
                    <a:pt x="1079" y="221"/>
                  </a:lnTo>
                  <a:lnTo>
                    <a:pt x="1079" y="223"/>
                  </a:lnTo>
                  <a:lnTo>
                    <a:pt x="1079" y="224"/>
                  </a:lnTo>
                  <a:lnTo>
                    <a:pt x="1077" y="226"/>
                  </a:lnTo>
                  <a:lnTo>
                    <a:pt x="1075" y="228"/>
                  </a:lnTo>
                  <a:lnTo>
                    <a:pt x="1075" y="230"/>
                  </a:lnTo>
                  <a:lnTo>
                    <a:pt x="1077" y="230"/>
                  </a:lnTo>
                  <a:lnTo>
                    <a:pt x="1077" y="232"/>
                  </a:lnTo>
                  <a:lnTo>
                    <a:pt x="1077" y="230"/>
                  </a:lnTo>
                  <a:lnTo>
                    <a:pt x="1077" y="228"/>
                  </a:lnTo>
                  <a:lnTo>
                    <a:pt x="1077" y="226"/>
                  </a:lnTo>
                  <a:lnTo>
                    <a:pt x="1079" y="226"/>
                  </a:lnTo>
                  <a:lnTo>
                    <a:pt x="1079" y="224"/>
                  </a:lnTo>
                  <a:lnTo>
                    <a:pt x="1079" y="223"/>
                  </a:lnTo>
                  <a:lnTo>
                    <a:pt x="1079" y="221"/>
                  </a:lnTo>
                  <a:lnTo>
                    <a:pt x="1079" y="219"/>
                  </a:lnTo>
                  <a:lnTo>
                    <a:pt x="1081" y="219"/>
                  </a:lnTo>
                  <a:lnTo>
                    <a:pt x="1083" y="219"/>
                  </a:lnTo>
                  <a:lnTo>
                    <a:pt x="1083" y="217"/>
                  </a:lnTo>
                  <a:lnTo>
                    <a:pt x="1083" y="215"/>
                  </a:lnTo>
                  <a:lnTo>
                    <a:pt x="1083" y="213"/>
                  </a:lnTo>
                  <a:lnTo>
                    <a:pt x="1083" y="211"/>
                  </a:lnTo>
                  <a:lnTo>
                    <a:pt x="1083" y="209"/>
                  </a:lnTo>
                  <a:lnTo>
                    <a:pt x="1085" y="209"/>
                  </a:lnTo>
                  <a:lnTo>
                    <a:pt x="1087" y="209"/>
                  </a:lnTo>
                  <a:lnTo>
                    <a:pt x="1087" y="207"/>
                  </a:lnTo>
                  <a:lnTo>
                    <a:pt x="1085" y="207"/>
                  </a:lnTo>
                  <a:lnTo>
                    <a:pt x="1085" y="205"/>
                  </a:lnTo>
                  <a:lnTo>
                    <a:pt x="1087" y="205"/>
                  </a:lnTo>
                  <a:lnTo>
                    <a:pt x="1089" y="203"/>
                  </a:lnTo>
                  <a:lnTo>
                    <a:pt x="1089" y="201"/>
                  </a:lnTo>
                  <a:lnTo>
                    <a:pt x="1089" y="200"/>
                  </a:lnTo>
                  <a:lnTo>
                    <a:pt x="1089" y="198"/>
                  </a:lnTo>
                  <a:lnTo>
                    <a:pt x="1091" y="198"/>
                  </a:lnTo>
                  <a:lnTo>
                    <a:pt x="1096" y="200"/>
                  </a:lnTo>
                  <a:lnTo>
                    <a:pt x="1100" y="201"/>
                  </a:lnTo>
                  <a:lnTo>
                    <a:pt x="1102" y="203"/>
                  </a:lnTo>
                  <a:lnTo>
                    <a:pt x="1106" y="205"/>
                  </a:lnTo>
                  <a:lnTo>
                    <a:pt x="1106" y="207"/>
                  </a:lnTo>
                  <a:lnTo>
                    <a:pt x="1108" y="207"/>
                  </a:lnTo>
                  <a:lnTo>
                    <a:pt x="1108" y="209"/>
                  </a:lnTo>
                  <a:lnTo>
                    <a:pt x="1110" y="211"/>
                  </a:lnTo>
                  <a:lnTo>
                    <a:pt x="1112" y="217"/>
                  </a:lnTo>
                  <a:lnTo>
                    <a:pt x="1112" y="219"/>
                  </a:lnTo>
                  <a:lnTo>
                    <a:pt x="1110" y="221"/>
                  </a:lnTo>
                  <a:lnTo>
                    <a:pt x="1110" y="223"/>
                  </a:lnTo>
                  <a:lnTo>
                    <a:pt x="1108" y="224"/>
                  </a:lnTo>
                  <a:lnTo>
                    <a:pt x="1108" y="226"/>
                  </a:lnTo>
                  <a:lnTo>
                    <a:pt x="1104" y="226"/>
                  </a:lnTo>
                  <a:lnTo>
                    <a:pt x="1100" y="224"/>
                  </a:lnTo>
                  <a:lnTo>
                    <a:pt x="1098" y="226"/>
                  </a:lnTo>
                  <a:lnTo>
                    <a:pt x="1096" y="226"/>
                  </a:lnTo>
                  <a:lnTo>
                    <a:pt x="1096" y="228"/>
                  </a:lnTo>
                  <a:lnTo>
                    <a:pt x="1096" y="230"/>
                  </a:lnTo>
                  <a:lnTo>
                    <a:pt x="1096" y="232"/>
                  </a:lnTo>
                  <a:lnTo>
                    <a:pt x="1094" y="232"/>
                  </a:lnTo>
                  <a:lnTo>
                    <a:pt x="1094" y="234"/>
                  </a:lnTo>
                  <a:lnTo>
                    <a:pt x="1093" y="234"/>
                  </a:lnTo>
                  <a:lnTo>
                    <a:pt x="1094" y="234"/>
                  </a:lnTo>
                  <a:lnTo>
                    <a:pt x="1093" y="236"/>
                  </a:lnTo>
                  <a:lnTo>
                    <a:pt x="1087" y="240"/>
                  </a:lnTo>
                  <a:lnTo>
                    <a:pt x="1091" y="238"/>
                  </a:lnTo>
                  <a:lnTo>
                    <a:pt x="1094" y="236"/>
                  </a:lnTo>
                  <a:lnTo>
                    <a:pt x="1094" y="238"/>
                  </a:lnTo>
                  <a:lnTo>
                    <a:pt x="1096" y="238"/>
                  </a:lnTo>
                  <a:lnTo>
                    <a:pt x="1096" y="240"/>
                  </a:lnTo>
                  <a:lnTo>
                    <a:pt x="1094" y="242"/>
                  </a:lnTo>
                  <a:lnTo>
                    <a:pt x="1093" y="242"/>
                  </a:lnTo>
                  <a:lnTo>
                    <a:pt x="1093" y="244"/>
                  </a:lnTo>
                  <a:lnTo>
                    <a:pt x="1094" y="244"/>
                  </a:lnTo>
                  <a:lnTo>
                    <a:pt x="1093" y="246"/>
                  </a:lnTo>
                  <a:lnTo>
                    <a:pt x="1091" y="248"/>
                  </a:lnTo>
                  <a:lnTo>
                    <a:pt x="1089" y="248"/>
                  </a:lnTo>
                  <a:lnTo>
                    <a:pt x="1089" y="249"/>
                  </a:lnTo>
                  <a:lnTo>
                    <a:pt x="1089" y="248"/>
                  </a:lnTo>
                  <a:lnTo>
                    <a:pt x="1091" y="248"/>
                  </a:lnTo>
                  <a:lnTo>
                    <a:pt x="1089" y="249"/>
                  </a:lnTo>
                  <a:lnTo>
                    <a:pt x="1091" y="249"/>
                  </a:lnTo>
                  <a:lnTo>
                    <a:pt x="1091" y="248"/>
                  </a:lnTo>
                  <a:lnTo>
                    <a:pt x="1093" y="248"/>
                  </a:lnTo>
                  <a:lnTo>
                    <a:pt x="1093" y="246"/>
                  </a:lnTo>
                  <a:lnTo>
                    <a:pt x="1094" y="246"/>
                  </a:lnTo>
                  <a:lnTo>
                    <a:pt x="1094" y="244"/>
                  </a:lnTo>
                  <a:lnTo>
                    <a:pt x="1094" y="242"/>
                  </a:lnTo>
                  <a:lnTo>
                    <a:pt x="1100" y="240"/>
                  </a:lnTo>
                  <a:lnTo>
                    <a:pt x="1102" y="240"/>
                  </a:lnTo>
                  <a:lnTo>
                    <a:pt x="1102" y="238"/>
                  </a:lnTo>
                  <a:lnTo>
                    <a:pt x="1106" y="236"/>
                  </a:lnTo>
                  <a:lnTo>
                    <a:pt x="1110" y="236"/>
                  </a:lnTo>
                  <a:lnTo>
                    <a:pt x="1112" y="238"/>
                  </a:lnTo>
                  <a:lnTo>
                    <a:pt x="1110" y="236"/>
                  </a:lnTo>
                  <a:lnTo>
                    <a:pt x="1110" y="234"/>
                  </a:lnTo>
                  <a:lnTo>
                    <a:pt x="1110" y="232"/>
                  </a:lnTo>
                  <a:lnTo>
                    <a:pt x="1112" y="232"/>
                  </a:lnTo>
                  <a:lnTo>
                    <a:pt x="1112" y="230"/>
                  </a:lnTo>
                  <a:lnTo>
                    <a:pt x="1112" y="228"/>
                  </a:lnTo>
                  <a:lnTo>
                    <a:pt x="1116" y="226"/>
                  </a:lnTo>
                  <a:lnTo>
                    <a:pt x="1117" y="224"/>
                  </a:lnTo>
                  <a:lnTo>
                    <a:pt x="1119" y="226"/>
                  </a:lnTo>
                  <a:lnTo>
                    <a:pt x="1121" y="226"/>
                  </a:lnTo>
                  <a:lnTo>
                    <a:pt x="1121" y="228"/>
                  </a:lnTo>
                  <a:lnTo>
                    <a:pt x="1121" y="230"/>
                  </a:lnTo>
                  <a:lnTo>
                    <a:pt x="1121" y="232"/>
                  </a:lnTo>
                  <a:lnTo>
                    <a:pt x="1121" y="234"/>
                  </a:lnTo>
                  <a:lnTo>
                    <a:pt x="1121" y="236"/>
                  </a:lnTo>
                  <a:lnTo>
                    <a:pt x="1119" y="238"/>
                  </a:lnTo>
                  <a:lnTo>
                    <a:pt x="1119" y="240"/>
                  </a:lnTo>
                  <a:lnTo>
                    <a:pt x="1119" y="242"/>
                  </a:lnTo>
                  <a:lnTo>
                    <a:pt x="1117" y="244"/>
                  </a:lnTo>
                  <a:lnTo>
                    <a:pt x="1114" y="246"/>
                  </a:lnTo>
                  <a:lnTo>
                    <a:pt x="1114" y="248"/>
                  </a:lnTo>
                  <a:lnTo>
                    <a:pt x="1112" y="248"/>
                  </a:lnTo>
                  <a:lnTo>
                    <a:pt x="1112" y="249"/>
                  </a:lnTo>
                  <a:lnTo>
                    <a:pt x="1112" y="251"/>
                  </a:lnTo>
                  <a:lnTo>
                    <a:pt x="1110" y="251"/>
                  </a:lnTo>
                  <a:lnTo>
                    <a:pt x="1106" y="249"/>
                  </a:lnTo>
                  <a:lnTo>
                    <a:pt x="1104" y="249"/>
                  </a:lnTo>
                  <a:lnTo>
                    <a:pt x="1106" y="251"/>
                  </a:lnTo>
                  <a:lnTo>
                    <a:pt x="1106" y="253"/>
                  </a:lnTo>
                  <a:lnTo>
                    <a:pt x="1104" y="253"/>
                  </a:lnTo>
                  <a:lnTo>
                    <a:pt x="1102" y="255"/>
                  </a:lnTo>
                  <a:lnTo>
                    <a:pt x="1102" y="257"/>
                  </a:lnTo>
                  <a:lnTo>
                    <a:pt x="1100" y="257"/>
                  </a:lnTo>
                  <a:lnTo>
                    <a:pt x="1098" y="259"/>
                  </a:lnTo>
                  <a:lnTo>
                    <a:pt x="1100" y="259"/>
                  </a:lnTo>
                  <a:lnTo>
                    <a:pt x="1102" y="257"/>
                  </a:lnTo>
                  <a:lnTo>
                    <a:pt x="1102" y="259"/>
                  </a:lnTo>
                  <a:lnTo>
                    <a:pt x="1102" y="261"/>
                  </a:lnTo>
                  <a:lnTo>
                    <a:pt x="1102" y="263"/>
                  </a:lnTo>
                  <a:lnTo>
                    <a:pt x="1100" y="265"/>
                  </a:lnTo>
                  <a:lnTo>
                    <a:pt x="1102" y="265"/>
                  </a:lnTo>
                  <a:lnTo>
                    <a:pt x="1102" y="263"/>
                  </a:lnTo>
                  <a:lnTo>
                    <a:pt x="1104" y="261"/>
                  </a:lnTo>
                  <a:lnTo>
                    <a:pt x="1104" y="259"/>
                  </a:lnTo>
                  <a:lnTo>
                    <a:pt x="1104" y="257"/>
                  </a:lnTo>
                  <a:lnTo>
                    <a:pt x="1104" y="255"/>
                  </a:lnTo>
                  <a:lnTo>
                    <a:pt x="1106" y="253"/>
                  </a:lnTo>
                  <a:lnTo>
                    <a:pt x="1106" y="251"/>
                  </a:lnTo>
                  <a:lnTo>
                    <a:pt x="1108" y="251"/>
                  </a:lnTo>
                  <a:lnTo>
                    <a:pt x="1110" y="251"/>
                  </a:lnTo>
                  <a:lnTo>
                    <a:pt x="1110" y="253"/>
                  </a:lnTo>
                  <a:lnTo>
                    <a:pt x="1112" y="253"/>
                  </a:lnTo>
                  <a:lnTo>
                    <a:pt x="1110" y="259"/>
                  </a:lnTo>
                  <a:lnTo>
                    <a:pt x="1110" y="261"/>
                  </a:lnTo>
                  <a:lnTo>
                    <a:pt x="1110" y="263"/>
                  </a:lnTo>
                  <a:lnTo>
                    <a:pt x="1110" y="265"/>
                  </a:lnTo>
                  <a:lnTo>
                    <a:pt x="1110" y="267"/>
                  </a:lnTo>
                  <a:lnTo>
                    <a:pt x="1110" y="269"/>
                  </a:lnTo>
                  <a:lnTo>
                    <a:pt x="1108" y="269"/>
                  </a:lnTo>
                  <a:lnTo>
                    <a:pt x="1108" y="271"/>
                  </a:lnTo>
                  <a:lnTo>
                    <a:pt x="1108" y="272"/>
                  </a:lnTo>
                  <a:lnTo>
                    <a:pt x="1106" y="274"/>
                  </a:lnTo>
                  <a:lnTo>
                    <a:pt x="1106" y="276"/>
                  </a:lnTo>
                  <a:lnTo>
                    <a:pt x="1106" y="274"/>
                  </a:lnTo>
                  <a:lnTo>
                    <a:pt x="1108" y="274"/>
                  </a:lnTo>
                  <a:lnTo>
                    <a:pt x="1110" y="272"/>
                  </a:lnTo>
                  <a:lnTo>
                    <a:pt x="1110" y="271"/>
                  </a:lnTo>
                  <a:lnTo>
                    <a:pt x="1110" y="269"/>
                  </a:lnTo>
                  <a:lnTo>
                    <a:pt x="1110" y="267"/>
                  </a:lnTo>
                  <a:lnTo>
                    <a:pt x="1112" y="267"/>
                  </a:lnTo>
                  <a:lnTo>
                    <a:pt x="1112" y="265"/>
                  </a:lnTo>
                  <a:lnTo>
                    <a:pt x="1112" y="263"/>
                  </a:lnTo>
                  <a:lnTo>
                    <a:pt x="1112" y="261"/>
                  </a:lnTo>
                  <a:lnTo>
                    <a:pt x="1112" y="259"/>
                  </a:lnTo>
                  <a:lnTo>
                    <a:pt x="1112" y="257"/>
                  </a:lnTo>
                  <a:lnTo>
                    <a:pt x="1114" y="255"/>
                  </a:lnTo>
                  <a:lnTo>
                    <a:pt x="1114" y="253"/>
                  </a:lnTo>
                  <a:lnTo>
                    <a:pt x="1116" y="253"/>
                  </a:lnTo>
                  <a:lnTo>
                    <a:pt x="1114" y="253"/>
                  </a:lnTo>
                  <a:lnTo>
                    <a:pt x="1114" y="251"/>
                  </a:lnTo>
                  <a:lnTo>
                    <a:pt x="1114" y="249"/>
                  </a:lnTo>
                  <a:lnTo>
                    <a:pt x="1116" y="248"/>
                  </a:lnTo>
                  <a:lnTo>
                    <a:pt x="1117" y="248"/>
                  </a:lnTo>
                  <a:lnTo>
                    <a:pt x="1119" y="246"/>
                  </a:lnTo>
                  <a:lnTo>
                    <a:pt x="1119" y="244"/>
                  </a:lnTo>
                  <a:lnTo>
                    <a:pt x="1121" y="244"/>
                  </a:lnTo>
                  <a:lnTo>
                    <a:pt x="1123" y="244"/>
                  </a:lnTo>
                  <a:lnTo>
                    <a:pt x="1123" y="242"/>
                  </a:lnTo>
                  <a:lnTo>
                    <a:pt x="1127" y="240"/>
                  </a:lnTo>
                  <a:lnTo>
                    <a:pt x="1131" y="236"/>
                  </a:lnTo>
                  <a:lnTo>
                    <a:pt x="1133" y="236"/>
                  </a:lnTo>
                  <a:lnTo>
                    <a:pt x="1135" y="238"/>
                  </a:lnTo>
                  <a:lnTo>
                    <a:pt x="1133" y="238"/>
                  </a:lnTo>
                  <a:lnTo>
                    <a:pt x="1133" y="240"/>
                  </a:lnTo>
                  <a:lnTo>
                    <a:pt x="1133" y="242"/>
                  </a:lnTo>
                  <a:lnTo>
                    <a:pt x="1131" y="244"/>
                  </a:lnTo>
                  <a:lnTo>
                    <a:pt x="1127" y="248"/>
                  </a:lnTo>
                  <a:lnTo>
                    <a:pt x="1125" y="248"/>
                  </a:lnTo>
                  <a:lnTo>
                    <a:pt x="1123" y="248"/>
                  </a:lnTo>
                  <a:lnTo>
                    <a:pt x="1123" y="249"/>
                  </a:lnTo>
                  <a:lnTo>
                    <a:pt x="1123" y="251"/>
                  </a:lnTo>
                  <a:lnTo>
                    <a:pt x="1123" y="253"/>
                  </a:lnTo>
                  <a:lnTo>
                    <a:pt x="1123" y="255"/>
                  </a:lnTo>
                  <a:lnTo>
                    <a:pt x="1125" y="255"/>
                  </a:lnTo>
                  <a:lnTo>
                    <a:pt x="1125" y="253"/>
                  </a:lnTo>
                  <a:lnTo>
                    <a:pt x="1125" y="251"/>
                  </a:lnTo>
                  <a:lnTo>
                    <a:pt x="1123" y="249"/>
                  </a:lnTo>
                  <a:lnTo>
                    <a:pt x="1125" y="249"/>
                  </a:lnTo>
                  <a:lnTo>
                    <a:pt x="1127" y="249"/>
                  </a:lnTo>
                  <a:lnTo>
                    <a:pt x="1129" y="249"/>
                  </a:lnTo>
                  <a:lnTo>
                    <a:pt x="1129" y="248"/>
                  </a:lnTo>
                  <a:lnTo>
                    <a:pt x="1129" y="249"/>
                  </a:lnTo>
                  <a:lnTo>
                    <a:pt x="1131" y="249"/>
                  </a:lnTo>
                  <a:lnTo>
                    <a:pt x="1131" y="248"/>
                  </a:lnTo>
                  <a:lnTo>
                    <a:pt x="1133" y="248"/>
                  </a:lnTo>
                  <a:lnTo>
                    <a:pt x="1133" y="246"/>
                  </a:lnTo>
                  <a:lnTo>
                    <a:pt x="1135" y="246"/>
                  </a:lnTo>
                  <a:lnTo>
                    <a:pt x="1133" y="246"/>
                  </a:lnTo>
                  <a:lnTo>
                    <a:pt x="1135" y="244"/>
                  </a:lnTo>
                  <a:lnTo>
                    <a:pt x="1135" y="246"/>
                  </a:lnTo>
                  <a:lnTo>
                    <a:pt x="1137" y="246"/>
                  </a:lnTo>
                  <a:lnTo>
                    <a:pt x="1137" y="244"/>
                  </a:lnTo>
                  <a:lnTo>
                    <a:pt x="1137" y="242"/>
                  </a:lnTo>
                  <a:lnTo>
                    <a:pt x="1139" y="240"/>
                  </a:lnTo>
                  <a:lnTo>
                    <a:pt x="1141" y="240"/>
                  </a:lnTo>
                  <a:lnTo>
                    <a:pt x="1141" y="242"/>
                  </a:lnTo>
                  <a:lnTo>
                    <a:pt x="1142" y="242"/>
                  </a:lnTo>
                  <a:lnTo>
                    <a:pt x="1144" y="244"/>
                  </a:lnTo>
                  <a:lnTo>
                    <a:pt x="1150" y="248"/>
                  </a:lnTo>
                  <a:lnTo>
                    <a:pt x="1156" y="251"/>
                  </a:lnTo>
                  <a:lnTo>
                    <a:pt x="1158" y="251"/>
                  </a:lnTo>
                  <a:lnTo>
                    <a:pt x="1158" y="253"/>
                  </a:lnTo>
                  <a:lnTo>
                    <a:pt x="1158" y="255"/>
                  </a:lnTo>
                  <a:lnTo>
                    <a:pt x="1156" y="255"/>
                  </a:lnTo>
                  <a:lnTo>
                    <a:pt x="1156" y="257"/>
                  </a:lnTo>
                  <a:lnTo>
                    <a:pt x="1156" y="259"/>
                  </a:lnTo>
                  <a:lnTo>
                    <a:pt x="1156" y="261"/>
                  </a:lnTo>
                  <a:lnTo>
                    <a:pt x="1154" y="261"/>
                  </a:lnTo>
                  <a:lnTo>
                    <a:pt x="1154" y="259"/>
                  </a:lnTo>
                  <a:lnTo>
                    <a:pt x="1152" y="259"/>
                  </a:lnTo>
                  <a:lnTo>
                    <a:pt x="1154" y="259"/>
                  </a:lnTo>
                  <a:lnTo>
                    <a:pt x="1154" y="257"/>
                  </a:lnTo>
                  <a:lnTo>
                    <a:pt x="1152" y="257"/>
                  </a:lnTo>
                  <a:lnTo>
                    <a:pt x="1152" y="259"/>
                  </a:lnTo>
                  <a:lnTo>
                    <a:pt x="1152" y="261"/>
                  </a:lnTo>
                  <a:lnTo>
                    <a:pt x="1152" y="263"/>
                  </a:lnTo>
                  <a:lnTo>
                    <a:pt x="1150" y="263"/>
                  </a:lnTo>
                  <a:lnTo>
                    <a:pt x="1148" y="263"/>
                  </a:lnTo>
                  <a:lnTo>
                    <a:pt x="1148" y="265"/>
                  </a:lnTo>
                  <a:lnTo>
                    <a:pt x="1146" y="265"/>
                  </a:lnTo>
                  <a:lnTo>
                    <a:pt x="1144" y="265"/>
                  </a:lnTo>
                  <a:lnTo>
                    <a:pt x="1142" y="265"/>
                  </a:lnTo>
                  <a:lnTo>
                    <a:pt x="1141" y="265"/>
                  </a:lnTo>
                  <a:lnTo>
                    <a:pt x="1141" y="267"/>
                  </a:lnTo>
                  <a:lnTo>
                    <a:pt x="1139" y="267"/>
                  </a:lnTo>
                  <a:lnTo>
                    <a:pt x="1139" y="269"/>
                  </a:lnTo>
                  <a:lnTo>
                    <a:pt x="1137" y="269"/>
                  </a:lnTo>
                  <a:lnTo>
                    <a:pt x="1135" y="271"/>
                  </a:lnTo>
                  <a:lnTo>
                    <a:pt x="1133" y="271"/>
                  </a:lnTo>
                  <a:lnTo>
                    <a:pt x="1133" y="272"/>
                  </a:lnTo>
                  <a:lnTo>
                    <a:pt x="1133" y="274"/>
                  </a:lnTo>
                  <a:lnTo>
                    <a:pt x="1131" y="274"/>
                  </a:lnTo>
                  <a:lnTo>
                    <a:pt x="1129" y="274"/>
                  </a:lnTo>
                  <a:lnTo>
                    <a:pt x="1129" y="276"/>
                  </a:lnTo>
                  <a:lnTo>
                    <a:pt x="1127" y="276"/>
                  </a:lnTo>
                  <a:lnTo>
                    <a:pt x="1127" y="278"/>
                  </a:lnTo>
                  <a:lnTo>
                    <a:pt x="1129" y="276"/>
                  </a:lnTo>
                  <a:lnTo>
                    <a:pt x="1129" y="274"/>
                  </a:lnTo>
                  <a:lnTo>
                    <a:pt x="1131" y="276"/>
                  </a:lnTo>
                  <a:lnTo>
                    <a:pt x="1133" y="276"/>
                  </a:lnTo>
                  <a:lnTo>
                    <a:pt x="1133" y="278"/>
                  </a:lnTo>
                  <a:lnTo>
                    <a:pt x="1131" y="278"/>
                  </a:lnTo>
                  <a:lnTo>
                    <a:pt x="1129" y="278"/>
                  </a:lnTo>
                  <a:lnTo>
                    <a:pt x="1129" y="280"/>
                  </a:lnTo>
                  <a:lnTo>
                    <a:pt x="1127" y="280"/>
                  </a:lnTo>
                  <a:lnTo>
                    <a:pt x="1127" y="282"/>
                  </a:lnTo>
                  <a:lnTo>
                    <a:pt x="1125" y="282"/>
                  </a:lnTo>
                  <a:lnTo>
                    <a:pt x="1125" y="284"/>
                  </a:lnTo>
                  <a:lnTo>
                    <a:pt x="1123" y="284"/>
                  </a:lnTo>
                  <a:lnTo>
                    <a:pt x="1123" y="286"/>
                  </a:lnTo>
                  <a:lnTo>
                    <a:pt x="1125" y="286"/>
                  </a:lnTo>
                  <a:lnTo>
                    <a:pt x="1129" y="280"/>
                  </a:lnTo>
                  <a:lnTo>
                    <a:pt x="1131" y="280"/>
                  </a:lnTo>
                  <a:lnTo>
                    <a:pt x="1133" y="280"/>
                  </a:lnTo>
                  <a:lnTo>
                    <a:pt x="1135" y="280"/>
                  </a:lnTo>
                  <a:lnTo>
                    <a:pt x="1135" y="278"/>
                  </a:lnTo>
                  <a:lnTo>
                    <a:pt x="1135" y="276"/>
                  </a:lnTo>
                  <a:lnTo>
                    <a:pt x="1133" y="276"/>
                  </a:lnTo>
                  <a:lnTo>
                    <a:pt x="1133" y="274"/>
                  </a:lnTo>
                  <a:lnTo>
                    <a:pt x="1135" y="274"/>
                  </a:lnTo>
                  <a:lnTo>
                    <a:pt x="1135" y="272"/>
                  </a:lnTo>
                  <a:lnTo>
                    <a:pt x="1142" y="269"/>
                  </a:lnTo>
                  <a:lnTo>
                    <a:pt x="1144" y="269"/>
                  </a:lnTo>
                  <a:lnTo>
                    <a:pt x="1144" y="271"/>
                  </a:lnTo>
                  <a:lnTo>
                    <a:pt x="1146" y="271"/>
                  </a:lnTo>
                  <a:lnTo>
                    <a:pt x="1146" y="269"/>
                  </a:lnTo>
                  <a:lnTo>
                    <a:pt x="1144" y="269"/>
                  </a:lnTo>
                  <a:lnTo>
                    <a:pt x="1146" y="269"/>
                  </a:lnTo>
                  <a:lnTo>
                    <a:pt x="1150" y="269"/>
                  </a:lnTo>
                  <a:lnTo>
                    <a:pt x="1152" y="269"/>
                  </a:lnTo>
                  <a:lnTo>
                    <a:pt x="1152" y="271"/>
                  </a:lnTo>
                  <a:lnTo>
                    <a:pt x="1150" y="272"/>
                  </a:lnTo>
                  <a:lnTo>
                    <a:pt x="1150" y="274"/>
                  </a:lnTo>
                  <a:lnTo>
                    <a:pt x="1150" y="276"/>
                  </a:lnTo>
                  <a:lnTo>
                    <a:pt x="1148" y="278"/>
                  </a:lnTo>
                  <a:lnTo>
                    <a:pt x="1144" y="278"/>
                  </a:lnTo>
                  <a:lnTo>
                    <a:pt x="1144" y="280"/>
                  </a:lnTo>
                  <a:lnTo>
                    <a:pt x="1142" y="280"/>
                  </a:lnTo>
                  <a:lnTo>
                    <a:pt x="1142" y="282"/>
                  </a:lnTo>
                  <a:lnTo>
                    <a:pt x="1141" y="284"/>
                  </a:lnTo>
                  <a:lnTo>
                    <a:pt x="1141" y="286"/>
                  </a:lnTo>
                  <a:lnTo>
                    <a:pt x="1139" y="286"/>
                  </a:lnTo>
                  <a:lnTo>
                    <a:pt x="1135" y="286"/>
                  </a:lnTo>
                  <a:lnTo>
                    <a:pt x="1133" y="286"/>
                  </a:lnTo>
                  <a:lnTo>
                    <a:pt x="1133" y="288"/>
                  </a:lnTo>
                  <a:lnTo>
                    <a:pt x="1133" y="290"/>
                  </a:lnTo>
                  <a:lnTo>
                    <a:pt x="1131" y="292"/>
                  </a:lnTo>
                  <a:lnTo>
                    <a:pt x="1131" y="294"/>
                  </a:lnTo>
                  <a:lnTo>
                    <a:pt x="1131" y="295"/>
                  </a:lnTo>
                  <a:lnTo>
                    <a:pt x="1131" y="294"/>
                  </a:lnTo>
                  <a:lnTo>
                    <a:pt x="1133" y="294"/>
                  </a:lnTo>
                  <a:lnTo>
                    <a:pt x="1133" y="292"/>
                  </a:lnTo>
                  <a:lnTo>
                    <a:pt x="1133" y="290"/>
                  </a:lnTo>
                  <a:lnTo>
                    <a:pt x="1133" y="288"/>
                  </a:lnTo>
                  <a:lnTo>
                    <a:pt x="1135" y="288"/>
                  </a:lnTo>
                  <a:lnTo>
                    <a:pt x="1137" y="288"/>
                  </a:lnTo>
                  <a:lnTo>
                    <a:pt x="1139" y="288"/>
                  </a:lnTo>
                  <a:lnTo>
                    <a:pt x="1141" y="288"/>
                  </a:lnTo>
                  <a:lnTo>
                    <a:pt x="1142" y="284"/>
                  </a:lnTo>
                  <a:lnTo>
                    <a:pt x="1144" y="282"/>
                  </a:lnTo>
                  <a:lnTo>
                    <a:pt x="1146" y="282"/>
                  </a:lnTo>
                  <a:lnTo>
                    <a:pt x="1146" y="280"/>
                  </a:lnTo>
                  <a:lnTo>
                    <a:pt x="1148" y="280"/>
                  </a:lnTo>
                  <a:lnTo>
                    <a:pt x="1150" y="280"/>
                  </a:lnTo>
                  <a:lnTo>
                    <a:pt x="1150" y="282"/>
                  </a:lnTo>
                  <a:lnTo>
                    <a:pt x="1152" y="282"/>
                  </a:lnTo>
                  <a:lnTo>
                    <a:pt x="1152" y="280"/>
                  </a:lnTo>
                  <a:lnTo>
                    <a:pt x="1152" y="278"/>
                  </a:lnTo>
                  <a:lnTo>
                    <a:pt x="1154" y="278"/>
                  </a:lnTo>
                  <a:lnTo>
                    <a:pt x="1154" y="276"/>
                  </a:lnTo>
                  <a:lnTo>
                    <a:pt x="1156" y="276"/>
                  </a:lnTo>
                  <a:lnTo>
                    <a:pt x="1156" y="274"/>
                  </a:lnTo>
                  <a:lnTo>
                    <a:pt x="1158" y="274"/>
                  </a:lnTo>
                  <a:lnTo>
                    <a:pt x="1160" y="272"/>
                  </a:lnTo>
                  <a:lnTo>
                    <a:pt x="1158" y="272"/>
                  </a:lnTo>
                  <a:lnTo>
                    <a:pt x="1158" y="271"/>
                  </a:lnTo>
                  <a:lnTo>
                    <a:pt x="1156" y="271"/>
                  </a:lnTo>
                  <a:lnTo>
                    <a:pt x="1156" y="269"/>
                  </a:lnTo>
                  <a:lnTo>
                    <a:pt x="1158" y="269"/>
                  </a:lnTo>
                  <a:lnTo>
                    <a:pt x="1158" y="267"/>
                  </a:lnTo>
                  <a:lnTo>
                    <a:pt x="1160" y="265"/>
                  </a:lnTo>
                  <a:lnTo>
                    <a:pt x="1160" y="263"/>
                  </a:lnTo>
                  <a:lnTo>
                    <a:pt x="1162" y="263"/>
                  </a:lnTo>
                  <a:lnTo>
                    <a:pt x="1162" y="265"/>
                  </a:lnTo>
                  <a:lnTo>
                    <a:pt x="1164" y="265"/>
                  </a:lnTo>
                  <a:lnTo>
                    <a:pt x="1165" y="267"/>
                  </a:lnTo>
                  <a:lnTo>
                    <a:pt x="1169" y="271"/>
                  </a:lnTo>
                  <a:lnTo>
                    <a:pt x="1171" y="272"/>
                  </a:lnTo>
                  <a:lnTo>
                    <a:pt x="1171" y="274"/>
                  </a:lnTo>
                  <a:lnTo>
                    <a:pt x="1171" y="276"/>
                  </a:lnTo>
                  <a:lnTo>
                    <a:pt x="1173" y="276"/>
                  </a:lnTo>
                  <a:lnTo>
                    <a:pt x="1173" y="278"/>
                  </a:lnTo>
                  <a:lnTo>
                    <a:pt x="1175" y="280"/>
                  </a:lnTo>
                  <a:lnTo>
                    <a:pt x="1175" y="282"/>
                  </a:lnTo>
                  <a:lnTo>
                    <a:pt x="1175" y="284"/>
                  </a:lnTo>
                  <a:lnTo>
                    <a:pt x="1175" y="286"/>
                  </a:lnTo>
                  <a:lnTo>
                    <a:pt x="1175" y="288"/>
                  </a:lnTo>
                  <a:lnTo>
                    <a:pt x="1175" y="290"/>
                  </a:lnTo>
                  <a:lnTo>
                    <a:pt x="1177" y="290"/>
                  </a:lnTo>
                  <a:lnTo>
                    <a:pt x="1177" y="292"/>
                  </a:lnTo>
                  <a:lnTo>
                    <a:pt x="1173" y="292"/>
                  </a:lnTo>
                  <a:lnTo>
                    <a:pt x="1169" y="290"/>
                  </a:lnTo>
                  <a:lnTo>
                    <a:pt x="1167" y="290"/>
                  </a:lnTo>
                  <a:lnTo>
                    <a:pt x="1167" y="288"/>
                  </a:lnTo>
                  <a:lnTo>
                    <a:pt x="1165" y="288"/>
                  </a:lnTo>
                  <a:lnTo>
                    <a:pt x="1162" y="288"/>
                  </a:lnTo>
                  <a:lnTo>
                    <a:pt x="1162" y="290"/>
                  </a:lnTo>
                  <a:lnTo>
                    <a:pt x="1160" y="290"/>
                  </a:lnTo>
                  <a:lnTo>
                    <a:pt x="1160" y="292"/>
                  </a:lnTo>
                  <a:lnTo>
                    <a:pt x="1158" y="292"/>
                  </a:lnTo>
                  <a:lnTo>
                    <a:pt x="1158" y="294"/>
                  </a:lnTo>
                  <a:lnTo>
                    <a:pt x="1158" y="295"/>
                  </a:lnTo>
                  <a:lnTo>
                    <a:pt x="1156" y="295"/>
                  </a:lnTo>
                  <a:lnTo>
                    <a:pt x="1154" y="295"/>
                  </a:lnTo>
                  <a:lnTo>
                    <a:pt x="1152" y="294"/>
                  </a:lnTo>
                  <a:lnTo>
                    <a:pt x="1150" y="295"/>
                  </a:lnTo>
                  <a:lnTo>
                    <a:pt x="1150" y="294"/>
                  </a:lnTo>
                  <a:lnTo>
                    <a:pt x="1150" y="295"/>
                  </a:lnTo>
                  <a:lnTo>
                    <a:pt x="1146" y="297"/>
                  </a:lnTo>
                  <a:lnTo>
                    <a:pt x="1144" y="297"/>
                  </a:lnTo>
                  <a:lnTo>
                    <a:pt x="1142" y="299"/>
                  </a:lnTo>
                  <a:lnTo>
                    <a:pt x="1135" y="297"/>
                  </a:lnTo>
                  <a:lnTo>
                    <a:pt x="1133" y="297"/>
                  </a:lnTo>
                  <a:lnTo>
                    <a:pt x="1131" y="299"/>
                  </a:lnTo>
                  <a:lnTo>
                    <a:pt x="1133" y="301"/>
                  </a:lnTo>
                  <a:lnTo>
                    <a:pt x="1133" y="299"/>
                  </a:lnTo>
                  <a:lnTo>
                    <a:pt x="1135" y="299"/>
                  </a:lnTo>
                  <a:lnTo>
                    <a:pt x="1137" y="299"/>
                  </a:lnTo>
                  <a:lnTo>
                    <a:pt x="1142" y="301"/>
                  </a:lnTo>
                  <a:lnTo>
                    <a:pt x="1144" y="299"/>
                  </a:lnTo>
                  <a:lnTo>
                    <a:pt x="1146" y="299"/>
                  </a:lnTo>
                  <a:lnTo>
                    <a:pt x="1146" y="297"/>
                  </a:lnTo>
                  <a:lnTo>
                    <a:pt x="1150" y="297"/>
                  </a:lnTo>
                  <a:lnTo>
                    <a:pt x="1152" y="297"/>
                  </a:lnTo>
                  <a:lnTo>
                    <a:pt x="1156" y="297"/>
                  </a:lnTo>
                  <a:lnTo>
                    <a:pt x="1156" y="299"/>
                  </a:lnTo>
                  <a:lnTo>
                    <a:pt x="1162" y="303"/>
                  </a:lnTo>
                  <a:lnTo>
                    <a:pt x="1164" y="303"/>
                  </a:lnTo>
                  <a:lnTo>
                    <a:pt x="1165" y="301"/>
                  </a:lnTo>
                  <a:lnTo>
                    <a:pt x="1169" y="301"/>
                  </a:lnTo>
                  <a:lnTo>
                    <a:pt x="1169" y="303"/>
                  </a:lnTo>
                  <a:lnTo>
                    <a:pt x="1175" y="303"/>
                  </a:lnTo>
                  <a:lnTo>
                    <a:pt x="1181" y="309"/>
                  </a:lnTo>
                  <a:lnTo>
                    <a:pt x="1183" y="311"/>
                  </a:lnTo>
                  <a:lnTo>
                    <a:pt x="1183" y="313"/>
                  </a:lnTo>
                  <a:lnTo>
                    <a:pt x="1183" y="315"/>
                  </a:lnTo>
                  <a:lnTo>
                    <a:pt x="1183" y="317"/>
                  </a:lnTo>
                  <a:lnTo>
                    <a:pt x="1181" y="319"/>
                  </a:lnTo>
                  <a:lnTo>
                    <a:pt x="1179" y="317"/>
                  </a:lnTo>
                  <a:lnTo>
                    <a:pt x="1175" y="315"/>
                  </a:lnTo>
                  <a:lnTo>
                    <a:pt x="1175" y="317"/>
                  </a:lnTo>
                  <a:lnTo>
                    <a:pt x="1173" y="317"/>
                  </a:lnTo>
                  <a:lnTo>
                    <a:pt x="1173" y="315"/>
                  </a:lnTo>
                  <a:lnTo>
                    <a:pt x="1171" y="315"/>
                  </a:lnTo>
                  <a:lnTo>
                    <a:pt x="1171" y="317"/>
                  </a:lnTo>
                  <a:lnTo>
                    <a:pt x="1169" y="317"/>
                  </a:lnTo>
                  <a:lnTo>
                    <a:pt x="1167" y="317"/>
                  </a:lnTo>
                  <a:lnTo>
                    <a:pt x="1164" y="313"/>
                  </a:lnTo>
                  <a:lnTo>
                    <a:pt x="1162" y="313"/>
                  </a:lnTo>
                  <a:lnTo>
                    <a:pt x="1162" y="311"/>
                  </a:lnTo>
                  <a:lnTo>
                    <a:pt x="1160" y="309"/>
                  </a:lnTo>
                  <a:lnTo>
                    <a:pt x="1158" y="309"/>
                  </a:lnTo>
                  <a:lnTo>
                    <a:pt x="1156" y="311"/>
                  </a:lnTo>
                  <a:lnTo>
                    <a:pt x="1152" y="309"/>
                  </a:lnTo>
                  <a:lnTo>
                    <a:pt x="1146" y="307"/>
                  </a:lnTo>
                  <a:lnTo>
                    <a:pt x="1142" y="311"/>
                  </a:lnTo>
                  <a:lnTo>
                    <a:pt x="1144" y="311"/>
                  </a:lnTo>
                  <a:lnTo>
                    <a:pt x="1146" y="309"/>
                  </a:lnTo>
                  <a:lnTo>
                    <a:pt x="1150" y="309"/>
                  </a:lnTo>
                  <a:lnTo>
                    <a:pt x="1150" y="311"/>
                  </a:lnTo>
                  <a:lnTo>
                    <a:pt x="1156" y="311"/>
                  </a:lnTo>
                  <a:lnTo>
                    <a:pt x="1158" y="311"/>
                  </a:lnTo>
                  <a:lnTo>
                    <a:pt x="1160" y="311"/>
                  </a:lnTo>
                  <a:lnTo>
                    <a:pt x="1160" y="313"/>
                  </a:lnTo>
                  <a:lnTo>
                    <a:pt x="1162" y="313"/>
                  </a:lnTo>
                  <a:lnTo>
                    <a:pt x="1162" y="315"/>
                  </a:lnTo>
                  <a:lnTo>
                    <a:pt x="1160" y="315"/>
                  </a:lnTo>
                  <a:lnTo>
                    <a:pt x="1158" y="315"/>
                  </a:lnTo>
                  <a:lnTo>
                    <a:pt x="1152" y="313"/>
                  </a:lnTo>
                  <a:lnTo>
                    <a:pt x="1150" y="315"/>
                  </a:lnTo>
                  <a:lnTo>
                    <a:pt x="1146" y="313"/>
                  </a:lnTo>
                  <a:lnTo>
                    <a:pt x="1146" y="315"/>
                  </a:lnTo>
                  <a:lnTo>
                    <a:pt x="1148" y="315"/>
                  </a:lnTo>
                  <a:lnTo>
                    <a:pt x="1150" y="315"/>
                  </a:lnTo>
                  <a:lnTo>
                    <a:pt x="1152" y="315"/>
                  </a:lnTo>
                  <a:lnTo>
                    <a:pt x="1154" y="315"/>
                  </a:lnTo>
                  <a:lnTo>
                    <a:pt x="1152" y="317"/>
                  </a:lnTo>
                  <a:lnTo>
                    <a:pt x="1150" y="317"/>
                  </a:lnTo>
                  <a:lnTo>
                    <a:pt x="1148" y="319"/>
                  </a:lnTo>
                  <a:lnTo>
                    <a:pt x="1146" y="319"/>
                  </a:lnTo>
                  <a:lnTo>
                    <a:pt x="1144" y="319"/>
                  </a:lnTo>
                  <a:lnTo>
                    <a:pt x="1144" y="320"/>
                  </a:lnTo>
                  <a:lnTo>
                    <a:pt x="1146" y="320"/>
                  </a:lnTo>
                  <a:lnTo>
                    <a:pt x="1146" y="319"/>
                  </a:lnTo>
                  <a:lnTo>
                    <a:pt x="1148" y="319"/>
                  </a:lnTo>
                  <a:lnTo>
                    <a:pt x="1148" y="320"/>
                  </a:lnTo>
                  <a:lnTo>
                    <a:pt x="1146" y="322"/>
                  </a:lnTo>
                  <a:lnTo>
                    <a:pt x="1146" y="324"/>
                  </a:lnTo>
                  <a:lnTo>
                    <a:pt x="1148" y="324"/>
                  </a:lnTo>
                  <a:lnTo>
                    <a:pt x="1148" y="322"/>
                  </a:lnTo>
                  <a:lnTo>
                    <a:pt x="1148" y="320"/>
                  </a:lnTo>
                  <a:lnTo>
                    <a:pt x="1150" y="319"/>
                  </a:lnTo>
                  <a:lnTo>
                    <a:pt x="1152" y="319"/>
                  </a:lnTo>
                  <a:lnTo>
                    <a:pt x="1152" y="317"/>
                  </a:lnTo>
                  <a:lnTo>
                    <a:pt x="1154" y="317"/>
                  </a:lnTo>
                  <a:lnTo>
                    <a:pt x="1156" y="315"/>
                  </a:lnTo>
                  <a:lnTo>
                    <a:pt x="1160" y="317"/>
                  </a:lnTo>
                  <a:lnTo>
                    <a:pt x="1160" y="319"/>
                  </a:lnTo>
                  <a:lnTo>
                    <a:pt x="1165" y="322"/>
                  </a:lnTo>
                  <a:lnTo>
                    <a:pt x="1167" y="322"/>
                  </a:lnTo>
                  <a:lnTo>
                    <a:pt x="1165" y="322"/>
                  </a:lnTo>
                  <a:lnTo>
                    <a:pt x="1164" y="324"/>
                  </a:lnTo>
                  <a:lnTo>
                    <a:pt x="1162" y="324"/>
                  </a:lnTo>
                  <a:lnTo>
                    <a:pt x="1164" y="324"/>
                  </a:lnTo>
                  <a:lnTo>
                    <a:pt x="1162" y="324"/>
                  </a:lnTo>
                  <a:lnTo>
                    <a:pt x="1158" y="324"/>
                  </a:lnTo>
                  <a:lnTo>
                    <a:pt x="1156" y="322"/>
                  </a:lnTo>
                  <a:lnTo>
                    <a:pt x="1156" y="324"/>
                  </a:lnTo>
                  <a:lnTo>
                    <a:pt x="1154" y="324"/>
                  </a:lnTo>
                  <a:lnTo>
                    <a:pt x="1158" y="324"/>
                  </a:lnTo>
                  <a:lnTo>
                    <a:pt x="1160" y="326"/>
                  </a:lnTo>
                  <a:lnTo>
                    <a:pt x="1162" y="326"/>
                  </a:lnTo>
                  <a:lnTo>
                    <a:pt x="1162" y="328"/>
                  </a:lnTo>
                  <a:lnTo>
                    <a:pt x="1164" y="330"/>
                  </a:lnTo>
                  <a:lnTo>
                    <a:pt x="1162" y="330"/>
                  </a:lnTo>
                  <a:lnTo>
                    <a:pt x="1160" y="330"/>
                  </a:lnTo>
                  <a:lnTo>
                    <a:pt x="1160" y="328"/>
                  </a:lnTo>
                  <a:lnTo>
                    <a:pt x="1154" y="328"/>
                  </a:lnTo>
                  <a:lnTo>
                    <a:pt x="1156" y="328"/>
                  </a:lnTo>
                  <a:lnTo>
                    <a:pt x="1158" y="330"/>
                  </a:lnTo>
                  <a:lnTo>
                    <a:pt x="1160" y="330"/>
                  </a:lnTo>
                  <a:lnTo>
                    <a:pt x="1164" y="332"/>
                  </a:lnTo>
                  <a:lnTo>
                    <a:pt x="1165" y="332"/>
                  </a:lnTo>
                  <a:lnTo>
                    <a:pt x="1165" y="334"/>
                  </a:lnTo>
                  <a:lnTo>
                    <a:pt x="1164" y="334"/>
                  </a:lnTo>
                  <a:lnTo>
                    <a:pt x="1158" y="332"/>
                  </a:lnTo>
                  <a:lnTo>
                    <a:pt x="1156" y="330"/>
                  </a:lnTo>
                  <a:lnTo>
                    <a:pt x="1154" y="330"/>
                  </a:lnTo>
                  <a:lnTo>
                    <a:pt x="1152" y="330"/>
                  </a:lnTo>
                  <a:lnTo>
                    <a:pt x="1154" y="332"/>
                  </a:lnTo>
                  <a:lnTo>
                    <a:pt x="1152" y="332"/>
                  </a:lnTo>
                  <a:lnTo>
                    <a:pt x="1152" y="334"/>
                  </a:lnTo>
                  <a:lnTo>
                    <a:pt x="1152" y="332"/>
                  </a:lnTo>
                  <a:lnTo>
                    <a:pt x="1150" y="332"/>
                  </a:lnTo>
                  <a:lnTo>
                    <a:pt x="1148" y="332"/>
                  </a:lnTo>
                  <a:lnTo>
                    <a:pt x="1146" y="332"/>
                  </a:lnTo>
                  <a:lnTo>
                    <a:pt x="1146" y="330"/>
                  </a:lnTo>
                  <a:lnTo>
                    <a:pt x="1144" y="330"/>
                  </a:lnTo>
                  <a:lnTo>
                    <a:pt x="1142" y="328"/>
                  </a:lnTo>
                  <a:lnTo>
                    <a:pt x="1141" y="328"/>
                  </a:lnTo>
                  <a:lnTo>
                    <a:pt x="1141" y="330"/>
                  </a:lnTo>
                  <a:lnTo>
                    <a:pt x="1142" y="330"/>
                  </a:lnTo>
                  <a:lnTo>
                    <a:pt x="1144" y="332"/>
                  </a:lnTo>
                  <a:lnTo>
                    <a:pt x="1141" y="330"/>
                  </a:lnTo>
                  <a:lnTo>
                    <a:pt x="1141" y="332"/>
                  </a:lnTo>
                  <a:lnTo>
                    <a:pt x="1146" y="332"/>
                  </a:lnTo>
                  <a:lnTo>
                    <a:pt x="1146" y="334"/>
                  </a:lnTo>
                  <a:lnTo>
                    <a:pt x="1146" y="336"/>
                  </a:lnTo>
                  <a:lnTo>
                    <a:pt x="1148" y="334"/>
                  </a:lnTo>
                  <a:lnTo>
                    <a:pt x="1150" y="334"/>
                  </a:lnTo>
                  <a:lnTo>
                    <a:pt x="1152" y="336"/>
                  </a:lnTo>
                  <a:lnTo>
                    <a:pt x="1154" y="334"/>
                  </a:lnTo>
                  <a:lnTo>
                    <a:pt x="1154" y="336"/>
                  </a:lnTo>
                  <a:lnTo>
                    <a:pt x="1156" y="336"/>
                  </a:lnTo>
                  <a:lnTo>
                    <a:pt x="1160" y="336"/>
                  </a:lnTo>
                  <a:lnTo>
                    <a:pt x="1160" y="338"/>
                  </a:lnTo>
                  <a:lnTo>
                    <a:pt x="1162" y="338"/>
                  </a:lnTo>
                  <a:lnTo>
                    <a:pt x="1160" y="338"/>
                  </a:lnTo>
                  <a:lnTo>
                    <a:pt x="1162" y="338"/>
                  </a:lnTo>
                  <a:lnTo>
                    <a:pt x="1162" y="340"/>
                  </a:lnTo>
                  <a:lnTo>
                    <a:pt x="1160" y="340"/>
                  </a:lnTo>
                  <a:lnTo>
                    <a:pt x="1158" y="338"/>
                  </a:lnTo>
                  <a:lnTo>
                    <a:pt x="1158" y="340"/>
                  </a:lnTo>
                  <a:lnTo>
                    <a:pt x="1156" y="340"/>
                  </a:lnTo>
                  <a:lnTo>
                    <a:pt x="1152" y="338"/>
                  </a:lnTo>
                  <a:lnTo>
                    <a:pt x="1150" y="340"/>
                  </a:lnTo>
                  <a:lnTo>
                    <a:pt x="1148" y="342"/>
                  </a:lnTo>
                  <a:lnTo>
                    <a:pt x="1150" y="342"/>
                  </a:lnTo>
                  <a:lnTo>
                    <a:pt x="1150" y="340"/>
                  </a:lnTo>
                  <a:lnTo>
                    <a:pt x="1152" y="340"/>
                  </a:lnTo>
                  <a:lnTo>
                    <a:pt x="1154" y="340"/>
                  </a:lnTo>
                  <a:lnTo>
                    <a:pt x="1154" y="342"/>
                  </a:lnTo>
                  <a:lnTo>
                    <a:pt x="1150" y="342"/>
                  </a:lnTo>
                  <a:lnTo>
                    <a:pt x="1156" y="343"/>
                  </a:lnTo>
                  <a:lnTo>
                    <a:pt x="1156" y="342"/>
                  </a:lnTo>
                  <a:lnTo>
                    <a:pt x="1158" y="342"/>
                  </a:lnTo>
                  <a:lnTo>
                    <a:pt x="1160" y="342"/>
                  </a:lnTo>
                  <a:lnTo>
                    <a:pt x="1160" y="343"/>
                  </a:lnTo>
                  <a:lnTo>
                    <a:pt x="1162" y="343"/>
                  </a:lnTo>
                  <a:lnTo>
                    <a:pt x="1164" y="343"/>
                  </a:lnTo>
                  <a:lnTo>
                    <a:pt x="1164" y="345"/>
                  </a:lnTo>
                  <a:lnTo>
                    <a:pt x="1164" y="347"/>
                  </a:lnTo>
                  <a:lnTo>
                    <a:pt x="1164" y="349"/>
                  </a:lnTo>
                  <a:lnTo>
                    <a:pt x="1164" y="347"/>
                  </a:lnTo>
                  <a:lnTo>
                    <a:pt x="1164" y="345"/>
                  </a:lnTo>
                  <a:lnTo>
                    <a:pt x="1164" y="343"/>
                  </a:lnTo>
                  <a:lnTo>
                    <a:pt x="1165" y="343"/>
                  </a:lnTo>
                  <a:lnTo>
                    <a:pt x="1167" y="343"/>
                  </a:lnTo>
                  <a:lnTo>
                    <a:pt x="1169" y="343"/>
                  </a:lnTo>
                  <a:lnTo>
                    <a:pt x="1171" y="343"/>
                  </a:lnTo>
                  <a:lnTo>
                    <a:pt x="1169" y="345"/>
                  </a:lnTo>
                  <a:lnTo>
                    <a:pt x="1167" y="345"/>
                  </a:lnTo>
                  <a:lnTo>
                    <a:pt x="1169" y="347"/>
                  </a:lnTo>
                  <a:lnTo>
                    <a:pt x="1169" y="349"/>
                  </a:lnTo>
                  <a:lnTo>
                    <a:pt x="1167" y="349"/>
                  </a:lnTo>
                  <a:lnTo>
                    <a:pt x="1167" y="351"/>
                  </a:lnTo>
                  <a:lnTo>
                    <a:pt x="1169" y="351"/>
                  </a:lnTo>
                  <a:lnTo>
                    <a:pt x="1169" y="349"/>
                  </a:lnTo>
                  <a:lnTo>
                    <a:pt x="1169" y="347"/>
                  </a:lnTo>
                  <a:lnTo>
                    <a:pt x="1169" y="345"/>
                  </a:lnTo>
                  <a:lnTo>
                    <a:pt x="1171" y="345"/>
                  </a:lnTo>
                  <a:lnTo>
                    <a:pt x="1171" y="347"/>
                  </a:lnTo>
                  <a:lnTo>
                    <a:pt x="1171" y="345"/>
                  </a:lnTo>
                  <a:lnTo>
                    <a:pt x="1173" y="345"/>
                  </a:lnTo>
                  <a:lnTo>
                    <a:pt x="1173" y="347"/>
                  </a:lnTo>
                  <a:lnTo>
                    <a:pt x="1175" y="345"/>
                  </a:lnTo>
                  <a:lnTo>
                    <a:pt x="1175" y="347"/>
                  </a:lnTo>
                  <a:lnTo>
                    <a:pt x="1175" y="349"/>
                  </a:lnTo>
                  <a:lnTo>
                    <a:pt x="1173" y="349"/>
                  </a:lnTo>
                  <a:lnTo>
                    <a:pt x="1177" y="349"/>
                  </a:lnTo>
                  <a:lnTo>
                    <a:pt x="1177" y="347"/>
                  </a:lnTo>
                  <a:lnTo>
                    <a:pt x="1177" y="345"/>
                  </a:lnTo>
                  <a:lnTo>
                    <a:pt x="1177" y="347"/>
                  </a:lnTo>
                  <a:lnTo>
                    <a:pt x="1179" y="347"/>
                  </a:lnTo>
                  <a:lnTo>
                    <a:pt x="1181" y="347"/>
                  </a:lnTo>
                  <a:lnTo>
                    <a:pt x="1183" y="347"/>
                  </a:lnTo>
                  <a:lnTo>
                    <a:pt x="1183" y="349"/>
                  </a:lnTo>
                  <a:lnTo>
                    <a:pt x="1181" y="349"/>
                  </a:lnTo>
                  <a:lnTo>
                    <a:pt x="1179" y="349"/>
                  </a:lnTo>
                  <a:lnTo>
                    <a:pt x="1179" y="351"/>
                  </a:lnTo>
                  <a:lnTo>
                    <a:pt x="1177" y="351"/>
                  </a:lnTo>
                  <a:lnTo>
                    <a:pt x="1175" y="351"/>
                  </a:lnTo>
                  <a:lnTo>
                    <a:pt x="1173" y="349"/>
                  </a:lnTo>
                  <a:lnTo>
                    <a:pt x="1173" y="351"/>
                  </a:lnTo>
                  <a:lnTo>
                    <a:pt x="1171" y="349"/>
                  </a:lnTo>
                  <a:lnTo>
                    <a:pt x="1171" y="351"/>
                  </a:lnTo>
                  <a:lnTo>
                    <a:pt x="1165" y="353"/>
                  </a:lnTo>
                  <a:lnTo>
                    <a:pt x="1164" y="353"/>
                  </a:lnTo>
                  <a:lnTo>
                    <a:pt x="1164" y="355"/>
                  </a:lnTo>
                  <a:lnTo>
                    <a:pt x="1165" y="355"/>
                  </a:lnTo>
                  <a:lnTo>
                    <a:pt x="1165" y="353"/>
                  </a:lnTo>
                  <a:lnTo>
                    <a:pt x="1167" y="353"/>
                  </a:lnTo>
                  <a:lnTo>
                    <a:pt x="1169" y="353"/>
                  </a:lnTo>
                  <a:lnTo>
                    <a:pt x="1169" y="355"/>
                  </a:lnTo>
                  <a:lnTo>
                    <a:pt x="1167" y="357"/>
                  </a:lnTo>
                  <a:lnTo>
                    <a:pt x="1169" y="357"/>
                  </a:lnTo>
                  <a:lnTo>
                    <a:pt x="1169" y="355"/>
                  </a:lnTo>
                  <a:lnTo>
                    <a:pt x="1169" y="353"/>
                  </a:lnTo>
                  <a:lnTo>
                    <a:pt x="1171" y="353"/>
                  </a:lnTo>
                  <a:lnTo>
                    <a:pt x="1171" y="351"/>
                  </a:lnTo>
                  <a:lnTo>
                    <a:pt x="1173" y="351"/>
                  </a:lnTo>
                  <a:lnTo>
                    <a:pt x="1173" y="353"/>
                  </a:lnTo>
                  <a:lnTo>
                    <a:pt x="1173" y="351"/>
                  </a:lnTo>
                  <a:lnTo>
                    <a:pt x="1175" y="351"/>
                  </a:lnTo>
                  <a:lnTo>
                    <a:pt x="1177" y="353"/>
                  </a:lnTo>
                  <a:lnTo>
                    <a:pt x="1175" y="355"/>
                  </a:lnTo>
                  <a:lnTo>
                    <a:pt x="1173" y="355"/>
                  </a:lnTo>
                  <a:lnTo>
                    <a:pt x="1173" y="357"/>
                  </a:lnTo>
                  <a:lnTo>
                    <a:pt x="1173" y="359"/>
                  </a:lnTo>
                  <a:lnTo>
                    <a:pt x="1173" y="361"/>
                  </a:lnTo>
                  <a:lnTo>
                    <a:pt x="1171" y="361"/>
                  </a:lnTo>
                  <a:lnTo>
                    <a:pt x="1169" y="361"/>
                  </a:lnTo>
                  <a:lnTo>
                    <a:pt x="1169" y="359"/>
                  </a:lnTo>
                  <a:lnTo>
                    <a:pt x="1169" y="361"/>
                  </a:lnTo>
                  <a:lnTo>
                    <a:pt x="1171" y="361"/>
                  </a:lnTo>
                  <a:lnTo>
                    <a:pt x="1173" y="361"/>
                  </a:lnTo>
                  <a:lnTo>
                    <a:pt x="1173" y="359"/>
                  </a:lnTo>
                  <a:lnTo>
                    <a:pt x="1173" y="357"/>
                  </a:lnTo>
                  <a:lnTo>
                    <a:pt x="1175" y="355"/>
                  </a:lnTo>
                  <a:lnTo>
                    <a:pt x="1177" y="355"/>
                  </a:lnTo>
                  <a:lnTo>
                    <a:pt x="1179" y="355"/>
                  </a:lnTo>
                  <a:lnTo>
                    <a:pt x="1179" y="357"/>
                  </a:lnTo>
                  <a:lnTo>
                    <a:pt x="1181" y="357"/>
                  </a:lnTo>
                  <a:lnTo>
                    <a:pt x="1183" y="357"/>
                  </a:lnTo>
                  <a:lnTo>
                    <a:pt x="1181" y="357"/>
                  </a:lnTo>
                  <a:lnTo>
                    <a:pt x="1181" y="359"/>
                  </a:lnTo>
                  <a:lnTo>
                    <a:pt x="1181" y="361"/>
                  </a:lnTo>
                  <a:lnTo>
                    <a:pt x="1181" y="363"/>
                  </a:lnTo>
                  <a:lnTo>
                    <a:pt x="1179" y="365"/>
                  </a:lnTo>
                  <a:lnTo>
                    <a:pt x="1179" y="367"/>
                  </a:lnTo>
                  <a:lnTo>
                    <a:pt x="1179" y="365"/>
                  </a:lnTo>
                  <a:lnTo>
                    <a:pt x="1181" y="363"/>
                  </a:lnTo>
                  <a:lnTo>
                    <a:pt x="1183" y="363"/>
                  </a:lnTo>
                  <a:lnTo>
                    <a:pt x="1183" y="361"/>
                  </a:lnTo>
                  <a:lnTo>
                    <a:pt x="1183" y="363"/>
                  </a:lnTo>
                  <a:lnTo>
                    <a:pt x="1183" y="365"/>
                  </a:lnTo>
                  <a:lnTo>
                    <a:pt x="1183" y="367"/>
                  </a:lnTo>
                  <a:lnTo>
                    <a:pt x="1183" y="368"/>
                  </a:lnTo>
                  <a:lnTo>
                    <a:pt x="1183" y="367"/>
                  </a:lnTo>
                  <a:lnTo>
                    <a:pt x="1185" y="367"/>
                  </a:lnTo>
                  <a:lnTo>
                    <a:pt x="1185" y="363"/>
                  </a:lnTo>
                  <a:lnTo>
                    <a:pt x="1185" y="361"/>
                  </a:lnTo>
                  <a:lnTo>
                    <a:pt x="1189" y="361"/>
                  </a:lnTo>
                  <a:lnTo>
                    <a:pt x="1189" y="363"/>
                  </a:lnTo>
                  <a:lnTo>
                    <a:pt x="1187" y="363"/>
                  </a:lnTo>
                  <a:lnTo>
                    <a:pt x="1187" y="365"/>
                  </a:lnTo>
                  <a:lnTo>
                    <a:pt x="1189" y="365"/>
                  </a:lnTo>
                  <a:lnTo>
                    <a:pt x="1189" y="363"/>
                  </a:lnTo>
                  <a:lnTo>
                    <a:pt x="1190" y="363"/>
                  </a:lnTo>
                  <a:lnTo>
                    <a:pt x="1190" y="365"/>
                  </a:lnTo>
                  <a:lnTo>
                    <a:pt x="1190" y="367"/>
                  </a:lnTo>
                  <a:lnTo>
                    <a:pt x="1189" y="367"/>
                  </a:lnTo>
                  <a:lnTo>
                    <a:pt x="1189" y="368"/>
                  </a:lnTo>
                  <a:lnTo>
                    <a:pt x="1189" y="370"/>
                  </a:lnTo>
                  <a:lnTo>
                    <a:pt x="1187" y="370"/>
                  </a:lnTo>
                  <a:lnTo>
                    <a:pt x="1189" y="372"/>
                  </a:lnTo>
                  <a:lnTo>
                    <a:pt x="1187" y="372"/>
                  </a:lnTo>
                  <a:lnTo>
                    <a:pt x="1185" y="372"/>
                  </a:lnTo>
                  <a:lnTo>
                    <a:pt x="1183" y="372"/>
                  </a:lnTo>
                  <a:lnTo>
                    <a:pt x="1185" y="372"/>
                  </a:lnTo>
                  <a:lnTo>
                    <a:pt x="1185" y="374"/>
                  </a:lnTo>
                  <a:lnTo>
                    <a:pt x="1187" y="374"/>
                  </a:lnTo>
                  <a:lnTo>
                    <a:pt x="1189" y="374"/>
                  </a:lnTo>
                  <a:lnTo>
                    <a:pt x="1189" y="376"/>
                  </a:lnTo>
                  <a:lnTo>
                    <a:pt x="1189" y="374"/>
                  </a:lnTo>
                  <a:lnTo>
                    <a:pt x="1189" y="372"/>
                  </a:lnTo>
                  <a:lnTo>
                    <a:pt x="1189" y="370"/>
                  </a:lnTo>
                  <a:lnTo>
                    <a:pt x="1189" y="368"/>
                  </a:lnTo>
                  <a:lnTo>
                    <a:pt x="1190" y="368"/>
                  </a:lnTo>
                  <a:lnTo>
                    <a:pt x="1192" y="368"/>
                  </a:lnTo>
                  <a:lnTo>
                    <a:pt x="1192" y="367"/>
                  </a:lnTo>
                  <a:lnTo>
                    <a:pt x="1194" y="367"/>
                  </a:lnTo>
                  <a:lnTo>
                    <a:pt x="1194" y="365"/>
                  </a:lnTo>
                  <a:lnTo>
                    <a:pt x="1194" y="363"/>
                  </a:lnTo>
                  <a:lnTo>
                    <a:pt x="1194" y="361"/>
                  </a:lnTo>
                  <a:lnTo>
                    <a:pt x="1196" y="361"/>
                  </a:lnTo>
                  <a:lnTo>
                    <a:pt x="1196" y="363"/>
                  </a:lnTo>
                  <a:lnTo>
                    <a:pt x="1196" y="365"/>
                  </a:lnTo>
                  <a:lnTo>
                    <a:pt x="1196" y="367"/>
                  </a:lnTo>
                  <a:lnTo>
                    <a:pt x="1194" y="367"/>
                  </a:lnTo>
                  <a:lnTo>
                    <a:pt x="1194" y="368"/>
                  </a:lnTo>
                  <a:lnTo>
                    <a:pt x="1194" y="370"/>
                  </a:lnTo>
                  <a:lnTo>
                    <a:pt x="1194" y="372"/>
                  </a:lnTo>
                  <a:lnTo>
                    <a:pt x="1194" y="374"/>
                  </a:lnTo>
                  <a:lnTo>
                    <a:pt x="1194" y="376"/>
                  </a:lnTo>
                  <a:lnTo>
                    <a:pt x="1194" y="378"/>
                  </a:lnTo>
                  <a:lnTo>
                    <a:pt x="1194" y="380"/>
                  </a:lnTo>
                  <a:lnTo>
                    <a:pt x="1194" y="382"/>
                  </a:lnTo>
                  <a:lnTo>
                    <a:pt x="1194" y="380"/>
                  </a:lnTo>
                  <a:lnTo>
                    <a:pt x="1194" y="378"/>
                  </a:lnTo>
                  <a:lnTo>
                    <a:pt x="1194" y="376"/>
                  </a:lnTo>
                  <a:lnTo>
                    <a:pt x="1194" y="374"/>
                  </a:lnTo>
                  <a:lnTo>
                    <a:pt x="1196" y="374"/>
                  </a:lnTo>
                  <a:lnTo>
                    <a:pt x="1196" y="372"/>
                  </a:lnTo>
                  <a:lnTo>
                    <a:pt x="1198" y="372"/>
                  </a:lnTo>
                  <a:lnTo>
                    <a:pt x="1198" y="370"/>
                  </a:lnTo>
                  <a:lnTo>
                    <a:pt x="1196" y="368"/>
                  </a:lnTo>
                  <a:lnTo>
                    <a:pt x="1198" y="368"/>
                  </a:lnTo>
                  <a:lnTo>
                    <a:pt x="1200" y="367"/>
                  </a:lnTo>
                  <a:lnTo>
                    <a:pt x="1202" y="367"/>
                  </a:lnTo>
                  <a:lnTo>
                    <a:pt x="1202" y="368"/>
                  </a:lnTo>
                  <a:lnTo>
                    <a:pt x="1202" y="370"/>
                  </a:lnTo>
                  <a:lnTo>
                    <a:pt x="1202" y="372"/>
                  </a:lnTo>
                  <a:lnTo>
                    <a:pt x="1202" y="374"/>
                  </a:lnTo>
                  <a:lnTo>
                    <a:pt x="1200" y="376"/>
                  </a:lnTo>
                  <a:lnTo>
                    <a:pt x="1200" y="378"/>
                  </a:lnTo>
                  <a:lnTo>
                    <a:pt x="1202" y="378"/>
                  </a:lnTo>
                  <a:lnTo>
                    <a:pt x="1202" y="380"/>
                  </a:lnTo>
                  <a:lnTo>
                    <a:pt x="1204" y="380"/>
                  </a:lnTo>
                  <a:lnTo>
                    <a:pt x="1204" y="384"/>
                  </a:lnTo>
                  <a:lnTo>
                    <a:pt x="1204" y="380"/>
                  </a:lnTo>
                  <a:lnTo>
                    <a:pt x="1204" y="378"/>
                  </a:lnTo>
                  <a:lnTo>
                    <a:pt x="1202" y="376"/>
                  </a:lnTo>
                  <a:lnTo>
                    <a:pt x="1202" y="374"/>
                  </a:lnTo>
                  <a:lnTo>
                    <a:pt x="1204" y="370"/>
                  </a:lnTo>
                  <a:lnTo>
                    <a:pt x="1206" y="370"/>
                  </a:lnTo>
                  <a:lnTo>
                    <a:pt x="1208" y="368"/>
                  </a:lnTo>
                  <a:lnTo>
                    <a:pt x="1208" y="367"/>
                  </a:lnTo>
                  <a:lnTo>
                    <a:pt x="1208" y="365"/>
                  </a:lnTo>
                  <a:lnTo>
                    <a:pt x="1210" y="365"/>
                  </a:lnTo>
                  <a:lnTo>
                    <a:pt x="1212" y="367"/>
                  </a:lnTo>
                  <a:lnTo>
                    <a:pt x="1213" y="367"/>
                  </a:lnTo>
                  <a:lnTo>
                    <a:pt x="1213" y="368"/>
                  </a:lnTo>
                  <a:lnTo>
                    <a:pt x="1212" y="370"/>
                  </a:lnTo>
                  <a:lnTo>
                    <a:pt x="1210" y="368"/>
                  </a:lnTo>
                  <a:lnTo>
                    <a:pt x="1210" y="370"/>
                  </a:lnTo>
                  <a:lnTo>
                    <a:pt x="1212" y="370"/>
                  </a:lnTo>
                  <a:lnTo>
                    <a:pt x="1210" y="372"/>
                  </a:lnTo>
                  <a:lnTo>
                    <a:pt x="1210" y="374"/>
                  </a:lnTo>
                  <a:lnTo>
                    <a:pt x="1208" y="374"/>
                  </a:lnTo>
                  <a:lnTo>
                    <a:pt x="1208" y="372"/>
                  </a:lnTo>
                  <a:lnTo>
                    <a:pt x="1208" y="374"/>
                  </a:lnTo>
                  <a:lnTo>
                    <a:pt x="1208" y="376"/>
                  </a:lnTo>
                  <a:lnTo>
                    <a:pt x="1210" y="374"/>
                  </a:lnTo>
                  <a:lnTo>
                    <a:pt x="1210" y="376"/>
                  </a:lnTo>
                  <a:lnTo>
                    <a:pt x="1210" y="378"/>
                  </a:lnTo>
                  <a:lnTo>
                    <a:pt x="1208" y="378"/>
                  </a:lnTo>
                  <a:lnTo>
                    <a:pt x="1208" y="380"/>
                  </a:lnTo>
                  <a:lnTo>
                    <a:pt x="1206" y="380"/>
                  </a:lnTo>
                  <a:lnTo>
                    <a:pt x="1206" y="382"/>
                  </a:lnTo>
                  <a:lnTo>
                    <a:pt x="1208" y="382"/>
                  </a:lnTo>
                  <a:lnTo>
                    <a:pt x="1208" y="380"/>
                  </a:lnTo>
                  <a:lnTo>
                    <a:pt x="1208" y="378"/>
                  </a:lnTo>
                  <a:lnTo>
                    <a:pt x="1210" y="378"/>
                  </a:lnTo>
                  <a:lnTo>
                    <a:pt x="1210" y="376"/>
                  </a:lnTo>
                  <a:lnTo>
                    <a:pt x="1212" y="376"/>
                  </a:lnTo>
                  <a:lnTo>
                    <a:pt x="1213" y="376"/>
                  </a:lnTo>
                  <a:lnTo>
                    <a:pt x="1213" y="378"/>
                  </a:lnTo>
                  <a:lnTo>
                    <a:pt x="1213" y="380"/>
                  </a:lnTo>
                  <a:lnTo>
                    <a:pt x="1212" y="380"/>
                  </a:lnTo>
                  <a:lnTo>
                    <a:pt x="1213" y="380"/>
                  </a:lnTo>
                  <a:lnTo>
                    <a:pt x="1213" y="378"/>
                  </a:lnTo>
                  <a:lnTo>
                    <a:pt x="1213" y="376"/>
                  </a:lnTo>
                  <a:lnTo>
                    <a:pt x="1213" y="374"/>
                  </a:lnTo>
                  <a:lnTo>
                    <a:pt x="1215" y="374"/>
                  </a:lnTo>
                  <a:lnTo>
                    <a:pt x="1217" y="376"/>
                  </a:lnTo>
                  <a:lnTo>
                    <a:pt x="1219" y="376"/>
                  </a:lnTo>
                  <a:lnTo>
                    <a:pt x="1219" y="378"/>
                  </a:lnTo>
                  <a:lnTo>
                    <a:pt x="1219" y="376"/>
                  </a:lnTo>
                  <a:lnTo>
                    <a:pt x="1219" y="378"/>
                  </a:lnTo>
                  <a:lnTo>
                    <a:pt x="1219" y="380"/>
                  </a:lnTo>
                  <a:lnTo>
                    <a:pt x="1217" y="380"/>
                  </a:lnTo>
                  <a:lnTo>
                    <a:pt x="1215" y="382"/>
                  </a:lnTo>
                  <a:lnTo>
                    <a:pt x="1219" y="380"/>
                  </a:lnTo>
                  <a:lnTo>
                    <a:pt x="1221" y="378"/>
                  </a:lnTo>
                  <a:lnTo>
                    <a:pt x="1221" y="380"/>
                  </a:lnTo>
                  <a:lnTo>
                    <a:pt x="1223" y="380"/>
                  </a:lnTo>
                  <a:lnTo>
                    <a:pt x="1223" y="382"/>
                  </a:lnTo>
                  <a:lnTo>
                    <a:pt x="1221" y="382"/>
                  </a:lnTo>
                  <a:lnTo>
                    <a:pt x="1221" y="384"/>
                  </a:lnTo>
                  <a:lnTo>
                    <a:pt x="1223" y="384"/>
                  </a:lnTo>
                  <a:lnTo>
                    <a:pt x="1225" y="384"/>
                  </a:lnTo>
                  <a:lnTo>
                    <a:pt x="1225" y="386"/>
                  </a:lnTo>
                  <a:lnTo>
                    <a:pt x="1225" y="388"/>
                  </a:lnTo>
                  <a:lnTo>
                    <a:pt x="1223" y="388"/>
                  </a:lnTo>
                  <a:lnTo>
                    <a:pt x="1221" y="390"/>
                  </a:lnTo>
                  <a:lnTo>
                    <a:pt x="1219" y="390"/>
                  </a:lnTo>
                  <a:lnTo>
                    <a:pt x="1221" y="390"/>
                  </a:lnTo>
                  <a:lnTo>
                    <a:pt x="1223" y="390"/>
                  </a:lnTo>
                  <a:lnTo>
                    <a:pt x="1225" y="390"/>
                  </a:lnTo>
                  <a:lnTo>
                    <a:pt x="1227" y="391"/>
                  </a:lnTo>
                  <a:lnTo>
                    <a:pt x="1227" y="393"/>
                  </a:lnTo>
                  <a:lnTo>
                    <a:pt x="1227" y="395"/>
                  </a:lnTo>
                  <a:lnTo>
                    <a:pt x="1225" y="395"/>
                  </a:lnTo>
                  <a:lnTo>
                    <a:pt x="1227" y="395"/>
                  </a:lnTo>
                  <a:lnTo>
                    <a:pt x="1227" y="397"/>
                  </a:lnTo>
                  <a:lnTo>
                    <a:pt x="1225" y="395"/>
                  </a:lnTo>
                  <a:lnTo>
                    <a:pt x="1219" y="395"/>
                  </a:lnTo>
                  <a:lnTo>
                    <a:pt x="1213" y="393"/>
                  </a:lnTo>
                  <a:lnTo>
                    <a:pt x="1219" y="395"/>
                  </a:lnTo>
                  <a:lnTo>
                    <a:pt x="1221" y="395"/>
                  </a:lnTo>
                  <a:lnTo>
                    <a:pt x="1223" y="397"/>
                  </a:lnTo>
                  <a:lnTo>
                    <a:pt x="1221" y="397"/>
                  </a:lnTo>
                  <a:lnTo>
                    <a:pt x="1219" y="399"/>
                  </a:lnTo>
                  <a:lnTo>
                    <a:pt x="1217" y="397"/>
                  </a:lnTo>
                  <a:lnTo>
                    <a:pt x="1213" y="399"/>
                  </a:lnTo>
                  <a:lnTo>
                    <a:pt x="1213" y="401"/>
                  </a:lnTo>
                  <a:lnTo>
                    <a:pt x="1215" y="399"/>
                  </a:lnTo>
                  <a:lnTo>
                    <a:pt x="1217" y="399"/>
                  </a:lnTo>
                  <a:lnTo>
                    <a:pt x="1221" y="399"/>
                  </a:lnTo>
                  <a:lnTo>
                    <a:pt x="1225" y="397"/>
                  </a:lnTo>
                  <a:lnTo>
                    <a:pt x="1227" y="397"/>
                  </a:lnTo>
                  <a:lnTo>
                    <a:pt x="1225" y="399"/>
                  </a:lnTo>
                  <a:lnTo>
                    <a:pt x="1225" y="401"/>
                  </a:lnTo>
                  <a:lnTo>
                    <a:pt x="1225" y="399"/>
                  </a:lnTo>
                  <a:lnTo>
                    <a:pt x="1223" y="399"/>
                  </a:lnTo>
                  <a:lnTo>
                    <a:pt x="1223" y="401"/>
                  </a:lnTo>
                  <a:lnTo>
                    <a:pt x="1215" y="403"/>
                  </a:lnTo>
                  <a:lnTo>
                    <a:pt x="1215" y="405"/>
                  </a:lnTo>
                  <a:lnTo>
                    <a:pt x="1215" y="409"/>
                  </a:lnTo>
                  <a:lnTo>
                    <a:pt x="1215" y="407"/>
                  </a:lnTo>
                  <a:lnTo>
                    <a:pt x="1215" y="405"/>
                  </a:lnTo>
                  <a:lnTo>
                    <a:pt x="1217" y="405"/>
                  </a:lnTo>
                  <a:lnTo>
                    <a:pt x="1217" y="403"/>
                  </a:lnTo>
                  <a:lnTo>
                    <a:pt x="1221" y="403"/>
                  </a:lnTo>
                  <a:lnTo>
                    <a:pt x="1221" y="401"/>
                  </a:lnTo>
                  <a:lnTo>
                    <a:pt x="1223" y="401"/>
                  </a:lnTo>
                  <a:lnTo>
                    <a:pt x="1227" y="401"/>
                  </a:lnTo>
                  <a:lnTo>
                    <a:pt x="1227" y="399"/>
                  </a:lnTo>
                  <a:lnTo>
                    <a:pt x="1229" y="399"/>
                  </a:lnTo>
                  <a:lnTo>
                    <a:pt x="1231" y="399"/>
                  </a:lnTo>
                  <a:lnTo>
                    <a:pt x="1233" y="399"/>
                  </a:lnTo>
                  <a:lnTo>
                    <a:pt x="1235" y="399"/>
                  </a:lnTo>
                  <a:lnTo>
                    <a:pt x="1235" y="401"/>
                  </a:lnTo>
                  <a:lnTo>
                    <a:pt x="1233" y="405"/>
                  </a:lnTo>
                  <a:lnTo>
                    <a:pt x="1231" y="407"/>
                  </a:lnTo>
                  <a:lnTo>
                    <a:pt x="1229" y="407"/>
                  </a:lnTo>
                  <a:lnTo>
                    <a:pt x="1229" y="409"/>
                  </a:lnTo>
                  <a:lnTo>
                    <a:pt x="1229" y="411"/>
                  </a:lnTo>
                  <a:lnTo>
                    <a:pt x="1229" y="409"/>
                  </a:lnTo>
                  <a:lnTo>
                    <a:pt x="1231" y="407"/>
                  </a:lnTo>
                  <a:lnTo>
                    <a:pt x="1233" y="405"/>
                  </a:lnTo>
                  <a:lnTo>
                    <a:pt x="1235" y="405"/>
                  </a:lnTo>
                  <a:lnTo>
                    <a:pt x="1235" y="403"/>
                  </a:lnTo>
                  <a:lnTo>
                    <a:pt x="1235" y="401"/>
                  </a:lnTo>
                  <a:lnTo>
                    <a:pt x="1235" y="399"/>
                  </a:lnTo>
                  <a:lnTo>
                    <a:pt x="1237" y="397"/>
                  </a:lnTo>
                  <a:lnTo>
                    <a:pt x="1237" y="395"/>
                  </a:lnTo>
                  <a:lnTo>
                    <a:pt x="1238" y="395"/>
                  </a:lnTo>
                  <a:lnTo>
                    <a:pt x="1238" y="397"/>
                  </a:lnTo>
                  <a:lnTo>
                    <a:pt x="1237" y="397"/>
                  </a:lnTo>
                  <a:lnTo>
                    <a:pt x="1237" y="399"/>
                  </a:lnTo>
                  <a:lnTo>
                    <a:pt x="1238" y="399"/>
                  </a:lnTo>
                  <a:lnTo>
                    <a:pt x="1238" y="397"/>
                  </a:lnTo>
                  <a:lnTo>
                    <a:pt x="1238" y="395"/>
                  </a:lnTo>
                  <a:lnTo>
                    <a:pt x="1240" y="395"/>
                  </a:lnTo>
                  <a:lnTo>
                    <a:pt x="1242" y="395"/>
                  </a:lnTo>
                  <a:lnTo>
                    <a:pt x="1242" y="397"/>
                  </a:lnTo>
                  <a:lnTo>
                    <a:pt x="1242" y="399"/>
                  </a:lnTo>
                  <a:lnTo>
                    <a:pt x="1242" y="401"/>
                  </a:lnTo>
                  <a:lnTo>
                    <a:pt x="1240" y="401"/>
                  </a:lnTo>
                  <a:lnTo>
                    <a:pt x="1238" y="403"/>
                  </a:lnTo>
                  <a:lnTo>
                    <a:pt x="1237" y="405"/>
                  </a:lnTo>
                  <a:lnTo>
                    <a:pt x="1238" y="407"/>
                  </a:lnTo>
                  <a:lnTo>
                    <a:pt x="1238" y="409"/>
                  </a:lnTo>
                  <a:lnTo>
                    <a:pt x="1237" y="411"/>
                  </a:lnTo>
                  <a:lnTo>
                    <a:pt x="1235" y="411"/>
                  </a:lnTo>
                  <a:lnTo>
                    <a:pt x="1233" y="413"/>
                  </a:lnTo>
                  <a:lnTo>
                    <a:pt x="1233" y="415"/>
                  </a:lnTo>
                  <a:lnTo>
                    <a:pt x="1233" y="416"/>
                  </a:lnTo>
                  <a:lnTo>
                    <a:pt x="1231" y="416"/>
                  </a:lnTo>
                  <a:lnTo>
                    <a:pt x="1229" y="415"/>
                  </a:lnTo>
                  <a:lnTo>
                    <a:pt x="1229" y="416"/>
                  </a:lnTo>
                  <a:lnTo>
                    <a:pt x="1233" y="416"/>
                  </a:lnTo>
                  <a:lnTo>
                    <a:pt x="1235" y="416"/>
                  </a:lnTo>
                  <a:lnTo>
                    <a:pt x="1235" y="415"/>
                  </a:lnTo>
                  <a:lnTo>
                    <a:pt x="1235" y="413"/>
                  </a:lnTo>
                  <a:lnTo>
                    <a:pt x="1235" y="415"/>
                  </a:lnTo>
                  <a:lnTo>
                    <a:pt x="1235" y="416"/>
                  </a:lnTo>
                  <a:lnTo>
                    <a:pt x="1235" y="418"/>
                  </a:lnTo>
                  <a:lnTo>
                    <a:pt x="1235" y="420"/>
                  </a:lnTo>
                  <a:lnTo>
                    <a:pt x="1237" y="418"/>
                  </a:lnTo>
                  <a:lnTo>
                    <a:pt x="1237" y="416"/>
                  </a:lnTo>
                  <a:lnTo>
                    <a:pt x="1237" y="415"/>
                  </a:lnTo>
                  <a:lnTo>
                    <a:pt x="1237" y="413"/>
                  </a:lnTo>
                  <a:lnTo>
                    <a:pt x="1238" y="413"/>
                  </a:lnTo>
                  <a:lnTo>
                    <a:pt x="1240" y="411"/>
                  </a:lnTo>
                  <a:lnTo>
                    <a:pt x="1242" y="411"/>
                  </a:lnTo>
                  <a:lnTo>
                    <a:pt x="1244" y="411"/>
                  </a:lnTo>
                  <a:lnTo>
                    <a:pt x="1244" y="413"/>
                  </a:lnTo>
                  <a:lnTo>
                    <a:pt x="1244" y="415"/>
                  </a:lnTo>
                  <a:lnTo>
                    <a:pt x="1244" y="416"/>
                  </a:lnTo>
                  <a:lnTo>
                    <a:pt x="1244" y="418"/>
                  </a:lnTo>
                  <a:lnTo>
                    <a:pt x="1244" y="420"/>
                  </a:lnTo>
                  <a:lnTo>
                    <a:pt x="1244" y="422"/>
                  </a:lnTo>
                  <a:lnTo>
                    <a:pt x="1242" y="422"/>
                  </a:lnTo>
                  <a:lnTo>
                    <a:pt x="1244" y="424"/>
                  </a:lnTo>
                  <a:lnTo>
                    <a:pt x="1244" y="422"/>
                  </a:lnTo>
                  <a:lnTo>
                    <a:pt x="1244" y="420"/>
                  </a:lnTo>
                  <a:lnTo>
                    <a:pt x="1244" y="418"/>
                  </a:lnTo>
                  <a:lnTo>
                    <a:pt x="1246" y="418"/>
                  </a:lnTo>
                  <a:lnTo>
                    <a:pt x="1246" y="416"/>
                  </a:lnTo>
                  <a:lnTo>
                    <a:pt x="1246" y="415"/>
                  </a:lnTo>
                  <a:lnTo>
                    <a:pt x="1246" y="413"/>
                  </a:lnTo>
                  <a:lnTo>
                    <a:pt x="1246" y="411"/>
                  </a:lnTo>
                  <a:lnTo>
                    <a:pt x="1248" y="411"/>
                  </a:lnTo>
                  <a:lnTo>
                    <a:pt x="1250" y="413"/>
                  </a:lnTo>
                  <a:lnTo>
                    <a:pt x="1250" y="415"/>
                  </a:lnTo>
                  <a:lnTo>
                    <a:pt x="1250" y="416"/>
                  </a:lnTo>
                  <a:lnTo>
                    <a:pt x="1252" y="416"/>
                  </a:lnTo>
                  <a:lnTo>
                    <a:pt x="1252" y="420"/>
                  </a:lnTo>
                  <a:lnTo>
                    <a:pt x="1254" y="420"/>
                  </a:lnTo>
                  <a:lnTo>
                    <a:pt x="1254" y="418"/>
                  </a:lnTo>
                  <a:lnTo>
                    <a:pt x="1252" y="416"/>
                  </a:lnTo>
                  <a:lnTo>
                    <a:pt x="1252" y="415"/>
                  </a:lnTo>
                  <a:lnTo>
                    <a:pt x="1250" y="415"/>
                  </a:lnTo>
                  <a:lnTo>
                    <a:pt x="1252" y="415"/>
                  </a:lnTo>
                  <a:lnTo>
                    <a:pt x="1250" y="413"/>
                  </a:lnTo>
                  <a:lnTo>
                    <a:pt x="1252" y="413"/>
                  </a:lnTo>
                  <a:lnTo>
                    <a:pt x="1252" y="411"/>
                  </a:lnTo>
                  <a:lnTo>
                    <a:pt x="1254" y="411"/>
                  </a:lnTo>
                  <a:lnTo>
                    <a:pt x="1254" y="409"/>
                  </a:lnTo>
                  <a:lnTo>
                    <a:pt x="1254" y="407"/>
                  </a:lnTo>
                  <a:lnTo>
                    <a:pt x="1256" y="407"/>
                  </a:lnTo>
                  <a:lnTo>
                    <a:pt x="1258" y="407"/>
                  </a:lnTo>
                  <a:lnTo>
                    <a:pt x="1258" y="409"/>
                  </a:lnTo>
                  <a:lnTo>
                    <a:pt x="1258" y="411"/>
                  </a:lnTo>
                  <a:lnTo>
                    <a:pt x="1256" y="411"/>
                  </a:lnTo>
                  <a:lnTo>
                    <a:pt x="1256" y="413"/>
                  </a:lnTo>
                  <a:lnTo>
                    <a:pt x="1258" y="413"/>
                  </a:lnTo>
                  <a:lnTo>
                    <a:pt x="1258" y="411"/>
                  </a:lnTo>
                  <a:lnTo>
                    <a:pt x="1260" y="409"/>
                  </a:lnTo>
                  <a:lnTo>
                    <a:pt x="1260" y="411"/>
                  </a:lnTo>
                  <a:lnTo>
                    <a:pt x="1261" y="411"/>
                  </a:lnTo>
                  <a:lnTo>
                    <a:pt x="1261" y="413"/>
                  </a:lnTo>
                  <a:lnTo>
                    <a:pt x="1260" y="413"/>
                  </a:lnTo>
                  <a:lnTo>
                    <a:pt x="1258" y="413"/>
                  </a:lnTo>
                  <a:lnTo>
                    <a:pt x="1258" y="415"/>
                  </a:lnTo>
                  <a:lnTo>
                    <a:pt x="1260" y="413"/>
                  </a:lnTo>
                  <a:lnTo>
                    <a:pt x="1261" y="413"/>
                  </a:lnTo>
                  <a:lnTo>
                    <a:pt x="1263" y="413"/>
                  </a:lnTo>
                  <a:lnTo>
                    <a:pt x="1263" y="415"/>
                  </a:lnTo>
                  <a:lnTo>
                    <a:pt x="1261" y="416"/>
                  </a:lnTo>
                  <a:lnTo>
                    <a:pt x="1263" y="416"/>
                  </a:lnTo>
                  <a:lnTo>
                    <a:pt x="1265" y="416"/>
                  </a:lnTo>
                  <a:lnTo>
                    <a:pt x="1267" y="418"/>
                  </a:lnTo>
                  <a:lnTo>
                    <a:pt x="1265" y="418"/>
                  </a:lnTo>
                  <a:lnTo>
                    <a:pt x="1267" y="418"/>
                  </a:lnTo>
                  <a:lnTo>
                    <a:pt x="1267" y="420"/>
                  </a:lnTo>
                  <a:lnTo>
                    <a:pt x="1269" y="422"/>
                  </a:lnTo>
                  <a:lnTo>
                    <a:pt x="1269" y="424"/>
                  </a:lnTo>
                  <a:lnTo>
                    <a:pt x="1269" y="426"/>
                  </a:lnTo>
                  <a:lnTo>
                    <a:pt x="1267" y="426"/>
                  </a:lnTo>
                  <a:lnTo>
                    <a:pt x="1265" y="426"/>
                  </a:lnTo>
                  <a:lnTo>
                    <a:pt x="1263" y="426"/>
                  </a:lnTo>
                  <a:lnTo>
                    <a:pt x="1263" y="424"/>
                  </a:lnTo>
                  <a:lnTo>
                    <a:pt x="1261" y="422"/>
                  </a:lnTo>
                  <a:lnTo>
                    <a:pt x="1260" y="422"/>
                  </a:lnTo>
                  <a:lnTo>
                    <a:pt x="1258" y="422"/>
                  </a:lnTo>
                  <a:lnTo>
                    <a:pt x="1258" y="420"/>
                  </a:lnTo>
                  <a:lnTo>
                    <a:pt x="1258" y="422"/>
                  </a:lnTo>
                  <a:lnTo>
                    <a:pt x="1254" y="424"/>
                  </a:lnTo>
                  <a:lnTo>
                    <a:pt x="1256" y="424"/>
                  </a:lnTo>
                  <a:lnTo>
                    <a:pt x="1258" y="424"/>
                  </a:lnTo>
                  <a:lnTo>
                    <a:pt x="1258" y="422"/>
                  </a:lnTo>
                  <a:lnTo>
                    <a:pt x="1261" y="424"/>
                  </a:lnTo>
                  <a:lnTo>
                    <a:pt x="1263" y="428"/>
                  </a:lnTo>
                  <a:lnTo>
                    <a:pt x="1263" y="430"/>
                  </a:lnTo>
                  <a:lnTo>
                    <a:pt x="1261" y="430"/>
                  </a:lnTo>
                  <a:lnTo>
                    <a:pt x="1261" y="432"/>
                  </a:lnTo>
                  <a:lnTo>
                    <a:pt x="1260" y="432"/>
                  </a:lnTo>
                  <a:lnTo>
                    <a:pt x="1258" y="432"/>
                  </a:lnTo>
                  <a:lnTo>
                    <a:pt x="1260" y="432"/>
                  </a:lnTo>
                  <a:lnTo>
                    <a:pt x="1265" y="432"/>
                  </a:lnTo>
                  <a:lnTo>
                    <a:pt x="1265" y="434"/>
                  </a:lnTo>
                  <a:lnTo>
                    <a:pt x="1265" y="436"/>
                  </a:lnTo>
                  <a:lnTo>
                    <a:pt x="1263" y="436"/>
                  </a:lnTo>
                  <a:lnTo>
                    <a:pt x="1261" y="436"/>
                  </a:lnTo>
                  <a:lnTo>
                    <a:pt x="1260" y="436"/>
                  </a:lnTo>
                  <a:lnTo>
                    <a:pt x="1260" y="438"/>
                  </a:lnTo>
                  <a:lnTo>
                    <a:pt x="1258" y="438"/>
                  </a:lnTo>
                  <a:lnTo>
                    <a:pt x="1258" y="436"/>
                  </a:lnTo>
                  <a:lnTo>
                    <a:pt x="1256" y="436"/>
                  </a:lnTo>
                  <a:lnTo>
                    <a:pt x="1254" y="436"/>
                  </a:lnTo>
                  <a:lnTo>
                    <a:pt x="1254" y="434"/>
                  </a:lnTo>
                  <a:lnTo>
                    <a:pt x="1254" y="432"/>
                  </a:lnTo>
                  <a:lnTo>
                    <a:pt x="1252" y="432"/>
                  </a:lnTo>
                  <a:lnTo>
                    <a:pt x="1250" y="432"/>
                  </a:lnTo>
                  <a:lnTo>
                    <a:pt x="1248" y="432"/>
                  </a:lnTo>
                  <a:lnTo>
                    <a:pt x="1246" y="432"/>
                  </a:lnTo>
                  <a:lnTo>
                    <a:pt x="1248" y="434"/>
                  </a:lnTo>
                  <a:lnTo>
                    <a:pt x="1248" y="432"/>
                  </a:lnTo>
                  <a:lnTo>
                    <a:pt x="1250" y="432"/>
                  </a:lnTo>
                  <a:lnTo>
                    <a:pt x="1250" y="434"/>
                  </a:lnTo>
                  <a:lnTo>
                    <a:pt x="1252" y="436"/>
                  </a:lnTo>
                  <a:lnTo>
                    <a:pt x="1252" y="438"/>
                  </a:lnTo>
                  <a:lnTo>
                    <a:pt x="1250" y="438"/>
                  </a:lnTo>
                  <a:lnTo>
                    <a:pt x="1248" y="439"/>
                  </a:lnTo>
                  <a:lnTo>
                    <a:pt x="1246" y="439"/>
                  </a:lnTo>
                  <a:lnTo>
                    <a:pt x="1246" y="438"/>
                  </a:lnTo>
                  <a:lnTo>
                    <a:pt x="1246" y="436"/>
                  </a:lnTo>
                  <a:lnTo>
                    <a:pt x="1244" y="436"/>
                  </a:lnTo>
                  <a:lnTo>
                    <a:pt x="1244" y="438"/>
                  </a:lnTo>
                  <a:lnTo>
                    <a:pt x="1244" y="439"/>
                  </a:lnTo>
                  <a:lnTo>
                    <a:pt x="1246" y="439"/>
                  </a:lnTo>
                  <a:lnTo>
                    <a:pt x="1246" y="441"/>
                  </a:lnTo>
                  <a:lnTo>
                    <a:pt x="1248" y="441"/>
                  </a:lnTo>
                  <a:lnTo>
                    <a:pt x="1250" y="439"/>
                  </a:lnTo>
                  <a:lnTo>
                    <a:pt x="1250" y="441"/>
                  </a:lnTo>
                  <a:lnTo>
                    <a:pt x="1252" y="441"/>
                  </a:lnTo>
                  <a:lnTo>
                    <a:pt x="1256" y="443"/>
                  </a:lnTo>
                  <a:lnTo>
                    <a:pt x="1256" y="445"/>
                  </a:lnTo>
                  <a:lnTo>
                    <a:pt x="1258" y="445"/>
                  </a:lnTo>
                  <a:lnTo>
                    <a:pt x="1256" y="445"/>
                  </a:lnTo>
                  <a:lnTo>
                    <a:pt x="1258" y="445"/>
                  </a:lnTo>
                  <a:lnTo>
                    <a:pt x="1256" y="445"/>
                  </a:lnTo>
                  <a:lnTo>
                    <a:pt x="1256" y="447"/>
                  </a:lnTo>
                  <a:lnTo>
                    <a:pt x="1258" y="447"/>
                  </a:lnTo>
                  <a:lnTo>
                    <a:pt x="1256" y="449"/>
                  </a:lnTo>
                  <a:lnTo>
                    <a:pt x="1256" y="447"/>
                  </a:lnTo>
                  <a:lnTo>
                    <a:pt x="1254" y="449"/>
                  </a:lnTo>
                  <a:lnTo>
                    <a:pt x="1252" y="449"/>
                  </a:lnTo>
                  <a:lnTo>
                    <a:pt x="1252" y="447"/>
                  </a:lnTo>
                  <a:lnTo>
                    <a:pt x="1250" y="447"/>
                  </a:lnTo>
                  <a:lnTo>
                    <a:pt x="1248" y="447"/>
                  </a:lnTo>
                  <a:lnTo>
                    <a:pt x="1246" y="447"/>
                  </a:lnTo>
                  <a:lnTo>
                    <a:pt x="1244" y="447"/>
                  </a:lnTo>
                  <a:lnTo>
                    <a:pt x="1244" y="445"/>
                  </a:lnTo>
                  <a:lnTo>
                    <a:pt x="1244" y="443"/>
                  </a:lnTo>
                  <a:lnTo>
                    <a:pt x="1242" y="443"/>
                  </a:lnTo>
                  <a:lnTo>
                    <a:pt x="1240" y="443"/>
                  </a:lnTo>
                  <a:lnTo>
                    <a:pt x="1242" y="443"/>
                  </a:lnTo>
                  <a:lnTo>
                    <a:pt x="1244" y="445"/>
                  </a:lnTo>
                  <a:lnTo>
                    <a:pt x="1244" y="447"/>
                  </a:lnTo>
                  <a:lnTo>
                    <a:pt x="1250" y="449"/>
                  </a:lnTo>
                  <a:lnTo>
                    <a:pt x="1252" y="449"/>
                  </a:lnTo>
                  <a:lnTo>
                    <a:pt x="1252" y="451"/>
                  </a:lnTo>
                  <a:lnTo>
                    <a:pt x="1250" y="451"/>
                  </a:lnTo>
                  <a:lnTo>
                    <a:pt x="1250" y="453"/>
                  </a:lnTo>
                  <a:lnTo>
                    <a:pt x="1252" y="453"/>
                  </a:lnTo>
                  <a:lnTo>
                    <a:pt x="1252" y="451"/>
                  </a:lnTo>
                  <a:lnTo>
                    <a:pt x="1252" y="453"/>
                  </a:lnTo>
                  <a:lnTo>
                    <a:pt x="1252" y="455"/>
                  </a:lnTo>
                  <a:lnTo>
                    <a:pt x="1254" y="455"/>
                  </a:lnTo>
                  <a:lnTo>
                    <a:pt x="1254" y="457"/>
                  </a:lnTo>
                  <a:lnTo>
                    <a:pt x="1252" y="457"/>
                  </a:lnTo>
                  <a:lnTo>
                    <a:pt x="1252" y="455"/>
                  </a:lnTo>
                  <a:lnTo>
                    <a:pt x="1252" y="457"/>
                  </a:lnTo>
                  <a:lnTo>
                    <a:pt x="1250" y="457"/>
                  </a:lnTo>
                  <a:lnTo>
                    <a:pt x="1250" y="455"/>
                  </a:lnTo>
                  <a:lnTo>
                    <a:pt x="1248" y="455"/>
                  </a:lnTo>
                  <a:lnTo>
                    <a:pt x="1248" y="457"/>
                  </a:lnTo>
                  <a:lnTo>
                    <a:pt x="1246" y="455"/>
                  </a:lnTo>
                  <a:lnTo>
                    <a:pt x="1246" y="453"/>
                  </a:lnTo>
                  <a:lnTo>
                    <a:pt x="1244" y="453"/>
                  </a:lnTo>
                  <a:lnTo>
                    <a:pt x="1244" y="455"/>
                  </a:lnTo>
                  <a:lnTo>
                    <a:pt x="1246" y="457"/>
                  </a:lnTo>
                  <a:lnTo>
                    <a:pt x="1246" y="455"/>
                  </a:lnTo>
                  <a:lnTo>
                    <a:pt x="1246" y="457"/>
                  </a:lnTo>
                  <a:lnTo>
                    <a:pt x="1248" y="457"/>
                  </a:lnTo>
                  <a:lnTo>
                    <a:pt x="1248" y="459"/>
                  </a:lnTo>
                  <a:lnTo>
                    <a:pt x="1246" y="459"/>
                  </a:lnTo>
                  <a:lnTo>
                    <a:pt x="1244" y="457"/>
                  </a:lnTo>
                  <a:lnTo>
                    <a:pt x="1244" y="459"/>
                  </a:lnTo>
                  <a:lnTo>
                    <a:pt x="1246" y="459"/>
                  </a:lnTo>
                  <a:lnTo>
                    <a:pt x="1246" y="461"/>
                  </a:lnTo>
                  <a:lnTo>
                    <a:pt x="1248" y="461"/>
                  </a:lnTo>
                  <a:lnTo>
                    <a:pt x="1248" y="463"/>
                  </a:lnTo>
                  <a:lnTo>
                    <a:pt x="1248" y="464"/>
                  </a:lnTo>
                  <a:lnTo>
                    <a:pt x="1246" y="464"/>
                  </a:lnTo>
                  <a:lnTo>
                    <a:pt x="1248" y="463"/>
                  </a:lnTo>
                  <a:lnTo>
                    <a:pt x="1246" y="463"/>
                  </a:lnTo>
                  <a:lnTo>
                    <a:pt x="1246" y="464"/>
                  </a:lnTo>
                  <a:lnTo>
                    <a:pt x="1244" y="464"/>
                  </a:lnTo>
                  <a:lnTo>
                    <a:pt x="1244" y="463"/>
                  </a:lnTo>
                  <a:lnTo>
                    <a:pt x="1244" y="461"/>
                  </a:lnTo>
                  <a:lnTo>
                    <a:pt x="1244" y="459"/>
                  </a:lnTo>
                  <a:lnTo>
                    <a:pt x="1242" y="459"/>
                  </a:lnTo>
                  <a:lnTo>
                    <a:pt x="1242" y="461"/>
                  </a:lnTo>
                  <a:lnTo>
                    <a:pt x="1244" y="461"/>
                  </a:lnTo>
                  <a:lnTo>
                    <a:pt x="1244" y="463"/>
                  </a:lnTo>
                  <a:lnTo>
                    <a:pt x="1242" y="464"/>
                  </a:lnTo>
                  <a:lnTo>
                    <a:pt x="1242" y="463"/>
                  </a:lnTo>
                  <a:lnTo>
                    <a:pt x="1238" y="463"/>
                  </a:lnTo>
                  <a:lnTo>
                    <a:pt x="1238" y="461"/>
                  </a:lnTo>
                  <a:lnTo>
                    <a:pt x="1237" y="459"/>
                  </a:lnTo>
                  <a:lnTo>
                    <a:pt x="1237" y="457"/>
                  </a:lnTo>
                  <a:lnTo>
                    <a:pt x="1235" y="455"/>
                  </a:lnTo>
                  <a:lnTo>
                    <a:pt x="1235" y="453"/>
                  </a:lnTo>
                  <a:lnTo>
                    <a:pt x="1235" y="451"/>
                  </a:lnTo>
                  <a:lnTo>
                    <a:pt x="1233" y="451"/>
                  </a:lnTo>
                  <a:lnTo>
                    <a:pt x="1235" y="451"/>
                  </a:lnTo>
                  <a:lnTo>
                    <a:pt x="1233" y="451"/>
                  </a:lnTo>
                  <a:lnTo>
                    <a:pt x="1233" y="453"/>
                  </a:lnTo>
                  <a:lnTo>
                    <a:pt x="1235" y="455"/>
                  </a:lnTo>
                  <a:lnTo>
                    <a:pt x="1235" y="459"/>
                  </a:lnTo>
                  <a:lnTo>
                    <a:pt x="1237" y="459"/>
                  </a:lnTo>
                  <a:lnTo>
                    <a:pt x="1237" y="461"/>
                  </a:lnTo>
                  <a:lnTo>
                    <a:pt x="1235" y="461"/>
                  </a:lnTo>
                  <a:lnTo>
                    <a:pt x="1233" y="461"/>
                  </a:lnTo>
                  <a:lnTo>
                    <a:pt x="1231" y="461"/>
                  </a:lnTo>
                  <a:lnTo>
                    <a:pt x="1231" y="463"/>
                  </a:lnTo>
                  <a:lnTo>
                    <a:pt x="1233" y="463"/>
                  </a:lnTo>
                  <a:lnTo>
                    <a:pt x="1235" y="463"/>
                  </a:lnTo>
                  <a:lnTo>
                    <a:pt x="1237" y="463"/>
                  </a:lnTo>
                  <a:lnTo>
                    <a:pt x="1237" y="464"/>
                  </a:lnTo>
                  <a:lnTo>
                    <a:pt x="1237" y="466"/>
                  </a:lnTo>
                  <a:lnTo>
                    <a:pt x="1235" y="466"/>
                  </a:lnTo>
                  <a:lnTo>
                    <a:pt x="1233" y="466"/>
                  </a:lnTo>
                  <a:lnTo>
                    <a:pt x="1233" y="464"/>
                  </a:lnTo>
                  <a:lnTo>
                    <a:pt x="1233" y="466"/>
                  </a:lnTo>
                  <a:lnTo>
                    <a:pt x="1233" y="468"/>
                  </a:lnTo>
                  <a:lnTo>
                    <a:pt x="1235" y="468"/>
                  </a:lnTo>
                  <a:lnTo>
                    <a:pt x="1237" y="470"/>
                  </a:lnTo>
                  <a:lnTo>
                    <a:pt x="1235" y="470"/>
                  </a:lnTo>
                  <a:lnTo>
                    <a:pt x="1233" y="468"/>
                  </a:lnTo>
                  <a:lnTo>
                    <a:pt x="1231" y="468"/>
                  </a:lnTo>
                  <a:lnTo>
                    <a:pt x="1235" y="472"/>
                  </a:lnTo>
                  <a:lnTo>
                    <a:pt x="1237" y="472"/>
                  </a:lnTo>
                  <a:lnTo>
                    <a:pt x="1233" y="472"/>
                  </a:lnTo>
                  <a:lnTo>
                    <a:pt x="1235" y="472"/>
                  </a:lnTo>
                  <a:lnTo>
                    <a:pt x="1235" y="474"/>
                  </a:lnTo>
                  <a:lnTo>
                    <a:pt x="1237" y="474"/>
                  </a:lnTo>
                  <a:lnTo>
                    <a:pt x="1237" y="476"/>
                  </a:lnTo>
                  <a:lnTo>
                    <a:pt x="1235" y="476"/>
                  </a:lnTo>
                  <a:lnTo>
                    <a:pt x="1237" y="476"/>
                  </a:lnTo>
                  <a:lnTo>
                    <a:pt x="1237" y="478"/>
                  </a:lnTo>
                  <a:lnTo>
                    <a:pt x="1235" y="478"/>
                  </a:lnTo>
                  <a:lnTo>
                    <a:pt x="1237" y="478"/>
                  </a:lnTo>
                  <a:lnTo>
                    <a:pt x="1237" y="480"/>
                  </a:lnTo>
                  <a:lnTo>
                    <a:pt x="1235" y="480"/>
                  </a:lnTo>
                  <a:lnTo>
                    <a:pt x="1233" y="480"/>
                  </a:lnTo>
                  <a:lnTo>
                    <a:pt x="1235" y="480"/>
                  </a:lnTo>
                  <a:lnTo>
                    <a:pt x="1235" y="482"/>
                  </a:lnTo>
                  <a:lnTo>
                    <a:pt x="1237" y="482"/>
                  </a:lnTo>
                  <a:lnTo>
                    <a:pt x="1235" y="482"/>
                  </a:lnTo>
                  <a:lnTo>
                    <a:pt x="1235" y="484"/>
                  </a:lnTo>
                  <a:lnTo>
                    <a:pt x="1237" y="484"/>
                  </a:lnTo>
                  <a:lnTo>
                    <a:pt x="1235" y="486"/>
                  </a:lnTo>
                  <a:lnTo>
                    <a:pt x="1235" y="484"/>
                  </a:lnTo>
                  <a:lnTo>
                    <a:pt x="1235" y="486"/>
                  </a:lnTo>
                  <a:lnTo>
                    <a:pt x="1237" y="486"/>
                  </a:lnTo>
                  <a:lnTo>
                    <a:pt x="1235" y="486"/>
                  </a:lnTo>
                  <a:lnTo>
                    <a:pt x="1235" y="487"/>
                  </a:lnTo>
                  <a:lnTo>
                    <a:pt x="1233" y="487"/>
                  </a:lnTo>
                  <a:lnTo>
                    <a:pt x="1235" y="487"/>
                  </a:lnTo>
                  <a:lnTo>
                    <a:pt x="1233" y="489"/>
                  </a:lnTo>
                  <a:lnTo>
                    <a:pt x="1233" y="491"/>
                  </a:lnTo>
                  <a:lnTo>
                    <a:pt x="1231" y="489"/>
                  </a:lnTo>
                  <a:lnTo>
                    <a:pt x="1233" y="489"/>
                  </a:lnTo>
                  <a:lnTo>
                    <a:pt x="1233" y="487"/>
                  </a:lnTo>
                  <a:lnTo>
                    <a:pt x="1231" y="487"/>
                  </a:lnTo>
                  <a:lnTo>
                    <a:pt x="1229" y="487"/>
                  </a:lnTo>
                  <a:lnTo>
                    <a:pt x="1229" y="486"/>
                  </a:lnTo>
                  <a:lnTo>
                    <a:pt x="1231" y="486"/>
                  </a:lnTo>
                  <a:lnTo>
                    <a:pt x="1229" y="486"/>
                  </a:lnTo>
                  <a:lnTo>
                    <a:pt x="1229" y="484"/>
                  </a:lnTo>
                  <a:lnTo>
                    <a:pt x="1227" y="484"/>
                  </a:lnTo>
                  <a:lnTo>
                    <a:pt x="1229" y="482"/>
                  </a:lnTo>
                  <a:lnTo>
                    <a:pt x="1229" y="480"/>
                  </a:lnTo>
                  <a:lnTo>
                    <a:pt x="1227" y="482"/>
                  </a:lnTo>
                  <a:lnTo>
                    <a:pt x="1227" y="484"/>
                  </a:lnTo>
                  <a:lnTo>
                    <a:pt x="1225" y="484"/>
                  </a:lnTo>
                  <a:lnTo>
                    <a:pt x="1225" y="482"/>
                  </a:lnTo>
                  <a:lnTo>
                    <a:pt x="1225" y="484"/>
                  </a:lnTo>
                  <a:lnTo>
                    <a:pt x="1225" y="486"/>
                  </a:lnTo>
                  <a:lnTo>
                    <a:pt x="1223" y="486"/>
                  </a:lnTo>
                  <a:lnTo>
                    <a:pt x="1223" y="484"/>
                  </a:lnTo>
                  <a:lnTo>
                    <a:pt x="1221" y="484"/>
                  </a:lnTo>
                  <a:lnTo>
                    <a:pt x="1221" y="482"/>
                  </a:lnTo>
                  <a:lnTo>
                    <a:pt x="1223" y="482"/>
                  </a:lnTo>
                  <a:lnTo>
                    <a:pt x="1223" y="480"/>
                  </a:lnTo>
                  <a:lnTo>
                    <a:pt x="1225" y="480"/>
                  </a:lnTo>
                  <a:lnTo>
                    <a:pt x="1223" y="480"/>
                  </a:lnTo>
                  <a:lnTo>
                    <a:pt x="1221" y="480"/>
                  </a:lnTo>
                  <a:lnTo>
                    <a:pt x="1221" y="482"/>
                  </a:lnTo>
                  <a:lnTo>
                    <a:pt x="1221" y="480"/>
                  </a:lnTo>
                  <a:lnTo>
                    <a:pt x="1219" y="480"/>
                  </a:lnTo>
                  <a:lnTo>
                    <a:pt x="1219" y="478"/>
                  </a:lnTo>
                  <a:lnTo>
                    <a:pt x="1219" y="476"/>
                  </a:lnTo>
                  <a:lnTo>
                    <a:pt x="1221" y="476"/>
                  </a:lnTo>
                  <a:lnTo>
                    <a:pt x="1219" y="476"/>
                  </a:lnTo>
                  <a:lnTo>
                    <a:pt x="1221" y="474"/>
                  </a:lnTo>
                  <a:lnTo>
                    <a:pt x="1221" y="472"/>
                  </a:lnTo>
                  <a:lnTo>
                    <a:pt x="1221" y="470"/>
                  </a:lnTo>
                  <a:lnTo>
                    <a:pt x="1221" y="472"/>
                  </a:lnTo>
                  <a:lnTo>
                    <a:pt x="1221" y="474"/>
                  </a:lnTo>
                  <a:lnTo>
                    <a:pt x="1219" y="474"/>
                  </a:lnTo>
                  <a:lnTo>
                    <a:pt x="1219" y="476"/>
                  </a:lnTo>
                  <a:lnTo>
                    <a:pt x="1217" y="476"/>
                  </a:lnTo>
                  <a:lnTo>
                    <a:pt x="1219" y="478"/>
                  </a:lnTo>
                  <a:lnTo>
                    <a:pt x="1219" y="480"/>
                  </a:lnTo>
                  <a:lnTo>
                    <a:pt x="1217" y="482"/>
                  </a:lnTo>
                  <a:lnTo>
                    <a:pt x="1217" y="484"/>
                  </a:lnTo>
                  <a:lnTo>
                    <a:pt x="1217" y="482"/>
                  </a:lnTo>
                  <a:lnTo>
                    <a:pt x="1215" y="482"/>
                  </a:lnTo>
                  <a:lnTo>
                    <a:pt x="1215" y="480"/>
                  </a:lnTo>
                  <a:lnTo>
                    <a:pt x="1215" y="482"/>
                  </a:lnTo>
                  <a:lnTo>
                    <a:pt x="1213" y="482"/>
                  </a:lnTo>
                  <a:lnTo>
                    <a:pt x="1213" y="480"/>
                  </a:lnTo>
                  <a:lnTo>
                    <a:pt x="1215" y="480"/>
                  </a:lnTo>
                  <a:lnTo>
                    <a:pt x="1215" y="478"/>
                  </a:lnTo>
                  <a:lnTo>
                    <a:pt x="1215" y="476"/>
                  </a:lnTo>
                  <a:lnTo>
                    <a:pt x="1213" y="476"/>
                  </a:lnTo>
                  <a:lnTo>
                    <a:pt x="1213" y="478"/>
                  </a:lnTo>
                  <a:lnTo>
                    <a:pt x="1212" y="478"/>
                  </a:lnTo>
                  <a:lnTo>
                    <a:pt x="1212" y="476"/>
                  </a:lnTo>
                  <a:lnTo>
                    <a:pt x="1212" y="474"/>
                  </a:lnTo>
                  <a:lnTo>
                    <a:pt x="1213" y="474"/>
                  </a:lnTo>
                  <a:lnTo>
                    <a:pt x="1215" y="474"/>
                  </a:lnTo>
                  <a:lnTo>
                    <a:pt x="1213" y="474"/>
                  </a:lnTo>
                  <a:lnTo>
                    <a:pt x="1212" y="474"/>
                  </a:lnTo>
                  <a:lnTo>
                    <a:pt x="1213" y="472"/>
                  </a:lnTo>
                  <a:lnTo>
                    <a:pt x="1215" y="472"/>
                  </a:lnTo>
                  <a:lnTo>
                    <a:pt x="1215" y="470"/>
                  </a:lnTo>
                  <a:lnTo>
                    <a:pt x="1217" y="470"/>
                  </a:lnTo>
                  <a:lnTo>
                    <a:pt x="1219" y="470"/>
                  </a:lnTo>
                  <a:lnTo>
                    <a:pt x="1219" y="468"/>
                  </a:lnTo>
                  <a:lnTo>
                    <a:pt x="1219" y="470"/>
                  </a:lnTo>
                  <a:lnTo>
                    <a:pt x="1217" y="470"/>
                  </a:lnTo>
                  <a:lnTo>
                    <a:pt x="1215" y="470"/>
                  </a:lnTo>
                  <a:lnTo>
                    <a:pt x="1215" y="468"/>
                  </a:lnTo>
                  <a:lnTo>
                    <a:pt x="1215" y="470"/>
                  </a:lnTo>
                  <a:lnTo>
                    <a:pt x="1213" y="470"/>
                  </a:lnTo>
                  <a:lnTo>
                    <a:pt x="1212" y="470"/>
                  </a:lnTo>
                  <a:lnTo>
                    <a:pt x="1212" y="472"/>
                  </a:lnTo>
                  <a:lnTo>
                    <a:pt x="1210" y="472"/>
                  </a:lnTo>
                  <a:lnTo>
                    <a:pt x="1208" y="472"/>
                  </a:lnTo>
                  <a:lnTo>
                    <a:pt x="1208" y="470"/>
                  </a:lnTo>
                  <a:lnTo>
                    <a:pt x="1208" y="468"/>
                  </a:lnTo>
                  <a:lnTo>
                    <a:pt x="1210" y="468"/>
                  </a:lnTo>
                  <a:lnTo>
                    <a:pt x="1212" y="466"/>
                  </a:lnTo>
                  <a:lnTo>
                    <a:pt x="1212" y="464"/>
                  </a:lnTo>
                  <a:lnTo>
                    <a:pt x="1213" y="464"/>
                  </a:lnTo>
                  <a:lnTo>
                    <a:pt x="1213" y="463"/>
                  </a:lnTo>
                  <a:lnTo>
                    <a:pt x="1215" y="463"/>
                  </a:lnTo>
                  <a:lnTo>
                    <a:pt x="1213" y="463"/>
                  </a:lnTo>
                  <a:lnTo>
                    <a:pt x="1212" y="463"/>
                  </a:lnTo>
                  <a:lnTo>
                    <a:pt x="1210" y="466"/>
                  </a:lnTo>
                  <a:lnTo>
                    <a:pt x="1208" y="466"/>
                  </a:lnTo>
                  <a:lnTo>
                    <a:pt x="1206" y="466"/>
                  </a:lnTo>
                  <a:lnTo>
                    <a:pt x="1206" y="464"/>
                  </a:lnTo>
                  <a:lnTo>
                    <a:pt x="1208" y="464"/>
                  </a:lnTo>
                  <a:lnTo>
                    <a:pt x="1206" y="466"/>
                  </a:lnTo>
                  <a:lnTo>
                    <a:pt x="1204" y="466"/>
                  </a:lnTo>
                  <a:lnTo>
                    <a:pt x="1204" y="464"/>
                  </a:lnTo>
                  <a:lnTo>
                    <a:pt x="1206" y="464"/>
                  </a:lnTo>
                  <a:lnTo>
                    <a:pt x="1206" y="463"/>
                  </a:lnTo>
                  <a:lnTo>
                    <a:pt x="1208" y="463"/>
                  </a:lnTo>
                  <a:lnTo>
                    <a:pt x="1208" y="461"/>
                  </a:lnTo>
                  <a:lnTo>
                    <a:pt x="1210" y="461"/>
                  </a:lnTo>
                  <a:lnTo>
                    <a:pt x="1212" y="461"/>
                  </a:lnTo>
                  <a:lnTo>
                    <a:pt x="1213" y="459"/>
                  </a:lnTo>
                  <a:lnTo>
                    <a:pt x="1210" y="459"/>
                  </a:lnTo>
                  <a:lnTo>
                    <a:pt x="1210" y="461"/>
                  </a:lnTo>
                  <a:lnTo>
                    <a:pt x="1208" y="461"/>
                  </a:lnTo>
                  <a:lnTo>
                    <a:pt x="1208" y="463"/>
                  </a:lnTo>
                  <a:lnTo>
                    <a:pt x="1202" y="461"/>
                  </a:lnTo>
                  <a:lnTo>
                    <a:pt x="1204" y="459"/>
                  </a:lnTo>
                  <a:lnTo>
                    <a:pt x="1204" y="457"/>
                  </a:lnTo>
                  <a:lnTo>
                    <a:pt x="1204" y="459"/>
                  </a:lnTo>
                  <a:lnTo>
                    <a:pt x="1202" y="459"/>
                  </a:lnTo>
                  <a:lnTo>
                    <a:pt x="1202" y="457"/>
                  </a:lnTo>
                  <a:lnTo>
                    <a:pt x="1202" y="455"/>
                  </a:lnTo>
                  <a:lnTo>
                    <a:pt x="1204" y="453"/>
                  </a:lnTo>
                  <a:lnTo>
                    <a:pt x="1204" y="451"/>
                  </a:lnTo>
                  <a:lnTo>
                    <a:pt x="1206" y="451"/>
                  </a:lnTo>
                  <a:lnTo>
                    <a:pt x="1208" y="451"/>
                  </a:lnTo>
                  <a:lnTo>
                    <a:pt x="1208" y="449"/>
                  </a:lnTo>
                  <a:lnTo>
                    <a:pt x="1210" y="449"/>
                  </a:lnTo>
                  <a:lnTo>
                    <a:pt x="1212" y="449"/>
                  </a:lnTo>
                  <a:lnTo>
                    <a:pt x="1213" y="449"/>
                  </a:lnTo>
                  <a:lnTo>
                    <a:pt x="1212" y="447"/>
                  </a:lnTo>
                  <a:lnTo>
                    <a:pt x="1213" y="447"/>
                  </a:lnTo>
                  <a:lnTo>
                    <a:pt x="1213" y="445"/>
                  </a:lnTo>
                  <a:lnTo>
                    <a:pt x="1213" y="443"/>
                  </a:lnTo>
                  <a:lnTo>
                    <a:pt x="1213" y="441"/>
                  </a:lnTo>
                  <a:lnTo>
                    <a:pt x="1215" y="439"/>
                  </a:lnTo>
                  <a:lnTo>
                    <a:pt x="1217" y="438"/>
                  </a:lnTo>
                  <a:lnTo>
                    <a:pt x="1219" y="438"/>
                  </a:lnTo>
                  <a:lnTo>
                    <a:pt x="1219" y="436"/>
                  </a:lnTo>
                  <a:lnTo>
                    <a:pt x="1221" y="436"/>
                  </a:lnTo>
                  <a:lnTo>
                    <a:pt x="1219" y="434"/>
                  </a:lnTo>
                  <a:lnTo>
                    <a:pt x="1219" y="436"/>
                  </a:lnTo>
                  <a:lnTo>
                    <a:pt x="1217" y="436"/>
                  </a:lnTo>
                  <a:lnTo>
                    <a:pt x="1215" y="438"/>
                  </a:lnTo>
                  <a:lnTo>
                    <a:pt x="1213" y="438"/>
                  </a:lnTo>
                  <a:lnTo>
                    <a:pt x="1213" y="439"/>
                  </a:lnTo>
                  <a:lnTo>
                    <a:pt x="1213" y="441"/>
                  </a:lnTo>
                  <a:lnTo>
                    <a:pt x="1212" y="441"/>
                  </a:lnTo>
                  <a:lnTo>
                    <a:pt x="1212" y="443"/>
                  </a:lnTo>
                  <a:lnTo>
                    <a:pt x="1212" y="445"/>
                  </a:lnTo>
                  <a:lnTo>
                    <a:pt x="1210" y="445"/>
                  </a:lnTo>
                  <a:lnTo>
                    <a:pt x="1206" y="447"/>
                  </a:lnTo>
                  <a:lnTo>
                    <a:pt x="1206" y="449"/>
                  </a:lnTo>
                  <a:lnTo>
                    <a:pt x="1204" y="449"/>
                  </a:lnTo>
                  <a:lnTo>
                    <a:pt x="1198" y="449"/>
                  </a:lnTo>
                  <a:lnTo>
                    <a:pt x="1196" y="451"/>
                  </a:lnTo>
                  <a:lnTo>
                    <a:pt x="1194" y="451"/>
                  </a:lnTo>
                  <a:lnTo>
                    <a:pt x="1194" y="449"/>
                  </a:lnTo>
                  <a:lnTo>
                    <a:pt x="1194" y="447"/>
                  </a:lnTo>
                  <a:lnTo>
                    <a:pt x="1194" y="445"/>
                  </a:lnTo>
                  <a:lnTo>
                    <a:pt x="1196" y="445"/>
                  </a:lnTo>
                  <a:lnTo>
                    <a:pt x="1200" y="441"/>
                  </a:lnTo>
                  <a:lnTo>
                    <a:pt x="1200" y="439"/>
                  </a:lnTo>
                  <a:lnTo>
                    <a:pt x="1202" y="439"/>
                  </a:lnTo>
                  <a:lnTo>
                    <a:pt x="1202" y="438"/>
                  </a:lnTo>
                  <a:lnTo>
                    <a:pt x="1202" y="436"/>
                  </a:lnTo>
                  <a:lnTo>
                    <a:pt x="1202" y="434"/>
                  </a:lnTo>
                  <a:lnTo>
                    <a:pt x="1202" y="436"/>
                  </a:lnTo>
                  <a:lnTo>
                    <a:pt x="1200" y="438"/>
                  </a:lnTo>
                  <a:lnTo>
                    <a:pt x="1200" y="441"/>
                  </a:lnTo>
                  <a:lnTo>
                    <a:pt x="1198" y="441"/>
                  </a:lnTo>
                  <a:lnTo>
                    <a:pt x="1196" y="443"/>
                  </a:lnTo>
                  <a:lnTo>
                    <a:pt x="1194" y="443"/>
                  </a:lnTo>
                  <a:lnTo>
                    <a:pt x="1192" y="443"/>
                  </a:lnTo>
                  <a:lnTo>
                    <a:pt x="1192" y="441"/>
                  </a:lnTo>
                  <a:lnTo>
                    <a:pt x="1190" y="441"/>
                  </a:lnTo>
                  <a:lnTo>
                    <a:pt x="1190" y="439"/>
                  </a:lnTo>
                  <a:lnTo>
                    <a:pt x="1190" y="438"/>
                  </a:lnTo>
                  <a:lnTo>
                    <a:pt x="1192" y="438"/>
                  </a:lnTo>
                  <a:lnTo>
                    <a:pt x="1190" y="439"/>
                  </a:lnTo>
                  <a:lnTo>
                    <a:pt x="1189" y="438"/>
                  </a:lnTo>
                  <a:lnTo>
                    <a:pt x="1189" y="439"/>
                  </a:lnTo>
                  <a:lnTo>
                    <a:pt x="1189" y="438"/>
                  </a:lnTo>
                  <a:lnTo>
                    <a:pt x="1187" y="438"/>
                  </a:lnTo>
                  <a:lnTo>
                    <a:pt x="1189" y="439"/>
                  </a:lnTo>
                  <a:lnTo>
                    <a:pt x="1187" y="441"/>
                  </a:lnTo>
                  <a:lnTo>
                    <a:pt x="1187" y="439"/>
                  </a:lnTo>
                  <a:lnTo>
                    <a:pt x="1185" y="439"/>
                  </a:lnTo>
                  <a:lnTo>
                    <a:pt x="1185" y="438"/>
                  </a:lnTo>
                  <a:lnTo>
                    <a:pt x="1187" y="438"/>
                  </a:lnTo>
                  <a:lnTo>
                    <a:pt x="1187" y="436"/>
                  </a:lnTo>
                  <a:lnTo>
                    <a:pt x="1185" y="436"/>
                  </a:lnTo>
                  <a:lnTo>
                    <a:pt x="1185" y="434"/>
                  </a:lnTo>
                  <a:lnTo>
                    <a:pt x="1187" y="432"/>
                  </a:lnTo>
                  <a:lnTo>
                    <a:pt x="1185" y="432"/>
                  </a:lnTo>
                  <a:lnTo>
                    <a:pt x="1185" y="434"/>
                  </a:lnTo>
                  <a:lnTo>
                    <a:pt x="1183" y="434"/>
                  </a:lnTo>
                  <a:lnTo>
                    <a:pt x="1183" y="432"/>
                  </a:lnTo>
                  <a:lnTo>
                    <a:pt x="1183" y="430"/>
                  </a:lnTo>
                  <a:lnTo>
                    <a:pt x="1183" y="432"/>
                  </a:lnTo>
                  <a:lnTo>
                    <a:pt x="1181" y="432"/>
                  </a:lnTo>
                  <a:lnTo>
                    <a:pt x="1181" y="430"/>
                  </a:lnTo>
                  <a:lnTo>
                    <a:pt x="1181" y="428"/>
                  </a:lnTo>
                  <a:lnTo>
                    <a:pt x="1183" y="426"/>
                  </a:lnTo>
                  <a:lnTo>
                    <a:pt x="1183" y="424"/>
                  </a:lnTo>
                  <a:lnTo>
                    <a:pt x="1181" y="426"/>
                  </a:lnTo>
                  <a:lnTo>
                    <a:pt x="1181" y="424"/>
                  </a:lnTo>
                  <a:lnTo>
                    <a:pt x="1179" y="424"/>
                  </a:lnTo>
                  <a:lnTo>
                    <a:pt x="1177" y="422"/>
                  </a:lnTo>
                  <a:lnTo>
                    <a:pt x="1177" y="424"/>
                  </a:lnTo>
                  <a:lnTo>
                    <a:pt x="1181" y="426"/>
                  </a:lnTo>
                  <a:lnTo>
                    <a:pt x="1179" y="426"/>
                  </a:lnTo>
                  <a:lnTo>
                    <a:pt x="1179" y="428"/>
                  </a:lnTo>
                  <a:lnTo>
                    <a:pt x="1177" y="428"/>
                  </a:lnTo>
                  <a:lnTo>
                    <a:pt x="1175" y="428"/>
                  </a:lnTo>
                  <a:lnTo>
                    <a:pt x="1177" y="428"/>
                  </a:lnTo>
                  <a:lnTo>
                    <a:pt x="1177" y="430"/>
                  </a:lnTo>
                  <a:lnTo>
                    <a:pt x="1175" y="430"/>
                  </a:lnTo>
                  <a:lnTo>
                    <a:pt x="1175" y="428"/>
                  </a:lnTo>
                  <a:lnTo>
                    <a:pt x="1173" y="426"/>
                  </a:lnTo>
                  <a:lnTo>
                    <a:pt x="1173" y="424"/>
                  </a:lnTo>
                  <a:lnTo>
                    <a:pt x="1171" y="426"/>
                  </a:lnTo>
                  <a:lnTo>
                    <a:pt x="1169" y="424"/>
                  </a:lnTo>
                  <a:lnTo>
                    <a:pt x="1169" y="426"/>
                  </a:lnTo>
                  <a:lnTo>
                    <a:pt x="1167" y="424"/>
                  </a:lnTo>
                  <a:lnTo>
                    <a:pt x="1167" y="426"/>
                  </a:lnTo>
                  <a:lnTo>
                    <a:pt x="1165" y="426"/>
                  </a:lnTo>
                  <a:lnTo>
                    <a:pt x="1167" y="426"/>
                  </a:lnTo>
                  <a:lnTo>
                    <a:pt x="1171" y="426"/>
                  </a:lnTo>
                  <a:lnTo>
                    <a:pt x="1173" y="428"/>
                  </a:lnTo>
                  <a:lnTo>
                    <a:pt x="1173" y="430"/>
                  </a:lnTo>
                  <a:lnTo>
                    <a:pt x="1175" y="430"/>
                  </a:lnTo>
                  <a:lnTo>
                    <a:pt x="1175" y="432"/>
                  </a:lnTo>
                  <a:lnTo>
                    <a:pt x="1175" y="434"/>
                  </a:lnTo>
                  <a:lnTo>
                    <a:pt x="1173" y="432"/>
                  </a:lnTo>
                  <a:lnTo>
                    <a:pt x="1171" y="432"/>
                  </a:lnTo>
                  <a:lnTo>
                    <a:pt x="1173" y="434"/>
                  </a:lnTo>
                  <a:lnTo>
                    <a:pt x="1175" y="434"/>
                  </a:lnTo>
                  <a:lnTo>
                    <a:pt x="1175" y="436"/>
                  </a:lnTo>
                  <a:lnTo>
                    <a:pt x="1177" y="436"/>
                  </a:lnTo>
                  <a:lnTo>
                    <a:pt x="1175" y="438"/>
                  </a:lnTo>
                  <a:lnTo>
                    <a:pt x="1175" y="436"/>
                  </a:lnTo>
                  <a:lnTo>
                    <a:pt x="1173" y="438"/>
                  </a:lnTo>
                  <a:lnTo>
                    <a:pt x="1173" y="436"/>
                  </a:lnTo>
                  <a:lnTo>
                    <a:pt x="1171" y="436"/>
                  </a:lnTo>
                  <a:lnTo>
                    <a:pt x="1171" y="438"/>
                  </a:lnTo>
                  <a:lnTo>
                    <a:pt x="1171" y="436"/>
                  </a:lnTo>
                  <a:lnTo>
                    <a:pt x="1171" y="434"/>
                  </a:lnTo>
                  <a:lnTo>
                    <a:pt x="1169" y="434"/>
                  </a:lnTo>
                  <a:lnTo>
                    <a:pt x="1169" y="432"/>
                  </a:lnTo>
                  <a:lnTo>
                    <a:pt x="1167" y="432"/>
                  </a:lnTo>
                  <a:lnTo>
                    <a:pt x="1165" y="430"/>
                  </a:lnTo>
                  <a:lnTo>
                    <a:pt x="1165" y="428"/>
                  </a:lnTo>
                  <a:lnTo>
                    <a:pt x="1164" y="428"/>
                  </a:lnTo>
                  <a:lnTo>
                    <a:pt x="1164" y="430"/>
                  </a:lnTo>
                  <a:lnTo>
                    <a:pt x="1164" y="428"/>
                  </a:lnTo>
                  <a:lnTo>
                    <a:pt x="1162" y="428"/>
                  </a:lnTo>
                  <a:lnTo>
                    <a:pt x="1164" y="428"/>
                  </a:lnTo>
                  <a:lnTo>
                    <a:pt x="1164" y="430"/>
                  </a:lnTo>
                  <a:lnTo>
                    <a:pt x="1164" y="432"/>
                  </a:lnTo>
                  <a:lnTo>
                    <a:pt x="1165" y="432"/>
                  </a:lnTo>
                  <a:lnTo>
                    <a:pt x="1165" y="434"/>
                  </a:lnTo>
                  <a:lnTo>
                    <a:pt x="1165" y="436"/>
                  </a:lnTo>
                  <a:lnTo>
                    <a:pt x="1167" y="436"/>
                  </a:lnTo>
                  <a:lnTo>
                    <a:pt x="1167" y="438"/>
                  </a:lnTo>
                  <a:lnTo>
                    <a:pt x="1165" y="439"/>
                  </a:lnTo>
                  <a:lnTo>
                    <a:pt x="1167" y="439"/>
                  </a:lnTo>
                  <a:lnTo>
                    <a:pt x="1169" y="441"/>
                  </a:lnTo>
                  <a:lnTo>
                    <a:pt x="1171" y="441"/>
                  </a:lnTo>
                  <a:lnTo>
                    <a:pt x="1171" y="443"/>
                  </a:lnTo>
                  <a:lnTo>
                    <a:pt x="1173" y="443"/>
                  </a:lnTo>
                  <a:lnTo>
                    <a:pt x="1173" y="445"/>
                  </a:lnTo>
                  <a:lnTo>
                    <a:pt x="1173" y="447"/>
                  </a:lnTo>
                  <a:lnTo>
                    <a:pt x="1175" y="447"/>
                  </a:lnTo>
                  <a:lnTo>
                    <a:pt x="1173" y="449"/>
                  </a:lnTo>
                  <a:lnTo>
                    <a:pt x="1175" y="449"/>
                  </a:lnTo>
                  <a:lnTo>
                    <a:pt x="1175" y="451"/>
                  </a:lnTo>
                  <a:lnTo>
                    <a:pt x="1173" y="451"/>
                  </a:lnTo>
                  <a:lnTo>
                    <a:pt x="1171" y="451"/>
                  </a:lnTo>
                  <a:lnTo>
                    <a:pt x="1171" y="453"/>
                  </a:lnTo>
                  <a:lnTo>
                    <a:pt x="1169" y="453"/>
                  </a:lnTo>
                  <a:lnTo>
                    <a:pt x="1167" y="453"/>
                  </a:lnTo>
                  <a:lnTo>
                    <a:pt x="1167" y="451"/>
                  </a:lnTo>
                  <a:lnTo>
                    <a:pt x="1165" y="449"/>
                  </a:lnTo>
                  <a:lnTo>
                    <a:pt x="1165" y="451"/>
                  </a:lnTo>
                  <a:lnTo>
                    <a:pt x="1167" y="451"/>
                  </a:lnTo>
                  <a:lnTo>
                    <a:pt x="1167" y="453"/>
                  </a:lnTo>
                  <a:lnTo>
                    <a:pt x="1165" y="453"/>
                  </a:lnTo>
                  <a:lnTo>
                    <a:pt x="1164" y="453"/>
                  </a:lnTo>
                  <a:lnTo>
                    <a:pt x="1164" y="451"/>
                  </a:lnTo>
                  <a:lnTo>
                    <a:pt x="1162" y="449"/>
                  </a:lnTo>
                  <a:lnTo>
                    <a:pt x="1162" y="447"/>
                  </a:lnTo>
                  <a:lnTo>
                    <a:pt x="1162" y="445"/>
                  </a:lnTo>
                  <a:lnTo>
                    <a:pt x="1164" y="445"/>
                  </a:lnTo>
                  <a:lnTo>
                    <a:pt x="1162" y="445"/>
                  </a:lnTo>
                  <a:lnTo>
                    <a:pt x="1162" y="443"/>
                  </a:lnTo>
                  <a:lnTo>
                    <a:pt x="1160" y="443"/>
                  </a:lnTo>
                  <a:lnTo>
                    <a:pt x="1158" y="441"/>
                  </a:lnTo>
                  <a:lnTo>
                    <a:pt x="1158" y="439"/>
                  </a:lnTo>
                  <a:lnTo>
                    <a:pt x="1156" y="439"/>
                  </a:lnTo>
                  <a:lnTo>
                    <a:pt x="1158" y="441"/>
                  </a:lnTo>
                  <a:lnTo>
                    <a:pt x="1156" y="441"/>
                  </a:lnTo>
                  <a:lnTo>
                    <a:pt x="1156" y="439"/>
                  </a:lnTo>
                  <a:lnTo>
                    <a:pt x="1156" y="438"/>
                  </a:lnTo>
                  <a:lnTo>
                    <a:pt x="1154" y="438"/>
                  </a:lnTo>
                  <a:lnTo>
                    <a:pt x="1154" y="439"/>
                  </a:lnTo>
                  <a:lnTo>
                    <a:pt x="1148" y="441"/>
                  </a:lnTo>
                  <a:lnTo>
                    <a:pt x="1150" y="441"/>
                  </a:lnTo>
                  <a:lnTo>
                    <a:pt x="1152" y="441"/>
                  </a:lnTo>
                  <a:lnTo>
                    <a:pt x="1154" y="441"/>
                  </a:lnTo>
                  <a:lnTo>
                    <a:pt x="1156" y="441"/>
                  </a:lnTo>
                  <a:lnTo>
                    <a:pt x="1156" y="443"/>
                  </a:lnTo>
                  <a:lnTo>
                    <a:pt x="1158" y="443"/>
                  </a:lnTo>
                  <a:lnTo>
                    <a:pt x="1158" y="445"/>
                  </a:lnTo>
                  <a:lnTo>
                    <a:pt x="1158" y="443"/>
                  </a:lnTo>
                  <a:lnTo>
                    <a:pt x="1160" y="443"/>
                  </a:lnTo>
                  <a:lnTo>
                    <a:pt x="1160" y="445"/>
                  </a:lnTo>
                  <a:lnTo>
                    <a:pt x="1162" y="445"/>
                  </a:lnTo>
                  <a:lnTo>
                    <a:pt x="1162" y="447"/>
                  </a:lnTo>
                  <a:lnTo>
                    <a:pt x="1162" y="449"/>
                  </a:lnTo>
                  <a:lnTo>
                    <a:pt x="1160" y="449"/>
                  </a:lnTo>
                  <a:lnTo>
                    <a:pt x="1162" y="449"/>
                  </a:lnTo>
                  <a:lnTo>
                    <a:pt x="1160" y="447"/>
                  </a:lnTo>
                  <a:lnTo>
                    <a:pt x="1160" y="449"/>
                  </a:lnTo>
                  <a:lnTo>
                    <a:pt x="1158" y="447"/>
                  </a:lnTo>
                  <a:lnTo>
                    <a:pt x="1156" y="447"/>
                  </a:lnTo>
                  <a:lnTo>
                    <a:pt x="1158" y="449"/>
                  </a:lnTo>
                  <a:lnTo>
                    <a:pt x="1160" y="451"/>
                  </a:lnTo>
                  <a:lnTo>
                    <a:pt x="1158" y="451"/>
                  </a:lnTo>
                  <a:lnTo>
                    <a:pt x="1158" y="449"/>
                  </a:lnTo>
                  <a:lnTo>
                    <a:pt x="1158" y="451"/>
                  </a:lnTo>
                  <a:lnTo>
                    <a:pt x="1158" y="453"/>
                  </a:lnTo>
                  <a:lnTo>
                    <a:pt x="1160" y="451"/>
                  </a:lnTo>
                  <a:lnTo>
                    <a:pt x="1160" y="453"/>
                  </a:lnTo>
                  <a:lnTo>
                    <a:pt x="1160" y="451"/>
                  </a:lnTo>
                  <a:lnTo>
                    <a:pt x="1160" y="453"/>
                  </a:lnTo>
                  <a:lnTo>
                    <a:pt x="1160" y="455"/>
                  </a:lnTo>
                  <a:lnTo>
                    <a:pt x="1162" y="455"/>
                  </a:lnTo>
                  <a:lnTo>
                    <a:pt x="1160" y="455"/>
                  </a:lnTo>
                  <a:lnTo>
                    <a:pt x="1160" y="457"/>
                  </a:lnTo>
                  <a:lnTo>
                    <a:pt x="1162" y="457"/>
                  </a:lnTo>
                  <a:lnTo>
                    <a:pt x="1164" y="457"/>
                  </a:lnTo>
                  <a:lnTo>
                    <a:pt x="1164" y="455"/>
                  </a:lnTo>
                  <a:lnTo>
                    <a:pt x="1165" y="455"/>
                  </a:lnTo>
                  <a:lnTo>
                    <a:pt x="1165" y="457"/>
                  </a:lnTo>
                  <a:lnTo>
                    <a:pt x="1165" y="459"/>
                  </a:lnTo>
                  <a:lnTo>
                    <a:pt x="1164" y="459"/>
                  </a:lnTo>
                  <a:lnTo>
                    <a:pt x="1164" y="461"/>
                  </a:lnTo>
                  <a:lnTo>
                    <a:pt x="1164" y="463"/>
                  </a:lnTo>
                  <a:lnTo>
                    <a:pt x="1162" y="463"/>
                  </a:lnTo>
                  <a:lnTo>
                    <a:pt x="1164" y="463"/>
                  </a:lnTo>
                  <a:lnTo>
                    <a:pt x="1164" y="464"/>
                  </a:lnTo>
                  <a:lnTo>
                    <a:pt x="1162" y="464"/>
                  </a:lnTo>
                  <a:lnTo>
                    <a:pt x="1162" y="466"/>
                  </a:lnTo>
                  <a:lnTo>
                    <a:pt x="1162" y="464"/>
                  </a:lnTo>
                  <a:lnTo>
                    <a:pt x="1164" y="464"/>
                  </a:lnTo>
                  <a:lnTo>
                    <a:pt x="1164" y="466"/>
                  </a:lnTo>
                  <a:lnTo>
                    <a:pt x="1162" y="468"/>
                  </a:lnTo>
                  <a:lnTo>
                    <a:pt x="1164" y="466"/>
                  </a:lnTo>
                  <a:lnTo>
                    <a:pt x="1164" y="464"/>
                  </a:lnTo>
                  <a:lnTo>
                    <a:pt x="1165" y="464"/>
                  </a:lnTo>
                  <a:lnTo>
                    <a:pt x="1165" y="463"/>
                  </a:lnTo>
                  <a:lnTo>
                    <a:pt x="1169" y="463"/>
                  </a:lnTo>
                  <a:lnTo>
                    <a:pt x="1171" y="463"/>
                  </a:lnTo>
                  <a:lnTo>
                    <a:pt x="1171" y="461"/>
                  </a:lnTo>
                  <a:lnTo>
                    <a:pt x="1173" y="461"/>
                  </a:lnTo>
                  <a:lnTo>
                    <a:pt x="1173" y="463"/>
                  </a:lnTo>
                  <a:lnTo>
                    <a:pt x="1173" y="464"/>
                  </a:lnTo>
                  <a:lnTo>
                    <a:pt x="1173" y="466"/>
                  </a:lnTo>
                  <a:lnTo>
                    <a:pt x="1171" y="466"/>
                  </a:lnTo>
                  <a:lnTo>
                    <a:pt x="1173" y="466"/>
                  </a:lnTo>
                  <a:lnTo>
                    <a:pt x="1173" y="468"/>
                  </a:lnTo>
                  <a:lnTo>
                    <a:pt x="1171" y="468"/>
                  </a:lnTo>
                  <a:lnTo>
                    <a:pt x="1173" y="468"/>
                  </a:lnTo>
                  <a:lnTo>
                    <a:pt x="1173" y="470"/>
                  </a:lnTo>
                  <a:lnTo>
                    <a:pt x="1173" y="468"/>
                  </a:lnTo>
                  <a:lnTo>
                    <a:pt x="1175" y="470"/>
                  </a:lnTo>
                  <a:lnTo>
                    <a:pt x="1175" y="468"/>
                  </a:lnTo>
                  <a:lnTo>
                    <a:pt x="1177" y="468"/>
                  </a:lnTo>
                  <a:lnTo>
                    <a:pt x="1177" y="470"/>
                  </a:lnTo>
                  <a:lnTo>
                    <a:pt x="1177" y="472"/>
                  </a:lnTo>
                  <a:lnTo>
                    <a:pt x="1175" y="472"/>
                  </a:lnTo>
                  <a:lnTo>
                    <a:pt x="1173" y="472"/>
                  </a:lnTo>
                  <a:lnTo>
                    <a:pt x="1173" y="474"/>
                  </a:lnTo>
                  <a:lnTo>
                    <a:pt x="1171" y="474"/>
                  </a:lnTo>
                  <a:lnTo>
                    <a:pt x="1173" y="474"/>
                  </a:lnTo>
                  <a:lnTo>
                    <a:pt x="1175" y="474"/>
                  </a:lnTo>
                  <a:lnTo>
                    <a:pt x="1177" y="474"/>
                  </a:lnTo>
                  <a:lnTo>
                    <a:pt x="1175" y="476"/>
                  </a:lnTo>
                  <a:lnTo>
                    <a:pt x="1175" y="478"/>
                  </a:lnTo>
                  <a:lnTo>
                    <a:pt x="1177" y="476"/>
                  </a:lnTo>
                  <a:lnTo>
                    <a:pt x="1177" y="478"/>
                  </a:lnTo>
                  <a:lnTo>
                    <a:pt x="1175" y="478"/>
                  </a:lnTo>
                  <a:lnTo>
                    <a:pt x="1177" y="478"/>
                  </a:lnTo>
                  <a:lnTo>
                    <a:pt x="1177" y="480"/>
                  </a:lnTo>
                  <a:lnTo>
                    <a:pt x="1177" y="478"/>
                  </a:lnTo>
                  <a:lnTo>
                    <a:pt x="1177" y="480"/>
                  </a:lnTo>
                  <a:lnTo>
                    <a:pt x="1179" y="480"/>
                  </a:lnTo>
                  <a:lnTo>
                    <a:pt x="1179" y="478"/>
                  </a:lnTo>
                  <a:lnTo>
                    <a:pt x="1179" y="482"/>
                  </a:lnTo>
                  <a:lnTo>
                    <a:pt x="1179" y="484"/>
                  </a:lnTo>
                  <a:lnTo>
                    <a:pt x="1177" y="482"/>
                  </a:lnTo>
                  <a:lnTo>
                    <a:pt x="1177" y="484"/>
                  </a:lnTo>
                  <a:lnTo>
                    <a:pt x="1179" y="484"/>
                  </a:lnTo>
                  <a:lnTo>
                    <a:pt x="1181" y="484"/>
                  </a:lnTo>
                  <a:lnTo>
                    <a:pt x="1179" y="484"/>
                  </a:lnTo>
                  <a:lnTo>
                    <a:pt x="1181" y="482"/>
                  </a:lnTo>
                  <a:lnTo>
                    <a:pt x="1183" y="480"/>
                  </a:lnTo>
                  <a:lnTo>
                    <a:pt x="1183" y="482"/>
                  </a:lnTo>
                  <a:lnTo>
                    <a:pt x="1181" y="484"/>
                  </a:lnTo>
                  <a:lnTo>
                    <a:pt x="1179" y="484"/>
                  </a:lnTo>
                  <a:lnTo>
                    <a:pt x="1179" y="486"/>
                  </a:lnTo>
                  <a:lnTo>
                    <a:pt x="1181" y="486"/>
                  </a:lnTo>
                  <a:lnTo>
                    <a:pt x="1183" y="484"/>
                  </a:lnTo>
                  <a:lnTo>
                    <a:pt x="1181" y="486"/>
                  </a:lnTo>
                  <a:lnTo>
                    <a:pt x="1183" y="486"/>
                  </a:lnTo>
                  <a:lnTo>
                    <a:pt x="1181" y="486"/>
                  </a:lnTo>
                  <a:lnTo>
                    <a:pt x="1181" y="487"/>
                  </a:lnTo>
                  <a:lnTo>
                    <a:pt x="1183" y="487"/>
                  </a:lnTo>
                  <a:lnTo>
                    <a:pt x="1181" y="489"/>
                  </a:lnTo>
                  <a:lnTo>
                    <a:pt x="1183" y="489"/>
                  </a:lnTo>
                  <a:lnTo>
                    <a:pt x="1183" y="491"/>
                  </a:lnTo>
                  <a:lnTo>
                    <a:pt x="1183" y="493"/>
                  </a:lnTo>
                  <a:lnTo>
                    <a:pt x="1183" y="495"/>
                  </a:lnTo>
                  <a:lnTo>
                    <a:pt x="1185" y="495"/>
                  </a:lnTo>
                  <a:lnTo>
                    <a:pt x="1183" y="495"/>
                  </a:lnTo>
                  <a:lnTo>
                    <a:pt x="1183" y="493"/>
                  </a:lnTo>
                  <a:lnTo>
                    <a:pt x="1183" y="491"/>
                  </a:lnTo>
                  <a:lnTo>
                    <a:pt x="1183" y="489"/>
                  </a:lnTo>
                  <a:lnTo>
                    <a:pt x="1183" y="487"/>
                  </a:lnTo>
                  <a:lnTo>
                    <a:pt x="1183" y="486"/>
                  </a:lnTo>
                  <a:lnTo>
                    <a:pt x="1185" y="486"/>
                  </a:lnTo>
                  <a:lnTo>
                    <a:pt x="1185" y="487"/>
                  </a:lnTo>
                  <a:lnTo>
                    <a:pt x="1185" y="489"/>
                  </a:lnTo>
                  <a:lnTo>
                    <a:pt x="1187" y="487"/>
                  </a:lnTo>
                  <a:lnTo>
                    <a:pt x="1187" y="489"/>
                  </a:lnTo>
                  <a:lnTo>
                    <a:pt x="1189" y="489"/>
                  </a:lnTo>
                  <a:lnTo>
                    <a:pt x="1189" y="491"/>
                  </a:lnTo>
                  <a:lnTo>
                    <a:pt x="1190" y="491"/>
                  </a:lnTo>
                  <a:lnTo>
                    <a:pt x="1192" y="491"/>
                  </a:lnTo>
                  <a:lnTo>
                    <a:pt x="1190" y="493"/>
                  </a:lnTo>
                  <a:lnTo>
                    <a:pt x="1190" y="495"/>
                  </a:lnTo>
                  <a:lnTo>
                    <a:pt x="1189" y="495"/>
                  </a:lnTo>
                  <a:lnTo>
                    <a:pt x="1190" y="495"/>
                  </a:lnTo>
                  <a:lnTo>
                    <a:pt x="1190" y="497"/>
                  </a:lnTo>
                  <a:lnTo>
                    <a:pt x="1190" y="499"/>
                  </a:lnTo>
                  <a:lnTo>
                    <a:pt x="1192" y="497"/>
                  </a:lnTo>
                  <a:lnTo>
                    <a:pt x="1192" y="495"/>
                  </a:lnTo>
                  <a:lnTo>
                    <a:pt x="1192" y="493"/>
                  </a:lnTo>
                  <a:lnTo>
                    <a:pt x="1194" y="491"/>
                  </a:lnTo>
                  <a:lnTo>
                    <a:pt x="1194" y="493"/>
                  </a:lnTo>
                  <a:lnTo>
                    <a:pt x="1194" y="495"/>
                  </a:lnTo>
                  <a:lnTo>
                    <a:pt x="1192" y="497"/>
                  </a:lnTo>
                  <a:lnTo>
                    <a:pt x="1194" y="497"/>
                  </a:lnTo>
                  <a:lnTo>
                    <a:pt x="1194" y="495"/>
                  </a:lnTo>
                  <a:lnTo>
                    <a:pt x="1194" y="497"/>
                  </a:lnTo>
                  <a:lnTo>
                    <a:pt x="1196" y="499"/>
                  </a:lnTo>
                  <a:lnTo>
                    <a:pt x="1196" y="501"/>
                  </a:lnTo>
                  <a:lnTo>
                    <a:pt x="1198" y="501"/>
                  </a:lnTo>
                  <a:lnTo>
                    <a:pt x="1196" y="499"/>
                  </a:lnTo>
                  <a:lnTo>
                    <a:pt x="1196" y="497"/>
                  </a:lnTo>
                  <a:lnTo>
                    <a:pt x="1196" y="495"/>
                  </a:lnTo>
                  <a:lnTo>
                    <a:pt x="1194" y="493"/>
                  </a:lnTo>
                  <a:lnTo>
                    <a:pt x="1196" y="493"/>
                  </a:lnTo>
                  <a:lnTo>
                    <a:pt x="1194" y="491"/>
                  </a:lnTo>
                  <a:lnTo>
                    <a:pt x="1196" y="491"/>
                  </a:lnTo>
                  <a:lnTo>
                    <a:pt x="1198" y="491"/>
                  </a:lnTo>
                  <a:lnTo>
                    <a:pt x="1198" y="493"/>
                  </a:lnTo>
                  <a:lnTo>
                    <a:pt x="1198" y="495"/>
                  </a:lnTo>
                  <a:lnTo>
                    <a:pt x="1198" y="493"/>
                  </a:lnTo>
                  <a:lnTo>
                    <a:pt x="1200" y="493"/>
                  </a:lnTo>
                  <a:lnTo>
                    <a:pt x="1200" y="495"/>
                  </a:lnTo>
                  <a:lnTo>
                    <a:pt x="1198" y="495"/>
                  </a:lnTo>
                  <a:lnTo>
                    <a:pt x="1198" y="497"/>
                  </a:lnTo>
                  <a:lnTo>
                    <a:pt x="1198" y="499"/>
                  </a:lnTo>
                  <a:lnTo>
                    <a:pt x="1198" y="497"/>
                  </a:lnTo>
                  <a:lnTo>
                    <a:pt x="1200" y="495"/>
                  </a:lnTo>
                  <a:lnTo>
                    <a:pt x="1202" y="497"/>
                  </a:lnTo>
                  <a:lnTo>
                    <a:pt x="1200" y="497"/>
                  </a:lnTo>
                  <a:lnTo>
                    <a:pt x="1200" y="499"/>
                  </a:lnTo>
                  <a:lnTo>
                    <a:pt x="1200" y="501"/>
                  </a:lnTo>
                  <a:lnTo>
                    <a:pt x="1198" y="501"/>
                  </a:lnTo>
                  <a:lnTo>
                    <a:pt x="1198" y="503"/>
                  </a:lnTo>
                  <a:lnTo>
                    <a:pt x="1198" y="505"/>
                  </a:lnTo>
                  <a:lnTo>
                    <a:pt x="1198" y="507"/>
                  </a:lnTo>
                  <a:lnTo>
                    <a:pt x="1200" y="505"/>
                  </a:lnTo>
                  <a:lnTo>
                    <a:pt x="1202" y="505"/>
                  </a:lnTo>
                  <a:lnTo>
                    <a:pt x="1202" y="507"/>
                  </a:lnTo>
                  <a:lnTo>
                    <a:pt x="1204" y="505"/>
                  </a:lnTo>
                  <a:lnTo>
                    <a:pt x="1204" y="507"/>
                  </a:lnTo>
                  <a:lnTo>
                    <a:pt x="1206" y="507"/>
                  </a:lnTo>
                  <a:lnTo>
                    <a:pt x="1206" y="505"/>
                  </a:lnTo>
                  <a:lnTo>
                    <a:pt x="1206" y="507"/>
                  </a:lnTo>
                  <a:lnTo>
                    <a:pt x="1208" y="505"/>
                  </a:lnTo>
                  <a:lnTo>
                    <a:pt x="1208" y="507"/>
                  </a:lnTo>
                  <a:lnTo>
                    <a:pt x="1210" y="507"/>
                  </a:lnTo>
                  <a:lnTo>
                    <a:pt x="1210" y="509"/>
                  </a:lnTo>
                  <a:lnTo>
                    <a:pt x="1208" y="509"/>
                  </a:lnTo>
                  <a:lnTo>
                    <a:pt x="1206" y="509"/>
                  </a:lnTo>
                  <a:lnTo>
                    <a:pt x="1206" y="510"/>
                  </a:lnTo>
                  <a:lnTo>
                    <a:pt x="1208" y="510"/>
                  </a:lnTo>
                  <a:lnTo>
                    <a:pt x="1208" y="512"/>
                  </a:lnTo>
                  <a:lnTo>
                    <a:pt x="1206" y="512"/>
                  </a:lnTo>
                  <a:lnTo>
                    <a:pt x="1202" y="512"/>
                  </a:lnTo>
                  <a:lnTo>
                    <a:pt x="1200" y="512"/>
                  </a:lnTo>
                  <a:lnTo>
                    <a:pt x="1202" y="512"/>
                  </a:lnTo>
                  <a:lnTo>
                    <a:pt x="1204" y="512"/>
                  </a:lnTo>
                  <a:lnTo>
                    <a:pt x="1202" y="512"/>
                  </a:lnTo>
                  <a:lnTo>
                    <a:pt x="1202" y="514"/>
                  </a:lnTo>
                  <a:lnTo>
                    <a:pt x="1204" y="514"/>
                  </a:lnTo>
                  <a:lnTo>
                    <a:pt x="1202" y="514"/>
                  </a:lnTo>
                  <a:lnTo>
                    <a:pt x="1200" y="514"/>
                  </a:lnTo>
                  <a:lnTo>
                    <a:pt x="1202" y="514"/>
                  </a:lnTo>
                  <a:lnTo>
                    <a:pt x="1204" y="514"/>
                  </a:lnTo>
                  <a:lnTo>
                    <a:pt x="1204" y="516"/>
                  </a:lnTo>
                  <a:lnTo>
                    <a:pt x="1206" y="516"/>
                  </a:lnTo>
                  <a:lnTo>
                    <a:pt x="1204" y="518"/>
                  </a:lnTo>
                  <a:lnTo>
                    <a:pt x="1206" y="518"/>
                  </a:lnTo>
                  <a:lnTo>
                    <a:pt x="1208" y="518"/>
                  </a:lnTo>
                  <a:lnTo>
                    <a:pt x="1208" y="520"/>
                  </a:lnTo>
                  <a:lnTo>
                    <a:pt x="1208" y="522"/>
                  </a:lnTo>
                  <a:lnTo>
                    <a:pt x="1208" y="520"/>
                  </a:lnTo>
                  <a:lnTo>
                    <a:pt x="1210" y="520"/>
                  </a:lnTo>
                  <a:lnTo>
                    <a:pt x="1210" y="522"/>
                  </a:lnTo>
                  <a:lnTo>
                    <a:pt x="1208" y="522"/>
                  </a:lnTo>
                  <a:lnTo>
                    <a:pt x="1206" y="522"/>
                  </a:lnTo>
                  <a:lnTo>
                    <a:pt x="1208" y="524"/>
                  </a:lnTo>
                  <a:lnTo>
                    <a:pt x="1210" y="524"/>
                  </a:lnTo>
                  <a:lnTo>
                    <a:pt x="1212" y="524"/>
                  </a:lnTo>
                  <a:lnTo>
                    <a:pt x="1210" y="524"/>
                  </a:lnTo>
                  <a:lnTo>
                    <a:pt x="1212" y="524"/>
                  </a:lnTo>
                  <a:lnTo>
                    <a:pt x="1213" y="524"/>
                  </a:lnTo>
                  <a:lnTo>
                    <a:pt x="1213" y="522"/>
                  </a:lnTo>
                  <a:lnTo>
                    <a:pt x="1213" y="524"/>
                  </a:lnTo>
                  <a:lnTo>
                    <a:pt x="1215" y="522"/>
                  </a:lnTo>
                  <a:lnTo>
                    <a:pt x="1215" y="524"/>
                  </a:lnTo>
                  <a:lnTo>
                    <a:pt x="1213" y="526"/>
                  </a:lnTo>
                  <a:lnTo>
                    <a:pt x="1213" y="528"/>
                  </a:lnTo>
                  <a:lnTo>
                    <a:pt x="1212" y="528"/>
                  </a:lnTo>
                  <a:lnTo>
                    <a:pt x="1212" y="530"/>
                  </a:lnTo>
                  <a:lnTo>
                    <a:pt x="1210" y="530"/>
                  </a:lnTo>
                  <a:lnTo>
                    <a:pt x="1210" y="532"/>
                  </a:lnTo>
                  <a:lnTo>
                    <a:pt x="1212" y="532"/>
                  </a:lnTo>
                  <a:lnTo>
                    <a:pt x="1213" y="534"/>
                  </a:lnTo>
                  <a:lnTo>
                    <a:pt x="1215" y="532"/>
                  </a:lnTo>
                  <a:lnTo>
                    <a:pt x="1215" y="534"/>
                  </a:lnTo>
                  <a:lnTo>
                    <a:pt x="1217" y="535"/>
                  </a:lnTo>
                  <a:lnTo>
                    <a:pt x="1217" y="537"/>
                  </a:lnTo>
                  <a:lnTo>
                    <a:pt x="1217" y="539"/>
                  </a:lnTo>
                  <a:lnTo>
                    <a:pt x="1217" y="541"/>
                  </a:lnTo>
                  <a:lnTo>
                    <a:pt x="1217" y="543"/>
                  </a:lnTo>
                  <a:lnTo>
                    <a:pt x="1217" y="545"/>
                  </a:lnTo>
                  <a:lnTo>
                    <a:pt x="1215" y="545"/>
                  </a:lnTo>
                  <a:lnTo>
                    <a:pt x="1217" y="547"/>
                  </a:lnTo>
                  <a:lnTo>
                    <a:pt x="1217" y="549"/>
                  </a:lnTo>
                  <a:lnTo>
                    <a:pt x="1215" y="547"/>
                  </a:lnTo>
                  <a:lnTo>
                    <a:pt x="1215" y="549"/>
                  </a:lnTo>
                  <a:lnTo>
                    <a:pt x="1217" y="549"/>
                  </a:lnTo>
                  <a:lnTo>
                    <a:pt x="1217" y="551"/>
                  </a:lnTo>
                  <a:lnTo>
                    <a:pt x="1215" y="551"/>
                  </a:lnTo>
                  <a:lnTo>
                    <a:pt x="1215" y="549"/>
                  </a:lnTo>
                  <a:lnTo>
                    <a:pt x="1213" y="549"/>
                  </a:lnTo>
                  <a:lnTo>
                    <a:pt x="1213" y="547"/>
                  </a:lnTo>
                  <a:lnTo>
                    <a:pt x="1213" y="545"/>
                  </a:lnTo>
                  <a:lnTo>
                    <a:pt x="1212" y="543"/>
                  </a:lnTo>
                  <a:lnTo>
                    <a:pt x="1213" y="541"/>
                  </a:lnTo>
                  <a:lnTo>
                    <a:pt x="1212" y="541"/>
                  </a:lnTo>
                  <a:lnTo>
                    <a:pt x="1212" y="539"/>
                  </a:lnTo>
                  <a:lnTo>
                    <a:pt x="1212" y="537"/>
                  </a:lnTo>
                  <a:lnTo>
                    <a:pt x="1210" y="535"/>
                  </a:lnTo>
                  <a:lnTo>
                    <a:pt x="1208" y="535"/>
                  </a:lnTo>
                  <a:lnTo>
                    <a:pt x="1208" y="534"/>
                  </a:lnTo>
                  <a:lnTo>
                    <a:pt x="1208" y="532"/>
                  </a:lnTo>
                  <a:lnTo>
                    <a:pt x="1206" y="532"/>
                  </a:lnTo>
                  <a:lnTo>
                    <a:pt x="1208" y="532"/>
                  </a:lnTo>
                  <a:lnTo>
                    <a:pt x="1206" y="532"/>
                  </a:lnTo>
                  <a:lnTo>
                    <a:pt x="1206" y="530"/>
                  </a:lnTo>
                  <a:lnTo>
                    <a:pt x="1206" y="532"/>
                  </a:lnTo>
                  <a:lnTo>
                    <a:pt x="1206" y="534"/>
                  </a:lnTo>
                  <a:lnTo>
                    <a:pt x="1208" y="534"/>
                  </a:lnTo>
                  <a:lnTo>
                    <a:pt x="1208" y="535"/>
                  </a:lnTo>
                  <a:lnTo>
                    <a:pt x="1210" y="537"/>
                  </a:lnTo>
                  <a:lnTo>
                    <a:pt x="1210" y="539"/>
                  </a:lnTo>
                  <a:lnTo>
                    <a:pt x="1208" y="539"/>
                  </a:lnTo>
                  <a:lnTo>
                    <a:pt x="1208" y="541"/>
                  </a:lnTo>
                  <a:lnTo>
                    <a:pt x="1210" y="543"/>
                  </a:lnTo>
                  <a:lnTo>
                    <a:pt x="1208" y="543"/>
                  </a:lnTo>
                  <a:lnTo>
                    <a:pt x="1208" y="545"/>
                  </a:lnTo>
                  <a:lnTo>
                    <a:pt x="1210" y="543"/>
                  </a:lnTo>
                  <a:lnTo>
                    <a:pt x="1210" y="545"/>
                  </a:lnTo>
                  <a:lnTo>
                    <a:pt x="1208" y="545"/>
                  </a:lnTo>
                  <a:lnTo>
                    <a:pt x="1210" y="545"/>
                  </a:lnTo>
                  <a:lnTo>
                    <a:pt x="1210" y="547"/>
                  </a:lnTo>
                  <a:lnTo>
                    <a:pt x="1212" y="547"/>
                  </a:lnTo>
                  <a:lnTo>
                    <a:pt x="1212" y="549"/>
                  </a:lnTo>
                  <a:lnTo>
                    <a:pt x="1212" y="551"/>
                  </a:lnTo>
                  <a:lnTo>
                    <a:pt x="1210" y="549"/>
                  </a:lnTo>
                  <a:lnTo>
                    <a:pt x="1210" y="551"/>
                  </a:lnTo>
                  <a:lnTo>
                    <a:pt x="1208" y="549"/>
                  </a:lnTo>
                  <a:lnTo>
                    <a:pt x="1208" y="551"/>
                  </a:lnTo>
                  <a:lnTo>
                    <a:pt x="1210" y="551"/>
                  </a:lnTo>
                  <a:lnTo>
                    <a:pt x="1210" y="553"/>
                  </a:lnTo>
                  <a:lnTo>
                    <a:pt x="1208" y="553"/>
                  </a:lnTo>
                  <a:lnTo>
                    <a:pt x="1210" y="553"/>
                  </a:lnTo>
                  <a:lnTo>
                    <a:pt x="1212" y="553"/>
                  </a:lnTo>
                  <a:lnTo>
                    <a:pt x="1212" y="555"/>
                  </a:lnTo>
                  <a:lnTo>
                    <a:pt x="1213" y="555"/>
                  </a:lnTo>
                  <a:lnTo>
                    <a:pt x="1213" y="557"/>
                  </a:lnTo>
                  <a:lnTo>
                    <a:pt x="1212" y="557"/>
                  </a:lnTo>
                  <a:lnTo>
                    <a:pt x="1213" y="557"/>
                  </a:lnTo>
                  <a:lnTo>
                    <a:pt x="1213" y="558"/>
                  </a:lnTo>
                  <a:lnTo>
                    <a:pt x="1213" y="560"/>
                  </a:lnTo>
                  <a:lnTo>
                    <a:pt x="1212" y="560"/>
                  </a:lnTo>
                  <a:lnTo>
                    <a:pt x="1213" y="560"/>
                  </a:lnTo>
                  <a:lnTo>
                    <a:pt x="1213" y="562"/>
                  </a:lnTo>
                  <a:lnTo>
                    <a:pt x="1215" y="562"/>
                  </a:lnTo>
                  <a:lnTo>
                    <a:pt x="1215" y="560"/>
                  </a:lnTo>
                  <a:lnTo>
                    <a:pt x="1215" y="562"/>
                  </a:lnTo>
                  <a:lnTo>
                    <a:pt x="1213" y="562"/>
                  </a:lnTo>
                  <a:lnTo>
                    <a:pt x="1213" y="564"/>
                  </a:lnTo>
                  <a:lnTo>
                    <a:pt x="1212" y="564"/>
                  </a:lnTo>
                  <a:lnTo>
                    <a:pt x="1212" y="562"/>
                  </a:lnTo>
                  <a:lnTo>
                    <a:pt x="1210" y="562"/>
                  </a:lnTo>
                  <a:lnTo>
                    <a:pt x="1208" y="560"/>
                  </a:lnTo>
                  <a:lnTo>
                    <a:pt x="1208" y="562"/>
                  </a:lnTo>
                  <a:lnTo>
                    <a:pt x="1208" y="560"/>
                  </a:lnTo>
                  <a:lnTo>
                    <a:pt x="1206" y="560"/>
                  </a:lnTo>
                  <a:lnTo>
                    <a:pt x="1206" y="558"/>
                  </a:lnTo>
                  <a:lnTo>
                    <a:pt x="1206" y="560"/>
                  </a:lnTo>
                  <a:lnTo>
                    <a:pt x="1206" y="562"/>
                  </a:lnTo>
                  <a:lnTo>
                    <a:pt x="1208" y="562"/>
                  </a:lnTo>
                  <a:lnTo>
                    <a:pt x="1206" y="562"/>
                  </a:lnTo>
                  <a:lnTo>
                    <a:pt x="1208" y="564"/>
                  </a:lnTo>
                  <a:lnTo>
                    <a:pt x="1208" y="566"/>
                  </a:lnTo>
                  <a:lnTo>
                    <a:pt x="1210" y="566"/>
                  </a:lnTo>
                  <a:lnTo>
                    <a:pt x="1210" y="568"/>
                  </a:lnTo>
                  <a:lnTo>
                    <a:pt x="1210" y="570"/>
                  </a:lnTo>
                  <a:lnTo>
                    <a:pt x="1210" y="572"/>
                  </a:lnTo>
                  <a:lnTo>
                    <a:pt x="1212" y="572"/>
                  </a:lnTo>
                  <a:lnTo>
                    <a:pt x="1210" y="572"/>
                  </a:lnTo>
                  <a:lnTo>
                    <a:pt x="1210" y="574"/>
                  </a:lnTo>
                  <a:lnTo>
                    <a:pt x="1208" y="574"/>
                  </a:lnTo>
                  <a:lnTo>
                    <a:pt x="1206" y="574"/>
                  </a:lnTo>
                  <a:lnTo>
                    <a:pt x="1206" y="570"/>
                  </a:lnTo>
                  <a:lnTo>
                    <a:pt x="1204" y="570"/>
                  </a:lnTo>
                  <a:lnTo>
                    <a:pt x="1204" y="572"/>
                  </a:lnTo>
                  <a:lnTo>
                    <a:pt x="1204" y="570"/>
                  </a:lnTo>
                  <a:lnTo>
                    <a:pt x="1206" y="568"/>
                  </a:lnTo>
                  <a:lnTo>
                    <a:pt x="1206" y="566"/>
                  </a:lnTo>
                  <a:lnTo>
                    <a:pt x="1204" y="568"/>
                  </a:lnTo>
                  <a:lnTo>
                    <a:pt x="1204" y="566"/>
                  </a:lnTo>
                  <a:lnTo>
                    <a:pt x="1206" y="566"/>
                  </a:lnTo>
                  <a:lnTo>
                    <a:pt x="1206" y="564"/>
                  </a:lnTo>
                  <a:lnTo>
                    <a:pt x="1204" y="564"/>
                  </a:lnTo>
                  <a:lnTo>
                    <a:pt x="1204" y="562"/>
                  </a:lnTo>
                  <a:lnTo>
                    <a:pt x="1204" y="566"/>
                  </a:lnTo>
                  <a:lnTo>
                    <a:pt x="1202" y="564"/>
                  </a:lnTo>
                  <a:lnTo>
                    <a:pt x="1202" y="566"/>
                  </a:lnTo>
                  <a:lnTo>
                    <a:pt x="1200" y="566"/>
                  </a:lnTo>
                  <a:lnTo>
                    <a:pt x="1200" y="564"/>
                  </a:lnTo>
                  <a:lnTo>
                    <a:pt x="1200" y="562"/>
                  </a:lnTo>
                  <a:lnTo>
                    <a:pt x="1198" y="562"/>
                  </a:lnTo>
                  <a:lnTo>
                    <a:pt x="1198" y="560"/>
                  </a:lnTo>
                  <a:lnTo>
                    <a:pt x="1198" y="558"/>
                  </a:lnTo>
                  <a:lnTo>
                    <a:pt x="1198" y="560"/>
                  </a:lnTo>
                  <a:lnTo>
                    <a:pt x="1196" y="560"/>
                  </a:lnTo>
                  <a:lnTo>
                    <a:pt x="1196" y="562"/>
                  </a:lnTo>
                  <a:lnTo>
                    <a:pt x="1198" y="562"/>
                  </a:lnTo>
                  <a:lnTo>
                    <a:pt x="1198" y="564"/>
                  </a:lnTo>
                  <a:lnTo>
                    <a:pt x="1196" y="564"/>
                  </a:lnTo>
                  <a:lnTo>
                    <a:pt x="1196" y="562"/>
                  </a:lnTo>
                  <a:lnTo>
                    <a:pt x="1194" y="562"/>
                  </a:lnTo>
                  <a:lnTo>
                    <a:pt x="1194" y="560"/>
                  </a:lnTo>
                  <a:lnTo>
                    <a:pt x="1196" y="560"/>
                  </a:lnTo>
                  <a:lnTo>
                    <a:pt x="1196" y="558"/>
                  </a:lnTo>
                  <a:lnTo>
                    <a:pt x="1194" y="560"/>
                  </a:lnTo>
                  <a:lnTo>
                    <a:pt x="1192" y="560"/>
                  </a:lnTo>
                  <a:lnTo>
                    <a:pt x="1192" y="558"/>
                  </a:lnTo>
                  <a:lnTo>
                    <a:pt x="1192" y="557"/>
                  </a:lnTo>
                  <a:lnTo>
                    <a:pt x="1190" y="557"/>
                  </a:lnTo>
                  <a:lnTo>
                    <a:pt x="1190" y="555"/>
                  </a:lnTo>
                  <a:lnTo>
                    <a:pt x="1189" y="555"/>
                  </a:lnTo>
                  <a:lnTo>
                    <a:pt x="1190" y="555"/>
                  </a:lnTo>
                  <a:lnTo>
                    <a:pt x="1190" y="557"/>
                  </a:lnTo>
                  <a:lnTo>
                    <a:pt x="1190" y="558"/>
                  </a:lnTo>
                  <a:lnTo>
                    <a:pt x="1192" y="558"/>
                  </a:lnTo>
                  <a:lnTo>
                    <a:pt x="1192" y="560"/>
                  </a:lnTo>
                  <a:lnTo>
                    <a:pt x="1192" y="562"/>
                  </a:lnTo>
                  <a:lnTo>
                    <a:pt x="1190" y="560"/>
                  </a:lnTo>
                  <a:lnTo>
                    <a:pt x="1189" y="560"/>
                  </a:lnTo>
                  <a:lnTo>
                    <a:pt x="1187" y="558"/>
                  </a:lnTo>
                  <a:lnTo>
                    <a:pt x="1187" y="557"/>
                  </a:lnTo>
                  <a:lnTo>
                    <a:pt x="1187" y="555"/>
                  </a:lnTo>
                  <a:lnTo>
                    <a:pt x="1185" y="555"/>
                  </a:lnTo>
                  <a:lnTo>
                    <a:pt x="1185" y="553"/>
                  </a:lnTo>
                  <a:lnTo>
                    <a:pt x="1185" y="551"/>
                  </a:lnTo>
                  <a:lnTo>
                    <a:pt x="1183" y="551"/>
                  </a:lnTo>
                  <a:lnTo>
                    <a:pt x="1183" y="549"/>
                  </a:lnTo>
                  <a:lnTo>
                    <a:pt x="1185" y="547"/>
                  </a:lnTo>
                  <a:lnTo>
                    <a:pt x="1183" y="547"/>
                  </a:lnTo>
                  <a:lnTo>
                    <a:pt x="1183" y="549"/>
                  </a:lnTo>
                  <a:lnTo>
                    <a:pt x="1183" y="551"/>
                  </a:lnTo>
                  <a:lnTo>
                    <a:pt x="1185" y="551"/>
                  </a:lnTo>
                  <a:lnTo>
                    <a:pt x="1185" y="553"/>
                  </a:lnTo>
                  <a:lnTo>
                    <a:pt x="1185" y="555"/>
                  </a:lnTo>
                  <a:lnTo>
                    <a:pt x="1185" y="557"/>
                  </a:lnTo>
                  <a:lnTo>
                    <a:pt x="1183" y="557"/>
                  </a:lnTo>
                  <a:lnTo>
                    <a:pt x="1185" y="557"/>
                  </a:lnTo>
                  <a:lnTo>
                    <a:pt x="1185" y="558"/>
                  </a:lnTo>
                  <a:lnTo>
                    <a:pt x="1185" y="560"/>
                  </a:lnTo>
                  <a:lnTo>
                    <a:pt x="1185" y="558"/>
                  </a:lnTo>
                  <a:lnTo>
                    <a:pt x="1183" y="558"/>
                  </a:lnTo>
                  <a:lnTo>
                    <a:pt x="1183" y="557"/>
                  </a:lnTo>
                  <a:lnTo>
                    <a:pt x="1181" y="557"/>
                  </a:lnTo>
                  <a:lnTo>
                    <a:pt x="1183" y="555"/>
                  </a:lnTo>
                  <a:lnTo>
                    <a:pt x="1181" y="555"/>
                  </a:lnTo>
                  <a:lnTo>
                    <a:pt x="1183" y="555"/>
                  </a:lnTo>
                  <a:lnTo>
                    <a:pt x="1183" y="553"/>
                  </a:lnTo>
                  <a:lnTo>
                    <a:pt x="1181" y="551"/>
                  </a:lnTo>
                  <a:lnTo>
                    <a:pt x="1181" y="549"/>
                  </a:lnTo>
                  <a:lnTo>
                    <a:pt x="1181" y="551"/>
                  </a:lnTo>
                  <a:lnTo>
                    <a:pt x="1181" y="553"/>
                  </a:lnTo>
                  <a:lnTo>
                    <a:pt x="1181" y="555"/>
                  </a:lnTo>
                  <a:lnTo>
                    <a:pt x="1179" y="553"/>
                  </a:lnTo>
                  <a:lnTo>
                    <a:pt x="1179" y="551"/>
                  </a:lnTo>
                  <a:lnTo>
                    <a:pt x="1177" y="551"/>
                  </a:lnTo>
                  <a:lnTo>
                    <a:pt x="1179" y="551"/>
                  </a:lnTo>
                  <a:lnTo>
                    <a:pt x="1179" y="549"/>
                  </a:lnTo>
                  <a:lnTo>
                    <a:pt x="1179" y="547"/>
                  </a:lnTo>
                  <a:lnTo>
                    <a:pt x="1179" y="545"/>
                  </a:lnTo>
                  <a:lnTo>
                    <a:pt x="1177" y="545"/>
                  </a:lnTo>
                  <a:lnTo>
                    <a:pt x="1177" y="547"/>
                  </a:lnTo>
                  <a:lnTo>
                    <a:pt x="1177" y="549"/>
                  </a:lnTo>
                  <a:lnTo>
                    <a:pt x="1175" y="549"/>
                  </a:lnTo>
                  <a:lnTo>
                    <a:pt x="1173" y="547"/>
                  </a:lnTo>
                  <a:lnTo>
                    <a:pt x="1173" y="545"/>
                  </a:lnTo>
                  <a:lnTo>
                    <a:pt x="1171" y="545"/>
                  </a:lnTo>
                  <a:lnTo>
                    <a:pt x="1171" y="543"/>
                  </a:lnTo>
                  <a:lnTo>
                    <a:pt x="1171" y="545"/>
                  </a:lnTo>
                  <a:lnTo>
                    <a:pt x="1171" y="543"/>
                  </a:lnTo>
                  <a:lnTo>
                    <a:pt x="1169" y="543"/>
                  </a:lnTo>
                  <a:lnTo>
                    <a:pt x="1169" y="541"/>
                  </a:lnTo>
                  <a:lnTo>
                    <a:pt x="1167" y="539"/>
                  </a:lnTo>
                  <a:lnTo>
                    <a:pt x="1167" y="537"/>
                  </a:lnTo>
                  <a:lnTo>
                    <a:pt x="1167" y="535"/>
                  </a:lnTo>
                  <a:lnTo>
                    <a:pt x="1165" y="537"/>
                  </a:lnTo>
                  <a:lnTo>
                    <a:pt x="1165" y="535"/>
                  </a:lnTo>
                  <a:lnTo>
                    <a:pt x="1165" y="534"/>
                  </a:lnTo>
                  <a:lnTo>
                    <a:pt x="1164" y="534"/>
                  </a:lnTo>
                  <a:lnTo>
                    <a:pt x="1164" y="532"/>
                  </a:lnTo>
                  <a:lnTo>
                    <a:pt x="1164" y="534"/>
                  </a:lnTo>
                  <a:lnTo>
                    <a:pt x="1164" y="535"/>
                  </a:lnTo>
                  <a:lnTo>
                    <a:pt x="1165" y="535"/>
                  </a:lnTo>
                  <a:lnTo>
                    <a:pt x="1165" y="537"/>
                  </a:lnTo>
                  <a:lnTo>
                    <a:pt x="1165" y="539"/>
                  </a:lnTo>
                  <a:lnTo>
                    <a:pt x="1165" y="541"/>
                  </a:lnTo>
                  <a:lnTo>
                    <a:pt x="1167" y="543"/>
                  </a:lnTo>
                  <a:lnTo>
                    <a:pt x="1167" y="545"/>
                  </a:lnTo>
                  <a:lnTo>
                    <a:pt x="1167" y="547"/>
                  </a:lnTo>
                  <a:lnTo>
                    <a:pt x="1165" y="545"/>
                  </a:lnTo>
                  <a:lnTo>
                    <a:pt x="1164" y="543"/>
                  </a:lnTo>
                  <a:lnTo>
                    <a:pt x="1164" y="541"/>
                  </a:lnTo>
                  <a:lnTo>
                    <a:pt x="1162" y="541"/>
                  </a:lnTo>
                  <a:lnTo>
                    <a:pt x="1162" y="539"/>
                  </a:lnTo>
                  <a:lnTo>
                    <a:pt x="1160" y="539"/>
                  </a:lnTo>
                  <a:lnTo>
                    <a:pt x="1160" y="537"/>
                  </a:lnTo>
                  <a:lnTo>
                    <a:pt x="1160" y="539"/>
                  </a:lnTo>
                  <a:lnTo>
                    <a:pt x="1160" y="537"/>
                  </a:lnTo>
                  <a:lnTo>
                    <a:pt x="1158" y="539"/>
                  </a:lnTo>
                  <a:lnTo>
                    <a:pt x="1158" y="537"/>
                  </a:lnTo>
                  <a:lnTo>
                    <a:pt x="1158" y="535"/>
                  </a:lnTo>
                  <a:lnTo>
                    <a:pt x="1158" y="537"/>
                  </a:lnTo>
                  <a:lnTo>
                    <a:pt x="1156" y="535"/>
                  </a:lnTo>
                  <a:lnTo>
                    <a:pt x="1156" y="534"/>
                  </a:lnTo>
                  <a:lnTo>
                    <a:pt x="1154" y="534"/>
                  </a:lnTo>
                  <a:lnTo>
                    <a:pt x="1150" y="532"/>
                  </a:lnTo>
                  <a:lnTo>
                    <a:pt x="1150" y="534"/>
                  </a:lnTo>
                  <a:lnTo>
                    <a:pt x="1148" y="534"/>
                  </a:lnTo>
                  <a:lnTo>
                    <a:pt x="1148" y="532"/>
                  </a:lnTo>
                  <a:lnTo>
                    <a:pt x="1146" y="532"/>
                  </a:lnTo>
                  <a:lnTo>
                    <a:pt x="1146" y="534"/>
                  </a:lnTo>
                  <a:lnTo>
                    <a:pt x="1148" y="535"/>
                  </a:lnTo>
                  <a:lnTo>
                    <a:pt x="1148" y="537"/>
                  </a:lnTo>
                  <a:lnTo>
                    <a:pt x="1150" y="537"/>
                  </a:lnTo>
                  <a:lnTo>
                    <a:pt x="1148" y="537"/>
                  </a:lnTo>
                  <a:lnTo>
                    <a:pt x="1150" y="539"/>
                  </a:lnTo>
                  <a:lnTo>
                    <a:pt x="1150" y="541"/>
                  </a:lnTo>
                  <a:lnTo>
                    <a:pt x="1152" y="541"/>
                  </a:lnTo>
                  <a:lnTo>
                    <a:pt x="1152" y="543"/>
                  </a:lnTo>
                  <a:lnTo>
                    <a:pt x="1154" y="543"/>
                  </a:lnTo>
                  <a:lnTo>
                    <a:pt x="1156" y="543"/>
                  </a:lnTo>
                  <a:lnTo>
                    <a:pt x="1156" y="545"/>
                  </a:lnTo>
                  <a:lnTo>
                    <a:pt x="1154" y="545"/>
                  </a:lnTo>
                  <a:lnTo>
                    <a:pt x="1156" y="545"/>
                  </a:lnTo>
                  <a:lnTo>
                    <a:pt x="1156" y="547"/>
                  </a:lnTo>
                  <a:lnTo>
                    <a:pt x="1158" y="549"/>
                  </a:lnTo>
                  <a:lnTo>
                    <a:pt x="1158" y="551"/>
                  </a:lnTo>
                  <a:lnTo>
                    <a:pt x="1160" y="551"/>
                  </a:lnTo>
                  <a:lnTo>
                    <a:pt x="1160" y="553"/>
                  </a:lnTo>
                  <a:lnTo>
                    <a:pt x="1158" y="553"/>
                  </a:lnTo>
                  <a:lnTo>
                    <a:pt x="1160" y="553"/>
                  </a:lnTo>
                  <a:lnTo>
                    <a:pt x="1160" y="555"/>
                  </a:lnTo>
                  <a:lnTo>
                    <a:pt x="1162" y="553"/>
                  </a:lnTo>
                  <a:lnTo>
                    <a:pt x="1162" y="555"/>
                  </a:lnTo>
                  <a:lnTo>
                    <a:pt x="1164" y="555"/>
                  </a:lnTo>
                  <a:lnTo>
                    <a:pt x="1164" y="557"/>
                  </a:lnTo>
                  <a:lnTo>
                    <a:pt x="1162" y="557"/>
                  </a:lnTo>
                  <a:lnTo>
                    <a:pt x="1164" y="557"/>
                  </a:lnTo>
                  <a:lnTo>
                    <a:pt x="1164" y="555"/>
                  </a:lnTo>
                  <a:lnTo>
                    <a:pt x="1165" y="557"/>
                  </a:lnTo>
                  <a:lnTo>
                    <a:pt x="1167" y="557"/>
                  </a:lnTo>
                  <a:lnTo>
                    <a:pt x="1169" y="557"/>
                  </a:lnTo>
                  <a:lnTo>
                    <a:pt x="1167" y="557"/>
                  </a:lnTo>
                  <a:lnTo>
                    <a:pt x="1167" y="558"/>
                  </a:lnTo>
                  <a:lnTo>
                    <a:pt x="1165" y="558"/>
                  </a:lnTo>
                  <a:lnTo>
                    <a:pt x="1165" y="560"/>
                  </a:lnTo>
                  <a:lnTo>
                    <a:pt x="1167" y="560"/>
                  </a:lnTo>
                  <a:lnTo>
                    <a:pt x="1165" y="560"/>
                  </a:lnTo>
                  <a:lnTo>
                    <a:pt x="1167" y="558"/>
                  </a:lnTo>
                  <a:lnTo>
                    <a:pt x="1169" y="558"/>
                  </a:lnTo>
                  <a:lnTo>
                    <a:pt x="1169" y="560"/>
                  </a:lnTo>
                  <a:lnTo>
                    <a:pt x="1167" y="560"/>
                  </a:lnTo>
                  <a:lnTo>
                    <a:pt x="1167" y="562"/>
                  </a:lnTo>
                  <a:lnTo>
                    <a:pt x="1169" y="560"/>
                  </a:lnTo>
                  <a:lnTo>
                    <a:pt x="1171" y="560"/>
                  </a:lnTo>
                  <a:lnTo>
                    <a:pt x="1171" y="562"/>
                  </a:lnTo>
                  <a:lnTo>
                    <a:pt x="1173" y="562"/>
                  </a:lnTo>
                  <a:lnTo>
                    <a:pt x="1175" y="564"/>
                  </a:lnTo>
                  <a:lnTo>
                    <a:pt x="1173" y="564"/>
                  </a:lnTo>
                  <a:lnTo>
                    <a:pt x="1175" y="564"/>
                  </a:lnTo>
                  <a:lnTo>
                    <a:pt x="1175" y="566"/>
                  </a:lnTo>
                  <a:lnTo>
                    <a:pt x="1177" y="566"/>
                  </a:lnTo>
                  <a:lnTo>
                    <a:pt x="1177" y="568"/>
                  </a:lnTo>
                  <a:lnTo>
                    <a:pt x="1177" y="570"/>
                  </a:lnTo>
                  <a:lnTo>
                    <a:pt x="1179" y="570"/>
                  </a:lnTo>
                  <a:lnTo>
                    <a:pt x="1179" y="572"/>
                  </a:lnTo>
                  <a:lnTo>
                    <a:pt x="1183" y="570"/>
                  </a:lnTo>
                  <a:lnTo>
                    <a:pt x="1183" y="572"/>
                  </a:lnTo>
                  <a:lnTo>
                    <a:pt x="1181" y="572"/>
                  </a:lnTo>
                  <a:lnTo>
                    <a:pt x="1183" y="572"/>
                  </a:lnTo>
                  <a:lnTo>
                    <a:pt x="1183" y="574"/>
                  </a:lnTo>
                  <a:lnTo>
                    <a:pt x="1183" y="572"/>
                  </a:lnTo>
                  <a:lnTo>
                    <a:pt x="1185" y="572"/>
                  </a:lnTo>
                  <a:lnTo>
                    <a:pt x="1185" y="574"/>
                  </a:lnTo>
                  <a:lnTo>
                    <a:pt x="1185" y="576"/>
                  </a:lnTo>
                  <a:lnTo>
                    <a:pt x="1187" y="576"/>
                  </a:lnTo>
                  <a:lnTo>
                    <a:pt x="1187" y="578"/>
                  </a:lnTo>
                  <a:lnTo>
                    <a:pt x="1187" y="580"/>
                  </a:lnTo>
                  <a:lnTo>
                    <a:pt x="1189" y="578"/>
                  </a:lnTo>
                  <a:lnTo>
                    <a:pt x="1189" y="580"/>
                  </a:lnTo>
                  <a:lnTo>
                    <a:pt x="1189" y="582"/>
                  </a:lnTo>
                  <a:lnTo>
                    <a:pt x="1187" y="582"/>
                  </a:lnTo>
                  <a:lnTo>
                    <a:pt x="1187" y="583"/>
                  </a:lnTo>
                  <a:lnTo>
                    <a:pt x="1189" y="585"/>
                  </a:lnTo>
                  <a:lnTo>
                    <a:pt x="1189" y="583"/>
                  </a:lnTo>
                  <a:lnTo>
                    <a:pt x="1189" y="582"/>
                  </a:lnTo>
                  <a:lnTo>
                    <a:pt x="1190" y="582"/>
                  </a:lnTo>
                  <a:lnTo>
                    <a:pt x="1190" y="583"/>
                  </a:lnTo>
                  <a:lnTo>
                    <a:pt x="1190" y="582"/>
                  </a:lnTo>
                  <a:lnTo>
                    <a:pt x="1190" y="583"/>
                  </a:lnTo>
                  <a:lnTo>
                    <a:pt x="1192" y="583"/>
                  </a:lnTo>
                  <a:lnTo>
                    <a:pt x="1190" y="583"/>
                  </a:lnTo>
                  <a:lnTo>
                    <a:pt x="1192" y="585"/>
                  </a:lnTo>
                  <a:lnTo>
                    <a:pt x="1190" y="585"/>
                  </a:lnTo>
                  <a:lnTo>
                    <a:pt x="1192" y="585"/>
                  </a:lnTo>
                  <a:lnTo>
                    <a:pt x="1194" y="585"/>
                  </a:lnTo>
                  <a:lnTo>
                    <a:pt x="1192" y="585"/>
                  </a:lnTo>
                  <a:lnTo>
                    <a:pt x="1194" y="585"/>
                  </a:lnTo>
                  <a:lnTo>
                    <a:pt x="1194" y="587"/>
                  </a:lnTo>
                  <a:lnTo>
                    <a:pt x="1194" y="589"/>
                  </a:lnTo>
                  <a:lnTo>
                    <a:pt x="1192" y="589"/>
                  </a:lnTo>
                  <a:lnTo>
                    <a:pt x="1194" y="591"/>
                  </a:lnTo>
                  <a:lnTo>
                    <a:pt x="1192" y="591"/>
                  </a:lnTo>
                  <a:lnTo>
                    <a:pt x="1192" y="589"/>
                  </a:lnTo>
                  <a:lnTo>
                    <a:pt x="1190" y="589"/>
                  </a:lnTo>
                  <a:lnTo>
                    <a:pt x="1190" y="591"/>
                  </a:lnTo>
                  <a:lnTo>
                    <a:pt x="1190" y="589"/>
                  </a:lnTo>
                  <a:lnTo>
                    <a:pt x="1192" y="591"/>
                  </a:lnTo>
                  <a:lnTo>
                    <a:pt x="1192" y="593"/>
                  </a:lnTo>
                  <a:lnTo>
                    <a:pt x="1192" y="595"/>
                  </a:lnTo>
                  <a:lnTo>
                    <a:pt x="1194" y="595"/>
                  </a:lnTo>
                  <a:lnTo>
                    <a:pt x="1194" y="597"/>
                  </a:lnTo>
                  <a:lnTo>
                    <a:pt x="1192" y="599"/>
                  </a:lnTo>
                  <a:lnTo>
                    <a:pt x="1190" y="599"/>
                  </a:lnTo>
                  <a:lnTo>
                    <a:pt x="1189" y="599"/>
                  </a:lnTo>
                  <a:lnTo>
                    <a:pt x="1187" y="599"/>
                  </a:lnTo>
                  <a:lnTo>
                    <a:pt x="1187" y="597"/>
                  </a:lnTo>
                  <a:lnTo>
                    <a:pt x="1185" y="597"/>
                  </a:lnTo>
                  <a:lnTo>
                    <a:pt x="1183" y="597"/>
                  </a:lnTo>
                  <a:lnTo>
                    <a:pt x="1183" y="595"/>
                  </a:lnTo>
                  <a:lnTo>
                    <a:pt x="1185" y="595"/>
                  </a:lnTo>
                  <a:lnTo>
                    <a:pt x="1183" y="595"/>
                  </a:lnTo>
                  <a:lnTo>
                    <a:pt x="1183" y="593"/>
                  </a:lnTo>
                  <a:lnTo>
                    <a:pt x="1181" y="593"/>
                  </a:lnTo>
                  <a:lnTo>
                    <a:pt x="1179" y="593"/>
                  </a:lnTo>
                  <a:lnTo>
                    <a:pt x="1177" y="593"/>
                  </a:lnTo>
                  <a:lnTo>
                    <a:pt x="1175" y="591"/>
                  </a:lnTo>
                  <a:lnTo>
                    <a:pt x="1173" y="591"/>
                  </a:lnTo>
                  <a:lnTo>
                    <a:pt x="1173" y="589"/>
                  </a:lnTo>
                  <a:lnTo>
                    <a:pt x="1171" y="589"/>
                  </a:lnTo>
                  <a:lnTo>
                    <a:pt x="1169" y="589"/>
                  </a:lnTo>
                  <a:lnTo>
                    <a:pt x="1169" y="587"/>
                  </a:lnTo>
                  <a:lnTo>
                    <a:pt x="1167" y="589"/>
                  </a:lnTo>
                  <a:lnTo>
                    <a:pt x="1165" y="589"/>
                  </a:lnTo>
                  <a:lnTo>
                    <a:pt x="1165" y="587"/>
                  </a:lnTo>
                  <a:lnTo>
                    <a:pt x="1164" y="587"/>
                  </a:lnTo>
                  <a:lnTo>
                    <a:pt x="1162" y="587"/>
                  </a:lnTo>
                  <a:lnTo>
                    <a:pt x="1162" y="585"/>
                  </a:lnTo>
                  <a:lnTo>
                    <a:pt x="1160" y="587"/>
                  </a:lnTo>
                  <a:lnTo>
                    <a:pt x="1154" y="585"/>
                  </a:lnTo>
                  <a:lnTo>
                    <a:pt x="1152" y="585"/>
                  </a:lnTo>
                  <a:lnTo>
                    <a:pt x="1152" y="583"/>
                  </a:lnTo>
                  <a:lnTo>
                    <a:pt x="1150" y="583"/>
                  </a:lnTo>
                  <a:lnTo>
                    <a:pt x="1150" y="582"/>
                  </a:lnTo>
                  <a:lnTo>
                    <a:pt x="1148" y="582"/>
                  </a:lnTo>
                  <a:lnTo>
                    <a:pt x="1146" y="582"/>
                  </a:lnTo>
                  <a:lnTo>
                    <a:pt x="1142" y="580"/>
                  </a:lnTo>
                  <a:lnTo>
                    <a:pt x="1142" y="578"/>
                  </a:lnTo>
                  <a:lnTo>
                    <a:pt x="1141" y="576"/>
                  </a:lnTo>
                  <a:lnTo>
                    <a:pt x="1142" y="572"/>
                  </a:lnTo>
                  <a:lnTo>
                    <a:pt x="1141" y="572"/>
                  </a:lnTo>
                  <a:lnTo>
                    <a:pt x="1141" y="574"/>
                  </a:lnTo>
                  <a:lnTo>
                    <a:pt x="1141" y="576"/>
                  </a:lnTo>
                  <a:lnTo>
                    <a:pt x="1141" y="574"/>
                  </a:lnTo>
                  <a:lnTo>
                    <a:pt x="1141" y="572"/>
                  </a:lnTo>
                  <a:lnTo>
                    <a:pt x="1139" y="572"/>
                  </a:lnTo>
                  <a:lnTo>
                    <a:pt x="1139" y="574"/>
                  </a:lnTo>
                  <a:lnTo>
                    <a:pt x="1139" y="576"/>
                  </a:lnTo>
                  <a:lnTo>
                    <a:pt x="1139" y="574"/>
                  </a:lnTo>
                  <a:lnTo>
                    <a:pt x="1137" y="572"/>
                  </a:lnTo>
                  <a:lnTo>
                    <a:pt x="1137" y="570"/>
                  </a:lnTo>
                  <a:lnTo>
                    <a:pt x="1139" y="570"/>
                  </a:lnTo>
                  <a:lnTo>
                    <a:pt x="1137" y="570"/>
                  </a:lnTo>
                  <a:lnTo>
                    <a:pt x="1139" y="568"/>
                  </a:lnTo>
                  <a:lnTo>
                    <a:pt x="1141" y="568"/>
                  </a:lnTo>
                  <a:lnTo>
                    <a:pt x="1139" y="568"/>
                  </a:lnTo>
                  <a:lnTo>
                    <a:pt x="1137" y="568"/>
                  </a:lnTo>
                  <a:lnTo>
                    <a:pt x="1137" y="566"/>
                  </a:lnTo>
                  <a:lnTo>
                    <a:pt x="1137" y="568"/>
                  </a:lnTo>
                  <a:lnTo>
                    <a:pt x="1135" y="568"/>
                  </a:lnTo>
                  <a:lnTo>
                    <a:pt x="1135" y="566"/>
                  </a:lnTo>
                  <a:lnTo>
                    <a:pt x="1133" y="566"/>
                  </a:lnTo>
                  <a:lnTo>
                    <a:pt x="1133" y="568"/>
                  </a:lnTo>
                  <a:lnTo>
                    <a:pt x="1135" y="568"/>
                  </a:lnTo>
                  <a:lnTo>
                    <a:pt x="1133" y="568"/>
                  </a:lnTo>
                  <a:lnTo>
                    <a:pt x="1131" y="568"/>
                  </a:lnTo>
                  <a:lnTo>
                    <a:pt x="1131" y="566"/>
                  </a:lnTo>
                  <a:lnTo>
                    <a:pt x="1131" y="568"/>
                  </a:lnTo>
                  <a:lnTo>
                    <a:pt x="1129" y="568"/>
                  </a:lnTo>
                  <a:lnTo>
                    <a:pt x="1127" y="568"/>
                  </a:lnTo>
                  <a:lnTo>
                    <a:pt x="1125" y="566"/>
                  </a:lnTo>
                  <a:lnTo>
                    <a:pt x="1123" y="566"/>
                  </a:lnTo>
                  <a:lnTo>
                    <a:pt x="1123" y="564"/>
                  </a:lnTo>
                  <a:lnTo>
                    <a:pt x="1121" y="564"/>
                  </a:lnTo>
                  <a:lnTo>
                    <a:pt x="1119" y="564"/>
                  </a:lnTo>
                  <a:lnTo>
                    <a:pt x="1117" y="562"/>
                  </a:lnTo>
                  <a:lnTo>
                    <a:pt x="1116" y="562"/>
                  </a:lnTo>
                  <a:lnTo>
                    <a:pt x="1117" y="562"/>
                  </a:lnTo>
                  <a:lnTo>
                    <a:pt x="1116" y="560"/>
                  </a:lnTo>
                  <a:lnTo>
                    <a:pt x="1116" y="562"/>
                  </a:lnTo>
                  <a:lnTo>
                    <a:pt x="1114" y="560"/>
                  </a:lnTo>
                  <a:lnTo>
                    <a:pt x="1116" y="560"/>
                  </a:lnTo>
                  <a:lnTo>
                    <a:pt x="1116" y="558"/>
                  </a:lnTo>
                  <a:lnTo>
                    <a:pt x="1114" y="558"/>
                  </a:lnTo>
                  <a:lnTo>
                    <a:pt x="1114" y="560"/>
                  </a:lnTo>
                  <a:lnTo>
                    <a:pt x="1112" y="560"/>
                  </a:lnTo>
                  <a:lnTo>
                    <a:pt x="1112" y="558"/>
                  </a:lnTo>
                  <a:lnTo>
                    <a:pt x="1114" y="558"/>
                  </a:lnTo>
                  <a:lnTo>
                    <a:pt x="1116" y="557"/>
                  </a:lnTo>
                  <a:lnTo>
                    <a:pt x="1117" y="555"/>
                  </a:lnTo>
                  <a:lnTo>
                    <a:pt x="1116" y="555"/>
                  </a:lnTo>
                  <a:lnTo>
                    <a:pt x="1116" y="553"/>
                  </a:lnTo>
                  <a:lnTo>
                    <a:pt x="1116" y="555"/>
                  </a:lnTo>
                  <a:lnTo>
                    <a:pt x="1114" y="555"/>
                  </a:lnTo>
                  <a:lnTo>
                    <a:pt x="1116" y="557"/>
                  </a:lnTo>
                  <a:lnTo>
                    <a:pt x="1114" y="557"/>
                  </a:lnTo>
                  <a:lnTo>
                    <a:pt x="1112" y="557"/>
                  </a:lnTo>
                  <a:lnTo>
                    <a:pt x="1112" y="558"/>
                  </a:lnTo>
                  <a:lnTo>
                    <a:pt x="1110" y="558"/>
                  </a:lnTo>
                  <a:lnTo>
                    <a:pt x="1108" y="558"/>
                  </a:lnTo>
                  <a:lnTo>
                    <a:pt x="1108" y="557"/>
                  </a:lnTo>
                  <a:lnTo>
                    <a:pt x="1108" y="555"/>
                  </a:lnTo>
                  <a:lnTo>
                    <a:pt x="1108" y="557"/>
                  </a:lnTo>
                  <a:lnTo>
                    <a:pt x="1106" y="555"/>
                  </a:lnTo>
                  <a:lnTo>
                    <a:pt x="1104" y="555"/>
                  </a:lnTo>
                  <a:lnTo>
                    <a:pt x="1104" y="553"/>
                  </a:lnTo>
                  <a:lnTo>
                    <a:pt x="1102" y="551"/>
                  </a:lnTo>
                  <a:lnTo>
                    <a:pt x="1104" y="551"/>
                  </a:lnTo>
                  <a:lnTo>
                    <a:pt x="1102" y="551"/>
                  </a:lnTo>
                  <a:lnTo>
                    <a:pt x="1102" y="549"/>
                  </a:lnTo>
                  <a:lnTo>
                    <a:pt x="1102" y="547"/>
                  </a:lnTo>
                  <a:lnTo>
                    <a:pt x="1102" y="545"/>
                  </a:lnTo>
                  <a:lnTo>
                    <a:pt x="1100" y="545"/>
                  </a:lnTo>
                  <a:lnTo>
                    <a:pt x="1098" y="545"/>
                  </a:lnTo>
                  <a:lnTo>
                    <a:pt x="1096" y="545"/>
                  </a:lnTo>
                  <a:lnTo>
                    <a:pt x="1098" y="545"/>
                  </a:lnTo>
                  <a:lnTo>
                    <a:pt x="1096" y="545"/>
                  </a:lnTo>
                  <a:lnTo>
                    <a:pt x="1096" y="543"/>
                  </a:lnTo>
                  <a:lnTo>
                    <a:pt x="1098" y="543"/>
                  </a:lnTo>
                  <a:lnTo>
                    <a:pt x="1098" y="545"/>
                  </a:lnTo>
                  <a:lnTo>
                    <a:pt x="1098" y="543"/>
                  </a:lnTo>
                  <a:lnTo>
                    <a:pt x="1100" y="543"/>
                  </a:lnTo>
                  <a:lnTo>
                    <a:pt x="1104" y="545"/>
                  </a:lnTo>
                  <a:lnTo>
                    <a:pt x="1106" y="545"/>
                  </a:lnTo>
                  <a:lnTo>
                    <a:pt x="1106" y="543"/>
                  </a:lnTo>
                  <a:lnTo>
                    <a:pt x="1108" y="543"/>
                  </a:lnTo>
                  <a:lnTo>
                    <a:pt x="1108" y="541"/>
                  </a:lnTo>
                  <a:lnTo>
                    <a:pt x="1110" y="541"/>
                  </a:lnTo>
                  <a:lnTo>
                    <a:pt x="1110" y="539"/>
                  </a:lnTo>
                  <a:lnTo>
                    <a:pt x="1110" y="537"/>
                  </a:lnTo>
                  <a:lnTo>
                    <a:pt x="1112" y="537"/>
                  </a:lnTo>
                  <a:lnTo>
                    <a:pt x="1110" y="537"/>
                  </a:lnTo>
                  <a:lnTo>
                    <a:pt x="1110" y="539"/>
                  </a:lnTo>
                  <a:lnTo>
                    <a:pt x="1108" y="539"/>
                  </a:lnTo>
                  <a:lnTo>
                    <a:pt x="1108" y="537"/>
                  </a:lnTo>
                  <a:lnTo>
                    <a:pt x="1108" y="539"/>
                  </a:lnTo>
                  <a:lnTo>
                    <a:pt x="1106" y="539"/>
                  </a:lnTo>
                  <a:lnTo>
                    <a:pt x="1106" y="537"/>
                  </a:lnTo>
                  <a:lnTo>
                    <a:pt x="1106" y="535"/>
                  </a:lnTo>
                  <a:lnTo>
                    <a:pt x="1106" y="534"/>
                  </a:lnTo>
                  <a:lnTo>
                    <a:pt x="1106" y="535"/>
                  </a:lnTo>
                  <a:lnTo>
                    <a:pt x="1106" y="534"/>
                  </a:lnTo>
                  <a:lnTo>
                    <a:pt x="1104" y="534"/>
                  </a:lnTo>
                  <a:lnTo>
                    <a:pt x="1104" y="535"/>
                  </a:lnTo>
                  <a:lnTo>
                    <a:pt x="1104" y="537"/>
                  </a:lnTo>
                  <a:lnTo>
                    <a:pt x="1104" y="535"/>
                  </a:lnTo>
                  <a:lnTo>
                    <a:pt x="1102" y="535"/>
                  </a:lnTo>
                  <a:lnTo>
                    <a:pt x="1104" y="535"/>
                  </a:lnTo>
                  <a:lnTo>
                    <a:pt x="1104" y="534"/>
                  </a:lnTo>
                  <a:lnTo>
                    <a:pt x="1102" y="534"/>
                  </a:lnTo>
                  <a:lnTo>
                    <a:pt x="1102" y="535"/>
                  </a:lnTo>
                  <a:lnTo>
                    <a:pt x="1102" y="534"/>
                  </a:lnTo>
                  <a:lnTo>
                    <a:pt x="1102" y="532"/>
                  </a:lnTo>
                  <a:lnTo>
                    <a:pt x="1100" y="532"/>
                  </a:lnTo>
                  <a:lnTo>
                    <a:pt x="1100" y="530"/>
                  </a:lnTo>
                  <a:lnTo>
                    <a:pt x="1100" y="532"/>
                  </a:lnTo>
                  <a:lnTo>
                    <a:pt x="1098" y="532"/>
                  </a:lnTo>
                  <a:lnTo>
                    <a:pt x="1098" y="534"/>
                  </a:lnTo>
                  <a:lnTo>
                    <a:pt x="1100" y="532"/>
                  </a:lnTo>
                  <a:lnTo>
                    <a:pt x="1100" y="534"/>
                  </a:lnTo>
                  <a:lnTo>
                    <a:pt x="1100" y="532"/>
                  </a:lnTo>
                  <a:lnTo>
                    <a:pt x="1100" y="534"/>
                  </a:lnTo>
                  <a:lnTo>
                    <a:pt x="1100" y="535"/>
                  </a:lnTo>
                  <a:lnTo>
                    <a:pt x="1098" y="535"/>
                  </a:lnTo>
                  <a:lnTo>
                    <a:pt x="1100" y="535"/>
                  </a:lnTo>
                  <a:lnTo>
                    <a:pt x="1100" y="534"/>
                  </a:lnTo>
                  <a:lnTo>
                    <a:pt x="1098" y="534"/>
                  </a:lnTo>
                  <a:lnTo>
                    <a:pt x="1098" y="535"/>
                  </a:lnTo>
                  <a:lnTo>
                    <a:pt x="1098" y="534"/>
                  </a:lnTo>
                  <a:lnTo>
                    <a:pt x="1096" y="534"/>
                  </a:lnTo>
                  <a:lnTo>
                    <a:pt x="1096" y="532"/>
                  </a:lnTo>
                  <a:lnTo>
                    <a:pt x="1094" y="532"/>
                  </a:lnTo>
                  <a:lnTo>
                    <a:pt x="1094" y="534"/>
                  </a:lnTo>
                  <a:lnTo>
                    <a:pt x="1094" y="535"/>
                  </a:lnTo>
                  <a:lnTo>
                    <a:pt x="1093" y="535"/>
                  </a:lnTo>
                  <a:lnTo>
                    <a:pt x="1093" y="534"/>
                  </a:lnTo>
                  <a:lnTo>
                    <a:pt x="1093" y="532"/>
                  </a:lnTo>
                  <a:lnTo>
                    <a:pt x="1094" y="532"/>
                  </a:lnTo>
                  <a:lnTo>
                    <a:pt x="1094" y="530"/>
                  </a:lnTo>
                  <a:lnTo>
                    <a:pt x="1094" y="528"/>
                  </a:lnTo>
                  <a:lnTo>
                    <a:pt x="1096" y="528"/>
                  </a:lnTo>
                  <a:lnTo>
                    <a:pt x="1094" y="528"/>
                  </a:lnTo>
                  <a:lnTo>
                    <a:pt x="1094" y="526"/>
                  </a:lnTo>
                  <a:lnTo>
                    <a:pt x="1094" y="528"/>
                  </a:lnTo>
                  <a:lnTo>
                    <a:pt x="1093" y="528"/>
                  </a:lnTo>
                  <a:lnTo>
                    <a:pt x="1093" y="530"/>
                  </a:lnTo>
                  <a:lnTo>
                    <a:pt x="1093" y="532"/>
                  </a:lnTo>
                  <a:lnTo>
                    <a:pt x="1091" y="532"/>
                  </a:lnTo>
                  <a:lnTo>
                    <a:pt x="1091" y="530"/>
                  </a:lnTo>
                  <a:lnTo>
                    <a:pt x="1089" y="530"/>
                  </a:lnTo>
                  <a:lnTo>
                    <a:pt x="1089" y="528"/>
                  </a:lnTo>
                  <a:lnTo>
                    <a:pt x="1089" y="530"/>
                  </a:lnTo>
                  <a:lnTo>
                    <a:pt x="1089" y="528"/>
                  </a:lnTo>
                  <a:lnTo>
                    <a:pt x="1089" y="526"/>
                  </a:lnTo>
                  <a:lnTo>
                    <a:pt x="1089" y="524"/>
                  </a:lnTo>
                  <a:lnTo>
                    <a:pt x="1089" y="522"/>
                  </a:lnTo>
                  <a:lnTo>
                    <a:pt x="1089" y="524"/>
                  </a:lnTo>
                  <a:lnTo>
                    <a:pt x="1089" y="522"/>
                  </a:lnTo>
                  <a:lnTo>
                    <a:pt x="1089" y="520"/>
                  </a:lnTo>
                  <a:lnTo>
                    <a:pt x="1087" y="520"/>
                  </a:lnTo>
                  <a:lnTo>
                    <a:pt x="1087" y="522"/>
                  </a:lnTo>
                  <a:lnTo>
                    <a:pt x="1087" y="524"/>
                  </a:lnTo>
                  <a:lnTo>
                    <a:pt x="1089" y="524"/>
                  </a:lnTo>
                  <a:lnTo>
                    <a:pt x="1087" y="524"/>
                  </a:lnTo>
                  <a:lnTo>
                    <a:pt x="1087" y="526"/>
                  </a:lnTo>
                  <a:lnTo>
                    <a:pt x="1087" y="524"/>
                  </a:lnTo>
                  <a:lnTo>
                    <a:pt x="1085" y="524"/>
                  </a:lnTo>
                  <a:lnTo>
                    <a:pt x="1085" y="522"/>
                  </a:lnTo>
                  <a:lnTo>
                    <a:pt x="1083" y="522"/>
                  </a:lnTo>
                  <a:lnTo>
                    <a:pt x="1083" y="520"/>
                  </a:lnTo>
                  <a:lnTo>
                    <a:pt x="1085" y="520"/>
                  </a:lnTo>
                  <a:lnTo>
                    <a:pt x="1085" y="518"/>
                  </a:lnTo>
                  <a:lnTo>
                    <a:pt x="1083" y="516"/>
                  </a:lnTo>
                  <a:lnTo>
                    <a:pt x="1081" y="518"/>
                  </a:lnTo>
                  <a:lnTo>
                    <a:pt x="1081" y="516"/>
                  </a:lnTo>
                  <a:lnTo>
                    <a:pt x="1081" y="514"/>
                  </a:lnTo>
                  <a:lnTo>
                    <a:pt x="1081" y="512"/>
                  </a:lnTo>
                  <a:lnTo>
                    <a:pt x="1079" y="512"/>
                  </a:lnTo>
                  <a:lnTo>
                    <a:pt x="1077" y="512"/>
                  </a:lnTo>
                  <a:lnTo>
                    <a:pt x="1079" y="512"/>
                  </a:lnTo>
                  <a:lnTo>
                    <a:pt x="1079" y="514"/>
                  </a:lnTo>
                  <a:lnTo>
                    <a:pt x="1077" y="514"/>
                  </a:lnTo>
                  <a:lnTo>
                    <a:pt x="1077" y="512"/>
                  </a:lnTo>
                  <a:lnTo>
                    <a:pt x="1077" y="510"/>
                  </a:lnTo>
                  <a:lnTo>
                    <a:pt x="1079" y="510"/>
                  </a:lnTo>
                  <a:lnTo>
                    <a:pt x="1077" y="509"/>
                  </a:lnTo>
                  <a:lnTo>
                    <a:pt x="1077" y="510"/>
                  </a:lnTo>
                  <a:lnTo>
                    <a:pt x="1075" y="510"/>
                  </a:lnTo>
                  <a:lnTo>
                    <a:pt x="1075" y="509"/>
                  </a:lnTo>
                  <a:lnTo>
                    <a:pt x="1075" y="507"/>
                  </a:lnTo>
                  <a:lnTo>
                    <a:pt x="1077" y="509"/>
                  </a:lnTo>
                  <a:lnTo>
                    <a:pt x="1077" y="507"/>
                  </a:lnTo>
                  <a:lnTo>
                    <a:pt x="1075" y="507"/>
                  </a:lnTo>
                  <a:lnTo>
                    <a:pt x="1077" y="507"/>
                  </a:lnTo>
                  <a:lnTo>
                    <a:pt x="1077" y="505"/>
                  </a:lnTo>
                  <a:lnTo>
                    <a:pt x="1079" y="505"/>
                  </a:lnTo>
                  <a:lnTo>
                    <a:pt x="1079" y="503"/>
                  </a:lnTo>
                  <a:lnTo>
                    <a:pt x="1079" y="501"/>
                  </a:lnTo>
                  <a:lnTo>
                    <a:pt x="1079" y="503"/>
                  </a:lnTo>
                  <a:lnTo>
                    <a:pt x="1079" y="501"/>
                  </a:lnTo>
                  <a:lnTo>
                    <a:pt x="1077" y="501"/>
                  </a:lnTo>
                  <a:lnTo>
                    <a:pt x="1077" y="499"/>
                  </a:lnTo>
                  <a:lnTo>
                    <a:pt x="1077" y="501"/>
                  </a:lnTo>
                  <a:lnTo>
                    <a:pt x="1077" y="503"/>
                  </a:lnTo>
                  <a:lnTo>
                    <a:pt x="1077" y="505"/>
                  </a:lnTo>
                  <a:lnTo>
                    <a:pt x="1075" y="505"/>
                  </a:lnTo>
                  <a:lnTo>
                    <a:pt x="1075" y="503"/>
                  </a:lnTo>
                  <a:lnTo>
                    <a:pt x="1077" y="503"/>
                  </a:lnTo>
                  <a:lnTo>
                    <a:pt x="1075" y="503"/>
                  </a:lnTo>
                  <a:lnTo>
                    <a:pt x="1075" y="501"/>
                  </a:lnTo>
                  <a:lnTo>
                    <a:pt x="1075" y="503"/>
                  </a:lnTo>
                  <a:lnTo>
                    <a:pt x="1073" y="503"/>
                  </a:lnTo>
                  <a:lnTo>
                    <a:pt x="1073" y="501"/>
                  </a:lnTo>
                  <a:lnTo>
                    <a:pt x="1073" y="499"/>
                  </a:lnTo>
                  <a:lnTo>
                    <a:pt x="1071" y="499"/>
                  </a:lnTo>
                  <a:lnTo>
                    <a:pt x="1071" y="501"/>
                  </a:lnTo>
                  <a:lnTo>
                    <a:pt x="1071" y="503"/>
                  </a:lnTo>
                  <a:lnTo>
                    <a:pt x="1073" y="503"/>
                  </a:lnTo>
                  <a:lnTo>
                    <a:pt x="1071" y="503"/>
                  </a:lnTo>
                  <a:lnTo>
                    <a:pt x="1071" y="505"/>
                  </a:lnTo>
                  <a:lnTo>
                    <a:pt x="1069" y="505"/>
                  </a:lnTo>
                  <a:lnTo>
                    <a:pt x="1069" y="503"/>
                  </a:lnTo>
                  <a:lnTo>
                    <a:pt x="1069" y="501"/>
                  </a:lnTo>
                  <a:lnTo>
                    <a:pt x="1068" y="501"/>
                  </a:lnTo>
                  <a:lnTo>
                    <a:pt x="1068" y="503"/>
                  </a:lnTo>
                  <a:lnTo>
                    <a:pt x="1069" y="503"/>
                  </a:lnTo>
                  <a:lnTo>
                    <a:pt x="1068" y="503"/>
                  </a:lnTo>
                  <a:lnTo>
                    <a:pt x="1069" y="505"/>
                  </a:lnTo>
                  <a:lnTo>
                    <a:pt x="1069" y="507"/>
                  </a:lnTo>
                  <a:lnTo>
                    <a:pt x="1069" y="505"/>
                  </a:lnTo>
                  <a:lnTo>
                    <a:pt x="1069" y="507"/>
                  </a:lnTo>
                  <a:lnTo>
                    <a:pt x="1069" y="505"/>
                  </a:lnTo>
                  <a:lnTo>
                    <a:pt x="1069" y="507"/>
                  </a:lnTo>
                  <a:lnTo>
                    <a:pt x="1068" y="507"/>
                  </a:lnTo>
                  <a:lnTo>
                    <a:pt x="1068" y="509"/>
                  </a:lnTo>
                  <a:lnTo>
                    <a:pt x="1068" y="510"/>
                  </a:lnTo>
                  <a:lnTo>
                    <a:pt x="1068" y="512"/>
                  </a:lnTo>
                  <a:lnTo>
                    <a:pt x="1066" y="512"/>
                  </a:lnTo>
                  <a:lnTo>
                    <a:pt x="1066" y="510"/>
                  </a:lnTo>
                  <a:lnTo>
                    <a:pt x="1064" y="510"/>
                  </a:lnTo>
                  <a:lnTo>
                    <a:pt x="1066" y="510"/>
                  </a:lnTo>
                  <a:lnTo>
                    <a:pt x="1066" y="509"/>
                  </a:lnTo>
                  <a:lnTo>
                    <a:pt x="1064" y="507"/>
                  </a:lnTo>
                  <a:lnTo>
                    <a:pt x="1066" y="507"/>
                  </a:lnTo>
                  <a:lnTo>
                    <a:pt x="1066" y="509"/>
                  </a:lnTo>
                  <a:lnTo>
                    <a:pt x="1066" y="507"/>
                  </a:lnTo>
                  <a:lnTo>
                    <a:pt x="1066" y="505"/>
                  </a:lnTo>
                  <a:lnTo>
                    <a:pt x="1068" y="505"/>
                  </a:lnTo>
                  <a:lnTo>
                    <a:pt x="1066" y="503"/>
                  </a:lnTo>
                  <a:lnTo>
                    <a:pt x="1064" y="503"/>
                  </a:lnTo>
                  <a:lnTo>
                    <a:pt x="1068" y="503"/>
                  </a:lnTo>
                  <a:lnTo>
                    <a:pt x="1066" y="501"/>
                  </a:lnTo>
                  <a:lnTo>
                    <a:pt x="1066" y="499"/>
                  </a:lnTo>
                  <a:lnTo>
                    <a:pt x="1066" y="497"/>
                  </a:lnTo>
                  <a:lnTo>
                    <a:pt x="1066" y="499"/>
                  </a:lnTo>
                  <a:lnTo>
                    <a:pt x="1064" y="499"/>
                  </a:lnTo>
                  <a:lnTo>
                    <a:pt x="1064" y="501"/>
                  </a:lnTo>
                  <a:lnTo>
                    <a:pt x="1064" y="503"/>
                  </a:lnTo>
                  <a:lnTo>
                    <a:pt x="1062" y="501"/>
                  </a:lnTo>
                  <a:lnTo>
                    <a:pt x="1062" y="499"/>
                  </a:lnTo>
                  <a:lnTo>
                    <a:pt x="1062" y="501"/>
                  </a:lnTo>
                  <a:lnTo>
                    <a:pt x="1060" y="499"/>
                  </a:lnTo>
                  <a:lnTo>
                    <a:pt x="1060" y="501"/>
                  </a:lnTo>
                  <a:lnTo>
                    <a:pt x="1062" y="501"/>
                  </a:lnTo>
                  <a:lnTo>
                    <a:pt x="1062" y="503"/>
                  </a:lnTo>
                  <a:lnTo>
                    <a:pt x="1060" y="503"/>
                  </a:lnTo>
                  <a:lnTo>
                    <a:pt x="1060" y="501"/>
                  </a:lnTo>
                  <a:lnTo>
                    <a:pt x="1058" y="501"/>
                  </a:lnTo>
                  <a:lnTo>
                    <a:pt x="1058" y="499"/>
                  </a:lnTo>
                  <a:lnTo>
                    <a:pt x="1056" y="499"/>
                  </a:lnTo>
                  <a:lnTo>
                    <a:pt x="1056" y="497"/>
                  </a:lnTo>
                  <a:lnTo>
                    <a:pt x="1056" y="495"/>
                  </a:lnTo>
                  <a:lnTo>
                    <a:pt x="1058" y="495"/>
                  </a:lnTo>
                  <a:lnTo>
                    <a:pt x="1058" y="493"/>
                  </a:lnTo>
                  <a:lnTo>
                    <a:pt x="1060" y="493"/>
                  </a:lnTo>
                  <a:lnTo>
                    <a:pt x="1058" y="491"/>
                  </a:lnTo>
                  <a:lnTo>
                    <a:pt x="1056" y="491"/>
                  </a:lnTo>
                  <a:lnTo>
                    <a:pt x="1054" y="491"/>
                  </a:lnTo>
                  <a:lnTo>
                    <a:pt x="1054" y="493"/>
                  </a:lnTo>
                  <a:lnTo>
                    <a:pt x="1056" y="493"/>
                  </a:lnTo>
                  <a:lnTo>
                    <a:pt x="1056" y="495"/>
                  </a:lnTo>
                  <a:lnTo>
                    <a:pt x="1054" y="495"/>
                  </a:lnTo>
                  <a:lnTo>
                    <a:pt x="1054" y="493"/>
                  </a:lnTo>
                  <a:lnTo>
                    <a:pt x="1054" y="495"/>
                  </a:lnTo>
                  <a:lnTo>
                    <a:pt x="1052" y="495"/>
                  </a:lnTo>
                  <a:lnTo>
                    <a:pt x="1050" y="495"/>
                  </a:lnTo>
                  <a:lnTo>
                    <a:pt x="1052" y="495"/>
                  </a:lnTo>
                  <a:lnTo>
                    <a:pt x="1054" y="497"/>
                  </a:lnTo>
                  <a:lnTo>
                    <a:pt x="1054" y="499"/>
                  </a:lnTo>
                  <a:lnTo>
                    <a:pt x="1056" y="499"/>
                  </a:lnTo>
                  <a:lnTo>
                    <a:pt x="1058" y="501"/>
                  </a:lnTo>
                  <a:lnTo>
                    <a:pt x="1060" y="503"/>
                  </a:lnTo>
                  <a:lnTo>
                    <a:pt x="1058" y="505"/>
                  </a:lnTo>
                  <a:lnTo>
                    <a:pt x="1058" y="503"/>
                  </a:lnTo>
                  <a:lnTo>
                    <a:pt x="1056" y="503"/>
                  </a:lnTo>
                  <a:lnTo>
                    <a:pt x="1056" y="505"/>
                  </a:lnTo>
                  <a:lnTo>
                    <a:pt x="1058" y="505"/>
                  </a:lnTo>
                  <a:lnTo>
                    <a:pt x="1056" y="505"/>
                  </a:lnTo>
                  <a:lnTo>
                    <a:pt x="1058" y="507"/>
                  </a:lnTo>
                  <a:lnTo>
                    <a:pt x="1058" y="509"/>
                  </a:lnTo>
                  <a:lnTo>
                    <a:pt x="1056" y="509"/>
                  </a:lnTo>
                  <a:lnTo>
                    <a:pt x="1058" y="509"/>
                  </a:lnTo>
                  <a:lnTo>
                    <a:pt x="1056" y="509"/>
                  </a:lnTo>
                  <a:lnTo>
                    <a:pt x="1056" y="510"/>
                  </a:lnTo>
                  <a:lnTo>
                    <a:pt x="1054" y="509"/>
                  </a:lnTo>
                  <a:lnTo>
                    <a:pt x="1054" y="510"/>
                  </a:lnTo>
                  <a:lnTo>
                    <a:pt x="1054" y="509"/>
                  </a:lnTo>
                  <a:lnTo>
                    <a:pt x="1052" y="509"/>
                  </a:lnTo>
                  <a:lnTo>
                    <a:pt x="1050" y="509"/>
                  </a:lnTo>
                  <a:lnTo>
                    <a:pt x="1048" y="507"/>
                  </a:lnTo>
                  <a:lnTo>
                    <a:pt x="1048" y="509"/>
                  </a:lnTo>
                  <a:lnTo>
                    <a:pt x="1046" y="509"/>
                  </a:lnTo>
                  <a:lnTo>
                    <a:pt x="1046" y="507"/>
                  </a:lnTo>
                  <a:lnTo>
                    <a:pt x="1045" y="505"/>
                  </a:lnTo>
                  <a:lnTo>
                    <a:pt x="1043" y="505"/>
                  </a:lnTo>
                  <a:lnTo>
                    <a:pt x="1043" y="503"/>
                  </a:lnTo>
                  <a:lnTo>
                    <a:pt x="1041" y="503"/>
                  </a:lnTo>
                  <a:lnTo>
                    <a:pt x="1039" y="503"/>
                  </a:lnTo>
                  <a:lnTo>
                    <a:pt x="1039" y="501"/>
                  </a:lnTo>
                  <a:lnTo>
                    <a:pt x="1037" y="501"/>
                  </a:lnTo>
                  <a:lnTo>
                    <a:pt x="1037" y="503"/>
                  </a:lnTo>
                  <a:lnTo>
                    <a:pt x="1039" y="503"/>
                  </a:lnTo>
                  <a:lnTo>
                    <a:pt x="1037" y="503"/>
                  </a:lnTo>
                  <a:lnTo>
                    <a:pt x="1037" y="505"/>
                  </a:lnTo>
                  <a:lnTo>
                    <a:pt x="1039" y="505"/>
                  </a:lnTo>
                  <a:lnTo>
                    <a:pt x="1041" y="507"/>
                  </a:lnTo>
                  <a:lnTo>
                    <a:pt x="1039" y="507"/>
                  </a:lnTo>
                  <a:lnTo>
                    <a:pt x="1041" y="507"/>
                  </a:lnTo>
                  <a:lnTo>
                    <a:pt x="1039" y="509"/>
                  </a:lnTo>
                  <a:lnTo>
                    <a:pt x="1039" y="507"/>
                  </a:lnTo>
                  <a:lnTo>
                    <a:pt x="1037" y="507"/>
                  </a:lnTo>
                  <a:lnTo>
                    <a:pt x="1039" y="507"/>
                  </a:lnTo>
                  <a:lnTo>
                    <a:pt x="1039" y="509"/>
                  </a:lnTo>
                  <a:lnTo>
                    <a:pt x="1037" y="509"/>
                  </a:lnTo>
                  <a:lnTo>
                    <a:pt x="1039" y="509"/>
                  </a:lnTo>
                  <a:lnTo>
                    <a:pt x="1039" y="510"/>
                  </a:lnTo>
                  <a:lnTo>
                    <a:pt x="1037" y="510"/>
                  </a:lnTo>
                  <a:lnTo>
                    <a:pt x="1035" y="510"/>
                  </a:lnTo>
                  <a:lnTo>
                    <a:pt x="1035" y="509"/>
                  </a:lnTo>
                  <a:lnTo>
                    <a:pt x="1035" y="510"/>
                  </a:lnTo>
                  <a:lnTo>
                    <a:pt x="1033" y="510"/>
                  </a:lnTo>
                  <a:lnTo>
                    <a:pt x="1031" y="510"/>
                  </a:lnTo>
                  <a:lnTo>
                    <a:pt x="1029" y="510"/>
                  </a:lnTo>
                  <a:lnTo>
                    <a:pt x="1029" y="512"/>
                  </a:lnTo>
                  <a:lnTo>
                    <a:pt x="1031" y="512"/>
                  </a:lnTo>
                  <a:lnTo>
                    <a:pt x="1029" y="514"/>
                  </a:lnTo>
                  <a:lnTo>
                    <a:pt x="1029" y="512"/>
                  </a:lnTo>
                  <a:lnTo>
                    <a:pt x="1027" y="512"/>
                  </a:lnTo>
                  <a:lnTo>
                    <a:pt x="1029" y="512"/>
                  </a:lnTo>
                  <a:lnTo>
                    <a:pt x="1029" y="514"/>
                  </a:lnTo>
                  <a:lnTo>
                    <a:pt x="1027" y="514"/>
                  </a:lnTo>
                  <a:lnTo>
                    <a:pt x="1027" y="512"/>
                  </a:lnTo>
                  <a:lnTo>
                    <a:pt x="1025" y="512"/>
                  </a:lnTo>
                  <a:lnTo>
                    <a:pt x="1025" y="514"/>
                  </a:lnTo>
                  <a:lnTo>
                    <a:pt x="1023" y="514"/>
                  </a:lnTo>
                  <a:lnTo>
                    <a:pt x="1023" y="512"/>
                  </a:lnTo>
                  <a:lnTo>
                    <a:pt x="1023" y="514"/>
                  </a:lnTo>
                  <a:lnTo>
                    <a:pt x="1023" y="516"/>
                  </a:lnTo>
                  <a:lnTo>
                    <a:pt x="1025" y="516"/>
                  </a:lnTo>
                  <a:lnTo>
                    <a:pt x="1023" y="516"/>
                  </a:lnTo>
                  <a:lnTo>
                    <a:pt x="1021" y="516"/>
                  </a:lnTo>
                  <a:lnTo>
                    <a:pt x="1021" y="514"/>
                  </a:lnTo>
                  <a:lnTo>
                    <a:pt x="1020" y="514"/>
                  </a:lnTo>
                  <a:lnTo>
                    <a:pt x="1018" y="514"/>
                  </a:lnTo>
                  <a:lnTo>
                    <a:pt x="1018" y="512"/>
                  </a:lnTo>
                  <a:lnTo>
                    <a:pt x="1016" y="514"/>
                  </a:lnTo>
                  <a:lnTo>
                    <a:pt x="1014" y="514"/>
                  </a:lnTo>
                  <a:lnTo>
                    <a:pt x="1012" y="512"/>
                  </a:lnTo>
                  <a:lnTo>
                    <a:pt x="1014" y="512"/>
                  </a:lnTo>
                  <a:lnTo>
                    <a:pt x="1012" y="512"/>
                  </a:lnTo>
                  <a:lnTo>
                    <a:pt x="1010" y="512"/>
                  </a:lnTo>
                  <a:lnTo>
                    <a:pt x="1012" y="510"/>
                  </a:lnTo>
                  <a:lnTo>
                    <a:pt x="1010" y="510"/>
                  </a:lnTo>
                  <a:lnTo>
                    <a:pt x="1008" y="510"/>
                  </a:lnTo>
                  <a:lnTo>
                    <a:pt x="1008" y="512"/>
                  </a:lnTo>
                  <a:lnTo>
                    <a:pt x="1008" y="510"/>
                  </a:lnTo>
                  <a:lnTo>
                    <a:pt x="1006" y="510"/>
                  </a:lnTo>
                  <a:lnTo>
                    <a:pt x="1004" y="510"/>
                  </a:lnTo>
                  <a:lnTo>
                    <a:pt x="1004" y="509"/>
                  </a:lnTo>
                  <a:lnTo>
                    <a:pt x="1006" y="509"/>
                  </a:lnTo>
                  <a:lnTo>
                    <a:pt x="1004" y="509"/>
                  </a:lnTo>
                  <a:lnTo>
                    <a:pt x="1002" y="509"/>
                  </a:lnTo>
                  <a:lnTo>
                    <a:pt x="1002" y="507"/>
                  </a:lnTo>
                  <a:lnTo>
                    <a:pt x="1004" y="507"/>
                  </a:lnTo>
                  <a:lnTo>
                    <a:pt x="1002" y="505"/>
                  </a:lnTo>
                  <a:lnTo>
                    <a:pt x="1002" y="503"/>
                  </a:lnTo>
                  <a:lnTo>
                    <a:pt x="1000" y="503"/>
                  </a:lnTo>
                  <a:lnTo>
                    <a:pt x="1000" y="501"/>
                  </a:lnTo>
                  <a:lnTo>
                    <a:pt x="1000" y="499"/>
                  </a:lnTo>
                  <a:lnTo>
                    <a:pt x="1000" y="501"/>
                  </a:lnTo>
                  <a:lnTo>
                    <a:pt x="1000" y="499"/>
                  </a:lnTo>
                  <a:lnTo>
                    <a:pt x="1000" y="497"/>
                  </a:lnTo>
                  <a:lnTo>
                    <a:pt x="998" y="497"/>
                  </a:lnTo>
                  <a:lnTo>
                    <a:pt x="1000" y="497"/>
                  </a:lnTo>
                  <a:lnTo>
                    <a:pt x="1000" y="495"/>
                  </a:lnTo>
                  <a:lnTo>
                    <a:pt x="1000" y="493"/>
                  </a:lnTo>
                  <a:lnTo>
                    <a:pt x="1002" y="493"/>
                  </a:lnTo>
                  <a:lnTo>
                    <a:pt x="1002" y="491"/>
                  </a:lnTo>
                  <a:lnTo>
                    <a:pt x="1000" y="491"/>
                  </a:lnTo>
                  <a:lnTo>
                    <a:pt x="1000" y="489"/>
                  </a:lnTo>
                  <a:lnTo>
                    <a:pt x="1000" y="487"/>
                  </a:lnTo>
                  <a:lnTo>
                    <a:pt x="1002" y="487"/>
                  </a:lnTo>
                  <a:lnTo>
                    <a:pt x="1002" y="486"/>
                  </a:lnTo>
                  <a:lnTo>
                    <a:pt x="1004" y="486"/>
                  </a:lnTo>
                  <a:lnTo>
                    <a:pt x="1004" y="484"/>
                  </a:lnTo>
                  <a:lnTo>
                    <a:pt x="1006" y="484"/>
                  </a:lnTo>
                  <a:lnTo>
                    <a:pt x="1008" y="484"/>
                  </a:lnTo>
                  <a:lnTo>
                    <a:pt x="1008" y="482"/>
                  </a:lnTo>
                  <a:lnTo>
                    <a:pt x="1010" y="482"/>
                  </a:lnTo>
                  <a:lnTo>
                    <a:pt x="1012" y="482"/>
                  </a:lnTo>
                  <a:lnTo>
                    <a:pt x="1014" y="480"/>
                  </a:lnTo>
                  <a:lnTo>
                    <a:pt x="1014" y="478"/>
                  </a:lnTo>
                  <a:lnTo>
                    <a:pt x="1012" y="476"/>
                  </a:lnTo>
                  <a:lnTo>
                    <a:pt x="1012" y="474"/>
                  </a:lnTo>
                  <a:lnTo>
                    <a:pt x="1010" y="474"/>
                  </a:lnTo>
                  <a:lnTo>
                    <a:pt x="1012" y="474"/>
                  </a:lnTo>
                  <a:lnTo>
                    <a:pt x="1012" y="472"/>
                  </a:lnTo>
                  <a:lnTo>
                    <a:pt x="1014" y="474"/>
                  </a:lnTo>
                  <a:lnTo>
                    <a:pt x="1014" y="472"/>
                  </a:lnTo>
                  <a:lnTo>
                    <a:pt x="1012" y="470"/>
                  </a:lnTo>
                  <a:lnTo>
                    <a:pt x="1012" y="468"/>
                  </a:lnTo>
                  <a:lnTo>
                    <a:pt x="1016" y="468"/>
                  </a:lnTo>
                  <a:lnTo>
                    <a:pt x="1014" y="468"/>
                  </a:lnTo>
                  <a:lnTo>
                    <a:pt x="1014" y="470"/>
                  </a:lnTo>
                  <a:lnTo>
                    <a:pt x="1016" y="470"/>
                  </a:lnTo>
                  <a:lnTo>
                    <a:pt x="1018" y="470"/>
                  </a:lnTo>
                  <a:lnTo>
                    <a:pt x="1020" y="472"/>
                  </a:lnTo>
                  <a:lnTo>
                    <a:pt x="1020" y="470"/>
                  </a:lnTo>
                  <a:lnTo>
                    <a:pt x="1021" y="470"/>
                  </a:lnTo>
                  <a:lnTo>
                    <a:pt x="1023" y="472"/>
                  </a:lnTo>
                  <a:lnTo>
                    <a:pt x="1029" y="474"/>
                  </a:lnTo>
                  <a:lnTo>
                    <a:pt x="1033" y="476"/>
                  </a:lnTo>
                  <a:lnTo>
                    <a:pt x="1035" y="476"/>
                  </a:lnTo>
                  <a:lnTo>
                    <a:pt x="1035" y="478"/>
                  </a:lnTo>
                  <a:lnTo>
                    <a:pt x="1037" y="478"/>
                  </a:lnTo>
                  <a:lnTo>
                    <a:pt x="1039" y="478"/>
                  </a:lnTo>
                  <a:lnTo>
                    <a:pt x="1039" y="480"/>
                  </a:lnTo>
                  <a:lnTo>
                    <a:pt x="1039" y="482"/>
                  </a:lnTo>
                  <a:lnTo>
                    <a:pt x="1041" y="482"/>
                  </a:lnTo>
                  <a:lnTo>
                    <a:pt x="1043" y="482"/>
                  </a:lnTo>
                  <a:lnTo>
                    <a:pt x="1043" y="484"/>
                  </a:lnTo>
                  <a:lnTo>
                    <a:pt x="1045" y="484"/>
                  </a:lnTo>
                  <a:lnTo>
                    <a:pt x="1045" y="486"/>
                  </a:lnTo>
                  <a:lnTo>
                    <a:pt x="1045" y="487"/>
                  </a:lnTo>
                  <a:lnTo>
                    <a:pt x="1043" y="489"/>
                  </a:lnTo>
                  <a:lnTo>
                    <a:pt x="1041" y="489"/>
                  </a:lnTo>
                  <a:lnTo>
                    <a:pt x="1041" y="491"/>
                  </a:lnTo>
                  <a:lnTo>
                    <a:pt x="1043" y="493"/>
                  </a:lnTo>
                  <a:lnTo>
                    <a:pt x="1043" y="495"/>
                  </a:lnTo>
                  <a:lnTo>
                    <a:pt x="1045" y="495"/>
                  </a:lnTo>
                  <a:lnTo>
                    <a:pt x="1045" y="497"/>
                  </a:lnTo>
                  <a:lnTo>
                    <a:pt x="1046" y="497"/>
                  </a:lnTo>
                  <a:lnTo>
                    <a:pt x="1046" y="495"/>
                  </a:lnTo>
                  <a:lnTo>
                    <a:pt x="1045" y="495"/>
                  </a:lnTo>
                  <a:lnTo>
                    <a:pt x="1045" y="493"/>
                  </a:lnTo>
                  <a:lnTo>
                    <a:pt x="1045" y="491"/>
                  </a:lnTo>
                  <a:lnTo>
                    <a:pt x="1045" y="489"/>
                  </a:lnTo>
                  <a:lnTo>
                    <a:pt x="1045" y="491"/>
                  </a:lnTo>
                  <a:lnTo>
                    <a:pt x="1043" y="491"/>
                  </a:lnTo>
                  <a:lnTo>
                    <a:pt x="1043" y="489"/>
                  </a:lnTo>
                  <a:lnTo>
                    <a:pt x="1045" y="489"/>
                  </a:lnTo>
                  <a:lnTo>
                    <a:pt x="1045" y="487"/>
                  </a:lnTo>
                  <a:lnTo>
                    <a:pt x="1046" y="487"/>
                  </a:lnTo>
                  <a:lnTo>
                    <a:pt x="1046" y="489"/>
                  </a:lnTo>
                  <a:lnTo>
                    <a:pt x="1046" y="487"/>
                  </a:lnTo>
                  <a:lnTo>
                    <a:pt x="1046" y="486"/>
                  </a:lnTo>
                  <a:lnTo>
                    <a:pt x="1046" y="484"/>
                  </a:lnTo>
                  <a:lnTo>
                    <a:pt x="1048" y="484"/>
                  </a:lnTo>
                  <a:lnTo>
                    <a:pt x="1046" y="484"/>
                  </a:lnTo>
                  <a:lnTo>
                    <a:pt x="1046" y="486"/>
                  </a:lnTo>
                  <a:lnTo>
                    <a:pt x="1045" y="486"/>
                  </a:lnTo>
                  <a:lnTo>
                    <a:pt x="1045" y="487"/>
                  </a:lnTo>
                  <a:lnTo>
                    <a:pt x="1045" y="486"/>
                  </a:lnTo>
                  <a:lnTo>
                    <a:pt x="1045" y="484"/>
                  </a:lnTo>
                  <a:lnTo>
                    <a:pt x="1043" y="482"/>
                  </a:lnTo>
                  <a:lnTo>
                    <a:pt x="1043" y="480"/>
                  </a:lnTo>
                  <a:lnTo>
                    <a:pt x="1041" y="480"/>
                  </a:lnTo>
                  <a:lnTo>
                    <a:pt x="1039" y="480"/>
                  </a:lnTo>
                  <a:lnTo>
                    <a:pt x="1039" y="478"/>
                  </a:lnTo>
                  <a:lnTo>
                    <a:pt x="1037" y="478"/>
                  </a:lnTo>
                  <a:lnTo>
                    <a:pt x="1037" y="476"/>
                  </a:lnTo>
                  <a:lnTo>
                    <a:pt x="1035" y="476"/>
                  </a:lnTo>
                  <a:lnTo>
                    <a:pt x="1035" y="474"/>
                  </a:lnTo>
                  <a:lnTo>
                    <a:pt x="1039" y="476"/>
                  </a:lnTo>
                  <a:lnTo>
                    <a:pt x="1041" y="474"/>
                  </a:lnTo>
                  <a:lnTo>
                    <a:pt x="1041" y="476"/>
                  </a:lnTo>
                  <a:lnTo>
                    <a:pt x="1043" y="476"/>
                  </a:lnTo>
                  <a:lnTo>
                    <a:pt x="1046" y="476"/>
                  </a:lnTo>
                  <a:lnTo>
                    <a:pt x="1048" y="478"/>
                  </a:lnTo>
                  <a:lnTo>
                    <a:pt x="1048" y="476"/>
                  </a:lnTo>
                  <a:lnTo>
                    <a:pt x="1050" y="476"/>
                  </a:lnTo>
                  <a:lnTo>
                    <a:pt x="1050" y="474"/>
                  </a:lnTo>
                  <a:lnTo>
                    <a:pt x="1048" y="472"/>
                  </a:lnTo>
                  <a:lnTo>
                    <a:pt x="1050" y="472"/>
                  </a:lnTo>
                  <a:lnTo>
                    <a:pt x="1052" y="472"/>
                  </a:lnTo>
                  <a:lnTo>
                    <a:pt x="1054" y="472"/>
                  </a:lnTo>
                  <a:lnTo>
                    <a:pt x="1054" y="470"/>
                  </a:lnTo>
                  <a:lnTo>
                    <a:pt x="1056" y="470"/>
                  </a:lnTo>
                  <a:lnTo>
                    <a:pt x="1056" y="472"/>
                  </a:lnTo>
                  <a:lnTo>
                    <a:pt x="1056" y="474"/>
                  </a:lnTo>
                  <a:lnTo>
                    <a:pt x="1058" y="474"/>
                  </a:lnTo>
                  <a:lnTo>
                    <a:pt x="1060" y="472"/>
                  </a:lnTo>
                  <a:lnTo>
                    <a:pt x="1062" y="472"/>
                  </a:lnTo>
                  <a:lnTo>
                    <a:pt x="1062" y="470"/>
                  </a:lnTo>
                  <a:lnTo>
                    <a:pt x="1062" y="468"/>
                  </a:lnTo>
                  <a:lnTo>
                    <a:pt x="1064" y="468"/>
                  </a:lnTo>
                  <a:lnTo>
                    <a:pt x="1064" y="466"/>
                  </a:lnTo>
                  <a:lnTo>
                    <a:pt x="1066" y="466"/>
                  </a:lnTo>
                  <a:lnTo>
                    <a:pt x="1068" y="468"/>
                  </a:lnTo>
                  <a:lnTo>
                    <a:pt x="1068" y="466"/>
                  </a:lnTo>
                  <a:lnTo>
                    <a:pt x="1069" y="466"/>
                  </a:lnTo>
                  <a:lnTo>
                    <a:pt x="1071" y="466"/>
                  </a:lnTo>
                  <a:lnTo>
                    <a:pt x="1071" y="468"/>
                  </a:lnTo>
                  <a:lnTo>
                    <a:pt x="1071" y="470"/>
                  </a:lnTo>
                  <a:lnTo>
                    <a:pt x="1073" y="468"/>
                  </a:lnTo>
                  <a:lnTo>
                    <a:pt x="1073" y="470"/>
                  </a:lnTo>
                  <a:lnTo>
                    <a:pt x="1075" y="470"/>
                  </a:lnTo>
                  <a:lnTo>
                    <a:pt x="1075" y="468"/>
                  </a:lnTo>
                  <a:lnTo>
                    <a:pt x="1073" y="466"/>
                  </a:lnTo>
                  <a:lnTo>
                    <a:pt x="1073" y="464"/>
                  </a:lnTo>
                  <a:lnTo>
                    <a:pt x="1073" y="463"/>
                  </a:lnTo>
                  <a:lnTo>
                    <a:pt x="1071" y="463"/>
                  </a:lnTo>
                  <a:lnTo>
                    <a:pt x="1071" y="461"/>
                  </a:lnTo>
                  <a:lnTo>
                    <a:pt x="1071" y="459"/>
                  </a:lnTo>
                  <a:lnTo>
                    <a:pt x="1071" y="457"/>
                  </a:lnTo>
                  <a:lnTo>
                    <a:pt x="1069" y="457"/>
                  </a:lnTo>
                  <a:lnTo>
                    <a:pt x="1069" y="455"/>
                  </a:lnTo>
                  <a:lnTo>
                    <a:pt x="1068" y="455"/>
                  </a:lnTo>
                  <a:lnTo>
                    <a:pt x="1066" y="455"/>
                  </a:lnTo>
                  <a:lnTo>
                    <a:pt x="1066" y="453"/>
                  </a:lnTo>
                  <a:lnTo>
                    <a:pt x="1064" y="451"/>
                  </a:lnTo>
                  <a:lnTo>
                    <a:pt x="1064" y="449"/>
                  </a:lnTo>
                  <a:lnTo>
                    <a:pt x="1060" y="445"/>
                  </a:lnTo>
                  <a:lnTo>
                    <a:pt x="1060" y="443"/>
                  </a:lnTo>
                  <a:lnTo>
                    <a:pt x="1060" y="441"/>
                  </a:lnTo>
                  <a:lnTo>
                    <a:pt x="1062" y="439"/>
                  </a:lnTo>
                  <a:lnTo>
                    <a:pt x="1066" y="438"/>
                  </a:lnTo>
                  <a:lnTo>
                    <a:pt x="1066" y="436"/>
                  </a:lnTo>
                  <a:lnTo>
                    <a:pt x="1068" y="436"/>
                  </a:lnTo>
                  <a:lnTo>
                    <a:pt x="1068" y="434"/>
                  </a:lnTo>
                  <a:lnTo>
                    <a:pt x="1069" y="434"/>
                  </a:lnTo>
                  <a:lnTo>
                    <a:pt x="1069" y="432"/>
                  </a:lnTo>
                  <a:lnTo>
                    <a:pt x="1071" y="430"/>
                  </a:lnTo>
                  <a:lnTo>
                    <a:pt x="1075" y="426"/>
                  </a:lnTo>
                  <a:lnTo>
                    <a:pt x="1075" y="424"/>
                  </a:lnTo>
                  <a:lnTo>
                    <a:pt x="1077" y="424"/>
                  </a:lnTo>
                  <a:lnTo>
                    <a:pt x="1077" y="422"/>
                  </a:lnTo>
                  <a:lnTo>
                    <a:pt x="1079" y="422"/>
                  </a:lnTo>
                  <a:lnTo>
                    <a:pt x="1079" y="420"/>
                  </a:lnTo>
                  <a:lnTo>
                    <a:pt x="1081" y="420"/>
                  </a:lnTo>
                  <a:lnTo>
                    <a:pt x="1083" y="420"/>
                  </a:lnTo>
                  <a:lnTo>
                    <a:pt x="1083" y="418"/>
                  </a:lnTo>
                  <a:lnTo>
                    <a:pt x="1083" y="416"/>
                  </a:lnTo>
                  <a:lnTo>
                    <a:pt x="1083" y="415"/>
                  </a:lnTo>
                  <a:lnTo>
                    <a:pt x="1085" y="413"/>
                  </a:lnTo>
                  <a:lnTo>
                    <a:pt x="1085" y="411"/>
                  </a:lnTo>
                  <a:lnTo>
                    <a:pt x="1085" y="409"/>
                  </a:lnTo>
                  <a:lnTo>
                    <a:pt x="1085" y="407"/>
                  </a:lnTo>
                  <a:lnTo>
                    <a:pt x="1087" y="405"/>
                  </a:lnTo>
                  <a:lnTo>
                    <a:pt x="1089" y="405"/>
                  </a:lnTo>
                  <a:lnTo>
                    <a:pt x="1091" y="405"/>
                  </a:lnTo>
                  <a:lnTo>
                    <a:pt x="1093" y="405"/>
                  </a:lnTo>
                  <a:lnTo>
                    <a:pt x="1093" y="403"/>
                  </a:lnTo>
                  <a:lnTo>
                    <a:pt x="1094" y="401"/>
                  </a:lnTo>
                  <a:lnTo>
                    <a:pt x="1094" y="399"/>
                  </a:lnTo>
                  <a:lnTo>
                    <a:pt x="1094" y="397"/>
                  </a:lnTo>
                  <a:lnTo>
                    <a:pt x="1096" y="397"/>
                  </a:lnTo>
                  <a:lnTo>
                    <a:pt x="1094" y="395"/>
                  </a:lnTo>
                  <a:lnTo>
                    <a:pt x="1093" y="395"/>
                  </a:lnTo>
                  <a:lnTo>
                    <a:pt x="1093" y="393"/>
                  </a:lnTo>
                  <a:lnTo>
                    <a:pt x="1093" y="391"/>
                  </a:lnTo>
                  <a:lnTo>
                    <a:pt x="1093" y="390"/>
                  </a:lnTo>
                  <a:lnTo>
                    <a:pt x="1091" y="388"/>
                  </a:lnTo>
                  <a:lnTo>
                    <a:pt x="1093" y="388"/>
                  </a:lnTo>
                  <a:lnTo>
                    <a:pt x="1093" y="386"/>
                  </a:lnTo>
                  <a:lnTo>
                    <a:pt x="1091" y="386"/>
                  </a:lnTo>
                  <a:lnTo>
                    <a:pt x="1091" y="384"/>
                  </a:lnTo>
                  <a:lnTo>
                    <a:pt x="1091" y="382"/>
                  </a:lnTo>
                  <a:lnTo>
                    <a:pt x="1089" y="382"/>
                  </a:lnTo>
                  <a:lnTo>
                    <a:pt x="1089" y="380"/>
                  </a:lnTo>
                  <a:lnTo>
                    <a:pt x="1089" y="378"/>
                  </a:lnTo>
                  <a:lnTo>
                    <a:pt x="1089" y="376"/>
                  </a:lnTo>
                  <a:lnTo>
                    <a:pt x="1089" y="374"/>
                  </a:lnTo>
                  <a:lnTo>
                    <a:pt x="1087" y="374"/>
                  </a:lnTo>
                  <a:lnTo>
                    <a:pt x="1087" y="372"/>
                  </a:lnTo>
                  <a:lnTo>
                    <a:pt x="1085" y="372"/>
                  </a:lnTo>
                  <a:lnTo>
                    <a:pt x="1085" y="374"/>
                  </a:lnTo>
                  <a:lnTo>
                    <a:pt x="1085" y="372"/>
                  </a:lnTo>
                  <a:lnTo>
                    <a:pt x="1085" y="370"/>
                  </a:lnTo>
                  <a:lnTo>
                    <a:pt x="1083" y="370"/>
                  </a:lnTo>
                  <a:lnTo>
                    <a:pt x="1083" y="368"/>
                  </a:lnTo>
                  <a:lnTo>
                    <a:pt x="1085" y="368"/>
                  </a:lnTo>
                  <a:lnTo>
                    <a:pt x="1085" y="367"/>
                  </a:lnTo>
                  <a:lnTo>
                    <a:pt x="1085" y="365"/>
                  </a:lnTo>
                  <a:lnTo>
                    <a:pt x="1083" y="365"/>
                  </a:lnTo>
                  <a:lnTo>
                    <a:pt x="1083" y="363"/>
                  </a:lnTo>
                  <a:lnTo>
                    <a:pt x="1083" y="361"/>
                  </a:lnTo>
                  <a:lnTo>
                    <a:pt x="1083" y="359"/>
                  </a:lnTo>
                  <a:lnTo>
                    <a:pt x="1083" y="357"/>
                  </a:lnTo>
                  <a:lnTo>
                    <a:pt x="1081" y="357"/>
                  </a:lnTo>
                  <a:lnTo>
                    <a:pt x="1083" y="357"/>
                  </a:lnTo>
                  <a:lnTo>
                    <a:pt x="1083" y="359"/>
                  </a:lnTo>
                  <a:lnTo>
                    <a:pt x="1081" y="359"/>
                  </a:lnTo>
                  <a:lnTo>
                    <a:pt x="1081" y="357"/>
                  </a:lnTo>
                  <a:lnTo>
                    <a:pt x="1079" y="357"/>
                  </a:lnTo>
                  <a:lnTo>
                    <a:pt x="1079" y="355"/>
                  </a:lnTo>
                  <a:lnTo>
                    <a:pt x="1077" y="355"/>
                  </a:lnTo>
                  <a:lnTo>
                    <a:pt x="1077" y="357"/>
                  </a:lnTo>
                  <a:lnTo>
                    <a:pt x="1075" y="355"/>
                  </a:lnTo>
                  <a:lnTo>
                    <a:pt x="1075" y="353"/>
                  </a:lnTo>
                  <a:lnTo>
                    <a:pt x="1077" y="353"/>
                  </a:lnTo>
                  <a:lnTo>
                    <a:pt x="1077" y="351"/>
                  </a:lnTo>
                  <a:lnTo>
                    <a:pt x="1079" y="351"/>
                  </a:lnTo>
                  <a:lnTo>
                    <a:pt x="1079" y="349"/>
                  </a:lnTo>
                  <a:lnTo>
                    <a:pt x="1077" y="349"/>
                  </a:lnTo>
                  <a:lnTo>
                    <a:pt x="1077" y="351"/>
                  </a:lnTo>
                  <a:lnTo>
                    <a:pt x="1077" y="353"/>
                  </a:lnTo>
                  <a:lnTo>
                    <a:pt x="1075" y="353"/>
                  </a:lnTo>
                  <a:lnTo>
                    <a:pt x="1073" y="355"/>
                  </a:lnTo>
                  <a:lnTo>
                    <a:pt x="1073" y="357"/>
                  </a:lnTo>
                  <a:lnTo>
                    <a:pt x="1073" y="355"/>
                  </a:lnTo>
                  <a:lnTo>
                    <a:pt x="1071" y="355"/>
                  </a:lnTo>
                  <a:lnTo>
                    <a:pt x="1073" y="355"/>
                  </a:lnTo>
                  <a:lnTo>
                    <a:pt x="1073" y="353"/>
                  </a:lnTo>
                  <a:lnTo>
                    <a:pt x="1071" y="353"/>
                  </a:lnTo>
                  <a:lnTo>
                    <a:pt x="1069" y="353"/>
                  </a:lnTo>
                  <a:lnTo>
                    <a:pt x="1069" y="351"/>
                  </a:lnTo>
                  <a:lnTo>
                    <a:pt x="1068" y="349"/>
                  </a:lnTo>
                  <a:lnTo>
                    <a:pt x="1068" y="347"/>
                  </a:lnTo>
                  <a:lnTo>
                    <a:pt x="1069" y="345"/>
                  </a:lnTo>
                  <a:lnTo>
                    <a:pt x="1071" y="345"/>
                  </a:lnTo>
                  <a:lnTo>
                    <a:pt x="1071" y="343"/>
                  </a:lnTo>
                  <a:lnTo>
                    <a:pt x="1069" y="342"/>
                  </a:lnTo>
                  <a:lnTo>
                    <a:pt x="1071" y="342"/>
                  </a:lnTo>
                  <a:lnTo>
                    <a:pt x="1071" y="340"/>
                  </a:lnTo>
                  <a:lnTo>
                    <a:pt x="1069" y="340"/>
                  </a:lnTo>
                  <a:lnTo>
                    <a:pt x="1071" y="340"/>
                  </a:lnTo>
                  <a:lnTo>
                    <a:pt x="1071" y="338"/>
                  </a:lnTo>
                  <a:lnTo>
                    <a:pt x="1069" y="338"/>
                  </a:lnTo>
                  <a:lnTo>
                    <a:pt x="1071" y="338"/>
                  </a:lnTo>
                  <a:lnTo>
                    <a:pt x="1069" y="338"/>
                  </a:lnTo>
                  <a:lnTo>
                    <a:pt x="1069" y="336"/>
                  </a:lnTo>
                  <a:lnTo>
                    <a:pt x="1068" y="336"/>
                  </a:lnTo>
                  <a:lnTo>
                    <a:pt x="1066" y="336"/>
                  </a:lnTo>
                  <a:lnTo>
                    <a:pt x="1064" y="336"/>
                  </a:lnTo>
                  <a:lnTo>
                    <a:pt x="1064" y="338"/>
                  </a:lnTo>
                  <a:lnTo>
                    <a:pt x="1066" y="338"/>
                  </a:lnTo>
                  <a:lnTo>
                    <a:pt x="1066" y="340"/>
                  </a:lnTo>
                  <a:lnTo>
                    <a:pt x="1068" y="340"/>
                  </a:lnTo>
                  <a:lnTo>
                    <a:pt x="1068" y="342"/>
                  </a:lnTo>
                  <a:lnTo>
                    <a:pt x="1069" y="343"/>
                  </a:lnTo>
                  <a:lnTo>
                    <a:pt x="1068" y="343"/>
                  </a:lnTo>
                  <a:lnTo>
                    <a:pt x="1068" y="345"/>
                  </a:lnTo>
                  <a:lnTo>
                    <a:pt x="1066" y="345"/>
                  </a:lnTo>
                  <a:lnTo>
                    <a:pt x="1068" y="343"/>
                  </a:lnTo>
                  <a:lnTo>
                    <a:pt x="1064" y="343"/>
                  </a:lnTo>
                  <a:lnTo>
                    <a:pt x="1064" y="345"/>
                  </a:lnTo>
                  <a:lnTo>
                    <a:pt x="1064" y="343"/>
                  </a:lnTo>
                  <a:lnTo>
                    <a:pt x="1062" y="343"/>
                  </a:lnTo>
                  <a:lnTo>
                    <a:pt x="1060" y="343"/>
                  </a:lnTo>
                  <a:lnTo>
                    <a:pt x="1060" y="342"/>
                  </a:lnTo>
                  <a:lnTo>
                    <a:pt x="1058" y="342"/>
                  </a:lnTo>
                  <a:lnTo>
                    <a:pt x="1058" y="340"/>
                  </a:lnTo>
                  <a:lnTo>
                    <a:pt x="1058" y="338"/>
                  </a:lnTo>
                  <a:lnTo>
                    <a:pt x="1056" y="336"/>
                  </a:lnTo>
                  <a:lnTo>
                    <a:pt x="1056" y="334"/>
                  </a:lnTo>
                  <a:lnTo>
                    <a:pt x="1058" y="332"/>
                  </a:lnTo>
                  <a:lnTo>
                    <a:pt x="1058" y="330"/>
                  </a:lnTo>
                  <a:lnTo>
                    <a:pt x="1056" y="330"/>
                  </a:lnTo>
                  <a:lnTo>
                    <a:pt x="1056" y="332"/>
                  </a:lnTo>
                  <a:lnTo>
                    <a:pt x="1054" y="332"/>
                  </a:lnTo>
                  <a:lnTo>
                    <a:pt x="1056" y="332"/>
                  </a:lnTo>
                  <a:lnTo>
                    <a:pt x="1054" y="334"/>
                  </a:lnTo>
                  <a:lnTo>
                    <a:pt x="1054" y="332"/>
                  </a:lnTo>
                  <a:lnTo>
                    <a:pt x="1052" y="332"/>
                  </a:lnTo>
                  <a:lnTo>
                    <a:pt x="1050" y="332"/>
                  </a:lnTo>
                  <a:lnTo>
                    <a:pt x="1052" y="332"/>
                  </a:lnTo>
                  <a:lnTo>
                    <a:pt x="1054" y="332"/>
                  </a:lnTo>
                  <a:lnTo>
                    <a:pt x="1054" y="330"/>
                  </a:lnTo>
                  <a:lnTo>
                    <a:pt x="1056" y="330"/>
                  </a:lnTo>
                  <a:lnTo>
                    <a:pt x="1056" y="328"/>
                  </a:lnTo>
                  <a:lnTo>
                    <a:pt x="1056" y="326"/>
                  </a:lnTo>
                  <a:lnTo>
                    <a:pt x="1054" y="326"/>
                  </a:lnTo>
                  <a:lnTo>
                    <a:pt x="1052" y="328"/>
                  </a:lnTo>
                  <a:lnTo>
                    <a:pt x="1050" y="328"/>
                  </a:lnTo>
                  <a:lnTo>
                    <a:pt x="1052" y="326"/>
                  </a:lnTo>
                  <a:lnTo>
                    <a:pt x="1054" y="326"/>
                  </a:lnTo>
                  <a:lnTo>
                    <a:pt x="1052" y="326"/>
                  </a:lnTo>
                  <a:lnTo>
                    <a:pt x="1050" y="326"/>
                  </a:lnTo>
                  <a:lnTo>
                    <a:pt x="1052" y="324"/>
                  </a:lnTo>
                  <a:lnTo>
                    <a:pt x="1052" y="326"/>
                  </a:lnTo>
                  <a:lnTo>
                    <a:pt x="1050" y="326"/>
                  </a:lnTo>
                  <a:lnTo>
                    <a:pt x="1050" y="324"/>
                  </a:lnTo>
                  <a:lnTo>
                    <a:pt x="1052" y="324"/>
                  </a:lnTo>
                  <a:lnTo>
                    <a:pt x="1056" y="322"/>
                  </a:lnTo>
                  <a:lnTo>
                    <a:pt x="1054" y="324"/>
                  </a:lnTo>
                  <a:lnTo>
                    <a:pt x="1056" y="322"/>
                  </a:lnTo>
                  <a:lnTo>
                    <a:pt x="1056" y="320"/>
                  </a:lnTo>
                  <a:lnTo>
                    <a:pt x="1054" y="320"/>
                  </a:lnTo>
                  <a:lnTo>
                    <a:pt x="1052" y="320"/>
                  </a:lnTo>
                  <a:lnTo>
                    <a:pt x="1052" y="322"/>
                  </a:lnTo>
                  <a:lnTo>
                    <a:pt x="1050" y="322"/>
                  </a:lnTo>
                  <a:lnTo>
                    <a:pt x="1050" y="324"/>
                  </a:lnTo>
                  <a:lnTo>
                    <a:pt x="1050" y="326"/>
                  </a:lnTo>
                  <a:lnTo>
                    <a:pt x="1048" y="328"/>
                  </a:lnTo>
                  <a:lnTo>
                    <a:pt x="1046" y="326"/>
                  </a:lnTo>
                  <a:lnTo>
                    <a:pt x="1045" y="324"/>
                  </a:lnTo>
                  <a:lnTo>
                    <a:pt x="1045" y="322"/>
                  </a:lnTo>
                  <a:lnTo>
                    <a:pt x="1043" y="322"/>
                  </a:lnTo>
                  <a:lnTo>
                    <a:pt x="1043" y="324"/>
                  </a:lnTo>
                  <a:lnTo>
                    <a:pt x="1043" y="326"/>
                  </a:lnTo>
                  <a:lnTo>
                    <a:pt x="1043" y="328"/>
                  </a:lnTo>
                  <a:lnTo>
                    <a:pt x="1041" y="328"/>
                  </a:lnTo>
                  <a:lnTo>
                    <a:pt x="1039" y="330"/>
                  </a:lnTo>
                  <a:lnTo>
                    <a:pt x="1037" y="332"/>
                  </a:lnTo>
                  <a:lnTo>
                    <a:pt x="1035" y="332"/>
                  </a:lnTo>
                  <a:lnTo>
                    <a:pt x="1035" y="334"/>
                  </a:lnTo>
                  <a:lnTo>
                    <a:pt x="1029" y="338"/>
                  </a:lnTo>
                  <a:lnTo>
                    <a:pt x="1027" y="338"/>
                  </a:lnTo>
                  <a:lnTo>
                    <a:pt x="1025" y="338"/>
                  </a:lnTo>
                  <a:lnTo>
                    <a:pt x="1023" y="336"/>
                  </a:lnTo>
                  <a:lnTo>
                    <a:pt x="1023" y="334"/>
                  </a:lnTo>
                  <a:lnTo>
                    <a:pt x="1025" y="332"/>
                  </a:lnTo>
                  <a:lnTo>
                    <a:pt x="1027" y="330"/>
                  </a:lnTo>
                  <a:lnTo>
                    <a:pt x="1027" y="328"/>
                  </a:lnTo>
                  <a:lnTo>
                    <a:pt x="1025" y="328"/>
                  </a:lnTo>
                  <a:lnTo>
                    <a:pt x="1025" y="326"/>
                  </a:lnTo>
                  <a:lnTo>
                    <a:pt x="1025" y="324"/>
                  </a:lnTo>
                  <a:lnTo>
                    <a:pt x="1025" y="322"/>
                  </a:lnTo>
                  <a:lnTo>
                    <a:pt x="1029" y="320"/>
                  </a:lnTo>
                  <a:lnTo>
                    <a:pt x="1033" y="322"/>
                  </a:lnTo>
                  <a:lnTo>
                    <a:pt x="1035" y="322"/>
                  </a:lnTo>
                  <a:lnTo>
                    <a:pt x="1037" y="322"/>
                  </a:lnTo>
                  <a:lnTo>
                    <a:pt x="1037" y="320"/>
                  </a:lnTo>
                  <a:lnTo>
                    <a:pt x="1039" y="320"/>
                  </a:lnTo>
                  <a:lnTo>
                    <a:pt x="1041" y="320"/>
                  </a:lnTo>
                  <a:lnTo>
                    <a:pt x="1041" y="319"/>
                  </a:lnTo>
                  <a:lnTo>
                    <a:pt x="1041" y="317"/>
                  </a:lnTo>
                  <a:lnTo>
                    <a:pt x="1043" y="317"/>
                  </a:lnTo>
                  <a:lnTo>
                    <a:pt x="1041" y="315"/>
                  </a:lnTo>
                  <a:lnTo>
                    <a:pt x="1041" y="313"/>
                  </a:lnTo>
                  <a:lnTo>
                    <a:pt x="1041" y="311"/>
                  </a:lnTo>
                  <a:lnTo>
                    <a:pt x="1039" y="311"/>
                  </a:lnTo>
                  <a:lnTo>
                    <a:pt x="1039" y="309"/>
                  </a:lnTo>
                  <a:lnTo>
                    <a:pt x="1037" y="309"/>
                  </a:lnTo>
                  <a:lnTo>
                    <a:pt x="1035" y="307"/>
                  </a:lnTo>
                  <a:lnTo>
                    <a:pt x="1033" y="305"/>
                  </a:lnTo>
                  <a:lnTo>
                    <a:pt x="1031" y="305"/>
                  </a:lnTo>
                  <a:lnTo>
                    <a:pt x="1029" y="305"/>
                  </a:lnTo>
                  <a:lnTo>
                    <a:pt x="1029" y="303"/>
                  </a:lnTo>
                  <a:lnTo>
                    <a:pt x="1027" y="303"/>
                  </a:lnTo>
                  <a:lnTo>
                    <a:pt x="1025" y="299"/>
                  </a:lnTo>
                  <a:lnTo>
                    <a:pt x="1025" y="297"/>
                  </a:lnTo>
                  <a:lnTo>
                    <a:pt x="1025" y="295"/>
                  </a:lnTo>
                  <a:lnTo>
                    <a:pt x="1027" y="294"/>
                  </a:lnTo>
                  <a:lnTo>
                    <a:pt x="1029" y="294"/>
                  </a:lnTo>
                  <a:lnTo>
                    <a:pt x="1029" y="295"/>
                  </a:lnTo>
                  <a:lnTo>
                    <a:pt x="1031" y="295"/>
                  </a:lnTo>
                  <a:lnTo>
                    <a:pt x="1031" y="294"/>
                  </a:lnTo>
                  <a:lnTo>
                    <a:pt x="1029" y="294"/>
                  </a:lnTo>
                  <a:lnTo>
                    <a:pt x="1029" y="292"/>
                  </a:lnTo>
                  <a:lnTo>
                    <a:pt x="1027" y="292"/>
                  </a:lnTo>
                  <a:lnTo>
                    <a:pt x="1025" y="292"/>
                  </a:lnTo>
                  <a:lnTo>
                    <a:pt x="1025" y="294"/>
                  </a:lnTo>
                  <a:lnTo>
                    <a:pt x="1027" y="294"/>
                  </a:lnTo>
                  <a:lnTo>
                    <a:pt x="1025" y="295"/>
                  </a:lnTo>
                  <a:lnTo>
                    <a:pt x="1025" y="297"/>
                  </a:lnTo>
                  <a:lnTo>
                    <a:pt x="1023" y="297"/>
                  </a:lnTo>
                  <a:lnTo>
                    <a:pt x="1021" y="297"/>
                  </a:lnTo>
                  <a:lnTo>
                    <a:pt x="1021" y="295"/>
                  </a:lnTo>
                  <a:lnTo>
                    <a:pt x="1020" y="295"/>
                  </a:lnTo>
                  <a:lnTo>
                    <a:pt x="1020" y="297"/>
                  </a:lnTo>
                  <a:lnTo>
                    <a:pt x="1018" y="295"/>
                  </a:lnTo>
                  <a:lnTo>
                    <a:pt x="1016" y="294"/>
                  </a:lnTo>
                  <a:lnTo>
                    <a:pt x="1018" y="294"/>
                  </a:lnTo>
                  <a:lnTo>
                    <a:pt x="1018" y="292"/>
                  </a:lnTo>
                  <a:lnTo>
                    <a:pt x="1020" y="292"/>
                  </a:lnTo>
                  <a:lnTo>
                    <a:pt x="1021" y="292"/>
                  </a:lnTo>
                  <a:lnTo>
                    <a:pt x="1020" y="292"/>
                  </a:lnTo>
                  <a:lnTo>
                    <a:pt x="1020" y="294"/>
                  </a:lnTo>
                  <a:lnTo>
                    <a:pt x="1021" y="294"/>
                  </a:lnTo>
                  <a:lnTo>
                    <a:pt x="1021" y="292"/>
                  </a:lnTo>
                  <a:lnTo>
                    <a:pt x="1021" y="290"/>
                  </a:lnTo>
                  <a:lnTo>
                    <a:pt x="1023" y="290"/>
                  </a:lnTo>
                  <a:lnTo>
                    <a:pt x="1021" y="290"/>
                  </a:lnTo>
                  <a:lnTo>
                    <a:pt x="1021" y="288"/>
                  </a:lnTo>
                  <a:lnTo>
                    <a:pt x="1023" y="286"/>
                  </a:lnTo>
                  <a:lnTo>
                    <a:pt x="1021" y="286"/>
                  </a:lnTo>
                  <a:lnTo>
                    <a:pt x="1018" y="286"/>
                  </a:lnTo>
                  <a:lnTo>
                    <a:pt x="1020" y="286"/>
                  </a:lnTo>
                  <a:lnTo>
                    <a:pt x="1020" y="284"/>
                  </a:lnTo>
                  <a:lnTo>
                    <a:pt x="1018" y="284"/>
                  </a:lnTo>
                  <a:lnTo>
                    <a:pt x="1018" y="286"/>
                  </a:lnTo>
                  <a:lnTo>
                    <a:pt x="1016" y="286"/>
                  </a:lnTo>
                  <a:lnTo>
                    <a:pt x="1014" y="286"/>
                  </a:lnTo>
                  <a:lnTo>
                    <a:pt x="1014" y="284"/>
                  </a:lnTo>
                  <a:lnTo>
                    <a:pt x="1018" y="282"/>
                  </a:lnTo>
                  <a:lnTo>
                    <a:pt x="1020" y="282"/>
                  </a:lnTo>
                  <a:lnTo>
                    <a:pt x="1020" y="280"/>
                  </a:lnTo>
                  <a:lnTo>
                    <a:pt x="1018" y="282"/>
                  </a:lnTo>
                  <a:lnTo>
                    <a:pt x="1016" y="282"/>
                  </a:lnTo>
                  <a:lnTo>
                    <a:pt x="1016" y="284"/>
                  </a:lnTo>
                  <a:lnTo>
                    <a:pt x="1014" y="284"/>
                  </a:lnTo>
                  <a:lnTo>
                    <a:pt x="1012" y="284"/>
                  </a:lnTo>
                  <a:lnTo>
                    <a:pt x="1010" y="286"/>
                  </a:lnTo>
                  <a:lnTo>
                    <a:pt x="1008" y="286"/>
                  </a:lnTo>
                  <a:lnTo>
                    <a:pt x="1010" y="286"/>
                  </a:lnTo>
                  <a:lnTo>
                    <a:pt x="1012" y="286"/>
                  </a:lnTo>
                  <a:lnTo>
                    <a:pt x="1010" y="286"/>
                  </a:lnTo>
                  <a:lnTo>
                    <a:pt x="1012" y="288"/>
                  </a:lnTo>
                  <a:lnTo>
                    <a:pt x="1010" y="288"/>
                  </a:lnTo>
                  <a:lnTo>
                    <a:pt x="1010" y="290"/>
                  </a:lnTo>
                  <a:lnTo>
                    <a:pt x="1008" y="290"/>
                  </a:lnTo>
                  <a:lnTo>
                    <a:pt x="1008" y="288"/>
                  </a:lnTo>
                  <a:lnTo>
                    <a:pt x="1008" y="286"/>
                  </a:lnTo>
                  <a:lnTo>
                    <a:pt x="1008" y="284"/>
                  </a:lnTo>
                  <a:lnTo>
                    <a:pt x="1008" y="282"/>
                  </a:lnTo>
                  <a:lnTo>
                    <a:pt x="1008" y="280"/>
                  </a:lnTo>
                  <a:lnTo>
                    <a:pt x="1008" y="278"/>
                  </a:lnTo>
                  <a:lnTo>
                    <a:pt x="1008" y="276"/>
                  </a:lnTo>
                  <a:lnTo>
                    <a:pt x="1008" y="274"/>
                  </a:lnTo>
                  <a:lnTo>
                    <a:pt x="1008" y="272"/>
                  </a:lnTo>
                  <a:lnTo>
                    <a:pt x="1008" y="271"/>
                  </a:lnTo>
                  <a:lnTo>
                    <a:pt x="1008" y="269"/>
                  </a:lnTo>
                  <a:lnTo>
                    <a:pt x="1006" y="267"/>
                  </a:lnTo>
                  <a:lnTo>
                    <a:pt x="1004" y="267"/>
                  </a:lnTo>
                  <a:lnTo>
                    <a:pt x="1002" y="267"/>
                  </a:lnTo>
                  <a:lnTo>
                    <a:pt x="1002" y="269"/>
                  </a:lnTo>
                  <a:lnTo>
                    <a:pt x="1002" y="267"/>
                  </a:lnTo>
                  <a:lnTo>
                    <a:pt x="1000" y="267"/>
                  </a:lnTo>
                  <a:lnTo>
                    <a:pt x="1000" y="269"/>
                  </a:lnTo>
                  <a:lnTo>
                    <a:pt x="998" y="269"/>
                  </a:lnTo>
                  <a:lnTo>
                    <a:pt x="1000" y="267"/>
                  </a:lnTo>
                  <a:lnTo>
                    <a:pt x="998" y="269"/>
                  </a:lnTo>
                  <a:lnTo>
                    <a:pt x="997" y="269"/>
                  </a:lnTo>
                  <a:lnTo>
                    <a:pt x="997" y="267"/>
                  </a:lnTo>
                  <a:lnTo>
                    <a:pt x="997" y="265"/>
                  </a:lnTo>
                  <a:lnTo>
                    <a:pt x="995" y="263"/>
                  </a:lnTo>
                  <a:lnTo>
                    <a:pt x="997" y="263"/>
                  </a:lnTo>
                  <a:lnTo>
                    <a:pt x="995" y="261"/>
                  </a:lnTo>
                  <a:lnTo>
                    <a:pt x="995" y="263"/>
                  </a:lnTo>
                  <a:lnTo>
                    <a:pt x="993" y="261"/>
                  </a:lnTo>
                  <a:lnTo>
                    <a:pt x="991" y="259"/>
                  </a:lnTo>
                  <a:lnTo>
                    <a:pt x="991" y="257"/>
                  </a:lnTo>
                  <a:lnTo>
                    <a:pt x="989" y="257"/>
                  </a:lnTo>
                  <a:lnTo>
                    <a:pt x="989" y="255"/>
                  </a:lnTo>
                  <a:lnTo>
                    <a:pt x="989" y="257"/>
                  </a:lnTo>
                  <a:lnTo>
                    <a:pt x="989" y="259"/>
                  </a:lnTo>
                  <a:lnTo>
                    <a:pt x="989" y="257"/>
                  </a:lnTo>
                  <a:lnTo>
                    <a:pt x="987" y="257"/>
                  </a:lnTo>
                  <a:lnTo>
                    <a:pt x="987" y="255"/>
                  </a:lnTo>
                  <a:lnTo>
                    <a:pt x="985" y="255"/>
                  </a:lnTo>
                  <a:lnTo>
                    <a:pt x="987" y="255"/>
                  </a:lnTo>
                  <a:lnTo>
                    <a:pt x="987" y="253"/>
                  </a:lnTo>
                  <a:lnTo>
                    <a:pt x="985" y="253"/>
                  </a:lnTo>
                  <a:lnTo>
                    <a:pt x="989" y="253"/>
                  </a:lnTo>
                  <a:lnTo>
                    <a:pt x="989" y="251"/>
                  </a:lnTo>
                  <a:lnTo>
                    <a:pt x="987" y="251"/>
                  </a:lnTo>
                  <a:lnTo>
                    <a:pt x="989" y="249"/>
                  </a:lnTo>
                  <a:lnTo>
                    <a:pt x="991" y="249"/>
                  </a:lnTo>
                  <a:lnTo>
                    <a:pt x="991" y="251"/>
                  </a:lnTo>
                  <a:lnTo>
                    <a:pt x="991" y="249"/>
                  </a:lnTo>
                  <a:lnTo>
                    <a:pt x="989" y="248"/>
                  </a:lnTo>
                  <a:lnTo>
                    <a:pt x="989" y="249"/>
                  </a:lnTo>
                  <a:lnTo>
                    <a:pt x="987" y="248"/>
                  </a:lnTo>
                  <a:lnTo>
                    <a:pt x="987" y="246"/>
                  </a:lnTo>
                  <a:lnTo>
                    <a:pt x="985" y="248"/>
                  </a:lnTo>
                  <a:lnTo>
                    <a:pt x="985" y="249"/>
                  </a:lnTo>
                  <a:lnTo>
                    <a:pt x="987" y="248"/>
                  </a:lnTo>
                  <a:lnTo>
                    <a:pt x="987" y="249"/>
                  </a:lnTo>
                  <a:lnTo>
                    <a:pt x="987" y="251"/>
                  </a:lnTo>
                  <a:lnTo>
                    <a:pt x="985" y="251"/>
                  </a:lnTo>
                  <a:lnTo>
                    <a:pt x="985" y="253"/>
                  </a:lnTo>
                  <a:lnTo>
                    <a:pt x="985" y="255"/>
                  </a:lnTo>
                  <a:lnTo>
                    <a:pt x="985" y="257"/>
                  </a:lnTo>
                  <a:lnTo>
                    <a:pt x="983" y="259"/>
                  </a:lnTo>
                  <a:lnTo>
                    <a:pt x="983" y="257"/>
                  </a:lnTo>
                  <a:lnTo>
                    <a:pt x="981" y="257"/>
                  </a:lnTo>
                  <a:lnTo>
                    <a:pt x="983" y="257"/>
                  </a:lnTo>
                  <a:lnTo>
                    <a:pt x="983" y="255"/>
                  </a:lnTo>
                  <a:lnTo>
                    <a:pt x="983" y="253"/>
                  </a:lnTo>
                  <a:lnTo>
                    <a:pt x="983" y="251"/>
                  </a:lnTo>
                  <a:lnTo>
                    <a:pt x="983" y="253"/>
                  </a:lnTo>
                  <a:lnTo>
                    <a:pt x="983" y="255"/>
                  </a:lnTo>
                  <a:lnTo>
                    <a:pt x="981" y="255"/>
                  </a:lnTo>
                  <a:lnTo>
                    <a:pt x="981" y="257"/>
                  </a:lnTo>
                  <a:lnTo>
                    <a:pt x="979" y="257"/>
                  </a:lnTo>
                  <a:lnTo>
                    <a:pt x="977" y="257"/>
                  </a:lnTo>
                  <a:lnTo>
                    <a:pt x="977" y="259"/>
                  </a:lnTo>
                  <a:lnTo>
                    <a:pt x="979" y="261"/>
                  </a:lnTo>
                  <a:lnTo>
                    <a:pt x="981" y="261"/>
                  </a:lnTo>
                  <a:lnTo>
                    <a:pt x="983" y="261"/>
                  </a:lnTo>
                  <a:lnTo>
                    <a:pt x="983" y="263"/>
                  </a:lnTo>
                  <a:lnTo>
                    <a:pt x="985" y="263"/>
                  </a:lnTo>
                  <a:lnTo>
                    <a:pt x="987" y="263"/>
                  </a:lnTo>
                  <a:lnTo>
                    <a:pt x="989" y="263"/>
                  </a:lnTo>
                  <a:lnTo>
                    <a:pt x="989" y="265"/>
                  </a:lnTo>
                  <a:lnTo>
                    <a:pt x="989" y="267"/>
                  </a:lnTo>
                  <a:lnTo>
                    <a:pt x="991" y="269"/>
                  </a:lnTo>
                  <a:lnTo>
                    <a:pt x="991" y="271"/>
                  </a:lnTo>
                  <a:lnTo>
                    <a:pt x="991" y="272"/>
                  </a:lnTo>
                  <a:lnTo>
                    <a:pt x="991" y="274"/>
                  </a:lnTo>
                  <a:lnTo>
                    <a:pt x="993" y="276"/>
                  </a:lnTo>
                  <a:lnTo>
                    <a:pt x="993" y="278"/>
                  </a:lnTo>
                  <a:lnTo>
                    <a:pt x="993" y="280"/>
                  </a:lnTo>
                  <a:lnTo>
                    <a:pt x="993" y="282"/>
                  </a:lnTo>
                  <a:lnTo>
                    <a:pt x="991" y="282"/>
                  </a:lnTo>
                  <a:lnTo>
                    <a:pt x="991" y="284"/>
                  </a:lnTo>
                  <a:lnTo>
                    <a:pt x="989" y="284"/>
                  </a:lnTo>
                  <a:lnTo>
                    <a:pt x="985" y="284"/>
                  </a:lnTo>
                  <a:lnTo>
                    <a:pt x="981" y="284"/>
                  </a:lnTo>
                  <a:lnTo>
                    <a:pt x="975" y="286"/>
                  </a:lnTo>
                  <a:lnTo>
                    <a:pt x="975" y="284"/>
                  </a:lnTo>
                  <a:lnTo>
                    <a:pt x="975" y="282"/>
                  </a:lnTo>
                  <a:lnTo>
                    <a:pt x="973" y="282"/>
                  </a:lnTo>
                  <a:lnTo>
                    <a:pt x="973" y="280"/>
                  </a:lnTo>
                  <a:lnTo>
                    <a:pt x="973" y="278"/>
                  </a:lnTo>
                  <a:lnTo>
                    <a:pt x="972" y="278"/>
                  </a:lnTo>
                  <a:lnTo>
                    <a:pt x="972" y="280"/>
                  </a:lnTo>
                  <a:lnTo>
                    <a:pt x="970" y="280"/>
                  </a:lnTo>
                  <a:lnTo>
                    <a:pt x="970" y="278"/>
                  </a:lnTo>
                  <a:lnTo>
                    <a:pt x="972" y="278"/>
                  </a:lnTo>
                  <a:lnTo>
                    <a:pt x="970" y="278"/>
                  </a:lnTo>
                  <a:lnTo>
                    <a:pt x="968" y="278"/>
                  </a:lnTo>
                  <a:lnTo>
                    <a:pt x="966" y="278"/>
                  </a:lnTo>
                  <a:lnTo>
                    <a:pt x="962" y="276"/>
                  </a:lnTo>
                  <a:lnTo>
                    <a:pt x="958" y="276"/>
                  </a:lnTo>
                  <a:lnTo>
                    <a:pt x="956" y="274"/>
                  </a:lnTo>
                  <a:lnTo>
                    <a:pt x="954" y="274"/>
                  </a:lnTo>
                  <a:lnTo>
                    <a:pt x="952" y="274"/>
                  </a:lnTo>
                  <a:lnTo>
                    <a:pt x="947" y="272"/>
                  </a:lnTo>
                  <a:lnTo>
                    <a:pt x="945" y="272"/>
                  </a:lnTo>
                  <a:lnTo>
                    <a:pt x="943" y="272"/>
                  </a:lnTo>
                  <a:lnTo>
                    <a:pt x="943" y="274"/>
                  </a:lnTo>
                  <a:lnTo>
                    <a:pt x="945" y="274"/>
                  </a:lnTo>
                  <a:lnTo>
                    <a:pt x="947" y="274"/>
                  </a:lnTo>
                  <a:lnTo>
                    <a:pt x="947" y="276"/>
                  </a:lnTo>
                  <a:lnTo>
                    <a:pt x="949" y="276"/>
                  </a:lnTo>
                  <a:lnTo>
                    <a:pt x="949" y="278"/>
                  </a:lnTo>
                  <a:lnTo>
                    <a:pt x="950" y="276"/>
                  </a:lnTo>
                  <a:lnTo>
                    <a:pt x="952" y="278"/>
                  </a:lnTo>
                  <a:lnTo>
                    <a:pt x="952" y="280"/>
                  </a:lnTo>
                  <a:lnTo>
                    <a:pt x="954" y="282"/>
                  </a:lnTo>
                  <a:lnTo>
                    <a:pt x="956" y="284"/>
                  </a:lnTo>
                  <a:lnTo>
                    <a:pt x="958" y="288"/>
                  </a:lnTo>
                  <a:lnTo>
                    <a:pt x="958" y="290"/>
                  </a:lnTo>
                  <a:lnTo>
                    <a:pt x="956" y="292"/>
                  </a:lnTo>
                  <a:lnTo>
                    <a:pt x="956" y="290"/>
                  </a:lnTo>
                  <a:lnTo>
                    <a:pt x="954" y="290"/>
                  </a:lnTo>
                  <a:lnTo>
                    <a:pt x="954" y="288"/>
                  </a:lnTo>
                  <a:lnTo>
                    <a:pt x="952" y="286"/>
                  </a:lnTo>
                  <a:lnTo>
                    <a:pt x="950" y="286"/>
                  </a:lnTo>
                  <a:lnTo>
                    <a:pt x="950" y="284"/>
                  </a:lnTo>
                  <a:lnTo>
                    <a:pt x="949" y="284"/>
                  </a:lnTo>
                  <a:lnTo>
                    <a:pt x="949" y="282"/>
                  </a:lnTo>
                  <a:lnTo>
                    <a:pt x="947" y="282"/>
                  </a:lnTo>
                  <a:lnTo>
                    <a:pt x="947" y="280"/>
                  </a:lnTo>
                  <a:lnTo>
                    <a:pt x="945" y="280"/>
                  </a:lnTo>
                  <a:lnTo>
                    <a:pt x="943" y="280"/>
                  </a:lnTo>
                  <a:lnTo>
                    <a:pt x="941" y="276"/>
                  </a:lnTo>
                  <a:lnTo>
                    <a:pt x="937" y="272"/>
                  </a:lnTo>
                  <a:lnTo>
                    <a:pt x="935" y="271"/>
                  </a:lnTo>
                  <a:lnTo>
                    <a:pt x="935" y="272"/>
                  </a:lnTo>
                  <a:lnTo>
                    <a:pt x="935" y="271"/>
                  </a:lnTo>
                  <a:lnTo>
                    <a:pt x="933" y="271"/>
                  </a:lnTo>
                  <a:lnTo>
                    <a:pt x="931" y="271"/>
                  </a:lnTo>
                  <a:lnTo>
                    <a:pt x="931" y="269"/>
                  </a:lnTo>
                  <a:lnTo>
                    <a:pt x="929" y="269"/>
                  </a:lnTo>
                  <a:lnTo>
                    <a:pt x="925" y="267"/>
                  </a:lnTo>
                  <a:lnTo>
                    <a:pt x="925" y="265"/>
                  </a:lnTo>
                  <a:lnTo>
                    <a:pt x="924" y="265"/>
                  </a:lnTo>
                  <a:lnTo>
                    <a:pt x="924" y="263"/>
                  </a:lnTo>
                  <a:lnTo>
                    <a:pt x="925" y="267"/>
                  </a:lnTo>
                  <a:lnTo>
                    <a:pt x="925" y="269"/>
                  </a:lnTo>
                  <a:lnTo>
                    <a:pt x="927" y="269"/>
                  </a:lnTo>
                  <a:lnTo>
                    <a:pt x="929" y="269"/>
                  </a:lnTo>
                  <a:lnTo>
                    <a:pt x="935" y="272"/>
                  </a:lnTo>
                  <a:lnTo>
                    <a:pt x="937" y="274"/>
                  </a:lnTo>
                  <a:lnTo>
                    <a:pt x="939" y="276"/>
                  </a:lnTo>
                  <a:lnTo>
                    <a:pt x="941" y="278"/>
                  </a:lnTo>
                  <a:lnTo>
                    <a:pt x="941" y="280"/>
                  </a:lnTo>
                  <a:lnTo>
                    <a:pt x="943" y="280"/>
                  </a:lnTo>
                  <a:lnTo>
                    <a:pt x="945" y="282"/>
                  </a:lnTo>
                  <a:lnTo>
                    <a:pt x="943" y="282"/>
                  </a:lnTo>
                  <a:lnTo>
                    <a:pt x="943" y="284"/>
                  </a:lnTo>
                  <a:lnTo>
                    <a:pt x="941" y="284"/>
                  </a:lnTo>
                  <a:lnTo>
                    <a:pt x="941" y="286"/>
                  </a:lnTo>
                  <a:lnTo>
                    <a:pt x="939" y="284"/>
                  </a:lnTo>
                  <a:lnTo>
                    <a:pt x="939" y="286"/>
                  </a:lnTo>
                  <a:lnTo>
                    <a:pt x="937" y="286"/>
                  </a:lnTo>
                  <a:lnTo>
                    <a:pt x="937" y="288"/>
                  </a:lnTo>
                  <a:lnTo>
                    <a:pt x="935" y="288"/>
                  </a:lnTo>
                  <a:lnTo>
                    <a:pt x="935" y="286"/>
                  </a:lnTo>
                  <a:lnTo>
                    <a:pt x="937" y="286"/>
                  </a:lnTo>
                  <a:lnTo>
                    <a:pt x="935" y="284"/>
                  </a:lnTo>
                  <a:lnTo>
                    <a:pt x="933" y="284"/>
                  </a:lnTo>
                  <a:lnTo>
                    <a:pt x="933" y="286"/>
                  </a:lnTo>
                  <a:lnTo>
                    <a:pt x="929" y="284"/>
                  </a:lnTo>
                  <a:lnTo>
                    <a:pt x="929" y="282"/>
                  </a:lnTo>
                  <a:lnTo>
                    <a:pt x="927" y="282"/>
                  </a:lnTo>
                  <a:lnTo>
                    <a:pt x="925" y="280"/>
                  </a:lnTo>
                  <a:lnTo>
                    <a:pt x="924" y="278"/>
                  </a:lnTo>
                  <a:lnTo>
                    <a:pt x="922" y="278"/>
                  </a:lnTo>
                  <a:lnTo>
                    <a:pt x="920" y="278"/>
                  </a:lnTo>
                  <a:lnTo>
                    <a:pt x="918" y="278"/>
                  </a:lnTo>
                  <a:lnTo>
                    <a:pt x="916" y="280"/>
                  </a:lnTo>
                  <a:lnTo>
                    <a:pt x="914" y="280"/>
                  </a:lnTo>
                  <a:lnTo>
                    <a:pt x="912" y="280"/>
                  </a:lnTo>
                  <a:lnTo>
                    <a:pt x="906" y="280"/>
                  </a:lnTo>
                  <a:lnTo>
                    <a:pt x="906" y="278"/>
                  </a:lnTo>
                  <a:lnTo>
                    <a:pt x="902" y="278"/>
                  </a:lnTo>
                  <a:lnTo>
                    <a:pt x="899" y="278"/>
                  </a:lnTo>
                  <a:lnTo>
                    <a:pt x="897" y="278"/>
                  </a:lnTo>
                  <a:lnTo>
                    <a:pt x="895" y="276"/>
                  </a:lnTo>
                  <a:lnTo>
                    <a:pt x="893" y="274"/>
                  </a:lnTo>
                  <a:lnTo>
                    <a:pt x="895" y="274"/>
                  </a:lnTo>
                  <a:lnTo>
                    <a:pt x="895" y="272"/>
                  </a:lnTo>
                  <a:lnTo>
                    <a:pt x="893" y="274"/>
                  </a:lnTo>
                  <a:lnTo>
                    <a:pt x="889" y="274"/>
                  </a:lnTo>
                  <a:lnTo>
                    <a:pt x="887" y="274"/>
                  </a:lnTo>
                  <a:lnTo>
                    <a:pt x="887" y="272"/>
                  </a:lnTo>
                  <a:lnTo>
                    <a:pt x="885" y="272"/>
                  </a:lnTo>
                  <a:lnTo>
                    <a:pt x="885" y="274"/>
                  </a:lnTo>
                  <a:lnTo>
                    <a:pt x="883" y="272"/>
                  </a:lnTo>
                  <a:lnTo>
                    <a:pt x="879" y="274"/>
                  </a:lnTo>
                  <a:lnTo>
                    <a:pt x="877" y="274"/>
                  </a:lnTo>
                  <a:lnTo>
                    <a:pt x="877" y="276"/>
                  </a:lnTo>
                  <a:lnTo>
                    <a:pt x="879" y="276"/>
                  </a:lnTo>
                  <a:lnTo>
                    <a:pt x="881" y="274"/>
                  </a:lnTo>
                  <a:lnTo>
                    <a:pt x="883" y="274"/>
                  </a:lnTo>
                  <a:lnTo>
                    <a:pt x="883" y="276"/>
                  </a:lnTo>
                  <a:lnTo>
                    <a:pt x="885" y="276"/>
                  </a:lnTo>
                  <a:lnTo>
                    <a:pt x="887" y="276"/>
                  </a:lnTo>
                  <a:lnTo>
                    <a:pt x="887" y="278"/>
                  </a:lnTo>
                  <a:lnTo>
                    <a:pt x="883" y="278"/>
                  </a:lnTo>
                  <a:lnTo>
                    <a:pt x="879" y="278"/>
                  </a:lnTo>
                  <a:lnTo>
                    <a:pt x="876" y="276"/>
                  </a:lnTo>
                  <a:lnTo>
                    <a:pt x="872" y="272"/>
                  </a:lnTo>
                  <a:lnTo>
                    <a:pt x="868" y="267"/>
                  </a:lnTo>
                  <a:lnTo>
                    <a:pt x="868" y="265"/>
                  </a:lnTo>
                  <a:lnTo>
                    <a:pt x="866" y="263"/>
                  </a:lnTo>
                  <a:lnTo>
                    <a:pt x="868" y="263"/>
                  </a:lnTo>
                  <a:lnTo>
                    <a:pt x="866" y="261"/>
                  </a:lnTo>
                  <a:lnTo>
                    <a:pt x="868" y="259"/>
                  </a:lnTo>
                  <a:lnTo>
                    <a:pt x="868" y="257"/>
                  </a:lnTo>
                  <a:lnTo>
                    <a:pt x="870" y="257"/>
                  </a:lnTo>
                  <a:lnTo>
                    <a:pt x="872" y="255"/>
                  </a:lnTo>
                  <a:lnTo>
                    <a:pt x="870" y="253"/>
                  </a:lnTo>
                  <a:lnTo>
                    <a:pt x="870" y="255"/>
                  </a:lnTo>
                  <a:lnTo>
                    <a:pt x="870" y="257"/>
                  </a:lnTo>
                  <a:lnTo>
                    <a:pt x="868" y="257"/>
                  </a:lnTo>
                  <a:lnTo>
                    <a:pt x="866" y="259"/>
                  </a:lnTo>
                  <a:lnTo>
                    <a:pt x="866" y="261"/>
                  </a:lnTo>
                  <a:lnTo>
                    <a:pt x="866" y="263"/>
                  </a:lnTo>
                  <a:lnTo>
                    <a:pt x="862" y="263"/>
                  </a:lnTo>
                  <a:lnTo>
                    <a:pt x="862" y="261"/>
                  </a:lnTo>
                  <a:lnTo>
                    <a:pt x="864" y="261"/>
                  </a:lnTo>
                  <a:lnTo>
                    <a:pt x="864" y="259"/>
                  </a:lnTo>
                  <a:lnTo>
                    <a:pt x="862" y="261"/>
                  </a:lnTo>
                  <a:lnTo>
                    <a:pt x="860" y="259"/>
                  </a:lnTo>
                  <a:lnTo>
                    <a:pt x="862" y="259"/>
                  </a:lnTo>
                  <a:lnTo>
                    <a:pt x="860" y="259"/>
                  </a:lnTo>
                  <a:lnTo>
                    <a:pt x="860" y="257"/>
                  </a:lnTo>
                  <a:lnTo>
                    <a:pt x="862" y="257"/>
                  </a:lnTo>
                  <a:lnTo>
                    <a:pt x="860" y="255"/>
                  </a:lnTo>
                  <a:lnTo>
                    <a:pt x="860" y="257"/>
                  </a:lnTo>
                  <a:lnTo>
                    <a:pt x="858" y="257"/>
                  </a:lnTo>
                  <a:lnTo>
                    <a:pt x="858" y="259"/>
                  </a:lnTo>
                  <a:lnTo>
                    <a:pt x="856" y="259"/>
                  </a:lnTo>
                  <a:lnTo>
                    <a:pt x="856" y="261"/>
                  </a:lnTo>
                  <a:lnTo>
                    <a:pt x="858" y="261"/>
                  </a:lnTo>
                  <a:lnTo>
                    <a:pt x="860" y="261"/>
                  </a:lnTo>
                  <a:lnTo>
                    <a:pt x="860" y="263"/>
                  </a:lnTo>
                  <a:lnTo>
                    <a:pt x="860" y="265"/>
                  </a:lnTo>
                  <a:lnTo>
                    <a:pt x="853" y="263"/>
                  </a:lnTo>
                  <a:lnTo>
                    <a:pt x="847" y="263"/>
                  </a:lnTo>
                  <a:lnTo>
                    <a:pt x="851" y="265"/>
                  </a:lnTo>
                  <a:lnTo>
                    <a:pt x="847" y="267"/>
                  </a:lnTo>
                  <a:lnTo>
                    <a:pt x="845" y="267"/>
                  </a:lnTo>
                  <a:lnTo>
                    <a:pt x="845" y="265"/>
                  </a:lnTo>
                  <a:lnTo>
                    <a:pt x="843" y="265"/>
                  </a:lnTo>
                  <a:lnTo>
                    <a:pt x="841" y="265"/>
                  </a:lnTo>
                  <a:lnTo>
                    <a:pt x="841" y="263"/>
                  </a:lnTo>
                  <a:lnTo>
                    <a:pt x="839" y="263"/>
                  </a:lnTo>
                  <a:lnTo>
                    <a:pt x="841" y="261"/>
                  </a:lnTo>
                  <a:lnTo>
                    <a:pt x="841" y="263"/>
                  </a:lnTo>
                  <a:lnTo>
                    <a:pt x="843" y="263"/>
                  </a:lnTo>
                  <a:lnTo>
                    <a:pt x="845" y="265"/>
                  </a:lnTo>
                  <a:lnTo>
                    <a:pt x="847" y="263"/>
                  </a:lnTo>
                  <a:lnTo>
                    <a:pt x="845" y="263"/>
                  </a:lnTo>
                  <a:lnTo>
                    <a:pt x="841" y="259"/>
                  </a:lnTo>
                  <a:lnTo>
                    <a:pt x="839" y="259"/>
                  </a:lnTo>
                  <a:lnTo>
                    <a:pt x="837" y="257"/>
                  </a:lnTo>
                  <a:lnTo>
                    <a:pt x="833" y="257"/>
                  </a:lnTo>
                  <a:lnTo>
                    <a:pt x="831" y="255"/>
                  </a:lnTo>
                  <a:lnTo>
                    <a:pt x="829" y="253"/>
                  </a:lnTo>
                  <a:lnTo>
                    <a:pt x="829" y="251"/>
                  </a:lnTo>
                  <a:lnTo>
                    <a:pt x="828" y="248"/>
                  </a:lnTo>
                  <a:lnTo>
                    <a:pt x="828" y="246"/>
                  </a:lnTo>
                  <a:lnTo>
                    <a:pt x="826" y="244"/>
                  </a:lnTo>
                  <a:lnTo>
                    <a:pt x="824" y="242"/>
                  </a:lnTo>
                  <a:lnTo>
                    <a:pt x="824" y="240"/>
                  </a:lnTo>
                  <a:lnTo>
                    <a:pt x="822" y="240"/>
                  </a:lnTo>
                  <a:lnTo>
                    <a:pt x="822" y="236"/>
                  </a:lnTo>
                  <a:lnTo>
                    <a:pt x="822" y="234"/>
                  </a:lnTo>
                  <a:lnTo>
                    <a:pt x="824" y="234"/>
                  </a:lnTo>
                  <a:lnTo>
                    <a:pt x="826" y="234"/>
                  </a:lnTo>
                  <a:lnTo>
                    <a:pt x="826" y="232"/>
                  </a:lnTo>
                  <a:lnTo>
                    <a:pt x="824" y="232"/>
                  </a:lnTo>
                  <a:lnTo>
                    <a:pt x="826" y="232"/>
                  </a:lnTo>
                  <a:lnTo>
                    <a:pt x="824" y="232"/>
                  </a:lnTo>
                  <a:lnTo>
                    <a:pt x="824" y="230"/>
                  </a:lnTo>
                  <a:lnTo>
                    <a:pt x="820" y="228"/>
                  </a:lnTo>
                  <a:lnTo>
                    <a:pt x="820" y="226"/>
                  </a:lnTo>
                  <a:lnTo>
                    <a:pt x="824" y="226"/>
                  </a:lnTo>
                  <a:lnTo>
                    <a:pt x="826" y="226"/>
                  </a:lnTo>
                  <a:lnTo>
                    <a:pt x="824" y="228"/>
                  </a:lnTo>
                  <a:lnTo>
                    <a:pt x="826" y="228"/>
                  </a:lnTo>
                  <a:lnTo>
                    <a:pt x="829" y="228"/>
                  </a:lnTo>
                  <a:lnTo>
                    <a:pt x="831" y="228"/>
                  </a:lnTo>
                  <a:lnTo>
                    <a:pt x="833" y="228"/>
                  </a:lnTo>
                  <a:lnTo>
                    <a:pt x="835" y="228"/>
                  </a:lnTo>
                  <a:lnTo>
                    <a:pt x="837" y="228"/>
                  </a:lnTo>
                  <a:lnTo>
                    <a:pt x="837" y="230"/>
                  </a:lnTo>
                  <a:lnTo>
                    <a:pt x="839" y="230"/>
                  </a:lnTo>
                  <a:lnTo>
                    <a:pt x="839" y="232"/>
                  </a:lnTo>
                  <a:lnTo>
                    <a:pt x="845" y="234"/>
                  </a:lnTo>
                  <a:lnTo>
                    <a:pt x="847" y="232"/>
                  </a:lnTo>
                  <a:lnTo>
                    <a:pt x="849" y="232"/>
                  </a:lnTo>
                  <a:lnTo>
                    <a:pt x="851" y="232"/>
                  </a:lnTo>
                  <a:lnTo>
                    <a:pt x="854" y="232"/>
                  </a:lnTo>
                  <a:lnTo>
                    <a:pt x="854" y="230"/>
                  </a:lnTo>
                  <a:lnTo>
                    <a:pt x="856" y="230"/>
                  </a:lnTo>
                  <a:lnTo>
                    <a:pt x="858" y="230"/>
                  </a:lnTo>
                  <a:lnTo>
                    <a:pt x="860" y="230"/>
                  </a:lnTo>
                  <a:lnTo>
                    <a:pt x="858" y="230"/>
                  </a:lnTo>
                  <a:lnTo>
                    <a:pt x="854" y="228"/>
                  </a:lnTo>
                  <a:lnTo>
                    <a:pt x="853" y="228"/>
                  </a:lnTo>
                  <a:lnTo>
                    <a:pt x="853" y="226"/>
                  </a:lnTo>
                  <a:lnTo>
                    <a:pt x="851" y="226"/>
                  </a:lnTo>
                  <a:lnTo>
                    <a:pt x="849" y="224"/>
                  </a:lnTo>
                  <a:lnTo>
                    <a:pt x="847" y="221"/>
                  </a:lnTo>
                  <a:lnTo>
                    <a:pt x="847" y="219"/>
                  </a:lnTo>
                  <a:lnTo>
                    <a:pt x="847" y="217"/>
                  </a:lnTo>
                  <a:lnTo>
                    <a:pt x="845" y="217"/>
                  </a:lnTo>
                  <a:lnTo>
                    <a:pt x="843" y="219"/>
                  </a:lnTo>
                  <a:lnTo>
                    <a:pt x="843" y="221"/>
                  </a:lnTo>
                  <a:lnTo>
                    <a:pt x="841" y="219"/>
                  </a:lnTo>
                  <a:lnTo>
                    <a:pt x="835" y="219"/>
                  </a:lnTo>
                  <a:lnTo>
                    <a:pt x="833" y="219"/>
                  </a:lnTo>
                  <a:lnTo>
                    <a:pt x="828" y="217"/>
                  </a:lnTo>
                  <a:lnTo>
                    <a:pt x="822" y="217"/>
                  </a:lnTo>
                  <a:lnTo>
                    <a:pt x="816" y="215"/>
                  </a:lnTo>
                  <a:lnTo>
                    <a:pt x="814" y="213"/>
                  </a:lnTo>
                  <a:lnTo>
                    <a:pt x="814" y="211"/>
                  </a:lnTo>
                  <a:lnTo>
                    <a:pt x="812" y="211"/>
                  </a:lnTo>
                  <a:lnTo>
                    <a:pt x="812" y="209"/>
                  </a:lnTo>
                  <a:lnTo>
                    <a:pt x="812" y="207"/>
                  </a:lnTo>
                  <a:lnTo>
                    <a:pt x="812" y="205"/>
                  </a:lnTo>
                  <a:lnTo>
                    <a:pt x="812" y="203"/>
                  </a:lnTo>
                  <a:lnTo>
                    <a:pt x="812" y="201"/>
                  </a:lnTo>
                  <a:lnTo>
                    <a:pt x="812" y="200"/>
                  </a:lnTo>
                  <a:lnTo>
                    <a:pt x="812" y="198"/>
                  </a:lnTo>
                  <a:lnTo>
                    <a:pt x="814" y="198"/>
                  </a:lnTo>
                  <a:lnTo>
                    <a:pt x="814" y="196"/>
                  </a:lnTo>
                  <a:lnTo>
                    <a:pt x="814" y="194"/>
                  </a:lnTo>
                  <a:lnTo>
                    <a:pt x="816" y="192"/>
                  </a:lnTo>
                  <a:lnTo>
                    <a:pt x="814" y="192"/>
                  </a:lnTo>
                  <a:lnTo>
                    <a:pt x="814" y="190"/>
                  </a:lnTo>
                  <a:lnTo>
                    <a:pt x="812" y="190"/>
                  </a:lnTo>
                  <a:lnTo>
                    <a:pt x="812" y="188"/>
                  </a:lnTo>
                  <a:lnTo>
                    <a:pt x="812" y="186"/>
                  </a:lnTo>
                  <a:lnTo>
                    <a:pt x="810" y="184"/>
                  </a:lnTo>
                  <a:lnTo>
                    <a:pt x="810" y="182"/>
                  </a:lnTo>
                  <a:lnTo>
                    <a:pt x="812" y="182"/>
                  </a:lnTo>
                  <a:lnTo>
                    <a:pt x="812" y="180"/>
                  </a:lnTo>
                  <a:lnTo>
                    <a:pt x="812" y="178"/>
                  </a:lnTo>
                  <a:lnTo>
                    <a:pt x="812" y="176"/>
                  </a:lnTo>
                  <a:lnTo>
                    <a:pt x="816" y="175"/>
                  </a:lnTo>
                  <a:lnTo>
                    <a:pt x="818" y="175"/>
                  </a:lnTo>
                  <a:lnTo>
                    <a:pt x="818" y="173"/>
                  </a:lnTo>
                  <a:lnTo>
                    <a:pt x="818" y="171"/>
                  </a:lnTo>
                  <a:lnTo>
                    <a:pt x="816" y="173"/>
                  </a:lnTo>
                  <a:lnTo>
                    <a:pt x="814" y="171"/>
                  </a:lnTo>
                  <a:lnTo>
                    <a:pt x="814" y="169"/>
                  </a:lnTo>
                  <a:lnTo>
                    <a:pt x="812" y="167"/>
                  </a:lnTo>
                  <a:lnTo>
                    <a:pt x="814" y="167"/>
                  </a:lnTo>
                  <a:lnTo>
                    <a:pt x="812" y="165"/>
                  </a:lnTo>
                  <a:lnTo>
                    <a:pt x="812" y="163"/>
                  </a:lnTo>
                  <a:lnTo>
                    <a:pt x="814" y="161"/>
                  </a:lnTo>
                  <a:lnTo>
                    <a:pt x="814" y="159"/>
                  </a:lnTo>
                  <a:lnTo>
                    <a:pt x="814" y="157"/>
                  </a:lnTo>
                  <a:lnTo>
                    <a:pt x="814" y="159"/>
                  </a:lnTo>
                  <a:lnTo>
                    <a:pt x="816" y="159"/>
                  </a:lnTo>
                  <a:lnTo>
                    <a:pt x="816" y="157"/>
                  </a:lnTo>
                  <a:lnTo>
                    <a:pt x="814" y="157"/>
                  </a:lnTo>
                  <a:lnTo>
                    <a:pt x="816" y="157"/>
                  </a:lnTo>
                  <a:lnTo>
                    <a:pt x="816" y="155"/>
                  </a:lnTo>
                  <a:lnTo>
                    <a:pt x="816" y="153"/>
                  </a:lnTo>
                  <a:lnTo>
                    <a:pt x="816" y="152"/>
                  </a:lnTo>
                  <a:lnTo>
                    <a:pt x="816" y="150"/>
                  </a:lnTo>
                  <a:lnTo>
                    <a:pt x="816" y="148"/>
                  </a:lnTo>
                  <a:lnTo>
                    <a:pt x="818" y="148"/>
                  </a:lnTo>
                  <a:lnTo>
                    <a:pt x="820" y="148"/>
                  </a:lnTo>
                  <a:lnTo>
                    <a:pt x="820" y="146"/>
                  </a:lnTo>
                  <a:lnTo>
                    <a:pt x="820" y="144"/>
                  </a:lnTo>
                  <a:lnTo>
                    <a:pt x="818" y="142"/>
                  </a:lnTo>
                  <a:lnTo>
                    <a:pt x="820" y="142"/>
                  </a:lnTo>
                  <a:lnTo>
                    <a:pt x="820" y="140"/>
                  </a:lnTo>
                  <a:lnTo>
                    <a:pt x="818" y="138"/>
                  </a:lnTo>
                  <a:lnTo>
                    <a:pt x="820" y="138"/>
                  </a:lnTo>
                  <a:lnTo>
                    <a:pt x="820" y="140"/>
                  </a:lnTo>
                  <a:lnTo>
                    <a:pt x="822" y="140"/>
                  </a:lnTo>
                  <a:lnTo>
                    <a:pt x="824" y="140"/>
                  </a:lnTo>
                  <a:lnTo>
                    <a:pt x="824" y="138"/>
                  </a:lnTo>
                  <a:lnTo>
                    <a:pt x="822" y="138"/>
                  </a:lnTo>
                  <a:lnTo>
                    <a:pt x="822" y="136"/>
                  </a:lnTo>
                  <a:lnTo>
                    <a:pt x="822" y="134"/>
                  </a:lnTo>
                  <a:lnTo>
                    <a:pt x="824" y="134"/>
                  </a:lnTo>
                  <a:lnTo>
                    <a:pt x="824" y="132"/>
                  </a:lnTo>
                  <a:lnTo>
                    <a:pt x="824" y="130"/>
                  </a:lnTo>
                  <a:lnTo>
                    <a:pt x="822" y="130"/>
                  </a:lnTo>
                  <a:lnTo>
                    <a:pt x="822" y="129"/>
                  </a:lnTo>
                  <a:lnTo>
                    <a:pt x="822" y="127"/>
                  </a:lnTo>
                  <a:lnTo>
                    <a:pt x="824" y="127"/>
                  </a:lnTo>
                  <a:lnTo>
                    <a:pt x="824" y="125"/>
                  </a:lnTo>
                  <a:lnTo>
                    <a:pt x="824" y="123"/>
                  </a:lnTo>
                  <a:lnTo>
                    <a:pt x="824" y="121"/>
                  </a:lnTo>
                  <a:lnTo>
                    <a:pt x="826" y="121"/>
                  </a:lnTo>
                  <a:lnTo>
                    <a:pt x="826" y="119"/>
                  </a:lnTo>
                  <a:lnTo>
                    <a:pt x="826" y="117"/>
                  </a:lnTo>
                  <a:lnTo>
                    <a:pt x="828" y="115"/>
                  </a:lnTo>
                  <a:lnTo>
                    <a:pt x="829" y="117"/>
                  </a:lnTo>
                  <a:lnTo>
                    <a:pt x="829" y="115"/>
                  </a:lnTo>
                  <a:lnTo>
                    <a:pt x="828" y="115"/>
                  </a:lnTo>
                  <a:lnTo>
                    <a:pt x="828" y="113"/>
                  </a:lnTo>
                  <a:lnTo>
                    <a:pt x="829" y="111"/>
                  </a:lnTo>
                  <a:lnTo>
                    <a:pt x="831" y="111"/>
                  </a:lnTo>
                  <a:lnTo>
                    <a:pt x="833" y="111"/>
                  </a:lnTo>
                  <a:lnTo>
                    <a:pt x="831" y="109"/>
                  </a:lnTo>
                  <a:lnTo>
                    <a:pt x="829" y="109"/>
                  </a:lnTo>
                  <a:lnTo>
                    <a:pt x="831" y="109"/>
                  </a:lnTo>
                  <a:lnTo>
                    <a:pt x="831" y="107"/>
                  </a:lnTo>
                  <a:lnTo>
                    <a:pt x="833" y="106"/>
                  </a:lnTo>
                  <a:lnTo>
                    <a:pt x="833" y="104"/>
                  </a:lnTo>
                  <a:lnTo>
                    <a:pt x="835" y="102"/>
                  </a:lnTo>
                  <a:lnTo>
                    <a:pt x="837" y="102"/>
                  </a:lnTo>
                  <a:lnTo>
                    <a:pt x="837" y="100"/>
                  </a:lnTo>
                  <a:lnTo>
                    <a:pt x="837" y="98"/>
                  </a:lnTo>
                  <a:lnTo>
                    <a:pt x="845" y="92"/>
                  </a:lnTo>
                  <a:lnTo>
                    <a:pt x="847" y="90"/>
                  </a:lnTo>
                  <a:lnTo>
                    <a:pt x="849" y="88"/>
                  </a:lnTo>
                  <a:lnTo>
                    <a:pt x="851" y="86"/>
                  </a:lnTo>
                  <a:lnTo>
                    <a:pt x="853" y="84"/>
                  </a:lnTo>
                  <a:lnTo>
                    <a:pt x="854" y="84"/>
                  </a:lnTo>
                  <a:lnTo>
                    <a:pt x="858" y="82"/>
                  </a:lnTo>
                  <a:lnTo>
                    <a:pt x="862" y="82"/>
                  </a:lnTo>
                  <a:lnTo>
                    <a:pt x="864" y="81"/>
                  </a:lnTo>
                  <a:lnTo>
                    <a:pt x="866" y="81"/>
                  </a:lnTo>
                  <a:close/>
                  <a:moveTo>
                    <a:pt x="657" y="77"/>
                  </a:moveTo>
                  <a:lnTo>
                    <a:pt x="657" y="79"/>
                  </a:lnTo>
                  <a:lnTo>
                    <a:pt x="657" y="81"/>
                  </a:lnTo>
                  <a:lnTo>
                    <a:pt x="659" y="81"/>
                  </a:lnTo>
                  <a:lnTo>
                    <a:pt x="661" y="81"/>
                  </a:lnTo>
                  <a:lnTo>
                    <a:pt x="662" y="82"/>
                  </a:lnTo>
                  <a:lnTo>
                    <a:pt x="662" y="84"/>
                  </a:lnTo>
                  <a:lnTo>
                    <a:pt x="666" y="86"/>
                  </a:lnTo>
                  <a:lnTo>
                    <a:pt x="666" y="88"/>
                  </a:lnTo>
                  <a:lnTo>
                    <a:pt x="664" y="88"/>
                  </a:lnTo>
                  <a:lnTo>
                    <a:pt x="666" y="90"/>
                  </a:lnTo>
                  <a:lnTo>
                    <a:pt x="666" y="88"/>
                  </a:lnTo>
                  <a:lnTo>
                    <a:pt x="666" y="86"/>
                  </a:lnTo>
                  <a:lnTo>
                    <a:pt x="668" y="86"/>
                  </a:lnTo>
                  <a:lnTo>
                    <a:pt x="670" y="84"/>
                  </a:lnTo>
                  <a:lnTo>
                    <a:pt x="672" y="84"/>
                  </a:lnTo>
                  <a:lnTo>
                    <a:pt x="672" y="86"/>
                  </a:lnTo>
                  <a:lnTo>
                    <a:pt x="672" y="84"/>
                  </a:lnTo>
                  <a:lnTo>
                    <a:pt x="674" y="84"/>
                  </a:lnTo>
                  <a:lnTo>
                    <a:pt x="676" y="84"/>
                  </a:lnTo>
                  <a:lnTo>
                    <a:pt x="676" y="82"/>
                  </a:lnTo>
                  <a:lnTo>
                    <a:pt x="684" y="82"/>
                  </a:lnTo>
                  <a:lnTo>
                    <a:pt x="684" y="81"/>
                  </a:lnTo>
                  <a:lnTo>
                    <a:pt x="685" y="81"/>
                  </a:lnTo>
                  <a:lnTo>
                    <a:pt x="685" y="79"/>
                  </a:lnTo>
                  <a:lnTo>
                    <a:pt x="687" y="77"/>
                  </a:lnTo>
                  <a:lnTo>
                    <a:pt x="685" y="77"/>
                  </a:lnTo>
                  <a:lnTo>
                    <a:pt x="689" y="77"/>
                  </a:lnTo>
                  <a:lnTo>
                    <a:pt x="687" y="79"/>
                  </a:lnTo>
                  <a:lnTo>
                    <a:pt x="689" y="79"/>
                  </a:lnTo>
                  <a:lnTo>
                    <a:pt x="691" y="77"/>
                  </a:lnTo>
                  <a:lnTo>
                    <a:pt x="693" y="79"/>
                  </a:lnTo>
                  <a:lnTo>
                    <a:pt x="697" y="79"/>
                  </a:lnTo>
                  <a:lnTo>
                    <a:pt x="697" y="81"/>
                  </a:lnTo>
                  <a:lnTo>
                    <a:pt x="699" y="81"/>
                  </a:lnTo>
                  <a:lnTo>
                    <a:pt x="699" y="84"/>
                  </a:lnTo>
                  <a:lnTo>
                    <a:pt x="701" y="84"/>
                  </a:lnTo>
                  <a:lnTo>
                    <a:pt x="701" y="86"/>
                  </a:lnTo>
                  <a:lnTo>
                    <a:pt x="701" y="88"/>
                  </a:lnTo>
                  <a:lnTo>
                    <a:pt x="701" y="90"/>
                  </a:lnTo>
                  <a:lnTo>
                    <a:pt x="701" y="92"/>
                  </a:lnTo>
                  <a:lnTo>
                    <a:pt x="699" y="94"/>
                  </a:lnTo>
                  <a:lnTo>
                    <a:pt x="697" y="96"/>
                  </a:lnTo>
                  <a:lnTo>
                    <a:pt x="693" y="96"/>
                  </a:lnTo>
                  <a:lnTo>
                    <a:pt x="693" y="98"/>
                  </a:lnTo>
                  <a:lnTo>
                    <a:pt x="691" y="98"/>
                  </a:lnTo>
                  <a:lnTo>
                    <a:pt x="691" y="100"/>
                  </a:lnTo>
                  <a:lnTo>
                    <a:pt x="689" y="100"/>
                  </a:lnTo>
                  <a:lnTo>
                    <a:pt x="689" y="102"/>
                  </a:lnTo>
                  <a:lnTo>
                    <a:pt x="691" y="102"/>
                  </a:lnTo>
                  <a:lnTo>
                    <a:pt x="693" y="100"/>
                  </a:lnTo>
                  <a:lnTo>
                    <a:pt x="695" y="100"/>
                  </a:lnTo>
                  <a:lnTo>
                    <a:pt x="695" y="102"/>
                  </a:lnTo>
                  <a:lnTo>
                    <a:pt x="697" y="102"/>
                  </a:lnTo>
                  <a:lnTo>
                    <a:pt x="699" y="104"/>
                  </a:lnTo>
                  <a:lnTo>
                    <a:pt x="697" y="104"/>
                  </a:lnTo>
                  <a:lnTo>
                    <a:pt x="699" y="106"/>
                  </a:lnTo>
                  <a:lnTo>
                    <a:pt x="697" y="107"/>
                  </a:lnTo>
                  <a:lnTo>
                    <a:pt x="699" y="107"/>
                  </a:lnTo>
                  <a:lnTo>
                    <a:pt x="697" y="107"/>
                  </a:lnTo>
                  <a:lnTo>
                    <a:pt x="691" y="109"/>
                  </a:lnTo>
                  <a:lnTo>
                    <a:pt x="689" y="109"/>
                  </a:lnTo>
                  <a:lnTo>
                    <a:pt x="691" y="111"/>
                  </a:lnTo>
                  <a:lnTo>
                    <a:pt x="689" y="111"/>
                  </a:lnTo>
                  <a:lnTo>
                    <a:pt x="687" y="113"/>
                  </a:lnTo>
                  <a:lnTo>
                    <a:pt x="687" y="115"/>
                  </a:lnTo>
                  <a:lnTo>
                    <a:pt x="682" y="121"/>
                  </a:lnTo>
                  <a:lnTo>
                    <a:pt x="682" y="123"/>
                  </a:lnTo>
                  <a:lnTo>
                    <a:pt x="680" y="125"/>
                  </a:lnTo>
                  <a:lnTo>
                    <a:pt x="678" y="125"/>
                  </a:lnTo>
                  <a:lnTo>
                    <a:pt x="678" y="127"/>
                  </a:lnTo>
                  <a:lnTo>
                    <a:pt x="676" y="127"/>
                  </a:lnTo>
                  <a:lnTo>
                    <a:pt x="678" y="127"/>
                  </a:lnTo>
                  <a:lnTo>
                    <a:pt x="678" y="129"/>
                  </a:lnTo>
                  <a:lnTo>
                    <a:pt x="678" y="130"/>
                  </a:lnTo>
                  <a:lnTo>
                    <a:pt x="678" y="132"/>
                  </a:lnTo>
                  <a:lnTo>
                    <a:pt x="678" y="134"/>
                  </a:lnTo>
                  <a:lnTo>
                    <a:pt x="678" y="132"/>
                  </a:lnTo>
                  <a:lnTo>
                    <a:pt x="680" y="130"/>
                  </a:lnTo>
                  <a:lnTo>
                    <a:pt x="680" y="129"/>
                  </a:lnTo>
                  <a:lnTo>
                    <a:pt x="682" y="129"/>
                  </a:lnTo>
                  <a:lnTo>
                    <a:pt x="684" y="127"/>
                  </a:lnTo>
                  <a:lnTo>
                    <a:pt x="685" y="125"/>
                  </a:lnTo>
                  <a:lnTo>
                    <a:pt x="687" y="125"/>
                  </a:lnTo>
                  <a:lnTo>
                    <a:pt x="689" y="125"/>
                  </a:lnTo>
                  <a:lnTo>
                    <a:pt x="697" y="130"/>
                  </a:lnTo>
                  <a:lnTo>
                    <a:pt x="697" y="132"/>
                  </a:lnTo>
                  <a:lnTo>
                    <a:pt x="697" y="134"/>
                  </a:lnTo>
                  <a:lnTo>
                    <a:pt x="693" y="134"/>
                  </a:lnTo>
                  <a:lnTo>
                    <a:pt x="697" y="136"/>
                  </a:lnTo>
                  <a:lnTo>
                    <a:pt x="697" y="138"/>
                  </a:lnTo>
                  <a:lnTo>
                    <a:pt x="699" y="138"/>
                  </a:lnTo>
                  <a:lnTo>
                    <a:pt x="699" y="140"/>
                  </a:lnTo>
                  <a:lnTo>
                    <a:pt x="701" y="142"/>
                  </a:lnTo>
                  <a:lnTo>
                    <a:pt x="699" y="144"/>
                  </a:lnTo>
                  <a:lnTo>
                    <a:pt x="697" y="146"/>
                  </a:lnTo>
                  <a:lnTo>
                    <a:pt x="699" y="146"/>
                  </a:lnTo>
                  <a:lnTo>
                    <a:pt x="697" y="146"/>
                  </a:lnTo>
                  <a:lnTo>
                    <a:pt x="697" y="148"/>
                  </a:lnTo>
                  <a:lnTo>
                    <a:pt x="699" y="148"/>
                  </a:lnTo>
                  <a:lnTo>
                    <a:pt x="703" y="146"/>
                  </a:lnTo>
                  <a:lnTo>
                    <a:pt x="705" y="142"/>
                  </a:lnTo>
                  <a:lnTo>
                    <a:pt x="707" y="144"/>
                  </a:lnTo>
                  <a:lnTo>
                    <a:pt x="707" y="142"/>
                  </a:lnTo>
                  <a:lnTo>
                    <a:pt x="707" y="140"/>
                  </a:lnTo>
                  <a:lnTo>
                    <a:pt x="709" y="140"/>
                  </a:lnTo>
                  <a:lnTo>
                    <a:pt x="709" y="142"/>
                  </a:lnTo>
                  <a:lnTo>
                    <a:pt x="709" y="144"/>
                  </a:lnTo>
                  <a:lnTo>
                    <a:pt x="707" y="144"/>
                  </a:lnTo>
                  <a:lnTo>
                    <a:pt x="709" y="144"/>
                  </a:lnTo>
                  <a:lnTo>
                    <a:pt x="710" y="148"/>
                  </a:lnTo>
                  <a:lnTo>
                    <a:pt x="709" y="148"/>
                  </a:lnTo>
                  <a:lnTo>
                    <a:pt x="710" y="150"/>
                  </a:lnTo>
                  <a:lnTo>
                    <a:pt x="710" y="152"/>
                  </a:lnTo>
                  <a:lnTo>
                    <a:pt x="710" y="153"/>
                  </a:lnTo>
                  <a:lnTo>
                    <a:pt x="712" y="155"/>
                  </a:lnTo>
                  <a:lnTo>
                    <a:pt x="712" y="157"/>
                  </a:lnTo>
                  <a:lnTo>
                    <a:pt x="712" y="159"/>
                  </a:lnTo>
                  <a:lnTo>
                    <a:pt x="710" y="159"/>
                  </a:lnTo>
                  <a:lnTo>
                    <a:pt x="710" y="161"/>
                  </a:lnTo>
                  <a:lnTo>
                    <a:pt x="709" y="161"/>
                  </a:lnTo>
                  <a:lnTo>
                    <a:pt x="707" y="163"/>
                  </a:lnTo>
                  <a:lnTo>
                    <a:pt x="705" y="163"/>
                  </a:lnTo>
                  <a:lnTo>
                    <a:pt x="703" y="163"/>
                  </a:lnTo>
                  <a:lnTo>
                    <a:pt x="703" y="165"/>
                  </a:lnTo>
                  <a:lnTo>
                    <a:pt x="705" y="165"/>
                  </a:lnTo>
                  <a:lnTo>
                    <a:pt x="707" y="167"/>
                  </a:lnTo>
                  <a:lnTo>
                    <a:pt x="707" y="165"/>
                  </a:lnTo>
                  <a:lnTo>
                    <a:pt x="709" y="165"/>
                  </a:lnTo>
                  <a:lnTo>
                    <a:pt x="709" y="167"/>
                  </a:lnTo>
                  <a:lnTo>
                    <a:pt x="707" y="167"/>
                  </a:lnTo>
                  <a:lnTo>
                    <a:pt x="707" y="169"/>
                  </a:lnTo>
                  <a:lnTo>
                    <a:pt x="709" y="169"/>
                  </a:lnTo>
                  <a:lnTo>
                    <a:pt x="709" y="167"/>
                  </a:lnTo>
                  <a:lnTo>
                    <a:pt x="709" y="169"/>
                  </a:lnTo>
                  <a:lnTo>
                    <a:pt x="709" y="171"/>
                  </a:lnTo>
                  <a:lnTo>
                    <a:pt x="709" y="173"/>
                  </a:lnTo>
                  <a:lnTo>
                    <a:pt x="709" y="175"/>
                  </a:lnTo>
                  <a:lnTo>
                    <a:pt x="709" y="176"/>
                  </a:lnTo>
                  <a:lnTo>
                    <a:pt x="703" y="178"/>
                  </a:lnTo>
                  <a:lnTo>
                    <a:pt x="705" y="178"/>
                  </a:lnTo>
                  <a:lnTo>
                    <a:pt x="707" y="178"/>
                  </a:lnTo>
                  <a:lnTo>
                    <a:pt x="707" y="180"/>
                  </a:lnTo>
                  <a:lnTo>
                    <a:pt x="709" y="178"/>
                  </a:lnTo>
                  <a:lnTo>
                    <a:pt x="709" y="180"/>
                  </a:lnTo>
                  <a:lnTo>
                    <a:pt x="709" y="182"/>
                  </a:lnTo>
                  <a:lnTo>
                    <a:pt x="707" y="182"/>
                  </a:lnTo>
                  <a:lnTo>
                    <a:pt x="705" y="182"/>
                  </a:lnTo>
                  <a:lnTo>
                    <a:pt x="705" y="184"/>
                  </a:lnTo>
                  <a:lnTo>
                    <a:pt x="705" y="186"/>
                  </a:lnTo>
                  <a:lnTo>
                    <a:pt x="707" y="184"/>
                  </a:lnTo>
                  <a:lnTo>
                    <a:pt x="709" y="184"/>
                  </a:lnTo>
                  <a:lnTo>
                    <a:pt x="709" y="188"/>
                  </a:lnTo>
                  <a:lnTo>
                    <a:pt x="707" y="190"/>
                  </a:lnTo>
                  <a:lnTo>
                    <a:pt x="705" y="190"/>
                  </a:lnTo>
                  <a:lnTo>
                    <a:pt x="705" y="188"/>
                  </a:lnTo>
                  <a:lnTo>
                    <a:pt x="707" y="188"/>
                  </a:lnTo>
                  <a:lnTo>
                    <a:pt x="705" y="188"/>
                  </a:lnTo>
                  <a:lnTo>
                    <a:pt x="705" y="190"/>
                  </a:lnTo>
                  <a:lnTo>
                    <a:pt x="703" y="190"/>
                  </a:lnTo>
                  <a:lnTo>
                    <a:pt x="701" y="190"/>
                  </a:lnTo>
                  <a:lnTo>
                    <a:pt x="701" y="192"/>
                  </a:lnTo>
                  <a:lnTo>
                    <a:pt x="699" y="194"/>
                  </a:lnTo>
                  <a:lnTo>
                    <a:pt x="699" y="196"/>
                  </a:lnTo>
                  <a:lnTo>
                    <a:pt x="697" y="198"/>
                  </a:lnTo>
                  <a:lnTo>
                    <a:pt x="695" y="198"/>
                  </a:lnTo>
                  <a:lnTo>
                    <a:pt x="693" y="200"/>
                  </a:lnTo>
                  <a:lnTo>
                    <a:pt x="689" y="200"/>
                  </a:lnTo>
                  <a:lnTo>
                    <a:pt x="689" y="198"/>
                  </a:lnTo>
                  <a:lnTo>
                    <a:pt x="685" y="198"/>
                  </a:lnTo>
                  <a:lnTo>
                    <a:pt x="684" y="198"/>
                  </a:lnTo>
                  <a:lnTo>
                    <a:pt x="682" y="198"/>
                  </a:lnTo>
                  <a:lnTo>
                    <a:pt x="680" y="196"/>
                  </a:lnTo>
                  <a:lnTo>
                    <a:pt x="680" y="194"/>
                  </a:lnTo>
                  <a:lnTo>
                    <a:pt x="680" y="192"/>
                  </a:lnTo>
                  <a:lnTo>
                    <a:pt x="680" y="190"/>
                  </a:lnTo>
                  <a:lnTo>
                    <a:pt x="682" y="186"/>
                  </a:lnTo>
                  <a:lnTo>
                    <a:pt x="682" y="184"/>
                  </a:lnTo>
                  <a:lnTo>
                    <a:pt x="680" y="186"/>
                  </a:lnTo>
                  <a:lnTo>
                    <a:pt x="682" y="188"/>
                  </a:lnTo>
                  <a:lnTo>
                    <a:pt x="680" y="188"/>
                  </a:lnTo>
                  <a:lnTo>
                    <a:pt x="678" y="190"/>
                  </a:lnTo>
                  <a:lnTo>
                    <a:pt x="678" y="192"/>
                  </a:lnTo>
                  <a:lnTo>
                    <a:pt x="678" y="194"/>
                  </a:lnTo>
                  <a:lnTo>
                    <a:pt x="678" y="196"/>
                  </a:lnTo>
                  <a:lnTo>
                    <a:pt x="678" y="194"/>
                  </a:lnTo>
                  <a:lnTo>
                    <a:pt x="678" y="196"/>
                  </a:lnTo>
                  <a:lnTo>
                    <a:pt x="678" y="198"/>
                  </a:lnTo>
                  <a:lnTo>
                    <a:pt x="680" y="198"/>
                  </a:lnTo>
                  <a:lnTo>
                    <a:pt x="680" y="200"/>
                  </a:lnTo>
                  <a:lnTo>
                    <a:pt x="682" y="200"/>
                  </a:lnTo>
                  <a:lnTo>
                    <a:pt x="682" y="201"/>
                  </a:lnTo>
                  <a:lnTo>
                    <a:pt x="682" y="203"/>
                  </a:lnTo>
                  <a:lnTo>
                    <a:pt x="684" y="203"/>
                  </a:lnTo>
                  <a:lnTo>
                    <a:pt x="684" y="205"/>
                  </a:lnTo>
                  <a:lnTo>
                    <a:pt x="684" y="207"/>
                  </a:lnTo>
                  <a:lnTo>
                    <a:pt x="682" y="209"/>
                  </a:lnTo>
                  <a:lnTo>
                    <a:pt x="682" y="211"/>
                  </a:lnTo>
                  <a:lnTo>
                    <a:pt x="680" y="211"/>
                  </a:lnTo>
                  <a:lnTo>
                    <a:pt x="678" y="213"/>
                  </a:lnTo>
                  <a:lnTo>
                    <a:pt x="678" y="215"/>
                  </a:lnTo>
                  <a:lnTo>
                    <a:pt x="676" y="215"/>
                  </a:lnTo>
                  <a:lnTo>
                    <a:pt x="676" y="217"/>
                  </a:lnTo>
                  <a:lnTo>
                    <a:pt x="674" y="215"/>
                  </a:lnTo>
                  <a:lnTo>
                    <a:pt x="674" y="217"/>
                  </a:lnTo>
                  <a:lnTo>
                    <a:pt x="672" y="217"/>
                  </a:lnTo>
                  <a:lnTo>
                    <a:pt x="672" y="215"/>
                  </a:lnTo>
                  <a:lnTo>
                    <a:pt x="670" y="213"/>
                  </a:lnTo>
                  <a:lnTo>
                    <a:pt x="670" y="211"/>
                  </a:lnTo>
                  <a:lnTo>
                    <a:pt x="668" y="211"/>
                  </a:lnTo>
                  <a:lnTo>
                    <a:pt x="668" y="213"/>
                  </a:lnTo>
                  <a:lnTo>
                    <a:pt x="666" y="213"/>
                  </a:lnTo>
                  <a:lnTo>
                    <a:pt x="664" y="213"/>
                  </a:lnTo>
                  <a:lnTo>
                    <a:pt x="664" y="211"/>
                  </a:lnTo>
                  <a:lnTo>
                    <a:pt x="664" y="209"/>
                  </a:lnTo>
                  <a:lnTo>
                    <a:pt x="664" y="207"/>
                  </a:lnTo>
                  <a:lnTo>
                    <a:pt x="662" y="205"/>
                  </a:lnTo>
                  <a:lnTo>
                    <a:pt x="662" y="203"/>
                  </a:lnTo>
                  <a:lnTo>
                    <a:pt x="662" y="201"/>
                  </a:lnTo>
                  <a:lnTo>
                    <a:pt x="661" y="201"/>
                  </a:lnTo>
                  <a:lnTo>
                    <a:pt x="661" y="200"/>
                  </a:lnTo>
                  <a:lnTo>
                    <a:pt x="659" y="200"/>
                  </a:lnTo>
                  <a:lnTo>
                    <a:pt x="659" y="198"/>
                  </a:lnTo>
                  <a:lnTo>
                    <a:pt x="659" y="196"/>
                  </a:lnTo>
                  <a:lnTo>
                    <a:pt x="659" y="194"/>
                  </a:lnTo>
                  <a:lnTo>
                    <a:pt x="659" y="192"/>
                  </a:lnTo>
                  <a:lnTo>
                    <a:pt x="657" y="192"/>
                  </a:lnTo>
                  <a:lnTo>
                    <a:pt x="657" y="190"/>
                  </a:lnTo>
                  <a:lnTo>
                    <a:pt x="655" y="188"/>
                  </a:lnTo>
                  <a:lnTo>
                    <a:pt x="653" y="188"/>
                  </a:lnTo>
                  <a:lnTo>
                    <a:pt x="653" y="186"/>
                  </a:lnTo>
                  <a:lnTo>
                    <a:pt x="651" y="186"/>
                  </a:lnTo>
                  <a:lnTo>
                    <a:pt x="651" y="184"/>
                  </a:lnTo>
                  <a:lnTo>
                    <a:pt x="649" y="182"/>
                  </a:lnTo>
                  <a:lnTo>
                    <a:pt x="649" y="180"/>
                  </a:lnTo>
                  <a:lnTo>
                    <a:pt x="647" y="178"/>
                  </a:lnTo>
                  <a:lnTo>
                    <a:pt x="645" y="176"/>
                  </a:lnTo>
                  <a:lnTo>
                    <a:pt x="647" y="176"/>
                  </a:lnTo>
                  <a:lnTo>
                    <a:pt x="645" y="175"/>
                  </a:lnTo>
                  <a:lnTo>
                    <a:pt x="645" y="173"/>
                  </a:lnTo>
                  <a:lnTo>
                    <a:pt x="643" y="173"/>
                  </a:lnTo>
                  <a:lnTo>
                    <a:pt x="643" y="171"/>
                  </a:lnTo>
                  <a:lnTo>
                    <a:pt x="639" y="169"/>
                  </a:lnTo>
                  <a:lnTo>
                    <a:pt x="639" y="171"/>
                  </a:lnTo>
                  <a:lnTo>
                    <a:pt x="639" y="169"/>
                  </a:lnTo>
                  <a:lnTo>
                    <a:pt x="637" y="171"/>
                  </a:lnTo>
                  <a:lnTo>
                    <a:pt x="639" y="171"/>
                  </a:lnTo>
                  <a:lnTo>
                    <a:pt x="637" y="171"/>
                  </a:lnTo>
                  <a:lnTo>
                    <a:pt x="637" y="169"/>
                  </a:lnTo>
                  <a:lnTo>
                    <a:pt x="636" y="169"/>
                  </a:lnTo>
                  <a:lnTo>
                    <a:pt x="637" y="167"/>
                  </a:lnTo>
                  <a:lnTo>
                    <a:pt x="636" y="167"/>
                  </a:lnTo>
                  <a:lnTo>
                    <a:pt x="637" y="167"/>
                  </a:lnTo>
                  <a:lnTo>
                    <a:pt x="636" y="165"/>
                  </a:lnTo>
                  <a:lnTo>
                    <a:pt x="634" y="165"/>
                  </a:lnTo>
                  <a:lnTo>
                    <a:pt x="634" y="163"/>
                  </a:lnTo>
                  <a:lnTo>
                    <a:pt x="632" y="163"/>
                  </a:lnTo>
                  <a:lnTo>
                    <a:pt x="632" y="165"/>
                  </a:lnTo>
                  <a:lnTo>
                    <a:pt x="630" y="165"/>
                  </a:lnTo>
                  <a:lnTo>
                    <a:pt x="632" y="167"/>
                  </a:lnTo>
                  <a:lnTo>
                    <a:pt x="630" y="167"/>
                  </a:lnTo>
                  <a:lnTo>
                    <a:pt x="630" y="165"/>
                  </a:lnTo>
                  <a:lnTo>
                    <a:pt x="628" y="165"/>
                  </a:lnTo>
                  <a:lnTo>
                    <a:pt x="626" y="165"/>
                  </a:lnTo>
                  <a:lnTo>
                    <a:pt x="624" y="165"/>
                  </a:lnTo>
                  <a:lnTo>
                    <a:pt x="624" y="163"/>
                  </a:lnTo>
                  <a:lnTo>
                    <a:pt x="624" y="161"/>
                  </a:lnTo>
                  <a:lnTo>
                    <a:pt x="622" y="161"/>
                  </a:lnTo>
                  <a:lnTo>
                    <a:pt x="624" y="161"/>
                  </a:lnTo>
                  <a:lnTo>
                    <a:pt x="624" y="159"/>
                  </a:lnTo>
                  <a:lnTo>
                    <a:pt x="622" y="159"/>
                  </a:lnTo>
                  <a:lnTo>
                    <a:pt x="624" y="159"/>
                  </a:lnTo>
                  <a:lnTo>
                    <a:pt x="622" y="159"/>
                  </a:lnTo>
                  <a:lnTo>
                    <a:pt x="622" y="157"/>
                  </a:lnTo>
                  <a:lnTo>
                    <a:pt x="622" y="155"/>
                  </a:lnTo>
                  <a:lnTo>
                    <a:pt x="622" y="153"/>
                  </a:lnTo>
                  <a:lnTo>
                    <a:pt x="620" y="153"/>
                  </a:lnTo>
                  <a:lnTo>
                    <a:pt x="618" y="152"/>
                  </a:lnTo>
                  <a:lnTo>
                    <a:pt x="618" y="153"/>
                  </a:lnTo>
                  <a:lnTo>
                    <a:pt x="618" y="152"/>
                  </a:lnTo>
                  <a:lnTo>
                    <a:pt x="616" y="152"/>
                  </a:lnTo>
                  <a:lnTo>
                    <a:pt x="616" y="150"/>
                  </a:lnTo>
                  <a:lnTo>
                    <a:pt x="614" y="150"/>
                  </a:lnTo>
                  <a:lnTo>
                    <a:pt x="611" y="146"/>
                  </a:lnTo>
                  <a:lnTo>
                    <a:pt x="611" y="144"/>
                  </a:lnTo>
                  <a:lnTo>
                    <a:pt x="611" y="142"/>
                  </a:lnTo>
                  <a:lnTo>
                    <a:pt x="609" y="142"/>
                  </a:lnTo>
                  <a:lnTo>
                    <a:pt x="611" y="140"/>
                  </a:lnTo>
                  <a:lnTo>
                    <a:pt x="609" y="140"/>
                  </a:lnTo>
                  <a:lnTo>
                    <a:pt x="609" y="138"/>
                  </a:lnTo>
                  <a:lnTo>
                    <a:pt x="609" y="136"/>
                  </a:lnTo>
                  <a:lnTo>
                    <a:pt x="611" y="134"/>
                  </a:lnTo>
                  <a:lnTo>
                    <a:pt x="613" y="132"/>
                  </a:lnTo>
                  <a:lnTo>
                    <a:pt x="613" y="130"/>
                  </a:lnTo>
                  <a:lnTo>
                    <a:pt x="613" y="129"/>
                  </a:lnTo>
                  <a:lnTo>
                    <a:pt x="613" y="127"/>
                  </a:lnTo>
                  <a:lnTo>
                    <a:pt x="614" y="125"/>
                  </a:lnTo>
                  <a:lnTo>
                    <a:pt x="616" y="125"/>
                  </a:lnTo>
                  <a:lnTo>
                    <a:pt x="614" y="125"/>
                  </a:lnTo>
                  <a:lnTo>
                    <a:pt x="616" y="123"/>
                  </a:lnTo>
                  <a:lnTo>
                    <a:pt x="616" y="125"/>
                  </a:lnTo>
                  <a:lnTo>
                    <a:pt x="616" y="123"/>
                  </a:lnTo>
                  <a:lnTo>
                    <a:pt x="618" y="123"/>
                  </a:lnTo>
                  <a:lnTo>
                    <a:pt x="620" y="123"/>
                  </a:lnTo>
                  <a:lnTo>
                    <a:pt x="622" y="123"/>
                  </a:lnTo>
                  <a:lnTo>
                    <a:pt x="622" y="125"/>
                  </a:lnTo>
                  <a:lnTo>
                    <a:pt x="622" y="127"/>
                  </a:lnTo>
                  <a:lnTo>
                    <a:pt x="624" y="127"/>
                  </a:lnTo>
                  <a:lnTo>
                    <a:pt x="624" y="129"/>
                  </a:lnTo>
                  <a:lnTo>
                    <a:pt x="626" y="129"/>
                  </a:lnTo>
                  <a:lnTo>
                    <a:pt x="624" y="129"/>
                  </a:lnTo>
                  <a:lnTo>
                    <a:pt x="626" y="132"/>
                  </a:lnTo>
                  <a:lnTo>
                    <a:pt x="628" y="134"/>
                  </a:lnTo>
                  <a:lnTo>
                    <a:pt x="628" y="132"/>
                  </a:lnTo>
                  <a:lnTo>
                    <a:pt x="628" y="134"/>
                  </a:lnTo>
                  <a:lnTo>
                    <a:pt x="630" y="136"/>
                  </a:lnTo>
                  <a:lnTo>
                    <a:pt x="630" y="138"/>
                  </a:lnTo>
                  <a:lnTo>
                    <a:pt x="632" y="140"/>
                  </a:lnTo>
                  <a:lnTo>
                    <a:pt x="632" y="138"/>
                  </a:lnTo>
                  <a:lnTo>
                    <a:pt x="634" y="140"/>
                  </a:lnTo>
                  <a:lnTo>
                    <a:pt x="632" y="140"/>
                  </a:lnTo>
                  <a:lnTo>
                    <a:pt x="632" y="142"/>
                  </a:lnTo>
                  <a:lnTo>
                    <a:pt x="632" y="140"/>
                  </a:lnTo>
                  <a:lnTo>
                    <a:pt x="630" y="140"/>
                  </a:lnTo>
                  <a:lnTo>
                    <a:pt x="632" y="140"/>
                  </a:lnTo>
                  <a:lnTo>
                    <a:pt x="632" y="142"/>
                  </a:lnTo>
                  <a:lnTo>
                    <a:pt x="636" y="144"/>
                  </a:lnTo>
                  <a:lnTo>
                    <a:pt x="637" y="144"/>
                  </a:lnTo>
                  <a:lnTo>
                    <a:pt x="639" y="144"/>
                  </a:lnTo>
                  <a:lnTo>
                    <a:pt x="639" y="142"/>
                  </a:lnTo>
                  <a:lnTo>
                    <a:pt x="639" y="140"/>
                  </a:lnTo>
                  <a:lnTo>
                    <a:pt x="641" y="140"/>
                  </a:lnTo>
                  <a:lnTo>
                    <a:pt x="643" y="140"/>
                  </a:lnTo>
                  <a:lnTo>
                    <a:pt x="645" y="140"/>
                  </a:lnTo>
                  <a:lnTo>
                    <a:pt x="645" y="142"/>
                  </a:lnTo>
                  <a:lnTo>
                    <a:pt x="645" y="140"/>
                  </a:lnTo>
                  <a:lnTo>
                    <a:pt x="645" y="142"/>
                  </a:lnTo>
                  <a:lnTo>
                    <a:pt x="647" y="142"/>
                  </a:lnTo>
                  <a:lnTo>
                    <a:pt x="647" y="140"/>
                  </a:lnTo>
                  <a:lnTo>
                    <a:pt x="647" y="138"/>
                  </a:lnTo>
                  <a:lnTo>
                    <a:pt x="647" y="136"/>
                  </a:lnTo>
                  <a:lnTo>
                    <a:pt x="647" y="134"/>
                  </a:lnTo>
                  <a:lnTo>
                    <a:pt x="647" y="132"/>
                  </a:lnTo>
                  <a:lnTo>
                    <a:pt x="645" y="132"/>
                  </a:lnTo>
                  <a:lnTo>
                    <a:pt x="647" y="130"/>
                  </a:lnTo>
                  <a:lnTo>
                    <a:pt x="645" y="130"/>
                  </a:lnTo>
                  <a:lnTo>
                    <a:pt x="645" y="129"/>
                  </a:lnTo>
                  <a:lnTo>
                    <a:pt x="645" y="127"/>
                  </a:lnTo>
                  <a:lnTo>
                    <a:pt x="647" y="125"/>
                  </a:lnTo>
                  <a:lnTo>
                    <a:pt x="647" y="127"/>
                  </a:lnTo>
                  <a:lnTo>
                    <a:pt x="647" y="125"/>
                  </a:lnTo>
                  <a:lnTo>
                    <a:pt x="647" y="127"/>
                  </a:lnTo>
                  <a:lnTo>
                    <a:pt x="647" y="125"/>
                  </a:lnTo>
                  <a:lnTo>
                    <a:pt x="649" y="127"/>
                  </a:lnTo>
                  <a:lnTo>
                    <a:pt x="647" y="127"/>
                  </a:lnTo>
                  <a:lnTo>
                    <a:pt x="647" y="129"/>
                  </a:lnTo>
                  <a:lnTo>
                    <a:pt x="647" y="130"/>
                  </a:lnTo>
                  <a:lnTo>
                    <a:pt x="649" y="130"/>
                  </a:lnTo>
                  <a:lnTo>
                    <a:pt x="649" y="132"/>
                  </a:lnTo>
                  <a:lnTo>
                    <a:pt x="647" y="132"/>
                  </a:lnTo>
                  <a:lnTo>
                    <a:pt x="647" y="134"/>
                  </a:lnTo>
                  <a:lnTo>
                    <a:pt x="649" y="134"/>
                  </a:lnTo>
                  <a:lnTo>
                    <a:pt x="651" y="132"/>
                  </a:lnTo>
                  <a:lnTo>
                    <a:pt x="651" y="134"/>
                  </a:lnTo>
                  <a:lnTo>
                    <a:pt x="653" y="134"/>
                  </a:lnTo>
                  <a:lnTo>
                    <a:pt x="653" y="132"/>
                  </a:lnTo>
                  <a:lnTo>
                    <a:pt x="651" y="132"/>
                  </a:lnTo>
                  <a:lnTo>
                    <a:pt x="651" y="130"/>
                  </a:lnTo>
                  <a:lnTo>
                    <a:pt x="653" y="130"/>
                  </a:lnTo>
                  <a:lnTo>
                    <a:pt x="653" y="129"/>
                  </a:lnTo>
                  <a:lnTo>
                    <a:pt x="651" y="129"/>
                  </a:lnTo>
                  <a:lnTo>
                    <a:pt x="651" y="127"/>
                  </a:lnTo>
                  <a:lnTo>
                    <a:pt x="651" y="129"/>
                  </a:lnTo>
                  <a:lnTo>
                    <a:pt x="651" y="127"/>
                  </a:lnTo>
                  <a:lnTo>
                    <a:pt x="651" y="125"/>
                  </a:lnTo>
                  <a:lnTo>
                    <a:pt x="649" y="125"/>
                  </a:lnTo>
                  <a:lnTo>
                    <a:pt x="651" y="123"/>
                  </a:lnTo>
                  <a:lnTo>
                    <a:pt x="649" y="123"/>
                  </a:lnTo>
                  <a:lnTo>
                    <a:pt x="647" y="123"/>
                  </a:lnTo>
                  <a:lnTo>
                    <a:pt x="649" y="121"/>
                  </a:lnTo>
                  <a:lnTo>
                    <a:pt x="649" y="119"/>
                  </a:lnTo>
                  <a:lnTo>
                    <a:pt x="647" y="119"/>
                  </a:lnTo>
                  <a:lnTo>
                    <a:pt x="647" y="121"/>
                  </a:lnTo>
                  <a:lnTo>
                    <a:pt x="645" y="123"/>
                  </a:lnTo>
                  <a:lnTo>
                    <a:pt x="645" y="121"/>
                  </a:lnTo>
                  <a:lnTo>
                    <a:pt x="643" y="119"/>
                  </a:lnTo>
                  <a:lnTo>
                    <a:pt x="643" y="117"/>
                  </a:lnTo>
                  <a:lnTo>
                    <a:pt x="645" y="117"/>
                  </a:lnTo>
                  <a:lnTo>
                    <a:pt x="645" y="115"/>
                  </a:lnTo>
                  <a:lnTo>
                    <a:pt x="643" y="115"/>
                  </a:lnTo>
                  <a:lnTo>
                    <a:pt x="645" y="115"/>
                  </a:lnTo>
                  <a:lnTo>
                    <a:pt x="645" y="113"/>
                  </a:lnTo>
                  <a:lnTo>
                    <a:pt x="647" y="113"/>
                  </a:lnTo>
                  <a:lnTo>
                    <a:pt x="647" y="111"/>
                  </a:lnTo>
                  <a:lnTo>
                    <a:pt x="647" y="113"/>
                  </a:lnTo>
                  <a:lnTo>
                    <a:pt x="649" y="111"/>
                  </a:lnTo>
                  <a:lnTo>
                    <a:pt x="649" y="113"/>
                  </a:lnTo>
                  <a:lnTo>
                    <a:pt x="649" y="115"/>
                  </a:lnTo>
                  <a:lnTo>
                    <a:pt x="651" y="115"/>
                  </a:lnTo>
                  <a:lnTo>
                    <a:pt x="651" y="113"/>
                  </a:lnTo>
                  <a:lnTo>
                    <a:pt x="651" y="115"/>
                  </a:lnTo>
                  <a:lnTo>
                    <a:pt x="653" y="117"/>
                  </a:lnTo>
                  <a:lnTo>
                    <a:pt x="657" y="117"/>
                  </a:lnTo>
                  <a:lnTo>
                    <a:pt x="657" y="115"/>
                  </a:lnTo>
                  <a:lnTo>
                    <a:pt x="655" y="115"/>
                  </a:lnTo>
                  <a:lnTo>
                    <a:pt x="653" y="115"/>
                  </a:lnTo>
                  <a:lnTo>
                    <a:pt x="653" y="113"/>
                  </a:lnTo>
                  <a:lnTo>
                    <a:pt x="651" y="113"/>
                  </a:lnTo>
                  <a:lnTo>
                    <a:pt x="651" y="111"/>
                  </a:lnTo>
                  <a:lnTo>
                    <a:pt x="649" y="109"/>
                  </a:lnTo>
                  <a:lnTo>
                    <a:pt x="649" y="107"/>
                  </a:lnTo>
                  <a:lnTo>
                    <a:pt x="647" y="106"/>
                  </a:lnTo>
                  <a:lnTo>
                    <a:pt x="647" y="107"/>
                  </a:lnTo>
                  <a:lnTo>
                    <a:pt x="647" y="109"/>
                  </a:lnTo>
                  <a:lnTo>
                    <a:pt x="645" y="109"/>
                  </a:lnTo>
                  <a:lnTo>
                    <a:pt x="643" y="111"/>
                  </a:lnTo>
                  <a:lnTo>
                    <a:pt x="639" y="113"/>
                  </a:lnTo>
                  <a:lnTo>
                    <a:pt x="637" y="111"/>
                  </a:lnTo>
                  <a:lnTo>
                    <a:pt x="636" y="111"/>
                  </a:lnTo>
                  <a:lnTo>
                    <a:pt x="637" y="109"/>
                  </a:lnTo>
                  <a:lnTo>
                    <a:pt x="636" y="109"/>
                  </a:lnTo>
                  <a:lnTo>
                    <a:pt x="632" y="107"/>
                  </a:lnTo>
                  <a:lnTo>
                    <a:pt x="632" y="106"/>
                  </a:lnTo>
                  <a:lnTo>
                    <a:pt x="630" y="106"/>
                  </a:lnTo>
                  <a:lnTo>
                    <a:pt x="630" y="104"/>
                  </a:lnTo>
                  <a:lnTo>
                    <a:pt x="628" y="104"/>
                  </a:lnTo>
                  <a:lnTo>
                    <a:pt x="628" y="102"/>
                  </a:lnTo>
                  <a:lnTo>
                    <a:pt x="628" y="100"/>
                  </a:lnTo>
                  <a:lnTo>
                    <a:pt x="630" y="98"/>
                  </a:lnTo>
                  <a:lnTo>
                    <a:pt x="630" y="96"/>
                  </a:lnTo>
                  <a:lnTo>
                    <a:pt x="632" y="96"/>
                  </a:lnTo>
                  <a:lnTo>
                    <a:pt x="632" y="98"/>
                  </a:lnTo>
                  <a:lnTo>
                    <a:pt x="634" y="96"/>
                  </a:lnTo>
                  <a:lnTo>
                    <a:pt x="634" y="94"/>
                  </a:lnTo>
                  <a:lnTo>
                    <a:pt x="637" y="94"/>
                  </a:lnTo>
                  <a:lnTo>
                    <a:pt x="639" y="94"/>
                  </a:lnTo>
                  <a:lnTo>
                    <a:pt x="639" y="96"/>
                  </a:lnTo>
                  <a:lnTo>
                    <a:pt x="641" y="98"/>
                  </a:lnTo>
                  <a:lnTo>
                    <a:pt x="641" y="100"/>
                  </a:lnTo>
                  <a:lnTo>
                    <a:pt x="641" y="102"/>
                  </a:lnTo>
                  <a:lnTo>
                    <a:pt x="643" y="102"/>
                  </a:lnTo>
                  <a:lnTo>
                    <a:pt x="645" y="104"/>
                  </a:lnTo>
                  <a:lnTo>
                    <a:pt x="645" y="106"/>
                  </a:lnTo>
                  <a:lnTo>
                    <a:pt x="647" y="104"/>
                  </a:lnTo>
                  <a:lnTo>
                    <a:pt x="645" y="104"/>
                  </a:lnTo>
                  <a:lnTo>
                    <a:pt x="645" y="102"/>
                  </a:lnTo>
                  <a:lnTo>
                    <a:pt x="643" y="102"/>
                  </a:lnTo>
                  <a:lnTo>
                    <a:pt x="643" y="100"/>
                  </a:lnTo>
                  <a:lnTo>
                    <a:pt x="643" y="98"/>
                  </a:lnTo>
                  <a:lnTo>
                    <a:pt x="645" y="96"/>
                  </a:lnTo>
                  <a:lnTo>
                    <a:pt x="645" y="94"/>
                  </a:lnTo>
                  <a:lnTo>
                    <a:pt x="643" y="94"/>
                  </a:lnTo>
                  <a:lnTo>
                    <a:pt x="641" y="94"/>
                  </a:lnTo>
                  <a:lnTo>
                    <a:pt x="641" y="92"/>
                  </a:lnTo>
                  <a:lnTo>
                    <a:pt x="641" y="94"/>
                  </a:lnTo>
                  <a:lnTo>
                    <a:pt x="639" y="94"/>
                  </a:lnTo>
                  <a:lnTo>
                    <a:pt x="639" y="92"/>
                  </a:lnTo>
                  <a:lnTo>
                    <a:pt x="639" y="90"/>
                  </a:lnTo>
                  <a:lnTo>
                    <a:pt x="637" y="90"/>
                  </a:lnTo>
                  <a:lnTo>
                    <a:pt x="636" y="90"/>
                  </a:lnTo>
                  <a:lnTo>
                    <a:pt x="636" y="88"/>
                  </a:lnTo>
                  <a:lnTo>
                    <a:pt x="637" y="88"/>
                  </a:lnTo>
                  <a:lnTo>
                    <a:pt x="636" y="86"/>
                  </a:lnTo>
                  <a:lnTo>
                    <a:pt x="636" y="88"/>
                  </a:lnTo>
                  <a:lnTo>
                    <a:pt x="636" y="86"/>
                  </a:lnTo>
                  <a:lnTo>
                    <a:pt x="637" y="86"/>
                  </a:lnTo>
                  <a:lnTo>
                    <a:pt x="637" y="84"/>
                  </a:lnTo>
                  <a:lnTo>
                    <a:pt x="637" y="82"/>
                  </a:lnTo>
                  <a:lnTo>
                    <a:pt x="639" y="82"/>
                  </a:lnTo>
                  <a:lnTo>
                    <a:pt x="639" y="81"/>
                  </a:lnTo>
                  <a:lnTo>
                    <a:pt x="639" y="82"/>
                  </a:lnTo>
                  <a:lnTo>
                    <a:pt x="641" y="82"/>
                  </a:lnTo>
                  <a:lnTo>
                    <a:pt x="641" y="81"/>
                  </a:lnTo>
                  <a:lnTo>
                    <a:pt x="643" y="81"/>
                  </a:lnTo>
                  <a:lnTo>
                    <a:pt x="647" y="81"/>
                  </a:lnTo>
                  <a:lnTo>
                    <a:pt x="649" y="82"/>
                  </a:lnTo>
                  <a:lnTo>
                    <a:pt x="651" y="82"/>
                  </a:lnTo>
                  <a:lnTo>
                    <a:pt x="653" y="84"/>
                  </a:lnTo>
                  <a:lnTo>
                    <a:pt x="653" y="86"/>
                  </a:lnTo>
                  <a:lnTo>
                    <a:pt x="653" y="84"/>
                  </a:lnTo>
                  <a:lnTo>
                    <a:pt x="653" y="82"/>
                  </a:lnTo>
                  <a:lnTo>
                    <a:pt x="655" y="82"/>
                  </a:lnTo>
                  <a:lnTo>
                    <a:pt x="655" y="81"/>
                  </a:lnTo>
                  <a:lnTo>
                    <a:pt x="655" y="79"/>
                  </a:lnTo>
                  <a:lnTo>
                    <a:pt x="655" y="77"/>
                  </a:lnTo>
                  <a:lnTo>
                    <a:pt x="655" y="79"/>
                  </a:lnTo>
                  <a:lnTo>
                    <a:pt x="653" y="79"/>
                  </a:lnTo>
                  <a:lnTo>
                    <a:pt x="653" y="81"/>
                  </a:lnTo>
                  <a:lnTo>
                    <a:pt x="651" y="81"/>
                  </a:lnTo>
                  <a:lnTo>
                    <a:pt x="649" y="81"/>
                  </a:lnTo>
                  <a:lnTo>
                    <a:pt x="649" y="79"/>
                  </a:lnTo>
                  <a:lnTo>
                    <a:pt x="649" y="77"/>
                  </a:lnTo>
                  <a:lnTo>
                    <a:pt x="651" y="75"/>
                  </a:lnTo>
                  <a:lnTo>
                    <a:pt x="653" y="75"/>
                  </a:lnTo>
                  <a:lnTo>
                    <a:pt x="657" y="75"/>
                  </a:lnTo>
                  <a:lnTo>
                    <a:pt x="657" y="77"/>
                  </a:lnTo>
                  <a:lnTo>
                    <a:pt x="655" y="77"/>
                  </a:lnTo>
                  <a:lnTo>
                    <a:pt x="657" y="77"/>
                  </a:lnTo>
                  <a:close/>
                  <a:moveTo>
                    <a:pt x="691" y="67"/>
                  </a:moveTo>
                  <a:lnTo>
                    <a:pt x="689" y="69"/>
                  </a:lnTo>
                  <a:lnTo>
                    <a:pt x="687" y="73"/>
                  </a:lnTo>
                  <a:lnTo>
                    <a:pt x="687" y="75"/>
                  </a:lnTo>
                  <a:lnTo>
                    <a:pt x="685" y="75"/>
                  </a:lnTo>
                  <a:lnTo>
                    <a:pt x="684" y="75"/>
                  </a:lnTo>
                  <a:lnTo>
                    <a:pt x="684" y="77"/>
                  </a:lnTo>
                  <a:lnTo>
                    <a:pt x="684" y="79"/>
                  </a:lnTo>
                  <a:lnTo>
                    <a:pt x="682" y="79"/>
                  </a:lnTo>
                  <a:lnTo>
                    <a:pt x="678" y="81"/>
                  </a:lnTo>
                  <a:lnTo>
                    <a:pt x="674" y="81"/>
                  </a:lnTo>
                  <a:lnTo>
                    <a:pt x="674" y="79"/>
                  </a:lnTo>
                  <a:lnTo>
                    <a:pt x="674" y="81"/>
                  </a:lnTo>
                  <a:lnTo>
                    <a:pt x="672" y="81"/>
                  </a:lnTo>
                  <a:lnTo>
                    <a:pt x="674" y="81"/>
                  </a:lnTo>
                  <a:lnTo>
                    <a:pt x="674" y="82"/>
                  </a:lnTo>
                  <a:lnTo>
                    <a:pt x="672" y="82"/>
                  </a:lnTo>
                  <a:lnTo>
                    <a:pt x="670" y="82"/>
                  </a:lnTo>
                  <a:lnTo>
                    <a:pt x="666" y="82"/>
                  </a:lnTo>
                  <a:lnTo>
                    <a:pt x="666" y="81"/>
                  </a:lnTo>
                  <a:lnTo>
                    <a:pt x="672" y="81"/>
                  </a:lnTo>
                  <a:lnTo>
                    <a:pt x="670" y="81"/>
                  </a:lnTo>
                  <a:lnTo>
                    <a:pt x="664" y="81"/>
                  </a:lnTo>
                  <a:lnTo>
                    <a:pt x="662" y="79"/>
                  </a:lnTo>
                  <a:lnTo>
                    <a:pt x="662" y="77"/>
                  </a:lnTo>
                  <a:lnTo>
                    <a:pt x="668" y="75"/>
                  </a:lnTo>
                  <a:lnTo>
                    <a:pt x="670" y="75"/>
                  </a:lnTo>
                  <a:lnTo>
                    <a:pt x="668" y="73"/>
                  </a:lnTo>
                  <a:lnTo>
                    <a:pt x="670" y="71"/>
                  </a:lnTo>
                  <a:lnTo>
                    <a:pt x="672" y="71"/>
                  </a:lnTo>
                  <a:lnTo>
                    <a:pt x="672" y="69"/>
                  </a:lnTo>
                  <a:lnTo>
                    <a:pt x="676" y="69"/>
                  </a:lnTo>
                  <a:lnTo>
                    <a:pt x="682" y="65"/>
                  </a:lnTo>
                  <a:lnTo>
                    <a:pt x="689" y="65"/>
                  </a:lnTo>
                  <a:lnTo>
                    <a:pt x="691" y="65"/>
                  </a:lnTo>
                  <a:lnTo>
                    <a:pt x="691" y="67"/>
                  </a:lnTo>
                  <a:close/>
                  <a:moveTo>
                    <a:pt x="768" y="67"/>
                  </a:moveTo>
                  <a:lnTo>
                    <a:pt x="770" y="65"/>
                  </a:lnTo>
                  <a:lnTo>
                    <a:pt x="772" y="67"/>
                  </a:lnTo>
                  <a:lnTo>
                    <a:pt x="774" y="67"/>
                  </a:lnTo>
                  <a:lnTo>
                    <a:pt x="774" y="69"/>
                  </a:lnTo>
                  <a:lnTo>
                    <a:pt x="776" y="71"/>
                  </a:lnTo>
                  <a:lnTo>
                    <a:pt x="776" y="73"/>
                  </a:lnTo>
                  <a:lnTo>
                    <a:pt x="776" y="75"/>
                  </a:lnTo>
                  <a:lnTo>
                    <a:pt x="778" y="75"/>
                  </a:lnTo>
                  <a:lnTo>
                    <a:pt x="778" y="73"/>
                  </a:lnTo>
                  <a:lnTo>
                    <a:pt x="780" y="73"/>
                  </a:lnTo>
                  <a:lnTo>
                    <a:pt x="780" y="71"/>
                  </a:lnTo>
                  <a:lnTo>
                    <a:pt x="780" y="73"/>
                  </a:lnTo>
                  <a:lnTo>
                    <a:pt x="780" y="71"/>
                  </a:lnTo>
                  <a:lnTo>
                    <a:pt x="783" y="69"/>
                  </a:lnTo>
                  <a:lnTo>
                    <a:pt x="783" y="71"/>
                  </a:lnTo>
                  <a:lnTo>
                    <a:pt x="787" y="69"/>
                  </a:lnTo>
                  <a:lnTo>
                    <a:pt x="791" y="71"/>
                  </a:lnTo>
                  <a:lnTo>
                    <a:pt x="797" y="71"/>
                  </a:lnTo>
                  <a:lnTo>
                    <a:pt x="803" y="75"/>
                  </a:lnTo>
                  <a:lnTo>
                    <a:pt x="806" y="77"/>
                  </a:lnTo>
                  <a:lnTo>
                    <a:pt x="806" y="75"/>
                  </a:lnTo>
                  <a:lnTo>
                    <a:pt x="808" y="77"/>
                  </a:lnTo>
                  <a:lnTo>
                    <a:pt x="808" y="81"/>
                  </a:lnTo>
                  <a:lnTo>
                    <a:pt x="806" y="81"/>
                  </a:lnTo>
                  <a:lnTo>
                    <a:pt x="806" y="79"/>
                  </a:lnTo>
                  <a:lnTo>
                    <a:pt x="806" y="81"/>
                  </a:lnTo>
                  <a:lnTo>
                    <a:pt x="806" y="82"/>
                  </a:lnTo>
                  <a:lnTo>
                    <a:pt x="805" y="86"/>
                  </a:lnTo>
                  <a:lnTo>
                    <a:pt x="805" y="88"/>
                  </a:lnTo>
                  <a:lnTo>
                    <a:pt x="803" y="90"/>
                  </a:lnTo>
                  <a:lnTo>
                    <a:pt x="803" y="92"/>
                  </a:lnTo>
                  <a:lnTo>
                    <a:pt x="799" y="96"/>
                  </a:lnTo>
                  <a:lnTo>
                    <a:pt x="799" y="98"/>
                  </a:lnTo>
                  <a:lnTo>
                    <a:pt x="797" y="98"/>
                  </a:lnTo>
                  <a:lnTo>
                    <a:pt x="797" y="96"/>
                  </a:lnTo>
                  <a:lnTo>
                    <a:pt x="797" y="98"/>
                  </a:lnTo>
                  <a:lnTo>
                    <a:pt x="797" y="100"/>
                  </a:lnTo>
                  <a:lnTo>
                    <a:pt x="797" y="102"/>
                  </a:lnTo>
                  <a:lnTo>
                    <a:pt x="795" y="104"/>
                  </a:lnTo>
                  <a:lnTo>
                    <a:pt x="795" y="106"/>
                  </a:lnTo>
                  <a:lnTo>
                    <a:pt x="795" y="107"/>
                  </a:lnTo>
                  <a:lnTo>
                    <a:pt x="793" y="107"/>
                  </a:lnTo>
                  <a:lnTo>
                    <a:pt x="793" y="109"/>
                  </a:lnTo>
                  <a:lnTo>
                    <a:pt x="793" y="111"/>
                  </a:lnTo>
                  <a:lnTo>
                    <a:pt x="793" y="113"/>
                  </a:lnTo>
                  <a:lnTo>
                    <a:pt x="791" y="113"/>
                  </a:lnTo>
                  <a:lnTo>
                    <a:pt x="789" y="113"/>
                  </a:lnTo>
                  <a:lnTo>
                    <a:pt x="787" y="115"/>
                  </a:lnTo>
                  <a:lnTo>
                    <a:pt x="785" y="115"/>
                  </a:lnTo>
                  <a:lnTo>
                    <a:pt x="791" y="115"/>
                  </a:lnTo>
                  <a:lnTo>
                    <a:pt x="791" y="117"/>
                  </a:lnTo>
                  <a:lnTo>
                    <a:pt x="789" y="121"/>
                  </a:lnTo>
                  <a:lnTo>
                    <a:pt x="789" y="123"/>
                  </a:lnTo>
                  <a:lnTo>
                    <a:pt x="787" y="123"/>
                  </a:lnTo>
                  <a:lnTo>
                    <a:pt x="787" y="125"/>
                  </a:lnTo>
                  <a:lnTo>
                    <a:pt x="785" y="127"/>
                  </a:lnTo>
                  <a:lnTo>
                    <a:pt x="785" y="129"/>
                  </a:lnTo>
                  <a:lnTo>
                    <a:pt x="783" y="132"/>
                  </a:lnTo>
                  <a:lnTo>
                    <a:pt x="783" y="134"/>
                  </a:lnTo>
                  <a:lnTo>
                    <a:pt x="783" y="136"/>
                  </a:lnTo>
                  <a:lnTo>
                    <a:pt x="780" y="138"/>
                  </a:lnTo>
                  <a:lnTo>
                    <a:pt x="780" y="140"/>
                  </a:lnTo>
                  <a:lnTo>
                    <a:pt x="780" y="142"/>
                  </a:lnTo>
                  <a:lnTo>
                    <a:pt x="778" y="142"/>
                  </a:lnTo>
                  <a:lnTo>
                    <a:pt x="774" y="144"/>
                  </a:lnTo>
                  <a:lnTo>
                    <a:pt x="774" y="142"/>
                  </a:lnTo>
                  <a:lnTo>
                    <a:pt x="772" y="142"/>
                  </a:lnTo>
                  <a:lnTo>
                    <a:pt x="770" y="142"/>
                  </a:lnTo>
                  <a:lnTo>
                    <a:pt x="764" y="140"/>
                  </a:lnTo>
                  <a:lnTo>
                    <a:pt x="762" y="140"/>
                  </a:lnTo>
                  <a:lnTo>
                    <a:pt x="760" y="140"/>
                  </a:lnTo>
                  <a:lnTo>
                    <a:pt x="760" y="138"/>
                  </a:lnTo>
                  <a:lnTo>
                    <a:pt x="758" y="138"/>
                  </a:lnTo>
                  <a:lnTo>
                    <a:pt x="757" y="138"/>
                  </a:lnTo>
                  <a:lnTo>
                    <a:pt x="755" y="140"/>
                  </a:lnTo>
                  <a:lnTo>
                    <a:pt x="751" y="140"/>
                  </a:lnTo>
                  <a:lnTo>
                    <a:pt x="747" y="140"/>
                  </a:lnTo>
                  <a:lnTo>
                    <a:pt x="745" y="140"/>
                  </a:lnTo>
                  <a:lnTo>
                    <a:pt x="743" y="140"/>
                  </a:lnTo>
                  <a:lnTo>
                    <a:pt x="743" y="142"/>
                  </a:lnTo>
                  <a:lnTo>
                    <a:pt x="745" y="142"/>
                  </a:lnTo>
                  <a:lnTo>
                    <a:pt x="749" y="144"/>
                  </a:lnTo>
                  <a:lnTo>
                    <a:pt x="751" y="144"/>
                  </a:lnTo>
                  <a:lnTo>
                    <a:pt x="751" y="142"/>
                  </a:lnTo>
                  <a:lnTo>
                    <a:pt x="753" y="142"/>
                  </a:lnTo>
                  <a:lnTo>
                    <a:pt x="751" y="142"/>
                  </a:lnTo>
                  <a:lnTo>
                    <a:pt x="753" y="144"/>
                  </a:lnTo>
                  <a:lnTo>
                    <a:pt x="751" y="144"/>
                  </a:lnTo>
                  <a:lnTo>
                    <a:pt x="751" y="146"/>
                  </a:lnTo>
                  <a:lnTo>
                    <a:pt x="753" y="148"/>
                  </a:lnTo>
                  <a:lnTo>
                    <a:pt x="755" y="148"/>
                  </a:lnTo>
                  <a:lnTo>
                    <a:pt x="755" y="150"/>
                  </a:lnTo>
                  <a:lnTo>
                    <a:pt x="755" y="152"/>
                  </a:lnTo>
                  <a:lnTo>
                    <a:pt x="757" y="153"/>
                  </a:lnTo>
                  <a:lnTo>
                    <a:pt x="757" y="155"/>
                  </a:lnTo>
                  <a:lnTo>
                    <a:pt x="757" y="157"/>
                  </a:lnTo>
                  <a:lnTo>
                    <a:pt x="755" y="159"/>
                  </a:lnTo>
                  <a:lnTo>
                    <a:pt x="755" y="161"/>
                  </a:lnTo>
                  <a:lnTo>
                    <a:pt x="753" y="163"/>
                  </a:lnTo>
                  <a:lnTo>
                    <a:pt x="751" y="163"/>
                  </a:lnTo>
                  <a:lnTo>
                    <a:pt x="751" y="165"/>
                  </a:lnTo>
                  <a:lnTo>
                    <a:pt x="751" y="167"/>
                  </a:lnTo>
                  <a:lnTo>
                    <a:pt x="749" y="169"/>
                  </a:lnTo>
                  <a:lnTo>
                    <a:pt x="749" y="173"/>
                  </a:lnTo>
                  <a:lnTo>
                    <a:pt x="747" y="175"/>
                  </a:lnTo>
                  <a:lnTo>
                    <a:pt x="747" y="176"/>
                  </a:lnTo>
                  <a:lnTo>
                    <a:pt x="745" y="178"/>
                  </a:lnTo>
                  <a:lnTo>
                    <a:pt x="747" y="178"/>
                  </a:lnTo>
                  <a:lnTo>
                    <a:pt x="747" y="176"/>
                  </a:lnTo>
                  <a:lnTo>
                    <a:pt x="749" y="176"/>
                  </a:lnTo>
                  <a:lnTo>
                    <a:pt x="747" y="178"/>
                  </a:lnTo>
                  <a:lnTo>
                    <a:pt x="749" y="180"/>
                  </a:lnTo>
                  <a:lnTo>
                    <a:pt x="747" y="180"/>
                  </a:lnTo>
                  <a:lnTo>
                    <a:pt x="747" y="182"/>
                  </a:lnTo>
                  <a:lnTo>
                    <a:pt x="747" y="180"/>
                  </a:lnTo>
                  <a:lnTo>
                    <a:pt x="745" y="180"/>
                  </a:lnTo>
                  <a:lnTo>
                    <a:pt x="743" y="180"/>
                  </a:lnTo>
                  <a:lnTo>
                    <a:pt x="743" y="178"/>
                  </a:lnTo>
                  <a:lnTo>
                    <a:pt x="739" y="180"/>
                  </a:lnTo>
                  <a:lnTo>
                    <a:pt x="737" y="180"/>
                  </a:lnTo>
                  <a:lnTo>
                    <a:pt x="730" y="182"/>
                  </a:lnTo>
                  <a:lnTo>
                    <a:pt x="732" y="180"/>
                  </a:lnTo>
                  <a:lnTo>
                    <a:pt x="730" y="180"/>
                  </a:lnTo>
                  <a:lnTo>
                    <a:pt x="730" y="178"/>
                  </a:lnTo>
                  <a:lnTo>
                    <a:pt x="730" y="176"/>
                  </a:lnTo>
                  <a:lnTo>
                    <a:pt x="732" y="175"/>
                  </a:lnTo>
                  <a:lnTo>
                    <a:pt x="730" y="175"/>
                  </a:lnTo>
                  <a:lnTo>
                    <a:pt x="732" y="175"/>
                  </a:lnTo>
                  <a:lnTo>
                    <a:pt x="735" y="173"/>
                  </a:lnTo>
                  <a:lnTo>
                    <a:pt x="732" y="173"/>
                  </a:lnTo>
                  <a:lnTo>
                    <a:pt x="730" y="173"/>
                  </a:lnTo>
                  <a:lnTo>
                    <a:pt x="730" y="171"/>
                  </a:lnTo>
                  <a:lnTo>
                    <a:pt x="730" y="169"/>
                  </a:lnTo>
                  <a:lnTo>
                    <a:pt x="730" y="167"/>
                  </a:lnTo>
                  <a:lnTo>
                    <a:pt x="730" y="165"/>
                  </a:lnTo>
                  <a:lnTo>
                    <a:pt x="730" y="163"/>
                  </a:lnTo>
                  <a:lnTo>
                    <a:pt x="730" y="161"/>
                  </a:lnTo>
                  <a:lnTo>
                    <a:pt x="730" y="159"/>
                  </a:lnTo>
                  <a:lnTo>
                    <a:pt x="730" y="157"/>
                  </a:lnTo>
                  <a:lnTo>
                    <a:pt x="730" y="155"/>
                  </a:lnTo>
                  <a:lnTo>
                    <a:pt x="730" y="153"/>
                  </a:lnTo>
                  <a:lnTo>
                    <a:pt x="730" y="152"/>
                  </a:lnTo>
                  <a:lnTo>
                    <a:pt x="728" y="152"/>
                  </a:lnTo>
                  <a:lnTo>
                    <a:pt x="728" y="150"/>
                  </a:lnTo>
                  <a:lnTo>
                    <a:pt x="728" y="148"/>
                  </a:lnTo>
                  <a:lnTo>
                    <a:pt x="726" y="146"/>
                  </a:lnTo>
                  <a:lnTo>
                    <a:pt x="726" y="144"/>
                  </a:lnTo>
                  <a:lnTo>
                    <a:pt x="724" y="144"/>
                  </a:lnTo>
                  <a:lnTo>
                    <a:pt x="724" y="142"/>
                  </a:lnTo>
                  <a:lnTo>
                    <a:pt x="722" y="142"/>
                  </a:lnTo>
                  <a:lnTo>
                    <a:pt x="724" y="142"/>
                  </a:lnTo>
                  <a:lnTo>
                    <a:pt x="724" y="140"/>
                  </a:lnTo>
                  <a:lnTo>
                    <a:pt x="724" y="138"/>
                  </a:lnTo>
                  <a:lnTo>
                    <a:pt x="722" y="138"/>
                  </a:lnTo>
                  <a:lnTo>
                    <a:pt x="722" y="136"/>
                  </a:lnTo>
                  <a:lnTo>
                    <a:pt x="722" y="134"/>
                  </a:lnTo>
                  <a:lnTo>
                    <a:pt x="722" y="132"/>
                  </a:lnTo>
                  <a:lnTo>
                    <a:pt x="722" y="130"/>
                  </a:lnTo>
                  <a:lnTo>
                    <a:pt x="722" y="129"/>
                  </a:lnTo>
                  <a:lnTo>
                    <a:pt x="722" y="127"/>
                  </a:lnTo>
                  <a:lnTo>
                    <a:pt x="722" y="125"/>
                  </a:lnTo>
                  <a:lnTo>
                    <a:pt x="722" y="123"/>
                  </a:lnTo>
                  <a:lnTo>
                    <a:pt x="722" y="121"/>
                  </a:lnTo>
                  <a:lnTo>
                    <a:pt x="724" y="121"/>
                  </a:lnTo>
                  <a:lnTo>
                    <a:pt x="724" y="119"/>
                  </a:lnTo>
                  <a:lnTo>
                    <a:pt x="724" y="117"/>
                  </a:lnTo>
                  <a:lnTo>
                    <a:pt x="724" y="115"/>
                  </a:lnTo>
                  <a:lnTo>
                    <a:pt x="724" y="113"/>
                  </a:lnTo>
                  <a:lnTo>
                    <a:pt x="724" y="111"/>
                  </a:lnTo>
                  <a:lnTo>
                    <a:pt x="722" y="109"/>
                  </a:lnTo>
                  <a:lnTo>
                    <a:pt x="722" y="107"/>
                  </a:lnTo>
                  <a:lnTo>
                    <a:pt x="724" y="106"/>
                  </a:lnTo>
                  <a:lnTo>
                    <a:pt x="722" y="106"/>
                  </a:lnTo>
                  <a:lnTo>
                    <a:pt x="722" y="104"/>
                  </a:lnTo>
                  <a:lnTo>
                    <a:pt x="722" y="102"/>
                  </a:lnTo>
                  <a:lnTo>
                    <a:pt x="722" y="100"/>
                  </a:lnTo>
                  <a:lnTo>
                    <a:pt x="722" y="98"/>
                  </a:lnTo>
                  <a:lnTo>
                    <a:pt x="722" y="96"/>
                  </a:lnTo>
                  <a:lnTo>
                    <a:pt x="722" y="94"/>
                  </a:lnTo>
                  <a:lnTo>
                    <a:pt x="724" y="94"/>
                  </a:lnTo>
                  <a:lnTo>
                    <a:pt x="724" y="96"/>
                  </a:lnTo>
                  <a:lnTo>
                    <a:pt x="724" y="94"/>
                  </a:lnTo>
                  <a:lnTo>
                    <a:pt x="722" y="92"/>
                  </a:lnTo>
                  <a:lnTo>
                    <a:pt x="722" y="90"/>
                  </a:lnTo>
                  <a:lnTo>
                    <a:pt x="722" y="88"/>
                  </a:lnTo>
                  <a:lnTo>
                    <a:pt x="722" y="86"/>
                  </a:lnTo>
                  <a:lnTo>
                    <a:pt x="724" y="86"/>
                  </a:lnTo>
                  <a:lnTo>
                    <a:pt x="726" y="84"/>
                  </a:lnTo>
                  <a:lnTo>
                    <a:pt x="728" y="86"/>
                  </a:lnTo>
                  <a:lnTo>
                    <a:pt x="728" y="84"/>
                  </a:lnTo>
                  <a:lnTo>
                    <a:pt x="730" y="84"/>
                  </a:lnTo>
                  <a:lnTo>
                    <a:pt x="732" y="88"/>
                  </a:lnTo>
                  <a:lnTo>
                    <a:pt x="732" y="90"/>
                  </a:lnTo>
                  <a:lnTo>
                    <a:pt x="735" y="92"/>
                  </a:lnTo>
                  <a:lnTo>
                    <a:pt x="739" y="92"/>
                  </a:lnTo>
                  <a:lnTo>
                    <a:pt x="737" y="90"/>
                  </a:lnTo>
                  <a:lnTo>
                    <a:pt x="735" y="88"/>
                  </a:lnTo>
                  <a:lnTo>
                    <a:pt x="733" y="88"/>
                  </a:lnTo>
                  <a:lnTo>
                    <a:pt x="733" y="86"/>
                  </a:lnTo>
                  <a:lnTo>
                    <a:pt x="732" y="86"/>
                  </a:lnTo>
                  <a:lnTo>
                    <a:pt x="732" y="84"/>
                  </a:lnTo>
                  <a:lnTo>
                    <a:pt x="732" y="82"/>
                  </a:lnTo>
                  <a:lnTo>
                    <a:pt x="733" y="81"/>
                  </a:lnTo>
                  <a:lnTo>
                    <a:pt x="732" y="81"/>
                  </a:lnTo>
                  <a:lnTo>
                    <a:pt x="732" y="79"/>
                  </a:lnTo>
                  <a:lnTo>
                    <a:pt x="732" y="81"/>
                  </a:lnTo>
                  <a:lnTo>
                    <a:pt x="730" y="81"/>
                  </a:lnTo>
                  <a:lnTo>
                    <a:pt x="728" y="81"/>
                  </a:lnTo>
                  <a:lnTo>
                    <a:pt x="728" y="79"/>
                  </a:lnTo>
                  <a:lnTo>
                    <a:pt x="728" y="77"/>
                  </a:lnTo>
                  <a:lnTo>
                    <a:pt x="728" y="75"/>
                  </a:lnTo>
                  <a:lnTo>
                    <a:pt x="728" y="73"/>
                  </a:lnTo>
                  <a:lnTo>
                    <a:pt x="728" y="71"/>
                  </a:lnTo>
                  <a:lnTo>
                    <a:pt x="732" y="69"/>
                  </a:lnTo>
                  <a:lnTo>
                    <a:pt x="733" y="69"/>
                  </a:lnTo>
                  <a:lnTo>
                    <a:pt x="735" y="69"/>
                  </a:lnTo>
                  <a:lnTo>
                    <a:pt x="735" y="67"/>
                  </a:lnTo>
                  <a:lnTo>
                    <a:pt x="737" y="65"/>
                  </a:lnTo>
                  <a:lnTo>
                    <a:pt x="741" y="65"/>
                  </a:lnTo>
                  <a:lnTo>
                    <a:pt x="743" y="63"/>
                  </a:lnTo>
                  <a:lnTo>
                    <a:pt x="749" y="63"/>
                  </a:lnTo>
                  <a:lnTo>
                    <a:pt x="751" y="63"/>
                  </a:lnTo>
                  <a:lnTo>
                    <a:pt x="751" y="67"/>
                  </a:lnTo>
                  <a:lnTo>
                    <a:pt x="753" y="67"/>
                  </a:lnTo>
                  <a:lnTo>
                    <a:pt x="753" y="65"/>
                  </a:lnTo>
                  <a:lnTo>
                    <a:pt x="753" y="63"/>
                  </a:lnTo>
                  <a:lnTo>
                    <a:pt x="753" y="61"/>
                  </a:lnTo>
                  <a:lnTo>
                    <a:pt x="755" y="61"/>
                  </a:lnTo>
                  <a:lnTo>
                    <a:pt x="757" y="61"/>
                  </a:lnTo>
                  <a:lnTo>
                    <a:pt x="760" y="61"/>
                  </a:lnTo>
                  <a:lnTo>
                    <a:pt x="764" y="63"/>
                  </a:lnTo>
                  <a:lnTo>
                    <a:pt x="768" y="63"/>
                  </a:lnTo>
                  <a:lnTo>
                    <a:pt x="768" y="65"/>
                  </a:lnTo>
                  <a:lnTo>
                    <a:pt x="768" y="67"/>
                  </a:lnTo>
                  <a:close/>
                  <a:moveTo>
                    <a:pt x="309" y="38"/>
                  </a:moveTo>
                  <a:lnTo>
                    <a:pt x="313" y="40"/>
                  </a:lnTo>
                  <a:lnTo>
                    <a:pt x="315" y="40"/>
                  </a:lnTo>
                  <a:lnTo>
                    <a:pt x="315" y="42"/>
                  </a:lnTo>
                  <a:lnTo>
                    <a:pt x="317" y="42"/>
                  </a:lnTo>
                  <a:lnTo>
                    <a:pt x="319" y="44"/>
                  </a:lnTo>
                  <a:lnTo>
                    <a:pt x="319" y="46"/>
                  </a:lnTo>
                  <a:lnTo>
                    <a:pt x="321" y="46"/>
                  </a:lnTo>
                  <a:lnTo>
                    <a:pt x="326" y="52"/>
                  </a:lnTo>
                  <a:lnTo>
                    <a:pt x="332" y="56"/>
                  </a:lnTo>
                  <a:lnTo>
                    <a:pt x="336" y="56"/>
                  </a:lnTo>
                  <a:lnTo>
                    <a:pt x="338" y="58"/>
                  </a:lnTo>
                  <a:lnTo>
                    <a:pt x="342" y="58"/>
                  </a:lnTo>
                  <a:lnTo>
                    <a:pt x="340" y="58"/>
                  </a:lnTo>
                  <a:lnTo>
                    <a:pt x="340" y="59"/>
                  </a:lnTo>
                  <a:lnTo>
                    <a:pt x="340" y="61"/>
                  </a:lnTo>
                  <a:lnTo>
                    <a:pt x="338" y="65"/>
                  </a:lnTo>
                  <a:lnTo>
                    <a:pt x="338" y="67"/>
                  </a:lnTo>
                  <a:lnTo>
                    <a:pt x="338" y="69"/>
                  </a:lnTo>
                  <a:lnTo>
                    <a:pt x="340" y="69"/>
                  </a:lnTo>
                  <a:lnTo>
                    <a:pt x="338" y="67"/>
                  </a:lnTo>
                  <a:lnTo>
                    <a:pt x="338" y="65"/>
                  </a:lnTo>
                  <a:lnTo>
                    <a:pt x="340" y="65"/>
                  </a:lnTo>
                  <a:lnTo>
                    <a:pt x="340" y="63"/>
                  </a:lnTo>
                  <a:lnTo>
                    <a:pt x="342" y="63"/>
                  </a:lnTo>
                  <a:lnTo>
                    <a:pt x="342" y="61"/>
                  </a:lnTo>
                  <a:lnTo>
                    <a:pt x="342" y="59"/>
                  </a:lnTo>
                  <a:lnTo>
                    <a:pt x="344" y="58"/>
                  </a:lnTo>
                  <a:lnTo>
                    <a:pt x="346" y="59"/>
                  </a:lnTo>
                  <a:lnTo>
                    <a:pt x="348" y="58"/>
                  </a:lnTo>
                  <a:lnTo>
                    <a:pt x="348" y="59"/>
                  </a:lnTo>
                  <a:lnTo>
                    <a:pt x="349" y="59"/>
                  </a:lnTo>
                  <a:lnTo>
                    <a:pt x="349" y="61"/>
                  </a:lnTo>
                  <a:lnTo>
                    <a:pt x="349" y="63"/>
                  </a:lnTo>
                  <a:lnTo>
                    <a:pt x="349" y="65"/>
                  </a:lnTo>
                  <a:lnTo>
                    <a:pt x="349" y="67"/>
                  </a:lnTo>
                  <a:lnTo>
                    <a:pt x="348" y="67"/>
                  </a:lnTo>
                  <a:lnTo>
                    <a:pt x="348" y="69"/>
                  </a:lnTo>
                  <a:lnTo>
                    <a:pt x="348" y="71"/>
                  </a:lnTo>
                  <a:lnTo>
                    <a:pt x="348" y="73"/>
                  </a:lnTo>
                  <a:lnTo>
                    <a:pt x="348" y="71"/>
                  </a:lnTo>
                  <a:lnTo>
                    <a:pt x="349" y="71"/>
                  </a:lnTo>
                  <a:lnTo>
                    <a:pt x="351" y="71"/>
                  </a:lnTo>
                  <a:lnTo>
                    <a:pt x="351" y="69"/>
                  </a:lnTo>
                  <a:lnTo>
                    <a:pt x="353" y="67"/>
                  </a:lnTo>
                  <a:lnTo>
                    <a:pt x="353" y="65"/>
                  </a:lnTo>
                  <a:lnTo>
                    <a:pt x="353" y="63"/>
                  </a:lnTo>
                  <a:lnTo>
                    <a:pt x="353" y="61"/>
                  </a:lnTo>
                  <a:lnTo>
                    <a:pt x="353" y="59"/>
                  </a:lnTo>
                  <a:lnTo>
                    <a:pt x="355" y="59"/>
                  </a:lnTo>
                  <a:lnTo>
                    <a:pt x="357" y="58"/>
                  </a:lnTo>
                  <a:lnTo>
                    <a:pt x="359" y="58"/>
                  </a:lnTo>
                  <a:lnTo>
                    <a:pt x="361" y="56"/>
                  </a:lnTo>
                  <a:lnTo>
                    <a:pt x="365" y="56"/>
                  </a:lnTo>
                  <a:lnTo>
                    <a:pt x="371" y="58"/>
                  </a:lnTo>
                  <a:lnTo>
                    <a:pt x="376" y="58"/>
                  </a:lnTo>
                  <a:lnTo>
                    <a:pt x="380" y="61"/>
                  </a:lnTo>
                  <a:lnTo>
                    <a:pt x="384" y="67"/>
                  </a:lnTo>
                  <a:lnTo>
                    <a:pt x="388" y="71"/>
                  </a:lnTo>
                  <a:lnTo>
                    <a:pt x="392" y="77"/>
                  </a:lnTo>
                  <a:lnTo>
                    <a:pt x="392" y="79"/>
                  </a:lnTo>
                  <a:lnTo>
                    <a:pt x="394" y="79"/>
                  </a:lnTo>
                  <a:lnTo>
                    <a:pt x="396" y="81"/>
                  </a:lnTo>
                  <a:lnTo>
                    <a:pt x="399" y="84"/>
                  </a:lnTo>
                  <a:lnTo>
                    <a:pt x="399" y="86"/>
                  </a:lnTo>
                  <a:lnTo>
                    <a:pt x="403" y="90"/>
                  </a:lnTo>
                  <a:lnTo>
                    <a:pt x="405" y="90"/>
                  </a:lnTo>
                  <a:lnTo>
                    <a:pt x="405" y="92"/>
                  </a:lnTo>
                  <a:lnTo>
                    <a:pt x="407" y="94"/>
                  </a:lnTo>
                  <a:lnTo>
                    <a:pt x="407" y="96"/>
                  </a:lnTo>
                  <a:lnTo>
                    <a:pt x="409" y="98"/>
                  </a:lnTo>
                  <a:lnTo>
                    <a:pt x="409" y="100"/>
                  </a:lnTo>
                  <a:lnTo>
                    <a:pt x="409" y="102"/>
                  </a:lnTo>
                  <a:lnTo>
                    <a:pt x="407" y="102"/>
                  </a:lnTo>
                  <a:lnTo>
                    <a:pt x="407" y="104"/>
                  </a:lnTo>
                  <a:lnTo>
                    <a:pt x="405" y="104"/>
                  </a:lnTo>
                  <a:lnTo>
                    <a:pt x="405" y="106"/>
                  </a:lnTo>
                  <a:lnTo>
                    <a:pt x="403" y="107"/>
                  </a:lnTo>
                  <a:lnTo>
                    <a:pt x="399" y="109"/>
                  </a:lnTo>
                  <a:lnTo>
                    <a:pt x="396" y="111"/>
                  </a:lnTo>
                  <a:lnTo>
                    <a:pt x="392" y="113"/>
                  </a:lnTo>
                  <a:lnTo>
                    <a:pt x="390" y="115"/>
                  </a:lnTo>
                  <a:lnTo>
                    <a:pt x="388" y="117"/>
                  </a:lnTo>
                  <a:lnTo>
                    <a:pt x="386" y="117"/>
                  </a:lnTo>
                  <a:lnTo>
                    <a:pt x="386" y="119"/>
                  </a:lnTo>
                  <a:lnTo>
                    <a:pt x="384" y="119"/>
                  </a:lnTo>
                  <a:lnTo>
                    <a:pt x="382" y="121"/>
                  </a:lnTo>
                  <a:lnTo>
                    <a:pt x="380" y="123"/>
                  </a:lnTo>
                  <a:lnTo>
                    <a:pt x="378" y="125"/>
                  </a:lnTo>
                  <a:lnTo>
                    <a:pt x="376" y="125"/>
                  </a:lnTo>
                  <a:lnTo>
                    <a:pt x="373" y="129"/>
                  </a:lnTo>
                  <a:lnTo>
                    <a:pt x="371" y="129"/>
                  </a:lnTo>
                  <a:lnTo>
                    <a:pt x="369" y="130"/>
                  </a:lnTo>
                  <a:lnTo>
                    <a:pt x="367" y="132"/>
                  </a:lnTo>
                  <a:lnTo>
                    <a:pt x="367" y="134"/>
                  </a:lnTo>
                  <a:lnTo>
                    <a:pt x="363" y="134"/>
                  </a:lnTo>
                  <a:lnTo>
                    <a:pt x="359" y="138"/>
                  </a:lnTo>
                  <a:lnTo>
                    <a:pt x="359" y="140"/>
                  </a:lnTo>
                  <a:lnTo>
                    <a:pt x="357" y="140"/>
                  </a:lnTo>
                  <a:lnTo>
                    <a:pt x="355" y="142"/>
                  </a:lnTo>
                  <a:lnTo>
                    <a:pt x="351" y="144"/>
                  </a:lnTo>
                  <a:lnTo>
                    <a:pt x="349" y="148"/>
                  </a:lnTo>
                  <a:lnTo>
                    <a:pt x="348" y="148"/>
                  </a:lnTo>
                  <a:lnTo>
                    <a:pt x="348" y="150"/>
                  </a:lnTo>
                  <a:lnTo>
                    <a:pt x="348" y="152"/>
                  </a:lnTo>
                  <a:lnTo>
                    <a:pt x="348" y="153"/>
                  </a:lnTo>
                  <a:lnTo>
                    <a:pt x="348" y="155"/>
                  </a:lnTo>
                  <a:lnTo>
                    <a:pt x="346" y="155"/>
                  </a:lnTo>
                  <a:lnTo>
                    <a:pt x="346" y="157"/>
                  </a:lnTo>
                  <a:lnTo>
                    <a:pt x="346" y="159"/>
                  </a:lnTo>
                  <a:lnTo>
                    <a:pt x="346" y="161"/>
                  </a:lnTo>
                  <a:lnTo>
                    <a:pt x="346" y="163"/>
                  </a:lnTo>
                  <a:lnTo>
                    <a:pt x="344" y="163"/>
                  </a:lnTo>
                  <a:lnTo>
                    <a:pt x="340" y="167"/>
                  </a:lnTo>
                  <a:lnTo>
                    <a:pt x="338" y="169"/>
                  </a:lnTo>
                  <a:lnTo>
                    <a:pt x="336" y="169"/>
                  </a:lnTo>
                  <a:lnTo>
                    <a:pt x="332" y="169"/>
                  </a:lnTo>
                  <a:lnTo>
                    <a:pt x="332" y="167"/>
                  </a:lnTo>
                  <a:lnTo>
                    <a:pt x="330" y="167"/>
                  </a:lnTo>
                  <a:lnTo>
                    <a:pt x="330" y="169"/>
                  </a:lnTo>
                  <a:lnTo>
                    <a:pt x="332" y="169"/>
                  </a:lnTo>
                  <a:lnTo>
                    <a:pt x="332" y="171"/>
                  </a:lnTo>
                  <a:lnTo>
                    <a:pt x="332" y="173"/>
                  </a:lnTo>
                  <a:lnTo>
                    <a:pt x="332" y="175"/>
                  </a:lnTo>
                  <a:lnTo>
                    <a:pt x="332" y="176"/>
                  </a:lnTo>
                  <a:lnTo>
                    <a:pt x="330" y="180"/>
                  </a:lnTo>
                  <a:lnTo>
                    <a:pt x="328" y="180"/>
                  </a:lnTo>
                  <a:lnTo>
                    <a:pt x="328" y="182"/>
                  </a:lnTo>
                  <a:lnTo>
                    <a:pt x="328" y="184"/>
                  </a:lnTo>
                  <a:lnTo>
                    <a:pt x="328" y="186"/>
                  </a:lnTo>
                  <a:lnTo>
                    <a:pt x="328" y="188"/>
                  </a:lnTo>
                  <a:lnTo>
                    <a:pt x="328" y="190"/>
                  </a:lnTo>
                  <a:lnTo>
                    <a:pt x="328" y="192"/>
                  </a:lnTo>
                  <a:lnTo>
                    <a:pt x="328" y="194"/>
                  </a:lnTo>
                  <a:lnTo>
                    <a:pt x="328" y="196"/>
                  </a:lnTo>
                  <a:lnTo>
                    <a:pt x="328" y="198"/>
                  </a:lnTo>
                  <a:lnTo>
                    <a:pt x="328" y="200"/>
                  </a:lnTo>
                  <a:lnTo>
                    <a:pt x="326" y="203"/>
                  </a:lnTo>
                  <a:lnTo>
                    <a:pt x="325" y="205"/>
                  </a:lnTo>
                  <a:lnTo>
                    <a:pt x="323" y="207"/>
                  </a:lnTo>
                  <a:lnTo>
                    <a:pt x="319" y="209"/>
                  </a:lnTo>
                  <a:lnTo>
                    <a:pt x="315" y="211"/>
                  </a:lnTo>
                  <a:lnTo>
                    <a:pt x="313" y="211"/>
                  </a:lnTo>
                  <a:lnTo>
                    <a:pt x="309" y="211"/>
                  </a:lnTo>
                  <a:lnTo>
                    <a:pt x="311" y="209"/>
                  </a:lnTo>
                  <a:lnTo>
                    <a:pt x="309" y="209"/>
                  </a:lnTo>
                  <a:lnTo>
                    <a:pt x="309" y="207"/>
                  </a:lnTo>
                  <a:lnTo>
                    <a:pt x="307" y="207"/>
                  </a:lnTo>
                  <a:lnTo>
                    <a:pt x="305" y="211"/>
                  </a:lnTo>
                  <a:lnTo>
                    <a:pt x="303" y="213"/>
                  </a:lnTo>
                  <a:lnTo>
                    <a:pt x="301" y="217"/>
                  </a:lnTo>
                  <a:lnTo>
                    <a:pt x="300" y="217"/>
                  </a:lnTo>
                  <a:lnTo>
                    <a:pt x="300" y="219"/>
                  </a:lnTo>
                  <a:lnTo>
                    <a:pt x="298" y="219"/>
                  </a:lnTo>
                  <a:lnTo>
                    <a:pt x="296" y="219"/>
                  </a:lnTo>
                  <a:lnTo>
                    <a:pt x="294" y="223"/>
                  </a:lnTo>
                  <a:lnTo>
                    <a:pt x="292" y="223"/>
                  </a:lnTo>
                  <a:lnTo>
                    <a:pt x="292" y="224"/>
                  </a:lnTo>
                  <a:lnTo>
                    <a:pt x="292" y="226"/>
                  </a:lnTo>
                  <a:lnTo>
                    <a:pt x="290" y="226"/>
                  </a:lnTo>
                  <a:lnTo>
                    <a:pt x="286" y="226"/>
                  </a:lnTo>
                  <a:lnTo>
                    <a:pt x="284" y="226"/>
                  </a:lnTo>
                  <a:lnTo>
                    <a:pt x="282" y="224"/>
                  </a:lnTo>
                  <a:lnTo>
                    <a:pt x="282" y="221"/>
                  </a:lnTo>
                  <a:lnTo>
                    <a:pt x="280" y="219"/>
                  </a:lnTo>
                  <a:lnTo>
                    <a:pt x="278" y="211"/>
                  </a:lnTo>
                  <a:lnTo>
                    <a:pt x="277" y="207"/>
                  </a:lnTo>
                  <a:lnTo>
                    <a:pt x="277" y="205"/>
                  </a:lnTo>
                  <a:lnTo>
                    <a:pt x="275" y="205"/>
                  </a:lnTo>
                  <a:lnTo>
                    <a:pt x="275" y="203"/>
                  </a:lnTo>
                  <a:lnTo>
                    <a:pt x="275" y="201"/>
                  </a:lnTo>
                  <a:lnTo>
                    <a:pt x="273" y="198"/>
                  </a:lnTo>
                  <a:lnTo>
                    <a:pt x="271" y="196"/>
                  </a:lnTo>
                  <a:lnTo>
                    <a:pt x="265" y="194"/>
                  </a:lnTo>
                  <a:lnTo>
                    <a:pt x="261" y="190"/>
                  </a:lnTo>
                  <a:lnTo>
                    <a:pt x="257" y="188"/>
                  </a:lnTo>
                  <a:lnTo>
                    <a:pt x="255" y="186"/>
                  </a:lnTo>
                  <a:lnTo>
                    <a:pt x="252" y="184"/>
                  </a:lnTo>
                  <a:lnTo>
                    <a:pt x="252" y="182"/>
                  </a:lnTo>
                  <a:lnTo>
                    <a:pt x="255" y="182"/>
                  </a:lnTo>
                  <a:lnTo>
                    <a:pt x="255" y="184"/>
                  </a:lnTo>
                  <a:lnTo>
                    <a:pt x="255" y="182"/>
                  </a:lnTo>
                  <a:lnTo>
                    <a:pt x="252" y="182"/>
                  </a:lnTo>
                  <a:lnTo>
                    <a:pt x="246" y="182"/>
                  </a:lnTo>
                  <a:lnTo>
                    <a:pt x="242" y="182"/>
                  </a:lnTo>
                  <a:lnTo>
                    <a:pt x="242" y="180"/>
                  </a:lnTo>
                  <a:lnTo>
                    <a:pt x="244" y="180"/>
                  </a:lnTo>
                  <a:lnTo>
                    <a:pt x="244" y="178"/>
                  </a:lnTo>
                  <a:lnTo>
                    <a:pt x="244" y="176"/>
                  </a:lnTo>
                  <a:lnTo>
                    <a:pt x="244" y="175"/>
                  </a:lnTo>
                  <a:lnTo>
                    <a:pt x="242" y="175"/>
                  </a:lnTo>
                  <a:lnTo>
                    <a:pt x="244" y="173"/>
                  </a:lnTo>
                  <a:lnTo>
                    <a:pt x="244" y="171"/>
                  </a:lnTo>
                  <a:lnTo>
                    <a:pt x="246" y="171"/>
                  </a:lnTo>
                  <a:lnTo>
                    <a:pt x="244" y="171"/>
                  </a:lnTo>
                  <a:lnTo>
                    <a:pt x="244" y="169"/>
                  </a:lnTo>
                  <a:lnTo>
                    <a:pt x="244" y="167"/>
                  </a:lnTo>
                  <a:lnTo>
                    <a:pt x="246" y="167"/>
                  </a:lnTo>
                  <a:lnTo>
                    <a:pt x="248" y="167"/>
                  </a:lnTo>
                  <a:lnTo>
                    <a:pt x="248" y="165"/>
                  </a:lnTo>
                  <a:lnTo>
                    <a:pt x="248" y="163"/>
                  </a:lnTo>
                  <a:lnTo>
                    <a:pt x="248" y="161"/>
                  </a:lnTo>
                  <a:lnTo>
                    <a:pt x="250" y="159"/>
                  </a:lnTo>
                  <a:lnTo>
                    <a:pt x="248" y="159"/>
                  </a:lnTo>
                  <a:lnTo>
                    <a:pt x="250" y="159"/>
                  </a:lnTo>
                  <a:lnTo>
                    <a:pt x="250" y="157"/>
                  </a:lnTo>
                  <a:lnTo>
                    <a:pt x="250" y="155"/>
                  </a:lnTo>
                  <a:lnTo>
                    <a:pt x="252" y="153"/>
                  </a:lnTo>
                  <a:lnTo>
                    <a:pt x="253" y="152"/>
                  </a:lnTo>
                  <a:lnTo>
                    <a:pt x="255" y="152"/>
                  </a:lnTo>
                  <a:lnTo>
                    <a:pt x="255" y="150"/>
                  </a:lnTo>
                  <a:lnTo>
                    <a:pt x="255" y="148"/>
                  </a:lnTo>
                  <a:lnTo>
                    <a:pt x="253" y="148"/>
                  </a:lnTo>
                  <a:lnTo>
                    <a:pt x="255" y="146"/>
                  </a:lnTo>
                  <a:lnTo>
                    <a:pt x="253" y="146"/>
                  </a:lnTo>
                  <a:lnTo>
                    <a:pt x="255" y="146"/>
                  </a:lnTo>
                  <a:lnTo>
                    <a:pt x="255" y="144"/>
                  </a:lnTo>
                  <a:lnTo>
                    <a:pt x="255" y="142"/>
                  </a:lnTo>
                  <a:lnTo>
                    <a:pt x="255" y="140"/>
                  </a:lnTo>
                  <a:lnTo>
                    <a:pt x="255" y="138"/>
                  </a:lnTo>
                  <a:lnTo>
                    <a:pt x="255" y="136"/>
                  </a:lnTo>
                  <a:lnTo>
                    <a:pt x="253" y="136"/>
                  </a:lnTo>
                  <a:lnTo>
                    <a:pt x="253" y="134"/>
                  </a:lnTo>
                  <a:lnTo>
                    <a:pt x="255" y="134"/>
                  </a:lnTo>
                  <a:lnTo>
                    <a:pt x="255" y="136"/>
                  </a:lnTo>
                  <a:lnTo>
                    <a:pt x="259" y="132"/>
                  </a:lnTo>
                  <a:lnTo>
                    <a:pt x="259" y="134"/>
                  </a:lnTo>
                  <a:lnTo>
                    <a:pt x="261" y="132"/>
                  </a:lnTo>
                  <a:lnTo>
                    <a:pt x="263" y="132"/>
                  </a:lnTo>
                  <a:lnTo>
                    <a:pt x="263" y="130"/>
                  </a:lnTo>
                  <a:lnTo>
                    <a:pt x="263" y="129"/>
                  </a:lnTo>
                  <a:lnTo>
                    <a:pt x="261" y="129"/>
                  </a:lnTo>
                  <a:lnTo>
                    <a:pt x="261" y="127"/>
                  </a:lnTo>
                  <a:lnTo>
                    <a:pt x="259" y="127"/>
                  </a:lnTo>
                  <a:lnTo>
                    <a:pt x="257" y="125"/>
                  </a:lnTo>
                  <a:lnTo>
                    <a:pt x="257" y="123"/>
                  </a:lnTo>
                  <a:lnTo>
                    <a:pt x="257" y="121"/>
                  </a:lnTo>
                  <a:lnTo>
                    <a:pt x="259" y="121"/>
                  </a:lnTo>
                  <a:lnTo>
                    <a:pt x="259" y="119"/>
                  </a:lnTo>
                  <a:lnTo>
                    <a:pt x="261" y="119"/>
                  </a:lnTo>
                  <a:lnTo>
                    <a:pt x="261" y="117"/>
                  </a:lnTo>
                  <a:lnTo>
                    <a:pt x="261" y="115"/>
                  </a:lnTo>
                  <a:lnTo>
                    <a:pt x="261" y="113"/>
                  </a:lnTo>
                  <a:lnTo>
                    <a:pt x="263" y="111"/>
                  </a:lnTo>
                  <a:lnTo>
                    <a:pt x="263" y="109"/>
                  </a:lnTo>
                  <a:lnTo>
                    <a:pt x="263" y="107"/>
                  </a:lnTo>
                  <a:lnTo>
                    <a:pt x="265" y="107"/>
                  </a:lnTo>
                  <a:lnTo>
                    <a:pt x="265" y="106"/>
                  </a:lnTo>
                  <a:lnTo>
                    <a:pt x="265" y="104"/>
                  </a:lnTo>
                  <a:lnTo>
                    <a:pt x="267" y="102"/>
                  </a:lnTo>
                  <a:lnTo>
                    <a:pt x="269" y="102"/>
                  </a:lnTo>
                  <a:lnTo>
                    <a:pt x="269" y="100"/>
                  </a:lnTo>
                  <a:lnTo>
                    <a:pt x="269" y="98"/>
                  </a:lnTo>
                  <a:lnTo>
                    <a:pt x="271" y="98"/>
                  </a:lnTo>
                  <a:lnTo>
                    <a:pt x="271" y="96"/>
                  </a:lnTo>
                  <a:lnTo>
                    <a:pt x="271" y="94"/>
                  </a:lnTo>
                  <a:lnTo>
                    <a:pt x="271" y="92"/>
                  </a:lnTo>
                  <a:lnTo>
                    <a:pt x="271" y="90"/>
                  </a:lnTo>
                  <a:lnTo>
                    <a:pt x="273" y="88"/>
                  </a:lnTo>
                  <a:lnTo>
                    <a:pt x="275" y="88"/>
                  </a:lnTo>
                  <a:lnTo>
                    <a:pt x="273" y="86"/>
                  </a:lnTo>
                  <a:lnTo>
                    <a:pt x="275" y="86"/>
                  </a:lnTo>
                  <a:lnTo>
                    <a:pt x="275" y="84"/>
                  </a:lnTo>
                  <a:lnTo>
                    <a:pt x="275" y="82"/>
                  </a:lnTo>
                  <a:lnTo>
                    <a:pt x="275" y="81"/>
                  </a:lnTo>
                  <a:lnTo>
                    <a:pt x="273" y="81"/>
                  </a:lnTo>
                  <a:lnTo>
                    <a:pt x="269" y="81"/>
                  </a:lnTo>
                  <a:lnTo>
                    <a:pt x="269" y="79"/>
                  </a:lnTo>
                  <a:lnTo>
                    <a:pt x="267" y="79"/>
                  </a:lnTo>
                  <a:lnTo>
                    <a:pt x="267" y="77"/>
                  </a:lnTo>
                  <a:lnTo>
                    <a:pt x="269" y="77"/>
                  </a:lnTo>
                  <a:lnTo>
                    <a:pt x="267" y="75"/>
                  </a:lnTo>
                  <a:lnTo>
                    <a:pt x="267" y="73"/>
                  </a:lnTo>
                  <a:lnTo>
                    <a:pt x="265" y="73"/>
                  </a:lnTo>
                  <a:lnTo>
                    <a:pt x="265" y="71"/>
                  </a:lnTo>
                  <a:lnTo>
                    <a:pt x="265" y="69"/>
                  </a:lnTo>
                  <a:lnTo>
                    <a:pt x="265" y="67"/>
                  </a:lnTo>
                  <a:lnTo>
                    <a:pt x="263" y="67"/>
                  </a:lnTo>
                  <a:lnTo>
                    <a:pt x="263" y="65"/>
                  </a:lnTo>
                  <a:lnTo>
                    <a:pt x="265" y="65"/>
                  </a:lnTo>
                  <a:lnTo>
                    <a:pt x="265" y="63"/>
                  </a:lnTo>
                  <a:lnTo>
                    <a:pt x="263" y="63"/>
                  </a:lnTo>
                  <a:lnTo>
                    <a:pt x="263" y="61"/>
                  </a:lnTo>
                  <a:lnTo>
                    <a:pt x="263" y="59"/>
                  </a:lnTo>
                  <a:lnTo>
                    <a:pt x="263" y="58"/>
                  </a:lnTo>
                  <a:lnTo>
                    <a:pt x="263" y="56"/>
                  </a:lnTo>
                  <a:lnTo>
                    <a:pt x="261" y="56"/>
                  </a:lnTo>
                  <a:lnTo>
                    <a:pt x="259" y="56"/>
                  </a:lnTo>
                  <a:lnTo>
                    <a:pt x="261" y="54"/>
                  </a:lnTo>
                  <a:lnTo>
                    <a:pt x="261" y="52"/>
                  </a:lnTo>
                  <a:lnTo>
                    <a:pt x="259" y="54"/>
                  </a:lnTo>
                  <a:lnTo>
                    <a:pt x="259" y="52"/>
                  </a:lnTo>
                  <a:lnTo>
                    <a:pt x="261" y="52"/>
                  </a:lnTo>
                  <a:lnTo>
                    <a:pt x="265" y="50"/>
                  </a:lnTo>
                  <a:lnTo>
                    <a:pt x="267" y="50"/>
                  </a:lnTo>
                  <a:lnTo>
                    <a:pt x="269" y="50"/>
                  </a:lnTo>
                  <a:lnTo>
                    <a:pt x="269" y="48"/>
                  </a:lnTo>
                  <a:lnTo>
                    <a:pt x="275" y="48"/>
                  </a:lnTo>
                  <a:lnTo>
                    <a:pt x="277" y="46"/>
                  </a:lnTo>
                  <a:lnTo>
                    <a:pt x="280" y="46"/>
                  </a:lnTo>
                  <a:lnTo>
                    <a:pt x="282" y="46"/>
                  </a:lnTo>
                  <a:lnTo>
                    <a:pt x="288" y="44"/>
                  </a:lnTo>
                  <a:lnTo>
                    <a:pt x="294" y="44"/>
                  </a:lnTo>
                  <a:lnTo>
                    <a:pt x="296" y="44"/>
                  </a:lnTo>
                  <a:lnTo>
                    <a:pt x="301" y="42"/>
                  </a:lnTo>
                  <a:lnTo>
                    <a:pt x="307" y="40"/>
                  </a:lnTo>
                  <a:lnTo>
                    <a:pt x="309" y="38"/>
                  </a:lnTo>
                  <a:close/>
                  <a:moveTo>
                    <a:pt x="697" y="36"/>
                  </a:moveTo>
                  <a:lnTo>
                    <a:pt x="697" y="38"/>
                  </a:lnTo>
                  <a:lnTo>
                    <a:pt x="695" y="42"/>
                  </a:lnTo>
                  <a:lnTo>
                    <a:pt x="693" y="42"/>
                  </a:lnTo>
                  <a:lnTo>
                    <a:pt x="691" y="44"/>
                  </a:lnTo>
                  <a:lnTo>
                    <a:pt x="689" y="44"/>
                  </a:lnTo>
                  <a:lnTo>
                    <a:pt x="687" y="44"/>
                  </a:lnTo>
                  <a:lnTo>
                    <a:pt x="687" y="42"/>
                  </a:lnTo>
                  <a:lnTo>
                    <a:pt x="689" y="40"/>
                  </a:lnTo>
                  <a:lnTo>
                    <a:pt x="691" y="40"/>
                  </a:lnTo>
                  <a:lnTo>
                    <a:pt x="691" y="38"/>
                  </a:lnTo>
                  <a:lnTo>
                    <a:pt x="691" y="36"/>
                  </a:lnTo>
                  <a:lnTo>
                    <a:pt x="693" y="36"/>
                  </a:lnTo>
                  <a:lnTo>
                    <a:pt x="693" y="34"/>
                  </a:lnTo>
                  <a:lnTo>
                    <a:pt x="695" y="34"/>
                  </a:lnTo>
                  <a:lnTo>
                    <a:pt x="697" y="36"/>
                  </a:lnTo>
                  <a:close/>
                  <a:moveTo>
                    <a:pt x="728" y="36"/>
                  </a:moveTo>
                  <a:lnTo>
                    <a:pt x="728" y="40"/>
                  </a:lnTo>
                  <a:lnTo>
                    <a:pt x="728" y="42"/>
                  </a:lnTo>
                  <a:lnTo>
                    <a:pt x="722" y="40"/>
                  </a:lnTo>
                  <a:lnTo>
                    <a:pt x="720" y="38"/>
                  </a:lnTo>
                  <a:lnTo>
                    <a:pt x="718" y="36"/>
                  </a:lnTo>
                  <a:lnTo>
                    <a:pt x="720" y="36"/>
                  </a:lnTo>
                  <a:lnTo>
                    <a:pt x="720" y="34"/>
                  </a:lnTo>
                  <a:lnTo>
                    <a:pt x="722" y="34"/>
                  </a:lnTo>
                  <a:lnTo>
                    <a:pt x="724" y="34"/>
                  </a:lnTo>
                  <a:lnTo>
                    <a:pt x="726" y="34"/>
                  </a:lnTo>
                  <a:lnTo>
                    <a:pt x="728" y="3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45"/>
            <p:cNvSpPr>
              <a:spLocks/>
            </p:cNvSpPr>
            <p:nvPr/>
          </p:nvSpPr>
          <p:spPr bwMode="auto">
            <a:xfrm>
              <a:off x="5180013" y="3454400"/>
              <a:ext cx="115888" cy="73025"/>
            </a:xfrm>
            <a:custGeom>
              <a:avLst/>
              <a:gdLst>
                <a:gd name="T0" fmla="*/ 57 w 73"/>
                <a:gd name="T1" fmla="*/ 8 h 46"/>
                <a:gd name="T2" fmla="*/ 59 w 73"/>
                <a:gd name="T3" fmla="*/ 10 h 46"/>
                <a:gd name="T4" fmla="*/ 55 w 73"/>
                <a:gd name="T5" fmla="*/ 14 h 46"/>
                <a:gd name="T6" fmla="*/ 55 w 73"/>
                <a:gd name="T7" fmla="*/ 18 h 46"/>
                <a:gd name="T8" fmla="*/ 63 w 73"/>
                <a:gd name="T9" fmla="*/ 20 h 46"/>
                <a:gd name="T10" fmla="*/ 67 w 73"/>
                <a:gd name="T11" fmla="*/ 21 h 46"/>
                <a:gd name="T12" fmla="*/ 73 w 73"/>
                <a:gd name="T13" fmla="*/ 20 h 46"/>
                <a:gd name="T14" fmla="*/ 71 w 73"/>
                <a:gd name="T15" fmla="*/ 25 h 46"/>
                <a:gd name="T16" fmla="*/ 71 w 73"/>
                <a:gd name="T17" fmla="*/ 29 h 46"/>
                <a:gd name="T18" fmla="*/ 65 w 73"/>
                <a:gd name="T19" fmla="*/ 27 h 46"/>
                <a:gd name="T20" fmla="*/ 67 w 73"/>
                <a:gd name="T21" fmla="*/ 33 h 46"/>
                <a:gd name="T22" fmla="*/ 65 w 73"/>
                <a:gd name="T23" fmla="*/ 37 h 46"/>
                <a:gd name="T24" fmla="*/ 61 w 73"/>
                <a:gd name="T25" fmla="*/ 35 h 46"/>
                <a:gd name="T26" fmla="*/ 57 w 73"/>
                <a:gd name="T27" fmla="*/ 35 h 46"/>
                <a:gd name="T28" fmla="*/ 51 w 73"/>
                <a:gd name="T29" fmla="*/ 31 h 46"/>
                <a:gd name="T30" fmla="*/ 51 w 73"/>
                <a:gd name="T31" fmla="*/ 37 h 46"/>
                <a:gd name="T32" fmla="*/ 48 w 73"/>
                <a:gd name="T33" fmla="*/ 41 h 46"/>
                <a:gd name="T34" fmla="*/ 50 w 73"/>
                <a:gd name="T35" fmla="*/ 46 h 46"/>
                <a:gd name="T36" fmla="*/ 46 w 73"/>
                <a:gd name="T37" fmla="*/ 43 h 46"/>
                <a:gd name="T38" fmla="*/ 44 w 73"/>
                <a:gd name="T39" fmla="*/ 41 h 46"/>
                <a:gd name="T40" fmla="*/ 40 w 73"/>
                <a:gd name="T41" fmla="*/ 35 h 46"/>
                <a:gd name="T42" fmla="*/ 38 w 73"/>
                <a:gd name="T43" fmla="*/ 33 h 46"/>
                <a:gd name="T44" fmla="*/ 34 w 73"/>
                <a:gd name="T45" fmla="*/ 37 h 46"/>
                <a:gd name="T46" fmla="*/ 32 w 73"/>
                <a:gd name="T47" fmla="*/ 43 h 46"/>
                <a:gd name="T48" fmla="*/ 27 w 73"/>
                <a:gd name="T49" fmla="*/ 43 h 46"/>
                <a:gd name="T50" fmla="*/ 19 w 73"/>
                <a:gd name="T51" fmla="*/ 44 h 46"/>
                <a:gd name="T52" fmla="*/ 15 w 73"/>
                <a:gd name="T53" fmla="*/ 39 h 46"/>
                <a:gd name="T54" fmla="*/ 13 w 73"/>
                <a:gd name="T55" fmla="*/ 33 h 46"/>
                <a:gd name="T56" fmla="*/ 11 w 73"/>
                <a:gd name="T57" fmla="*/ 29 h 46"/>
                <a:gd name="T58" fmla="*/ 5 w 73"/>
                <a:gd name="T59" fmla="*/ 31 h 46"/>
                <a:gd name="T60" fmla="*/ 5 w 73"/>
                <a:gd name="T61" fmla="*/ 35 h 46"/>
                <a:gd name="T62" fmla="*/ 2 w 73"/>
                <a:gd name="T63" fmla="*/ 39 h 46"/>
                <a:gd name="T64" fmla="*/ 2 w 73"/>
                <a:gd name="T65" fmla="*/ 35 h 46"/>
                <a:gd name="T66" fmla="*/ 2 w 73"/>
                <a:gd name="T67" fmla="*/ 31 h 46"/>
                <a:gd name="T68" fmla="*/ 5 w 73"/>
                <a:gd name="T69" fmla="*/ 25 h 46"/>
                <a:gd name="T70" fmla="*/ 7 w 73"/>
                <a:gd name="T71" fmla="*/ 20 h 46"/>
                <a:gd name="T72" fmla="*/ 13 w 73"/>
                <a:gd name="T73" fmla="*/ 18 h 46"/>
                <a:gd name="T74" fmla="*/ 15 w 73"/>
                <a:gd name="T75" fmla="*/ 12 h 46"/>
                <a:gd name="T76" fmla="*/ 15 w 73"/>
                <a:gd name="T77" fmla="*/ 8 h 46"/>
                <a:gd name="T78" fmla="*/ 21 w 73"/>
                <a:gd name="T79" fmla="*/ 10 h 46"/>
                <a:gd name="T80" fmla="*/ 25 w 73"/>
                <a:gd name="T81" fmla="*/ 6 h 46"/>
                <a:gd name="T82" fmla="*/ 28 w 73"/>
                <a:gd name="T83" fmla="*/ 6 h 46"/>
                <a:gd name="T84" fmla="*/ 34 w 73"/>
                <a:gd name="T85" fmla="*/ 6 h 46"/>
                <a:gd name="T86" fmla="*/ 38 w 73"/>
                <a:gd name="T87" fmla="*/ 6 h 46"/>
                <a:gd name="T88" fmla="*/ 40 w 73"/>
                <a:gd name="T89" fmla="*/ 4 h 46"/>
                <a:gd name="T90" fmla="*/ 40 w 73"/>
                <a:gd name="T91" fmla="*/ 0 h 46"/>
                <a:gd name="T92" fmla="*/ 46 w 73"/>
                <a:gd name="T93" fmla="*/ 2 h 46"/>
                <a:gd name="T94" fmla="*/ 48 w 73"/>
                <a:gd name="T95"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3" h="46">
                  <a:moveTo>
                    <a:pt x="51" y="2"/>
                  </a:moveTo>
                  <a:lnTo>
                    <a:pt x="51" y="4"/>
                  </a:lnTo>
                  <a:lnTo>
                    <a:pt x="55" y="6"/>
                  </a:lnTo>
                  <a:lnTo>
                    <a:pt x="57" y="8"/>
                  </a:lnTo>
                  <a:lnTo>
                    <a:pt x="57" y="6"/>
                  </a:lnTo>
                  <a:lnTo>
                    <a:pt x="57" y="8"/>
                  </a:lnTo>
                  <a:lnTo>
                    <a:pt x="59" y="8"/>
                  </a:lnTo>
                  <a:lnTo>
                    <a:pt x="59" y="10"/>
                  </a:lnTo>
                  <a:lnTo>
                    <a:pt x="57" y="10"/>
                  </a:lnTo>
                  <a:lnTo>
                    <a:pt x="57" y="12"/>
                  </a:lnTo>
                  <a:lnTo>
                    <a:pt x="57" y="14"/>
                  </a:lnTo>
                  <a:lnTo>
                    <a:pt x="55" y="14"/>
                  </a:lnTo>
                  <a:lnTo>
                    <a:pt x="55" y="16"/>
                  </a:lnTo>
                  <a:lnTo>
                    <a:pt x="57" y="16"/>
                  </a:lnTo>
                  <a:lnTo>
                    <a:pt x="57" y="18"/>
                  </a:lnTo>
                  <a:lnTo>
                    <a:pt x="55" y="18"/>
                  </a:lnTo>
                  <a:lnTo>
                    <a:pt x="57" y="18"/>
                  </a:lnTo>
                  <a:lnTo>
                    <a:pt x="59" y="18"/>
                  </a:lnTo>
                  <a:lnTo>
                    <a:pt x="63" y="18"/>
                  </a:lnTo>
                  <a:lnTo>
                    <a:pt x="63" y="20"/>
                  </a:lnTo>
                  <a:lnTo>
                    <a:pt x="63" y="21"/>
                  </a:lnTo>
                  <a:lnTo>
                    <a:pt x="65" y="21"/>
                  </a:lnTo>
                  <a:lnTo>
                    <a:pt x="67" y="23"/>
                  </a:lnTo>
                  <a:lnTo>
                    <a:pt x="67" y="21"/>
                  </a:lnTo>
                  <a:lnTo>
                    <a:pt x="69" y="21"/>
                  </a:lnTo>
                  <a:lnTo>
                    <a:pt x="69" y="20"/>
                  </a:lnTo>
                  <a:lnTo>
                    <a:pt x="71" y="20"/>
                  </a:lnTo>
                  <a:lnTo>
                    <a:pt x="73" y="20"/>
                  </a:lnTo>
                  <a:lnTo>
                    <a:pt x="73" y="21"/>
                  </a:lnTo>
                  <a:lnTo>
                    <a:pt x="71" y="21"/>
                  </a:lnTo>
                  <a:lnTo>
                    <a:pt x="71" y="23"/>
                  </a:lnTo>
                  <a:lnTo>
                    <a:pt x="71" y="25"/>
                  </a:lnTo>
                  <a:lnTo>
                    <a:pt x="71" y="27"/>
                  </a:lnTo>
                  <a:lnTo>
                    <a:pt x="73" y="27"/>
                  </a:lnTo>
                  <a:lnTo>
                    <a:pt x="73" y="29"/>
                  </a:lnTo>
                  <a:lnTo>
                    <a:pt x="71" y="29"/>
                  </a:lnTo>
                  <a:lnTo>
                    <a:pt x="69" y="29"/>
                  </a:lnTo>
                  <a:lnTo>
                    <a:pt x="69" y="27"/>
                  </a:lnTo>
                  <a:lnTo>
                    <a:pt x="67" y="27"/>
                  </a:lnTo>
                  <a:lnTo>
                    <a:pt x="65" y="27"/>
                  </a:lnTo>
                  <a:lnTo>
                    <a:pt x="65" y="29"/>
                  </a:lnTo>
                  <a:lnTo>
                    <a:pt x="65" y="31"/>
                  </a:lnTo>
                  <a:lnTo>
                    <a:pt x="65" y="33"/>
                  </a:lnTo>
                  <a:lnTo>
                    <a:pt x="67" y="33"/>
                  </a:lnTo>
                  <a:lnTo>
                    <a:pt x="65" y="35"/>
                  </a:lnTo>
                  <a:lnTo>
                    <a:pt x="67" y="35"/>
                  </a:lnTo>
                  <a:lnTo>
                    <a:pt x="67" y="37"/>
                  </a:lnTo>
                  <a:lnTo>
                    <a:pt x="65" y="37"/>
                  </a:lnTo>
                  <a:lnTo>
                    <a:pt x="65" y="35"/>
                  </a:lnTo>
                  <a:lnTo>
                    <a:pt x="63" y="35"/>
                  </a:lnTo>
                  <a:lnTo>
                    <a:pt x="63" y="33"/>
                  </a:lnTo>
                  <a:lnTo>
                    <a:pt x="61" y="35"/>
                  </a:lnTo>
                  <a:lnTo>
                    <a:pt x="59" y="35"/>
                  </a:lnTo>
                  <a:lnTo>
                    <a:pt x="59" y="33"/>
                  </a:lnTo>
                  <a:lnTo>
                    <a:pt x="59" y="35"/>
                  </a:lnTo>
                  <a:lnTo>
                    <a:pt x="57" y="35"/>
                  </a:lnTo>
                  <a:lnTo>
                    <a:pt x="55" y="33"/>
                  </a:lnTo>
                  <a:lnTo>
                    <a:pt x="55" y="31"/>
                  </a:lnTo>
                  <a:lnTo>
                    <a:pt x="53" y="31"/>
                  </a:lnTo>
                  <a:lnTo>
                    <a:pt x="51" y="31"/>
                  </a:lnTo>
                  <a:lnTo>
                    <a:pt x="51" y="33"/>
                  </a:lnTo>
                  <a:lnTo>
                    <a:pt x="53" y="33"/>
                  </a:lnTo>
                  <a:lnTo>
                    <a:pt x="53" y="35"/>
                  </a:lnTo>
                  <a:lnTo>
                    <a:pt x="51" y="37"/>
                  </a:lnTo>
                  <a:lnTo>
                    <a:pt x="51" y="39"/>
                  </a:lnTo>
                  <a:lnTo>
                    <a:pt x="50" y="39"/>
                  </a:lnTo>
                  <a:lnTo>
                    <a:pt x="50" y="41"/>
                  </a:lnTo>
                  <a:lnTo>
                    <a:pt x="48" y="41"/>
                  </a:lnTo>
                  <a:lnTo>
                    <a:pt x="50" y="43"/>
                  </a:lnTo>
                  <a:lnTo>
                    <a:pt x="48" y="43"/>
                  </a:lnTo>
                  <a:lnTo>
                    <a:pt x="50" y="44"/>
                  </a:lnTo>
                  <a:lnTo>
                    <a:pt x="50" y="46"/>
                  </a:lnTo>
                  <a:lnTo>
                    <a:pt x="48" y="46"/>
                  </a:lnTo>
                  <a:lnTo>
                    <a:pt x="48" y="44"/>
                  </a:lnTo>
                  <a:lnTo>
                    <a:pt x="46" y="44"/>
                  </a:lnTo>
                  <a:lnTo>
                    <a:pt x="46" y="43"/>
                  </a:lnTo>
                  <a:lnTo>
                    <a:pt x="46" y="41"/>
                  </a:lnTo>
                  <a:lnTo>
                    <a:pt x="44" y="41"/>
                  </a:lnTo>
                  <a:lnTo>
                    <a:pt x="44" y="39"/>
                  </a:lnTo>
                  <a:lnTo>
                    <a:pt x="44" y="41"/>
                  </a:lnTo>
                  <a:lnTo>
                    <a:pt x="42" y="39"/>
                  </a:lnTo>
                  <a:lnTo>
                    <a:pt x="42" y="37"/>
                  </a:lnTo>
                  <a:lnTo>
                    <a:pt x="40" y="37"/>
                  </a:lnTo>
                  <a:lnTo>
                    <a:pt x="40" y="35"/>
                  </a:lnTo>
                  <a:lnTo>
                    <a:pt x="40" y="33"/>
                  </a:lnTo>
                  <a:lnTo>
                    <a:pt x="40" y="31"/>
                  </a:lnTo>
                  <a:lnTo>
                    <a:pt x="38" y="31"/>
                  </a:lnTo>
                  <a:lnTo>
                    <a:pt x="38" y="33"/>
                  </a:lnTo>
                  <a:lnTo>
                    <a:pt x="36" y="33"/>
                  </a:lnTo>
                  <a:lnTo>
                    <a:pt x="36" y="35"/>
                  </a:lnTo>
                  <a:lnTo>
                    <a:pt x="34" y="35"/>
                  </a:lnTo>
                  <a:lnTo>
                    <a:pt x="34" y="37"/>
                  </a:lnTo>
                  <a:lnTo>
                    <a:pt x="34" y="39"/>
                  </a:lnTo>
                  <a:lnTo>
                    <a:pt x="34" y="41"/>
                  </a:lnTo>
                  <a:lnTo>
                    <a:pt x="32" y="41"/>
                  </a:lnTo>
                  <a:lnTo>
                    <a:pt x="32" y="43"/>
                  </a:lnTo>
                  <a:lnTo>
                    <a:pt x="30" y="43"/>
                  </a:lnTo>
                  <a:lnTo>
                    <a:pt x="30" y="44"/>
                  </a:lnTo>
                  <a:lnTo>
                    <a:pt x="28" y="44"/>
                  </a:lnTo>
                  <a:lnTo>
                    <a:pt x="27" y="43"/>
                  </a:lnTo>
                  <a:lnTo>
                    <a:pt x="25" y="43"/>
                  </a:lnTo>
                  <a:lnTo>
                    <a:pt x="23" y="44"/>
                  </a:lnTo>
                  <a:lnTo>
                    <a:pt x="21" y="44"/>
                  </a:lnTo>
                  <a:lnTo>
                    <a:pt x="19" y="44"/>
                  </a:lnTo>
                  <a:lnTo>
                    <a:pt x="17" y="44"/>
                  </a:lnTo>
                  <a:lnTo>
                    <a:pt x="17" y="43"/>
                  </a:lnTo>
                  <a:lnTo>
                    <a:pt x="15" y="41"/>
                  </a:lnTo>
                  <a:lnTo>
                    <a:pt x="15" y="39"/>
                  </a:lnTo>
                  <a:lnTo>
                    <a:pt x="13" y="39"/>
                  </a:lnTo>
                  <a:lnTo>
                    <a:pt x="13" y="37"/>
                  </a:lnTo>
                  <a:lnTo>
                    <a:pt x="13" y="35"/>
                  </a:lnTo>
                  <a:lnTo>
                    <a:pt x="13" y="33"/>
                  </a:lnTo>
                  <a:lnTo>
                    <a:pt x="15" y="33"/>
                  </a:lnTo>
                  <a:lnTo>
                    <a:pt x="15" y="31"/>
                  </a:lnTo>
                  <a:lnTo>
                    <a:pt x="13" y="31"/>
                  </a:lnTo>
                  <a:lnTo>
                    <a:pt x="11" y="29"/>
                  </a:lnTo>
                  <a:lnTo>
                    <a:pt x="9" y="29"/>
                  </a:lnTo>
                  <a:lnTo>
                    <a:pt x="9" y="31"/>
                  </a:lnTo>
                  <a:lnTo>
                    <a:pt x="7" y="31"/>
                  </a:lnTo>
                  <a:lnTo>
                    <a:pt x="5" y="31"/>
                  </a:lnTo>
                  <a:lnTo>
                    <a:pt x="3" y="35"/>
                  </a:lnTo>
                  <a:lnTo>
                    <a:pt x="3" y="37"/>
                  </a:lnTo>
                  <a:lnTo>
                    <a:pt x="3" y="35"/>
                  </a:lnTo>
                  <a:lnTo>
                    <a:pt x="5" y="35"/>
                  </a:lnTo>
                  <a:lnTo>
                    <a:pt x="5" y="37"/>
                  </a:lnTo>
                  <a:lnTo>
                    <a:pt x="3" y="37"/>
                  </a:lnTo>
                  <a:lnTo>
                    <a:pt x="3" y="39"/>
                  </a:lnTo>
                  <a:lnTo>
                    <a:pt x="2" y="39"/>
                  </a:lnTo>
                  <a:lnTo>
                    <a:pt x="0" y="39"/>
                  </a:lnTo>
                  <a:lnTo>
                    <a:pt x="0" y="37"/>
                  </a:lnTo>
                  <a:lnTo>
                    <a:pt x="2" y="37"/>
                  </a:lnTo>
                  <a:lnTo>
                    <a:pt x="2" y="35"/>
                  </a:lnTo>
                  <a:lnTo>
                    <a:pt x="3" y="35"/>
                  </a:lnTo>
                  <a:lnTo>
                    <a:pt x="3" y="33"/>
                  </a:lnTo>
                  <a:lnTo>
                    <a:pt x="2" y="33"/>
                  </a:lnTo>
                  <a:lnTo>
                    <a:pt x="2" y="31"/>
                  </a:lnTo>
                  <a:lnTo>
                    <a:pt x="2" y="29"/>
                  </a:lnTo>
                  <a:lnTo>
                    <a:pt x="3" y="29"/>
                  </a:lnTo>
                  <a:lnTo>
                    <a:pt x="5" y="27"/>
                  </a:lnTo>
                  <a:lnTo>
                    <a:pt x="5" y="25"/>
                  </a:lnTo>
                  <a:lnTo>
                    <a:pt x="7" y="25"/>
                  </a:lnTo>
                  <a:lnTo>
                    <a:pt x="7" y="23"/>
                  </a:lnTo>
                  <a:lnTo>
                    <a:pt x="7" y="21"/>
                  </a:lnTo>
                  <a:lnTo>
                    <a:pt x="7" y="20"/>
                  </a:lnTo>
                  <a:lnTo>
                    <a:pt x="9" y="20"/>
                  </a:lnTo>
                  <a:lnTo>
                    <a:pt x="11" y="20"/>
                  </a:lnTo>
                  <a:lnTo>
                    <a:pt x="11" y="18"/>
                  </a:lnTo>
                  <a:lnTo>
                    <a:pt x="13" y="18"/>
                  </a:lnTo>
                  <a:lnTo>
                    <a:pt x="13" y="16"/>
                  </a:lnTo>
                  <a:lnTo>
                    <a:pt x="15" y="16"/>
                  </a:lnTo>
                  <a:lnTo>
                    <a:pt x="15" y="14"/>
                  </a:lnTo>
                  <a:lnTo>
                    <a:pt x="15" y="12"/>
                  </a:lnTo>
                  <a:lnTo>
                    <a:pt x="17" y="12"/>
                  </a:lnTo>
                  <a:lnTo>
                    <a:pt x="17" y="10"/>
                  </a:lnTo>
                  <a:lnTo>
                    <a:pt x="15" y="10"/>
                  </a:lnTo>
                  <a:lnTo>
                    <a:pt x="15" y="8"/>
                  </a:lnTo>
                  <a:lnTo>
                    <a:pt x="17" y="8"/>
                  </a:lnTo>
                  <a:lnTo>
                    <a:pt x="19" y="8"/>
                  </a:lnTo>
                  <a:lnTo>
                    <a:pt x="21" y="8"/>
                  </a:lnTo>
                  <a:lnTo>
                    <a:pt x="21" y="10"/>
                  </a:lnTo>
                  <a:lnTo>
                    <a:pt x="21" y="8"/>
                  </a:lnTo>
                  <a:lnTo>
                    <a:pt x="23" y="8"/>
                  </a:lnTo>
                  <a:lnTo>
                    <a:pt x="25" y="8"/>
                  </a:lnTo>
                  <a:lnTo>
                    <a:pt x="25" y="6"/>
                  </a:lnTo>
                  <a:lnTo>
                    <a:pt x="27" y="6"/>
                  </a:lnTo>
                  <a:lnTo>
                    <a:pt x="27" y="4"/>
                  </a:lnTo>
                  <a:lnTo>
                    <a:pt x="27" y="6"/>
                  </a:lnTo>
                  <a:lnTo>
                    <a:pt x="28" y="6"/>
                  </a:lnTo>
                  <a:lnTo>
                    <a:pt x="30" y="6"/>
                  </a:lnTo>
                  <a:lnTo>
                    <a:pt x="30" y="4"/>
                  </a:lnTo>
                  <a:lnTo>
                    <a:pt x="30" y="6"/>
                  </a:lnTo>
                  <a:lnTo>
                    <a:pt x="34" y="6"/>
                  </a:lnTo>
                  <a:lnTo>
                    <a:pt x="34" y="4"/>
                  </a:lnTo>
                  <a:lnTo>
                    <a:pt x="36" y="4"/>
                  </a:lnTo>
                  <a:lnTo>
                    <a:pt x="38" y="4"/>
                  </a:lnTo>
                  <a:lnTo>
                    <a:pt x="38" y="6"/>
                  </a:lnTo>
                  <a:lnTo>
                    <a:pt x="40" y="6"/>
                  </a:lnTo>
                  <a:lnTo>
                    <a:pt x="40" y="4"/>
                  </a:lnTo>
                  <a:lnTo>
                    <a:pt x="42" y="4"/>
                  </a:lnTo>
                  <a:lnTo>
                    <a:pt x="40" y="4"/>
                  </a:lnTo>
                  <a:lnTo>
                    <a:pt x="38" y="4"/>
                  </a:lnTo>
                  <a:lnTo>
                    <a:pt x="38" y="2"/>
                  </a:lnTo>
                  <a:lnTo>
                    <a:pt x="40" y="2"/>
                  </a:lnTo>
                  <a:lnTo>
                    <a:pt x="40" y="0"/>
                  </a:lnTo>
                  <a:lnTo>
                    <a:pt x="42" y="0"/>
                  </a:lnTo>
                  <a:lnTo>
                    <a:pt x="44" y="0"/>
                  </a:lnTo>
                  <a:lnTo>
                    <a:pt x="44" y="2"/>
                  </a:lnTo>
                  <a:lnTo>
                    <a:pt x="46" y="2"/>
                  </a:lnTo>
                  <a:lnTo>
                    <a:pt x="44" y="2"/>
                  </a:lnTo>
                  <a:lnTo>
                    <a:pt x="46" y="2"/>
                  </a:lnTo>
                  <a:lnTo>
                    <a:pt x="46" y="4"/>
                  </a:lnTo>
                  <a:lnTo>
                    <a:pt x="48" y="4"/>
                  </a:lnTo>
                  <a:lnTo>
                    <a:pt x="48" y="2"/>
                  </a:lnTo>
                  <a:lnTo>
                    <a:pt x="50" y="2"/>
                  </a:lnTo>
                  <a:lnTo>
                    <a:pt x="51"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46"/>
            <p:cNvSpPr>
              <a:spLocks noEditPoints="1"/>
            </p:cNvSpPr>
            <p:nvPr/>
          </p:nvSpPr>
          <p:spPr bwMode="auto">
            <a:xfrm>
              <a:off x="2265363" y="5280025"/>
              <a:ext cx="1085850" cy="1265238"/>
            </a:xfrm>
            <a:custGeom>
              <a:avLst/>
              <a:gdLst>
                <a:gd name="T0" fmla="*/ 676 w 684"/>
                <a:gd name="T1" fmla="*/ 780 h 797"/>
                <a:gd name="T2" fmla="*/ 649 w 684"/>
                <a:gd name="T3" fmla="*/ 783 h 797"/>
                <a:gd name="T4" fmla="*/ 630 w 684"/>
                <a:gd name="T5" fmla="*/ 776 h 797"/>
                <a:gd name="T6" fmla="*/ 618 w 684"/>
                <a:gd name="T7" fmla="*/ 772 h 797"/>
                <a:gd name="T8" fmla="*/ 611 w 684"/>
                <a:gd name="T9" fmla="*/ 768 h 797"/>
                <a:gd name="T10" fmla="*/ 605 w 684"/>
                <a:gd name="T11" fmla="*/ 743 h 797"/>
                <a:gd name="T12" fmla="*/ 599 w 684"/>
                <a:gd name="T13" fmla="*/ 749 h 797"/>
                <a:gd name="T14" fmla="*/ 574 w 684"/>
                <a:gd name="T15" fmla="*/ 728 h 797"/>
                <a:gd name="T16" fmla="*/ 582 w 684"/>
                <a:gd name="T17" fmla="*/ 743 h 797"/>
                <a:gd name="T18" fmla="*/ 572 w 684"/>
                <a:gd name="T19" fmla="*/ 712 h 797"/>
                <a:gd name="T20" fmla="*/ 555 w 684"/>
                <a:gd name="T21" fmla="*/ 712 h 797"/>
                <a:gd name="T22" fmla="*/ 616 w 684"/>
                <a:gd name="T23" fmla="*/ 764 h 797"/>
                <a:gd name="T24" fmla="*/ 599 w 684"/>
                <a:gd name="T25" fmla="*/ 757 h 797"/>
                <a:gd name="T26" fmla="*/ 624 w 684"/>
                <a:gd name="T27" fmla="*/ 751 h 797"/>
                <a:gd name="T28" fmla="*/ 620 w 684"/>
                <a:gd name="T29" fmla="*/ 722 h 797"/>
                <a:gd name="T30" fmla="*/ 553 w 684"/>
                <a:gd name="T31" fmla="*/ 695 h 797"/>
                <a:gd name="T32" fmla="*/ 563 w 684"/>
                <a:gd name="T33" fmla="*/ 689 h 797"/>
                <a:gd name="T34" fmla="*/ 549 w 684"/>
                <a:gd name="T35" fmla="*/ 691 h 797"/>
                <a:gd name="T36" fmla="*/ 565 w 684"/>
                <a:gd name="T37" fmla="*/ 672 h 797"/>
                <a:gd name="T38" fmla="*/ 549 w 684"/>
                <a:gd name="T39" fmla="*/ 662 h 797"/>
                <a:gd name="T40" fmla="*/ 557 w 684"/>
                <a:gd name="T41" fmla="*/ 657 h 797"/>
                <a:gd name="T42" fmla="*/ 542 w 684"/>
                <a:gd name="T43" fmla="*/ 641 h 797"/>
                <a:gd name="T44" fmla="*/ 542 w 684"/>
                <a:gd name="T45" fmla="*/ 611 h 797"/>
                <a:gd name="T46" fmla="*/ 549 w 684"/>
                <a:gd name="T47" fmla="*/ 638 h 797"/>
                <a:gd name="T48" fmla="*/ 549 w 684"/>
                <a:gd name="T49" fmla="*/ 622 h 797"/>
                <a:gd name="T50" fmla="*/ 538 w 684"/>
                <a:gd name="T51" fmla="*/ 603 h 797"/>
                <a:gd name="T52" fmla="*/ 547 w 684"/>
                <a:gd name="T53" fmla="*/ 601 h 797"/>
                <a:gd name="T54" fmla="*/ 563 w 684"/>
                <a:gd name="T55" fmla="*/ 588 h 797"/>
                <a:gd name="T56" fmla="*/ 547 w 684"/>
                <a:gd name="T57" fmla="*/ 545 h 797"/>
                <a:gd name="T58" fmla="*/ 568 w 684"/>
                <a:gd name="T59" fmla="*/ 538 h 797"/>
                <a:gd name="T60" fmla="*/ 563 w 684"/>
                <a:gd name="T61" fmla="*/ 520 h 797"/>
                <a:gd name="T62" fmla="*/ 551 w 684"/>
                <a:gd name="T63" fmla="*/ 511 h 797"/>
                <a:gd name="T64" fmla="*/ 580 w 684"/>
                <a:gd name="T65" fmla="*/ 507 h 797"/>
                <a:gd name="T66" fmla="*/ 555 w 684"/>
                <a:gd name="T67" fmla="*/ 490 h 797"/>
                <a:gd name="T68" fmla="*/ 572 w 684"/>
                <a:gd name="T69" fmla="*/ 463 h 797"/>
                <a:gd name="T70" fmla="*/ 572 w 684"/>
                <a:gd name="T71" fmla="*/ 352 h 797"/>
                <a:gd name="T72" fmla="*/ 661 w 684"/>
                <a:gd name="T73" fmla="*/ 81 h 797"/>
                <a:gd name="T74" fmla="*/ 638 w 684"/>
                <a:gd name="T75" fmla="*/ 184 h 797"/>
                <a:gd name="T76" fmla="*/ 626 w 684"/>
                <a:gd name="T77" fmla="*/ 277 h 797"/>
                <a:gd name="T78" fmla="*/ 613 w 684"/>
                <a:gd name="T79" fmla="*/ 382 h 797"/>
                <a:gd name="T80" fmla="*/ 597 w 684"/>
                <a:gd name="T81" fmla="*/ 488 h 797"/>
                <a:gd name="T82" fmla="*/ 597 w 684"/>
                <a:gd name="T83" fmla="*/ 563 h 797"/>
                <a:gd name="T84" fmla="*/ 586 w 684"/>
                <a:gd name="T85" fmla="*/ 657 h 797"/>
                <a:gd name="T86" fmla="*/ 618 w 684"/>
                <a:gd name="T87" fmla="*/ 709 h 797"/>
                <a:gd name="T88" fmla="*/ 609 w 684"/>
                <a:gd name="T89" fmla="*/ 714 h 797"/>
                <a:gd name="T90" fmla="*/ 584 w 684"/>
                <a:gd name="T91" fmla="*/ 720 h 797"/>
                <a:gd name="T92" fmla="*/ 574 w 684"/>
                <a:gd name="T93" fmla="*/ 718 h 797"/>
                <a:gd name="T94" fmla="*/ 580 w 684"/>
                <a:gd name="T95" fmla="*/ 695 h 797"/>
                <a:gd name="T96" fmla="*/ 576 w 684"/>
                <a:gd name="T97" fmla="*/ 682 h 797"/>
                <a:gd name="T98" fmla="*/ 568 w 684"/>
                <a:gd name="T99" fmla="*/ 678 h 797"/>
                <a:gd name="T100" fmla="*/ 561 w 684"/>
                <a:gd name="T101" fmla="*/ 653 h 797"/>
                <a:gd name="T102" fmla="*/ 561 w 684"/>
                <a:gd name="T103" fmla="*/ 632 h 797"/>
                <a:gd name="T104" fmla="*/ 565 w 684"/>
                <a:gd name="T105" fmla="*/ 605 h 797"/>
                <a:gd name="T106" fmla="*/ 566 w 684"/>
                <a:gd name="T107" fmla="*/ 582 h 797"/>
                <a:gd name="T108" fmla="*/ 557 w 684"/>
                <a:gd name="T109" fmla="*/ 563 h 797"/>
                <a:gd name="T110" fmla="*/ 557 w 684"/>
                <a:gd name="T111" fmla="*/ 543 h 797"/>
                <a:gd name="T112" fmla="*/ 570 w 684"/>
                <a:gd name="T113" fmla="*/ 542 h 797"/>
                <a:gd name="T114" fmla="*/ 580 w 684"/>
                <a:gd name="T115" fmla="*/ 492 h 797"/>
                <a:gd name="T116" fmla="*/ 578 w 684"/>
                <a:gd name="T117" fmla="*/ 449 h 797"/>
                <a:gd name="T118" fmla="*/ 568 w 684"/>
                <a:gd name="T119" fmla="*/ 367 h 797"/>
                <a:gd name="T120" fmla="*/ 603 w 684"/>
                <a:gd name="T121" fmla="*/ 269 h 797"/>
                <a:gd name="T122" fmla="*/ 618 w 684"/>
                <a:gd name="T123" fmla="*/ 152 h 797"/>
                <a:gd name="T124" fmla="*/ 626 w 684"/>
                <a:gd name="T125" fmla="*/ 48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84" h="797">
                  <a:moveTo>
                    <a:pt x="670" y="793"/>
                  </a:moveTo>
                  <a:lnTo>
                    <a:pt x="672" y="793"/>
                  </a:lnTo>
                  <a:lnTo>
                    <a:pt x="672" y="795"/>
                  </a:lnTo>
                  <a:lnTo>
                    <a:pt x="670" y="795"/>
                  </a:lnTo>
                  <a:lnTo>
                    <a:pt x="670" y="793"/>
                  </a:lnTo>
                  <a:lnTo>
                    <a:pt x="668" y="793"/>
                  </a:lnTo>
                  <a:lnTo>
                    <a:pt x="670" y="793"/>
                  </a:lnTo>
                  <a:close/>
                  <a:moveTo>
                    <a:pt x="674" y="795"/>
                  </a:moveTo>
                  <a:lnTo>
                    <a:pt x="672" y="795"/>
                  </a:lnTo>
                  <a:lnTo>
                    <a:pt x="672" y="793"/>
                  </a:lnTo>
                  <a:lnTo>
                    <a:pt x="674" y="793"/>
                  </a:lnTo>
                  <a:lnTo>
                    <a:pt x="674" y="795"/>
                  </a:lnTo>
                  <a:close/>
                  <a:moveTo>
                    <a:pt x="666" y="793"/>
                  </a:moveTo>
                  <a:lnTo>
                    <a:pt x="668" y="793"/>
                  </a:lnTo>
                  <a:lnTo>
                    <a:pt x="666" y="793"/>
                  </a:lnTo>
                  <a:lnTo>
                    <a:pt x="666" y="795"/>
                  </a:lnTo>
                  <a:lnTo>
                    <a:pt x="664" y="797"/>
                  </a:lnTo>
                  <a:lnTo>
                    <a:pt x="664" y="795"/>
                  </a:lnTo>
                  <a:lnTo>
                    <a:pt x="662" y="795"/>
                  </a:lnTo>
                  <a:lnTo>
                    <a:pt x="661" y="795"/>
                  </a:lnTo>
                  <a:lnTo>
                    <a:pt x="661" y="793"/>
                  </a:lnTo>
                  <a:lnTo>
                    <a:pt x="662" y="793"/>
                  </a:lnTo>
                  <a:lnTo>
                    <a:pt x="664" y="793"/>
                  </a:lnTo>
                  <a:lnTo>
                    <a:pt x="666" y="793"/>
                  </a:lnTo>
                  <a:close/>
                  <a:moveTo>
                    <a:pt x="672" y="791"/>
                  </a:moveTo>
                  <a:lnTo>
                    <a:pt x="672" y="793"/>
                  </a:lnTo>
                  <a:lnTo>
                    <a:pt x="672" y="791"/>
                  </a:lnTo>
                  <a:lnTo>
                    <a:pt x="672" y="793"/>
                  </a:lnTo>
                  <a:lnTo>
                    <a:pt x="672" y="791"/>
                  </a:lnTo>
                  <a:close/>
                  <a:moveTo>
                    <a:pt x="670" y="787"/>
                  </a:moveTo>
                  <a:lnTo>
                    <a:pt x="670" y="789"/>
                  </a:lnTo>
                  <a:lnTo>
                    <a:pt x="670" y="791"/>
                  </a:lnTo>
                  <a:lnTo>
                    <a:pt x="670" y="793"/>
                  </a:lnTo>
                  <a:lnTo>
                    <a:pt x="670" y="791"/>
                  </a:lnTo>
                  <a:lnTo>
                    <a:pt x="668" y="791"/>
                  </a:lnTo>
                  <a:lnTo>
                    <a:pt x="666" y="791"/>
                  </a:lnTo>
                  <a:lnTo>
                    <a:pt x="666" y="789"/>
                  </a:lnTo>
                  <a:lnTo>
                    <a:pt x="668" y="789"/>
                  </a:lnTo>
                  <a:lnTo>
                    <a:pt x="668" y="787"/>
                  </a:lnTo>
                  <a:lnTo>
                    <a:pt x="670" y="785"/>
                  </a:lnTo>
                  <a:lnTo>
                    <a:pt x="670" y="787"/>
                  </a:lnTo>
                  <a:close/>
                  <a:moveTo>
                    <a:pt x="664" y="787"/>
                  </a:moveTo>
                  <a:lnTo>
                    <a:pt x="662" y="787"/>
                  </a:lnTo>
                  <a:lnTo>
                    <a:pt x="664" y="787"/>
                  </a:lnTo>
                  <a:lnTo>
                    <a:pt x="664" y="785"/>
                  </a:lnTo>
                  <a:lnTo>
                    <a:pt x="664" y="783"/>
                  </a:lnTo>
                  <a:lnTo>
                    <a:pt x="664" y="785"/>
                  </a:lnTo>
                  <a:lnTo>
                    <a:pt x="666" y="785"/>
                  </a:lnTo>
                  <a:lnTo>
                    <a:pt x="666" y="787"/>
                  </a:lnTo>
                  <a:lnTo>
                    <a:pt x="664" y="787"/>
                  </a:lnTo>
                  <a:close/>
                  <a:moveTo>
                    <a:pt x="634" y="780"/>
                  </a:moveTo>
                  <a:lnTo>
                    <a:pt x="634" y="782"/>
                  </a:lnTo>
                  <a:lnTo>
                    <a:pt x="632" y="782"/>
                  </a:lnTo>
                  <a:lnTo>
                    <a:pt x="630" y="782"/>
                  </a:lnTo>
                  <a:lnTo>
                    <a:pt x="632" y="782"/>
                  </a:lnTo>
                  <a:lnTo>
                    <a:pt x="632" y="780"/>
                  </a:lnTo>
                  <a:lnTo>
                    <a:pt x="630" y="780"/>
                  </a:lnTo>
                  <a:lnTo>
                    <a:pt x="632" y="780"/>
                  </a:lnTo>
                  <a:lnTo>
                    <a:pt x="634" y="780"/>
                  </a:lnTo>
                  <a:close/>
                  <a:moveTo>
                    <a:pt x="628" y="778"/>
                  </a:moveTo>
                  <a:lnTo>
                    <a:pt x="628" y="780"/>
                  </a:lnTo>
                  <a:lnTo>
                    <a:pt x="628" y="782"/>
                  </a:lnTo>
                  <a:lnTo>
                    <a:pt x="628" y="780"/>
                  </a:lnTo>
                  <a:lnTo>
                    <a:pt x="626" y="780"/>
                  </a:lnTo>
                  <a:lnTo>
                    <a:pt x="626" y="778"/>
                  </a:lnTo>
                  <a:lnTo>
                    <a:pt x="628" y="778"/>
                  </a:lnTo>
                  <a:lnTo>
                    <a:pt x="628" y="780"/>
                  </a:lnTo>
                  <a:lnTo>
                    <a:pt x="628" y="778"/>
                  </a:lnTo>
                  <a:close/>
                  <a:moveTo>
                    <a:pt x="676" y="780"/>
                  </a:moveTo>
                  <a:lnTo>
                    <a:pt x="674" y="780"/>
                  </a:lnTo>
                  <a:lnTo>
                    <a:pt x="674" y="778"/>
                  </a:lnTo>
                  <a:lnTo>
                    <a:pt x="676" y="776"/>
                  </a:lnTo>
                  <a:lnTo>
                    <a:pt x="678" y="776"/>
                  </a:lnTo>
                  <a:lnTo>
                    <a:pt x="678" y="778"/>
                  </a:lnTo>
                  <a:lnTo>
                    <a:pt x="678" y="780"/>
                  </a:lnTo>
                  <a:lnTo>
                    <a:pt x="676" y="780"/>
                  </a:lnTo>
                  <a:close/>
                  <a:moveTo>
                    <a:pt x="684" y="776"/>
                  </a:moveTo>
                  <a:lnTo>
                    <a:pt x="684" y="778"/>
                  </a:lnTo>
                  <a:lnTo>
                    <a:pt x="682" y="778"/>
                  </a:lnTo>
                  <a:lnTo>
                    <a:pt x="682" y="776"/>
                  </a:lnTo>
                  <a:lnTo>
                    <a:pt x="682" y="774"/>
                  </a:lnTo>
                  <a:lnTo>
                    <a:pt x="684" y="774"/>
                  </a:lnTo>
                  <a:lnTo>
                    <a:pt x="684" y="776"/>
                  </a:lnTo>
                  <a:close/>
                  <a:moveTo>
                    <a:pt x="678" y="772"/>
                  </a:moveTo>
                  <a:lnTo>
                    <a:pt x="678" y="774"/>
                  </a:lnTo>
                  <a:lnTo>
                    <a:pt x="676" y="772"/>
                  </a:lnTo>
                  <a:lnTo>
                    <a:pt x="674" y="772"/>
                  </a:lnTo>
                  <a:lnTo>
                    <a:pt x="674" y="770"/>
                  </a:lnTo>
                  <a:lnTo>
                    <a:pt x="676" y="770"/>
                  </a:lnTo>
                  <a:lnTo>
                    <a:pt x="678" y="770"/>
                  </a:lnTo>
                  <a:lnTo>
                    <a:pt x="678" y="772"/>
                  </a:lnTo>
                  <a:close/>
                  <a:moveTo>
                    <a:pt x="653" y="770"/>
                  </a:moveTo>
                  <a:lnTo>
                    <a:pt x="655" y="770"/>
                  </a:lnTo>
                  <a:lnTo>
                    <a:pt x="655" y="772"/>
                  </a:lnTo>
                  <a:lnTo>
                    <a:pt x="653" y="772"/>
                  </a:lnTo>
                  <a:lnTo>
                    <a:pt x="651" y="774"/>
                  </a:lnTo>
                  <a:lnTo>
                    <a:pt x="651" y="772"/>
                  </a:lnTo>
                  <a:lnTo>
                    <a:pt x="649" y="772"/>
                  </a:lnTo>
                  <a:lnTo>
                    <a:pt x="649" y="774"/>
                  </a:lnTo>
                  <a:lnTo>
                    <a:pt x="651" y="774"/>
                  </a:lnTo>
                  <a:lnTo>
                    <a:pt x="649" y="774"/>
                  </a:lnTo>
                  <a:lnTo>
                    <a:pt x="647" y="774"/>
                  </a:lnTo>
                  <a:lnTo>
                    <a:pt x="645" y="774"/>
                  </a:lnTo>
                  <a:lnTo>
                    <a:pt x="645" y="772"/>
                  </a:lnTo>
                  <a:lnTo>
                    <a:pt x="643" y="772"/>
                  </a:lnTo>
                  <a:lnTo>
                    <a:pt x="643" y="770"/>
                  </a:lnTo>
                  <a:lnTo>
                    <a:pt x="643" y="772"/>
                  </a:lnTo>
                  <a:lnTo>
                    <a:pt x="643" y="774"/>
                  </a:lnTo>
                  <a:lnTo>
                    <a:pt x="647" y="774"/>
                  </a:lnTo>
                  <a:lnTo>
                    <a:pt x="647" y="776"/>
                  </a:lnTo>
                  <a:lnTo>
                    <a:pt x="649" y="776"/>
                  </a:lnTo>
                  <a:lnTo>
                    <a:pt x="651" y="776"/>
                  </a:lnTo>
                  <a:lnTo>
                    <a:pt x="653" y="776"/>
                  </a:lnTo>
                  <a:lnTo>
                    <a:pt x="655" y="776"/>
                  </a:lnTo>
                  <a:lnTo>
                    <a:pt x="655" y="778"/>
                  </a:lnTo>
                  <a:lnTo>
                    <a:pt x="657" y="778"/>
                  </a:lnTo>
                  <a:lnTo>
                    <a:pt x="655" y="778"/>
                  </a:lnTo>
                  <a:lnTo>
                    <a:pt x="653" y="778"/>
                  </a:lnTo>
                  <a:lnTo>
                    <a:pt x="651" y="778"/>
                  </a:lnTo>
                  <a:lnTo>
                    <a:pt x="651" y="780"/>
                  </a:lnTo>
                  <a:lnTo>
                    <a:pt x="649" y="780"/>
                  </a:lnTo>
                  <a:lnTo>
                    <a:pt x="649" y="778"/>
                  </a:lnTo>
                  <a:lnTo>
                    <a:pt x="647" y="778"/>
                  </a:lnTo>
                  <a:lnTo>
                    <a:pt x="649" y="778"/>
                  </a:lnTo>
                  <a:lnTo>
                    <a:pt x="649" y="780"/>
                  </a:lnTo>
                  <a:lnTo>
                    <a:pt x="651" y="780"/>
                  </a:lnTo>
                  <a:lnTo>
                    <a:pt x="649" y="780"/>
                  </a:lnTo>
                  <a:lnTo>
                    <a:pt x="651" y="780"/>
                  </a:lnTo>
                  <a:lnTo>
                    <a:pt x="653" y="780"/>
                  </a:lnTo>
                  <a:lnTo>
                    <a:pt x="655" y="780"/>
                  </a:lnTo>
                  <a:lnTo>
                    <a:pt x="655" y="782"/>
                  </a:lnTo>
                  <a:lnTo>
                    <a:pt x="657" y="782"/>
                  </a:lnTo>
                  <a:lnTo>
                    <a:pt x="657" y="783"/>
                  </a:lnTo>
                  <a:lnTo>
                    <a:pt x="659" y="783"/>
                  </a:lnTo>
                  <a:lnTo>
                    <a:pt x="659" y="785"/>
                  </a:lnTo>
                  <a:lnTo>
                    <a:pt x="657" y="785"/>
                  </a:lnTo>
                  <a:lnTo>
                    <a:pt x="659" y="785"/>
                  </a:lnTo>
                  <a:lnTo>
                    <a:pt x="659" y="787"/>
                  </a:lnTo>
                  <a:lnTo>
                    <a:pt x="661" y="787"/>
                  </a:lnTo>
                  <a:lnTo>
                    <a:pt x="659" y="787"/>
                  </a:lnTo>
                  <a:lnTo>
                    <a:pt x="659" y="789"/>
                  </a:lnTo>
                  <a:lnTo>
                    <a:pt x="659" y="791"/>
                  </a:lnTo>
                  <a:lnTo>
                    <a:pt x="657" y="789"/>
                  </a:lnTo>
                  <a:lnTo>
                    <a:pt x="657" y="787"/>
                  </a:lnTo>
                  <a:lnTo>
                    <a:pt x="655" y="787"/>
                  </a:lnTo>
                  <a:lnTo>
                    <a:pt x="655" y="785"/>
                  </a:lnTo>
                  <a:lnTo>
                    <a:pt x="655" y="783"/>
                  </a:lnTo>
                  <a:lnTo>
                    <a:pt x="653" y="783"/>
                  </a:lnTo>
                  <a:lnTo>
                    <a:pt x="651" y="783"/>
                  </a:lnTo>
                  <a:lnTo>
                    <a:pt x="651" y="782"/>
                  </a:lnTo>
                  <a:lnTo>
                    <a:pt x="649" y="782"/>
                  </a:lnTo>
                  <a:lnTo>
                    <a:pt x="649" y="783"/>
                  </a:lnTo>
                  <a:lnTo>
                    <a:pt x="647" y="783"/>
                  </a:lnTo>
                  <a:lnTo>
                    <a:pt x="647" y="782"/>
                  </a:lnTo>
                  <a:lnTo>
                    <a:pt x="647" y="783"/>
                  </a:lnTo>
                  <a:lnTo>
                    <a:pt x="645" y="783"/>
                  </a:lnTo>
                  <a:lnTo>
                    <a:pt x="645" y="785"/>
                  </a:lnTo>
                  <a:lnTo>
                    <a:pt x="645" y="783"/>
                  </a:lnTo>
                  <a:lnTo>
                    <a:pt x="643" y="783"/>
                  </a:lnTo>
                  <a:lnTo>
                    <a:pt x="643" y="782"/>
                  </a:lnTo>
                  <a:lnTo>
                    <a:pt x="645" y="782"/>
                  </a:lnTo>
                  <a:lnTo>
                    <a:pt x="647" y="782"/>
                  </a:lnTo>
                  <a:lnTo>
                    <a:pt x="647" y="780"/>
                  </a:lnTo>
                  <a:lnTo>
                    <a:pt x="643" y="782"/>
                  </a:lnTo>
                  <a:lnTo>
                    <a:pt x="643" y="780"/>
                  </a:lnTo>
                  <a:lnTo>
                    <a:pt x="645" y="780"/>
                  </a:lnTo>
                  <a:lnTo>
                    <a:pt x="645" y="778"/>
                  </a:lnTo>
                  <a:lnTo>
                    <a:pt x="645" y="776"/>
                  </a:lnTo>
                  <a:lnTo>
                    <a:pt x="647" y="776"/>
                  </a:lnTo>
                  <a:lnTo>
                    <a:pt x="645" y="776"/>
                  </a:lnTo>
                  <a:lnTo>
                    <a:pt x="643" y="776"/>
                  </a:lnTo>
                  <a:lnTo>
                    <a:pt x="643" y="778"/>
                  </a:lnTo>
                  <a:lnTo>
                    <a:pt x="641" y="776"/>
                  </a:lnTo>
                  <a:lnTo>
                    <a:pt x="641" y="774"/>
                  </a:lnTo>
                  <a:lnTo>
                    <a:pt x="641" y="776"/>
                  </a:lnTo>
                  <a:lnTo>
                    <a:pt x="641" y="778"/>
                  </a:lnTo>
                  <a:lnTo>
                    <a:pt x="639" y="776"/>
                  </a:lnTo>
                  <a:lnTo>
                    <a:pt x="639" y="774"/>
                  </a:lnTo>
                  <a:lnTo>
                    <a:pt x="638" y="774"/>
                  </a:lnTo>
                  <a:lnTo>
                    <a:pt x="636" y="774"/>
                  </a:lnTo>
                  <a:lnTo>
                    <a:pt x="638" y="776"/>
                  </a:lnTo>
                  <a:lnTo>
                    <a:pt x="638" y="774"/>
                  </a:lnTo>
                  <a:lnTo>
                    <a:pt x="638" y="776"/>
                  </a:lnTo>
                  <a:lnTo>
                    <a:pt x="639" y="776"/>
                  </a:lnTo>
                  <a:lnTo>
                    <a:pt x="638" y="776"/>
                  </a:lnTo>
                  <a:lnTo>
                    <a:pt x="638" y="778"/>
                  </a:lnTo>
                  <a:lnTo>
                    <a:pt x="636" y="778"/>
                  </a:lnTo>
                  <a:lnTo>
                    <a:pt x="636" y="776"/>
                  </a:lnTo>
                  <a:lnTo>
                    <a:pt x="636" y="778"/>
                  </a:lnTo>
                  <a:lnTo>
                    <a:pt x="636" y="780"/>
                  </a:lnTo>
                  <a:lnTo>
                    <a:pt x="636" y="778"/>
                  </a:lnTo>
                  <a:lnTo>
                    <a:pt x="638" y="778"/>
                  </a:lnTo>
                  <a:lnTo>
                    <a:pt x="638" y="780"/>
                  </a:lnTo>
                  <a:lnTo>
                    <a:pt x="639" y="780"/>
                  </a:lnTo>
                  <a:lnTo>
                    <a:pt x="638" y="780"/>
                  </a:lnTo>
                  <a:lnTo>
                    <a:pt x="639" y="780"/>
                  </a:lnTo>
                  <a:lnTo>
                    <a:pt x="638" y="780"/>
                  </a:lnTo>
                  <a:lnTo>
                    <a:pt x="639" y="780"/>
                  </a:lnTo>
                  <a:lnTo>
                    <a:pt x="639" y="782"/>
                  </a:lnTo>
                  <a:lnTo>
                    <a:pt x="639" y="783"/>
                  </a:lnTo>
                  <a:lnTo>
                    <a:pt x="639" y="782"/>
                  </a:lnTo>
                  <a:lnTo>
                    <a:pt x="641" y="782"/>
                  </a:lnTo>
                  <a:lnTo>
                    <a:pt x="641" y="783"/>
                  </a:lnTo>
                  <a:lnTo>
                    <a:pt x="641" y="785"/>
                  </a:lnTo>
                  <a:lnTo>
                    <a:pt x="639" y="783"/>
                  </a:lnTo>
                  <a:lnTo>
                    <a:pt x="638" y="783"/>
                  </a:lnTo>
                  <a:lnTo>
                    <a:pt x="638" y="782"/>
                  </a:lnTo>
                  <a:lnTo>
                    <a:pt x="638" y="783"/>
                  </a:lnTo>
                  <a:lnTo>
                    <a:pt x="636" y="783"/>
                  </a:lnTo>
                  <a:lnTo>
                    <a:pt x="636" y="782"/>
                  </a:lnTo>
                  <a:lnTo>
                    <a:pt x="638" y="780"/>
                  </a:lnTo>
                  <a:lnTo>
                    <a:pt x="636" y="780"/>
                  </a:lnTo>
                  <a:lnTo>
                    <a:pt x="634" y="780"/>
                  </a:lnTo>
                  <a:lnTo>
                    <a:pt x="632" y="780"/>
                  </a:lnTo>
                  <a:lnTo>
                    <a:pt x="630" y="780"/>
                  </a:lnTo>
                  <a:lnTo>
                    <a:pt x="632" y="778"/>
                  </a:lnTo>
                  <a:lnTo>
                    <a:pt x="634" y="778"/>
                  </a:lnTo>
                  <a:lnTo>
                    <a:pt x="632" y="778"/>
                  </a:lnTo>
                  <a:lnTo>
                    <a:pt x="634" y="778"/>
                  </a:lnTo>
                  <a:lnTo>
                    <a:pt x="634" y="776"/>
                  </a:lnTo>
                  <a:lnTo>
                    <a:pt x="636" y="776"/>
                  </a:lnTo>
                  <a:lnTo>
                    <a:pt x="634" y="776"/>
                  </a:lnTo>
                  <a:lnTo>
                    <a:pt x="632" y="776"/>
                  </a:lnTo>
                  <a:lnTo>
                    <a:pt x="632" y="778"/>
                  </a:lnTo>
                  <a:lnTo>
                    <a:pt x="630" y="778"/>
                  </a:lnTo>
                  <a:lnTo>
                    <a:pt x="630" y="776"/>
                  </a:lnTo>
                  <a:lnTo>
                    <a:pt x="628" y="776"/>
                  </a:lnTo>
                  <a:lnTo>
                    <a:pt x="630" y="776"/>
                  </a:lnTo>
                  <a:lnTo>
                    <a:pt x="628" y="776"/>
                  </a:lnTo>
                  <a:lnTo>
                    <a:pt x="630" y="776"/>
                  </a:lnTo>
                  <a:lnTo>
                    <a:pt x="630" y="774"/>
                  </a:lnTo>
                  <a:lnTo>
                    <a:pt x="628" y="774"/>
                  </a:lnTo>
                  <a:lnTo>
                    <a:pt x="628" y="776"/>
                  </a:lnTo>
                  <a:lnTo>
                    <a:pt x="628" y="774"/>
                  </a:lnTo>
                  <a:lnTo>
                    <a:pt x="626" y="774"/>
                  </a:lnTo>
                  <a:lnTo>
                    <a:pt x="628" y="774"/>
                  </a:lnTo>
                  <a:lnTo>
                    <a:pt x="628" y="772"/>
                  </a:lnTo>
                  <a:lnTo>
                    <a:pt x="630" y="772"/>
                  </a:lnTo>
                  <a:lnTo>
                    <a:pt x="632" y="772"/>
                  </a:lnTo>
                  <a:lnTo>
                    <a:pt x="634" y="772"/>
                  </a:lnTo>
                  <a:lnTo>
                    <a:pt x="634" y="774"/>
                  </a:lnTo>
                  <a:lnTo>
                    <a:pt x="636" y="774"/>
                  </a:lnTo>
                  <a:lnTo>
                    <a:pt x="634" y="772"/>
                  </a:lnTo>
                  <a:lnTo>
                    <a:pt x="636" y="772"/>
                  </a:lnTo>
                  <a:lnTo>
                    <a:pt x="634" y="772"/>
                  </a:lnTo>
                  <a:lnTo>
                    <a:pt x="636" y="772"/>
                  </a:lnTo>
                  <a:lnTo>
                    <a:pt x="636" y="770"/>
                  </a:lnTo>
                  <a:lnTo>
                    <a:pt x="636" y="772"/>
                  </a:lnTo>
                  <a:lnTo>
                    <a:pt x="638" y="772"/>
                  </a:lnTo>
                  <a:lnTo>
                    <a:pt x="638" y="770"/>
                  </a:lnTo>
                  <a:lnTo>
                    <a:pt x="639" y="770"/>
                  </a:lnTo>
                  <a:lnTo>
                    <a:pt x="641" y="770"/>
                  </a:lnTo>
                  <a:lnTo>
                    <a:pt x="643" y="770"/>
                  </a:lnTo>
                  <a:lnTo>
                    <a:pt x="645" y="770"/>
                  </a:lnTo>
                  <a:lnTo>
                    <a:pt x="647" y="768"/>
                  </a:lnTo>
                  <a:lnTo>
                    <a:pt x="649" y="768"/>
                  </a:lnTo>
                  <a:lnTo>
                    <a:pt x="651" y="768"/>
                  </a:lnTo>
                  <a:lnTo>
                    <a:pt x="653" y="768"/>
                  </a:lnTo>
                  <a:lnTo>
                    <a:pt x="653" y="770"/>
                  </a:lnTo>
                  <a:close/>
                  <a:moveTo>
                    <a:pt x="662" y="768"/>
                  </a:moveTo>
                  <a:lnTo>
                    <a:pt x="664" y="768"/>
                  </a:lnTo>
                  <a:lnTo>
                    <a:pt x="668" y="768"/>
                  </a:lnTo>
                  <a:lnTo>
                    <a:pt x="670" y="768"/>
                  </a:lnTo>
                  <a:lnTo>
                    <a:pt x="672" y="768"/>
                  </a:lnTo>
                  <a:lnTo>
                    <a:pt x="672" y="770"/>
                  </a:lnTo>
                  <a:lnTo>
                    <a:pt x="674" y="772"/>
                  </a:lnTo>
                  <a:lnTo>
                    <a:pt x="674" y="774"/>
                  </a:lnTo>
                  <a:lnTo>
                    <a:pt x="674" y="776"/>
                  </a:lnTo>
                  <a:lnTo>
                    <a:pt x="672" y="778"/>
                  </a:lnTo>
                  <a:lnTo>
                    <a:pt x="670" y="780"/>
                  </a:lnTo>
                  <a:lnTo>
                    <a:pt x="670" y="778"/>
                  </a:lnTo>
                  <a:lnTo>
                    <a:pt x="668" y="778"/>
                  </a:lnTo>
                  <a:lnTo>
                    <a:pt x="668" y="776"/>
                  </a:lnTo>
                  <a:lnTo>
                    <a:pt x="666" y="776"/>
                  </a:lnTo>
                  <a:lnTo>
                    <a:pt x="664" y="776"/>
                  </a:lnTo>
                  <a:lnTo>
                    <a:pt x="664" y="778"/>
                  </a:lnTo>
                  <a:lnTo>
                    <a:pt x="662" y="778"/>
                  </a:lnTo>
                  <a:lnTo>
                    <a:pt x="661" y="778"/>
                  </a:lnTo>
                  <a:lnTo>
                    <a:pt x="661" y="776"/>
                  </a:lnTo>
                  <a:lnTo>
                    <a:pt x="662" y="778"/>
                  </a:lnTo>
                  <a:lnTo>
                    <a:pt x="662" y="776"/>
                  </a:lnTo>
                  <a:lnTo>
                    <a:pt x="661" y="776"/>
                  </a:lnTo>
                  <a:lnTo>
                    <a:pt x="659" y="776"/>
                  </a:lnTo>
                  <a:lnTo>
                    <a:pt x="657" y="776"/>
                  </a:lnTo>
                  <a:lnTo>
                    <a:pt x="657" y="774"/>
                  </a:lnTo>
                  <a:lnTo>
                    <a:pt x="657" y="772"/>
                  </a:lnTo>
                  <a:lnTo>
                    <a:pt x="657" y="770"/>
                  </a:lnTo>
                  <a:lnTo>
                    <a:pt x="655" y="770"/>
                  </a:lnTo>
                  <a:lnTo>
                    <a:pt x="653" y="770"/>
                  </a:lnTo>
                  <a:lnTo>
                    <a:pt x="653" y="768"/>
                  </a:lnTo>
                  <a:lnTo>
                    <a:pt x="655" y="768"/>
                  </a:lnTo>
                  <a:lnTo>
                    <a:pt x="657" y="768"/>
                  </a:lnTo>
                  <a:lnTo>
                    <a:pt x="661" y="768"/>
                  </a:lnTo>
                  <a:lnTo>
                    <a:pt x="662" y="768"/>
                  </a:lnTo>
                  <a:close/>
                  <a:moveTo>
                    <a:pt x="620" y="768"/>
                  </a:moveTo>
                  <a:lnTo>
                    <a:pt x="620" y="770"/>
                  </a:lnTo>
                  <a:lnTo>
                    <a:pt x="618" y="770"/>
                  </a:lnTo>
                  <a:lnTo>
                    <a:pt x="616" y="770"/>
                  </a:lnTo>
                  <a:lnTo>
                    <a:pt x="616" y="772"/>
                  </a:lnTo>
                  <a:lnTo>
                    <a:pt x="618" y="772"/>
                  </a:lnTo>
                  <a:lnTo>
                    <a:pt x="618" y="770"/>
                  </a:lnTo>
                  <a:lnTo>
                    <a:pt x="620" y="770"/>
                  </a:lnTo>
                  <a:lnTo>
                    <a:pt x="620" y="772"/>
                  </a:lnTo>
                  <a:lnTo>
                    <a:pt x="618" y="772"/>
                  </a:lnTo>
                  <a:lnTo>
                    <a:pt x="620" y="772"/>
                  </a:lnTo>
                  <a:lnTo>
                    <a:pt x="622" y="772"/>
                  </a:lnTo>
                  <a:lnTo>
                    <a:pt x="622" y="774"/>
                  </a:lnTo>
                  <a:lnTo>
                    <a:pt x="624" y="774"/>
                  </a:lnTo>
                  <a:lnTo>
                    <a:pt x="622" y="774"/>
                  </a:lnTo>
                  <a:lnTo>
                    <a:pt x="622" y="772"/>
                  </a:lnTo>
                  <a:lnTo>
                    <a:pt x="620" y="772"/>
                  </a:lnTo>
                  <a:lnTo>
                    <a:pt x="620" y="774"/>
                  </a:lnTo>
                  <a:lnTo>
                    <a:pt x="622" y="774"/>
                  </a:lnTo>
                  <a:lnTo>
                    <a:pt x="620" y="776"/>
                  </a:lnTo>
                  <a:lnTo>
                    <a:pt x="618" y="774"/>
                  </a:lnTo>
                  <a:lnTo>
                    <a:pt x="618" y="776"/>
                  </a:lnTo>
                  <a:lnTo>
                    <a:pt x="618" y="774"/>
                  </a:lnTo>
                  <a:lnTo>
                    <a:pt x="618" y="772"/>
                  </a:lnTo>
                  <a:lnTo>
                    <a:pt x="616" y="772"/>
                  </a:lnTo>
                  <a:lnTo>
                    <a:pt x="616" y="774"/>
                  </a:lnTo>
                  <a:lnTo>
                    <a:pt x="616" y="772"/>
                  </a:lnTo>
                  <a:lnTo>
                    <a:pt x="614" y="772"/>
                  </a:lnTo>
                  <a:lnTo>
                    <a:pt x="613" y="772"/>
                  </a:lnTo>
                  <a:lnTo>
                    <a:pt x="611" y="772"/>
                  </a:lnTo>
                  <a:lnTo>
                    <a:pt x="613" y="772"/>
                  </a:lnTo>
                  <a:lnTo>
                    <a:pt x="613" y="770"/>
                  </a:lnTo>
                  <a:lnTo>
                    <a:pt x="611" y="770"/>
                  </a:lnTo>
                  <a:lnTo>
                    <a:pt x="613" y="770"/>
                  </a:lnTo>
                  <a:lnTo>
                    <a:pt x="611" y="770"/>
                  </a:lnTo>
                  <a:lnTo>
                    <a:pt x="613" y="768"/>
                  </a:lnTo>
                  <a:lnTo>
                    <a:pt x="614" y="768"/>
                  </a:lnTo>
                  <a:lnTo>
                    <a:pt x="614" y="770"/>
                  </a:lnTo>
                  <a:lnTo>
                    <a:pt x="614" y="768"/>
                  </a:lnTo>
                  <a:lnTo>
                    <a:pt x="616" y="768"/>
                  </a:lnTo>
                  <a:lnTo>
                    <a:pt x="616" y="770"/>
                  </a:lnTo>
                  <a:lnTo>
                    <a:pt x="618" y="770"/>
                  </a:lnTo>
                  <a:lnTo>
                    <a:pt x="618" y="768"/>
                  </a:lnTo>
                  <a:lnTo>
                    <a:pt x="620" y="768"/>
                  </a:lnTo>
                  <a:lnTo>
                    <a:pt x="622" y="768"/>
                  </a:lnTo>
                  <a:lnTo>
                    <a:pt x="620" y="768"/>
                  </a:lnTo>
                  <a:close/>
                  <a:moveTo>
                    <a:pt x="636" y="768"/>
                  </a:moveTo>
                  <a:lnTo>
                    <a:pt x="638" y="768"/>
                  </a:lnTo>
                  <a:lnTo>
                    <a:pt x="639" y="768"/>
                  </a:lnTo>
                  <a:lnTo>
                    <a:pt x="641" y="768"/>
                  </a:lnTo>
                  <a:lnTo>
                    <a:pt x="639" y="770"/>
                  </a:lnTo>
                  <a:lnTo>
                    <a:pt x="638" y="768"/>
                  </a:lnTo>
                  <a:lnTo>
                    <a:pt x="638" y="770"/>
                  </a:lnTo>
                  <a:lnTo>
                    <a:pt x="636" y="770"/>
                  </a:lnTo>
                  <a:lnTo>
                    <a:pt x="634" y="770"/>
                  </a:lnTo>
                  <a:lnTo>
                    <a:pt x="632" y="772"/>
                  </a:lnTo>
                  <a:lnTo>
                    <a:pt x="630" y="772"/>
                  </a:lnTo>
                  <a:lnTo>
                    <a:pt x="630" y="770"/>
                  </a:lnTo>
                  <a:lnTo>
                    <a:pt x="630" y="772"/>
                  </a:lnTo>
                  <a:lnTo>
                    <a:pt x="628" y="772"/>
                  </a:lnTo>
                  <a:lnTo>
                    <a:pt x="628" y="770"/>
                  </a:lnTo>
                  <a:lnTo>
                    <a:pt x="630" y="770"/>
                  </a:lnTo>
                  <a:lnTo>
                    <a:pt x="628" y="770"/>
                  </a:lnTo>
                  <a:lnTo>
                    <a:pt x="628" y="768"/>
                  </a:lnTo>
                  <a:lnTo>
                    <a:pt x="630" y="768"/>
                  </a:lnTo>
                  <a:lnTo>
                    <a:pt x="628" y="768"/>
                  </a:lnTo>
                  <a:lnTo>
                    <a:pt x="628" y="766"/>
                  </a:lnTo>
                  <a:lnTo>
                    <a:pt x="630" y="766"/>
                  </a:lnTo>
                  <a:lnTo>
                    <a:pt x="630" y="768"/>
                  </a:lnTo>
                  <a:lnTo>
                    <a:pt x="632" y="768"/>
                  </a:lnTo>
                  <a:lnTo>
                    <a:pt x="632" y="766"/>
                  </a:lnTo>
                  <a:lnTo>
                    <a:pt x="636" y="768"/>
                  </a:lnTo>
                  <a:close/>
                  <a:moveTo>
                    <a:pt x="620" y="766"/>
                  </a:moveTo>
                  <a:lnTo>
                    <a:pt x="618" y="768"/>
                  </a:lnTo>
                  <a:lnTo>
                    <a:pt x="616" y="768"/>
                  </a:lnTo>
                  <a:lnTo>
                    <a:pt x="616" y="766"/>
                  </a:lnTo>
                  <a:lnTo>
                    <a:pt x="618" y="766"/>
                  </a:lnTo>
                  <a:lnTo>
                    <a:pt x="620" y="766"/>
                  </a:lnTo>
                  <a:close/>
                  <a:moveTo>
                    <a:pt x="607" y="766"/>
                  </a:moveTo>
                  <a:lnTo>
                    <a:pt x="609" y="766"/>
                  </a:lnTo>
                  <a:lnTo>
                    <a:pt x="611" y="766"/>
                  </a:lnTo>
                  <a:lnTo>
                    <a:pt x="613" y="766"/>
                  </a:lnTo>
                  <a:lnTo>
                    <a:pt x="613" y="768"/>
                  </a:lnTo>
                  <a:lnTo>
                    <a:pt x="611" y="768"/>
                  </a:lnTo>
                  <a:lnTo>
                    <a:pt x="609" y="768"/>
                  </a:lnTo>
                  <a:lnTo>
                    <a:pt x="611" y="768"/>
                  </a:lnTo>
                  <a:lnTo>
                    <a:pt x="609" y="768"/>
                  </a:lnTo>
                  <a:lnTo>
                    <a:pt x="609" y="766"/>
                  </a:lnTo>
                  <a:lnTo>
                    <a:pt x="607" y="766"/>
                  </a:lnTo>
                  <a:lnTo>
                    <a:pt x="607" y="768"/>
                  </a:lnTo>
                  <a:lnTo>
                    <a:pt x="605" y="768"/>
                  </a:lnTo>
                  <a:lnTo>
                    <a:pt x="607" y="768"/>
                  </a:lnTo>
                  <a:lnTo>
                    <a:pt x="605" y="768"/>
                  </a:lnTo>
                  <a:lnTo>
                    <a:pt x="605" y="766"/>
                  </a:lnTo>
                  <a:lnTo>
                    <a:pt x="607" y="766"/>
                  </a:lnTo>
                  <a:close/>
                  <a:moveTo>
                    <a:pt x="595" y="760"/>
                  </a:moveTo>
                  <a:lnTo>
                    <a:pt x="597" y="762"/>
                  </a:lnTo>
                  <a:lnTo>
                    <a:pt x="597" y="764"/>
                  </a:lnTo>
                  <a:lnTo>
                    <a:pt x="595" y="764"/>
                  </a:lnTo>
                  <a:lnTo>
                    <a:pt x="595" y="762"/>
                  </a:lnTo>
                  <a:lnTo>
                    <a:pt x="595" y="760"/>
                  </a:lnTo>
                  <a:lnTo>
                    <a:pt x="593" y="760"/>
                  </a:lnTo>
                  <a:lnTo>
                    <a:pt x="595" y="760"/>
                  </a:lnTo>
                  <a:close/>
                  <a:moveTo>
                    <a:pt x="580" y="755"/>
                  </a:moveTo>
                  <a:lnTo>
                    <a:pt x="580" y="757"/>
                  </a:lnTo>
                  <a:lnTo>
                    <a:pt x="578" y="757"/>
                  </a:lnTo>
                  <a:lnTo>
                    <a:pt x="578" y="755"/>
                  </a:lnTo>
                  <a:lnTo>
                    <a:pt x="580" y="755"/>
                  </a:lnTo>
                  <a:close/>
                  <a:moveTo>
                    <a:pt x="590" y="753"/>
                  </a:moveTo>
                  <a:lnTo>
                    <a:pt x="591" y="751"/>
                  </a:lnTo>
                  <a:lnTo>
                    <a:pt x="591" y="753"/>
                  </a:lnTo>
                  <a:lnTo>
                    <a:pt x="590" y="753"/>
                  </a:lnTo>
                  <a:lnTo>
                    <a:pt x="588" y="755"/>
                  </a:lnTo>
                  <a:lnTo>
                    <a:pt x="588" y="753"/>
                  </a:lnTo>
                  <a:lnTo>
                    <a:pt x="590" y="753"/>
                  </a:lnTo>
                  <a:lnTo>
                    <a:pt x="590" y="751"/>
                  </a:lnTo>
                  <a:lnTo>
                    <a:pt x="590" y="753"/>
                  </a:lnTo>
                  <a:close/>
                  <a:moveTo>
                    <a:pt x="622" y="747"/>
                  </a:moveTo>
                  <a:lnTo>
                    <a:pt x="622" y="749"/>
                  </a:lnTo>
                  <a:lnTo>
                    <a:pt x="622" y="747"/>
                  </a:lnTo>
                  <a:lnTo>
                    <a:pt x="622" y="749"/>
                  </a:lnTo>
                  <a:lnTo>
                    <a:pt x="624" y="749"/>
                  </a:lnTo>
                  <a:lnTo>
                    <a:pt x="624" y="751"/>
                  </a:lnTo>
                  <a:lnTo>
                    <a:pt x="622" y="751"/>
                  </a:lnTo>
                  <a:lnTo>
                    <a:pt x="622" y="749"/>
                  </a:lnTo>
                  <a:lnTo>
                    <a:pt x="620" y="749"/>
                  </a:lnTo>
                  <a:lnTo>
                    <a:pt x="618" y="749"/>
                  </a:lnTo>
                  <a:lnTo>
                    <a:pt x="618" y="747"/>
                  </a:lnTo>
                  <a:lnTo>
                    <a:pt x="620" y="747"/>
                  </a:lnTo>
                  <a:lnTo>
                    <a:pt x="622" y="747"/>
                  </a:lnTo>
                  <a:close/>
                  <a:moveTo>
                    <a:pt x="591" y="745"/>
                  </a:moveTo>
                  <a:lnTo>
                    <a:pt x="591" y="747"/>
                  </a:lnTo>
                  <a:lnTo>
                    <a:pt x="591" y="749"/>
                  </a:lnTo>
                  <a:lnTo>
                    <a:pt x="590" y="749"/>
                  </a:lnTo>
                  <a:lnTo>
                    <a:pt x="588" y="749"/>
                  </a:lnTo>
                  <a:lnTo>
                    <a:pt x="590" y="747"/>
                  </a:lnTo>
                  <a:lnTo>
                    <a:pt x="591" y="745"/>
                  </a:lnTo>
                  <a:lnTo>
                    <a:pt x="590" y="745"/>
                  </a:lnTo>
                  <a:lnTo>
                    <a:pt x="591" y="745"/>
                  </a:lnTo>
                  <a:close/>
                  <a:moveTo>
                    <a:pt x="622" y="745"/>
                  </a:moveTo>
                  <a:lnTo>
                    <a:pt x="622" y="747"/>
                  </a:lnTo>
                  <a:lnTo>
                    <a:pt x="620" y="747"/>
                  </a:lnTo>
                  <a:lnTo>
                    <a:pt x="618" y="745"/>
                  </a:lnTo>
                  <a:lnTo>
                    <a:pt x="620" y="745"/>
                  </a:lnTo>
                  <a:lnTo>
                    <a:pt x="622" y="745"/>
                  </a:lnTo>
                  <a:close/>
                  <a:moveTo>
                    <a:pt x="576" y="743"/>
                  </a:moveTo>
                  <a:lnTo>
                    <a:pt x="576" y="745"/>
                  </a:lnTo>
                  <a:lnTo>
                    <a:pt x="578" y="745"/>
                  </a:lnTo>
                  <a:lnTo>
                    <a:pt x="576" y="747"/>
                  </a:lnTo>
                  <a:lnTo>
                    <a:pt x="576" y="745"/>
                  </a:lnTo>
                  <a:lnTo>
                    <a:pt x="576" y="747"/>
                  </a:lnTo>
                  <a:lnTo>
                    <a:pt x="574" y="747"/>
                  </a:lnTo>
                  <a:lnTo>
                    <a:pt x="574" y="745"/>
                  </a:lnTo>
                  <a:lnTo>
                    <a:pt x="572" y="745"/>
                  </a:lnTo>
                  <a:lnTo>
                    <a:pt x="574" y="743"/>
                  </a:lnTo>
                  <a:lnTo>
                    <a:pt x="576" y="743"/>
                  </a:lnTo>
                  <a:close/>
                  <a:moveTo>
                    <a:pt x="603" y="743"/>
                  </a:moveTo>
                  <a:lnTo>
                    <a:pt x="603" y="741"/>
                  </a:lnTo>
                  <a:lnTo>
                    <a:pt x="605" y="741"/>
                  </a:lnTo>
                  <a:lnTo>
                    <a:pt x="605" y="743"/>
                  </a:lnTo>
                  <a:lnTo>
                    <a:pt x="605" y="745"/>
                  </a:lnTo>
                  <a:lnTo>
                    <a:pt x="605" y="743"/>
                  </a:lnTo>
                  <a:lnTo>
                    <a:pt x="605" y="741"/>
                  </a:lnTo>
                  <a:lnTo>
                    <a:pt x="607" y="741"/>
                  </a:lnTo>
                  <a:lnTo>
                    <a:pt x="607" y="743"/>
                  </a:lnTo>
                  <a:lnTo>
                    <a:pt x="607" y="745"/>
                  </a:lnTo>
                  <a:lnTo>
                    <a:pt x="607" y="747"/>
                  </a:lnTo>
                  <a:lnTo>
                    <a:pt x="609" y="747"/>
                  </a:lnTo>
                  <a:lnTo>
                    <a:pt x="607" y="747"/>
                  </a:lnTo>
                  <a:lnTo>
                    <a:pt x="609" y="747"/>
                  </a:lnTo>
                  <a:lnTo>
                    <a:pt x="609" y="745"/>
                  </a:lnTo>
                  <a:lnTo>
                    <a:pt x="609" y="747"/>
                  </a:lnTo>
                  <a:lnTo>
                    <a:pt x="609" y="745"/>
                  </a:lnTo>
                  <a:lnTo>
                    <a:pt x="611" y="745"/>
                  </a:lnTo>
                  <a:lnTo>
                    <a:pt x="611" y="747"/>
                  </a:lnTo>
                  <a:lnTo>
                    <a:pt x="611" y="749"/>
                  </a:lnTo>
                  <a:lnTo>
                    <a:pt x="611" y="747"/>
                  </a:lnTo>
                  <a:lnTo>
                    <a:pt x="611" y="749"/>
                  </a:lnTo>
                  <a:lnTo>
                    <a:pt x="613" y="751"/>
                  </a:lnTo>
                  <a:lnTo>
                    <a:pt x="611" y="751"/>
                  </a:lnTo>
                  <a:lnTo>
                    <a:pt x="611" y="753"/>
                  </a:lnTo>
                  <a:lnTo>
                    <a:pt x="611" y="751"/>
                  </a:lnTo>
                  <a:lnTo>
                    <a:pt x="609" y="751"/>
                  </a:lnTo>
                  <a:lnTo>
                    <a:pt x="611" y="753"/>
                  </a:lnTo>
                  <a:lnTo>
                    <a:pt x="609" y="753"/>
                  </a:lnTo>
                  <a:lnTo>
                    <a:pt x="609" y="751"/>
                  </a:lnTo>
                  <a:lnTo>
                    <a:pt x="609" y="753"/>
                  </a:lnTo>
                  <a:lnTo>
                    <a:pt x="607" y="753"/>
                  </a:lnTo>
                  <a:lnTo>
                    <a:pt x="607" y="751"/>
                  </a:lnTo>
                  <a:lnTo>
                    <a:pt x="605" y="751"/>
                  </a:lnTo>
                  <a:lnTo>
                    <a:pt x="607" y="751"/>
                  </a:lnTo>
                  <a:lnTo>
                    <a:pt x="607" y="749"/>
                  </a:lnTo>
                  <a:lnTo>
                    <a:pt x="609" y="749"/>
                  </a:lnTo>
                  <a:lnTo>
                    <a:pt x="607" y="749"/>
                  </a:lnTo>
                  <a:lnTo>
                    <a:pt x="607" y="751"/>
                  </a:lnTo>
                  <a:lnTo>
                    <a:pt x="607" y="749"/>
                  </a:lnTo>
                  <a:lnTo>
                    <a:pt x="605" y="749"/>
                  </a:lnTo>
                  <a:lnTo>
                    <a:pt x="605" y="747"/>
                  </a:lnTo>
                  <a:lnTo>
                    <a:pt x="605" y="745"/>
                  </a:lnTo>
                  <a:lnTo>
                    <a:pt x="605" y="747"/>
                  </a:lnTo>
                  <a:lnTo>
                    <a:pt x="603" y="747"/>
                  </a:lnTo>
                  <a:lnTo>
                    <a:pt x="603" y="749"/>
                  </a:lnTo>
                  <a:lnTo>
                    <a:pt x="603" y="751"/>
                  </a:lnTo>
                  <a:lnTo>
                    <a:pt x="603" y="749"/>
                  </a:lnTo>
                  <a:lnTo>
                    <a:pt x="601" y="749"/>
                  </a:lnTo>
                  <a:lnTo>
                    <a:pt x="603" y="749"/>
                  </a:lnTo>
                  <a:lnTo>
                    <a:pt x="603" y="747"/>
                  </a:lnTo>
                  <a:lnTo>
                    <a:pt x="603" y="749"/>
                  </a:lnTo>
                  <a:lnTo>
                    <a:pt x="601" y="749"/>
                  </a:lnTo>
                  <a:lnTo>
                    <a:pt x="601" y="747"/>
                  </a:lnTo>
                  <a:lnTo>
                    <a:pt x="601" y="745"/>
                  </a:lnTo>
                  <a:lnTo>
                    <a:pt x="601" y="743"/>
                  </a:lnTo>
                  <a:lnTo>
                    <a:pt x="601" y="741"/>
                  </a:lnTo>
                  <a:lnTo>
                    <a:pt x="603" y="741"/>
                  </a:lnTo>
                  <a:lnTo>
                    <a:pt x="603" y="743"/>
                  </a:lnTo>
                  <a:close/>
                  <a:moveTo>
                    <a:pt x="597" y="739"/>
                  </a:moveTo>
                  <a:lnTo>
                    <a:pt x="599" y="741"/>
                  </a:lnTo>
                  <a:lnTo>
                    <a:pt x="597" y="741"/>
                  </a:lnTo>
                  <a:lnTo>
                    <a:pt x="599" y="741"/>
                  </a:lnTo>
                  <a:lnTo>
                    <a:pt x="599" y="739"/>
                  </a:lnTo>
                  <a:lnTo>
                    <a:pt x="599" y="741"/>
                  </a:lnTo>
                  <a:lnTo>
                    <a:pt x="599" y="739"/>
                  </a:lnTo>
                  <a:lnTo>
                    <a:pt x="601" y="741"/>
                  </a:lnTo>
                  <a:lnTo>
                    <a:pt x="599" y="743"/>
                  </a:lnTo>
                  <a:lnTo>
                    <a:pt x="601" y="743"/>
                  </a:lnTo>
                  <a:lnTo>
                    <a:pt x="599" y="743"/>
                  </a:lnTo>
                  <a:lnTo>
                    <a:pt x="599" y="745"/>
                  </a:lnTo>
                  <a:lnTo>
                    <a:pt x="601" y="745"/>
                  </a:lnTo>
                  <a:lnTo>
                    <a:pt x="601" y="747"/>
                  </a:lnTo>
                  <a:lnTo>
                    <a:pt x="599" y="747"/>
                  </a:lnTo>
                  <a:lnTo>
                    <a:pt x="597" y="745"/>
                  </a:lnTo>
                  <a:lnTo>
                    <a:pt x="597" y="743"/>
                  </a:lnTo>
                  <a:lnTo>
                    <a:pt x="597" y="745"/>
                  </a:lnTo>
                  <a:lnTo>
                    <a:pt x="597" y="747"/>
                  </a:lnTo>
                  <a:lnTo>
                    <a:pt x="599" y="747"/>
                  </a:lnTo>
                  <a:lnTo>
                    <a:pt x="599" y="749"/>
                  </a:lnTo>
                  <a:lnTo>
                    <a:pt x="599" y="751"/>
                  </a:lnTo>
                  <a:lnTo>
                    <a:pt x="599" y="749"/>
                  </a:lnTo>
                  <a:lnTo>
                    <a:pt x="597" y="751"/>
                  </a:lnTo>
                  <a:lnTo>
                    <a:pt x="599" y="751"/>
                  </a:lnTo>
                  <a:lnTo>
                    <a:pt x="597" y="751"/>
                  </a:lnTo>
                  <a:lnTo>
                    <a:pt x="599" y="753"/>
                  </a:lnTo>
                  <a:lnTo>
                    <a:pt x="597" y="753"/>
                  </a:lnTo>
                  <a:lnTo>
                    <a:pt x="597" y="751"/>
                  </a:lnTo>
                  <a:lnTo>
                    <a:pt x="595" y="751"/>
                  </a:lnTo>
                  <a:lnTo>
                    <a:pt x="597" y="749"/>
                  </a:lnTo>
                  <a:lnTo>
                    <a:pt x="595" y="749"/>
                  </a:lnTo>
                  <a:lnTo>
                    <a:pt x="593" y="747"/>
                  </a:lnTo>
                  <a:lnTo>
                    <a:pt x="595" y="747"/>
                  </a:lnTo>
                  <a:lnTo>
                    <a:pt x="593" y="747"/>
                  </a:lnTo>
                  <a:lnTo>
                    <a:pt x="593" y="745"/>
                  </a:lnTo>
                  <a:lnTo>
                    <a:pt x="595" y="745"/>
                  </a:lnTo>
                  <a:lnTo>
                    <a:pt x="593" y="745"/>
                  </a:lnTo>
                  <a:lnTo>
                    <a:pt x="591" y="745"/>
                  </a:lnTo>
                  <a:lnTo>
                    <a:pt x="591" y="743"/>
                  </a:lnTo>
                  <a:lnTo>
                    <a:pt x="591" y="741"/>
                  </a:lnTo>
                  <a:lnTo>
                    <a:pt x="593" y="741"/>
                  </a:lnTo>
                  <a:lnTo>
                    <a:pt x="593" y="743"/>
                  </a:lnTo>
                  <a:lnTo>
                    <a:pt x="595" y="743"/>
                  </a:lnTo>
                  <a:lnTo>
                    <a:pt x="595" y="741"/>
                  </a:lnTo>
                  <a:lnTo>
                    <a:pt x="593" y="741"/>
                  </a:lnTo>
                  <a:lnTo>
                    <a:pt x="595" y="741"/>
                  </a:lnTo>
                  <a:lnTo>
                    <a:pt x="595" y="739"/>
                  </a:lnTo>
                  <a:lnTo>
                    <a:pt x="597" y="739"/>
                  </a:lnTo>
                  <a:close/>
                  <a:moveTo>
                    <a:pt x="620" y="739"/>
                  </a:moveTo>
                  <a:lnTo>
                    <a:pt x="620" y="741"/>
                  </a:lnTo>
                  <a:lnTo>
                    <a:pt x="622" y="743"/>
                  </a:lnTo>
                  <a:lnTo>
                    <a:pt x="622" y="745"/>
                  </a:lnTo>
                  <a:lnTo>
                    <a:pt x="620" y="745"/>
                  </a:lnTo>
                  <a:lnTo>
                    <a:pt x="620" y="743"/>
                  </a:lnTo>
                  <a:lnTo>
                    <a:pt x="618" y="743"/>
                  </a:lnTo>
                  <a:lnTo>
                    <a:pt x="618" y="741"/>
                  </a:lnTo>
                  <a:lnTo>
                    <a:pt x="616" y="741"/>
                  </a:lnTo>
                  <a:lnTo>
                    <a:pt x="616" y="743"/>
                  </a:lnTo>
                  <a:lnTo>
                    <a:pt x="618" y="743"/>
                  </a:lnTo>
                  <a:lnTo>
                    <a:pt x="618" y="745"/>
                  </a:lnTo>
                  <a:lnTo>
                    <a:pt x="618" y="747"/>
                  </a:lnTo>
                  <a:lnTo>
                    <a:pt x="618" y="749"/>
                  </a:lnTo>
                  <a:lnTo>
                    <a:pt x="616" y="747"/>
                  </a:lnTo>
                  <a:lnTo>
                    <a:pt x="614" y="745"/>
                  </a:lnTo>
                  <a:lnTo>
                    <a:pt x="613" y="743"/>
                  </a:lnTo>
                  <a:lnTo>
                    <a:pt x="613" y="741"/>
                  </a:lnTo>
                  <a:lnTo>
                    <a:pt x="614" y="741"/>
                  </a:lnTo>
                  <a:lnTo>
                    <a:pt x="613" y="739"/>
                  </a:lnTo>
                  <a:lnTo>
                    <a:pt x="614" y="739"/>
                  </a:lnTo>
                  <a:lnTo>
                    <a:pt x="613" y="739"/>
                  </a:lnTo>
                  <a:lnTo>
                    <a:pt x="614" y="739"/>
                  </a:lnTo>
                  <a:lnTo>
                    <a:pt x="614" y="737"/>
                  </a:lnTo>
                  <a:lnTo>
                    <a:pt x="616" y="739"/>
                  </a:lnTo>
                  <a:lnTo>
                    <a:pt x="618" y="739"/>
                  </a:lnTo>
                  <a:lnTo>
                    <a:pt x="618" y="737"/>
                  </a:lnTo>
                  <a:lnTo>
                    <a:pt x="616" y="737"/>
                  </a:lnTo>
                  <a:lnTo>
                    <a:pt x="616" y="735"/>
                  </a:lnTo>
                  <a:lnTo>
                    <a:pt x="616" y="734"/>
                  </a:lnTo>
                  <a:lnTo>
                    <a:pt x="618" y="734"/>
                  </a:lnTo>
                  <a:lnTo>
                    <a:pt x="618" y="732"/>
                  </a:lnTo>
                  <a:lnTo>
                    <a:pt x="620" y="732"/>
                  </a:lnTo>
                  <a:lnTo>
                    <a:pt x="620" y="734"/>
                  </a:lnTo>
                  <a:lnTo>
                    <a:pt x="620" y="735"/>
                  </a:lnTo>
                  <a:lnTo>
                    <a:pt x="620" y="737"/>
                  </a:lnTo>
                  <a:lnTo>
                    <a:pt x="620" y="739"/>
                  </a:lnTo>
                  <a:close/>
                  <a:moveTo>
                    <a:pt x="568" y="730"/>
                  </a:moveTo>
                  <a:lnTo>
                    <a:pt x="566" y="730"/>
                  </a:lnTo>
                  <a:lnTo>
                    <a:pt x="566" y="732"/>
                  </a:lnTo>
                  <a:lnTo>
                    <a:pt x="566" y="730"/>
                  </a:lnTo>
                  <a:lnTo>
                    <a:pt x="565" y="730"/>
                  </a:lnTo>
                  <a:lnTo>
                    <a:pt x="566" y="730"/>
                  </a:lnTo>
                  <a:lnTo>
                    <a:pt x="566" y="728"/>
                  </a:lnTo>
                  <a:lnTo>
                    <a:pt x="566" y="730"/>
                  </a:lnTo>
                  <a:lnTo>
                    <a:pt x="568" y="730"/>
                  </a:lnTo>
                  <a:close/>
                  <a:moveTo>
                    <a:pt x="570" y="726"/>
                  </a:moveTo>
                  <a:lnTo>
                    <a:pt x="570" y="728"/>
                  </a:lnTo>
                  <a:lnTo>
                    <a:pt x="572" y="726"/>
                  </a:lnTo>
                  <a:lnTo>
                    <a:pt x="574" y="728"/>
                  </a:lnTo>
                  <a:lnTo>
                    <a:pt x="572" y="728"/>
                  </a:lnTo>
                  <a:lnTo>
                    <a:pt x="572" y="730"/>
                  </a:lnTo>
                  <a:lnTo>
                    <a:pt x="572" y="728"/>
                  </a:lnTo>
                  <a:lnTo>
                    <a:pt x="572" y="730"/>
                  </a:lnTo>
                  <a:lnTo>
                    <a:pt x="574" y="730"/>
                  </a:lnTo>
                  <a:lnTo>
                    <a:pt x="572" y="730"/>
                  </a:lnTo>
                  <a:lnTo>
                    <a:pt x="572" y="732"/>
                  </a:lnTo>
                  <a:lnTo>
                    <a:pt x="570" y="730"/>
                  </a:lnTo>
                  <a:lnTo>
                    <a:pt x="568" y="730"/>
                  </a:lnTo>
                  <a:lnTo>
                    <a:pt x="568" y="728"/>
                  </a:lnTo>
                  <a:lnTo>
                    <a:pt x="566" y="728"/>
                  </a:lnTo>
                  <a:lnTo>
                    <a:pt x="568" y="728"/>
                  </a:lnTo>
                  <a:lnTo>
                    <a:pt x="570" y="728"/>
                  </a:lnTo>
                  <a:lnTo>
                    <a:pt x="570" y="730"/>
                  </a:lnTo>
                  <a:lnTo>
                    <a:pt x="570" y="728"/>
                  </a:lnTo>
                  <a:lnTo>
                    <a:pt x="570" y="726"/>
                  </a:lnTo>
                  <a:close/>
                  <a:moveTo>
                    <a:pt x="580" y="730"/>
                  </a:moveTo>
                  <a:lnTo>
                    <a:pt x="580" y="728"/>
                  </a:lnTo>
                  <a:lnTo>
                    <a:pt x="582" y="728"/>
                  </a:lnTo>
                  <a:lnTo>
                    <a:pt x="580" y="730"/>
                  </a:lnTo>
                  <a:lnTo>
                    <a:pt x="582" y="730"/>
                  </a:lnTo>
                  <a:lnTo>
                    <a:pt x="582" y="732"/>
                  </a:lnTo>
                  <a:lnTo>
                    <a:pt x="582" y="734"/>
                  </a:lnTo>
                  <a:lnTo>
                    <a:pt x="582" y="732"/>
                  </a:lnTo>
                  <a:lnTo>
                    <a:pt x="582" y="730"/>
                  </a:lnTo>
                  <a:lnTo>
                    <a:pt x="582" y="728"/>
                  </a:lnTo>
                  <a:lnTo>
                    <a:pt x="582" y="730"/>
                  </a:lnTo>
                  <a:lnTo>
                    <a:pt x="584" y="730"/>
                  </a:lnTo>
                  <a:lnTo>
                    <a:pt x="584" y="732"/>
                  </a:lnTo>
                  <a:lnTo>
                    <a:pt x="586" y="732"/>
                  </a:lnTo>
                  <a:lnTo>
                    <a:pt x="586" y="734"/>
                  </a:lnTo>
                  <a:lnTo>
                    <a:pt x="584" y="734"/>
                  </a:lnTo>
                  <a:lnTo>
                    <a:pt x="586" y="734"/>
                  </a:lnTo>
                  <a:lnTo>
                    <a:pt x="586" y="732"/>
                  </a:lnTo>
                  <a:lnTo>
                    <a:pt x="586" y="730"/>
                  </a:lnTo>
                  <a:lnTo>
                    <a:pt x="588" y="732"/>
                  </a:lnTo>
                  <a:lnTo>
                    <a:pt x="590" y="732"/>
                  </a:lnTo>
                  <a:lnTo>
                    <a:pt x="588" y="732"/>
                  </a:lnTo>
                  <a:lnTo>
                    <a:pt x="590" y="732"/>
                  </a:lnTo>
                  <a:lnTo>
                    <a:pt x="590" y="734"/>
                  </a:lnTo>
                  <a:lnTo>
                    <a:pt x="588" y="734"/>
                  </a:lnTo>
                  <a:lnTo>
                    <a:pt x="588" y="735"/>
                  </a:lnTo>
                  <a:lnTo>
                    <a:pt x="590" y="735"/>
                  </a:lnTo>
                  <a:lnTo>
                    <a:pt x="588" y="735"/>
                  </a:lnTo>
                  <a:lnTo>
                    <a:pt x="590" y="735"/>
                  </a:lnTo>
                  <a:lnTo>
                    <a:pt x="590" y="734"/>
                  </a:lnTo>
                  <a:lnTo>
                    <a:pt x="590" y="735"/>
                  </a:lnTo>
                  <a:lnTo>
                    <a:pt x="591" y="735"/>
                  </a:lnTo>
                  <a:lnTo>
                    <a:pt x="591" y="737"/>
                  </a:lnTo>
                  <a:lnTo>
                    <a:pt x="593" y="737"/>
                  </a:lnTo>
                  <a:lnTo>
                    <a:pt x="591" y="737"/>
                  </a:lnTo>
                  <a:lnTo>
                    <a:pt x="591" y="739"/>
                  </a:lnTo>
                  <a:lnTo>
                    <a:pt x="590" y="739"/>
                  </a:lnTo>
                  <a:lnTo>
                    <a:pt x="590" y="737"/>
                  </a:lnTo>
                  <a:lnTo>
                    <a:pt x="590" y="739"/>
                  </a:lnTo>
                  <a:lnTo>
                    <a:pt x="590" y="741"/>
                  </a:lnTo>
                  <a:lnTo>
                    <a:pt x="590" y="739"/>
                  </a:lnTo>
                  <a:lnTo>
                    <a:pt x="590" y="741"/>
                  </a:lnTo>
                  <a:lnTo>
                    <a:pt x="590" y="743"/>
                  </a:lnTo>
                  <a:lnTo>
                    <a:pt x="591" y="743"/>
                  </a:lnTo>
                  <a:lnTo>
                    <a:pt x="590" y="743"/>
                  </a:lnTo>
                  <a:lnTo>
                    <a:pt x="588" y="743"/>
                  </a:lnTo>
                  <a:lnTo>
                    <a:pt x="588" y="745"/>
                  </a:lnTo>
                  <a:lnTo>
                    <a:pt x="586" y="745"/>
                  </a:lnTo>
                  <a:lnTo>
                    <a:pt x="586" y="743"/>
                  </a:lnTo>
                  <a:lnTo>
                    <a:pt x="586" y="745"/>
                  </a:lnTo>
                  <a:lnTo>
                    <a:pt x="584" y="745"/>
                  </a:lnTo>
                  <a:lnTo>
                    <a:pt x="582" y="747"/>
                  </a:lnTo>
                  <a:lnTo>
                    <a:pt x="580" y="747"/>
                  </a:lnTo>
                  <a:lnTo>
                    <a:pt x="582" y="745"/>
                  </a:lnTo>
                  <a:lnTo>
                    <a:pt x="580" y="745"/>
                  </a:lnTo>
                  <a:lnTo>
                    <a:pt x="582" y="745"/>
                  </a:lnTo>
                  <a:lnTo>
                    <a:pt x="584" y="745"/>
                  </a:lnTo>
                  <a:lnTo>
                    <a:pt x="582" y="743"/>
                  </a:lnTo>
                  <a:lnTo>
                    <a:pt x="584" y="743"/>
                  </a:lnTo>
                  <a:lnTo>
                    <a:pt x="582" y="743"/>
                  </a:lnTo>
                  <a:lnTo>
                    <a:pt x="584" y="743"/>
                  </a:lnTo>
                  <a:lnTo>
                    <a:pt x="584" y="741"/>
                  </a:lnTo>
                  <a:lnTo>
                    <a:pt x="582" y="741"/>
                  </a:lnTo>
                  <a:lnTo>
                    <a:pt x="584" y="741"/>
                  </a:lnTo>
                  <a:lnTo>
                    <a:pt x="584" y="739"/>
                  </a:lnTo>
                  <a:lnTo>
                    <a:pt x="586" y="739"/>
                  </a:lnTo>
                  <a:lnTo>
                    <a:pt x="584" y="739"/>
                  </a:lnTo>
                  <a:lnTo>
                    <a:pt x="582" y="739"/>
                  </a:lnTo>
                  <a:lnTo>
                    <a:pt x="584" y="737"/>
                  </a:lnTo>
                  <a:lnTo>
                    <a:pt x="582" y="737"/>
                  </a:lnTo>
                  <a:lnTo>
                    <a:pt x="582" y="739"/>
                  </a:lnTo>
                  <a:lnTo>
                    <a:pt x="580" y="739"/>
                  </a:lnTo>
                  <a:lnTo>
                    <a:pt x="580" y="737"/>
                  </a:lnTo>
                  <a:lnTo>
                    <a:pt x="578" y="737"/>
                  </a:lnTo>
                  <a:lnTo>
                    <a:pt x="578" y="739"/>
                  </a:lnTo>
                  <a:lnTo>
                    <a:pt x="578" y="741"/>
                  </a:lnTo>
                  <a:lnTo>
                    <a:pt x="580" y="743"/>
                  </a:lnTo>
                  <a:lnTo>
                    <a:pt x="578" y="743"/>
                  </a:lnTo>
                  <a:lnTo>
                    <a:pt x="576" y="743"/>
                  </a:lnTo>
                  <a:lnTo>
                    <a:pt x="574" y="741"/>
                  </a:lnTo>
                  <a:lnTo>
                    <a:pt x="576" y="741"/>
                  </a:lnTo>
                  <a:lnTo>
                    <a:pt x="576" y="739"/>
                  </a:lnTo>
                  <a:lnTo>
                    <a:pt x="574" y="739"/>
                  </a:lnTo>
                  <a:lnTo>
                    <a:pt x="574" y="737"/>
                  </a:lnTo>
                  <a:lnTo>
                    <a:pt x="576" y="737"/>
                  </a:lnTo>
                  <a:lnTo>
                    <a:pt x="576" y="735"/>
                  </a:lnTo>
                  <a:lnTo>
                    <a:pt x="574" y="735"/>
                  </a:lnTo>
                  <a:lnTo>
                    <a:pt x="576" y="735"/>
                  </a:lnTo>
                  <a:lnTo>
                    <a:pt x="574" y="735"/>
                  </a:lnTo>
                  <a:lnTo>
                    <a:pt x="570" y="735"/>
                  </a:lnTo>
                  <a:lnTo>
                    <a:pt x="572" y="735"/>
                  </a:lnTo>
                  <a:lnTo>
                    <a:pt x="572" y="734"/>
                  </a:lnTo>
                  <a:lnTo>
                    <a:pt x="570" y="734"/>
                  </a:lnTo>
                  <a:lnTo>
                    <a:pt x="570" y="732"/>
                  </a:lnTo>
                  <a:lnTo>
                    <a:pt x="572" y="732"/>
                  </a:lnTo>
                  <a:lnTo>
                    <a:pt x="574" y="732"/>
                  </a:lnTo>
                  <a:lnTo>
                    <a:pt x="574" y="734"/>
                  </a:lnTo>
                  <a:lnTo>
                    <a:pt x="576" y="734"/>
                  </a:lnTo>
                  <a:lnTo>
                    <a:pt x="580" y="734"/>
                  </a:lnTo>
                  <a:lnTo>
                    <a:pt x="578" y="734"/>
                  </a:lnTo>
                  <a:lnTo>
                    <a:pt x="580" y="732"/>
                  </a:lnTo>
                  <a:lnTo>
                    <a:pt x="578" y="732"/>
                  </a:lnTo>
                  <a:lnTo>
                    <a:pt x="578" y="734"/>
                  </a:lnTo>
                  <a:lnTo>
                    <a:pt x="576" y="734"/>
                  </a:lnTo>
                  <a:lnTo>
                    <a:pt x="574" y="732"/>
                  </a:lnTo>
                  <a:lnTo>
                    <a:pt x="576" y="732"/>
                  </a:lnTo>
                  <a:lnTo>
                    <a:pt x="574" y="732"/>
                  </a:lnTo>
                  <a:lnTo>
                    <a:pt x="574" y="730"/>
                  </a:lnTo>
                  <a:lnTo>
                    <a:pt x="572" y="730"/>
                  </a:lnTo>
                  <a:lnTo>
                    <a:pt x="572" y="728"/>
                  </a:lnTo>
                  <a:lnTo>
                    <a:pt x="574" y="728"/>
                  </a:lnTo>
                  <a:lnTo>
                    <a:pt x="574" y="730"/>
                  </a:lnTo>
                  <a:lnTo>
                    <a:pt x="576" y="730"/>
                  </a:lnTo>
                  <a:lnTo>
                    <a:pt x="578" y="730"/>
                  </a:lnTo>
                  <a:lnTo>
                    <a:pt x="578" y="728"/>
                  </a:lnTo>
                  <a:lnTo>
                    <a:pt x="576" y="728"/>
                  </a:lnTo>
                  <a:lnTo>
                    <a:pt x="578" y="728"/>
                  </a:lnTo>
                  <a:lnTo>
                    <a:pt x="578" y="726"/>
                  </a:lnTo>
                  <a:lnTo>
                    <a:pt x="580" y="726"/>
                  </a:lnTo>
                  <a:lnTo>
                    <a:pt x="580" y="728"/>
                  </a:lnTo>
                  <a:lnTo>
                    <a:pt x="580" y="730"/>
                  </a:lnTo>
                  <a:close/>
                  <a:moveTo>
                    <a:pt x="561" y="724"/>
                  </a:moveTo>
                  <a:lnTo>
                    <a:pt x="561" y="722"/>
                  </a:lnTo>
                  <a:lnTo>
                    <a:pt x="563" y="722"/>
                  </a:lnTo>
                  <a:lnTo>
                    <a:pt x="563" y="724"/>
                  </a:lnTo>
                  <a:lnTo>
                    <a:pt x="561" y="724"/>
                  </a:lnTo>
                  <a:close/>
                  <a:moveTo>
                    <a:pt x="616" y="714"/>
                  </a:moveTo>
                  <a:lnTo>
                    <a:pt x="614" y="714"/>
                  </a:lnTo>
                  <a:lnTo>
                    <a:pt x="614" y="712"/>
                  </a:lnTo>
                  <a:lnTo>
                    <a:pt x="616" y="712"/>
                  </a:lnTo>
                  <a:lnTo>
                    <a:pt x="618" y="712"/>
                  </a:lnTo>
                  <a:lnTo>
                    <a:pt x="616" y="712"/>
                  </a:lnTo>
                  <a:lnTo>
                    <a:pt x="616" y="714"/>
                  </a:lnTo>
                  <a:close/>
                  <a:moveTo>
                    <a:pt x="570" y="710"/>
                  </a:moveTo>
                  <a:lnTo>
                    <a:pt x="570" y="712"/>
                  </a:lnTo>
                  <a:lnTo>
                    <a:pt x="572" y="712"/>
                  </a:lnTo>
                  <a:lnTo>
                    <a:pt x="574" y="712"/>
                  </a:lnTo>
                  <a:lnTo>
                    <a:pt x="574" y="714"/>
                  </a:lnTo>
                  <a:lnTo>
                    <a:pt x="572" y="714"/>
                  </a:lnTo>
                  <a:lnTo>
                    <a:pt x="572" y="712"/>
                  </a:lnTo>
                  <a:lnTo>
                    <a:pt x="570" y="712"/>
                  </a:lnTo>
                  <a:lnTo>
                    <a:pt x="568" y="712"/>
                  </a:lnTo>
                  <a:lnTo>
                    <a:pt x="566" y="714"/>
                  </a:lnTo>
                  <a:lnTo>
                    <a:pt x="568" y="712"/>
                  </a:lnTo>
                  <a:lnTo>
                    <a:pt x="570" y="712"/>
                  </a:lnTo>
                  <a:lnTo>
                    <a:pt x="570" y="710"/>
                  </a:lnTo>
                  <a:close/>
                  <a:moveTo>
                    <a:pt x="553" y="709"/>
                  </a:moveTo>
                  <a:lnTo>
                    <a:pt x="555" y="710"/>
                  </a:lnTo>
                  <a:lnTo>
                    <a:pt x="557" y="710"/>
                  </a:lnTo>
                  <a:lnTo>
                    <a:pt x="555" y="710"/>
                  </a:lnTo>
                  <a:lnTo>
                    <a:pt x="557" y="712"/>
                  </a:lnTo>
                  <a:lnTo>
                    <a:pt x="559" y="712"/>
                  </a:lnTo>
                  <a:lnTo>
                    <a:pt x="557" y="712"/>
                  </a:lnTo>
                  <a:lnTo>
                    <a:pt x="557" y="714"/>
                  </a:lnTo>
                  <a:lnTo>
                    <a:pt x="559" y="714"/>
                  </a:lnTo>
                  <a:lnTo>
                    <a:pt x="561" y="714"/>
                  </a:lnTo>
                  <a:lnTo>
                    <a:pt x="561" y="716"/>
                  </a:lnTo>
                  <a:lnTo>
                    <a:pt x="563" y="716"/>
                  </a:lnTo>
                  <a:lnTo>
                    <a:pt x="563" y="714"/>
                  </a:lnTo>
                  <a:lnTo>
                    <a:pt x="561" y="714"/>
                  </a:lnTo>
                  <a:lnTo>
                    <a:pt x="563" y="714"/>
                  </a:lnTo>
                  <a:lnTo>
                    <a:pt x="563" y="716"/>
                  </a:lnTo>
                  <a:lnTo>
                    <a:pt x="563" y="714"/>
                  </a:lnTo>
                  <a:lnTo>
                    <a:pt x="565" y="714"/>
                  </a:lnTo>
                  <a:lnTo>
                    <a:pt x="565" y="716"/>
                  </a:lnTo>
                  <a:lnTo>
                    <a:pt x="566" y="716"/>
                  </a:lnTo>
                  <a:lnTo>
                    <a:pt x="566" y="718"/>
                  </a:lnTo>
                  <a:lnTo>
                    <a:pt x="568" y="718"/>
                  </a:lnTo>
                  <a:lnTo>
                    <a:pt x="568" y="720"/>
                  </a:lnTo>
                  <a:lnTo>
                    <a:pt x="570" y="720"/>
                  </a:lnTo>
                  <a:lnTo>
                    <a:pt x="570" y="718"/>
                  </a:lnTo>
                  <a:lnTo>
                    <a:pt x="568" y="718"/>
                  </a:lnTo>
                  <a:lnTo>
                    <a:pt x="570" y="718"/>
                  </a:lnTo>
                  <a:lnTo>
                    <a:pt x="570" y="720"/>
                  </a:lnTo>
                  <a:lnTo>
                    <a:pt x="570" y="722"/>
                  </a:lnTo>
                  <a:lnTo>
                    <a:pt x="572" y="724"/>
                  </a:lnTo>
                  <a:lnTo>
                    <a:pt x="572" y="722"/>
                  </a:lnTo>
                  <a:lnTo>
                    <a:pt x="572" y="720"/>
                  </a:lnTo>
                  <a:lnTo>
                    <a:pt x="574" y="720"/>
                  </a:lnTo>
                  <a:lnTo>
                    <a:pt x="572" y="720"/>
                  </a:lnTo>
                  <a:lnTo>
                    <a:pt x="574" y="722"/>
                  </a:lnTo>
                  <a:lnTo>
                    <a:pt x="574" y="724"/>
                  </a:lnTo>
                  <a:lnTo>
                    <a:pt x="576" y="724"/>
                  </a:lnTo>
                  <a:lnTo>
                    <a:pt x="578" y="724"/>
                  </a:lnTo>
                  <a:lnTo>
                    <a:pt x="578" y="726"/>
                  </a:lnTo>
                  <a:lnTo>
                    <a:pt x="576" y="726"/>
                  </a:lnTo>
                  <a:lnTo>
                    <a:pt x="574" y="726"/>
                  </a:lnTo>
                  <a:lnTo>
                    <a:pt x="574" y="724"/>
                  </a:lnTo>
                  <a:lnTo>
                    <a:pt x="572" y="724"/>
                  </a:lnTo>
                  <a:lnTo>
                    <a:pt x="570" y="724"/>
                  </a:lnTo>
                  <a:lnTo>
                    <a:pt x="572" y="724"/>
                  </a:lnTo>
                  <a:lnTo>
                    <a:pt x="570" y="724"/>
                  </a:lnTo>
                  <a:lnTo>
                    <a:pt x="570" y="722"/>
                  </a:lnTo>
                  <a:lnTo>
                    <a:pt x="570" y="720"/>
                  </a:lnTo>
                  <a:lnTo>
                    <a:pt x="570" y="722"/>
                  </a:lnTo>
                  <a:lnTo>
                    <a:pt x="568" y="722"/>
                  </a:lnTo>
                  <a:lnTo>
                    <a:pt x="568" y="720"/>
                  </a:lnTo>
                  <a:lnTo>
                    <a:pt x="566" y="720"/>
                  </a:lnTo>
                  <a:lnTo>
                    <a:pt x="566" y="718"/>
                  </a:lnTo>
                  <a:lnTo>
                    <a:pt x="565" y="718"/>
                  </a:lnTo>
                  <a:lnTo>
                    <a:pt x="563" y="718"/>
                  </a:lnTo>
                  <a:lnTo>
                    <a:pt x="561" y="718"/>
                  </a:lnTo>
                  <a:lnTo>
                    <a:pt x="561" y="716"/>
                  </a:lnTo>
                  <a:lnTo>
                    <a:pt x="561" y="718"/>
                  </a:lnTo>
                  <a:lnTo>
                    <a:pt x="559" y="718"/>
                  </a:lnTo>
                  <a:lnTo>
                    <a:pt x="559" y="716"/>
                  </a:lnTo>
                  <a:lnTo>
                    <a:pt x="559" y="718"/>
                  </a:lnTo>
                  <a:lnTo>
                    <a:pt x="557" y="716"/>
                  </a:lnTo>
                  <a:lnTo>
                    <a:pt x="557" y="714"/>
                  </a:lnTo>
                  <a:lnTo>
                    <a:pt x="557" y="716"/>
                  </a:lnTo>
                  <a:lnTo>
                    <a:pt x="555" y="714"/>
                  </a:lnTo>
                  <a:lnTo>
                    <a:pt x="555" y="712"/>
                  </a:lnTo>
                  <a:lnTo>
                    <a:pt x="555" y="710"/>
                  </a:lnTo>
                  <a:lnTo>
                    <a:pt x="553" y="710"/>
                  </a:lnTo>
                  <a:lnTo>
                    <a:pt x="551" y="710"/>
                  </a:lnTo>
                  <a:lnTo>
                    <a:pt x="551" y="709"/>
                  </a:lnTo>
                  <a:lnTo>
                    <a:pt x="553" y="709"/>
                  </a:lnTo>
                  <a:close/>
                  <a:moveTo>
                    <a:pt x="559" y="707"/>
                  </a:moveTo>
                  <a:lnTo>
                    <a:pt x="557" y="707"/>
                  </a:lnTo>
                  <a:lnTo>
                    <a:pt x="557" y="705"/>
                  </a:lnTo>
                  <a:lnTo>
                    <a:pt x="557" y="703"/>
                  </a:lnTo>
                  <a:lnTo>
                    <a:pt x="557" y="705"/>
                  </a:lnTo>
                  <a:lnTo>
                    <a:pt x="559" y="705"/>
                  </a:lnTo>
                  <a:lnTo>
                    <a:pt x="559" y="707"/>
                  </a:lnTo>
                  <a:close/>
                  <a:moveTo>
                    <a:pt x="639" y="707"/>
                  </a:moveTo>
                  <a:lnTo>
                    <a:pt x="641" y="709"/>
                  </a:lnTo>
                  <a:lnTo>
                    <a:pt x="643" y="707"/>
                  </a:lnTo>
                  <a:lnTo>
                    <a:pt x="645" y="707"/>
                  </a:lnTo>
                  <a:lnTo>
                    <a:pt x="645" y="705"/>
                  </a:lnTo>
                  <a:lnTo>
                    <a:pt x="647" y="705"/>
                  </a:lnTo>
                  <a:lnTo>
                    <a:pt x="649" y="707"/>
                  </a:lnTo>
                  <a:lnTo>
                    <a:pt x="649" y="714"/>
                  </a:lnTo>
                  <a:lnTo>
                    <a:pt x="649" y="720"/>
                  </a:lnTo>
                  <a:lnTo>
                    <a:pt x="649" y="728"/>
                  </a:lnTo>
                  <a:lnTo>
                    <a:pt x="649" y="735"/>
                  </a:lnTo>
                  <a:lnTo>
                    <a:pt x="649" y="743"/>
                  </a:lnTo>
                  <a:lnTo>
                    <a:pt x="649" y="749"/>
                  </a:lnTo>
                  <a:lnTo>
                    <a:pt x="649" y="757"/>
                  </a:lnTo>
                  <a:lnTo>
                    <a:pt x="649" y="764"/>
                  </a:lnTo>
                  <a:lnTo>
                    <a:pt x="647" y="764"/>
                  </a:lnTo>
                  <a:lnTo>
                    <a:pt x="649" y="764"/>
                  </a:lnTo>
                  <a:lnTo>
                    <a:pt x="649" y="766"/>
                  </a:lnTo>
                  <a:lnTo>
                    <a:pt x="647" y="766"/>
                  </a:lnTo>
                  <a:lnTo>
                    <a:pt x="645" y="764"/>
                  </a:lnTo>
                  <a:lnTo>
                    <a:pt x="643" y="764"/>
                  </a:lnTo>
                  <a:lnTo>
                    <a:pt x="645" y="764"/>
                  </a:lnTo>
                  <a:lnTo>
                    <a:pt x="645" y="766"/>
                  </a:lnTo>
                  <a:lnTo>
                    <a:pt x="647" y="766"/>
                  </a:lnTo>
                  <a:lnTo>
                    <a:pt x="647" y="768"/>
                  </a:lnTo>
                  <a:lnTo>
                    <a:pt x="641" y="768"/>
                  </a:lnTo>
                  <a:lnTo>
                    <a:pt x="639" y="768"/>
                  </a:lnTo>
                  <a:lnTo>
                    <a:pt x="636" y="766"/>
                  </a:lnTo>
                  <a:lnTo>
                    <a:pt x="634" y="766"/>
                  </a:lnTo>
                  <a:lnTo>
                    <a:pt x="634" y="764"/>
                  </a:lnTo>
                  <a:lnTo>
                    <a:pt x="632" y="764"/>
                  </a:lnTo>
                  <a:lnTo>
                    <a:pt x="634" y="764"/>
                  </a:lnTo>
                  <a:lnTo>
                    <a:pt x="634" y="762"/>
                  </a:lnTo>
                  <a:lnTo>
                    <a:pt x="634" y="764"/>
                  </a:lnTo>
                  <a:lnTo>
                    <a:pt x="632" y="764"/>
                  </a:lnTo>
                  <a:lnTo>
                    <a:pt x="632" y="762"/>
                  </a:lnTo>
                  <a:lnTo>
                    <a:pt x="632" y="764"/>
                  </a:lnTo>
                  <a:lnTo>
                    <a:pt x="632" y="762"/>
                  </a:lnTo>
                  <a:lnTo>
                    <a:pt x="630" y="762"/>
                  </a:lnTo>
                  <a:lnTo>
                    <a:pt x="630" y="764"/>
                  </a:lnTo>
                  <a:lnTo>
                    <a:pt x="630" y="766"/>
                  </a:lnTo>
                  <a:lnTo>
                    <a:pt x="628" y="764"/>
                  </a:lnTo>
                  <a:lnTo>
                    <a:pt x="628" y="762"/>
                  </a:lnTo>
                  <a:lnTo>
                    <a:pt x="628" y="760"/>
                  </a:lnTo>
                  <a:lnTo>
                    <a:pt x="628" y="762"/>
                  </a:lnTo>
                  <a:lnTo>
                    <a:pt x="628" y="764"/>
                  </a:lnTo>
                  <a:lnTo>
                    <a:pt x="628" y="766"/>
                  </a:lnTo>
                  <a:lnTo>
                    <a:pt x="626" y="766"/>
                  </a:lnTo>
                  <a:lnTo>
                    <a:pt x="626" y="764"/>
                  </a:lnTo>
                  <a:lnTo>
                    <a:pt x="626" y="766"/>
                  </a:lnTo>
                  <a:lnTo>
                    <a:pt x="624" y="766"/>
                  </a:lnTo>
                  <a:lnTo>
                    <a:pt x="622" y="766"/>
                  </a:lnTo>
                  <a:lnTo>
                    <a:pt x="622" y="764"/>
                  </a:lnTo>
                  <a:lnTo>
                    <a:pt x="624" y="762"/>
                  </a:lnTo>
                  <a:lnTo>
                    <a:pt x="622" y="762"/>
                  </a:lnTo>
                  <a:lnTo>
                    <a:pt x="622" y="764"/>
                  </a:lnTo>
                  <a:lnTo>
                    <a:pt x="622" y="766"/>
                  </a:lnTo>
                  <a:lnTo>
                    <a:pt x="620" y="764"/>
                  </a:lnTo>
                  <a:lnTo>
                    <a:pt x="618" y="764"/>
                  </a:lnTo>
                  <a:lnTo>
                    <a:pt x="616" y="764"/>
                  </a:lnTo>
                  <a:lnTo>
                    <a:pt x="616" y="766"/>
                  </a:lnTo>
                  <a:lnTo>
                    <a:pt x="614" y="766"/>
                  </a:lnTo>
                  <a:lnTo>
                    <a:pt x="614" y="764"/>
                  </a:lnTo>
                  <a:lnTo>
                    <a:pt x="616" y="764"/>
                  </a:lnTo>
                  <a:lnTo>
                    <a:pt x="618" y="762"/>
                  </a:lnTo>
                  <a:lnTo>
                    <a:pt x="620" y="760"/>
                  </a:lnTo>
                  <a:lnTo>
                    <a:pt x="618" y="760"/>
                  </a:lnTo>
                  <a:lnTo>
                    <a:pt x="616" y="760"/>
                  </a:lnTo>
                  <a:lnTo>
                    <a:pt x="618" y="760"/>
                  </a:lnTo>
                  <a:lnTo>
                    <a:pt x="618" y="762"/>
                  </a:lnTo>
                  <a:lnTo>
                    <a:pt x="616" y="762"/>
                  </a:lnTo>
                  <a:lnTo>
                    <a:pt x="614" y="762"/>
                  </a:lnTo>
                  <a:lnTo>
                    <a:pt x="614" y="764"/>
                  </a:lnTo>
                  <a:lnTo>
                    <a:pt x="613" y="762"/>
                  </a:lnTo>
                  <a:lnTo>
                    <a:pt x="614" y="762"/>
                  </a:lnTo>
                  <a:lnTo>
                    <a:pt x="614" y="760"/>
                  </a:lnTo>
                  <a:lnTo>
                    <a:pt x="614" y="762"/>
                  </a:lnTo>
                  <a:lnTo>
                    <a:pt x="613" y="762"/>
                  </a:lnTo>
                  <a:lnTo>
                    <a:pt x="613" y="760"/>
                  </a:lnTo>
                  <a:lnTo>
                    <a:pt x="613" y="762"/>
                  </a:lnTo>
                  <a:lnTo>
                    <a:pt x="611" y="764"/>
                  </a:lnTo>
                  <a:lnTo>
                    <a:pt x="611" y="762"/>
                  </a:lnTo>
                  <a:lnTo>
                    <a:pt x="611" y="760"/>
                  </a:lnTo>
                  <a:lnTo>
                    <a:pt x="613" y="760"/>
                  </a:lnTo>
                  <a:lnTo>
                    <a:pt x="611" y="760"/>
                  </a:lnTo>
                  <a:lnTo>
                    <a:pt x="611" y="758"/>
                  </a:lnTo>
                  <a:lnTo>
                    <a:pt x="611" y="760"/>
                  </a:lnTo>
                  <a:lnTo>
                    <a:pt x="609" y="762"/>
                  </a:lnTo>
                  <a:lnTo>
                    <a:pt x="609" y="760"/>
                  </a:lnTo>
                  <a:lnTo>
                    <a:pt x="607" y="760"/>
                  </a:lnTo>
                  <a:lnTo>
                    <a:pt x="609" y="760"/>
                  </a:lnTo>
                  <a:lnTo>
                    <a:pt x="607" y="760"/>
                  </a:lnTo>
                  <a:lnTo>
                    <a:pt x="607" y="758"/>
                  </a:lnTo>
                  <a:lnTo>
                    <a:pt x="609" y="757"/>
                  </a:lnTo>
                  <a:lnTo>
                    <a:pt x="607" y="757"/>
                  </a:lnTo>
                  <a:lnTo>
                    <a:pt x="607" y="758"/>
                  </a:lnTo>
                  <a:lnTo>
                    <a:pt x="607" y="757"/>
                  </a:lnTo>
                  <a:lnTo>
                    <a:pt x="605" y="757"/>
                  </a:lnTo>
                  <a:lnTo>
                    <a:pt x="607" y="758"/>
                  </a:lnTo>
                  <a:lnTo>
                    <a:pt x="605" y="758"/>
                  </a:lnTo>
                  <a:lnTo>
                    <a:pt x="607" y="758"/>
                  </a:lnTo>
                  <a:lnTo>
                    <a:pt x="607" y="760"/>
                  </a:lnTo>
                  <a:lnTo>
                    <a:pt x="605" y="760"/>
                  </a:lnTo>
                  <a:lnTo>
                    <a:pt x="605" y="758"/>
                  </a:lnTo>
                  <a:lnTo>
                    <a:pt x="605" y="760"/>
                  </a:lnTo>
                  <a:lnTo>
                    <a:pt x="603" y="760"/>
                  </a:lnTo>
                  <a:lnTo>
                    <a:pt x="603" y="762"/>
                  </a:lnTo>
                  <a:lnTo>
                    <a:pt x="603" y="760"/>
                  </a:lnTo>
                  <a:lnTo>
                    <a:pt x="603" y="758"/>
                  </a:lnTo>
                  <a:lnTo>
                    <a:pt x="603" y="760"/>
                  </a:lnTo>
                  <a:lnTo>
                    <a:pt x="603" y="758"/>
                  </a:lnTo>
                  <a:lnTo>
                    <a:pt x="601" y="758"/>
                  </a:lnTo>
                  <a:lnTo>
                    <a:pt x="601" y="760"/>
                  </a:lnTo>
                  <a:lnTo>
                    <a:pt x="601" y="758"/>
                  </a:lnTo>
                  <a:lnTo>
                    <a:pt x="599" y="758"/>
                  </a:lnTo>
                  <a:lnTo>
                    <a:pt x="599" y="760"/>
                  </a:lnTo>
                  <a:lnTo>
                    <a:pt x="597" y="760"/>
                  </a:lnTo>
                  <a:lnTo>
                    <a:pt x="595" y="760"/>
                  </a:lnTo>
                  <a:lnTo>
                    <a:pt x="595" y="758"/>
                  </a:lnTo>
                  <a:lnTo>
                    <a:pt x="597" y="758"/>
                  </a:lnTo>
                  <a:lnTo>
                    <a:pt x="597" y="760"/>
                  </a:lnTo>
                  <a:lnTo>
                    <a:pt x="597" y="758"/>
                  </a:lnTo>
                  <a:lnTo>
                    <a:pt x="595" y="758"/>
                  </a:lnTo>
                  <a:lnTo>
                    <a:pt x="595" y="757"/>
                  </a:lnTo>
                  <a:lnTo>
                    <a:pt x="597" y="757"/>
                  </a:lnTo>
                  <a:lnTo>
                    <a:pt x="595" y="757"/>
                  </a:lnTo>
                  <a:lnTo>
                    <a:pt x="595" y="755"/>
                  </a:lnTo>
                  <a:lnTo>
                    <a:pt x="597" y="755"/>
                  </a:lnTo>
                  <a:lnTo>
                    <a:pt x="597" y="757"/>
                  </a:lnTo>
                  <a:lnTo>
                    <a:pt x="599" y="758"/>
                  </a:lnTo>
                  <a:lnTo>
                    <a:pt x="601" y="758"/>
                  </a:lnTo>
                  <a:lnTo>
                    <a:pt x="599" y="758"/>
                  </a:lnTo>
                  <a:lnTo>
                    <a:pt x="599" y="757"/>
                  </a:lnTo>
                  <a:lnTo>
                    <a:pt x="601" y="757"/>
                  </a:lnTo>
                  <a:lnTo>
                    <a:pt x="601" y="758"/>
                  </a:lnTo>
                  <a:lnTo>
                    <a:pt x="603" y="758"/>
                  </a:lnTo>
                  <a:lnTo>
                    <a:pt x="601" y="757"/>
                  </a:lnTo>
                  <a:lnTo>
                    <a:pt x="601" y="755"/>
                  </a:lnTo>
                  <a:lnTo>
                    <a:pt x="599" y="755"/>
                  </a:lnTo>
                  <a:lnTo>
                    <a:pt x="599" y="757"/>
                  </a:lnTo>
                  <a:lnTo>
                    <a:pt x="599" y="755"/>
                  </a:lnTo>
                  <a:lnTo>
                    <a:pt x="597" y="755"/>
                  </a:lnTo>
                  <a:lnTo>
                    <a:pt x="599" y="755"/>
                  </a:lnTo>
                  <a:lnTo>
                    <a:pt x="597" y="755"/>
                  </a:lnTo>
                  <a:lnTo>
                    <a:pt x="599" y="755"/>
                  </a:lnTo>
                  <a:lnTo>
                    <a:pt x="599" y="753"/>
                  </a:lnTo>
                  <a:lnTo>
                    <a:pt x="599" y="755"/>
                  </a:lnTo>
                  <a:lnTo>
                    <a:pt x="601" y="755"/>
                  </a:lnTo>
                  <a:lnTo>
                    <a:pt x="599" y="755"/>
                  </a:lnTo>
                  <a:lnTo>
                    <a:pt x="601" y="755"/>
                  </a:lnTo>
                  <a:lnTo>
                    <a:pt x="601" y="757"/>
                  </a:lnTo>
                  <a:lnTo>
                    <a:pt x="603" y="757"/>
                  </a:lnTo>
                  <a:lnTo>
                    <a:pt x="603" y="755"/>
                  </a:lnTo>
                  <a:lnTo>
                    <a:pt x="601" y="755"/>
                  </a:lnTo>
                  <a:lnTo>
                    <a:pt x="603" y="755"/>
                  </a:lnTo>
                  <a:lnTo>
                    <a:pt x="605" y="755"/>
                  </a:lnTo>
                  <a:lnTo>
                    <a:pt x="607" y="755"/>
                  </a:lnTo>
                  <a:lnTo>
                    <a:pt x="605" y="755"/>
                  </a:lnTo>
                  <a:lnTo>
                    <a:pt x="605" y="753"/>
                  </a:lnTo>
                  <a:lnTo>
                    <a:pt x="607" y="753"/>
                  </a:lnTo>
                  <a:lnTo>
                    <a:pt x="609" y="755"/>
                  </a:lnTo>
                  <a:lnTo>
                    <a:pt x="609" y="757"/>
                  </a:lnTo>
                  <a:lnTo>
                    <a:pt x="611" y="757"/>
                  </a:lnTo>
                  <a:lnTo>
                    <a:pt x="609" y="755"/>
                  </a:lnTo>
                  <a:lnTo>
                    <a:pt x="611" y="755"/>
                  </a:lnTo>
                  <a:lnTo>
                    <a:pt x="613" y="755"/>
                  </a:lnTo>
                  <a:lnTo>
                    <a:pt x="613" y="753"/>
                  </a:lnTo>
                  <a:lnTo>
                    <a:pt x="613" y="751"/>
                  </a:lnTo>
                  <a:lnTo>
                    <a:pt x="614" y="751"/>
                  </a:lnTo>
                  <a:lnTo>
                    <a:pt x="616" y="753"/>
                  </a:lnTo>
                  <a:lnTo>
                    <a:pt x="616" y="751"/>
                  </a:lnTo>
                  <a:lnTo>
                    <a:pt x="616" y="753"/>
                  </a:lnTo>
                  <a:lnTo>
                    <a:pt x="618" y="753"/>
                  </a:lnTo>
                  <a:lnTo>
                    <a:pt x="616" y="755"/>
                  </a:lnTo>
                  <a:lnTo>
                    <a:pt x="616" y="757"/>
                  </a:lnTo>
                  <a:lnTo>
                    <a:pt x="614" y="758"/>
                  </a:lnTo>
                  <a:lnTo>
                    <a:pt x="616" y="758"/>
                  </a:lnTo>
                  <a:lnTo>
                    <a:pt x="616" y="757"/>
                  </a:lnTo>
                  <a:lnTo>
                    <a:pt x="616" y="755"/>
                  </a:lnTo>
                  <a:lnTo>
                    <a:pt x="618" y="753"/>
                  </a:lnTo>
                  <a:lnTo>
                    <a:pt x="618" y="755"/>
                  </a:lnTo>
                  <a:lnTo>
                    <a:pt x="620" y="755"/>
                  </a:lnTo>
                  <a:lnTo>
                    <a:pt x="620" y="757"/>
                  </a:lnTo>
                  <a:lnTo>
                    <a:pt x="622" y="757"/>
                  </a:lnTo>
                  <a:lnTo>
                    <a:pt x="622" y="758"/>
                  </a:lnTo>
                  <a:lnTo>
                    <a:pt x="624" y="758"/>
                  </a:lnTo>
                  <a:lnTo>
                    <a:pt x="622" y="757"/>
                  </a:lnTo>
                  <a:lnTo>
                    <a:pt x="624" y="757"/>
                  </a:lnTo>
                  <a:lnTo>
                    <a:pt x="624" y="758"/>
                  </a:lnTo>
                  <a:lnTo>
                    <a:pt x="626" y="758"/>
                  </a:lnTo>
                  <a:lnTo>
                    <a:pt x="624" y="757"/>
                  </a:lnTo>
                  <a:lnTo>
                    <a:pt x="620" y="755"/>
                  </a:lnTo>
                  <a:lnTo>
                    <a:pt x="620" y="753"/>
                  </a:lnTo>
                  <a:lnTo>
                    <a:pt x="618" y="753"/>
                  </a:lnTo>
                  <a:lnTo>
                    <a:pt x="620" y="753"/>
                  </a:lnTo>
                  <a:lnTo>
                    <a:pt x="618" y="751"/>
                  </a:lnTo>
                  <a:lnTo>
                    <a:pt x="616" y="751"/>
                  </a:lnTo>
                  <a:lnTo>
                    <a:pt x="614" y="751"/>
                  </a:lnTo>
                  <a:lnTo>
                    <a:pt x="614" y="749"/>
                  </a:lnTo>
                  <a:lnTo>
                    <a:pt x="613" y="749"/>
                  </a:lnTo>
                  <a:lnTo>
                    <a:pt x="613" y="747"/>
                  </a:lnTo>
                  <a:lnTo>
                    <a:pt x="614" y="747"/>
                  </a:lnTo>
                  <a:lnTo>
                    <a:pt x="614" y="749"/>
                  </a:lnTo>
                  <a:lnTo>
                    <a:pt x="614" y="747"/>
                  </a:lnTo>
                  <a:lnTo>
                    <a:pt x="613" y="747"/>
                  </a:lnTo>
                  <a:lnTo>
                    <a:pt x="613" y="745"/>
                  </a:lnTo>
                  <a:lnTo>
                    <a:pt x="618" y="749"/>
                  </a:lnTo>
                  <a:lnTo>
                    <a:pt x="620" y="751"/>
                  </a:lnTo>
                  <a:lnTo>
                    <a:pt x="622" y="751"/>
                  </a:lnTo>
                  <a:lnTo>
                    <a:pt x="622" y="753"/>
                  </a:lnTo>
                  <a:lnTo>
                    <a:pt x="624" y="753"/>
                  </a:lnTo>
                  <a:lnTo>
                    <a:pt x="624" y="755"/>
                  </a:lnTo>
                  <a:lnTo>
                    <a:pt x="626" y="755"/>
                  </a:lnTo>
                  <a:lnTo>
                    <a:pt x="626" y="753"/>
                  </a:lnTo>
                  <a:lnTo>
                    <a:pt x="624" y="753"/>
                  </a:lnTo>
                  <a:lnTo>
                    <a:pt x="624" y="751"/>
                  </a:lnTo>
                  <a:lnTo>
                    <a:pt x="626" y="751"/>
                  </a:lnTo>
                  <a:lnTo>
                    <a:pt x="626" y="749"/>
                  </a:lnTo>
                  <a:lnTo>
                    <a:pt x="628" y="751"/>
                  </a:lnTo>
                  <a:lnTo>
                    <a:pt x="628" y="753"/>
                  </a:lnTo>
                  <a:lnTo>
                    <a:pt x="630" y="753"/>
                  </a:lnTo>
                  <a:lnTo>
                    <a:pt x="628" y="755"/>
                  </a:lnTo>
                  <a:lnTo>
                    <a:pt x="630" y="755"/>
                  </a:lnTo>
                  <a:lnTo>
                    <a:pt x="630" y="757"/>
                  </a:lnTo>
                  <a:lnTo>
                    <a:pt x="630" y="755"/>
                  </a:lnTo>
                  <a:lnTo>
                    <a:pt x="630" y="757"/>
                  </a:lnTo>
                  <a:lnTo>
                    <a:pt x="632" y="757"/>
                  </a:lnTo>
                  <a:lnTo>
                    <a:pt x="630" y="757"/>
                  </a:lnTo>
                  <a:lnTo>
                    <a:pt x="630" y="758"/>
                  </a:lnTo>
                  <a:lnTo>
                    <a:pt x="632" y="758"/>
                  </a:lnTo>
                  <a:lnTo>
                    <a:pt x="632" y="757"/>
                  </a:lnTo>
                  <a:lnTo>
                    <a:pt x="632" y="755"/>
                  </a:lnTo>
                  <a:lnTo>
                    <a:pt x="630" y="755"/>
                  </a:lnTo>
                  <a:lnTo>
                    <a:pt x="630" y="753"/>
                  </a:lnTo>
                  <a:lnTo>
                    <a:pt x="630" y="751"/>
                  </a:lnTo>
                  <a:lnTo>
                    <a:pt x="632" y="751"/>
                  </a:lnTo>
                  <a:lnTo>
                    <a:pt x="634" y="753"/>
                  </a:lnTo>
                  <a:lnTo>
                    <a:pt x="634" y="755"/>
                  </a:lnTo>
                  <a:lnTo>
                    <a:pt x="636" y="755"/>
                  </a:lnTo>
                  <a:lnTo>
                    <a:pt x="634" y="753"/>
                  </a:lnTo>
                  <a:lnTo>
                    <a:pt x="636" y="753"/>
                  </a:lnTo>
                  <a:lnTo>
                    <a:pt x="639" y="755"/>
                  </a:lnTo>
                  <a:lnTo>
                    <a:pt x="639" y="757"/>
                  </a:lnTo>
                  <a:lnTo>
                    <a:pt x="638" y="757"/>
                  </a:lnTo>
                  <a:lnTo>
                    <a:pt x="638" y="758"/>
                  </a:lnTo>
                  <a:lnTo>
                    <a:pt x="638" y="760"/>
                  </a:lnTo>
                  <a:lnTo>
                    <a:pt x="638" y="762"/>
                  </a:lnTo>
                  <a:lnTo>
                    <a:pt x="638" y="760"/>
                  </a:lnTo>
                  <a:lnTo>
                    <a:pt x="638" y="758"/>
                  </a:lnTo>
                  <a:lnTo>
                    <a:pt x="639" y="758"/>
                  </a:lnTo>
                  <a:lnTo>
                    <a:pt x="639" y="757"/>
                  </a:lnTo>
                  <a:lnTo>
                    <a:pt x="639" y="758"/>
                  </a:lnTo>
                  <a:lnTo>
                    <a:pt x="641" y="758"/>
                  </a:lnTo>
                  <a:lnTo>
                    <a:pt x="641" y="757"/>
                  </a:lnTo>
                  <a:lnTo>
                    <a:pt x="641" y="755"/>
                  </a:lnTo>
                  <a:lnTo>
                    <a:pt x="643" y="755"/>
                  </a:lnTo>
                  <a:lnTo>
                    <a:pt x="643" y="757"/>
                  </a:lnTo>
                  <a:lnTo>
                    <a:pt x="643" y="755"/>
                  </a:lnTo>
                  <a:lnTo>
                    <a:pt x="641" y="753"/>
                  </a:lnTo>
                  <a:lnTo>
                    <a:pt x="639" y="753"/>
                  </a:lnTo>
                  <a:lnTo>
                    <a:pt x="639" y="751"/>
                  </a:lnTo>
                  <a:lnTo>
                    <a:pt x="636" y="751"/>
                  </a:lnTo>
                  <a:lnTo>
                    <a:pt x="636" y="749"/>
                  </a:lnTo>
                  <a:lnTo>
                    <a:pt x="634" y="749"/>
                  </a:lnTo>
                  <a:lnTo>
                    <a:pt x="630" y="747"/>
                  </a:lnTo>
                  <a:lnTo>
                    <a:pt x="628" y="747"/>
                  </a:lnTo>
                  <a:lnTo>
                    <a:pt x="628" y="745"/>
                  </a:lnTo>
                  <a:lnTo>
                    <a:pt x="626" y="745"/>
                  </a:lnTo>
                  <a:lnTo>
                    <a:pt x="626" y="743"/>
                  </a:lnTo>
                  <a:lnTo>
                    <a:pt x="626" y="741"/>
                  </a:lnTo>
                  <a:lnTo>
                    <a:pt x="624" y="739"/>
                  </a:lnTo>
                  <a:lnTo>
                    <a:pt x="624" y="737"/>
                  </a:lnTo>
                  <a:lnTo>
                    <a:pt x="624" y="735"/>
                  </a:lnTo>
                  <a:lnTo>
                    <a:pt x="626" y="735"/>
                  </a:lnTo>
                  <a:lnTo>
                    <a:pt x="628" y="734"/>
                  </a:lnTo>
                  <a:lnTo>
                    <a:pt x="630" y="734"/>
                  </a:lnTo>
                  <a:lnTo>
                    <a:pt x="634" y="734"/>
                  </a:lnTo>
                  <a:lnTo>
                    <a:pt x="638" y="730"/>
                  </a:lnTo>
                  <a:lnTo>
                    <a:pt x="638" y="728"/>
                  </a:lnTo>
                  <a:lnTo>
                    <a:pt x="638" y="726"/>
                  </a:lnTo>
                  <a:lnTo>
                    <a:pt x="636" y="726"/>
                  </a:lnTo>
                  <a:lnTo>
                    <a:pt x="632" y="726"/>
                  </a:lnTo>
                  <a:lnTo>
                    <a:pt x="630" y="726"/>
                  </a:lnTo>
                  <a:lnTo>
                    <a:pt x="628" y="726"/>
                  </a:lnTo>
                  <a:lnTo>
                    <a:pt x="628" y="728"/>
                  </a:lnTo>
                  <a:lnTo>
                    <a:pt x="626" y="728"/>
                  </a:lnTo>
                  <a:lnTo>
                    <a:pt x="624" y="728"/>
                  </a:lnTo>
                  <a:lnTo>
                    <a:pt x="622" y="728"/>
                  </a:lnTo>
                  <a:lnTo>
                    <a:pt x="622" y="726"/>
                  </a:lnTo>
                  <a:lnTo>
                    <a:pt x="620" y="726"/>
                  </a:lnTo>
                  <a:lnTo>
                    <a:pt x="620" y="724"/>
                  </a:lnTo>
                  <a:lnTo>
                    <a:pt x="620" y="722"/>
                  </a:lnTo>
                  <a:lnTo>
                    <a:pt x="620" y="720"/>
                  </a:lnTo>
                  <a:lnTo>
                    <a:pt x="620" y="718"/>
                  </a:lnTo>
                  <a:lnTo>
                    <a:pt x="620" y="716"/>
                  </a:lnTo>
                  <a:lnTo>
                    <a:pt x="622" y="716"/>
                  </a:lnTo>
                  <a:lnTo>
                    <a:pt x="622" y="714"/>
                  </a:lnTo>
                  <a:lnTo>
                    <a:pt x="622" y="716"/>
                  </a:lnTo>
                  <a:lnTo>
                    <a:pt x="622" y="718"/>
                  </a:lnTo>
                  <a:lnTo>
                    <a:pt x="624" y="718"/>
                  </a:lnTo>
                  <a:lnTo>
                    <a:pt x="624" y="716"/>
                  </a:lnTo>
                  <a:lnTo>
                    <a:pt x="626" y="716"/>
                  </a:lnTo>
                  <a:lnTo>
                    <a:pt x="626" y="714"/>
                  </a:lnTo>
                  <a:lnTo>
                    <a:pt x="626" y="712"/>
                  </a:lnTo>
                  <a:lnTo>
                    <a:pt x="624" y="712"/>
                  </a:lnTo>
                  <a:lnTo>
                    <a:pt x="622" y="714"/>
                  </a:lnTo>
                  <a:lnTo>
                    <a:pt x="622" y="712"/>
                  </a:lnTo>
                  <a:lnTo>
                    <a:pt x="624" y="712"/>
                  </a:lnTo>
                  <a:lnTo>
                    <a:pt x="622" y="710"/>
                  </a:lnTo>
                  <a:lnTo>
                    <a:pt x="620" y="710"/>
                  </a:lnTo>
                  <a:lnTo>
                    <a:pt x="622" y="709"/>
                  </a:lnTo>
                  <a:lnTo>
                    <a:pt x="624" y="709"/>
                  </a:lnTo>
                  <a:lnTo>
                    <a:pt x="626" y="709"/>
                  </a:lnTo>
                  <a:lnTo>
                    <a:pt x="626" y="710"/>
                  </a:lnTo>
                  <a:lnTo>
                    <a:pt x="628" y="712"/>
                  </a:lnTo>
                  <a:lnTo>
                    <a:pt x="630" y="710"/>
                  </a:lnTo>
                  <a:lnTo>
                    <a:pt x="632" y="710"/>
                  </a:lnTo>
                  <a:lnTo>
                    <a:pt x="632" y="709"/>
                  </a:lnTo>
                  <a:lnTo>
                    <a:pt x="634" y="709"/>
                  </a:lnTo>
                  <a:lnTo>
                    <a:pt x="634" y="707"/>
                  </a:lnTo>
                  <a:lnTo>
                    <a:pt x="634" y="705"/>
                  </a:lnTo>
                  <a:lnTo>
                    <a:pt x="634" y="703"/>
                  </a:lnTo>
                  <a:lnTo>
                    <a:pt x="636" y="703"/>
                  </a:lnTo>
                  <a:lnTo>
                    <a:pt x="636" y="701"/>
                  </a:lnTo>
                  <a:lnTo>
                    <a:pt x="638" y="701"/>
                  </a:lnTo>
                  <a:lnTo>
                    <a:pt x="638" y="703"/>
                  </a:lnTo>
                  <a:lnTo>
                    <a:pt x="638" y="705"/>
                  </a:lnTo>
                  <a:lnTo>
                    <a:pt x="639" y="705"/>
                  </a:lnTo>
                  <a:lnTo>
                    <a:pt x="639" y="707"/>
                  </a:lnTo>
                  <a:close/>
                  <a:moveTo>
                    <a:pt x="568" y="701"/>
                  </a:moveTo>
                  <a:lnTo>
                    <a:pt x="568" y="703"/>
                  </a:lnTo>
                  <a:lnTo>
                    <a:pt x="568" y="705"/>
                  </a:lnTo>
                  <a:lnTo>
                    <a:pt x="566" y="705"/>
                  </a:lnTo>
                  <a:lnTo>
                    <a:pt x="568" y="705"/>
                  </a:lnTo>
                  <a:lnTo>
                    <a:pt x="568" y="707"/>
                  </a:lnTo>
                  <a:lnTo>
                    <a:pt x="566" y="707"/>
                  </a:lnTo>
                  <a:lnTo>
                    <a:pt x="566" y="709"/>
                  </a:lnTo>
                  <a:lnTo>
                    <a:pt x="565" y="709"/>
                  </a:lnTo>
                  <a:lnTo>
                    <a:pt x="565" y="707"/>
                  </a:lnTo>
                  <a:lnTo>
                    <a:pt x="566" y="707"/>
                  </a:lnTo>
                  <a:lnTo>
                    <a:pt x="566" y="705"/>
                  </a:lnTo>
                  <a:lnTo>
                    <a:pt x="566" y="707"/>
                  </a:lnTo>
                  <a:lnTo>
                    <a:pt x="565" y="707"/>
                  </a:lnTo>
                  <a:lnTo>
                    <a:pt x="566" y="705"/>
                  </a:lnTo>
                  <a:lnTo>
                    <a:pt x="565" y="705"/>
                  </a:lnTo>
                  <a:lnTo>
                    <a:pt x="565" y="707"/>
                  </a:lnTo>
                  <a:lnTo>
                    <a:pt x="563" y="707"/>
                  </a:lnTo>
                  <a:lnTo>
                    <a:pt x="563" y="709"/>
                  </a:lnTo>
                  <a:lnTo>
                    <a:pt x="561" y="709"/>
                  </a:lnTo>
                  <a:lnTo>
                    <a:pt x="563" y="707"/>
                  </a:lnTo>
                  <a:lnTo>
                    <a:pt x="561" y="707"/>
                  </a:lnTo>
                  <a:lnTo>
                    <a:pt x="561" y="705"/>
                  </a:lnTo>
                  <a:lnTo>
                    <a:pt x="563" y="705"/>
                  </a:lnTo>
                  <a:lnTo>
                    <a:pt x="565" y="703"/>
                  </a:lnTo>
                  <a:lnTo>
                    <a:pt x="563" y="703"/>
                  </a:lnTo>
                  <a:lnTo>
                    <a:pt x="563" y="701"/>
                  </a:lnTo>
                  <a:lnTo>
                    <a:pt x="565" y="701"/>
                  </a:lnTo>
                  <a:lnTo>
                    <a:pt x="566" y="701"/>
                  </a:lnTo>
                  <a:lnTo>
                    <a:pt x="568" y="701"/>
                  </a:lnTo>
                  <a:close/>
                  <a:moveTo>
                    <a:pt x="557" y="701"/>
                  </a:moveTo>
                  <a:lnTo>
                    <a:pt x="555" y="701"/>
                  </a:lnTo>
                  <a:lnTo>
                    <a:pt x="555" y="699"/>
                  </a:lnTo>
                  <a:lnTo>
                    <a:pt x="555" y="697"/>
                  </a:lnTo>
                  <a:lnTo>
                    <a:pt x="557" y="697"/>
                  </a:lnTo>
                  <a:lnTo>
                    <a:pt x="557" y="699"/>
                  </a:lnTo>
                  <a:lnTo>
                    <a:pt x="557" y="701"/>
                  </a:lnTo>
                  <a:close/>
                  <a:moveTo>
                    <a:pt x="551" y="695"/>
                  </a:moveTo>
                  <a:lnTo>
                    <a:pt x="553" y="695"/>
                  </a:lnTo>
                  <a:lnTo>
                    <a:pt x="555" y="695"/>
                  </a:lnTo>
                  <a:lnTo>
                    <a:pt x="555" y="697"/>
                  </a:lnTo>
                  <a:lnTo>
                    <a:pt x="555" y="699"/>
                  </a:lnTo>
                  <a:lnTo>
                    <a:pt x="555" y="701"/>
                  </a:lnTo>
                  <a:lnTo>
                    <a:pt x="553" y="701"/>
                  </a:lnTo>
                  <a:lnTo>
                    <a:pt x="553" y="699"/>
                  </a:lnTo>
                  <a:lnTo>
                    <a:pt x="551" y="699"/>
                  </a:lnTo>
                  <a:lnTo>
                    <a:pt x="551" y="697"/>
                  </a:lnTo>
                  <a:lnTo>
                    <a:pt x="549" y="697"/>
                  </a:lnTo>
                  <a:lnTo>
                    <a:pt x="549" y="695"/>
                  </a:lnTo>
                  <a:lnTo>
                    <a:pt x="551" y="695"/>
                  </a:lnTo>
                  <a:close/>
                  <a:moveTo>
                    <a:pt x="563" y="693"/>
                  </a:moveTo>
                  <a:lnTo>
                    <a:pt x="565" y="693"/>
                  </a:lnTo>
                  <a:lnTo>
                    <a:pt x="565" y="695"/>
                  </a:lnTo>
                  <a:lnTo>
                    <a:pt x="566" y="697"/>
                  </a:lnTo>
                  <a:lnTo>
                    <a:pt x="566" y="699"/>
                  </a:lnTo>
                  <a:lnTo>
                    <a:pt x="568" y="699"/>
                  </a:lnTo>
                  <a:lnTo>
                    <a:pt x="566" y="699"/>
                  </a:lnTo>
                  <a:lnTo>
                    <a:pt x="566" y="701"/>
                  </a:lnTo>
                  <a:lnTo>
                    <a:pt x="566" y="699"/>
                  </a:lnTo>
                  <a:lnTo>
                    <a:pt x="565" y="697"/>
                  </a:lnTo>
                  <a:lnTo>
                    <a:pt x="563" y="697"/>
                  </a:lnTo>
                  <a:lnTo>
                    <a:pt x="563" y="695"/>
                  </a:lnTo>
                  <a:lnTo>
                    <a:pt x="563" y="693"/>
                  </a:lnTo>
                  <a:close/>
                  <a:moveTo>
                    <a:pt x="561" y="693"/>
                  </a:moveTo>
                  <a:lnTo>
                    <a:pt x="563" y="695"/>
                  </a:lnTo>
                  <a:lnTo>
                    <a:pt x="563" y="697"/>
                  </a:lnTo>
                  <a:lnTo>
                    <a:pt x="565" y="697"/>
                  </a:lnTo>
                  <a:lnTo>
                    <a:pt x="565" y="699"/>
                  </a:lnTo>
                  <a:lnTo>
                    <a:pt x="563" y="699"/>
                  </a:lnTo>
                  <a:lnTo>
                    <a:pt x="563" y="701"/>
                  </a:lnTo>
                  <a:lnTo>
                    <a:pt x="561" y="701"/>
                  </a:lnTo>
                  <a:lnTo>
                    <a:pt x="561" y="699"/>
                  </a:lnTo>
                  <a:lnTo>
                    <a:pt x="561" y="697"/>
                  </a:lnTo>
                  <a:lnTo>
                    <a:pt x="561" y="695"/>
                  </a:lnTo>
                  <a:lnTo>
                    <a:pt x="561" y="697"/>
                  </a:lnTo>
                  <a:lnTo>
                    <a:pt x="563" y="697"/>
                  </a:lnTo>
                  <a:lnTo>
                    <a:pt x="563" y="695"/>
                  </a:lnTo>
                  <a:lnTo>
                    <a:pt x="561" y="695"/>
                  </a:lnTo>
                  <a:lnTo>
                    <a:pt x="559" y="693"/>
                  </a:lnTo>
                  <a:lnTo>
                    <a:pt x="559" y="695"/>
                  </a:lnTo>
                  <a:lnTo>
                    <a:pt x="559" y="693"/>
                  </a:lnTo>
                  <a:lnTo>
                    <a:pt x="557" y="693"/>
                  </a:lnTo>
                  <a:lnTo>
                    <a:pt x="559" y="693"/>
                  </a:lnTo>
                  <a:lnTo>
                    <a:pt x="559" y="691"/>
                  </a:lnTo>
                  <a:lnTo>
                    <a:pt x="559" y="693"/>
                  </a:lnTo>
                  <a:lnTo>
                    <a:pt x="561" y="693"/>
                  </a:lnTo>
                  <a:close/>
                  <a:moveTo>
                    <a:pt x="553" y="693"/>
                  </a:moveTo>
                  <a:lnTo>
                    <a:pt x="553" y="695"/>
                  </a:lnTo>
                  <a:lnTo>
                    <a:pt x="551" y="695"/>
                  </a:lnTo>
                  <a:lnTo>
                    <a:pt x="551" y="693"/>
                  </a:lnTo>
                  <a:lnTo>
                    <a:pt x="553" y="691"/>
                  </a:lnTo>
                  <a:lnTo>
                    <a:pt x="555" y="691"/>
                  </a:lnTo>
                  <a:lnTo>
                    <a:pt x="553" y="693"/>
                  </a:lnTo>
                  <a:close/>
                  <a:moveTo>
                    <a:pt x="559" y="691"/>
                  </a:moveTo>
                  <a:lnTo>
                    <a:pt x="557" y="691"/>
                  </a:lnTo>
                  <a:lnTo>
                    <a:pt x="559" y="691"/>
                  </a:lnTo>
                  <a:close/>
                  <a:moveTo>
                    <a:pt x="553" y="691"/>
                  </a:moveTo>
                  <a:lnTo>
                    <a:pt x="551" y="691"/>
                  </a:lnTo>
                  <a:lnTo>
                    <a:pt x="553" y="691"/>
                  </a:lnTo>
                  <a:lnTo>
                    <a:pt x="553" y="689"/>
                  </a:lnTo>
                  <a:lnTo>
                    <a:pt x="555" y="687"/>
                  </a:lnTo>
                  <a:lnTo>
                    <a:pt x="555" y="689"/>
                  </a:lnTo>
                  <a:lnTo>
                    <a:pt x="553" y="691"/>
                  </a:lnTo>
                  <a:close/>
                  <a:moveTo>
                    <a:pt x="563" y="687"/>
                  </a:moveTo>
                  <a:lnTo>
                    <a:pt x="565" y="689"/>
                  </a:lnTo>
                  <a:lnTo>
                    <a:pt x="566" y="691"/>
                  </a:lnTo>
                  <a:lnTo>
                    <a:pt x="568" y="691"/>
                  </a:lnTo>
                  <a:lnTo>
                    <a:pt x="568" y="693"/>
                  </a:lnTo>
                  <a:lnTo>
                    <a:pt x="568" y="695"/>
                  </a:lnTo>
                  <a:lnTo>
                    <a:pt x="568" y="697"/>
                  </a:lnTo>
                  <a:lnTo>
                    <a:pt x="568" y="695"/>
                  </a:lnTo>
                  <a:lnTo>
                    <a:pt x="566" y="693"/>
                  </a:lnTo>
                  <a:lnTo>
                    <a:pt x="565" y="691"/>
                  </a:lnTo>
                  <a:lnTo>
                    <a:pt x="563" y="691"/>
                  </a:lnTo>
                  <a:lnTo>
                    <a:pt x="563" y="689"/>
                  </a:lnTo>
                  <a:lnTo>
                    <a:pt x="563" y="687"/>
                  </a:lnTo>
                  <a:close/>
                  <a:moveTo>
                    <a:pt x="553" y="687"/>
                  </a:moveTo>
                  <a:lnTo>
                    <a:pt x="553" y="686"/>
                  </a:lnTo>
                  <a:lnTo>
                    <a:pt x="555" y="686"/>
                  </a:lnTo>
                  <a:lnTo>
                    <a:pt x="553" y="687"/>
                  </a:lnTo>
                  <a:lnTo>
                    <a:pt x="553" y="689"/>
                  </a:lnTo>
                  <a:lnTo>
                    <a:pt x="551" y="689"/>
                  </a:lnTo>
                  <a:lnTo>
                    <a:pt x="553" y="689"/>
                  </a:lnTo>
                  <a:lnTo>
                    <a:pt x="551" y="691"/>
                  </a:lnTo>
                  <a:lnTo>
                    <a:pt x="551" y="693"/>
                  </a:lnTo>
                  <a:lnTo>
                    <a:pt x="549" y="693"/>
                  </a:lnTo>
                  <a:lnTo>
                    <a:pt x="549" y="691"/>
                  </a:lnTo>
                  <a:lnTo>
                    <a:pt x="551" y="691"/>
                  </a:lnTo>
                  <a:lnTo>
                    <a:pt x="551" y="689"/>
                  </a:lnTo>
                  <a:lnTo>
                    <a:pt x="551" y="687"/>
                  </a:lnTo>
                  <a:lnTo>
                    <a:pt x="551" y="686"/>
                  </a:lnTo>
                  <a:lnTo>
                    <a:pt x="553" y="686"/>
                  </a:lnTo>
                  <a:lnTo>
                    <a:pt x="551" y="686"/>
                  </a:lnTo>
                  <a:lnTo>
                    <a:pt x="553" y="687"/>
                  </a:lnTo>
                  <a:close/>
                  <a:moveTo>
                    <a:pt x="566" y="686"/>
                  </a:moveTo>
                  <a:lnTo>
                    <a:pt x="568" y="686"/>
                  </a:lnTo>
                  <a:lnTo>
                    <a:pt x="568" y="687"/>
                  </a:lnTo>
                  <a:lnTo>
                    <a:pt x="568" y="689"/>
                  </a:lnTo>
                  <a:lnTo>
                    <a:pt x="568" y="687"/>
                  </a:lnTo>
                  <a:lnTo>
                    <a:pt x="568" y="689"/>
                  </a:lnTo>
                  <a:lnTo>
                    <a:pt x="566" y="689"/>
                  </a:lnTo>
                  <a:lnTo>
                    <a:pt x="566" y="687"/>
                  </a:lnTo>
                  <a:lnTo>
                    <a:pt x="565" y="687"/>
                  </a:lnTo>
                  <a:lnTo>
                    <a:pt x="565" y="686"/>
                  </a:lnTo>
                  <a:lnTo>
                    <a:pt x="566" y="686"/>
                  </a:lnTo>
                  <a:close/>
                  <a:moveTo>
                    <a:pt x="547" y="684"/>
                  </a:moveTo>
                  <a:lnTo>
                    <a:pt x="547" y="686"/>
                  </a:lnTo>
                  <a:lnTo>
                    <a:pt x="547" y="687"/>
                  </a:lnTo>
                  <a:lnTo>
                    <a:pt x="545" y="687"/>
                  </a:lnTo>
                  <a:lnTo>
                    <a:pt x="545" y="686"/>
                  </a:lnTo>
                  <a:lnTo>
                    <a:pt x="547" y="686"/>
                  </a:lnTo>
                  <a:lnTo>
                    <a:pt x="545" y="686"/>
                  </a:lnTo>
                  <a:lnTo>
                    <a:pt x="545" y="684"/>
                  </a:lnTo>
                  <a:lnTo>
                    <a:pt x="547" y="684"/>
                  </a:lnTo>
                  <a:lnTo>
                    <a:pt x="547" y="682"/>
                  </a:lnTo>
                  <a:lnTo>
                    <a:pt x="547" y="684"/>
                  </a:lnTo>
                  <a:lnTo>
                    <a:pt x="549" y="684"/>
                  </a:lnTo>
                  <a:lnTo>
                    <a:pt x="547" y="684"/>
                  </a:lnTo>
                  <a:close/>
                  <a:moveTo>
                    <a:pt x="557" y="684"/>
                  </a:moveTo>
                  <a:lnTo>
                    <a:pt x="559" y="684"/>
                  </a:lnTo>
                  <a:lnTo>
                    <a:pt x="559" y="686"/>
                  </a:lnTo>
                  <a:lnTo>
                    <a:pt x="561" y="686"/>
                  </a:lnTo>
                  <a:lnTo>
                    <a:pt x="561" y="687"/>
                  </a:lnTo>
                  <a:lnTo>
                    <a:pt x="563" y="687"/>
                  </a:lnTo>
                  <a:lnTo>
                    <a:pt x="561" y="687"/>
                  </a:lnTo>
                  <a:lnTo>
                    <a:pt x="561" y="689"/>
                  </a:lnTo>
                  <a:lnTo>
                    <a:pt x="561" y="687"/>
                  </a:lnTo>
                  <a:lnTo>
                    <a:pt x="559" y="687"/>
                  </a:lnTo>
                  <a:lnTo>
                    <a:pt x="557" y="687"/>
                  </a:lnTo>
                  <a:lnTo>
                    <a:pt x="557" y="686"/>
                  </a:lnTo>
                  <a:lnTo>
                    <a:pt x="557" y="684"/>
                  </a:lnTo>
                  <a:lnTo>
                    <a:pt x="555" y="684"/>
                  </a:lnTo>
                  <a:lnTo>
                    <a:pt x="555" y="682"/>
                  </a:lnTo>
                  <a:lnTo>
                    <a:pt x="557" y="684"/>
                  </a:lnTo>
                  <a:close/>
                  <a:moveTo>
                    <a:pt x="566" y="682"/>
                  </a:moveTo>
                  <a:lnTo>
                    <a:pt x="566" y="684"/>
                  </a:lnTo>
                  <a:lnTo>
                    <a:pt x="566" y="686"/>
                  </a:lnTo>
                  <a:lnTo>
                    <a:pt x="566" y="684"/>
                  </a:lnTo>
                  <a:lnTo>
                    <a:pt x="565" y="684"/>
                  </a:lnTo>
                  <a:lnTo>
                    <a:pt x="565" y="682"/>
                  </a:lnTo>
                  <a:lnTo>
                    <a:pt x="566" y="682"/>
                  </a:lnTo>
                  <a:close/>
                  <a:moveTo>
                    <a:pt x="549" y="680"/>
                  </a:moveTo>
                  <a:lnTo>
                    <a:pt x="551" y="682"/>
                  </a:lnTo>
                  <a:lnTo>
                    <a:pt x="551" y="680"/>
                  </a:lnTo>
                  <a:lnTo>
                    <a:pt x="551" y="682"/>
                  </a:lnTo>
                  <a:lnTo>
                    <a:pt x="551" y="684"/>
                  </a:lnTo>
                  <a:lnTo>
                    <a:pt x="551" y="686"/>
                  </a:lnTo>
                  <a:lnTo>
                    <a:pt x="551" y="687"/>
                  </a:lnTo>
                  <a:lnTo>
                    <a:pt x="551" y="689"/>
                  </a:lnTo>
                  <a:lnTo>
                    <a:pt x="549" y="689"/>
                  </a:lnTo>
                  <a:lnTo>
                    <a:pt x="549" y="691"/>
                  </a:lnTo>
                  <a:lnTo>
                    <a:pt x="549" y="693"/>
                  </a:lnTo>
                  <a:lnTo>
                    <a:pt x="547" y="693"/>
                  </a:lnTo>
                  <a:lnTo>
                    <a:pt x="549" y="693"/>
                  </a:lnTo>
                  <a:lnTo>
                    <a:pt x="549" y="691"/>
                  </a:lnTo>
                  <a:lnTo>
                    <a:pt x="547" y="693"/>
                  </a:lnTo>
                  <a:lnTo>
                    <a:pt x="547" y="691"/>
                  </a:lnTo>
                  <a:lnTo>
                    <a:pt x="547" y="689"/>
                  </a:lnTo>
                  <a:lnTo>
                    <a:pt x="547" y="687"/>
                  </a:lnTo>
                  <a:lnTo>
                    <a:pt x="549" y="687"/>
                  </a:lnTo>
                  <a:lnTo>
                    <a:pt x="547" y="687"/>
                  </a:lnTo>
                  <a:lnTo>
                    <a:pt x="547" y="686"/>
                  </a:lnTo>
                  <a:lnTo>
                    <a:pt x="549" y="686"/>
                  </a:lnTo>
                  <a:lnTo>
                    <a:pt x="549" y="687"/>
                  </a:lnTo>
                  <a:lnTo>
                    <a:pt x="549" y="686"/>
                  </a:lnTo>
                  <a:lnTo>
                    <a:pt x="551" y="686"/>
                  </a:lnTo>
                  <a:lnTo>
                    <a:pt x="549" y="686"/>
                  </a:lnTo>
                  <a:lnTo>
                    <a:pt x="551" y="686"/>
                  </a:lnTo>
                  <a:lnTo>
                    <a:pt x="549" y="684"/>
                  </a:lnTo>
                  <a:lnTo>
                    <a:pt x="551" y="684"/>
                  </a:lnTo>
                  <a:lnTo>
                    <a:pt x="549" y="684"/>
                  </a:lnTo>
                  <a:lnTo>
                    <a:pt x="551" y="682"/>
                  </a:lnTo>
                  <a:lnTo>
                    <a:pt x="549" y="682"/>
                  </a:lnTo>
                  <a:lnTo>
                    <a:pt x="549" y="680"/>
                  </a:lnTo>
                  <a:close/>
                  <a:moveTo>
                    <a:pt x="563" y="680"/>
                  </a:moveTo>
                  <a:lnTo>
                    <a:pt x="565" y="682"/>
                  </a:lnTo>
                  <a:lnTo>
                    <a:pt x="565" y="684"/>
                  </a:lnTo>
                  <a:lnTo>
                    <a:pt x="565" y="686"/>
                  </a:lnTo>
                  <a:lnTo>
                    <a:pt x="563" y="686"/>
                  </a:lnTo>
                  <a:lnTo>
                    <a:pt x="561" y="682"/>
                  </a:lnTo>
                  <a:lnTo>
                    <a:pt x="561" y="680"/>
                  </a:lnTo>
                  <a:lnTo>
                    <a:pt x="563" y="680"/>
                  </a:lnTo>
                  <a:lnTo>
                    <a:pt x="563" y="678"/>
                  </a:lnTo>
                  <a:lnTo>
                    <a:pt x="563" y="680"/>
                  </a:lnTo>
                  <a:close/>
                  <a:moveTo>
                    <a:pt x="559" y="674"/>
                  </a:moveTo>
                  <a:lnTo>
                    <a:pt x="559" y="676"/>
                  </a:lnTo>
                  <a:lnTo>
                    <a:pt x="559" y="674"/>
                  </a:lnTo>
                  <a:lnTo>
                    <a:pt x="557" y="674"/>
                  </a:lnTo>
                  <a:lnTo>
                    <a:pt x="557" y="672"/>
                  </a:lnTo>
                  <a:lnTo>
                    <a:pt x="559" y="672"/>
                  </a:lnTo>
                  <a:lnTo>
                    <a:pt x="559" y="674"/>
                  </a:lnTo>
                  <a:close/>
                  <a:moveTo>
                    <a:pt x="561" y="672"/>
                  </a:moveTo>
                  <a:lnTo>
                    <a:pt x="561" y="674"/>
                  </a:lnTo>
                  <a:lnTo>
                    <a:pt x="563" y="674"/>
                  </a:lnTo>
                  <a:lnTo>
                    <a:pt x="563" y="676"/>
                  </a:lnTo>
                  <a:lnTo>
                    <a:pt x="561" y="676"/>
                  </a:lnTo>
                  <a:lnTo>
                    <a:pt x="561" y="674"/>
                  </a:lnTo>
                  <a:lnTo>
                    <a:pt x="561" y="676"/>
                  </a:lnTo>
                  <a:lnTo>
                    <a:pt x="561" y="674"/>
                  </a:lnTo>
                  <a:lnTo>
                    <a:pt x="559" y="674"/>
                  </a:lnTo>
                  <a:lnTo>
                    <a:pt x="559" y="672"/>
                  </a:lnTo>
                  <a:lnTo>
                    <a:pt x="561" y="672"/>
                  </a:lnTo>
                  <a:close/>
                  <a:moveTo>
                    <a:pt x="545" y="674"/>
                  </a:moveTo>
                  <a:lnTo>
                    <a:pt x="545" y="672"/>
                  </a:lnTo>
                  <a:lnTo>
                    <a:pt x="547" y="672"/>
                  </a:lnTo>
                  <a:lnTo>
                    <a:pt x="547" y="674"/>
                  </a:lnTo>
                  <a:lnTo>
                    <a:pt x="547" y="676"/>
                  </a:lnTo>
                  <a:lnTo>
                    <a:pt x="545" y="676"/>
                  </a:lnTo>
                  <a:lnTo>
                    <a:pt x="545" y="678"/>
                  </a:lnTo>
                  <a:lnTo>
                    <a:pt x="545" y="680"/>
                  </a:lnTo>
                  <a:lnTo>
                    <a:pt x="545" y="678"/>
                  </a:lnTo>
                  <a:lnTo>
                    <a:pt x="543" y="680"/>
                  </a:lnTo>
                  <a:lnTo>
                    <a:pt x="545" y="680"/>
                  </a:lnTo>
                  <a:lnTo>
                    <a:pt x="543" y="680"/>
                  </a:lnTo>
                  <a:lnTo>
                    <a:pt x="543" y="678"/>
                  </a:lnTo>
                  <a:lnTo>
                    <a:pt x="543" y="676"/>
                  </a:lnTo>
                  <a:lnTo>
                    <a:pt x="543" y="674"/>
                  </a:lnTo>
                  <a:lnTo>
                    <a:pt x="545" y="674"/>
                  </a:lnTo>
                  <a:lnTo>
                    <a:pt x="543" y="672"/>
                  </a:lnTo>
                  <a:lnTo>
                    <a:pt x="545" y="672"/>
                  </a:lnTo>
                  <a:lnTo>
                    <a:pt x="545" y="670"/>
                  </a:lnTo>
                  <a:lnTo>
                    <a:pt x="545" y="672"/>
                  </a:lnTo>
                  <a:lnTo>
                    <a:pt x="545" y="674"/>
                  </a:lnTo>
                  <a:close/>
                  <a:moveTo>
                    <a:pt x="568" y="672"/>
                  </a:moveTo>
                  <a:lnTo>
                    <a:pt x="566" y="674"/>
                  </a:lnTo>
                  <a:lnTo>
                    <a:pt x="565" y="674"/>
                  </a:lnTo>
                  <a:lnTo>
                    <a:pt x="565" y="672"/>
                  </a:lnTo>
                  <a:lnTo>
                    <a:pt x="566" y="672"/>
                  </a:lnTo>
                  <a:lnTo>
                    <a:pt x="565" y="672"/>
                  </a:lnTo>
                  <a:lnTo>
                    <a:pt x="566" y="670"/>
                  </a:lnTo>
                  <a:lnTo>
                    <a:pt x="568" y="672"/>
                  </a:lnTo>
                  <a:close/>
                  <a:moveTo>
                    <a:pt x="553" y="670"/>
                  </a:moveTo>
                  <a:lnTo>
                    <a:pt x="555" y="670"/>
                  </a:lnTo>
                  <a:lnTo>
                    <a:pt x="555" y="672"/>
                  </a:lnTo>
                  <a:lnTo>
                    <a:pt x="553" y="670"/>
                  </a:lnTo>
                  <a:lnTo>
                    <a:pt x="553" y="672"/>
                  </a:lnTo>
                  <a:lnTo>
                    <a:pt x="555" y="672"/>
                  </a:lnTo>
                  <a:lnTo>
                    <a:pt x="555" y="674"/>
                  </a:lnTo>
                  <a:lnTo>
                    <a:pt x="553" y="674"/>
                  </a:lnTo>
                  <a:lnTo>
                    <a:pt x="553" y="672"/>
                  </a:lnTo>
                  <a:lnTo>
                    <a:pt x="551" y="672"/>
                  </a:lnTo>
                  <a:lnTo>
                    <a:pt x="553" y="672"/>
                  </a:lnTo>
                  <a:lnTo>
                    <a:pt x="553" y="674"/>
                  </a:lnTo>
                  <a:lnTo>
                    <a:pt x="551" y="674"/>
                  </a:lnTo>
                  <a:lnTo>
                    <a:pt x="551" y="676"/>
                  </a:lnTo>
                  <a:lnTo>
                    <a:pt x="549" y="676"/>
                  </a:lnTo>
                  <a:lnTo>
                    <a:pt x="547" y="676"/>
                  </a:lnTo>
                  <a:lnTo>
                    <a:pt x="549" y="676"/>
                  </a:lnTo>
                  <a:lnTo>
                    <a:pt x="549" y="674"/>
                  </a:lnTo>
                  <a:lnTo>
                    <a:pt x="551" y="674"/>
                  </a:lnTo>
                  <a:lnTo>
                    <a:pt x="551" y="672"/>
                  </a:lnTo>
                  <a:lnTo>
                    <a:pt x="549" y="674"/>
                  </a:lnTo>
                  <a:lnTo>
                    <a:pt x="549" y="672"/>
                  </a:lnTo>
                  <a:lnTo>
                    <a:pt x="551" y="672"/>
                  </a:lnTo>
                  <a:lnTo>
                    <a:pt x="551" y="670"/>
                  </a:lnTo>
                  <a:lnTo>
                    <a:pt x="553" y="670"/>
                  </a:lnTo>
                  <a:close/>
                  <a:moveTo>
                    <a:pt x="549" y="668"/>
                  </a:moveTo>
                  <a:lnTo>
                    <a:pt x="547" y="668"/>
                  </a:lnTo>
                  <a:lnTo>
                    <a:pt x="547" y="666"/>
                  </a:lnTo>
                  <a:lnTo>
                    <a:pt x="549" y="666"/>
                  </a:lnTo>
                  <a:lnTo>
                    <a:pt x="549" y="668"/>
                  </a:lnTo>
                  <a:close/>
                  <a:moveTo>
                    <a:pt x="557" y="666"/>
                  </a:moveTo>
                  <a:lnTo>
                    <a:pt x="555" y="666"/>
                  </a:lnTo>
                  <a:lnTo>
                    <a:pt x="557" y="666"/>
                  </a:lnTo>
                  <a:lnTo>
                    <a:pt x="557" y="668"/>
                  </a:lnTo>
                  <a:lnTo>
                    <a:pt x="557" y="666"/>
                  </a:lnTo>
                  <a:lnTo>
                    <a:pt x="557" y="668"/>
                  </a:lnTo>
                  <a:lnTo>
                    <a:pt x="557" y="670"/>
                  </a:lnTo>
                  <a:lnTo>
                    <a:pt x="557" y="668"/>
                  </a:lnTo>
                  <a:lnTo>
                    <a:pt x="555" y="668"/>
                  </a:lnTo>
                  <a:lnTo>
                    <a:pt x="555" y="666"/>
                  </a:lnTo>
                  <a:lnTo>
                    <a:pt x="555" y="664"/>
                  </a:lnTo>
                  <a:lnTo>
                    <a:pt x="557" y="664"/>
                  </a:lnTo>
                  <a:lnTo>
                    <a:pt x="557" y="666"/>
                  </a:lnTo>
                  <a:close/>
                  <a:moveTo>
                    <a:pt x="559" y="670"/>
                  </a:moveTo>
                  <a:lnTo>
                    <a:pt x="559" y="668"/>
                  </a:lnTo>
                  <a:lnTo>
                    <a:pt x="559" y="666"/>
                  </a:lnTo>
                  <a:lnTo>
                    <a:pt x="559" y="664"/>
                  </a:lnTo>
                  <a:lnTo>
                    <a:pt x="559" y="662"/>
                  </a:lnTo>
                  <a:lnTo>
                    <a:pt x="559" y="664"/>
                  </a:lnTo>
                  <a:lnTo>
                    <a:pt x="561" y="666"/>
                  </a:lnTo>
                  <a:lnTo>
                    <a:pt x="561" y="668"/>
                  </a:lnTo>
                  <a:lnTo>
                    <a:pt x="561" y="670"/>
                  </a:lnTo>
                  <a:lnTo>
                    <a:pt x="559" y="670"/>
                  </a:lnTo>
                  <a:close/>
                  <a:moveTo>
                    <a:pt x="557" y="659"/>
                  </a:moveTo>
                  <a:lnTo>
                    <a:pt x="557" y="661"/>
                  </a:lnTo>
                  <a:lnTo>
                    <a:pt x="557" y="662"/>
                  </a:lnTo>
                  <a:lnTo>
                    <a:pt x="557" y="664"/>
                  </a:lnTo>
                  <a:lnTo>
                    <a:pt x="557" y="666"/>
                  </a:lnTo>
                  <a:lnTo>
                    <a:pt x="557" y="664"/>
                  </a:lnTo>
                  <a:lnTo>
                    <a:pt x="555" y="664"/>
                  </a:lnTo>
                  <a:lnTo>
                    <a:pt x="553" y="664"/>
                  </a:lnTo>
                  <a:lnTo>
                    <a:pt x="553" y="666"/>
                  </a:lnTo>
                  <a:lnTo>
                    <a:pt x="551" y="666"/>
                  </a:lnTo>
                  <a:lnTo>
                    <a:pt x="553" y="664"/>
                  </a:lnTo>
                  <a:lnTo>
                    <a:pt x="551" y="664"/>
                  </a:lnTo>
                  <a:lnTo>
                    <a:pt x="551" y="666"/>
                  </a:lnTo>
                  <a:lnTo>
                    <a:pt x="549" y="666"/>
                  </a:lnTo>
                  <a:lnTo>
                    <a:pt x="551" y="664"/>
                  </a:lnTo>
                  <a:lnTo>
                    <a:pt x="549" y="664"/>
                  </a:lnTo>
                  <a:lnTo>
                    <a:pt x="549" y="662"/>
                  </a:lnTo>
                  <a:lnTo>
                    <a:pt x="549" y="664"/>
                  </a:lnTo>
                  <a:lnTo>
                    <a:pt x="549" y="662"/>
                  </a:lnTo>
                  <a:lnTo>
                    <a:pt x="549" y="661"/>
                  </a:lnTo>
                  <a:lnTo>
                    <a:pt x="553" y="662"/>
                  </a:lnTo>
                  <a:lnTo>
                    <a:pt x="555" y="662"/>
                  </a:lnTo>
                  <a:lnTo>
                    <a:pt x="555" y="661"/>
                  </a:lnTo>
                  <a:lnTo>
                    <a:pt x="553" y="661"/>
                  </a:lnTo>
                  <a:lnTo>
                    <a:pt x="555" y="661"/>
                  </a:lnTo>
                  <a:lnTo>
                    <a:pt x="555" y="659"/>
                  </a:lnTo>
                  <a:lnTo>
                    <a:pt x="553" y="659"/>
                  </a:lnTo>
                  <a:lnTo>
                    <a:pt x="553" y="657"/>
                  </a:lnTo>
                  <a:lnTo>
                    <a:pt x="555" y="659"/>
                  </a:lnTo>
                  <a:lnTo>
                    <a:pt x="557" y="659"/>
                  </a:lnTo>
                  <a:close/>
                  <a:moveTo>
                    <a:pt x="551" y="657"/>
                  </a:moveTo>
                  <a:lnTo>
                    <a:pt x="551" y="659"/>
                  </a:lnTo>
                  <a:lnTo>
                    <a:pt x="553" y="659"/>
                  </a:lnTo>
                  <a:lnTo>
                    <a:pt x="551" y="659"/>
                  </a:lnTo>
                  <a:lnTo>
                    <a:pt x="551" y="661"/>
                  </a:lnTo>
                  <a:lnTo>
                    <a:pt x="553" y="661"/>
                  </a:lnTo>
                  <a:lnTo>
                    <a:pt x="553" y="659"/>
                  </a:lnTo>
                  <a:lnTo>
                    <a:pt x="553" y="661"/>
                  </a:lnTo>
                  <a:lnTo>
                    <a:pt x="553" y="662"/>
                  </a:lnTo>
                  <a:lnTo>
                    <a:pt x="553" y="661"/>
                  </a:lnTo>
                  <a:lnTo>
                    <a:pt x="551" y="661"/>
                  </a:lnTo>
                  <a:lnTo>
                    <a:pt x="549" y="661"/>
                  </a:lnTo>
                  <a:lnTo>
                    <a:pt x="549" y="659"/>
                  </a:lnTo>
                  <a:lnTo>
                    <a:pt x="549" y="657"/>
                  </a:lnTo>
                  <a:lnTo>
                    <a:pt x="551" y="659"/>
                  </a:lnTo>
                  <a:lnTo>
                    <a:pt x="549" y="657"/>
                  </a:lnTo>
                  <a:lnTo>
                    <a:pt x="551" y="657"/>
                  </a:lnTo>
                  <a:close/>
                  <a:moveTo>
                    <a:pt x="547" y="657"/>
                  </a:moveTo>
                  <a:lnTo>
                    <a:pt x="547" y="655"/>
                  </a:lnTo>
                  <a:lnTo>
                    <a:pt x="547" y="657"/>
                  </a:lnTo>
                  <a:lnTo>
                    <a:pt x="547" y="659"/>
                  </a:lnTo>
                  <a:lnTo>
                    <a:pt x="547" y="661"/>
                  </a:lnTo>
                  <a:lnTo>
                    <a:pt x="547" y="659"/>
                  </a:lnTo>
                  <a:lnTo>
                    <a:pt x="545" y="659"/>
                  </a:lnTo>
                  <a:lnTo>
                    <a:pt x="545" y="657"/>
                  </a:lnTo>
                  <a:lnTo>
                    <a:pt x="547" y="657"/>
                  </a:lnTo>
                  <a:lnTo>
                    <a:pt x="547" y="655"/>
                  </a:lnTo>
                  <a:lnTo>
                    <a:pt x="547" y="657"/>
                  </a:lnTo>
                  <a:close/>
                  <a:moveTo>
                    <a:pt x="555" y="653"/>
                  </a:moveTo>
                  <a:lnTo>
                    <a:pt x="553" y="655"/>
                  </a:lnTo>
                  <a:lnTo>
                    <a:pt x="553" y="653"/>
                  </a:lnTo>
                  <a:lnTo>
                    <a:pt x="553" y="651"/>
                  </a:lnTo>
                  <a:lnTo>
                    <a:pt x="553" y="653"/>
                  </a:lnTo>
                  <a:lnTo>
                    <a:pt x="555" y="653"/>
                  </a:lnTo>
                  <a:close/>
                  <a:moveTo>
                    <a:pt x="542" y="651"/>
                  </a:moveTo>
                  <a:lnTo>
                    <a:pt x="543" y="651"/>
                  </a:lnTo>
                  <a:lnTo>
                    <a:pt x="543" y="653"/>
                  </a:lnTo>
                  <a:lnTo>
                    <a:pt x="545" y="653"/>
                  </a:lnTo>
                  <a:lnTo>
                    <a:pt x="545" y="651"/>
                  </a:lnTo>
                  <a:lnTo>
                    <a:pt x="545" y="653"/>
                  </a:lnTo>
                  <a:lnTo>
                    <a:pt x="545" y="655"/>
                  </a:lnTo>
                  <a:lnTo>
                    <a:pt x="543" y="655"/>
                  </a:lnTo>
                  <a:lnTo>
                    <a:pt x="543" y="653"/>
                  </a:lnTo>
                  <a:lnTo>
                    <a:pt x="542" y="653"/>
                  </a:lnTo>
                  <a:lnTo>
                    <a:pt x="543" y="655"/>
                  </a:lnTo>
                  <a:lnTo>
                    <a:pt x="543" y="657"/>
                  </a:lnTo>
                  <a:lnTo>
                    <a:pt x="543" y="659"/>
                  </a:lnTo>
                  <a:lnTo>
                    <a:pt x="542" y="659"/>
                  </a:lnTo>
                  <a:lnTo>
                    <a:pt x="540" y="659"/>
                  </a:lnTo>
                  <a:lnTo>
                    <a:pt x="542" y="659"/>
                  </a:lnTo>
                  <a:lnTo>
                    <a:pt x="542" y="657"/>
                  </a:lnTo>
                  <a:lnTo>
                    <a:pt x="540" y="657"/>
                  </a:lnTo>
                  <a:lnTo>
                    <a:pt x="540" y="655"/>
                  </a:lnTo>
                  <a:lnTo>
                    <a:pt x="542" y="655"/>
                  </a:lnTo>
                  <a:lnTo>
                    <a:pt x="542" y="653"/>
                  </a:lnTo>
                  <a:lnTo>
                    <a:pt x="540" y="651"/>
                  </a:lnTo>
                  <a:lnTo>
                    <a:pt x="542" y="651"/>
                  </a:lnTo>
                  <a:close/>
                  <a:moveTo>
                    <a:pt x="557" y="651"/>
                  </a:moveTo>
                  <a:lnTo>
                    <a:pt x="559" y="651"/>
                  </a:lnTo>
                  <a:lnTo>
                    <a:pt x="559" y="653"/>
                  </a:lnTo>
                  <a:lnTo>
                    <a:pt x="559" y="655"/>
                  </a:lnTo>
                  <a:lnTo>
                    <a:pt x="561" y="657"/>
                  </a:lnTo>
                  <a:lnTo>
                    <a:pt x="559" y="657"/>
                  </a:lnTo>
                  <a:lnTo>
                    <a:pt x="557" y="655"/>
                  </a:lnTo>
                  <a:lnTo>
                    <a:pt x="557" y="657"/>
                  </a:lnTo>
                  <a:lnTo>
                    <a:pt x="559" y="657"/>
                  </a:lnTo>
                  <a:lnTo>
                    <a:pt x="561" y="657"/>
                  </a:lnTo>
                  <a:lnTo>
                    <a:pt x="561" y="659"/>
                  </a:lnTo>
                  <a:lnTo>
                    <a:pt x="561" y="661"/>
                  </a:lnTo>
                  <a:lnTo>
                    <a:pt x="561" y="659"/>
                  </a:lnTo>
                  <a:lnTo>
                    <a:pt x="559" y="659"/>
                  </a:lnTo>
                  <a:lnTo>
                    <a:pt x="559" y="661"/>
                  </a:lnTo>
                  <a:lnTo>
                    <a:pt x="557" y="661"/>
                  </a:lnTo>
                  <a:lnTo>
                    <a:pt x="557" y="659"/>
                  </a:lnTo>
                  <a:lnTo>
                    <a:pt x="555" y="657"/>
                  </a:lnTo>
                  <a:lnTo>
                    <a:pt x="555" y="655"/>
                  </a:lnTo>
                  <a:lnTo>
                    <a:pt x="555" y="653"/>
                  </a:lnTo>
                  <a:lnTo>
                    <a:pt x="557" y="653"/>
                  </a:lnTo>
                  <a:lnTo>
                    <a:pt x="555" y="653"/>
                  </a:lnTo>
                  <a:lnTo>
                    <a:pt x="555" y="651"/>
                  </a:lnTo>
                  <a:lnTo>
                    <a:pt x="553" y="651"/>
                  </a:lnTo>
                  <a:lnTo>
                    <a:pt x="555" y="651"/>
                  </a:lnTo>
                  <a:lnTo>
                    <a:pt x="555" y="649"/>
                  </a:lnTo>
                  <a:lnTo>
                    <a:pt x="555" y="651"/>
                  </a:lnTo>
                  <a:lnTo>
                    <a:pt x="557" y="651"/>
                  </a:lnTo>
                  <a:close/>
                  <a:moveTo>
                    <a:pt x="555" y="649"/>
                  </a:moveTo>
                  <a:lnTo>
                    <a:pt x="553" y="649"/>
                  </a:lnTo>
                  <a:lnTo>
                    <a:pt x="553" y="651"/>
                  </a:lnTo>
                  <a:lnTo>
                    <a:pt x="551" y="651"/>
                  </a:lnTo>
                  <a:lnTo>
                    <a:pt x="551" y="649"/>
                  </a:lnTo>
                  <a:lnTo>
                    <a:pt x="553" y="649"/>
                  </a:lnTo>
                  <a:lnTo>
                    <a:pt x="555" y="649"/>
                  </a:lnTo>
                  <a:close/>
                  <a:moveTo>
                    <a:pt x="547" y="651"/>
                  </a:moveTo>
                  <a:lnTo>
                    <a:pt x="545" y="651"/>
                  </a:lnTo>
                  <a:lnTo>
                    <a:pt x="545" y="649"/>
                  </a:lnTo>
                  <a:lnTo>
                    <a:pt x="547" y="647"/>
                  </a:lnTo>
                  <a:lnTo>
                    <a:pt x="549" y="647"/>
                  </a:lnTo>
                  <a:lnTo>
                    <a:pt x="549" y="649"/>
                  </a:lnTo>
                  <a:lnTo>
                    <a:pt x="547" y="651"/>
                  </a:lnTo>
                  <a:close/>
                  <a:moveTo>
                    <a:pt x="543" y="639"/>
                  </a:moveTo>
                  <a:lnTo>
                    <a:pt x="543" y="641"/>
                  </a:lnTo>
                  <a:lnTo>
                    <a:pt x="543" y="639"/>
                  </a:lnTo>
                  <a:lnTo>
                    <a:pt x="545" y="639"/>
                  </a:lnTo>
                  <a:lnTo>
                    <a:pt x="545" y="641"/>
                  </a:lnTo>
                  <a:lnTo>
                    <a:pt x="547" y="641"/>
                  </a:lnTo>
                  <a:lnTo>
                    <a:pt x="547" y="643"/>
                  </a:lnTo>
                  <a:lnTo>
                    <a:pt x="547" y="641"/>
                  </a:lnTo>
                  <a:lnTo>
                    <a:pt x="549" y="641"/>
                  </a:lnTo>
                  <a:lnTo>
                    <a:pt x="547" y="643"/>
                  </a:lnTo>
                  <a:lnTo>
                    <a:pt x="549" y="643"/>
                  </a:lnTo>
                  <a:lnTo>
                    <a:pt x="551" y="643"/>
                  </a:lnTo>
                  <a:lnTo>
                    <a:pt x="549" y="643"/>
                  </a:lnTo>
                  <a:lnTo>
                    <a:pt x="549" y="641"/>
                  </a:lnTo>
                  <a:lnTo>
                    <a:pt x="551" y="641"/>
                  </a:lnTo>
                  <a:lnTo>
                    <a:pt x="551" y="643"/>
                  </a:lnTo>
                  <a:lnTo>
                    <a:pt x="551" y="645"/>
                  </a:lnTo>
                  <a:lnTo>
                    <a:pt x="549" y="645"/>
                  </a:lnTo>
                  <a:lnTo>
                    <a:pt x="547" y="645"/>
                  </a:lnTo>
                  <a:lnTo>
                    <a:pt x="547" y="647"/>
                  </a:lnTo>
                  <a:lnTo>
                    <a:pt x="545" y="647"/>
                  </a:lnTo>
                  <a:lnTo>
                    <a:pt x="545" y="649"/>
                  </a:lnTo>
                  <a:lnTo>
                    <a:pt x="543" y="651"/>
                  </a:lnTo>
                  <a:lnTo>
                    <a:pt x="543" y="649"/>
                  </a:lnTo>
                  <a:lnTo>
                    <a:pt x="543" y="647"/>
                  </a:lnTo>
                  <a:lnTo>
                    <a:pt x="545" y="647"/>
                  </a:lnTo>
                  <a:lnTo>
                    <a:pt x="543" y="647"/>
                  </a:lnTo>
                  <a:lnTo>
                    <a:pt x="542" y="647"/>
                  </a:lnTo>
                  <a:lnTo>
                    <a:pt x="542" y="649"/>
                  </a:lnTo>
                  <a:lnTo>
                    <a:pt x="540" y="647"/>
                  </a:lnTo>
                  <a:lnTo>
                    <a:pt x="542" y="647"/>
                  </a:lnTo>
                  <a:lnTo>
                    <a:pt x="542" y="645"/>
                  </a:lnTo>
                  <a:lnTo>
                    <a:pt x="542" y="643"/>
                  </a:lnTo>
                  <a:lnTo>
                    <a:pt x="543" y="643"/>
                  </a:lnTo>
                  <a:lnTo>
                    <a:pt x="542" y="643"/>
                  </a:lnTo>
                  <a:lnTo>
                    <a:pt x="542" y="645"/>
                  </a:lnTo>
                  <a:lnTo>
                    <a:pt x="543" y="645"/>
                  </a:lnTo>
                  <a:lnTo>
                    <a:pt x="545" y="645"/>
                  </a:lnTo>
                  <a:lnTo>
                    <a:pt x="545" y="643"/>
                  </a:lnTo>
                  <a:lnTo>
                    <a:pt x="543" y="643"/>
                  </a:lnTo>
                  <a:lnTo>
                    <a:pt x="543" y="641"/>
                  </a:lnTo>
                  <a:lnTo>
                    <a:pt x="542" y="641"/>
                  </a:lnTo>
                  <a:lnTo>
                    <a:pt x="542" y="639"/>
                  </a:lnTo>
                  <a:lnTo>
                    <a:pt x="543" y="639"/>
                  </a:lnTo>
                  <a:close/>
                  <a:moveTo>
                    <a:pt x="540" y="628"/>
                  </a:moveTo>
                  <a:lnTo>
                    <a:pt x="542" y="630"/>
                  </a:lnTo>
                  <a:lnTo>
                    <a:pt x="543" y="630"/>
                  </a:lnTo>
                  <a:lnTo>
                    <a:pt x="543" y="632"/>
                  </a:lnTo>
                  <a:lnTo>
                    <a:pt x="543" y="634"/>
                  </a:lnTo>
                  <a:lnTo>
                    <a:pt x="545" y="634"/>
                  </a:lnTo>
                  <a:lnTo>
                    <a:pt x="545" y="636"/>
                  </a:lnTo>
                  <a:lnTo>
                    <a:pt x="545" y="638"/>
                  </a:lnTo>
                  <a:lnTo>
                    <a:pt x="545" y="636"/>
                  </a:lnTo>
                  <a:lnTo>
                    <a:pt x="543" y="636"/>
                  </a:lnTo>
                  <a:lnTo>
                    <a:pt x="543" y="638"/>
                  </a:lnTo>
                  <a:lnTo>
                    <a:pt x="543" y="636"/>
                  </a:lnTo>
                  <a:lnTo>
                    <a:pt x="542" y="636"/>
                  </a:lnTo>
                  <a:lnTo>
                    <a:pt x="542" y="634"/>
                  </a:lnTo>
                  <a:lnTo>
                    <a:pt x="542" y="632"/>
                  </a:lnTo>
                  <a:lnTo>
                    <a:pt x="542" y="634"/>
                  </a:lnTo>
                  <a:lnTo>
                    <a:pt x="540" y="634"/>
                  </a:lnTo>
                  <a:lnTo>
                    <a:pt x="540" y="636"/>
                  </a:lnTo>
                  <a:lnTo>
                    <a:pt x="538" y="636"/>
                  </a:lnTo>
                  <a:lnTo>
                    <a:pt x="538" y="634"/>
                  </a:lnTo>
                  <a:lnTo>
                    <a:pt x="540" y="634"/>
                  </a:lnTo>
                  <a:lnTo>
                    <a:pt x="540" y="632"/>
                  </a:lnTo>
                  <a:lnTo>
                    <a:pt x="538" y="632"/>
                  </a:lnTo>
                  <a:lnTo>
                    <a:pt x="538" y="630"/>
                  </a:lnTo>
                  <a:lnTo>
                    <a:pt x="540" y="630"/>
                  </a:lnTo>
                  <a:lnTo>
                    <a:pt x="540" y="628"/>
                  </a:lnTo>
                  <a:close/>
                  <a:moveTo>
                    <a:pt x="557" y="630"/>
                  </a:moveTo>
                  <a:lnTo>
                    <a:pt x="557" y="628"/>
                  </a:lnTo>
                  <a:lnTo>
                    <a:pt x="557" y="626"/>
                  </a:lnTo>
                  <a:lnTo>
                    <a:pt x="559" y="626"/>
                  </a:lnTo>
                  <a:lnTo>
                    <a:pt x="559" y="628"/>
                  </a:lnTo>
                  <a:lnTo>
                    <a:pt x="557" y="630"/>
                  </a:lnTo>
                  <a:close/>
                  <a:moveTo>
                    <a:pt x="540" y="624"/>
                  </a:moveTo>
                  <a:lnTo>
                    <a:pt x="540" y="626"/>
                  </a:lnTo>
                  <a:lnTo>
                    <a:pt x="542" y="626"/>
                  </a:lnTo>
                  <a:lnTo>
                    <a:pt x="542" y="628"/>
                  </a:lnTo>
                  <a:lnTo>
                    <a:pt x="540" y="626"/>
                  </a:lnTo>
                  <a:lnTo>
                    <a:pt x="540" y="624"/>
                  </a:lnTo>
                  <a:lnTo>
                    <a:pt x="540" y="626"/>
                  </a:lnTo>
                  <a:lnTo>
                    <a:pt x="540" y="624"/>
                  </a:lnTo>
                  <a:close/>
                  <a:moveTo>
                    <a:pt x="547" y="616"/>
                  </a:moveTo>
                  <a:lnTo>
                    <a:pt x="549" y="616"/>
                  </a:lnTo>
                  <a:lnTo>
                    <a:pt x="549" y="618"/>
                  </a:lnTo>
                  <a:lnTo>
                    <a:pt x="549" y="620"/>
                  </a:lnTo>
                  <a:lnTo>
                    <a:pt x="549" y="622"/>
                  </a:lnTo>
                  <a:lnTo>
                    <a:pt x="547" y="620"/>
                  </a:lnTo>
                  <a:lnTo>
                    <a:pt x="547" y="618"/>
                  </a:lnTo>
                  <a:lnTo>
                    <a:pt x="545" y="618"/>
                  </a:lnTo>
                  <a:lnTo>
                    <a:pt x="543" y="618"/>
                  </a:lnTo>
                  <a:lnTo>
                    <a:pt x="545" y="616"/>
                  </a:lnTo>
                  <a:lnTo>
                    <a:pt x="545" y="614"/>
                  </a:lnTo>
                  <a:lnTo>
                    <a:pt x="545" y="616"/>
                  </a:lnTo>
                  <a:lnTo>
                    <a:pt x="547" y="616"/>
                  </a:lnTo>
                  <a:close/>
                  <a:moveTo>
                    <a:pt x="542" y="616"/>
                  </a:moveTo>
                  <a:lnTo>
                    <a:pt x="543" y="616"/>
                  </a:lnTo>
                  <a:lnTo>
                    <a:pt x="543" y="618"/>
                  </a:lnTo>
                  <a:lnTo>
                    <a:pt x="542" y="618"/>
                  </a:lnTo>
                  <a:lnTo>
                    <a:pt x="542" y="620"/>
                  </a:lnTo>
                  <a:lnTo>
                    <a:pt x="542" y="618"/>
                  </a:lnTo>
                  <a:lnTo>
                    <a:pt x="540" y="618"/>
                  </a:lnTo>
                  <a:lnTo>
                    <a:pt x="540" y="620"/>
                  </a:lnTo>
                  <a:lnTo>
                    <a:pt x="540" y="622"/>
                  </a:lnTo>
                  <a:lnTo>
                    <a:pt x="540" y="620"/>
                  </a:lnTo>
                  <a:lnTo>
                    <a:pt x="538" y="620"/>
                  </a:lnTo>
                  <a:lnTo>
                    <a:pt x="538" y="618"/>
                  </a:lnTo>
                  <a:lnTo>
                    <a:pt x="540" y="618"/>
                  </a:lnTo>
                  <a:lnTo>
                    <a:pt x="540" y="616"/>
                  </a:lnTo>
                  <a:lnTo>
                    <a:pt x="542" y="616"/>
                  </a:lnTo>
                  <a:lnTo>
                    <a:pt x="542" y="614"/>
                  </a:lnTo>
                  <a:lnTo>
                    <a:pt x="543" y="614"/>
                  </a:lnTo>
                  <a:lnTo>
                    <a:pt x="542" y="614"/>
                  </a:lnTo>
                  <a:lnTo>
                    <a:pt x="542" y="616"/>
                  </a:lnTo>
                  <a:close/>
                  <a:moveTo>
                    <a:pt x="542" y="613"/>
                  </a:moveTo>
                  <a:lnTo>
                    <a:pt x="542" y="611"/>
                  </a:lnTo>
                  <a:lnTo>
                    <a:pt x="543" y="611"/>
                  </a:lnTo>
                  <a:lnTo>
                    <a:pt x="543" y="613"/>
                  </a:lnTo>
                  <a:lnTo>
                    <a:pt x="543" y="614"/>
                  </a:lnTo>
                  <a:lnTo>
                    <a:pt x="545" y="614"/>
                  </a:lnTo>
                  <a:lnTo>
                    <a:pt x="545" y="616"/>
                  </a:lnTo>
                  <a:lnTo>
                    <a:pt x="543" y="616"/>
                  </a:lnTo>
                  <a:lnTo>
                    <a:pt x="543" y="614"/>
                  </a:lnTo>
                  <a:lnTo>
                    <a:pt x="542" y="614"/>
                  </a:lnTo>
                  <a:lnTo>
                    <a:pt x="540" y="616"/>
                  </a:lnTo>
                  <a:lnTo>
                    <a:pt x="540" y="614"/>
                  </a:lnTo>
                  <a:lnTo>
                    <a:pt x="538" y="614"/>
                  </a:lnTo>
                  <a:lnTo>
                    <a:pt x="538" y="613"/>
                  </a:lnTo>
                  <a:lnTo>
                    <a:pt x="538" y="611"/>
                  </a:lnTo>
                  <a:lnTo>
                    <a:pt x="538" y="613"/>
                  </a:lnTo>
                  <a:lnTo>
                    <a:pt x="538" y="611"/>
                  </a:lnTo>
                  <a:lnTo>
                    <a:pt x="540" y="611"/>
                  </a:lnTo>
                  <a:lnTo>
                    <a:pt x="540" y="613"/>
                  </a:lnTo>
                  <a:lnTo>
                    <a:pt x="542" y="613"/>
                  </a:lnTo>
                  <a:lnTo>
                    <a:pt x="542" y="611"/>
                  </a:lnTo>
                  <a:lnTo>
                    <a:pt x="542" y="613"/>
                  </a:lnTo>
                  <a:close/>
                  <a:moveTo>
                    <a:pt x="547" y="613"/>
                  </a:moveTo>
                  <a:lnTo>
                    <a:pt x="545" y="613"/>
                  </a:lnTo>
                  <a:lnTo>
                    <a:pt x="547" y="613"/>
                  </a:lnTo>
                  <a:lnTo>
                    <a:pt x="547" y="614"/>
                  </a:lnTo>
                  <a:lnTo>
                    <a:pt x="545" y="614"/>
                  </a:lnTo>
                  <a:lnTo>
                    <a:pt x="543" y="614"/>
                  </a:lnTo>
                  <a:lnTo>
                    <a:pt x="543" y="613"/>
                  </a:lnTo>
                  <a:lnTo>
                    <a:pt x="543" y="611"/>
                  </a:lnTo>
                  <a:lnTo>
                    <a:pt x="545" y="611"/>
                  </a:lnTo>
                  <a:lnTo>
                    <a:pt x="547" y="613"/>
                  </a:lnTo>
                  <a:close/>
                  <a:moveTo>
                    <a:pt x="553" y="609"/>
                  </a:moveTo>
                  <a:lnTo>
                    <a:pt x="553" y="611"/>
                  </a:lnTo>
                  <a:lnTo>
                    <a:pt x="555" y="611"/>
                  </a:lnTo>
                  <a:lnTo>
                    <a:pt x="553" y="609"/>
                  </a:lnTo>
                  <a:lnTo>
                    <a:pt x="555" y="609"/>
                  </a:lnTo>
                  <a:lnTo>
                    <a:pt x="555" y="607"/>
                  </a:lnTo>
                  <a:lnTo>
                    <a:pt x="555" y="609"/>
                  </a:lnTo>
                  <a:lnTo>
                    <a:pt x="555" y="611"/>
                  </a:lnTo>
                  <a:lnTo>
                    <a:pt x="555" y="613"/>
                  </a:lnTo>
                  <a:lnTo>
                    <a:pt x="557" y="613"/>
                  </a:lnTo>
                  <a:lnTo>
                    <a:pt x="557" y="614"/>
                  </a:lnTo>
                  <a:lnTo>
                    <a:pt x="555" y="614"/>
                  </a:lnTo>
                  <a:lnTo>
                    <a:pt x="555" y="616"/>
                  </a:lnTo>
                  <a:lnTo>
                    <a:pt x="557" y="616"/>
                  </a:lnTo>
                  <a:lnTo>
                    <a:pt x="557" y="618"/>
                  </a:lnTo>
                  <a:lnTo>
                    <a:pt x="557" y="620"/>
                  </a:lnTo>
                  <a:lnTo>
                    <a:pt x="557" y="622"/>
                  </a:lnTo>
                  <a:lnTo>
                    <a:pt x="557" y="624"/>
                  </a:lnTo>
                  <a:lnTo>
                    <a:pt x="557" y="626"/>
                  </a:lnTo>
                  <a:lnTo>
                    <a:pt x="555" y="626"/>
                  </a:lnTo>
                  <a:lnTo>
                    <a:pt x="555" y="628"/>
                  </a:lnTo>
                  <a:lnTo>
                    <a:pt x="555" y="630"/>
                  </a:lnTo>
                  <a:lnTo>
                    <a:pt x="555" y="632"/>
                  </a:lnTo>
                  <a:lnTo>
                    <a:pt x="555" y="630"/>
                  </a:lnTo>
                  <a:lnTo>
                    <a:pt x="557" y="630"/>
                  </a:lnTo>
                  <a:lnTo>
                    <a:pt x="557" y="632"/>
                  </a:lnTo>
                  <a:lnTo>
                    <a:pt x="557" y="634"/>
                  </a:lnTo>
                  <a:lnTo>
                    <a:pt x="555" y="634"/>
                  </a:lnTo>
                  <a:lnTo>
                    <a:pt x="557" y="634"/>
                  </a:lnTo>
                  <a:lnTo>
                    <a:pt x="557" y="636"/>
                  </a:lnTo>
                  <a:lnTo>
                    <a:pt x="555" y="636"/>
                  </a:lnTo>
                  <a:lnTo>
                    <a:pt x="555" y="638"/>
                  </a:lnTo>
                  <a:lnTo>
                    <a:pt x="557" y="638"/>
                  </a:lnTo>
                  <a:lnTo>
                    <a:pt x="555" y="638"/>
                  </a:lnTo>
                  <a:lnTo>
                    <a:pt x="555" y="639"/>
                  </a:lnTo>
                  <a:lnTo>
                    <a:pt x="553" y="639"/>
                  </a:lnTo>
                  <a:lnTo>
                    <a:pt x="553" y="641"/>
                  </a:lnTo>
                  <a:lnTo>
                    <a:pt x="553" y="639"/>
                  </a:lnTo>
                  <a:lnTo>
                    <a:pt x="551" y="639"/>
                  </a:lnTo>
                  <a:lnTo>
                    <a:pt x="551" y="641"/>
                  </a:lnTo>
                  <a:lnTo>
                    <a:pt x="551" y="639"/>
                  </a:lnTo>
                  <a:lnTo>
                    <a:pt x="549" y="639"/>
                  </a:lnTo>
                  <a:lnTo>
                    <a:pt x="551" y="638"/>
                  </a:lnTo>
                  <a:lnTo>
                    <a:pt x="553" y="638"/>
                  </a:lnTo>
                  <a:lnTo>
                    <a:pt x="551" y="638"/>
                  </a:lnTo>
                  <a:lnTo>
                    <a:pt x="549" y="638"/>
                  </a:lnTo>
                  <a:lnTo>
                    <a:pt x="549" y="636"/>
                  </a:lnTo>
                  <a:lnTo>
                    <a:pt x="551" y="636"/>
                  </a:lnTo>
                  <a:lnTo>
                    <a:pt x="553" y="636"/>
                  </a:lnTo>
                  <a:lnTo>
                    <a:pt x="551" y="636"/>
                  </a:lnTo>
                  <a:lnTo>
                    <a:pt x="551" y="634"/>
                  </a:lnTo>
                  <a:lnTo>
                    <a:pt x="549" y="634"/>
                  </a:lnTo>
                  <a:lnTo>
                    <a:pt x="549" y="632"/>
                  </a:lnTo>
                  <a:lnTo>
                    <a:pt x="551" y="632"/>
                  </a:lnTo>
                  <a:lnTo>
                    <a:pt x="549" y="632"/>
                  </a:lnTo>
                  <a:lnTo>
                    <a:pt x="549" y="630"/>
                  </a:lnTo>
                  <a:lnTo>
                    <a:pt x="551" y="630"/>
                  </a:lnTo>
                  <a:lnTo>
                    <a:pt x="553" y="630"/>
                  </a:lnTo>
                  <a:lnTo>
                    <a:pt x="551" y="630"/>
                  </a:lnTo>
                  <a:lnTo>
                    <a:pt x="549" y="630"/>
                  </a:lnTo>
                  <a:lnTo>
                    <a:pt x="549" y="628"/>
                  </a:lnTo>
                  <a:lnTo>
                    <a:pt x="551" y="626"/>
                  </a:lnTo>
                  <a:lnTo>
                    <a:pt x="551" y="628"/>
                  </a:lnTo>
                  <a:lnTo>
                    <a:pt x="551" y="626"/>
                  </a:lnTo>
                  <a:lnTo>
                    <a:pt x="553" y="626"/>
                  </a:lnTo>
                  <a:lnTo>
                    <a:pt x="551" y="626"/>
                  </a:lnTo>
                  <a:lnTo>
                    <a:pt x="553" y="624"/>
                  </a:lnTo>
                  <a:lnTo>
                    <a:pt x="551" y="624"/>
                  </a:lnTo>
                  <a:lnTo>
                    <a:pt x="551" y="626"/>
                  </a:lnTo>
                  <a:lnTo>
                    <a:pt x="551" y="628"/>
                  </a:lnTo>
                  <a:lnTo>
                    <a:pt x="549" y="628"/>
                  </a:lnTo>
                  <a:lnTo>
                    <a:pt x="549" y="626"/>
                  </a:lnTo>
                  <a:lnTo>
                    <a:pt x="549" y="628"/>
                  </a:lnTo>
                  <a:lnTo>
                    <a:pt x="549" y="626"/>
                  </a:lnTo>
                  <a:lnTo>
                    <a:pt x="547" y="626"/>
                  </a:lnTo>
                  <a:lnTo>
                    <a:pt x="547" y="628"/>
                  </a:lnTo>
                  <a:lnTo>
                    <a:pt x="547" y="630"/>
                  </a:lnTo>
                  <a:lnTo>
                    <a:pt x="547" y="632"/>
                  </a:lnTo>
                  <a:lnTo>
                    <a:pt x="547" y="630"/>
                  </a:lnTo>
                  <a:lnTo>
                    <a:pt x="549" y="630"/>
                  </a:lnTo>
                  <a:lnTo>
                    <a:pt x="549" y="632"/>
                  </a:lnTo>
                  <a:lnTo>
                    <a:pt x="547" y="632"/>
                  </a:lnTo>
                  <a:lnTo>
                    <a:pt x="547" y="634"/>
                  </a:lnTo>
                  <a:lnTo>
                    <a:pt x="549" y="634"/>
                  </a:lnTo>
                  <a:lnTo>
                    <a:pt x="547" y="634"/>
                  </a:lnTo>
                  <a:lnTo>
                    <a:pt x="547" y="636"/>
                  </a:lnTo>
                  <a:lnTo>
                    <a:pt x="547" y="638"/>
                  </a:lnTo>
                  <a:lnTo>
                    <a:pt x="547" y="636"/>
                  </a:lnTo>
                  <a:lnTo>
                    <a:pt x="545" y="636"/>
                  </a:lnTo>
                  <a:lnTo>
                    <a:pt x="545" y="634"/>
                  </a:lnTo>
                  <a:lnTo>
                    <a:pt x="545" y="632"/>
                  </a:lnTo>
                  <a:lnTo>
                    <a:pt x="543" y="632"/>
                  </a:lnTo>
                  <a:lnTo>
                    <a:pt x="543" y="630"/>
                  </a:lnTo>
                  <a:lnTo>
                    <a:pt x="543" y="628"/>
                  </a:lnTo>
                  <a:lnTo>
                    <a:pt x="543" y="626"/>
                  </a:lnTo>
                  <a:lnTo>
                    <a:pt x="543" y="628"/>
                  </a:lnTo>
                  <a:lnTo>
                    <a:pt x="542" y="626"/>
                  </a:lnTo>
                  <a:lnTo>
                    <a:pt x="543" y="626"/>
                  </a:lnTo>
                  <a:lnTo>
                    <a:pt x="542" y="626"/>
                  </a:lnTo>
                  <a:lnTo>
                    <a:pt x="542" y="624"/>
                  </a:lnTo>
                  <a:lnTo>
                    <a:pt x="540" y="624"/>
                  </a:lnTo>
                  <a:lnTo>
                    <a:pt x="540" y="622"/>
                  </a:lnTo>
                  <a:lnTo>
                    <a:pt x="542" y="622"/>
                  </a:lnTo>
                  <a:lnTo>
                    <a:pt x="543" y="624"/>
                  </a:lnTo>
                  <a:lnTo>
                    <a:pt x="545" y="626"/>
                  </a:lnTo>
                  <a:lnTo>
                    <a:pt x="545" y="628"/>
                  </a:lnTo>
                  <a:lnTo>
                    <a:pt x="545" y="626"/>
                  </a:lnTo>
                  <a:lnTo>
                    <a:pt x="543" y="626"/>
                  </a:lnTo>
                  <a:lnTo>
                    <a:pt x="543" y="624"/>
                  </a:lnTo>
                  <a:lnTo>
                    <a:pt x="543" y="622"/>
                  </a:lnTo>
                  <a:lnTo>
                    <a:pt x="543" y="620"/>
                  </a:lnTo>
                  <a:lnTo>
                    <a:pt x="543" y="622"/>
                  </a:lnTo>
                  <a:lnTo>
                    <a:pt x="545" y="624"/>
                  </a:lnTo>
                  <a:lnTo>
                    <a:pt x="547" y="624"/>
                  </a:lnTo>
                  <a:lnTo>
                    <a:pt x="545" y="624"/>
                  </a:lnTo>
                  <a:lnTo>
                    <a:pt x="545" y="622"/>
                  </a:lnTo>
                  <a:lnTo>
                    <a:pt x="547" y="622"/>
                  </a:lnTo>
                  <a:lnTo>
                    <a:pt x="547" y="620"/>
                  </a:lnTo>
                  <a:lnTo>
                    <a:pt x="547" y="622"/>
                  </a:lnTo>
                  <a:lnTo>
                    <a:pt x="549" y="622"/>
                  </a:lnTo>
                  <a:lnTo>
                    <a:pt x="549" y="624"/>
                  </a:lnTo>
                  <a:lnTo>
                    <a:pt x="549" y="622"/>
                  </a:lnTo>
                  <a:lnTo>
                    <a:pt x="549" y="620"/>
                  </a:lnTo>
                  <a:lnTo>
                    <a:pt x="551" y="620"/>
                  </a:lnTo>
                  <a:lnTo>
                    <a:pt x="549" y="620"/>
                  </a:lnTo>
                  <a:lnTo>
                    <a:pt x="549" y="618"/>
                  </a:lnTo>
                  <a:lnTo>
                    <a:pt x="551" y="618"/>
                  </a:lnTo>
                  <a:lnTo>
                    <a:pt x="549" y="618"/>
                  </a:lnTo>
                  <a:lnTo>
                    <a:pt x="551" y="618"/>
                  </a:lnTo>
                  <a:lnTo>
                    <a:pt x="549" y="618"/>
                  </a:lnTo>
                  <a:lnTo>
                    <a:pt x="551" y="618"/>
                  </a:lnTo>
                  <a:lnTo>
                    <a:pt x="551" y="616"/>
                  </a:lnTo>
                  <a:lnTo>
                    <a:pt x="549" y="614"/>
                  </a:lnTo>
                  <a:lnTo>
                    <a:pt x="551" y="614"/>
                  </a:lnTo>
                  <a:lnTo>
                    <a:pt x="551" y="613"/>
                  </a:lnTo>
                  <a:lnTo>
                    <a:pt x="549" y="614"/>
                  </a:lnTo>
                  <a:lnTo>
                    <a:pt x="547" y="614"/>
                  </a:lnTo>
                  <a:lnTo>
                    <a:pt x="549" y="613"/>
                  </a:lnTo>
                  <a:lnTo>
                    <a:pt x="547" y="613"/>
                  </a:lnTo>
                  <a:lnTo>
                    <a:pt x="549" y="613"/>
                  </a:lnTo>
                  <a:lnTo>
                    <a:pt x="549" y="611"/>
                  </a:lnTo>
                  <a:lnTo>
                    <a:pt x="547" y="613"/>
                  </a:lnTo>
                  <a:lnTo>
                    <a:pt x="547" y="611"/>
                  </a:lnTo>
                  <a:lnTo>
                    <a:pt x="549" y="611"/>
                  </a:lnTo>
                  <a:lnTo>
                    <a:pt x="549" y="609"/>
                  </a:lnTo>
                  <a:lnTo>
                    <a:pt x="547" y="609"/>
                  </a:lnTo>
                  <a:lnTo>
                    <a:pt x="549" y="609"/>
                  </a:lnTo>
                  <a:lnTo>
                    <a:pt x="551" y="607"/>
                  </a:lnTo>
                  <a:lnTo>
                    <a:pt x="551" y="609"/>
                  </a:lnTo>
                  <a:lnTo>
                    <a:pt x="551" y="607"/>
                  </a:lnTo>
                  <a:lnTo>
                    <a:pt x="553" y="607"/>
                  </a:lnTo>
                  <a:lnTo>
                    <a:pt x="553" y="609"/>
                  </a:lnTo>
                  <a:close/>
                  <a:moveTo>
                    <a:pt x="545" y="611"/>
                  </a:moveTo>
                  <a:lnTo>
                    <a:pt x="543" y="611"/>
                  </a:lnTo>
                  <a:lnTo>
                    <a:pt x="543" y="609"/>
                  </a:lnTo>
                  <a:lnTo>
                    <a:pt x="545" y="609"/>
                  </a:lnTo>
                  <a:lnTo>
                    <a:pt x="545" y="607"/>
                  </a:lnTo>
                  <a:lnTo>
                    <a:pt x="547" y="607"/>
                  </a:lnTo>
                  <a:lnTo>
                    <a:pt x="547" y="609"/>
                  </a:lnTo>
                  <a:lnTo>
                    <a:pt x="545" y="611"/>
                  </a:lnTo>
                  <a:close/>
                  <a:moveTo>
                    <a:pt x="549" y="607"/>
                  </a:moveTo>
                  <a:lnTo>
                    <a:pt x="551" y="607"/>
                  </a:lnTo>
                  <a:lnTo>
                    <a:pt x="549" y="609"/>
                  </a:lnTo>
                  <a:lnTo>
                    <a:pt x="547" y="609"/>
                  </a:lnTo>
                  <a:lnTo>
                    <a:pt x="547" y="607"/>
                  </a:lnTo>
                  <a:lnTo>
                    <a:pt x="549" y="607"/>
                  </a:lnTo>
                  <a:close/>
                  <a:moveTo>
                    <a:pt x="542" y="607"/>
                  </a:moveTo>
                  <a:lnTo>
                    <a:pt x="543" y="607"/>
                  </a:lnTo>
                  <a:lnTo>
                    <a:pt x="543" y="609"/>
                  </a:lnTo>
                  <a:lnTo>
                    <a:pt x="542" y="609"/>
                  </a:lnTo>
                  <a:lnTo>
                    <a:pt x="542" y="607"/>
                  </a:lnTo>
                  <a:lnTo>
                    <a:pt x="542" y="609"/>
                  </a:lnTo>
                  <a:lnTo>
                    <a:pt x="540" y="609"/>
                  </a:lnTo>
                  <a:lnTo>
                    <a:pt x="538" y="611"/>
                  </a:lnTo>
                  <a:lnTo>
                    <a:pt x="538" y="609"/>
                  </a:lnTo>
                  <a:lnTo>
                    <a:pt x="538" y="607"/>
                  </a:lnTo>
                  <a:lnTo>
                    <a:pt x="540" y="609"/>
                  </a:lnTo>
                  <a:lnTo>
                    <a:pt x="540" y="607"/>
                  </a:lnTo>
                  <a:lnTo>
                    <a:pt x="542" y="605"/>
                  </a:lnTo>
                  <a:lnTo>
                    <a:pt x="543" y="605"/>
                  </a:lnTo>
                  <a:lnTo>
                    <a:pt x="543" y="607"/>
                  </a:lnTo>
                  <a:lnTo>
                    <a:pt x="542" y="607"/>
                  </a:lnTo>
                  <a:close/>
                  <a:moveTo>
                    <a:pt x="542" y="601"/>
                  </a:moveTo>
                  <a:lnTo>
                    <a:pt x="542" y="603"/>
                  </a:lnTo>
                  <a:lnTo>
                    <a:pt x="543" y="603"/>
                  </a:lnTo>
                  <a:lnTo>
                    <a:pt x="543" y="605"/>
                  </a:lnTo>
                  <a:lnTo>
                    <a:pt x="542" y="605"/>
                  </a:lnTo>
                  <a:lnTo>
                    <a:pt x="540" y="607"/>
                  </a:lnTo>
                  <a:lnTo>
                    <a:pt x="538" y="607"/>
                  </a:lnTo>
                  <a:lnTo>
                    <a:pt x="540" y="607"/>
                  </a:lnTo>
                  <a:lnTo>
                    <a:pt x="542" y="607"/>
                  </a:lnTo>
                  <a:lnTo>
                    <a:pt x="542" y="605"/>
                  </a:lnTo>
                  <a:lnTo>
                    <a:pt x="540" y="605"/>
                  </a:lnTo>
                  <a:lnTo>
                    <a:pt x="540" y="607"/>
                  </a:lnTo>
                  <a:lnTo>
                    <a:pt x="540" y="605"/>
                  </a:lnTo>
                  <a:lnTo>
                    <a:pt x="538" y="607"/>
                  </a:lnTo>
                  <a:lnTo>
                    <a:pt x="538" y="605"/>
                  </a:lnTo>
                  <a:lnTo>
                    <a:pt x="538" y="603"/>
                  </a:lnTo>
                  <a:lnTo>
                    <a:pt x="538" y="601"/>
                  </a:lnTo>
                  <a:lnTo>
                    <a:pt x="540" y="601"/>
                  </a:lnTo>
                  <a:lnTo>
                    <a:pt x="540" y="603"/>
                  </a:lnTo>
                  <a:lnTo>
                    <a:pt x="540" y="601"/>
                  </a:lnTo>
                  <a:lnTo>
                    <a:pt x="542" y="601"/>
                  </a:lnTo>
                  <a:close/>
                  <a:moveTo>
                    <a:pt x="557" y="603"/>
                  </a:moveTo>
                  <a:lnTo>
                    <a:pt x="557" y="601"/>
                  </a:lnTo>
                  <a:lnTo>
                    <a:pt x="555" y="601"/>
                  </a:lnTo>
                  <a:lnTo>
                    <a:pt x="557" y="601"/>
                  </a:lnTo>
                  <a:lnTo>
                    <a:pt x="559" y="601"/>
                  </a:lnTo>
                  <a:lnTo>
                    <a:pt x="559" y="603"/>
                  </a:lnTo>
                  <a:lnTo>
                    <a:pt x="557" y="603"/>
                  </a:lnTo>
                  <a:close/>
                  <a:moveTo>
                    <a:pt x="563" y="601"/>
                  </a:moveTo>
                  <a:lnTo>
                    <a:pt x="563" y="603"/>
                  </a:lnTo>
                  <a:lnTo>
                    <a:pt x="561" y="601"/>
                  </a:lnTo>
                  <a:lnTo>
                    <a:pt x="559" y="599"/>
                  </a:lnTo>
                  <a:lnTo>
                    <a:pt x="561" y="599"/>
                  </a:lnTo>
                  <a:lnTo>
                    <a:pt x="563" y="601"/>
                  </a:lnTo>
                  <a:close/>
                  <a:moveTo>
                    <a:pt x="559" y="599"/>
                  </a:moveTo>
                  <a:lnTo>
                    <a:pt x="561" y="601"/>
                  </a:lnTo>
                  <a:lnTo>
                    <a:pt x="559" y="601"/>
                  </a:lnTo>
                  <a:lnTo>
                    <a:pt x="557" y="599"/>
                  </a:lnTo>
                  <a:lnTo>
                    <a:pt x="555" y="599"/>
                  </a:lnTo>
                  <a:lnTo>
                    <a:pt x="557" y="599"/>
                  </a:lnTo>
                  <a:lnTo>
                    <a:pt x="559" y="599"/>
                  </a:lnTo>
                  <a:lnTo>
                    <a:pt x="557" y="599"/>
                  </a:lnTo>
                  <a:lnTo>
                    <a:pt x="557" y="597"/>
                  </a:lnTo>
                  <a:lnTo>
                    <a:pt x="559" y="597"/>
                  </a:lnTo>
                  <a:lnTo>
                    <a:pt x="559" y="599"/>
                  </a:lnTo>
                  <a:close/>
                  <a:moveTo>
                    <a:pt x="553" y="595"/>
                  </a:moveTo>
                  <a:lnTo>
                    <a:pt x="553" y="597"/>
                  </a:lnTo>
                  <a:lnTo>
                    <a:pt x="553" y="599"/>
                  </a:lnTo>
                  <a:lnTo>
                    <a:pt x="555" y="599"/>
                  </a:lnTo>
                  <a:lnTo>
                    <a:pt x="555" y="601"/>
                  </a:lnTo>
                  <a:lnTo>
                    <a:pt x="553" y="601"/>
                  </a:lnTo>
                  <a:lnTo>
                    <a:pt x="555" y="601"/>
                  </a:lnTo>
                  <a:lnTo>
                    <a:pt x="555" y="603"/>
                  </a:lnTo>
                  <a:lnTo>
                    <a:pt x="555" y="605"/>
                  </a:lnTo>
                  <a:lnTo>
                    <a:pt x="557" y="605"/>
                  </a:lnTo>
                  <a:lnTo>
                    <a:pt x="555" y="607"/>
                  </a:lnTo>
                  <a:lnTo>
                    <a:pt x="553" y="607"/>
                  </a:lnTo>
                  <a:lnTo>
                    <a:pt x="551" y="607"/>
                  </a:lnTo>
                  <a:lnTo>
                    <a:pt x="549" y="605"/>
                  </a:lnTo>
                  <a:lnTo>
                    <a:pt x="547" y="605"/>
                  </a:lnTo>
                  <a:lnTo>
                    <a:pt x="547" y="603"/>
                  </a:lnTo>
                  <a:lnTo>
                    <a:pt x="549" y="601"/>
                  </a:lnTo>
                  <a:lnTo>
                    <a:pt x="551" y="601"/>
                  </a:lnTo>
                  <a:lnTo>
                    <a:pt x="551" y="603"/>
                  </a:lnTo>
                  <a:lnTo>
                    <a:pt x="553" y="601"/>
                  </a:lnTo>
                  <a:lnTo>
                    <a:pt x="551" y="601"/>
                  </a:lnTo>
                  <a:lnTo>
                    <a:pt x="551" y="599"/>
                  </a:lnTo>
                  <a:lnTo>
                    <a:pt x="551" y="597"/>
                  </a:lnTo>
                  <a:lnTo>
                    <a:pt x="551" y="595"/>
                  </a:lnTo>
                  <a:lnTo>
                    <a:pt x="551" y="593"/>
                  </a:lnTo>
                  <a:lnTo>
                    <a:pt x="553" y="593"/>
                  </a:lnTo>
                  <a:lnTo>
                    <a:pt x="553" y="595"/>
                  </a:lnTo>
                  <a:close/>
                  <a:moveTo>
                    <a:pt x="557" y="595"/>
                  </a:moveTo>
                  <a:lnTo>
                    <a:pt x="557" y="597"/>
                  </a:lnTo>
                  <a:lnTo>
                    <a:pt x="557" y="599"/>
                  </a:lnTo>
                  <a:lnTo>
                    <a:pt x="555" y="599"/>
                  </a:lnTo>
                  <a:lnTo>
                    <a:pt x="555" y="597"/>
                  </a:lnTo>
                  <a:lnTo>
                    <a:pt x="555" y="595"/>
                  </a:lnTo>
                  <a:lnTo>
                    <a:pt x="555" y="597"/>
                  </a:lnTo>
                  <a:lnTo>
                    <a:pt x="555" y="595"/>
                  </a:lnTo>
                  <a:lnTo>
                    <a:pt x="555" y="593"/>
                  </a:lnTo>
                  <a:lnTo>
                    <a:pt x="557" y="595"/>
                  </a:lnTo>
                  <a:close/>
                  <a:moveTo>
                    <a:pt x="545" y="593"/>
                  </a:moveTo>
                  <a:lnTo>
                    <a:pt x="547" y="593"/>
                  </a:lnTo>
                  <a:lnTo>
                    <a:pt x="549" y="593"/>
                  </a:lnTo>
                  <a:lnTo>
                    <a:pt x="551" y="593"/>
                  </a:lnTo>
                  <a:lnTo>
                    <a:pt x="551" y="595"/>
                  </a:lnTo>
                  <a:lnTo>
                    <a:pt x="551" y="597"/>
                  </a:lnTo>
                  <a:lnTo>
                    <a:pt x="551" y="599"/>
                  </a:lnTo>
                  <a:lnTo>
                    <a:pt x="549" y="599"/>
                  </a:lnTo>
                  <a:lnTo>
                    <a:pt x="549" y="601"/>
                  </a:lnTo>
                  <a:lnTo>
                    <a:pt x="547" y="601"/>
                  </a:lnTo>
                  <a:lnTo>
                    <a:pt x="547" y="599"/>
                  </a:lnTo>
                  <a:lnTo>
                    <a:pt x="545" y="599"/>
                  </a:lnTo>
                  <a:lnTo>
                    <a:pt x="545" y="597"/>
                  </a:lnTo>
                  <a:lnTo>
                    <a:pt x="545" y="595"/>
                  </a:lnTo>
                  <a:lnTo>
                    <a:pt x="543" y="595"/>
                  </a:lnTo>
                  <a:lnTo>
                    <a:pt x="543" y="593"/>
                  </a:lnTo>
                  <a:lnTo>
                    <a:pt x="545" y="593"/>
                  </a:lnTo>
                  <a:close/>
                  <a:moveTo>
                    <a:pt x="542" y="591"/>
                  </a:moveTo>
                  <a:lnTo>
                    <a:pt x="543" y="593"/>
                  </a:lnTo>
                  <a:lnTo>
                    <a:pt x="543" y="595"/>
                  </a:lnTo>
                  <a:lnTo>
                    <a:pt x="543" y="597"/>
                  </a:lnTo>
                  <a:lnTo>
                    <a:pt x="545" y="599"/>
                  </a:lnTo>
                  <a:lnTo>
                    <a:pt x="545" y="601"/>
                  </a:lnTo>
                  <a:lnTo>
                    <a:pt x="545" y="603"/>
                  </a:lnTo>
                  <a:lnTo>
                    <a:pt x="547" y="603"/>
                  </a:lnTo>
                  <a:lnTo>
                    <a:pt x="547" y="605"/>
                  </a:lnTo>
                  <a:lnTo>
                    <a:pt x="545" y="607"/>
                  </a:lnTo>
                  <a:lnTo>
                    <a:pt x="543" y="607"/>
                  </a:lnTo>
                  <a:lnTo>
                    <a:pt x="543" y="605"/>
                  </a:lnTo>
                  <a:lnTo>
                    <a:pt x="543" y="603"/>
                  </a:lnTo>
                  <a:lnTo>
                    <a:pt x="543" y="601"/>
                  </a:lnTo>
                  <a:lnTo>
                    <a:pt x="543" y="599"/>
                  </a:lnTo>
                  <a:lnTo>
                    <a:pt x="542" y="599"/>
                  </a:lnTo>
                  <a:lnTo>
                    <a:pt x="542" y="601"/>
                  </a:lnTo>
                  <a:lnTo>
                    <a:pt x="540" y="601"/>
                  </a:lnTo>
                  <a:lnTo>
                    <a:pt x="540" y="599"/>
                  </a:lnTo>
                  <a:lnTo>
                    <a:pt x="542" y="599"/>
                  </a:lnTo>
                  <a:lnTo>
                    <a:pt x="542" y="597"/>
                  </a:lnTo>
                  <a:lnTo>
                    <a:pt x="542" y="599"/>
                  </a:lnTo>
                  <a:lnTo>
                    <a:pt x="542" y="597"/>
                  </a:lnTo>
                  <a:lnTo>
                    <a:pt x="540" y="599"/>
                  </a:lnTo>
                  <a:lnTo>
                    <a:pt x="540" y="597"/>
                  </a:lnTo>
                  <a:lnTo>
                    <a:pt x="540" y="599"/>
                  </a:lnTo>
                  <a:lnTo>
                    <a:pt x="540" y="597"/>
                  </a:lnTo>
                  <a:lnTo>
                    <a:pt x="542" y="595"/>
                  </a:lnTo>
                  <a:lnTo>
                    <a:pt x="540" y="595"/>
                  </a:lnTo>
                  <a:lnTo>
                    <a:pt x="540" y="597"/>
                  </a:lnTo>
                  <a:lnTo>
                    <a:pt x="540" y="595"/>
                  </a:lnTo>
                  <a:lnTo>
                    <a:pt x="540" y="593"/>
                  </a:lnTo>
                  <a:lnTo>
                    <a:pt x="538" y="593"/>
                  </a:lnTo>
                  <a:lnTo>
                    <a:pt x="540" y="591"/>
                  </a:lnTo>
                  <a:lnTo>
                    <a:pt x="542" y="591"/>
                  </a:lnTo>
                  <a:close/>
                  <a:moveTo>
                    <a:pt x="551" y="586"/>
                  </a:moveTo>
                  <a:lnTo>
                    <a:pt x="551" y="588"/>
                  </a:lnTo>
                  <a:lnTo>
                    <a:pt x="551" y="590"/>
                  </a:lnTo>
                  <a:lnTo>
                    <a:pt x="551" y="591"/>
                  </a:lnTo>
                  <a:lnTo>
                    <a:pt x="553" y="593"/>
                  </a:lnTo>
                  <a:lnTo>
                    <a:pt x="551" y="593"/>
                  </a:lnTo>
                  <a:lnTo>
                    <a:pt x="549" y="593"/>
                  </a:lnTo>
                  <a:lnTo>
                    <a:pt x="549" y="591"/>
                  </a:lnTo>
                  <a:lnTo>
                    <a:pt x="547" y="591"/>
                  </a:lnTo>
                  <a:lnTo>
                    <a:pt x="545" y="591"/>
                  </a:lnTo>
                  <a:lnTo>
                    <a:pt x="543" y="591"/>
                  </a:lnTo>
                  <a:lnTo>
                    <a:pt x="543" y="590"/>
                  </a:lnTo>
                  <a:lnTo>
                    <a:pt x="545" y="590"/>
                  </a:lnTo>
                  <a:lnTo>
                    <a:pt x="545" y="588"/>
                  </a:lnTo>
                  <a:lnTo>
                    <a:pt x="547" y="588"/>
                  </a:lnTo>
                  <a:lnTo>
                    <a:pt x="549" y="588"/>
                  </a:lnTo>
                  <a:lnTo>
                    <a:pt x="549" y="586"/>
                  </a:lnTo>
                  <a:lnTo>
                    <a:pt x="551" y="586"/>
                  </a:lnTo>
                  <a:close/>
                  <a:moveTo>
                    <a:pt x="565" y="588"/>
                  </a:moveTo>
                  <a:lnTo>
                    <a:pt x="566" y="588"/>
                  </a:lnTo>
                  <a:lnTo>
                    <a:pt x="566" y="590"/>
                  </a:lnTo>
                  <a:lnTo>
                    <a:pt x="565" y="590"/>
                  </a:lnTo>
                  <a:lnTo>
                    <a:pt x="563" y="590"/>
                  </a:lnTo>
                  <a:lnTo>
                    <a:pt x="561" y="590"/>
                  </a:lnTo>
                  <a:lnTo>
                    <a:pt x="559" y="590"/>
                  </a:lnTo>
                  <a:lnTo>
                    <a:pt x="557" y="590"/>
                  </a:lnTo>
                  <a:lnTo>
                    <a:pt x="555" y="590"/>
                  </a:lnTo>
                  <a:lnTo>
                    <a:pt x="557" y="588"/>
                  </a:lnTo>
                  <a:lnTo>
                    <a:pt x="559" y="588"/>
                  </a:lnTo>
                  <a:lnTo>
                    <a:pt x="561" y="588"/>
                  </a:lnTo>
                  <a:lnTo>
                    <a:pt x="559" y="588"/>
                  </a:lnTo>
                  <a:lnTo>
                    <a:pt x="559" y="586"/>
                  </a:lnTo>
                  <a:lnTo>
                    <a:pt x="561" y="586"/>
                  </a:lnTo>
                  <a:lnTo>
                    <a:pt x="563" y="588"/>
                  </a:lnTo>
                  <a:lnTo>
                    <a:pt x="565" y="588"/>
                  </a:lnTo>
                  <a:close/>
                  <a:moveTo>
                    <a:pt x="555" y="588"/>
                  </a:moveTo>
                  <a:lnTo>
                    <a:pt x="553" y="588"/>
                  </a:lnTo>
                  <a:lnTo>
                    <a:pt x="553" y="590"/>
                  </a:lnTo>
                  <a:lnTo>
                    <a:pt x="553" y="588"/>
                  </a:lnTo>
                  <a:lnTo>
                    <a:pt x="553" y="586"/>
                  </a:lnTo>
                  <a:lnTo>
                    <a:pt x="555" y="586"/>
                  </a:lnTo>
                  <a:lnTo>
                    <a:pt x="555" y="588"/>
                  </a:lnTo>
                  <a:close/>
                  <a:moveTo>
                    <a:pt x="547" y="584"/>
                  </a:moveTo>
                  <a:lnTo>
                    <a:pt x="547" y="586"/>
                  </a:lnTo>
                  <a:lnTo>
                    <a:pt x="545" y="586"/>
                  </a:lnTo>
                  <a:lnTo>
                    <a:pt x="547" y="586"/>
                  </a:lnTo>
                  <a:lnTo>
                    <a:pt x="547" y="588"/>
                  </a:lnTo>
                  <a:lnTo>
                    <a:pt x="545" y="588"/>
                  </a:lnTo>
                  <a:lnTo>
                    <a:pt x="543" y="588"/>
                  </a:lnTo>
                  <a:lnTo>
                    <a:pt x="545" y="588"/>
                  </a:lnTo>
                  <a:lnTo>
                    <a:pt x="545" y="586"/>
                  </a:lnTo>
                  <a:lnTo>
                    <a:pt x="543" y="586"/>
                  </a:lnTo>
                  <a:lnTo>
                    <a:pt x="542" y="586"/>
                  </a:lnTo>
                  <a:lnTo>
                    <a:pt x="543" y="586"/>
                  </a:lnTo>
                  <a:lnTo>
                    <a:pt x="542" y="584"/>
                  </a:lnTo>
                  <a:lnTo>
                    <a:pt x="543" y="584"/>
                  </a:lnTo>
                  <a:lnTo>
                    <a:pt x="545" y="584"/>
                  </a:lnTo>
                  <a:lnTo>
                    <a:pt x="547" y="584"/>
                  </a:lnTo>
                  <a:close/>
                  <a:moveTo>
                    <a:pt x="549" y="586"/>
                  </a:moveTo>
                  <a:lnTo>
                    <a:pt x="547" y="586"/>
                  </a:lnTo>
                  <a:lnTo>
                    <a:pt x="547" y="584"/>
                  </a:lnTo>
                  <a:lnTo>
                    <a:pt x="549" y="584"/>
                  </a:lnTo>
                  <a:lnTo>
                    <a:pt x="549" y="586"/>
                  </a:lnTo>
                  <a:close/>
                  <a:moveTo>
                    <a:pt x="557" y="570"/>
                  </a:moveTo>
                  <a:lnTo>
                    <a:pt x="555" y="570"/>
                  </a:lnTo>
                  <a:lnTo>
                    <a:pt x="557" y="568"/>
                  </a:lnTo>
                  <a:lnTo>
                    <a:pt x="559" y="568"/>
                  </a:lnTo>
                  <a:lnTo>
                    <a:pt x="559" y="570"/>
                  </a:lnTo>
                  <a:lnTo>
                    <a:pt x="557" y="570"/>
                  </a:lnTo>
                  <a:close/>
                  <a:moveTo>
                    <a:pt x="563" y="568"/>
                  </a:moveTo>
                  <a:lnTo>
                    <a:pt x="565" y="568"/>
                  </a:lnTo>
                  <a:lnTo>
                    <a:pt x="563" y="568"/>
                  </a:lnTo>
                  <a:lnTo>
                    <a:pt x="563" y="570"/>
                  </a:lnTo>
                  <a:lnTo>
                    <a:pt x="561" y="570"/>
                  </a:lnTo>
                  <a:lnTo>
                    <a:pt x="561" y="568"/>
                  </a:lnTo>
                  <a:lnTo>
                    <a:pt x="563" y="568"/>
                  </a:lnTo>
                  <a:close/>
                  <a:moveTo>
                    <a:pt x="545" y="563"/>
                  </a:moveTo>
                  <a:lnTo>
                    <a:pt x="545" y="561"/>
                  </a:lnTo>
                  <a:lnTo>
                    <a:pt x="543" y="561"/>
                  </a:lnTo>
                  <a:lnTo>
                    <a:pt x="542" y="561"/>
                  </a:lnTo>
                  <a:lnTo>
                    <a:pt x="543" y="561"/>
                  </a:lnTo>
                  <a:lnTo>
                    <a:pt x="543" y="559"/>
                  </a:lnTo>
                  <a:lnTo>
                    <a:pt x="545" y="561"/>
                  </a:lnTo>
                  <a:lnTo>
                    <a:pt x="545" y="563"/>
                  </a:lnTo>
                  <a:close/>
                  <a:moveTo>
                    <a:pt x="566" y="545"/>
                  </a:moveTo>
                  <a:lnTo>
                    <a:pt x="568" y="545"/>
                  </a:lnTo>
                  <a:lnTo>
                    <a:pt x="568" y="547"/>
                  </a:lnTo>
                  <a:lnTo>
                    <a:pt x="568" y="549"/>
                  </a:lnTo>
                  <a:lnTo>
                    <a:pt x="566" y="549"/>
                  </a:lnTo>
                  <a:lnTo>
                    <a:pt x="566" y="547"/>
                  </a:lnTo>
                  <a:lnTo>
                    <a:pt x="565" y="545"/>
                  </a:lnTo>
                  <a:lnTo>
                    <a:pt x="566" y="543"/>
                  </a:lnTo>
                  <a:lnTo>
                    <a:pt x="566" y="545"/>
                  </a:lnTo>
                  <a:close/>
                  <a:moveTo>
                    <a:pt x="568" y="542"/>
                  </a:moveTo>
                  <a:lnTo>
                    <a:pt x="568" y="543"/>
                  </a:lnTo>
                  <a:lnTo>
                    <a:pt x="568" y="545"/>
                  </a:lnTo>
                  <a:lnTo>
                    <a:pt x="566" y="543"/>
                  </a:lnTo>
                  <a:lnTo>
                    <a:pt x="566" y="542"/>
                  </a:lnTo>
                  <a:lnTo>
                    <a:pt x="568" y="542"/>
                  </a:lnTo>
                  <a:close/>
                  <a:moveTo>
                    <a:pt x="553" y="540"/>
                  </a:moveTo>
                  <a:lnTo>
                    <a:pt x="553" y="542"/>
                  </a:lnTo>
                  <a:lnTo>
                    <a:pt x="551" y="542"/>
                  </a:lnTo>
                  <a:lnTo>
                    <a:pt x="551" y="543"/>
                  </a:lnTo>
                  <a:lnTo>
                    <a:pt x="551" y="545"/>
                  </a:lnTo>
                  <a:lnTo>
                    <a:pt x="549" y="545"/>
                  </a:lnTo>
                  <a:lnTo>
                    <a:pt x="549" y="547"/>
                  </a:lnTo>
                  <a:lnTo>
                    <a:pt x="547" y="547"/>
                  </a:lnTo>
                  <a:lnTo>
                    <a:pt x="547" y="545"/>
                  </a:lnTo>
                  <a:lnTo>
                    <a:pt x="545" y="545"/>
                  </a:lnTo>
                  <a:lnTo>
                    <a:pt x="547" y="545"/>
                  </a:lnTo>
                  <a:lnTo>
                    <a:pt x="547" y="543"/>
                  </a:lnTo>
                  <a:lnTo>
                    <a:pt x="549" y="543"/>
                  </a:lnTo>
                  <a:lnTo>
                    <a:pt x="549" y="545"/>
                  </a:lnTo>
                  <a:lnTo>
                    <a:pt x="549" y="543"/>
                  </a:lnTo>
                  <a:lnTo>
                    <a:pt x="549" y="545"/>
                  </a:lnTo>
                  <a:lnTo>
                    <a:pt x="549" y="543"/>
                  </a:lnTo>
                  <a:lnTo>
                    <a:pt x="547" y="543"/>
                  </a:lnTo>
                  <a:lnTo>
                    <a:pt x="547" y="542"/>
                  </a:lnTo>
                  <a:lnTo>
                    <a:pt x="545" y="542"/>
                  </a:lnTo>
                  <a:lnTo>
                    <a:pt x="547" y="542"/>
                  </a:lnTo>
                  <a:lnTo>
                    <a:pt x="549" y="542"/>
                  </a:lnTo>
                  <a:lnTo>
                    <a:pt x="549" y="543"/>
                  </a:lnTo>
                  <a:lnTo>
                    <a:pt x="549" y="542"/>
                  </a:lnTo>
                  <a:lnTo>
                    <a:pt x="551" y="542"/>
                  </a:lnTo>
                  <a:lnTo>
                    <a:pt x="551" y="540"/>
                  </a:lnTo>
                  <a:lnTo>
                    <a:pt x="553" y="540"/>
                  </a:lnTo>
                  <a:close/>
                  <a:moveTo>
                    <a:pt x="568" y="542"/>
                  </a:moveTo>
                  <a:lnTo>
                    <a:pt x="566" y="542"/>
                  </a:lnTo>
                  <a:lnTo>
                    <a:pt x="566" y="543"/>
                  </a:lnTo>
                  <a:lnTo>
                    <a:pt x="566" y="542"/>
                  </a:lnTo>
                  <a:lnTo>
                    <a:pt x="566" y="543"/>
                  </a:lnTo>
                  <a:lnTo>
                    <a:pt x="565" y="543"/>
                  </a:lnTo>
                  <a:lnTo>
                    <a:pt x="565" y="542"/>
                  </a:lnTo>
                  <a:lnTo>
                    <a:pt x="566" y="542"/>
                  </a:lnTo>
                  <a:lnTo>
                    <a:pt x="566" y="540"/>
                  </a:lnTo>
                  <a:lnTo>
                    <a:pt x="568" y="540"/>
                  </a:lnTo>
                  <a:lnTo>
                    <a:pt x="568" y="542"/>
                  </a:lnTo>
                  <a:close/>
                  <a:moveTo>
                    <a:pt x="565" y="538"/>
                  </a:moveTo>
                  <a:lnTo>
                    <a:pt x="565" y="540"/>
                  </a:lnTo>
                  <a:lnTo>
                    <a:pt x="565" y="542"/>
                  </a:lnTo>
                  <a:lnTo>
                    <a:pt x="563" y="542"/>
                  </a:lnTo>
                  <a:lnTo>
                    <a:pt x="563" y="540"/>
                  </a:lnTo>
                  <a:lnTo>
                    <a:pt x="563" y="538"/>
                  </a:lnTo>
                  <a:lnTo>
                    <a:pt x="565" y="538"/>
                  </a:lnTo>
                  <a:close/>
                  <a:moveTo>
                    <a:pt x="551" y="538"/>
                  </a:moveTo>
                  <a:lnTo>
                    <a:pt x="551" y="536"/>
                  </a:lnTo>
                  <a:lnTo>
                    <a:pt x="549" y="536"/>
                  </a:lnTo>
                  <a:lnTo>
                    <a:pt x="551" y="536"/>
                  </a:lnTo>
                  <a:lnTo>
                    <a:pt x="551" y="538"/>
                  </a:lnTo>
                  <a:close/>
                  <a:moveTo>
                    <a:pt x="555" y="538"/>
                  </a:moveTo>
                  <a:lnTo>
                    <a:pt x="553" y="538"/>
                  </a:lnTo>
                  <a:lnTo>
                    <a:pt x="553" y="536"/>
                  </a:lnTo>
                  <a:lnTo>
                    <a:pt x="555" y="534"/>
                  </a:lnTo>
                  <a:lnTo>
                    <a:pt x="555" y="536"/>
                  </a:lnTo>
                  <a:lnTo>
                    <a:pt x="555" y="538"/>
                  </a:lnTo>
                  <a:close/>
                  <a:moveTo>
                    <a:pt x="565" y="538"/>
                  </a:moveTo>
                  <a:lnTo>
                    <a:pt x="563" y="538"/>
                  </a:lnTo>
                  <a:lnTo>
                    <a:pt x="563" y="536"/>
                  </a:lnTo>
                  <a:lnTo>
                    <a:pt x="563" y="534"/>
                  </a:lnTo>
                  <a:lnTo>
                    <a:pt x="565" y="534"/>
                  </a:lnTo>
                  <a:lnTo>
                    <a:pt x="565" y="536"/>
                  </a:lnTo>
                  <a:lnTo>
                    <a:pt x="565" y="538"/>
                  </a:lnTo>
                  <a:close/>
                  <a:moveTo>
                    <a:pt x="559" y="536"/>
                  </a:moveTo>
                  <a:lnTo>
                    <a:pt x="561" y="536"/>
                  </a:lnTo>
                  <a:lnTo>
                    <a:pt x="561" y="538"/>
                  </a:lnTo>
                  <a:lnTo>
                    <a:pt x="559" y="538"/>
                  </a:lnTo>
                  <a:lnTo>
                    <a:pt x="557" y="540"/>
                  </a:lnTo>
                  <a:lnTo>
                    <a:pt x="555" y="538"/>
                  </a:lnTo>
                  <a:lnTo>
                    <a:pt x="557" y="538"/>
                  </a:lnTo>
                  <a:lnTo>
                    <a:pt x="557" y="536"/>
                  </a:lnTo>
                  <a:lnTo>
                    <a:pt x="555" y="536"/>
                  </a:lnTo>
                  <a:lnTo>
                    <a:pt x="557" y="536"/>
                  </a:lnTo>
                  <a:lnTo>
                    <a:pt x="557" y="534"/>
                  </a:lnTo>
                  <a:lnTo>
                    <a:pt x="557" y="532"/>
                  </a:lnTo>
                  <a:lnTo>
                    <a:pt x="559" y="532"/>
                  </a:lnTo>
                  <a:lnTo>
                    <a:pt x="559" y="534"/>
                  </a:lnTo>
                  <a:lnTo>
                    <a:pt x="561" y="534"/>
                  </a:lnTo>
                  <a:lnTo>
                    <a:pt x="559" y="534"/>
                  </a:lnTo>
                  <a:lnTo>
                    <a:pt x="561" y="534"/>
                  </a:lnTo>
                  <a:lnTo>
                    <a:pt x="561" y="536"/>
                  </a:lnTo>
                  <a:lnTo>
                    <a:pt x="559" y="536"/>
                  </a:lnTo>
                  <a:close/>
                  <a:moveTo>
                    <a:pt x="570" y="536"/>
                  </a:moveTo>
                  <a:lnTo>
                    <a:pt x="568" y="536"/>
                  </a:lnTo>
                  <a:lnTo>
                    <a:pt x="570" y="536"/>
                  </a:lnTo>
                  <a:lnTo>
                    <a:pt x="570" y="538"/>
                  </a:lnTo>
                  <a:lnTo>
                    <a:pt x="568" y="538"/>
                  </a:lnTo>
                  <a:lnTo>
                    <a:pt x="566" y="538"/>
                  </a:lnTo>
                  <a:lnTo>
                    <a:pt x="566" y="536"/>
                  </a:lnTo>
                  <a:lnTo>
                    <a:pt x="568" y="536"/>
                  </a:lnTo>
                  <a:lnTo>
                    <a:pt x="566" y="534"/>
                  </a:lnTo>
                  <a:lnTo>
                    <a:pt x="568" y="532"/>
                  </a:lnTo>
                  <a:lnTo>
                    <a:pt x="570" y="532"/>
                  </a:lnTo>
                  <a:lnTo>
                    <a:pt x="570" y="534"/>
                  </a:lnTo>
                  <a:lnTo>
                    <a:pt x="570" y="536"/>
                  </a:lnTo>
                  <a:close/>
                  <a:moveTo>
                    <a:pt x="565" y="532"/>
                  </a:moveTo>
                  <a:lnTo>
                    <a:pt x="566" y="532"/>
                  </a:lnTo>
                  <a:lnTo>
                    <a:pt x="566" y="534"/>
                  </a:lnTo>
                  <a:lnTo>
                    <a:pt x="565" y="534"/>
                  </a:lnTo>
                  <a:lnTo>
                    <a:pt x="563" y="534"/>
                  </a:lnTo>
                  <a:lnTo>
                    <a:pt x="561" y="534"/>
                  </a:lnTo>
                  <a:lnTo>
                    <a:pt x="563" y="534"/>
                  </a:lnTo>
                  <a:lnTo>
                    <a:pt x="563" y="532"/>
                  </a:lnTo>
                  <a:lnTo>
                    <a:pt x="565" y="532"/>
                  </a:lnTo>
                  <a:close/>
                  <a:moveTo>
                    <a:pt x="555" y="534"/>
                  </a:moveTo>
                  <a:lnTo>
                    <a:pt x="555" y="532"/>
                  </a:lnTo>
                  <a:lnTo>
                    <a:pt x="557" y="530"/>
                  </a:lnTo>
                  <a:lnTo>
                    <a:pt x="557" y="532"/>
                  </a:lnTo>
                  <a:lnTo>
                    <a:pt x="555" y="532"/>
                  </a:lnTo>
                  <a:lnTo>
                    <a:pt x="555" y="534"/>
                  </a:lnTo>
                  <a:close/>
                  <a:moveTo>
                    <a:pt x="565" y="530"/>
                  </a:moveTo>
                  <a:lnTo>
                    <a:pt x="566" y="530"/>
                  </a:lnTo>
                  <a:lnTo>
                    <a:pt x="565" y="532"/>
                  </a:lnTo>
                  <a:lnTo>
                    <a:pt x="565" y="530"/>
                  </a:lnTo>
                  <a:lnTo>
                    <a:pt x="563" y="530"/>
                  </a:lnTo>
                  <a:lnTo>
                    <a:pt x="565" y="530"/>
                  </a:lnTo>
                  <a:close/>
                  <a:moveTo>
                    <a:pt x="559" y="530"/>
                  </a:moveTo>
                  <a:lnTo>
                    <a:pt x="557" y="530"/>
                  </a:lnTo>
                  <a:lnTo>
                    <a:pt x="555" y="530"/>
                  </a:lnTo>
                  <a:lnTo>
                    <a:pt x="555" y="528"/>
                  </a:lnTo>
                  <a:lnTo>
                    <a:pt x="557" y="528"/>
                  </a:lnTo>
                  <a:lnTo>
                    <a:pt x="559" y="528"/>
                  </a:lnTo>
                  <a:lnTo>
                    <a:pt x="559" y="530"/>
                  </a:lnTo>
                  <a:close/>
                  <a:moveTo>
                    <a:pt x="563" y="528"/>
                  </a:moveTo>
                  <a:lnTo>
                    <a:pt x="565" y="528"/>
                  </a:lnTo>
                  <a:lnTo>
                    <a:pt x="566" y="528"/>
                  </a:lnTo>
                  <a:lnTo>
                    <a:pt x="566" y="530"/>
                  </a:lnTo>
                  <a:lnTo>
                    <a:pt x="565" y="530"/>
                  </a:lnTo>
                  <a:lnTo>
                    <a:pt x="563" y="530"/>
                  </a:lnTo>
                  <a:lnTo>
                    <a:pt x="563" y="528"/>
                  </a:lnTo>
                  <a:lnTo>
                    <a:pt x="561" y="528"/>
                  </a:lnTo>
                  <a:lnTo>
                    <a:pt x="561" y="526"/>
                  </a:lnTo>
                  <a:lnTo>
                    <a:pt x="563" y="526"/>
                  </a:lnTo>
                  <a:lnTo>
                    <a:pt x="563" y="528"/>
                  </a:lnTo>
                  <a:close/>
                  <a:moveTo>
                    <a:pt x="559" y="528"/>
                  </a:moveTo>
                  <a:lnTo>
                    <a:pt x="557" y="528"/>
                  </a:lnTo>
                  <a:lnTo>
                    <a:pt x="557" y="526"/>
                  </a:lnTo>
                  <a:lnTo>
                    <a:pt x="557" y="524"/>
                  </a:lnTo>
                  <a:lnTo>
                    <a:pt x="559" y="524"/>
                  </a:lnTo>
                  <a:lnTo>
                    <a:pt x="559" y="526"/>
                  </a:lnTo>
                  <a:lnTo>
                    <a:pt x="559" y="528"/>
                  </a:lnTo>
                  <a:close/>
                  <a:moveTo>
                    <a:pt x="566" y="522"/>
                  </a:moveTo>
                  <a:lnTo>
                    <a:pt x="568" y="522"/>
                  </a:lnTo>
                  <a:lnTo>
                    <a:pt x="566" y="522"/>
                  </a:lnTo>
                  <a:lnTo>
                    <a:pt x="568" y="524"/>
                  </a:lnTo>
                  <a:lnTo>
                    <a:pt x="568" y="526"/>
                  </a:lnTo>
                  <a:lnTo>
                    <a:pt x="568" y="528"/>
                  </a:lnTo>
                  <a:lnTo>
                    <a:pt x="566" y="528"/>
                  </a:lnTo>
                  <a:lnTo>
                    <a:pt x="566" y="526"/>
                  </a:lnTo>
                  <a:lnTo>
                    <a:pt x="565" y="526"/>
                  </a:lnTo>
                  <a:lnTo>
                    <a:pt x="563" y="526"/>
                  </a:lnTo>
                  <a:lnTo>
                    <a:pt x="563" y="524"/>
                  </a:lnTo>
                  <a:lnTo>
                    <a:pt x="561" y="524"/>
                  </a:lnTo>
                  <a:lnTo>
                    <a:pt x="561" y="526"/>
                  </a:lnTo>
                  <a:lnTo>
                    <a:pt x="561" y="524"/>
                  </a:lnTo>
                  <a:lnTo>
                    <a:pt x="561" y="522"/>
                  </a:lnTo>
                  <a:lnTo>
                    <a:pt x="563" y="522"/>
                  </a:lnTo>
                  <a:lnTo>
                    <a:pt x="565" y="522"/>
                  </a:lnTo>
                  <a:lnTo>
                    <a:pt x="565" y="520"/>
                  </a:lnTo>
                  <a:lnTo>
                    <a:pt x="566" y="520"/>
                  </a:lnTo>
                  <a:lnTo>
                    <a:pt x="566" y="522"/>
                  </a:lnTo>
                  <a:close/>
                  <a:moveTo>
                    <a:pt x="565" y="520"/>
                  </a:moveTo>
                  <a:lnTo>
                    <a:pt x="563" y="520"/>
                  </a:lnTo>
                  <a:lnTo>
                    <a:pt x="563" y="522"/>
                  </a:lnTo>
                  <a:lnTo>
                    <a:pt x="561" y="520"/>
                  </a:lnTo>
                  <a:lnTo>
                    <a:pt x="561" y="522"/>
                  </a:lnTo>
                  <a:lnTo>
                    <a:pt x="559" y="522"/>
                  </a:lnTo>
                  <a:lnTo>
                    <a:pt x="559" y="520"/>
                  </a:lnTo>
                  <a:lnTo>
                    <a:pt x="561" y="519"/>
                  </a:lnTo>
                  <a:lnTo>
                    <a:pt x="563" y="519"/>
                  </a:lnTo>
                  <a:lnTo>
                    <a:pt x="565" y="519"/>
                  </a:lnTo>
                  <a:lnTo>
                    <a:pt x="565" y="520"/>
                  </a:lnTo>
                  <a:close/>
                  <a:moveTo>
                    <a:pt x="563" y="519"/>
                  </a:moveTo>
                  <a:lnTo>
                    <a:pt x="561" y="517"/>
                  </a:lnTo>
                  <a:lnTo>
                    <a:pt x="563" y="517"/>
                  </a:lnTo>
                  <a:lnTo>
                    <a:pt x="565" y="517"/>
                  </a:lnTo>
                  <a:lnTo>
                    <a:pt x="565" y="519"/>
                  </a:lnTo>
                  <a:lnTo>
                    <a:pt x="563" y="519"/>
                  </a:lnTo>
                  <a:close/>
                  <a:moveTo>
                    <a:pt x="566" y="519"/>
                  </a:moveTo>
                  <a:lnTo>
                    <a:pt x="568" y="520"/>
                  </a:lnTo>
                  <a:lnTo>
                    <a:pt x="566" y="520"/>
                  </a:lnTo>
                  <a:lnTo>
                    <a:pt x="565" y="519"/>
                  </a:lnTo>
                  <a:lnTo>
                    <a:pt x="566" y="519"/>
                  </a:lnTo>
                  <a:lnTo>
                    <a:pt x="565" y="519"/>
                  </a:lnTo>
                  <a:lnTo>
                    <a:pt x="565" y="517"/>
                  </a:lnTo>
                  <a:lnTo>
                    <a:pt x="566" y="517"/>
                  </a:lnTo>
                  <a:lnTo>
                    <a:pt x="566" y="519"/>
                  </a:lnTo>
                  <a:close/>
                  <a:moveTo>
                    <a:pt x="547" y="520"/>
                  </a:moveTo>
                  <a:lnTo>
                    <a:pt x="545" y="520"/>
                  </a:lnTo>
                  <a:lnTo>
                    <a:pt x="545" y="519"/>
                  </a:lnTo>
                  <a:lnTo>
                    <a:pt x="545" y="517"/>
                  </a:lnTo>
                  <a:lnTo>
                    <a:pt x="547" y="517"/>
                  </a:lnTo>
                  <a:lnTo>
                    <a:pt x="547" y="519"/>
                  </a:lnTo>
                  <a:lnTo>
                    <a:pt x="547" y="520"/>
                  </a:lnTo>
                  <a:close/>
                  <a:moveTo>
                    <a:pt x="570" y="517"/>
                  </a:moveTo>
                  <a:lnTo>
                    <a:pt x="570" y="519"/>
                  </a:lnTo>
                  <a:lnTo>
                    <a:pt x="568" y="519"/>
                  </a:lnTo>
                  <a:lnTo>
                    <a:pt x="568" y="517"/>
                  </a:lnTo>
                  <a:lnTo>
                    <a:pt x="568" y="515"/>
                  </a:lnTo>
                  <a:lnTo>
                    <a:pt x="570" y="515"/>
                  </a:lnTo>
                  <a:lnTo>
                    <a:pt x="570" y="517"/>
                  </a:lnTo>
                  <a:close/>
                  <a:moveTo>
                    <a:pt x="559" y="519"/>
                  </a:moveTo>
                  <a:lnTo>
                    <a:pt x="557" y="519"/>
                  </a:lnTo>
                  <a:lnTo>
                    <a:pt x="557" y="517"/>
                  </a:lnTo>
                  <a:lnTo>
                    <a:pt x="555" y="517"/>
                  </a:lnTo>
                  <a:lnTo>
                    <a:pt x="555" y="515"/>
                  </a:lnTo>
                  <a:lnTo>
                    <a:pt x="557" y="515"/>
                  </a:lnTo>
                  <a:lnTo>
                    <a:pt x="557" y="517"/>
                  </a:lnTo>
                  <a:lnTo>
                    <a:pt x="559" y="517"/>
                  </a:lnTo>
                  <a:lnTo>
                    <a:pt x="559" y="519"/>
                  </a:lnTo>
                  <a:close/>
                  <a:moveTo>
                    <a:pt x="557" y="515"/>
                  </a:moveTo>
                  <a:lnTo>
                    <a:pt x="555" y="515"/>
                  </a:lnTo>
                  <a:lnTo>
                    <a:pt x="553" y="515"/>
                  </a:lnTo>
                  <a:lnTo>
                    <a:pt x="553" y="513"/>
                  </a:lnTo>
                  <a:lnTo>
                    <a:pt x="555" y="513"/>
                  </a:lnTo>
                  <a:lnTo>
                    <a:pt x="557" y="513"/>
                  </a:lnTo>
                  <a:lnTo>
                    <a:pt x="557" y="515"/>
                  </a:lnTo>
                  <a:close/>
                  <a:moveTo>
                    <a:pt x="565" y="513"/>
                  </a:moveTo>
                  <a:lnTo>
                    <a:pt x="565" y="515"/>
                  </a:lnTo>
                  <a:lnTo>
                    <a:pt x="566" y="515"/>
                  </a:lnTo>
                  <a:lnTo>
                    <a:pt x="565" y="515"/>
                  </a:lnTo>
                  <a:lnTo>
                    <a:pt x="563" y="515"/>
                  </a:lnTo>
                  <a:lnTo>
                    <a:pt x="563" y="517"/>
                  </a:lnTo>
                  <a:lnTo>
                    <a:pt x="561" y="517"/>
                  </a:lnTo>
                  <a:lnTo>
                    <a:pt x="559" y="517"/>
                  </a:lnTo>
                  <a:lnTo>
                    <a:pt x="557" y="515"/>
                  </a:lnTo>
                  <a:lnTo>
                    <a:pt x="559" y="515"/>
                  </a:lnTo>
                  <a:lnTo>
                    <a:pt x="557" y="515"/>
                  </a:lnTo>
                  <a:lnTo>
                    <a:pt x="557" y="513"/>
                  </a:lnTo>
                  <a:lnTo>
                    <a:pt x="559" y="513"/>
                  </a:lnTo>
                  <a:lnTo>
                    <a:pt x="563" y="513"/>
                  </a:lnTo>
                  <a:lnTo>
                    <a:pt x="565" y="513"/>
                  </a:lnTo>
                  <a:close/>
                  <a:moveTo>
                    <a:pt x="551" y="511"/>
                  </a:moveTo>
                  <a:lnTo>
                    <a:pt x="551" y="513"/>
                  </a:lnTo>
                  <a:lnTo>
                    <a:pt x="553" y="513"/>
                  </a:lnTo>
                  <a:lnTo>
                    <a:pt x="551" y="513"/>
                  </a:lnTo>
                  <a:lnTo>
                    <a:pt x="551" y="515"/>
                  </a:lnTo>
                  <a:lnTo>
                    <a:pt x="551" y="513"/>
                  </a:lnTo>
                  <a:lnTo>
                    <a:pt x="551" y="511"/>
                  </a:lnTo>
                  <a:close/>
                  <a:moveTo>
                    <a:pt x="568" y="511"/>
                  </a:moveTo>
                  <a:lnTo>
                    <a:pt x="568" y="513"/>
                  </a:lnTo>
                  <a:lnTo>
                    <a:pt x="570" y="513"/>
                  </a:lnTo>
                  <a:lnTo>
                    <a:pt x="568" y="515"/>
                  </a:lnTo>
                  <a:lnTo>
                    <a:pt x="570" y="515"/>
                  </a:lnTo>
                  <a:lnTo>
                    <a:pt x="568" y="515"/>
                  </a:lnTo>
                  <a:lnTo>
                    <a:pt x="568" y="517"/>
                  </a:lnTo>
                  <a:lnTo>
                    <a:pt x="566" y="515"/>
                  </a:lnTo>
                  <a:lnTo>
                    <a:pt x="566" y="513"/>
                  </a:lnTo>
                  <a:lnTo>
                    <a:pt x="566" y="511"/>
                  </a:lnTo>
                  <a:lnTo>
                    <a:pt x="568" y="511"/>
                  </a:lnTo>
                  <a:close/>
                  <a:moveTo>
                    <a:pt x="561" y="511"/>
                  </a:moveTo>
                  <a:lnTo>
                    <a:pt x="559" y="513"/>
                  </a:lnTo>
                  <a:lnTo>
                    <a:pt x="559" y="511"/>
                  </a:lnTo>
                  <a:lnTo>
                    <a:pt x="561" y="511"/>
                  </a:lnTo>
                  <a:close/>
                  <a:moveTo>
                    <a:pt x="565" y="511"/>
                  </a:moveTo>
                  <a:lnTo>
                    <a:pt x="563" y="511"/>
                  </a:lnTo>
                  <a:lnTo>
                    <a:pt x="561" y="511"/>
                  </a:lnTo>
                  <a:lnTo>
                    <a:pt x="563" y="511"/>
                  </a:lnTo>
                  <a:lnTo>
                    <a:pt x="563" y="509"/>
                  </a:lnTo>
                  <a:lnTo>
                    <a:pt x="561" y="509"/>
                  </a:lnTo>
                  <a:lnTo>
                    <a:pt x="563" y="509"/>
                  </a:lnTo>
                  <a:lnTo>
                    <a:pt x="565" y="509"/>
                  </a:lnTo>
                  <a:lnTo>
                    <a:pt x="565" y="511"/>
                  </a:lnTo>
                  <a:close/>
                  <a:moveTo>
                    <a:pt x="561" y="509"/>
                  </a:moveTo>
                  <a:lnTo>
                    <a:pt x="559" y="511"/>
                  </a:lnTo>
                  <a:lnTo>
                    <a:pt x="557" y="511"/>
                  </a:lnTo>
                  <a:lnTo>
                    <a:pt x="555" y="511"/>
                  </a:lnTo>
                  <a:lnTo>
                    <a:pt x="555" y="509"/>
                  </a:lnTo>
                  <a:lnTo>
                    <a:pt x="557" y="509"/>
                  </a:lnTo>
                  <a:lnTo>
                    <a:pt x="559" y="509"/>
                  </a:lnTo>
                  <a:lnTo>
                    <a:pt x="559" y="507"/>
                  </a:lnTo>
                  <a:lnTo>
                    <a:pt x="559" y="509"/>
                  </a:lnTo>
                  <a:lnTo>
                    <a:pt x="561" y="509"/>
                  </a:lnTo>
                  <a:close/>
                  <a:moveTo>
                    <a:pt x="566" y="509"/>
                  </a:moveTo>
                  <a:lnTo>
                    <a:pt x="565" y="509"/>
                  </a:lnTo>
                  <a:lnTo>
                    <a:pt x="565" y="507"/>
                  </a:lnTo>
                  <a:lnTo>
                    <a:pt x="566" y="507"/>
                  </a:lnTo>
                  <a:lnTo>
                    <a:pt x="566" y="509"/>
                  </a:lnTo>
                  <a:close/>
                  <a:moveTo>
                    <a:pt x="580" y="509"/>
                  </a:moveTo>
                  <a:lnTo>
                    <a:pt x="580" y="511"/>
                  </a:lnTo>
                  <a:lnTo>
                    <a:pt x="582" y="509"/>
                  </a:lnTo>
                  <a:lnTo>
                    <a:pt x="584" y="509"/>
                  </a:lnTo>
                  <a:lnTo>
                    <a:pt x="584" y="511"/>
                  </a:lnTo>
                  <a:lnTo>
                    <a:pt x="584" y="513"/>
                  </a:lnTo>
                  <a:lnTo>
                    <a:pt x="582" y="513"/>
                  </a:lnTo>
                  <a:lnTo>
                    <a:pt x="580" y="513"/>
                  </a:lnTo>
                  <a:lnTo>
                    <a:pt x="582" y="513"/>
                  </a:lnTo>
                  <a:lnTo>
                    <a:pt x="582" y="515"/>
                  </a:lnTo>
                  <a:lnTo>
                    <a:pt x="582" y="517"/>
                  </a:lnTo>
                  <a:lnTo>
                    <a:pt x="580" y="517"/>
                  </a:lnTo>
                  <a:lnTo>
                    <a:pt x="580" y="519"/>
                  </a:lnTo>
                  <a:lnTo>
                    <a:pt x="578" y="519"/>
                  </a:lnTo>
                  <a:lnTo>
                    <a:pt x="578" y="520"/>
                  </a:lnTo>
                  <a:lnTo>
                    <a:pt x="576" y="520"/>
                  </a:lnTo>
                  <a:lnTo>
                    <a:pt x="574" y="520"/>
                  </a:lnTo>
                  <a:lnTo>
                    <a:pt x="574" y="519"/>
                  </a:lnTo>
                  <a:lnTo>
                    <a:pt x="572" y="517"/>
                  </a:lnTo>
                  <a:lnTo>
                    <a:pt x="574" y="517"/>
                  </a:lnTo>
                  <a:lnTo>
                    <a:pt x="576" y="517"/>
                  </a:lnTo>
                  <a:lnTo>
                    <a:pt x="574" y="517"/>
                  </a:lnTo>
                  <a:lnTo>
                    <a:pt x="572" y="517"/>
                  </a:lnTo>
                  <a:lnTo>
                    <a:pt x="572" y="515"/>
                  </a:lnTo>
                  <a:lnTo>
                    <a:pt x="572" y="513"/>
                  </a:lnTo>
                  <a:lnTo>
                    <a:pt x="574" y="513"/>
                  </a:lnTo>
                  <a:lnTo>
                    <a:pt x="576" y="513"/>
                  </a:lnTo>
                  <a:lnTo>
                    <a:pt x="576" y="511"/>
                  </a:lnTo>
                  <a:lnTo>
                    <a:pt x="578" y="513"/>
                  </a:lnTo>
                  <a:lnTo>
                    <a:pt x="578" y="511"/>
                  </a:lnTo>
                  <a:lnTo>
                    <a:pt x="576" y="511"/>
                  </a:lnTo>
                  <a:lnTo>
                    <a:pt x="576" y="509"/>
                  </a:lnTo>
                  <a:lnTo>
                    <a:pt x="578" y="509"/>
                  </a:lnTo>
                  <a:lnTo>
                    <a:pt x="580" y="511"/>
                  </a:lnTo>
                  <a:lnTo>
                    <a:pt x="578" y="509"/>
                  </a:lnTo>
                  <a:lnTo>
                    <a:pt x="578" y="507"/>
                  </a:lnTo>
                  <a:lnTo>
                    <a:pt x="580" y="507"/>
                  </a:lnTo>
                  <a:lnTo>
                    <a:pt x="580" y="509"/>
                  </a:lnTo>
                  <a:close/>
                  <a:moveTo>
                    <a:pt x="568" y="509"/>
                  </a:moveTo>
                  <a:lnTo>
                    <a:pt x="566" y="507"/>
                  </a:lnTo>
                  <a:lnTo>
                    <a:pt x="568" y="507"/>
                  </a:lnTo>
                  <a:lnTo>
                    <a:pt x="568" y="509"/>
                  </a:lnTo>
                  <a:close/>
                  <a:moveTo>
                    <a:pt x="563" y="507"/>
                  </a:moveTo>
                  <a:lnTo>
                    <a:pt x="565" y="507"/>
                  </a:lnTo>
                  <a:lnTo>
                    <a:pt x="565" y="509"/>
                  </a:lnTo>
                  <a:lnTo>
                    <a:pt x="563" y="509"/>
                  </a:lnTo>
                  <a:lnTo>
                    <a:pt x="563" y="507"/>
                  </a:lnTo>
                  <a:close/>
                  <a:moveTo>
                    <a:pt x="576" y="507"/>
                  </a:moveTo>
                  <a:lnTo>
                    <a:pt x="574" y="507"/>
                  </a:lnTo>
                  <a:lnTo>
                    <a:pt x="576" y="507"/>
                  </a:lnTo>
                  <a:lnTo>
                    <a:pt x="576" y="505"/>
                  </a:lnTo>
                  <a:lnTo>
                    <a:pt x="576" y="507"/>
                  </a:lnTo>
                  <a:close/>
                  <a:moveTo>
                    <a:pt x="566" y="505"/>
                  </a:moveTo>
                  <a:lnTo>
                    <a:pt x="566" y="507"/>
                  </a:lnTo>
                  <a:lnTo>
                    <a:pt x="565" y="507"/>
                  </a:lnTo>
                  <a:lnTo>
                    <a:pt x="565" y="505"/>
                  </a:lnTo>
                  <a:lnTo>
                    <a:pt x="566" y="505"/>
                  </a:lnTo>
                  <a:close/>
                  <a:moveTo>
                    <a:pt x="559" y="505"/>
                  </a:moveTo>
                  <a:lnTo>
                    <a:pt x="557" y="505"/>
                  </a:lnTo>
                  <a:lnTo>
                    <a:pt x="559" y="505"/>
                  </a:lnTo>
                  <a:close/>
                  <a:moveTo>
                    <a:pt x="563" y="503"/>
                  </a:moveTo>
                  <a:lnTo>
                    <a:pt x="565" y="503"/>
                  </a:lnTo>
                  <a:lnTo>
                    <a:pt x="565" y="505"/>
                  </a:lnTo>
                  <a:lnTo>
                    <a:pt x="563" y="505"/>
                  </a:lnTo>
                  <a:lnTo>
                    <a:pt x="565" y="507"/>
                  </a:lnTo>
                  <a:lnTo>
                    <a:pt x="563" y="507"/>
                  </a:lnTo>
                  <a:lnTo>
                    <a:pt x="563" y="505"/>
                  </a:lnTo>
                  <a:lnTo>
                    <a:pt x="563" y="503"/>
                  </a:lnTo>
                  <a:close/>
                  <a:moveTo>
                    <a:pt x="559" y="503"/>
                  </a:moveTo>
                  <a:lnTo>
                    <a:pt x="557" y="503"/>
                  </a:lnTo>
                  <a:lnTo>
                    <a:pt x="559" y="503"/>
                  </a:lnTo>
                  <a:close/>
                  <a:moveTo>
                    <a:pt x="566" y="503"/>
                  </a:moveTo>
                  <a:lnTo>
                    <a:pt x="565" y="503"/>
                  </a:lnTo>
                  <a:lnTo>
                    <a:pt x="563" y="503"/>
                  </a:lnTo>
                  <a:lnTo>
                    <a:pt x="565" y="501"/>
                  </a:lnTo>
                  <a:lnTo>
                    <a:pt x="566" y="501"/>
                  </a:lnTo>
                  <a:lnTo>
                    <a:pt x="566" y="503"/>
                  </a:lnTo>
                  <a:close/>
                  <a:moveTo>
                    <a:pt x="561" y="499"/>
                  </a:moveTo>
                  <a:lnTo>
                    <a:pt x="559" y="499"/>
                  </a:lnTo>
                  <a:lnTo>
                    <a:pt x="561" y="499"/>
                  </a:lnTo>
                  <a:close/>
                  <a:moveTo>
                    <a:pt x="570" y="501"/>
                  </a:moveTo>
                  <a:lnTo>
                    <a:pt x="568" y="501"/>
                  </a:lnTo>
                  <a:lnTo>
                    <a:pt x="568" y="499"/>
                  </a:lnTo>
                  <a:lnTo>
                    <a:pt x="568" y="497"/>
                  </a:lnTo>
                  <a:lnTo>
                    <a:pt x="568" y="499"/>
                  </a:lnTo>
                  <a:lnTo>
                    <a:pt x="570" y="499"/>
                  </a:lnTo>
                  <a:lnTo>
                    <a:pt x="568" y="499"/>
                  </a:lnTo>
                  <a:lnTo>
                    <a:pt x="570" y="501"/>
                  </a:lnTo>
                  <a:close/>
                  <a:moveTo>
                    <a:pt x="576" y="499"/>
                  </a:moveTo>
                  <a:lnTo>
                    <a:pt x="574" y="497"/>
                  </a:lnTo>
                  <a:lnTo>
                    <a:pt x="576" y="497"/>
                  </a:lnTo>
                  <a:lnTo>
                    <a:pt x="578" y="497"/>
                  </a:lnTo>
                  <a:lnTo>
                    <a:pt x="578" y="499"/>
                  </a:lnTo>
                  <a:lnTo>
                    <a:pt x="576" y="499"/>
                  </a:lnTo>
                  <a:lnTo>
                    <a:pt x="578" y="499"/>
                  </a:lnTo>
                  <a:lnTo>
                    <a:pt x="576" y="499"/>
                  </a:lnTo>
                  <a:close/>
                  <a:moveTo>
                    <a:pt x="566" y="494"/>
                  </a:moveTo>
                  <a:lnTo>
                    <a:pt x="566" y="495"/>
                  </a:lnTo>
                  <a:lnTo>
                    <a:pt x="568" y="497"/>
                  </a:lnTo>
                  <a:lnTo>
                    <a:pt x="566" y="497"/>
                  </a:lnTo>
                  <a:lnTo>
                    <a:pt x="565" y="495"/>
                  </a:lnTo>
                  <a:lnTo>
                    <a:pt x="566" y="495"/>
                  </a:lnTo>
                  <a:lnTo>
                    <a:pt x="565" y="495"/>
                  </a:lnTo>
                  <a:lnTo>
                    <a:pt x="565" y="497"/>
                  </a:lnTo>
                  <a:lnTo>
                    <a:pt x="563" y="497"/>
                  </a:lnTo>
                  <a:lnTo>
                    <a:pt x="561" y="497"/>
                  </a:lnTo>
                  <a:lnTo>
                    <a:pt x="561" y="495"/>
                  </a:lnTo>
                  <a:lnTo>
                    <a:pt x="563" y="495"/>
                  </a:lnTo>
                  <a:lnTo>
                    <a:pt x="565" y="495"/>
                  </a:lnTo>
                  <a:lnTo>
                    <a:pt x="566" y="495"/>
                  </a:lnTo>
                  <a:lnTo>
                    <a:pt x="566" y="494"/>
                  </a:lnTo>
                  <a:close/>
                  <a:moveTo>
                    <a:pt x="553" y="490"/>
                  </a:moveTo>
                  <a:lnTo>
                    <a:pt x="555" y="490"/>
                  </a:lnTo>
                  <a:lnTo>
                    <a:pt x="555" y="492"/>
                  </a:lnTo>
                  <a:lnTo>
                    <a:pt x="553" y="492"/>
                  </a:lnTo>
                  <a:lnTo>
                    <a:pt x="551" y="492"/>
                  </a:lnTo>
                  <a:lnTo>
                    <a:pt x="551" y="490"/>
                  </a:lnTo>
                  <a:lnTo>
                    <a:pt x="553" y="490"/>
                  </a:lnTo>
                  <a:close/>
                  <a:moveTo>
                    <a:pt x="559" y="486"/>
                  </a:moveTo>
                  <a:lnTo>
                    <a:pt x="559" y="484"/>
                  </a:lnTo>
                  <a:lnTo>
                    <a:pt x="561" y="486"/>
                  </a:lnTo>
                  <a:lnTo>
                    <a:pt x="559" y="486"/>
                  </a:lnTo>
                  <a:lnTo>
                    <a:pt x="561" y="486"/>
                  </a:lnTo>
                  <a:lnTo>
                    <a:pt x="559" y="486"/>
                  </a:lnTo>
                  <a:close/>
                  <a:moveTo>
                    <a:pt x="570" y="482"/>
                  </a:moveTo>
                  <a:lnTo>
                    <a:pt x="568" y="482"/>
                  </a:lnTo>
                  <a:lnTo>
                    <a:pt x="570" y="482"/>
                  </a:lnTo>
                  <a:close/>
                  <a:moveTo>
                    <a:pt x="574" y="476"/>
                  </a:moveTo>
                  <a:lnTo>
                    <a:pt x="572" y="476"/>
                  </a:lnTo>
                  <a:lnTo>
                    <a:pt x="570" y="476"/>
                  </a:lnTo>
                  <a:lnTo>
                    <a:pt x="572" y="476"/>
                  </a:lnTo>
                  <a:lnTo>
                    <a:pt x="574" y="476"/>
                  </a:lnTo>
                  <a:close/>
                  <a:moveTo>
                    <a:pt x="580" y="471"/>
                  </a:moveTo>
                  <a:lnTo>
                    <a:pt x="580" y="472"/>
                  </a:lnTo>
                  <a:lnTo>
                    <a:pt x="580" y="471"/>
                  </a:lnTo>
                  <a:lnTo>
                    <a:pt x="580" y="472"/>
                  </a:lnTo>
                  <a:lnTo>
                    <a:pt x="582" y="472"/>
                  </a:lnTo>
                  <a:lnTo>
                    <a:pt x="580" y="472"/>
                  </a:lnTo>
                  <a:lnTo>
                    <a:pt x="580" y="471"/>
                  </a:lnTo>
                  <a:close/>
                  <a:moveTo>
                    <a:pt x="574" y="469"/>
                  </a:moveTo>
                  <a:lnTo>
                    <a:pt x="576" y="469"/>
                  </a:lnTo>
                  <a:lnTo>
                    <a:pt x="576" y="471"/>
                  </a:lnTo>
                  <a:lnTo>
                    <a:pt x="574" y="471"/>
                  </a:lnTo>
                  <a:lnTo>
                    <a:pt x="574" y="469"/>
                  </a:lnTo>
                  <a:close/>
                  <a:moveTo>
                    <a:pt x="570" y="469"/>
                  </a:moveTo>
                  <a:lnTo>
                    <a:pt x="568" y="469"/>
                  </a:lnTo>
                  <a:lnTo>
                    <a:pt x="570" y="469"/>
                  </a:lnTo>
                  <a:close/>
                  <a:moveTo>
                    <a:pt x="572" y="467"/>
                  </a:moveTo>
                  <a:lnTo>
                    <a:pt x="572" y="469"/>
                  </a:lnTo>
                  <a:lnTo>
                    <a:pt x="572" y="467"/>
                  </a:lnTo>
                  <a:lnTo>
                    <a:pt x="570" y="467"/>
                  </a:lnTo>
                  <a:lnTo>
                    <a:pt x="570" y="465"/>
                  </a:lnTo>
                  <a:lnTo>
                    <a:pt x="568" y="465"/>
                  </a:lnTo>
                  <a:lnTo>
                    <a:pt x="570" y="463"/>
                  </a:lnTo>
                  <a:lnTo>
                    <a:pt x="570" y="465"/>
                  </a:lnTo>
                  <a:lnTo>
                    <a:pt x="572" y="465"/>
                  </a:lnTo>
                  <a:lnTo>
                    <a:pt x="572" y="467"/>
                  </a:lnTo>
                  <a:close/>
                  <a:moveTo>
                    <a:pt x="578" y="461"/>
                  </a:moveTo>
                  <a:lnTo>
                    <a:pt x="578" y="463"/>
                  </a:lnTo>
                  <a:lnTo>
                    <a:pt x="576" y="463"/>
                  </a:lnTo>
                  <a:lnTo>
                    <a:pt x="576" y="461"/>
                  </a:lnTo>
                  <a:lnTo>
                    <a:pt x="578" y="461"/>
                  </a:lnTo>
                  <a:close/>
                  <a:moveTo>
                    <a:pt x="588" y="459"/>
                  </a:moveTo>
                  <a:lnTo>
                    <a:pt x="586" y="459"/>
                  </a:lnTo>
                  <a:lnTo>
                    <a:pt x="586" y="457"/>
                  </a:lnTo>
                  <a:lnTo>
                    <a:pt x="588" y="457"/>
                  </a:lnTo>
                  <a:lnTo>
                    <a:pt x="588" y="459"/>
                  </a:lnTo>
                  <a:close/>
                  <a:moveTo>
                    <a:pt x="565" y="451"/>
                  </a:moveTo>
                  <a:lnTo>
                    <a:pt x="566" y="451"/>
                  </a:lnTo>
                  <a:lnTo>
                    <a:pt x="565" y="453"/>
                  </a:lnTo>
                  <a:lnTo>
                    <a:pt x="565" y="451"/>
                  </a:lnTo>
                  <a:lnTo>
                    <a:pt x="563" y="451"/>
                  </a:lnTo>
                  <a:lnTo>
                    <a:pt x="565" y="453"/>
                  </a:lnTo>
                  <a:lnTo>
                    <a:pt x="566" y="453"/>
                  </a:lnTo>
                  <a:lnTo>
                    <a:pt x="568" y="453"/>
                  </a:lnTo>
                  <a:lnTo>
                    <a:pt x="566" y="453"/>
                  </a:lnTo>
                  <a:lnTo>
                    <a:pt x="568" y="451"/>
                  </a:lnTo>
                  <a:lnTo>
                    <a:pt x="570" y="451"/>
                  </a:lnTo>
                  <a:lnTo>
                    <a:pt x="572" y="451"/>
                  </a:lnTo>
                  <a:lnTo>
                    <a:pt x="572" y="453"/>
                  </a:lnTo>
                  <a:lnTo>
                    <a:pt x="570" y="453"/>
                  </a:lnTo>
                  <a:lnTo>
                    <a:pt x="570" y="455"/>
                  </a:lnTo>
                  <a:lnTo>
                    <a:pt x="572" y="455"/>
                  </a:lnTo>
                  <a:lnTo>
                    <a:pt x="572" y="457"/>
                  </a:lnTo>
                  <a:lnTo>
                    <a:pt x="572" y="459"/>
                  </a:lnTo>
                  <a:lnTo>
                    <a:pt x="574" y="459"/>
                  </a:lnTo>
                  <a:lnTo>
                    <a:pt x="574" y="461"/>
                  </a:lnTo>
                  <a:lnTo>
                    <a:pt x="574" y="463"/>
                  </a:lnTo>
                  <a:lnTo>
                    <a:pt x="572" y="463"/>
                  </a:lnTo>
                  <a:lnTo>
                    <a:pt x="570" y="463"/>
                  </a:lnTo>
                  <a:lnTo>
                    <a:pt x="568" y="463"/>
                  </a:lnTo>
                  <a:lnTo>
                    <a:pt x="568" y="465"/>
                  </a:lnTo>
                  <a:lnTo>
                    <a:pt x="568" y="467"/>
                  </a:lnTo>
                  <a:lnTo>
                    <a:pt x="570" y="467"/>
                  </a:lnTo>
                  <a:lnTo>
                    <a:pt x="568" y="467"/>
                  </a:lnTo>
                  <a:lnTo>
                    <a:pt x="566" y="467"/>
                  </a:lnTo>
                  <a:lnTo>
                    <a:pt x="568" y="465"/>
                  </a:lnTo>
                  <a:lnTo>
                    <a:pt x="566" y="467"/>
                  </a:lnTo>
                  <a:lnTo>
                    <a:pt x="566" y="469"/>
                  </a:lnTo>
                  <a:lnTo>
                    <a:pt x="568" y="469"/>
                  </a:lnTo>
                  <a:lnTo>
                    <a:pt x="568" y="471"/>
                  </a:lnTo>
                  <a:lnTo>
                    <a:pt x="570" y="471"/>
                  </a:lnTo>
                  <a:lnTo>
                    <a:pt x="570" y="472"/>
                  </a:lnTo>
                  <a:lnTo>
                    <a:pt x="572" y="472"/>
                  </a:lnTo>
                  <a:lnTo>
                    <a:pt x="572" y="474"/>
                  </a:lnTo>
                  <a:lnTo>
                    <a:pt x="570" y="474"/>
                  </a:lnTo>
                  <a:lnTo>
                    <a:pt x="568" y="474"/>
                  </a:lnTo>
                  <a:lnTo>
                    <a:pt x="570" y="474"/>
                  </a:lnTo>
                  <a:lnTo>
                    <a:pt x="568" y="476"/>
                  </a:lnTo>
                  <a:lnTo>
                    <a:pt x="570" y="476"/>
                  </a:lnTo>
                  <a:lnTo>
                    <a:pt x="572" y="478"/>
                  </a:lnTo>
                  <a:lnTo>
                    <a:pt x="570" y="478"/>
                  </a:lnTo>
                  <a:lnTo>
                    <a:pt x="572" y="480"/>
                  </a:lnTo>
                  <a:lnTo>
                    <a:pt x="570" y="480"/>
                  </a:lnTo>
                  <a:lnTo>
                    <a:pt x="568" y="480"/>
                  </a:lnTo>
                  <a:lnTo>
                    <a:pt x="566" y="480"/>
                  </a:lnTo>
                  <a:lnTo>
                    <a:pt x="568" y="480"/>
                  </a:lnTo>
                  <a:lnTo>
                    <a:pt x="568" y="482"/>
                  </a:lnTo>
                  <a:lnTo>
                    <a:pt x="568" y="484"/>
                  </a:lnTo>
                  <a:lnTo>
                    <a:pt x="568" y="486"/>
                  </a:lnTo>
                  <a:lnTo>
                    <a:pt x="566" y="486"/>
                  </a:lnTo>
                  <a:lnTo>
                    <a:pt x="565" y="486"/>
                  </a:lnTo>
                  <a:lnTo>
                    <a:pt x="563" y="486"/>
                  </a:lnTo>
                  <a:lnTo>
                    <a:pt x="561" y="484"/>
                  </a:lnTo>
                  <a:lnTo>
                    <a:pt x="559" y="484"/>
                  </a:lnTo>
                  <a:lnTo>
                    <a:pt x="557" y="484"/>
                  </a:lnTo>
                  <a:lnTo>
                    <a:pt x="557" y="482"/>
                  </a:lnTo>
                  <a:lnTo>
                    <a:pt x="559" y="482"/>
                  </a:lnTo>
                  <a:lnTo>
                    <a:pt x="559" y="480"/>
                  </a:lnTo>
                  <a:lnTo>
                    <a:pt x="559" y="478"/>
                  </a:lnTo>
                  <a:lnTo>
                    <a:pt x="561" y="478"/>
                  </a:lnTo>
                  <a:lnTo>
                    <a:pt x="559" y="476"/>
                  </a:lnTo>
                  <a:lnTo>
                    <a:pt x="561" y="476"/>
                  </a:lnTo>
                  <a:lnTo>
                    <a:pt x="561" y="474"/>
                  </a:lnTo>
                  <a:lnTo>
                    <a:pt x="561" y="472"/>
                  </a:lnTo>
                  <a:lnTo>
                    <a:pt x="561" y="471"/>
                  </a:lnTo>
                  <a:lnTo>
                    <a:pt x="563" y="471"/>
                  </a:lnTo>
                  <a:lnTo>
                    <a:pt x="563" y="469"/>
                  </a:lnTo>
                  <a:lnTo>
                    <a:pt x="561" y="469"/>
                  </a:lnTo>
                  <a:lnTo>
                    <a:pt x="561" y="467"/>
                  </a:lnTo>
                  <a:lnTo>
                    <a:pt x="561" y="465"/>
                  </a:lnTo>
                  <a:lnTo>
                    <a:pt x="561" y="463"/>
                  </a:lnTo>
                  <a:lnTo>
                    <a:pt x="561" y="461"/>
                  </a:lnTo>
                  <a:lnTo>
                    <a:pt x="563" y="459"/>
                  </a:lnTo>
                  <a:lnTo>
                    <a:pt x="563" y="457"/>
                  </a:lnTo>
                  <a:lnTo>
                    <a:pt x="563" y="455"/>
                  </a:lnTo>
                  <a:lnTo>
                    <a:pt x="563" y="453"/>
                  </a:lnTo>
                  <a:lnTo>
                    <a:pt x="565" y="453"/>
                  </a:lnTo>
                  <a:lnTo>
                    <a:pt x="563" y="453"/>
                  </a:lnTo>
                  <a:lnTo>
                    <a:pt x="563" y="451"/>
                  </a:lnTo>
                  <a:lnTo>
                    <a:pt x="565" y="451"/>
                  </a:lnTo>
                  <a:close/>
                  <a:moveTo>
                    <a:pt x="580" y="453"/>
                  </a:moveTo>
                  <a:lnTo>
                    <a:pt x="578" y="453"/>
                  </a:lnTo>
                  <a:lnTo>
                    <a:pt x="578" y="451"/>
                  </a:lnTo>
                  <a:lnTo>
                    <a:pt x="578" y="449"/>
                  </a:lnTo>
                  <a:lnTo>
                    <a:pt x="580" y="451"/>
                  </a:lnTo>
                  <a:lnTo>
                    <a:pt x="580" y="453"/>
                  </a:lnTo>
                  <a:close/>
                  <a:moveTo>
                    <a:pt x="565" y="380"/>
                  </a:moveTo>
                  <a:lnTo>
                    <a:pt x="565" y="378"/>
                  </a:lnTo>
                  <a:lnTo>
                    <a:pt x="566" y="380"/>
                  </a:lnTo>
                  <a:lnTo>
                    <a:pt x="565" y="380"/>
                  </a:lnTo>
                  <a:close/>
                  <a:moveTo>
                    <a:pt x="572" y="353"/>
                  </a:moveTo>
                  <a:lnTo>
                    <a:pt x="570" y="353"/>
                  </a:lnTo>
                  <a:lnTo>
                    <a:pt x="570" y="352"/>
                  </a:lnTo>
                  <a:lnTo>
                    <a:pt x="572" y="352"/>
                  </a:lnTo>
                  <a:lnTo>
                    <a:pt x="572" y="353"/>
                  </a:lnTo>
                  <a:close/>
                  <a:moveTo>
                    <a:pt x="457" y="290"/>
                  </a:moveTo>
                  <a:lnTo>
                    <a:pt x="455" y="288"/>
                  </a:lnTo>
                  <a:lnTo>
                    <a:pt x="457" y="288"/>
                  </a:lnTo>
                  <a:lnTo>
                    <a:pt x="457" y="290"/>
                  </a:lnTo>
                  <a:close/>
                  <a:moveTo>
                    <a:pt x="488" y="286"/>
                  </a:moveTo>
                  <a:lnTo>
                    <a:pt x="486" y="286"/>
                  </a:lnTo>
                  <a:lnTo>
                    <a:pt x="486" y="288"/>
                  </a:lnTo>
                  <a:lnTo>
                    <a:pt x="484" y="288"/>
                  </a:lnTo>
                  <a:lnTo>
                    <a:pt x="484" y="286"/>
                  </a:lnTo>
                  <a:lnTo>
                    <a:pt x="486" y="286"/>
                  </a:lnTo>
                  <a:lnTo>
                    <a:pt x="488" y="286"/>
                  </a:lnTo>
                  <a:close/>
                  <a:moveTo>
                    <a:pt x="2" y="165"/>
                  </a:moveTo>
                  <a:lnTo>
                    <a:pt x="4" y="165"/>
                  </a:lnTo>
                  <a:lnTo>
                    <a:pt x="4" y="167"/>
                  </a:lnTo>
                  <a:lnTo>
                    <a:pt x="2" y="167"/>
                  </a:lnTo>
                  <a:lnTo>
                    <a:pt x="0" y="167"/>
                  </a:lnTo>
                  <a:lnTo>
                    <a:pt x="0" y="165"/>
                  </a:lnTo>
                  <a:lnTo>
                    <a:pt x="2" y="165"/>
                  </a:lnTo>
                  <a:close/>
                  <a:moveTo>
                    <a:pt x="636" y="4"/>
                  </a:moveTo>
                  <a:lnTo>
                    <a:pt x="638" y="4"/>
                  </a:lnTo>
                  <a:lnTo>
                    <a:pt x="638" y="6"/>
                  </a:lnTo>
                  <a:lnTo>
                    <a:pt x="638" y="8"/>
                  </a:lnTo>
                  <a:lnTo>
                    <a:pt x="639" y="10"/>
                  </a:lnTo>
                  <a:lnTo>
                    <a:pt x="639" y="8"/>
                  </a:lnTo>
                  <a:lnTo>
                    <a:pt x="639" y="10"/>
                  </a:lnTo>
                  <a:lnTo>
                    <a:pt x="641" y="10"/>
                  </a:lnTo>
                  <a:lnTo>
                    <a:pt x="641" y="12"/>
                  </a:lnTo>
                  <a:lnTo>
                    <a:pt x="641" y="14"/>
                  </a:lnTo>
                  <a:lnTo>
                    <a:pt x="641" y="16"/>
                  </a:lnTo>
                  <a:lnTo>
                    <a:pt x="643" y="17"/>
                  </a:lnTo>
                  <a:lnTo>
                    <a:pt x="643" y="19"/>
                  </a:lnTo>
                  <a:lnTo>
                    <a:pt x="643" y="21"/>
                  </a:lnTo>
                  <a:lnTo>
                    <a:pt x="643" y="23"/>
                  </a:lnTo>
                  <a:lnTo>
                    <a:pt x="643" y="25"/>
                  </a:lnTo>
                  <a:lnTo>
                    <a:pt x="645" y="27"/>
                  </a:lnTo>
                  <a:lnTo>
                    <a:pt x="647" y="27"/>
                  </a:lnTo>
                  <a:lnTo>
                    <a:pt x="647" y="29"/>
                  </a:lnTo>
                  <a:lnTo>
                    <a:pt x="649" y="29"/>
                  </a:lnTo>
                  <a:lnTo>
                    <a:pt x="649" y="31"/>
                  </a:lnTo>
                  <a:lnTo>
                    <a:pt x="651" y="33"/>
                  </a:lnTo>
                  <a:lnTo>
                    <a:pt x="653" y="33"/>
                  </a:lnTo>
                  <a:lnTo>
                    <a:pt x="651" y="33"/>
                  </a:lnTo>
                  <a:lnTo>
                    <a:pt x="651" y="35"/>
                  </a:lnTo>
                  <a:lnTo>
                    <a:pt x="649" y="37"/>
                  </a:lnTo>
                  <a:lnTo>
                    <a:pt x="649" y="39"/>
                  </a:lnTo>
                  <a:lnTo>
                    <a:pt x="647" y="39"/>
                  </a:lnTo>
                  <a:lnTo>
                    <a:pt x="649" y="39"/>
                  </a:lnTo>
                  <a:lnTo>
                    <a:pt x="649" y="41"/>
                  </a:lnTo>
                  <a:lnTo>
                    <a:pt x="651" y="41"/>
                  </a:lnTo>
                  <a:lnTo>
                    <a:pt x="651" y="42"/>
                  </a:lnTo>
                  <a:lnTo>
                    <a:pt x="651" y="44"/>
                  </a:lnTo>
                  <a:lnTo>
                    <a:pt x="649" y="44"/>
                  </a:lnTo>
                  <a:lnTo>
                    <a:pt x="647" y="44"/>
                  </a:lnTo>
                  <a:lnTo>
                    <a:pt x="647" y="46"/>
                  </a:lnTo>
                  <a:lnTo>
                    <a:pt x="647" y="48"/>
                  </a:lnTo>
                  <a:lnTo>
                    <a:pt x="649" y="48"/>
                  </a:lnTo>
                  <a:lnTo>
                    <a:pt x="647" y="48"/>
                  </a:lnTo>
                  <a:lnTo>
                    <a:pt x="647" y="50"/>
                  </a:lnTo>
                  <a:lnTo>
                    <a:pt x="647" y="52"/>
                  </a:lnTo>
                  <a:lnTo>
                    <a:pt x="649" y="52"/>
                  </a:lnTo>
                  <a:lnTo>
                    <a:pt x="651" y="52"/>
                  </a:lnTo>
                  <a:lnTo>
                    <a:pt x="651" y="54"/>
                  </a:lnTo>
                  <a:lnTo>
                    <a:pt x="651" y="56"/>
                  </a:lnTo>
                  <a:lnTo>
                    <a:pt x="651" y="58"/>
                  </a:lnTo>
                  <a:lnTo>
                    <a:pt x="651" y="60"/>
                  </a:lnTo>
                  <a:lnTo>
                    <a:pt x="653" y="60"/>
                  </a:lnTo>
                  <a:lnTo>
                    <a:pt x="657" y="65"/>
                  </a:lnTo>
                  <a:lnTo>
                    <a:pt x="657" y="69"/>
                  </a:lnTo>
                  <a:lnTo>
                    <a:pt x="657" y="71"/>
                  </a:lnTo>
                  <a:lnTo>
                    <a:pt x="657" y="73"/>
                  </a:lnTo>
                  <a:lnTo>
                    <a:pt x="659" y="77"/>
                  </a:lnTo>
                  <a:lnTo>
                    <a:pt x="659" y="79"/>
                  </a:lnTo>
                  <a:lnTo>
                    <a:pt x="661" y="79"/>
                  </a:lnTo>
                  <a:lnTo>
                    <a:pt x="659" y="79"/>
                  </a:lnTo>
                  <a:lnTo>
                    <a:pt x="661" y="81"/>
                  </a:lnTo>
                  <a:lnTo>
                    <a:pt x="661" y="83"/>
                  </a:lnTo>
                  <a:lnTo>
                    <a:pt x="661" y="85"/>
                  </a:lnTo>
                  <a:lnTo>
                    <a:pt x="661" y="87"/>
                  </a:lnTo>
                  <a:lnTo>
                    <a:pt x="661" y="89"/>
                  </a:lnTo>
                  <a:lnTo>
                    <a:pt x="661" y="90"/>
                  </a:lnTo>
                  <a:lnTo>
                    <a:pt x="662" y="92"/>
                  </a:lnTo>
                  <a:lnTo>
                    <a:pt x="664" y="92"/>
                  </a:lnTo>
                  <a:lnTo>
                    <a:pt x="666" y="92"/>
                  </a:lnTo>
                  <a:lnTo>
                    <a:pt x="672" y="90"/>
                  </a:lnTo>
                  <a:lnTo>
                    <a:pt x="674" y="94"/>
                  </a:lnTo>
                  <a:lnTo>
                    <a:pt x="674" y="96"/>
                  </a:lnTo>
                  <a:lnTo>
                    <a:pt x="674" y="100"/>
                  </a:lnTo>
                  <a:lnTo>
                    <a:pt x="672" y="104"/>
                  </a:lnTo>
                  <a:lnTo>
                    <a:pt x="672" y="108"/>
                  </a:lnTo>
                  <a:lnTo>
                    <a:pt x="670" y="110"/>
                  </a:lnTo>
                  <a:lnTo>
                    <a:pt x="670" y="112"/>
                  </a:lnTo>
                  <a:lnTo>
                    <a:pt x="668" y="113"/>
                  </a:lnTo>
                  <a:lnTo>
                    <a:pt x="666" y="113"/>
                  </a:lnTo>
                  <a:lnTo>
                    <a:pt x="664" y="113"/>
                  </a:lnTo>
                  <a:lnTo>
                    <a:pt x="662" y="115"/>
                  </a:lnTo>
                  <a:lnTo>
                    <a:pt x="661" y="115"/>
                  </a:lnTo>
                  <a:lnTo>
                    <a:pt x="659" y="117"/>
                  </a:lnTo>
                  <a:lnTo>
                    <a:pt x="657" y="117"/>
                  </a:lnTo>
                  <a:lnTo>
                    <a:pt x="655" y="119"/>
                  </a:lnTo>
                  <a:lnTo>
                    <a:pt x="655" y="121"/>
                  </a:lnTo>
                  <a:lnTo>
                    <a:pt x="653" y="121"/>
                  </a:lnTo>
                  <a:lnTo>
                    <a:pt x="653" y="119"/>
                  </a:lnTo>
                  <a:lnTo>
                    <a:pt x="653" y="121"/>
                  </a:lnTo>
                  <a:lnTo>
                    <a:pt x="653" y="123"/>
                  </a:lnTo>
                  <a:lnTo>
                    <a:pt x="651" y="123"/>
                  </a:lnTo>
                  <a:lnTo>
                    <a:pt x="651" y="121"/>
                  </a:lnTo>
                  <a:lnTo>
                    <a:pt x="651" y="123"/>
                  </a:lnTo>
                  <a:lnTo>
                    <a:pt x="651" y="125"/>
                  </a:lnTo>
                  <a:lnTo>
                    <a:pt x="651" y="127"/>
                  </a:lnTo>
                  <a:lnTo>
                    <a:pt x="651" y="129"/>
                  </a:lnTo>
                  <a:lnTo>
                    <a:pt x="653" y="129"/>
                  </a:lnTo>
                  <a:lnTo>
                    <a:pt x="653" y="131"/>
                  </a:lnTo>
                  <a:lnTo>
                    <a:pt x="651" y="131"/>
                  </a:lnTo>
                  <a:lnTo>
                    <a:pt x="651" y="133"/>
                  </a:lnTo>
                  <a:lnTo>
                    <a:pt x="651" y="135"/>
                  </a:lnTo>
                  <a:lnTo>
                    <a:pt x="649" y="137"/>
                  </a:lnTo>
                  <a:lnTo>
                    <a:pt x="649" y="138"/>
                  </a:lnTo>
                  <a:lnTo>
                    <a:pt x="651" y="138"/>
                  </a:lnTo>
                  <a:lnTo>
                    <a:pt x="651" y="140"/>
                  </a:lnTo>
                  <a:lnTo>
                    <a:pt x="651" y="142"/>
                  </a:lnTo>
                  <a:lnTo>
                    <a:pt x="651" y="144"/>
                  </a:lnTo>
                  <a:lnTo>
                    <a:pt x="653" y="148"/>
                  </a:lnTo>
                  <a:lnTo>
                    <a:pt x="653" y="150"/>
                  </a:lnTo>
                  <a:lnTo>
                    <a:pt x="651" y="152"/>
                  </a:lnTo>
                  <a:lnTo>
                    <a:pt x="649" y="152"/>
                  </a:lnTo>
                  <a:lnTo>
                    <a:pt x="649" y="154"/>
                  </a:lnTo>
                  <a:lnTo>
                    <a:pt x="649" y="156"/>
                  </a:lnTo>
                  <a:lnTo>
                    <a:pt x="651" y="156"/>
                  </a:lnTo>
                  <a:lnTo>
                    <a:pt x="651" y="158"/>
                  </a:lnTo>
                  <a:lnTo>
                    <a:pt x="655" y="161"/>
                  </a:lnTo>
                  <a:lnTo>
                    <a:pt x="655" y="163"/>
                  </a:lnTo>
                  <a:lnTo>
                    <a:pt x="655" y="165"/>
                  </a:lnTo>
                  <a:lnTo>
                    <a:pt x="653" y="165"/>
                  </a:lnTo>
                  <a:lnTo>
                    <a:pt x="651" y="165"/>
                  </a:lnTo>
                  <a:lnTo>
                    <a:pt x="651" y="167"/>
                  </a:lnTo>
                  <a:lnTo>
                    <a:pt x="649" y="167"/>
                  </a:lnTo>
                  <a:lnTo>
                    <a:pt x="647" y="167"/>
                  </a:lnTo>
                  <a:lnTo>
                    <a:pt x="645" y="167"/>
                  </a:lnTo>
                  <a:lnTo>
                    <a:pt x="645" y="169"/>
                  </a:lnTo>
                  <a:lnTo>
                    <a:pt x="645" y="171"/>
                  </a:lnTo>
                  <a:lnTo>
                    <a:pt x="643" y="171"/>
                  </a:lnTo>
                  <a:lnTo>
                    <a:pt x="643" y="173"/>
                  </a:lnTo>
                  <a:lnTo>
                    <a:pt x="643" y="175"/>
                  </a:lnTo>
                  <a:lnTo>
                    <a:pt x="641" y="175"/>
                  </a:lnTo>
                  <a:lnTo>
                    <a:pt x="641" y="177"/>
                  </a:lnTo>
                  <a:lnTo>
                    <a:pt x="641" y="179"/>
                  </a:lnTo>
                  <a:lnTo>
                    <a:pt x="641" y="181"/>
                  </a:lnTo>
                  <a:lnTo>
                    <a:pt x="639" y="181"/>
                  </a:lnTo>
                  <a:lnTo>
                    <a:pt x="639" y="183"/>
                  </a:lnTo>
                  <a:lnTo>
                    <a:pt x="638" y="183"/>
                  </a:lnTo>
                  <a:lnTo>
                    <a:pt x="638" y="184"/>
                  </a:lnTo>
                  <a:lnTo>
                    <a:pt x="638" y="186"/>
                  </a:lnTo>
                  <a:lnTo>
                    <a:pt x="636" y="186"/>
                  </a:lnTo>
                  <a:lnTo>
                    <a:pt x="634" y="188"/>
                  </a:lnTo>
                  <a:lnTo>
                    <a:pt x="634" y="190"/>
                  </a:lnTo>
                  <a:lnTo>
                    <a:pt x="632" y="190"/>
                  </a:lnTo>
                  <a:lnTo>
                    <a:pt x="632" y="192"/>
                  </a:lnTo>
                  <a:lnTo>
                    <a:pt x="632" y="194"/>
                  </a:lnTo>
                  <a:lnTo>
                    <a:pt x="632" y="196"/>
                  </a:lnTo>
                  <a:lnTo>
                    <a:pt x="632" y="198"/>
                  </a:lnTo>
                  <a:lnTo>
                    <a:pt x="630" y="200"/>
                  </a:lnTo>
                  <a:lnTo>
                    <a:pt x="630" y="202"/>
                  </a:lnTo>
                  <a:lnTo>
                    <a:pt x="630" y="204"/>
                  </a:lnTo>
                  <a:lnTo>
                    <a:pt x="628" y="204"/>
                  </a:lnTo>
                  <a:lnTo>
                    <a:pt x="628" y="206"/>
                  </a:lnTo>
                  <a:lnTo>
                    <a:pt x="626" y="206"/>
                  </a:lnTo>
                  <a:lnTo>
                    <a:pt x="626" y="208"/>
                  </a:lnTo>
                  <a:lnTo>
                    <a:pt x="628" y="208"/>
                  </a:lnTo>
                  <a:lnTo>
                    <a:pt x="628" y="209"/>
                  </a:lnTo>
                  <a:lnTo>
                    <a:pt x="628" y="211"/>
                  </a:lnTo>
                  <a:lnTo>
                    <a:pt x="628" y="213"/>
                  </a:lnTo>
                  <a:lnTo>
                    <a:pt x="628" y="215"/>
                  </a:lnTo>
                  <a:lnTo>
                    <a:pt x="628" y="217"/>
                  </a:lnTo>
                  <a:lnTo>
                    <a:pt x="628" y="219"/>
                  </a:lnTo>
                  <a:lnTo>
                    <a:pt x="628" y="221"/>
                  </a:lnTo>
                  <a:lnTo>
                    <a:pt x="630" y="221"/>
                  </a:lnTo>
                  <a:lnTo>
                    <a:pt x="630" y="223"/>
                  </a:lnTo>
                  <a:lnTo>
                    <a:pt x="630" y="225"/>
                  </a:lnTo>
                  <a:lnTo>
                    <a:pt x="628" y="225"/>
                  </a:lnTo>
                  <a:lnTo>
                    <a:pt x="628" y="227"/>
                  </a:lnTo>
                  <a:lnTo>
                    <a:pt x="626" y="227"/>
                  </a:lnTo>
                  <a:lnTo>
                    <a:pt x="626" y="225"/>
                  </a:lnTo>
                  <a:lnTo>
                    <a:pt x="624" y="225"/>
                  </a:lnTo>
                  <a:lnTo>
                    <a:pt x="624" y="227"/>
                  </a:lnTo>
                  <a:lnTo>
                    <a:pt x="626" y="227"/>
                  </a:lnTo>
                  <a:lnTo>
                    <a:pt x="624" y="227"/>
                  </a:lnTo>
                  <a:lnTo>
                    <a:pt x="624" y="229"/>
                  </a:lnTo>
                  <a:lnTo>
                    <a:pt x="624" y="231"/>
                  </a:lnTo>
                  <a:lnTo>
                    <a:pt x="622" y="231"/>
                  </a:lnTo>
                  <a:lnTo>
                    <a:pt x="622" y="232"/>
                  </a:lnTo>
                  <a:lnTo>
                    <a:pt x="622" y="234"/>
                  </a:lnTo>
                  <a:lnTo>
                    <a:pt x="622" y="236"/>
                  </a:lnTo>
                  <a:lnTo>
                    <a:pt x="622" y="238"/>
                  </a:lnTo>
                  <a:lnTo>
                    <a:pt x="624" y="238"/>
                  </a:lnTo>
                  <a:lnTo>
                    <a:pt x="622" y="238"/>
                  </a:lnTo>
                  <a:lnTo>
                    <a:pt x="622" y="240"/>
                  </a:lnTo>
                  <a:lnTo>
                    <a:pt x="620" y="240"/>
                  </a:lnTo>
                  <a:lnTo>
                    <a:pt x="620" y="238"/>
                  </a:lnTo>
                  <a:lnTo>
                    <a:pt x="618" y="240"/>
                  </a:lnTo>
                  <a:lnTo>
                    <a:pt x="618" y="242"/>
                  </a:lnTo>
                  <a:lnTo>
                    <a:pt x="618" y="244"/>
                  </a:lnTo>
                  <a:lnTo>
                    <a:pt x="618" y="246"/>
                  </a:lnTo>
                  <a:lnTo>
                    <a:pt x="618" y="248"/>
                  </a:lnTo>
                  <a:lnTo>
                    <a:pt x="618" y="250"/>
                  </a:lnTo>
                  <a:lnTo>
                    <a:pt x="620" y="250"/>
                  </a:lnTo>
                  <a:lnTo>
                    <a:pt x="620" y="252"/>
                  </a:lnTo>
                  <a:lnTo>
                    <a:pt x="620" y="254"/>
                  </a:lnTo>
                  <a:lnTo>
                    <a:pt x="622" y="254"/>
                  </a:lnTo>
                  <a:lnTo>
                    <a:pt x="624" y="254"/>
                  </a:lnTo>
                  <a:lnTo>
                    <a:pt x="624" y="256"/>
                  </a:lnTo>
                  <a:lnTo>
                    <a:pt x="622" y="257"/>
                  </a:lnTo>
                  <a:lnTo>
                    <a:pt x="622" y="256"/>
                  </a:lnTo>
                  <a:lnTo>
                    <a:pt x="622" y="257"/>
                  </a:lnTo>
                  <a:lnTo>
                    <a:pt x="622" y="259"/>
                  </a:lnTo>
                  <a:lnTo>
                    <a:pt x="622" y="261"/>
                  </a:lnTo>
                  <a:lnTo>
                    <a:pt x="624" y="261"/>
                  </a:lnTo>
                  <a:lnTo>
                    <a:pt x="624" y="263"/>
                  </a:lnTo>
                  <a:lnTo>
                    <a:pt x="624" y="265"/>
                  </a:lnTo>
                  <a:lnTo>
                    <a:pt x="624" y="267"/>
                  </a:lnTo>
                  <a:lnTo>
                    <a:pt x="626" y="267"/>
                  </a:lnTo>
                  <a:lnTo>
                    <a:pt x="624" y="267"/>
                  </a:lnTo>
                  <a:lnTo>
                    <a:pt x="624" y="269"/>
                  </a:lnTo>
                  <a:lnTo>
                    <a:pt x="626" y="271"/>
                  </a:lnTo>
                  <a:lnTo>
                    <a:pt x="626" y="273"/>
                  </a:lnTo>
                  <a:lnTo>
                    <a:pt x="628" y="273"/>
                  </a:lnTo>
                  <a:lnTo>
                    <a:pt x="626" y="275"/>
                  </a:lnTo>
                  <a:lnTo>
                    <a:pt x="626" y="277"/>
                  </a:lnTo>
                  <a:lnTo>
                    <a:pt x="626" y="279"/>
                  </a:lnTo>
                  <a:lnTo>
                    <a:pt x="628" y="280"/>
                  </a:lnTo>
                  <a:lnTo>
                    <a:pt x="628" y="279"/>
                  </a:lnTo>
                  <a:lnTo>
                    <a:pt x="630" y="279"/>
                  </a:lnTo>
                  <a:lnTo>
                    <a:pt x="630" y="280"/>
                  </a:lnTo>
                  <a:lnTo>
                    <a:pt x="630" y="282"/>
                  </a:lnTo>
                  <a:lnTo>
                    <a:pt x="630" y="284"/>
                  </a:lnTo>
                  <a:lnTo>
                    <a:pt x="630" y="286"/>
                  </a:lnTo>
                  <a:lnTo>
                    <a:pt x="630" y="288"/>
                  </a:lnTo>
                  <a:lnTo>
                    <a:pt x="630" y="290"/>
                  </a:lnTo>
                  <a:lnTo>
                    <a:pt x="628" y="290"/>
                  </a:lnTo>
                  <a:lnTo>
                    <a:pt x="630" y="292"/>
                  </a:lnTo>
                  <a:lnTo>
                    <a:pt x="628" y="292"/>
                  </a:lnTo>
                  <a:lnTo>
                    <a:pt x="628" y="294"/>
                  </a:lnTo>
                  <a:lnTo>
                    <a:pt x="630" y="294"/>
                  </a:lnTo>
                  <a:lnTo>
                    <a:pt x="630" y="296"/>
                  </a:lnTo>
                  <a:lnTo>
                    <a:pt x="630" y="298"/>
                  </a:lnTo>
                  <a:lnTo>
                    <a:pt x="630" y="300"/>
                  </a:lnTo>
                  <a:lnTo>
                    <a:pt x="628" y="300"/>
                  </a:lnTo>
                  <a:lnTo>
                    <a:pt x="626" y="300"/>
                  </a:lnTo>
                  <a:lnTo>
                    <a:pt x="626" y="302"/>
                  </a:lnTo>
                  <a:lnTo>
                    <a:pt x="626" y="304"/>
                  </a:lnTo>
                  <a:lnTo>
                    <a:pt x="624" y="304"/>
                  </a:lnTo>
                  <a:lnTo>
                    <a:pt x="624" y="305"/>
                  </a:lnTo>
                  <a:lnTo>
                    <a:pt x="624" y="307"/>
                  </a:lnTo>
                  <a:lnTo>
                    <a:pt x="622" y="307"/>
                  </a:lnTo>
                  <a:lnTo>
                    <a:pt x="622" y="309"/>
                  </a:lnTo>
                  <a:lnTo>
                    <a:pt x="622" y="313"/>
                  </a:lnTo>
                  <a:lnTo>
                    <a:pt x="622" y="315"/>
                  </a:lnTo>
                  <a:lnTo>
                    <a:pt x="622" y="317"/>
                  </a:lnTo>
                  <a:lnTo>
                    <a:pt x="618" y="317"/>
                  </a:lnTo>
                  <a:lnTo>
                    <a:pt x="618" y="319"/>
                  </a:lnTo>
                  <a:lnTo>
                    <a:pt x="620" y="319"/>
                  </a:lnTo>
                  <a:lnTo>
                    <a:pt x="620" y="321"/>
                  </a:lnTo>
                  <a:lnTo>
                    <a:pt x="620" y="323"/>
                  </a:lnTo>
                  <a:lnTo>
                    <a:pt x="620" y="325"/>
                  </a:lnTo>
                  <a:lnTo>
                    <a:pt x="620" y="327"/>
                  </a:lnTo>
                  <a:lnTo>
                    <a:pt x="622" y="328"/>
                  </a:lnTo>
                  <a:lnTo>
                    <a:pt x="620" y="330"/>
                  </a:lnTo>
                  <a:lnTo>
                    <a:pt x="622" y="330"/>
                  </a:lnTo>
                  <a:lnTo>
                    <a:pt x="620" y="330"/>
                  </a:lnTo>
                  <a:lnTo>
                    <a:pt x="620" y="332"/>
                  </a:lnTo>
                  <a:lnTo>
                    <a:pt x="622" y="334"/>
                  </a:lnTo>
                  <a:lnTo>
                    <a:pt x="620" y="334"/>
                  </a:lnTo>
                  <a:lnTo>
                    <a:pt x="620" y="336"/>
                  </a:lnTo>
                  <a:lnTo>
                    <a:pt x="618" y="336"/>
                  </a:lnTo>
                  <a:lnTo>
                    <a:pt x="616" y="338"/>
                  </a:lnTo>
                  <a:lnTo>
                    <a:pt x="616" y="340"/>
                  </a:lnTo>
                  <a:lnTo>
                    <a:pt x="614" y="342"/>
                  </a:lnTo>
                  <a:lnTo>
                    <a:pt x="614" y="340"/>
                  </a:lnTo>
                  <a:lnTo>
                    <a:pt x="613" y="340"/>
                  </a:lnTo>
                  <a:lnTo>
                    <a:pt x="613" y="342"/>
                  </a:lnTo>
                  <a:lnTo>
                    <a:pt x="611" y="342"/>
                  </a:lnTo>
                  <a:lnTo>
                    <a:pt x="611" y="344"/>
                  </a:lnTo>
                  <a:lnTo>
                    <a:pt x="611" y="346"/>
                  </a:lnTo>
                  <a:lnTo>
                    <a:pt x="609" y="346"/>
                  </a:lnTo>
                  <a:lnTo>
                    <a:pt x="609" y="348"/>
                  </a:lnTo>
                  <a:lnTo>
                    <a:pt x="609" y="350"/>
                  </a:lnTo>
                  <a:lnTo>
                    <a:pt x="609" y="352"/>
                  </a:lnTo>
                  <a:lnTo>
                    <a:pt x="609" y="353"/>
                  </a:lnTo>
                  <a:lnTo>
                    <a:pt x="611" y="355"/>
                  </a:lnTo>
                  <a:lnTo>
                    <a:pt x="609" y="355"/>
                  </a:lnTo>
                  <a:lnTo>
                    <a:pt x="609" y="357"/>
                  </a:lnTo>
                  <a:lnTo>
                    <a:pt x="609" y="359"/>
                  </a:lnTo>
                  <a:lnTo>
                    <a:pt x="609" y="361"/>
                  </a:lnTo>
                  <a:lnTo>
                    <a:pt x="609" y="363"/>
                  </a:lnTo>
                  <a:lnTo>
                    <a:pt x="609" y="365"/>
                  </a:lnTo>
                  <a:lnTo>
                    <a:pt x="609" y="367"/>
                  </a:lnTo>
                  <a:lnTo>
                    <a:pt x="609" y="369"/>
                  </a:lnTo>
                  <a:lnTo>
                    <a:pt x="611" y="371"/>
                  </a:lnTo>
                  <a:lnTo>
                    <a:pt x="611" y="373"/>
                  </a:lnTo>
                  <a:lnTo>
                    <a:pt x="611" y="375"/>
                  </a:lnTo>
                  <a:lnTo>
                    <a:pt x="611" y="376"/>
                  </a:lnTo>
                  <a:lnTo>
                    <a:pt x="611" y="378"/>
                  </a:lnTo>
                  <a:lnTo>
                    <a:pt x="613" y="380"/>
                  </a:lnTo>
                  <a:lnTo>
                    <a:pt x="613" y="382"/>
                  </a:lnTo>
                  <a:lnTo>
                    <a:pt x="614" y="384"/>
                  </a:lnTo>
                  <a:lnTo>
                    <a:pt x="613" y="386"/>
                  </a:lnTo>
                  <a:lnTo>
                    <a:pt x="613" y="388"/>
                  </a:lnTo>
                  <a:lnTo>
                    <a:pt x="611" y="388"/>
                  </a:lnTo>
                  <a:lnTo>
                    <a:pt x="609" y="388"/>
                  </a:lnTo>
                  <a:lnTo>
                    <a:pt x="609" y="390"/>
                  </a:lnTo>
                  <a:lnTo>
                    <a:pt x="607" y="390"/>
                  </a:lnTo>
                  <a:lnTo>
                    <a:pt x="605" y="390"/>
                  </a:lnTo>
                  <a:lnTo>
                    <a:pt x="605" y="392"/>
                  </a:lnTo>
                  <a:lnTo>
                    <a:pt x="605" y="394"/>
                  </a:lnTo>
                  <a:lnTo>
                    <a:pt x="605" y="396"/>
                  </a:lnTo>
                  <a:lnTo>
                    <a:pt x="605" y="398"/>
                  </a:lnTo>
                  <a:lnTo>
                    <a:pt x="605" y="399"/>
                  </a:lnTo>
                  <a:lnTo>
                    <a:pt x="603" y="401"/>
                  </a:lnTo>
                  <a:lnTo>
                    <a:pt x="605" y="401"/>
                  </a:lnTo>
                  <a:lnTo>
                    <a:pt x="603" y="401"/>
                  </a:lnTo>
                  <a:lnTo>
                    <a:pt x="603" y="403"/>
                  </a:lnTo>
                  <a:lnTo>
                    <a:pt x="603" y="405"/>
                  </a:lnTo>
                  <a:lnTo>
                    <a:pt x="601" y="405"/>
                  </a:lnTo>
                  <a:lnTo>
                    <a:pt x="599" y="405"/>
                  </a:lnTo>
                  <a:lnTo>
                    <a:pt x="601" y="405"/>
                  </a:lnTo>
                  <a:lnTo>
                    <a:pt x="601" y="407"/>
                  </a:lnTo>
                  <a:lnTo>
                    <a:pt x="601" y="409"/>
                  </a:lnTo>
                  <a:lnTo>
                    <a:pt x="601" y="411"/>
                  </a:lnTo>
                  <a:lnTo>
                    <a:pt x="601" y="413"/>
                  </a:lnTo>
                  <a:lnTo>
                    <a:pt x="601" y="415"/>
                  </a:lnTo>
                  <a:lnTo>
                    <a:pt x="599" y="415"/>
                  </a:lnTo>
                  <a:lnTo>
                    <a:pt x="599" y="417"/>
                  </a:lnTo>
                  <a:lnTo>
                    <a:pt x="599" y="419"/>
                  </a:lnTo>
                  <a:lnTo>
                    <a:pt x="599" y="421"/>
                  </a:lnTo>
                  <a:lnTo>
                    <a:pt x="599" y="419"/>
                  </a:lnTo>
                  <a:lnTo>
                    <a:pt x="601" y="419"/>
                  </a:lnTo>
                  <a:lnTo>
                    <a:pt x="601" y="421"/>
                  </a:lnTo>
                  <a:lnTo>
                    <a:pt x="599" y="423"/>
                  </a:lnTo>
                  <a:lnTo>
                    <a:pt x="597" y="424"/>
                  </a:lnTo>
                  <a:lnTo>
                    <a:pt x="597" y="426"/>
                  </a:lnTo>
                  <a:lnTo>
                    <a:pt x="597" y="428"/>
                  </a:lnTo>
                  <a:lnTo>
                    <a:pt x="597" y="430"/>
                  </a:lnTo>
                  <a:lnTo>
                    <a:pt x="597" y="432"/>
                  </a:lnTo>
                  <a:lnTo>
                    <a:pt x="597" y="434"/>
                  </a:lnTo>
                  <a:lnTo>
                    <a:pt x="597" y="436"/>
                  </a:lnTo>
                  <a:lnTo>
                    <a:pt x="597" y="438"/>
                  </a:lnTo>
                  <a:lnTo>
                    <a:pt x="597" y="440"/>
                  </a:lnTo>
                  <a:lnTo>
                    <a:pt x="597" y="442"/>
                  </a:lnTo>
                  <a:lnTo>
                    <a:pt x="597" y="444"/>
                  </a:lnTo>
                  <a:lnTo>
                    <a:pt x="597" y="446"/>
                  </a:lnTo>
                  <a:lnTo>
                    <a:pt x="597" y="447"/>
                  </a:lnTo>
                  <a:lnTo>
                    <a:pt x="597" y="449"/>
                  </a:lnTo>
                  <a:lnTo>
                    <a:pt x="597" y="451"/>
                  </a:lnTo>
                  <a:lnTo>
                    <a:pt x="599" y="451"/>
                  </a:lnTo>
                  <a:lnTo>
                    <a:pt x="599" y="453"/>
                  </a:lnTo>
                  <a:lnTo>
                    <a:pt x="599" y="455"/>
                  </a:lnTo>
                  <a:lnTo>
                    <a:pt x="599" y="457"/>
                  </a:lnTo>
                  <a:lnTo>
                    <a:pt x="599" y="459"/>
                  </a:lnTo>
                  <a:lnTo>
                    <a:pt x="597" y="459"/>
                  </a:lnTo>
                  <a:lnTo>
                    <a:pt x="595" y="459"/>
                  </a:lnTo>
                  <a:lnTo>
                    <a:pt x="595" y="461"/>
                  </a:lnTo>
                  <a:lnTo>
                    <a:pt x="593" y="461"/>
                  </a:lnTo>
                  <a:lnTo>
                    <a:pt x="593" y="463"/>
                  </a:lnTo>
                  <a:lnTo>
                    <a:pt x="595" y="463"/>
                  </a:lnTo>
                  <a:lnTo>
                    <a:pt x="595" y="465"/>
                  </a:lnTo>
                  <a:lnTo>
                    <a:pt x="595" y="467"/>
                  </a:lnTo>
                  <a:lnTo>
                    <a:pt x="593" y="467"/>
                  </a:lnTo>
                  <a:lnTo>
                    <a:pt x="593" y="469"/>
                  </a:lnTo>
                  <a:lnTo>
                    <a:pt x="593" y="471"/>
                  </a:lnTo>
                  <a:lnTo>
                    <a:pt x="593" y="474"/>
                  </a:lnTo>
                  <a:lnTo>
                    <a:pt x="593" y="476"/>
                  </a:lnTo>
                  <a:lnTo>
                    <a:pt x="593" y="478"/>
                  </a:lnTo>
                  <a:lnTo>
                    <a:pt x="595" y="480"/>
                  </a:lnTo>
                  <a:lnTo>
                    <a:pt x="597" y="480"/>
                  </a:lnTo>
                  <a:lnTo>
                    <a:pt x="599" y="480"/>
                  </a:lnTo>
                  <a:lnTo>
                    <a:pt x="599" y="482"/>
                  </a:lnTo>
                  <a:lnTo>
                    <a:pt x="599" y="484"/>
                  </a:lnTo>
                  <a:lnTo>
                    <a:pt x="597" y="484"/>
                  </a:lnTo>
                  <a:lnTo>
                    <a:pt x="597" y="486"/>
                  </a:lnTo>
                  <a:lnTo>
                    <a:pt x="597" y="488"/>
                  </a:lnTo>
                  <a:lnTo>
                    <a:pt x="597" y="490"/>
                  </a:lnTo>
                  <a:lnTo>
                    <a:pt x="599" y="490"/>
                  </a:lnTo>
                  <a:lnTo>
                    <a:pt x="601" y="490"/>
                  </a:lnTo>
                  <a:lnTo>
                    <a:pt x="601" y="492"/>
                  </a:lnTo>
                  <a:lnTo>
                    <a:pt x="599" y="492"/>
                  </a:lnTo>
                  <a:lnTo>
                    <a:pt x="599" y="494"/>
                  </a:lnTo>
                  <a:lnTo>
                    <a:pt x="599" y="495"/>
                  </a:lnTo>
                  <a:lnTo>
                    <a:pt x="601" y="495"/>
                  </a:lnTo>
                  <a:lnTo>
                    <a:pt x="601" y="497"/>
                  </a:lnTo>
                  <a:lnTo>
                    <a:pt x="599" y="499"/>
                  </a:lnTo>
                  <a:lnTo>
                    <a:pt x="599" y="501"/>
                  </a:lnTo>
                  <a:lnTo>
                    <a:pt x="597" y="501"/>
                  </a:lnTo>
                  <a:lnTo>
                    <a:pt x="597" y="503"/>
                  </a:lnTo>
                  <a:lnTo>
                    <a:pt x="599" y="503"/>
                  </a:lnTo>
                  <a:lnTo>
                    <a:pt x="599" y="505"/>
                  </a:lnTo>
                  <a:lnTo>
                    <a:pt x="599" y="507"/>
                  </a:lnTo>
                  <a:lnTo>
                    <a:pt x="597" y="507"/>
                  </a:lnTo>
                  <a:lnTo>
                    <a:pt x="599" y="509"/>
                  </a:lnTo>
                  <a:lnTo>
                    <a:pt x="599" y="507"/>
                  </a:lnTo>
                  <a:lnTo>
                    <a:pt x="601" y="507"/>
                  </a:lnTo>
                  <a:lnTo>
                    <a:pt x="601" y="509"/>
                  </a:lnTo>
                  <a:lnTo>
                    <a:pt x="605" y="509"/>
                  </a:lnTo>
                  <a:lnTo>
                    <a:pt x="607" y="509"/>
                  </a:lnTo>
                  <a:lnTo>
                    <a:pt x="609" y="509"/>
                  </a:lnTo>
                  <a:lnTo>
                    <a:pt x="609" y="511"/>
                  </a:lnTo>
                  <a:lnTo>
                    <a:pt x="609" y="513"/>
                  </a:lnTo>
                  <a:lnTo>
                    <a:pt x="607" y="513"/>
                  </a:lnTo>
                  <a:lnTo>
                    <a:pt x="607" y="515"/>
                  </a:lnTo>
                  <a:lnTo>
                    <a:pt x="609" y="515"/>
                  </a:lnTo>
                  <a:lnTo>
                    <a:pt x="607" y="517"/>
                  </a:lnTo>
                  <a:lnTo>
                    <a:pt x="605" y="517"/>
                  </a:lnTo>
                  <a:lnTo>
                    <a:pt x="603" y="517"/>
                  </a:lnTo>
                  <a:lnTo>
                    <a:pt x="601" y="517"/>
                  </a:lnTo>
                  <a:lnTo>
                    <a:pt x="599" y="517"/>
                  </a:lnTo>
                  <a:lnTo>
                    <a:pt x="597" y="517"/>
                  </a:lnTo>
                  <a:lnTo>
                    <a:pt x="595" y="517"/>
                  </a:lnTo>
                  <a:lnTo>
                    <a:pt x="593" y="517"/>
                  </a:lnTo>
                  <a:lnTo>
                    <a:pt x="595" y="519"/>
                  </a:lnTo>
                  <a:lnTo>
                    <a:pt x="593" y="519"/>
                  </a:lnTo>
                  <a:lnTo>
                    <a:pt x="595" y="519"/>
                  </a:lnTo>
                  <a:lnTo>
                    <a:pt x="595" y="520"/>
                  </a:lnTo>
                  <a:lnTo>
                    <a:pt x="597" y="520"/>
                  </a:lnTo>
                  <a:lnTo>
                    <a:pt x="599" y="520"/>
                  </a:lnTo>
                  <a:lnTo>
                    <a:pt x="601" y="520"/>
                  </a:lnTo>
                  <a:lnTo>
                    <a:pt x="603" y="520"/>
                  </a:lnTo>
                  <a:lnTo>
                    <a:pt x="603" y="522"/>
                  </a:lnTo>
                  <a:lnTo>
                    <a:pt x="603" y="524"/>
                  </a:lnTo>
                  <a:lnTo>
                    <a:pt x="605" y="524"/>
                  </a:lnTo>
                  <a:lnTo>
                    <a:pt x="605" y="526"/>
                  </a:lnTo>
                  <a:lnTo>
                    <a:pt x="607" y="526"/>
                  </a:lnTo>
                  <a:lnTo>
                    <a:pt x="607" y="528"/>
                  </a:lnTo>
                  <a:lnTo>
                    <a:pt x="605" y="530"/>
                  </a:lnTo>
                  <a:lnTo>
                    <a:pt x="603" y="530"/>
                  </a:lnTo>
                  <a:lnTo>
                    <a:pt x="603" y="532"/>
                  </a:lnTo>
                  <a:lnTo>
                    <a:pt x="603" y="534"/>
                  </a:lnTo>
                  <a:lnTo>
                    <a:pt x="601" y="534"/>
                  </a:lnTo>
                  <a:lnTo>
                    <a:pt x="599" y="534"/>
                  </a:lnTo>
                  <a:lnTo>
                    <a:pt x="599" y="536"/>
                  </a:lnTo>
                  <a:lnTo>
                    <a:pt x="599" y="538"/>
                  </a:lnTo>
                  <a:lnTo>
                    <a:pt x="599" y="540"/>
                  </a:lnTo>
                  <a:lnTo>
                    <a:pt x="599" y="542"/>
                  </a:lnTo>
                  <a:lnTo>
                    <a:pt x="601" y="542"/>
                  </a:lnTo>
                  <a:lnTo>
                    <a:pt x="601" y="543"/>
                  </a:lnTo>
                  <a:lnTo>
                    <a:pt x="599" y="545"/>
                  </a:lnTo>
                  <a:lnTo>
                    <a:pt x="599" y="547"/>
                  </a:lnTo>
                  <a:lnTo>
                    <a:pt x="597" y="547"/>
                  </a:lnTo>
                  <a:lnTo>
                    <a:pt x="597" y="549"/>
                  </a:lnTo>
                  <a:lnTo>
                    <a:pt x="599" y="549"/>
                  </a:lnTo>
                  <a:lnTo>
                    <a:pt x="599" y="551"/>
                  </a:lnTo>
                  <a:lnTo>
                    <a:pt x="599" y="553"/>
                  </a:lnTo>
                  <a:lnTo>
                    <a:pt x="601" y="557"/>
                  </a:lnTo>
                  <a:lnTo>
                    <a:pt x="601" y="559"/>
                  </a:lnTo>
                  <a:lnTo>
                    <a:pt x="601" y="561"/>
                  </a:lnTo>
                  <a:lnTo>
                    <a:pt x="599" y="561"/>
                  </a:lnTo>
                  <a:lnTo>
                    <a:pt x="599" y="563"/>
                  </a:lnTo>
                  <a:lnTo>
                    <a:pt x="597" y="563"/>
                  </a:lnTo>
                  <a:lnTo>
                    <a:pt x="597" y="565"/>
                  </a:lnTo>
                  <a:lnTo>
                    <a:pt x="595" y="567"/>
                  </a:lnTo>
                  <a:lnTo>
                    <a:pt x="597" y="567"/>
                  </a:lnTo>
                  <a:lnTo>
                    <a:pt x="597" y="568"/>
                  </a:lnTo>
                  <a:lnTo>
                    <a:pt x="595" y="568"/>
                  </a:lnTo>
                  <a:lnTo>
                    <a:pt x="597" y="570"/>
                  </a:lnTo>
                  <a:lnTo>
                    <a:pt x="597" y="572"/>
                  </a:lnTo>
                  <a:lnTo>
                    <a:pt x="595" y="572"/>
                  </a:lnTo>
                  <a:lnTo>
                    <a:pt x="595" y="574"/>
                  </a:lnTo>
                  <a:lnTo>
                    <a:pt x="593" y="576"/>
                  </a:lnTo>
                  <a:lnTo>
                    <a:pt x="591" y="578"/>
                  </a:lnTo>
                  <a:lnTo>
                    <a:pt x="591" y="576"/>
                  </a:lnTo>
                  <a:lnTo>
                    <a:pt x="590" y="578"/>
                  </a:lnTo>
                  <a:lnTo>
                    <a:pt x="591" y="580"/>
                  </a:lnTo>
                  <a:lnTo>
                    <a:pt x="590" y="580"/>
                  </a:lnTo>
                  <a:lnTo>
                    <a:pt x="590" y="582"/>
                  </a:lnTo>
                  <a:lnTo>
                    <a:pt x="588" y="586"/>
                  </a:lnTo>
                  <a:lnTo>
                    <a:pt x="588" y="588"/>
                  </a:lnTo>
                  <a:lnTo>
                    <a:pt x="588" y="590"/>
                  </a:lnTo>
                  <a:lnTo>
                    <a:pt x="588" y="591"/>
                  </a:lnTo>
                  <a:lnTo>
                    <a:pt x="590" y="591"/>
                  </a:lnTo>
                  <a:lnTo>
                    <a:pt x="590" y="593"/>
                  </a:lnTo>
                  <a:lnTo>
                    <a:pt x="591" y="595"/>
                  </a:lnTo>
                  <a:lnTo>
                    <a:pt x="591" y="597"/>
                  </a:lnTo>
                  <a:lnTo>
                    <a:pt x="590" y="597"/>
                  </a:lnTo>
                  <a:lnTo>
                    <a:pt x="591" y="597"/>
                  </a:lnTo>
                  <a:lnTo>
                    <a:pt x="591" y="599"/>
                  </a:lnTo>
                  <a:lnTo>
                    <a:pt x="590" y="599"/>
                  </a:lnTo>
                  <a:lnTo>
                    <a:pt x="590" y="601"/>
                  </a:lnTo>
                  <a:lnTo>
                    <a:pt x="588" y="601"/>
                  </a:lnTo>
                  <a:lnTo>
                    <a:pt x="586" y="601"/>
                  </a:lnTo>
                  <a:lnTo>
                    <a:pt x="586" y="603"/>
                  </a:lnTo>
                  <a:lnTo>
                    <a:pt x="586" y="605"/>
                  </a:lnTo>
                  <a:lnTo>
                    <a:pt x="586" y="609"/>
                  </a:lnTo>
                  <a:lnTo>
                    <a:pt x="586" y="611"/>
                  </a:lnTo>
                  <a:lnTo>
                    <a:pt x="584" y="613"/>
                  </a:lnTo>
                  <a:lnTo>
                    <a:pt x="582" y="613"/>
                  </a:lnTo>
                  <a:lnTo>
                    <a:pt x="582" y="614"/>
                  </a:lnTo>
                  <a:lnTo>
                    <a:pt x="580" y="614"/>
                  </a:lnTo>
                  <a:lnTo>
                    <a:pt x="578" y="616"/>
                  </a:lnTo>
                  <a:lnTo>
                    <a:pt x="578" y="618"/>
                  </a:lnTo>
                  <a:lnTo>
                    <a:pt x="576" y="620"/>
                  </a:lnTo>
                  <a:lnTo>
                    <a:pt x="578" y="620"/>
                  </a:lnTo>
                  <a:lnTo>
                    <a:pt x="578" y="622"/>
                  </a:lnTo>
                  <a:lnTo>
                    <a:pt x="572" y="622"/>
                  </a:lnTo>
                  <a:lnTo>
                    <a:pt x="572" y="624"/>
                  </a:lnTo>
                  <a:lnTo>
                    <a:pt x="570" y="626"/>
                  </a:lnTo>
                  <a:lnTo>
                    <a:pt x="570" y="628"/>
                  </a:lnTo>
                  <a:lnTo>
                    <a:pt x="570" y="630"/>
                  </a:lnTo>
                  <a:lnTo>
                    <a:pt x="572" y="630"/>
                  </a:lnTo>
                  <a:lnTo>
                    <a:pt x="570" y="630"/>
                  </a:lnTo>
                  <a:lnTo>
                    <a:pt x="570" y="632"/>
                  </a:lnTo>
                  <a:lnTo>
                    <a:pt x="572" y="632"/>
                  </a:lnTo>
                  <a:lnTo>
                    <a:pt x="572" y="634"/>
                  </a:lnTo>
                  <a:lnTo>
                    <a:pt x="572" y="636"/>
                  </a:lnTo>
                  <a:lnTo>
                    <a:pt x="570" y="636"/>
                  </a:lnTo>
                  <a:lnTo>
                    <a:pt x="570" y="638"/>
                  </a:lnTo>
                  <a:lnTo>
                    <a:pt x="572" y="639"/>
                  </a:lnTo>
                  <a:lnTo>
                    <a:pt x="570" y="641"/>
                  </a:lnTo>
                  <a:lnTo>
                    <a:pt x="570" y="643"/>
                  </a:lnTo>
                  <a:lnTo>
                    <a:pt x="574" y="645"/>
                  </a:lnTo>
                  <a:lnTo>
                    <a:pt x="574" y="647"/>
                  </a:lnTo>
                  <a:lnTo>
                    <a:pt x="576" y="647"/>
                  </a:lnTo>
                  <a:lnTo>
                    <a:pt x="576" y="649"/>
                  </a:lnTo>
                  <a:lnTo>
                    <a:pt x="576" y="651"/>
                  </a:lnTo>
                  <a:lnTo>
                    <a:pt x="576" y="653"/>
                  </a:lnTo>
                  <a:lnTo>
                    <a:pt x="576" y="655"/>
                  </a:lnTo>
                  <a:lnTo>
                    <a:pt x="576" y="657"/>
                  </a:lnTo>
                  <a:lnTo>
                    <a:pt x="576" y="659"/>
                  </a:lnTo>
                  <a:lnTo>
                    <a:pt x="578" y="659"/>
                  </a:lnTo>
                  <a:lnTo>
                    <a:pt x="580" y="659"/>
                  </a:lnTo>
                  <a:lnTo>
                    <a:pt x="580" y="657"/>
                  </a:lnTo>
                  <a:lnTo>
                    <a:pt x="582" y="657"/>
                  </a:lnTo>
                  <a:lnTo>
                    <a:pt x="584" y="655"/>
                  </a:lnTo>
                  <a:lnTo>
                    <a:pt x="584" y="657"/>
                  </a:lnTo>
                  <a:lnTo>
                    <a:pt x="586" y="657"/>
                  </a:lnTo>
                  <a:lnTo>
                    <a:pt x="588" y="655"/>
                  </a:lnTo>
                  <a:lnTo>
                    <a:pt x="590" y="655"/>
                  </a:lnTo>
                  <a:lnTo>
                    <a:pt x="591" y="655"/>
                  </a:lnTo>
                  <a:lnTo>
                    <a:pt x="591" y="657"/>
                  </a:lnTo>
                  <a:lnTo>
                    <a:pt x="590" y="657"/>
                  </a:lnTo>
                  <a:lnTo>
                    <a:pt x="590" y="659"/>
                  </a:lnTo>
                  <a:lnTo>
                    <a:pt x="591" y="659"/>
                  </a:lnTo>
                  <a:lnTo>
                    <a:pt x="591" y="661"/>
                  </a:lnTo>
                  <a:lnTo>
                    <a:pt x="591" y="662"/>
                  </a:lnTo>
                  <a:lnTo>
                    <a:pt x="591" y="664"/>
                  </a:lnTo>
                  <a:lnTo>
                    <a:pt x="590" y="664"/>
                  </a:lnTo>
                  <a:lnTo>
                    <a:pt x="590" y="666"/>
                  </a:lnTo>
                  <a:lnTo>
                    <a:pt x="590" y="668"/>
                  </a:lnTo>
                  <a:lnTo>
                    <a:pt x="591" y="670"/>
                  </a:lnTo>
                  <a:lnTo>
                    <a:pt x="591" y="672"/>
                  </a:lnTo>
                  <a:lnTo>
                    <a:pt x="590" y="672"/>
                  </a:lnTo>
                  <a:lnTo>
                    <a:pt x="590" y="674"/>
                  </a:lnTo>
                  <a:lnTo>
                    <a:pt x="590" y="676"/>
                  </a:lnTo>
                  <a:lnTo>
                    <a:pt x="590" y="678"/>
                  </a:lnTo>
                  <a:lnTo>
                    <a:pt x="588" y="678"/>
                  </a:lnTo>
                  <a:lnTo>
                    <a:pt x="590" y="680"/>
                  </a:lnTo>
                  <a:lnTo>
                    <a:pt x="591" y="682"/>
                  </a:lnTo>
                  <a:lnTo>
                    <a:pt x="593" y="684"/>
                  </a:lnTo>
                  <a:lnTo>
                    <a:pt x="595" y="684"/>
                  </a:lnTo>
                  <a:lnTo>
                    <a:pt x="595" y="686"/>
                  </a:lnTo>
                  <a:lnTo>
                    <a:pt x="595" y="687"/>
                  </a:lnTo>
                  <a:lnTo>
                    <a:pt x="597" y="687"/>
                  </a:lnTo>
                  <a:lnTo>
                    <a:pt x="595" y="687"/>
                  </a:lnTo>
                  <a:lnTo>
                    <a:pt x="595" y="689"/>
                  </a:lnTo>
                  <a:lnTo>
                    <a:pt x="597" y="689"/>
                  </a:lnTo>
                  <a:lnTo>
                    <a:pt x="601" y="689"/>
                  </a:lnTo>
                  <a:lnTo>
                    <a:pt x="605" y="689"/>
                  </a:lnTo>
                  <a:lnTo>
                    <a:pt x="609" y="689"/>
                  </a:lnTo>
                  <a:lnTo>
                    <a:pt x="613" y="689"/>
                  </a:lnTo>
                  <a:lnTo>
                    <a:pt x="616" y="689"/>
                  </a:lnTo>
                  <a:lnTo>
                    <a:pt x="620" y="689"/>
                  </a:lnTo>
                  <a:lnTo>
                    <a:pt x="624" y="689"/>
                  </a:lnTo>
                  <a:lnTo>
                    <a:pt x="626" y="689"/>
                  </a:lnTo>
                  <a:lnTo>
                    <a:pt x="628" y="689"/>
                  </a:lnTo>
                  <a:lnTo>
                    <a:pt x="630" y="691"/>
                  </a:lnTo>
                  <a:lnTo>
                    <a:pt x="634" y="691"/>
                  </a:lnTo>
                  <a:lnTo>
                    <a:pt x="636" y="693"/>
                  </a:lnTo>
                  <a:lnTo>
                    <a:pt x="639" y="693"/>
                  </a:lnTo>
                  <a:lnTo>
                    <a:pt x="643" y="695"/>
                  </a:lnTo>
                  <a:lnTo>
                    <a:pt x="645" y="695"/>
                  </a:lnTo>
                  <a:lnTo>
                    <a:pt x="647" y="697"/>
                  </a:lnTo>
                  <a:lnTo>
                    <a:pt x="649" y="697"/>
                  </a:lnTo>
                  <a:lnTo>
                    <a:pt x="651" y="697"/>
                  </a:lnTo>
                  <a:lnTo>
                    <a:pt x="653" y="697"/>
                  </a:lnTo>
                  <a:lnTo>
                    <a:pt x="653" y="699"/>
                  </a:lnTo>
                  <a:lnTo>
                    <a:pt x="651" y="699"/>
                  </a:lnTo>
                  <a:lnTo>
                    <a:pt x="647" y="697"/>
                  </a:lnTo>
                  <a:lnTo>
                    <a:pt x="647" y="699"/>
                  </a:lnTo>
                  <a:lnTo>
                    <a:pt x="645" y="697"/>
                  </a:lnTo>
                  <a:lnTo>
                    <a:pt x="643" y="697"/>
                  </a:lnTo>
                  <a:lnTo>
                    <a:pt x="641" y="695"/>
                  </a:lnTo>
                  <a:lnTo>
                    <a:pt x="639" y="695"/>
                  </a:lnTo>
                  <a:lnTo>
                    <a:pt x="638" y="697"/>
                  </a:lnTo>
                  <a:lnTo>
                    <a:pt x="636" y="697"/>
                  </a:lnTo>
                  <a:lnTo>
                    <a:pt x="636" y="699"/>
                  </a:lnTo>
                  <a:lnTo>
                    <a:pt x="636" y="701"/>
                  </a:lnTo>
                  <a:lnTo>
                    <a:pt x="634" y="701"/>
                  </a:lnTo>
                  <a:lnTo>
                    <a:pt x="634" y="703"/>
                  </a:lnTo>
                  <a:lnTo>
                    <a:pt x="632" y="703"/>
                  </a:lnTo>
                  <a:lnTo>
                    <a:pt x="632" y="705"/>
                  </a:lnTo>
                  <a:lnTo>
                    <a:pt x="632" y="703"/>
                  </a:lnTo>
                  <a:lnTo>
                    <a:pt x="630" y="703"/>
                  </a:lnTo>
                  <a:lnTo>
                    <a:pt x="628" y="703"/>
                  </a:lnTo>
                  <a:lnTo>
                    <a:pt x="626" y="705"/>
                  </a:lnTo>
                  <a:lnTo>
                    <a:pt x="624" y="705"/>
                  </a:lnTo>
                  <a:lnTo>
                    <a:pt x="624" y="707"/>
                  </a:lnTo>
                  <a:lnTo>
                    <a:pt x="622" y="707"/>
                  </a:lnTo>
                  <a:lnTo>
                    <a:pt x="618" y="709"/>
                  </a:lnTo>
                  <a:lnTo>
                    <a:pt x="620" y="707"/>
                  </a:lnTo>
                  <a:lnTo>
                    <a:pt x="618" y="707"/>
                  </a:lnTo>
                  <a:lnTo>
                    <a:pt x="618" y="709"/>
                  </a:lnTo>
                  <a:lnTo>
                    <a:pt x="616" y="709"/>
                  </a:lnTo>
                  <a:lnTo>
                    <a:pt x="614" y="709"/>
                  </a:lnTo>
                  <a:lnTo>
                    <a:pt x="614" y="710"/>
                  </a:lnTo>
                  <a:lnTo>
                    <a:pt x="616" y="710"/>
                  </a:lnTo>
                  <a:lnTo>
                    <a:pt x="614" y="710"/>
                  </a:lnTo>
                  <a:lnTo>
                    <a:pt x="614" y="712"/>
                  </a:lnTo>
                  <a:lnTo>
                    <a:pt x="614" y="714"/>
                  </a:lnTo>
                  <a:lnTo>
                    <a:pt x="613" y="714"/>
                  </a:lnTo>
                  <a:lnTo>
                    <a:pt x="614" y="714"/>
                  </a:lnTo>
                  <a:lnTo>
                    <a:pt x="614" y="716"/>
                  </a:lnTo>
                  <a:lnTo>
                    <a:pt x="614" y="718"/>
                  </a:lnTo>
                  <a:lnTo>
                    <a:pt x="613" y="718"/>
                  </a:lnTo>
                  <a:lnTo>
                    <a:pt x="613" y="720"/>
                  </a:lnTo>
                  <a:lnTo>
                    <a:pt x="613" y="722"/>
                  </a:lnTo>
                  <a:lnTo>
                    <a:pt x="613" y="724"/>
                  </a:lnTo>
                  <a:lnTo>
                    <a:pt x="613" y="726"/>
                  </a:lnTo>
                  <a:lnTo>
                    <a:pt x="611" y="726"/>
                  </a:lnTo>
                  <a:lnTo>
                    <a:pt x="611" y="728"/>
                  </a:lnTo>
                  <a:lnTo>
                    <a:pt x="613" y="728"/>
                  </a:lnTo>
                  <a:lnTo>
                    <a:pt x="613" y="730"/>
                  </a:lnTo>
                  <a:lnTo>
                    <a:pt x="613" y="732"/>
                  </a:lnTo>
                  <a:lnTo>
                    <a:pt x="613" y="734"/>
                  </a:lnTo>
                  <a:lnTo>
                    <a:pt x="613" y="735"/>
                  </a:lnTo>
                  <a:lnTo>
                    <a:pt x="611" y="737"/>
                  </a:lnTo>
                  <a:lnTo>
                    <a:pt x="609" y="739"/>
                  </a:lnTo>
                  <a:lnTo>
                    <a:pt x="607" y="739"/>
                  </a:lnTo>
                  <a:lnTo>
                    <a:pt x="605" y="739"/>
                  </a:lnTo>
                  <a:lnTo>
                    <a:pt x="603" y="737"/>
                  </a:lnTo>
                  <a:lnTo>
                    <a:pt x="601" y="737"/>
                  </a:lnTo>
                  <a:lnTo>
                    <a:pt x="599" y="737"/>
                  </a:lnTo>
                  <a:lnTo>
                    <a:pt x="599" y="735"/>
                  </a:lnTo>
                  <a:lnTo>
                    <a:pt x="597" y="735"/>
                  </a:lnTo>
                  <a:lnTo>
                    <a:pt x="595" y="735"/>
                  </a:lnTo>
                  <a:lnTo>
                    <a:pt x="595" y="734"/>
                  </a:lnTo>
                  <a:lnTo>
                    <a:pt x="595" y="735"/>
                  </a:lnTo>
                  <a:lnTo>
                    <a:pt x="593" y="734"/>
                  </a:lnTo>
                  <a:lnTo>
                    <a:pt x="591" y="732"/>
                  </a:lnTo>
                  <a:lnTo>
                    <a:pt x="591" y="730"/>
                  </a:lnTo>
                  <a:lnTo>
                    <a:pt x="590" y="730"/>
                  </a:lnTo>
                  <a:lnTo>
                    <a:pt x="590" y="728"/>
                  </a:lnTo>
                  <a:lnTo>
                    <a:pt x="588" y="728"/>
                  </a:lnTo>
                  <a:lnTo>
                    <a:pt x="588" y="726"/>
                  </a:lnTo>
                  <a:lnTo>
                    <a:pt x="590" y="726"/>
                  </a:lnTo>
                  <a:lnTo>
                    <a:pt x="590" y="724"/>
                  </a:lnTo>
                  <a:lnTo>
                    <a:pt x="591" y="722"/>
                  </a:lnTo>
                  <a:lnTo>
                    <a:pt x="593" y="722"/>
                  </a:lnTo>
                  <a:lnTo>
                    <a:pt x="593" y="724"/>
                  </a:lnTo>
                  <a:lnTo>
                    <a:pt x="595" y="726"/>
                  </a:lnTo>
                  <a:lnTo>
                    <a:pt x="593" y="726"/>
                  </a:lnTo>
                  <a:lnTo>
                    <a:pt x="593" y="728"/>
                  </a:lnTo>
                  <a:lnTo>
                    <a:pt x="591" y="728"/>
                  </a:lnTo>
                  <a:lnTo>
                    <a:pt x="593" y="728"/>
                  </a:lnTo>
                  <a:lnTo>
                    <a:pt x="595" y="728"/>
                  </a:lnTo>
                  <a:lnTo>
                    <a:pt x="595" y="726"/>
                  </a:lnTo>
                  <a:lnTo>
                    <a:pt x="595" y="724"/>
                  </a:lnTo>
                  <a:lnTo>
                    <a:pt x="595" y="722"/>
                  </a:lnTo>
                  <a:lnTo>
                    <a:pt x="597" y="722"/>
                  </a:lnTo>
                  <a:lnTo>
                    <a:pt x="599" y="722"/>
                  </a:lnTo>
                  <a:lnTo>
                    <a:pt x="599" y="726"/>
                  </a:lnTo>
                  <a:lnTo>
                    <a:pt x="599" y="728"/>
                  </a:lnTo>
                  <a:lnTo>
                    <a:pt x="597" y="730"/>
                  </a:lnTo>
                  <a:lnTo>
                    <a:pt x="595" y="730"/>
                  </a:lnTo>
                  <a:lnTo>
                    <a:pt x="595" y="732"/>
                  </a:lnTo>
                  <a:lnTo>
                    <a:pt x="597" y="730"/>
                  </a:lnTo>
                  <a:lnTo>
                    <a:pt x="599" y="730"/>
                  </a:lnTo>
                  <a:lnTo>
                    <a:pt x="599" y="728"/>
                  </a:lnTo>
                  <a:lnTo>
                    <a:pt x="599" y="726"/>
                  </a:lnTo>
                  <a:lnTo>
                    <a:pt x="599" y="724"/>
                  </a:lnTo>
                  <a:lnTo>
                    <a:pt x="599" y="722"/>
                  </a:lnTo>
                  <a:lnTo>
                    <a:pt x="601" y="722"/>
                  </a:lnTo>
                  <a:lnTo>
                    <a:pt x="603" y="720"/>
                  </a:lnTo>
                  <a:lnTo>
                    <a:pt x="605" y="720"/>
                  </a:lnTo>
                  <a:lnTo>
                    <a:pt x="607" y="718"/>
                  </a:lnTo>
                  <a:lnTo>
                    <a:pt x="607" y="716"/>
                  </a:lnTo>
                  <a:lnTo>
                    <a:pt x="607" y="714"/>
                  </a:lnTo>
                  <a:lnTo>
                    <a:pt x="609" y="714"/>
                  </a:lnTo>
                  <a:lnTo>
                    <a:pt x="609" y="712"/>
                  </a:lnTo>
                  <a:lnTo>
                    <a:pt x="609" y="710"/>
                  </a:lnTo>
                  <a:lnTo>
                    <a:pt x="607" y="710"/>
                  </a:lnTo>
                  <a:lnTo>
                    <a:pt x="605" y="710"/>
                  </a:lnTo>
                  <a:lnTo>
                    <a:pt x="605" y="709"/>
                  </a:lnTo>
                  <a:lnTo>
                    <a:pt x="605" y="710"/>
                  </a:lnTo>
                  <a:lnTo>
                    <a:pt x="605" y="712"/>
                  </a:lnTo>
                  <a:lnTo>
                    <a:pt x="603" y="710"/>
                  </a:lnTo>
                  <a:lnTo>
                    <a:pt x="603" y="712"/>
                  </a:lnTo>
                  <a:lnTo>
                    <a:pt x="601" y="712"/>
                  </a:lnTo>
                  <a:lnTo>
                    <a:pt x="601" y="714"/>
                  </a:lnTo>
                  <a:lnTo>
                    <a:pt x="599" y="714"/>
                  </a:lnTo>
                  <a:lnTo>
                    <a:pt x="597" y="716"/>
                  </a:lnTo>
                  <a:lnTo>
                    <a:pt x="595" y="718"/>
                  </a:lnTo>
                  <a:lnTo>
                    <a:pt x="595" y="720"/>
                  </a:lnTo>
                  <a:lnTo>
                    <a:pt x="593" y="720"/>
                  </a:lnTo>
                  <a:lnTo>
                    <a:pt x="593" y="718"/>
                  </a:lnTo>
                  <a:lnTo>
                    <a:pt x="591" y="718"/>
                  </a:lnTo>
                  <a:lnTo>
                    <a:pt x="591" y="716"/>
                  </a:lnTo>
                  <a:lnTo>
                    <a:pt x="591" y="718"/>
                  </a:lnTo>
                  <a:lnTo>
                    <a:pt x="590" y="718"/>
                  </a:lnTo>
                  <a:lnTo>
                    <a:pt x="588" y="718"/>
                  </a:lnTo>
                  <a:lnTo>
                    <a:pt x="586" y="718"/>
                  </a:lnTo>
                  <a:lnTo>
                    <a:pt x="588" y="718"/>
                  </a:lnTo>
                  <a:lnTo>
                    <a:pt x="590" y="718"/>
                  </a:lnTo>
                  <a:lnTo>
                    <a:pt x="590" y="720"/>
                  </a:lnTo>
                  <a:lnTo>
                    <a:pt x="591" y="720"/>
                  </a:lnTo>
                  <a:lnTo>
                    <a:pt x="593" y="720"/>
                  </a:lnTo>
                  <a:lnTo>
                    <a:pt x="593" y="722"/>
                  </a:lnTo>
                  <a:lnTo>
                    <a:pt x="591" y="722"/>
                  </a:lnTo>
                  <a:lnTo>
                    <a:pt x="591" y="720"/>
                  </a:lnTo>
                  <a:lnTo>
                    <a:pt x="590" y="720"/>
                  </a:lnTo>
                  <a:lnTo>
                    <a:pt x="590" y="722"/>
                  </a:lnTo>
                  <a:lnTo>
                    <a:pt x="591" y="722"/>
                  </a:lnTo>
                  <a:lnTo>
                    <a:pt x="590" y="722"/>
                  </a:lnTo>
                  <a:lnTo>
                    <a:pt x="588" y="722"/>
                  </a:lnTo>
                  <a:lnTo>
                    <a:pt x="588" y="720"/>
                  </a:lnTo>
                  <a:lnTo>
                    <a:pt x="588" y="722"/>
                  </a:lnTo>
                  <a:lnTo>
                    <a:pt x="590" y="722"/>
                  </a:lnTo>
                  <a:lnTo>
                    <a:pt x="588" y="722"/>
                  </a:lnTo>
                  <a:lnTo>
                    <a:pt x="590" y="722"/>
                  </a:lnTo>
                  <a:lnTo>
                    <a:pt x="590" y="724"/>
                  </a:lnTo>
                  <a:lnTo>
                    <a:pt x="588" y="724"/>
                  </a:lnTo>
                  <a:lnTo>
                    <a:pt x="588" y="726"/>
                  </a:lnTo>
                  <a:lnTo>
                    <a:pt x="586" y="726"/>
                  </a:lnTo>
                  <a:lnTo>
                    <a:pt x="586" y="724"/>
                  </a:lnTo>
                  <a:lnTo>
                    <a:pt x="586" y="726"/>
                  </a:lnTo>
                  <a:lnTo>
                    <a:pt x="586" y="728"/>
                  </a:lnTo>
                  <a:lnTo>
                    <a:pt x="588" y="728"/>
                  </a:lnTo>
                  <a:lnTo>
                    <a:pt x="588" y="726"/>
                  </a:lnTo>
                  <a:lnTo>
                    <a:pt x="588" y="728"/>
                  </a:lnTo>
                  <a:lnTo>
                    <a:pt x="590" y="730"/>
                  </a:lnTo>
                  <a:lnTo>
                    <a:pt x="588" y="730"/>
                  </a:lnTo>
                  <a:lnTo>
                    <a:pt x="586" y="730"/>
                  </a:lnTo>
                  <a:lnTo>
                    <a:pt x="586" y="728"/>
                  </a:lnTo>
                  <a:lnTo>
                    <a:pt x="584" y="728"/>
                  </a:lnTo>
                  <a:lnTo>
                    <a:pt x="584" y="726"/>
                  </a:lnTo>
                  <a:lnTo>
                    <a:pt x="584" y="728"/>
                  </a:lnTo>
                  <a:lnTo>
                    <a:pt x="582" y="726"/>
                  </a:lnTo>
                  <a:lnTo>
                    <a:pt x="580" y="726"/>
                  </a:lnTo>
                  <a:lnTo>
                    <a:pt x="578" y="724"/>
                  </a:lnTo>
                  <a:lnTo>
                    <a:pt x="576" y="722"/>
                  </a:lnTo>
                  <a:lnTo>
                    <a:pt x="576" y="720"/>
                  </a:lnTo>
                  <a:lnTo>
                    <a:pt x="574" y="720"/>
                  </a:lnTo>
                  <a:lnTo>
                    <a:pt x="576" y="720"/>
                  </a:lnTo>
                  <a:lnTo>
                    <a:pt x="578" y="720"/>
                  </a:lnTo>
                  <a:lnTo>
                    <a:pt x="580" y="720"/>
                  </a:lnTo>
                  <a:lnTo>
                    <a:pt x="582" y="722"/>
                  </a:lnTo>
                  <a:lnTo>
                    <a:pt x="584" y="722"/>
                  </a:lnTo>
                  <a:lnTo>
                    <a:pt x="584" y="724"/>
                  </a:lnTo>
                  <a:lnTo>
                    <a:pt x="584" y="722"/>
                  </a:lnTo>
                  <a:lnTo>
                    <a:pt x="584" y="720"/>
                  </a:lnTo>
                  <a:lnTo>
                    <a:pt x="586" y="720"/>
                  </a:lnTo>
                  <a:lnTo>
                    <a:pt x="584" y="720"/>
                  </a:lnTo>
                  <a:lnTo>
                    <a:pt x="584" y="718"/>
                  </a:lnTo>
                  <a:lnTo>
                    <a:pt x="584" y="720"/>
                  </a:lnTo>
                  <a:lnTo>
                    <a:pt x="584" y="718"/>
                  </a:lnTo>
                  <a:lnTo>
                    <a:pt x="582" y="720"/>
                  </a:lnTo>
                  <a:lnTo>
                    <a:pt x="580" y="718"/>
                  </a:lnTo>
                  <a:lnTo>
                    <a:pt x="582" y="718"/>
                  </a:lnTo>
                  <a:lnTo>
                    <a:pt x="582" y="716"/>
                  </a:lnTo>
                  <a:lnTo>
                    <a:pt x="580" y="716"/>
                  </a:lnTo>
                  <a:lnTo>
                    <a:pt x="582" y="716"/>
                  </a:lnTo>
                  <a:lnTo>
                    <a:pt x="580" y="714"/>
                  </a:lnTo>
                  <a:lnTo>
                    <a:pt x="580" y="712"/>
                  </a:lnTo>
                  <a:lnTo>
                    <a:pt x="580" y="710"/>
                  </a:lnTo>
                  <a:lnTo>
                    <a:pt x="582" y="710"/>
                  </a:lnTo>
                  <a:lnTo>
                    <a:pt x="584" y="710"/>
                  </a:lnTo>
                  <a:lnTo>
                    <a:pt x="584" y="709"/>
                  </a:lnTo>
                  <a:lnTo>
                    <a:pt x="586" y="709"/>
                  </a:lnTo>
                  <a:lnTo>
                    <a:pt x="586" y="710"/>
                  </a:lnTo>
                  <a:lnTo>
                    <a:pt x="584" y="712"/>
                  </a:lnTo>
                  <a:lnTo>
                    <a:pt x="586" y="712"/>
                  </a:lnTo>
                  <a:lnTo>
                    <a:pt x="586" y="710"/>
                  </a:lnTo>
                  <a:lnTo>
                    <a:pt x="586" y="712"/>
                  </a:lnTo>
                  <a:lnTo>
                    <a:pt x="588" y="710"/>
                  </a:lnTo>
                  <a:lnTo>
                    <a:pt x="588" y="712"/>
                  </a:lnTo>
                  <a:lnTo>
                    <a:pt x="590" y="712"/>
                  </a:lnTo>
                  <a:lnTo>
                    <a:pt x="590" y="710"/>
                  </a:lnTo>
                  <a:lnTo>
                    <a:pt x="591" y="709"/>
                  </a:lnTo>
                  <a:lnTo>
                    <a:pt x="593" y="709"/>
                  </a:lnTo>
                  <a:lnTo>
                    <a:pt x="593" y="707"/>
                  </a:lnTo>
                  <a:lnTo>
                    <a:pt x="595" y="707"/>
                  </a:lnTo>
                  <a:lnTo>
                    <a:pt x="597" y="707"/>
                  </a:lnTo>
                  <a:lnTo>
                    <a:pt x="597" y="709"/>
                  </a:lnTo>
                  <a:lnTo>
                    <a:pt x="601" y="709"/>
                  </a:lnTo>
                  <a:lnTo>
                    <a:pt x="601" y="707"/>
                  </a:lnTo>
                  <a:lnTo>
                    <a:pt x="603" y="707"/>
                  </a:lnTo>
                  <a:lnTo>
                    <a:pt x="603" y="705"/>
                  </a:lnTo>
                  <a:lnTo>
                    <a:pt x="601" y="705"/>
                  </a:lnTo>
                  <a:lnTo>
                    <a:pt x="599" y="705"/>
                  </a:lnTo>
                  <a:lnTo>
                    <a:pt x="597" y="705"/>
                  </a:lnTo>
                  <a:lnTo>
                    <a:pt x="595" y="705"/>
                  </a:lnTo>
                  <a:lnTo>
                    <a:pt x="593" y="703"/>
                  </a:lnTo>
                  <a:lnTo>
                    <a:pt x="591" y="703"/>
                  </a:lnTo>
                  <a:lnTo>
                    <a:pt x="590" y="703"/>
                  </a:lnTo>
                  <a:lnTo>
                    <a:pt x="590" y="705"/>
                  </a:lnTo>
                  <a:lnTo>
                    <a:pt x="590" y="707"/>
                  </a:lnTo>
                  <a:lnTo>
                    <a:pt x="588" y="707"/>
                  </a:lnTo>
                  <a:lnTo>
                    <a:pt x="588" y="705"/>
                  </a:lnTo>
                  <a:lnTo>
                    <a:pt x="590" y="705"/>
                  </a:lnTo>
                  <a:lnTo>
                    <a:pt x="590" y="703"/>
                  </a:lnTo>
                  <a:lnTo>
                    <a:pt x="588" y="703"/>
                  </a:lnTo>
                  <a:lnTo>
                    <a:pt x="588" y="705"/>
                  </a:lnTo>
                  <a:lnTo>
                    <a:pt x="586" y="705"/>
                  </a:lnTo>
                  <a:lnTo>
                    <a:pt x="586" y="703"/>
                  </a:lnTo>
                  <a:lnTo>
                    <a:pt x="584" y="703"/>
                  </a:lnTo>
                  <a:lnTo>
                    <a:pt x="584" y="705"/>
                  </a:lnTo>
                  <a:lnTo>
                    <a:pt x="584" y="703"/>
                  </a:lnTo>
                  <a:lnTo>
                    <a:pt x="582" y="703"/>
                  </a:lnTo>
                  <a:lnTo>
                    <a:pt x="582" y="705"/>
                  </a:lnTo>
                  <a:lnTo>
                    <a:pt x="582" y="707"/>
                  </a:lnTo>
                  <a:lnTo>
                    <a:pt x="580" y="707"/>
                  </a:lnTo>
                  <a:lnTo>
                    <a:pt x="580" y="709"/>
                  </a:lnTo>
                  <a:lnTo>
                    <a:pt x="582" y="707"/>
                  </a:lnTo>
                  <a:lnTo>
                    <a:pt x="582" y="705"/>
                  </a:lnTo>
                  <a:lnTo>
                    <a:pt x="584" y="707"/>
                  </a:lnTo>
                  <a:lnTo>
                    <a:pt x="586" y="707"/>
                  </a:lnTo>
                  <a:lnTo>
                    <a:pt x="584" y="709"/>
                  </a:lnTo>
                  <a:lnTo>
                    <a:pt x="584" y="710"/>
                  </a:lnTo>
                  <a:lnTo>
                    <a:pt x="582" y="710"/>
                  </a:lnTo>
                  <a:lnTo>
                    <a:pt x="580" y="710"/>
                  </a:lnTo>
                  <a:lnTo>
                    <a:pt x="580" y="712"/>
                  </a:lnTo>
                  <a:lnTo>
                    <a:pt x="580" y="714"/>
                  </a:lnTo>
                  <a:lnTo>
                    <a:pt x="580" y="716"/>
                  </a:lnTo>
                  <a:lnTo>
                    <a:pt x="580" y="718"/>
                  </a:lnTo>
                  <a:lnTo>
                    <a:pt x="578" y="718"/>
                  </a:lnTo>
                  <a:lnTo>
                    <a:pt x="576" y="718"/>
                  </a:lnTo>
                  <a:lnTo>
                    <a:pt x="578" y="716"/>
                  </a:lnTo>
                  <a:lnTo>
                    <a:pt x="576" y="716"/>
                  </a:lnTo>
                  <a:lnTo>
                    <a:pt x="576" y="718"/>
                  </a:lnTo>
                  <a:lnTo>
                    <a:pt x="574" y="718"/>
                  </a:lnTo>
                  <a:lnTo>
                    <a:pt x="574" y="716"/>
                  </a:lnTo>
                  <a:lnTo>
                    <a:pt x="572" y="716"/>
                  </a:lnTo>
                  <a:lnTo>
                    <a:pt x="574" y="716"/>
                  </a:lnTo>
                  <a:lnTo>
                    <a:pt x="574" y="714"/>
                  </a:lnTo>
                  <a:lnTo>
                    <a:pt x="576" y="714"/>
                  </a:lnTo>
                  <a:lnTo>
                    <a:pt x="576" y="712"/>
                  </a:lnTo>
                  <a:lnTo>
                    <a:pt x="574" y="714"/>
                  </a:lnTo>
                  <a:lnTo>
                    <a:pt x="574" y="712"/>
                  </a:lnTo>
                  <a:lnTo>
                    <a:pt x="572" y="712"/>
                  </a:lnTo>
                  <a:lnTo>
                    <a:pt x="570" y="710"/>
                  </a:lnTo>
                  <a:lnTo>
                    <a:pt x="572" y="710"/>
                  </a:lnTo>
                  <a:lnTo>
                    <a:pt x="574" y="710"/>
                  </a:lnTo>
                  <a:lnTo>
                    <a:pt x="576" y="710"/>
                  </a:lnTo>
                  <a:lnTo>
                    <a:pt x="574" y="710"/>
                  </a:lnTo>
                  <a:lnTo>
                    <a:pt x="574" y="709"/>
                  </a:lnTo>
                  <a:lnTo>
                    <a:pt x="576" y="709"/>
                  </a:lnTo>
                  <a:lnTo>
                    <a:pt x="576" y="707"/>
                  </a:lnTo>
                  <a:lnTo>
                    <a:pt x="578" y="707"/>
                  </a:lnTo>
                  <a:lnTo>
                    <a:pt x="578" y="705"/>
                  </a:lnTo>
                  <a:lnTo>
                    <a:pt x="580" y="705"/>
                  </a:lnTo>
                  <a:lnTo>
                    <a:pt x="578" y="705"/>
                  </a:lnTo>
                  <a:lnTo>
                    <a:pt x="578" y="703"/>
                  </a:lnTo>
                  <a:lnTo>
                    <a:pt x="580" y="703"/>
                  </a:lnTo>
                  <a:lnTo>
                    <a:pt x="582" y="703"/>
                  </a:lnTo>
                  <a:lnTo>
                    <a:pt x="580" y="703"/>
                  </a:lnTo>
                  <a:lnTo>
                    <a:pt x="578" y="703"/>
                  </a:lnTo>
                  <a:lnTo>
                    <a:pt x="576" y="701"/>
                  </a:lnTo>
                  <a:lnTo>
                    <a:pt x="576" y="703"/>
                  </a:lnTo>
                  <a:lnTo>
                    <a:pt x="576" y="705"/>
                  </a:lnTo>
                  <a:lnTo>
                    <a:pt x="578" y="705"/>
                  </a:lnTo>
                  <a:lnTo>
                    <a:pt x="576" y="705"/>
                  </a:lnTo>
                  <a:lnTo>
                    <a:pt x="576" y="707"/>
                  </a:lnTo>
                  <a:lnTo>
                    <a:pt x="574" y="707"/>
                  </a:lnTo>
                  <a:lnTo>
                    <a:pt x="574" y="705"/>
                  </a:lnTo>
                  <a:lnTo>
                    <a:pt x="572" y="705"/>
                  </a:lnTo>
                  <a:lnTo>
                    <a:pt x="574" y="705"/>
                  </a:lnTo>
                  <a:lnTo>
                    <a:pt x="574" y="707"/>
                  </a:lnTo>
                  <a:lnTo>
                    <a:pt x="572" y="707"/>
                  </a:lnTo>
                  <a:lnTo>
                    <a:pt x="572" y="709"/>
                  </a:lnTo>
                  <a:lnTo>
                    <a:pt x="570" y="707"/>
                  </a:lnTo>
                  <a:lnTo>
                    <a:pt x="570" y="709"/>
                  </a:lnTo>
                  <a:lnTo>
                    <a:pt x="568" y="709"/>
                  </a:lnTo>
                  <a:lnTo>
                    <a:pt x="568" y="707"/>
                  </a:lnTo>
                  <a:lnTo>
                    <a:pt x="570" y="707"/>
                  </a:lnTo>
                  <a:lnTo>
                    <a:pt x="568" y="707"/>
                  </a:lnTo>
                  <a:lnTo>
                    <a:pt x="568" y="705"/>
                  </a:lnTo>
                  <a:lnTo>
                    <a:pt x="570" y="705"/>
                  </a:lnTo>
                  <a:lnTo>
                    <a:pt x="570" y="703"/>
                  </a:lnTo>
                  <a:lnTo>
                    <a:pt x="572" y="703"/>
                  </a:lnTo>
                  <a:lnTo>
                    <a:pt x="570" y="701"/>
                  </a:lnTo>
                  <a:lnTo>
                    <a:pt x="572" y="701"/>
                  </a:lnTo>
                  <a:lnTo>
                    <a:pt x="570" y="701"/>
                  </a:lnTo>
                  <a:lnTo>
                    <a:pt x="568" y="701"/>
                  </a:lnTo>
                  <a:lnTo>
                    <a:pt x="568" y="699"/>
                  </a:lnTo>
                  <a:lnTo>
                    <a:pt x="570" y="699"/>
                  </a:lnTo>
                  <a:lnTo>
                    <a:pt x="570" y="701"/>
                  </a:lnTo>
                  <a:lnTo>
                    <a:pt x="570" y="699"/>
                  </a:lnTo>
                  <a:lnTo>
                    <a:pt x="570" y="697"/>
                  </a:lnTo>
                  <a:lnTo>
                    <a:pt x="570" y="695"/>
                  </a:lnTo>
                  <a:lnTo>
                    <a:pt x="570" y="693"/>
                  </a:lnTo>
                  <a:lnTo>
                    <a:pt x="568" y="693"/>
                  </a:lnTo>
                  <a:lnTo>
                    <a:pt x="568" y="691"/>
                  </a:lnTo>
                  <a:lnTo>
                    <a:pt x="570" y="693"/>
                  </a:lnTo>
                  <a:lnTo>
                    <a:pt x="570" y="695"/>
                  </a:lnTo>
                  <a:lnTo>
                    <a:pt x="572" y="695"/>
                  </a:lnTo>
                  <a:lnTo>
                    <a:pt x="572" y="693"/>
                  </a:lnTo>
                  <a:lnTo>
                    <a:pt x="574" y="695"/>
                  </a:lnTo>
                  <a:lnTo>
                    <a:pt x="576" y="695"/>
                  </a:lnTo>
                  <a:lnTo>
                    <a:pt x="576" y="693"/>
                  </a:lnTo>
                  <a:lnTo>
                    <a:pt x="578" y="693"/>
                  </a:lnTo>
                  <a:lnTo>
                    <a:pt x="578" y="691"/>
                  </a:lnTo>
                  <a:lnTo>
                    <a:pt x="580" y="691"/>
                  </a:lnTo>
                  <a:lnTo>
                    <a:pt x="580" y="693"/>
                  </a:lnTo>
                  <a:lnTo>
                    <a:pt x="578" y="693"/>
                  </a:lnTo>
                  <a:lnTo>
                    <a:pt x="578" y="695"/>
                  </a:lnTo>
                  <a:lnTo>
                    <a:pt x="580" y="695"/>
                  </a:lnTo>
                  <a:lnTo>
                    <a:pt x="582" y="695"/>
                  </a:lnTo>
                  <a:lnTo>
                    <a:pt x="582" y="697"/>
                  </a:lnTo>
                  <a:lnTo>
                    <a:pt x="582" y="695"/>
                  </a:lnTo>
                  <a:lnTo>
                    <a:pt x="582" y="693"/>
                  </a:lnTo>
                  <a:lnTo>
                    <a:pt x="584" y="693"/>
                  </a:lnTo>
                  <a:lnTo>
                    <a:pt x="584" y="691"/>
                  </a:lnTo>
                  <a:lnTo>
                    <a:pt x="582" y="693"/>
                  </a:lnTo>
                  <a:lnTo>
                    <a:pt x="582" y="695"/>
                  </a:lnTo>
                  <a:lnTo>
                    <a:pt x="580" y="695"/>
                  </a:lnTo>
                  <a:lnTo>
                    <a:pt x="580" y="693"/>
                  </a:lnTo>
                  <a:lnTo>
                    <a:pt x="580" y="691"/>
                  </a:lnTo>
                  <a:lnTo>
                    <a:pt x="582" y="691"/>
                  </a:lnTo>
                  <a:lnTo>
                    <a:pt x="582" y="689"/>
                  </a:lnTo>
                  <a:lnTo>
                    <a:pt x="582" y="687"/>
                  </a:lnTo>
                  <a:lnTo>
                    <a:pt x="584" y="689"/>
                  </a:lnTo>
                  <a:lnTo>
                    <a:pt x="584" y="691"/>
                  </a:lnTo>
                  <a:lnTo>
                    <a:pt x="586" y="691"/>
                  </a:lnTo>
                  <a:lnTo>
                    <a:pt x="586" y="693"/>
                  </a:lnTo>
                  <a:lnTo>
                    <a:pt x="586" y="695"/>
                  </a:lnTo>
                  <a:lnTo>
                    <a:pt x="588" y="695"/>
                  </a:lnTo>
                  <a:lnTo>
                    <a:pt x="588" y="697"/>
                  </a:lnTo>
                  <a:lnTo>
                    <a:pt x="586" y="697"/>
                  </a:lnTo>
                  <a:lnTo>
                    <a:pt x="586" y="699"/>
                  </a:lnTo>
                  <a:lnTo>
                    <a:pt x="584" y="699"/>
                  </a:lnTo>
                  <a:lnTo>
                    <a:pt x="584" y="701"/>
                  </a:lnTo>
                  <a:lnTo>
                    <a:pt x="582" y="701"/>
                  </a:lnTo>
                  <a:lnTo>
                    <a:pt x="580" y="701"/>
                  </a:lnTo>
                  <a:lnTo>
                    <a:pt x="582" y="701"/>
                  </a:lnTo>
                  <a:lnTo>
                    <a:pt x="584" y="701"/>
                  </a:lnTo>
                  <a:lnTo>
                    <a:pt x="586" y="701"/>
                  </a:lnTo>
                  <a:lnTo>
                    <a:pt x="588" y="701"/>
                  </a:lnTo>
                  <a:lnTo>
                    <a:pt x="586" y="701"/>
                  </a:lnTo>
                  <a:lnTo>
                    <a:pt x="586" y="699"/>
                  </a:lnTo>
                  <a:lnTo>
                    <a:pt x="588" y="699"/>
                  </a:lnTo>
                  <a:lnTo>
                    <a:pt x="588" y="695"/>
                  </a:lnTo>
                  <a:lnTo>
                    <a:pt x="586" y="693"/>
                  </a:lnTo>
                  <a:lnTo>
                    <a:pt x="586" y="691"/>
                  </a:lnTo>
                  <a:lnTo>
                    <a:pt x="586" y="689"/>
                  </a:lnTo>
                  <a:lnTo>
                    <a:pt x="586" y="687"/>
                  </a:lnTo>
                  <a:lnTo>
                    <a:pt x="586" y="689"/>
                  </a:lnTo>
                  <a:lnTo>
                    <a:pt x="588" y="689"/>
                  </a:lnTo>
                  <a:lnTo>
                    <a:pt x="588" y="687"/>
                  </a:lnTo>
                  <a:lnTo>
                    <a:pt x="588" y="686"/>
                  </a:lnTo>
                  <a:lnTo>
                    <a:pt x="588" y="684"/>
                  </a:lnTo>
                  <a:lnTo>
                    <a:pt x="588" y="682"/>
                  </a:lnTo>
                  <a:lnTo>
                    <a:pt x="586" y="682"/>
                  </a:lnTo>
                  <a:lnTo>
                    <a:pt x="586" y="680"/>
                  </a:lnTo>
                  <a:lnTo>
                    <a:pt x="584" y="680"/>
                  </a:lnTo>
                  <a:lnTo>
                    <a:pt x="582" y="680"/>
                  </a:lnTo>
                  <a:lnTo>
                    <a:pt x="582" y="678"/>
                  </a:lnTo>
                  <a:lnTo>
                    <a:pt x="580" y="678"/>
                  </a:lnTo>
                  <a:lnTo>
                    <a:pt x="580" y="676"/>
                  </a:lnTo>
                  <a:lnTo>
                    <a:pt x="578" y="676"/>
                  </a:lnTo>
                  <a:lnTo>
                    <a:pt x="576" y="676"/>
                  </a:lnTo>
                  <a:lnTo>
                    <a:pt x="576" y="678"/>
                  </a:lnTo>
                  <a:lnTo>
                    <a:pt x="578" y="676"/>
                  </a:lnTo>
                  <a:lnTo>
                    <a:pt x="578" y="678"/>
                  </a:lnTo>
                  <a:lnTo>
                    <a:pt x="580" y="678"/>
                  </a:lnTo>
                  <a:lnTo>
                    <a:pt x="578" y="678"/>
                  </a:lnTo>
                  <a:lnTo>
                    <a:pt x="578" y="680"/>
                  </a:lnTo>
                  <a:lnTo>
                    <a:pt x="580" y="678"/>
                  </a:lnTo>
                  <a:lnTo>
                    <a:pt x="582" y="678"/>
                  </a:lnTo>
                  <a:lnTo>
                    <a:pt x="582" y="680"/>
                  </a:lnTo>
                  <a:lnTo>
                    <a:pt x="584" y="680"/>
                  </a:lnTo>
                  <a:lnTo>
                    <a:pt x="584" y="682"/>
                  </a:lnTo>
                  <a:lnTo>
                    <a:pt x="586" y="682"/>
                  </a:lnTo>
                  <a:lnTo>
                    <a:pt x="586" y="684"/>
                  </a:lnTo>
                  <a:lnTo>
                    <a:pt x="588" y="684"/>
                  </a:lnTo>
                  <a:lnTo>
                    <a:pt x="586" y="684"/>
                  </a:lnTo>
                  <a:lnTo>
                    <a:pt x="586" y="686"/>
                  </a:lnTo>
                  <a:lnTo>
                    <a:pt x="584" y="686"/>
                  </a:lnTo>
                  <a:lnTo>
                    <a:pt x="582" y="684"/>
                  </a:lnTo>
                  <a:lnTo>
                    <a:pt x="580" y="684"/>
                  </a:lnTo>
                  <a:lnTo>
                    <a:pt x="580" y="682"/>
                  </a:lnTo>
                  <a:lnTo>
                    <a:pt x="578" y="682"/>
                  </a:lnTo>
                  <a:lnTo>
                    <a:pt x="576" y="682"/>
                  </a:lnTo>
                  <a:lnTo>
                    <a:pt x="576" y="680"/>
                  </a:lnTo>
                  <a:lnTo>
                    <a:pt x="574" y="680"/>
                  </a:lnTo>
                  <a:lnTo>
                    <a:pt x="576" y="680"/>
                  </a:lnTo>
                  <a:lnTo>
                    <a:pt x="576" y="682"/>
                  </a:lnTo>
                  <a:lnTo>
                    <a:pt x="576" y="684"/>
                  </a:lnTo>
                  <a:lnTo>
                    <a:pt x="578" y="684"/>
                  </a:lnTo>
                  <a:lnTo>
                    <a:pt x="580" y="684"/>
                  </a:lnTo>
                  <a:lnTo>
                    <a:pt x="578" y="684"/>
                  </a:lnTo>
                  <a:lnTo>
                    <a:pt x="578" y="686"/>
                  </a:lnTo>
                  <a:lnTo>
                    <a:pt x="576" y="686"/>
                  </a:lnTo>
                  <a:lnTo>
                    <a:pt x="576" y="687"/>
                  </a:lnTo>
                  <a:lnTo>
                    <a:pt x="578" y="687"/>
                  </a:lnTo>
                  <a:lnTo>
                    <a:pt x="580" y="686"/>
                  </a:lnTo>
                  <a:lnTo>
                    <a:pt x="582" y="686"/>
                  </a:lnTo>
                  <a:lnTo>
                    <a:pt x="580" y="687"/>
                  </a:lnTo>
                  <a:lnTo>
                    <a:pt x="578" y="687"/>
                  </a:lnTo>
                  <a:lnTo>
                    <a:pt x="578" y="689"/>
                  </a:lnTo>
                  <a:lnTo>
                    <a:pt x="576" y="691"/>
                  </a:lnTo>
                  <a:lnTo>
                    <a:pt x="576" y="693"/>
                  </a:lnTo>
                  <a:lnTo>
                    <a:pt x="576" y="691"/>
                  </a:lnTo>
                  <a:lnTo>
                    <a:pt x="576" y="689"/>
                  </a:lnTo>
                  <a:lnTo>
                    <a:pt x="574" y="687"/>
                  </a:lnTo>
                  <a:lnTo>
                    <a:pt x="574" y="686"/>
                  </a:lnTo>
                  <a:lnTo>
                    <a:pt x="574" y="684"/>
                  </a:lnTo>
                  <a:lnTo>
                    <a:pt x="574" y="682"/>
                  </a:lnTo>
                  <a:lnTo>
                    <a:pt x="574" y="684"/>
                  </a:lnTo>
                  <a:lnTo>
                    <a:pt x="574" y="686"/>
                  </a:lnTo>
                  <a:lnTo>
                    <a:pt x="574" y="689"/>
                  </a:lnTo>
                  <a:lnTo>
                    <a:pt x="574" y="691"/>
                  </a:lnTo>
                  <a:lnTo>
                    <a:pt x="576" y="693"/>
                  </a:lnTo>
                  <a:lnTo>
                    <a:pt x="574" y="695"/>
                  </a:lnTo>
                  <a:lnTo>
                    <a:pt x="574" y="693"/>
                  </a:lnTo>
                  <a:lnTo>
                    <a:pt x="572" y="693"/>
                  </a:lnTo>
                  <a:lnTo>
                    <a:pt x="570" y="691"/>
                  </a:lnTo>
                  <a:lnTo>
                    <a:pt x="570" y="689"/>
                  </a:lnTo>
                  <a:lnTo>
                    <a:pt x="570" y="687"/>
                  </a:lnTo>
                  <a:lnTo>
                    <a:pt x="570" y="686"/>
                  </a:lnTo>
                  <a:lnTo>
                    <a:pt x="568" y="686"/>
                  </a:lnTo>
                  <a:lnTo>
                    <a:pt x="570" y="686"/>
                  </a:lnTo>
                  <a:lnTo>
                    <a:pt x="570" y="687"/>
                  </a:lnTo>
                  <a:lnTo>
                    <a:pt x="572" y="687"/>
                  </a:lnTo>
                  <a:lnTo>
                    <a:pt x="572" y="689"/>
                  </a:lnTo>
                  <a:lnTo>
                    <a:pt x="574" y="689"/>
                  </a:lnTo>
                  <a:lnTo>
                    <a:pt x="572" y="689"/>
                  </a:lnTo>
                  <a:lnTo>
                    <a:pt x="572" y="687"/>
                  </a:lnTo>
                  <a:lnTo>
                    <a:pt x="572" y="686"/>
                  </a:lnTo>
                  <a:lnTo>
                    <a:pt x="570" y="686"/>
                  </a:lnTo>
                  <a:lnTo>
                    <a:pt x="572" y="686"/>
                  </a:lnTo>
                  <a:lnTo>
                    <a:pt x="570" y="684"/>
                  </a:lnTo>
                  <a:lnTo>
                    <a:pt x="572" y="684"/>
                  </a:lnTo>
                  <a:lnTo>
                    <a:pt x="572" y="682"/>
                  </a:lnTo>
                  <a:lnTo>
                    <a:pt x="570" y="684"/>
                  </a:lnTo>
                  <a:lnTo>
                    <a:pt x="570" y="682"/>
                  </a:lnTo>
                  <a:lnTo>
                    <a:pt x="570" y="684"/>
                  </a:lnTo>
                  <a:lnTo>
                    <a:pt x="570" y="682"/>
                  </a:lnTo>
                  <a:lnTo>
                    <a:pt x="568" y="682"/>
                  </a:lnTo>
                  <a:lnTo>
                    <a:pt x="568" y="684"/>
                  </a:lnTo>
                  <a:lnTo>
                    <a:pt x="568" y="682"/>
                  </a:lnTo>
                  <a:lnTo>
                    <a:pt x="566" y="682"/>
                  </a:lnTo>
                  <a:lnTo>
                    <a:pt x="568" y="682"/>
                  </a:lnTo>
                  <a:lnTo>
                    <a:pt x="568" y="680"/>
                  </a:lnTo>
                  <a:lnTo>
                    <a:pt x="566" y="682"/>
                  </a:lnTo>
                  <a:lnTo>
                    <a:pt x="566" y="680"/>
                  </a:lnTo>
                  <a:lnTo>
                    <a:pt x="565" y="680"/>
                  </a:lnTo>
                  <a:lnTo>
                    <a:pt x="566" y="680"/>
                  </a:lnTo>
                  <a:lnTo>
                    <a:pt x="566" y="678"/>
                  </a:lnTo>
                  <a:lnTo>
                    <a:pt x="565" y="678"/>
                  </a:lnTo>
                  <a:lnTo>
                    <a:pt x="565" y="676"/>
                  </a:lnTo>
                  <a:lnTo>
                    <a:pt x="565" y="674"/>
                  </a:lnTo>
                  <a:lnTo>
                    <a:pt x="566" y="674"/>
                  </a:lnTo>
                  <a:lnTo>
                    <a:pt x="566" y="676"/>
                  </a:lnTo>
                  <a:lnTo>
                    <a:pt x="568" y="676"/>
                  </a:lnTo>
                  <a:lnTo>
                    <a:pt x="568" y="678"/>
                  </a:lnTo>
                  <a:lnTo>
                    <a:pt x="570" y="680"/>
                  </a:lnTo>
                  <a:lnTo>
                    <a:pt x="570" y="678"/>
                  </a:lnTo>
                  <a:lnTo>
                    <a:pt x="568" y="678"/>
                  </a:lnTo>
                  <a:lnTo>
                    <a:pt x="568" y="676"/>
                  </a:lnTo>
                  <a:lnTo>
                    <a:pt x="570" y="676"/>
                  </a:lnTo>
                  <a:lnTo>
                    <a:pt x="568" y="676"/>
                  </a:lnTo>
                  <a:lnTo>
                    <a:pt x="568" y="674"/>
                  </a:lnTo>
                  <a:lnTo>
                    <a:pt x="568" y="672"/>
                  </a:lnTo>
                  <a:lnTo>
                    <a:pt x="568" y="670"/>
                  </a:lnTo>
                  <a:lnTo>
                    <a:pt x="566" y="670"/>
                  </a:lnTo>
                  <a:lnTo>
                    <a:pt x="568" y="670"/>
                  </a:lnTo>
                  <a:lnTo>
                    <a:pt x="568" y="672"/>
                  </a:lnTo>
                  <a:lnTo>
                    <a:pt x="568" y="670"/>
                  </a:lnTo>
                  <a:lnTo>
                    <a:pt x="568" y="668"/>
                  </a:lnTo>
                  <a:lnTo>
                    <a:pt x="566" y="668"/>
                  </a:lnTo>
                  <a:lnTo>
                    <a:pt x="568" y="668"/>
                  </a:lnTo>
                  <a:lnTo>
                    <a:pt x="566" y="668"/>
                  </a:lnTo>
                  <a:lnTo>
                    <a:pt x="566" y="670"/>
                  </a:lnTo>
                  <a:lnTo>
                    <a:pt x="565" y="670"/>
                  </a:lnTo>
                  <a:lnTo>
                    <a:pt x="565" y="668"/>
                  </a:lnTo>
                  <a:lnTo>
                    <a:pt x="563" y="666"/>
                  </a:lnTo>
                  <a:lnTo>
                    <a:pt x="563" y="668"/>
                  </a:lnTo>
                  <a:lnTo>
                    <a:pt x="563" y="670"/>
                  </a:lnTo>
                  <a:lnTo>
                    <a:pt x="563" y="668"/>
                  </a:lnTo>
                  <a:lnTo>
                    <a:pt x="561" y="668"/>
                  </a:lnTo>
                  <a:lnTo>
                    <a:pt x="561" y="666"/>
                  </a:lnTo>
                  <a:lnTo>
                    <a:pt x="563" y="664"/>
                  </a:lnTo>
                  <a:lnTo>
                    <a:pt x="563" y="662"/>
                  </a:lnTo>
                  <a:lnTo>
                    <a:pt x="563" y="664"/>
                  </a:lnTo>
                  <a:lnTo>
                    <a:pt x="561" y="664"/>
                  </a:lnTo>
                  <a:lnTo>
                    <a:pt x="561" y="662"/>
                  </a:lnTo>
                  <a:lnTo>
                    <a:pt x="559" y="662"/>
                  </a:lnTo>
                  <a:lnTo>
                    <a:pt x="561" y="662"/>
                  </a:lnTo>
                  <a:lnTo>
                    <a:pt x="561" y="661"/>
                  </a:lnTo>
                  <a:lnTo>
                    <a:pt x="563" y="661"/>
                  </a:lnTo>
                  <a:lnTo>
                    <a:pt x="565" y="661"/>
                  </a:lnTo>
                  <a:lnTo>
                    <a:pt x="565" y="662"/>
                  </a:lnTo>
                  <a:lnTo>
                    <a:pt x="565" y="661"/>
                  </a:lnTo>
                  <a:lnTo>
                    <a:pt x="566" y="662"/>
                  </a:lnTo>
                  <a:lnTo>
                    <a:pt x="566" y="661"/>
                  </a:lnTo>
                  <a:lnTo>
                    <a:pt x="566" y="659"/>
                  </a:lnTo>
                  <a:lnTo>
                    <a:pt x="566" y="661"/>
                  </a:lnTo>
                  <a:lnTo>
                    <a:pt x="568" y="661"/>
                  </a:lnTo>
                  <a:lnTo>
                    <a:pt x="566" y="659"/>
                  </a:lnTo>
                  <a:lnTo>
                    <a:pt x="566" y="657"/>
                  </a:lnTo>
                  <a:lnTo>
                    <a:pt x="568" y="657"/>
                  </a:lnTo>
                  <a:lnTo>
                    <a:pt x="568" y="655"/>
                  </a:lnTo>
                  <a:lnTo>
                    <a:pt x="570" y="655"/>
                  </a:lnTo>
                  <a:lnTo>
                    <a:pt x="570" y="657"/>
                  </a:lnTo>
                  <a:lnTo>
                    <a:pt x="572" y="657"/>
                  </a:lnTo>
                  <a:lnTo>
                    <a:pt x="572" y="655"/>
                  </a:lnTo>
                  <a:lnTo>
                    <a:pt x="570" y="655"/>
                  </a:lnTo>
                  <a:lnTo>
                    <a:pt x="568" y="655"/>
                  </a:lnTo>
                  <a:lnTo>
                    <a:pt x="568" y="653"/>
                  </a:lnTo>
                  <a:lnTo>
                    <a:pt x="570" y="653"/>
                  </a:lnTo>
                  <a:lnTo>
                    <a:pt x="570" y="651"/>
                  </a:lnTo>
                  <a:lnTo>
                    <a:pt x="570" y="649"/>
                  </a:lnTo>
                  <a:lnTo>
                    <a:pt x="570" y="651"/>
                  </a:lnTo>
                  <a:lnTo>
                    <a:pt x="568" y="651"/>
                  </a:lnTo>
                  <a:lnTo>
                    <a:pt x="568" y="653"/>
                  </a:lnTo>
                  <a:lnTo>
                    <a:pt x="566" y="653"/>
                  </a:lnTo>
                  <a:lnTo>
                    <a:pt x="566" y="655"/>
                  </a:lnTo>
                  <a:lnTo>
                    <a:pt x="566" y="657"/>
                  </a:lnTo>
                  <a:lnTo>
                    <a:pt x="566" y="659"/>
                  </a:lnTo>
                  <a:lnTo>
                    <a:pt x="565" y="659"/>
                  </a:lnTo>
                  <a:lnTo>
                    <a:pt x="565" y="661"/>
                  </a:lnTo>
                  <a:lnTo>
                    <a:pt x="563" y="661"/>
                  </a:lnTo>
                  <a:lnTo>
                    <a:pt x="563" y="659"/>
                  </a:lnTo>
                  <a:lnTo>
                    <a:pt x="563" y="657"/>
                  </a:lnTo>
                  <a:lnTo>
                    <a:pt x="561" y="657"/>
                  </a:lnTo>
                  <a:lnTo>
                    <a:pt x="561" y="655"/>
                  </a:lnTo>
                  <a:lnTo>
                    <a:pt x="561" y="653"/>
                  </a:lnTo>
                  <a:lnTo>
                    <a:pt x="559" y="653"/>
                  </a:lnTo>
                  <a:lnTo>
                    <a:pt x="559" y="651"/>
                  </a:lnTo>
                  <a:lnTo>
                    <a:pt x="561" y="651"/>
                  </a:lnTo>
                  <a:lnTo>
                    <a:pt x="561" y="653"/>
                  </a:lnTo>
                  <a:lnTo>
                    <a:pt x="563" y="655"/>
                  </a:lnTo>
                  <a:lnTo>
                    <a:pt x="563" y="653"/>
                  </a:lnTo>
                  <a:lnTo>
                    <a:pt x="561" y="653"/>
                  </a:lnTo>
                  <a:lnTo>
                    <a:pt x="563" y="653"/>
                  </a:lnTo>
                  <a:lnTo>
                    <a:pt x="561" y="653"/>
                  </a:lnTo>
                  <a:lnTo>
                    <a:pt x="561" y="651"/>
                  </a:lnTo>
                  <a:lnTo>
                    <a:pt x="563" y="651"/>
                  </a:lnTo>
                  <a:lnTo>
                    <a:pt x="563" y="653"/>
                  </a:lnTo>
                  <a:lnTo>
                    <a:pt x="565" y="653"/>
                  </a:lnTo>
                  <a:lnTo>
                    <a:pt x="566" y="653"/>
                  </a:lnTo>
                  <a:lnTo>
                    <a:pt x="565" y="653"/>
                  </a:lnTo>
                  <a:lnTo>
                    <a:pt x="563" y="651"/>
                  </a:lnTo>
                  <a:lnTo>
                    <a:pt x="565" y="651"/>
                  </a:lnTo>
                  <a:lnTo>
                    <a:pt x="563" y="651"/>
                  </a:lnTo>
                  <a:lnTo>
                    <a:pt x="563" y="649"/>
                  </a:lnTo>
                  <a:lnTo>
                    <a:pt x="561" y="649"/>
                  </a:lnTo>
                  <a:lnTo>
                    <a:pt x="559" y="651"/>
                  </a:lnTo>
                  <a:lnTo>
                    <a:pt x="559" y="649"/>
                  </a:lnTo>
                  <a:lnTo>
                    <a:pt x="559" y="647"/>
                  </a:lnTo>
                  <a:lnTo>
                    <a:pt x="559" y="645"/>
                  </a:lnTo>
                  <a:lnTo>
                    <a:pt x="559" y="647"/>
                  </a:lnTo>
                  <a:lnTo>
                    <a:pt x="559" y="649"/>
                  </a:lnTo>
                  <a:lnTo>
                    <a:pt x="557" y="649"/>
                  </a:lnTo>
                  <a:lnTo>
                    <a:pt x="557" y="647"/>
                  </a:lnTo>
                  <a:lnTo>
                    <a:pt x="555" y="647"/>
                  </a:lnTo>
                  <a:lnTo>
                    <a:pt x="555" y="645"/>
                  </a:lnTo>
                  <a:lnTo>
                    <a:pt x="557" y="645"/>
                  </a:lnTo>
                  <a:lnTo>
                    <a:pt x="555" y="645"/>
                  </a:lnTo>
                  <a:lnTo>
                    <a:pt x="553" y="645"/>
                  </a:lnTo>
                  <a:lnTo>
                    <a:pt x="555" y="645"/>
                  </a:lnTo>
                  <a:lnTo>
                    <a:pt x="555" y="643"/>
                  </a:lnTo>
                  <a:lnTo>
                    <a:pt x="553" y="645"/>
                  </a:lnTo>
                  <a:lnTo>
                    <a:pt x="553" y="643"/>
                  </a:lnTo>
                  <a:lnTo>
                    <a:pt x="553" y="641"/>
                  </a:lnTo>
                  <a:lnTo>
                    <a:pt x="555" y="641"/>
                  </a:lnTo>
                  <a:lnTo>
                    <a:pt x="555" y="643"/>
                  </a:lnTo>
                  <a:lnTo>
                    <a:pt x="555" y="641"/>
                  </a:lnTo>
                  <a:lnTo>
                    <a:pt x="557" y="641"/>
                  </a:lnTo>
                  <a:lnTo>
                    <a:pt x="559" y="641"/>
                  </a:lnTo>
                  <a:lnTo>
                    <a:pt x="559" y="643"/>
                  </a:lnTo>
                  <a:lnTo>
                    <a:pt x="561" y="643"/>
                  </a:lnTo>
                  <a:lnTo>
                    <a:pt x="561" y="645"/>
                  </a:lnTo>
                  <a:lnTo>
                    <a:pt x="563" y="645"/>
                  </a:lnTo>
                  <a:lnTo>
                    <a:pt x="565" y="647"/>
                  </a:lnTo>
                  <a:lnTo>
                    <a:pt x="566" y="647"/>
                  </a:lnTo>
                  <a:lnTo>
                    <a:pt x="566" y="645"/>
                  </a:lnTo>
                  <a:lnTo>
                    <a:pt x="565" y="645"/>
                  </a:lnTo>
                  <a:lnTo>
                    <a:pt x="563" y="645"/>
                  </a:lnTo>
                  <a:lnTo>
                    <a:pt x="565" y="645"/>
                  </a:lnTo>
                  <a:lnTo>
                    <a:pt x="563" y="645"/>
                  </a:lnTo>
                  <a:lnTo>
                    <a:pt x="563" y="643"/>
                  </a:lnTo>
                  <a:lnTo>
                    <a:pt x="563" y="645"/>
                  </a:lnTo>
                  <a:lnTo>
                    <a:pt x="561" y="645"/>
                  </a:lnTo>
                  <a:lnTo>
                    <a:pt x="561" y="643"/>
                  </a:lnTo>
                  <a:lnTo>
                    <a:pt x="561" y="641"/>
                  </a:lnTo>
                  <a:lnTo>
                    <a:pt x="559" y="641"/>
                  </a:lnTo>
                  <a:lnTo>
                    <a:pt x="559" y="639"/>
                  </a:lnTo>
                  <a:lnTo>
                    <a:pt x="559" y="638"/>
                  </a:lnTo>
                  <a:lnTo>
                    <a:pt x="561" y="638"/>
                  </a:lnTo>
                  <a:lnTo>
                    <a:pt x="561" y="639"/>
                  </a:lnTo>
                  <a:lnTo>
                    <a:pt x="563" y="639"/>
                  </a:lnTo>
                  <a:lnTo>
                    <a:pt x="565" y="639"/>
                  </a:lnTo>
                  <a:lnTo>
                    <a:pt x="565" y="641"/>
                  </a:lnTo>
                  <a:lnTo>
                    <a:pt x="566" y="641"/>
                  </a:lnTo>
                  <a:lnTo>
                    <a:pt x="565" y="639"/>
                  </a:lnTo>
                  <a:lnTo>
                    <a:pt x="565" y="638"/>
                  </a:lnTo>
                  <a:lnTo>
                    <a:pt x="566" y="638"/>
                  </a:lnTo>
                  <a:lnTo>
                    <a:pt x="565" y="638"/>
                  </a:lnTo>
                  <a:lnTo>
                    <a:pt x="565" y="636"/>
                  </a:lnTo>
                  <a:lnTo>
                    <a:pt x="565" y="638"/>
                  </a:lnTo>
                  <a:lnTo>
                    <a:pt x="563" y="638"/>
                  </a:lnTo>
                  <a:lnTo>
                    <a:pt x="561" y="638"/>
                  </a:lnTo>
                  <a:lnTo>
                    <a:pt x="559" y="638"/>
                  </a:lnTo>
                  <a:lnTo>
                    <a:pt x="559" y="636"/>
                  </a:lnTo>
                  <a:lnTo>
                    <a:pt x="559" y="634"/>
                  </a:lnTo>
                  <a:lnTo>
                    <a:pt x="561" y="634"/>
                  </a:lnTo>
                  <a:lnTo>
                    <a:pt x="563" y="634"/>
                  </a:lnTo>
                  <a:lnTo>
                    <a:pt x="563" y="632"/>
                  </a:lnTo>
                  <a:lnTo>
                    <a:pt x="561" y="632"/>
                  </a:lnTo>
                  <a:lnTo>
                    <a:pt x="559" y="634"/>
                  </a:lnTo>
                  <a:lnTo>
                    <a:pt x="559" y="632"/>
                  </a:lnTo>
                  <a:lnTo>
                    <a:pt x="559" y="630"/>
                  </a:lnTo>
                  <a:lnTo>
                    <a:pt x="561" y="628"/>
                  </a:lnTo>
                  <a:lnTo>
                    <a:pt x="563" y="628"/>
                  </a:lnTo>
                  <a:lnTo>
                    <a:pt x="563" y="630"/>
                  </a:lnTo>
                  <a:lnTo>
                    <a:pt x="565" y="628"/>
                  </a:lnTo>
                  <a:lnTo>
                    <a:pt x="565" y="630"/>
                  </a:lnTo>
                  <a:lnTo>
                    <a:pt x="565" y="632"/>
                  </a:lnTo>
                  <a:lnTo>
                    <a:pt x="566" y="632"/>
                  </a:lnTo>
                  <a:lnTo>
                    <a:pt x="568" y="632"/>
                  </a:lnTo>
                  <a:lnTo>
                    <a:pt x="568" y="634"/>
                  </a:lnTo>
                  <a:lnTo>
                    <a:pt x="568" y="632"/>
                  </a:lnTo>
                  <a:lnTo>
                    <a:pt x="566" y="632"/>
                  </a:lnTo>
                  <a:lnTo>
                    <a:pt x="566" y="630"/>
                  </a:lnTo>
                  <a:lnTo>
                    <a:pt x="566" y="628"/>
                  </a:lnTo>
                  <a:lnTo>
                    <a:pt x="565" y="628"/>
                  </a:lnTo>
                  <a:lnTo>
                    <a:pt x="563" y="628"/>
                  </a:lnTo>
                  <a:lnTo>
                    <a:pt x="563" y="626"/>
                  </a:lnTo>
                  <a:lnTo>
                    <a:pt x="563" y="624"/>
                  </a:lnTo>
                  <a:lnTo>
                    <a:pt x="563" y="622"/>
                  </a:lnTo>
                  <a:lnTo>
                    <a:pt x="563" y="620"/>
                  </a:lnTo>
                  <a:lnTo>
                    <a:pt x="563" y="622"/>
                  </a:lnTo>
                  <a:lnTo>
                    <a:pt x="565" y="622"/>
                  </a:lnTo>
                  <a:lnTo>
                    <a:pt x="565" y="624"/>
                  </a:lnTo>
                  <a:lnTo>
                    <a:pt x="566" y="624"/>
                  </a:lnTo>
                  <a:lnTo>
                    <a:pt x="565" y="622"/>
                  </a:lnTo>
                  <a:lnTo>
                    <a:pt x="565" y="620"/>
                  </a:lnTo>
                  <a:lnTo>
                    <a:pt x="565" y="618"/>
                  </a:lnTo>
                  <a:lnTo>
                    <a:pt x="563" y="618"/>
                  </a:lnTo>
                  <a:lnTo>
                    <a:pt x="563" y="616"/>
                  </a:lnTo>
                  <a:lnTo>
                    <a:pt x="565" y="616"/>
                  </a:lnTo>
                  <a:lnTo>
                    <a:pt x="565" y="614"/>
                  </a:lnTo>
                  <a:lnTo>
                    <a:pt x="565" y="616"/>
                  </a:lnTo>
                  <a:lnTo>
                    <a:pt x="566" y="616"/>
                  </a:lnTo>
                  <a:lnTo>
                    <a:pt x="566" y="614"/>
                  </a:lnTo>
                  <a:lnTo>
                    <a:pt x="565" y="614"/>
                  </a:lnTo>
                  <a:lnTo>
                    <a:pt x="563" y="614"/>
                  </a:lnTo>
                  <a:lnTo>
                    <a:pt x="563" y="616"/>
                  </a:lnTo>
                  <a:lnTo>
                    <a:pt x="563" y="618"/>
                  </a:lnTo>
                  <a:lnTo>
                    <a:pt x="563" y="620"/>
                  </a:lnTo>
                  <a:lnTo>
                    <a:pt x="561" y="620"/>
                  </a:lnTo>
                  <a:lnTo>
                    <a:pt x="561" y="622"/>
                  </a:lnTo>
                  <a:lnTo>
                    <a:pt x="561" y="624"/>
                  </a:lnTo>
                  <a:lnTo>
                    <a:pt x="561" y="626"/>
                  </a:lnTo>
                  <a:lnTo>
                    <a:pt x="561" y="628"/>
                  </a:lnTo>
                  <a:lnTo>
                    <a:pt x="559" y="628"/>
                  </a:lnTo>
                  <a:lnTo>
                    <a:pt x="559" y="626"/>
                  </a:lnTo>
                  <a:lnTo>
                    <a:pt x="557" y="624"/>
                  </a:lnTo>
                  <a:lnTo>
                    <a:pt x="557" y="622"/>
                  </a:lnTo>
                  <a:lnTo>
                    <a:pt x="557" y="620"/>
                  </a:lnTo>
                  <a:lnTo>
                    <a:pt x="557" y="618"/>
                  </a:lnTo>
                  <a:lnTo>
                    <a:pt x="557" y="616"/>
                  </a:lnTo>
                  <a:lnTo>
                    <a:pt x="557" y="614"/>
                  </a:lnTo>
                  <a:lnTo>
                    <a:pt x="557" y="613"/>
                  </a:lnTo>
                  <a:lnTo>
                    <a:pt x="559" y="613"/>
                  </a:lnTo>
                  <a:lnTo>
                    <a:pt x="557" y="613"/>
                  </a:lnTo>
                  <a:lnTo>
                    <a:pt x="557" y="611"/>
                  </a:lnTo>
                  <a:lnTo>
                    <a:pt x="557" y="609"/>
                  </a:lnTo>
                  <a:lnTo>
                    <a:pt x="559" y="609"/>
                  </a:lnTo>
                  <a:lnTo>
                    <a:pt x="561" y="609"/>
                  </a:lnTo>
                  <a:lnTo>
                    <a:pt x="563" y="609"/>
                  </a:lnTo>
                  <a:lnTo>
                    <a:pt x="563" y="607"/>
                  </a:lnTo>
                  <a:lnTo>
                    <a:pt x="561" y="607"/>
                  </a:lnTo>
                  <a:lnTo>
                    <a:pt x="559" y="609"/>
                  </a:lnTo>
                  <a:lnTo>
                    <a:pt x="559" y="607"/>
                  </a:lnTo>
                  <a:lnTo>
                    <a:pt x="557" y="607"/>
                  </a:lnTo>
                  <a:lnTo>
                    <a:pt x="559" y="607"/>
                  </a:lnTo>
                  <a:lnTo>
                    <a:pt x="557" y="607"/>
                  </a:lnTo>
                  <a:lnTo>
                    <a:pt x="557" y="605"/>
                  </a:lnTo>
                  <a:lnTo>
                    <a:pt x="559" y="605"/>
                  </a:lnTo>
                  <a:lnTo>
                    <a:pt x="559" y="603"/>
                  </a:lnTo>
                  <a:lnTo>
                    <a:pt x="561" y="603"/>
                  </a:lnTo>
                  <a:lnTo>
                    <a:pt x="563" y="603"/>
                  </a:lnTo>
                  <a:lnTo>
                    <a:pt x="563" y="605"/>
                  </a:lnTo>
                  <a:lnTo>
                    <a:pt x="565" y="605"/>
                  </a:lnTo>
                  <a:lnTo>
                    <a:pt x="563" y="605"/>
                  </a:lnTo>
                  <a:lnTo>
                    <a:pt x="563" y="603"/>
                  </a:lnTo>
                  <a:lnTo>
                    <a:pt x="563" y="601"/>
                  </a:lnTo>
                  <a:lnTo>
                    <a:pt x="565" y="601"/>
                  </a:lnTo>
                  <a:lnTo>
                    <a:pt x="563" y="601"/>
                  </a:lnTo>
                  <a:lnTo>
                    <a:pt x="563" y="599"/>
                  </a:lnTo>
                  <a:lnTo>
                    <a:pt x="561" y="599"/>
                  </a:lnTo>
                  <a:lnTo>
                    <a:pt x="563" y="599"/>
                  </a:lnTo>
                  <a:lnTo>
                    <a:pt x="563" y="597"/>
                  </a:lnTo>
                  <a:lnTo>
                    <a:pt x="561" y="597"/>
                  </a:lnTo>
                  <a:lnTo>
                    <a:pt x="561" y="599"/>
                  </a:lnTo>
                  <a:lnTo>
                    <a:pt x="559" y="599"/>
                  </a:lnTo>
                  <a:lnTo>
                    <a:pt x="559" y="597"/>
                  </a:lnTo>
                  <a:lnTo>
                    <a:pt x="559" y="595"/>
                  </a:lnTo>
                  <a:lnTo>
                    <a:pt x="557" y="595"/>
                  </a:lnTo>
                  <a:lnTo>
                    <a:pt x="557" y="593"/>
                  </a:lnTo>
                  <a:lnTo>
                    <a:pt x="555" y="593"/>
                  </a:lnTo>
                  <a:lnTo>
                    <a:pt x="557" y="591"/>
                  </a:lnTo>
                  <a:lnTo>
                    <a:pt x="555" y="591"/>
                  </a:lnTo>
                  <a:lnTo>
                    <a:pt x="555" y="593"/>
                  </a:lnTo>
                  <a:lnTo>
                    <a:pt x="553" y="591"/>
                  </a:lnTo>
                  <a:lnTo>
                    <a:pt x="555" y="591"/>
                  </a:lnTo>
                  <a:lnTo>
                    <a:pt x="555" y="590"/>
                  </a:lnTo>
                  <a:lnTo>
                    <a:pt x="557" y="590"/>
                  </a:lnTo>
                  <a:lnTo>
                    <a:pt x="557" y="591"/>
                  </a:lnTo>
                  <a:lnTo>
                    <a:pt x="559" y="591"/>
                  </a:lnTo>
                  <a:lnTo>
                    <a:pt x="559" y="593"/>
                  </a:lnTo>
                  <a:lnTo>
                    <a:pt x="559" y="595"/>
                  </a:lnTo>
                  <a:lnTo>
                    <a:pt x="561" y="595"/>
                  </a:lnTo>
                  <a:lnTo>
                    <a:pt x="561" y="597"/>
                  </a:lnTo>
                  <a:lnTo>
                    <a:pt x="561" y="595"/>
                  </a:lnTo>
                  <a:lnTo>
                    <a:pt x="561" y="593"/>
                  </a:lnTo>
                  <a:lnTo>
                    <a:pt x="559" y="593"/>
                  </a:lnTo>
                  <a:lnTo>
                    <a:pt x="559" y="591"/>
                  </a:lnTo>
                  <a:lnTo>
                    <a:pt x="561" y="591"/>
                  </a:lnTo>
                  <a:lnTo>
                    <a:pt x="563" y="591"/>
                  </a:lnTo>
                  <a:lnTo>
                    <a:pt x="565" y="591"/>
                  </a:lnTo>
                  <a:lnTo>
                    <a:pt x="566" y="591"/>
                  </a:lnTo>
                  <a:lnTo>
                    <a:pt x="566" y="593"/>
                  </a:lnTo>
                  <a:lnTo>
                    <a:pt x="566" y="591"/>
                  </a:lnTo>
                  <a:lnTo>
                    <a:pt x="568" y="591"/>
                  </a:lnTo>
                  <a:lnTo>
                    <a:pt x="566" y="593"/>
                  </a:lnTo>
                  <a:lnTo>
                    <a:pt x="568" y="593"/>
                  </a:lnTo>
                  <a:lnTo>
                    <a:pt x="570" y="593"/>
                  </a:lnTo>
                  <a:lnTo>
                    <a:pt x="570" y="595"/>
                  </a:lnTo>
                  <a:lnTo>
                    <a:pt x="570" y="597"/>
                  </a:lnTo>
                  <a:lnTo>
                    <a:pt x="570" y="595"/>
                  </a:lnTo>
                  <a:lnTo>
                    <a:pt x="572" y="595"/>
                  </a:lnTo>
                  <a:lnTo>
                    <a:pt x="574" y="595"/>
                  </a:lnTo>
                  <a:lnTo>
                    <a:pt x="576" y="593"/>
                  </a:lnTo>
                  <a:lnTo>
                    <a:pt x="574" y="591"/>
                  </a:lnTo>
                  <a:lnTo>
                    <a:pt x="574" y="593"/>
                  </a:lnTo>
                  <a:lnTo>
                    <a:pt x="574" y="595"/>
                  </a:lnTo>
                  <a:lnTo>
                    <a:pt x="572" y="593"/>
                  </a:lnTo>
                  <a:lnTo>
                    <a:pt x="570" y="593"/>
                  </a:lnTo>
                  <a:lnTo>
                    <a:pt x="570" y="591"/>
                  </a:lnTo>
                  <a:lnTo>
                    <a:pt x="570" y="590"/>
                  </a:lnTo>
                  <a:lnTo>
                    <a:pt x="568" y="590"/>
                  </a:lnTo>
                  <a:lnTo>
                    <a:pt x="568" y="588"/>
                  </a:lnTo>
                  <a:lnTo>
                    <a:pt x="570" y="588"/>
                  </a:lnTo>
                  <a:lnTo>
                    <a:pt x="570" y="590"/>
                  </a:lnTo>
                  <a:lnTo>
                    <a:pt x="572" y="590"/>
                  </a:lnTo>
                  <a:lnTo>
                    <a:pt x="572" y="591"/>
                  </a:lnTo>
                  <a:lnTo>
                    <a:pt x="574" y="590"/>
                  </a:lnTo>
                  <a:lnTo>
                    <a:pt x="576" y="591"/>
                  </a:lnTo>
                  <a:lnTo>
                    <a:pt x="576" y="590"/>
                  </a:lnTo>
                  <a:lnTo>
                    <a:pt x="574" y="590"/>
                  </a:lnTo>
                  <a:lnTo>
                    <a:pt x="572" y="590"/>
                  </a:lnTo>
                  <a:lnTo>
                    <a:pt x="572" y="588"/>
                  </a:lnTo>
                  <a:lnTo>
                    <a:pt x="570" y="588"/>
                  </a:lnTo>
                  <a:lnTo>
                    <a:pt x="570" y="586"/>
                  </a:lnTo>
                  <a:lnTo>
                    <a:pt x="568" y="586"/>
                  </a:lnTo>
                  <a:lnTo>
                    <a:pt x="568" y="584"/>
                  </a:lnTo>
                  <a:lnTo>
                    <a:pt x="568" y="582"/>
                  </a:lnTo>
                  <a:lnTo>
                    <a:pt x="568" y="580"/>
                  </a:lnTo>
                  <a:lnTo>
                    <a:pt x="566" y="582"/>
                  </a:lnTo>
                  <a:lnTo>
                    <a:pt x="568" y="582"/>
                  </a:lnTo>
                  <a:lnTo>
                    <a:pt x="566" y="584"/>
                  </a:lnTo>
                  <a:lnTo>
                    <a:pt x="566" y="586"/>
                  </a:lnTo>
                  <a:lnTo>
                    <a:pt x="565" y="588"/>
                  </a:lnTo>
                  <a:lnTo>
                    <a:pt x="563" y="588"/>
                  </a:lnTo>
                  <a:lnTo>
                    <a:pt x="563" y="586"/>
                  </a:lnTo>
                  <a:lnTo>
                    <a:pt x="561" y="586"/>
                  </a:lnTo>
                  <a:lnTo>
                    <a:pt x="559" y="586"/>
                  </a:lnTo>
                  <a:lnTo>
                    <a:pt x="557" y="586"/>
                  </a:lnTo>
                  <a:lnTo>
                    <a:pt x="559" y="586"/>
                  </a:lnTo>
                  <a:lnTo>
                    <a:pt x="557" y="586"/>
                  </a:lnTo>
                  <a:lnTo>
                    <a:pt x="555" y="586"/>
                  </a:lnTo>
                  <a:lnTo>
                    <a:pt x="553" y="586"/>
                  </a:lnTo>
                  <a:lnTo>
                    <a:pt x="553" y="584"/>
                  </a:lnTo>
                  <a:lnTo>
                    <a:pt x="551" y="584"/>
                  </a:lnTo>
                  <a:lnTo>
                    <a:pt x="553" y="584"/>
                  </a:lnTo>
                  <a:lnTo>
                    <a:pt x="553" y="582"/>
                  </a:lnTo>
                  <a:lnTo>
                    <a:pt x="555" y="582"/>
                  </a:lnTo>
                  <a:lnTo>
                    <a:pt x="555" y="584"/>
                  </a:lnTo>
                  <a:lnTo>
                    <a:pt x="555" y="582"/>
                  </a:lnTo>
                  <a:lnTo>
                    <a:pt x="553" y="582"/>
                  </a:lnTo>
                  <a:lnTo>
                    <a:pt x="555" y="580"/>
                  </a:lnTo>
                  <a:lnTo>
                    <a:pt x="555" y="582"/>
                  </a:lnTo>
                  <a:lnTo>
                    <a:pt x="557" y="580"/>
                  </a:lnTo>
                  <a:lnTo>
                    <a:pt x="557" y="582"/>
                  </a:lnTo>
                  <a:lnTo>
                    <a:pt x="559" y="582"/>
                  </a:lnTo>
                  <a:lnTo>
                    <a:pt x="557" y="582"/>
                  </a:lnTo>
                  <a:lnTo>
                    <a:pt x="557" y="584"/>
                  </a:lnTo>
                  <a:lnTo>
                    <a:pt x="559" y="584"/>
                  </a:lnTo>
                  <a:lnTo>
                    <a:pt x="559" y="586"/>
                  </a:lnTo>
                  <a:lnTo>
                    <a:pt x="561" y="586"/>
                  </a:lnTo>
                  <a:lnTo>
                    <a:pt x="559" y="584"/>
                  </a:lnTo>
                  <a:lnTo>
                    <a:pt x="561" y="584"/>
                  </a:lnTo>
                  <a:lnTo>
                    <a:pt x="561" y="582"/>
                  </a:lnTo>
                  <a:lnTo>
                    <a:pt x="561" y="584"/>
                  </a:lnTo>
                  <a:lnTo>
                    <a:pt x="561" y="582"/>
                  </a:lnTo>
                  <a:lnTo>
                    <a:pt x="559" y="582"/>
                  </a:lnTo>
                  <a:lnTo>
                    <a:pt x="561" y="582"/>
                  </a:lnTo>
                  <a:lnTo>
                    <a:pt x="563" y="582"/>
                  </a:lnTo>
                  <a:lnTo>
                    <a:pt x="561" y="582"/>
                  </a:lnTo>
                  <a:lnTo>
                    <a:pt x="563" y="580"/>
                  </a:lnTo>
                  <a:lnTo>
                    <a:pt x="561" y="580"/>
                  </a:lnTo>
                  <a:lnTo>
                    <a:pt x="561" y="582"/>
                  </a:lnTo>
                  <a:lnTo>
                    <a:pt x="559" y="582"/>
                  </a:lnTo>
                  <a:lnTo>
                    <a:pt x="559" y="580"/>
                  </a:lnTo>
                  <a:lnTo>
                    <a:pt x="557" y="580"/>
                  </a:lnTo>
                  <a:lnTo>
                    <a:pt x="557" y="578"/>
                  </a:lnTo>
                  <a:lnTo>
                    <a:pt x="555" y="578"/>
                  </a:lnTo>
                  <a:lnTo>
                    <a:pt x="555" y="576"/>
                  </a:lnTo>
                  <a:lnTo>
                    <a:pt x="557" y="576"/>
                  </a:lnTo>
                  <a:lnTo>
                    <a:pt x="557" y="574"/>
                  </a:lnTo>
                  <a:lnTo>
                    <a:pt x="559" y="574"/>
                  </a:lnTo>
                  <a:lnTo>
                    <a:pt x="559" y="572"/>
                  </a:lnTo>
                  <a:lnTo>
                    <a:pt x="561" y="572"/>
                  </a:lnTo>
                  <a:lnTo>
                    <a:pt x="561" y="574"/>
                  </a:lnTo>
                  <a:lnTo>
                    <a:pt x="563" y="574"/>
                  </a:lnTo>
                  <a:lnTo>
                    <a:pt x="561" y="574"/>
                  </a:lnTo>
                  <a:lnTo>
                    <a:pt x="561" y="572"/>
                  </a:lnTo>
                  <a:lnTo>
                    <a:pt x="563" y="572"/>
                  </a:lnTo>
                  <a:lnTo>
                    <a:pt x="565" y="572"/>
                  </a:lnTo>
                  <a:lnTo>
                    <a:pt x="565" y="574"/>
                  </a:lnTo>
                  <a:lnTo>
                    <a:pt x="565" y="572"/>
                  </a:lnTo>
                  <a:lnTo>
                    <a:pt x="565" y="570"/>
                  </a:lnTo>
                  <a:lnTo>
                    <a:pt x="563" y="570"/>
                  </a:lnTo>
                  <a:lnTo>
                    <a:pt x="565" y="568"/>
                  </a:lnTo>
                  <a:lnTo>
                    <a:pt x="563" y="567"/>
                  </a:lnTo>
                  <a:lnTo>
                    <a:pt x="561" y="567"/>
                  </a:lnTo>
                  <a:lnTo>
                    <a:pt x="561" y="565"/>
                  </a:lnTo>
                  <a:lnTo>
                    <a:pt x="561" y="563"/>
                  </a:lnTo>
                  <a:lnTo>
                    <a:pt x="563" y="563"/>
                  </a:lnTo>
                  <a:lnTo>
                    <a:pt x="561" y="563"/>
                  </a:lnTo>
                  <a:lnTo>
                    <a:pt x="561" y="565"/>
                  </a:lnTo>
                  <a:lnTo>
                    <a:pt x="559" y="563"/>
                  </a:lnTo>
                  <a:lnTo>
                    <a:pt x="559" y="561"/>
                  </a:lnTo>
                  <a:lnTo>
                    <a:pt x="559" y="563"/>
                  </a:lnTo>
                  <a:lnTo>
                    <a:pt x="557" y="563"/>
                  </a:lnTo>
                  <a:lnTo>
                    <a:pt x="557" y="561"/>
                  </a:lnTo>
                  <a:lnTo>
                    <a:pt x="555" y="561"/>
                  </a:lnTo>
                  <a:lnTo>
                    <a:pt x="555" y="563"/>
                  </a:lnTo>
                  <a:lnTo>
                    <a:pt x="557" y="563"/>
                  </a:lnTo>
                  <a:lnTo>
                    <a:pt x="555" y="563"/>
                  </a:lnTo>
                  <a:lnTo>
                    <a:pt x="553" y="563"/>
                  </a:lnTo>
                  <a:lnTo>
                    <a:pt x="553" y="565"/>
                  </a:lnTo>
                  <a:lnTo>
                    <a:pt x="555" y="563"/>
                  </a:lnTo>
                  <a:lnTo>
                    <a:pt x="555" y="565"/>
                  </a:lnTo>
                  <a:lnTo>
                    <a:pt x="557" y="565"/>
                  </a:lnTo>
                  <a:lnTo>
                    <a:pt x="555" y="565"/>
                  </a:lnTo>
                  <a:lnTo>
                    <a:pt x="553" y="565"/>
                  </a:lnTo>
                  <a:lnTo>
                    <a:pt x="553" y="563"/>
                  </a:lnTo>
                  <a:lnTo>
                    <a:pt x="551" y="563"/>
                  </a:lnTo>
                  <a:lnTo>
                    <a:pt x="549" y="563"/>
                  </a:lnTo>
                  <a:lnTo>
                    <a:pt x="549" y="561"/>
                  </a:lnTo>
                  <a:lnTo>
                    <a:pt x="547" y="561"/>
                  </a:lnTo>
                  <a:lnTo>
                    <a:pt x="547" y="559"/>
                  </a:lnTo>
                  <a:lnTo>
                    <a:pt x="547" y="557"/>
                  </a:lnTo>
                  <a:lnTo>
                    <a:pt x="549" y="557"/>
                  </a:lnTo>
                  <a:lnTo>
                    <a:pt x="549" y="555"/>
                  </a:lnTo>
                  <a:lnTo>
                    <a:pt x="547" y="555"/>
                  </a:lnTo>
                  <a:lnTo>
                    <a:pt x="547" y="557"/>
                  </a:lnTo>
                  <a:lnTo>
                    <a:pt x="545" y="557"/>
                  </a:lnTo>
                  <a:lnTo>
                    <a:pt x="545" y="559"/>
                  </a:lnTo>
                  <a:lnTo>
                    <a:pt x="543" y="559"/>
                  </a:lnTo>
                  <a:lnTo>
                    <a:pt x="542" y="559"/>
                  </a:lnTo>
                  <a:lnTo>
                    <a:pt x="540" y="561"/>
                  </a:lnTo>
                  <a:lnTo>
                    <a:pt x="538" y="561"/>
                  </a:lnTo>
                  <a:lnTo>
                    <a:pt x="538" y="563"/>
                  </a:lnTo>
                  <a:lnTo>
                    <a:pt x="538" y="561"/>
                  </a:lnTo>
                  <a:lnTo>
                    <a:pt x="540" y="561"/>
                  </a:lnTo>
                  <a:lnTo>
                    <a:pt x="542" y="561"/>
                  </a:lnTo>
                  <a:lnTo>
                    <a:pt x="540" y="563"/>
                  </a:lnTo>
                  <a:lnTo>
                    <a:pt x="542" y="563"/>
                  </a:lnTo>
                  <a:lnTo>
                    <a:pt x="542" y="565"/>
                  </a:lnTo>
                  <a:lnTo>
                    <a:pt x="542" y="567"/>
                  </a:lnTo>
                  <a:lnTo>
                    <a:pt x="540" y="567"/>
                  </a:lnTo>
                  <a:lnTo>
                    <a:pt x="538" y="565"/>
                  </a:lnTo>
                  <a:lnTo>
                    <a:pt x="538" y="563"/>
                  </a:lnTo>
                  <a:lnTo>
                    <a:pt x="536" y="563"/>
                  </a:lnTo>
                  <a:lnTo>
                    <a:pt x="536" y="561"/>
                  </a:lnTo>
                  <a:lnTo>
                    <a:pt x="536" y="559"/>
                  </a:lnTo>
                  <a:lnTo>
                    <a:pt x="538" y="559"/>
                  </a:lnTo>
                  <a:lnTo>
                    <a:pt x="538" y="557"/>
                  </a:lnTo>
                  <a:lnTo>
                    <a:pt x="540" y="557"/>
                  </a:lnTo>
                  <a:lnTo>
                    <a:pt x="542" y="555"/>
                  </a:lnTo>
                  <a:lnTo>
                    <a:pt x="542" y="553"/>
                  </a:lnTo>
                  <a:lnTo>
                    <a:pt x="543" y="553"/>
                  </a:lnTo>
                  <a:lnTo>
                    <a:pt x="545" y="551"/>
                  </a:lnTo>
                  <a:lnTo>
                    <a:pt x="545" y="553"/>
                  </a:lnTo>
                  <a:lnTo>
                    <a:pt x="547" y="553"/>
                  </a:lnTo>
                  <a:lnTo>
                    <a:pt x="547" y="551"/>
                  </a:lnTo>
                  <a:lnTo>
                    <a:pt x="545" y="551"/>
                  </a:lnTo>
                  <a:lnTo>
                    <a:pt x="545" y="549"/>
                  </a:lnTo>
                  <a:lnTo>
                    <a:pt x="547" y="549"/>
                  </a:lnTo>
                  <a:lnTo>
                    <a:pt x="549" y="551"/>
                  </a:lnTo>
                  <a:lnTo>
                    <a:pt x="549" y="549"/>
                  </a:lnTo>
                  <a:lnTo>
                    <a:pt x="549" y="547"/>
                  </a:lnTo>
                  <a:lnTo>
                    <a:pt x="551" y="547"/>
                  </a:lnTo>
                  <a:lnTo>
                    <a:pt x="551" y="549"/>
                  </a:lnTo>
                  <a:lnTo>
                    <a:pt x="551" y="547"/>
                  </a:lnTo>
                  <a:lnTo>
                    <a:pt x="551" y="545"/>
                  </a:lnTo>
                  <a:lnTo>
                    <a:pt x="553" y="545"/>
                  </a:lnTo>
                  <a:lnTo>
                    <a:pt x="551" y="545"/>
                  </a:lnTo>
                  <a:lnTo>
                    <a:pt x="553" y="543"/>
                  </a:lnTo>
                  <a:lnTo>
                    <a:pt x="553" y="540"/>
                  </a:lnTo>
                  <a:lnTo>
                    <a:pt x="555" y="542"/>
                  </a:lnTo>
                  <a:lnTo>
                    <a:pt x="555" y="540"/>
                  </a:lnTo>
                  <a:lnTo>
                    <a:pt x="555" y="542"/>
                  </a:lnTo>
                  <a:lnTo>
                    <a:pt x="555" y="543"/>
                  </a:lnTo>
                  <a:lnTo>
                    <a:pt x="555" y="542"/>
                  </a:lnTo>
                  <a:lnTo>
                    <a:pt x="557" y="542"/>
                  </a:lnTo>
                  <a:lnTo>
                    <a:pt x="557" y="543"/>
                  </a:lnTo>
                  <a:lnTo>
                    <a:pt x="557" y="545"/>
                  </a:lnTo>
                  <a:lnTo>
                    <a:pt x="557" y="543"/>
                  </a:lnTo>
                  <a:lnTo>
                    <a:pt x="557" y="542"/>
                  </a:lnTo>
                  <a:lnTo>
                    <a:pt x="557" y="540"/>
                  </a:lnTo>
                  <a:lnTo>
                    <a:pt x="559" y="540"/>
                  </a:lnTo>
                  <a:lnTo>
                    <a:pt x="561" y="540"/>
                  </a:lnTo>
                  <a:lnTo>
                    <a:pt x="563" y="540"/>
                  </a:lnTo>
                  <a:lnTo>
                    <a:pt x="563" y="542"/>
                  </a:lnTo>
                  <a:lnTo>
                    <a:pt x="561" y="542"/>
                  </a:lnTo>
                  <a:lnTo>
                    <a:pt x="563" y="542"/>
                  </a:lnTo>
                  <a:lnTo>
                    <a:pt x="561" y="542"/>
                  </a:lnTo>
                  <a:lnTo>
                    <a:pt x="561" y="543"/>
                  </a:lnTo>
                  <a:lnTo>
                    <a:pt x="563" y="542"/>
                  </a:lnTo>
                  <a:lnTo>
                    <a:pt x="563" y="543"/>
                  </a:lnTo>
                  <a:lnTo>
                    <a:pt x="561" y="543"/>
                  </a:lnTo>
                  <a:lnTo>
                    <a:pt x="561" y="545"/>
                  </a:lnTo>
                  <a:lnTo>
                    <a:pt x="563" y="545"/>
                  </a:lnTo>
                  <a:lnTo>
                    <a:pt x="563" y="547"/>
                  </a:lnTo>
                  <a:lnTo>
                    <a:pt x="561" y="547"/>
                  </a:lnTo>
                  <a:lnTo>
                    <a:pt x="563" y="547"/>
                  </a:lnTo>
                  <a:lnTo>
                    <a:pt x="563" y="545"/>
                  </a:lnTo>
                  <a:lnTo>
                    <a:pt x="563" y="543"/>
                  </a:lnTo>
                  <a:lnTo>
                    <a:pt x="565" y="545"/>
                  </a:lnTo>
                  <a:lnTo>
                    <a:pt x="565" y="547"/>
                  </a:lnTo>
                  <a:lnTo>
                    <a:pt x="563" y="547"/>
                  </a:lnTo>
                  <a:lnTo>
                    <a:pt x="561" y="549"/>
                  </a:lnTo>
                  <a:lnTo>
                    <a:pt x="559" y="549"/>
                  </a:lnTo>
                  <a:lnTo>
                    <a:pt x="557" y="549"/>
                  </a:lnTo>
                  <a:lnTo>
                    <a:pt x="557" y="547"/>
                  </a:lnTo>
                  <a:lnTo>
                    <a:pt x="557" y="549"/>
                  </a:lnTo>
                  <a:lnTo>
                    <a:pt x="559" y="549"/>
                  </a:lnTo>
                  <a:lnTo>
                    <a:pt x="561" y="549"/>
                  </a:lnTo>
                  <a:lnTo>
                    <a:pt x="563" y="549"/>
                  </a:lnTo>
                  <a:lnTo>
                    <a:pt x="563" y="551"/>
                  </a:lnTo>
                  <a:lnTo>
                    <a:pt x="565" y="551"/>
                  </a:lnTo>
                  <a:lnTo>
                    <a:pt x="566" y="551"/>
                  </a:lnTo>
                  <a:lnTo>
                    <a:pt x="565" y="551"/>
                  </a:lnTo>
                  <a:lnTo>
                    <a:pt x="565" y="549"/>
                  </a:lnTo>
                  <a:lnTo>
                    <a:pt x="563" y="549"/>
                  </a:lnTo>
                  <a:lnTo>
                    <a:pt x="565" y="547"/>
                  </a:lnTo>
                  <a:lnTo>
                    <a:pt x="566" y="547"/>
                  </a:lnTo>
                  <a:lnTo>
                    <a:pt x="566" y="549"/>
                  </a:lnTo>
                  <a:lnTo>
                    <a:pt x="568" y="551"/>
                  </a:lnTo>
                  <a:lnTo>
                    <a:pt x="566" y="551"/>
                  </a:lnTo>
                  <a:lnTo>
                    <a:pt x="566" y="553"/>
                  </a:lnTo>
                  <a:lnTo>
                    <a:pt x="566" y="555"/>
                  </a:lnTo>
                  <a:lnTo>
                    <a:pt x="565" y="555"/>
                  </a:lnTo>
                  <a:lnTo>
                    <a:pt x="565" y="557"/>
                  </a:lnTo>
                  <a:lnTo>
                    <a:pt x="565" y="559"/>
                  </a:lnTo>
                  <a:lnTo>
                    <a:pt x="566" y="559"/>
                  </a:lnTo>
                  <a:lnTo>
                    <a:pt x="566" y="557"/>
                  </a:lnTo>
                  <a:lnTo>
                    <a:pt x="566" y="555"/>
                  </a:lnTo>
                  <a:lnTo>
                    <a:pt x="568" y="555"/>
                  </a:lnTo>
                  <a:lnTo>
                    <a:pt x="568" y="557"/>
                  </a:lnTo>
                  <a:lnTo>
                    <a:pt x="568" y="555"/>
                  </a:lnTo>
                  <a:lnTo>
                    <a:pt x="568" y="553"/>
                  </a:lnTo>
                  <a:lnTo>
                    <a:pt x="570" y="551"/>
                  </a:lnTo>
                  <a:lnTo>
                    <a:pt x="572" y="551"/>
                  </a:lnTo>
                  <a:lnTo>
                    <a:pt x="570" y="551"/>
                  </a:lnTo>
                  <a:lnTo>
                    <a:pt x="570" y="549"/>
                  </a:lnTo>
                  <a:lnTo>
                    <a:pt x="572" y="547"/>
                  </a:lnTo>
                  <a:lnTo>
                    <a:pt x="572" y="545"/>
                  </a:lnTo>
                  <a:lnTo>
                    <a:pt x="574" y="545"/>
                  </a:lnTo>
                  <a:lnTo>
                    <a:pt x="572" y="545"/>
                  </a:lnTo>
                  <a:lnTo>
                    <a:pt x="570" y="549"/>
                  </a:lnTo>
                  <a:lnTo>
                    <a:pt x="570" y="551"/>
                  </a:lnTo>
                  <a:lnTo>
                    <a:pt x="568" y="551"/>
                  </a:lnTo>
                  <a:lnTo>
                    <a:pt x="568" y="549"/>
                  </a:lnTo>
                  <a:lnTo>
                    <a:pt x="570" y="549"/>
                  </a:lnTo>
                  <a:lnTo>
                    <a:pt x="568" y="549"/>
                  </a:lnTo>
                  <a:lnTo>
                    <a:pt x="570" y="547"/>
                  </a:lnTo>
                  <a:lnTo>
                    <a:pt x="570" y="545"/>
                  </a:lnTo>
                  <a:lnTo>
                    <a:pt x="568" y="545"/>
                  </a:lnTo>
                  <a:lnTo>
                    <a:pt x="568" y="543"/>
                  </a:lnTo>
                  <a:lnTo>
                    <a:pt x="570" y="543"/>
                  </a:lnTo>
                  <a:lnTo>
                    <a:pt x="570" y="542"/>
                  </a:lnTo>
                  <a:lnTo>
                    <a:pt x="572" y="542"/>
                  </a:lnTo>
                  <a:lnTo>
                    <a:pt x="570" y="542"/>
                  </a:lnTo>
                  <a:lnTo>
                    <a:pt x="570" y="540"/>
                  </a:lnTo>
                  <a:lnTo>
                    <a:pt x="574" y="538"/>
                  </a:lnTo>
                  <a:lnTo>
                    <a:pt x="576" y="538"/>
                  </a:lnTo>
                  <a:lnTo>
                    <a:pt x="576" y="536"/>
                  </a:lnTo>
                  <a:lnTo>
                    <a:pt x="574" y="536"/>
                  </a:lnTo>
                  <a:lnTo>
                    <a:pt x="572" y="536"/>
                  </a:lnTo>
                  <a:lnTo>
                    <a:pt x="572" y="538"/>
                  </a:lnTo>
                  <a:lnTo>
                    <a:pt x="570" y="538"/>
                  </a:lnTo>
                  <a:lnTo>
                    <a:pt x="570" y="540"/>
                  </a:lnTo>
                  <a:lnTo>
                    <a:pt x="570" y="538"/>
                  </a:lnTo>
                  <a:lnTo>
                    <a:pt x="570" y="536"/>
                  </a:lnTo>
                  <a:lnTo>
                    <a:pt x="570" y="534"/>
                  </a:lnTo>
                  <a:lnTo>
                    <a:pt x="572" y="532"/>
                  </a:lnTo>
                  <a:lnTo>
                    <a:pt x="572" y="530"/>
                  </a:lnTo>
                  <a:lnTo>
                    <a:pt x="572" y="532"/>
                  </a:lnTo>
                  <a:lnTo>
                    <a:pt x="574" y="530"/>
                  </a:lnTo>
                  <a:lnTo>
                    <a:pt x="574" y="528"/>
                  </a:lnTo>
                  <a:lnTo>
                    <a:pt x="576" y="528"/>
                  </a:lnTo>
                  <a:lnTo>
                    <a:pt x="576" y="530"/>
                  </a:lnTo>
                  <a:lnTo>
                    <a:pt x="578" y="530"/>
                  </a:lnTo>
                  <a:lnTo>
                    <a:pt x="580" y="532"/>
                  </a:lnTo>
                  <a:lnTo>
                    <a:pt x="582" y="532"/>
                  </a:lnTo>
                  <a:lnTo>
                    <a:pt x="582" y="530"/>
                  </a:lnTo>
                  <a:lnTo>
                    <a:pt x="580" y="530"/>
                  </a:lnTo>
                  <a:lnTo>
                    <a:pt x="578" y="530"/>
                  </a:lnTo>
                  <a:lnTo>
                    <a:pt x="576" y="528"/>
                  </a:lnTo>
                  <a:lnTo>
                    <a:pt x="576" y="526"/>
                  </a:lnTo>
                  <a:lnTo>
                    <a:pt x="574" y="528"/>
                  </a:lnTo>
                  <a:lnTo>
                    <a:pt x="572" y="528"/>
                  </a:lnTo>
                  <a:lnTo>
                    <a:pt x="572" y="526"/>
                  </a:lnTo>
                  <a:lnTo>
                    <a:pt x="574" y="526"/>
                  </a:lnTo>
                  <a:lnTo>
                    <a:pt x="574" y="524"/>
                  </a:lnTo>
                  <a:lnTo>
                    <a:pt x="574" y="522"/>
                  </a:lnTo>
                  <a:lnTo>
                    <a:pt x="572" y="522"/>
                  </a:lnTo>
                  <a:lnTo>
                    <a:pt x="574" y="522"/>
                  </a:lnTo>
                  <a:lnTo>
                    <a:pt x="574" y="520"/>
                  </a:lnTo>
                  <a:lnTo>
                    <a:pt x="576" y="520"/>
                  </a:lnTo>
                  <a:lnTo>
                    <a:pt x="578" y="520"/>
                  </a:lnTo>
                  <a:lnTo>
                    <a:pt x="580" y="519"/>
                  </a:lnTo>
                  <a:lnTo>
                    <a:pt x="582" y="519"/>
                  </a:lnTo>
                  <a:lnTo>
                    <a:pt x="582" y="517"/>
                  </a:lnTo>
                  <a:lnTo>
                    <a:pt x="584" y="517"/>
                  </a:lnTo>
                  <a:lnTo>
                    <a:pt x="584" y="515"/>
                  </a:lnTo>
                  <a:lnTo>
                    <a:pt x="584" y="513"/>
                  </a:lnTo>
                  <a:lnTo>
                    <a:pt x="586" y="511"/>
                  </a:lnTo>
                  <a:lnTo>
                    <a:pt x="586" y="509"/>
                  </a:lnTo>
                  <a:lnTo>
                    <a:pt x="586" y="507"/>
                  </a:lnTo>
                  <a:lnTo>
                    <a:pt x="586" y="509"/>
                  </a:lnTo>
                  <a:lnTo>
                    <a:pt x="584" y="511"/>
                  </a:lnTo>
                  <a:lnTo>
                    <a:pt x="584" y="509"/>
                  </a:lnTo>
                  <a:lnTo>
                    <a:pt x="582" y="509"/>
                  </a:lnTo>
                  <a:lnTo>
                    <a:pt x="580" y="507"/>
                  </a:lnTo>
                  <a:lnTo>
                    <a:pt x="580" y="505"/>
                  </a:lnTo>
                  <a:lnTo>
                    <a:pt x="578" y="505"/>
                  </a:lnTo>
                  <a:lnTo>
                    <a:pt x="576" y="505"/>
                  </a:lnTo>
                  <a:lnTo>
                    <a:pt x="578" y="503"/>
                  </a:lnTo>
                  <a:lnTo>
                    <a:pt x="576" y="503"/>
                  </a:lnTo>
                  <a:lnTo>
                    <a:pt x="574" y="503"/>
                  </a:lnTo>
                  <a:lnTo>
                    <a:pt x="574" y="501"/>
                  </a:lnTo>
                  <a:lnTo>
                    <a:pt x="576" y="501"/>
                  </a:lnTo>
                  <a:lnTo>
                    <a:pt x="578" y="501"/>
                  </a:lnTo>
                  <a:lnTo>
                    <a:pt x="578" y="499"/>
                  </a:lnTo>
                  <a:lnTo>
                    <a:pt x="578" y="497"/>
                  </a:lnTo>
                  <a:lnTo>
                    <a:pt x="578" y="495"/>
                  </a:lnTo>
                  <a:lnTo>
                    <a:pt x="580" y="495"/>
                  </a:lnTo>
                  <a:lnTo>
                    <a:pt x="580" y="494"/>
                  </a:lnTo>
                  <a:lnTo>
                    <a:pt x="580" y="495"/>
                  </a:lnTo>
                  <a:lnTo>
                    <a:pt x="580" y="494"/>
                  </a:lnTo>
                  <a:lnTo>
                    <a:pt x="582" y="494"/>
                  </a:lnTo>
                  <a:lnTo>
                    <a:pt x="582" y="495"/>
                  </a:lnTo>
                  <a:lnTo>
                    <a:pt x="582" y="494"/>
                  </a:lnTo>
                  <a:lnTo>
                    <a:pt x="582" y="492"/>
                  </a:lnTo>
                  <a:lnTo>
                    <a:pt x="582" y="494"/>
                  </a:lnTo>
                  <a:lnTo>
                    <a:pt x="580" y="494"/>
                  </a:lnTo>
                  <a:lnTo>
                    <a:pt x="578" y="494"/>
                  </a:lnTo>
                  <a:lnTo>
                    <a:pt x="580" y="492"/>
                  </a:lnTo>
                  <a:lnTo>
                    <a:pt x="580" y="490"/>
                  </a:lnTo>
                  <a:lnTo>
                    <a:pt x="582" y="490"/>
                  </a:lnTo>
                  <a:lnTo>
                    <a:pt x="580" y="490"/>
                  </a:lnTo>
                  <a:lnTo>
                    <a:pt x="578" y="488"/>
                  </a:lnTo>
                  <a:lnTo>
                    <a:pt x="578" y="486"/>
                  </a:lnTo>
                  <a:lnTo>
                    <a:pt x="578" y="484"/>
                  </a:lnTo>
                  <a:lnTo>
                    <a:pt x="580" y="482"/>
                  </a:lnTo>
                  <a:lnTo>
                    <a:pt x="582" y="482"/>
                  </a:lnTo>
                  <a:lnTo>
                    <a:pt x="582" y="480"/>
                  </a:lnTo>
                  <a:lnTo>
                    <a:pt x="580" y="480"/>
                  </a:lnTo>
                  <a:lnTo>
                    <a:pt x="582" y="478"/>
                  </a:lnTo>
                  <a:lnTo>
                    <a:pt x="584" y="478"/>
                  </a:lnTo>
                  <a:lnTo>
                    <a:pt x="584" y="476"/>
                  </a:lnTo>
                  <a:lnTo>
                    <a:pt x="584" y="474"/>
                  </a:lnTo>
                  <a:lnTo>
                    <a:pt x="582" y="474"/>
                  </a:lnTo>
                  <a:lnTo>
                    <a:pt x="582" y="472"/>
                  </a:lnTo>
                  <a:lnTo>
                    <a:pt x="582" y="471"/>
                  </a:lnTo>
                  <a:lnTo>
                    <a:pt x="582" y="469"/>
                  </a:lnTo>
                  <a:lnTo>
                    <a:pt x="582" y="467"/>
                  </a:lnTo>
                  <a:lnTo>
                    <a:pt x="584" y="467"/>
                  </a:lnTo>
                  <a:lnTo>
                    <a:pt x="586" y="467"/>
                  </a:lnTo>
                  <a:lnTo>
                    <a:pt x="586" y="469"/>
                  </a:lnTo>
                  <a:lnTo>
                    <a:pt x="588" y="469"/>
                  </a:lnTo>
                  <a:lnTo>
                    <a:pt x="588" y="467"/>
                  </a:lnTo>
                  <a:lnTo>
                    <a:pt x="586" y="467"/>
                  </a:lnTo>
                  <a:lnTo>
                    <a:pt x="584" y="465"/>
                  </a:lnTo>
                  <a:lnTo>
                    <a:pt x="584" y="463"/>
                  </a:lnTo>
                  <a:lnTo>
                    <a:pt x="582" y="463"/>
                  </a:lnTo>
                  <a:lnTo>
                    <a:pt x="582" y="461"/>
                  </a:lnTo>
                  <a:lnTo>
                    <a:pt x="584" y="461"/>
                  </a:lnTo>
                  <a:lnTo>
                    <a:pt x="586" y="461"/>
                  </a:lnTo>
                  <a:lnTo>
                    <a:pt x="586" y="459"/>
                  </a:lnTo>
                  <a:lnTo>
                    <a:pt x="588" y="461"/>
                  </a:lnTo>
                  <a:lnTo>
                    <a:pt x="588" y="465"/>
                  </a:lnTo>
                  <a:lnTo>
                    <a:pt x="590" y="465"/>
                  </a:lnTo>
                  <a:lnTo>
                    <a:pt x="590" y="463"/>
                  </a:lnTo>
                  <a:lnTo>
                    <a:pt x="588" y="463"/>
                  </a:lnTo>
                  <a:lnTo>
                    <a:pt x="588" y="461"/>
                  </a:lnTo>
                  <a:lnTo>
                    <a:pt x="590" y="461"/>
                  </a:lnTo>
                  <a:lnTo>
                    <a:pt x="588" y="461"/>
                  </a:lnTo>
                  <a:lnTo>
                    <a:pt x="588" y="459"/>
                  </a:lnTo>
                  <a:lnTo>
                    <a:pt x="590" y="459"/>
                  </a:lnTo>
                  <a:lnTo>
                    <a:pt x="588" y="459"/>
                  </a:lnTo>
                  <a:lnTo>
                    <a:pt x="588" y="457"/>
                  </a:lnTo>
                  <a:lnTo>
                    <a:pt x="588" y="455"/>
                  </a:lnTo>
                  <a:lnTo>
                    <a:pt x="586" y="457"/>
                  </a:lnTo>
                  <a:lnTo>
                    <a:pt x="586" y="455"/>
                  </a:lnTo>
                  <a:lnTo>
                    <a:pt x="584" y="455"/>
                  </a:lnTo>
                  <a:lnTo>
                    <a:pt x="582" y="455"/>
                  </a:lnTo>
                  <a:lnTo>
                    <a:pt x="582" y="453"/>
                  </a:lnTo>
                  <a:lnTo>
                    <a:pt x="584" y="451"/>
                  </a:lnTo>
                  <a:lnTo>
                    <a:pt x="586" y="449"/>
                  </a:lnTo>
                  <a:lnTo>
                    <a:pt x="588" y="449"/>
                  </a:lnTo>
                  <a:lnTo>
                    <a:pt x="590" y="449"/>
                  </a:lnTo>
                  <a:lnTo>
                    <a:pt x="590" y="447"/>
                  </a:lnTo>
                  <a:lnTo>
                    <a:pt x="591" y="447"/>
                  </a:lnTo>
                  <a:lnTo>
                    <a:pt x="590" y="447"/>
                  </a:lnTo>
                  <a:lnTo>
                    <a:pt x="590" y="446"/>
                  </a:lnTo>
                  <a:lnTo>
                    <a:pt x="591" y="446"/>
                  </a:lnTo>
                  <a:lnTo>
                    <a:pt x="590" y="446"/>
                  </a:lnTo>
                  <a:lnTo>
                    <a:pt x="590" y="444"/>
                  </a:lnTo>
                  <a:lnTo>
                    <a:pt x="591" y="444"/>
                  </a:lnTo>
                  <a:lnTo>
                    <a:pt x="591" y="442"/>
                  </a:lnTo>
                  <a:lnTo>
                    <a:pt x="590" y="442"/>
                  </a:lnTo>
                  <a:lnTo>
                    <a:pt x="590" y="444"/>
                  </a:lnTo>
                  <a:lnTo>
                    <a:pt x="590" y="447"/>
                  </a:lnTo>
                  <a:lnTo>
                    <a:pt x="590" y="449"/>
                  </a:lnTo>
                  <a:lnTo>
                    <a:pt x="588" y="449"/>
                  </a:lnTo>
                  <a:lnTo>
                    <a:pt x="586" y="449"/>
                  </a:lnTo>
                  <a:lnTo>
                    <a:pt x="584" y="447"/>
                  </a:lnTo>
                  <a:lnTo>
                    <a:pt x="584" y="446"/>
                  </a:lnTo>
                  <a:lnTo>
                    <a:pt x="582" y="446"/>
                  </a:lnTo>
                  <a:lnTo>
                    <a:pt x="580" y="446"/>
                  </a:lnTo>
                  <a:lnTo>
                    <a:pt x="578" y="446"/>
                  </a:lnTo>
                  <a:lnTo>
                    <a:pt x="578" y="447"/>
                  </a:lnTo>
                  <a:lnTo>
                    <a:pt x="578" y="449"/>
                  </a:lnTo>
                  <a:lnTo>
                    <a:pt x="578" y="451"/>
                  </a:lnTo>
                  <a:lnTo>
                    <a:pt x="576" y="449"/>
                  </a:lnTo>
                  <a:lnTo>
                    <a:pt x="576" y="451"/>
                  </a:lnTo>
                  <a:lnTo>
                    <a:pt x="574" y="451"/>
                  </a:lnTo>
                  <a:lnTo>
                    <a:pt x="572" y="451"/>
                  </a:lnTo>
                  <a:lnTo>
                    <a:pt x="570" y="451"/>
                  </a:lnTo>
                  <a:lnTo>
                    <a:pt x="568" y="451"/>
                  </a:lnTo>
                  <a:lnTo>
                    <a:pt x="568" y="449"/>
                  </a:lnTo>
                  <a:lnTo>
                    <a:pt x="568" y="447"/>
                  </a:lnTo>
                  <a:lnTo>
                    <a:pt x="570" y="447"/>
                  </a:lnTo>
                  <a:lnTo>
                    <a:pt x="570" y="446"/>
                  </a:lnTo>
                  <a:lnTo>
                    <a:pt x="572" y="446"/>
                  </a:lnTo>
                  <a:lnTo>
                    <a:pt x="570" y="446"/>
                  </a:lnTo>
                  <a:lnTo>
                    <a:pt x="570" y="447"/>
                  </a:lnTo>
                  <a:lnTo>
                    <a:pt x="568" y="447"/>
                  </a:lnTo>
                  <a:lnTo>
                    <a:pt x="568" y="446"/>
                  </a:lnTo>
                  <a:lnTo>
                    <a:pt x="566" y="446"/>
                  </a:lnTo>
                  <a:lnTo>
                    <a:pt x="566" y="444"/>
                  </a:lnTo>
                  <a:lnTo>
                    <a:pt x="566" y="442"/>
                  </a:lnTo>
                  <a:lnTo>
                    <a:pt x="566" y="440"/>
                  </a:lnTo>
                  <a:lnTo>
                    <a:pt x="565" y="438"/>
                  </a:lnTo>
                  <a:lnTo>
                    <a:pt x="565" y="436"/>
                  </a:lnTo>
                  <a:lnTo>
                    <a:pt x="565" y="434"/>
                  </a:lnTo>
                  <a:lnTo>
                    <a:pt x="565" y="432"/>
                  </a:lnTo>
                  <a:lnTo>
                    <a:pt x="566" y="432"/>
                  </a:lnTo>
                  <a:lnTo>
                    <a:pt x="565" y="432"/>
                  </a:lnTo>
                  <a:lnTo>
                    <a:pt x="566" y="430"/>
                  </a:lnTo>
                  <a:lnTo>
                    <a:pt x="566" y="428"/>
                  </a:lnTo>
                  <a:lnTo>
                    <a:pt x="566" y="426"/>
                  </a:lnTo>
                  <a:lnTo>
                    <a:pt x="568" y="426"/>
                  </a:lnTo>
                  <a:lnTo>
                    <a:pt x="568" y="424"/>
                  </a:lnTo>
                  <a:lnTo>
                    <a:pt x="568" y="423"/>
                  </a:lnTo>
                  <a:lnTo>
                    <a:pt x="566" y="423"/>
                  </a:lnTo>
                  <a:lnTo>
                    <a:pt x="568" y="423"/>
                  </a:lnTo>
                  <a:lnTo>
                    <a:pt x="568" y="421"/>
                  </a:lnTo>
                  <a:lnTo>
                    <a:pt x="568" y="419"/>
                  </a:lnTo>
                  <a:lnTo>
                    <a:pt x="568" y="417"/>
                  </a:lnTo>
                  <a:lnTo>
                    <a:pt x="568" y="415"/>
                  </a:lnTo>
                  <a:lnTo>
                    <a:pt x="568" y="413"/>
                  </a:lnTo>
                  <a:lnTo>
                    <a:pt x="570" y="413"/>
                  </a:lnTo>
                  <a:lnTo>
                    <a:pt x="570" y="411"/>
                  </a:lnTo>
                  <a:lnTo>
                    <a:pt x="572" y="411"/>
                  </a:lnTo>
                  <a:lnTo>
                    <a:pt x="572" y="409"/>
                  </a:lnTo>
                  <a:lnTo>
                    <a:pt x="572" y="411"/>
                  </a:lnTo>
                  <a:lnTo>
                    <a:pt x="574" y="411"/>
                  </a:lnTo>
                  <a:lnTo>
                    <a:pt x="574" y="409"/>
                  </a:lnTo>
                  <a:lnTo>
                    <a:pt x="574" y="407"/>
                  </a:lnTo>
                  <a:lnTo>
                    <a:pt x="572" y="407"/>
                  </a:lnTo>
                  <a:lnTo>
                    <a:pt x="574" y="407"/>
                  </a:lnTo>
                  <a:lnTo>
                    <a:pt x="574" y="405"/>
                  </a:lnTo>
                  <a:lnTo>
                    <a:pt x="574" y="403"/>
                  </a:lnTo>
                  <a:lnTo>
                    <a:pt x="576" y="403"/>
                  </a:lnTo>
                  <a:lnTo>
                    <a:pt x="576" y="401"/>
                  </a:lnTo>
                  <a:lnTo>
                    <a:pt x="576" y="399"/>
                  </a:lnTo>
                  <a:lnTo>
                    <a:pt x="576" y="398"/>
                  </a:lnTo>
                  <a:lnTo>
                    <a:pt x="576" y="396"/>
                  </a:lnTo>
                  <a:lnTo>
                    <a:pt x="576" y="398"/>
                  </a:lnTo>
                  <a:lnTo>
                    <a:pt x="576" y="396"/>
                  </a:lnTo>
                  <a:lnTo>
                    <a:pt x="576" y="394"/>
                  </a:lnTo>
                  <a:lnTo>
                    <a:pt x="574" y="392"/>
                  </a:lnTo>
                  <a:lnTo>
                    <a:pt x="572" y="386"/>
                  </a:lnTo>
                  <a:lnTo>
                    <a:pt x="572" y="388"/>
                  </a:lnTo>
                  <a:lnTo>
                    <a:pt x="572" y="386"/>
                  </a:lnTo>
                  <a:lnTo>
                    <a:pt x="572" y="384"/>
                  </a:lnTo>
                  <a:lnTo>
                    <a:pt x="572" y="382"/>
                  </a:lnTo>
                  <a:lnTo>
                    <a:pt x="570" y="380"/>
                  </a:lnTo>
                  <a:lnTo>
                    <a:pt x="572" y="380"/>
                  </a:lnTo>
                  <a:lnTo>
                    <a:pt x="570" y="378"/>
                  </a:lnTo>
                  <a:lnTo>
                    <a:pt x="572" y="378"/>
                  </a:lnTo>
                  <a:lnTo>
                    <a:pt x="572" y="376"/>
                  </a:lnTo>
                  <a:lnTo>
                    <a:pt x="572" y="375"/>
                  </a:lnTo>
                  <a:lnTo>
                    <a:pt x="572" y="373"/>
                  </a:lnTo>
                  <a:lnTo>
                    <a:pt x="572" y="371"/>
                  </a:lnTo>
                  <a:lnTo>
                    <a:pt x="570" y="369"/>
                  </a:lnTo>
                  <a:lnTo>
                    <a:pt x="570" y="367"/>
                  </a:lnTo>
                  <a:lnTo>
                    <a:pt x="568" y="367"/>
                  </a:lnTo>
                  <a:lnTo>
                    <a:pt x="568" y="365"/>
                  </a:lnTo>
                  <a:lnTo>
                    <a:pt x="568" y="363"/>
                  </a:lnTo>
                  <a:lnTo>
                    <a:pt x="570" y="363"/>
                  </a:lnTo>
                  <a:lnTo>
                    <a:pt x="570" y="361"/>
                  </a:lnTo>
                  <a:lnTo>
                    <a:pt x="568" y="359"/>
                  </a:lnTo>
                  <a:lnTo>
                    <a:pt x="570" y="357"/>
                  </a:lnTo>
                  <a:lnTo>
                    <a:pt x="570" y="355"/>
                  </a:lnTo>
                  <a:lnTo>
                    <a:pt x="572" y="357"/>
                  </a:lnTo>
                  <a:lnTo>
                    <a:pt x="574" y="357"/>
                  </a:lnTo>
                  <a:lnTo>
                    <a:pt x="576" y="357"/>
                  </a:lnTo>
                  <a:lnTo>
                    <a:pt x="576" y="355"/>
                  </a:lnTo>
                  <a:lnTo>
                    <a:pt x="576" y="353"/>
                  </a:lnTo>
                  <a:lnTo>
                    <a:pt x="576" y="352"/>
                  </a:lnTo>
                  <a:lnTo>
                    <a:pt x="578" y="352"/>
                  </a:lnTo>
                  <a:lnTo>
                    <a:pt x="578" y="350"/>
                  </a:lnTo>
                  <a:lnTo>
                    <a:pt x="576" y="348"/>
                  </a:lnTo>
                  <a:lnTo>
                    <a:pt x="578" y="348"/>
                  </a:lnTo>
                  <a:lnTo>
                    <a:pt x="578" y="346"/>
                  </a:lnTo>
                  <a:lnTo>
                    <a:pt x="578" y="344"/>
                  </a:lnTo>
                  <a:lnTo>
                    <a:pt x="578" y="346"/>
                  </a:lnTo>
                  <a:lnTo>
                    <a:pt x="578" y="348"/>
                  </a:lnTo>
                  <a:lnTo>
                    <a:pt x="580" y="348"/>
                  </a:lnTo>
                  <a:lnTo>
                    <a:pt x="580" y="346"/>
                  </a:lnTo>
                  <a:lnTo>
                    <a:pt x="580" y="344"/>
                  </a:lnTo>
                  <a:lnTo>
                    <a:pt x="580" y="342"/>
                  </a:lnTo>
                  <a:lnTo>
                    <a:pt x="580" y="344"/>
                  </a:lnTo>
                  <a:lnTo>
                    <a:pt x="580" y="342"/>
                  </a:lnTo>
                  <a:lnTo>
                    <a:pt x="582" y="342"/>
                  </a:lnTo>
                  <a:lnTo>
                    <a:pt x="582" y="340"/>
                  </a:lnTo>
                  <a:lnTo>
                    <a:pt x="582" y="338"/>
                  </a:lnTo>
                  <a:lnTo>
                    <a:pt x="582" y="336"/>
                  </a:lnTo>
                  <a:lnTo>
                    <a:pt x="582" y="334"/>
                  </a:lnTo>
                  <a:lnTo>
                    <a:pt x="584" y="334"/>
                  </a:lnTo>
                  <a:lnTo>
                    <a:pt x="584" y="332"/>
                  </a:lnTo>
                  <a:lnTo>
                    <a:pt x="582" y="332"/>
                  </a:lnTo>
                  <a:lnTo>
                    <a:pt x="584" y="332"/>
                  </a:lnTo>
                  <a:lnTo>
                    <a:pt x="584" y="330"/>
                  </a:lnTo>
                  <a:lnTo>
                    <a:pt x="586" y="330"/>
                  </a:lnTo>
                  <a:lnTo>
                    <a:pt x="586" y="328"/>
                  </a:lnTo>
                  <a:lnTo>
                    <a:pt x="586" y="327"/>
                  </a:lnTo>
                  <a:lnTo>
                    <a:pt x="586" y="325"/>
                  </a:lnTo>
                  <a:lnTo>
                    <a:pt x="588" y="323"/>
                  </a:lnTo>
                  <a:lnTo>
                    <a:pt x="588" y="321"/>
                  </a:lnTo>
                  <a:lnTo>
                    <a:pt x="590" y="319"/>
                  </a:lnTo>
                  <a:lnTo>
                    <a:pt x="590" y="317"/>
                  </a:lnTo>
                  <a:lnTo>
                    <a:pt x="591" y="317"/>
                  </a:lnTo>
                  <a:lnTo>
                    <a:pt x="591" y="315"/>
                  </a:lnTo>
                  <a:lnTo>
                    <a:pt x="591" y="313"/>
                  </a:lnTo>
                  <a:lnTo>
                    <a:pt x="593" y="311"/>
                  </a:lnTo>
                  <a:lnTo>
                    <a:pt x="593" y="309"/>
                  </a:lnTo>
                  <a:lnTo>
                    <a:pt x="593" y="307"/>
                  </a:lnTo>
                  <a:lnTo>
                    <a:pt x="595" y="307"/>
                  </a:lnTo>
                  <a:lnTo>
                    <a:pt x="595" y="305"/>
                  </a:lnTo>
                  <a:lnTo>
                    <a:pt x="595" y="304"/>
                  </a:lnTo>
                  <a:lnTo>
                    <a:pt x="595" y="302"/>
                  </a:lnTo>
                  <a:lnTo>
                    <a:pt x="595" y="300"/>
                  </a:lnTo>
                  <a:lnTo>
                    <a:pt x="595" y="298"/>
                  </a:lnTo>
                  <a:lnTo>
                    <a:pt x="595" y="296"/>
                  </a:lnTo>
                  <a:lnTo>
                    <a:pt x="597" y="294"/>
                  </a:lnTo>
                  <a:lnTo>
                    <a:pt x="597" y="292"/>
                  </a:lnTo>
                  <a:lnTo>
                    <a:pt x="599" y="290"/>
                  </a:lnTo>
                  <a:lnTo>
                    <a:pt x="599" y="288"/>
                  </a:lnTo>
                  <a:lnTo>
                    <a:pt x="601" y="288"/>
                  </a:lnTo>
                  <a:lnTo>
                    <a:pt x="601" y="286"/>
                  </a:lnTo>
                  <a:lnTo>
                    <a:pt x="601" y="284"/>
                  </a:lnTo>
                  <a:lnTo>
                    <a:pt x="601" y="282"/>
                  </a:lnTo>
                  <a:lnTo>
                    <a:pt x="601" y="280"/>
                  </a:lnTo>
                  <a:lnTo>
                    <a:pt x="601" y="279"/>
                  </a:lnTo>
                  <a:lnTo>
                    <a:pt x="599" y="279"/>
                  </a:lnTo>
                  <a:lnTo>
                    <a:pt x="599" y="277"/>
                  </a:lnTo>
                  <a:lnTo>
                    <a:pt x="601" y="277"/>
                  </a:lnTo>
                  <a:lnTo>
                    <a:pt x="601" y="275"/>
                  </a:lnTo>
                  <a:lnTo>
                    <a:pt x="603" y="275"/>
                  </a:lnTo>
                  <a:lnTo>
                    <a:pt x="603" y="273"/>
                  </a:lnTo>
                  <a:lnTo>
                    <a:pt x="603" y="271"/>
                  </a:lnTo>
                  <a:lnTo>
                    <a:pt x="603" y="269"/>
                  </a:lnTo>
                  <a:lnTo>
                    <a:pt x="605" y="269"/>
                  </a:lnTo>
                  <a:lnTo>
                    <a:pt x="605" y="267"/>
                  </a:lnTo>
                  <a:lnTo>
                    <a:pt x="603" y="265"/>
                  </a:lnTo>
                  <a:lnTo>
                    <a:pt x="605" y="265"/>
                  </a:lnTo>
                  <a:lnTo>
                    <a:pt x="605" y="263"/>
                  </a:lnTo>
                  <a:lnTo>
                    <a:pt x="605" y="261"/>
                  </a:lnTo>
                  <a:lnTo>
                    <a:pt x="603" y="261"/>
                  </a:lnTo>
                  <a:lnTo>
                    <a:pt x="603" y="259"/>
                  </a:lnTo>
                  <a:lnTo>
                    <a:pt x="603" y="257"/>
                  </a:lnTo>
                  <a:lnTo>
                    <a:pt x="603" y="256"/>
                  </a:lnTo>
                  <a:lnTo>
                    <a:pt x="603" y="254"/>
                  </a:lnTo>
                  <a:lnTo>
                    <a:pt x="603" y="252"/>
                  </a:lnTo>
                  <a:lnTo>
                    <a:pt x="603" y="248"/>
                  </a:lnTo>
                  <a:lnTo>
                    <a:pt x="603" y="246"/>
                  </a:lnTo>
                  <a:lnTo>
                    <a:pt x="601" y="246"/>
                  </a:lnTo>
                  <a:lnTo>
                    <a:pt x="601" y="240"/>
                  </a:lnTo>
                  <a:lnTo>
                    <a:pt x="601" y="238"/>
                  </a:lnTo>
                  <a:lnTo>
                    <a:pt x="601" y="236"/>
                  </a:lnTo>
                  <a:lnTo>
                    <a:pt x="601" y="234"/>
                  </a:lnTo>
                  <a:lnTo>
                    <a:pt x="601" y="232"/>
                  </a:lnTo>
                  <a:lnTo>
                    <a:pt x="601" y="231"/>
                  </a:lnTo>
                  <a:lnTo>
                    <a:pt x="601" y="229"/>
                  </a:lnTo>
                  <a:lnTo>
                    <a:pt x="601" y="227"/>
                  </a:lnTo>
                  <a:lnTo>
                    <a:pt x="601" y="225"/>
                  </a:lnTo>
                  <a:lnTo>
                    <a:pt x="601" y="223"/>
                  </a:lnTo>
                  <a:lnTo>
                    <a:pt x="603" y="225"/>
                  </a:lnTo>
                  <a:lnTo>
                    <a:pt x="603" y="223"/>
                  </a:lnTo>
                  <a:lnTo>
                    <a:pt x="605" y="221"/>
                  </a:lnTo>
                  <a:lnTo>
                    <a:pt x="605" y="223"/>
                  </a:lnTo>
                  <a:lnTo>
                    <a:pt x="605" y="221"/>
                  </a:lnTo>
                  <a:lnTo>
                    <a:pt x="605" y="219"/>
                  </a:lnTo>
                  <a:lnTo>
                    <a:pt x="605" y="217"/>
                  </a:lnTo>
                  <a:lnTo>
                    <a:pt x="607" y="217"/>
                  </a:lnTo>
                  <a:lnTo>
                    <a:pt x="607" y="215"/>
                  </a:lnTo>
                  <a:lnTo>
                    <a:pt x="607" y="213"/>
                  </a:lnTo>
                  <a:lnTo>
                    <a:pt x="607" y="211"/>
                  </a:lnTo>
                  <a:lnTo>
                    <a:pt x="607" y="209"/>
                  </a:lnTo>
                  <a:lnTo>
                    <a:pt x="607" y="208"/>
                  </a:lnTo>
                  <a:lnTo>
                    <a:pt x="607" y="206"/>
                  </a:lnTo>
                  <a:lnTo>
                    <a:pt x="605" y="206"/>
                  </a:lnTo>
                  <a:lnTo>
                    <a:pt x="603" y="204"/>
                  </a:lnTo>
                  <a:lnTo>
                    <a:pt x="603" y="202"/>
                  </a:lnTo>
                  <a:lnTo>
                    <a:pt x="603" y="200"/>
                  </a:lnTo>
                  <a:lnTo>
                    <a:pt x="603" y="198"/>
                  </a:lnTo>
                  <a:lnTo>
                    <a:pt x="605" y="198"/>
                  </a:lnTo>
                  <a:lnTo>
                    <a:pt x="605" y="196"/>
                  </a:lnTo>
                  <a:lnTo>
                    <a:pt x="607" y="194"/>
                  </a:lnTo>
                  <a:lnTo>
                    <a:pt x="607" y="192"/>
                  </a:lnTo>
                  <a:lnTo>
                    <a:pt x="607" y="190"/>
                  </a:lnTo>
                  <a:lnTo>
                    <a:pt x="609" y="190"/>
                  </a:lnTo>
                  <a:lnTo>
                    <a:pt x="609" y="188"/>
                  </a:lnTo>
                  <a:lnTo>
                    <a:pt x="609" y="186"/>
                  </a:lnTo>
                  <a:lnTo>
                    <a:pt x="609" y="184"/>
                  </a:lnTo>
                  <a:lnTo>
                    <a:pt x="609" y="183"/>
                  </a:lnTo>
                  <a:lnTo>
                    <a:pt x="609" y="181"/>
                  </a:lnTo>
                  <a:lnTo>
                    <a:pt x="611" y="181"/>
                  </a:lnTo>
                  <a:lnTo>
                    <a:pt x="611" y="179"/>
                  </a:lnTo>
                  <a:lnTo>
                    <a:pt x="611" y="177"/>
                  </a:lnTo>
                  <a:lnTo>
                    <a:pt x="613" y="177"/>
                  </a:lnTo>
                  <a:lnTo>
                    <a:pt x="613" y="175"/>
                  </a:lnTo>
                  <a:lnTo>
                    <a:pt x="613" y="173"/>
                  </a:lnTo>
                  <a:lnTo>
                    <a:pt x="613" y="171"/>
                  </a:lnTo>
                  <a:lnTo>
                    <a:pt x="613" y="169"/>
                  </a:lnTo>
                  <a:lnTo>
                    <a:pt x="613" y="167"/>
                  </a:lnTo>
                  <a:lnTo>
                    <a:pt x="614" y="167"/>
                  </a:lnTo>
                  <a:lnTo>
                    <a:pt x="614" y="165"/>
                  </a:lnTo>
                  <a:lnTo>
                    <a:pt x="614" y="163"/>
                  </a:lnTo>
                  <a:lnTo>
                    <a:pt x="614" y="161"/>
                  </a:lnTo>
                  <a:lnTo>
                    <a:pt x="614" y="160"/>
                  </a:lnTo>
                  <a:lnTo>
                    <a:pt x="616" y="160"/>
                  </a:lnTo>
                  <a:lnTo>
                    <a:pt x="614" y="160"/>
                  </a:lnTo>
                  <a:lnTo>
                    <a:pt x="616" y="160"/>
                  </a:lnTo>
                  <a:lnTo>
                    <a:pt x="616" y="158"/>
                  </a:lnTo>
                  <a:lnTo>
                    <a:pt x="616" y="156"/>
                  </a:lnTo>
                  <a:lnTo>
                    <a:pt x="616" y="154"/>
                  </a:lnTo>
                  <a:lnTo>
                    <a:pt x="618" y="152"/>
                  </a:lnTo>
                  <a:lnTo>
                    <a:pt x="616" y="152"/>
                  </a:lnTo>
                  <a:lnTo>
                    <a:pt x="616" y="150"/>
                  </a:lnTo>
                  <a:lnTo>
                    <a:pt x="616" y="148"/>
                  </a:lnTo>
                  <a:lnTo>
                    <a:pt x="616" y="146"/>
                  </a:lnTo>
                  <a:lnTo>
                    <a:pt x="616" y="144"/>
                  </a:lnTo>
                  <a:lnTo>
                    <a:pt x="616" y="142"/>
                  </a:lnTo>
                  <a:lnTo>
                    <a:pt x="616" y="140"/>
                  </a:lnTo>
                  <a:lnTo>
                    <a:pt x="616" y="138"/>
                  </a:lnTo>
                  <a:lnTo>
                    <a:pt x="618" y="138"/>
                  </a:lnTo>
                  <a:lnTo>
                    <a:pt x="618" y="137"/>
                  </a:lnTo>
                  <a:lnTo>
                    <a:pt x="620" y="137"/>
                  </a:lnTo>
                  <a:lnTo>
                    <a:pt x="620" y="135"/>
                  </a:lnTo>
                  <a:lnTo>
                    <a:pt x="620" y="133"/>
                  </a:lnTo>
                  <a:lnTo>
                    <a:pt x="620" y="131"/>
                  </a:lnTo>
                  <a:lnTo>
                    <a:pt x="620" y="129"/>
                  </a:lnTo>
                  <a:lnTo>
                    <a:pt x="618" y="127"/>
                  </a:lnTo>
                  <a:lnTo>
                    <a:pt x="618" y="125"/>
                  </a:lnTo>
                  <a:lnTo>
                    <a:pt x="618" y="123"/>
                  </a:lnTo>
                  <a:lnTo>
                    <a:pt x="618" y="121"/>
                  </a:lnTo>
                  <a:lnTo>
                    <a:pt x="618" y="119"/>
                  </a:lnTo>
                  <a:lnTo>
                    <a:pt x="618" y="117"/>
                  </a:lnTo>
                  <a:lnTo>
                    <a:pt x="618" y="115"/>
                  </a:lnTo>
                  <a:lnTo>
                    <a:pt x="620" y="115"/>
                  </a:lnTo>
                  <a:lnTo>
                    <a:pt x="618" y="113"/>
                  </a:lnTo>
                  <a:lnTo>
                    <a:pt x="620" y="113"/>
                  </a:lnTo>
                  <a:lnTo>
                    <a:pt x="620" y="112"/>
                  </a:lnTo>
                  <a:lnTo>
                    <a:pt x="618" y="112"/>
                  </a:lnTo>
                  <a:lnTo>
                    <a:pt x="620" y="110"/>
                  </a:lnTo>
                  <a:lnTo>
                    <a:pt x="618" y="110"/>
                  </a:lnTo>
                  <a:lnTo>
                    <a:pt x="620" y="110"/>
                  </a:lnTo>
                  <a:lnTo>
                    <a:pt x="620" y="108"/>
                  </a:lnTo>
                  <a:lnTo>
                    <a:pt x="620" y="106"/>
                  </a:lnTo>
                  <a:lnTo>
                    <a:pt x="620" y="104"/>
                  </a:lnTo>
                  <a:lnTo>
                    <a:pt x="620" y="102"/>
                  </a:lnTo>
                  <a:lnTo>
                    <a:pt x="618" y="102"/>
                  </a:lnTo>
                  <a:lnTo>
                    <a:pt x="618" y="104"/>
                  </a:lnTo>
                  <a:lnTo>
                    <a:pt x="616" y="104"/>
                  </a:lnTo>
                  <a:lnTo>
                    <a:pt x="618" y="102"/>
                  </a:lnTo>
                  <a:lnTo>
                    <a:pt x="618" y="100"/>
                  </a:lnTo>
                  <a:lnTo>
                    <a:pt x="618" y="98"/>
                  </a:lnTo>
                  <a:lnTo>
                    <a:pt x="618" y="96"/>
                  </a:lnTo>
                  <a:lnTo>
                    <a:pt x="618" y="94"/>
                  </a:lnTo>
                  <a:lnTo>
                    <a:pt x="620" y="94"/>
                  </a:lnTo>
                  <a:lnTo>
                    <a:pt x="620" y="96"/>
                  </a:lnTo>
                  <a:lnTo>
                    <a:pt x="622" y="94"/>
                  </a:lnTo>
                  <a:lnTo>
                    <a:pt x="622" y="92"/>
                  </a:lnTo>
                  <a:lnTo>
                    <a:pt x="622" y="90"/>
                  </a:lnTo>
                  <a:lnTo>
                    <a:pt x="622" y="89"/>
                  </a:lnTo>
                  <a:lnTo>
                    <a:pt x="624" y="87"/>
                  </a:lnTo>
                  <a:lnTo>
                    <a:pt x="622" y="87"/>
                  </a:lnTo>
                  <a:lnTo>
                    <a:pt x="624" y="85"/>
                  </a:lnTo>
                  <a:lnTo>
                    <a:pt x="624" y="83"/>
                  </a:lnTo>
                  <a:lnTo>
                    <a:pt x="624" y="79"/>
                  </a:lnTo>
                  <a:lnTo>
                    <a:pt x="624" y="77"/>
                  </a:lnTo>
                  <a:lnTo>
                    <a:pt x="624" y="75"/>
                  </a:lnTo>
                  <a:lnTo>
                    <a:pt x="626" y="73"/>
                  </a:lnTo>
                  <a:lnTo>
                    <a:pt x="624" y="73"/>
                  </a:lnTo>
                  <a:lnTo>
                    <a:pt x="626" y="73"/>
                  </a:lnTo>
                  <a:lnTo>
                    <a:pt x="624" y="73"/>
                  </a:lnTo>
                  <a:lnTo>
                    <a:pt x="624" y="71"/>
                  </a:lnTo>
                  <a:lnTo>
                    <a:pt x="626" y="71"/>
                  </a:lnTo>
                  <a:lnTo>
                    <a:pt x="626" y="69"/>
                  </a:lnTo>
                  <a:lnTo>
                    <a:pt x="626" y="67"/>
                  </a:lnTo>
                  <a:lnTo>
                    <a:pt x="626" y="65"/>
                  </a:lnTo>
                  <a:lnTo>
                    <a:pt x="626" y="64"/>
                  </a:lnTo>
                  <a:lnTo>
                    <a:pt x="626" y="62"/>
                  </a:lnTo>
                  <a:lnTo>
                    <a:pt x="624" y="60"/>
                  </a:lnTo>
                  <a:lnTo>
                    <a:pt x="626" y="60"/>
                  </a:lnTo>
                  <a:lnTo>
                    <a:pt x="626" y="58"/>
                  </a:lnTo>
                  <a:lnTo>
                    <a:pt x="624" y="58"/>
                  </a:lnTo>
                  <a:lnTo>
                    <a:pt x="624" y="56"/>
                  </a:lnTo>
                  <a:lnTo>
                    <a:pt x="624" y="54"/>
                  </a:lnTo>
                  <a:lnTo>
                    <a:pt x="624" y="52"/>
                  </a:lnTo>
                  <a:lnTo>
                    <a:pt x="624" y="50"/>
                  </a:lnTo>
                  <a:lnTo>
                    <a:pt x="624" y="48"/>
                  </a:lnTo>
                  <a:lnTo>
                    <a:pt x="626" y="48"/>
                  </a:lnTo>
                  <a:lnTo>
                    <a:pt x="624" y="46"/>
                  </a:lnTo>
                  <a:lnTo>
                    <a:pt x="626" y="46"/>
                  </a:lnTo>
                  <a:lnTo>
                    <a:pt x="624" y="46"/>
                  </a:lnTo>
                  <a:lnTo>
                    <a:pt x="624" y="44"/>
                  </a:lnTo>
                  <a:lnTo>
                    <a:pt x="626" y="44"/>
                  </a:lnTo>
                  <a:lnTo>
                    <a:pt x="626" y="42"/>
                  </a:lnTo>
                  <a:lnTo>
                    <a:pt x="626" y="41"/>
                  </a:lnTo>
                  <a:lnTo>
                    <a:pt x="624" y="41"/>
                  </a:lnTo>
                  <a:lnTo>
                    <a:pt x="624" y="39"/>
                  </a:lnTo>
                  <a:lnTo>
                    <a:pt x="624" y="37"/>
                  </a:lnTo>
                  <a:lnTo>
                    <a:pt x="624" y="35"/>
                  </a:lnTo>
                  <a:lnTo>
                    <a:pt x="624" y="33"/>
                  </a:lnTo>
                  <a:lnTo>
                    <a:pt x="624" y="31"/>
                  </a:lnTo>
                  <a:lnTo>
                    <a:pt x="622" y="31"/>
                  </a:lnTo>
                  <a:lnTo>
                    <a:pt x="622" y="29"/>
                  </a:lnTo>
                  <a:lnTo>
                    <a:pt x="624" y="29"/>
                  </a:lnTo>
                  <a:lnTo>
                    <a:pt x="622" y="29"/>
                  </a:lnTo>
                  <a:lnTo>
                    <a:pt x="622" y="27"/>
                  </a:lnTo>
                  <a:lnTo>
                    <a:pt x="622" y="25"/>
                  </a:lnTo>
                  <a:lnTo>
                    <a:pt x="622" y="23"/>
                  </a:lnTo>
                  <a:lnTo>
                    <a:pt x="622" y="21"/>
                  </a:lnTo>
                  <a:lnTo>
                    <a:pt x="622" y="19"/>
                  </a:lnTo>
                  <a:lnTo>
                    <a:pt x="622" y="17"/>
                  </a:lnTo>
                  <a:lnTo>
                    <a:pt x="622" y="16"/>
                  </a:lnTo>
                  <a:lnTo>
                    <a:pt x="620" y="16"/>
                  </a:lnTo>
                  <a:lnTo>
                    <a:pt x="622" y="16"/>
                  </a:lnTo>
                  <a:lnTo>
                    <a:pt x="624" y="16"/>
                  </a:lnTo>
                  <a:lnTo>
                    <a:pt x="626" y="16"/>
                  </a:lnTo>
                  <a:lnTo>
                    <a:pt x="626" y="14"/>
                  </a:lnTo>
                  <a:lnTo>
                    <a:pt x="628" y="14"/>
                  </a:lnTo>
                  <a:lnTo>
                    <a:pt x="628" y="12"/>
                  </a:lnTo>
                  <a:lnTo>
                    <a:pt x="630" y="12"/>
                  </a:lnTo>
                  <a:lnTo>
                    <a:pt x="632" y="10"/>
                  </a:lnTo>
                  <a:lnTo>
                    <a:pt x="632" y="8"/>
                  </a:lnTo>
                  <a:lnTo>
                    <a:pt x="630" y="8"/>
                  </a:lnTo>
                  <a:lnTo>
                    <a:pt x="630" y="6"/>
                  </a:lnTo>
                  <a:lnTo>
                    <a:pt x="630" y="4"/>
                  </a:lnTo>
                  <a:lnTo>
                    <a:pt x="632" y="4"/>
                  </a:lnTo>
                  <a:lnTo>
                    <a:pt x="634" y="2"/>
                  </a:lnTo>
                  <a:lnTo>
                    <a:pt x="636" y="0"/>
                  </a:lnTo>
                  <a:lnTo>
                    <a:pt x="636" y="2"/>
                  </a:lnTo>
                  <a:lnTo>
                    <a:pt x="636"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47"/>
            <p:cNvSpPr>
              <a:spLocks noEditPoints="1"/>
            </p:cNvSpPr>
            <p:nvPr/>
          </p:nvSpPr>
          <p:spPr bwMode="auto">
            <a:xfrm>
              <a:off x="6889750" y="3222625"/>
              <a:ext cx="1544638" cy="1208088"/>
            </a:xfrm>
            <a:custGeom>
              <a:avLst/>
              <a:gdLst>
                <a:gd name="T0" fmla="*/ 578 w 973"/>
                <a:gd name="T1" fmla="*/ 716 h 761"/>
                <a:gd name="T2" fmla="*/ 578 w 973"/>
                <a:gd name="T3" fmla="*/ 692 h 761"/>
                <a:gd name="T4" fmla="*/ 607 w 973"/>
                <a:gd name="T5" fmla="*/ 663 h 761"/>
                <a:gd name="T6" fmla="*/ 635 w 973"/>
                <a:gd name="T7" fmla="*/ 638 h 761"/>
                <a:gd name="T8" fmla="*/ 756 w 973"/>
                <a:gd name="T9" fmla="*/ 553 h 761"/>
                <a:gd name="T10" fmla="*/ 772 w 973"/>
                <a:gd name="T11" fmla="*/ 513 h 761"/>
                <a:gd name="T12" fmla="*/ 735 w 973"/>
                <a:gd name="T13" fmla="*/ 471 h 761"/>
                <a:gd name="T14" fmla="*/ 802 w 973"/>
                <a:gd name="T15" fmla="*/ 4 h 761"/>
                <a:gd name="T16" fmla="*/ 848 w 973"/>
                <a:gd name="T17" fmla="*/ 58 h 761"/>
                <a:gd name="T18" fmla="*/ 891 w 973"/>
                <a:gd name="T19" fmla="*/ 110 h 761"/>
                <a:gd name="T20" fmla="*/ 941 w 973"/>
                <a:gd name="T21" fmla="*/ 142 h 761"/>
                <a:gd name="T22" fmla="*/ 956 w 973"/>
                <a:gd name="T23" fmla="*/ 187 h 761"/>
                <a:gd name="T24" fmla="*/ 916 w 973"/>
                <a:gd name="T25" fmla="*/ 254 h 761"/>
                <a:gd name="T26" fmla="*/ 875 w 973"/>
                <a:gd name="T27" fmla="*/ 277 h 761"/>
                <a:gd name="T28" fmla="*/ 823 w 973"/>
                <a:gd name="T29" fmla="*/ 306 h 761"/>
                <a:gd name="T30" fmla="*/ 768 w 973"/>
                <a:gd name="T31" fmla="*/ 338 h 761"/>
                <a:gd name="T32" fmla="*/ 774 w 973"/>
                <a:gd name="T33" fmla="*/ 311 h 761"/>
                <a:gd name="T34" fmla="*/ 726 w 973"/>
                <a:gd name="T35" fmla="*/ 329 h 761"/>
                <a:gd name="T36" fmla="*/ 726 w 973"/>
                <a:gd name="T37" fmla="*/ 367 h 761"/>
                <a:gd name="T38" fmla="*/ 777 w 973"/>
                <a:gd name="T39" fmla="*/ 373 h 761"/>
                <a:gd name="T40" fmla="*/ 749 w 973"/>
                <a:gd name="T41" fmla="*/ 390 h 761"/>
                <a:gd name="T42" fmla="*/ 737 w 973"/>
                <a:gd name="T43" fmla="*/ 430 h 761"/>
                <a:gd name="T44" fmla="*/ 756 w 973"/>
                <a:gd name="T45" fmla="*/ 480 h 761"/>
                <a:gd name="T46" fmla="*/ 768 w 973"/>
                <a:gd name="T47" fmla="*/ 498 h 761"/>
                <a:gd name="T48" fmla="*/ 768 w 973"/>
                <a:gd name="T49" fmla="*/ 517 h 761"/>
                <a:gd name="T50" fmla="*/ 762 w 973"/>
                <a:gd name="T51" fmla="*/ 532 h 761"/>
                <a:gd name="T52" fmla="*/ 749 w 973"/>
                <a:gd name="T53" fmla="*/ 555 h 761"/>
                <a:gd name="T54" fmla="*/ 733 w 973"/>
                <a:gd name="T55" fmla="*/ 571 h 761"/>
                <a:gd name="T56" fmla="*/ 729 w 973"/>
                <a:gd name="T57" fmla="*/ 594 h 761"/>
                <a:gd name="T58" fmla="*/ 712 w 973"/>
                <a:gd name="T59" fmla="*/ 611 h 761"/>
                <a:gd name="T60" fmla="*/ 687 w 973"/>
                <a:gd name="T61" fmla="*/ 630 h 761"/>
                <a:gd name="T62" fmla="*/ 658 w 973"/>
                <a:gd name="T63" fmla="*/ 644 h 761"/>
                <a:gd name="T64" fmla="*/ 631 w 973"/>
                <a:gd name="T65" fmla="*/ 640 h 761"/>
                <a:gd name="T66" fmla="*/ 614 w 973"/>
                <a:gd name="T67" fmla="*/ 659 h 761"/>
                <a:gd name="T68" fmla="*/ 585 w 973"/>
                <a:gd name="T69" fmla="*/ 665 h 761"/>
                <a:gd name="T70" fmla="*/ 574 w 973"/>
                <a:gd name="T71" fmla="*/ 676 h 761"/>
                <a:gd name="T72" fmla="*/ 559 w 973"/>
                <a:gd name="T73" fmla="*/ 659 h 761"/>
                <a:gd name="T74" fmla="*/ 537 w 973"/>
                <a:gd name="T75" fmla="*/ 663 h 761"/>
                <a:gd name="T76" fmla="*/ 484 w 973"/>
                <a:gd name="T77" fmla="*/ 644 h 761"/>
                <a:gd name="T78" fmla="*/ 443 w 973"/>
                <a:gd name="T79" fmla="*/ 668 h 761"/>
                <a:gd name="T80" fmla="*/ 401 w 973"/>
                <a:gd name="T81" fmla="*/ 632 h 761"/>
                <a:gd name="T82" fmla="*/ 399 w 973"/>
                <a:gd name="T83" fmla="*/ 582 h 761"/>
                <a:gd name="T84" fmla="*/ 365 w 973"/>
                <a:gd name="T85" fmla="*/ 534 h 761"/>
                <a:gd name="T86" fmla="*/ 303 w 973"/>
                <a:gd name="T87" fmla="*/ 548 h 761"/>
                <a:gd name="T88" fmla="*/ 240 w 973"/>
                <a:gd name="T89" fmla="*/ 557 h 761"/>
                <a:gd name="T90" fmla="*/ 184 w 973"/>
                <a:gd name="T91" fmla="*/ 544 h 761"/>
                <a:gd name="T92" fmla="*/ 125 w 973"/>
                <a:gd name="T93" fmla="*/ 507 h 761"/>
                <a:gd name="T94" fmla="*/ 77 w 973"/>
                <a:gd name="T95" fmla="*/ 469 h 761"/>
                <a:gd name="T96" fmla="*/ 69 w 973"/>
                <a:gd name="T97" fmla="*/ 411 h 761"/>
                <a:gd name="T98" fmla="*/ 17 w 973"/>
                <a:gd name="T99" fmla="*/ 375 h 761"/>
                <a:gd name="T100" fmla="*/ 4 w 973"/>
                <a:gd name="T101" fmla="*/ 325 h 761"/>
                <a:gd name="T102" fmla="*/ 73 w 973"/>
                <a:gd name="T103" fmla="*/ 294 h 761"/>
                <a:gd name="T104" fmla="*/ 105 w 973"/>
                <a:gd name="T105" fmla="*/ 215 h 761"/>
                <a:gd name="T106" fmla="*/ 167 w 973"/>
                <a:gd name="T107" fmla="*/ 166 h 761"/>
                <a:gd name="T108" fmla="*/ 226 w 973"/>
                <a:gd name="T109" fmla="*/ 119 h 761"/>
                <a:gd name="T110" fmla="*/ 274 w 973"/>
                <a:gd name="T111" fmla="*/ 181 h 761"/>
                <a:gd name="T112" fmla="*/ 345 w 973"/>
                <a:gd name="T113" fmla="*/ 233 h 761"/>
                <a:gd name="T114" fmla="*/ 551 w 973"/>
                <a:gd name="T115" fmla="*/ 267 h 761"/>
                <a:gd name="T116" fmla="*/ 635 w 973"/>
                <a:gd name="T117" fmla="*/ 215 h 761"/>
                <a:gd name="T118" fmla="*/ 722 w 973"/>
                <a:gd name="T119" fmla="*/ 171 h 761"/>
                <a:gd name="T120" fmla="*/ 666 w 973"/>
                <a:gd name="T121" fmla="*/ 139 h 761"/>
                <a:gd name="T122" fmla="*/ 733 w 973"/>
                <a:gd name="T123" fmla="*/ 64 h 761"/>
                <a:gd name="T124" fmla="*/ 770 w 973"/>
                <a:gd name="T125" fmla="*/ 4 h 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73" h="761">
                  <a:moveTo>
                    <a:pt x="597" y="761"/>
                  </a:moveTo>
                  <a:lnTo>
                    <a:pt x="597" y="759"/>
                  </a:lnTo>
                  <a:lnTo>
                    <a:pt x="597" y="761"/>
                  </a:lnTo>
                  <a:close/>
                  <a:moveTo>
                    <a:pt x="616" y="743"/>
                  </a:moveTo>
                  <a:lnTo>
                    <a:pt x="616" y="741"/>
                  </a:lnTo>
                  <a:lnTo>
                    <a:pt x="616" y="743"/>
                  </a:lnTo>
                  <a:close/>
                  <a:moveTo>
                    <a:pt x="589" y="686"/>
                  </a:moveTo>
                  <a:lnTo>
                    <a:pt x="589" y="688"/>
                  </a:lnTo>
                  <a:lnTo>
                    <a:pt x="591" y="688"/>
                  </a:lnTo>
                  <a:lnTo>
                    <a:pt x="591" y="690"/>
                  </a:lnTo>
                  <a:lnTo>
                    <a:pt x="593" y="690"/>
                  </a:lnTo>
                  <a:lnTo>
                    <a:pt x="595" y="692"/>
                  </a:lnTo>
                  <a:lnTo>
                    <a:pt x="595" y="693"/>
                  </a:lnTo>
                  <a:lnTo>
                    <a:pt x="595" y="695"/>
                  </a:lnTo>
                  <a:lnTo>
                    <a:pt x="593" y="695"/>
                  </a:lnTo>
                  <a:lnTo>
                    <a:pt x="593" y="697"/>
                  </a:lnTo>
                  <a:lnTo>
                    <a:pt x="591" y="697"/>
                  </a:lnTo>
                  <a:lnTo>
                    <a:pt x="591" y="695"/>
                  </a:lnTo>
                  <a:lnTo>
                    <a:pt x="593" y="695"/>
                  </a:lnTo>
                  <a:lnTo>
                    <a:pt x="591" y="695"/>
                  </a:lnTo>
                  <a:lnTo>
                    <a:pt x="591" y="697"/>
                  </a:lnTo>
                  <a:lnTo>
                    <a:pt x="591" y="699"/>
                  </a:lnTo>
                  <a:lnTo>
                    <a:pt x="589" y="699"/>
                  </a:lnTo>
                  <a:lnTo>
                    <a:pt x="589" y="701"/>
                  </a:lnTo>
                  <a:lnTo>
                    <a:pt x="589" y="703"/>
                  </a:lnTo>
                  <a:lnTo>
                    <a:pt x="587" y="703"/>
                  </a:lnTo>
                  <a:lnTo>
                    <a:pt x="585" y="703"/>
                  </a:lnTo>
                  <a:lnTo>
                    <a:pt x="587" y="703"/>
                  </a:lnTo>
                  <a:lnTo>
                    <a:pt x="587" y="705"/>
                  </a:lnTo>
                  <a:lnTo>
                    <a:pt x="587" y="703"/>
                  </a:lnTo>
                  <a:lnTo>
                    <a:pt x="587" y="705"/>
                  </a:lnTo>
                  <a:lnTo>
                    <a:pt x="587" y="707"/>
                  </a:lnTo>
                  <a:lnTo>
                    <a:pt x="587" y="709"/>
                  </a:lnTo>
                  <a:lnTo>
                    <a:pt x="585" y="709"/>
                  </a:lnTo>
                  <a:lnTo>
                    <a:pt x="587" y="709"/>
                  </a:lnTo>
                  <a:lnTo>
                    <a:pt x="587" y="711"/>
                  </a:lnTo>
                  <a:lnTo>
                    <a:pt x="587" y="709"/>
                  </a:lnTo>
                  <a:lnTo>
                    <a:pt x="587" y="711"/>
                  </a:lnTo>
                  <a:lnTo>
                    <a:pt x="585" y="711"/>
                  </a:lnTo>
                  <a:lnTo>
                    <a:pt x="585" y="713"/>
                  </a:lnTo>
                  <a:lnTo>
                    <a:pt x="585" y="711"/>
                  </a:lnTo>
                  <a:lnTo>
                    <a:pt x="583" y="713"/>
                  </a:lnTo>
                  <a:lnTo>
                    <a:pt x="583" y="711"/>
                  </a:lnTo>
                  <a:lnTo>
                    <a:pt x="585" y="711"/>
                  </a:lnTo>
                  <a:lnTo>
                    <a:pt x="583" y="711"/>
                  </a:lnTo>
                  <a:lnTo>
                    <a:pt x="583" y="713"/>
                  </a:lnTo>
                  <a:lnTo>
                    <a:pt x="582" y="713"/>
                  </a:lnTo>
                  <a:lnTo>
                    <a:pt x="580" y="713"/>
                  </a:lnTo>
                  <a:lnTo>
                    <a:pt x="580" y="715"/>
                  </a:lnTo>
                  <a:lnTo>
                    <a:pt x="580" y="716"/>
                  </a:lnTo>
                  <a:lnTo>
                    <a:pt x="580" y="715"/>
                  </a:lnTo>
                  <a:lnTo>
                    <a:pt x="580" y="716"/>
                  </a:lnTo>
                  <a:lnTo>
                    <a:pt x="578" y="716"/>
                  </a:lnTo>
                  <a:lnTo>
                    <a:pt x="580" y="716"/>
                  </a:lnTo>
                  <a:lnTo>
                    <a:pt x="580" y="715"/>
                  </a:lnTo>
                  <a:lnTo>
                    <a:pt x="580" y="716"/>
                  </a:lnTo>
                  <a:lnTo>
                    <a:pt x="578" y="716"/>
                  </a:lnTo>
                  <a:lnTo>
                    <a:pt x="578" y="715"/>
                  </a:lnTo>
                  <a:lnTo>
                    <a:pt x="578" y="716"/>
                  </a:lnTo>
                  <a:lnTo>
                    <a:pt x="576" y="716"/>
                  </a:lnTo>
                  <a:lnTo>
                    <a:pt x="574" y="716"/>
                  </a:lnTo>
                  <a:lnTo>
                    <a:pt x="574" y="718"/>
                  </a:lnTo>
                  <a:lnTo>
                    <a:pt x="574" y="720"/>
                  </a:lnTo>
                  <a:lnTo>
                    <a:pt x="574" y="718"/>
                  </a:lnTo>
                  <a:lnTo>
                    <a:pt x="572" y="718"/>
                  </a:lnTo>
                  <a:lnTo>
                    <a:pt x="572" y="720"/>
                  </a:lnTo>
                  <a:lnTo>
                    <a:pt x="572" y="718"/>
                  </a:lnTo>
                  <a:lnTo>
                    <a:pt x="572" y="720"/>
                  </a:lnTo>
                  <a:lnTo>
                    <a:pt x="570" y="718"/>
                  </a:lnTo>
                  <a:lnTo>
                    <a:pt x="570" y="720"/>
                  </a:lnTo>
                  <a:lnTo>
                    <a:pt x="570" y="718"/>
                  </a:lnTo>
                  <a:lnTo>
                    <a:pt x="568" y="718"/>
                  </a:lnTo>
                  <a:lnTo>
                    <a:pt x="566" y="718"/>
                  </a:lnTo>
                  <a:lnTo>
                    <a:pt x="564" y="718"/>
                  </a:lnTo>
                  <a:lnTo>
                    <a:pt x="564" y="716"/>
                  </a:lnTo>
                  <a:lnTo>
                    <a:pt x="562" y="716"/>
                  </a:lnTo>
                  <a:lnTo>
                    <a:pt x="560" y="716"/>
                  </a:lnTo>
                  <a:lnTo>
                    <a:pt x="560" y="715"/>
                  </a:lnTo>
                  <a:lnTo>
                    <a:pt x="559" y="715"/>
                  </a:lnTo>
                  <a:lnTo>
                    <a:pt x="557" y="713"/>
                  </a:lnTo>
                  <a:lnTo>
                    <a:pt x="559" y="713"/>
                  </a:lnTo>
                  <a:lnTo>
                    <a:pt x="559" y="711"/>
                  </a:lnTo>
                  <a:lnTo>
                    <a:pt x="557" y="709"/>
                  </a:lnTo>
                  <a:lnTo>
                    <a:pt x="557" y="707"/>
                  </a:lnTo>
                  <a:lnTo>
                    <a:pt x="557" y="705"/>
                  </a:lnTo>
                  <a:lnTo>
                    <a:pt x="557" y="703"/>
                  </a:lnTo>
                  <a:lnTo>
                    <a:pt x="559" y="703"/>
                  </a:lnTo>
                  <a:lnTo>
                    <a:pt x="557" y="703"/>
                  </a:lnTo>
                  <a:lnTo>
                    <a:pt x="557" y="701"/>
                  </a:lnTo>
                  <a:lnTo>
                    <a:pt x="559" y="701"/>
                  </a:lnTo>
                  <a:lnTo>
                    <a:pt x="557" y="701"/>
                  </a:lnTo>
                  <a:lnTo>
                    <a:pt x="559" y="699"/>
                  </a:lnTo>
                  <a:lnTo>
                    <a:pt x="560" y="699"/>
                  </a:lnTo>
                  <a:lnTo>
                    <a:pt x="560" y="697"/>
                  </a:lnTo>
                  <a:lnTo>
                    <a:pt x="562" y="697"/>
                  </a:lnTo>
                  <a:lnTo>
                    <a:pt x="562" y="695"/>
                  </a:lnTo>
                  <a:lnTo>
                    <a:pt x="564" y="695"/>
                  </a:lnTo>
                  <a:lnTo>
                    <a:pt x="566" y="695"/>
                  </a:lnTo>
                  <a:lnTo>
                    <a:pt x="566" y="693"/>
                  </a:lnTo>
                  <a:lnTo>
                    <a:pt x="568" y="693"/>
                  </a:lnTo>
                  <a:lnTo>
                    <a:pt x="566" y="693"/>
                  </a:lnTo>
                  <a:lnTo>
                    <a:pt x="568" y="693"/>
                  </a:lnTo>
                  <a:lnTo>
                    <a:pt x="566" y="693"/>
                  </a:lnTo>
                  <a:lnTo>
                    <a:pt x="566" y="692"/>
                  </a:lnTo>
                  <a:lnTo>
                    <a:pt x="568" y="692"/>
                  </a:lnTo>
                  <a:lnTo>
                    <a:pt x="570" y="692"/>
                  </a:lnTo>
                  <a:lnTo>
                    <a:pt x="572" y="692"/>
                  </a:lnTo>
                  <a:lnTo>
                    <a:pt x="570" y="692"/>
                  </a:lnTo>
                  <a:lnTo>
                    <a:pt x="572" y="692"/>
                  </a:lnTo>
                  <a:lnTo>
                    <a:pt x="572" y="690"/>
                  </a:lnTo>
                  <a:lnTo>
                    <a:pt x="574" y="690"/>
                  </a:lnTo>
                  <a:lnTo>
                    <a:pt x="576" y="690"/>
                  </a:lnTo>
                  <a:lnTo>
                    <a:pt x="578" y="690"/>
                  </a:lnTo>
                  <a:lnTo>
                    <a:pt x="578" y="692"/>
                  </a:lnTo>
                  <a:lnTo>
                    <a:pt x="580" y="692"/>
                  </a:lnTo>
                  <a:lnTo>
                    <a:pt x="578" y="690"/>
                  </a:lnTo>
                  <a:lnTo>
                    <a:pt x="580" y="690"/>
                  </a:lnTo>
                  <a:lnTo>
                    <a:pt x="582" y="690"/>
                  </a:lnTo>
                  <a:lnTo>
                    <a:pt x="580" y="690"/>
                  </a:lnTo>
                  <a:lnTo>
                    <a:pt x="582" y="690"/>
                  </a:lnTo>
                  <a:lnTo>
                    <a:pt x="582" y="688"/>
                  </a:lnTo>
                  <a:lnTo>
                    <a:pt x="583" y="688"/>
                  </a:lnTo>
                  <a:lnTo>
                    <a:pt x="583" y="690"/>
                  </a:lnTo>
                  <a:lnTo>
                    <a:pt x="583" y="688"/>
                  </a:lnTo>
                  <a:lnTo>
                    <a:pt x="585" y="688"/>
                  </a:lnTo>
                  <a:lnTo>
                    <a:pt x="585" y="690"/>
                  </a:lnTo>
                  <a:lnTo>
                    <a:pt x="585" y="688"/>
                  </a:lnTo>
                  <a:lnTo>
                    <a:pt x="585" y="690"/>
                  </a:lnTo>
                  <a:lnTo>
                    <a:pt x="587" y="690"/>
                  </a:lnTo>
                  <a:lnTo>
                    <a:pt x="589" y="690"/>
                  </a:lnTo>
                  <a:lnTo>
                    <a:pt x="587" y="690"/>
                  </a:lnTo>
                  <a:lnTo>
                    <a:pt x="587" y="688"/>
                  </a:lnTo>
                  <a:lnTo>
                    <a:pt x="589" y="688"/>
                  </a:lnTo>
                  <a:lnTo>
                    <a:pt x="589" y="686"/>
                  </a:lnTo>
                  <a:close/>
                  <a:moveTo>
                    <a:pt x="585" y="678"/>
                  </a:moveTo>
                  <a:lnTo>
                    <a:pt x="585" y="680"/>
                  </a:lnTo>
                  <a:lnTo>
                    <a:pt x="585" y="678"/>
                  </a:lnTo>
                  <a:close/>
                  <a:moveTo>
                    <a:pt x="589" y="674"/>
                  </a:moveTo>
                  <a:lnTo>
                    <a:pt x="587" y="674"/>
                  </a:lnTo>
                  <a:lnTo>
                    <a:pt x="587" y="672"/>
                  </a:lnTo>
                  <a:lnTo>
                    <a:pt x="589" y="672"/>
                  </a:lnTo>
                  <a:lnTo>
                    <a:pt x="589" y="674"/>
                  </a:lnTo>
                  <a:close/>
                  <a:moveTo>
                    <a:pt x="564" y="672"/>
                  </a:moveTo>
                  <a:lnTo>
                    <a:pt x="564" y="670"/>
                  </a:lnTo>
                  <a:lnTo>
                    <a:pt x="564" y="672"/>
                  </a:lnTo>
                  <a:close/>
                  <a:moveTo>
                    <a:pt x="585" y="670"/>
                  </a:moveTo>
                  <a:lnTo>
                    <a:pt x="585" y="672"/>
                  </a:lnTo>
                  <a:lnTo>
                    <a:pt x="585" y="670"/>
                  </a:lnTo>
                  <a:lnTo>
                    <a:pt x="587" y="670"/>
                  </a:lnTo>
                  <a:lnTo>
                    <a:pt x="587" y="672"/>
                  </a:lnTo>
                  <a:lnTo>
                    <a:pt x="587" y="674"/>
                  </a:lnTo>
                  <a:lnTo>
                    <a:pt x="587" y="672"/>
                  </a:lnTo>
                  <a:lnTo>
                    <a:pt x="585" y="672"/>
                  </a:lnTo>
                  <a:lnTo>
                    <a:pt x="583" y="672"/>
                  </a:lnTo>
                  <a:lnTo>
                    <a:pt x="583" y="670"/>
                  </a:lnTo>
                  <a:lnTo>
                    <a:pt x="585" y="670"/>
                  </a:lnTo>
                  <a:close/>
                  <a:moveTo>
                    <a:pt x="585" y="668"/>
                  </a:moveTo>
                  <a:lnTo>
                    <a:pt x="587" y="668"/>
                  </a:lnTo>
                  <a:lnTo>
                    <a:pt x="587" y="670"/>
                  </a:lnTo>
                  <a:lnTo>
                    <a:pt x="587" y="668"/>
                  </a:lnTo>
                  <a:lnTo>
                    <a:pt x="589" y="668"/>
                  </a:lnTo>
                  <a:lnTo>
                    <a:pt x="587" y="668"/>
                  </a:lnTo>
                  <a:lnTo>
                    <a:pt x="587" y="670"/>
                  </a:lnTo>
                  <a:lnTo>
                    <a:pt x="585" y="670"/>
                  </a:lnTo>
                  <a:lnTo>
                    <a:pt x="585" y="668"/>
                  </a:lnTo>
                  <a:lnTo>
                    <a:pt x="587" y="668"/>
                  </a:lnTo>
                  <a:lnTo>
                    <a:pt x="585" y="668"/>
                  </a:lnTo>
                  <a:close/>
                  <a:moveTo>
                    <a:pt x="610" y="661"/>
                  </a:moveTo>
                  <a:lnTo>
                    <a:pt x="610" y="663"/>
                  </a:lnTo>
                  <a:lnTo>
                    <a:pt x="608" y="663"/>
                  </a:lnTo>
                  <a:lnTo>
                    <a:pt x="607" y="663"/>
                  </a:lnTo>
                  <a:lnTo>
                    <a:pt x="608" y="663"/>
                  </a:lnTo>
                  <a:lnTo>
                    <a:pt x="608" y="661"/>
                  </a:lnTo>
                  <a:lnTo>
                    <a:pt x="610" y="661"/>
                  </a:lnTo>
                  <a:close/>
                  <a:moveTo>
                    <a:pt x="620" y="661"/>
                  </a:moveTo>
                  <a:lnTo>
                    <a:pt x="620" y="663"/>
                  </a:lnTo>
                  <a:lnTo>
                    <a:pt x="618" y="663"/>
                  </a:lnTo>
                  <a:lnTo>
                    <a:pt x="618" y="661"/>
                  </a:lnTo>
                  <a:lnTo>
                    <a:pt x="620" y="661"/>
                  </a:lnTo>
                  <a:close/>
                  <a:moveTo>
                    <a:pt x="624" y="659"/>
                  </a:moveTo>
                  <a:lnTo>
                    <a:pt x="624" y="661"/>
                  </a:lnTo>
                  <a:lnTo>
                    <a:pt x="624" y="663"/>
                  </a:lnTo>
                  <a:lnTo>
                    <a:pt x="622" y="663"/>
                  </a:lnTo>
                  <a:lnTo>
                    <a:pt x="622" y="661"/>
                  </a:lnTo>
                  <a:lnTo>
                    <a:pt x="622" y="659"/>
                  </a:lnTo>
                  <a:lnTo>
                    <a:pt x="624" y="659"/>
                  </a:lnTo>
                  <a:close/>
                  <a:moveTo>
                    <a:pt x="631" y="657"/>
                  </a:moveTo>
                  <a:lnTo>
                    <a:pt x="630" y="657"/>
                  </a:lnTo>
                  <a:lnTo>
                    <a:pt x="631" y="657"/>
                  </a:lnTo>
                  <a:close/>
                  <a:moveTo>
                    <a:pt x="639" y="655"/>
                  </a:moveTo>
                  <a:lnTo>
                    <a:pt x="637" y="655"/>
                  </a:lnTo>
                  <a:lnTo>
                    <a:pt x="639" y="655"/>
                  </a:lnTo>
                  <a:close/>
                  <a:moveTo>
                    <a:pt x="647" y="655"/>
                  </a:moveTo>
                  <a:lnTo>
                    <a:pt x="645" y="655"/>
                  </a:lnTo>
                  <a:lnTo>
                    <a:pt x="647" y="655"/>
                  </a:lnTo>
                  <a:lnTo>
                    <a:pt x="647" y="653"/>
                  </a:lnTo>
                  <a:lnTo>
                    <a:pt x="647" y="655"/>
                  </a:lnTo>
                  <a:close/>
                  <a:moveTo>
                    <a:pt x="633" y="653"/>
                  </a:moveTo>
                  <a:lnTo>
                    <a:pt x="633" y="655"/>
                  </a:lnTo>
                  <a:lnTo>
                    <a:pt x="631" y="655"/>
                  </a:lnTo>
                  <a:lnTo>
                    <a:pt x="631" y="653"/>
                  </a:lnTo>
                  <a:lnTo>
                    <a:pt x="633" y="653"/>
                  </a:lnTo>
                  <a:close/>
                  <a:moveTo>
                    <a:pt x="635" y="653"/>
                  </a:moveTo>
                  <a:lnTo>
                    <a:pt x="633" y="653"/>
                  </a:lnTo>
                  <a:lnTo>
                    <a:pt x="635" y="653"/>
                  </a:lnTo>
                  <a:close/>
                  <a:moveTo>
                    <a:pt x="637" y="647"/>
                  </a:moveTo>
                  <a:lnTo>
                    <a:pt x="637" y="649"/>
                  </a:lnTo>
                  <a:lnTo>
                    <a:pt x="635" y="649"/>
                  </a:lnTo>
                  <a:lnTo>
                    <a:pt x="635" y="647"/>
                  </a:lnTo>
                  <a:lnTo>
                    <a:pt x="637" y="647"/>
                  </a:lnTo>
                  <a:close/>
                  <a:moveTo>
                    <a:pt x="637" y="645"/>
                  </a:moveTo>
                  <a:lnTo>
                    <a:pt x="635" y="645"/>
                  </a:lnTo>
                  <a:lnTo>
                    <a:pt x="635" y="644"/>
                  </a:lnTo>
                  <a:lnTo>
                    <a:pt x="633" y="644"/>
                  </a:lnTo>
                  <a:lnTo>
                    <a:pt x="633" y="642"/>
                  </a:lnTo>
                  <a:lnTo>
                    <a:pt x="635" y="642"/>
                  </a:lnTo>
                  <a:lnTo>
                    <a:pt x="635" y="644"/>
                  </a:lnTo>
                  <a:lnTo>
                    <a:pt x="637" y="644"/>
                  </a:lnTo>
                  <a:lnTo>
                    <a:pt x="637" y="645"/>
                  </a:lnTo>
                  <a:close/>
                  <a:moveTo>
                    <a:pt x="633" y="640"/>
                  </a:moveTo>
                  <a:lnTo>
                    <a:pt x="635" y="640"/>
                  </a:lnTo>
                  <a:lnTo>
                    <a:pt x="635" y="642"/>
                  </a:lnTo>
                  <a:lnTo>
                    <a:pt x="633" y="642"/>
                  </a:lnTo>
                  <a:lnTo>
                    <a:pt x="633" y="640"/>
                  </a:lnTo>
                  <a:lnTo>
                    <a:pt x="633" y="642"/>
                  </a:lnTo>
                  <a:lnTo>
                    <a:pt x="633" y="640"/>
                  </a:lnTo>
                  <a:close/>
                  <a:moveTo>
                    <a:pt x="635" y="640"/>
                  </a:moveTo>
                  <a:lnTo>
                    <a:pt x="635" y="638"/>
                  </a:lnTo>
                  <a:lnTo>
                    <a:pt x="635" y="640"/>
                  </a:lnTo>
                  <a:close/>
                  <a:moveTo>
                    <a:pt x="691" y="630"/>
                  </a:moveTo>
                  <a:lnTo>
                    <a:pt x="693" y="630"/>
                  </a:lnTo>
                  <a:lnTo>
                    <a:pt x="691" y="630"/>
                  </a:lnTo>
                  <a:lnTo>
                    <a:pt x="689" y="630"/>
                  </a:lnTo>
                  <a:lnTo>
                    <a:pt x="691" y="630"/>
                  </a:lnTo>
                  <a:lnTo>
                    <a:pt x="693" y="630"/>
                  </a:lnTo>
                  <a:lnTo>
                    <a:pt x="691" y="630"/>
                  </a:lnTo>
                  <a:close/>
                  <a:moveTo>
                    <a:pt x="691" y="628"/>
                  </a:moveTo>
                  <a:lnTo>
                    <a:pt x="689" y="628"/>
                  </a:lnTo>
                  <a:lnTo>
                    <a:pt x="691" y="628"/>
                  </a:lnTo>
                  <a:close/>
                  <a:moveTo>
                    <a:pt x="697" y="624"/>
                  </a:moveTo>
                  <a:lnTo>
                    <a:pt x="699" y="624"/>
                  </a:lnTo>
                  <a:lnTo>
                    <a:pt x="699" y="626"/>
                  </a:lnTo>
                  <a:lnTo>
                    <a:pt x="697" y="626"/>
                  </a:lnTo>
                  <a:lnTo>
                    <a:pt x="697" y="628"/>
                  </a:lnTo>
                  <a:lnTo>
                    <a:pt x="695" y="628"/>
                  </a:lnTo>
                  <a:lnTo>
                    <a:pt x="697" y="626"/>
                  </a:lnTo>
                  <a:lnTo>
                    <a:pt x="695" y="626"/>
                  </a:lnTo>
                  <a:lnTo>
                    <a:pt x="697" y="626"/>
                  </a:lnTo>
                  <a:lnTo>
                    <a:pt x="697" y="624"/>
                  </a:lnTo>
                  <a:close/>
                  <a:moveTo>
                    <a:pt x="708" y="611"/>
                  </a:moveTo>
                  <a:lnTo>
                    <a:pt x="708" y="613"/>
                  </a:lnTo>
                  <a:lnTo>
                    <a:pt x="706" y="613"/>
                  </a:lnTo>
                  <a:lnTo>
                    <a:pt x="708" y="613"/>
                  </a:lnTo>
                  <a:lnTo>
                    <a:pt x="706" y="613"/>
                  </a:lnTo>
                  <a:lnTo>
                    <a:pt x="706" y="611"/>
                  </a:lnTo>
                  <a:lnTo>
                    <a:pt x="708" y="611"/>
                  </a:lnTo>
                  <a:close/>
                  <a:moveTo>
                    <a:pt x="729" y="599"/>
                  </a:moveTo>
                  <a:lnTo>
                    <a:pt x="731" y="599"/>
                  </a:lnTo>
                  <a:lnTo>
                    <a:pt x="729" y="599"/>
                  </a:lnTo>
                  <a:close/>
                  <a:moveTo>
                    <a:pt x="727" y="596"/>
                  </a:moveTo>
                  <a:lnTo>
                    <a:pt x="726" y="596"/>
                  </a:lnTo>
                  <a:lnTo>
                    <a:pt x="727" y="594"/>
                  </a:lnTo>
                  <a:lnTo>
                    <a:pt x="727" y="596"/>
                  </a:lnTo>
                  <a:close/>
                  <a:moveTo>
                    <a:pt x="735" y="592"/>
                  </a:moveTo>
                  <a:lnTo>
                    <a:pt x="735" y="594"/>
                  </a:lnTo>
                  <a:lnTo>
                    <a:pt x="735" y="596"/>
                  </a:lnTo>
                  <a:lnTo>
                    <a:pt x="733" y="596"/>
                  </a:lnTo>
                  <a:lnTo>
                    <a:pt x="733" y="594"/>
                  </a:lnTo>
                  <a:lnTo>
                    <a:pt x="733" y="596"/>
                  </a:lnTo>
                  <a:lnTo>
                    <a:pt x="733" y="594"/>
                  </a:lnTo>
                  <a:lnTo>
                    <a:pt x="735" y="594"/>
                  </a:lnTo>
                  <a:lnTo>
                    <a:pt x="733" y="594"/>
                  </a:lnTo>
                  <a:lnTo>
                    <a:pt x="733" y="592"/>
                  </a:lnTo>
                  <a:lnTo>
                    <a:pt x="735" y="592"/>
                  </a:lnTo>
                  <a:lnTo>
                    <a:pt x="733" y="592"/>
                  </a:lnTo>
                  <a:lnTo>
                    <a:pt x="735" y="592"/>
                  </a:lnTo>
                  <a:close/>
                  <a:moveTo>
                    <a:pt x="727" y="586"/>
                  </a:moveTo>
                  <a:lnTo>
                    <a:pt x="726" y="586"/>
                  </a:lnTo>
                  <a:lnTo>
                    <a:pt x="726" y="584"/>
                  </a:lnTo>
                  <a:lnTo>
                    <a:pt x="727" y="584"/>
                  </a:lnTo>
                  <a:lnTo>
                    <a:pt x="727" y="586"/>
                  </a:lnTo>
                  <a:close/>
                  <a:moveTo>
                    <a:pt x="743" y="569"/>
                  </a:moveTo>
                  <a:lnTo>
                    <a:pt x="745" y="569"/>
                  </a:lnTo>
                  <a:lnTo>
                    <a:pt x="743" y="569"/>
                  </a:lnTo>
                  <a:close/>
                  <a:moveTo>
                    <a:pt x="756" y="553"/>
                  </a:moveTo>
                  <a:lnTo>
                    <a:pt x="754" y="553"/>
                  </a:lnTo>
                  <a:lnTo>
                    <a:pt x="756" y="553"/>
                  </a:lnTo>
                  <a:lnTo>
                    <a:pt x="756" y="551"/>
                  </a:lnTo>
                  <a:lnTo>
                    <a:pt x="756" y="553"/>
                  </a:lnTo>
                  <a:close/>
                  <a:moveTo>
                    <a:pt x="756" y="549"/>
                  </a:moveTo>
                  <a:lnTo>
                    <a:pt x="756" y="551"/>
                  </a:lnTo>
                  <a:lnTo>
                    <a:pt x="754" y="551"/>
                  </a:lnTo>
                  <a:lnTo>
                    <a:pt x="754" y="549"/>
                  </a:lnTo>
                  <a:lnTo>
                    <a:pt x="756" y="549"/>
                  </a:lnTo>
                  <a:close/>
                  <a:moveTo>
                    <a:pt x="758" y="548"/>
                  </a:moveTo>
                  <a:lnTo>
                    <a:pt x="758" y="549"/>
                  </a:lnTo>
                  <a:lnTo>
                    <a:pt x="756" y="549"/>
                  </a:lnTo>
                  <a:lnTo>
                    <a:pt x="756" y="548"/>
                  </a:lnTo>
                  <a:lnTo>
                    <a:pt x="756" y="546"/>
                  </a:lnTo>
                  <a:lnTo>
                    <a:pt x="758" y="546"/>
                  </a:lnTo>
                  <a:lnTo>
                    <a:pt x="758" y="548"/>
                  </a:lnTo>
                  <a:close/>
                  <a:moveTo>
                    <a:pt x="768" y="530"/>
                  </a:moveTo>
                  <a:lnTo>
                    <a:pt x="766" y="530"/>
                  </a:lnTo>
                  <a:lnTo>
                    <a:pt x="766" y="528"/>
                  </a:lnTo>
                  <a:lnTo>
                    <a:pt x="768" y="528"/>
                  </a:lnTo>
                  <a:lnTo>
                    <a:pt x="768" y="530"/>
                  </a:lnTo>
                  <a:close/>
                  <a:moveTo>
                    <a:pt x="770" y="530"/>
                  </a:moveTo>
                  <a:lnTo>
                    <a:pt x="768" y="530"/>
                  </a:lnTo>
                  <a:lnTo>
                    <a:pt x="768" y="528"/>
                  </a:lnTo>
                  <a:lnTo>
                    <a:pt x="770" y="528"/>
                  </a:lnTo>
                  <a:lnTo>
                    <a:pt x="770" y="530"/>
                  </a:lnTo>
                  <a:close/>
                  <a:moveTo>
                    <a:pt x="772" y="519"/>
                  </a:moveTo>
                  <a:lnTo>
                    <a:pt x="772" y="521"/>
                  </a:lnTo>
                  <a:lnTo>
                    <a:pt x="772" y="519"/>
                  </a:lnTo>
                  <a:lnTo>
                    <a:pt x="770" y="519"/>
                  </a:lnTo>
                  <a:lnTo>
                    <a:pt x="770" y="517"/>
                  </a:lnTo>
                  <a:lnTo>
                    <a:pt x="772" y="517"/>
                  </a:lnTo>
                  <a:lnTo>
                    <a:pt x="772" y="519"/>
                  </a:lnTo>
                  <a:close/>
                  <a:moveTo>
                    <a:pt x="775" y="517"/>
                  </a:moveTo>
                  <a:lnTo>
                    <a:pt x="774" y="517"/>
                  </a:lnTo>
                  <a:lnTo>
                    <a:pt x="775" y="517"/>
                  </a:lnTo>
                  <a:lnTo>
                    <a:pt x="774" y="517"/>
                  </a:lnTo>
                  <a:lnTo>
                    <a:pt x="775" y="517"/>
                  </a:lnTo>
                  <a:close/>
                  <a:moveTo>
                    <a:pt x="770" y="515"/>
                  </a:moveTo>
                  <a:lnTo>
                    <a:pt x="768" y="515"/>
                  </a:lnTo>
                  <a:lnTo>
                    <a:pt x="770" y="515"/>
                  </a:lnTo>
                  <a:close/>
                  <a:moveTo>
                    <a:pt x="775" y="515"/>
                  </a:moveTo>
                  <a:lnTo>
                    <a:pt x="775" y="517"/>
                  </a:lnTo>
                  <a:lnTo>
                    <a:pt x="775" y="515"/>
                  </a:lnTo>
                  <a:close/>
                  <a:moveTo>
                    <a:pt x="768" y="513"/>
                  </a:moveTo>
                  <a:lnTo>
                    <a:pt x="766" y="513"/>
                  </a:lnTo>
                  <a:lnTo>
                    <a:pt x="768" y="513"/>
                  </a:lnTo>
                  <a:lnTo>
                    <a:pt x="768" y="511"/>
                  </a:lnTo>
                  <a:lnTo>
                    <a:pt x="768" y="513"/>
                  </a:lnTo>
                  <a:close/>
                  <a:moveTo>
                    <a:pt x="772" y="511"/>
                  </a:moveTo>
                  <a:lnTo>
                    <a:pt x="774" y="511"/>
                  </a:lnTo>
                  <a:lnTo>
                    <a:pt x="774" y="513"/>
                  </a:lnTo>
                  <a:lnTo>
                    <a:pt x="775" y="513"/>
                  </a:lnTo>
                  <a:lnTo>
                    <a:pt x="774" y="513"/>
                  </a:lnTo>
                  <a:lnTo>
                    <a:pt x="774" y="515"/>
                  </a:lnTo>
                  <a:lnTo>
                    <a:pt x="774" y="513"/>
                  </a:lnTo>
                  <a:lnTo>
                    <a:pt x="772" y="513"/>
                  </a:lnTo>
                  <a:lnTo>
                    <a:pt x="770" y="513"/>
                  </a:lnTo>
                  <a:lnTo>
                    <a:pt x="770" y="511"/>
                  </a:lnTo>
                  <a:lnTo>
                    <a:pt x="772" y="511"/>
                  </a:lnTo>
                  <a:close/>
                  <a:moveTo>
                    <a:pt x="775" y="509"/>
                  </a:moveTo>
                  <a:lnTo>
                    <a:pt x="774" y="509"/>
                  </a:lnTo>
                  <a:lnTo>
                    <a:pt x="775" y="509"/>
                  </a:lnTo>
                  <a:close/>
                  <a:moveTo>
                    <a:pt x="774" y="509"/>
                  </a:moveTo>
                  <a:lnTo>
                    <a:pt x="772" y="509"/>
                  </a:lnTo>
                  <a:lnTo>
                    <a:pt x="772" y="507"/>
                  </a:lnTo>
                  <a:lnTo>
                    <a:pt x="774" y="507"/>
                  </a:lnTo>
                  <a:lnTo>
                    <a:pt x="774" y="509"/>
                  </a:lnTo>
                  <a:close/>
                  <a:moveTo>
                    <a:pt x="774" y="505"/>
                  </a:moveTo>
                  <a:lnTo>
                    <a:pt x="775" y="505"/>
                  </a:lnTo>
                  <a:lnTo>
                    <a:pt x="774" y="505"/>
                  </a:lnTo>
                  <a:close/>
                  <a:moveTo>
                    <a:pt x="777" y="500"/>
                  </a:moveTo>
                  <a:lnTo>
                    <a:pt x="777" y="501"/>
                  </a:lnTo>
                  <a:lnTo>
                    <a:pt x="777" y="500"/>
                  </a:lnTo>
                  <a:lnTo>
                    <a:pt x="775" y="500"/>
                  </a:lnTo>
                  <a:lnTo>
                    <a:pt x="777" y="500"/>
                  </a:lnTo>
                  <a:lnTo>
                    <a:pt x="775" y="500"/>
                  </a:lnTo>
                  <a:lnTo>
                    <a:pt x="777" y="500"/>
                  </a:lnTo>
                  <a:close/>
                  <a:moveTo>
                    <a:pt x="768" y="490"/>
                  </a:moveTo>
                  <a:lnTo>
                    <a:pt x="766" y="490"/>
                  </a:lnTo>
                  <a:lnTo>
                    <a:pt x="766" y="488"/>
                  </a:lnTo>
                  <a:lnTo>
                    <a:pt x="768" y="488"/>
                  </a:lnTo>
                  <a:lnTo>
                    <a:pt x="768" y="490"/>
                  </a:lnTo>
                  <a:close/>
                  <a:moveTo>
                    <a:pt x="766" y="488"/>
                  </a:moveTo>
                  <a:lnTo>
                    <a:pt x="764" y="486"/>
                  </a:lnTo>
                  <a:lnTo>
                    <a:pt x="762" y="486"/>
                  </a:lnTo>
                  <a:lnTo>
                    <a:pt x="764" y="486"/>
                  </a:lnTo>
                  <a:lnTo>
                    <a:pt x="764" y="488"/>
                  </a:lnTo>
                  <a:lnTo>
                    <a:pt x="766" y="488"/>
                  </a:lnTo>
                  <a:close/>
                  <a:moveTo>
                    <a:pt x="768" y="486"/>
                  </a:moveTo>
                  <a:lnTo>
                    <a:pt x="766" y="486"/>
                  </a:lnTo>
                  <a:lnTo>
                    <a:pt x="764" y="486"/>
                  </a:lnTo>
                  <a:lnTo>
                    <a:pt x="762" y="484"/>
                  </a:lnTo>
                  <a:lnTo>
                    <a:pt x="760" y="484"/>
                  </a:lnTo>
                  <a:lnTo>
                    <a:pt x="760" y="482"/>
                  </a:lnTo>
                  <a:lnTo>
                    <a:pt x="758" y="482"/>
                  </a:lnTo>
                  <a:lnTo>
                    <a:pt x="756" y="480"/>
                  </a:lnTo>
                  <a:lnTo>
                    <a:pt x="758" y="478"/>
                  </a:lnTo>
                  <a:lnTo>
                    <a:pt x="758" y="480"/>
                  </a:lnTo>
                  <a:lnTo>
                    <a:pt x="760" y="480"/>
                  </a:lnTo>
                  <a:lnTo>
                    <a:pt x="762" y="480"/>
                  </a:lnTo>
                  <a:lnTo>
                    <a:pt x="762" y="482"/>
                  </a:lnTo>
                  <a:lnTo>
                    <a:pt x="764" y="482"/>
                  </a:lnTo>
                  <a:lnTo>
                    <a:pt x="766" y="482"/>
                  </a:lnTo>
                  <a:lnTo>
                    <a:pt x="768" y="484"/>
                  </a:lnTo>
                  <a:lnTo>
                    <a:pt x="770" y="484"/>
                  </a:lnTo>
                  <a:lnTo>
                    <a:pt x="770" y="486"/>
                  </a:lnTo>
                  <a:lnTo>
                    <a:pt x="768" y="486"/>
                  </a:lnTo>
                  <a:close/>
                  <a:moveTo>
                    <a:pt x="737" y="475"/>
                  </a:moveTo>
                  <a:lnTo>
                    <a:pt x="735" y="475"/>
                  </a:lnTo>
                  <a:lnTo>
                    <a:pt x="735" y="473"/>
                  </a:lnTo>
                  <a:lnTo>
                    <a:pt x="733" y="473"/>
                  </a:lnTo>
                  <a:lnTo>
                    <a:pt x="733" y="471"/>
                  </a:lnTo>
                  <a:lnTo>
                    <a:pt x="735" y="471"/>
                  </a:lnTo>
                  <a:lnTo>
                    <a:pt x="735" y="473"/>
                  </a:lnTo>
                  <a:lnTo>
                    <a:pt x="735" y="475"/>
                  </a:lnTo>
                  <a:lnTo>
                    <a:pt x="737" y="475"/>
                  </a:lnTo>
                  <a:close/>
                  <a:moveTo>
                    <a:pt x="751" y="361"/>
                  </a:moveTo>
                  <a:lnTo>
                    <a:pt x="749" y="361"/>
                  </a:lnTo>
                  <a:lnTo>
                    <a:pt x="751" y="361"/>
                  </a:lnTo>
                  <a:close/>
                  <a:moveTo>
                    <a:pt x="749" y="361"/>
                  </a:moveTo>
                  <a:lnTo>
                    <a:pt x="747" y="361"/>
                  </a:lnTo>
                  <a:lnTo>
                    <a:pt x="747" y="359"/>
                  </a:lnTo>
                  <a:lnTo>
                    <a:pt x="749" y="359"/>
                  </a:lnTo>
                  <a:lnTo>
                    <a:pt x="749" y="361"/>
                  </a:lnTo>
                  <a:close/>
                  <a:moveTo>
                    <a:pt x="751" y="356"/>
                  </a:moveTo>
                  <a:lnTo>
                    <a:pt x="749" y="356"/>
                  </a:lnTo>
                  <a:lnTo>
                    <a:pt x="751" y="356"/>
                  </a:lnTo>
                  <a:close/>
                  <a:moveTo>
                    <a:pt x="716" y="338"/>
                  </a:moveTo>
                  <a:lnTo>
                    <a:pt x="716" y="340"/>
                  </a:lnTo>
                  <a:lnTo>
                    <a:pt x="714" y="340"/>
                  </a:lnTo>
                  <a:lnTo>
                    <a:pt x="714" y="338"/>
                  </a:lnTo>
                  <a:lnTo>
                    <a:pt x="716" y="338"/>
                  </a:lnTo>
                  <a:close/>
                  <a:moveTo>
                    <a:pt x="789" y="338"/>
                  </a:moveTo>
                  <a:lnTo>
                    <a:pt x="787" y="338"/>
                  </a:lnTo>
                  <a:lnTo>
                    <a:pt x="789" y="338"/>
                  </a:lnTo>
                  <a:lnTo>
                    <a:pt x="787" y="338"/>
                  </a:lnTo>
                  <a:lnTo>
                    <a:pt x="789" y="338"/>
                  </a:lnTo>
                  <a:close/>
                  <a:moveTo>
                    <a:pt x="775" y="336"/>
                  </a:moveTo>
                  <a:lnTo>
                    <a:pt x="775" y="334"/>
                  </a:lnTo>
                  <a:lnTo>
                    <a:pt x="775" y="336"/>
                  </a:lnTo>
                  <a:close/>
                  <a:moveTo>
                    <a:pt x="781" y="334"/>
                  </a:moveTo>
                  <a:lnTo>
                    <a:pt x="779" y="334"/>
                  </a:lnTo>
                  <a:lnTo>
                    <a:pt x="781" y="334"/>
                  </a:lnTo>
                  <a:close/>
                  <a:moveTo>
                    <a:pt x="781" y="334"/>
                  </a:moveTo>
                  <a:lnTo>
                    <a:pt x="779" y="334"/>
                  </a:lnTo>
                  <a:lnTo>
                    <a:pt x="777" y="334"/>
                  </a:lnTo>
                  <a:lnTo>
                    <a:pt x="777" y="333"/>
                  </a:lnTo>
                  <a:lnTo>
                    <a:pt x="779" y="333"/>
                  </a:lnTo>
                  <a:lnTo>
                    <a:pt x="779" y="334"/>
                  </a:lnTo>
                  <a:lnTo>
                    <a:pt x="781" y="334"/>
                  </a:lnTo>
                  <a:close/>
                  <a:moveTo>
                    <a:pt x="760" y="329"/>
                  </a:moveTo>
                  <a:lnTo>
                    <a:pt x="760" y="331"/>
                  </a:lnTo>
                  <a:lnTo>
                    <a:pt x="760" y="333"/>
                  </a:lnTo>
                  <a:lnTo>
                    <a:pt x="758" y="331"/>
                  </a:lnTo>
                  <a:lnTo>
                    <a:pt x="760" y="331"/>
                  </a:lnTo>
                  <a:lnTo>
                    <a:pt x="758" y="331"/>
                  </a:lnTo>
                  <a:lnTo>
                    <a:pt x="758" y="329"/>
                  </a:lnTo>
                  <a:lnTo>
                    <a:pt x="760" y="329"/>
                  </a:lnTo>
                  <a:close/>
                  <a:moveTo>
                    <a:pt x="785" y="329"/>
                  </a:moveTo>
                  <a:lnTo>
                    <a:pt x="787" y="329"/>
                  </a:lnTo>
                  <a:lnTo>
                    <a:pt x="785" y="329"/>
                  </a:lnTo>
                  <a:close/>
                  <a:moveTo>
                    <a:pt x="793" y="2"/>
                  </a:moveTo>
                  <a:lnTo>
                    <a:pt x="793" y="0"/>
                  </a:lnTo>
                  <a:lnTo>
                    <a:pt x="795" y="0"/>
                  </a:lnTo>
                  <a:lnTo>
                    <a:pt x="795" y="2"/>
                  </a:lnTo>
                  <a:lnTo>
                    <a:pt x="795" y="0"/>
                  </a:lnTo>
                  <a:lnTo>
                    <a:pt x="797" y="2"/>
                  </a:lnTo>
                  <a:lnTo>
                    <a:pt x="799" y="2"/>
                  </a:lnTo>
                  <a:lnTo>
                    <a:pt x="800" y="4"/>
                  </a:lnTo>
                  <a:lnTo>
                    <a:pt x="802" y="4"/>
                  </a:lnTo>
                  <a:lnTo>
                    <a:pt x="802" y="6"/>
                  </a:lnTo>
                  <a:lnTo>
                    <a:pt x="804" y="6"/>
                  </a:lnTo>
                  <a:lnTo>
                    <a:pt x="806" y="6"/>
                  </a:lnTo>
                  <a:lnTo>
                    <a:pt x="806" y="8"/>
                  </a:lnTo>
                  <a:lnTo>
                    <a:pt x="806" y="10"/>
                  </a:lnTo>
                  <a:lnTo>
                    <a:pt x="808" y="10"/>
                  </a:lnTo>
                  <a:lnTo>
                    <a:pt x="810" y="10"/>
                  </a:lnTo>
                  <a:lnTo>
                    <a:pt x="812" y="10"/>
                  </a:lnTo>
                  <a:lnTo>
                    <a:pt x="812" y="12"/>
                  </a:lnTo>
                  <a:lnTo>
                    <a:pt x="814" y="12"/>
                  </a:lnTo>
                  <a:lnTo>
                    <a:pt x="816" y="14"/>
                  </a:lnTo>
                  <a:lnTo>
                    <a:pt x="816" y="12"/>
                  </a:lnTo>
                  <a:lnTo>
                    <a:pt x="816" y="10"/>
                  </a:lnTo>
                  <a:lnTo>
                    <a:pt x="818" y="10"/>
                  </a:lnTo>
                  <a:lnTo>
                    <a:pt x="820" y="10"/>
                  </a:lnTo>
                  <a:lnTo>
                    <a:pt x="823" y="14"/>
                  </a:lnTo>
                  <a:lnTo>
                    <a:pt x="825" y="14"/>
                  </a:lnTo>
                  <a:lnTo>
                    <a:pt x="825" y="16"/>
                  </a:lnTo>
                  <a:lnTo>
                    <a:pt x="827" y="14"/>
                  </a:lnTo>
                  <a:lnTo>
                    <a:pt x="827" y="16"/>
                  </a:lnTo>
                  <a:lnTo>
                    <a:pt x="829" y="16"/>
                  </a:lnTo>
                  <a:lnTo>
                    <a:pt x="829" y="18"/>
                  </a:lnTo>
                  <a:lnTo>
                    <a:pt x="827" y="18"/>
                  </a:lnTo>
                  <a:lnTo>
                    <a:pt x="827" y="20"/>
                  </a:lnTo>
                  <a:lnTo>
                    <a:pt x="829" y="20"/>
                  </a:lnTo>
                  <a:lnTo>
                    <a:pt x="831" y="18"/>
                  </a:lnTo>
                  <a:lnTo>
                    <a:pt x="831" y="20"/>
                  </a:lnTo>
                  <a:lnTo>
                    <a:pt x="833" y="22"/>
                  </a:lnTo>
                  <a:lnTo>
                    <a:pt x="835" y="22"/>
                  </a:lnTo>
                  <a:lnTo>
                    <a:pt x="835" y="23"/>
                  </a:lnTo>
                  <a:lnTo>
                    <a:pt x="833" y="23"/>
                  </a:lnTo>
                  <a:lnTo>
                    <a:pt x="835" y="23"/>
                  </a:lnTo>
                  <a:lnTo>
                    <a:pt x="835" y="25"/>
                  </a:lnTo>
                  <a:lnTo>
                    <a:pt x="833" y="25"/>
                  </a:lnTo>
                  <a:lnTo>
                    <a:pt x="833" y="27"/>
                  </a:lnTo>
                  <a:lnTo>
                    <a:pt x="835" y="27"/>
                  </a:lnTo>
                  <a:lnTo>
                    <a:pt x="837" y="29"/>
                  </a:lnTo>
                  <a:lnTo>
                    <a:pt x="837" y="31"/>
                  </a:lnTo>
                  <a:lnTo>
                    <a:pt x="839" y="31"/>
                  </a:lnTo>
                  <a:lnTo>
                    <a:pt x="839" y="33"/>
                  </a:lnTo>
                  <a:lnTo>
                    <a:pt x="839" y="35"/>
                  </a:lnTo>
                  <a:lnTo>
                    <a:pt x="841" y="35"/>
                  </a:lnTo>
                  <a:lnTo>
                    <a:pt x="839" y="35"/>
                  </a:lnTo>
                  <a:lnTo>
                    <a:pt x="839" y="37"/>
                  </a:lnTo>
                  <a:lnTo>
                    <a:pt x="841" y="39"/>
                  </a:lnTo>
                  <a:lnTo>
                    <a:pt x="843" y="39"/>
                  </a:lnTo>
                  <a:lnTo>
                    <a:pt x="841" y="41"/>
                  </a:lnTo>
                  <a:lnTo>
                    <a:pt x="841" y="43"/>
                  </a:lnTo>
                  <a:lnTo>
                    <a:pt x="843" y="48"/>
                  </a:lnTo>
                  <a:lnTo>
                    <a:pt x="845" y="48"/>
                  </a:lnTo>
                  <a:lnTo>
                    <a:pt x="845" y="50"/>
                  </a:lnTo>
                  <a:lnTo>
                    <a:pt x="845" y="52"/>
                  </a:lnTo>
                  <a:lnTo>
                    <a:pt x="845" y="54"/>
                  </a:lnTo>
                  <a:lnTo>
                    <a:pt x="847" y="54"/>
                  </a:lnTo>
                  <a:lnTo>
                    <a:pt x="847" y="56"/>
                  </a:lnTo>
                  <a:lnTo>
                    <a:pt x="847" y="58"/>
                  </a:lnTo>
                  <a:lnTo>
                    <a:pt x="848" y="58"/>
                  </a:lnTo>
                  <a:lnTo>
                    <a:pt x="847" y="58"/>
                  </a:lnTo>
                  <a:lnTo>
                    <a:pt x="847" y="60"/>
                  </a:lnTo>
                  <a:lnTo>
                    <a:pt x="847" y="62"/>
                  </a:lnTo>
                  <a:lnTo>
                    <a:pt x="847" y="60"/>
                  </a:lnTo>
                  <a:lnTo>
                    <a:pt x="848" y="60"/>
                  </a:lnTo>
                  <a:lnTo>
                    <a:pt x="848" y="62"/>
                  </a:lnTo>
                  <a:lnTo>
                    <a:pt x="848" y="64"/>
                  </a:lnTo>
                  <a:lnTo>
                    <a:pt x="848" y="66"/>
                  </a:lnTo>
                  <a:lnTo>
                    <a:pt x="848" y="68"/>
                  </a:lnTo>
                  <a:lnTo>
                    <a:pt x="850" y="68"/>
                  </a:lnTo>
                  <a:lnTo>
                    <a:pt x="850" y="70"/>
                  </a:lnTo>
                  <a:lnTo>
                    <a:pt x="852" y="70"/>
                  </a:lnTo>
                  <a:lnTo>
                    <a:pt x="852" y="73"/>
                  </a:lnTo>
                  <a:lnTo>
                    <a:pt x="854" y="73"/>
                  </a:lnTo>
                  <a:lnTo>
                    <a:pt x="854" y="75"/>
                  </a:lnTo>
                  <a:lnTo>
                    <a:pt x="854" y="77"/>
                  </a:lnTo>
                  <a:lnTo>
                    <a:pt x="854" y="79"/>
                  </a:lnTo>
                  <a:lnTo>
                    <a:pt x="854" y="81"/>
                  </a:lnTo>
                  <a:lnTo>
                    <a:pt x="854" y="83"/>
                  </a:lnTo>
                  <a:lnTo>
                    <a:pt x="854" y="85"/>
                  </a:lnTo>
                  <a:lnTo>
                    <a:pt x="856" y="87"/>
                  </a:lnTo>
                  <a:lnTo>
                    <a:pt x="858" y="87"/>
                  </a:lnTo>
                  <a:lnTo>
                    <a:pt x="858" y="89"/>
                  </a:lnTo>
                  <a:lnTo>
                    <a:pt x="858" y="91"/>
                  </a:lnTo>
                  <a:lnTo>
                    <a:pt x="856" y="93"/>
                  </a:lnTo>
                  <a:lnTo>
                    <a:pt x="858" y="94"/>
                  </a:lnTo>
                  <a:lnTo>
                    <a:pt x="858" y="96"/>
                  </a:lnTo>
                  <a:lnTo>
                    <a:pt x="858" y="98"/>
                  </a:lnTo>
                  <a:lnTo>
                    <a:pt x="860" y="98"/>
                  </a:lnTo>
                  <a:lnTo>
                    <a:pt x="860" y="100"/>
                  </a:lnTo>
                  <a:lnTo>
                    <a:pt x="860" y="102"/>
                  </a:lnTo>
                  <a:lnTo>
                    <a:pt x="862" y="102"/>
                  </a:lnTo>
                  <a:lnTo>
                    <a:pt x="864" y="104"/>
                  </a:lnTo>
                  <a:lnTo>
                    <a:pt x="864" y="102"/>
                  </a:lnTo>
                  <a:lnTo>
                    <a:pt x="866" y="102"/>
                  </a:lnTo>
                  <a:lnTo>
                    <a:pt x="866" y="104"/>
                  </a:lnTo>
                  <a:lnTo>
                    <a:pt x="868" y="104"/>
                  </a:lnTo>
                  <a:lnTo>
                    <a:pt x="870" y="104"/>
                  </a:lnTo>
                  <a:lnTo>
                    <a:pt x="871" y="104"/>
                  </a:lnTo>
                  <a:lnTo>
                    <a:pt x="873" y="102"/>
                  </a:lnTo>
                  <a:lnTo>
                    <a:pt x="875" y="104"/>
                  </a:lnTo>
                  <a:lnTo>
                    <a:pt x="875" y="102"/>
                  </a:lnTo>
                  <a:lnTo>
                    <a:pt x="877" y="102"/>
                  </a:lnTo>
                  <a:lnTo>
                    <a:pt x="877" y="104"/>
                  </a:lnTo>
                  <a:lnTo>
                    <a:pt x="877" y="106"/>
                  </a:lnTo>
                  <a:lnTo>
                    <a:pt x="879" y="106"/>
                  </a:lnTo>
                  <a:lnTo>
                    <a:pt x="881" y="106"/>
                  </a:lnTo>
                  <a:lnTo>
                    <a:pt x="881" y="108"/>
                  </a:lnTo>
                  <a:lnTo>
                    <a:pt x="883" y="108"/>
                  </a:lnTo>
                  <a:lnTo>
                    <a:pt x="885" y="108"/>
                  </a:lnTo>
                  <a:lnTo>
                    <a:pt x="887" y="110"/>
                  </a:lnTo>
                  <a:lnTo>
                    <a:pt x="887" y="108"/>
                  </a:lnTo>
                  <a:lnTo>
                    <a:pt x="887" y="106"/>
                  </a:lnTo>
                  <a:lnTo>
                    <a:pt x="889" y="106"/>
                  </a:lnTo>
                  <a:lnTo>
                    <a:pt x="889" y="108"/>
                  </a:lnTo>
                  <a:lnTo>
                    <a:pt x="889" y="110"/>
                  </a:lnTo>
                  <a:lnTo>
                    <a:pt x="891" y="110"/>
                  </a:lnTo>
                  <a:lnTo>
                    <a:pt x="893" y="110"/>
                  </a:lnTo>
                  <a:lnTo>
                    <a:pt x="893" y="112"/>
                  </a:lnTo>
                  <a:lnTo>
                    <a:pt x="893" y="114"/>
                  </a:lnTo>
                  <a:lnTo>
                    <a:pt x="895" y="114"/>
                  </a:lnTo>
                  <a:lnTo>
                    <a:pt x="895" y="116"/>
                  </a:lnTo>
                  <a:lnTo>
                    <a:pt x="896" y="116"/>
                  </a:lnTo>
                  <a:lnTo>
                    <a:pt x="895" y="116"/>
                  </a:lnTo>
                  <a:lnTo>
                    <a:pt x="896" y="116"/>
                  </a:lnTo>
                  <a:lnTo>
                    <a:pt x="896" y="118"/>
                  </a:lnTo>
                  <a:lnTo>
                    <a:pt x="898" y="118"/>
                  </a:lnTo>
                  <a:lnTo>
                    <a:pt x="900" y="119"/>
                  </a:lnTo>
                  <a:lnTo>
                    <a:pt x="900" y="121"/>
                  </a:lnTo>
                  <a:lnTo>
                    <a:pt x="902" y="121"/>
                  </a:lnTo>
                  <a:lnTo>
                    <a:pt x="902" y="119"/>
                  </a:lnTo>
                  <a:lnTo>
                    <a:pt x="904" y="119"/>
                  </a:lnTo>
                  <a:lnTo>
                    <a:pt x="904" y="121"/>
                  </a:lnTo>
                  <a:lnTo>
                    <a:pt x="906" y="121"/>
                  </a:lnTo>
                  <a:lnTo>
                    <a:pt x="906" y="119"/>
                  </a:lnTo>
                  <a:lnTo>
                    <a:pt x="908" y="119"/>
                  </a:lnTo>
                  <a:lnTo>
                    <a:pt x="908" y="121"/>
                  </a:lnTo>
                  <a:lnTo>
                    <a:pt x="906" y="121"/>
                  </a:lnTo>
                  <a:lnTo>
                    <a:pt x="906" y="125"/>
                  </a:lnTo>
                  <a:lnTo>
                    <a:pt x="906" y="127"/>
                  </a:lnTo>
                  <a:lnTo>
                    <a:pt x="906" y="129"/>
                  </a:lnTo>
                  <a:lnTo>
                    <a:pt x="908" y="129"/>
                  </a:lnTo>
                  <a:lnTo>
                    <a:pt x="910" y="129"/>
                  </a:lnTo>
                  <a:lnTo>
                    <a:pt x="910" y="131"/>
                  </a:lnTo>
                  <a:lnTo>
                    <a:pt x="908" y="131"/>
                  </a:lnTo>
                  <a:lnTo>
                    <a:pt x="910" y="133"/>
                  </a:lnTo>
                  <a:lnTo>
                    <a:pt x="910" y="135"/>
                  </a:lnTo>
                  <a:lnTo>
                    <a:pt x="910" y="137"/>
                  </a:lnTo>
                  <a:lnTo>
                    <a:pt x="908" y="137"/>
                  </a:lnTo>
                  <a:lnTo>
                    <a:pt x="908" y="139"/>
                  </a:lnTo>
                  <a:lnTo>
                    <a:pt x="908" y="141"/>
                  </a:lnTo>
                  <a:lnTo>
                    <a:pt x="910" y="142"/>
                  </a:lnTo>
                  <a:lnTo>
                    <a:pt x="912" y="144"/>
                  </a:lnTo>
                  <a:lnTo>
                    <a:pt x="912" y="146"/>
                  </a:lnTo>
                  <a:lnTo>
                    <a:pt x="912" y="148"/>
                  </a:lnTo>
                  <a:lnTo>
                    <a:pt x="914" y="148"/>
                  </a:lnTo>
                  <a:lnTo>
                    <a:pt x="916" y="148"/>
                  </a:lnTo>
                  <a:lnTo>
                    <a:pt x="919" y="148"/>
                  </a:lnTo>
                  <a:lnTo>
                    <a:pt x="921" y="148"/>
                  </a:lnTo>
                  <a:lnTo>
                    <a:pt x="921" y="150"/>
                  </a:lnTo>
                  <a:lnTo>
                    <a:pt x="923" y="150"/>
                  </a:lnTo>
                  <a:lnTo>
                    <a:pt x="923" y="148"/>
                  </a:lnTo>
                  <a:lnTo>
                    <a:pt x="925" y="148"/>
                  </a:lnTo>
                  <a:lnTo>
                    <a:pt x="927" y="148"/>
                  </a:lnTo>
                  <a:lnTo>
                    <a:pt x="929" y="148"/>
                  </a:lnTo>
                  <a:lnTo>
                    <a:pt x="931" y="148"/>
                  </a:lnTo>
                  <a:lnTo>
                    <a:pt x="933" y="148"/>
                  </a:lnTo>
                  <a:lnTo>
                    <a:pt x="935" y="148"/>
                  </a:lnTo>
                  <a:lnTo>
                    <a:pt x="937" y="148"/>
                  </a:lnTo>
                  <a:lnTo>
                    <a:pt x="939" y="148"/>
                  </a:lnTo>
                  <a:lnTo>
                    <a:pt x="939" y="146"/>
                  </a:lnTo>
                  <a:lnTo>
                    <a:pt x="939" y="144"/>
                  </a:lnTo>
                  <a:lnTo>
                    <a:pt x="939" y="142"/>
                  </a:lnTo>
                  <a:lnTo>
                    <a:pt x="941" y="142"/>
                  </a:lnTo>
                  <a:lnTo>
                    <a:pt x="943" y="142"/>
                  </a:lnTo>
                  <a:lnTo>
                    <a:pt x="944" y="141"/>
                  </a:lnTo>
                  <a:lnTo>
                    <a:pt x="946" y="139"/>
                  </a:lnTo>
                  <a:lnTo>
                    <a:pt x="948" y="139"/>
                  </a:lnTo>
                  <a:lnTo>
                    <a:pt x="950" y="139"/>
                  </a:lnTo>
                  <a:lnTo>
                    <a:pt x="952" y="139"/>
                  </a:lnTo>
                  <a:lnTo>
                    <a:pt x="954" y="139"/>
                  </a:lnTo>
                  <a:lnTo>
                    <a:pt x="954" y="137"/>
                  </a:lnTo>
                  <a:lnTo>
                    <a:pt x="956" y="137"/>
                  </a:lnTo>
                  <a:lnTo>
                    <a:pt x="956" y="135"/>
                  </a:lnTo>
                  <a:lnTo>
                    <a:pt x="958" y="135"/>
                  </a:lnTo>
                  <a:lnTo>
                    <a:pt x="960" y="135"/>
                  </a:lnTo>
                  <a:lnTo>
                    <a:pt x="962" y="133"/>
                  </a:lnTo>
                  <a:lnTo>
                    <a:pt x="964" y="133"/>
                  </a:lnTo>
                  <a:lnTo>
                    <a:pt x="966" y="133"/>
                  </a:lnTo>
                  <a:lnTo>
                    <a:pt x="967" y="133"/>
                  </a:lnTo>
                  <a:lnTo>
                    <a:pt x="969" y="133"/>
                  </a:lnTo>
                  <a:lnTo>
                    <a:pt x="969" y="135"/>
                  </a:lnTo>
                  <a:lnTo>
                    <a:pt x="971" y="135"/>
                  </a:lnTo>
                  <a:lnTo>
                    <a:pt x="971" y="137"/>
                  </a:lnTo>
                  <a:lnTo>
                    <a:pt x="971" y="139"/>
                  </a:lnTo>
                  <a:lnTo>
                    <a:pt x="969" y="141"/>
                  </a:lnTo>
                  <a:lnTo>
                    <a:pt x="969" y="142"/>
                  </a:lnTo>
                  <a:lnTo>
                    <a:pt x="971" y="144"/>
                  </a:lnTo>
                  <a:lnTo>
                    <a:pt x="971" y="146"/>
                  </a:lnTo>
                  <a:lnTo>
                    <a:pt x="973" y="148"/>
                  </a:lnTo>
                  <a:lnTo>
                    <a:pt x="971" y="150"/>
                  </a:lnTo>
                  <a:lnTo>
                    <a:pt x="971" y="152"/>
                  </a:lnTo>
                  <a:lnTo>
                    <a:pt x="969" y="152"/>
                  </a:lnTo>
                  <a:lnTo>
                    <a:pt x="969" y="154"/>
                  </a:lnTo>
                  <a:lnTo>
                    <a:pt x="967" y="154"/>
                  </a:lnTo>
                  <a:lnTo>
                    <a:pt x="966" y="154"/>
                  </a:lnTo>
                  <a:lnTo>
                    <a:pt x="966" y="156"/>
                  </a:lnTo>
                  <a:lnTo>
                    <a:pt x="964" y="156"/>
                  </a:lnTo>
                  <a:lnTo>
                    <a:pt x="964" y="158"/>
                  </a:lnTo>
                  <a:lnTo>
                    <a:pt x="964" y="160"/>
                  </a:lnTo>
                  <a:lnTo>
                    <a:pt x="964" y="162"/>
                  </a:lnTo>
                  <a:lnTo>
                    <a:pt x="964" y="164"/>
                  </a:lnTo>
                  <a:lnTo>
                    <a:pt x="962" y="164"/>
                  </a:lnTo>
                  <a:lnTo>
                    <a:pt x="962" y="166"/>
                  </a:lnTo>
                  <a:lnTo>
                    <a:pt x="962" y="167"/>
                  </a:lnTo>
                  <a:lnTo>
                    <a:pt x="962" y="169"/>
                  </a:lnTo>
                  <a:lnTo>
                    <a:pt x="962" y="171"/>
                  </a:lnTo>
                  <a:lnTo>
                    <a:pt x="960" y="173"/>
                  </a:lnTo>
                  <a:lnTo>
                    <a:pt x="960" y="175"/>
                  </a:lnTo>
                  <a:lnTo>
                    <a:pt x="958" y="175"/>
                  </a:lnTo>
                  <a:lnTo>
                    <a:pt x="958" y="177"/>
                  </a:lnTo>
                  <a:lnTo>
                    <a:pt x="960" y="179"/>
                  </a:lnTo>
                  <a:lnTo>
                    <a:pt x="958" y="179"/>
                  </a:lnTo>
                  <a:lnTo>
                    <a:pt x="958" y="181"/>
                  </a:lnTo>
                  <a:lnTo>
                    <a:pt x="960" y="181"/>
                  </a:lnTo>
                  <a:lnTo>
                    <a:pt x="958" y="181"/>
                  </a:lnTo>
                  <a:lnTo>
                    <a:pt x="960" y="181"/>
                  </a:lnTo>
                  <a:lnTo>
                    <a:pt x="960" y="183"/>
                  </a:lnTo>
                  <a:lnTo>
                    <a:pt x="958" y="183"/>
                  </a:lnTo>
                  <a:lnTo>
                    <a:pt x="956" y="185"/>
                  </a:lnTo>
                  <a:lnTo>
                    <a:pt x="956" y="187"/>
                  </a:lnTo>
                  <a:lnTo>
                    <a:pt x="956" y="189"/>
                  </a:lnTo>
                  <a:lnTo>
                    <a:pt x="954" y="190"/>
                  </a:lnTo>
                  <a:lnTo>
                    <a:pt x="954" y="189"/>
                  </a:lnTo>
                  <a:lnTo>
                    <a:pt x="954" y="190"/>
                  </a:lnTo>
                  <a:lnTo>
                    <a:pt x="952" y="190"/>
                  </a:lnTo>
                  <a:lnTo>
                    <a:pt x="952" y="192"/>
                  </a:lnTo>
                  <a:lnTo>
                    <a:pt x="952" y="194"/>
                  </a:lnTo>
                  <a:lnTo>
                    <a:pt x="952" y="196"/>
                  </a:lnTo>
                  <a:lnTo>
                    <a:pt x="952" y="198"/>
                  </a:lnTo>
                  <a:lnTo>
                    <a:pt x="950" y="198"/>
                  </a:lnTo>
                  <a:lnTo>
                    <a:pt x="948" y="198"/>
                  </a:lnTo>
                  <a:lnTo>
                    <a:pt x="948" y="200"/>
                  </a:lnTo>
                  <a:lnTo>
                    <a:pt x="946" y="200"/>
                  </a:lnTo>
                  <a:lnTo>
                    <a:pt x="946" y="202"/>
                  </a:lnTo>
                  <a:lnTo>
                    <a:pt x="946" y="204"/>
                  </a:lnTo>
                  <a:lnTo>
                    <a:pt x="946" y="206"/>
                  </a:lnTo>
                  <a:lnTo>
                    <a:pt x="946" y="208"/>
                  </a:lnTo>
                  <a:lnTo>
                    <a:pt x="944" y="210"/>
                  </a:lnTo>
                  <a:lnTo>
                    <a:pt x="943" y="210"/>
                  </a:lnTo>
                  <a:lnTo>
                    <a:pt x="943" y="208"/>
                  </a:lnTo>
                  <a:lnTo>
                    <a:pt x="941" y="206"/>
                  </a:lnTo>
                  <a:lnTo>
                    <a:pt x="939" y="204"/>
                  </a:lnTo>
                  <a:lnTo>
                    <a:pt x="937" y="204"/>
                  </a:lnTo>
                  <a:lnTo>
                    <a:pt x="935" y="204"/>
                  </a:lnTo>
                  <a:lnTo>
                    <a:pt x="931" y="204"/>
                  </a:lnTo>
                  <a:lnTo>
                    <a:pt x="929" y="204"/>
                  </a:lnTo>
                  <a:lnTo>
                    <a:pt x="929" y="206"/>
                  </a:lnTo>
                  <a:lnTo>
                    <a:pt x="927" y="206"/>
                  </a:lnTo>
                  <a:lnTo>
                    <a:pt x="927" y="204"/>
                  </a:lnTo>
                  <a:lnTo>
                    <a:pt x="925" y="204"/>
                  </a:lnTo>
                  <a:lnTo>
                    <a:pt x="925" y="206"/>
                  </a:lnTo>
                  <a:lnTo>
                    <a:pt x="923" y="206"/>
                  </a:lnTo>
                  <a:lnTo>
                    <a:pt x="923" y="208"/>
                  </a:lnTo>
                  <a:lnTo>
                    <a:pt x="919" y="212"/>
                  </a:lnTo>
                  <a:lnTo>
                    <a:pt x="918" y="212"/>
                  </a:lnTo>
                  <a:lnTo>
                    <a:pt x="916" y="214"/>
                  </a:lnTo>
                  <a:lnTo>
                    <a:pt x="914" y="212"/>
                  </a:lnTo>
                  <a:lnTo>
                    <a:pt x="914" y="214"/>
                  </a:lnTo>
                  <a:lnTo>
                    <a:pt x="912" y="214"/>
                  </a:lnTo>
                  <a:lnTo>
                    <a:pt x="912" y="215"/>
                  </a:lnTo>
                  <a:lnTo>
                    <a:pt x="914" y="215"/>
                  </a:lnTo>
                  <a:lnTo>
                    <a:pt x="914" y="217"/>
                  </a:lnTo>
                  <a:lnTo>
                    <a:pt x="916" y="225"/>
                  </a:lnTo>
                  <a:lnTo>
                    <a:pt x="918" y="233"/>
                  </a:lnTo>
                  <a:lnTo>
                    <a:pt x="916" y="233"/>
                  </a:lnTo>
                  <a:lnTo>
                    <a:pt x="916" y="235"/>
                  </a:lnTo>
                  <a:lnTo>
                    <a:pt x="916" y="237"/>
                  </a:lnTo>
                  <a:lnTo>
                    <a:pt x="916" y="238"/>
                  </a:lnTo>
                  <a:lnTo>
                    <a:pt x="916" y="240"/>
                  </a:lnTo>
                  <a:lnTo>
                    <a:pt x="916" y="242"/>
                  </a:lnTo>
                  <a:lnTo>
                    <a:pt x="916" y="244"/>
                  </a:lnTo>
                  <a:lnTo>
                    <a:pt x="918" y="244"/>
                  </a:lnTo>
                  <a:lnTo>
                    <a:pt x="918" y="246"/>
                  </a:lnTo>
                  <a:lnTo>
                    <a:pt x="918" y="248"/>
                  </a:lnTo>
                  <a:lnTo>
                    <a:pt x="916" y="250"/>
                  </a:lnTo>
                  <a:lnTo>
                    <a:pt x="916" y="252"/>
                  </a:lnTo>
                  <a:lnTo>
                    <a:pt x="916" y="254"/>
                  </a:lnTo>
                  <a:lnTo>
                    <a:pt x="914" y="254"/>
                  </a:lnTo>
                  <a:lnTo>
                    <a:pt x="914" y="256"/>
                  </a:lnTo>
                  <a:lnTo>
                    <a:pt x="914" y="258"/>
                  </a:lnTo>
                  <a:lnTo>
                    <a:pt x="912" y="258"/>
                  </a:lnTo>
                  <a:lnTo>
                    <a:pt x="910" y="258"/>
                  </a:lnTo>
                  <a:lnTo>
                    <a:pt x="908" y="258"/>
                  </a:lnTo>
                  <a:lnTo>
                    <a:pt x="908" y="260"/>
                  </a:lnTo>
                  <a:lnTo>
                    <a:pt x="906" y="260"/>
                  </a:lnTo>
                  <a:lnTo>
                    <a:pt x="904" y="260"/>
                  </a:lnTo>
                  <a:lnTo>
                    <a:pt x="904" y="262"/>
                  </a:lnTo>
                  <a:lnTo>
                    <a:pt x="902" y="262"/>
                  </a:lnTo>
                  <a:lnTo>
                    <a:pt x="904" y="262"/>
                  </a:lnTo>
                  <a:lnTo>
                    <a:pt x="906" y="262"/>
                  </a:lnTo>
                  <a:lnTo>
                    <a:pt x="906" y="263"/>
                  </a:lnTo>
                  <a:lnTo>
                    <a:pt x="906" y="265"/>
                  </a:lnTo>
                  <a:lnTo>
                    <a:pt x="906" y="263"/>
                  </a:lnTo>
                  <a:lnTo>
                    <a:pt x="904" y="263"/>
                  </a:lnTo>
                  <a:lnTo>
                    <a:pt x="904" y="265"/>
                  </a:lnTo>
                  <a:lnTo>
                    <a:pt x="904" y="263"/>
                  </a:lnTo>
                  <a:lnTo>
                    <a:pt x="902" y="263"/>
                  </a:lnTo>
                  <a:lnTo>
                    <a:pt x="902" y="262"/>
                  </a:lnTo>
                  <a:lnTo>
                    <a:pt x="900" y="262"/>
                  </a:lnTo>
                  <a:lnTo>
                    <a:pt x="900" y="260"/>
                  </a:lnTo>
                  <a:lnTo>
                    <a:pt x="900" y="258"/>
                  </a:lnTo>
                  <a:lnTo>
                    <a:pt x="898" y="258"/>
                  </a:lnTo>
                  <a:lnTo>
                    <a:pt x="898" y="256"/>
                  </a:lnTo>
                  <a:lnTo>
                    <a:pt x="896" y="256"/>
                  </a:lnTo>
                  <a:lnTo>
                    <a:pt x="896" y="254"/>
                  </a:lnTo>
                  <a:lnTo>
                    <a:pt x="895" y="254"/>
                  </a:lnTo>
                  <a:lnTo>
                    <a:pt x="895" y="256"/>
                  </a:lnTo>
                  <a:lnTo>
                    <a:pt x="895" y="258"/>
                  </a:lnTo>
                  <a:lnTo>
                    <a:pt x="895" y="260"/>
                  </a:lnTo>
                  <a:lnTo>
                    <a:pt x="893" y="260"/>
                  </a:lnTo>
                  <a:lnTo>
                    <a:pt x="893" y="262"/>
                  </a:lnTo>
                  <a:lnTo>
                    <a:pt x="893" y="263"/>
                  </a:lnTo>
                  <a:lnTo>
                    <a:pt x="893" y="265"/>
                  </a:lnTo>
                  <a:lnTo>
                    <a:pt x="893" y="267"/>
                  </a:lnTo>
                  <a:lnTo>
                    <a:pt x="891" y="267"/>
                  </a:lnTo>
                  <a:lnTo>
                    <a:pt x="891" y="269"/>
                  </a:lnTo>
                  <a:lnTo>
                    <a:pt x="889" y="269"/>
                  </a:lnTo>
                  <a:lnTo>
                    <a:pt x="889" y="267"/>
                  </a:lnTo>
                  <a:lnTo>
                    <a:pt x="887" y="267"/>
                  </a:lnTo>
                  <a:lnTo>
                    <a:pt x="885" y="267"/>
                  </a:lnTo>
                  <a:lnTo>
                    <a:pt x="885" y="269"/>
                  </a:lnTo>
                  <a:lnTo>
                    <a:pt x="885" y="271"/>
                  </a:lnTo>
                  <a:lnTo>
                    <a:pt x="883" y="271"/>
                  </a:lnTo>
                  <a:lnTo>
                    <a:pt x="885" y="271"/>
                  </a:lnTo>
                  <a:lnTo>
                    <a:pt x="883" y="273"/>
                  </a:lnTo>
                  <a:lnTo>
                    <a:pt x="881" y="273"/>
                  </a:lnTo>
                  <a:lnTo>
                    <a:pt x="881" y="275"/>
                  </a:lnTo>
                  <a:lnTo>
                    <a:pt x="879" y="275"/>
                  </a:lnTo>
                  <a:lnTo>
                    <a:pt x="879" y="277"/>
                  </a:lnTo>
                  <a:lnTo>
                    <a:pt x="879" y="275"/>
                  </a:lnTo>
                  <a:lnTo>
                    <a:pt x="877" y="275"/>
                  </a:lnTo>
                  <a:lnTo>
                    <a:pt x="875" y="277"/>
                  </a:lnTo>
                  <a:lnTo>
                    <a:pt x="875" y="275"/>
                  </a:lnTo>
                  <a:lnTo>
                    <a:pt x="875" y="277"/>
                  </a:lnTo>
                  <a:lnTo>
                    <a:pt x="873" y="277"/>
                  </a:lnTo>
                  <a:lnTo>
                    <a:pt x="871" y="277"/>
                  </a:lnTo>
                  <a:lnTo>
                    <a:pt x="870" y="275"/>
                  </a:lnTo>
                  <a:lnTo>
                    <a:pt x="866" y="277"/>
                  </a:lnTo>
                  <a:lnTo>
                    <a:pt x="866" y="279"/>
                  </a:lnTo>
                  <a:lnTo>
                    <a:pt x="866" y="281"/>
                  </a:lnTo>
                  <a:lnTo>
                    <a:pt x="868" y="283"/>
                  </a:lnTo>
                  <a:lnTo>
                    <a:pt x="870" y="283"/>
                  </a:lnTo>
                  <a:lnTo>
                    <a:pt x="870" y="285"/>
                  </a:lnTo>
                  <a:lnTo>
                    <a:pt x="870" y="286"/>
                  </a:lnTo>
                  <a:lnTo>
                    <a:pt x="868" y="288"/>
                  </a:lnTo>
                  <a:lnTo>
                    <a:pt x="868" y="290"/>
                  </a:lnTo>
                  <a:lnTo>
                    <a:pt x="868" y="288"/>
                  </a:lnTo>
                  <a:lnTo>
                    <a:pt x="866" y="290"/>
                  </a:lnTo>
                  <a:lnTo>
                    <a:pt x="866" y="288"/>
                  </a:lnTo>
                  <a:lnTo>
                    <a:pt x="864" y="288"/>
                  </a:lnTo>
                  <a:lnTo>
                    <a:pt x="862" y="288"/>
                  </a:lnTo>
                  <a:lnTo>
                    <a:pt x="860" y="288"/>
                  </a:lnTo>
                  <a:lnTo>
                    <a:pt x="858" y="288"/>
                  </a:lnTo>
                  <a:lnTo>
                    <a:pt x="858" y="286"/>
                  </a:lnTo>
                  <a:lnTo>
                    <a:pt x="858" y="288"/>
                  </a:lnTo>
                  <a:lnTo>
                    <a:pt x="858" y="286"/>
                  </a:lnTo>
                  <a:lnTo>
                    <a:pt x="856" y="286"/>
                  </a:lnTo>
                  <a:lnTo>
                    <a:pt x="856" y="288"/>
                  </a:lnTo>
                  <a:lnTo>
                    <a:pt x="856" y="286"/>
                  </a:lnTo>
                  <a:lnTo>
                    <a:pt x="854" y="286"/>
                  </a:lnTo>
                  <a:lnTo>
                    <a:pt x="852" y="286"/>
                  </a:lnTo>
                  <a:lnTo>
                    <a:pt x="850" y="286"/>
                  </a:lnTo>
                  <a:lnTo>
                    <a:pt x="852" y="285"/>
                  </a:lnTo>
                  <a:lnTo>
                    <a:pt x="850" y="285"/>
                  </a:lnTo>
                  <a:lnTo>
                    <a:pt x="850" y="283"/>
                  </a:lnTo>
                  <a:lnTo>
                    <a:pt x="848" y="283"/>
                  </a:lnTo>
                  <a:lnTo>
                    <a:pt x="848" y="281"/>
                  </a:lnTo>
                  <a:lnTo>
                    <a:pt x="847" y="281"/>
                  </a:lnTo>
                  <a:lnTo>
                    <a:pt x="847" y="283"/>
                  </a:lnTo>
                  <a:lnTo>
                    <a:pt x="845" y="283"/>
                  </a:lnTo>
                  <a:lnTo>
                    <a:pt x="845" y="285"/>
                  </a:lnTo>
                  <a:lnTo>
                    <a:pt x="843" y="283"/>
                  </a:lnTo>
                  <a:lnTo>
                    <a:pt x="843" y="285"/>
                  </a:lnTo>
                  <a:lnTo>
                    <a:pt x="843" y="286"/>
                  </a:lnTo>
                  <a:lnTo>
                    <a:pt x="841" y="288"/>
                  </a:lnTo>
                  <a:lnTo>
                    <a:pt x="841" y="290"/>
                  </a:lnTo>
                  <a:lnTo>
                    <a:pt x="839" y="292"/>
                  </a:lnTo>
                  <a:lnTo>
                    <a:pt x="839" y="294"/>
                  </a:lnTo>
                  <a:lnTo>
                    <a:pt x="837" y="294"/>
                  </a:lnTo>
                  <a:lnTo>
                    <a:pt x="835" y="296"/>
                  </a:lnTo>
                  <a:lnTo>
                    <a:pt x="835" y="298"/>
                  </a:lnTo>
                  <a:lnTo>
                    <a:pt x="833" y="298"/>
                  </a:lnTo>
                  <a:lnTo>
                    <a:pt x="833" y="300"/>
                  </a:lnTo>
                  <a:lnTo>
                    <a:pt x="831" y="300"/>
                  </a:lnTo>
                  <a:lnTo>
                    <a:pt x="829" y="300"/>
                  </a:lnTo>
                  <a:lnTo>
                    <a:pt x="827" y="302"/>
                  </a:lnTo>
                  <a:lnTo>
                    <a:pt x="825" y="302"/>
                  </a:lnTo>
                  <a:lnTo>
                    <a:pt x="825" y="304"/>
                  </a:lnTo>
                  <a:lnTo>
                    <a:pt x="823" y="306"/>
                  </a:lnTo>
                  <a:lnTo>
                    <a:pt x="823" y="304"/>
                  </a:lnTo>
                  <a:lnTo>
                    <a:pt x="823" y="306"/>
                  </a:lnTo>
                  <a:lnTo>
                    <a:pt x="822" y="306"/>
                  </a:lnTo>
                  <a:lnTo>
                    <a:pt x="820" y="306"/>
                  </a:lnTo>
                  <a:lnTo>
                    <a:pt x="820" y="308"/>
                  </a:lnTo>
                  <a:lnTo>
                    <a:pt x="818" y="308"/>
                  </a:lnTo>
                  <a:lnTo>
                    <a:pt x="818" y="309"/>
                  </a:lnTo>
                  <a:lnTo>
                    <a:pt x="816" y="309"/>
                  </a:lnTo>
                  <a:lnTo>
                    <a:pt x="814" y="309"/>
                  </a:lnTo>
                  <a:lnTo>
                    <a:pt x="814" y="311"/>
                  </a:lnTo>
                  <a:lnTo>
                    <a:pt x="812" y="311"/>
                  </a:lnTo>
                  <a:lnTo>
                    <a:pt x="812" y="313"/>
                  </a:lnTo>
                  <a:lnTo>
                    <a:pt x="810" y="313"/>
                  </a:lnTo>
                  <a:lnTo>
                    <a:pt x="808" y="317"/>
                  </a:lnTo>
                  <a:lnTo>
                    <a:pt x="806" y="317"/>
                  </a:lnTo>
                  <a:lnTo>
                    <a:pt x="808" y="317"/>
                  </a:lnTo>
                  <a:lnTo>
                    <a:pt x="808" y="319"/>
                  </a:lnTo>
                  <a:lnTo>
                    <a:pt x="806" y="319"/>
                  </a:lnTo>
                  <a:lnTo>
                    <a:pt x="806" y="321"/>
                  </a:lnTo>
                  <a:lnTo>
                    <a:pt x="804" y="321"/>
                  </a:lnTo>
                  <a:lnTo>
                    <a:pt x="802" y="323"/>
                  </a:lnTo>
                  <a:lnTo>
                    <a:pt x="802" y="321"/>
                  </a:lnTo>
                  <a:lnTo>
                    <a:pt x="802" y="323"/>
                  </a:lnTo>
                  <a:lnTo>
                    <a:pt x="800" y="323"/>
                  </a:lnTo>
                  <a:lnTo>
                    <a:pt x="800" y="321"/>
                  </a:lnTo>
                  <a:lnTo>
                    <a:pt x="800" y="323"/>
                  </a:lnTo>
                  <a:lnTo>
                    <a:pt x="799" y="323"/>
                  </a:lnTo>
                  <a:lnTo>
                    <a:pt x="797" y="323"/>
                  </a:lnTo>
                  <a:lnTo>
                    <a:pt x="797" y="321"/>
                  </a:lnTo>
                  <a:lnTo>
                    <a:pt x="795" y="321"/>
                  </a:lnTo>
                  <a:lnTo>
                    <a:pt x="795" y="323"/>
                  </a:lnTo>
                  <a:lnTo>
                    <a:pt x="793" y="323"/>
                  </a:lnTo>
                  <a:lnTo>
                    <a:pt x="793" y="325"/>
                  </a:lnTo>
                  <a:lnTo>
                    <a:pt x="793" y="323"/>
                  </a:lnTo>
                  <a:lnTo>
                    <a:pt x="791" y="323"/>
                  </a:lnTo>
                  <a:lnTo>
                    <a:pt x="789" y="323"/>
                  </a:lnTo>
                  <a:lnTo>
                    <a:pt x="789" y="325"/>
                  </a:lnTo>
                  <a:lnTo>
                    <a:pt x="787" y="325"/>
                  </a:lnTo>
                  <a:lnTo>
                    <a:pt x="785" y="325"/>
                  </a:lnTo>
                  <a:lnTo>
                    <a:pt x="785" y="327"/>
                  </a:lnTo>
                  <a:lnTo>
                    <a:pt x="783" y="327"/>
                  </a:lnTo>
                  <a:lnTo>
                    <a:pt x="781" y="327"/>
                  </a:lnTo>
                  <a:lnTo>
                    <a:pt x="781" y="329"/>
                  </a:lnTo>
                  <a:lnTo>
                    <a:pt x="779" y="329"/>
                  </a:lnTo>
                  <a:lnTo>
                    <a:pt x="779" y="331"/>
                  </a:lnTo>
                  <a:lnTo>
                    <a:pt x="779" y="329"/>
                  </a:lnTo>
                  <a:lnTo>
                    <a:pt x="779" y="331"/>
                  </a:lnTo>
                  <a:lnTo>
                    <a:pt x="777" y="331"/>
                  </a:lnTo>
                  <a:lnTo>
                    <a:pt x="775" y="331"/>
                  </a:lnTo>
                  <a:lnTo>
                    <a:pt x="775" y="333"/>
                  </a:lnTo>
                  <a:lnTo>
                    <a:pt x="774" y="333"/>
                  </a:lnTo>
                  <a:lnTo>
                    <a:pt x="774" y="334"/>
                  </a:lnTo>
                  <a:lnTo>
                    <a:pt x="772" y="334"/>
                  </a:lnTo>
                  <a:lnTo>
                    <a:pt x="772" y="336"/>
                  </a:lnTo>
                  <a:lnTo>
                    <a:pt x="770" y="336"/>
                  </a:lnTo>
                  <a:lnTo>
                    <a:pt x="770" y="338"/>
                  </a:lnTo>
                  <a:lnTo>
                    <a:pt x="768" y="338"/>
                  </a:lnTo>
                  <a:lnTo>
                    <a:pt x="766" y="338"/>
                  </a:lnTo>
                  <a:lnTo>
                    <a:pt x="768" y="338"/>
                  </a:lnTo>
                  <a:lnTo>
                    <a:pt x="768" y="340"/>
                  </a:lnTo>
                  <a:lnTo>
                    <a:pt x="766" y="340"/>
                  </a:lnTo>
                  <a:lnTo>
                    <a:pt x="766" y="338"/>
                  </a:lnTo>
                  <a:lnTo>
                    <a:pt x="764" y="338"/>
                  </a:lnTo>
                  <a:lnTo>
                    <a:pt x="764" y="340"/>
                  </a:lnTo>
                  <a:lnTo>
                    <a:pt x="764" y="342"/>
                  </a:lnTo>
                  <a:lnTo>
                    <a:pt x="762" y="342"/>
                  </a:lnTo>
                  <a:lnTo>
                    <a:pt x="762" y="344"/>
                  </a:lnTo>
                  <a:lnTo>
                    <a:pt x="760" y="342"/>
                  </a:lnTo>
                  <a:lnTo>
                    <a:pt x="758" y="342"/>
                  </a:lnTo>
                  <a:lnTo>
                    <a:pt x="758" y="344"/>
                  </a:lnTo>
                  <a:lnTo>
                    <a:pt x="756" y="344"/>
                  </a:lnTo>
                  <a:lnTo>
                    <a:pt x="758" y="344"/>
                  </a:lnTo>
                  <a:lnTo>
                    <a:pt x="756" y="344"/>
                  </a:lnTo>
                  <a:lnTo>
                    <a:pt x="756" y="342"/>
                  </a:lnTo>
                  <a:lnTo>
                    <a:pt x="754" y="342"/>
                  </a:lnTo>
                  <a:lnTo>
                    <a:pt x="754" y="340"/>
                  </a:lnTo>
                  <a:lnTo>
                    <a:pt x="756" y="340"/>
                  </a:lnTo>
                  <a:lnTo>
                    <a:pt x="758" y="340"/>
                  </a:lnTo>
                  <a:lnTo>
                    <a:pt x="758" y="338"/>
                  </a:lnTo>
                  <a:lnTo>
                    <a:pt x="760" y="338"/>
                  </a:lnTo>
                  <a:lnTo>
                    <a:pt x="762" y="338"/>
                  </a:lnTo>
                  <a:lnTo>
                    <a:pt x="764" y="338"/>
                  </a:lnTo>
                  <a:lnTo>
                    <a:pt x="764" y="336"/>
                  </a:lnTo>
                  <a:lnTo>
                    <a:pt x="764" y="334"/>
                  </a:lnTo>
                  <a:lnTo>
                    <a:pt x="766" y="333"/>
                  </a:lnTo>
                  <a:lnTo>
                    <a:pt x="768" y="333"/>
                  </a:lnTo>
                  <a:lnTo>
                    <a:pt x="768" y="331"/>
                  </a:lnTo>
                  <a:lnTo>
                    <a:pt x="766" y="331"/>
                  </a:lnTo>
                  <a:lnTo>
                    <a:pt x="764" y="331"/>
                  </a:lnTo>
                  <a:lnTo>
                    <a:pt x="766" y="333"/>
                  </a:lnTo>
                  <a:lnTo>
                    <a:pt x="762" y="333"/>
                  </a:lnTo>
                  <a:lnTo>
                    <a:pt x="762" y="331"/>
                  </a:lnTo>
                  <a:lnTo>
                    <a:pt x="760" y="329"/>
                  </a:lnTo>
                  <a:lnTo>
                    <a:pt x="758" y="329"/>
                  </a:lnTo>
                  <a:lnTo>
                    <a:pt x="756" y="329"/>
                  </a:lnTo>
                  <a:lnTo>
                    <a:pt x="758" y="329"/>
                  </a:lnTo>
                  <a:lnTo>
                    <a:pt x="758" y="327"/>
                  </a:lnTo>
                  <a:lnTo>
                    <a:pt x="760" y="327"/>
                  </a:lnTo>
                  <a:lnTo>
                    <a:pt x="762" y="327"/>
                  </a:lnTo>
                  <a:lnTo>
                    <a:pt x="760" y="327"/>
                  </a:lnTo>
                  <a:lnTo>
                    <a:pt x="762" y="327"/>
                  </a:lnTo>
                  <a:lnTo>
                    <a:pt x="762" y="325"/>
                  </a:lnTo>
                  <a:lnTo>
                    <a:pt x="760" y="325"/>
                  </a:lnTo>
                  <a:lnTo>
                    <a:pt x="760" y="323"/>
                  </a:lnTo>
                  <a:lnTo>
                    <a:pt x="762" y="323"/>
                  </a:lnTo>
                  <a:lnTo>
                    <a:pt x="762" y="321"/>
                  </a:lnTo>
                  <a:lnTo>
                    <a:pt x="764" y="321"/>
                  </a:lnTo>
                  <a:lnTo>
                    <a:pt x="766" y="321"/>
                  </a:lnTo>
                  <a:lnTo>
                    <a:pt x="766" y="319"/>
                  </a:lnTo>
                  <a:lnTo>
                    <a:pt x="768" y="319"/>
                  </a:lnTo>
                  <a:lnTo>
                    <a:pt x="766" y="319"/>
                  </a:lnTo>
                  <a:lnTo>
                    <a:pt x="768" y="317"/>
                  </a:lnTo>
                  <a:lnTo>
                    <a:pt x="770" y="315"/>
                  </a:lnTo>
                  <a:lnTo>
                    <a:pt x="772" y="313"/>
                  </a:lnTo>
                  <a:lnTo>
                    <a:pt x="772" y="311"/>
                  </a:lnTo>
                  <a:lnTo>
                    <a:pt x="774" y="311"/>
                  </a:lnTo>
                  <a:lnTo>
                    <a:pt x="774" y="309"/>
                  </a:lnTo>
                  <a:lnTo>
                    <a:pt x="774" y="308"/>
                  </a:lnTo>
                  <a:lnTo>
                    <a:pt x="774" y="306"/>
                  </a:lnTo>
                  <a:lnTo>
                    <a:pt x="772" y="306"/>
                  </a:lnTo>
                  <a:lnTo>
                    <a:pt x="772" y="304"/>
                  </a:lnTo>
                  <a:lnTo>
                    <a:pt x="770" y="304"/>
                  </a:lnTo>
                  <a:lnTo>
                    <a:pt x="768" y="302"/>
                  </a:lnTo>
                  <a:lnTo>
                    <a:pt x="768" y="300"/>
                  </a:lnTo>
                  <a:lnTo>
                    <a:pt x="766" y="300"/>
                  </a:lnTo>
                  <a:lnTo>
                    <a:pt x="766" y="298"/>
                  </a:lnTo>
                  <a:lnTo>
                    <a:pt x="768" y="298"/>
                  </a:lnTo>
                  <a:lnTo>
                    <a:pt x="766" y="298"/>
                  </a:lnTo>
                  <a:lnTo>
                    <a:pt x="766" y="300"/>
                  </a:lnTo>
                  <a:lnTo>
                    <a:pt x="766" y="302"/>
                  </a:lnTo>
                  <a:lnTo>
                    <a:pt x="764" y="302"/>
                  </a:lnTo>
                  <a:lnTo>
                    <a:pt x="762" y="302"/>
                  </a:lnTo>
                  <a:lnTo>
                    <a:pt x="762" y="300"/>
                  </a:lnTo>
                  <a:lnTo>
                    <a:pt x="760" y="300"/>
                  </a:lnTo>
                  <a:lnTo>
                    <a:pt x="758" y="300"/>
                  </a:lnTo>
                  <a:lnTo>
                    <a:pt x="756" y="300"/>
                  </a:lnTo>
                  <a:lnTo>
                    <a:pt x="754" y="300"/>
                  </a:lnTo>
                  <a:lnTo>
                    <a:pt x="754" y="302"/>
                  </a:lnTo>
                  <a:lnTo>
                    <a:pt x="752" y="302"/>
                  </a:lnTo>
                  <a:lnTo>
                    <a:pt x="752" y="304"/>
                  </a:lnTo>
                  <a:lnTo>
                    <a:pt x="754" y="304"/>
                  </a:lnTo>
                  <a:lnTo>
                    <a:pt x="752" y="304"/>
                  </a:lnTo>
                  <a:lnTo>
                    <a:pt x="751" y="304"/>
                  </a:lnTo>
                  <a:lnTo>
                    <a:pt x="751" y="306"/>
                  </a:lnTo>
                  <a:lnTo>
                    <a:pt x="749" y="308"/>
                  </a:lnTo>
                  <a:lnTo>
                    <a:pt x="749" y="309"/>
                  </a:lnTo>
                  <a:lnTo>
                    <a:pt x="747" y="309"/>
                  </a:lnTo>
                  <a:lnTo>
                    <a:pt x="747" y="311"/>
                  </a:lnTo>
                  <a:lnTo>
                    <a:pt x="745" y="311"/>
                  </a:lnTo>
                  <a:lnTo>
                    <a:pt x="747" y="313"/>
                  </a:lnTo>
                  <a:lnTo>
                    <a:pt x="745" y="313"/>
                  </a:lnTo>
                  <a:lnTo>
                    <a:pt x="745" y="315"/>
                  </a:lnTo>
                  <a:lnTo>
                    <a:pt x="743" y="315"/>
                  </a:lnTo>
                  <a:lnTo>
                    <a:pt x="741" y="315"/>
                  </a:lnTo>
                  <a:lnTo>
                    <a:pt x="741" y="317"/>
                  </a:lnTo>
                  <a:lnTo>
                    <a:pt x="739" y="317"/>
                  </a:lnTo>
                  <a:lnTo>
                    <a:pt x="737" y="317"/>
                  </a:lnTo>
                  <a:lnTo>
                    <a:pt x="737" y="319"/>
                  </a:lnTo>
                  <a:lnTo>
                    <a:pt x="735" y="319"/>
                  </a:lnTo>
                  <a:lnTo>
                    <a:pt x="733" y="319"/>
                  </a:lnTo>
                  <a:lnTo>
                    <a:pt x="733" y="321"/>
                  </a:lnTo>
                  <a:lnTo>
                    <a:pt x="731" y="321"/>
                  </a:lnTo>
                  <a:lnTo>
                    <a:pt x="729" y="321"/>
                  </a:lnTo>
                  <a:lnTo>
                    <a:pt x="729" y="323"/>
                  </a:lnTo>
                  <a:lnTo>
                    <a:pt x="727" y="323"/>
                  </a:lnTo>
                  <a:lnTo>
                    <a:pt x="727" y="325"/>
                  </a:lnTo>
                  <a:lnTo>
                    <a:pt x="727" y="327"/>
                  </a:lnTo>
                  <a:lnTo>
                    <a:pt x="726" y="327"/>
                  </a:lnTo>
                  <a:lnTo>
                    <a:pt x="726" y="329"/>
                  </a:lnTo>
                  <a:lnTo>
                    <a:pt x="726" y="327"/>
                  </a:lnTo>
                  <a:lnTo>
                    <a:pt x="726" y="329"/>
                  </a:lnTo>
                  <a:lnTo>
                    <a:pt x="726" y="327"/>
                  </a:lnTo>
                  <a:lnTo>
                    <a:pt x="726" y="329"/>
                  </a:lnTo>
                  <a:lnTo>
                    <a:pt x="727" y="331"/>
                  </a:lnTo>
                  <a:lnTo>
                    <a:pt x="726" y="331"/>
                  </a:lnTo>
                  <a:lnTo>
                    <a:pt x="726" y="333"/>
                  </a:lnTo>
                  <a:lnTo>
                    <a:pt x="724" y="333"/>
                  </a:lnTo>
                  <a:lnTo>
                    <a:pt x="724" y="334"/>
                  </a:lnTo>
                  <a:lnTo>
                    <a:pt x="722" y="334"/>
                  </a:lnTo>
                  <a:lnTo>
                    <a:pt x="722" y="336"/>
                  </a:lnTo>
                  <a:lnTo>
                    <a:pt x="720" y="336"/>
                  </a:lnTo>
                  <a:lnTo>
                    <a:pt x="722" y="336"/>
                  </a:lnTo>
                  <a:lnTo>
                    <a:pt x="722" y="334"/>
                  </a:lnTo>
                  <a:lnTo>
                    <a:pt x="720" y="336"/>
                  </a:lnTo>
                  <a:lnTo>
                    <a:pt x="720" y="334"/>
                  </a:lnTo>
                  <a:lnTo>
                    <a:pt x="720" y="336"/>
                  </a:lnTo>
                  <a:lnTo>
                    <a:pt x="718" y="336"/>
                  </a:lnTo>
                  <a:lnTo>
                    <a:pt x="716" y="336"/>
                  </a:lnTo>
                  <a:lnTo>
                    <a:pt x="714" y="336"/>
                  </a:lnTo>
                  <a:lnTo>
                    <a:pt x="712" y="338"/>
                  </a:lnTo>
                  <a:lnTo>
                    <a:pt x="710" y="338"/>
                  </a:lnTo>
                  <a:lnTo>
                    <a:pt x="708" y="338"/>
                  </a:lnTo>
                  <a:lnTo>
                    <a:pt x="708" y="336"/>
                  </a:lnTo>
                  <a:lnTo>
                    <a:pt x="708" y="334"/>
                  </a:lnTo>
                  <a:lnTo>
                    <a:pt x="706" y="334"/>
                  </a:lnTo>
                  <a:lnTo>
                    <a:pt x="704" y="334"/>
                  </a:lnTo>
                  <a:lnTo>
                    <a:pt x="703" y="336"/>
                  </a:lnTo>
                  <a:lnTo>
                    <a:pt x="701" y="336"/>
                  </a:lnTo>
                  <a:lnTo>
                    <a:pt x="701" y="338"/>
                  </a:lnTo>
                  <a:lnTo>
                    <a:pt x="703" y="338"/>
                  </a:lnTo>
                  <a:lnTo>
                    <a:pt x="703" y="340"/>
                  </a:lnTo>
                  <a:lnTo>
                    <a:pt x="701" y="340"/>
                  </a:lnTo>
                  <a:lnTo>
                    <a:pt x="699" y="344"/>
                  </a:lnTo>
                  <a:lnTo>
                    <a:pt x="699" y="346"/>
                  </a:lnTo>
                  <a:lnTo>
                    <a:pt x="699" y="348"/>
                  </a:lnTo>
                  <a:lnTo>
                    <a:pt x="701" y="350"/>
                  </a:lnTo>
                  <a:lnTo>
                    <a:pt x="701" y="352"/>
                  </a:lnTo>
                  <a:lnTo>
                    <a:pt x="703" y="354"/>
                  </a:lnTo>
                  <a:lnTo>
                    <a:pt x="704" y="356"/>
                  </a:lnTo>
                  <a:lnTo>
                    <a:pt x="706" y="356"/>
                  </a:lnTo>
                  <a:lnTo>
                    <a:pt x="706" y="357"/>
                  </a:lnTo>
                  <a:lnTo>
                    <a:pt x="708" y="357"/>
                  </a:lnTo>
                  <a:lnTo>
                    <a:pt x="710" y="357"/>
                  </a:lnTo>
                  <a:lnTo>
                    <a:pt x="712" y="357"/>
                  </a:lnTo>
                  <a:lnTo>
                    <a:pt x="714" y="357"/>
                  </a:lnTo>
                  <a:lnTo>
                    <a:pt x="716" y="357"/>
                  </a:lnTo>
                  <a:lnTo>
                    <a:pt x="718" y="356"/>
                  </a:lnTo>
                  <a:lnTo>
                    <a:pt x="718" y="357"/>
                  </a:lnTo>
                  <a:lnTo>
                    <a:pt x="720" y="357"/>
                  </a:lnTo>
                  <a:lnTo>
                    <a:pt x="720" y="356"/>
                  </a:lnTo>
                  <a:lnTo>
                    <a:pt x="720" y="357"/>
                  </a:lnTo>
                  <a:lnTo>
                    <a:pt x="722" y="357"/>
                  </a:lnTo>
                  <a:lnTo>
                    <a:pt x="720" y="357"/>
                  </a:lnTo>
                  <a:lnTo>
                    <a:pt x="722" y="359"/>
                  </a:lnTo>
                  <a:lnTo>
                    <a:pt x="722" y="361"/>
                  </a:lnTo>
                  <a:lnTo>
                    <a:pt x="724" y="361"/>
                  </a:lnTo>
                  <a:lnTo>
                    <a:pt x="724" y="363"/>
                  </a:lnTo>
                  <a:lnTo>
                    <a:pt x="726" y="363"/>
                  </a:lnTo>
                  <a:lnTo>
                    <a:pt x="726" y="365"/>
                  </a:lnTo>
                  <a:lnTo>
                    <a:pt x="726" y="367"/>
                  </a:lnTo>
                  <a:lnTo>
                    <a:pt x="726" y="365"/>
                  </a:lnTo>
                  <a:lnTo>
                    <a:pt x="724" y="365"/>
                  </a:lnTo>
                  <a:lnTo>
                    <a:pt x="722" y="365"/>
                  </a:lnTo>
                  <a:lnTo>
                    <a:pt x="722" y="367"/>
                  </a:lnTo>
                  <a:lnTo>
                    <a:pt x="722" y="369"/>
                  </a:lnTo>
                  <a:lnTo>
                    <a:pt x="722" y="373"/>
                  </a:lnTo>
                  <a:lnTo>
                    <a:pt x="722" y="375"/>
                  </a:lnTo>
                  <a:lnTo>
                    <a:pt x="724" y="375"/>
                  </a:lnTo>
                  <a:lnTo>
                    <a:pt x="724" y="377"/>
                  </a:lnTo>
                  <a:lnTo>
                    <a:pt x="726" y="377"/>
                  </a:lnTo>
                  <a:lnTo>
                    <a:pt x="729" y="377"/>
                  </a:lnTo>
                  <a:lnTo>
                    <a:pt x="731" y="377"/>
                  </a:lnTo>
                  <a:lnTo>
                    <a:pt x="733" y="377"/>
                  </a:lnTo>
                  <a:lnTo>
                    <a:pt x="735" y="377"/>
                  </a:lnTo>
                  <a:lnTo>
                    <a:pt x="735" y="375"/>
                  </a:lnTo>
                  <a:lnTo>
                    <a:pt x="735" y="373"/>
                  </a:lnTo>
                  <a:lnTo>
                    <a:pt x="737" y="373"/>
                  </a:lnTo>
                  <a:lnTo>
                    <a:pt x="737" y="371"/>
                  </a:lnTo>
                  <a:lnTo>
                    <a:pt x="739" y="371"/>
                  </a:lnTo>
                  <a:lnTo>
                    <a:pt x="741" y="369"/>
                  </a:lnTo>
                  <a:lnTo>
                    <a:pt x="743" y="367"/>
                  </a:lnTo>
                  <a:lnTo>
                    <a:pt x="741" y="367"/>
                  </a:lnTo>
                  <a:lnTo>
                    <a:pt x="741" y="365"/>
                  </a:lnTo>
                  <a:lnTo>
                    <a:pt x="743" y="365"/>
                  </a:lnTo>
                  <a:lnTo>
                    <a:pt x="745" y="365"/>
                  </a:lnTo>
                  <a:lnTo>
                    <a:pt x="747" y="365"/>
                  </a:lnTo>
                  <a:lnTo>
                    <a:pt x="747" y="363"/>
                  </a:lnTo>
                  <a:lnTo>
                    <a:pt x="749" y="363"/>
                  </a:lnTo>
                  <a:lnTo>
                    <a:pt x="751" y="363"/>
                  </a:lnTo>
                  <a:lnTo>
                    <a:pt x="752" y="363"/>
                  </a:lnTo>
                  <a:lnTo>
                    <a:pt x="752" y="365"/>
                  </a:lnTo>
                  <a:lnTo>
                    <a:pt x="754" y="365"/>
                  </a:lnTo>
                  <a:lnTo>
                    <a:pt x="756" y="365"/>
                  </a:lnTo>
                  <a:lnTo>
                    <a:pt x="756" y="367"/>
                  </a:lnTo>
                  <a:lnTo>
                    <a:pt x="756" y="369"/>
                  </a:lnTo>
                  <a:lnTo>
                    <a:pt x="758" y="367"/>
                  </a:lnTo>
                  <a:lnTo>
                    <a:pt x="760" y="367"/>
                  </a:lnTo>
                  <a:lnTo>
                    <a:pt x="760" y="369"/>
                  </a:lnTo>
                  <a:lnTo>
                    <a:pt x="762" y="371"/>
                  </a:lnTo>
                  <a:lnTo>
                    <a:pt x="764" y="371"/>
                  </a:lnTo>
                  <a:lnTo>
                    <a:pt x="766" y="371"/>
                  </a:lnTo>
                  <a:lnTo>
                    <a:pt x="768" y="371"/>
                  </a:lnTo>
                  <a:lnTo>
                    <a:pt x="770" y="371"/>
                  </a:lnTo>
                  <a:lnTo>
                    <a:pt x="768" y="371"/>
                  </a:lnTo>
                  <a:lnTo>
                    <a:pt x="770" y="371"/>
                  </a:lnTo>
                  <a:lnTo>
                    <a:pt x="770" y="369"/>
                  </a:lnTo>
                  <a:lnTo>
                    <a:pt x="772" y="369"/>
                  </a:lnTo>
                  <a:lnTo>
                    <a:pt x="770" y="369"/>
                  </a:lnTo>
                  <a:lnTo>
                    <a:pt x="772" y="369"/>
                  </a:lnTo>
                  <a:lnTo>
                    <a:pt x="772" y="371"/>
                  </a:lnTo>
                  <a:lnTo>
                    <a:pt x="774" y="371"/>
                  </a:lnTo>
                  <a:lnTo>
                    <a:pt x="777" y="371"/>
                  </a:lnTo>
                  <a:lnTo>
                    <a:pt x="779" y="371"/>
                  </a:lnTo>
                  <a:lnTo>
                    <a:pt x="781" y="371"/>
                  </a:lnTo>
                  <a:lnTo>
                    <a:pt x="781" y="373"/>
                  </a:lnTo>
                  <a:lnTo>
                    <a:pt x="779" y="373"/>
                  </a:lnTo>
                  <a:lnTo>
                    <a:pt x="777" y="373"/>
                  </a:lnTo>
                  <a:lnTo>
                    <a:pt x="779" y="375"/>
                  </a:lnTo>
                  <a:lnTo>
                    <a:pt x="779" y="377"/>
                  </a:lnTo>
                  <a:lnTo>
                    <a:pt x="777" y="377"/>
                  </a:lnTo>
                  <a:lnTo>
                    <a:pt x="777" y="379"/>
                  </a:lnTo>
                  <a:lnTo>
                    <a:pt x="775" y="379"/>
                  </a:lnTo>
                  <a:lnTo>
                    <a:pt x="775" y="381"/>
                  </a:lnTo>
                  <a:lnTo>
                    <a:pt x="777" y="379"/>
                  </a:lnTo>
                  <a:lnTo>
                    <a:pt x="777" y="381"/>
                  </a:lnTo>
                  <a:lnTo>
                    <a:pt x="777" y="382"/>
                  </a:lnTo>
                  <a:lnTo>
                    <a:pt x="777" y="381"/>
                  </a:lnTo>
                  <a:lnTo>
                    <a:pt x="775" y="381"/>
                  </a:lnTo>
                  <a:lnTo>
                    <a:pt x="775" y="382"/>
                  </a:lnTo>
                  <a:lnTo>
                    <a:pt x="777" y="382"/>
                  </a:lnTo>
                  <a:lnTo>
                    <a:pt x="775" y="382"/>
                  </a:lnTo>
                  <a:lnTo>
                    <a:pt x="774" y="382"/>
                  </a:lnTo>
                  <a:lnTo>
                    <a:pt x="772" y="382"/>
                  </a:lnTo>
                  <a:lnTo>
                    <a:pt x="774" y="382"/>
                  </a:lnTo>
                  <a:lnTo>
                    <a:pt x="774" y="381"/>
                  </a:lnTo>
                  <a:lnTo>
                    <a:pt x="772" y="381"/>
                  </a:lnTo>
                  <a:lnTo>
                    <a:pt x="772" y="379"/>
                  </a:lnTo>
                  <a:lnTo>
                    <a:pt x="772" y="381"/>
                  </a:lnTo>
                  <a:lnTo>
                    <a:pt x="770" y="382"/>
                  </a:lnTo>
                  <a:lnTo>
                    <a:pt x="770" y="381"/>
                  </a:lnTo>
                  <a:lnTo>
                    <a:pt x="768" y="381"/>
                  </a:lnTo>
                  <a:lnTo>
                    <a:pt x="770" y="381"/>
                  </a:lnTo>
                  <a:lnTo>
                    <a:pt x="768" y="381"/>
                  </a:lnTo>
                  <a:lnTo>
                    <a:pt x="766" y="382"/>
                  </a:lnTo>
                  <a:lnTo>
                    <a:pt x="764" y="382"/>
                  </a:lnTo>
                  <a:lnTo>
                    <a:pt x="764" y="384"/>
                  </a:lnTo>
                  <a:lnTo>
                    <a:pt x="762" y="384"/>
                  </a:lnTo>
                  <a:lnTo>
                    <a:pt x="762" y="382"/>
                  </a:lnTo>
                  <a:lnTo>
                    <a:pt x="764" y="382"/>
                  </a:lnTo>
                  <a:lnTo>
                    <a:pt x="762" y="382"/>
                  </a:lnTo>
                  <a:lnTo>
                    <a:pt x="762" y="384"/>
                  </a:lnTo>
                  <a:lnTo>
                    <a:pt x="762" y="382"/>
                  </a:lnTo>
                  <a:lnTo>
                    <a:pt x="760" y="382"/>
                  </a:lnTo>
                  <a:lnTo>
                    <a:pt x="760" y="384"/>
                  </a:lnTo>
                  <a:lnTo>
                    <a:pt x="762" y="384"/>
                  </a:lnTo>
                  <a:lnTo>
                    <a:pt x="760" y="384"/>
                  </a:lnTo>
                  <a:lnTo>
                    <a:pt x="760" y="386"/>
                  </a:lnTo>
                  <a:lnTo>
                    <a:pt x="758" y="386"/>
                  </a:lnTo>
                  <a:lnTo>
                    <a:pt x="756" y="386"/>
                  </a:lnTo>
                  <a:lnTo>
                    <a:pt x="754" y="388"/>
                  </a:lnTo>
                  <a:lnTo>
                    <a:pt x="754" y="386"/>
                  </a:lnTo>
                  <a:lnTo>
                    <a:pt x="754" y="388"/>
                  </a:lnTo>
                  <a:lnTo>
                    <a:pt x="752" y="388"/>
                  </a:lnTo>
                  <a:lnTo>
                    <a:pt x="752" y="386"/>
                  </a:lnTo>
                  <a:lnTo>
                    <a:pt x="751" y="386"/>
                  </a:lnTo>
                  <a:lnTo>
                    <a:pt x="751" y="388"/>
                  </a:lnTo>
                  <a:lnTo>
                    <a:pt x="749" y="388"/>
                  </a:lnTo>
                  <a:lnTo>
                    <a:pt x="751" y="388"/>
                  </a:lnTo>
                  <a:lnTo>
                    <a:pt x="752" y="388"/>
                  </a:lnTo>
                  <a:lnTo>
                    <a:pt x="752" y="390"/>
                  </a:lnTo>
                  <a:lnTo>
                    <a:pt x="752" y="392"/>
                  </a:lnTo>
                  <a:lnTo>
                    <a:pt x="751" y="392"/>
                  </a:lnTo>
                  <a:lnTo>
                    <a:pt x="751" y="390"/>
                  </a:lnTo>
                  <a:lnTo>
                    <a:pt x="749" y="390"/>
                  </a:lnTo>
                  <a:lnTo>
                    <a:pt x="749" y="392"/>
                  </a:lnTo>
                  <a:lnTo>
                    <a:pt x="749" y="394"/>
                  </a:lnTo>
                  <a:lnTo>
                    <a:pt x="749" y="392"/>
                  </a:lnTo>
                  <a:lnTo>
                    <a:pt x="749" y="394"/>
                  </a:lnTo>
                  <a:lnTo>
                    <a:pt x="749" y="396"/>
                  </a:lnTo>
                  <a:lnTo>
                    <a:pt x="749" y="398"/>
                  </a:lnTo>
                  <a:lnTo>
                    <a:pt x="747" y="398"/>
                  </a:lnTo>
                  <a:lnTo>
                    <a:pt x="745" y="398"/>
                  </a:lnTo>
                  <a:lnTo>
                    <a:pt x="743" y="398"/>
                  </a:lnTo>
                  <a:lnTo>
                    <a:pt x="743" y="396"/>
                  </a:lnTo>
                  <a:lnTo>
                    <a:pt x="743" y="394"/>
                  </a:lnTo>
                  <a:lnTo>
                    <a:pt x="743" y="396"/>
                  </a:lnTo>
                  <a:lnTo>
                    <a:pt x="741" y="396"/>
                  </a:lnTo>
                  <a:lnTo>
                    <a:pt x="739" y="396"/>
                  </a:lnTo>
                  <a:lnTo>
                    <a:pt x="739" y="398"/>
                  </a:lnTo>
                  <a:lnTo>
                    <a:pt x="741" y="398"/>
                  </a:lnTo>
                  <a:lnTo>
                    <a:pt x="741" y="400"/>
                  </a:lnTo>
                  <a:lnTo>
                    <a:pt x="743" y="400"/>
                  </a:lnTo>
                  <a:lnTo>
                    <a:pt x="741" y="400"/>
                  </a:lnTo>
                  <a:lnTo>
                    <a:pt x="741" y="402"/>
                  </a:lnTo>
                  <a:lnTo>
                    <a:pt x="741" y="400"/>
                  </a:lnTo>
                  <a:lnTo>
                    <a:pt x="741" y="402"/>
                  </a:lnTo>
                  <a:lnTo>
                    <a:pt x="739" y="402"/>
                  </a:lnTo>
                  <a:lnTo>
                    <a:pt x="739" y="404"/>
                  </a:lnTo>
                  <a:lnTo>
                    <a:pt x="737" y="405"/>
                  </a:lnTo>
                  <a:lnTo>
                    <a:pt x="737" y="404"/>
                  </a:lnTo>
                  <a:lnTo>
                    <a:pt x="737" y="405"/>
                  </a:lnTo>
                  <a:lnTo>
                    <a:pt x="737" y="407"/>
                  </a:lnTo>
                  <a:lnTo>
                    <a:pt x="735" y="407"/>
                  </a:lnTo>
                  <a:lnTo>
                    <a:pt x="735" y="405"/>
                  </a:lnTo>
                  <a:lnTo>
                    <a:pt x="733" y="407"/>
                  </a:lnTo>
                  <a:lnTo>
                    <a:pt x="731" y="407"/>
                  </a:lnTo>
                  <a:lnTo>
                    <a:pt x="731" y="409"/>
                  </a:lnTo>
                  <a:lnTo>
                    <a:pt x="731" y="411"/>
                  </a:lnTo>
                  <a:lnTo>
                    <a:pt x="729" y="411"/>
                  </a:lnTo>
                  <a:lnTo>
                    <a:pt x="729" y="413"/>
                  </a:lnTo>
                  <a:lnTo>
                    <a:pt x="727" y="413"/>
                  </a:lnTo>
                  <a:lnTo>
                    <a:pt x="727" y="415"/>
                  </a:lnTo>
                  <a:lnTo>
                    <a:pt x="727" y="417"/>
                  </a:lnTo>
                  <a:lnTo>
                    <a:pt x="726" y="417"/>
                  </a:lnTo>
                  <a:lnTo>
                    <a:pt x="726" y="419"/>
                  </a:lnTo>
                  <a:lnTo>
                    <a:pt x="726" y="421"/>
                  </a:lnTo>
                  <a:lnTo>
                    <a:pt x="726" y="423"/>
                  </a:lnTo>
                  <a:lnTo>
                    <a:pt x="726" y="425"/>
                  </a:lnTo>
                  <a:lnTo>
                    <a:pt x="726" y="423"/>
                  </a:lnTo>
                  <a:lnTo>
                    <a:pt x="726" y="425"/>
                  </a:lnTo>
                  <a:lnTo>
                    <a:pt x="727" y="425"/>
                  </a:lnTo>
                  <a:lnTo>
                    <a:pt x="727" y="423"/>
                  </a:lnTo>
                  <a:lnTo>
                    <a:pt x="727" y="425"/>
                  </a:lnTo>
                  <a:lnTo>
                    <a:pt x="729" y="425"/>
                  </a:lnTo>
                  <a:lnTo>
                    <a:pt x="729" y="427"/>
                  </a:lnTo>
                  <a:lnTo>
                    <a:pt x="731" y="427"/>
                  </a:lnTo>
                  <a:lnTo>
                    <a:pt x="731" y="429"/>
                  </a:lnTo>
                  <a:lnTo>
                    <a:pt x="733" y="429"/>
                  </a:lnTo>
                  <a:lnTo>
                    <a:pt x="735" y="429"/>
                  </a:lnTo>
                  <a:lnTo>
                    <a:pt x="737" y="429"/>
                  </a:lnTo>
                  <a:lnTo>
                    <a:pt x="737" y="430"/>
                  </a:lnTo>
                  <a:lnTo>
                    <a:pt x="739" y="430"/>
                  </a:lnTo>
                  <a:lnTo>
                    <a:pt x="741" y="432"/>
                  </a:lnTo>
                  <a:lnTo>
                    <a:pt x="743" y="432"/>
                  </a:lnTo>
                  <a:lnTo>
                    <a:pt x="743" y="434"/>
                  </a:lnTo>
                  <a:lnTo>
                    <a:pt x="743" y="436"/>
                  </a:lnTo>
                  <a:lnTo>
                    <a:pt x="743" y="438"/>
                  </a:lnTo>
                  <a:lnTo>
                    <a:pt x="745" y="438"/>
                  </a:lnTo>
                  <a:lnTo>
                    <a:pt x="745" y="440"/>
                  </a:lnTo>
                  <a:lnTo>
                    <a:pt x="745" y="442"/>
                  </a:lnTo>
                  <a:lnTo>
                    <a:pt x="745" y="444"/>
                  </a:lnTo>
                  <a:lnTo>
                    <a:pt x="747" y="444"/>
                  </a:lnTo>
                  <a:lnTo>
                    <a:pt x="747" y="446"/>
                  </a:lnTo>
                  <a:lnTo>
                    <a:pt x="747" y="444"/>
                  </a:lnTo>
                  <a:lnTo>
                    <a:pt x="745" y="444"/>
                  </a:lnTo>
                  <a:lnTo>
                    <a:pt x="745" y="446"/>
                  </a:lnTo>
                  <a:lnTo>
                    <a:pt x="747" y="446"/>
                  </a:lnTo>
                  <a:lnTo>
                    <a:pt x="747" y="448"/>
                  </a:lnTo>
                  <a:lnTo>
                    <a:pt x="749" y="448"/>
                  </a:lnTo>
                  <a:lnTo>
                    <a:pt x="749" y="450"/>
                  </a:lnTo>
                  <a:lnTo>
                    <a:pt x="749" y="452"/>
                  </a:lnTo>
                  <a:lnTo>
                    <a:pt x="751" y="452"/>
                  </a:lnTo>
                  <a:lnTo>
                    <a:pt x="751" y="453"/>
                  </a:lnTo>
                  <a:lnTo>
                    <a:pt x="749" y="453"/>
                  </a:lnTo>
                  <a:lnTo>
                    <a:pt x="751" y="453"/>
                  </a:lnTo>
                  <a:lnTo>
                    <a:pt x="749" y="453"/>
                  </a:lnTo>
                  <a:lnTo>
                    <a:pt x="751" y="453"/>
                  </a:lnTo>
                  <a:lnTo>
                    <a:pt x="751" y="455"/>
                  </a:lnTo>
                  <a:lnTo>
                    <a:pt x="751" y="457"/>
                  </a:lnTo>
                  <a:lnTo>
                    <a:pt x="752" y="457"/>
                  </a:lnTo>
                  <a:lnTo>
                    <a:pt x="752" y="461"/>
                  </a:lnTo>
                  <a:lnTo>
                    <a:pt x="751" y="461"/>
                  </a:lnTo>
                  <a:lnTo>
                    <a:pt x="751" y="463"/>
                  </a:lnTo>
                  <a:lnTo>
                    <a:pt x="752" y="463"/>
                  </a:lnTo>
                  <a:lnTo>
                    <a:pt x="752" y="465"/>
                  </a:lnTo>
                  <a:lnTo>
                    <a:pt x="754" y="465"/>
                  </a:lnTo>
                  <a:lnTo>
                    <a:pt x="754" y="467"/>
                  </a:lnTo>
                  <a:lnTo>
                    <a:pt x="756" y="467"/>
                  </a:lnTo>
                  <a:lnTo>
                    <a:pt x="758" y="467"/>
                  </a:lnTo>
                  <a:lnTo>
                    <a:pt x="760" y="469"/>
                  </a:lnTo>
                  <a:lnTo>
                    <a:pt x="760" y="471"/>
                  </a:lnTo>
                  <a:lnTo>
                    <a:pt x="760" y="473"/>
                  </a:lnTo>
                  <a:lnTo>
                    <a:pt x="760" y="475"/>
                  </a:lnTo>
                  <a:lnTo>
                    <a:pt x="762" y="475"/>
                  </a:lnTo>
                  <a:lnTo>
                    <a:pt x="764" y="475"/>
                  </a:lnTo>
                  <a:lnTo>
                    <a:pt x="766" y="477"/>
                  </a:lnTo>
                  <a:lnTo>
                    <a:pt x="766" y="478"/>
                  </a:lnTo>
                  <a:lnTo>
                    <a:pt x="768" y="478"/>
                  </a:lnTo>
                  <a:lnTo>
                    <a:pt x="768" y="480"/>
                  </a:lnTo>
                  <a:lnTo>
                    <a:pt x="768" y="482"/>
                  </a:lnTo>
                  <a:lnTo>
                    <a:pt x="766" y="482"/>
                  </a:lnTo>
                  <a:lnTo>
                    <a:pt x="764" y="482"/>
                  </a:lnTo>
                  <a:lnTo>
                    <a:pt x="764" y="480"/>
                  </a:lnTo>
                  <a:lnTo>
                    <a:pt x="762" y="480"/>
                  </a:lnTo>
                  <a:lnTo>
                    <a:pt x="760" y="478"/>
                  </a:lnTo>
                  <a:lnTo>
                    <a:pt x="758" y="478"/>
                  </a:lnTo>
                  <a:lnTo>
                    <a:pt x="756" y="478"/>
                  </a:lnTo>
                  <a:lnTo>
                    <a:pt x="756" y="480"/>
                  </a:lnTo>
                  <a:lnTo>
                    <a:pt x="754" y="480"/>
                  </a:lnTo>
                  <a:lnTo>
                    <a:pt x="752" y="480"/>
                  </a:lnTo>
                  <a:lnTo>
                    <a:pt x="752" y="478"/>
                  </a:lnTo>
                  <a:lnTo>
                    <a:pt x="751" y="477"/>
                  </a:lnTo>
                  <a:lnTo>
                    <a:pt x="749" y="475"/>
                  </a:lnTo>
                  <a:lnTo>
                    <a:pt x="747" y="475"/>
                  </a:lnTo>
                  <a:lnTo>
                    <a:pt x="745" y="475"/>
                  </a:lnTo>
                  <a:lnTo>
                    <a:pt x="743" y="477"/>
                  </a:lnTo>
                  <a:lnTo>
                    <a:pt x="741" y="477"/>
                  </a:lnTo>
                  <a:lnTo>
                    <a:pt x="739" y="477"/>
                  </a:lnTo>
                  <a:lnTo>
                    <a:pt x="737" y="477"/>
                  </a:lnTo>
                  <a:lnTo>
                    <a:pt x="737" y="475"/>
                  </a:lnTo>
                  <a:lnTo>
                    <a:pt x="737" y="473"/>
                  </a:lnTo>
                  <a:lnTo>
                    <a:pt x="735" y="473"/>
                  </a:lnTo>
                  <a:lnTo>
                    <a:pt x="735" y="471"/>
                  </a:lnTo>
                  <a:lnTo>
                    <a:pt x="733" y="471"/>
                  </a:lnTo>
                  <a:lnTo>
                    <a:pt x="733" y="469"/>
                  </a:lnTo>
                  <a:lnTo>
                    <a:pt x="731" y="469"/>
                  </a:lnTo>
                  <a:lnTo>
                    <a:pt x="731" y="471"/>
                  </a:lnTo>
                  <a:lnTo>
                    <a:pt x="733" y="471"/>
                  </a:lnTo>
                  <a:lnTo>
                    <a:pt x="731" y="473"/>
                  </a:lnTo>
                  <a:lnTo>
                    <a:pt x="733" y="473"/>
                  </a:lnTo>
                  <a:lnTo>
                    <a:pt x="735" y="473"/>
                  </a:lnTo>
                  <a:lnTo>
                    <a:pt x="733" y="473"/>
                  </a:lnTo>
                  <a:lnTo>
                    <a:pt x="733" y="475"/>
                  </a:lnTo>
                  <a:lnTo>
                    <a:pt x="735" y="475"/>
                  </a:lnTo>
                  <a:lnTo>
                    <a:pt x="737" y="475"/>
                  </a:lnTo>
                  <a:lnTo>
                    <a:pt x="737" y="477"/>
                  </a:lnTo>
                  <a:lnTo>
                    <a:pt x="739" y="477"/>
                  </a:lnTo>
                  <a:lnTo>
                    <a:pt x="739" y="478"/>
                  </a:lnTo>
                  <a:lnTo>
                    <a:pt x="741" y="478"/>
                  </a:lnTo>
                  <a:lnTo>
                    <a:pt x="743" y="477"/>
                  </a:lnTo>
                  <a:lnTo>
                    <a:pt x="745" y="477"/>
                  </a:lnTo>
                  <a:lnTo>
                    <a:pt x="747" y="477"/>
                  </a:lnTo>
                  <a:lnTo>
                    <a:pt x="749" y="477"/>
                  </a:lnTo>
                  <a:lnTo>
                    <a:pt x="751" y="477"/>
                  </a:lnTo>
                  <a:lnTo>
                    <a:pt x="751" y="478"/>
                  </a:lnTo>
                  <a:lnTo>
                    <a:pt x="751" y="480"/>
                  </a:lnTo>
                  <a:lnTo>
                    <a:pt x="749" y="478"/>
                  </a:lnTo>
                  <a:lnTo>
                    <a:pt x="749" y="480"/>
                  </a:lnTo>
                  <a:lnTo>
                    <a:pt x="751" y="480"/>
                  </a:lnTo>
                  <a:lnTo>
                    <a:pt x="752" y="480"/>
                  </a:lnTo>
                  <a:lnTo>
                    <a:pt x="754" y="480"/>
                  </a:lnTo>
                  <a:lnTo>
                    <a:pt x="754" y="482"/>
                  </a:lnTo>
                  <a:lnTo>
                    <a:pt x="756" y="482"/>
                  </a:lnTo>
                  <a:lnTo>
                    <a:pt x="758" y="484"/>
                  </a:lnTo>
                  <a:lnTo>
                    <a:pt x="758" y="486"/>
                  </a:lnTo>
                  <a:lnTo>
                    <a:pt x="760" y="486"/>
                  </a:lnTo>
                  <a:lnTo>
                    <a:pt x="762" y="488"/>
                  </a:lnTo>
                  <a:lnTo>
                    <a:pt x="764" y="488"/>
                  </a:lnTo>
                  <a:lnTo>
                    <a:pt x="764" y="490"/>
                  </a:lnTo>
                  <a:lnTo>
                    <a:pt x="766" y="490"/>
                  </a:lnTo>
                  <a:lnTo>
                    <a:pt x="766" y="492"/>
                  </a:lnTo>
                  <a:lnTo>
                    <a:pt x="768" y="494"/>
                  </a:lnTo>
                  <a:lnTo>
                    <a:pt x="770" y="496"/>
                  </a:lnTo>
                  <a:lnTo>
                    <a:pt x="770" y="498"/>
                  </a:lnTo>
                  <a:lnTo>
                    <a:pt x="768" y="498"/>
                  </a:lnTo>
                  <a:lnTo>
                    <a:pt x="766" y="498"/>
                  </a:lnTo>
                  <a:lnTo>
                    <a:pt x="764" y="498"/>
                  </a:lnTo>
                  <a:lnTo>
                    <a:pt x="762" y="498"/>
                  </a:lnTo>
                  <a:lnTo>
                    <a:pt x="762" y="500"/>
                  </a:lnTo>
                  <a:lnTo>
                    <a:pt x="760" y="500"/>
                  </a:lnTo>
                  <a:lnTo>
                    <a:pt x="758" y="500"/>
                  </a:lnTo>
                  <a:lnTo>
                    <a:pt x="758" y="501"/>
                  </a:lnTo>
                  <a:lnTo>
                    <a:pt x="756" y="501"/>
                  </a:lnTo>
                  <a:lnTo>
                    <a:pt x="756" y="503"/>
                  </a:lnTo>
                  <a:lnTo>
                    <a:pt x="754" y="503"/>
                  </a:lnTo>
                  <a:lnTo>
                    <a:pt x="752" y="503"/>
                  </a:lnTo>
                  <a:lnTo>
                    <a:pt x="752" y="505"/>
                  </a:lnTo>
                  <a:lnTo>
                    <a:pt x="752" y="507"/>
                  </a:lnTo>
                  <a:lnTo>
                    <a:pt x="751" y="507"/>
                  </a:lnTo>
                  <a:lnTo>
                    <a:pt x="749" y="507"/>
                  </a:lnTo>
                  <a:lnTo>
                    <a:pt x="749" y="505"/>
                  </a:lnTo>
                  <a:lnTo>
                    <a:pt x="747" y="505"/>
                  </a:lnTo>
                  <a:lnTo>
                    <a:pt x="745" y="505"/>
                  </a:lnTo>
                  <a:lnTo>
                    <a:pt x="745" y="507"/>
                  </a:lnTo>
                  <a:lnTo>
                    <a:pt x="743" y="509"/>
                  </a:lnTo>
                  <a:lnTo>
                    <a:pt x="743" y="507"/>
                  </a:lnTo>
                  <a:lnTo>
                    <a:pt x="741" y="507"/>
                  </a:lnTo>
                  <a:lnTo>
                    <a:pt x="741" y="509"/>
                  </a:lnTo>
                  <a:lnTo>
                    <a:pt x="743" y="509"/>
                  </a:lnTo>
                  <a:lnTo>
                    <a:pt x="745" y="509"/>
                  </a:lnTo>
                  <a:lnTo>
                    <a:pt x="745" y="507"/>
                  </a:lnTo>
                  <a:lnTo>
                    <a:pt x="747" y="507"/>
                  </a:lnTo>
                  <a:lnTo>
                    <a:pt x="749" y="507"/>
                  </a:lnTo>
                  <a:lnTo>
                    <a:pt x="749" y="509"/>
                  </a:lnTo>
                  <a:lnTo>
                    <a:pt x="749" y="511"/>
                  </a:lnTo>
                  <a:lnTo>
                    <a:pt x="751" y="511"/>
                  </a:lnTo>
                  <a:lnTo>
                    <a:pt x="751" y="513"/>
                  </a:lnTo>
                  <a:lnTo>
                    <a:pt x="751" y="511"/>
                  </a:lnTo>
                  <a:lnTo>
                    <a:pt x="749" y="511"/>
                  </a:lnTo>
                  <a:lnTo>
                    <a:pt x="749" y="509"/>
                  </a:lnTo>
                  <a:lnTo>
                    <a:pt x="751" y="509"/>
                  </a:lnTo>
                  <a:lnTo>
                    <a:pt x="751" y="511"/>
                  </a:lnTo>
                  <a:lnTo>
                    <a:pt x="752" y="511"/>
                  </a:lnTo>
                  <a:lnTo>
                    <a:pt x="752" y="509"/>
                  </a:lnTo>
                  <a:lnTo>
                    <a:pt x="754" y="509"/>
                  </a:lnTo>
                  <a:lnTo>
                    <a:pt x="756" y="507"/>
                  </a:lnTo>
                  <a:lnTo>
                    <a:pt x="758" y="507"/>
                  </a:lnTo>
                  <a:lnTo>
                    <a:pt x="760" y="507"/>
                  </a:lnTo>
                  <a:lnTo>
                    <a:pt x="762" y="509"/>
                  </a:lnTo>
                  <a:lnTo>
                    <a:pt x="762" y="511"/>
                  </a:lnTo>
                  <a:lnTo>
                    <a:pt x="764" y="513"/>
                  </a:lnTo>
                  <a:lnTo>
                    <a:pt x="766" y="513"/>
                  </a:lnTo>
                  <a:lnTo>
                    <a:pt x="766" y="515"/>
                  </a:lnTo>
                  <a:lnTo>
                    <a:pt x="766" y="513"/>
                  </a:lnTo>
                  <a:lnTo>
                    <a:pt x="766" y="515"/>
                  </a:lnTo>
                  <a:lnTo>
                    <a:pt x="768" y="515"/>
                  </a:lnTo>
                  <a:lnTo>
                    <a:pt x="770" y="515"/>
                  </a:lnTo>
                  <a:lnTo>
                    <a:pt x="772" y="515"/>
                  </a:lnTo>
                  <a:lnTo>
                    <a:pt x="770" y="517"/>
                  </a:lnTo>
                  <a:lnTo>
                    <a:pt x="768" y="517"/>
                  </a:lnTo>
                  <a:lnTo>
                    <a:pt x="768" y="519"/>
                  </a:lnTo>
                  <a:lnTo>
                    <a:pt x="768" y="517"/>
                  </a:lnTo>
                  <a:lnTo>
                    <a:pt x="768" y="519"/>
                  </a:lnTo>
                  <a:lnTo>
                    <a:pt x="766" y="521"/>
                  </a:lnTo>
                  <a:lnTo>
                    <a:pt x="764" y="521"/>
                  </a:lnTo>
                  <a:lnTo>
                    <a:pt x="764" y="523"/>
                  </a:lnTo>
                  <a:lnTo>
                    <a:pt x="762" y="521"/>
                  </a:lnTo>
                  <a:lnTo>
                    <a:pt x="762" y="523"/>
                  </a:lnTo>
                  <a:lnTo>
                    <a:pt x="760" y="523"/>
                  </a:lnTo>
                  <a:lnTo>
                    <a:pt x="760" y="525"/>
                  </a:lnTo>
                  <a:lnTo>
                    <a:pt x="762" y="523"/>
                  </a:lnTo>
                  <a:lnTo>
                    <a:pt x="762" y="525"/>
                  </a:lnTo>
                  <a:lnTo>
                    <a:pt x="762" y="523"/>
                  </a:lnTo>
                  <a:lnTo>
                    <a:pt x="764" y="523"/>
                  </a:lnTo>
                  <a:lnTo>
                    <a:pt x="766" y="523"/>
                  </a:lnTo>
                  <a:lnTo>
                    <a:pt x="768" y="523"/>
                  </a:lnTo>
                  <a:lnTo>
                    <a:pt x="766" y="523"/>
                  </a:lnTo>
                  <a:lnTo>
                    <a:pt x="766" y="521"/>
                  </a:lnTo>
                  <a:lnTo>
                    <a:pt x="766" y="523"/>
                  </a:lnTo>
                  <a:lnTo>
                    <a:pt x="766" y="521"/>
                  </a:lnTo>
                  <a:lnTo>
                    <a:pt x="768" y="521"/>
                  </a:lnTo>
                  <a:lnTo>
                    <a:pt x="770" y="521"/>
                  </a:lnTo>
                  <a:lnTo>
                    <a:pt x="768" y="521"/>
                  </a:lnTo>
                  <a:lnTo>
                    <a:pt x="770" y="523"/>
                  </a:lnTo>
                  <a:lnTo>
                    <a:pt x="768" y="523"/>
                  </a:lnTo>
                  <a:lnTo>
                    <a:pt x="770" y="523"/>
                  </a:lnTo>
                  <a:lnTo>
                    <a:pt x="770" y="525"/>
                  </a:lnTo>
                  <a:lnTo>
                    <a:pt x="768" y="525"/>
                  </a:lnTo>
                  <a:lnTo>
                    <a:pt x="768" y="526"/>
                  </a:lnTo>
                  <a:lnTo>
                    <a:pt x="770" y="526"/>
                  </a:lnTo>
                  <a:lnTo>
                    <a:pt x="770" y="528"/>
                  </a:lnTo>
                  <a:lnTo>
                    <a:pt x="768" y="528"/>
                  </a:lnTo>
                  <a:lnTo>
                    <a:pt x="766" y="528"/>
                  </a:lnTo>
                  <a:lnTo>
                    <a:pt x="766" y="526"/>
                  </a:lnTo>
                  <a:lnTo>
                    <a:pt x="768" y="526"/>
                  </a:lnTo>
                  <a:lnTo>
                    <a:pt x="766" y="526"/>
                  </a:lnTo>
                  <a:lnTo>
                    <a:pt x="766" y="525"/>
                  </a:lnTo>
                  <a:lnTo>
                    <a:pt x="766" y="526"/>
                  </a:lnTo>
                  <a:lnTo>
                    <a:pt x="766" y="528"/>
                  </a:lnTo>
                  <a:lnTo>
                    <a:pt x="764" y="528"/>
                  </a:lnTo>
                  <a:lnTo>
                    <a:pt x="764" y="526"/>
                  </a:lnTo>
                  <a:lnTo>
                    <a:pt x="764" y="528"/>
                  </a:lnTo>
                  <a:lnTo>
                    <a:pt x="764" y="526"/>
                  </a:lnTo>
                  <a:lnTo>
                    <a:pt x="762" y="526"/>
                  </a:lnTo>
                  <a:lnTo>
                    <a:pt x="762" y="528"/>
                  </a:lnTo>
                  <a:lnTo>
                    <a:pt x="760" y="528"/>
                  </a:lnTo>
                  <a:lnTo>
                    <a:pt x="760" y="530"/>
                  </a:lnTo>
                  <a:lnTo>
                    <a:pt x="762" y="530"/>
                  </a:lnTo>
                  <a:lnTo>
                    <a:pt x="764" y="530"/>
                  </a:lnTo>
                  <a:lnTo>
                    <a:pt x="762" y="530"/>
                  </a:lnTo>
                  <a:lnTo>
                    <a:pt x="762" y="532"/>
                  </a:lnTo>
                  <a:lnTo>
                    <a:pt x="762" y="530"/>
                  </a:lnTo>
                  <a:lnTo>
                    <a:pt x="764" y="530"/>
                  </a:lnTo>
                  <a:lnTo>
                    <a:pt x="764" y="532"/>
                  </a:lnTo>
                  <a:lnTo>
                    <a:pt x="766" y="532"/>
                  </a:lnTo>
                  <a:lnTo>
                    <a:pt x="764" y="532"/>
                  </a:lnTo>
                  <a:lnTo>
                    <a:pt x="764" y="534"/>
                  </a:lnTo>
                  <a:lnTo>
                    <a:pt x="764" y="532"/>
                  </a:lnTo>
                  <a:lnTo>
                    <a:pt x="762" y="532"/>
                  </a:lnTo>
                  <a:lnTo>
                    <a:pt x="762" y="534"/>
                  </a:lnTo>
                  <a:lnTo>
                    <a:pt x="764" y="534"/>
                  </a:lnTo>
                  <a:lnTo>
                    <a:pt x="764" y="536"/>
                  </a:lnTo>
                  <a:lnTo>
                    <a:pt x="762" y="538"/>
                  </a:lnTo>
                  <a:lnTo>
                    <a:pt x="760" y="536"/>
                  </a:lnTo>
                  <a:lnTo>
                    <a:pt x="758" y="536"/>
                  </a:lnTo>
                  <a:lnTo>
                    <a:pt x="756" y="536"/>
                  </a:lnTo>
                  <a:lnTo>
                    <a:pt x="756" y="534"/>
                  </a:lnTo>
                  <a:lnTo>
                    <a:pt x="756" y="536"/>
                  </a:lnTo>
                  <a:lnTo>
                    <a:pt x="758" y="536"/>
                  </a:lnTo>
                  <a:lnTo>
                    <a:pt x="758" y="538"/>
                  </a:lnTo>
                  <a:lnTo>
                    <a:pt x="760" y="538"/>
                  </a:lnTo>
                  <a:lnTo>
                    <a:pt x="762" y="538"/>
                  </a:lnTo>
                  <a:lnTo>
                    <a:pt x="762" y="540"/>
                  </a:lnTo>
                  <a:lnTo>
                    <a:pt x="762" y="542"/>
                  </a:lnTo>
                  <a:lnTo>
                    <a:pt x="764" y="542"/>
                  </a:lnTo>
                  <a:lnTo>
                    <a:pt x="762" y="542"/>
                  </a:lnTo>
                  <a:lnTo>
                    <a:pt x="764" y="542"/>
                  </a:lnTo>
                  <a:lnTo>
                    <a:pt x="764" y="544"/>
                  </a:lnTo>
                  <a:lnTo>
                    <a:pt x="764" y="546"/>
                  </a:lnTo>
                  <a:lnTo>
                    <a:pt x="762" y="546"/>
                  </a:lnTo>
                  <a:lnTo>
                    <a:pt x="762" y="544"/>
                  </a:lnTo>
                  <a:lnTo>
                    <a:pt x="760" y="544"/>
                  </a:lnTo>
                  <a:lnTo>
                    <a:pt x="760" y="546"/>
                  </a:lnTo>
                  <a:lnTo>
                    <a:pt x="760" y="548"/>
                  </a:lnTo>
                  <a:lnTo>
                    <a:pt x="758" y="548"/>
                  </a:lnTo>
                  <a:lnTo>
                    <a:pt x="758" y="546"/>
                  </a:lnTo>
                  <a:lnTo>
                    <a:pt x="756" y="546"/>
                  </a:lnTo>
                  <a:lnTo>
                    <a:pt x="758" y="546"/>
                  </a:lnTo>
                  <a:lnTo>
                    <a:pt x="758" y="544"/>
                  </a:lnTo>
                  <a:lnTo>
                    <a:pt x="756" y="544"/>
                  </a:lnTo>
                  <a:lnTo>
                    <a:pt x="758" y="544"/>
                  </a:lnTo>
                  <a:lnTo>
                    <a:pt x="756" y="544"/>
                  </a:lnTo>
                  <a:lnTo>
                    <a:pt x="754" y="544"/>
                  </a:lnTo>
                  <a:lnTo>
                    <a:pt x="754" y="546"/>
                  </a:lnTo>
                  <a:lnTo>
                    <a:pt x="756" y="544"/>
                  </a:lnTo>
                  <a:lnTo>
                    <a:pt x="756" y="546"/>
                  </a:lnTo>
                  <a:lnTo>
                    <a:pt x="754" y="546"/>
                  </a:lnTo>
                  <a:lnTo>
                    <a:pt x="754" y="548"/>
                  </a:lnTo>
                  <a:lnTo>
                    <a:pt x="754" y="549"/>
                  </a:lnTo>
                  <a:lnTo>
                    <a:pt x="752" y="549"/>
                  </a:lnTo>
                  <a:lnTo>
                    <a:pt x="751" y="549"/>
                  </a:lnTo>
                  <a:lnTo>
                    <a:pt x="749" y="549"/>
                  </a:lnTo>
                  <a:lnTo>
                    <a:pt x="747" y="549"/>
                  </a:lnTo>
                  <a:lnTo>
                    <a:pt x="747" y="548"/>
                  </a:lnTo>
                  <a:lnTo>
                    <a:pt x="747" y="549"/>
                  </a:lnTo>
                  <a:lnTo>
                    <a:pt x="749" y="549"/>
                  </a:lnTo>
                  <a:lnTo>
                    <a:pt x="751" y="549"/>
                  </a:lnTo>
                  <a:lnTo>
                    <a:pt x="751" y="551"/>
                  </a:lnTo>
                  <a:lnTo>
                    <a:pt x="752" y="551"/>
                  </a:lnTo>
                  <a:lnTo>
                    <a:pt x="751" y="551"/>
                  </a:lnTo>
                  <a:lnTo>
                    <a:pt x="752" y="551"/>
                  </a:lnTo>
                  <a:lnTo>
                    <a:pt x="751" y="551"/>
                  </a:lnTo>
                  <a:lnTo>
                    <a:pt x="751" y="553"/>
                  </a:lnTo>
                  <a:lnTo>
                    <a:pt x="749" y="555"/>
                  </a:lnTo>
                  <a:lnTo>
                    <a:pt x="749" y="553"/>
                  </a:lnTo>
                  <a:lnTo>
                    <a:pt x="749" y="555"/>
                  </a:lnTo>
                  <a:lnTo>
                    <a:pt x="749" y="557"/>
                  </a:lnTo>
                  <a:lnTo>
                    <a:pt x="747" y="557"/>
                  </a:lnTo>
                  <a:lnTo>
                    <a:pt x="747" y="559"/>
                  </a:lnTo>
                  <a:lnTo>
                    <a:pt x="749" y="559"/>
                  </a:lnTo>
                  <a:lnTo>
                    <a:pt x="749" y="561"/>
                  </a:lnTo>
                  <a:lnTo>
                    <a:pt x="747" y="561"/>
                  </a:lnTo>
                  <a:lnTo>
                    <a:pt x="747" y="563"/>
                  </a:lnTo>
                  <a:lnTo>
                    <a:pt x="747" y="565"/>
                  </a:lnTo>
                  <a:lnTo>
                    <a:pt x="745" y="565"/>
                  </a:lnTo>
                  <a:lnTo>
                    <a:pt x="745" y="563"/>
                  </a:lnTo>
                  <a:lnTo>
                    <a:pt x="745" y="565"/>
                  </a:lnTo>
                  <a:lnTo>
                    <a:pt x="743" y="563"/>
                  </a:lnTo>
                  <a:lnTo>
                    <a:pt x="743" y="561"/>
                  </a:lnTo>
                  <a:lnTo>
                    <a:pt x="743" y="563"/>
                  </a:lnTo>
                  <a:lnTo>
                    <a:pt x="741" y="563"/>
                  </a:lnTo>
                  <a:lnTo>
                    <a:pt x="743" y="563"/>
                  </a:lnTo>
                  <a:lnTo>
                    <a:pt x="743" y="565"/>
                  </a:lnTo>
                  <a:lnTo>
                    <a:pt x="745" y="565"/>
                  </a:lnTo>
                  <a:lnTo>
                    <a:pt x="743" y="565"/>
                  </a:lnTo>
                  <a:lnTo>
                    <a:pt x="745" y="565"/>
                  </a:lnTo>
                  <a:lnTo>
                    <a:pt x="743" y="565"/>
                  </a:lnTo>
                  <a:lnTo>
                    <a:pt x="745" y="565"/>
                  </a:lnTo>
                  <a:lnTo>
                    <a:pt x="743" y="565"/>
                  </a:lnTo>
                  <a:lnTo>
                    <a:pt x="743" y="567"/>
                  </a:lnTo>
                  <a:lnTo>
                    <a:pt x="745" y="567"/>
                  </a:lnTo>
                  <a:lnTo>
                    <a:pt x="743" y="567"/>
                  </a:lnTo>
                  <a:lnTo>
                    <a:pt x="743" y="565"/>
                  </a:lnTo>
                  <a:lnTo>
                    <a:pt x="741" y="565"/>
                  </a:lnTo>
                  <a:lnTo>
                    <a:pt x="743" y="567"/>
                  </a:lnTo>
                  <a:lnTo>
                    <a:pt x="741" y="567"/>
                  </a:lnTo>
                  <a:lnTo>
                    <a:pt x="741" y="569"/>
                  </a:lnTo>
                  <a:lnTo>
                    <a:pt x="739" y="569"/>
                  </a:lnTo>
                  <a:lnTo>
                    <a:pt x="739" y="571"/>
                  </a:lnTo>
                  <a:lnTo>
                    <a:pt x="739" y="569"/>
                  </a:lnTo>
                  <a:lnTo>
                    <a:pt x="739" y="571"/>
                  </a:lnTo>
                  <a:lnTo>
                    <a:pt x="739" y="572"/>
                  </a:lnTo>
                  <a:lnTo>
                    <a:pt x="741" y="572"/>
                  </a:lnTo>
                  <a:lnTo>
                    <a:pt x="739" y="572"/>
                  </a:lnTo>
                  <a:lnTo>
                    <a:pt x="739" y="574"/>
                  </a:lnTo>
                  <a:lnTo>
                    <a:pt x="737" y="574"/>
                  </a:lnTo>
                  <a:lnTo>
                    <a:pt x="737" y="576"/>
                  </a:lnTo>
                  <a:lnTo>
                    <a:pt x="735" y="576"/>
                  </a:lnTo>
                  <a:lnTo>
                    <a:pt x="735" y="574"/>
                  </a:lnTo>
                  <a:lnTo>
                    <a:pt x="737" y="574"/>
                  </a:lnTo>
                  <a:lnTo>
                    <a:pt x="737" y="572"/>
                  </a:lnTo>
                  <a:lnTo>
                    <a:pt x="739" y="572"/>
                  </a:lnTo>
                  <a:lnTo>
                    <a:pt x="739" y="571"/>
                  </a:lnTo>
                  <a:lnTo>
                    <a:pt x="737" y="571"/>
                  </a:lnTo>
                  <a:lnTo>
                    <a:pt x="737" y="572"/>
                  </a:lnTo>
                  <a:lnTo>
                    <a:pt x="735" y="572"/>
                  </a:lnTo>
                  <a:lnTo>
                    <a:pt x="737" y="574"/>
                  </a:lnTo>
                  <a:lnTo>
                    <a:pt x="735" y="574"/>
                  </a:lnTo>
                  <a:lnTo>
                    <a:pt x="735" y="572"/>
                  </a:lnTo>
                  <a:lnTo>
                    <a:pt x="735" y="571"/>
                  </a:lnTo>
                  <a:lnTo>
                    <a:pt x="733" y="571"/>
                  </a:lnTo>
                  <a:lnTo>
                    <a:pt x="733" y="572"/>
                  </a:lnTo>
                  <a:lnTo>
                    <a:pt x="733" y="571"/>
                  </a:lnTo>
                  <a:lnTo>
                    <a:pt x="733" y="572"/>
                  </a:lnTo>
                  <a:lnTo>
                    <a:pt x="731" y="572"/>
                  </a:lnTo>
                  <a:lnTo>
                    <a:pt x="731" y="571"/>
                  </a:lnTo>
                  <a:lnTo>
                    <a:pt x="731" y="572"/>
                  </a:lnTo>
                  <a:lnTo>
                    <a:pt x="731" y="574"/>
                  </a:lnTo>
                  <a:lnTo>
                    <a:pt x="733" y="574"/>
                  </a:lnTo>
                  <a:lnTo>
                    <a:pt x="735" y="574"/>
                  </a:lnTo>
                  <a:lnTo>
                    <a:pt x="735" y="576"/>
                  </a:lnTo>
                  <a:lnTo>
                    <a:pt x="733" y="576"/>
                  </a:lnTo>
                  <a:lnTo>
                    <a:pt x="735" y="576"/>
                  </a:lnTo>
                  <a:lnTo>
                    <a:pt x="735" y="578"/>
                  </a:lnTo>
                  <a:lnTo>
                    <a:pt x="733" y="578"/>
                  </a:lnTo>
                  <a:lnTo>
                    <a:pt x="733" y="576"/>
                  </a:lnTo>
                  <a:lnTo>
                    <a:pt x="731" y="576"/>
                  </a:lnTo>
                  <a:lnTo>
                    <a:pt x="731" y="578"/>
                  </a:lnTo>
                  <a:lnTo>
                    <a:pt x="733" y="580"/>
                  </a:lnTo>
                  <a:lnTo>
                    <a:pt x="733" y="578"/>
                  </a:lnTo>
                  <a:lnTo>
                    <a:pt x="735" y="578"/>
                  </a:lnTo>
                  <a:lnTo>
                    <a:pt x="737" y="578"/>
                  </a:lnTo>
                  <a:lnTo>
                    <a:pt x="735" y="580"/>
                  </a:lnTo>
                  <a:lnTo>
                    <a:pt x="733" y="580"/>
                  </a:lnTo>
                  <a:lnTo>
                    <a:pt x="731" y="580"/>
                  </a:lnTo>
                  <a:lnTo>
                    <a:pt x="733" y="582"/>
                  </a:lnTo>
                  <a:lnTo>
                    <a:pt x="731" y="582"/>
                  </a:lnTo>
                  <a:lnTo>
                    <a:pt x="731" y="584"/>
                  </a:lnTo>
                  <a:lnTo>
                    <a:pt x="729" y="584"/>
                  </a:lnTo>
                  <a:lnTo>
                    <a:pt x="729" y="586"/>
                  </a:lnTo>
                  <a:lnTo>
                    <a:pt x="727" y="586"/>
                  </a:lnTo>
                  <a:lnTo>
                    <a:pt x="727" y="584"/>
                  </a:lnTo>
                  <a:lnTo>
                    <a:pt x="726" y="584"/>
                  </a:lnTo>
                  <a:lnTo>
                    <a:pt x="724" y="584"/>
                  </a:lnTo>
                  <a:lnTo>
                    <a:pt x="724" y="582"/>
                  </a:lnTo>
                  <a:lnTo>
                    <a:pt x="724" y="584"/>
                  </a:lnTo>
                  <a:lnTo>
                    <a:pt x="726" y="584"/>
                  </a:lnTo>
                  <a:lnTo>
                    <a:pt x="726" y="586"/>
                  </a:lnTo>
                  <a:lnTo>
                    <a:pt x="727" y="586"/>
                  </a:lnTo>
                  <a:lnTo>
                    <a:pt x="729" y="586"/>
                  </a:lnTo>
                  <a:lnTo>
                    <a:pt x="729" y="584"/>
                  </a:lnTo>
                  <a:lnTo>
                    <a:pt x="731" y="584"/>
                  </a:lnTo>
                  <a:lnTo>
                    <a:pt x="731" y="586"/>
                  </a:lnTo>
                  <a:lnTo>
                    <a:pt x="733" y="586"/>
                  </a:lnTo>
                  <a:lnTo>
                    <a:pt x="733" y="588"/>
                  </a:lnTo>
                  <a:lnTo>
                    <a:pt x="731" y="588"/>
                  </a:lnTo>
                  <a:lnTo>
                    <a:pt x="731" y="590"/>
                  </a:lnTo>
                  <a:lnTo>
                    <a:pt x="731" y="592"/>
                  </a:lnTo>
                  <a:lnTo>
                    <a:pt x="729" y="590"/>
                  </a:lnTo>
                  <a:lnTo>
                    <a:pt x="729" y="592"/>
                  </a:lnTo>
                  <a:lnTo>
                    <a:pt x="729" y="594"/>
                  </a:lnTo>
                  <a:lnTo>
                    <a:pt x="731" y="594"/>
                  </a:lnTo>
                  <a:lnTo>
                    <a:pt x="731" y="596"/>
                  </a:lnTo>
                  <a:lnTo>
                    <a:pt x="731" y="597"/>
                  </a:lnTo>
                  <a:lnTo>
                    <a:pt x="731" y="596"/>
                  </a:lnTo>
                  <a:lnTo>
                    <a:pt x="729" y="596"/>
                  </a:lnTo>
                  <a:lnTo>
                    <a:pt x="731" y="596"/>
                  </a:lnTo>
                  <a:lnTo>
                    <a:pt x="729" y="597"/>
                  </a:lnTo>
                  <a:lnTo>
                    <a:pt x="729" y="596"/>
                  </a:lnTo>
                  <a:lnTo>
                    <a:pt x="729" y="594"/>
                  </a:lnTo>
                  <a:lnTo>
                    <a:pt x="727" y="594"/>
                  </a:lnTo>
                  <a:lnTo>
                    <a:pt x="727" y="592"/>
                  </a:lnTo>
                  <a:lnTo>
                    <a:pt x="727" y="594"/>
                  </a:lnTo>
                  <a:lnTo>
                    <a:pt x="726" y="594"/>
                  </a:lnTo>
                  <a:lnTo>
                    <a:pt x="726" y="596"/>
                  </a:lnTo>
                  <a:lnTo>
                    <a:pt x="724" y="596"/>
                  </a:lnTo>
                  <a:lnTo>
                    <a:pt x="724" y="597"/>
                  </a:lnTo>
                  <a:lnTo>
                    <a:pt x="726" y="597"/>
                  </a:lnTo>
                  <a:lnTo>
                    <a:pt x="726" y="599"/>
                  </a:lnTo>
                  <a:lnTo>
                    <a:pt x="726" y="597"/>
                  </a:lnTo>
                  <a:lnTo>
                    <a:pt x="727" y="597"/>
                  </a:lnTo>
                  <a:lnTo>
                    <a:pt x="726" y="597"/>
                  </a:lnTo>
                  <a:lnTo>
                    <a:pt x="727" y="597"/>
                  </a:lnTo>
                  <a:lnTo>
                    <a:pt x="727" y="599"/>
                  </a:lnTo>
                  <a:lnTo>
                    <a:pt x="726" y="599"/>
                  </a:lnTo>
                  <a:lnTo>
                    <a:pt x="724" y="599"/>
                  </a:lnTo>
                  <a:lnTo>
                    <a:pt x="724" y="601"/>
                  </a:lnTo>
                  <a:lnTo>
                    <a:pt x="724" y="599"/>
                  </a:lnTo>
                  <a:lnTo>
                    <a:pt x="722" y="599"/>
                  </a:lnTo>
                  <a:lnTo>
                    <a:pt x="722" y="601"/>
                  </a:lnTo>
                  <a:lnTo>
                    <a:pt x="722" y="599"/>
                  </a:lnTo>
                  <a:lnTo>
                    <a:pt x="724" y="599"/>
                  </a:lnTo>
                  <a:lnTo>
                    <a:pt x="722" y="599"/>
                  </a:lnTo>
                  <a:lnTo>
                    <a:pt x="722" y="597"/>
                  </a:lnTo>
                  <a:lnTo>
                    <a:pt x="720" y="599"/>
                  </a:lnTo>
                  <a:lnTo>
                    <a:pt x="722" y="599"/>
                  </a:lnTo>
                  <a:lnTo>
                    <a:pt x="722" y="601"/>
                  </a:lnTo>
                  <a:lnTo>
                    <a:pt x="720" y="601"/>
                  </a:lnTo>
                  <a:lnTo>
                    <a:pt x="720" y="603"/>
                  </a:lnTo>
                  <a:lnTo>
                    <a:pt x="722" y="603"/>
                  </a:lnTo>
                  <a:lnTo>
                    <a:pt x="720" y="603"/>
                  </a:lnTo>
                  <a:lnTo>
                    <a:pt x="722" y="603"/>
                  </a:lnTo>
                  <a:lnTo>
                    <a:pt x="722" y="601"/>
                  </a:lnTo>
                  <a:lnTo>
                    <a:pt x="722" y="603"/>
                  </a:lnTo>
                  <a:lnTo>
                    <a:pt x="722" y="605"/>
                  </a:lnTo>
                  <a:lnTo>
                    <a:pt x="722" y="603"/>
                  </a:lnTo>
                  <a:lnTo>
                    <a:pt x="720" y="603"/>
                  </a:lnTo>
                  <a:lnTo>
                    <a:pt x="720" y="605"/>
                  </a:lnTo>
                  <a:lnTo>
                    <a:pt x="722" y="605"/>
                  </a:lnTo>
                  <a:lnTo>
                    <a:pt x="720" y="605"/>
                  </a:lnTo>
                  <a:lnTo>
                    <a:pt x="718" y="605"/>
                  </a:lnTo>
                  <a:lnTo>
                    <a:pt x="718" y="603"/>
                  </a:lnTo>
                  <a:lnTo>
                    <a:pt x="718" y="605"/>
                  </a:lnTo>
                  <a:lnTo>
                    <a:pt x="716" y="605"/>
                  </a:lnTo>
                  <a:lnTo>
                    <a:pt x="716" y="603"/>
                  </a:lnTo>
                  <a:lnTo>
                    <a:pt x="716" y="605"/>
                  </a:lnTo>
                  <a:lnTo>
                    <a:pt x="716" y="607"/>
                  </a:lnTo>
                  <a:lnTo>
                    <a:pt x="718" y="607"/>
                  </a:lnTo>
                  <a:lnTo>
                    <a:pt x="718" y="609"/>
                  </a:lnTo>
                  <a:lnTo>
                    <a:pt x="716" y="609"/>
                  </a:lnTo>
                  <a:lnTo>
                    <a:pt x="716" y="611"/>
                  </a:lnTo>
                  <a:lnTo>
                    <a:pt x="714" y="611"/>
                  </a:lnTo>
                  <a:lnTo>
                    <a:pt x="716" y="611"/>
                  </a:lnTo>
                  <a:lnTo>
                    <a:pt x="714" y="611"/>
                  </a:lnTo>
                  <a:lnTo>
                    <a:pt x="714" y="609"/>
                  </a:lnTo>
                  <a:lnTo>
                    <a:pt x="712" y="609"/>
                  </a:lnTo>
                  <a:lnTo>
                    <a:pt x="712" y="611"/>
                  </a:lnTo>
                  <a:lnTo>
                    <a:pt x="710" y="611"/>
                  </a:lnTo>
                  <a:lnTo>
                    <a:pt x="708" y="611"/>
                  </a:lnTo>
                  <a:lnTo>
                    <a:pt x="710" y="611"/>
                  </a:lnTo>
                  <a:lnTo>
                    <a:pt x="710" y="609"/>
                  </a:lnTo>
                  <a:lnTo>
                    <a:pt x="708" y="609"/>
                  </a:lnTo>
                  <a:lnTo>
                    <a:pt x="708" y="611"/>
                  </a:lnTo>
                  <a:lnTo>
                    <a:pt x="706" y="609"/>
                  </a:lnTo>
                  <a:lnTo>
                    <a:pt x="706" y="611"/>
                  </a:lnTo>
                  <a:lnTo>
                    <a:pt x="706" y="613"/>
                  </a:lnTo>
                  <a:lnTo>
                    <a:pt x="704" y="613"/>
                  </a:lnTo>
                  <a:lnTo>
                    <a:pt x="703" y="613"/>
                  </a:lnTo>
                  <a:lnTo>
                    <a:pt x="704" y="613"/>
                  </a:lnTo>
                  <a:lnTo>
                    <a:pt x="703" y="613"/>
                  </a:lnTo>
                  <a:lnTo>
                    <a:pt x="704" y="613"/>
                  </a:lnTo>
                  <a:lnTo>
                    <a:pt x="704" y="615"/>
                  </a:lnTo>
                  <a:lnTo>
                    <a:pt x="706" y="613"/>
                  </a:lnTo>
                  <a:lnTo>
                    <a:pt x="706" y="615"/>
                  </a:lnTo>
                  <a:lnTo>
                    <a:pt x="708" y="615"/>
                  </a:lnTo>
                  <a:lnTo>
                    <a:pt x="708" y="617"/>
                  </a:lnTo>
                  <a:lnTo>
                    <a:pt x="706" y="617"/>
                  </a:lnTo>
                  <a:lnTo>
                    <a:pt x="706" y="619"/>
                  </a:lnTo>
                  <a:lnTo>
                    <a:pt x="704" y="617"/>
                  </a:lnTo>
                  <a:lnTo>
                    <a:pt x="704" y="619"/>
                  </a:lnTo>
                  <a:lnTo>
                    <a:pt x="704" y="620"/>
                  </a:lnTo>
                  <a:lnTo>
                    <a:pt x="703" y="620"/>
                  </a:lnTo>
                  <a:lnTo>
                    <a:pt x="703" y="622"/>
                  </a:lnTo>
                  <a:lnTo>
                    <a:pt x="703" y="620"/>
                  </a:lnTo>
                  <a:lnTo>
                    <a:pt x="703" y="619"/>
                  </a:lnTo>
                  <a:lnTo>
                    <a:pt x="703" y="620"/>
                  </a:lnTo>
                  <a:lnTo>
                    <a:pt x="701" y="620"/>
                  </a:lnTo>
                  <a:lnTo>
                    <a:pt x="701" y="619"/>
                  </a:lnTo>
                  <a:lnTo>
                    <a:pt x="701" y="620"/>
                  </a:lnTo>
                  <a:lnTo>
                    <a:pt x="701" y="622"/>
                  </a:lnTo>
                  <a:lnTo>
                    <a:pt x="701" y="624"/>
                  </a:lnTo>
                  <a:lnTo>
                    <a:pt x="699" y="624"/>
                  </a:lnTo>
                  <a:lnTo>
                    <a:pt x="699" y="622"/>
                  </a:lnTo>
                  <a:lnTo>
                    <a:pt x="697" y="622"/>
                  </a:lnTo>
                  <a:lnTo>
                    <a:pt x="699" y="622"/>
                  </a:lnTo>
                  <a:lnTo>
                    <a:pt x="699" y="624"/>
                  </a:lnTo>
                  <a:lnTo>
                    <a:pt x="697" y="624"/>
                  </a:lnTo>
                  <a:lnTo>
                    <a:pt x="695" y="624"/>
                  </a:lnTo>
                  <a:lnTo>
                    <a:pt x="695" y="626"/>
                  </a:lnTo>
                  <a:lnTo>
                    <a:pt x="695" y="628"/>
                  </a:lnTo>
                  <a:lnTo>
                    <a:pt x="693" y="628"/>
                  </a:lnTo>
                  <a:lnTo>
                    <a:pt x="693" y="626"/>
                  </a:lnTo>
                  <a:lnTo>
                    <a:pt x="695" y="626"/>
                  </a:lnTo>
                  <a:lnTo>
                    <a:pt x="693" y="626"/>
                  </a:lnTo>
                  <a:lnTo>
                    <a:pt x="693" y="628"/>
                  </a:lnTo>
                  <a:lnTo>
                    <a:pt x="691" y="628"/>
                  </a:lnTo>
                  <a:lnTo>
                    <a:pt x="691" y="626"/>
                  </a:lnTo>
                  <a:lnTo>
                    <a:pt x="689" y="626"/>
                  </a:lnTo>
                  <a:lnTo>
                    <a:pt x="689" y="628"/>
                  </a:lnTo>
                  <a:lnTo>
                    <a:pt x="689" y="626"/>
                  </a:lnTo>
                  <a:lnTo>
                    <a:pt x="687" y="628"/>
                  </a:lnTo>
                  <a:lnTo>
                    <a:pt x="689" y="628"/>
                  </a:lnTo>
                  <a:lnTo>
                    <a:pt x="687" y="628"/>
                  </a:lnTo>
                  <a:lnTo>
                    <a:pt x="687" y="630"/>
                  </a:lnTo>
                  <a:lnTo>
                    <a:pt x="687" y="632"/>
                  </a:lnTo>
                  <a:lnTo>
                    <a:pt x="685" y="632"/>
                  </a:lnTo>
                  <a:lnTo>
                    <a:pt x="683" y="632"/>
                  </a:lnTo>
                  <a:lnTo>
                    <a:pt x="683" y="630"/>
                  </a:lnTo>
                  <a:lnTo>
                    <a:pt x="683" y="632"/>
                  </a:lnTo>
                  <a:lnTo>
                    <a:pt x="685" y="632"/>
                  </a:lnTo>
                  <a:lnTo>
                    <a:pt x="687" y="632"/>
                  </a:lnTo>
                  <a:lnTo>
                    <a:pt x="687" y="634"/>
                  </a:lnTo>
                  <a:lnTo>
                    <a:pt x="685" y="634"/>
                  </a:lnTo>
                  <a:lnTo>
                    <a:pt x="685" y="636"/>
                  </a:lnTo>
                  <a:lnTo>
                    <a:pt x="683" y="636"/>
                  </a:lnTo>
                  <a:lnTo>
                    <a:pt x="683" y="634"/>
                  </a:lnTo>
                  <a:lnTo>
                    <a:pt x="681" y="634"/>
                  </a:lnTo>
                  <a:lnTo>
                    <a:pt x="683" y="634"/>
                  </a:lnTo>
                  <a:lnTo>
                    <a:pt x="683" y="636"/>
                  </a:lnTo>
                  <a:lnTo>
                    <a:pt x="683" y="638"/>
                  </a:lnTo>
                  <a:lnTo>
                    <a:pt x="681" y="638"/>
                  </a:lnTo>
                  <a:lnTo>
                    <a:pt x="681" y="640"/>
                  </a:lnTo>
                  <a:lnTo>
                    <a:pt x="679" y="640"/>
                  </a:lnTo>
                  <a:lnTo>
                    <a:pt x="679" y="638"/>
                  </a:lnTo>
                  <a:lnTo>
                    <a:pt x="678" y="638"/>
                  </a:lnTo>
                  <a:lnTo>
                    <a:pt x="679" y="638"/>
                  </a:lnTo>
                  <a:lnTo>
                    <a:pt x="678" y="640"/>
                  </a:lnTo>
                  <a:lnTo>
                    <a:pt x="676" y="640"/>
                  </a:lnTo>
                  <a:lnTo>
                    <a:pt x="676" y="642"/>
                  </a:lnTo>
                  <a:lnTo>
                    <a:pt x="676" y="640"/>
                  </a:lnTo>
                  <a:lnTo>
                    <a:pt x="674" y="640"/>
                  </a:lnTo>
                  <a:lnTo>
                    <a:pt x="674" y="642"/>
                  </a:lnTo>
                  <a:lnTo>
                    <a:pt x="672" y="642"/>
                  </a:lnTo>
                  <a:lnTo>
                    <a:pt x="670" y="642"/>
                  </a:lnTo>
                  <a:lnTo>
                    <a:pt x="672" y="642"/>
                  </a:lnTo>
                  <a:lnTo>
                    <a:pt x="670" y="642"/>
                  </a:lnTo>
                  <a:lnTo>
                    <a:pt x="670" y="640"/>
                  </a:lnTo>
                  <a:lnTo>
                    <a:pt x="668" y="640"/>
                  </a:lnTo>
                  <a:lnTo>
                    <a:pt x="666" y="640"/>
                  </a:lnTo>
                  <a:lnTo>
                    <a:pt x="664" y="640"/>
                  </a:lnTo>
                  <a:lnTo>
                    <a:pt x="666" y="640"/>
                  </a:lnTo>
                  <a:lnTo>
                    <a:pt x="666" y="642"/>
                  </a:lnTo>
                  <a:lnTo>
                    <a:pt x="668" y="642"/>
                  </a:lnTo>
                  <a:lnTo>
                    <a:pt x="668" y="640"/>
                  </a:lnTo>
                  <a:lnTo>
                    <a:pt x="668" y="642"/>
                  </a:lnTo>
                  <a:lnTo>
                    <a:pt x="666" y="642"/>
                  </a:lnTo>
                  <a:lnTo>
                    <a:pt x="668" y="644"/>
                  </a:lnTo>
                  <a:lnTo>
                    <a:pt x="668" y="642"/>
                  </a:lnTo>
                  <a:lnTo>
                    <a:pt x="668" y="644"/>
                  </a:lnTo>
                  <a:lnTo>
                    <a:pt x="666" y="644"/>
                  </a:lnTo>
                  <a:lnTo>
                    <a:pt x="664" y="644"/>
                  </a:lnTo>
                  <a:lnTo>
                    <a:pt x="664" y="642"/>
                  </a:lnTo>
                  <a:lnTo>
                    <a:pt x="662" y="642"/>
                  </a:lnTo>
                  <a:lnTo>
                    <a:pt x="664" y="640"/>
                  </a:lnTo>
                  <a:lnTo>
                    <a:pt x="662" y="640"/>
                  </a:lnTo>
                  <a:lnTo>
                    <a:pt x="664" y="640"/>
                  </a:lnTo>
                  <a:lnTo>
                    <a:pt x="662" y="640"/>
                  </a:lnTo>
                  <a:lnTo>
                    <a:pt x="662" y="642"/>
                  </a:lnTo>
                  <a:lnTo>
                    <a:pt x="660" y="642"/>
                  </a:lnTo>
                  <a:lnTo>
                    <a:pt x="658" y="642"/>
                  </a:lnTo>
                  <a:lnTo>
                    <a:pt x="658" y="644"/>
                  </a:lnTo>
                  <a:lnTo>
                    <a:pt x="656" y="642"/>
                  </a:lnTo>
                  <a:lnTo>
                    <a:pt x="656" y="644"/>
                  </a:lnTo>
                  <a:lnTo>
                    <a:pt x="658" y="644"/>
                  </a:lnTo>
                  <a:lnTo>
                    <a:pt x="656" y="644"/>
                  </a:lnTo>
                  <a:lnTo>
                    <a:pt x="656" y="645"/>
                  </a:lnTo>
                  <a:lnTo>
                    <a:pt x="655" y="645"/>
                  </a:lnTo>
                  <a:lnTo>
                    <a:pt x="655" y="644"/>
                  </a:lnTo>
                  <a:lnTo>
                    <a:pt x="655" y="642"/>
                  </a:lnTo>
                  <a:lnTo>
                    <a:pt x="653" y="642"/>
                  </a:lnTo>
                  <a:lnTo>
                    <a:pt x="651" y="642"/>
                  </a:lnTo>
                  <a:lnTo>
                    <a:pt x="651" y="644"/>
                  </a:lnTo>
                  <a:lnTo>
                    <a:pt x="653" y="644"/>
                  </a:lnTo>
                  <a:lnTo>
                    <a:pt x="651" y="644"/>
                  </a:lnTo>
                  <a:lnTo>
                    <a:pt x="651" y="645"/>
                  </a:lnTo>
                  <a:lnTo>
                    <a:pt x="653" y="645"/>
                  </a:lnTo>
                  <a:lnTo>
                    <a:pt x="653" y="647"/>
                  </a:lnTo>
                  <a:lnTo>
                    <a:pt x="651" y="647"/>
                  </a:lnTo>
                  <a:lnTo>
                    <a:pt x="651" y="645"/>
                  </a:lnTo>
                  <a:lnTo>
                    <a:pt x="649" y="645"/>
                  </a:lnTo>
                  <a:lnTo>
                    <a:pt x="647" y="645"/>
                  </a:lnTo>
                  <a:lnTo>
                    <a:pt x="645" y="645"/>
                  </a:lnTo>
                  <a:lnTo>
                    <a:pt x="643" y="645"/>
                  </a:lnTo>
                  <a:lnTo>
                    <a:pt x="643" y="647"/>
                  </a:lnTo>
                  <a:lnTo>
                    <a:pt x="643" y="645"/>
                  </a:lnTo>
                  <a:lnTo>
                    <a:pt x="641" y="645"/>
                  </a:lnTo>
                  <a:lnTo>
                    <a:pt x="641" y="647"/>
                  </a:lnTo>
                  <a:lnTo>
                    <a:pt x="641" y="645"/>
                  </a:lnTo>
                  <a:lnTo>
                    <a:pt x="639" y="645"/>
                  </a:lnTo>
                  <a:lnTo>
                    <a:pt x="639" y="644"/>
                  </a:lnTo>
                  <a:lnTo>
                    <a:pt x="639" y="642"/>
                  </a:lnTo>
                  <a:lnTo>
                    <a:pt x="637" y="642"/>
                  </a:lnTo>
                  <a:lnTo>
                    <a:pt x="637" y="640"/>
                  </a:lnTo>
                  <a:lnTo>
                    <a:pt x="635" y="640"/>
                  </a:lnTo>
                  <a:lnTo>
                    <a:pt x="635" y="642"/>
                  </a:lnTo>
                  <a:lnTo>
                    <a:pt x="635" y="640"/>
                  </a:lnTo>
                  <a:lnTo>
                    <a:pt x="635" y="638"/>
                  </a:lnTo>
                  <a:lnTo>
                    <a:pt x="637" y="638"/>
                  </a:lnTo>
                  <a:lnTo>
                    <a:pt x="635" y="638"/>
                  </a:lnTo>
                  <a:lnTo>
                    <a:pt x="635" y="640"/>
                  </a:lnTo>
                  <a:lnTo>
                    <a:pt x="635" y="638"/>
                  </a:lnTo>
                  <a:lnTo>
                    <a:pt x="635" y="640"/>
                  </a:lnTo>
                  <a:lnTo>
                    <a:pt x="635" y="638"/>
                  </a:lnTo>
                  <a:lnTo>
                    <a:pt x="635" y="636"/>
                  </a:lnTo>
                  <a:lnTo>
                    <a:pt x="637" y="636"/>
                  </a:lnTo>
                  <a:lnTo>
                    <a:pt x="639" y="636"/>
                  </a:lnTo>
                  <a:lnTo>
                    <a:pt x="637" y="636"/>
                  </a:lnTo>
                  <a:lnTo>
                    <a:pt x="635" y="636"/>
                  </a:lnTo>
                  <a:lnTo>
                    <a:pt x="635" y="638"/>
                  </a:lnTo>
                  <a:lnTo>
                    <a:pt x="633" y="638"/>
                  </a:lnTo>
                  <a:lnTo>
                    <a:pt x="633" y="636"/>
                  </a:lnTo>
                  <a:lnTo>
                    <a:pt x="633" y="638"/>
                  </a:lnTo>
                  <a:lnTo>
                    <a:pt x="635" y="638"/>
                  </a:lnTo>
                  <a:lnTo>
                    <a:pt x="633" y="638"/>
                  </a:lnTo>
                  <a:lnTo>
                    <a:pt x="633" y="640"/>
                  </a:lnTo>
                  <a:lnTo>
                    <a:pt x="631" y="640"/>
                  </a:lnTo>
                  <a:lnTo>
                    <a:pt x="630" y="640"/>
                  </a:lnTo>
                  <a:lnTo>
                    <a:pt x="631" y="640"/>
                  </a:lnTo>
                  <a:lnTo>
                    <a:pt x="633" y="642"/>
                  </a:lnTo>
                  <a:lnTo>
                    <a:pt x="631" y="642"/>
                  </a:lnTo>
                  <a:lnTo>
                    <a:pt x="633" y="642"/>
                  </a:lnTo>
                  <a:lnTo>
                    <a:pt x="633" y="644"/>
                  </a:lnTo>
                  <a:lnTo>
                    <a:pt x="635" y="644"/>
                  </a:lnTo>
                  <a:lnTo>
                    <a:pt x="635" y="645"/>
                  </a:lnTo>
                  <a:lnTo>
                    <a:pt x="635" y="647"/>
                  </a:lnTo>
                  <a:lnTo>
                    <a:pt x="635" y="649"/>
                  </a:lnTo>
                  <a:lnTo>
                    <a:pt x="635" y="651"/>
                  </a:lnTo>
                  <a:lnTo>
                    <a:pt x="633" y="653"/>
                  </a:lnTo>
                  <a:lnTo>
                    <a:pt x="633" y="651"/>
                  </a:lnTo>
                  <a:lnTo>
                    <a:pt x="631" y="651"/>
                  </a:lnTo>
                  <a:lnTo>
                    <a:pt x="631" y="649"/>
                  </a:lnTo>
                  <a:lnTo>
                    <a:pt x="630" y="647"/>
                  </a:lnTo>
                  <a:lnTo>
                    <a:pt x="630" y="645"/>
                  </a:lnTo>
                  <a:lnTo>
                    <a:pt x="630" y="647"/>
                  </a:lnTo>
                  <a:lnTo>
                    <a:pt x="631" y="649"/>
                  </a:lnTo>
                  <a:lnTo>
                    <a:pt x="631" y="651"/>
                  </a:lnTo>
                  <a:lnTo>
                    <a:pt x="633" y="651"/>
                  </a:lnTo>
                  <a:lnTo>
                    <a:pt x="631" y="653"/>
                  </a:lnTo>
                  <a:lnTo>
                    <a:pt x="631" y="651"/>
                  </a:lnTo>
                  <a:lnTo>
                    <a:pt x="631" y="653"/>
                  </a:lnTo>
                  <a:lnTo>
                    <a:pt x="630" y="653"/>
                  </a:lnTo>
                  <a:lnTo>
                    <a:pt x="630" y="655"/>
                  </a:lnTo>
                  <a:lnTo>
                    <a:pt x="628" y="655"/>
                  </a:lnTo>
                  <a:lnTo>
                    <a:pt x="628" y="653"/>
                  </a:lnTo>
                  <a:lnTo>
                    <a:pt x="628" y="651"/>
                  </a:lnTo>
                  <a:lnTo>
                    <a:pt x="628" y="653"/>
                  </a:lnTo>
                  <a:lnTo>
                    <a:pt x="626" y="653"/>
                  </a:lnTo>
                  <a:lnTo>
                    <a:pt x="626" y="655"/>
                  </a:lnTo>
                  <a:lnTo>
                    <a:pt x="628" y="655"/>
                  </a:lnTo>
                  <a:lnTo>
                    <a:pt x="626" y="655"/>
                  </a:lnTo>
                  <a:lnTo>
                    <a:pt x="628" y="655"/>
                  </a:lnTo>
                  <a:lnTo>
                    <a:pt x="628" y="657"/>
                  </a:lnTo>
                  <a:lnTo>
                    <a:pt x="626" y="657"/>
                  </a:lnTo>
                  <a:lnTo>
                    <a:pt x="624" y="657"/>
                  </a:lnTo>
                  <a:lnTo>
                    <a:pt x="624" y="655"/>
                  </a:lnTo>
                  <a:lnTo>
                    <a:pt x="624" y="657"/>
                  </a:lnTo>
                  <a:lnTo>
                    <a:pt x="624" y="655"/>
                  </a:lnTo>
                  <a:lnTo>
                    <a:pt x="622" y="657"/>
                  </a:lnTo>
                  <a:lnTo>
                    <a:pt x="620" y="657"/>
                  </a:lnTo>
                  <a:lnTo>
                    <a:pt x="620" y="659"/>
                  </a:lnTo>
                  <a:lnTo>
                    <a:pt x="618" y="659"/>
                  </a:lnTo>
                  <a:lnTo>
                    <a:pt x="618" y="657"/>
                  </a:lnTo>
                  <a:lnTo>
                    <a:pt x="616" y="657"/>
                  </a:lnTo>
                  <a:lnTo>
                    <a:pt x="618" y="657"/>
                  </a:lnTo>
                  <a:lnTo>
                    <a:pt x="618" y="655"/>
                  </a:lnTo>
                  <a:lnTo>
                    <a:pt x="618" y="657"/>
                  </a:lnTo>
                  <a:lnTo>
                    <a:pt x="616" y="657"/>
                  </a:lnTo>
                  <a:lnTo>
                    <a:pt x="616" y="655"/>
                  </a:lnTo>
                  <a:lnTo>
                    <a:pt x="616" y="653"/>
                  </a:lnTo>
                  <a:lnTo>
                    <a:pt x="616" y="655"/>
                  </a:lnTo>
                  <a:lnTo>
                    <a:pt x="616" y="657"/>
                  </a:lnTo>
                  <a:lnTo>
                    <a:pt x="616" y="659"/>
                  </a:lnTo>
                  <a:lnTo>
                    <a:pt x="616" y="661"/>
                  </a:lnTo>
                  <a:lnTo>
                    <a:pt x="614" y="661"/>
                  </a:lnTo>
                  <a:lnTo>
                    <a:pt x="614" y="659"/>
                  </a:lnTo>
                  <a:lnTo>
                    <a:pt x="614" y="657"/>
                  </a:lnTo>
                  <a:lnTo>
                    <a:pt x="614" y="659"/>
                  </a:lnTo>
                  <a:lnTo>
                    <a:pt x="612" y="659"/>
                  </a:lnTo>
                  <a:lnTo>
                    <a:pt x="610" y="659"/>
                  </a:lnTo>
                  <a:lnTo>
                    <a:pt x="610" y="657"/>
                  </a:lnTo>
                  <a:lnTo>
                    <a:pt x="610" y="659"/>
                  </a:lnTo>
                  <a:lnTo>
                    <a:pt x="610" y="657"/>
                  </a:lnTo>
                  <a:lnTo>
                    <a:pt x="608" y="657"/>
                  </a:lnTo>
                  <a:lnTo>
                    <a:pt x="608" y="659"/>
                  </a:lnTo>
                  <a:lnTo>
                    <a:pt x="610" y="659"/>
                  </a:lnTo>
                  <a:lnTo>
                    <a:pt x="608" y="661"/>
                  </a:lnTo>
                  <a:lnTo>
                    <a:pt x="608" y="659"/>
                  </a:lnTo>
                  <a:lnTo>
                    <a:pt x="607" y="659"/>
                  </a:lnTo>
                  <a:lnTo>
                    <a:pt x="605" y="659"/>
                  </a:lnTo>
                  <a:lnTo>
                    <a:pt x="607" y="659"/>
                  </a:lnTo>
                  <a:lnTo>
                    <a:pt x="607" y="661"/>
                  </a:lnTo>
                  <a:lnTo>
                    <a:pt x="605" y="663"/>
                  </a:lnTo>
                  <a:lnTo>
                    <a:pt x="603" y="663"/>
                  </a:lnTo>
                  <a:lnTo>
                    <a:pt x="601" y="663"/>
                  </a:lnTo>
                  <a:lnTo>
                    <a:pt x="601" y="665"/>
                  </a:lnTo>
                  <a:lnTo>
                    <a:pt x="599" y="665"/>
                  </a:lnTo>
                  <a:lnTo>
                    <a:pt x="599" y="663"/>
                  </a:lnTo>
                  <a:lnTo>
                    <a:pt x="597" y="663"/>
                  </a:lnTo>
                  <a:lnTo>
                    <a:pt x="597" y="665"/>
                  </a:lnTo>
                  <a:lnTo>
                    <a:pt x="597" y="663"/>
                  </a:lnTo>
                  <a:lnTo>
                    <a:pt x="599" y="663"/>
                  </a:lnTo>
                  <a:lnTo>
                    <a:pt x="599" y="665"/>
                  </a:lnTo>
                  <a:lnTo>
                    <a:pt x="597" y="665"/>
                  </a:lnTo>
                  <a:lnTo>
                    <a:pt x="595" y="665"/>
                  </a:lnTo>
                  <a:lnTo>
                    <a:pt x="597" y="665"/>
                  </a:lnTo>
                  <a:lnTo>
                    <a:pt x="597" y="663"/>
                  </a:lnTo>
                  <a:lnTo>
                    <a:pt x="597" y="665"/>
                  </a:lnTo>
                  <a:lnTo>
                    <a:pt x="595" y="665"/>
                  </a:lnTo>
                  <a:lnTo>
                    <a:pt x="595" y="663"/>
                  </a:lnTo>
                  <a:lnTo>
                    <a:pt x="595" y="665"/>
                  </a:lnTo>
                  <a:lnTo>
                    <a:pt x="593" y="665"/>
                  </a:lnTo>
                  <a:lnTo>
                    <a:pt x="593" y="667"/>
                  </a:lnTo>
                  <a:lnTo>
                    <a:pt x="591" y="665"/>
                  </a:lnTo>
                  <a:lnTo>
                    <a:pt x="591" y="667"/>
                  </a:lnTo>
                  <a:lnTo>
                    <a:pt x="589" y="667"/>
                  </a:lnTo>
                  <a:lnTo>
                    <a:pt x="589" y="668"/>
                  </a:lnTo>
                  <a:lnTo>
                    <a:pt x="589" y="667"/>
                  </a:lnTo>
                  <a:lnTo>
                    <a:pt x="589" y="665"/>
                  </a:lnTo>
                  <a:lnTo>
                    <a:pt x="591" y="665"/>
                  </a:lnTo>
                  <a:lnTo>
                    <a:pt x="589" y="665"/>
                  </a:lnTo>
                  <a:lnTo>
                    <a:pt x="589" y="667"/>
                  </a:lnTo>
                  <a:lnTo>
                    <a:pt x="589" y="668"/>
                  </a:lnTo>
                  <a:lnTo>
                    <a:pt x="587" y="668"/>
                  </a:lnTo>
                  <a:lnTo>
                    <a:pt x="585" y="668"/>
                  </a:lnTo>
                  <a:lnTo>
                    <a:pt x="585" y="667"/>
                  </a:lnTo>
                  <a:lnTo>
                    <a:pt x="585" y="668"/>
                  </a:lnTo>
                  <a:lnTo>
                    <a:pt x="585" y="667"/>
                  </a:lnTo>
                  <a:lnTo>
                    <a:pt x="587" y="667"/>
                  </a:lnTo>
                  <a:lnTo>
                    <a:pt x="585" y="667"/>
                  </a:lnTo>
                  <a:lnTo>
                    <a:pt x="587" y="667"/>
                  </a:lnTo>
                  <a:lnTo>
                    <a:pt x="585" y="667"/>
                  </a:lnTo>
                  <a:lnTo>
                    <a:pt x="585" y="665"/>
                  </a:lnTo>
                  <a:lnTo>
                    <a:pt x="585" y="667"/>
                  </a:lnTo>
                  <a:lnTo>
                    <a:pt x="585" y="665"/>
                  </a:lnTo>
                  <a:lnTo>
                    <a:pt x="583" y="665"/>
                  </a:lnTo>
                  <a:lnTo>
                    <a:pt x="585" y="665"/>
                  </a:lnTo>
                  <a:lnTo>
                    <a:pt x="585" y="667"/>
                  </a:lnTo>
                  <a:lnTo>
                    <a:pt x="583" y="667"/>
                  </a:lnTo>
                  <a:lnTo>
                    <a:pt x="585" y="667"/>
                  </a:lnTo>
                  <a:lnTo>
                    <a:pt x="583" y="667"/>
                  </a:lnTo>
                  <a:lnTo>
                    <a:pt x="585" y="667"/>
                  </a:lnTo>
                  <a:lnTo>
                    <a:pt x="585" y="668"/>
                  </a:lnTo>
                  <a:lnTo>
                    <a:pt x="585" y="670"/>
                  </a:lnTo>
                  <a:lnTo>
                    <a:pt x="583" y="670"/>
                  </a:lnTo>
                  <a:lnTo>
                    <a:pt x="582" y="672"/>
                  </a:lnTo>
                  <a:lnTo>
                    <a:pt x="582" y="670"/>
                  </a:lnTo>
                  <a:lnTo>
                    <a:pt x="582" y="672"/>
                  </a:lnTo>
                  <a:lnTo>
                    <a:pt x="582" y="674"/>
                  </a:lnTo>
                  <a:lnTo>
                    <a:pt x="583" y="674"/>
                  </a:lnTo>
                  <a:lnTo>
                    <a:pt x="585" y="674"/>
                  </a:lnTo>
                  <a:lnTo>
                    <a:pt x="585" y="676"/>
                  </a:lnTo>
                  <a:lnTo>
                    <a:pt x="585" y="678"/>
                  </a:lnTo>
                  <a:lnTo>
                    <a:pt x="585" y="676"/>
                  </a:lnTo>
                  <a:lnTo>
                    <a:pt x="583" y="676"/>
                  </a:lnTo>
                  <a:lnTo>
                    <a:pt x="583" y="678"/>
                  </a:lnTo>
                  <a:lnTo>
                    <a:pt x="585" y="678"/>
                  </a:lnTo>
                  <a:lnTo>
                    <a:pt x="585" y="680"/>
                  </a:lnTo>
                  <a:lnTo>
                    <a:pt x="587" y="680"/>
                  </a:lnTo>
                  <a:lnTo>
                    <a:pt x="587" y="682"/>
                  </a:lnTo>
                  <a:lnTo>
                    <a:pt x="585" y="682"/>
                  </a:lnTo>
                  <a:lnTo>
                    <a:pt x="585" y="684"/>
                  </a:lnTo>
                  <a:lnTo>
                    <a:pt x="583" y="684"/>
                  </a:lnTo>
                  <a:lnTo>
                    <a:pt x="583" y="686"/>
                  </a:lnTo>
                  <a:lnTo>
                    <a:pt x="583" y="684"/>
                  </a:lnTo>
                  <a:lnTo>
                    <a:pt x="582" y="684"/>
                  </a:lnTo>
                  <a:lnTo>
                    <a:pt x="582" y="686"/>
                  </a:lnTo>
                  <a:lnTo>
                    <a:pt x="580" y="686"/>
                  </a:lnTo>
                  <a:lnTo>
                    <a:pt x="580" y="684"/>
                  </a:lnTo>
                  <a:lnTo>
                    <a:pt x="578" y="684"/>
                  </a:lnTo>
                  <a:lnTo>
                    <a:pt x="578" y="686"/>
                  </a:lnTo>
                  <a:lnTo>
                    <a:pt x="578" y="684"/>
                  </a:lnTo>
                  <a:lnTo>
                    <a:pt x="576" y="682"/>
                  </a:lnTo>
                  <a:lnTo>
                    <a:pt x="578" y="682"/>
                  </a:lnTo>
                  <a:lnTo>
                    <a:pt x="576" y="682"/>
                  </a:lnTo>
                  <a:lnTo>
                    <a:pt x="578" y="682"/>
                  </a:lnTo>
                  <a:lnTo>
                    <a:pt x="578" y="684"/>
                  </a:lnTo>
                  <a:lnTo>
                    <a:pt x="578" y="682"/>
                  </a:lnTo>
                  <a:lnTo>
                    <a:pt x="580" y="682"/>
                  </a:lnTo>
                  <a:lnTo>
                    <a:pt x="578" y="682"/>
                  </a:lnTo>
                  <a:lnTo>
                    <a:pt x="578" y="680"/>
                  </a:lnTo>
                  <a:lnTo>
                    <a:pt x="578" y="682"/>
                  </a:lnTo>
                  <a:lnTo>
                    <a:pt x="578" y="680"/>
                  </a:lnTo>
                  <a:lnTo>
                    <a:pt x="576" y="680"/>
                  </a:lnTo>
                  <a:lnTo>
                    <a:pt x="576" y="678"/>
                  </a:lnTo>
                  <a:lnTo>
                    <a:pt x="574" y="678"/>
                  </a:lnTo>
                  <a:lnTo>
                    <a:pt x="576" y="678"/>
                  </a:lnTo>
                  <a:lnTo>
                    <a:pt x="576" y="676"/>
                  </a:lnTo>
                  <a:lnTo>
                    <a:pt x="576" y="678"/>
                  </a:lnTo>
                  <a:lnTo>
                    <a:pt x="574" y="676"/>
                  </a:lnTo>
                  <a:lnTo>
                    <a:pt x="576" y="676"/>
                  </a:lnTo>
                  <a:lnTo>
                    <a:pt x="574" y="676"/>
                  </a:lnTo>
                  <a:lnTo>
                    <a:pt x="576" y="676"/>
                  </a:lnTo>
                  <a:lnTo>
                    <a:pt x="574" y="674"/>
                  </a:lnTo>
                  <a:lnTo>
                    <a:pt x="574" y="676"/>
                  </a:lnTo>
                  <a:lnTo>
                    <a:pt x="574" y="674"/>
                  </a:lnTo>
                  <a:lnTo>
                    <a:pt x="574" y="676"/>
                  </a:lnTo>
                  <a:lnTo>
                    <a:pt x="574" y="674"/>
                  </a:lnTo>
                  <a:lnTo>
                    <a:pt x="574" y="672"/>
                  </a:lnTo>
                  <a:lnTo>
                    <a:pt x="574" y="670"/>
                  </a:lnTo>
                  <a:lnTo>
                    <a:pt x="574" y="668"/>
                  </a:lnTo>
                  <a:lnTo>
                    <a:pt x="574" y="670"/>
                  </a:lnTo>
                  <a:lnTo>
                    <a:pt x="574" y="668"/>
                  </a:lnTo>
                  <a:lnTo>
                    <a:pt x="576" y="668"/>
                  </a:lnTo>
                  <a:lnTo>
                    <a:pt x="576" y="667"/>
                  </a:lnTo>
                  <a:lnTo>
                    <a:pt x="578" y="667"/>
                  </a:lnTo>
                  <a:lnTo>
                    <a:pt x="578" y="665"/>
                  </a:lnTo>
                  <a:lnTo>
                    <a:pt x="576" y="665"/>
                  </a:lnTo>
                  <a:lnTo>
                    <a:pt x="576" y="663"/>
                  </a:lnTo>
                  <a:lnTo>
                    <a:pt x="576" y="665"/>
                  </a:lnTo>
                  <a:lnTo>
                    <a:pt x="576" y="663"/>
                  </a:lnTo>
                  <a:lnTo>
                    <a:pt x="574" y="663"/>
                  </a:lnTo>
                  <a:lnTo>
                    <a:pt x="576" y="665"/>
                  </a:lnTo>
                  <a:lnTo>
                    <a:pt x="574" y="665"/>
                  </a:lnTo>
                  <a:lnTo>
                    <a:pt x="574" y="663"/>
                  </a:lnTo>
                  <a:lnTo>
                    <a:pt x="574" y="661"/>
                  </a:lnTo>
                  <a:lnTo>
                    <a:pt x="572" y="663"/>
                  </a:lnTo>
                  <a:lnTo>
                    <a:pt x="572" y="661"/>
                  </a:lnTo>
                  <a:lnTo>
                    <a:pt x="572" y="659"/>
                  </a:lnTo>
                  <a:lnTo>
                    <a:pt x="570" y="661"/>
                  </a:lnTo>
                  <a:lnTo>
                    <a:pt x="572" y="661"/>
                  </a:lnTo>
                  <a:lnTo>
                    <a:pt x="570" y="661"/>
                  </a:lnTo>
                  <a:lnTo>
                    <a:pt x="572" y="661"/>
                  </a:lnTo>
                  <a:lnTo>
                    <a:pt x="572" y="663"/>
                  </a:lnTo>
                  <a:lnTo>
                    <a:pt x="572" y="665"/>
                  </a:lnTo>
                  <a:lnTo>
                    <a:pt x="570" y="665"/>
                  </a:lnTo>
                  <a:lnTo>
                    <a:pt x="568" y="665"/>
                  </a:lnTo>
                  <a:lnTo>
                    <a:pt x="566" y="665"/>
                  </a:lnTo>
                  <a:lnTo>
                    <a:pt x="564" y="665"/>
                  </a:lnTo>
                  <a:lnTo>
                    <a:pt x="564" y="663"/>
                  </a:lnTo>
                  <a:lnTo>
                    <a:pt x="564" y="661"/>
                  </a:lnTo>
                  <a:lnTo>
                    <a:pt x="564" y="663"/>
                  </a:lnTo>
                  <a:lnTo>
                    <a:pt x="564" y="661"/>
                  </a:lnTo>
                  <a:lnTo>
                    <a:pt x="562" y="661"/>
                  </a:lnTo>
                  <a:lnTo>
                    <a:pt x="562" y="663"/>
                  </a:lnTo>
                  <a:lnTo>
                    <a:pt x="562" y="661"/>
                  </a:lnTo>
                  <a:lnTo>
                    <a:pt x="560" y="661"/>
                  </a:lnTo>
                  <a:lnTo>
                    <a:pt x="560" y="659"/>
                  </a:lnTo>
                  <a:lnTo>
                    <a:pt x="562" y="659"/>
                  </a:lnTo>
                  <a:lnTo>
                    <a:pt x="560" y="659"/>
                  </a:lnTo>
                  <a:lnTo>
                    <a:pt x="559" y="659"/>
                  </a:lnTo>
                  <a:lnTo>
                    <a:pt x="560" y="659"/>
                  </a:lnTo>
                  <a:lnTo>
                    <a:pt x="560" y="661"/>
                  </a:lnTo>
                  <a:lnTo>
                    <a:pt x="560" y="659"/>
                  </a:lnTo>
                  <a:lnTo>
                    <a:pt x="559" y="659"/>
                  </a:lnTo>
                  <a:lnTo>
                    <a:pt x="560" y="659"/>
                  </a:lnTo>
                  <a:lnTo>
                    <a:pt x="559" y="659"/>
                  </a:lnTo>
                  <a:lnTo>
                    <a:pt x="559" y="661"/>
                  </a:lnTo>
                  <a:lnTo>
                    <a:pt x="560" y="661"/>
                  </a:lnTo>
                  <a:lnTo>
                    <a:pt x="559" y="661"/>
                  </a:lnTo>
                  <a:lnTo>
                    <a:pt x="560" y="661"/>
                  </a:lnTo>
                  <a:lnTo>
                    <a:pt x="559" y="661"/>
                  </a:lnTo>
                  <a:lnTo>
                    <a:pt x="559" y="663"/>
                  </a:lnTo>
                  <a:lnTo>
                    <a:pt x="559" y="661"/>
                  </a:lnTo>
                  <a:lnTo>
                    <a:pt x="559" y="659"/>
                  </a:lnTo>
                  <a:lnTo>
                    <a:pt x="559" y="661"/>
                  </a:lnTo>
                  <a:lnTo>
                    <a:pt x="557" y="661"/>
                  </a:lnTo>
                  <a:lnTo>
                    <a:pt x="557" y="659"/>
                  </a:lnTo>
                  <a:lnTo>
                    <a:pt x="559" y="659"/>
                  </a:lnTo>
                  <a:lnTo>
                    <a:pt x="557" y="659"/>
                  </a:lnTo>
                  <a:lnTo>
                    <a:pt x="559" y="659"/>
                  </a:lnTo>
                  <a:lnTo>
                    <a:pt x="557" y="659"/>
                  </a:lnTo>
                  <a:lnTo>
                    <a:pt x="557" y="657"/>
                  </a:lnTo>
                  <a:lnTo>
                    <a:pt x="555" y="657"/>
                  </a:lnTo>
                  <a:lnTo>
                    <a:pt x="557" y="657"/>
                  </a:lnTo>
                  <a:lnTo>
                    <a:pt x="557" y="655"/>
                  </a:lnTo>
                  <a:lnTo>
                    <a:pt x="557" y="657"/>
                  </a:lnTo>
                  <a:lnTo>
                    <a:pt x="555" y="655"/>
                  </a:lnTo>
                  <a:lnTo>
                    <a:pt x="555" y="657"/>
                  </a:lnTo>
                  <a:lnTo>
                    <a:pt x="555" y="659"/>
                  </a:lnTo>
                  <a:lnTo>
                    <a:pt x="555" y="661"/>
                  </a:lnTo>
                  <a:lnTo>
                    <a:pt x="557" y="661"/>
                  </a:lnTo>
                  <a:lnTo>
                    <a:pt x="555" y="661"/>
                  </a:lnTo>
                  <a:lnTo>
                    <a:pt x="555" y="663"/>
                  </a:lnTo>
                  <a:lnTo>
                    <a:pt x="555" y="661"/>
                  </a:lnTo>
                  <a:lnTo>
                    <a:pt x="555" y="663"/>
                  </a:lnTo>
                  <a:lnTo>
                    <a:pt x="553" y="663"/>
                  </a:lnTo>
                  <a:lnTo>
                    <a:pt x="555" y="663"/>
                  </a:lnTo>
                  <a:lnTo>
                    <a:pt x="555" y="661"/>
                  </a:lnTo>
                  <a:lnTo>
                    <a:pt x="553" y="661"/>
                  </a:lnTo>
                  <a:lnTo>
                    <a:pt x="555" y="661"/>
                  </a:lnTo>
                  <a:lnTo>
                    <a:pt x="553" y="661"/>
                  </a:lnTo>
                  <a:lnTo>
                    <a:pt x="551" y="661"/>
                  </a:lnTo>
                  <a:lnTo>
                    <a:pt x="553" y="661"/>
                  </a:lnTo>
                  <a:lnTo>
                    <a:pt x="551" y="661"/>
                  </a:lnTo>
                  <a:lnTo>
                    <a:pt x="551" y="663"/>
                  </a:lnTo>
                  <a:lnTo>
                    <a:pt x="551" y="665"/>
                  </a:lnTo>
                  <a:lnTo>
                    <a:pt x="551" y="663"/>
                  </a:lnTo>
                  <a:lnTo>
                    <a:pt x="551" y="661"/>
                  </a:lnTo>
                  <a:lnTo>
                    <a:pt x="551" y="663"/>
                  </a:lnTo>
                  <a:lnTo>
                    <a:pt x="549" y="663"/>
                  </a:lnTo>
                  <a:lnTo>
                    <a:pt x="547" y="663"/>
                  </a:lnTo>
                  <a:lnTo>
                    <a:pt x="549" y="663"/>
                  </a:lnTo>
                  <a:lnTo>
                    <a:pt x="547" y="663"/>
                  </a:lnTo>
                  <a:lnTo>
                    <a:pt x="547" y="665"/>
                  </a:lnTo>
                  <a:lnTo>
                    <a:pt x="549" y="665"/>
                  </a:lnTo>
                  <a:lnTo>
                    <a:pt x="547" y="665"/>
                  </a:lnTo>
                  <a:lnTo>
                    <a:pt x="545" y="663"/>
                  </a:lnTo>
                  <a:lnTo>
                    <a:pt x="545" y="661"/>
                  </a:lnTo>
                  <a:lnTo>
                    <a:pt x="543" y="661"/>
                  </a:lnTo>
                  <a:lnTo>
                    <a:pt x="541" y="661"/>
                  </a:lnTo>
                  <a:lnTo>
                    <a:pt x="541" y="663"/>
                  </a:lnTo>
                  <a:lnTo>
                    <a:pt x="539" y="663"/>
                  </a:lnTo>
                  <a:lnTo>
                    <a:pt x="537" y="663"/>
                  </a:lnTo>
                  <a:lnTo>
                    <a:pt x="537" y="661"/>
                  </a:lnTo>
                  <a:lnTo>
                    <a:pt x="535" y="663"/>
                  </a:lnTo>
                  <a:lnTo>
                    <a:pt x="535" y="661"/>
                  </a:lnTo>
                  <a:lnTo>
                    <a:pt x="534" y="661"/>
                  </a:lnTo>
                  <a:lnTo>
                    <a:pt x="532" y="659"/>
                  </a:lnTo>
                  <a:lnTo>
                    <a:pt x="532" y="657"/>
                  </a:lnTo>
                  <a:lnTo>
                    <a:pt x="530" y="657"/>
                  </a:lnTo>
                  <a:lnTo>
                    <a:pt x="530" y="655"/>
                  </a:lnTo>
                  <a:lnTo>
                    <a:pt x="528" y="655"/>
                  </a:lnTo>
                  <a:lnTo>
                    <a:pt x="526" y="655"/>
                  </a:lnTo>
                  <a:lnTo>
                    <a:pt x="526" y="653"/>
                  </a:lnTo>
                  <a:lnTo>
                    <a:pt x="526" y="651"/>
                  </a:lnTo>
                  <a:lnTo>
                    <a:pt x="526" y="649"/>
                  </a:lnTo>
                  <a:lnTo>
                    <a:pt x="524" y="649"/>
                  </a:lnTo>
                  <a:lnTo>
                    <a:pt x="524" y="647"/>
                  </a:lnTo>
                  <a:lnTo>
                    <a:pt x="524" y="645"/>
                  </a:lnTo>
                  <a:lnTo>
                    <a:pt x="526" y="645"/>
                  </a:lnTo>
                  <a:lnTo>
                    <a:pt x="526" y="644"/>
                  </a:lnTo>
                  <a:lnTo>
                    <a:pt x="528" y="642"/>
                  </a:lnTo>
                  <a:lnTo>
                    <a:pt x="526" y="642"/>
                  </a:lnTo>
                  <a:lnTo>
                    <a:pt x="526" y="640"/>
                  </a:lnTo>
                  <a:lnTo>
                    <a:pt x="524" y="640"/>
                  </a:lnTo>
                  <a:lnTo>
                    <a:pt x="522" y="640"/>
                  </a:lnTo>
                  <a:lnTo>
                    <a:pt x="520" y="640"/>
                  </a:lnTo>
                  <a:lnTo>
                    <a:pt x="518" y="640"/>
                  </a:lnTo>
                  <a:lnTo>
                    <a:pt x="518" y="638"/>
                  </a:lnTo>
                  <a:lnTo>
                    <a:pt x="516" y="638"/>
                  </a:lnTo>
                  <a:lnTo>
                    <a:pt x="514" y="638"/>
                  </a:lnTo>
                  <a:lnTo>
                    <a:pt x="514" y="640"/>
                  </a:lnTo>
                  <a:lnTo>
                    <a:pt x="512" y="640"/>
                  </a:lnTo>
                  <a:lnTo>
                    <a:pt x="511" y="638"/>
                  </a:lnTo>
                  <a:lnTo>
                    <a:pt x="509" y="638"/>
                  </a:lnTo>
                  <a:lnTo>
                    <a:pt x="509" y="636"/>
                  </a:lnTo>
                  <a:lnTo>
                    <a:pt x="507" y="636"/>
                  </a:lnTo>
                  <a:lnTo>
                    <a:pt x="507" y="634"/>
                  </a:lnTo>
                  <a:lnTo>
                    <a:pt x="505" y="634"/>
                  </a:lnTo>
                  <a:lnTo>
                    <a:pt x="505" y="632"/>
                  </a:lnTo>
                  <a:lnTo>
                    <a:pt x="503" y="632"/>
                  </a:lnTo>
                  <a:lnTo>
                    <a:pt x="503" y="634"/>
                  </a:lnTo>
                  <a:lnTo>
                    <a:pt x="501" y="634"/>
                  </a:lnTo>
                  <a:lnTo>
                    <a:pt x="499" y="634"/>
                  </a:lnTo>
                  <a:lnTo>
                    <a:pt x="499" y="636"/>
                  </a:lnTo>
                  <a:lnTo>
                    <a:pt x="497" y="636"/>
                  </a:lnTo>
                  <a:lnTo>
                    <a:pt x="495" y="636"/>
                  </a:lnTo>
                  <a:lnTo>
                    <a:pt x="497" y="638"/>
                  </a:lnTo>
                  <a:lnTo>
                    <a:pt x="497" y="640"/>
                  </a:lnTo>
                  <a:lnTo>
                    <a:pt x="495" y="640"/>
                  </a:lnTo>
                  <a:lnTo>
                    <a:pt x="495" y="642"/>
                  </a:lnTo>
                  <a:lnTo>
                    <a:pt x="493" y="642"/>
                  </a:lnTo>
                  <a:lnTo>
                    <a:pt x="491" y="642"/>
                  </a:lnTo>
                  <a:lnTo>
                    <a:pt x="489" y="642"/>
                  </a:lnTo>
                  <a:lnTo>
                    <a:pt x="489" y="644"/>
                  </a:lnTo>
                  <a:lnTo>
                    <a:pt x="487" y="644"/>
                  </a:lnTo>
                  <a:lnTo>
                    <a:pt x="487" y="642"/>
                  </a:lnTo>
                  <a:lnTo>
                    <a:pt x="486" y="642"/>
                  </a:lnTo>
                  <a:lnTo>
                    <a:pt x="484" y="642"/>
                  </a:lnTo>
                  <a:lnTo>
                    <a:pt x="484" y="644"/>
                  </a:lnTo>
                  <a:lnTo>
                    <a:pt x="484" y="645"/>
                  </a:lnTo>
                  <a:lnTo>
                    <a:pt x="482" y="647"/>
                  </a:lnTo>
                  <a:lnTo>
                    <a:pt x="482" y="645"/>
                  </a:lnTo>
                  <a:lnTo>
                    <a:pt x="480" y="645"/>
                  </a:lnTo>
                  <a:lnTo>
                    <a:pt x="480" y="644"/>
                  </a:lnTo>
                  <a:lnTo>
                    <a:pt x="478" y="644"/>
                  </a:lnTo>
                  <a:lnTo>
                    <a:pt x="478" y="642"/>
                  </a:lnTo>
                  <a:lnTo>
                    <a:pt x="476" y="642"/>
                  </a:lnTo>
                  <a:lnTo>
                    <a:pt x="476" y="644"/>
                  </a:lnTo>
                  <a:lnTo>
                    <a:pt x="476" y="645"/>
                  </a:lnTo>
                  <a:lnTo>
                    <a:pt x="474" y="645"/>
                  </a:lnTo>
                  <a:lnTo>
                    <a:pt x="474" y="644"/>
                  </a:lnTo>
                  <a:lnTo>
                    <a:pt x="474" y="642"/>
                  </a:lnTo>
                  <a:lnTo>
                    <a:pt x="472" y="642"/>
                  </a:lnTo>
                  <a:lnTo>
                    <a:pt x="472" y="644"/>
                  </a:lnTo>
                  <a:lnTo>
                    <a:pt x="470" y="644"/>
                  </a:lnTo>
                  <a:lnTo>
                    <a:pt x="470" y="645"/>
                  </a:lnTo>
                  <a:lnTo>
                    <a:pt x="468" y="647"/>
                  </a:lnTo>
                  <a:lnTo>
                    <a:pt x="466" y="647"/>
                  </a:lnTo>
                  <a:lnTo>
                    <a:pt x="464" y="645"/>
                  </a:lnTo>
                  <a:lnTo>
                    <a:pt x="463" y="644"/>
                  </a:lnTo>
                  <a:lnTo>
                    <a:pt x="461" y="644"/>
                  </a:lnTo>
                  <a:lnTo>
                    <a:pt x="459" y="642"/>
                  </a:lnTo>
                  <a:lnTo>
                    <a:pt x="459" y="644"/>
                  </a:lnTo>
                  <a:lnTo>
                    <a:pt x="457" y="644"/>
                  </a:lnTo>
                  <a:lnTo>
                    <a:pt x="457" y="645"/>
                  </a:lnTo>
                  <a:lnTo>
                    <a:pt x="455" y="647"/>
                  </a:lnTo>
                  <a:lnTo>
                    <a:pt x="453" y="647"/>
                  </a:lnTo>
                  <a:lnTo>
                    <a:pt x="451" y="647"/>
                  </a:lnTo>
                  <a:lnTo>
                    <a:pt x="449" y="647"/>
                  </a:lnTo>
                  <a:lnTo>
                    <a:pt x="449" y="649"/>
                  </a:lnTo>
                  <a:lnTo>
                    <a:pt x="449" y="647"/>
                  </a:lnTo>
                  <a:lnTo>
                    <a:pt x="447" y="647"/>
                  </a:lnTo>
                  <a:lnTo>
                    <a:pt x="445" y="647"/>
                  </a:lnTo>
                  <a:lnTo>
                    <a:pt x="445" y="649"/>
                  </a:lnTo>
                  <a:lnTo>
                    <a:pt x="445" y="651"/>
                  </a:lnTo>
                  <a:lnTo>
                    <a:pt x="443" y="651"/>
                  </a:lnTo>
                  <a:lnTo>
                    <a:pt x="445" y="651"/>
                  </a:lnTo>
                  <a:lnTo>
                    <a:pt x="445" y="653"/>
                  </a:lnTo>
                  <a:lnTo>
                    <a:pt x="443" y="653"/>
                  </a:lnTo>
                  <a:lnTo>
                    <a:pt x="445" y="653"/>
                  </a:lnTo>
                  <a:lnTo>
                    <a:pt x="445" y="655"/>
                  </a:lnTo>
                  <a:lnTo>
                    <a:pt x="445" y="657"/>
                  </a:lnTo>
                  <a:lnTo>
                    <a:pt x="447" y="657"/>
                  </a:lnTo>
                  <a:lnTo>
                    <a:pt x="447" y="659"/>
                  </a:lnTo>
                  <a:lnTo>
                    <a:pt x="447" y="661"/>
                  </a:lnTo>
                  <a:lnTo>
                    <a:pt x="449" y="661"/>
                  </a:lnTo>
                  <a:lnTo>
                    <a:pt x="449" y="663"/>
                  </a:lnTo>
                  <a:lnTo>
                    <a:pt x="447" y="663"/>
                  </a:lnTo>
                  <a:lnTo>
                    <a:pt x="447" y="665"/>
                  </a:lnTo>
                  <a:lnTo>
                    <a:pt x="447" y="667"/>
                  </a:lnTo>
                  <a:lnTo>
                    <a:pt x="447" y="668"/>
                  </a:lnTo>
                  <a:lnTo>
                    <a:pt x="449" y="668"/>
                  </a:lnTo>
                  <a:lnTo>
                    <a:pt x="447" y="668"/>
                  </a:lnTo>
                  <a:lnTo>
                    <a:pt x="447" y="670"/>
                  </a:lnTo>
                  <a:lnTo>
                    <a:pt x="445" y="668"/>
                  </a:lnTo>
                  <a:lnTo>
                    <a:pt x="443" y="668"/>
                  </a:lnTo>
                  <a:lnTo>
                    <a:pt x="441" y="668"/>
                  </a:lnTo>
                  <a:lnTo>
                    <a:pt x="439" y="668"/>
                  </a:lnTo>
                  <a:lnTo>
                    <a:pt x="439" y="667"/>
                  </a:lnTo>
                  <a:lnTo>
                    <a:pt x="438" y="665"/>
                  </a:lnTo>
                  <a:lnTo>
                    <a:pt x="438" y="663"/>
                  </a:lnTo>
                  <a:lnTo>
                    <a:pt x="438" y="661"/>
                  </a:lnTo>
                  <a:lnTo>
                    <a:pt x="438" y="659"/>
                  </a:lnTo>
                  <a:lnTo>
                    <a:pt x="436" y="659"/>
                  </a:lnTo>
                  <a:lnTo>
                    <a:pt x="436" y="661"/>
                  </a:lnTo>
                  <a:lnTo>
                    <a:pt x="434" y="661"/>
                  </a:lnTo>
                  <a:lnTo>
                    <a:pt x="432" y="661"/>
                  </a:lnTo>
                  <a:lnTo>
                    <a:pt x="432" y="663"/>
                  </a:lnTo>
                  <a:lnTo>
                    <a:pt x="430" y="663"/>
                  </a:lnTo>
                  <a:lnTo>
                    <a:pt x="430" y="665"/>
                  </a:lnTo>
                  <a:lnTo>
                    <a:pt x="428" y="665"/>
                  </a:lnTo>
                  <a:lnTo>
                    <a:pt x="426" y="665"/>
                  </a:lnTo>
                  <a:lnTo>
                    <a:pt x="426" y="663"/>
                  </a:lnTo>
                  <a:lnTo>
                    <a:pt x="424" y="663"/>
                  </a:lnTo>
                  <a:lnTo>
                    <a:pt x="424" y="665"/>
                  </a:lnTo>
                  <a:lnTo>
                    <a:pt x="422" y="665"/>
                  </a:lnTo>
                  <a:lnTo>
                    <a:pt x="420" y="665"/>
                  </a:lnTo>
                  <a:lnTo>
                    <a:pt x="420" y="663"/>
                  </a:lnTo>
                  <a:lnTo>
                    <a:pt x="420" y="661"/>
                  </a:lnTo>
                  <a:lnTo>
                    <a:pt x="422" y="661"/>
                  </a:lnTo>
                  <a:lnTo>
                    <a:pt x="420" y="661"/>
                  </a:lnTo>
                  <a:lnTo>
                    <a:pt x="418" y="661"/>
                  </a:lnTo>
                  <a:lnTo>
                    <a:pt x="418" y="659"/>
                  </a:lnTo>
                  <a:lnTo>
                    <a:pt x="418" y="657"/>
                  </a:lnTo>
                  <a:lnTo>
                    <a:pt x="418" y="655"/>
                  </a:lnTo>
                  <a:lnTo>
                    <a:pt x="416" y="655"/>
                  </a:lnTo>
                  <a:lnTo>
                    <a:pt x="415" y="653"/>
                  </a:lnTo>
                  <a:lnTo>
                    <a:pt x="415" y="655"/>
                  </a:lnTo>
                  <a:lnTo>
                    <a:pt x="415" y="653"/>
                  </a:lnTo>
                  <a:lnTo>
                    <a:pt x="413" y="653"/>
                  </a:lnTo>
                  <a:lnTo>
                    <a:pt x="411" y="653"/>
                  </a:lnTo>
                  <a:lnTo>
                    <a:pt x="409" y="653"/>
                  </a:lnTo>
                  <a:lnTo>
                    <a:pt x="407" y="653"/>
                  </a:lnTo>
                  <a:lnTo>
                    <a:pt x="407" y="651"/>
                  </a:lnTo>
                  <a:lnTo>
                    <a:pt x="407" y="649"/>
                  </a:lnTo>
                  <a:lnTo>
                    <a:pt x="409" y="647"/>
                  </a:lnTo>
                  <a:lnTo>
                    <a:pt x="409" y="645"/>
                  </a:lnTo>
                  <a:lnTo>
                    <a:pt x="409" y="644"/>
                  </a:lnTo>
                  <a:lnTo>
                    <a:pt x="409" y="642"/>
                  </a:lnTo>
                  <a:lnTo>
                    <a:pt x="411" y="642"/>
                  </a:lnTo>
                  <a:lnTo>
                    <a:pt x="411" y="640"/>
                  </a:lnTo>
                  <a:lnTo>
                    <a:pt x="413" y="640"/>
                  </a:lnTo>
                  <a:lnTo>
                    <a:pt x="411" y="638"/>
                  </a:lnTo>
                  <a:lnTo>
                    <a:pt x="411" y="636"/>
                  </a:lnTo>
                  <a:lnTo>
                    <a:pt x="409" y="636"/>
                  </a:lnTo>
                  <a:lnTo>
                    <a:pt x="407" y="636"/>
                  </a:lnTo>
                  <a:lnTo>
                    <a:pt x="407" y="638"/>
                  </a:lnTo>
                  <a:lnTo>
                    <a:pt x="407" y="636"/>
                  </a:lnTo>
                  <a:lnTo>
                    <a:pt x="405" y="636"/>
                  </a:lnTo>
                  <a:lnTo>
                    <a:pt x="403" y="636"/>
                  </a:lnTo>
                  <a:lnTo>
                    <a:pt x="401" y="634"/>
                  </a:lnTo>
                  <a:lnTo>
                    <a:pt x="403" y="632"/>
                  </a:lnTo>
                  <a:lnTo>
                    <a:pt x="401" y="632"/>
                  </a:lnTo>
                  <a:lnTo>
                    <a:pt x="401" y="630"/>
                  </a:lnTo>
                  <a:lnTo>
                    <a:pt x="399" y="628"/>
                  </a:lnTo>
                  <a:lnTo>
                    <a:pt x="401" y="628"/>
                  </a:lnTo>
                  <a:lnTo>
                    <a:pt x="401" y="626"/>
                  </a:lnTo>
                  <a:lnTo>
                    <a:pt x="401" y="624"/>
                  </a:lnTo>
                  <a:lnTo>
                    <a:pt x="399" y="624"/>
                  </a:lnTo>
                  <a:lnTo>
                    <a:pt x="399" y="622"/>
                  </a:lnTo>
                  <a:lnTo>
                    <a:pt x="399" y="620"/>
                  </a:lnTo>
                  <a:lnTo>
                    <a:pt x="397" y="620"/>
                  </a:lnTo>
                  <a:lnTo>
                    <a:pt x="399" y="620"/>
                  </a:lnTo>
                  <a:lnTo>
                    <a:pt x="401" y="619"/>
                  </a:lnTo>
                  <a:lnTo>
                    <a:pt x="399" y="619"/>
                  </a:lnTo>
                  <a:lnTo>
                    <a:pt x="397" y="619"/>
                  </a:lnTo>
                  <a:lnTo>
                    <a:pt x="395" y="619"/>
                  </a:lnTo>
                  <a:lnTo>
                    <a:pt x="393" y="619"/>
                  </a:lnTo>
                  <a:lnTo>
                    <a:pt x="391" y="619"/>
                  </a:lnTo>
                  <a:lnTo>
                    <a:pt x="390" y="619"/>
                  </a:lnTo>
                  <a:lnTo>
                    <a:pt x="386" y="620"/>
                  </a:lnTo>
                  <a:lnTo>
                    <a:pt x="384" y="620"/>
                  </a:lnTo>
                  <a:lnTo>
                    <a:pt x="384" y="622"/>
                  </a:lnTo>
                  <a:lnTo>
                    <a:pt x="382" y="622"/>
                  </a:lnTo>
                  <a:lnTo>
                    <a:pt x="380" y="622"/>
                  </a:lnTo>
                  <a:lnTo>
                    <a:pt x="384" y="619"/>
                  </a:lnTo>
                  <a:lnTo>
                    <a:pt x="384" y="617"/>
                  </a:lnTo>
                  <a:lnTo>
                    <a:pt x="382" y="615"/>
                  </a:lnTo>
                  <a:lnTo>
                    <a:pt x="382" y="613"/>
                  </a:lnTo>
                  <a:lnTo>
                    <a:pt x="380" y="613"/>
                  </a:lnTo>
                  <a:lnTo>
                    <a:pt x="380" y="611"/>
                  </a:lnTo>
                  <a:lnTo>
                    <a:pt x="380" y="607"/>
                  </a:lnTo>
                  <a:lnTo>
                    <a:pt x="382" y="607"/>
                  </a:lnTo>
                  <a:lnTo>
                    <a:pt x="382" y="605"/>
                  </a:lnTo>
                  <a:lnTo>
                    <a:pt x="384" y="607"/>
                  </a:lnTo>
                  <a:lnTo>
                    <a:pt x="384" y="605"/>
                  </a:lnTo>
                  <a:lnTo>
                    <a:pt x="384" y="603"/>
                  </a:lnTo>
                  <a:lnTo>
                    <a:pt x="384" y="601"/>
                  </a:lnTo>
                  <a:lnTo>
                    <a:pt x="384" y="599"/>
                  </a:lnTo>
                  <a:lnTo>
                    <a:pt x="386" y="599"/>
                  </a:lnTo>
                  <a:lnTo>
                    <a:pt x="388" y="597"/>
                  </a:lnTo>
                  <a:lnTo>
                    <a:pt x="390" y="597"/>
                  </a:lnTo>
                  <a:lnTo>
                    <a:pt x="390" y="596"/>
                  </a:lnTo>
                  <a:lnTo>
                    <a:pt x="390" y="594"/>
                  </a:lnTo>
                  <a:lnTo>
                    <a:pt x="390" y="592"/>
                  </a:lnTo>
                  <a:lnTo>
                    <a:pt x="391" y="594"/>
                  </a:lnTo>
                  <a:lnTo>
                    <a:pt x="393" y="594"/>
                  </a:lnTo>
                  <a:lnTo>
                    <a:pt x="393" y="592"/>
                  </a:lnTo>
                  <a:lnTo>
                    <a:pt x="393" y="590"/>
                  </a:lnTo>
                  <a:lnTo>
                    <a:pt x="395" y="590"/>
                  </a:lnTo>
                  <a:lnTo>
                    <a:pt x="395" y="588"/>
                  </a:lnTo>
                  <a:lnTo>
                    <a:pt x="397" y="588"/>
                  </a:lnTo>
                  <a:lnTo>
                    <a:pt x="397" y="590"/>
                  </a:lnTo>
                  <a:lnTo>
                    <a:pt x="399" y="588"/>
                  </a:lnTo>
                  <a:lnTo>
                    <a:pt x="397" y="586"/>
                  </a:lnTo>
                  <a:lnTo>
                    <a:pt x="397" y="584"/>
                  </a:lnTo>
                  <a:lnTo>
                    <a:pt x="397" y="582"/>
                  </a:lnTo>
                  <a:lnTo>
                    <a:pt x="397" y="584"/>
                  </a:lnTo>
                  <a:lnTo>
                    <a:pt x="399" y="584"/>
                  </a:lnTo>
                  <a:lnTo>
                    <a:pt x="399" y="582"/>
                  </a:lnTo>
                  <a:lnTo>
                    <a:pt x="399" y="580"/>
                  </a:lnTo>
                  <a:lnTo>
                    <a:pt x="397" y="580"/>
                  </a:lnTo>
                  <a:lnTo>
                    <a:pt x="399" y="578"/>
                  </a:lnTo>
                  <a:lnTo>
                    <a:pt x="399" y="576"/>
                  </a:lnTo>
                  <a:lnTo>
                    <a:pt x="399" y="574"/>
                  </a:lnTo>
                  <a:lnTo>
                    <a:pt x="399" y="572"/>
                  </a:lnTo>
                  <a:lnTo>
                    <a:pt x="399" y="571"/>
                  </a:lnTo>
                  <a:lnTo>
                    <a:pt x="399" y="569"/>
                  </a:lnTo>
                  <a:lnTo>
                    <a:pt x="399" y="567"/>
                  </a:lnTo>
                  <a:lnTo>
                    <a:pt x="399" y="565"/>
                  </a:lnTo>
                  <a:lnTo>
                    <a:pt x="399" y="563"/>
                  </a:lnTo>
                  <a:lnTo>
                    <a:pt x="399" y="561"/>
                  </a:lnTo>
                  <a:lnTo>
                    <a:pt x="399" y="559"/>
                  </a:lnTo>
                  <a:lnTo>
                    <a:pt x="399" y="557"/>
                  </a:lnTo>
                  <a:lnTo>
                    <a:pt x="397" y="557"/>
                  </a:lnTo>
                  <a:lnTo>
                    <a:pt x="395" y="555"/>
                  </a:lnTo>
                  <a:lnTo>
                    <a:pt x="393" y="555"/>
                  </a:lnTo>
                  <a:lnTo>
                    <a:pt x="393" y="557"/>
                  </a:lnTo>
                  <a:lnTo>
                    <a:pt x="393" y="559"/>
                  </a:lnTo>
                  <a:lnTo>
                    <a:pt x="391" y="557"/>
                  </a:lnTo>
                  <a:lnTo>
                    <a:pt x="391" y="555"/>
                  </a:lnTo>
                  <a:lnTo>
                    <a:pt x="391" y="553"/>
                  </a:lnTo>
                  <a:lnTo>
                    <a:pt x="390" y="553"/>
                  </a:lnTo>
                  <a:lnTo>
                    <a:pt x="390" y="551"/>
                  </a:lnTo>
                  <a:lnTo>
                    <a:pt x="390" y="549"/>
                  </a:lnTo>
                  <a:lnTo>
                    <a:pt x="390" y="548"/>
                  </a:lnTo>
                  <a:lnTo>
                    <a:pt x="388" y="546"/>
                  </a:lnTo>
                  <a:lnTo>
                    <a:pt x="388" y="544"/>
                  </a:lnTo>
                  <a:lnTo>
                    <a:pt x="386" y="544"/>
                  </a:lnTo>
                  <a:lnTo>
                    <a:pt x="384" y="544"/>
                  </a:lnTo>
                  <a:lnTo>
                    <a:pt x="384" y="542"/>
                  </a:lnTo>
                  <a:lnTo>
                    <a:pt x="382" y="540"/>
                  </a:lnTo>
                  <a:lnTo>
                    <a:pt x="382" y="542"/>
                  </a:lnTo>
                  <a:lnTo>
                    <a:pt x="382" y="540"/>
                  </a:lnTo>
                  <a:lnTo>
                    <a:pt x="380" y="540"/>
                  </a:lnTo>
                  <a:lnTo>
                    <a:pt x="380" y="542"/>
                  </a:lnTo>
                  <a:lnTo>
                    <a:pt x="378" y="542"/>
                  </a:lnTo>
                  <a:lnTo>
                    <a:pt x="378" y="544"/>
                  </a:lnTo>
                  <a:lnTo>
                    <a:pt x="378" y="546"/>
                  </a:lnTo>
                  <a:lnTo>
                    <a:pt x="376" y="546"/>
                  </a:lnTo>
                  <a:lnTo>
                    <a:pt x="376" y="544"/>
                  </a:lnTo>
                  <a:lnTo>
                    <a:pt x="374" y="544"/>
                  </a:lnTo>
                  <a:lnTo>
                    <a:pt x="372" y="544"/>
                  </a:lnTo>
                  <a:lnTo>
                    <a:pt x="370" y="544"/>
                  </a:lnTo>
                  <a:lnTo>
                    <a:pt x="370" y="542"/>
                  </a:lnTo>
                  <a:lnTo>
                    <a:pt x="368" y="542"/>
                  </a:lnTo>
                  <a:lnTo>
                    <a:pt x="368" y="540"/>
                  </a:lnTo>
                  <a:lnTo>
                    <a:pt x="367" y="540"/>
                  </a:lnTo>
                  <a:lnTo>
                    <a:pt x="367" y="538"/>
                  </a:lnTo>
                  <a:lnTo>
                    <a:pt x="365" y="540"/>
                  </a:lnTo>
                  <a:lnTo>
                    <a:pt x="365" y="542"/>
                  </a:lnTo>
                  <a:lnTo>
                    <a:pt x="363" y="542"/>
                  </a:lnTo>
                  <a:lnTo>
                    <a:pt x="363" y="540"/>
                  </a:lnTo>
                  <a:lnTo>
                    <a:pt x="363" y="538"/>
                  </a:lnTo>
                  <a:lnTo>
                    <a:pt x="365" y="538"/>
                  </a:lnTo>
                  <a:lnTo>
                    <a:pt x="365" y="536"/>
                  </a:lnTo>
                  <a:lnTo>
                    <a:pt x="365" y="534"/>
                  </a:lnTo>
                  <a:lnTo>
                    <a:pt x="365" y="532"/>
                  </a:lnTo>
                  <a:lnTo>
                    <a:pt x="363" y="532"/>
                  </a:lnTo>
                  <a:lnTo>
                    <a:pt x="361" y="530"/>
                  </a:lnTo>
                  <a:lnTo>
                    <a:pt x="359" y="530"/>
                  </a:lnTo>
                  <a:lnTo>
                    <a:pt x="359" y="528"/>
                  </a:lnTo>
                  <a:lnTo>
                    <a:pt x="361" y="528"/>
                  </a:lnTo>
                  <a:lnTo>
                    <a:pt x="361" y="526"/>
                  </a:lnTo>
                  <a:lnTo>
                    <a:pt x="359" y="526"/>
                  </a:lnTo>
                  <a:lnTo>
                    <a:pt x="359" y="525"/>
                  </a:lnTo>
                  <a:lnTo>
                    <a:pt x="357" y="525"/>
                  </a:lnTo>
                  <a:lnTo>
                    <a:pt x="355" y="525"/>
                  </a:lnTo>
                  <a:lnTo>
                    <a:pt x="353" y="526"/>
                  </a:lnTo>
                  <a:lnTo>
                    <a:pt x="353" y="525"/>
                  </a:lnTo>
                  <a:lnTo>
                    <a:pt x="351" y="525"/>
                  </a:lnTo>
                  <a:lnTo>
                    <a:pt x="351" y="526"/>
                  </a:lnTo>
                  <a:lnTo>
                    <a:pt x="351" y="528"/>
                  </a:lnTo>
                  <a:lnTo>
                    <a:pt x="349" y="526"/>
                  </a:lnTo>
                  <a:lnTo>
                    <a:pt x="349" y="528"/>
                  </a:lnTo>
                  <a:lnTo>
                    <a:pt x="347" y="528"/>
                  </a:lnTo>
                  <a:lnTo>
                    <a:pt x="347" y="530"/>
                  </a:lnTo>
                  <a:lnTo>
                    <a:pt x="347" y="528"/>
                  </a:lnTo>
                  <a:lnTo>
                    <a:pt x="345" y="528"/>
                  </a:lnTo>
                  <a:lnTo>
                    <a:pt x="343" y="530"/>
                  </a:lnTo>
                  <a:lnTo>
                    <a:pt x="342" y="530"/>
                  </a:lnTo>
                  <a:lnTo>
                    <a:pt x="342" y="528"/>
                  </a:lnTo>
                  <a:lnTo>
                    <a:pt x="340" y="528"/>
                  </a:lnTo>
                  <a:lnTo>
                    <a:pt x="340" y="530"/>
                  </a:lnTo>
                  <a:lnTo>
                    <a:pt x="340" y="528"/>
                  </a:lnTo>
                  <a:lnTo>
                    <a:pt x="338" y="528"/>
                  </a:lnTo>
                  <a:lnTo>
                    <a:pt x="336" y="528"/>
                  </a:lnTo>
                  <a:lnTo>
                    <a:pt x="336" y="526"/>
                  </a:lnTo>
                  <a:lnTo>
                    <a:pt x="334" y="526"/>
                  </a:lnTo>
                  <a:lnTo>
                    <a:pt x="332" y="528"/>
                  </a:lnTo>
                  <a:lnTo>
                    <a:pt x="330" y="528"/>
                  </a:lnTo>
                  <a:lnTo>
                    <a:pt x="328" y="528"/>
                  </a:lnTo>
                  <a:lnTo>
                    <a:pt x="328" y="530"/>
                  </a:lnTo>
                  <a:lnTo>
                    <a:pt x="330" y="530"/>
                  </a:lnTo>
                  <a:lnTo>
                    <a:pt x="328" y="532"/>
                  </a:lnTo>
                  <a:lnTo>
                    <a:pt x="326" y="532"/>
                  </a:lnTo>
                  <a:lnTo>
                    <a:pt x="326" y="534"/>
                  </a:lnTo>
                  <a:lnTo>
                    <a:pt x="324" y="534"/>
                  </a:lnTo>
                  <a:lnTo>
                    <a:pt x="322" y="534"/>
                  </a:lnTo>
                  <a:lnTo>
                    <a:pt x="322" y="536"/>
                  </a:lnTo>
                  <a:lnTo>
                    <a:pt x="320" y="536"/>
                  </a:lnTo>
                  <a:lnTo>
                    <a:pt x="320" y="538"/>
                  </a:lnTo>
                  <a:lnTo>
                    <a:pt x="319" y="538"/>
                  </a:lnTo>
                  <a:lnTo>
                    <a:pt x="317" y="538"/>
                  </a:lnTo>
                  <a:lnTo>
                    <a:pt x="315" y="538"/>
                  </a:lnTo>
                  <a:lnTo>
                    <a:pt x="313" y="538"/>
                  </a:lnTo>
                  <a:lnTo>
                    <a:pt x="313" y="540"/>
                  </a:lnTo>
                  <a:lnTo>
                    <a:pt x="311" y="540"/>
                  </a:lnTo>
                  <a:lnTo>
                    <a:pt x="311" y="542"/>
                  </a:lnTo>
                  <a:lnTo>
                    <a:pt x="309" y="544"/>
                  </a:lnTo>
                  <a:lnTo>
                    <a:pt x="307" y="544"/>
                  </a:lnTo>
                  <a:lnTo>
                    <a:pt x="307" y="546"/>
                  </a:lnTo>
                  <a:lnTo>
                    <a:pt x="305" y="546"/>
                  </a:lnTo>
                  <a:lnTo>
                    <a:pt x="303" y="548"/>
                  </a:lnTo>
                  <a:lnTo>
                    <a:pt x="303" y="549"/>
                  </a:lnTo>
                  <a:lnTo>
                    <a:pt x="303" y="551"/>
                  </a:lnTo>
                  <a:lnTo>
                    <a:pt x="301" y="551"/>
                  </a:lnTo>
                  <a:lnTo>
                    <a:pt x="299" y="553"/>
                  </a:lnTo>
                  <a:lnTo>
                    <a:pt x="297" y="553"/>
                  </a:lnTo>
                  <a:lnTo>
                    <a:pt x="295" y="553"/>
                  </a:lnTo>
                  <a:lnTo>
                    <a:pt x="295" y="551"/>
                  </a:lnTo>
                  <a:lnTo>
                    <a:pt x="295" y="553"/>
                  </a:lnTo>
                  <a:lnTo>
                    <a:pt x="294" y="553"/>
                  </a:lnTo>
                  <a:lnTo>
                    <a:pt x="292" y="555"/>
                  </a:lnTo>
                  <a:lnTo>
                    <a:pt x="290" y="555"/>
                  </a:lnTo>
                  <a:lnTo>
                    <a:pt x="290" y="553"/>
                  </a:lnTo>
                  <a:lnTo>
                    <a:pt x="288" y="553"/>
                  </a:lnTo>
                  <a:lnTo>
                    <a:pt x="286" y="553"/>
                  </a:lnTo>
                  <a:lnTo>
                    <a:pt x="286" y="551"/>
                  </a:lnTo>
                  <a:lnTo>
                    <a:pt x="286" y="549"/>
                  </a:lnTo>
                  <a:lnTo>
                    <a:pt x="284" y="549"/>
                  </a:lnTo>
                  <a:lnTo>
                    <a:pt x="282" y="549"/>
                  </a:lnTo>
                  <a:lnTo>
                    <a:pt x="280" y="548"/>
                  </a:lnTo>
                  <a:lnTo>
                    <a:pt x="278" y="549"/>
                  </a:lnTo>
                  <a:lnTo>
                    <a:pt x="276" y="551"/>
                  </a:lnTo>
                  <a:lnTo>
                    <a:pt x="276" y="549"/>
                  </a:lnTo>
                  <a:lnTo>
                    <a:pt x="274" y="549"/>
                  </a:lnTo>
                  <a:lnTo>
                    <a:pt x="272" y="549"/>
                  </a:lnTo>
                  <a:lnTo>
                    <a:pt x="271" y="548"/>
                  </a:lnTo>
                  <a:lnTo>
                    <a:pt x="269" y="549"/>
                  </a:lnTo>
                  <a:lnTo>
                    <a:pt x="269" y="548"/>
                  </a:lnTo>
                  <a:lnTo>
                    <a:pt x="269" y="546"/>
                  </a:lnTo>
                  <a:lnTo>
                    <a:pt x="271" y="546"/>
                  </a:lnTo>
                  <a:lnTo>
                    <a:pt x="269" y="546"/>
                  </a:lnTo>
                  <a:lnTo>
                    <a:pt x="269" y="544"/>
                  </a:lnTo>
                  <a:lnTo>
                    <a:pt x="267" y="544"/>
                  </a:lnTo>
                  <a:lnTo>
                    <a:pt x="265" y="546"/>
                  </a:lnTo>
                  <a:lnTo>
                    <a:pt x="265" y="544"/>
                  </a:lnTo>
                  <a:lnTo>
                    <a:pt x="263" y="544"/>
                  </a:lnTo>
                  <a:lnTo>
                    <a:pt x="261" y="544"/>
                  </a:lnTo>
                  <a:lnTo>
                    <a:pt x="259" y="544"/>
                  </a:lnTo>
                  <a:lnTo>
                    <a:pt x="257" y="546"/>
                  </a:lnTo>
                  <a:lnTo>
                    <a:pt x="255" y="548"/>
                  </a:lnTo>
                  <a:lnTo>
                    <a:pt x="253" y="548"/>
                  </a:lnTo>
                  <a:lnTo>
                    <a:pt x="253" y="549"/>
                  </a:lnTo>
                  <a:lnTo>
                    <a:pt x="251" y="549"/>
                  </a:lnTo>
                  <a:lnTo>
                    <a:pt x="251" y="551"/>
                  </a:lnTo>
                  <a:lnTo>
                    <a:pt x="249" y="551"/>
                  </a:lnTo>
                  <a:lnTo>
                    <a:pt x="249" y="553"/>
                  </a:lnTo>
                  <a:lnTo>
                    <a:pt x="247" y="553"/>
                  </a:lnTo>
                  <a:lnTo>
                    <a:pt x="247" y="555"/>
                  </a:lnTo>
                  <a:lnTo>
                    <a:pt x="246" y="557"/>
                  </a:lnTo>
                  <a:lnTo>
                    <a:pt x="244" y="557"/>
                  </a:lnTo>
                  <a:lnTo>
                    <a:pt x="244" y="559"/>
                  </a:lnTo>
                  <a:lnTo>
                    <a:pt x="244" y="561"/>
                  </a:lnTo>
                  <a:lnTo>
                    <a:pt x="244" y="563"/>
                  </a:lnTo>
                  <a:lnTo>
                    <a:pt x="244" y="561"/>
                  </a:lnTo>
                  <a:lnTo>
                    <a:pt x="244" y="563"/>
                  </a:lnTo>
                  <a:lnTo>
                    <a:pt x="242" y="561"/>
                  </a:lnTo>
                  <a:lnTo>
                    <a:pt x="240" y="559"/>
                  </a:lnTo>
                  <a:lnTo>
                    <a:pt x="240" y="557"/>
                  </a:lnTo>
                  <a:lnTo>
                    <a:pt x="242" y="557"/>
                  </a:lnTo>
                  <a:lnTo>
                    <a:pt x="242" y="555"/>
                  </a:lnTo>
                  <a:lnTo>
                    <a:pt x="242" y="553"/>
                  </a:lnTo>
                  <a:lnTo>
                    <a:pt x="242" y="551"/>
                  </a:lnTo>
                  <a:lnTo>
                    <a:pt x="242" y="549"/>
                  </a:lnTo>
                  <a:lnTo>
                    <a:pt x="240" y="549"/>
                  </a:lnTo>
                  <a:lnTo>
                    <a:pt x="238" y="548"/>
                  </a:lnTo>
                  <a:lnTo>
                    <a:pt x="238" y="549"/>
                  </a:lnTo>
                  <a:lnTo>
                    <a:pt x="236" y="549"/>
                  </a:lnTo>
                  <a:lnTo>
                    <a:pt x="234" y="549"/>
                  </a:lnTo>
                  <a:lnTo>
                    <a:pt x="232" y="551"/>
                  </a:lnTo>
                  <a:lnTo>
                    <a:pt x="230" y="551"/>
                  </a:lnTo>
                  <a:lnTo>
                    <a:pt x="228" y="551"/>
                  </a:lnTo>
                  <a:lnTo>
                    <a:pt x="226" y="551"/>
                  </a:lnTo>
                  <a:lnTo>
                    <a:pt x="224" y="551"/>
                  </a:lnTo>
                  <a:lnTo>
                    <a:pt x="224" y="553"/>
                  </a:lnTo>
                  <a:lnTo>
                    <a:pt x="223" y="553"/>
                  </a:lnTo>
                  <a:lnTo>
                    <a:pt x="221" y="553"/>
                  </a:lnTo>
                  <a:lnTo>
                    <a:pt x="219" y="553"/>
                  </a:lnTo>
                  <a:lnTo>
                    <a:pt x="217" y="553"/>
                  </a:lnTo>
                  <a:lnTo>
                    <a:pt x="215" y="553"/>
                  </a:lnTo>
                  <a:lnTo>
                    <a:pt x="213" y="551"/>
                  </a:lnTo>
                  <a:lnTo>
                    <a:pt x="211" y="551"/>
                  </a:lnTo>
                  <a:lnTo>
                    <a:pt x="211" y="549"/>
                  </a:lnTo>
                  <a:lnTo>
                    <a:pt x="209" y="549"/>
                  </a:lnTo>
                  <a:lnTo>
                    <a:pt x="209" y="548"/>
                  </a:lnTo>
                  <a:lnTo>
                    <a:pt x="207" y="548"/>
                  </a:lnTo>
                  <a:lnTo>
                    <a:pt x="205" y="548"/>
                  </a:lnTo>
                  <a:lnTo>
                    <a:pt x="205" y="549"/>
                  </a:lnTo>
                  <a:lnTo>
                    <a:pt x="205" y="551"/>
                  </a:lnTo>
                  <a:lnTo>
                    <a:pt x="203" y="551"/>
                  </a:lnTo>
                  <a:lnTo>
                    <a:pt x="201" y="551"/>
                  </a:lnTo>
                  <a:lnTo>
                    <a:pt x="201" y="549"/>
                  </a:lnTo>
                  <a:lnTo>
                    <a:pt x="199" y="549"/>
                  </a:lnTo>
                  <a:lnTo>
                    <a:pt x="199" y="548"/>
                  </a:lnTo>
                  <a:lnTo>
                    <a:pt x="198" y="548"/>
                  </a:lnTo>
                  <a:lnTo>
                    <a:pt x="198" y="549"/>
                  </a:lnTo>
                  <a:lnTo>
                    <a:pt x="198" y="551"/>
                  </a:lnTo>
                  <a:lnTo>
                    <a:pt x="199" y="551"/>
                  </a:lnTo>
                  <a:lnTo>
                    <a:pt x="198" y="551"/>
                  </a:lnTo>
                  <a:lnTo>
                    <a:pt x="196" y="551"/>
                  </a:lnTo>
                  <a:lnTo>
                    <a:pt x="196" y="549"/>
                  </a:lnTo>
                  <a:lnTo>
                    <a:pt x="196" y="548"/>
                  </a:lnTo>
                  <a:lnTo>
                    <a:pt x="194" y="548"/>
                  </a:lnTo>
                  <a:lnTo>
                    <a:pt x="194" y="546"/>
                  </a:lnTo>
                  <a:lnTo>
                    <a:pt x="192" y="546"/>
                  </a:lnTo>
                  <a:lnTo>
                    <a:pt x="192" y="544"/>
                  </a:lnTo>
                  <a:lnTo>
                    <a:pt x="190" y="546"/>
                  </a:lnTo>
                  <a:lnTo>
                    <a:pt x="190" y="544"/>
                  </a:lnTo>
                  <a:lnTo>
                    <a:pt x="188" y="544"/>
                  </a:lnTo>
                  <a:lnTo>
                    <a:pt x="188" y="546"/>
                  </a:lnTo>
                  <a:lnTo>
                    <a:pt x="188" y="544"/>
                  </a:lnTo>
                  <a:lnTo>
                    <a:pt x="186" y="546"/>
                  </a:lnTo>
                  <a:lnTo>
                    <a:pt x="186" y="544"/>
                  </a:lnTo>
                  <a:lnTo>
                    <a:pt x="186" y="546"/>
                  </a:lnTo>
                  <a:lnTo>
                    <a:pt x="184" y="546"/>
                  </a:lnTo>
                  <a:lnTo>
                    <a:pt x="184" y="544"/>
                  </a:lnTo>
                  <a:lnTo>
                    <a:pt x="182" y="544"/>
                  </a:lnTo>
                  <a:lnTo>
                    <a:pt x="182" y="542"/>
                  </a:lnTo>
                  <a:lnTo>
                    <a:pt x="182" y="540"/>
                  </a:lnTo>
                  <a:lnTo>
                    <a:pt x="184" y="540"/>
                  </a:lnTo>
                  <a:lnTo>
                    <a:pt x="182" y="538"/>
                  </a:lnTo>
                  <a:lnTo>
                    <a:pt x="180" y="538"/>
                  </a:lnTo>
                  <a:lnTo>
                    <a:pt x="180" y="540"/>
                  </a:lnTo>
                  <a:lnTo>
                    <a:pt x="178" y="540"/>
                  </a:lnTo>
                  <a:lnTo>
                    <a:pt x="176" y="540"/>
                  </a:lnTo>
                  <a:lnTo>
                    <a:pt x="176" y="538"/>
                  </a:lnTo>
                  <a:lnTo>
                    <a:pt x="175" y="538"/>
                  </a:lnTo>
                  <a:lnTo>
                    <a:pt x="173" y="536"/>
                  </a:lnTo>
                  <a:lnTo>
                    <a:pt x="171" y="536"/>
                  </a:lnTo>
                  <a:lnTo>
                    <a:pt x="171" y="534"/>
                  </a:lnTo>
                  <a:lnTo>
                    <a:pt x="169" y="534"/>
                  </a:lnTo>
                  <a:lnTo>
                    <a:pt x="169" y="532"/>
                  </a:lnTo>
                  <a:lnTo>
                    <a:pt x="169" y="530"/>
                  </a:lnTo>
                  <a:lnTo>
                    <a:pt x="167" y="530"/>
                  </a:lnTo>
                  <a:lnTo>
                    <a:pt x="167" y="528"/>
                  </a:lnTo>
                  <a:lnTo>
                    <a:pt x="167" y="526"/>
                  </a:lnTo>
                  <a:lnTo>
                    <a:pt x="165" y="526"/>
                  </a:lnTo>
                  <a:lnTo>
                    <a:pt x="163" y="526"/>
                  </a:lnTo>
                  <a:lnTo>
                    <a:pt x="161" y="526"/>
                  </a:lnTo>
                  <a:lnTo>
                    <a:pt x="161" y="528"/>
                  </a:lnTo>
                  <a:lnTo>
                    <a:pt x="161" y="526"/>
                  </a:lnTo>
                  <a:lnTo>
                    <a:pt x="161" y="528"/>
                  </a:lnTo>
                  <a:lnTo>
                    <a:pt x="159" y="528"/>
                  </a:lnTo>
                  <a:lnTo>
                    <a:pt x="157" y="528"/>
                  </a:lnTo>
                  <a:lnTo>
                    <a:pt x="157" y="526"/>
                  </a:lnTo>
                  <a:lnTo>
                    <a:pt x="155" y="526"/>
                  </a:lnTo>
                  <a:lnTo>
                    <a:pt x="155" y="525"/>
                  </a:lnTo>
                  <a:lnTo>
                    <a:pt x="155" y="523"/>
                  </a:lnTo>
                  <a:lnTo>
                    <a:pt x="153" y="523"/>
                  </a:lnTo>
                  <a:lnTo>
                    <a:pt x="153" y="521"/>
                  </a:lnTo>
                  <a:lnTo>
                    <a:pt x="151" y="521"/>
                  </a:lnTo>
                  <a:lnTo>
                    <a:pt x="150" y="521"/>
                  </a:lnTo>
                  <a:lnTo>
                    <a:pt x="150" y="519"/>
                  </a:lnTo>
                  <a:lnTo>
                    <a:pt x="148" y="519"/>
                  </a:lnTo>
                  <a:lnTo>
                    <a:pt x="146" y="519"/>
                  </a:lnTo>
                  <a:lnTo>
                    <a:pt x="144" y="517"/>
                  </a:lnTo>
                  <a:lnTo>
                    <a:pt x="142" y="515"/>
                  </a:lnTo>
                  <a:lnTo>
                    <a:pt x="140" y="515"/>
                  </a:lnTo>
                  <a:lnTo>
                    <a:pt x="140" y="513"/>
                  </a:lnTo>
                  <a:lnTo>
                    <a:pt x="138" y="513"/>
                  </a:lnTo>
                  <a:lnTo>
                    <a:pt x="136" y="513"/>
                  </a:lnTo>
                  <a:lnTo>
                    <a:pt x="136" y="511"/>
                  </a:lnTo>
                  <a:lnTo>
                    <a:pt x="134" y="511"/>
                  </a:lnTo>
                  <a:lnTo>
                    <a:pt x="136" y="511"/>
                  </a:lnTo>
                  <a:lnTo>
                    <a:pt x="136" y="509"/>
                  </a:lnTo>
                  <a:lnTo>
                    <a:pt x="134" y="509"/>
                  </a:lnTo>
                  <a:lnTo>
                    <a:pt x="134" y="507"/>
                  </a:lnTo>
                  <a:lnTo>
                    <a:pt x="132" y="507"/>
                  </a:lnTo>
                  <a:lnTo>
                    <a:pt x="130" y="507"/>
                  </a:lnTo>
                  <a:lnTo>
                    <a:pt x="128" y="507"/>
                  </a:lnTo>
                  <a:lnTo>
                    <a:pt x="127" y="505"/>
                  </a:lnTo>
                  <a:lnTo>
                    <a:pt x="127" y="507"/>
                  </a:lnTo>
                  <a:lnTo>
                    <a:pt x="125" y="507"/>
                  </a:lnTo>
                  <a:lnTo>
                    <a:pt x="123" y="507"/>
                  </a:lnTo>
                  <a:lnTo>
                    <a:pt x="123" y="509"/>
                  </a:lnTo>
                  <a:lnTo>
                    <a:pt x="123" y="511"/>
                  </a:lnTo>
                  <a:lnTo>
                    <a:pt x="121" y="511"/>
                  </a:lnTo>
                  <a:lnTo>
                    <a:pt x="121" y="513"/>
                  </a:lnTo>
                  <a:lnTo>
                    <a:pt x="119" y="513"/>
                  </a:lnTo>
                  <a:lnTo>
                    <a:pt x="119" y="511"/>
                  </a:lnTo>
                  <a:lnTo>
                    <a:pt x="117" y="511"/>
                  </a:lnTo>
                  <a:lnTo>
                    <a:pt x="117" y="509"/>
                  </a:lnTo>
                  <a:lnTo>
                    <a:pt x="115" y="507"/>
                  </a:lnTo>
                  <a:lnTo>
                    <a:pt x="113" y="507"/>
                  </a:lnTo>
                  <a:lnTo>
                    <a:pt x="113" y="505"/>
                  </a:lnTo>
                  <a:lnTo>
                    <a:pt x="111" y="505"/>
                  </a:lnTo>
                  <a:lnTo>
                    <a:pt x="109" y="505"/>
                  </a:lnTo>
                  <a:lnTo>
                    <a:pt x="107" y="503"/>
                  </a:lnTo>
                  <a:lnTo>
                    <a:pt x="105" y="503"/>
                  </a:lnTo>
                  <a:lnTo>
                    <a:pt x="103" y="503"/>
                  </a:lnTo>
                  <a:lnTo>
                    <a:pt x="105" y="501"/>
                  </a:lnTo>
                  <a:lnTo>
                    <a:pt x="103" y="501"/>
                  </a:lnTo>
                  <a:lnTo>
                    <a:pt x="105" y="501"/>
                  </a:lnTo>
                  <a:lnTo>
                    <a:pt x="105" y="500"/>
                  </a:lnTo>
                  <a:lnTo>
                    <a:pt x="103" y="500"/>
                  </a:lnTo>
                  <a:lnTo>
                    <a:pt x="102" y="500"/>
                  </a:lnTo>
                  <a:lnTo>
                    <a:pt x="102" y="498"/>
                  </a:lnTo>
                  <a:lnTo>
                    <a:pt x="100" y="498"/>
                  </a:lnTo>
                  <a:lnTo>
                    <a:pt x="100" y="496"/>
                  </a:lnTo>
                  <a:lnTo>
                    <a:pt x="98" y="496"/>
                  </a:lnTo>
                  <a:lnTo>
                    <a:pt x="96" y="496"/>
                  </a:lnTo>
                  <a:lnTo>
                    <a:pt x="94" y="496"/>
                  </a:lnTo>
                  <a:lnTo>
                    <a:pt x="94" y="494"/>
                  </a:lnTo>
                  <a:lnTo>
                    <a:pt x="92" y="494"/>
                  </a:lnTo>
                  <a:lnTo>
                    <a:pt x="90" y="494"/>
                  </a:lnTo>
                  <a:lnTo>
                    <a:pt x="90" y="492"/>
                  </a:lnTo>
                  <a:lnTo>
                    <a:pt x="90" y="490"/>
                  </a:lnTo>
                  <a:lnTo>
                    <a:pt x="88" y="490"/>
                  </a:lnTo>
                  <a:lnTo>
                    <a:pt x="88" y="488"/>
                  </a:lnTo>
                  <a:lnTo>
                    <a:pt x="86" y="488"/>
                  </a:lnTo>
                  <a:lnTo>
                    <a:pt x="86" y="486"/>
                  </a:lnTo>
                  <a:lnTo>
                    <a:pt x="86" y="488"/>
                  </a:lnTo>
                  <a:lnTo>
                    <a:pt x="84" y="488"/>
                  </a:lnTo>
                  <a:lnTo>
                    <a:pt x="84" y="490"/>
                  </a:lnTo>
                  <a:lnTo>
                    <a:pt x="82" y="490"/>
                  </a:lnTo>
                  <a:lnTo>
                    <a:pt x="80" y="490"/>
                  </a:lnTo>
                  <a:lnTo>
                    <a:pt x="80" y="488"/>
                  </a:lnTo>
                  <a:lnTo>
                    <a:pt x="82" y="488"/>
                  </a:lnTo>
                  <a:lnTo>
                    <a:pt x="82" y="486"/>
                  </a:lnTo>
                  <a:lnTo>
                    <a:pt x="80" y="486"/>
                  </a:lnTo>
                  <a:lnTo>
                    <a:pt x="82" y="484"/>
                  </a:lnTo>
                  <a:lnTo>
                    <a:pt x="82" y="482"/>
                  </a:lnTo>
                  <a:lnTo>
                    <a:pt x="80" y="482"/>
                  </a:lnTo>
                  <a:lnTo>
                    <a:pt x="80" y="480"/>
                  </a:lnTo>
                  <a:lnTo>
                    <a:pt x="80" y="478"/>
                  </a:lnTo>
                  <a:lnTo>
                    <a:pt x="80" y="477"/>
                  </a:lnTo>
                  <a:lnTo>
                    <a:pt x="79" y="473"/>
                  </a:lnTo>
                  <a:lnTo>
                    <a:pt x="77" y="473"/>
                  </a:lnTo>
                  <a:lnTo>
                    <a:pt x="77" y="471"/>
                  </a:lnTo>
                  <a:lnTo>
                    <a:pt x="77" y="469"/>
                  </a:lnTo>
                  <a:lnTo>
                    <a:pt x="77" y="467"/>
                  </a:lnTo>
                  <a:lnTo>
                    <a:pt x="75" y="467"/>
                  </a:lnTo>
                  <a:lnTo>
                    <a:pt x="75" y="465"/>
                  </a:lnTo>
                  <a:lnTo>
                    <a:pt x="77" y="465"/>
                  </a:lnTo>
                  <a:lnTo>
                    <a:pt x="79" y="465"/>
                  </a:lnTo>
                  <a:lnTo>
                    <a:pt x="80" y="465"/>
                  </a:lnTo>
                  <a:lnTo>
                    <a:pt x="80" y="467"/>
                  </a:lnTo>
                  <a:lnTo>
                    <a:pt x="82" y="467"/>
                  </a:lnTo>
                  <a:lnTo>
                    <a:pt x="82" y="469"/>
                  </a:lnTo>
                  <a:lnTo>
                    <a:pt x="84" y="469"/>
                  </a:lnTo>
                  <a:lnTo>
                    <a:pt x="86" y="469"/>
                  </a:lnTo>
                  <a:lnTo>
                    <a:pt x="86" y="467"/>
                  </a:lnTo>
                  <a:lnTo>
                    <a:pt x="88" y="467"/>
                  </a:lnTo>
                  <a:lnTo>
                    <a:pt x="90" y="467"/>
                  </a:lnTo>
                  <a:lnTo>
                    <a:pt x="92" y="465"/>
                  </a:lnTo>
                  <a:lnTo>
                    <a:pt x="94" y="465"/>
                  </a:lnTo>
                  <a:lnTo>
                    <a:pt x="94" y="463"/>
                  </a:lnTo>
                  <a:lnTo>
                    <a:pt x="94" y="461"/>
                  </a:lnTo>
                  <a:lnTo>
                    <a:pt x="92" y="461"/>
                  </a:lnTo>
                  <a:lnTo>
                    <a:pt x="92" y="459"/>
                  </a:lnTo>
                  <a:lnTo>
                    <a:pt x="90" y="459"/>
                  </a:lnTo>
                  <a:lnTo>
                    <a:pt x="90" y="457"/>
                  </a:lnTo>
                  <a:lnTo>
                    <a:pt x="90" y="455"/>
                  </a:lnTo>
                  <a:lnTo>
                    <a:pt x="92" y="455"/>
                  </a:lnTo>
                  <a:lnTo>
                    <a:pt x="92" y="453"/>
                  </a:lnTo>
                  <a:lnTo>
                    <a:pt x="90" y="453"/>
                  </a:lnTo>
                  <a:lnTo>
                    <a:pt x="88" y="453"/>
                  </a:lnTo>
                  <a:lnTo>
                    <a:pt x="86" y="453"/>
                  </a:lnTo>
                  <a:lnTo>
                    <a:pt x="86" y="452"/>
                  </a:lnTo>
                  <a:lnTo>
                    <a:pt x="84" y="452"/>
                  </a:lnTo>
                  <a:lnTo>
                    <a:pt x="84" y="450"/>
                  </a:lnTo>
                  <a:lnTo>
                    <a:pt x="82" y="448"/>
                  </a:lnTo>
                  <a:lnTo>
                    <a:pt x="82" y="444"/>
                  </a:lnTo>
                  <a:lnTo>
                    <a:pt x="82" y="442"/>
                  </a:lnTo>
                  <a:lnTo>
                    <a:pt x="82" y="440"/>
                  </a:lnTo>
                  <a:lnTo>
                    <a:pt x="80" y="438"/>
                  </a:lnTo>
                  <a:lnTo>
                    <a:pt x="80" y="436"/>
                  </a:lnTo>
                  <a:lnTo>
                    <a:pt x="82" y="436"/>
                  </a:lnTo>
                  <a:lnTo>
                    <a:pt x="84" y="436"/>
                  </a:lnTo>
                  <a:lnTo>
                    <a:pt x="84" y="434"/>
                  </a:lnTo>
                  <a:lnTo>
                    <a:pt x="84" y="432"/>
                  </a:lnTo>
                  <a:lnTo>
                    <a:pt x="84" y="430"/>
                  </a:lnTo>
                  <a:lnTo>
                    <a:pt x="82" y="430"/>
                  </a:lnTo>
                  <a:lnTo>
                    <a:pt x="80" y="429"/>
                  </a:lnTo>
                  <a:lnTo>
                    <a:pt x="79" y="429"/>
                  </a:lnTo>
                  <a:lnTo>
                    <a:pt x="75" y="427"/>
                  </a:lnTo>
                  <a:lnTo>
                    <a:pt x="75" y="425"/>
                  </a:lnTo>
                  <a:lnTo>
                    <a:pt x="73" y="423"/>
                  </a:lnTo>
                  <a:lnTo>
                    <a:pt x="73" y="421"/>
                  </a:lnTo>
                  <a:lnTo>
                    <a:pt x="71" y="419"/>
                  </a:lnTo>
                  <a:lnTo>
                    <a:pt x="71" y="417"/>
                  </a:lnTo>
                  <a:lnTo>
                    <a:pt x="71" y="415"/>
                  </a:lnTo>
                  <a:lnTo>
                    <a:pt x="69" y="413"/>
                  </a:lnTo>
                  <a:lnTo>
                    <a:pt x="71" y="411"/>
                  </a:lnTo>
                  <a:lnTo>
                    <a:pt x="71" y="409"/>
                  </a:lnTo>
                  <a:lnTo>
                    <a:pt x="69" y="409"/>
                  </a:lnTo>
                  <a:lnTo>
                    <a:pt x="69" y="411"/>
                  </a:lnTo>
                  <a:lnTo>
                    <a:pt x="67" y="411"/>
                  </a:lnTo>
                  <a:lnTo>
                    <a:pt x="67" y="409"/>
                  </a:lnTo>
                  <a:lnTo>
                    <a:pt x="65" y="409"/>
                  </a:lnTo>
                  <a:lnTo>
                    <a:pt x="63" y="409"/>
                  </a:lnTo>
                  <a:lnTo>
                    <a:pt x="61" y="409"/>
                  </a:lnTo>
                  <a:lnTo>
                    <a:pt x="59" y="409"/>
                  </a:lnTo>
                  <a:lnTo>
                    <a:pt x="57" y="409"/>
                  </a:lnTo>
                  <a:lnTo>
                    <a:pt x="55" y="409"/>
                  </a:lnTo>
                  <a:lnTo>
                    <a:pt x="55" y="407"/>
                  </a:lnTo>
                  <a:lnTo>
                    <a:pt x="54" y="407"/>
                  </a:lnTo>
                  <a:lnTo>
                    <a:pt x="52" y="407"/>
                  </a:lnTo>
                  <a:lnTo>
                    <a:pt x="52" y="405"/>
                  </a:lnTo>
                  <a:lnTo>
                    <a:pt x="50" y="405"/>
                  </a:lnTo>
                  <a:lnTo>
                    <a:pt x="48" y="405"/>
                  </a:lnTo>
                  <a:lnTo>
                    <a:pt x="46" y="404"/>
                  </a:lnTo>
                  <a:lnTo>
                    <a:pt x="46" y="402"/>
                  </a:lnTo>
                  <a:lnTo>
                    <a:pt x="44" y="402"/>
                  </a:lnTo>
                  <a:lnTo>
                    <a:pt x="44" y="404"/>
                  </a:lnTo>
                  <a:lnTo>
                    <a:pt x="42" y="404"/>
                  </a:lnTo>
                  <a:lnTo>
                    <a:pt x="40" y="404"/>
                  </a:lnTo>
                  <a:lnTo>
                    <a:pt x="40" y="402"/>
                  </a:lnTo>
                  <a:lnTo>
                    <a:pt x="40" y="400"/>
                  </a:lnTo>
                  <a:lnTo>
                    <a:pt x="38" y="400"/>
                  </a:lnTo>
                  <a:lnTo>
                    <a:pt x="36" y="400"/>
                  </a:lnTo>
                  <a:lnTo>
                    <a:pt x="36" y="398"/>
                  </a:lnTo>
                  <a:lnTo>
                    <a:pt x="36" y="396"/>
                  </a:lnTo>
                  <a:lnTo>
                    <a:pt x="38" y="396"/>
                  </a:lnTo>
                  <a:lnTo>
                    <a:pt x="36" y="396"/>
                  </a:lnTo>
                  <a:lnTo>
                    <a:pt x="38" y="396"/>
                  </a:lnTo>
                  <a:lnTo>
                    <a:pt x="38" y="394"/>
                  </a:lnTo>
                  <a:lnTo>
                    <a:pt x="36" y="394"/>
                  </a:lnTo>
                  <a:lnTo>
                    <a:pt x="36" y="392"/>
                  </a:lnTo>
                  <a:lnTo>
                    <a:pt x="38" y="392"/>
                  </a:lnTo>
                  <a:lnTo>
                    <a:pt x="38" y="390"/>
                  </a:lnTo>
                  <a:lnTo>
                    <a:pt x="36" y="386"/>
                  </a:lnTo>
                  <a:lnTo>
                    <a:pt x="34" y="386"/>
                  </a:lnTo>
                  <a:lnTo>
                    <a:pt x="32" y="384"/>
                  </a:lnTo>
                  <a:lnTo>
                    <a:pt x="31" y="384"/>
                  </a:lnTo>
                  <a:lnTo>
                    <a:pt x="29" y="384"/>
                  </a:lnTo>
                  <a:lnTo>
                    <a:pt x="29" y="382"/>
                  </a:lnTo>
                  <a:lnTo>
                    <a:pt x="27" y="381"/>
                  </a:lnTo>
                  <a:lnTo>
                    <a:pt x="25" y="381"/>
                  </a:lnTo>
                  <a:lnTo>
                    <a:pt x="23" y="381"/>
                  </a:lnTo>
                  <a:lnTo>
                    <a:pt x="21" y="381"/>
                  </a:lnTo>
                  <a:lnTo>
                    <a:pt x="19" y="381"/>
                  </a:lnTo>
                  <a:lnTo>
                    <a:pt x="19" y="382"/>
                  </a:lnTo>
                  <a:lnTo>
                    <a:pt x="19" y="381"/>
                  </a:lnTo>
                  <a:lnTo>
                    <a:pt x="19" y="379"/>
                  </a:lnTo>
                  <a:lnTo>
                    <a:pt x="17" y="379"/>
                  </a:lnTo>
                  <a:lnTo>
                    <a:pt x="15" y="379"/>
                  </a:lnTo>
                  <a:lnTo>
                    <a:pt x="13" y="379"/>
                  </a:lnTo>
                  <a:lnTo>
                    <a:pt x="13" y="377"/>
                  </a:lnTo>
                  <a:lnTo>
                    <a:pt x="11" y="377"/>
                  </a:lnTo>
                  <a:lnTo>
                    <a:pt x="13" y="377"/>
                  </a:lnTo>
                  <a:lnTo>
                    <a:pt x="13" y="375"/>
                  </a:lnTo>
                  <a:lnTo>
                    <a:pt x="15" y="375"/>
                  </a:lnTo>
                  <a:lnTo>
                    <a:pt x="17" y="375"/>
                  </a:lnTo>
                  <a:lnTo>
                    <a:pt x="17" y="373"/>
                  </a:lnTo>
                  <a:lnTo>
                    <a:pt x="17" y="375"/>
                  </a:lnTo>
                  <a:lnTo>
                    <a:pt x="19" y="375"/>
                  </a:lnTo>
                  <a:lnTo>
                    <a:pt x="21" y="375"/>
                  </a:lnTo>
                  <a:lnTo>
                    <a:pt x="23" y="373"/>
                  </a:lnTo>
                  <a:lnTo>
                    <a:pt x="25" y="371"/>
                  </a:lnTo>
                  <a:lnTo>
                    <a:pt x="23" y="371"/>
                  </a:lnTo>
                  <a:lnTo>
                    <a:pt x="23" y="369"/>
                  </a:lnTo>
                  <a:lnTo>
                    <a:pt x="21" y="369"/>
                  </a:lnTo>
                  <a:lnTo>
                    <a:pt x="21" y="367"/>
                  </a:lnTo>
                  <a:lnTo>
                    <a:pt x="19" y="367"/>
                  </a:lnTo>
                  <a:lnTo>
                    <a:pt x="21" y="367"/>
                  </a:lnTo>
                  <a:lnTo>
                    <a:pt x="21" y="365"/>
                  </a:lnTo>
                  <a:lnTo>
                    <a:pt x="21" y="363"/>
                  </a:lnTo>
                  <a:lnTo>
                    <a:pt x="19" y="363"/>
                  </a:lnTo>
                  <a:lnTo>
                    <a:pt x="21" y="363"/>
                  </a:lnTo>
                  <a:lnTo>
                    <a:pt x="21" y="361"/>
                  </a:lnTo>
                  <a:lnTo>
                    <a:pt x="19" y="361"/>
                  </a:lnTo>
                  <a:lnTo>
                    <a:pt x="21" y="359"/>
                  </a:lnTo>
                  <a:lnTo>
                    <a:pt x="19" y="359"/>
                  </a:lnTo>
                  <a:lnTo>
                    <a:pt x="19" y="357"/>
                  </a:lnTo>
                  <a:lnTo>
                    <a:pt x="19" y="356"/>
                  </a:lnTo>
                  <a:lnTo>
                    <a:pt x="19" y="354"/>
                  </a:lnTo>
                  <a:lnTo>
                    <a:pt x="19" y="352"/>
                  </a:lnTo>
                  <a:lnTo>
                    <a:pt x="19" y="350"/>
                  </a:lnTo>
                  <a:lnTo>
                    <a:pt x="17" y="350"/>
                  </a:lnTo>
                  <a:lnTo>
                    <a:pt x="17" y="348"/>
                  </a:lnTo>
                  <a:lnTo>
                    <a:pt x="15" y="348"/>
                  </a:lnTo>
                  <a:lnTo>
                    <a:pt x="13" y="348"/>
                  </a:lnTo>
                  <a:lnTo>
                    <a:pt x="11" y="346"/>
                  </a:lnTo>
                  <a:lnTo>
                    <a:pt x="9" y="346"/>
                  </a:lnTo>
                  <a:lnTo>
                    <a:pt x="7" y="346"/>
                  </a:lnTo>
                  <a:lnTo>
                    <a:pt x="7" y="348"/>
                  </a:lnTo>
                  <a:lnTo>
                    <a:pt x="6" y="348"/>
                  </a:lnTo>
                  <a:lnTo>
                    <a:pt x="7" y="348"/>
                  </a:lnTo>
                  <a:lnTo>
                    <a:pt x="7" y="350"/>
                  </a:lnTo>
                  <a:lnTo>
                    <a:pt x="6" y="350"/>
                  </a:lnTo>
                  <a:lnTo>
                    <a:pt x="4" y="348"/>
                  </a:lnTo>
                  <a:lnTo>
                    <a:pt x="2" y="348"/>
                  </a:lnTo>
                  <a:lnTo>
                    <a:pt x="2" y="346"/>
                  </a:lnTo>
                  <a:lnTo>
                    <a:pt x="2" y="344"/>
                  </a:lnTo>
                  <a:lnTo>
                    <a:pt x="2" y="342"/>
                  </a:lnTo>
                  <a:lnTo>
                    <a:pt x="0" y="342"/>
                  </a:lnTo>
                  <a:lnTo>
                    <a:pt x="2" y="342"/>
                  </a:lnTo>
                  <a:lnTo>
                    <a:pt x="2" y="340"/>
                  </a:lnTo>
                  <a:lnTo>
                    <a:pt x="4" y="340"/>
                  </a:lnTo>
                  <a:lnTo>
                    <a:pt x="2" y="338"/>
                  </a:lnTo>
                  <a:lnTo>
                    <a:pt x="0" y="336"/>
                  </a:lnTo>
                  <a:lnTo>
                    <a:pt x="0" y="334"/>
                  </a:lnTo>
                  <a:lnTo>
                    <a:pt x="0" y="333"/>
                  </a:lnTo>
                  <a:lnTo>
                    <a:pt x="0" y="331"/>
                  </a:lnTo>
                  <a:lnTo>
                    <a:pt x="4" y="331"/>
                  </a:lnTo>
                  <a:lnTo>
                    <a:pt x="4" y="329"/>
                  </a:lnTo>
                  <a:lnTo>
                    <a:pt x="4" y="327"/>
                  </a:lnTo>
                  <a:lnTo>
                    <a:pt x="6" y="327"/>
                  </a:lnTo>
                  <a:lnTo>
                    <a:pt x="4" y="327"/>
                  </a:lnTo>
                  <a:lnTo>
                    <a:pt x="4" y="325"/>
                  </a:lnTo>
                  <a:lnTo>
                    <a:pt x="4" y="323"/>
                  </a:lnTo>
                  <a:lnTo>
                    <a:pt x="4" y="321"/>
                  </a:lnTo>
                  <a:lnTo>
                    <a:pt x="4" y="319"/>
                  </a:lnTo>
                  <a:lnTo>
                    <a:pt x="6" y="319"/>
                  </a:lnTo>
                  <a:lnTo>
                    <a:pt x="6" y="317"/>
                  </a:lnTo>
                  <a:lnTo>
                    <a:pt x="7" y="317"/>
                  </a:lnTo>
                  <a:lnTo>
                    <a:pt x="9" y="317"/>
                  </a:lnTo>
                  <a:lnTo>
                    <a:pt x="11" y="317"/>
                  </a:lnTo>
                  <a:lnTo>
                    <a:pt x="13" y="315"/>
                  </a:lnTo>
                  <a:lnTo>
                    <a:pt x="15" y="313"/>
                  </a:lnTo>
                  <a:lnTo>
                    <a:pt x="17" y="313"/>
                  </a:lnTo>
                  <a:lnTo>
                    <a:pt x="17" y="311"/>
                  </a:lnTo>
                  <a:lnTo>
                    <a:pt x="19" y="311"/>
                  </a:lnTo>
                  <a:lnTo>
                    <a:pt x="19" y="309"/>
                  </a:lnTo>
                  <a:lnTo>
                    <a:pt x="19" y="308"/>
                  </a:lnTo>
                  <a:lnTo>
                    <a:pt x="21" y="309"/>
                  </a:lnTo>
                  <a:lnTo>
                    <a:pt x="23" y="309"/>
                  </a:lnTo>
                  <a:lnTo>
                    <a:pt x="25" y="309"/>
                  </a:lnTo>
                  <a:lnTo>
                    <a:pt x="27" y="309"/>
                  </a:lnTo>
                  <a:lnTo>
                    <a:pt x="29" y="306"/>
                  </a:lnTo>
                  <a:lnTo>
                    <a:pt x="31" y="306"/>
                  </a:lnTo>
                  <a:lnTo>
                    <a:pt x="31" y="308"/>
                  </a:lnTo>
                  <a:lnTo>
                    <a:pt x="32" y="308"/>
                  </a:lnTo>
                  <a:lnTo>
                    <a:pt x="32" y="309"/>
                  </a:lnTo>
                  <a:lnTo>
                    <a:pt x="32" y="311"/>
                  </a:lnTo>
                  <a:lnTo>
                    <a:pt x="32" y="313"/>
                  </a:lnTo>
                  <a:lnTo>
                    <a:pt x="34" y="311"/>
                  </a:lnTo>
                  <a:lnTo>
                    <a:pt x="36" y="313"/>
                  </a:lnTo>
                  <a:lnTo>
                    <a:pt x="36" y="311"/>
                  </a:lnTo>
                  <a:lnTo>
                    <a:pt x="38" y="311"/>
                  </a:lnTo>
                  <a:lnTo>
                    <a:pt x="40" y="311"/>
                  </a:lnTo>
                  <a:lnTo>
                    <a:pt x="40" y="309"/>
                  </a:lnTo>
                  <a:lnTo>
                    <a:pt x="42" y="309"/>
                  </a:lnTo>
                  <a:lnTo>
                    <a:pt x="42" y="311"/>
                  </a:lnTo>
                  <a:lnTo>
                    <a:pt x="44" y="311"/>
                  </a:lnTo>
                  <a:lnTo>
                    <a:pt x="44" y="309"/>
                  </a:lnTo>
                  <a:lnTo>
                    <a:pt x="46" y="309"/>
                  </a:lnTo>
                  <a:lnTo>
                    <a:pt x="46" y="308"/>
                  </a:lnTo>
                  <a:lnTo>
                    <a:pt x="48" y="306"/>
                  </a:lnTo>
                  <a:lnTo>
                    <a:pt x="48" y="304"/>
                  </a:lnTo>
                  <a:lnTo>
                    <a:pt x="48" y="302"/>
                  </a:lnTo>
                  <a:lnTo>
                    <a:pt x="50" y="302"/>
                  </a:lnTo>
                  <a:lnTo>
                    <a:pt x="50" y="300"/>
                  </a:lnTo>
                  <a:lnTo>
                    <a:pt x="50" y="298"/>
                  </a:lnTo>
                  <a:lnTo>
                    <a:pt x="52" y="298"/>
                  </a:lnTo>
                  <a:lnTo>
                    <a:pt x="54" y="296"/>
                  </a:lnTo>
                  <a:lnTo>
                    <a:pt x="55" y="298"/>
                  </a:lnTo>
                  <a:lnTo>
                    <a:pt x="57" y="298"/>
                  </a:lnTo>
                  <a:lnTo>
                    <a:pt x="59" y="298"/>
                  </a:lnTo>
                  <a:lnTo>
                    <a:pt x="61" y="298"/>
                  </a:lnTo>
                  <a:lnTo>
                    <a:pt x="63" y="298"/>
                  </a:lnTo>
                  <a:lnTo>
                    <a:pt x="65" y="298"/>
                  </a:lnTo>
                  <a:lnTo>
                    <a:pt x="67" y="296"/>
                  </a:lnTo>
                  <a:lnTo>
                    <a:pt x="69" y="296"/>
                  </a:lnTo>
                  <a:lnTo>
                    <a:pt x="71" y="296"/>
                  </a:lnTo>
                  <a:lnTo>
                    <a:pt x="73" y="296"/>
                  </a:lnTo>
                  <a:lnTo>
                    <a:pt x="73" y="294"/>
                  </a:lnTo>
                  <a:lnTo>
                    <a:pt x="75" y="292"/>
                  </a:lnTo>
                  <a:lnTo>
                    <a:pt x="75" y="290"/>
                  </a:lnTo>
                  <a:lnTo>
                    <a:pt x="77" y="288"/>
                  </a:lnTo>
                  <a:lnTo>
                    <a:pt x="79" y="288"/>
                  </a:lnTo>
                  <a:lnTo>
                    <a:pt x="79" y="286"/>
                  </a:lnTo>
                  <a:lnTo>
                    <a:pt x="80" y="286"/>
                  </a:lnTo>
                  <a:lnTo>
                    <a:pt x="82" y="285"/>
                  </a:lnTo>
                  <a:lnTo>
                    <a:pt x="84" y="285"/>
                  </a:lnTo>
                  <a:lnTo>
                    <a:pt x="86" y="283"/>
                  </a:lnTo>
                  <a:lnTo>
                    <a:pt x="88" y="283"/>
                  </a:lnTo>
                  <a:lnTo>
                    <a:pt x="90" y="281"/>
                  </a:lnTo>
                  <a:lnTo>
                    <a:pt x="92" y="281"/>
                  </a:lnTo>
                  <a:lnTo>
                    <a:pt x="94" y="281"/>
                  </a:lnTo>
                  <a:lnTo>
                    <a:pt x="96" y="279"/>
                  </a:lnTo>
                  <a:lnTo>
                    <a:pt x="98" y="279"/>
                  </a:lnTo>
                  <a:lnTo>
                    <a:pt x="98" y="277"/>
                  </a:lnTo>
                  <a:lnTo>
                    <a:pt x="100" y="277"/>
                  </a:lnTo>
                  <a:lnTo>
                    <a:pt x="103" y="277"/>
                  </a:lnTo>
                  <a:lnTo>
                    <a:pt x="105" y="275"/>
                  </a:lnTo>
                  <a:lnTo>
                    <a:pt x="105" y="273"/>
                  </a:lnTo>
                  <a:lnTo>
                    <a:pt x="105" y="271"/>
                  </a:lnTo>
                  <a:lnTo>
                    <a:pt x="105" y="269"/>
                  </a:lnTo>
                  <a:lnTo>
                    <a:pt x="103" y="267"/>
                  </a:lnTo>
                  <a:lnTo>
                    <a:pt x="105" y="267"/>
                  </a:lnTo>
                  <a:lnTo>
                    <a:pt x="105" y="265"/>
                  </a:lnTo>
                  <a:lnTo>
                    <a:pt x="103" y="265"/>
                  </a:lnTo>
                  <a:lnTo>
                    <a:pt x="103" y="263"/>
                  </a:lnTo>
                  <a:lnTo>
                    <a:pt x="103" y="262"/>
                  </a:lnTo>
                  <a:lnTo>
                    <a:pt x="105" y="262"/>
                  </a:lnTo>
                  <a:lnTo>
                    <a:pt x="105" y="260"/>
                  </a:lnTo>
                  <a:lnTo>
                    <a:pt x="107" y="260"/>
                  </a:lnTo>
                  <a:lnTo>
                    <a:pt x="107" y="258"/>
                  </a:lnTo>
                  <a:lnTo>
                    <a:pt x="109" y="258"/>
                  </a:lnTo>
                  <a:lnTo>
                    <a:pt x="109" y="256"/>
                  </a:lnTo>
                  <a:lnTo>
                    <a:pt x="107" y="256"/>
                  </a:lnTo>
                  <a:lnTo>
                    <a:pt x="107" y="254"/>
                  </a:lnTo>
                  <a:lnTo>
                    <a:pt x="109" y="254"/>
                  </a:lnTo>
                  <a:lnTo>
                    <a:pt x="111" y="252"/>
                  </a:lnTo>
                  <a:lnTo>
                    <a:pt x="113" y="252"/>
                  </a:lnTo>
                  <a:lnTo>
                    <a:pt x="113" y="250"/>
                  </a:lnTo>
                  <a:lnTo>
                    <a:pt x="113" y="248"/>
                  </a:lnTo>
                  <a:lnTo>
                    <a:pt x="111" y="248"/>
                  </a:lnTo>
                  <a:lnTo>
                    <a:pt x="113" y="246"/>
                  </a:lnTo>
                  <a:lnTo>
                    <a:pt x="113" y="244"/>
                  </a:lnTo>
                  <a:lnTo>
                    <a:pt x="111" y="240"/>
                  </a:lnTo>
                  <a:lnTo>
                    <a:pt x="109" y="235"/>
                  </a:lnTo>
                  <a:lnTo>
                    <a:pt x="107" y="235"/>
                  </a:lnTo>
                  <a:lnTo>
                    <a:pt x="107" y="233"/>
                  </a:lnTo>
                  <a:lnTo>
                    <a:pt x="107" y="231"/>
                  </a:lnTo>
                  <a:lnTo>
                    <a:pt x="107" y="229"/>
                  </a:lnTo>
                  <a:lnTo>
                    <a:pt x="107" y="227"/>
                  </a:lnTo>
                  <a:lnTo>
                    <a:pt x="107" y="223"/>
                  </a:lnTo>
                  <a:lnTo>
                    <a:pt x="107" y="221"/>
                  </a:lnTo>
                  <a:lnTo>
                    <a:pt x="107" y="219"/>
                  </a:lnTo>
                  <a:lnTo>
                    <a:pt x="107" y="217"/>
                  </a:lnTo>
                  <a:lnTo>
                    <a:pt x="109" y="217"/>
                  </a:lnTo>
                  <a:lnTo>
                    <a:pt x="105" y="215"/>
                  </a:lnTo>
                  <a:lnTo>
                    <a:pt x="102" y="215"/>
                  </a:lnTo>
                  <a:lnTo>
                    <a:pt x="100" y="214"/>
                  </a:lnTo>
                  <a:lnTo>
                    <a:pt x="100" y="212"/>
                  </a:lnTo>
                  <a:lnTo>
                    <a:pt x="102" y="212"/>
                  </a:lnTo>
                  <a:lnTo>
                    <a:pt x="102" y="210"/>
                  </a:lnTo>
                  <a:lnTo>
                    <a:pt x="103" y="210"/>
                  </a:lnTo>
                  <a:lnTo>
                    <a:pt x="105" y="210"/>
                  </a:lnTo>
                  <a:lnTo>
                    <a:pt x="107" y="210"/>
                  </a:lnTo>
                  <a:lnTo>
                    <a:pt x="107" y="208"/>
                  </a:lnTo>
                  <a:lnTo>
                    <a:pt x="109" y="208"/>
                  </a:lnTo>
                  <a:lnTo>
                    <a:pt x="113" y="208"/>
                  </a:lnTo>
                  <a:lnTo>
                    <a:pt x="115" y="208"/>
                  </a:lnTo>
                  <a:lnTo>
                    <a:pt x="117" y="208"/>
                  </a:lnTo>
                  <a:lnTo>
                    <a:pt x="119" y="208"/>
                  </a:lnTo>
                  <a:lnTo>
                    <a:pt x="119" y="206"/>
                  </a:lnTo>
                  <a:lnTo>
                    <a:pt x="127" y="204"/>
                  </a:lnTo>
                  <a:lnTo>
                    <a:pt x="128" y="202"/>
                  </a:lnTo>
                  <a:lnTo>
                    <a:pt x="128" y="204"/>
                  </a:lnTo>
                  <a:lnTo>
                    <a:pt x="130" y="204"/>
                  </a:lnTo>
                  <a:lnTo>
                    <a:pt x="130" y="206"/>
                  </a:lnTo>
                  <a:lnTo>
                    <a:pt x="132" y="206"/>
                  </a:lnTo>
                  <a:lnTo>
                    <a:pt x="132" y="208"/>
                  </a:lnTo>
                  <a:lnTo>
                    <a:pt x="136" y="206"/>
                  </a:lnTo>
                  <a:lnTo>
                    <a:pt x="138" y="206"/>
                  </a:lnTo>
                  <a:lnTo>
                    <a:pt x="140" y="208"/>
                  </a:lnTo>
                  <a:lnTo>
                    <a:pt x="142" y="208"/>
                  </a:lnTo>
                  <a:lnTo>
                    <a:pt x="142" y="206"/>
                  </a:lnTo>
                  <a:lnTo>
                    <a:pt x="144" y="206"/>
                  </a:lnTo>
                  <a:lnTo>
                    <a:pt x="144" y="204"/>
                  </a:lnTo>
                  <a:lnTo>
                    <a:pt x="144" y="202"/>
                  </a:lnTo>
                  <a:lnTo>
                    <a:pt x="144" y="200"/>
                  </a:lnTo>
                  <a:lnTo>
                    <a:pt x="142" y="200"/>
                  </a:lnTo>
                  <a:lnTo>
                    <a:pt x="138" y="200"/>
                  </a:lnTo>
                  <a:lnTo>
                    <a:pt x="138" y="198"/>
                  </a:lnTo>
                  <a:lnTo>
                    <a:pt x="138" y="196"/>
                  </a:lnTo>
                  <a:lnTo>
                    <a:pt x="140" y="194"/>
                  </a:lnTo>
                  <a:lnTo>
                    <a:pt x="140" y="192"/>
                  </a:lnTo>
                  <a:lnTo>
                    <a:pt x="140" y="190"/>
                  </a:lnTo>
                  <a:lnTo>
                    <a:pt x="142" y="189"/>
                  </a:lnTo>
                  <a:lnTo>
                    <a:pt x="142" y="185"/>
                  </a:lnTo>
                  <a:lnTo>
                    <a:pt x="142" y="183"/>
                  </a:lnTo>
                  <a:lnTo>
                    <a:pt x="144" y="181"/>
                  </a:lnTo>
                  <a:lnTo>
                    <a:pt x="144" y="179"/>
                  </a:lnTo>
                  <a:lnTo>
                    <a:pt x="144" y="177"/>
                  </a:lnTo>
                  <a:lnTo>
                    <a:pt x="146" y="177"/>
                  </a:lnTo>
                  <a:lnTo>
                    <a:pt x="146" y="171"/>
                  </a:lnTo>
                  <a:lnTo>
                    <a:pt x="150" y="166"/>
                  </a:lnTo>
                  <a:lnTo>
                    <a:pt x="150" y="164"/>
                  </a:lnTo>
                  <a:lnTo>
                    <a:pt x="150" y="162"/>
                  </a:lnTo>
                  <a:lnTo>
                    <a:pt x="150" y="160"/>
                  </a:lnTo>
                  <a:lnTo>
                    <a:pt x="151" y="160"/>
                  </a:lnTo>
                  <a:lnTo>
                    <a:pt x="153" y="162"/>
                  </a:lnTo>
                  <a:lnTo>
                    <a:pt x="155" y="162"/>
                  </a:lnTo>
                  <a:lnTo>
                    <a:pt x="157" y="164"/>
                  </a:lnTo>
                  <a:lnTo>
                    <a:pt x="163" y="166"/>
                  </a:lnTo>
                  <a:lnTo>
                    <a:pt x="165" y="166"/>
                  </a:lnTo>
                  <a:lnTo>
                    <a:pt x="167" y="166"/>
                  </a:lnTo>
                  <a:lnTo>
                    <a:pt x="169" y="166"/>
                  </a:lnTo>
                  <a:lnTo>
                    <a:pt x="171" y="166"/>
                  </a:lnTo>
                  <a:lnTo>
                    <a:pt x="173" y="166"/>
                  </a:lnTo>
                  <a:lnTo>
                    <a:pt x="175" y="166"/>
                  </a:lnTo>
                  <a:lnTo>
                    <a:pt x="176" y="166"/>
                  </a:lnTo>
                  <a:lnTo>
                    <a:pt x="176" y="167"/>
                  </a:lnTo>
                  <a:lnTo>
                    <a:pt x="176" y="169"/>
                  </a:lnTo>
                  <a:lnTo>
                    <a:pt x="178" y="169"/>
                  </a:lnTo>
                  <a:lnTo>
                    <a:pt x="180" y="167"/>
                  </a:lnTo>
                  <a:lnTo>
                    <a:pt x="182" y="167"/>
                  </a:lnTo>
                  <a:lnTo>
                    <a:pt x="182" y="166"/>
                  </a:lnTo>
                  <a:lnTo>
                    <a:pt x="184" y="166"/>
                  </a:lnTo>
                  <a:lnTo>
                    <a:pt x="184" y="164"/>
                  </a:lnTo>
                  <a:lnTo>
                    <a:pt x="186" y="164"/>
                  </a:lnTo>
                  <a:lnTo>
                    <a:pt x="188" y="164"/>
                  </a:lnTo>
                  <a:lnTo>
                    <a:pt x="190" y="162"/>
                  </a:lnTo>
                  <a:lnTo>
                    <a:pt x="190" y="160"/>
                  </a:lnTo>
                  <a:lnTo>
                    <a:pt x="192" y="160"/>
                  </a:lnTo>
                  <a:lnTo>
                    <a:pt x="192" y="158"/>
                  </a:lnTo>
                  <a:lnTo>
                    <a:pt x="192" y="156"/>
                  </a:lnTo>
                  <a:lnTo>
                    <a:pt x="190" y="154"/>
                  </a:lnTo>
                  <a:lnTo>
                    <a:pt x="190" y="152"/>
                  </a:lnTo>
                  <a:lnTo>
                    <a:pt x="190" y="150"/>
                  </a:lnTo>
                  <a:lnTo>
                    <a:pt x="190" y="142"/>
                  </a:lnTo>
                  <a:lnTo>
                    <a:pt x="190" y="141"/>
                  </a:lnTo>
                  <a:lnTo>
                    <a:pt x="190" y="139"/>
                  </a:lnTo>
                  <a:lnTo>
                    <a:pt x="192" y="133"/>
                  </a:lnTo>
                  <a:lnTo>
                    <a:pt x="194" y="131"/>
                  </a:lnTo>
                  <a:lnTo>
                    <a:pt x="198" y="131"/>
                  </a:lnTo>
                  <a:lnTo>
                    <a:pt x="199" y="131"/>
                  </a:lnTo>
                  <a:lnTo>
                    <a:pt x="201" y="131"/>
                  </a:lnTo>
                  <a:lnTo>
                    <a:pt x="201" y="129"/>
                  </a:lnTo>
                  <a:lnTo>
                    <a:pt x="203" y="129"/>
                  </a:lnTo>
                  <a:lnTo>
                    <a:pt x="205" y="129"/>
                  </a:lnTo>
                  <a:lnTo>
                    <a:pt x="205" y="127"/>
                  </a:lnTo>
                  <a:lnTo>
                    <a:pt x="207" y="127"/>
                  </a:lnTo>
                  <a:lnTo>
                    <a:pt x="207" y="125"/>
                  </a:lnTo>
                  <a:lnTo>
                    <a:pt x="209" y="125"/>
                  </a:lnTo>
                  <a:lnTo>
                    <a:pt x="209" y="123"/>
                  </a:lnTo>
                  <a:lnTo>
                    <a:pt x="209" y="121"/>
                  </a:lnTo>
                  <a:lnTo>
                    <a:pt x="209" y="119"/>
                  </a:lnTo>
                  <a:lnTo>
                    <a:pt x="207" y="119"/>
                  </a:lnTo>
                  <a:lnTo>
                    <a:pt x="207" y="118"/>
                  </a:lnTo>
                  <a:lnTo>
                    <a:pt x="209" y="118"/>
                  </a:lnTo>
                  <a:lnTo>
                    <a:pt x="209" y="116"/>
                  </a:lnTo>
                  <a:lnTo>
                    <a:pt x="211" y="116"/>
                  </a:lnTo>
                  <a:lnTo>
                    <a:pt x="213" y="116"/>
                  </a:lnTo>
                  <a:lnTo>
                    <a:pt x="215" y="114"/>
                  </a:lnTo>
                  <a:lnTo>
                    <a:pt x="217" y="116"/>
                  </a:lnTo>
                  <a:lnTo>
                    <a:pt x="219" y="116"/>
                  </a:lnTo>
                  <a:lnTo>
                    <a:pt x="221" y="116"/>
                  </a:lnTo>
                  <a:lnTo>
                    <a:pt x="221" y="114"/>
                  </a:lnTo>
                  <a:lnTo>
                    <a:pt x="224" y="114"/>
                  </a:lnTo>
                  <a:lnTo>
                    <a:pt x="226" y="114"/>
                  </a:lnTo>
                  <a:lnTo>
                    <a:pt x="226" y="116"/>
                  </a:lnTo>
                  <a:lnTo>
                    <a:pt x="226" y="118"/>
                  </a:lnTo>
                  <a:lnTo>
                    <a:pt x="226" y="119"/>
                  </a:lnTo>
                  <a:lnTo>
                    <a:pt x="224" y="119"/>
                  </a:lnTo>
                  <a:lnTo>
                    <a:pt x="224" y="121"/>
                  </a:lnTo>
                  <a:lnTo>
                    <a:pt x="226" y="121"/>
                  </a:lnTo>
                  <a:lnTo>
                    <a:pt x="226" y="123"/>
                  </a:lnTo>
                  <a:lnTo>
                    <a:pt x="228" y="123"/>
                  </a:lnTo>
                  <a:lnTo>
                    <a:pt x="230" y="125"/>
                  </a:lnTo>
                  <a:lnTo>
                    <a:pt x="228" y="125"/>
                  </a:lnTo>
                  <a:lnTo>
                    <a:pt x="228" y="127"/>
                  </a:lnTo>
                  <a:lnTo>
                    <a:pt x="228" y="129"/>
                  </a:lnTo>
                  <a:lnTo>
                    <a:pt x="230" y="129"/>
                  </a:lnTo>
                  <a:lnTo>
                    <a:pt x="232" y="129"/>
                  </a:lnTo>
                  <a:lnTo>
                    <a:pt x="234" y="131"/>
                  </a:lnTo>
                  <a:lnTo>
                    <a:pt x="236" y="131"/>
                  </a:lnTo>
                  <a:lnTo>
                    <a:pt x="236" y="133"/>
                  </a:lnTo>
                  <a:lnTo>
                    <a:pt x="238" y="133"/>
                  </a:lnTo>
                  <a:lnTo>
                    <a:pt x="238" y="135"/>
                  </a:lnTo>
                  <a:lnTo>
                    <a:pt x="238" y="137"/>
                  </a:lnTo>
                  <a:lnTo>
                    <a:pt x="240" y="137"/>
                  </a:lnTo>
                  <a:lnTo>
                    <a:pt x="242" y="139"/>
                  </a:lnTo>
                  <a:lnTo>
                    <a:pt x="244" y="139"/>
                  </a:lnTo>
                  <a:lnTo>
                    <a:pt x="246" y="141"/>
                  </a:lnTo>
                  <a:lnTo>
                    <a:pt x="246" y="142"/>
                  </a:lnTo>
                  <a:lnTo>
                    <a:pt x="247" y="142"/>
                  </a:lnTo>
                  <a:lnTo>
                    <a:pt x="249" y="141"/>
                  </a:lnTo>
                  <a:lnTo>
                    <a:pt x="251" y="141"/>
                  </a:lnTo>
                  <a:lnTo>
                    <a:pt x="253" y="141"/>
                  </a:lnTo>
                  <a:lnTo>
                    <a:pt x="253" y="142"/>
                  </a:lnTo>
                  <a:lnTo>
                    <a:pt x="255" y="142"/>
                  </a:lnTo>
                  <a:lnTo>
                    <a:pt x="255" y="144"/>
                  </a:lnTo>
                  <a:lnTo>
                    <a:pt x="257" y="144"/>
                  </a:lnTo>
                  <a:lnTo>
                    <a:pt x="257" y="146"/>
                  </a:lnTo>
                  <a:lnTo>
                    <a:pt x="259" y="146"/>
                  </a:lnTo>
                  <a:lnTo>
                    <a:pt x="259" y="144"/>
                  </a:lnTo>
                  <a:lnTo>
                    <a:pt x="261" y="144"/>
                  </a:lnTo>
                  <a:lnTo>
                    <a:pt x="261" y="146"/>
                  </a:lnTo>
                  <a:lnTo>
                    <a:pt x="263" y="148"/>
                  </a:lnTo>
                  <a:lnTo>
                    <a:pt x="265" y="148"/>
                  </a:lnTo>
                  <a:lnTo>
                    <a:pt x="267" y="150"/>
                  </a:lnTo>
                  <a:lnTo>
                    <a:pt x="265" y="150"/>
                  </a:lnTo>
                  <a:lnTo>
                    <a:pt x="267" y="150"/>
                  </a:lnTo>
                  <a:lnTo>
                    <a:pt x="267" y="152"/>
                  </a:lnTo>
                  <a:lnTo>
                    <a:pt x="267" y="154"/>
                  </a:lnTo>
                  <a:lnTo>
                    <a:pt x="267" y="156"/>
                  </a:lnTo>
                  <a:lnTo>
                    <a:pt x="269" y="156"/>
                  </a:lnTo>
                  <a:lnTo>
                    <a:pt x="269" y="158"/>
                  </a:lnTo>
                  <a:lnTo>
                    <a:pt x="272" y="164"/>
                  </a:lnTo>
                  <a:lnTo>
                    <a:pt x="272" y="166"/>
                  </a:lnTo>
                  <a:lnTo>
                    <a:pt x="274" y="166"/>
                  </a:lnTo>
                  <a:lnTo>
                    <a:pt x="274" y="167"/>
                  </a:lnTo>
                  <a:lnTo>
                    <a:pt x="274" y="169"/>
                  </a:lnTo>
                  <a:lnTo>
                    <a:pt x="276" y="169"/>
                  </a:lnTo>
                  <a:lnTo>
                    <a:pt x="276" y="171"/>
                  </a:lnTo>
                  <a:lnTo>
                    <a:pt x="276" y="173"/>
                  </a:lnTo>
                  <a:lnTo>
                    <a:pt x="276" y="175"/>
                  </a:lnTo>
                  <a:lnTo>
                    <a:pt x="276" y="177"/>
                  </a:lnTo>
                  <a:lnTo>
                    <a:pt x="276" y="179"/>
                  </a:lnTo>
                  <a:lnTo>
                    <a:pt x="274" y="181"/>
                  </a:lnTo>
                  <a:lnTo>
                    <a:pt x="276" y="185"/>
                  </a:lnTo>
                  <a:lnTo>
                    <a:pt x="276" y="187"/>
                  </a:lnTo>
                  <a:lnTo>
                    <a:pt x="276" y="189"/>
                  </a:lnTo>
                  <a:lnTo>
                    <a:pt x="274" y="189"/>
                  </a:lnTo>
                  <a:lnTo>
                    <a:pt x="272" y="194"/>
                  </a:lnTo>
                  <a:lnTo>
                    <a:pt x="271" y="194"/>
                  </a:lnTo>
                  <a:lnTo>
                    <a:pt x="271" y="200"/>
                  </a:lnTo>
                  <a:lnTo>
                    <a:pt x="272" y="200"/>
                  </a:lnTo>
                  <a:lnTo>
                    <a:pt x="272" y="202"/>
                  </a:lnTo>
                  <a:lnTo>
                    <a:pt x="272" y="204"/>
                  </a:lnTo>
                  <a:lnTo>
                    <a:pt x="274" y="204"/>
                  </a:lnTo>
                  <a:lnTo>
                    <a:pt x="274" y="206"/>
                  </a:lnTo>
                  <a:lnTo>
                    <a:pt x="276" y="206"/>
                  </a:lnTo>
                  <a:lnTo>
                    <a:pt x="278" y="206"/>
                  </a:lnTo>
                  <a:lnTo>
                    <a:pt x="278" y="208"/>
                  </a:lnTo>
                  <a:lnTo>
                    <a:pt x="280" y="208"/>
                  </a:lnTo>
                  <a:lnTo>
                    <a:pt x="282" y="208"/>
                  </a:lnTo>
                  <a:lnTo>
                    <a:pt x="284" y="208"/>
                  </a:lnTo>
                  <a:lnTo>
                    <a:pt x="284" y="210"/>
                  </a:lnTo>
                  <a:lnTo>
                    <a:pt x="286" y="210"/>
                  </a:lnTo>
                  <a:lnTo>
                    <a:pt x="288" y="210"/>
                  </a:lnTo>
                  <a:lnTo>
                    <a:pt x="292" y="210"/>
                  </a:lnTo>
                  <a:lnTo>
                    <a:pt x="294" y="210"/>
                  </a:lnTo>
                  <a:lnTo>
                    <a:pt x="295" y="210"/>
                  </a:lnTo>
                  <a:lnTo>
                    <a:pt x="297" y="210"/>
                  </a:lnTo>
                  <a:lnTo>
                    <a:pt x="299" y="210"/>
                  </a:lnTo>
                  <a:lnTo>
                    <a:pt x="299" y="212"/>
                  </a:lnTo>
                  <a:lnTo>
                    <a:pt x="301" y="210"/>
                  </a:lnTo>
                  <a:lnTo>
                    <a:pt x="303" y="210"/>
                  </a:lnTo>
                  <a:lnTo>
                    <a:pt x="305" y="210"/>
                  </a:lnTo>
                  <a:lnTo>
                    <a:pt x="307" y="210"/>
                  </a:lnTo>
                  <a:lnTo>
                    <a:pt x="309" y="210"/>
                  </a:lnTo>
                  <a:lnTo>
                    <a:pt x="311" y="210"/>
                  </a:lnTo>
                  <a:lnTo>
                    <a:pt x="313" y="212"/>
                  </a:lnTo>
                  <a:lnTo>
                    <a:pt x="315" y="212"/>
                  </a:lnTo>
                  <a:lnTo>
                    <a:pt x="317" y="212"/>
                  </a:lnTo>
                  <a:lnTo>
                    <a:pt x="319" y="214"/>
                  </a:lnTo>
                  <a:lnTo>
                    <a:pt x="320" y="214"/>
                  </a:lnTo>
                  <a:lnTo>
                    <a:pt x="322" y="217"/>
                  </a:lnTo>
                  <a:lnTo>
                    <a:pt x="324" y="217"/>
                  </a:lnTo>
                  <a:lnTo>
                    <a:pt x="324" y="219"/>
                  </a:lnTo>
                  <a:lnTo>
                    <a:pt x="326" y="219"/>
                  </a:lnTo>
                  <a:lnTo>
                    <a:pt x="326" y="217"/>
                  </a:lnTo>
                  <a:lnTo>
                    <a:pt x="326" y="219"/>
                  </a:lnTo>
                  <a:lnTo>
                    <a:pt x="328" y="219"/>
                  </a:lnTo>
                  <a:lnTo>
                    <a:pt x="328" y="221"/>
                  </a:lnTo>
                  <a:lnTo>
                    <a:pt x="330" y="221"/>
                  </a:lnTo>
                  <a:lnTo>
                    <a:pt x="332" y="221"/>
                  </a:lnTo>
                  <a:lnTo>
                    <a:pt x="334" y="223"/>
                  </a:lnTo>
                  <a:lnTo>
                    <a:pt x="334" y="225"/>
                  </a:lnTo>
                  <a:lnTo>
                    <a:pt x="336" y="225"/>
                  </a:lnTo>
                  <a:lnTo>
                    <a:pt x="338" y="227"/>
                  </a:lnTo>
                  <a:lnTo>
                    <a:pt x="340" y="227"/>
                  </a:lnTo>
                  <a:lnTo>
                    <a:pt x="345" y="227"/>
                  </a:lnTo>
                  <a:lnTo>
                    <a:pt x="345" y="229"/>
                  </a:lnTo>
                  <a:lnTo>
                    <a:pt x="345" y="231"/>
                  </a:lnTo>
                  <a:lnTo>
                    <a:pt x="345" y="233"/>
                  </a:lnTo>
                  <a:lnTo>
                    <a:pt x="347" y="233"/>
                  </a:lnTo>
                  <a:lnTo>
                    <a:pt x="349" y="235"/>
                  </a:lnTo>
                  <a:lnTo>
                    <a:pt x="349" y="237"/>
                  </a:lnTo>
                  <a:lnTo>
                    <a:pt x="351" y="240"/>
                  </a:lnTo>
                  <a:lnTo>
                    <a:pt x="353" y="246"/>
                  </a:lnTo>
                  <a:lnTo>
                    <a:pt x="353" y="248"/>
                  </a:lnTo>
                  <a:lnTo>
                    <a:pt x="353" y="250"/>
                  </a:lnTo>
                  <a:lnTo>
                    <a:pt x="355" y="250"/>
                  </a:lnTo>
                  <a:lnTo>
                    <a:pt x="361" y="256"/>
                  </a:lnTo>
                  <a:lnTo>
                    <a:pt x="361" y="258"/>
                  </a:lnTo>
                  <a:lnTo>
                    <a:pt x="361" y="260"/>
                  </a:lnTo>
                  <a:lnTo>
                    <a:pt x="361" y="262"/>
                  </a:lnTo>
                  <a:lnTo>
                    <a:pt x="363" y="262"/>
                  </a:lnTo>
                  <a:lnTo>
                    <a:pt x="368" y="260"/>
                  </a:lnTo>
                  <a:lnTo>
                    <a:pt x="374" y="260"/>
                  </a:lnTo>
                  <a:lnTo>
                    <a:pt x="380" y="260"/>
                  </a:lnTo>
                  <a:lnTo>
                    <a:pt x="386" y="262"/>
                  </a:lnTo>
                  <a:lnTo>
                    <a:pt x="391" y="262"/>
                  </a:lnTo>
                  <a:lnTo>
                    <a:pt x="399" y="263"/>
                  </a:lnTo>
                  <a:lnTo>
                    <a:pt x="405" y="263"/>
                  </a:lnTo>
                  <a:lnTo>
                    <a:pt x="411" y="263"/>
                  </a:lnTo>
                  <a:lnTo>
                    <a:pt x="413" y="263"/>
                  </a:lnTo>
                  <a:lnTo>
                    <a:pt x="418" y="262"/>
                  </a:lnTo>
                  <a:lnTo>
                    <a:pt x="420" y="262"/>
                  </a:lnTo>
                  <a:lnTo>
                    <a:pt x="426" y="263"/>
                  </a:lnTo>
                  <a:lnTo>
                    <a:pt x="432" y="263"/>
                  </a:lnTo>
                  <a:lnTo>
                    <a:pt x="439" y="265"/>
                  </a:lnTo>
                  <a:lnTo>
                    <a:pt x="441" y="265"/>
                  </a:lnTo>
                  <a:lnTo>
                    <a:pt x="443" y="265"/>
                  </a:lnTo>
                  <a:lnTo>
                    <a:pt x="445" y="265"/>
                  </a:lnTo>
                  <a:lnTo>
                    <a:pt x="447" y="267"/>
                  </a:lnTo>
                  <a:lnTo>
                    <a:pt x="449" y="271"/>
                  </a:lnTo>
                  <a:lnTo>
                    <a:pt x="451" y="271"/>
                  </a:lnTo>
                  <a:lnTo>
                    <a:pt x="451" y="273"/>
                  </a:lnTo>
                  <a:lnTo>
                    <a:pt x="457" y="273"/>
                  </a:lnTo>
                  <a:lnTo>
                    <a:pt x="463" y="275"/>
                  </a:lnTo>
                  <a:lnTo>
                    <a:pt x="468" y="277"/>
                  </a:lnTo>
                  <a:lnTo>
                    <a:pt x="474" y="279"/>
                  </a:lnTo>
                  <a:lnTo>
                    <a:pt x="478" y="281"/>
                  </a:lnTo>
                  <a:lnTo>
                    <a:pt x="478" y="283"/>
                  </a:lnTo>
                  <a:lnTo>
                    <a:pt x="486" y="281"/>
                  </a:lnTo>
                  <a:lnTo>
                    <a:pt x="491" y="279"/>
                  </a:lnTo>
                  <a:lnTo>
                    <a:pt x="491" y="285"/>
                  </a:lnTo>
                  <a:lnTo>
                    <a:pt x="493" y="285"/>
                  </a:lnTo>
                  <a:lnTo>
                    <a:pt x="497" y="285"/>
                  </a:lnTo>
                  <a:lnTo>
                    <a:pt x="499" y="285"/>
                  </a:lnTo>
                  <a:lnTo>
                    <a:pt x="503" y="283"/>
                  </a:lnTo>
                  <a:lnTo>
                    <a:pt x="505" y="281"/>
                  </a:lnTo>
                  <a:lnTo>
                    <a:pt x="507" y="281"/>
                  </a:lnTo>
                  <a:lnTo>
                    <a:pt x="512" y="277"/>
                  </a:lnTo>
                  <a:lnTo>
                    <a:pt x="520" y="273"/>
                  </a:lnTo>
                  <a:lnTo>
                    <a:pt x="528" y="271"/>
                  </a:lnTo>
                  <a:lnTo>
                    <a:pt x="534" y="269"/>
                  </a:lnTo>
                  <a:lnTo>
                    <a:pt x="541" y="267"/>
                  </a:lnTo>
                  <a:lnTo>
                    <a:pt x="547" y="267"/>
                  </a:lnTo>
                  <a:lnTo>
                    <a:pt x="549" y="267"/>
                  </a:lnTo>
                  <a:lnTo>
                    <a:pt x="551" y="267"/>
                  </a:lnTo>
                  <a:lnTo>
                    <a:pt x="553" y="267"/>
                  </a:lnTo>
                  <a:lnTo>
                    <a:pt x="555" y="267"/>
                  </a:lnTo>
                  <a:lnTo>
                    <a:pt x="560" y="267"/>
                  </a:lnTo>
                  <a:lnTo>
                    <a:pt x="562" y="267"/>
                  </a:lnTo>
                  <a:lnTo>
                    <a:pt x="566" y="267"/>
                  </a:lnTo>
                  <a:lnTo>
                    <a:pt x="568" y="267"/>
                  </a:lnTo>
                  <a:lnTo>
                    <a:pt x="570" y="267"/>
                  </a:lnTo>
                  <a:lnTo>
                    <a:pt x="574" y="265"/>
                  </a:lnTo>
                  <a:lnTo>
                    <a:pt x="578" y="263"/>
                  </a:lnTo>
                  <a:lnTo>
                    <a:pt x="580" y="263"/>
                  </a:lnTo>
                  <a:lnTo>
                    <a:pt x="580" y="262"/>
                  </a:lnTo>
                  <a:lnTo>
                    <a:pt x="582" y="262"/>
                  </a:lnTo>
                  <a:lnTo>
                    <a:pt x="585" y="260"/>
                  </a:lnTo>
                  <a:lnTo>
                    <a:pt x="585" y="258"/>
                  </a:lnTo>
                  <a:lnTo>
                    <a:pt x="587" y="258"/>
                  </a:lnTo>
                  <a:lnTo>
                    <a:pt x="589" y="256"/>
                  </a:lnTo>
                  <a:lnTo>
                    <a:pt x="589" y="254"/>
                  </a:lnTo>
                  <a:lnTo>
                    <a:pt x="591" y="252"/>
                  </a:lnTo>
                  <a:lnTo>
                    <a:pt x="593" y="248"/>
                  </a:lnTo>
                  <a:lnTo>
                    <a:pt x="595" y="248"/>
                  </a:lnTo>
                  <a:lnTo>
                    <a:pt x="597" y="246"/>
                  </a:lnTo>
                  <a:lnTo>
                    <a:pt x="601" y="246"/>
                  </a:lnTo>
                  <a:lnTo>
                    <a:pt x="601" y="244"/>
                  </a:lnTo>
                  <a:lnTo>
                    <a:pt x="603" y="244"/>
                  </a:lnTo>
                  <a:lnTo>
                    <a:pt x="605" y="244"/>
                  </a:lnTo>
                  <a:lnTo>
                    <a:pt x="607" y="240"/>
                  </a:lnTo>
                  <a:lnTo>
                    <a:pt x="608" y="240"/>
                  </a:lnTo>
                  <a:lnTo>
                    <a:pt x="610" y="238"/>
                  </a:lnTo>
                  <a:lnTo>
                    <a:pt x="608" y="237"/>
                  </a:lnTo>
                  <a:lnTo>
                    <a:pt x="608" y="235"/>
                  </a:lnTo>
                  <a:lnTo>
                    <a:pt x="607" y="235"/>
                  </a:lnTo>
                  <a:lnTo>
                    <a:pt x="607" y="233"/>
                  </a:lnTo>
                  <a:lnTo>
                    <a:pt x="605" y="233"/>
                  </a:lnTo>
                  <a:lnTo>
                    <a:pt x="605" y="231"/>
                  </a:lnTo>
                  <a:lnTo>
                    <a:pt x="603" y="229"/>
                  </a:lnTo>
                  <a:lnTo>
                    <a:pt x="603" y="227"/>
                  </a:lnTo>
                  <a:lnTo>
                    <a:pt x="601" y="225"/>
                  </a:lnTo>
                  <a:lnTo>
                    <a:pt x="601" y="223"/>
                  </a:lnTo>
                  <a:lnTo>
                    <a:pt x="603" y="221"/>
                  </a:lnTo>
                  <a:lnTo>
                    <a:pt x="603" y="219"/>
                  </a:lnTo>
                  <a:lnTo>
                    <a:pt x="603" y="217"/>
                  </a:lnTo>
                  <a:lnTo>
                    <a:pt x="607" y="212"/>
                  </a:lnTo>
                  <a:lnTo>
                    <a:pt x="607" y="210"/>
                  </a:lnTo>
                  <a:lnTo>
                    <a:pt x="608" y="210"/>
                  </a:lnTo>
                  <a:lnTo>
                    <a:pt x="610" y="210"/>
                  </a:lnTo>
                  <a:lnTo>
                    <a:pt x="610" y="208"/>
                  </a:lnTo>
                  <a:lnTo>
                    <a:pt x="612" y="210"/>
                  </a:lnTo>
                  <a:lnTo>
                    <a:pt x="616" y="210"/>
                  </a:lnTo>
                  <a:lnTo>
                    <a:pt x="618" y="210"/>
                  </a:lnTo>
                  <a:lnTo>
                    <a:pt x="618" y="212"/>
                  </a:lnTo>
                  <a:lnTo>
                    <a:pt x="620" y="212"/>
                  </a:lnTo>
                  <a:lnTo>
                    <a:pt x="620" y="214"/>
                  </a:lnTo>
                  <a:lnTo>
                    <a:pt x="622" y="214"/>
                  </a:lnTo>
                  <a:lnTo>
                    <a:pt x="626" y="215"/>
                  </a:lnTo>
                  <a:lnTo>
                    <a:pt x="628" y="215"/>
                  </a:lnTo>
                  <a:lnTo>
                    <a:pt x="633" y="215"/>
                  </a:lnTo>
                  <a:lnTo>
                    <a:pt x="635" y="215"/>
                  </a:lnTo>
                  <a:lnTo>
                    <a:pt x="635" y="217"/>
                  </a:lnTo>
                  <a:lnTo>
                    <a:pt x="637" y="215"/>
                  </a:lnTo>
                  <a:lnTo>
                    <a:pt x="639" y="214"/>
                  </a:lnTo>
                  <a:lnTo>
                    <a:pt x="641" y="214"/>
                  </a:lnTo>
                  <a:lnTo>
                    <a:pt x="641" y="212"/>
                  </a:lnTo>
                  <a:lnTo>
                    <a:pt x="643" y="212"/>
                  </a:lnTo>
                  <a:lnTo>
                    <a:pt x="645" y="212"/>
                  </a:lnTo>
                  <a:lnTo>
                    <a:pt x="645" y="210"/>
                  </a:lnTo>
                  <a:lnTo>
                    <a:pt x="649" y="206"/>
                  </a:lnTo>
                  <a:lnTo>
                    <a:pt x="651" y="204"/>
                  </a:lnTo>
                  <a:lnTo>
                    <a:pt x="651" y="202"/>
                  </a:lnTo>
                  <a:lnTo>
                    <a:pt x="653" y="202"/>
                  </a:lnTo>
                  <a:lnTo>
                    <a:pt x="653" y="200"/>
                  </a:lnTo>
                  <a:lnTo>
                    <a:pt x="655" y="202"/>
                  </a:lnTo>
                  <a:lnTo>
                    <a:pt x="656" y="202"/>
                  </a:lnTo>
                  <a:lnTo>
                    <a:pt x="660" y="202"/>
                  </a:lnTo>
                  <a:lnTo>
                    <a:pt x="664" y="202"/>
                  </a:lnTo>
                  <a:lnTo>
                    <a:pt x="666" y="202"/>
                  </a:lnTo>
                  <a:lnTo>
                    <a:pt x="668" y="200"/>
                  </a:lnTo>
                  <a:lnTo>
                    <a:pt x="670" y="200"/>
                  </a:lnTo>
                  <a:lnTo>
                    <a:pt x="670" y="198"/>
                  </a:lnTo>
                  <a:lnTo>
                    <a:pt x="674" y="196"/>
                  </a:lnTo>
                  <a:lnTo>
                    <a:pt x="676" y="196"/>
                  </a:lnTo>
                  <a:lnTo>
                    <a:pt x="676" y="194"/>
                  </a:lnTo>
                  <a:lnTo>
                    <a:pt x="678" y="194"/>
                  </a:lnTo>
                  <a:lnTo>
                    <a:pt x="678" y="192"/>
                  </a:lnTo>
                  <a:lnTo>
                    <a:pt x="678" y="190"/>
                  </a:lnTo>
                  <a:lnTo>
                    <a:pt x="679" y="185"/>
                  </a:lnTo>
                  <a:lnTo>
                    <a:pt x="683" y="183"/>
                  </a:lnTo>
                  <a:lnTo>
                    <a:pt x="683" y="181"/>
                  </a:lnTo>
                  <a:lnTo>
                    <a:pt x="685" y="181"/>
                  </a:lnTo>
                  <a:lnTo>
                    <a:pt x="687" y="179"/>
                  </a:lnTo>
                  <a:lnTo>
                    <a:pt x="689" y="179"/>
                  </a:lnTo>
                  <a:lnTo>
                    <a:pt x="695" y="181"/>
                  </a:lnTo>
                  <a:lnTo>
                    <a:pt x="695" y="179"/>
                  </a:lnTo>
                  <a:lnTo>
                    <a:pt x="695" y="177"/>
                  </a:lnTo>
                  <a:lnTo>
                    <a:pt x="697" y="177"/>
                  </a:lnTo>
                  <a:lnTo>
                    <a:pt x="697" y="175"/>
                  </a:lnTo>
                  <a:lnTo>
                    <a:pt x="699" y="175"/>
                  </a:lnTo>
                  <a:lnTo>
                    <a:pt x="699" y="173"/>
                  </a:lnTo>
                  <a:lnTo>
                    <a:pt x="699" y="175"/>
                  </a:lnTo>
                  <a:lnTo>
                    <a:pt x="701" y="175"/>
                  </a:lnTo>
                  <a:lnTo>
                    <a:pt x="701" y="177"/>
                  </a:lnTo>
                  <a:lnTo>
                    <a:pt x="703" y="175"/>
                  </a:lnTo>
                  <a:lnTo>
                    <a:pt x="704" y="175"/>
                  </a:lnTo>
                  <a:lnTo>
                    <a:pt x="704" y="173"/>
                  </a:lnTo>
                  <a:lnTo>
                    <a:pt x="706" y="173"/>
                  </a:lnTo>
                  <a:lnTo>
                    <a:pt x="708" y="173"/>
                  </a:lnTo>
                  <a:lnTo>
                    <a:pt x="708" y="171"/>
                  </a:lnTo>
                  <a:lnTo>
                    <a:pt x="710" y="171"/>
                  </a:lnTo>
                  <a:lnTo>
                    <a:pt x="712" y="171"/>
                  </a:lnTo>
                  <a:lnTo>
                    <a:pt x="714" y="171"/>
                  </a:lnTo>
                  <a:lnTo>
                    <a:pt x="716" y="171"/>
                  </a:lnTo>
                  <a:lnTo>
                    <a:pt x="718" y="173"/>
                  </a:lnTo>
                  <a:lnTo>
                    <a:pt x="718" y="171"/>
                  </a:lnTo>
                  <a:lnTo>
                    <a:pt x="720" y="171"/>
                  </a:lnTo>
                  <a:lnTo>
                    <a:pt x="722" y="171"/>
                  </a:lnTo>
                  <a:lnTo>
                    <a:pt x="722" y="173"/>
                  </a:lnTo>
                  <a:lnTo>
                    <a:pt x="724" y="173"/>
                  </a:lnTo>
                  <a:lnTo>
                    <a:pt x="727" y="173"/>
                  </a:lnTo>
                  <a:lnTo>
                    <a:pt x="729" y="173"/>
                  </a:lnTo>
                  <a:lnTo>
                    <a:pt x="731" y="173"/>
                  </a:lnTo>
                  <a:lnTo>
                    <a:pt x="733" y="175"/>
                  </a:lnTo>
                  <a:lnTo>
                    <a:pt x="733" y="173"/>
                  </a:lnTo>
                  <a:lnTo>
                    <a:pt x="735" y="173"/>
                  </a:lnTo>
                  <a:lnTo>
                    <a:pt x="735" y="171"/>
                  </a:lnTo>
                  <a:lnTo>
                    <a:pt x="737" y="171"/>
                  </a:lnTo>
                  <a:lnTo>
                    <a:pt x="735" y="171"/>
                  </a:lnTo>
                  <a:lnTo>
                    <a:pt x="735" y="169"/>
                  </a:lnTo>
                  <a:lnTo>
                    <a:pt x="737" y="169"/>
                  </a:lnTo>
                  <a:lnTo>
                    <a:pt x="735" y="169"/>
                  </a:lnTo>
                  <a:lnTo>
                    <a:pt x="735" y="167"/>
                  </a:lnTo>
                  <a:lnTo>
                    <a:pt x="735" y="166"/>
                  </a:lnTo>
                  <a:lnTo>
                    <a:pt x="733" y="166"/>
                  </a:lnTo>
                  <a:lnTo>
                    <a:pt x="733" y="164"/>
                  </a:lnTo>
                  <a:lnTo>
                    <a:pt x="733" y="162"/>
                  </a:lnTo>
                  <a:lnTo>
                    <a:pt x="731" y="160"/>
                  </a:lnTo>
                  <a:lnTo>
                    <a:pt x="729" y="160"/>
                  </a:lnTo>
                  <a:lnTo>
                    <a:pt x="729" y="158"/>
                  </a:lnTo>
                  <a:lnTo>
                    <a:pt x="727" y="156"/>
                  </a:lnTo>
                  <a:lnTo>
                    <a:pt x="726" y="156"/>
                  </a:lnTo>
                  <a:lnTo>
                    <a:pt x="726" y="154"/>
                  </a:lnTo>
                  <a:lnTo>
                    <a:pt x="727" y="154"/>
                  </a:lnTo>
                  <a:lnTo>
                    <a:pt x="726" y="154"/>
                  </a:lnTo>
                  <a:lnTo>
                    <a:pt x="724" y="152"/>
                  </a:lnTo>
                  <a:lnTo>
                    <a:pt x="724" y="150"/>
                  </a:lnTo>
                  <a:lnTo>
                    <a:pt x="724" y="148"/>
                  </a:lnTo>
                  <a:lnTo>
                    <a:pt x="722" y="148"/>
                  </a:lnTo>
                  <a:lnTo>
                    <a:pt x="718" y="146"/>
                  </a:lnTo>
                  <a:lnTo>
                    <a:pt x="716" y="142"/>
                  </a:lnTo>
                  <a:lnTo>
                    <a:pt x="714" y="142"/>
                  </a:lnTo>
                  <a:lnTo>
                    <a:pt x="710" y="141"/>
                  </a:lnTo>
                  <a:lnTo>
                    <a:pt x="708" y="141"/>
                  </a:lnTo>
                  <a:lnTo>
                    <a:pt x="706" y="141"/>
                  </a:lnTo>
                  <a:lnTo>
                    <a:pt x="703" y="141"/>
                  </a:lnTo>
                  <a:lnTo>
                    <a:pt x="703" y="142"/>
                  </a:lnTo>
                  <a:lnTo>
                    <a:pt x="701" y="142"/>
                  </a:lnTo>
                  <a:lnTo>
                    <a:pt x="699" y="146"/>
                  </a:lnTo>
                  <a:lnTo>
                    <a:pt x="697" y="146"/>
                  </a:lnTo>
                  <a:lnTo>
                    <a:pt x="697" y="148"/>
                  </a:lnTo>
                  <a:lnTo>
                    <a:pt x="695" y="150"/>
                  </a:lnTo>
                  <a:lnTo>
                    <a:pt x="691" y="146"/>
                  </a:lnTo>
                  <a:lnTo>
                    <a:pt x="689" y="144"/>
                  </a:lnTo>
                  <a:lnTo>
                    <a:pt x="687" y="144"/>
                  </a:lnTo>
                  <a:lnTo>
                    <a:pt x="685" y="144"/>
                  </a:lnTo>
                  <a:lnTo>
                    <a:pt x="681" y="144"/>
                  </a:lnTo>
                  <a:lnTo>
                    <a:pt x="678" y="144"/>
                  </a:lnTo>
                  <a:lnTo>
                    <a:pt x="676" y="146"/>
                  </a:lnTo>
                  <a:lnTo>
                    <a:pt x="674" y="148"/>
                  </a:lnTo>
                  <a:lnTo>
                    <a:pt x="672" y="148"/>
                  </a:lnTo>
                  <a:lnTo>
                    <a:pt x="668" y="144"/>
                  </a:lnTo>
                  <a:lnTo>
                    <a:pt x="668" y="142"/>
                  </a:lnTo>
                  <a:lnTo>
                    <a:pt x="666" y="141"/>
                  </a:lnTo>
                  <a:lnTo>
                    <a:pt x="666" y="139"/>
                  </a:lnTo>
                  <a:lnTo>
                    <a:pt x="670" y="137"/>
                  </a:lnTo>
                  <a:lnTo>
                    <a:pt x="672" y="135"/>
                  </a:lnTo>
                  <a:lnTo>
                    <a:pt x="670" y="131"/>
                  </a:lnTo>
                  <a:lnTo>
                    <a:pt x="670" y="129"/>
                  </a:lnTo>
                  <a:lnTo>
                    <a:pt x="672" y="129"/>
                  </a:lnTo>
                  <a:lnTo>
                    <a:pt x="674" y="123"/>
                  </a:lnTo>
                  <a:lnTo>
                    <a:pt x="676" y="121"/>
                  </a:lnTo>
                  <a:lnTo>
                    <a:pt x="674" y="121"/>
                  </a:lnTo>
                  <a:lnTo>
                    <a:pt x="676" y="121"/>
                  </a:lnTo>
                  <a:lnTo>
                    <a:pt x="678" y="114"/>
                  </a:lnTo>
                  <a:lnTo>
                    <a:pt x="681" y="106"/>
                  </a:lnTo>
                  <a:lnTo>
                    <a:pt x="681" y="104"/>
                  </a:lnTo>
                  <a:lnTo>
                    <a:pt x="685" y="96"/>
                  </a:lnTo>
                  <a:lnTo>
                    <a:pt x="685" y="98"/>
                  </a:lnTo>
                  <a:lnTo>
                    <a:pt x="691" y="100"/>
                  </a:lnTo>
                  <a:lnTo>
                    <a:pt x="695" y="102"/>
                  </a:lnTo>
                  <a:lnTo>
                    <a:pt x="697" y="102"/>
                  </a:lnTo>
                  <a:lnTo>
                    <a:pt x="703" y="104"/>
                  </a:lnTo>
                  <a:lnTo>
                    <a:pt x="704" y="104"/>
                  </a:lnTo>
                  <a:lnTo>
                    <a:pt x="706" y="102"/>
                  </a:lnTo>
                  <a:lnTo>
                    <a:pt x="708" y="102"/>
                  </a:lnTo>
                  <a:lnTo>
                    <a:pt x="708" y="100"/>
                  </a:lnTo>
                  <a:lnTo>
                    <a:pt x="710" y="100"/>
                  </a:lnTo>
                  <a:lnTo>
                    <a:pt x="710" y="98"/>
                  </a:lnTo>
                  <a:lnTo>
                    <a:pt x="712" y="98"/>
                  </a:lnTo>
                  <a:lnTo>
                    <a:pt x="712" y="96"/>
                  </a:lnTo>
                  <a:lnTo>
                    <a:pt x="714" y="96"/>
                  </a:lnTo>
                  <a:lnTo>
                    <a:pt x="714" y="94"/>
                  </a:lnTo>
                  <a:lnTo>
                    <a:pt x="716" y="94"/>
                  </a:lnTo>
                  <a:lnTo>
                    <a:pt x="718" y="94"/>
                  </a:lnTo>
                  <a:lnTo>
                    <a:pt x="720" y="93"/>
                  </a:lnTo>
                  <a:lnTo>
                    <a:pt x="722" y="93"/>
                  </a:lnTo>
                  <a:lnTo>
                    <a:pt x="724" y="93"/>
                  </a:lnTo>
                  <a:lnTo>
                    <a:pt x="726" y="93"/>
                  </a:lnTo>
                  <a:lnTo>
                    <a:pt x="726" y="91"/>
                  </a:lnTo>
                  <a:lnTo>
                    <a:pt x="727" y="91"/>
                  </a:lnTo>
                  <a:lnTo>
                    <a:pt x="727" y="89"/>
                  </a:lnTo>
                  <a:lnTo>
                    <a:pt x="727" y="87"/>
                  </a:lnTo>
                  <a:lnTo>
                    <a:pt x="727" y="85"/>
                  </a:lnTo>
                  <a:lnTo>
                    <a:pt x="726" y="85"/>
                  </a:lnTo>
                  <a:lnTo>
                    <a:pt x="726" y="83"/>
                  </a:lnTo>
                  <a:lnTo>
                    <a:pt x="724" y="83"/>
                  </a:lnTo>
                  <a:lnTo>
                    <a:pt x="726" y="83"/>
                  </a:lnTo>
                  <a:lnTo>
                    <a:pt x="726" y="81"/>
                  </a:lnTo>
                  <a:lnTo>
                    <a:pt x="726" y="79"/>
                  </a:lnTo>
                  <a:lnTo>
                    <a:pt x="726" y="77"/>
                  </a:lnTo>
                  <a:lnTo>
                    <a:pt x="727" y="77"/>
                  </a:lnTo>
                  <a:lnTo>
                    <a:pt x="727" y="75"/>
                  </a:lnTo>
                  <a:lnTo>
                    <a:pt x="729" y="75"/>
                  </a:lnTo>
                  <a:lnTo>
                    <a:pt x="729" y="73"/>
                  </a:lnTo>
                  <a:lnTo>
                    <a:pt x="729" y="71"/>
                  </a:lnTo>
                  <a:lnTo>
                    <a:pt x="729" y="70"/>
                  </a:lnTo>
                  <a:lnTo>
                    <a:pt x="731" y="70"/>
                  </a:lnTo>
                  <a:lnTo>
                    <a:pt x="731" y="68"/>
                  </a:lnTo>
                  <a:lnTo>
                    <a:pt x="733" y="68"/>
                  </a:lnTo>
                  <a:lnTo>
                    <a:pt x="733" y="66"/>
                  </a:lnTo>
                  <a:lnTo>
                    <a:pt x="733" y="64"/>
                  </a:lnTo>
                  <a:lnTo>
                    <a:pt x="735" y="64"/>
                  </a:lnTo>
                  <a:lnTo>
                    <a:pt x="733" y="62"/>
                  </a:lnTo>
                  <a:lnTo>
                    <a:pt x="735" y="62"/>
                  </a:lnTo>
                  <a:lnTo>
                    <a:pt x="735" y="60"/>
                  </a:lnTo>
                  <a:lnTo>
                    <a:pt x="737" y="60"/>
                  </a:lnTo>
                  <a:lnTo>
                    <a:pt x="737" y="58"/>
                  </a:lnTo>
                  <a:lnTo>
                    <a:pt x="735" y="58"/>
                  </a:lnTo>
                  <a:lnTo>
                    <a:pt x="737" y="58"/>
                  </a:lnTo>
                  <a:lnTo>
                    <a:pt x="737" y="56"/>
                  </a:lnTo>
                  <a:lnTo>
                    <a:pt x="737" y="54"/>
                  </a:lnTo>
                  <a:lnTo>
                    <a:pt x="739" y="54"/>
                  </a:lnTo>
                  <a:lnTo>
                    <a:pt x="739" y="52"/>
                  </a:lnTo>
                  <a:lnTo>
                    <a:pt x="739" y="50"/>
                  </a:lnTo>
                  <a:lnTo>
                    <a:pt x="741" y="50"/>
                  </a:lnTo>
                  <a:lnTo>
                    <a:pt x="743" y="48"/>
                  </a:lnTo>
                  <a:lnTo>
                    <a:pt x="743" y="47"/>
                  </a:lnTo>
                  <a:lnTo>
                    <a:pt x="745" y="47"/>
                  </a:lnTo>
                  <a:lnTo>
                    <a:pt x="745" y="45"/>
                  </a:lnTo>
                  <a:lnTo>
                    <a:pt x="747" y="45"/>
                  </a:lnTo>
                  <a:lnTo>
                    <a:pt x="749" y="45"/>
                  </a:lnTo>
                  <a:lnTo>
                    <a:pt x="749" y="43"/>
                  </a:lnTo>
                  <a:lnTo>
                    <a:pt x="749" y="41"/>
                  </a:lnTo>
                  <a:lnTo>
                    <a:pt x="751" y="41"/>
                  </a:lnTo>
                  <a:lnTo>
                    <a:pt x="751" y="39"/>
                  </a:lnTo>
                  <a:lnTo>
                    <a:pt x="751" y="37"/>
                  </a:lnTo>
                  <a:lnTo>
                    <a:pt x="749" y="35"/>
                  </a:lnTo>
                  <a:lnTo>
                    <a:pt x="749" y="33"/>
                  </a:lnTo>
                  <a:lnTo>
                    <a:pt x="749" y="31"/>
                  </a:lnTo>
                  <a:lnTo>
                    <a:pt x="749" y="29"/>
                  </a:lnTo>
                  <a:lnTo>
                    <a:pt x="749" y="27"/>
                  </a:lnTo>
                  <a:lnTo>
                    <a:pt x="747" y="27"/>
                  </a:lnTo>
                  <a:lnTo>
                    <a:pt x="745" y="25"/>
                  </a:lnTo>
                  <a:lnTo>
                    <a:pt x="743" y="25"/>
                  </a:lnTo>
                  <a:lnTo>
                    <a:pt x="741" y="27"/>
                  </a:lnTo>
                  <a:lnTo>
                    <a:pt x="739" y="27"/>
                  </a:lnTo>
                  <a:lnTo>
                    <a:pt x="739" y="25"/>
                  </a:lnTo>
                  <a:lnTo>
                    <a:pt x="739" y="23"/>
                  </a:lnTo>
                  <a:lnTo>
                    <a:pt x="739" y="22"/>
                  </a:lnTo>
                  <a:lnTo>
                    <a:pt x="741" y="22"/>
                  </a:lnTo>
                  <a:lnTo>
                    <a:pt x="741" y="20"/>
                  </a:lnTo>
                  <a:lnTo>
                    <a:pt x="743" y="20"/>
                  </a:lnTo>
                  <a:lnTo>
                    <a:pt x="743" y="18"/>
                  </a:lnTo>
                  <a:lnTo>
                    <a:pt x="745" y="18"/>
                  </a:lnTo>
                  <a:lnTo>
                    <a:pt x="745" y="16"/>
                  </a:lnTo>
                  <a:lnTo>
                    <a:pt x="747" y="14"/>
                  </a:lnTo>
                  <a:lnTo>
                    <a:pt x="749" y="12"/>
                  </a:lnTo>
                  <a:lnTo>
                    <a:pt x="751" y="10"/>
                  </a:lnTo>
                  <a:lnTo>
                    <a:pt x="751" y="8"/>
                  </a:lnTo>
                  <a:lnTo>
                    <a:pt x="752" y="8"/>
                  </a:lnTo>
                  <a:lnTo>
                    <a:pt x="754" y="8"/>
                  </a:lnTo>
                  <a:lnTo>
                    <a:pt x="756" y="8"/>
                  </a:lnTo>
                  <a:lnTo>
                    <a:pt x="758" y="8"/>
                  </a:lnTo>
                  <a:lnTo>
                    <a:pt x="760" y="8"/>
                  </a:lnTo>
                  <a:lnTo>
                    <a:pt x="762" y="8"/>
                  </a:lnTo>
                  <a:lnTo>
                    <a:pt x="764" y="6"/>
                  </a:lnTo>
                  <a:lnTo>
                    <a:pt x="768" y="4"/>
                  </a:lnTo>
                  <a:lnTo>
                    <a:pt x="770" y="4"/>
                  </a:lnTo>
                  <a:lnTo>
                    <a:pt x="772" y="4"/>
                  </a:lnTo>
                  <a:lnTo>
                    <a:pt x="774" y="4"/>
                  </a:lnTo>
                  <a:lnTo>
                    <a:pt x="774" y="2"/>
                  </a:lnTo>
                  <a:lnTo>
                    <a:pt x="775" y="2"/>
                  </a:lnTo>
                  <a:lnTo>
                    <a:pt x="775" y="4"/>
                  </a:lnTo>
                  <a:lnTo>
                    <a:pt x="777" y="4"/>
                  </a:lnTo>
                  <a:lnTo>
                    <a:pt x="783" y="4"/>
                  </a:lnTo>
                  <a:lnTo>
                    <a:pt x="785" y="2"/>
                  </a:lnTo>
                  <a:lnTo>
                    <a:pt x="787" y="2"/>
                  </a:lnTo>
                  <a:lnTo>
                    <a:pt x="789" y="2"/>
                  </a:lnTo>
                  <a:lnTo>
                    <a:pt x="789" y="0"/>
                  </a:lnTo>
                  <a:lnTo>
                    <a:pt x="791" y="0"/>
                  </a:lnTo>
                  <a:lnTo>
                    <a:pt x="791" y="2"/>
                  </a:lnTo>
                  <a:lnTo>
                    <a:pt x="793"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48"/>
            <p:cNvSpPr>
              <a:spLocks noEditPoints="1"/>
            </p:cNvSpPr>
            <p:nvPr/>
          </p:nvSpPr>
          <p:spPr bwMode="auto">
            <a:xfrm>
              <a:off x="4810125" y="4560888"/>
              <a:ext cx="155575" cy="161925"/>
            </a:xfrm>
            <a:custGeom>
              <a:avLst/>
              <a:gdLst>
                <a:gd name="T0" fmla="*/ 87 w 98"/>
                <a:gd name="T1" fmla="*/ 88 h 102"/>
                <a:gd name="T2" fmla="*/ 39 w 98"/>
                <a:gd name="T3" fmla="*/ 4 h 102"/>
                <a:gd name="T4" fmla="*/ 39 w 98"/>
                <a:gd name="T5" fmla="*/ 8 h 102"/>
                <a:gd name="T6" fmla="*/ 46 w 98"/>
                <a:gd name="T7" fmla="*/ 4 h 102"/>
                <a:gd name="T8" fmla="*/ 54 w 98"/>
                <a:gd name="T9" fmla="*/ 6 h 102"/>
                <a:gd name="T10" fmla="*/ 60 w 98"/>
                <a:gd name="T11" fmla="*/ 10 h 102"/>
                <a:gd name="T12" fmla="*/ 64 w 98"/>
                <a:gd name="T13" fmla="*/ 16 h 102"/>
                <a:gd name="T14" fmla="*/ 69 w 98"/>
                <a:gd name="T15" fmla="*/ 17 h 102"/>
                <a:gd name="T16" fmla="*/ 75 w 98"/>
                <a:gd name="T17" fmla="*/ 14 h 102"/>
                <a:gd name="T18" fmla="*/ 85 w 98"/>
                <a:gd name="T19" fmla="*/ 14 h 102"/>
                <a:gd name="T20" fmla="*/ 89 w 98"/>
                <a:gd name="T21" fmla="*/ 16 h 102"/>
                <a:gd name="T22" fmla="*/ 94 w 98"/>
                <a:gd name="T23" fmla="*/ 19 h 102"/>
                <a:gd name="T24" fmla="*/ 96 w 98"/>
                <a:gd name="T25" fmla="*/ 23 h 102"/>
                <a:gd name="T26" fmla="*/ 96 w 98"/>
                <a:gd name="T27" fmla="*/ 29 h 102"/>
                <a:gd name="T28" fmla="*/ 96 w 98"/>
                <a:gd name="T29" fmla="*/ 42 h 102"/>
                <a:gd name="T30" fmla="*/ 91 w 98"/>
                <a:gd name="T31" fmla="*/ 50 h 102"/>
                <a:gd name="T32" fmla="*/ 87 w 98"/>
                <a:gd name="T33" fmla="*/ 64 h 102"/>
                <a:gd name="T34" fmla="*/ 89 w 98"/>
                <a:gd name="T35" fmla="*/ 75 h 102"/>
                <a:gd name="T36" fmla="*/ 92 w 98"/>
                <a:gd name="T37" fmla="*/ 81 h 102"/>
                <a:gd name="T38" fmla="*/ 94 w 98"/>
                <a:gd name="T39" fmla="*/ 88 h 102"/>
                <a:gd name="T40" fmla="*/ 89 w 98"/>
                <a:gd name="T41" fmla="*/ 88 h 102"/>
                <a:gd name="T42" fmla="*/ 87 w 98"/>
                <a:gd name="T43" fmla="*/ 87 h 102"/>
                <a:gd name="T44" fmla="*/ 81 w 98"/>
                <a:gd name="T45" fmla="*/ 88 h 102"/>
                <a:gd name="T46" fmla="*/ 77 w 98"/>
                <a:gd name="T47" fmla="*/ 87 h 102"/>
                <a:gd name="T48" fmla="*/ 77 w 98"/>
                <a:gd name="T49" fmla="*/ 87 h 102"/>
                <a:gd name="T50" fmla="*/ 71 w 98"/>
                <a:gd name="T51" fmla="*/ 87 h 102"/>
                <a:gd name="T52" fmla="*/ 64 w 98"/>
                <a:gd name="T53" fmla="*/ 87 h 102"/>
                <a:gd name="T54" fmla="*/ 64 w 98"/>
                <a:gd name="T55" fmla="*/ 88 h 102"/>
                <a:gd name="T56" fmla="*/ 69 w 98"/>
                <a:gd name="T57" fmla="*/ 87 h 102"/>
                <a:gd name="T58" fmla="*/ 71 w 98"/>
                <a:gd name="T59" fmla="*/ 87 h 102"/>
                <a:gd name="T60" fmla="*/ 62 w 98"/>
                <a:gd name="T61" fmla="*/ 88 h 102"/>
                <a:gd name="T62" fmla="*/ 52 w 98"/>
                <a:gd name="T63" fmla="*/ 88 h 102"/>
                <a:gd name="T64" fmla="*/ 58 w 98"/>
                <a:gd name="T65" fmla="*/ 88 h 102"/>
                <a:gd name="T66" fmla="*/ 43 w 98"/>
                <a:gd name="T67" fmla="*/ 92 h 102"/>
                <a:gd name="T68" fmla="*/ 33 w 98"/>
                <a:gd name="T69" fmla="*/ 96 h 102"/>
                <a:gd name="T70" fmla="*/ 23 w 98"/>
                <a:gd name="T71" fmla="*/ 100 h 102"/>
                <a:gd name="T72" fmla="*/ 18 w 98"/>
                <a:gd name="T73" fmla="*/ 96 h 102"/>
                <a:gd name="T74" fmla="*/ 20 w 98"/>
                <a:gd name="T75" fmla="*/ 88 h 102"/>
                <a:gd name="T76" fmla="*/ 20 w 98"/>
                <a:gd name="T77" fmla="*/ 83 h 102"/>
                <a:gd name="T78" fmla="*/ 20 w 98"/>
                <a:gd name="T79" fmla="*/ 79 h 102"/>
                <a:gd name="T80" fmla="*/ 18 w 98"/>
                <a:gd name="T81" fmla="*/ 79 h 102"/>
                <a:gd name="T82" fmla="*/ 14 w 98"/>
                <a:gd name="T83" fmla="*/ 73 h 102"/>
                <a:gd name="T84" fmla="*/ 6 w 98"/>
                <a:gd name="T85" fmla="*/ 71 h 102"/>
                <a:gd name="T86" fmla="*/ 2 w 98"/>
                <a:gd name="T87" fmla="*/ 69 h 102"/>
                <a:gd name="T88" fmla="*/ 4 w 98"/>
                <a:gd name="T89" fmla="*/ 65 h 102"/>
                <a:gd name="T90" fmla="*/ 6 w 98"/>
                <a:gd name="T91" fmla="*/ 56 h 102"/>
                <a:gd name="T92" fmla="*/ 8 w 98"/>
                <a:gd name="T93" fmla="*/ 50 h 102"/>
                <a:gd name="T94" fmla="*/ 8 w 98"/>
                <a:gd name="T95" fmla="*/ 44 h 102"/>
                <a:gd name="T96" fmla="*/ 10 w 98"/>
                <a:gd name="T97" fmla="*/ 40 h 102"/>
                <a:gd name="T98" fmla="*/ 8 w 98"/>
                <a:gd name="T99" fmla="*/ 39 h 102"/>
                <a:gd name="T100" fmla="*/ 10 w 98"/>
                <a:gd name="T101" fmla="*/ 35 h 102"/>
                <a:gd name="T102" fmla="*/ 16 w 98"/>
                <a:gd name="T103" fmla="*/ 35 h 102"/>
                <a:gd name="T104" fmla="*/ 12 w 98"/>
                <a:gd name="T105" fmla="*/ 29 h 102"/>
                <a:gd name="T106" fmla="*/ 14 w 98"/>
                <a:gd name="T107" fmla="*/ 25 h 102"/>
                <a:gd name="T108" fmla="*/ 12 w 98"/>
                <a:gd name="T109" fmla="*/ 21 h 102"/>
                <a:gd name="T110" fmla="*/ 8 w 98"/>
                <a:gd name="T111" fmla="*/ 14 h 102"/>
                <a:gd name="T112" fmla="*/ 14 w 98"/>
                <a:gd name="T113" fmla="*/ 8 h 102"/>
                <a:gd name="T114" fmla="*/ 16 w 98"/>
                <a:gd name="T115" fmla="*/ 4 h 102"/>
                <a:gd name="T116" fmla="*/ 21 w 98"/>
                <a:gd name="T117" fmla="*/ 8 h 102"/>
                <a:gd name="T118" fmla="*/ 27 w 98"/>
                <a:gd name="T119" fmla="*/ 6 h 102"/>
                <a:gd name="T120" fmla="*/ 31 w 98"/>
                <a:gd name="T121" fmla="*/ 4 h 102"/>
                <a:gd name="T122" fmla="*/ 35 w 98"/>
                <a:gd name="T123" fmla="*/ 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 h="102">
                  <a:moveTo>
                    <a:pt x="87" y="88"/>
                  </a:moveTo>
                  <a:lnTo>
                    <a:pt x="89" y="88"/>
                  </a:lnTo>
                  <a:lnTo>
                    <a:pt x="89" y="90"/>
                  </a:lnTo>
                  <a:lnTo>
                    <a:pt x="87" y="90"/>
                  </a:lnTo>
                  <a:lnTo>
                    <a:pt x="87" y="88"/>
                  </a:lnTo>
                  <a:close/>
                  <a:moveTo>
                    <a:pt x="39" y="0"/>
                  </a:moveTo>
                  <a:lnTo>
                    <a:pt x="39" y="2"/>
                  </a:lnTo>
                  <a:lnTo>
                    <a:pt x="39" y="4"/>
                  </a:lnTo>
                  <a:lnTo>
                    <a:pt x="41" y="4"/>
                  </a:lnTo>
                  <a:lnTo>
                    <a:pt x="39" y="4"/>
                  </a:lnTo>
                  <a:lnTo>
                    <a:pt x="41" y="4"/>
                  </a:lnTo>
                  <a:lnTo>
                    <a:pt x="39" y="6"/>
                  </a:lnTo>
                  <a:lnTo>
                    <a:pt x="41" y="6"/>
                  </a:lnTo>
                  <a:lnTo>
                    <a:pt x="39" y="6"/>
                  </a:lnTo>
                  <a:lnTo>
                    <a:pt x="39" y="8"/>
                  </a:lnTo>
                  <a:lnTo>
                    <a:pt x="41" y="8"/>
                  </a:lnTo>
                  <a:lnTo>
                    <a:pt x="43" y="8"/>
                  </a:lnTo>
                  <a:lnTo>
                    <a:pt x="43" y="6"/>
                  </a:lnTo>
                  <a:lnTo>
                    <a:pt x="44" y="6"/>
                  </a:lnTo>
                  <a:lnTo>
                    <a:pt x="46" y="4"/>
                  </a:lnTo>
                  <a:lnTo>
                    <a:pt x="48" y="4"/>
                  </a:lnTo>
                  <a:lnTo>
                    <a:pt x="50" y="4"/>
                  </a:lnTo>
                  <a:lnTo>
                    <a:pt x="50" y="6"/>
                  </a:lnTo>
                  <a:lnTo>
                    <a:pt x="52" y="6"/>
                  </a:lnTo>
                  <a:lnTo>
                    <a:pt x="54" y="6"/>
                  </a:lnTo>
                  <a:lnTo>
                    <a:pt x="56" y="6"/>
                  </a:lnTo>
                  <a:lnTo>
                    <a:pt x="56" y="8"/>
                  </a:lnTo>
                  <a:lnTo>
                    <a:pt x="58" y="8"/>
                  </a:lnTo>
                  <a:lnTo>
                    <a:pt x="58" y="10"/>
                  </a:lnTo>
                  <a:lnTo>
                    <a:pt x="60" y="10"/>
                  </a:lnTo>
                  <a:lnTo>
                    <a:pt x="60" y="12"/>
                  </a:lnTo>
                  <a:lnTo>
                    <a:pt x="60" y="14"/>
                  </a:lnTo>
                  <a:lnTo>
                    <a:pt x="62" y="14"/>
                  </a:lnTo>
                  <a:lnTo>
                    <a:pt x="62" y="16"/>
                  </a:lnTo>
                  <a:lnTo>
                    <a:pt x="64" y="16"/>
                  </a:lnTo>
                  <a:lnTo>
                    <a:pt x="66" y="16"/>
                  </a:lnTo>
                  <a:lnTo>
                    <a:pt x="68" y="16"/>
                  </a:lnTo>
                  <a:lnTo>
                    <a:pt x="66" y="16"/>
                  </a:lnTo>
                  <a:lnTo>
                    <a:pt x="68" y="17"/>
                  </a:lnTo>
                  <a:lnTo>
                    <a:pt x="69" y="17"/>
                  </a:lnTo>
                  <a:lnTo>
                    <a:pt x="69" y="16"/>
                  </a:lnTo>
                  <a:lnTo>
                    <a:pt x="71" y="16"/>
                  </a:lnTo>
                  <a:lnTo>
                    <a:pt x="71" y="14"/>
                  </a:lnTo>
                  <a:lnTo>
                    <a:pt x="73" y="14"/>
                  </a:lnTo>
                  <a:lnTo>
                    <a:pt x="75" y="14"/>
                  </a:lnTo>
                  <a:lnTo>
                    <a:pt x="77" y="14"/>
                  </a:lnTo>
                  <a:lnTo>
                    <a:pt x="79" y="12"/>
                  </a:lnTo>
                  <a:lnTo>
                    <a:pt x="81" y="12"/>
                  </a:lnTo>
                  <a:lnTo>
                    <a:pt x="85" y="12"/>
                  </a:lnTo>
                  <a:lnTo>
                    <a:pt x="85" y="14"/>
                  </a:lnTo>
                  <a:lnTo>
                    <a:pt x="87" y="14"/>
                  </a:lnTo>
                  <a:lnTo>
                    <a:pt x="87" y="12"/>
                  </a:lnTo>
                  <a:lnTo>
                    <a:pt x="87" y="14"/>
                  </a:lnTo>
                  <a:lnTo>
                    <a:pt x="89" y="14"/>
                  </a:lnTo>
                  <a:lnTo>
                    <a:pt x="89" y="16"/>
                  </a:lnTo>
                  <a:lnTo>
                    <a:pt x="91" y="16"/>
                  </a:lnTo>
                  <a:lnTo>
                    <a:pt x="91" y="17"/>
                  </a:lnTo>
                  <a:lnTo>
                    <a:pt x="92" y="19"/>
                  </a:lnTo>
                  <a:lnTo>
                    <a:pt x="94" y="21"/>
                  </a:lnTo>
                  <a:lnTo>
                    <a:pt x="94" y="19"/>
                  </a:lnTo>
                  <a:lnTo>
                    <a:pt x="96" y="19"/>
                  </a:lnTo>
                  <a:lnTo>
                    <a:pt x="96" y="21"/>
                  </a:lnTo>
                  <a:lnTo>
                    <a:pt x="94" y="21"/>
                  </a:lnTo>
                  <a:lnTo>
                    <a:pt x="94" y="23"/>
                  </a:lnTo>
                  <a:lnTo>
                    <a:pt x="96" y="23"/>
                  </a:lnTo>
                  <a:lnTo>
                    <a:pt x="94" y="23"/>
                  </a:lnTo>
                  <a:lnTo>
                    <a:pt x="94" y="25"/>
                  </a:lnTo>
                  <a:lnTo>
                    <a:pt x="94" y="27"/>
                  </a:lnTo>
                  <a:lnTo>
                    <a:pt x="96" y="27"/>
                  </a:lnTo>
                  <a:lnTo>
                    <a:pt x="96" y="29"/>
                  </a:lnTo>
                  <a:lnTo>
                    <a:pt x="96" y="31"/>
                  </a:lnTo>
                  <a:lnTo>
                    <a:pt x="98" y="35"/>
                  </a:lnTo>
                  <a:lnTo>
                    <a:pt x="98" y="40"/>
                  </a:lnTo>
                  <a:lnTo>
                    <a:pt x="96" y="40"/>
                  </a:lnTo>
                  <a:lnTo>
                    <a:pt x="96" y="42"/>
                  </a:lnTo>
                  <a:lnTo>
                    <a:pt x="94" y="44"/>
                  </a:lnTo>
                  <a:lnTo>
                    <a:pt x="94" y="46"/>
                  </a:lnTo>
                  <a:lnTo>
                    <a:pt x="92" y="46"/>
                  </a:lnTo>
                  <a:lnTo>
                    <a:pt x="92" y="50"/>
                  </a:lnTo>
                  <a:lnTo>
                    <a:pt x="91" y="50"/>
                  </a:lnTo>
                  <a:lnTo>
                    <a:pt x="91" y="56"/>
                  </a:lnTo>
                  <a:lnTo>
                    <a:pt x="91" y="58"/>
                  </a:lnTo>
                  <a:lnTo>
                    <a:pt x="89" y="58"/>
                  </a:lnTo>
                  <a:lnTo>
                    <a:pt x="87" y="62"/>
                  </a:lnTo>
                  <a:lnTo>
                    <a:pt x="87" y="64"/>
                  </a:lnTo>
                  <a:lnTo>
                    <a:pt x="87" y="65"/>
                  </a:lnTo>
                  <a:lnTo>
                    <a:pt x="87" y="71"/>
                  </a:lnTo>
                  <a:lnTo>
                    <a:pt x="89" y="71"/>
                  </a:lnTo>
                  <a:lnTo>
                    <a:pt x="89" y="73"/>
                  </a:lnTo>
                  <a:lnTo>
                    <a:pt x="89" y="75"/>
                  </a:lnTo>
                  <a:lnTo>
                    <a:pt x="89" y="77"/>
                  </a:lnTo>
                  <a:lnTo>
                    <a:pt x="91" y="77"/>
                  </a:lnTo>
                  <a:lnTo>
                    <a:pt x="91" y="79"/>
                  </a:lnTo>
                  <a:lnTo>
                    <a:pt x="91" y="81"/>
                  </a:lnTo>
                  <a:lnTo>
                    <a:pt x="92" y="81"/>
                  </a:lnTo>
                  <a:lnTo>
                    <a:pt x="94" y="81"/>
                  </a:lnTo>
                  <a:lnTo>
                    <a:pt x="94" y="83"/>
                  </a:lnTo>
                  <a:lnTo>
                    <a:pt x="94" y="85"/>
                  </a:lnTo>
                  <a:lnTo>
                    <a:pt x="94" y="87"/>
                  </a:lnTo>
                  <a:lnTo>
                    <a:pt x="94" y="88"/>
                  </a:lnTo>
                  <a:lnTo>
                    <a:pt x="92" y="88"/>
                  </a:lnTo>
                  <a:lnTo>
                    <a:pt x="91" y="88"/>
                  </a:lnTo>
                  <a:lnTo>
                    <a:pt x="91" y="90"/>
                  </a:lnTo>
                  <a:lnTo>
                    <a:pt x="91" y="88"/>
                  </a:lnTo>
                  <a:lnTo>
                    <a:pt x="89" y="88"/>
                  </a:lnTo>
                  <a:lnTo>
                    <a:pt x="87" y="88"/>
                  </a:lnTo>
                  <a:lnTo>
                    <a:pt x="89" y="87"/>
                  </a:lnTo>
                  <a:lnTo>
                    <a:pt x="89" y="85"/>
                  </a:lnTo>
                  <a:lnTo>
                    <a:pt x="89" y="87"/>
                  </a:lnTo>
                  <a:lnTo>
                    <a:pt x="87" y="87"/>
                  </a:lnTo>
                  <a:lnTo>
                    <a:pt x="87" y="88"/>
                  </a:lnTo>
                  <a:lnTo>
                    <a:pt x="85" y="88"/>
                  </a:lnTo>
                  <a:lnTo>
                    <a:pt x="87" y="88"/>
                  </a:lnTo>
                  <a:lnTo>
                    <a:pt x="85" y="90"/>
                  </a:lnTo>
                  <a:lnTo>
                    <a:pt x="81" y="88"/>
                  </a:lnTo>
                  <a:lnTo>
                    <a:pt x="79" y="88"/>
                  </a:lnTo>
                  <a:lnTo>
                    <a:pt x="77" y="88"/>
                  </a:lnTo>
                  <a:lnTo>
                    <a:pt x="75" y="88"/>
                  </a:lnTo>
                  <a:lnTo>
                    <a:pt x="75" y="87"/>
                  </a:lnTo>
                  <a:lnTo>
                    <a:pt x="77" y="87"/>
                  </a:lnTo>
                  <a:lnTo>
                    <a:pt x="79" y="88"/>
                  </a:lnTo>
                  <a:lnTo>
                    <a:pt x="79" y="87"/>
                  </a:lnTo>
                  <a:lnTo>
                    <a:pt x="79" y="85"/>
                  </a:lnTo>
                  <a:lnTo>
                    <a:pt x="77" y="85"/>
                  </a:lnTo>
                  <a:lnTo>
                    <a:pt x="77" y="87"/>
                  </a:lnTo>
                  <a:lnTo>
                    <a:pt x="79" y="87"/>
                  </a:lnTo>
                  <a:lnTo>
                    <a:pt x="77" y="87"/>
                  </a:lnTo>
                  <a:lnTo>
                    <a:pt x="75" y="87"/>
                  </a:lnTo>
                  <a:lnTo>
                    <a:pt x="73" y="87"/>
                  </a:lnTo>
                  <a:lnTo>
                    <a:pt x="71" y="87"/>
                  </a:lnTo>
                  <a:lnTo>
                    <a:pt x="69" y="87"/>
                  </a:lnTo>
                  <a:lnTo>
                    <a:pt x="68" y="87"/>
                  </a:lnTo>
                  <a:lnTo>
                    <a:pt x="66" y="87"/>
                  </a:lnTo>
                  <a:lnTo>
                    <a:pt x="66" y="88"/>
                  </a:lnTo>
                  <a:lnTo>
                    <a:pt x="64" y="87"/>
                  </a:lnTo>
                  <a:lnTo>
                    <a:pt x="64" y="88"/>
                  </a:lnTo>
                  <a:lnTo>
                    <a:pt x="64" y="87"/>
                  </a:lnTo>
                  <a:lnTo>
                    <a:pt x="62" y="87"/>
                  </a:lnTo>
                  <a:lnTo>
                    <a:pt x="64" y="87"/>
                  </a:lnTo>
                  <a:lnTo>
                    <a:pt x="64" y="88"/>
                  </a:lnTo>
                  <a:lnTo>
                    <a:pt x="62" y="88"/>
                  </a:lnTo>
                  <a:lnTo>
                    <a:pt x="64" y="88"/>
                  </a:lnTo>
                  <a:lnTo>
                    <a:pt x="66" y="88"/>
                  </a:lnTo>
                  <a:lnTo>
                    <a:pt x="68" y="88"/>
                  </a:lnTo>
                  <a:lnTo>
                    <a:pt x="69" y="87"/>
                  </a:lnTo>
                  <a:lnTo>
                    <a:pt x="69" y="88"/>
                  </a:lnTo>
                  <a:lnTo>
                    <a:pt x="69" y="87"/>
                  </a:lnTo>
                  <a:lnTo>
                    <a:pt x="69" y="88"/>
                  </a:lnTo>
                  <a:lnTo>
                    <a:pt x="69" y="87"/>
                  </a:lnTo>
                  <a:lnTo>
                    <a:pt x="71" y="87"/>
                  </a:lnTo>
                  <a:lnTo>
                    <a:pt x="73" y="87"/>
                  </a:lnTo>
                  <a:lnTo>
                    <a:pt x="75" y="88"/>
                  </a:lnTo>
                  <a:lnTo>
                    <a:pt x="69" y="88"/>
                  </a:lnTo>
                  <a:lnTo>
                    <a:pt x="66" y="88"/>
                  </a:lnTo>
                  <a:lnTo>
                    <a:pt x="62" y="88"/>
                  </a:lnTo>
                  <a:lnTo>
                    <a:pt x="60" y="88"/>
                  </a:lnTo>
                  <a:lnTo>
                    <a:pt x="58" y="88"/>
                  </a:lnTo>
                  <a:lnTo>
                    <a:pt x="56" y="88"/>
                  </a:lnTo>
                  <a:lnTo>
                    <a:pt x="54" y="88"/>
                  </a:lnTo>
                  <a:lnTo>
                    <a:pt x="52" y="88"/>
                  </a:lnTo>
                  <a:lnTo>
                    <a:pt x="52" y="90"/>
                  </a:lnTo>
                  <a:lnTo>
                    <a:pt x="54" y="90"/>
                  </a:lnTo>
                  <a:lnTo>
                    <a:pt x="54" y="88"/>
                  </a:lnTo>
                  <a:lnTo>
                    <a:pt x="56" y="88"/>
                  </a:lnTo>
                  <a:lnTo>
                    <a:pt x="58" y="88"/>
                  </a:lnTo>
                  <a:lnTo>
                    <a:pt x="54" y="90"/>
                  </a:lnTo>
                  <a:lnTo>
                    <a:pt x="50" y="90"/>
                  </a:lnTo>
                  <a:lnTo>
                    <a:pt x="48" y="90"/>
                  </a:lnTo>
                  <a:lnTo>
                    <a:pt x="44" y="90"/>
                  </a:lnTo>
                  <a:lnTo>
                    <a:pt x="43" y="92"/>
                  </a:lnTo>
                  <a:lnTo>
                    <a:pt x="41" y="92"/>
                  </a:lnTo>
                  <a:lnTo>
                    <a:pt x="37" y="94"/>
                  </a:lnTo>
                  <a:lnTo>
                    <a:pt x="35" y="94"/>
                  </a:lnTo>
                  <a:lnTo>
                    <a:pt x="33" y="94"/>
                  </a:lnTo>
                  <a:lnTo>
                    <a:pt x="33" y="96"/>
                  </a:lnTo>
                  <a:lnTo>
                    <a:pt x="31" y="96"/>
                  </a:lnTo>
                  <a:lnTo>
                    <a:pt x="29" y="96"/>
                  </a:lnTo>
                  <a:lnTo>
                    <a:pt x="27" y="98"/>
                  </a:lnTo>
                  <a:lnTo>
                    <a:pt x="25" y="98"/>
                  </a:lnTo>
                  <a:lnTo>
                    <a:pt x="23" y="100"/>
                  </a:lnTo>
                  <a:lnTo>
                    <a:pt x="21" y="100"/>
                  </a:lnTo>
                  <a:lnTo>
                    <a:pt x="20" y="102"/>
                  </a:lnTo>
                  <a:lnTo>
                    <a:pt x="18" y="102"/>
                  </a:lnTo>
                  <a:lnTo>
                    <a:pt x="18" y="100"/>
                  </a:lnTo>
                  <a:lnTo>
                    <a:pt x="18" y="96"/>
                  </a:lnTo>
                  <a:lnTo>
                    <a:pt x="18" y="94"/>
                  </a:lnTo>
                  <a:lnTo>
                    <a:pt x="18" y="92"/>
                  </a:lnTo>
                  <a:lnTo>
                    <a:pt x="18" y="90"/>
                  </a:lnTo>
                  <a:lnTo>
                    <a:pt x="20" y="90"/>
                  </a:lnTo>
                  <a:lnTo>
                    <a:pt x="20" y="88"/>
                  </a:lnTo>
                  <a:lnTo>
                    <a:pt x="20" y="87"/>
                  </a:lnTo>
                  <a:lnTo>
                    <a:pt x="21" y="87"/>
                  </a:lnTo>
                  <a:lnTo>
                    <a:pt x="21" y="85"/>
                  </a:lnTo>
                  <a:lnTo>
                    <a:pt x="20" y="85"/>
                  </a:lnTo>
                  <a:lnTo>
                    <a:pt x="20" y="83"/>
                  </a:lnTo>
                  <a:lnTo>
                    <a:pt x="21" y="83"/>
                  </a:lnTo>
                  <a:lnTo>
                    <a:pt x="20" y="83"/>
                  </a:lnTo>
                  <a:lnTo>
                    <a:pt x="21" y="83"/>
                  </a:lnTo>
                  <a:lnTo>
                    <a:pt x="20" y="81"/>
                  </a:lnTo>
                  <a:lnTo>
                    <a:pt x="20" y="79"/>
                  </a:lnTo>
                  <a:lnTo>
                    <a:pt x="20" y="77"/>
                  </a:lnTo>
                  <a:lnTo>
                    <a:pt x="20" y="79"/>
                  </a:lnTo>
                  <a:lnTo>
                    <a:pt x="18" y="79"/>
                  </a:lnTo>
                  <a:lnTo>
                    <a:pt x="18" y="77"/>
                  </a:lnTo>
                  <a:lnTo>
                    <a:pt x="18" y="79"/>
                  </a:lnTo>
                  <a:lnTo>
                    <a:pt x="18" y="77"/>
                  </a:lnTo>
                  <a:lnTo>
                    <a:pt x="16" y="77"/>
                  </a:lnTo>
                  <a:lnTo>
                    <a:pt x="14" y="77"/>
                  </a:lnTo>
                  <a:lnTo>
                    <a:pt x="14" y="75"/>
                  </a:lnTo>
                  <a:lnTo>
                    <a:pt x="14" y="73"/>
                  </a:lnTo>
                  <a:lnTo>
                    <a:pt x="14" y="71"/>
                  </a:lnTo>
                  <a:lnTo>
                    <a:pt x="12" y="71"/>
                  </a:lnTo>
                  <a:lnTo>
                    <a:pt x="10" y="71"/>
                  </a:lnTo>
                  <a:lnTo>
                    <a:pt x="8" y="71"/>
                  </a:lnTo>
                  <a:lnTo>
                    <a:pt x="6" y="71"/>
                  </a:lnTo>
                  <a:lnTo>
                    <a:pt x="6" y="69"/>
                  </a:lnTo>
                  <a:lnTo>
                    <a:pt x="4" y="69"/>
                  </a:lnTo>
                  <a:lnTo>
                    <a:pt x="4" y="67"/>
                  </a:lnTo>
                  <a:lnTo>
                    <a:pt x="4" y="69"/>
                  </a:lnTo>
                  <a:lnTo>
                    <a:pt x="2" y="69"/>
                  </a:lnTo>
                  <a:lnTo>
                    <a:pt x="2" y="67"/>
                  </a:lnTo>
                  <a:lnTo>
                    <a:pt x="0" y="67"/>
                  </a:lnTo>
                  <a:lnTo>
                    <a:pt x="2" y="67"/>
                  </a:lnTo>
                  <a:lnTo>
                    <a:pt x="2" y="65"/>
                  </a:lnTo>
                  <a:lnTo>
                    <a:pt x="4" y="65"/>
                  </a:lnTo>
                  <a:lnTo>
                    <a:pt x="6" y="64"/>
                  </a:lnTo>
                  <a:lnTo>
                    <a:pt x="6" y="62"/>
                  </a:lnTo>
                  <a:lnTo>
                    <a:pt x="6" y="60"/>
                  </a:lnTo>
                  <a:lnTo>
                    <a:pt x="6" y="58"/>
                  </a:lnTo>
                  <a:lnTo>
                    <a:pt x="6" y="56"/>
                  </a:lnTo>
                  <a:lnTo>
                    <a:pt x="4" y="54"/>
                  </a:lnTo>
                  <a:lnTo>
                    <a:pt x="4" y="52"/>
                  </a:lnTo>
                  <a:lnTo>
                    <a:pt x="4" y="50"/>
                  </a:lnTo>
                  <a:lnTo>
                    <a:pt x="6" y="50"/>
                  </a:lnTo>
                  <a:lnTo>
                    <a:pt x="8" y="50"/>
                  </a:lnTo>
                  <a:lnTo>
                    <a:pt x="8" y="48"/>
                  </a:lnTo>
                  <a:lnTo>
                    <a:pt x="10" y="48"/>
                  </a:lnTo>
                  <a:lnTo>
                    <a:pt x="10" y="46"/>
                  </a:lnTo>
                  <a:lnTo>
                    <a:pt x="8" y="46"/>
                  </a:lnTo>
                  <a:lnTo>
                    <a:pt x="8" y="44"/>
                  </a:lnTo>
                  <a:lnTo>
                    <a:pt x="10" y="44"/>
                  </a:lnTo>
                  <a:lnTo>
                    <a:pt x="10" y="42"/>
                  </a:lnTo>
                  <a:lnTo>
                    <a:pt x="12" y="42"/>
                  </a:lnTo>
                  <a:lnTo>
                    <a:pt x="10" y="42"/>
                  </a:lnTo>
                  <a:lnTo>
                    <a:pt x="10" y="40"/>
                  </a:lnTo>
                  <a:lnTo>
                    <a:pt x="12" y="40"/>
                  </a:lnTo>
                  <a:lnTo>
                    <a:pt x="10" y="40"/>
                  </a:lnTo>
                  <a:lnTo>
                    <a:pt x="8" y="40"/>
                  </a:lnTo>
                  <a:lnTo>
                    <a:pt x="6" y="39"/>
                  </a:lnTo>
                  <a:lnTo>
                    <a:pt x="8" y="39"/>
                  </a:lnTo>
                  <a:lnTo>
                    <a:pt x="6" y="39"/>
                  </a:lnTo>
                  <a:lnTo>
                    <a:pt x="8" y="37"/>
                  </a:lnTo>
                  <a:lnTo>
                    <a:pt x="6" y="37"/>
                  </a:lnTo>
                  <a:lnTo>
                    <a:pt x="8" y="35"/>
                  </a:lnTo>
                  <a:lnTo>
                    <a:pt x="10" y="35"/>
                  </a:lnTo>
                  <a:lnTo>
                    <a:pt x="12" y="35"/>
                  </a:lnTo>
                  <a:lnTo>
                    <a:pt x="12" y="37"/>
                  </a:lnTo>
                  <a:lnTo>
                    <a:pt x="14" y="37"/>
                  </a:lnTo>
                  <a:lnTo>
                    <a:pt x="16" y="37"/>
                  </a:lnTo>
                  <a:lnTo>
                    <a:pt x="16" y="35"/>
                  </a:lnTo>
                  <a:lnTo>
                    <a:pt x="16" y="33"/>
                  </a:lnTo>
                  <a:lnTo>
                    <a:pt x="14" y="33"/>
                  </a:lnTo>
                  <a:lnTo>
                    <a:pt x="14" y="31"/>
                  </a:lnTo>
                  <a:lnTo>
                    <a:pt x="12" y="31"/>
                  </a:lnTo>
                  <a:lnTo>
                    <a:pt x="12" y="29"/>
                  </a:lnTo>
                  <a:lnTo>
                    <a:pt x="12" y="27"/>
                  </a:lnTo>
                  <a:lnTo>
                    <a:pt x="14" y="27"/>
                  </a:lnTo>
                  <a:lnTo>
                    <a:pt x="16" y="27"/>
                  </a:lnTo>
                  <a:lnTo>
                    <a:pt x="16" y="25"/>
                  </a:lnTo>
                  <a:lnTo>
                    <a:pt x="14" y="25"/>
                  </a:lnTo>
                  <a:lnTo>
                    <a:pt x="12" y="25"/>
                  </a:lnTo>
                  <a:lnTo>
                    <a:pt x="12" y="23"/>
                  </a:lnTo>
                  <a:lnTo>
                    <a:pt x="12" y="21"/>
                  </a:lnTo>
                  <a:lnTo>
                    <a:pt x="14" y="21"/>
                  </a:lnTo>
                  <a:lnTo>
                    <a:pt x="12" y="21"/>
                  </a:lnTo>
                  <a:lnTo>
                    <a:pt x="10" y="21"/>
                  </a:lnTo>
                  <a:lnTo>
                    <a:pt x="8" y="19"/>
                  </a:lnTo>
                  <a:lnTo>
                    <a:pt x="8" y="17"/>
                  </a:lnTo>
                  <a:lnTo>
                    <a:pt x="10" y="14"/>
                  </a:lnTo>
                  <a:lnTo>
                    <a:pt x="8" y="14"/>
                  </a:lnTo>
                  <a:lnTo>
                    <a:pt x="8" y="12"/>
                  </a:lnTo>
                  <a:lnTo>
                    <a:pt x="8" y="10"/>
                  </a:lnTo>
                  <a:lnTo>
                    <a:pt x="10" y="10"/>
                  </a:lnTo>
                  <a:lnTo>
                    <a:pt x="12" y="8"/>
                  </a:lnTo>
                  <a:lnTo>
                    <a:pt x="14" y="8"/>
                  </a:lnTo>
                  <a:lnTo>
                    <a:pt x="14" y="6"/>
                  </a:lnTo>
                  <a:lnTo>
                    <a:pt x="16" y="6"/>
                  </a:lnTo>
                  <a:lnTo>
                    <a:pt x="14" y="6"/>
                  </a:lnTo>
                  <a:lnTo>
                    <a:pt x="16" y="6"/>
                  </a:lnTo>
                  <a:lnTo>
                    <a:pt x="16" y="4"/>
                  </a:lnTo>
                  <a:lnTo>
                    <a:pt x="18" y="4"/>
                  </a:lnTo>
                  <a:lnTo>
                    <a:pt x="20" y="4"/>
                  </a:lnTo>
                  <a:lnTo>
                    <a:pt x="20" y="6"/>
                  </a:lnTo>
                  <a:lnTo>
                    <a:pt x="21" y="6"/>
                  </a:lnTo>
                  <a:lnTo>
                    <a:pt x="21" y="8"/>
                  </a:lnTo>
                  <a:lnTo>
                    <a:pt x="23" y="8"/>
                  </a:lnTo>
                  <a:lnTo>
                    <a:pt x="25" y="8"/>
                  </a:lnTo>
                  <a:lnTo>
                    <a:pt x="27" y="10"/>
                  </a:lnTo>
                  <a:lnTo>
                    <a:pt x="27" y="8"/>
                  </a:lnTo>
                  <a:lnTo>
                    <a:pt x="27" y="6"/>
                  </a:lnTo>
                  <a:lnTo>
                    <a:pt x="29" y="6"/>
                  </a:lnTo>
                  <a:lnTo>
                    <a:pt x="31" y="6"/>
                  </a:lnTo>
                  <a:lnTo>
                    <a:pt x="33" y="6"/>
                  </a:lnTo>
                  <a:lnTo>
                    <a:pt x="33" y="4"/>
                  </a:lnTo>
                  <a:lnTo>
                    <a:pt x="31" y="4"/>
                  </a:lnTo>
                  <a:lnTo>
                    <a:pt x="31" y="2"/>
                  </a:lnTo>
                  <a:lnTo>
                    <a:pt x="31" y="0"/>
                  </a:lnTo>
                  <a:lnTo>
                    <a:pt x="33" y="0"/>
                  </a:lnTo>
                  <a:lnTo>
                    <a:pt x="33" y="2"/>
                  </a:lnTo>
                  <a:lnTo>
                    <a:pt x="35" y="2"/>
                  </a:lnTo>
                  <a:lnTo>
                    <a:pt x="37" y="2"/>
                  </a:lnTo>
                  <a:lnTo>
                    <a:pt x="37" y="0"/>
                  </a:lnTo>
                  <a:lnTo>
                    <a:pt x="39"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49"/>
            <p:cNvSpPr>
              <a:spLocks/>
            </p:cNvSpPr>
            <p:nvPr/>
          </p:nvSpPr>
          <p:spPr bwMode="auto">
            <a:xfrm>
              <a:off x="2271713" y="4570413"/>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50"/>
            <p:cNvSpPr>
              <a:spLocks/>
            </p:cNvSpPr>
            <p:nvPr/>
          </p:nvSpPr>
          <p:spPr bwMode="auto">
            <a:xfrm>
              <a:off x="5243513" y="4500563"/>
              <a:ext cx="195263" cy="288925"/>
            </a:xfrm>
            <a:custGeom>
              <a:avLst/>
              <a:gdLst>
                <a:gd name="T0" fmla="*/ 98 w 123"/>
                <a:gd name="T1" fmla="*/ 4 h 182"/>
                <a:gd name="T2" fmla="*/ 102 w 123"/>
                <a:gd name="T3" fmla="*/ 9 h 182"/>
                <a:gd name="T4" fmla="*/ 106 w 123"/>
                <a:gd name="T5" fmla="*/ 15 h 182"/>
                <a:gd name="T6" fmla="*/ 106 w 123"/>
                <a:gd name="T7" fmla="*/ 29 h 182"/>
                <a:gd name="T8" fmla="*/ 106 w 123"/>
                <a:gd name="T9" fmla="*/ 40 h 182"/>
                <a:gd name="T10" fmla="*/ 115 w 123"/>
                <a:gd name="T11" fmla="*/ 50 h 182"/>
                <a:gd name="T12" fmla="*/ 100 w 123"/>
                <a:gd name="T13" fmla="*/ 50 h 182"/>
                <a:gd name="T14" fmla="*/ 88 w 123"/>
                <a:gd name="T15" fmla="*/ 55 h 182"/>
                <a:gd name="T16" fmla="*/ 104 w 123"/>
                <a:gd name="T17" fmla="*/ 71 h 182"/>
                <a:gd name="T18" fmla="*/ 111 w 123"/>
                <a:gd name="T19" fmla="*/ 84 h 182"/>
                <a:gd name="T20" fmla="*/ 109 w 123"/>
                <a:gd name="T21" fmla="*/ 92 h 182"/>
                <a:gd name="T22" fmla="*/ 104 w 123"/>
                <a:gd name="T23" fmla="*/ 102 h 182"/>
                <a:gd name="T24" fmla="*/ 94 w 123"/>
                <a:gd name="T25" fmla="*/ 113 h 182"/>
                <a:gd name="T26" fmla="*/ 98 w 123"/>
                <a:gd name="T27" fmla="*/ 123 h 182"/>
                <a:gd name="T28" fmla="*/ 100 w 123"/>
                <a:gd name="T29" fmla="*/ 130 h 182"/>
                <a:gd name="T30" fmla="*/ 106 w 123"/>
                <a:gd name="T31" fmla="*/ 142 h 182"/>
                <a:gd name="T32" fmla="*/ 107 w 123"/>
                <a:gd name="T33" fmla="*/ 151 h 182"/>
                <a:gd name="T34" fmla="*/ 119 w 123"/>
                <a:gd name="T35" fmla="*/ 159 h 182"/>
                <a:gd name="T36" fmla="*/ 121 w 123"/>
                <a:gd name="T37" fmla="*/ 171 h 182"/>
                <a:gd name="T38" fmla="*/ 123 w 123"/>
                <a:gd name="T39" fmla="*/ 180 h 182"/>
                <a:gd name="T40" fmla="*/ 113 w 123"/>
                <a:gd name="T41" fmla="*/ 178 h 182"/>
                <a:gd name="T42" fmla="*/ 106 w 123"/>
                <a:gd name="T43" fmla="*/ 178 h 182"/>
                <a:gd name="T44" fmla="*/ 100 w 123"/>
                <a:gd name="T45" fmla="*/ 176 h 182"/>
                <a:gd name="T46" fmla="*/ 88 w 123"/>
                <a:gd name="T47" fmla="*/ 174 h 182"/>
                <a:gd name="T48" fmla="*/ 73 w 123"/>
                <a:gd name="T49" fmla="*/ 173 h 182"/>
                <a:gd name="T50" fmla="*/ 58 w 123"/>
                <a:gd name="T51" fmla="*/ 173 h 182"/>
                <a:gd name="T52" fmla="*/ 40 w 123"/>
                <a:gd name="T53" fmla="*/ 174 h 182"/>
                <a:gd name="T54" fmla="*/ 21 w 123"/>
                <a:gd name="T55" fmla="*/ 173 h 182"/>
                <a:gd name="T56" fmla="*/ 23 w 123"/>
                <a:gd name="T57" fmla="*/ 159 h 182"/>
                <a:gd name="T58" fmla="*/ 19 w 123"/>
                <a:gd name="T59" fmla="*/ 151 h 182"/>
                <a:gd name="T60" fmla="*/ 17 w 123"/>
                <a:gd name="T61" fmla="*/ 148 h 182"/>
                <a:gd name="T62" fmla="*/ 19 w 123"/>
                <a:gd name="T63" fmla="*/ 144 h 182"/>
                <a:gd name="T64" fmla="*/ 17 w 123"/>
                <a:gd name="T65" fmla="*/ 146 h 182"/>
                <a:gd name="T66" fmla="*/ 10 w 123"/>
                <a:gd name="T67" fmla="*/ 144 h 182"/>
                <a:gd name="T68" fmla="*/ 8 w 123"/>
                <a:gd name="T69" fmla="*/ 136 h 182"/>
                <a:gd name="T70" fmla="*/ 4 w 123"/>
                <a:gd name="T71" fmla="*/ 138 h 182"/>
                <a:gd name="T72" fmla="*/ 0 w 123"/>
                <a:gd name="T73" fmla="*/ 134 h 182"/>
                <a:gd name="T74" fmla="*/ 6 w 123"/>
                <a:gd name="T75" fmla="*/ 126 h 182"/>
                <a:gd name="T76" fmla="*/ 6 w 123"/>
                <a:gd name="T77" fmla="*/ 117 h 182"/>
                <a:gd name="T78" fmla="*/ 13 w 123"/>
                <a:gd name="T79" fmla="*/ 109 h 182"/>
                <a:gd name="T80" fmla="*/ 23 w 123"/>
                <a:gd name="T81" fmla="*/ 102 h 182"/>
                <a:gd name="T82" fmla="*/ 35 w 123"/>
                <a:gd name="T83" fmla="*/ 96 h 182"/>
                <a:gd name="T84" fmla="*/ 42 w 123"/>
                <a:gd name="T85" fmla="*/ 103 h 182"/>
                <a:gd name="T86" fmla="*/ 46 w 123"/>
                <a:gd name="T87" fmla="*/ 105 h 182"/>
                <a:gd name="T88" fmla="*/ 50 w 123"/>
                <a:gd name="T89" fmla="*/ 98 h 182"/>
                <a:gd name="T90" fmla="*/ 56 w 123"/>
                <a:gd name="T91" fmla="*/ 90 h 182"/>
                <a:gd name="T92" fmla="*/ 59 w 123"/>
                <a:gd name="T93" fmla="*/ 78 h 182"/>
                <a:gd name="T94" fmla="*/ 63 w 123"/>
                <a:gd name="T95" fmla="*/ 71 h 182"/>
                <a:gd name="T96" fmla="*/ 69 w 123"/>
                <a:gd name="T97" fmla="*/ 65 h 182"/>
                <a:gd name="T98" fmla="*/ 73 w 123"/>
                <a:gd name="T99" fmla="*/ 57 h 182"/>
                <a:gd name="T100" fmla="*/ 75 w 123"/>
                <a:gd name="T101" fmla="*/ 50 h 182"/>
                <a:gd name="T102" fmla="*/ 79 w 123"/>
                <a:gd name="T103" fmla="*/ 44 h 182"/>
                <a:gd name="T104" fmla="*/ 88 w 123"/>
                <a:gd name="T105" fmla="*/ 29 h 182"/>
                <a:gd name="T106" fmla="*/ 98 w 123"/>
                <a:gd name="T107" fmla="*/ 23 h 182"/>
                <a:gd name="T108" fmla="*/ 98 w 123"/>
                <a:gd name="T109" fmla="*/ 13 h 182"/>
                <a:gd name="T110" fmla="*/ 90 w 123"/>
                <a:gd name="T111" fmla="*/ 11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3" h="182">
                  <a:moveTo>
                    <a:pt x="94" y="0"/>
                  </a:moveTo>
                  <a:lnTo>
                    <a:pt x="92" y="0"/>
                  </a:lnTo>
                  <a:lnTo>
                    <a:pt x="92" y="2"/>
                  </a:lnTo>
                  <a:lnTo>
                    <a:pt x="94" y="2"/>
                  </a:lnTo>
                  <a:lnTo>
                    <a:pt x="96" y="2"/>
                  </a:lnTo>
                  <a:lnTo>
                    <a:pt x="96" y="4"/>
                  </a:lnTo>
                  <a:lnTo>
                    <a:pt x="98" y="4"/>
                  </a:lnTo>
                  <a:lnTo>
                    <a:pt x="98" y="6"/>
                  </a:lnTo>
                  <a:lnTo>
                    <a:pt x="98" y="4"/>
                  </a:lnTo>
                  <a:lnTo>
                    <a:pt x="98" y="6"/>
                  </a:lnTo>
                  <a:lnTo>
                    <a:pt x="100" y="6"/>
                  </a:lnTo>
                  <a:lnTo>
                    <a:pt x="102" y="6"/>
                  </a:lnTo>
                  <a:lnTo>
                    <a:pt x="102" y="7"/>
                  </a:lnTo>
                  <a:lnTo>
                    <a:pt x="102" y="9"/>
                  </a:lnTo>
                  <a:lnTo>
                    <a:pt x="102" y="11"/>
                  </a:lnTo>
                  <a:lnTo>
                    <a:pt x="102" y="13"/>
                  </a:lnTo>
                  <a:lnTo>
                    <a:pt x="102" y="15"/>
                  </a:lnTo>
                  <a:lnTo>
                    <a:pt x="104" y="15"/>
                  </a:lnTo>
                  <a:lnTo>
                    <a:pt x="106" y="15"/>
                  </a:lnTo>
                  <a:lnTo>
                    <a:pt x="104" y="15"/>
                  </a:lnTo>
                  <a:lnTo>
                    <a:pt x="106" y="15"/>
                  </a:lnTo>
                  <a:lnTo>
                    <a:pt x="106" y="17"/>
                  </a:lnTo>
                  <a:lnTo>
                    <a:pt x="106" y="19"/>
                  </a:lnTo>
                  <a:lnTo>
                    <a:pt x="106" y="21"/>
                  </a:lnTo>
                  <a:lnTo>
                    <a:pt x="106" y="23"/>
                  </a:lnTo>
                  <a:lnTo>
                    <a:pt x="106" y="25"/>
                  </a:lnTo>
                  <a:lnTo>
                    <a:pt x="106" y="27"/>
                  </a:lnTo>
                  <a:lnTo>
                    <a:pt x="106" y="29"/>
                  </a:lnTo>
                  <a:lnTo>
                    <a:pt x="104" y="29"/>
                  </a:lnTo>
                  <a:lnTo>
                    <a:pt x="104" y="30"/>
                  </a:lnTo>
                  <a:lnTo>
                    <a:pt x="104" y="32"/>
                  </a:lnTo>
                  <a:lnTo>
                    <a:pt x="106" y="34"/>
                  </a:lnTo>
                  <a:lnTo>
                    <a:pt x="106" y="36"/>
                  </a:lnTo>
                  <a:lnTo>
                    <a:pt x="106" y="38"/>
                  </a:lnTo>
                  <a:lnTo>
                    <a:pt x="106" y="40"/>
                  </a:lnTo>
                  <a:lnTo>
                    <a:pt x="107" y="40"/>
                  </a:lnTo>
                  <a:lnTo>
                    <a:pt x="107" y="42"/>
                  </a:lnTo>
                  <a:lnTo>
                    <a:pt x="109" y="44"/>
                  </a:lnTo>
                  <a:lnTo>
                    <a:pt x="111" y="46"/>
                  </a:lnTo>
                  <a:lnTo>
                    <a:pt x="111" y="48"/>
                  </a:lnTo>
                  <a:lnTo>
                    <a:pt x="113" y="48"/>
                  </a:lnTo>
                  <a:lnTo>
                    <a:pt x="115" y="50"/>
                  </a:lnTo>
                  <a:lnTo>
                    <a:pt x="111" y="50"/>
                  </a:lnTo>
                  <a:lnTo>
                    <a:pt x="109" y="50"/>
                  </a:lnTo>
                  <a:lnTo>
                    <a:pt x="107" y="50"/>
                  </a:lnTo>
                  <a:lnTo>
                    <a:pt x="106" y="50"/>
                  </a:lnTo>
                  <a:lnTo>
                    <a:pt x="104" y="50"/>
                  </a:lnTo>
                  <a:lnTo>
                    <a:pt x="102" y="50"/>
                  </a:lnTo>
                  <a:lnTo>
                    <a:pt x="100" y="50"/>
                  </a:lnTo>
                  <a:lnTo>
                    <a:pt x="96" y="50"/>
                  </a:lnTo>
                  <a:lnTo>
                    <a:pt x="92" y="50"/>
                  </a:lnTo>
                  <a:lnTo>
                    <a:pt x="90" y="50"/>
                  </a:lnTo>
                  <a:lnTo>
                    <a:pt x="90" y="52"/>
                  </a:lnTo>
                  <a:lnTo>
                    <a:pt x="88" y="54"/>
                  </a:lnTo>
                  <a:lnTo>
                    <a:pt x="86" y="55"/>
                  </a:lnTo>
                  <a:lnTo>
                    <a:pt x="88" y="55"/>
                  </a:lnTo>
                  <a:lnTo>
                    <a:pt x="94" y="61"/>
                  </a:lnTo>
                  <a:lnTo>
                    <a:pt x="94" y="63"/>
                  </a:lnTo>
                  <a:lnTo>
                    <a:pt x="98" y="65"/>
                  </a:lnTo>
                  <a:lnTo>
                    <a:pt x="100" y="69"/>
                  </a:lnTo>
                  <a:lnTo>
                    <a:pt x="102" y="69"/>
                  </a:lnTo>
                  <a:lnTo>
                    <a:pt x="104" y="69"/>
                  </a:lnTo>
                  <a:lnTo>
                    <a:pt x="104" y="71"/>
                  </a:lnTo>
                  <a:lnTo>
                    <a:pt x="106" y="71"/>
                  </a:lnTo>
                  <a:lnTo>
                    <a:pt x="106" y="73"/>
                  </a:lnTo>
                  <a:lnTo>
                    <a:pt x="107" y="73"/>
                  </a:lnTo>
                  <a:lnTo>
                    <a:pt x="107" y="75"/>
                  </a:lnTo>
                  <a:lnTo>
                    <a:pt x="109" y="78"/>
                  </a:lnTo>
                  <a:lnTo>
                    <a:pt x="111" y="82"/>
                  </a:lnTo>
                  <a:lnTo>
                    <a:pt x="111" y="84"/>
                  </a:lnTo>
                  <a:lnTo>
                    <a:pt x="113" y="84"/>
                  </a:lnTo>
                  <a:lnTo>
                    <a:pt x="113" y="86"/>
                  </a:lnTo>
                  <a:lnTo>
                    <a:pt x="113" y="88"/>
                  </a:lnTo>
                  <a:lnTo>
                    <a:pt x="111" y="88"/>
                  </a:lnTo>
                  <a:lnTo>
                    <a:pt x="111" y="90"/>
                  </a:lnTo>
                  <a:lnTo>
                    <a:pt x="111" y="92"/>
                  </a:lnTo>
                  <a:lnTo>
                    <a:pt x="109" y="92"/>
                  </a:lnTo>
                  <a:lnTo>
                    <a:pt x="107" y="94"/>
                  </a:lnTo>
                  <a:lnTo>
                    <a:pt x="107" y="96"/>
                  </a:lnTo>
                  <a:lnTo>
                    <a:pt x="106" y="96"/>
                  </a:lnTo>
                  <a:lnTo>
                    <a:pt x="106" y="98"/>
                  </a:lnTo>
                  <a:lnTo>
                    <a:pt x="106" y="100"/>
                  </a:lnTo>
                  <a:lnTo>
                    <a:pt x="106" y="102"/>
                  </a:lnTo>
                  <a:lnTo>
                    <a:pt x="104" y="102"/>
                  </a:lnTo>
                  <a:lnTo>
                    <a:pt x="102" y="107"/>
                  </a:lnTo>
                  <a:lnTo>
                    <a:pt x="100" y="107"/>
                  </a:lnTo>
                  <a:lnTo>
                    <a:pt x="100" y="109"/>
                  </a:lnTo>
                  <a:lnTo>
                    <a:pt x="98" y="111"/>
                  </a:lnTo>
                  <a:lnTo>
                    <a:pt x="96" y="111"/>
                  </a:lnTo>
                  <a:lnTo>
                    <a:pt x="94" y="111"/>
                  </a:lnTo>
                  <a:lnTo>
                    <a:pt x="94" y="113"/>
                  </a:lnTo>
                  <a:lnTo>
                    <a:pt x="96" y="113"/>
                  </a:lnTo>
                  <a:lnTo>
                    <a:pt x="96" y="115"/>
                  </a:lnTo>
                  <a:lnTo>
                    <a:pt x="98" y="115"/>
                  </a:lnTo>
                  <a:lnTo>
                    <a:pt x="98" y="117"/>
                  </a:lnTo>
                  <a:lnTo>
                    <a:pt x="98" y="119"/>
                  </a:lnTo>
                  <a:lnTo>
                    <a:pt x="98" y="121"/>
                  </a:lnTo>
                  <a:lnTo>
                    <a:pt x="98" y="123"/>
                  </a:lnTo>
                  <a:lnTo>
                    <a:pt x="98" y="125"/>
                  </a:lnTo>
                  <a:lnTo>
                    <a:pt x="96" y="125"/>
                  </a:lnTo>
                  <a:lnTo>
                    <a:pt x="98" y="125"/>
                  </a:lnTo>
                  <a:lnTo>
                    <a:pt x="98" y="126"/>
                  </a:lnTo>
                  <a:lnTo>
                    <a:pt x="98" y="128"/>
                  </a:lnTo>
                  <a:lnTo>
                    <a:pt x="98" y="130"/>
                  </a:lnTo>
                  <a:lnTo>
                    <a:pt x="100" y="130"/>
                  </a:lnTo>
                  <a:lnTo>
                    <a:pt x="100" y="132"/>
                  </a:lnTo>
                  <a:lnTo>
                    <a:pt x="100" y="134"/>
                  </a:lnTo>
                  <a:lnTo>
                    <a:pt x="100" y="136"/>
                  </a:lnTo>
                  <a:lnTo>
                    <a:pt x="104" y="138"/>
                  </a:lnTo>
                  <a:lnTo>
                    <a:pt x="104" y="140"/>
                  </a:lnTo>
                  <a:lnTo>
                    <a:pt x="106" y="140"/>
                  </a:lnTo>
                  <a:lnTo>
                    <a:pt x="106" y="142"/>
                  </a:lnTo>
                  <a:lnTo>
                    <a:pt x="106" y="144"/>
                  </a:lnTo>
                  <a:lnTo>
                    <a:pt x="107" y="144"/>
                  </a:lnTo>
                  <a:lnTo>
                    <a:pt x="106" y="146"/>
                  </a:lnTo>
                  <a:lnTo>
                    <a:pt x="104" y="146"/>
                  </a:lnTo>
                  <a:lnTo>
                    <a:pt x="106" y="148"/>
                  </a:lnTo>
                  <a:lnTo>
                    <a:pt x="107" y="150"/>
                  </a:lnTo>
                  <a:lnTo>
                    <a:pt x="107" y="151"/>
                  </a:lnTo>
                  <a:lnTo>
                    <a:pt x="109" y="151"/>
                  </a:lnTo>
                  <a:lnTo>
                    <a:pt x="111" y="153"/>
                  </a:lnTo>
                  <a:lnTo>
                    <a:pt x="111" y="155"/>
                  </a:lnTo>
                  <a:lnTo>
                    <a:pt x="113" y="157"/>
                  </a:lnTo>
                  <a:lnTo>
                    <a:pt x="115" y="159"/>
                  </a:lnTo>
                  <a:lnTo>
                    <a:pt x="117" y="159"/>
                  </a:lnTo>
                  <a:lnTo>
                    <a:pt x="119" y="159"/>
                  </a:lnTo>
                  <a:lnTo>
                    <a:pt x="119" y="161"/>
                  </a:lnTo>
                  <a:lnTo>
                    <a:pt x="121" y="161"/>
                  </a:lnTo>
                  <a:lnTo>
                    <a:pt x="121" y="163"/>
                  </a:lnTo>
                  <a:lnTo>
                    <a:pt x="121" y="165"/>
                  </a:lnTo>
                  <a:lnTo>
                    <a:pt x="121" y="167"/>
                  </a:lnTo>
                  <a:lnTo>
                    <a:pt x="121" y="169"/>
                  </a:lnTo>
                  <a:lnTo>
                    <a:pt x="121" y="171"/>
                  </a:lnTo>
                  <a:lnTo>
                    <a:pt x="123" y="171"/>
                  </a:lnTo>
                  <a:lnTo>
                    <a:pt x="123" y="173"/>
                  </a:lnTo>
                  <a:lnTo>
                    <a:pt x="123" y="174"/>
                  </a:lnTo>
                  <a:lnTo>
                    <a:pt x="121" y="174"/>
                  </a:lnTo>
                  <a:lnTo>
                    <a:pt x="121" y="176"/>
                  </a:lnTo>
                  <a:lnTo>
                    <a:pt x="121" y="178"/>
                  </a:lnTo>
                  <a:lnTo>
                    <a:pt x="123" y="180"/>
                  </a:lnTo>
                  <a:lnTo>
                    <a:pt x="123" y="182"/>
                  </a:lnTo>
                  <a:lnTo>
                    <a:pt x="121" y="182"/>
                  </a:lnTo>
                  <a:lnTo>
                    <a:pt x="121" y="180"/>
                  </a:lnTo>
                  <a:lnTo>
                    <a:pt x="119" y="180"/>
                  </a:lnTo>
                  <a:lnTo>
                    <a:pt x="117" y="180"/>
                  </a:lnTo>
                  <a:lnTo>
                    <a:pt x="115" y="178"/>
                  </a:lnTo>
                  <a:lnTo>
                    <a:pt x="113" y="178"/>
                  </a:lnTo>
                  <a:lnTo>
                    <a:pt x="111" y="178"/>
                  </a:lnTo>
                  <a:lnTo>
                    <a:pt x="109" y="178"/>
                  </a:lnTo>
                  <a:lnTo>
                    <a:pt x="107" y="176"/>
                  </a:lnTo>
                  <a:lnTo>
                    <a:pt x="106" y="176"/>
                  </a:lnTo>
                  <a:lnTo>
                    <a:pt x="106" y="178"/>
                  </a:lnTo>
                  <a:lnTo>
                    <a:pt x="106" y="176"/>
                  </a:lnTo>
                  <a:lnTo>
                    <a:pt x="106" y="178"/>
                  </a:lnTo>
                  <a:lnTo>
                    <a:pt x="104" y="176"/>
                  </a:lnTo>
                  <a:lnTo>
                    <a:pt x="102" y="176"/>
                  </a:lnTo>
                  <a:lnTo>
                    <a:pt x="102" y="174"/>
                  </a:lnTo>
                  <a:lnTo>
                    <a:pt x="102" y="176"/>
                  </a:lnTo>
                  <a:lnTo>
                    <a:pt x="100" y="176"/>
                  </a:lnTo>
                  <a:lnTo>
                    <a:pt x="100" y="174"/>
                  </a:lnTo>
                  <a:lnTo>
                    <a:pt x="100" y="176"/>
                  </a:lnTo>
                  <a:lnTo>
                    <a:pt x="100" y="174"/>
                  </a:lnTo>
                  <a:lnTo>
                    <a:pt x="98" y="174"/>
                  </a:lnTo>
                  <a:lnTo>
                    <a:pt x="96" y="174"/>
                  </a:lnTo>
                  <a:lnTo>
                    <a:pt x="94" y="174"/>
                  </a:lnTo>
                  <a:lnTo>
                    <a:pt x="92" y="174"/>
                  </a:lnTo>
                  <a:lnTo>
                    <a:pt x="90" y="174"/>
                  </a:lnTo>
                  <a:lnTo>
                    <a:pt x="88" y="174"/>
                  </a:lnTo>
                  <a:lnTo>
                    <a:pt x="84" y="174"/>
                  </a:lnTo>
                  <a:lnTo>
                    <a:pt x="83" y="174"/>
                  </a:lnTo>
                  <a:lnTo>
                    <a:pt x="79" y="174"/>
                  </a:lnTo>
                  <a:lnTo>
                    <a:pt x="77" y="174"/>
                  </a:lnTo>
                  <a:lnTo>
                    <a:pt x="77" y="173"/>
                  </a:lnTo>
                  <a:lnTo>
                    <a:pt x="75" y="173"/>
                  </a:lnTo>
                  <a:lnTo>
                    <a:pt x="73" y="173"/>
                  </a:lnTo>
                  <a:lnTo>
                    <a:pt x="71" y="173"/>
                  </a:lnTo>
                  <a:lnTo>
                    <a:pt x="69" y="173"/>
                  </a:lnTo>
                  <a:lnTo>
                    <a:pt x="65" y="173"/>
                  </a:lnTo>
                  <a:lnTo>
                    <a:pt x="63" y="173"/>
                  </a:lnTo>
                  <a:lnTo>
                    <a:pt x="61" y="173"/>
                  </a:lnTo>
                  <a:lnTo>
                    <a:pt x="59" y="173"/>
                  </a:lnTo>
                  <a:lnTo>
                    <a:pt x="58" y="173"/>
                  </a:lnTo>
                  <a:lnTo>
                    <a:pt x="56" y="173"/>
                  </a:lnTo>
                  <a:lnTo>
                    <a:pt x="54" y="173"/>
                  </a:lnTo>
                  <a:lnTo>
                    <a:pt x="52" y="173"/>
                  </a:lnTo>
                  <a:lnTo>
                    <a:pt x="50" y="173"/>
                  </a:lnTo>
                  <a:lnTo>
                    <a:pt x="46" y="173"/>
                  </a:lnTo>
                  <a:lnTo>
                    <a:pt x="46" y="174"/>
                  </a:lnTo>
                  <a:lnTo>
                    <a:pt x="40" y="174"/>
                  </a:lnTo>
                  <a:lnTo>
                    <a:pt x="36" y="174"/>
                  </a:lnTo>
                  <a:lnTo>
                    <a:pt x="31" y="174"/>
                  </a:lnTo>
                  <a:lnTo>
                    <a:pt x="27" y="174"/>
                  </a:lnTo>
                  <a:lnTo>
                    <a:pt x="25" y="174"/>
                  </a:lnTo>
                  <a:lnTo>
                    <a:pt x="23" y="174"/>
                  </a:lnTo>
                  <a:lnTo>
                    <a:pt x="21" y="174"/>
                  </a:lnTo>
                  <a:lnTo>
                    <a:pt x="21" y="173"/>
                  </a:lnTo>
                  <a:lnTo>
                    <a:pt x="21" y="171"/>
                  </a:lnTo>
                  <a:lnTo>
                    <a:pt x="21" y="169"/>
                  </a:lnTo>
                  <a:lnTo>
                    <a:pt x="23" y="167"/>
                  </a:lnTo>
                  <a:lnTo>
                    <a:pt x="23" y="165"/>
                  </a:lnTo>
                  <a:lnTo>
                    <a:pt x="23" y="163"/>
                  </a:lnTo>
                  <a:lnTo>
                    <a:pt x="23" y="161"/>
                  </a:lnTo>
                  <a:lnTo>
                    <a:pt x="23" y="159"/>
                  </a:lnTo>
                  <a:lnTo>
                    <a:pt x="23" y="157"/>
                  </a:lnTo>
                  <a:lnTo>
                    <a:pt x="23" y="155"/>
                  </a:lnTo>
                  <a:lnTo>
                    <a:pt x="21" y="155"/>
                  </a:lnTo>
                  <a:lnTo>
                    <a:pt x="21" y="153"/>
                  </a:lnTo>
                  <a:lnTo>
                    <a:pt x="19" y="153"/>
                  </a:lnTo>
                  <a:lnTo>
                    <a:pt x="21" y="151"/>
                  </a:lnTo>
                  <a:lnTo>
                    <a:pt x="19" y="151"/>
                  </a:lnTo>
                  <a:lnTo>
                    <a:pt x="19" y="150"/>
                  </a:lnTo>
                  <a:lnTo>
                    <a:pt x="17" y="150"/>
                  </a:lnTo>
                  <a:lnTo>
                    <a:pt x="17" y="148"/>
                  </a:lnTo>
                  <a:lnTo>
                    <a:pt x="17" y="150"/>
                  </a:lnTo>
                  <a:lnTo>
                    <a:pt x="19" y="150"/>
                  </a:lnTo>
                  <a:lnTo>
                    <a:pt x="17" y="150"/>
                  </a:lnTo>
                  <a:lnTo>
                    <a:pt x="17" y="148"/>
                  </a:lnTo>
                  <a:lnTo>
                    <a:pt x="19" y="148"/>
                  </a:lnTo>
                  <a:lnTo>
                    <a:pt x="21" y="148"/>
                  </a:lnTo>
                  <a:lnTo>
                    <a:pt x="19" y="148"/>
                  </a:lnTo>
                  <a:lnTo>
                    <a:pt x="19" y="146"/>
                  </a:lnTo>
                  <a:lnTo>
                    <a:pt x="21" y="146"/>
                  </a:lnTo>
                  <a:lnTo>
                    <a:pt x="19" y="146"/>
                  </a:lnTo>
                  <a:lnTo>
                    <a:pt x="19" y="144"/>
                  </a:lnTo>
                  <a:lnTo>
                    <a:pt x="21" y="144"/>
                  </a:lnTo>
                  <a:lnTo>
                    <a:pt x="19" y="144"/>
                  </a:lnTo>
                  <a:lnTo>
                    <a:pt x="19" y="146"/>
                  </a:lnTo>
                  <a:lnTo>
                    <a:pt x="17" y="146"/>
                  </a:lnTo>
                  <a:lnTo>
                    <a:pt x="17" y="144"/>
                  </a:lnTo>
                  <a:lnTo>
                    <a:pt x="15" y="144"/>
                  </a:lnTo>
                  <a:lnTo>
                    <a:pt x="17" y="146"/>
                  </a:lnTo>
                  <a:lnTo>
                    <a:pt x="15" y="146"/>
                  </a:lnTo>
                  <a:lnTo>
                    <a:pt x="15" y="148"/>
                  </a:lnTo>
                  <a:lnTo>
                    <a:pt x="13" y="148"/>
                  </a:lnTo>
                  <a:lnTo>
                    <a:pt x="13" y="146"/>
                  </a:lnTo>
                  <a:lnTo>
                    <a:pt x="11" y="146"/>
                  </a:lnTo>
                  <a:lnTo>
                    <a:pt x="10" y="146"/>
                  </a:lnTo>
                  <a:lnTo>
                    <a:pt x="10" y="144"/>
                  </a:lnTo>
                  <a:lnTo>
                    <a:pt x="8" y="144"/>
                  </a:lnTo>
                  <a:lnTo>
                    <a:pt x="8" y="142"/>
                  </a:lnTo>
                  <a:lnTo>
                    <a:pt x="8" y="140"/>
                  </a:lnTo>
                  <a:lnTo>
                    <a:pt x="8" y="138"/>
                  </a:lnTo>
                  <a:lnTo>
                    <a:pt x="8" y="136"/>
                  </a:lnTo>
                  <a:lnTo>
                    <a:pt x="8" y="138"/>
                  </a:lnTo>
                  <a:lnTo>
                    <a:pt x="8" y="136"/>
                  </a:lnTo>
                  <a:lnTo>
                    <a:pt x="6" y="136"/>
                  </a:lnTo>
                  <a:lnTo>
                    <a:pt x="4" y="136"/>
                  </a:lnTo>
                  <a:lnTo>
                    <a:pt x="4" y="134"/>
                  </a:lnTo>
                  <a:lnTo>
                    <a:pt x="2" y="134"/>
                  </a:lnTo>
                  <a:lnTo>
                    <a:pt x="4" y="134"/>
                  </a:lnTo>
                  <a:lnTo>
                    <a:pt x="4" y="136"/>
                  </a:lnTo>
                  <a:lnTo>
                    <a:pt x="4" y="138"/>
                  </a:lnTo>
                  <a:lnTo>
                    <a:pt x="2" y="138"/>
                  </a:lnTo>
                  <a:lnTo>
                    <a:pt x="2" y="136"/>
                  </a:lnTo>
                  <a:lnTo>
                    <a:pt x="2" y="138"/>
                  </a:lnTo>
                  <a:lnTo>
                    <a:pt x="0" y="136"/>
                  </a:lnTo>
                  <a:lnTo>
                    <a:pt x="2" y="136"/>
                  </a:lnTo>
                  <a:lnTo>
                    <a:pt x="0" y="136"/>
                  </a:lnTo>
                  <a:lnTo>
                    <a:pt x="0" y="134"/>
                  </a:lnTo>
                  <a:lnTo>
                    <a:pt x="2" y="134"/>
                  </a:lnTo>
                  <a:lnTo>
                    <a:pt x="2" y="132"/>
                  </a:lnTo>
                  <a:lnTo>
                    <a:pt x="2" y="130"/>
                  </a:lnTo>
                  <a:lnTo>
                    <a:pt x="4" y="130"/>
                  </a:lnTo>
                  <a:lnTo>
                    <a:pt x="4" y="128"/>
                  </a:lnTo>
                  <a:lnTo>
                    <a:pt x="4" y="126"/>
                  </a:lnTo>
                  <a:lnTo>
                    <a:pt x="6" y="126"/>
                  </a:lnTo>
                  <a:lnTo>
                    <a:pt x="6" y="125"/>
                  </a:lnTo>
                  <a:lnTo>
                    <a:pt x="6" y="123"/>
                  </a:lnTo>
                  <a:lnTo>
                    <a:pt x="6" y="121"/>
                  </a:lnTo>
                  <a:lnTo>
                    <a:pt x="8" y="121"/>
                  </a:lnTo>
                  <a:lnTo>
                    <a:pt x="8" y="119"/>
                  </a:lnTo>
                  <a:lnTo>
                    <a:pt x="6" y="119"/>
                  </a:lnTo>
                  <a:lnTo>
                    <a:pt x="6" y="117"/>
                  </a:lnTo>
                  <a:lnTo>
                    <a:pt x="6" y="115"/>
                  </a:lnTo>
                  <a:lnTo>
                    <a:pt x="8" y="115"/>
                  </a:lnTo>
                  <a:lnTo>
                    <a:pt x="10" y="115"/>
                  </a:lnTo>
                  <a:lnTo>
                    <a:pt x="10" y="113"/>
                  </a:lnTo>
                  <a:lnTo>
                    <a:pt x="11" y="111"/>
                  </a:lnTo>
                  <a:lnTo>
                    <a:pt x="13" y="111"/>
                  </a:lnTo>
                  <a:lnTo>
                    <a:pt x="13" y="109"/>
                  </a:lnTo>
                  <a:lnTo>
                    <a:pt x="15" y="109"/>
                  </a:lnTo>
                  <a:lnTo>
                    <a:pt x="15" y="107"/>
                  </a:lnTo>
                  <a:lnTo>
                    <a:pt x="17" y="107"/>
                  </a:lnTo>
                  <a:lnTo>
                    <a:pt x="17" y="105"/>
                  </a:lnTo>
                  <a:lnTo>
                    <a:pt x="19" y="105"/>
                  </a:lnTo>
                  <a:lnTo>
                    <a:pt x="21" y="102"/>
                  </a:lnTo>
                  <a:lnTo>
                    <a:pt x="23" y="102"/>
                  </a:lnTo>
                  <a:lnTo>
                    <a:pt x="27" y="98"/>
                  </a:lnTo>
                  <a:lnTo>
                    <a:pt x="27" y="100"/>
                  </a:lnTo>
                  <a:lnTo>
                    <a:pt x="29" y="100"/>
                  </a:lnTo>
                  <a:lnTo>
                    <a:pt x="33" y="100"/>
                  </a:lnTo>
                  <a:lnTo>
                    <a:pt x="33" y="98"/>
                  </a:lnTo>
                  <a:lnTo>
                    <a:pt x="33" y="96"/>
                  </a:lnTo>
                  <a:lnTo>
                    <a:pt x="35" y="96"/>
                  </a:lnTo>
                  <a:lnTo>
                    <a:pt x="35" y="98"/>
                  </a:lnTo>
                  <a:lnTo>
                    <a:pt x="36" y="98"/>
                  </a:lnTo>
                  <a:lnTo>
                    <a:pt x="38" y="98"/>
                  </a:lnTo>
                  <a:lnTo>
                    <a:pt x="38" y="100"/>
                  </a:lnTo>
                  <a:lnTo>
                    <a:pt x="38" y="102"/>
                  </a:lnTo>
                  <a:lnTo>
                    <a:pt x="40" y="102"/>
                  </a:lnTo>
                  <a:lnTo>
                    <a:pt x="42" y="103"/>
                  </a:lnTo>
                  <a:lnTo>
                    <a:pt x="40" y="103"/>
                  </a:lnTo>
                  <a:lnTo>
                    <a:pt x="42" y="103"/>
                  </a:lnTo>
                  <a:lnTo>
                    <a:pt x="42" y="105"/>
                  </a:lnTo>
                  <a:lnTo>
                    <a:pt x="42" y="107"/>
                  </a:lnTo>
                  <a:lnTo>
                    <a:pt x="44" y="107"/>
                  </a:lnTo>
                  <a:lnTo>
                    <a:pt x="46" y="107"/>
                  </a:lnTo>
                  <a:lnTo>
                    <a:pt x="46" y="105"/>
                  </a:lnTo>
                  <a:lnTo>
                    <a:pt x="46" y="103"/>
                  </a:lnTo>
                  <a:lnTo>
                    <a:pt x="48" y="103"/>
                  </a:lnTo>
                  <a:lnTo>
                    <a:pt x="50" y="102"/>
                  </a:lnTo>
                  <a:lnTo>
                    <a:pt x="50" y="100"/>
                  </a:lnTo>
                  <a:lnTo>
                    <a:pt x="48" y="100"/>
                  </a:lnTo>
                  <a:lnTo>
                    <a:pt x="50" y="100"/>
                  </a:lnTo>
                  <a:lnTo>
                    <a:pt x="50" y="98"/>
                  </a:lnTo>
                  <a:lnTo>
                    <a:pt x="52" y="98"/>
                  </a:lnTo>
                  <a:lnTo>
                    <a:pt x="54" y="96"/>
                  </a:lnTo>
                  <a:lnTo>
                    <a:pt x="54" y="94"/>
                  </a:lnTo>
                  <a:lnTo>
                    <a:pt x="52" y="94"/>
                  </a:lnTo>
                  <a:lnTo>
                    <a:pt x="52" y="92"/>
                  </a:lnTo>
                  <a:lnTo>
                    <a:pt x="54" y="92"/>
                  </a:lnTo>
                  <a:lnTo>
                    <a:pt x="56" y="90"/>
                  </a:lnTo>
                  <a:lnTo>
                    <a:pt x="56" y="88"/>
                  </a:lnTo>
                  <a:lnTo>
                    <a:pt x="58" y="88"/>
                  </a:lnTo>
                  <a:lnTo>
                    <a:pt x="56" y="86"/>
                  </a:lnTo>
                  <a:lnTo>
                    <a:pt x="58" y="84"/>
                  </a:lnTo>
                  <a:lnTo>
                    <a:pt x="59" y="82"/>
                  </a:lnTo>
                  <a:lnTo>
                    <a:pt x="59" y="80"/>
                  </a:lnTo>
                  <a:lnTo>
                    <a:pt x="59" y="78"/>
                  </a:lnTo>
                  <a:lnTo>
                    <a:pt x="59" y="77"/>
                  </a:lnTo>
                  <a:lnTo>
                    <a:pt x="59" y="75"/>
                  </a:lnTo>
                  <a:lnTo>
                    <a:pt x="61" y="75"/>
                  </a:lnTo>
                  <a:lnTo>
                    <a:pt x="63" y="73"/>
                  </a:lnTo>
                  <a:lnTo>
                    <a:pt x="61" y="73"/>
                  </a:lnTo>
                  <a:lnTo>
                    <a:pt x="61" y="71"/>
                  </a:lnTo>
                  <a:lnTo>
                    <a:pt x="63" y="71"/>
                  </a:lnTo>
                  <a:lnTo>
                    <a:pt x="63" y="73"/>
                  </a:lnTo>
                  <a:lnTo>
                    <a:pt x="63" y="71"/>
                  </a:lnTo>
                  <a:lnTo>
                    <a:pt x="65" y="71"/>
                  </a:lnTo>
                  <a:lnTo>
                    <a:pt x="67" y="71"/>
                  </a:lnTo>
                  <a:lnTo>
                    <a:pt x="67" y="69"/>
                  </a:lnTo>
                  <a:lnTo>
                    <a:pt x="69" y="69"/>
                  </a:lnTo>
                  <a:lnTo>
                    <a:pt x="69" y="65"/>
                  </a:lnTo>
                  <a:lnTo>
                    <a:pt x="69" y="63"/>
                  </a:lnTo>
                  <a:lnTo>
                    <a:pt x="71" y="61"/>
                  </a:lnTo>
                  <a:lnTo>
                    <a:pt x="71" y="59"/>
                  </a:lnTo>
                  <a:lnTo>
                    <a:pt x="69" y="59"/>
                  </a:lnTo>
                  <a:lnTo>
                    <a:pt x="71" y="59"/>
                  </a:lnTo>
                  <a:lnTo>
                    <a:pt x="71" y="57"/>
                  </a:lnTo>
                  <a:lnTo>
                    <a:pt x="73" y="57"/>
                  </a:lnTo>
                  <a:lnTo>
                    <a:pt x="75" y="57"/>
                  </a:lnTo>
                  <a:lnTo>
                    <a:pt x="75" y="55"/>
                  </a:lnTo>
                  <a:lnTo>
                    <a:pt x="75" y="54"/>
                  </a:lnTo>
                  <a:lnTo>
                    <a:pt x="77" y="54"/>
                  </a:lnTo>
                  <a:lnTo>
                    <a:pt x="77" y="52"/>
                  </a:lnTo>
                  <a:lnTo>
                    <a:pt x="75" y="52"/>
                  </a:lnTo>
                  <a:lnTo>
                    <a:pt x="75" y="50"/>
                  </a:lnTo>
                  <a:lnTo>
                    <a:pt x="77" y="50"/>
                  </a:lnTo>
                  <a:lnTo>
                    <a:pt x="75" y="50"/>
                  </a:lnTo>
                  <a:lnTo>
                    <a:pt x="75" y="48"/>
                  </a:lnTo>
                  <a:lnTo>
                    <a:pt x="77" y="48"/>
                  </a:lnTo>
                  <a:lnTo>
                    <a:pt x="79" y="48"/>
                  </a:lnTo>
                  <a:lnTo>
                    <a:pt x="79" y="46"/>
                  </a:lnTo>
                  <a:lnTo>
                    <a:pt x="79" y="44"/>
                  </a:lnTo>
                  <a:lnTo>
                    <a:pt x="81" y="42"/>
                  </a:lnTo>
                  <a:lnTo>
                    <a:pt x="81" y="38"/>
                  </a:lnTo>
                  <a:lnTo>
                    <a:pt x="84" y="34"/>
                  </a:lnTo>
                  <a:lnTo>
                    <a:pt x="84" y="32"/>
                  </a:lnTo>
                  <a:lnTo>
                    <a:pt x="86" y="30"/>
                  </a:lnTo>
                  <a:lnTo>
                    <a:pt x="86" y="29"/>
                  </a:lnTo>
                  <a:lnTo>
                    <a:pt x="88" y="29"/>
                  </a:lnTo>
                  <a:lnTo>
                    <a:pt x="90" y="29"/>
                  </a:lnTo>
                  <a:lnTo>
                    <a:pt x="92" y="29"/>
                  </a:lnTo>
                  <a:lnTo>
                    <a:pt x="94" y="27"/>
                  </a:lnTo>
                  <a:lnTo>
                    <a:pt x="96" y="27"/>
                  </a:lnTo>
                  <a:lnTo>
                    <a:pt x="96" y="25"/>
                  </a:lnTo>
                  <a:lnTo>
                    <a:pt x="98" y="25"/>
                  </a:lnTo>
                  <a:lnTo>
                    <a:pt x="98" y="23"/>
                  </a:lnTo>
                  <a:lnTo>
                    <a:pt x="98" y="21"/>
                  </a:lnTo>
                  <a:lnTo>
                    <a:pt x="96" y="21"/>
                  </a:lnTo>
                  <a:lnTo>
                    <a:pt x="98" y="21"/>
                  </a:lnTo>
                  <a:lnTo>
                    <a:pt x="98" y="19"/>
                  </a:lnTo>
                  <a:lnTo>
                    <a:pt x="98" y="17"/>
                  </a:lnTo>
                  <a:lnTo>
                    <a:pt x="98" y="15"/>
                  </a:lnTo>
                  <a:lnTo>
                    <a:pt x="98" y="13"/>
                  </a:lnTo>
                  <a:lnTo>
                    <a:pt x="96" y="13"/>
                  </a:lnTo>
                  <a:lnTo>
                    <a:pt x="98" y="13"/>
                  </a:lnTo>
                  <a:lnTo>
                    <a:pt x="96" y="13"/>
                  </a:lnTo>
                  <a:lnTo>
                    <a:pt x="96" y="11"/>
                  </a:lnTo>
                  <a:lnTo>
                    <a:pt x="94" y="11"/>
                  </a:lnTo>
                  <a:lnTo>
                    <a:pt x="92" y="11"/>
                  </a:lnTo>
                  <a:lnTo>
                    <a:pt x="90" y="11"/>
                  </a:lnTo>
                  <a:lnTo>
                    <a:pt x="90" y="9"/>
                  </a:lnTo>
                  <a:lnTo>
                    <a:pt x="90" y="7"/>
                  </a:lnTo>
                  <a:lnTo>
                    <a:pt x="90" y="4"/>
                  </a:lnTo>
                  <a:lnTo>
                    <a:pt x="88" y="0"/>
                  </a:lnTo>
                  <a:lnTo>
                    <a:pt x="92" y="0"/>
                  </a:lnTo>
                  <a:lnTo>
                    <a:pt x="94"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51"/>
            <p:cNvSpPr>
              <a:spLocks noEditPoints="1"/>
            </p:cNvSpPr>
            <p:nvPr/>
          </p:nvSpPr>
          <p:spPr bwMode="auto">
            <a:xfrm>
              <a:off x="5853113" y="3881438"/>
              <a:ext cx="36513" cy="6350"/>
            </a:xfrm>
            <a:custGeom>
              <a:avLst/>
              <a:gdLst>
                <a:gd name="T0" fmla="*/ 23 w 23"/>
                <a:gd name="T1" fmla="*/ 2 h 4"/>
                <a:gd name="T2" fmla="*/ 23 w 23"/>
                <a:gd name="T3" fmla="*/ 4 h 4"/>
                <a:gd name="T4" fmla="*/ 21 w 23"/>
                <a:gd name="T5" fmla="*/ 2 h 4"/>
                <a:gd name="T6" fmla="*/ 21 w 23"/>
                <a:gd name="T7" fmla="*/ 2 h 4"/>
                <a:gd name="T8" fmla="*/ 21 w 23"/>
                <a:gd name="T9" fmla="*/ 2 h 4"/>
                <a:gd name="T10" fmla="*/ 0 w 23"/>
                <a:gd name="T11" fmla="*/ 0 h 4"/>
                <a:gd name="T12" fmla="*/ 0 w 23"/>
                <a:gd name="T13" fmla="*/ 0 h 4"/>
                <a:gd name="T14" fmla="*/ 0 w 23"/>
                <a:gd name="T15" fmla="*/ 0 h 4"/>
                <a:gd name="T16" fmla="*/ 0 w 23"/>
                <a:gd name="T17" fmla="*/ 0 h 4"/>
                <a:gd name="T18" fmla="*/ 2 w 23"/>
                <a:gd name="T19" fmla="*/ 0 h 4"/>
                <a:gd name="T20" fmla="*/ 13 w 23"/>
                <a:gd name="T21" fmla="*/ 2 h 4"/>
                <a:gd name="T22" fmla="*/ 13 w 23"/>
                <a:gd name="T23" fmla="*/ 2 h 4"/>
                <a:gd name="T24" fmla="*/ 13 w 23"/>
                <a:gd name="T25" fmla="*/ 4 h 4"/>
                <a:gd name="T26" fmla="*/ 13 w 23"/>
                <a:gd name="T27" fmla="*/ 4 h 4"/>
                <a:gd name="T28" fmla="*/ 15 w 23"/>
                <a:gd name="T29" fmla="*/ 2 h 4"/>
                <a:gd name="T30" fmla="*/ 15 w 23"/>
                <a:gd name="T31" fmla="*/ 2 h 4"/>
                <a:gd name="T32" fmla="*/ 15 w 23"/>
                <a:gd name="T33" fmla="*/ 4 h 4"/>
                <a:gd name="T34" fmla="*/ 15 w 23"/>
                <a:gd name="T35" fmla="*/ 4 h 4"/>
                <a:gd name="T36" fmla="*/ 17 w 23"/>
                <a:gd name="T37" fmla="*/ 4 h 4"/>
                <a:gd name="T38" fmla="*/ 17 w 23"/>
                <a:gd name="T39" fmla="*/ 4 h 4"/>
                <a:gd name="T40" fmla="*/ 17 w 23"/>
                <a:gd name="T41" fmla="*/ 4 h 4"/>
                <a:gd name="T42" fmla="*/ 17 w 23"/>
                <a:gd name="T43" fmla="*/ 4 h 4"/>
                <a:gd name="T44" fmla="*/ 15 w 23"/>
                <a:gd name="T45" fmla="*/ 4 h 4"/>
                <a:gd name="T46" fmla="*/ 15 w 23"/>
                <a:gd name="T47" fmla="*/ 4 h 4"/>
                <a:gd name="T48" fmla="*/ 15 w 23"/>
                <a:gd name="T49" fmla="*/ 4 h 4"/>
                <a:gd name="T50" fmla="*/ 15 w 23"/>
                <a:gd name="T51" fmla="*/ 4 h 4"/>
                <a:gd name="T52" fmla="*/ 13 w 23"/>
                <a:gd name="T53" fmla="*/ 4 h 4"/>
                <a:gd name="T54" fmla="*/ 13 w 23"/>
                <a:gd name="T55" fmla="*/ 4 h 4"/>
                <a:gd name="T56" fmla="*/ 13 w 23"/>
                <a:gd name="T57" fmla="*/ 2 h 4"/>
                <a:gd name="T58" fmla="*/ 13 w 23"/>
                <a:gd name="T59" fmla="*/ 2 h 4"/>
                <a:gd name="T60" fmla="*/ 13 w 23"/>
                <a:gd name="T61" fmla="*/ 0 h 4"/>
                <a:gd name="T62" fmla="*/ 11 w 23"/>
                <a:gd name="T63" fmla="*/ 0 h 4"/>
                <a:gd name="T64" fmla="*/ 11 w 23"/>
                <a:gd name="T65" fmla="*/ 2 h 4"/>
                <a:gd name="T66" fmla="*/ 10 w 23"/>
                <a:gd name="T67" fmla="*/ 2 h 4"/>
                <a:gd name="T68" fmla="*/ 10 w 23"/>
                <a:gd name="T69" fmla="*/ 0 h 4"/>
                <a:gd name="T70" fmla="*/ 10 w 23"/>
                <a:gd name="T71" fmla="*/ 2 h 4"/>
                <a:gd name="T72" fmla="*/ 8 w 23"/>
                <a:gd name="T73" fmla="*/ 2 h 4"/>
                <a:gd name="T74" fmla="*/ 6 w 23"/>
                <a:gd name="T75" fmla="*/ 2 h 4"/>
                <a:gd name="T76" fmla="*/ 6 w 23"/>
                <a:gd name="T77" fmla="*/ 2 h 4"/>
                <a:gd name="T78" fmla="*/ 4 w 23"/>
                <a:gd name="T79" fmla="*/ 2 h 4"/>
                <a:gd name="T80" fmla="*/ 4 w 23"/>
                <a:gd name="T81" fmla="*/ 2 h 4"/>
                <a:gd name="T82" fmla="*/ 4 w 23"/>
                <a:gd name="T83" fmla="*/ 2 h 4"/>
                <a:gd name="T84" fmla="*/ 2 w 23"/>
                <a:gd name="T85" fmla="*/ 2 h 4"/>
                <a:gd name="T86" fmla="*/ 2 w 23"/>
                <a:gd name="T87" fmla="*/ 2 h 4"/>
                <a:gd name="T88" fmla="*/ 2 w 23"/>
                <a:gd name="T89" fmla="*/ 0 h 4"/>
                <a:gd name="T90" fmla="*/ 2 w 23"/>
                <a:gd name="T91" fmla="*/ 2 h 4"/>
                <a:gd name="T92" fmla="*/ 4 w 23"/>
                <a:gd name="T93" fmla="*/ 2 h 4"/>
                <a:gd name="T94" fmla="*/ 4 w 23"/>
                <a:gd name="T95" fmla="*/ 2 h 4"/>
                <a:gd name="T96" fmla="*/ 6 w 23"/>
                <a:gd name="T97" fmla="*/ 2 h 4"/>
                <a:gd name="T98" fmla="*/ 6 w 23"/>
                <a:gd name="T99" fmla="*/ 2 h 4"/>
                <a:gd name="T100" fmla="*/ 8 w 23"/>
                <a:gd name="T101" fmla="*/ 0 h 4"/>
                <a:gd name="T102" fmla="*/ 8 w 23"/>
                <a:gd name="T103" fmla="*/ 0 h 4"/>
                <a:gd name="T104" fmla="*/ 10 w 23"/>
                <a:gd name="T105" fmla="*/ 0 h 4"/>
                <a:gd name="T106" fmla="*/ 11 w 23"/>
                <a:gd name="T107" fmla="*/ 0 h 4"/>
                <a:gd name="T108" fmla="*/ 11 w 23"/>
                <a:gd name="T109" fmla="*/ 0 h 4"/>
                <a:gd name="T110" fmla="*/ 13 w 23"/>
                <a:gd name="T11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3" h="4">
                  <a:moveTo>
                    <a:pt x="21" y="2"/>
                  </a:moveTo>
                  <a:lnTo>
                    <a:pt x="21" y="2"/>
                  </a:lnTo>
                  <a:lnTo>
                    <a:pt x="21" y="2"/>
                  </a:lnTo>
                  <a:lnTo>
                    <a:pt x="23" y="2"/>
                  </a:lnTo>
                  <a:lnTo>
                    <a:pt x="23" y="2"/>
                  </a:lnTo>
                  <a:lnTo>
                    <a:pt x="23" y="2"/>
                  </a:lnTo>
                  <a:lnTo>
                    <a:pt x="23" y="2"/>
                  </a:lnTo>
                  <a:lnTo>
                    <a:pt x="23" y="4"/>
                  </a:lnTo>
                  <a:lnTo>
                    <a:pt x="23" y="4"/>
                  </a:lnTo>
                  <a:lnTo>
                    <a:pt x="23" y="4"/>
                  </a:lnTo>
                  <a:lnTo>
                    <a:pt x="23" y="4"/>
                  </a:lnTo>
                  <a:lnTo>
                    <a:pt x="21" y="2"/>
                  </a:lnTo>
                  <a:lnTo>
                    <a:pt x="21" y="2"/>
                  </a:lnTo>
                  <a:lnTo>
                    <a:pt x="21" y="4"/>
                  </a:lnTo>
                  <a:lnTo>
                    <a:pt x="21" y="4"/>
                  </a:lnTo>
                  <a:lnTo>
                    <a:pt x="21" y="2"/>
                  </a:lnTo>
                  <a:lnTo>
                    <a:pt x="21" y="2"/>
                  </a:lnTo>
                  <a:lnTo>
                    <a:pt x="21" y="2"/>
                  </a:lnTo>
                  <a:lnTo>
                    <a:pt x="21" y="2"/>
                  </a:lnTo>
                  <a:lnTo>
                    <a:pt x="21" y="2"/>
                  </a:lnTo>
                  <a:lnTo>
                    <a:pt x="21" y="2"/>
                  </a:lnTo>
                  <a:lnTo>
                    <a:pt x="21" y="2"/>
                  </a:lnTo>
                  <a:close/>
                  <a:moveTo>
                    <a:pt x="0" y="0"/>
                  </a:moveTo>
                  <a:lnTo>
                    <a:pt x="0" y="0"/>
                  </a:lnTo>
                  <a:lnTo>
                    <a:pt x="0" y="0"/>
                  </a:lnTo>
                  <a:lnTo>
                    <a:pt x="0" y="2"/>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2" y="0"/>
                  </a:lnTo>
                  <a:lnTo>
                    <a:pt x="0" y="0"/>
                  </a:lnTo>
                  <a:close/>
                  <a:moveTo>
                    <a:pt x="13" y="0"/>
                  </a:moveTo>
                  <a:lnTo>
                    <a:pt x="13" y="2"/>
                  </a:lnTo>
                  <a:lnTo>
                    <a:pt x="13" y="2"/>
                  </a:lnTo>
                  <a:lnTo>
                    <a:pt x="13" y="2"/>
                  </a:lnTo>
                  <a:lnTo>
                    <a:pt x="13" y="2"/>
                  </a:lnTo>
                  <a:lnTo>
                    <a:pt x="13" y="2"/>
                  </a:lnTo>
                  <a:lnTo>
                    <a:pt x="13" y="2"/>
                  </a:lnTo>
                  <a:lnTo>
                    <a:pt x="13" y="4"/>
                  </a:lnTo>
                  <a:lnTo>
                    <a:pt x="13" y="4"/>
                  </a:lnTo>
                  <a:lnTo>
                    <a:pt x="13" y="4"/>
                  </a:lnTo>
                  <a:lnTo>
                    <a:pt x="13" y="4"/>
                  </a:lnTo>
                  <a:lnTo>
                    <a:pt x="13" y="4"/>
                  </a:lnTo>
                  <a:lnTo>
                    <a:pt x="13" y="4"/>
                  </a:lnTo>
                  <a:lnTo>
                    <a:pt x="13" y="4"/>
                  </a:lnTo>
                  <a:lnTo>
                    <a:pt x="13" y="4"/>
                  </a:lnTo>
                  <a:lnTo>
                    <a:pt x="13" y="2"/>
                  </a:lnTo>
                  <a:lnTo>
                    <a:pt x="13" y="2"/>
                  </a:lnTo>
                  <a:lnTo>
                    <a:pt x="15" y="2"/>
                  </a:lnTo>
                  <a:lnTo>
                    <a:pt x="15" y="2"/>
                  </a:lnTo>
                  <a:lnTo>
                    <a:pt x="15" y="2"/>
                  </a:lnTo>
                  <a:lnTo>
                    <a:pt x="15" y="2"/>
                  </a:lnTo>
                  <a:lnTo>
                    <a:pt x="15" y="2"/>
                  </a:lnTo>
                  <a:lnTo>
                    <a:pt x="15" y="2"/>
                  </a:lnTo>
                  <a:lnTo>
                    <a:pt x="15" y="2"/>
                  </a:lnTo>
                  <a:lnTo>
                    <a:pt x="15" y="2"/>
                  </a:lnTo>
                  <a:lnTo>
                    <a:pt x="15" y="2"/>
                  </a:lnTo>
                  <a:lnTo>
                    <a:pt x="15" y="4"/>
                  </a:lnTo>
                  <a:lnTo>
                    <a:pt x="15" y="4"/>
                  </a:lnTo>
                  <a:lnTo>
                    <a:pt x="15" y="4"/>
                  </a:lnTo>
                  <a:lnTo>
                    <a:pt x="15" y="4"/>
                  </a:lnTo>
                  <a:lnTo>
                    <a:pt x="15" y="4"/>
                  </a:lnTo>
                  <a:lnTo>
                    <a:pt x="17" y="4"/>
                  </a:lnTo>
                  <a:lnTo>
                    <a:pt x="17" y="4"/>
                  </a:lnTo>
                  <a:lnTo>
                    <a:pt x="17" y="4"/>
                  </a:lnTo>
                  <a:lnTo>
                    <a:pt x="17" y="4"/>
                  </a:lnTo>
                  <a:lnTo>
                    <a:pt x="17" y="4"/>
                  </a:lnTo>
                  <a:lnTo>
                    <a:pt x="17" y="4"/>
                  </a:lnTo>
                  <a:lnTo>
                    <a:pt x="17" y="4"/>
                  </a:lnTo>
                  <a:lnTo>
                    <a:pt x="17" y="4"/>
                  </a:lnTo>
                  <a:lnTo>
                    <a:pt x="17" y="4"/>
                  </a:lnTo>
                  <a:lnTo>
                    <a:pt x="17" y="4"/>
                  </a:lnTo>
                  <a:lnTo>
                    <a:pt x="17" y="4"/>
                  </a:lnTo>
                  <a:lnTo>
                    <a:pt x="17" y="4"/>
                  </a:lnTo>
                  <a:lnTo>
                    <a:pt x="17" y="4"/>
                  </a:lnTo>
                  <a:lnTo>
                    <a:pt x="17" y="4"/>
                  </a:lnTo>
                  <a:lnTo>
                    <a:pt x="17" y="4"/>
                  </a:lnTo>
                  <a:lnTo>
                    <a:pt x="17" y="4"/>
                  </a:lnTo>
                  <a:lnTo>
                    <a:pt x="17" y="4"/>
                  </a:lnTo>
                  <a:lnTo>
                    <a:pt x="17" y="4"/>
                  </a:lnTo>
                  <a:lnTo>
                    <a:pt x="17" y="4"/>
                  </a:lnTo>
                  <a:lnTo>
                    <a:pt x="15" y="4"/>
                  </a:lnTo>
                  <a:lnTo>
                    <a:pt x="15" y="4"/>
                  </a:lnTo>
                  <a:lnTo>
                    <a:pt x="15" y="4"/>
                  </a:lnTo>
                  <a:lnTo>
                    <a:pt x="15" y="4"/>
                  </a:lnTo>
                  <a:lnTo>
                    <a:pt x="15" y="4"/>
                  </a:lnTo>
                  <a:lnTo>
                    <a:pt x="15" y="4"/>
                  </a:lnTo>
                  <a:lnTo>
                    <a:pt x="15" y="4"/>
                  </a:lnTo>
                  <a:lnTo>
                    <a:pt x="15" y="4"/>
                  </a:lnTo>
                  <a:lnTo>
                    <a:pt x="15" y="4"/>
                  </a:lnTo>
                  <a:lnTo>
                    <a:pt x="15" y="4"/>
                  </a:lnTo>
                  <a:lnTo>
                    <a:pt x="15" y="4"/>
                  </a:lnTo>
                  <a:lnTo>
                    <a:pt x="15" y="4"/>
                  </a:lnTo>
                  <a:lnTo>
                    <a:pt x="15" y="4"/>
                  </a:lnTo>
                  <a:lnTo>
                    <a:pt x="15" y="4"/>
                  </a:lnTo>
                  <a:lnTo>
                    <a:pt x="13" y="4"/>
                  </a:lnTo>
                  <a:lnTo>
                    <a:pt x="13" y="4"/>
                  </a:lnTo>
                  <a:lnTo>
                    <a:pt x="13" y="4"/>
                  </a:lnTo>
                  <a:lnTo>
                    <a:pt x="13" y="4"/>
                  </a:lnTo>
                  <a:lnTo>
                    <a:pt x="13" y="4"/>
                  </a:lnTo>
                  <a:lnTo>
                    <a:pt x="13" y="4"/>
                  </a:lnTo>
                  <a:lnTo>
                    <a:pt x="13" y="4"/>
                  </a:lnTo>
                  <a:lnTo>
                    <a:pt x="13" y="4"/>
                  </a:lnTo>
                  <a:lnTo>
                    <a:pt x="13" y="4"/>
                  </a:lnTo>
                  <a:lnTo>
                    <a:pt x="13" y="2"/>
                  </a:lnTo>
                  <a:lnTo>
                    <a:pt x="13" y="2"/>
                  </a:lnTo>
                  <a:lnTo>
                    <a:pt x="13" y="2"/>
                  </a:lnTo>
                  <a:lnTo>
                    <a:pt x="13" y="2"/>
                  </a:lnTo>
                  <a:lnTo>
                    <a:pt x="13" y="2"/>
                  </a:lnTo>
                  <a:lnTo>
                    <a:pt x="13" y="2"/>
                  </a:lnTo>
                  <a:lnTo>
                    <a:pt x="13" y="2"/>
                  </a:lnTo>
                  <a:lnTo>
                    <a:pt x="13" y="2"/>
                  </a:lnTo>
                  <a:lnTo>
                    <a:pt x="13" y="0"/>
                  </a:lnTo>
                  <a:lnTo>
                    <a:pt x="13" y="0"/>
                  </a:lnTo>
                  <a:lnTo>
                    <a:pt x="13" y="0"/>
                  </a:lnTo>
                  <a:lnTo>
                    <a:pt x="11" y="0"/>
                  </a:lnTo>
                  <a:lnTo>
                    <a:pt x="11" y="0"/>
                  </a:lnTo>
                  <a:lnTo>
                    <a:pt x="11" y="0"/>
                  </a:lnTo>
                  <a:lnTo>
                    <a:pt x="11" y="2"/>
                  </a:lnTo>
                  <a:lnTo>
                    <a:pt x="11" y="2"/>
                  </a:lnTo>
                  <a:lnTo>
                    <a:pt x="11" y="2"/>
                  </a:lnTo>
                  <a:lnTo>
                    <a:pt x="11" y="2"/>
                  </a:lnTo>
                  <a:lnTo>
                    <a:pt x="11" y="2"/>
                  </a:lnTo>
                  <a:lnTo>
                    <a:pt x="11" y="2"/>
                  </a:lnTo>
                  <a:lnTo>
                    <a:pt x="11" y="2"/>
                  </a:lnTo>
                  <a:lnTo>
                    <a:pt x="10" y="2"/>
                  </a:lnTo>
                  <a:lnTo>
                    <a:pt x="10" y="2"/>
                  </a:lnTo>
                  <a:lnTo>
                    <a:pt x="10" y="0"/>
                  </a:lnTo>
                  <a:lnTo>
                    <a:pt x="10" y="0"/>
                  </a:lnTo>
                  <a:lnTo>
                    <a:pt x="10" y="0"/>
                  </a:lnTo>
                  <a:lnTo>
                    <a:pt x="10" y="0"/>
                  </a:lnTo>
                  <a:lnTo>
                    <a:pt x="10" y="0"/>
                  </a:lnTo>
                  <a:lnTo>
                    <a:pt x="10" y="2"/>
                  </a:lnTo>
                  <a:lnTo>
                    <a:pt x="10" y="2"/>
                  </a:lnTo>
                  <a:lnTo>
                    <a:pt x="8" y="2"/>
                  </a:lnTo>
                  <a:lnTo>
                    <a:pt x="8" y="2"/>
                  </a:lnTo>
                  <a:lnTo>
                    <a:pt x="8" y="2"/>
                  </a:lnTo>
                  <a:lnTo>
                    <a:pt x="8" y="2"/>
                  </a:lnTo>
                  <a:lnTo>
                    <a:pt x="8" y="2"/>
                  </a:lnTo>
                  <a:lnTo>
                    <a:pt x="8" y="2"/>
                  </a:lnTo>
                  <a:lnTo>
                    <a:pt x="8" y="2"/>
                  </a:lnTo>
                  <a:lnTo>
                    <a:pt x="6" y="2"/>
                  </a:lnTo>
                  <a:lnTo>
                    <a:pt x="6" y="2"/>
                  </a:lnTo>
                  <a:lnTo>
                    <a:pt x="6" y="2"/>
                  </a:lnTo>
                  <a:lnTo>
                    <a:pt x="6" y="2"/>
                  </a:lnTo>
                  <a:lnTo>
                    <a:pt x="6" y="2"/>
                  </a:lnTo>
                  <a:lnTo>
                    <a:pt x="6" y="2"/>
                  </a:lnTo>
                  <a:lnTo>
                    <a:pt x="6" y="2"/>
                  </a:lnTo>
                  <a:lnTo>
                    <a:pt x="6" y="2"/>
                  </a:lnTo>
                  <a:lnTo>
                    <a:pt x="4" y="2"/>
                  </a:lnTo>
                  <a:lnTo>
                    <a:pt x="4" y="2"/>
                  </a:lnTo>
                  <a:lnTo>
                    <a:pt x="4" y="2"/>
                  </a:lnTo>
                  <a:lnTo>
                    <a:pt x="4" y="2"/>
                  </a:lnTo>
                  <a:lnTo>
                    <a:pt x="4" y="2"/>
                  </a:lnTo>
                  <a:lnTo>
                    <a:pt x="4" y="2"/>
                  </a:lnTo>
                  <a:lnTo>
                    <a:pt x="4" y="2"/>
                  </a:lnTo>
                  <a:lnTo>
                    <a:pt x="4" y="2"/>
                  </a:lnTo>
                  <a:lnTo>
                    <a:pt x="4" y="2"/>
                  </a:lnTo>
                  <a:lnTo>
                    <a:pt x="4" y="2"/>
                  </a:lnTo>
                  <a:lnTo>
                    <a:pt x="4" y="2"/>
                  </a:lnTo>
                  <a:lnTo>
                    <a:pt x="4" y="2"/>
                  </a:lnTo>
                  <a:lnTo>
                    <a:pt x="2" y="2"/>
                  </a:lnTo>
                  <a:lnTo>
                    <a:pt x="2" y="2"/>
                  </a:lnTo>
                  <a:lnTo>
                    <a:pt x="2" y="2"/>
                  </a:lnTo>
                  <a:lnTo>
                    <a:pt x="2" y="2"/>
                  </a:lnTo>
                  <a:lnTo>
                    <a:pt x="2" y="2"/>
                  </a:lnTo>
                  <a:lnTo>
                    <a:pt x="2" y="0"/>
                  </a:lnTo>
                  <a:lnTo>
                    <a:pt x="2" y="0"/>
                  </a:lnTo>
                  <a:lnTo>
                    <a:pt x="2" y="0"/>
                  </a:lnTo>
                  <a:lnTo>
                    <a:pt x="2" y="0"/>
                  </a:lnTo>
                  <a:lnTo>
                    <a:pt x="2" y="0"/>
                  </a:lnTo>
                  <a:lnTo>
                    <a:pt x="2" y="0"/>
                  </a:lnTo>
                  <a:lnTo>
                    <a:pt x="2" y="0"/>
                  </a:lnTo>
                  <a:lnTo>
                    <a:pt x="2" y="2"/>
                  </a:lnTo>
                  <a:lnTo>
                    <a:pt x="2" y="2"/>
                  </a:lnTo>
                  <a:lnTo>
                    <a:pt x="2" y="2"/>
                  </a:lnTo>
                  <a:lnTo>
                    <a:pt x="4" y="2"/>
                  </a:lnTo>
                  <a:lnTo>
                    <a:pt x="4" y="2"/>
                  </a:lnTo>
                  <a:lnTo>
                    <a:pt x="4" y="2"/>
                  </a:lnTo>
                  <a:lnTo>
                    <a:pt x="4" y="2"/>
                  </a:lnTo>
                  <a:lnTo>
                    <a:pt x="4" y="2"/>
                  </a:lnTo>
                  <a:lnTo>
                    <a:pt x="4" y="2"/>
                  </a:lnTo>
                  <a:lnTo>
                    <a:pt x="4" y="2"/>
                  </a:lnTo>
                  <a:lnTo>
                    <a:pt x="4" y="2"/>
                  </a:lnTo>
                  <a:lnTo>
                    <a:pt x="4" y="2"/>
                  </a:lnTo>
                  <a:lnTo>
                    <a:pt x="6" y="2"/>
                  </a:lnTo>
                  <a:lnTo>
                    <a:pt x="6" y="2"/>
                  </a:lnTo>
                  <a:lnTo>
                    <a:pt x="6" y="2"/>
                  </a:lnTo>
                  <a:lnTo>
                    <a:pt x="6" y="2"/>
                  </a:lnTo>
                  <a:lnTo>
                    <a:pt x="6" y="2"/>
                  </a:lnTo>
                  <a:lnTo>
                    <a:pt x="6" y="2"/>
                  </a:lnTo>
                  <a:lnTo>
                    <a:pt x="6" y="2"/>
                  </a:lnTo>
                  <a:lnTo>
                    <a:pt x="8" y="2"/>
                  </a:lnTo>
                  <a:lnTo>
                    <a:pt x="8" y="0"/>
                  </a:lnTo>
                  <a:lnTo>
                    <a:pt x="8" y="0"/>
                  </a:lnTo>
                  <a:lnTo>
                    <a:pt x="8" y="0"/>
                  </a:lnTo>
                  <a:lnTo>
                    <a:pt x="8" y="0"/>
                  </a:lnTo>
                  <a:lnTo>
                    <a:pt x="8" y="0"/>
                  </a:lnTo>
                  <a:lnTo>
                    <a:pt x="10" y="0"/>
                  </a:lnTo>
                  <a:lnTo>
                    <a:pt x="10" y="0"/>
                  </a:lnTo>
                  <a:lnTo>
                    <a:pt x="10" y="0"/>
                  </a:lnTo>
                  <a:lnTo>
                    <a:pt x="10" y="0"/>
                  </a:lnTo>
                  <a:lnTo>
                    <a:pt x="10" y="0"/>
                  </a:lnTo>
                  <a:lnTo>
                    <a:pt x="11" y="0"/>
                  </a:lnTo>
                  <a:lnTo>
                    <a:pt x="11" y="0"/>
                  </a:lnTo>
                  <a:lnTo>
                    <a:pt x="11" y="0"/>
                  </a:lnTo>
                  <a:lnTo>
                    <a:pt x="11" y="0"/>
                  </a:lnTo>
                  <a:lnTo>
                    <a:pt x="11" y="0"/>
                  </a:lnTo>
                  <a:lnTo>
                    <a:pt x="11" y="0"/>
                  </a:lnTo>
                  <a:lnTo>
                    <a:pt x="11" y="0"/>
                  </a:lnTo>
                  <a:lnTo>
                    <a:pt x="13" y="0"/>
                  </a:lnTo>
                  <a:lnTo>
                    <a:pt x="13" y="0"/>
                  </a:lnTo>
                  <a:lnTo>
                    <a:pt x="13" y="0"/>
                  </a:lnTo>
                  <a:lnTo>
                    <a:pt x="13" y="0"/>
                  </a:lnTo>
                  <a:lnTo>
                    <a:pt x="13" y="0"/>
                  </a:lnTo>
                  <a:lnTo>
                    <a:pt x="1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52"/>
            <p:cNvSpPr>
              <a:spLocks noEditPoints="1"/>
            </p:cNvSpPr>
            <p:nvPr/>
          </p:nvSpPr>
          <p:spPr bwMode="auto">
            <a:xfrm>
              <a:off x="5337175" y="4695825"/>
              <a:ext cx="482600" cy="481013"/>
            </a:xfrm>
            <a:custGeom>
              <a:avLst/>
              <a:gdLst>
                <a:gd name="T0" fmla="*/ 267 w 304"/>
                <a:gd name="T1" fmla="*/ 121 h 303"/>
                <a:gd name="T2" fmla="*/ 221 w 304"/>
                <a:gd name="T3" fmla="*/ 3 h 303"/>
                <a:gd name="T4" fmla="*/ 240 w 304"/>
                <a:gd name="T5" fmla="*/ 3 h 303"/>
                <a:gd name="T6" fmla="*/ 254 w 304"/>
                <a:gd name="T7" fmla="*/ 17 h 303"/>
                <a:gd name="T8" fmla="*/ 273 w 304"/>
                <a:gd name="T9" fmla="*/ 17 h 303"/>
                <a:gd name="T10" fmla="*/ 285 w 304"/>
                <a:gd name="T11" fmla="*/ 21 h 303"/>
                <a:gd name="T12" fmla="*/ 296 w 304"/>
                <a:gd name="T13" fmla="*/ 34 h 303"/>
                <a:gd name="T14" fmla="*/ 300 w 304"/>
                <a:gd name="T15" fmla="*/ 50 h 303"/>
                <a:gd name="T16" fmla="*/ 292 w 304"/>
                <a:gd name="T17" fmla="*/ 63 h 303"/>
                <a:gd name="T18" fmla="*/ 283 w 304"/>
                <a:gd name="T19" fmla="*/ 78 h 303"/>
                <a:gd name="T20" fmla="*/ 275 w 304"/>
                <a:gd name="T21" fmla="*/ 96 h 303"/>
                <a:gd name="T22" fmla="*/ 275 w 304"/>
                <a:gd name="T23" fmla="*/ 111 h 303"/>
                <a:gd name="T24" fmla="*/ 267 w 304"/>
                <a:gd name="T25" fmla="*/ 119 h 303"/>
                <a:gd name="T26" fmla="*/ 269 w 304"/>
                <a:gd name="T27" fmla="*/ 134 h 303"/>
                <a:gd name="T28" fmla="*/ 271 w 304"/>
                <a:gd name="T29" fmla="*/ 151 h 303"/>
                <a:gd name="T30" fmla="*/ 271 w 304"/>
                <a:gd name="T31" fmla="*/ 182 h 303"/>
                <a:gd name="T32" fmla="*/ 283 w 304"/>
                <a:gd name="T33" fmla="*/ 199 h 303"/>
                <a:gd name="T34" fmla="*/ 288 w 304"/>
                <a:gd name="T35" fmla="*/ 218 h 303"/>
                <a:gd name="T36" fmla="*/ 258 w 304"/>
                <a:gd name="T37" fmla="*/ 234 h 303"/>
                <a:gd name="T38" fmla="*/ 262 w 304"/>
                <a:gd name="T39" fmla="*/ 251 h 303"/>
                <a:gd name="T40" fmla="*/ 258 w 304"/>
                <a:gd name="T41" fmla="*/ 268 h 303"/>
                <a:gd name="T42" fmla="*/ 269 w 304"/>
                <a:gd name="T43" fmla="*/ 286 h 303"/>
                <a:gd name="T44" fmla="*/ 281 w 304"/>
                <a:gd name="T45" fmla="*/ 289 h 303"/>
                <a:gd name="T46" fmla="*/ 273 w 304"/>
                <a:gd name="T47" fmla="*/ 301 h 303"/>
                <a:gd name="T48" fmla="*/ 260 w 304"/>
                <a:gd name="T49" fmla="*/ 288 h 303"/>
                <a:gd name="T50" fmla="*/ 244 w 304"/>
                <a:gd name="T51" fmla="*/ 280 h 303"/>
                <a:gd name="T52" fmla="*/ 227 w 304"/>
                <a:gd name="T53" fmla="*/ 276 h 303"/>
                <a:gd name="T54" fmla="*/ 210 w 304"/>
                <a:gd name="T55" fmla="*/ 270 h 303"/>
                <a:gd name="T56" fmla="*/ 196 w 304"/>
                <a:gd name="T57" fmla="*/ 268 h 303"/>
                <a:gd name="T58" fmla="*/ 187 w 304"/>
                <a:gd name="T59" fmla="*/ 263 h 303"/>
                <a:gd name="T60" fmla="*/ 168 w 304"/>
                <a:gd name="T61" fmla="*/ 265 h 303"/>
                <a:gd name="T62" fmla="*/ 162 w 304"/>
                <a:gd name="T63" fmla="*/ 255 h 303"/>
                <a:gd name="T64" fmla="*/ 154 w 304"/>
                <a:gd name="T65" fmla="*/ 238 h 303"/>
                <a:gd name="T66" fmla="*/ 154 w 304"/>
                <a:gd name="T67" fmla="*/ 218 h 303"/>
                <a:gd name="T68" fmla="*/ 150 w 304"/>
                <a:gd name="T69" fmla="*/ 203 h 303"/>
                <a:gd name="T70" fmla="*/ 133 w 304"/>
                <a:gd name="T71" fmla="*/ 195 h 303"/>
                <a:gd name="T72" fmla="*/ 116 w 304"/>
                <a:gd name="T73" fmla="*/ 205 h 303"/>
                <a:gd name="T74" fmla="*/ 100 w 304"/>
                <a:gd name="T75" fmla="*/ 213 h 303"/>
                <a:gd name="T76" fmla="*/ 83 w 304"/>
                <a:gd name="T77" fmla="*/ 211 h 303"/>
                <a:gd name="T78" fmla="*/ 73 w 304"/>
                <a:gd name="T79" fmla="*/ 195 h 303"/>
                <a:gd name="T80" fmla="*/ 62 w 304"/>
                <a:gd name="T81" fmla="*/ 180 h 303"/>
                <a:gd name="T82" fmla="*/ 35 w 304"/>
                <a:gd name="T83" fmla="*/ 180 h 303"/>
                <a:gd name="T84" fmla="*/ 10 w 304"/>
                <a:gd name="T85" fmla="*/ 180 h 303"/>
                <a:gd name="T86" fmla="*/ 6 w 304"/>
                <a:gd name="T87" fmla="*/ 170 h 303"/>
                <a:gd name="T88" fmla="*/ 18 w 304"/>
                <a:gd name="T89" fmla="*/ 163 h 303"/>
                <a:gd name="T90" fmla="*/ 31 w 304"/>
                <a:gd name="T91" fmla="*/ 155 h 303"/>
                <a:gd name="T92" fmla="*/ 41 w 304"/>
                <a:gd name="T93" fmla="*/ 163 h 303"/>
                <a:gd name="T94" fmla="*/ 60 w 304"/>
                <a:gd name="T95" fmla="*/ 147 h 303"/>
                <a:gd name="T96" fmla="*/ 64 w 304"/>
                <a:gd name="T97" fmla="*/ 122 h 303"/>
                <a:gd name="T98" fmla="*/ 77 w 304"/>
                <a:gd name="T99" fmla="*/ 103 h 303"/>
                <a:gd name="T100" fmla="*/ 93 w 304"/>
                <a:gd name="T101" fmla="*/ 80 h 303"/>
                <a:gd name="T102" fmla="*/ 95 w 304"/>
                <a:gd name="T103" fmla="*/ 53 h 303"/>
                <a:gd name="T104" fmla="*/ 102 w 304"/>
                <a:gd name="T105" fmla="*/ 27 h 303"/>
                <a:gd name="T106" fmla="*/ 110 w 304"/>
                <a:gd name="T107" fmla="*/ 9 h 303"/>
                <a:gd name="T108" fmla="*/ 127 w 304"/>
                <a:gd name="T109" fmla="*/ 9 h 303"/>
                <a:gd name="T110" fmla="*/ 148 w 304"/>
                <a:gd name="T111" fmla="*/ 19 h 303"/>
                <a:gd name="T112" fmla="*/ 166 w 304"/>
                <a:gd name="T113" fmla="*/ 15 h 303"/>
                <a:gd name="T114" fmla="*/ 179 w 304"/>
                <a:gd name="T115" fmla="*/ 13 h 303"/>
                <a:gd name="T116" fmla="*/ 198 w 304"/>
                <a:gd name="T117" fmla="*/ 7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4" h="303">
                  <a:moveTo>
                    <a:pt x="14" y="180"/>
                  </a:moveTo>
                  <a:lnTo>
                    <a:pt x="12" y="180"/>
                  </a:lnTo>
                  <a:lnTo>
                    <a:pt x="10" y="180"/>
                  </a:lnTo>
                  <a:lnTo>
                    <a:pt x="10" y="182"/>
                  </a:lnTo>
                  <a:lnTo>
                    <a:pt x="8" y="180"/>
                  </a:lnTo>
                  <a:lnTo>
                    <a:pt x="10" y="180"/>
                  </a:lnTo>
                  <a:lnTo>
                    <a:pt x="12" y="180"/>
                  </a:lnTo>
                  <a:lnTo>
                    <a:pt x="14" y="180"/>
                  </a:lnTo>
                  <a:close/>
                  <a:moveTo>
                    <a:pt x="269" y="117"/>
                  </a:moveTo>
                  <a:lnTo>
                    <a:pt x="269" y="119"/>
                  </a:lnTo>
                  <a:lnTo>
                    <a:pt x="269" y="121"/>
                  </a:lnTo>
                  <a:lnTo>
                    <a:pt x="269" y="122"/>
                  </a:lnTo>
                  <a:lnTo>
                    <a:pt x="267" y="122"/>
                  </a:lnTo>
                  <a:lnTo>
                    <a:pt x="267" y="121"/>
                  </a:lnTo>
                  <a:lnTo>
                    <a:pt x="267" y="119"/>
                  </a:lnTo>
                  <a:lnTo>
                    <a:pt x="269" y="119"/>
                  </a:lnTo>
                  <a:lnTo>
                    <a:pt x="269" y="117"/>
                  </a:lnTo>
                  <a:close/>
                  <a:moveTo>
                    <a:pt x="214" y="0"/>
                  </a:moveTo>
                  <a:lnTo>
                    <a:pt x="214" y="2"/>
                  </a:lnTo>
                  <a:lnTo>
                    <a:pt x="216" y="2"/>
                  </a:lnTo>
                  <a:lnTo>
                    <a:pt x="216" y="3"/>
                  </a:lnTo>
                  <a:lnTo>
                    <a:pt x="216" y="2"/>
                  </a:lnTo>
                  <a:lnTo>
                    <a:pt x="217" y="2"/>
                  </a:lnTo>
                  <a:lnTo>
                    <a:pt x="216" y="2"/>
                  </a:lnTo>
                  <a:lnTo>
                    <a:pt x="217" y="2"/>
                  </a:lnTo>
                  <a:lnTo>
                    <a:pt x="217" y="3"/>
                  </a:lnTo>
                  <a:lnTo>
                    <a:pt x="219" y="3"/>
                  </a:lnTo>
                  <a:lnTo>
                    <a:pt x="221" y="3"/>
                  </a:lnTo>
                  <a:lnTo>
                    <a:pt x="221" y="2"/>
                  </a:lnTo>
                  <a:lnTo>
                    <a:pt x="223" y="2"/>
                  </a:lnTo>
                  <a:lnTo>
                    <a:pt x="223" y="3"/>
                  </a:lnTo>
                  <a:lnTo>
                    <a:pt x="225" y="3"/>
                  </a:lnTo>
                  <a:lnTo>
                    <a:pt x="227" y="3"/>
                  </a:lnTo>
                  <a:lnTo>
                    <a:pt x="227" y="5"/>
                  </a:lnTo>
                  <a:lnTo>
                    <a:pt x="229" y="5"/>
                  </a:lnTo>
                  <a:lnTo>
                    <a:pt x="231" y="5"/>
                  </a:lnTo>
                  <a:lnTo>
                    <a:pt x="233" y="5"/>
                  </a:lnTo>
                  <a:lnTo>
                    <a:pt x="235" y="5"/>
                  </a:lnTo>
                  <a:lnTo>
                    <a:pt x="235" y="3"/>
                  </a:lnTo>
                  <a:lnTo>
                    <a:pt x="237" y="3"/>
                  </a:lnTo>
                  <a:lnTo>
                    <a:pt x="239" y="3"/>
                  </a:lnTo>
                  <a:lnTo>
                    <a:pt x="240" y="3"/>
                  </a:lnTo>
                  <a:lnTo>
                    <a:pt x="240" y="5"/>
                  </a:lnTo>
                  <a:lnTo>
                    <a:pt x="242" y="5"/>
                  </a:lnTo>
                  <a:lnTo>
                    <a:pt x="242" y="7"/>
                  </a:lnTo>
                  <a:lnTo>
                    <a:pt x="244" y="7"/>
                  </a:lnTo>
                  <a:lnTo>
                    <a:pt x="246" y="7"/>
                  </a:lnTo>
                  <a:lnTo>
                    <a:pt x="246" y="9"/>
                  </a:lnTo>
                  <a:lnTo>
                    <a:pt x="248" y="9"/>
                  </a:lnTo>
                  <a:lnTo>
                    <a:pt x="248" y="11"/>
                  </a:lnTo>
                  <a:lnTo>
                    <a:pt x="248" y="13"/>
                  </a:lnTo>
                  <a:lnTo>
                    <a:pt x="250" y="13"/>
                  </a:lnTo>
                  <a:lnTo>
                    <a:pt x="252" y="13"/>
                  </a:lnTo>
                  <a:lnTo>
                    <a:pt x="252" y="15"/>
                  </a:lnTo>
                  <a:lnTo>
                    <a:pt x="254" y="15"/>
                  </a:lnTo>
                  <a:lnTo>
                    <a:pt x="254" y="17"/>
                  </a:lnTo>
                  <a:lnTo>
                    <a:pt x="256" y="17"/>
                  </a:lnTo>
                  <a:lnTo>
                    <a:pt x="258" y="17"/>
                  </a:lnTo>
                  <a:lnTo>
                    <a:pt x="258" y="19"/>
                  </a:lnTo>
                  <a:lnTo>
                    <a:pt x="258" y="17"/>
                  </a:lnTo>
                  <a:lnTo>
                    <a:pt x="260" y="17"/>
                  </a:lnTo>
                  <a:lnTo>
                    <a:pt x="262" y="17"/>
                  </a:lnTo>
                  <a:lnTo>
                    <a:pt x="262" y="15"/>
                  </a:lnTo>
                  <a:lnTo>
                    <a:pt x="264" y="13"/>
                  </a:lnTo>
                  <a:lnTo>
                    <a:pt x="264" y="15"/>
                  </a:lnTo>
                  <a:lnTo>
                    <a:pt x="265" y="15"/>
                  </a:lnTo>
                  <a:lnTo>
                    <a:pt x="267" y="15"/>
                  </a:lnTo>
                  <a:lnTo>
                    <a:pt x="269" y="15"/>
                  </a:lnTo>
                  <a:lnTo>
                    <a:pt x="271" y="17"/>
                  </a:lnTo>
                  <a:lnTo>
                    <a:pt x="273" y="17"/>
                  </a:lnTo>
                  <a:lnTo>
                    <a:pt x="273" y="15"/>
                  </a:lnTo>
                  <a:lnTo>
                    <a:pt x="275" y="15"/>
                  </a:lnTo>
                  <a:lnTo>
                    <a:pt x="275" y="13"/>
                  </a:lnTo>
                  <a:lnTo>
                    <a:pt x="275" y="11"/>
                  </a:lnTo>
                  <a:lnTo>
                    <a:pt x="277" y="11"/>
                  </a:lnTo>
                  <a:lnTo>
                    <a:pt x="277" y="13"/>
                  </a:lnTo>
                  <a:lnTo>
                    <a:pt x="279" y="13"/>
                  </a:lnTo>
                  <a:lnTo>
                    <a:pt x="281" y="13"/>
                  </a:lnTo>
                  <a:lnTo>
                    <a:pt x="281" y="15"/>
                  </a:lnTo>
                  <a:lnTo>
                    <a:pt x="281" y="17"/>
                  </a:lnTo>
                  <a:lnTo>
                    <a:pt x="283" y="17"/>
                  </a:lnTo>
                  <a:lnTo>
                    <a:pt x="283" y="19"/>
                  </a:lnTo>
                  <a:lnTo>
                    <a:pt x="285" y="19"/>
                  </a:lnTo>
                  <a:lnTo>
                    <a:pt x="285" y="21"/>
                  </a:lnTo>
                  <a:lnTo>
                    <a:pt x="287" y="21"/>
                  </a:lnTo>
                  <a:lnTo>
                    <a:pt x="287" y="23"/>
                  </a:lnTo>
                  <a:lnTo>
                    <a:pt x="288" y="23"/>
                  </a:lnTo>
                  <a:lnTo>
                    <a:pt x="290" y="25"/>
                  </a:lnTo>
                  <a:lnTo>
                    <a:pt x="292" y="25"/>
                  </a:lnTo>
                  <a:lnTo>
                    <a:pt x="292" y="27"/>
                  </a:lnTo>
                  <a:lnTo>
                    <a:pt x="292" y="28"/>
                  </a:lnTo>
                  <a:lnTo>
                    <a:pt x="294" y="28"/>
                  </a:lnTo>
                  <a:lnTo>
                    <a:pt x="296" y="28"/>
                  </a:lnTo>
                  <a:lnTo>
                    <a:pt x="296" y="30"/>
                  </a:lnTo>
                  <a:lnTo>
                    <a:pt x="298" y="30"/>
                  </a:lnTo>
                  <a:lnTo>
                    <a:pt x="298" y="32"/>
                  </a:lnTo>
                  <a:lnTo>
                    <a:pt x="298" y="34"/>
                  </a:lnTo>
                  <a:lnTo>
                    <a:pt x="296" y="34"/>
                  </a:lnTo>
                  <a:lnTo>
                    <a:pt x="296" y="36"/>
                  </a:lnTo>
                  <a:lnTo>
                    <a:pt x="296" y="38"/>
                  </a:lnTo>
                  <a:lnTo>
                    <a:pt x="296" y="40"/>
                  </a:lnTo>
                  <a:lnTo>
                    <a:pt x="298" y="40"/>
                  </a:lnTo>
                  <a:lnTo>
                    <a:pt x="296" y="42"/>
                  </a:lnTo>
                  <a:lnTo>
                    <a:pt x="296" y="44"/>
                  </a:lnTo>
                  <a:lnTo>
                    <a:pt x="296" y="46"/>
                  </a:lnTo>
                  <a:lnTo>
                    <a:pt x="294" y="46"/>
                  </a:lnTo>
                  <a:lnTo>
                    <a:pt x="294" y="48"/>
                  </a:lnTo>
                  <a:lnTo>
                    <a:pt x="296" y="48"/>
                  </a:lnTo>
                  <a:lnTo>
                    <a:pt x="298" y="50"/>
                  </a:lnTo>
                  <a:lnTo>
                    <a:pt x="298" y="48"/>
                  </a:lnTo>
                  <a:lnTo>
                    <a:pt x="300" y="48"/>
                  </a:lnTo>
                  <a:lnTo>
                    <a:pt x="300" y="50"/>
                  </a:lnTo>
                  <a:lnTo>
                    <a:pt x="302" y="50"/>
                  </a:lnTo>
                  <a:lnTo>
                    <a:pt x="302" y="51"/>
                  </a:lnTo>
                  <a:lnTo>
                    <a:pt x="304" y="51"/>
                  </a:lnTo>
                  <a:lnTo>
                    <a:pt x="304" y="53"/>
                  </a:lnTo>
                  <a:lnTo>
                    <a:pt x="302" y="53"/>
                  </a:lnTo>
                  <a:lnTo>
                    <a:pt x="300" y="53"/>
                  </a:lnTo>
                  <a:lnTo>
                    <a:pt x="300" y="55"/>
                  </a:lnTo>
                  <a:lnTo>
                    <a:pt x="298" y="55"/>
                  </a:lnTo>
                  <a:lnTo>
                    <a:pt x="296" y="57"/>
                  </a:lnTo>
                  <a:lnTo>
                    <a:pt x="296" y="59"/>
                  </a:lnTo>
                  <a:lnTo>
                    <a:pt x="294" y="59"/>
                  </a:lnTo>
                  <a:lnTo>
                    <a:pt x="294" y="61"/>
                  </a:lnTo>
                  <a:lnTo>
                    <a:pt x="292" y="61"/>
                  </a:lnTo>
                  <a:lnTo>
                    <a:pt x="292" y="63"/>
                  </a:lnTo>
                  <a:lnTo>
                    <a:pt x="290" y="63"/>
                  </a:lnTo>
                  <a:lnTo>
                    <a:pt x="290" y="65"/>
                  </a:lnTo>
                  <a:lnTo>
                    <a:pt x="290" y="67"/>
                  </a:lnTo>
                  <a:lnTo>
                    <a:pt x="290" y="65"/>
                  </a:lnTo>
                  <a:lnTo>
                    <a:pt x="290" y="67"/>
                  </a:lnTo>
                  <a:lnTo>
                    <a:pt x="288" y="67"/>
                  </a:lnTo>
                  <a:lnTo>
                    <a:pt x="287" y="69"/>
                  </a:lnTo>
                  <a:lnTo>
                    <a:pt x="287" y="71"/>
                  </a:lnTo>
                  <a:lnTo>
                    <a:pt x="287" y="73"/>
                  </a:lnTo>
                  <a:lnTo>
                    <a:pt x="285" y="73"/>
                  </a:lnTo>
                  <a:lnTo>
                    <a:pt x="283" y="73"/>
                  </a:lnTo>
                  <a:lnTo>
                    <a:pt x="283" y="74"/>
                  </a:lnTo>
                  <a:lnTo>
                    <a:pt x="283" y="76"/>
                  </a:lnTo>
                  <a:lnTo>
                    <a:pt x="283" y="78"/>
                  </a:lnTo>
                  <a:lnTo>
                    <a:pt x="281" y="80"/>
                  </a:lnTo>
                  <a:lnTo>
                    <a:pt x="281" y="84"/>
                  </a:lnTo>
                  <a:lnTo>
                    <a:pt x="279" y="84"/>
                  </a:lnTo>
                  <a:lnTo>
                    <a:pt x="279" y="86"/>
                  </a:lnTo>
                  <a:lnTo>
                    <a:pt x="279" y="88"/>
                  </a:lnTo>
                  <a:lnTo>
                    <a:pt x="277" y="88"/>
                  </a:lnTo>
                  <a:lnTo>
                    <a:pt x="275" y="90"/>
                  </a:lnTo>
                  <a:lnTo>
                    <a:pt x="275" y="92"/>
                  </a:lnTo>
                  <a:lnTo>
                    <a:pt x="273" y="92"/>
                  </a:lnTo>
                  <a:lnTo>
                    <a:pt x="273" y="94"/>
                  </a:lnTo>
                  <a:lnTo>
                    <a:pt x="273" y="96"/>
                  </a:lnTo>
                  <a:lnTo>
                    <a:pt x="273" y="98"/>
                  </a:lnTo>
                  <a:lnTo>
                    <a:pt x="275" y="98"/>
                  </a:lnTo>
                  <a:lnTo>
                    <a:pt x="275" y="96"/>
                  </a:lnTo>
                  <a:lnTo>
                    <a:pt x="277" y="96"/>
                  </a:lnTo>
                  <a:lnTo>
                    <a:pt x="277" y="94"/>
                  </a:lnTo>
                  <a:lnTo>
                    <a:pt x="279" y="94"/>
                  </a:lnTo>
                  <a:lnTo>
                    <a:pt x="279" y="96"/>
                  </a:lnTo>
                  <a:lnTo>
                    <a:pt x="277" y="96"/>
                  </a:lnTo>
                  <a:lnTo>
                    <a:pt x="277" y="98"/>
                  </a:lnTo>
                  <a:lnTo>
                    <a:pt x="277" y="99"/>
                  </a:lnTo>
                  <a:lnTo>
                    <a:pt x="277" y="101"/>
                  </a:lnTo>
                  <a:lnTo>
                    <a:pt x="277" y="103"/>
                  </a:lnTo>
                  <a:lnTo>
                    <a:pt x="277" y="105"/>
                  </a:lnTo>
                  <a:lnTo>
                    <a:pt x="277" y="107"/>
                  </a:lnTo>
                  <a:lnTo>
                    <a:pt x="277" y="109"/>
                  </a:lnTo>
                  <a:lnTo>
                    <a:pt x="275" y="109"/>
                  </a:lnTo>
                  <a:lnTo>
                    <a:pt x="275" y="111"/>
                  </a:lnTo>
                  <a:lnTo>
                    <a:pt x="273" y="111"/>
                  </a:lnTo>
                  <a:lnTo>
                    <a:pt x="271" y="113"/>
                  </a:lnTo>
                  <a:lnTo>
                    <a:pt x="269" y="113"/>
                  </a:lnTo>
                  <a:lnTo>
                    <a:pt x="269" y="111"/>
                  </a:lnTo>
                  <a:lnTo>
                    <a:pt x="267" y="113"/>
                  </a:lnTo>
                  <a:lnTo>
                    <a:pt x="269" y="111"/>
                  </a:lnTo>
                  <a:lnTo>
                    <a:pt x="269" y="113"/>
                  </a:lnTo>
                  <a:lnTo>
                    <a:pt x="267" y="115"/>
                  </a:lnTo>
                  <a:lnTo>
                    <a:pt x="267" y="117"/>
                  </a:lnTo>
                  <a:lnTo>
                    <a:pt x="265" y="117"/>
                  </a:lnTo>
                  <a:lnTo>
                    <a:pt x="265" y="119"/>
                  </a:lnTo>
                  <a:lnTo>
                    <a:pt x="267" y="119"/>
                  </a:lnTo>
                  <a:lnTo>
                    <a:pt x="267" y="117"/>
                  </a:lnTo>
                  <a:lnTo>
                    <a:pt x="267" y="119"/>
                  </a:lnTo>
                  <a:lnTo>
                    <a:pt x="265" y="121"/>
                  </a:lnTo>
                  <a:lnTo>
                    <a:pt x="265" y="122"/>
                  </a:lnTo>
                  <a:lnTo>
                    <a:pt x="265" y="121"/>
                  </a:lnTo>
                  <a:lnTo>
                    <a:pt x="267" y="122"/>
                  </a:lnTo>
                  <a:lnTo>
                    <a:pt x="265" y="122"/>
                  </a:lnTo>
                  <a:lnTo>
                    <a:pt x="267" y="122"/>
                  </a:lnTo>
                  <a:lnTo>
                    <a:pt x="265" y="124"/>
                  </a:lnTo>
                  <a:lnTo>
                    <a:pt x="265" y="126"/>
                  </a:lnTo>
                  <a:lnTo>
                    <a:pt x="265" y="128"/>
                  </a:lnTo>
                  <a:lnTo>
                    <a:pt x="267" y="128"/>
                  </a:lnTo>
                  <a:lnTo>
                    <a:pt x="267" y="130"/>
                  </a:lnTo>
                  <a:lnTo>
                    <a:pt x="269" y="130"/>
                  </a:lnTo>
                  <a:lnTo>
                    <a:pt x="269" y="132"/>
                  </a:lnTo>
                  <a:lnTo>
                    <a:pt x="269" y="134"/>
                  </a:lnTo>
                  <a:lnTo>
                    <a:pt x="271" y="134"/>
                  </a:lnTo>
                  <a:lnTo>
                    <a:pt x="271" y="136"/>
                  </a:lnTo>
                  <a:lnTo>
                    <a:pt x="271" y="138"/>
                  </a:lnTo>
                  <a:lnTo>
                    <a:pt x="271" y="140"/>
                  </a:lnTo>
                  <a:lnTo>
                    <a:pt x="269" y="140"/>
                  </a:lnTo>
                  <a:lnTo>
                    <a:pt x="269" y="146"/>
                  </a:lnTo>
                  <a:lnTo>
                    <a:pt x="269" y="147"/>
                  </a:lnTo>
                  <a:lnTo>
                    <a:pt x="269" y="149"/>
                  </a:lnTo>
                  <a:lnTo>
                    <a:pt x="269" y="151"/>
                  </a:lnTo>
                  <a:lnTo>
                    <a:pt x="269" y="153"/>
                  </a:lnTo>
                  <a:lnTo>
                    <a:pt x="269" y="155"/>
                  </a:lnTo>
                  <a:lnTo>
                    <a:pt x="269" y="153"/>
                  </a:lnTo>
                  <a:lnTo>
                    <a:pt x="271" y="153"/>
                  </a:lnTo>
                  <a:lnTo>
                    <a:pt x="271" y="151"/>
                  </a:lnTo>
                  <a:lnTo>
                    <a:pt x="271" y="155"/>
                  </a:lnTo>
                  <a:lnTo>
                    <a:pt x="271" y="157"/>
                  </a:lnTo>
                  <a:lnTo>
                    <a:pt x="269" y="157"/>
                  </a:lnTo>
                  <a:lnTo>
                    <a:pt x="269" y="159"/>
                  </a:lnTo>
                  <a:lnTo>
                    <a:pt x="269" y="163"/>
                  </a:lnTo>
                  <a:lnTo>
                    <a:pt x="269" y="165"/>
                  </a:lnTo>
                  <a:lnTo>
                    <a:pt x="269" y="167"/>
                  </a:lnTo>
                  <a:lnTo>
                    <a:pt x="269" y="169"/>
                  </a:lnTo>
                  <a:lnTo>
                    <a:pt x="271" y="170"/>
                  </a:lnTo>
                  <a:lnTo>
                    <a:pt x="271" y="172"/>
                  </a:lnTo>
                  <a:lnTo>
                    <a:pt x="273" y="176"/>
                  </a:lnTo>
                  <a:lnTo>
                    <a:pt x="273" y="178"/>
                  </a:lnTo>
                  <a:lnTo>
                    <a:pt x="271" y="180"/>
                  </a:lnTo>
                  <a:lnTo>
                    <a:pt x="271" y="182"/>
                  </a:lnTo>
                  <a:lnTo>
                    <a:pt x="271" y="184"/>
                  </a:lnTo>
                  <a:lnTo>
                    <a:pt x="273" y="184"/>
                  </a:lnTo>
                  <a:lnTo>
                    <a:pt x="273" y="186"/>
                  </a:lnTo>
                  <a:lnTo>
                    <a:pt x="273" y="188"/>
                  </a:lnTo>
                  <a:lnTo>
                    <a:pt x="275" y="190"/>
                  </a:lnTo>
                  <a:lnTo>
                    <a:pt x="275" y="192"/>
                  </a:lnTo>
                  <a:lnTo>
                    <a:pt x="275" y="194"/>
                  </a:lnTo>
                  <a:lnTo>
                    <a:pt x="277" y="194"/>
                  </a:lnTo>
                  <a:lnTo>
                    <a:pt x="277" y="195"/>
                  </a:lnTo>
                  <a:lnTo>
                    <a:pt x="279" y="195"/>
                  </a:lnTo>
                  <a:lnTo>
                    <a:pt x="279" y="197"/>
                  </a:lnTo>
                  <a:lnTo>
                    <a:pt x="281" y="197"/>
                  </a:lnTo>
                  <a:lnTo>
                    <a:pt x="281" y="199"/>
                  </a:lnTo>
                  <a:lnTo>
                    <a:pt x="283" y="199"/>
                  </a:lnTo>
                  <a:lnTo>
                    <a:pt x="285" y="201"/>
                  </a:lnTo>
                  <a:lnTo>
                    <a:pt x="287" y="201"/>
                  </a:lnTo>
                  <a:lnTo>
                    <a:pt x="287" y="203"/>
                  </a:lnTo>
                  <a:lnTo>
                    <a:pt x="287" y="205"/>
                  </a:lnTo>
                  <a:lnTo>
                    <a:pt x="287" y="207"/>
                  </a:lnTo>
                  <a:lnTo>
                    <a:pt x="287" y="209"/>
                  </a:lnTo>
                  <a:lnTo>
                    <a:pt x="288" y="209"/>
                  </a:lnTo>
                  <a:lnTo>
                    <a:pt x="288" y="211"/>
                  </a:lnTo>
                  <a:lnTo>
                    <a:pt x="288" y="213"/>
                  </a:lnTo>
                  <a:lnTo>
                    <a:pt x="290" y="213"/>
                  </a:lnTo>
                  <a:lnTo>
                    <a:pt x="290" y="215"/>
                  </a:lnTo>
                  <a:lnTo>
                    <a:pt x="292" y="215"/>
                  </a:lnTo>
                  <a:lnTo>
                    <a:pt x="292" y="217"/>
                  </a:lnTo>
                  <a:lnTo>
                    <a:pt x="288" y="218"/>
                  </a:lnTo>
                  <a:lnTo>
                    <a:pt x="285" y="218"/>
                  </a:lnTo>
                  <a:lnTo>
                    <a:pt x="281" y="218"/>
                  </a:lnTo>
                  <a:lnTo>
                    <a:pt x="277" y="220"/>
                  </a:lnTo>
                  <a:lnTo>
                    <a:pt x="273" y="220"/>
                  </a:lnTo>
                  <a:lnTo>
                    <a:pt x="271" y="220"/>
                  </a:lnTo>
                  <a:lnTo>
                    <a:pt x="267" y="220"/>
                  </a:lnTo>
                  <a:lnTo>
                    <a:pt x="265" y="222"/>
                  </a:lnTo>
                  <a:lnTo>
                    <a:pt x="264" y="224"/>
                  </a:lnTo>
                  <a:lnTo>
                    <a:pt x="262" y="226"/>
                  </a:lnTo>
                  <a:lnTo>
                    <a:pt x="260" y="228"/>
                  </a:lnTo>
                  <a:lnTo>
                    <a:pt x="260" y="230"/>
                  </a:lnTo>
                  <a:lnTo>
                    <a:pt x="258" y="230"/>
                  </a:lnTo>
                  <a:lnTo>
                    <a:pt x="258" y="232"/>
                  </a:lnTo>
                  <a:lnTo>
                    <a:pt x="258" y="234"/>
                  </a:lnTo>
                  <a:lnTo>
                    <a:pt x="258" y="236"/>
                  </a:lnTo>
                  <a:lnTo>
                    <a:pt x="258" y="238"/>
                  </a:lnTo>
                  <a:lnTo>
                    <a:pt x="260" y="238"/>
                  </a:lnTo>
                  <a:lnTo>
                    <a:pt x="260" y="236"/>
                  </a:lnTo>
                  <a:lnTo>
                    <a:pt x="260" y="238"/>
                  </a:lnTo>
                  <a:lnTo>
                    <a:pt x="262" y="238"/>
                  </a:lnTo>
                  <a:lnTo>
                    <a:pt x="262" y="240"/>
                  </a:lnTo>
                  <a:lnTo>
                    <a:pt x="262" y="242"/>
                  </a:lnTo>
                  <a:lnTo>
                    <a:pt x="264" y="243"/>
                  </a:lnTo>
                  <a:lnTo>
                    <a:pt x="262" y="243"/>
                  </a:lnTo>
                  <a:lnTo>
                    <a:pt x="262" y="245"/>
                  </a:lnTo>
                  <a:lnTo>
                    <a:pt x="262" y="247"/>
                  </a:lnTo>
                  <a:lnTo>
                    <a:pt x="262" y="249"/>
                  </a:lnTo>
                  <a:lnTo>
                    <a:pt x="262" y="251"/>
                  </a:lnTo>
                  <a:lnTo>
                    <a:pt x="262" y="253"/>
                  </a:lnTo>
                  <a:lnTo>
                    <a:pt x="262" y="255"/>
                  </a:lnTo>
                  <a:lnTo>
                    <a:pt x="262" y="257"/>
                  </a:lnTo>
                  <a:lnTo>
                    <a:pt x="264" y="257"/>
                  </a:lnTo>
                  <a:lnTo>
                    <a:pt x="262" y="257"/>
                  </a:lnTo>
                  <a:lnTo>
                    <a:pt x="262" y="259"/>
                  </a:lnTo>
                  <a:lnTo>
                    <a:pt x="260" y="259"/>
                  </a:lnTo>
                  <a:lnTo>
                    <a:pt x="260" y="261"/>
                  </a:lnTo>
                  <a:lnTo>
                    <a:pt x="260" y="263"/>
                  </a:lnTo>
                  <a:lnTo>
                    <a:pt x="260" y="265"/>
                  </a:lnTo>
                  <a:lnTo>
                    <a:pt x="260" y="266"/>
                  </a:lnTo>
                  <a:lnTo>
                    <a:pt x="258" y="266"/>
                  </a:lnTo>
                  <a:lnTo>
                    <a:pt x="260" y="268"/>
                  </a:lnTo>
                  <a:lnTo>
                    <a:pt x="258" y="268"/>
                  </a:lnTo>
                  <a:lnTo>
                    <a:pt x="258" y="270"/>
                  </a:lnTo>
                  <a:lnTo>
                    <a:pt x="258" y="272"/>
                  </a:lnTo>
                  <a:lnTo>
                    <a:pt x="258" y="274"/>
                  </a:lnTo>
                  <a:lnTo>
                    <a:pt x="260" y="274"/>
                  </a:lnTo>
                  <a:lnTo>
                    <a:pt x="260" y="276"/>
                  </a:lnTo>
                  <a:lnTo>
                    <a:pt x="262" y="276"/>
                  </a:lnTo>
                  <a:lnTo>
                    <a:pt x="262" y="278"/>
                  </a:lnTo>
                  <a:lnTo>
                    <a:pt x="264" y="278"/>
                  </a:lnTo>
                  <a:lnTo>
                    <a:pt x="264" y="280"/>
                  </a:lnTo>
                  <a:lnTo>
                    <a:pt x="265" y="280"/>
                  </a:lnTo>
                  <a:lnTo>
                    <a:pt x="267" y="282"/>
                  </a:lnTo>
                  <a:lnTo>
                    <a:pt x="267" y="284"/>
                  </a:lnTo>
                  <a:lnTo>
                    <a:pt x="269" y="284"/>
                  </a:lnTo>
                  <a:lnTo>
                    <a:pt x="269" y="286"/>
                  </a:lnTo>
                  <a:lnTo>
                    <a:pt x="269" y="284"/>
                  </a:lnTo>
                  <a:lnTo>
                    <a:pt x="271" y="284"/>
                  </a:lnTo>
                  <a:lnTo>
                    <a:pt x="273" y="286"/>
                  </a:lnTo>
                  <a:lnTo>
                    <a:pt x="275" y="286"/>
                  </a:lnTo>
                  <a:lnTo>
                    <a:pt x="277" y="286"/>
                  </a:lnTo>
                  <a:lnTo>
                    <a:pt x="275" y="286"/>
                  </a:lnTo>
                  <a:lnTo>
                    <a:pt x="275" y="284"/>
                  </a:lnTo>
                  <a:lnTo>
                    <a:pt x="275" y="282"/>
                  </a:lnTo>
                  <a:lnTo>
                    <a:pt x="277" y="282"/>
                  </a:lnTo>
                  <a:lnTo>
                    <a:pt x="279" y="282"/>
                  </a:lnTo>
                  <a:lnTo>
                    <a:pt x="281" y="282"/>
                  </a:lnTo>
                  <a:lnTo>
                    <a:pt x="281" y="284"/>
                  </a:lnTo>
                  <a:lnTo>
                    <a:pt x="281" y="288"/>
                  </a:lnTo>
                  <a:lnTo>
                    <a:pt x="281" y="289"/>
                  </a:lnTo>
                  <a:lnTo>
                    <a:pt x="281" y="293"/>
                  </a:lnTo>
                  <a:lnTo>
                    <a:pt x="281" y="295"/>
                  </a:lnTo>
                  <a:lnTo>
                    <a:pt x="281" y="297"/>
                  </a:lnTo>
                  <a:lnTo>
                    <a:pt x="281" y="299"/>
                  </a:lnTo>
                  <a:lnTo>
                    <a:pt x="281" y="301"/>
                  </a:lnTo>
                  <a:lnTo>
                    <a:pt x="281" y="303"/>
                  </a:lnTo>
                  <a:lnTo>
                    <a:pt x="279" y="303"/>
                  </a:lnTo>
                  <a:lnTo>
                    <a:pt x="279" y="301"/>
                  </a:lnTo>
                  <a:lnTo>
                    <a:pt x="277" y="301"/>
                  </a:lnTo>
                  <a:lnTo>
                    <a:pt x="277" y="299"/>
                  </a:lnTo>
                  <a:lnTo>
                    <a:pt x="279" y="299"/>
                  </a:lnTo>
                  <a:lnTo>
                    <a:pt x="277" y="299"/>
                  </a:lnTo>
                  <a:lnTo>
                    <a:pt x="275" y="299"/>
                  </a:lnTo>
                  <a:lnTo>
                    <a:pt x="273" y="301"/>
                  </a:lnTo>
                  <a:lnTo>
                    <a:pt x="271" y="301"/>
                  </a:lnTo>
                  <a:lnTo>
                    <a:pt x="269" y="301"/>
                  </a:lnTo>
                  <a:lnTo>
                    <a:pt x="267" y="301"/>
                  </a:lnTo>
                  <a:lnTo>
                    <a:pt x="267" y="299"/>
                  </a:lnTo>
                  <a:lnTo>
                    <a:pt x="265" y="297"/>
                  </a:lnTo>
                  <a:lnTo>
                    <a:pt x="265" y="295"/>
                  </a:lnTo>
                  <a:lnTo>
                    <a:pt x="264" y="295"/>
                  </a:lnTo>
                  <a:lnTo>
                    <a:pt x="264" y="293"/>
                  </a:lnTo>
                  <a:lnTo>
                    <a:pt x="262" y="291"/>
                  </a:lnTo>
                  <a:lnTo>
                    <a:pt x="262" y="293"/>
                  </a:lnTo>
                  <a:lnTo>
                    <a:pt x="260" y="293"/>
                  </a:lnTo>
                  <a:lnTo>
                    <a:pt x="260" y="291"/>
                  </a:lnTo>
                  <a:lnTo>
                    <a:pt x="260" y="289"/>
                  </a:lnTo>
                  <a:lnTo>
                    <a:pt x="260" y="288"/>
                  </a:lnTo>
                  <a:lnTo>
                    <a:pt x="258" y="288"/>
                  </a:lnTo>
                  <a:lnTo>
                    <a:pt x="258" y="286"/>
                  </a:lnTo>
                  <a:lnTo>
                    <a:pt x="256" y="286"/>
                  </a:lnTo>
                  <a:lnTo>
                    <a:pt x="254" y="286"/>
                  </a:lnTo>
                  <a:lnTo>
                    <a:pt x="254" y="284"/>
                  </a:lnTo>
                  <a:lnTo>
                    <a:pt x="252" y="284"/>
                  </a:lnTo>
                  <a:lnTo>
                    <a:pt x="250" y="284"/>
                  </a:lnTo>
                  <a:lnTo>
                    <a:pt x="250" y="282"/>
                  </a:lnTo>
                  <a:lnTo>
                    <a:pt x="248" y="282"/>
                  </a:lnTo>
                  <a:lnTo>
                    <a:pt x="248" y="284"/>
                  </a:lnTo>
                  <a:lnTo>
                    <a:pt x="246" y="284"/>
                  </a:lnTo>
                  <a:lnTo>
                    <a:pt x="246" y="282"/>
                  </a:lnTo>
                  <a:lnTo>
                    <a:pt x="244" y="282"/>
                  </a:lnTo>
                  <a:lnTo>
                    <a:pt x="244" y="280"/>
                  </a:lnTo>
                  <a:lnTo>
                    <a:pt x="242" y="278"/>
                  </a:lnTo>
                  <a:lnTo>
                    <a:pt x="240" y="276"/>
                  </a:lnTo>
                  <a:lnTo>
                    <a:pt x="239" y="274"/>
                  </a:lnTo>
                  <a:lnTo>
                    <a:pt x="239" y="272"/>
                  </a:lnTo>
                  <a:lnTo>
                    <a:pt x="237" y="272"/>
                  </a:lnTo>
                  <a:lnTo>
                    <a:pt x="237" y="274"/>
                  </a:lnTo>
                  <a:lnTo>
                    <a:pt x="235" y="274"/>
                  </a:lnTo>
                  <a:lnTo>
                    <a:pt x="235" y="276"/>
                  </a:lnTo>
                  <a:lnTo>
                    <a:pt x="235" y="278"/>
                  </a:lnTo>
                  <a:lnTo>
                    <a:pt x="233" y="278"/>
                  </a:lnTo>
                  <a:lnTo>
                    <a:pt x="231" y="278"/>
                  </a:lnTo>
                  <a:lnTo>
                    <a:pt x="229" y="278"/>
                  </a:lnTo>
                  <a:lnTo>
                    <a:pt x="227" y="278"/>
                  </a:lnTo>
                  <a:lnTo>
                    <a:pt x="227" y="276"/>
                  </a:lnTo>
                  <a:lnTo>
                    <a:pt x="225" y="276"/>
                  </a:lnTo>
                  <a:lnTo>
                    <a:pt x="225" y="278"/>
                  </a:lnTo>
                  <a:lnTo>
                    <a:pt x="223" y="278"/>
                  </a:lnTo>
                  <a:lnTo>
                    <a:pt x="223" y="276"/>
                  </a:lnTo>
                  <a:lnTo>
                    <a:pt x="219" y="276"/>
                  </a:lnTo>
                  <a:lnTo>
                    <a:pt x="217" y="276"/>
                  </a:lnTo>
                  <a:lnTo>
                    <a:pt x="217" y="274"/>
                  </a:lnTo>
                  <a:lnTo>
                    <a:pt x="217" y="276"/>
                  </a:lnTo>
                  <a:lnTo>
                    <a:pt x="216" y="276"/>
                  </a:lnTo>
                  <a:lnTo>
                    <a:pt x="216" y="274"/>
                  </a:lnTo>
                  <a:lnTo>
                    <a:pt x="214" y="274"/>
                  </a:lnTo>
                  <a:lnTo>
                    <a:pt x="212" y="274"/>
                  </a:lnTo>
                  <a:lnTo>
                    <a:pt x="210" y="272"/>
                  </a:lnTo>
                  <a:lnTo>
                    <a:pt x="210" y="270"/>
                  </a:lnTo>
                  <a:lnTo>
                    <a:pt x="208" y="268"/>
                  </a:lnTo>
                  <a:lnTo>
                    <a:pt x="210" y="268"/>
                  </a:lnTo>
                  <a:lnTo>
                    <a:pt x="210" y="266"/>
                  </a:lnTo>
                  <a:lnTo>
                    <a:pt x="208" y="266"/>
                  </a:lnTo>
                  <a:lnTo>
                    <a:pt x="210" y="266"/>
                  </a:lnTo>
                  <a:lnTo>
                    <a:pt x="210" y="265"/>
                  </a:lnTo>
                  <a:lnTo>
                    <a:pt x="208" y="265"/>
                  </a:lnTo>
                  <a:lnTo>
                    <a:pt x="208" y="266"/>
                  </a:lnTo>
                  <a:lnTo>
                    <a:pt x="206" y="266"/>
                  </a:lnTo>
                  <a:lnTo>
                    <a:pt x="204" y="266"/>
                  </a:lnTo>
                  <a:lnTo>
                    <a:pt x="202" y="266"/>
                  </a:lnTo>
                  <a:lnTo>
                    <a:pt x="200" y="268"/>
                  </a:lnTo>
                  <a:lnTo>
                    <a:pt x="198" y="268"/>
                  </a:lnTo>
                  <a:lnTo>
                    <a:pt x="196" y="268"/>
                  </a:lnTo>
                  <a:lnTo>
                    <a:pt x="196" y="270"/>
                  </a:lnTo>
                  <a:lnTo>
                    <a:pt x="194" y="270"/>
                  </a:lnTo>
                  <a:lnTo>
                    <a:pt x="194" y="268"/>
                  </a:lnTo>
                  <a:lnTo>
                    <a:pt x="192" y="268"/>
                  </a:lnTo>
                  <a:lnTo>
                    <a:pt x="194" y="268"/>
                  </a:lnTo>
                  <a:lnTo>
                    <a:pt x="194" y="266"/>
                  </a:lnTo>
                  <a:lnTo>
                    <a:pt x="194" y="265"/>
                  </a:lnTo>
                  <a:lnTo>
                    <a:pt x="194" y="263"/>
                  </a:lnTo>
                  <a:lnTo>
                    <a:pt x="192" y="263"/>
                  </a:lnTo>
                  <a:lnTo>
                    <a:pt x="191" y="263"/>
                  </a:lnTo>
                  <a:lnTo>
                    <a:pt x="191" y="261"/>
                  </a:lnTo>
                  <a:lnTo>
                    <a:pt x="189" y="261"/>
                  </a:lnTo>
                  <a:lnTo>
                    <a:pt x="187" y="261"/>
                  </a:lnTo>
                  <a:lnTo>
                    <a:pt x="187" y="263"/>
                  </a:lnTo>
                  <a:lnTo>
                    <a:pt x="185" y="263"/>
                  </a:lnTo>
                  <a:lnTo>
                    <a:pt x="183" y="263"/>
                  </a:lnTo>
                  <a:lnTo>
                    <a:pt x="181" y="263"/>
                  </a:lnTo>
                  <a:lnTo>
                    <a:pt x="181" y="261"/>
                  </a:lnTo>
                  <a:lnTo>
                    <a:pt x="179" y="261"/>
                  </a:lnTo>
                  <a:lnTo>
                    <a:pt x="179" y="263"/>
                  </a:lnTo>
                  <a:lnTo>
                    <a:pt x="177" y="263"/>
                  </a:lnTo>
                  <a:lnTo>
                    <a:pt x="175" y="263"/>
                  </a:lnTo>
                  <a:lnTo>
                    <a:pt x="173" y="263"/>
                  </a:lnTo>
                  <a:lnTo>
                    <a:pt x="173" y="265"/>
                  </a:lnTo>
                  <a:lnTo>
                    <a:pt x="171" y="265"/>
                  </a:lnTo>
                  <a:lnTo>
                    <a:pt x="169" y="263"/>
                  </a:lnTo>
                  <a:lnTo>
                    <a:pt x="169" y="265"/>
                  </a:lnTo>
                  <a:lnTo>
                    <a:pt x="168" y="265"/>
                  </a:lnTo>
                  <a:lnTo>
                    <a:pt x="168" y="263"/>
                  </a:lnTo>
                  <a:lnTo>
                    <a:pt x="166" y="263"/>
                  </a:lnTo>
                  <a:lnTo>
                    <a:pt x="164" y="263"/>
                  </a:lnTo>
                  <a:lnTo>
                    <a:pt x="164" y="265"/>
                  </a:lnTo>
                  <a:lnTo>
                    <a:pt x="162" y="265"/>
                  </a:lnTo>
                  <a:lnTo>
                    <a:pt x="162" y="266"/>
                  </a:lnTo>
                  <a:lnTo>
                    <a:pt x="160" y="266"/>
                  </a:lnTo>
                  <a:lnTo>
                    <a:pt x="160" y="265"/>
                  </a:lnTo>
                  <a:lnTo>
                    <a:pt x="160" y="263"/>
                  </a:lnTo>
                  <a:lnTo>
                    <a:pt x="160" y="261"/>
                  </a:lnTo>
                  <a:lnTo>
                    <a:pt x="160" y="259"/>
                  </a:lnTo>
                  <a:lnTo>
                    <a:pt x="162" y="259"/>
                  </a:lnTo>
                  <a:lnTo>
                    <a:pt x="162" y="257"/>
                  </a:lnTo>
                  <a:lnTo>
                    <a:pt x="162" y="255"/>
                  </a:lnTo>
                  <a:lnTo>
                    <a:pt x="160" y="255"/>
                  </a:lnTo>
                  <a:lnTo>
                    <a:pt x="160" y="253"/>
                  </a:lnTo>
                  <a:lnTo>
                    <a:pt x="162" y="253"/>
                  </a:lnTo>
                  <a:lnTo>
                    <a:pt x="162" y="251"/>
                  </a:lnTo>
                  <a:lnTo>
                    <a:pt x="160" y="251"/>
                  </a:lnTo>
                  <a:lnTo>
                    <a:pt x="160" y="249"/>
                  </a:lnTo>
                  <a:lnTo>
                    <a:pt x="160" y="247"/>
                  </a:lnTo>
                  <a:lnTo>
                    <a:pt x="160" y="245"/>
                  </a:lnTo>
                  <a:lnTo>
                    <a:pt x="158" y="245"/>
                  </a:lnTo>
                  <a:lnTo>
                    <a:pt x="158" y="243"/>
                  </a:lnTo>
                  <a:lnTo>
                    <a:pt x="156" y="243"/>
                  </a:lnTo>
                  <a:lnTo>
                    <a:pt x="156" y="242"/>
                  </a:lnTo>
                  <a:lnTo>
                    <a:pt x="154" y="240"/>
                  </a:lnTo>
                  <a:lnTo>
                    <a:pt x="154" y="238"/>
                  </a:lnTo>
                  <a:lnTo>
                    <a:pt x="152" y="236"/>
                  </a:lnTo>
                  <a:lnTo>
                    <a:pt x="154" y="236"/>
                  </a:lnTo>
                  <a:lnTo>
                    <a:pt x="154" y="234"/>
                  </a:lnTo>
                  <a:lnTo>
                    <a:pt x="154" y="232"/>
                  </a:lnTo>
                  <a:lnTo>
                    <a:pt x="154" y="230"/>
                  </a:lnTo>
                  <a:lnTo>
                    <a:pt x="154" y="228"/>
                  </a:lnTo>
                  <a:lnTo>
                    <a:pt x="154" y="226"/>
                  </a:lnTo>
                  <a:lnTo>
                    <a:pt x="154" y="224"/>
                  </a:lnTo>
                  <a:lnTo>
                    <a:pt x="156" y="222"/>
                  </a:lnTo>
                  <a:lnTo>
                    <a:pt x="154" y="222"/>
                  </a:lnTo>
                  <a:lnTo>
                    <a:pt x="156" y="222"/>
                  </a:lnTo>
                  <a:lnTo>
                    <a:pt x="156" y="220"/>
                  </a:lnTo>
                  <a:lnTo>
                    <a:pt x="154" y="220"/>
                  </a:lnTo>
                  <a:lnTo>
                    <a:pt x="154" y="218"/>
                  </a:lnTo>
                  <a:lnTo>
                    <a:pt x="156" y="218"/>
                  </a:lnTo>
                  <a:lnTo>
                    <a:pt x="154" y="218"/>
                  </a:lnTo>
                  <a:lnTo>
                    <a:pt x="154" y="217"/>
                  </a:lnTo>
                  <a:lnTo>
                    <a:pt x="154" y="215"/>
                  </a:lnTo>
                  <a:lnTo>
                    <a:pt x="152" y="215"/>
                  </a:lnTo>
                  <a:lnTo>
                    <a:pt x="152" y="213"/>
                  </a:lnTo>
                  <a:lnTo>
                    <a:pt x="152" y="211"/>
                  </a:lnTo>
                  <a:lnTo>
                    <a:pt x="152" y="209"/>
                  </a:lnTo>
                  <a:lnTo>
                    <a:pt x="154" y="209"/>
                  </a:lnTo>
                  <a:lnTo>
                    <a:pt x="154" y="207"/>
                  </a:lnTo>
                  <a:lnTo>
                    <a:pt x="154" y="205"/>
                  </a:lnTo>
                  <a:lnTo>
                    <a:pt x="154" y="203"/>
                  </a:lnTo>
                  <a:lnTo>
                    <a:pt x="152" y="203"/>
                  </a:lnTo>
                  <a:lnTo>
                    <a:pt x="150" y="203"/>
                  </a:lnTo>
                  <a:lnTo>
                    <a:pt x="148" y="203"/>
                  </a:lnTo>
                  <a:lnTo>
                    <a:pt x="146" y="203"/>
                  </a:lnTo>
                  <a:lnTo>
                    <a:pt x="144" y="203"/>
                  </a:lnTo>
                  <a:lnTo>
                    <a:pt x="143" y="203"/>
                  </a:lnTo>
                  <a:lnTo>
                    <a:pt x="141" y="203"/>
                  </a:lnTo>
                  <a:lnTo>
                    <a:pt x="139" y="203"/>
                  </a:lnTo>
                  <a:lnTo>
                    <a:pt x="137" y="203"/>
                  </a:lnTo>
                  <a:lnTo>
                    <a:pt x="135" y="203"/>
                  </a:lnTo>
                  <a:lnTo>
                    <a:pt x="133" y="203"/>
                  </a:lnTo>
                  <a:lnTo>
                    <a:pt x="133" y="201"/>
                  </a:lnTo>
                  <a:lnTo>
                    <a:pt x="133" y="199"/>
                  </a:lnTo>
                  <a:lnTo>
                    <a:pt x="133" y="197"/>
                  </a:lnTo>
                  <a:lnTo>
                    <a:pt x="135" y="195"/>
                  </a:lnTo>
                  <a:lnTo>
                    <a:pt x="133" y="195"/>
                  </a:lnTo>
                  <a:lnTo>
                    <a:pt x="131" y="195"/>
                  </a:lnTo>
                  <a:lnTo>
                    <a:pt x="129" y="195"/>
                  </a:lnTo>
                  <a:lnTo>
                    <a:pt x="129" y="197"/>
                  </a:lnTo>
                  <a:lnTo>
                    <a:pt x="127" y="197"/>
                  </a:lnTo>
                  <a:lnTo>
                    <a:pt x="125" y="197"/>
                  </a:lnTo>
                  <a:lnTo>
                    <a:pt x="123" y="197"/>
                  </a:lnTo>
                  <a:lnTo>
                    <a:pt x="121" y="197"/>
                  </a:lnTo>
                  <a:lnTo>
                    <a:pt x="120" y="197"/>
                  </a:lnTo>
                  <a:lnTo>
                    <a:pt x="118" y="197"/>
                  </a:lnTo>
                  <a:lnTo>
                    <a:pt x="118" y="199"/>
                  </a:lnTo>
                  <a:lnTo>
                    <a:pt x="116" y="199"/>
                  </a:lnTo>
                  <a:lnTo>
                    <a:pt x="116" y="203"/>
                  </a:lnTo>
                  <a:lnTo>
                    <a:pt x="118" y="205"/>
                  </a:lnTo>
                  <a:lnTo>
                    <a:pt x="116" y="205"/>
                  </a:lnTo>
                  <a:lnTo>
                    <a:pt x="116" y="207"/>
                  </a:lnTo>
                  <a:lnTo>
                    <a:pt x="114" y="207"/>
                  </a:lnTo>
                  <a:lnTo>
                    <a:pt x="114" y="209"/>
                  </a:lnTo>
                  <a:lnTo>
                    <a:pt x="114" y="211"/>
                  </a:lnTo>
                  <a:lnTo>
                    <a:pt x="114" y="213"/>
                  </a:lnTo>
                  <a:lnTo>
                    <a:pt x="114" y="215"/>
                  </a:lnTo>
                  <a:lnTo>
                    <a:pt x="112" y="215"/>
                  </a:lnTo>
                  <a:lnTo>
                    <a:pt x="110" y="215"/>
                  </a:lnTo>
                  <a:lnTo>
                    <a:pt x="108" y="215"/>
                  </a:lnTo>
                  <a:lnTo>
                    <a:pt x="106" y="215"/>
                  </a:lnTo>
                  <a:lnTo>
                    <a:pt x="104" y="215"/>
                  </a:lnTo>
                  <a:lnTo>
                    <a:pt x="104" y="213"/>
                  </a:lnTo>
                  <a:lnTo>
                    <a:pt x="102" y="213"/>
                  </a:lnTo>
                  <a:lnTo>
                    <a:pt x="100" y="213"/>
                  </a:lnTo>
                  <a:lnTo>
                    <a:pt x="100" y="215"/>
                  </a:lnTo>
                  <a:lnTo>
                    <a:pt x="98" y="215"/>
                  </a:lnTo>
                  <a:lnTo>
                    <a:pt x="96" y="215"/>
                  </a:lnTo>
                  <a:lnTo>
                    <a:pt x="95" y="215"/>
                  </a:lnTo>
                  <a:lnTo>
                    <a:pt x="93" y="215"/>
                  </a:lnTo>
                  <a:lnTo>
                    <a:pt x="91" y="215"/>
                  </a:lnTo>
                  <a:lnTo>
                    <a:pt x="89" y="215"/>
                  </a:lnTo>
                  <a:lnTo>
                    <a:pt x="87" y="215"/>
                  </a:lnTo>
                  <a:lnTo>
                    <a:pt x="85" y="215"/>
                  </a:lnTo>
                  <a:lnTo>
                    <a:pt x="85" y="213"/>
                  </a:lnTo>
                  <a:lnTo>
                    <a:pt x="83" y="213"/>
                  </a:lnTo>
                  <a:lnTo>
                    <a:pt x="83" y="211"/>
                  </a:lnTo>
                  <a:lnTo>
                    <a:pt x="83" y="213"/>
                  </a:lnTo>
                  <a:lnTo>
                    <a:pt x="83" y="211"/>
                  </a:lnTo>
                  <a:lnTo>
                    <a:pt x="81" y="209"/>
                  </a:lnTo>
                  <a:lnTo>
                    <a:pt x="81" y="207"/>
                  </a:lnTo>
                  <a:lnTo>
                    <a:pt x="79" y="207"/>
                  </a:lnTo>
                  <a:lnTo>
                    <a:pt x="79" y="205"/>
                  </a:lnTo>
                  <a:lnTo>
                    <a:pt x="79" y="203"/>
                  </a:lnTo>
                  <a:lnTo>
                    <a:pt x="77" y="203"/>
                  </a:lnTo>
                  <a:lnTo>
                    <a:pt x="77" y="201"/>
                  </a:lnTo>
                  <a:lnTo>
                    <a:pt x="75" y="201"/>
                  </a:lnTo>
                  <a:lnTo>
                    <a:pt x="75" y="199"/>
                  </a:lnTo>
                  <a:lnTo>
                    <a:pt x="75" y="197"/>
                  </a:lnTo>
                  <a:lnTo>
                    <a:pt x="77" y="197"/>
                  </a:lnTo>
                  <a:lnTo>
                    <a:pt x="75" y="197"/>
                  </a:lnTo>
                  <a:lnTo>
                    <a:pt x="75" y="195"/>
                  </a:lnTo>
                  <a:lnTo>
                    <a:pt x="73" y="195"/>
                  </a:lnTo>
                  <a:lnTo>
                    <a:pt x="73" y="194"/>
                  </a:lnTo>
                  <a:lnTo>
                    <a:pt x="73" y="192"/>
                  </a:lnTo>
                  <a:lnTo>
                    <a:pt x="73" y="190"/>
                  </a:lnTo>
                  <a:lnTo>
                    <a:pt x="72" y="190"/>
                  </a:lnTo>
                  <a:lnTo>
                    <a:pt x="72" y="188"/>
                  </a:lnTo>
                  <a:lnTo>
                    <a:pt x="72" y="186"/>
                  </a:lnTo>
                  <a:lnTo>
                    <a:pt x="72" y="184"/>
                  </a:lnTo>
                  <a:lnTo>
                    <a:pt x="72" y="182"/>
                  </a:lnTo>
                  <a:lnTo>
                    <a:pt x="70" y="182"/>
                  </a:lnTo>
                  <a:lnTo>
                    <a:pt x="70" y="180"/>
                  </a:lnTo>
                  <a:lnTo>
                    <a:pt x="68" y="180"/>
                  </a:lnTo>
                  <a:lnTo>
                    <a:pt x="66" y="180"/>
                  </a:lnTo>
                  <a:lnTo>
                    <a:pt x="64" y="180"/>
                  </a:lnTo>
                  <a:lnTo>
                    <a:pt x="62" y="180"/>
                  </a:lnTo>
                  <a:lnTo>
                    <a:pt x="60" y="180"/>
                  </a:lnTo>
                  <a:lnTo>
                    <a:pt x="58" y="180"/>
                  </a:lnTo>
                  <a:lnTo>
                    <a:pt x="56" y="180"/>
                  </a:lnTo>
                  <a:lnTo>
                    <a:pt x="54" y="180"/>
                  </a:lnTo>
                  <a:lnTo>
                    <a:pt x="52" y="180"/>
                  </a:lnTo>
                  <a:lnTo>
                    <a:pt x="50" y="180"/>
                  </a:lnTo>
                  <a:lnTo>
                    <a:pt x="48" y="180"/>
                  </a:lnTo>
                  <a:lnTo>
                    <a:pt x="47" y="180"/>
                  </a:lnTo>
                  <a:lnTo>
                    <a:pt x="45" y="180"/>
                  </a:lnTo>
                  <a:lnTo>
                    <a:pt x="43" y="180"/>
                  </a:lnTo>
                  <a:lnTo>
                    <a:pt x="41" y="180"/>
                  </a:lnTo>
                  <a:lnTo>
                    <a:pt x="39" y="180"/>
                  </a:lnTo>
                  <a:lnTo>
                    <a:pt x="37" y="180"/>
                  </a:lnTo>
                  <a:lnTo>
                    <a:pt x="35" y="180"/>
                  </a:lnTo>
                  <a:lnTo>
                    <a:pt x="33" y="180"/>
                  </a:lnTo>
                  <a:lnTo>
                    <a:pt x="31" y="180"/>
                  </a:lnTo>
                  <a:lnTo>
                    <a:pt x="29" y="180"/>
                  </a:lnTo>
                  <a:lnTo>
                    <a:pt x="27" y="180"/>
                  </a:lnTo>
                  <a:lnTo>
                    <a:pt x="25" y="180"/>
                  </a:lnTo>
                  <a:lnTo>
                    <a:pt x="24" y="180"/>
                  </a:lnTo>
                  <a:lnTo>
                    <a:pt x="22" y="180"/>
                  </a:lnTo>
                  <a:lnTo>
                    <a:pt x="20" y="180"/>
                  </a:lnTo>
                  <a:lnTo>
                    <a:pt x="18" y="180"/>
                  </a:lnTo>
                  <a:lnTo>
                    <a:pt x="16" y="180"/>
                  </a:lnTo>
                  <a:lnTo>
                    <a:pt x="14" y="180"/>
                  </a:lnTo>
                  <a:lnTo>
                    <a:pt x="12" y="178"/>
                  </a:lnTo>
                  <a:lnTo>
                    <a:pt x="10" y="178"/>
                  </a:lnTo>
                  <a:lnTo>
                    <a:pt x="10" y="180"/>
                  </a:lnTo>
                  <a:lnTo>
                    <a:pt x="8" y="180"/>
                  </a:lnTo>
                  <a:lnTo>
                    <a:pt x="8" y="182"/>
                  </a:lnTo>
                  <a:lnTo>
                    <a:pt x="6" y="182"/>
                  </a:lnTo>
                  <a:lnTo>
                    <a:pt x="4" y="182"/>
                  </a:lnTo>
                  <a:lnTo>
                    <a:pt x="2" y="182"/>
                  </a:lnTo>
                  <a:lnTo>
                    <a:pt x="2" y="180"/>
                  </a:lnTo>
                  <a:lnTo>
                    <a:pt x="0" y="178"/>
                  </a:lnTo>
                  <a:lnTo>
                    <a:pt x="2" y="178"/>
                  </a:lnTo>
                  <a:lnTo>
                    <a:pt x="4" y="178"/>
                  </a:lnTo>
                  <a:lnTo>
                    <a:pt x="6" y="178"/>
                  </a:lnTo>
                  <a:lnTo>
                    <a:pt x="6" y="176"/>
                  </a:lnTo>
                  <a:lnTo>
                    <a:pt x="6" y="174"/>
                  </a:lnTo>
                  <a:lnTo>
                    <a:pt x="6" y="172"/>
                  </a:lnTo>
                  <a:lnTo>
                    <a:pt x="6" y="170"/>
                  </a:lnTo>
                  <a:lnTo>
                    <a:pt x="6" y="169"/>
                  </a:lnTo>
                  <a:lnTo>
                    <a:pt x="4" y="167"/>
                  </a:lnTo>
                  <a:lnTo>
                    <a:pt x="6" y="167"/>
                  </a:lnTo>
                  <a:lnTo>
                    <a:pt x="6" y="165"/>
                  </a:lnTo>
                  <a:lnTo>
                    <a:pt x="8" y="165"/>
                  </a:lnTo>
                  <a:lnTo>
                    <a:pt x="8" y="163"/>
                  </a:lnTo>
                  <a:lnTo>
                    <a:pt x="10" y="163"/>
                  </a:lnTo>
                  <a:lnTo>
                    <a:pt x="10" y="161"/>
                  </a:lnTo>
                  <a:lnTo>
                    <a:pt x="14" y="161"/>
                  </a:lnTo>
                  <a:lnTo>
                    <a:pt x="14" y="159"/>
                  </a:lnTo>
                  <a:lnTo>
                    <a:pt x="16" y="159"/>
                  </a:lnTo>
                  <a:lnTo>
                    <a:pt x="16" y="161"/>
                  </a:lnTo>
                  <a:lnTo>
                    <a:pt x="18" y="161"/>
                  </a:lnTo>
                  <a:lnTo>
                    <a:pt x="18" y="163"/>
                  </a:lnTo>
                  <a:lnTo>
                    <a:pt x="20" y="163"/>
                  </a:lnTo>
                  <a:lnTo>
                    <a:pt x="20" y="165"/>
                  </a:lnTo>
                  <a:lnTo>
                    <a:pt x="20" y="163"/>
                  </a:lnTo>
                  <a:lnTo>
                    <a:pt x="22" y="163"/>
                  </a:lnTo>
                  <a:lnTo>
                    <a:pt x="22" y="161"/>
                  </a:lnTo>
                  <a:lnTo>
                    <a:pt x="22" y="163"/>
                  </a:lnTo>
                  <a:lnTo>
                    <a:pt x="24" y="161"/>
                  </a:lnTo>
                  <a:lnTo>
                    <a:pt x="24" y="159"/>
                  </a:lnTo>
                  <a:lnTo>
                    <a:pt x="25" y="159"/>
                  </a:lnTo>
                  <a:lnTo>
                    <a:pt x="24" y="157"/>
                  </a:lnTo>
                  <a:lnTo>
                    <a:pt x="25" y="157"/>
                  </a:lnTo>
                  <a:lnTo>
                    <a:pt x="27" y="157"/>
                  </a:lnTo>
                  <a:lnTo>
                    <a:pt x="29" y="157"/>
                  </a:lnTo>
                  <a:lnTo>
                    <a:pt x="31" y="155"/>
                  </a:lnTo>
                  <a:lnTo>
                    <a:pt x="33" y="155"/>
                  </a:lnTo>
                  <a:lnTo>
                    <a:pt x="35" y="155"/>
                  </a:lnTo>
                  <a:lnTo>
                    <a:pt x="35" y="157"/>
                  </a:lnTo>
                  <a:lnTo>
                    <a:pt x="37" y="157"/>
                  </a:lnTo>
                  <a:lnTo>
                    <a:pt x="35" y="157"/>
                  </a:lnTo>
                  <a:lnTo>
                    <a:pt x="35" y="159"/>
                  </a:lnTo>
                  <a:lnTo>
                    <a:pt x="35" y="161"/>
                  </a:lnTo>
                  <a:lnTo>
                    <a:pt x="35" y="163"/>
                  </a:lnTo>
                  <a:lnTo>
                    <a:pt x="35" y="165"/>
                  </a:lnTo>
                  <a:lnTo>
                    <a:pt x="37" y="163"/>
                  </a:lnTo>
                  <a:lnTo>
                    <a:pt x="39" y="163"/>
                  </a:lnTo>
                  <a:lnTo>
                    <a:pt x="39" y="165"/>
                  </a:lnTo>
                  <a:lnTo>
                    <a:pt x="41" y="165"/>
                  </a:lnTo>
                  <a:lnTo>
                    <a:pt x="41" y="163"/>
                  </a:lnTo>
                  <a:lnTo>
                    <a:pt x="43" y="163"/>
                  </a:lnTo>
                  <a:lnTo>
                    <a:pt x="45" y="161"/>
                  </a:lnTo>
                  <a:lnTo>
                    <a:pt x="45" y="159"/>
                  </a:lnTo>
                  <a:lnTo>
                    <a:pt x="47" y="159"/>
                  </a:lnTo>
                  <a:lnTo>
                    <a:pt x="47" y="157"/>
                  </a:lnTo>
                  <a:lnTo>
                    <a:pt x="48" y="155"/>
                  </a:lnTo>
                  <a:lnTo>
                    <a:pt x="50" y="153"/>
                  </a:lnTo>
                  <a:lnTo>
                    <a:pt x="52" y="153"/>
                  </a:lnTo>
                  <a:lnTo>
                    <a:pt x="52" y="151"/>
                  </a:lnTo>
                  <a:lnTo>
                    <a:pt x="54" y="151"/>
                  </a:lnTo>
                  <a:lnTo>
                    <a:pt x="56" y="149"/>
                  </a:lnTo>
                  <a:lnTo>
                    <a:pt x="58" y="149"/>
                  </a:lnTo>
                  <a:lnTo>
                    <a:pt x="60" y="149"/>
                  </a:lnTo>
                  <a:lnTo>
                    <a:pt x="60" y="147"/>
                  </a:lnTo>
                  <a:lnTo>
                    <a:pt x="60" y="146"/>
                  </a:lnTo>
                  <a:lnTo>
                    <a:pt x="62" y="146"/>
                  </a:lnTo>
                  <a:lnTo>
                    <a:pt x="62" y="144"/>
                  </a:lnTo>
                  <a:lnTo>
                    <a:pt x="62" y="142"/>
                  </a:lnTo>
                  <a:lnTo>
                    <a:pt x="64" y="142"/>
                  </a:lnTo>
                  <a:lnTo>
                    <a:pt x="64" y="140"/>
                  </a:lnTo>
                  <a:lnTo>
                    <a:pt x="64" y="138"/>
                  </a:lnTo>
                  <a:lnTo>
                    <a:pt x="64" y="136"/>
                  </a:lnTo>
                  <a:lnTo>
                    <a:pt x="64" y="134"/>
                  </a:lnTo>
                  <a:lnTo>
                    <a:pt x="64" y="132"/>
                  </a:lnTo>
                  <a:lnTo>
                    <a:pt x="64" y="130"/>
                  </a:lnTo>
                  <a:lnTo>
                    <a:pt x="64" y="128"/>
                  </a:lnTo>
                  <a:lnTo>
                    <a:pt x="64" y="124"/>
                  </a:lnTo>
                  <a:lnTo>
                    <a:pt x="64" y="122"/>
                  </a:lnTo>
                  <a:lnTo>
                    <a:pt x="64" y="121"/>
                  </a:lnTo>
                  <a:lnTo>
                    <a:pt x="66" y="119"/>
                  </a:lnTo>
                  <a:lnTo>
                    <a:pt x="68" y="119"/>
                  </a:lnTo>
                  <a:lnTo>
                    <a:pt x="68" y="117"/>
                  </a:lnTo>
                  <a:lnTo>
                    <a:pt x="70" y="117"/>
                  </a:lnTo>
                  <a:lnTo>
                    <a:pt x="70" y="115"/>
                  </a:lnTo>
                  <a:lnTo>
                    <a:pt x="72" y="113"/>
                  </a:lnTo>
                  <a:lnTo>
                    <a:pt x="72" y="111"/>
                  </a:lnTo>
                  <a:lnTo>
                    <a:pt x="72" y="109"/>
                  </a:lnTo>
                  <a:lnTo>
                    <a:pt x="73" y="109"/>
                  </a:lnTo>
                  <a:lnTo>
                    <a:pt x="73" y="107"/>
                  </a:lnTo>
                  <a:lnTo>
                    <a:pt x="73" y="105"/>
                  </a:lnTo>
                  <a:lnTo>
                    <a:pt x="75" y="105"/>
                  </a:lnTo>
                  <a:lnTo>
                    <a:pt x="77" y="103"/>
                  </a:lnTo>
                  <a:lnTo>
                    <a:pt x="79" y="103"/>
                  </a:lnTo>
                  <a:lnTo>
                    <a:pt x="81" y="103"/>
                  </a:lnTo>
                  <a:lnTo>
                    <a:pt x="81" y="101"/>
                  </a:lnTo>
                  <a:lnTo>
                    <a:pt x="83" y="101"/>
                  </a:lnTo>
                  <a:lnTo>
                    <a:pt x="85" y="98"/>
                  </a:lnTo>
                  <a:lnTo>
                    <a:pt x="87" y="98"/>
                  </a:lnTo>
                  <a:lnTo>
                    <a:pt x="87" y="96"/>
                  </a:lnTo>
                  <a:lnTo>
                    <a:pt x="89" y="96"/>
                  </a:lnTo>
                  <a:lnTo>
                    <a:pt x="89" y="94"/>
                  </a:lnTo>
                  <a:lnTo>
                    <a:pt x="89" y="92"/>
                  </a:lnTo>
                  <a:lnTo>
                    <a:pt x="89" y="90"/>
                  </a:lnTo>
                  <a:lnTo>
                    <a:pt x="89" y="86"/>
                  </a:lnTo>
                  <a:lnTo>
                    <a:pt x="91" y="82"/>
                  </a:lnTo>
                  <a:lnTo>
                    <a:pt x="93" y="80"/>
                  </a:lnTo>
                  <a:lnTo>
                    <a:pt x="93" y="78"/>
                  </a:lnTo>
                  <a:lnTo>
                    <a:pt x="91" y="78"/>
                  </a:lnTo>
                  <a:lnTo>
                    <a:pt x="91" y="76"/>
                  </a:lnTo>
                  <a:lnTo>
                    <a:pt x="91" y="74"/>
                  </a:lnTo>
                  <a:lnTo>
                    <a:pt x="91" y="73"/>
                  </a:lnTo>
                  <a:lnTo>
                    <a:pt x="91" y="71"/>
                  </a:lnTo>
                  <a:lnTo>
                    <a:pt x="91" y="69"/>
                  </a:lnTo>
                  <a:lnTo>
                    <a:pt x="93" y="67"/>
                  </a:lnTo>
                  <a:lnTo>
                    <a:pt x="93" y="65"/>
                  </a:lnTo>
                  <a:lnTo>
                    <a:pt x="93" y="63"/>
                  </a:lnTo>
                  <a:lnTo>
                    <a:pt x="95" y="61"/>
                  </a:lnTo>
                  <a:lnTo>
                    <a:pt x="95" y="57"/>
                  </a:lnTo>
                  <a:lnTo>
                    <a:pt x="95" y="55"/>
                  </a:lnTo>
                  <a:lnTo>
                    <a:pt x="95" y="53"/>
                  </a:lnTo>
                  <a:lnTo>
                    <a:pt x="95" y="51"/>
                  </a:lnTo>
                  <a:lnTo>
                    <a:pt x="95" y="50"/>
                  </a:lnTo>
                  <a:lnTo>
                    <a:pt x="96" y="48"/>
                  </a:lnTo>
                  <a:lnTo>
                    <a:pt x="96" y="46"/>
                  </a:lnTo>
                  <a:lnTo>
                    <a:pt x="98" y="46"/>
                  </a:lnTo>
                  <a:lnTo>
                    <a:pt x="98" y="44"/>
                  </a:lnTo>
                  <a:lnTo>
                    <a:pt x="98" y="42"/>
                  </a:lnTo>
                  <a:lnTo>
                    <a:pt x="100" y="42"/>
                  </a:lnTo>
                  <a:lnTo>
                    <a:pt x="100" y="40"/>
                  </a:lnTo>
                  <a:lnTo>
                    <a:pt x="100" y="38"/>
                  </a:lnTo>
                  <a:lnTo>
                    <a:pt x="102" y="36"/>
                  </a:lnTo>
                  <a:lnTo>
                    <a:pt x="102" y="32"/>
                  </a:lnTo>
                  <a:lnTo>
                    <a:pt x="102" y="30"/>
                  </a:lnTo>
                  <a:lnTo>
                    <a:pt x="102" y="27"/>
                  </a:lnTo>
                  <a:lnTo>
                    <a:pt x="102" y="25"/>
                  </a:lnTo>
                  <a:lnTo>
                    <a:pt x="102" y="23"/>
                  </a:lnTo>
                  <a:lnTo>
                    <a:pt x="102" y="21"/>
                  </a:lnTo>
                  <a:lnTo>
                    <a:pt x="102" y="19"/>
                  </a:lnTo>
                  <a:lnTo>
                    <a:pt x="102" y="17"/>
                  </a:lnTo>
                  <a:lnTo>
                    <a:pt x="100" y="17"/>
                  </a:lnTo>
                  <a:lnTo>
                    <a:pt x="102" y="17"/>
                  </a:lnTo>
                  <a:lnTo>
                    <a:pt x="104" y="17"/>
                  </a:lnTo>
                  <a:lnTo>
                    <a:pt x="104" y="15"/>
                  </a:lnTo>
                  <a:lnTo>
                    <a:pt x="106" y="13"/>
                  </a:lnTo>
                  <a:lnTo>
                    <a:pt x="106" y="11"/>
                  </a:lnTo>
                  <a:lnTo>
                    <a:pt x="108" y="11"/>
                  </a:lnTo>
                  <a:lnTo>
                    <a:pt x="108" y="9"/>
                  </a:lnTo>
                  <a:lnTo>
                    <a:pt x="110" y="9"/>
                  </a:lnTo>
                  <a:lnTo>
                    <a:pt x="110" y="7"/>
                  </a:lnTo>
                  <a:lnTo>
                    <a:pt x="112" y="7"/>
                  </a:lnTo>
                  <a:lnTo>
                    <a:pt x="112" y="5"/>
                  </a:lnTo>
                  <a:lnTo>
                    <a:pt x="114" y="5"/>
                  </a:lnTo>
                  <a:lnTo>
                    <a:pt x="116" y="5"/>
                  </a:lnTo>
                  <a:lnTo>
                    <a:pt x="116" y="3"/>
                  </a:lnTo>
                  <a:lnTo>
                    <a:pt x="118" y="3"/>
                  </a:lnTo>
                  <a:lnTo>
                    <a:pt x="120" y="3"/>
                  </a:lnTo>
                  <a:lnTo>
                    <a:pt x="121" y="5"/>
                  </a:lnTo>
                  <a:lnTo>
                    <a:pt x="123" y="5"/>
                  </a:lnTo>
                  <a:lnTo>
                    <a:pt x="123" y="7"/>
                  </a:lnTo>
                  <a:lnTo>
                    <a:pt x="125" y="7"/>
                  </a:lnTo>
                  <a:lnTo>
                    <a:pt x="127" y="7"/>
                  </a:lnTo>
                  <a:lnTo>
                    <a:pt x="127" y="9"/>
                  </a:lnTo>
                  <a:lnTo>
                    <a:pt x="129" y="9"/>
                  </a:lnTo>
                  <a:lnTo>
                    <a:pt x="131" y="11"/>
                  </a:lnTo>
                  <a:lnTo>
                    <a:pt x="131" y="13"/>
                  </a:lnTo>
                  <a:lnTo>
                    <a:pt x="133" y="15"/>
                  </a:lnTo>
                  <a:lnTo>
                    <a:pt x="135" y="15"/>
                  </a:lnTo>
                  <a:lnTo>
                    <a:pt x="137" y="15"/>
                  </a:lnTo>
                  <a:lnTo>
                    <a:pt x="139" y="15"/>
                  </a:lnTo>
                  <a:lnTo>
                    <a:pt x="141" y="15"/>
                  </a:lnTo>
                  <a:lnTo>
                    <a:pt x="141" y="17"/>
                  </a:lnTo>
                  <a:lnTo>
                    <a:pt x="143" y="17"/>
                  </a:lnTo>
                  <a:lnTo>
                    <a:pt x="144" y="17"/>
                  </a:lnTo>
                  <a:lnTo>
                    <a:pt x="146" y="17"/>
                  </a:lnTo>
                  <a:lnTo>
                    <a:pt x="146" y="19"/>
                  </a:lnTo>
                  <a:lnTo>
                    <a:pt x="148" y="19"/>
                  </a:lnTo>
                  <a:lnTo>
                    <a:pt x="150" y="17"/>
                  </a:lnTo>
                  <a:lnTo>
                    <a:pt x="152" y="17"/>
                  </a:lnTo>
                  <a:lnTo>
                    <a:pt x="152" y="19"/>
                  </a:lnTo>
                  <a:lnTo>
                    <a:pt x="154" y="19"/>
                  </a:lnTo>
                  <a:lnTo>
                    <a:pt x="156" y="19"/>
                  </a:lnTo>
                  <a:lnTo>
                    <a:pt x="158" y="19"/>
                  </a:lnTo>
                  <a:lnTo>
                    <a:pt x="160" y="19"/>
                  </a:lnTo>
                  <a:lnTo>
                    <a:pt x="160" y="21"/>
                  </a:lnTo>
                  <a:lnTo>
                    <a:pt x="162" y="21"/>
                  </a:lnTo>
                  <a:lnTo>
                    <a:pt x="164" y="21"/>
                  </a:lnTo>
                  <a:lnTo>
                    <a:pt x="164" y="19"/>
                  </a:lnTo>
                  <a:lnTo>
                    <a:pt x="166" y="19"/>
                  </a:lnTo>
                  <a:lnTo>
                    <a:pt x="166" y="17"/>
                  </a:lnTo>
                  <a:lnTo>
                    <a:pt x="166" y="15"/>
                  </a:lnTo>
                  <a:lnTo>
                    <a:pt x="168" y="15"/>
                  </a:lnTo>
                  <a:lnTo>
                    <a:pt x="168" y="13"/>
                  </a:lnTo>
                  <a:lnTo>
                    <a:pt x="168" y="11"/>
                  </a:lnTo>
                  <a:lnTo>
                    <a:pt x="169" y="11"/>
                  </a:lnTo>
                  <a:lnTo>
                    <a:pt x="171" y="11"/>
                  </a:lnTo>
                  <a:lnTo>
                    <a:pt x="171" y="9"/>
                  </a:lnTo>
                  <a:lnTo>
                    <a:pt x="169" y="9"/>
                  </a:lnTo>
                  <a:lnTo>
                    <a:pt x="171" y="9"/>
                  </a:lnTo>
                  <a:lnTo>
                    <a:pt x="173" y="9"/>
                  </a:lnTo>
                  <a:lnTo>
                    <a:pt x="173" y="11"/>
                  </a:lnTo>
                  <a:lnTo>
                    <a:pt x="175" y="11"/>
                  </a:lnTo>
                  <a:lnTo>
                    <a:pt x="177" y="11"/>
                  </a:lnTo>
                  <a:lnTo>
                    <a:pt x="177" y="13"/>
                  </a:lnTo>
                  <a:lnTo>
                    <a:pt x="179" y="13"/>
                  </a:lnTo>
                  <a:lnTo>
                    <a:pt x="179" y="11"/>
                  </a:lnTo>
                  <a:lnTo>
                    <a:pt x="181" y="11"/>
                  </a:lnTo>
                  <a:lnTo>
                    <a:pt x="183" y="11"/>
                  </a:lnTo>
                  <a:lnTo>
                    <a:pt x="183" y="9"/>
                  </a:lnTo>
                  <a:lnTo>
                    <a:pt x="185" y="9"/>
                  </a:lnTo>
                  <a:lnTo>
                    <a:pt x="187" y="9"/>
                  </a:lnTo>
                  <a:lnTo>
                    <a:pt x="189" y="9"/>
                  </a:lnTo>
                  <a:lnTo>
                    <a:pt x="189" y="7"/>
                  </a:lnTo>
                  <a:lnTo>
                    <a:pt x="191" y="7"/>
                  </a:lnTo>
                  <a:lnTo>
                    <a:pt x="192" y="7"/>
                  </a:lnTo>
                  <a:lnTo>
                    <a:pt x="194" y="5"/>
                  </a:lnTo>
                  <a:lnTo>
                    <a:pt x="196" y="5"/>
                  </a:lnTo>
                  <a:lnTo>
                    <a:pt x="198" y="5"/>
                  </a:lnTo>
                  <a:lnTo>
                    <a:pt x="198" y="7"/>
                  </a:lnTo>
                  <a:lnTo>
                    <a:pt x="200" y="7"/>
                  </a:lnTo>
                  <a:lnTo>
                    <a:pt x="202" y="7"/>
                  </a:lnTo>
                  <a:lnTo>
                    <a:pt x="204" y="7"/>
                  </a:lnTo>
                  <a:lnTo>
                    <a:pt x="206" y="7"/>
                  </a:lnTo>
                  <a:lnTo>
                    <a:pt x="206" y="5"/>
                  </a:lnTo>
                  <a:lnTo>
                    <a:pt x="208" y="5"/>
                  </a:lnTo>
                  <a:lnTo>
                    <a:pt x="210" y="5"/>
                  </a:lnTo>
                  <a:lnTo>
                    <a:pt x="210" y="3"/>
                  </a:lnTo>
                  <a:lnTo>
                    <a:pt x="210" y="2"/>
                  </a:lnTo>
                  <a:lnTo>
                    <a:pt x="212" y="2"/>
                  </a:lnTo>
                  <a:lnTo>
                    <a:pt x="214" y="2"/>
                  </a:lnTo>
                  <a:lnTo>
                    <a:pt x="212" y="0"/>
                  </a:lnTo>
                  <a:lnTo>
                    <a:pt x="214"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53"/>
            <p:cNvSpPr>
              <a:spLocks/>
            </p:cNvSpPr>
            <p:nvPr/>
          </p:nvSpPr>
          <p:spPr bwMode="auto">
            <a:xfrm>
              <a:off x="5310188" y="4738688"/>
              <a:ext cx="188913" cy="222250"/>
            </a:xfrm>
            <a:custGeom>
              <a:avLst/>
              <a:gdLst>
                <a:gd name="T0" fmla="*/ 117 w 119"/>
                <a:gd name="T1" fmla="*/ 15 h 140"/>
                <a:gd name="T2" fmla="*/ 112 w 119"/>
                <a:gd name="T3" fmla="*/ 23 h 140"/>
                <a:gd name="T4" fmla="*/ 110 w 119"/>
                <a:gd name="T5" fmla="*/ 36 h 140"/>
                <a:gd name="T6" fmla="*/ 108 w 119"/>
                <a:gd name="T7" fmla="*/ 47 h 140"/>
                <a:gd name="T8" fmla="*/ 106 w 119"/>
                <a:gd name="T9" fmla="*/ 59 h 140"/>
                <a:gd name="T10" fmla="*/ 104 w 119"/>
                <a:gd name="T11" fmla="*/ 71 h 140"/>
                <a:gd name="T12" fmla="*/ 94 w 119"/>
                <a:gd name="T13" fmla="*/ 76 h 140"/>
                <a:gd name="T14" fmla="*/ 89 w 119"/>
                <a:gd name="T15" fmla="*/ 84 h 140"/>
                <a:gd name="T16" fmla="*/ 83 w 119"/>
                <a:gd name="T17" fmla="*/ 92 h 140"/>
                <a:gd name="T18" fmla="*/ 81 w 119"/>
                <a:gd name="T19" fmla="*/ 105 h 140"/>
                <a:gd name="T20" fmla="*/ 79 w 119"/>
                <a:gd name="T21" fmla="*/ 115 h 140"/>
                <a:gd name="T22" fmla="*/ 75 w 119"/>
                <a:gd name="T23" fmla="*/ 122 h 140"/>
                <a:gd name="T24" fmla="*/ 65 w 119"/>
                <a:gd name="T25" fmla="*/ 128 h 140"/>
                <a:gd name="T26" fmla="*/ 58 w 119"/>
                <a:gd name="T27" fmla="*/ 136 h 140"/>
                <a:gd name="T28" fmla="*/ 52 w 119"/>
                <a:gd name="T29" fmla="*/ 136 h 140"/>
                <a:gd name="T30" fmla="*/ 52 w 119"/>
                <a:gd name="T31" fmla="*/ 128 h 140"/>
                <a:gd name="T32" fmla="*/ 41 w 119"/>
                <a:gd name="T33" fmla="*/ 130 h 140"/>
                <a:gd name="T34" fmla="*/ 39 w 119"/>
                <a:gd name="T35" fmla="*/ 136 h 140"/>
                <a:gd name="T36" fmla="*/ 33 w 119"/>
                <a:gd name="T37" fmla="*/ 134 h 140"/>
                <a:gd name="T38" fmla="*/ 27 w 119"/>
                <a:gd name="T39" fmla="*/ 128 h 140"/>
                <a:gd name="T40" fmla="*/ 19 w 119"/>
                <a:gd name="T41" fmla="*/ 134 h 140"/>
                <a:gd name="T42" fmla="*/ 12 w 119"/>
                <a:gd name="T43" fmla="*/ 138 h 140"/>
                <a:gd name="T44" fmla="*/ 10 w 119"/>
                <a:gd name="T45" fmla="*/ 130 h 140"/>
                <a:gd name="T46" fmla="*/ 2 w 119"/>
                <a:gd name="T47" fmla="*/ 124 h 140"/>
                <a:gd name="T48" fmla="*/ 6 w 119"/>
                <a:gd name="T49" fmla="*/ 117 h 140"/>
                <a:gd name="T50" fmla="*/ 12 w 119"/>
                <a:gd name="T51" fmla="*/ 117 h 140"/>
                <a:gd name="T52" fmla="*/ 14 w 119"/>
                <a:gd name="T53" fmla="*/ 111 h 140"/>
                <a:gd name="T54" fmla="*/ 8 w 119"/>
                <a:gd name="T55" fmla="*/ 105 h 140"/>
                <a:gd name="T56" fmla="*/ 8 w 119"/>
                <a:gd name="T57" fmla="*/ 99 h 140"/>
                <a:gd name="T58" fmla="*/ 14 w 119"/>
                <a:gd name="T59" fmla="*/ 97 h 140"/>
                <a:gd name="T60" fmla="*/ 23 w 119"/>
                <a:gd name="T61" fmla="*/ 90 h 140"/>
                <a:gd name="T62" fmla="*/ 29 w 119"/>
                <a:gd name="T63" fmla="*/ 92 h 140"/>
                <a:gd name="T64" fmla="*/ 31 w 119"/>
                <a:gd name="T65" fmla="*/ 97 h 140"/>
                <a:gd name="T66" fmla="*/ 41 w 119"/>
                <a:gd name="T67" fmla="*/ 95 h 140"/>
                <a:gd name="T68" fmla="*/ 44 w 119"/>
                <a:gd name="T69" fmla="*/ 95 h 140"/>
                <a:gd name="T70" fmla="*/ 50 w 119"/>
                <a:gd name="T71" fmla="*/ 97 h 140"/>
                <a:gd name="T72" fmla="*/ 50 w 119"/>
                <a:gd name="T73" fmla="*/ 90 h 140"/>
                <a:gd name="T74" fmla="*/ 52 w 119"/>
                <a:gd name="T75" fmla="*/ 84 h 140"/>
                <a:gd name="T76" fmla="*/ 54 w 119"/>
                <a:gd name="T77" fmla="*/ 78 h 140"/>
                <a:gd name="T78" fmla="*/ 54 w 119"/>
                <a:gd name="T79" fmla="*/ 71 h 140"/>
                <a:gd name="T80" fmla="*/ 48 w 119"/>
                <a:gd name="T81" fmla="*/ 63 h 140"/>
                <a:gd name="T82" fmla="*/ 44 w 119"/>
                <a:gd name="T83" fmla="*/ 59 h 140"/>
                <a:gd name="T84" fmla="*/ 48 w 119"/>
                <a:gd name="T85" fmla="*/ 51 h 140"/>
                <a:gd name="T86" fmla="*/ 54 w 119"/>
                <a:gd name="T87" fmla="*/ 44 h 140"/>
                <a:gd name="T88" fmla="*/ 48 w 119"/>
                <a:gd name="T89" fmla="*/ 38 h 140"/>
                <a:gd name="T90" fmla="*/ 42 w 119"/>
                <a:gd name="T91" fmla="*/ 38 h 140"/>
                <a:gd name="T92" fmla="*/ 33 w 119"/>
                <a:gd name="T93" fmla="*/ 40 h 140"/>
                <a:gd name="T94" fmla="*/ 33 w 119"/>
                <a:gd name="T95" fmla="*/ 32 h 140"/>
                <a:gd name="T96" fmla="*/ 37 w 119"/>
                <a:gd name="T97" fmla="*/ 24 h 140"/>
                <a:gd name="T98" fmla="*/ 52 w 119"/>
                <a:gd name="T99" fmla="*/ 24 h 140"/>
                <a:gd name="T100" fmla="*/ 58 w 119"/>
                <a:gd name="T101" fmla="*/ 26 h 140"/>
                <a:gd name="T102" fmla="*/ 64 w 119"/>
                <a:gd name="T103" fmla="*/ 26 h 140"/>
                <a:gd name="T104" fmla="*/ 71 w 119"/>
                <a:gd name="T105" fmla="*/ 28 h 140"/>
                <a:gd name="T106" fmla="*/ 81 w 119"/>
                <a:gd name="T107" fmla="*/ 32 h 140"/>
                <a:gd name="T108" fmla="*/ 81 w 119"/>
                <a:gd name="T109" fmla="*/ 23 h 140"/>
                <a:gd name="T110" fmla="*/ 85 w 119"/>
                <a:gd name="T111" fmla="*/ 13 h 140"/>
                <a:gd name="T112" fmla="*/ 87 w 119"/>
                <a:gd name="T113" fmla="*/ 3 h 140"/>
                <a:gd name="T114" fmla="*/ 94 w 119"/>
                <a:gd name="T115" fmla="*/ 3 h 140"/>
                <a:gd name="T116" fmla="*/ 102 w 119"/>
                <a:gd name="T117" fmla="*/ 0 h 140"/>
                <a:gd name="T118" fmla="*/ 108 w 119"/>
                <a:gd name="T119" fmla="*/ 1 h 140"/>
                <a:gd name="T120" fmla="*/ 113 w 119"/>
                <a:gd name="T121" fmla="*/ 1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9" h="140">
                  <a:moveTo>
                    <a:pt x="119" y="3"/>
                  </a:moveTo>
                  <a:lnTo>
                    <a:pt x="119" y="5"/>
                  </a:lnTo>
                  <a:lnTo>
                    <a:pt x="119" y="9"/>
                  </a:lnTo>
                  <a:lnTo>
                    <a:pt x="117" y="11"/>
                  </a:lnTo>
                  <a:lnTo>
                    <a:pt x="117" y="13"/>
                  </a:lnTo>
                  <a:lnTo>
                    <a:pt x="117" y="15"/>
                  </a:lnTo>
                  <a:lnTo>
                    <a:pt x="115" y="15"/>
                  </a:lnTo>
                  <a:lnTo>
                    <a:pt x="115" y="17"/>
                  </a:lnTo>
                  <a:lnTo>
                    <a:pt x="115" y="19"/>
                  </a:lnTo>
                  <a:lnTo>
                    <a:pt x="113" y="19"/>
                  </a:lnTo>
                  <a:lnTo>
                    <a:pt x="113" y="21"/>
                  </a:lnTo>
                  <a:lnTo>
                    <a:pt x="112" y="23"/>
                  </a:lnTo>
                  <a:lnTo>
                    <a:pt x="112" y="24"/>
                  </a:lnTo>
                  <a:lnTo>
                    <a:pt x="112" y="26"/>
                  </a:lnTo>
                  <a:lnTo>
                    <a:pt x="112" y="28"/>
                  </a:lnTo>
                  <a:lnTo>
                    <a:pt x="112" y="30"/>
                  </a:lnTo>
                  <a:lnTo>
                    <a:pt x="112" y="34"/>
                  </a:lnTo>
                  <a:lnTo>
                    <a:pt x="110" y="36"/>
                  </a:lnTo>
                  <a:lnTo>
                    <a:pt x="110" y="38"/>
                  </a:lnTo>
                  <a:lnTo>
                    <a:pt x="110" y="40"/>
                  </a:lnTo>
                  <a:lnTo>
                    <a:pt x="108" y="42"/>
                  </a:lnTo>
                  <a:lnTo>
                    <a:pt x="108" y="44"/>
                  </a:lnTo>
                  <a:lnTo>
                    <a:pt x="108" y="46"/>
                  </a:lnTo>
                  <a:lnTo>
                    <a:pt x="108" y="47"/>
                  </a:lnTo>
                  <a:lnTo>
                    <a:pt x="108" y="49"/>
                  </a:lnTo>
                  <a:lnTo>
                    <a:pt x="108" y="51"/>
                  </a:lnTo>
                  <a:lnTo>
                    <a:pt x="110" y="51"/>
                  </a:lnTo>
                  <a:lnTo>
                    <a:pt x="110" y="53"/>
                  </a:lnTo>
                  <a:lnTo>
                    <a:pt x="108" y="55"/>
                  </a:lnTo>
                  <a:lnTo>
                    <a:pt x="106" y="59"/>
                  </a:lnTo>
                  <a:lnTo>
                    <a:pt x="106" y="63"/>
                  </a:lnTo>
                  <a:lnTo>
                    <a:pt x="106" y="65"/>
                  </a:lnTo>
                  <a:lnTo>
                    <a:pt x="106" y="67"/>
                  </a:lnTo>
                  <a:lnTo>
                    <a:pt x="106" y="69"/>
                  </a:lnTo>
                  <a:lnTo>
                    <a:pt x="104" y="69"/>
                  </a:lnTo>
                  <a:lnTo>
                    <a:pt x="104" y="71"/>
                  </a:lnTo>
                  <a:lnTo>
                    <a:pt x="102" y="71"/>
                  </a:lnTo>
                  <a:lnTo>
                    <a:pt x="100" y="74"/>
                  </a:lnTo>
                  <a:lnTo>
                    <a:pt x="98" y="74"/>
                  </a:lnTo>
                  <a:lnTo>
                    <a:pt x="98" y="76"/>
                  </a:lnTo>
                  <a:lnTo>
                    <a:pt x="96" y="76"/>
                  </a:lnTo>
                  <a:lnTo>
                    <a:pt x="94" y="76"/>
                  </a:lnTo>
                  <a:lnTo>
                    <a:pt x="92" y="78"/>
                  </a:lnTo>
                  <a:lnTo>
                    <a:pt x="90" y="78"/>
                  </a:lnTo>
                  <a:lnTo>
                    <a:pt x="90" y="80"/>
                  </a:lnTo>
                  <a:lnTo>
                    <a:pt x="90" y="82"/>
                  </a:lnTo>
                  <a:lnTo>
                    <a:pt x="89" y="82"/>
                  </a:lnTo>
                  <a:lnTo>
                    <a:pt x="89" y="84"/>
                  </a:lnTo>
                  <a:lnTo>
                    <a:pt x="89" y="86"/>
                  </a:lnTo>
                  <a:lnTo>
                    <a:pt x="87" y="88"/>
                  </a:lnTo>
                  <a:lnTo>
                    <a:pt x="87" y="90"/>
                  </a:lnTo>
                  <a:lnTo>
                    <a:pt x="85" y="90"/>
                  </a:lnTo>
                  <a:lnTo>
                    <a:pt x="85" y="92"/>
                  </a:lnTo>
                  <a:lnTo>
                    <a:pt x="83" y="92"/>
                  </a:lnTo>
                  <a:lnTo>
                    <a:pt x="81" y="94"/>
                  </a:lnTo>
                  <a:lnTo>
                    <a:pt x="81" y="95"/>
                  </a:lnTo>
                  <a:lnTo>
                    <a:pt x="81" y="97"/>
                  </a:lnTo>
                  <a:lnTo>
                    <a:pt x="81" y="101"/>
                  </a:lnTo>
                  <a:lnTo>
                    <a:pt x="81" y="103"/>
                  </a:lnTo>
                  <a:lnTo>
                    <a:pt x="81" y="105"/>
                  </a:lnTo>
                  <a:lnTo>
                    <a:pt x="81" y="107"/>
                  </a:lnTo>
                  <a:lnTo>
                    <a:pt x="81" y="109"/>
                  </a:lnTo>
                  <a:lnTo>
                    <a:pt x="81" y="111"/>
                  </a:lnTo>
                  <a:lnTo>
                    <a:pt x="81" y="113"/>
                  </a:lnTo>
                  <a:lnTo>
                    <a:pt x="81" y="115"/>
                  </a:lnTo>
                  <a:lnTo>
                    <a:pt x="79" y="115"/>
                  </a:lnTo>
                  <a:lnTo>
                    <a:pt x="79" y="117"/>
                  </a:lnTo>
                  <a:lnTo>
                    <a:pt x="79" y="119"/>
                  </a:lnTo>
                  <a:lnTo>
                    <a:pt x="77" y="119"/>
                  </a:lnTo>
                  <a:lnTo>
                    <a:pt x="77" y="120"/>
                  </a:lnTo>
                  <a:lnTo>
                    <a:pt x="77" y="122"/>
                  </a:lnTo>
                  <a:lnTo>
                    <a:pt x="75" y="122"/>
                  </a:lnTo>
                  <a:lnTo>
                    <a:pt x="73" y="122"/>
                  </a:lnTo>
                  <a:lnTo>
                    <a:pt x="71" y="124"/>
                  </a:lnTo>
                  <a:lnTo>
                    <a:pt x="69" y="124"/>
                  </a:lnTo>
                  <a:lnTo>
                    <a:pt x="69" y="126"/>
                  </a:lnTo>
                  <a:lnTo>
                    <a:pt x="67" y="126"/>
                  </a:lnTo>
                  <a:lnTo>
                    <a:pt x="65" y="128"/>
                  </a:lnTo>
                  <a:lnTo>
                    <a:pt x="64" y="130"/>
                  </a:lnTo>
                  <a:lnTo>
                    <a:pt x="64" y="132"/>
                  </a:lnTo>
                  <a:lnTo>
                    <a:pt x="62" y="132"/>
                  </a:lnTo>
                  <a:lnTo>
                    <a:pt x="62" y="134"/>
                  </a:lnTo>
                  <a:lnTo>
                    <a:pt x="60" y="136"/>
                  </a:lnTo>
                  <a:lnTo>
                    <a:pt x="58" y="136"/>
                  </a:lnTo>
                  <a:lnTo>
                    <a:pt x="58" y="138"/>
                  </a:lnTo>
                  <a:lnTo>
                    <a:pt x="56" y="138"/>
                  </a:lnTo>
                  <a:lnTo>
                    <a:pt x="56" y="136"/>
                  </a:lnTo>
                  <a:lnTo>
                    <a:pt x="54" y="136"/>
                  </a:lnTo>
                  <a:lnTo>
                    <a:pt x="52" y="138"/>
                  </a:lnTo>
                  <a:lnTo>
                    <a:pt x="52" y="136"/>
                  </a:lnTo>
                  <a:lnTo>
                    <a:pt x="52" y="134"/>
                  </a:lnTo>
                  <a:lnTo>
                    <a:pt x="52" y="132"/>
                  </a:lnTo>
                  <a:lnTo>
                    <a:pt x="52" y="130"/>
                  </a:lnTo>
                  <a:lnTo>
                    <a:pt x="54" y="130"/>
                  </a:lnTo>
                  <a:lnTo>
                    <a:pt x="52" y="130"/>
                  </a:lnTo>
                  <a:lnTo>
                    <a:pt x="52" y="128"/>
                  </a:lnTo>
                  <a:lnTo>
                    <a:pt x="50" y="128"/>
                  </a:lnTo>
                  <a:lnTo>
                    <a:pt x="48" y="128"/>
                  </a:lnTo>
                  <a:lnTo>
                    <a:pt x="46" y="130"/>
                  </a:lnTo>
                  <a:lnTo>
                    <a:pt x="44" y="130"/>
                  </a:lnTo>
                  <a:lnTo>
                    <a:pt x="42" y="130"/>
                  </a:lnTo>
                  <a:lnTo>
                    <a:pt x="41" y="130"/>
                  </a:lnTo>
                  <a:lnTo>
                    <a:pt x="42" y="132"/>
                  </a:lnTo>
                  <a:lnTo>
                    <a:pt x="41" y="132"/>
                  </a:lnTo>
                  <a:lnTo>
                    <a:pt x="41" y="134"/>
                  </a:lnTo>
                  <a:lnTo>
                    <a:pt x="39" y="136"/>
                  </a:lnTo>
                  <a:lnTo>
                    <a:pt x="39" y="134"/>
                  </a:lnTo>
                  <a:lnTo>
                    <a:pt x="39" y="136"/>
                  </a:lnTo>
                  <a:lnTo>
                    <a:pt x="37" y="136"/>
                  </a:lnTo>
                  <a:lnTo>
                    <a:pt x="37" y="138"/>
                  </a:lnTo>
                  <a:lnTo>
                    <a:pt x="37" y="136"/>
                  </a:lnTo>
                  <a:lnTo>
                    <a:pt x="35" y="136"/>
                  </a:lnTo>
                  <a:lnTo>
                    <a:pt x="35" y="134"/>
                  </a:lnTo>
                  <a:lnTo>
                    <a:pt x="33" y="134"/>
                  </a:lnTo>
                  <a:lnTo>
                    <a:pt x="33" y="132"/>
                  </a:lnTo>
                  <a:lnTo>
                    <a:pt x="31" y="132"/>
                  </a:lnTo>
                  <a:lnTo>
                    <a:pt x="29" y="132"/>
                  </a:lnTo>
                  <a:lnTo>
                    <a:pt x="29" y="130"/>
                  </a:lnTo>
                  <a:lnTo>
                    <a:pt x="27" y="130"/>
                  </a:lnTo>
                  <a:lnTo>
                    <a:pt x="27" y="128"/>
                  </a:lnTo>
                  <a:lnTo>
                    <a:pt x="25" y="130"/>
                  </a:lnTo>
                  <a:lnTo>
                    <a:pt x="25" y="132"/>
                  </a:lnTo>
                  <a:lnTo>
                    <a:pt x="23" y="132"/>
                  </a:lnTo>
                  <a:lnTo>
                    <a:pt x="21" y="132"/>
                  </a:lnTo>
                  <a:lnTo>
                    <a:pt x="19" y="132"/>
                  </a:lnTo>
                  <a:lnTo>
                    <a:pt x="19" y="134"/>
                  </a:lnTo>
                  <a:lnTo>
                    <a:pt x="19" y="136"/>
                  </a:lnTo>
                  <a:lnTo>
                    <a:pt x="17" y="136"/>
                  </a:lnTo>
                  <a:lnTo>
                    <a:pt x="16" y="138"/>
                  </a:lnTo>
                  <a:lnTo>
                    <a:pt x="14" y="140"/>
                  </a:lnTo>
                  <a:lnTo>
                    <a:pt x="14" y="138"/>
                  </a:lnTo>
                  <a:lnTo>
                    <a:pt x="12" y="138"/>
                  </a:lnTo>
                  <a:lnTo>
                    <a:pt x="12" y="136"/>
                  </a:lnTo>
                  <a:lnTo>
                    <a:pt x="12" y="134"/>
                  </a:lnTo>
                  <a:lnTo>
                    <a:pt x="10" y="134"/>
                  </a:lnTo>
                  <a:lnTo>
                    <a:pt x="12" y="134"/>
                  </a:lnTo>
                  <a:lnTo>
                    <a:pt x="12" y="132"/>
                  </a:lnTo>
                  <a:lnTo>
                    <a:pt x="10" y="130"/>
                  </a:lnTo>
                  <a:lnTo>
                    <a:pt x="8" y="128"/>
                  </a:lnTo>
                  <a:lnTo>
                    <a:pt x="6" y="128"/>
                  </a:lnTo>
                  <a:lnTo>
                    <a:pt x="6" y="126"/>
                  </a:lnTo>
                  <a:lnTo>
                    <a:pt x="4" y="126"/>
                  </a:lnTo>
                  <a:lnTo>
                    <a:pt x="4" y="124"/>
                  </a:lnTo>
                  <a:lnTo>
                    <a:pt x="2" y="124"/>
                  </a:lnTo>
                  <a:lnTo>
                    <a:pt x="0" y="122"/>
                  </a:lnTo>
                  <a:lnTo>
                    <a:pt x="0" y="120"/>
                  </a:lnTo>
                  <a:lnTo>
                    <a:pt x="2" y="119"/>
                  </a:lnTo>
                  <a:lnTo>
                    <a:pt x="2" y="117"/>
                  </a:lnTo>
                  <a:lnTo>
                    <a:pt x="4" y="117"/>
                  </a:lnTo>
                  <a:lnTo>
                    <a:pt x="6" y="117"/>
                  </a:lnTo>
                  <a:lnTo>
                    <a:pt x="6" y="115"/>
                  </a:lnTo>
                  <a:lnTo>
                    <a:pt x="8" y="115"/>
                  </a:lnTo>
                  <a:lnTo>
                    <a:pt x="8" y="117"/>
                  </a:lnTo>
                  <a:lnTo>
                    <a:pt x="10" y="119"/>
                  </a:lnTo>
                  <a:lnTo>
                    <a:pt x="12" y="119"/>
                  </a:lnTo>
                  <a:lnTo>
                    <a:pt x="12" y="117"/>
                  </a:lnTo>
                  <a:lnTo>
                    <a:pt x="14" y="117"/>
                  </a:lnTo>
                  <a:lnTo>
                    <a:pt x="12" y="117"/>
                  </a:lnTo>
                  <a:lnTo>
                    <a:pt x="12" y="115"/>
                  </a:lnTo>
                  <a:lnTo>
                    <a:pt x="12" y="113"/>
                  </a:lnTo>
                  <a:lnTo>
                    <a:pt x="14" y="113"/>
                  </a:lnTo>
                  <a:lnTo>
                    <a:pt x="14" y="111"/>
                  </a:lnTo>
                  <a:lnTo>
                    <a:pt x="12" y="111"/>
                  </a:lnTo>
                  <a:lnTo>
                    <a:pt x="10" y="111"/>
                  </a:lnTo>
                  <a:lnTo>
                    <a:pt x="10" y="109"/>
                  </a:lnTo>
                  <a:lnTo>
                    <a:pt x="10" y="107"/>
                  </a:lnTo>
                  <a:lnTo>
                    <a:pt x="10" y="105"/>
                  </a:lnTo>
                  <a:lnTo>
                    <a:pt x="8" y="105"/>
                  </a:lnTo>
                  <a:lnTo>
                    <a:pt x="8" y="103"/>
                  </a:lnTo>
                  <a:lnTo>
                    <a:pt x="8" y="105"/>
                  </a:lnTo>
                  <a:lnTo>
                    <a:pt x="6" y="105"/>
                  </a:lnTo>
                  <a:lnTo>
                    <a:pt x="6" y="103"/>
                  </a:lnTo>
                  <a:lnTo>
                    <a:pt x="8" y="101"/>
                  </a:lnTo>
                  <a:lnTo>
                    <a:pt x="8" y="99"/>
                  </a:lnTo>
                  <a:lnTo>
                    <a:pt x="8" y="97"/>
                  </a:lnTo>
                  <a:lnTo>
                    <a:pt x="8" y="95"/>
                  </a:lnTo>
                  <a:lnTo>
                    <a:pt x="10" y="97"/>
                  </a:lnTo>
                  <a:lnTo>
                    <a:pt x="12" y="97"/>
                  </a:lnTo>
                  <a:lnTo>
                    <a:pt x="14" y="95"/>
                  </a:lnTo>
                  <a:lnTo>
                    <a:pt x="14" y="97"/>
                  </a:lnTo>
                  <a:lnTo>
                    <a:pt x="16" y="97"/>
                  </a:lnTo>
                  <a:lnTo>
                    <a:pt x="21" y="95"/>
                  </a:lnTo>
                  <a:lnTo>
                    <a:pt x="21" y="94"/>
                  </a:lnTo>
                  <a:lnTo>
                    <a:pt x="21" y="92"/>
                  </a:lnTo>
                  <a:lnTo>
                    <a:pt x="21" y="90"/>
                  </a:lnTo>
                  <a:lnTo>
                    <a:pt x="23" y="90"/>
                  </a:lnTo>
                  <a:lnTo>
                    <a:pt x="23" y="88"/>
                  </a:lnTo>
                  <a:lnTo>
                    <a:pt x="25" y="88"/>
                  </a:lnTo>
                  <a:lnTo>
                    <a:pt x="25" y="90"/>
                  </a:lnTo>
                  <a:lnTo>
                    <a:pt x="27" y="90"/>
                  </a:lnTo>
                  <a:lnTo>
                    <a:pt x="27" y="92"/>
                  </a:lnTo>
                  <a:lnTo>
                    <a:pt x="29" y="92"/>
                  </a:lnTo>
                  <a:lnTo>
                    <a:pt x="29" y="94"/>
                  </a:lnTo>
                  <a:lnTo>
                    <a:pt x="29" y="95"/>
                  </a:lnTo>
                  <a:lnTo>
                    <a:pt x="31" y="95"/>
                  </a:lnTo>
                  <a:lnTo>
                    <a:pt x="29" y="95"/>
                  </a:lnTo>
                  <a:lnTo>
                    <a:pt x="29" y="97"/>
                  </a:lnTo>
                  <a:lnTo>
                    <a:pt x="31" y="97"/>
                  </a:lnTo>
                  <a:lnTo>
                    <a:pt x="31" y="95"/>
                  </a:lnTo>
                  <a:lnTo>
                    <a:pt x="33" y="97"/>
                  </a:lnTo>
                  <a:lnTo>
                    <a:pt x="37" y="97"/>
                  </a:lnTo>
                  <a:lnTo>
                    <a:pt x="39" y="97"/>
                  </a:lnTo>
                  <a:lnTo>
                    <a:pt x="39" y="95"/>
                  </a:lnTo>
                  <a:lnTo>
                    <a:pt x="41" y="95"/>
                  </a:lnTo>
                  <a:lnTo>
                    <a:pt x="41" y="94"/>
                  </a:lnTo>
                  <a:lnTo>
                    <a:pt x="42" y="94"/>
                  </a:lnTo>
                  <a:lnTo>
                    <a:pt x="42" y="92"/>
                  </a:lnTo>
                  <a:lnTo>
                    <a:pt x="42" y="94"/>
                  </a:lnTo>
                  <a:lnTo>
                    <a:pt x="42" y="95"/>
                  </a:lnTo>
                  <a:lnTo>
                    <a:pt x="44" y="95"/>
                  </a:lnTo>
                  <a:lnTo>
                    <a:pt x="44" y="97"/>
                  </a:lnTo>
                  <a:lnTo>
                    <a:pt x="44" y="99"/>
                  </a:lnTo>
                  <a:lnTo>
                    <a:pt x="46" y="99"/>
                  </a:lnTo>
                  <a:lnTo>
                    <a:pt x="48" y="99"/>
                  </a:lnTo>
                  <a:lnTo>
                    <a:pt x="48" y="97"/>
                  </a:lnTo>
                  <a:lnTo>
                    <a:pt x="50" y="97"/>
                  </a:lnTo>
                  <a:lnTo>
                    <a:pt x="50" y="95"/>
                  </a:lnTo>
                  <a:lnTo>
                    <a:pt x="48" y="95"/>
                  </a:lnTo>
                  <a:lnTo>
                    <a:pt x="48" y="94"/>
                  </a:lnTo>
                  <a:lnTo>
                    <a:pt x="50" y="94"/>
                  </a:lnTo>
                  <a:lnTo>
                    <a:pt x="50" y="92"/>
                  </a:lnTo>
                  <a:lnTo>
                    <a:pt x="50" y="90"/>
                  </a:lnTo>
                  <a:lnTo>
                    <a:pt x="52" y="90"/>
                  </a:lnTo>
                  <a:lnTo>
                    <a:pt x="52" y="88"/>
                  </a:lnTo>
                  <a:lnTo>
                    <a:pt x="52" y="86"/>
                  </a:lnTo>
                  <a:lnTo>
                    <a:pt x="54" y="86"/>
                  </a:lnTo>
                  <a:lnTo>
                    <a:pt x="52" y="86"/>
                  </a:lnTo>
                  <a:lnTo>
                    <a:pt x="52" y="84"/>
                  </a:lnTo>
                  <a:lnTo>
                    <a:pt x="54" y="84"/>
                  </a:lnTo>
                  <a:lnTo>
                    <a:pt x="54" y="82"/>
                  </a:lnTo>
                  <a:lnTo>
                    <a:pt x="54" y="80"/>
                  </a:lnTo>
                  <a:lnTo>
                    <a:pt x="52" y="80"/>
                  </a:lnTo>
                  <a:lnTo>
                    <a:pt x="54" y="80"/>
                  </a:lnTo>
                  <a:lnTo>
                    <a:pt x="54" y="78"/>
                  </a:lnTo>
                  <a:lnTo>
                    <a:pt x="52" y="78"/>
                  </a:lnTo>
                  <a:lnTo>
                    <a:pt x="52" y="76"/>
                  </a:lnTo>
                  <a:lnTo>
                    <a:pt x="52" y="74"/>
                  </a:lnTo>
                  <a:lnTo>
                    <a:pt x="52" y="72"/>
                  </a:lnTo>
                  <a:lnTo>
                    <a:pt x="54" y="72"/>
                  </a:lnTo>
                  <a:lnTo>
                    <a:pt x="54" y="71"/>
                  </a:lnTo>
                  <a:lnTo>
                    <a:pt x="54" y="69"/>
                  </a:lnTo>
                  <a:lnTo>
                    <a:pt x="52" y="67"/>
                  </a:lnTo>
                  <a:lnTo>
                    <a:pt x="50" y="67"/>
                  </a:lnTo>
                  <a:lnTo>
                    <a:pt x="48" y="67"/>
                  </a:lnTo>
                  <a:lnTo>
                    <a:pt x="48" y="65"/>
                  </a:lnTo>
                  <a:lnTo>
                    <a:pt x="48" y="63"/>
                  </a:lnTo>
                  <a:lnTo>
                    <a:pt x="46" y="63"/>
                  </a:lnTo>
                  <a:lnTo>
                    <a:pt x="44" y="63"/>
                  </a:lnTo>
                  <a:lnTo>
                    <a:pt x="42" y="63"/>
                  </a:lnTo>
                  <a:lnTo>
                    <a:pt x="42" y="61"/>
                  </a:lnTo>
                  <a:lnTo>
                    <a:pt x="44" y="61"/>
                  </a:lnTo>
                  <a:lnTo>
                    <a:pt x="44" y="59"/>
                  </a:lnTo>
                  <a:lnTo>
                    <a:pt x="44" y="57"/>
                  </a:lnTo>
                  <a:lnTo>
                    <a:pt x="44" y="55"/>
                  </a:lnTo>
                  <a:lnTo>
                    <a:pt x="44" y="53"/>
                  </a:lnTo>
                  <a:lnTo>
                    <a:pt x="46" y="53"/>
                  </a:lnTo>
                  <a:lnTo>
                    <a:pt x="46" y="51"/>
                  </a:lnTo>
                  <a:lnTo>
                    <a:pt x="48" y="51"/>
                  </a:lnTo>
                  <a:lnTo>
                    <a:pt x="50" y="51"/>
                  </a:lnTo>
                  <a:lnTo>
                    <a:pt x="50" y="49"/>
                  </a:lnTo>
                  <a:lnTo>
                    <a:pt x="52" y="49"/>
                  </a:lnTo>
                  <a:lnTo>
                    <a:pt x="52" y="47"/>
                  </a:lnTo>
                  <a:lnTo>
                    <a:pt x="54" y="46"/>
                  </a:lnTo>
                  <a:lnTo>
                    <a:pt x="54" y="44"/>
                  </a:lnTo>
                  <a:lnTo>
                    <a:pt x="52" y="44"/>
                  </a:lnTo>
                  <a:lnTo>
                    <a:pt x="52" y="42"/>
                  </a:lnTo>
                  <a:lnTo>
                    <a:pt x="50" y="42"/>
                  </a:lnTo>
                  <a:lnTo>
                    <a:pt x="50" y="40"/>
                  </a:lnTo>
                  <a:lnTo>
                    <a:pt x="50" y="38"/>
                  </a:lnTo>
                  <a:lnTo>
                    <a:pt x="48" y="38"/>
                  </a:lnTo>
                  <a:lnTo>
                    <a:pt x="48" y="36"/>
                  </a:lnTo>
                  <a:lnTo>
                    <a:pt x="48" y="38"/>
                  </a:lnTo>
                  <a:lnTo>
                    <a:pt x="46" y="38"/>
                  </a:lnTo>
                  <a:lnTo>
                    <a:pt x="46" y="36"/>
                  </a:lnTo>
                  <a:lnTo>
                    <a:pt x="42" y="36"/>
                  </a:lnTo>
                  <a:lnTo>
                    <a:pt x="42" y="38"/>
                  </a:lnTo>
                  <a:lnTo>
                    <a:pt x="41" y="38"/>
                  </a:lnTo>
                  <a:lnTo>
                    <a:pt x="39" y="38"/>
                  </a:lnTo>
                  <a:lnTo>
                    <a:pt x="37" y="38"/>
                  </a:lnTo>
                  <a:lnTo>
                    <a:pt x="35" y="38"/>
                  </a:lnTo>
                  <a:lnTo>
                    <a:pt x="35" y="40"/>
                  </a:lnTo>
                  <a:lnTo>
                    <a:pt x="33" y="40"/>
                  </a:lnTo>
                  <a:lnTo>
                    <a:pt x="33" y="38"/>
                  </a:lnTo>
                  <a:lnTo>
                    <a:pt x="35" y="38"/>
                  </a:lnTo>
                  <a:lnTo>
                    <a:pt x="35" y="36"/>
                  </a:lnTo>
                  <a:lnTo>
                    <a:pt x="33" y="36"/>
                  </a:lnTo>
                  <a:lnTo>
                    <a:pt x="33" y="34"/>
                  </a:lnTo>
                  <a:lnTo>
                    <a:pt x="33" y="32"/>
                  </a:lnTo>
                  <a:lnTo>
                    <a:pt x="33" y="30"/>
                  </a:lnTo>
                  <a:lnTo>
                    <a:pt x="33" y="28"/>
                  </a:lnTo>
                  <a:lnTo>
                    <a:pt x="33" y="26"/>
                  </a:lnTo>
                  <a:lnTo>
                    <a:pt x="35" y="26"/>
                  </a:lnTo>
                  <a:lnTo>
                    <a:pt x="35" y="24"/>
                  </a:lnTo>
                  <a:lnTo>
                    <a:pt x="37" y="24"/>
                  </a:lnTo>
                  <a:lnTo>
                    <a:pt x="41" y="24"/>
                  </a:lnTo>
                  <a:lnTo>
                    <a:pt x="42" y="24"/>
                  </a:lnTo>
                  <a:lnTo>
                    <a:pt x="46" y="24"/>
                  </a:lnTo>
                  <a:lnTo>
                    <a:pt x="48" y="24"/>
                  </a:lnTo>
                  <a:lnTo>
                    <a:pt x="50" y="24"/>
                  </a:lnTo>
                  <a:lnTo>
                    <a:pt x="52" y="24"/>
                  </a:lnTo>
                  <a:lnTo>
                    <a:pt x="54" y="24"/>
                  </a:lnTo>
                  <a:lnTo>
                    <a:pt x="56" y="24"/>
                  </a:lnTo>
                  <a:lnTo>
                    <a:pt x="58" y="24"/>
                  </a:lnTo>
                  <a:lnTo>
                    <a:pt x="58" y="26"/>
                  </a:lnTo>
                  <a:lnTo>
                    <a:pt x="58" y="24"/>
                  </a:lnTo>
                  <a:lnTo>
                    <a:pt x="58" y="26"/>
                  </a:lnTo>
                  <a:lnTo>
                    <a:pt x="60" y="26"/>
                  </a:lnTo>
                  <a:lnTo>
                    <a:pt x="60" y="24"/>
                  </a:lnTo>
                  <a:lnTo>
                    <a:pt x="60" y="26"/>
                  </a:lnTo>
                  <a:lnTo>
                    <a:pt x="62" y="26"/>
                  </a:lnTo>
                  <a:lnTo>
                    <a:pt x="64" y="28"/>
                  </a:lnTo>
                  <a:lnTo>
                    <a:pt x="64" y="26"/>
                  </a:lnTo>
                  <a:lnTo>
                    <a:pt x="64" y="28"/>
                  </a:lnTo>
                  <a:lnTo>
                    <a:pt x="64" y="26"/>
                  </a:lnTo>
                  <a:lnTo>
                    <a:pt x="65" y="26"/>
                  </a:lnTo>
                  <a:lnTo>
                    <a:pt x="67" y="28"/>
                  </a:lnTo>
                  <a:lnTo>
                    <a:pt x="69" y="28"/>
                  </a:lnTo>
                  <a:lnTo>
                    <a:pt x="71" y="28"/>
                  </a:lnTo>
                  <a:lnTo>
                    <a:pt x="73" y="28"/>
                  </a:lnTo>
                  <a:lnTo>
                    <a:pt x="75" y="30"/>
                  </a:lnTo>
                  <a:lnTo>
                    <a:pt x="77" y="30"/>
                  </a:lnTo>
                  <a:lnTo>
                    <a:pt x="79" y="30"/>
                  </a:lnTo>
                  <a:lnTo>
                    <a:pt x="79" y="32"/>
                  </a:lnTo>
                  <a:lnTo>
                    <a:pt x="81" y="32"/>
                  </a:lnTo>
                  <a:lnTo>
                    <a:pt x="81" y="30"/>
                  </a:lnTo>
                  <a:lnTo>
                    <a:pt x="79" y="28"/>
                  </a:lnTo>
                  <a:lnTo>
                    <a:pt x="79" y="26"/>
                  </a:lnTo>
                  <a:lnTo>
                    <a:pt x="79" y="24"/>
                  </a:lnTo>
                  <a:lnTo>
                    <a:pt x="81" y="24"/>
                  </a:lnTo>
                  <a:lnTo>
                    <a:pt x="81" y="23"/>
                  </a:lnTo>
                  <a:lnTo>
                    <a:pt x="83" y="23"/>
                  </a:lnTo>
                  <a:lnTo>
                    <a:pt x="83" y="21"/>
                  </a:lnTo>
                  <a:lnTo>
                    <a:pt x="83" y="19"/>
                  </a:lnTo>
                  <a:lnTo>
                    <a:pt x="85" y="17"/>
                  </a:lnTo>
                  <a:lnTo>
                    <a:pt x="85" y="15"/>
                  </a:lnTo>
                  <a:lnTo>
                    <a:pt x="85" y="13"/>
                  </a:lnTo>
                  <a:lnTo>
                    <a:pt x="85" y="11"/>
                  </a:lnTo>
                  <a:lnTo>
                    <a:pt x="87" y="11"/>
                  </a:lnTo>
                  <a:lnTo>
                    <a:pt x="85" y="9"/>
                  </a:lnTo>
                  <a:lnTo>
                    <a:pt x="87" y="7"/>
                  </a:lnTo>
                  <a:lnTo>
                    <a:pt x="87" y="5"/>
                  </a:lnTo>
                  <a:lnTo>
                    <a:pt x="87" y="3"/>
                  </a:lnTo>
                  <a:lnTo>
                    <a:pt x="89" y="3"/>
                  </a:lnTo>
                  <a:lnTo>
                    <a:pt x="90" y="3"/>
                  </a:lnTo>
                  <a:lnTo>
                    <a:pt x="92" y="3"/>
                  </a:lnTo>
                  <a:lnTo>
                    <a:pt x="92" y="1"/>
                  </a:lnTo>
                  <a:lnTo>
                    <a:pt x="92" y="3"/>
                  </a:lnTo>
                  <a:lnTo>
                    <a:pt x="94" y="3"/>
                  </a:lnTo>
                  <a:lnTo>
                    <a:pt x="94" y="1"/>
                  </a:lnTo>
                  <a:lnTo>
                    <a:pt x="96" y="1"/>
                  </a:lnTo>
                  <a:lnTo>
                    <a:pt x="98" y="1"/>
                  </a:lnTo>
                  <a:lnTo>
                    <a:pt x="100" y="1"/>
                  </a:lnTo>
                  <a:lnTo>
                    <a:pt x="100" y="0"/>
                  </a:lnTo>
                  <a:lnTo>
                    <a:pt x="102" y="0"/>
                  </a:lnTo>
                  <a:lnTo>
                    <a:pt x="102" y="1"/>
                  </a:lnTo>
                  <a:lnTo>
                    <a:pt x="104" y="1"/>
                  </a:lnTo>
                  <a:lnTo>
                    <a:pt x="106" y="1"/>
                  </a:lnTo>
                  <a:lnTo>
                    <a:pt x="108" y="1"/>
                  </a:lnTo>
                  <a:lnTo>
                    <a:pt x="108" y="3"/>
                  </a:lnTo>
                  <a:lnTo>
                    <a:pt x="108" y="1"/>
                  </a:lnTo>
                  <a:lnTo>
                    <a:pt x="110" y="3"/>
                  </a:lnTo>
                  <a:lnTo>
                    <a:pt x="110" y="1"/>
                  </a:lnTo>
                  <a:lnTo>
                    <a:pt x="112" y="1"/>
                  </a:lnTo>
                  <a:lnTo>
                    <a:pt x="112" y="3"/>
                  </a:lnTo>
                  <a:lnTo>
                    <a:pt x="113" y="3"/>
                  </a:lnTo>
                  <a:lnTo>
                    <a:pt x="113" y="1"/>
                  </a:lnTo>
                  <a:lnTo>
                    <a:pt x="115" y="1"/>
                  </a:lnTo>
                  <a:lnTo>
                    <a:pt x="117" y="1"/>
                  </a:lnTo>
                  <a:lnTo>
                    <a:pt x="119"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54"/>
            <p:cNvSpPr>
              <a:spLocks noEditPoints="1"/>
            </p:cNvSpPr>
            <p:nvPr/>
          </p:nvSpPr>
          <p:spPr bwMode="auto">
            <a:xfrm>
              <a:off x="841375" y="5057775"/>
              <a:ext cx="214313" cy="341313"/>
            </a:xfrm>
            <a:custGeom>
              <a:avLst/>
              <a:gdLst>
                <a:gd name="T0" fmla="*/ 125 w 135"/>
                <a:gd name="T1" fmla="*/ 215 h 215"/>
                <a:gd name="T2" fmla="*/ 125 w 135"/>
                <a:gd name="T3" fmla="*/ 215 h 215"/>
                <a:gd name="T4" fmla="*/ 125 w 135"/>
                <a:gd name="T5" fmla="*/ 215 h 215"/>
                <a:gd name="T6" fmla="*/ 125 w 135"/>
                <a:gd name="T7" fmla="*/ 215 h 215"/>
                <a:gd name="T8" fmla="*/ 125 w 135"/>
                <a:gd name="T9" fmla="*/ 215 h 215"/>
                <a:gd name="T10" fmla="*/ 96 w 135"/>
                <a:gd name="T11" fmla="*/ 204 h 215"/>
                <a:gd name="T12" fmla="*/ 96 w 135"/>
                <a:gd name="T13" fmla="*/ 204 h 215"/>
                <a:gd name="T14" fmla="*/ 94 w 135"/>
                <a:gd name="T15" fmla="*/ 204 h 215"/>
                <a:gd name="T16" fmla="*/ 94 w 135"/>
                <a:gd name="T17" fmla="*/ 204 h 215"/>
                <a:gd name="T18" fmla="*/ 96 w 135"/>
                <a:gd name="T19" fmla="*/ 204 h 215"/>
                <a:gd name="T20" fmla="*/ 96 w 135"/>
                <a:gd name="T21" fmla="*/ 204 h 215"/>
                <a:gd name="T22" fmla="*/ 135 w 135"/>
                <a:gd name="T23" fmla="*/ 186 h 215"/>
                <a:gd name="T24" fmla="*/ 135 w 135"/>
                <a:gd name="T25" fmla="*/ 186 h 215"/>
                <a:gd name="T26" fmla="*/ 135 w 135"/>
                <a:gd name="T27" fmla="*/ 186 h 215"/>
                <a:gd name="T28" fmla="*/ 123 w 135"/>
                <a:gd name="T29" fmla="*/ 182 h 215"/>
                <a:gd name="T30" fmla="*/ 121 w 135"/>
                <a:gd name="T31" fmla="*/ 182 h 215"/>
                <a:gd name="T32" fmla="*/ 123 w 135"/>
                <a:gd name="T33" fmla="*/ 182 h 215"/>
                <a:gd name="T34" fmla="*/ 119 w 135"/>
                <a:gd name="T35" fmla="*/ 181 h 215"/>
                <a:gd name="T36" fmla="*/ 119 w 135"/>
                <a:gd name="T37" fmla="*/ 181 h 215"/>
                <a:gd name="T38" fmla="*/ 119 w 135"/>
                <a:gd name="T39" fmla="*/ 181 h 215"/>
                <a:gd name="T40" fmla="*/ 129 w 135"/>
                <a:gd name="T41" fmla="*/ 181 h 215"/>
                <a:gd name="T42" fmla="*/ 129 w 135"/>
                <a:gd name="T43" fmla="*/ 181 h 215"/>
                <a:gd name="T44" fmla="*/ 129 w 135"/>
                <a:gd name="T45" fmla="*/ 181 h 215"/>
                <a:gd name="T46" fmla="*/ 129 w 135"/>
                <a:gd name="T47" fmla="*/ 179 h 215"/>
                <a:gd name="T48" fmla="*/ 129 w 135"/>
                <a:gd name="T49" fmla="*/ 181 h 215"/>
                <a:gd name="T50" fmla="*/ 110 w 135"/>
                <a:gd name="T51" fmla="*/ 171 h 215"/>
                <a:gd name="T52" fmla="*/ 110 w 135"/>
                <a:gd name="T53" fmla="*/ 171 h 215"/>
                <a:gd name="T54" fmla="*/ 110 w 135"/>
                <a:gd name="T55" fmla="*/ 171 h 215"/>
                <a:gd name="T56" fmla="*/ 110 w 135"/>
                <a:gd name="T57" fmla="*/ 171 h 215"/>
                <a:gd name="T58" fmla="*/ 96 w 135"/>
                <a:gd name="T59" fmla="*/ 163 h 215"/>
                <a:gd name="T60" fmla="*/ 96 w 135"/>
                <a:gd name="T61" fmla="*/ 163 h 215"/>
                <a:gd name="T62" fmla="*/ 96 w 135"/>
                <a:gd name="T63" fmla="*/ 163 h 215"/>
                <a:gd name="T64" fmla="*/ 96 w 135"/>
                <a:gd name="T65" fmla="*/ 163 h 215"/>
                <a:gd name="T66" fmla="*/ 96 w 135"/>
                <a:gd name="T67" fmla="*/ 163 h 215"/>
                <a:gd name="T68" fmla="*/ 0 w 135"/>
                <a:gd name="T69" fmla="*/ 33 h 215"/>
                <a:gd name="T70" fmla="*/ 0 w 135"/>
                <a:gd name="T71" fmla="*/ 33 h 215"/>
                <a:gd name="T72" fmla="*/ 0 w 135"/>
                <a:gd name="T73" fmla="*/ 33 h 215"/>
                <a:gd name="T74" fmla="*/ 77 w 135"/>
                <a:gd name="T75" fmla="*/ 25 h 215"/>
                <a:gd name="T76" fmla="*/ 77 w 135"/>
                <a:gd name="T77" fmla="*/ 23 h 215"/>
                <a:gd name="T78" fmla="*/ 75 w 135"/>
                <a:gd name="T79" fmla="*/ 19 h 215"/>
                <a:gd name="T80" fmla="*/ 75 w 135"/>
                <a:gd name="T81" fmla="*/ 19 h 215"/>
                <a:gd name="T82" fmla="*/ 125 w 135"/>
                <a:gd name="T83" fmla="*/ 2 h 215"/>
                <a:gd name="T84" fmla="*/ 123 w 135"/>
                <a:gd name="T85" fmla="*/ 2 h 215"/>
                <a:gd name="T86" fmla="*/ 125 w 135"/>
                <a:gd name="T87" fmla="*/ 2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5" h="215">
                  <a:moveTo>
                    <a:pt x="125" y="215"/>
                  </a:moveTo>
                  <a:lnTo>
                    <a:pt x="125" y="215"/>
                  </a:lnTo>
                  <a:lnTo>
                    <a:pt x="125" y="215"/>
                  </a:lnTo>
                  <a:lnTo>
                    <a:pt x="125" y="215"/>
                  </a:lnTo>
                  <a:lnTo>
                    <a:pt x="125" y="215"/>
                  </a:lnTo>
                  <a:lnTo>
                    <a:pt x="125" y="215"/>
                  </a:lnTo>
                  <a:lnTo>
                    <a:pt x="125" y="215"/>
                  </a:lnTo>
                  <a:lnTo>
                    <a:pt x="125" y="215"/>
                  </a:lnTo>
                  <a:lnTo>
                    <a:pt x="125" y="215"/>
                  </a:lnTo>
                  <a:lnTo>
                    <a:pt x="125" y="215"/>
                  </a:lnTo>
                  <a:lnTo>
                    <a:pt x="125" y="215"/>
                  </a:lnTo>
                  <a:lnTo>
                    <a:pt x="125" y="215"/>
                  </a:lnTo>
                  <a:lnTo>
                    <a:pt x="125" y="215"/>
                  </a:lnTo>
                  <a:lnTo>
                    <a:pt x="125" y="215"/>
                  </a:lnTo>
                  <a:lnTo>
                    <a:pt x="125" y="215"/>
                  </a:lnTo>
                  <a:lnTo>
                    <a:pt x="125" y="215"/>
                  </a:lnTo>
                  <a:close/>
                  <a:moveTo>
                    <a:pt x="96" y="204"/>
                  </a:moveTo>
                  <a:lnTo>
                    <a:pt x="96" y="204"/>
                  </a:lnTo>
                  <a:lnTo>
                    <a:pt x="96" y="204"/>
                  </a:lnTo>
                  <a:lnTo>
                    <a:pt x="96" y="204"/>
                  </a:lnTo>
                  <a:lnTo>
                    <a:pt x="96" y="204"/>
                  </a:lnTo>
                  <a:lnTo>
                    <a:pt x="96" y="204"/>
                  </a:lnTo>
                  <a:lnTo>
                    <a:pt x="94" y="204"/>
                  </a:lnTo>
                  <a:lnTo>
                    <a:pt x="94" y="204"/>
                  </a:lnTo>
                  <a:lnTo>
                    <a:pt x="94" y="204"/>
                  </a:lnTo>
                  <a:lnTo>
                    <a:pt x="94" y="204"/>
                  </a:lnTo>
                  <a:lnTo>
                    <a:pt x="94" y="204"/>
                  </a:lnTo>
                  <a:lnTo>
                    <a:pt x="94" y="204"/>
                  </a:lnTo>
                  <a:lnTo>
                    <a:pt x="96" y="204"/>
                  </a:lnTo>
                  <a:lnTo>
                    <a:pt x="96" y="204"/>
                  </a:lnTo>
                  <a:lnTo>
                    <a:pt x="96" y="204"/>
                  </a:lnTo>
                  <a:lnTo>
                    <a:pt x="96" y="204"/>
                  </a:lnTo>
                  <a:lnTo>
                    <a:pt x="96" y="204"/>
                  </a:lnTo>
                  <a:lnTo>
                    <a:pt x="96" y="204"/>
                  </a:lnTo>
                  <a:close/>
                  <a:moveTo>
                    <a:pt x="135" y="186"/>
                  </a:moveTo>
                  <a:lnTo>
                    <a:pt x="135" y="186"/>
                  </a:lnTo>
                  <a:lnTo>
                    <a:pt x="135" y="186"/>
                  </a:lnTo>
                  <a:lnTo>
                    <a:pt x="135" y="186"/>
                  </a:lnTo>
                  <a:lnTo>
                    <a:pt x="135" y="186"/>
                  </a:lnTo>
                  <a:lnTo>
                    <a:pt x="135" y="184"/>
                  </a:lnTo>
                  <a:lnTo>
                    <a:pt x="135" y="186"/>
                  </a:lnTo>
                  <a:lnTo>
                    <a:pt x="135" y="186"/>
                  </a:lnTo>
                  <a:lnTo>
                    <a:pt x="135" y="186"/>
                  </a:lnTo>
                  <a:close/>
                  <a:moveTo>
                    <a:pt x="123" y="182"/>
                  </a:moveTo>
                  <a:lnTo>
                    <a:pt x="123" y="182"/>
                  </a:lnTo>
                  <a:lnTo>
                    <a:pt x="121" y="182"/>
                  </a:lnTo>
                  <a:lnTo>
                    <a:pt x="121" y="182"/>
                  </a:lnTo>
                  <a:lnTo>
                    <a:pt x="121" y="182"/>
                  </a:lnTo>
                  <a:lnTo>
                    <a:pt x="121" y="182"/>
                  </a:lnTo>
                  <a:lnTo>
                    <a:pt x="123" y="182"/>
                  </a:lnTo>
                  <a:lnTo>
                    <a:pt x="123" y="182"/>
                  </a:lnTo>
                  <a:lnTo>
                    <a:pt x="123" y="182"/>
                  </a:lnTo>
                  <a:close/>
                  <a:moveTo>
                    <a:pt x="119" y="181"/>
                  </a:moveTo>
                  <a:lnTo>
                    <a:pt x="119" y="181"/>
                  </a:lnTo>
                  <a:lnTo>
                    <a:pt x="119" y="181"/>
                  </a:lnTo>
                  <a:lnTo>
                    <a:pt x="119" y="181"/>
                  </a:lnTo>
                  <a:lnTo>
                    <a:pt x="119" y="181"/>
                  </a:lnTo>
                  <a:close/>
                  <a:moveTo>
                    <a:pt x="119" y="181"/>
                  </a:moveTo>
                  <a:lnTo>
                    <a:pt x="119" y="181"/>
                  </a:lnTo>
                  <a:lnTo>
                    <a:pt x="119" y="181"/>
                  </a:lnTo>
                  <a:lnTo>
                    <a:pt x="119" y="181"/>
                  </a:lnTo>
                  <a:lnTo>
                    <a:pt x="119" y="181"/>
                  </a:lnTo>
                  <a:close/>
                  <a:moveTo>
                    <a:pt x="129" y="181"/>
                  </a:moveTo>
                  <a:lnTo>
                    <a:pt x="129" y="181"/>
                  </a:lnTo>
                  <a:lnTo>
                    <a:pt x="129" y="181"/>
                  </a:lnTo>
                  <a:lnTo>
                    <a:pt x="129" y="181"/>
                  </a:lnTo>
                  <a:lnTo>
                    <a:pt x="129" y="181"/>
                  </a:lnTo>
                  <a:lnTo>
                    <a:pt x="129" y="181"/>
                  </a:lnTo>
                  <a:lnTo>
                    <a:pt x="129" y="181"/>
                  </a:lnTo>
                  <a:lnTo>
                    <a:pt x="129" y="179"/>
                  </a:lnTo>
                  <a:lnTo>
                    <a:pt x="129" y="179"/>
                  </a:lnTo>
                  <a:lnTo>
                    <a:pt x="129" y="179"/>
                  </a:lnTo>
                  <a:lnTo>
                    <a:pt x="129" y="179"/>
                  </a:lnTo>
                  <a:lnTo>
                    <a:pt x="129" y="181"/>
                  </a:lnTo>
                  <a:lnTo>
                    <a:pt x="129" y="181"/>
                  </a:lnTo>
                  <a:close/>
                  <a:moveTo>
                    <a:pt x="110" y="171"/>
                  </a:moveTo>
                  <a:lnTo>
                    <a:pt x="110" y="171"/>
                  </a:lnTo>
                  <a:lnTo>
                    <a:pt x="110" y="171"/>
                  </a:lnTo>
                  <a:lnTo>
                    <a:pt x="110" y="171"/>
                  </a:lnTo>
                  <a:lnTo>
                    <a:pt x="110" y="171"/>
                  </a:lnTo>
                  <a:lnTo>
                    <a:pt x="110" y="171"/>
                  </a:lnTo>
                  <a:lnTo>
                    <a:pt x="110" y="171"/>
                  </a:lnTo>
                  <a:lnTo>
                    <a:pt x="110" y="171"/>
                  </a:lnTo>
                  <a:lnTo>
                    <a:pt x="110" y="171"/>
                  </a:lnTo>
                  <a:lnTo>
                    <a:pt x="110" y="171"/>
                  </a:lnTo>
                  <a:lnTo>
                    <a:pt x="110" y="171"/>
                  </a:lnTo>
                  <a:lnTo>
                    <a:pt x="110" y="171"/>
                  </a:lnTo>
                  <a:close/>
                  <a:moveTo>
                    <a:pt x="96" y="163"/>
                  </a:moveTo>
                  <a:lnTo>
                    <a:pt x="96" y="163"/>
                  </a:lnTo>
                  <a:lnTo>
                    <a:pt x="96" y="163"/>
                  </a:lnTo>
                  <a:lnTo>
                    <a:pt x="96" y="163"/>
                  </a:lnTo>
                  <a:lnTo>
                    <a:pt x="96" y="163"/>
                  </a:lnTo>
                  <a:lnTo>
                    <a:pt x="96" y="163"/>
                  </a:lnTo>
                  <a:lnTo>
                    <a:pt x="96" y="163"/>
                  </a:lnTo>
                  <a:lnTo>
                    <a:pt x="96" y="163"/>
                  </a:lnTo>
                  <a:lnTo>
                    <a:pt x="96" y="163"/>
                  </a:lnTo>
                  <a:lnTo>
                    <a:pt x="96" y="163"/>
                  </a:lnTo>
                  <a:lnTo>
                    <a:pt x="96" y="163"/>
                  </a:lnTo>
                  <a:lnTo>
                    <a:pt x="96" y="163"/>
                  </a:lnTo>
                  <a:lnTo>
                    <a:pt x="94" y="163"/>
                  </a:lnTo>
                  <a:lnTo>
                    <a:pt x="96" y="163"/>
                  </a:lnTo>
                  <a:lnTo>
                    <a:pt x="96" y="163"/>
                  </a:lnTo>
                  <a:lnTo>
                    <a:pt x="96" y="163"/>
                  </a:lnTo>
                  <a:lnTo>
                    <a:pt x="96" y="163"/>
                  </a:lnTo>
                  <a:close/>
                  <a:moveTo>
                    <a:pt x="0" y="33"/>
                  </a:moveTo>
                  <a:lnTo>
                    <a:pt x="0" y="33"/>
                  </a:lnTo>
                  <a:lnTo>
                    <a:pt x="0" y="33"/>
                  </a:lnTo>
                  <a:lnTo>
                    <a:pt x="0" y="33"/>
                  </a:lnTo>
                  <a:lnTo>
                    <a:pt x="0" y="33"/>
                  </a:lnTo>
                  <a:lnTo>
                    <a:pt x="0" y="33"/>
                  </a:lnTo>
                  <a:lnTo>
                    <a:pt x="0" y="33"/>
                  </a:lnTo>
                  <a:lnTo>
                    <a:pt x="0" y="33"/>
                  </a:lnTo>
                  <a:close/>
                  <a:moveTo>
                    <a:pt x="77" y="25"/>
                  </a:moveTo>
                  <a:lnTo>
                    <a:pt x="77" y="25"/>
                  </a:lnTo>
                  <a:lnTo>
                    <a:pt x="77" y="25"/>
                  </a:lnTo>
                  <a:lnTo>
                    <a:pt x="77" y="25"/>
                  </a:lnTo>
                  <a:lnTo>
                    <a:pt x="77" y="23"/>
                  </a:lnTo>
                  <a:lnTo>
                    <a:pt x="77" y="23"/>
                  </a:lnTo>
                  <a:lnTo>
                    <a:pt x="77" y="25"/>
                  </a:lnTo>
                  <a:close/>
                  <a:moveTo>
                    <a:pt x="75" y="19"/>
                  </a:moveTo>
                  <a:lnTo>
                    <a:pt x="75" y="19"/>
                  </a:lnTo>
                  <a:lnTo>
                    <a:pt x="75" y="19"/>
                  </a:lnTo>
                  <a:lnTo>
                    <a:pt x="75" y="19"/>
                  </a:lnTo>
                  <a:lnTo>
                    <a:pt x="75" y="19"/>
                  </a:lnTo>
                  <a:close/>
                  <a:moveTo>
                    <a:pt x="125" y="2"/>
                  </a:moveTo>
                  <a:lnTo>
                    <a:pt x="125" y="2"/>
                  </a:lnTo>
                  <a:lnTo>
                    <a:pt x="125" y="2"/>
                  </a:lnTo>
                  <a:lnTo>
                    <a:pt x="123" y="2"/>
                  </a:lnTo>
                  <a:lnTo>
                    <a:pt x="123" y="2"/>
                  </a:lnTo>
                  <a:lnTo>
                    <a:pt x="123" y="0"/>
                  </a:lnTo>
                  <a:lnTo>
                    <a:pt x="125" y="2"/>
                  </a:lnTo>
                  <a:lnTo>
                    <a:pt x="12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55"/>
            <p:cNvSpPr>
              <a:spLocks noEditPoints="1"/>
            </p:cNvSpPr>
            <p:nvPr/>
          </p:nvSpPr>
          <p:spPr bwMode="auto">
            <a:xfrm>
              <a:off x="2967038" y="4491038"/>
              <a:ext cx="374650" cy="447675"/>
            </a:xfrm>
            <a:custGeom>
              <a:avLst/>
              <a:gdLst>
                <a:gd name="T0" fmla="*/ 61 w 236"/>
                <a:gd name="T1" fmla="*/ 173 h 282"/>
                <a:gd name="T2" fmla="*/ 67 w 236"/>
                <a:gd name="T3" fmla="*/ 148 h 282"/>
                <a:gd name="T4" fmla="*/ 165 w 236"/>
                <a:gd name="T5" fmla="*/ 17 h 282"/>
                <a:gd name="T6" fmla="*/ 157 w 236"/>
                <a:gd name="T7" fmla="*/ 27 h 282"/>
                <a:gd name="T8" fmla="*/ 142 w 236"/>
                <a:gd name="T9" fmla="*/ 44 h 282"/>
                <a:gd name="T10" fmla="*/ 134 w 236"/>
                <a:gd name="T11" fmla="*/ 69 h 282"/>
                <a:gd name="T12" fmla="*/ 146 w 236"/>
                <a:gd name="T13" fmla="*/ 81 h 282"/>
                <a:gd name="T14" fmla="*/ 149 w 236"/>
                <a:gd name="T15" fmla="*/ 98 h 282"/>
                <a:gd name="T16" fmla="*/ 165 w 236"/>
                <a:gd name="T17" fmla="*/ 104 h 282"/>
                <a:gd name="T18" fmla="*/ 184 w 236"/>
                <a:gd name="T19" fmla="*/ 106 h 282"/>
                <a:gd name="T20" fmla="*/ 199 w 236"/>
                <a:gd name="T21" fmla="*/ 117 h 282"/>
                <a:gd name="T22" fmla="*/ 220 w 236"/>
                <a:gd name="T23" fmla="*/ 115 h 282"/>
                <a:gd name="T24" fmla="*/ 220 w 236"/>
                <a:gd name="T25" fmla="*/ 131 h 282"/>
                <a:gd name="T26" fmla="*/ 222 w 236"/>
                <a:gd name="T27" fmla="*/ 150 h 282"/>
                <a:gd name="T28" fmla="*/ 219 w 236"/>
                <a:gd name="T29" fmla="*/ 171 h 282"/>
                <a:gd name="T30" fmla="*/ 232 w 236"/>
                <a:gd name="T31" fmla="*/ 180 h 282"/>
                <a:gd name="T32" fmla="*/ 234 w 236"/>
                <a:gd name="T33" fmla="*/ 196 h 282"/>
                <a:gd name="T34" fmla="*/ 219 w 236"/>
                <a:gd name="T35" fmla="*/ 186 h 282"/>
                <a:gd name="T36" fmla="*/ 201 w 236"/>
                <a:gd name="T37" fmla="*/ 188 h 282"/>
                <a:gd name="T38" fmla="*/ 190 w 236"/>
                <a:gd name="T39" fmla="*/ 198 h 282"/>
                <a:gd name="T40" fmla="*/ 197 w 236"/>
                <a:gd name="T41" fmla="*/ 205 h 282"/>
                <a:gd name="T42" fmla="*/ 184 w 236"/>
                <a:gd name="T43" fmla="*/ 213 h 282"/>
                <a:gd name="T44" fmla="*/ 194 w 236"/>
                <a:gd name="T45" fmla="*/ 230 h 282"/>
                <a:gd name="T46" fmla="*/ 190 w 236"/>
                <a:gd name="T47" fmla="*/ 259 h 282"/>
                <a:gd name="T48" fmla="*/ 182 w 236"/>
                <a:gd name="T49" fmla="*/ 278 h 282"/>
                <a:gd name="T50" fmla="*/ 184 w 236"/>
                <a:gd name="T51" fmla="*/ 259 h 282"/>
                <a:gd name="T52" fmla="*/ 169 w 236"/>
                <a:gd name="T53" fmla="*/ 250 h 282"/>
                <a:gd name="T54" fmla="*/ 151 w 236"/>
                <a:gd name="T55" fmla="*/ 251 h 282"/>
                <a:gd name="T56" fmla="*/ 134 w 236"/>
                <a:gd name="T57" fmla="*/ 251 h 282"/>
                <a:gd name="T58" fmla="*/ 130 w 236"/>
                <a:gd name="T59" fmla="*/ 242 h 282"/>
                <a:gd name="T60" fmla="*/ 119 w 236"/>
                <a:gd name="T61" fmla="*/ 230 h 282"/>
                <a:gd name="T62" fmla="*/ 109 w 236"/>
                <a:gd name="T63" fmla="*/ 217 h 282"/>
                <a:gd name="T64" fmla="*/ 92 w 236"/>
                <a:gd name="T65" fmla="*/ 213 h 282"/>
                <a:gd name="T66" fmla="*/ 75 w 236"/>
                <a:gd name="T67" fmla="*/ 211 h 282"/>
                <a:gd name="T68" fmla="*/ 57 w 236"/>
                <a:gd name="T69" fmla="*/ 202 h 282"/>
                <a:gd name="T70" fmla="*/ 42 w 236"/>
                <a:gd name="T71" fmla="*/ 190 h 282"/>
                <a:gd name="T72" fmla="*/ 48 w 236"/>
                <a:gd name="T73" fmla="*/ 182 h 282"/>
                <a:gd name="T74" fmla="*/ 55 w 236"/>
                <a:gd name="T75" fmla="*/ 175 h 282"/>
                <a:gd name="T76" fmla="*/ 63 w 236"/>
                <a:gd name="T77" fmla="*/ 169 h 282"/>
                <a:gd name="T78" fmla="*/ 69 w 236"/>
                <a:gd name="T79" fmla="*/ 161 h 282"/>
                <a:gd name="T80" fmla="*/ 71 w 236"/>
                <a:gd name="T81" fmla="*/ 156 h 282"/>
                <a:gd name="T82" fmla="*/ 69 w 236"/>
                <a:gd name="T83" fmla="*/ 152 h 282"/>
                <a:gd name="T84" fmla="*/ 69 w 236"/>
                <a:gd name="T85" fmla="*/ 142 h 282"/>
                <a:gd name="T86" fmla="*/ 65 w 236"/>
                <a:gd name="T87" fmla="*/ 129 h 282"/>
                <a:gd name="T88" fmla="*/ 69 w 236"/>
                <a:gd name="T89" fmla="*/ 113 h 282"/>
                <a:gd name="T90" fmla="*/ 61 w 236"/>
                <a:gd name="T91" fmla="*/ 102 h 282"/>
                <a:gd name="T92" fmla="*/ 69 w 236"/>
                <a:gd name="T93" fmla="*/ 90 h 282"/>
                <a:gd name="T94" fmla="*/ 73 w 236"/>
                <a:gd name="T95" fmla="*/ 81 h 282"/>
                <a:gd name="T96" fmla="*/ 78 w 236"/>
                <a:gd name="T97" fmla="*/ 88 h 282"/>
                <a:gd name="T98" fmla="*/ 82 w 236"/>
                <a:gd name="T99" fmla="*/ 75 h 282"/>
                <a:gd name="T100" fmla="*/ 94 w 236"/>
                <a:gd name="T101" fmla="*/ 63 h 282"/>
                <a:gd name="T102" fmla="*/ 98 w 236"/>
                <a:gd name="T103" fmla="*/ 54 h 282"/>
                <a:gd name="T104" fmla="*/ 98 w 236"/>
                <a:gd name="T105" fmla="*/ 46 h 282"/>
                <a:gd name="T106" fmla="*/ 109 w 236"/>
                <a:gd name="T107" fmla="*/ 38 h 282"/>
                <a:gd name="T108" fmla="*/ 113 w 236"/>
                <a:gd name="T109" fmla="*/ 42 h 282"/>
                <a:gd name="T110" fmla="*/ 123 w 236"/>
                <a:gd name="T111" fmla="*/ 33 h 282"/>
                <a:gd name="T112" fmla="*/ 146 w 236"/>
                <a:gd name="T113" fmla="*/ 27 h 282"/>
                <a:gd name="T114" fmla="*/ 153 w 236"/>
                <a:gd name="T115" fmla="*/ 17 h 282"/>
                <a:gd name="T116" fmla="*/ 0 w 236"/>
                <a:gd name="T117" fmla="*/ 13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6" h="282">
                  <a:moveTo>
                    <a:pt x="55" y="173"/>
                  </a:moveTo>
                  <a:lnTo>
                    <a:pt x="57" y="175"/>
                  </a:lnTo>
                  <a:lnTo>
                    <a:pt x="55" y="175"/>
                  </a:lnTo>
                  <a:lnTo>
                    <a:pt x="55" y="173"/>
                  </a:lnTo>
                  <a:close/>
                  <a:moveTo>
                    <a:pt x="61" y="175"/>
                  </a:moveTo>
                  <a:lnTo>
                    <a:pt x="59" y="175"/>
                  </a:lnTo>
                  <a:lnTo>
                    <a:pt x="59" y="173"/>
                  </a:lnTo>
                  <a:lnTo>
                    <a:pt x="61" y="173"/>
                  </a:lnTo>
                  <a:lnTo>
                    <a:pt x="59" y="173"/>
                  </a:lnTo>
                  <a:lnTo>
                    <a:pt x="61" y="173"/>
                  </a:lnTo>
                  <a:lnTo>
                    <a:pt x="61" y="175"/>
                  </a:lnTo>
                  <a:close/>
                  <a:moveTo>
                    <a:pt x="59" y="173"/>
                  </a:moveTo>
                  <a:lnTo>
                    <a:pt x="61" y="173"/>
                  </a:lnTo>
                  <a:lnTo>
                    <a:pt x="61" y="171"/>
                  </a:lnTo>
                  <a:lnTo>
                    <a:pt x="61" y="173"/>
                  </a:lnTo>
                  <a:lnTo>
                    <a:pt x="59" y="173"/>
                  </a:lnTo>
                  <a:lnTo>
                    <a:pt x="59" y="171"/>
                  </a:lnTo>
                  <a:lnTo>
                    <a:pt x="59" y="173"/>
                  </a:lnTo>
                  <a:close/>
                  <a:moveTo>
                    <a:pt x="55" y="169"/>
                  </a:moveTo>
                  <a:lnTo>
                    <a:pt x="55" y="167"/>
                  </a:lnTo>
                  <a:lnTo>
                    <a:pt x="55" y="169"/>
                  </a:lnTo>
                  <a:close/>
                  <a:moveTo>
                    <a:pt x="2" y="152"/>
                  </a:moveTo>
                  <a:lnTo>
                    <a:pt x="0" y="152"/>
                  </a:lnTo>
                  <a:lnTo>
                    <a:pt x="2" y="152"/>
                  </a:lnTo>
                  <a:close/>
                  <a:moveTo>
                    <a:pt x="69" y="148"/>
                  </a:moveTo>
                  <a:lnTo>
                    <a:pt x="67" y="148"/>
                  </a:lnTo>
                  <a:lnTo>
                    <a:pt x="65" y="148"/>
                  </a:lnTo>
                  <a:lnTo>
                    <a:pt x="67" y="148"/>
                  </a:lnTo>
                  <a:lnTo>
                    <a:pt x="67" y="146"/>
                  </a:lnTo>
                  <a:lnTo>
                    <a:pt x="69" y="146"/>
                  </a:lnTo>
                  <a:lnTo>
                    <a:pt x="69" y="148"/>
                  </a:lnTo>
                  <a:close/>
                  <a:moveTo>
                    <a:pt x="98" y="50"/>
                  </a:moveTo>
                  <a:lnTo>
                    <a:pt x="96" y="50"/>
                  </a:lnTo>
                  <a:lnTo>
                    <a:pt x="98" y="50"/>
                  </a:lnTo>
                  <a:close/>
                  <a:moveTo>
                    <a:pt x="159" y="15"/>
                  </a:moveTo>
                  <a:lnTo>
                    <a:pt x="161" y="15"/>
                  </a:lnTo>
                  <a:lnTo>
                    <a:pt x="163" y="15"/>
                  </a:lnTo>
                  <a:lnTo>
                    <a:pt x="163" y="17"/>
                  </a:lnTo>
                  <a:lnTo>
                    <a:pt x="165" y="17"/>
                  </a:lnTo>
                  <a:lnTo>
                    <a:pt x="167" y="17"/>
                  </a:lnTo>
                  <a:lnTo>
                    <a:pt x="167" y="19"/>
                  </a:lnTo>
                  <a:lnTo>
                    <a:pt x="167" y="21"/>
                  </a:lnTo>
                  <a:lnTo>
                    <a:pt x="169" y="21"/>
                  </a:lnTo>
                  <a:lnTo>
                    <a:pt x="167" y="21"/>
                  </a:lnTo>
                  <a:lnTo>
                    <a:pt x="167" y="23"/>
                  </a:lnTo>
                  <a:lnTo>
                    <a:pt x="165" y="23"/>
                  </a:lnTo>
                  <a:lnTo>
                    <a:pt x="165" y="25"/>
                  </a:lnTo>
                  <a:lnTo>
                    <a:pt x="163" y="25"/>
                  </a:lnTo>
                  <a:lnTo>
                    <a:pt x="163" y="27"/>
                  </a:lnTo>
                  <a:lnTo>
                    <a:pt x="161" y="27"/>
                  </a:lnTo>
                  <a:lnTo>
                    <a:pt x="159" y="27"/>
                  </a:lnTo>
                  <a:lnTo>
                    <a:pt x="157" y="27"/>
                  </a:lnTo>
                  <a:lnTo>
                    <a:pt x="155" y="29"/>
                  </a:lnTo>
                  <a:lnTo>
                    <a:pt x="153" y="29"/>
                  </a:lnTo>
                  <a:lnTo>
                    <a:pt x="153" y="31"/>
                  </a:lnTo>
                  <a:lnTo>
                    <a:pt x="151" y="33"/>
                  </a:lnTo>
                  <a:lnTo>
                    <a:pt x="151" y="35"/>
                  </a:lnTo>
                  <a:lnTo>
                    <a:pt x="149" y="35"/>
                  </a:lnTo>
                  <a:lnTo>
                    <a:pt x="149" y="36"/>
                  </a:lnTo>
                  <a:lnTo>
                    <a:pt x="148" y="36"/>
                  </a:lnTo>
                  <a:lnTo>
                    <a:pt x="146" y="36"/>
                  </a:lnTo>
                  <a:lnTo>
                    <a:pt x="146" y="38"/>
                  </a:lnTo>
                  <a:lnTo>
                    <a:pt x="144" y="40"/>
                  </a:lnTo>
                  <a:lnTo>
                    <a:pt x="142" y="42"/>
                  </a:lnTo>
                  <a:lnTo>
                    <a:pt x="142" y="44"/>
                  </a:lnTo>
                  <a:lnTo>
                    <a:pt x="140" y="46"/>
                  </a:lnTo>
                  <a:lnTo>
                    <a:pt x="140" y="48"/>
                  </a:lnTo>
                  <a:lnTo>
                    <a:pt x="138" y="52"/>
                  </a:lnTo>
                  <a:lnTo>
                    <a:pt x="138" y="56"/>
                  </a:lnTo>
                  <a:lnTo>
                    <a:pt x="138" y="58"/>
                  </a:lnTo>
                  <a:lnTo>
                    <a:pt x="138" y="60"/>
                  </a:lnTo>
                  <a:lnTo>
                    <a:pt x="136" y="61"/>
                  </a:lnTo>
                  <a:lnTo>
                    <a:pt x="136" y="63"/>
                  </a:lnTo>
                  <a:lnTo>
                    <a:pt x="134" y="63"/>
                  </a:lnTo>
                  <a:lnTo>
                    <a:pt x="134" y="65"/>
                  </a:lnTo>
                  <a:lnTo>
                    <a:pt x="132" y="67"/>
                  </a:lnTo>
                  <a:lnTo>
                    <a:pt x="132" y="69"/>
                  </a:lnTo>
                  <a:lnTo>
                    <a:pt x="134" y="69"/>
                  </a:lnTo>
                  <a:lnTo>
                    <a:pt x="136" y="67"/>
                  </a:lnTo>
                  <a:lnTo>
                    <a:pt x="138" y="67"/>
                  </a:lnTo>
                  <a:lnTo>
                    <a:pt x="138" y="69"/>
                  </a:lnTo>
                  <a:lnTo>
                    <a:pt x="140" y="69"/>
                  </a:lnTo>
                  <a:lnTo>
                    <a:pt x="142" y="69"/>
                  </a:lnTo>
                  <a:lnTo>
                    <a:pt x="142" y="71"/>
                  </a:lnTo>
                  <a:lnTo>
                    <a:pt x="142" y="73"/>
                  </a:lnTo>
                  <a:lnTo>
                    <a:pt x="142" y="75"/>
                  </a:lnTo>
                  <a:lnTo>
                    <a:pt x="142" y="77"/>
                  </a:lnTo>
                  <a:lnTo>
                    <a:pt x="144" y="77"/>
                  </a:lnTo>
                  <a:lnTo>
                    <a:pt x="144" y="79"/>
                  </a:lnTo>
                  <a:lnTo>
                    <a:pt x="146" y="79"/>
                  </a:lnTo>
                  <a:lnTo>
                    <a:pt x="146" y="81"/>
                  </a:lnTo>
                  <a:lnTo>
                    <a:pt x="148" y="81"/>
                  </a:lnTo>
                  <a:lnTo>
                    <a:pt x="148" y="83"/>
                  </a:lnTo>
                  <a:lnTo>
                    <a:pt x="148" y="84"/>
                  </a:lnTo>
                  <a:lnTo>
                    <a:pt x="148" y="86"/>
                  </a:lnTo>
                  <a:lnTo>
                    <a:pt x="148" y="88"/>
                  </a:lnTo>
                  <a:lnTo>
                    <a:pt x="146" y="88"/>
                  </a:lnTo>
                  <a:lnTo>
                    <a:pt x="146" y="90"/>
                  </a:lnTo>
                  <a:lnTo>
                    <a:pt x="146" y="92"/>
                  </a:lnTo>
                  <a:lnTo>
                    <a:pt x="146" y="94"/>
                  </a:lnTo>
                  <a:lnTo>
                    <a:pt x="146" y="96"/>
                  </a:lnTo>
                  <a:lnTo>
                    <a:pt x="148" y="96"/>
                  </a:lnTo>
                  <a:lnTo>
                    <a:pt x="148" y="98"/>
                  </a:lnTo>
                  <a:lnTo>
                    <a:pt x="149" y="98"/>
                  </a:lnTo>
                  <a:lnTo>
                    <a:pt x="151" y="98"/>
                  </a:lnTo>
                  <a:lnTo>
                    <a:pt x="151" y="100"/>
                  </a:lnTo>
                  <a:lnTo>
                    <a:pt x="151" y="102"/>
                  </a:lnTo>
                  <a:lnTo>
                    <a:pt x="153" y="102"/>
                  </a:lnTo>
                  <a:lnTo>
                    <a:pt x="153" y="104"/>
                  </a:lnTo>
                  <a:lnTo>
                    <a:pt x="155" y="104"/>
                  </a:lnTo>
                  <a:lnTo>
                    <a:pt x="157" y="104"/>
                  </a:lnTo>
                  <a:lnTo>
                    <a:pt x="159" y="104"/>
                  </a:lnTo>
                  <a:lnTo>
                    <a:pt x="159" y="102"/>
                  </a:lnTo>
                  <a:lnTo>
                    <a:pt x="159" y="104"/>
                  </a:lnTo>
                  <a:lnTo>
                    <a:pt x="161" y="104"/>
                  </a:lnTo>
                  <a:lnTo>
                    <a:pt x="163" y="104"/>
                  </a:lnTo>
                  <a:lnTo>
                    <a:pt x="165" y="104"/>
                  </a:lnTo>
                  <a:lnTo>
                    <a:pt x="167" y="104"/>
                  </a:lnTo>
                  <a:lnTo>
                    <a:pt x="169" y="104"/>
                  </a:lnTo>
                  <a:lnTo>
                    <a:pt x="171" y="104"/>
                  </a:lnTo>
                  <a:lnTo>
                    <a:pt x="171" y="102"/>
                  </a:lnTo>
                  <a:lnTo>
                    <a:pt x="172" y="102"/>
                  </a:lnTo>
                  <a:lnTo>
                    <a:pt x="174" y="102"/>
                  </a:lnTo>
                  <a:lnTo>
                    <a:pt x="176" y="102"/>
                  </a:lnTo>
                  <a:lnTo>
                    <a:pt x="176" y="104"/>
                  </a:lnTo>
                  <a:lnTo>
                    <a:pt x="178" y="104"/>
                  </a:lnTo>
                  <a:lnTo>
                    <a:pt x="180" y="104"/>
                  </a:lnTo>
                  <a:lnTo>
                    <a:pt x="182" y="104"/>
                  </a:lnTo>
                  <a:lnTo>
                    <a:pt x="184" y="104"/>
                  </a:lnTo>
                  <a:lnTo>
                    <a:pt x="184" y="106"/>
                  </a:lnTo>
                  <a:lnTo>
                    <a:pt x="186" y="106"/>
                  </a:lnTo>
                  <a:lnTo>
                    <a:pt x="186" y="108"/>
                  </a:lnTo>
                  <a:lnTo>
                    <a:pt x="188" y="109"/>
                  </a:lnTo>
                  <a:lnTo>
                    <a:pt x="190" y="111"/>
                  </a:lnTo>
                  <a:lnTo>
                    <a:pt x="190" y="113"/>
                  </a:lnTo>
                  <a:lnTo>
                    <a:pt x="192" y="113"/>
                  </a:lnTo>
                  <a:lnTo>
                    <a:pt x="192" y="115"/>
                  </a:lnTo>
                  <a:lnTo>
                    <a:pt x="194" y="117"/>
                  </a:lnTo>
                  <a:lnTo>
                    <a:pt x="196" y="117"/>
                  </a:lnTo>
                  <a:lnTo>
                    <a:pt x="197" y="117"/>
                  </a:lnTo>
                  <a:lnTo>
                    <a:pt x="197" y="119"/>
                  </a:lnTo>
                  <a:lnTo>
                    <a:pt x="197" y="117"/>
                  </a:lnTo>
                  <a:lnTo>
                    <a:pt x="199" y="117"/>
                  </a:lnTo>
                  <a:lnTo>
                    <a:pt x="199" y="115"/>
                  </a:lnTo>
                  <a:lnTo>
                    <a:pt x="201" y="115"/>
                  </a:lnTo>
                  <a:lnTo>
                    <a:pt x="201" y="117"/>
                  </a:lnTo>
                  <a:lnTo>
                    <a:pt x="203" y="117"/>
                  </a:lnTo>
                  <a:lnTo>
                    <a:pt x="205" y="117"/>
                  </a:lnTo>
                  <a:lnTo>
                    <a:pt x="207" y="117"/>
                  </a:lnTo>
                  <a:lnTo>
                    <a:pt x="209" y="117"/>
                  </a:lnTo>
                  <a:lnTo>
                    <a:pt x="211" y="117"/>
                  </a:lnTo>
                  <a:lnTo>
                    <a:pt x="213" y="117"/>
                  </a:lnTo>
                  <a:lnTo>
                    <a:pt x="215" y="115"/>
                  </a:lnTo>
                  <a:lnTo>
                    <a:pt x="217" y="115"/>
                  </a:lnTo>
                  <a:lnTo>
                    <a:pt x="219" y="115"/>
                  </a:lnTo>
                  <a:lnTo>
                    <a:pt x="220" y="115"/>
                  </a:lnTo>
                  <a:lnTo>
                    <a:pt x="222" y="115"/>
                  </a:lnTo>
                  <a:lnTo>
                    <a:pt x="224" y="115"/>
                  </a:lnTo>
                  <a:lnTo>
                    <a:pt x="226" y="117"/>
                  </a:lnTo>
                  <a:lnTo>
                    <a:pt x="226" y="119"/>
                  </a:lnTo>
                  <a:lnTo>
                    <a:pt x="226" y="121"/>
                  </a:lnTo>
                  <a:lnTo>
                    <a:pt x="224" y="121"/>
                  </a:lnTo>
                  <a:lnTo>
                    <a:pt x="224" y="123"/>
                  </a:lnTo>
                  <a:lnTo>
                    <a:pt x="222" y="123"/>
                  </a:lnTo>
                  <a:lnTo>
                    <a:pt x="222" y="125"/>
                  </a:lnTo>
                  <a:lnTo>
                    <a:pt x="222" y="127"/>
                  </a:lnTo>
                  <a:lnTo>
                    <a:pt x="222" y="129"/>
                  </a:lnTo>
                  <a:lnTo>
                    <a:pt x="220" y="129"/>
                  </a:lnTo>
                  <a:lnTo>
                    <a:pt x="220" y="131"/>
                  </a:lnTo>
                  <a:lnTo>
                    <a:pt x="220" y="132"/>
                  </a:lnTo>
                  <a:lnTo>
                    <a:pt x="220" y="134"/>
                  </a:lnTo>
                  <a:lnTo>
                    <a:pt x="220" y="136"/>
                  </a:lnTo>
                  <a:lnTo>
                    <a:pt x="220" y="138"/>
                  </a:lnTo>
                  <a:lnTo>
                    <a:pt x="220" y="140"/>
                  </a:lnTo>
                  <a:lnTo>
                    <a:pt x="220" y="142"/>
                  </a:lnTo>
                  <a:lnTo>
                    <a:pt x="219" y="142"/>
                  </a:lnTo>
                  <a:lnTo>
                    <a:pt x="219" y="144"/>
                  </a:lnTo>
                  <a:lnTo>
                    <a:pt x="220" y="144"/>
                  </a:lnTo>
                  <a:lnTo>
                    <a:pt x="220" y="146"/>
                  </a:lnTo>
                  <a:lnTo>
                    <a:pt x="220" y="148"/>
                  </a:lnTo>
                  <a:lnTo>
                    <a:pt x="220" y="150"/>
                  </a:lnTo>
                  <a:lnTo>
                    <a:pt x="222" y="150"/>
                  </a:lnTo>
                  <a:lnTo>
                    <a:pt x="222" y="152"/>
                  </a:lnTo>
                  <a:lnTo>
                    <a:pt x="222" y="154"/>
                  </a:lnTo>
                  <a:lnTo>
                    <a:pt x="222" y="156"/>
                  </a:lnTo>
                  <a:lnTo>
                    <a:pt x="224" y="156"/>
                  </a:lnTo>
                  <a:lnTo>
                    <a:pt x="226" y="157"/>
                  </a:lnTo>
                  <a:lnTo>
                    <a:pt x="226" y="159"/>
                  </a:lnTo>
                  <a:lnTo>
                    <a:pt x="228" y="159"/>
                  </a:lnTo>
                  <a:lnTo>
                    <a:pt x="228" y="161"/>
                  </a:lnTo>
                  <a:lnTo>
                    <a:pt x="226" y="163"/>
                  </a:lnTo>
                  <a:lnTo>
                    <a:pt x="224" y="165"/>
                  </a:lnTo>
                  <a:lnTo>
                    <a:pt x="222" y="167"/>
                  </a:lnTo>
                  <a:lnTo>
                    <a:pt x="220" y="169"/>
                  </a:lnTo>
                  <a:lnTo>
                    <a:pt x="219" y="171"/>
                  </a:lnTo>
                  <a:lnTo>
                    <a:pt x="220" y="171"/>
                  </a:lnTo>
                  <a:lnTo>
                    <a:pt x="220" y="169"/>
                  </a:lnTo>
                  <a:lnTo>
                    <a:pt x="222" y="171"/>
                  </a:lnTo>
                  <a:lnTo>
                    <a:pt x="224" y="171"/>
                  </a:lnTo>
                  <a:lnTo>
                    <a:pt x="224" y="173"/>
                  </a:lnTo>
                  <a:lnTo>
                    <a:pt x="226" y="173"/>
                  </a:lnTo>
                  <a:lnTo>
                    <a:pt x="226" y="175"/>
                  </a:lnTo>
                  <a:lnTo>
                    <a:pt x="228" y="175"/>
                  </a:lnTo>
                  <a:lnTo>
                    <a:pt x="228" y="177"/>
                  </a:lnTo>
                  <a:lnTo>
                    <a:pt x="230" y="177"/>
                  </a:lnTo>
                  <a:lnTo>
                    <a:pt x="230" y="179"/>
                  </a:lnTo>
                  <a:lnTo>
                    <a:pt x="230" y="180"/>
                  </a:lnTo>
                  <a:lnTo>
                    <a:pt x="232" y="180"/>
                  </a:lnTo>
                  <a:lnTo>
                    <a:pt x="232" y="182"/>
                  </a:lnTo>
                  <a:lnTo>
                    <a:pt x="230" y="182"/>
                  </a:lnTo>
                  <a:lnTo>
                    <a:pt x="230" y="184"/>
                  </a:lnTo>
                  <a:lnTo>
                    <a:pt x="232" y="184"/>
                  </a:lnTo>
                  <a:lnTo>
                    <a:pt x="234" y="188"/>
                  </a:lnTo>
                  <a:lnTo>
                    <a:pt x="234" y="190"/>
                  </a:lnTo>
                  <a:lnTo>
                    <a:pt x="234" y="192"/>
                  </a:lnTo>
                  <a:lnTo>
                    <a:pt x="234" y="194"/>
                  </a:lnTo>
                  <a:lnTo>
                    <a:pt x="236" y="194"/>
                  </a:lnTo>
                  <a:lnTo>
                    <a:pt x="234" y="194"/>
                  </a:lnTo>
                  <a:lnTo>
                    <a:pt x="234" y="196"/>
                  </a:lnTo>
                  <a:lnTo>
                    <a:pt x="236" y="196"/>
                  </a:lnTo>
                  <a:lnTo>
                    <a:pt x="234" y="196"/>
                  </a:lnTo>
                  <a:lnTo>
                    <a:pt x="232" y="196"/>
                  </a:lnTo>
                  <a:lnTo>
                    <a:pt x="232" y="190"/>
                  </a:lnTo>
                  <a:lnTo>
                    <a:pt x="232" y="188"/>
                  </a:lnTo>
                  <a:lnTo>
                    <a:pt x="230" y="186"/>
                  </a:lnTo>
                  <a:lnTo>
                    <a:pt x="228" y="184"/>
                  </a:lnTo>
                  <a:lnTo>
                    <a:pt x="228" y="182"/>
                  </a:lnTo>
                  <a:lnTo>
                    <a:pt x="228" y="180"/>
                  </a:lnTo>
                  <a:lnTo>
                    <a:pt x="226" y="180"/>
                  </a:lnTo>
                  <a:lnTo>
                    <a:pt x="226" y="182"/>
                  </a:lnTo>
                  <a:lnTo>
                    <a:pt x="224" y="182"/>
                  </a:lnTo>
                  <a:lnTo>
                    <a:pt x="222" y="184"/>
                  </a:lnTo>
                  <a:lnTo>
                    <a:pt x="220" y="186"/>
                  </a:lnTo>
                  <a:lnTo>
                    <a:pt x="219" y="186"/>
                  </a:lnTo>
                  <a:lnTo>
                    <a:pt x="219" y="188"/>
                  </a:lnTo>
                  <a:lnTo>
                    <a:pt x="217" y="188"/>
                  </a:lnTo>
                  <a:lnTo>
                    <a:pt x="217" y="186"/>
                  </a:lnTo>
                  <a:lnTo>
                    <a:pt x="215" y="184"/>
                  </a:lnTo>
                  <a:lnTo>
                    <a:pt x="215" y="182"/>
                  </a:lnTo>
                  <a:lnTo>
                    <a:pt x="213" y="186"/>
                  </a:lnTo>
                  <a:lnTo>
                    <a:pt x="215" y="186"/>
                  </a:lnTo>
                  <a:lnTo>
                    <a:pt x="215" y="188"/>
                  </a:lnTo>
                  <a:lnTo>
                    <a:pt x="213" y="188"/>
                  </a:lnTo>
                  <a:lnTo>
                    <a:pt x="211" y="188"/>
                  </a:lnTo>
                  <a:lnTo>
                    <a:pt x="207" y="188"/>
                  </a:lnTo>
                  <a:lnTo>
                    <a:pt x="205" y="188"/>
                  </a:lnTo>
                  <a:lnTo>
                    <a:pt x="201" y="188"/>
                  </a:lnTo>
                  <a:lnTo>
                    <a:pt x="199" y="188"/>
                  </a:lnTo>
                  <a:lnTo>
                    <a:pt x="196" y="188"/>
                  </a:lnTo>
                  <a:lnTo>
                    <a:pt x="194" y="186"/>
                  </a:lnTo>
                  <a:lnTo>
                    <a:pt x="192" y="186"/>
                  </a:lnTo>
                  <a:lnTo>
                    <a:pt x="192" y="188"/>
                  </a:lnTo>
                  <a:lnTo>
                    <a:pt x="190" y="188"/>
                  </a:lnTo>
                  <a:lnTo>
                    <a:pt x="188" y="188"/>
                  </a:lnTo>
                  <a:lnTo>
                    <a:pt x="188" y="190"/>
                  </a:lnTo>
                  <a:lnTo>
                    <a:pt x="188" y="192"/>
                  </a:lnTo>
                  <a:lnTo>
                    <a:pt x="188" y="194"/>
                  </a:lnTo>
                  <a:lnTo>
                    <a:pt x="188" y="196"/>
                  </a:lnTo>
                  <a:lnTo>
                    <a:pt x="188" y="198"/>
                  </a:lnTo>
                  <a:lnTo>
                    <a:pt x="190" y="198"/>
                  </a:lnTo>
                  <a:lnTo>
                    <a:pt x="192" y="198"/>
                  </a:lnTo>
                  <a:lnTo>
                    <a:pt x="194" y="198"/>
                  </a:lnTo>
                  <a:lnTo>
                    <a:pt x="196" y="200"/>
                  </a:lnTo>
                  <a:lnTo>
                    <a:pt x="196" y="198"/>
                  </a:lnTo>
                  <a:lnTo>
                    <a:pt x="197" y="198"/>
                  </a:lnTo>
                  <a:lnTo>
                    <a:pt x="197" y="200"/>
                  </a:lnTo>
                  <a:lnTo>
                    <a:pt x="197" y="202"/>
                  </a:lnTo>
                  <a:lnTo>
                    <a:pt x="199" y="202"/>
                  </a:lnTo>
                  <a:lnTo>
                    <a:pt x="199" y="203"/>
                  </a:lnTo>
                  <a:lnTo>
                    <a:pt x="197" y="203"/>
                  </a:lnTo>
                  <a:lnTo>
                    <a:pt x="199" y="203"/>
                  </a:lnTo>
                  <a:lnTo>
                    <a:pt x="199" y="205"/>
                  </a:lnTo>
                  <a:lnTo>
                    <a:pt x="197" y="205"/>
                  </a:lnTo>
                  <a:lnTo>
                    <a:pt x="196" y="205"/>
                  </a:lnTo>
                  <a:lnTo>
                    <a:pt x="194" y="203"/>
                  </a:lnTo>
                  <a:lnTo>
                    <a:pt x="192" y="203"/>
                  </a:lnTo>
                  <a:lnTo>
                    <a:pt x="192" y="205"/>
                  </a:lnTo>
                  <a:lnTo>
                    <a:pt x="190" y="203"/>
                  </a:lnTo>
                  <a:lnTo>
                    <a:pt x="190" y="205"/>
                  </a:lnTo>
                  <a:lnTo>
                    <a:pt x="188" y="205"/>
                  </a:lnTo>
                  <a:lnTo>
                    <a:pt x="186" y="205"/>
                  </a:lnTo>
                  <a:lnTo>
                    <a:pt x="184" y="205"/>
                  </a:lnTo>
                  <a:lnTo>
                    <a:pt x="184" y="207"/>
                  </a:lnTo>
                  <a:lnTo>
                    <a:pt x="184" y="209"/>
                  </a:lnTo>
                  <a:lnTo>
                    <a:pt x="184" y="211"/>
                  </a:lnTo>
                  <a:lnTo>
                    <a:pt x="184" y="213"/>
                  </a:lnTo>
                  <a:lnTo>
                    <a:pt x="184" y="215"/>
                  </a:lnTo>
                  <a:lnTo>
                    <a:pt x="184" y="217"/>
                  </a:lnTo>
                  <a:lnTo>
                    <a:pt x="184" y="219"/>
                  </a:lnTo>
                  <a:lnTo>
                    <a:pt x="186" y="219"/>
                  </a:lnTo>
                  <a:lnTo>
                    <a:pt x="186" y="221"/>
                  </a:lnTo>
                  <a:lnTo>
                    <a:pt x="188" y="221"/>
                  </a:lnTo>
                  <a:lnTo>
                    <a:pt x="190" y="223"/>
                  </a:lnTo>
                  <a:lnTo>
                    <a:pt x="192" y="223"/>
                  </a:lnTo>
                  <a:lnTo>
                    <a:pt x="192" y="225"/>
                  </a:lnTo>
                  <a:lnTo>
                    <a:pt x="192" y="227"/>
                  </a:lnTo>
                  <a:lnTo>
                    <a:pt x="192" y="228"/>
                  </a:lnTo>
                  <a:lnTo>
                    <a:pt x="194" y="228"/>
                  </a:lnTo>
                  <a:lnTo>
                    <a:pt x="194" y="230"/>
                  </a:lnTo>
                  <a:lnTo>
                    <a:pt x="194" y="232"/>
                  </a:lnTo>
                  <a:lnTo>
                    <a:pt x="196" y="234"/>
                  </a:lnTo>
                  <a:lnTo>
                    <a:pt x="196" y="236"/>
                  </a:lnTo>
                  <a:lnTo>
                    <a:pt x="194" y="236"/>
                  </a:lnTo>
                  <a:lnTo>
                    <a:pt x="194" y="238"/>
                  </a:lnTo>
                  <a:lnTo>
                    <a:pt x="194" y="240"/>
                  </a:lnTo>
                  <a:lnTo>
                    <a:pt x="194" y="244"/>
                  </a:lnTo>
                  <a:lnTo>
                    <a:pt x="194" y="246"/>
                  </a:lnTo>
                  <a:lnTo>
                    <a:pt x="192" y="248"/>
                  </a:lnTo>
                  <a:lnTo>
                    <a:pt x="192" y="251"/>
                  </a:lnTo>
                  <a:lnTo>
                    <a:pt x="192" y="253"/>
                  </a:lnTo>
                  <a:lnTo>
                    <a:pt x="192" y="255"/>
                  </a:lnTo>
                  <a:lnTo>
                    <a:pt x="190" y="259"/>
                  </a:lnTo>
                  <a:lnTo>
                    <a:pt x="190" y="261"/>
                  </a:lnTo>
                  <a:lnTo>
                    <a:pt x="190" y="265"/>
                  </a:lnTo>
                  <a:lnTo>
                    <a:pt x="190" y="267"/>
                  </a:lnTo>
                  <a:lnTo>
                    <a:pt x="188" y="269"/>
                  </a:lnTo>
                  <a:lnTo>
                    <a:pt x="188" y="273"/>
                  </a:lnTo>
                  <a:lnTo>
                    <a:pt x="188" y="275"/>
                  </a:lnTo>
                  <a:lnTo>
                    <a:pt x="188" y="276"/>
                  </a:lnTo>
                  <a:lnTo>
                    <a:pt x="186" y="280"/>
                  </a:lnTo>
                  <a:lnTo>
                    <a:pt x="186" y="282"/>
                  </a:lnTo>
                  <a:lnTo>
                    <a:pt x="186" y="280"/>
                  </a:lnTo>
                  <a:lnTo>
                    <a:pt x="184" y="280"/>
                  </a:lnTo>
                  <a:lnTo>
                    <a:pt x="182" y="280"/>
                  </a:lnTo>
                  <a:lnTo>
                    <a:pt x="182" y="278"/>
                  </a:lnTo>
                  <a:lnTo>
                    <a:pt x="182" y="276"/>
                  </a:lnTo>
                  <a:lnTo>
                    <a:pt x="180" y="276"/>
                  </a:lnTo>
                  <a:lnTo>
                    <a:pt x="178" y="276"/>
                  </a:lnTo>
                  <a:lnTo>
                    <a:pt x="176" y="276"/>
                  </a:lnTo>
                  <a:lnTo>
                    <a:pt x="174" y="275"/>
                  </a:lnTo>
                  <a:lnTo>
                    <a:pt x="176" y="273"/>
                  </a:lnTo>
                  <a:lnTo>
                    <a:pt x="176" y="271"/>
                  </a:lnTo>
                  <a:lnTo>
                    <a:pt x="178" y="269"/>
                  </a:lnTo>
                  <a:lnTo>
                    <a:pt x="180" y="267"/>
                  </a:lnTo>
                  <a:lnTo>
                    <a:pt x="180" y="265"/>
                  </a:lnTo>
                  <a:lnTo>
                    <a:pt x="182" y="263"/>
                  </a:lnTo>
                  <a:lnTo>
                    <a:pt x="182" y="261"/>
                  </a:lnTo>
                  <a:lnTo>
                    <a:pt x="184" y="259"/>
                  </a:lnTo>
                  <a:lnTo>
                    <a:pt x="184" y="257"/>
                  </a:lnTo>
                  <a:lnTo>
                    <a:pt x="182" y="257"/>
                  </a:lnTo>
                  <a:lnTo>
                    <a:pt x="182" y="255"/>
                  </a:lnTo>
                  <a:lnTo>
                    <a:pt x="180" y="255"/>
                  </a:lnTo>
                  <a:lnTo>
                    <a:pt x="178" y="255"/>
                  </a:lnTo>
                  <a:lnTo>
                    <a:pt x="178" y="253"/>
                  </a:lnTo>
                  <a:lnTo>
                    <a:pt x="176" y="253"/>
                  </a:lnTo>
                  <a:lnTo>
                    <a:pt x="174" y="253"/>
                  </a:lnTo>
                  <a:lnTo>
                    <a:pt x="174" y="251"/>
                  </a:lnTo>
                  <a:lnTo>
                    <a:pt x="172" y="251"/>
                  </a:lnTo>
                  <a:lnTo>
                    <a:pt x="171" y="251"/>
                  </a:lnTo>
                  <a:lnTo>
                    <a:pt x="171" y="250"/>
                  </a:lnTo>
                  <a:lnTo>
                    <a:pt x="169" y="250"/>
                  </a:lnTo>
                  <a:lnTo>
                    <a:pt x="169" y="251"/>
                  </a:lnTo>
                  <a:lnTo>
                    <a:pt x="167" y="251"/>
                  </a:lnTo>
                  <a:lnTo>
                    <a:pt x="165" y="251"/>
                  </a:lnTo>
                  <a:lnTo>
                    <a:pt x="163" y="253"/>
                  </a:lnTo>
                  <a:lnTo>
                    <a:pt x="163" y="251"/>
                  </a:lnTo>
                  <a:lnTo>
                    <a:pt x="161" y="251"/>
                  </a:lnTo>
                  <a:lnTo>
                    <a:pt x="161" y="250"/>
                  </a:lnTo>
                  <a:lnTo>
                    <a:pt x="159" y="250"/>
                  </a:lnTo>
                  <a:lnTo>
                    <a:pt x="157" y="250"/>
                  </a:lnTo>
                  <a:lnTo>
                    <a:pt x="155" y="250"/>
                  </a:lnTo>
                  <a:lnTo>
                    <a:pt x="155" y="251"/>
                  </a:lnTo>
                  <a:lnTo>
                    <a:pt x="153" y="251"/>
                  </a:lnTo>
                  <a:lnTo>
                    <a:pt x="151" y="251"/>
                  </a:lnTo>
                  <a:lnTo>
                    <a:pt x="151" y="253"/>
                  </a:lnTo>
                  <a:lnTo>
                    <a:pt x="149" y="253"/>
                  </a:lnTo>
                  <a:lnTo>
                    <a:pt x="148" y="253"/>
                  </a:lnTo>
                  <a:lnTo>
                    <a:pt x="146" y="253"/>
                  </a:lnTo>
                  <a:lnTo>
                    <a:pt x="144" y="253"/>
                  </a:lnTo>
                  <a:lnTo>
                    <a:pt x="144" y="251"/>
                  </a:lnTo>
                  <a:lnTo>
                    <a:pt x="144" y="253"/>
                  </a:lnTo>
                  <a:lnTo>
                    <a:pt x="142" y="253"/>
                  </a:lnTo>
                  <a:lnTo>
                    <a:pt x="140" y="253"/>
                  </a:lnTo>
                  <a:lnTo>
                    <a:pt x="138" y="253"/>
                  </a:lnTo>
                  <a:lnTo>
                    <a:pt x="138" y="251"/>
                  </a:lnTo>
                  <a:lnTo>
                    <a:pt x="136" y="251"/>
                  </a:lnTo>
                  <a:lnTo>
                    <a:pt x="134" y="251"/>
                  </a:lnTo>
                  <a:lnTo>
                    <a:pt x="134" y="250"/>
                  </a:lnTo>
                  <a:lnTo>
                    <a:pt x="136" y="250"/>
                  </a:lnTo>
                  <a:lnTo>
                    <a:pt x="136" y="248"/>
                  </a:lnTo>
                  <a:lnTo>
                    <a:pt x="136" y="246"/>
                  </a:lnTo>
                  <a:lnTo>
                    <a:pt x="134" y="246"/>
                  </a:lnTo>
                  <a:lnTo>
                    <a:pt x="136" y="246"/>
                  </a:lnTo>
                  <a:lnTo>
                    <a:pt x="134" y="246"/>
                  </a:lnTo>
                  <a:lnTo>
                    <a:pt x="134" y="244"/>
                  </a:lnTo>
                  <a:lnTo>
                    <a:pt x="134" y="242"/>
                  </a:lnTo>
                  <a:lnTo>
                    <a:pt x="134" y="244"/>
                  </a:lnTo>
                  <a:lnTo>
                    <a:pt x="132" y="244"/>
                  </a:lnTo>
                  <a:lnTo>
                    <a:pt x="130" y="244"/>
                  </a:lnTo>
                  <a:lnTo>
                    <a:pt x="130" y="242"/>
                  </a:lnTo>
                  <a:lnTo>
                    <a:pt x="128" y="242"/>
                  </a:lnTo>
                  <a:lnTo>
                    <a:pt x="130" y="240"/>
                  </a:lnTo>
                  <a:lnTo>
                    <a:pt x="130" y="238"/>
                  </a:lnTo>
                  <a:lnTo>
                    <a:pt x="128" y="238"/>
                  </a:lnTo>
                  <a:lnTo>
                    <a:pt x="128" y="236"/>
                  </a:lnTo>
                  <a:lnTo>
                    <a:pt x="128" y="234"/>
                  </a:lnTo>
                  <a:lnTo>
                    <a:pt x="126" y="234"/>
                  </a:lnTo>
                  <a:lnTo>
                    <a:pt x="124" y="234"/>
                  </a:lnTo>
                  <a:lnTo>
                    <a:pt x="123" y="234"/>
                  </a:lnTo>
                  <a:lnTo>
                    <a:pt x="123" y="232"/>
                  </a:lnTo>
                  <a:lnTo>
                    <a:pt x="121" y="232"/>
                  </a:lnTo>
                  <a:lnTo>
                    <a:pt x="121" y="230"/>
                  </a:lnTo>
                  <a:lnTo>
                    <a:pt x="119" y="230"/>
                  </a:lnTo>
                  <a:lnTo>
                    <a:pt x="117" y="230"/>
                  </a:lnTo>
                  <a:lnTo>
                    <a:pt x="117" y="228"/>
                  </a:lnTo>
                  <a:lnTo>
                    <a:pt x="117" y="227"/>
                  </a:lnTo>
                  <a:lnTo>
                    <a:pt x="115" y="227"/>
                  </a:lnTo>
                  <a:lnTo>
                    <a:pt x="117" y="227"/>
                  </a:lnTo>
                  <a:lnTo>
                    <a:pt x="115" y="225"/>
                  </a:lnTo>
                  <a:lnTo>
                    <a:pt x="115" y="223"/>
                  </a:lnTo>
                  <a:lnTo>
                    <a:pt x="113" y="223"/>
                  </a:lnTo>
                  <a:lnTo>
                    <a:pt x="113" y="221"/>
                  </a:lnTo>
                  <a:lnTo>
                    <a:pt x="111" y="221"/>
                  </a:lnTo>
                  <a:lnTo>
                    <a:pt x="109" y="221"/>
                  </a:lnTo>
                  <a:lnTo>
                    <a:pt x="109" y="219"/>
                  </a:lnTo>
                  <a:lnTo>
                    <a:pt x="109" y="217"/>
                  </a:lnTo>
                  <a:lnTo>
                    <a:pt x="107" y="219"/>
                  </a:lnTo>
                  <a:lnTo>
                    <a:pt x="105" y="217"/>
                  </a:lnTo>
                  <a:lnTo>
                    <a:pt x="103" y="217"/>
                  </a:lnTo>
                  <a:lnTo>
                    <a:pt x="103" y="215"/>
                  </a:lnTo>
                  <a:lnTo>
                    <a:pt x="101" y="215"/>
                  </a:lnTo>
                  <a:lnTo>
                    <a:pt x="101" y="217"/>
                  </a:lnTo>
                  <a:lnTo>
                    <a:pt x="100" y="217"/>
                  </a:lnTo>
                  <a:lnTo>
                    <a:pt x="100" y="215"/>
                  </a:lnTo>
                  <a:lnTo>
                    <a:pt x="98" y="215"/>
                  </a:lnTo>
                  <a:lnTo>
                    <a:pt x="96" y="215"/>
                  </a:lnTo>
                  <a:lnTo>
                    <a:pt x="96" y="213"/>
                  </a:lnTo>
                  <a:lnTo>
                    <a:pt x="94" y="213"/>
                  </a:lnTo>
                  <a:lnTo>
                    <a:pt x="92" y="213"/>
                  </a:lnTo>
                  <a:lnTo>
                    <a:pt x="90" y="211"/>
                  </a:lnTo>
                  <a:lnTo>
                    <a:pt x="90" y="209"/>
                  </a:lnTo>
                  <a:lnTo>
                    <a:pt x="88" y="209"/>
                  </a:lnTo>
                  <a:lnTo>
                    <a:pt x="86" y="209"/>
                  </a:lnTo>
                  <a:lnTo>
                    <a:pt x="86" y="207"/>
                  </a:lnTo>
                  <a:lnTo>
                    <a:pt x="84" y="207"/>
                  </a:lnTo>
                  <a:lnTo>
                    <a:pt x="84" y="209"/>
                  </a:lnTo>
                  <a:lnTo>
                    <a:pt x="84" y="211"/>
                  </a:lnTo>
                  <a:lnTo>
                    <a:pt x="82" y="211"/>
                  </a:lnTo>
                  <a:lnTo>
                    <a:pt x="80" y="211"/>
                  </a:lnTo>
                  <a:lnTo>
                    <a:pt x="78" y="211"/>
                  </a:lnTo>
                  <a:lnTo>
                    <a:pt x="76" y="211"/>
                  </a:lnTo>
                  <a:lnTo>
                    <a:pt x="75" y="211"/>
                  </a:lnTo>
                  <a:lnTo>
                    <a:pt x="73" y="209"/>
                  </a:lnTo>
                  <a:lnTo>
                    <a:pt x="71" y="209"/>
                  </a:lnTo>
                  <a:lnTo>
                    <a:pt x="69" y="209"/>
                  </a:lnTo>
                  <a:lnTo>
                    <a:pt x="67" y="209"/>
                  </a:lnTo>
                  <a:lnTo>
                    <a:pt x="67" y="207"/>
                  </a:lnTo>
                  <a:lnTo>
                    <a:pt x="67" y="205"/>
                  </a:lnTo>
                  <a:lnTo>
                    <a:pt x="65" y="205"/>
                  </a:lnTo>
                  <a:lnTo>
                    <a:pt x="65" y="203"/>
                  </a:lnTo>
                  <a:lnTo>
                    <a:pt x="63" y="203"/>
                  </a:lnTo>
                  <a:lnTo>
                    <a:pt x="63" y="202"/>
                  </a:lnTo>
                  <a:lnTo>
                    <a:pt x="61" y="202"/>
                  </a:lnTo>
                  <a:lnTo>
                    <a:pt x="59" y="202"/>
                  </a:lnTo>
                  <a:lnTo>
                    <a:pt x="57" y="202"/>
                  </a:lnTo>
                  <a:lnTo>
                    <a:pt x="55" y="200"/>
                  </a:lnTo>
                  <a:lnTo>
                    <a:pt x="53" y="200"/>
                  </a:lnTo>
                  <a:lnTo>
                    <a:pt x="53" y="198"/>
                  </a:lnTo>
                  <a:lnTo>
                    <a:pt x="52" y="198"/>
                  </a:lnTo>
                  <a:lnTo>
                    <a:pt x="52" y="196"/>
                  </a:lnTo>
                  <a:lnTo>
                    <a:pt x="50" y="196"/>
                  </a:lnTo>
                  <a:lnTo>
                    <a:pt x="48" y="196"/>
                  </a:lnTo>
                  <a:lnTo>
                    <a:pt x="48" y="194"/>
                  </a:lnTo>
                  <a:lnTo>
                    <a:pt x="46" y="194"/>
                  </a:lnTo>
                  <a:lnTo>
                    <a:pt x="46" y="192"/>
                  </a:lnTo>
                  <a:lnTo>
                    <a:pt x="44" y="192"/>
                  </a:lnTo>
                  <a:lnTo>
                    <a:pt x="44" y="190"/>
                  </a:lnTo>
                  <a:lnTo>
                    <a:pt x="42" y="190"/>
                  </a:lnTo>
                  <a:lnTo>
                    <a:pt x="42" y="188"/>
                  </a:lnTo>
                  <a:lnTo>
                    <a:pt x="44" y="188"/>
                  </a:lnTo>
                  <a:lnTo>
                    <a:pt x="44" y="186"/>
                  </a:lnTo>
                  <a:lnTo>
                    <a:pt x="46" y="186"/>
                  </a:lnTo>
                  <a:lnTo>
                    <a:pt x="48" y="186"/>
                  </a:lnTo>
                  <a:lnTo>
                    <a:pt x="50" y="186"/>
                  </a:lnTo>
                  <a:lnTo>
                    <a:pt x="50" y="184"/>
                  </a:lnTo>
                  <a:lnTo>
                    <a:pt x="48" y="184"/>
                  </a:lnTo>
                  <a:lnTo>
                    <a:pt x="50" y="184"/>
                  </a:lnTo>
                  <a:lnTo>
                    <a:pt x="50" y="182"/>
                  </a:lnTo>
                  <a:lnTo>
                    <a:pt x="48" y="182"/>
                  </a:lnTo>
                  <a:lnTo>
                    <a:pt x="48" y="184"/>
                  </a:lnTo>
                  <a:lnTo>
                    <a:pt x="48" y="182"/>
                  </a:lnTo>
                  <a:lnTo>
                    <a:pt x="48" y="180"/>
                  </a:lnTo>
                  <a:lnTo>
                    <a:pt x="48" y="179"/>
                  </a:lnTo>
                  <a:lnTo>
                    <a:pt x="48" y="177"/>
                  </a:lnTo>
                  <a:lnTo>
                    <a:pt x="50" y="177"/>
                  </a:lnTo>
                  <a:lnTo>
                    <a:pt x="50" y="175"/>
                  </a:lnTo>
                  <a:lnTo>
                    <a:pt x="52" y="175"/>
                  </a:lnTo>
                  <a:lnTo>
                    <a:pt x="52" y="173"/>
                  </a:lnTo>
                  <a:lnTo>
                    <a:pt x="53" y="173"/>
                  </a:lnTo>
                  <a:lnTo>
                    <a:pt x="53" y="175"/>
                  </a:lnTo>
                  <a:lnTo>
                    <a:pt x="53" y="173"/>
                  </a:lnTo>
                  <a:lnTo>
                    <a:pt x="55" y="173"/>
                  </a:lnTo>
                  <a:lnTo>
                    <a:pt x="53" y="175"/>
                  </a:lnTo>
                  <a:lnTo>
                    <a:pt x="55" y="175"/>
                  </a:lnTo>
                  <a:lnTo>
                    <a:pt x="57" y="175"/>
                  </a:lnTo>
                  <a:lnTo>
                    <a:pt x="57" y="173"/>
                  </a:lnTo>
                  <a:lnTo>
                    <a:pt x="59" y="173"/>
                  </a:lnTo>
                  <a:lnTo>
                    <a:pt x="59" y="175"/>
                  </a:lnTo>
                  <a:lnTo>
                    <a:pt x="61" y="175"/>
                  </a:lnTo>
                  <a:lnTo>
                    <a:pt x="61" y="173"/>
                  </a:lnTo>
                  <a:lnTo>
                    <a:pt x="61" y="171"/>
                  </a:lnTo>
                  <a:lnTo>
                    <a:pt x="63" y="171"/>
                  </a:lnTo>
                  <a:lnTo>
                    <a:pt x="61" y="171"/>
                  </a:lnTo>
                  <a:lnTo>
                    <a:pt x="63" y="171"/>
                  </a:lnTo>
                  <a:lnTo>
                    <a:pt x="63" y="169"/>
                  </a:lnTo>
                  <a:lnTo>
                    <a:pt x="65" y="169"/>
                  </a:lnTo>
                  <a:lnTo>
                    <a:pt x="63" y="169"/>
                  </a:lnTo>
                  <a:lnTo>
                    <a:pt x="63" y="167"/>
                  </a:lnTo>
                  <a:lnTo>
                    <a:pt x="65" y="167"/>
                  </a:lnTo>
                  <a:lnTo>
                    <a:pt x="63" y="167"/>
                  </a:lnTo>
                  <a:lnTo>
                    <a:pt x="65" y="165"/>
                  </a:lnTo>
                  <a:lnTo>
                    <a:pt x="65" y="163"/>
                  </a:lnTo>
                  <a:lnTo>
                    <a:pt x="65" y="165"/>
                  </a:lnTo>
                  <a:lnTo>
                    <a:pt x="67" y="163"/>
                  </a:lnTo>
                  <a:lnTo>
                    <a:pt x="65" y="163"/>
                  </a:lnTo>
                  <a:lnTo>
                    <a:pt x="67" y="163"/>
                  </a:lnTo>
                  <a:lnTo>
                    <a:pt x="67" y="161"/>
                  </a:lnTo>
                  <a:lnTo>
                    <a:pt x="69" y="161"/>
                  </a:lnTo>
                  <a:lnTo>
                    <a:pt x="69" y="163"/>
                  </a:lnTo>
                  <a:lnTo>
                    <a:pt x="69" y="161"/>
                  </a:lnTo>
                  <a:lnTo>
                    <a:pt x="69" y="159"/>
                  </a:lnTo>
                  <a:lnTo>
                    <a:pt x="71" y="159"/>
                  </a:lnTo>
                  <a:lnTo>
                    <a:pt x="69" y="159"/>
                  </a:lnTo>
                  <a:lnTo>
                    <a:pt x="69" y="157"/>
                  </a:lnTo>
                  <a:lnTo>
                    <a:pt x="71" y="157"/>
                  </a:lnTo>
                  <a:lnTo>
                    <a:pt x="73" y="157"/>
                  </a:lnTo>
                  <a:lnTo>
                    <a:pt x="73" y="156"/>
                  </a:lnTo>
                  <a:lnTo>
                    <a:pt x="71" y="157"/>
                  </a:lnTo>
                  <a:lnTo>
                    <a:pt x="71" y="156"/>
                  </a:lnTo>
                  <a:lnTo>
                    <a:pt x="73" y="156"/>
                  </a:lnTo>
                  <a:lnTo>
                    <a:pt x="71" y="156"/>
                  </a:lnTo>
                  <a:lnTo>
                    <a:pt x="73" y="156"/>
                  </a:lnTo>
                  <a:lnTo>
                    <a:pt x="71" y="156"/>
                  </a:lnTo>
                  <a:lnTo>
                    <a:pt x="73" y="156"/>
                  </a:lnTo>
                  <a:lnTo>
                    <a:pt x="71" y="156"/>
                  </a:lnTo>
                  <a:lnTo>
                    <a:pt x="71" y="154"/>
                  </a:lnTo>
                  <a:lnTo>
                    <a:pt x="73" y="154"/>
                  </a:lnTo>
                  <a:lnTo>
                    <a:pt x="73" y="156"/>
                  </a:lnTo>
                  <a:lnTo>
                    <a:pt x="73" y="154"/>
                  </a:lnTo>
                  <a:lnTo>
                    <a:pt x="73" y="152"/>
                  </a:lnTo>
                  <a:lnTo>
                    <a:pt x="73" y="154"/>
                  </a:lnTo>
                  <a:lnTo>
                    <a:pt x="71" y="154"/>
                  </a:lnTo>
                  <a:lnTo>
                    <a:pt x="69" y="154"/>
                  </a:lnTo>
                  <a:lnTo>
                    <a:pt x="69" y="152"/>
                  </a:lnTo>
                  <a:lnTo>
                    <a:pt x="71" y="152"/>
                  </a:lnTo>
                  <a:lnTo>
                    <a:pt x="69" y="152"/>
                  </a:lnTo>
                  <a:lnTo>
                    <a:pt x="71" y="152"/>
                  </a:lnTo>
                  <a:lnTo>
                    <a:pt x="71" y="150"/>
                  </a:lnTo>
                  <a:lnTo>
                    <a:pt x="69" y="150"/>
                  </a:lnTo>
                  <a:lnTo>
                    <a:pt x="69" y="152"/>
                  </a:lnTo>
                  <a:lnTo>
                    <a:pt x="67" y="152"/>
                  </a:lnTo>
                  <a:lnTo>
                    <a:pt x="67" y="150"/>
                  </a:lnTo>
                  <a:lnTo>
                    <a:pt x="67" y="148"/>
                  </a:lnTo>
                  <a:lnTo>
                    <a:pt x="69" y="148"/>
                  </a:lnTo>
                  <a:lnTo>
                    <a:pt x="71" y="148"/>
                  </a:lnTo>
                  <a:lnTo>
                    <a:pt x="69" y="148"/>
                  </a:lnTo>
                  <a:lnTo>
                    <a:pt x="69" y="146"/>
                  </a:lnTo>
                  <a:lnTo>
                    <a:pt x="69" y="144"/>
                  </a:lnTo>
                  <a:lnTo>
                    <a:pt x="69" y="142"/>
                  </a:lnTo>
                  <a:lnTo>
                    <a:pt x="69" y="140"/>
                  </a:lnTo>
                  <a:lnTo>
                    <a:pt x="71" y="140"/>
                  </a:lnTo>
                  <a:lnTo>
                    <a:pt x="69" y="140"/>
                  </a:lnTo>
                  <a:lnTo>
                    <a:pt x="69" y="138"/>
                  </a:lnTo>
                  <a:lnTo>
                    <a:pt x="69" y="136"/>
                  </a:lnTo>
                  <a:lnTo>
                    <a:pt x="69" y="132"/>
                  </a:lnTo>
                  <a:lnTo>
                    <a:pt x="69" y="131"/>
                  </a:lnTo>
                  <a:lnTo>
                    <a:pt x="69" y="129"/>
                  </a:lnTo>
                  <a:lnTo>
                    <a:pt x="67" y="129"/>
                  </a:lnTo>
                  <a:lnTo>
                    <a:pt x="69" y="129"/>
                  </a:lnTo>
                  <a:lnTo>
                    <a:pt x="67" y="129"/>
                  </a:lnTo>
                  <a:lnTo>
                    <a:pt x="67" y="127"/>
                  </a:lnTo>
                  <a:lnTo>
                    <a:pt x="65" y="129"/>
                  </a:lnTo>
                  <a:lnTo>
                    <a:pt x="65" y="127"/>
                  </a:lnTo>
                  <a:lnTo>
                    <a:pt x="67" y="127"/>
                  </a:lnTo>
                  <a:lnTo>
                    <a:pt x="67" y="125"/>
                  </a:lnTo>
                  <a:lnTo>
                    <a:pt x="69" y="125"/>
                  </a:lnTo>
                  <a:lnTo>
                    <a:pt x="71" y="125"/>
                  </a:lnTo>
                  <a:lnTo>
                    <a:pt x="71" y="123"/>
                  </a:lnTo>
                  <a:lnTo>
                    <a:pt x="69" y="121"/>
                  </a:lnTo>
                  <a:lnTo>
                    <a:pt x="69" y="119"/>
                  </a:lnTo>
                  <a:lnTo>
                    <a:pt x="67" y="119"/>
                  </a:lnTo>
                  <a:lnTo>
                    <a:pt x="67" y="117"/>
                  </a:lnTo>
                  <a:lnTo>
                    <a:pt x="67" y="115"/>
                  </a:lnTo>
                  <a:lnTo>
                    <a:pt x="69" y="115"/>
                  </a:lnTo>
                  <a:lnTo>
                    <a:pt x="69" y="113"/>
                  </a:lnTo>
                  <a:lnTo>
                    <a:pt x="67" y="113"/>
                  </a:lnTo>
                  <a:lnTo>
                    <a:pt x="69" y="113"/>
                  </a:lnTo>
                  <a:lnTo>
                    <a:pt x="69" y="111"/>
                  </a:lnTo>
                  <a:lnTo>
                    <a:pt x="69" y="109"/>
                  </a:lnTo>
                  <a:lnTo>
                    <a:pt x="67" y="109"/>
                  </a:lnTo>
                  <a:lnTo>
                    <a:pt x="67" y="108"/>
                  </a:lnTo>
                  <a:lnTo>
                    <a:pt x="65" y="109"/>
                  </a:lnTo>
                  <a:lnTo>
                    <a:pt x="65" y="108"/>
                  </a:lnTo>
                  <a:lnTo>
                    <a:pt x="65" y="106"/>
                  </a:lnTo>
                  <a:lnTo>
                    <a:pt x="63" y="106"/>
                  </a:lnTo>
                  <a:lnTo>
                    <a:pt x="63" y="104"/>
                  </a:lnTo>
                  <a:lnTo>
                    <a:pt x="63" y="102"/>
                  </a:lnTo>
                  <a:lnTo>
                    <a:pt x="61" y="102"/>
                  </a:lnTo>
                  <a:lnTo>
                    <a:pt x="61" y="100"/>
                  </a:lnTo>
                  <a:lnTo>
                    <a:pt x="59" y="100"/>
                  </a:lnTo>
                  <a:lnTo>
                    <a:pt x="61" y="98"/>
                  </a:lnTo>
                  <a:lnTo>
                    <a:pt x="61" y="96"/>
                  </a:lnTo>
                  <a:lnTo>
                    <a:pt x="63" y="96"/>
                  </a:lnTo>
                  <a:lnTo>
                    <a:pt x="63" y="94"/>
                  </a:lnTo>
                  <a:lnTo>
                    <a:pt x="61" y="94"/>
                  </a:lnTo>
                  <a:lnTo>
                    <a:pt x="61" y="92"/>
                  </a:lnTo>
                  <a:lnTo>
                    <a:pt x="63" y="92"/>
                  </a:lnTo>
                  <a:lnTo>
                    <a:pt x="63" y="94"/>
                  </a:lnTo>
                  <a:lnTo>
                    <a:pt x="65" y="94"/>
                  </a:lnTo>
                  <a:lnTo>
                    <a:pt x="69" y="92"/>
                  </a:lnTo>
                  <a:lnTo>
                    <a:pt x="69" y="90"/>
                  </a:lnTo>
                  <a:lnTo>
                    <a:pt x="69" y="88"/>
                  </a:lnTo>
                  <a:lnTo>
                    <a:pt x="71" y="88"/>
                  </a:lnTo>
                  <a:lnTo>
                    <a:pt x="71" y="86"/>
                  </a:lnTo>
                  <a:lnTo>
                    <a:pt x="71" y="84"/>
                  </a:lnTo>
                  <a:lnTo>
                    <a:pt x="69" y="84"/>
                  </a:lnTo>
                  <a:lnTo>
                    <a:pt x="69" y="83"/>
                  </a:lnTo>
                  <a:lnTo>
                    <a:pt x="67" y="81"/>
                  </a:lnTo>
                  <a:lnTo>
                    <a:pt x="67" y="79"/>
                  </a:lnTo>
                  <a:lnTo>
                    <a:pt x="67" y="77"/>
                  </a:lnTo>
                  <a:lnTo>
                    <a:pt x="69" y="77"/>
                  </a:lnTo>
                  <a:lnTo>
                    <a:pt x="69" y="79"/>
                  </a:lnTo>
                  <a:lnTo>
                    <a:pt x="71" y="81"/>
                  </a:lnTo>
                  <a:lnTo>
                    <a:pt x="73" y="81"/>
                  </a:lnTo>
                  <a:lnTo>
                    <a:pt x="73" y="83"/>
                  </a:lnTo>
                  <a:lnTo>
                    <a:pt x="75" y="83"/>
                  </a:lnTo>
                  <a:lnTo>
                    <a:pt x="75" y="84"/>
                  </a:lnTo>
                  <a:lnTo>
                    <a:pt x="75" y="83"/>
                  </a:lnTo>
                  <a:lnTo>
                    <a:pt x="75" y="84"/>
                  </a:lnTo>
                  <a:lnTo>
                    <a:pt x="75" y="86"/>
                  </a:lnTo>
                  <a:lnTo>
                    <a:pt x="76" y="86"/>
                  </a:lnTo>
                  <a:lnTo>
                    <a:pt x="76" y="84"/>
                  </a:lnTo>
                  <a:lnTo>
                    <a:pt x="76" y="86"/>
                  </a:lnTo>
                  <a:lnTo>
                    <a:pt x="75" y="86"/>
                  </a:lnTo>
                  <a:lnTo>
                    <a:pt x="75" y="88"/>
                  </a:lnTo>
                  <a:lnTo>
                    <a:pt x="76" y="88"/>
                  </a:lnTo>
                  <a:lnTo>
                    <a:pt x="78" y="88"/>
                  </a:lnTo>
                  <a:lnTo>
                    <a:pt x="78" y="86"/>
                  </a:lnTo>
                  <a:lnTo>
                    <a:pt x="78" y="84"/>
                  </a:lnTo>
                  <a:lnTo>
                    <a:pt x="78" y="83"/>
                  </a:lnTo>
                  <a:lnTo>
                    <a:pt x="78" y="81"/>
                  </a:lnTo>
                  <a:lnTo>
                    <a:pt x="76" y="81"/>
                  </a:lnTo>
                  <a:lnTo>
                    <a:pt x="76" y="79"/>
                  </a:lnTo>
                  <a:lnTo>
                    <a:pt x="75" y="79"/>
                  </a:lnTo>
                  <a:lnTo>
                    <a:pt x="75" y="77"/>
                  </a:lnTo>
                  <a:lnTo>
                    <a:pt x="76" y="77"/>
                  </a:lnTo>
                  <a:lnTo>
                    <a:pt x="78" y="77"/>
                  </a:lnTo>
                  <a:lnTo>
                    <a:pt x="80" y="77"/>
                  </a:lnTo>
                  <a:lnTo>
                    <a:pt x="80" y="75"/>
                  </a:lnTo>
                  <a:lnTo>
                    <a:pt x="82" y="75"/>
                  </a:lnTo>
                  <a:lnTo>
                    <a:pt x="82" y="73"/>
                  </a:lnTo>
                  <a:lnTo>
                    <a:pt x="84" y="73"/>
                  </a:lnTo>
                  <a:lnTo>
                    <a:pt x="84" y="71"/>
                  </a:lnTo>
                  <a:lnTo>
                    <a:pt x="86" y="71"/>
                  </a:lnTo>
                  <a:lnTo>
                    <a:pt x="86" y="69"/>
                  </a:lnTo>
                  <a:lnTo>
                    <a:pt x="88" y="67"/>
                  </a:lnTo>
                  <a:lnTo>
                    <a:pt x="88" y="65"/>
                  </a:lnTo>
                  <a:lnTo>
                    <a:pt x="90" y="65"/>
                  </a:lnTo>
                  <a:lnTo>
                    <a:pt x="90" y="63"/>
                  </a:lnTo>
                  <a:lnTo>
                    <a:pt x="92" y="63"/>
                  </a:lnTo>
                  <a:lnTo>
                    <a:pt x="92" y="65"/>
                  </a:lnTo>
                  <a:lnTo>
                    <a:pt x="92" y="63"/>
                  </a:lnTo>
                  <a:lnTo>
                    <a:pt x="94" y="63"/>
                  </a:lnTo>
                  <a:lnTo>
                    <a:pt x="94" y="65"/>
                  </a:lnTo>
                  <a:lnTo>
                    <a:pt x="92" y="65"/>
                  </a:lnTo>
                  <a:lnTo>
                    <a:pt x="94" y="65"/>
                  </a:lnTo>
                  <a:lnTo>
                    <a:pt x="96" y="65"/>
                  </a:lnTo>
                  <a:lnTo>
                    <a:pt x="96" y="63"/>
                  </a:lnTo>
                  <a:lnTo>
                    <a:pt x="98" y="61"/>
                  </a:lnTo>
                  <a:lnTo>
                    <a:pt x="96" y="61"/>
                  </a:lnTo>
                  <a:lnTo>
                    <a:pt x="96" y="60"/>
                  </a:lnTo>
                  <a:lnTo>
                    <a:pt x="94" y="60"/>
                  </a:lnTo>
                  <a:lnTo>
                    <a:pt x="96" y="60"/>
                  </a:lnTo>
                  <a:lnTo>
                    <a:pt x="96" y="58"/>
                  </a:lnTo>
                  <a:lnTo>
                    <a:pt x="96" y="56"/>
                  </a:lnTo>
                  <a:lnTo>
                    <a:pt x="98" y="54"/>
                  </a:lnTo>
                  <a:lnTo>
                    <a:pt x="96" y="54"/>
                  </a:lnTo>
                  <a:lnTo>
                    <a:pt x="98" y="54"/>
                  </a:lnTo>
                  <a:lnTo>
                    <a:pt x="98" y="52"/>
                  </a:lnTo>
                  <a:lnTo>
                    <a:pt x="96" y="52"/>
                  </a:lnTo>
                  <a:lnTo>
                    <a:pt x="96" y="54"/>
                  </a:lnTo>
                  <a:lnTo>
                    <a:pt x="94" y="54"/>
                  </a:lnTo>
                  <a:lnTo>
                    <a:pt x="96" y="52"/>
                  </a:lnTo>
                  <a:lnTo>
                    <a:pt x="96" y="50"/>
                  </a:lnTo>
                  <a:lnTo>
                    <a:pt x="98" y="50"/>
                  </a:lnTo>
                  <a:lnTo>
                    <a:pt x="98" y="48"/>
                  </a:lnTo>
                  <a:lnTo>
                    <a:pt x="96" y="48"/>
                  </a:lnTo>
                  <a:lnTo>
                    <a:pt x="98" y="48"/>
                  </a:lnTo>
                  <a:lnTo>
                    <a:pt x="98" y="46"/>
                  </a:lnTo>
                  <a:lnTo>
                    <a:pt x="100" y="46"/>
                  </a:lnTo>
                  <a:lnTo>
                    <a:pt x="98" y="44"/>
                  </a:lnTo>
                  <a:lnTo>
                    <a:pt x="100" y="44"/>
                  </a:lnTo>
                  <a:lnTo>
                    <a:pt x="101" y="44"/>
                  </a:lnTo>
                  <a:lnTo>
                    <a:pt x="101" y="42"/>
                  </a:lnTo>
                  <a:lnTo>
                    <a:pt x="101" y="44"/>
                  </a:lnTo>
                  <a:lnTo>
                    <a:pt x="101" y="42"/>
                  </a:lnTo>
                  <a:lnTo>
                    <a:pt x="103" y="42"/>
                  </a:lnTo>
                  <a:lnTo>
                    <a:pt x="103" y="40"/>
                  </a:lnTo>
                  <a:lnTo>
                    <a:pt x="105" y="40"/>
                  </a:lnTo>
                  <a:lnTo>
                    <a:pt x="105" y="38"/>
                  </a:lnTo>
                  <a:lnTo>
                    <a:pt x="107" y="38"/>
                  </a:lnTo>
                  <a:lnTo>
                    <a:pt x="109" y="38"/>
                  </a:lnTo>
                  <a:lnTo>
                    <a:pt x="109" y="36"/>
                  </a:lnTo>
                  <a:lnTo>
                    <a:pt x="109" y="38"/>
                  </a:lnTo>
                  <a:lnTo>
                    <a:pt x="111" y="38"/>
                  </a:lnTo>
                  <a:lnTo>
                    <a:pt x="113" y="38"/>
                  </a:lnTo>
                  <a:lnTo>
                    <a:pt x="115" y="38"/>
                  </a:lnTo>
                  <a:lnTo>
                    <a:pt x="117" y="38"/>
                  </a:lnTo>
                  <a:lnTo>
                    <a:pt x="117" y="40"/>
                  </a:lnTo>
                  <a:lnTo>
                    <a:pt x="115" y="40"/>
                  </a:lnTo>
                  <a:lnTo>
                    <a:pt x="115" y="38"/>
                  </a:lnTo>
                  <a:lnTo>
                    <a:pt x="113" y="40"/>
                  </a:lnTo>
                  <a:lnTo>
                    <a:pt x="115" y="42"/>
                  </a:lnTo>
                  <a:lnTo>
                    <a:pt x="113" y="40"/>
                  </a:lnTo>
                  <a:lnTo>
                    <a:pt x="113" y="42"/>
                  </a:lnTo>
                  <a:lnTo>
                    <a:pt x="115" y="42"/>
                  </a:lnTo>
                  <a:lnTo>
                    <a:pt x="117" y="42"/>
                  </a:lnTo>
                  <a:lnTo>
                    <a:pt x="117" y="40"/>
                  </a:lnTo>
                  <a:lnTo>
                    <a:pt x="117" y="38"/>
                  </a:lnTo>
                  <a:lnTo>
                    <a:pt x="119" y="38"/>
                  </a:lnTo>
                  <a:lnTo>
                    <a:pt x="119" y="36"/>
                  </a:lnTo>
                  <a:lnTo>
                    <a:pt x="119" y="35"/>
                  </a:lnTo>
                  <a:lnTo>
                    <a:pt x="119" y="33"/>
                  </a:lnTo>
                  <a:lnTo>
                    <a:pt x="119" y="35"/>
                  </a:lnTo>
                  <a:lnTo>
                    <a:pt x="121" y="33"/>
                  </a:lnTo>
                  <a:lnTo>
                    <a:pt x="121" y="35"/>
                  </a:lnTo>
                  <a:lnTo>
                    <a:pt x="121" y="33"/>
                  </a:lnTo>
                  <a:lnTo>
                    <a:pt x="123" y="33"/>
                  </a:lnTo>
                  <a:lnTo>
                    <a:pt x="123" y="35"/>
                  </a:lnTo>
                  <a:lnTo>
                    <a:pt x="124" y="35"/>
                  </a:lnTo>
                  <a:lnTo>
                    <a:pt x="126" y="35"/>
                  </a:lnTo>
                  <a:lnTo>
                    <a:pt x="128" y="35"/>
                  </a:lnTo>
                  <a:lnTo>
                    <a:pt x="132" y="35"/>
                  </a:lnTo>
                  <a:lnTo>
                    <a:pt x="134" y="35"/>
                  </a:lnTo>
                  <a:lnTo>
                    <a:pt x="134" y="33"/>
                  </a:lnTo>
                  <a:lnTo>
                    <a:pt x="136" y="33"/>
                  </a:lnTo>
                  <a:lnTo>
                    <a:pt x="136" y="31"/>
                  </a:lnTo>
                  <a:lnTo>
                    <a:pt x="138" y="31"/>
                  </a:lnTo>
                  <a:lnTo>
                    <a:pt x="142" y="27"/>
                  </a:lnTo>
                  <a:lnTo>
                    <a:pt x="144" y="27"/>
                  </a:lnTo>
                  <a:lnTo>
                    <a:pt x="146" y="27"/>
                  </a:lnTo>
                  <a:lnTo>
                    <a:pt x="148" y="27"/>
                  </a:lnTo>
                  <a:lnTo>
                    <a:pt x="148" y="25"/>
                  </a:lnTo>
                  <a:lnTo>
                    <a:pt x="149" y="25"/>
                  </a:lnTo>
                  <a:lnTo>
                    <a:pt x="149" y="23"/>
                  </a:lnTo>
                  <a:lnTo>
                    <a:pt x="151" y="23"/>
                  </a:lnTo>
                  <a:lnTo>
                    <a:pt x="151" y="21"/>
                  </a:lnTo>
                  <a:lnTo>
                    <a:pt x="151" y="19"/>
                  </a:lnTo>
                  <a:lnTo>
                    <a:pt x="153" y="19"/>
                  </a:lnTo>
                  <a:lnTo>
                    <a:pt x="153" y="21"/>
                  </a:lnTo>
                  <a:lnTo>
                    <a:pt x="155" y="19"/>
                  </a:lnTo>
                  <a:lnTo>
                    <a:pt x="155" y="17"/>
                  </a:lnTo>
                  <a:lnTo>
                    <a:pt x="155" y="19"/>
                  </a:lnTo>
                  <a:lnTo>
                    <a:pt x="153" y="17"/>
                  </a:lnTo>
                  <a:lnTo>
                    <a:pt x="155" y="17"/>
                  </a:lnTo>
                  <a:lnTo>
                    <a:pt x="157" y="17"/>
                  </a:lnTo>
                  <a:lnTo>
                    <a:pt x="155" y="17"/>
                  </a:lnTo>
                  <a:lnTo>
                    <a:pt x="157" y="17"/>
                  </a:lnTo>
                  <a:lnTo>
                    <a:pt x="157" y="15"/>
                  </a:lnTo>
                  <a:lnTo>
                    <a:pt x="159" y="15"/>
                  </a:lnTo>
                  <a:lnTo>
                    <a:pt x="157" y="15"/>
                  </a:lnTo>
                  <a:lnTo>
                    <a:pt x="159" y="17"/>
                  </a:lnTo>
                  <a:lnTo>
                    <a:pt x="159" y="15"/>
                  </a:lnTo>
                  <a:lnTo>
                    <a:pt x="157" y="15"/>
                  </a:lnTo>
                  <a:lnTo>
                    <a:pt x="159" y="15"/>
                  </a:lnTo>
                  <a:close/>
                  <a:moveTo>
                    <a:pt x="0" y="15"/>
                  </a:moveTo>
                  <a:lnTo>
                    <a:pt x="0" y="13"/>
                  </a:lnTo>
                  <a:lnTo>
                    <a:pt x="0" y="15"/>
                  </a:lnTo>
                  <a:close/>
                  <a:moveTo>
                    <a:pt x="5" y="2"/>
                  </a:moveTo>
                  <a:lnTo>
                    <a:pt x="4" y="2"/>
                  </a:lnTo>
                  <a:lnTo>
                    <a:pt x="4" y="0"/>
                  </a:lnTo>
                  <a:lnTo>
                    <a:pt x="5" y="0"/>
                  </a:lnTo>
                  <a:lnTo>
                    <a:pt x="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56"/>
            <p:cNvSpPr>
              <a:spLocks noEditPoints="1"/>
            </p:cNvSpPr>
            <p:nvPr/>
          </p:nvSpPr>
          <p:spPr bwMode="auto">
            <a:xfrm>
              <a:off x="6121400" y="5121275"/>
              <a:ext cx="33338" cy="25400"/>
            </a:xfrm>
            <a:custGeom>
              <a:avLst/>
              <a:gdLst>
                <a:gd name="T0" fmla="*/ 10 w 21"/>
                <a:gd name="T1" fmla="*/ 16 h 16"/>
                <a:gd name="T2" fmla="*/ 8 w 21"/>
                <a:gd name="T3" fmla="*/ 16 h 16"/>
                <a:gd name="T4" fmla="*/ 8 w 21"/>
                <a:gd name="T5" fmla="*/ 16 h 16"/>
                <a:gd name="T6" fmla="*/ 8 w 21"/>
                <a:gd name="T7" fmla="*/ 16 h 16"/>
                <a:gd name="T8" fmla="*/ 8 w 21"/>
                <a:gd name="T9" fmla="*/ 16 h 16"/>
                <a:gd name="T10" fmla="*/ 6 w 21"/>
                <a:gd name="T11" fmla="*/ 16 h 16"/>
                <a:gd name="T12" fmla="*/ 6 w 21"/>
                <a:gd name="T13" fmla="*/ 14 h 16"/>
                <a:gd name="T14" fmla="*/ 8 w 21"/>
                <a:gd name="T15" fmla="*/ 14 h 16"/>
                <a:gd name="T16" fmla="*/ 8 w 21"/>
                <a:gd name="T17" fmla="*/ 14 h 16"/>
                <a:gd name="T18" fmla="*/ 10 w 21"/>
                <a:gd name="T19" fmla="*/ 16 h 16"/>
                <a:gd name="T20" fmla="*/ 10 w 21"/>
                <a:gd name="T21" fmla="*/ 16 h 16"/>
                <a:gd name="T22" fmla="*/ 10 w 21"/>
                <a:gd name="T23" fmla="*/ 16 h 16"/>
                <a:gd name="T24" fmla="*/ 21 w 21"/>
                <a:gd name="T25" fmla="*/ 12 h 16"/>
                <a:gd name="T26" fmla="*/ 21 w 21"/>
                <a:gd name="T27" fmla="*/ 14 h 16"/>
                <a:gd name="T28" fmla="*/ 21 w 21"/>
                <a:gd name="T29" fmla="*/ 16 h 16"/>
                <a:gd name="T30" fmla="*/ 21 w 21"/>
                <a:gd name="T31" fmla="*/ 16 h 16"/>
                <a:gd name="T32" fmla="*/ 21 w 21"/>
                <a:gd name="T33" fmla="*/ 16 h 16"/>
                <a:gd name="T34" fmla="*/ 19 w 21"/>
                <a:gd name="T35" fmla="*/ 16 h 16"/>
                <a:gd name="T36" fmla="*/ 19 w 21"/>
                <a:gd name="T37" fmla="*/ 16 h 16"/>
                <a:gd name="T38" fmla="*/ 19 w 21"/>
                <a:gd name="T39" fmla="*/ 14 h 16"/>
                <a:gd name="T40" fmla="*/ 17 w 21"/>
                <a:gd name="T41" fmla="*/ 14 h 16"/>
                <a:gd name="T42" fmla="*/ 17 w 21"/>
                <a:gd name="T43" fmla="*/ 14 h 16"/>
                <a:gd name="T44" fmla="*/ 15 w 21"/>
                <a:gd name="T45" fmla="*/ 14 h 16"/>
                <a:gd name="T46" fmla="*/ 15 w 21"/>
                <a:gd name="T47" fmla="*/ 14 h 16"/>
                <a:gd name="T48" fmla="*/ 17 w 21"/>
                <a:gd name="T49" fmla="*/ 14 h 16"/>
                <a:gd name="T50" fmla="*/ 17 w 21"/>
                <a:gd name="T51" fmla="*/ 14 h 16"/>
                <a:gd name="T52" fmla="*/ 17 w 21"/>
                <a:gd name="T53" fmla="*/ 14 h 16"/>
                <a:gd name="T54" fmla="*/ 19 w 21"/>
                <a:gd name="T55" fmla="*/ 14 h 16"/>
                <a:gd name="T56" fmla="*/ 19 w 21"/>
                <a:gd name="T57" fmla="*/ 12 h 16"/>
                <a:gd name="T58" fmla="*/ 19 w 21"/>
                <a:gd name="T59" fmla="*/ 12 h 16"/>
                <a:gd name="T60" fmla="*/ 19 w 21"/>
                <a:gd name="T61" fmla="*/ 12 h 16"/>
                <a:gd name="T62" fmla="*/ 19 w 21"/>
                <a:gd name="T63" fmla="*/ 12 h 16"/>
                <a:gd name="T64" fmla="*/ 19 w 21"/>
                <a:gd name="T65" fmla="*/ 12 h 16"/>
                <a:gd name="T66" fmla="*/ 19 w 21"/>
                <a:gd name="T67" fmla="*/ 12 h 16"/>
                <a:gd name="T68" fmla="*/ 4 w 21"/>
                <a:gd name="T69" fmla="*/ 10 h 16"/>
                <a:gd name="T70" fmla="*/ 4 w 21"/>
                <a:gd name="T71" fmla="*/ 10 h 16"/>
                <a:gd name="T72" fmla="*/ 4 w 21"/>
                <a:gd name="T73" fmla="*/ 8 h 16"/>
                <a:gd name="T74" fmla="*/ 2 w 21"/>
                <a:gd name="T75" fmla="*/ 8 h 16"/>
                <a:gd name="T76" fmla="*/ 2 w 21"/>
                <a:gd name="T77" fmla="*/ 8 h 16"/>
                <a:gd name="T78" fmla="*/ 0 w 21"/>
                <a:gd name="T79" fmla="*/ 8 h 16"/>
                <a:gd name="T80" fmla="*/ 0 w 21"/>
                <a:gd name="T81" fmla="*/ 8 h 16"/>
                <a:gd name="T82" fmla="*/ 0 w 21"/>
                <a:gd name="T83" fmla="*/ 6 h 16"/>
                <a:gd name="T84" fmla="*/ 0 w 21"/>
                <a:gd name="T85" fmla="*/ 6 h 16"/>
                <a:gd name="T86" fmla="*/ 0 w 21"/>
                <a:gd name="T87" fmla="*/ 6 h 16"/>
                <a:gd name="T88" fmla="*/ 0 w 21"/>
                <a:gd name="T89" fmla="*/ 4 h 16"/>
                <a:gd name="T90" fmla="*/ 0 w 21"/>
                <a:gd name="T91" fmla="*/ 4 h 16"/>
                <a:gd name="T92" fmla="*/ 0 w 21"/>
                <a:gd name="T93" fmla="*/ 2 h 16"/>
                <a:gd name="T94" fmla="*/ 0 w 21"/>
                <a:gd name="T95" fmla="*/ 0 h 16"/>
                <a:gd name="T96" fmla="*/ 0 w 21"/>
                <a:gd name="T97" fmla="*/ 0 h 16"/>
                <a:gd name="T98" fmla="*/ 2 w 21"/>
                <a:gd name="T99" fmla="*/ 0 h 16"/>
                <a:gd name="T100" fmla="*/ 2 w 21"/>
                <a:gd name="T101" fmla="*/ 0 h 16"/>
                <a:gd name="T102" fmla="*/ 2 w 21"/>
                <a:gd name="T103" fmla="*/ 0 h 16"/>
                <a:gd name="T104" fmla="*/ 4 w 21"/>
                <a:gd name="T105" fmla="*/ 0 h 16"/>
                <a:gd name="T106" fmla="*/ 2 w 21"/>
                <a:gd name="T107" fmla="*/ 4 h 16"/>
                <a:gd name="T108" fmla="*/ 4 w 21"/>
                <a:gd name="T109" fmla="*/ 6 h 16"/>
                <a:gd name="T110" fmla="*/ 4 w 21"/>
                <a:gd name="T111" fmla="*/ 6 h 16"/>
                <a:gd name="T112" fmla="*/ 4 w 21"/>
                <a:gd name="T113" fmla="*/ 8 h 16"/>
                <a:gd name="T114" fmla="*/ 4 w 21"/>
                <a:gd name="T115" fmla="*/ 8 h 16"/>
                <a:gd name="T116" fmla="*/ 4 w 21"/>
                <a:gd name="T117" fmla="*/ 8 h 16"/>
                <a:gd name="T118" fmla="*/ 4 w 21"/>
                <a:gd name="T119" fmla="*/ 8 h 16"/>
                <a:gd name="T120" fmla="*/ 4 w 21"/>
                <a:gd name="T121" fmla="*/ 8 h 16"/>
                <a:gd name="T122" fmla="*/ 4 w 21"/>
                <a:gd name="T123" fmla="*/ 10 h 16"/>
                <a:gd name="T124" fmla="*/ 4 w 21"/>
                <a:gd name="T125"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 h="16">
                  <a:moveTo>
                    <a:pt x="10" y="16"/>
                  </a:moveTo>
                  <a:lnTo>
                    <a:pt x="10" y="16"/>
                  </a:lnTo>
                  <a:lnTo>
                    <a:pt x="8" y="16"/>
                  </a:lnTo>
                  <a:lnTo>
                    <a:pt x="8" y="16"/>
                  </a:lnTo>
                  <a:lnTo>
                    <a:pt x="8" y="16"/>
                  </a:lnTo>
                  <a:lnTo>
                    <a:pt x="8" y="16"/>
                  </a:lnTo>
                  <a:lnTo>
                    <a:pt x="8" y="16"/>
                  </a:lnTo>
                  <a:lnTo>
                    <a:pt x="8" y="16"/>
                  </a:lnTo>
                  <a:lnTo>
                    <a:pt x="8" y="16"/>
                  </a:lnTo>
                  <a:lnTo>
                    <a:pt x="8" y="16"/>
                  </a:lnTo>
                  <a:lnTo>
                    <a:pt x="6" y="16"/>
                  </a:lnTo>
                  <a:lnTo>
                    <a:pt x="6" y="16"/>
                  </a:lnTo>
                  <a:lnTo>
                    <a:pt x="6" y="14"/>
                  </a:lnTo>
                  <a:lnTo>
                    <a:pt x="6" y="14"/>
                  </a:lnTo>
                  <a:lnTo>
                    <a:pt x="8" y="14"/>
                  </a:lnTo>
                  <a:lnTo>
                    <a:pt x="8" y="14"/>
                  </a:lnTo>
                  <a:lnTo>
                    <a:pt x="8" y="14"/>
                  </a:lnTo>
                  <a:lnTo>
                    <a:pt x="8" y="14"/>
                  </a:lnTo>
                  <a:lnTo>
                    <a:pt x="10" y="16"/>
                  </a:lnTo>
                  <a:lnTo>
                    <a:pt x="10" y="16"/>
                  </a:lnTo>
                  <a:lnTo>
                    <a:pt x="10" y="16"/>
                  </a:lnTo>
                  <a:lnTo>
                    <a:pt x="10" y="16"/>
                  </a:lnTo>
                  <a:lnTo>
                    <a:pt x="10" y="16"/>
                  </a:lnTo>
                  <a:lnTo>
                    <a:pt x="10" y="16"/>
                  </a:lnTo>
                  <a:lnTo>
                    <a:pt x="10" y="16"/>
                  </a:lnTo>
                  <a:close/>
                  <a:moveTo>
                    <a:pt x="21" y="12"/>
                  </a:moveTo>
                  <a:lnTo>
                    <a:pt x="21" y="14"/>
                  </a:lnTo>
                  <a:lnTo>
                    <a:pt x="21" y="14"/>
                  </a:lnTo>
                  <a:lnTo>
                    <a:pt x="21" y="16"/>
                  </a:lnTo>
                  <a:lnTo>
                    <a:pt x="21" y="16"/>
                  </a:lnTo>
                  <a:lnTo>
                    <a:pt x="21" y="16"/>
                  </a:lnTo>
                  <a:lnTo>
                    <a:pt x="21" y="16"/>
                  </a:lnTo>
                  <a:lnTo>
                    <a:pt x="21" y="16"/>
                  </a:lnTo>
                  <a:lnTo>
                    <a:pt x="21" y="16"/>
                  </a:lnTo>
                  <a:lnTo>
                    <a:pt x="19" y="16"/>
                  </a:lnTo>
                  <a:lnTo>
                    <a:pt x="19" y="16"/>
                  </a:lnTo>
                  <a:lnTo>
                    <a:pt x="19" y="16"/>
                  </a:lnTo>
                  <a:lnTo>
                    <a:pt x="19" y="16"/>
                  </a:lnTo>
                  <a:lnTo>
                    <a:pt x="19" y="14"/>
                  </a:lnTo>
                  <a:lnTo>
                    <a:pt x="19" y="14"/>
                  </a:lnTo>
                  <a:lnTo>
                    <a:pt x="19" y="14"/>
                  </a:lnTo>
                  <a:lnTo>
                    <a:pt x="17" y="14"/>
                  </a:lnTo>
                  <a:lnTo>
                    <a:pt x="17" y="14"/>
                  </a:lnTo>
                  <a:lnTo>
                    <a:pt x="17" y="14"/>
                  </a:lnTo>
                  <a:lnTo>
                    <a:pt x="15" y="14"/>
                  </a:lnTo>
                  <a:lnTo>
                    <a:pt x="15" y="14"/>
                  </a:lnTo>
                  <a:lnTo>
                    <a:pt x="15" y="14"/>
                  </a:lnTo>
                  <a:lnTo>
                    <a:pt x="15" y="14"/>
                  </a:lnTo>
                  <a:lnTo>
                    <a:pt x="17" y="14"/>
                  </a:lnTo>
                  <a:lnTo>
                    <a:pt x="17" y="14"/>
                  </a:lnTo>
                  <a:lnTo>
                    <a:pt x="17" y="14"/>
                  </a:lnTo>
                  <a:lnTo>
                    <a:pt x="17" y="14"/>
                  </a:lnTo>
                  <a:lnTo>
                    <a:pt x="17" y="14"/>
                  </a:lnTo>
                  <a:lnTo>
                    <a:pt x="17" y="14"/>
                  </a:lnTo>
                  <a:lnTo>
                    <a:pt x="17" y="14"/>
                  </a:lnTo>
                  <a:lnTo>
                    <a:pt x="19" y="14"/>
                  </a:lnTo>
                  <a:lnTo>
                    <a:pt x="19" y="14"/>
                  </a:lnTo>
                  <a:lnTo>
                    <a:pt x="19" y="12"/>
                  </a:lnTo>
                  <a:lnTo>
                    <a:pt x="19" y="12"/>
                  </a:lnTo>
                  <a:lnTo>
                    <a:pt x="19" y="12"/>
                  </a:lnTo>
                  <a:lnTo>
                    <a:pt x="19" y="12"/>
                  </a:lnTo>
                  <a:lnTo>
                    <a:pt x="19" y="12"/>
                  </a:lnTo>
                  <a:lnTo>
                    <a:pt x="19" y="12"/>
                  </a:lnTo>
                  <a:lnTo>
                    <a:pt x="19" y="12"/>
                  </a:lnTo>
                  <a:lnTo>
                    <a:pt x="19" y="12"/>
                  </a:lnTo>
                  <a:lnTo>
                    <a:pt x="19" y="12"/>
                  </a:lnTo>
                  <a:lnTo>
                    <a:pt x="19" y="12"/>
                  </a:lnTo>
                  <a:lnTo>
                    <a:pt x="19" y="12"/>
                  </a:lnTo>
                  <a:lnTo>
                    <a:pt x="21" y="12"/>
                  </a:lnTo>
                  <a:close/>
                  <a:moveTo>
                    <a:pt x="4" y="10"/>
                  </a:moveTo>
                  <a:lnTo>
                    <a:pt x="4" y="10"/>
                  </a:lnTo>
                  <a:lnTo>
                    <a:pt x="4" y="10"/>
                  </a:lnTo>
                  <a:lnTo>
                    <a:pt x="4" y="10"/>
                  </a:lnTo>
                  <a:lnTo>
                    <a:pt x="4" y="8"/>
                  </a:lnTo>
                  <a:lnTo>
                    <a:pt x="2" y="8"/>
                  </a:lnTo>
                  <a:lnTo>
                    <a:pt x="2" y="8"/>
                  </a:lnTo>
                  <a:lnTo>
                    <a:pt x="2" y="8"/>
                  </a:lnTo>
                  <a:lnTo>
                    <a:pt x="2" y="8"/>
                  </a:lnTo>
                  <a:lnTo>
                    <a:pt x="2" y="8"/>
                  </a:lnTo>
                  <a:lnTo>
                    <a:pt x="0" y="8"/>
                  </a:lnTo>
                  <a:lnTo>
                    <a:pt x="0" y="8"/>
                  </a:lnTo>
                  <a:lnTo>
                    <a:pt x="0" y="8"/>
                  </a:lnTo>
                  <a:lnTo>
                    <a:pt x="0" y="8"/>
                  </a:lnTo>
                  <a:lnTo>
                    <a:pt x="0" y="6"/>
                  </a:lnTo>
                  <a:lnTo>
                    <a:pt x="0" y="6"/>
                  </a:lnTo>
                  <a:lnTo>
                    <a:pt x="0" y="6"/>
                  </a:lnTo>
                  <a:lnTo>
                    <a:pt x="0" y="6"/>
                  </a:lnTo>
                  <a:lnTo>
                    <a:pt x="0" y="6"/>
                  </a:lnTo>
                  <a:lnTo>
                    <a:pt x="0" y="6"/>
                  </a:lnTo>
                  <a:lnTo>
                    <a:pt x="0" y="4"/>
                  </a:lnTo>
                  <a:lnTo>
                    <a:pt x="0" y="4"/>
                  </a:lnTo>
                  <a:lnTo>
                    <a:pt x="0" y="4"/>
                  </a:lnTo>
                  <a:lnTo>
                    <a:pt x="0" y="4"/>
                  </a:lnTo>
                  <a:lnTo>
                    <a:pt x="0" y="2"/>
                  </a:lnTo>
                  <a:lnTo>
                    <a:pt x="0" y="2"/>
                  </a:lnTo>
                  <a:lnTo>
                    <a:pt x="0" y="0"/>
                  </a:lnTo>
                  <a:lnTo>
                    <a:pt x="0" y="0"/>
                  </a:lnTo>
                  <a:lnTo>
                    <a:pt x="0" y="0"/>
                  </a:lnTo>
                  <a:lnTo>
                    <a:pt x="2" y="0"/>
                  </a:lnTo>
                  <a:lnTo>
                    <a:pt x="2" y="0"/>
                  </a:lnTo>
                  <a:lnTo>
                    <a:pt x="2" y="0"/>
                  </a:lnTo>
                  <a:lnTo>
                    <a:pt x="2" y="0"/>
                  </a:lnTo>
                  <a:lnTo>
                    <a:pt x="2" y="0"/>
                  </a:lnTo>
                  <a:lnTo>
                    <a:pt x="2" y="0"/>
                  </a:lnTo>
                  <a:lnTo>
                    <a:pt x="2" y="0"/>
                  </a:lnTo>
                  <a:lnTo>
                    <a:pt x="4" y="0"/>
                  </a:lnTo>
                  <a:lnTo>
                    <a:pt x="2" y="4"/>
                  </a:lnTo>
                  <a:lnTo>
                    <a:pt x="2" y="4"/>
                  </a:lnTo>
                  <a:lnTo>
                    <a:pt x="4" y="6"/>
                  </a:lnTo>
                  <a:lnTo>
                    <a:pt x="4" y="6"/>
                  </a:lnTo>
                  <a:lnTo>
                    <a:pt x="4" y="6"/>
                  </a:lnTo>
                  <a:lnTo>
                    <a:pt x="4" y="6"/>
                  </a:lnTo>
                  <a:lnTo>
                    <a:pt x="4" y="6"/>
                  </a:lnTo>
                  <a:lnTo>
                    <a:pt x="4" y="8"/>
                  </a:lnTo>
                  <a:lnTo>
                    <a:pt x="4" y="8"/>
                  </a:lnTo>
                  <a:lnTo>
                    <a:pt x="4" y="8"/>
                  </a:lnTo>
                  <a:lnTo>
                    <a:pt x="4" y="8"/>
                  </a:lnTo>
                  <a:lnTo>
                    <a:pt x="4" y="8"/>
                  </a:lnTo>
                  <a:lnTo>
                    <a:pt x="4" y="8"/>
                  </a:lnTo>
                  <a:lnTo>
                    <a:pt x="4" y="8"/>
                  </a:lnTo>
                  <a:lnTo>
                    <a:pt x="4" y="8"/>
                  </a:lnTo>
                  <a:lnTo>
                    <a:pt x="4" y="8"/>
                  </a:lnTo>
                  <a:lnTo>
                    <a:pt x="4" y="8"/>
                  </a:lnTo>
                  <a:lnTo>
                    <a:pt x="4" y="10"/>
                  </a:lnTo>
                  <a:lnTo>
                    <a:pt x="4" y="10"/>
                  </a:lnTo>
                  <a:lnTo>
                    <a:pt x="4" y="10"/>
                  </a:lnTo>
                  <a:lnTo>
                    <a:pt x="4" y="1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57"/>
            <p:cNvSpPr>
              <a:spLocks noEditPoints="1"/>
            </p:cNvSpPr>
            <p:nvPr/>
          </p:nvSpPr>
          <p:spPr bwMode="auto">
            <a:xfrm>
              <a:off x="4389438" y="4391025"/>
              <a:ext cx="68263" cy="63500"/>
            </a:xfrm>
            <a:custGeom>
              <a:avLst/>
              <a:gdLst>
                <a:gd name="T0" fmla="*/ 10 w 43"/>
                <a:gd name="T1" fmla="*/ 40 h 40"/>
                <a:gd name="T2" fmla="*/ 10 w 43"/>
                <a:gd name="T3" fmla="*/ 38 h 40"/>
                <a:gd name="T4" fmla="*/ 10 w 43"/>
                <a:gd name="T5" fmla="*/ 38 h 40"/>
                <a:gd name="T6" fmla="*/ 14 w 43"/>
                <a:gd name="T7" fmla="*/ 38 h 40"/>
                <a:gd name="T8" fmla="*/ 16 w 43"/>
                <a:gd name="T9" fmla="*/ 36 h 40"/>
                <a:gd name="T10" fmla="*/ 16 w 43"/>
                <a:gd name="T11" fmla="*/ 38 h 40"/>
                <a:gd name="T12" fmla="*/ 16 w 43"/>
                <a:gd name="T13" fmla="*/ 40 h 40"/>
                <a:gd name="T14" fmla="*/ 25 w 43"/>
                <a:gd name="T15" fmla="*/ 32 h 40"/>
                <a:gd name="T16" fmla="*/ 27 w 43"/>
                <a:gd name="T17" fmla="*/ 34 h 40"/>
                <a:gd name="T18" fmla="*/ 29 w 43"/>
                <a:gd name="T19" fmla="*/ 34 h 40"/>
                <a:gd name="T20" fmla="*/ 29 w 43"/>
                <a:gd name="T21" fmla="*/ 34 h 40"/>
                <a:gd name="T22" fmla="*/ 29 w 43"/>
                <a:gd name="T23" fmla="*/ 36 h 40"/>
                <a:gd name="T24" fmla="*/ 29 w 43"/>
                <a:gd name="T25" fmla="*/ 38 h 40"/>
                <a:gd name="T26" fmla="*/ 29 w 43"/>
                <a:gd name="T27" fmla="*/ 38 h 40"/>
                <a:gd name="T28" fmla="*/ 27 w 43"/>
                <a:gd name="T29" fmla="*/ 38 h 40"/>
                <a:gd name="T30" fmla="*/ 25 w 43"/>
                <a:gd name="T31" fmla="*/ 36 h 40"/>
                <a:gd name="T32" fmla="*/ 25 w 43"/>
                <a:gd name="T33" fmla="*/ 34 h 40"/>
                <a:gd name="T34" fmla="*/ 25 w 43"/>
                <a:gd name="T35" fmla="*/ 34 h 40"/>
                <a:gd name="T36" fmla="*/ 25 w 43"/>
                <a:gd name="T37" fmla="*/ 32 h 40"/>
                <a:gd name="T38" fmla="*/ 25 w 43"/>
                <a:gd name="T39" fmla="*/ 30 h 40"/>
                <a:gd name="T40" fmla="*/ 35 w 43"/>
                <a:gd name="T41" fmla="*/ 32 h 40"/>
                <a:gd name="T42" fmla="*/ 35 w 43"/>
                <a:gd name="T43" fmla="*/ 34 h 40"/>
                <a:gd name="T44" fmla="*/ 35 w 43"/>
                <a:gd name="T45" fmla="*/ 34 h 40"/>
                <a:gd name="T46" fmla="*/ 33 w 43"/>
                <a:gd name="T47" fmla="*/ 34 h 40"/>
                <a:gd name="T48" fmla="*/ 33 w 43"/>
                <a:gd name="T49" fmla="*/ 32 h 40"/>
                <a:gd name="T50" fmla="*/ 35 w 43"/>
                <a:gd name="T51" fmla="*/ 30 h 40"/>
                <a:gd name="T52" fmla="*/ 35 w 43"/>
                <a:gd name="T53" fmla="*/ 30 h 40"/>
                <a:gd name="T54" fmla="*/ 41 w 43"/>
                <a:gd name="T55" fmla="*/ 17 h 40"/>
                <a:gd name="T56" fmla="*/ 43 w 43"/>
                <a:gd name="T57" fmla="*/ 17 h 40"/>
                <a:gd name="T58" fmla="*/ 43 w 43"/>
                <a:gd name="T59" fmla="*/ 19 h 40"/>
                <a:gd name="T60" fmla="*/ 39 w 43"/>
                <a:gd name="T61" fmla="*/ 21 h 40"/>
                <a:gd name="T62" fmla="*/ 39 w 43"/>
                <a:gd name="T63" fmla="*/ 19 h 40"/>
                <a:gd name="T64" fmla="*/ 39 w 43"/>
                <a:gd name="T65" fmla="*/ 17 h 40"/>
                <a:gd name="T66" fmla="*/ 18 w 43"/>
                <a:gd name="T67" fmla="*/ 9 h 40"/>
                <a:gd name="T68" fmla="*/ 21 w 43"/>
                <a:gd name="T69" fmla="*/ 11 h 40"/>
                <a:gd name="T70" fmla="*/ 18 w 43"/>
                <a:gd name="T71" fmla="*/ 11 h 40"/>
                <a:gd name="T72" fmla="*/ 16 w 43"/>
                <a:gd name="T73" fmla="*/ 11 h 40"/>
                <a:gd name="T74" fmla="*/ 16 w 43"/>
                <a:gd name="T75" fmla="*/ 9 h 40"/>
                <a:gd name="T76" fmla="*/ 16 w 43"/>
                <a:gd name="T77" fmla="*/ 9 h 40"/>
                <a:gd name="T78" fmla="*/ 39 w 43"/>
                <a:gd name="T79" fmla="*/ 9 h 40"/>
                <a:gd name="T80" fmla="*/ 39 w 43"/>
                <a:gd name="T81" fmla="*/ 9 h 40"/>
                <a:gd name="T82" fmla="*/ 39 w 43"/>
                <a:gd name="T83" fmla="*/ 9 h 40"/>
                <a:gd name="T84" fmla="*/ 37 w 43"/>
                <a:gd name="T85" fmla="*/ 7 h 40"/>
                <a:gd name="T86" fmla="*/ 39 w 43"/>
                <a:gd name="T87" fmla="*/ 5 h 40"/>
                <a:gd name="T88" fmla="*/ 39 w 43"/>
                <a:gd name="T89" fmla="*/ 7 h 40"/>
                <a:gd name="T90" fmla="*/ 6 w 43"/>
                <a:gd name="T91" fmla="*/ 5 h 40"/>
                <a:gd name="T92" fmla="*/ 8 w 43"/>
                <a:gd name="T93" fmla="*/ 5 h 40"/>
                <a:gd name="T94" fmla="*/ 6 w 43"/>
                <a:gd name="T95" fmla="*/ 7 h 40"/>
                <a:gd name="T96" fmla="*/ 4 w 43"/>
                <a:gd name="T97" fmla="*/ 7 h 40"/>
                <a:gd name="T98" fmla="*/ 6 w 43"/>
                <a:gd name="T99" fmla="*/ 5 h 40"/>
                <a:gd name="T100" fmla="*/ 6 w 43"/>
                <a:gd name="T101" fmla="*/ 5 h 40"/>
                <a:gd name="T102" fmla="*/ 4 w 43"/>
                <a:gd name="T103" fmla="*/ 2 h 40"/>
                <a:gd name="T104" fmla="*/ 6 w 43"/>
                <a:gd name="T105" fmla="*/ 2 h 40"/>
                <a:gd name="T106" fmla="*/ 4 w 43"/>
                <a:gd name="T107" fmla="*/ 4 h 40"/>
                <a:gd name="T108" fmla="*/ 0 w 43"/>
                <a:gd name="T109" fmla="*/ 5 h 40"/>
                <a:gd name="T110" fmla="*/ 0 w 43"/>
                <a:gd name="T111" fmla="*/ 4 h 40"/>
                <a:gd name="T112" fmla="*/ 0 w 43"/>
                <a:gd name="T113" fmla="*/ 2 h 40"/>
                <a:gd name="T114" fmla="*/ 2 w 43"/>
                <a:gd name="T115" fmla="*/ 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3" h="40">
                  <a:moveTo>
                    <a:pt x="10" y="40"/>
                  </a:moveTo>
                  <a:lnTo>
                    <a:pt x="10" y="40"/>
                  </a:lnTo>
                  <a:lnTo>
                    <a:pt x="10" y="40"/>
                  </a:lnTo>
                  <a:lnTo>
                    <a:pt x="10" y="40"/>
                  </a:lnTo>
                  <a:lnTo>
                    <a:pt x="10" y="40"/>
                  </a:lnTo>
                  <a:lnTo>
                    <a:pt x="10" y="40"/>
                  </a:lnTo>
                  <a:lnTo>
                    <a:pt x="10" y="40"/>
                  </a:lnTo>
                  <a:lnTo>
                    <a:pt x="10" y="40"/>
                  </a:lnTo>
                  <a:lnTo>
                    <a:pt x="10" y="40"/>
                  </a:lnTo>
                  <a:lnTo>
                    <a:pt x="10" y="40"/>
                  </a:lnTo>
                  <a:lnTo>
                    <a:pt x="10" y="40"/>
                  </a:lnTo>
                  <a:lnTo>
                    <a:pt x="10" y="40"/>
                  </a:lnTo>
                  <a:lnTo>
                    <a:pt x="10" y="38"/>
                  </a:lnTo>
                  <a:lnTo>
                    <a:pt x="10" y="38"/>
                  </a:lnTo>
                  <a:lnTo>
                    <a:pt x="10" y="38"/>
                  </a:lnTo>
                  <a:lnTo>
                    <a:pt x="10" y="38"/>
                  </a:lnTo>
                  <a:lnTo>
                    <a:pt x="10" y="38"/>
                  </a:lnTo>
                  <a:lnTo>
                    <a:pt x="10" y="38"/>
                  </a:lnTo>
                  <a:lnTo>
                    <a:pt x="10" y="38"/>
                  </a:lnTo>
                  <a:lnTo>
                    <a:pt x="10" y="38"/>
                  </a:lnTo>
                  <a:lnTo>
                    <a:pt x="10" y="38"/>
                  </a:lnTo>
                  <a:lnTo>
                    <a:pt x="10" y="38"/>
                  </a:lnTo>
                  <a:lnTo>
                    <a:pt x="10" y="40"/>
                  </a:lnTo>
                  <a:close/>
                  <a:moveTo>
                    <a:pt x="16" y="40"/>
                  </a:moveTo>
                  <a:lnTo>
                    <a:pt x="16" y="40"/>
                  </a:lnTo>
                  <a:lnTo>
                    <a:pt x="16" y="40"/>
                  </a:lnTo>
                  <a:lnTo>
                    <a:pt x="14" y="40"/>
                  </a:lnTo>
                  <a:lnTo>
                    <a:pt x="14" y="38"/>
                  </a:lnTo>
                  <a:lnTo>
                    <a:pt x="14" y="38"/>
                  </a:lnTo>
                  <a:lnTo>
                    <a:pt x="14" y="38"/>
                  </a:lnTo>
                  <a:lnTo>
                    <a:pt x="14" y="38"/>
                  </a:lnTo>
                  <a:lnTo>
                    <a:pt x="14" y="38"/>
                  </a:lnTo>
                  <a:lnTo>
                    <a:pt x="14" y="36"/>
                  </a:lnTo>
                  <a:lnTo>
                    <a:pt x="14" y="36"/>
                  </a:lnTo>
                  <a:lnTo>
                    <a:pt x="16" y="36"/>
                  </a:lnTo>
                  <a:lnTo>
                    <a:pt x="16" y="36"/>
                  </a:lnTo>
                  <a:lnTo>
                    <a:pt x="16" y="36"/>
                  </a:lnTo>
                  <a:lnTo>
                    <a:pt x="16" y="36"/>
                  </a:lnTo>
                  <a:lnTo>
                    <a:pt x="16" y="36"/>
                  </a:lnTo>
                  <a:lnTo>
                    <a:pt x="16" y="36"/>
                  </a:lnTo>
                  <a:lnTo>
                    <a:pt x="16" y="36"/>
                  </a:lnTo>
                  <a:lnTo>
                    <a:pt x="16" y="38"/>
                  </a:lnTo>
                  <a:lnTo>
                    <a:pt x="16" y="38"/>
                  </a:lnTo>
                  <a:lnTo>
                    <a:pt x="16" y="38"/>
                  </a:lnTo>
                  <a:lnTo>
                    <a:pt x="16" y="38"/>
                  </a:lnTo>
                  <a:lnTo>
                    <a:pt x="18" y="38"/>
                  </a:lnTo>
                  <a:lnTo>
                    <a:pt x="18" y="38"/>
                  </a:lnTo>
                  <a:lnTo>
                    <a:pt x="16" y="38"/>
                  </a:lnTo>
                  <a:lnTo>
                    <a:pt x="16" y="40"/>
                  </a:lnTo>
                  <a:close/>
                  <a:moveTo>
                    <a:pt x="25" y="32"/>
                  </a:moveTo>
                  <a:lnTo>
                    <a:pt x="25" y="32"/>
                  </a:lnTo>
                  <a:lnTo>
                    <a:pt x="25" y="32"/>
                  </a:lnTo>
                  <a:lnTo>
                    <a:pt x="25" y="32"/>
                  </a:lnTo>
                  <a:lnTo>
                    <a:pt x="25" y="32"/>
                  </a:lnTo>
                  <a:lnTo>
                    <a:pt x="25" y="32"/>
                  </a:lnTo>
                  <a:lnTo>
                    <a:pt x="25" y="32"/>
                  </a:lnTo>
                  <a:lnTo>
                    <a:pt x="27" y="32"/>
                  </a:lnTo>
                  <a:lnTo>
                    <a:pt x="27" y="32"/>
                  </a:lnTo>
                  <a:lnTo>
                    <a:pt x="27" y="32"/>
                  </a:lnTo>
                  <a:lnTo>
                    <a:pt x="27" y="32"/>
                  </a:lnTo>
                  <a:lnTo>
                    <a:pt x="27" y="32"/>
                  </a:lnTo>
                  <a:lnTo>
                    <a:pt x="27" y="34"/>
                  </a:lnTo>
                  <a:lnTo>
                    <a:pt x="27" y="34"/>
                  </a:lnTo>
                  <a:lnTo>
                    <a:pt x="29" y="34"/>
                  </a:lnTo>
                  <a:lnTo>
                    <a:pt x="29" y="34"/>
                  </a:lnTo>
                  <a:lnTo>
                    <a:pt x="29" y="34"/>
                  </a:lnTo>
                  <a:lnTo>
                    <a:pt x="29" y="34"/>
                  </a:lnTo>
                  <a:lnTo>
                    <a:pt x="29" y="34"/>
                  </a:lnTo>
                  <a:lnTo>
                    <a:pt x="29" y="34"/>
                  </a:lnTo>
                  <a:lnTo>
                    <a:pt x="29" y="34"/>
                  </a:lnTo>
                  <a:lnTo>
                    <a:pt x="29" y="34"/>
                  </a:lnTo>
                  <a:lnTo>
                    <a:pt x="29" y="34"/>
                  </a:lnTo>
                  <a:lnTo>
                    <a:pt x="29" y="34"/>
                  </a:lnTo>
                  <a:lnTo>
                    <a:pt x="29" y="34"/>
                  </a:lnTo>
                  <a:lnTo>
                    <a:pt x="29" y="34"/>
                  </a:lnTo>
                  <a:lnTo>
                    <a:pt x="29" y="34"/>
                  </a:lnTo>
                  <a:lnTo>
                    <a:pt x="29" y="34"/>
                  </a:lnTo>
                  <a:lnTo>
                    <a:pt x="29" y="34"/>
                  </a:lnTo>
                  <a:lnTo>
                    <a:pt x="29" y="34"/>
                  </a:lnTo>
                  <a:lnTo>
                    <a:pt x="29" y="36"/>
                  </a:lnTo>
                  <a:lnTo>
                    <a:pt x="29" y="36"/>
                  </a:lnTo>
                  <a:lnTo>
                    <a:pt x="29" y="36"/>
                  </a:lnTo>
                  <a:lnTo>
                    <a:pt x="29" y="36"/>
                  </a:lnTo>
                  <a:lnTo>
                    <a:pt x="29" y="36"/>
                  </a:lnTo>
                  <a:lnTo>
                    <a:pt x="29" y="36"/>
                  </a:lnTo>
                  <a:lnTo>
                    <a:pt x="29" y="36"/>
                  </a:lnTo>
                  <a:lnTo>
                    <a:pt x="31" y="36"/>
                  </a:lnTo>
                  <a:lnTo>
                    <a:pt x="31" y="36"/>
                  </a:lnTo>
                  <a:lnTo>
                    <a:pt x="31" y="36"/>
                  </a:lnTo>
                  <a:lnTo>
                    <a:pt x="29" y="36"/>
                  </a:lnTo>
                  <a:lnTo>
                    <a:pt x="29" y="38"/>
                  </a:lnTo>
                  <a:lnTo>
                    <a:pt x="29" y="38"/>
                  </a:lnTo>
                  <a:lnTo>
                    <a:pt x="29" y="38"/>
                  </a:lnTo>
                  <a:lnTo>
                    <a:pt x="29" y="38"/>
                  </a:lnTo>
                  <a:lnTo>
                    <a:pt x="29" y="38"/>
                  </a:lnTo>
                  <a:lnTo>
                    <a:pt x="29" y="38"/>
                  </a:lnTo>
                  <a:lnTo>
                    <a:pt x="29" y="38"/>
                  </a:lnTo>
                  <a:lnTo>
                    <a:pt x="29" y="38"/>
                  </a:lnTo>
                  <a:lnTo>
                    <a:pt x="29" y="38"/>
                  </a:lnTo>
                  <a:lnTo>
                    <a:pt x="29" y="38"/>
                  </a:lnTo>
                  <a:lnTo>
                    <a:pt x="29" y="38"/>
                  </a:lnTo>
                  <a:lnTo>
                    <a:pt x="29" y="38"/>
                  </a:lnTo>
                  <a:lnTo>
                    <a:pt x="27" y="38"/>
                  </a:lnTo>
                  <a:lnTo>
                    <a:pt x="27" y="38"/>
                  </a:lnTo>
                  <a:lnTo>
                    <a:pt x="27" y="38"/>
                  </a:lnTo>
                  <a:lnTo>
                    <a:pt x="27" y="38"/>
                  </a:lnTo>
                  <a:lnTo>
                    <a:pt x="25" y="38"/>
                  </a:lnTo>
                  <a:lnTo>
                    <a:pt x="25" y="36"/>
                  </a:lnTo>
                  <a:lnTo>
                    <a:pt x="25" y="36"/>
                  </a:lnTo>
                  <a:lnTo>
                    <a:pt x="25" y="36"/>
                  </a:lnTo>
                  <a:lnTo>
                    <a:pt x="25" y="36"/>
                  </a:lnTo>
                  <a:lnTo>
                    <a:pt x="25" y="36"/>
                  </a:lnTo>
                  <a:lnTo>
                    <a:pt x="25" y="36"/>
                  </a:lnTo>
                  <a:lnTo>
                    <a:pt x="25" y="36"/>
                  </a:lnTo>
                  <a:lnTo>
                    <a:pt x="25" y="36"/>
                  </a:lnTo>
                  <a:lnTo>
                    <a:pt x="25" y="36"/>
                  </a:lnTo>
                  <a:lnTo>
                    <a:pt x="25" y="36"/>
                  </a:lnTo>
                  <a:lnTo>
                    <a:pt x="25" y="36"/>
                  </a:lnTo>
                  <a:lnTo>
                    <a:pt x="25" y="34"/>
                  </a:lnTo>
                  <a:lnTo>
                    <a:pt x="25" y="34"/>
                  </a:lnTo>
                  <a:lnTo>
                    <a:pt x="25" y="34"/>
                  </a:lnTo>
                  <a:lnTo>
                    <a:pt x="25" y="34"/>
                  </a:lnTo>
                  <a:lnTo>
                    <a:pt x="25" y="34"/>
                  </a:lnTo>
                  <a:lnTo>
                    <a:pt x="25" y="34"/>
                  </a:lnTo>
                  <a:lnTo>
                    <a:pt x="25" y="34"/>
                  </a:lnTo>
                  <a:lnTo>
                    <a:pt x="25" y="34"/>
                  </a:lnTo>
                  <a:lnTo>
                    <a:pt x="25" y="34"/>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0"/>
                  </a:lnTo>
                  <a:lnTo>
                    <a:pt x="25" y="30"/>
                  </a:lnTo>
                  <a:lnTo>
                    <a:pt x="25" y="30"/>
                  </a:lnTo>
                  <a:lnTo>
                    <a:pt x="25" y="32"/>
                  </a:lnTo>
                  <a:lnTo>
                    <a:pt x="25" y="32"/>
                  </a:lnTo>
                  <a:close/>
                  <a:moveTo>
                    <a:pt x="35" y="32"/>
                  </a:moveTo>
                  <a:lnTo>
                    <a:pt x="35" y="32"/>
                  </a:lnTo>
                  <a:lnTo>
                    <a:pt x="35" y="32"/>
                  </a:lnTo>
                  <a:lnTo>
                    <a:pt x="35" y="32"/>
                  </a:lnTo>
                  <a:lnTo>
                    <a:pt x="35" y="32"/>
                  </a:lnTo>
                  <a:lnTo>
                    <a:pt x="35" y="32"/>
                  </a:lnTo>
                  <a:lnTo>
                    <a:pt x="35" y="32"/>
                  </a:lnTo>
                  <a:lnTo>
                    <a:pt x="35" y="34"/>
                  </a:lnTo>
                  <a:lnTo>
                    <a:pt x="35" y="34"/>
                  </a:lnTo>
                  <a:lnTo>
                    <a:pt x="35" y="34"/>
                  </a:lnTo>
                  <a:lnTo>
                    <a:pt x="35" y="34"/>
                  </a:lnTo>
                  <a:lnTo>
                    <a:pt x="35" y="34"/>
                  </a:lnTo>
                  <a:lnTo>
                    <a:pt x="35" y="34"/>
                  </a:lnTo>
                  <a:lnTo>
                    <a:pt x="35" y="34"/>
                  </a:lnTo>
                  <a:lnTo>
                    <a:pt x="35" y="34"/>
                  </a:lnTo>
                  <a:lnTo>
                    <a:pt x="35" y="34"/>
                  </a:lnTo>
                  <a:lnTo>
                    <a:pt x="35" y="34"/>
                  </a:lnTo>
                  <a:lnTo>
                    <a:pt x="35" y="34"/>
                  </a:lnTo>
                  <a:lnTo>
                    <a:pt x="33" y="34"/>
                  </a:lnTo>
                  <a:lnTo>
                    <a:pt x="33" y="34"/>
                  </a:lnTo>
                  <a:lnTo>
                    <a:pt x="33" y="34"/>
                  </a:lnTo>
                  <a:lnTo>
                    <a:pt x="33" y="34"/>
                  </a:lnTo>
                  <a:lnTo>
                    <a:pt x="33" y="34"/>
                  </a:lnTo>
                  <a:lnTo>
                    <a:pt x="33" y="34"/>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5" y="30"/>
                  </a:lnTo>
                  <a:lnTo>
                    <a:pt x="35" y="30"/>
                  </a:lnTo>
                  <a:lnTo>
                    <a:pt x="35" y="30"/>
                  </a:lnTo>
                  <a:lnTo>
                    <a:pt x="35" y="32"/>
                  </a:lnTo>
                  <a:lnTo>
                    <a:pt x="35" y="30"/>
                  </a:lnTo>
                  <a:lnTo>
                    <a:pt x="35" y="30"/>
                  </a:lnTo>
                  <a:lnTo>
                    <a:pt x="35" y="30"/>
                  </a:lnTo>
                  <a:lnTo>
                    <a:pt x="35" y="30"/>
                  </a:lnTo>
                  <a:lnTo>
                    <a:pt x="35" y="32"/>
                  </a:lnTo>
                  <a:close/>
                  <a:moveTo>
                    <a:pt x="39" y="17"/>
                  </a:moveTo>
                  <a:lnTo>
                    <a:pt x="41" y="17"/>
                  </a:lnTo>
                  <a:lnTo>
                    <a:pt x="41" y="17"/>
                  </a:lnTo>
                  <a:lnTo>
                    <a:pt x="41" y="17"/>
                  </a:lnTo>
                  <a:lnTo>
                    <a:pt x="41" y="17"/>
                  </a:lnTo>
                  <a:lnTo>
                    <a:pt x="41" y="17"/>
                  </a:lnTo>
                  <a:lnTo>
                    <a:pt x="43" y="17"/>
                  </a:lnTo>
                  <a:lnTo>
                    <a:pt x="43" y="17"/>
                  </a:lnTo>
                  <a:lnTo>
                    <a:pt x="43" y="17"/>
                  </a:lnTo>
                  <a:lnTo>
                    <a:pt x="43" y="17"/>
                  </a:lnTo>
                  <a:lnTo>
                    <a:pt x="43" y="17"/>
                  </a:lnTo>
                  <a:lnTo>
                    <a:pt x="43" y="17"/>
                  </a:lnTo>
                  <a:lnTo>
                    <a:pt x="43" y="17"/>
                  </a:lnTo>
                  <a:lnTo>
                    <a:pt x="43" y="19"/>
                  </a:lnTo>
                  <a:lnTo>
                    <a:pt x="43" y="19"/>
                  </a:lnTo>
                  <a:lnTo>
                    <a:pt x="43" y="19"/>
                  </a:lnTo>
                  <a:lnTo>
                    <a:pt x="43" y="19"/>
                  </a:lnTo>
                  <a:lnTo>
                    <a:pt x="43" y="19"/>
                  </a:lnTo>
                  <a:lnTo>
                    <a:pt x="43" y="19"/>
                  </a:lnTo>
                  <a:lnTo>
                    <a:pt x="43" y="19"/>
                  </a:lnTo>
                  <a:lnTo>
                    <a:pt x="43" y="19"/>
                  </a:lnTo>
                  <a:lnTo>
                    <a:pt x="43" y="19"/>
                  </a:lnTo>
                  <a:lnTo>
                    <a:pt x="41" y="21"/>
                  </a:lnTo>
                  <a:lnTo>
                    <a:pt x="41" y="21"/>
                  </a:lnTo>
                  <a:lnTo>
                    <a:pt x="41" y="21"/>
                  </a:lnTo>
                  <a:lnTo>
                    <a:pt x="39" y="21"/>
                  </a:lnTo>
                  <a:lnTo>
                    <a:pt x="39" y="21"/>
                  </a:lnTo>
                  <a:lnTo>
                    <a:pt x="39" y="21"/>
                  </a:lnTo>
                  <a:lnTo>
                    <a:pt x="39" y="21"/>
                  </a:lnTo>
                  <a:lnTo>
                    <a:pt x="39" y="21"/>
                  </a:lnTo>
                  <a:lnTo>
                    <a:pt x="39" y="21"/>
                  </a:lnTo>
                  <a:lnTo>
                    <a:pt x="39" y="19"/>
                  </a:lnTo>
                  <a:lnTo>
                    <a:pt x="39" y="19"/>
                  </a:lnTo>
                  <a:lnTo>
                    <a:pt x="39" y="19"/>
                  </a:lnTo>
                  <a:lnTo>
                    <a:pt x="39" y="19"/>
                  </a:lnTo>
                  <a:lnTo>
                    <a:pt x="39" y="19"/>
                  </a:lnTo>
                  <a:lnTo>
                    <a:pt x="39" y="19"/>
                  </a:lnTo>
                  <a:lnTo>
                    <a:pt x="39" y="19"/>
                  </a:lnTo>
                  <a:lnTo>
                    <a:pt x="39" y="17"/>
                  </a:lnTo>
                  <a:lnTo>
                    <a:pt x="39" y="17"/>
                  </a:lnTo>
                  <a:lnTo>
                    <a:pt x="39" y="17"/>
                  </a:lnTo>
                  <a:lnTo>
                    <a:pt x="39" y="17"/>
                  </a:lnTo>
                  <a:lnTo>
                    <a:pt x="39" y="17"/>
                  </a:lnTo>
                  <a:lnTo>
                    <a:pt x="39" y="17"/>
                  </a:lnTo>
                  <a:lnTo>
                    <a:pt x="39" y="17"/>
                  </a:lnTo>
                  <a:close/>
                  <a:moveTo>
                    <a:pt x="18" y="9"/>
                  </a:moveTo>
                  <a:lnTo>
                    <a:pt x="18" y="9"/>
                  </a:lnTo>
                  <a:lnTo>
                    <a:pt x="18" y="9"/>
                  </a:lnTo>
                  <a:lnTo>
                    <a:pt x="18" y="9"/>
                  </a:lnTo>
                  <a:lnTo>
                    <a:pt x="18" y="9"/>
                  </a:lnTo>
                  <a:lnTo>
                    <a:pt x="20" y="9"/>
                  </a:lnTo>
                  <a:lnTo>
                    <a:pt x="20" y="9"/>
                  </a:lnTo>
                  <a:lnTo>
                    <a:pt x="20" y="9"/>
                  </a:lnTo>
                  <a:lnTo>
                    <a:pt x="21" y="11"/>
                  </a:lnTo>
                  <a:lnTo>
                    <a:pt x="21" y="11"/>
                  </a:lnTo>
                  <a:lnTo>
                    <a:pt x="21" y="11"/>
                  </a:lnTo>
                  <a:lnTo>
                    <a:pt x="21" y="11"/>
                  </a:lnTo>
                  <a:lnTo>
                    <a:pt x="21" y="11"/>
                  </a:lnTo>
                  <a:lnTo>
                    <a:pt x="20" y="11"/>
                  </a:lnTo>
                  <a:lnTo>
                    <a:pt x="18" y="11"/>
                  </a:lnTo>
                  <a:lnTo>
                    <a:pt x="18" y="9"/>
                  </a:lnTo>
                  <a:lnTo>
                    <a:pt x="18" y="11"/>
                  </a:lnTo>
                  <a:lnTo>
                    <a:pt x="18" y="11"/>
                  </a:lnTo>
                  <a:lnTo>
                    <a:pt x="16" y="11"/>
                  </a:lnTo>
                  <a:lnTo>
                    <a:pt x="16" y="13"/>
                  </a:lnTo>
                  <a:lnTo>
                    <a:pt x="16" y="11"/>
                  </a:lnTo>
                  <a:lnTo>
                    <a:pt x="16" y="11"/>
                  </a:lnTo>
                  <a:lnTo>
                    <a:pt x="16" y="11"/>
                  </a:lnTo>
                  <a:lnTo>
                    <a:pt x="16" y="11"/>
                  </a:lnTo>
                  <a:lnTo>
                    <a:pt x="16" y="11"/>
                  </a:lnTo>
                  <a:lnTo>
                    <a:pt x="16" y="11"/>
                  </a:lnTo>
                  <a:lnTo>
                    <a:pt x="16" y="11"/>
                  </a:lnTo>
                  <a:lnTo>
                    <a:pt x="16" y="11"/>
                  </a:lnTo>
                  <a:lnTo>
                    <a:pt x="16" y="11"/>
                  </a:lnTo>
                  <a:lnTo>
                    <a:pt x="16" y="11"/>
                  </a:lnTo>
                  <a:lnTo>
                    <a:pt x="16" y="9"/>
                  </a:lnTo>
                  <a:lnTo>
                    <a:pt x="14" y="9"/>
                  </a:lnTo>
                  <a:lnTo>
                    <a:pt x="14" y="9"/>
                  </a:lnTo>
                  <a:lnTo>
                    <a:pt x="14" y="9"/>
                  </a:lnTo>
                  <a:lnTo>
                    <a:pt x="16" y="9"/>
                  </a:lnTo>
                  <a:lnTo>
                    <a:pt x="16" y="9"/>
                  </a:lnTo>
                  <a:lnTo>
                    <a:pt x="16" y="9"/>
                  </a:lnTo>
                  <a:lnTo>
                    <a:pt x="16" y="9"/>
                  </a:lnTo>
                  <a:lnTo>
                    <a:pt x="16" y="9"/>
                  </a:lnTo>
                  <a:lnTo>
                    <a:pt x="18" y="9"/>
                  </a:lnTo>
                  <a:close/>
                  <a:moveTo>
                    <a:pt x="39" y="9"/>
                  </a:moveTo>
                  <a:lnTo>
                    <a:pt x="39" y="9"/>
                  </a:lnTo>
                  <a:lnTo>
                    <a:pt x="39" y="9"/>
                  </a:lnTo>
                  <a:lnTo>
                    <a:pt x="39" y="9"/>
                  </a:lnTo>
                  <a:lnTo>
                    <a:pt x="39" y="9"/>
                  </a:lnTo>
                  <a:lnTo>
                    <a:pt x="39" y="9"/>
                  </a:lnTo>
                  <a:lnTo>
                    <a:pt x="39" y="9"/>
                  </a:lnTo>
                  <a:lnTo>
                    <a:pt x="39" y="9"/>
                  </a:lnTo>
                  <a:lnTo>
                    <a:pt x="39" y="9"/>
                  </a:lnTo>
                  <a:lnTo>
                    <a:pt x="39" y="9"/>
                  </a:lnTo>
                  <a:lnTo>
                    <a:pt x="39" y="9"/>
                  </a:lnTo>
                  <a:lnTo>
                    <a:pt x="39" y="9"/>
                  </a:lnTo>
                  <a:lnTo>
                    <a:pt x="39" y="9"/>
                  </a:lnTo>
                  <a:lnTo>
                    <a:pt x="39" y="9"/>
                  </a:lnTo>
                  <a:lnTo>
                    <a:pt x="39" y="9"/>
                  </a:lnTo>
                  <a:lnTo>
                    <a:pt x="39" y="11"/>
                  </a:lnTo>
                  <a:lnTo>
                    <a:pt x="39" y="11"/>
                  </a:lnTo>
                  <a:lnTo>
                    <a:pt x="39" y="9"/>
                  </a:lnTo>
                  <a:lnTo>
                    <a:pt x="39" y="9"/>
                  </a:lnTo>
                  <a:lnTo>
                    <a:pt x="37" y="9"/>
                  </a:lnTo>
                  <a:lnTo>
                    <a:pt x="37" y="9"/>
                  </a:lnTo>
                  <a:lnTo>
                    <a:pt x="37" y="7"/>
                  </a:lnTo>
                  <a:lnTo>
                    <a:pt x="37" y="7"/>
                  </a:lnTo>
                  <a:lnTo>
                    <a:pt x="37" y="7"/>
                  </a:lnTo>
                  <a:lnTo>
                    <a:pt x="37" y="7"/>
                  </a:lnTo>
                  <a:lnTo>
                    <a:pt x="37" y="7"/>
                  </a:lnTo>
                  <a:lnTo>
                    <a:pt x="37" y="7"/>
                  </a:lnTo>
                  <a:lnTo>
                    <a:pt x="37" y="7"/>
                  </a:lnTo>
                  <a:lnTo>
                    <a:pt x="37" y="7"/>
                  </a:lnTo>
                  <a:lnTo>
                    <a:pt x="37" y="5"/>
                  </a:lnTo>
                  <a:lnTo>
                    <a:pt x="39" y="5"/>
                  </a:lnTo>
                  <a:lnTo>
                    <a:pt x="39" y="5"/>
                  </a:lnTo>
                  <a:lnTo>
                    <a:pt x="39" y="5"/>
                  </a:lnTo>
                  <a:lnTo>
                    <a:pt x="39" y="7"/>
                  </a:lnTo>
                  <a:lnTo>
                    <a:pt x="39" y="7"/>
                  </a:lnTo>
                  <a:lnTo>
                    <a:pt x="39" y="7"/>
                  </a:lnTo>
                  <a:lnTo>
                    <a:pt x="39" y="7"/>
                  </a:lnTo>
                  <a:lnTo>
                    <a:pt x="39" y="7"/>
                  </a:lnTo>
                  <a:lnTo>
                    <a:pt x="39" y="7"/>
                  </a:lnTo>
                  <a:lnTo>
                    <a:pt x="39" y="7"/>
                  </a:lnTo>
                  <a:lnTo>
                    <a:pt x="39" y="7"/>
                  </a:lnTo>
                  <a:lnTo>
                    <a:pt x="39" y="7"/>
                  </a:lnTo>
                  <a:lnTo>
                    <a:pt x="39" y="9"/>
                  </a:lnTo>
                  <a:close/>
                  <a:moveTo>
                    <a:pt x="6" y="5"/>
                  </a:moveTo>
                  <a:lnTo>
                    <a:pt x="6" y="5"/>
                  </a:lnTo>
                  <a:lnTo>
                    <a:pt x="6" y="5"/>
                  </a:lnTo>
                  <a:lnTo>
                    <a:pt x="6" y="5"/>
                  </a:lnTo>
                  <a:lnTo>
                    <a:pt x="6" y="5"/>
                  </a:lnTo>
                  <a:lnTo>
                    <a:pt x="6" y="5"/>
                  </a:lnTo>
                  <a:lnTo>
                    <a:pt x="6" y="5"/>
                  </a:lnTo>
                  <a:lnTo>
                    <a:pt x="8" y="5"/>
                  </a:lnTo>
                  <a:lnTo>
                    <a:pt x="8" y="5"/>
                  </a:lnTo>
                  <a:lnTo>
                    <a:pt x="8" y="5"/>
                  </a:lnTo>
                  <a:lnTo>
                    <a:pt x="8" y="5"/>
                  </a:lnTo>
                  <a:lnTo>
                    <a:pt x="8" y="7"/>
                  </a:lnTo>
                  <a:lnTo>
                    <a:pt x="8" y="7"/>
                  </a:lnTo>
                  <a:lnTo>
                    <a:pt x="6" y="7"/>
                  </a:lnTo>
                  <a:lnTo>
                    <a:pt x="6" y="7"/>
                  </a:lnTo>
                  <a:lnTo>
                    <a:pt x="6" y="7"/>
                  </a:lnTo>
                  <a:lnTo>
                    <a:pt x="6" y="7"/>
                  </a:lnTo>
                  <a:lnTo>
                    <a:pt x="6" y="7"/>
                  </a:lnTo>
                  <a:lnTo>
                    <a:pt x="6" y="7"/>
                  </a:lnTo>
                  <a:lnTo>
                    <a:pt x="6" y="7"/>
                  </a:lnTo>
                  <a:lnTo>
                    <a:pt x="4" y="7"/>
                  </a:lnTo>
                  <a:lnTo>
                    <a:pt x="4" y="7"/>
                  </a:lnTo>
                  <a:lnTo>
                    <a:pt x="4" y="7"/>
                  </a:lnTo>
                  <a:lnTo>
                    <a:pt x="4" y="5"/>
                  </a:lnTo>
                  <a:lnTo>
                    <a:pt x="4" y="7"/>
                  </a:lnTo>
                  <a:lnTo>
                    <a:pt x="4" y="5"/>
                  </a:lnTo>
                  <a:lnTo>
                    <a:pt x="4" y="5"/>
                  </a:lnTo>
                  <a:lnTo>
                    <a:pt x="4" y="5"/>
                  </a:lnTo>
                  <a:lnTo>
                    <a:pt x="4" y="5"/>
                  </a:lnTo>
                  <a:lnTo>
                    <a:pt x="6" y="5"/>
                  </a:lnTo>
                  <a:lnTo>
                    <a:pt x="6" y="5"/>
                  </a:lnTo>
                  <a:lnTo>
                    <a:pt x="6" y="5"/>
                  </a:lnTo>
                  <a:lnTo>
                    <a:pt x="6" y="5"/>
                  </a:lnTo>
                  <a:lnTo>
                    <a:pt x="6" y="5"/>
                  </a:lnTo>
                  <a:lnTo>
                    <a:pt x="6" y="5"/>
                  </a:lnTo>
                  <a:lnTo>
                    <a:pt x="6" y="5"/>
                  </a:lnTo>
                  <a:lnTo>
                    <a:pt x="6" y="5"/>
                  </a:lnTo>
                  <a:lnTo>
                    <a:pt x="6" y="5"/>
                  </a:lnTo>
                  <a:lnTo>
                    <a:pt x="6" y="5"/>
                  </a:lnTo>
                  <a:close/>
                  <a:moveTo>
                    <a:pt x="4" y="0"/>
                  </a:moveTo>
                  <a:lnTo>
                    <a:pt x="4" y="0"/>
                  </a:lnTo>
                  <a:lnTo>
                    <a:pt x="4" y="0"/>
                  </a:lnTo>
                  <a:lnTo>
                    <a:pt x="4" y="0"/>
                  </a:lnTo>
                  <a:lnTo>
                    <a:pt x="4" y="2"/>
                  </a:lnTo>
                  <a:lnTo>
                    <a:pt x="4" y="2"/>
                  </a:lnTo>
                  <a:lnTo>
                    <a:pt x="4" y="2"/>
                  </a:lnTo>
                  <a:lnTo>
                    <a:pt x="4" y="2"/>
                  </a:lnTo>
                  <a:lnTo>
                    <a:pt x="6" y="2"/>
                  </a:lnTo>
                  <a:lnTo>
                    <a:pt x="6" y="2"/>
                  </a:lnTo>
                  <a:lnTo>
                    <a:pt x="6" y="2"/>
                  </a:lnTo>
                  <a:lnTo>
                    <a:pt x="6" y="2"/>
                  </a:lnTo>
                  <a:lnTo>
                    <a:pt x="6" y="2"/>
                  </a:lnTo>
                  <a:lnTo>
                    <a:pt x="6" y="2"/>
                  </a:lnTo>
                  <a:lnTo>
                    <a:pt x="6" y="2"/>
                  </a:lnTo>
                  <a:lnTo>
                    <a:pt x="6" y="4"/>
                  </a:lnTo>
                  <a:lnTo>
                    <a:pt x="6" y="4"/>
                  </a:lnTo>
                  <a:lnTo>
                    <a:pt x="4" y="4"/>
                  </a:lnTo>
                  <a:lnTo>
                    <a:pt x="4" y="4"/>
                  </a:lnTo>
                  <a:lnTo>
                    <a:pt x="4" y="4"/>
                  </a:lnTo>
                  <a:lnTo>
                    <a:pt x="4" y="4"/>
                  </a:lnTo>
                  <a:lnTo>
                    <a:pt x="4" y="4"/>
                  </a:lnTo>
                  <a:lnTo>
                    <a:pt x="2" y="4"/>
                  </a:lnTo>
                  <a:lnTo>
                    <a:pt x="2" y="5"/>
                  </a:lnTo>
                  <a:lnTo>
                    <a:pt x="2" y="5"/>
                  </a:lnTo>
                  <a:lnTo>
                    <a:pt x="2" y="5"/>
                  </a:lnTo>
                  <a:lnTo>
                    <a:pt x="0" y="5"/>
                  </a:lnTo>
                  <a:lnTo>
                    <a:pt x="0" y="5"/>
                  </a:lnTo>
                  <a:lnTo>
                    <a:pt x="0" y="5"/>
                  </a:lnTo>
                  <a:lnTo>
                    <a:pt x="0" y="5"/>
                  </a:lnTo>
                  <a:lnTo>
                    <a:pt x="0" y="5"/>
                  </a:lnTo>
                  <a:lnTo>
                    <a:pt x="0" y="5"/>
                  </a:lnTo>
                  <a:lnTo>
                    <a:pt x="0" y="4"/>
                  </a:lnTo>
                  <a:lnTo>
                    <a:pt x="0" y="4"/>
                  </a:lnTo>
                  <a:lnTo>
                    <a:pt x="0" y="4"/>
                  </a:lnTo>
                  <a:lnTo>
                    <a:pt x="0" y="4"/>
                  </a:lnTo>
                  <a:lnTo>
                    <a:pt x="0" y="4"/>
                  </a:lnTo>
                  <a:lnTo>
                    <a:pt x="0" y="4"/>
                  </a:lnTo>
                  <a:lnTo>
                    <a:pt x="0" y="2"/>
                  </a:lnTo>
                  <a:lnTo>
                    <a:pt x="0" y="2"/>
                  </a:lnTo>
                  <a:lnTo>
                    <a:pt x="0" y="2"/>
                  </a:lnTo>
                  <a:lnTo>
                    <a:pt x="0" y="2"/>
                  </a:lnTo>
                  <a:lnTo>
                    <a:pt x="0" y="2"/>
                  </a:lnTo>
                  <a:lnTo>
                    <a:pt x="0" y="2"/>
                  </a:lnTo>
                  <a:lnTo>
                    <a:pt x="0" y="2"/>
                  </a:lnTo>
                  <a:lnTo>
                    <a:pt x="2" y="2"/>
                  </a:lnTo>
                  <a:lnTo>
                    <a:pt x="2" y="2"/>
                  </a:lnTo>
                  <a:lnTo>
                    <a:pt x="2" y="2"/>
                  </a:lnTo>
                  <a:lnTo>
                    <a:pt x="2" y="2"/>
                  </a:lnTo>
                  <a:lnTo>
                    <a:pt x="4" y="0"/>
                  </a:lnTo>
                  <a:lnTo>
                    <a:pt x="4" y="0"/>
                  </a:lnTo>
                  <a:lnTo>
                    <a:pt x="4"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58"/>
            <p:cNvSpPr>
              <a:spLocks noEditPoints="1"/>
            </p:cNvSpPr>
            <p:nvPr/>
          </p:nvSpPr>
          <p:spPr bwMode="auto">
            <a:xfrm>
              <a:off x="2859088" y="4548188"/>
              <a:ext cx="85725" cy="79375"/>
            </a:xfrm>
            <a:custGeom>
              <a:avLst/>
              <a:gdLst>
                <a:gd name="T0" fmla="*/ 12 w 54"/>
                <a:gd name="T1" fmla="*/ 18 h 50"/>
                <a:gd name="T2" fmla="*/ 16 w 54"/>
                <a:gd name="T3" fmla="*/ 4 h 50"/>
                <a:gd name="T4" fmla="*/ 22 w 54"/>
                <a:gd name="T5" fmla="*/ 2 h 50"/>
                <a:gd name="T6" fmla="*/ 25 w 54"/>
                <a:gd name="T7" fmla="*/ 2 h 50"/>
                <a:gd name="T8" fmla="*/ 27 w 54"/>
                <a:gd name="T9" fmla="*/ 6 h 50"/>
                <a:gd name="T10" fmla="*/ 31 w 54"/>
                <a:gd name="T11" fmla="*/ 8 h 50"/>
                <a:gd name="T12" fmla="*/ 35 w 54"/>
                <a:gd name="T13" fmla="*/ 6 h 50"/>
                <a:gd name="T14" fmla="*/ 37 w 54"/>
                <a:gd name="T15" fmla="*/ 4 h 50"/>
                <a:gd name="T16" fmla="*/ 37 w 54"/>
                <a:gd name="T17" fmla="*/ 6 h 50"/>
                <a:gd name="T18" fmla="*/ 39 w 54"/>
                <a:gd name="T19" fmla="*/ 8 h 50"/>
                <a:gd name="T20" fmla="*/ 43 w 54"/>
                <a:gd name="T21" fmla="*/ 18 h 50"/>
                <a:gd name="T22" fmla="*/ 47 w 54"/>
                <a:gd name="T23" fmla="*/ 20 h 50"/>
                <a:gd name="T24" fmla="*/ 48 w 54"/>
                <a:gd name="T25" fmla="*/ 24 h 50"/>
                <a:gd name="T26" fmla="*/ 52 w 54"/>
                <a:gd name="T27" fmla="*/ 25 h 50"/>
                <a:gd name="T28" fmla="*/ 52 w 54"/>
                <a:gd name="T29" fmla="*/ 27 h 50"/>
                <a:gd name="T30" fmla="*/ 48 w 54"/>
                <a:gd name="T31" fmla="*/ 25 h 50"/>
                <a:gd name="T32" fmla="*/ 47 w 54"/>
                <a:gd name="T33" fmla="*/ 29 h 50"/>
                <a:gd name="T34" fmla="*/ 48 w 54"/>
                <a:gd name="T35" fmla="*/ 35 h 50"/>
                <a:gd name="T36" fmla="*/ 48 w 54"/>
                <a:gd name="T37" fmla="*/ 37 h 50"/>
                <a:gd name="T38" fmla="*/ 48 w 54"/>
                <a:gd name="T39" fmla="*/ 43 h 50"/>
                <a:gd name="T40" fmla="*/ 47 w 54"/>
                <a:gd name="T41" fmla="*/ 47 h 50"/>
                <a:gd name="T42" fmla="*/ 47 w 54"/>
                <a:gd name="T43" fmla="*/ 48 h 50"/>
                <a:gd name="T44" fmla="*/ 45 w 54"/>
                <a:gd name="T45" fmla="*/ 45 h 50"/>
                <a:gd name="T46" fmla="*/ 45 w 54"/>
                <a:gd name="T47" fmla="*/ 41 h 50"/>
                <a:gd name="T48" fmla="*/ 43 w 54"/>
                <a:gd name="T49" fmla="*/ 41 h 50"/>
                <a:gd name="T50" fmla="*/ 39 w 54"/>
                <a:gd name="T51" fmla="*/ 41 h 50"/>
                <a:gd name="T52" fmla="*/ 43 w 54"/>
                <a:gd name="T53" fmla="*/ 45 h 50"/>
                <a:gd name="T54" fmla="*/ 37 w 54"/>
                <a:gd name="T55" fmla="*/ 45 h 50"/>
                <a:gd name="T56" fmla="*/ 35 w 54"/>
                <a:gd name="T57" fmla="*/ 41 h 50"/>
                <a:gd name="T58" fmla="*/ 37 w 54"/>
                <a:gd name="T59" fmla="*/ 37 h 50"/>
                <a:gd name="T60" fmla="*/ 33 w 54"/>
                <a:gd name="T61" fmla="*/ 31 h 50"/>
                <a:gd name="T62" fmla="*/ 29 w 54"/>
                <a:gd name="T63" fmla="*/ 29 h 50"/>
                <a:gd name="T64" fmla="*/ 25 w 54"/>
                <a:gd name="T65" fmla="*/ 27 h 50"/>
                <a:gd name="T66" fmla="*/ 22 w 54"/>
                <a:gd name="T67" fmla="*/ 25 h 50"/>
                <a:gd name="T68" fmla="*/ 20 w 54"/>
                <a:gd name="T69" fmla="*/ 25 h 50"/>
                <a:gd name="T70" fmla="*/ 20 w 54"/>
                <a:gd name="T71" fmla="*/ 20 h 50"/>
                <a:gd name="T72" fmla="*/ 16 w 54"/>
                <a:gd name="T73" fmla="*/ 18 h 50"/>
                <a:gd name="T74" fmla="*/ 12 w 54"/>
                <a:gd name="T75" fmla="*/ 16 h 50"/>
                <a:gd name="T76" fmla="*/ 10 w 54"/>
                <a:gd name="T77" fmla="*/ 16 h 50"/>
                <a:gd name="T78" fmla="*/ 10 w 54"/>
                <a:gd name="T79" fmla="*/ 18 h 50"/>
                <a:gd name="T80" fmla="*/ 12 w 54"/>
                <a:gd name="T81" fmla="*/ 18 h 50"/>
                <a:gd name="T82" fmla="*/ 16 w 54"/>
                <a:gd name="T83" fmla="*/ 20 h 50"/>
                <a:gd name="T84" fmla="*/ 16 w 54"/>
                <a:gd name="T85" fmla="*/ 22 h 50"/>
                <a:gd name="T86" fmla="*/ 14 w 54"/>
                <a:gd name="T87" fmla="*/ 25 h 50"/>
                <a:gd name="T88" fmla="*/ 10 w 54"/>
                <a:gd name="T89" fmla="*/ 24 h 50"/>
                <a:gd name="T90" fmla="*/ 6 w 54"/>
                <a:gd name="T91" fmla="*/ 22 h 50"/>
                <a:gd name="T92" fmla="*/ 2 w 54"/>
                <a:gd name="T93" fmla="*/ 18 h 50"/>
                <a:gd name="T94" fmla="*/ 0 w 54"/>
                <a:gd name="T95" fmla="*/ 12 h 50"/>
                <a:gd name="T96" fmla="*/ 4 w 54"/>
                <a:gd name="T97" fmla="*/ 10 h 50"/>
                <a:gd name="T98" fmla="*/ 4 w 54"/>
                <a:gd name="T99" fmla="*/ 8 h 50"/>
                <a:gd name="T100" fmla="*/ 0 w 54"/>
                <a:gd name="T101" fmla="*/ 4 h 50"/>
                <a:gd name="T102" fmla="*/ 2 w 54"/>
                <a:gd name="T103" fmla="*/ 4 h 50"/>
                <a:gd name="T104" fmla="*/ 2 w 54"/>
                <a:gd name="T105" fmla="*/ 2 h 50"/>
                <a:gd name="T106" fmla="*/ 6 w 54"/>
                <a:gd name="T107"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4" h="50">
                  <a:moveTo>
                    <a:pt x="12" y="18"/>
                  </a:moveTo>
                  <a:lnTo>
                    <a:pt x="14" y="18"/>
                  </a:lnTo>
                  <a:lnTo>
                    <a:pt x="12" y="18"/>
                  </a:lnTo>
                  <a:close/>
                  <a:moveTo>
                    <a:pt x="10" y="2"/>
                  </a:moveTo>
                  <a:lnTo>
                    <a:pt x="14" y="2"/>
                  </a:lnTo>
                  <a:lnTo>
                    <a:pt x="16" y="4"/>
                  </a:lnTo>
                  <a:lnTo>
                    <a:pt x="18" y="2"/>
                  </a:lnTo>
                  <a:lnTo>
                    <a:pt x="20" y="2"/>
                  </a:lnTo>
                  <a:lnTo>
                    <a:pt x="22" y="2"/>
                  </a:lnTo>
                  <a:lnTo>
                    <a:pt x="24" y="2"/>
                  </a:lnTo>
                  <a:lnTo>
                    <a:pt x="24" y="4"/>
                  </a:lnTo>
                  <a:lnTo>
                    <a:pt x="25" y="2"/>
                  </a:lnTo>
                  <a:lnTo>
                    <a:pt x="25" y="4"/>
                  </a:lnTo>
                  <a:lnTo>
                    <a:pt x="27" y="4"/>
                  </a:lnTo>
                  <a:lnTo>
                    <a:pt x="27" y="6"/>
                  </a:lnTo>
                  <a:lnTo>
                    <a:pt x="29" y="6"/>
                  </a:lnTo>
                  <a:lnTo>
                    <a:pt x="31" y="6"/>
                  </a:lnTo>
                  <a:lnTo>
                    <a:pt x="31" y="8"/>
                  </a:lnTo>
                  <a:lnTo>
                    <a:pt x="33" y="8"/>
                  </a:lnTo>
                  <a:lnTo>
                    <a:pt x="33" y="6"/>
                  </a:lnTo>
                  <a:lnTo>
                    <a:pt x="35" y="6"/>
                  </a:lnTo>
                  <a:lnTo>
                    <a:pt x="37" y="6"/>
                  </a:lnTo>
                  <a:lnTo>
                    <a:pt x="35" y="4"/>
                  </a:lnTo>
                  <a:lnTo>
                    <a:pt x="37" y="4"/>
                  </a:lnTo>
                  <a:lnTo>
                    <a:pt x="37" y="6"/>
                  </a:lnTo>
                  <a:lnTo>
                    <a:pt x="37" y="8"/>
                  </a:lnTo>
                  <a:lnTo>
                    <a:pt x="37" y="6"/>
                  </a:lnTo>
                  <a:lnTo>
                    <a:pt x="37" y="8"/>
                  </a:lnTo>
                  <a:lnTo>
                    <a:pt x="37" y="6"/>
                  </a:lnTo>
                  <a:lnTo>
                    <a:pt x="39" y="8"/>
                  </a:lnTo>
                  <a:lnTo>
                    <a:pt x="39" y="12"/>
                  </a:lnTo>
                  <a:lnTo>
                    <a:pt x="41" y="14"/>
                  </a:lnTo>
                  <a:lnTo>
                    <a:pt x="43" y="18"/>
                  </a:lnTo>
                  <a:lnTo>
                    <a:pt x="45" y="18"/>
                  </a:lnTo>
                  <a:lnTo>
                    <a:pt x="45" y="20"/>
                  </a:lnTo>
                  <a:lnTo>
                    <a:pt x="47" y="20"/>
                  </a:lnTo>
                  <a:lnTo>
                    <a:pt x="47" y="22"/>
                  </a:lnTo>
                  <a:lnTo>
                    <a:pt x="48" y="22"/>
                  </a:lnTo>
                  <a:lnTo>
                    <a:pt x="48" y="24"/>
                  </a:lnTo>
                  <a:lnTo>
                    <a:pt x="50" y="24"/>
                  </a:lnTo>
                  <a:lnTo>
                    <a:pt x="50" y="25"/>
                  </a:lnTo>
                  <a:lnTo>
                    <a:pt x="52" y="25"/>
                  </a:lnTo>
                  <a:lnTo>
                    <a:pt x="54" y="25"/>
                  </a:lnTo>
                  <a:lnTo>
                    <a:pt x="54" y="27"/>
                  </a:lnTo>
                  <a:lnTo>
                    <a:pt x="52" y="27"/>
                  </a:lnTo>
                  <a:lnTo>
                    <a:pt x="50" y="27"/>
                  </a:lnTo>
                  <a:lnTo>
                    <a:pt x="50" y="25"/>
                  </a:lnTo>
                  <a:lnTo>
                    <a:pt x="48" y="25"/>
                  </a:lnTo>
                  <a:lnTo>
                    <a:pt x="48" y="27"/>
                  </a:lnTo>
                  <a:lnTo>
                    <a:pt x="47" y="27"/>
                  </a:lnTo>
                  <a:lnTo>
                    <a:pt x="47" y="29"/>
                  </a:lnTo>
                  <a:lnTo>
                    <a:pt x="47" y="31"/>
                  </a:lnTo>
                  <a:lnTo>
                    <a:pt x="47" y="35"/>
                  </a:lnTo>
                  <a:lnTo>
                    <a:pt x="48" y="35"/>
                  </a:lnTo>
                  <a:lnTo>
                    <a:pt x="50" y="35"/>
                  </a:lnTo>
                  <a:lnTo>
                    <a:pt x="50" y="37"/>
                  </a:lnTo>
                  <a:lnTo>
                    <a:pt x="48" y="37"/>
                  </a:lnTo>
                  <a:lnTo>
                    <a:pt x="48" y="39"/>
                  </a:lnTo>
                  <a:lnTo>
                    <a:pt x="48" y="41"/>
                  </a:lnTo>
                  <a:lnTo>
                    <a:pt x="48" y="43"/>
                  </a:lnTo>
                  <a:lnTo>
                    <a:pt x="48" y="45"/>
                  </a:lnTo>
                  <a:lnTo>
                    <a:pt x="47" y="45"/>
                  </a:lnTo>
                  <a:lnTo>
                    <a:pt x="47" y="47"/>
                  </a:lnTo>
                  <a:lnTo>
                    <a:pt x="47" y="48"/>
                  </a:lnTo>
                  <a:lnTo>
                    <a:pt x="48" y="50"/>
                  </a:lnTo>
                  <a:lnTo>
                    <a:pt x="47" y="48"/>
                  </a:lnTo>
                  <a:lnTo>
                    <a:pt x="47" y="47"/>
                  </a:lnTo>
                  <a:lnTo>
                    <a:pt x="45" y="47"/>
                  </a:lnTo>
                  <a:lnTo>
                    <a:pt x="45" y="45"/>
                  </a:lnTo>
                  <a:lnTo>
                    <a:pt x="45" y="43"/>
                  </a:lnTo>
                  <a:lnTo>
                    <a:pt x="43" y="41"/>
                  </a:lnTo>
                  <a:lnTo>
                    <a:pt x="45" y="41"/>
                  </a:lnTo>
                  <a:lnTo>
                    <a:pt x="45" y="43"/>
                  </a:lnTo>
                  <a:lnTo>
                    <a:pt x="45" y="41"/>
                  </a:lnTo>
                  <a:lnTo>
                    <a:pt x="43" y="41"/>
                  </a:lnTo>
                  <a:lnTo>
                    <a:pt x="41" y="41"/>
                  </a:lnTo>
                  <a:lnTo>
                    <a:pt x="41" y="39"/>
                  </a:lnTo>
                  <a:lnTo>
                    <a:pt x="39" y="41"/>
                  </a:lnTo>
                  <a:lnTo>
                    <a:pt x="41" y="43"/>
                  </a:lnTo>
                  <a:lnTo>
                    <a:pt x="43" y="43"/>
                  </a:lnTo>
                  <a:lnTo>
                    <a:pt x="43" y="45"/>
                  </a:lnTo>
                  <a:lnTo>
                    <a:pt x="41" y="45"/>
                  </a:lnTo>
                  <a:lnTo>
                    <a:pt x="39" y="45"/>
                  </a:lnTo>
                  <a:lnTo>
                    <a:pt x="37" y="45"/>
                  </a:lnTo>
                  <a:lnTo>
                    <a:pt x="37" y="43"/>
                  </a:lnTo>
                  <a:lnTo>
                    <a:pt x="35" y="43"/>
                  </a:lnTo>
                  <a:lnTo>
                    <a:pt x="35" y="41"/>
                  </a:lnTo>
                  <a:lnTo>
                    <a:pt x="37" y="41"/>
                  </a:lnTo>
                  <a:lnTo>
                    <a:pt x="37" y="39"/>
                  </a:lnTo>
                  <a:lnTo>
                    <a:pt x="37" y="37"/>
                  </a:lnTo>
                  <a:lnTo>
                    <a:pt x="37" y="35"/>
                  </a:lnTo>
                  <a:lnTo>
                    <a:pt x="35" y="33"/>
                  </a:lnTo>
                  <a:lnTo>
                    <a:pt x="33" y="31"/>
                  </a:lnTo>
                  <a:lnTo>
                    <a:pt x="31" y="31"/>
                  </a:lnTo>
                  <a:lnTo>
                    <a:pt x="31" y="29"/>
                  </a:lnTo>
                  <a:lnTo>
                    <a:pt x="29" y="29"/>
                  </a:lnTo>
                  <a:lnTo>
                    <a:pt x="27" y="29"/>
                  </a:lnTo>
                  <a:lnTo>
                    <a:pt x="27" y="27"/>
                  </a:lnTo>
                  <a:lnTo>
                    <a:pt x="25" y="27"/>
                  </a:lnTo>
                  <a:lnTo>
                    <a:pt x="24" y="27"/>
                  </a:lnTo>
                  <a:lnTo>
                    <a:pt x="22" y="27"/>
                  </a:lnTo>
                  <a:lnTo>
                    <a:pt x="22" y="25"/>
                  </a:lnTo>
                  <a:lnTo>
                    <a:pt x="22" y="27"/>
                  </a:lnTo>
                  <a:lnTo>
                    <a:pt x="22" y="25"/>
                  </a:lnTo>
                  <a:lnTo>
                    <a:pt x="20" y="25"/>
                  </a:lnTo>
                  <a:lnTo>
                    <a:pt x="20" y="24"/>
                  </a:lnTo>
                  <a:lnTo>
                    <a:pt x="20" y="22"/>
                  </a:lnTo>
                  <a:lnTo>
                    <a:pt x="20" y="20"/>
                  </a:lnTo>
                  <a:lnTo>
                    <a:pt x="18" y="20"/>
                  </a:lnTo>
                  <a:lnTo>
                    <a:pt x="16" y="20"/>
                  </a:lnTo>
                  <a:lnTo>
                    <a:pt x="16" y="18"/>
                  </a:lnTo>
                  <a:lnTo>
                    <a:pt x="14" y="18"/>
                  </a:lnTo>
                  <a:lnTo>
                    <a:pt x="14" y="16"/>
                  </a:lnTo>
                  <a:lnTo>
                    <a:pt x="12" y="16"/>
                  </a:lnTo>
                  <a:lnTo>
                    <a:pt x="10" y="16"/>
                  </a:lnTo>
                  <a:lnTo>
                    <a:pt x="12" y="16"/>
                  </a:lnTo>
                  <a:lnTo>
                    <a:pt x="10" y="16"/>
                  </a:lnTo>
                  <a:lnTo>
                    <a:pt x="10" y="14"/>
                  </a:lnTo>
                  <a:lnTo>
                    <a:pt x="10" y="16"/>
                  </a:lnTo>
                  <a:lnTo>
                    <a:pt x="10" y="18"/>
                  </a:lnTo>
                  <a:lnTo>
                    <a:pt x="12" y="18"/>
                  </a:lnTo>
                  <a:lnTo>
                    <a:pt x="10" y="18"/>
                  </a:lnTo>
                  <a:lnTo>
                    <a:pt x="12" y="18"/>
                  </a:lnTo>
                  <a:lnTo>
                    <a:pt x="12" y="20"/>
                  </a:lnTo>
                  <a:lnTo>
                    <a:pt x="14" y="20"/>
                  </a:lnTo>
                  <a:lnTo>
                    <a:pt x="16" y="20"/>
                  </a:lnTo>
                  <a:lnTo>
                    <a:pt x="16" y="22"/>
                  </a:lnTo>
                  <a:lnTo>
                    <a:pt x="18" y="22"/>
                  </a:lnTo>
                  <a:lnTo>
                    <a:pt x="16" y="22"/>
                  </a:lnTo>
                  <a:lnTo>
                    <a:pt x="16" y="24"/>
                  </a:lnTo>
                  <a:lnTo>
                    <a:pt x="14" y="24"/>
                  </a:lnTo>
                  <a:lnTo>
                    <a:pt x="14" y="25"/>
                  </a:lnTo>
                  <a:lnTo>
                    <a:pt x="12" y="25"/>
                  </a:lnTo>
                  <a:lnTo>
                    <a:pt x="12" y="24"/>
                  </a:lnTo>
                  <a:lnTo>
                    <a:pt x="10" y="24"/>
                  </a:lnTo>
                  <a:lnTo>
                    <a:pt x="10" y="22"/>
                  </a:lnTo>
                  <a:lnTo>
                    <a:pt x="8" y="22"/>
                  </a:lnTo>
                  <a:lnTo>
                    <a:pt x="6" y="22"/>
                  </a:lnTo>
                  <a:lnTo>
                    <a:pt x="4" y="22"/>
                  </a:lnTo>
                  <a:lnTo>
                    <a:pt x="4" y="20"/>
                  </a:lnTo>
                  <a:lnTo>
                    <a:pt x="2" y="18"/>
                  </a:lnTo>
                  <a:lnTo>
                    <a:pt x="0" y="16"/>
                  </a:lnTo>
                  <a:lnTo>
                    <a:pt x="0" y="14"/>
                  </a:lnTo>
                  <a:lnTo>
                    <a:pt x="0" y="12"/>
                  </a:lnTo>
                  <a:lnTo>
                    <a:pt x="2" y="12"/>
                  </a:lnTo>
                  <a:lnTo>
                    <a:pt x="2" y="10"/>
                  </a:lnTo>
                  <a:lnTo>
                    <a:pt x="4" y="10"/>
                  </a:lnTo>
                  <a:lnTo>
                    <a:pt x="4" y="8"/>
                  </a:lnTo>
                  <a:lnTo>
                    <a:pt x="4" y="10"/>
                  </a:lnTo>
                  <a:lnTo>
                    <a:pt x="4" y="8"/>
                  </a:lnTo>
                  <a:lnTo>
                    <a:pt x="4" y="6"/>
                  </a:lnTo>
                  <a:lnTo>
                    <a:pt x="2" y="6"/>
                  </a:lnTo>
                  <a:lnTo>
                    <a:pt x="0" y="4"/>
                  </a:lnTo>
                  <a:lnTo>
                    <a:pt x="2" y="4"/>
                  </a:lnTo>
                  <a:lnTo>
                    <a:pt x="4" y="4"/>
                  </a:lnTo>
                  <a:lnTo>
                    <a:pt x="2" y="4"/>
                  </a:lnTo>
                  <a:lnTo>
                    <a:pt x="4" y="4"/>
                  </a:lnTo>
                  <a:lnTo>
                    <a:pt x="4" y="2"/>
                  </a:lnTo>
                  <a:lnTo>
                    <a:pt x="2" y="2"/>
                  </a:lnTo>
                  <a:lnTo>
                    <a:pt x="4" y="2"/>
                  </a:lnTo>
                  <a:lnTo>
                    <a:pt x="4" y="0"/>
                  </a:lnTo>
                  <a:lnTo>
                    <a:pt x="6" y="0"/>
                  </a:lnTo>
                  <a:lnTo>
                    <a:pt x="8" y="0"/>
                  </a:lnTo>
                  <a:lnTo>
                    <a:pt x="10"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Rectangle 59"/>
            <p:cNvSpPr>
              <a:spLocks noChangeArrowheads="1"/>
            </p:cNvSpPr>
            <p:nvPr/>
          </p:nvSpPr>
          <p:spPr bwMode="auto">
            <a:xfrm>
              <a:off x="8928100" y="5375275"/>
              <a:ext cx="1588" cy="1588"/>
            </a:xfrm>
            <a:prstGeom prst="rect">
              <a:avLst/>
            </a:prstGeom>
            <a:grpFill/>
            <a:ln w="3175">
              <a:solidFill>
                <a:schemeClr val="bg1"/>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60"/>
            <p:cNvSpPr>
              <a:spLocks noEditPoints="1"/>
            </p:cNvSpPr>
            <p:nvPr/>
          </p:nvSpPr>
          <p:spPr bwMode="auto">
            <a:xfrm>
              <a:off x="2884488" y="4229100"/>
              <a:ext cx="271463" cy="92075"/>
            </a:xfrm>
            <a:custGeom>
              <a:avLst/>
              <a:gdLst>
                <a:gd name="T0" fmla="*/ 104 w 171"/>
                <a:gd name="T1" fmla="*/ 42 h 58"/>
                <a:gd name="T2" fmla="*/ 96 w 171"/>
                <a:gd name="T3" fmla="*/ 42 h 58"/>
                <a:gd name="T4" fmla="*/ 92 w 171"/>
                <a:gd name="T5" fmla="*/ 38 h 58"/>
                <a:gd name="T6" fmla="*/ 46 w 171"/>
                <a:gd name="T7" fmla="*/ 29 h 58"/>
                <a:gd name="T8" fmla="*/ 54 w 171"/>
                <a:gd name="T9" fmla="*/ 27 h 58"/>
                <a:gd name="T10" fmla="*/ 38 w 171"/>
                <a:gd name="T11" fmla="*/ 29 h 58"/>
                <a:gd name="T12" fmla="*/ 31 w 171"/>
                <a:gd name="T13" fmla="*/ 29 h 58"/>
                <a:gd name="T14" fmla="*/ 54 w 171"/>
                <a:gd name="T15" fmla="*/ 19 h 58"/>
                <a:gd name="T16" fmla="*/ 115 w 171"/>
                <a:gd name="T17" fmla="*/ 23 h 58"/>
                <a:gd name="T18" fmla="*/ 113 w 171"/>
                <a:gd name="T19" fmla="*/ 15 h 58"/>
                <a:gd name="T20" fmla="*/ 111 w 171"/>
                <a:gd name="T21" fmla="*/ 15 h 58"/>
                <a:gd name="T22" fmla="*/ 107 w 171"/>
                <a:gd name="T23" fmla="*/ 15 h 58"/>
                <a:gd name="T24" fmla="*/ 102 w 171"/>
                <a:gd name="T25" fmla="*/ 13 h 58"/>
                <a:gd name="T26" fmla="*/ 38 w 171"/>
                <a:gd name="T27" fmla="*/ 11 h 58"/>
                <a:gd name="T28" fmla="*/ 88 w 171"/>
                <a:gd name="T29" fmla="*/ 10 h 58"/>
                <a:gd name="T30" fmla="*/ 84 w 171"/>
                <a:gd name="T31" fmla="*/ 6 h 58"/>
                <a:gd name="T32" fmla="*/ 73 w 171"/>
                <a:gd name="T33" fmla="*/ 4 h 58"/>
                <a:gd name="T34" fmla="*/ 75 w 171"/>
                <a:gd name="T35" fmla="*/ 2 h 58"/>
                <a:gd name="T36" fmla="*/ 65 w 171"/>
                <a:gd name="T37" fmla="*/ 0 h 58"/>
                <a:gd name="T38" fmla="*/ 63 w 171"/>
                <a:gd name="T39" fmla="*/ 4 h 58"/>
                <a:gd name="T40" fmla="*/ 75 w 171"/>
                <a:gd name="T41" fmla="*/ 4 h 58"/>
                <a:gd name="T42" fmla="*/ 82 w 171"/>
                <a:gd name="T43" fmla="*/ 8 h 58"/>
                <a:gd name="T44" fmla="*/ 94 w 171"/>
                <a:gd name="T45" fmla="*/ 13 h 58"/>
                <a:gd name="T46" fmla="*/ 105 w 171"/>
                <a:gd name="T47" fmla="*/ 19 h 58"/>
                <a:gd name="T48" fmla="*/ 115 w 171"/>
                <a:gd name="T49" fmla="*/ 25 h 58"/>
                <a:gd name="T50" fmla="*/ 119 w 171"/>
                <a:gd name="T51" fmla="*/ 25 h 58"/>
                <a:gd name="T52" fmla="*/ 121 w 171"/>
                <a:gd name="T53" fmla="*/ 27 h 58"/>
                <a:gd name="T54" fmla="*/ 128 w 171"/>
                <a:gd name="T55" fmla="*/ 31 h 58"/>
                <a:gd name="T56" fmla="*/ 134 w 171"/>
                <a:gd name="T57" fmla="*/ 34 h 58"/>
                <a:gd name="T58" fmla="*/ 148 w 171"/>
                <a:gd name="T59" fmla="*/ 36 h 58"/>
                <a:gd name="T60" fmla="*/ 146 w 171"/>
                <a:gd name="T61" fmla="*/ 42 h 58"/>
                <a:gd name="T62" fmla="*/ 152 w 171"/>
                <a:gd name="T63" fmla="*/ 44 h 58"/>
                <a:gd name="T64" fmla="*/ 165 w 171"/>
                <a:gd name="T65" fmla="*/ 48 h 58"/>
                <a:gd name="T66" fmla="*/ 163 w 171"/>
                <a:gd name="T67" fmla="*/ 54 h 58"/>
                <a:gd name="T68" fmla="*/ 157 w 171"/>
                <a:gd name="T69" fmla="*/ 56 h 58"/>
                <a:gd name="T70" fmla="*/ 146 w 171"/>
                <a:gd name="T71" fmla="*/ 56 h 58"/>
                <a:gd name="T72" fmla="*/ 127 w 171"/>
                <a:gd name="T73" fmla="*/ 58 h 58"/>
                <a:gd name="T74" fmla="*/ 119 w 171"/>
                <a:gd name="T75" fmla="*/ 54 h 58"/>
                <a:gd name="T76" fmla="*/ 121 w 171"/>
                <a:gd name="T77" fmla="*/ 44 h 58"/>
                <a:gd name="T78" fmla="*/ 109 w 171"/>
                <a:gd name="T79" fmla="*/ 42 h 58"/>
                <a:gd name="T80" fmla="*/ 102 w 171"/>
                <a:gd name="T81" fmla="*/ 34 h 58"/>
                <a:gd name="T82" fmla="*/ 96 w 171"/>
                <a:gd name="T83" fmla="*/ 29 h 58"/>
                <a:gd name="T84" fmla="*/ 80 w 171"/>
                <a:gd name="T85" fmla="*/ 25 h 58"/>
                <a:gd name="T86" fmla="*/ 73 w 171"/>
                <a:gd name="T87" fmla="*/ 19 h 58"/>
                <a:gd name="T88" fmla="*/ 67 w 171"/>
                <a:gd name="T89" fmla="*/ 21 h 58"/>
                <a:gd name="T90" fmla="*/ 56 w 171"/>
                <a:gd name="T91" fmla="*/ 19 h 58"/>
                <a:gd name="T92" fmla="*/ 48 w 171"/>
                <a:gd name="T93" fmla="*/ 13 h 58"/>
                <a:gd name="T94" fmla="*/ 38 w 171"/>
                <a:gd name="T95" fmla="*/ 10 h 58"/>
                <a:gd name="T96" fmla="*/ 25 w 171"/>
                <a:gd name="T97" fmla="*/ 17 h 58"/>
                <a:gd name="T98" fmla="*/ 15 w 171"/>
                <a:gd name="T99" fmla="*/ 21 h 58"/>
                <a:gd name="T100" fmla="*/ 6 w 171"/>
                <a:gd name="T101" fmla="*/ 23 h 58"/>
                <a:gd name="T102" fmla="*/ 9 w 171"/>
                <a:gd name="T103" fmla="*/ 19 h 58"/>
                <a:gd name="T104" fmla="*/ 13 w 171"/>
                <a:gd name="T105" fmla="*/ 11 h 58"/>
                <a:gd name="T106" fmla="*/ 23 w 171"/>
                <a:gd name="T107" fmla="*/ 6 h 58"/>
                <a:gd name="T108" fmla="*/ 32 w 171"/>
                <a:gd name="T109" fmla="*/ 4 h 58"/>
                <a:gd name="T110" fmla="*/ 46 w 171"/>
                <a:gd name="T111" fmla="*/ 2 h 58"/>
                <a:gd name="T112" fmla="*/ 59 w 171"/>
                <a:gd name="T113" fmla="*/ 0 h 58"/>
                <a:gd name="T114" fmla="*/ 63 w 171"/>
                <a:gd name="T115"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1" h="58">
                  <a:moveTo>
                    <a:pt x="104" y="46"/>
                  </a:moveTo>
                  <a:lnTo>
                    <a:pt x="105" y="46"/>
                  </a:lnTo>
                  <a:lnTo>
                    <a:pt x="104" y="46"/>
                  </a:lnTo>
                  <a:lnTo>
                    <a:pt x="104" y="44"/>
                  </a:lnTo>
                  <a:lnTo>
                    <a:pt x="104" y="46"/>
                  </a:lnTo>
                  <a:close/>
                  <a:moveTo>
                    <a:pt x="102" y="44"/>
                  </a:moveTo>
                  <a:lnTo>
                    <a:pt x="100" y="44"/>
                  </a:lnTo>
                  <a:lnTo>
                    <a:pt x="102" y="44"/>
                  </a:lnTo>
                  <a:close/>
                  <a:moveTo>
                    <a:pt x="102" y="42"/>
                  </a:moveTo>
                  <a:lnTo>
                    <a:pt x="104" y="42"/>
                  </a:lnTo>
                  <a:lnTo>
                    <a:pt x="104" y="44"/>
                  </a:lnTo>
                  <a:lnTo>
                    <a:pt x="102" y="44"/>
                  </a:lnTo>
                  <a:lnTo>
                    <a:pt x="102" y="42"/>
                  </a:lnTo>
                  <a:close/>
                  <a:moveTo>
                    <a:pt x="98" y="42"/>
                  </a:moveTo>
                  <a:lnTo>
                    <a:pt x="98" y="44"/>
                  </a:lnTo>
                  <a:lnTo>
                    <a:pt x="98" y="42"/>
                  </a:lnTo>
                  <a:close/>
                  <a:moveTo>
                    <a:pt x="150" y="42"/>
                  </a:moveTo>
                  <a:lnTo>
                    <a:pt x="148" y="42"/>
                  </a:lnTo>
                  <a:lnTo>
                    <a:pt x="150" y="42"/>
                  </a:lnTo>
                  <a:close/>
                  <a:moveTo>
                    <a:pt x="96" y="42"/>
                  </a:moveTo>
                  <a:lnTo>
                    <a:pt x="94" y="42"/>
                  </a:lnTo>
                  <a:lnTo>
                    <a:pt x="96" y="40"/>
                  </a:lnTo>
                  <a:lnTo>
                    <a:pt x="96" y="42"/>
                  </a:lnTo>
                  <a:close/>
                  <a:moveTo>
                    <a:pt x="94" y="40"/>
                  </a:moveTo>
                  <a:lnTo>
                    <a:pt x="92" y="40"/>
                  </a:lnTo>
                  <a:lnTo>
                    <a:pt x="94" y="40"/>
                  </a:lnTo>
                  <a:close/>
                  <a:moveTo>
                    <a:pt x="92" y="38"/>
                  </a:moveTo>
                  <a:lnTo>
                    <a:pt x="94" y="40"/>
                  </a:lnTo>
                  <a:lnTo>
                    <a:pt x="92" y="40"/>
                  </a:lnTo>
                  <a:lnTo>
                    <a:pt x="92" y="38"/>
                  </a:lnTo>
                  <a:lnTo>
                    <a:pt x="92" y="40"/>
                  </a:lnTo>
                  <a:lnTo>
                    <a:pt x="92" y="38"/>
                  </a:lnTo>
                  <a:lnTo>
                    <a:pt x="90" y="38"/>
                  </a:lnTo>
                  <a:lnTo>
                    <a:pt x="92" y="38"/>
                  </a:lnTo>
                  <a:close/>
                  <a:moveTo>
                    <a:pt x="88" y="36"/>
                  </a:moveTo>
                  <a:lnTo>
                    <a:pt x="90" y="36"/>
                  </a:lnTo>
                  <a:lnTo>
                    <a:pt x="88" y="36"/>
                  </a:lnTo>
                  <a:close/>
                  <a:moveTo>
                    <a:pt x="46" y="29"/>
                  </a:moveTo>
                  <a:lnTo>
                    <a:pt x="44" y="29"/>
                  </a:lnTo>
                  <a:lnTo>
                    <a:pt x="46" y="29"/>
                  </a:lnTo>
                  <a:lnTo>
                    <a:pt x="46" y="27"/>
                  </a:lnTo>
                  <a:lnTo>
                    <a:pt x="48" y="27"/>
                  </a:lnTo>
                  <a:lnTo>
                    <a:pt x="46" y="29"/>
                  </a:lnTo>
                  <a:close/>
                  <a:moveTo>
                    <a:pt x="48" y="27"/>
                  </a:moveTo>
                  <a:lnTo>
                    <a:pt x="50" y="27"/>
                  </a:lnTo>
                  <a:lnTo>
                    <a:pt x="48" y="27"/>
                  </a:lnTo>
                  <a:close/>
                  <a:moveTo>
                    <a:pt x="56" y="27"/>
                  </a:moveTo>
                  <a:lnTo>
                    <a:pt x="54" y="27"/>
                  </a:lnTo>
                  <a:lnTo>
                    <a:pt x="54" y="29"/>
                  </a:lnTo>
                  <a:lnTo>
                    <a:pt x="54" y="27"/>
                  </a:lnTo>
                  <a:lnTo>
                    <a:pt x="56" y="27"/>
                  </a:lnTo>
                  <a:lnTo>
                    <a:pt x="57" y="27"/>
                  </a:lnTo>
                  <a:lnTo>
                    <a:pt x="56" y="27"/>
                  </a:lnTo>
                  <a:close/>
                  <a:moveTo>
                    <a:pt x="32" y="23"/>
                  </a:moveTo>
                  <a:lnTo>
                    <a:pt x="34" y="23"/>
                  </a:lnTo>
                  <a:lnTo>
                    <a:pt x="36" y="23"/>
                  </a:lnTo>
                  <a:lnTo>
                    <a:pt x="36" y="25"/>
                  </a:lnTo>
                  <a:lnTo>
                    <a:pt x="36" y="27"/>
                  </a:lnTo>
                  <a:lnTo>
                    <a:pt x="38" y="27"/>
                  </a:lnTo>
                  <a:lnTo>
                    <a:pt x="38" y="29"/>
                  </a:lnTo>
                  <a:lnTo>
                    <a:pt x="36" y="29"/>
                  </a:lnTo>
                  <a:lnTo>
                    <a:pt x="34" y="31"/>
                  </a:lnTo>
                  <a:lnTo>
                    <a:pt x="32" y="31"/>
                  </a:lnTo>
                  <a:lnTo>
                    <a:pt x="31" y="31"/>
                  </a:lnTo>
                  <a:lnTo>
                    <a:pt x="29" y="31"/>
                  </a:lnTo>
                  <a:lnTo>
                    <a:pt x="29" y="29"/>
                  </a:lnTo>
                  <a:lnTo>
                    <a:pt x="27" y="27"/>
                  </a:lnTo>
                  <a:lnTo>
                    <a:pt x="29" y="27"/>
                  </a:lnTo>
                  <a:lnTo>
                    <a:pt x="29" y="29"/>
                  </a:lnTo>
                  <a:lnTo>
                    <a:pt x="31" y="29"/>
                  </a:lnTo>
                  <a:lnTo>
                    <a:pt x="31" y="27"/>
                  </a:lnTo>
                  <a:lnTo>
                    <a:pt x="29" y="25"/>
                  </a:lnTo>
                  <a:lnTo>
                    <a:pt x="29" y="23"/>
                  </a:lnTo>
                  <a:lnTo>
                    <a:pt x="31" y="23"/>
                  </a:lnTo>
                  <a:lnTo>
                    <a:pt x="32" y="23"/>
                  </a:lnTo>
                  <a:close/>
                  <a:moveTo>
                    <a:pt x="36" y="23"/>
                  </a:moveTo>
                  <a:lnTo>
                    <a:pt x="36" y="21"/>
                  </a:lnTo>
                  <a:lnTo>
                    <a:pt x="36" y="23"/>
                  </a:lnTo>
                  <a:close/>
                  <a:moveTo>
                    <a:pt x="54" y="21"/>
                  </a:moveTo>
                  <a:lnTo>
                    <a:pt x="54" y="19"/>
                  </a:lnTo>
                  <a:lnTo>
                    <a:pt x="54" y="21"/>
                  </a:lnTo>
                  <a:close/>
                  <a:moveTo>
                    <a:pt x="111" y="19"/>
                  </a:moveTo>
                  <a:lnTo>
                    <a:pt x="113" y="19"/>
                  </a:lnTo>
                  <a:lnTo>
                    <a:pt x="115" y="19"/>
                  </a:lnTo>
                  <a:lnTo>
                    <a:pt x="115" y="21"/>
                  </a:lnTo>
                  <a:lnTo>
                    <a:pt x="115" y="19"/>
                  </a:lnTo>
                  <a:lnTo>
                    <a:pt x="115" y="21"/>
                  </a:lnTo>
                  <a:lnTo>
                    <a:pt x="117" y="21"/>
                  </a:lnTo>
                  <a:lnTo>
                    <a:pt x="115" y="21"/>
                  </a:lnTo>
                  <a:lnTo>
                    <a:pt x="115" y="23"/>
                  </a:lnTo>
                  <a:lnTo>
                    <a:pt x="115" y="21"/>
                  </a:lnTo>
                  <a:lnTo>
                    <a:pt x="115" y="23"/>
                  </a:lnTo>
                  <a:lnTo>
                    <a:pt x="115" y="21"/>
                  </a:lnTo>
                  <a:lnTo>
                    <a:pt x="113" y="21"/>
                  </a:lnTo>
                  <a:lnTo>
                    <a:pt x="111" y="21"/>
                  </a:lnTo>
                  <a:lnTo>
                    <a:pt x="111" y="19"/>
                  </a:lnTo>
                  <a:close/>
                  <a:moveTo>
                    <a:pt x="113" y="17"/>
                  </a:moveTo>
                  <a:lnTo>
                    <a:pt x="113" y="15"/>
                  </a:lnTo>
                  <a:lnTo>
                    <a:pt x="111" y="15"/>
                  </a:lnTo>
                  <a:lnTo>
                    <a:pt x="113" y="15"/>
                  </a:lnTo>
                  <a:lnTo>
                    <a:pt x="113" y="17"/>
                  </a:lnTo>
                  <a:close/>
                  <a:moveTo>
                    <a:pt x="111" y="17"/>
                  </a:moveTo>
                  <a:lnTo>
                    <a:pt x="113" y="17"/>
                  </a:lnTo>
                  <a:lnTo>
                    <a:pt x="111" y="17"/>
                  </a:lnTo>
                  <a:lnTo>
                    <a:pt x="113" y="19"/>
                  </a:lnTo>
                  <a:lnTo>
                    <a:pt x="111" y="19"/>
                  </a:lnTo>
                  <a:lnTo>
                    <a:pt x="109" y="19"/>
                  </a:lnTo>
                  <a:lnTo>
                    <a:pt x="109" y="17"/>
                  </a:lnTo>
                  <a:lnTo>
                    <a:pt x="109" y="15"/>
                  </a:lnTo>
                  <a:lnTo>
                    <a:pt x="111" y="15"/>
                  </a:lnTo>
                  <a:lnTo>
                    <a:pt x="111" y="17"/>
                  </a:lnTo>
                  <a:lnTo>
                    <a:pt x="109" y="17"/>
                  </a:lnTo>
                  <a:lnTo>
                    <a:pt x="111" y="17"/>
                  </a:lnTo>
                  <a:close/>
                  <a:moveTo>
                    <a:pt x="107" y="13"/>
                  </a:moveTo>
                  <a:lnTo>
                    <a:pt x="109" y="15"/>
                  </a:lnTo>
                  <a:lnTo>
                    <a:pt x="109" y="17"/>
                  </a:lnTo>
                  <a:lnTo>
                    <a:pt x="109" y="15"/>
                  </a:lnTo>
                  <a:lnTo>
                    <a:pt x="107" y="15"/>
                  </a:lnTo>
                  <a:lnTo>
                    <a:pt x="105" y="15"/>
                  </a:lnTo>
                  <a:lnTo>
                    <a:pt x="107" y="15"/>
                  </a:lnTo>
                  <a:lnTo>
                    <a:pt x="105" y="13"/>
                  </a:lnTo>
                  <a:lnTo>
                    <a:pt x="105" y="15"/>
                  </a:lnTo>
                  <a:lnTo>
                    <a:pt x="105" y="13"/>
                  </a:lnTo>
                  <a:lnTo>
                    <a:pt x="107" y="13"/>
                  </a:lnTo>
                  <a:close/>
                  <a:moveTo>
                    <a:pt x="105" y="11"/>
                  </a:moveTo>
                  <a:lnTo>
                    <a:pt x="104" y="11"/>
                  </a:lnTo>
                  <a:lnTo>
                    <a:pt x="105" y="11"/>
                  </a:lnTo>
                  <a:lnTo>
                    <a:pt x="105" y="13"/>
                  </a:lnTo>
                  <a:lnTo>
                    <a:pt x="104" y="13"/>
                  </a:lnTo>
                  <a:lnTo>
                    <a:pt x="102" y="13"/>
                  </a:lnTo>
                  <a:lnTo>
                    <a:pt x="100" y="13"/>
                  </a:lnTo>
                  <a:lnTo>
                    <a:pt x="100" y="11"/>
                  </a:lnTo>
                  <a:lnTo>
                    <a:pt x="100" y="13"/>
                  </a:lnTo>
                  <a:lnTo>
                    <a:pt x="100" y="11"/>
                  </a:lnTo>
                  <a:lnTo>
                    <a:pt x="102" y="11"/>
                  </a:lnTo>
                  <a:lnTo>
                    <a:pt x="104" y="11"/>
                  </a:lnTo>
                  <a:lnTo>
                    <a:pt x="105" y="11"/>
                  </a:lnTo>
                  <a:close/>
                  <a:moveTo>
                    <a:pt x="38" y="11"/>
                  </a:moveTo>
                  <a:lnTo>
                    <a:pt x="38" y="10"/>
                  </a:lnTo>
                  <a:lnTo>
                    <a:pt x="38" y="11"/>
                  </a:lnTo>
                  <a:close/>
                  <a:moveTo>
                    <a:pt x="90" y="10"/>
                  </a:moveTo>
                  <a:lnTo>
                    <a:pt x="92" y="10"/>
                  </a:lnTo>
                  <a:lnTo>
                    <a:pt x="90" y="10"/>
                  </a:lnTo>
                  <a:close/>
                  <a:moveTo>
                    <a:pt x="94" y="10"/>
                  </a:moveTo>
                  <a:lnTo>
                    <a:pt x="92" y="10"/>
                  </a:lnTo>
                  <a:lnTo>
                    <a:pt x="94" y="10"/>
                  </a:lnTo>
                  <a:close/>
                  <a:moveTo>
                    <a:pt x="84" y="8"/>
                  </a:moveTo>
                  <a:lnTo>
                    <a:pt x="86" y="8"/>
                  </a:lnTo>
                  <a:lnTo>
                    <a:pt x="86" y="10"/>
                  </a:lnTo>
                  <a:lnTo>
                    <a:pt x="88" y="10"/>
                  </a:lnTo>
                  <a:lnTo>
                    <a:pt x="88" y="11"/>
                  </a:lnTo>
                  <a:lnTo>
                    <a:pt x="88" y="10"/>
                  </a:lnTo>
                  <a:lnTo>
                    <a:pt x="86" y="10"/>
                  </a:lnTo>
                  <a:lnTo>
                    <a:pt x="86" y="8"/>
                  </a:lnTo>
                  <a:lnTo>
                    <a:pt x="84" y="8"/>
                  </a:lnTo>
                  <a:close/>
                  <a:moveTo>
                    <a:pt x="84" y="6"/>
                  </a:moveTo>
                  <a:lnTo>
                    <a:pt x="84" y="8"/>
                  </a:lnTo>
                  <a:lnTo>
                    <a:pt x="82" y="8"/>
                  </a:lnTo>
                  <a:lnTo>
                    <a:pt x="82" y="6"/>
                  </a:lnTo>
                  <a:lnTo>
                    <a:pt x="84" y="6"/>
                  </a:lnTo>
                  <a:close/>
                  <a:moveTo>
                    <a:pt x="80" y="4"/>
                  </a:moveTo>
                  <a:lnTo>
                    <a:pt x="80" y="6"/>
                  </a:lnTo>
                  <a:lnTo>
                    <a:pt x="79" y="6"/>
                  </a:lnTo>
                  <a:lnTo>
                    <a:pt x="79" y="4"/>
                  </a:lnTo>
                  <a:lnTo>
                    <a:pt x="80" y="4"/>
                  </a:lnTo>
                  <a:close/>
                  <a:moveTo>
                    <a:pt x="80" y="6"/>
                  </a:moveTo>
                  <a:lnTo>
                    <a:pt x="80" y="4"/>
                  </a:lnTo>
                  <a:lnTo>
                    <a:pt x="80" y="6"/>
                  </a:lnTo>
                  <a:close/>
                  <a:moveTo>
                    <a:pt x="75" y="4"/>
                  </a:moveTo>
                  <a:lnTo>
                    <a:pt x="73" y="4"/>
                  </a:lnTo>
                  <a:lnTo>
                    <a:pt x="75" y="4"/>
                  </a:lnTo>
                  <a:close/>
                  <a:moveTo>
                    <a:pt x="77" y="4"/>
                  </a:moveTo>
                  <a:lnTo>
                    <a:pt x="77" y="2"/>
                  </a:lnTo>
                  <a:lnTo>
                    <a:pt x="77" y="4"/>
                  </a:lnTo>
                  <a:close/>
                  <a:moveTo>
                    <a:pt x="77" y="2"/>
                  </a:moveTo>
                  <a:lnTo>
                    <a:pt x="75" y="2"/>
                  </a:lnTo>
                  <a:lnTo>
                    <a:pt x="77" y="2"/>
                  </a:lnTo>
                  <a:close/>
                  <a:moveTo>
                    <a:pt x="75" y="2"/>
                  </a:moveTo>
                  <a:lnTo>
                    <a:pt x="73" y="2"/>
                  </a:lnTo>
                  <a:lnTo>
                    <a:pt x="75" y="2"/>
                  </a:lnTo>
                  <a:close/>
                  <a:moveTo>
                    <a:pt x="73" y="2"/>
                  </a:moveTo>
                  <a:lnTo>
                    <a:pt x="71" y="2"/>
                  </a:lnTo>
                  <a:lnTo>
                    <a:pt x="73" y="2"/>
                  </a:lnTo>
                  <a:close/>
                  <a:moveTo>
                    <a:pt x="65" y="0"/>
                  </a:moveTo>
                  <a:lnTo>
                    <a:pt x="65" y="2"/>
                  </a:lnTo>
                  <a:lnTo>
                    <a:pt x="65" y="0"/>
                  </a:lnTo>
                  <a:lnTo>
                    <a:pt x="65" y="2"/>
                  </a:lnTo>
                  <a:lnTo>
                    <a:pt x="63" y="2"/>
                  </a:lnTo>
                  <a:lnTo>
                    <a:pt x="65" y="2"/>
                  </a:lnTo>
                  <a:lnTo>
                    <a:pt x="65" y="0"/>
                  </a:lnTo>
                  <a:close/>
                  <a:moveTo>
                    <a:pt x="69" y="0"/>
                  </a:moveTo>
                  <a:lnTo>
                    <a:pt x="71" y="0"/>
                  </a:lnTo>
                  <a:lnTo>
                    <a:pt x="71" y="2"/>
                  </a:lnTo>
                  <a:lnTo>
                    <a:pt x="71" y="0"/>
                  </a:lnTo>
                  <a:lnTo>
                    <a:pt x="69" y="0"/>
                  </a:lnTo>
                  <a:close/>
                  <a:moveTo>
                    <a:pt x="59" y="4"/>
                  </a:moveTo>
                  <a:lnTo>
                    <a:pt x="61" y="4"/>
                  </a:lnTo>
                  <a:lnTo>
                    <a:pt x="61" y="2"/>
                  </a:lnTo>
                  <a:lnTo>
                    <a:pt x="63" y="2"/>
                  </a:lnTo>
                  <a:lnTo>
                    <a:pt x="63" y="4"/>
                  </a:lnTo>
                  <a:lnTo>
                    <a:pt x="63" y="2"/>
                  </a:lnTo>
                  <a:lnTo>
                    <a:pt x="67" y="2"/>
                  </a:lnTo>
                  <a:lnTo>
                    <a:pt x="69" y="2"/>
                  </a:lnTo>
                  <a:lnTo>
                    <a:pt x="69" y="4"/>
                  </a:lnTo>
                  <a:lnTo>
                    <a:pt x="71" y="4"/>
                  </a:lnTo>
                  <a:lnTo>
                    <a:pt x="71" y="6"/>
                  </a:lnTo>
                  <a:lnTo>
                    <a:pt x="73" y="6"/>
                  </a:lnTo>
                  <a:lnTo>
                    <a:pt x="75" y="6"/>
                  </a:lnTo>
                  <a:lnTo>
                    <a:pt x="77" y="6"/>
                  </a:lnTo>
                  <a:lnTo>
                    <a:pt x="75" y="4"/>
                  </a:lnTo>
                  <a:lnTo>
                    <a:pt x="77" y="4"/>
                  </a:lnTo>
                  <a:lnTo>
                    <a:pt x="77" y="6"/>
                  </a:lnTo>
                  <a:lnTo>
                    <a:pt x="77" y="4"/>
                  </a:lnTo>
                  <a:lnTo>
                    <a:pt x="79" y="4"/>
                  </a:lnTo>
                  <a:lnTo>
                    <a:pt x="79" y="6"/>
                  </a:lnTo>
                  <a:lnTo>
                    <a:pt x="80" y="6"/>
                  </a:lnTo>
                  <a:lnTo>
                    <a:pt x="82" y="6"/>
                  </a:lnTo>
                  <a:lnTo>
                    <a:pt x="80" y="6"/>
                  </a:lnTo>
                  <a:lnTo>
                    <a:pt x="80" y="8"/>
                  </a:lnTo>
                  <a:lnTo>
                    <a:pt x="82" y="8"/>
                  </a:lnTo>
                  <a:lnTo>
                    <a:pt x="84" y="8"/>
                  </a:lnTo>
                  <a:lnTo>
                    <a:pt x="84" y="10"/>
                  </a:lnTo>
                  <a:lnTo>
                    <a:pt x="84" y="11"/>
                  </a:lnTo>
                  <a:lnTo>
                    <a:pt x="86" y="11"/>
                  </a:lnTo>
                  <a:lnTo>
                    <a:pt x="88" y="13"/>
                  </a:lnTo>
                  <a:lnTo>
                    <a:pt x="90" y="13"/>
                  </a:lnTo>
                  <a:lnTo>
                    <a:pt x="90" y="15"/>
                  </a:lnTo>
                  <a:lnTo>
                    <a:pt x="92" y="15"/>
                  </a:lnTo>
                  <a:lnTo>
                    <a:pt x="94" y="15"/>
                  </a:lnTo>
                  <a:lnTo>
                    <a:pt x="94" y="13"/>
                  </a:lnTo>
                  <a:lnTo>
                    <a:pt x="96" y="13"/>
                  </a:lnTo>
                  <a:lnTo>
                    <a:pt x="98" y="15"/>
                  </a:lnTo>
                  <a:lnTo>
                    <a:pt x="100" y="15"/>
                  </a:lnTo>
                  <a:lnTo>
                    <a:pt x="98" y="15"/>
                  </a:lnTo>
                  <a:lnTo>
                    <a:pt x="100" y="15"/>
                  </a:lnTo>
                  <a:lnTo>
                    <a:pt x="102" y="15"/>
                  </a:lnTo>
                  <a:lnTo>
                    <a:pt x="102" y="17"/>
                  </a:lnTo>
                  <a:lnTo>
                    <a:pt x="104" y="17"/>
                  </a:lnTo>
                  <a:lnTo>
                    <a:pt x="105" y="17"/>
                  </a:lnTo>
                  <a:lnTo>
                    <a:pt x="105" y="19"/>
                  </a:lnTo>
                  <a:lnTo>
                    <a:pt x="107" y="19"/>
                  </a:lnTo>
                  <a:lnTo>
                    <a:pt x="109" y="19"/>
                  </a:lnTo>
                  <a:lnTo>
                    <a:pt x="109" y="21"/>
                  </a:lnTo>
                  <a:lnTo>
                    <a:pt x="111" y="21"/>
                  </a:lnTo>
                  <a:lnTo>
                    <a:pt x="111" y="23"/>
                  </a:lnTo>
                  <a:lnTo>
                    <a:pt x="113" y="23"/>
                  </a:lnTo>
                  <a:lnTo>
                    <a:pt x="113" y="21"/>
                  </a:lnTo>
                  <a:lnTo>
                    <a:pt x="113" y="23"/>
                  </a:lnTo>
                  <a:lnTo>
                    <a:pt x="113" y="25"/>
                  </a:lnTo>
                  <a:lnTo>
                    <a:pt x="115" y="25"/>
                  </a:lnTo>
                  <a:lnTo>
                    <a:pt x="117" y="25"/>
                  </a:lnTo>
                  <a:lnTo>
                    <a:pt x="119" y="25"/>
                  </a:lnTo>
                  <a:lnTo>
                    <a:pt x="119" y="27"/>
                  </a:lnTo>
                  <a:lnTo>
                    <a:pt x="121" y="27"/>
                  </a:lnTo>
                  <a:lnTo>
                    <a:pt x="119" y="27"/>
                  </a:lnTo>
                  <a:lnTo>
                    <a:pt x="119" y="25"/>
                  </a:lnTo>
                  <a:lnTo>
                    <a:pt x="117" y="25"/>
                  </a:lnTo>
                  <a:lnTo>
                    <a:pt x="117" y="23"/>
                  </a:lnTo>
                  <a:lnTo>
                    <a:pt x="119" y="23"/>
                  </a:lnTo>
                  <a:lnTo>
                    <a:pt x="119" y="25"/>
                  </a:lnTo>
                  <a:lnTo>
                    <a:pt x="121" y="25"/>
                  </a:lnTo>
                  <a:lnTo>
                    <a:pt x="121" y="27"/>
                  </a:lnTo>
                  <a:lnTo>
                    <a:pt x="123" y="27"/>
                  </a:lnTo>
                  <a:lnTo>
                    <a:pt x="125" y="27"/>
                  </a:lnTo>
                  <a:lnTo>
                    <a:pt x="125" y="29"/>
                  </a:lnTo>
                  <a:lnTo>
                    <a:pt x="123" y="29"/>
                  </a:lnTo>
                  <a:lnTo>
                    <a:pt x="123" y="27"/>
                  </a:lnTo>
                  <a:lnTo>
                    <a:pt x="121" y="27"/>
                  </a:lnTo>
                  <a:lnTo>
                    <a:pt x="121" y="29"/>
                  </a:lnTo>
                  <a:lnTo>
                    <a:pt x="121" y="27"/>
                  </a:lnTo>
                  <a:lnTo>
                    <a:pt x="121" y="29"/>
                  </a:lnTo>
                  <a:lnTo>
                    <a:pt x="123" y="29"/>
                  </a:lnTo>
                  <a:lnTo>
                    <a:pt x="121" y="29"/>
                  </a:lnTo>
                  <a:lnTo>
                    <a:pt x="121" y="31"/>
                  </a:lnTo>
                  <a:lnTo>
                    <a:pt x="123" y="31"/>
                  </a:lnTo>
                  <a:lnTo>
                    <a:pt x="125" y="29"/>
                  </a:lnTo>
                  <a:lnTo>
                    <a:pt x="127" y="31"/>
                  </a:lnTo>
                  <a:lnTo>
                    <a:pt x="128" y="31"/>
                  </a:lnTo>
                  <a:lnTo>
                    <a:pt x="128" y="33"/>
                  </a:lnTo>
                  <a:lnTo>
                    <a:pt x="128" y="31"/>
                  </a:lnTo>
                  <a:lnTo>
                    <a:pt x="130" y="33"/>
                  </a:lnTo>
                  <a:lnTo>
                    <a:pt x="132" y="33"/>
                  </a:lnTo>
                  <a:lnTo>
                    <a:pt x="130" y="33"/>
                  </a:lnTo>
                  <a:lnTo>
                    <a:pt x="130" y="34"/>
                  </a:lnTo>
                  <a:lnTo>
                    <a:pt x="132" y="34"/>
                  </a:lnTo>
                  <a:lnTo>
                    <a:pt x="132" y="33"/>
                  </a:lnTo>
                  <a:lnTo>
                    <a:pt x="132" y="34"/>
                  </a:lnTo>
                  <a:lnTo>
                    <a:pt x="132" y="33"/>
                  </a:lnTo>
                  <a:lnTo>
                    <a:pt x="132" y="34"/>
                  </a:lnTo>
                  <a:lnTo>
                    <a:pt x="134" y="34"/>
                  </a:lnTo>
                  <a:lnTo>
                    <a:pt x="134" y="33"/>
                  </a:lnTo>
                  <a:lnTo>
                    <a:pt x="136" y="33"/>
                  </a:lnTo>
                  <a:lnTo>
                    <a:pt x="136" y="34"/>
                  </a:lnTo>
                  <a:lnTo>
                    <a:pt x="138" y="34"/>
                  </a:lnTo>
                  <a:lnTo>
                    <a:pt x="140" y="34"/>
                  </a:lnTo>
                  <a:lnTo>
                    <a:pt x="140" y="36"/>
                  </a:lnTo>
                  <a:lnTo>
                    <a:pt x="142" y="36"/>
                  </a:lnTo>
                  <a:lnTo>
                    <a:pt x="144" y="36"/>
                  </a:lnTo>
                  <a:lnTo>
                    <a:pt x="146" y="36"/>
                  </a:lnTo>
                  <a:lnTo>
                    <a:pt x="148" y="36"/>
                  </a:lnTo>
                  <a:lnTo>
                    <a:pt x="148" y="38"/>
                  </a:lnTo>
                  <a:lnTo>
                    <a:pt x="148" y="40"/>
                  </a:lnTo>
                  <a:lnTo>
                    <a:pt x="146" y="40"/>
                  </a:lnTo>
                  <a:lnTo>
                    <a:pt x="148" y="40"/>
                  </a:lnTo>
                  <a:lnTo>
                    <a:pt x="150" y="40"/>
                  </a:lnTo>
                  <a:lnTo>
                    <a:pt x="150" y="42"/>
                  </a:lnTo>
                  <a:lnTo>
                    <a:pt x="148" y="42"/>
                  </a:lnTo>
                  <a:lnTo>
                    <a:pt x="148" y="40"/>
                  </a:lnTo>
                  <a:lnTo>
                    <a:pt x="146" y="40"/>
                  </a:lnTo>
                  <a:lnTo>
                    <a:pt x="146" y="42"/>
                  </a:lnTo>
                  <a:lnTo>
                    <a:pt x="146" y="44"/>
                  </a:lnTo>
                  <a:lnTo>
                    <a:pt x="148" y="42"/>
                  </a:lnTo>
                  <a:lnTo>
                    <a:pt x="150" y="42"/>
                  </a:lnTo>
                  <a:lnTo>
                    <a:pt x="148" y="44"/>
                  </a:lnTo>
                  <a:lnTo>
                    <a:pt x="150" y="44"/>
                  </a:lnTo>
                  <a:lnTo>
                    <a:pt x="152" y="44"/>
                  </a:lnTo>
                  <a:lnTo>
                    <a:pt x="152" y="42"/>
                  </a:lnTo>
                  <a:lnTo>
                    <a:pt x="150" y="42"/>
                  </a:lnTo>
                  <a:lnTo>
                    <a:pt x="152" y="42"/>
                  </a:lnTo>
                  <a:lnTo>
                    <a:pt x="152" y="44"/>
                  </a:lnTo>
                  <a:lnTo>
                    <a:pt x="153" y="44"/>
                  </a:lnTo>
                  <a:lnTo>
                    <a:pt x="153" y="42"/>
                  </a:lnTo>
                  <a:lnTo>
                    <a:pt x="155" y="42"/>
                  </a:lnTo>
                  <a:lnTo>
                    <a:pt x="155" y="44"/>
                  </a:lnTo>
                  <a:lnTo>
                    <a:pt x="157" y="44"/>
                  </a:lnTo>
                  <a:lnTo>
                    <a:pt x="159" y="44"/>
                  </a:lnTo>
                  <a:lnTo>
                    <a:pt x="161" y="44"/>
                  </a:lnTo>
                  <a:lnTo>
                    <a:pt x="161" y="46"/>
                  </a:lnTo>
                  <a:lnTo>
                    <a:pt x="163" y="46"/>
                  </a:lnTo>
                  <a:lnTo>
                    <a:pt x="165" y="48"/>
                  </a:lnTo>
                  <a:lnTo>
                    <a:pt x="165" y="50"/>
                  </a:lnTo>
                  <a:lnTo>
                    <a:pt x="167" y="50"/>
                  </a:lnTo>
                  <a:lnTo>
                    <a:pt x="169" y="50"/>
                  </a:lnTo>
                  <a:lnTo>
                    <a:pt x="171" y="50"/>
                  </a:lnTo>
                  <a:lnTo>
                    <a:pt x="171" y="52"/>
                  </a:lnTo>
                  <a:lnTo>
                    <a:pt x="171" y="54"/>
                  </a:lnTo>
                  <a:lnTo>
                    <a:pt x="169" y="54"/>
                  </a:lnTo>
                  <a:lnTo>
                    <a:pt x="167" y="54"/>
                  </a:lnTo>
                  <a:lnTo>
                    <a:pt x="165" y="54"/>
                  </a:lnTo>
                  <a:lnTo>
                    <a:pt x="163" y="54"/>
                  </a:lnTo>
                  <a:lnTo>
                    <a:pt x="161" y="54"/>
                  </a:lnTo>
                  <a:lnTo>
                    <a:pt x="161" y="56"/>
                  </a:lnTo>
                  <a:lnTo>
                    <a:pt x="159" y="56"/>
                  </a:lnTo>
                  <a:lnTo>
                    <a:pt x="157" y="56"/>
                  </a:lnTo>
                  <a:lnTo>
                    <a:pt x="157" y="58"/>
                  </a:lnTo>
                  <a:lnTo>
                    <a:pt x="157" y="56"/>
                  </a:lnTo>
                  <a:lnTo>
                    <a:pt x="157" y="58"/>
                  </a:lnTo>
                  <a:lnTo>
                    <a:pt x="157" y="56"/>
                  </a:lnTo>
                  <a:lnTo>
                    <a:pt x="155" y="56"/>
                  </a:lnTo>
                  <a:lnTo>
                    <a:pt x="157" y="56"/>
                  </a:lnTo>
                  <a:lnTo>
                    <a:pt x="157" y="54"/>
                  </a:lnTo>
                  <a:lnTo>
                    <a:pt x="155" y="54"/>
                  </a:lnTo>
                  <a:lnTo>
                    <a:pt x="155" y="56"/>
                  </a:lnTo>
                  <a:lnTo>
                    <a:pt x="153" y="56"/>
                  </a:lnTo>
                  <a:lnTo>
                    <a:pt x="153" y="58"/>
                  </a:lnTo>
                  <a:lnTo>
                    <a:pt x="152" y="58"/>
                  </a:lnTo>
                  <a:lnTo>
                    <a:pt x="150" y="58"/>
                  </a:lnTo>
                  <a:lnTo>
                    <a:pt x="148" y="58"/>
                  </a:lnTo>
                  <a:lnTo>
                    <a:pt x="148" y="56"/>
                  </a:lnTo>
                  <a:lnTo>
                    <a:pt x="146" y="56"/>
                  </a:lnTo>
                  <a:lnTo>
                    <a:pt x="144" y="56"/>
                  </a:lnTo>
                  <a:lnTo>
                    <a:pt x="142" y="56"/>
                  </a:lnTo>
                  <a:lnTo>
                    <a:pt x="140" y="56"/>
                  </a:lnTo>
                  <a:lnTo>
                    <a:pt x="138" y="56"/>
                  </a:lnTo>
                  <a:lnTo>
                    <a:pt x="136" y="56"/>
                  </a:lnTo>
                  <a:lnTo>
                    <a:pt x="134" y="56"/>
                  </a:lnTo>
                  <a:lnTo>
                    <a:pt x="132" y="56"/>
                  </a:lnTo>
                  <a:lnTo>
                    <a:pt x="130" y="56"/>
                  </a:lnTo>
                  <a:lnTo>
                    <a:pt x="128" y="56"/>
                  </a:lnTo>
                  <a:lnTo>
                    <a:pt x="127" y="58"/>
                  </a:lnTo>
                  <a:lnTo>
                    <a:pt x="125" y="58"/>
                  </a:lnTo>
                  <a:lnTo>
                    <a:pt x="123" y="58"/>
                  </a:lnTo>
                  <a:lnTo>
                    <a:pt x="121" y="58"/>
                  </a:lnTo>
                  <a:lnTo>
                    <a:pt x="119" y="58"/>
                  </a:lnTo>
                  <a:lnTo>
                    <a:pt x="117" y="58"/>
                  </a:lnTo>
                  <a:lnTo>
                    <a:pt x="115" y="58"/>
                  </a:lnTo>
                  <a:lnTo>
                    <a:pt x="115" y="56"/>
                  </a:lnTo>
                  <a:lnTo>
                    <a:pt x="117" y="56"/>
                  </a:lnTo>
                  <a:lnTo>
                    <a:pt x="117" y="54"/>
                  </a:lnTo>
                  <a:lnTo>
                    <a:pt x="119" y="54"/>
                  </a:lnTo>
                  <a:lnTo>
                    <a:pt x="119" y="52"/>
                  </a:lnTo>
                  <a:lnTo>
                    <a:pt x="121" y="52"/>
                  </a:lnTo>
                  <a:lnTo>
                    <a:pt x="123" y="52"/>
                  </a:lnTo>
                  <a:lnTo>
                    <a:pt x="123" y="50"/>
                  </a:lnTo>
                  <a:lnTo>
                    <a:pt x="125" y="50"/>
                  </a:lnTo>
                  <a:lnTo>
                    <a:pt x="125" y="48"/>
                  </a:lnTo>
                  <a:lnTo>
                    <a:pt x="125" y="46"/>
                  </a:lnTo>
                  <a:lnTo>
                    <a:pt x="123" y="46"/>
                  </a:lnTo>
                  <a:lnTo>
                    <a:pt x="123" y="44"/>
                  </a:lnTo>
                  <a:lnTo>
                    <a:pt x="121" y="44"/>
                  </a:lnTo>
                  <a:lnTo>
                    <a:pt x="121" y="42"/>
                  </a:lnTo>
                  <a:lnTo>
                    <a:pt x="119" y="44"/>
                  </a:lnTo>
                  <a:lnTo>
                    <a:pt x="117" y="44"/>
                  </a:lnTo>
                  <a:lnTo>
                    <a:pt x="115" y="44"/>
                  </a:lnTo>
                  <a:lnTo>
                    <a:pt x="113" y="44"/>
                  </a:lnTo>
                  <a:lnTo>
                    <a:pt x="113" y="42"/>
                  </a:lnTo>
                  <a:lnTo>
                    <a:pt x="111" y="42"/>
                  </a:lnTo>
                  <a:lnTo>
                    <a:pt x="111" y="44"/>
                  </a:lnTo>
                  <a:lnTo>
                    <a:pt x="109" y="44"/>
                  </a:lnTo>
                  <a:lnTo>
                    <a:pt x="109" y="42"/>
                  </a:lnTo>
                  <a:lnTo>
                    <a:pt x="109" y="44"/>
                  </a:lnTo>
                  <a:lnTo>
                    <a:pt x="109" y="42"/>
                  </a:lnTo>
                  <a:lnTo>
                    <a:pt x="107" y="42"/>
                  </a:lnTo>
                  <a:lnTo>
                    <a:pt x="107" y="40"/>
                  </a:lnTo>
                  <a:lnTo>
                    <a:pt x="105" y="40"/>
                  </a:lnTo>
                  <a:lnTo>
                    <a:pt x="105" y="38"/>
                  </a:lnTo>
                  <a:lnTo>
                    <a:pt x="104" y="38"/>
                  </a:lnTo>
                  <a:lnTo>
                    <a:pt x="102" y="38"/>
                  </a:lnTo>
                  <a:lnTo>
                    <a:pt x="102" y="36"/>
                  </a:lnTo>
                  <a:lnTo>
                    <a:pt x="102" y="34"/>
                  </a:lnTo>
                  <a:lnTo>
                    <a:pt x="102" y="33"/>
                  </a:lnTo>
                  <a:lnTo>
                    <a:pt x="102" y="31"/>
                  </a:lnTo>
                  <a:lnTo>
                    <a:pt x="100" y="31"/>
                  </a:lnTo>
                  <a:lnTo>
                    <a:pt x="100" y="29"/>
                  </a:lnTo>
                  <a:lnTo>
                    <a:pt x="98" y="29"/>
                  </a:lnTo>
                  <a:lnTo>
                    <a:pt x="100" y="29"/>
                  </a:lnTo>
                  <a:lnTo>
                    <a:pt x="100" y="27"/>
                  </a:lnTo>
                  <a:lnTo>
                    <a:pt x="98" y="27"/>
                  </a:lnTo>
                  <a:lnTo>
                    <a:pt x="96" y="27"/>
                  </a:lnTo>
                  <a:lnTo>
                    <a:pt x="96" y="29"/>
                  </a:lnTo>
                  <a:lnTo>
                    <a:pt x="94" y="29"/>
                  </a:lnTo>
                  <a:lnTo>
                    <a:pt x="92" y="29"/>
                  </a:lnTo>
                  <a:lnTo>
                    <a:pt x="90" y="29"/>
                  </a:lnTo>
                  <a:lnTo>
                    <a:pt x="88" y="29"/>
                  </a:lnTo>
                  <a:lnTo>
                    <a:pt x="86" y="29"/>
                  </a:lnTo>
                  <a:lnTo>
                    <a:pt x="86" y="27"/>
                  </a:lnTo>
                  <a:lnTo>
                    <a:pt x="84" y="27"/>
                  </a:lnTo>
                  <a:lnTo>
                    <a:pt x="82" y="27"/>
                  </a:lnTo>
                  <a:lnTo>
                    <a:pt x="80" y="27"/>
                  </a:lnTo>
                  <a:lnTo>
                    <a:pt x="80" y="25"/>
                  </a:lnTo>
                  <a:lnTo>
                    <a:pt x="79" y="25"/>
                  </a:lnTo>
                  <a:lnTo>
                    <a:pt x="79" y="27"/>
                  </a:lnTo>
                  <a:lnTo>
                    <a:pt x="79" y="25"/>
                  </a:lnTo>
                  <a:lnTo>
                    <a:pt x="77" y="25"/>
                  </a:lnTo>
                  <a:lnTo>
                    <a:pt x="77" y="23"/>
                  </a:lnTo>
                  <a:lnTo>
                    <a:pt x="75" y="23"/>
                  </a:lnTo>
                  <a:lnTo>
                    <a:pt x="73" y="23"/>
                  </a:lnTo>
                  <a:lnTo>
                    <a:pt x="71" y="21"/>
                  </a:lnTo>
                  <a:lnTo>
                    <a:pt x="71" y="19"/>
                  </a:lnTo>
                  <a:lnTo>
                    <a:pt x="73" y="19"/>
                  </a:lnTo>
                  <a:lnTo>
                    <a:pt x="71" y="19"/>
                  </a:lnTo>
                  <a:lnTo>
                    <a:pt x="73" y="19"/>
                  </a:lnTo>
                  <a:lnTo>
                    <a:pt x="71" y="19"/>
                  </a:lnTo>
                  <a:lnTo>
                    <a:pt x="71" y="17"/>
                  </a:lnTo>
                  <a:lnTo>
                    <a:pt x="69" y="17"/>
                  </a:lnTo>
                  <a:lnTo>
                    <a:pt x="69" y="19"/>
                  </a:lnTo>
                  <a:lnTo>
                    <a:pt x="71" y="19"/>
                  </a:lnTo>
                  <a:lnTo>
                    <a:pt x="71" y="21"/>
                  </a:lnTo>
                  <a:lnTo>
                    <a:pt x="69" y="21"/>
                  </a:lnTo>
                  <a:lnTo>
                    <a:pt x="67" y="21"/>
                  </a:lnTo>
                  <a:lnTo>
                    <a:pt x="63" y="21"/>
                  </a:lnTo>
                  <a:lnTo>
                    <a:pt x="61" y="21"/>
                  </a:lnTo>
                  <a:lnTo>
                    <a:pt x="61" y="19"/>
                  </a:lnTo>
                  <a:lnTo>
                    <a:pt x="59" y="19"/>
                  </a:lnTo>
                  <a:lnTo>
                    <a:pt x="59" y="17"/>
                  </a:lnTo>
                  <a:lnTo>
                    <a:pt x="59" y="19"/>
                  </a:lnTo>
                  <a:lnTo>
                    <a:pt x="59" y="21"/>
                  </a:lnTo>
                  <a:lnTo>
                    <a:pt x="59" y="19"/>
                  </a:lnTo>
                  <a:lnTo>
                    <a:pt x="57" y="19"/>
                  </a:lnTo>
                  <a:lnTo>
                    <a:pt x="56" y="19"/>
                  </a:lnTo>
                  <a:lnTo>
                    <a:pt x="56" y="17"/>
                  </a:lnTo>
                  <a:lnTo>
                    <a:pt x="54" y="17"/>
                  </a:lnTo>
                  <a:lnTo>
                    <a:pt x="52" y="17"/>
                  </a:lnTo>
                  <a:lnTo>
                    <a:pt x="50" y="17"/>
                  </a:lnTo>
                  <a:lnTo>
                    <a:pt x="48" y="17"/>
                  </a:lnTo>
                  <a:lnTo>
                    <a:pt x="46" y="15"/>
                  </a:lnTo>
                  <a:lnTo>
                    <a:pt x="44" y="15"/>
                  </a:lnTo>
                  <a:lnTo>
                    <a:pt x="44" y="13"/>
                  </a:lnTo>
                  <a:lnTo>
                    <a:pt x="46" y="13"/>
                  </a:lnTo>
                  <a:lnTo>
                    <a:pt x="48" y="13"/>
                  </a:lnTo>
                  <a:lnTo>
                    <a:pt x="50" y="13"/>
                  </a:lnTo>
                  <a:lnTo>
                    <a:pt x="52" y="13"/>
                  </a:lnTo>
                  <a:lnTo>
                    <a:pt x="52" y="11"/>
                  </a:lnTo>
                  <a:lnTo>
                    <a:pt x="50" y="10"/>
                  </a:lnTo>
                  <a:lnTo>
                    <a:pt x="48" y="10"/>
                  </a:lnTo>
                  <a:lnTo>
                    <a:pt x="46" y="10"/>
                  </a:lnTo>
                  <a:lnTo>
                    <a:pt x="44" y="10"/>
                  </a:lnTo>
                  <a:lnTo>
                    <a:pt x="42" y="10"/>
                  </a:lnTo>
                  <a:lnTo>
                    <a:pt x="40" y="10"/>
                  </a:lnTo>
                  <a:lnTo>
                    <a:pt x="38" y="10"/>
                  </a:lnTo>
                  <a:lnTo>
                    <a:pt x="36" y="10"/>
                  </a:lnTo>
                  <a:lnTo>
                    <a:pt x="34" y="10"/>
                  </a:lnTo>
                  <a:lnTo>
                    <a:pt x="34" y="11"/>
                  </a:lnTo>
                  <a:lnTo>
                    <a:pt x="32" y="11"/>
                  </a:lnTo>
                  <a:lnTo>
                    <a:pt x="31" y="11"/>
                  </a:lnTo>
                  <a:lnTo>
                    <a:pt x="31" y="13"/>
                  </a:lnTo>
                  <a:lnTo>
                    <a:pt x="29" y="13"/>
                  </a:lnTo>
                  <a:lnTo>
                    <a:pt x="29" y="15"/>
                  </a:lnTo>
                  <a:lnTo>
                    <a:pt x="27" y="15"/>
                  </a:lnTo>
                  <a:lnTo>
                    <a:pt x="25" y="17"/>
                  </a:lnTo>
                  <a:lnTo>
                    <a:pt x="23" y="17"/>
                  </a:lnTo>
                  <a:lnTo>
                    <a:pt x="21" y="17"/>
                  </a:lnTo>
                  <a:lnTo>
                    <a:pt x="19" y="19"/>
                  </a:lnTo>
                  <a:lnTo>
                    <a:pt x="19" y="17"/>
                  </a:lnTo>
                  <a:lnTo>
                    <a:pt x="19" y="19"/>
                  </a:lnTo>
                  <a:lnTo>
                    <a:pt x="17" y="17"/>
                  </a:lnTo>
                  <a:lnTo>
                    <a:pt x="17" y="19"/>
                  </a:lnTo>
                  <a:lnTo>
                    <a:pt x="17" y="17"/>
                  </a:lnTo>
                  <a:lnTo>
                    <a:pt x="15" y="19"/>
                  </a:lnTo>
                  <a:lnTo>
                    <a:pt x="15" y="21"/>
                  </a:lnTo>
                  <a:lnTo>
                    <a:pt x="15" y="19"/>
                  </a:lnTo>
                  <a:lnTo>
                    <a:pt x="15" y="21"/>
                  </a:lnTo>
                  <a:lnTo>
                    <a:pt x="15" y="23"/>
                  </a:lnTo>
                  <a:lnTo>
                    <a:pt x="13" y="23"/>
                  </a:lnTo>
                  <a:lnTo>
                    <a:pt x="11" y="23"/>
                  </a:lnTo>
                  <a:lnTo>
                    <a:pt x="9" y="23"/>
                  </a:lnTo>
                  <a:lnTo>
                    <a:pt x="8" y="25"/>
                  </a:lnTo>
                  <a:lnTo>
                    <a:pt x="6" y="25"/>
                  </a:lnTo>
                  <a:lnTo>
                    <a:pt x="8" y="23"/>
                  </a:lnTo>
                  <a:lnTo>
                    <a:pt x="6" y="23"/>
                  </a:lnTo>
                  <a:lnTo>
                    <a:pt x="4" y="23"/>
                  </a:lnTo>
                  <a:lnTo>
                    <a:pt x="2" y="25"/>
                  </a:lnTo>
                  <a:lnTo>
                    <a:pt x="0" y="25"/>
                  </a:lnTo>
                  <a:lnTo>
                    <a:pt x="0" y="23"/>
                  </a:lnTo>
                  <a:lnTo>
                    <a:pt x="2" y="23"/>
                  </a:lnTo>
                  <a:lnTo>
                    <a:pt x="4" y="21"/>
                  </a:lnTo>
                  <a:lnTo>
                    <a:pt x="6" y="21"/>
                  </a:lnTo>
                  <a:lnTo>
                    <a:pt x="8" y="21"/>
                  </a:lnTo>
                  <a:lnTo>
                    <a:pt x="9" y="21"/>
                  </a:lnTo>
                  <a:lnTo>
                    <a:pt x="9" y="19"/>
                  </a:lnTo>
                  <a:lnTo>
                    <a:pt x="9" y="21"/>
                  </a:lnTo>
                  <a:lnTo>
                    <a:pt x="9" y="19"/>
                  </a:lnTo>
                  <a:lnTo>
                    <a:pt x="8" y="19"/>
                  </a:lnTo>
                  <a:lnTo>
                    <a:pt x="8" y="17"/>
                  </a:lnTo>
                  <a:lnTo>
                    <a:pt x="8" y="15"/>
                  </a:lnTo>
                  <a:lnTo>
                    <a:pt x="9" y="15"/>
                  </a:lnTo>
                  <a:lnTo>
                    <a:pt x="9" y="13"/>
                  </a:lnTo>
                  <a:lnTo>
                    <a:pt x="11" y="13"/>
                  </a:lnTo>
                  <a:lnTo>
                    <a:pt x="11" y="11"/>
                  </a:lnTo>
                  <a:lnTo>
                    <a:pt x="13" y="11"/>
                  </a:lnTo>
                  <a:lnTo>
                    <a:pt x="13" y="10"/>
                  </a:lnTo>
                  <a:lnTo>
                    <a:pt x="15" y="10"/>
                  </a:lnTo>
                  <a:lnTo>
                    <a:pt x="13" y="10"/>
                  </a:lnTo>
                  <a:lnTo>
                    <a:pt x="15" y="10"/>
                  </a:lnTo>
                  <a:lnTo>
                    <a:pt x="15" y="8"/>
                  </a:lnTo>
                  <a:lnTo>
                    <a:pt x="17" y="10"/>
                  </a:lnTo>
                  <a:lnTo>
                    <a:pt x="17" y="8"/>
                  </a:lnTo>
                  <a:lnTo>
                    <a:pt x="19" y="8"/>
                  </a:lnTo>
                  <a:lnTo>
                    <a:pt x="21" y="8"/>
                  </a:lnTo>
                  <a:lnTo>
                    <a:pt x="23" y="6"/>
                  </a:lnTo>
                  <a:lnTo>
                    <a:pt x="25" y="6"/>
                  </a:lnTo>
                  <a:lnTo>
                    <a:pt x="25" y="4"/>
                  </a:lnTo>
                  <a:lnTo>
                    <a:pt x="27" y="4"/>
                  </a:lnTo>
                  <a:lnTo>
                    <a:pt x="29" y="4"/>
                  </a:lnTo>
                  <a:lnTo>
                    <a:pt x="27" y="4"/>
                  </a:lnTo>
                  <a:lnTo>
                    <a:pt x="27" y="6"/>
                  </a:lnTo>
                  <a:lnTo>
                    <a:pt x="29" y="6"/>
                  </a:lnTo>
                  <a:lnTo>
                    <a:pt x="29" y="4"/>
                  </a:lnTo>
                  <a:lnTo>
                    <a:pt x="31" y="4"/>
                  </a:lnTo>
                  <a:lnTo>
                    <a:pt x="32" y="4"/>
                  </a:lnTo>
                  <a:lnTo>
                    <a:pt x="34" y="4"/>
                  </a:lnTo>
                  <a:lnTo>
                    <a:pt x="36" y="4"/>
                  </a:lnTo>
                  <a:lnTo>
                    <a:pt x="38" y="4"/>
                  </a:lnTo>
                  <a:lnTo>
                    <a:pt x="38" y="2"/>
                  </a:lnTo>
                  <a:lnTo>
                    <a:pt x="40" y="2"/>
                  </a:lnTo>
                  <a:lnTo>
                    <a:pt x="42" y="2"/>
                  </a:lnTo>
                  <a:lnTo>
                    <a:pt x="42" y="0"/>
                  </a:lnTo>
                  <a:lnTo>
                    <a:pt x="44" y="0"/>
                  </a:lnTo>
                  <a:lnTo>
                    <a:pt x="46" y="0"/>
                  </a:lnTo>
                  <a:lnTo>
                    <a:pt x="46" y="2"/>
                  </a:lnTo>
                  <a:lnTo>
                    <a:pt x="48" y="2"/>
                  </a:lnTo>
                  <a:lnTo>
                    <a:pt x="50" y="2"/>
                  </a:lnTo>
                  <a:lnTo>
                    <a:pt x="52" y="2"/>
                  </a:lnTo>
                  <a:lnTo>
                    <a:pt x="54" y="2"/>
                  </a:lnTo>
                  <a:lnTo>
                    <a:pt x="54" y="4"/>
                  </a:lnTo>
                  <a:lnTo>
                    <a:pt x="54" y="2"/>
                  </a:lnTo>
                  <a:lnTo>
                    <a:pt x="56" y="2"/>
                  </a:lnTo>
                  <a:lnTo>
                    <a:pt x="57" y="2"/>
                  </a:lnTo>
                  <a:lnTo>
                    <a:pt x="59" y="2"/>
                  </a:lnTo>
                  <a:lnTo>
                    <a:pt x="59" y="0"/>
                  </a:lnTo>
                  <a:lnTo>
                    <a:pt x="59" y="2"/>
                  </a:lnTo>
                  <a:lnTo>
                    <a:pt x="57" y="2"/>
                  </a:lnTo>
                  <a:lnTo>
                    <a:pt x="59" y="2"/>
                  </a:lnTo>
                  <a:lnTo>
                    <a:pt x="59" y="4"/>
                  </a:lnTo>
                  <a:close/>
                  <a:moveTo>
                    <a:pt x="67" y="0"/>
                  </a:moveTo>
                  <a:lnTo>
                    <a:pt x="65" y="0"/>
                  </a:lnTo>
                  <a:lnTo>
                    <a:pt x="67" y="0"/>
                  </a:lnTo>
                  <a:close/>
                  <a:moveTo>
                    <a:pt x="63" y="0"/>
                  </a:moveTo>
                  <a:lnTo>
                    <a:pt x="65" y="0"/>
                  </a:lnTo>
                  <a:lnTo>
                    <a:pt x="6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61"/>
            <p:cNvSpPr>
              <a:spLocks/>
            </p:cNvSpPr>
            <p:nvPr/>
          </p:nvSpPr>
          <p:spPr bwMode="auto">
            <a:xfrm>
              <a:off x="3282950" y="4518025"/>
              <a:ext cx="9525" cy="6350"/>
            </a:xfrm>
            <a:custGeom>
              <a:avLst/>
              <a:gdLst>
                <a:gd name="T0" fmla="*/ 6 w 6"/>
                <a:gd name="T1" fmla="*/ 4 h 4"/>
                <a:gd name="T2" fmla="*/ 6 w 6"/>
                <a:gd name="T3" fmla="*/ 4 h 4"/>
                <a:gd name="T4" fmla="*/ 6 w 6"/>
                <a:gd name="T5" fmla="*/ 4 h 4"/>
                <a:gd name="T6" fmla="*/ 4 w 6"/>
                <a:gd name="T7" fmla="*/ 4 h 4"/>
                <a:gd name="T8" fmla="*/ 4 w 6"/>
                <a:gd name="T9" fmla="*/ 4 h 4"/>
                <a:gd name="T10" fmla="*/ 2 w 6"/>
                <a:gd name="T11" fmla="*/ 4 h 4"/>
                <a:gd name="T12" fmla="*/ 2 w 6"/>
                <a:gd name="T13" fmla="*/ 4 h 4"/>
                <a:gd name="T14" fmla="*/ 2 w 6"/>
                <a:gd name="T15" fmla="*/ 4 h 4"/>
                <a:gd name="T16" fmla="*/ 2 w 6"/>
                <a:gd name="T17" fmla="*/ 2 h 4"/>
                <a:gd name="T18" fmla="*/ 2 w 6"/>
                <a:gd name="T19" fmla="*/ 2 h 4"/>
                <a:gd name="T20" fmla="*/ 2 w 6"/>
                <a:gd name="T21" fmla="*/ 2 h 4"/>
                <a:gd name="T22" fmla="*/ 0 w 6"/>
                <a:gd name="T23" fmla="*/ 2 h 4"/>
                <a:gd name="T24" fmla="*/ 0 w 6"/>
                <a:gd name="T25" fmla="*/ 2 h 4"/>
                <a:gd name="T26" fmla="*/ 0 w 6"/>
                <a:gd name="T27" fmla="*/ 2 h 4"/>
                <a:gd name="T28" fmla="*/ 0 w 6"/>
                <a:gd name="T29" fmla="*/ 2 h 4"/>
                <a:gd name="T30" fmla="*/ 0 w 6"/>
                <a:gd name="T31" fmla="*/ 0 h 4"/>
                <a:gd name="T32" fmla="*/ 0 w 6"/>
                <a:gd name="T33" fmla="*/ 0 h 4"/>
                <a:gd name="T34" fmla="*/ 0 w 6"/>
                <a:gd name="T35" fmla="*/ 0 h 4"/>
                <a:gd name="T36" fmla="*/ 0 w 6"/>
                <a:gd name="T37" fmla="*/ 0 h 4"/>
                <a:gd name="T38" fmla="*/ 0 w 6"/>
                <a:gd name="T39" fmla="*/ 0 h 4"/>
                <a:gd name="T40" fmla="*/ 0 w 6"/>
                <a:gd name="T41" fmla="*/ 0 h 4"/>
                <a:gd name="T42" fmla="*/ 0 w 6"/>
                <a:gd name="T43" fmla="*/ 0 h 4"/>
                <a:gd name="T44" fmla="*/ 0 w 6"/>
                <a:gd name="T45" fmla="*/ 0 h 4"/>
                <a:gd name="T46" fmla="*/ 0 w 6"/>
                <a:gd name="T47" fmla="*/ 0 h 4"/>
                <a:gd name="T48" fmla="*/ 0 w 6"/>
                <a:gd name="T49" fmla="*/ 0 h 4"/>
                <a:gd name="T50" fmla="*/ 0 w 6"/>
                <a:gd name="T51" fmla="*/ 0 h 4"/>
                <a:gd name="T52" fmla="*/ 0 w 6"/>
                <a:gd name="T53" fmla="*/ 0 h 4"/>
                <a:gd name="T54" fmla="*/ 0 w 6"/>
                <a:gd name="T55" fmla="*/ 0 h 4"/>
                <a:gd name="T56" fmla="*/ 0 w 6"/>
                <a:gd name="T57" fmla="*/ 0 h 4"/>
                <a:gd name="T58" fmla="*/ 2 w 6"/>
                <a:gd name="T59" fmla="*/ 0 h 4"/>
                <a:gd name="T60" fmla="*/ 2 w 6"/>
                <a:gd name="T61" fmla="*/ 2 h 4"/>
                <a:gd name="T62" fmla="*/ 2 w 6"/>
                <a:gd name="T63" fmla="*/ 2 h 4"/>
                <a:gd name="T64" fmla="*/ 2 w 6"/>
                <a:gd name="T65" fmla="*/ 2 h 4"/>
                <a:gd name="T66" fmla="*/ 2 w 6"/>
                <a:gd name="T67" fmla="*/ 2 h 4"/>
                <a:gd name="T68" fmla="*/ 4 w 6"/>
                <a:gd name="T69" fmla="*/ 2 h 4"/>
                <a:gd name="T70" fmla="*/ 4 w 6"/>
                <a:gd name="T71" fmla="*/ 2 h 4"/>
                <a:gd name="T72" fmla="*/ 6 w 6"/>
                <a:gd name="T73" fmla="*/ 4 h 4"/>
                <a:gd name="T74" fmla="*/ 6 w 6"/>
                <a:gd name="T75" fmla="*/ 4 h 4"/>
                <a:gd name="T76" fmla="*/ 6 w 6"/>
                <a:gd name="T77" fmla="*/ 4 h 4"/>
                <a:gd name="T78" fmla="*/ 6 w 6"/>
                <a:gd name="T79" fmla="*/ 4 h 4"/>
                <a:gd name="T80" fmla="*/ 6 w 6"/>
                <a:gd name="T81" fmla="*/ 4 h 4"/>
                <a:gd name="T82" fmla="*/ 6 w 6"/>
                <a:gd name="T83" fmla="*/ 4 h 4"/>
                <a:gd name="T84" fmla="*/ 6 w 6"/>
                <a:gd name="T85" fmla="*/ 4 h 4"/>
                <a:gd name="T86" fmla="*/ 6 w 6"/>
                <a:gd name="T8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 h="4">
                  <a:moveTo>
                    <a:pt x="6" y="4"/>
                  </a:moveTo>
                  <a:lnTo>
                    <a:pt x="6" y="4"/>
                  </a:lnTo>
                  <a:lnTo>
                    <a:pt x="6" y="4"/>
                  </a:lnTo>
                  <a:lnTo>
                    <a:pt x="4" y="4"/>
                  </a:lnTo>
                  <a:lnTo>
                    <a:pt x="4" y="4"/>
                  </a:lnTo>
                  <a:lnTo>
                    <a:pt x="2" y="4"/>
                  </a:lnTo>
                  <a:lnTo>
                    <a:pt x="2" y="4"/>
                  </a:lnTo>
                  <a:lnTo>
                    <a:pt x="2" y="4"/>
                  </a:lnTo>
                  <a:lnTo>
                    <a:pt x="2" y="2"/>
                  </a:lnTo>
                  <a:lnTo>
                    <a:pt x="2" y="2"/>
                  </a:lnTo>
                  <a:lnTo>
                    <a:pt x="2" y="2"/>
                  </a:lnTo>
                  <a:lnTo>
                    <a:pt x="0" y="2"/>
                  </a:lnTo>
                  <a:lnTo>
                    <a:pt x="0" y="2"/>
                  </a:lnTo>
                  <a:lnTo>
                    <a:pt x="0" y="2"/>
                  </a:lnTo>
                  <a:lnTo>
                    <a:pt x="0" y="2"/>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2" y="0"/>
                  </a:lnTo>
                  <a:lnTo>
                    <a:pt x="2" y="2"/>
                  </a:lnTo>
                  <a:lnTo>
                    <a:pt x="2" y="2"/>
                  </a:lnTo>
                  <a:lnTo>
                    <a:pt x="2" y="2"/>
                  </a:lnTo>
                  <a:lnTo>
                    <a:pt x="2" y="2"/>
                  </a:lnTo>
                  <a:lnTo>
                    <a:pt x="4" y="2"/>
                  </a:lnTo>
                  <a:lnTo>
                    <a:pt x="4" y="2"/>
                  </a:lnTo>
                  <a:lnTo>
                    <a:pt x="6" y="4"/>
                  </a:lnTo>
                  <a:lnTo>
                    <a:pt x="6" y="4"/>
                  </a:lnTo>
                  <a:lnTo>
                    <a:pt x="6" y="4"/>
                  </a:lnTo>
                  <a:lnTo>
                    <a:pt x="6" y="4"/>
                  </a:lnTo>
                  <a:lnTo>
                    <a:pt x="6" y="4"/>
                  </a:lnTo>
                  <a:lnTo>
                    <a:pt x="6" y="4"/>
                  </a:lnTo>
                  <a:lnTo>
                    <a:pt x="6" y="4"/>
                  </a:lnTo>
                  <a:lnTo>
                    <a:pt x="6"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62"/>
            <p:cNvSpPr>
              <a:spLocks noEditPoints="1"/>
            </p:cNvSpPr>
            <p:nvPr/>
          </p:nvSpPr>
          <p:spPr bwMode="auto">
            <a:xfrm>
              <a:off x="2973388" y="4322763"/>
              <a:ext cx="41275" cy="12700"/>
            </a:xfrm>
            <a:custGeom>
              <a:avLst/>
              <a:gdLst>
                <a:gd name="T0" fmla="*/ 1 w 26"/>
                <a:gd name="T1" fmla="*/ 8 h 8"/>
                <a:gd name="T2" fmla="*/ 1 w 26"/>
                <a:gd name="T3" fmla="*/ 8 h 8"/>
                <a:gd name="T4" fmla="*/ 1 w 26"/>
                <a:gd name="T5" fmla="*/ 8 h 8"/>
                <a:gd name="T6" fmla="*/ 1 w 26"/>
                <a:gd name="T7" fmla="*/ 8 h 8"/>
                <a:gd name="T8" fmla="*/ 1 w 26"/>
                <a:gd name="T9" fmla="*/ 8 h 8"/>
                <a:gd name="T10" fmla="*/ 1 w 26"/>
                <a:gd name="T11" fmla="*/ 8 h 8"/>
                <a:gd name="T12" fmla="*/ 1 w 26"/>
                <a:gd name="T13" fmla="*/ 8 h 8"/>
                <a:gd name="T14" fmla="*/ 1 w 26"/>
                <a:gd name="T15" fmla="*/ 8 h 8"/>
                <a:gd name="T16" fmla="*/ 1 w 26"/>
                <a:gd name="T17" fmla="*/ 6 h 8"/>
                <a:gd name="T18" fmla="*/ 1 w 26"/>
                <a:gd name="T19" fmla="*/ 6 h 8"/>
                <a:gd name="T20" fmla="*/ 3 w 26"/>
                <a:gd name="T21" fmla="*/ 8 h 8"/>
                <a:gd name="T22" fmla="*/ 3 w 26"/>
                <a:gd name="T23" fmla="*/ 6 h 8"/>
                <a:gd name="T24" fmla="*/ 5 w 26"/>
                <a:gd name="T25" fmla="*/ 8 h 8"/>
                <a:gd name="T26" fmla="*/ 5 w 26"/>
                <a:gd name="T27" fmla="*/ 8 h 8"/>
                <a:gd name="T28" fmla="*/ 3 w 26"/>
                <a:gd name="T29" fmla="*/ 8 h 8"/>
                <a:gd name="T30" fmla="*/ 3 w 26"/>
                <a:gd name="T31" fmla="*/ 8 h 8"/>
                <a:gd name="T32" fmla="*/ 3 w 26"/>
                <a:gd name="T33" fmla="*/ 8 h 8"/>
                <a:gd name="T34" fmla="*/ 1 w 26"/>
                <a:gd name="T35" fmla="*/ 8 h 8"/>
                <a:gd name="T36" fmla="*/ 1 w 26"/>
                <a:gd name="T37" fmla="*/ 8 h 8"/>
                <a:gd name="T38" fmla="*/ 0 w 26"/>
                <a:gd name="T39" fmla="*/ 8 h 8"/>
                <a:gd name="T40" fmla="*/ 0 w 26"/>
                <a:gd name="T41" fmla="*/ 8 h 8"/>
                <a:gd name="T42" fmla="*/ 0 w 26"/>
                <a:gd name="T43" fmla="*/ 8 h 8"/>
                <a:gd name="T44" fmla="*/ 0 w 26"/>
                <a:gd name="T45" fmla="*/ 8 h 8"/>
                <a:gd name="T46" fmla="*/ 0 w 26"/>
                <a:gd name="T47" fmla="*/ 8 h 8"/>
                <a:gd name="T48" fmla="*/ 0 w 26"/>
                <a:gd name="T49" fmla="*/ 6 h 8"/>
                <a:gd name="T50" fmla="*/ 0 w 26"/>
                <a:gd name="T51" fmla="*/ 6 h 8"/>
                <a:gd name="T52" fmla="*/ 0 w 26"/>
                <a:gd name="T53" fmla="*/ 6 h 8"/>
                <a:gd name="T54" fmla="*/ 1 w 26"/>
                <a:gd name="T55" fmla="*/ 6 h 8"/>
                <a:gd name="T56" fmla="*/ 1 w 26"/>
                <a:gd name="T57" fmla="*/ 8 h 8"/>
                <a:gd name="T58" fmla="*/ 23 w 26"/>
                <a:gd name="T59" fmla="*/ 0 h 8"/>
                <a:gd name="T60" fmla="*/ 23 w 26"/>
                <a:gd name="T61" fmla="*/ 2 h 8"/>
                <a:gd name="T62" fmla="*/ 21 w 26"/>
                <a:gd name="T63" fmla="*/ 2 h 8"/>
                <a:gd name="T64" fmla="*/ 21 w 26"/>
                <a:gd name="T65" fmla="*/ 2 h 8"/>
                <a:gd name="T66" fmla="*/ 23 w 26"/>
                <a:gd name="T67" fmla="*/ 0 h 8"/>
                <a:gd name="T68" fmla="*/ 23 w 26"/>
                <a:gd name="T69" fmla="*/ 0 h 8"/>
                <a:gd name="T70" fmla="*/ 24 w 26"/>
                <a:gd name="T71" fmla="*/ 2 h 8"/>
                <a:gd name="T72" fmla="*/ 24 w 26"/>
                <a:gd name="T73" fmla="*/ 0 h 8"/>
                <a:gd name="T74" fmla="*/ 26 w 26"/>
                <a:gd name="T75" fmla="*/ 0 h 8"/>
                <a:gd name="T76" fmla="*/ 26 w 26"/>
                <a:gd name="T77" fmla="*/ 0 h 8"/>
                <a:gd name="T78" fmla="*/ 26 w 26"/>
                <a:gd name="T7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6" h="8">
                  <a:moveTo>
                    <a:pt x="1" y="8"/>
                  </a:moveTo>
                  <a:lnTo>
                    <a:pt x="1" y="8"/>
                  </a:lnTo>
                  <a:lnTo>
                    <a:pt x="1" y="8"/>
                  </a:lnTo>
                  <a:lnTo>
                    <a:pt x="1" y="8"/>
                  </a:lnTo>
                  <a:lnTo>
                    <a:pt x="1" y="8"/>
                  </a:lnTo>
                  <a:lnTo>
                    <a:pt x="1" y="8"/>
                  </a:lnTo>
                  <a:lnTo>
                    <a:pt x="1" y="8"/>
                  </a:lnTo>
                  <a:lnTo>
                    <a:pt x="1" y="8"/>
                  </a:lnTo>
                  <a:lnTo>
                    <a:pt x="1" y="8"/>
                  </a:lnTo>
                  <a:lnTo>
                    <a:pt x="1" y="8"/>
                  </a:lnTo>
                  <a:lnTo>
                    <a:pt x="1" y="8"/>
                  </a:lnTo>
                  <a:lnTo>
                    <a:pt x="1" y="8"/>
                  </a:lnTo>
                  <a:lnTo>
                    <a:pt x="1" y="8"/>
                  </a:lnTo>
                  <a:lnTo>
                    <a:pt x="1" y="8"/>
                  </a:lnTo>
                  <a:lnTo>
                    <a:pt x="1" y="8"/>
                  </a:lnTo>
                  <a:lnTo>
                    <a:pt x="1" y="8"/>
                  </a:lnTo>
                  <a:lnTo>
                    <a:pt x="1" y="8"/>
                  </a:lnTo>
                  <a:lnTo>
                    <a:pt x="1" y="6"/>
                  </a:lnTo>
                  <a:lnTo>
                    <a:pt x="1" y="6"/>
                  </a:lnTo>
                  <a:lnTo>
                    <a:pt x="1" y="6"/>
                  </a:lnTo>
                  <a:lnTo>
                    <a:pt x="3" y="8"/>
                  </a:lnTo>
                  <a:lnTo>
                    <a:pt x="3" y="8"/>
                  </a:lnTo>
                  <a:lnTo>
                    <a:pt x="3" y="6"/>
                  </a:lnTo>
                  <a:lnTo>
                    <a:pt x="3" y="6"/>
                  </a:lnTo>
                  <a:lnTo>
                    <a:pt x="5" y="8"/>
                  </a:lnTo>
                  <a:lnTo>
                    <a:pt x="5" y="8"/>
                  </a:lnTo>
                  <a:lnTo>
                    <a:pt x="5" y="8"/>
                  </a:lnTo>
                  <a:lnTo>
                    <a:pt x="5" y="8"/>
                  </a:lnTo>
                  <a:lnTo>
                    <a:pt x="5" y="8"/>
                  </a:lnTo>
                  <a:lnTo>
                    <a:pt x="3" y="8"/>
                  </a:lnTo>
                  <a:lnTo>
                    <a:pt x="3" y="8"/>
                  </a:lnTo>
                  <a:lnTo>
                    <a:pt x="3" y="8"/>
                  </a:lnTo>
                  <a:lnTo>
                    <a:pt x="3" y="8"/>
                  </a:lnTo>
                  <a:lnTo>
                    <a:pt x="3" y="8"/>
                  </a:lnTo>
                  <a:lnTo>
                    <a:pt x="3" y="8"/>
                  </a:lnTo>
                  <a:lnTo>
                    <a:pt x="1" y="8"/>
                  </a:lnTo>
                  <a:lnTo>
                    <a:pt x="1" y="8"/>
                  </a:lnTo>
                  <a:lnTo>
                    <a:pt x="1" y="8"/>
                  </a:lnTo>
                  <a:lnTo>
                    <a:pt x="1" y="8"/>
                  </a:lnTo>
                  <a:lnTo>
                    <a:pt x="0" y="8"/>
                  </a:lnTo>
                  <a:lnTo>
                    <a:pt x="0" y="8"/>
                  </a:lnTo>
                  <a:lnTo>
                    <a:pt x="0" y="8"/>
                  </a:lnTo>
                  <a:lnTo>
                    <a:pt x="0" y="8"/>
                  </a:lnTo>
                  <a:lnTo>
                    <a:pt x="0" y="8"/>
                  </a:lnTo>
                  <a:lnTo>
                    <a:pt x="0" y="8"/>
                  </a:lnTo>
                  <a:lnTo>
                    <a:pt x="0" y="8"/>
                  </a:lnTo>
                  <a:lnTo>
                    <a:pt x="0" y="8"/>
                  </a:lnTo>
                  <a:lnTo>
                    <a:pt x="0" y="8"/>
                  </a:lnTo>
                  <a:lnTo>
                    <a:pt x="0" y="6"/>
                  </a:lnTo>
                  <a:lnTo>
                    <a:pt x="0" y="6"/>
                  </a:lnTo>
                  <a:lnTo>
                    <a:pt x="0" y="6"/>
                  </a:lnTo>
                  <a:lnTo>
                    <a:pt x="0" y="6"/>
                  </a:lnTo>
                  <a:lnTo>
                    <a:pt x="0" y="6"/>
                  </a:lnTo>
                  <a:lnTo>
                    <a:pt x="0" y="6"/>
                  </a:lnTo>
                  <a:lnTo>
                    <a:pt x="0" y="6"/>
                  </a:lnTo>
                  <a:lnTo>
                    <a:pt x="1" y="6"/>
                  </a:lnTo>
                  <a:lnTo>
                    <a:pt x="1" y="8"/>
                  </a:lnTo>
                  <a:lnTo>
                    <a:pt x="1" y="8"/>
                  </a:lnTo>
                  <a:close/>
                  <a:moveTo>
                    <a:pt x="23" y="0"/>
                  </a:moveTo>
                  <a:lnTo>
                    <a:pt x="23" y="0"/>
                  </a:lnTo>
                  <a:lnTo>
                    <a:pt x="23" y="0"/>
                  </a:lnTo>
                  <a:lnTo>
                    <a:pt x="23" y="2"/>
                  </a:lnTo>
                  <a:lnTo>
                    <a:pt x="21" y="2"/>
                  </a:lnTo>
                  <a:lnTo>
                    <a:pt x="21" y="2"/>
                  </a:lnTo>
                  <a:lnTo>
                    <a:pt x="21" y="2"/>
                  </a:lnTo>
                  <a:lnTo>
                    <a:pt x="21" y="2"/>
                  </a:lnTo>
                  <a:lnTo>
                    <a:pt x="21" y="0"/>
                  </a:lnTo>
                  <a:lnTo>
                    <a:pt x="23" y="0"/>
                  </a:lnTo>
                  <a:lnTo>
                    <a:pt x="23" y="0"/>
                  </a:lnTo>
                  <a:lnTo>
                    <a:pt x="23" y="0"/>
                  </a:lnTo>
                  <a:lnTo>
                    <a:pt x="23" y="0"/>
                  </a:lnTo>
                  <a:close/>
                  <a:moveTo>
                    <a:pt x="24" y="2"/>
                  </a:moveTo>
                  <a:lnTo>
                    <a:pt x="24" y="2"/>
                  </a:lnTo>
                  <a:lnTo>
                    <a:pt x="24" y="0"/>
                  </a:lnTo>
                  <a:lnTo>
                    <a:pt x="24" y="0"/>
                  </a:lnTo>
                  <a:lnTo>
                    <a:pt x="26" y="0"/>
                  </a:lnTo>
                  <a:lnTo>
                    <a:pt x="26" y="0"/>
                  </a:lnTo>
                  <a:lnTo>
                    <a:pt x="26" y="0"/>
                  </a:lnTo>
                  <a:lnTo>
                    <a:pt x="26" y="0"/>
                  </a:lnTo>
                  <a:lnTo>
                    <a:pt x="26" y="0"/>
                  </a:lnTo>
                  <a:lnTo>
                    <a:pt x="24"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63"/>
            <p:cNvSpPr>
              <a:spLocks noEditPoints="1"/>
            </p:cNvSpPr>
            <p:nvPr/>
          </p:nvSpPr>
          <p:spPr bwMode="auto">
            <a:xfrm>
              <a:off x="5853113" y="3865563"/>
              <a:ext cx="52388" cy="22225"/>
            </a:xfrm>
            <a:custGeom>
              <a:avLst/>
              <a:gdLst>
                <a:gd name="T0" fmla="*/ 0 w 33"/>
                <a:gd name="T1" fmla="*/ 10 h 14"/>
                <a:gd name="T2" fmla="*/ 0 w 33"/>
                <a:gd name="T3" fmla="*/ 10 h 14"/>
                <a:gd name="T4" fmla="*/ 23 w 33"/>
                <a:gd name="T5" fmla="*/ 6 h 14"/>
                <a:gd name="T6" fmla="*/ 23 w 33"/>
                <a:gd name="T7" fmla="*/ 8 h 14"/>
                <a:gd name="T8" fmla="*/ 21 w 33"/>
                <a:gd name="T9" fmla="*/ 8 h 14"/>
                <a:gd name="T10" fmla="*/ 21 w 33"/>
                <a:gd name="T11" fmla="*/ 10 h 14"/>
                <a:gd name="T12" fmla="*/ 21 w 33"/>
                <a:gd name="T13" fmla="*/ 12 h 14"/>
                <a:gd name="T14" fmla="*/ 21 w 33"/>
                <a:gd name="T15" fmla="*/ 12 h 14"/>
                <a:gd name="T16" fmla="*/ 21 w 33"/>
                <a:gd name="T17" fmla="*/ 12 h 14"/>
                <a:gd name="T18" fmla="*/ 21 w 33"/>
                <a:gd name="T19" fmla="*/ 12 h 14"/>
                <a:gd name="T20" fmla="*/ 21 w 33"/>
                <a:gd name="T21" fmla="*/ 12 h 14"/>
                <a:gd name="T22" fmla="*/ 21 w 33"/>
                <a:gd name="T23" fmla="*/ 12 h 14"/>
                <a:gd name="T24" fmla="*/ 21 w 33"/>
                <a:gd name="T25" fmla="*/ 12 h 14"/>
                <a:gd name="T26" fmla="*/ 19 w 33"/>
                <a:gd name="T27" fmla="*/ 12 h 14"/>
                <a:gd name="T28" fmla="*/ 19 w 33"/>
                <a:gd name="T29" fmla="*/ 14 h 14"/>
                <a:gd name="T30" fmla="*/ 17 w 33"/>
                <a:gd name="T31" fmla="*/ 14 h 14"/>
                <a:gd name="T32" fmla="*/ 17 w 33"/>
                <a:gd name="T33" fmla="*/ 12 h 14"/>
                <a:gd name="T34" fmla="*/ 17 w 33"/>
                <a:gd name="T35" fmla="*/ 14 h 14"/>
                <a:gd name="T36" fmla="*/ 17 w 33"/>
                <a:gd name="T37" fmla="*/ 14 h 14"/>
                <a:gd name="T38" fmla="*/ 15 w 33"/>
                <a:gd name="T39" fmla="*/ 14 h 14"/>
                <a:gd name="T40" fmla="*/ 15 w 33"/>
                <a:gd name="T41" fmla="*/ 14 h 14"/>
                <a:gd name="T42" fmla="*/ 15 w 33"/>
                <a:gd name="T43" fmla="*/ 12 h 14"/>
                <a:gd name="T44" fmla="*/ 15 w 33"/>
                <a:gd name="T45" fmla="*/ 12 h 14"/>
                <a:gd name="T46" fmla="*/ 13 w 33"/>
                <a:gd name="T47" fmla="*/ 14 h 14"/>
                <a:gd name="T48" fmla="*/ 13 w 33"/>
                <a:gd name="T49" fmla="*/ 14 h 14"/>
                <a:gd name="T50" fmla="*/ 13 w 33"/>
                <a:gd name="T51" fmla="*/ 12 h 14"/>
                <a:gd name="T52" fmla="*/ 13 w 33"/>
                <a:gd name="T53" fmla="*/ 12 h 14"/>
                <a:gd name="T54" fmla="*/ 13 w 33"/>
                <a:gd name="T55" fmla="*/ 10 h 14"/>
                <a:gd name="T56" fmla="*/ 11 w 33"/>
                <a:gd name="T57" fmla="*/ 10 h 14"/>
                <a:gd name="T58" fmla="*/ 11 w 33"/>
                <a:gd name="T59" fmla="*/ 10 h 14"/>
                <a:gd name="T60" fmla="*/ 10 w 33"/>
                <a:gd name="T61" fmla="*/ 10 h 14"/>
                <a:gd name="T62" fmla="*/ 8 w 33"/>
                <a:gd name="T63" fmla="*/ 10 h 14"/>
                <a:gd name="T64" fmla="*/ 8 w 33"/>
                <a:gd name="T65" fmla="*/ 10 h 14"/>
                <a:gd name="T66" fmla="*/ 6 w 33"/>
                <a:gd name="T67" fmla="*/ 12 h 14"/>
                <a:gd name="T68" fmla="*/ 6 w 33"/>
                <a:gd name="T69" fmla="*/ 12 h 14"/>
                <a:gd name="T70" fmla="*/ 4 w 33"/>
                <a:gd name="T71" fmla="*/ 12 h 14"/>
                <a:gd name="T72" fmla="*/ 4 w 33"/>
                <a:gd name="T73" fmla="*/ 12 h 14"/>
                <a:gd name="T74" fmla="*/ 2 w 33"/>
                <a:gd name="T75" fmla="*/ 12 h 14"/>
                <a:gd name="T76" fmla="*/ 2 w 33"/>
                <a:gd name="T77" fmla="*/ 10 h 14"/>
                <a:gd name="T78" fmla="*/ 4 w 33"/>
                <a:gd name="T79" fmla="*/ 10 h 14"/>
                <a:gd name="T80" fmla="*/ 6 w 33"/>
                <a:gd name="T81" fmla="*/ 10 h 14"/>
                <a:gd name="T82" fmla="*/ 6 w 33"/>
                <a:gd name="T83" fmla="*/ 6 h 14"/>
                <a:gd name="T84" fmla="*/ 6 w 33"/>
                <a:gd name="T85" fmla="*/ 6 h 14"/>
                <a:gd name="T86" fmla="*/ 11 w 33"/>
                <a:gd name="T87" fmla="*/ 8 h 14"/>
                <a:gd name="T88" fmla="*/ 19 w 33"/>
                <a:gd name="T89" fmla="*/ 6 h 14"/>
                <a:gd name="T90" fmla="*/ 23 w 33"/>
                <a:gd name="T91" fmla="*/ 4 h 14"/>
                <a:gd name="T92" fmla="*/ 27 w 33"/>
                <a:gd name="T93" fmla="*/ 2 h 14"/>
                <a:gd name="T94" fmla="*/ 31 w 33"/>
                <a:gd name="T95" fmla="*/ 0 h 14"/>
                <a:gd name="T96" fmla="*/ 31 w 33"/>
                <a:gd name="T97" fmla="*/ 0 h 14"/>
                <a:gd name="T98" fmla="*/ 31 w 33"/>
                <a:gd name="T99" fmla="*/ 2 h 14"/>
                <a:gd name="T100" fmla="*/ 29 w 33"/>
                <a:gd name="T101"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 h="14">
                  <a:moveTo>
                    <a:pt x="0" y="10"/>
                  </a:moveTo>
                  <a:lnTo>
                    <a:pt x="0" y="10"/>
                  </a:lnTo>
                  <a:lnTo>
                    <a:pt x="0" y="10"/>
                  </a:lnTo>
                  <a:lnTo>
                    <a:pt x="0" y="10"/>
                  </a:lnTo>
                  <a:lnTo>
                    <a:pt x="0" y="10"/>
                  </a:lnTo>
                  <a:lnTo>
                    <a:pt x="0" y="10"/>
                  </a:lnTo>
                  <a:lnTo>
                    <a:pt x="0" y="10"/>
                  </a:lnTo>
                  <a:lnTo>
                    <a:pt x="0" y="10"/>
                  </a:lnTo>
                  <a:lnTo>
                    <a:pt x="0" y="10"/>
                  </a:lnTo>
                  <a:close/>
                  <a:moveTo>
                    <a:pt x="25" y="6"/>
                  </a:moveTo>
                  <a:lnTo>
                    <a:pt x="25" y="6"/>
                  </a:lnTo>
                  <a:lnTo>
                    <a:pt x="23" y="6"/>
                  </a:lnTo>
                  <a:lnTo>
                    <a:pt x="23" y="8"/>
                  </a:lnTo>
                  <a:lnTo>
                    <a:pt x="23" y="8"/>
                  </a:lnTo>
                  <a:lnTo>
                    <a:pt x="23" y="8"/>
                  </a:lnTo>
                  <a:lnTo>
                    <a:pt x="23" y="8"/>
                  </a:lnTo>
                  <a:lnTo>
                    <a:pt x="23" y="8"/>
                  </a:lnTo>
                  <a:lnTo>
                    <a:pt x="21" y="8"/>
                  </a:lnTo>
                  <a:lnTo>
                    <a:pt x="21" y="8"/>
                  </a:lnTo>
                  <a:lnTo>
                    <a:pt x="21" y="8"/>
                  </a:lnTo>
                  <a:lnTo>
                    <a:pt x="21" y="8"/>
                  </a:lnTo>
                  <a:lnTo>
                    <a:pt x="21" y="10"/>
                  </a:lnTo>
                  <a:lnTo>
                    <a:pt x="21" y="10"/>
                  </a:lnTo>
                  <a:lnTo>
                    <a:pt x="21" y="10"/>
                  </a:lnTo>
                  <a:lnTo>
                    <a:pt x="21" y="12"/>
                  </a:lnTo>
                  <a:lnTo>
                    <a:pt x="21" y="12"/>
                  </a:lnTo>
                  <a:lnTo>
                    <a:pt x="21" y="12"/>
                  </a:lnTo>
                  <a:lnTo>
                    <a:pt x="21" y="12"/>
                  </a:lnTo>
                  <a:lnTo>
                    <a:pt x="23" y="12"/>
                  </a:lnTo>
                  <a:lnTo>
                    <a:pt x="23"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19" y="12"/>
                  </a:lnTo>
                  <a:lnTo>
                    <a:pt x="19" y="12"/>
                  </a:lnTo>
                  <a:lnTo>
                    <a:pt x="19" y="12"/>
                  </a:lnTo>
                  <a:lnTo>
                    <a:pt x="19" y="12"/>
                  </a:lnTo>
                  <a:lnTo>
                    <a:pt x="19" y="14"/>
                  </a:lnTo>
                  <a:lnTo>
                    <a:pt x="19" y="14"/>
                  </a:lnTo>
                  <a:lnTo>
                    <a:pt x="19" y="14"/>
                  </a:lnTo>
                  <a:lnTo>
                    <a:pt x="19" y="14"/>
                  </a:lnTo>
                  <a:lnTo>
                    <a:pt x="19" y="14"/>
                  </a:lnTo>
                  <a:lnTo>
                    <a:pt x="17" y="14"/>
                  </a:lnTo>
                  <a:lnTo>
                    <a:pt x="17" y="14"/>
                  </a:lnTo>
                  <a:lnTo>
                    <a:pt x="17" y="14"/>
                  </a:lnTo>
                  <a:lnTo>
                    <a:pt x="17" y="14"/>
                  </a:lnTo>
                  <a:lnTo>
                    <a:pt x="17" y="12"/>
                  </a:lnTo>
                  <a:lnTo>
                    <a:pt x="17" y="12"/>
                  </a:lnTo>
                  <a:lnTo>
                    <a:pt x="17" y="12"/>
                  </a:lnTo>
                  <a:lnTo>
                    <a:pt x="17" y="12"/>
                  </a:lnTo>
                  <a:lnTo>
                    <a:pt x="17" y="12"/>
                  </a:lnTo>
                  <a:lnTo>
                    <a:pt x="17" y="14"/>
                  </a:lnTo>
                  <a:lnTo>
                    <a:pt x="17" y="14"/>
                  </a:lnTo>
                  <a:lnTo>
                    <a:pt x="17" y="14"/>
                  </a:lnTo>
                  <a:lnTo>
                    <a:pt x="17" y="14"/>
                  </a:lnTo>
                  <a:lnTo>
                    <a:pt x="17" y="14"/>
                  </a:lnTo>
                  <a:lnTo>
                    <a:pt x="17" y="14"/>
                  </a:lnTo>
                  <a:lnTo>
                    <a:pt x="17" y="14"/>
                  </a:lnTo>
                  <a:lnTo>
                    <a:pt x="17" y="14"/>
                  </a:lnTo>
                  <a:lnTo>
                    <a:pt x="15" y="14"/>
                  </a:lnTo>
                  <a:lnTo>
                    <a:pt x="15" y="14"/>
                  </a:lnTo>
                  <a:lnTo>
                    <a:pt x="15" y="14"/>
                  </a:lnTo>
                  <a:lnTo>
                    <a:pt x="15" y="14"/>
                  </a:lnTo>
                  <a:lnTo>
                    <a:pt x="15" y="14"/>
                  </a:lnTo>
                  <a:lnTo>
                    <a:pt x="15" y="12"/>
                  </a:lnTo>
                  <a:lnTo>
                    <a:pt x="15" y="12"/>
                  </a:lnTo>
                  <a:lnTo>
                    <a:pt x="15" y="12"/>
                  </a:lnTo>
                  <a:lnTo>
                    <a:pt x="15" y="12"/>
                  </a:lnTo>
                  <a:lnTo>
                    <a:pt x="15" y="12"/>
                  </a:lnTo>
                  <a:lnTo>
                    <a:pt x="15" y="12"/>
                  </a:lnTo>
                  <a:lnTo>
                    <a:pt x="15" y="12"/>
                  </a:lnTo>
                  <a:lnTo>
                    <a:pt x="15" y="12"/>
                  </a:lnTo>
                  <a:lnTo>
                    <a:pt x="15" y="12"/>
                  </a:lnTo>
                  <a:lnTo>
                    <a:pt x="13" y="12"/>
                  </a:lnTo>
                  <a:lnTo>
                    <a:pt x="13" y="12"/>
                  </a:lnTo>
                  <a:lnTo>
                    <a:pt x="13" y="14"/>
                  </a:lnTo>
                  <a:lnTo>
                    <a:pt x="13" y="14"/>
                  </a:lnTo>
                  <a:lnTo>
                    <a:pt x="13" y="14"/>
                  </a:lnTo>
                  <a:lnTo>
                    <a:pt x="13" y="14"/>
                  </a:lnTo>
                  <a:lnTo>
                    <a:pt x="13" y="14"/>
                  </a:lnTo>
                  <a:lnTo>
                    <a:pt x="13" y="14"/>
                  </a:lnTo>
                  <a:lnTo>
                    <a:pt x="13" y="14"/>
                  </a:lnTo>
                  <a:lnTo>
                    <a:pt x="13" y="14"/>
                  </a:lnTo>
                  <a:lnTo>
                    <a:pt x="13" y="12"/>
                  </a:lnTo>
                  <a:lnTo>
                    <a:pt x="13" y="12"/>
                  </a:lnTo>
                  <a:lnTo>
                    <a:pt x="13" y="12"/>
                  </a:lnTo>
                  <a:lnTo>
                    <a:pt x="13" y="12"/>
                  </a:lnTo>
                  <a:lnTo>
                    <a:pt x="13" y="12"/>
                  </a:lnTo>
                  <a:lnTo>
                    <a:pt x="13" y="12"/>
                  </a:lnTo>
                  <a:lnTo>
                    <a:pt x="13" y="10"/>
                  </a:lnTo>
                  <a:lnTo>
                    <a:pt x="13" y="10"/>
                  </a:lnTo>
                  <a:lnTo>
                    <a:pt x="13" y="10"/>
                  </a:lnTo>
                  <a:lnTo>
                    <a:pt x="13" y="10"/>
                  </a:lnTo>
                  <a:lnTo>
                    <a:pt x="13" y="10"/>
                  </a:lnTo>
                  <a:lnTo>
                    <a:pt x="13" y="10"/>
                  </a:lnTo>
                  <a:lnTo>
                    <a:pt x="11" y="10"/>
                  </a:lnTo>
                  <a:lnTo>
                    <a:pt x="11" y="10"/>
                  </a:lnTo>
                  <a:lnTo>
                    <a:pt x="11" y="10"/>
                  </a:lnTo>
                  <a:lnTo>
                    <a:pt x="11" y="10"/>
                  </a:lnTo>
                  <a:lnTo>
                    <a:pt x="11" y="10"/>
                  </a:lnTo>
                  <a:lnTo>
                    <a:pt x="11" y="10"/>
                  </a:lnTo>
                  <a:lnTo>
                    <a:pt x="11" y="10"/>
                  </a:lnTo>
                  <a:lnTo>
                    <a:pt x="10" y="10"/>
                  </a:lnTo>
                  <a:lnTo>
                    <a:pt x="10" y="10"/>
                  </a:lnTo>
                  <a:lnTo>
                    <a:pt x="10" y="10"/>
                  </a:lnTo>
                  <a:lnTo>
                    <a:pt x="10" y="10"/>
                  </a:lnTo>
                  <a:lnTo>
                    <a:pt x="10" y="10"/>
                  </a:lnTo>
                  <a:lnTo>
                    <a:pt x="8" y="10"/>
                  </a:lnTo>
                  <a:lnTo>
                    <a:pt x="8" y="10"/>
                  </a:lnTo>
                  <a:lnTo>
                    <a:pt x="8" y="10"/>
                  </a:lnTo>
                  <a:lnTo>
                    <a:pt x="8" y="10"/>
                  </a:lnTo>
                  <a:lnTo>
                    <a:pt x="8" y="10"/>
                  </a:lnTo>
                  <a:lnTo>
                    <a:pt x="8" y="12"/>
                  </a:lnTo>
                  <a:lnTo>
                    <a:pt x="6" y="12"/>
                  </a:lnTo>
                  <a:lnTo>
                    <a:pt x="6" y="12"/>
                  </a:lnTo>
                  <a:lnTo>
                    <a:pt x="6" y="12"/>
                  </a:lnTo>
                  <a:lnTo>
                    <a:pt x="6" y="12"/>
                  </a:lnTo>
                  <a:lnTo>
                    <a:pt x="6" y="12"/>
                  </a:lnTo>
                  <a:lnTo>
                    <a:pt x="6" y="12"/>
                  </a:lnTo>
                  <a:lnTo>
                    <a:pt x="6" y="12"/>
                  </a:lnTo>
                  <a:lnTo>
                    <a:pt x="4" y="12"/>
                  </a:lnTo>
                  <a:lnTo>
                    <a:pt x="4" y="12"/>
                  </a:lnTo>
                  <a:lnTo>
                    <a:pt x="4" y="12"/>
                  </a:lnTo>
                  <a:lnTo>
                    <a:pt x="4" y="12"/>
                  </a:lnTo>
                  <a:lnTo>
                    <a:pt x="4" y="12"/>
                  </a:lnTo>
                  <a:lnTo>
                    <a:pt x="4" y="12"/>
                  </a:lnTo>
                  <a:lnTo>
                    <a:pt x="4" y="12"/>
                  </a:lnTo>
                  <a:lnTo>
                    <a:pt x="4" y="12"/>
                  </a:lnTo>
                  <a:lnTo>
                    <a:pt x="4" y="12"/>
                  </a:lnTo>
                  <a:lnTo>
                    <a:pt x="2" y="12"/>
                  </a:lnTo>
                  <a:lnTo>
                    <a:pt x="2" y="12"/>
                  </a:lnTo>
                  <a:lnTo>
                    <a:pt x="2" y="12"/>
                  </a:lnTo>
                  <a:lnTo>
                    <a:pt x="2" y="10"/>
                  </a:lnTo>
                  <a:lnTo>
                    <a:pt x="2" y="10"/>
                  </a:lnTo>
                  <a:lnTo>
                    <a:pt x="2" y="10"/>
                  </a:lnTo>
                  <a:lnTo>
                    <a:pt x="2" y="10"/>
                  </a:lnTo>
                  <a:lnTo>
                    <a:pt x="2" y="10"/>
                  </a:lnTo>
                  <a:lnTo>
                    <a:pt x="2" y="10"/>
                  </a:lnTo>
                  <a:lnTo>
                    <a:pt x="2" y="10"/>
                  </a:lnTo>
                  <a:lnTo>
                    <a:pt x="4" y="10"/>
                  </a:lnTo>
                  <a:lnTo>
                    <a:pt x="4" y="12"/>
                  </a:lnTo>
                  <a:lnTo>
                    <a:pt x="4" y="10"/>
                  </a:lnTo>
                  <a:lnTo>
                    <a:pt x="4" y="10"/>
                  </a:lnTo>
                  <a:lnTo>
                    <a:pt x="6" y="10"/>
                  </a:lnTo>
                  <a:lnTo>
                    <a:pt x="6" y="10"/>
                  </a:lnTo>
                  <a:lnTo>
                    <a:pt x="6" y="8"/>
                  </a:lnTo>
                  <a:lnTo>
                    <a:pt x="6" y="8"/>
                  </a:lnTo>
                  <a:lnTo>
                    <a:pt x="6" y="6"/>
                  </a:lnTo>
                  <a:lnTo>
                    <a:pt x="6" y="6"/>
                  </a:lnTo>
                  <a:lnTo>
                    <a:pt x="6" y="6"/>
                  </a:lnTo>
                  <a:lnTo>
                    <a:pt x="6" y="6"/>
                  </a:lnTo>
                  <a:lnTo>
                    <a:pt x="6" y="6"/>
                  </a:lnTo>
                  <a:lnTo>
                    <a:pt x="8" y="6"/>
                  </a:lnTo>
                  <a:lnTo>
                    <a:pt x="8" y="6"/>
                  </a:lnTo>
                  <a:lnTo>
                    <a:pt x="11" y="6"/>
                  </a:lnTo>
                  <a:lnTo>
                    <a:pt x="11" y="8"/>
                  </a:lnTo>
                  <a:lnTo>
                    <a:pt x="13" y="8"/>
                  </a:lnTo>
                  <a:lnTo>
                    <a:pt x="17" y="6"/>
                  </a:lnTo>
                  <a:lnTo>
                    <a:pt x="17" y="6"/>
                  </a:lnTo>
                  <a:lnTo>
                    <a:pt x="19" y="6"/>
                  </a:lnTo>
                  <a:lnTo>
                    <a:pt x="19" y="6"/>
                  </a:lnTo>
                  <a:lnTo>
                    <a:pt x="21" y="6"/>
                  </a:lnTo>
                  <a:lnTo>
                    <a:pt x="23" y="4"/>
                  </a:lnTo>
                  <a:lnTo>
                    <a:pt x="23" y="4"/>
                  </a:lnTo>
                  <a:lnTo>
                    <a:pt x="25" y="4"/>
                  </a:lnTo>
                  <a:lnTo>
                    <a:pt x="25" y="2"/>
                  </a:lnTo>
                  <a:lnTo>
                    <a:pt x="25" y="2"/>
                  </a:lnTo>
                  <a:lnTo>
                    <a:pt x="27" y="2"/>
                  </a:lnTo>
                  <a:lnTo>
                    <a:pt x="27" y="2"/>
                  </a:lnTo>
                  <a:lnTo>
                    <a:pt x="29" y="2"/>
                  </a:lnTo>
                  <a:lnTo>
                    <a:pt x="31" y="0"/>
                  </a:lnTo>
                  <a:lnTo>
                    <a:pt x="31" y="0"/>
                  </a:lnTo>
                  <a:lnTo>
                    <a:pt x="33" y="0"/>
                  </a:lnTo>
                  <a:lnTo>
                    <a:pt x="31" y="0"/>
                  </a:lnTo>
                  <a:lnTo>
                    <a:pt x="31" y="0"/>
                  </a:lnTo>
                  <a:lnTo>
                    <a:pt x="31" y="0"/>
                  </a:lnTo>
                  <a:lnTo>
                    <a:pt x="31" y="0"/>
                  </a:lnTo>
                  <a:lnTo>
                    <a:pt x="31" y="0"/>
                  </a:lnTo>
                  <a:lnTo>
                    <a:pt x="31" y="2"/>
                  </a:lnTo>
                  <a:lnTo>
                    <a:pt x="31" y="2"/>
                  </a:lnTo>
                  <a:lnTo>
                    <a:pt x="31" y="2"/>
                  </a:lnTo>
                  <a:lnTo>
                    <a:pt x="31" y="2"/>
                  </a:lnTo>
                  <a:lnTo>
                    <a:pt x="29" y="2"/>
                  </a:lnTo>
                  <a:lnTo>
                    <a:pt x="29" y="4"/>
                  </a:lnTo>
                  <a:lnTo>
                    <a:pt x="25"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64"/>
            <p:cNvSpPr>
              <a:spLocks noEditPoints="1"/>
            </p:cNvSpPr>
            <p:nvPr/>
          </p:nvSpPr>
          <p:spPr bwMode="auto">
            <a:xfrm>
              <a:off x="5843588" y="3881438"/>
              <a:ext cx="46038" cy="19050"/>
            </a:xfrm>
            <a:custGeom>
              <a:avLst/>
              <a:gdLst>
                <a:gd name="T0" fmla="*/ 25 w 29"/>
                <a:gd name="T1" fmla="*/ 4 h 12"/>
                <a:gd name="T2" fmla="*/ 25 w 29"/>
                <a:gd name="T3" fmla="*/ 4 h 12"/>
                <a:gd name="T4" fmla="*/ 25 w 29"/>
                <a:gd name="T5" fmla="*/ 4 h 12"/>
                <a:gd name="T6" fmla="*/ 25 w 29"/>
                <a:gd name="T7" fmla="*/ 4 h 12"/>
                <a:gd name="T8" fmla="*/ 23 w 29"/>
                <a:gd name="T9" fmla="*/ 4 h 12"/>
                <a:gd name="T10" fmla="*/ 25 w 29"/>
                <a:gd name="T11" fmla="*/ 4 h 12"/>
                <a:gd name="T12" fmla="*/ 27 w 29"/>
                <a:gd name="T13" fmla="*/ 2 h 12"/>
                <a:gd name="T14" fmla="*/ 29 w 29"/>
                <a:gd name="T15" fmla="*/ 4 h 12"/>
                <a:gd name="T16" fmla="*/ 29 w 29"/>
                <a:gd name="T17" fmla="*/ 4 h 12"/>
                <a:gd name="T18" fmla="*/ 29 w 29"/>
                <a:gd name="T19" fmla="*/ 4 h 12"/>
                <a:gd name="T20" fmla="*/ 27 w 29"/>
                <a:gd name="T21" fmla="*/ 4 h 12"/>
                <a:gd name="T22" fmla="*/ 25 w 29"/>
                <a:gd name="T23" fmla="*/ 4 h 12"/>
                <a:gd name="T24" fmla="*/ 25 w 29"/>
                <a:gd name="T25" fmla="*/ 4 h 12"/>
                <a:gd name="T26" fmla="*/ 25 w 29"/>
                <a:gd name="T27" fmla="*/ 4 h 12"/>
                <a:gd name="T28" fmla="*/ 25 w 29"/>
                <a:gd name="T29" fmla="*/ 4 h 12"/>
                <a:gd name="T30" fmla="*/ 27 w 29"/>
                <a:gd name="T31" fmla="*/ 2 h 12"/>
                <a:gd name="T32" fmla="*/ 8 w 29"/>
                <a:gd name="T33" fmla="*/ 2 h 12"/>
                <a:gd name="T34" fmla="*/ 10 w 29"/>
                <a:gd name="T35" fmla="*/ 2 h 12"/>
                <a:gd name="T36" fmla="*/ 10 w 29"/>
                <a:gd name="T37" fmla="*/ 2 h 12"/>
                <a:gd name="T38" fmla="*/ 10 w 29"/>
                <a:gd name="T39" fmla="*/ 2 h 12"/>
                <a:gd name="T40" fmla="*/ 12 w 29"/>
                <a:gd name="T41" fmla="*/ 2 h 12"/>
                <a:gd name="T42" fmla="*/ 14 w 29"/>
                <a:gd name="T43" fmla="*/ 2 h 12"/>
                <a:gd name="T44" fmla="*/ 14 w 29"/>
                <a:gd name="T45" fmla="*/ 2 h 12"/>
                <a:gd name="T46" fmla="*/ 16 w 29"/>
                <a:gd name="T47" fmla="*/ 0 h 12"/>
                <a:gd name="T48" fmla="*/ 17 w 29"/>
                <a:gd name="T49" fmla="*/ 2 h 12"/>
                <a:gd name="T50" fmla="*/ 17 w 29"/>
                <a:gd name="T51" fmla="*/ 2 h 12"/>
                <a:gd name="T52" fmla="*/ 19 w 29"/>
                <a:gd name="T53" fmla="*/ 0 h 12"/>
                <a:gd name="T54" fmla="*/ 19 w 29"/>
                <a:gd name="T55" fmla="*/ 2 h 12"/>
                <a:gd name="T56" fmla="*/ 19 w 29"/>
                <a:gd name="T57" fmla="*/ 2 h 12"/>
                <a:gd name="T58" fmla="*/ 19 w 29"/>
                <a:gd name="T59" fmla="*/ 4 h 12"/>
                <a:gd name="T60" fmla="*/ 21 w 29"/>
                <a:gd name="T61" fmla="*/ 4 h 12"/>
                <a:gd name="T62" fmla="*/ 21 w 29"/>
                <a:gd name="T63" fmla="*/ 4 h 12"/>
                <a:gd name="T64" fmla="*/ 21 w 29"/>
                <a:gd name="T65" fmla="*/ 4 h 12"/>
                <a:gd name="T66" fmla="*/ 23 w 29"/>
                <a:gd name="T67" fmla="*/ 4 h 12"/>
                <a:gd name="T68" fmla="*/ 23 w 29"/>
                <a:gd name="T69" fmla="*/ 4 h 12"/>
                <a:gd name="T70" fmla="*/ 23 w 29"/>
                <a:gd name="T71" fmla="*/ 6 h 12"/>
                <a:gd name="T72" fmla="*/ 23 w 29"/>
                <a:gd name="T73" fmla="*/ 8 h 12"/>
                <a:gd name="T74" fmla="*/ 21 w 29"/>
                <a:gd name="T75" fmla="*/ 8 h 12"/>
                <a:gd name="T76" fmla="*/ 21 w 29"/>
                <a:gd name="T77" fmla="*/ 8 h 12"/>
                <a:gd name="T78" fmla="*/ 19 w 29"/>
                <a:gd name="T79" fmla="*/ 8 h 12"/>
                <a:gd name="T80" fmla="*/ 17 w 29"/>
                <a:gd name="T81" fmla="*/ 10 h 12"/>
                <a:gd name="T82" fmla="*/ 14 w 29"/>
                <a:gd name="T83" fmla="*/ 10 h 12"/>
                <a:gd name="T84" fmla="*/ 12 w 29"/>
                <a:gd name="T85" fmla="*/ 12 h 12"/>
                <a:gd name="T86" fmla="*/ 12 w 29"/>
                <a:gd name="T87" fmla="*/ 12 h 12"/>
                <a:gd name="T88" fmla="*/ 12 w 29"/>
                <a:gd name="T89" fmla="*/ 10 h 12"/>
                <a:gd name="T90" fmla="*/ 10 w 29"/>
                <a:gd name="T91" fmla="*/ 10 h 12"/>
                <a:gd name="T92" fmla="*/ 10 w 29"/>
                <a:gd name="T93" fmla="*/ 10 h 12"/>
                <a:gd name="T94" fmla="*/ 10 w 29"/>
                <a:gd name="T95" fmla="*/ 10 h 12"/>
                <a:gd name="T96" fmla="*/ 8 w 29"/>
                <a:gd name="T97" fmla="*/ 10 h 12"/>
                <a:gd name="T98" fmla="*/ 8 w 29"/>
                <a:gd name="T99" fmla="*/ 12 h 12"/>
                <a:gd name="T100" fmla="*/ 4 w 29"/>
                <a:gd name="T101" fmla="*/ 10 h 12"/>
                <a:gd name="T102" fmla="*/ 2 w 29"/>
                <a:gd name="T103" fmla="*/ 8 h 12"/>
                <a:gd name="T104" fmla="*/ 2 w 29"/>
                <a:gd name="T105" fmla="*/ 6 h 12"/>
                <a:gd name="T106" fmla="*/ 2 w 29"/>
                <a:gd name="T107" fmla="*/ 6 h 12"/>
                <a:gd name="T108" fmla="*/ 0 w 29"/>
                <a:gd name="T109" fmla="*/ 4 h 12"/>
                <a:gd name="T110" fmla="*/ 2 w 29"/>
                <a:gd name="T111" fmla="*/ 2 h 12"/>
                <a:gd name="T112" fmla="*/ 4 w 29"/>
                <a:gd name="T113" fmla="*/ 2 h 12"/>
                <a:gd name="T114" fmla="*/ 6 w 29"/>
                <a:gd name="T115" fmla="*/ 0 h 12"/>
                <a:gd name="T116" fmla="*/ 6 w 29"/>
                <a:gd name="T117" fmla="*/ 0 h 12"/>
                <a:gd name="T118" fmla="*/ 6 w 29"/>
                <a:gd name="T119" fmla="*/ 0 h 12"/>
                <a:gd name="T120" fmla="*/ 8 w 29"/>
                <a:gd name="T1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 h="12">
                  <a:moveTo>
                    <a:pt x="25" y="4"/>
                  </a:move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close/>
                  <a:moveTo>
                    <a:pt x="25" y="4"/>
                  </a:moveTo>
                  <a:lnTo>
                    <a:pt x="23" y="4"/>
                  </a:lnTo>
                  <a:lnTo>
                    <a:pt x="23" y="4"/>
                  </a:lnTo>
                  <a:lnTo>
                    <a:pt x="23" y="4"/>
                  </a:lnTo>
                  <a:lnTo>
                    <a:pt x="23" y="4"/>
                  </a:lnTo>
                  <a:lnTo>
                    <a:pt x="23" y="4"/>
                  </a:lnTo>
                  <a:lnTo>
                    <a:pt x="25" y="4"/>
                  </a:lnTo>
                  <a:lnTo>
                    <a:pt x="25" y="4"/>
                  </a:lnTo>
                  <a:lnTo>
                    <a:pt x="25" y="4"/>
                  </a:lnTo>
                  <a:lnTo>
                    <a:pt x="25" y="4"/>
                  </a:lnTo>
                  <a:close/>
                  <a:moveTo>
                    <a:pt x="27" y="2"/>
                  </a:moveTo>
                  <a:lnTo>
                    <a:pt x="27" y="4"/>
                  </a:lnTo>
                  <a:lnTo>
                    <a:pt x="27" y="4"/>
                  </a:lnTo>
                  <a:lnTo>
                    <a:pt x="27" y="2"/>
                  </a:lnTo>
                  <a:lnTo>
                    <a:pt x="27" y="2"/>
                  </a:lnTo>
                  <a:lnTo>
                    <a:pt x="29" y="4"/>
                  </a:lnTo>
                  <a:lnTo>
                    <a:pt x="29" y="4"/>
                  </a:lnTo>
                  <a:lnTo>
                    <a:pt x="29" y="4"/>
                  </a:lnTo>
                  <a:lnTo>
                    <a:pt x="29" y="4"/>
                  </a:lnTo>
                  <a:lnTo>
                    <a:pt x="29" y="2"/>
                  </a:lnTo>
                  <a:lnTo>
                    <a:pt x="29" y="2"/>
                  </a:lnTo>
                  <a:lnTo>
                    <a:pt x="29" y="4"/>
                  </a:lnTo>
                  <a:lnTo>
                    <a:pt x="29" y="4"/>
                  </a:lnTo>
                  <a:lnTo>
                    <a:pt x="29" y="4"/>
                  </a:lnTo>
                  <a:lnTo>
                    <a:pt x="29" y="4"/>
                  </a:lnTo>
                  <a:lnTo>
                    <a:pt x="29" y="4"/>
                  </a:lnTo>
                  <a:lnTo>
                    <a:pt x="29" y="4"/>
                  </a:lnTo>
                  <a:lnTo>
                    <a:pt x="29" y="4"/>
                  </a:lnTo>
                  <a:lnTo>
                    <a:pt x="29" y="4"/>
                  </a:lnTo>
                  <a:lnTo>
                    <a:pt x="29" y="4"/>
                  </a:lnTo>
                  <a:lnTo>
                    <a:pt x="29" y="4"/>
                  </a:lnTo>
                  <a:lnTo>
                    <a:pt x="29" y="4"/>
                  </a:lnTo>
                  <a:lnTo>
                    <a:pt x="27" y="4"/>
                  </a:lnTo>
                  <a:lnTo>
                    <a:pt x="27" y="4"/>
                  </a:lnTo>
                  <a:lnTo>
                    <a:pt x="27" y="4"/>
                  </a:lnTo>
                  <a:lnTo>
                    <a:pt x="27" y="4"/>
                  </a:lnTo>
                  <a:lnTo>
                    <a:pt x="27" y="4"/>
                  </a:lnTo>
                  <a:lnTo>
                    <a:pt x="27"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2"/>
                  </a:lnTo>
                  <a:lnTo>
                    <a:pt x="25" y="2"/>
                  </a:lnTo>
                  <a:lnTo>
                    <a:pt x="25" y="2"/>
                  </a:lnTo>
                  <a:lnTo>
                    <a:pt x="25" y="4"/>
                  </a:lnTo>
                  <a:lnTo>
                    <a:pt x="25" y="2"/>
                  </a:lnTo>
                  <a:lnTo>
                    <a:pt x="27" y="2"/>
                  </a:lnTo>
                  <a:lnTo>
                    <a:pt x="27" y="2"/>
                  </a:lnTo>
                  <a:lnTo>
                    <a:pt x="27" y="2"/>
                  </a:lnTo>
                  <a:lnTo>
                    <a:pt x="27" y="2"/>
                  </a:lnTo>
                  <a:lnTo>
                    <a:pt x="27" y="2"/>
                  </a:lnTo>
                  <a:lnTo>
                    <a:pt x="27" y="2"/>
                  </a:lnTo>
                  <a:close/>
                  <a:moveTo>
                    <a:pt x="8" y="0"/>
                  </a:moveTo>
                  <a:lnTo>
                    <a:pt x="8" y="2"/>
                  </a:lnTo>
                  <a:lnTo>
                    <a:pt x="8" y="2"/>
                  </a:lnTo>
                  <a:lnTo>
                    <a:pt x="8" y="2"/>
                  </a:lnTo>
                  <a:lnTo>
                    <a:pt x="8" y="2"/>
                  </a:lnTo>
                  <a:lnTo>
                    <a:pt x="8" y="2"/>
                  </a:lnTo>
                  <a:lnTo>
                    <a:pt x="10" y="2"/>
                  </a:lnTo>
                  <a:lnTo>
                    <a:pt x="10" y="2"/>
                  </a:lnTo>
                  <a:lnTo>
                    <a:pt x="10" y="2"/>
                  </a:lnTo>
                  <a:lnTo>
                    <a:pt x="10" y="2"/>
                  </a:lnTo>
                  <a:lnTo>
                    <a:pt x="10" y="2"/>
                  </a:lnTo>
                  <a:lnTo>
                    <a:pt x="10" y="2"/>
                  </a:lnTo>
                  <a:lnTo>
                    <a:pt x="10" y="2"/>
                  </a:lnTo>
                  <a:lnTo>
                    <a:pt x="10" y="2"/>
                  </a:lnTo>
                  <a:lnTo>
                    <a:pt x="10" y="2"/>
                  </a:lnTo>
                  <a:lnTo>
                    <a:pt x="10" y="2"/>
                  </a:lnTo>
                  <a:lnTo>
                    <a:pt x="10" y="2"/>
                  </a:lnTo>
                  <a:lnTo>
                    <a:pt x="10" y="2"/>
                  </a:lnTo>
                  <a:lnTo>
                    <a:pt x="12" y="2"/>
                  </a:lnTo>
                  <a:lnTo>
                    <a:pt x="12" y="2"/>
                  </a:lnTo>
                  <a:lnTo>
                    <a:pt x="12" y="2"/>
                  </a:lnTo>
                  <a:lnTo>
                    <a:pt x="12" y="2"/>
                  </a:lnTo>
                  <a:lnTo>
                    <a:pt x="12" y="2"/>
                  </a:lnTo>
                  <a:lnTo>
                    <a:pt x="12" y="2"/>
                  </a:lnTo>
                  <a:lnTo>
                    <a:pt x="12" y="2"/>
                  </a:lnTo>
                  <a:lnTo>
                    <a:pt x="12" y="2"/>
                  </a:lnTo>
                  <a:lnTo>
                    <a:pt x="14" y="2"/>
                  </a:lnTo>
                  <a:lnTo>
                    <a:pt x="14" y="2"/>
                  </a:lnTo>
                  <a:lnTo>
                    <a:pt x="14" y="2"/>
                  </a:lnTo>
                  <a:lnTo>
                    <a:pt x="14" y="2"/>
                  </a:lnTo>
                  <a:lnTo>
                    <a:pt x="14" y="2"/>
                  </a:lnTo>
                  <a:lnTo>
                    <a:pt x="14" y="2"/>
                  </a:lnTo>
                  <a:lnTo>
                    <a:pt x="14" y="2"/>
                  </a:lnTo>
                  <a:lnTo>
                    <a:pt x="16" y="2"/>
                  </a:lnTo>
                  <a:lnTo>
                    <a:pt x="16" y="2"/>
                  </a:lnTo>
                  <a:lnTo>
                    <a:pt x="16" y="0"/>
                  </a:lnTo>
                  <a:lnTo>
                    <a:pt x="16" y="0"/>
                  </a:lnTo>
                  <a:lnTo>
                    <a:pt x="16" y="0"/>
                  </a:lnTo>
                  <a:lnTo>
                    <a:pt x="16" y="0"/>
                  </a:lnTo>
                  <a:lnTo>
                    <a:pt x="16" y="0"/>
                  </a:lnTo>
                  <a:lnTo>
                    <a:pt x="16" y="2"/>
                  </a:lnTo>
                  <a:lnTo>
                    <a:pt x="16" y="2"/>
                  </a:lnTo>
                  <a:lnTo>
                    <a:pt x="17" y="2"/>
                  </a:lnTo>
                  <a:lnTo>
                    <a:pt x="17" y="2"/>
                  </a:lnTo>
                  <a:lnTo>
                    <a:pt x="17" y="2"/>
                  </a:lnTo>
                  <a:lnTo>
                    <a:pt x="17" y="2"/>
                  </a:lnTo>
                  <a:lnTo>
                    <a:pt x="17" y="2"/>
                  </a:lnTo>
                  <a:lnTo>
                    <a:pt x="17" y="2"/>
                  </a:lnTo>
                  <a:lnTo>
                    <a:pt x="17" y="2"/>
                  </a:lnTo>
                  <a:lnTo>
                    <a:pt x="17" y="0"/>
                  </a:lnTo>
                  <a:lnTo>
                    <a:pt x="17" y="0"/>
                  </a:lnTo>
                  <a:lnTo>
                    <a:pt x="17" y="0"/>
                  </a:lnTo>
                  <a:lnTo>
                    <a:pt x="19" y="0"/>
                  </a:lnTo>
                  <a:lnTo>
                    <a:pt x="19" y="0"/>
                  </a:lnTo>
                  <a:lnTo>
                    <a:pt x="19" y="0"/>
                  </a:lnTo>
                  <a:lnTo>
                    <a:pt x="19" y="2"/>
                  </a:lnTo>
                  <a:lnTo>
                    <a:pt x="19" y="2"/>
                  </a:lnTo>
                  <a:lnTo>
                    <a:pt x="19" y="2"/>
                  </a:lnTo>
                  <a:lnTo>
                    <a:pt x="19" y="2"/>
                  </a:lnTo>
                  <a:lnTo>
                    <a:pt x="19" y="2"/>
                  </a:lnTo>
                  <a:lnTo>
                    <a:pt x="19" y="2"/>
                  </a:lnTo>
                  <a:lnTo>
                    <a:pt x="19" y="2"/>
                  </a:lnTo>
                  <a:lnTo>
                    <a:pt x="19" y="2"/>
                  </a:lnTo>
                  <a:lnTo>
                    <a:pt x="19" y="4"/>
                  </a:lnTo>
                  <a:lnTo>
                    <a:pt x="19" y="4"/>
                  </a:lnTo>
                  <a:lnTo>
                    <a:pt x="19" y="4"/>
                  </a:lnTo>
                  <a:lnTo>
                    <a:pt x="19" y="4"/>
                  </a:lnTo>
                  <a:lnTo>
                    <a:pt x="19" y="4"/>
                  </a:lnTo>
                  <a:lnTo>
                    <a:pt x="19" y="4"/>
                  </a:lnTo>
                  <a:lnTo>
                    <a:pt x="19" y="4"/>
                  </a:lnTo>
                  <a:lnTo>
                    <a:pt x="19" y="4"/>
                  </a:lnTo>
                  <a:lnTo>
                    <a:pt x="19" y="4"/>
                  </a:lnTo>
                  <a:lnTo>
                    <a:pt x="21" y="4"/>
                  </a:lnTo>
                  <a:lnTo>
                    <a:pt x="21" y="4"/>
                  </a:lnTo>
                  <a:lnTo>
                    <a:pt x="21" y="4"/>
                  </a:lnTo>
                  <a:lnTo>
                    <a:pt x="21" y="4"/>
                  </a:lnTo>
                  <a:lnTo>
                    <a:pt x="21" y="4"/>
                  </a:lnTo>
                  <a:lnTo>
                    <a:pt x="21" y="4"/>
                  </a:lnTo>
                  <a:lnTo>
                    <a:pt x="21" y="4"/>
                  </a:lnTo>
                  <a:lnTo>
                    <a:pt x="21" y="4"/>
                  </a:lnTo>
                  <a:lnTo>
                    <a:pt x="21" y="4"/>
                  </a:lnTo>
                  <a:lnTo>
                    <a:pt x="21" y="4"/>
                  </a:lnTo>
                  <a:lnTo>
                    <a:pt x="21" y="4"/>
                  </a:lnTo>
                  <a:lnTo>
                    <a:pt x="21" y="4"/>
                  </a:lnTo>
                  <a:lnTo>
                    <a:pt x="21" y="4"/>
                  </a:lnTo>
                  <a:lnTo>
                    <a:pt x="21" y="4"/>
                  </a:lnTo>
                  <a:lnTo>
                    <a:pt x="23" y="4"/>
                  </a:lnTo>
                  <a:lnTo>
                    <a:pt x="23" y="4"/>
                  </a:lnTo>
                  <a:lnTo>
                    <a:pt x="23" y="4"/>
                  </a:lnTo>
                  <a:lnTo>
                    <a:pt x="23" y="4"/>
                  </a:lnTo>
                  <a:lnTo>
                    <a:pt x="23" y="4"/>
                  </a:lnTo>
                  <a:lnTo>
                    <a:pt x="23" y="4"/>
                  </a:lnTo>
                  <a:lnTo>
                    <a:pt x="23" y="4"/>
                  </a:lnTo>
                  <a:lnTo>
                    <a:pt x="23" y="4"/>
                  </a:lnTo>
                  <a:lnTo>
                    <a:pt x="23" y="4"/>
                  </a:lnTo>
                  <a:lnTo>
                    <a:pt x="23" y="4"/>
                  </a:lnTo>
                  <a:lnTo>
                    <a:pt x="23" y="6"/>
                  </a:lnTo>
                  <a:lnTo>
                    <a:pt x="23" y="6"/>
                  </a:lnTo>
                  <a:lnTo>
                    <a:pt x="23" y="6"/>
                  </a:lnTo>
                  <a:lnTo>
                    <a:pt x="23" y="6"/>
                  </a:lnTo>
                  <a:lnTo>
                    <a:pt x="23" y="6"/>
                  </a:lnTo>
                  <a:lnTo>
                    <a:pt x="23" y="6"/>
                  </a:lnTo>
                  <a:lnTo>
                    <a:pt x="23" y="8"/>
                  </a:lnTo>
                  <a:lnTo>
                    <a:pt x="21" y="8"/>
                  </a:lnTo>
                  <a:lnTo>
                    <a:pt x="21" y="8"/>
                  </a:lnTo>
                  <a:lnTo>
                    <a:pt x="21" y="8"/>
                  </a:lnTo>
                  <a:lnTo>
                    <a:pt x="21" y="8"/>
                  </a:lnTo>
                  <a:lnTo>
                    <a:pt x="21" y="8"/>
                  </a:lnTo>
                  <a:lnTo>
                    <a:pt x="21" y="8"/>
                  </a:lnTo>
                  <a:lnTo>
                    <a:pt x="21" y="8"/>
                  </a:lnTo>
                  <a:lnTo>
                    <a:pt x="21" y="8"/>
                  </a:lnTo>
                  <a:lnTo>
                    <a:pt x="21" y="8"/>
                  </a:lnTo>
                  <a:lnTo>
                    <a:pt x="21" y="8"/>
                  </a:lnTo>
                  <a:lnTo>
                    <a:pt x="19" y="8"/>
                  </a:lnTo>
                  <a:lnTo>
                    <a:pt x="19" y="8"/>
                  </a:lnTo>
                  <a:lnTo>
                    <a:pt x="19" y="8"/>
                  </a:lnTo>
                  <a:lnTo>
                    <a:pt x="19" y="8"/>
                  </a:lnTo>
                  <a:lnTo>
                    <a:pt x="19" y="8"/>
                  </a:lnTo>
                  <a:lnTo>
                    <a:pt x="19" y="10"/>
                  </a:lnTo>
                  <a:lnTo>
                    <a:pt x="17" y="10"/>
                  </a:lnTo>
                  <a:lnTo>
                    <a:pt x="17" y="10"/>
                  </a:lnTo>
                  <a:lnTo>
                    <a:pt x="17" y="10"/>
                  </a:lnTo>
                  <a:lnTo>
                    <a:pt x="17" y="10"/>
                  </a:lnTo>
                  <a:lnTo>
                    <a:pt x="16" y="10"/>
                  </a:lnTo>
                  <a:lnTo>
                    <a:pt x="16" y="10"/>
                  </a:lnTo>
                  <a:lnTo>
                    <a:pt x="16" y="10"/>
                  </a:lnTo>
                  <a:lnTo>
                    <a:pt x="14" y="10"/>
                  </a:lnTo>
                  <a:lnTo>
                    <a:pt x="14" y="10"/>
                  </a:lnTo>
                  <a:lnTo>
                    <a:pt x="14" y="10"/>
                  </a:lnTo>
                  <a:lnTo>
                    <a:pt x="14" y="12"/>
                  </a:lnTo>
                  <a:lnTo>
                    <a:pt x="12" y="12"/>
                  </a:lnTo>
                  <a:lnTo>
                    <a:pt x="12" y="12"/>
                  </a:lnTo>
                  <a:lnTo>
                    <a:pt x="12" y="12"/>
                  </a:lnTo>
                  <a:lnTo>
                    <a:pt x="12" y="12"/>
                  </a:lnTo>
                  <a:lnTo>
                    <a:pt x="12" y="12"/>
                  </a:lnTo>
                  <a:lnTo>
                    <a:pt x="12" y="12"/>
                  </a:lnTo>
                  <a:lnTo>
                    <a:pt x="12" y="12"/>
                  </a:lnTo>
                  <a:lnTo>
                    <a:pt x="12" y="12"/>
                  </a:lnTo>
                  <a:lnTo>
                    <a:pt x="12" y="12"/>
                  </a:lnTo>
                  <a:lnTo>
                    <a:pt x="12" y="12"/>
                  </a:lnTo>
                  <a:lnTo>
                    <a:pt x="12" y="10"/>
                  </a:lnTo>
                  <a:lnTo>
                    <a:pt x="12" y="10"/>
                  </a:lnTo>
                  <a:lnTo>
                    <a:pt x="12" y="10"/>
                  </a:lnTo>
                  <a:lnTo>
                    <a:pt x="12" y="10"/>
                  </a:lnTo>
                  <a:lnTo>
                    <a:pt x="12" y="10"/>
                  </a:lnTo>
                  <a:lnTo>
                    <a:pt x="12" y="10"/>
                  </a:lnTo>
                  <a:lnTo>
                    <a:pt x="12" y="10"/>
                  </a:lnTo>
                  <a:lnTo>
                    <a:pt x="10" y="10"/>
                  </a:lnTo>
                  <a:lnTo>
                    <a:pt x="10" y="10"/>
                  </a:lnTo>
                  <a:lnTo>
                    <a:pt x="10" y="10"/>
                  </a:lnTo>
                  <a:lnTo>
                    <a:pt x="10" y="10"/>
                  </a:lnTo>
                  <a:lnTo>
                    <a:pt x="10" y="10"/>
                  </a:lnTo>
                  <a:lnTo>
                    <a:pt x="10" y="10"/>
                  </a:lnTo>
                  <a:lnTo>
                    <a:pt x="10" y="10"/>
                  </a:lnTo>
                  <a:lnTo>
                    <a:pt x="10" y="10"/>
                  </a:lnTo>
                  <a:lnTo>
                    <a:pt x="10" y="10"/>
                  </a:lnTo>
                  <a:lnTo>
                    <a:pt x="10" y="10"/>
                  </a:lnTo>
                  <a:lnTo>
                    <a:pt x="10" y="10"/>
                  </a:lnTo>
                  <a:lnTo>
                    <a:pt x="10" y="10"/>
                  </a:lnTo>
                  <a:lnTo>
                    <a:pt x="10" y="10"/>
                  </a:lnTo>
                  <a:lnTo>
                    <a:pt x="10" y="10"/>
                  </a:lnTo>
                  <a:lnTo>
                    <a:pt x="10" y="10"/>
                  </a:lnTo>
                  <a:lnTo>
                    <a:pt x="8" y="10"/>
                  </a:lnTo>
                  <a:lnTo>
                    <a:pt x="8" y="10"/>
                  </a:lnTo>
                  <a:lnTo>
                    <a:pt x="8" y="12"/>
                  </a:lnTo>
                  <a:lnTo>
                    <a:pt x="8" y="12"/>
                  </a:lnTo>
                  <a:lnTo>
                    <a:pt x="8" y="12"/>
                  </a:lnTo>
                  <a:lnTo>
                    <a:pt x="8" y="12"/>
                  </a:lnTo>
                  <a:lnTo>
                    <a:pt x="6" y="10"/>
                  </a:lnTo>
                  <a:lnTo>
                    <a:pt x="6" y="10"/>
                  </a:lnTo>
                  <a:lnTo>
                    <a:pt x="6" y="10"/>
                  </a:lnTo>
                  <a:lnTo>
                    <a:pt x="4" y="10"/>
                  </a:lnTo>
                  <a:lnTo>
                    <a:pt x="4" y="10"/>
                  </a:lnTo>
                  <a:lnTo>
                    <a:pt x="4" y="10"/>
                  </a:lnTo>
                  <a:lnTo>
                    <a:pt x="4" y="10"/>
                  </a:lnTo>
                  <a:lnTo>
                    <a:pt x="4" y="10"/>
                  </a:lnTo>
                  <a:lnTo>
                    <a:pt x="2" y="10"/>
                  </a:lnTo>
                  <a:lnTo>
                    <a:pt x="2" y="8"/>
                  </a:lnTo>
                  <a:lnTo>
                    <a:pt x="2" y="8"/>
                  </a:lnTo>
                  <a:lnTo>
                    <a:pt x="2" y="8"/>
                  </a:lnTo>
                  <a:lnTo>
                    <a:pt x="2" y="8"/>
                  </a:lnTo>
                  <a:lnTo>
                    <a:pt x="2" y="6"/>
                  </a:lnTo>
                  <a:lnTo>
                    <a:pt x="2" y="6"/>
                  </a:lnTo>
                  <a:lnTo>
                    <a:pt x="2" y="6"/>
                  </a:lnTo>
                  <a:lnTo>
                    <a:pt x="2" y="6"/>
                  </a:lnTo>
                  <a:lnTo>
                    <a:pt x="2" y="6"/>
                  </a:lnTo>
                  <a:lnTo>
                    <a:pt x="2" y="6"/>
                  </a:lnTo>
                  <a:lnTo>
                    <a:pt x="2" y="6"/>
                  </a:lnTo>
                  <a:lnTo>
                    <a:pt x="2" y="6"/>
                  </a:lnTo>
                  <a:lnTo>
                    <a:pt x="2" y="4"/>
                  </a:lnTo>
                  <a:lnTo>
                    <a:pt x="2" y="4"/>
                  </a:lnTo>
                  <a:lnTo>
                    <a:pt x="2" y="4"/>
                  </a:lnTo>
                  <a:lnTo>
                    <a:pt x="0" y="4"/>
                  </a:lnTo>
                  <a:lnTo>
                    <a:pt x="0" y="4"/>
                  </a:lnTo>
                  <a:lnTo>
                    <a:pt x="0" y="2"/>
                  </a:lnTo>
                  <a:lnTo>
                    <a:pt x="0" y="2"/>
                  </a:lnTo>
                  <a:lnTo>
                    <a:pt x="0" y="2"/>
                  </a:lnTo>
                  <a:lnTo>
                    <a:pt x="2" y="2"/>
                  </a:lnTo>
                  <a:lnTo>
                    <a:pt x="2" y="2"/>
                  </a:lnTo>
                  <a:lnTo>
                    <a:pt x="2" y="4"/>
                  </a:lnTo>
                  <a:lnTo>
                    <a:pt x="2" y="4"/>
                  </a:lnTo>
                  <a:lnTo>
                    <a:pt x="2" y="4"/>
                  </a:lnTo>
                  <a:lnTo>
                    <a:pt x="4" y="2"/>
                  </a:lnTo>
                  <a:lnTo>
                    <a:pt x="4" y="2"/>
                  </a:lnTo>
                  <a:lnTo>
                    <a:pt x="4" y="2"/>
                  </a:lnTo>
                  <a:lnTo>
                    <a:pt x="4" y="2"/>
                  </a:lnTo>
                  <a:lnTo>
                    <a:pt x="4" y="0"/>
                  </a:lnTo>
                  <a:lnTo>
                    <a:pt x="6" y="0"/>
                  </a:lnTo>
                  <a:lnTo>
                    <a:pt x="6" y="0"/>
                  </a:lnTo>
                  <a:lnTo>
                    <a:pt x="6" y="0"/>
                  </a:lnTo>
                  <a:lnTo>
                    <a:pt x="6" y="0"/>
                  </a:lnTo>
                  <a:lnTo>
                    <a:pt x="6" y="0"/>
                  </a:lnTo>
                  <a:lnTo>
                    <a:pt x="6" y="0"/>
                  </a:lnTo>
                  <a:lnTo>
                    <a:pt x="6" y="0"/>
                  </a:lnTo>
                  <a:lnTo>
                    <a:pt x="6" y="0"/>
                  </a:lnTo>
                  <a:lnTo>
                    <a:pt x="6" y="0"/>
                  </a:lnTo>
                  <a:lnTo>
                    <a:pt x="6" y="0"/>
                  </a:lnTo>
                  <a:lnTo>
                    <a:pt x="6" y="0"/>
                  </a:lnTo>
                  <a:lnTo>
                    <a:pt x="6" y="2"/>
                  </a:lnTo>
                  <a:lnTo>
                    <a:pt x="6" y="0"/>
                  </a:lnTo>
                  <a:lnTo>
                    <a:pt x="6" y="0"/>
                  </a:lnTo>
                  <a:lnTo>
                    <a:pt x="6" y="0"/>
                  </a:lnTo>
                  <a:lnTo>
                    <a:pt x="8" y="0"/>
                  </a:lnTo>
                  <a:lnTo>
                    <a:pt x="8" y="0"/>
                  </a:lnTo>
                  <a:lnTo>
                    <a:pt x="8" y="0"/>
                  </a:lnTo>
                  <a:lnTo>
                    <a:pt x="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65"/>
            <p:cNvSpPr>
              <a:spLocks/>
            </p:cNvSpPr>
            <p:nvPr/>
          </p:nvSpPr>
          <p:spPr bwMode="auto">
            <a:xfrm>
              <a:off x="5335588" y="3330575"/>
              <a:ext cx="169863" cy="93663"/>
            </a:xfrm>
            <a:custGeom>
              <a:avLst/>
              <a:gdLst>
                <a:gd name="T0" fmla="*/ 46 w 107"/>
                <a:gd name="T1" fmla="*/ 0 h 59"/>
                <a:gd name="T2" fmla="*/ 49 w 107"/>
                <a:gd name="T3" fmla="*/ 3 h 59"/>
                <a:gd name="T4" fmla="*/ 55 w 107"/>
                <a:gd name="T5" fmla="*/ 5 h 59"/>
                <a:gd name="T6" fmla="*/ 59 w 107"/>
                <a:gd name="T7" fmla="*/ 7 h 59"/>
                <a:gd name="T8" fmla="*/ 65 w 107"/>
                <a:gd name="T9" fmla="*/ 9 h 59"/>
                <a:gd name="T10" fmla="*/ 65 w 107"/>
                <a:gd name="T11" fmla="*/ 13 h 59"/>
                <a:gd name="T12" fmla="*/ 69 w 107"/>
                <a:gd name="T13" fmla="*/ 17 h 59"/>
                <a:gd name="T14" fmla="*/ 73 w 107"/>
                <a:gd name="T15" fmla="*/ 23 h 59"/>
                <a:gd name="T16" fmla="*/ 76 w 107"/>
                <a:gd name="T17" fmla="*/ 19 h 59"/>
                <a:gd name="T18" fmla="*/ 76 w 107"/>
                <a:gd name="T19" fmla="*/ 15 h 59"/>
                <a:gd name="T20" fmla="*/ 82 w 107"/>
                <a:gd name="T21" fmla="*/ 17 h 59"/>
                <a:gd name="T22" fmla="*/ 82 w 107"/>
                <a:gd name="T23" fmla="*/ 17 h 59"/>
                <a:gd name="T24" fmla="*/ 88 w 107"/>
                <a:gd name="T25" fmla="*/ 17 h 59"/>
                <a:gd name="T26" fmla="*/ 88 w 107"/>
                <a:gd name="T27" fmla="*/ 21 h 59"/>
                <a:gd name="T28" fmla="*/ 92 w 107"/>
                <a:gd name="T29" fmla="*/ 25 h 59"/>
                <a:gd name="T30" fmla="*/ 96 w 107"/>
                <a:gd name="T31" fmla="*/ 25 h 59"/>
                <a:gd name="T32" fmla="*/ 103 w 107"/>
                <a:gd name="T33" fmla="*/ 26 h 59"/>
                <a:gd name="T34" fmla="*/ 105 w 107"/>
                <a:gd name="T35" fmla="*/ 32 h 59"/>
                <a:gd name="T36" fmla="*/ 105 w 107"/>
                <a:gd name="T37" fmla="*/ 36 h 59"/>
                <a:gd name="T38" fmla="*/ 101 w 107"/>
                <a:gd name="T39" fmla="*/ 40 h 59"/>
                <a:gd name="T40" fmla="*/ 96 w 107"/>
                <a:gd name="T41" fmla="*/ 44 h 59"/>
                <a:gd name="T42" fmla="*/ 92 w 107"/>
                <a:gd name="T43" fmla="*/ 50 h 59"/>
                <a:gd name="T44" fmla="*/ 86 w 107"/>
                <a:gd name="T45" fmla="*/ 53 h 59"/>
                <a:gd name="T46" fmla="*/ 78 w 107"/>
                <a:gd name="T47" fmla="*/ 53 h 59"/>
                <a:gd name="T48" fmla="*/ 76 w 107"/>
                <a:gd name="T49" fmla="*/ 59 h 59"/>
                <a:gd name="T50" fmla="*/ 74 w 107"/>
                <a:gd name="T51" fmla="*/ 55 h 59"/>
                <a:gd name="T52" fmla="*/ 69 w 107"/>
                <a:gd name="T53" fmla="*/ 53 h 59"/>
                <a:gd name="T54" fmla="*/ 63 w 107"/>
                <a:gd name="T55" fmla="*/ 55 h 59"/>
                <a:gd name="T56" fmla="*/ 59 w 107"/>
                <a:gd name="T57" fmla="*/ 53 h 59"/>
                <a:gd name="T58" fmla="*/ 55 w 107"/>
                <a:gd name="T59" fmla="*/ 51 h 59"/>
                <a:gd name="T60" fmla="*/ 49 w 107"/>
                <a:gd name="T61" fmla="*/ 50 h 59"/>
                <a:gd name="T62" fmla="*/ 46 w 107"/>
                <a:gd name="T63" fmla="*/ 50 h 59"/>
                <a:gd name="T64" fmla="*/ 44 w 107"/>
                <a:gd name="T65" fmla="*/ 55 h 59"/>
                <a:gd name="T66" fmla="*/ 40 w 107"/>
                <a:gd name="T67" fmla="*/ 59 h 59"/>
                <a:gd name="T68" fmla="*/ 34 w 107"/>
                <a:gd name="T69" fmla="*/ 59 h 59"/>
                <a:gd name="T70" fmla="*/ 26 w 107"/>
                <a:gd name="T71" fmla="*/ 55 h 59"/>
                <a:gd name="T72" fmla="*/ 23 w 107"/>
                <a:gd name="T73" fmla="*/ 50 h 59"/>
                <a:gd name="T74" fmla="*/ 21 w 107"/>
                <a:gd name="T75" fmla="*/ 48 h 59"/>
                <a:gd name="T76" fmla="*/ 15 w 107"/>
                <a:gd name="T77" fmla="*/ 44 h 59"/>
                <a:gd name="T78" fmla="*/ 9 w 107"/>
                <a:gd name="T79" fmla="*/ 40 h 59"/>
                <a:gd name="T80" fmla="*/ 7 w 107"/>
                <a:gd name="T81" fmla="*/ 34 h 59"/>
                <a:gd name="T82" fmla="*/ 5 w 107"/>
                <a:gd name="T83" fmla="*/ 32 h 59"/>
                <a:gd name="T84" fmla="*/ 7 w 107"/>
                <a:gd name="T85" fmla="*/ 28 h 59"/>
                <a:gd name="T86" fmla="*/ 1 w 107"/>
                <a:gd name="T87" fmla="*/ 25 h 59"/>
                <a:gd name="T88" fmla="*/ 0 w 107"/>
                <a:gd name="T89" fmla="*/ 17 h 59"/>
                <a:gd name="T90" fmla="*/ 3 w 107"/>
                <a:gd name="T91" fmla="*/ 21 h 59"/>
                <a:gd name="T92" fmla="*/ 7 w 107"/>
                <a:gd name="T93" fmla="*/ 15 h 59"/>
                <a:gd name="T94" fmla="*/ 15 w 107"/>
                <a:gd name="T95" fmla="*/ 15 h 59"/>
                <a:gd name="T96" fmla="*/ 19 w 107"/>
                <a:gd name="T97" fmla="*/ 11 h 59"/>
                <a:gd name="T98" fmla="*/ 23 w 107"/>
                <a:gd name="T99" fmla="*/ 7 h 59"/>
                <a:gd name="T100" fmla="*/ 28 w 107"/>
                <a:gd name="T101" fmla="*/ 5 h 59"/>
                <a:gd name="T102" fmla="*/ 36 w 107"/>
                <a:gd name="T103" fmla="*/ 3 h 59"/>
                <a:gd name="T104" fmla="*/ 36 w 107"/>
                <a:gd name="T105" fmla="*/ 0 h 59"/>
                <a:gd name="T106" fmla="*/ 38 w 107"/>
                <a:gd name="T107" fmla="*/ 2 h 59"/>
                <a:gd name="T108" fmla="*/ 42 w 107"/>
                <a:gd name="T109" fmla="*/ 3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7" h="59">
                  <a:moveTo>
                    <a:pt x="44" y="3"/>
                  </a:moveTo>
                  <a:lnTo>
                    <a:pt x="46" y="3"/>
                  </a:lnTo>
                  <a:lnTo>
                    <a:pt x="46" y="2"/>
                  </a:lnTo>
                  <a:lnTo>
                    <a:pt x="46" y="0"/>
                  </a:lnTo>
                  <a:lnTo>
                    <a:pt x="48" y="0"/>
                  </a:lnTo>
                  <a:lnTo>
                    <a:pt x="49" y="0"/>
                  </a:lnTo>
                  <a:lnTo>
                    <a:pt x="49" y="2"/>
                  </a:lnTo>
                  <a:lnTo>
                    <a:pt x="49" y="3"/>
                  </a:lnTo>
                  <a:lnTo>
                    <a:pt x="51" y="3"/>
                  </a:lnTo>
                  <a:lnTo>
                    <a:pt x="51" y="5"/>
                  </a:lnTo>
                  <a:lnTo>
                    <a:pt x="53" y="5"/>
                  </a:lnTo>
                  <a:lnTo>
                    <a:pt x="55" y="5"/>
                  </a:lnTo>
                  <a:lnTo>
                    <a:pt x="57" y="5"/>
                  </a:lnTo>
                  <a:lnTo>
                    <a:pt x="57" y="7"/>
                  </a:lnTo>
                  <a:lnTo>
                    <a:pt x="59" y="5"/>
                  </a:lnTo>
                  <a:lnTo>
                    <a:pt x="59" y="7"/>
                  </a:lnTo>
                  <a:lnTo>
                    <a:pt x="61" y="7"/>
                  </a:lnTo>
                  <a:lnTo>
                    <a:pt x="61" y="9"/>
                  </a:lnTo>
                  <a:lnTo>
                    <a:pt x="63" y="9"/>
                  </a:lnTo>
                  <a:lnTo>
                    <a:pt x="65" y="9"/>
                  </a:lnTo>
                  <a:lnTo>
                    <a:pt x="67" y="9"/>
                  </a:lnTo>
                  <a:lnTo>
                    <a:pt x="69" y="11"/>
                  </a:lnTo>
                  <a:lnTo>
                    <a:pt x="67" y="13"/>
                  </a:lnTo>
                  <a:lnTo>
                    <a:pt x="65" y="13"/>
                  </a:lnTo>
                  <a:lnTo>
                    <a:pt x="65" y="15"/>
                  </a:lnTo>
                  <a:lnTo>
                    <a:pt x="67" y="15"/>
                  </a:lnTo>
                  <a:lnTo>
                    <a:pt x="67" y="17"/>
                  </a:lnTo>
                  <a:lnTo>
                    <a:pt x="69" y="17"/>
                  </a:lnTo>
                  <a:lnTo>
                    <a:pt x="69" y="19"/>
                  </a:lnTo>
                  <a:lnTo>
                    <a:pt x="71" y="19"/>
                  </a:lnTo>
                  <a:lnTo>
                    <a:pt x="71" y="21"/>
                  </a:lnTo>
                  <a:lnTo>
                    <a:pt x="73" y="23"/>
                  </a:lnTo>
                  <a:lnTo>
                    <a:pt x="74" y="23"/>
                  </a:lnTo>
                  <a:lnTo>
                    <a:pt x="74" y="21"/>
                  </a:lnTo>
                  <a:lnTo>
                    <a:pt x="76" y="21"/>
                  </a:lnTo>
                  <a:lnTo>
                    <a:pt x="76" y="19"/>
                  </a:lnTo>
                  <a:lnTo>
                    <a:pt x="78" y="19"/>
                  </a:lnTo>
                  <a:lnTo>
                    <a:pt x="78" y="17"/>
                  </a:lnTo>
                  <a:lnTo>
                    <a:pt x="76" y="17"/>
                  </a:lnTo>
                  <a:lnTo>
                    <a:pt x="76" y="15"/>
                  </a:lnTo>
                  <a:lnTo>
                    <a:pt x="78" y="15"/>
                  </a:lnTo>
                  <a:lnTo>
                    <a:pt x="80" y="15"/>
                  </a:lnTo>
                  <a:lnTo>
                    <a:pt x="80" y="17"/>
                  </a:lnTo>
                  <a:lnTo>
                    <a:pt x="82" y="17"/>
                  </a:lnTo>
                  <a:lnTo>
                    <a:pt x="84" y="17"/>
                  </a:lnTo>
                  <a:lnTo>
                    <a:pt x="82" y="17"/>
                  </a:lnTo>
                  <a:lnTo>
                    <a:pt x="84" y="17"/>
                  </a:lnTo>
                  <a:lnTo>
                    <a:pt x="82" y="17"/>
                  </a:lnTo>
                  <a:lnTo>
                    <a:pt x="84" y="19"/>
                  </a:lnTo>
                  <a:lnTo>
                    <a:pt x="86" y="19"/>
                  </a:lnTo>
                  <a:lnTo>
                    <a:pt x="88" y="19"/>
                  </a:lnTo>
                  <a:lnTo>
                    <a:pt x="88" y="17"/>
                  </a:lnTo>
                  <a:lnTo>
                    <a:pt x="90" y="17"/>
                  </a:lnTo>
                  <a:lnTo>
                    <a:pt x="90" y="19"/>
                  </a:lnTo>
                  <a:lnTo>
                    <a:pt x="90" y="21"/>
                  </a:lnTo>
                  <a:lnTo>
                    <a:pt x="88" y="21"/>
                  </a:lnTo>
                  <a:lnTo>
                    <a:pt x="88" y="23"/>
                  </a:lnTo>
                  <a:lnTo>
                    <a:pt x="90" y="23"/>
                  </a:lnTo>
                  <a:lnTo>
                    <a:pt x="90" y="25"/>
                  </a:lnTo>
                  <a:lnTo>
                    <a:pt x="92" y="25"/>
                  </a:lnTo>
                  <a:lnTo>
                    <a:pt x="92" y="26"/>
                  </a:lnTo>
                  <a:lnTo>
                    <a:pt x="92" y="25"/>
                  </a:lnTo>
                  <a:lnTo>
                    <a:pt x="94" y="25"/>
                  </a:lnTo>
                  <a:lnTo>
                    <a:pt x="96" y="25"/>
                  </a:lnTo>
                  <a:lnTo>
                    <a:pt x="97" y="26"/>
                  </a:lnTo>
                  <a:lnTo>
                    <a:pt x="99" y="26"/>
                  </a:lnTo>
                  <a:lnTo>
                    <a:pt x="101" y="26"/>
                  </a:lnTo>
                  <a:lnTo>
                    <a:pt x="103" y="26"/>
                  </a:lnTo>
                  <a:lnTo>
                    <a:pt x="103" y="28"/>
                  </a:lnTo>
                  <a:lnTo>
                    <a:pt x="103" y="30"/>
                  </a:lnTo>
                  <a:lnTo>
                    <a:pt x="103" y="32"/>
                  </a:lnTo>
                  <a:lnTo>
                    <a:pt x="105" y="32"/>
                  </a:lnTo>
                  <a:lnTo>
                    <a:pt x="107" y="32"/>
                  </a:lnTo>
                  <a:lnTo>
                    <a:pt x="107" y="34"/>
                  </a:lnTo>
                  <a:lnTo>
                    <a:pt x="107" y="36"/>
                  </a:lnTo>
                  <a:lnTo>
                    <a:pt x="105" y="36"/>
                  </a:lnTo>
                  <a:lnTo>
                    <a:pt x="105" y="38"/>
                  </a:lnTo>
                  <a:lnTo>
                    <a:pt x="103" y="38"/>
                  </a:lnTo>
                  <a:lnTo>
                    <a:pt x="101" y="38"/>
                  </a:lnTo>
                  <a:lnTo>
                    <a:pt x="101" y="40"/>
                  </a:lnTo>
                  <a:lnTo>
                    <a:pt x="99" y="40"/>
                  </a:lnTo>
                  <a:lnTo>
                    <a:pt x="99" y="42"/>
                  </a:lnTo>
                  <a:lnTo>
                    <a:pt x="97" y="42"/>
                  </a:lnTo>
                  <a:lnTo>
                    <a:pt x="96" y="44"/>
                  </a:lnTo>
                  <a:lnTo>
                    <a:pt x="96" y="46"/>
                  </a:lnTo>
                  <a:lnTo>
                    <a:pt x="96" y="48"/>
                  </a:lnTo>
                  <a:lnTo>
                    <a:pt x="94" y="50"/>
                  </a:lnTo>
                  <a:lnTo>
                    <a:pt x="92" y="50"/>
                  </a:lnTo>
                  <a:lnTo>
                    <a:pt x="92" y="51"/>
                  </a:lnTo>
                  <a:lnTo>
                    <a:pt x="90" y="51"/>
                  </a:lnTo>
                  <a:lnTo>
                    <a:pt x="90" y="53"/>
                  </a:lnTo>
                  <a:lnTo>
                    <a:pt x="86" y="53"/>
                  </a:lnTo>
                  <a:lnTo>
                    <a:pt x="84" y="53"/>
                  </a:lnTo>
                  <a:lnTo>
                    <a:pt x="82" y="53"/>
                  </a:lnTo>
                  <a:lnTo>
                    <a:pt x="80" y="53"/>
                  </a:lnTo>
                  <a:lnTo>
                    <a:pt x="78" y="53"/>
                  </a:lnTo>
                  <a:lnTo>
                    <a:pt x="78" y="55"/>
                  </a:lnTo>
                  <a:lnTo>
                    <a:pt x="78" y="57"/>
                  </a:lnTo>
                  <a:lnTo>
                    <a:pt x="76" y="57"/>
                  </a:lnTo>
                  <a:lnTo>
                    <a:pt x="76" y="59"/>
                  </a:lnTo>
                  <a:lnTo>
                    <a:pt x="76" y="57"/>
                  </a:lnTo>
                  <a:lnTo>
                    <a:pt x="76" y="55"/>
                  </a:lnTo>
                  <a:lnTo>
                    <a:pt x="74" y="57"/>
                  </a:lnTo>
                  <a:lnTo>
                    <a:pt x="74" y="55"/>
                  </a:lnTo>
                  <a:lnTo>
                    <a:pt x="73" y="55"/>
                  </a:lnTo>
                  <a:lnTo>
                    <a:pt x="71" y="55"/>
                  </a:lnTo>
                  <a:lnTo>
                    <a:pt x="71" y="53"/>
                  </a:lnTo>
                  <a:lnTo>
                    <a:pt x="69" y="53"/>
                  </a:lnTo>
                  <a:lnTo>
                    <a:pt x="69" y="55"/>
                  </a:lnTo>
                  <a:lnTo>
                    <a:pt x="67" y="55"/>
                  </a:lnTo>
                  <a:lnTo>
                    <a:pt x="65" y="55"/>
                  </a:lnTo>
                  <a:lnTo>
                    <a:pt x="63" y="55"/>
                  </a:lnTo>
                  <a:lnTo>
                    <a:pt x="61" y="53"/>
                  </a:lnTo>
                  <a:lnTo>
                    <a:pt x="59" y="53"/>
                  </a:lnTo>
                  <a:lnTo>
                    <a:pt x="61" y="53"/>
                  </a:lnTo>
                  <a:lnTo>
                    <a:pt x="59" y="53"/>
                  </a:lnTo>
                  <a:lnTo>
                    <a:pt x="59" y="51"/>
                  </a:lnTo>
                  <a:lnTo>
                    <a:pt x="59" y="53"/>
                  </a:lnTo>
                  <a:lnTo>
                    <a:pt x="57" y="53"/>
                  </a:lnTo>
                  <a:lnTo>
                    <a:pt x="55" y="51"/>
                  </a:lnTo>
                  <a:lnTo>
                    <a:pt x="53" y="51"/>
                  </a:lnTo>
                  <a:lnTo>
                    <a:pt x="53" y="50"/>
                  </a:lnTo>
                  <a:lnTo>
                    <a:pt x="51" y="50"/>
                  </a:lnTo>
                  <a:lnTo>
                    <a:pt x="49" y="50"/>
                  </a:lnTo>
                  <a:lnTo>
                    <a:pt x="49" y="51"/>
                  </a:lnTo>
                  <a:lnTo>
                    <a:pt x="48" y="51"/>
                  </a:lnTo>
                  <a:lnTo>
                    <a:pt x="48" y="50"/>
                  </a:lnTo>
                  <a:lnTo>
                    <a:pt x="46" y="50"/>
                  </a:lnTo>
                  <a:lnTo>
                    <a:pt x="46" y="51"/>
                  </a:lnTo>
                  <a:lnTo>
                    <a:pt x="46" y="53"/>
                  </a:lnTo>
                  <a:lnTo>
                    <a:pt x="46" y="55"/>
                  </a:lnTo>
                  <a:lnTo>
                    <a:pt x="44" y="55"/>
                  </a:lnTo>
                  <a:lnTo>
                    <a:pt x="42" y="55"/>
                  </a:lnTo>
                  <a:lnTo>
                    <a:pt x="42" y="57"/>
                  </a:lnTo>
                  <a:lnTo>
                    <a:pt x="42" y="59"/>
                  </a:lnTo>
                  <a:lnTo>
                    <a:pt x="40" y="59"/>
                  </a:lnTo>
                  <a:lnTo>
                    <a:pt x="38" y="59"/>
                  </a:lnTo>
                  <a:lnTo>
                    <a:pt x="38" y="57"/>
                  </a:lnTo>
                  <a:lnTo>
                    <a:pt x="36" y="59"/>
                  </a:lnTo>
                  <a:lnTo>
                    <a:pt x="34" y="59"/>
                  </a:lnTo>
                  <a:lnTo>
                    <a:pt x="30" y="59"/>
                  </a:lnTo>
                  <a:lnTo>
                    <a:pt x="30" y="57"/>
                  </a:lnTo>
                  <a:lnTo>
                    <a:pt x="28" y="55"/>
                  </a:lnTo>
                  <a:lnTo>
                    <a:pt x="26" y="55"/>
                  </a:lnTo>
                  <a:lnTo>
                    <a:pt x="26" y="53"/>
                  </a:lnTo>
                  <a:lnTo>
                    <a:pt x="25" y="51"/>
                  </a:lnTo>
                  <a:lnTo>
                    <a:pt x="23" y="51"/>
                  </a:lnTo>
                  <a:lnTo>
                    <a:pt x="23" y="50"/>
                  </a:lnTo>
                  <a:lnTo>
                    <a:pt x="23" y="51"/>
                  </a:lnTo>
                  <a:lnTo>
                    <a:pt x="21" y="51"/>
                  </a:lnTo>
                  <a:lnTo>
                    <a:pt x="21" y="50"/>
                  </a:lnTo>
                  <a:lnTo>
                    <a:pt x="21" y="48"/>
                  </a:lnTo>
                  <a:lnTo>
                    <a:pt x="19" y="48"/>
                  </a:lnTo>
                  <a:lnTo>
                    <a:pt x="17" y="48"/>
                  </a:lnTo>
                  <a:lnTo>
                    <a:pt x="17" y="46"/>
                  </a:lnTo>
                  <a:lnTo>
                    <a:pt x="15" y="44"/>
                  </a:lnTo>
                  <a:lnTo>
                    <a:pt x="15" y="42"/>
                  </a:lnTo>
                  <a:lnTo>
                    <a:pt x="13" y="42"/>
                  </a:lnTo>
                  <a:lnTo>
                    <a:pt x="11" y="42"/>
                  </a:lnTo>
                  <a:lnTo>
                    <a:pt x="9" y="40"/>
                  </a:lnTo>
                  <a:lnTo>
                    <a:pt x="9" y="38"/>
                  </a:lnTo>
                  <a:lnTo>
                    <a:pt x="7" y="38"/>
                  </a:lnTo>
                  <a:lnTo>
                    <a:pt x="7" y="36"/>
                  </a:lnTo>
                  <a:lnTo>
                    <a:pt x="7" y="34"/>
                  </a:lnTo>
                  <a:lnTo>
                    <a:pt x="5" y="34"/>
                  </a:lnTo>
                  <a:lnTo>
                    <a:pt x="7" y="34"/>
                  </a:lnTo>
                  <a:lnTo>
                    <a:pt x="5" y="34"/>
                  </a:lnTo>
                  <a:lnTo>
                    <a:pt x="5" y="32"/>
                  </a:lnTo>
                  <a:lnTo>
                    <a:pt x="3" y="30"/>
                  </a:lnTo>
                  <a:lnTo>
                    <a:pt x="5" y="30"/>
                  </a:lnTo>
                  <a:lnTo>
                    <a:pt x="5" y="28"/>
                  </a:lnTo>
                  <a:lnTo>
                    <a:pt x="7" y="28"/>
                  </a:lnTo>
                  <a:lnTo>
                    <a:pt x="7" y="26"/>
                  </a:lnTo>
                  <a:lnTo>
                    <a:pt x="5" y="26"/>
                  </a:lnTo>
                  <a:lnTo>
                    <a:pt x="5" y="25"/>
                  </a:lnTo>
                  <a:lnTo>
                    <a:pt x="1" y="25"/>
                  </a:lnTo>
                  <a:lnTo>
                    <a:pt x="1" y="23"/>
                  </a:lnTo>
                  <a:lnTo>
                    <a:pt x="1" y="21"/>
                  </a:lnTo>
                  <a:lnTo>
                    <a:pt x="0" y="19"/>
                  </a:lnTo>
                  <a:lnTo>
                    <a:pt x="0" y="17"/>
                  </a:lnTo>
                  <a:lnTo>
                    <a:pt x="1" y="17"/>
                  </a:lnTo>
                  <a:lnTo>
                    <a:pt x="1" y="19"/>
                  </a:lnTo>
                  <a:lnTo>
                    <a:pt x="1" y="21"/>
                  </a:lnTo>
                  <a:lnTo>
                    <a:pt x="3" y="21"/>
                  </a:lnTo>
                  <a:lnTo>
                    <a:pt x="3" y="19"/>
                  </a:lnTo>
                  <a:lnTo>
                    <a:pt x="5" y="17"/>
                  </a:lnTo>
                  <a:lnTo>
                    <a:pt x="5" y="15"/>
                  </a:lnTo>
                  <a:lnTo>
                    <a:pt x="7" y="15"/>
                  </a:lnTo>
                  <a:lnTo>
                    <a:pt x="9" y="15"/>
                  </a:lnTo>
                  <a:lnTo>
                    <a:pt x="11" y="13"/>
                  </a:lnTo>
                  <a:lnTo>
                    <a:pt x="13" y="15"/>
                  </a:lnTo>
                  <a:lnTo>
                    <a:pt x="15" y="15"/>
                  </a:lnTo>
                  <a:lnTo>
                    <a:pt x="15" y="13"/>
                  </a:lnTo>
                  <a:lnTo>
                    <a:pt x="17" y="13"/>
                  </a:lnTo>
                  <a:lnTo>
                    <a:pt x="17" y="11"/>
                  </a:lnTo>
                  <a:lnTo>
                    <a:pt x="19" y="11"/>
                  </a:lnTo>
                  <a:lnTo>
                    <a:pt x="19" y="9"/>
                  </a:lnTo>
                  <a:lnTo>
                    <a:pt x="21" y="9"/>
                  </a:lnTo>
                  <a:lnTo>
                    <a:pt x="23" y="9"/>
                  </a:lnTo>
                  <a:lnTo>
                    <a:pt x="23" y="7"/>
                  </a:lnTo>
                  <a:lnTo>
                    <a:pt x="25" y="7"/>
                  </a:lnTo>
                  <a:lnTo>
                    <a:pt x="26" y="7"/>
                  </a:lnTo>
                  <a:lnTo>
                    <a:pt x="28" y="7"/>
                  </a:lnTo>
                  <a:lnTo>
                    <a:pt x="28" y="5"/>
                  </a:lnTo>
                  <a:lnTo>
                    <a:pt x="30" y="5"/>
                  </a:lnTo>
                  <a:lnTo>
                    <a:pt x="32" y="3"/>
                  </a:lnTo>
                  <a:lnTo>
                    <a:pt x="34" y="3"/>
                  </a:lnTo>
                  <a:lnTo>
                    <a:pt x="36" y="3"/>
                  </a:lnTo>
                  <a:lnTo>
                    <a:pt x="36" y="2"/>
                  </a:lnTo>
                  <a:lnTo>
                    <a:pt x="34" y="2"/>
                  </a:lnTo>
                  <a:lnTo>
                    <a:pt x="34" y="0"/>
                  </a:lnTo>
                  <a:lnTo>
                    <a:pt x="36" y="0"/>
                  </a:lnTo>
                  <a:lnTo>
                    <a:pt x="38" y="0"/>
                  </a:lnTo>
                  <a:lnTo>
                    <a:pt x="40" y="0"/>
                  </a:lnTo>
                  <a:lnTo>
                    <a:pt x="40" y="2"/>
                  </a:lnTo>
                  <a:lnTo>
                    <a:pt x="38" y="2"/>
                  </a:lnTo>
                  <a:lnTo>
                    <a:pt x="40" y="2"/>
                  </a:lnTo>
                  <a:lnTo>
                    <a:pt x="40" y="3"/>
                  </a:lnTo>
                  <a:lnTo>
                    <a:pt x="42" y="5"/>
                  </a:lnTo>
                  <a:lnTo>
                    <a:pt x="42" y="3"/>
                  </a:lnTo>
                  <a:lnTo>
                    <a:pt x="44"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Freeform 66"/>
            <p:cNvSpPr>
              <a:spLocks noEditPoints="1"/>
            </p:cNvSpPr>
            <p:nvPr/>
          </p:nvSpPr>
          <p:spPr bwMode="auto">
            <a:xfrm>
              <a:off x="5176838" y="3159125"/>
              <a:ext cx="231775" cy="314325"/>
            </a:xfrm>
            <a:custGeom>
              <a:avLst/>
              <a:gdLst>
                <a:gd name="T0" fmla="*/ 38 w 146"/>
                <a:gd name="T1" fmla="*/ 37 h 198"/>
                <a:gd name="T2" fmla="*/ 30 w 146"/>
                <a:gd name="T3" fmla="*/ 35 h 198"/>
                <a:gd name="T4" fmla="*/ 90 w 146"/>
                <a:gd name="T5" fmla="*/ 27 h 198"/>
                <a:gd name="T6" fmla="*/ 128 w 146"/>
                <a:gd name="T7" fmla="*/ 29 h 198"/>
                <a:gd name="T8" fmla="*/ 32 w 146"/>
                <a:gd name="T9" fmla="*/ 25 h 198"/>
                <a:gd name="T10" fmla="*/ 88 w 146"/>
                <a:gd name="T11" fmla="*/ 17 h 198"/>
                <a:gd name="T12" fmla="*/ 115 w 146"/>
                <a:gd name="T13" fmla="*/ 17 h 198"/>
                <a:gd name="T14" fmla="*/ 126 w 146"/>
                <a:gd name="T15" fmla="*/ 21 h 198"/>
                <a:gd name="T16" fmla="*/ 119 w 146"/>
                <a:gd name="T17" fmla="*/ 21 h 198"/>
                <a:gd name="T18" fmla="*/ 117 w 146"/>
                <a:gd name="T19" fmla="*/ 14 h 198"/>
                <a:gd name="T20" fmla="*/ 123 w 146"/>
                <a:gd name="T21" fmla="*/ 14 h 198"/>
                <a:gd name="T22" fmla="*/ 40 w 146"/>
                <a:gd name="T23" fmla="*/ 10 h 198"/>
                <a:gd name="T24" fmla="*/ 63 w 146"/>
                <a:gd name="T25" fmla="*/ 8 h 198"/>
                <a:gd name="T26" fmla="*/ 69 w 146"/>
                <a:gd name="T27" fmla="*/ 19 h 198"/>
                <a:gd name="T28" fmla="*/ 84 w 146"/>
                <a:gd name="T29" fmla="*/ 25 h 198"/>
                <a:gd name="T30" fmla="*/ 90 w 146"/>
                <a:gd name="T31" fmla="*/ 31 h 198"/>
                <a:gd name="T32" fmla="*/ 101 w 146"/>
                <a:gd name="T33" fmla="*/ 23 h 198"/>
                <a:gd name="T34" fmla="*/ 105 w 146"/>
                <a:gd name="T35" fmla="*/ 19 h 198"/>
                <a:gd name="T36" fmla="*/ 115 w 146"/>
                <a:gd name="T37" fmla="*/ 17 h 198"/>
                <a:gd name="T38" fmla="*/ 125 w 146"/>
                <a:gd name="T39" fmla="*/ 25 h 198"/>
                <a:gd name="T40" fmla="*/ 132 w 146"/>
                <a:gd name="T41" fmla="*/ 37 h 198"/>
                <a:gd name="T42" fmla="*/ 136 w 146"/>
                <a:gd name="T43" fmla="*/ 54 h 198"/>
                <a:gd name="T44" fmla="*/ 138 w 146"/>
                <a:gd name="T45" fmla="*/ 73 h 198"/>
                <a:gd name="T46" fmla="*/ 142 w 146"/>
                <a:gd name="T47" fmla="*/ 90 h 198"/>
                <a:gd name="T48" fmla="*/ 142 w 146"/>
                <a:gd name="T49" fmla="*/ 111 h 198"/>
                <a:gd name="T50" fmla="*/ 134 w 146"/>
                <a:gd name="T51" fmla="*/ 111 h 198"/>
                <a:gd name="T52" fmla="*/ 117 w 146"/>
                <a:gd name="T53" fmla="*/ 121 h 198"/>
                <a:gd name="T54" fmla="*/ 101 w 146"/>
                <a:gd name="T55" fmla="*/ 125 h 198"/>
                <a:gd name="T56" fmla="*/ 105 w 146"/>
                <a:gd name="T57" fmla="*/ 140 h 198"/>
                <a:gd name="T58" fmla="*/ 117 w 146"/>
                <a:gd name="T59" fmla="*/ 154 h 198"/>
                <a:gd name="T60" fmla="*/ 126 w 146"/>
                <a:gd name="T61" fmla="*/ 167 h 198"/>
                <a:gd name="T62" fmla="*/ 113 w 146"/>
                <a:gd name="T63" fmla="*/ 177 h 198"/>
                <a:gd name="T64" fmla="*/ 115 w 146"/>
                <a:gd name="T65" fmla="*/ 190 h 198"/>
                <a:gd name="T66" fmla="*/ 101 w 146"/>
                <a:gd name="T67" fmla="*/ 188 h 198"/>
                <a:gd name="T68" fmla="*/ 86 w 146"/>
                <a:gd name="T69" fmla="*/ 194 h 198"/>
                <a:gd name="T70" fmla="*/ 75 w 146"/>
                <a:gd name="T71" fmla="*/ 192 h 198"/>
                <a:gd name="T72" fmla="*/ 63 w 146"/>
                <a:gd name="T73" fmla="*/ 192 h 198"/>
                <a:gd name="T74" fmla="*/ 50 w 146"/>
                <a:gd name="T75" fmla="*/ 190 h 198"/>
                <a:gd name="T76" fmla="*/ 44 w 146"/>
                <a:gd name="T77" fmla="*/ 190 h 198"/>
                <a:gd name="T78" fmla="*/ 29 w 146"/>
                <a:gd name="T79" fmla="*/ 190 h 198"/>
                <a:gd name="T80" fmla="*/ 29 w 146"/>
                <a:gd name="T81" fmla="*/ 177 h 198"/>
                <a:gd name="T82" fmla="*/ 36 w 146"/>
                <a:gd name="T83" fmla="*/ 159 h 198"/>
                <a:gd name="T84" fmla="*/ 23 w 146"/>
                <a:gd name="T85" fmla="*/ 154 h 198"/>
                <a:gd name="T86" fmla="*/ 11 w 146"/>
                <a:gd name="T87" fmla="*/ 150 h 198"/>
                <a:gd name="T88" fmla="*/ 7 w 146"/>
                <a:gd name="T89" fmla="*/ 136 h 198"/>
                <a:gd name="T90" fmla="*/ 7 w 146"/>
                <a:gd name="T91" fmla="*/ 121 h 198"/>
                <a:gd name="T92" fmla="*/ 2 w 146"/>
                <a:gd name="T93" fmla="*/ 108 h 198"/>
                <a:gd name="T94" fmla="*/ 5 w 146"/>
                <a:gd name="T95" fmla="*/ 96 h 198"/>
                <a:gd name="T96" fmla="*/ 11 w 146"/>
                <a:gd name="T97" fmla="*/ 87 h 198"/>
                <a:gd name="T98" fmla="*/ 19 w 146"/>
                <a:gd name="T99" fmla="*/ 71 h 198"/>
                <a:gd name="T100" fmla="*/ 19 w 146"/>
                <a:gd name="T101" fmla="*/ 60 h 198"/>
                <a:gd name="T102" fmla="*/ 19 w 146"/>
                <a:gd name="T103" fmla="*/ 44 h 198"/>
                <a:gd name="T104" fmla="*/ 38 w 146"/>
                <a:gd name="T105" fmla="*/ 42 h 198"/>
                <a:gd name="T106" fmla="*/ 42 w 146"/>
                <a:gd name="T107" fmla="*/ 42 h 198"/>
                <a:gd name="T108" fmla="*/ 48 w 146"/>
                <a:gd name="T109" fmla="*/ 33 h 198"/>
                <a:gd name="T110" fmla="*/ 63 w 146"/>
                <a:gd name="T111" fmla="*/ 40 h 198"/>
                <a:gd name="T112" fmla="*/ 50 w 146"/>
                <a:gd name="T113" fmla="*/ 29 h 198"/>
                <a:gd name="T114" fmla="*/ 46 w 146"/>
                <a:gd name="T115" fmla="*/ 19 h 198"/>
                <a:gd name="T116" fmla="*/ 46 w 146"/>
                <a:gd name="T117" fmla="*/ 10 h 198"/>
                <a:gd name="T118" fmla="*/ 40 w 146"/>
                <a:gd name="T119" fmla="*/ 6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6" h="198">
                  <a:moveTo>
                    <a:pt x="15" y="40"/>
                  </a:moveTo>
                  <a:lnTo>
                    <a:pt x="13" y="40"/>
                  </a:lnTo>
                  <a:lnTo>
                    <a:pt x="15" y="40"/>
                  </a:lnTo>
                  <a:close/>
                  <a:moveTo>
                    <a:pt x="21" y="39"/>
                  </a:moveTo>
                  <a:lnTo>
                    <a:pt x="17" y="39"/>
                  </a:lnTo>
                  <a:lnTo>
                    <a:pt x="19" y="39"/>
                  </a:lnTo>
                  <a:lnTo>
                    <a:pt x="21" y="39"/>
                  </a:lnTo>
                  <a:close/>
                  <a:moveTo>
                    <a:pt x="25" y="37"/>
                  </a:moveTo>
                  <a:lnTo>
                    <a:pt x="23" y="37"/>
                  </a:lnTo>
                  <a:lnTo>
                    <a:pt x="21" y="37"/>
                  </a:lnTo>
                  <a:lnTo>
                    <a:pt x="23" y="37"/>
                  </a:lnTo>
                  <a:lnTo>
                    <a:pt x="25" y="37"/>
                  </a:lnTo>
                  <a:close/>
                  <a:moveTo>
                    <a:pt x="38" y="37"/>
                  </a:moveTo>
                  <a:lnTo>
                    <a:pt x="36" y="37"/>
                  </a:lnTo>
                  <a:lnTo>
                    <a:pt x="38" y="37"/>
                  </a:lnTo>
                  <a:close/>
                  <a:moveTo>
                    <a:pt x="29" y="37"/>
                  </a:moveTo>
                  <a:lnTo>
                    <a:pt x="27" y="37"/>
                  </a:lnTo>
                  <a:lnTo>
                    <a:pt x="29" y="37"/>
                  </a:lnTo>
                  <a:close/>
                  <a:moveTo>
                    <a:pt x="30" y="35"/>
                  </a:moveTo>
                  <a:lnTo>
                    <a:pt x="30" y="37"/>
                  </a:lnTo>
                  <a:lnTo>
                    <a:pt x="30" y="35"/>
                  </a:lnTo>
                  <a:lnTo>
                    <a:pt x="30" y="37"/>
                  </a:lnTo>
                  <a:lnTo>
                    <a:pt x="29" y="37"/>
                  </a:lnTo>
                  <a:lnTo>
                    <a:pt x="30" y="35"/>
                  </a:lnTo>
                  <a:lnTo>
                    <a:pt x="32" y="35"/>
                  </a:lnTo>
                  <a:lnTo>
                    <a:pt x="30" y="35"/>
                  </a:lnTo>
                  <a:close/>
                  <a:moveTo>
                    <a:pt x="34" y="35"/>
                  </a:moveTo>
                  <a:lnTo>
                    <a:pt x="32" y="35"/>
                  </a:lnTo>
                  <a:lnTo>
                    <a:pt x="34" y="35"/>
                  </a:lnTo>
                  <a:close/>
                  <a:moveTo>
                    <a:pt x="90" y="29"/>
                  </a:moveTo>
                  <a:lnTo>
                    <a:pt x="90" y="31"/>
                  </a:lnTo>
                  <a:lnTo>
                    <a:pt x="90" y="29"/>
                  </a:lnTo>
                  <a:lnTo>
                    <a:pt x="90" y="31"/>
                  </a:lnTo>
                  <a:lnTo>
                    <a:pt x="88" y="31"/>
                  </a:lnTo>
                  <a:lnTo>
                    <a:pt x="88" y="29"/>
                  </a:lnTo>
                  <a:lnTo>
                    <a:pt x="90" y="29"/>
                  </a:lnTo>
                  <a:close/>
                  <a:moveTo>
                    <a:pt x="90" y="27"/>
                  </a:moveTo>
                  <a:lnTo>
                    <a:pt x="92" y="27"/>
                  </a:lnTo>
                  <a:lnTo>
                    <a:pt x="90" y="27"/>
                  </a:lnTo>
                  <a:close/>
                  <a:moveTo>
                    <a:pt x="130" y="27"/>
                  </a:moveTo>
                  <a:lnTo>
                    <a:pt x="132" y="31"/>
                  </a:lnTo>
                  <a:lnTo>
                    <a:pt x="134" y="31"/>
                  </a:lnTo>
                  <a:lnTo>
                    <a:pt x="132" y="31"/>
                  </a:lnTo>
                  <a:lnTo>
                    <a:pt x="132" y="33"/>
                  </a:lnTo>
                  <a:lnTo>
                    <a:pt x="134" y="33"/>
                  </a:lnTo>
                  <a:lnTo>
                    <a:pt x="132" y="33"/>
                  </a:lnTo>
                  <a:lnTo>
                    <a:pt x="130" y="33"/>
                  </a:lnTo>
                  <a:lnTo>
                    <a:pt x="128" y="33"/>
                  </a:lnTo>
                  <a:lnTo>
                    <a:pt x="126" y="33"/>
                  </a:lnTo>
                  <a:lnTo>
                    <a:pt x="128" y="33"/>
                  </a:lnTo>
                  <a:lnTo>
                    <a:pt x="128" y="31"/>
                  </a:lnTo>
                  <a:lnTo>
                    <a:pt x="128" y="29"/>
                  </a:lnTo>
                  <a:lnTo>
                    <a:pt x="130" y="29"/>
                  </a:lnTo>
                  <a:lnTo>
                    <a:pt x="130" y="31"/>
                  </a:lnTo>
                  <a:lnTo>
                    <a:pt x="130" y="29"/>
                  </a:lnTo>
                  <a:lnTo>
                    <a:pt x="130" y="27"/>
                  </a:lnTo>
                  <a:lnTo>
                    <a:pt x="128" y="27"/>
                  </a:lnTo>
                  <a:lnTo>
                    <a:pt x="128" y="29"/>
                  </a:lnTo>
                  <a:lnTo>
                    <a:pt x="126" y="29"/>
                  </a:lnTo>
                  <a:lnTo>
                    <a:pt x="126" y="27"/>
                  </a:lnTo>
                  <a:lnTo>
                    <a:pt x="126" y="25"/>
                  </a:lnTo>
                  <a:lnTo>
                    <a:pt x="128" y="25"/>
                  </a:lnTo>
                  <a:lnTo>
                    <a:pt x="128" y="27"/>
                  </a:lnTo>
                  <a:lnTo>
                    <a:pt x="130" y="27"/>
                  </a:lnTo>
                  <a:close/>
                  <a:moveTo>
                    <a:pt x="32" y="25"/>
                  </a:moveTo>
                  <a:lnTo>
                    <a:pt x="32" y="23"/>
                  </a:lnTo>
                  <a:lnTo>
                    <a:pt x="32" y="25"/>
                  </a:lnTo>
                  <a:close/>
                  <a:moveTo>
                    <a:pt x="34" y="25"/>
                  </a:moveTo>
                  <a:lnTo>
                    <a:pt x="32" y="25"/>
                  </a:lnTo>
                  <a:lnTo>
                    <a:pt x="34" y="23"/>
                  </a:lnTo>
                  <a:lnTo>
                    <a:pt x="34" y="25"/>
                  </a:lnTo>
                  <a:close/>
                  <a:moveTo>
                    <a:pt x="50" y="17"/>
                  </a:moveTo>
                  <a:lnTo>
                    <a:pt x="48" y="17"/>
                  </a:lnTo>
                  <a:lnTo>
                    <a:pt x="48" y="15"/>
                  </a:lnTo>
                  <a:lnTo>
                    <a:pt x="50" y="15"/>
                  </a:lnTo>
                  <a:lnTo>
                    <a:pt x="50" y="17"/>
                  </a:lnTo>
                  <a:close/>
                  <a:moveTo>
                    <a:pt x="86" y="15"/>
                  </a:moveTo>
                  <a:lnTo>
                    <a:pt x="88" y="17"/>
                  </a:lnTo>
                  <a:lnTo>
                    <a:pt x="86" y="17"/>
                  </a:lnTo>
                  <a:lnTo>
                    <a:pt x="84" y="17"/>
                  </a:lnTo>
                  <a:lnTo>
                    <a:pt x="82" y="17"/>
                  </a:lnTo>
                  <a:lnTo>
                    <a:pt x="82" y="15"/>
                  </a:lnTo>
                  <a:lnTo>
                    <a:pt x="84" y="15"/>
                  </a:lnTo>
                  <a:lnTo>
                    <a:pt x="86" y="15"/>
                  </a:lnTo>
                  <a:close/>
                  <a:moveTo>
                    <a:pt x="46" y="15"/>
                  </a:moveTo>
                  <a:lnTo>
                    <a:pt x="44" y="15"/>
                  </a:lnTo>
                  <a:lnTo>
                    <a:pt x="46" y="14"/>
                  </a:lnTo>
                  <a:lnTo>
                    <a:pt x="46" y="15"/>
                  </a:lnTo>
                  <a:close/>
                  <a:moveTo>
                    <a:pt x="117" y="14"/>
                  </a:moveTo>
                  <a:lnTo>
                    <a:pt x="115" y="15"/>
                  </a:lnTo>
                  <a:lnTo>
                    <a:pt x="115" y="17"/>
                  </a:lnTo>
                  <a:lnTo>
                    <a:pt x="115" y="15"/>
                  </a:lnTo>
                  <a:lnTo>
                    <a:pt x="115" y="14"/>
                  </a:lnTo>
                  <a:lnTo>
                    <a:pt x="117" y="14"/>
                  </a:lnTo>
                  <a:close/>
                  <a:moveTo>
                    <a:pt x="121" y="12"/>
                  </a:moveTo>
                  <a:lnTo>
                    <a:pt x="121" y="14"/>
                  </a:lnTo>
                  <a:lnTo>
                    <a:pt x="125" y="14"/>
                  </a:lnTo>
                  <a:lnTo>
                    <a:pt x="125" y="15"/>
                  </a:lnTo>
                  <a:lnTo>
                    <a:pt x="123" y="15"/>
                  </a:lnTo>
                  <a:lnTo>
                    <a:pt x="123" y="17"/>
                  </a:lnTo>
                  <a:lnTo>
                    <a:pt x="125" y="17"/>
                  </a:lnTo>
                  <a:lnTo>
                    <a:pt x="125" y="19"/>
                  </a:lnTo>
                  <a:lnTo>
                    <a:pt x="126" y="19"/>
                  </a:lnTo>
                  <a:lnTo>
                    <a:pt x="126" y="21"/>
                  </a:lnTo>
                  <a:lnTo>
                    <a:pt x="125" y="21"/>
                  </a:lnTo>
                  <a:lnTo>
                    <a:pt x="126" y="21"/>
                  </a:lnTo>
                  <a:lnTo>
                    <a:pt x="125" y="21"/>
                  </a:lnTo>
                  <a:lnTo>
                    <a:pt x="125" y="19"/>
                  </a:lnTo>
                  <a:lnTo>
                    <a:pt x="123" y="19"/>
                  </a:lnTo>
                  <a:lnTo>
                    <a:pt x="121" y="21"/>
                  </a:lnTo>
                  <a:lnTo>
                    <a:pt x="121" y="23"/>
                  </a:lnTo>
                  <a:lnTo>
                    <a:pt x="121" y="21"/>
                  </a:lnTo>
                  <a:lnTo>
                    <a:pt x="121" y="23"/>
                  </a:lnTo>
                  <a:lnTo>
                    <a:pt x="119" y="23"/>
                  </a:lnTo>
                  <a:lnTo>
                    <a:pt x="119" y="21"/>
                  </a:lnTo>
                  <a:lnTo>
                    <a:pt x="119" y="23"/>
                  </a:lnTo>
                  <a:lnTo>
                    <a:pt x="119" y="21"/>
                  </a:lnTo>
                  <a:lnTo>
                    <a:pt x="119" y="23"/>
                  </a:lnTo>
                  <a:lnTo>
                    <a:pt x="119" y="21"/>
                  </a:lnTo>
                  <a:lnTo>
                    <a:pt x="117" y="21"/>
                  </a:lnTo>
                  <a:lnTo>
                    <a:pt x="117" y="19"/>
                  </a:lnTo>
                  <a:lnTo>
                    <a:pt x="119" y="19"/>
                  </a:lnTo>
                  <a:lnTo>
                    <a:pt x="119" y="17"/>
                  </a:lnTo>
                  <a:lnTo>
                    <a:pt x="117" y="17"/>
                  </a:lnTo>
                  <a:lnTo>
                    <a:pt x="119" y="17"/>
                  </a:lnTo>
                  <a:lnTo>
                    <a:pt x="119" y="15"/>
                  </a:lnTo>
                  <a:lnTo>
                    <a:pt x="117" y="15"/>
                  </a:lnTo>
                  <a:lnTo>
                    <a:pt x="119" y="15"/>
                  </a:lnTo>
                  <a:lnTo>
                    <a:pt x="117" y="15"/>
                  </a:lnTo>
                  <a:lnTo>
                    <a:pt x="117" y="14"/>
                  </a:lnTo>
                  <a:lnTo>
                    <a:pt x="119" y="14"/>
                  </a:lnTo>
                  <a:lnTo>
                    <a:pt x="119" y="15"/>
                  </a:lnTo>
                  <a:lnTo>
                    <a:pt x="119" y="14"/>
                  </a:lnTo>
                  <a:lnTo>
                    <a:pt x="121" y="14"/>
                  </a:lnTo>
                  <a:lnTo>
                    <a:pt x="119" y="14"/>
                  </a:lnTo>
                  <a:lnTo>
                    <a:pt x="121" y="14"/>
                  </a:lnTo>
                  <a:lnTo>
                    <a:pt x="121" y="15"/>
                  </a:lnTo>
                  <a:lnTo>
                    <a:pt x="119" y="15"/>
                  </a:lnTo>
                  <a:lnTo>
                    <a:pt x="121" y="15"/>
                  </a:lnTo>
                  <a:lnTo>
                    <a:pt x="121" y="14"/>
                  </a:lnTo>
                  <a:lnTo>
                    <a:pt x="121" y="15"/>
                  </a:lnTo>
                  <a:lnTo>
                    <a:pt x="123" y="15"/>
                  </a:lnTo>
                  <a:lnTo>
                    <a:pt x="123" y="14"/>
                  </a:lnTo>
                  <a:lnTo>
                    <a:pt x="121" y="14"/>
                  </a:lnTo>
                  <a:lnTo>
                    <a:pt x="119" y="14"/>
                  </a:lnTo>
                  <a:lnTo>
                    <a:pt x="119" y="12"/>
                  </a:lnTo>
                  <a:lnTo>
                    <a:pt x="117" y="12"/>
                  </a:lnTo>
                  <a:lnTo>
                    <a:pt x="119" y="12"/>
                  </a:lnTo>
                  <a:lnTo>
                    <a:pt x="121" y="10"/>
                  </a:lnTo>
                  <a:lnTo>
                    <a:pt x="121" y="12"/>
                  </a:lnTo>
                  <a:close/>
                  <a:moveTo>
                    <a:pt x="40" y="10"/>
                  </a:moveTo>
                  <a:lnTo>
                    <a:pt x="40" y="12"/>
                  </a:lnTo>
                  <a:lnTo>
                    <a:pt x="40" y="10"/>
                  </a:lnTo>
                  <a:close/>
                  <a:moveTo>
                    <a:pt x="44" y="10"/>
                  </a:moveTo>
                  <a:lnTo>
                    <a:pt x="42" y="10"/>
                  </a:lnTo>
                  <a:lnTo>
                    <a:pt x="40" y="10"/>
                  </a:lnTo>
                  <a:lnTo>
                    <a:pt x="42" y="10"/>
                  </a:lnTo>
                  <a:lnTo>
                    <a:pt x="42" y="8"/>
                  </a:lnTo>
                  <a:lnTo>
                    <a:pt x="44" y="8"/>
                  </a:lnTo>
                  <a:lnTo>
                    <a:pt x="44" y="10"/>
                  </a:lnTo>
                  <a:close/>
                  <a:moveTo>
                    <a:pt x="50" y="4"/>
                  </a:moveTo>
                  <a:lnTo>
                    <a:pt x="50" y="6"/>
                  </a:lnTo>
                  <a:lnTo>
                    <a:pt x="53" y="6"/>
                  </a:lnTo>
                  <a:lnTo>
                    <a:pt x="53" y="8"/>
                  </a:lnTo>
                  <a:lnTo>
                    <a:pt x="55" y="8"/>
                  </a:lnTo>
                  <a:lnTo>
                    <a:pt x="57" y="8"/>
                  </a:lnTo>
                  <a:lnTo>
                    <a:pt x="59" y="6"/>
                  </a:lnTo>
                  <a:lnTo>
                    <a:pt x="61" y="8"/>
                  </a:lnTo>
                  <a:lnTo>
                    <a:pt x="63" y="8"/>
                  </a:lnTo>
                  <a:lnTo>
                    <a:pt x="65" y="8"/>
                  </a:lnTo>
                  <a:lnTo>
                    <a:pt x="67" y="10"/>
                  </a:lnTo>
                  <a:lnTo>
                    <a:pt x="65" y="10"/>
                  </a:lnTo>
                  <a:lnTo>
                    <a:pt x="65" y="12"/>
                  </a:lnTo>
                  <a:lnTo>
                    <a:pt x="67" y="12"/>
                  </a:lnTo>
                  <a:lnTo>
                    <a:pt x="67" y="14"/>
                  </a:lnTo>
                  <a:lnTo>
                    <a:pt x="67" y="15"/>
                  </a:lnTo>
                  <a:lnTo>
                    <a:pt x="65" y="15"/>
                  </a:lnTo>
                  <a:lnTo>
                    <a:pt x="63" y="15"/>
                  </a:lnTo>
                  <a:lnTo>
                    <a:pt x="65" y="17"/>
                  </a:lnTo>
                  <a:lnTo>
                    <a:pt x="69" y="15"/>
                  </a:lnTo>
                  <a:lnTo>
                    <a:pt x="69" y="17"/>
                  </a:lnTo>
                  <a:lnTo>
                    <a:pt x="69" y="19"/>
                  </a:lnTo>
                  <a:lnTo>
                    <a:pt x="69" y="21"/>
                  </a:lnTo>
                  <a:lnTo>
                    <a:pt x="69" y="19"/>
                  </a:lnTo>
                  <a:lnTo>
                    <a:pt x="71" y="17"/>
                  </a:lnTo>
                  <a:lnTo>
                    <a:pt x="73" y="17"/>
                  </a:lnTo>
                  <a:lnTo>
                    <a:pt x="77" y="19"/>
                  </a:lnTo>
                  <a:lnTo>
                    <a:pt x="77" y="21"/>
                  </a:lnTo>
                  <a:lnTo>
                    <a:pt x="78" y="21"/>
                  </a:lnTo>
                  <a:lnTo>
                    <a:pt x="80" y="19"/>
                  </a:lnTo>
                  <a:lnTo>
                    <a:pt x="82" y="19"/>
                  </a:lnTo>
                  <a:lnTo>
                    <a:pt x="84" y="19"/>
                  </a:lnTo>
                  <a:lnTo>
                    <a:pt x="84" y="21"/>
                  </a:lnTo>
                  <a:lnTo>
                    <a:pt x="84" y="23"/>
                  </a:lnTo>
                  <a:lnTo>
                    <a:pt x="84" y="25"/>
                  </a:lnTo>
                  <a:lnTo>
                    <a:pt x="82" y="25"/>
                  </a:lnTo>
                  <a:lnTo>
                    <a:pt x="80" y="27"/>
                  </a:lnTo>
                  <a:lnTo>
                    <a:pt x="78" y="27"/>
                  </a:lnTo>
                  <a:lnTo>
                    <a:pt x="78" y="29"/>
                  </a:lnTo>
                  <a:lnTo>
                    <a:pt x="80" y="29"/>
                  </a:lnTo>
                  <a:lnTo>
                    <a:pt x="80" y="31"/>
                  </a:lnTo>
                  <a:lnTo>
                    <a:pt x="82" y="29"/>
                  </a:lnTo>
                  <a:lnTo>
                    <a:pt x="84" y="29"/>
                  </a:lnTo>
                  <a:lnTo>
                    <a:pt x="86" y="29"/>
                  </a:lnTo>
                  <a:lnTo>
                    <a:pt x="86" y="31"/>
                  </a:lnTo>
                  <a:lnTo>
                    <a:pt x="88" y="31"/>
                  </a:lnTo>
                  <a:lnTo>
                    <a:pt x="90" y="33"/>
                  </a:lnTo>
                  <a:lnTo>
                    <a:pt x="90" y="31"/>
                  </a:lnTo>
                  <a:lnTo>
                    <a:pt x="90" y="29"/>
                  </a:lnTo>
                  <a:lnTo>
                    <a:pt x="92" y="29"/>
                  </a:lnTo>
                  <a:lnTo>
                    <a:pt x="92" y="27"/>
                  </a:lnTo>
                  <a:lnTo>
                    <a:pt x="92" y="25"/>
                  </a:lnTo>
                  <a:lnTo>
                    <a:pt x="94" y="25"/>
                  </a:lnTo>
                  <a:lnTo>
                    <a:pt x="96" y="25"/>
                  </a:lnTo>
                  <a:lnTo>
                    <a:pt x="100" y="25"/>
                  </a:lnTo>
                  <a:lnTo>
                    <a:pt x="100" y="23"/>
                  </a:lnTo>
                  <a:lnTo>
                    <a:pt x="100" y="25"/>
                  </a:lnTo>
                  <a:lnTo>
                    <a:pt x="100" y="27"/>
                  </a:lnTo>
                  <a:lnTo>
                    <a:pt x="100" y="25"/>
                  </a:lnTo>
                  <a:lnTo>
                    <a:pt x="100" y="23"/>
                  </a:lnTo>
                  <a:lnTo>
                    <a:pt x="101" y="23"/>
                  </a:lnTo>
                  <a:lnTo>
                    <a:pt x="103" y="21"/>
                  </a:lnTo>
                  <a:lnTo>
                    <a:pt x="103" y="19"/>
                  </a:lnTo>
                  <a:lnTo>
                    <a:pt x="105" y="19"/>
                  </a:lnTo>
                  <a:lnTo>
                    <a:pt x="105" y="17"/>
                  </a:lnTo>
                  <a:lnTo>
                    <a:pt x="107" y="15"/>
                  </a:lnTo>
                  <a:lnTo>
                    <a:pt x="107" y="17"/>
                  </a:lnTo>
                  <a:lnTo>
                    <a:pt x="111" y="17"/>
                  </a:lnTo>
                  <a:lnTo>
                    <a:pt x="113" y="17"/>
                  </a:lnTo>
                  <a:lnTo>
                    <a:pt x="111" y="17"/>
                  </a:lnTo>
                  <a:lnTo>
                    <a:pt x="109" y="17"/>
                  </a:lnTo>
                  <a:lnTo>
                    <a:pt x="107" y="17"/>
                  </a:lnTo>
                  <a:lnTo>
                    <a:pt x="107" y="19"/>
                  </a:lnTo>
                  <a:lnTo>
                    <a:pt x="105" y="19"/>
                  </a:lnTo>
                  <a:lnTo>
                    <a:pt x="105" y="21"/>
                  </a:lnTo>
                  <a:lnTo>
                    <a:pt x="103" y="21"/>
                  </a:lnTo>
                  <a:lnTo>
                    <a:pt x="105" y="23"/>
                  </a:lnTo>
                  <a:lnTo>
                    <a:pt x="105" y="21"/>
                  </a:lnTo>
                  <a:lnTo>
                    <a:pt x="105" y="19"/>
                  </a:lnTo>
                  <a:lnTo>
                    <a:pt x="107" y="19"/>
                  </a:lnTo>
                  <a:lnTo>
                    <a:pt x="109" y="19"/>
                  </a:lnTo>
                  <a:lnTo>
                    <a:pt x="109" y="17"/>
                  </a:lnTo>
                  <a:lnTo>
                    <a:pt x="109" y="19"/>
                  </a:lnTo>
                  <a:lnTo>
                    <a:pt x="111" y="19"/>
                  </a:lnTo>
                  <a:lnTo>
                    <a:pt x="113" y="19"/>
                  </a:lnTo>
                  <a:lnTo>
                    <a:pt x="113" y="17"/>
                  </a:lnTo>
                  <a:lnTo>
                    <a:pt x="115" y="17"/>
                  </a:lnTo>
                  <a:lnTo>
                    <a:pt x="115" y="19"/>
                  </a:lnTo>
                  <a:lnTo>
                    <a:pt x="115" y="21"/>
                  </a:lnTo>
                  <a:lnTo>
                    <a:pt x="117" y="21"/>
                  </a:lnTo>
                  <a:lnTo>
                    <a:pt x="117" y="23"/>
                  </a:lnTo>
                  <a:lnTo>
                    <a:pt x="117" y="21"/>
                  </a:lnTo>
                  <a:lnTo>
                    <a:pt x="117" y="23"/>
                  </a:lnTo>
                  <a:lnTo>
                    <a:pt x="119" y="23"/>
                  </a:lnTo>
                  <a:lnTo>
                    <a:pt x="119" y="25"/>
                  </a:lnTo>
                  <a:lnTo>
                    <a:pt x="121" y="25"/>
                  </a:lnTo>
                  <a:lnTo>
                    <a:pt x="121" y="27"/>
                  </a:lnTo>
                  <a:lnTo>
                    <a:pt x="123" y="27"/>
                  </a:lnTo>
                  <a:lnTo>
                    <a:pt x="123" y="25"/>
                  </a:lnTo>
                  <a:lnTo>
                    <a:pt x="125" y="25"/>
                  </a:lnTo>
                  <a:lnTo>
                    <a:pt x="126" y="25"/>
                  </a:lnTo>
                  <a:lnTo>
                    <a:pt x="125" y="25"/>
                  </a:lnTo>
                  <a:lnTo>
                    <a:pt x="126" y="25"/>
                  </a:lnTo>
                  <a:lnTo>
                    <a:pt x="126" y="27"/>
                  </a:lnTo>
                  <a:lnTo>
                    <a:pt x="126" y="29"/>
                  </a:lnTo>
                  <a:lnTo>
                    <a:pt x="128" y="29"/>
                  </a:lnTo>
                  <a:lnTo>
                    <a:pt x="128" y="31"/>
                  </a:lnTo>
                  <a:lnTo>
                    <a:pt x="126" y="33"/>
                  </a:lnTo>
                  <a:lnTo>
                    <a:pt x="128" y="33"/>
                  </a:lnTo>
                  <a:lnTo>
                    <a:pt x="128" y="35"/>
                  </a:lnTo>
                  <a:lnTo>
                    <a:pt x="130" y="35"/>
                  </a:lnTo>
                  <a:lnTo>
                    <a:pt x="130" y="37"/>
                  </a:lnTo>
                  <a:lnTo>
                    <a:pt x="132" y="37"/>
                  </a:lnTo>
                  <a:lnTo>
                    <a:pt x="134" y="37"/>
                  </a:lnTo>
                  <a:lnTo>
                    <a:pt x="134" y="39"/>
                  </a:lnTo>
                  <a:lnTo>
                    <a:pt x="134" y="40"/>
                  </a:lnTo>
                  <a:lnTo>
                    <a:pt x="134" y="42"/>
                  </a:lnTo>
                  <a:lnTo>
                    <a:pt x="136" y="42"/>
                  </a:lnTo>
                  <a:lnTo>
                    <a:pt x="136" y="44"/>
                  </a:lnTo>
                  <a:lnTo>
                    <a:pt x="136" y="46"/>
                  </a:lnTo>
                  <a:lnTo>
                    <a:pt x="136" y="48"/>
                  </a:lnTo>
                  <a:lnTo>
                    <a:pt x="136" y="50"/>
                  </a:lnTo>
                  <a:lnTo>
                    <a:pt x="138" y="50"/>
                  </a:lnTo>
                  <a:lnTo>
                    <a:pt x="136" y="50"/>
                  </a:lnTo>
                  <a:lnTo>
                    <a:pt x="136" y="52"/>
                  </a:lnTo>
                  <a:lnTo>
                    <a:pt x="136" y="54"/>
                  </a:lnTo>
                  <a:lnTo>
                    <a:pt x="134" y="56"/>
                  </a:lnTo>
                  <a:lnTo>
                    <a:pt x="132" y="56"/>
                  </a:lnTo>
                  <a:lnTo>
                    <a:pt x="132" y="58"/>
                  </a:lnTo>
                  <a:lnTo>
                    <a:pt x="132" y="60"/>
                  </a:lnTo>
                  <a:lnTo>
                    <a:pt x="132" y="62"/>
                  </a:lnTo>
                  <a:lnTo>
                    <a:pt x="134" y="62"/>
                  </a:lnTo>
                  <a:lnTo>
                    <a:pt x="136" y="63"/>
                  </a:lnTo>
                  <a:lnTo>
                    <a:pt x="138" y="65"/>
                  </a:lnTo>
                  <a:lnTo>
                    <a:pt x="140" y="67"/>
                  </a:lnTo>
                  <a:lnTo>
                    <a:pt x="140" y="69"/>
                  </a:lnTo>
                  <a:lnTo>
                    <a:pt x="140" y="71"/>
                  </a:lnTo>
                  <a:lnTo>
                    <a:pt x="138" y="71"/>
                  </a:lnTo>
                  <a:lnTo>
                    <a:pt x="138" y="73"/>
                  </a:lnTo>
                  <a:lnTo>
                    <a:pt x="140" y="73"/>
                  </a:lnTo>
                  <a:lnTo>
                    <a:pt x="140" y="75"/>
                  </a:lnTo>
                  <a:lnTo>
                    <a:pt x="142" y="75"/>
                  </a:lnTo>
                  <a:lnTo>
                    <a:pt x="142" y="77"/>
                  </a:lnTo>
                  <a:lnTo>
                    <a:pt x="142" y="79"/>
                  </a:lnTo>
                  <a:lnTo>
                    <a:pt x="142" y="81"/>
                  </a:lnTo>
                  <a:lnTo>
                    <a:pt x="142" y="83"/>
                  </a:lnTo>
                  <a:lnTo>
                    <a:pt x="142" y="85"/>
                  </a:lnTo>
                  <a:lnTo>
                    <a:pt x="140" y="85"/>
                  </a:lnTo>
                  <a:lnTo>
                    <a:pt x="140" y="87"/>
                  </a:lnTo>
                  <a:lnTo>
                    <a:pt x="140" y="88"/>
                  </a:lnTo>
                  <a:lnTo>
                    <a:pt x="140" y="90"/>
                  </a:lnTo>
                  <a:lnTo>
                    <a:pt x="142" y="90"/>
                  </a:lnTo>
                  <a:lnTo>
                    <a:pt x="142" y="92"/>
                  </a:lnTo>
                  <a:lnTo>
                    <a:pt x="142" y="94"/>
                  </a:lnTo>
                  <a:lnTo>
                    <a:pt x="144" y="96"/>
                  </a:lnTo>
                  <a:lnTo>
                    <a:pt x="146" y="96"/>
                  </a:lnTo>
                  <a:lnTo>
                    <a:pt x="146" y="98"/>
                  </a:lnTo>
                  <a:lnTo>
                    <a:pt x="146" y="100"/>
                  </a:lnTo>
                  <a:lnTo>
                    <a:pt x="146" y="102"/>
                  </a:lnTo>
                  <a:lnTo>
                    <a:pt x="146" y="104"/>
                  </a:lnTo>
                  <a:lnTo>
                    <a:pt x="146" y="106"/>
                  </a:lnTo>
                  <a:lnTo>
                    <a:pt x="144" y="108"/>
                  </a:lnTo>
                  <a:lnTo>
                    <a:pt x="144" y="110"/>
                  </a:lnTo>
                  <a:lnTo>
                    <a:pt x="144" y="111"/>
                  </a:lnTo>
                  <a:lnTo>
                    <a:pt x="142" y="111"/>
                  </a:lnTo>
                  <a:lnTo>
                    <a:pt x="142" y="113"/>
                  </a:lnTo>
                  <a:lnTo>
                    <a:pt x="140" y="111"/>
                  </a:lnTo>
                  <a:lnTo>
                    <a:pt x="140" y="110"/>
                  </a:lnTo>
                  <a:lnTo>
                    <a:pt x="138" y="110"/>
                  </a:lnTo>
                  <a:lnTo>
                    <a:pt x="140" y="110"/>
                  </a:lnTo>
                  <a:lnTo>
                    <a:pt x="140" y="108"/>
                  </a:lnTo>
                  <a:lnTo>
                    <a:pt x="138" y="108"/>
                  </a:lnTo>
                  <a:lnTo>
                    <a:pt x="136" y="108"/>
                  </a:lnTo>
                  <a:lnTo>
                    <a:pt x="134" y="108"/>
                  </a:lnTo>
                  <a:lnTo>
                    <a:pt x="134" y="110"/>
                  </a:lnTo>
                  <a:lnTo>
                    <a:pt x="136" y="110"/>
                  </a:lnTo>
                  <a:lnTo>
                    <a:pt x="136" y="111"/>
                  </a:lnTo>
                  <a:lnTo>
                    <a:pt x="134" y="111"/>
                  </a:lnTo>
                  <a:lnTo>
                    <a:pt x="132" y="111"/>
                  </a:lnTo>
                  <a:lnTo>
                    <a:pt x="130" y="113"/>
                  </a:lnTo>
                  <a:lnTo>
                    <a:pt x="128" y="113"/>
                  </a:lnTo>
                  <a:lnTo>
                    <a:pt x="128" y="115"/>
                  </a:lnTo>
                  <a:lnTo>
                    <a:pt x="126" y="115"/>
                  </a:lnTo>
                  <a:lnTo>
                    <a:pt x="125" y="115"/>
                  </a:lnTo>
                  <a:lnTo>
                    <a:pt x="123" y="115"/>
                  </a:lnTo>
                  <a:lnTo>
                    <a:pt x="123" y="117"/>
                  </a:lnTo>
                  <a:lnTo>
                    <a:pt x="121" y="117"/>
                  </a:lnTo>
                  <a:lnTo>
                    <a:pt x="119" y="117"/>
                  </a:lnTo>
                  <a:lnTo>
                    <a:pt x="119" y="119"/>
                  </a:lnTo>
                  <a:lnTo>
                    <a:pt x="117" y="119"/>
                  </a:lnTo>
                  <a:lnTo>
                    <a:pt x="117" y="121"/>
                  </a:lnTo>
                  <a:lnTo>
                    <a:pt x="115" y="121"/>
                  </a:lnTo>
                  <a:lnTo>
                    <a:pt x="115" y="123"/>
                  </a:lnTo>
                  <a:lnTo>
                    <a:pt x="113" y="123"/>
                  </a:lnTo>
                  <a:lnTo>
                    <a:pt x="111" y="121"/>
                  </a:lnTo>
                  <a:lnTo>
                    <a:pt x="109" y="123"/>
                  </a:lnTo>
                  <a:lnTo>
                    <a:pt x="107" y="123"/>
                  </a:lnTo>
                  <a:lnTo>
                    <a:pt x="105" y="123"/>
                  </a:lnTo>
                  <a:lnTo>
                    <a:pt x="105" y="125"/>
                  </a:lnTo>
                  <a:lnTo>
                    <a:pt x="103" y="127"/>
                  </a:lnTo>
                  <a:lnTo>
                    <a:pt x="103" y="129"/>
                  </a:lnTo>
                  <a:lnTo>
                    <a:pt x="101" y="129"/>
                  </a:lnTo>
                  <a:lnTo>
                    <a:pt x="101" y="127"/>
                  </a:lnTo>
                  <a:lnTo>
                    <a:pt x="101" y="125"/>
                  </a:lnTo>
                  <a:lnTo>
                    <a:pt x="100" y="125"/>
                  </a:lnTo>
                  <a:lnTo>
                    <a:pt x="100" y="127"/>
                  </a:lnTo>
                  <a:lnTo>
                    <a:pt x="101" y="129"/>
                  </a:lnTo>
                  <a:lnTo>
                    <a:pt x="101" y="131"/>
                  </a:lnTo>
                  <a:lnTo>
                    <a:pt x="101" y="133"/>
                  </a:lnTo>
                  <a:lnTo>
                    <a:pt x="105" y="133"/>
                  </a:lnTo>
                  <a:lnTo>
                    <a:pt x="105" y="134"/>
                  </a:lnTo>
                  <a:lnTo>
                    <a:pt x="107" y="134"/>
                  </a:lnTo>
                  <a:lnTo>
                    <a:pt x="107" y="136"/>
                  </a:lnTo>
                  <a:lnTo>
                    <a:pt x="105" y="136"/>
                  </a:lnTo>
                  <a:lnTo>
                    <a:pt x="105" y="138"/>
                  </a:lnTo>
                  <a:lnTo>
                    <a:pt x="103" y="138"/>
                  </a:lnTo>
                  <a:lnTo>
                    <a:pt x="105" y="140"/>
                  </a:lnTo>
                  <a:lnTo>
                    <a:pt x="105" y="142"/>
                  </a:lnTo>
                  <a:lnTo>
                    <a:pt x="107" y="142"/>
                  </a:lnTo>
                  <a:lnTo>
                    <a:pt x="105" y="142"/>
                  </a:lnTo>
                  <a:lnTo>
                    <a:pt x="107" y="142"/>
                  </a:lnTo>
                  <a:lnTo>
                    <a:pt x="107" y="144"/>
                  </a:lnTo>
                  <a:lnTo>
                    <a:pt x="107" y="146"/>
                  </a:lnTo>
                  <a:lnTo>
                    <a:pt x="109" y="146"/>
                  </a:lnTo>
                  <a:lnTo>
                    <a:pt x="109" y="148"/>
                  </a:lnTo>
                  <a:lnTo>
                    <a:pt x="111" y="150"/>
                  </a:lnTo>
                  <a:lnTo>
                    <a:pt x="113" y="150"/>
                  </a:lnTo>
                  <a:lnTo>
                    <a:pt x="115" y="150"/>
                  </a:lnTo>
                  <a:lnTo>
                    <a:pt x="115" y="152"/>
                  </a:lnTo>
                  <a:lnTo>
                    <a:pt x="117" y="154"/>
                  </a:lnTo>
                  <a:lnTo>
                    <a:pt x="117" y="156"/>
                  </a:lnTo>
                  <a:lnTo>
                    <a:pt x="119" y="156"/>
                  </a:lnTo>
                  <a:lnTo>
                    <a:pt x="121" y="156"/>
                  </a:lnTo>
                  <a:lnTo>
                    <a:pt x="121" y="158"/>
                  </a:lnTo>
                  <a:lnTo>
                    <a:pt x="121" y="159"/>
                  </a:lnTo>
                  <a:lnTo>
                    <a:pt x="123" y="159"/>
                  </a:lnTo>
                  <a:lnTo>
                    <a:pt x="123" y="158"/>
                  </a:lnTo>
                  <a:lnTo>
                    <a:pt x="123" y="159"/>
                  </a:lnTo>
                  <a:lnTo>
                    <a:pt x="125" y="159"/>
                  </a:lnTo>
                  <a:lnTo>
                    <a:pt x="126" y="161"/>
                  </a:lnTo>
                  <a:lnTo>
                    <a:pt x="126" y="163"/>
                  </a:lnTo>
                  <a:lnTo>
                    <a:pt x="126" y="165"/>
                  </a:lnTo>
                  <a:lnTo>
                    <a:pt x="126" y="167"/>
                  </a:lnTo>
                  <a:lnTo>
                    <a:pt x="126" y="169"/>
                  </a:lnTo>
                  <a:lnTo>
                    <a:pt x="125" y="169"/>
                  </a:lnTo>
                  <a:lnTo>
                    <a:pt x="125" y="167"/>
                  </a:lnTo>
                  <a:lnTo>
                    <a:pt x="123" y="167"/>
                  </a:lnTo>
                  <a:lnTo>
                    <a:pt x="121" y="167"/>
                  </a:lnTo>
                  <a:lnTo>
                    <a:pt x="121" y="169"/>
                  </a:lnTo>
                  <a:lnTo>
                    <a:pt x="121" y="171"/>
                  </a:lnTo>
                  <a:lnTo>
                    <a:pt x="121" y="173"/>
                  </a:lnTo>
                  <a:lnTo>
                    <a:pt x="119" y="173"/>
                  </a:lnTo>
                  <a:lnTo>
                    <a:pt x="119" y="175"/>
                  </a:lnTo>
                  <a:lnTo>
                    <a:pt x="117" y="175"/>
                  </a:lnTo>
                  <a:lnTo>
                    <a:pt x="115" y="175"/>
                  </a:lnTo>
                  <a:lnTo>
                    <a:pt x="113" y="177"/>
                  </a:lnTo>
                  <a:lnTo>
                    <a:pt x="111" y="177"/>
                  </a:lnTo>
                  <a:lnTo>
                    <a:pt x="111" y="179"/>
                  </a:lnTo>
                  <a:lnTo>
                    <a:pt x="109" y="179"/>
                  </a:lnTo>
                  <a:lnTo>
                    <a:pt x="111" y="179"/>
                  </a:lnTo>
                  <a:lnTo>
                    <a:pt x="111" y="181"/>
                  </a:lnTo>
                  <a:lnTo>
                    <a:pt x="111" y="182"/>
                  </a:lnTo>
                  <a:lnTo>
                    <a:pt x="113" y="182"/>
                  </a:lnTo>
                  <a:lnTo>
                    <a:pt x="113" y="184"/>
                  </a:lnTo>
                  <a:lnTo>
                    <a:pt x="115" y="184"/>
                  </a:lnTo>
                  <a:lnTo>
                    <a:pt x="113" y="186"/>
                  </a:lnTo>
                  <a:lnTo>
                    <a:pt x="113" y="188"/>
                  </a:lnTo>
                  <a:lnTo>
                    <a:pt x="115" y="188"/>
                  </a:lnTo>
                  <a:lnTo>
                    <a:pt x="115" y="190"/>
                  </a:lnTo>
                  <a:lnTo>
                    <a:pt x="115" y="192"/>
                  </a:lnTo>
                  <a:lnTo>
                    <a:pt x="115" y="194"/>
                  </a:lnTo>
                  <a:lnTo>
                    <a:pt x="113" y="194"/>
                  </a:lnTo>
                  <a:lnTo>
                    <a:pt x="111" y="192"/>
                  </a:lnTo>
                  <a:lnTo>
                    <a:pt x="111" y="190"/>
                  </a:lnTo>
                  <a:lnTo>
                    <a:pt x="109" y="190"/>
                  </a:lnTo>
                  <a:lnTo>
                    <a:pt x="109" y="188"/>
                  </a:lnTo>
                  <a:lnTo>
                    <a:pt x="107" y="188"/>
                  </a:lnTo>
                  <a:lnTo>
                    <a:pt x="107" y="190"/>
                  </a:lnTo>
                  <a:lnTo>
                    <a:pt x="105" y="190"/>
                  </a:lnTo>
                  <a:lnTo>
                    <a:pt x="105" y="188"/>
                  </a:lnTo>
                  <a:lnTo>
                    <a:pt x="103" y="188"/>
                  </a:lnTo>
                  <a:lnTo>
                    <a:pt x="101" y="188"/>
                  </a:lnTo>
                  <a:lnTo>
                    <a:pt x="101" y="190"/>
                  </a:lnTo>
                  <a:lnTo>
                    <a:pt x="98" y="190"/>
                  </a:lnTo>
                  <a:lnTo>
                    <a:pt x="96" y="190"/>
                  </a:lnTo>
                  <a:lnTo>
                    <a:pt x="96" y="192"/>
                  </a:lnTo>
                  <a:lnTo>
                    <a:pt x="94" y="192"/>
                  </a:lnTo>
                  <a:lnTo>
                    <a:pt x="92" y="190"/>
                  </a:lnTo>
                  <a:lnTo>
                    <a:pt x="92" y="192"/>
                  </a:lnTo>
                  <a:lnTo>
                    <a:pt x="90" y="192"/>
                  </a:lnTo>
                  <a:lnTo>
                    <a:pt x="90" y="194"/>
                  </a:lnTo>
                  <a:lnTo>
                    <a:pt x="90" y="192"/>
                  </a:lnTo>
                  <a:lnTo>
                    <a:pt x="88" y="192"/>
                  </a:lnTo>
                  <a:lnTo>
                    <a:pt x="88" y="194"/>
                  </a:lnTo>
                  <a:lnTo>
                    <a:pt x="86" y="194"/>
                  </a:lnTo>
                  <a:lnTo>
                    <a:pt x="86" y="196"/>
                  </a:lnTo>
                  <a:lnTo>
                    <a:pt x="86" y="194"/>
                  </a:lnTo>
                  <a:lnTo>
                    <a:pt x="84" y="194"/>
                  </a:lnTo>
                  <a:lnTo>
                    <a:pt x="84" y="196"/>
                  </a:lnTo>
                  <a:lnTo>
                    <a:pt x="82" y="196"/>
                  </a:lnTo>
                  <a:lnTo>
                    <a:pt x="82" y="194"/>
                  </a:lnTo>
                  <a:lnTo>
                    <a:pt x="80" y="194"/>
                  </a:lnTo>
                  <a:lnTo>
                    <a:pt x="80" y="192"/>
                  </a:lnTo>
                  <a:lnTo>
                    <a:pt x="78" y="192"/>
                  </a:lnTo>
                  <a:lnTo>
                    <a:pt x="77" y="192"/>
                  </a:lnTo>
                  <a:lnTo>
                    <a:pt x="75" y="192"/>
                  </a:lnTo>
                  <a:lnTo>
                    <a:pt x="73" y="192"/>
                  </a:lnTo>
                  <a:lnTo>
                    <a:pt x="75" y="192"/>
                  </a:lnTo>
                  <a:lnTo>
                    <a:pt x="73" y="192"/>
                  </a:lnTo>
                  <a:lnTo>
                    <a:pt x="73" y="194"/>
                  </a:lnTo>
                  <a:lnTo>
                    <a:pt x="73" y="196"/>
                  </a:lnTo>
                  <a:lnTo>
                    <a:pt x="73" y="198"/>
                  </a:lnTo>
                  <a:lnTo>
                    <a:pt x="71" y="198"/>
                  </a:lnTo>
                  <a:lnTo>
                    <a:pt x="69" y="198"/>
                  </a:lnTo>
                  <a:lnTo>
                    <a:pt x="69" y="196"/>
                  </a:lnTo>
                  <a:lnTo>
                    <a:pt x="67" y="196"/>
                  </a:lnTo>
                  <a:lnTo>
                    <a:pt x="67" y="194"/>
                  </a:lnTo>
                  <a:lnTo>
                    <a:pt x="65" y="192"/>
                  </a:lnTo>
                  <a:lnTo>
                    <a:pt x="63" y="192"/>
                  </a:lnTo>
                  <a:lnTo>
                    <a:pt x="63" y="190"/>
                  </a:lnTo>
                  <a:lnTo>
                    <a:pt x="63" y="192"/>
                  </a:lnTo>
                  <a:lnTo>
                    <a:pt x="61" y="192"/>
                  </a:lnTo>
                  <a:lnTo>
                    <a:pt x="59" y="190"/>
                  </a:lnTo>
                  <a:lnTo>
                    <a:pt x="57" y="190"/>
                  </a:lnTo>
                  <a:lnTo>
                    <a:pt x="57" y="188"/>
                  </a:lnTo>
                  <a:lnTo>
                    <a:pt x="55" y="188"/>
                  </a:lnTo>
                  <a:lnTo>
                    <a:pt x="53" y="188"/>
                  </a:lnTo>
                  <a:lnTo>
                    <a:pt x="53" y="186"/>
                  </a:lnTo>
                  <a:lnTo>
                    <a:pt x="52" y="186"/>
                  </a:lnTo>
                  <a:lnTo>
                    <a:pt x="53" y="186"/>
                  </a:lnTo>
                  <a:lnTo>
                    <a:pt x="53" y="188"/>
                  </a:lnTo>
                  <a:lnTo>
                    <a:pt x="52" y="188"/>
                  </a:lnTo>
                  <a:lnTo>
                    <a:pt x="50" y="188"/>
                  </a:lnTo>
                  <a:lnTo>
                    <a:pt x="50" y="190"/>
                  </a:lnTo>
                  <a:lnTo>
                    <a:pt x="48" y="190"/>
                  </a:lnTo>
                  <a:lnTo>
                    <a:pt x="48" y="188"/>
                  </a:lnTo>
                  <a:lnTo>
                    <a:pt x="46" y="188"/>
                  </a:lnTo>
                  <a:lnTo>
                    <a:pt x="48" y="188"/>
                  </a:lnTo>
                  <a:lnTo>
                    <a:pt x="46" y="188"/>
                  </a:lnTo>
                  <a:lnTo>
                    <a:pt x="46" y="186"/>
                  </a:lnTo>
                  <a:lnTo>
                    <a:pt x="44" y="186"/>
                  </a:lnTo>
                  <a:lnTo>
                    <a:pt x="42" y="186"/>
                  </a:lnTo>
                  <a:lnTo>
                    <a:pt x="42" y="188"/>
                  </a:lnTo>
                  <a:lnTo>
                    <a:pt x="40" y="188"/>
                  </a:lnTo>
                  <a:lnTo>
                    <a:pt x="40" y="190"/>
                  </a:lnTo>
                  <a:lnTo>
                    <a:pt x="42" y="190"/>
                  </a:lnTo>
                  <a:lnTo>
                    <a:pt x="44" y="190"/>
                  </a:lnTo>
                  <a:lnTo>
                    <a:pt x="42" y="190"/>
                  </a:lnTo>
                  <a:lnTo>
                    <a:pt x="42" y="192"/>
                  </a:lnTo>
                  <a:lnTo>
                    <a:pt x="40" y="192"/>
                  </a:lnTo>
                  <a:lnTo>
                    <a:pt x="40" y="190"/>
                  </a:lnTo>
                  <a:lnTo>
                    <a:pt x="38" y="190"/>
                  </a:lnTo>
                  <a:lnTo>
                    <a:pt x="36" y="190"/>
                  </a:lnTo>
                  <a:lnTo>
                    <a:pt x="36" y="192"/>
                  </a:lnTo>
                  <a:lnTo>
                    <a:pt x="32" y="192"/>
                  </a:lnTo>
                  <a:lnTo>
                    <a:pt x="32" y="190"/>
                  </a:lnTo>
                  <a:lnTo>
                    <a:pt x="32" y="192"/>
                  </a:lnTo>
                  <a:lnTo>
                    <a:pt x="30" y="192"/>
                  </a:lnTo>
                  <a:lnTo>
                    <a:pt x="29" y="192"/>
                  </a:lnTo>
                  <a:lnTo>
                    <a:pt x="29" y="190"/>
                  </a:lnTo>
                  <a:lnTo>
                    <a:pt x="29" y="192"/>
                  </a:lnTo>
                  <a:lnTo>
                    <a:pt x="29" y="190"/>
                  </a:lnTo>
                  <a:lnTo>
                    <a:pt x="27" y="190"/>
                  </a:lnTo>
                  <a:lnTo>
                    <a:pt x="27" y="188"/>
                  </a:lnTo>
                  <a:lnTo>
                    <a:pt x="27" y="186"/>
                  </a:lnTo>
                  <a:lnTo>
                    <a:pt x="27" y="184"/>
                  </a:lnTo>
                  <a:lnTo>
                    <a:pt x="29" y="184"/>
                  </a:lnTo>
                  <a:lnTo>
                    <a:pt x="27" y="184"/>
                  </a:lnTo>
                  <a:lnTo>
                    <a:pt x="29" y="184"/>
                  </a:lnTo>
                  <a:lnTo>
                    <a:pt x="29" y="182"/>
                  </a:lnTo>
                  <a:lnTo>
                    <a:pt x="29" y="181"/>
                  </a:lnTo>
                  <a:lnTo>
                    <a:pt x="29" y="179"/>
                  </a:lnTo>
                  <a:lnTo>
                    <a:pt x="29" y="177"/>
                  </a:lnTo>
                  <a:lnTo>
                    <a:pt x="29" y="175"/>
                  </a:lnTo>
                  <a:lnTo>
                    <a:pt x="30" y="175"/>
                  </a:lnTo>
                  <a:lnTo>
                    <a:pt x="30" y="173"/>
                  </a:lnTo>
                  <a:lnTo>
                    <a:pt x="30" y="171"/>
                  </a:lnTo>
                  <a:lnTo>
                    <a:pt x="30" y="169"/>
                  </a:lnTo>
                  <a:lnTo>
                    <a:pt x="32" y="169"/>
                  </a:lnTo>
                  <a:lnTo>
                    <a:pt x="32" y="167"/>
                  </a:lnTo>
                  <a:lnTo>
                    <a:pt x="32" y="165"/>
                  </a:lnTo>
                  <a:lnTo>
                    <a:pt x="34" y="165"/>
                  </a:lnTo>
                  <a:lnTo>
                    <a:pt x="34" y="163"/>
                  </a:lnTo>
                  <a:lnTo>
                    <a:pt x="36" y="163"/>
                  </a:lnTo>
                  <a:lnTo>
                    <a:pt x="36" y="161"/>
                  </a:lnTo>
                  <a:lnTo>
                    <a:pt x="36" y="159"/>
                  </a:lnTo>
                  <a:lnTo>
                    <a:pt x="38" y="159"/>
                  </a:lnTo>
                  <a:lnTo>
                    <a:pt x="38" y="158"/>
                  </a:lnTo>
                  <a:lnTo>
                    <a:pt x="36" y="158"/>
                  </a:lnTo>
                  <a:lnTo>
                    <a:pt x="34" y="156"/>
                  </a:lnTo>
                  <a:lnTo>
                    <a:pt x="32" y="156"/>
                  </a:lnTo>
                  <a:lnTo>
                    <a:pt x="30" y="156"/>
                  </a:lnTo>
                  <a:lnTo>
                    <a:pt x="29" y="156"/>
                  </a:lnTo>
                  <a:lnTo>
                    <a:pt x="27" y="156"/>
                  </a:lnTo>
                  <a:lnTo>
                    <a:pt x="27" y="154"/>
                  </a:lnTo>
                  <a:lnTo>
                    <a:pt x="25" y="154"/>
                  </a:lnTo>
                  <a:lnTo>
                    <a:pt x="23" y="154"/>
                  </a:lnTo>
                  <a:lnTo>
                    <a:pt x="23" y="156"/>
                  </a:lnTo>
                  <a:lnTo>
                    <a:pt x="23" y="154"/>
                  </a:lnTo>
                  <a:lnTo>
                    <a:pt x="21" y="154"/>
                  </a:lnTo>
                  <a:lnTo>
                    <a:pt x="19" y="154"/>
                  </a:lnTo>
                  <a:lnTo>
                    <a:pt x="19" y="156"/>
                  </a:lnTo>
                  <a:lnTo>
                    <a:pt x="19" y="154"/>
                  </a:lnTo>
                  <a:lnTo>
                    <a:pt x="17" y="152"/>
                  </a:lnTo>
                  <a:lnTo>
                    <a:pt x="15" y="152"/>
                  </a:lnTo>
                  <a:lnTo>
                    <a:pt x="15" y="154"/>
                  </a:lnTo>
                  <a:lnTo>
                    <a:pt x="17" y="154"/>
                  </a:lnTo>
                  <a:lnTo>
                    <a:pt x="15" y="154"/>
                  </a:lnTo>
                  <a:lnTo>
                    <a:pt x="13" y="154"/>
                  </a:lnTo>
                  <a:lnTo>
                    <a:pt x="13" y="152"/>
                  </a:lnTo>
                  <a:lnTo>
                    <a:pt x="13" y="150"/>
                  </a:lnTo>
                  <a:lnTo>
                    <a:pt x="11" y="150"/>
                  </a:lnTo>
                  <a:lnTo>
                    <a:pt x="11" y="148"/>
                  </a:lnTo>
                  <a:lnTo>
                    <a:pt x="11" y="146"/>
                  </a:lnTo>
                  <a:lnTo>
                    <a:pt x="9" y="146"/>
                  </a:lnTo>
                  <a:lnTo>
                    <a:pt x="7" y="146"/>
                  </a:lnTo>
                  <a:lnTo>
                    <a:pt x="7" y="144"/>
                  </a:lnTo>
                  <a:lnTo>
                    <a:pt x="9" y="144"/>
                  </a:lnTo>
                  <a:lnTo>
                    <a:pt x="9" y="142"/>
                  </a:lnTo>
                  <a:lnTo>
                    <a:pt x="9" y="140"/>
                  </a:lnTo>
                  <a:lnTo>
                    <a:pt x="11" y="140"/>
                  </a:lnTo>
                  <a:lnTo>
                    <a:pt x="11" y="138"/>
                  </a:lnTo>
                  <a:lnTo>
                    <a:pt x="9" y="138"/>
                  </a:lnTo>
                  <a:lnTo>
                    <a:pt x="9" y="136"/>
                  </a:lnTo>
                  <a:lnTo>
                    <a:pt x="7" y="136"/>
                  </a:lnTo>
                  <a:lnTo>
                    <a:pt x="5" y="136"/>
                  </a:lnTo>
                  <a:lnTo>
                    <a:pt x="5" y="134"/>
                  </a:lnTo>
                  <a:lnTo>
                    <a:pt x="5" y="133"/>
                  </a:lnTo>
                  <a:lnTo>
                    <a:pt x="4" y="133"/>
                  </a:lnTo>
                  <a:lnTo>
                    <a:pt x="4" y="131"/>
                  </a:lnTo>
                  <a:lnTo>
                    <a:pt x="5" y="131"/>
                  </a:lnTo>
                  <a:lnTo>
                    <a:pt x="5" y="129"/>
                  </a:lnTo>
                  <a:lnTo>
                    <a:pt x="5" y="127"/>
                  </a:lnTo>
                  <a:lnTo>
                    <a:pt x="7" y="127"/>
                  </a:lnTo>
                  <a:lnTo>
                    <a:pt x="7" y="125"/>
                  </a:lnTo>
                  <a:lnTo>
                    <a:pt x="9" y="125"/>
                  </a:lnTo>
                  <a:lnTo>
                    <a:pt x="7" y="123"/>
                  </a:lnTo>
                  <a:lnTo>
                    <a:pt x="7" y="121"/>
                  </a:lnTo>
                  <a:lnTo>
                    <a:pt x="5" y="121"/>
                  </a:lnTo>
                  <a:lnTo>
                    <a:pt x="5" y="119"/>
                  </a:lnTo>
                  <a:lnTo>
                    <a:pt x="7" y="119"/>
                  </a:lnTo>
                  <a:lnTo>
                    <a:pt x="7" y="117"/>
                  </a:lnTo>
                  <a:lnTo>
                    <a:pt x="5" y="117"/>
                  </a:lnTo>
                  <a:lnTo>
                    <a:pt x="4" y="115"/>
                  </a:lnTo>
                  <a:lnTo>
                    <a:pt x="4" y="113"/>
                  </a:lnTo>
                  <a:lnTo>
                    <a:pt x="2" y="113"/>
                  </a:lnTo>
                  <a:lnTo>
                    <a:pt x="4" y="113"/>
                  </a:lnTo>
                  <a:lnTo>
                    <a:pt x="4" y="111"/>
                  </a:lnTo>
                  <a:lnTo>
                    <a:pt x="4" y="110"/>
                  </a:lnTo>
                  <a:lnTo>
                    <a:pt x="4" y="108"/>
                  </a:lnTo>
                  <a:lnTo>
                    <a:pt x="2" y="108"/>
                  </a:lnTo>
                  <a:lnTo>
                    <a:pt x="2" y="110"/>
                  </a:lnTo>
                  <a:lnTo>
                    <a:pt x="2" y="108"/>
                  </a:lnTo>
                  <a:lnTo>
                    <a:pt x="0" y="108"/>
                  </a:lnTo>
                  <a:lnTo>
                    <a:pt x="2" y="106"/>
                  </a:lnTo>
                  <a:lnTo>
                    <a:pt x="2" y="108"/>
                  </a:lnTo>
                  <a:lnTo>
                    <a:pt x="2" y="106"/>
                  </a:lnTo>
                  <a:lnTo>
                    <a:pt x="4" y="106"/>
                  </a:lnTo>
                  <a:lnTo>
                    <a:pt x="5" y="104"/>
                  </a:lnTo>
                  <a:lnTo>
                    <a:pt x="4" y="104"/>
                  </a:lnTo>
                  <a:lnTo>
                    <a:pt x="4" y="102"/>
                  </a:lnTo>
                  <a:lnTo>
                    <a:pt x="5" y="100"/>
                  </a:lnTo>
                  <a:lnTo>
                    <a:pt x="5" y="98"/>
                  </a:lnTo>
                  <a:lnTo>
                    <a:pt x="5" y="96"/>
                  </a:lnTo>
                  <a:lnTo>
                    <a:pt x="5" y="94"/>
                  </a:lnTo>
                  <a:lnTo>
                    <a:pt x="4" y="92"/>
                  </a:lnTo>
                  <a:lnTo>
                    <a:pt x="4" y="90"/>
                  </a:lnTo>
                  <a:lnTo>
                    <a:pt x="2" y="88"/>
                  </a:lnTo>
                  <a:lnTo>
                    <a:pt x="2" y="87"/>
                  </a:lnTo>
                  <a:lnTo>
                    <a:pt x="4" y="87"/>
                  </a:lnTo>
                  <a:lnTo>
                    <a:pt x="5" y="87"/>
                  </a:lnTo>
                  <a:lnTo>
                    <a:pt x="4" y="85"/>
                  </a:lnTo>
                  <a:lnTo>
                    <a:pt x="5" y="85"/>
                  </a:lnTo>
                  <a:lnTo>
                    <a:pt x="5" y="87"/>
                  </a:lnTo>
                  <a:lnTo>
                    <a:pt x="7" y="87"/>
                  </a:lnTo>
                  <a:lnTo>
                    <a:pt x="9" y="87"/>
                  </a:lnTo>
                  <a:lnTo>
                    <a:pt x="11" y="87"/>
                  </a:lnTo>
                  <a:lnTo>
                    <a:pt x="11" y="85"/>
                  </a:lnTo>
                  <a:lnTo>
                    <a:pt x="13" y="85"/>
                  </a:lnTo>
                  <a:lnTo>
                    <a:pt x="15" y="85"/>
                  </a:lnTo>
                  <a:lnTo>
                    <a:pt x="15" y="83"/>
                  </a:lnTo>
                  <a:lnTo>
                    <a:pt x="13" y="81"/>
                  </a:lnTo>
                  <a:lnTo>
                    <a:pt x="15" y="81"/>
                  </a:lnTo>
                  <a:lnTo>
                    <a:pt x="15" y="79"/>
                  </a:lnTo>
                  <a:lnTo>
                    <a:pt x="17" y="79"/>
                  </a:lnTo>
                  <a:lnTo>
                    <a:pt x="17" y="77"/>
                  </a:lnTo>
                  <a:lnTo>
                    <a:pt x="19" y="77"/>
                  </a:lnTo>
                  <a:lnTo>
                    <a:pt x="19" y="75"/>
                  </a:lnTo>
                  <a:lnTo>
                    <a:pt x="19" y="73"/>
                  </a:lnTo>
                  <a:lnTo>
                    <a:pt x="19" y="71"/>
                  </a:lnTo>
                  <a:lnTo>
                    <a:pt x="17" y="71"/>
                  </a:lnTo>
                  <a:lnTo>
                    <a:pt x="15" y="71"/>
                  </a:lnTo>
                  <a:lnTo>
                    <a:pt x="13" y="71"/>
                  </a:lnTo>
                  <a:lnTo>
                    <a:pt x="13" y="69"/>
                  </a:lnTo>
                  <a:lnTo>
                    <a:pt x="13" y="67"/>
                  </a:lnTo>
                  <a:lnTo>
                    <a:pt x="15" y="67"/>
                  </a:lnTo>
                  <a:lnTo>
                    <a:pt x="13" y="67"/>
                  </a:lnTo>
                  <a:lnTo>
                    <a:pt x="13" y="65"/>
                  </a:lnTo>
                  <a:lnTo>
                    <a:pt x="15" y="65"/>
                  </a:lnTo>
                  <a:lnTo>
                    <a:pt x="17" y="65"/>
                  </a:lnTo>
                  <a:lnTo>
                    <a:pt x="19" y="65"/>
                  </a:lnTo>
                  <a:lnTo>
                    <a:pt x="19" y="62"/>
                  </a:lnTo>
                  <a:lnTo>
                    <a:pt x="19" y="60"/>
                  </a:lnTo>
                  <a:lnTo>
                    <a:pt x="21" y="60"/>
                  </a:lnTo>
                  <a:lnTo>
                    <a:pt x="21" y="58"/>
                  </a:lnTo>
                  <a:lnTo>
                    <a:pt x="21" y="56"/>
                  </a:lnTo>
                  <a:lnTo>
                    <a:pt x="21" y="54"/>
                  </a:lnTo>
                  <a:lnTo>
                    <a:pt x="21" y="52"/>
                  </a:lnTo>
                  <a:lnTo>
                    <a:pt x="23" y="50"/>
                  </a:lnTo>
                  <a:lnTo>
                    <a:pt x="21" y="50"/>
                  </a:lnTo>
                  <a:lnTo>
                    <a:pt x="23" y="50"/>
                  </a:lnTo>
                  <a:lnTo>
                    <a:pt x="23" y="48"/>
                  </a:lnTo>
                  <a:lnTo>
                    <a:pt x="25" y="48"/>
                  </a:lnTo>
                  <a:lnTo>
                    <a:pt x="23" y="48"/>
                  </a:lnTo>
                  <a:lnTo>
                    <a:pt x="19" y="46"/>
                  </a:lnTo>
                  <a:lnTo>
                    <a:pt x="19" y="44"/>
                  </a:lnTo>
                  <a:lnTo>
                    <a:pt x="19" y="42"/>
                  </a:lnTo>
                  <a:lnTo>
                    <a:pt x="21" y="42"/>
                  </a:lnTo>
                  <a:lnTo>
                    <a:pt x="21" y="40"/>
                  </a:lnTo>
                  <a:lnTo>
                    <a:pt x="21" y="39"/>
                  </a:lnTo>
                  <a:lnTo>
                    <a:pt x="23" y="39"/>
                  </a:lnTo>
                  <a:lnTo>
                    <a:pt x="27" y="39"/>
                  </a:lnTo>
                  <a:lnTo>
                    <a:pt x="29" y="37"/>
                  </a:lnTo>
                  <a:lnTo>
                    <a:pt x="34" y="37"/>
                  </a:lnTo>
                  <a:lnTo>
                    <a:pt x="34" y="39"/>
                  </a:lnTo>
                  <a:lnTo>
                    <a:pt x="36" y="39"/>
                  </a:lnTo>
                  <a:lnTo>
                    <a:pt x="36" y="40"/>
                  </a:lnTo>
                  <a:lnTo>
                    <a:pt x="38" y="40"/>
                  </a:lnTo>
                  <a:lnTo>
                    <a:pt x="38" y="42"/>
                  </a:lnTo>
                  <a:lnTo>
                    <a:pt x="36" y="42"/>
                  </a:lnTo>
                  <a:lnTo>
                    <a:pt x="36" y="44"/>
                  </a:lnTo>
                  <a:lnTo>
                    <a:pt x="38" y="44"/>
                  </a:lnTo>
                  <a:lnTo>
                    <a:pt x="38" y="46"/>
                  </a:lnTo>
                  <a:lnTo>
                    <a:pt x="38" y="44"/>
                  </a:lnTo>
                  <a:lnTo>
                    <a:pt x="40" y="44"/>
                  </a:lnTo>
                  <a:lnTo>
                    <a:pt x="40" y="42"/>
                  </a:lnTo>
                  <a:lnTo>
                    <a:pt x="38" y="42"/>
                  </a:lnTo>
                  <a:lnTo>
                    <a:pt x="38" y="40"/>
                  </a:lnTo>
                  <a:lnTo>
                    <a:pt x="40" y="40"/>
                  </a:lnTo>
                  <a:lnTo>
                    <a:pt x="42" y="40"/>
                  </a:lnTo>
                  <a:lnTo>
                    <a:pt x="44" y="42"/>
                  </a:lnTo>
                  <a:lnTo>
                    <a:pt x="42" y="42"/>
                  </a:lnTo>
                  <a:lnTo>
                    <a:pt x="42" y="44"/>
                  </a:lnTo>
                  <a:lnTo>
                    <a:pt x="42" y="46"/>
                  </a:lnTo>
                  <a:lnTo>
                    <a:pt x="42" y="44"/>
                  </a:lnTo>
                  <a:lnTo>
                    <a:pt x="42" y="42"/>
                  </a:lnTo>
                  <a:lnTo>
                    <a:pt x="44" y="42"/>
                  </a:lnTo>
                  <a:lnTo>
                    <a:pt x="44" y="40"/>
                  </a:lnTo>
                  <a:lnTo>
                    <a:pt x="42" y="40"/>
                  </a:lnTo>
                  <a:lnTo>
                    <a:pt x="42" y="39"/>
                  </a:lnTo>
                  <a:lnTo>
                    <a:pt x="42" y="37"/>
                  </a:lnTo>
                  <a:lnTo>
                    <a:pt x="44" y="35"/>
                  </a:lnTo>
                  <a:lnTo>
                    <a:pt x="44" y="33"/>
                  </a:lnTo>
                  <a:lnTo>
                    <a:pt x="46" y="33"/>
                  </a:lnTo>
                  <a:lnTo>
                    <a:pt x="48" y="33"/>
                  </a:lnTo>
                  <a:lnTo>
                    <a:pt x="48" y="35"/>
                  </a:lnTo>
                  <a:lnTo>
                    <a:pt x="50" y="35"/>
                  </a:lnTo>
                  <a:lnTo>
                    <a:pt x="50" y="33"/>
                  </a:lnTo>
                  <a:lnTo>
                    <a:pt x="52" y="33"/>
                  </a:lnTo>
                  <a:lnTo>
                    <a:pt x="53" y="33"/>
                  </a:lnTo>
                  <a:lnTo>
                    <a:pt x="55" y="33"/>
                  </a:lnTo>
                  <a:lnTo>
                    <a:pt x="57" y="37"/>
                  </a:lnTo>
                  <a:lnTo>
                    <a:pt x="57" y="39"/>
                  </a:lnTo>
                  <a:lnTo>
                    <a:pt x="59" y="39"/>
                  </a:lnTo>
                  <a:lnTo>
                    <a:pt x="59" y="40"/>
                  </a:lnTo>
                  <a:lnTo>
                    <a:pt x="61" y="40"/>
                  </a:lnTo>
                  <a:lnTo>
                    <a:pt x="63" y="42"/>
                  </a:lnTo>
                  <a:lnTo>
                    <a:pt x="63" y="40"/>
                  </a:lnTo>
                  <a:lnTo>
                    <a:pt x="61" y="40"/>
                  </a:lnTo>
                  <a:lnTo>
                    <a:pt x="59" y="40"/>
                  </a:lnTo>
                  <a:lnTo>
                    <a:pt x="59" y="39"/>
                  </a:lnTo>
                  <a:lnTo>
                    <a:pt x="59" y="37"/>
                  </a:lnTo>
                  <a:lnTo>
                    <a:pt x="57" y="37"/>
                  </a:lnTo>
                  <a:lnTo>
                    <a:pt x="57" y="35"/>
                  </a:lnTo>
                  <a:lnTo>
                    <a:pt x="55" y="33"/>
                  </a:lnTo>
                  <a:lnTo>
                    <a:pt x="53" y="33"/>
                  </a:lnTo>
                  <a:lnTo>
                    <a:pt x="52" y="33"/>
                  </a:lnTo>
                  <a:lnTo>
                    <a:pt x="50" y="33"/>
                  </a:lnTo>
                  <a:lnTo>
                    <a:pt x="50" y="31"/>
                  </a:lnTo>
                  <a:lnTo>
                    <a:pt x="48" y="29"/>
                  </a:lnTo>
                  <a:lnTo>
                    <a:pt x="50" y="29"/>
                  </a:lnTo>
                  <a:lnTo>
                    <a:pt x="52" y="27"/>
                  </a:lnTo>
                  <a:lnTo>
                    <a:pt x="50" y="27"/>
                  </a:lnTo>
                  <a:lnTo>
                    <a:pt x="50" y="25"/>
                  </a:lnTo>
                  <a:lnTo>
                    <a:pt x="48" y="25"/>
                  </a:lnTo>
                  <a:lnTo>
                    <a:pt x="48" y="23"/>
                  </a:lnTo>
                  <a:lnTo>
                    <a:pt x="50" y="21"/>
                  </a:lnTo>
                  <a:lnTo>
                    <a:pt x="48" y="21"/>
                  </a:lnTo>
                  <a:lnTo>
                    <a:pt x="50" y="21"/>
                  </a:lnTo>
                  <a:lnTo>
                    <a:pt x="48" y="21"/>
                  </a:lnTo>
                  <a:lnTo>
                    <a:pt x="46" y="21"/>
                  </a:lnTo>
                  <a:lnTo>
                    <a:pt x="44" y="21"/>
                  </a:lnTo>
                  <a:lnTo>
                    <a:pt x="44" y="19"/>
                  </a:lnTo>
                  <a:lnTo>
                    <a:pt x="46" y="19"/>
                  </a:lnTo>
                  <a:lnTo>
                    <a:pt x="44" y="19"/>
                  </a:lnTo>
                  <a:lnTo>
                    <a:pt x="46" y="17"/>
                  </a:lnTo>
                  <a:lnTo>
                    <a:pt x="46" y="19"/>
                  </a:lnTo>
                  <a:lnTo>
                    <a:pt x="46" y="17"/>
                  </a:lnTo>
                  <a:lnTo>
                    <a:pt x="48" y="17"/>
                  </a:lnTo>
                  <a:lnTo>
                    <a:pt x="50" y="17"/>
                  </a:lnTo>
                  <a:lnTo>
                    <a:pt x="52" y="15"/>
                  </a:lnTo>
                  <a:lnTo>
                    <a:pt x="50" y="15"/>
                  </a:lnTo>
                  <a:lnTo>
                    <a:pt x="50" y="14"/>
                  </a:lnTo>
                  <a:lnTo>
                    <a:pt x="48" y="14"/>
                  </a:lnTo>
                  <a:lnTo>
                    <a:pt x="48" y="12"/>
                  </a:lnTo>
                  <a:lnTo>
                    <a:pt x="48" y="10"/>
                  </a:lnTo>
                  <a:lnTo>
                    <a:pt x="46" y="10"/>
                  </a:lnTo>
                  <a:lnTo>
                    <a:pt x="46" y="8"/>
                  </a:lnTo>
                  <a:lnTo>
                    <a:pt x="44" y="6"/>
                  </a:lnTo>
                  <a:lnTo>
                    <a:pt x="46" y="6"/>
                  </a:lnTo>
                  <a:lnTo>
                    <a:pt x="46" y="4"/>
                  </a:lnTo>
                  <a:lnTo>
                    <a:pt x="46" y="6"/>
                  </a:lnTo>
                  <a:lnTo>
                    <a:pt x="48" y="4"/>
                  </a:lnTo>
                  <a:lnTo>
                    <a:pt x="50" y="4"/>
                  </a:lnTo>
                  <a:close/>
                  <a:moveTo>
                    <a:pt x="40" y="4"/>
                  </a:moveTo>
                  <a:lnTo>
                    <a:pt x="42" y="6"/>
                  </a:lnTo>
                  <a:lnTo>
                    <a:pt x="46" y="4"/>
                  </a:lnTo>
                  <a:lnTo>
                    <a:pt x="44" y="6"/>
                  </a:lnTo>
                  <a:lnTo>
                    <a:pt x="42" y="6"/>
                  </a:lnTo>
                  <a:lnTo>
                    <a:pt x="40" y="6"/>
                  </a:lnTo>
                  <a:lnTo>
                    <a:pt x="40" y="8"/>
                  </a:lnTo>
                  <a:lnTo>
                    <a:pt x="40" y="10"/>
                  </a:lnTo>
                  <a:lnTo>
                    <a:pt x="38" y="8"/>
                  </a:lnTo>
                  <a:lnTo>
                    <a:pt x="40" y="6"/>
                  </a:lnTo>
                  <a:lnTo>
                    <a:pt x="40" y="4"/>
                  </a:lnTo>
                  <a:lnTo>
                    <a:pt x="40" y="0"/>
                  </a:lnTo>
                  <a:lnTo>
                    <a:pt x="42" y="0"/>
                  </a:lnTo>
                  <a:lnTo>
                    <a:pt x="40" y="0"/>
                  </a:lnTo>
                  <a:lnTo>
                    <a:pt x="42" y="0"/>
                  </a:lnTo>
                  <a:lnTo>
                    <a:pt x="42" y="2"/>
                  </a:lnTo>
                  <a:lnTo>
                    <a:pt x="40" y="2"/>
                  </a:lnTo>
                  <a:lnTo>
                    <a:pt x="40"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Freeform 67"/>
            <p:cNvSpPr>
              <a:spLocks/>
            </p:cNvSpPr>
            <p:nvPr/>
          </p:nvSpPr>
          <p:spPr bwMode="auto">
            <a:xfrm>
              <a:off x="6084888" y="4510088"/>
              <a:ext cx="42863" cy="44450"/>
            </a:xfrm>
            <a:custGeom>
              <a:avLst/>
              <a:gdLst>
                <a:gd name="T0" fmla="*/ 17 w 27"/>
                <a:gd name="T1" fmla="*/ 26 h 28"/>
                <a:gd name="T2" fmla="*/ 17 w 27"/>
                <a:gd name="T3" fmla="*/ 26 h 28"/>
                <a:gd name="T4" fmla="*/ 15 w 27"/>
                <a:gd name="T5" fmla="*/ 26 h 28"/>
                <a:gd name="T6" fmla="*/ 13 w 27"/>
                <a:gd name="T7" fmla="*/ 26 h 28"/>
                <a:gd name="T8" fmla="*/ 9 w 27"/>
                <a:gd name="T9" fmla="*/ 26 h 28"/>
                <a:gd name="T10" fmla="*/ 9 w 27"/>
                <a:gd name="T11" fmla="*/ 26 h 28"/>
                <a:gd name="T12" fmla="*/ 8 w 27"/>
                <a:gd name="T13" fmla="*/ 26 h 28"/>
                <a:gd name="T14" fmla="*/ 6 w 27"/>
                <a:gd name="T15" fmla="*/ 26 h 28"/>
                <a:gd name="T16" fmla="*/ 4 w 27"/>
                <a:gd name="T17" fmla="*/ 28 h 28"/>
                <a:gd name="T18" fmla="*/ 2 w 27"/>
                <a:gd name="T19" fmla="*/ 28 h 28"/>
                <a:gd name="T20" fmla="*/ 2 w 27"/>
                <a:gd name="T21" fmla="*/ 28 h 28"/>
                <a:gd name="T22" fmla="*/ 0 w 27"/>
                <a:gd name="T23" fmla="*/ 26 h 28"/>
                <a:gd name="T24" fmla="*/ 2 w 27"/>
                <a:gd name="T25" fmla="*/ 24 h 28"/>
                <a:gd name="T26" fmla="*/ 0 w 27"/>
                <a:gd name="T27" fmla="*/ 23 h 28"/>
                <a:gd name="T28" fmla="*/ 0 w 27"/>
                <a:gd name="T29" fmla="*/ 19 h 28"/>
                <a:gd name="T30" fmla="*/ 0 w 27"/>
                <a:gd name="T31" fmla="*/ 15 h 28"/>
                <a:gd name="T32" fmla="*/ 2 w 27"/>
                <a:gd name="T33" fmla="*/ 15 h 28"/>
                <a:gd name="T34" fmla="*/ 2 w 27"/>
                <a:gd name="T35" fmla="*/ 13 h 28"/>
                <a:gd name="T36" fmla="*/ 6 w 27"/>
                <a:gd name="T37" fmla="*/ 9 h 28"/>
                <a:gd name="T38" fmla="*/ 8 w 27"/>
                <a:gd name="T39" fmla="*/ 5 h 28"/>
                <a:gd name="T40" fmla="*/ 11 w 27"/>
                <a:gd name="T41" fmla="*/ 1 h 28"/>
                <a:gd name="T42" fmla="*/ 15 w 27"/>
                <a:gd name="T43" fmla="*/ 5 h 28"/>
                <a:gd name="T44" fmla="*/ 15 w 27"/>
                <a:gd name="T45" fmla="*/ 3 h 28"/>
                <a:gd name="T46" fmla="*/ 15 w 27"/>
                <a:gd name="T47" fmla="*/ 3 h 28"/>
                <a:gd name="T48" fmla="*/ 17 w 27"/>
                <a:gd name="T49" fmla="*/ 1 h 28"/>
                <a:gd name="T50" fmla="*/ 21 w 27"/>
                <a:gd name="T51" fmla="*/ 0 h 28"/>
                <a:gd name="T52" fmla="*/ 23 w 27"/>
                <a:gd name="T53" fmla="*/ 0 h 28"/>
                <a:gd name="T54" fmla="*/ 25 w 27"/>
                <a:gd name="T55" fmla="*/ 3 h 28"/>
                <a:gd name="T56" fmla="*/ 25 w 27"/>
                <a:gd name="T57" fmla="*/ 3 h 28"/>
                <a:gd name="T58" fmla="*/ 25 w 27"/>
                <a:gd name="T59" fmla="*/ 5 h 28"/>
                <a:gd name="T60" fmla="*/ 27 w 27"/>
                <a:gd name="T61" fmla="*/ 7 h 28"/>
                <a:gd name="T62" fmla="*/ 27 w 27"/>
                <a:gd name="T63" fmla="*/ 9 h 28"/>
                <a:gd name="T64" fmla="*/ 25 w 27"/>
                <a:gd name="T65" fmla="*/ 11 h 28"/>
                <a:gd name="T66" fmla="*/ 23 w 27"/>
                <a:gd name="T67" fmla="*/ 11 h 28"/>
                <a:gd name="T68" fmla="*/ 21 w 27"/>
                <a:gd name="T69" fmla="*/ 13 h 28"/>
                <a:gd name="T70" fmla="*/ 21 w 27"/>
                <a:gd name="T71" fmla="*/ 13 h 28"/>
                <a:gd name="T72" fmla="*/ 19 w 27"/>
                <a:gd name="T73" fmla="*/ 15 h 28"/>
                <a:gd name="T74" fmla="*/ 19 w 27"/>
                <a:gd name="T75" fmla="*/ 15 h 28"/>
                <a:gd name="T76" fmla="*/ 15 w 27"/>
                <a:gd name="T77" fmla="*/ 15 h 28"/>
                <a:gd name="T78" fmla="*/ 13 w 27"/>
                <a:gd name="T79" fmla="*/ 19 h 28"/>
                <a:gd name="T80" fmla="*/ 13 w 27"/>
                <a:gd name="T81" fmla="*/ 19 h 28"/>
                <a:gd name="T82" fmla="*/ 11 w 27"/>
                <a:gd name="T83" fmla="*/ 17 h 28"/>
                <a:gd name="T84" fmla="*/ 11 w 27"/>
                <a:gd name="T85" fmla="*/ 19 h 28"/>
                <a:gd name="T86" fmla="*/ 13 w 27"/>
                <a:gd name="T87" fmla="*/ 19 h 28"/>
                <a:gd name="T88" fmla="*/ 13 w 27"/>
                <a:gd name="T89" fmla="*/ 19 h 28"/>
                <a:gd name="T90" fmla="*/ 13 w 27"/>
                <a:gd name="T91" fmla="*/ 19 h 28"/>
                <a:gd name="T92" fmla="*/ 13 w 27"/>
                <a:gd name="T93" fmla="*/ 19 h 28"/>
                <a:gd name="T94" fmla="*/ 15 w 27"/>
                <a:gd name="T95" fmla="*/ 19 h 28"/>
                <a:gd name="T96" fmla="*/ 17 w 27"/>
                <a:gd name="T97" fmla="*/ 17 h 28"/>
                <a:gd name="T98" fmla="*/ 17 w 27"/>
                <a:gd name="T99" fmla="*/ 17 h 28"/>
                <a:gd name="T100" fmla="*/ 21 w 27"/>
                <a:gd name="T101" fmla="*/ 17 h 28"/>
                <a:gd name="T102" fmla="*/ 21 w 27"/>
                <a:gd name="T103" fmla="*/ 17 h 28"/>
                <a:gd name="T104" fmla="*/ 23 w 27"/>
                <a:gd name="T105" fmla="*/ 19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7" h="28">
                  <a:moveTo>
                    <a:pt x="23" y="19"/>
                  </a:moveTo>
                  <a:lnTo>
                    <a:pt x="23" y="21"/>
                  </a:lnTo>
                  <a:lnTo>
                    <a:pt x="19" y="26"/>
                  </a:lnTo>
                  <a:lnTo>
                    <a:pt x="17" y="26"/>
                  </a:lnTo>
                  <a:lnTo>
                    <a:pt x="17" y="26"/>
                  </a:lnTo>
                  <a:lnTo>
                    <a:pt x="17" y="26"/>
                  </a:lnTo>
                  <a:lnTo>
                    <a:pt x="17" y="26"/>
                  </a:lnTo>
                  <a:lnTo>
                    <a:pt x="17" y="26"/>
                  </a:lnTo>
                  <a:lnTo>
                    <a:pt x="17" y="26"/>
                  </a:lnTo>
                  <a:lnTo>
                    <a:pt x="17" y="26"/>
                  </a:lnTo>
                  <a:lnTo>
                    <a:pt x="15" y="26"/>
                  </a:lnTo>
                  <a:lnTo>
                    <a:pt x="15" y="26"/>
                  </a:lnTo>
                  <a:lnTo>
                    <a:pt x="15" y="26"/>
                  </a:lnTo>
                  <a:lnTo>
                    <a:pt x="15" y="26"/>
                  </a:lnTo>
                  <a:lnTo>
                    <a:pt x="15" y="26"/>
                  </a:lnTo>
                  <a:lnTo>
                    <a:pt x="13" y="26"/>
                  </a:lnTo>
                  <a:lnTo>
                    <a:pt x="13" y="26"/>
                  </a:lnTo>
                  <a:lnTo>
                    <a:pt x="13" y="26"/>
                  </a:lnTo>
                  <a:lnTo>
                    <a:pt x="11" y="26"/>
                  </a:lnTo>
                  <a:lnTo>
                    <a:pt x="9" y="26"/>
                  </a:lnTo>
                  <a:lnTo>
                    <a:pt x="9" y="26"/>
                  </a:lnTo>
                  <a:lnTo>
                    <a:pt x="9" y="26"/>
                  </a:lnTo>
                  <a:lnTo>
                    <a:pt x="9" y="26"/>
                  </a:lnTo>
                  <a:lnTo>
                    <a:pt x="9" y="26"/>
                  </a:lnTo>
                  <a:lnTo>
                    <a:pt x="8" y="26"/>
                  </a:lnTo>
                  <a:lnTo>
                    <a:pt x="8" y="26"/>
                  </a:lnTo>
                  <a:lnTo>
                    <a:pt x="8" y="26"/>
                  </a:lnTo>
                  <a:lnTo>
                    <a:pt x="8" y="26"/>
                  </a:lnTo>
                  <a:lnTo>
                    <a:pt x="8" y="26"/>
                  </a:lnTo>
                  <a:lnTo>
                    <a:pt x="8" y="26"/>
                  </a:lnTo>
                  <a:lnTo>
                    <a:pt x="8" y="26"/>
                  </a:lnTo>
                  <a:lnTo>
                    <a:pt x="6" y="26"/>
                  </a:lnTo>
                  <a:lnTo>
                    <a:pt x="6" y="26"/>
                  </a:lnTo>
                  <a:lnTo>
                    <a:pt x="4" y="26"/>
                  </a:lnTo>
                  <a:lnTo>
                    <a:pt x="4" y="28"/>
                  </a:lnTo>
                  <a:lnTo>
                    <a:pt x="4" y="28"/>
                  </a:lnTo>
                  <a:lnTo>
                    <a:pt x="4" y="28"/>
                  </a:lnTo>
                  <a:lnTo>
                    <a:pt x="2" y="28"/>
                  </a:lnTo>
                  <a:lnTo>
                    <a:pt x="2" y="28"/>
                  </a:lnTo>
                  <a:lnTo>
                    <a:pt x="2" y="28"/>
                  </a:lnTo>
                  <a:lnTo>
                    <a:pt x="2" y="28"/>
                  </a:lnTo>
                  <a:lnTo>
                    <a:pt x="2" y="28"/>
                  </a:lnTo>
                  <a:lnTo>
                    <a:pt x="2" y="28"/>
                  </a:lnTo>
                  <a:lnTo>
                    <a:pt x="2" y="28"/>
                  </a:lnTo>
                  <a:lnTo>
                    <a:pt x="0" y="28"/>
                  </a:lnTo>
                  <a:lnTo>
                    <a:pt x="0" y="26"/>
                  </a:lnTo>
                  <a:lnTo>
                    <a:pt x="0" y="26"/>
                  </a:lnTo>
                  <a:lnTo>
                    <a:pt x="0" y="26"/>
                  </a:lnTo>
                  <a:lnTo>
                    <a:pt x="0" y="26"/>
                  </a:lnTo>
                  <a:lnTo>
                    <a:pt x="0" y="26"/>
                  </a:lnTo>
                  <a:lnTo>
                    <a:pt x="0" y="26"/>
                  </a:lnTo>
                  <a:lnTo>
                    <a:pt x="2" y="24"/>
                  </a:lnTo>
                  <a:lnTo>
                    <a:pt x="2" y="24"/>
                  </a:lnTo>
                  <a:lnTo>
                    <a:pt x="2" y="24"/>
                  </a:lnTo>
                  <a:lnTo>
                    <a:pt x="2" y="23"/>
                  </a:lnTo>
                  <a:lnTo>
                    <a:pt x="0" y="23"/>
                  </a:lnTo>
                  <a:lnTo>
                    <a:pt x="0" y="23"/>
                  </a:lnTo>
                  <a:lnTo>
                    <a:pt x="0" y="21"/>
                  </a:lnTo>
                  <a:lnTo>
                    <a:pt x="0" y="19"/>
                  </a:lnTo>
                  <a:lnTo>
                    <a:pt x="0" y="19"/>
                  </a:lnTo>
                  <a:lnTo>
                    <a:pt x="0" y="17"/>
                  </a:lnTo>
                  <a:lnTo>
                    <a:pt x="0" y="15"/>
                  </a:lnTo>
                  <a:lnTo>
                    <a:pt x="0" y="15"/>
                  </a:lnTo>
                  <a:lnTo>
                    <a:pt x="0" y="15"/>
                  </a:lnTo>
                  <a:lnTo>
                    <a:pt x="2" y="15"/>
                  </a:lnTo>
                  <a:lnTo>
                    <a:pt x="2" y="15"/>
                  </a:lnTo>
                  <a:lnTo>
                    <a:pt x="2" y="15"/>
                  </a:lnTo>
                  <a:lnTo>
                    <a:pt x="2" y="15"/>
                  </a:lnTo>
                  <a:lnTo>
                    <a:pt x="2" y="15"/>
                  </a:lnTo>
                  <a:lnTo>
                    <a:pt x="2" y="13"/>
                  </a:lnTo>
                  <a:lnTo>
                    <a:pt x="2" y="13"/>
                  </a:lnTo>
                  <a:lnTo>
                    <a:pt x="2" y="13"/>
                  </a:lnTo>
                  <a:lnTo>
                    <a:pt x="4" y="13"/>
                  </a:lnTo>
                  <a:lnTo>
                    <a:pt x="4" y="11"/>
                  </a:lnTo>
                  <a:lnTo>
                    <a:pt x="6" y="9"/>
                  </a:lnTo>
                  <a:lnTo>
                    <a:pt x="6" y="9"/>
                  </a:lnTo>
                  <a:lnTo>
                    <a:pt x="6" y="9"/>
                  </a:lnTo>
                  <a:lnTo>
                    <a:pt x="6" y="9"/>
                  </a:lnTo>
                  <a:lnTo>
                    <a:pt x="6" y="9"/>
                  </a:lnTo>
                  <a:lnTo>
                    <a:pt x="8" y="5"/>
                  </a:lnTo>
                  <a:lnTo>
                    <a:pt x="9" y="5"/>
                  </a:lnTo>
                  <a:lnTo>
                    <a:pt x="9" y="3"/>
                  </a:lnTo>
                  <a:lnTo>
                    <a:pt x="9" y="1"/>
                  </a:lnTo>
                  <a:lnTo>
                    <a:pt x="11" y="1"/>
                  </a:lnTo>
                  <a:lnTo>
                    <a:pt x="11" y="1"/>
                  </a:lnTo>
                  <a:lnTo>
                    <a:pt x="11" y="3"/>
                  </a:lnTo>
                  <a:lnTo>
                    <a:pt x="15" y="5"/>
                  </a:lnTo>
                  <a:lnTo>
                    <a:pt x="15" y="5"/>
                  </a:lnTo>
                  <a:lnTo>
                    <a:pt x="15" y="5"/>
                  </a:lnTo>
                  <a:lnTo>
                    <a:pt x="15" y="5"/>
                  </a:lnTo>
                  <a:lnTo>
                    <a:pt x="15" y="3"/>
                  </a:lnTo>
                  <a:lnTo>
                    <a:pt x="15" y="3"/>
                  </a:lnTo>
                  <a:lnTo>
                    <a:pt x="15" y="3"/>
                  </a:lnTo>
                  <a:lnTo>
                    <a:pt x="15" y="3"/>
                  </a:lnTo>
                  <a:lnTo>
                    <a:pt x="17" y="3"/>
                  </a:lnTo>
                  <a:lnTo>
                    <a:pt x="15" y="3"/>
                  </a:lnTo>
                  <a:lnTo>
                    <a:pt x="15" y="1"/>
                  </a:lnTo>
                  <a:lnTo>
                    <a:pt x="17" y="1"/>
                  </a:lnTo>
                  <a:lnTo>
                    <a:pt x="17" y="1"/>
                  </a:lnTo>
                  <a:lnTo>
                    <a:pt x="17" y="1"/>
                  </a:lnTo>
                  <a:lnTo>
                    <a:pt x="17" y="1"/>
                  </a:lnTo>
                  <a:lnTo>
                    <a:pt x="17" y="1"/>
                  </a:lnTo>
                  <a:lnTo>
                    <a:pt x="17" y="1"/>
                  </a:lnTo>
                  <a:lnTo>
                    <a:pt x="21" y="0"/>
                  </a:lnTo>
                  <a:lnTo>
                    <a:pt x="21" y="0"/>
                  </a:lnTo>
                  <a:lnTo>
                    <a:pt x="21" y="0"/>
                  </a:lnTo>
                  <a:lnTo>
                    <a:pt x="21" y="0"/>
                  </a:lnTo>
                  <a:lnTo>
                    <a:pt x="23" y="0"/>
                  </a:lnTo>
                  <a:lnTo>
                    <a:pt x="23" y="1"/>
                  </a:lnTo>
                  <a:lnTo>
                    <a:pt x="25" y="3"/>
                  </a:lnTo>
                  <a:lnTo>
                    <a:pt x="25" y="3"/>
                  </a:lnTo>
                  <a:lnTo>
                    <a:pt x="25" y="3"/>
                  </a:lnTo>
                  <a:lnTo>
                    <a:pt x="25" y="3"/>
                  </a:lnTo>
                  <a:lnTo>
                    <a:pt x="25" y="3"/>
                  </a:lnTo>
                  <a:lnTo>
                    <a:pt x="25" y="3"/>
                  </a:lnTo>
                  <a:lnTo>
                    <a:pt x="25" y="3"/>
                  </a:lnTo>
                  <a:lnTo>
                    <a:pt x="25" y="3"/>
                  </a:lnTo>
                  <a:lnTo>
                    <a:pt x="25" y="3"/>
                  </a:lnTo>
                  <a:lnTo>
                    <a:pt x="25" y="5"/>
                  </a:lnTo>
                  <a:lnTo>
                    <a:pt x="25" y="5"/>
                  </a:lnTo>
                  <a:lnTo>
                    <a:pt x="25" y="5"/>
                  </a:lnTo>
                  <a:lnTo>
                    <a:pt x="25" y="5"/>
                  </a:lnTo>
                  <a:lnTo>
                    <a:pt x="25" y="5"/>
                  </a:lnTo>
                  <a:lnTo>
                    <a:pt x="27" y="7"/>
                  </a:lnTo>
                  <a:lnTo>
                    <a:pt x="27" y="7"/>
                  </a:lnTo>
                  <a:lnTo>
                    <a:pt x="27" y="7"/>
                  </a:lnTo>
                  <a:lnTo>
                    <a:pt x="27" y="9"/>
                  </a:lnTo>
                  <a:lnTo>
                    <a:pt x="27" y="9"/>
                  </a:lnTo>
                  <a:lnTo>
                    <a:pt x="27" y="11"/>
                  </a:lnTo>
                  <a:lnTo>
                    <a:pt x="25" y="11"/>
                  </a:lnTo>
                  <a:lnTo>
                    <a:pt x="25" y="11"/>
                  </a:lnTo>
                  <a:lnTo>
                    <a:pt x="25" y="11"/>
                  </a:lnTo>
                  <a:lnTo>
                    <a:pt x="25" y="11"/>
                  </a:lnTo>
                  <a:lnTo>
                    <a:pt x="25" y="11"/>
                  </a:lnTo>
                  <a:lnTo>
                    <a:pt x="23" y="11"/>
                  </a:lnTo>
                  <a:lnTo>
                    <a:pt x="23" y="11"/>
                  </a:lnTo>
                  <a:lnTo>
                    <a:pt x="23" y="11"/>
                  </a:lnTo>
                  <a:lnTo>
                    <a:pt x="23" y="11"/>
                  </a:lnTo>
                  <a:lnTo>
                    <a:pt x="21" y="13"/>
                  </a:lnTo>
                  <a:lnTo>
                    <a:pt x="21" y="13"/>
                  </a:lnTo>
                  <a:lnTo>
                    <a:pt x="21" y="13"/>
                  </a:lnTo>
                  <a:lnTo>
                    <a:pt x="21" y="13"/>
                  </a:lnTo>
                  <a:lnTo>
                    <a:pt x="21" y="13"/>
                  </a:lnTo>
                  <a:lnTo>
                    <a:pt x="21" y="13"/>
                  </a:lnTo>
                  <a:lnTo>
                    <a:pt x="21" y="13"/>
                  </a:lnTo>
                  <a:lnTo>
                    <a:pt x="21" y="15"/>
                  </a:lnTo>
                  <a:lnTo>
                    <a:pt x="21" y="15"/>
                  </a:lnTo>
                  <a:lnTo>
                    <a:pt x="19" y="15"/>
                  </a:lnTo>
                  <a:lnTo>
                    <a:pt x="19" y="15"/>
                  </a:lnTo>
                  <a:lnTo>
                    <a:pt x="19" y="15"/>
                  </a:lnTo>
                  <a:lnTo>
                    <a:pt x="19" y="15"/>
                  </a:lnTo>
                  <a:lnTo>
                    <a:pt x="19" y="15"/>
                  </a:lnTo>
                  <a:lnTo>
                    <a:pt x="17" y="15"/>
                  </a:lnTo>
                  <a:lnTo>
                    <a:pt x="17" y="15"/>
                  </a:lnTo>
                  <a:lnTo>
                    <a:pt x="15" y="15"/>
                  </a:lnTo>
                  <a:lnTo>
                    <a:pt x="15" y="15"/>
                  </a:lnTo>
                  <a:lnTo>
                    <a:pt x="15" y="17"/>
                  </a:lnTo>
                  <a:lnTo>
                    <a:pt x="15" y="17"/>
                  </a:lnTo>
                  <a:lnTo>
                    <a:pt x="13" y="17"/>
                  </a:lnTo>
                  <a:lnTo>
                    <a:pt x="13" y="19"/>
                  </a:lnTo>
                  <a:lnTo>
                    <a:pt x="13" y="19"/>
                  </a:lnTo>
                  <a:lnTo>
                    <a:pt x="13" y="19"/>
                  </a:lnTo>
                  <a:lnTo>
                    <a:pt x="13" y="19"/>
                  </a:lnTo>
                  <a:lnTo>
                    <a:pt x="13" y="19"/>
                  </a:lnTo>
                  <a:lnTo>
                    <a:pt x="13" y="19"/>
                  </a:lnTo>
                  <a:lnTo>
                    <a:pt x="13" y="17"/>
                  </a:lnTo>
                  <a:lnTo>
                    <a:pt x="11" y="17"/>
                  </a:lnTo>
                  <a:lnTo>
                    <a:pt x="11" y="17"/>
                  </a:lnTo>
                  <a:lnTo>
                    <a:pt x="11" y="17"/>
                  </a:lnTo>
                  <a:lnTo>
                    <a:pt x="11" y="19"/>
                  </a:lnTo>
                  <a:lnTo>
                    <a:pt x="11" y="17"/>
                  </a:lnTo>
                  <a:lnTo>
                    <a:pt x="11" y="19"/>
                  </a:lnTo>
                  <a:lnTo>
                    <a:pt x="11" y="19"/>
                  </a:lnTo>
                  <a:lnTo>
                    <a:pt x="11" y="19"/>
                  </a:lnTo>
                  <a:lnTo>
                    <a:pt x="11" y="19"/>
                  </a:lnTo>
                  <a:lnTo>
                    <a:pt x="13" y="19"/>
                  </a:lnTo>
                  <a:lnTo>
                    <a:pt x="13" y="19"/>
                  </a:lnTo>
                  <a:lnTo>
                    <a:pt x="13" y="19"/>
                  </a:lnTo>
                  <a:lnTo>
                    <a:pt x="13" y="19"/>
                  </a:lnTo>
                  <a:lnTo>
                    <a:pt x="13" y="19"/>
                  </a:lnTo>
                  <a:lnTo>
                    <a:pt x="13" y="19"/>
                  </a:lnTo>
                  <a:lnTo>
                    <a:pt x="13" y="19"/>
                  </a:lnTo>
                  <a:lnTo>
                    <a:pt x="13" y="19"/>
                  </a:lnTo>
                  <a:lnTo>
                    <a:pt x="13" y="19"/>
                  </a:lnTo>
                  <a:lnTo>
                    <a:pt x="15" y="19"/>
                  </a:lnTo>
                  <a:lnTo>
                    <a:pt x="15" y="19"/>
                  </a:lnTo>
                  <a:lnTo>
                    <a:pt x="15" y="19"/>
                  </a:lnTo>
                  <a:lnTo>
                    <a:pt x="13" y="19"/>
                  </a:lnTo>
                  <a:lnTo>
                    <a:pt x="13" y="19"/>
                  </a:lnTo>
                  <a:lnTo>
                    <a:pt x="15" y="19"/>
                  </a:lnTo>
                  <a:lnTo>
                    <a:pt x="15" y="19"/>
                  </a:lnTo>
                  <a:lnTo>
                    <a:pt x="15" y="19"/>
                  </a:lnTo>
                  <a:lnTo>
                    <a:pt x="17" y="17"/>
                  </a:lnTo>
                  <a:lnTo>
                    <a:pt x="17" y="17"/>
                  </a:lnTo>
                  <a:lnTo>
                    <a:pt x="17" y="17"/>
                  </a:lnTo>
                  <a:lnTo>
                    <a:pt x="17" y="17"/>
                  </a:lnTo>
                  <a:lnTo>
                    <a:pt x="17" y="17"/>
                  </a:lnTo>
                  <a:lnTo>
                    <a:pt x="17" y="17"/>
                  </a:lnTo>
                  <a:lnTo>
                    <a:pt x="17" y="17"/>
                  </a:lnTo>
                  <a:lnTo>
                    <a:pt x="17" y="17"/>
                  </a:lnTo>
                  <a:lnTo>
                    <a:pt x="21" y="17"/>
                  </a:lnTo>
                  <a:lnTo>
                    <a:pt x="21" y="17"/>
                  </a:lnTo>
                  <a:lnTo>
                    <a:pt x="21" y="17"/>
                  </a:lnTo>
                  <a:lnTo>
                    <a:pt x="21" y="17"/>
                  </a:lnTo>
                  <a:lnTo>
                    <a:pt x="21" y="17"/>
                  </a:lnTo>
                  <a:lnTo>
                    <a:pt x="21" y="17"/>
                  </a:lnTo>
                  <a:lnTo>
                    <a:pt x="21" y="17"/>
                  </a:lnTo>
                  <a:lnTo>
                    <a:pt x="21" y="17"/>
                  </a:lnTo>
                  <a:lnTo>
                    <a:pt x="23" y="17"/>
                  </a:lnTo>
                  <a:lnTo>
                    <a:pt x="23" y="19"/>
                  </a:lnTo>
                  <a:lnTo>
                    <a:pt x="23" y="19"/>
                  </a:lnTo>
                  <a:lnTo>
                    <a:pt x="23" y="19"/>
                  </a:lnTo>
                  <a:lnTo>
                    <a:pt x="23" y="19"/>
                  </a:lnTo>
                  <a:lnTo>
                    <a:pt x="23" y="19"/>
                  </a:lnTo>
                  <a:lnTo>
                    <a:pt x="23" y="19"/>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Freeform 68"/>
            <p:cNvSpPr>
              <a:spLocks/>
            </p:cNvSpPr>
            <p:nvPr/>
          </p:nvSpPr>
          <p:spPr bwMode="auto">
            <a:xfrm>
              <a:off x="3475038" y="4433888"/>
              <a:ext cx="6350" cy="11113"/>
            </a:xfrm>
            <a:custGeom>
              <a:avLst/>
              <a:gdLst>
                <a:gd name="T0" fmla="*/ 2 w 4"/>
                <a:gd name="T1" fmla="*/ 0 h 7"/>
                <a:gd name="T2" fmla="*/ 2 w 4"/>
                <a:gd name="T3" fmla="*/ 0 h 7"/>
                <a:gd name="T4" fmla="*/ 4 w 4"/>
                <a:gd name="T5" fmla="*/ 0 h 7"/>
                <a:gd name="T6" fmla="*/ 4 w 4"/>
                <a:gd name="T7" fmla="*/ 1 h 7"/>
                <a:gd name="T8" fmla="*/ 4 w 4"/>
                <a:gd name="T9" fmla="*/ 1 h 7"/>
                <a:gd name="T10" fmla="*/ 4 w 4"/>
                <a:gd name="T11" fmla="*/ 1 h 7"/>
                <a:gd name="T12" fmla="*/ 4 w 4"/>
                <a:gd name="T13" fmla="*/ 3 h 7"/>
                <a:gd name="T14" fmla="*/ 4 w 4"/>
                <a:gd name="T15" fmla="*/ 3 h 7"/>
                <a:gd name="T16" fmla="*/ 4 w 4"/>
                <a:gd name="T17" fmla="*/ 3 h 7"/>
                <a:gd name="T18" fmla="*/ 4 w 4"/>
                <a:gd name="T19" fmla="*/ 3 h 7"/>
                <a:gd name="T20" fmla="*/ 4 w 4"/>
                <a:gd name="T21" fmla="*/ 5 h 7"/>
                <a:gd name="T22" fmla="*/ 4 w 4"/>
                <a:gd name="T23" fmla="*/ 5 h 7"/>
                <a:gd name="T24" fmla="*/ 4 w 4"/>
                <a:gd name="T25" fmla="*/ 5 h 7"/>
                <a:gd name="T26" fmla="*/ 4 w 4"/>
                <a:gd name="T27" fmla="*/ 5 h 7"/>
                <a:gd name="T28" fmla="*/ 4 w 4"/>
                <a:gd name="T29" fmla="*/ 5 h 7"/>
                <a:gd name="T30" fmla="*/ 2 w 4"/>
                <a:gd name="T31" fmla="*/ 5 h 7"/>
                <a:gd name="T32" fmla="*/ 2 w 4"/>
                <a:gd name="T33" fmla="*/ 7 h 7"/>
                <a:gd name="T34" fmla="*/ 2 w 4"/>
                <a:gd name="T35" fmla="*/ 7 h 7"/>
                <a:gd name="T36" fmla="*/ 2 w 4"/>
                <a:gd name="T37" fmla="*/ 5 h 7"/>
                <a:gd name="T38" fmla="*/ 2 w 4"/>
                <a:gd name="T39" fmla="*/ 5 h 7"/>
                <a:gd name="T40" fmla="*/ 2 w 4"/>
                <a:gd name="T41" fmla="*/ 5 h 7"/>
                <a:gd name="T42" fmla="*/ 2 w 4"/>
                <a:gd name="T43" fmla="*/ 3 h 7"/>
                <a:gd name="T44" fmla="*/ 2 w 4"/>
                <a:gd name="T45" fmla="*/ 3 h 7"/>
                <a:gd name="T46" fmla="*/ 2 w 4"/>
                <a:gd name="T47" fmla="*/ 3 h 7"/>
                <a:gd name="T48" fmla="*/ 2 w 4"/>
                <a:gd name="T49" fmla="*/ 3 h 7"/>
                <a:gd name="T50" fmla="*/ 2 w 4"/>
                <a:gd name="T51" fmla="*/ 1 h 7"/>
                <a:gd name="T52" fmla="*/ 2 w 4"/>
                <a:gd name="T53" fmla="*/ 1 h 7"/>
                <a:gd name="T54" fmla="*/ 0 w 4"/>
                <a:gd name="T55" fmla="*/ 1 h 7"/>
                <a:gd name="T56" fmla="*/ 0 w 4"/>
                <a:gd name="T57" fmla="*/ 1 h 7"/>
                <a:gd name="T58" fmla="*/ 0 w 4"/>
                <a:gd name="T59" fmla="*/ 1 h 7"/>
                <a:gd name="T60" fmla="*/ 0 w 4"/>
                <a:gd name="T61" fmla="*/ 1 h 7"/>
                <a:gd name="T62" fmla="*/ 0 w 4"/>
                <a:gd name="T63" fmla="*/ 0 h 7"/>
                <a:gd name="T64" fmla="*/ 0 w 4"/>
                <a:gd name="T65" fmla="*/ 0 h 7"/>
                <a:gd name="T66" fmla="*/ 0 w 4"/>
                <a:gd name="T67" fmla="*/ 0 h 7"/>
                <a:gd name="T68" fmla="*/ 0 w 4"/>
                <a:gd name="T69" fmla="*/ 0 h 7"/>
                <a:gd name="T70" fmla="*/ 2 w 4"/>
                <a:gd name="T71" fmla="*/ 0 h 7"/>
                <a:gd name="T72" fmla="*/ 2 w 4"/>
                <a:gd name="T7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 h="7">
                  <a:moveTo>
                    <a:pt x="2" y="0"/>
                  </a:moveTo>
                  <a:lnTo>
                    <a:pt x="2" y="0"/>
                  </a:lnTo>
                  <a:lnTo>
                    <a:pt x="2" y="0"/>
                  </a:lnTo>
                  <a:lnTo>
                    <a:pt x="2" y="0"/>
                  </a:lnTo>
                  <a:lnTo>
                    <a:pt x="4" y="0"/>
                  </a:lnTo>
                  <a:lnTo>
                    <a:pt x="4" y="0"/>
                  </a:lnTo>
                  <a:lnTo>
                    <a:pt x="4" y="0"/>
                  </a:lnTo>
                  <a:lnTo>
                    <a:pt x="4" y="1"/>
                  </a:lnTo>
                  <a:lnTo>
                    <a:pt x="4" y="1"/>
                  </a:lnTo>
                  <a:lnTo>
                    <a:pt x="4" y="1"/>
                  </a:lnTo>
                  <a:lnTo>
                    <a:pt x="4" y="1"/>
                  </a:lnTo>
                  <a:lnTo>
                    <a:pt x="4" y="1"/>
                  </a:lnTo>
                  <a:lnTo>
                    <a:pt x="4" y="3"/>
                  </a:lnTo>
                  <a:lnTo>
                    <a:pt x="4" y="3"/>
                  </a:lnTo>
                  <a:lnTo>
                    <a:pt x="4" y="3"/>
                  </a:lnTo>
                  <a:lnTo>
                    <a:pt x="4" y="3"/>
                  </a:lnTo>
                  <a:lnTo>
                    <a:pt x="4" y="3"/>
                  </a:lnTo>
                  <a:lnTo>
                    <a:pt x="4" y="3"/>
                  </a:lnTo>
                  <a:lnTo>
                    <a:pt x="4" y="3"/>
                  </a:lnTo>
                  <a:lnTo>
                    <a:pt x="4" y="3"/>
                  </a:lnTo>
                  <a:lnTo>
                    <a:pt x="4" y="5"/>
                  </a:lnTo>
                  <a:lnTo>
                    <a:pt x="4" y="5"/>
                  </a:lnTo>
                  <a:lnTo>
                    <a:pt x="4" y="5"/>
                  </a:lnTo>
                  <a:lnTo>
                    <a:pt x="4" y="5"/>
                  </a:lnTo>
                  <a:lnTo>
                    <a:pt x="4" y="5"/>
                  </a:lnTo>
                  <a:lnTo>
                    <a:pt x="4" y="5"/>
                  </a:lnTo>
                  <a:lnTo>
                    <a:pt x="4" y="5"/>
                  </a:lnTo>
                  <a:lnTo>
                    <a:pt x="4" y="5"/>
                  </a:lnTo>
                  <a:lnTo>
                    <a:pt x="4" y="5"/>
                  </a:lnTo>
                  <a:lnTo>
                    <a:pt x="4" y="5"/>
                  </a:lnTo>
                  <a:lnTo>
                    <a:pt x="2" y="5"/>
                  </a:lnTo>
                  <a:lnTo>
                    <a:pt x="2" y="5"/>
                  </a:lnTo>
                  <a:lnTo>
                    <a:pt x="2" y="5"/>
                  </a:lnTo>
                  <a:lnTo>
                    <a:pt x="2" y="7"/>
                  </a:lnTo>
                  <a:lnTo>
                    <a:pt x="2" y="7"/>
                  </a:lnTo>
                  <a:lnTo>
                    <a:pt x="2" y="7"/>
                  </a:lnTo>
                  <a:lnTo>
                    <a:pt x="2" y="5"/>
                  </a:lnTo>
                  <a:lnTo>
                    <a:pt x="2" y="5"/>
                  </a:lnTo>
                  <a:lnTo>
                    <a:pt x="2" y="5"/>
                  </a:lnTo>
                  <a:lnTo>
                    <a:pt x="2" y="5"/>
                  </a:lnTo>
                  <a:lnTo>
                    <a:pt x="2" y="5"/>
                  </a:lnTo>
                  <a:lnTo>
                    <a:pt x="2" y="5"/>
                  </a:lnTo>
                  <a:lnTo>
                    <a:pt x="2" y="5"/>
                  </a:lnTo>
                  <a:lnTo>
                    <a:pt x="2" y="3"/>
                  </a:lnTo>
                  <a:lnTo>
                    <a:pt x="2" y="3"/>
                  </a:lnTo>
                  <a:lnTo>
                    <a:pt x="2" y="3"/>
                  </a:lnTo>
                  <a:lnTo>
                    <a:pt x="2" y="3"/>
                  </a:lnTo>
                  <a:lnTo>
                    <a:pt x="2" y="3"/>
                  </a:lnTo>
                  <a:lnTo>
                    <a:pt x="2" y="3"/>
                  </a:lnTo>
                  <a:lnTo>
                    <a:pt x="2" y="3"/>
                  </a:lnTo>
                  <a:lnTo>
                    <a:pt x="2" y="1"/>
                  </a:lnTo>
                  <a:lnTo>
                    <a:pt x="2" y="1"/>
                  </a:lnTo>
                  <a:lnTo>
                    <a:pt x="2" y="1"/>
                  </a:lnTo>
                  <a:lnTo>
                    <a:pt x="2" y="1"/>
                  </a:lnTo>
                  <a:lnTo>
                    <a:pt x="0" y="1"/>
                  </a:lnTo>
                  <a:lnTo>
                    <a:pt x="0" y="1"/>
                  </a:lnTo>
                  <a:lnTo>
                    <a:pt x="0" y="1"/>
                  </a:lnTo>
                  <a:lnTo>
                    <a:pt x="0" y="1"/>
                  </a:lnTo>
                  <a:lnTo>
                    <a:pt x="0" y="1"/>
                  </a:lnTo>
                  <a:lnTo>
                    <a:pt x="0" y="1"/>
                  </a:lnTo>
                  <a:lnTo>
                    <a:pt x="0" y="1"/>
                  </a:lnTo>
                  <a:lnTo>
                    <a:pt x="0" y="1"/>
                  </a:lnTo>
                  <a:lnTo>
                    <a:pt x="0" y="1"/>
                  </a:lnTo>
                  <a:lnTo>
                    <a:pt x="0" y="0"/>
                  </a:lnTo>
                  <a:lnTo>
                    <a:pt x="0" y="0"/>
                  </a:lnTo>
                  <a:lnTo>
                    <a:pt x="0" y="0"/>
                  </a:lnTo>
                  <a:lnTo>
                    <a:pt x="0" y="0"/>
                  </a:lnTo>
                  <a:lnTo>
                    <a:pt x="0" y="0"/>
                  </a:lnTo>
                  <a:lnTo>
                    <a:pt x="0" y="0"/>
                  </a:lnTo>
                  <a:lnTo>
                    <a:pt x="0" y="0"/>
                  </a:lnTo>
                  <a:lnTo>
                    <a:pt x="2" y="0"/>
                  </a:lnTo>
                  <a:lnTo>
                    <a:pt x="2" y="0"/>
                  </a:lnTo>
                  <a:lnTo>
                    <a:pt x="2" y="0"/>
                  </a:lnTo>
                  <a:lnTo>
                    <a:pt x="2"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 name="Freeform 69"/>
            <p:cNvSpPr>
              <a:spLocks noEditPoints="1"/>
            </p:cNvSpPr>
            <p:nvPr/>
          </p:nvSpPr>
          <p:spPr bwMode="auto">
            <a:xfrm>
              <a:off x="5233988" y="3036888"/>
              <a:ext cx="177800" cy="144463"/>
            </a:xfrm>
            <a:custGeom>
              <a:avLst/>
              <a:gdLst>
                <a:gd name="T0" fmla="*/ 60 w 112"/>
                <a:gd name="T1" fmla="*/ 87 h 91"/>
                <a:gd name="T2" fmla="*/ 46 w 112"/>
                <a:gd name="T3" fmla="*/ 83 h 91"/>
                <a:gd name="T4" fmla="*/ 37 w 112"/>
                <a:gd name="T5" fmla="*/ 83 h 91"/>
                <a:gd name="T6" fmla="*/ 64 w 112"/>
                <a:gd name="T7" fmla="*/ 81 h 91"/>
                <a:gd name="T8" fmla="*/ 29 w 112"/>
                <a:gd name="T9" fmla="*/ 79 h 91"/>
                <a:gd name="T10" fmla="*/ 27 w 112"/>
                <a:gd name="T11" fmla="*/ 81 h 91"/>
                <a:gd name="T12" fmla="*/ 42 w 112"/>
                <a:gd name="T13" fmla="*/ 81 h 91"/>
                <a:gd name="T14" fmla="*/ 112 w 112"/>
                <a:gd name="T15" fmla="*/ 75 h 91"/>
                <a:gd name="T16" fmla="*/ 108 w 112"/>
                <a:gd name="T17" fmla="*/ 71 h 91"/>
                <a:gd name="T18" fmla="*/ 39 w 112"/>
                <a:gd name="T19" fmla="*/ 66 h 91"/>
                <a:gd name="T20" fmla="*/ 42 w 112"/>
                <a:gd name="T21" fmla="*/ 66 h 91"/>
                <a:gd name="T22" fmla="*/ 42 w 112"/>
                <a:gd name="T23" fmla="*/ 71 h 91"/>
                <a:gd name="T24" fmla="*/ 31 w 112"/>
                <a:gd name="T25" fmla="*/ 77 h 91"/>
                <a:gd name="T26" fmla="*/ 27 w 112"/>
                <a:gd name="T27" fmla="*/ 69 h 91"/>
                <a:gd name="T28" fmla="*/ 33 w 112"/>
                <a:gd name="T29" fmla="*/ 62 h 91"/>
                <a:gd name="T30" fmla="*/ 41 w 112"/>
                <a:gd name="T31" fmla="*/ 58 h 91"/>
                <a:gd name="T32" fmla="*/ 69 w 112"/>
                <a:gd name="T33" fmla="*/ 48 h 91"/>
                <a:gd name="T34" fmla="*/ 65 w 112"/>
                <a:gd name="T35" fmla="*/ 64 h 91"/>
                <a:gd name="T36" fmla="*/ 62 w 112"/>
                <a:gd name="T37" fmla="*/ 73 h 91"/>
                <a:gd name="T38" fmla="*/ 62 w 112"/>
                <a:gd name="T39" fmla="*/ 81 h 91"/>
                <a:gd name="T40" fmla="*/ 60 w 112"/>
                <a:gd name="T41" fmla="*/ 87 h 91"/>
                <a:gd name="T42" fmla="*/ 60 w 112"/>
                <a:gd name="T43" fmla="*/ 79 h 91"/>
                <a:gd name="T44" fmla="*/ 54 w 112"/>
                <a:gd name="T45" fmla="*/ 73 h 91"/>
                <a:gd name="T46" fmla="*/ 48 w 112"/>
                <a:gd name="T47" fmla="*/ 68 h 91"/>
                <a:gd name="T48" fmla="*/ 46 w 112"/>
                <a:gd name="T49" fmla="*/ 60 h 91"/>
                <a:gd name="T50" fmla="*/ 54 w 112"/>
                <a:gd name="T51" fmla="*/ 56 h 91"/>
                <a:gd name="T52" fmla="*/ 58 w 112"/>
                <a:gd name="T53" fmla="*/ 52 h 91"/>
                <a:gd name="T54" fmla="*/ 58 w 112"/>
                <a:gd name="T55" fmla="*/ 60 h 91"/>
                <a:gd name="T56" fmla="*/ 64 w 112"/>
                <a:gd name="T57" fmla="*/ 60 h 91"/>
                <a:gd name="T58" fmla="*/ 60 w 112"/>
                <a:gd name="T59" fmla="*/ 52 h 91"/>
                <a:gd name="T60" fmla="*/ 14 w 112"/>
                <a:gd name="T61" fmla="*/ 25 h 91"/>
                <a:gd name="T62" fmla="*/ 10 w 112"/>
                <a:gd name="T63" fmla="*/ 27 h 91"/>
                <a:gd name="T64" fmla="*/ 44 w 112"/>
                <a:gd name="T65" fmla="*/ 16 h 91"/>
                <a:gd name="T66" fmla="*/ 39 w 112"/>
                <a:gd name="T67" fmla="*/ 12 h 91"/>
                <a:gd name="T68" fmla="*/ 31 w 112"/>
                <a:gd name="T69" fmla="*/ 20 h 91"/>
                <a:gd name="T70" fmla="*/ 31 w 112"/>
                <a:gd name="T71" fmla="*/ 31 h 91"/>
                <a:gd name="T72" fmla="*/ 33 w 112"/>
                <a:gd name="T73" fmla="*/ 37 h 91"/>
                <a:gd name="T74" fmla="*/ 44 w 112"/>
                <a:gd name="T75" fmla="*/ 39 h 91"/>
                <a:gd name="T76" fmla="*/ 37 w 112"/>
                <a:gd name="T77" fmla="*/ 44 h 91"/>
                <a:gd name="T78" fmla="*/ 33 w 112"/>
                <a:gd name="T79" fmla="*/ 54 h 91"/>
                <a:gd name="T80" fmla="*/ 25 w 112"/>
                <a:gd name="T81" fmla="*/ 60 h 91"/>
                <a:gd name="T82" fmla="*/ 25 w 112"/>
                <a:gd name="T83" fmla="*/ 66 h 91"/>
                <a:gd name="T84" fmla="*/ 21 w 112"/>
                <a:gd name="T85" fmla="*/ 75 h 91"/>
                <a:gd name="T86" fmla="*/ 25 w 112"/>
                <a:gd name="T87" fmla="*/ 83 h 91"/>
                <a:gd name="T88" fmla="*/ 17 w 112"/>
                <a:gd name="T89" fmla="*/ 85 h 91"/>
                <a:gd name="T90" fmla="*/ 10 w 112"/>
                <a:gd name="T91" fmla="*/ 75 h 91"/>
                <a:gd name="T92" fmla="*/ 10 w 112"/>
                <a:gd name="T93" fmla="*/ 69 h 91"/>
                <a:gd name="T94" fmla="*/ 0 w 112"/>
                <a:gd name="T95" fmla="*/ 62 h 91"/>
                <a:gd name="T96" fmla="*/ 4 w 112"/>
                <a:gd name="T97" fmla="*/ 50 h 91"/>
                <a:gd name="T98" fmla="*/ 4 w 112"/>
                <a:gd name="T99" fmla="*/ 35 h 91"/>
                <a:gd name="T100" fmla="*/ 14 w 112"/>
                <a:gd name="T101" fmla="*/ 29 h 91"/>
                <a:gd name="T102" fmla="*/ 16 w 112"/>
                <a:gd name="T103" fmla="*/ 33 h 91"/>
                <a:gd name="T104" fmla="*/ 17 w 112"/>
                <a:gd name="T105" fmla="*/ 29 h 91"/>
                <a:gd name="T106" fmla="*/ 27 w 112"/>
                <a:gd name="T107" fmla="*/ 20 h 91"/>
                <a:gd name="T108" fmla="*/ 14 w 112"/>
                <a:gd name="T109" fmla="*/ 23 h 91"/>
                <a:gd name="T110" fmla="*/ 8 w 112"/>
                <a:gd name="T111" fmla="*/ 31 h 91"/>
                <a:gd name="T112" fmla="*/ 2 w 112"/>
                <a:gd name="T113" fmla="*/ 27 h 91"/>
                <a:gd name="T114" fmla="*/ 23 w 112"/>
                <a:gd name="T115" fmla="*/ 16 h 91"/>
                <a:gd name="T116" fmla="*/ 39 w 112"/>
                <a:gd name="T117" fmla="*/ 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2" h="91">
                  <a:moveTo>
                    <a:pt x="50" y="81"/>
                  </a:moveTo>
                  <a:lnTo>
                    <a:pt x="52" y="81"/>
                  </a:lnTo>
                  <a:lnTo>
                    <a:pt x="52" y="83"/>
                  </a:lnTo>
                  <a:lnTo>
                    <a:pt x="56" y="85"/>
                  </a:lnTo>
                  <a:lnTo>
                    <a:pt x="56" y="83"/>
                  </a:lnTo>
                  <a:lnTo>
                    <a:pt x="56" y="81"/>
                  </a:lnTo>
                  <a:lnTo>
                    <a:pt x="58" y="83"/>
                  </a:lnTo>
                  <a:lnTo>
                    <a:pt x="60" y="83"/>
                  </a:lnTo>
                  <a:lnTo>
                    <a:pt x="58" y="83"/>
                  </a:lnTo>
                  <a:lnTo>
                    <a:pt x="60" y="85"/>
                  </a:lnTo>
                  <a:lnTo>
                    <a:pt x="60" y="87"/>
                  </a:lnTo>
                  <a:lnTo>
                    <a:pt x="60" y="89"/>
                  </a:lnTo>
                  <a:lnTo>
                    <a:pt x="58" y="89"/>
                  </a:lnTo>
                  <a:lnTo>
                    <a:pt x="56" y="89"/>
                  </a:lnTo>
                  <a:lnTo>
                    <a:pt x="54" y="89"/>
                  </a:lnTo>
                  <a:lnTo>
                    <a:pt x="52" y="89"/>
                  </a:lnTo>
                  <a:lnTo>
                    <a:pt x="50" y="87"/>
                  </a:lnTo>
                  <a:lnTo>
                    <a:pt x="48" y="87"/>
                  </a:lnTo>
                  <a:lnTo>
                    <a:pt x="46" y="85"/>
                  </a:lnTo>
                  <a:lnTo>
                    <a:pt x="48" y="85"/>
                  </a:lnTo>
                  <a:lnTo>
                    <a:pt x="48" y="83"/>
                  </a:lnTo>
                  <a:lnTo>
                    <a:pt x="46" y="83"/>
                  </a:lnTo>
                  <a:lnTo>
                    <a:pt x="46" y="81"/>
                  </a:lnTo>
                  <a:lnTo>
                    <a:pt x="48" y="81"/>
                  </a:lnTo>
                  <a:lnTo>
                    <a:pt x="50" y="81"/>
                  </a:lnTo>
                  <a:close/>
                  <a:moveTo>
                    <a:pt x="37" y="81"/>
                  </a:moveTo>
                  <a:lnTo>
                    <a:pt x="37" y="83"/>
                  </a:lnTo>
                  <a:lnTo>
                    <a:pt x="37" y="81"/>
                  </a:lnTo>
                  <a:lnTo>
                    <a:pt x="37" y="83"/>
                  </a:lnTo>
                  <a:lnTo>
                    <a:pt x="39" y="83"/>
                  </a:lnTo>
                  <a:lnTo>
                    <a:pt x="37" y="81"/>
                  </a:lnTo>
                  <a:lnTo>
                    <a:pt x="39" y="83"/>
                  </a:lnTo>
                  <a:lnTo>
                    <a:pt x="37" y="83"/>
                  </a:lnTo>
                  <a:lnTo>
                    <a:pt x="33" y="81"/>
                  </a:lnTo>
                  <a:lnTo>
                    <a:pt x="33" y="79"/>
                  </a:lnTo>
                  <a:lnTo>
                    <a:pt x="35" y="81"/>
                  </a:lnTo>
                  <a:lnTo>
                    <a:pt x="37" y="81"/>
                  </a:lnTo>
                  <a:close/>
                  <a:moveTo>
                    <a:pt x="71" y="79"/>
                  </a:moveTo>
                  <a:lnTo>
                    <a:pt x="71" y="81"/>
                  </a:lnTo>
                  <a:lnTo>
                    <a:pt x="69" y="81"/>
                  </a:lnTo>
                  <a:lnTo>
                    <a:pt x="67" y="79"/>
                  </a:lnTo>
                  <a:lnTo>
                    <a:pt x="67" y="81"/>
                  </a:lnTo>
                  <a:lnTo>
                    <a:pt x="65" y="83"/>
                  </a:lnTo>
                  <a:lnTo>
                    <a:pt x="64" y="81"/>
                  </a:lnTo>
                  <a:lnTo>
                    <a:pt x="65" y="81"/>
                  </a:lnTo>
                  <a:lnTo>
                    <a:pt x="64" y="81"/>
                  </a:lnTo>
                  <a:lnTo>
                    <a:pt x="65" y="79"/>
                  </a:lnTo>
                  <a:lnTo>
                    <a:pt x="67" y="79"/>
                  </a:lnTo>
                  <a:lnTo>
                    <a:pt x="65" y="77"/>
                  </a:lnTo>
                  <a:lnTo>
                    <a:pt x="67" y="77"/>
                  </a:lnTo>
                  <a:lnTo>
                    <a:pt x="69" y="79"/>
                  </a:lnTo>
                  <a:lnTo>
                    <a:pt x="71" y="79"/>
                  </a:lnTo>
                  <a:close/>
                  <a:moveTo>
                    <a:pt x="27" y="77"/>
                  </a:moveTo>
                  <a:lnTo>
                    <a:pt x="29" y="77"/>
                  </a:lnTo>
                  <a:lnTo>
                    <a:pt x="29" y="79"/>
                  </a:lnTo>
                  <a:lnTo>
                    <a:pt x="31" y="79"/>
                  </a:lnTo>
                  <a:lnTo>
                    <a:pt x="31" y="81"/>
                  </a:lnTo>
                  <a:lnTo>
                    <a:pt x="31" y="83"/>
                  </a:lnTo>
                  <a:lnTo>
                    <a:pt x="29" y="83"/>
                  </a:lnTo>
                  <a:lnTo>
                    <a:pt x="29" y="81"/>
                  </a:lnTo>
                  <a:lnTo>
                    <a:pt x="29" y="83"/>
                  </a:lnTo>
                  <a:lnTo>
                    <a:pt x="31" y="83"/>
                  </a:lnTo>
                  <a:lnTo>
                    <a:pt x="29" y="81"/>
                  </a:lnTo>
                  <a:lnTo>
                    <a:pt x="27" y="81"/>
                  </a:lnTo>
                  <a:lnTo>
                    <a:pt x="27" y="79"/>
                  </a:lnTo>
                  <a:lnTo>
                    <a:pt x="27" y="81"/>
                  </a:lnTo>
                  <a:lnTo>
                    <a:pt x="27" y="79"/>
                  </a:lnTo>
                  <a:lnTo>
                    <a:pt x="25" y="79"/>
                  </a:lnTo>
                  <a:lnTo>
                    <a:pt x="25" y="77"/>
                  </a:lnTo>
                  <a:lnTo>
                    <a:pt x="27" y="77"/>
                  </a:lnTo>
                  <a:close/>
                  <a:moveTo>
                    <a:pt x="44" y="81"/>
                  </a:moveTo>
                  <a:lnTo>
                    <a:pt x="42" y="87"/>
                  </a:lnTo>
                  <a:lnTo>
                    <a:pt x="41" y="87"/>
                  </a:lnTo>
                  <a:lnTo>
                    <a:pt x="41" y="85"/>
                  </a:lnTo>
                  <a:lnTo>
                    <a:pt x="41" y="83"/>
                  </a:lnTo>
                  <a:lnTo>
                    <a:pt x="42" y="83"/>
                  </a:lnTo>
                  <a:lnTo>
                    <a:pt x="42" y="81"/>
                  </a:lnTo>
                  <a:lnTo>
                    <a:pt x="41" y="81"/>
                  </a:lnTo>
                  <a:lnTo>
                    <a:pt x="42" y="81"/>
                  </a:lnTo>
                  <a:lnTo>
                    <a:pt x="42" y="79"/>
                  </a:lnTo>
                  <a:lnTo>
                    <a:pt x="44" y="77"/>
                  </a:lnTo>
                  <a:lnTo>
                    <a:pt x="44" y="75"/>
                  </a:lnTo>
                  <a:lnTo>
                    <a:pt x="46" y="75"/>
                  </a:lnTo>
                  <a:lnTo>
                    <a:pt x="44" y="79"/>
                  </a:lnTo>
                  <a:lnTo>
                    <a:pt x="44" y="81"/>
                  </a:lnTo>
                  <a:close/>
                  <a:moveTo>
                    <a:pt x="108" y="73"/>
                  </a:moveTo>
                  <a:lnTo>
                    <a:pt x="110" y="73"/>
                  </a:lnTo>
                  <a:lnTo>
                    <a:pt x="112" y="75"/>
                  </a:lnTo>
                  <a:lnTo>
                    <a:pt x="112" y="77"/>
                  </a:lnTo>
                  <a:lnTo>
                    <a:pt x="112" y="79"/>
                  </a:lnTo>
                  <a:lnTo>
                    <a:pt x="110" y="79"/>
                  </a:lnTo>
                  <a:lnTo>
                    <a:pt x="108" y="77"/>
                  </a:lnTo>
                  <a:lnTo>
                    <a:pt x="106" y="77"/>
                  </a:lnTo>
                  <a:lnTo>
                    <a:pt x="106" y="75"/>
                  </a:lnTo>
                  <a:lnTo>
                    <a:pt x="106" y="73"/>
                  </a:lnTo>
                  <a:lnTo>
                    <a:pt x="106" y="71"/>
                  </a:lnTo>
                  <a:lnTo>
                    <a:pt x="106" y="69"/>
                  </a:lnTo>
                  <a:lnTo>
                    <a:pt x="106" y="71"/>
                  </a:lnTo>
                  <a:lnTo>
                    <a:pt x="108" y="71"/>
                  </a:lnTo>
                  <a:lnTo>
                    <a:pt x="108" y="73"/>
                  </a:lnTo>
                  <a:close/>
                  <a:moveTo>
                    <a:pt x="6" y="68"/>
                  </a:moveTo>
                  <a:lnTo>
                    <a:pt x="6" y="69"/>
                  </a:lnTo>
                  <a:lnTo>
                    <a:pt x="4" y="68"/>
                  </a:lnTo>
                  <a:lnTo>
                    <a:pt x="4" y="66"/>
                  </a:lnTo>
                  <a:lnTo>
                    <a:pt x="6" y="66"/>
                  </a:lnTo>
                  <a:lnTo>
                    <a:pt x="6" y="68"/>
                  </a:lnTo>
                  <a:close/>
                  <a:moveTo>
                    <a:pt x="37" y="62"/>
                  </a:moveTo>
                  <a:lnTo>
                    <a:pt x="37" y="64"/>
                  </a:lnTo>
                  <a:lnTo>
                    <a:pt x="39" y="64"/>
                  </a:lnTo>
                  <a:lnTo>
                    <a:pt x="39" y="66"/>
                  </a:lnTo>
                  <a:lnTo>
                    <a:pt x="37" y="66"/>
                  </a:lnTo>
                  <a:lnTo>
                    <a:pt x="37" y="68"/>
                  </a:lnTo>
                  <a:lnTo>
                    <a:pt x="39" y="68"/>
                  </a:lnTo>
                  <a:lnTo>
                    <a:pt x="39" y="66"/>
                  </a:lnTo>
                  <a:lnTo>
                    <a:pt x="41" y="66"/>
                  </a:lnTo>
                  <a:lnTo>
                    <a:pt x="41" y="64"/>
                  </a:lnTo>
                  <a:lnTo>
                    <a:pt x="39" y="64"/>
                  </a:lnTo>
                  <a:lnTo>
                    <a:pt x="41" y="64"/>
                  </a:lnTo>
                  <a:lnTo>
                    <a:pt x="41" y="62"/>
                  </a:lnTo>
                  <a:lnTo>
                    <a:pt x="42" y="64"/>
                  </a:lnTo>
                  <a:lnTo>
                    <a:pt x="42" y="66"/>
                  </a:lnTo>
                  <a:lnTo>
                    <a:pt x="41" y="66"/>
                  </a:lnTo>
                  <a:lnTo>
                    <a:pt x="39" y="66"/>
                  </a:lnTo>
                  <a:lnTo>
                    <a:pt x="39" y="68"/>
                  </a:lnTo>
                  <a:lnTo>
                    <a:pt x="41" y="68"/>
                  </a:lnTo>
                  <a:lnTo>
                    <a:pt x="41" y="66"/>
                  </a:lnTo>
                  <a:lnTo>
                    <a:pt x="42" y="68"/>
                  </a:lnTo>
                  <a:lnTo>
                    <a:pt x="42" y="69"/>
                  </a:lnTo>
                  <a:lnTo>
                    <a:pt x="44" y="71"/>
                  </a:lnTo>
                  <a:lnTo>
                    <a:pt x="42" y="71"/>
                  </a:lnTo>
                  <a:lnTo>
                    <a:pt x="42" y="69"/>
                  </a:lnTo>
                  <a:lnTo>
                    <a:pt x="42" y="71"/>
                  </a:lnTo>
                  <a:lnTo>
                    <a:pt x="42" y="73"/>
                  </a:lnTo>
                  <a:lnTo>
                    <a:pt x="42" y="75"/>
                  </a:lnTo>
                  <a:lnTo>
                    <a:pt x="42" y="77"/>
                  </a:lnTo>
                  <a:lnTo>
                    <a:pt x="41" y="77"/>
                  </a:lnTo>
                  <a:lnTo>
                    <a:pt x="39" y="77"/>
                  </a:lnTo>
                  <a:lnTo>
                    <a:pt x="39" y="79"/>
                  </a:lnTo>
                  <a:lnTo>
                    <a:pt x="39" y="77"/>
                  </a:lnTo>
                  <a:lnTo>
                    <a:pt x="37" y="77"/>
                  </a:lnTo>
                  <a:lnTo>
                    <a:pt x="35" y="77"/>
                  </a:lnTo>
                  <a:lnTo>
                    <a:pt x="33" y="77"/>
                  </a:lnTo>
                  <a:lnTo>
                    <a:pt x="31" y="77"/>
                  </a:lnTo>
                  <a:lnTo>
                    <a:pt x="33" y="75"/>
                  </a:lnTo>
                  <a:lnTo>
                    <a:pt x="33" y="73"/>
                  </a:lnTo>
                  <a:lnTo>
                    <a:pt x="31" y="73"/>
                  </a:lnTo>
                  <a:lnTo>
                    <a:pt x="31" y="75"/>
                  </a:lnTo>
                  <a:lnTo>
                    <a:pt x="31" y="73"/>
                  </a:lnTo>
                  <a:lnTo>
                    <a:pt x="29" y="73"/>
                  </a:lnTo>
                  <a:lnTo>
                    <a:pt x="31" y="73"/>
                  </a:lnTo>
                  <a:lnTo>
                    <a:pt x="29" y="73"/>
                  </a:lnTo>
                  <a:lnTo>
                    <a:pt x="29" y="71"/>
                  </a:lnTo>
                  <a:lnTo>
                    <a:pt x="29" y="69"/>
                  </a:lnTo>
                  <a:lnTo>
                    <a:pt x="27" y="69"/>
                  </a:lnTo>
                  <a:lnTo>
                    <a:pt x="27" y="68"/>
                  </a:lnTo>
                  <a:lnTo>
                    <a:pt x="25" y="66"/>
                  </a:lnTo>
                  <a:lnTo>
                    <a:pt x="27" y="66"/>
                  </a:lnTo>
                  <a:lnTo>
                    <a:pt x="27" y="68"/>
                  </a:lnTo>
                  <a:lnTo>
                    <a:pt x="25" y="66"/>
                  </a:lnTo>
                  <a:lnTo>
                    <a:pt x="25" y="64"/>
                  </a:lnTo>
                  <a:lnTo>
                    <a:pt x="27" y="64"/>
                  </a:lnTo>
                  <a:lnTo>
                    <a:pt x="29" y="66"/>
                  </a:lnTo>
                  <a:lnTo>
                    <a:pt x="29" y="64"/>
                  </a:lnTo>
                  <a:lnTo>
                    <a:pt x="31" y="64"/>
                  </a:lnTo>
                  <a:lnTo>
                    <a:pt x="33" y="62"/>
                  </a:lnTo>
                  <a:lnTo>
                    <a:pt x="35" y="62"/>
                  </a:lnTo>
                  <a:lnTo>
                    <a:pt x="37" y="62"/>
                  </a:lnTo>
                  <a:close/>
                  <a:moveTo>
                    <a:pt x="71" y="64"/>
                  </a:moveTo>
                  <a:lnTo>
                    <a:pt x="71" y="62"/>
                  </a:lnTo>
                  <a:lnTo>
                    <a:pt x="71" y="60"/>
                  </a:lnTo>
                  <a:lnTo>
                    <a:pt x="73" y="62"/>
                  </a:lnTo>
                  <a:lnTo>
                    <a:pt x="73" y="64"/>
                  </a:lnTo>
                  <a:lnTo>
                    <a:pt x="71" y="64"/>
                  </a:lnTo>
                  <a:close/>
                  <a:moveTo>
                    <a:pt x="41" y="54"/>
                  </a:moveTo>
                  <a:lnTo>
                    <a:pt x="41" y="56"/>
                  </a:lnTo>
                  <a:lnTo>
                    <a:pt x="41" y="58"/>
                  </a:lnTo>
                  <a:lnTo>
                    <a:pt x="39" y="58"/>
                  </a:lnTo>
                  <a:lnTo>
                    <a:pt x="39" y="56"/>
                  </a:lnTo>
                  <a:lnTo>
                    <a:pt x="39" y="54"/>
                  </a:lnTo>
                  <a:lnTo>
                    <a:pt x="41" y="54"/>
                  </a:lnTo>
                  <a:lnTo>
                    <a:pt x="39" y="52"/>
                  </a:lnTo>
                  <a:lnTo>
                    <a:pt x="39" y="50"/>
                  </a:lnTo>
                  <a:lnTo>
                    <a:pt x="39" y="52"/>
                  </a:lnTo>
                  <a:lnTo>
                    <a:pt x="41" y="52"/>
                  </a:lnTo>
                  <a:lnTo>
                    <a:pt x="41" y="54"/>
                  </a:lnTo>
                  <a:close/>
                  <a:moveTo>
                    <a:pt x="67" y="46"/>
                  </a:moveTo>
                  <a:lnTo>
                    <a:pt x="69" y="48"/>
                  </a:lnTo>
                  <a:lnTo>
                    <a:pt x="71" y="48"/>
                  </a:lnTo>
                  <a:lnTo>
                    <a:pt x="71" y="50"/>
                  </a:lnTo>
                  <a:lnTo>
                    <a:pt x="71" y="52"/>
                  </a:lnTo>
                  <a:lnTo>
                    <a:pt x="71" y="54"/>
                  </a:lnTo>
                  <a:lnTo>
                    <a:pt x="71" y="56"/>
                  </a:lnTo>
                  <a:lnTo>
                    <a:pt x="71" y="58"/>
                  </a:lnTo>
                  <a:lnTo>
                    <a:pt x="71" y="60"/>
                  </a:lnTo>
                  <a:lnTo>
                    <a:pt x="71" y="62"/>
                  </a:lnTo>
                  <a:lnTo>
                    <a:pt x="69" y="62"/>
                  </a:lnTo>
                  <a:lnTo>
                    <a:pt x="67" y="62"/>
                  </a:lnTo>
                  <a:lnTo>
                    <a:pt x="65" y="64"/>
                  </a:lnTo>
                  <a:lnTo>
                    <a:pt x="65" y="66"/>
                  </a:lnTo>
                  <a:lnTo>
                    <a:pt x="65" y="68"/>
                  </a:lnTo>
                  <a:lnTo>
                    <a:pt x="67" y="68"/>
                  </a:lnTo>
                  <a:lnTo>
                    <a:pt x="69" y="68"/>
                  </a:lnTo>
                  <a:lnTo>
                    <a:pt x="69" y="69"/>
                  </a:lnTo>
                  <a:lnTo>
                    <a:pt x="69" y="71"/>
                  </a:lnTo>
                  <a:lnTo>
                    <a:pt x="65" y="73"/>
                  </a:lnTo>
                  <a:lnTo>
                    <a:pt x="64" y="73"/>
                  </a:lnTo>
                  <a:lnTo>
                    <a:pt x="64" y="75"/>
                  </a:lnTo>
                  <a:lnTo>
                    <a:pt x="64" y="73"/>
                  </a:lnTo>
                  <a:lnTo>
                    <a:pt x="62" y="73"/>
                  </a:lnTo>
                  <a:lnTo>
                    <a:pt x="62" y="75"/>
                  </a:lnTo>
                  <a:lnTo>
                    <a:pt x="64" y="75"/>
                  </a:lnTo>
                  <a:lnTo>
                    <a:pt x="65" y="75"/>
                  </a:lnTo>
                  <a:lnTo>
                    <a:pt x="65" y="77"/>
                  </a:lnTo>
                  <a:lnTo>
                    <a:pt x="64" y="77"/>
                  </a:lnTo>
                  <a:lnTo>
                    <a:pt x="65" y="79"/>
                  </a:lnTo>
                  <a:lnTo>
                    <a:pt x="64" y="79"/>
                  </a:lnTo>
                  <a:lnTo>
                    <a:pt x="62" y="79"/>
                  </a:lnTo>
                  <a:lnTo>
                    <a:pt x="60" y="79"/>
                  </a:lnTo>
                  <a:lnTo>
                    <a:pt x="60" y="81"/>
                  </a:lnTo>
                  <a:lnTo>
                    <a:pt x="62" y="81"/>
                  </a:lnTo>
                  <a:lnTo>
                    <a:pt x="64" y="83"/>
                  </a:lnTo>
                  <a:lnTo>
                    <a:pt x="64" y="81"/>
                  </a:lnTo>
                  <a:lnTo>
                    <a:pt x="64" y="83"/>
                  </a:lnTo>
                  <a:lnTo>
                    <a:pt x="65" y="83"/>
                  </a:lnTo>
                  <a:lnTo>
                    <a:pt x="64" y="85"/>
                  </a:lnTo>
                  <a:lnTo>
                    <a:pt x="64" y="87"/>
                  </a:lnTo>
                  <a:lnTo>
                    <a:pt x="62" y="87"/>
                  </a:lnTo>
                  <a:lnTo>
                    <a:pt x="62" y="89"/>
                  </a:lnTo>
                  <a:lnTo>
                    <a:pt x="62" y="91"/>
                  </a:lnTo>
                  <a:lnTo>
                    <a:pt x="60" y="89"/>
                  </a:lnTo>
                  <a:lnTo>
                    <a:pt x="60" y="87"/>
                  </a:lnTo>
                  <a:lnTo>
                    <a:pt x="62" y="87"/>
                  </a:lnTo>
                  <a:lnTo>
                    <a:pt x="60" y="87"/>
                  </a:lnTo>
                  <a:lnTo>
                    <a:pt x="60" y="85"/>
                  </a:lnTo>
                  <a:lnTo>
                    <a:pt x="60" y="83"/>
                  </a:lnTo>
                  <a:lnTo>
                    <a:pt x="58" y="83"/>
                  </a:lnTo>
                  <a:lnTo>
                    <a:pt x="58" y="81"/>
                  </a:lnTo>
                  <a:lnTo>
                    <a:pt x="58" y="79"/>
                  </a:lnTo>
                  <a:lnTo>
                    <a:pt x="60" y="81"/>
                  </a:lnTo>
                  <a:lnTo>
                    <a:pt x="60" y="79"/>
                  </a:lnTo>
                  <a:lnTo>
                    <a:pt x="60" y="81"/>
                  </a:lnTo>
                  <a:lnTo>
                    <a:pt x="60" y="79"/>
                  </a:lnTo>
                  <a:lnTo>
                    <a:pt x="58" y="77"/>
                  </a:lnTo>
                  <a:lnTo>
                    <a:pt x="56" y="77"/>
                  </a:lnTo>
                  <a:lnTo>
                    <a:pt x="58" y="77"/>
                  </a:lnTo>
                  <a:lnTo>
                    <a:pt x="60" y="77"/>
                  </a:lnTo>
                  <a:lnTo>
                    <a:pt x="58" y="77"/>
                  </a:lnTo>
                  <a:lnTo>
                    <a:pt x="58" y="75"/>
                  </a:lnTo>
                  <a:lnTo>
                    <a:pt x="60" y="75"/>
                  </a:lnTo>
                  <a:lnTo>
                    <a:pt x="58" y="75"/>
                  </a:lnTo>
                  <a:lnTo>
                    <a:pt x="58" y="73"/>
                  </a:lnTo>
                  <a:lnTo>
                    <a:pt x="56" y="73"/>
                  </a:lnTo>
                  <a:lnTo>
                    <a:pt x="54" y="73"/>
                  </a:lnTo>
                  <a:lnTo>
                    <a:pt x="52" y="73"/>
                  </a:lnTo>
                  <a:lnTo>
                    <a:pt x="50" y="73"/>
                  </a:lnTo>
                  <a:lnTo>
                    <a:pt x="52" y="73"/>
                  </a:lnTo>
                  <a:lnTo>
                    <a:pt x="50" y="73"/>
                  </a:lnTo>
                  <a:lnTo>
                    <a:pt x="50" y="71"/>
                  </a:lnTo>
                  <a:lnTo>
                    <a:pt x="50" y="73"/>
                  </a:lnTo>
                  <a:lnTo>
                    <a:pt x="50" y="71"/>
                  </a:lnTo>
                  <a:lnTo>
                    <a:pt x="48" y="69"/>
                  </a:lnTo>
                  <a:lnTo>
                    <a:pt x="50" y="69"/>
                  </a:lnTo>
                  <a:lnTo>
                    <a:pt x="48" y="69"/>
                  </a:lnTo>
                  <a:lnTo>
                    <a:pt x="48" y="68"/>
                  </a:lnTo>
                  <a:lnTo>
                    <a:pt x="50" y="68"/>
                  </a:lnTo>
                  <a:lnTo>
                    <a:pt x="50" y="66"/>
                  </a:lnTo>
                  <a:lnTo>
                    <a:pt x="48" y="66"/>
                  </a:lnTo>
                  <a:lnTo>
                    <a:pt x="48" y="64"/>
                  </a:lnTo>
                  <a:lnTo>
                    <a:pt x="48" y="66"/>
                  </a:lnTo>
                  <a:lnTo>
                    <a:pt x="48" y="64"/>
                  </a:lnTo>
                  <a:lnTo>
                    <a:pt x="48" y="62"/>
                  </a:lnTo>
                  <a:lnTo>
                    <a:pt x="46" y="62"/>
                  </a:lnTo>
                  <a:lnTo>
                    <a:pt x="44" y="60"/>
                  </a:lnTo>
                  <a:lnTo>
                    <a:pt x="48" y="60"/>
                  </a:lnTo>
                  <a:lnTo>
                    <a:pt x="46" y="60"/>
                  </a:lnTo>
                  <a:lnTo>
                    <a:pt x="46" y="58"/>
                  </a:lnTo>
                  <a:lnTo>
                    <a:pt x="44" y="58"/>
                  </a:lnTo>
                  <a:lnTo>
                    <a:pt x="46" y="58"/>
                  </a:lnTo>
                  <a:lnTo>
                    <a:pt x="48" y="58"/>
                  </a:lnTo>
                  <a:lnTo>
                    <a:pt x="48" y="60"/>
                  </a:lnTo>
                  <a:lnTo>
                    <a:pt x="50" y="60"/>
                  </a:lnTo>
                  <a:lnTo>
                    <a:pt x="48" y="58"/>
                  </a:lnTo>
                  <a:lnTo>
                    <a:pt x="50" y="58"/>
                  </a:lnTo>
                  <a:lnTo>
                    <a:pt x="52" y="58"/>
                  </a:lnTo>
                  <a:lnTo>
                    <a:pt x="52" y="56"/>
                  </a:lnTo>
                  <a:lnTo>
                    <a:pt x="54" y="56"/>
                  </a:lnTo>
                  <a:lnTo>
                    <a:pt x="54" y="54"/>
                  </a:lnTo>
                  <a:lnTo>
                    <a:pt x="54" y="52"/>
                  </a:lnTo>
                  <a:lnTo>
                    <a:pt x="52" y="52"/>
                  </a:lnTo>
                  <a:lnTo>
                    <a:pt x="50" y="52"/>
                  </a:lnTo>
                  <a:lnTo>
                    <a:pt x="50" y="50"/>
                  </a:lnTo>
                  <a:lnTo>
                    <a:pt x="52" y="52"/>
                  </a:lnTo>
                  <a:lnTo>
                    <a:pt x="54" y="52"/>
                  </a:lnTo>
                  <a:lnTo>
                    <a:pt x="56" y="52"/>
                  </a:lnTo>
                  <a:lnTo>
                    <a:pt x="58" y="52"/>
                  </a:lnTo>
                  <a:lnTo>
                    <a:pt x="58" y="54"/>
                  </a:lnTo>
                  <a:lnTo>
                    <a:pt x="58" y="52"/>
                  </a:lnTo>
                  <a:lnTo>
                    <a:pt x="58" y="54"/>
                  </a:lnTo>
                  <a:lnTo>
                    <a:pt x="58" y="56"/>
                  </a:lnTo>
                  <a:lnTo>
                    <a:pt x="56" y="56"/>
                  </a:lnTo>
                  <a:lnTo>
                    <a:pt x="56" y="58"/>
                  </a:lnTo>
                  <a:lnTo>
                    <a:pt x="58" y="58"/>
                  </a:lnTo>
                  <a:lnTo>
                    <a:pt x="58" y="56"/>
                  </a:lnTo>
                  <a:lnTo>
                    <a:pt x="58" y="58"/>
                  </a:lnTo>
                  <a:lnTo>
                    <a:pt x="56" y="58"/>
                  </a:lnTo>
                  <a:lnTo>
                    <a:pt x="58" y="58"/>
                  </a:lnTo>
                  <a:lnTo>
                    <a:pt x="60" y="60"/>
                  </a:lnTo>
                  <a:lnTo>
                    <a:pt x="58" y="60"/>
                  </a:lnTo>
                  <a:lnTo>
                    <a:pt x="60" y="60"/>
                  </a:lnTo>
                  <a:lnTo>
                    <a:pt x="60" y="58"/>
                  </a:lnTo>
                  <a:lnTo>
                    <a:pt x="60" y="56"/>
                  </a:lnTo>
                  <a:lnTo>
                    <a:pt x="62" y="56"/>
                  </a:lnTo>
                  <a:lnTo>
                    <a:pt x="62" y="54"/>
                  </a:lnTo>
                  <a:lnTo>
                    <a:pt x="62" y="52"/>
                  </a:lnTo>
                  <a:lnTo>
                    <a:pt x="62" y="54"/>
                  </a:lnTo>
                  <a:lnTo>
                    <a:pt x="62" y="56"/>
                  </a:lnTo>
                  <a:lnTo>
                    <a:pt x="64" y="56"/>
                  </a:lnTo>
                  <a:lnTo>
                    <a:pt x="64" y="58"/>
                  </a:lnTo>
                  <a:lnTo>
                    <a:pt x="64" y="60"/>
                  </a:lnTo>
                  <a:lnTo>
                    <a:pt x="62" y="58"/>
                  </a:lnTo>
                  <a:lnTo>
                    <a:pt x="62" y="60"/>
                  </a:lnTo>
                  <a:lnTo>
                    <a:pt x="64" y="60"/>
                  </a:lnTo>
                  <a:lnTo>
                    <a:pt x="62" y="60"/>
                  </a:lnTo>
                  <a:lnTo>
                    <a:pt x="64" y="60"/>
                  </a:lnTo>
                  <a:lnTo>
                    <a:pt x="64" y="58"/>
                  </a:lnTo>
                  <a:lnTo>
                    <a:pt x="64" y="56"/>
                  </a:lnTo>
                  <a:lnTo>
                    <a:pt x="64" y="54"/>
                  </a:lnTo>
                  <a:lnTo>
                    <a:pt x="64" y="52"/>
                  </a:lnTo>
                  <a:lnTo>
                    <a:pt x="62" y="52"/>
                  </a:lnTo>
                  <a:lnTo>
                    <a:pt x="60" y="52"/>
                  </a:lnTo>
                  <a:lnTo>
                    <a:pt x="62" y="50"/>
                  </a:lnTo>
                  <a:lnTo>
                    <a:pt x="65" y="48"/>
                  </a:lnTo>
                  <a:lnTo>
                    <a:pt x="65" y="46"/>
                  </a:lnTo>
                  <a:lnTo>
                    <a:pt x="67" y="46"/>
                  </a:lnTo>
                  <a:close/>
                  <a:moveTo>
                    <a:pt x="56" y="31"/>
                  </a:moveTo>
                  <a:lnTo>
                    <a:pt x="54" y="31"/>
                  </a:lnTo>
                  <a:lnTo>
                    <a:pt x="56" y="31"/>
                  </a:lnTo>
                  <a:lnTo>
                    <a:pt x="56" y="29"/>
                  </a:lnTo>
                  <a:lnTo>
                    <a:pt x="56" y="31"/>
                  </a:lnTo>
                  <a:close/>
                  <a:moveTo>
                    <a:pt x="14" y="23"/>
                  </a:moveTo>
                  <a:lnTo>
                    <a:pt x="14" y="25"/>
                  </a:lnTo>
                  <a:lnTo>
                    <a:pt x="12" y="25"/>
                  </a:lnTo>
                  <a:lnTo>
                    <a:pt x="12" y="27"/>
                  </a:lnTo>
                  <a:lnTo>
                    <a:pt x="12" y="29"/>
                  </a:lnTo>
                  <a:lnTo>
                    <a:pt x="12" y="31"/>
                  </a:lnTo>
                  <a:lnTo>
                    <a:pt x="10" y="31"/>
                  </a:lnTo>
                  <a:lnTo>
                    <a:pt x="8" y="31"/>
                  </a:lnTo>
                  <a:lnTo>
                    <a:pt x="8" y="29"/>
                  </a:lnTo>
                  <a:lnTo>
                    <a:pt x="6" y="29"/>
                  </a:lnTo>
                  <a:lnTo>
                    <a:pt x="8" y="29"/>
                  </a:lnTo>
                  <a:lnTo>
                    <a:pt x="8" y="27"/>
                  </a:lnTo>
                  <a:lnTo>
                    <a:pt x="10" y="27"/>
                  </a:lnTo>
                  <a:lnTo>
                    <a:pt x="8" y="27"/>
                  </a:lnTo>
                  <a:lnTo>
                    <a:pt x="10" y="25"/>
                  </a:lnTo>
                  <a:lnTo>
                    <a:pt x="12" y="25"/>
                  </a:lnTo>
                  <a:lnTo>
                    <a:pt x="12" y="23"/>
                  </a:lnTo>
                  <a:lnTo>
                    <a:pt x="14" y="23"/>
                  </a:lnTo>
                  <a:close/>
                  <a:moveTo>
                    <a:pt x="50" y="12"/>
                  </a:moveTo>
                  <a:lnTo>
                    <a:pt x="50" y="14"/>
                  </a:lnTo>
                  <a:lnTo>
                    <a:pt x="48" y="14"/>
                  </a:lnTo>
                  <a:lnTo>
                    <a:pt x="48" y="16"/>
                  </a:lnTo>
                  <a:lnTo>
                    <a:pt x="46" y="16"/>
                  </a:lnTo>
                  <a:lnTo>
                    <a:pt x="44" y="16"/>
                  </a:lnTo>
                  <a:lnTo>
                    <a:pt x="44" y="14"/>
                  </a:lnTo>
                  <a:lnTo>
                    <a:pt x="46" y="14"/>
                  </a:lnTo>
                  <a:lnTo>
                    <a:pt x="46" y="12"/>
                  </a:lnTo>
                  <a:lnTo>
                    <a:pt x="48" y="12"/>
                  </a:lnTo>
                  <a:lnTo>
                    <a:pt x="50" y="12"/>
                  </a:lnTo>
                  <a:close/>
                  <a:moveTo>
                    <a:pt x="39" y="4"/>
                  </a:moveTo>
                  <a:lnTo>
                    <a:pt x="37" y="6"/>
                  </a:lnTo>
                  <a:lnTo>
                    <a:pt x="39" y="6"/>
                  </a:lnTo>
                  <a:lnTo>
                    <a:pt x="39" y="8"/>
                  </a:lnTo>
                  <a:lnTo>
                    <a:pt x="39" y="10"/>
                  </a:lnTo>
                  <a:lnTo>
                    <a:pt x="39" y="12"/>
                  </a:lnTo>
                  <a:lnTo>
                    <a:pt x="39" y="16"/>
                  </a:lnTo>
                  <a:lnTo>
                    <a:pt x="37" y="16"/>
                  </a:lnTo>
                  <a:lnTo>
                    <a:pt x="37" y="18"/>
                  </a:lnTo>
                  <a:lnTo>
                    <a:pt x="37" y="20"/>
                  </a:lnTo>
                  <a:lnTo>
                    <a:pt x="37" y="21"/>
                  </a:lnTo>
                  <a:lnTo>
                    <a:pt x="35" y="21"/>
                  </a:lnTo>
                  <a:lnTo>
                    <a:pt x="33" y="21"/>
                  </a:lnTo>
                  <a:lnTo>
                    <a:pt x="33" y="20"/>
                  </a:lnTo>
                  <a:lnTo>
                    <a:pt x="31" y="20"/>
                  </a:lnTo>
                  <a:lnTo>
                    <a:pt x="29" y="20"/>
                  </a:lnTo>
                  <a:lnTo>
                    <a:pt x="31" y="20"/>
                  </a:lnTo>
                  <a:lnTo>
                    <a:pt x="33" y="21"/>
                  </a:lnTo>
                  <a:lnTo>
                    <a:pt x="35" y="21"/>
                  </a:lnTo>
                  <a:lnTo>
                    <a:pt x="35" y="23"/>
                  </a:lnTo>
                  <a:lnTo>
                    <a:pt x="35" y="25"/>
                  </a:lnTo>
                  <a:lnTo>
                    <a:pt x="35" y="27"/>
                  </a:lnTo>
                  <a:lnTo>
                    <a:pt x="35" y="29"/>
                  </a:lnTo>
                  <a:lnTo>
                    <a:pt x="37" y="29"/>
                  </a:lnTo>
                  <a:lnTo>
                    <a:pt x="37" y="31"/>
                  </a:lnTo>
                  <a:lnTo>
                    <a:pt x="35" y="31"/>
                  </a:lnTo>
                  <a:lnTo>
                    <a:pt x="33" y="31"/>
                  </a:lnTo>
                  <a:lnTo>
                    <a:pt x="31" y="31"/>
                  </a:lnTo>
                  <a:lnTo>
                    <a:pt x="29" y="31"/>
                  </a:lnTo>
                  <a:lnTo>
                    <a:pt x="27" y="33"/>
                  </a:lnTo>
                  <a:lnTo>
                    <a:pt x="31" y="31"/>
                  </a:lnTo>
                  <a:lnTo>
                    <a:pt x="33" y="31"/>
                  </a:lnTo>
                  <a:lnTo>
                    <a:pt x="35" y="31"/>
                  </a:lnTo>
                  <a:lnTo>
                    <a:pt x="37" y="31"/>
                  </a:lnTo>
                  <a:lnTo>
                    <a:pt x="37" y="33"/>
                  </a:lnTo>
                  <a:lnTo>
                    <a:pt x="35" y="33"/>
                  </a:lnTo>
                  <a:lnTo>
                    <a:pt x="35" y="35"/>
                  </a:lnTo>
                  <a:lnTo>
                    <a:pt x="33" y="35"/>
                  </a:lnTo>
                  <a:lnTo>
                    <a:pt x="33" y="37"/>
                  </a:lnTo>
                  <a:lnTo>
                    <a:pt x="35" y="37"/>
                  </a:lnTo>
                  <a:lnTo>
                    <a:pt x="35" y="35"/>
                  </a:lnTo>
                  <a:lnTo>
                    <a:pt x="35" y="33"/>
                  </a:lnTo>
                  <a:lnTo>
                    <a:pt x="37" y="33"/>
                  </a:lnTo>
                  <a:lnTo>
                    <a:pt x="37" y="35"/>
                  </a:lnTo>
                  <a:lnTo>
                    <a:pt x="39" y="37"/>
                  </a:lnTo>
                  <a:lnTo>
                    <a:pt x="42" y="35"/>
                  </a:lnTo>
                  <a:lnTo>
                    <a:pt x="44" y="35"/>
                  </a:lnTo>
                  <a:lnTo>
                    <a:pt x="44" y="37"/>
                  </a:lnTo>
                  <a:lnTo>
                    <a:pt x="46" y="39"/>
                  </a:lnTo>
                  <a:lnTo>
                    <a:pt x="44" y="39"/>
                  </a:lnTo>
                  <a:lnTo>
                    <a:pt x="44" y="41"/>
                  </a:lnTo>
                  <a:lnTo>
                    <a:pt x="44" y="43"/>
                  </a:lnTo>
                  <a:lnTo>
                    <a:pt x="42" y="44"/>
                  </a:lnTo>
                  <a:lnTo>
                    <a:pt x="42" y="46"/>
                  </a:lnTo>
                  <a:lnTo>
                    <a:pt x="41" y="46"/>
                  </a:lnTo>
                  <a:lnTo>
                    <a:pt x="41" y="44"/>
                  </a:lnTo>
                  <a:lnTo>
                    <a:pt x="39" y="46"/>
                  </a:lnTo>
                  <a:lnTo>
                    <a:pt x="39" y="48"/>
                  </a:lnTo>
                  <a:lnTo>
                    <a:pt x="39" y="46"/>
                  </a:lnTo>
                  <a:lnTo>
                    <a:pt x="37" y="46"/>
                  </a:lnTo>
                  <a:lnTo>
                    <a:pt x="37" y="44"/>
                  </a:lnTo>
                  <a:lnTo>
                    <a:pt x="39" y="44"/>
                  </a:lnTo>
                  <a:lnTo>
                    <a:pt x="39" y="43"/>
                  </a:lnTo>
                  <a:lnTo>
                    <a:pt x="37" y="43"/>
                  </a:lnTo>
                  <a:lnTo>
                    <a:pt x="37" y="44"/>
                  </a:lnTo>
                  <a:lnTo>
                    <a:pt x="35" y="44"/>
                  </a:lnTo>
                  <a:lnTo>
                    <a:pt x="35" y="46"/>
                  </a:lnTo>
                  <a:lnTo>
                    <a:pt x="35" y="48"/>
                  </a:lnTo>
                  <a:lnTo>
                    <a:pt x="35" y="50"/>
                  </a:lnTo>
                  <a:lnTo>
                    <a:pt x="35" y="52"/>
                  </a:lnTo>
                  <a:lnTo>
                    <a:pt x="35" y="54"/>
                  </a:lnTo>
                  <a:lnTo>
                    <a:pt x="33" y="54"/>
                  </a:lnTo>
                  <a:lnTo>
                    <a:pt x="33" y="56"/>
                  </a:lnTo>
                  <a:lnTo>
                    <a:pt x="33" y="54"/>
                  </a:lnTo>
                  <a:lnTo>
                    <a:pt x="31" y="54"/>
                  </a:lnTo>
                  <a:lnTo>
                    <a:pt x="29" y="54"/>
                  </a:lnTo>
                  <a:lnTo>
                    <a:pt x="29" y="56"/>
                  </a:lnTo>
                  <a:lnTo>
                    <a:pt x="31" y="56"/>
                  </a:lnTo>
                  <a:lnTo>
                    <a:pt x="31" y="58"/>
                  </a:lnTo>
                  <a:lnTo>
                    <a:pt x="31" y="60"/>
                  </a:lnTo>
                  <a:lnTo>
                    <a:pt x="29" y="60"/>
                  </a:lnTo>
                  <a:lnTo>
                    <a:pt x="27" y="60"/>
                  </a:lnTo>
                  <a:lnTo>
                    <a:pt x="25" y="60"/>
                  </a:lnTo>
                  <a:lnTo>
                    <a:pt x="23" y="60"/>
                  </a:lnTo>
                  <a:lnTo>
                    <a:pt x="25" y="60"/>
                  </a:lnTo>
                  <a:lnTo>
                    <a:pt x="25" y="62"/>
                  </a:lnTo>
                  <a:lnTo>
                    <a:pt x="27" y="62"/>
                  </a:lnTo>
                  <a:lnTo>
                    <a:pt x="29" y="62"/>
                  </a:lnTo>
                  <a:lnTo>
                    <a:pt x="27" y="62"/>
                  </a:lnTo>
                  <a:lnTo>
                    <a:pt x="27" y="64"/>
                  </a:lnTo>
                  <a:lnTo>
                    <a:pt x="25" y="64"/>
                  </a:lnTo>
                  <a:lnTo>
                    <a:pt x="23" y="64"/>
                  </a:lnTo>
                  <a:lnTo>
                    <a:pt x="23" y="66"/>
                  </a:lnTo>
                  <a:lnTo>
                    <a:pt x="25" y="66"/>
                  </a:lnTo>
                  <a:lnTo>
                    <a:pt x="25" y="68"/>
                  </a:lnTo>
                  <a:lnTo>
                    <a:pt x="23" y="68"/>
                  </a:lnTo>
                  <a:lnTo>
                    <a:pt x="23" y="69"/>
                  </a:lnTo>
                  <a:lnTo>
                    <a:pt x="25" y="69"/>
                  </a:lnTo>
                  <a:lnTo>
                    <a:pt x="25" y="71"/>
                  </a:lnTo>
                  <a:lnTo>
                    <a:pt x="25" y="73"/>
                  </a:lnTo>
                  <a:lnTo>
                    <a:pt x="23" y="73"/>
                  </a:lnTo>
                  <a:lnTo>
                    <a:pt x="23" y="75"/>
                  </a:lnTo>
                  <a:lnTo>
                    <a:pt x="21" y="75"/>
                  </a:lnTo>
                  <a:lnTo>
                    <a:pt x="23" y="75"/>
                  </a:lnTo>
                  <a:lnTo>
                    <a:pt x="21" y="75"/>
                  </a:lnTo>
                  <a:lnTo>
                    <a:pt x="23" y="75"/>
                  </a:lnTo>
                  <a:lnTo>
                    <a:pt x="23" y="77"/>
                  </a:lnTo>
                  <a:lnTo>
                    <a:pt x="21" y="77"/>
                  </a:lnTo>
                  <a:lnTo>
                    <a:pt x="21" y="79"/>
                  </a:lnTo>
                  <a:lnTo>
                    <a:pt x="23" y="77"/>
                  </a:lnTo>
                  <a:lnTo>
                    <a:pt x="25" y="79"/>
                  </a:lnTo>
                  <a:lnTo>
                    <a:pt x="27" y="79"/>
                  </a:lnTo>
                  <a:lnTo>
                    <a:pt x="27" y="81"/>
                  </a:lnTo>
                  <a:lnTo>
                    <a:pt x="27" y="83"/>
                  </a:lnTo>
                  <a:lnTo>
                    <a:pt x="25" y="81"/>
                  </a:lnTo>
                  <a:lnTo>
                    <a:pt x="25" y="83"/>
                  </a:lnTo>
                  <a:lnTo>
                    <a:pt x="27" y="83"/>
                  </a:lnTo>
                  <a:lnTo>
                    <a:pt x="25" y="83"/>
                  </a:lnTo>
                  <a:lnTo>
                    <a:pt x="25" y="81"/>
                  </a:lnTo>
                  <a:lnTo>
                    <a:pt x="23" y="81"/>
                  </a:lnTo>
                  <a:lnTo>
                    <a:pt x="25" y="81"/>
                  </a:lnTo>
                  <a:lnTo>
                    <a:pt x="23" y="81"/>
                  </a:lnTo>
                  <a:lnTo>
                    <a:pt x="23" y="83"/>
                  </a:lnTo>
                  <a:lnTo>
                    <a:pt x="21" y="83"/>
                  </a:lnTo>
                  <a:lnTo>
                    <a:pt x="21" y="85"/>
                  </a:lnTo>
                  <a:lnTo>
                    <a:pt x="19" y="85"/>
                  </a:lnTo>
                  <a:lnTo>
                    <a:pt x="17" y="85"/>
                  </a:lnTo>
                  <a:lnTo>
                    <a:pt x="17" y="83"/>
                  </a:lnTo>
                  <a:lnTo>
                    <a:pt x="14" y="83"/>
                  </a:lnTo>
                  <a:lnTo>
                    <a:pt x="14" y="81"/>
                  </a:lnTo>
                  <a:lnTo>
                    <a:pt x="12" y="81"/>
                  </a:lnTo>
                  <a:lnTo>
                    <a:pt x="10" y="83"/>
                  </a:lnTo>
                  <a:lnTo>
                    <a:pt x="10" y="81"/>
                  </a:lnTo>
                  <a:lnTo>
                    <a:pt x="10" y="79"/>
                  </a:lnTo>
                  <a:lnTo>
                    <a:pt x="8" y="79"/>
                  </a:lnTo>
                  <a:lnTo>
                    <a:pt x="8" y="77"/>
                  </a:lnTo>
                  <a:lnTo>
                    <a:pt x="10" y="77"/>
                  </a:lnTo>
                  <a:lnTo>
                    <a:pt x="10" y="75"/>
                  </a:lnTo>
                  <a:lnTo>
                    <a:pt x="8" y="75"/>
                  </a:lnTo>
                  <a:lnTo>
                    <a:pt x="8" y="77"/>
                  </a:lnTo>
                  <a:lnTo>
                    <a:pt x="6" y="77"/>
                  </a:lnTo>
                  <a:lnTo>
                    <a:pt x="6" y="75"/>
                  </a:lnTo>
                  <a:lnTo>
                    <a:pt x="6" y="73"/>
                  </a:lnTo>
                  <a:lnTo>
                    <a:pt x="8" y="73"/>
                  </a:lnTo>
                  <a:lnTo>
                    <a:pt x="8" y="75"/>
                  </a:lnTo>
                  <a:lnTo>
                    <a:pt x="10" y="75"/>
                  </a:lnTo>
                  <a:lnTo>
                    <a:pt x="10" y="73"/>
                  </a:lnTo>
                  <a:lnTo>
                    <a:pt x="10" y="71"/>
                  </a:lnTo>
                  <a:lnTo>
                    <a:pt x="10" y="69"/>
                  </a:lnTo>
                  <a:lnTo>
                    <a:pt x="8" y="68"/>
                  </a:lnTo>
                  <a:lnTo>
                    <a:pt x="8" y="66"/>
                  </a:lnTo>
                  <a:lnTo>
                    <a:pt x="6" y="66"/>
                  </a:lnTo>
                  <a:lnTo>
                    <a:pt x="4" y="66"/>
                  </a:lnTo>
                  <a:lnTo>
                    <a:pt x="4" y="64"/>
                  </a:lnTo>
                  <a:lnTo>
                    <a:pt x="4" y="62"/>
                  </a:lnTo>
                  <a:lnTo>
                    <a:pt x="2" y="64"/>
                  </a:lnTo>
                  <a:lnTo>
                    <a:pt x="4" y="66"/>
                  </a:lnTo>
                  <a:lnTo>
                    <a:pt x="2" y="64"/>
                  </a:lnTo>
                  <a:lnTo>
                    <a:pt x="0" y="64"/>
                  </a:lnTo>
                  <a:lnTo>
                    <a:pt x="0" y="62"/>
                  </a:lnTo>
                  <a:lnTo>
                    <a:pt x="2" y="60"/>
                  </a:lnTo>
                  <a:lnTo>
                    <a:pt x="2" y="58"/>
                  </a:lnTo>
                  <a:lnTo>
                    <a:pt x="0" y="52"/>
                  </a:lnTo>
                  <a:lnTo>
                    <a:pt x="0" y="50"/>
                  </a:lnTo>
                  <a:lnTo>
                    <a:pt x="0" y="52"/>
                  </a:lnTo>
                  <a:lnTo>
                    <a:pt x="2" y="54"/>
                  </a:lnTo>
                  <a:lnTo>
                    <a:pt x="2" y="56"/>
                  </a:lnTo>
                  <a:lnTo>
                    <a:pt x="4" y="56"/>
                  </a:lnTo>
                  <a:lnTo>
                    <a:pt x="4" y="54"/>
                  </a:lnTo>
                  <a:lnTo>
                    <a:pt x="4" y="52"/>
                  </a:lnTo>
                  <a:lnTo>
                    <a:pt x="4" y="50"/>
                  </a:lnTo>
                  <a:lnTo>
                    <a:pt x="2" y="48"/>
                  </a:lnTo>
                  <a:lnTo>
                    <a:pt x="0" y="48"/>
                  </a:lnTo>
                  <a:lnTo>
                    <a:pt x="0" y="50"/>
                  </a:lnTo>
                  <a:lnTo>
                    <a:pt x="0" y="48"/>
                  </a:lnTo>
                  <a:lnTo>
                    <a:pt x="0" y="46"/>
                  </a:lnTo>
                  <a:lnTo>
                    <a:pt x="0" y="44"/>
                  </a:lnTo>
                  <a:lnTo>
                    <a:pt x="0" y="35"/>
                  </a:lnTo>
                  <a:lnTo>
                    <a:pt x="2" y="31"/>
                  </a:lnTo>
                  <a:lnTo>
                    <a:pt x="2" y="33"/>
                  </a:lnTo>
                  <a:lnTo>
                    <a:pt x="4" y="33"/>
                  </a:lnTo>
                  <a:lnTo>
                    <a:pt x="4" y="35"/>
                  </a:lnTo>
                  <a:lnTo>
                    <a:pt x="6" y="35"/>
                  </a:lnTo>
                  <a:lnTo>
                    <a:pt x="8" y="35"/>
                  </a:lnTo>
                  <a:lnTo>
                    <a:pt x="8" y="37"/>
                  </a:lnTo>
                  <a:lnTo>
                    <a:pt x="10" y="37"/>
                  </a:lnTo>
                  <a:lnTo>
                    <a:pt x="10" y="35"/>
                  </a:lnTo>
                  <a:lnTo>
                    <a:pt x="10" y="33"/>
                  </a:lnTo>
                  <a:lnTo>
                    <a:pt x="12" y="31"/>
                  </a:lnTo>
                  <a:lnTo>
                    <a:pt x="14" y="31"/>
                  </a:lnTo>
                  <a:lnTo>
                    <a:pt x="12" y="31"/>
                  </a:lnTo>
                  <a:lnTo>
                    <a:pt x="12" y="29"/>
                  </a:lnTo>
                  <a:lnTo>
                    <a:pt x="14" y="29"/>
                  </a:lnTo>
                  <a:lnTo>
                    <a:pt x="14" y="27"/>
                  </a:lnTo>
                  <a:lnTo>
                    <a:pt x="16" y="27"/>
                  </a:lnTo>
                  <a:lnTo>
                    <a:pt x="16" y="29"/>
                  </a:lnTo>
                  <a:lnTo>
                    <a:pt x="17" y="29"/>
                  </a:lnTo>
                  <a:lnTo>
                    <a:pt x="17" y="31"/>
                  </a:lnTo>
                  <a:lnTo>
                    <a:pt x="16" y="31"/>
                  </a:lnTo>
                  <a:lnTo>
                    <a:pt x="16" y="33"/>
                  </a:lnTo>
                  <a:lnTo>
                    <a:pt x="16" y="35"/>
                  </a:lnTo>
                  <a:lnTo>
                    <a:pt x="16" y="33"/>
                  </a:lnTo>
                  <a:lnTo>
                    <a:pt x="17" y="33"/>
                  </a:lnTo>
                  <a:lnTo>
                    <a:pt x="16" y="33"/>
                  </a:lnTo>
                  <a:lnTo>
                    <a:pt x="17" y="33"/>
                  </a:lnTo>
                  <a:lnTo>
                    <a:pt x="17" y="31"/>
                  </a:lnTo>
                  <a:lnTo>
                    <a:pt x="17" y="33"/>
                  </a:lnTo>
                  <a:lnTo>
                    <a:pt x="19" y="33"/>
                  </a:lnTo>
                  <a:lnTo>
                    <a:pt x="19" y="35"/>
                  </a:lnTo>
                  <a:lnTo>
                    <a:pt x="21" y="35"/>
                  </a:lnTo>
                  <a:lnTo>
                    <a:pt x="19" y="35"/>
                  </a:lnTo>
                  <a:lnTo>
                    <a:pt x="19" y="33"/>
                  </a:lnTo>
                  <a:lnTo>
                    <a:pt x="19" y="31"/>
                  </a:lnTo>
                  <a:lnTo>
                    <a:pt x="17" y="31"/>
                  </a:lnTo>
                  <a:lnTo>
                    <a:pt x="17" y="29"/>
                  </a:lnTo>
                  <a:lnTo>
                    <a:pt x="17" y="27"/>
                  </a:lnTo>
                  <a:lnTo>
                    <a:pt x="17" y="25"/>
                  </a:lnTo>
                  <a:lnTo>
                    <a:pt x="17" y="23"/>
                  </a:lnTo>
                  <a:lnTo>
                    <a:pt x="19" y="23"/>
                  </a:lnTo>
                  <a:lnTo>
                    <a:pt x="19" y="21"/>
                  </a:lnTo>
                  <a:lnTo>
                    <a:pt x="21" y="21"/>
                  </a:lnTo>
                  <a:lnTo>
                    <a:pt x="23" y="21"/>
                  </a:lnTo>
                  <a:lnTo>
                    <a:pt x="23" y="23"/>
                  </a:lnTo>
                  <a:lnTo>
                    <a:pt x="25" y="23"/>
                  </a:lnTo>
                  <a:lnTo>
                    <a:pt x="25" y="21"/>
                  </a:lnTo>
                  <a:lnTo>
                    <a:pt x="27" y="20"/>
                  </a:lnTo>
                  <a:lnTo>
                    <a:pt x="27" y="21"/>
                  </a:lnTo>
                  <a:lnTo>
                    <a:pt x="29" y="20"/>
                  </a:lnTo>
                  <a:lnTo>
                    <a:pt x="27" y="20"/>
                  </a:lnTo>
                  <a:lnTo>
                    <a:pt x="25" y="20"/>
                  </a:lnTo>
                  <a:lnTo>
                    <a:pt x="23" y="21"/>
                  </a:lnTo>
                  <a:lnTo>
                    <a:pt x="19" y="21"/>
                  </a:lnTo>
                  <a:lnTo>
                    <a:pt x="17" y="21"/>
                  </a:lnTo>
                  <a:lnTo>
                    <a:pt x="16" y="20"/>
                  </a:lnTo>
                  <a:lnTo>
                    <a:pt x="16" y="21"/>
                  </a:lnTo>
                  <a:lnTo>
                    <a:pt x="14" y="21"/>
                  </a:lnTo>
                  <a:lnTo>
                    <a:pt x="14" y="23"/>
                  </a:lnTo>
                  <a:lnTo>
                    <a:pt x="14" y="21"/>
                  </a:lnTo>
                  <a:lnTo>
                    <a:pt x="12" y="21"/>
                  </a:lnTo>
                  <a:lnTo>
                    <a:pt x="12" y="23"/>
                  </a:lnTo>
                  <a:lnTo>
                    <a:pt x="10" y="23"/>
                  </a:lnTo>
                  <a:lnTo>
                    <a:pt x="10" y="25"/>
                  </a:lnTo>
                  <a:lnTo>
                    <a:pt x="8" y="25"/>
                  </a:lnTo>
                  <a:lnTo>
                    <a:pt x="8" y="27"/>
                  </a:lnTo>
                  <a:lnTo>
                    <a:pt x="6" y="27"/>
                  </a:lnTo>
                  <a:lnTo>
                    <a:pt x="6" y="29"/>
                  </a:lnTo>
                  <a:lnTo>
                    <a:pt x="6" y="31"/>
                  </a:lnTo>
                  <a:lnTo>
                    <a:pt x="8" y="31"/>
                  </a:lnTo>
                  <a:lnTo>
                    <a:pt x="6" y="31"/>
                  </a:lnTo>
                  <a:lnTo>
                    <a:pt x="8" y="31"/>
                  </a:lnTo>
                  <a:lnTo>
                    <a:pt x="8" y="33"/>
                  </a:lnTo>
                  <a:lnTo>
                    <a:pt x="6" y="33"/>
                  </a:lnTo>
                  <a:lnTo>
                    <a:pt x="6" y="31"/>
                  </a:lnTo>
                  <a:lnTo>
                    <a:pt x="4" y="31"/>
                  </a:lnTo>
                  <a:lnTo>
                    <a:pt x="4" y="29"/>
                  </a:lnTo>
                  <a:lnTo>
                    <a:pt x="2" y="29"/>
                  </a:lnTo>
                  <a:lnTo>
                    <a:pt x="2" y="31"/>
                  </a:lnTo>
                  <a:lnTo>
                    <a:pt x="2" y="29"/>
                  </a:lnTo>
                  <a:lnTo>
                    <a:pt x="2" y="27"/>
                  </a:lnTo>
                  <a:lnTo>
                    <a:pt x="6" y="21"/>
                  </a:lnTo>
                  <a:lnTo>
                    <a:pt x="8" y="20"/>
                  </a:lnTo>
                  <a:lnTo>
                    <a:pt x="8" y="18"/>
                  </a:lnTo>
                  <a:lnTo>
                    <a:pt x="10" y="18"/>
                  </a:lnTo>
                  <a:lnTo>
                    <a:pt x="10" y="20"/>
                  </a:lnTo>
                  <a:lnTo>
                    <a:pt x="12" y="20"/>
                  </a:lnTo>
                  <a:lnTo>
                    <a:pt x="14" y="18"/>
                  </a:lnTo>
                  <a:lnTo>
                    <a:pt x="17" y="18"/>
                  </a:lnTo>
                  <a:lnTo>
                    <a:pt x="19" y="18"/>
                  </a:lnTo>
                  <a:lnTo>
                    <a:pt x="21" y="18"/>
                  </a:lnTo>
                  <a:lnTo>
                    <a:pt x="23" y="16"/>
                  </a:lnTo>
                  <a:lnTo>
                    <a:pt x="27" y="8"/>
                  </a:lnTo>
                  <a:lnTo>
                    <a:pt x="29" y="6"/>
                  </a:lnTo>
                  <a:lnTo>
                    <a:pt x="29" y="4"/>
                  </a:lnTo>
                  <a:lnTo>
                    <a:pt x="31" y="4"/>
                  </a:lnTo>
                  <a:lnTo>
                    <a:pt x="33" y="4"/>
                  </a:lnTo>
                  <a:lnTo>
                    <a:pt x="35" y="4"/>
                  </a:lnTo>
                  <a:lnTo>
                    <a:pt x="37" y="2"/>
                  </a:lnTo>
                  <a:lnTo>
                    <a:pt x="39" y="0"/>
                  </a:lnTo>
                  <a:lnTo>
                    <a:pt x="41" y="0"/>
                  </a:lnTo>
                  <a:lnTo>
                    <a:pt x="39" y="2"/>
                  </a:lnTo>
                  <a:lnTo>
                    <a:pt x="39"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3" name="Freeform 70"/>
            <p:cNvSpPr>
              <a:spLocks noEditPoints="1"/>
            </p:cNvSpPr>
            <p:nvPr/>
          </p:nvSpPr>
          <p:spPr bwMode="auto">
            <a:xfrm>
              <a:off x="3209925" y="4318000"/>
              <a:ext cx="95250" cy="63500"/>
            </a:xfrm>
            <a:custGeom>
              <a:avLst/>
              <a:gdLst>
                <a:gd name="T0" fmla="*/ 8 w 60"/>
                <a:gd name="T1" fmla="*/ 40 h 40"/>
                <a:gd name="T2" fmla="*/ 56 w 60"/>
                <a:gd name="T3" fmla="*/ 30 h 40"/>
                <a:gd name="T4" fmla="*/ 18 w 60"/>
                <a:gd name="T5" fmla="*/ 2 h 40"/>
                <a:gd name="T6" fmla="*/ 21 w 60"/>
                <a:gd name="T7" fmla="*/ 3 h 40"/>
                <a:gd name="T8" fmla="*/ 27 w 60"/>
                <a:gd name="T9" fmla="*/ 3 h 40"/>
                <a:gd name="T10" fmla="*/ 31 w 60"/>
                <a:gd name="T11" fmla="*/ 5 h 40"/>
                <a:gd name="T12" fmla="*/ 35 w 60"/>
                <a:gd name="T13" fmla="*/ 7 h 40"/>
                <a:gd name="T14" fmla="*/ 37 w 60"/>
                <a:gd name="T15" fmla="*/ 11 h 40"/>
                <a:gd name="T16" fmla="*/ 43 w 60"/>
                <a:gd name="T17" fmla="*/ 11 h 40"/>
                <a:gd name="T18" fmla="*/ 46 w 60"/>
                <a:gd name="T19" fmla="*/ 11 h 40"/>
                <a:gd name="T20" fmla="*/ 43 w 60"/>
                <a:gd name="T21" fmla="*/ 13 h 40"/>
                <a:gd name="T22" fmla="*/ 39 w 60"/>
                <a:gd name="T23" fmla="*/ 15 h 40"/>
                <a:gd name="T24" fmla="*/ 44 w 60"/>
                <a:gd name="T25" fmla="*/ 15 h 40"/>
                <a:gd name="T26" fmla="*/ 46 w 60"/>
                <a:gd name="T27" fmla="*/ 17 h 40"/>
                <a:gd name="T28" fmla="*/ 50 w 60"/>
                <a:gd name="T29" fmla="*/ 15 h 40"/>
                <a:gd name="T30" fmla="*/ 54 w 60"/>
                <a:gd name="T31" fmla="*/ 19 h 40"/>
                <a:gd name="T32" fmla="*/ 58 w 60"/>
                <a:gd name="T33" fmla="*/ 23 h 40"/>
                <a:gd name="T34" fmla="*/ 58 w 60"/>
                <a:gd name="T35" fmla="*/ 26 h 40"/>
                <a:gd name="T36" fmla="*/ 54 w 60"/>
                <a:gd name="T37" fmla="*/ 28 h 40"/>
                <a:gd name="T38" fmla="*/ 52 w 60"/>
                <a:gd name="T39" fmla="*/ 28 h 40"/>
                <a:gd name="T40" fmla="*/ 48 w 60"/>
                <a:gd name="T41" fmla="*/ 26 h 40"/>
                <a:gd name="T42" fmla="*/ 44 w 60"/>
                <a:gd name="T43" fmla="*/ 25 h 40"/>
                <a:gd name="T44" fmla="*/ 43 w 60"/>
                <a:gd name="T45" fmla="*/ 26 h 40"/>
                <a:gd name="T46" fmla="*/ 39 w 60"/>
                <a:gd name="T47" fmla="*/ 26 h 40"/>
                <a:gd name="T48" fmla="*/ 33 w 60"/>
                <a:gd name="T49" fmla="*/ 25 h 40"/>
                <a:gd name="T50" fmla="*/ 31 w 60"/>
                <a:gd name="T51" fmla="*/ 28 h 40"/>
                <a:gd name="T52" fmla="*/ 25 w 60"/>
                <a:gd name="T53" fmla="*/ 28 h 40"/>
                <a:gd name="T54" fmla="*/ 23 w 60"/>
                <a:gd name="T55" fmla="*/ 28 h 40"/>
                <a:gd name="T56" fmla="*/ 19 w 60"/>
                <a:gd name="T57" fmla="*/ 26 h 40"/>
                <a:gd name="T58" fmla="*/ 16 w 60"/>
                <a:gd name="T59" fmla="*/ 28 h 40"/>
                <a:gd name="T60" fmla="*/ 14 w 60"/>
                <a:gd name="T61" fmla="*/ 34 h 40"/>
                <a:gd name="T62" fmla="*/ 10 w 60"/>
                <a:gd name="T63" fmla="*/ 38 h 40"/>
                <a:gd name="T64" fmla="*/ 8 w 60"/>
                <a:gd name="T65" fmla="*/ 36 h 40"/>
                <a:gd name="T66" fmla="*/ 6 w 60"/>
                <a:gd name="T67" fmla="*/ 32 h 40"/>
                <a:gd name="T68" fmla="*/ 4 w 60"/>
                <a:gd name="T69" fmla="*/ 28 h 40"/>
                <a:gd name="T70" fmla="*/ 4 w 60"/>
                <a:gd name="T71" fmla="*/ 26 h 40"/>
                <a:gd name="T72" fmla="*/ 0 w 60"/>
                <a:gd name="T73" fmla="*/ 25 h 40"/>
                <a:gd name="T74" fmla="*/ 4 w 60"/>
                <a:gd name="T75" fmla="*/ 23 h 40"/>
                <a:gd name="T76" fmla="*/ 4 w 60"/>
                <a:gd name="T77" fmla="*/ 17 h 40"/>
                <a:gd name="T78" fmla="*/ 4 w 60"/>
                <a:gd name="T79" fmla="*/ 15 h 40"/>
                <a:gd name="T80" fmla="*/ 6 w 60"/>
                <a:gd name="T81" fmla="*/ 11 h 40"/>
                <a:gd name="T82" fmla="*/ 6 w 60"/>
                <a:gd name="T83" fmla="*/ 9 h 40"/>
                <a:gd name="T84" fmla="*/ 4 w 60"/>
                <a:gd name="T85" fmla="*/ 3 h 40"/>
                <a:gd name="T86" fmla="*/ 8 w 60"/>
                <a:gd name="T87" fmla="*/ 2 h 40"/>
                <a:gd name="T88" fmla="*/ 14 w 60"/>
                <a:gd name="T89" fmla="*/ 2 h 40"/>
                <a:gd name="T90" fmla="*/ 18 w 60"/>
                <a:gd name="T9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0" h="40">
                  <a:moveTo>
                    <a:pt x="8" y="40"/>
                  </a:moveTo>
                  <a:lnTo>
                    <a:pt x="10" y="40"/>
                  </a:lnTo>
                  <a:lnTo>
                    <a:pt x="8" y="40"/>
                  </a:lnTo>
                  <a:close/>
                  <a:moveTo>
                    <a:pt x="52" y="30"/>
                  </a:moveTo>
                  <a:lnTo>
                    <a:pt x="54" y="30"/>
                  </a:lnTo>
                  <a:lnTo>
                    <a:pt x="56" y="30"/>
                  </a:lnTo>
                  <a:lnTo>
                    <a:pt x="54" y="30"/>
                  </a:lnTo>
                  <a:lnTo>
                    <a:pt x="52" y="30"/>
                  </a:lnTo>
                  <a:close/>
                  <a:moveTo>
                    <a:pt x="18" y="2"/>
                  </a:moveTo>
                  <a:lnTo>
                    <a:pt x="19" y="2"/>
                  </a:lnTo>
                  <a:lnTo>
                    <a:pt x="21" y="2"/>
                  </a:lnTo>
                  <a:lnTo>
                    <a:pt x="21" y="3"/>
                  </a:lnTo>
                  <a:lnTo>
                    <a:pt x="23" y="3"/>
                  </a:lnTo>
                  <a:lnTo>
                    <a:pt x="25" y="3"/>
                  </a:lnTo>
                  <a:lnTo>
                    <a:pt x="27" y="3"/>
                  </a:lnTo>
                  <a:lnTo>
                    <a:pt x="27" y="5"/>
                  </a:lnTo>
                  <a:lnTo>
                    <a:pt x="29" y="5"/>
                  </a:lnTo>
                  <a:lnTo>
                    <a:pt x="31" y="5"/>
                  </a:lnTo>
                  <a:lnTo>
                    <a:pt x="33" y="5"/>
                  </a:lnTo>
                  <a:lnTo>
                    <a:pt x="35" y="5"/>
                  </a:lnTo>
                  <a:lnTo>
                    <a:pt x="35" y="7"/>
                  </a:lnTo>
                  <a:lnTo>
                    <a:pt x="35" y="9"/>
                  </a:lnTo>
                  <a:lnTo>
                    <a:pt x="35" y="11"/>
                  </a:lnTo>
                  <a:lnTo>
                    <a:pt x="37" y="11"/>
                  </a:lnTo>
                  <a:lnTo>
                    <a:pt x="39" y="11"/>
                  </a:lnTo>
                  <a:lnTo>
                    <a:pt x="41" y="11"/>
                  </a:lnTo>
                  <a:lnTo>
                    <a:pt x="43" y="11"/>
                  </a:lnTo>
                  <a:lnTo>
                    <a:pt x="44" y="9"/>
                  </a:lnTo>
                  <a:lnTo>
                    <a:pt x="44" y="11"/>
                  </a:lnTo>
                  <a:lnTo>
                    <a:pt x="46" y="11"/>
                  </a:lnTo>
                  <a:lnTo>
                    <a:pt x="44" y="11"/>
                  </a:lnTo>
                  <a:lnTo>
                    <a:pt x="44" y="13"/>
                  </a:lnTo>
                  <a:lnTo>
                    <a:pt x="43" y="13"/>
                  </a:lnTo>
                  <a:lnTo>
                    <a:pt x="41" y="13"/>
                  </a:lnTo>
                  <a:lnTo>
                    <a:pt x="39" y="13"/>
                  </a:lnTo>
                  <a:lnTo>
                    <a:pt x="39" y="15"/>
                  </a:lnTo>
                  <a:lnTo>
                    <a:pt x="41" y="15"/>
                  </a:lnTo>
                  <a:lnTo>
                    <a:pt x="43" y="15"/>
                  </a:lnTo>
                  <a:lnTo>
                    <a:pt x="44" y="15"/>
                  </a:lnTo>
                  <a:lnTo>
                    <a:pt x="46" y="17"/>
                  </a:lnTo>
                  <a:lnTo>
                    <a:pt x="46" y="15"/>
                  </a:lnTo>
                  <a:lnTo>
                    <a:pt x="46" y="17"/>
                  </a:lnTo>
                  <a:lnTo>
                    <a:pt x="48" y="17"/>
                  </a:lnTo>
                  <a:lnTo>
                    <a:pt x="48" y="15"/>
                  </a:lnTo>
                  <a:lnTo>
                    <a:pt x="50" y="15"/>
                  </a:lnTo>
                  <a:lnTo>
                    <a:pt x="50" y="17"/>
                  </a:lnTo>
                  <a:lnTo>
                    <a:pt x="52" y="17"/>
                  </a:lnTo>
                  <a:lnTo>
                    <a:pt x="54" y="19"/>
                  </a:lnTo>
                  <a:lnTo>
                    <a:pt x="56" y="21"/>
                  </a:lnTo>
                  <a:lnTo>
                    <a:pt x="58" y="21"/>
                  </a:lnTo>
                  <a:lnTo>
                    <a:pt x="58" y="23"/>
                  </a:lnTo>
                  <a:lnTo>
                    <a:pt x="60" y="23"/>
                  </a:lnTo>
                  <a:lnTo>
                    <a:pt x="58" y="25"/>
                  </a:lnTo>
                  <a:lnTo>
                    <a:pt x="58" y="26"/>
                  </a:lnTo>
                  <a:lnTo>
                    <a:pt x="56" y="26"/>
                  </a:lnTo>
                  <a:lnTo>
                    <a:pt x="54" y="26"/>
                  </a:lnTo>
                  <a:lnTo>
                    <a:pt x="54" y="28"/>
                  </a:lnTo>
                  <a:lnTo>
                    <a:pt x="54" y="30"/>
                  </a:lnTo>
                  <a:lnTo>
                    <a:pt x="52" y="30"/>
                  </a:lnTo>
                  <a:lnTo>
                    <a:pt x="52" y="28"/>
                  </a:lnTo>
                  <a:lnTo>
                    <a:pt x="52" y="26"/>
                  </a:lnTo>
                  <a:lnTo>
                    <a:pt x="50" y="26"/>
                  </a:lnTo>
                  <a:lnTo>
                    <a:pt x="48" y="26"/>
                  </a:lnTo>
                  <a:lnTo>
                    <a:pt x="46" y="26"/>
                  </a:lnTo>
                  <a:lnTo>
                    <a:pt x="44" y="26"/>
                  </a:lnTo>
                  <a:lnTo>
                    <a:pt x="44" y="25"/>
                  </a:lnTo>
                  <a:lnTo>
                    <a:pt x="44" y="26"/>
                  </a:lnTo>
                  <a:lnTo>
                    <a:pt x="43" y="25"/>
                  </a:lnTo>
                  <a:lnTo>
                    <a:pt x="43" y="26"/>
                  </a:lnTo>
                  <a:lnTo>
                    <a:pt x="41" y="26"/>
                  </a:lnTo>
                  <a:lnTo>
                    <a:pt x="39" y="25"/>
                  </a:lnTo>
                  <a:lnTo>
                    <a:pt x="39" y="26"/>
                  </a:lnTo>
                  <a:lnTo>
                    <a:pt x="37" y="25"/>
                  </a:lnTo>
                  <a:lnTo>
                    <a:pt x="35" y="25"/>
                  </a:lnTo>
                  <a:lnTo>
                    <a:pt x="33" y="25"/>
                  </a:lnTo>
                  <a:lnTo>
                    <a:pt x="33" y="26"/>
                  </a:lnTo>
                  <a:lnTo>
                    <a:pt x="31" y="26"/>
                  </a:lnTo>
                  <a:lnTo>
                    <a:pt x="31" y="28"/>
                  </a:lnTo>
                  <a:lnTo>
                    <a:pt x="29" y="28"/>
                  </a:lnTo>
                  <a:lnTo>
                    <a:pt x="27" y="28"/>
                  </a:lnTo>
                  <a:lnTo>
                    <a:pt x="25" y="28"/>
                  </a:lnTo>
                  <a:lnTo>
                    <a:pt x="25" y="30"/>
                  </a:lnTo>
                  <a:lnTo>
                    <a:pt x="23" y="30"/>
                  </a:lnTo>
                  <a:lnTo>
                    <a:pt x="23" y="28"/>
                  </a:lnTo>
                  <a:lnTo>
                    <a:pt x="23" y="26"/>
                  </a:lnTo>
                  <a:lnTo>
                    <a:pt x="21" y="26"/>
                  </a:lnTo>
                  <a:lnTo>
                    <a:pt x="19" y="26"/>
                  </a:lnTo>
                  <a:lnTo>
                    <a:pt x="19" y="28"/>
                  </a:lnTo>
                  <a:lnTo>
                    <a:pt x="18" y="28"/>
                  </a:lnTo>
                  <a:lnTo>
                    <a:pt x="16" y="28"/>
                  </a:lnTo>
                  <a:lnTo>
                    <a:pt x="16" y="30"/>
                  </a:lnTo>
                  <a:lnTo>
                    <a:pt x="16" y="32"/>
                  </a:lnTo>
                  <a:lnTo>
                    <a:pt x="14" y="34"/>
                  </a:lnTo>
                  <a:lnTo>
                    <a:pt x="12" y="34"/>
                  </a:lnTo>
                  <a:lnTo>
                    <a:pt x="12" y="36"/>
                  </a:lnTo>
                  <a:lnTo>
                    <a:pt x="10" y="38"/>
                  </a:lnTo>
                  <a:lnTo>
                    <a:pt x="10" y="40"/>
                  </a:lnTo>
                  <a:lnTo>
                    <a:pt x="8" y="38"/>
                  </a:lnTo>
                  <a:lnTo>
                    <a:pt x="8" y="36"/>
                  </a:lnTo>
                  <a:lnTo>
                    <a:pt x="6" y="36"/>
                  </a:lnTo>
                  <a:lnTo>
                    <a:pt x="6" y="34"/>
                  </a:lnTo>
                  <a:lnTo>
                    <a:pt x="6" y="32"/>
                  </a:lnTo>
                  <a:lnTo>
                    <a:pt x="4" y="32"/>
                  </a:lnTo>
                  <a:lnTo>
                    <a:pt x="4" y="30"/>
                  </a:lnTo>
                  <a:lnTo>
                    <a:pt x="4" y="28"/>
                  </a:lnTo>
                  <a:lnTo>
                    <a:pt x="6" y="28"/>
                  </a:lnTo>
                  <a:lnTo>
                    <a:pt x="4" y="28"/>
                  </a:lnTo>
                  <a:lnTo>
                    <a:pt x="4" y="26"/>
                  </a:lnTo>
                  <a:lnTo>
                    <a:pt x="2" y="26"/>
                  </a:lnTo>
                  <a:lnTo>
                    <a:pt x="2" y="25"/>
                  </a:lnTo>
                  <a:lnTo>
                    <a:pt x="0" y="25"/>
                  </a:lnTo>
                  <a:lnTo>
                    <a:pt x="0" y="23"/>
                  </a:lnTo>
                  <a:lnTo>
                    <a:pt x="2" y="23"/>
                  </a:lnTo>
                  <a:lnTo>
                    <a:pt x="4" y="23"/>
                  </a:lnTo>
                  <a:lnTo>
                    <a:pt x="4" y="21"/>
                  </a:lnTo>
                  <a:lnTo>
                    <a:pt x="4" y="19"/>
                  </a:lnTo>
                  <a:lnTo>
                    <a:pt x="4" y="17"/>
                  </a:lnTo>
                  <a:lnTo>
                    <a:pt x="2" y="17"/>
                  </a:lnTo>
                  <a:lnTo>
                    <a:pt x="4" y="17"/>
                  </a:lnTo>
                  <a:lnTo>
                    <a:pt x="4" y="15"/>
                  </a:lnTo>
                  <a:lnTo>
                    <a:pt x="6" y="15"/>
                  </a:lnTo>
                  <a:lnTo>
                    <a:pt x="6" y="13"/>
                  </a:lnTo>
                  <a:lnTo>
                    <a:pt x="6" y="11"/>
                  </a:lnTo>
                  <a:lnTo>
                    <a:pt x="4" y="11"/>
                  </a:lnTo>
                  <a:lnTo>
                    <a:pt x="4" y="9"/>
                  </a:lnTo>
                  <a:lnTo>
                    <a:pt x="6" y="9"/>
                  </a:lnTo>
                  <a:lnTo>
                    <a:pt x="6" y="7"/>
                  </a:lnTo>
                  <a:lnTo>
                    <a:pt x="4" y="5"/>
                  </a:lnTo>
                  <a:lnTo>
                    <a:pt x="4" y="3"/>
                  </a:lnTo>
                  <a:lnTo>
                    <a:pt x="4" y="2"/>
                  </a:lnTo>
                  <a:lnTo>
                    <a:pt x="6" y="2"/>
                  </a:lnTo>
                  <a:lnTo>
                    <a:pt x="8" y="2"/>
                  </a:lnTo>
                  <a:lnTo>
                    <a:pt x="10" y="2"/>
                  </a:lnTo>
                  <a:lnTo>
                    <a:pt x="12" y="2"/>
                  </a:lnTo>
                  <a:lnTo>
                    <a:pt x="14" y="2"/>
                  </a:lnTo>
                  <a:lnTo>
                    <a:pt x="16" y="2"/>
                  </a:lnTo>
                  <a:lnTo>
                    <a:pt x="16" y="0"/>
                  </a:lnTo>
                  <a:lnTo>
                    <a:pt x="18" y="0"/>
                  </a:lnTo>
                  <a:lnTo>
                    <a:pt x="18"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4" name="Freeform 71"/>
            <p:cNvSpPr>
              <a:spLocks/>
            </p:cNvSpPr>
            <p:nvPr/>
          </p:nvSpPr>
          <p:spPr bwMode="auto">
            <a:xfrm>
              <a:off x="4810125" y="3824288"/>
              <a:ext cx="522288" cy="520700"/>
            </a:xfrm>
            <a:custGeom>
              <a:avLst/>
              <a:gdLst>
                <a:gd name="T0" fmla="*/ 271 w 329"/>
                <a:gd name="T1" fmla="*/ 13 h 328"/>
                <a:gd name="T2" fmla="*/ 271 w 329"/>
                <a:gd name="T3" fmla="*/ 30 h 328"/>
                <a:gd name="T4" fmla="*/ 267 w 329"/>
                <a:gd name="T5" fmla="*/ 48 h 328"/>
                <a:gd name="T6" fmla="*/ 258 w 329"/>
                <a:gd name="T7" fmla="*/ 61 h 328"/>
                <a:gd name="T8" fmla="*/ 267 w 329"/>
                <a:gd name="T9" fmla="*/ 76 h 328"/>
                <a:gd name="T10" fmla="*/ 283 w 329"/>
                <a:gd name="T11" fmla="*/ 96 h 328"/>
                <a:gd name="T12" fmla="*/ 286 w 329"/>
                <a:gd name="T13" fmla="*/ 117 h 328"/>
                <a:gd name="T14" fmla="*/ 288 w 329"/>
                <a:gd name="T15" fmla="*/ 134 h 328"/>
                <a:gd name="T16" fmla="*/ 296 w 329"/>
                <a:gd name="T17" fmla="*/ 174 h 328"/>
                <a:gd name="T18" fmla="*/ 296 w 329"/>
                <a:gd name="T19" fmla="*/ 192 h 328"/>
                <a:gd name="T20" fmla="*/ 294 w 329"/>
                <a:gd name="T21" fmla="*/ 215 h 328"/>
                <a:gd name="T22" fmla="*/ 306 w 329"/>
                <a:gd name="T23" fmla="*/ 232 h 328"/>
                <a:gd name="T24" fmla="*/ 327 w 329"/>
                <a:gd name="T25" fmla="*/ 247 h 328"/>
                <a:gd name="T26" fmla="*/ 313 w 329"/>
                <a:gd name="T27" fmla="*/ 259 h 328"/>
                <a:gd name="T28" fmla="*/ 298 w 329"/>
                <a:gd name="T29" fmla="*/ 270 h 328"/>
                <a:gd name="T30" fmla="*/ 283 w 329"/>
                <a:gd name="T31" fmla="*/ 280 h 328"/>
                <a:gd name="T32" fmla="*/ 267 w 329"/>
                <a:gd name="T33" fmla="*/ 289 h 328"/>
                <a:gd name="T34" fmla="*/ 252 w 329"/>
                <a:gd name="T35" fmla="*/ 299 h 328"/>
                <a:gd name="T36" fmla="*/ 242 w 329"/>
                <a:gd name="T37" fmla="*/ 309 h 328"/>
                <a:gd name="T38" fmla="*/ 231 w 329"/>
                <a:gd name="T39" fmla="*/ 318 h 328"/>
                <a:gd name="T40" fmla="*/ 206 w 329"/>
                <a:gd name="T41" fmla="*/ 324 h 328"/>
                <a:gd name="T42" fmla="*/ 188 w 329"/>
                <a:gd name="T43" fmla="*/ 322 h 328"/>
                <a:gd name="T44" fmla="*/ 185 w 329"/>
                <a:gd name="T45" fmla="*/ 311 h 328"/>
                <a:gd name="T46" fmla="*/ 167 w 329"/>
                <a:gd name="T47" fmla="*/ 307 h 328"/>
                <a:gd name="T48" fmla="*/ 158 w 329"/>
                <a:gd name="T49" fmla="*/ 293 h 328"/>
                <a:gd name="T50" fmla="*/ 142 w 329"/>
                <a:gd name="T51" fmla="*/ 282 h 328"/>
                <a:gd name="T52" fmla="*/ 125 w 329"/>
                <a:gd name="T53" fmla="*/ 270 h 328"/>
                <a:gd name="T54" fmla="*/ 110 w 329"/>
                <a:gd name="T55" fmla="*/ 259 h 328"/>
                <a:gd name="T56" fmla="*/ 94 w 329"/>
                <a:gd name="T57" fmla="*/ 247 h 328"/>
                <a:gd name="T58" fmla="*/ 79 w 329"/>
                <a:gd name="T59" fmla="*/ 238 h 328"/>
                <a:gd name="T60" fmla="*/ 66 w 329"/>
                <a:gd name="T61" fmla="*/ 226 h 328"/>
                <a:gd name="T62" fmla="*/ 43 w 329"/>
                <a:gd name="T63" fmla="*/ 213 h 328"/>
                <a:gd name="T64" fmla="*/ 12 w 329"/>
                <a:gd name="T65" fmla="*/ 192 h 328"/>
                <a:gd name="T66" fmla="*/ 0 w 329"/>
                <a:gd name="T67" fmla="*/ 172 h 328"/>
                <a:gd name="T68" fmla="*/ 4 w 329"/>
                <a:gd name="T69" fmla="*/ 155 h 328"/>
                <a:gd name="T70" fmla="*/ 21 w 329"/>
                <a:gd name="T71" fmla="*/ 146 h 328"/>
                <a:gd name="T72" fmla="*/ 44 w 329"/>
                <a:gd name="T73" fmla="*/ 142 h 328"/>
                <a:gd name="T74" fmla="*/ 60 w 329"/>
                <a:gd name="T75" fmla="*/ 132 h 328"/>
                <a:gd name="T76" fmla="*/ 81 w 329"/>
                <a:gd name="T77" fmla="*/ 119 h 328"/>
                <a:gd name="T78" fmla="*/ 83 w 329"/>
                <a:gd name="T79" fmla="*/ 103 h 328"/>
                <a:gd name="T80" fmla="*/ 102 w 329"/>
                <a:gd name="T81" fmla="*/ 96 h 328"/>
                <a:gd name="T82" fmla="*/ 119 w 329"/>
                <a:gd name="T83" fmla="*/ 94 h 328"/>
                <a:gd name="T84" fmla="*/ 114 w 329"/>
                <a:gd name="T85" fmla="*/ 76 h 328"/>
                <a:gd name="T86" fmla="*/ 112 w 329"/>
                <a:gd name="T87" fmla="*/ 63 h 328"/>
                <a:gd name="T88" fmla="*/ 110 w 329"/>
                <a:gd name="T89" fmla="*/ 44 h 328"/>
                <a:gd name="T90" fmla="*/ 110 w 329"/>
                <a:gd name="T91" fmla="*/ 38 h 328"/>
                <a:gd name="T92" fmla="*/ 123 w 329"/>
                <a:gd name="T93" fmla="*/ 26 h 328"/>
                <a:gd name="T94" fmla="*/ 133 w 329"/>
                <a:gd name="T95" fmla="*/ 25 h 328"/>
                <a:gd name="T96" fmla="*/ 146 w 329"/>
                <a:gd name="T97" fmla="*/ 17 h 328"/>
                <a:gd name="T98" fmla="*/ 160 w 329"/>
                <a:gd name="T99" fmla="*/ 11 h 328"/>
                <a:gd name="T100" fmla="*/ 179 w 329"/>
                <a:gd name="T101" fmla="*/ 9 h 328"/>
                <a:gd name="T102" fmla="*/ 190 w 329"/>
                <a:gd name="T103" fmla="*/ 3 h 328"/>
                <a:gd name="T104" fmla="*/ 206 w 329"/>
                <a:gd name="T105" fmla="*/ 3 h 328"/>
                <a:gd name="T106" fmla="*/ 219 w 329"/>
                <a:gd name="T107" fmla="*/ 5 h 328"/>
                <a:gd name="T108" fmla="*/ 235 w 329"/>
                <a:gd name="T109" fmla="*/ 3 h 328"/>
                <a:gd name="T110" fmla="*/ 248 w 329"/>
                <a:gd name="T111" fmla="*/ 3 h 328"/>
                <a:gd name="T112" fmla="*/ 260 w 329"/>
                <a:gd name="T113" fmla="*/ 2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9" h="328">
                  <a:moveTo>
                    <a:pt x="275" y="2"/>
                  </a:moveTo>
                  <a:lnTo>
                    <a:pt x="275" y="3"/>
                  </a:lnTo>
                  <a:lnTo>
                    <a:pt x="275" y="5"/>
                  </a:lnTo>
                  <a:lnTo>
                    <a:pt x="273" y="5"/>
                  </a:lnTo>
                  <a:lnTo>
                    <a:pt x="273" y="7"/>
                  </a:lnTo>
                  <a:lnTo>
                    <a:pt x="271" y="9"/>
                  </a:lnTo>
                  <a:lnTo>
                    <a:pt x="269" y="9"/>
                  </a:lnTo>
                  <a:lnTo>
                    <a:pt x="269" y="11"/>
                  </a:lnTo>
                  <a:lnTo>
                    <a:pt x="271" y="11"/>
                  </a:lnTo>
                  <a:lnTo>
                    <a:pt x="271" y="13"/>
                  </a:lnTo>
                  <a:lnTo>
                    <a:pt x="271" y="15"/>
                  </a:lnTo>
                  <a:lnTo>
                    <a:pt x="271" y="17"/>
                  </a:lnTo>
                  <a:lnTo>
                    <a:pt x="271" y="19"/>
                  </a:lnTo>
                  <a:lnTo>
                    <a:pt x="269" y="19"/>
                  </a:lnTo>
                  <a:lnTo>
                    <a:pt x="269" y="21"/>
                  </a:lnTo>
                  <a:lnTo>
                    <a:pt x="269" y="23"/>
                  </a:lnTo>
                  <a:lnTo>
                    <a:pt x="269" y="25"/>
                  </a:lnTo>
                  <a:lnTo>
                    <a:pt x="271" y="26"/>
                  </a:lnTo>
                  <a:lnTo>
                    <a:pt x="271" y="28"/>
                  </a:lnTo>
                  <a:lnTo>
                    <a:pt x="271" y="30"/>
                  </a:lnTo>
                  <a:lnTo>
                    <a:pt x="271" y="32"/>
                  </a:lnTo>
                  <a:lnTo>
                    <a:pt x="271" y="34"/>
                  </a:lnTo>
                  <a:lnTo>
                    <a:pt x="273" y="36"/>
                  </a:lnTo>
                  <a:lnTo>
                    <a:pt x="271" y="38"/>
                  </a:lnTo>
                  <a:lnTo>
                    <a:pt x="269" y="40"/>
                  </a:lnTo>
                  <a:lnTo>
                    <a:pt x="269" y="42"/>
                  </a:lnTo>
                  <a:lnTo>
                    <a:pt x="269" y="44"/>
                  </a:lnTo>
                  <a:lnTo>
                    <a:pt x="269" y="46"/>
                  </a:lnTo>
                  <a:lnTo>
                    <a:pt x="269" y="48"/>
                  </a:lnTo>
                  <a:lnTo>
                    <a:pt x="267" y="48"/>
                  </a:lnTo>
                  <a:lnTo>
                    <a:pt x="267" y="50"/>
                  </a:lnTo>
                  <a:lnTo>
                    <a:pt x="265" y="50"/>
                  </a:lnTo>
                  <a:lnTo>
                    <a:pt x="263" y="51"/>
                  </a:lnTo>
                  <a:lnTo>
                    <a:pt x="261" y="53"/>
                  </a:lnTo>
                  <a:lnTo>
                    <a:pt x="261" y="55"/>
                  </a:lnTo>
                  <a:lnTo>
                    <a:pt x="260" y="55"/>
                  </a:lnTo>
                  <a:lnTo>
                    <a:pt x="260" y="57"/>
                  </a:lnTo>
                  <a:lnTo>
                    <a:pt x="258" y="57"/>
                  </a:lnTo>
                  <a:lnTo>
                    <a:pt x="258" y="59"/>
                  </a:lnTo>
                  <a:lnTo>
                    <a:pt x="258" y="61"/>
                  </a:lnTo>
                  <a:lnTo>
                    <a:pt x="258" y="63"/>
                  </a:lnTo>
                  <a:lnTo>
                    <a:pt x="258" y="65"/>
                  </a:lnTo>
                  <a:lnTo>
                    <a:pt x="258" y="67"/>
                  </a:lnTo>
                  <a:lnTo>
                    <a:pt x="260" y="67"/>
                  </a:lnTo>
                  <a:lnTo>
                    <a:pt x="261" y="71"/>
                  </a:lnTo>
                  <a:lnTo>
                    <a:pt x="261" y="73"/>
                  </a:lnTo>
                  <a:lnTo>
                    <a:pt x="261" y="74"/>
                  </a:lnTo>
                  <a:lnTo>
                    <a:pt x="263" y="74"/>
                  </a:lnTo>
                  <a:lnTo>
                    <a:pt x="265" y="76"/>
                  </a:lnTo>
                  <a:lnTo>
                    <a:pt x="267" y="76"/>
                  </a:lnTo>
                  <a:lnTo>
                    <a:pt x="269" y="78"/>
                  </a:lnTo>
                  <a:lnTo>
                    <a:pt x="269" y="82"/>
                  </a:lnTo>
                  <a:lnTo>
                    <a:pt x="271" y="82"/>
                  </a:lnTo>
                  <a:lnTo>
                    <a:pt x="271" y="84"/>
                  </a:lnTo>
                  <a:lnTo>
                    <a:pt x="271" y="86"/>
                  </a:lnTo>
                  <a:lnTo>
                    <a:pt x="271" y="88"/>
                  </a:lnTo>
                  <a:lnTo>
                    <a:pt x="273" y="90"/>
                  </a:lnTo>
                  <a:lnTo>
                    <a:pt x="275" y="92"/>
                  </a:lnTo>
                  <a:lnTo>
                    <a:pt x="279" y="94"/>
                  </a:lnTo>
                  <a:lnTo>
                    <a:pt x="283" y="96"/>
                  </a:lnTo>
                  <a:lnTo>
                    <a:pt x="283" y="98"/>
                  </a:lnTo>
                  <a:lnTo>
                    <a:pt x="283" y="99"/>
                  </a:lnTo>
                  <a:lnTo>
                    <a:pt x="283" y="101"/>
                  </a:lnTo>
                  <a:lnTo>
                    <a:pt x="284" y="103"/>
                  </a:lnTo>
                  <a:lnTo>
                    <a:pt x="284" y="105"/>
                  </a:lnTo>
                  <a:lnTo>
                    <a:pt x="284" y="107"/>
                  </a:lnTo>
                  <a:lnTo>
                    <a:pt x="284" y="109"/>
                  </a:lnTo>
                  <a:lnTo>
                    <a:pt x="286" y="111"/>
                  </a:lnTo>
                  <a:lnTo>
                    <a:pt x="286" y="115"/>
                  </a:lnTo>
                  <a:lnTo>
                    <a:pt x="286" y="117"/>
                  </a:lnTo>
                  <a:lnTo>
                    <a:pt x="286" y="119"/>
                  </a:lnTo>
                  <a:lnTo>
                    <a:pt x="288" y="121"/>
                  </a:lnTo>
                  <a:lnTo>
                    <a:pt x="288" y="122"/>
                  </a:lnTo>
                  <a:lnTo>
                    <a:pt x="288" y="124"/>
                  </a:lnTo>
                  <a:lnTo>
                    <a:pt x="288" y="126"/>
                  </a:lnTo>
                  <a:lnTo>
                    <a:pt x="290" y="128"/>
                  </a:lnTo>
                  <a:lnTo>
                    <a:pt x="290" y="130"/>
                  </a:lnTo>
                  <a:lnTo>
                    <a:pt x="286" y="132"/>
                  </a:lnTo>
                  <a:lnTo>
                    <a:pt x="286" y="134"/>
                  </a:lnTo>
                  <a:lnTo>
                    <a:pt x="288" y="134"/>
                  </a:lnTo>
                  <a:lnTo>
                    <a:pt x="290" y="138"/>
                  </a:lnTo>
                  <a:lnTo>
                    <a:pt x="292" y="142"/>
                  </a:lnTo>
                  <a:lnTo>
                    <a:pt x="294" y="146"/>
                  </a:lnTo>
                  <a:lnTo>
                    <a:pt x="294" y="151"/>
                  </a:lnTo>
                  <a:lnTo>
                    <a:pt x="294" y="153"/>
                  </a:lnTo>
                  <a:lnTo>
                    <a:pt x="294" y="157"/>
                  </a:lnTo>
                  <a:lnTo>
                    <a:pt x="294" y="159"/>
                  </a:lnTo>
                  <a:lnTo>
                    <a:pt x="294" y="167"/>
                  </a:lnTo>
                  <a:lnTo>
                    <a:pt x="296" y="172"/>
                  </a:lnTo>
                  <a:lnTo>
                    <a:pt x="296" y="174"/>
                  </a:lnTo>
                  <a:lnTo>
                    <a:pt x="296" y="178"/>
                  </a:lnTo>
                  <a:lnTo>
                    <a:pt x="294" y="178"/>
                  </a:lnTo>
                  <a:lnTo>
                    <a:pt x="294" y="180"/>
                  </a:lnTo>
                  <a:lnTo>
                    <a:pt x="294" y="182"/>
                  </a:lnTo>
                  <a:lnTo>
                    <a:pt x="292" y="182"/>
                  </a:lnTo>
                  <a:lnTo>
                    <a:pt x="292" y="184"/>
                  </a:lnTo>
                  <a:lnTo>
                    <a:pt x="294" y="188"/>
                  </a:lnTo>
                  <a:lnTo>
                    <a:pt x="294" y="190"/>
                  </a:lnTo>
                  <a:lnTo>
                    <a:pt x="294" y="192"/>
                  </a:lnTo>
                  <a:lnTo>
                    <a:pt x="296" y="192"/>
                  </a:lnTo>
                  <a:lnTo>
                    <a:pt x="296" y="193"/>
                  </a:lnTo>
                  <a:lnTo>
                    <a:pt x="296" y="195"/>
                  </a:lnTo>
                  <a:lnTo>
                    <a:pt x="296" y="197"/>
                  </a:lnTo>
                  <a:lnTo>
                    <a:pt x="294" y="197"/>
                  </a:lnTo>
                  <a:lnTo>
                    <a:pt x="288" y="201"/>
                  </a:lnTo>
                  <a:lnTo>
                    <a:pt x="288" y="203"/>
                  </a:lnTo>
                  <a:lnTo>
                    <a:pt x="288" y="205"/>
                  </a:lnTo>
                  <a:lnTo>
                    <a:pt x="290" y="207"/>
                  </a:lnTo>
                  <a:lnTo>
                    <a:pt x="292" y="211"/>
                  </a:lnTo>
                  <a:lnTo>
                    <a:pt x="294" y="215"/>
                  </a:lnTo>
                  <a:lnTo>
                    <a:pt x="296" y="217"/>
                  </a:lnTo>
                  <a:lnTo>
                    <a:pt x="298" y="218"/>
                  </a:lnTo>
                  <a:lnTo>
                    <a:pt x="298" y="222"/>
                  </a:lnTo>
                  <a:lnTo>
                    <a:pt x="298" y="224"/>
                  </a:lnTo>
                  <a:lnTo>
                    <a:pt x="298" y="226"/>
                  </a:lnTo>
                  <a:lnTo>
                    <a:pt x="300" y="228"/>
                  </a:lnTo>
                  <a:lnTo>
                    <a:pt x="302" y="230"/>
                  </a:lnTo>
                  <a:lnTo>
                    <a:pt x="302" y="232"/>
                  </a:lnTo>
                  <a:lnTo>
                    <a:pt x="304" y="234"/>
                  </a:lnTo>
                  <a:lnTo>
                    <a:pt x="306" y="232"/>
                  </a:lnTo>
                  <a:lnTo>
                    <a:pt x="308" y="232"/>
                  </a:lnTo>
                  <a:lnTo>
                    <a:pt x="309" y="232"/>
                  </a:lnTo>
                  <a:lnTo>
                    <a:pt x="311" y="234"/>
                  </a:lnTo>
                  <a:lnTo>
                    <a:pt x="315" y="234"/>
                  </a:lnTo>
                  <a:lnTo>
                    <a:pt x="321" y="236"/>
                  </a:lnTo>
                  <a:lnTo>
                    <a:pt x="323" y="238"/>
                  </a:lnTo>
                  <a:lnTo>
                    <a:pt x="323" y="240"/>
                  </a:lnTo>
                  <a:lnTo>
                    <a:pt x="325" y="241"/>
                  </a:lnTo>
                  <a:lnTo>
                    <a:pt x="327" y="245"/>
                  </a:lnTo>
                  <a:lnTo>
                    <a:pt x="327" y="247"/>
                  </a:lnTo>
                  <a:lnTo>
                    <a:pt x="329" y="249"/>
                  </a:lnTo>
                  <a:lnTo>
                    <a:pt x="327" y="251"/>
                  </a:lnTo>
                  <a:lnTo>
                    <a:pt x="325" y="253"/>
                  </a:lnTo>
                  <a:lnTo>
                    <a:pt x="323" y="253"/>
                  </a:lnTo>
                  <a:lnTo>
                    <a:pt x="323" y="255"/>
                  </a:lnTo>
                  <a:lnTo>
                    <a:pt x="321" y="255"/>
                  </a:lnTo>
                  <a:lnTo>
                    <a:pt x="319" y="257"/>
                  </a:lnTo>
                  <a:lnTo>
                    <a:pt x="317" y="257"/>
                  </a:lnTo>
                  <a:lnTo>
                    <a:pt x="315" y="259"/>
                  </a:lnTo>
                  <a:lnTo>
                    <a:pt x="313" y="259"/>
                  </a:lnTo>
                  <a:lnTo>
                    <a:pt x="313" y="261"/>
                  </a:lnTo>
                  <a:lnTo>
                    <a:pt x="311" y="261"/>
                  </a:lnTo>
                  <a:lnTo>
                    <a:pt x="309" y="263"/>
                  </a:lnTo>
                  <a:lnTo>
                    <a:pt x="308" y="263"/>
                  </a:lnTo>
                  <a:lnTo>
                    <a:pt x="308" y="265"/>
                  </a:lnTo>
                  <a:lnTo>
                    <a:pt x="306" y="265"/>
                  </a:lnTo>
                  <a:lnTo>
                    <a:pt x="304" y="266"/>
                  </a:lnTo>
                  <a:lnTo>
                    <a:pt x="302" y="266"/>
                  </a:lnTo>
                  <a:lnTo>
                    <a:pt x="300" y="268"/>
                  </a:lnTo>
                  <a:lnTo>
                    <a:pt x="298" y="270"/>
                  </a:lnTo>
                  <a:lnTo>
                    <a:pt x="296" y="270"/>
                  </a:lnTo>
                  <a:lnTo>
                    <a:pt x="296" y="272"/>
                  </a:lnTo>
                  <a:lnTo>
                    <a:pt x="294" y="272"/>
                  </a:lnTo>
                  <a:lnTo>
                    <a:pt x="292" y="272"/>
                  </a:lnTo>
                  <a:lnTo>
                    <a:pt x="292" y="274"/>
                  </a:lnTo>
                  <a:lnTo>
                    <a:pt x="290" y="274"/>
                  </a:lnTo>
                  <a:lnTo>
                    <a:pt x="288" y="276"/>
                  </a:lnTo>
                  <a:lnTo>
                    <a:pt x="286" y="276"/>
                  </a:lnTo>
                  <a:lnTo>
                    <a:pt x="284" y="278"/>
                  </a:lnTo>
                  <a:lnTo>
                    <a:pt x="283" y="280"/>
                  </a:lnTo>
                  <a:lnTo>
                    <a:pt x="281" y="280"/>
                  </a:lnTo>
                  <a:lnTo>
                    <a:pt x="281" y="282"/>
                  </a:lnTo>
                  <a:lnTo>
                    <a:pt x="279" y="282"/>
                  </a:lnTo>
                  <a:lnTo>
                    <a:pt x="277" y="284"/>
                  </a:lnTo>
                  <a:lnTo>
                    <a:pt x="275" y="284"/>
                  </a:lnTo>
                  <a:lnTo>
                    <a:pt x="273" y="286"/>
                  </a:lnTo>
                  <a:lnTo>
                    <a:pt x="271" y="286"/>
                  </a:lnTo>
                  <a:lnTo>
                    <a:pt x="271" y="288"/>
                  </a:lnTo>
                  <a:lnTo>
                    <a:pt x="269" y="288"/>
                  </a:lnTo>
                  <a:lnTo>
                    <a:pt x="267" y="289"/>
                  </a:lnTo>
                  <a:lnTo>
                    <a:pt x="265" y="289"/>
                  </a:lnTo>
                  <a:lnTo>
                    <a:pt x="265" y="291"/>
                  </a:lnTo>
                  <a:lnTo>
                    <a:pt x="263" y="291"/>
                  </a:lnTo>
                  <a:lnTo>
                    <a:pt x="261" y="293"/>
                  </a:lnTo>
                  <a:lnTo>
                    <a:pt x="260" y="293"/>
                  </a:lnTo>
                  <a:lnTo>
                    <a:pt x="258" y="295"/>
                  </a:lnTo>
                  <a:lnTo>
                    <a:pt x="256" y="297"/>
                  </a:lnTo>
                  <a:lnTo>
                    <a:pt x="254" y="297"/>
                  </a:lnTo>
                  <a:lnTo>
                    <a:pt x="254" y="299"/>
                  </a:lnTo>
                  <a:lnTo>
                    <a:pt x="252" y="299"/>
                  </a:lnTo>
                  <a:lnTo>
                    <a:pt x="252" y="301"/>
                  </a:lnTo>
                  <a:lnTo>
                    <a:pt x="250" y="301"/>
                  </a:lnTo>
                  <a:lnTo>
                    <a:pt x="250" y="303"/>
                  </a:lnTo>
                  <a:lnTo>
                    <a:pt x="248" y="303"/>
                  </a:lnTo>
                  <a:lnTo>
                    <a:pt x="248" y="305"/>
                  </a:lnTo>
                  <a:lnTo>
                    <a:pt x="246" y="305"/>
                  </a:lnTo>
                  <a:lnTo>
                    <a:pt x="246" y="307"/>
                  </a:lnTo>
                  <a:lnTo>
                    <a:pt x="244" y="307"/>
                  </a:lnTo>
                  <a:lnTo>
                    <a:pt x="244" y="309"/>
                  </a:lnTo>
                  <a:lnTo>
                    <a:pt x="242" y="309"/>
                  </a:lnTo>
                  <a:lnTo>
                    <a:pt x="242" y="311"/>
                  </a:lnTo>
                  <a:lnTo>
                    <a:pt x="240" y="311"/>
                  </a:lnTo>
                  <a:lnTo>
                    <a:pt x="238" y="313"/>
                  </a:lnTo>
                  <a:lnTo>
                    <a:pt x="236" y="313"/>
                  </a:lnTo>
                  <a:lnTo>
                    <a:pt x="236" y="314"/>
                  </a:lnTo>
                  <a:lnTo>
                    <a:pt x="235" y="314"/>
                  </a:lnTo>
                  <a:lnTo>
                    <a:pt x="235" y="316"/>
                  </a:lnTo>
                  <a:lnTo>
                    <a:pt x="233" y="316"/>
                  </a:lnTo>
                  <a:lnTo>
                    <a:pt x="233" y="318"/>
                  </a:lnTo>
                  <a:lnTo>
                    <a:pt x="231" y="318"/>
                  </a:lnTo>
                  <a:lnTo>
                    <a:pt x="231" y="320"/>
                  </a:lnTo>
                  <a:lnTo>
                    <a:pt x="229" y="320"/>
                  </a:lnTo>
                  <a:lnTo>
                    <a:pt x="227" y="320"/>
                  </a:lnTo>
                  <a:lnTo>
                    <a:pt x="223" y="322"/>
                  </a:lnTo>
                  <a:lnTo>
                    <a:pt x="219" y="322"/>
                  </a:lnTo>
                  <a:lnTo>
                    <a:pt x="217" y="322"/>
                  </a:lnTo>
                  <a:lnTo>
                    <a:pt x="215" y="322"/>
                  </a:lnTo>
                  <a:lnTo>
                    <a:pt x="212" y="324"/>
                  </a:lnTo>
                  <a:lnTo>
                    <a:pt x="208" y="324"/>
                  </a:lnTo>
                  <a:lnTo>
                    <a:pt x="206" y="324"/>
                  </a:lnTo>
                  <a:lnTo>
                    <a:pt x="202" y="326"/>
                  </a:lnTo>
                  <a:lnTo>
                    <a:pt x="200" y="326"/>
                  </a:lnTo>
                  <a:lnTo>
                    <a:pt x="198" y="326"/>
                  </a:lnTo>
                  <a:lnTo>
                    <a:pt x="194" y="326"/>
                  </a:lnTo>
                  <a:lnTo>
                    <a:pt x="192" y="328"/>
                  </a:lnTo>
                  <a:lnTo>
                    <a:pt x="190" y="328"/>
                  </a:lnTo>
                  <a:lnTo>
                    <a:pt x="190" y="326"/>
                  </a:lnTo>
                  <a:lnTo>
                    <a:pt x="188" y="326"/>
                  </a:lnTo>
                  <a:lnTo>
                    <a:pt x="188" y="324"/>
                  </a:lnTo>
                  <a:lnTo>
                    <a:pt x="188" y="322"/>
                  </a:lnTo>
                  <a:lnTo>
                    <a:pt x="190" y="322"/>
                  </a:lnTo>
                  <a:lnTo>
                    <a:pt x="190" y="320"/>
                  </a:lnTo>
                  <a:lnTo>
                    <a:pt x="190" y="318"/>
                  </a:lnTo>
                  <a:lnTo>
                    <a:pt x="188" y="318"/>
                  </a:lnTo>
                  <a:lnTo>
                    <a:pt x="188" y="316"/>
                  </a:lnTo>
                  <a:lnTo>
                    <a:pt x="190" y="314"/>
                  </a:lnTo>
                  <a:lnTo>
                    <a:pt x="188" y="314"/>
                  </a:lnTo>
                  <a:lnTo>
                    <a:pt x="188" y="313"/>
                  </a:lnTo>
                  <a:lnTo>
                    <a:pt x="187" y="313"/>
                  </a:lnTo>
                  <a:lnTo>
                    <a:pt x="185" y="311"/>
                  </a:lnTo>
                  <a:lnTo>
                    <a:pt x="181" y="311"/>
                  </a:lnTo>
                  <a:lnTo>
                    <a:pt x="179" y="311"/>
                  </a:lnTo>
                  <a:lnTo>
                    <a:pt x="177" y="309"/>
                  </a:lnTo>
                  <a:lnTo>
                    <a:pt x="175" y="309"/>
                  </a:lnTo>
                  <a:lnTo>
                    <a:pt x="175" y="307"/>
                  </a:lnTo>
                  <a:lnTo>
                    <a:pt x="173" y="305"/>
                  </a:lnTo>
                  <a:lnTo>
                    <a:pt x="173" y="307"/>
                  </a:lnTo>
                  <a:lnTo>
                    <a:pt x="171" y="307"/>
                  </a:lnTo>
                  <a:lnTo>
                    <a:pt x="169" y="307"/>
                  </a:lnTo>
                  <a:lnTo>
                    <a:pt x="167" y="307"/>
                  </a:lnTo>
                  <a:lnTo>
                    <a:pt x="167" y="305"/>
                  </a:lnTo>
                  <a:lnTo>
                    <a:pt x="165" y="303"/>
                  </a:lnTo>
                  <a:lnTo>
                    <a:pt x="164" y="301"/>
                  </a:lnTo>
                  <a:lnTo>
                    <a:pt x="162" y="299"/>
                  </a:lnTo>
                  <a:lnTo>
                    <a:pt x="160" y="299"/>
                  </a:lnTo>
                  <a:lnTo>
                    <a:pt x="160" y="297"/>
                  </a:lnTo>
                  <a:lnTo>
                    <a:pt x="158" y="297"/>
                  </a:lnTo>
                  <a:lnTo>
                    <a:pt x="156" y="297"/>
                  </a:lnTo>
                  <a:lnTo>
                    <a:pt x="158" y="295"/>
                  </a:lnTo>
                  <a:lnTo>
                    <a:pt x="158" y="293"/>
                  </a:lnTo>
                  <a:lnTo>
                    <a:pt x="156" y="291"/>
                  </a:lnTo>
                  <a:lnTo>
                    <a:pt x="154" y="289"/>
                  </a:lnTo>
                  <a:lnTo>
                    <a:pt x="152" y="288"/>
                  </a:lnTo>
                  <a:lnTo>
                    <a:pt x="150" y="288"/>
                  </a:lnTo>
                  <a:lnTo>
                    <a:pt x="150" y="286"/>
                  </a:lnTo>
                  <a:lnTo>
                    <a:pt x="148" y="286"/>
                  </a:lnTo>
                  <a:lnTo>
                    <a:pt x="146" y="284"/>
                  </a:lnTo>
                  <a:lnTo>
                    <a:pt x="144" y="284"/>
                  </a:lnTo>
                  <a:lnTo>
                    <a:pt x="144" y="282"/>
                  </a:lnTo>
                  <a:lnTo>
                    <a:pt x="142" y="282"/>
                  </a:lnTo>
                  <a:lnTo>
                    <a:pt x="140" y="280"/>
                  </a:lnTo>
                  <a:lnTo>
                    <a:pt x="139" y="280"/>
                  </a:lnTo>
                  <a:lnTo>
                    <a:pt x="139" y="278"/>
                  </a:lnTo>
                  <a:lnTo>
                    <a:pt x="137" y="278"/>
                  </a:lnTo>
                  <a:lnTo>
                    <a:pt x="135" y="276"/>
                  </a:lnTo>
                  <a:lnTo>
                    <a:pt x="133" y="274"/>
                  </a:lnTo>
                  <a:lnTo>
                    <a:pt x="131" y="274"/>
                  </a:lnTo>
                  <a:lnTo>
                    <a:pt x="129" y="272"/>
                  </a:lnTo>
                  <a:lnTo>
                    <a:pt x="127" y="270"/>
                  </a:lnTo>
                  <a:lnTo>
                    <a:pt x="125" y="270"/>
                  </a:lnTo>
                  <a:lnTo>
                    <a:pt x="125" y="268"/>
                  </a:lnTo>
                  <a:lnTo>
                    <a:pt x="123" y="268"/>
                  </a:lnTo>
                  <a:lnTo>
                    <a:pt x="121" y="266"/>
                  </a:lnTo>
                  <a:lnTo>
                    <a:pt x="119" y="266"/>
                  </a:lnTo>
                  <a:lnTo>
                    <a:pt x="119" y="265"/>
                  </a:lnTo>
                  <a:lnTo>
                    <a:pt x="117" y="265"/>
                  </a:lnTo>
                  <a:lnTo>
                    <a:pt x="116" y="263"/>
                  </a:lnTo>
                  <a:lnTo>
                    <a:pt x="114" y="261"/>
                  </a:lnTo>
                  <a:lnTo>
                    <a:pt x="112" y="261"/>
                  </a:lnTo>
                  <a:lnTo>
                    <a:pt x="110" y="259"/>
                  </a:lnTo>
                  <a:lnTo>
                    <a:pt x="108" y="257"/>
                  </a:lnTo>
                  <a:lnTo>
                    <a:pt x="106" y="257"/>
                  </a:lnTo>
                  <a:lnTo>
                    <a:pt x="106" y="255"/>
                  </a:lnTo>
                  <a:lnTo>
                    <a:pt x="104" y="255"/>
                  </a:lnTo>
                  <a:lnTo>
                    <a:pt x="102" y="253"/>
                  </a:lnTo>
                  <a:lnTo>
                    <a:pt x="100" y="253"/>
                  </a:lnTo>
                  <a:lnTo>
                    <a:pt x="100" y="251"/>
                  </a:lnTo>
                  <a:lnTo>
                    <a:pt x="98" y="251"/>
                  </a:lnTo>
                  <a:lnTo>
                    <a:pt x="96" y="249"/>
                  </a:lnTo>
                  <a:lnTo>
                    <a:pt x="94" y="247"/>
                  </a:lnTo>
                  <a:lnTo>
                    <a:pt x="92" y="247"/>
                  </a:lnTo>
                  <a:lnTo>
                    <a:pt x="91" y="245"/>
                  </a:lnTo>
                  <a:lnTo>
                    <a:pt x="91" y="243"/>
                  </a:lnTo>
                  <a:lnTo>
                    <a:pt x="89" y="243"/>
                  </a:lnTo>
                  <a:lnTo>
                    <a:pt x="87" y="243"/>
                  </a:lnTo>
                  <a:lnTo>
                    <a:pt x="87" y="241"/>
                  </a:lnTo>
                  <a:lnTo>
                    <a:pt x="85" y="241"/>
                  </a:lnTo>
                  <a:lnTo>
                    <a:pt x="83" y="240"/>
                  </a:lnTo>
                  <a:lnTo>
                    <a:pt x="81" y="238"/>
                  </a:lnTo>
                  <a:lnTo>
                    <a:pt x="79" y="238"/>
                  </a:lnTo>
                  <a:lnTo>
                    <a:pt x="79" y="236"/>
                  </a:lnTo>
                  <a:lnTo>
                    <a:pt x="77" y="236"/>
                  </a:lnTo>
                  <a:lnTo>
                    <a:pt x="75" y="234"/>
                  </a:lnTo>
                  <a:lnTo>
                    <a:pt x="73" y="232"/>
                  </a:lnTo>
                  <a:lnTo>
                    <a:pt x="71" y="232"/>
                  </a:lnTo>
                  <a:lnTo>
                    <a:pt x="71" y="230"/>
                  </a:lnTo>
                  <a:lnTo>
                    <a:pt x="69" y="230"/>
                  </a:lnTo>
                  <a:lnTo>
                    <a:pt x="68" y="228"/>
                  </a:lnTo>
                  <a:lnTo>
                    <a:pt x="66" y="228"/>
                  </a:lnTo>
                  <a:lnTo>
                    <a:pt x="66" y="226"/>
                  </a:lnTo>
                  <a:lnTo>
                    <a:pt x="64" y="226"/>
                  </a:lnTo>
                  <a:lnTo>
                    <a:pt x="64" y="224"/>
                  </a:lnTo>
                  <a:lnTo>
                    <a:pt x="62" y="224"/>
                  </a:lnTo>
                  <a:lnTo>
                    <a:pt x="58" y="222"/>
                  </a:lnTo>
                  <a:lnTo>
                    <a:pt x="56" y="220"/>
                  </a:lnTo>
                  <a:lnTo>
                    <a:pt x="54" y="218"/>
                  </a:lnTo>
                  <a:lnTo>
                    <a:pt x="50" y="217"/>
                  </a:lnTo>
                  <a:lnTo>
                    <a:pt x="48" y="215"/>
                  </a:lnTo>
                  <a:lnTo>
                    <a:pt x="46" y="215"/>
                  </a:lnTo>
                  <a:lnTo>
                    <a:pt x="43" y="213"/>
                  </a:lnTo>
                  <a:lnTo>
                    <a:pt x="41" y="211"/>
                  </a:lnTo>
                  <a:lnTo>
                    <a:pt x="39" y="209"/>
                  </a:lnTo>
                  <a:lnTo>
                    <a:pt x="35" y="207"/>
                  </a:lnTo>
                  <a:lnTo>
                    <a:pt x="31" y="205"/>
                  </a:lnTo>
                  <a:lnTo>
                    <a:pt x="29" y="203"/>
                  </a:lnTo>
                  <a:lnTo>
                    <a:pt x="25" y="199"/>
                  </a:lnTo>
                  <a:lnTo>
                    <a:pt x="21" y="197"/>
                  </a:lnTo>
                  <a:lnTo>
                    <a:pt x="20" y="195"/>
                  </a:lnTo>
                  <a:lnTo>
                    <a:pt x="16" y="193"/>
                  </a:lnTo>
                  <a:lnTo>
                    <a:pt x="12" y="192"/>
                  </a:lnTo>
                  <a:lnTo>
                    <a:pt x="10" y="190"/>
                  </a:lnTo>
                  <a:lnTo>
                    <a:pt x="6" y="188"/>
                  </a:lnTo>
                  <a:lnTo>
                    <a:pt x="4" y="186"/>
                  </a:lnTo>
                  <a:lnTo>
                    <a:pt x="0" y="184"/>
                  </a:lnTo>
                  <a:lnTo>
                    <a:pt x="0" y="182"/>
                  </a:lnTo>
                  <a:lnTo>
                    <a:pt x="0" y="180"/>
                  </a:lnTo>
                  <a:lnTo>
                    <a:pt x="0" y="178"/>
                  </a:lnTo>
                  <a:lnTo>
                    <a:pt x="0" y="176"/>
                  </a:lnTo>
                  <a:lnTo>
                    <a:pt x="0" y="174"/>
                  </a:lnTo>
                  <a:lnTo>
                    <a:pt x="0" y="172"/>
                  </a:lnTo>
                  <a:lnTo>
                    <a:pt x="0" y="170"/>
                  </a:lnTo>
                  <a:lnTo>
                    <a:pt x="0" y="169"/>
                  </a:lnTo>
                  <a:lnTo>
                    <a:pt x="0" y="167"/>
                  </a:lnTo>
                  <a:lnTo>
                    <a:pt x="0" y="165"/>
                  </a:lnTo>
                  <a:lnTo>
                    <a:pt x="0" y="163"/>
                  </a:lnTo>
                  <a:lnTo>
                    <a:pt x="0" y="161"/>
                  </a:lnTo>
                  <a:lnTo>
                    <a:pt x="0" y="159"/>
                  </a:lnTo>
                  <a:lnTo>
                    <a:pt x="0" y="157"/>
                  </a:lnTo>
                  <a:lnTo>
                    <a:pt x="2" y="157"/>
                  </a:lnTo>
                  <a:lnTo>
                    <a:pt x="4" y="155"/>
                  </a:lnTo>
                  <a:lnTo>
                    <a:pt x="6" y="153"/>
                  </a:lnTo>
                  <a:lnTo>
                    <a:pt x="8" y="151"/>
                  </a:lnTo>
                  <a:lnTo>
                    <a:pt x="10" y="151"/>
                  </a:lnTo>
                  <a:lnTo>
                    <a:pt x="12" y="149"/>
                  </a:lnTo>
                  <a:lnTo>
                    <a:pt x="14" y="147"/>
                  </a:lnTo>
                  <a:lnTo>
                    <a:pt x="16" y="147"/>
                  </a:lnTo>
                  <a:lnTo>
                    <a:pt x="16" y="146"/>
                  </a:lnTo>
                  <a:lnTo>
                    <a:pt x="18" y="146"/>
                  </a:lnTo>
                  <a:lnTo>
                    <a:pt x="20" y="146"/>
                  </a:lnTo>
                  <a:lnTo>
                    <a:pt x="21" y="146"/>
                  </a:lnTo>
                  <a:lnTo>
                    <a:pt x="23" y="144"/>
                  </a:lnTo>
                  <a:lnTo>
                    <a:pt x="25" y="144"/>
                  </a:lnTo>
                  <a:lnTo>
                    <a:pt x="27" y="144"/>
                  </a:lnTo>
                  <a:lnTo>
                    <a:pt x="31" y="144"/>
                  </a:lnTo>
                  <a:lnTo>
                    <a:pt x="33" y="144"/>
                  </a:lnTo>
                  <a:lnTo>
                    <a:pt x="37" y="142"/>
                  </a:lnTo>
                  <a:lnTo>
                    <a:pt x="39" y="142"/>
                  </a:lnTo>
                  <a:lnTo>
                    <a:pt x="41" y="142"/>
                  </a:lnTo>
                  <a:lnTo>
                    <a:pt x="43" y="142"/>
                  </a:lnTo>
                  <a:lnTo>
                    <a:pt x="44" y="142"/>
                  </a:lnTo>
                  <a:lnTo>
                    <a:pt x="46" y="142"/>
                  </a:lnTo>
                  <a:lnTo>
                    <a:pt x="46" y="144"/>
                  </a:lnTo>
                  <a:lnTo>
                    <a:pt x="48" y="144"/>
                  </a:lnTo>
                  <a:lnTo>
                    <a:pt x="50" y="144"/>
                  </a:lnTo>
                  <a:lnTo>
                    <a:pt x="52" y="142"/>
                  </a:lnTo>
                  <a:lnTo>
                    <a:pt x="54" y="138"/>
                  </a:lnTo>
                  <a:lnTo>
                    <a:pt x="54" y="136"/>
                  </a:lnTo>
                  <a:lnTo>
                    <a:pt x="56" y="134"/>
                  </a:lnTo>
                  <a:lnTo>
                    <a:pt x="58" y="134"/>
                  </a:lnTo>
                  <a:lnTo>
                    <a:pt x="60" y="132"/>
                  </a:lnTo>
                  <a:lnTo>
                    <a:pt x="60" y="130"/>
                  </a:lnTo>
                  <a:lnTo>
                    <a:pt x="62" y="130"/>
                  </a:lnTo>
                  <a:lnTo>
                    <a:pt x="66" y="128"/>
                  </a:lnTo>
                  <a:lnTo>
                    <a:pt x="68" y="128"/>
                  </a:lnTo>
                  <a:lnTo>
                    <a:pt x="69" y="124"/>
                  </a:lnTo>
                  <a:lnTo>
                    <a:pt x="71" y="124"/>
                  </a:lnTo>
                  <a:lnTo>
                    <a:pt x="75" y="124"/>
                  </a:lnTo>
                  <a:lnTo>
                    <a:pt x="77" y="122"/>
                  </a:lnTo>
                  <a:lnTo>
                    <a:pt x="81" y="121"/>
                  </a:lnTo>
                  <a:lnTo>
                    <a:pt x="81" y="119"/>
                  </a:lnTo>
                  <a:lnTo>
                    <a:pt x="81" y="117"/>
                  </a:lnTo>
                  <a:lnTo>
                    <a:pt x="81" y="115"/>
                  </a:lnTo>
                  <a:lnTo>
                    <a:pt x="79" y="115"/>
                  </a:lnTo>
                  <a:lnTo>
                    <a:pt x="79" y="113"/>
                  </a:lnTo>
                  <a:lnTo>
                    <a:pt x="77" y="113"/>
                  </a:lnTo>
                  <a:lnTo>
                    <a:pt x="77" y="111"/>
                  </a:lnTo>
                  <a:lnTo>
                    <a:pt x="77" y="109"/>
                  </a:lnTo>
                  <a:lnTo>
                    <a:pt x="79" y="109"/>
                  </a:lnTo>
                  <a:lnTo>
                    <a:pt x="81" y="103"/>
                  </a:lnTo>
                  <a:lnTo>
                    <a:pt x="83" y="103"/>
                  </a:lnTo>
                  <a:lnTo>
                    <a:pt x="87" y="103"/>
                  </a:lnTo>
                  <a:lnTo>
                    <a:pt x="91" y="101"/>
                  </a:lnTo>
                  <a:lnTo>
                    <a:pt x="92" y="101"/>
                  </a:lnTo>
                  <a:lnTo>
                    <a:pt x="92" y="99"/>
                  </a:lnTo>
                  <a:lnTo>
                    <a:pt x="91" y="96"/>
                  </a:lnTo>
                  <a:lnTo>
                    <a:pt x="92" y="96"/>
                  </a:lnTo>
                  <a:lnTo>
                    <a:pt x="96" y="96"/>
                  </a:lnTo>
                  <a:lnTo>
                    <a:pt x="98" y="96"/>
                  </a:lnTo>
                  <a:lnTo>
                    <a:pt x="100" y="96"/>
                  </a:lnTo>
                  <a:lnTo>
                    <a:pt x="102" y="96"/>
                  </a:lnTo>
                  <a:lnTo>
                    <a:pt x="104" y="96"/>
                  </a:lnTo>
                  <a:lnTo>
                    <a:pt x="106" y="96"/>
                  </a:lnTo>
                  <a:lnTo>
                    <a:pt x="108" y="96"/>
                  </a:lnTo>
                  <a:lnTo>
                    <a:pt x="110" y="96"/>
                  </a:lnTo>
                  <a:lnTo>
                    <a:pt x="112" y="96"/>
                  </a:lnTo>
                  <a:lnTo>
                    <a:pt x="114" y="96"/>
                  </a:lnTo>
                  <a:lnTo>
                    <a:pt x="116" y="96"/>
                  </a:lnTo>
                  <a:lnTo>
                    <a:pt x="117" y="96"/>
                  </a:lnTo>
                  <a:lnTo>
                    <a:pt x="119" y="96"/>
                  </a:lnTo>
                  <a:lnTo>
                    <a:pt x="119" y="94"/>
                  </a:lnTo>
                  <a:lnTo>
                    <a:pt x="117" y="94"/>
                  </a:lnTo>
                  <a:lnTo>
                    <a:pt x="117" y="92"/>
                  </a:lnTo>
                  <a:lnTo>
                    <a:pt x="119" y="90"/>
                  </a:lnTo>
                  <a:lnTo>
                    <a:pt x="121" y="90"/>
                  </a:lnTo>
                  <a:lnTo>
                    <a:pt x="121" y="88"/>
                  </a:lnTo>
                  <a:lnTo>
                    <a:pt x="117" y="84"/>
                  </a:lnTo>
                  <a:lnTo>
                    <a:pt x="116" y="84"/>
                  </a:lnTo>
                  <a:lnTo>
                    <a:pt x="114" y="80"/>
                  </a:lnTo>
                  <a:lnTo>
                    <a:pt x="114" y="78"/>
                  </a:lnTo>
                  <a:lnTo>
                    <a:pt x="114" y="76"/>
                  </a:lnTo>
                  <a:lnTo>
                    <a:pt x="114" y="74"/>
                  </a:lnTo>
                  <a:lnTo>
                    <a:pt x="112" y="74"/>
                  </a:lnTo>
                  <a:lnTo>
                    <a:pt x="112" y="73"/>
                  </a:lnTo>
                  <a:lnTo>
                    <a:pt x="112" y="71"/>
                  </a:lnTo>
                  <a:lnTo>
                    <a:pt x="112" y="69"/>
                  </a:lnTo>
                  <a:lnTo>
                    <a:pt x="112" y="67"/>
                  </a:lnTo>
                  <a:lnTo>
                    <a:pt x="112" y="65"/>
                  </a:lnTo>
                  <a:lnTo>
                    <a:pt x="110" y="65"/>
                  </a:lnTo>
                  <a:lnTo>
                    <a:pt x="112" y="65"/>
                  </a:lnTo>
                  <a:lnTo>
                    <a:pt x="112" y="63"/>
                  </a:lnTo>
                  <a:lnTo>
                    <a:pt x="112" y="61"/>
                  </a:lnTo>
                  <a:lnTo>
                    <a:pt x="112" y="59"/>
                  </a:lnTo>
                  <a:lnTo>
                    <a:pt x="112" y="57"/>
                  </a:lnTo>
                  <a:lnTo>
                    <a:pt x="110" y="53"/>
                  </a:lnTo>
                  <a:lnTo>
                    <a:pt x="110" y="51"/>
                  </a:lnTo>
                  <a:lnTo>
                    <a:pt x="112" y="50"/>
                  </a:lnTo>
                  <a:lnTo>
                    <a:pt x="110" y="50"/>
                  </a:lnTo>
                  <a:lnTo>
                    <a:pt x="108" y="48"/>
                  </a:lnTo>
                  <a:lnTo>
                    <a:pt x="110" y="46"/>
                  </a:lnTo>
                  <a:lnTo>
                    <a:pt x="110" y="44"/>
                  </a:lnTo>
                  <a:lnTo>
                    <a:pt x="108" y="44"/>
                  </a:lnTo>
                  <a:lnTo>
                    <a:pt x="106" y="42"/>
                  </a:lnTo>
                  <a:lnTo>
                    <a:pt x="104" y="42"/>
                  </a:lnTo>
                  <a:lnTo>
                    <a:pt x="104" y="40"/>
                  </a:lnTo>
                  <a:lnTo>
                    <a:pt x="102" y="40"/>
                  </a:lnTo>
                  <a:lnTo>
                    <a:pt x="102" y="38"/>
                  </a:lnTo>
                  <a:lnTo>
                    <a:pt x="104" y="38"/>
                  </a:lnTo>
                  <a:lnTo>
                    <a:pt x="106" y="38"/>
                  </a:lnTo>
                  <a:lnTo>
                    <a:pt x="108" y="38"/>
                  </a:lnTo>
                  <a:lnTo>
                    <a:pt x="110" y="38"/>
                  </a:lnTo>
                  <a:lnTo>
                    <a:pt x="112" y="36"/>
                  </a:lnTo>
                  <a:lnTo>
                    <a:pt x="114" y="34"/>
                  </a:lnTo>
                  <a:lnTo>
                    <a:pt x="116" y="34"/>
                  </a:lnTo>
                  <a:lnTo>
                    <a:pt x="117" y="34"/>
                  </a:lnTo>
                  <a:lnTo>
                    <a:pt x="117" y="32"/>
                  </a:lnTo>
                  <a:lnTo>
                    <a:pt x="119" y="30"/>
                  </a:lnTo>
                  <a:lnTo>
                    <a:pt x="119" y="28"/>
                  </a:lnTo>
                  <a:lnTo>
                    <a:pt x="121" y="28"/>
                  </a:lnTo>
                  <a:lnTo>
                    <a:pt x="121" y="26"/>
                  </a:lnTo>
                  <a:lnTo>
                    <a:pt x="123" y="26"/>
                  </a:lnTo>
                  <a:lnTo>
                    <a:pt x="125" y="26"/>
                  </a:lnTo>
                  <a:lnTo>
                    <a:pt x="125" y="25"/>
                  </a:lnTo>
                  <a:lnTo>
                    <a:pt x="127" y="25"/>
                  </a:lnTo>
                  <a:lnTo>
                    <a:pt x="127" y="26"/>
                  </a:lnTo>
                  <a:lnTo>
                    <a:pt x="129" y="26"/>
                  </a:lnTo>
                  <a:lnTo>
                    <a:pt x="129" y="25"/>
                  </a:lnTo>
                  <a:lnTo>
                    <a:pt x="131" y="25"/>
                  </a:lnTo>
                  <a:lnTo>
                    <a:pt x="131" y="23"/>
                  </a:lnTo>
                  <a:lnTo>
                    <a:pt x="133" y="23"/>
                  </a:lnTo>
                  <a:lnTo>
                    <a:pt x="133" y="25"/>
                  </a:lnTo>
                  <a:lnTo>
                    <a:pt x="135" y="25"/>
                  </a:lnTo>
                  <a:lnTo>
                    <a:pt x="137" y="25"/>
                  </a:lnTo>
                  <a:lnTo>
                    <a:pt x="139" y="25"/>
                  </a:lnTo>
                  <a:lnTo>
                    <a:pt x="139" y="23"/>
                  </a:lnTo>
                  <a:lnTo>
                    <a:pt x="140" y="21"/>
                  </a:lnTo>
                  <a:lnTo>
                    <a:pt x="140" y="19"/>
                  </a:lnTo>
                  <a:lnTo>
                    <a:pt x="142" y="19"/>
                  </a:lnTo>
                  <a:lnTo>
                    <a:pt x="142" y="17"/>
                  </a:lnTo>
                  <a:lnTo>
                    <a:pt x="144" y="17"/>
                  </a:lnTo>
                  <a:lnTo>
                    <a:pt x="146" y="17"/>
                  </a:lnTo>
                  <a:lnTo>
                    <a:pt x="146" y="15"/>
                  </a:lnTo>
                  <a:lnTo>
                    <a:pt x="148" y="15"/>
                  </a:lnTo>
                  <a:lnTo>
                    <a:pt x="148" y="13"/>
                  </a:lnTo>
                  <a:lnTo>
                    <a:pt x="150" y="13"/>
                  </a:lnTo>
                  <a:lnTo>
                    <a:pt x="152" y="13"/>
                  </a:lnTo>
                  <a:lnTo>
                    <a:pt x="154" y="13"/>
                  </a:lnTo>
                  <a:lnTo>
                    <a:pt x="154" y="11"/>
                  </a:lnTo>
                  <a:lnTo>
                    <a:pt x="156" y="11"/>
                  </a:lnTo>
                  <a:lnTo>
                    <a:pt x="158" y="11"/>
                  </a:lnTo>
                  <a:lnTo>
                    <a:pt x="160" y="11"/>
                  </a:lnTo>
                  <a:lnTo>
                    <a:pt x="160" y="9"/>
                  </a:lnTo>
                  <a:lnTo>
                    <a:pt x="162" y="9"/>
                  </a:lnTo>
                  <a:lnTo>
                    <a:pt x="165" y="9"/>
                  </a:lnTo>
                  <a:lnTo>
                    <a:pt x="167" y="9"/>
                  </a:lnTo>
                  <a:lnTo>
                    <a:pt x="169" y="9"/>
                  </a:lnTo>
                  <a:lnTo>
                    <a:pt x="171" y="9"/>
                  </a:lnTo>
                  <a:lnTo>
                    <a:pt x="175" y="7"/>
                  </a:lnTo>
                  <a:lnTo>
                    <a:pt x="177" y="7"/>
                  </a:lnTo>
                  <a:lnTo>
                    <a:pt x="177" y="9"/>
                  </a:lnTo>
                  <a:lnTo>
                    <a:pt x="179" y="9"/>
                  </a:lnTo>
                  <a:lnTo>
                    <a:pt x="181" y="9"/>
                  </a:lnTo>
                  <a:lnTo>
                    <a:pt x="181" y="7"/>
                  </a:lnTo>
                  <a:lnTo>
                    <a:pt x="183" y="7"/>
                  </a:lnTo>
                  <a:lnTo>
                    <a:pt x="183" y="5"/>
                  </a:lnTo>
                  <a:lnTo>
                    <a:pt x="185" y="5"/>
                  </a:lnTo>
                  <a:lnTo>
                    <a:pt x="187" y="3"/>
                  </a:lnTo>
                  <a:lnTo>
                    <a:pt x="187" y="5"/>
                  </a:lnTo>
                  <a:lnTo>
                    <a:pt x="188" y="5"/>
                  </a:lnTo>
                  <a:lnTo>
                    <a:pt x="190" y="5"/>
                  </a:lnTo>
                  <a:lnTo>
                    <a:pt x="190" y="3"/>
                  </a:lnTo>
                  <a:lnTo>
                    <a:pt x="190" y="5"/>
                  </a:lnTo>
                  <a:lnTo>
                    <a:pt x="192" y="5"/>
                  </a:lnTo>
                  <a:lnTo>
                    <a:pt x="194" y="5"/>
                  </a:lnTo>
                  <a:lnTo>
                    <a:pt x="196" y="5"/>
                  </a:lnTo>
                  <a:lnTo>
                    <a:pt x="196" y="3"/>
                  </a:lnTo>
                  <a:lnTo>
                    <a:pt x="198" y="3"/>
                  </a:lnTo>
                  <a:lnTo>
                    <a:pt x="200" y="2"/>
                  </a:lnTo>
                  <a:lnTo>
                    <a:pt x="202" y="3"/>
                  </a:lnTo>
                  <a:lnTo>
                    <a:pt x="204" y="3"/>
                  </a:lnTo>
                  <a:lnTo>
                    <a:pt x="206" y="3"/>
                  </a:lnTo>
                  <a:lnTo>
                    <a:pt x="206" y="2"/>
                  </a:lnTo>
                  <a:lnTo>
                    <a:pt x="208" y="3"/>
                  </a:lnTo>
                  <a:lnTo>
                    <a:pt x="210" y="2"/>
                  </a:lnTo>
                  <a:lnTo>
                    <a:pt x="210" y="3"/>
                  </a:lnTo>
                  <a:lnTo>
                    <a:pt x="212" y="3"/>
                  </a:lnTo>
                  <a:lnTo>
                    <a:pt x="213" y="3"/>
                  </a:lnTo>
                  <a:lnTo>
                    <a:pt x="215" y="3"/>
                  </a:lnTo>
                  <a:lnTo>
                    <a:pt x="217" y="3"/>
                  </a:lnTo>
                  <a:lnTo>
                    <a:pt x="217" y="5"/>
                  </a:lnTo>
                  <a:lnTo>
                    <a:pt x="219" y="5"/>
                  </a:lnTo>
                  <a:lnTo>
                    <a:pt x="219" y="7"/>
                  </a:lnTo>
                  <a:lnTo>
                    <a:pt x="221" y="7"/>
                  </a:lnTo>
                  <a:lnTo>
                    <a:pt x="223" y="7"/>
                  </a:lnTo>
                  <a:lnTo>
                    <a:pt x="225" y="7"/>
                  </a:lnTo>
                  <a:lnTo>
                    <a:pt x="227" y="7"/>
                  </a:lnTo>
                  <a:lnTo>
                    <a:pt x="227" y="5"/>
                  </a:lnTo>
                  <a:lnTo>
                    <a:pt x="229" y="5"/>
                  </a:lnTo>
                  <a:lnTo>
                    <a:pt x="229" y="3"/>
                  </a:lnTo>
                  <a:lnTo>
                    <a:pt x="231" y="3"/>
                  </a:lnTo>
                  <a:lnTo>
                    <a:pt x="235" y="3"/>
                  </a:lnTo>
                  <a:lnTo>
                    <a:pt x="236" y="3"/>
                  </a:lnTo>
                  <a:lnTo>
                    <a:pt x="238" y="2"/>
                  </a:lnTo>
                  <a:lnTo>
                    <a:pt x="238" y="0"/>
                  </a:lnTo>
                  <a:lnTo>
                    <a:pt x="240" y="0"/>
                  </a:lnTo>
                  <a:lnTo>
                    <a:pt x="242" y="0"/>
                  </a:lnTo>
                  <a:lnTo>
                    <a:pt x="242" y="2"/>
                  </a:lnTo>
                  <a:lnTo>
                    <a:pt x="244" y="2"/>
                  </a:lnTo>
                  <a:lnTo>
                    <a:pt x="246" y="2"/>
                  </a:lnTo>
                  <a:lnTo>
                    <a:pt x="248" y="2"/>
                  </a:lnTo>
                  <a:lnTo>
                    <a:pt x="248" y="3"/>
                  </a:lnTo>
                  <a:lnTo>
                    <a:pt x="250" y="3"/>
                  </a:lnTo>
                  <a:lnTo>
                    <a:pt x="250" y="2"/>
                  </a:lnTo>
                  <a:lnTo>
                    <a:pt x="252" y="2"/>
                  </a:lnTo>
                  <a:lnTo>
                    <a:pt x="254" y="2"/>
                  </a:lnTo>
                  <a:lnTo>
                    <a:pt x="254" y="0"/>
                  </a:lnTo>
                  <a:lnTo>
                    <a:pt x="252" y="0"/>
                  </a:lnTo>
                  <a:lnTo>
                    <a:pt x="254" y="0"/>
                  </a:lnTo>
                  <a:lnTo>
                    <a:pt x="256" y="0"/>
                  </a:lnTo>
                  <a:lnTo>
                    <a:pt x="258" y="0"/>
                  </a:lnTo>
                  <a:lnTo>
                    <a:pt x="260" y="2"/>
                  </a:lnTo>
                  <a:lnTo>
                    <a:pt x="261" y="2"/>
                  </a:lnTo>
                  <a:lnTo>
                    <a:pt x="261" y="3"/>
                  </a:lnTo>
                  <a:lnTo>
                    <a:pt x="263" y="3"/>
                  </a:lnTo>
                  <a:lnTo>
                    <a:pt x="267" y="3"/>
                  </a:lnTo>
                  <a:lnTo>
                    <a:pt x="269" y="2"/>
                  </a:lnTo>
                  <a:lnTo>
                    <a:pt x="271" y="2"/>
                  </a:lnTo>
                  <a:lnTo>
                    <a:pt x="273" y="2"/>
                  </a:lnTo>
                  <a:lnTo>
                    <a:pt x="273" y="3"/>
                  </a:lnTo>
                  <a:lnTo>
                    <a:pt x="27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 name="Freeform 72"/>
            <p:cNvSpPr>
              <a:spLocks noEditPoints="1"/>
            </p:cNvSpPr>
            <p:nvPr/>
          </p:nvSpPr>
          <p:spPr bwMode="auto">
            <a:xfrm>
              <a:off x="2713038" y="4795838"/>
              <a:ext cx="414338" cy="165100"/>
            </a:xfrm>
            <a:custGeom>
              <a:avLst/>
              <a:gdLst>
                <a:gd name="T0" fmla="*/ 187 w 261"/>
                <a:gd name="T1" fmla="*/ 65 h 104"/>
                <a:gd name="T2" fmla="*/ 188 w 261"/>
                <a:gd name="T3" fmla="*/ 65 h 104"/>
                <a:gd name="T4" fmla="*/ 31 w 261"/>
                <a:gd name="T5" fmla="*/ 44 h 104"/>
                <a:gd name="T6" fmla="*/ 20 w 261"/>
                <a:gd name="T7" fmla="*/ 42 h 104"/>
                <a:gd name="T8" fmla="*/ 33 w 261"/>
                <a:gd name="T9" fmla="*/ 38 h 104"/>
                <a:gd name="T10" fmla="*/ 23 w 261"/>
                <a:gd name="T11" fmla="*/ 31 h 104"/>
                <a:gd name="T12" fmla="*/ 18 w 261"/>
                <a:gd name="T13" fmla="*/ 33 h 104"/>
                <a:gd name="T14" fmla="*/ 4 w 261"/>
                <a:gd name="T15" fmla="*/ 29 h 104"/>
                <a:gd name="T16" fmla="*/ 2 w 261"/>
                <a:gd name="T17" fmla="*/ 27 h 104"/>
                <a:gd name="T18" fmla="*/ 16 w 261"/>
                <a:gd name="T19" fmla="*/ 29 h 104"/>
                <a:gd name="T20" fmla="*/ 6 w 261"/>
                <a:gd name="T21" fmla="*/ 23 h 104"/>
                <a:gd name="T22" fmla="*/ 12 w 261"/>
                <a:gd name="T23" fmla="*/ 29 h 104"/>
                <a:gd name="T24" fmla="*/ 14 w 261"/>
                <a:gd name="T25" fmla="*/ 38 h 104"/>
                <a:gd name="T26" fmla="*/ 4 w 261"/>
                <a:gd name="T27" fmla="*/ 36 h 104"/>
                <a:gd name="T28" fmla="*/ 8 w 261"/>
                <a:gd name="T29" fmla="*/ 31 h 104"/>
                <a:gd name="T30" fmla="*/ 4 w 261"/>
                <a:gd name="T31" fmla="*/ 25 h 104"/>
                <a:gd name="T32" fmla="*/ 18 w 261"/>
                <a:gd name="T33" fmla="*/ 19 h 104"/>
                <a:gd name="T34" fmla="*/ 16 w 261"/>
                <a:gd name="T35" fmla="*/ 13 h 104"/>
                <a:gd name="T36" fmla="*/ 202 w 261"/>
                <a:gd name="T37" fmla="*/ 2 h 104"/>
                <a:gd name="T38" fmla="*/ 212 w 261"/>
                <a:gd name="T39" fmla="*/ 6 h 104"/>
                <a:gd name="T40" fmla="*/ 221 w 261"/>
                <a:gd name="T41" fmla="*/ 10 h 104"/>
                <a:gd name="T42" fmla="*/ 227 w 261"/>
                <a:gd name="T43" fmla="*/ 15 h 104"/>
                <a:gd name="T44" fmla="*/ 236 w 261"/>
                <a:gd name="T45" fmla="*/ 19 h 104"/>
                <a:gd name="T46" fmla="*/ 244 w 261"/>
                <a:gd name="T47" fmla="*/ 15 h 104"/>
                <a:gd name="T48" fmla="*/ 252 w 261"/>
                <a:gd name="T49" fmla="*/ 21 h 104"/>
                <a:gd name="T50" fmla="*/ 260 w 261"/>
                <a:gd name="T51" fmla="*/ 25 h 104"/>
                <a:gd name="T52" fmla="*/ 258 w 261"/>
                <a:gd name="T53" fmla="*/ 27 h 104"/>
                <a:gd name="T54" fmla="*/ 261 w 261"/>
                <a:gd name="T55" fmla="*/ 36 h 104"/>
                <a:gd name="T56" fmla="*/ 258 w 261"/>
                <a:gd name="T57" fmla="*/ 46 h 104"/>
                <a:gd name="T58" fmla="*/ 252 w 261"/>
                <a:gd name="T59" fmla="*/ 52 h 104"/>
                <a:gd name="T60" fmla="*/ 246 w 261"/>
                <a:gd name="T61" fmla="*/ 59 h 104"/>
                <a:gd name="T62" fmla="*/ 238 w 261"/>
                <a:gd name="T63" fmla="*/ 65 h 104"/>
                <a:gd name="T64" fmla="*/ 225 w 261"/>
                <a:gd name="T65" fmla="*/ 69 h 104"/>
                <a:gd name="T66" fmla="*/ 215 w 261"/>
                <a:gd name="T67" fmla="*/ 75 h 104"/>
                <a:gd name="T68" fmla="*/ 212 w 261"/>
                <a:gd name="T69" fmla="*/ 79 h 104"/>
                <a:gd name="T70" fmla="*/ 210 w 261"/>
                <a:gd name="T71" fmla="*/ 88 h 104"/>
                <a:gd name="T72" fmla="*/ 204 w 261"/>
                <a:gd name="T73" fmla="*/ 98 h 104"/>
                <a:gd name="T74" fmla="*/ 198 w 261"/>
                <a:gd name="T75" fmla="*/ 102 h 104"/>
                <a:gd name="T76" fmla="*/ 192 w 261"/>
                <a:gd name="T77" fmla="*/ 94 h 104"/>
                <a:gd name="T78" fmla="*/ 181 w 261"/>
                <a:gd name="T79" fmla="*/ 94 h 104"/>
                <a:gd name="T80" fmla="*/ 179 w 261"/>
                <a:gd name="T81" fmla="*/ 86 h 104"/>
                <a:gd name="T82" fmla="*/ 183 w 261"/>
                <a:gd name="T83" fmla="*/ 79 h 104"/>
                <a:gd name="T84" fmla="*/ 187 w 261"/>
                <a:gd name="T85" fmla="*/ 75 h 104"/>
                <a:gd name="T86" fmla="*/ 190 w 261"/>
                <a:gd name="T87" fmla="*/ 67 h 104"/>
                <a:gd name="T88" fmla="*/ 188 w 261"/>
                <a:gd name="T89" fmla="*/ 56 h 104"/>
                <a:gd name="T90" fmla="*/ 187 w 261"/>
                <a:gd name="T91" fmla="*/ 63 h 104"/>
                <a:gd name="T92" fmla="*/ 187 w 261"/>
                <a:gd name="T93" fmla="*/ 63 h 104"/>
                <a:gd name="T94" fmla="*/ 185 w 261"/>
                <a:gd name="T95" fmla="*/ 63 h 104"/>
                <a:gd name="T96" fmla="*/ 179 w 261"/>
                <a:gd name="T97" fmla="*/ 65 h 104"/>
                <a:gd name="T98" fmla="*/ 171 w 261"/>
                <a:gd name="T99" fmla="*/ 58 h 104"/>
                <a:gd name="T100" fmla="*/ 175 w 261"/>
                <a:gd name="T101" fmla="*/ 52 h 104"/>
                <a:gd name="T102" fmla="*/ 175 w 261"/>
                <a:gd name="T103" fmla="*/ 44 h 104"/>
                <a:gd name="T104" fmla="*/ 177 w 261"/>
                <a:gd name="T105" fmla="*/ 38 h 104"/>
                <a:gd name="T106" fmla="*/ 181 w 261"/>
                <a:gd name="T107" fmla="*/ 33 h 104"/>
                <a:gd name="T108" fmla="*/ 181 w 261"/>
                <a:gd name="T109" fmla="*/ 27 h 104"/>
                <a:gd name="T110" fmla="*/ 187 w 261"/>
                <a:gd name="T111" fmla="*/ 19 h 104"/>
                <a:gd name="T112" fmla="*/ 187 w 261"/>
                <a:gd name="T113" fmla="*/ 15 h 104"/>
                <a:gd name="T114" fmla="*/ 188 w 261"/>
                <a:gd name="T115" fmla="*/ 10 h 104"/>
                <a:gd name="T116" fmla="*/ 194 w 261"/>
                <a:gd name="T117" fmla="*/ 6 h 104"/>
                <a:gd name="T118" fmla="*/ 202 w 261"/>
                <a:gd name="T119" fmla="*/ 4 h 104"/>
                <a:gd name="T120" fmla="*/ 206 w 261"/>
                <a:gd name="T1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1" h="104">
                  <a:moveTo>
                    <a:pt x="185" y="71"/>
                  </a:moveTo>
                  <a:lnTo>
                    <a:pt x="183" y="71"/>
                  </a:lnTo>
                  <a:lnTo>
                    <a:pt x="183" y="69"/>
                  </a:lnTo>
                  <a:lnTo>
                    <a:pt x="183" y="67"/>
                  </a:lnTo>
                  <a:lnTo>
                    <a:pt x="185" y="65"/>
                  </a:lnTo>
                  <a:lnTo>
                    <a:pt x="187" y="65"/>
                  </a:lnTo>
                  <a:lnTo>
                    <a:pt x="188" y="67"/>
                  </a:lnTo>
                  <a:lnTo>
                    <a:pt x="187" y="67"/>
                  </a:lnTo>
                  <a:lnTo>
                    <a:pt x="187" y="69"/>
                  </a:lnTo>
                  <a:lnTo>
                    <a:pt x="185" y="69"/>
                  </a:lnTo>
                  <a:lnTo>
                    <a:pt x="185" y="71"/>
                  </a:lnTo>
                  <a:close/>
                  <a:moveTo>
                    <a:pt x="188" y="65"/>
                  </a:moveTo>
                  <a:lnTo>
                    <a:pt x="188" y="63"/>
                  </a:lnTo>
                  <a:lnTo>
                    <a:pt x="190" y="63"/>
                  </a:lnTo>
                  <a:lnTo>
                    <a:pt x="188" y="65"/>
                  </a:lnTo>
                  <a:close/>
                  <a:moveTo>
                    <a:pt x="33" y="44"/>
                  </a:moveTo>
                  <a:lnTo>
                    <a:pt x="33" y="46"/>
                  </a:lnTo>
                  <a:lnTo>
                    <a:pt x="31" y="44"/>
                  </a:lnTo>
                  <a:lnTo>
                    <a:pt x="33" y="44"/>
                  </a:lnTo>
                  <a:close/>
                  <a:moveTo>
                    <a:pt x="20" y="42"/>
                  </a:moveTo>
                  <a:lnTo>
                    <a:pt x="21" y="42"/>
                  </a:lnTo>
                  <a:lnTo>
                    <a:pt x="21" y="44"/>
                  </a:lnTo>
                  <a:lnTo>
                    <a:pt x="20" y="44"/>
                  </a:lnTo>
                  <a:lnTo>
                    <a:pt x="20" y="42"/>
                  </a:lnTo>
                  <a:close/>
                  <a:moveTo>
                    <a:pt x="39" y="35"/>
                  </a:moveTo>
                  <a:lnTo>
                    <a:pt x="39" y="36"/>
                  </a:lnTo>
                  <a:lnTo>
                    <a:pt x="37" y="36"/>
                  </a:lnTo>
                  <a:lnTo>
                    <a:pt x="37" y="38"/>
                  </a:lnTo>
                  <a:lnTo>
                    <a:pt x="35" y="38"/>
                  </a:lnTo>
                  <a:lnTo>
                    <a:pt x="33" y="38"/>
                  </a:lnTo>
                  <a:lnTo>
                    <a:pt x="33" y="36"/>
                  </a:lnTo>
                  <a:lnTo>
                    <a:pt x="35" y="36"/>
                  </a:lnTo>
                  <a:lnTo>
                    <a:pt x="35" y="35"/>
                  </a:lnTo>
                  <a:lnTo>
                    <a:pt x="37" y="35"/>
                  </a:lnTo>
                  <a:lnTo>
                    <a:pt x="39" y="35"/>
                  </a:lnTo>
                  <a:close/>
                  <a:moveTo>
                    <a:pt x="23" y="31"/>
                  </a:moveTo>
                  <a:lnTo>
                    <a:pt x="23" y="33"/>
                  </a:lnTo>
                  <a:lnTo>
                    <a:pt x="23" y="35"/>
                  </a:lnTo>
                  <a:lnTo>
                    <a:pt x="21" y="35"/>
                  </a:lnTo>
                  <a:lnTo>
                    <a:pt x="20" y="35"/>
                  </a:lnTo>
                  <a:lnTo>
                    <a:pt x="18" y="35"/>
                  </a:lnTo>
                  <a:lnTo>
                    <a:pt x="18" y="33"/>
                  </a:lnTo>
                  <a:lnTo>
                    <a:pt x="20" y="33"/>
                  </a:lnTo>
                  <a:lnTo>
                    <a:pt x="20" y="31"/>
                  </a:lnTo>
                  <a:lnTo>
                    <a:pt x="21" y="31"/>
                  </a:lnTo>
                  <a:lnTo>
                    <a:pt x="23" y="31"/>
                  </a:lnTo>
                  <a:close/>
                  <a:moveTo>
                    <a:pt x="4" y="27"/>
                  </a:moveTo>
                  <a:lnTo>
                    <a:pt x="4" y="29"/>
                  </a:lnTo>
                  <a:lnTo>
                    <a:pt x="4" y="31"/>
                  </a:lnTo>
                  <a:lnTo>
                    <a:pt x="2" y="31"/>
                  </a:lnTo>
                  <a:lnTo>
                    <a:pt x="0" y="31"/>
                  </a:lnTo>
                  <a:lnTo>
                    <a:pt x="0" y="29"/>
                  </a:lnTo>
                  <a:lnTo>
                    <a:pt x="0" y="27"/>
                  </a:lnTo>
                  <a:lnTo>
                    <a:pt x="2" y="27"/>
                  </a:lnTo>
                  <a:lnTo>
                    <a:pt x="4" y="27"/>
                  </a:lnTo>
                  <a:close/>
                  <a:moveTo>
                    <a:pt x="16" y="25"/>
                  </a:moveTo>
                  <a:lnTo>
                    <a:pt x="16" y="27"/>
                  </a:lnTo>
                  <a:lnTo>
                    <a:pt x="18" y="27"/>
                  </a:lnTo>
                  <a:lnTo>
                    <a:pt x="18" y="29"/>
                  </a:lnTo>
                  <a:lnTo>
                    <a:pt x="16" y="29"/>
                  </a:lnTo>
                  <a:lnTo>
                    <a:pt x="14" y="29"/>
                  </a:lnTo>
                  <a:lnTo>
                    <a:pt x="14" y="27"/>
                  </a:lnTo>
                  <a:lnTo>
                    <a:pt x="14" y="25"/>
                  </a:lnTo>
                  <a:lnTo>
                    <a:pt x="16" y="25"/>
                  </a:lnTo>
                  <a:close/>
                  <a:moveTo>
                    <a:pt x="6" y="21"/>
                  </a:moveTo>
                  <a:lnTo>
                    <a:pt x="6" y="23"/>
                  </a:lnTo>
                  <a:lnTo>
                    <a:pt x="8" y="23"/>
                  </a:lnTo>
                  <a:lnTo>
                    <a:pt x="8" y="25"/>
                  </a:lnTo>
                  <a:lnTo>
                    <a:pt x="8" y="27"/>
                  </a:lnTo>
                  <a:lnTo>
                    <a:pt x="10" y="27"/>
                  </a:lnTo>
                  <a:lnTo>
                    <a:pt x="10" y="29"/>
                  </a:lnTo>
                  <a:lnTo>
                    <a:pt x="12" y="29"/>
                  </a:lnTo>
                  <a:lnTo>
                    <a:pt x="12" y="31"/>
                  </a:lnTo>
                  <a:lnTo>
                    <a:pt x="12" y="33"/>
                  </a:lnTo>
                  <a:lnTo>
                    <a:pt x="14" y="33"/>
                  </a:lnTo>
                  <a:lnTo>
                    <a:pt x="14" y="35"/>
                  </a:lnTo>
                  <a:lnTo>
                    <a:pt x="14" y="36"/>
                  </a:lnTo>
                  <a:lnTo>
                    <a:pt x="14" y="38"/>
                  </a:lnTo>
                  <a:lnTo>
                    <a:pt x="12" y="38"/>
                  </a:lnTo>
                  <a:lnTo>
                    <a:pt x="10" y="38"/>
                  </a:lnTo>
                  <a:lnTo>
                    <a:pt x="8" y="40"/>
                  </a:lnTo>
                  <a:lnTo>
                    <a:pt x="6" y="38"/>
                  </a:lnTo>
                  <a:lnTo>
                    <a:pt x="4" y="38"/>
                  </a:lnTo>
                  <a:lnTo>
                    <a:pt x="4" y="36"/>
                  </a:lnTo>
                  <a:lnTo>
                    <a:pt x="4" y="35"/>
                  </a:lnTo>
                  <a:lnTo>
                    <a:pt x="6" y="35"/>
                  </a:lnTo>
                  <a:lnTo>
                    <a:pt x="8" y="35"/>
                  </a:lnTo>
                  <a:lnTo>
                    <a:pt x="10" y="33"/>
                  </a:lnTo>
                  <a:lnTo>
                    <a:pt x="8" y="33"/>
                  </a:lnTo>
                  <a:lnTo>
                    <a:pt x="8" y="31"/>
                  </a:lnTo>
                  <a:lnTo>
                    <a:pt x="8" y="29"/>
                  </a:lnTo>
                  <a:lnTo>
                    <a:pt x="6" y="29"/>
                  </a:lnTo>
                  <a:lnTo>
                    <a:pt x="6" y="27"/>
                  </a:lnTo>
                  <a:lnTo>
                    <a:pt x="4" y="27"/>
                  </a:lnTo>
                  <a:lnTo>
                    <a:pt x="6" y="27"/>
                  </a:lnTo>
                  <a:lnTo>
                    <a:pt x="4" y="25"/>
                  </a:lnTo>
                  <a:lnTo>
                    <a:pt x="4" y="23"/>
                  </a:lnTo>
                  <a:lnTo>
                    <a:pt x="2" y="23"/>
                  </a:lnTo>
                  <a:lnTo>
                    <a:pt x="4" y="21"/>
                  </a:lnTo>
                  <a:lnTo>
                    <a:pt x="6" y="21"/>
                  </a:lnTo>
                  <a:close/>
                  <a:moveTo>
                    <a:pt x="20" y="19"/>
                  </a:moveTo>
                  <a:lnTo>
                    <a:pt x="18" y="19"/>
                  </a:lnTo>
                  <a:lnTo>
                    <a:pt x="18" y="17"/>
                  </a:lnTo>
                  <a:lnTo>
                    <a:pt x="20" y="17"/>
                  </a:lnTo>
                  <a:lnTo>
                    <a:pt x="21" y="17"/>
                  </a:lnTo>
                  <a:lnTo>
                    <a:pt x="21" y="19"/>
                  </a:lnTo>
                  <a:lnTo>
                    <a:pt x="20" y="19"/>
                  </a:lnTo>
                  <a:close/>
                  <a:moveTo>
                    <a:pt x="16" y="13"/>
                  </a:moveTo>
                  <a:lnTo>
                    <a:pt x="14" y="13"/>
                  </a:lnTo>
                  <a:lnTo>
                    <a:pt x="16" y="13"/>
                  </a:lnTo>
                  <a:close/>
                  <a:moveTo>
                    <a:pt x="204" y="2"/>
                  </a:moveTo>
                  <a:lnTo>
                    <a:pt x="204" y="4"/>
                  </a:lnTo>
                  <a:lnTo>
                    <a:pt x="202" y="4"/>
                  </a:lnTo>
                  <a:lnTo>
                    <a:pt x="202" y="2"/>
                  </a:lnTo>
                  <a:lnTo>
                    <a:pt x="204" y="2"/>
                  </a:lnTo>
                  <a:close/>
                  <a:moveTo>
                    <a:pt x="208" y="2"/>
                  </a:moveTo>
                  <a:lnTo>
                    <a:pt x="208" y="4"/>
                  </a:lnTo>
                  <a:lnTo>
                    <a:pt x="210" y="4"/>
                  </a:lnTo>
                  <a:lnTo>
                    <a:pt x="212" y="4"/>
                  </a:lnTo>
                  <a:lnTo>
                    <a:pt x="212" y="6"/>
                  </a:lnTo>
                  <a:lnTo>
                    <a:pt x="213" y="6"/>
                  </a:lnTo>
                  <a:lnTo>
                    <a:pt x="213" y="8"/>
                  </a:lnTo>
                  <a:lnTo>
                    <a:pt x="215" y="8"/>
                  </a:lnTo>
                  <a:lnTo>
                    <a:pt x="217" y="10"/>
                  </a:lnTo>
                  <a:lnTo>
                    <a:pt x="219" y="10"/>
                  </a:lnTo>
                  <a:lnTo>
                    <a:pt x="221" y="10"/>
                  </a:lnTo>
                  <a:lnTo>
                    <a:pt x="223" y="10"/>
                  </a:lnTo>
                  <a:lnTo>
                    <a:pt x="223" y="11"/>
                  </a:lnTo>
                  <a:lnTo>
                    <a:pt x="225" y="11"/>
                  </a:lnTo>
                  <a:lnTo>
                    <a:pt x="225" y="13"/>
                  </a:lnTo>
                  <a:lnTo>
                    <a:pt x="227" y="13"/>
                  </a:lnTo>
                  <a:lnTo>
                    <a:pt x="227" y="15"/>
                  </a:lnTo>
                  <a:lnTo>
                    <a:pt x="227" y="17"/>
                  </a:lnTo>
                  <a:lnTo>
                    <a:pt x="229" y="17"/>
                  </a:lnTo>
                  <a:lnTo>
                    <a:pt x="231" y="17"/>
                  </a:lnTo>
                  <a:lnTo>
                    <a:pt x="233" y="17"/>
                  </a:lnTo>
                  <a:lnTo>
                    <a:pt x="235" y="19"/>
                  </a:lnTo>
                  <a:lnTo>
                    <a:pt x="236" y="19"/>
                  </a:lnTo>
                  <a:lnTo>
                    <a:pt x="238" y="19"/>
                  </a:lnTo>
                  <a:lnTo>
                    <a:pt x="240" y="19"/>
                  </a:lnTo>
                  <a:lnTo>
                    <a:pt x="242" y="19"/>
                  </a:lnTo>
                  <a:lnTo>
                    <a:pt x="244" y="19"/>
                  </a:lnTo>
                  <a:lnTo>
                    <a:pt x="244" y="17"/>
                  </a:lnTo>
                  <a:lnTo>
                    <a:pt x="244" y="15"/>
                  </a:lnTo>
                  <a:lnTo>
                    <a:pt x="246" y="15"/>
                  </a:lnTo>
                  <a:lnTo>
                    <a:pt x="246" y="17"/>
                  </a:lnTo>
                  <a:lnTo>
                    <a:pt x="248" y="17"/>
                  </a:lnTo>
                  <a:lnTo>
                    <a:pt x="250" y="17"/>
                  </a:lnTo>
                  <a:lnTo>
                    <a:pt x="250" y="19"/>
                  </a:lnTo>
                  <a:lnTo>
                    <a:pt x="252" y="21"/>
                  </a:lnTo>
                  <a:lnTo>
                    <a:pt x="254" y="21"/>
                  </a:lnTo>
                  <a:lnTo>
                    <a:pt x="256" y="21"/>
                  </a:lnTo>
                  <a:lnTo>
                    <a:pt x="256" y="23"/>
                  </a:lnTo>
                  <a:lnTo>
                    <a:pt x="258" y="23"/>
                  </a:lnTo>
                  <a:lnTo>
                    <a:pt x="260" y="23"/>
                  </a:lnTo>
                  <a:lnTo>
                    <a:pt x="260" y="25"/>
                  </a:lnTo>
                  <a:lnTo>
                    <a:pt x="261" y="25"/>
                  </a:lnTo>
                  <a:lnTo>
                    <a:pt x="260" y="25"/>
                  </a:lnTo>
                  <a:lnTo>
                    <a:pt x="258" y="25"/>
                  </a:lnTo>
                  <a:lnTo>
                    <a:pt x="256" y="25"/>
                  </a:lnTo>
                  <a:lnTo>
                    <a:pt x="256" y="27"/>
                  </a:lnTo>
                  <a:lnTo>
                    <a:pt x="258" y="27"/>
                  </a:lnTo>
                  <a:lnTo>
                    <a:pt x="260" y="29"/>
                  </a:lnTo>
                  <a:lnTo>
                    <a:pt x="260" y="31"/>
                  </a:lnTo>
                  <a:lnTo>
                    <a:pt x="261" y="31"/>
                  </a:lnTo>
                  <a:lnTo>
                    <a:pt x="261" y="33"/>
                  </a:lnTo>
                  <a:lnTo>
                    <a:pt x="261" y="35"/>
                  </a:lnTo>
                  <a:lnTo>
                    <a:pt x="261" y="36"/>
                  </a:lnTo>
                  <a:lnTo>
                    <a:pt x="261" y="38"/>
                  </a:lnTo>
                  <a:lnTo>
                    <a:pt x="260" y="38"/>
                  </a:lnTo>
                  <a:lnTo>
                    <a:pt x="260" y="40"/>
                  </a:lnTo>
                  <a:lnTo>
                    <a:pt x="258" y="42"/>
                  </a:lnTo>
                  <a:lnTo>
                    <a:pt x="258" y="44"/>
                  </a:lnTo>
                  <a:lnTo>
                    <a:pt x="258" y="46"/>
                  </a:lnTo>
                  <a:lnTo>
                    <a:pt x="258" y="48"/>
                  </a:lnTo>
                  <a:lnTo>
                    <a:pt x="256" y="48"/>
                  </a:lnTo>
                  <a:lnTo>
                    <a:pt x="256" y="50"/>
                  </a:lnTo>
                  <a:lnTo>
                    <a:pt x="254" y="50"/>
                  </a:lnTo>
                  <a:lnTo>
                    <a:pt x="254" y="52"/>
                  </a:lnTo>
                  <a:lnTo>
                    <a:pt x="252" y="52"/>
                  </a:lnTo>
                  <a:lnTo>
                    <a:pt x="252" y="54"/>
                  </a:lnTo>
                  <a:lnTo>
                    <a:pt x="250" y="54"/>
                  </a:lnTo>
                  <a:lnTo>
                    <a:pt x="250" y="56"/>
                  </a:lnTo>
                  <a:lnTo>
                    <a:pt x="248" y="58"/>
                  </a:lnTo>
                  <a:lnTo>
                    <a:pt x="246" y="58"/>
                  </a:lnTo>
                  <a:lnTo>
                    <a:pt x="246" y="59"/>
                  </a:lnTo>
                  <a:lnTo>
                    <a:pt x="244" y="59"/>
                  </a:lnTo>
                  <a:lnTo>
                    <a:pt x="244" y="61"/>
                  </a:lnTo>
                  <a:lnTo>
                    <a:pt x="242" y="61"/>
                  </a:lnTo>
                  <a:lnTo>
                    <a:pt x="240" y="63"/>
                  </a:lnTo>
                  <a:lnTo>
                    <a:pt x="238" y="63"/>
                  </a:lnTo>
                  <a:lnTo>
                    <a:pt x="238" y="65"/>
                  </a:lnTo>
                  <a:lnTo>
                    <a:pt x="236" y="65"/>
                  </a:lnTo>
                  <a:lnTo>
                    <a:pt x="233" y="65"/>
                  </a:lnTo>
                  <a:lnTo>
                    <a:pt x="231" y="67"/>
                  </a:lnTo>
                  <a:lnTo>
                    <a:pt x="229" y="67"/>
                  </a:lnTo>
                  <a:lnTo>
                    <a:pt x="227" y="67"/>
                  </a:lnTo>
                  <a:lnTo>
                    <a:pt x="225" y="69"/>
                  </a:lnTo>
                  <a:lnTo>
                    <a:pt x="223" y="69"/>
                  </a:lnTo>
                  <a:lnTo>
                    <a:pt x="221" y="71"/>
                  </a:lnTo>
                  <a:lnTo>
                    <a:pt x="219" y="71"/>
                  </a:lnTo>
                  <a:lnTo>
                    <a:pt x="217" y="73"/>
                  </a:lnTo>
                  <a:lnTo>
                    <a:pt x="217" y="75"/>
                  </a:lnTo>
                  <a:lnTo>
                    <a:pt x="215" y="75"/>
                  </a:lnTo>
                  <a:lnTo>
                    <a:pt x="215" y="77"/>
                  </a:lnTo>
                  <a:lnTo>
                    <a:pt x="215" y="79"/>
                  </a:lnTo>
                  <a:lnTo>
                    <a:pt x="213" y="79"/>
                  </a:lnTo>
                  <a:lnTo>
                    <a:pt x="213" y="77"/>
                  </a:lnTo>
                  <a:lnTo>
                    <a:pt x="212" y="77"/>
                  </a:lnTo>
                  <a:lnTo>
                    <a:pt x="212" y="79"/>
                  </a:lnTo>
                  <a:lnTo>
                    <a:pt x="212" y="81"/>
                  </a:lnTo>
                  <a:lnTo>
                    <a:pt x="212" y="83"/>
                  </a:lnTo>
                  <a:lnTo>
                    <a:pt x="212" y="84"/>
                  </a:lnTo>
                  <a:lnTo>
                    <a:pt x="210" y="84"/>
                  </a:lnTo>
                  <a:lnTo>
                    <a:pt x="210" y="86"/>
                  </a:lnTo>
                  <a:lnTo>
                    <a:pt x="210" y="88"/>
                  </a:lnTo>
                  <a:lnTo>
                    <a:pt x="208" y="90"/>
                  </a:lnTo>
                  <a:lnTo>
                    <a:pt x="208" y="92"/>
                  </a:lnTo>
                  <a:lnTo>
                    <a:pt x="208" y="94"/>
                  </a:lnTo>
                  <a:lnTo>
                    <a:pt x="208" y="96"/>
                  </a:lnTo>
                  <a:lnTo>
                    <a:pt x="206" y="96"/>
                  </a:lnTo>
                  <a:lnTo>
                    <a:pt x="204" y="98"/>
                  </a:lnTo>
                  <a:lnTo>
                    <a:pt x="204" y="100"/>
                  </a:lnTo>
                  <a:lnTo>
                    <a:pt x="202" y="100"/>
                  </a:lnTo>
                  <a:lnTo>
                    <a:pt x="202" y="102"/>
                  </a:lnTo>
                  <a:lnTo>
                    <a:pt x="202" y="104"/>
                  </a:lnTo>
                  <a:lnTo>
                    <a:pt x="200" y="102"/>
                  </a:lnTo>
                  <a:lnTo>
                    <a:pt x="198" y="102"/>
                  </a:lnTo>
                  <a:lnTo>
                    <a:pt x="196" y="102"/>
                  </a:lnTo>
                  <a:lnTo>
                    <a:pt x="196" y="100"/>
                  </a:lnTo>
                  <a:lnTo>
                    <a:pt x="194" y="100"/>
                  </a:lnTo>
                  <a:lnTo>
                    <a:pt x="194" y="98"/>
                  </a:lnTo>
                  <a:lnTo>
                    <a:pt x="194" y="96"/>
                  </a:lnTo>
                  <a:lnTo>
                    <a:pt x="192" y="94"/>
                  </a:lnTo>
                  <a:lnTo>
                    <a:pt x="190" y="94"/>
                  </a:lnTo>
                  <a:lnTo>
                    <a:pt x="188" y="94"/>
                  </a:lnTo>
                  <a:lnTo>
                    <a:pt x="187" y="92"/>
                  </a:lnTo>
                  <a:lnTo>
                    <a:pt x="185" y="92"/>
                  </a:lnTo>
                  <a:lnTo>
                    <a:pt x="183" y="92"/>
                  </a:lnTo>
                  <a:lnTo>
                    <a:pt x="181" y="94"/>
                  </a:lnTo>
                  <a:lnTo>
                    <a:pt x="179" y="94"/>
                  </a:lnTo>
                  <a:lnTo>
                    <a:pt x="179" y="92"/>
                  </a:lnTo>
                  <a:lnTo>
                    <a:pt x="181" y="90"/>
                  </a:lnTo>
                  <a:lnTo>
                    <a:pt x="179" y="90"/>
                  </a:lnTo>
                  <a:lnTo>
                    <a:pt x="179" y="88"/>
                  </a:lnTo>
                  <a:lnTo>
                    <a:pt x="179" y="86"/>
                  </a:lnTo>
                  <a:lnTo>
                    <a:pt x="181" y="86"/>
                  </a:lnTo>
                  <a:lnTo>
                    <a:pt x="183" y="86"/>
                  </a:lnTo>
                  <a:lnTo>
                    <a:pt x="183" y="84"/>
                  </a:lnTo>
                  <a:lnTo>
                    <a:pt x="183" y="83"/>
                  </a:lnTo>
                  <a:lnTo>
                    <a:pt x="183" y="81"/>
                  </a:lnTo>
                  <a:lnTo>
                    <a:pt x="183" y="79"/>
                  </a:lnTo>
                  <a:lnTo>
                    <a:pt x="183" y="77"/>
                  </a:lnTo>
                  <a:lnTo>
                    <a:pt x="181" y="77"/>
                  </a:lnTo>
                  <a:lnTo>
                    <a:pt x="183" y="77"/>
                  </a:lnTo>
                  <a:lnTo>
                    <a:pt x="185" y="77"/>
                  </a:lnTo>
                  <a:lnTo>
                    <a:pt x="185" y="75"/>
                  </a:lnTo>
                  <a:lnTo>
                    <a:pt x="187" y="75"/>
                  </a:lnTo>
                  <a:lnTo>
                    <a:pt x="187" y="73"/>
                  </a:lnTo>
                  <a:lnTo>
                    <a:pt x="188" y="73"/>
                  </a:lnTo>
                  <a:lnTo>
                    <a:pt x="188" y="71"/>
                  </a:lnTo>
                  <a:lnTo>
                    <a:pt x="188" y="69"/>
                  </a:lnTo>
                  <a:lnTo>
                    <a:pt x="188" y="67"/>
                  </a:lnTo>
                  <a:lnTo>
                    <a:pt x="190" y="67"/>
                  </a:lnTo>
                  <a:lnTo>
                    <a:pt x="190" y="65"/>
                  </a:lnTo>
                  <a:lnTo>
                    <a:pt x="190" y="63"/>
                  </a:lnTo>
                  <a:lnTo>
                    <a:pt x="188" y="61"/>
                  </a:lnTo>
                  <a:lnTo>
                    <a:pt x="188" y="59"/>
                  </a:lnTo>
                  <a:lnTo>
                    <a:pt x="188" y="58"/>
                  </a:lnTo>
                  <a:lnTo>
                    <a:pt x="188" y="56"/>
                  </a:lnTo>
                  <a:lnTo>
                    <a:pt x="190" y="56"/>
                  </a:lnTo>
                  <a:lnTo>
                    <a:pt x="188" y="56"/>
                  </a:lnTo>
                  <a:lnTo>
                    <a:pt x="188" y="58"/>
                  </a:lnTo>
                  <a:lnTo>
                    <a:pt x="188" y="59"/>
                  </a:lnTo>
                  <a:lnTo>
                    <a:pt x="188" y="63"/>
                  </a:lnTo>
                  <a:lnTo>
                    <a:pt x="187" y="63"/>
                  </a:lnTo>
                  <a:lnTo>
                    <a:pt x="187" y="65"/>
                  </a:lnTo>
                  <a:lnTo>
                    <a:pt x="187" y="63"/>
                  </a:lnTo>
                  <a:lnTo>
                    <a:pt x="185" y="63"/>
                  </a:lnTo>
                  <a:lnTo>
                    <a:pt x="187" y="63"/>
                  </a:lnTo>
                  <a:lnTo>
                    <a:pt x="187" y="61"/>
                  </a:lnTo>
                  <a:lnTo>
                    <a:pt x="187" y="63"/>
                  </a:lnTo>
                  <a:lnTo>
                    <a:pt x="187" y="61"/>
                  </a:lnTo>
                  <a:lnTo>
                    <a:pt x="187" y="63"/>
                  </a:lnTo>
                  <a:lnTo>
                    <a:pt x="187" y="61"/>
                  </a:lnTo>
                  <a:lnTo>
                    <a:pt x="187" y="59"/>
                  </a:lnTo>
                  <a:lnTo>
                    <a:pt x="185" y="61"/>
                  </a:lnTo>
                  <a:lnTo>
                    <a:pt x="185" y="63"/>
                  </a:lnTo>
                  <a:lnTo>
                    <a:pt x="183" y="63"/>
                  </a:lnTo>
                  <a:lnTo>
                    <a:pt x="183" y="65"/>
                  </a:lnTo>
                  <a:lnTo>
                    <a:pt x="183" y="67"/>
                  </a:lnTo>
                  <a:lnTo>
                    <a:pt x="181" y="67"/>
                  </a:lnTo>
                  <a:lnTo>
                    <a:pt x="181" y="65"/>
                  </a:lnTo>
                  <a:lnTo>
                    <a:pt x="179" y="65"/>
                  </a:lnTo>
                  <a:lnTo>
                    <a:pt x="177" y="63"/>
                  </a:lnTo>
                  <a:lnTo>
                    <a:pt x="175" y="61"/>
                  </a:lnTo>
                  <a:lnTo>
                    <a:pt x="173" y="61"/>
                  </a:lnTo>
                  <a:lnTo>
                    <a:pt x="173" y="59"/>
                  </a:lnTo>
                  <a:lnTo>
                    <a:pt x="171" y="59"/>
                  </a:lnTo>
                  <a:lnTo>
                    <a:pt x="171" y="58"/>
                  </a:lnTo>
                  <a:lnTo>
                    <a:pt x="169" y="58"/>
                  </a:lnTo>
                  <a:lnTo>
                    <a:pt x="171" y="58"/>
                  </a:lnTo>
                  <a:lnTo>
                    <a:pt x="173" y="58"/>
                  </a:lnTo>
                  <a:lnTo>
                    <a:pt x="175" y="56"/>
                  </a:lnTo>
                  <a:lnTo>
                    <a:pt x="175" y="54"/>
                  </a:lnTo>
                  <a:lnTo>
                    <a:pt x="175" y="52"/>
                  </a:lnTo>
                  <a:lnTo>
                    <a:pt x="173" y="52"/>
                  </a:lnTo>
                  <a:lnTo>
                    <a:pt x="173" y="50"/>
                  </a:lnTo>
                  <a:lnTo>
                    <a:pt x="173" y="48"/>
                  </a:lnTo>
                  <a:lnTo>
                    <a:pt x="173" y="46"/>
                  </a:lnTo>
                  <a:lnTo>
                    <a:pt x="175" y="46"/>
                  </a:lnTo>
                  <a:lnTo>
                    <a:pt x="175" y="44"/>
                  </a:lnTo>
                  <a:lnTo>
                    <a:pt x="173" y="44"/>
                  </a:lnTo>
                  <a:lnTo>
                    <a:pt x="173" y="42"/>
                  </a:lnTo>
                  <a:lnTo>
                    <a:pt x="171" y="40"/>
                  </a:lnTo>
                  <a:lnTo>
                    <a:pt x="173" y="38"/>
                  </a:lnTo>
                  <a:lnTo>
                    <a:pt x="175" y="38"/>
                  </a:lnTo>
                  <a:lnTo>
                    <a:pt x="177" y="38"/>
                  </a:lnTo>
                  <a:lnTo>
                    <a:pt x="177" y="36"/>
                  </a:lnTo>
                  <a:lnTo>
                    <a:pt x="179" y="35"/>
                  </a:lnTo>
                  <a:lnTo>
                    <a:pt x="179" y="33"/>
                  </a:lnTo>
                  <a:lnTo>
                    <a:pt x="181" y="33"/>
                  </a:lnTo>
                  <a:lnTo>
                    <a:pt x="181" y="35"/>
                  </a:lnTo>
                  <a:lnTo>
                    <a:pt x="181" y="33"/>
                  </a:lnTo>
                  <a:lnTo>
                    <a:pt x="179" y="33"/>
                  </a:lnTo>
                  <a:lnTo>
                    <a:pt x="179" y="31"/>
                  </a:lnTo>
                  <a:lnTo>
                    <a:pt x="179" y="29"/>
                  </a:lnTo>
                  <a:lnTo>
                    <a:pt x="181" y="27"/>
                  </a:lnTo>
                  <a:lnTo>
                    <a:pt x="181" y="25"/>
                  </a:lnTo>
                  <a:lnTo>
                    <a:pt x="181" y="27"/>
                  </a:lnTo>
                  <a:lnTo>
                    <a:pt x="183" y="27"/>
                  </a:lnTo>
                  <a:lnTo>
                    <a:pt x="183" y="25"/>
                  </a:lnTo>
                  <a:lnTo>
                    <a:pt x="185" y="23"/>
                  </a:lnTo>
                  <a:lnTo>
                    <a:pt x="185" y="21"/>
                  </a:lnTo>
                  <a:lnTo>
                    <a:pt x="187" y="21"/>
                  </a:lnTo>
                  <a:lnTo>
                    <a:pt x="187" y="19"/>
                  </a:lnTo>
                  <a:lnTo>
                    <a:pt x="185" y="19"/>
                  </a:lnTo>
                  <a:lnTo>
                    <a:pt x="185" y="17"/>
                  </a:lnTo>
                  <a:lnTo>
                    <a:pt x="187" y="17"/>
                  </a:lnTo>
                  <a:lnTo>
                    <a:pt x="187" y="15"/>
                  </a:lnTo>
                  <a:lnTo>
                    <a:pt x="185" y="15"/>
                  </a:lnTo>
                  <a:lnTo>
                    <a:pt x="187" y="15"/>
                  </a:lnTo>
                  <a:lnTo>
                    <a:pt x="187" y="13"/>
                  </a:lnTo>
                  <a:lnTo>
                    <a:pt x="185" y="13"/>
                  </a:lnTo>
                  <a:lnTo>
                    <a:pt x="185" y="11"/>
                  </a:lnTo>
                  <a:lnTo>
                    <a:pt x="185" y="10"/>
                  </a:lnTo>
                  <a:lnTo>
                    <a:pt x="187" y="10"/>
                  </a:lnTo>
                  <a:lnTo>
                    <a:pt x="188" y="10"/>
                  </a:lnTo>
                  <a:lnTo>
                    <a:pt x="190" y="8"/>
                  </a:lnTo>
                  <a:lnTo>
                    <a:pt x="192" y="8"/>
                  </a:lnTo>
                  <a:lnTo>
                    <a:pt x="192" y="10"/>
                  </a:lnTo>
                  <a:lnTo>
                    <a:pt x="192" y="8"/>
                  </a:lnTo>
                  <a:lnTo>
                    <a:pt x="194" y="8"/>
                  </a:lnTo>
                  <a:lnTo>
                    <a:pt x="194" y="6"/>
                  </a:lnTo>
                  <a:lnTo>
                    <a:pt x="196" y="6"/>
                  </a:lnTo>
                  <a:lnTo>
                    <a:pt x="198" y="6"/>
                  </a:lnTo>
                  <a:lnTo>
                    <a:pt x="200" y="6"/>
                  </a:lnTo>
                  <a:lnTo>
                    <a:pt x="202" y="4"/>
                  </a:lnTo>
                  <a:lnTo>
                    <a:pt x="202" y="6"/>
                  </a:lnTo>
                  <a:lnTo>
                    <a:pt x="202" y="4"/>
                  </a:lnTo>
                  <a:lnTo>
                    <a:pt x="204" y="4"/>
                  </a:lnTo>
                  <a:lnTo>
                    <a:pt x="204" y="2"/>
                  </a:lnTo>
                  <a:lnTo>
                    <a:pt x="206" y="2"/>
                  </a:lnTo>
                  <a:lnTo>
                    <a:pt x="204" y="2"/>
                  </a:lnTo>
                  <a:lnTo>
                    <a:pt x="206" y="2"/>
                  </a:lnTo>
                  <a:lnTo>
                    <a:pt x="206" y="0"/>
                  </a:lnTo>
                  <a:lnTo>
                    <a:pt x="206" y="2"/>
                  </a:lnTo>
                  <a:lnTo>
                    <a:pt x="208"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 name="Freeform 73"/>
            <p:cNvSpPr>
              <a:spLocks noEditPoints="1"/>
            </p:cNvSpPr>
            <p:nvPr/>
          </p:nvSpPr>
          <p:spPr bwMode="auto">
            <a:xfrm>
              <a:off x="5651500" y="3987800"/>
              <a:ext cx="311150" cy="274638"/>
            </a:xfrm>
            <a:custGeom>
              <a:avLst/>
              <a:gdLst>
                <a:gd name="T0" fmla="*/ 150 w 196"/>
                <a:gd name="T1" fmla="*/ 77 h 173"/>
                <a:gd name="T2" fmla="*/ 140 w 196"/>
                <a:gd name="T3" fmla="*/ 10 h 173"/>
                <a:gd name="T4" fmla="*/ 133 w 196"/>
                <a:gd name="T5" fmla="*/ 10 h 173"/>
                <a:gd name="T6" fmla="*/ 35 w 196"/>
                <a:gd name="T7" fmla="*/ 4 h 173"/>
                <a:gd name="T8" fmla="*/ 48 w 196"/>
                <a:gd name="T9" fmla="*/ 10 h 173"/>
                <a:gd name="T10" fmla="*/ 62 w 196"/>
                <a:gd name="T11" fmla="*/ 12 h 173"/>
                <a:gd name="T12" fmla="*/ 83 w 196"/>
                <a:gd name="T13" fmla="*/ 10 h 173"/>
                <a:gd name="T14" fmla="*/ 90 w 196"/>
                <a:gd name="T15" fmla="*/ 8 h 173"/>
                <a:gd name="T16" fmla="*/ 92 w 196"/>
                <a:gd name="T17" fmla="*/ 4 h 173"/>
                <a:gd name="T18" fmla="*/ 96 w 196"/>
                <a:gd name="T19" fmla="*/ 6 h 173"/>
                <a:gd name="T20" fmla="*/ 104 w 196"/>
                <a:gd name="T21" fmla="*/ 4 h 173"/>
                <a:gd name="T22" fmla="*/ 114 w 196"/>
                <a:gd name="T23" fmla="*/ 4 h 173"/>
                <a:gd name="T24" fmla="*/ 117 w 196"/>
                <a:gd name="T25" fmla="*/ 4 h 173"/>
                <a:gd name="T26" fmla="*/ 115 w 196"/>
                <a:gd name="T27" fmla="*/ 8 h 173"/>
                <a:gd name="T28" fmla="*/ 117 w 196"/>
                <a:gd name="T29" fmla="*/ 12 h 173"/>
                <a:gd name="T30" fmla="*/ 123 w 196"/>
                <a:gd name="T31" fmla="*/ 8 h 173"/>
                <a:gd name="T32" fmla="*/ 129 w 196"/>
                <a:gd name="T33" fmla="*/ 12 h 173"/>
                <a:gd name="T34" fmla="*/ 133 w 196"/>
                <a:gd name="T35" fmla="*/ 10 h 173"/>
                <a:gd name="T36" fmla="*/ 140 w 196"/>
                <a:gd name="T37" fmla="*/ 10 h 173"/>
                <a:gd name="T38" fmla="*/ 154 w 196"/>
                <a:gd name="T39" fmla="*/ 10 h 173"/>
                <a:gd name="T40" fmla="*/ 160 w 196"/>
                <a:gd name="T41" fmla="*/ 27 h 173"/>
                <a:gd name="T42" fmla="*/ 162 w 196"/>
                <a:gd name="T43" fmla="*/ 43 h 173"/>
                <a:gd name="T44" fmla="*/ 160 w 196"/>
                <a:gd name="T45" fmla="*/ 54 h 173"/>
                <a:gd name="T46" fmla="*/ 156 w 196"/>
                <a:gd name="T47" fmla="*/ 67 h 173"/>
                <a:gd name="T48" fmla="*/ 154 w 196"/>
                <a:gd name="T49" fmla="*/ 71 h 173"/>
                <a:gd name="T50" fmla="*/ 142 w 196"/>
                <a:gd name="T51" fmla="*/ 64 h 173"/>
                <a:gd name="T52" fmla="*/ 137 w 196"/>
                <a:gd name="T53" fmla="*/ 56 h 173"/>
                <a:gd name="T54" fmla="*/ 131 w 196"/>
                <a:gd name="T55" fmla="*/ 44 h 173"/>
                <a:gd name="T56" fmla="*/ 125 w 196"/>
                <a:gd name="T57" fmla="*/ 33 h 173"/>
                <a:gd name="T58" fmla="*/ 127 w 196"/>
                <a:gd name="T59" fmla="*/ 46 h 173"/>
                <a:gd name="T60" fmla="*/ 131 w 196"/>
                <a:gd name="T61" fmla="*/ 58 h 173"/>
                <a:gd name="T62" fmla="*/ 140 w 196"/>
                <a:gd name="T63" fmla="*/ 67 h 173"/>
                <a:gd name="T64" fmla="*/ 144 w 196"/>
                <a:gd name="T65" fmla="*/ 77 h 173"/>
                <a:gd name="T66" fmla="*/ 150 w 196"/>
                <a:gd name="T67" fmla="*/ 89 h 173"/>
                <a:gd name="T68" fmla="*/ 154 w 196"/>
                <a:gd name="T69" fmla="*/ 100 h 173"/>
                <a:gd name="T70" fmla="*/ 163 w 196"/>
                <a:gd name="T71" fmla="*/ 119 h 173"/>
                <a:gd name="T72" fmla="*/ 169 w 196"/>
                <a:gd name="T73" fmla="*/ 131 h 173"/>
                <a:gd name="T74" fmla="*/ 175 w 196"/>
                <a:gd name="T75" fmla="*/ 138 h 173"/>
                <a:gd name="T76" fmla="*/ 175 w 196"/>
                <a:gd name="T77" fmla="*/ 154 h 173"/>
                <a:gd name="T78" fmla="*/ 185 w 196"/>
                <a:gd name="T79" fmla="*/ 163 h 173"/>
                <a:gd name="T80" fmla="*/ 194 w 196"/>
                <a:gd name="T81" fmla="*/ 169 h 173"/>
                <a:gd name="T82" fmla="*/ 173 w 196"/>
                <a:gd name="T83" fmla="*/ 173 h 173"/>
                <a:gd name="T84" fmla="*/ 140 w 196"/>
                <a:gd name="T85" fmla="*/ 173 h 173"/>
                <a:gd name="T86" fmla="*/ 121 w 196"/>
                <a:gd name="T87" fmla="*/ 173 h 173"/>
                <a:gd name="T88" fmla="*/ 110 w 196"/>
                <a:gd name="T89" fmla="*/ 169 h 173"/>
                <a:gd name="T90" fmla="*/ 94 w 196"/>
                <a:gd name="T91" fmla="*/ 173 h 173"/>
                <a:gd name="T92" fmla="*/ 77 w 196"/>
                <a:gd name="T93" fmla="*/ 173 h 173"/>
                <a:gd name="T94" fmla="*/ 60 w 196"/>
                <a:gd name="T95" fmla="*/ 173 h 173"/>
                <a:gd name="T96" fmla="*/ 42 w 196"/>
                <a:gd name="T97" fmla="*/ 173 h 173"/>
                <a:gd name="T98" fmla="*/ 25 w 196"/>
                <a:gd name="T99" fmla="*/ 173 h 173"/>
                <a:gd name="T100" fmla="*/ 8 w 196"/>
                <a:gd name="T101" fmla="*/ 173 h 173"/>
                <a:gd name="T102" fmla="*/ 6 w 196"/>
                <a:gd name="T103" fmla="*/ 133 h 173"/>
                <a:gd name="T104" fmla="*/ 6 w 196"/>
                <a:gd name="T105" fmla="*/ 89 h 173"/>
                <a:gd name="T106" fmla="*/ 6 w 196"/>
                <a:gd name="T107" fmla="*/ 52 h 173"/>
                <a:gd name="T108" fmla="*/ 4 w 196"/>
                <a:gd name="T109" fmla="*/ 35 h 173"/>
                <a:gd name="T110" fmla="*/ 4 w 196"/>
                <a:gd name="T111" fmla="*/ 21 h 173"/>
                <a:gd name="T112" fmla="*/ 4 w 196"/>
                <a:gd name="T113" fmla="*/ 6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96" h="173">
                  <a:moveTo>
                    <a:pt x="150" y="90"/>
                  </a:moveTo>
                  <a:lnTo>
                    <a:pt x="148" y="90"/>
                  </a:lnTo>
                  <a:lnTo>
                    <a:pt x="148" y="89"/>
                  </a:lnTo>
                  <a:lnTo>
                    <a:pt x="150" y="90"/>
                  </a:lnTo>
                  <a:close/>
                  <a:moveTo>
                    <a:pt x="150" y="77"/>
                  </a:moveTo>
                  <a:lnTo>
                    <a:pt x="148" y="77"/>
                  </a:lnTo>
                  <a:lnTo>
                    <a:pt x="148" y="75"/>
                  </a:lnTo>
                  <a:lnTo>
                    <a:pt x="148" y="77"/>
                  </a:lnTo>
                  <a:lnTo>
                    <a:pt x="150" y="77"/>
                  </a:lnTo>
                  <a:close/>
                  <a:moveTo>
                    <a:pt x="162" y="69"/>
                  </a:moveTo>
                  <a:lnTo>
                    <a:pt x="160" y="69"/>
                  </a:lnTo>
                  <a:lnTo>
                    <a:pt x="162" y="69"/>
                  </a:lnTo>
                  <a:close/>
                  <a:moveTo>
                    <a:pt x="158" y="67"/>
                  </a:moveTo>
                  <a:lnTo>
                    <a:pt x="158" y="69"/>
                  </a:lnTo>
                  <a:lnTo>
                    <a:pt x="160" y="69"/>
                  </a:lnTo>
                  <a:lnTo>
                    <a:pt x="158" y="69"/>
                  </a:lnTo>
                  <a:lnTo>
                    <a:pt x="158" y="67"/>
                  </a:lnTo>
                  <a:close/>
                  <a:moveTo>
                    <a:pt x="140" y="10"/>
                  </a:moveTo>
                  <a:lnTo>
                    <a:pt x="138" y="10"/>
                  </a:lnTo>
                  <a:lnTo>
                    <a:pt x="138" y="8"/>
                  </a:lnTo>
                  <a:lnTo>
                    <a:pt x="138" y="10"/>
                  </a:lnTo>
                  <a:lnTo>
                    <a:pt x="140" y="10"/>
                  </a:lnTo>
                  <a:close/>
                  <a:moveTo>
                    <a:pt x="135" y="8"/>
                  </a:moveTo>
                  <a:lnTo>
                    <a:pt x="138" y="8"/>
                  </a:lnTo>
                  <a:lnTo>
                    <a:pt x="137" y="8"/>
                  </a:lnTo>
                  <a:lnTo>
                    <a:pt x="135" y="8"/>
                  </a:lnTo>
                  <a:lnTo>
                    <a:pt x="133" y="10"/>
                  </a:lnTo>
                  <a:lnTo>
                    <a:pt x="135" y="8"/>
                  </a:lnTo>
                  <a:close/>
                  <a:moveTo>
                    <a:pt x="12" y="4"/>
                  </a:moveTo>
                  <a:lnTo>
                    <a:pt x="14" y="4"/>
                  </a:lnTo>
                  <a:lnTo>
                    <a:pt x="16" y="2"/>
                  </a:lnTo>
                  <a:lnTo>
                    <a:pt x="19" y="2"/>
                  </a:lnTo>
                  <a:lnTo>
                    <a:pt x="21" y="2"/>
                  </a:lnTo>
                  <a:lnTo>
                    <a:pt x="27" y="4"/>
                  </a:lnTo>
                  <a:lnTo>
                    <a:pt x="33" y="4"/>
                  </a:lnTo>
                  <a:lnTo>
                    <a:pt x="35" y="4"/>
                  </a:lnTo>
                  <a:lnTo>
                    <a:pt x="37" y="4"/>
                  </a:lnTo>
                  <a:lnTo>
                    <a:pt x="39" y="4"/>
                  </a:lnTo>
                  <a:lnTo>
                    <a:pt x="39" y="6"/>
                  </a:lnTo>
                  <a:lnTo>
                    <a:pt x="41" y="6"/>
                  </a:lnTo>
                  <a:lnTo>
                    <a:pt x="42" y="6"/>
                  </a:lnTo>
                  <a:lnTo>
                    <a:pt x="44" y="6"/>
                  </a:lnTo>
                  <a:lnTo>
                    <a:pt x="44" y="8"/>
                  </a:lnTo>
                  <a:lnTo>
                    <a:pt x="46" y="10"/>
                  </a:lnTo>
                  <a:lnTo>
                    <a:pt x="48" y="10"/>
                  </a:lnTo>
                  <a:lnTo>
                    <a:pt x="50" y="10"/>
                  </a:lnTo>
                  <a:lnTo>
                    <a:pt x="52" y="8"/>
                  </a:lnTo>
                  <a:lnTo>
                    <a:pt x="52" y="10"/>
                  </a:lnTo>
                  <a:lnTo>
                    <a:pt x="52" y="12"/>
                  </a:lnTo>
                  <a:lnTo>
                    <a:pt x="54" y="12"/>
                  </a:lnTo>
                  <a:lnTo>
                    <a:pt x="56" y="12"/>
                  </a:lnTo>
                  <a:lnTo>
                    <a:pt x="58" y="12"/>
                  </a:lnTo>
                  <a:lnTo>
                    <a:pt x="60" y="12"/>
                  </a:lnTo>
                  <a:lnTo>
                    <a:pt x="62" y="12"/>
                  </a:lnTo>
                  <a:lnTo>
                    <a:pt x="66" y="14"/>
                  </a:lnTo>
                  <a:lnTo>
                    <a:pt x="67" y="14"/>
                  </a:lnTo>
                  <a:lnTo>
                    <a:pt x="69" y="16"/>
                  </a:lnTo>
                  <a:lnTo>
                    <a:pt x="73" y="16"/>
                  </a:lnTo>
                  <a:lnTo>
                    <a:pt x="75" y="16"/>
                  </a:lnTo>
                  <a:lnTo>
                    <a:pt x="77" y="14"/>
                  </a:lnTo>
                  <a:lnTo>
                    <a:pt x="79" y="14"/>
                  </a:lnTo>
                  <a:lnTo>
                    <a:pt x="79" y="12"/>
                  </a:lnTo>
                  <a:lnTo>
                    <a:pt x="83" y="10"/>
                  </a:lnTo>
                  <a:lnTo>
                    <a:pt x="85" y="10"/>
                  </a:lnTo>
                  <a:lnTo>
                    <a:pt x="83" y="10"/>
                  </a:lnTo>
                  <a:lnTo>
                    <a:pt x="85" y="10"/>
                  </a:lnTo>
                  <a:lnTo>
                    <a:pt x="85" y="8"/>
                  </a:lnTo>
                  <a:lnTo>
                    <a:pt x="87" y="8"/>
                  </a:lnTo>
                  <a:lnTo>
                    <a:pt x="87" y="6"/>
                  </a:lnTo>
                  <a:lnTo>
                    <a:pt x="87" y="8"/>
                  </a:lnTo>
                  <a:lnTo>
                    <a:pt x="89" y="8"/>
                  </a:lnTo>
                  <a:lnTo>
                    <a:pt x="90" y="8"/>
                  </a:lnTo>
                  <a:lnTo>
                    <a:pt x="89" y="8"/>
                  </a:lnTo>
                  <a:lnTo>
                    <a:pt x="90" y="8"/>
                  </a:lnTo>
                  <a:lnTo>
                    <a:pt x="89" y="8"/>
                  </a:lnTo>
                  <a:lnTo>
                    <a:pt x="90" y="8"/>
                  </a:lnTo>
                  <a:lnTo>
                    <a:pt x="90" y="6"/>
                  </a:lnTo>
                  <a:lnTo>
                    <a:pt x="90" y="4"/>
                  </a:lnTo>
                  <a:lnTo>
                    <a:pt x="92" y="4"/>
                  </a:lnTo>
                  <a:lnTo>
                    <a:pt x="90" y="4"/>
                  </a:lnTo>
                  <a:lnTo>
                    <a:pt x="92" y="4"/>
                  </a:lnTo>
                  <a:lnTo>
                    <a:pt x="94" y="4"/>
                  </a:lnTo>
                  <a:lnTo>
                    <a:pt x="96" y="4"/>
                  </a:lnTo>
                  <a:lnTo>
                    <a:pt x="102" y="2"/>
                  </a:lnTo>
                  <a:lnTo>
                    <a:pt x="100" y="2"/>
                  </a:lnTo>
                  <a:lnTo>
                    <a:pt x="98" y="4"/>
                  </a:lnTo>
                  <a:lnTo>
                    <a:pt x="96" y="4"/>
                  </a:lnTo>
                  <a:lnTo>
                    <a:pt x="94" y="4"/>
                  </a:lnTo>
                  <a:lnTo>
                    <a:pt x="94" y="6"/>
                  </a:lnTo>
                  <a:lnTo>
                    <a:pt x="96" y="6"/>
                  </a:lnTo>
                  <a:lnTo>
                    <a:pt x="96" y="4"/>
                  </a:lnTo>
                  <a:lnTo>
                    <a:pt x="96" y="6"/>
                  </a:lnTo>
                  <a:lnTo>
                    <a:pt x="98" y="6"/>
                  </a:lnTo>
                  <a:lnTo>
                    <a:pt x="98" y="4"/>
                  </a:lnTo>
                  <a:lnTo>
                    <a:pt x="100" y="4"/>
                  </a:lnTo>
                  <a:lnTo>
                    <a:pt x="100" y="6"/>
                  </a:lnTo>
                  <a:lnTo>
                    <a:pt x="100" y="4"/>
                  </a:lnTo>
                  <a:lnTo>
                    <a:pt x="102" y="4"/>
                  </a:lnTo>
                  <a:lnTo>
                    <a:pt x="104" y="4"/>
                  </a:lnTo>
                  <a:lnTo>
                    <a:pt x="104" y="2"/>
                  </a:lnTo>
                  <a:lnTo>
                    <a:pt x="102" y="2"/>
                  </a:lnTo>
                  <a:lnTo>
                    <a:pt x="104" y="2"/>
                  </a:lnTo>
                  <a:lnTo>
                    <a:pt x="106" y="2"/>
                  </a:lnTo>
                  <a:lnTo>
                    <a:pt x="108" y="2"/>
                  </a:lnTo>
                  <a:lnTo>
                    <a:pt x="108" y="4"/>
                  </a:lnTo>
                  <a:lnTo>
                    <a:pt x="110" y="4"/>
                  </a:lnTo>
                  <a:lnTo>
                    <a:pt x="112" y="4"/>
                  </a:lnTo>
                  <a:lnTo>
                    <a:pt x="114" y="4"/>
                  </a:lnTo>
                  <a:lnTo>
                    <a:pt x="115" y="2"/>
                  </a:lnTo>
                  <a:lnTo>
                    <a:pt x="117" y="4"/>
                  </a:lnTo>
                  <a:lnTo>
                    <a:pt x="117" y="6"/>
                  </a:lnTo>
                  <a:lnTo>
                    <a:pt x="119" y="6"/>
                  </a:lnTo>
                  <a:lnTo>
                    <a:pt x="121" y="8"/>
                  </a:lnTo>
                  <a:lnTo>
                    <a:pt x="119" y="8"/>
                  </a:lnTo>
                  <a:lnTo>
                    <a:pt x="119" y="6"/>
                  </a:lnTo>
                  <a:lnTo>
                    <a:pt x="117" y="6"/>
                  </a:lnTo>
                  <a:lnTo>
                    <a:pt x="117" y="4"/>
                  </a:lnTo>
                  <a:lnTo>
                    <a:pt x="115" y="4"/>
                  </a:lnTo>
                  <a:lnTo>
                    <a:pt x="115" y="2"/>
                  </a:lnTo>
                  <a:lnTo>
                    <a:pt x="115" y="4"/>
                  </a:lnTo>
                  <a:lnTo>
                    <a:pt x="115" y="2"/>
                  </a:lnTo>
                  <a:lnTo>
                    <a:pt x="115" y="4"/>
                  </a:lnTo>
                  <a:lnTo>
                    <a:pt x="115" y="6"/>
                  </a:lnTo>
                  <a:lnTo>
                    <a:pt x="114" y="6"/>
                  </a:lnTo>
                  <a:lnTo>
                    <a:pt x="114" y="8"/>
                  </a:lnTo>
                  <a:lnTo>
                    <a:pt x="115" y="8"/>
                  </a:lnTo>
                  <a:lnTo>
                    <a:pt x="115" y="10"/>
                  </a:lnTo>
                  <a:lnTo>
                    <a:pt x="117" y="10"/>
                  </a:lnTo>
                  <a:lnTo>
                    <a:pt x="117" y="8"/>
                  </a:lnTo>
                  <a:lnTo>
                    <a:pt x="117" y="10"/>
                  </a:lnTo>
                  <a:lnTo>
                    <a:pt x="117" y="8"/>
                  </a:lnTo>
                  <a:lnTo>
                    <a:pt x="117" y="10"/>
                  </a:lnTo>
                  <a:lnTo>
                    <a:pt x="119" y="10"/>
                  </a:lnTo>
                  <a:lnTo>
                    <a:pt x="119" y="12"/>
                  </a:lnTo>
                  <a:lnTo>
                    <a:pt x="117" y="12"/>
                  </a:lnTo>
                  <a:lnTo>
                    <a:pt x="119" y="12"/>
                  </a:lnTo>
                  <a:lnTo>
                    <a:pt x="119" y="10"/>
                  </a:lnTo>
                  <a:lnTo>
                    <a:pt x="119" y="12"/>
                  </a:lnTo>
                  <a:lnTo>
                    <a:pt x="121" y="12"/>
                  </a:lnTo>
                  <a:lnTo>
                    <a:pt x="121" y="10"/>
                  </a:lnTo>
                  <a:lnTo>
                    <a:pt x="121" y="12"/>
                  </a:lnTo>
                  <a:lnTo>
                    <a:pt x="121" y="10"/>
                  </a:lnTo>
                  <a:lnTo>
                    <a:pt x="121" y="8"/>
                  </a:lnTo>
                  <a:lnTo>
                    <a:pt x="123" y="8"/>
                  </a:lnTo>
                  <a:lnTo>
                    <a:pt x="125" y="10"/>
                  </a:lnTo>
                  <a:lnTo>
                    <a:pt x="125" y="12"/>
                  </a:lnTo>
                  <a:lnTo>
                    <a:pt x="127" y="12"/>
                  </a:lnTo>
                  <a:lnTo>
                    <a:pt x="129" y="12"/>
                  </a:lnTo>
                  <a:lnTo>
                    <a:pt x="131" y="10"/>
                  </a:lnTo>
                  <a:lnTo>
                    <a:pt x="133" y="10"/>
                  </a:lnTo>
                  <a:lnTo>
                    <a:pt x="131" y="10"/>
                  </a:lnTo>
                  <a:lnTo>
                    <a:pt x="131" y="12"/>
                  </a:lnTo>
                  <a:lnTo>
                    <a:pt x="129" y="12"/>
                  </a:lnTo>
                  <a:lnTo>
                    <a:pt x="131" y="12"/>
                  </a:lnTo>
                  <a:lnTo>
                    <a:pt x="133" y="12"/>
                  </a:lnTo>
                  <a:lnTo>
                    <a:pt x="135" y="12"/>
                  </a:lnTo>
                  <a:lnTo>
                    <a:pt x="133" y="12"/>
                  </a:lnTo>
                  <a:lnTo>
                    <a:pt x="135" y="12"/>
                  </a:lnTo>
                  <a:lnTo>
                    <a:pt x="135" y="10"/>
                  </a:lnTo>
                  <a:lnTo>
                    <a:pt x="135" y="12"/>
                  </a:lnTo>
                  <a:lnTo>
                    <a:pt x="133" y="12"/>
                  </a:lnTo>
                  <a:lnTo>
                    <a:pt x="133" y="10"/>
                  </a:lnTo>
                  <a:lnTo>
                    <a:pt x="135" y="10"/>
                  </a:lnTo>
                  <a:lnTo>
                    <a:pt x="137" y="10"/>
                  </a:lnTo>
                  <a:lnTo>
                    <a:pt x="137" y="12"/>
                  </a:lnTo>
                  <a:lnTo>
                    <a:pt x="135" y="12"/>
                  </a:lnTo>
                  <a:lnTo>
                    <a:pt x="137" y="12"/>
                  </a:lnTo>
                  <a:lnTo>
                    <a:pt x="135" y="12"/>
                  </a:lnTo>
                  <a:lnTo>
                    <a:pt x="137" y="12"/>
                  </a:lnTo>
                  <a:lnTo>
                    <a:pt x="138" y="12"/>
                  </a:lnTo>
                  <a:lnTo>
                    <a:pt x="140" y="10"/>
                  </a:lnTo>
                  <a:lnTo>
                    <a:pt x="138" y="10"/>
                  </a:lnTo>
                  <a:lnTo>
                    <a:pt x="140" y="10"/>
                  </a:lnTo>
                  <a:lnTo>
                    <a:pt x="142" y="10"/>
                  </a:lnTo>
                  <a:lnTo>
                    <a:pt x="144" y="10"/>
                  </a:lnTo>
                  <a:lnTo>
                    <a:pt x="146" y="10"/>
                  </a:lnTo>
                  <a:lnTo>
                    <a:pt x="150" y="8"/>
                  </a:lnTo>
                  <a:lnTo>
                    <a:pt x="152" y="8"/>
                  </a:lnTo>
                  <a:lnTo>
                    <a:pt x="154" y="8"/>
                  </a:lnTo>
                  <a:lnTo>
                    <a:pt x="154" y="10"/>
                  </a:lnTo>
                  <a:lnTo>
                    <a:pt x="154" y="12"/>
                  </a:lnTo>
                  <a:lnTo>
                    <a:pt x="154" y="14"/>
                  </a:lnTo>
                  <a:lnTo>
                    <a:pt x="156" y="14"/>
                  </a:lnTo>
                  <a:lnTo>
                    <a:pt x="156" y="18"/>
                  </a:lnTo>
                  <a:lnTo>
                    <a:pt x="158" y="19"/>
                  </a:lnTo>
                  <a:lnTo>
                    <a:pt x="158" y="21"/>
                  </a:lnTo>
                  <a:lnTo>
                    <a:pt x="158" y="23"/>
                  </a:lnTo>
                  <a:lnTo>
                    <a:pt x="160" y="25"/>
                  </a:lnTo>
                  <a:lnTo>
                    <a:pt x="160" y="27"/>
                  </a:lnTo>
                  <a:lnTo>
                    <a:pt x="160" y="29"/>
                  </a:lnTo>
                  <a:lnTo>
                    <a:pt x="162" y="31"/>
                  </a:lnTo>
                  <a:lnTo>
                    <a:pt x="162" y="33"/>
                  </a:lnTo>
                  <a:lnTo>
                    <a:pt x="162" y="35"/>
                  </a:lnTo>
                  <a:lnTo>
                    <a:pt x="162" y="37"/>
                  </a:lnTo>
                  <a:lnTo>
                    <a:pt x="163" y="39"/>
                  </a:lnTo>
                  <a:lnTo>
                    <a:pt x="163" y="41"/>
                  </a:lnTo>
                  <a:lnTo>
                    <a:pt x="163" y="43"/>
                  </a:lnTo>
                  <a:lnTo>
                    <a:pt x="162" y="43"/>
                  </a:lnTo>
                  <a:lnTo>
                    <a:pt x="163" y="43"/>
                  </a:lnTo>
                  <a:lnTo>
                    <a:pt x="162" y="43"/>
                  </a:lnTo>
                  <a:lnTo>
                    <a:pt x="162" y="44"/>
                  </a:lnTo>
                  <a:lnTo>
                    <a:pt x="162" y="46"/>
                  </a:lnTo>
                  <a:lnTo>
                    <a:pt x="160" y="46"/>
                  </a:lnTo>
                  <a:lnTo>
                    <a:pt x="160" y="48"/>
                  </a:lnTo>
                  <a:lnTo>
                    <a:pt x="160" y="50"/>
                  </a:lnTo>
                  <a:lnTo>
                    <a:pt x="160" y="52"/>
                  </a:lnTo>
                  <a:lnTo>
                    <a:pt x="160" y="54"/>
                  </a:lnTo>
                  <a:lnTo>
                    <a:pt x="160" y="56"/>
                  </a:lnTo>
                  <a:lnTo>
                    <a:pt x="158" y="56"/>
                  </a:lnTo>
                  <a:lnTo>
                    <a:pt x="158" y="58"/>
                  </a:lnTo>
                  <a:lnTo>
                    <a:pt x="158" y="60"/>
                  </a:lnTo>
                  <a:lnTo>
                    <a:pt x="156" y="60"/>
                  </a:lnTo>
                  <a:lnTo>
                    <a:pt x="156" y="62"/>
                  </a:lnTo>
                  <a:lnTo>
                    <a:pt x="156" y="64"/>
                  </a:lnTo>
                  <a:lnTo>
                    <a:pt x="156" y="66"/>
                  </a:lnTo>
                  <a:lnTo>
                    <a:pt x="156" y="67"/>
                  </a:lnTo>
                  <a:lnTo>
                    <a:pt x="156" y="69"/>
                  </a:lnTo>
                  <a:lnTo>
                    <a:pt x="154" y="69"/>
                  </a:lnTo>
                  <a:lnTo>
                    <a:pt x="154" y="71"/>
                  </a:lnTo>
                  <a:lnTo>
                    <a:pt x="154" y="69"/>
                  </a:lnTo>
                  <a:lnTo>
                    <a:pt x="154" y="71"/>
                  </a:lnTo>
                  <a:lnTo>
                    <a:pt x="152" y="71"/>
                  </a:lnTo>
                  <a:lnTo>
                    <a:pt x="154" y="71"/>
                  </a:lnTo>
                  <a:lnTo>
                    <a:pt x="154" y="73"/>
                  </a:lnTo>
                  <a:lnTo>
                    <a:pt x="154" y="71"/>
                  </a:lnTo>
                  <a:lnTo>
                    <a:pt x="152" y="71"/>
                  </a:lnTo>
                  <a:lnTo>
                    <a:pt x="150" y="71"/>
                  </a:lnTo>
                  <a:lnTo>
                    <a:pt x="150" y="69"/>
                  </a:lnTo>
                  <a:lnTo>
                    <a:pt x="148" y="69"/>
                  </a:lnTo>
                  <a:lnTo>
                    <a:pt x="146" y="69"/>
                  </a:lnTo>
                  <a:lnTo>
                    <a:pt x="146" y="67"/>
                  </a:lnTo>
                  <a:lnTo>
                    <a:pt x="144" y="66"/>
                  </a:lnTo>
                  <a:lnTo>
                    <a:pt x="144" y="64"/>
                  </a:lnTo>
                  <a:lnTo>
                    <a:pt x="142" y="64"/>
                  </a:lnTo>
                  <a:lnTo>
                    <a:pt x="142" y="62"/>
                  </a:lnTo>
                  <a:lnTo>
                    <a:pt x="140" y="62"/>
                  </a:lnTo>
                  <a:lnTo>
                    <a:pt x="140" y="60"/>
                  </a:lnTo>
                  <a:lnTo>
                    <a:pt x="138" y="60"/>
                  </a:lnTo>
                  <a:lnTo>
                    <a:pt x="138" y="58"/>
                  </a:lnTo>
                  <a:lnTo>
                    <a:pt x="137" y="58"/>
                  </a:lnTo>
                  <a:lnTo>
                    <a:pt x="138" y="58"/>
                  </a:lnTo>
                  <a:lnTo>
                    <a:pt x="137" y="58"/>
                  </a:lnTo>
                  <a:lnTo>
                    <a:pt x="137" y="56"/>
                  </a:lnTo>
                  <a:lnTo>
                    <a:pt x="137" y="54"/>
                  </a:lnTo>
                  <a:lnTo>
                    <a:pt x="137" y="52"/>
                  </a:lnTo>
                  <a:lnTo>
                    <a:pt x="137" y="50"/>
                  </a:lnTo>
                  <a:lnTo>
                    <a:pt x="137" y="48"/>
                  </a:lnTo>
                  <a:lnTo>
                    <a:pt x="135" y="48"/>
                  </a:lnTo>
                  <a:lnTo>
                    <a:pt x="135" y="46"/>
                  </a:lnTo>
                  <a:lnTo>
                    <a:pt x="133" y="46"/>
                  </a:lnTo>
                  <a:lnTo>
                    <a:pt x="131" y="46"/>
                  </a:lnTo>
                  <a:lnTo>
                    <a:pt x="131" y="44"/>
                  </a:lnTo>
                  <a:lnTo>
                    <a:pt x="131" y="43"/>
                  </a:lnTo>
                  <a:lnTo>
                    <a:pt x="129" y="41"/>
                  </a:lnTo>
                  <a:lnTo>
                    <a:pt x="129" y="39"/>
                  </a:lnTo>
                  <a:lnTo>
                    <a:pt x="129" y="37"/>
                  </a:lnTo>
                  <a:lnTo>
                    <a:pt x="127" y="35"/>
                  </a:lnTo>
                  <a:lnTo>
                    <a:pt x="127" y="33"/>
                  </a:lnTo>
                  <a:lnTo>
                    <a:pt x="127" y="31"/>
                  </a:lnTo>
                  <a:lnTo>
                    <a:pt x="127" y="33"/>
                  </a:lnTo>
                  <a:lnTo>
                    <a:pt x="125" y="33"/>
                  </a:lnTo>
                  <a:lnTo>
                    <a:pt x="125" y="35"/>
                  </a:lnTo>
                  <a:lnTo>
                    <a:pt x="123" y="37"/>
                  </a:lnTo>
                  <a:lnTo>
                    <a:pt x="123" y="39"/>
                  </a:lnTo>
                  <a:lnTo>
                    <a:pt x="123" y="41"/>
                  </a:lnTo>
                  <a:lnTo>
                    <a:pt x="125" y="41"/>
                  </a:lnTo>
                  <a:lnTo>
                    <a:pt x="125" y="43"/>
                  </a:lnTo>
                  <a:lnTo>
                    <a:pt x="127" y="43"/>
                  </a:lnTo>
                  <a:lnTo>
                    <a:pt x="127" y="44"/>
                  </a:lnTo>
                  <a:lnTo>
                    <a:pt x="127" y="46"/>
                  </a:lnTo>
                  <a:lnTo>
                    <a:pt x="127" y="48"/>
                  </a:lnTo>
                  <a:lnTo>
                    <a:pt x="129" y="48"/>
                  </a:lnTo>
                  <a:lnTo>
                    <a:pt x="127" y="48"/>
                  </a:lnTo>
                  <a:lnTo>
                    <a:pt x="127" y="50"/>
                  </a:lnTo>
                  <a:lnTo>
                    <a:pt x="129" y="50"/>
                  </a:lnTo>
                  <a:lnTo>
                    <a:pt x="129" y="52"/>
                  </a:lnTo>
                  <a:lnTo>
                    <a:pt x="129" y="54"/>
                  </a:lnTo>
                  <a:lnTo>
                    <a:pt x="131" y="54"/>
                  </a:lnTo>
                  <a:lnTo>
                    <a:pt x="131" y="58"/>
                  </a:lnTo>
                  <a:lnTo>
                    <a:pt x="133" y="58"/>
                  </a:lnTo>
                  <a:lnTo>
                    <a:pt x="133" y="60"/>
                  </a:lnTo>
                  <a:lnTo>
                    <a:pt x="135" y="60"/>
                  </a:lnTo>
                  <a:lnTo>
                    <a:pt x="135" y="62"/>
                  </a:lnTo>
                  <a:lnTo>
                    <a:pt x="137" y="64"/>
                  </a:lnTo>
                  <a:lnTo>
                    <a:pt x="137" y="66"/>
                  </a:lnTo>
                  <a:lnTo>
                    <a:pt x="138" y="66"/>
                  </a:lnTo>
                  <a:lnTo>
                    <a:pt x="138" y="67"/>
                  </a:lnTo>
                  <a:lnTo>
                    <a:pt x="140" y="67"/>
                  </a:lnTo>
                  <a:lnTo>
                    <a:pt x="142" y="69"/>
                  </a:lnTo>
                  <a:lnTo>
                    <a:pt x="142" y="71"/>
                  </a:lnTo>
                  <a:lnTo>
                    <a:pt x="140" y="71"/>
                  </a:lnTo>
                  <a:lnTo>
                    <a:pt x="142" y="71"/>
                  </a:lnTo>
                  <a:lnTo>
                    <a:pt x="142" y="73"/>
                  </a:lnTo>
                  <a:lnTo>
                    <a:pt x="140" y="73"/>
                  </a:lnTo>
                  <a:lnTo>
                    <a:pt x="142" y="75"/>
                  </a:lnTo>
                  <a:lnTo>
                    <a:pt x="142" y="77"/>
                  </a:lnTo>
                  <a:lnTo>
                    <a:pt x="144" y="77"/>
                  </a:lnTo>
                  <a:lnTo>
                    <a:pt x="144" y="79"/>
                  </a:lnTo>
                  <a:lnTo>
                    <a:pt x="144" y="81"/>
                  </a:lnTo>
                  <a:lnTo>
                    <a:pt x="146" y="81"/>
                  </a:lnTo>
                  <a:lnTo>
                    <a:pt x="146" y="83"/>
                  </a:lnTo>
                  <a:lnTo>
                    <a:pt x="146" y="85"/>
                  </a:lnTo>
                  <a:lnTo>
                    <a:pt x="148" y="85"/>
                  </a:lnTo>
                  <a:lnTo>
                    <a:pt x="148" y="87"/>
                  </a:lnTo>
                  <a:lnTo>
                    <a:pt x="150" y="87"/>
                  </a:lnTo>
                  <a:lnTo>
                    <a:pt x="150" y="89"/>
                  </a:lnTo>
                  <a:lnTo>
                    <a:pt x="148" y="89"/>
                  </a:lnTo>
                  <a:lnTo>
                    <a:pt x="148" y="90"/>
                  </a:lnTo>
                  <a:lnTo>
                    <a:pt x="148" y="92"/>
                  </a:lnTo>
                  <a:lnTo>
                    <a:pt x="150" y="92"/>
                  </a:lnTo>
                  <a:lnTo>
                    <a:pt x="150" y="94"/>
                  </a:lnTo>
                  <a:lnTo>
                    <a:pt x="150" y="96"/>
                  </a:lnTo>
                  <a:lnTo>
                    <a:pt x="152" y="96"/>
                  </a:lnTo>
                  <a:lnTo>
                    <a:pt x="152" y="98"/>
                  </a:lnTo>
                  <a:lnTo>
                    <a:pt x="154" y="100"/>
                  </a:lnTo>
                  <a:lnTo>
                    <a:pt x="154" y="102"/>
                  </a:lnTo>
                  <a:lnTo>
                    <a:pt x="154" y="104"/>
                  </a:lnTo>
                  <a:lnTo>
                    <a:pt x="156" y="106"/>
                  </a:lnTo>
                  <a:lnTo>
                    <a:pt x="158" y="108"/>
                  </a:lnTo>
                  <a:lnTo>
                    <a:pt x="160" y="112"/>
                  </a:lnTo>
                  <a:lnTo>
                    <a:pt x="160" y="114"/>
                  </a:lnTo>
                  <a:lnTo>
                    <a:pt x="162" y="115"/>
                  </a:lnTo>
                  <a:lnTo>
                    <a:pt x="162" y="117"/>
                  </a:lnTo>
                  <a:lnTo>
                    <a:pt x="163" y="119"/>
                  </a:lnTo>
                  <a:lnTo>
                    <a:pt x="163" y="121"/>
                  </a:lnTo>
                  <a:lnTo>
                    <a:pt x="165" y="121"/>
                  </a:lnTo>
                  <a:lnTo>
                    <a:pt x="165" y="123"/>
                  </a:lnTo>
                  <a:lnTo>
                    <a:pt x="165" y="125"/>
                  </a:lnTo>
                  <a:lnTo>
                    <a:pt x="167" y="125"/>
                  </a:lnTo>
                  <a:lnTo>
                    <a:pt x="167" y="127"/>
                  </a:lnTo>
                  <a:lnTo>
                    <a:pt x="167" y="129"/>
                  </a:lnTo>
                  <a:lnTo>
                    <a:pt x="167" y="131"/>
                  </a:lnTo>
                  <a:lnTo>
                    <a:pt x="169" y="131"/>
                  </a:lnTo>
                  <a:lnTo>
                    <a:pt x="171" y="133"/>
                  </a:lnTo>
                  <a:lnTo>
                    <a:pt x="171" y="135"/>
                  </a:lnTo>
                  <a:lnTo>
                    <a:pt x="173" y="137"/>
                  </a:lnTo>
                  <a:lnTo>
                    <a:pt x="175" y="137"/>
                  </a:lnTo>
                  <a:lnTo>
                    <a:pt x="175" y="138"/>
                  </a:lnTo>
                  <a:lnTo>
                    <a:pt x="177" y="138"/>
                  </a:lnTo>
                  <a:lnTo>
                    <a:pt x="177" y="140"/>
                  </a:lnTo>
                  <a:lnTo>
                    <a:pt x="175" y="140"/>
                  </a:lnTo>
                  <a:lnTo>
                    <a:pt x="175" y="138"/>
                  </a:lnTo>
                  <a:lnTo>
                    <a:pt x="173" y="138"/>
                  </a:lnTo>
                  <a:lnTo>
                    <a:pt x="173" y="140"/>
                  </a:lnTo>
                  <a:lnTo>
                    <a:pt x="173" y="142"/>
                  </a:lnTo>
                  <a:lnTo>
                    <a:pt x="173" y="144"/>
                  </a:lnTo>
                  <a:lnTo>
                    <a:pt x="173" y="146"/>
                  </a:lnTo>
                  <a:lnTo>
                    <a:pt x="173" y="148"/>
                  </a:lnTo>
                  <a:lnTo>
                    <a:pt x="173" y="150"/>
                  </a:lnTo>
                  <a:lnTo>
                    <a:pt x="175" y="152"/>
                  </a:lnTo>
                  <a:lnTo>
                    <a:pt x="175" y="154"/>
                  </a:lnTo>
                  <a:lnTo>
                    <a:pt x="175" y="156"/>
                  </a:lnTo>
                  <a:lnTo>
                    <a:pt x="177" y="156"/>
                  </a:lnTo>
                  <a:lnTo>
                    <a:pt x="177" y="158"/>
                  </a:lnTo>
                  <a:lnTo>
                    <a:pt x="177" y="160"/>
                  </a:lnTo>
                  <a:lnTo>
                    <a:pt x="179" y="160"/>
                  </a:lnTo>
                  <a:lnTo>
                    <a:pt x="181" y="162"/>
                  </a:lnTo>
                  <a:lnTo>
                    <a:pt x="183" y="162"/>
                  </a:lnTo>
                  <a:lnTo>
                    <a:pt x="185" y="162"/>
                  </a:lnTo>
                  <a:lnTo>
                    <a:pt x="185" y="163"/>
                  </a:lnTo>
                  <a:lnTo>
                    <a:pt x="186" y="163"/>
                  </a:lnTo>
                  <a:lnTo>
                    <a:pt x="186" y="165"/>
                  </a:lnTo>
                  <a:lnTo>
                    <a:pt x="188" y="165"/>
                  </a:lnTo>
                  <a:lnTo>
                    <a:pt x="188" y="167"/>
                  </a:lnTo>
                  <a:lnTo>
                    <a:pt x="190" y="167"/>
                  </a:lnTo>
                  <a:lnTo>
                    <a:pt x="190" y="169"/>
                  </a:lnTo>
                  <a:lnTo>
                    <a:pt x="192" y="171"/>
                  </a:lnTo>
                  <a:lnTo>
                    <a:pt x="192" y="169"/>
                  </a:lnTo>
                  <a:lnTo>
                    <a:pt x="194" y="169"/>
                  </a:lnTo>
                  <a:lnTo>
                    <a:pt x="194" y="171"/>
                  </a:lnTo>
                  <a:lnTo>
                    <a:pt x="196" y="171"/>
                  </a:lnTo>
                  <a:lnTo>
                    <a:pt x="196" y="173"/>
                  </a:lnTo>
                  <a:lnTo>
                    <a:pt x="192" y="173"/>
                  </a:lnTo>
                  <a:lnTo>
                    <a:pt x="188" y="173"/>
                  </a:lnTo>
                  <a:lnTo>
                    <a:pt x="185" y="173"/>
                  </a:lnTo>
                  <a:lnTo>
                    <a:pt x="181" y="173"/>
                  </a:lnTo>
                  <a:lnTo>
                    <a:pt x="177" y="173"/>
                  </a:lnTo>
                  <a:lnTo>
                    <a:pt x="173" y="173"/>
                  </a:lnTo>
                  <a:lnTo>
                    <a:pt x="169" y="173"/>
                  </a:lnTo>
                  <a:lnTo>
                    <a:pt x="165" y="173"/>
                  </a:lnTo>
                  <a:lnTo>
                    <a:pt x="162" y="173"/>
                  </a:lnTo>
                  <a:lnTo>
                    <a:pt x="158" y="173"/>
                  </a:lnTo>
                  <a:lnTo>
                    <a:pt x="154" y="173"/>
                  </a:lnTo>
                  <a:lnTo>
                    <a:pt x="150" y="173"/>
                  </a:lnTo>
                  <a:lnTo>
                    <a:pt x="146" y="173"/>
                  </a:lnTo>
                  <a:lnTo>
                    <a:pt x="144" y="173"/>
                  </a:lnTo>
                  <a:lnTo>
                    <a:pt x="140" y="173"/>
                  </a:lnTo>
                  <a:lnTo>
                    <a:pt x="137" y="173"/>
                  </a:lnTo>
                  <a:lnTo>
                    <a:pt x="135" y="173"/>
                  </a:lnTo>
                  <a:lnTo>
                    <a:pt x="133" y="173"/>
                  </a:lnTo>
                  <a:lnTo>
                    <a:pt x="131" y="173"/>
                  </a:lnTo>
                  <a:lnTo>
                    <a:pt x="129" y="173"/>
                  </a:lnTo>
                  <a:lnTo>
                    <a:pt x="127" y="173"/>
                  </a:lnTo>
                  <a:lnTo>
                    <a:pt x="125" y="173"/>
                  </a:lnTo>
                  <a:lnTo>
                    <a:pt x="123" y="173"/>
                  </a:lnTo>
                  <a:lnTo>
                    <a:pt x="121" y="173"/>
                  </a:lnTo>
                  <a:lnTo>
                    <a:pt x="119" y="173"/>
                  </a:lnTo>
                  <a:lnTo>
                    <a:pt x="117" y="173"/>
                  </a:lnTo>
                  <a:lnTo>
                    <a:pt x="115" y="173"/>
                  </a:lnTo>
                  <a:lnTo>
                    <a:pt x="114" y="173"/>
                  </a:lnTo>
                  <a:lnTo>
                    <a:pt x="112" y="173"/>
                  </a:lnTo>
                  <a:lnTo>
                    <a:pt x="110" y="173"/>
                  </a:lnTo>
                  <a:lnTo>
                    <a:pt x="108" y="173"/>
                  </a:lnTo>
                  <a:lnTo>
                    <a:pt x="110" y="171"/>
                  </a:lnTo>
                  <a:lnTo>
                    <a:pt x="110" y="169"/>
                  </a:lnTo>
                  <a:lnTo>
                    <a:pt x="108" y="169"/>
                  </a:lnTo>
                  <a:lnTo>
                    <a:pt x="106" y="171"/>
                  </a:lnTo>
                  <a:lnTo>
                    <a:pt x="106" y="173"/>
                  </a:lnTo>
                  <a:lnTo>
                    <a:pt x="104" y="173"/>
                  </a:lnTo>
                  <a:lnTo>
                    <a:pt x="102" y="173"/>
                  </a:lnTo>
                  <a:lnTo>
                    <a:pt x="100" y="173"/>
                  </a:lnTo>
                  <a:lnTo>
                    <a:pt x="98" y="173"/>
                  </a:lnTo>
                  <a:lnTo>
                    <a:pt x="96" y="173"/>
                  </a:lnTo>
                  <a:lnTo>
                    <a:pt x="94" y="173"/>
                  </a:lnTo>
                  <a:lnTo>
                    <a:pt x="92" y="173"/>
                  </a:lnTo>
                  <a:lnTo>
                    <a:pt x="90" y="173"/>
                  </a:lnTo>
                  <a:lnTo>
                    <a:pt x="89" y="173"/>
                  </a:lnTo>
                  <a:lnTo>
                    <a:pt x="87" y="173"/>
                  </a:lnTo>
                  <a:lnTo>
                    <a:pt x="85" y="173"/>
                  </a:lnTo>
                  <a:lnTo>
                    <a:pt x="83" y="173"/>
                  </a:lnTo>
                  <a:lnTo>
                    <a:pt x="81" y="173"/>
                  </a:lnTo>
                  <a:lnTo>
                    <a:pt x="79" y="173"/>
                  </a:lnTo>
                  <a:lnTo>
                    <a:pt x="77" y="173"/>
                  </a:lnTo>
                  <a:lnTo>
                    <a:pt x="75" y="173"/>
                  </a:lnTo>
                  <a:lnTo>
                    <a:pt x="73" y="173"/>
                  </a:lnTo>
                  <a:lnTo>
                    <a:pt x="71" y="173"/>
                  </a:lnTo>
                  <a:lnTo>
                    <a:pt x="69" y="173"/>
                  </a:lnTo>
                  <a:lnTo>
                    <a:pt x="67" y="173"/>
                  </a:lnTo>
                  <a:lnTo>
                    <a:pt x="66" y="173"/>
                  </a:lnTo>
                  <a:lnTo>
                    <a:pt x="64" y="173"/>
                  </a:lnTo>
                  <a:lnTo>
                    <a:pt x="62" y="173"/>
                  </a:lnTo>
                  <a:lnTo>
                    <a:pt x="60" y="173"/>
                  </a:lnTo>
                  <a:lnTo>
                    <a:pt x="58" y="173"/>
                  </a:lnTo>
                  <a:lnTo>
                    <a:pt x="56" y="173"/>
                  </a:lnTo>
                  <a:lnTo>
                    <a:pt x="54" y="173"/>
                  </a:lnTo>
                  <a:lnTo>
                    <a:pt x="52" y="173"/>
                  </a:lnTo>
                  <a:lnTo>
                    <a:pt x="50" y="173"/>
                  </a:lnTo>
                  <a:lnTo>
                    <a:pt x="48" y="173"/>
                  </a:lnTo>
                  <a:lnTo>
                    <a:pt x="46" y="173"/>
                  </a:lnTo>
                  <a:lnTo>
                    <a:pt x="44" y="173"/>
                  </a:lnTo>
                  <a:lnTo>
                    <a:pt x="42" y="173"/>
                  </a:lnTo>
                  <a:lnTo>
                    <a:pt x="41" y="173"/>
                  </a:lnTo>
                  <a:lnTo>
                    <a:pt x="39" y="173"/>
                  </a:lnTo>
                  <a:lnTo>
                    <a:pt x="37" y="173"/>
                  </a:lnTo>
                  <a:lnTo>
                    <a:pt x="35" y="173"/>
                  </a:lnTo>
                  <a:lnTo>
                    <a:pt x="33" y="173"/>
                  </a:lnTo>
                  <a:lnTo>
                    <a:pt x="31" y="173"/>
                  </a:lnTo>
                  <a:lnTo>
                    <a:pt x="29" y="173"/>
                  </a:lnTo>
                  <a:lnTo>
                    <a:pt x="27" y="173"/>
                  </a:lnTo>
                  <a:lnTo>
                    <a:pt x="25" y="173"/>
                  </a:lnTo>
                  <a:lnTo>
                    <a:pt x="23" y="173"/>
                  </a:lnTo>
                  <a:lnTo>
                    <a:pt x="21" y="173"/>
                  </a:lnTo>
                  <a:lnTo>
                    <a:pt x="19" y="173"/>
                  </a:lnTo>
                  <a:lnTo>
                    <a:pt x="18" y="173"/>
                  </a:lnTo>
                  <a:lnTo>
                    <a:pt x="16" y="173"/>
                  </a:lnTo>
                  <a:lnTo>
                    <a:pt x="14" y="173"/>
                  </a:lnTo>
                  <a:lnTo>
                    <a:pt x="12" y="173"/>
                  </a:lnTo>
                  <a:lnTo>
                    <a:pt x="10" y="173"/>
                  </a:lnTo>
                  <a:lnTo>
                    <a:pt x="8" y="173"/>
                  </a:lnTo>
                  <a:lnTo>
                    <a:pt x="6" y="173"/>
                  </a:lnTo>
                  <a:lnTo>
                    <a:pt x="6" y="167"/>
                  </a:lnTo>
                  <a:lnTo>
                    <a:pt x="6" y="163"/>
                  </a:lnTo>
                  <a:lnTo>
                    <a:pt x="6" y="158"/>
                  </a:lnTo>
                  <a:lnTo>
                    <a:pt x="6" y="154"/>
                  </a:lnTo>
                  <a:lnTo>
                    <a:pt x="6" y="148"/>
                  </a:lnTo>
                  <a:lnTo>
                    <a:pt x="6" y="142"/>
                  </a:lnTo>
                  <a:lnTo>
                    <a:pt x="6" y="138"/>
                  </a:lnTo>
                  <a:lnTo>
                    <a:pt x="6" y="133"/>
                  </a:lnTo>
                  <a:lnTo>
                    <a:pt x="6" y="127"/>
                  </a:lnTo>
                  <a:lnTo>
                    <a:pt x="6" y="123"/>
                  </a:lnTo>
                  <a:lnTo>
                    <a:pt x="6" y="117"/>
                  </a:lnTo>
                  <a:lnTo>
                    <a:pt x="6" y="112"/>
                  </a:lnTo>
                  <a:lnTo>
                    <a:pt x="6" y="108"/>
                  </a:lnTo>
                  <a:lnTo>
                    <a:pt x="6" y="102"/>
                  </a:lnTo>
                  <a:lnTo>
                    <a:pt x="6" y="96"/>
                  </a:lnTo>
                  <a:lnTo>
                    <a:pt x="6" y="92"/>
                  </a:lnTo>
                  <a:lnTo>
                    <a:pt x="6" y="89"/>
                  </a:lnTo>
                  <a:lnTo>
                    <a:pt x="6" y="85"/>
                  </a:lnTo>
                  <a:lnTo>
                    <a:pt x="6" y="83"/>
                  </a:lnTo>
                  <a:lnTo>
                    <a:pt x="6" y="77"/>
                  </a:lnTo>
                  <a:lnTo>
                    <a:pt x="6" y="75"/>
                  </a:lnTo>
                  <a:lnTo>
                    <a:pt x="6" y="73"/>
                  </a:lnTo>
                  <a:lnTo>
                    <a:pt x="6" y="67"/>
                  </a:lnTo>
                  <a:lnTo>
                    <a:pt x="6" y="66"/>
                  </a:lnTo>
                  <a:lnTo>
                    <a:pt x="6" y="60"/>
                  </a:lnTo>
                  <a:lnTo>
                    <a:pt x="6" y="52"/>
                  </a:lnTo>
                  <a:lnTo>
                    <a:pt x="6" y="48"/>
                  </a:lnTo>
                  <a:lnTo>
                    <a:pt x="6" y="46"/>
                  </a:lnTo>
                  <a:lnTo>
                    <a:pt x="6" y="44"/>
                  </a:lnTo>
                  <a:lnTo>
                    <a:pt x="4" y="41"/>
                  </a:lnTo>
                  <a:lnTo>
                    <a:pt x="4" y="39"/>
                  </a:lnTo>
                  <a:lnTo>
                    <a:pt x="4" y="37"/>
                  </a:lnTo>
                  <a:lnTo>
                    <a:pt x="2" y="37"/>
                  </a:lnTo>
                  <a:lnTo>
                    <a:pt x="2" y="35"/>
                  </a:lnTo>
                  <a:lnTo>
                    <a:pt x="4" y="35"/>
                  </a:lnTo>
                  <a:lnTo>
                    <a:pt x="4" y="33"/>
                  </a:lnTo>
                  <a:lnTo>
                    <a:pt x="2" y="33"/>
                  </a:lnTo>
                  <a:lnTo>
                    <a:pt x="2" y="29"/>
                  </a:lnTo>
                  <a:lnTo>
                    <a:pt x="0" y="29"/>
                  </a:lnTo>
                  <a:lnTo>
                    <a:pt x="0" y="27"/>
                  </a:lnTo>
                  <a:lnTo>
                    <a:pt x="2" y="27"/>
                  </a:lnTo>
                  <a:lnTo>
                    <a:pt x="2" y="25"/>
                  </a:lnTo>
                  <a:lnTo>
                    <a:pt x="4" y="23"/>
                  </a:lnTo>
                  <a:lnTo>
                    <a:pt x="4" y="21"/>
                  </a:lnTo>
                  <a:lnTo>
                    <a:pt x="6" y="19"/>
                  </a:lnTo>
                  <a:lnTo>
                    <a:pt x="6" y="18"/>
                  </a:lnTo>
                  <a:lnTo>
                    <a:pt x="6" y="16"/>
                  </a:lnTo>
                  <a:lnTo>
                    <a:pt x="6" y="14"/>
                  </a:lnTo>
                  <a:lnTo>
                    <a:pt x="4" y="14"/>
                  </a:lnTo>
                  <a:lnTo>
                    <a:pt x="4" y="12"/>
                  </a:lnTo>
                  <a:lnTo>
                    <a:pt x="4" y="10"/>
                  </a:lnTo>
                  <a:lnTo>
                    <a:pt x="4" y="8"/>
                  </a:lnTo>
                  <a:lnTo>
                    <a:pt x="4" y="6"/>
                  </a:lnTo>
                  <a:lnTo>
                    <a:pt x="6" y="4"/>
                  </a:lnTo>
                  <a:lnTo>
                    <a:pt x="8" y="2"/>
                  </a:lnTo>
                  <a:lnTo>
                    <a:pt x="8" y="0"/>
                  </a:lnTo>
                  <a:lnTo>
                    <a:pt x="8" y="2"/>
                  </a:lnTo>
                  <a:lnTo>
                    <a:pt x="10" y="2"/>
                  </a:lnTo>
                  <a:lnTo>
                    <a:pt x="10" y="4"/>
                  </a:lnTo>
                  <a:lnTo>
                    <a:pt x="12"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 name="Freeform 74"/>
            <p:cNvSpPr>
              <a:spLocks noEditPoints="1"/>
            </p:cNvSpPr>
            <p:nvPr/>
          </p:nvSpPr>
          <p:spPr bwMode="auto">
            <a:xfrm>
              <a:off x="5949950" y="4368800"/>
              <a:ext cx="168275" cy="149225"/>
            </a:xfrm>
            <a:custGeom>
              <a:avLst/>
              <a:gdLst>
                <a:gd name="T0" fmla="*/ 58 w 106"/>
                <a:gd name="T1" fmla="*/ 39 h 94"/>
                <a:gd name="T2" fmla="*/ 60 w 106"/>
                <a:gd name="T3" fmla="*/ 39 h 94"/>
                <a:gd name="T4" fmla="*/ 60 w 106"/>
                <a:gd name="T5" fmla="*/ 41 h 94"/>
                <a:gd name="T6" fmla="*/ 58 w 106"/>
                <a:gd name="T7" fmla="*/ 41 h 94"/>
                <a:gd name="T8" fmla="*/ 56 w 106"/>
                <a:gd name="T9" fmla="*/ 37 h 94"/>
                <a:gd name="T10" fmla="*/ 56 w 106"/>
                <a:gd name="T11" fmla="*/ 35 h 94"/>
                <a:gd name="T12" fmla="*/ 39 w 106"/>
                <a:gd name="T13" fmla="*/ 10 h 94"/>
                <a:gd name="T14" fmla="*/ 43 w 106"/>
                <a:gd name="T15" fmla="*/ 18 h 94"/>
                <a:gd name="T16" fmla="*/ 45 w 106"/>
                <a:gd name="T17" fmla="*/ 25 h 94"/>
                <a:gd name="T18" fmla="*/ 45 w 106"/>
                <a:gd name="T19" fmla="*/ 35 h 94"/>
                <a:gd name="T20" fmla="*/ 48 w 106"/>
                <a:gd name="T21" fmla="*/ 42 h 94"/>
                <a:gd name="T22" fmla="*/ 52 w 106"/>
                <a:gd name="T23" fmla="*/ 50 h 94"/>
                <a:gd name="T24" fmla="*/ 54 w 106"/>
                <a:gd name="T25" fmla="*/ 46 h 94"/>
                <a:gd name="T26" fmla="*/ 56 w 106"/>
                <a:gd name="T27" fmla="*/ 42 h 94"/>
                <a:gd name="T28" fmla="*/ 58 w 106"/>
                <a:gd name="T29" fmla="*/ 50 h 94"/>
                <a:gd name="T30" fmla="*/ 64 w 106"/>
                <a:gd name="T31" fmla="*/ 50 h 94"/>
                <a:gd name="T32" fmla="*/ 66 w 106"/>
                <a:gd name="T33" fmla="*/ 50 h 94"/>
                <a:gd name="T34" fmla="*/ 71 w 106"/>
                <a:gd name="T35" fmla="*/ 56 h 94"/>
                <a:gd name="T36" fmla="*/ 77 w 106"/>
                <a:gd name="T37" fmla="*/ 60 h 94"/>
                <a:gd name="T38" fmla="*/ 83 w 106"/>
                <a:gd name="T39" fmla="*/ 65 h 94"/>
                <a:gd name="T40" fmla="*/ 87 w 106"/>
                <a:gd name="T41" fmla="*/ 69 h 94"/>
                <a:gd name="T42" fmla="*/ 93 w 106"/>
                <a:gd name="T43" fmla="*/ 75 h 94"/>
                <a:gd name="T44" fmla="*/ 94 w 106"/>
                <a:gd name="T45" fmla="*/ 75 h 94"/>
                <a:gd name="T46" fmla="*/ 96 w 106"/>
                <a:gd name="T47" fmla="*/ 79 h 94"/>
                <a:gd name="T48" fmla="*/ 100 w 106"/>
                <a:gd name="T49" fmla="*/ 85 h 94"/>
                <a:gd name="T50" fmla="*/ 106 w 106"/>
                <a:gd name="T51" fmla="*/ 87 h 94"/>
                <a:gd name="T52" fmla="*/ 102 w 106"/>
                <a:gd name="T53" fmla="*/ 92 h 94"/>
                <a:gd name="T54" fmla="*/ 94 w 106"/>
                <a:gd name="T55" fmla="*/ 90 h 94"/>
                <a:gd name="T56" fmla="*/ 91 w 106"/>
                <a:gd name="T57" fmla="*/ 87 h 94"/>
                <a:gd name="T58" fmla="*/ 83 w 106"/>
                <a:gd name="T59" fmla="*/ 79 h 94"/>
                <a:gd name="T60" fmla="*/ 73 w 106"/>
                <a:gd name="T61" fmla="*/ 69 h 94"/>
                <a:gd name="T62" fmla="*/ 64 w 106"/>
                <a:gd name="T63" fmla="*/ 64 h 94"/>
                <a:gd name="T64" fmla="*/ 58 w 106"/>
                <a:gd name="T65" fmla="*/ 60 h 94"/>
                <a:gd name="T66" fmla="*/ 50 w 106"/>
                <a:gd name="T67" fmla="*/ 58 h 94"/>
                <a:gd name="T68" fmla="*/ 43 w 106"/>
                <a:gd name="T69" fmla="*/ 58 h 94"/>
                <a:gd name="T70" fmla="*/ 39 w 106"/>
                <a:gd name="T71" fmla="*/ 60 h 94"/>
                <a:gd name="T72" fmla="*/ 29 w 106"/>
                <a:gd name="T73" fmla="*/ 60 h 94"/>
                <a:gd name="T74" fmla="*/ 25 w 106"/>
                <a:gd name="T75" fmla="*/ 54 h 94"/>
                <a:gd name="T76" fmla="*/ 20 w 106"/>
                <a:gd name="T77" fmla="*/ 60 h 94"/>
                <a:gd name="T78" fmla="*/ 16 w 106"/>
                <a:gd name="T79" fmla="*/ 64 h 94"/>
                <a:gd name="T80" fmla="*/ 10 w 106"/>
                <a:gd name="T81" fmla="*/ 62 h 94"/>
                <a:gd name="T82" fmla="*/ 4 w 106"/>
                <a:gd name="T83" fmla="*/ 62 h 94"/>
                <a:gd name="T84" fmla="*/ 0 w 106"/>
                <a:gd name="T85" fmla="*/ 56 h 94"/>
                <a:gd name="T86" fmla="*/ 2 w 106"/>
                <a:gd name="T87" fmla="*/ 46 h 94"/>
                <a:gd name="T88" fmla="*/ 6 w 106"/>
                <a:gd name="T89" fmla="*/ 35 h 94"/>
                <a:gd name="T90" fmla="*/ 8 w 106"/>
                <a:gd name="T91" fmla="*/ 25 h 94"/>
                <a:gd name="T92" fmla="*/ 8 w 106"/>
                <a:gd name="T93" fmla="*/ 19 h 94"/>
                <a:gd name="T94" fmla="*/ 12 w 106"/>
                <a:gd name="T95" fmla="*/ 18 h 94"/>
                <a:gd name="T96" fmla="*/ 18 w 106"/>
                <a:gd name="T97" fmla="*/ 14 h 94"/>
                <a:gd name="T98" fmla="*/ 25 w 106"/>
                <a:gd name="T99" fmla="*/ 8 h 94"/>
                <a:gd name="T100" fmla="*/ 29 w 106"/>
                <a:gd name="T101" fmla="*/ 6 h 94"/>
                <a:gd name="T102" fmla="*/ 35 w 106"/>
                <a:gd name="T103" fmla="*/ 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6" h="94">
                  <a:moveTo>
                    <a:pt x="58" y="37"/>
                  </a:moveTo>
                  <a:lnTo>
                    <a:pt x="58" y="39"/>
                  </a:lnTo>
                  <a:lnTo>
                    <a:pt x="58" y="37"/>
                  </a:lnTo>
                  <a:lnTo>
                    <a:pt x="60" y="37"/>
                  </a:lnTo>
                  <a:lnTo>
                    <a:pt x="58" y="39"/>
                  </a:lnTo>
                  <a:lnTo>
                    <a:pt x="60" y="39"/>
                  </a:lnTo>
                  <a:lnTo>
                    <a:pt x="60" y="41"/>
                  </a:lnTo>
                  <a:lnTo>
                    <a:pt x="62" y="41"/>
                  </a:lnTo>
                  <a:lnTo>
                    <a:pt x="60" y="41"/>
                  </a:lnTo>
                  <a:lnTo>
                    <a:pt x="60" y="39"/>
                  </a:lnTo>
                  <a:lnTo>
                    <a:pt x="62" y="39"/>
                  </a:lnTo>
                  <a:lnTo>
                    <a:pt x="62" y="41"/>
                  </a:lnTo>
                  <a:lnTo>
                    <a:pt x="64" y="41"/>
                  </a:lnTo>
                  <a:lnTo>
                    <a:pt x="62" y="41"/>
                  </a:lnTo>
                  <a:lnTo>
                    <a:pt x="60" y="41"/>
                  </a:lnTo>
                  <a:lnTo>
                    <a:pt x="58" y="41"/>
                  </a:lnTo>
                  <a:lnTo>
                    <a:pt x="56" y="41"/>
                  </a:lnTo>
                  <a:lnTo>
                    <a:pt x="56" y="39"/>
                  </a:lnTo>
                  <a:lnTo>
                    <a:pt x="56" y="41"/>
                  </a:lnTo>
                  <a:lnTo>
                    <a:pt x="58" y="41"/>
                  </a:lnTo>
                  <a:lnTo>
                    <a:pt x="58" y="39"/>
                  </a:lnTo>
                  <a:lnTo>
                    <a:pt x="56" y="39"/>
                  </a:lnTo>
                  <a:lnTo>
                    <a:pt x="56" y="37"/>
                  </a:lnTo>
                  <a:lnTo>
                    <a:pt x="56" y="39"/>
                  </a:lnTo>
                  <a:lnTo>
                    <a:pt x="56" y="37"/>
                  </a:lnTo>
                  <a:lnTo>
                    <a:pt x="58" y="37"/>
                  </a:lnTo>
                  <a:lnTo>
                    <a:pt x="56" y="37"/>
                  </a:lnTo>
                  <a:lnTo>
                    <a:pt x="58" y="37"/>
                  </a:lnTo>
                  <a:close/>
                  <a:moveTo>
                    <a:pt x="58" y="35"/>
                  </a:moveTo>
                  <a:lnTo>
                    <a:pt x="56" y="35"/>
                  </a:lnTo>
                  <a:lnTo>
                    <a:pt x="56" y="33"/>
                  </a:lnTo>
                  <a:lnTo>
                    <a:pt x="58" y="33"/>
                  </a:lnTo>
                  <a:lnTo>
                    <a:pt x="58" y="35"/>
                  </a:lnTo>
                  <a:close/>
                  <a:moveTo>
                    <a:pt x="37" y="6"/>
                  </a:moveTo>
                  <a:lnTo>
                    <a:pt x="39" y="10"/>
                  </a:lnTo>
                  <a:lnTo>
                    <a:pt x="39" y="12"/>
                  </a:lnTo>
                  <a:lnTo>
                    <a:pt x="41" y="12"/>
                  </a:lnTo>
                  <a:lnTo>
                    <a:pt x="41" y="14"/>
                  </a:lnTo>
                  <a:lnTo>
                    <a:pt x="41" y="16"/>
                  </a:lnTo>
                  <a:lnTo>
                    <a:pt x="43" y="18"/>
                  </a:lnTo>
                  <a:lnTo>
                    <a:pt x="43" y="19"/>
                  </a:lnTo>
                  <a:lnTo>
                    <a:pt x="43" y="21"/>
                  </a:lnTo>
                  <a:lnTo>
                    <a:pt x="43" y="23"/>
                  </a:lnTo>
                  <a:lnTo>
                    <a:pt x="43" y="25"/>
                  </a:lnTo>
                  <a:lnTo>
                    <a:pt x="45" y="25"/>
                  </a:lnTo>
                  <a:lnTo>
                    <a:pt x="45" y="27"/>
                  </a:lnTo>
                  <a:lnTo>
                    <a:pt x="45" y="29"/>
                  </a:lnTo>
                  <a:lnTo>
                    <a:pt x="45" y="31"/>
                  </a:lnTo>
                  <a:lnTo>
                    <a:pt x="45" y="33"/>
                  </a:lnTo>
                  <a:lnTo>
                    <a:pt x="45" y="35"/>
                  </a:lnTo>
                  <a:lnTo>
                    <a:pt x="46" y="37"/>
                  </a:lnTo>
                  <a:lnTo>
                    <a:pt x="48" y="37"/>
                  </a:lnTo>
                  <a:lnTo>
                    <a:pt x="48" y="39"/>
                  </a:lnTo>
                  <a:lnTo>
                    <a:pt x="48" y="41"/>
                  </a:lnTo>
                  <a:lnTo>
                    <a:pt x="48" y="42"/>
                  </a:lnTo>
                  <a:lnTo>
                    <a:pt x="50" y="42"/>
                  </a:lnTo>
                  <a:lnTo>
                    <a:pt x="52" y="44"/>
                  </a:lnTo>
                  <a:lnTo>
                    <a:pt x="52" y="46"/>
                  </a:lnTo>
                  <a:lnTo>
                    <a:pt x="52" y="48"/>
                  </a:lnTo>
                  <a:lnTo>
                    <a:pt x="52" y="50"/>
                  </a:lnTo>
                  <a:lnTo>
                    <a:pt x="52" y="48"/>
                  </a:lnTo>
                  <a:lnTo>
                    <a:pt x="52" y="50"/>
                  </a:lnTo>
                  <a:lnTo>
                    <a:pt x="54" y="50"/>
                  </a:lnTo>
                  <a:lnTo>
                    <a:pt x="54" y="48"/>
                  </a:lnTo>
                  <a:lnTo>
                    <a:pt x="54" y="46"/>
                  </a:lnTo>
                  <a:lnTo>
                    <a:pt x="54" y="44"/>
                  </a:lnTo>
                  <a:lnTo>
                    <a:pt x="52" y="44"/>
                  </a:lnTo>
                  <a:lnTo>
                    <a:pt x="54" y="44"/>
                  </a:lnTo>
                  <a:lnTo>
                    <a:pt x="54" y="42"/>
                  </a:lnTo>
                  <a:lnTo>
                    <a:pt x="56" y="42"/>
                  </a:lnTo>
                  <a:lnTo>
                    <a:pt x="56" y="44"/>
                  </a:lnTo>
                  <a:lnTo>
                    <a:pt x="58" y="44"/>
                  </a:lnTo>
                  <a:lnTo>
                    <a:pt x="58" y="46"/>
                  </a:lnTo>
                  <a:lnTo>
                    <a:pt x="58" y="48"/>
                  </a:lnTo>
                  <a:lnTo>
                    <a:pt x="58" y="50"/>
                  </a:lnTo>
                  <a:lnTo>
                    <a:pt x="60" y="50"/>
                  </a:lnTo>
                  <a:lnTo>
                    <a:pt x="60" y="52"/>
                  </a:lnTo>
                  <a:lnTo>
                    <a:pt x="62" y="52"/>
                  </a:lnTo>
                  <a:lnTo>
                    <a:pt x="62" y="50"/>
                  </a:lnTo>
                  <a:lnTo>
                    <a:pt x="64" y="50"/>
                  </a:lnTo>
                  <a:lnTo>
                    <a:pt x="64" y="52"/>
                  </a:lnTo>
                  <a:lnTo>
                    <a:pt x="64" y="50"/>
                  </a:lnTo>
                  <a:lnTo>
                    <a:pt x="64" y="52"/>
                  </a:lnTo>
                  <a:lnTo>
                    <a:pt x="66" y="52"/>
                  </a:lnTo>
                  <a:lnTo>
                    <a:pt x="66" y="50"/>
                  </a:lnTo>
                  <a:lnTo>
                    <a:pt x="66" y="52"/>
                  </a:lnTo>
                  <a:lnTo>
                    <a:pt x="68" y="52"/>
                  </a:lnTo>
                  <a:lnTo>
                    <a:pt x="68" y="54"/>
                  </a:lnTo>
                  <a:lnTo>
                    <a:pt x="70" y="56"/>
                  </a:lnTo>
                  <a:lnTo>
                    <a:pt x="71" y="56"/>
                  </a:lnTo>
                  <a:lnTo>
                    <a:pt x="73" y="56"/>
                  </a:lnTo>
                  <a:lnTo>
                    <a:pt x="75" y="56"/>
                  </a:lnTo>
                  <a:lnTo>
                    <a:pt x="75" y="58"/>
                  </a:lnTo>
                  <a:lnTo>
                    <a:pt x="77" y="58"/>
                  </a:lnTo>
                  <a:lnTo>
                    <a:pt x="77" y="60"/>
                  </a:lnTo>
                  <a:lnTo>
                    <a:pt x="79" y="60"/>
                  </a:lnTo>
                  <a:lnTo>
                    <a:pt x="79" y="62"/>
                  </a:lnTo>
                  <a:lnTo>
                    <a:pt x="81" y="64"/>
                  </a:lnTo>
                  <a:lnTo>
                    <a:pt x="81" y="65"/>
                  </a:lnTo>
                  <a:lnTo>
                    <a:pt x="83" y="65"/>
                  </a:lnTo>
                  <a:lnTo>
                    <a:pt x="83" y="67"/>
                  </a:lnTo>
                  <a:lnTo>
                    <a:pt x="85" y="69"/>
                  </a:lnTo>
                  <a:lnTo>
                    <a:pt x="85" y="67"/>
                  </a:lnTo>
                  <a:lnTo>
                    <a:pt x="85" y="69"/>
                  </a:lnTo>
                  <a:lnTo>
                    <a:pt x="87" y="69"/>
                  </a:lnTo>
                  <a:lnTo>
                    <a:pt x="89" y="69"/>
                  </a:lnTo>
                  <a:lnTo>
                    <a:pt x="89" y="71"/>
                  </a:lnTo>
                  <a:lnTo>
                    <a:pt x="91" y="71"/>
                  </a:lnTo>
                  <a:lnTo>
                    <a:pt x="91" y="73"/>
                  </a:lnTo>
                  <a:lnTo>
                    <a:pt x="93" y="75"/>
                  </a:lnTo>
                  <a:lnTo>
                    <a:pt x="93" y="73"/>
                  </a:lnTo>
                  <a:lnTo>
                    <a:pt x="91" y="73"/>
                  </a:lnTo>
                  <a:lnTo>
                    <a:pt x="93" y="73"/>
                  </a:lnTo>
                  <a:lnTo>
                    <a:pt x="93" y="75"/>
                  </a:lnTo>
                  <a:lnTo>
                    <a:pt x="94" y="75"/>
                  </a:lnTo>
                  <a:lnTo>
                    <a:pt x="94" y="77"/>
                  </a:lnTo>
                  <a:lnTo>
                    <a:pt x="94" y="79"/>
                  </a:lnTo>
                  <a:lnTo>
                    <a:pt x="94" y="81"/>
                  </a:lnTo>
                  <a:lnTo>
                    <a:pt x="96" y="81"/>
                  </a:lnTo>
                  <a:lnTo>
                    <a:pt x="96" y="79"/>
                  </a:lnTo>
                  <a:lnTo>
                    <a:pt x="96" y="81"/>
                  </a:lnTo>
                  <a:lnTo>
                    <a:pt x="98" y="81"/>
                  </a:lnTo>
                  <a:lnTo>
                    <a:pt x="98" y="83"/>
                  </a:lnTo>
                  <a:lnTo>
                    <a:pt x="100" y="83"/>
                  </a:lnTo>
                  <a:lnTo>
                    <a:pt x="100" y="85"/>
                  </a:lnTo>
                  <a:lnTo>
                    <a:pt x="100" y="87"/>
                  </a:lnTo>
                  <a:lnTo>
                    <a:pt x="102" y="87"/>
                  </a:lnTo>
                  <a:lnTo>
                    <a:pt x="104" y="87"/>
                  </a:lnTo>
                  <a:lnTo>
                    <a:pt x="104" y="85"/>
                  </a:lnTo>
                  <a:lnTo>
                    <a:pt x="106" y="87"/>
                  </a:lnTo>
                  <a:lnTo>
                    <a:pt x="106" y="89"/>
                  </a:lnTo>
                  <a:lnTo>
                    <a:pt x="102" y="90"/>
                  </a:lnTo>
                  <a:lnTo>
                    <a:pt x="100" y="90"/>
                  </a:lnTo>
                  <a:lnTo>
                    <a:pt x="100" y="92"/>
                  </a:lnTo>
                  <a:lnTo>
                    <a:pt x="102" y="92"/>
                  </a:lnTo>
                  <a:lnTo>
                    <a:pt x="100" y="92"/>
                  </a:lnTo>
                  <a:lnTo>
                    <a:pt x="100" y="94"/>
                  </a:lnTo>
                  <a:lnTo>
                    <a:pt x="96" y="92"/>
                  </a:lnTo>
                  <a:lnTo>
                    <a:pt x="96" y="90"/>
                  </a:lnTo>
                  <a:lnTo>
                    <a:pt x="94" y="90"/>
                  </a:lnTo>
                  <a:lnTo>
                    <a:pt x="94" y="92"/>
                  </a:lnTo>
                  <a:lnTo>
                    <a:pt x="94" y="90"/>
                  </a:lnTo>
                  <a:lnTo>
                    <a:pt x="93" y="90"/>
                  </a:lnTo>
                  <a:lnTo>
                    <a:pt x="91" y="89"/>
                  </a:lnTo>
                  <a:lnTo>
                    <a:pt x="91" y="87"/>
                  </a:lnTo>
                  <a:lnTo>
                    <a:pt x="89" y="87"/>
                  </a:lnTo>
                  <a:lnTo>
                    <a:pt x="87" y="85"/>
                  </a:lnTo>
                  <a:lnTo>
                    <a:pt x="85" y="81"/>
                  </a:lnTo>
                  <a:lnTo>
                    <a:pt x="85" y="79"/>
                  </a:lnTo>
                  <a:lnTo>
                    <a:pt x="83" y="79"/>
                  </a:lnTo>
                  <a:lnTo>
                    <a:pt x="81" y="77"/>
                  </a:lnTo>
                  <a:lnTo>
                    <a:pt x="79" y="75"/>
                  </a:lnTo>
                  <a:lnTo>
                    <a:pt x="75" y="73"/>
                  </a:lnTo>
                  <a:lnTo>
                    <a:pt x="75" y="71"/>
                  </a:lnTo>
                  <a:lnTo>
                    <a:pt x="73" y="69"/>
                  </a:lnTo>
                  <a:lnTo>
                    <a:pt x="71" y="67"/>
                  </a:lnTo>
                  <a:lnTo>
                    <a:pt x="70" y="65"/>
                  </a:lnTo>
                  <a:lnTo>
                    <a:pt x="68" y="64"/>
                  </a:lnTo>
                  <a:lnTo>
                    <a:pt x="66" y="64"/>
                  </a:lnTo>
                  <a:lnTo>
                    <a:pt x="64" y="64"/>
                  </a:lnTo>
                  <a:lnTo>
                    <a:pt x="64" y="62"/>
                  </a:lnTo>
                  <a:lnTo>
                    <a:pt x="62" y="62"/>
                  </a:lnTo>
                  <a:lnTo>
                    <a:pt x="62" y="60"/>
                  </a:lnTo>
                  <a:lnTo>
                    <a:pt x="60" y="60"/>
                  </a:lnTo>
                  <a:lnTo>
                    <a:pt x="58" y="60"/>
                  </a:lnTo>
                  <a:lnTo>
                    <a:pt x="56" y="60"/>
                  </a:lnTo>
                  <a:lnTo>
                    <a:pt x="54" y="60"/>
                  </a:lnTo>
                  <a:lnTo>
                    <a:pt x="52" y="60"/>
                  </a:lnTo>
                  <a:lnTo>
                    <a:pt x="50" y="60"/>
                  </a:lnTo>
                  <a:lnTo>
                    <a:pt x="50" y="58"/>
                  </a:lnTo>
                  <a:lnTo>
                    <a:pt x="48" y="58"/>
                  </a:lnTo>
                  <a:lnTo>
                    <a:pt x="48" y="60"/>
                  </a:lnTo>
                  <a:lnTo>
                    <a:pt x="46" y="60"/>
                  </a:lnTo>
                  <a:lnTo>
                    <a:pt x="45" y="60"/>
                  </a:lnTo>
                  <a:lnTo>
                    <a:pt x="43" y="58"/>
                  </a:lnTo>
                  <a:lnTo>
                    <a:pt x="43" y="56"/>
                  </a:lnTo>
                  <a:lnTo>
                    <a:pt x="41" y="56"/>
                  </a:lnTo>
                  <a:lnTo>
                    <a:pt x="41" y="58"/>
                  </a:lnTo>
                  <a:lnTo>
                    <a:pt x="39" y="58"/>
                  </a:lnTo>
                  <a:lnTo>
                    <a:pt x="39" y="60"/>
                  </a:lnTo>
                  <a:lnTo>
                    <a:pt x="37" y="60"/>
                  </a:lnTo>
                  <a:lnTo>
                    <a:pt x="35" y="60"/>
                  </a:lnTo>
                  <a:lnTo>
                    <a:pt x="33" y="60"/>
                  </a:lnTo>
                  <a:lnTo>
                    <a:pt x="31" y="60"/>
                  </a:lnTo>
                  <a:lnTo>
                    <a:pt x="29" y="60"/>
                  </a:lnTo>
                  <a:lnTo>
                    <a:pt x="29" y="58"/>
                  </a:lnTo>
                  <a:lnTo>
                    <a:pt x="29" y="56"/>
                  </a:lnTo>
                  <a:lnTo>
                    <a:pt x="27" y="56"/>
                  </a:lnTo>
                  <a:lnTo>
                    <a:pt x="25" y="56"/>
                  </a:lnTo>
                  <a:lnTo>
                    <a:pt x="25" y="54"/>
                  </a:lnTo>
                  <a:lnTo>
                    <a:pt x="23" y="54"/>
                  </a:lnTo>
                  <a:lnTo>
                    <a:pt x="23" y="52"/>
                  </a:lnTo>
                  <a:lnTo>
                    <a:pt x="23" y="54"/>
                  </a:lnTo>
                  <a:lnTo>
                    <a:pt x="22" y="56"/>
                  </a:lnTo>
                  <a:lnTo>
                    <a:pt x="20" y="60"/>
                  </a:lnTo>
                  <a:lnTo>
                    <a:pt x="20" y="62"/>
                  </a:lnTo>
                  <a:lnTo>
                    <a:pt x="18" y="64"/>
                  </a:lnTo>
                  <a:lnTo>
                    <a:pt x="18" y="65"/>
                  </a:lnTo>
                  <a:lnTo>
                    <a:pt x="18" y="64"/>
                  </a:lnTo>
                  <a:lnTo>
                    <a:pt x="16" y="64"/>
                  </a:lnTo>
                  <a:lnTo>
                    <a:pt x="16" y="62"/>
                  </a:lnTo>
                  <a:lnTo>
                    <a:pt x="14" y="60"/>
                  </a:lnTo>
                  <a:lnTo>
                    <a:pt x="12" y="60"/>
                  </a:lnTo>
                  <a:lnTo>
                    <a:pt x="10" y="60"/>
                  </a:lnTo>
                  <a:lnTo>
                    <a:pt x="10" y="62"/>
                  </a:lnTo>
                  <a:lnTo>
                    <a:pt x="10" y="64"/>
                  </a:lnTo>
                  <a:lnTo>
                    <a:pt x="8" y="64"/>
                  </a:lnTo>
                  <a:lnTo>
                    <a:pt x="8" y="62"/>
                  </a:lnTo>
                  <a:lnTo>
                    <a:pt x="6" y="62"/>
                  </a:lnTo>
                  <a:lnTo>
                    <a:pt x="4" y="62"/>
                  </a:lnTo>
                  <a:lnTo>
                    <a:pt x="2" y="62"/>
                  </a:lnTo>
                  <a:lnTo>
                    <a:pt x="2" y="64"/>
                  </a:lnTo>
                  <a:lnTo>
                    <a:pt x="0" y="60"/>
                  </a:lnTo>
                  <a:lnTo>
                    <a:pt x="0" y="58"/>
                  </a:lnTo>
                  <a:lnTo>
                    <a:pt x="0" y="56"/>
                  </a:lnTo>
                  <a:lnTo>
                    <a:pt x="0" y="54"/>
                  </a:lnTo>
                  <a:lnTo>
                    <a:pt x="0" y="50"/>
                  </a:lnTo>
                  <a:lnTo>
                    <a:pt x="0" y="48"/>
                  </a:lnTo>
                  <a:lnTo>
                    <a:pt x="0" y="46"/>
                  </a:lnTo>
                  <a:lnTo>
                    <a:pt x="2" y="46"/>
                  </a:lnTo>
                  <a:lnTo>
                    <a:pt x="2" y="44"/>
                  </a:lnTo>
                  <a:lnTo>
                    <a:pt x="2" y="42"/>
                  </a:lnTo>
                  <a:lnTo>
                    <a:pt x="4" y="39"/>
                  </a:lnTo>
                  <a:lnTo>
                    <a:pt x="4" y="37"/>
                  </a:lnTo>
                  <a:lnTo>
                    <a:pt x="6" y="35"/>
                  </a:lnTo>
                  <a:lnTo>
                    <a:pt x="6" y="33"/>
                  </a:lnTo>
                  <a:lnTo>
                    <a:pt x="8" y="31"/>
                  </a:lnTo>
                  <a:lnTo>
                    <a:pt x="8" y="29"/>
                  </a:lnTo>
                  <a:lnTo>
                    <a:pt x="8" y="27"/>
                  </a:lnTo>
                  <a:lnTo>
                    <a:pt x="8" y="25"/>
                  </a:lnTo>
                  <a:lnTo>
                    <a:pt x="6" y="25"/>
                  </a:lnTo>
                  <a:lnTo>
                    <a:pt x="8" y="25"/>
                  </a:lnTo>
                  <a:lnTo>
                    <a:pt x="8" y="23"/>
                  </a:lnTo>
                  <a:lnTo>
                    <a:pt x="8" y="21"/>
                  </a:lnTo>
                  <a:lnTo>
                    <a:pt x="8" y="19"/>
                  </a:lnTo>
                  <a:lnTo>
                    <a:pt x="8" y="18"/>
                  </a:lnTo>
                  <a:lnTo>
                    <a:pt x="8" y="16"/>
                  </a:lnTo>
                  <a:lnTo>
                    <a:pt x="10" y="16"/>
                  </a:lnTo>
                  <a:lnTo>
                    <a:pt x="10" y="18"/>
                  </a:lnTo>
                  <a:lnTo>
                    <a:pt x="12" y="18"/>
                  </a:lnTo>
                  <a:lnTo>
                    <a:pt x="14" y="18"/>
                  </a:lnTo>
                  <a:lnTo>
                    <a:pt x="16" y="18"/>
                  </a:lnTo>
                  <a:lnTo>
                    <a:pt x="16" y="16"/>
                  </a:lnTo>
                  <a:lnTo>
                    <a:pt x="18" y="16"/>
                  </a:lnTo>
                  <a:lnTo>
                    <a:pt x="18" y="14"/>
                  </a:lnTo>
                  <a:lnTo>
                    <a:pt x="18" y="12"/>
                  </a:lnTo>
                  <a:lnTo>
                    <a:pt x="20" y="12"/>
                  </a:lnTo>
                  <a:lnTo>
                    <a:pt x="22" y="10"/>
                  </a:lnTo>
                  <a:lnTo>
                    <a:pt x="23" y="10"/>
                  </a:lnTo>
                  <a:lnTo>
                    <a:pt x="25" y="8"/>
                  </a:lnTo>
                  <a:lnTo>
                    <a:pt x="25" y="10"/>
                  </a:lnTo>
                  <a:lnTo>
                    <a:pt x="27" y="10"/>
                  </a:lnTo>
                  <a:lnTo>
                    <a:pt x="27" y="8"/>
                  </a:lnTo>
                  <a:lnTo>
                    <a:pt x="29" y="8"/>
                  </a:lnTo>
                  <a:lnTo>
                    <a:pt x="29" y="6"/>
                  </a:lnTo>
                  <a:lnTo>
                    <a:pt x="31" y="6"/>
                  </a:lnTo>
                  <a:lnTo>
                    <a:pt x="31" y="4"/>
                  </a:lnTo>
                  <a:lnTo>
                    <a:pt x="33" y="2"/>
                  </a:lnTo>
                  <a:lnTo>
                    <a:pt x="35" y="0"/>
                  </a:lnTo>
                  <a:lnTo>
                    <a:pt x="35" y="2"/>
                  </a:lnTo>
                  <a:lnTo>
                    <a:pt x="35" y="4"/>
                  </a:lnTo>
                  <a:lnTo>
                    <a:pt x="37" y="4"/>
                  </a:lnTo>
                  <a:lnTo>
                    <a:pt x="37"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Freeform 75"/>
            <p:cNvSpPr>
              <a:spLocks noEditPoints="1"/>
            </p:cNvSpPr>
            <p:nvPr/>
          </p:nvSpPr>
          <p:spPr bwMode="auto">
            <a:xfrm>
              <a:off x="5880100" y="3884613"/>
              <a:ext cx="6350" cy="6350"/>
            </a:xfrm>
            <a:custGeom>
              <a:avLst/>
              <a:gdLst>
                <a:gd name="T0" fmla="*/ 4 w 4"/>
                <a:gd name="T1" fmla="*/ 0 h 4"/>
                <a:gd name="T2" fmla="*/ 4 w 4"/>
                <a:gd name="T3" fmla="*/ 0 h 4"/>
                <a:gd name="T4" fmla="*/ 2 w 4"/>
                <a:gd name="T5" fmla="*/ 0 h 4"/>
                <a:gd name="T6" fmla="*/ 2 w 4"/>
                <a:gd name="T7" fmla="*/ 0 h 4"/>
                <a:gd name="T8" fmla="*/ 2 w 4"/>
                <a:gd name="T9" fmla="*/ 0 h 4"/>
                <a:gd name="T10" fmla="*/ 2 w 4"/>
                <a:gd name="T11" fmla="*/ 2 h 4"/>
                <a:gd name="T12" fmla="*/ 2 w 4"/>
                <a:gd name="T13" fmla="*/ 2 h 4"/>
                <a:gd name="T14" fmla="*/ 2 w 4"/>
                <a:gd name="T15" fmla="*/ 2 h 4"/>
                <a:gd name="T16" fmla="*/ 2 w 4"/>
                <a:gd name="T17" fmla="*/ 2 h 4"/>
                <a:gd name="T18" fmla="*/ 2 w 4"/>
                <a:gd name="T19" fmla="*/ 2 h 4"/>
                <a:gd name="T20" fmla="*/ 2 w 4"/>
                <a:gd name="T21" fmla="*/ 2 h 4"/>
                <a:gd name="T22" fmla="*/ 4 w 4"/>
                <a:gd name="T23" fmla="*/ 2 h 4"/>
                <a:gd name="T24" fmla="*/ 4 w 4"/>
                <a:gd name="T25" fmla="*/ 4 h 4"/>
                <a:gd name="T26" fmla="*/ 2 w 4"/>
                <a:gd name="T27" fmla="*/ 4 h 4"/>
                <a:gd name="T28" fmla="*/ 2 w 4"/>
                <a:gd name="T29" fmla="*/ 2 h 4"/>
                <a:gd name="T30" fmla="*/ 2 w 4"/>
                <a:gd name="T31" fmla="*/ 2 h 4"/>
                <a:gd name="T32" fmla="*/ 2 w 4"/>
                <a:gd name="T33" fmla="*/ 2 h 4"/>
                <a:gd name="T34" fmla="*/ 2 w 4"/>
                <a:gd name="T35" fmla="*/ 2 h 4"/>
                <a:gd name="T36" fmla="*/ 2 w 4"/>
                <a:gd name="T37" fmla="*/ 2 h 4"/>
                <a:gd name="T38" fmla="*/ 2 w 4"/>
                <a:gd name="T39" fmla="*/ 2 h 4"/>
                <a:gd name="T40" fmla="*/ 2 w 4"/>
                <a:gd name="T41" fmla="*/ 2 h 4"/>
                <a:gd name="T42" fmla="*/ 2 w 4"/>
                <a:gd name="T43" fmla="*/ 2 h 4"/>
                <a:gd name="T44" fmla="*/ 2 w 4"/>
                <a:gd name="T45" fmla="*/ 2 h 4"/>
                <a:gd name="T46" fmla="*/ 2 w 4"/>
                <a:gd name="T47" fmla="*/ 2 h 4"/>
                <a:gd name="T48" fmla="*/ 2 w 4"/>
                <a:gd name="T49" fmla="*/ 2 h 4"/>
                <a:gd name="T50" fmla="*/ 0 w 4"/>
                <a:gd name="T51" fmla="*/ 2 h 4"/>
                <a:gd name="T52" fmla="*/ 0 w 4"/>
                <a:gd name="T53" fmla="*/ 2 h 4"/>
                <a:gd name="T54" fmla="*/ 0 w 4"/>
                <a:gd name="T55" fmla="*/ 2 h 4"/>
                <a:gd name="T56" fmla="*/ 0 w 4"/>
                <a:gd name="T57" fmla="*/ 2 h 4"/>
                <a:gd name="T58" fmla="*/ 0 w 4"/>
                <a:gd name="T59" fmla="*/ 2 h 4"/>
                <a:gd name="T60" fmla="*/ 0 w 4"/>
                <a:gd name="T61" fmla="*/ 2 h 4"/>
                <a:gd name="T62" fmla="*/ 0 w 4"/>
                <a:gd name="T63" fmla="*/ 2 h 4"/>
                <a:gd name="T64" fmla="*/ 0 w 4"/>
                <a:gd name="T65" fmla="*/ 0 h 4"/>
                <a:gd name="T66" fmla="*/ 0 w 4"/>
                <a:gd name="T67" fmla="*/ 0 h 4"/>
                <a:gd name="T68" fmla="*/ 0 w 4"/>
                <a:gd name="T69" fmla="*/ 0 h 4"/>
                <a:gd name="T70" fmla="*/ 0 w 4"/>
                <a:gd name="T71" fmla="*/ 2 h 4"/>
                <a:gd name="T72" fmla="*/ 0 w 4"/>
                <a:gd name="T73" fmla="*/ 2 h 4"/>
                <a:gd name="T74" fmla="*/ 2 w 4"/>
                <a:gd name="T75" fmla="*/ 2 h 4"/>
                <a:gd name="T76" fmla="*/ 2 w 4"/>
                <a:gd name="T77" fmla="*/ 2 h 4"/>
                <a:gd name="T78" fmla="*/ 2 w 4"/>
                <a:gd name="T79" fmla="*/ 0 h 4"/>
                <a:gd name="T80" fmla="*/ 2 w 4"/>
                <a:gd name="T81" fmla="*/ 0 h 4"/>
                <a:gd name="T82" fmla="*/ 4 w 4"/>
                <a:gd name="T83" fmla="*/ 0 h 4"/>
                <a:gd name="T84" fmla="*/ 4 w 4"/>
                <a:gd name="T85" fmla="*/ 0 h 4"/>
                <a:gd name="T86" fmla="*/ 4 w 4"/>
                <a:gd name="T87" fmla="*/ 0 h 4"/>
                <a:gd name="T88" fmla="*/ 4 w 4"/>
                <a:gd name="T89" fmla="*/ 0 h 4"/>
                <a:gd name="T90" fmla="*/ 4 w 4"/>
                <a:gd name="T91" fmla="*/ 0 h 4"/>
                <a:gd name="T92" fmla="*/ 4 w 4"/>
                <a:gd name="T93" fmla="*/ 0 h 4"/>
                <a:gd name="T94" fmla="*/ 4 w 4"/>
                <a:gd name="T95" fmla="*/ 0 h 4"/>
                <a:gd name="T96" fmla="*/ 4 w 4"/>
                <a:gd name="T97" fmla="*/ 0 h 4"/>
                <a:gd name="T98" fmla="*/ 4 w 4"/>
                <a:gd name="T99" fmla="*/ 0 h 4"/>
                <a:gd name="T100" fmla="*/ 2 w 4"/>
                <a:gd name="T101" fmla="*/ 2 h 4"/>
                <a:gd name="T102" fmla="*/ 2 w 4"/>
                <a:gd name="T103" fmla="*/ 2 h 4"/>
                <a:gd name="T104" fmla="*/ 0 w 4"/>
                <a:gd name="T105" fmla="*/ 2 h 4"/>
                <a:gd name="T106" fmla="*/ 0 w 4"/>
                <a:gd name="T107" fmla="*/ 2 h 4"/>
                <a:gd name="T108" fmla="*/ 0 w 4"/>
                <a:gd name="T10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 h="4">
                  <a:moveTo>
                    <a:pt x="4" y="0"/>
                  </a:moveTo>
                  <a:lnTo>
                    <a:pt x="4" y="0"/>
                  </a:lnTo>
                  <a:lnTo>
                    <a:pt x="4" y="0"/>
                  </a:lnTo>
                  <a:lnTo>
                    <a:pt x="4" y="0"/>
                  </a:lnTo>
                  <a:lnTo>
                    <a:pt x="4" y="0"/>
                  </a:lnTo>
                  <a:lnTo>
                    <a:pt x="2" y="0"/>
                  </a:lnTo>
                  <a:lnTo>
                    <a:pt x="2" y="2"/>
                  </a:lnTo>
                  <a:lnTo>
                    <a:pt x="2" y="0"/>
                  </a:lnTo>
                  <a:lnTo>
                    <a:pt x="2" y="0"/>
                  </a:lnTo>
                  <a:lnTo>
                    <a:pt x="2" y="0"/>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4" y="2"/>
                  </a:lnTo>
                  <a:lnTo>
                    <a:pt x="4" y="2"/>
                  </a:lnTo>
                  <a:lnTo>
                    <a:pt x="4" y="4"/>
                  </a:lnTo>
                  <a:lnTo>
                    <a:pt x="4" y="4"/>
                  </a:lnTo>
                  <a:lnTo>
                    <a:pt x="2" y="4"/>
                  </a:lnTo>
                  <a:lnTo>
                    <a:pt x="2" y="4"/>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0"/>
                  </a:lnTo>
                  <a:lnTo>
                    <a:pt x="0" y="0"/>
                  </a:lnTo>
                  <a:lnTo>
                    <a:pt x="0" y="0"/>
                  </a:lnTo>
                  <a:lnTo>
                    <a:pt x="0" y="0"/>
                  </a:lnTo>
                  <a:lnTo>
                    <a:pt x="0" y="0"/>
                  </a:lnTo>
                  <a:lnTo>
                    <a:pt x="0" y="2"/>
                  </a:lnTo>
                  <a:lnTo>
                    <a:pt x="0" y="2"/>
                  </a:lnTo>
                  <a:lnTo>
                    <a:pt x="0" y="2"/>
                  </a:lnTo>
                  <a:lnTo>
                    <a:pt x="0" y="2"/>
                  </a:lnTo>
                  <a:lnTo>
                    <a:pt x="2" y="2"/>
                  </a:lnTo>
                  <a:lnTo>
                    <a:pt x="2" y="2"/>
                  </a:lnTo>
                  <a:lnTo>
                    <a:pt x="2" y="2"/>
                  </a:lnTo>
                  <a:lnTo>
                    <a:pt x="2" y="2"/>
                  </a:lnTo>
                  <a:lnTo>
                    <a:pt x="2" y="2"/>
                  </a:lnTo>
                  <a:lnTo>
                    <a:pt x="2" y="0"/>
                  </a:lnTo>
                  <a:lnTo>
                    <a:pt x="2" y="0"/>
                  </a:lnTo>
                  <a:lnTo>
                    <a:pt x="2" y="0"/>
                  </a:lnTo>
                  <a:lnTo>
                    <a:pt x="2" y="0"/>
                  </a:lnTo>
                  <a:lnTo>
                    <a:pt x="4" y="0"/>
                  </a:lnTo>
                  <a:lnTo>
                    <a:pt x="4" y="0"/>
                  </a:lnTo>
                  <a:lnTo>
                    <a:pt x="4" y="0"/>
                  </a:lnTo>
                  <a:lnTo>
                    <a:pt x="4" y="0"/>
                  </a:lnTo>
                  <a:lnTo>
                    <a:pt x="4" y="0"/>
                  </a:lnTo>
                  <a:lnTo>
                    <a:pt x="4" y="0"/>
                  </a:lnTo>
                  <a:lnTo>
                    <a:pt x="4" y="0"/>
                  </a:lnTo>
                  <a:lnTo>
                    <a:pt x="4" y="0"/>
                  </a:lnTo>
                  <a:lnTo>
                    <a:pt x="4" y="0"/>
                  </a:lnTo>
                  <a:lnTo>
                    <a:pt x="4" y="0"/>
                  </a:lnTo>
                  <a:lnTo>
                    <a:pt x="4" y="0"/>
                  </a:lnTo>
                  <a:lnTo>
                    <a:pt x="4" y="0"/>
                  </a:lnTo>
                  <a:lnTo>
                    <a:pt x="4" y="0"/>
                  </a:lnTo>
                  <a:lnTo>
                    <a:pt x="4" y="0"/>
                  </a:lnTo>
                  <a:lnTo>
                    <a:pt x="4" y="0"/>
                  </a:lnTo>
                  <a:lnTo>
                    <a:pt x="4" y="0"/>
                  </a:lnTo>
                  <a:lnTo>
                    <a:pt x="4" y="0"/>
                  </a:lnTo>
                  <a:lnTo>
                    <a:pt x="4" y="0"/>
                  </a:lnTo>
                  <a:close/>
                  <a:moveTo>
                    <a:pt x="2" y="2"/>
                  </a:moveTo>
                  <a:lnTo>
                    <a:pt x="2" y="2"/>
                  </a:lnTo>
                  <a:lnTo>
                    <a:pt x="2" y="2"/>
                  </a:lnTo>
                  <a:lnTo>
                    <a:pt x="2" y="2"/>
                  </a:lnTo>
                  <a:lnTo>
                    <a:pt x="0" y="2"/>
                  </a:lnTo>
                  <a:lnTo>
                    <a:pt x="0" y="2"/>
                  </a:lnTo>
                  <a:lnTo>
                    <a:pt x="0" y="2"/>
                  </a:lnTo>
                  <a:lnTo>
                    <a:pt x="0" y="2"/>
                  </a:lnTo>
                  <a:lnTo>
                    <a:pt x="0" y="2"/>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Freeform 76"/>
            <p:cNvSpPr>
              <a:spLocks noEditPoints="1"/>
            </p:cNvSpPr>
            <p:nvPr/>
          </p:nvSpPr>
          <p:spPr bwMode="auto">
            <a:xfrm>
              <a:off x="4570413" y="3600450"/>
              <a:ext cx="569913" cy="506413"/>
            </a:xfrm>
            <a:custGeom>
              <a:avLst/>
              <a:gdLst>
                <a:gd name="T0" fmla="*/ 44 w 359"/>
                <a:gd name="T1" fmla="*/ 311 h 319"/>
                <a:gd name="T2" fmla="*/ 38 w 359"/>
                <a:gd name="T3" fmla="*/ 313 h 319"/>
                <a:gd name="T4" fmla="*/ 15 w 359"/>
                <a:gd name="T5" fmla="*/ 308 h 319"/>
                <a:gd name="T6" fmla="*/ 27 w 359"/>
                <a:gd name="T7" fmla="*/ 311 h 319"/>
                <a:gd name="T8" fmla="*/ 28 w 359"/>
                <a:gd name="T9" fmla="*/ 304 h 319"/>
                <a:gd name="T10" fmla="*/ 63 w 359"/>
                <a:gd name="T11" fmla="*/ 308 h 319"/>
                <a:gd name="T12" fmla="*/ 69 w 359"/>
                <a:gd name="T13" fmla="*/ 308 h 319"/>
                <a:gd name="T14" fmla="*/ 3 w 359"/>
                <a:gd name="T15" fmla="*/ 302 h 319"/>
                <a:gd name="T16" fmla="*/ 69 w 359"/>
                <a:gd name="T17" fmla="*/ 292 h 319"/>
                <a:gd name="T18" fmla="*/ 243 w 359"/>
                <a:gd name="T19" fmla="*/ 175 h 319"/>
                <a:gd name="T20" fmla="*/ 313 w 359"/>
                <a:gd name="T21" fmla="*/ 108 h 319"/>
                <a:gd name="T22" fmla="*/ 313 w 359"/>
                <a:gd name="T23" fmla="*/ 104 h 319"/>
                <a:gd name="T24" fmla="*/ 339 w 359"/>
                <a:gd name="T25" fmla="*/ 81 h 319"/>
                <a:gd name="T26" fmla="*/ 341 w 359"/>
                <a:gd name="T27" fmla="*/ 93 h 319"/>
                <a:gd name="T28" fmla="*/ 332 w 359"/>
                <a:gd name="T29" fmla="*/ 91 h 319"/>
                <a:gd name="T30" fmla="*/ 338 w 359"/>
                <a:gd name="T31" fmla="*/ 83 h 319"/>
                <a:gd name="T32" fmla="*/ 351 w 359"/>
                <a:gd name="T33" fmla="*/ 83 h 319"/>
                <a:gd name="T34" fmla="*/ 169 w 359"/>
                <a:gd name="T35" fmla="*/ 2 h 319"/>
                <a:gd name="T36" fmla="*/ 178 w 359"/>
                <a:gd name="T37" fmla="*/ 4 h 319"/>
                <a:gd name="T38" fmla="*/ 197 w 359"/>
                <a:gd name="T39" fmla="*/ 4 h 319"/>
                <a:gd name="T40" fmla="*/ 217 w 359"/>
                <a:gd name="T41" fmla="*/ 8 h 319"/>
                <a:gd name="T42" fmla="*/ 228 w 359"/>
                <a:gd name="T43" fmla="*/ 8 h 319"/>
                <a:gd name="T44" fmla="*/ 238 w 359"/>
                <a:gd name="T45" fmla="*/ 8 h 319"/>
                <a:gd name="T46" fmla="*/ 249 w 359"/>
                <a:gd name="T47" fmla="*/ 10 h 319"/>
                <a:gd name="T48" fmla="*/ 267 w 359"/>
                <a:gd name="T49" fmla="*/ 12 h 319"/>
                <a:gd name="T50" fmla="*/ 278 w 359"/>
                <a:gd name="T51" fmla="*/ 18 h 319"/>
                <a:gd name="T52" fmla="*/ 291 w 359"/>
                <a:gd name="T53" fmla="*/ 24 h 319"/>
                <a:gd name="T54" fmla="*/ 307 w 359"/>
                <a:gd name="T55" fmla="*/ 24 h 319"/>
                <a:gd name="T56" fmla="*/ 320 w 359"/>
                <a:gd name="T57" fmla="*/ 31 h 319"/>
                <a:gd name="T58" fmla="*/ 338 w 359"/>
                <a:gd name="T59" fmla="*/ 29 h 319"/>
                <a:gd name="T60" fmla="*/ 338 w 359"/>
                <a:gd name="T61" fmla="*/ 43 h 319"/>
                <a:gd name="T62" fmla="*/ 318 w 359"/>
                <a:gd name="T63" fmla="*/ 54 h 319"/>
                <a:gd name="T64" fmla="*/ 299 w 359"/>
                <a:gd name="T65" fmla="*/ 68 h 319"/>
                <a:gd name="T66" fmla="*/ 290 w 359"/>
                <a:gd name="T67" fmla="*/ 81 h 319"/>
                <a:gd name="T68" fmla="*/ 288 w 359"/>
                <a:gd name="T69" fmla="*/ 102 h 319"/>
                <a:gd name="T70" fmla="*/ 286 w 359"/>
                <a:gd name="T71" fmla="*/ 112 h 319"/>
                <a:gd name="T72" fmla="*/ 276 w 359"/>
                <a:gd name="T73" fmla="*/ 125 h 319"/>
                <a:gd name="T74" fmla="*/ 267 w 359"/>
                <a:gd name="T75" fmla="*/ 131 h 319"/>
                <a:gd name="T76" fmla="*/ 255 w 359"/>
                <a:gd name="T77" fmla="*/ 146 h 319"/>
                <a:gd name="T78" fmla="*/ 238 w 359"/>
                <a:gd name="T79" fmla="*/ 146 h 319"/>
                <a:gd name="T80" fmla="*/ 222 w 359"/>
                <a:gd name="T81" fmla="*/ 148 h 319"/>
                <a:gd name="T82" fmla="*/ 203 w 359"/>
                <a:gd name="T83" fmla="*/ 158 h 319"/>
                <a:gd name="T84" fmla="*/ 190 w 359"/>
                <a:gd name="T85" fmla="*/ 150 h 319"/>
                <a:gd name="T86" fmla="*/ 188 w 359"/>
                <a:gd name="T87" fmla="*/ 143 h 319"/>
                <a:gd name="T88" fmla="*/ 178 w 359"/>
                <a:gd name="T89" fmla="*/ 139 h 319"/>
                <a:gd name="T90" fmla="*/ 171 w 359"/>
                <a:gd name="T91" fmla="*/ 127 h 319"/>
                <a:gd name="T92" fmla="*/ 172 w 359"/>
                <a:gd name="T93" fmla="*/ 112 h 319"/>
                <a:gd name="T94" fmla="*/ 176 w 359"/>
                <a:gd name="T95" fmla="*/ 98 h 319"/>
                <a:gd name="T96" fmla="*/ 174 w 359"/>
                <a:gd name="T97" fmla="*/ 87 h 319"/>
                <a:gd name="T98" fmla="*/ 180 w 359"/>
                <a:gd name="T99" fmla="*/ 75 h 319"/>
                <a:gd name="T100" fmla="*/ 178 w 359"/>
                <a:gd name="T101" fmla="*/ 58 h 319"/>
                <a:gd name="T102" fmla="*/ 190 w 359"/>
                <a:gd name="T103" fmla="*/ 47 h 319"/>
                <a:gd name="T104" fmla="*/ 182 w 359"/>
                <a:gd name="T105" fmla="*/ 39 h 319"/>
                <a:gd name="T106" fmla="*/ 167 w 359"/>
                <a:gd name="T107" fmla="*/ 41 h 319"/>
                <a:gd name="T108" fmla="*/ 157 w 359"/>
                <a:gd name="T109" fmla="*/ 37 h 319"/>
                <a:gd name="T110" fmla="*/ 151 w 359"/>
                <a:gd name="T111" fmla="*/ 31 h 319"/>
                <a:gd name="T112" fmla="*/ 147 w 359"/>
                <a:gd name="T113" fmla="*/ 29 h 319"/>
                <a:gd name="T114" fmla="*/ 146 w 359"/>
                <a:gd name="T115" fmla="*/ 27 h 319"/>
                <a:gd name="T116" fmla="*/ 142 w 359"/>
                <a:gd name="T117" fmla="*/ 18 h 319"/>
                <a:gd name="T118" fmla="*/ 151 w 359"/>
                <a:gd name="T119" fmla="*/ 10 h 319"/>
                <a:gd name="T120" fmla="*/ 157 w 359"/>
                <a:gd name="T121" fmla="*/ 6 h 319"/>
                <a:gd name="T122" fmla="*/ 165 w 359"/>
                <a:gd name="T123" fmla="*/ 0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9" h="319">
                  <a:moveTo>
                    <a:pt x="5" y="315"/>
                  </a:moveTo>
                  <a:lnTo>
                    <a:pt x="3" y="317"/>
                  </a:lnTo>
                  <a:lnTo>
                    <a:pt x="3" y="319"/>
                  </a:lnTo>
                  <a:lnTo>
                    <a:pt x="3" y="317"/>
                  </a:lnTo>
                  <a:lnTo>
                    <a:pt x="2" y="317"/>
                  </a:lnTo>
                  <a:lnTo>
                    <a:pt x="0" y="317"/>
                  </a:lnTo>
                  <a:lnTo>
                    <a:pt x="0" y="315"/>
                  </a:lnTo>
                  <a:lnTo>
                    <a:pt x="2" y="315"/>
                  </a:lnTo>
                  <a:lnTo>
                    <a:pt x="3" y="315"/>
                  </a:lnTo>
                  <a:lnTo>
                    <a:pt x="5" y="315"/>
                  </a:lnTo>
                  <a:close/>
                  <a:moveTo>
                    <a:pt x="44" y="310"/>
                  </a:moveTo>
                  <a:lnTo>
                    <a:pt x="44" y="311"/>
                  </a:lnTo>
                  <a:lnTo>
                    <a:pt x="46" y="311"/>
                  </a:lnTo>
                  <a:lnTo>
                    <a:pt x="44" y="311"/>
                  </a:lnTo>
                  <a:lnTo>
                    <a:pt x="44" y="313"/>
                  </a:lnTo>
                  <a:lnTo>
                    <a:pt x="46" y="313"/>
                  </a:lnTo>
                  <a:lnTo>
                    <a:pt x="44" y="313"/>
                  </a:lnTo>
                  <a:lnTo>
                    <a:pt x="44" y="315"/>
                  </a:lnTo>
                  <a:lnTo>
                    <a:pt x="42" y="315"/>
                  </a:lnTo>
                  <a:lnTo>
                    <a:pt x="42" y="317"/>
                  </a:lnTo>
                  <a:lnTo>
                    <a:pt x="42" y="315"/>
                  </a:lnTo>
                  <a:lnTo>
                    <a:pt x="40" y="315"/>
                  </a:lnTo>
                  <a:lnTo>
                    <a:pt x="38" y="315"/>
                  </a:lnTo>
                  <a:lnTo>
                    <a:pt x="38" y="313"/>
                  </a:lnTo>
                  <a:lnTo>
                    <a:pt x="38" y="311"/>
                  </a:lnTo>
                  <a:lnTo>
                    <a:pt x="40" y="311"/>
                  </a:lnTo>
                  <a:lnTo>
                    <a:pt x="40" y="310"/>
                  </a:lnTo>
                  <a:lnTo>
                    <a:pt x="42" y="310"/>
                  </a:lnTo>
                  <a:lnTo>
                    <a:pt x="44" y="310"/>
                  </a:lnTo>
                  <a:lnTo>
                    <a:pt x="44" y="308"/>
                  </a:lnTo>
                  <a:lnTo>
                    <a:pt x="44" y="310"/>
                  </a:lnTo>
                  <a:close/>
                  <a:moveTo>
                    <a:pt x="15" y="311"/>
                  </a:moveTo>
                  <a:lnTo>
                    <a:pt x="13" y="311"/>
                  </a:lnTo>
                  <a:lnTo>
                    <a:pt x="13" y="310"/>
                  </a:lnTo>
                  <a:lnTo>
                    <a:pt x="13" y="308"/>
                  </a:lnTo>
                  <a:lnTo>
                    <a:pt x="15" y="308"/>
                  </a:lnTo>
                  <a:lnTo>
                    <a:pt x="17" y="308"/>
                  </a:lnTo>
                  <a:lnTo>
                    <a:pt x="17" y="310"/>
                  </a:lnTo>
                  <a:lnTo>
                    <a:pt x="17" y="311"/>
                  </a:lnTo>
                  <a:lnTo>
                    <a:pt x="15" y="311"/>
                  </a:lnTo>
                  <a:close/>
                  <a:moveTo>
                    <a:pt x="32" y="302"/>
                  </a:moveTo>
                  <a:lnTo>
                    <a:pt x="30" y="304"/>
                  </a:lnTo>
                  <a:lnTo>
                    <a:pt x="28" y="304"/>
                  </a:lnTo>
                  <a:lnTo>
                    <a:pt x="28" y="306"/>
                  </a:lnTo>
                  <a:lnTo>
                    <a:pt x="28" y="308"/>
                  </a:lnTo>
                  <a:lnTo>
                    <a:pt x="28" y="310"/>
                  </a:lnTo>
                  <a:lnTo>
                    <a:pt x="27" y="310"/>
                  </a:lnTo>
                  <a:lnTo>
                    <a:pt x="27" y="311"/>
                  </a:lnTo>
                  <a:lnTo>
                    <a:pt x="25" y="311"/>
                  </a:lnTo>
                  <a:lnTo>
                    <a:pt x="23" y="311"/>
                  </a:lnTo>
                  <a:lnTo>
                    <a:pt x="23" y="310"/>
                  </a:lnTo>
                  <a:lnTo>
                    <a:pt x="23" y="308"/>
                  </a:lnTo>
                  <a:lnTo>
                    <a:pt x="21" y="308"/>
                  </a:lnTo>
                  <a:lnTo>
                    <a:pt x="21" y="306"/>
                  </a:lnTo>
                  <a:lnTo>
                    <a:pt x="21" y="304"/>
                  </a:lnTo>
                  <a:lnTo>
                    <a:pt x="21" y="306"/>
                  </a:lnTo>
                  <a:lnTo>
                    <a:pt x="23" y="306"/>
                  </a:lnTo>
                  <a:lnTo>
                    <a:pt x="25" y="304"/>
                  </a:lnTo>
                  <a:lnTo>
                    <a:pt x="27" y="304"/>
                  </a:lnTo>
                  <a:lnTo>
                    <a:pt x="28" y="304"/>
                  </a:lnTo>
                  <a:lnTo>
                    <a:pt x="28" y="302"/>
                  </a:lnTo>
                  <a:lnTo>
                    <a:pt x="30" y="302"/>
                  </a:lnTo>
                  <a:lnTo>
                    <a:pt x="32" y="302"/>
                  </a:lnTo>
                  <a:close/>
                  <a:moveTo>
                    <a:pt x="63" y="310"/>
                  </a:moveTo>
                  <a:lnTo>
                    <a:pt x="61" y="311"/>
                  </a:lnTo>
                  <a:lnTo>
                    <a:pt x="59" y="311"/>
                  </a:lnTo>
                  <a:lnTo>
                    <a:pt x="59" y="310"/>
                  </a:lnTo>
                  <a:lnTo>
                    <a:pt x="59" y="311"/>
                  </a:lnTo>
                  <a:lnTo>
                    <a:pt x="59" y="310"/>
                  </a:lnTo>
                  <a:lnTo>
                    <a:pt x="61" y="310"/>
                  </a:lnTo>
                  <a:lnTo>
                    <a:pt x="63" y="310"/>
                  </a:lnTo>
                  <a:lnTo>
                    <a:pt x="63" y="308"/>
                  </a:lnTo>
                  <a:lnTo>
                    <a:pt x="63" y="306"/>
                  </a:lnTo>
                  <a:lnTo>
                    <a:pt x="65" y="304"/>
                  </a:lnTo>
                  <a:lnTo>
                    <a:pt x="65" y="302"/>
                  </a:lnTo>
                  <a:lnTo>
                    <a:pt x="67" y="302"/>
                  </a:lnTo>
                  <a:lnTo>
                    <a:pt x="67" y="300"/>
                  </a:lnTo>
                  <a:lnTo>
                    <a:pt x="67" y="298"/>
                  </a:lnTo>
                  <a:lnTo>
                    <a:pt x="69" y="298"/>
                  </a:lnTo>
                  <a:lnTo>
                    <a:pt x="69" y="300"/>
                  </a:lnTo>
                  <a:lnTo>
                    <a:pt x="69" y="302"/>
                  </a:lnTo>
                  <a:lnTo>
                    <a:pt x="69" y="304"/>
                  </a:lnTo>
                  <a:lnTo>
                    <a:pt x="69" y="306"/>
                  </a:lnTo>
                  <a:lnTo>
                    <a:pt x="69" y="308"/>
                  </a:lnTo>
                  <a:lnTo>
                    <a:pt x="67" y="308"/>
                  </a:lnTo>
                  <a:lnTo>
                    <a:pt x="65" y="308"/>
                  </a:lnTo>
                  <a:lnTo>
                    <a:pt x="63" y="310"/>
                  </a:lnTo>
                  <a:close/>
                  <a:moveTo>
                    <a:pt x="5" y="296"/>
                  </a:moveTo>
                  <a:lnTo>
                    <a:pt x="7" y="296"/>
                  </a:lnTo>
                  <a:lnTo>
                    <a:pt x="7" y="298"/>
                  </a:lnTo>
                  <a:lnTo>
                    <a:pt x="7" y="300"/>
                  </a:lnTo>
                  <a:lnTo>
                    <a:pt x="7" y="302"/>
                  </a:lnTo>
                  <a:lnTo>
                    <a:pt x="5" y="302"/>
                  </a:lnTo>
                  <a:lnTo>
                    <a:pt x="5" y="304"/>
                  </a:lnTo>
                  <a:lnTo>
                    <a:pt x="5" y="302"/>
                  </a:lnTo>
                  <a:lnTo>
                    <a:pt x="3" y="302"/>
                  </a:lnTo>
                  <a:lnTo>
                    <a:pt x="3" y="300"/>
                  </a:lnTo>
                  <a:lnTo>
                    <a:pt x="3" y="298"/>
                  </a:lnTo>
                  <a:lnTo>
                    <a:pt x="3" y="296"/>
                  </a:lnTo>
                  <a:lnTo>
                    <a:pt x="5" y="296"/>
                  </a:lnTo>
                  <a:close/>
                  <a:moveTo>
                    <a:pt x="75" y="290"/>
                  </a:moveTo>
                  <a:lnTo>
                    <a:pt x="75" y="292"/>
                  </a:lnTo>
                  <a:lnTo>
                    <a:pt x="75" y="294"/>
                  </a:lnTo>
                  <a:lnTo>
                    <a:pt x="73" y="294"/>
                  </a:lnTo>
                  <a:lnTo>
                    <a:pt x="71" y="296"/>
                  </a:lnTo>
                  <a:lnTo>
                    <a:pt x="69" y="296"/>
                  </a:lnTo>
                  <a:lnTo>
                    <a:pt x="69" y="294"/>
                  </a:lnTo>
                  <a:lnTo>
                    <a:pt x="69" y="292"/>
                  </a:lnTo>
                  <a:lnTo>
                    <a:pt x="71" y="292"/>
                  </a:lnTo>
                  <a:lnTo>
                    <a:pt x="73" y="292"/>
                  </a:lnTo>
                  <a:lnTo>
                    <a:pt x="73" y="290"/>
                  </a:lnTo>
                  <a:lnTo>
                    <a:pt x="75" y="290"/>
                  </a:lnTo>
                  <a:lnTo>
                    <a:pt x="75" y="288"/>
                  </a:lnTo>
                  <a:lnTo>
                    <a:pt x="75" y="290"/>
                  </a:lnTo>
                  <a:lnTo>
                    <a:pt x="76" y="290"/>
                  </a:lnTo>
                  <a:lnTo>
                    <a:pt x="75" y="290"/>
                  </a:lnTo>
                  <a:close/>
                  <a:moveTo>
                    <a:pt x="75" y="288"/>
                  </a:moveTo>
                  <a:lnTo>
                    <a:pt x="75" y="290"/>
                  </a:lnTo>
                  <a:lnTo>
                    <a:pt x="75" y="288"/>
                  </a:lnTo>
                  <a:close/>
                  <a:moveTo>
                    <a:pt x="243" y="175"/>
                  </a:moveTo>
                  <a:lnTo>
                    <a:pt x="242" y="175"/>
                  </a:lnTo>
                  <a:lnTo>
                    <a:pt x="243" y="175"/>
                  </a:lnTo>
                  <a:close/>
                  <a:moveTo>
                    <a:pt x="205" y="164"/>
                  </a:moveTo>
                  <a:lnTo>
                    <a:pt x="203" y="164"/>
                  </a:lnTo>
                  <a:lnTo>
                    <a:pt x="205" y="164"/>
                  </a:lnTo>
                  <a:close/>
                  <a:moveTo>
                    <a:pt x="278" y="127"/>
                  </a:moveTo>
                  <a:lnTo>
                    <a:pt x="278" y="129"/>
                  </a:lnTo>
                  <a:lnTo>
                    <a:pt x="278" y="127"/>
                  </a:lnTo>
                  <a:lnTo>
                    <a:pt x="278" y="125"/>
                  </a:lnTo>
                  <a:lnTo>
                    <a:pt x="278" y="127"/>
                  </a:lnTo>
                  <a:close/>
                  <a:moveTo>
                    <a:pt x="313" y="106"/>
                  </a:moveTo>
                  <a:lnTo>
                    <a:pt x="313" y="108"/>
                  </a:lnTo>
                  <a:lnTo>
                    <a:pt x="315" y="108"/>
                  </a:lnTo>
                  <a:lnTo>
                    <a:pt x="313" y="108"/>
                  </a:lnTo>
                  <a:lnTo>
                    <a:pt x="311" y="108"/>
                  </a:lnTo>
                  <a:lnTo>
                    <a:pt x="311" y="106"/>
                  </a:lnTo>
                  <a:lnTo>
                    <a:pt x="313" y="106"/>
                  </a:lnTo>
                  <a:close/>
                  <a:moveTo>
                    <a:pt x="315" y="98"/>
                  </a:moveTo>
                  <a:lnTo>
                    <a:pt x="315" y="100"/>
                  </a:lnTo>
                  <a:lnTo>
                    <a:pt x="315" y="102"/>
                  </a:lnTo>
                  <a:lnTo>
                    <a:pt x="313" y="102"/>
                  </a:lnTo>
                  <a:lnTo>
                    <a:pt x="313" y="104"/>
                  </a:lnTo>
                  <a:lnTo>
                    <a:pt x="313" y="102"/>
                  </a:lnTo>
                  <a:lnTo>
                    <a:pt x="313" y="104"/>
                  </a:lnTo>
                  <a:lnTo>
                    <a:pt x="311" y="104"/>
                  </a:lnTo>
                  <a:lnTo>
                    <a:pt x="309" y="104"/>
                  </a:lnTo>
                  <a:lnTo>
                    <a:pt x="309" y="102"/>
                  </a:lnTo>
                  <a:lnTo>
                    <a:pt x="311" y="102"/>
                  </a:lnTo>
                  <a:lnTo>
                    <a:pt x="311" y="100"/>
                  </a:lnTo>
                  <a:lnTo>
                    <a:pt x="313" y="100"/>
                  </a:lnTo>
                  <a:lnTo>
                    <a:pt x="313" y="98"/>
                  </a:lnTo>
                  <a:lnTo>
                    <a:pt x="315" y="98"/>
                  </a:lnTo>
                  <a:close/>
                  <a:moveTo>
                    <a:pt x="338" y="98"/>
                  </a:moveTo>
                  <a:lnTo>
                    <a:pt x="336" y="98"/>
                  </a:lnTo>
                  <a:lnTo>
                    <a:pt x="338" y="98"/>
                  </a:lnTo>
                  <a:close/>
                  <a:moveTo>
                    <a:pt x="339" y="81"/>
                  </a:moveTo>
                  <a:lnTo>
                    <a:pt x="339" y="83"/>
                  </a:lnTo>
                  <a:lnTo>
                    <a:pt x="338" y="83"/>
                  </a:lnTo>
                  <a:lnTo>
                    <a:pt x="339" y="83"/>
                  </a:lnTo>
                  <a:lnTo>
                    <a:pt x="339" y="85"/>
                  </a:lnTo>
                  <a:lnTo>
                    <a:pt x="341" y="85"/>
                  </a:lnTo>
                  <a:lnTo>
                    <a:pt x="343" y="85"/>
                  </a:lnTo>
                  <a:lnTo>
                    <a:pt x="345" y="85"/>
                  </a:lnTo>
                  <a:lnTo>
                    <a:pt x="345" y="87"/>
                  </a:lnTo>
                  <a:lnTo>
                    <a:pt x="343" y="87"/>
                  </a:lnTo>
                  <a:lnTo>
                    <a:pt x="343" y="89"/>
                  </a:lnTo>
                  <a:lnTo>
                    <a:pt x="341" y="91"/>
                  </a:lnTo>
                  <a:lnTo>
                    <a:pt x="341" y="93"/>
                  </a:lnTo>
                  <a:lnTo>
                    <a:pt x="341" y="95"/>
                  </a:lnTo>
                  <a:lnTo>
                    <a:pt x="339" y="95"/>
                  </a:lnTo>
                  <a:lnTo>
                    <a:pt x="338" y="95"/>
                  </a:lnTo>
                  <a:lnTo>
                    <a:pt x="338" y="96"/>
                  </a:lnTo>
                  <a:lnTo>
                    <a:pt x="338" y="95"/>
                  </a:lnTo>
                  <a:lnTo>
                    <a:pt x="336" y="95"/>
                  </a:lnTo>
                  <a:lnTo>
                    <a:pt x="334" y="95"/>
                  </a:lnTo>
                  <a:lnTo>
                    <a:pt x="334" y="93"/>
                  </a:lnTo>
                  <a:lnTo>
                    <a:pt x="334" y="91"/>
                  </a:lnTo>
                  <a:lnTo>
                    <a:pt x="332" y="91"/>
                  </a:lnTo>
                  <a:lnTo>
                    <a:pt x="332" y="89"/>
                  </a:lnTo>
                  <a:lnTo>
                    <a:pt x="332" y="91"/>
                  </a:lnTo>
                  <a:lnTo>
                    <a:pt x="330" y="91"/>
                  </a:lnTo>
                  <a:lnTo>
                    <a:pt x="328" y="91"/>
                  </a:lnTo>
                  <a:lnTo>
                    <a:pt x="326" y="91"/>
                  </a:lnTo>
                  <a:lnTo>
                    <a:pt x="326" y="89"/>
                  </a:lnTo>
                  <a:lnTo>
                    <a:pt x="328" y="89"/>
                  </a:lnTo>
                  <a:lnTo>
                    <a:pt x="328" y="87"/>
                  </a:lnTo>
                  <a:lnTo>
                    <a:pt x="330" y="87"/>
                  </a:lnTo>
                  <a:lnTo>
                    <a:pt x="332" y="85"/>
                  </a:lnTo>
                  <a:lnTo>
                    <a:pt x="334" y="85"/>
                  </a:lnTo>
                  <a:lnTo>
                    <a:pt x="334" y="83"/>
                  </a:lnTo>
                  <a:lnTo>
                    <a:pt x="336" y="83"/>
                  </a:lnTo>
                  <a:lnTo>
                    <a:pt x="338" y="83"/>
                  </a:lnTo>
                  <a:lnTo>
                    <a:pt x="338" y="81"/>
                  </a:lnTo>
                  <a:lnTo>
                    <a:pt x="339" y="81"/>
                  </a:lnTo>
                  <a:close/>
                  <a:moveTo>
                    <a:pt x="355" y="79"/>
                  </a:moveTo>
                  <a:lnTo>
                    <a:pt x="355" y="81"/>
                  </a:lnTo>
                  <a:lnTo>
                    <a:pt x="355" y="79"/>
                  </a:lnTo>
                  <a:lnTo>
                    <a:pt x="357" y="81"/>
                  </a:lnTo>
                  <a:lnTo>
                    <a:pt x="359" y="83"/>
                  </a:lnTo>
                  <a:lnTo>
                    <a:pt x="357" y="85"/>
                  </a:lnTo>
                  <a:lnTo>
                    <a:pt x="355" y="83"/>
                  </a:lnTo>
                  <a:lnTo>
                    <a:pt x="353" y="83"/>
                  </a:lnTo>
                  <a:lnTo>
                    <a:pt x="353" y="81"/>
                  </a:lnTo>
                  <a:lnTo>
                    <a:pt x="351" y="83"/>
                  </a:lnTo>
                  <a:lnTo>
                    <a:pt x="351" y="81"/>
                  </a:lnTo>
                  <a:lnTo>
                    <a:pt x="349" y="81"/>
                  </a:lnTo>
                  <a:lnTo>
                    <a:pt x="349" y="79"/>
                  </a:lnTo>
                  <a:lnTo>
                    <a:pt x="351" y="79"/>
                  </a:lnTo>
                  <a:lnTo>
                    <a:pt x="353" y="79"/>
                  </a:lnTo>
                  <a:lnTo>
                    <a:pt x="355" y="79"/>
                  </a:lnTo>
                  <a:close/>
                  <a:moveTo>
                    <a:pt x="320" y="29"/>
                  </a:moveTo>
                  <a:lnTo>
                    <a:pt x="320" y="27"/>
                  </a:lnTo>
                  <a:lnTo>
                    <a:pt x="320" y="29"/>
                  </a:lnTo>
                  <a:close/>
                  <a:moveTo>
                    <a:pt x="167" y="0"/>
                  </a:moveTo>
                  <a:lnTo>
                    <a:pt x="169" y="0"/>
                  </a:lnTo>
                  <a:lnTo>
                    <a:pt x="169" y="2"/>
                  </a:lnTo>
                  <a:lnTo>
                    <a:pt x="169" y="0"/>
                  </a:lnTo>
                  <a:lnTo>
                    <a:pt x="171" y="0"/>
                  </a:lnTo>
                  <a:lnTo>
                    <a:pt x="171" y="2"/>
                  </a:lnTo>
                  <a:lnTo>
                    <a:pt x="172" y="2"/>
                  </a:lnTo>
                  <a:lnTo>
                    <a:pt x="172" y="4"/>
                  </a:lnTo>
                  <a:lnTo>
                    <a:pt x="174" y="4"/>
                  </a:lnTo>
                  <a:lnTo>
                    <a:pt x="176" y="4"/>
                  </a:lnTo>
                  <a:lnTo>
                    <a:pt x="178" y="4"/>
                  </a:lnTo>
                  <a:lnTo>
                    <a:pt x="178" y="6"/>
                  </a:lnTo>
                  <a:lnTo>
                    <a:pt x="176" y="6"/>
                  </a:lnTo>
                  <a:lnTo>
                    <a:pt x="178" y="6"/>
                  </a:lnTo>
                  <a:lnTo>
                    <a:pt x="178" y="4"/>
                  </a:lnTo>
                  <a:lnTo>
                    <a:pt x="180" y="4"/>
                  </a:lnTo>
                  <a:lnTo>
                    <a:pt x="182" y="4"/>
                  </a:lnTo>
                  <a:lnTo>
                    <a:pt x="184" y="4"/>
                  </a:lnTo>
                  <a:lnTo>
                    <a:pt x="186" y="4"/>
                  </a:lnTo>
                  <a:lnTo>
                    <a:pt x="188" y="4"/>
                  </a:lnTo>
                  <a:lnTo>
                    <a:pt x="190" y="4"/>
                  </a:lnTo>
                  <a:lnTo>
                    <a:pt x="192" y="4"/>
                  </a:lnTo>
                  <a:lnTo>
                    <a:pt x="194" y="4"/>
                  </a:lnTo>
                  <a:lnTo>
                    <a:pt x="195" y="4"/>
                  </a:lnTo>
                  <a:lnTo>
                    <a:pt x="195" y="2"/>
                  </a:lnTo>
                  <a:lnTo>
                    <a:pt x="197" y="2"/>
                  </a:lnTo>
                  <a:lnTo>
                    <a:pt x="197" y="4"/>
                  </a:lnTo>
                  <a:lnTo>
                    <a:pt x="199" y="4"/>
                  </a:lnTo>
                  <a:lnTo>
                    <a:pt x="203" y="4"/>
                  </a:lnTo>
                  <a:lnTo>
                    <a:pt x="203" y="6"/>
                  </a:lnTo>
                  <a:lnTo>
                    <a:pt x="203" y="4"/>
                  </a:lnTo>
                  <a:lnTo>
                    <a:pt x="205" y="4"/>
                  </a:lnTo>
                  <a:lnTo>
                    <a:pt x="207" y="6"/>
                  </a:lnTo>
                  <a:lnTo>
                    <a:pt x="209" y="6"/>
                  </a:lnTo>
                  <a:lnTo>
                    <a:pt x="211" y="6"/>
                  </a:lnTo>
                  <a:lnTo>
                    <a:pt x="213" y="6"/>
                  </a:lnTo>
                  <a:lnTo>
                    <a:pt x="213" y="8"/>
                  </a:lnTo>
                  <a:lnTo>
                    <a:pt x="215" y="8"/>
                  </a:lnTo>
                  <a:lnTo>
                    <a:pt x="217" y="8"/>
                  </a:lnTo>
                  <a:lnTo>
                    <a:pt x="219" y="8"/>
                  </a:lnTo>
                  <a:lnTo>
                    <a:pt x="220" y="8"/>
                  </a:lnTo>
                  <a:lnTo>
                    <a:pt x="222" y="8"/>
                  </a:lnTo>
                  <a:lnTo>
                    <a:pt x="224" y="8"/>
                  </a:lnTo>
                  <a:lnTo>
                    <a:pt x="226" y="8"/>
                  </a:lnTo>
                  <a:lnTo>
                    <a:pt x="226" y="6"/>
                  </a:lnTo>
                  <a:lnTo>
                    <a:pt x="226" y="8"/>
                  </a:lnTo>
                  <a:lnTo>
                    <a:pt x="226" y="6"/>
                  </a:lnTo>
                  <a:lnTo>
                    <a:pt x="228" y="6"/>
                  </a:lnTo>
                  <a:lnTo>
                    <a:pt x="230" y="6"/>
                  </a:lnTo>
                  <a:lnTo>
                    <a:pt x="228" y="6"/>
                  </a:lnTo>
                  <a:lnTo>
                    <a:pt x="228" y="8"/>
                  </a:lnTo>
                  <a:lnTo>
                    <a:pt x="230" y="6"/>
                  </a:lnTo>
                  <a:lnTo>
                    <a:pt x="230" y="8"/>
                  </a:lnTo>
                  <a:lnTo>
                    <a:pt x="230" y="6"/>
                  </a:lnTo>
                  <a:lnTo>
                    <a:pt x="232" y="6"/>
                  </a:lnTo>
                  <a:lnTo>
                    <a:pt x="234" y="6"/>
                  </a:lnTo>
                  <a:lnTo>
                    <a:pt x="234" y="8"/>
                  </a:lnTo>
                  <a:lnTo>
                    <a:pt x="234" y="6"/>
                  </a:lnTo>
                  <a:lnTo>
                    <a:pt x="234" y="8"/>
                  </a:lnTo>
                  <a:lnTo>
                    <a:pt x="234" y="6"/>
                  </a:lnTo>
                  <a:lnTo>
                    <a:pt x="234" y="8"/>
                  </a:lnTo>
                  <a:lnTo>
                    <a:pt x="236" y="8"/>
                  </a:lnTo>
                  <a:lnTo>
                    <a:pt x="238" y="8"/>
                  </a:lnTo>
                  <a:lnTo>
                    <a:pt x="240" y="8"/>
                  </a:lnTo>
                  <a:lnTo>
                    <a:pt x="240" y="10"/>
                  </a:lnTo>
                  <a:lnTo>
                    <a:pt x="240" y="8"/>
                  </a:lnTo>
                  <a:lnTo>
                    <a:pt x="242" y="10"/>
                  </a:lnTo>
                  <a:lnTo>
                    <a:pt x="242" y="8"/>
                  </a:lnTo>
                  <a:lnTo>
                    <a:pt x="243" y="8"/>
                  </a:lnTo>
                  <a:lnTo>
                    <a:pt x="245" y="8"/>
                  </a:lnTo>
                  <a:lnTo>
                    <a:pt x="245" y="6"/>
                  </a:lnTo>
                  <a:lnTo>
                    <a:pt x="245" y="8"/>
                  </a:lnTo>
                  <a:lnTo>
                    <a:pt x="247" y="8"/>
                  </a:lnTo>
                  <a:lnTo>
                    <a:pt x="249" y="8"/>
                  </a:lnTo>
                  <a:lnTo>
                    <a:pt x="249" y="10"/>
                  </a:lnTo>
                  <a:lnTo>
                    <a:pt x="251" y="10"/>
                  </a:lnTo>
                  <a:lnTo>
                    <a:pt x="253" y="10"/>
                  </a:lnTo>
                  <a:lnTo>
                    <a:pt x="255" y="10"/>
                  </a:lnTo>
                  <a:lnTo>
                    <a:pt x="257" y="10"/>
                  </a:lnTo>
                  <a:lnTo>
                    <a:pt x="259" y="10"/>
                  </a:lnTo>
                  <a:lnTo>
                    <a:pt x="261" y="8"/>
                  </a:lnTo>
                  <a:lnTo>
                    <a:pt x="261" y="10"/>
                  </a:lnTo>
                  <a:lnTo>
                    <a:pt x="263" y="10"/>
                  </a:lnTo>
                  <a:lnTo>
                    <a:pt x="263" y="12"/>
                  </a:lnTo>
                  <a:lnTo>
                    <a:pt x="265" y="12"/>
                  </a:lnTo>
                  <a:lnTo>
                    <a:pt x="265" y="10"/>
                  </a:lnTo>
                  <a:lnTo>
                    <a:pt x="267" y="12"/>
                  </a:lnTo>
                  <a:lnTo>
                    <a:pt x="267" y="14"/>
                  </a:lnTo>
                  <a:lnTo>
                    <a:pt x="267" y="16"/>
                  </a:lnTo>
                  <a:lnTo>
                    <a:pt x="268" y="16"/>
                  </a:lnTo>
                  <a:lnTo>
                    <a:pt x="268" y="14"/>
                  </a:lnTo>
                  <a:lnTo>
                    <a:pt x="268" y="16"/>
                  </a:lnTo>
                  <a:lnTo>
                    <a:pt x="270" y="16"/>
                  </a:lnTo>
                  <a:lnTo>
                    <a:pt x="270" y="18"/>
                  </a:lnTo>
                  <a:lnTo>
                    <a:pt x="272" y="16"/>
                  </a:lnTo>
                  <a:lnTo>
                    <a:pt x="272" y="18"/>
                  </a:lnTo>
                  <a:lnTo>
                    <a:pt x="274" y="18"/>
                  </a:lnTo>
                  <a:lnTo>
                    <a:pt x="276" y="18"/>
                  </a:lnTo>
                  <a:lnTo>
                    <a:pt x="278" y="18"/>
                  </a:lnTo>
                  <a:lnTo>
                    <a:pt x="278" y="20"/>
                  </a:lnTo>
                  <a:lnTo>
                    <a:pt x="280" y="22"/>
                  </a:lnTo>
                  <a:lnTo>
                    <a:pt x="282" y="22"/>
                  </a:lnTo>
                  <a:lnTo>
                    <a:pt x="284" y="22"/>
                  </a:lnTo>
                  <a:lnTo>
                    <a:pt x="284" y="20"/>
                  </a:lnTo>
                  <a:lnTo>
                    <a:pt x="286" y="22"/>
                  </a:lnTo>
                  <a:lnTo>
                    <a:pt x="288" y="22"/>
                  </a:lnTo>
                  <a:lnTo>
                    <a:pt x="286" y="22"/>
                  </a:lnTo>
                  <a:lnTo>
                    <a:pt x="288" y="22"/>
                  </a:lnTo>
                  <a:lnTo>
                    <a:pt x="288" y="24"/>
                  </a:lnTo>
                  <a:lnTo>
                    <a:pt x="290" y="24"/>
                  </a:lnTo>
                  <a:lnTo>
                    <a:pt x="291" y="24"/>
                  </a:lnTo>
                  <a:lnTo>
                    <a:pt x="293" y="24"/>
                  </a:lnTo>
                  <a:lnTo>
                    <a:pt x="295" y="24"/>
                  </a:lnTo>
                  <a:lnTo>
                    <a:pt x="297" y="24"/>
                  </a:lnTo>
                  <a:lnTo>
                    <a:pt x="299" y="24"/>
                  </a:lnTo>
                  <a:lnTo>
                    <a:pt x="299" y="22"/>
                  </a:lnTo>
                  <a:lnTo>
                    <a:pt x="299" y="20"/>
                  </a:lnTo>
                  <a:lnTo>
                    <a:pt x="301" y="20"/>
                  </a:lnTo>
                  <a:lnTo>
                    <a:pt x="303" y="20"/>
                  </a:lnTo>
                  <a:lnTo>
                    <a:pt x="303" y="22"/>
                  </a:lnTo>
                  <a:lnTo>
                    <a:pt x="305" y="22"/>
                  </a:lnTo>
                  <a:lnTo>
                    <a:pt x="307" y="22"/>
                  </a:lnTo>
                  <a:lnTo>
                    <a:pt x="307" y="24"/>
                  </a:lnTo>
                  <a:lnTo>
                    <a:pt x="309" y="24"/>
                  </a:lnTo>
                  <a:lnTo>
                    <a:pt x="311" y="24"/>
                  </a:lnTo>
                  <a:lnTo>
                    <a:pt x="311" y="25"/>
                  </a:lnTo>
                  <a:lnTo>
                    <a:pt x="313" y="25"/>
                  </a:lnTo>
                  <a:lnTo>
                    <a:pt x="313" y="27"/>
                  </a:lnTo>
                  <a:lnTo>
                    <a:pt x="313" y="29"/>
                  </a:lnTo>
                  <a:lnTo>
                    <a:pt x="315" y="29"/>
                  </a:lnTo>
                  <a:lnTo>
                    <a:pt x="316" y="27"/>
                  </a:lnTo>
                  <a:lnTo>
                    <a:pt x="318" y="27"/>
                  </a:lnTo>
                  <a:lnTo>
                    <a:pt x="318" y="29"/>
                  </a:lnTo>
                  <a:lnTo>
                    <a:pt x="320" y="29"/>
                  </a:lnTo>
                  <a:lnTo>
                    <a:pt x="320" y="31"/>
                  </a:lnTo>
                  <a:lnTo>
                    <a:pt x="322" y="31"/>
                  </a:lnTo>
                  <a:lnTo>
                    <a:pt x="322" y="29"/>
                  </a:lnTo>
                  <a:lnTo>
                    <a:pt x="324" y="29"/>
                  </a:lnTo>
                  <a:lnTo>
                    <a:pt x="326" y="29"/>
                  </a:lnTo>
                  <a:lnTo>
                    <a:pt x="328" y="29"/>
                  </a:lnTo>
                  <a:lnTo>
                    <a:pt x="328" y="31"/>
                  </a:lnTo>
                  <a:lnTo>
                    <a:pt x="330" y="31"/>
                  </a:lnTo>
                  <a:lnTo>
                    <a:pt x="332" y="31"/>
                  </a:lnTo>
                  <a:lnTo>
                    <a:pt x="332" y="29"/>
                  </a:lnTo>
                  <a:lnTo>
                    <a:pt x="334" y="29"/>
                  </a:lnTo>
                  <a:lnTo>
                    <a:pt x="336" y="29"/>
                  </a:lnTo>
                  <a:lnTo>
                    <a:pt x="338" y="29"/>
                  </a:lnTo>
                  <a:lnTo>
                    <a:pt x="339" y="29"/>
                  </a:lnTo>
                  <a:lnTo>
                    <a:pt x="339" y="31"/>
                  </a:lnTo>
                  <a:lnTo>
                    <a:pt x="341" y="31"/>
                  </a:lnTo>
                  <a:lnTo>
                    <a:pt x="341" y="33"/>
                  </a:lnTo>
                  <a:lnTo>
                    <a:pt x="339" y="33"/>
                  </a:lnTo>
                  <a:lnTo>
                    <a:pt x="339" y="35"/>
                  </a:lnTo>
                  <a:lnTo>
                    <a:pt x="339" y="37"/>
                  </a:lnTo>
                  <a:lnTo>
                    <a:pt x="339" y="39"/>
                  </a:lnTo>
                  <a:lnTo>
                    <a:pt x="341" y="39"/>
                  </a:lnTo>
                  <a:lnTo>
                    <a:pt x="339" y="41"/>
                  </a:lnTo>
                  <a:lnTo>
                    <a:pt x="339" y="43"/>
                  </a:lnTo>
                  <a:lnTo>
                    <a:pt x="338" y="43"/>
                  </a:lnTo>
                  <a:lnTo>
                    <a:pt x="336" y="45"/>
                  </a:lnTo>
                  <a:lnTo>
                    <a:pt x="334" y="45"/>
                  </a:lnTo>
                  <a:lnTo>
                    <a:pt x="334" y="47"/>
                  </a:lnTo>
                  <a:lnTo>
                    <a:pt x="332" y="47"/>
                  </a:lnTo>
                  <a:lnTo>
                    <a:pt x="328" y="48"/>
                  </a:lnTo>
                  <a:lnTo>
                    <a:pt x="326" y="50"/>
                  </a:lnTo>
                  <a:lnTo>
                    <a:pt x="324" y="50"/>
                  </a:lnTo>
                  <a:lnTo>
                    <a:pt x="324" y="52"/>
                  </a:lnTo>
                  <a:lnTo>
                    <a:pt x="324" y="54"/>
                  </a:lnTo>
                  <a:lnTo>
                    <a:pt x="322" y="54"/>
                  </a:lnTo>
                  <a:lnTo>
                    <a:pt x="320" y="54"/>
                  </a:lnTo>
                  <a:lnTo>
                    <a:pt x="318" y="54"/>
                  </a:lnTo>
                  <a:lnTo>
                    <a:pt x="315" y="56"/>
                  </a:lnTo>
                  <a:lnTo>
                    <a:pt x="311" y="58"/>
                  </a:lnTo>
                  <a:lnTo>
                    <a:pt x="309" y="58"/>
                  </a:lnTo>
                  <a:lnTo>
                    <a:pt x="307" y="58"/>
                  </a:lnTo>
                  <a:lnTo>
                    <a:pt x="305" y="58"/>
                  </a:lnTo>
                  <a:lnTo>
                    <a:pt x="303" y="60"/>
                  </a:lnTo>
                  <a:lnTo>
                    <a:pt x="303" y="62"/>
                  </a:lnTo>
                  <a:lnTo>
                    <a:pt x="301" y="64"/>
                  </a:lnTo>
                  <a:lnTo>
                    <a:pt x="303" y="66"/>
                  </a:lnTo>
                  <a:lnTo>
                    <a:pt x="301" y="68"/>
                  </a:lnTo>
                  <a:lnTo>
                    <a:pt x="299" y="70"/>
                  </a:lnTo>
                  <a:lnTo>
                    <a:pt x="299" y="68"/>
                  </a:lnTo>
                  <a:lnTo>
                    <a:pt x="299" y="70"/>
                  </a:lnTo>
                  <a:lnTo>
                    <a:pt x="301" y="68"/>
                  </a:lnTo>
                  <a:lnTo>
                    <a:pt x="299" y="68"/>
                  </a:lnTo>
                  <a:lnTo>
                    <a:pt x="297" y="70"/>
                  </a:lnTo>
                  <a:lnTo>
                    <a:pt x="297" y="71"/>
                  </a:lnTo>
                  <a:lnTo>
                    <a:pt x="295" y="73"/>
                  </a:lnTo>
                  <a:lnTo>
                    <a:pt x="295" y="75"/>
                  </a:lnTo>
                  <a:lnTo>
                    <a:pt x="293" y="75"/>
                  </a:lnTo>
                  <a:lnTo>
                    <a:pt x="293" y="77"/>
                  </a:lnTo>
                  <a:lnTo>
                    <a:pt x="291" y="79"/>
                  </a:lnTo>
                  <a:lnTo>
                    <a:pt x="290" y="79"/>
                  </a:lnTo>
                  <a:lnTo>
                    <a:pt x="290" y="81"/>
                  </a:lnTo>
                  <a:lnTo>
                    <a:pt x="290" y="83"/>
                  </a:lnTo>
                  <a:lnTo>
                    <a:pt x="288" y="83"/>
                  </a:lnTo>
                  <a:lnTo>
                    <a:pt x="286" y="87"/>
                  </a:lnTo>
                  <a:lnTo>
                    <a:pt x="286" y="89"/>
                  </a:lnTo>
                  <a:lnTo>
                    <a:pt x="284" y="91"/>
                  </a:lnTo>
                  <a:lnTo>
                    <a:pt x="284" y="93"/>
                  </a:lnTo>
                  <a:lnTo>
                    <a:pt x="284" y="95"/>
                  </a:lnTo>
                  <a:lnTo>
                    <a:pt x="286" y="96"/>
                  </a:lnTo>
                  <a:lnTo>
                    <a:pt x="286" y="98"/>
                  </a:lnTo>
                  <a:lnTo>
                    <a:pt x="286" y="100"/>
                  </a:lnTo>
                  <a:lnTo>
                    <a:pt x="288" y="100"/>
                  </a:lnTo>
                  <a:lnTo>
                    <a:pt x="288" y="102"/>
                  </a:lnTo>
                  <a:lnTo>
                    <a:pt x="290" y="104"/>
                  </a:lnTo>
                  <a:lnTo>
                    <a:pt x="291" y="104"/>
                  </a:lnTo>
                  <a:lnTo>
                    <a:pt x="291" y="106"/>
                  </a:lnTo>
                  <a:lnTo>
                    <a:pt x="293" y="106"/>
                  </a:lnTo>
                  <a:lnTo>
                    <a:pt x="291" y="106"/>
                  </a:lnTo>
                  <a:lnTo>
                    <a:pt x="291" y="108"/>
                  </a:lnTo>
                  <a:lnTo>
                    <a:pt x="290" y="108"/>
                  </a:lnTo>
                  <a:lnTo>
                    <a:pt x="291" y="108"/>
                  </a:lnTo>
                  <a:lnTo>
                    <a:pt x="290" y="108"/>
                  </a:lnTo>
                  <a:lnTo>
                    <a:pt x="290" y="110"/>
                  </a:lnTo>
                  <a:lnTo>
                    <a:pt x="288" y="110"/>
                  </a:lnTo>
                  <a:lnTo>
                    <a:pt x="286" y="112"/>
                  </a:lnTo>
                  <a:lnTo>
                    <a:pt x="284" y="112"/>
                  </a:lnTo>
                  <a:lnTo>
                    <a:pt x="284" y="114"/>
                  </a:lnTo>
                  <a:lnTo>
                    <a:pt x="282" y="114"/>
                  </a:lnTo>
                  <a:lnTo>
                    <a:pt x="282" y="116"/>
                  </a:lnTo>
                  <a:lnTo>
                    <a:pt x="282" y="118"/>
                  </a:lnTo>
                  <a:lnTo>
                    <a:pt x="280" y="118"/>
                  </a:lnTo>
                  <a:lnTo>
                    <a:pt x="280" y="119"/>
                  </a:lnTo>
                  <a:lnTo>
                    <a:pt x="278" y="119"/>
                  </a:lnTo>
                  <a:lnTo>
                    <a:pt x="278" y="121"/>
                  </a:lnTo>
                  <a:lnTo>
                    <a:pt x="278" y="123"/>
                  </a:lnTo>
                  <a:lnTo>
                    <a:pt x="278" y="125"/>
                  </a:lnTo>
                  <a:lnTo>
                    <a:pt x="276" y="125"/>
                  </a:lnTo>
                  <a:lnTo>
                    <a:pt x="276" y="127"/>
                  </a:lnTo>
                  <a:lnTo>
                    <a:pt x="276" y="129"/>
                  </a:lnTo>
                  <a:lnTo>
                    <a:pt x="278" y="129"/>
                  </a:lnTo>
                  <a:lnTo>
                    <a:pt x="276" y="129"/>
                  </a:lnTo>
                  <a:lnTo>
                    <a:pt x="276" y="131"/>
                  </a:lnTo>
                  <a:lnTo>
                    <a:pt x="274" y="131"/>
                  </a:lnTo>
                  <a:lnTo>
                    <a:pt x="274" y="129"/>
                  </a:lnTo>
                  <a:lnTo>
                    <a:pt x="272" y="129"/>
                  </a:lnTo>
                  <a:lnTo>
                    <a:pt x="272" y="131"/>
                  </a:lnTo>
                  <a:lnTo>
                    <a:pt x="270" y="131"/>
                  </a:lnTo>
                  <a:lnTo>
                    <a:pt x="268" y="131"/>
                  </a:lnTo>
                  <a:lnTo>
                    <a:pt x="267" y="131"/>
                  </a:lnTo>
                  <a:lnTo>
                    <a:pt x="267" y="133"/>
                  </a:lnTo>
                  <a:lnTo>
                    <a:pt x="265" y="133"/>
                  </a:lnTo>
                  <a:lnTo>
                    <a:pt x="263" y="133"/>
                  </a:lnTo>
                  <a:lnTo>
                    <a:pt x="263" y="135"/>
                  </a:lnTo>
                  <a:lnTo>
                    <a:pt x="263" y="137"/>
                  </a:lnTo>
                  <a:lnTo>
                    <a:pt x="261" y="137"/>
                  </a:lnTo>
                  <a:lnTo>
                    <a:pt x="261" y="139"/>
                  </a:lnTo>
                  <a:lnTo>
                    <a:pt x="259" y="141"/>
                  </a:lnTo>
                  <a:lnTo>
                    <a:pt x="259" y="143"/>
                  </a:lnTo>
                  <a:lnTo>
                    <a:pt x="257" y="144"/>
                  </a:lnTo>
                  <a:lnTo>
                    <a:pt x="257" y="146"/>
                  </a:lnTo>
                  <a:lnTo>
                    <a:pt x="255" y="146"/>
                  </a:lnTo>
                  <a:lnTo>
                    <a:pt x="253" y="146"/>
                  </a:lnTo>
                  <a:lnTo>
                    <a:pt x="253" y="144"/>
                  </a:lnTo>
                  <a:lnTo>
                    <a:pt x="251" y="144"/>
                  </a:lnTo>
                  <a:lnTo>
                    <a:pt x="249" y="144"/>
                  </a:lnTo>
                  <a:lnTo>
                    <a:pt x="247" y="146"/>
                  </a:lnTo>
                  <a:lnTo>
                    <a:pt x="247" y="148"/>
                  </a:lnTo>
                  <a:lnTo>
                    <a:pt x="245" y="148"/>
                  </a:lnTo>
                  <a:lnTo>
                    <a:pt x="243" y="148"/>
                  </a:lnTo>
                  <a:lnTo>
                    <a:pt x="243" y="146"/>
                  </a:lnTo>
                  <a:lnTo>
                    <a:pt x="242" y="146"/>
                  </a:lnTo>
                  <a:lnTo>
                    <a:pt x="240" y="146"/>
                  </a:lnTo>
                  <a:lnTo>
                    <a:pt x="238" y="146"/>
                  </a:lnTo>
                  <a:lnTo>
                    <a:pt x="236" y="146"/>
                  </a:lnTo>
                  <a:lnTo>
                    <a:pt x="236" y="148"/>
                  </a:lnTo>
                  <a:lnTo>
                    <a:pt x="234" y="148"/>
                  </a:lnTo>
                  <a:lnTo>
                    <a:pt x="234" y="146"/>
                  </a:lnTo>
                  <a:lnTo>
                    <a:pt x="232" y="148"/>
                  </a:lnTo>
                  <a:lnTo>
                    <a:pt x="232" y="146"/>
                  </a:lnTo>
                  <a:lnTo>
                    <a:pt x="230" y="146"/>
                  </a:lnTo>
                  <a:lnTo>
                    <a:pt x="228" y="146"/>
                  </a:lnTo>
                  <a:lnTo>
                    <a:pt x="226" y="146"/>
                  </a:lnTo>
                  <a:lnTo>
                    <a:pt x="224" y="146"/>
                  </a:lnTo>
                  <a:lnTo>
                    <a:pt x="222" y="146"/>
                  </a:lnTo>
                  <a:lnTo>
                    <a:pt x="222" y="148"/>
                  </a:lnTo>
                  <a:lnTo>
                    <a:pt x="219" y="146"/>
                  </a:lnTo>
                  <a:lnTo>
                    <a:pt x="219" y="148"/>
                  </a:lnTo>
                  <a:lnTo>
                    <a:pt x="217" y="150"/>
                  </a:lnTo>
                  <a:lnTo>
                    <a:pt x="215" y="152"/>
                  </a:lnTo>
                  <a:lnTo>
                    <a:pt x="213" y="152"/>
                  </a:lnTo>
                  <a:lnTo>
                    <a:pt x="211" y="152"/>
                  </a:lnTo>
                  <a:lnTo>
                    <a:pt x="209" y="152"/>
                  </a:lnTo>
                  <a:lnTo>
                    <a:pt x="207" y="152"/>
                  </a:lnTo>
                  <a:lnTo>
                    <a:pt x="207" y="154"/>
                  </a:lnTo>
                  <a:lnTo>
                    <a:pt x="205" y="156"/>
                  </a:lnTo>
                  <a:lnTo>
                    <a:pt x="205" y="158"/>
                  </a:lnTo>
                  <a:lnTo>
                    <a:pt x="203" y="158"/>
                  </a:lnTo>
                  <a:lnTo>
                    <a:pt x="203" y="160"/>
                  </a:lnTo>
                  <a:lnTo>
                    <a:pt x="201" y="162"/>
                  </a:lnTo>
                  <a:lnTo>
                    <a:pt x="199" y="162"/>
                  </a:lnTo>
                  <a:lnTo>
                    <a:pt x="199" y="160"/>
                  </a:lnTo>
                  <a:lnTo>
                    <a:pt x="197" y="160"/>
                  </a:lnTo>
                  <a:lnTo>
                    <a:pt x="195" y="158"/>
                  </a:lnTo>
                  <a:lnTo>
                    <a:pt x="194" y="158"/>
                  </a:lnTo>
                  <a:lnTo>
                    <a:pt x="192" y="156"/>
                  </a:lnTo>
                  <a:lnTo>
                    <a:pt x="192" y="154"/>
                  </a:lnTo>
                  <a:lnTo>
                    <a:pt x="190" y="154"/>
                  </a:lnTo>
                  <a:lnTo>
                    <a:pt x="190" y="152"/>
                  </a:lnTo>
                  <a:lnTo>
                    <a:pt x="190" y="150"/>
                  </a:lnTo>
                  <a:lnTo>
                    <a:pt x="190" y="152"/>
                  </a:lnTo>
                  <a:lnTo>
                    <a:pt x="192" y="152"/>
                  </a:lnTo>
                  <a:lnTo>
                    <a:pt x="190" y="152"/>
                  </a:lnTo>
                  <a:lnTo>
                    <a:pt x="190" y="150"/>
                  </a:lnTo>
                  <a:lnTo>
                    <a:pt x="188" y="148"/>
                  </a:lnTo>
                  <a:lnTo>
                    <a:pt x="186" y="146"/>
                  </a:lnTo>
                  <a:lnTo>
                    <a:pt x="188" y="146"/>
                  </a:lnTo>
                  <a:lnTo>
                    <a:pt x="188" y="144"/>
                  </a:lnTo>
                  <a:lnTo>
                    <a:pt x="190" y="144"/>
                  </a:lnTo>
                  <a:lnTo>
                    <a:pt x="192" y="143"/>
                  </a:lnTo>
                  <a:lnTo>
                    <a:pt x="190" y="143"/>
                  </a:lnTo>
                  <a:lnTo>
                    <a:pt x="188" y="143"/>
                  </a:lnTo>
                  <a:lnTo>
                    <a:pt x="188" y="144"/>
                  </a:lnTo>
                  <a:lnTo>
                    <a:pt x="188" y="146"/>
                  </a:lnTo>
                  <a:lnTo>
                    <a:pt x="188" y="144"/>
                  </a:lnTo>
                  <a:lnTo>
                    <a:pt x="186" y="144"/>
                  </a:lnTo>
                  <a:lnTo>
                    <a:pt x="186" y="143"/>
                  </a:lnTo>
                  <a:lnTo>
                    <a:pt x="182" y="139"/>
                  </a:lnTo>
                  <a:lnTo>
                    <a:pt x="180" y="139"/>
                  </a:lnTo>
                  <a:lnTo>
                    <a:pt x="180" y="137"/>
                  </a:lnTo>
                  <a:lnTo>
                    <a:pt x="180" y="135"/>
                  </a:lnTo>
                  <a:lnTo>
                    <a:pt x="180" y="137"/>
                  </a:lnTo>
                  <a:lnTo>
                    <a:pt x="178" y="137"/>
                  </a:lnTo>
                  <a:lnTo>
                    <a:pt x="178" y="139"/>
                  </a:lnTo>
                  <a:lnTo>
                    <a:pt x="178" y="137"/>
                  </a:lnTo>
                  <a:lnTo>
                    <a:pt x="176" y="137"/>
                  </a:lnTo>
                  <a:lnTo>
                    <a:pt x="172" y="137"/>
                  </a:lnTo>
                  <a:lnTo>
                    <a:pt x="172" y="139"/>
                  </a:lnTo>
                  <a:lnTo>
                    <a:pt x="171" y="139"/>
                  </a:lnTo>
                  <a:lnTo>
                    <a:pt x="171" y="137"/>
                  </a:lnTo>
                  <a:lnTo>
                    <a:pt x="171" y="135"/>
                  </a:lnTo>
                  <a:lnTo>
                    <a:pt x="171" y="133"/>
                  </a:lnTo>
                  <a:lnTo>
                    <a:pt x="171" y="131"/>
                  </a:lnTo>
                  <a:lnTo>
                    <a:pt x="169" y="131"/>
                  </a:lnTo>
                  <a:lnTo>
                    <a:pt x="171" y="129"/>
                  </a:lnTo>
                  <a:lnTo>
                    <a:pt x="171" y="127"/>
                  </a:lnTo>
                  <a:lnTo>
                    <a:pt x="172" y="125"/>
                  </a:lnTo>
                  <a:lnTo>
                    <a:pt x="172" y="123"/>
                  </a:lnTo>
                  <a:lnTo>
                    <a:pt x="174" y="123"/>
                  </a:lnTo>
                  <a:lnTo>
                    <a:pt x="174" y="121"/>
                  </a:lnTo>
                  <a:lnTo>
                    <a:pt x="176" y="121"/>
                  </a:lnTo>
                  <a:lnTo>
                    <a:pt x="178" y="121"/>
                  </a:lnTo>
                  <a:lnTo>
                    <a:pt x="178" y="119"/>
                  </a:lnTo>
                  <a:lnTo>
                    <a:pt x="178" y="118"/>
                  </a:lnTo>
                  <a:lnTo>
                    <a:pt x="176" y="118"/>
                  </a:lnTo>
                  <a:lnTo>
                    <a:pt x="174" y="116"/>
                  </a:lnTo>
                  <a:lnTo>
                    <a:pt x="172" y="114"/>
                  </a:lnTo>
                  <a:lnTo>
                    <a:pt x="172" y="112"/>
                  </a:lnTo>
                  <a:lnTo>
                    <a:pt x="172" y="110"/>
                  </a:lnTo>
                  <a:lnTo>
                    <a:pt x="174" y="110"/>
                  </a:lnTo>
                  <a:lnTo>
                    <a:pt x="174" y="108"/>
                  </a:lnTo>
                  <a:lnTo>
                    <a:pt x="172" y="108"/>
                  </a:lnTo>
                  <a:lnTo>
                    <a:pt x="174" y="106"/>
                  </a:lnTo>
                  <a:lnTo>
                    <a:pt x="176" y="106"/>
                  </a:lnTo>
                  <a:lnTo>
                    <a:pt x="176" y="104"/>
                  </a:lnTo>
                  <a:lnTo>
                    <a:pt x="176" y="102"/>
                  </a:lnTo>
                  <a:lnTo>
                    <a:pt x="178" y="102"/>
                  </a:lnTo>
                  <a:lnTo>
                    <a:pt x="178" y="100"/>
                  </a:lnTo>
                  <a:lnTo>
                    <a:pt x="178" y="98"/>
                  </a:lnTo>
                  <a:lnTo>
                    <a:pt x="176" y="98"/>
                  </a:lnTo>
                  <a:lnTo>
                    <a:pt x="174" y="98"/>
                  </a:lnTo>
                  <a:lnTo>
                    <a:pt x="176" y="98"/>
                  </a:lnTo>
                  <a:lnTo>
                    <a:pt x="174" y="98"/>
                  </a:lnTo>
                  <a:lnTo>
                    <a:pt x="174" y="96"/>
                  </a:lnTo>
                  <a:lnTo>
                    <a:pt x="172" y="95"/>
                  </a:lnTo>
                  <a:lnTo>
                    <a:pt x="172" y="93"/>
                  </a:lnTo>
                  <a:lnTo>
                    <a:pt x="172" y="91"/>
                  </a:lnTo>
                  <a:lnTo>
                    <a:pt x="171" y="91"/>
                  </a:lnTo>
                  <a:lnTo>
                    <a:pt x="171" y="89"/>
                  </a:lnTo>
                  <a:lnTo>
                    <a:pt x="169" y="87"/>
                  </a:lnTo>
                  <a:lnTo>
                    <a:pt x="172" y="87"/>
                  </a:lnTo>
                  <a:lnTo>
                    <a:pt x="174" y="87"/>
                  </a:lnTo>
                  <a:lnTo>
                    <a:pt x="178" y="87"/>
                  </a:lnTo>
                  <a:lnTo>
                    <a:pt x="178" y="85"/>
                  </a:lnTo>
                  <a:lnTo>
                    <a:pt x="178" y="83"/>
                  </a:lnTo>
                  <a:lnTo>
                    <a:pt x="180" y="83"/>
                  </a:lnTo>
                  <a:lnTo>
                    <a:pt x="180" y="81"/>
                  </a:lnTo>
                  <a:lnTo>
                    <a:pt x="180" y="79"/>
                  </a:lnTo>
                  <a:lnTo>
                    <a:pt x="178" y="79"/>
                  </a:lnTo>
                  <a:lnTo>
                    <a:pt x="178" y="77"/>
                  </a:lnTo>
                  <a:lnTo>
                    <a:pt x="176" y="77"/>
                  </a:lnTo>
                  <a:lnTo>
                    <a:pt x="178" y="77"/>
                  </a:lnTo>
                  <a:lnTo>
                    <a:pt x="178" y="75"/>
                  </a:lnTo>
                  <a:lnTo>
                    <a:pt x="180" y="75"/>
                  </a:lnTo>
                  <a:lnTo>
                    <a:pt x="180" y="73"/>
                  </a:lnTo>
                  <a:lnTo>
                    <a:pt x="182" y="73"/>
                  </a:lnTo>
                  <a:lnTo>
                    <a:pt x="180" y="73"/>
                  </a:lnTo>
                  <a:lnTo>
                    <a:pt x="180" y="71"/>
                  </a:lnTo>
                  <a:lnTo>
                    <a:pt x="180" y="70"/>
                  </a:lnTo>
                  <a:lnTo>
                    <a:pt x="180" y="68"/>
                  </a:lnTo>
                  <a:lnTo>
                    <a:pt x="180" y="66"/>
                  </a:lnTo>
                  <a:lnTo>
                    <a:pt x="180" y="64"/>
                  </a:lnTo>
                  <a:lnTo>
                    <a:pt x="180" y="62"/>
                  </a:lnTo>
                  <a:lnTo>
                    <a:pt x="180" y="60"/>
                  </a:lnTo>
                  <a:lnTo>
                    <a:pt x="178" y="60"/>
                  </a:lnTo>
                  <a:lnTo>
                    <a:pt x="178" y="58"/>
                  </a:lnTo>
                  <a:lnTo>
                    <a:pt x="180" y="58"/>
                  </a:lnTo>
                  <a:lnTo>
                    <a:pt x="182" y="58"/>
                  </a:lnTo>
                  <a:lnTo>
                    <a:pt x="182" y="56"/>
                  </a:lnTo>
                  <a:lnTo>
                    <a:pt x="182" y="54"/>
                  </a:lnTo>
                  <a:lnTo>
                    <a:pt x="184" y="54"/>
                  </a:lnTo>
                  <a:lnTo>
                    <a:pt x="186" y="54"/>
                  </a:lnTo>
                  <a:lnTo>
                    <a:pt x="186" y="52"/>
                  </a:lnTo>
                  <a:lnTo>
                    <a:pt x="188" y="52"/>
                  </a:lnTo>
                  <a:lnTo>
                    <a:pt x="188" y="50"/>
                  </a:lnTo>
                  <a:lnTo>
                    <a:pt x="190" y="50"/>
                  </a:lnTo>
                  <a:lnTo>
                    <a:pt x="190" y="48"/>
                  </a:lnTo>
                  <a:lnTo>
                    <a:pt x="190" y="47"/>
                  </a:lnTo>
                  <a:lnTo>
                    <a:pt x="188" y="47"/>
                  </a:lnTo>
                  <a:lnTo>
                    <a:pt x="186" y="45"/>
                  </a:lnTo>
                  <a:lnTo>
                    <a:pt x="186" y="47"/>
                  </a:lnTo>
                  <a:lnTo>
                    <a:pt x="186" y="45"/>
                  </a:lnTo>
                  <a:lnTo>
                    <a:pt x="184" y="45"/>
                  </a:lnTo>
                  <a:lnTo>
                    <a:pt x="184" y="43"/>
                  </a:lnTo>
                  <a:lnTo>
                    <a:pt x="186" y="41"/>
                  </a:lnTo>
                  <a:lnTo>
                    <a:pt x="184" y="41"/>
                  </a:lnTo>
                  <a:lnTo>
                    <a:pt x="184" y="39"/>
                  </a:lnTo>
                  <a:lnTo>
                    <a:pt x="184" y="41"/>
                  </a:lnTo>
                  <a:lnTo>
                    <a:pt x="182" y="41"/>
                  </a:lnTo>
                  <a:lnTo>
                    <a:pt x="182" y="39"/>
                  </a:lnTo>
                  <a:lnTo>
                    <a:pt x="180" y="39"/>
                  </a:lnTo>
                  <a:lnTo>
                    <a:pt x="178" y="39"/>
                  </a:lnTo>
                  <a:lnTo>
                    <a:pt x="176" y="39"/>
                  </a:lnTo>
                  <a:lnTo>
                    <a:pt x="174" y="39"/>
                  </a:lnTo>
                  <a:lnTo>
                    <a:pt x="174" y="41"/>
                  </a:lnTo>
                  <a:lnTo>
                    <a:pt x="172" y="43"/>
                  </a:lnTo>
                  <a:lnTo>
                    <a:pt x="171" y="43"/>
                  </a:lnTo>
                  <a:lnTo>
                    <a:pt x="171" y="41"/>
                  </a:lnTo>
                  <a:lnTo>
                    <a:pt x="169" y="41"/>
                  </a:lnTo>
                  <a:lnTo>
                    <a:pt x="169" y="43"/>
                  </a:lnTo>
                  <a:lnTo>
                    <a:pt x="169" y="41"/>
                  </a:lnTo>
                  <a:lnTo>
                    <a:pt x="167" y="41"/>
                  </a:lnTo>
                  <a:lnTo>
                    <a:pt x="165" y="41"/>
                  </a:lnTo>
                  <a:lnTo>
                    <a:pt x="163" y="41"/>
                  </a:lnTo>
                  <a:lnTo>
                    <a:pt x="161" y="43"/>
                  </a:lnTo>
                  <a:lnTo>
                    <a:pt x="159" y="43"/>
                  </a:lnTo>
                  <a:lnTo>
                    <a:pt x="159" y="41"/>
                  </a:lnTo>
                  <a:lnTo>
                    <a:pt x="159" y="39"/>
                  </a:lnTo>
                  <a:lnTo>
                    <a:pt x="161" y="39"/>
                  </a:lnTo>
                  <a:lnTo>
                    <a:pt x="161" y="37"/>
                  </a:lnTo>
                  <a:lnTo>
                    <a:pt x="159" y="37"/>
                  </a:lnTo>
                  <a:lnTo>
                    <a:pt x="159" y="35"/>
                  </a:lnTo>
                  <a:lnTo>
                    <a:pt x="157" y="35"/>
                  </a:lnTo>
                  <a:lnTo>
                    <a:pt x="157" y="37"/>
                  </a:lnTo>
                  <a:lnTo>
                    <a:pt x="153" y="37"/>
                  </a:lnTo>
                  <a:lnTo>
                    <a:pt x="151" y="37"/>
                  </a:lnTo>
                  <a:lnTo>
                    <a:pt x="151" y="39"/>
                  </a:lnTo>
                  <a:lnTo>
                    <a:pt x="149" y="39"/>
                  </a:lnTo>
                  <a:lnTo>
                    <a:pt x="149" y="41"/>
                  </a:lnTo>
                  <a:lnTo>
                    <a:pt x="147" y="41"/>
                  </a:lnTo>
                  <a:lnTo>
                    <a:pt x="147" y="37"/>
                  </a:lnTo>
                  <a:lnTo>
                    <a:pt x="147" y="35"/>
                  </a:lnTo>
                  <a:lnTo>
                    <a:pt x="149" y="35"/>
                  </a:lnTo>
                  <a:lnTo>
                    <a:pt x="149" y="33"/>
                  </a:lnTo>
                  <a:lnTo>
                    <a:pt x="151" y="33"/>
                  </a:lnTo>
                  <a:lnTo>
                    <a:pt x="151" y="31"/>
                  </a:lnTo>
                  <a:lnTo>
                    <a:pt x="151" y="33"/>
                  </a:lnTo>
                  <a:lnTo>
                    <a:pt x="149" y="33"/>
                  </a:lnTo>
                  <a:lnTo>
                    <a:pt x="147" y="33"/>
                  </a:lnTo>
                  <a:lnTo>
                    <a:pt x="147" y="31"/>
                  </a:lnTo>
                  <a:lnTo>
                    <a:pt x="149" y="31"/>
                  </a:lnTo>
                  <a:lnTo>
                    <a:pt x="149" y="33"/>
                  </a:lnTo>
                  <a:lnTo>
                    <a:pt x="149" y="31"/>
                  </a:lnTo>
                  <a:lnTo>
                    <a:pt x="151" y="29"/>
                  </a:lnTo>
                  <a:lnTo>
                    <a:pt x="149" y="29"/>
                  </a:lnTo>
                  <a:lnTo>
                    <a:pt x="147" y="29"/>
                  </a:lnTo>
                  <a:lnTo>
                    <a:pt x="147" y="27"/>
                  </a:lnTo>
                  <a:lnTo>
                    <a:pt x="147" y="29"/>
                  </a:lnTo>
                  <a:lnTo>
                    <a:pt x="149" y="29"/>
                  </a:lnTo>
                  <a:lnTo>
                    <a:pt x="149" y="27"/>
                  </a:lnTo>
                  <a:lnTo>
                    <a:pt x="149" y="25"/>
                  </a:lnTo>
                  <a:lnTo>
                    <a:pt x="149" y="24"/>
                  </a:lnTo>
                  <a:lnTo>
                    <a:pt x="149" y="25"/>
                  </a:lnTo>
                  <a:lnTo>
                    <a:pt x="149" y="24"/>
                  </a:lnTo>
                  <a:lnTo>
                    <a:pt x="147" y="24"/>
                  </a:lnTo>
                  <a:lnTo>
                    <a:pt x="147" y="25"/>
                  </a:lnTo>
                  <a:lnTo>
                    <a:pt x="149" y="25"/>
                  </a:lnTo>
                  <a:lnTo>
                    <a:pt x="147" y="25"/>
                  </a:lnTo>
                  <a:lnTo>
                    <a:pt x="146" y="25"/>
                  </a:lnTo>
                  <a:lnTo>
                    <a:pt x="146" y="27"/>
                  </a:lnTo>
                  <a:lnTo>
                    <a:pt x="146" y="25"/>
                  </a:lnTo>
                  <a:lnTo>
                    <a:pt x="146" y="24"/>
                  </a:lnTo>
                  <a:lnTo>
                    <a:pt x="147" y="22"/>
                  </a:lnTo>
                  <a:lnTo>
                    <a:pt x="147" y="20"/>
                  </a:lnTo>
                  <a:lnTo>
                    <a:pt x="147" y="22"/>
                  </a:lnTo>
                  <a:lnTo>
                    <a:pt x="146" y="22"/>
                  </a:lnTo>
                  <a:lnTo>
                    <a:pt x="144" y="22"/>
                  </a:lnTo>
                  <a:lnTo>
                    <a:pt x="144" y="20"/>
                  </a:lnTo>
                  <a:lnTo>
                    <a:pt x="144" y="18"/>
                  </a:lnTo>
                  <a:lnTo>
                    <a:pt x="142" y="18"/>
                  </a:lnTo>
                  <a:lnTo>
                    <a:pt x="142" y="20"/>
                  </a:lnTo>
                  <a:lnTo>
                    <a:pt x="142" y="18"/>
                  </a:lnTo>
                  <a:lnTo>
                    <a:pt x="142" y="16"/>
                  </a:lnTo>
                  <a:lnTo>
                    <a:pt x="142" y="14"/>
                  </a:lnTo>
                  <a:lnTo>
                    <a:pt x="144" y="14"/>
                  </a:lnTo>
                  <a:lnTo>
                    <a:pt x="142" y="14"/>
                  </a:lnTo>
                  <a:lnTo>
                    <a:pt x="144" y="12"/>
                  </a:lnTo>
                  <a:lnTo>
                    <a:pt x="146" y="12"/>
                  </a:lnTo>
                  <a:lnTo>
                    <a:pt x="147" y="12"/>
                  </a:lnTo>
                  <a:lnTo>
                    <a:pt x="147" y="10"/>
                  </a:lnTo>
                  <a:lnTo>
                    <a:pt x="146" y="10"/>
                  </a:lnTo>
                  <a:lnTo>
                    <a:pt x="147" y="10"/>
                  </a:lnTo>
                  <a:lnTo>
                    <a:pt x="149" y="10"/>
                  </a:lnTo>
                  <a:lnTo>
                    <a:pt x="151" y="10"/>
                  </a:lnTo>
                  <a:lnTo>
                    <a:pt x="153" y="10"/>
                  </a:lnTo>
                  <a:lnTo>
                    <a:pt x="155" y="10"/>
                  </a:lnTo>
                  <a:lnTo>
                    <a:pt x="155" y="8"/>
                  </a:lnTo>
                  <a:lnTo>
                    <a:pt x="157" y="10"/>
                  </a:lnTo>
                  <a:lnTo>
                    <a:pt x="157" y="8"/>
                  </a:lnTo>
                  <a:lnTo>
                    <a:pt x="157" y="10"/>
                  </a:lnTo>
                  <a:lnTo>
                    <a:pt x="159" y="10"/>
                  </a:lnTo>
                  <a:lnTo>
                    <a:pt x="159" y="8"/>
                  </a:lnTo>
                  <a:lnTo>
                    <a:pt x="157" y="8"/>
                  </a:lnTo>
                  <a:lnTo>
                    <a:pt x="157" y="6"/>
                  </a:lnTo>
                  <a:lnTo>
                    <a:pt x="159" y="6"/>
                  </a:lnTo>
                  <a:lnTo>
                    <a:pt x="157" y="6"/>
                  </a:lnTo>
                  <a:lnTo>
                    <a:pt x="159" y="6"/>
                  </a:lnTo>
                  <a:lnTo>
                    <a:pt x="157" y="6"/>
                  </a:lnTo>
                  <a:lnTo>
                    <a:pt x="157" y="4"/>
                  </a:lnTo>
                  <a:lnTo>
                    <a:pt x="159" y="4"/>
                  </a:lnTo>
                  <a:lnTo>
                    <a:pt x="161" y="2"/>
                  </a:lnTo>
                  <a:lnTo>
                    <a:pt x="161" y="0"/>
                  </a:lnTo>
                  <a:lnTo>
                    <a:pt x="163" y="0"/>
                  </a:lnTo>
                  <a:lnTo>
                    <a:pt x="165" y="0"/>
                  </a:lnTo>
                  <a:lnTo>
                    <a:pt x="165" y="2"/>
                  </a:lnTo>
                  <a:lnTo>
                    <a:pt x="163" y="2"/>
                  </a:lnTo>
                  <a:lnTo>
                    <a:pt x="165" y="2"/>
                  </a:lnTo>
                  <a:lnTo>
                    <a:pt x="165" y="0"/>
                  </a:lnTo>
                  <a:lnTo>
                    <a:pt x="167"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Freeform 77"/>
            <p:cNvSpPr>
              <a:spLocks noEditPoints="1"/>
            </p:cNvSpPr>
            <p:nvPr/>
          </p:nvSpPr>
          <p:spPr bwMode="auto">
            <a:xfrm>
              <a:off x="5581650" y="2943225"/>
              <a:ext cx="158750" cy="103188"/>
            </a:xfrm>
            <a:custGeom>
              <a:avLst/>
              <a:gdLst>
                <a:gd name="T0" fmla="*/ 35 w 100"/>
                <a:gd name="T1" fmla="*/ 46 h 65"/>
                <a:gd name="T2" fmla="*/ 14 w 100"/>
                <a:gd name="T3" fmla="*/ 34 h 65"/>
                <a:gd name="T4" fmla="*/ 21 w 100"/>
                <a:gd name="T5" fmla="*/ 34 h 65"/>
                <a:gd name="T6" fmla="*/ 21 w 100"/>
                <a:gd name="T7" fmla="*/ 38 h 65"/>
                <a:gd name="T8" fmla="*/ 17 w 100"/>
                <a:gd name="T9" fmla="*/ 42 h 65"/>
                <a:gd name="T10" fmla="*/ 8 w 100"/>
                <a:gd name="T11" fmla="*/ 44 h 65"/>
                <a:gd name="T12" fmla="*/ 4 w 100"/>
                <a:gd name="T13" fmla="*/ 54 h 65"/>
                <a:gd name="T14" fmla="*/ 6 w 100"/>
                <a:gd name="T15" fmla="*/ 46 h 65"/>
                <a:gd name="T16" fmla="*/ 0 w 100"/>
                <a:gd name="T17" fmla="*/ 42 h 65"/>
                <a:gd name="T18" fmla="*/ 2 w 100"/>
                <a:gd name="T19" fmla="*/ 36 h 65"/>
                <a:gd name="T20" fmla="*/ 8 w 100"/>
                <a:gd name="T21" fmla="*/ 36 h 65"/>
                <a:gd name="T22" fmla="*/ 25 w 100"/>
                <a:gd name="T23" fmla="*/ 34 h 65"/>
                <a:gd name="T24" fmla="*/ 21 w 100"/>
                <a:gd name="T25" fmla="*/ 31 h 65"/>
                <a:gd name="T26" fmla="*/ 25 w 100"/>
                <a:gd name="T27" fmla="*/ 21 h 65"/>
                <a:gd name="T28" fmla="*/ 19 w 100"/>
                <a:gd name="T29" fmla="*/ 19 h 65"/>
                <a:gd name="T30" fmla="*/ 17 w 100"/>
                <a:gd name="T31" fmla="*/ 25 h 65"/>
                <a:gd name="T32" fmla="*/ 15 w 100"/>
                <a:gd name="T33" fmla="*/ 27 h 65"/>
                <a:gd name="T34" fmla="*/ 14 w 100"/>
                <a:gd name="T35" fmla="*/ 29 h 65"/>
                <a:gd name="T36" fmla="*/ 10 w 100"/>
                <a:gd name="T37" fmla="*/ 25 h 65"/>
                <a:gd name="T38" fmla="*/ 12 w 100"/>
                <a:gd name="T39" fmla="*/ 21 h 65"/>
                <a:gd name="T40" fmla="*/ 42 w 100"/>
                <a:gd name="T41" fmla="*/ 4 h 65"/>
                <a:gd name="T42" fmla="*/ 71 w 100"/>
                <a:gd name="T43" fmla="*/ 2 h 65"/>
                <a:gd name="T44" fmla="*/ 81 w 100"/>
                <a:gd name="T45" fmla="*/ 6 h 65"/>
                <a:gd name="T46" fmla="*/ 94 w 100"/>
                <a:gd name="T47" fmla="*/ 8 h 65"/>
                <a:gd name="T48" fmla="*/ 100 w 100"/>
                <a:gd name="T49" fmla="*/ 9 h 65"/>
                <a:gd name="T50" fmla="*/ 96 w 100"/>
                <a:gd name="T51" fmla="*/ 13 h 65"/>
                <a:gd name="T52" fmla="*/ 83 w 100"/>
                <a:gd name="T53" fmla="*/ 23 h 65"/>
                <a:gd name="T54" fmla="*/ 85 w 100"/>
                <a:gd name="T55" fmla="*/ 32 h 65"/>
                <a:gd name="T56" fmla="*/ 88 w 100"/>
                <a:gd name="T57" fmla="*/ 44 h 65"/>
                <a:gd name="T58" fmla="*/ 92 w 100"/>
                <a:gd name="T59" fmla="*/ 50 h 65"/>
                <a:gd name="T60" fmla="*/ 90 w 100"/>
                <a:gd name="T61" fmla="*/ 59 h 65"/>
                <a:gd name="T62" fmla="*/ 86 w 100"/>
                <a:gd name="T63" fmla="*/ 65 h 65"/>
                <a:gd name="T64" fmla="*/ 79 w 100"/>
                <a:gd name="T65" fmla="*/ 65 h 65"/>
                <a:gd name="T66" fmla="*/ 67 w 100"/>
                <a:gd name="T67" fmla="*/ 59 h 65"/>
                <a:gd name="T68" fmla="*/ 63 w 100"/>
                <a:gd name="T69" fmla="*/ 55 h 65"/>
                <a:gd name="T70" fmla="*/ 56 w 100"/>
                <a:gd name="T71" fmla="*/ 52 h 65"/>
                <a:gd name="T72" fmla="*/ 50 w 100"/>
                <a:gd name="T73" fmla="*/ 50 h 65"/>
                <a:gd name="T74" fmla="*/ 42 w 100"/>
                <a:gd name="T75" fmla="*/ 54 h 65"/>
                <a:gd name="T76" fmla="*/ 40 w 100"/>
                <a:gd name="T77" fmla="*/ 52 h 65"/>
                <a:gd name="T78" fmla="*/ 42 w 100"/>
                <a:gd name="T79" fmla="*/ 42 h 65"/>
                <a:gd name="T80" fmla="*/ 37 w 100"/>
                <a:gd name="T81" fmla="*/ 44 h 65"/>
                <a:gd name="T82" fmla="*/ 31 w 100"/>
                <a:gd name="T83" fmla="*/ 42 h 65"/>
                <a:gd name="T84" fmla="*/ 29 w 100"/>
                <a:gd name="T85" fmla="*/ 36 h 65"/>
                <a:gd name="T86" fmla="*/ 31 w 100"/>
                <a:gd name="T87" fmla="*/ 29 h 65"/>
                <a:gd name="T88" fmla="*/ 27 w 100"/>
                <a:gd name="T89" fmla="*/ 29 h 65"/>
                <a:gd name="T90" fmla="*/ 27 w 100"/>
                <a:gd name="T91" fmla="*/ 23 h 65"/>
                <a:gd name="T92" fmla="*/ 27 w 100"/>
                <a:gd name="T93" fmla="*/ 21 h 65"/>
                <a:gd name="T94" fmla="*/ 27 w 100"/>
                <a:gd name="T95" fmla="*/ 17 h 65"/>
                <a:gd name="T96" fmla="*/ 31 w 100"/>
                <a:gd name="T97" fmla="*/ 13 h 65"/>
                <a:gd name="T98" fmla="*/ 37 w 100"/>
                <a:gd name="T99" fmla="*/ 11 h 65"/>
                <a:gd name="T100" fmla="*/ 38 w 100"/>
                <a:gd name="T101" fmla="*/ 8 h 65"/>
                <a:gd name="T102" fmla="*/ 46 w 100"/>
                <a:gd name="T103" fmla="*/ 8 h 65"/>
                <a:gd name="T104" fmla="*/ 48 w 100"/>
                <a:gd name="T105" fmla="*/ 6 h 65"/>
                <a:gd name="T106" fmla="*/ 56 w 100"/>
                <a:gd name="T107" fmla="*/ 4 h 65"/>
                <a:gd name="T108" fmla="*/ 58 w 100"/>
                <a:gd name="T109" fmla="*/ 2 h 65"/>
                <a:gd name="T110" fmla="*/ 63 w 100"/>
                <a:gd name="T111" fmla="*/ 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0" h="65">
                  <a:moveTo>
                    <a:pt x="23" y="57"/>
                  </a:moveTo>
                  <a:lnTo>
                    <a:pt x="21" y="57"/>
                  </a:lnTo>
                  <a:lnTo>
                    <a:pt x="23" y="57"/>
                  </a:lnTo>
                  <a:close/>
                  <a:moveTo>
                    <a:pt x="35" y="48"/>
                  </a:moveTo>
                  <a:lnTo>
                    <a:pt x="33" y="48"/>
                  </a:lnTo>
                  <a:lnTo>
                    <a:pt x="35" y="46"/>
                  </a:lnTo>
                  <a:lnTo>
                    <a:pt x="35" y="48"/>
                  </a:lnTo>
                  <a:close/>
                  <a:moveTo>
                    <a:pt x="90" y="40"/>
                  </a:moveTo>
                  <a:lnTo>
                    <a:pt x="88" y="40"/>
                  </a:lnTo>
                  <a:lnTo>
                    <a:pt x="90" y="40"/>
                  </a:lnTo>
                  <a:close/>
                  <a:moveTo>
                    <a:pt x="12" y="34"/>
                  </a:moveTo>
                  <a:lnTo>
                    <a:pt x="14" y="34"/>
                  </a:lnTo>
                  <a:lnTo>
                    <a:pt x="14" y="32"/>
                  </a:lnTo>
                  <a:lnTo>
                    <a:pt x="14" y="34"/>
                  </a:lnTo>
                  <a:lnTo>
                    <a:pt x="15" y="32"/>
                  </a:lnTo>
                  <a:lnTo>
                    <a:pt x="17" y="32"/>
                  </a:lnTo>
                  <a:lnTo>
                    <a:pt x="19" y="34"/>
                  </a:lnTo>
                  <a:lnTo>
                    <a:pt x="21" y="34"/>
                  </a:lnTo>
                  <a:lnTo>
                    <a:pt x="21" y="36"/>
                  </a:lnTo>
                  <a:lnTo>
                    <a:pt x="23" y="36"/>
                  </a:lnTo>
                  <a:lnTo>
                    <a:pt x="23" y="38"/>
                  </a:lnTo>
                  <a:lnTo>
                    <a:pt x="21" y="38"/>
                  </a:lnTo>
                  <a:lnTo>
                    <a:pt x="23" y="38"/>
                  </a:lnTo>
                  <a:lnTo>
                    <a:pt x="21" y="38"/>
                  </a:lnTo>
                  <a:lnTo>
                    <a:pt x="21" y="36"/>
                  </a:lnTo>
                  <a:lnTo>
                    <a:pt x="21" y="38"/>
                  </a:lnTo>
                  <a:lnTo>
                    <a:pt x="19" y="38"/>
                  </a:lnTo>
                  <a:lnTo>
                    <a:pt x="19" y="40"/>
                  </a:lnTo>
                  <a:lnTo>
                    <a:pt x="17" y="40"/>
                  </a:lnTo>
                  <a:lnTo>
                    <a:pt x="17" y="42"/>
                  </a:lnTo>
                  <a:lnTo>
                    <a:pt x="15" y="42"/>
                  </a:lnTo>
                  <a:lnTo>
                    <a:pt x="15" y="44"/>
                  </a:lnTo>
                  <a:lnTo>
                    <a:pt x="14" y="44"/>
                  </a:lnTo>
                  <a:lnTo>
                    <a:pt x="12" y="44"/>
                  </a:lnTo>
                  <a:lnTo>
                    <a:pt x="10" y="44"/>
                  </a:lnTo>
                  <a:lnTo>
                    <a:pt x="8" y="44"/>
                  </a:lnTo>
                  <a:lnTo>
                    <a:pt x="8" y="46"/>
                  </a:lnTo>
                  <a:lnTo>
                    <a:pt x="6" y="46"/>
                  </a:lnTo>
                  <a:lnTo>
                    <a:pt x="6" y="48"/>
                  </a:lnTo>
                  <a:lnTo>
                    <a:pt x="6" y="50"/>
                  </a:lnTo>
                  <a:lnTo>
                    <a:pt x="6" y="52"/>
                  </a:lnTo>
                  <a:lnTo>
                    <a:pt x="4" y="54"/>
                  </a:lnTo>
                  <a:lnTo>
                    <a:pt x="2" y="54"/>
                  </a:lnTo>
                  <a:lnTo>
                    <a:pt x="2" y="52"/>
                  </a:lnTo>
                  <a:lnTo>
                    <a:pt x="4" y="50"/>
                  </a:lnTo>
                  <a:lnTo>
                    <a:pt x="4" y="48"/>
                  </a:lnTo>
                  <a:lnTo>
                    <a:pt x="6" y="48"/>
                  </a:lnTo>
                  <a:lnTo>
                    <a:pt x="6" y="46"/>
                  </a:lnTo>
                  <a:lnTo>
                    <a:pt x="4" y="46"/>
                  </a:lnTo>
                  <a:lnTo>
                    <a:pt x="2" y="44"/>
                  </a:lnTo>
                  <a:lnTo>
                    <a:pt x="0" y="44"/>
                  </a:lnTo>
                  <a:lnTo>
                    <a:pt x="0" y="42"/>
                  </a:lnTo>
                  <a:lnTo>
                    <a:pt x="0" y="40"/>
                  </a:lnTo>
                  <a:lnTo>
                    <a:pt x="0" y="42"/>
                  </a:lnTo>
                  <a:lnTo>
                    <a:pt x="2" y="42"/>
                  </a:lnTo>
                  <a:lnTo>
                    <a:pt x="2" y="40"/>
                  </a:lnTo>
                  <a:lnTo>
                    <a:pt x="2" y="38"/>
                  </a:lnTo>
                  <a:lnTo>
                    <a:pt x="0" y="38"/>
                  </a:lnTo>
                  <a:lnTo>
                    <a:pt x="0" y="36"/>
                  </a:lnTo>
                  <a:lnTo>
                    <a:pt x="2" y="36"/>
                  </a:lnTo>
                  <a:lnTo>
                    <a:pt x="4" y="38"/>
                  </a:lnTo>
                  <a:lnTo>
                    <a:pt x="4" y="36"/>
                  </a:lnTo>
                  <a:lnTo>
                    <a:pt x="6" y="36"/>
                  </a:lnTo>
                  <a:lnTo>
                    <a:pt x="6" y="34"/>
                  </a:lnTo>
                  <a:lnTo>
                    <a:pt x="6" y="36"/>
                  </a:lnTo>
                  <a:lnTo>
                    <a:pt x="8" y="36"/>
                  </a:lnTo>
                  <a:lnTo>
                    <a:pt x="8" y="34"/>
                  </a:lnTo>
                  <a:lnTo>
                    <a:pt x="10" y="34"/>
                  </a:lnTo>
                  <a:lnTo>
                    <a:pt x="12" y="32"/>
                  </a:lnTo>
                  <a:lnTo>
                    <a:pt x="12" y="34"/>
                  </a:lnTo>
                  <a:close/>
                  <a:moveTo>
                    <a:pt x="23" y="32"/>
                  </a:moveTo>
                  <a:lnTo>
                    <a:pt x="25" y="34"/>
                  </a:lnTo>
                  <a:lnTo>
                    <a:pt x="23" y="34"/>
                  </a:lnTo>
                  <a:lnTo>
                    <a:pt x="21" y="34"/>
                  </a:lnTo>
                  <a:lnTo>
                    <a:pt x="19" y="34"/>
                  </a:lnTo>
                  <a:lnTo>
                    <a:pt x="19" y="32"/>
                  </a:lnTo>
                  <a:lnTo>
                    <a:pt x="21" y="32"/>
                  </a:lnTo>
                  <a:lnTo>
                    <a:pt x="21" y="31"/>
                  </a:lnTo>
                  <a:lnTo>
                    <a:pt x="23" y="31"/>
                  </a:lnTo>
                  <a:lnTo>
                    <a:pt x="23" y="32"/>
                  </a:lnTo>
                  <a:close/>
                  <a:moveTo>
                    <a:pt x="21" y="19"/>
                  </a:moveTo>
                  <a:lnTo>
                    <a:pt x="23" y="19"/>
                  </a:lnTo>
                  <a:lnTo>
                    <a:pt x="23" y="21"/>
                  </a:lnTo>
                  <a:lnTo>
                    <a:pt x="25" y="21"/>
                  </a:lnTo>
                  <a:lnTo>
                    <a:pt x="23" y="21"/>
                  </a:lnTo>
                  <a:lnTo>
                    <a:pt x="21" y="21"/>
                  </a:lnTo>
                  <a:lnTo>
                    <a:pt x="21" y="23"/>
                  </a:lnTo>
                  <a:lnTo>
                    <a:pt x="21" y="21"/>
                  </a:lnTo>
                  <a:lnTo>
                    <a:pt x="19" y="21"/>
                  </a:lnTo>
                  <a:lnTo>
                    <a:pt x="19" y="19"/>
                  </a:lnTo>
                  <a:lnTo>
                    <a:pt x="21" y="19"/>
                  </a:lnTo>
                  <a:close/>
                  <a:moveTo>
                    <a:pt x="14" y="21"/>
                  </a:moveTo>
                  <a:lnTo>
                    <a:pt x="15" y="21"/>
                  </a:lnTo>
                  <a:lnTo>
                    <a:pt x="17" y="21"/>
                  </a:lnTo>
                  <a:lnTo>
                    <a:pt x="17" y="23"/>
                  </a:lnTo>
                  <a:lnTo>
                    <a:pt x="17" y="25"/>
                  </a:lnTo>
                  <a:lnTo>
                    <a:pt x="19" y="25"/>
                  </a:lnTo>
                  <a:lnTo>
                    <a:pt x="19" y="27"/>
                  </a:lnTo>
                  <a:lnTo>
                    <a:pt x="17" y="27"/>
                  </a:lnTo>
                  <a:lnTo>
                    <a:pt x="17" y="25"/>
                  </a:lnTo>
                  <a:lnTo>
                    <a:pt x="17" y="27"/>
                  </a:lnTo>
                  <a:lnTo>
                    <a:pt x="15" y="27"/>
                  </a:lnTo>
                  <a:lnTo>
                    <a:pt x="17" y="27"/>
                  </a:lnTo>
                  <a:lnTo>
                    <a:pt x="15" y="27"/>
                  </a:lnTo>
                  <a:lnTo>
                    <a:pt x="15" y="29"/>
                  </a:lnTo>
                  <a:lnTo>
                    <a:pt x="15" y="27"/>
                  </a:lnTo>
                  <a:lnTo>
                    <a:pt x="14" y="27"/>
                  </a:lnTo>
                  <a:lnTo>
                    <a:pt x="14" y="29"/>
                  </a:lnTo>
                  <a:lnTo>
                    <a:pt x="14" y="31"/>
                  </a:lnTo>
                  <a:lnTo>
                    <a:pt x="12" y="31"/>
                  </a:lnTo>
                  <a:lnTo>
                    <a:pt x="10" y="31"/>
                  </a:lnTo>
                  <a:lnTo>
                    <a:pt x="10" y="29"/>
                  </a:lnTo>
                  <a:lnTo>
                    <a:pt x="10" y="27"/>
                  </a:lnTo>
                  <a:lnTo>
                    <a:pt x="10" y="25"/>
                  </a:lnTo>
                  <a:lnTo>
                    <a:pt x="8" y="25"/>
                  </a:lnTo>
                  <a:lnTo>
                    <a:pt x="6" y="25"/>
                  </a:lnTo>
                  <a:lnTo>
                    <a:pt x="4" y="23"/>
                  </a:lnTo>
                  <a:lnTo>
                    <a:pt x="6" y="23"/>
                  </a:lnTo>
                  <a:lnTo>
                    <a:pt x="10" y="21"/>
                  </a:lnTo>
                  <a:lnTo>
                    <a:pt x="12" y="21"/>
                  </a:lnTo>
                  <a:lnTo>
                    <a:pt x="12" y="19"/>
                  </a:lnTo>
                  <a:lnTo>
                    <a:pt x="14" y="19"/>
                  </a:lnTo>
                  <a:lnTo>
                    <a:pt x="14" y="21"/>
                  </a:lnTo>
                  <a:close/>
                  <a:moveTo>
                    <a:pt x="42" y="4"/>
                  </a:moveTo>
                  <a:lnTo>
                    <a:pt x="42" y="2"/>
                  </a:lnTo>
                  <a:lnTo>
                    <a:pt x="42" y="4"/>
                  </a:lnTo>
                  <a:close/>
                  <a:moveTo>
                    <a:pt x="63" y="4"/>
                  </a:moveTo>
                  <a:lnTo>
                    <a:pt x="63" y="2"/>
                  </a:lnTo>
                  <a:lnTo>
                    <a:pt x="65" y="2"/>
                  </a:lnTo>
                  <a:lnTo>
                    <a:pt x="67" y="2"/>
                  </a:lnTo>
                  <a:lnTo>
                    <a:pt x="67" y="4"/>
                  </a:lnTo>
                  <a:lnTo>
                    <a:pt x="71" y="2"/>
                  </a:lnTo>
                  <a:lnTo>
                    <a:pt x="71" y="4"/>
                  </a:lnTo>
                  <a:lnTo>
                    <a:pt x="73" y="4"/>
                  </a:lnTo>
                  <a:lnTo>
                    <a:pt x="75" y="4"/>
                  </a:lnTo>
                  <a:lnTo>
                    <a:pt x="77" y="4"/>
                  </a:lnTo>
                  <a:lnTo>
                    <a:pt x="79" y="6"/>
                  </a:lnTo>
                  <a:lnTo>
                    <a:pt x="81" y="6"/>
                  </a:lnTo>
                  <a:lnTo>
                    <a:pt x="81" y="8"/>
                  </a:lnTo>
                  <a:lnTo>
                    <a:pt x="85" y="8"/>
                  </a:lnTo>
                  <a:lnTo>
                    <a:pt x="86" y="8"/>
                  </a:lnTo>
                  <a:lnTo>
                    <a:pt x="88" y="8"/>
                  </a:lnTo>
                  <a:lnTo>
                    <a:pt x="90" y="8"/>
                  </a:lnTo>
                  <a:lnTo>
                    <a:pt x="94" y="8"/>
                  </a:lnTo>
                  <a:lnTo>
                    <a:pt x="96" y="8"/>
                  </a:lnTo>
                  <a:lnTo>
                    <a:pt x="98" y="8"/>
                  </a:lnTo>
                  <a:lnTo>
                    <a:pt x="98" y="6"/>
                  </a:lnTo>
                  <a:lnTo>
                    <a:pt x="98" y="8"/>
                  </a:lnTo>
                  <a:lnTo>
                    <a:pt x="100" y="8"/>
                  </a:lnTo>
                  <a:lnTo>
                    <a:pt x="100" y="9"/>
                  </a:lnTo>
                  <a:lnTo>
                    <a:pt x="98" y="9"/>
                  </a:lnTo>
                  <a:lnTo>
                    <a:pt x="98" y="11"/>
                  </a:lnTo>
                  <a:lnTo>
                    <a:pt x="100" y="11"/>
                  </a:lnTo>
                  <a:lnTo>
                    <a:pt x="98" y="11"/>
                  </a:lnTo>
                  <a:lnTo>
                    <a:pt x="96" y="11"/>
                  </a:lnTo>
                  <a:lnTo>
                    <a:pt x="96" y="13"/>
                  </a:lnTo>
                  <a:lnTo>
                    <a:pt x="96" y="15"/>
                  </a:lnTo>
                  <a:lnTo>
                    <a:pt x="94" y="19"/>
                  </a:lnTo>
                  <a:lnTo>
                    <a:pt x="94" y="21"/>
                  </a:lnTo>
                  <a:lnTo>
                    <a:pt x="90" y="21"/>
                  </a:lnTo>
                  <a:lnTo>
                    <a:pt x="86" y="21"/>
                  </a:lnTo>
                  <a:lnTo>
                    <a:pt x="83" y="23"/>
                  </a:lnTo>
                  <a:lnTo>
                    <a:pt x="81" y="25"/>
                  </a:lnTo>
                  <a:lnTo>
                    <a:pt x="81" y="27"/>
                  </a:lnTo>
                  <a:lnTo>
                    <a:pt x="81" y="29"/>
                  </a:lnTo>
                  <a:lnTo>
                    <a:pt x="83" y="29"/>
                  </a:lnTo>
                  <a:lnTo>
                    <a:pt x="85" y="31"/>
                  </a:lnTo>
                  <a:lnTo>
                    <a:pt x="85" y="32"/>
                  </a:lnTo>
                  <a:lnTo>
                    <a:pt x="86" y="36"/>
                  </a:lnTo>
                  <a:lnTo>
                    <a:pt x="86" y="38"/>
                  </a:lnTo>
                  <a:lnTo>
                    <a:pt x="86" y="40"/>
                  </a:lnTo>
                  <a:lnTo>
                    <a:pt x="88" y="40"/>
                  </a:lnTo>
                  <a:lnTo>
                    <a:pt x="88" y="42"/>
                  </a:lnTo>
                  <a:lnTo>
                    <a:pt x="88" y="44"/>
                  </a:lnTo>
                  <a:lnTo>
                    <a:pt x="88" y="46"/>
                  </a:lnTo>
                  <a:lnTo>
                    <a:pt x="90" y="46"/>
                  </a:lnTo>
                  <a:lnTo>
                    <a:pt x="90" y="48"/>
                  </a:lnTo>
                  <a:lnTo>
                    <a:pt x="92" y="50"/>
                  </a:lnTo>
                  <a:lnTo>
                    <a:pt x="90" y="50"/>
                  </a:lnTo>
                  <a:lnTo>
                    <a:pt x="92" y="50"/>
                  </a:lnTo>
                  <a:lnTo>
                    <a:pt x="92" y="52"/>
                  </a:lnTo>
                  <a:lnTo>
                    <a:pt x="92" y="54"/>
                  </a:lnTo>
                  <a:lnTo>
                    <a:pt x="94" y="55"/>
                  </a:lnTo>
                  <a:lnTo>
                    <a:pt x="92" y="57"/>
                  </a:lnTo>
                  <a:lnTo>
                    <a:pt x="90" y="57"/>
                  </a:lnTo>
                  <a:lnTo>
                    <a:pt x="90" y="59"/>
                  </a:lnTo>
                  <a:lnTo>
                    <a:pt x="88" y="61"/>
                  </a:lnTo>
                  <a:lnTo>
                    <a:pt x="88" y="63"/>
                  </a:lnTo>
                  <a:lnTo>
                    <a:pt x="86" y="63"/>
                  </a:lnTo>
                  <a:lnTo>
                    <a:pt x="86" y="65"/>
                  </a:lnTo>
                  <a:lnTo>
                    <a:pt x="88" y="65"/>
                  </a:lnTo>
                  <a:lnTo>
                    <a:pt x="86" y="65"/>
                  </a:lnTo>
                  <a:lnTo>
                    <a:pt x="85" y="65"/>
                  </a:lnTo>
                  <a:lnTo>
                    <a:pt x="83" y="65"/>
                  </a:lnTo>
                  <a:lnTo>
                    <a:pt x="83" y="63"/>
                  </a:lnTo>
                  <a:lnTo>
                    <a:pt x="81" y="63"/>
                  </a:lnTo>
                  <a:lnTo>
                    <a:pt x="79" y="63"/>
                  </a:lnTo>
                  <a:lnTo>
                    <a:pt x="79" y="65"/>
                  </a:lnTo>
                  <a:lnTo>
                    <a:pt x="77" y="65"/>
                  </a:lnTo>
                  <a:lnTo>
                    <a:pt x="75" y="65"/>
                  </a:lnTo>
                  <a:lnTo>
                    <a:pt x="73" y="65"/>
                  </a:lnTo>
                  <a:lnTo>
                    <a:pt x="71" y="63"/>
                  </a:lnTo>
                  <a:lnTo>
                    <a:pt x="69" y="59"/>
                  </a:lnTo>
                  <a:lnTo>
                    <a:pt x="67" y="59"/>
                  </a:lnTo>
                  <a:lnTo>
                    <a:pt x="67" y="57"/>
                  </a:lnTo>
                  <a:lnTo>
                    <a:pt x="65" y="57"/>
                  </a:lnTo>
                  <a:lnTo>
                    <a:pt x="67" y="57"/>
                  </a:lnTo>
                  <a:lnTo>
                    <a:pt x="67" y="55"/>
                  </a:lnTo>
                  <a:lnTo>
                    <a:pt x="65" y="55"/>
                  </a:lnTo>
                  <a:lnTo>
                    <a:pt x="63" y="55"/>
                  </a:lnTo>
                  <a:lnTo>
                    <a:pt x="62" y="55"/>
                  </a:lnTo>
                  <a:lnTo>
                    <a:pt x="62" y="54"/>
                  </a:lnTo>
                  <a:lnTo>
                    <a:pt x="60" y="54"/>
                  </a:lnTo>
                  <a:lnTo>
                    <a:pt x="60" y="52"/>
                  </a:lnTo>
                  <a:lnTo>
                    <a:pt x="58" y="52"/>
                  </a:lnTo>
                  <a:lnTo>
                    <a:pt x="56" y="52"/>
                  </a:lnTo>
                  <a:lnTo>
                    <a:pt x="56" y="50"/>
                  </a:lnTo>
                  <a:lnTo>
                    <a:pt x="54" y="50"/>
                  </a:lnTo>
                  <a:lnTo>
                    <a:pt x="54" y="52"/>
                  </a:lnTo>
                  <a:lnTo>
                    <a:pt x="54" y="50"/>
                  </a:lnTo>
                  <a:lnTo>
                    <a:pt x="52" y="50"/>
                  </a:lnTo>
                  <a:lnTo>
                    <a:pt x="50" y="50"/>
                  </a:lnTo>
                  <a:lnTo>
                    <a:pt x="50" y="52"/>
                  </a:lnTo>
                  <a:lnTo>
                    <a:pt x="48" y="52"/>
                  </a:lnTo>
                  <a:lnTo>
                    <a:pt x="46" y="52"/>
                  </a:lnTo>
                  <a:lnTo>
                    <a:pt x="46" y="54"/>
                  </a:lnTo>
                  <a:lnTo>
                    <a:pt x="44" y="54"/>
                  </a:lnTo>
                  <a:lnTo>
                    <a:pt x="42" y="54"/>
                  </a:lnTo>
                  <a:lnTo>
                    <a:pt x="40" y="54"/>
                  </a:lnTo>
                  <a:lnTo>
                    <a:pt x="40" y="55"/>
                  </a:lnTo>
                  <a:lnTo>
                    <a:pt x="38" y="55"/>
                  </a:lnTo>
                  <a:lnTo>
                    <a:pt x="38" y="54"/>
                  </a:lnTo>
                  <a:lnTo>
                    <a:pt x="40" y="54"/>
                  </a:lnTo>
                  <a:lnTo>
                    <a:pt x="40" y="52"/>
                  </a:lnTo>
                  <a:lnTo>
                    <a:pt x="40" y="50"/>
                  </a:lnTo>
                  <a:lnTo>
                    <a:pt x="42" y="50"/>
                  </a:lnTo>
                  <a:lnTo>
                    <a:pt x="42" y="48"/>
                  </a:lnTo>
                  <a:lnTo>
                    <a:pt x="42" y="46"/>
                  </a:lnTo>
                  <a:lnTo>
                    <a:pt x="42" y="44"/>
                  </a:lnTo>
                  <a:lnTo>
                    <a:pt x="42" y="42"/>
                  </a:lnTo>
                  <a:lnTo>
                    <a:pt x="42" y="40"/>
                  </a:lnTo>
                  <a:lnTo>
                    <a:pt x="40" y="40"/>
                  </a:lnTo>
                  <a:lnTo>
                    <a:pt x="38" y="40"/>
                  </a:lnTo>
                  <a:lnTo>
                    <a:pt x="38" y="42"/>
                  </a:lnTo>
                  <a:lnTo>
                    <a:pt x="38" y="44"/>
                  </a:lnTo>
                  <a:lnTo>
                    <a:pt x="37" y="44"/>
                  </a:lnTo>
                  <a:lnTo>
                    <a:pt x="35" y="44"/>
                  </a:lnTo>
                  <a:lnTo>
                    <a:pt x="35" y="42"/>
                  </a:lnTo>
                  <a:lnTo>
                    <a:pt x="33" y="42"/>
                  </a:lnTo>
                  <a:lnTo>
                    <a:pt x="33" y="40"/>
                  </a:lnTo>
                  <a:lnTo>
                    <a:pt x="31" y="40"/>
                  </a:lnTo>
                  <a:lnTo>
                    <a:pt x="31" y="42"/>
                  </a:lnTo>
                  <a:lnTo>
                    <a:pt x="31" y="40"/>
                  </a:lnTo>
                  <a:lnTo>
                    <a:pt x="29" y="40"/>
                  </a:lnTo>
                  <a:lnTo>
                    <a:pt x="29" y="38"/>
                  </a:lnTo>
                  <a:lnTo>
                    <a:pt x="29" y="36"/>
                  </a:lnTo>
                  <a:lnTo>
                    <a:pt x="29" y="34"/>
                  </a:lnTo>
                  <a:lnTo>
                    <a:pt x="29" y="36"/>
                  </a:lnTo>
                  <a:lnTo>
                    <a:pt x="27" y="34"/>
                  </a:lnTo>
                  <a:lnTo>
                    <a:pt x="27" y="32"/>
                  </a:lnTo>
                  <a:lnTo>
                    <a:pt x="27" y="31"/>
                  </a:lnTo>
                  <a:lnTo>
                    <a:pt x="27" y="29"/>
                  </a:lnTo>
                  <a:lnTo>
                    <a:pt x="29" y="29"/>
                  </a:lnTo>
                  <a:lnTo>
                    <a:pt x="31" y="29"/>
                  </a:lnTo>
                  <a:lnTo>
                    <a:pt x="31" y="27"/>
                  </a:lnTo>
                  <a:lnTo>
                    <a:pt x="33" y="29"/>
                  </a:lnTo>
                  <a:lnTo>
                    <a:pt x="31" y="27"/>
                  </a:lnTo>
                  <a:lnTo>
                    <a:pt x="29" y="27"/>
                  </a:lnTo>
                  <a:lnTo>
                    <a:pt x="27" y="27"/>
                  </a:lnTo>
                  <a:lnTo>
                    <a:pt x="27" y="29"/>
                  </a:lnTo>
                  <a:lnTo>
                    <a:pt x="25" y="29"/>
                  </a:lnTo>
                  <a:lnTo>
                    <a:pt x="25" y="27"/>
                  </a:lnTo>
                  <a:lnTo>
                    <a:pt x="27" y="27"/>
                  </a:lnTo>
                  <a:lnTo>
                    <a:pt x="25" y="25"/>
                  </a:lnTo>
                  <a:lnTo>
                    <a:pt x="25" y="23"/>
                  </a:lnTo>
                  <a:lnTo>
                    <a:pt x="27" y="23"/>
                  </a:lnTo>
                  <a:lnTo>
                    <a:pt x="29" y="23"/>
                  </a:lnTo>
                  <a:lnTo>
                    <a:pt x="29" y="21"/>
                  </a:lnTo>
                  <a:lnTo>
                    <a:pt x="27" y="19"/>
                  </a:lnTo>
                  <a:lnTo>
                    <a:pt x="27" y="21"/>
                  </a:lnTo>
                  <a:lnTo>
                    <a:pt x="29" y="21"/>
                  </a:lnTo>
                  <a:lnTo>
                    <a:pt x="27" y="21"/>
                  </a:lnTo>
                  <a:lnTo>
                    <a:pt x="27" y="23"/>
                  </a:lnTo>
                  <a:lnTo>
                    <a:pt x="27" y="21"/>
                  </a:lnTo>
                  <a:lnTo>
                    <a:pt x="25" y="21"/>
                  </a:lnTo>
                  <a:lnTo>
                    <a:pt x="25" y="19"/>
                  </a:lnTo>
                  <a:lnTo>
                    <a:pt x="27" y="19"/>
                  </a:lnTo>
                  <a:lnTo>
                    <a:pt x="27" y="17"/>
                  </a:lnTo>
                  <a:lnTo>
                    <a:pt x="25" y="15"/>
                  </a:lnTo>
                  <a:lnTo>
                    <a:pt x="27" y="13"/>
                  </a:lnTo>
                  <a:lnTo>
                    <a:pt x="29" y="13"/>
                  </a:lnTo>
                  <a:lnTo>
                    <a:pt x="31" y="13"/>
                  </a:lnTo>
                  <a:lnTo>
                    <a:pt x="29" y="13"/>
                  </a:lnTo>
                  <a:lnTo>
                    <a:pt x="31" y="13"/>
                  </a:lnTo>
                  <a:lnTo>
                    <a:pt x="31" y="11"/>
                  </a:lnTo>
                  <a:lnTo>
                    <a:pt x="33" y="13"/>
                  </a:lnTo>
                  <a:lnTo>
                    <a:pt x="33" y="11"/>
                  </a:lnTo>
                  <a:lnTo>
                    <a:pt x="35" y="11"/>
                  </a:lnTo>
                  <a:lnTo>
                    <a:pt x="35" y="13"/>
                  </a:lnTo>
                  <a:lnTo>
                    <a:pt x="37" y="11"/>
                  </a:lnTo>
                  <a:lnTo>
                    <a:pt x="35" y="9"/>
                  </a:lnTo>
                  <a:lnTo>
                    <a:pt x="37" y="9"/>
                  </a:lnTo>
                  <a:lnTo>
                    <a:pt x="38" y="9"/>
                  </a:lnTo>
                  <a:lnTo>
                    <a:pt x="37" y="9"/>
                  </a:lnTo>
                  <a:lnTo>
                    <a:pt x="37" y="8"/>
                  </a:lnTo>
                  <a:lnTo>
                    <a:pt x="38" y="8"/>
                  </a:lnTo>
                  <a:lnTo>
                    <a:pt x="40" y="6"/>
                  </a:lnTo>
                  <a:lnTo>
                    <a:pt x="42" y="8"/>
                  </a:lnTo>
                  <a:lnTo>
                    <a:pt x="44" y="8"/>
                  </a:lnTo>
                  <a:lnTo>
                    <a:pt x="44" y="6"/>
                  </a:lnTo>
                  <a:lnTo>
                    <a:pt x="46" y="6"/>
                  </a:lnTo>
                  <a:lnTo>
                    <a:pt x="46" y="8"/>
                  </a:lnTo>
                  <a:lnTo>
                    <a:pt x="46" y="6"/>
                  </a:lnTo>
                  <a:lnTo>
                    <a:pt x="48" y="6"/>
                  </a:lnTo>
                  <a:lnTo>
                    <a:pt x="46" y="6"/>
                  </a:lnTo>
                  <a:lnTo>
                    <a:pt x="46" y="4"/>
                  </a:lnTo>
                  <a:lnTo>
                    <a:pt x="48" y="4"/>
                  </a:lnTo>
                  <a:lnTo>
                    <a:pt x="48" y="6"/>
                  </a:lnTo>
                  <a:lnTo>
                    <a:pt x="50" y="6"/>
                  </a:lnTo>
                  <a:lnTo>
                    <a:pt x="52" y="6"/>
                  </a:lnTo>
                  <a:lnTo>
                    <a:pt x="52" y="4"/>
                  </a:lnTo>
                  <a:lnTo>
                    <a:pt x="54" y="6"/>
                  </a:lnTo>
                  <a:lnTo>
                    <a:pt x="56" y="6"/>
                  </a:lnTo>
                  <a:lnTo>
                    <a:pt x="56" y="4"/>
                  </a:lnTo>
                  <a:lnTo>
                    <a:pt x="58" y="4"/>
                  </a:lnTo>
                  <a:lnTo>
                    <a:pt x="60" y="4"/>
                  </a:lnTo>
                  <a:lnTo>
                    <a:pt x="58" y="4"/>
                  </a:lnTo>
                  <a:lnTo>
                    <a:pt x="58" y="2"/>
                  </a:lnTo>
                  <a:lnTo>
                    <a:pt x="58" y="0"/>
                  </a:lnTo>
                  <a:lnTo>
                    <a:pt x="58" y="2"/>
                  </a:lnTo>
                  <a:lnTo>
                    <a:pt x="60" y="2"/>
                  </a:lnTo>
                  <a:lnTo>
                    <a:pt x="60" y="4"/>
                  </a:lnTo>
                  <a:lnTo>
                    <a:pt x="62" y="4"/>
                  </a:lnTo>
                  <a:lnTo>
                    <a:pt x="62" y="2"/>
                  </a:lnTo>
                  <a:lnTo>
                    <a:pt x="62" y="0"/>
                  </a:lnTo>
                  <a:lnTo>
                    <a:pt x="63" y="2"/>
                  </a:lnTo>
                  <a:lnTo>
                    <a:pt x="62" y="2"/>
                  </a:lnTo>
                  <a:lnTo>
                    <a:pt x="63" y="2"/>
                  </a:lnTo>
                  <a:lnTo>
                    <a:pt x="63"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1" name="Freeform 78"/>
            <p:cNvSpPr>
              <a:spLocks/>
            </p:cNvSpPr>
            <p:nvPr/>
          </p:nvSpPr>
          <p:spPr bwMode="auto">
            <a:xfrm>
              <a:off x="5862638" y="4451350"/>
              <a:ext cx="377825" cy="295275"/>
            </a:xfrm>
            <a:custGeom>
              <a:avLst/>
              <a:gdLst>
                <a:gd name="T0" fmla="*/ 142 w 238"/>
                <a:gd name="T1" fmla="*/ 50 h 186"/>
                <a:gd name="T2" fmla="*/ 138 w 238"/>
                <a:gd name="T3" fmla="*/ 60 h 186"/>
                <a:gd name="T4" fmla="*/ 144 w 238"/>
                <a:gd name="T5" fmla="*/ 63 h 186"/>
                <a:gd name="T6" fmla="*/ 157 w 238"/>
                <a:gd name="T7" fmla="*/ 63 h 186"/>
                <a:gd name="T8" fmla="*/ 153 w 238"/>
                <a:gd name="T9" fmla="*/ 69 h 186"/>
                <a:gd name="T10" fmla="*/ 159 w 238"/>
                <a:gd name="T11" fmla="*/ 79 h 186"/>
                <a:gd name="T12" fmla="*/ 165 w 238"/>
                <a:gd name="T13" fmla="*/ 86 h 186"/>
                <a:gd name="T14" fmla="*/ 174 w 238"/>
                <a:gd name="T15" fmla="*/ 96 h 186"/>
                <a:gd name="T16" fmla="*/ 188 w 238"/>
                <a:gd name="T17" fmla="*/ 100 h 186"/>
                <a:gd name="T18" fmla="*/ 201 w 238"/>
                <a:gd name="T19" fmla="*/ 106 h 186"/>
                <a:gd name="T20" fmla="*/ 215 w 238"/>
                <a:gd name="T21" fmla="*/ 109 h 186"/>
                <a:gd name="T22" fmla="*/ 226 w 238"/>
                <a:gd name="T23" fmla="*/ 113 h 186"/>
                <a:gd name="T24" fmla="*/ 234 w 238"/>
                <a:gd name="T25" fmla="*/ 117 h 186"/>
                <a:gd name="T26" fmla="*/ 224 w 238"/>
                <a:gd name="T27" fmla="*/ 127 h 186"/>
                <a:gd name="T28" fmla="*/ 215 w 238"/>
                <a:gd name="T29" fmla="*/ 134 h 186"/>
                <a:gd name="T30" fmla="*/ 203 w 238"/>
                <a:gd name="T31" fmla="*/ 148 h 186"/>
                <a:gd name="T32" fmla="*/ 192 w 238"/>
                <a:gd name="T33" fmla="*/ 161 h 186"/>
                <a:gd name="T34" fmla="*/ 178 w 238"/>
                <a:gd name="T35" fmla="*/ 161 h 186"/>
                <a:gd name="T36" fmla="*/ 167 w 238"/>
                <a:gd name="T37" fmla="*/ 163 h 186"/>
                <a:gd name="T38" fmla="*/ 157 w 238"/>
                <a:gd name="T39" fmla="*/ 171 h 186"/>
                <a:gd name="T40" fmla="*/ 144 w 238"/>
                <a:gd name="T41" fmla="*/ 173 h 186"/>
                <a:gd name="T42" fmla="*/ 134 w 238"/>
                <a:gd name="T43" fmla="*/ 177 h 186"/>
                <a:gd name="T44" fmla="*/ 125 w 238"/>
                <a:gd name="T45" fmla="*/ 173 h 186"/>
                <a:gd name="T46" fmla="*/ 113 w 238"/>
                <a:gd name="T47" fmla="*/ 177 h 186"/>
                <a:gd name="T48" fmla="*/ 105 w 238"/>
                <a:gd name="T49" fmla="*/ 186 h 186"/>
                <a:gd name="T50" fmla="*/ 94 w 238"/>
                <a:gd name="T51" fmla="*/ 184 h 186"/>
                <a:gd name="T52" fmla="*/ 82 w 238"/>
                <a:gd name="T53" fmla="*/ 182 h 186"/>
                <a:gd name="T54" fmla="*/ 71 w 238"/>
                <a:gd name="T55" fmla="*/ 175 h 186"/>
                <a:gd name="T56" fmla="*/ 63 w 238"/>
                <a:gd name="T57" fmla="*/ 169 h 186"/>
                <a:gd name="T58" fmla="*/ 48 w 238"/>
                <a:gd name="T59" fmla="*/ 169 h 186"/>
                <a:gd name="T60" fmla="*/ 44 w 238"/>
                <a:gd name="T61" fmla="*/ 157 h 186"/>
                <a:gd name="T62" fmla="*/ 38 w 238"/>
                <a:gd name="T63" fmla="*/ 154 h 186"/>
                <a:gd name="T64" fmla="*/ 32 w 238"/>
                <a:gd name="T65" fmla="*/ 148 h 186"/>
                <a:gd name="T66" fmla="*/ 29 w 238"/>
                <a:gd name="T67" fmla="*/ 136 h 186"/>
                <a:gd name="T68" fmla="*/ 21 w 238"/>
                <a:gd name="T69" fmla="*/ 129 h 186"/>
                <a:gd name="T70" fmla="*/ 17 w 238"/>
                <a:gd name="T71" fmla="*/ 121 h 186"/>
                <a:gd name="T72" fmla="*/ 5 w 238"/>
                <a:gd name="T73" fmla="*/ 117 h 186"/>
                <a:gd name="T74" fmla="*/ 4 w 238"/>
                <a:gd name="T75" fmla="*/ 111 h 186"/>
                <a:gd name="T76" fmla="*/ 11 w 238"/>
                <a:gd name="T77" fmla="*/ 106 h 186"/>
                <a:gd name="T78" fmla="*/ 17 w 238"/>
                <a:gd name="T79" fmla="*/ 88 h 186"/>
                <a:gd name="T80" fmla="*/ 21 w 238"/>
                <a:gd name="T81" fmla="*/ 71 h 186"/>
                <a:gd name="T82" fmla="*/ 30 w 238"/>
                <a:gd name="T83" fmla="*/ 69 h 186"/>
                <a:gd name="T84" fmla="*/ 34 w 238"/>
                <a:gd name="T85" fmla="*/ 56 h 186"/>
                <a:gd name="T86" fmla="*/ 38 w 238"/>
                <a:gd name="T87" fmla="*/ 48 h 186"/>
                <a:gd name="T88" fmla="*/ 50 w 238"/>
                <a:gd name="T89" fmla="*/ 37 h 186"/>
                <a:gd name="T90" fmla="*/ 55 w 238"/>
                <a:gd name="T91" fmla="*/ 19 h 186"/>
                <a:gd name="T92" fmla="*/ 63 w 238"/>
                <a:gd name="T93" fmla="*/ 10 h 186"/>
                <a:gd name="T94" fmla="*/ 71 w 238"/>
                <a:gd name="T95" fmla="*/ 10 h 186"/>
                <a:gd name="T96" fmla="*/ 77 w 238"/>
                <a:gd name="T97" fmla="*/ 4 h 186"/>
                <a:gd name="T98" fmla="*/ 84 w 238"/>
                <a:gd name="T99" fmla="*/ 4 h 186"/>
                <a:gd name="T100" fmla="*/ 94 w 238"/>
                <a:gd name="T101" fmla="*/ 8 h 186"/>
                <a:gd name="T102" fmla="*/ 101 w 238"/>
                <a:gd name="T103" fmla="*/ 8 h 186"/>
                <a:gd name="T104" fmla="*/ 111 w 238"/>
                <a:gd name="T105" fmla="*/ 8 h 186"/>
                <a:gd name="T106" fmla="*/ 121 w 238"/>
                <a:gd name="T107" fmla="*/ 12 h 186"/>
                <a:gd name="T108" fmla="*/ 134 w 238"/>
                <a:gd name="T109" fmla="*/ 23 h 186"/>
                <a:gd name="T110" fmla="*/ 146 w 238"/>
                <a:gd name="T111" fmla="*/ 35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38" h="186">
                  <a:moveTo>
                    <a:pt x="149" y="40"/>
                  </a:moveTo>
                  <a:lnTo>
                    <a:pt x="149" y="42"/>
                  </a:lnTo>
                  <a:lnTo>
                    <a:pt x="148" y="42"/>
                  </a:lnTo>
                  <a:lnTo>
                    <a:pt x="146" y="46"/>
                  </a:lnTo>
                  <a:lnTo>
                    <a:pt x="144" y="48"/>
                  </a:lnTo>
                  <a:lnTo>
                    <a:pt x="144" y="50"/>
                  </a:lnTo>
                  <a:lnTo>
                    <a:pt x="142" y="50"/>
                  </a:lnTo>
                  <a:lnTo>
                    <a:pt x="142" y="52"/>
                  </a:lnTo>
                  <a:lnTo>
                    <a:pt x="140" y="52"/>
                  </a:lnTo>
                  <a:lnTo>
                    <a:pt x="140" y="54"/>
                  </a:lnTo>
                  <a:lnTo>
                    <a:pt x="140" y="56"/>
                  </a:lnTo>
                  <a:lnTo>
                    <a:pt x="140" y="58"/>
                  </a:lnTo>
                  <a:lnTo>
                    <a:pt x="140" y="60"/>
                  </a:lnTo>
                  <a:lnTo>
                    <a:pt x="138" y="60"/>
                  </a:lnTo>
                  <a:lnTo>
                    <a:pt x="138" y="61"/>
                  </a:lnTo>
                  <a:lnTo>
                    <a:pt x="140" y="61"/>
                  </a:lnTo>
                  <a:lnTo>
                    <a:pt x="140" y="63"/>
                  </a:lnTo>
                  <a:lnTo>
                    <a:pt x="140" y="65"/>
                  </a:lnTo>
                  <a:lnTo>
                    <a:pt x="142" y="65"/>
                  </a:lnTo>
                  <a:lnTo>
                    <a:pt x="144" y="65"/>
                  </a:lnTo>
                  <a:lnTo>
                    <a:pt x="144" y="63"/>
                  </a:lnTo>
                  <a:lnTo>
                    <a:pt x="146" y="63"/>
                  </a:lnTo>
                  <a:lnTo>
                    <a:pt x="148" y="63"/>
                  </a:lnTo>
                  <a:lnTo>
                    <a:pt x="149" y="63"/>
                  </a:lnTo>
                  <a:lnTo>
                    <a:pt x="151" y="63"/>
                  </a:lnTo>
                  <a:lnTo>
                    <a:pt x="153" y="63"/>
                  </a:lnTo>
                  <a:lnTo>
                    <a:pt x="155" y="63"/>
                  </a:lnTo>
                  <a:lnTo>
                    <a:pt x="157" y="63"/>
                  </a:lnTo>
                  <a:lnTo>
                    <a:pt x="159" y="63"/>
                  </a:lnTo>
                  <a:lnTo>
                    <a:pt x="157" y="63"/>
                  </a:lnTo>
                  <a:lnTo>
                    <a:pt x="157" y="65"/>
                  </a:lnTo>
                  <a:lnTo>
                    <a:pt x="157" y="67"/>
                  </a:lnTo>
                  <a:lnTo>
                    <a:pt x="155" y="67"/>
                  </a:lnTo>
                  <a:lnTo>
                    <a:pt x="155" y="69"/>
                  </a:lnTo>
                  <a:lnTo>
                    <a:pt x="153" y="69"/>
                  </a:lnTo>
                  <a:lnTo>
                    <a:pt x="153" y="71"/>
                  </a:lnTo>
                  <a:lnTo>
                    <a:pt x="155" y="71"/>
                  </a:lnTo>
                  <a:lnTo>
                    <a:pt x="155" y="73"/>
                  </a:lnTo>
                  <a:lnTo>
                    <a:pt x="155" y="75"/>
                  </a:lnTo>
                  <a:lnTo>
                    <a:pt x="157" y="75"/>
                  </a:lnTo>
                  <a:lnTo>
                    <a:pt x="157" y="77"/>
                  </a:lnTo>
                  <a:lnTo>
                    <a:pt x="159" y="79"/>
                  </a:lnTo>
                  <a:lnTo>
                    <a:pt x="159" y="81"/>
                  </a:lnTo>
                  <a:lnTo>
                    <a:pt x="161" y="81"/>
                  </a:lnTo>
                  <a:lnTo>
                    <a:pt x="161" y="83"/>
                  </a:lnTo>
                  <a:lnTo>
                    <a:pt x="163" y="83"/>
                  </a:lnTo>
                  <a:lnTo>
                    <a:pt x="163" y="85"/>
                  </a:lnTo>
                  <a:lnTo>
                    <a:pt x="163" y="86"/>
                  </a:lnTo>
                  <a:lnTo>
                    <a:pt x="165" y="86"/>
                  </a:lnTo>
                  <a:lnTo>
                    <a:pt x="165" y="88"/>
                  </a:lnTo>
                  <a:lnTo>
                    <a:pt x="167" y="88"/>
                  </a:lnTo>
                  <a:lnTo>
                    <a:pt x="167" y="90"/>
                  </a:lnTo>
                  <a:lnTo>
                    <a:pt x="169" y="90"/>
                  </a:lnTo>
                  <a:lnTo>
                    <a:pt x="171" y="92"/>
                  </a:lnTo>
                  <a:lnTo>
                    <a:pt x="173" y="94"/>
                  </a:lnTo>
                  <a:lnTo>
                    <a:pt x="174" y="96"/>
                  </a:lnTo>
                  <a:lnTo>
                    <a:pt x="176" y="96"/>
                  </a:lnTo>
                  <a:lnTo>
                    <a:pt x="178" y="98"/>
                  </a:lnTo>
                  <a:lnTo>
                    <a:pt x="180" y="98"/>
                  </a:lnTo>
                  <a:lnTo>
                    <a:pt x="182" y="98"/>
                  </a:lnTo>
                  <a:lnTo>
                    <a:pt x="184" y="100"/>
                  </a:lnTo>
                  <a:lnTo>
                    <a:pt x="186" y="100"/>
                  </a:lnTo>
                  <a:lnTo>
                    <a:pt x="188" y="100"/>
                  </a:lnTo>
                  <a:lnTo>
                    <a:pt x="190" y="102"/>
                  </a:lnTo>
                  <a:lnTo>
                    <a:pt x="192" y="102"/>
                  </a:lnTo>
                  <a:lnTo>
                    <a:pt x="194" y="102"/>
                  </a:lnTo>
                  <a:lnTo>
                    <a:pt x="196" y="104"/>
                  </a:lnTo>
                  <a:lnTo>
                    <a:pt x="197" y="104"/>
                  </a:lnTo>
                  <a:lnTo>
                    <a:pt x="199" y="104"/>
                  </a:lnTo>
                  <a:lnTo>
                    <a:pt x="201" y="106"/>
                  </a:lnTo>
                  <a:lnTo>
                    <a:pt x="203" y="106"/>
                  </a:lnTo>
                  <a:lnTo>
                    <a:pt x="205" y="106"/>
                  </a:lnTo>
                  <a:lnTo>
                    <a:pt x="207" y="108"/>
                  </a:lnTo>
                  <a:lnTo>
                    <a:pt x="209" y="108"/>
                  </a:lnTo>
                  <a:lnTo>
                    <a:pt x="211" y="108"/>
                  </a:lnTo>
                  <a:lnTo>
                    <a:pt x="213" y="109"/>
                  </a:lnTo>
                  <a:lnTo>
                    <a:pt x="215" y="109"/>
                  </a:lnTo>
                  <a:lnTo>
                    <a:pt x="217" y="109"/>
                  </a:lnTo>
                  <a:lnTo>
                    <a:pt x="219" y="111"/>
                  </a:lnTo>
                  <a:lnTo>
                    <a:pt x="221" y="111"/>
                  </a:lnTo>
                  <a:lnTo>
                    <a:pt x="222" y="111"/>
                  </a:lnTo>
                  <a:lnTo>
                    <a:pt x="222" y="113"/>
                  </a:lnTo>
                  <a:lnTo>
                    <a:pt x="224" y="113"/>
                  </a:lnTo>
                  <a:lnTo>
                    <a:pt x="226" y="113"/>
                  </a:lnTo>
                  <a:lnTo>
                    <a:pt x="228" y="113"/>
                  </a:lnTo>
                  <a:lnTo>
                    <a:pt x="232" y="113"/>
                  </a:lnTo>
                  <a:lnTo>
                    <a:pt x="234" y="113"/>
                  </a:lnTo>
                  <a:lnTo>
                    <a:pt x="236" y="113"/>
                  </a:lnTo>
                  <a:lnTo>
                    <a:pt x="238" y="113"/>
                  </a:lnTo>
                  <a:lnTo>
                    <a:pt x="236" y="115"/>
                  </a:lnTo>
                  <a:lnTo>
                    <a:pt x="234" y="117"/>
                  </a:lnTo>
                  <a:lnTo>
                    <a:pt x="232" y="119"/>
                  </a:lnTo>
                  <a:lnTo>
                    <a:pt x="230" y="119"/>
                  </a:lnTo>
                  <a:lnTo>
                    <a:pt x="230" y="121"/>
                  </a:lnTo>
                  <a:lnTo>
                    <a:pt x="228" y="123"/>
                  </a:lnTo>
                  <a:lnTo>
                    <a:pt x="226" y="123"/>
                  </a:lnTo>
                  <a:lnTo>
                    <a:pt x="226" y="125"/>
                  </a:lnTo>
                  <a:lnTo>
                    <a:pt x="224" y="127"/>
                  </a:lnTo>
                  <a:lnTo>
                    <a:pt x="222" y="127"/>
                  </a:lnTo>
                  <a:lnTo>
                    <a:pt x="222" y="129"/>
                  </a:lnTo>
                  <a:lnTo>
                    <a:pt x="221" y="131"/>
                  </a:lnTo>
                  <a:lnTo>
                    <a:pt x="219" y="131"/>
                  </a:lnTo>
                  <a:lnTo>
                    <a:pt x="219" y="133"/>
                  </a:lnTo>
                  <a:lnTo>
                    <a:pt x="217" y="134"/>
                  </a:lnTo>
                  <a:lnTo>
                    <a:pt x="215" y="134"/>
                  </a:lnTo>
                  <a:lnTo>
                    <a:pt x="215" y="136"/>
                  </a:lnTo>
                  <a:lnTo>
                    <a:pt x="213" y="138"/>
                  </a:lnTo>
                  <a:lnTo>
                    <a:pt x="211" y="140"/>
                  </a:lnTo>
                  <a:lnTo>
                    <a:pt x="209" y="142"/>
                  </a:lnTo>
                  <a:lnTo>
                    <a:pt x="207" y="144"/>
                  </a:lnTo>
                  <a:lnTo>
                    <a:pt x="205" y="146"/>
                  </a:lnTo>
                  <a:lnTo>
                    <a:pt x="203" y="148"/>
                  </a:lnTo>
                  <a:lnTo>
                    <a:pt x="201" y="150"/>
                  </a:lnTo>
                  <a:lnTo>
                    <a:pt x="199" y="152"/>
                  </a:lnTo>
                  <a:lnTo>
                    <a:pt x="197" y="154"/>
                  </a:lnTo>
                  <a:lnTo>
                    <a:pt x="196" y="156"/>
                  </a:lnTo>
                  <a:lnTo>
                    <a:pt x="194" y="157"/>
                  </a:lnTo>
                  <a:lnTo>
                    <a:pt x="192" y="159"/>
                  </a:lnTo>
                  <a:lnTo>
                    <a:pt x="192" y="161"/>
                  </a:lnTo>
                  <a:lnTo>
                    <a:pt x="190" y="161"/>
                  </a:lnTo>
                  <a:lnTo>
                    <a:pt x="188" y="161"/>
                  </a:lnTo>
                  <a:lnTo>
                    <a:pt x="186" y="161"/>
                  </a:lnTo>
                  <a:lnTo>
                    <a:pt x="184" y="161"/>
                  </a:lnTo>
                  <a:lnTo>
                    <a:pt x="182" y="161"/>
                  </a:lnTo>
                  <a:lnTo>
                    <a:pt x="180" y="161"/>
                  </a:lnTo>
                  <a:lnTo>
                    <a:pt x="178" y="161"/>
                  </a:lnTo>
                  <a:lnTo>
                    <a:pt x="176" y="161"/>
                  </a:lnTo>
                  <a:lnTo>
                    <a:pt x="174" y="161"/>
                  </a:lnTo>
                  <a:lnTo>
                    <a:pt x="173" y="161"/>
                  </a:lnTo>
                  <a:lnTo>
                    <a:pt x="171" y="161"/>
                  </a:lnTo>
                  <a:lnTo>
                    <a:pt x="171" y="163"/>
                  </a:lnTo>
                  <a:lnTo>
                    <a:pt x="169" y="163"/>
                  </a:lnTo>
                  <a:lnTo>
                    <a:pt x="167" y="163"/>
                  </a:lnTo>
                  <a:lnTo>
                    <a:pt x="165" y="165"/>
                  </a:lnTo>
                  <a:lnTo>
                    <a:pt x="163" y="165"/>
                  </a:lnTo>
                  <a:lnTo>
                    <a:pt x="161" y="165"/>
                  </a:lnTo>
                  <a:lnTo>
                    <a:pt x="161" y="167"/>
                  </a:lnTo>
                  <a:lnTo>
                    <a:pt x="159" y="169"/>
                  </a:lnTo>
                  <a:lnTo>
                    <a:pt x="159" y="171"/>
                  </a:lnTo>
                  <a:lnTo>
                    <a:pt x="157" y="171"/>
                  </a:lnTo>
                  <a:lnTo>
                    <a:pt x="155" y="171"/>
                  </a:lnTo>
                  <a:lnTo>
                    <a:pt x="155" y="173"/>
                  </a:lnTo>
                  <a:lnTo>
                    <a:pt x="153" y="173"/>
                  </a:lnTo>
                  <a:lnTo>
                    <a:pt x="149" y="173"/>
                  </a:lnTo>
                  <a:lnTo>
                    <a:pt x="148" y="173"/>
                  </a:lnTo>
                  <a:lnTo>
                    <a:pt x="146" y="173"/>
                  </a:lnTo>
                  <a:lnTo>
                    <a:pt x="144" y="173"/>
                  </a:lnTo>
                  <a:lnTo>
                    <a:pt x="144" y="175"/>
                  </a:lnTo>
                  <a:lnTo>
                    <a:pt x="142" y="175"/>
                  </a:lnTo>
                  <a:lnTo>
                    <a:pt x="142" y="177"/>
                  </a:lnTo>
                  <a:lnTo>
                    <a:pt x="140" y="177"/>
                  </a:lnTo>
                  <a:lnTo>
                    <a:pt x="138" y="177"/>
                  </a:lnTo>
                  <a:lnTo>
                    <a:pt x="136" y="177"/>
                  </a:lnTo>
                  <a:lnTo>
                    <a:pt x="134" y="177"/>
                  </a:lnTo>
                  <a:lnTo>
                    <a:pt x="132" y="177"/>
                  </a:lnTo>
                  <a:lnTo>
                    <a:pt x="130" y="177"/>
                  </a:lnTo>
                  <a:lnTo>
                    <a:pt x="128" y="177"/>
                  </a:lnTo>
                  <a:lnTo>
                    <a:pt x="128" y="175"/>
                  </a:lnTo>
                  <a:lnTo>
                    <a:pt x="126" y="175"/>
                  </a:lnTo>
                  <a:lnTo>
                    <a:pt x="126" y="173"/>
                  </a:lnTo>
                  <a:lnTo>
                    <a:pt x="125" y="173"/>
                  </a:lnTo>
                  <a:lnTo>
                    <a:pt x="125" y="171"/>
                  </a:lnTo>
                  <a:lnTo>
                    <a:pt x="123" y="173"/>
                  </a:lnTo>
                  <a:lnTo>
                    <a:pt x="121" y="173"/>
                  </a:lnTo>
                  <a:lnTo>
                    <a:pt x="119" y="175"/>
                  </a:lnTo>
                  <a:lnTo>
                    <a:pt x="117" y="175"/>
                  </a:lnTo>
                  <a:lnTo>
                    <a:pt x="115" y="177"/>
                  </a:lnTo>
                  <a:lnTo>
                    <a:pt x="113" y="177"/>
                  </a:lnTo>
                  <a:lnTo>
                    <a:pt x="111" y="179"/>
                  </a:lnTo>
                  <a:lnTo>
                    <a:pt x="109" y="179"/>
                  </a:lnTo>
                  <a:lnTo>
                    <a:pt x="109" y="181"/>
                  </a:lnTo>
                  <a:lnTo>
                    <a:pt x="107" y="181"/>
                  </a:lnTo>
                  <a:lnTo>
                    <a:pt x="107" y="182"/>
                  </a:lnTo>
                  <a:lnTo>
                    <a:pt x="105" y="184"/>
                  </a:lnTo>
                  <a:lnTo>
                    <a:pt x="105" y="186"/>
                  </a:lnTo>
                  <a:lnTo>
                    <a:pt x="103" y="186"/>
                  </a:lnTo>
                  <a:lnTo>
                    <a:pt x="103" y="184"/>
                  </a:lnTo>
                  <a:lnTo>
                    <a:pt x="101" y="184"/>
                  </a:lnTo>
                  <a:lnTo>
                    <a:pt x="100" y="184"/>
                  </a:lnTo>
                  <a:lnTo>
                    <a:pt x="98" y="184"/>
                  </a:lnTo>
                  <a:lnTo>
                    <a:pt x="96" y="184"/>
                  </a:lnTo>
                  <a:lnTo>
                    <a:pt x="94" y="184"/>
                  </a:lnTo>
                  <a:lnTo>
                    <a:pt x="92" y="184"/>
                  </a:lnTo>
                  <a:lnTo>
                    <a:pt x="92" y="182"/>
                  </a:lnTo>
                  <a:lnTo>
                    <a:pt x="90" y="182"/>
                  </a:lnTo>
                  <a:lnTo>
                    <a:pt x="88" y="182"/>
                  </a:lnTo>
                  <a:lnTo>
                    <a:pt x="86" y="182"/>
                  </a:lnTo>
                  <a:lnTo>
                    <a:pt x="84" y="182"/>
                  </a:lnTo>
                  <a:lnTo>
                    <a:pt x="82" y="182"/>
                  </a:lnTo>
                  <a:lnTo>
                    <a:pt x="80" y="182"/>
                  </a:lnTo>
                  <a:lnTo>
                    <a:pt x="80" y="181"/>
                  </a:lnTo>
                  <a:lnTo>
                    <a:pt x="78" y="181"/>
                  </a:lnTo>
                  <a:lnTo>
                    <a:pt x="77" y="179"/>
                  </a:lnTo>
                  <a:lnTo>
                    <a:pt x="75" y="177"/>
                  </a:lnTo>
                  <a:lnTo>
                    <a:pt x="73" y="177"/>
                  </a:lnTo>
                  <a:lnTo>
                    <a:pt x="71" y="175"/>
                  </a:lnTo>
                  <a:lnTo>
                    <a:pt x="69" y="175"/>
                  </a:lnTo>
                  <a:lnTo>
                    <a:pt x="69" y="173"/>
                  </a:lnTo>
                  <a:lnTo>
                    <a:pt x="67" y="173"/>
                  </a:lnTo>
                  <a:lnTo>
                    <a:pt x="65" y="173"/>
                  </a:lnTo>
                  <a:lnTo>
                    <a:pt x="65" y="171"/>
                  </a:lnTo>
                  <a:lnTo>
                    <a:pt x="63" y="171"/>
                  </a:lnTo>
                  <a:lnTo>
                    <a:pt x="63" y="169"/>
                  </a:lnTo>
                  <a:lnTo>
                    <a:pt x="61" y="169"/>
                  </a:lnTo>
                  <a:lnTo>
                    <a:pt x="59" y="169"/>
                  </a:lnTo>
                  <a:lnTo>
                    <a:pt x="57" y="169"/>
                  </a:lnTo>
                  <a:lnTo>
                    <a:pt x="55" y="169"/>
                  </a:lnTo>
                  <a:lnTo>
                    <a:pt x="52" y="169"/>
                  </a:lnTo>
                  <a:lnTo>
                    <a:pt x="50" y="169"/>
                  </a:lnTo>
                  <a:lnTo>
                    <a:pt x="48" y="169"/>
                  </a:lnTo>
                  <a:lnTo>
                    <a:pt x="48" y="167"/>
                  </a:lnTo>
                  <a:lnTo>
                    <a:pt x="44" y="165"/>
                  </a:lnTo>
                  <a:lnTo>
                    <a:pt x="44" y="163"/>
                  </a:lnTo>
                  <a:lnTo>
                    <a:pt x="44" y="159"/>
                  </a:lnTo>
                  <a:lnTo>
                    <a:pt x="46" y="159"/>
                  </a:lnTo>
                  <a:lnTo>
                    <a:pt x="46" y="157"/>
                  </a:lnTo>
                  <a:lnTo>
                    <a:pt x="44" y="157"/>
                  </a:lnTo>
                  <a:lnTo>
                    <a:pt x="44" y="156"/>
                  </a:lnTo>
                  <a:lnTo>
                    <a:pt x="46" y="156"/>
                  </a:lnTo>
                  <a:lnTo>
                    <a:pt x="44" y="156"/>
                  </a:lnTo>
                  <a:lnTo>
                    <a:pt x="44" y="154"/>
                  </a:lnTo>
                  <a:lnTo>
                    <a:pt x="42" y="154"/>
                  </a:lnTo>
                  <a:lnTo>
                    <a:pt x="40" y="154"/>
                  </a:lnTo>
                  <a:lnTo>
                    <a:pt x="38" y="154"/>
                  </a:lnTo>
                  <a:lnTo>
                    <a:pt x="38" y="156"/>
                  </a:lnTo>
                  <a:lnTo>
                    <a:pt x="36" y="156"/>
                  </a:lnTo>
                  <a:lnTo>
                    <a:pt x="36" y="154"/>
                  </a:lnTo>
                  <a:lnTo>
                    <a:pt x="36" y="152"/>
                  </a:lnTo>
                  <a:lnTo>
                    <a:pt x="34" y="152"/>
                  </a:lnTo>
                  <a:lnTo>
                    <a:pt x="34" y="150"/>
                  </a:lnTo>
                  <a:lnTo>
                    <a:pt x="32" y="148"/>
                  </a:lnTo>
                  <a:lnTo>
                    <a:pt x="32" y="146"/>
                  </a:lnTo>
                  <a:lnTo>
                    <a:pt x="32" y="144"/>
                  </a:lnTo>
                  <a:lnTo>
                    <a:pt x="30" y="142"/>
                  </a:lnTo>
                  <a:lnTo>
                    <a:pt x="30" y="140"/>
                  </a:lnTo>
                  <a:lnTo>
                    <a:pt x="30" y="138"/>
                  </a:lnTo>
                  <a:lnTo>
                    <a:pt x="29" y="138"/>
                  </a:lnTo>
                  <a:lnTo>
                    <a:pt x="29" y="136"/>
                  </a:lnTo>
                  <a:lnTo>
                    <a:pt x="29" y="134"/>
                  </a:lnTo>
                  <a:lnTo>
                    <a:pt x="27" y="134"/>
                  </a:lnTo>
                  <a:lnTo>
                    <a:pt x="27" y="133"/>
                  </a:lnTo>
                  <a:lnTo>
                    <a:pt x="25" y="133"/>
                  </a:lnTo>
                  <a:lnTo>
                    <a:pt x="25" y="131"/>
                  </a:lnTo>
                  <a:lnTo>
                    <a:pt x="23" y="129"/>
                  </a:lnTo>
                  <a:lnTo>
                    <a:pt x="21" y="129"/>
                  </a:lnTo>
                  <a:lnTo>
                    <a:pt x="19" y="127"/>
                  </a:lnTo>
                  <a:lnTo>
                    <a:pt x="19" y="125"/>
                  </a:lnTo>
                  <a:lnTo>
                    <a:pt x="19" y="127"/>
                  </a:lnTo>
                  <a:lnTo>
                    <a:pt x="19" y="125"/>
                  </a:lnTo>
                  <a:lnTo>
                    <a:pt x="17" y="125"/>
                  </a:lnTo>
                  <a:lnTo>
                    <a:pt x="17" y="123"/>
                  </a:lnTo>
                  <a:lnTo>
                    <a:pt x="17" y="121"/>
                  </a:lnTo>
                  <a:lnTo>
                    <a:pt x="15" y="119"/>
                  </a:lnTo>
                  <a:lnTo>
                    <a:pt x="13" y="119"/>
                  </a:lnTo>
                  <a:lnTo>
                    <a:pt x="11" y="119"/>
                  </a:lnTo>
                  <a:lnTo>
                    <a:pt x="11" y="117"/>
                  </a:lnTo>
                  <a:lnTo>
                    <a:pt x="9" y="117"/>
                  </a:lnTo>
                  <a:lnTo>
                    <a:pt x="7" y="117"/>
                  </a:lnTo>
                  <a:lnTo>
                    <a:pt x="5" y="117"/>
                  </a:lnTo>
                  <a:lnTo>
                    <a:pt x="4" y="115"/>
                  </a:lnTo>
                  <a:lnTo>
                    <a:pt x="2" y="115"/>
                  </a:lnTo>
                  <a:lnTo>
                    <a:pt x="0" y="115"/>
                  </a:lnTo>
                  <a:lnTo>
                    <a:pt x="0" y="113"/>
                  </a:lnTo>
                  <a:lnTo>
                    <a:pt x="2" y="113"/>
                  </a:lnTo>
                  <a:lnTo>
                    <a:pt x="2" y="111"/>
                  </a:lnTo>
                  <a:lnTo>
                    <a:pt x="4" y="111"/>
                  </a:lnTo>
                  <a:lnTo>
                    <a:pt x="4" y="109"/>
                  </a:lnTo>
                  <a:lnTo>
                    <a:pt x="4" y="108"/>
                  </a:lnTo>
                  <a:lnTo>
                    <a:pt x="4" y="106"/>
                  </a:lnTo>
                  <a:lnTo>
                    <a:pt x="5" y="106"/>
                  </a:lnTo>
                  <a:lnTo>
                    <a:pt x="7" y="106"/>
                  </a:lnTo>
                  <a:lnTo>
                    <a:pt x="9" y="106"/>
                  </a:lnTo>
                  <a:lnTo>
                    <a:pt x="11" y="106"/>
                  </a:lnTo>
                  <a:lnTo>
                    <a:pt x="13" y="106"/>
                  </a:lnTo>
                  <a:lnTo>
                    <a:pt x="15" y="106"/>
                  </a:lnTo>
                  <a:lnTo>
                    <a:pt x="17" y="104"/>
                  </a:lnTo>
                  <a:lnTo>
                    <a:pt x="19" y="102"/>
                  </a:lnTo>
                  <a:lnTo>
                    <a:pt x="17" y="98"/>
                  </a:lnTo>
                  <a:lnTo>
                    <a:pt x="17" y="92"/>
                  </a:lnTo>
                  <a:lnTo>
                    <a:pt x="17" y="88"/>
                  </a:lnTo>
                  <a:lnTo>
                    <a:pt x="17" y="85"/>
                  </a:lnTo>
                  <a:lnTo>
                    <a:pt x="19" y="81"/>
                  </a:lnTo>
                  <a:lnTo>
                    <a:pt x="21" y="79"/>
                  </a:lnTo>
                  <a:lnTo>
                    <a:pt x="21" y="77"/>
                  </a:lnTo>
                  <a:lnTo>
                    <a:pt x="21" y="75"/>
                  </a:lnTo>
                  <a:lnTo>
                    <a:pt x="21" y="73"/>
                  </a:lnTo>
                  <a:lnTo>
                    <a:pt x="21" y="71"/>
                  </a:lnTo>
                  <a:lnTo>
                    <a:pt x="23" y="69"/>
                  </a:lnTo>
                  <a:lnTo>
                    <a:pt x="23" y="67"/>
                  </a:lnTo>
                  <a:lnTo>
                    <a:pt x="25" y="65"/>
                  </a:lnTo>
                  <a:lnTo>
                    <a:pt x="27" y="67"/>
                  </a:lnTo>
                  <a:lnTo>
                    <a:pt x="29" y="67"/>
                  </a:lnTo>
                  <a:lnTo>
                    <a:pt x="29" y="69"/>
                  </a:lnTo>
                  <a:lnTo>
                    <a:pt x="30" y="69"/>
                  </a:lnTo>
                  <a:lnTo>
                    <a:pt x="30" y="67"/>
                  </a:lnTo>
                  <a:lnTo>
                    <a:pt x="32" y="65"/>
                  </a:lnTo>
                  <a:lnTo>
                    <a:pt x="30" y="65"/>
                  </a:lnTo>
                  <a:lnTo>
                    <a:pt x="32" y="61"/>
                  </a:lnTo>
                  <a:lnTo>
                    <a:pt x="32" y="60"/>
                  </a:lnTo>
                  <a:lnTo>
                    <a:pt x="30" y="60"/>
                  </a:lnTo>
                  <a:lnTo>
                    <a:pt x="34" y="56"/>
                  </a:lnTo>
                  <a:lnTo>
                    <a:pt x="34" y="54"/>
                  </a:lnTo>
                  <a:lnTo>
                    <a:pt x="32" y="54"/>
                  </a:lnTo>
                  <a:lnTo>
                    <a:pt x="32" y="52"/>
                  </a:lnTo>
                  <a:lnTo>
                    <a:pt x="34" y="50"/>
                  </a:lnTo>
                  <a:lnTo>
                    <a:pt x="36" y="50"/>
                  </a:lnTo>
                  <a:lnTo>
                    <a:pt x="36" y="48"/>
                  </a:lnTo>
                  <a:lnTo>
                    <a:pt x="38" y="48"/>
                  </a:lnTo>
                  <a:lnTo>
                    <a:pt x="38" y="46"/>
                  </a:lnTo>
                  <a:lnTo>
                    <a:pt x="38" y="44"/>
                  </a:lnTo>
                  <a:lnTo>
                    <a:pt x="42" y="38"/>
                  </a:lnTo>
                  <a:lnTo>
                    <a:pt x="44" y="38"/>
                  </a:lnTo>
                  <a:lnTo>
                    <a:pt x="44" y="37"/>
                  </a:lnTo>
                  <a:lnTo>
                    <a:pt x="48" y="37"/>
                  </a:lnTo>
                  <a:lnTo>
                    <a:pt x="50" y="37"/>
                  </a:lnTo>
                  <a:lnTo>
                    <a:pt x="50" y="35"/>
                  </a:lnTo>
                  <a:lnTo>
                    <a:pt x="50" y="33"/>
                  </a:lnTo>
                  <a:lnTo>
                    <a:pt x="50" y="31"/>
                  </a:lnTo>
                  <a:lnTo>
                    <a:pt x="52" y="25"/>
                  </a:lnTo>
                  <a:lnTo>
                    <a:pt x="53" y="21"/>
                  </a:lnTo>
                  <a:lnTo>
                    <a:pt x="55" y="21"/>
                  </a:lnTo>
                  <a:lnTo>
                    <a:pt x="55" y="19"/>
                  </a:lnTo>
                  <a:lnTo>
                    <a:pt x="55" y="17"/>
                  </a:lnTo>
                  <a:lnTo>
                    <a:pt x="55" y="15"/>
                  </a:lnTo>
                  <a:lnTo>
                    <a:pt x="57" y="12"/>
                  </a:lnTo>
                  <a:lnTo>
                    <a:pt x="57" y="10"/>
                  </a:lnTo>
                  <a:lnTo>
                    <a:pt x="59" y="10"/>
                  </a:lnTo>
                  <a:lnTo>
                    <a:pt x="61" y="10"/>
                  </a:lnTo>
                  <a:lnTo>
                    <a:pt x="63" y="10"/>
                  </a:lnTo>
                  <a:lnTo>
                    <a:pt x="63" y="12"/>
                  </a:lnTo>
                  <a:lnTo>
                    <a:pt x="65" y="12"/>
                  </a:lnTo>
                  <a:lnTo>
                    <a:pt x="65" y="10"/>
                  </a:lnTo>
                  <a:lnTo>
                    <a:pt x="65" y="8"/>
                  </a:lnTo>
                  <a:lnTo>
                    <a:pt x="67" y="8"/>
                  </a:lnTo>
                  <a:lnTo>
                    <a:pt x="69" y="8"/>
                  </a:lnTo>
                  <a:lnTo>
                    <a:pt x="71" y="10"/>
                  </a:lnTo>
                  <a:lnTo>
                    <a:pt x="71" y="12"/>
                  </a:lnTo>
                  <a:lnTo>
                    <a:pt x="73" y="12"/>
                  </a:lnTo>
                  <a:lnTo>
                    <a:pt x="73" y="13"/>
                  </a:lnTo>
                  <a:lnTo>
                    <a:pt x="73" y="12"/>
                  </a:lnTo>
                  <a:lnTo>
                    <a:pt x="75" y="10"/>
                  </a:lnTo>
                  <a:lnTo>
                    <a:pt x="75" y="8"/>
                  </a:lnTo>
                  <a:lnTo>
                    <a:pt x="77" y="4"/>
                  </a:lnTo>
                  <a:lnTo>
                    <a:pt x="78" y="2"/>
                  </a:lnTo>
                  <a:lnTo>
                    <a:pt x="78" y="0"/>
                  </a:lnTo>
                  <a:lnTo>
                    <a:pt x="78" y="2"/>
                  </a:lnTo>
                  <a:lnTo>
                    <a:pt x="80" y="2"/>
                  </a:lnTo>
                  <a:lnTo>
                    <a:pt x="80" y="4"/>
                  </a:lnTo>
                  <a:lnTo>
                    <a:pt x="82" y="4"/>
                  </a:lnTo>
                  <a:lnTo>
                    <a:pt x="84" y="4"/>
                  </a:lnTo>
                  <a:lnTo>
                    <a:pt x="84" y="6"/>
                  </a:lnTo>
                  <a:lnTo>
                    <a:pt x="84" y="8"/>
                  </a:lnTo>
                  <a:lnTo>
                    <a:pt x="86" y="8"/>
                  </a:lnTo>
                  <a:lnTo>
                    <a:pt x="88" y="8"/>
                  </a:lnTo>
                  <a:lnTo>
                    <a:pt x="90" y="8"/>
                  </a:lnTo>
                  <a:lnTo>
                    <a:pt x="92" y="8"/>
                  </a:lnTo>
                  <a:lnTo>
                    <a:pt x="94" y="8"/>
                  </a:lnTo>
                  <a:lnTo>
                    <a:pt x="94" y="6"/>
                  </a:lnTo>
                  <a:lnTo>
                    <a:pt x="96" y="6"/>
                  </a:lnTo>
                  <a:lnTo>
                    <a:pt x="96" y="4"/>
                  </a:lnTo>
                  <a:lnTo>
                    <a:pt x="98" y="4"/>
                  </a:lnTo>
                  <a:lnTo>
                    <a:pt x="98" y="6"/>
                  </a:lnTo>
                  <a:lnTo>
                    <a:pt x="100" y="8"/>
                  </a:lnTo>
                  <a:lnTo>
                    <a:pt x="101" y="8"/>
                  </a:lnTo>
                  <a:lnTo>
                    <a:pt x="103" y="8"/>
                  </a:lnTo>
                  <a:lnTo>
                    <a:pt x="103" y="6"/>
                  </a:lnTo>
                  <a:lnTo>
                    <a:pt x="105" y="6"/>
                  </a:lnTo>
                  <a:lnTo>
                    <a:pt x="105" y="8"/>
                  </a:lnTo>
                  <a:lnTo>
                    <a:pt x="107" y="8"/>
                  </a:lnTo>
                  <a:lnTo>
                    <a:pt x="109" y="8"/>
                  </a:lnTo>
                  <a:lnTo>
                    <a:pt x="111" y="8"/>
                  </a:lnTo>
                  <a:lnTo>
                    <a:pt x="113" y="8"/>
                  </a:lnTo>
                  <a:lnTo>
                    <a:pt x="115" y="8"/>
                  </a:lnTo>
                  <a:lnTo>
                    <a:pt x="117" y="8"/>
                  </a:lnTo>
                  <a:lnTo>
                    <a:pt x="117" y="10"/>
                  </a:lnTo>
                  <a:lnTo>
                    <a:pt x="119" y="10"/>
                  </a:lnTo>
                  <a:lnTo>
                    <a:pt x="119" y="12"/>
                  </a:lnTo>
                  <a:lnTo>
                    <a:pt x="121" y="12"/>
                  </a:lnTo>
                  <a:lnTo>
                    <a:pt x="123" y="12"/>
                  </a:lnTo>
                  <a:lnTo>
                    <a:pt x="125" y="13"/>
                  </a:lnTo>
                  <a:lnTo>
                    <a:pt x="126" y="15"/>
                  </a:lnTo>
                  <a:lnTo>
                    <a:pt x="128" y="17"/>
                  </a:lnTo>
                  <a:lnTo>
                    <a:pt x="130" y="19"/>
                  </a:lnTo>
                  <a:lnTo>
                    <a:pt x="130" y="21"/>
                  </a:lnTo>
                  <a:lnTo>
                    <a:pt x="134" y="23"/>
                  </a:lnTo>
                  <a:lnTo>
                    <a:pt x="136" y="25"/>
                  </a:lnTo>
                  <a:lnTo>
                    <a:pt x="138" y="27"/>
                  </a:lnTo>
                  <a:lnTo>
                    <a:pt x="140" y="27"/>
                  </a:lnTo>
                  <a:lnTo>
                    <a:pt x="140" y="29"/>
                  </a:lnTo>
                  <a:lnTo>
                    <a:pt x="142" y="33"/>
                  </a:lnTo>
                  <a:lnTo>
                    <a:pt x="144" y="35"/>
                  </a:lnTo>
                  <a:lnTo>
                    <a:pt x="146" y="35"/>
                  </a:lnTo>
                  <a:lnTo>
                    <a:pt x="146" y="37"/>
                  </a:lnTo>
                  <a:lnTo>
                    <a:pt x="148" y="38"/>
                  </a:lnTo>
                  <a:lnTo>
                    <a:pt x="149" y="38"/>
                  </a:lnTo>
                  <a:lnTo>
                    <a:pt x="149" y="4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Freeform 79"/>
            <p:cNvSpPr>
              <a:spLocks noEditPoints="1"/>
            </p:cNvSpPr>
            <p:nvPr/>
          </p:nvSpPr>
          <p:spPr bwMode="auto">
            <a:xfrm>
              <a:off x="5551488" y="2314575"/>
              <a:ext cx="274638" cy="622300"/>
            </a:xfrm>
            <a:custGeom>
              <a:avLst/>
              <a:gdLst>
                <a:gd name="T0" fmla="*/ 29 w 173"/>
                <a:gd name="T1" fmla="*/ 382 h 392"/>
                <a:gd name="T2" fmla="*/ 17 w 173"/>
                <a:gd name="T3" fmla="*/ 380 h 392"/>
                <a:gd name="T4" fmla="*/ 21 w 173"/>
                <a:gd name="T5" fmla="*/ 379 h 392"/>
                <a:gd name="T6" fmla="*/ 34 w 173"/>
                <a:gd name="T7" fmla="*/ 380 h 392"/>
                <a:gd name="T8" fmla="*/ 34 w 173"/>
                <a:gd name="T9" fmla="*/ 379 h 392"/>
                <a:gd name="T10" fmla="*/ 29 w 173"/>
                <a:gd name="T11" fmla="*/ 375 h 392"/>
                <a:gd name="T12" fmla="*/ 25 w 173"/>
                <a:gd name="T13" fmla="*/ 373 h 392"/>
                <a:gd name="T14" fmla="*/ 19 w 173"/>
                <a:gd name="T15" fmla="*/ 373 h 392"/>
                <a:gd name="T16" fmla="*/ 11 w 173"/>
                <a:gd name="T17" fmla="*/ 369 h 392"/>
                <a:gd name="T18" fmla="*/ 9 w 173"/>
                <a:gd name="T19" fmla="*/ 354 h 392"/>
                <a:gd name="T20" fmla="*/ 9 w 173"/>
                <a:gd name="T21" fmla="*/ 277 h 392"/>
                <a:gd name="T22" fmla="*/ 23 w 173"/>
                <a:gd name="T23" fmla="*/ 275 h 392"/>
                <a:gd name="T24" fmla="*/ 23 w 173"/>
                <a:gd name="T25" fmla="*/ 271 h 392"/>
                <a:gd name="T26" fmla="*/ 65 w 173"/>
                <a:gd name="T27" fmla="*/ 213 h 392"/>
                <a:gd name="T28" fmla="*/ 136 w 173"/>
                <a:gd name="T29" fmla="*/ 23 h 392"/>
                <a:gd name="T30" fmla="*/ 129 w 173"/>
                <a:gd name="T31" fmla="*/ 62 h 392"/>
                <a:gd name="T32" fmla="*/ 148 w 173"/>
                <a:gd name="T33" fmla="*/ 112 h 392"/>
                <a:gd name="T34" fmla="*/ 146 w 173"/>
                <a:gd name="T35" fmla="*/ 169 h 392"/>
                <a:gd name="T36" fmla="*/ 144 w 173"/>
                <a:gd name="T37" fmla="*/ 196 h 392"/>
                <a:gd name="T38" fmla="*/ 150 w 173"/>
                <a:gd name="T39" fmla="*/ 223 h 392"/>
                <a:gd name="T40" fmla="*/ 157 w 173"/>
                <a:gd name="T41" fmla="*/ 250 h 392"/>
                <a:gd name="T42" fmla="*/ 171 w 173"/>
                <a:gd name="T43" fmla="*/ 283 h 392"/>
                <a:gd name="T44" fmla="*/ 161 w 173"/>
                <a:gd name="T45" fmla="*/ 311 h 392"/>
                <a:gd name="T46" fmla="*/ 134 w 173"/>
                <a:gd name="T47" fmla="*/ 346 h 392"/>
                <a:gd name="T48" fmla="*/ 111 w 173"/>
                <a:gd name="T49" fmla="*/ 369 h 392"/>
                <a:gd name="T50" fmla="*/ 92 w 173"/>
                <a:gd name="T51" fmla="*/ 371 h 392"/>
                <a:gd name="T52" fmla="*/ 88 w 173"/>
                <a:gd name="T53" fmla="*/ 373 h 392"/>
                <a:gd name="T54" fmla="*/ 84 w 173"/>
                <a:gd name="T55" fmla="*/ 377 h 392"/>
                <a:gd name="T56" fmla="*/ 79 w 173"/>
                <a:gd name="T57" fmla="*/ 377 h 392"/>
                <a:gd name="T58" fmla="*/ 67 w 173"/>
                <a:gd name="T59" fmla="*/ 379 h 392"/>
                <a:gd name="T60" fmla="*/ 59 w 173"/>
                <a:gd name="T61" fmla="*/ 384 h 392"/>
                <a:gd name="T62" fmla="*/ 46 w 173"/>
                <a:gd name="T63" fmla="*/ 384 h 392"/>
                <a:gd name="T64" fmla="*/ 42 w 173"/>
                <a:gd name="T65" fmla="*/ 388 h 392"/>
                <a:gd name="T66" fmla="*/ 36 w 173"/>
                <a:gd name="T67" fmla="*/ 380 h 392"/>
                <a:gd name="T68" fmla="*/ 29 w 173"/>
                <a:gd name="T69" fmla="*/ 373 h 392"/>
                <a:gd name="T70" fmla="*/ 15 w 173"/>
                <a:gd name="T71" fmla="*/ 371 h 392"/>
                <a:gd name="T72" fmla="*/ 11 w 173"/>
                <a:gd name="T73" fmla="*/ 357 h 392"/>
                <a:gd name="T74" fmla="*/ 15 w 173"/>
                <a:gd name="T75" fmla="*/ 338 h 392"/>
                <a:gd name="T76" fmla="*/ 11 w 173"/>
                <a:gd name="T77" fmla="*/ 325 h 392"/>
                <a:gd name="T78" fmla="*/ 9 w 173"/>
                <a:gd name="T79" fmla="*/ 308 h 392"/>
                <a:gd name="T80" fmla="*/ 8 w 173"/>
                <a:gd name="T81" fmla="*/ 298 h 392"/>
                <a:gd name="T82" fmla="*/ 13 w 173"/>
                <a:gd name="T83" fmla="*/ 281 h 392"/>
                <a:gd name="T84" fmla="*/ 25 w 173"/>
                <a:gd name="T85" fmla="*/ 271 h 392"/>
                <a:gd name="T86" fmla="*/ 33 w 173"/>
                <a:gd name="T87" fmla="*/ 263 h 392"/>
                <a:gd name="T88" fmla="*/ 44 w 173"/>
                <a:gd name="T89" fmla="*/ 250 h 392"/>
                <a:gd name="T90" fmla="*/ 56 w 173"/>
                <a:gd name="T91" fmla="*/ 233 h 392"/>
                <a:gd name="T92" fmla="*/ 65 w 173"/>
                <a:gd name="T93" fmla="*/ 217 h 392"/>
                <a:gd name="T94" fmla="*/ 75 w 173"/>
                <a:gd name="T95" fmla="*/ 213 h 392"/>
                <a:gd name="T96" fmla="*/ 71 w 173"/>
                <a:gd name="T97" fmla="*/ 192 h 392"/>
                <a:gd name="T98" fmla="*/ 63 w 173"/>
                <a:gd name="T99" fmla="*/ 181 h 392"/>
                <a:gd name="T100" fmla="*/ 48 w 173"/>
                <a:gd name="T101" fmla="*/ 165 h 392"/>
                <a:gd name="T102" fmla="*/ 50 w 173"/>
                <a:gd name="T103" fmla="*/ 135 h 392"/>
                <a:gd name="T104" fmla="*/ 44 w 173"/>
                <a:gd name="T105" fmla="*/ 116 h 392"/>
                <a:gd name="T106" fmla="*/ 44 w 173"/>
                <a:gd name="T107" fmla="*/ 93 h 392"/>
                <a:gd name="T108" fmla="*/ 23 w 173"/>
                <a:gd name="T109" fmla="*/ 73 h 392"/>
                <a:gd name="T110" fmla="*/ 2 w 173"/>
                <a:gd name="T111" fmla="*/ 48 h 392"/>
                <a:gd name="T112" fmla="*/ 27 w 173"/>
                <a:gd name="T113" fmla="*/ 62 h 392"/>
                <a:gd name="T114" fmla="*/ 65 w 173"/>
                <a:gd name="T115" fmla="*/ 66 h 392"/>
                <a:gd name="T116" fmla="*/ 82 w 173"/>
                <a:gd name="T117" fmla="*/ 50 h 392"/>
                <a:gd name="T118" fmla="*/ 84 w 173"/>
                <a:gd name="T119" fmla="*/ 23 h 392"/>
                <a:gd name="T120" fmla="*/ 102 w 173"/>
                <a:gd name="T121" fmla="*/ 8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3" h="392">
                  <a:moveTo>
                    <a:pt x="52" y="386"/>
                  </a:moveTo>
                  <a:lnTo>
                    <a:pt x="52" y="388"/>
                  </a:lnTo>
                  <a:lnTo>
                    <a:pt x="52" y="386"/>
                  </a:lnTo>
                  <a:lnTo>
                    <a:pt x="50" y="386"/>
                  </a:lnTo>
                  <a:lnTo>
                    <a:pt x="52" y="386"/>
                  </a:lnTo>
                  <a:close/>
                  <a:moveTo>
                    <a:pt x="34" y="386"/>
                  </a:moveTo>
                  <a:lnTo>
                    <a:pt x="34" y="384"/>
                  </a:lnTo>
                  <a:lnTo>
                    <a:pt x="36" y="384"/>
                  </a:lnTo>
                  <a:lnTo>
                    <a:pt x="34" y="386"/>
                  </a:lnTo>
                  <a:close/>
                  <a:moveTo>
                    <a:pt x="29" y="384"/>
                  </a:moveTo>
                  <a:lnTo>
                    <a:pt x="29" y="386"/>
                  </a:lnTo>
                  <a:lnTo>
                    <a:pt x="27" y="386"/>
                  </a:lnTo>
                  <a:lnTo>
                    <a:pt x="27" y="384"/>
                  </a:lnTo>
                  <a:lnTo>
                    <a:pt x="27" y="382"/>
                  </a:lnTo>
                  <a:lnTo>
                    <a:pt x="27" y="384"/>
                  </a:lnTo>
                  <a:lnTo>
                    <a:pt x="29" y="384"/>
                  </a:lnTo>
                  <a:lnTo>
                    <a:pt x="29" y="382"/>
                  </a:lnTo>
                  <a:lnTo>
                    <a:pt x="29" y="384"/>
                  </a:lnTo>
                  <a:close/>
                  <a:moveTo>
                    <a:pt x="36" y="382"/>
                  </a:moveTo>
                  <a:lnTo>
                    <a:pt x="34" y="382"/>
                  </a:lnTo>
                  <a:lnTo>
                    <a:pt x="36" y="382"/>
                  </a:lnTo>
                  <a:close/>
                  <a:moveTo>
                    <a:pt x="21" y="382"/>
                  </a:moveTo>
                  <a:lnTo>
                    <a:pt x="21" y="380"/>
                  </a:lnTo>
                  <a:lnTo>
                    <a:pt x="21" y="382"/>
                  </a:lnTo>
                  <a:close/>
                  <a:moveTo>
                    <a:pt x="15" y="380"/>
                  </a:moveTo>
                  <a:lnTo>
                    <a:pt x="15" y="382"/>
                  </a:lnTo>
                  <a:lnTo>
                    <a:pt x="13" y="382"/>
                  </a:lnTo>
                  <a:lnTo>
                    <a:pt x="15" y="382"/>
                  </a:lnTo>
                  <a:lnTo>
                    <a:pt x="13" y="380"/>
                  </a:lnTo>
                  <a:lnTo>
                    <a:pt x="15" y="380"/>
                  </a:lnTo>
                  <a:close/>
                  <a:moveTo>
                    <a:pt x="19" y="380"/>
                  </a:moveTo>
                  <a:lnTo>
                    <a:pt x="17" y="380"/>
                  </a:lnTo>
                  <a:lnTo>
                    <a:pt x="19" y="380"/>
                  </a:lnTo>
                  <a:lnTo>
                    <a:pt x="17" y="380"/>
                  </a:lnTo>
                  <a:lnTo>
                    <a:pt x="19" y="380"/>
                  </a:lnTo>
                  <a:lnTo>
                    <a:pt x="17" y="382"/>
                  </a:lnTo>
                  <a:lnTo>
                    <a:pt x="17" y="380"/>
                  </a:lnTo>
                  <a:lnTo>
                    <a:pt x="19" y="379"/>
                  </a:lnTo>
                  <a:lnTo>
                    <a:pt x="19" y="380"/>
                  </a:lnTo>
                  <a:close/>
                  <a:moveTo>
                    <a:pt x="27" y="380"/>
                  </a:moveTo>
                  <a:lnTo>
                    <a:pt x="27" y="379"/>
                  </a:lnTo>
                  <a:lnTo>
                    <a:pt x="27" y="380"/>
                  </a:lnTo>
                  <a:close/>
                  <a:moveTo>
                    <a:pt x="11" y="380"/>
                  </a:moveTo>
                  <a:lnTo>
                    <a:pt x="13" y="380"/>
                  </a:lnTo>
                  <a:lnTo>
                    <a:pt x="11" y="380"/>
                  </a:lnTo>
                  <a:lnTo>
                    <a:pt x="9" y="380"/>
                  </a:lnTo>
                  <a:lnTo>
                    <a:pt x="9" y="379"/>
                  </a:lnTo>
                  <a:lnTo>
                    <a:pt x="11" y="379"/>
                  </a:lnTo>
                  <a:lnTo>
                    <a:pt x="11" y="380"/>
                  </a:lnTo>
                  <a:close/>
                  <a:moveTo>
                    <a:pt x="21" y="380"/>
                  </a:moveTo>
                  <a:lnTo>
                    <a:pt x="21" y="379"/>
                  </a:lnTo>
                  <a:lnTo>
                    <a:pt x="23" y="379"/>
                  </a:lnTo>
                  <a:lnTo>
                    <a:pt x="21" y="380"/>
                  </a:lnTo>
                  <a:close/>
                  <a:moveTo>
                    <a:pt x="25" y="379"/>
                  </a:moveTo>
                  <a:lnTo>
                    <a:pt x="25" y="380"/>
                  </a:lnTo>
                  <a:lnTo>
                    <a:pt x="25" y="379"/>
                  </a:lnTo>
                  <a:lnTo>
                    <a:pt x="25" y="377"/>
                  </a:lnTo>
                  <a:lnTo>
                    <a:pt x="27" y="379"/>
                  </a:lnTo>
                  <a:lnTo>
                    <a:pt x="25" y="379"/>
                  </a:lnTo>
                  <a:close/>
                  <a:moveTo>
                    <a:pt x="15" y="377"/>
                  </a:moveTo>
                  <a:lnTo>
                    <a:pt x="15" y="379"/>
                  </a:lnTo>
                  <a:lnTo>
                    <a:pt x="15" y="377"/>
                  </a:lnTo>
                  <a:close/>
                  <a:moveTo>
                    <a:pt x="79" y="379"/>
                  </a:moveTo>
                  <a:lnTo>
                    <a:pt x="79" y="377"/>
                  </a:lnTo>
                  <a:lnTo>
                    <a:pt x="81" y="379"/>
                  </a:lnTo>
                  <a:lnTo>
                    <a:pt x="79" y="379"/>
                  </a:lnTo>
                  <a:close/>
                  <a:moveTo>
                    <a:pt x="34" y="379"/>
                  </a:moveTo>
                  <a:lnTo>
                    <a:pt x="34" y="380"/>
                  </a:lnTo>
                  <a:lnTo>
                    <a:pt x="34" y="382"/>
                  </a:lnTo>
                  <a:lnTo>
                    <a:pt x="33" y="384"/>
                  </a:lnTo>
                  <a:lnTo>
                    <a:pt x="33" y="386"/>
                  </a:lnTo>
                  <a:lnTo>
                    <a:pt x="33" y="384"/>
                  </a:lnTo>
                  <a:lnTo>
                    <a:pt x="31" y="386"/>
                  </a:lnTo>
                  <a:lnTo>
                    <a:pt x="31" y="384"/>
                  </a:lnTo>
                  <a:lnTo>
                    <a:pt x="31" y="386"/>
                  </a:lnTo>
                  <a:lnTo>
                    <a:pt x="29" y="386"/>
                  </a:lnTo>
                  <a:lnTo>
                    <a:pt x="29" y="384"/>
                  </a:lnTo>
                  <a:lnTo>
                    <a:pt x="29" y="382"/>
                  </a:lnTo>
                  <a:lnTo>
                    <a:pt x="29" y="380"/>
                  </a:lnTo>
                  <a:lnTo>
                    <a:pt x="31" y="380"/>
                  </a:lnTo>
                  <a:lnTo>
                    <a:pt x="29" y="380"/>
                  </a:lnTo>
                  <a:lnTo>
                    <a:pt x="29" y="379"/>
                  </a:lnTo>
                  <a:lnTo>
                    <a:pt x="29" y="380"/>
                  </a:lnTo>
                  <a:lnTo>
                    <a:pt x="31" y="379"/>
                  </a:lnTo>
                  <a:lnTo>
                    <a:pt x="34" y="379"/>
                  </a:lnTo>
                  <a:lnTo>
                    <a:pt x="34" y="377"/>
                  </a:lnTo>
                  <a:lnTo>
                    <a:pt x="36" y="377"/>
                  </a:lnTo>
                  <a:lnTo>
                    <a:pt x="36" y="379"/>
                  </a:lnTo>
                  <a:lnTo>
                    <a:pt x="34" y="379"/>
                  </a:lnTo>
                  <a:close/>
                  <a:moveTo>
                    <a:pt x="21" y="375"/>
                  </a:moveTo>
                  <a:lnTo>
                    <a:pt x="21" y="377"/>
                  </a:lnTo>
                  <a:lnTo>
                    <a:pt x="19" y="377"/>
                  </a:lnTo>
                  <a:lnTo>
                    <a:pt x="21" y="375"/>
                  </a:lnTo>
                  <a:close/>
                  <a:moveTo>
                    <a:pt x="27" y="377"/>
                  </a:moveTo>
                  <a:lnTo>
                    <a:pt x="25" y="377"/>
                  </a:lnTo>
                  <a:lnTo>
                    <a:pt x="23" y="377"/>
                  </a:lnTo>
                  <a:lnTo>
                    <a:pt x="25" y="377"/>
                  </a:lnTo>
                  <a:lnTo>
                    <a:pt x="23" y="377"/>
                  </a:lnTo>
                  <a:lnTo>
                    <a:pt x="23" y="375"/>
                  </a:lnTo>
                  <a:lnTo>
                    <a:pt x="25" y="377"/>
                  </a:lnTo>
                  <a:lnTo>
                    <a:pt x="27" y="377"/>
                  </a:lnTo>
                  <a:close/>
                  <a:moveTo>
                    <a:pt x="29" y="375"/>
                  </a:moveTo>
                  <a:lnTo>
                    <a:pt x="29" y="377"/>
                  </a:lnTo>
                  <a:lnTo>
                    <a:pt x="27" y="377"/>
                  </a:lnTo>
                  <a:lnTo>
                    <a:pt x="27" y="375"/>
                  </a:lnTo>
                  <a:lnTo>
                    <a:pt x="29" y="375"/>
                  </a:lnTo>
                  <a:lnTo>
                    <a:pt x="27" y="375"/>
                  </a:lnTo>
                  <a:lnTo>
                    <a:pt x="29" y="375"/>
                  </a:lnTo>
                  <a:close/>
                  <a:moveTo>
                    <a:pt x="25" y="375"/>
                  </a:moveTo>
                  <a:lnTo>
                    <a:pt x="23" y="375"/>
                  </a:lnTo>
                  <a:lnTo>
                    <a:pt x="25" y="375"/>
                  </a:lnTo>
                  <a:lnTo>
                    <a:pt x="25" y="373"/>
                  </a:lnTo>
                  <a:lnTo>
                    <a:pt x="27" y="373"/>
                  </a:lnTo>
                  <a:lnTo>
                    <a:pt x="27" y="375"/>
                  </a:lnTo>
                  <a:lnTo>
                    <a:pt x="25" y="375"/>
                  </a:lnTo>
                  <a:close/>
                  <a:moveTo>
                    <a:pt x="25" y="373"/>
                  </a:moveTo>
                  <a:lnTo>
                    <a:pt x="23" y="375"/>
                  </a:lnTo>
                  <a:lnTo>
                    <a:pt x="23" y="373"/>
                  </a:lnTo>
                  <a:lnTo>
                    <a:pt x="25" y="373"/>
                  </a:lnTo>
                  <a:close/>
                  <a:moveTo>
                    <a:pt x="11" y="375"/>
                  </a:moveTo>
                  <a:lnTo>
                    <a:pt x="9" y="375"/>
                  </a:lnTo>
                  <a:lnTo>
                    <a:pt x="9" y="373"/>
                  </a:lnTo>
                  <a:lnTo>
                    <a:pt x="11" y="373"/>
                  </a:lnTo>
                  <a:lnTo>
                    <a:pt x="11" y="375"/>
                  </a:lnTo>
                  <a:close/>
                  <a:moveTo>
                    <a:pt x="94" y="373"/>
                  </a:moveTo>
                  <a:lnTo>
                    <a:pt x="94" y="371"/>
                  </a:lnTo>
                  <a:lnTo>
                    <a:pt x="96" y="371"/>
                  </a:lnTo>
                  <a:lnTo>
                    <a:pt x="96" y="373"/>
                  </a:lnTo>
                  <a:lnTo>
                    <a:pt x="94" y="373"/>
                  </a:lnTo>
                  <a:close/>
                  <a:moveTo>
                    <a:pt x="21" y="373"/>
                  </a:moveTo>
                  <a:lnTo>
                    <a:pt x="19" y="373"/>
                  </a:lnTo>
                  <a:lnTo>
                    <a:pt x="21" y="373"/>
                  </a:lnTo>
                  <a:lnTo>
                    <a:pt x="21" y="375"/>
                  </a:lnTo>
                  <a:lnTo>
                    <a:pt x="19" y="375"/>
                  </a:lnTo>
                  <a:lnTo>
                    <a:pt x="17" y="373"/>
                  </a:lnTo>
                  <a:lnTo>
                    <a:pt x="19" y="373"/>
                  </a:lnTo>
                  <a:lnTo>
                    <a:pt x="19" y="371"/>
                  </a:lnTo>
                  <a:lnTo>
                    <a:pt x="19" y="373"/>
                  </a:lnTo>
                  <a:lnTo>
                    <a:pt x="21" y="373"/>
                  </a:lnTo>
                  <a:close/>
                  <a:moveTo>
                    <a:pt x="17" y="371"/>
                  </a:moveTo>
                  <a:lnTo>
                    <a:pt x="17" y="369"/>
                  </a:lnTo>
                  <a:lnTo>
                    <a:pt x="17" y="371"/>
                  </a:lnTo>
                  <a:close/>
                  <a:moveTo>
                    <a:pt x="11" y="371"/>
                  </a:moveTo>
                  <a:lnTo>
                    <a:pt x="9" y="371"/>
                  </a:lnTo>
                  <a:lnTo>
                    <a:pt x="9" y="369"/>
                  </a:lnTo>
                  <a:lnTo>
                    <a:pt x="9" y="367"/>
                  </a:lnTo>
                  <a:lnTo>
                    <a:pt x="9" y="369"/>
                  </a:lnTo>
                  <a:lnTo>
                    <a:pt x="11" y="371"/>
                  </a:lnTo>
                  <a:close/>
                  <a:moveTo>
                    <a:pt x="13" y="369"/>
                  </a:moveTo>
                  <a:lnTo>
                    <a:pt x="11" y="371"/>
                  </a:lnTo>
                  <a:lnTo>
                    <a:pt x="13" y="371"/>
                  </a:lnTo>
                  <a:lnTo>
                    <a:pt x="11" y="371"/>
                  </a:lnTo>
                  <a:lnTo>
                    <a:pt x="11" y="369"/>
                  </a:lnTo>
                  <a:lnTo>
                    <a:pt x="11" y="367"/>
                  </a:lnTo>
                  <a:lnTo>
                    <a:pt x="11" y="369"/>
                  </a:lnTo>
                  <a:lnTo>
                    <a:pt x="13" y="369"/>
                  </a:lnTo>
                  <a:close/>
                  <a:moveTo>
                    <a:pt x="9" y="367"/>
                  </a:moveTo>
                  <a:lnTo>
                    <a:pt x="9" y="365"/>
                  </a:lnTo>
                  <a:lnTo>
                    <a:pt x="9" y="367"/>
                  </a:lnTo>
                  <a:close/>
                  <a:moveTo>
                    <a:pt x="9" y="357"/>
                  </a:moveTo>
                  <a:lnTo>
                    <a:pt x="9" y="359"/>
                  </a:lnTo>
                  <a:lnTo>
                    <a:pt x="9" y="357"/>
                  </a:lnTo>
                  <a:lnTo>
                    <a:pt x="9" y="359"/>
                  </a:lnTo>
                  <a:lnTo>
                    <a:pt x="9" y="357"/>
                  </a:lnTo>
                  <a:lnTo>
                    <a:pt x="8" y="357"/>
                  </a:lnTo>
                  <a:lnTo>
                    <a:pt x="9" y="357"/>
                  </a:lnTo>
                  <a:close/>
                  <a:moveTo>
                    <a:pt x="11" y="357"/>
                  </a:moveTo>
                  <a:lnTo>
                    <a:pt x="9" y="357"/>
                  </a:lnTo>
                  <a:lnTo>
                    <a:pt x="9" y="356"/>
                  </a:lnTo>
                  <a:lnTo>
                    <a:pt x="9" y="354"/>
                  </a:lnTo>
                  <a:lnTo>
                    <a:pt x="11" y="356"/>
                  </a:lnTo>
                  <a:lnTo>
                    <a:pt x="11" y="357"/>
                  </a:lnTo>
                  <a:close/>
                  <a:moveTo>
                    <a:pt x="11" y="348"/>
                  </a:moveTo>
                  <a:lnTo>
                    <a:pt x="11" y="346"/>
                  </a:lnTo>
                  <a:lnTo>
                    <a:pt x="11" y="348"/>
                  </a:lnTo>
                  <a:close/>
                  <a:moveTo>
                    <a:pt x="9" y="286"/>
                  </a:moveTo>
                  <a:lnTo>
                    <a:pt x="9" y="288"/>
                  </a:lnTo>
                  <a:lnTo>
                    <a:pt x="8" y="286"/>
                  </a:lnTo>
                  <a:lnTo>
                    <a:pt x="8" y="288"/>
                  </a:lnTo>
                  <a:lnTo>
                    <a:pt x="8" y="286"/>
                  </a:lnTo>
                  <a:lnTo>
                    <a:pt x="8" y="284"/>
                  </a:lnTo>
                  <a:lnTo>
                    <a:pt x="8" y="286"/>
                  </a:lnTo>
                  <a:lnTo>
                    <a:pt x="9" y="286"/>
                  </a:lnTo>
                  <a:close/>
                  <a:moveTo>
                    <a:pt x="8" y="275"/>
                  </a:moveTo>
                  <a:lnTo>
                    <a:pt x="8" y="277"/>
                  </a:lnTo>
                  <a:lnTo>
                    <a:pt x="9" y="275"/>
                  </a:lnTo>
                  <a:lnTo>
                    <a:pt x="9" y="277"/>
                  </a:lnTo>
                  <a:lnTo>
                    <a:pt x="9" y="279"/>
                  </a:lnTo>
                  <a:lnTo>
                    <a:pt x="9" y="277"/>
                  </a:lnTo>
                  <a:lnTo>
                    <a:pt x="11" y="277"/>
                  </a:lnTo>
                  <a:lnTo>
                    <a:pt x="11" y="279"/>
                  </a:lnTo>
                  <a:lnTo>
                    <a:pt x="9" y="279"/>
                  </a:lnTo>
                  <a:lnTo>
                    <a:pt x="11" y="281"/>
                  </a:lnTo>
                  <a:lnTo>
                    <a:pt x="9" y="281"/>
                  </a:lnTo>
                  <a:lnTo>
                    <a:pt x="9" y="279"/>
                  </a:lnTo>
                  <a:lnTo>
                    <a:pt x="8" y="279"/>
                  </a:lnTo>
                  <a:lnTo>
                    <a:pt x="8" y="277"/>
                  </a:lnTo>
                  <a:lnTo>
                    <a:pt x="8" y="275"/>
                  </a:lnTo>
                  <a:close/>
                  <a:moveTo>
                    <a:pt x="21" y="275"/>
                  </a:moveTo>
                  <a:lnTo>
                    <a:pt x="23" y="275"/>
                  </a:lnTo>
                  <a:lnTo>
                    <a:pt x="21" y="275"/>
                  </a:lnTo>
                  <a:close/>
                  <a:moveTo>
                    <a:pt x="25" y="275"/>
                  </a:moveTo>
                  <a:lnTo>
                    <a:pt x="25" y="277"/>
                  </a:lnTo>
                  <a:lnTo>
                    <a:pt x="23" y="275"/>
                  </a:lnTo>
                  <a:lnTo>
                    <a:pt x="23" y="277"/>
                  </a:lnTo>
                  <a:lnTo>
                    <a:pt x="25" y="277"/>
                  </a:lnTo>
                  <a:lnTo>
                    <a:pt x="23" y="277"/>
                  </a:lnTo>
                  <a:lnTo>
                    <a:pt x="23" y="275"/>
                  </a:lnTo>
                  <a:lnTo>
                    <a:pt x="25" y="275"/>
                  </a:lnTo>
                  <a:lnTo>
                    <a:pt x="25" y="273"/>
                  </a:lnTo>
                  <a:lnTo>
                    <a:pt x="25" y="275"/>
                  </a:lnTo>
                  <a:close/>
                  <a:moveTo>
                    <a:pt x="11" y="275"/>
                  </a:moveTo>
                  <a:lnTo>
                    <a:pt x="9" y="275"/>
                  </a:lnTo>
                  <a:lnTo>
                    <a:pt x="9" y="273"/>
                  </a:lnTo>
                  <a:lnTo>
                    <a:pt x="11" y="273"/>
                  </a:lnTo>
                  <a:lnTo>
                    <a:pt x="11" y="275"/>
                  </a:lnTo>
                  <a:close/>
                  <a:moveTo>
                    <a:pt x="23" y="271"/>
                  </a:moveTo>
                  <a:lnTo>
                    <a:pt x="23" y="273"/>
                  </a:lnTo>
                  <a:lnTo>
                    <a:pt x="21" y="273"/>
                  </a:lnTo>
                  <a:lnTo>
                    <a:pt x="21" y="271"/>
                  </a:lnTo>
                  <a:lnTo>
                    <a:pt x="23" y="271"/>
                  </a:lnTo>
                  <a:close/>
                  <a:moveTo>
                    <a:pt x="34" y="258"/>
                  </a:moveTo>
                  <a:lnTo>
                    <a:pt x="34" y="260"/>
                  </a:lnTo>
                  <a:lnTo>
                    <a:pt x="33" y="260"/>
                  </a:lnTo>
                  <a:lnTo>
                    <a:pt x="33" y="258"/>
                  </a:lnTo>
                  <a:lnTo>
                    <a:pt x="34" y="258"/>
                  </a:lnTo>
                  <a:close/>
                  <a:moveTo>
                    <a:pt x="67" y="210"/>
                  </a:moveTo>
                  <a:lnTo>
                    <a:pt x="67" y="212"/>
                  </a:lnTo>
                  <a:lnTo>
                    <a:pt x="69" y="212"/>
                  </a:lnTo>
                  <a:lnTo>
                    <a:pt x="71" y="212"/>
                  </a:lnTo>
                  <a:lnTo>
                    <a:pt x="69" y="212"/>
                  </a:lnTo>
                  <a:lnTo>
                    <a:pt x="67" y="212"/>
                  </a:lnTo>
                  <a:lnTo>
                    <a:pt x="65" y="212"/>
                  </a:lnTo>
                  <a:lnTo>
                    <a:pt x="65" y="213"/>
                  </a:lnTo>
                  <a:lnTo>
                    <a:pt x="67" y="213"/>
                  </a:lnTo>
                  <a:lnTo>
                    <a:pt x="65" y="213"/>
                  </a:lnTo>
                  <a:lnTo>
                    <a:pt x="65" y="215"/>
                  </a:lnTo>
                  <a:lnTo>
                    <a:pt x="65" y="213"/>
                  </a:lnTo>
                  <a:lnTo>
                    <a:pt x="63" y="213"/>
                  </a:lnTo>
                  <a:lnTo>
                    <a:pt x="61" y="212"/>
                  </a:lnTo>
                  <a:lnTo>
                    <a:pt x="63" y="212"/>
                  </a:lnTo>
                  <a:lnTo>
                    <a:pt x="63" y="210"/>
                  </a:lnTo>
                  <a:lnTo>
                    <a:pt x="65" y="210"/>
                  </a:lnTo>
                  <a:lnTo>
                    <a:pt x="67" y="210"/>
                  </a:lnTo>
                  <a:close/>
                  <a:moveTo>
                    <a:pt x="115" y="0"/>
                  </a:moveTo>
                  <a:lnTo>
                    <a:pt x="115" y="2"/>
                  </a:lnTo>
                  <a:lnTo>
                    <a:pt x="117" y="4"/>
                  </a:lnTo>
                  <a:lnTo>
                    <a:pt x="119" y="10"/>
                  </a:lnTo>
                  <a:lnTo>
                    <a:pt x="123" y="10"/>
                  </a:lnTo>
                  <a:lnTo>
                    <a:pt x="123" y="12"/>
                  </a:lnTo>
                  <a:lnTo>
                    <a:pt x="123" y="14"/>
                  </a:lnTo>
                  <a:lnTo>
                    <a:pt x="125" y="14"/>
                  </a:lnTo>
                  <a:lnTo>
                    <a:pt x="130" y="16"/>
                  </a:lnTo>
                  <a:lnTo>
                    <a:pt x="134" y="20"/>
                  </a:lnTo>
                  <a:lnTo>
                    <a:pt x="136" y="23"/>
                  </a:lnTo>
                  <a:lnTo>
                    <a:pt x="138" y="29"/>
                  </a:lnTo>
                  <a:lnTo>
                    <a:pt x="136" y="33"/>
                  </a:lnTo>
                  <a:lnTo>
                    <a:pt x="130" y="41"/>
                  </a:lnTo>
                  <a:lnTo>
                    <a:pt x="130" y="45"/>
                  </a:lnTo>
                  <a:lnTo>
                    <a:pt x="130" y="46"/>
                  </a:lnTo>
                  <a:lnTo>
                    <a:pt x="132" y="48"/>
                  </a:lnTo>
                  <a:lnTo>
                    <a:pt x="130" y="50"/>
                  </a:lnTo>
                  <a:lnTo>
                    <a:pt x="129" y="50"/>
                  </a:lnTo>
                  <a:lnTo>
                    <a:pt x="125" y="54"/>
                  </a:lnTo>
                  <a:lnTo>
                    <a:pt x="123" y="54"/>
                  </a:lnTo>
                  <a:lnTo>
                    <a:pt x="123" y="56"/>
                  </a:lnTo>
                  <a:lnTo>
                    <a:pt x="125" y="56"/>
                  </a:lnTo>
                  <a:lnTo>
                    <a:pt x="127" y="56"/>
                  </a:lnTo>
                  <a:lnTo>
                    <a:pt x="129" y="56"/>
                  </a:lnTo>
                  <a:lnTo>
                    <a:pt x="130" y="56"/>
                  </a:lnTo>
                  <a:lnTo>
                    <a:pt x="129" y="60"/>
                  </a:lnTo>
                  <a:lnTo>
                    <a:pt x="129" y="62"/>
                  </a:lnTo>
                  <a:lnTo>
                    <a:pt x="125" y="69"/>
                  </a:lnTo>
                  <a:lnTo>
                    <a:pt x="125" y="71"/>
                  </a:lnTo>
                  <a:lnTo>
                    <a:pt x="125" y="73"/>
                  </a:lnTo>
                  <a:lnTo>
                    <a:pt x="127" y="85"/>
                  </a:lnTo>
                  <a:lnTo>
                    <a:pt x="129" y="85"/>
                  </a:lnTo>
                  <a:lnTo>
                    <a:pt x="132" y="87"/>
                  </a:lnTo>
                  <a:lnTo>
                    <a:pt x="138" y="89"/>
                  </a:lnTo>
                  <a:lnTo>
                    <a:pt x="138" y="91"/>
                  </a:lnTo>
                  <a:lnTo>
                    <a:pt x="140" y="93"/>
                  </a:lnTo>
                  <a:lnTo>
                    <a:pt x="140" y="94"/>
                  </a:lnTo>
                  <a:lnTo>
                    <a:pt x="144" y="100"/>
                  </a:lnTo>
                  <a:lnTo>
                    <a:pt x="144" y="102"/>
                  </a:lnTo>
                  <a:lnTo>
                    <a:pt x="150" y="106"/>
                  </a:lnTo>
                  <a:lnTo>
                    <a:pt x="148" y="106"/>
                  </a:lnTo>
                  <a:lnTo>
                    <a:pt x="148" y="108"/>
                  </a:lnTo>
                  <a:lnTo>
                    <a:pt x="148" y="110"/>
                  </a:lnTo>
                  <a:lnTo>
                    <a:pt x="148" y="112"/>
                  </a:lnTo>
                  <a:lnTo>
                    <a:pt x="148" y="114"/>
                  </a:lnTo>
                  <a:lnTo>
                    <a:pt x="140" y="123"/>
                  </a:lnTo>
                  <a:lnTo>
                    <a:pt x="140" y="125"/>
                  </a:lnTo>
                  <a:lnTo>
                    <a:pt x="134" y="135"/>
                  </a:lnTo>
                  <a:lnTo>
                    <a:pt x="134" y="139"/>
                  </a:lnTo>
                  <a:lnTo>
                    <a:pt x="134" y="141"/>
                  </a:lnTo>
                  <a:lnTo>
                    <a:pt x="138" y="148"/>
                  </a:lnTo>
                  <a:lnTo>
                    <a:pt x="138" y="150"/>
                  </a:lnTo>
                  <a:lnTo>
                    <a:pt x="138" y="152"/>
                  </a:lnTo>
                  <a:lnTo>
                    <a:pt x="140" y="152"/>
                  </a:lnTo>
                  <a:lnTo>
                    <a:pt x="142" y="156"/>
                  </a:lnTo>
                  <a:lnTo>
                    <a:pt x="142" y="158"/>
                  </a:lnTo>
                  <a:lnTo>
                    <a:pt x="142" y="160"/>
                  </a:lnTo>
                  <a:lnTo>
                    <a:pt x="142" y="162"/>
                  </a:lnTo>
                  <a:lnTo>
                    <a:pt x="144" y="164"/>
                  </a:lnTo>
                  <a:lnTo>
                    <a:pt x="146" y="167"/>
                  </a:lnTo>
                  <a:lnTo>
                    <a:pt x="146" y="169"/>
                  </a:lnTo>
                  <a:lnTo>
                    <a:pt x="148" y="171"/>
                  </a:lnTo>
                  <a:lnTo>
                    <a:pt x="148" y="175"/>
                  </a:lnTo>
                  <a:lnTo>
                    <a:pt x="148" y="177"/>
                  </a:lnTo>
                  <a:lnTo>
                    <a:pt x="150" y="177"/>
                  </a:lnTo>
                  <a:lnTo>
                    <a:pt x="150" y="179"/>
                  </a:lnTo>
                  <a:lnTo>
                    <a:pt x="150" y="181"/>
                  </a:lnTo>
                  <a:lnTo>
                    <a:pt x="150" y="183"/>
                  </a:lnTo>
                  <a:lnTo>
                    <a:pt x="150" y="187"/>
                  </a:lnTo>
                  <a:lnTo>
                    <a:pt x="150" y="189"/>
                  </a:lnTo>
                  <a:lnTo>
                    <a:pt x="148" y="187"/>
                  </a:lnTo>
                  <a:lnTo>
                    <a:pt x="146" y="189"/>
                  </a:lnTo>
                  <a:lnTo>
                    <a:pt x="144" y="189"/>
                  </a:lnTo>
                  <a:lnTo>
                    <a:pt x="144" y="190"/>
                  </a:lnTo>
                  <a:lnTo>
                    <a:pt x="146" y="190"/>
                  </a:lnTo>
                  <a:lnTo>
                    <a:pt x="146" y="192"/>
                  </a:lnTo>
                  <a:lnTo>
                    <a:pt x="144" y="194"/>
                  </a:lnTo>
                  <a:lnTo>
                    <a:pt x="144" y="196"/>
                  </a:lnTo>
                  <a:lnTo>
                    <a:pt x="144" y="198"/>
                  </a:lnTo>
                  <a:lnTo>
                    <a:pt x="144" y="200"/>
                  </a:lnTo>
                  <a:lnTo>
                    <a:pt x="142" y="202"/>
                  </a:lnTo>
                  <a:lnTo>
                    <a:pt x="142" y="204"/>
                  </a:lnTo>
                  <a:lnTo>
                    <a:pt x="146" y="204"/>
                  </a:lnTo>
                  <a:lnTo>
                    <a:pt x="146" y="206"/>
                  </a:lnTo>
                  <a:lnTo>
                    <a:pt x="146" y="208"/>
                  </a:lnTo>
                  <a:lnTo>
                    <a:pt x="146" y="210"/>
                  </a:lnTo>
                  <a:lnTo>
                    <a:pt x="144" y="210"/>
                  </a:lnTo>
                  <a:lnTo>
                    <a:pt x="142" y="210"/>
                  </a:lnTo>
                  <a:lnTo>
                    <a:pt x="142" y="212"/>
                  </a:lnTo>
                  <a:lnTo>
                    <a:pt x="142" y="213"/>
                  </a:lnTo>
                  <a:lnTo>
                    <a:pt x="142" y="217"/>
                  </a:lnTo>
                  <a:lnTo>
                    <a:pt x="144" y="219"/>
                  </a:lnTo>
                  <a:lnTo>
                    <a:pt x="146" y="221"/>
                  </a:lnTo>
                  <a:lnTo>
                    <a:pt x="150" y="221"/>
                  </a:lnTo>
                  <a:lnTo>
                    <a:pt x="150" y="223"/>
                  </a:lnTo>
                  <a:lnTo>
                    <a:pt x="152" y="225"/>
                  </a:lnTo>
                  <a:lnTo>
                    <a:pt x="152" y="227"/>
                  </a:lnTo>
                  <a:lnTo>
                    <a:pt x="148" y="229"/>
                  </a:lnTo>
                  <a:lnTo>
                    <a:pt x="148" y="231"/>
                  </a:lnTo>
                  <a:lnTo>
                    <a:pt x="150" y="233"/>
                  </a:lnTo>
                  <a:lnTo>
                    <a:pt x="150" y="235"/>
                  </a:lnTo>
                  <a:lnTo>
                    <a:pt x="150" y="236"/>
                  </a:lnTo>
                  <a:lnTo>
                    <a:pt x="152" y="236"/>
                  </a:lnTo>
                  <a:lnTo>
                    <a:pt x="153" y="238"/>
                  </a:lnTo>
                  <a:lnTo>
                    <a:pt x="155" y="238"/>
                  </a:lnTo>
                  <a:lnTo>
                    <a:pt x="155" y="240"/>
                  </a:lnTo>
                  <a:lnTo>
                    <a:pt x="157" y="240"/>
                  </a:lnTo>
                  <a:lnTo>
                    <a:pt x="157" y="242"/>
                  </a:lnTo>
                  <a:lnTo>
                    <a:pt x="157" y="244"/>
                  </a:lnTo>
                  <a:lnTo>
                    <a:pt x="157" y="246"/>
                  </a:lnTo>
                  <a:lnTo>
                    <a:pt x="157" y="248"/>
                  </a:lnTo>
                  <a:lnTo>
                    <a:pt x="157" y="250"/>
                  </a:lnTo>
                  <a:lnTo>
                    <a:pt x="153" y="254"/>
                  </a:lnTo>
                  <a:lnTo>
                    <a:pt x="153" y="256"/>
                  </a:lnTo>
                  <a:lnTo>
                    <a:pt x="152" y="258"/>
                  </a:lnTo>
                  <a:lnTo>
                    <a:pt x="150" y="258"/>
                  </a:lnTo>
                  <a:lnTo>
                    <a:pt x="148" y="260"/>
                  </a:lnTo>
                  <a:lnTo>
                    <a:pt x="152" y="265"/>
                  </a:lnTo>
                  <a:lnTo>
                    <a:pt x="155" y="267"/>
                  </a:lnTo>
                  <a:lnTo>
                    <a:pt x="155" y="269"/>
                  </a:lnTo>
                  <a:lnTo>
                    <a:pt x="157" y="269"/>
                  </a:lnTo>
                  <a:lnTo>
                    <a:pt x="161" y="273"/>
                  </a:lnTo>
                  <a:lnTo>
                    <a:pt x="165" y="275"/>
                  </a:lnTo>
                  <a:lnTo>
                    <a:pt x="167" y="277"/>
                  </a:lnTo>
                  <a:lnTo>
                    <a:pt x="167" y="279"/>
                  </a:lnTo>
                  <a:lnTo>
                    <a:pt x="169" y="279"/>
                  </a:lnTo>
                  <a:lnTo>
                    <a:pt x="169" y="281"/>
                  </a:lnTo>
                  <a:lnTo>
                    <a:pt x="169" y="283"/>
                  </a:lnTo>
                  <a:lnTo>
                    <a:pt x="171" y="283"/>
                  </a:lnTo>
                  <a:lnTo>
                    <a:pt x="171" y="284"/>
                  </a:lnTo>
                  <a:lnTo>
                    <a:pt x="171" y="286"/>
                  </a:lnTo>
                  <a:lnTo>
                    <a:pt x="173" y="286"/>
                  </a:lnTo>
                  <a:lnTo>
                    <a:pt x="173" y="288"/>
                  </a:lnTo>
                  <a:lnTo>
                    <a:pt x="173" y="292"/>
                  </a:lnTo>
                  <a:lnTo>
                    <a:pt x="171" y="292"/>
                  </a:lnTo>
                  <a:lnTo>
                    <a:pt x="171" y="294"/>
                  </a:lnTo>
                  <a:lnTo>
                    <a:pt x="171" y="298"/>
                  </a:lnTo>
                  <a:lnTo>
                    <a:pt x="169" y="300"/>
                  </a:lnTo>
                  <a:lnTo>
                    <a:pt x="169" y="302"/>
                  </a:lnTo>
                  <a:lnTo>
                    <a:pt x="169" y="304"/>
                  </a:lnTo>
                  <a:lnTo>
                    <a:pt x="167" y="304"/>
                  </a:lnTo>
                  <a:lnTo>
                    <a:pt x="167" y="306"/>
                  </a:lnTo>
                  <a:lnTo>
                    <a:pt x="165" y="308"/>
                  </a:lnTo>
                  <a:lnTo>
                    <a:pt x="163" y="308"/>
                  </a:lnTo>
                  <a:lnTo>
                    <a:pt x="163" y="309"/>
                  </a:lnTo>
                  <a:lnTo>
                    <a:pt x="161" y="311"/>
                  </a:lnTo>
                  <a:lnTo>
                    <a:pt x="159" y="313"/>
                  </a:lnTo>
                  <a:lnTo>
                    <a:pt x="159" y="315"/>
                  </a:lnTo>
                  <a:lnTo>
                    <a:pt x="155" y="317"/>
                  </a:lnTo>
                  <a:lnTo>
                    <a:pt x="153" y="321"/>
                  </a:lnTo>
                  <a:lnTo>
                    <a:pt x="152" y="325"/>
                  </a:lnTo>
                  <a:lnTo>
                    <a:pt x="148" y="329"/>
                  </a:lnTo>
                  <a:lnTo>
                    <a:pt x="146" y="331"/>
                  </a:lnTo>
                  <a:lnTo>
                    <a:pt x="146" y="332"/>
                  </a:lnTo>
                  <a:lnTo>
                    <a:pt x="146" y="334"/>
                  </a:lnTo>
                  <a:lnTo>
                    <a:pt x="142" y="336"/>
                  </a:lnTo>
                  <a:lnTo>
                    <a:pt x="142" y="338"/>
                  </a:lnTo>
                  <a:lnTo>
                    <a:pt x="140" y="338"/>
                  </a:lnTo>
                  <a:lnTo>
                    <a:pt x="140" y="340"/>
                  </a:lnTo>
                  <a:lnTo>
                    <a:pt x="138" y="342"/>
                  </a:lnTo>
                  <a:lnTo>
                    <a:pt x="136" y="344"/>
                  </a:lnTo>
                  <a:lnTo>
                    <a:pt x="136" y="346"/>
                  </a:lnTo>
                  <a:lnTo>
                    <a:pt x="134" y="346"/>
                  </a:lnTo>
                  <a:lnTo>
                    <a:pt x="132" y="348"/>
                  </a:lnTo>
                  <a:lnTo>
                    <a:pt x="130" y="350"/>
                  </a:lnTo>
                  <a:lnTo>
                    <a:pt x="129" y="350"/>
                  </a:lnTo>
                  <a:lnTo>
                    <a:pt x="129" y="352"/>
                  </a:lnTo>
                  <a:lnTo>
                    <a:pt x="127" y="354"/>
                  </a:lnTo>
                  <a:lnTo>
                    <a:pt x="127" y="356"/>
                  </a:lnTo>
                  <a:lnTo>
                    <a:pt x="125" y="356"/>
                  </a:lnTo>
                  <a:lnTo>
                    <a:pt x="123" y="357"/>
                  </a:lnTo>
                  <a:lnTo>
                    <a:pt x="121" y="359"/>
                  </a:lnTo>
                  <a:lnTo>
                    <a:pt x="119" y="361"/>
                  </a:lnTo>
                  <a:lnTo>
                    <a:pt x="117" y="365"/>
                  </a:lnTo>
                  <a:lnTo>
                    <a:pt x="115" y="367"/>
                  </a:lnTo>
                  <a:lnTo>
                    <a:pt x="113" y="367"/>
                  </a:lnTo>
                  <a:lnTo>
                    <a:pt x="113" y="369"/>
                  </a:lnTo>
                  <a:lnTo>
                    <a:pt x="113" y="371"/>
                  </a:lnTo>
                  <a:lnTo>
                    <a:pt x="111" y="371"/>
                  </a:lnTo>
                  <a:lnTo>
                    <a:pt x="111" y="369"/>
                  </a:lnTo>
                  <a:lnTo>
                    <a:pt x="111" y="371"/>
                  </a:lnTo>
                  <a:lnTo>
                    <a:pt x="109" y="369"/>
                  </a:lnTo>
                  <a:lnTo>
                    <a:pt x="109" y="371"/>
                  </a:lnTo>
                  <a:lnTo>
                    <a:pt x="107" y="371"/>
                  </a:lnTo>
                  <a:lnTo>
                    <a:pt x="107" y="369"/>
                  </a:lnTo>
                  <a:lnTo>
                    <a:pt x="105" y="369"/>
                  </a:lnTo>
                  <a:lnTo>
                    <a:pt x="104" y="367"/>
                  </a:lnTo>
                  <a:lnTo>
                    <a:pt x="104" y="369"/>
                  </a:lnTo>
                  <a:lnTo>
                    <a:pt x="102" y="369"/>
                  </a:lnTo>
                  <a:lnTo>
                    <a:pt x="102" y="371"/>
                  </a:lnTo>
                  <a:lnTo>
                    <a:pt x="100" y="371"/>
                  </a:lnTo>
                  <a:lnTo>
                    <a:pt x="98" y="371"/>
                  </a:lnTo>
                  <a:lnTo>
                    <a:pt x="96" y="371"/>
                  </a:lnTo>
                  <a:lnTo>
                    <a:pt x="96" y="373"/>
                  </a:lnTo>
                  <a:lnTo>
                    <a:pt x="96" y="371"/>
                  </a:lnTo>
                  <a:lnTo>
                    <a:pt x="94" y="371"/>
                  </a:lnTo>
                  <a:lnTo>
                    <a:pt x="92" y="371"/>
                  </a:lnTo>
                  <a:lnTo>
                    <a:pt x="92" y="369"/>
                  </a:lnTo>
                  <a:lnTo>
                    <a:pt x="94" y="369"/>
                  </a:lnTo>
                  <a:lnTo>
                    <a:pt x="94" y="367"/>
                  </a:lnTo>
                  <a:lnTo>
                    <a:pt x="96" y="365"/>
                  </a:lnTo>
                  <a:lnTo>
                    <a:pt x="96" y="367"/>
                  </a:lnTo>
                  <a:lnTo>
                    <a:pt x="98" y="367"/>
                  </a:lnTo>
                  <a:lnTo>
                    <a:pt x="96" y="365"/>
                  </a:lnTo>
                  <a:lnTo>
                    <a:pt x="94" y="365"/>
                  </a:lnTo>
                  <a:lnTo>
                    <a:pt x="94" y="367"/>
                  </a:lnTo>
                  <a:lnTo>
                    <a:pt x="92" y="369"/>
                  </a:lnTo>
                  <a:lnTo>
                    <a:pt x="92" y="371"/>
                  </a:lnTo>
                  <a:lnTo>
                    <a:pt x="92" y="373"/>
                  </a:lnTo>
                  <a:lnTo>
                    <a:pt x="90" y="373"/>
                  </a:lnTo>
                  <a:lnTo>
                    <a:pt x="88" y="371"/>
                  </a:lnTo>
                  <a:lnTo>
                    <a:pt x="88" y="373"/>
                  </a:lnTo>
                  <a:lnTo>
                    <a:pt x="90" y="373"/>
                  </a:lnTo>
                  <a:lnTo>
                    <a:pt x="88" y="373"/>
                  </a:lnTo>
                  <a:lnTo>
                    <a:pt x="86" y="373"/>
                  </a:lnTo>
                  <a:lnTo>
                    <a:pt x="86" y="371"/>
                  </a:lnTo>
                  <a:lnTo>
                    <a:pt x="84" y="371"/>
                  </a:lnTo>
                  <a:lnTo>
                    <a:pt x="86" y="371"/>
                  </a:lnTo>
                  <a:lnTo>
                    <a:pt x="86" y="373"/>
                  </a:lnTo>
                  <a:lnTo>
                    <a:pt x="84" y="373"/>
                  </a:lnTo>
                  <a:lnTo>
                    <a:pt x="86" y="373"/>
                  </a:lnTo>
                  <a:lnTo>
                    <a:pt x="86" y="375"/>
                  </a:lnTo>
                  <a:lnTo>
                    <a:pt x="86" y="377"/>
                  </a:lnTo>
                  <a:lnTo>
                    <a:pt x="86" y="375"/>
                  </a:lnTo>
                  <a:lnTo>
                    <a:pt x="84" y="375"/>
                  </a:lnTo>
                  <a:lnTo>
                    <a:pt x="82" y="373"/>
                  </a:lnTo>
                  <a:lnTo>
                    <a:pt x="82" y="375"/>
                  </a:lnTo>
                  <a:lnTo>
                    <a:pt x="84" y="375"/>
                  </a:lnTo>
                  <a:lnTo>
                    <a:pt x="82" y="375"/>
                  </a:lnTo>
                  <a:lnTo>
                    <a:pt x="82" y="377"/>
                  </a:lnTo>
                  <a:lnTo>
                    <a:pt x="84" y="377"/>
                  </a:lnTo>
                  <a:lnTo>
                    <a:pt x="84" y="379"/>
                  </a:lnTo>
                  <a:lnTo>
                    <a:pt x="82" y="379"/>
                  </a:lnTo>
                  <a:lnTo>
                    <a:pt x="82" y="377"/>
                  </a:lnTo>
                  <a:lnTo>
                    <a:pt x="81" y="375"/>
                  </a:lnTo>
                  <a:lnTo>
                    <a:pt x="81" y="377"/>
                  </a:lnTo>
                  <a:lnTo>
                    <a:pt x="82" y="377"/>
                  </a:lnTo>
                  <a:lnTo>
                    <a:pt x="82" y="379"/>
                  </a:lnTo>
                  <a:lnTo>
                    <a:pt x="81" y="379"/>
                  </a:lnTo>
                  <a:lnTo>
                    <a:pt x="79" y="377"/>
                  </a:lnTo>
                  <a:lnTo>
                    <a:pt x="79" y="375"/>
                  </a:lnTo>
                  <a:lnTo>
                    <a:pt x="81" y="375"/>
                  </a:lnTo>
                  <a:lnTo>
                    <a:pt x="79" y="375"/>
                  </a:lnTo>
                  <a:lnTo>
                    <a:pt x="81" y="375"/>
                  </a:lnTo>
                  <a:lnTo>
                    <a:pt x="79" y="375"/>
                  </a:lnTo>
                  <a:lnTo>
                    <a:pt x="77" y="375"/>
                  </a:lnTo>
                  <a:lnTo>
                    <a:pt x="79" y="375"/>
                  </a:lnTo>
                  <a:lnTo>
                    <a:pt x="79" y="377"/>
                  </a:lnTo>
                  <a:lnTo>
                    <a:pt x="77" y="377"/>
                  </a:lnTo>
                  <a:lnTo>
                    <a:pt x="77" y="379"/>
                  </a:lnTo>
                  <a:lnTo>
                    <a:pt x="75" y="379"/>
                  </a:lnTo>
                  <a:lnTo>
                    <a:pt x="75" y="377"/>
                  </a:lnTo>
                  <a:lnTo>
                    <a:pt x="75" y="379"/>
                  </a:lnTo>
                  <a:lnTo>
                    <a:pt x="73" y="379"/>
                  </a:lnTo>
                  <a:lnTo>
                    <a:pt x="71" y="379"/>
                  </a:lnTo>
                  <a:lnTo>
                    <a:pt x="73" y="379"/>
                  </a:lnTo>
                  <a:lnTo>
                    <a:pt x="73" y="380"/>
                  </a:lnTo>
                  <a:lnTo>
                    <a:pt x="71" y="380"/>
                  </a:lnTo>
                  <a:lnTo>
                    <a:pt x="69" y="380"/>
                  </a:lnTo>
                  <a:lnTo>
                    <a:pt x="71" y="380"/>
                  </a:lnTo>
                  <a:lnTo>
                    <a:pt x="69" y="380"/>
                  </a:lnTo>
                  <a:lnTo>
                    <a:pt x="69" y="379"/>
                  </a:lnTo>
                  <a:lnTo>
                    <a:pt x="69" y="380"/>
                  </a:lnTo>
                  <a:lnTo>
                    <a:pt x="67" y="380"/>
                  </a:lnTo>
                  <a:lnTo>
                    <a:pt x="67" y="379"/>
                  </a:lnTo>
                  <a:lnTo>
                    <a:pt x="65" y="380"/>
                  </a:lnTo>
                  <a:lnTo>
                    <a:pt x="67" y="380"/>
                  </a:lnTo>
                  <a:lnTo>
                    <a:pt x="65" y="380"/>
                  </a:lnTo>
                  <a:lnTo>
                    <a:pt x="63" y="380"/>
                  </a:lnTo>
                  <a:lnTo>
                    <a:pt x="63" y="382"/>
                  </a:lnTo>
                  <a:lnTo>
                    <a:pt x="63" y="380"/>
                  </a:lnTo>
                  <a:lnTo>
                    <a:pt x="61" y="380"/>
                  </a:lnTo>
                  <a:lnTo>
                    <a:pt x="63" y="380"/>
                  </a:lnTo>
                  <a:lnTo>
                    <a:pt x="63" y="382"/>
                  </a:lnTo>
                  <a:lnTo>
                    <a:pt x="61" y="382"/>
                  </a:lnTo>
                  <a:lnTo>
                    <a:pt x="63" y="382"/>
                  </a:lnTo>
                  <a:lnTo>
                    <a:pt x="63" y="384"/>
                  </a:lnTo>
                  <a:lnTo>
                    <a:pt x="61" y="384"/>
                  </a:lnTo>
                  <a:lnTo>
                    <a:pt x="61" y="386"/>
                  </a:lnTo>
                  <a:lnTo>
                    <a:pt x="59" y="386"/>
                  </a:lnTo>
                  <a:lnTo>
                    <a:pt x="61" y="384"/>
                  </a:lnTo>
                  <a:lnTo>
                    <a:pt x="59" y="384"/>
                  </a:lnTo>
                  <a:lnTo>
                    <a:pt x="59" y="386"/>
                  </a:lnTo>
                  <a:lnTo>
                    <a:pt x="59" y="384"/>
                  </a:lnTo>
                  <a:lnTo>
                    <a:pt x="57" y="386"/>
                  </a:lnTo>
                  <a:lnTo>
                    <a:pt x="57" y="384"/>
                  </a:lnTo>
                  <a:lnTo>
                    <a:pt x="59" y="384"/>
                  </a:lnTo>
                  <a:lnTo>
                    <a:pt x="59" y="382"/>
                  </a:lnTo>
                  <a:lnTo>
                    <a:pt x="57" y="382"/>
                  </a:lnTo>
                  <a:lnTo>
                    <a:pt x="57" y="384"/>
                  </a:lnTo>
                  <a:lnTo>
                    <a:pt x="56" y="384"/>
                  </a:lnTo>
                  <a:lnTo>
                    <a:pt x="54" y="384"/>
                  </a:lnTo>
                  <a:lnTo>
                    <a:pt x="54" y="386"/>
                  </a:lnTo>
                  <a:lnTo>
                    <a:pt x="54" y="384"/>
                  </a:lnTo>
                  <a:lnTo>
                    <a:pt x="52" y="386"/>
                  </a:lnTo>
                  <a:lnTo>
                    <a:pt x="50" y="386"/>
                  </a:lnTo>
                  <a:lnTo>
                    <a:pt x="46" y="386"/>
                  </a:lnTo>
                  <a:lnTo>
                    <a:pt x="44" y="386"/>
                  </a:lnTo>
                  <a:lnTo>
                    <a:pt x="46" y="384"/>
                  </a:lnTo>
                  <a:lnTo>
                    <a:pt x="46" y="382"/>
                  </a:lnTo>
                  <a:lnTo>
                    <a:pt x="46" y="384"/>
                  </a:lnTo>
                  <a:lnTo>
                    <a:pt x="44" y="384"/>
                  </a:lnTo>
                  <a:lnTo>
                    <a:pt x="44" y="386"/>
                  </a:lnTo>
                  <a:lnTo>
                    <a:pt x="42" y="388"/>
                  </a:lnTo>
                  <a:lnTo>
                    <a:pt x="40" y="388"/>
                  </a:lnTo>
                  <a:lnTo>
                    <a:pt x="40" y="390"/>
                  </a:lnTo>
                  <a:lnTo>
                    <a:pt x="42" y="390"/>
                  </a:lnTo>
                  <a:lnTo>
                    <a:pt x="38" y="392"/>
                  </a:lnTo>
                  <a:lnTo>
                    <a:pt x="36" y="392"/>
                  </a:lnTo>
                  <a:lnTo>
                    <a:pt x="36" y="390"/>
                  </a:lnTo>
                  <a:lnTo>
                    <a:pt x="40" y="390"/>
                  </a:lnTo>
                  <a:lnTo>
                    <a:pt x="40" y="388"/>
                  </a:lnTo>
                  <a:lnTo>
                    <a:pt x="42" y="388"/>
                  </a:lnTo>
                  <a:lnTo>
                    <a:pt x="42" y="386"/>
                  </a:lnTo>
                  <a:lnTo>
                    <a:pt x="42" y="384"/>
                  </a:lnTo>
                  <a:lnTo>
                    <a:pt x="42" y="388"/>
                  </a:lnTo>
                  <a:lnTo>
                    <a:pt x="40" y="388"/>
                  </a:lnTo>
                  <a:lnTo>
                    <a:pt x="38" y="388"/>
                  </a:lnTo>
                  <a:lnTo>
                    <a:pt x="38" y="386"/>
                  </a:lnTo>
                  <a:lnTo>
                    <a:pt x="40" y="386"/>
                  </a:lnTo>
                  <a:lnTo>
                    <a:pt x="40" y="384"/>
                  </a:lnTo>
                  <a:lnTo>
                    <a:pt x="42" y="384"/>
                  </a:lnTo>
                  <a:lnTo>
                    <a:pt x="40" y="384"/>
                  </a:lnTo>
                  <a:lnTo>
                    <a:pt x="38" y="384"/>
                  </a:lnTo>
                  <a:lnTo>
                    <a:pt x="36" y="384"/>
                  </a:lnTo>
                  <a:lnTo>
                    <a:pt x="36" y="382"/>
                  </a:lnTo>
                  <a:lnTo>
                    <a:pt x="38" y="382"/>
                  </a:lnTo>
                  <a:lnTo>
                    <a:pt x="38" y="380"/>
                  </a:lnTo>
                  <a:lnTo>
                    <a:pt x="38" y="382"/>
                  </a:lnTo>
                  <a:lnTo>
                    <a:pt x="36" y="382"/>
                  </a:lnTo>
                  <a:lnTo>
                    <a:pt x="36" y="380"/>
                  </a:lnTo>
                  <a:lnTo>
                    <a:pt x="34" y="380"/>
                  </a:lnTo>
                  <a:lnTo>
                    <a:pt x="36" y="380"/>
                  </a:lnTo>
                  <a:lnTo>
                    <a:pt x="34" y="380"/>
                  </a:lnTo>
                  <a:lnTo>
                    <a:pt x="36" y="379"/>
                  </a:lnTo>
                  <a:lnTo>
                    <a:pt x="38" y="377"/>
                  </a:lnTo>
                  <a:lnTo>
                    <a:pt x="38" y="375"/>
                  </a:lnTo>
                  <a:lnTo>
                    <a:pt x="36" y="377"/>
                  </a:lnTo>
                  <a:lnTo>
                    <a:pt x="36" y="375"/>
                  </a:lnTo>
                  <a:lnTo>
                    <a:pt x="34" y="377"/>
                  </a:lnTo>
                  <a:lnTo>
                    <a:pt x="33" y="379"/>
                  </a:lnTo>
                  <a:lnTo>
                    <a:pt x="31" y="379"/>
                  </a:lnTo>
                  <a:lnTo>
                    <a:pt x="31" y="377"/>
                  </a:lnTo>
                  <a:lnTo>
                    <a:pt x="33" y="377"/>
                  </a:lnTo>
                  <a:lnTo>
                    <a:pt x="31" y="377"/>
                  </a:lnTo>
                  <a:lnTo>
                    <a:pt x="29" y="379"/>
                  </a:lnTo>
                  <a:lnTo>
                    <a:pt x="29" y="377"/>
                  </a:lnTo>
                  <a:lnTo>
                    <a:pt x="31" y="375"/>
                  </a:lnTo>
                  <a:lnTo>
                    <a:pt x="31" y="373"/>
                  </a:lnTo>
                  <a:lnTo>
                    <a:pt x="29" y="373"/>
                  </a:lnTo>
                  <a:lnTo>
                    <a:pt x="27" y="373"/>
                  </a:lnTo>
                  <a:lnTo>
                    <a:pt x="25" y="373"/>
                  </a:lnTo>
                  <a:lnTo>
                    <a:pt x="25" y="371"/>
                  </a:lnTo>
                  <a:lnTo>
                    <a:pt x="23" y="371"/>
                  </a:lnTo>
                  <a:lnTo>
                    <a:pt x="21" y="371"/>
                  </a:lnTo>
                  <a:lnTo>
                    <a:pt x="21" y="369"/>
                  </a:lnTo>
                  <a:lnTo>
                    <a:pt x="19" y="369"/>
                  </a:lnTo>
                  <a:lnTo>
                    <a:pt x="19" y="371"/>
                  </a:lnTo>
                  <a:lnTo>
                    <a:pt x="17" y="371"/>
                  </a:lnTo>
                  <a:lnTo>
                    <a:pt x="17" y="369"/>
                  </a:lnTo>
                  <a:lnTo>
                    <a:pt x="19" y="369"/>
                  </a:lnTo>
                  <a:lnTo>
                    <a:pt x="19" y="367"/>
                  </a:lnTo>
                  <a:lnTo>
                    <a:pt x="19" y="365"/>
                  </a:lnTo>
                  <a:lnTo>
                    <a:pt x="17" y="367"/>
                  </a:lnTo>
                  <a:lnTo>
                    <a:pt x="15" y="367"/>
                  </a:lnTo>
                  <a:lnTo>
                    <a:pt x="15" y="369"/>
                  </a:lnTo>
                  <a:lnTo>
                    <a:pt x="15" y="371"/>
                  </a:lnTo>
                  <a:lnTo>
                    <a:pt x="15" y="369"/>
                  </a:lnTo>
                  <a:lnTo>
                    <a:pt x="13" y="367"/>
                  </a:lnTo>
                  <a:lnTo>
                    <a:pt x="15" y="367"/>
                  </a:lnTo>
                  <a:lnTo>
                    <a:pt x="13" y="367"/>
                  </a:lnTo>
                  <a:lnTo>
                    <a:pt x="11" y="367"/>
                  </a:lnTo>
                  <a:lnTo>
                    <a:pt x="13" y="367"/>
                  </a:lnTo>
                  <a:lnTo>
                    <a:pt x="11" y="365"/>
                  </a:lnTo>
                  <a:lnTo>
                    <a:pt x="11" y="363"/>
                  </a:lnTo>
                  <a:lnTo>
                    <a:pt x="13" y="363"/>
                  </a:lnTo>
                  <a:lnTo>
                    <a:pt x="11" y="363"/>
                  </a:lnTo>
                  <a:lnTo>
                    <a:pt x="13" y="363"/>
                  </a:lnTo>
                  <a:lnTo>
                    <a:pt x="13" y="361"/>
                  </a:lnTo>
                  <a:lnTo>
                    <a:pt x="11" y="361"/>
                  </a:lnTo>
                  <a:lnTo>
                    <a:pt x="11" y="359"/>
                  </a:lnTo>
                  <a:lnTo>
                    <a:pt x="11" y="357"/>
                  </a:lnTo>
                  <a:lnTo>
                    <a:pt x="11" y="356"/>
                  </a:lnTo>
                  <a:lnTo>
                    <a:pt x="11" y="357"/>
                  </a:lnTo>
                  <a:lnTo>
                    <a:pt x="11" y="356"/>
                  </a:lnTo>
                  <a:lnTo>
                    <a:pt x="11" y="354"/>
                  </a:lnTo>
                  <a:lnTo>
                    <a:pt x="11" y="352"/>
                  </a:lnTo>
                  <a:lnTo>
                    <a:pt x="9" y="352"/>
                  </a:lnTo>
                  <a:lnTo>
                    <a:pt x="11" y="352"/>
                  </a:lnTo>
                  <a:lnTo>
                    <a:pt x="13" y="352"/>
                  </a:lnTo>
                  <a:lnTo>
                    <a:pt x="13" y="350"/>
                  </a:lnTo>
                  <a:lnTo>
                    <a:pt x="11" y="348"/>
                  </a:lnTo>
                  <a:lnTo>
                    <a:pt x="13" y="348"/>
                  </a:lnTo>
                  <a:lnTo>
                    <a:pt x="13" y="346"/>
                  </a:lnTo>
                  <a:lnTo>
                    <a:pt x="15" y="346"/>
                  </a:lnTo>
                  <a:lnTo>
                    <a:pt x="13" y="346"/>
                  </a:lnTo>
                  <a:lnTo>
                    <a:pt x="13" y="344"/>
                  </a:lnTo>
                  <a:lnTo>
                    <a:pt x="13" y="342"/>
                  </a:lnTo>
                  <a:lnTo>
                    <a:pt x="13" y="340"/>
                  </a:lnTo>
                  <a:lnTo>
                    <a:pt x="15" y="340"/>
                  </a:lnTo>
                  <a:lnTo>
                    <a:pt x="15" y="338"/>
                  </a:lnTo>
                  <a:lnTo>
                    <a:pt x="13" y="338"/>
                  </a:lnTo>
                  <a:lnTo>
                    <a:pt x="11" y="336"/>
                  </a:lnTo>
                  <a:lnTo>
                    <a:pt x="13" y="338"/>
                  </a:lnTo>
                  <a:lnTo>
                    <a:pt x="15" y="336"/>
                  </a:lnTo>
                  <a:lnTo>
                    <a:pt x="13" y="336"/>
                  </a:lnTo>
                  <a:lnTo>
                    <a:pt x="13" y="334"/>
                  </a:lnTo>
                  <a:lnTo>
                    <a:pt x="15" y="334"/>
                  </a:lnTo>
                  <a:lnTo>
                    <a:pt x="17" y="336"/>
                  </a:lnTo>
                  <a:lnTo>
                    <a:pt x="15" y="334"/>
                  </a:lnTo>
                  <a:lnTo>
                    <a:pt x="15" y="332"/>
                  </a:lnTo>
                  <a:lnTo>
                    <a:pt x="13" y="332"/>
                  </a:lnTo>
                  <a:lnTo>
                    <a:pt x="13" y="331"/>
                  </a:lnTo>
                  <a:lnTo>
                    <a:pt x="15" y="331"/>
                  </a:lnTo>
                  <a:lnTo>
                    <a:pt x="13" y="329"/>
                  </a:lnTo>
                  <a:lnTo>
                    <a:pt x="13" y="327"/>
                  </a:lnTo>
                  <a:lnTo>
                    <a:pt x="13" y="325"/>
                  </a:lnTo>
                  <a:lnTo>
                    <a:pt x="11" y="325"/>
                  </a:lnTo>
                  <a:lnTo>
                    <a:pt x="11" y="323"/>
                  </a:lnTo>
                  <a:lnTo>
                    <a:pt x="9" y="323"/>
                  </a:lnTo>
                  <a:lnTo>
                    <a:pt x="9" y="321"/>
                  </a:lnTo>
                  <a:lnTo>
                    <a:pt x="9" y="319"/>
                  </a:lnTo>
                  <a:lnTo>
                    <a:pt x="9" y="317"/>
                  </a:lnTo>
                  <a:lnTo>
                    <a:pt x="9" y="315"/>
                  </a:lnTo>
                  <a:lnTo>
                    <a:pt x="9" y="317"/>
                  </a:lnTo>
                  <a:lnTo>
                    <a:pt x="11" y="315"/>
                  </a:lnTo>
                  <a:lnTo>
                    <a:pt x="11" y="313"/>
                  </a:lnTo>
                  <a:lnTo>
                    <a:pt x="11" y="311"/>
                  </a:lnTo>
                  <a:lnTo>
                    <a:pt x="9" y="311"/>
                  </a:lnTo>
                  <a:lnTo>
                    <a:pt x="11" y="311"/>
                  </a:lnTo>
                  <a:lnTo>
                    <a:pt x="11" y="309"/>
                  </a:lnTo>
                  <a:lnTo>
                    <a:pt x="11" y="308"/>
                  </a:lnTo>
                  <a:lnTo>
                    <a:pt x="9" y="308"/>
                  </a:lnTo>
                  <a:lnTo>
                    <a:pt x="9" y="306"/>
                  </a:lnTo>
                  <a:lnTo>
                    <a:pt x="9" y="308"/>
                  </a:lnTo>
                  <a:lnTo>
                    <a:pt x="9" y="309"/>
                  </a:lnTo>
                  <a:lnTo>
                    <a:pt x="8" y="309"/>
                  </a:lnTo>
                  <a:lnTo>
                    <a:pt x="8" y="308"/>
                  </a:lnTo>
                  <a:lnTo>
                    <a:pt x="9" y="308"/>
                  </a:lnTo>
                  <a:lnTo>
                    <a:pt x="8" y="306"/>
                  </a:lnTo>
                  <a:lnTo>
                    <a:pt x="9" y="306"/>
                  </a:lnTo>
                  <a:lnTo>
                    <a:pt x="8" y="306"/>
                  </a:lnTo>
                  <a:lnTo>
                    <a:pt x="8" y="304"/>
                  </a:lnTo>
                  <a:lnTo>
                    <a:pt x="8" y="302"/>
                  </a:lnTo>
                  <a:lnTo>
                    <a:pt x="8" y="300"/>
                  </a:lnTo>
                  <a:lnTo>
                    <a:pt x="9" y="300"/>
                  </a:lnTo>
                  <a:lnTo>
                    <a:pt x="8" y="300"/>
                  </a:lnTo>
                  <a:lnTo>
                    <a:pt x="8" y="298"/>
                  </a:lnTo>
                  <a:lnTo>
                    <a:pt x="8" y="300"/>
                  </a:lnTo>
                  <a:lnTo>
                    <a:pt x="6" y="300"/>
                  </a:lnTo>
                  <a:lnTo>
                    <a:pt x="6" y="298"/>
                  </a:lnTo>
                  <a:lnTo>
                    <a:pt x="8" y="298"/>
                  </a:lnTo>
                  <a:lnTo>
                    <a:pt x="8" y="296"/>
                  </a:lnTo>
                  <a:lnTo>
                    <a:pt x="8" y="294"/>
                  </a:lnTo>
                  <a:lnTo>
                    <a:pt x="8" y="292"/>
                  </a:lnTo>
                  <a:lnTo>
                    <a:pt x="9" y="292"/>
                  </a:lnTo>
                  <a:lnTo>
                    <a:pt x="9" y="290"/>
                  </a:lnTo>
                  <a:lnTo>
                    <a:pt x="11" y="290"/>
                  </a:lnTo>
                  <a:lnTo>
                    <a:pt x="11" y="288"/>
                  </a:lnTo>
                  <a:lnTo>
                    <a:pt x="13" y="286"/>
                  </a:lnTo>
                  <a:lnTo>
                    <a:pt x="13" y="284"/>
                  </a:lnTo>
                  <a:lnTo>
                    <a:pt x="13" y="283"/>
                  </a:lnTo>
                  <a:lnTo>
                    <a:pt x="15" y="284"/>
                  </a:lnTo>
                  <a:lnTo>
                    <a:pt x="17" y="284"/>
                  </a:lnTo>
                  <a:lnTo>
                    <a:pt x="15" y="284"/>
                  </a:lnTo>
                  <a:lnTo>
                    <a:pt x="15" y="283"/>
                  </a:lnTo>
                  <a:lnTo>
                    <a:pt x="13" y="283"/>
                  </a:lnTo>
                  <a:lnTo>
                    <a:pt x="15" y="281"/>
                  </a:lnTo>
                  <a:lnTo>
                    <a:pt x="13" y="281"/>
                  </a:lnTo>
                  <a:lnTo>
                    <a:pt x="13" y="279"/>
                  </a:lnTo>
                  <a:lnTo>
                    <a:pt x="13" y="277"/>
                  </a:lnTo>
                  <a:lnTo>
                    <a:pt x="15" y="277"/>
                  </a:lnTo>
                  <a:lnTo>
                    <a:pt x="15" y="279"/>
                  </a:lnTo>
                  <a:lnTo>
                    <a:pt x="17" y="279"/>
                  </a:lnTo>
                  <a:lnTo>
                    <a:pt x="17" y="277"/>
                  </a:lnTo>
                  <a:lnTo>
                    <a:pt x="19" y="277"/>
                  </a:lnTo>
                  <a:lnTo>
                    <a:pt x="19" y="279"/>
                  </a:lnTo>
                  <a:lnTo>
                    <a:pt x="21" y="281"/>
                  </a:lnTo>
                  <a:lnTo>
                    <a:pt x="21" y="279"/>
                  </a:lnTo>
                  <a:lnTo>
                    <a:pt x="21" y="277"/>
                  </a:lnTo>
                  <a:lnTo>
                    <a:pt x="23" y="277"/>
                  </a:lnTo>
                  <a:lnTo>
                    <a:pt x="25" y="277"/>
                  </a:lnTo>
                  <a:lnTo>
                    <a:pt x="25" y="275"/>
                  </a:lnTo>
                  <a:lnTo>
                    <a:pt x="27" y="275"/>
                  </a:lnTo>
                  <a:lnTo>
                    <a:pt x="27" y="273"/>
                  </a:lnTo>
                  <a:lnTo>
                    <a:pt x="25" y="271"/>
                  </a:lnTo>
                  <a:lnTo>
                    <a:pt x="25" y="269"/>
                  </a:lnTo>
                  <a:lnTo>
                    <a:pt x="27" y="271"/>
                  </a:lnTo>
                  <a:lnTo>
                    <a:pt x="29" y="271"/>
                  </a:lnTo>
                  <a:lnTo>
                    <a:pt x="27" y="269"/>
                  </a:lnTo>
                  <a:lnTo>
                    <a:pt x="25" y="269"/>
                  </a:lnTo>
                  <a:lnTo>
                    <a:pt x="25" y="267"/>
                  </a:lnTo>
                  <a:lnTo>
                    <a:pt x="27" y="267"/>
                  </a:lnTo>
                  <a:lnTo>
                    <a:pt x="27" y="269"/>
                  </a:lnTo>
                  <a:lnTo>
                    <a:pt x="29" y="269"/>
                  </a:lnTo>
                  <a:lnTo>
                    <a:pt x="29" y="267"/>
                  </a:lnTo>
                  <a:lnTo>
                    <a:pt x="29" y="265"/>
                  </a:lnTo>
                  <a:lnTo>
                    <a:pt x="31" y="265"/>
                  </a:lnTo>
                  <a:lnTo>
                    <a:pt x="29" y="263"/>
                  </a:lnTo>
                  <a:lnTo>
                    <a:pt x="31" y="263"/>
                  </a:lnTo>
                  <a:lnTo>
                    <a:pt x="31" y="261"/>
                  </a:lnTo>
                  <a:lnTo>
                    <a:pt x="33" y="261"/>
                  </a:lnTo>
                  <a:lnTo>
                    <a:pt x="33" y="263"/>
                  </a:lnTo>
                  <a:lnTo>
                    <a:pt x="34" y="263"/>
                  </a:lnTo>
                  <a:lnTo>
                    <a:pt x="34" y="261"/>
                  </a:lnTo>
                  <a:lnTo>
                    <a:pt x="36" y="261"/>
                  </a:lnTo>
                  <a:lnTo>
                    <a:pt x="36" y="260"/>
                  </a:lnTo>
                  <a:lnTo>
                    <a:pt x="34" y="260"/>
                  </a:lnTo>
                  <a:lnTo>
                    <a:pt x="36" y="260"/>
                  </a:lnTo>
                  <a:lnTo>
                    <a:pt x="34" y="260"/>
                  </a:lnTo>
                  <a:lnTo>
                    <a:pt x="36" y="260"/>
                  </a:lnTo>
                  <a:lnTo>
                    <a:pt x="36" y="258"/>
                  </a:lnTo>
                  <a:lnTo>
                    <a:pt x="36" y="256"/>
                  </a:lnTo>
                  <a:lnTo>
                    <a:pt x="38" y="256"/>
                  </a:lnTo>
                  <a:lnTo>
                    <a:pt x="40" y="256"/>
                  </a:lnTo>
                  <a:lnTo>
                    <a:pt x="40" y="254"/>
                  </a:lnTo>
                  <a:lnTo>
                    <a:pt x="42" y="254"/>
                  </a:lnTo>
                  <a:lnTo>
                    <a:pt x="44" y="254"/>
                  </a:lnTo>
                  <a:lnTo>
                    <a:pt x="44" y="252"/>
                  </a:lnTo>
                  <a:lnTo>
                    <a:pt x="44" y="250"/>
                  </a:lnTo>
                  <a:lnTo>
                    <a:pt x="44" y="248"/>
                  </a:lnTo>
                  <a:lnTo>
                    <a:pt x="46" y="248"/>
                  </a:lnTo>
                  <a:lnTo>
                    <a:pt x="48" y="248"/>
                  </a:lnTo>
                  <a:lnTo>
                    <a:pt x="46" y="248"/>
                  </a:lnTo>
                  <a:lnTo>
                    <a:pt x="46" y="246"/>
                  </a:lnTo>
                  <a:lnTo>
                    <a:pt x="48" y="246"/>
                  </a:lnTo>
                  <a:lnTo>
                    <a:pt x="48" y="244"/>
                  </a:lnTo>
                  <a:lnTo>
                    <a:pt x="48" y="242"/>
                  </a:lnTo>
                  <a:lnTo>
                    <a:pt x="50" y="242"/>
                  </a:lnTo>
                  <a:lnTo>
                    <a:pt x="50" y="240"/>
                  </a:lnTo>
                  <a:lnTo>
                    <a:pt x="52" y="240"/>
                  </a:lnTo>
                  <a:lnTo>
                    <a:pt x="52" y="238"/>
                  </a:lnTo>
                  <a:lnTo>
                    <a:pt x="54" y="238"/>
                  </a:lnTo>
                  <a:lnTo>
                    <a:pt x="54" y="236"/>
                  </a:lnTo>
                  <a:lnTo>
                    <a:pt x="54" y="235"/>
                  </a:lnTo>
                  <a:lnTo>
                    <a:pt x="56" y="235"/>
                  </a:lnTo>
                  <a:lnTo>
                    <a:pt x="56" y="233"/>
                  </a:lnTo>
                  <a:lnTo>
                    <a:pt x="57" y="233"/>
                  </a:lnTo>
                  <a:lnTo>
                    <a:pt x="57" y="231"/>
                  </a:lnTo>
                  <a:lnTo>
                    <a:pt x="59" y="231"/>
                  </a:lnTo>
                  <a:lnTo>
                    <a:pt x="59" y="229"/>
                  </a:lnTo>
                  <a:lnTo>
                    <a:pt x="59" y="227"/>
                  </a:lnTo>
                  <a:lnTo>
                    <a:pt x="59" y="225"/>
                  </a:lnTo>
                  <a:lnTo>
                    <a:pt x="61" y="225"/>
                  </a:lnTo>
                  <a:lnTo>
                    <a:pt x="61" y="223"/>
                  </a:lnTo>
                  <a:lnTo>
                    <a:pt x="61" y="221"/>
                  </a:lnTo>
                  <a:lnTo>
                    <a:pt x="63" y="221"/>
                  </a:lnTo>
                  <a:lnTo>
                    <a:pt x="61" y="221"/>
                  </a:lnTo>
                  <a:lnTo>
                    <a:pt x="61" y="219"/>
                  </a:lnTo>
                  <a:lnTo>
                    <a:pt x="63" y="219"/>
                  </a:lnTo>
                  <a:lnTo>
                    <a:pt x="63" y="221"/>
                  </a:lnTo>
                  <a:lnTo>
                    <a:pt x="63" y="219"/>
                  </a:lnTo>
                  <a:lnTo>
                    <a:pt x="65" y="219"/>
                  </a:lnTo>
                  <a:lnTo>
                    <a:pt x="65" y="217"/>
                  </a:lnTo>
                  <a:lnTo>
                    <a:pt x="67" y="217"/>
                  </a:lnTo>
                  <a:lnTo>
                    <a:pt x="71" y="215"/>
                  </a:lnTo>
                  <a:lnTo>
                    <a:pt x="71" y="217"/>
                  </a:lnTo>
                  <a:lnTo>
                    <a:pt x="73" y="217"/>
                  </a:lnTo>
                  <a:lnTo>
                    <a:pt x="73" y="219"/>
                  </a:lnTo>
                  <a:lnTo>
                    <a:pt x="75" y="219"/>
                  </a:lnTo>
                  <a:lnTo>
                    <a:pt x="75" y="217"/>
                  </a:lnTo>
                  <a:lnTo>
                    <a:pt x="75" y="215"/>
                  </a:lnTo>
                  <a:lnTo>
                    <a:pt x="75" y="217"/>
                  </a:lnTo>
                  <a:lnTo>
                    <a:pt x="75" y="215"/>
                  </a:lnTo>
                  <a:lnTo>
                    <a:pt x="73" y="215"/>
                  </a:lnTo>
                  <a:lnTo>
                    <a:pt x="73" y="213"/>
                  </a:lnTo>
                  <a:lnTo>
                    <a:pt x="75" y="213"/>
                  </a:lnTo>
                  <a:lnTo>
                    <a:pt x="75" y="215"/>
                  </a:lnTo>
                  <a:lnTo>
                    <a:pt x="77" y="215"/>
                  </a:lnTo>
                  <a:lnTo>
                    <a:pt x="77" y="213"/>
                  </a:lnTo>
                  <a:lnTo>
                    <a:pt x="75" y="213"/>
                  </a:lnTo>
                  <a:lnTo>
                    <a:pt x="77" y="212"/>
                  </a:lnTo>
                  <a:lnTo>
                    <a:pt x="75" y="212"/>
                  </a:lnTo>
                  <a:lnTo>
                    <a:pt x="75" y="210"/>
                  </a:lnTo>
                  <a:lnTo>
                    <a:pt x="73" y="208"/>
                  </a:lnTo>
                  <a:lnTo>
                    <a:pt x="73" y="206"/>
                  </a:lnTo>
                  <a:lnTo>
                    <a:pt x="73" y="204"/>
                  </a:lnTo>
                  <a:lnTo>
                    <a:pt x="75" y="204"/>
                  </a:lnTo>
                  <a:lnTo>
                    <a:pt x="73" y="204"/>
                  </a:lnTo>
                  <a:lnTo>
                    <a:pt x="73" y="202"/>
                  </a:lnTo>
                  <a:lnTo>
                    <a:pt x="75" y="202"/>
                  </a:lnTo>
                  <a:lnTo>
                    <a:pt x="75" y="200"/>
                  </a:lnTo>
                  <a:lnTo>
                    <a:pt x="73" y="198"/>
                  </a:lnTo>
                  <a:lnTo>
                    <a:pt x="75" y="198"/>
                  </a:lnTo>
                  <a:lnTo>
                    <a:pt x="75" y="196"/>
                  </a:lnTo>
                  <a:lnTo>
                    <a:pt x="75" y="194"/>
                  </a:lnTo>
                  <a:lnTo>
                    <a:pt x="73" y="192"/>
                  </a:lnTo>
                  <a:lnTo>
                    <a:pt x="71" y="192"/>
                  </a:lnTo>
                  <a:lnTo>
                    <a:pt x="71" y="190"/>
                  </a:lnTo>
                  <a:lnTo>
                    <a:pt x="71" y="189"/>
                  </a:lnTo>
                  <a:lnTo>
                    <a:pt x="69" y="190"/>
                  </a:lnTo>
                  <a:lnTo>
                    <a:pt x="69" y="189"/>
                  </a:lnTo>
                  <a:lnTo>
                    <a:pt x="67" y="189"/>
                  </a:lnTo>
                  <a:lnTo>
                    <a:pt x="65" y="189"/>
                  </a:lnTo>
                  <a:lnTo>
                    <a:pt x="63" y="189"/>
                  </a:lnTo>
                  <a:lnTo>
                    <a:pt x="63" y="187"/>
                  </a:lnTo>
                  <a:lnTo>
                    <a:pt x="63" y="185"/>
                  </a:lnTo>
                  <a:lnTo>
                    <a:pt x="61" y="185"/>
                  </a:lnTo>
                  <a:lnTo>
                    <a:pt x="61" y="183"/>
                  </a:lnTo>
                  <a:lnTo>
                    <a:pt x="63" y="183"/>
                  </a:lnTo>
                  <a:lnTo>
                    <a:pt x="63" y="181"/>
                  </a:lnTo>
                  <a:lnTo>
                    <a:pt x="63" y="179"/>
                  </a:lnTo>
                  <a:lnTo>
                    <a:pt x="65" y="179"/>
                  </a:lnTo>
                  <a:lnTo>
                    <a:pt x="63" y="179"/>
                  </a:lnTo>
                  <a:lnTo>
                    <a:pt x="63" y="181"/>
                  </a:lnTo>
                  <a:lnTo>
                    <a:pt x="61" y="183"/>
                  </a:lnTo>
                  <a:lnTo>
                    <a:pt x="59" y="183"/>
                  </a:lnTo>
                  <a:lnTo>
                    <a:pt x="57" y="183"/>
                  </a:lnTo>
                  <a:lnTo>
                    <a:pt x="57" y="181"/>
                  </a:lnTo>
                  <a:lnTo>
                    <a:pt x="57" y="183"/>
                  </a:lnTo>
                  <a:lnTo>
                    <a:pt x="56" y="183"/>
                  </a:lnTo>
                  <a:lnTo>
                    <a:pt x="56" y="181"/>
                  </a:lnTo>
                  <a:lnTo>
                    <a:pt x="56" y="179"/>
                  </a:lnTo>
                  <a:lnTo>
                    <a:pt x="54" y="177"/>
                  </a:lnTo>
                  <a:lnTo>
                    <a:pt x="54" y="175"/>
                  </a:lnTo>
                  <a:lnTo>
                    <a:pt x="54" y="173"/>
                  </a:lnTo>
                  <a:lnTo>
                    <a:pt x="54" y="171"/>
                  </a:lnTo>
                  <a:lnTo>
                    <a:pt x="52" y="171"/>
                  </a:lnTo>
                  <a:lnTo>
                    <a:pt x="52" y="169"/>
                  </a:lnTo>
                  <a:lnTo>
                    <a:pt x="52" y="167"/>
                  </a:lnTo>
                  <a:lnTo>
                    <a:pt x="50" y="167"/>
                  </a:lnTo>
                  <a:lnTo>
                    <a:pt x="48" y="165"/>
                  </a:lnTo>
                  <a:lnTo>
                    <a:pt x="48" y="164"/>
                  </a:lnTo>
                  <a:lnTo>
                    <a:pt x="48" y="162"/>
                  </a:lnTo>
                  <a:lnTo>
                    <a:pt x="48" y="160"/>
                  </a:lnTo>
                  <a:lnTo>
                    <a:pt x="48" y="158"/>
                  </a:lnTo>
                  <a:lnTo>
                    <a:pt x="48" y="156"/>
                  </a:lnTo>
                  <a:lnTo>
                    <a:pt x="50" y="156"/>
                  </a:lnTo>
                  <a:lnTo>
                    <a:pt x="50" y="154"/>
                  </a:lnTo>
                  <a:lnTo>
                    <a:pt x="52" y="152"/>
                  </a:lnTo>
                  <a:lnTo>
                    <a:pt x="52" y="150"/>
                  </a:lnTo>
                  <a:lnTo>
                    <a:pt x="52" y="148"/>
                  </a:lnTo>
                  <a:lnTo>
                    <a:pt x="52" y="146"/>
                  </a:lnTo>
                  <a:lnTo>
                    <a:pt x="52" y="144"/>
                  </a:lnTo>
                  <a:lnTo>
                    <a:pt x="52" y="142"/>
                  </a:lnTo>
                  <a:lnTo>
                    <a:pt x="54" y="142"/>
                  </a:lnTo>
                  <a:lnTo>
                    <a:pt x="52" y="141"/>
                  </a:lnTo>
                  <a:lnTo>
                    <a:pt x="52" y="139"/>
                  </a:lnTo>
                  <a:lnTo>
                    <a:pt x="50" y="135"/>
                  </a:lnTo>
                  <a:lnTo>
                    <a:pt x="48" y="135"/>
                  </a:lnTo>
                  <a:lnTo>
                    <a:pt x="48" y="133"/>
                  </a:lnTo>
                  <a:lnTo>
                    <a:pt x="48" y="131"/>
                  </a:lnTo>
                  <a:lnTo>
                    <a:pt x="48" y="129"/>
                  </a:lnTo>
                  <a:lnTo>
                    <a:pt x="46" y="129"/>
                  </a:lnTo>
                  <a:lnTo>
                    <a:pt x="46" y="127"/>
                  </a:lnTo>
                  <a:lnTo>
                    <a:pt x="48" y="125"/>
                  </a:lnTo>
                  <a:lnTo>
                    <a:pt x="46" y="125"/>
                  </a:lnTo>
                  <a:lnTo>
                    <a:pt x="46" y="123"/>
                  </a:lnTo>
                  <a:lnTo>
                    <a:pt x="48" y="123"/>
                  </a:lnTo>
                  <a:lnTo>
                    <a:pt x="50" y="123"/>
                  </a:lnTo>
                  <a:lnTo>
                    <a:pt x="50" y="121"/>
                  </a:lnTo>
                  <a:lnTo>
                    <a:pt x="50" y="119"/>
                  </a:lnTo>
                  <a:lnTo>
                    <a:pt x="50" y="117"/>
                  </a:lnTo>
                  <a:lnTo>
                    <a:pt x="48" y="117"/>
                  </a:lnTo>
                  <a:lnTo>
                    <a:pt x="46" y="116"/>
                  </a:lnTo>
                  <a:lnTo>
                    <a:pt x="44" y="116"/>
                  </a:lnTo>
                  <a:lnTo>
                    <a:pt x="44" y="114"/>
                  </a:lnTo>
                  <a:lnTo>
                    <a:pt x="44" y="112"/>
                  </a:lnTo>
                  <a:lnTo>
                    <a:pt x="46" y="112"/>
                  </a:lnTo>
                  <a:lnTo>
                    <a:pt x="46" y="110"/>
                  </a:lnTo>
                  <a:lnTo>
                    <a:pt x="46" y="108"/>
                  </a:lnTo>
                  <a:lnTo>
                    <a:pt x="46" y="106"/>
                  </a:lnTo>
                  <a:lnTo>
                    <a:pt x="46" y="104"/>
                  </a:lnTo>
                  <a:lnTo>
                    <a:pt x="44" y="104"/>
                  </a:lnTo>
                  <a:lnTo>
                    <a:pt x="44" y="102"/>
                  </a:lnTo>
                  <a:lnTo>
                    <a:pt x="44" y="100"/>
                  </a:lnTo>
                  <a:lnTo>
                    <a:pt x="44" y="98"/>
                  </a:lnTo>
                  <a:lnTo>
                    <a:pt x="46" y="98"/>
                  </a:lnTo>
                  <a:lnTo>
                    <a:pt x="46" y="96"/>
                  </a:lnTo>
                  <a:lnTo>
                    <a:pt x="48" y="96"/>
                  </a:lnTo>
                  <a:lnTo>
                    <a:pt x="48" y="94"/>
                  </a:lnTo>
                  <a:lnTo>
                    <a:pt x="46" y="94"/>
                  </a:lnTo>
                  <a:lnTo>
                    <a:pt x="44" y="93"/>
                  </a:lnTo>
                  <a:lnTo>
                    <a:pt x="44" y="91"/>
                  </a:lnTo>
                  <a:lnTo>
                    <a:pt x="42" y="87"/>
                  </a:lnTo>
                  <a:lnTo>
                    <a:pt x="40" y="89"/>
                  </a:lnTo>
                  <a:lnTo>
                    <a:pt x="40" y="87"/>
                  </a:lnTo>
                  <a:lnTo>
                    <a:pt x="40" y="85"/>
                  </a:lnTo>
                  <a:lnTo>
                    <a:pt x="40" y="83"/>
                  </a:lnTo>
                  <a:lnTo>
                    <a:pt x="38" y="83"/>
                  </a:lnTo>
                  <a:lnTo>
                    <a:pt x="38" y="81"/>
                  </a:lnTo>
                  <a:lnTo>
                    <a:pt x="36" y="79"/>
                  </a:lnTo>
                  <a:lnTo>
                    <a:pt x="34" y="77"/>
                  </a:lnTo>
                  <a:lnTo>
                    <a:pt x="34" y="75"/>
                  </a:lnTo>
                  <a:lnTo>
                    <a:pt x="33" y="77"/>
                  </a:lnTo>
                  <a:lnTo>
                    <a:pt x="33" y="75"/>
                  </a:lnTo>
                  <a:lnTo>
                    <a:pt x="31" y="75"/>
                  </a:lnTo>
                  <a:lnTo>
                    <a:pt x="29" y="73"/>
                  </a:lnTo>
                  <a:lnTo>
                    <a:pt x="27" y="73"/>
                  </a:lnTo>
                  <a:lnTo>
                    <a:pt x="23" y="73"/>
                  </a:lnTo>
                  <a:lnTo>
                    <a:pt x="21" y="71"/>
                  </a:lnTo>
                  <a:lnTo>
                    <a:pt x="21" y="69"/>
                  </a:lnTo>
                  <a:lnTo>
                    <a:pt x="17" y="68"/>
                  </a:lnTo>
                  <a:lnTo>
                    <a:pt x="17" y="66"/>
                  </a:lnTo>
                  <a:lnTo>
                    <a:pt x="15" y="66"/>
                  </a:lnTo>
                  <a:lnTo>
                    <a:pt x="15" y="64"/>
                  </a:lnTo>
                  <a:lnTo>
                    <a:pt x="13" y="64"/>
                  </a:lnTo>
                  <a:lnTo>
                    <a:pt x="11" y="62"/>
                  </a:lnTo>
                  <a:lnTo>
                    <a:pt x="11" y="60"/>
                  </a:lnTo>
                  <a:lnTo>
                    <a:pt x="9" y="60"/>
                  </a:lnTo>
                  <a:lnTo>
                    <a:pt x="9" y="58"/>
                  </a:lnTo>
                  <a:lnTo>
                    <a:pt x="8" y="56"/>
                  </a:lnTo>
                  <a:lnTo>
                    <a:pt x="6" y="56"/>
                  </a:lnTo>
                  <a:lnTo>
                    <a:pt x="4" y="54"/>
                  </a:lnTo>
                  <a:lnTo>
                    <a:pt x="4" y="52"/>
                  </a:lnTo>
                  <a:lnTo>
                    <a:pt x="4" y="50"/>
                  </a:lnTo>
                  <a:lnTo>
                    <a:pt x="2" y="48"/>
                  </a:lnTo>
                  <a:lnTo>
                    <a:pt x="0" y="48"/>
                  </a:lnTo>
                  <a:lnTo>
                    <a:pt x="2" y="45"/>
                  </a:lnTo>
                  <a:lnTo>
                    <a:pt x="6" y="48"/>
                  </a:lnTo>
                  <a:lnTo>
                    <a:pt x="8" y="48"/>
                  </a:lnTo>
                  <a:lnTo>
                    <a:pt x="8" y="46"/>
                  </a:lnTo>
                  <a:lnTo>
                    <a:pt x="6" y="41"/>
                  </a:lnTo>
                  <a:lnTo>
                    <a:pt x="8" y="39"/>
                  </a:lnTo>
                  <a:lnTo>
                    <a:pt x="9" y="37"/>
                  </a:lnTo>
                  <a:lnTo>
                    <a:pt x="15" y="37"/>
                  </a:lnTo>
                  <a:lnTo>
                    <a:pt x="15" y="39"/>
                  </a:lnTo>
                  <a:lnTo>
                    <a:pt x="21" y="46"/>
                  </a:lnTo>
                  <a:lnTo>
                    <a:pt x="21" y="48"/>
                  </a:lnTo>
                  <a:lnTo>
                    <a:pt x="25" y="52"/>
                  </a:lnTo>
                  <a:lnTo>
                    <a:pt x="25" y="54"/>
                  </a:lnTo>
                  <a:lnTo>
                    <a:pt x="25" y="56"/>
                  </a:lnTo>
                  <a:lnTo>
                    <a:pt x="27" y="58"/>
                  </a:lnTo>
                  <a:lnTo>
                    <a:pt x="27" y="62"/>
                  </a:lnTo>
                  <a:lnTo>
                    <a:pt x="29" y="62"/>
                  </a:lnTo>
                  <a:lnTo>
                    <a:pt x="31" y="62"/>
                  </a:lnTo>
                  <a:lnTo>
                    <a:pt x="34" y="64"/>
                  </a:lnTo>
                  <a:lnTo>
                    <a:pt x="38" y="64"/>
                  </a:lnTo>
                  <a:lnTo>
                    <a:pt x="40" y="66"/>
                  </a:lnTo>
                  <a:lnTo>
                    <a:pt x="44" y="64"/>
                  </a:lnTo>
                  <a:lnTo>
                    <a:pt x="48" y="64"/>
                  </a:lnTo>
                  <a:lnTo>
                    <a:pt x="50" y="62"/>
                  </a:lnTo>
                  <a:lnTo>
                    <a:pt x="50" y="60"/>
                  </a:lnTo>
                  <a:lnTo>
                    <a:pt x="50" y="58"/>
                  </a:lnTo>
                  <a:lnTo>
                    <a:pt x="52" y="58"/>
                  </a:lnTo>
                  <a:lnTo>
                    <a:pt x="56" y="60"/>
                  </a:lnTo>
                  <a:lnTo>
                    <a:pt x="56" y="62"/>
                  </a:lnTo>
                  <a:lnTo>
                    <a:pt x="59" y="62"/>
                  </a:lnTo>
                  <a:lnTo>
                    <a:pt x="61" y="64"/>
                  </a:lnTo>
                  <a:lnTo>
                    <a:pt x="63" y="64"/>
                  </a:lnTo>
                  <a:lnTo>
                    <a:pt x="65" y="66"/>
                  </a:lnTo>
                  <a:lnTo>
                    <a:pt x="67" y="68"/>
                  </a:lnTo>
                  <a:lnTo>
                    <a:pt x="67" y="69"/>
                  </a:lnTo>
                  <a:lnTo>
                    <a:pt x="69" y="68"/>
                  </a:lnTo>
                  <a:lnTo>
                    <a:pt x="69" y="66"/>
                  </a:lnTo>
                  <a:lnTo>
                    <a:pt x="71" y="66"/>
                  </a:lnTo>
                  <a:lnTo>
                    <a:pt x="71" y="64"/>
                  </a:lnTo>
                  <a:lnTo>
                    <a:pt x="71" y="62"/>
                  </a:lnTo>
                  <a:lnTo>
                    <a:pt x="71" y="60"/>
                  </a:lnTo>
                  <a:lnTo>
                    <a:pt x="73" y="58"/>
                  </a:lnTo>
                  <a:lnTo>
                    <a:pt x="75" y="56"/>
                  </a:lnTo>
                  <a:lnTo>
                    <a:pt x="77" y="54"/>
                  </a:lnTo>
                  <a:lnTo>
                    <a:pt x="79" y="56"/>
                  </a:lnTo>
                  <a:lnTo>
                    <a:pt x="79" y="54"/>
                  </a:lnTo>
                  <a:lnTo>
                    <a:pt x="81" y="54"/>
                  </a:lnTo>
                  <a:lnTo>
                    <a:pt x="81" y="52"/>
                  </a:lnTo>
                  <a:lnTo>
                    <a:pt x="81" y="50"/>
                  </a:lnTo>
                  <a:lnTo>
                    <a:pt x="82" y="50"/>
                  </a:lnTo>
                  <a:lnTo>
                    <a:pt x="82" y="48"/>
                  </a:lnTo>
                  <a:lnTo>
                    <a:pt x="81" y="48"/>
                  </a:lnTo>
                  <a:lnTo>
                    <a:pt x="81" y="46"/>
                  </a:lnTo>
                  <a:lnTo>
                    <a:pt x="81" y="45"/>
                  </a:lnTo>
                  <a:lnTo>
                    <a:pt x="81" y="43"/>
                  </a:lnTo>
                  <a:lnTo>
                    <a:pt x="81" y="41"/>
                  </a:lnTo>
                  <a:lnTo>
                    <a:pt x="81" y="37"/>
                  </a:lnTo>
                  <a:lnTo>
                    <a:pt x="82" y="35"/>
                  </a:lnTo>
                  <a:lnTo>
                    <a:pt x="82" y="33"/>
                  </a:lnTo>
                  <a:lnTo>
                    <a:pt x="82" y="31"/>
                  </a:lnTo>
                  <a:lnTo>
                    <a:pt x="82" y="29"/>
                  </a:lnTo>
                  <a:lnTo>
                    <a:pt x="82" y="27"/>
                  </a:lnTo>
                  <a:lnTo>
                    <a:pt x="84" y="27"/>
                  </a:lnTo>
                  <a:lnTo>
                    <a:pt x="82" y="27"/>
                  </a:lnTo>
                  <a:lnTo>
                    <a:pt x="82" y="25"/>
                  </a:lnTo>
                  <a:lnTo>
                    <a:pt x="84" y="25"/>
                  </a:lnTo>
                  <a:lnTo>
                    <a:pt x="84" y="23"/>
                  </a:lnTo>
                  <a:lnTo>
                    <a:pt x="84" y="21"/>
                  </a:lnTo>
                  <a:lnTo>
                    <a:pt x="84" y="20"/>
                  </a:lnTo>
                  <a:lnTo>
                    <a:pt x="84" y="18"/>
                  </a:lnTo>
                  <a:lnTo>
                    <a:pt x="86" y="18"/>
                  </a:lnTo>
                  <a:lnTo>
                    <a:pt x="88" y="18"/>
                  </a:lnTo>
                  <a:lnTo>
                    <a:pt x="88" y="16"/>
                  </a:lnTo>
                  <a:lnTo>
                    <a:pt x="90" y="16"/>
                  </a:lnTo>
                  <a:lnTo>
                    <a:pt x="90" y="14"/>
                  </a:lnTo>
                  <a:lnTo>
                    <a:pt x="92" y="12"/>
                  </a:lnTo>
                  <a:lnTo>
                    <a:pt x="92" y="10"/>
                  </a:lnTo>
                  <a:lnTo>
                    <a:pt x="92" y="8"/>
                  </a:lnTo>
                  <a:lnTo>
                    <a:pt x="94" y="8"/>
                  </a:lnTo>
                  <a:lnTo>
                    <a:pt x="96" y="8"/>
                  </a:lnTo>
                  <a:lnTo>
                    <a:pt x="98" y="8"/>
                  </a:lnTo>
                  <a:lnTo>
                    <a:pt x="98" y="6"/>
                  </a:lnTo>
                  <a:lnTo>
                    <a:pt x="100" y="8"/>
                  </a:lnTo>
                  <a:lnTo>
                    <a:pt x="102" y="8"/>
                  </a:lnTo>
                  <a:lnTo>
                    <a:pt x="105" y="8"/>
                  </a:lnTo>
                  <a:lnTo>
                    <a:pt x="107" y="6"/>
                  </a:lnTo>
                  <a:lnTo>
                    <a:pt x="105" y="6"/>
                  </a:lnTo>
                  <a:lnTo>
                    <a:pt x="107" y="6"/>
                  </a:lnTo>
                  <a:lnTo>
                    <a:pt x="107" y="4"/>
                  </a:lnTo>
                  <a:lnTo>
                    <a:pt x="109" y="2"/>
                  </a:lnTo>
                  <a:lnTo>
                    <a:pt x="111" y="0"/>
                  </a:lnTo>
                  <a:lnTo>
                    <a:pt x="113" y="2"/>
                  </a:lnTo>
                  <a:lnTo>
                    <a:pt x="115"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Freeform 80"/>
            <p:cNvSpPr>
              <a:spLocks noEditPoints="1"/>
            </p:cNvSpPr>
            <p:nvPr/>
          </p:nvSpPr>
          <p:spPr bwMode="auto">
            <a:xfrm>
              <a:off x="482600" y="5149850"/>
              <a:ext cx="9094788" cy="176213"/>
            </a:xfrm>
            <a:custGeom>
              <a:avLst/>
              <a:gdLst>
                <a:gd name="T0" fmla="*/ 5729 w 5729"/>
                <a:gd name="T1" fmla="*/ 75 h 111"/>
                <a:gd name="T2" fmla="*/ 2 w 5729"/>
                <a:gd name="T3" fmla="*/ 71 h 111"/>
                <a:gd name="T4" fmla="*/ 5729 w 5729"/>
                <a:gd name="T5" fmla="*/ 67 h 111"/>
                <a:gd name="T6" fmla="*/ 2 w 5729"/>
                <a:gd name="T7" fmla="*/ 65 h 111"/>
                <a:gd name="T8" fmla="*/ 5727 w 5729"/>
                <a:gd name="T9" fmla="*/ 63 h 111"/>
                <a:gd name="T10" fmla="*/ 5722 w 5729"/>
                <a:gd name="T11" fmla="*/ 67 h 111"/>
                <a:gd name="T12" fmla="*/ 5724 w 5729"/>
                <a:gd name="T13" fmla="*/ 71 h 111"/>
                <a:gd name="T14" fmla="*/ 5727 w 5729"/>
                <a:gd name="T15" fmla="*/ 65 h 111"/>
                <a:gd name="T16" fmla="*/ 5727 w 5729"/>
                <a:gd name="T17" fmla="*/ 71 h 111"/>
                <a:gd name="T18" fmla="*/ 5718 w 5729"/>
                <a:gd name="T19" fmla="*/ 71 h 111"/>
                <a:gd name="T20" fmla="*/ 5714 w 5729"/>
                <a:gd name="T21" fmla="*/ 73 h 111"/>
                <a:gd name="T22" fmla="*/ 5710 w 5729"/>
                <a:gd name="T23" fmla="*/ 75 h 111"/>
                <a:gd name="T24" fmla="*/ 5704 w 5729"/>
                <a:gd name="T25" fmla="*/ 71 h 111"/>
                <a:gd name="T26" fmla="*/ 5704 w 5729"/>
                <a:gd name="T27" fmla="*/ 69 h 111"/>
                <a:gd name="T28" fmla="*/ 5712 w 5729"/>
                <a:gd name="T29" fmla="*/ 67 h 111"/>
                <a:gd name="T30" fmla="*/ 5716 w 5729"/>
                <a:gd name="T31" fmla="*/ 65 h 111"/>
                <a:gd name="T32" fmla="*/ 5722 w 5729"/>
                <a:gd name="T33" fmla="*/ 63 h 111"/>
                <a:gd name="T34" fmla="*/ 5724 w 5729"/>
                <a:gd name="T35" fmla="*/ 63 h 111"/>
                <a:gd name="T36" fmla="*/ 0 w 5729"/>
                <a:gd name="T37" fmla="*/ 61 h 111"/>
                <a:gd name="T38" fmla="*/ 5724 w 5729"/>
                <a:gd name="T39" fmla="*/ 111 h 111"/>
                <a:gd name="T40" fmla="*/ 5702 w 5729"/>
                <a:gd name="T41" fmla="*/ 107 h 111"/>
                <a:gd name="T42" fmla="*/ 5700 w 5729"/>
                <a:gd name="T43" fmla="*/ 109 h 111"/>
                <a:gd name="T44" fmla="*/ 5699 w 5729"/>
                <a:gd name="T45" fmla="*/ 109 h 111"/>
                <a:gd name="T46" fmla="*/ 5699 w 5729"/>
                <a:gd name="T47" fmla="*/ 107 h 111"/>
                <a:gd name="T48" fmla="*/ 2 w 5729"/>
                <a:gd name="T49" fmla="*/ 109 h 111"/>
                <a:gd name="T50" fmla="*/ 5704 w 5729"/>
                <a:gd name="T51" fmla="*/ 107 h 111"/>
                <a:gd name="T52" fmla="*/ 25 w 5729"/>
                <a:gd name="T53" fmla="*/ 101 h 111"/>
                <a:gd name="T54" fmla="*/ 5727 w 5729"/>
                <a:gd name="T55" fmla="*/ 101 h 111"/>
                <a:gd name="T56" fmla="*/ 19 w 5729"/>
                <a:gd name="T57" fmla="*/ 94 h 111"/>
                <a:gd name="T58" fmla="*/ 15 w 5729"/>
                <a:gd name="T59" fmla="*/ 92 h 111"/>
                <a:gd name="T60" fmla="*/ 5716 w 5729"/>
                <a:gd name="T61" fmla="*/ 92 h 111"/>
                <a:gd name="T62" fmla="*/ 27 w 5729"/>
                <a:gd name="T63" fmla="*/ 90 h 111"/>
                <a:gd name="T64" fmla="*/ 11 w 5729"/>
                <a:gd name="T65" fmla="*/ 88 h 111"/>
                <a:gd name="T66" fmla="*/ 5708 w 5729"/>
                <a:gd name="T67" fmla="*/ 88 h 111"/>
                <a:gd name="T68" fmla="*/ 5714 w 5729"/>
                <a:gd name="T69" fmla="*/ 86 h 111"/>
                <a:gd name="T70" fmla="*/ 5700 w 5729"/>
                <a:gd name="T71" fmla="*/ 80 h 111"/>
                <a:gd name="T72" fmla="*/ 5706 w 5729"/>
                <a:gd name="T73" fmla="*/ 84 h 111"/>
                <a:gd name="T74" fmla="*/ 5708 w 5729"/>
                <a:gd name="T75" fmla="*/ 92 h 111"/>
                <a:gd name="T76" fmla="*/ 5700 w 5729"/>
                <a:gd name="T77" fmla="*/ 96 h 111"/>
                <a:gd name="T78" fmla="*/ 5693 w 5729"/>
                <a:gd name="T79" fmla="*/ 94 h 111"/>
                <a:gd name="T80" fmla="*/ 5685 w 5729"/>
                <a:gd name="T81" fmla="*/ 90 h 111"/>
                <a:gd name="T82" fmla="*/ 5689 w 5729"/>
                <a:gd name="T83" fmla="*/ 84 h 111"/>
                <a:gd name="T84" fmla="*/ 5695 w 5729"/>
                <a:gd name="T85" fmla="*/ 80 h 111"/>
                <a:gd name="T86" fmla="*/ 5697 w 5729"/>
                <a:gd name="T87" fmla="*/ 80 h 111"/>
                <a:gd name="T88" fmla="*/ 5683 w 5729"/>
                <a:gd name="T89" fmla="*/ 78 h 111"/>
                <a:gd name="T90" fmla="*/ 5720 w 5729"/>
                <a:gd name="T91" fmla="*/ 80 h 111"/>
                <a:gd name="T92" fmla="*/ 15 w 5729"/>
                <a:gd name="T93" fmla="*/ 78 h 111"/>
                <a:gd name="T94" fmla="*/ 5683 w 5729"/>
                <a:gd name="T95" fmla="*/ 76 h 111"/>
                <a:gd name="T96" fmla="*/ 5685 w 5729"/>
                <a:gd name="T97" fmla="*/ 76 h 111"/>
                <a:gd name="T98" fmla="*/ 5702 w 5729"/>
                <a:gd name="T99" fmla="*/ 73 h 111"/>
                <a:gd name="T100" fmla="*/ 5687 w 5729"/>
                <a:gd name="T101" fmla="*/ 73 h 111"/>
                <a:gd name="T102" fmla="*/ 5691 w 5729"/>
                <a:gd name="T103" fmla="*/ 71 h 111"/>
                <a:gd name="T104" fmla="*/ 5718 w 5729"/>
                <a:gd name="T105" fmla="*/ 63 h 111"/>
                <a:gd name="T106" fmla="*/ 5683 w 5729"/>
                <a:gd name="T107" fmla="*/ 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729" h="111">
                  <a:moveTo>
                    <a:pt x="5729" y="75"/>
                  </a:moveTo>
                  <a:lnTo>
                    <a:pt x="5727" y="75"/>
                  </a:lnTo>
                  <a:lnTo>
                    <a:pt x="5727" y="73"/>
                  </a:lnTo>
                  <a:lnTo>
                    <a:pt x="5729" y="71"/>
                  </a:lnTo>
                  <a:lnTo>
                    <a:pt x="5729" y="75"/>
                  </a:lnTo>
                  <a:close/>
                  <a:moveTo>
                    <a:pt x="0" y="71"/>
                  </a:moveTo>
                  <a:lnTo>
                    <a:pt x="2" y="69"/>
                  </a:lnTo>
                  <a:lnTo>
                    <a:pt x="2" y="71"/>
                  </a:lnTo>
                  <a:lnTo>
                    <a:pt x="4" y="71"/>
                  </a:lnTo>
                  <a:lnTo>
                    <a:pt x="2" y="71"/>
                  </a:lnTo>
                  <a:lnTo>
                    <a:pt x="2" y="73"/>
                  </a:lnTo>
                  <a:lnTo>
                    <a:pt x="0" y="73"/>
                  </a:lnTo>
                  <a:lnTo>
                    <a:pt x="0" y="75"/>
                  </a:lnTo>
                  <a:lnTo>
                    <a:pt x="0" y="71"/>
                  </a:lnTo>
                  <a:close/>
                  <a:moveTo>
                    <a:pt x="5729" y="67"/>
                  </a:moveTo>
                  <a:lnTo>
                    <a:pt x="5727" y="67"/>
                  </a:lnTo>
                  <a:lnTo>
                    <a:pt x="5729" y="67"/>
                  </a:lnTo>
                  <a:close/>
                  <a:moveTo>
                    <a:pt x="0" y="67"/>
                  </a:moveTo>
                  <a:lnTo>
                    <a:pt x="0" y="65"/>
                  </a:lnTo>
                  <a:lnTo>
                    <a:pt x="2" y="65"/>
                  </a:lnTo>
                  <a:lnTo>
                    <a:pt x="2" y="67"/>
                  </a:lnTo>
                  <a:lnTo>
                    <a:pt x="0" y="67"/>
                  </a:lnTo>
                  <a:close/>
                  <a:moveTo>
                    <a:pt x="5729" y="61"/>
                  </a:moveTo>
                  <a:lnTo>
                    <a:pt x="5727" y="61"/>
                  </a:lnTo>
                  <a:lnTo>
                    <a:pt x="5727" y="63"/>
                  </a:lnTo>
                  <a:lnTo>
                    <a:pt x="5725" y="63"/>
                  </a:lnTo>
                  <a:lnTo>
                    <a:pt x="5725" y="65"/>
                  </a:lnTo>
                  <a:lnTo>
                    <a:pt x="5724" y="65"/>
                  </a:lnTo>
                  <a:lnTo>
                    <a:pt x="5724" y="67"/>
                  </a:lnTo>
                  <a:lnTo>
                    <a:pt x="5722" y="67"/>
                  </a:lnTo>
                  <a:lnTo>
                    <a:pt x="5722" y="69"/>
                  </a:lnTo>
                  <a:lnTo>
                    <a:pt x="5720" y="69"/>
                  </a:lnTo>
                  <a:lnTo>
                    <a:pt x="5720" y="71"/>
                  </a:lnTo>
                  <a:lnTo>
                    <a:pt x="5722" y="71"/>
                  </a:lnTo>
                  <a:lnTo>
                    <a:pt x="5724" y="71"/>
                  </a:lnTo>
                  <a:lnTo>
                    <a:pt x="5724" y="69"/>
                  </a:lnTo>
                  <a:lnTo>
                    <a:pt x="5725" y="69"/>
                  </a:lnTo>
                  <a:lnTo>
                    <a:pt x="5725" y="67"/>
                  </a:lnTo>
                  <a:lnTo>
                    <a:pt x="5727" y="67"/>
                  </a:lnTo>
                  <a:lnTo>
                    <a:pt x="5727" y="65"/>
                  </a:lnTo>
                  <a:lnTo>
                    <a:pt x="5727" y="67"/>
                  </a:lnTo>
                  <a:lnTo>
                    <a:pt x="5727" y="69"/>
                  </a:lnTo>
                  <a:lnTo>
                    <a:pt x="5725" y="69"/>
                  </a:lnTo>
                  <a:lnTo>
                    <a:pt x="5727" y="69"/>
                  </a:lnTo>
                  <a:lnTo>
                    <a:pt x="5727" y="71"/>
                  </a:lnTo>
                  <a:lnTo>
                    <a:pt x="5725" y="71"/>
                  </a:lnTo>
                  <a:lnTo>
                    <a:pt x="5724" y="71"/>
                  </a:lnTo>
                  <a:lnTo>
                    <a:pt x="5722" y="71"/>
                  </a:lnTo>
                  <a:lnTo>
                    <a:pt x="5720" y="71"/>
                  </a:lnTo>
                  <a:lnTo>
                    <a:pt x="5718" y="71"/>
                  </a:lnTo>
                  <a:lnTo>
                    <a:pt x="5718" y="69"/>
                  </a:lnTo>
                  <a:lnTo>
                    <a:pt x="5716" y="69"/>
                  </a:lnTo>
                  <a:lnTo>
                    <a:pt x="5716" y="71"/>
                  </a:lnTo>
                  <a:lnTo>
                    <a:pt x="5714" y="71"/>
                  </a:lnTo>
                  <a:lnTo>
                    <a:pt x="5714" y="73"/>
                  </a:lnTo>
                  <a:lnTo>
                    <a:pt x="5712" y="73"/>
                  </a:lnTo>
                  <a:lnTo>
                    <a:pt x="5714" y="73"/>
                  </a:lnTo>
                  <a:lnTo>
                    <a:pt x="5712" y="73"/>
                  </a:lnTo>
                  <a:lnTo>
                    <a:pt x="5710" y="73"/>
                  </a:lnTo>
                  <a:lnTo>
                    <a:pt x="5710" y="75"/>
                  </a:lnTo>
                  <a:lnTo>
                    <a:pt x="5708" y="75"/>
                  </a:lnTo>
                  <a:lnTo>
                    <a:pt x="5708" y="73"/>
                  </a:lnTo>
                  <a:lnTo>
                    <a:pt x="5706" y="73"/>
                  </a:lnTo>
                  <a:lnTo>
                    <a:pt x="5706" y="71"/>
                  </a:lnTo>
                  <a:lnTo>
                    <a:pt x="5704" y="71"/>
                  </a:lnTo>
                  <a:lnTo>
                    <a:pt x="5704" y="69"/>
                  </a:lnTo>
                  <a:lnTo>
                    <a:pt x="5704" y="71"/>
                  </a:lnTo>
                  <a:lnTo>
                    <a:pt x="5706" y="71"/>
                  </a:lnTo>
                  <a:lnTo>
                    <a:pt x="5706" y="69"/>
                  </a:lnTo>
                  <a:lnTo>
                    <a:pt x="5704" y="69"/>
                  </a:lnTo>
                  <a:lnTo>
                    <a:pt x="5706" y="69"/>
                  </a:lnTo>
                  <a:lnTo>
                    <a:pt x="5708" y="69"/>
                  </a:lnTo>
                  <a:lnTo>
                    <a:pt x="5710" y="69"/>
                  </a:lnTo>
                  <a:lnTo>
                    <a:pt x="5710" y="67"/>
                  </a:lnTo>
                  <a:lnTo>
                    <a:pt x="5712" y="67"/>
                  </a:lnTo>
                  <a:lnTo>
                    <a:pt x="5712" y="65"/>
                  </a:lnTo>
                  <a:lnTo>
                    <a:pt x="5712" y="67"/>
                  </a:lnTo>
                  <a:lnTo>
                    <a:pt x="5712" y="65"/>
                  </a:lnTo>
                  <a:lnTo>
                    <a:pt x="5714" y="65"/>
                  </a:lnTo>
                  <a:lnTo>
                    <a:pt x="5716" y="65"/>
                  </a:lnTo>
                  <a:lnTo>
                    <a:pt x="5718" y="65"/>
                  </a:lnTo>
                  <a:lnTo>
                    <a:pt x="5720" y="65"/>
                  </a:lnTo>
                  <a:lnTo>
                    <a:pt x="5718" y="65"/>
                  </a:lnTo>
                  <a:lnTo>
                    <a:pt x="5720" y="63"/>
                  </a:lnTo>
                  <a:lnTo>
                    <a:pt x="5722" y="63"/>
                  </a:lnTo>
                  <a:lnTo>
                    <a:pt x="5722" y="61"/>
                  </a:lnTo>
                  <a:lnTo>
                    <a:pt x="5722" y="63"/>
                  </a:lnTo>
                  <a:lnTo>
                    <a:pt x="5722" y="61"/>
                  </a:lnTo>
                  <a:lnTo>
                    <a:pt x="5722" y="63"/>
                  </a:lnTo>
                  <a:lnTo>
                    <a:pt x="5724" y="63"/>
                  </a:lnTo>
                  <a:lnTo>
                    <a:pt x="5724" y="61"/>
                  </a:lnTo>
                  <a:lnTo>
                    <a:pt x="5725" y="61"/>
                  </a:lnTo>
                  <a:lnTo>
                    <a:pt x="5727" y="61"/>
                  </a:lnTo>
                  <a:lnTo>
                    <a:pt x="5729" y="61"/>
                  </a:lnTo>
                  <a:close/>
                  <a:moveTo>
                    <a:pt x="0" y="61"/>
                  </a:moveTo>
                  <a:lnTo>
                    <a:pt x="2" y="59"/>
                  </a:lnTo>
                  <a:lnTo>
                    <a:pt x="2" y="61"/>
                  </a:lnTo>
                  <a:lnTo>
                    <a:pt x="0" y="61"/>
                  </a:lnTo>
                  <a:close/>
                  <a:moveTo>
                    <a:pt x="5725" y="111"/>
                  </a:moveTo>
                  <a:lnTo>
                    <a:pt x="5724" y="111"/>
                  </a:lnTo>
                  <a:lnTo>
                    <a:pt x="5725" y="111"/>
                  </a:lnTo>
                  <a:close/>
                  <a:moveTo>
                    <a:pt x="23" y="111"/>
                  </a:moveTo>
                  <a:lnTo>
                    <a:pt x="23" y="109"/>
                  </a:lnTo>
                  <a:lnTo>
                    <a:pt x="23" y="111"/>
                  </a:lnTo>
                  <a:close/>
                  <a:moveTo>
                    <a:pt x="5702" y="107"/>
                  </a:moveTo>
                  <a:lnTo>
                    <a:pt x="5704" y="107"/>
                  </a:lnTo>
                  <a:lnTo>
                    <a:pt x="5704" y="109"/>
                  </a:lnTo>
                  <a:lnTo>
                    <a:pt x="5702" y="109"/>
                  </a:lnTo>
                  <a:lnTo>
                    <a:pt x="5702" y="107"/>
                  </a:lnTo>
                  <a:lnTo>
                    <a:pt x="5700" y="109"/>
                  </a:lnTo>
                  <a:lnTo>
                    <a:pt x="5699" y="109"/>
                  </a:lnTo>
                  <a:lnTo>
                    <a:pt x="5700" y="109"/>
                  </a:lnTo>
                  <a:lnTo>
                    <a:pt x="5700" y="111"/>
                  </a:lnTo>
                  <a:lnTo>
                    <a:pt x="5699" y="111"/>
                  </a:lnTo>
                  <a:lnTo>
                    <a:pt x="5699" y="109"/>
                  </a:lnTo>
                  <a:lnTo>
                    <a:pt x="5699" y="111"/>
                  </a:lnTo>
                  <a:lnTo>
                    <a:pt x="5697" y="111"/>
                  </a:lnTo>
                  <a:lnTo>
                    <a:pt x="5697" y="109"/>
                  </a:lnTo>
                  <a:lnTo>
                    <a:pt x="5699" y="109"/>
                  </a:lnTo>
                  <a:lnTo>
                    <a:pt x="5699" y="107"/>
                  </a:lnTo>
                  <a:lnTo>
                    <a:pt x="5700" y="107"/>
                  </a:lnTo>
                  <a:lnTo>
                    <a:pt x="5702" y="107"/>
                  </a:lnTo>
                  <a:close/>
                  <a:moveTo>
                    <a:pt x="4" y="107"/>
                  </a:moveTo>
                  <a:lnTo>
                    <a:pt x="2" y="107"/>
                  </a:lnTo>
                  <a:lnTo>
                    <a:pt x="2" y="109"/>
                  </a:lnTo>
                  <a:lnTo>
                    <a:pt x="2" y="107"/>
                  </a:lnTo>
                  <a:lnTo>
                    <a:pt x="4" y="107"/>
                  </a:lnTo>
                  <a:close/>
                  <a:moveTo>
                    <a:pt x="5704" y="107"/>
                  </a:moveTo>
                  <a:lnTo>
                    <a:pt x="5704" y="105"/>
                  </a:lnTo>
                  <a:lnTo>
                    <a:pt x="5704" y="107"/>
                  </a:lnTo>
                  <a:close/>
                  <a:moveTo>
                    <a:pt x="25" y="101"/>
                  </a:moveTo>
                  <a:lnTo>
                    <a:pt x="25" y="103"/>
                  </a:lnTo>
                  <a:lnTo>
                    <a:pt x="23" y="103"/>
                  </a:lnTo>
                  <a:lnTo>
                    <a:pt x="23" y="101"/>
                  </a:lnTo>
                  <a:lnTo>
                    <a:pt x="25" y="101"/>
                  </a:lnTo>
                  <a:close/>
                  <a:moveTo>
                    <a:pt x="5727" y="101"/>
                  </a:moveTo>
                  <a:lnTo>
                    <a:pt x="5727" y="103"/>
                  </a:lnTo>
                  <a:lnTo>
                    <a:pt x="5727" y="101"/>
                  </a:lnTo>
                  <a:lnTo>
                    <a:pt x="5725" y="101"/>
                  </a:lnTo>
                  <a:lnTo>
                    <a:pt x="5727" y="101"/>
                  </a:lnTo>
                  <a:close/>
                  <a:moveTo>
                    <a:pt x="5691" y="99"/>
                  </a:moveTo>
                  <a:lnTo>
                    <a:pt x="5691" y="101"/>
                  </a:lnTo>
                  <a:lnTo>
                    <a:pt x="5691" y="99"/>
                  </a:lnTo>
                  <a:close/>
                  <a:moveTo>
                    <a:pt x="19" y="96"/>
                  </a:moveTo>
                  <a:lnTo>
                    <a:pt x="19" y="94"/>
                  </a:lnTo>
                  <a:lnTo>
                    <a:pt x="21" y="96"/>
                  </a:lnTo>
                  <a:lnTo>
                    <a:pt x="19" y="96"/>
                  </a:lnTo>
                  <a:close/>
                  <a:moveTo>
                    <a:pt x="15" y="92"/>
                  </a:moveTo>
                  <a:lnTo>
                    <a:pt x="15" y="90"/>
                  </a:lnTo>
                  <a:lnTo>
                    <a:pt x="15" y="92"/>
                  </a:lnTo>
                  <a:close/>
                  <a:moveTo>
                    <a:pt x="5718" y="90"/>
                  </a:moveTo>
                  <a:lnTo>
                    <a:pt x="5718" y="92"/>
                  </a:lnTo>
                  <a:lnTo>
                    <a:pt x="5718" y="94"/>
                  </a:lnTo>
                  <a:lnTo>
                    <a:pt x="5718" y="92"/>
                  </a:lnTo>
                  <a:lnTo>
                    <a:pt x="5716" y="92"/>
                  </a:lnTo>
                  <a:lnTo>
                    <a:pt x="5718" y="92"/>
                  </a:lnTo>
                  <a:lnTo>
                    <a:pt x="5716" y="92"/>
                  </a:lnTo>
                  <a:lnTo>
                    <a:pt x="5716" y="90"/>
                  </a:lnTo>
                  <a:lnTo>
                    <a:pt x="5718" y="90"/>
                  </a:lnTo>
                  <a:close/>
                  <a:moveTo>
                    <a:pt x="27" y="90"/>
                  </a:moveTo>
                  <a:lnTo>
                    <a:pt x="29" y="90"/>
                  </a:lnTo>
                  <a:lnTo>
                    <a:pt x="27" y="90"/>
                  </a:lnTo>
                  <a:close/>
                  <a:moveTo>
                    <a:pt x="11" y="88"/>
                  </a:moveTo>
                  <a:lnTo>
                    <a:pt x="11" y="86"/>
                  </a:lnTo>
                  <a:lnTo>
                    <a:pt x="11" y="88"/>
                  </a:lnTo>
                  <a:close/>
                  <a:moveTo>
                    <a:pt x="5708" y="88"/>
                  </a:moveTo>
                  <a:lnTo>
                    <a:pt x="5708" y="86"/>
                  </a:lnTo>
                  <a:lnTo>
                    <a:pt x="5708" y="88"/>
                  </a:lnTo>
                  <a:close/>
                  <a:moveTo>
                    <a:pt x="5710" y="86"/>
                  </a:moveTo>
                  <a:lnTo>
                    <a:pt x="5708" y="88"/>
                  </a:lnTo>
                  <a:lnTo>
                    <a:pt x="5708" y="86"/>
                  </a:lnTo>
                  <a:lnTo>
                    <a:pt x="5708" y="84"/>
                  </a:lnTo>
                  <a:lnTo>
                    <a:pt x="5710" y="84"/>
                  </a:lnTo>
                  <a:lnTo>
                    <a:pt x="5710" y="86"/>
                  </a:lnTo>
                  <a:close/>
                  <a:moveTo>
                    <a:pt x="5714" y="86"/>
                  </a:moveTo>
                  <a:lnTo>
                    <a:pt x="5712" y="86"/>
                  </a:lnTo>
                  <a:lnTo>
                    <a:pt x="5712" y="84"/>
                  </a:lnTo>
                  <a:lnTo>
                    <a:pt x="5714" y="84"/>
                  </a:lnTo>
                  <a:lnTo>
                    <a:pt x="5714" y="86"/>
                  </a:lnTo>
                  <a:close/>
                  <a:moveTo>
                    <a:pt x="5700" y="80"/>
                  </a:moveTo>
                  <a:lnTo>
                    <a:pt x="5700" y="82"/>
                  </a:lnTo>
                  <a:lnTo>
                    <a:pt x="5702" y="82"/>
                  </a:lnTo>
                  <a:lnTo>
                    <a:pt x="5702" y="84"/>
                  </a:lnTo>
                  <a:lnTo>
                    <a:pt x="5704" y="84"/>
                  </a:lnTo>
                  <a:lnTo>
                    <a:pt x="5706" y="84"/>
                  </a:lnTo>
                  <a:lnTo>
                    <a:pt x="5706" y="86"/>
                  </a:lnTo>
                  <a:lnTo>
                    <a:pt x="5706" y="88"/>
                  </a:lnTo>
                  <a:lnTo>
                    <a:pt x="5706" y="90"/>
                  </a:lnTo>
                  <a:lnTo>
                    <a:pt x="5706" y="92"/>
                  </a:lnTo>
                  <a:lnTo>
                    <a:pt x="5708" y="92"/>
                  </a:lnTo>
                  <a:lnTo>
                    <a:pt x="5706" y="94"/>
                  </a:lnTo>
                  <a:lnTo>
                    <a:pt x="5704" y="94"/>
                  </a:lnTo>
                  <a:lnTo>
                    <a:pt x="5702" y="94"/>
                  </a:lnTo>
                  <a:lnTo>
                    <a:pt x="5700" y="94"/>
                  </a:lnTo>
                  <a:lnTo>
                    <a:pt x="5700" y="96"/>
                  </a:lnTo>
                  <a:lnTo>
                    <a:pt x="5699" y="96"/>
                  </a:lnTo>
                  <a:lnTo>
                    <a:pt x="5697" y="96"/>
                  </a:lnTo>
                  <a:lnTo>
                    <a:pt x="5695" y="96"/>
                  </a:lnTo>
                  <a:lnTo>
                    <a:pt x="5693" y="96"/>
                  </a:lnTo>
                  <a:lnTo>
                    <a:pt x="5693" y="94"/>
                  </a:lnTo>
                  <a:lnTo>
                    <a:pt x="5691" y="94"/>
                  </a:lnTo>
                  <a:lnTo>
                    <a:pt x="5689" y="94"/>
                  </a:lnTo>
                  <a:lnTo>
                    <a:pt x="5687" y="94"/>
                  </a:lnTo>
                  <a:lnTo>
                    <a:pt x="5685" y="92"/>
                  </a:lnTo>
                  <a:lnTo>
                    <a:pt x="5685" y="90"/>
                  </a:lnTo>
                  <a:lnTo>
                    <a:pt x="5685" y="88"/>
                  </a:lnTo>
                  <a:lnTo>
                    <a:pt x="5687" y="88"/>
                  </a:lnTo>
                  <a:lnTo>
                    <a:pt x="5687" y="86"/>
                  </a:lnTo>
                  <a:lnTo>
                    <a:pt x="5687" y="84"/>
                  </a:lnTo>
                  <a:lnTo>
                    <a:pt x="5689" y="84"/>
                  </a:lnTo>
                  <a:lnTo>
                    <a:pt x="5689" y="82"/>
                  </a:lnTo>
                  <a:lnTo>
                    <a:pt x="5691" y="82"/>
                  </a:lnTo>
                  <a:lnTo>
                    <a:pt x="5693" y="82"/>
                  </a:lnTo>
                  <a:lnTo>
                    <a:pt x="5693" y="80"/>
                  </a:lnTo>
                  <a:lnTo>
                    <a:pt x="5695" y="80"/>
                  </a:lnTo>
                  <a:lnTo>
                    <a:pt x="5695" y="82"/>
                  </a:lnTo>
                  <a:lnTo>
                    <a:pt x="5695" y="80"/>
                  </a:lnTo>
                  <a:lnTo>
                    <a:pt x="5695" y="82"/>
                  </a:lnTo>
                  <a:lnTo>
                    <a:pt x="5697" y="82"/>
                  </a:lnTo>
                  <a:lnTo>
                    <a:pt x="5697" y="80"/>
                  </a:lnTo>
                  <a:lnTo>
                    <a:pt x="5699" y="80"/>
                  </a:lnTo>
                  <a:lnTo>
                    <a:pt x="5700" y="80"/>
                  </a:lnTo>
                  <a:close/>
                  <a:moveTo>
                    <a:pt x="5683" y="78"/>
                  </a:moveTo>
                  <a:lnTo>
                    <a:pt x="5683" y="80"/>
                  </a:lnTo>
                  <a:lnTo>
                    <a:pt x="5683" y="78"/>
                  </a:lnTo>
                  <a:close/>
                  <a:moveTo>
                    <a:pt x="5720" y="80"/>
                  </a:moveTo>
                  <a:lnTo>
                    <a:pt x="5718" y="80"/>
                  </a:lnTo>
                  <a:lnTo>
                    <a:pt x="5718" y="78"/>
                  </a:lnTo>
                  <a:lnTo>
                    <a:pt x="5720" y="78"/>
                  </a:lnTo>
                  <a:lnTo>
                    <a:pt x="5720" y="80"/>
                  </a:lnTo>
                  <a:close/>
                  <a:moveTo>
                    <a:pt x="17" y="80"/>
                  </a:moveTo>
                  <a:lnTo>
                    <a:pt x="15" y="80"/>
                  </a:lnTo>
                  <a:lnTo>
                    <a:pt x="15" y="78"/>
                  </a:lnTo>
                  <a:lnTo>
                    <a:pt x="17" y="78"/>
                  </a:lnTo>
                  <a:lnTo>
                    <a:pt x="15" y="78"/>
                  </a:lnTo>
                  <a:lnTo>
                    <a:pt x="15" y="76"/>
                  </a:lnTo>
                  <a:lnTo>
                    <a:pt x="17" y="78"/>
                  </a:lnTo>
                  <a:lnTo>
                    <a:pt x="17" y="80"/>
                  </a:lnTo>
                  <a:close/>
                  <a:moveTo>
                    <a:pt x="5685" y="76"/>
                  </a:moveTo>
                  <a:lnTo>
                    <a:pt x="5683" y="76"/>
                  </a:lnTo>
                  <a:lnTo>
                    <a:pt x="5683" y="78"/>
                  </a:lnTo>
                  <a:lnTo>
                    <a:pt x="5683" y="76"/>
                  </a:lnTo>
                  <a:lnTo>
                    <a:pt x="5685" y="76"/>
                  </a:lnTo>
                  <a:lnTo>
                    <a:pt x="5685" y="75"/>
                  </a:lnTo>
                  <a:lnTo>
                    <a:pt x="5685" y="76"/>
                  </a:lnTo>
                  <a:lnTo>
                    <a:pt x="5685" y="75"/>
                  </a:lnTo>
                  <a:lnTo>
                    <a:pt x="5685" y="76"/>
                  </a:lnTo>
                  <a:close/>
                  <a:moveTo>
                    <a:pt x="5700" y="71"/>
                  </a:moveTo>
                  <a:lnTo>
                    <a:pt x="5702" y="71"/>
                  </a:lnTo>
                  <a:lnTo>
                    <a:pt x="5702" y="73"/>
                  </a:lnTo>
                  <a:lnTo>
                    <a:pt x="5700" y="73"/>
                  </a:lnTo>
                  <a:lnTo>
                    <a:pt x="5700" y="71"/>
                  </a:lnTo>
                  <a:close/>
                  <a:moveTo>
                    <a:pt x="5689" y="71"/>
                  </a:moveTo>
                  <a:lnTo>
                    <a:pt x="5689" y="73"/>
                  </a:lnTo>
                  <a:lnTo>
                    <a:pt x="5687" y="73"/>
                  </a:lnTo>
                  <a:lnTo>
                    <a:pt x="5687" y="71"/>
                  </a:lnTo>
                  <a:lnTo>
                    <a:pt x="5689" y="71"/>
                  </a:lnTo>
                  <a:lnTo>
                    <a:pt x="5689" y="69"/>
                  </a:lnTo>
                  <a:lnTo>
                    <a:pt x="5691" y="69"/>
                  </a:lnTo>
                  <a:lnTo>
                    <a:pt x="5691" y="71"/>
                  </a:lnTo>
                  <a:lnTo>
                    <a:pt x="5689" y="71"/>
                  </a:lnTo>
                  <a:close/>
                  <a:moveTo>
                    <a:pt x="5706" y="67"/>
                  </a:moveTo>
                  <a:lnTo>
                    <a:pt x="5706" y="69"/>
                  </a:lnTo>
                  <a:lnTo>
                    <a:pt x="5706" y="67"/>
                  </a:lnTo>
                  <a:close/>
                  <a:moveTo>
                    <a:pt x="5718" y="63"/>
                  </a:moveTo>
                  <a:lnTo>
                    <a:pt x="5720" y="63"/>
                  </a:lnTo>
                  <a:lnTo>
                    <a:pt x="5718" y="63"/>
                  </a:lnTo>
                  <a:close/>
                  <a:moveTo>
                    <a:pt x="5681" y="0"/>
                  </a:moveTo>
                  <a:lnTo>
                    <a:pt x="5683" y="0"/>
                  </a:lnTo>
                  <a:lnTo>
                    <a:pt x="5683" y="2"/>
                  </a:lnTo>
                  <a:lnTo>
                    <a:pt x="5681" y="2"/>
                  </a:lnTo>
                  <a:lnTo>
                    <a:pt x="5681"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81"/>
            <p:cNvSpPr>
              <a:spLocks noEditPoints="1"/>
            </p:cNvSpPr>
            <p:nvPr/>
          </p:nvSpPr>
          <p:spPr bwMode="auto">
            <a:xfrm>
              <a:off x="3481388" y="6334125"/>
              <a:ext cx="88900" cy="58738"/>
            </a:xfrm>
            <a:custGeom>
              <a:avLst/>
              <a:gdLst>
                <a:gd name="T0" fmla="*/ 23 w 56"/>
                <a:gd name="T1" fmla="*/ 35 h 37"/>
                <a:gd name="T2" fmla="*/ 25 w 56"/>
                <a:gd name="T3" fmla="*/ 29 h 37"/>
                <a:gd name="T4" fmla="*/ 44 w 56"/>
                <a:gd name="T5" fmla="*/ 25 h 37"/>
                <a:gd name="T6" fmla="*/ 46 w 56"/>
                <a:gd name="T7" fmla="*/ 27 h 37"/>
                <a:gd name="T8" fmla="*/ 25 w 56"/>
                <a:gd name="T9" fmla="*/ 23 h 37"/>
                <a:gd name="T10" fmla="*/ 0 w 56"/>
                <a:gd name="T11" fmla="*/ 22 h 37"/>
                <a:gd name="T12" fmla="*/ 2 w 56"/>
                <a:gd name="T13" fmla="*/ 23 h 37"/>
                <a:gd name="T14" fmla="*/ 4 w 56"/>
                <a:gd name="T15" fmla="*/ 22 h 37"/>
                <a:gd name="T16" fmla="*/ 2 w 56"/>
                <a:gd name="T17" fmla="*/ 18 h 37"/>
                <a:gd name="T18" fmla="*/ 33 w 56"/>
                <a:gd name="T19" fmla="*/ 10 h 37"/>
                <a:gd name="T20" fmla="*/ 31 w 56"/>
                <a:gd name="T21" fmla="*/ 16 h 37"/>
                <a:gd name="T22" fmla="*/ 23 w 56"/>
                <a:gd name="T23" fmla="*/ 23 h 37"/>
                <a:gd name="T24" fmla="*/ 17 w 56"/>
                <a:gd name="T25" fmla="*/ 25 h 37"/>
                <a:gd name="T26" fmla="*/ 14 w 56"/>
                <a:gd name="T27" fmla="*/ 29 h 37"/>
                <a:gd name="T28" fmla="*/ 10 w 56"/>
                <a:gd name="T29" fmla="*/ 29 h 37"/>
                <a:gd name="T30" fmla="*/ 4 w 56"/>
                <a:gd name="T31" fmla="*/ 27 h 37"/>
                <a:gd name="T32" fmla="*/ 12 w 56"/>
                <a:gd name="T33" fmla="*/ 25 h 37"/>
                <a:gd name="T34" fmla="*/ 14 w 56"/>
                <a:gd name="T35" fmla="*/ 22 h 37"/>
                <a:gd name="T36" fmla="*/ 16 w 56"/>
                <a:gd name="T37" fmla="*/ 20 h 37"/>
                <a:gd name="T38" fmla="*/ 17 w 56"/>
                <a:gd name="T39" fmla="*/ 18 h 37"/>
                <a:gd name="T40" fmla="*/ 10 w 56"/>
                <a:gd name="T41" fmla="*/ 18 h 37"/>
                <a:gd name="T42" fmla="*/ 17 w 56"/>
                <a:gd name="T43" fmla="*/ 18 h 37"/>
                <a:gd name="T44" fmla="*/ 14 w 56"/>
                <a:gd name="T45" fmla="*/ 12 h 37"/>
                <a:gd name="T46" fmla="*/ 16 w 56"/>
                <a:gd name="T47" fmla="*/ 12 h 37"/>
                <a:gd name="T48" fmla="*/ 23 w 56"/>
                <a:gd name="T49" fmla="*/ 10 h 37"/>
                <a:gd name="T50" fmla="*/ 29 w 56"/>
                <a:gd name="T51" fmla="*/ 10 h 37"/>
                <a:gd name="T52" fmla="*/ 31 w 56"/>
                <a:gd name="T53" fmla="*/ 8 h 37"/>
                <a:gd name="T54" fmla="*/ 25 w 56"/>
                <a:gd name="T55" fmla="*/ 10 h 37"/>
                <a:gd name="T56" fmla="*/ 21 w 56"/>
                <a:gd name="T57" fmla="*/ 8 h 37"/>
                <a:gd name="T58" fmla="*/ 17 w 56"/>
                <a:gd name="T59" fmla="*/ 10 h 37"/>
                <a:gd name="T60" fmla="*/ 16 w 56"/>
                <a:gd name="T61" fmla="*/ 6 h 37"/>
                <a:gd name="T62" fmla="*/ 40 w 56"/>
                <a:gd name="T63" fmla="*/ 8 h 37"/>
                <a:gd name="T64" fmla="*/ 46 w 56"/>
                <a:gd name="T65" fmla="*/ 10 h 37"/>
                <a:gd name="T66" fmla="*/ 44 w 56"/>
                <a:gd name="T67" fmla="*/ 12 h 37"/>
                <a:gd name="T68" fmla="*/ 48 w 56"/>
                <a:gd name="T69" fmla="*/ 16 h 37"/>
                <a:gd name="T70" fmla="*/ 46 w 56"/>
                <a:gd name="T71" fmla="*/ 14 h 37"/>
                <a:gd name="T72" fmla="*/ 54 w 56"/>
                <a:gd name="T73" fmla="*/ 12 h 37"/>
                <a:gd name="T74" fmla="*/ 50 w 56"/>
                <a:gd name="T75" fmla="*/ 16 h 37"/>
                <a:gd name="T76" fmla="*/ 56 w 56"/>
                <a:gd name="T77" fmla="*/ 18 h 37"/>
                <a:gd name="T78" fmla="*/ 50 w 56"/>
                <a:gd name="T79" fmla="*/ 22 h 37"/>
                <a:gd name="T80" fmla="*/ 46 w 56"/>
                <a:gd name="T81" fmla="*/ 23 h 37"/>
                <a:gd name="T82" fmla="*/ 37 w 56"/>
                <a:gd name="T83" fmla="*/ 23 h 37"/>
                <a:gd name="T84" fmla="*/ 42 w 56"/>
                <a:gd name="T85" fmla="*/ 27 h 37"/>
                <a:gd name="T86" fmla="*/ 35 w 56"/>
                <a:gd name="T87" fmla="*/ 27 h 37"/>
                <a:gd name="T88" fmla="*/ 33 w 56"/>
                <a:gd name="T89" fmla="*/ 25 h 37"/>
                <a:gd name="T90" fmla="*/ 37 w 56"/>
                <a:gd name="T91" fmla="*/ 29 h 37"/>
                <a:gd name="T92" fmla="*/ 29 w 56"/>
                <a:gd name="T93" fmla="*/ 31 h 37"/>
                <a:gd name="T94" fmla="*/ 27 w 56"/>
                <a:gd name="T95" fmla="*/ 31 h 37"/>
                <a:gd name="T96" fmla="*/ 27 w 56"/>
                <a:gd name="T97" fmla="*/ 25 h 37"/>
                <a:gd name="T98" fmla="*/ 31 w 56"/>
                <a:gd name="T99" fmla="*/ 22 h 37"/>
                <a:gd name="T100" fmla="*/ 33 w 56"/>
                <a:gd name="T101" fmla="*/ 18 h 37"/>
                <a:gd name="T102" fmla="*/ 37 w 56"/>
                <a:gd name="T103" fmla="*/ 18 h 37"/>
                <a:gd name="T104" fmla="*/ 37 w 56"/>
                <a:gd name="T105" fmla="*/ 14 h 37"/>
                <a:gd name="T106" fmla="*/ 37 w 56"/>
                <a:gd name="T107" fmla="*/ 10 h 37"/>
                <a:gd name="T108" fmla="*/ 40 w 56"/>
                <a:gd name="T109" fmla="*/ 8 h 37"/>
                <a:gd name="T110" fmla="*/ 29 w 56"/>
                <a:gd name="T111" fmla="*/ 8 h 37"/>
                <a:gd name="T112" fmla="*/ 4 w 56"/>
                <a:gd name="T113"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6" h="37">
                  <a:moveTo>
                    <a:pt x="25" y="35"/>
                  </a:moveTo>
                  <a:lnTo>
                    <a:pt x="27" y="35"/>
                  </a:lnTo>
                  <a:lnTo>
                    <a:pt x="25" y="35"/>
                  </a:lnTo>
                  <a:lnTo>
                    <a:pt x="25" y="37"/>
                  </a:lnTo>
                  <a:lnTo>
                    <a:pt x="25" y="35"/>
                  </a:lnTo>
                  <a:lnTo>
                    <a:pt x="23" y="35"/>
                  </a:lnTo>
                  <a:lnTo>
                    <a:pt x="25" y="35"/>
                  </a:lnTo>
                  <a:lnTo>
                    <a:pt x="25" y="33"/>
                  </a:lnTo>
                  <a:lnTo>
                    <a:pt x="25" y="35"/>
                  </a:lnTo>
                  <a:close/>
                  <a:moveTo>
                    <a:pt x="23" y="29"/>
                  </a:moveTo>
                  <a:lnTo>
                    <a:pt x="25" y="31"/>
                  </a:lnTo>
                  <a:lnTo>
                    <a:pt x="25" y="29"/>
                  </a:lnTo>
                  <a:lnTo>
                    <a:pt x="25" y="31"/>
                  </a:lnTo>
                  <a:lnTo>
                    <a:pt x="25" y="33"/>
                  </a:lnTo>
                  <a:lnTo>
                    <a:pt x="25" y="31"/>
                  </a:lnTo>
                  <a:lnTo>
                    <a:pt x="23" y="31"/>
                  </a:lnTo>
                  <a:lnTo>
                    <a:pt x="23" y="29"/>
                  </a:lnTo>
                  <a:close/>
                  <a:moveTo>
                    <a:pt x="44" y="25"/>
                  </a:moveTo>
                  <a:lnTo>
                    <a:pt x="46" y="25"/>
                  </a:lnTo>
                  <a:lnTo>
                    <a:pt x="46" y="27"/>
                  </a:lnTo>
                  <a:lnTo>
                    <a:pt x="46" y="25"/>
                  </a:lnTo>
                  <a:lnTo>
                    <a:pt x="44" y="25"/>
                  </a:lnTo>
                  <a:lnTo>
                    <a:pt x="44" y="27"/>
                  </a:lnTo>
                  <a:lnTo>
                    <a:pt x="46" y="27"/>
                  </a:lnTo>
                  <a:lnTo>
                    <a:pt x="46" y="29"/>
                  </a:lnTo>
                  <a:lnTo>
                    <a:pt x="44" y="29"/>
                  </a:lnTo>
                  <a:lnTo>
                    <a:pt x="44" y="27"/>
                  </a:lnTo>
                  <a:lnTo>
                    <a:pt x="44" y="25"/>
                  </a:lnTo>
                  <a:close/>
                  <a:moveTo>
                    <a:pt x="25" y="25"/>
                  </a:moveTo>
                  <a:lnTo>
                    <a:pt x="25" y="23"/>
                  </a:lnTo>
                  <a:lnTo>
                    <a:pt x="25" y="25"/>
                  </a:lnTo>
                  <a:close/>
                  <a:moveTo>
                    <a:pt x="0" y="22"/>
                  </a:moveTo>
                  <a:lnTo>
                    <a:pt x="2" y="22"/>
                  </a:lnTo>
                  <a:lnTo>
                    <a:pt x="0" y="22"/>
                  </a:lnTo>
                  <a:lnTo>
                    <a:pt x="2" y="22"/>
                  </a:lnTo>
                  <a:lnTo>
                    <a:pt x="0" y="22"/>
                  </a:lnTo>
                  <a:close/>
                  <a:moveTo>
                    <a:pt x="6" y="22"/>
                  </a:moveTo>
                  <a:lnTo>
                    <a:pt x="6" y="23"/>
                  </a:lnTo>
                  <a:lnTo>
                    <a:pt x="6" y="25"/>
                  </a:lnTo>
                  <a:lnTo>
                    <a:pt x="4" y="25"/>
                  </a:lnTo>
                  <a:lnTo>
                    <a:pt x="4" y="23"/>
                  </a:lnTo>
                  <a:lnTo>
                    <a:pt x="2" y="23"/>
                  </a:lnTo>
                  <a:lnTo>
                    <a:pt x="2" y="22"/>
                  </a:lnTo>
                  <a:lnTo>
                    <a:pt x="4" y="22"/>
                  </a:lnTo>
                  <a:lnTo>
                    <a:pt x="4" y="20"/>
                  </a:lnTo>
                  <a:lnTo>
                    <a:pt x="6" y="20"/>
                  </a:lnTo>
                  <a:lnTo>
                    <a:pt x="6" y="22"/>
                  </a:lnTo>
                  <a:lnTo>
                    <a:pt x="4" y="22"/>
                  </a:lnTo>
                  <a:lnTo>
                    <a:pt x="4" y="23"/>
                  </a:lnTo>
                  <a:lnTo>
                    <a:pt x="6" y="22"/>
                  </a:lnTo>
                  <a:lnTo>
                    <a:pt x="6" y="20"/>
                  </a:lnTo>
                  <a:lnTo>
                    <a:pt x="8" y="20"/>
                  </a:lnTo>
                  <a:lnTo>
                    <a:pt x="6" y="22"/>
                  </a:lnTo>
                  <a:close/>
                  <a:moveTo>
                    <a:pt x="2" y="18"/>
                  </a:moveTo>
                  <a:lnTo>
                    <a:pt x="0" y="18"/>
                  </a:lnTo>
                  <a:lnTo>
                    <a:pt x="0" y="20"/>
                  </a:lnTo>
                  <a:lnTo>
                    <a:pt x="0" y="18"/>
                  </a:lnTo>
                  <a:lnTo>
                    <a:pt x="2" y="18"/>
                  </a:lnTo>
                  <a:close/>
                  <a:moveTo>
                    <a:pt x="31" y="10"/>
                  </a:moveTo>
                  <a:lnTo>
                    <a:pt x="33" y="10"/>
                  </a:lnTo>
                  <a:lnTo>
                    <a:pt x="33" y="12"/>
                  </a:lnTo>
                  <a:lnTo>
                    <a:pt x="31" y="12"/>
                  </a:lnTo>
                  <a:lnTo>
                    <a:pt x="31" y="14"/>
                  </a:lnTo>
                  <a:lnTo>
                    <a:pt x="31" y="12"/>
                  </a:lnTo>
                  <a:lnTo>
                    <a:pt x="31" y="14"/>
                  </a:lnTo>
                  <a:lnTo>
                    <a:pt x="31" y="16"/>
                  </a:lnTo>
                  <a:lnTo>
                    <a:pt x="29" y="16"/>
                  </a:lnTo>
                  <a:lnTo>
                    <a:pt x="27" y="18"/>
                  </a:lnTo>
                  <a:lnTo>
                    <a:pt x="27" y="20"/>
                  </a:lnTo>
                  <a:lnTo>
                    <a:pt x="25" y="20"/>
                  </a:lnTo>
                  <a:lnTo>
                    <a:pt x="25" y="22"/>
                  </a:lnTo>
                  <a:lnTo>
                    <a:pt x="23" y="23"/>
                  </a:lnTo>
                  <a:lnTo>
                    <a:pt x="23" y="25"/>
                  </a:lnTo>
                  <a:lnTo>
                    <a:pt x="21" y="25"/>
                  </a:lnTo>
                  <a:lnTo>
                    <a:pt x="19" y="25"/>
                  </a:lnTo>
                  <a:lnTo>
                    <a:pt x="19" y="23"/>
                  </a:lnTo>
                  <a:lnTo>
                    <a:pt x="19" y="25"/>
                  </a:lnTo>
                  <a:lnTo>
                    <a:pt x="17" y="25"/>
                  </a:lnTo>
                  <a:lnTo>
                    <a:pt x="16" y="25"/>
                  </a:lnTo>
                  <a:lnTo>
                    <a:pt x="16" y="27"/>
                  </a:lnTo>
                  <a:lnTo>
                    <a:pt x="16" y="29"/>
                  </a:lnTo>
                  <a:lnTo>
                    <a:pt x="14" y="29"/>
                  </a:lnTo>
                  <a:lnTo>
                    <a:pt x="14" y="31"/>
                  </a:lnTo>
                  <a:lnTo>
                    <a:pt x="14" y="29"/>
                  </a:lnTo>
                  <a:lnTo>
                    <a:pt x="12" y="29"/>
                  </a:lnTo>
                  <a:lnTo>
                    <a:pt x="12" y="31"/>
                  </a:lnTo>
                  <a:lnTo>
                    <a:pt x="10" y="31"/>
                  </a:lnTo>
                  <a:lnTo>
                    <a:pt x="10" y="29"/>
                  </a:lnTo>
                  <a:lnTo>
                    <a:pt x="8" y="29"/>
                  </a:lnTo>
                  <a:lnTo>
                    <a:pt x="10" y="29"/>
                  </a:lnTo>
                  <a:lnTo>
                    <a:pt x="10" y="31"/>
                  </a:lnTo>
                  <a:lnTo>
                    <a:pt x="8" y="31"/>
                  </a:lnTo>
                  <a:lnTo>
                    <a:pt x="8" y="29"/>
                  </a:lnTo>
                  <a:lnTo>
                    <a:pt x="6" y="29"/>
                  </a:lnTo>
                  <a:lnTo>
                    <a:pt x="6" y="27"/>
                  </a:lnTo>
                  <a:lnTo>
                    <a:pt x="4" y="27"/>
                  </a:lnTo>
                  <a:lnTo>
                    <a:pt x="4" y="25"/>
                  </a:lnTo>
                  <a:lnTo>
                    <a:pt x="6" y="27"/>
                  </a:lnTo>
                  <a:lnTo>
                    <a:pt x="8" y="27"/>
                  </a:lnTo>
                  <a:lnTo>
                    <a:pt x="8" y="25"/>
                  </a:lnTo>
                  <a:lnTo>
                    <a:pt x="10" y="25"/>
                  </a:lnTo>
                  <a:lnTo>
                    <a:pt x="12" y="25"/>
                  </a:lnTo>
                  <a:lnTo>
                    <a:pt x="14" y="25"/>
                  </a:lnTo>
                  <a:lnTo>
                    <a:pt x="14" y="23"/>
                  </a:lnTo>
                  <a:lnTo>
                    <a:pt x="12" y="25"/>
                  </a:lnTo>
                  <a:lnTo>
                    <a:pt x="12" y="23"/>
                  </a:lnTo>
                  <a:lnTo>
                    <a:pt x="14" y="23"/>
                  </a:lnTo>
                  <a:lnTo>
                    <a:pt x="14" y="22"/>
                  </a:lnTo>
                  <a:lnTo>
                    <a:pt x="14" y="20"/>
                  </a:lnTo>
                  <a:lnTo>
                    <a:pt x="16" y="20"/>
                  </a:lnTo>
                  <a:lnTo>
                    <a:pt x="14" y="20"/>
                  </a:lnTo>
                  <a:lnTo>
                    <a:pt x="14" y="22"/>
                  </a:lnTo>
                  <a:lnTo>
                    <a:pt x="14" y="20"/>
                  </a:lnTo>
                  <a:lnTo>
                    <a:pt x="16" y="20"/>
                  </a:lnTo>
                  <a:lnTo>
                    <a:pt x="16" y="22"/>
                  </a:lnTo>
                  <a:lnTo>
                    <a:pt x="14" y="22"/>
                  </a:lnTo>
                  <a:lnTo>
                    <a:pt x="16" y="22"/>
                  </a:lnTo>
                  <a:lnTo>
                    <a:pt x="16" y="20"/>
                  </a:lnTo>
                  <a:lnTo>
                    <a:pt x="17" y="20"/>
                  </a:lnTo>
                  <a:lnTo>
                    <a:pt x="17" y="18"/>
                  </a:lnTo>
                  <a:lnTo>
                    <a:pt x="16" y="18"/>
                  </a:lnTo>
                  <a:lnTo>
                    <a:pt x="16" y="20"/>
                  </a:lnTo>
                  <a:lnTo>
                    <a:pt x="14" y="20"/>
                  </a:lnTo>
                  <a:lnTo>
                    <a:pt x="12" y="20"/>
                  </a:lnTo>
                  <a:lnTo>
                    <a:pt x="10" y="20"/>
                  </a:lnTo>
                  <a:lnTo>
                    <a:pt x="10" y="18"/>
                  </a:lnTo>
                  <a:lnTo>
                    <a:pt x="12" y="18"/>
                  </a:lnTo>
                  <a:lnTo>
                    <a:pt x="14" y="18"/>
                  </a:lnTo>
                  <a:lnTo>
                    <a:pt x="16" y="18"/>
                  </a:lnTo>
                  <a:lnTo>
                    <a:pt x="17" y="18"/>
                  </a:lnTo>
                  <a:lnTo>
                    <a:pt x="19" y="18"/>
                  </a:lnTo>
                  <a:lnTo>
                    <a:pt x="17" y="18"/>
                  </a:lnTo>
                  <a:lnTo>
                    <a:pt x="17" y="16"/>
                  </a:lnTo>
                  <a:lnTo>
                    <a:pt x="16" y="16"/>
                  </a:lnTo>
                  <a:lnTo>
                    <a:pt x="14" y="14"/>
                  </a:lnTo>
                  <a:lnTo>
                    <a:pt x="12" y="14"/>
                  </a:lnTo>
                  <a:lnTo>
                    <a:pt x="12" y="12"/>
                  </a:lnTo>
                  <a:lnTo>
                    <a:pt x="14" y="12"/>
                  </a:lnTo>
                  <a:lnTo>
                    <a:pt x="12" y="12"/>
                  </a:lnTo>
                  <a:lnTo>
                    <a:pt x="12" y="10"/>
                  </a:lnTo>
                  <a:lnTo>
                    <a:pt x="10" y="10"/>
                  </a:lnTo>
                  <a:lnTo>
                    <a:pt x="12" y="10"/>
                  </a:lnTo>
                  <a:lnTo>
                    <a:pt x="14" y="10"/>
                  </a:lnTo>
                  <a:lnTo>
                    <a:pt x="16" y="12"/>
                  </a:lnTo>
                  <a:lnTo>
                    <a:pt x="17" y="12"/>
                  </a:lnTo>
                  <a:lnTo>
                    <a:pt x="21" y="12"/>
                  </a:lnTo>
                  <a:lnTo>
                    <a:pt x="19" y="12"/>
                  </a:lnTo>
                  <a:lnTo>
                    <a:pt x="19" y="10"/>
                  </a:lnTo>
                  <a:lnTo>
                    <a:pt x="21" y="10"/>
                  </a:lnTo>
                  <a:lnTo>
                    <a:pt x="23" y="10"/>
                  </a:lnTo>
                  <a:lnTo>
                    <a:pt x="25" y="12"/>
                  </a:lnTo>
                  <a:lnTo>
                    <a:pt x="23" y="12"/>
                  </a:lnTo>
                  <a:lnTo>
                    <a:pt x="25" y="12"/>
                  </a:lnTo>
                  <a:lnTo>
                    <a:pt x="27" y="12"/>
                  </a:lnTo>
                  <a:lnTo>
                    <a:pt x="27" y="10"/>
                  </a:lnTo>
                  <a:lnTo>
                    <a:pt x="29" y="10"/>
                  </a:lnTo>
                  <a:lnTo>
                    <a:pt x="27" y="12"/>
                  </a:lnTo>
                  <a:lnTo>
                    <a:pt x="29" y="12"/>
                  </a:lnTo>
                  <a:lnTo>
                    <a:pt x="31" y="12"/>
                  </a:lnTo>
                  <a:lnTo>
                    <a:pt x="29" y="10"/>
                  </a:lnTo>
                  <a:lnTo>
                    <a:pt x="29" y="8"/>
                  </a:lnTo>
                  <a:lnTo>
                    <a:pt x="31" y="8"/>
                  </a:lnTo>
                  <a:lnTo>
                    <a:pt x="31" y="10"/>
                  </a:lnTo>
                  <a:close/>
                  <a:moveTo>
                    <a:pt x="25" y="10"/>
                  </a:moveTo>
                  <a:lnTo>
                    <a:pt x="25" y="8"/>
                  </a:lnTo>
                  <a:lnTo>
                    <a:pt x="25" y="10"/>
                  </a:lnTo>
                  <a:lnTo>
                    <a:pt x="27" y="10"/>
                  </a:lnTo>
                  <a:lnTo>
                    <a:pt x="25" y="10"/>
                  </a:lnTo>
                  <a:lnTo>
                    <a:pt x="23" y="10"/>
                  </a:lnTo>
                  <a:lnTo>
                    <a:pt x="25" y="8"/>
                  </a:lnTo>
                  <a:lnTo>
                    <a:pt x="25" y="10"/>
                  </a:lnTo>
                  <a:close/>
                  <a:moveTo>
                    <a:pt x="21" y="8"/>
                  </a:moveTo>
                  <a:lnTo>
                    <a:pt x="21" y="10"/>
                  </a:lnTo>
                  <a:lnTo>
                    <a:pt x="21" y="8"/>
                  </a:lnTo>
                  <a:lnTo>
                    <a:pt x="19" y="8"/>
                  </a:lnTo>
                  <a:lnTo>
                    <a:pt x="21" y="8"/>
                  </a:lnTo>
                  <a:close/>
                  <a:moveTo>
                    <a:pt x="17" y="8"/>
                  </a:moveTo>
                  <a:lnTo>
                    <a:pt x="19" y="8"/>
                  </a:lnTo>
                  <a:lnTo>
                    <a:pt x="19" y="10"/>
                  </a:lnTo>
                  <a:lnTo>
                    <a:pt x="17" y="10"/>
                  </a:lnTo>
                  <a:lnTo>
                    <a:pt x="16" y="10"/>
                  </a:lnTo>
                  <a:lnTo>
                    <a:pt x="17" y="10"/>
                  </a:lnTo>
                  <a:lnTo>
                    <a:pt x="19" y="10"/>
                  </a:lnTo>
                  <a:lnTo>
                    <a:pt x="17" y="8"/>
                  </a:lnTo>
                  <a:lnTo>
                    <a:pt x="16" y="8"/>
                  </a:lnTo>
                  <a:lnTo>
                    <a:pt x="16" y="6"/>
                  </a:lnTo>
                  <a:lnTo>
                    <a:pt x="16" y="8"/>
                  </a:lnTo>
                  <a:lnTo>
                    <a:pt x="17" y="8"/>
                  </a:lnTo>
                  <a:close/>
                  <a:moveTo>
                    <a:pt x="12" y="8"/>
                  </a:moveTo>
                  <a:lnTo>
                    <a:pt x="12" y="6"/>
                  </a:lnTo>
                  <a:lnTo>
                    <a:pt x="12" y="8"/>
                  </a:lnTo>
                  <a:close/>
                  <a:moveTo>
                    <a:pt x="40" y="8"/>
                  </a:moveTo>
                  <a:lnTo>
                    <a:pt x="42" y="8"/>
                  </a:lnTo>
                  <a:lnTo>
                    <a:pt x="42" y="10"/>
                  </a:lnTo>
                  <a:lnTo>
                    <a:pt x="42" y="8"/>
                  </a:lnTo>
                  <a:lnTo>
                    <a:pt x="44" y="8"/>
                  </a:lnTo>
                  <a:lnTo>
                    <a:pt x="46" y="8"/>
                  </a:lnTo>
                  <a:lnTo>
                    <a:pt x="46" y="10"/>
                  </a:lnTo>
                  <a:lnTo>
                    <a:pt x="46" y="12"/>
                  </a:lnTo>
                  <a:lnTo>
                    <a:pt x="44" y="12"/>
                  </a:lnTo>
                  <a:lnTo>
                    <a:pt x="44" y="10"/>
                  </a:lnTo>
                  <a:lnTo>
                    <a:pt x="44" y="12"/>
                  </a:lnTo>
                  <a:lnTo>
                    <a:pt x="44" y="14"/>
                  </a:lnTo>
                  <a:lnTo>
                    <a:pt x="44" y="12"/>
                  </a:lnTo>
                  <a:lnTo>
                    <a:pt x="46" y="12"/>
                  </a:lnTo>
                  <a:lnTo>
                    <a:pt x="46" y="14"/>
                  </a:lnTo>
                  <a:lnTo>
                    <a:pt x="48" y="14"/>
                  </a:lnTo>
                  <a:lnTo>
                    <a:pt x="48" y="16"/>
                  </a:lnTo>
                  <a:lnTo>
                    <a:pt x="48" y="18"/>
                  </a:lnTo>
                  <a:lnTo>
                    <a:pt x="48" y="16"/>
                  </a:lnTo>
                  <a:lnTo>
                    <a:pt x="50" y="16"/>
                  </a:lnTo>
                  <a:lnTo>
                    <a:pt x="48" y="16"/>
                  </a:lnTo>
                  <a:lnTo>
                    <a:pt x="48" y="14"/>
                  </a:lnTo>
                  <a:lnTo>
                    <a:pt x="48" y="12"/>
                  </a:lnTo>
                  <a:lnTo>
                    <a:pt x="48" y="14"/>
                  </a:lnTo>
                  <a:lnTo>
                    <a:pt x="46" y="14"/>
                  </a:lnTo>
                  <a:lnTo>
                    <a:pt x="46" y="12"/>
                  </a:lnTo>
                  <a:lnTo>
                    <a:pt x="48" y="12"/>
                  </a:lnTo>
                  <a:lnTo>
                    <a:pt x="48" y="10"/>
                  </a:lnTo>
                  <a:lnTo>
                    <a:pt x="52" y="10"/>
                  </a:lnTo>
                  <a:lnTo>
                    <a:pt x="54" y="10"/>
                  </a:lnTo>
                  <a:lnTo>
                    <a:pt x="54" y="12"/>
                  </a:lnTo>
                  <a:lnTo>
                    <a:pt x="56" y="12"/>
                  </a:lnTo>
                  <a:lnTo>
                    <a:pt x="56" y="14"/>
                  </a:lnTo>
                  <a:lnTo>
                    <a:pt x="54" y="14"/>
                  </a:lnTo>
                  <a:lnTo>
                    <a:pt x="52" y="14"/>
                  </a:lnTo>
                  <a:lnTo>
                    <a:pt x="50" y="14"/>
                  </a:lnTo>
                  <a:lnTo>
                    <a:pt x="50" y="16"/>
                  </a:lnTo>
                  <a:lnTo>
                    <a:pt x="52" y="16"/>
                  </a:lnTo>
                  <a:lnTo>
                    <a:pt x="54" y="16"/>
                  </a:lnTo>
                  <a:lnTo>
                    <a:pt x="56" y="16"/>
                  </a:lnTo>
                  <a:lnTo>
                    <a:pt x="56" y="18"/>
                  </a:lnTo>
                  <a:lnTo>
                    <a:pt x="54" y="18"/>
                  </a:lnTo>
                  <a:lnTo>
                    <a:pt x="56" y="18"/>
                  </a:lnTo>
                  <a:lnTo>
                    <a:pt x="54" y="20"/>
                  </a:lnTo>
                  <a:lnTo>
                    <a:pt x="52" y="20"/>
                  </a:lnTo>
                  <a:lnTo>
                    <a:pt x="50" y="20"/>
                  </a:lnTo>
                  <a:lnTo>
                    <a:pt x="48" y="20"/>
                  </a:lnTo>
                  <a:lnTo>
                    <a:pt x="50" y="20"/>
                  </a:lnTo>
                  <a:lnTo>
                    <a:pt x="50" y="22"/>
                  </a:lnTo>
                  <a:lnTo>
                    <a:pt x="48" y="22"/>
                  </a:lnTo>
                  <a:lnTo>
                    <a:pt x="46" y="22"/>
                  </a:lnTo>
                  <a:lnTo>
                    <a:pt x="48" y="22"/>
                  </a:lnTo>
                  <a:lnTo>
                    <a:pt x="50" y="22"/>
                  </a:lnTo>
                  <a:lnTo>
                    <a:pt x="48" y="22"/>
                  </a:lnTo>
                  <a:lnTo>
                    <a:pt x="46" y="23"/>
                  </a:lnTo>
                  <a:lnTo>
                    <a:pt x="44" y="23"/>
                  </a:lnTo>
                  <a:lnTo>
                    <a:pt x="42" y="23"/>
                  </a:lnTo>
                  <a:lnTo>
                    <a:pt x="40" y="23"/>
                  </a:lnTo>
                  <a:lnTo>
                    <a:pt x="39" y="22"/>
                  </a:lnTo>
                  <a:lnTo>
                    <a:pt x="37" y="22"/>
                  </a:lnTo>
                  <a:lnTo>
                    <a:pt x="37" y="23"/>
                  </a:lnTo>
                  <a:lnTo>
                    <a:pt x="39" y="23"/>
                  </a:lnTo>
                  <a:lnTo>
                    <a:pt x="40" y="23"/>
                  </a:lnTo>
                  <a:lnTo>
                    <a:pt x="39" y="25"/>
                  </a:lnTo>
                  <a:lnTo>
                    <a:pt x="40" y="25"/>
                  </a:lnTo>
                  <a:lnTo>
                    <a:pt x="42" y="25"/>
                  </a:lnTo>
                  <a:lnTo>
                    <a:pt x="42" y="27"/>
                  </a:lnTo>
                  <a:lnTo>
                    <a:pt x="42" y="29"/>
                  </a:lnTo>
                  <a:lnTo>
                    <a:pt x="40" y="27"/>
                  </a:lnTo>
                  <a:lnTo>
                    <a:pt x="39" y="27"/>
                  </a:lnTo>
                  <a:lnTo>
                    <a:pt x="39" y="29"/>
                  </a:lnTo>
                  <a:lnTo>
                    <a:pt x="37" y="27"/>
                  </a:lnTo>
                  <a:lnTo>
                    <a:pt x="35" y="27"/>
                  </a:lnTo>
                  <a:lnTo>
                    <a:pt x="35" y="25"/>
                  </a:lnTo>
                  <a:lnTo>
                    <a:pt x="33" y="25"/>
                  </a:lnTo>
                  <a:lnTo>
                    <a:pt x="31" y="25"/>
                  </a:lnTo>
                  <a:lnTo>
                    <a:pt x="31" y="27"/>
                  </a:lnTo>
                  <a:lnTo>
                    <a:pt x="33" y="27"/>
                  </a:lnTo>
                  <a:lnTo>
                    <a:pt x="33" y="25"/>
                  </a:lnTo>
                  <a:lnTo>
                    <a:pt x="33" y="27"/>
                  </a:lnTo>
                  <a:lnTo>
                    <a:pt x="35" y="27"/>
                  </a:lnTo>
                  <a:lnTo>
                    <a:pt x="35" y="29"/>
                  </a:lnTo>
                  <a:lnTo>
                    <a:pt x="35" y="27"/>
                  </a:lnTo>
                  <a:lnTo>
                    <a:pt x="35" y="29"/>
                  </a:lnTo>
                  <a:lnTo>
                    <a:pt x="37" y="29"/>
                  </a:lnTo>
                  <a:lnTo>
                    <a:pt x="35" y="31"/>
                  </a:lnTo>
                  <a:lnTo>
                    <a:pt x="33" y="31"/>
                  </a:lnTo>
                  <a:lnTo>
                    <a:pt x="33" y="29"/>
                  </a:lnTo>
                  <a:lnTo>
                    <a:pt x="31" y="29"/>
                  </a:lnTo>
                  <a:lnTo>
                    <a:pt x="29" y="29"/>
                  </a:lnTo>
                  <a:lnTo>
                    <a:pt x="29" y="31"/>
                  </a:lnTo>
                  <a:lnTo>
                    <a:pt x="31" y="31"/>
                  </a:lnTo>
                  <a:lnTo>
                    <a:pt x="31" y="33"/>
                  </a:lnTo>
                  <a:lnTo>
                    <a:pt x="31" y="35"/>
                  </a:lnTo>
                  <a:lnTo>
                    <a:pt x="31" y="33"/>
                  </a:lnTo>
                  <a:lnTo>
                    <a:pt x="29" y="33"/>
                  </a:lnTo>
                  <a:lnTo>
                    <a:pt x="27" y="31"/>
                  </a:lnTo>
                  <a:lnTo>
                    <a:pt x="25" y="29"/>
                  </a:lnTo>
                  <a:lnTo>
                    <a:pt x="27" y="29"/>
                  </a:lnTo>
                  <a:lnTo>
                    <a:pt x="27" y="27"/>
                  </a:lnTo>
                  <a:lnTo>
                    <a:pt x="27" y="25"/>
                  </a:lnTo>
                  <a:lnTo>
                    <a:pt x="27" y="27"/>
                  </a:lnTo>
                  <a:lnTo>
                    <a:pt x="27" y="25"/>
                  </a:lnTo>
                  <a:lnTo>
                    <a:pt x="29" y="25"/>
                  </a:lnTo>
                  <a:lnTo>
                    <a:pt x="27" y="25"/>
                  </a:lnTo>
                  <a:lnTo>
                    <a:pt x="27" y="23"/>
                  </a:lnTo>
                  <a:lnTo>
                    <a:pt x="29" y="23"/>
                  </a:lnTo>
                  <a:lnTo>
                    <a:pt x="29" y="22"/>
                  </a:lnTo>
                  <a:lnTo>
                    <a:pt x="31" y="22"/>
                  </a:lnTo>
                  <a:lnTo>
                    <a:pt x="31" y="20"/>
                  </a:lnTo>
                  <a:lnTo>
                    <a:pt x="33" y="20"/>
                  </a:lnTo>
                  <a:lnTo>
                    <a:pt x="31" y="20"/>
                  </a:lnTo>
                  <a:lnTo>
                    <a:pt x="33" y="18"/>
                  </a:lnTo>
                  <a:lnTo>
                    <a:pt x="33" y="20"/>
                  </a:lnTo>
                  <a:lnTo>
                    <a:pt x="33" y="18"/>
                  </a:lnTo>
                  <a:lnTo>
                    <a:pt x="35" y="18"/>
                  </a:lnTo>
                  <a:lnTo>
                    <a:pt x="35" y="20"/>
                  </a:lnTo>
                  <a:lnTo>
                    <a:pt x="37" y="20"/>
                  </a:lnTo>
                  <a:lnTo>
                    <a:pt x="37" y="22"/>
                  </a:lnTo>
                  <a:lnTo>
                    <a:pt x="37" y="20"/>
                  </a:lnTo>
                  <a:lnTo>
                    <a:pt x="37" y="18"/>
                  </a:lnTo>
                  <a:lnTo>
                    <a:pt x="37" y="16"/>
                  </a:lnTo>
                  <a:lnTo>
                    <a:pt x="35" y="16"/>
                  </a:lnTo>
                  <a:lnTo>
                    <a:pt x="33" y="16"/>
                  </a:lnTo>
                  <a:lnTo>
                    <a:pt x="35" y="14"/>
                  </a:lnTo>
                  <a:lnTo>
                    <a:pt x="37" y="16"/>
                  </a:lnTo>
                  <a:lnTo>
                    <a:pt x="37" y="14"/>
                  </a:lnTo>
                  <a:lnTo>
                    <a:pt x="37" y="12"/>
                  </a:lnTo>
                  <a:lnTo>
                    <a:pt x="35" y="12"/>
                  </a:lnTo>
                  <a:lnTo>
                    <a:pt x="35" y="10"/>
                  </a:lnTo>
                  <a:lnTo>
                    <a:pt x="35" y="12"/>
                  </a:lnTo>
                  <a:lnTo>
                    <a:pt x="37" y="12"/>
                  </a:lnTo>
                  <a:lnTo>
                    <a:pt x="37" y="10"/>
                  </a:lnTo>
                  <a:lnTo>
                    <a:pt x="39" y="10"/>
                  </a:lnTo>
                  <a:lnTo>
                    <a:pt x="39" y="8"/>
                  </a:lnTo>
                  <a:lnTo>
                    <a:pt x="37" y="8"/>
                  </a:lnTo>
                  <a:lnTo>
                    <a:pt x="37" y="6"/>
                  </a:lnTo>
                  <a:lnTo>
                    <a:pt x="39" y="8"/>
                  </a:lnTo>
                  <a:lnTo>
                    <a:pt x="40" y="8"/>
                  </a:lnTo>
                  <a:close/>
                  <a:moveTo>
                    <a:pt x="25" y="6"/>
                  </a:moveTo>
                  <a:lnTo>
                    <a:pt x="27" y="6"/>
                  </a:lnTo>
                  <a:lnTo>
                    <a:pt x="27" y="8"/>
                  </a:lnTo>
                  <a:lnTo>
                    <a:pt x="29" y="8"/>
                  </a:lnTo>
                  <a:lnTo>
                    <a:pt x="29" y="6"/>
                  </a:lnTo>
                  <a:lnTo>
                    <a:pt x="29" y="8"/>
                  </a:lnTo>
                  <a:lnTo>
                    <a:pt x="27" y="8"/>
                  </a:lnTo>
                  <a:lnTo>
                    <a:pt x="25" y="8"/>
                  </a:lnTo>
                  <a:lnTo>
                    <a:pt x="23" y="8"/>
                  </a:lnTo>
                  <a:lnTo>
                    <a:pt x="23" y="6"/>
                  </a:lnTo>
                  <a:lnTo>
                    <a:pt x="25" y="6"/>
                  </a:lnTo>
                  <a:close/>
                  <a:moveTo>
                    <a:pt x="4" y="2"/>
                  </a:moveTo>
                  <a:lnTo>
                    <a:pt x="2" y="2"/>
                  </a:lnTo>
                  <a:lnTo>
                    <a:pt x="2" y="0"/>
                  </a:lnTo>
                  <a:lnTo>
                    <a:pt x="4" y="0"/>
                  </a:lnTo>
                  <a:lnTo>
                    <a:pt x="4"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82"/>
            <p:cNvSpPr>
              <a:spLocks noEditPoints="1"/>
            </p:cNvSpPr>
            <p:nvPr/>
          </p:nvSpPr>
          <p:spPr bwMode="auto">
            <a:xfrm>
              <a:off x="3468688" y="3327400"/>
              <a:ext cx="2973388" cy="2055813"/>
            </a:xfrm>
            <a:custGeom>
              <a:avLst/>
              <a:gdLst>
                <a:gd name="T0" fmla="*/ 1867 w 1873"/>
                <a:gd name="T1" fmla="*/ 1288 h 1295"/>
                <a:gd name="T2" fmla="*/ 1700 w 1873"/>
                <a:gd name="T3" fmla="*/ 1153 h 1295"/>
                <a:gd name="T4" fmla="*/ 144 w 1873"/>
                <a:gd name="T5" fmla="*/ 864 h 1295"/>
                <a:gd name="T6" fmla="*/ 156 w 1873"/>
                <a:gd name="T7" fmla="*/ 875 h 1295"/>
                <a:gd name="T8" fmla="*/ 150 w 1873"/>
                <a:gd name="T9" fmla="*/ 898 h 1295"/>
                <a:gd name="T10" fmla="*/ 131 w 1873"/>
                <a:gd name="T11" fmla="*/ 912 h 1295"/>
                <a:gd name="T12" fmla="*/ 118 w 1873"/>
                <a:gd name="T13" fmla="*/ 910 h 1295"/>
                <a:gd name="T14" fmla="*/ 118 w 1873"/>
                <a:gd name="T15" fmla="*/ 883 h 1295"/>
                <a:gd name="T16" fmla="*/ 123 w 1873"/>
                <a:gd name="T17" fmla="*/ 862 h 1295"/>
                <a:gd name="T18" fmla="*/ 12 w 1873"/>
                <a:gd name="T19" fmla="*/ 714 h 1295"/>
                <a:gd name="T20" fmla="*/ 4 w 1873"/>
                <a:gd name="T21" fmla="*/ 687 h 1295"/>
                <a:gd name="T22" fmla="*/ 4 w 1873"/>
                <a:gd name="T23" fmla="*/ 685 h 1295"/>
                <a:gd name="T24" fmla="*/ 1133 w 1873"/>
                <a:gd name="T25" fmla="*/ 213 h 1295"/>
                <a:gd name="T26" fmla="*/ 1124 w 1873"/>
                <a:gd name="T27" fmla="*/ 219 h 1295"/>
                <a:gd name="T28" fmla="*/ 1120 w 1873"/>
                <a:gd name="T29" fmla="*/ 203 h 1295"/>
                <a:gd name="T30" fmla="*/ 1131 w 1873"/>
                <a:gd name="T31" fmla="*/ 188 h 1295"/>
                <a:gd name="T32" fmla="*/ 961 w 1873"/>
                <a:gd name="T33" fmla="*/ 123 h 1295"/>
                <a:gd name="T34" fmla="*/ 947 w 1873"/>
                <a:gd name="T35" fmla="*/ 100 h 1295"/>
                <a:gd name="T36" fmla="*/ 1026 w 1873"/>
                <a:gd name="T37" fmla="*/ 7 h 1295"/>
                <a:gd name="T38" fmla="*/ 1041 w 1873"/>
                <a:gd name="T39" fmla="*/ 19 h 1295"/>
                <a:gd name="T40" fmla="*/ 1060 w 1873"/>
                <a:gd name="T41" fmla="*/ 23 h 1295"/>
                <a:gd name="T42" fmla="*/ 1074 w 1873"/>
                <a:gd name="T43" fmla="*/ 38 h 1295"/>
                <a:gd name="T44" fmla="*/ 1093 w 1873"/>
                <a:gd name="T45" fmla="*/ 46 h 1295"/>
                <a:gd name="T46" fmla="*/ 1112 w 1873"/>
                <a:gd name="T47" fmla="*/ 53 h 1295"/>
                <a:gd name="T48" fmla="*/ 1103 w 1873"/>
                <a:gd name="T49" fmla="*/ 78 h 1295"/>
                <a:gd name="T50" fmla="*/ 1095 w 1873"/>
                <a:gd name="T51" fmla="*/ 90 h 1295"/>
                <a:gd name="T52" fmla="*/ 1080 w 1873"/>
                <a:gd name="T53" fmla="*/ 111 h 1295"/>
                <a:gd name="T54" fmla="*/ 1085 w 1873"/>
                <a:gd name="T55" fmla="*/ 113 h 1295"/>
                <a:gd name="T56" fmla="*/ 1093 w 1873"/>
                <a:gd name="T57" fmla="*/ 130 h 1295"/>
                <a:gd name="T58" fmla="*/ 1095 w 1873"/>
                <a:gd name="T59" fmla="*/ 148 h 1295"/>
                <a:gd name="T60" fmla="*/ 1105 w 1873"/>
                <a:gd name="T61" fmla="*/ 165 h 1295"/>
                <a:gd name="T62" fmla="*/ 1089 w 1873"/>
                <a:gd name="T63" fmla="*/ 182 h 1295"/>
                <a:gd name="T64" fmla="*/ 1076 w 1873"/>
                <a:gd name="T65" fmla="*/ 186 h 1295"/>
                <a:gd name="T66" fmla="*/ 1062 w 1873"/>
                <a:gd name="T67" fmla="*/ 178 h 1295"/>
                <a:gd name="T68" fmla="*/ 1051 w 1873"/>
                <a:gd name="T69" fmla="*/ 178 h 1295"/>
                <a:gd name="T70" fmla="*/ 1032 w 1873"/>
                <a:gd name="T71" fmla="*/ 196 h 1295"/>
                <a:gd name="T72" fmla="*/ 1014 w 1873"/>
                <a:gd name="T73" fmla="*/ 201 h 1295"/>
                <a:gd name="T74" fmla="*/ 993 w 1873"/>
                <a:gd name="T75" fmla="*/ 196 h 1295"/>
                <a:gd name="T76" fmla="*/ 968 w 1873"/>
                <a:gd name="T77" fmla="*/ 190 h 1295"/>
                <a:gd name="T78" fmla="*/ 959 w 1873"/>
                <a:gd name="T79" fmla="*/ 180 h 1295"/>
                <a:gd name="T80" fmla="*/ 962 w 1873"/>
                <a:gd name="T81" fmla="*/ 153 h 1295"/>
                <a:gd name="T82" fmla="*/ 976 w 1873"/>
                <a:gd name="T83" fmla="*/ 146 h 1295"/>
                <a:gd name="T84" fmla="*/ 964 w 1873"/>
                <a:gd name="T85" fmla="*/ 126 h 1295"/>
                <a:gd name="T86" fmla="*/ 961 w 1873"/>
                <a:gd name="T87" fmla="*/ 113 h 1295"/>
                <a:gd name="T88" fmla="*/ 949 w 1873"/>
                <a:gd name="T89" fmla="*/ 96 h 1295"/>
                <a:gd name="T90" fmla="*/ 945 w 1873"/>
                <a:gd name="T91" fmla="*/ 92 h 1295"/>
                <a:gd name="T92" fmla="*/ 937 w 1873"/>
                <a:gd name="T93" fmla="*/ 86 h 1295"/>
                <a:gd name="T94" fmla="*/ 934 w 1873"/>
                <a:gd name="T95" fmla="*/ 86 h 1295"/>
                <a:gd name="T96" fmla="*/ 932 w 1873"/>
                <a:gd name="T97" fmla="*/ 82 h 1295"/>
                <a:gd name="T98" fmla="*/ 916 w 1873"/>
                <a:gd name="T99" fmla="*/ 78 h 1295"/>
                <a:gd name="T100" fmla="*/ 911 w 1873"/>
                <a:gd name="T101" fmla="*/ 69 h 1295"/>
                <a:gd name="T102" fmla="*/ 909 w 1873"/>
                <a:gd name="T103" fmla="*/ 61 h 1295"/>
                <a:gd name="T104" fmla="*/ 924 w 1873"/>
                <a:gd name="T105" fmla="*/ 57 h 1295"/>
                <a:gd name="T106" fmla="*/ 934 w 1873"/>
                <a:gd name="T107" fmla="*/ 55 h 1295"/>
                <a:gd name="T108" fmla="*/ 949 w 1873"/>
                <a:gd name="T109" fmla="*/ 61 h 1295"/>
                <a:gd name="T110" fmla="*/ 962 w 1873"/>
                <a:gd name="T111" fmla="*/ 59 h 1295"/>
                <a:gd name="T112" fmla="*/ 955 w 1873"/>
                <a:gd name="T113" fmla="*/ 42 h 1295"/>
                <a:gd name="T114" fmla="*/ 962 w 1873"/>
                <a:gd name="T115" fmla="*/ 38 h 1295"/>
                <a:gd name="T116" fmla="*/ 989 w 1873"/>
                <a:gd name="T117" fmla="*/ 40 h 1295"/>
                <a:gd name="T118" fmla="*/ 1007 w 1873"/>
                <a:gd name="T119" fmla="*/ 25 h 1295"/>
                <a:gd name="T120" fmla="*/ 1010 w 1873"/>
                <a:gd name="T121" fmla="*/ 4 h 1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73" h="1295">
                  <a:moveTo>
                    <a:pt x="1867" y="1288"/>
                  </a:moveTo>
                  <a:lnTo>
                    <a:pt x="1869" y="1288"/>
                  </a:lnTo>
                  <a:lnTo>
                    <a:pt x="1869" y="1290"/>
                  </a:lnTo>
                  <a:lnTo>
                    <a:pt x="1871" y="1290"/>
                  </a:lnTo>
                  <a:lnTo>
                    <a:pt x="1871" y="1292"/>
                  </a:lnTo>
                  <a:lnTo>
                    <a:pt x="1873" y="1292"/>
                  </a:lnTo>
                  <a:lnTo>
                    <a:pt x="1873" y="1294"/>
                  </a:lnTo>
                  <a:lnTo>
                    <a:pt x="1871" y="1294"/>
                  </a:lnTo>
                  <a:lnTo>
                    <a:pt x="1871" y="1295"/>
                  </a:lnTo>
                  <a:lnTo>
                    <a:pt x="1869" y="1295"/>
                  </a:lnTo>
                  <a:lnTo>
                    <a:pt x="1867" y="1295"/>
                  </a:lnTo>
                  <a:lnTo>
                    <a:pt x="1865" y="1295"/>
                  </a:lnTo>
                  <a:lnTo>
                    <a:pt x="1863" y="1294"/>
                  </a:lnTo>
                  <a:lnTo>
                    <a:pt x="1863" y="1292"/>
                  </a:lnTo>
                  <a:lnTo>
                    <a:pt x="1863" y="1290"/>
                  </a:lnTo>
                  <a:lnTo>
                    <a:pt x="1863" y="1288"/>
                  </a:lnTo>
                  <a:lnTo>
                    <a:pt x="1865" y="1288"/>
                  </a:lnTo>
                  <a:lnTo>
                    <a:pt x="1867" y="1288"/>
                  </a:lnTo>
                  <a:close/>
                  <a:moveTo>
                    <a:pt x="1702" y="1151"/>
                  </a:moveTo>
                  <a:lnTo>
                    <a:pt x="1700" y="1151"/>
                  </a:lnTo>
                  <a:lnTo>
                    <a:pt x="1702" y="1151"/>
                  </a:lnTo>
                  <a:lnTo>
                    <a:pt x="1704" y="1151"/>
                  </a:lnTo>
                  <a:lnTo>
                    <a:pt x="1704" y="1153"/>
                  </a:lnTo>
                  <a:lnTo>
                    <a:pt x="1702" y="1153"/>
                  </a:lnTo>
                  <a:lnTo>
                    <a:pt x="1704" y="1153"/>
                  </a:lnTo>
                  <a:lnTo>
                    <a:pt x="1704" y="1155"/>
                  </a:lnTo>
                  <a:lnTo>
                    <a:pt x="1702" y="1155"/>
                  </a:lnTo>
                  <a:lnTo>
                    <a:pt x="1702" y="1157"/>
                  </a:lnTo>
                  <a:lnTo>
                    <a:pt x="1702" y="1155"/>
                  </a:lnTo>
                  <a:lnTo>
                    <a:pt x="1700" y="1155"/>
                  </a:lnTo>
                  <a:lnTo>
                    <a:pt x="1702" y="1155"/>
                  </a:lnTo>
                  <a:lnTo>
                    <a:pt x="1700" y="1155"/>
                  </a:lnTo>
                  <a:lnTo>
                    <a:pt x="1702" y="1155"/>
                  </a:lnTo>
                  <a:lnTo>
                    <a:pt x="1700" y="1153"/>
                  </a:lnTo>
                  <a:lnTo>
                    <a:pt x="1702" y="1153"/>
                  </a:lnTo>
                  <a:lnTo>
                    <a:pt x="1700" y="1153"/>
                  </a:lnTo>
                  <a:lnTo>
                    <a:pt x="1700" y="1151"/>
                  </a:lnTo>
                  <a:lnTo>
                    <a:pt x="1702" y="1151"/>
                  </a:lnTo>
                  <a:close/>
                  <a:moveTo>
                    <a:pt x="127" y="858"/>
                  </a:moveTo>
                  <a:lnTo>
                    <a:pt x="127" y="856"/>
                  </a:lnTo>
                  <a:lnTo>
                    <a:pt x="127" y="858"/>
                  </a:lnTo>
                  <a:lnTo>
                    <a:pt x="129" y="858"/>
                  </a:lnTo>
                  <a:lnTo>
                    <a:pt x="131" y="858"/>
                  </a:lnTo>
                  <a:lnTo>
                    <a:pt x="131" y="860"/>
                  </a:lnTo>
                  <a:lnTo>
                    <a:pt x="133" y="860"/>
                  </a:lnTo>
                  <a:lnTo>
                    <a:pt x="135" y="860"/>
                  </a:lnTo>
                  <a:lnTo>
                    <a:pt x="137" y="860"/>
                  </a:lnTo>
                  <a:lnTo>
                    <a:pt x="135" y="860"/>
                  </a:lnTo>
                  <a:lnTo>
                    <a:pt x="137" y="860"/>
                  </a:lnTo>
                  <a:lnTo>
                    <a:pt x="139" y="860"/>
                  </a:lnTo>
                  <a:lnTo>
                    <a:pt x="139" y="862"/>
                  </a:lnTo>
                  <a:lnTo>
                    <a:pt x="141" y="862"/>
                  </a:lnTo>
                  <a:lnTo>
                    <a:pt x="143" y="864"/>
                  </a:lnTo>
                  <a:lnTo>
                    <a:pt x="144" y="864"/>
                  </a:lnTo>
                  <a:lnTo>
                    <a:pt x="144" y="865"/>
                  </a:lnTo>
                  <a:lnTo>
                    <a:pt x="146" y="867"/>
                  </a:lnTo>
                  <a:lnTo>
                    <a:pt x="148" y="867"/>
                  </a:lnTo>
                  <a:lnTo>
                    <a:pt x="150" y="869"/>
                  </a:lnTo>
                  <a:lnTo>
                    <a:pt x="152" y="869"/>
                  </a:lnTo>
                  <a:lnTo>
                    <a:pt x="152" y="871"/>
                  </a:lnTo>
                  <a:lnTo>
                    <a:pt x="150" y="871"/>
                  </a:lnTo>
                  <a:lnTo>
                    <a:pt x="150" y="873"/>
                  </a:lnTo>
                  <a:lnTo>
                    <a:pt x="150" y="871"/>
                  </a:lnTo>
                  <a:lnTo>
                    <a:pt x="152" y="871"/>
                  </a:lnTo>
                  <a:lnTo>
                    <a:pt x="154" y="871"/>
                  </a:lnTo>
                  <a:lnTo>
                    <a:pt x="154" y="873"/>
                  </a:lnTo>
                  <a:lnTo>
                    <a:pt x="156" y="873"/>
                  </a:lnTo>
                  <a:lnTo>
                    <a:pt x="156" y="875"/>
                  </a:lnTo>
                  <a:lnTo>
                    <a:pt x="156" y="877"/>
                  </a:lnTo>
                  <a:lnTo>
                    <a:pt x="156" y="879"/>
                  </a:lnTo>
                  <a:lnTo>
                    <a:pt x="158" y="877"/>
                  </a:lnTo>
                  <a:lnTo>
                    <a:pt x="156" y="875"/>
                  </a:lnTo>
                  <a:lnTo>
                    <a:pt x="158" y="875"/>
                  </a:lnTo>
                  <a:lnTo>
                    <a:pt x="158" y="873"/>
                  </a:lnTo>
                  <a:lnTo>
                    <a:pt x="160" y="875"/>
                  </a:lnTo>
                  <a:lnTo>
                    <a:pt x="160" y="877"/>
                  </a:lnTo>
                  <a:lnTo>
                    <a:pt x="160" y="879"/>
                  </a:lnTo>
                  <a:lnTo>
                    <a:pt x="162" y="881"/>
                  </a:lnTo>
                  <a:lnTo>
                    <a:pt x="162" y="883"/>
                  </a:lnTo>
                  <a:lnTo>
                    <a:pt x="162" y="885"/>
                  </a:lnTo>
                  <a:lnTo>
                    <a:pt x="160" y="885"/>
                  </a:lnTo>
                  <a:lnTo>
                    <a:pt x="160" y="887"/>
                  </a:lnTo>
                  <a:lnTo>
                    <a:pt x="158" y="887"/>
                  </a:lnTo>
                  <a:lnTo>
                    <a:pt x="158" y="889"/>
                  </a:lnTo>
                  <a:lnTo>
                    <a:pt x="156" y="889"/>
                  </a:lnTo>
                  <a:lnTo>
                    <a:pt x="156" y="890"/>
                  </a:lnTo>
                  <a:lnTo>
                    <a:pt x="154" y="892"/>
                  </a:lnTo>
                  <a:lnTo>
                    <a:pt x="152" y="896"/>
                  </a:lnTo>
                  <a:lnTo>
                    <a:pt x="150" y="896"/>
                  </a:lnTo>
                  <a:lnTo>
                    <a:pt x="150" y="898"/>
                  </a:lnTo>
                  <a:lnTo>
                    <a:pt x="150" y="900"/>
                  </a:lnTo>
                  <a:lnTo>
                    <a:pt x="148" y="902"/>
                  </a:lnTo>
                  <a:lnTo>
                    <a:pt x="150" y="902"/>
                  </a:lnTo>
                  <a:lnTo>
                    <a:pt x="148" y="902"/>
                  </a:lnTo>
                  <a:lnTo>
                    <a:pt x="146" y="906"/>
                  </a:lnTo>
                  <a:lnTo>
                    <a:pt x="146" y="908"/>
                  </a:lnTo>
                  <a:lnTo>
                    <a:pt x="146" y="910"/>
                  </a:lnTo>
                  <a:lnTo>
                    <a:pt x="144" y="910"/>
                  </a:lnTo>
                  <a:lnTo>
                    <a:pt x="143" y="912"/>
                  </a:lnTo>
                  <a:lnTo>
                    <a:pt x="141" y="913"/>
                  </a:lnTo>
                  <a:lnTo>
                    <a:pt x="139" y="913"/>
                  </a:lnTo>
                  <a:lnTo>
                    <a:pt x="137" y="913"/>
                  </a:lnTo>
                  <a:lnTo>
                    <a:pt x="135" y="913"/>
                  </a:lnTo>
                  <a:lnTo>
                    <a:pt x="137" y="913"/>
                  </a:lnTo>
                  <a:lnTo>
                    <a:pt x="137" y="912"/>
                  </a:lnTo>
                  <a:lnTo>
                    <a:pt x="135" y="912"/>
                  </a:lnTo>
                  <a:lnTo>
                    <a:pt x="133" y="912"/>
                  </a:lnTo>
                  <a:lnTo>
                    <a:pt x="131" y="912"/>
                  </a:lnTo>
                  <a:lnTo>
                    <a:pt x="129" y="912"/>
                  </a:lnTo>
                  <a:lnTo>
                    <a:pt x="127" y="912"/>
                  </a:lnTo>
                  <a:lnTo>
                    <a:pt x="129" y="912"/>
                  </a:lnTo>
                  <a:lnTo>
                    <a:pt x="127" y="910"/>
                  </a:lnTo>
                  <a:lnTo>
                    <a:pt x="127" y="912"/>
                  </a:lnTo>
                  <a:lnTo>
                    <a:pt x="125" y="912"/>
                  </a:lnTo>
                  <a:lnTo>
                    <a:pt x="125" y="913"/>
                  </a:lnTo>
                  <a:lnTo>
                    <a:pt x="123" y="913"/>
                  </a:lnTo>
                  <a:lnTo>
                    <a:pt x="121" y="915"/>
                  </a:lnTo>
                  <a:lnTo>
                    <a:pt x="121" y="913"/>
                  </a:lnTo>
                  <a:lnTo>
                    <a:pt x="120" y="913"/>
                  </a:lnTo>
                  <a:lnTo>
                    <a:pt x="118" y="913"/>
                  </a:lnTo>
                  <a:lnTo>
                    <a:pt x="116" y="913"/>
                  </a:lnTo>
                  <a:lnTo>
                    <a:pt x="116" y="912"/>
                  </a:lnTo>
                  <a:lnTo>
                    <a:pt x="114" y="912"/>
                  </a:lnTo>
                  <a:lnTo>
                    <a:pt x="116" y="912"/>
                  </a:lnTo>
                  <a:lnTo>
                    <a:pt x="116" y="910"/>
                  </a:lnTo>
                  <a:lnTo>
                    <a:pt x="118" y="910"/>
                  </a:lnTo>
                  <a:lnTo>
                    <a:pt x="118" y="908"/>
                  </a:lnTo>
                  <a:lnTo>
                    <a:pt x="120" y="906"/>
                  </a:lnTo>
                  <a:lnTo>
                    <a:pt x="121" y="904"/>
                  </a:lnTo>
                  <a:lnTo>
                    <a:pt x="121" y="902"/>
                  </a:lnTo>
                  <a:lnTo>
                    <a:pt x="121" y="900"/>
                  </a:lnTo>
                  <a:lnTo>
                    <a:pt x="121" y="898"/>
                  </a:lnTo>
                  <a:lnTo>
                    <a:pt x="121" y="896"/>
                  </a:lnTo>
                  <a:lnTo>
                    <a:pt x="123" y="896"/>
                  </a:lnTo>
                  <a:lnTo>
                    <a:pt x="123" y="894"/>
                  </a:lnTo>
                  <a:lnTo>
                    <a:pt x="123" y="892"/>
                  </a:lnTo>
                  <a:lnTo>
                    <a:pt x="123" y="890"/>
                  </a:lnTo>
                  <a:lnTo>
                    <a:pt x="123" y="889"/>
                  </a:lnTo>
                  <a:lnTo>
                    <a:pt x="121" y="889"/>
                  </a:lnTo>
                  <a:lnTo>
                    <a:pt x="121" y="887"/>
                  </a:lnTo>
                  <a:lnTo>
                    <a:pt x="120" y="887"/>
                  </a:lnTo>
                  <a:lnTo>
                    <a:pt x="120" y="885"/>
                  </a:lnTo>
                  <a:lnTo>
                    <a:pt x="118" y="885"/>
                  </a:lnTo>
                  <a:lnTo>
                    <a:pt x="118" y="883"/>
                  </a:lnTo>
                  <a:lnTo>
                    <a:pt x="120" y="883"/>
                  </a:lnTo>
                  <a:lnTo>
                    <a:pt x="118" y="883"/>
                  </a:lnTo>
                  <a:lnTo>
                    <a:pt x="118" y="881"/>
                  </a:lnTo>
                  <a:lnTo>
                    <a:pt x="118" y="879"/>
                  </a:lnTo>
                  <a:lnTo>
                    <a:pt x="118" y="877"/>
                  </a:lnTo>
                  <a:lnTo>
                    <a:pt x="118" y="875"/>
                  </a:lnTo>
                  <a:lnTo>
                    <a:pt x="118" y="873"/>
                  </a:lnTo>
                  <a:lnTo>
                    <a:pt x="116" y="873"/>
                  </a:lnTo>
                  <a:lnTo>
                    <a:pt x="116" y="871"/>
                  </a:lnTo>
                  <a:lnTo>
                    <a:pt x="116" y="869"/>
                  </a:lnTo>
                  <a:lnTo>
                    <a:pt x="118" y="869"/>
                  </a:lnTo>
                  <a:lnTo>
                    <a:pt x="118" y="867"/>
                  </a:lnTo>
                  <a:lnTo>
                    <a:pt x="118" y="865"/>
                  </a:lnTo>
                  <a:lnTo>
                    <a:pt x="120" y="865"/>
                  </a:lnTo>
                  <a:lnTo>
                    <a:pt x="120" y="864"/>
                  </a:lnTo>
                  <a:lnTo>
                    <a:pt x="121" y="864"/>
                  </a:lnTo>
                  <a:lnTo>
                    <a:pt x="121" y="862"/>
                  </a:lnTo>
                  <a:lnTo>
                    <a:pt x="123" y="862"/>
                  </a:lnTo>
                  <a:lnTo>
                    <a:pt x="123" y="860"/>
                  </a:lnTo>
                  <a:lnTo>
                    <a:pt x="123" y="858"/>
                  </a:lnTo>
                  <a:lnTo>
                    <a:pt x="125" y="858"/>
                  </a:lnTo>
                  <a:lnTo>
                    <a:pt x="125" y="856"/>
                  </a:lnTo>
                  <a:lnTo>
                    <a:pt x="127" y="858"/>
                  </a:lnTo>
                  <a:close/>
                  <a:moveTo>
                    <a:pt x="12" y="710"/>
                  </a:moveTo>
                  <a:lnTo>
                    <a:pt x="14" y="710"/>
                  </a:lnTo>
                  <a:lnTo>
                    <a:pt x="14" y="712"/>
                  </a:lnTo>
                  <a:lnTo>
                    <a:pt x="14" y="710"/>
                  </a:lnTo>
                  <a:lnTo>
                    <a:pt x="14" y="712"/>
                  </a:lnTo>
                  <a:lnTo>
                    <a:pt x="14" y="714"/>
                  </a:lnTo>
                  <a:lnTo>
                    <a:pt x="16" y="714"/>
                  </a:lnTo>
                  <a:lnTo>
                    <a:pt x="16" y="716"/>
                  </a:lnTo>
                  <a:lnTo>
                    <a:pt x="14" y="716"/>
                  </a:lnTo>
                  <a:lnTo>
                    <a:pt x="12" y="716"/>
                  </a:lnTo>
                  <a:lnTo>
                    <a:pt x="12" y="714"/>
                  </a:lnTo>
                  <a:lnTo>
                    <a:pt x="10" y="714"/>
                  </a:lnTo>
                  <a:lnTo>
                    <a:pt x="12" y="714"/>
                  </a:lnTo>
                  <a:lnTo>
                    <a:pt x="10" y="714"/>
                  </a:lnTo>
                  <a:lnTo>
                    <a:pt x="10" y="712"/>
                  </a:lnTo>
                  <a:lnTo>
                    <a:pt x="10" y="710"/>
                  </a:lnTo>
                  <a:lnTo>
                    <a:pt x="8" y="710"/>
                  </a:lnTo>
                  <a:lnTo>
                    <a:pt x="10" y="710"/>
                  </a:lnTo>
                  <a:lnTo>
                    <a:pt x="10" y="708"/>
                  </a:lnTo>
                  <a:lnTo>
                    <a:pt x="12" y="710"/>
                  </a:lnTo>
                  <a:close/>
                  <a:moveTo>
                    <a:pt x="2" y="693"/>
                  </a:moveTo>
                  <a:lnTo>
                    <a:pt x="4" y="693"/>
                  </a:lnTo>
                  <a:lnTo>
                    <a:pt x="2" y="693"/>
                  </a:lnTo>
                  <a:close/>
                  <a:moveTo>
                    <a:pt x="8" y="693"/>
                  </a:moveTo>
                  <a:lnTo>
                    <a:pt x="8" y="691"/>
                  </a:lnTo>
                  <a:lnTo>
                    <a:pt x="10" y="691"/>
                  </a:lnTo>
                  <a:lnTo>
                    <a:pt x="10" y="693"/>
                  </a:lnTo>
                  <a:lnTo>
                    <a:pt x="8" y="693"/>
                  </a:lnTo>
                  <a:close/>
                  <a:moveTo>
                    <a:pt x="2" y="685"/>
                  </a:moveTo>
                  <a:lnTo>
                    <a:pt x="4" y="685"/>
                  </a:lnTo>
                  <a:lnTo>
                    <a:pt x="4" y="687"/>
                  </a:lnTo>
                  <a:lnTo>
                    <a:pt x="4" y="689"/>
                  </a:lnTo>
                  <a:lnTo>
                    <a:pt x="2" y="691"/>
                  </a:lnTo>
                  <a:lnTo>
                    <a:pt x="0" y="691"/>
                  </a:lnTo>
                  <a:lnTo>
                    <a:pt x="2" y="691"/>
                  </a:lnTo>
                  <a:lnTo>
                    <a:pt x="0" y="691"/>
                  </a:lnTo>
                  <a:lnTo>
                    <a:pt x="0" y="689"/>
                  </a:lnTo>
                  <a:lnTo>
                    <a:pt x="0" y="687"/>
                  </a:lnTo>
                  <a:lnTo>
                    <a:pt x="0" y="685"/>
                  </a:lnTo>
                  <a:lnTo>
                    <a:pt x="2" y="685"/>
                  </a:lnTo>
                  <a:close/>
                  <a:moveTo>
                    <a:pt x="6" y="685"/>
                  </a:moveTo>
                  <a:lnTo>
                    <a:pt x="8" y="685"/>
                  </a:lnTo>
                  <a:lnTo>
                    <a:pt x="10" y="685"/>
                  </a:lnTo>
                  <a:lnTo>
                    <a:pt x="10" y="687"/>
                  </a:lnTo>
                  <a:lnTo>
                    <a:pt x="10" y="685"/>
                  </a:lnTo>
                  <a:lnTo>
                    <a:pt x="8" y="685"/>
                  </a:lnTo>
                  <a:lnTo>
                    <a:pt x="6" y="687"/>
                  </a:lnTo>
                  <a:lnTo>
                    <a:pt x="4" y="687"/>
                  </a:lnTo>
                  <a:lnTo>
                    <a:pt x="4" y="685"/>
                  </a:lnTo>
                  <a:lnTo>
                    <a:pt x="4" y="683"/>
                  </a:lnTo>
                  <a:lnTo>
                    <a:pt x="4" y="681"/>
                  </a:lnTo>
                  <a:lnTo>
                    <a:pt x="6" y="681"/>
                  </a:lnTo>
                  <a:lnTo>
                    <a:pt x="6" y="683"/>
                  </a:lnTo>
                  <a:lnTo>
                    <a:pt x="6" y="685"/>
                  </a:lnTo>
                  <a:close/>
                  <a:moveTo>
                    <a:pt x="1133" y="196"/>
                  </a:moveTo>
                  <a:lnTo>
                    <a:pt x="1133" y="197"/>
                  </a:lnTo>
                  <a:lnTo>
                    <a:pt x="1135" y="197"/>
                  </a:lnTo>
                  <a:lnTo>
                    <a:pt x="1133" y="197"/>
                  </a:lnTo>
                  <a:lnTo>
                    <a:pt x="1135" y="197"/>
                  </a:lnTo>
                  <a:lnTo>
                    <a:pt x="1135" y="199"/>
                  </a:lnTo>
                  <a:lnTo>
                    <a:pt x="1135" y="201"/>
                  </a:lnTo>
                  <a:lnTo>
                    <a:pt x="1135" y="203"/>
                  </a:lnTo>
                  <a:lnTo>
                    <a:pt x="1135" y="205"/>
                  </a:lnTo>
                  <a:lnTo>
                    <a:pt x="1135" y="207"/>
                  </a:lnTo>
                  <a:lnTo>
                    <a:pt x="1135" y="209"/>
                  </a:lnTo>
                  <a:lnTo>
                    <a:pt x="1133" y="211"/>
                  </a:lnTo>
                  <a:lnTo>
                    <a:pt x="1133" y="213"/>
                  </a:lnTo>
                  <a:lnTo>
                    <a:pt x="1133" y="215"/>
                  </a:lnTo>
                  <a:lnTo>
                    <a:pt x="1133" y="217"/>
                  </a:lnTo>
                  <a:lnTo>
                    <a:pt x="1131" y="217"/>
                  </a:lnTo>
                  <a:lnTo>
                    <a:pt x="1133" y="217"/>
                  </a:lnTo>
                  <a:lnTo>
                    <a:pt x="1133" y="219"/>
                  </a:lnTo>
                  <a:lnTo>
                    <a:pt x="1131" y="219"/>
                  </a:lnTo>
                  <a:lnTo>
                    <a:pt x="1131" y="220"/>
                  </a:lnTo>
                  <a:lnTo>
                    <a:pt x="1131" y="222"/>
                  </a:lnTo>
                  <a:lnTo>
                    <a:pt x="1129" y="222"/>
                  </a:lnTo>
                  <a:lnTo>
                    <a:pt x="1131" y="222"/>
                  </a:lnTo>
                  <a:lnTo>
                    <a:pt x="1129" y="222"/>
                  </a:lnTo>
                  <a:lnTo>
                    <a:pt x="1129" y="224"/>
                  </a:lnTo>
                  <a:lnTo>
                    <a:pt x="1128" y="224"/>
                  </a:lnTo>
                  <a:lnTo>
                    <a:pt x="1128" y="222"/>
                  </a:lnTo>
                  <a:lnTo>
                    <a:pt x="1126" y="222"/>
                  </a:lnTo>
                  <a:lnTo>
                    <a:pt x="1126" y="220"/>
                  </a:lnTo>
                  <a:lnTo>
                    <a:pt x="1124" y="220"/>
                  </a:lnTo>
                  <a:lnTo>
                    <a:pt x="1124" y="219"/>
                  </a:lnTo>
                  <a:lnTo>
                    <a:pt x="1124" y="217"/>
                  </a:lnTo>
                  <a:lnTo>
                    <a:pt x="1126" y="217"/>
                  </a:lnTo>
                  <a:lnTo>
                    <a:pt x="1124" y="217"/>
                  </a:lnTo>
                  <a:lnTo>
                    <a:pt x="1122" y="217"/>
                  </a:lnTo>
                  <a:lnTo>
                    <a:pt x="1122" y="215"/>
                  </a:lnTo>
                  <a:lnTo>
                    <a:pt x="1124" y="215"/>
                  </a:lnTo>
                  <a:lnTo>
                    <a:pt x="1122" y="215"/>
                  </a:lnTo>
                  <a:lnTo>
                    <a:pt x="1124" y="213"/>
                  </a:lnTo>
                  <a:lnTo>
                    <a:pt x="1122" y="213"/>
                  </a:lnTo>
                  <a:lnTo>
                    <a:pt x="1120" y="213"/>
                  </a:lnTo>
                  <a:lnTo>
                    <a:pt x="1120" y="211"/>
                  </a:lnTo>
                  <a:lnTo>
                    <a:pt x="1122" y="211"/>
                  </a:lnTo>
                  <a:lnTo>
                    <a:pt x="1122" y="209"/>
                  </a:lnTo>
                  <a:lnTo>
                    <a:pt x="1122" y="207"/>
                  </a:lnTo>
                  <a:lnTo>
                    <a:pt x="1120" y="207"/>
                  </a:lnTo>
                  <a:lnTo>
                    <a:pt x="1120" y="205"/>
                  </a:lnTo>
                  <a:lnTo>
                    <a:pt x="1122" y="205"/>
                  </a:lnTo>
                  <a:lnTo>
                    <a:pt x="1120" y="203"/>
                  </a:lnTo>
                  <a:lnTo>
                    <a:pt x="1120" y="201"/>
                  </a:lnTo>
                  <a:lnTo>
                    <a:pt x="1120" y="203"/>
                  </a:lnTo>
                  <a:lnTo>
                    <a:pt x="1120" y="201"/>
                  </a:lnTo>
                  <a:lnTo>
                    <a:pt x="1122" y="201"/>
                  </a:lnTo>
                  <a:lnTo>
                    <a:pt x="1122" y="199"/>
                  </a:lnTo>
                  <a:lnTo>
                    <a:pt x="1122" y="197"/>
                  </a:lnTo>
                  <a:lnTo>
                    <a:pt x="1122" y="199"/>
                  </a:lnTo>
                  <a:lnTo>
                    <a:pt x="1124" y="199"/>
                  </a:lnTo>
                  <a:lnTo>
                    <a:pt x="1124" y="197"/>
                  </a:lnTo>
                  <a:lnTo>
                    <a:pt x="1126" y="197"/>
                  </a:lnTo>
                  <a:lnTo>
                    <a:pt x="1128" y="197"/>
                  </a:lnTo>
                  <a:lnTo>
                    <a:pt x="1128" y="196"/>
                  </a:lnTo>
                  <a:lnTo>
                    <a:pt x="1129" y="196"/>
                  </a:lnTo>
                  <a:lnTo>
                    <a:pt x="1131" y="196"/>
                  </a:lnTo>
                  <a:lnTo>
                    <a:pt x="1131" y="194"/>
                  </a:lnTo>
                  <a:lnTo>
                    <a:pt x="1131" y="192"/>
                  </a:lnTo>
                  <a:lnTo>
                    <a:pt x="1131" y="190"/>
                  </a:lnTo>
                  <a:lnTo>
                    <a:pt x="1131" y="188"/>
                  </a:lnTo>
                  <a:lnTo>
                    <a:pt x="1133" y="188"/>
                  </a:lnTo>
                  <a:lnTo>
                    <a:pt x="1133" y="190"/>
                  </a:lnTo>
                  <a:lnTo>
                    <a:pt x="1133" y="192"/>
                  </a:lnTo>
                  <a:lnTo>
                    <a:pt x="1133" y="194"/>
                  </a:lnTo>
                  <a:lnTo>
                    <a:pt x="1133" y="196"/>
                  </a:lnTo>
                  <a:close/>
                  <a:moveTo>
                    <a:pt x="1083" y="188"/>
                  </a:moveTo>
                  <a:lnTo>
                    <a:pt x="1083" y="190"/>
                  </a:lnTo>
                  <a:lnTo>
                    <a:pt x="1081" y="190"/>
                  </a:lnTo>
                  <a:lnTo>
                    <a:pt x="1081" y="188"/>
                  </a:lnTo>
                  <a:lnTo>
                    <a:pt x="1083" y="188"/>
                  </a:lnTo>
                  <a:close/>
                  <a:moveTo>
                    <a:pt x="962" y="123"/>
                  </a:moveTo>
                  <a:lnTo>
                    <a:pt x="964" y="123"/>
                  </a:lnTo>
                  <a:lnTo>
                    <a:pt x="964" y="124"/>
                  </a:lnTo>
                  <a:lnTo>
                    <a:pt x="964" y="126"/>
                  </a:lnTo>
                  <a:lnTo>
                    <a:pt x="964" y="124"/>
                  </a:lnTo>
                  <a:lnTo>
                    <a:pt x="962" y="124"/>
                  </a:lnTo>
                  <a:lnTo>
                    <a:pt x="962" y="123"/>
                  </a:lnTo>
                  <a:lnTo>
                    <a:pt x="961" y="123"/>
                  </a:lnTo>
                  <a:lnTo>
                    <a:pt x="961" y="121"/>
                  </a:lnTo>
                  <a:lnTo>
                    <a:pt x="962" y="121"/>
                  </a:lnTo>
                  <a:lnTo>
                    <a:pt x="962" y="123"/>
                  </a:lnTo>
                  <a:close/>
                  <a:moveTo>
                    <a:pt x="961" y="117"/>
                  </a:moveTo>
                  <a:lnTo>
                    <a:pt x="959" y="117"/>
                  </a:lnTo>
                  <a:lnTo>
                    <a:pt x="961" y="117"/>
                  </a:lnTo>
                  <a:lnTo>
                    <a:pt x="962" y="117"/>
                  </a:lnTo>
                  <a:lnTo>
                    <a:pt x="962" y="119"/>
                  </a:lnTo>
                  <a:lnTo>
                    <a:pt x="961" y="117"/>
                  </a:lnTo>
                  <a:lnTo>
                    <a:pt x="959" y="117"/>
                  </a:lnTo>
                  <a:lnTo>
                    <a:pt x="961" y="117"/>
                  </a:lnTo>
                  <a:close/>
                  <a:moveTo>
                    <a:pt x="947" y="105"/>
                  </a:moveTo>
                  <a:lnTo>
                    <a:pt x="945" y="105"/>
                  </a:lnTo>
                  <a:lnTo>
                    <a:pt x="947" y="105"/>
                  </a:lnTo>
                  <a:close/>
                  <a:moveTo>
                    <a:pt x="949" y="100"/>
                  </a:moveTo>
                  <a:lnTo>
                    <a:pt x="949" y="101"/>
                  </a:lnTo>
                  <a:lnTo>
                    <a:pt x="949" y="100"/>
                  </a:lnTo>
                  <a:lnTo>
                    <a:pt x="947" y="100"/>
                  </a:lnTo>
                  <a:lnTo>
                    <a:pt x="947" y="98"/>
                  </a:lnTo>
                  <a:lnTo>
                    <a:pt x="949" y="98"/>
                  </a:lnTo>
                  <a:lnTo>
                    <a:pt x="949" y="100"/>
                  </a:lnTo>
                  <a:close/>
                  <a:moveTo>
                    <a:pt x="934" y="92"/>
                  </a:moveTo>
                  <a:lnTo>
                    <a:pt x="932" y="92"/>
                  </a:lnTo>
                  <a:lnTo>
                    <a:pt x="932" y="90"/>
                  </a:lnTo>
                  <a:lnTo>
                    <a:pt x="934" y="90"/>
                  </a:lnTo>
                  <a:lnTo>
                    <a:pt x="934" y="92"/>
                  </a:lnTo>
                  <a:close/>
                  <a:moveTo>
                    <a:pt x="903" y="63"/>
                  </a:moveTo>
                  <a:lnTo>
                    <a:pt x="903" y="65"/>
                  </a:lnTo>
                  <a:lnTo>
                    <a:pt x="901" y="65"/>
                  </a:lnTo>
                  <a:lnTo>
                    <a:pt x="903" y="63"/>
                  </a:lnTo>
                  <a:close/>
                  <a:moveTo>
                    <a:pt x="1024" y="0"/>
                  </a:moveTo>
                  <a:lnTo>
                    <a:pt x="1024" y="2"/>
                  </a:lnTo>
                  <a:lnTo>
                    <a:pt x="1024" y="4"/>
                  </a:lnTo>
                  <a:lnTo>
                    <a:pt x="1024" y="5"/>
                  </a:lnTo>
                  <a:lnTo>
                    <a:pt x="1026" y="5"/>
                  </a:lnTo>
                  <a:lnTo>
                    <a:pt x="1026" y="7"/>
                  </a:lnTo>
                  <a:lnTo>
                    <a:pt x="1028" y="7"/>
                  </a:lnTo>
                  <a:lnTo>
                    <a:pt x="1028" y="9"/>
                  </a:lnTo>
                  <a:lnTo>
                    <a:pt x="1030" y="9"/>
                  </a:lnTo>
                  <a:lnTo>
                    <a:pt x="1030" y="7"/>
                  </a:lnTo>
                  <a:lnTo>
                    <a:pt x="1032" y="7"/>
                  </a:lnTo>
                  <a:lnTo>
                    <a:pt x="1033" y="7"/>
                  </a:lnTo>
                  <a:lnTo>
                    <a:pt x="1033" y="9"/>
                  </a:lnTo>
                  <a:lnTo>
                    <a:pt x="1035" y="9"/>
                  </a:lnTo>
                  <a:lnTo>
                    <a:pt x="1035" y="11"/>
                  </a:lnTo>
                  <a:lnTo>
                    <a:pt x="1035" y="13"/>
                  </a:lnTo>
                  <a:lnTo>
                    <a:pt x="1035" y="15"/>
                  </a:lnTo>
                  <a:lnTo>
                    <a:pt x="1037" y="15"/>
                  </a:lnTo>
                  <a:lnTo>
                    <a:pt x="1037" y="13"/>
                  </a:lnTo>
                  <a:lnTo>
                    <a:pt x="1039" y="13"/>
                  </a:lnTo>
                  <a:lnTo>
                    <a:pt x="1039" y="15"/>
                  </a:lnTo>
                  <a:lnTo>
                    <a:pt x="1041" y="15"/>
                  </a:lnTo>
                  <a:lnTo>
                    <a:pt x="1041" y="17"/>
                  </a:lnTo>
                  <a:lnTo>
                    <a:pt x="1041" y="19"/>
                  </a:lnTo>
                  <a:lnTo>
                    <a:pt x="1043" y="19"/>
                  </a:lnTo>
                  <a:lnTo>
                    <a:pt x="1045" y="19"/>
                  </a:lnTo>
                  <a:lnTo>
                    <a:pt x="1047" y="19"/>
                  </a:lnTo>
                  <a:lnTo>
                    <a:pt x="1049" y="19"/>
                  </a:lnTo>
                  <a:lnTo>
                    <a:pt x="1049" y="21"/>
                  </a:lnTo>
                  <a:lnTo>
                    <a:pt x="1051" y="21"/>
                  </a:lnTo>
                  <a:lnTo>
                    <a:pt x="1049" y="21"/>
                  </a:lnTo>
                  <a:lnTo>
                    <a:pt x="1049" y="23"/>
                  </a:lnTo>
                  <a:lnTo>
                    <a:pt x="1049" y="25"/>
                  </a:lnTo>
                  <a:lnTo>
                    <a:pt x="1049" y="23"/>
                  </a:lnTo>
                  <a:lnTo>
                    <a:pt x="1051" y="25"/>
                  </a:lnTo>
                  <a:lnTo>
                    <a:pt x="1049" y="27"/>
                  </a:lnTo>
                  <a:lnTo>
                    <a:pt x="1051" y="28"/>
                  </a:lnTo>
                  <a:lnTo>
                    <a:pt x="1055" y="28"/>
                  </a:lnTo>
                  <a:lnTo>
                    <a:pt x="1057" y="27"/>
                  </a:lnTo>
                  <a:lnTo>
                    <a:pt x="1058" y="27"/>
                  </a:lnTo>
                  <a:lnTo>
                    <a:pt x="1058" y="25"/>
                  </a:lnTo>
                  <a:lnTo>
                    <a:pt x="1060" y="23"/>
                  </a:lnTo>
                  <a:lnTo>
                    <a:pt x="1060" y="25"/>
                  </a:lnTo>
                  <a:lnTo>
                    <a:pt x="1060" y="27"/>
                  </a:lnTo>
                  <a:lnTo>
                    <a:pt x="1058" y="28"/>
                  </a:lnTo>
                  <a:lnTo>
                    <a:pt x="1060" y="28"/>
                  </a:lnTo>
                  <a:lnTo>
                    <a:pt x="1060" y="30"/>
                  </a:lnTo>
                  <a:lnTo>
                    <a:pt x="1060" y="32"/>
                  </a:lnTo>
                  <a:lnTo>
                    <a:pt x="1062" y="32"/>
                  </a:lnTo>
                  <a:lnTo>
                    <a:pt x="1064" y="32"/>
                  </a:lnTo>
                  <a:lnTo>
                    <a:pt x="1064" y="34"/>
                  </a:lnTo>
                  <a:lnTo>
                    <a:pt x="1066" y="34"/>
                  </a:lnTo>
                  <a:lnTo>
                    <a:pt x="1068" y="34"/>
                  </a:lnTo>
                  <a:lnTo>
                    <a:pt x="1068" y="36"/>
                  </a:lnTo>
                  <a:lnTo>
                    <a:pt x="1070" y="36"/>
                  </a:lnTo>
                  <a:lnTo>
                    <a:pt x="1070" y="38"/>
                  </a:lnTo>
                  <a:lnTo>
                    <a:pt x="1070" y="40"/>
                  </a:lnTo>
                  <a:lnTo>
                    <a:pt x="1070" y="38"/>
                  </a:lnTo>
                  <a:lnTo>
                    <a:pt x="1072" y="38"/>
                  </a:lnTo>
                  <a:lnTo>
                    <a:pt x="1074" y="38"/>
                  </a:lnTo>
                  <a:lnTo>
                    <a:pt x="1076" y="38"/>
                  </a:lnTo>
                  <a:lnTo>
                    <a:pt x="1076" y="40"/>
                  </a:lnTo>
                  <a:lnTo>
                    <a:pt x="1078" y="40"/>
                  </a:lnTo>
                  <a:lnTo>
                    <a:pt x="1080" y="40"/>
                  </a:lnTo>
                  <a:lnTo>
                    <a:pt x="1081" y="40"/>
                  </a:lnTo>
                  <a:lnTo>
                    <a:pt x="1083" y="40"/>
                  </a:lnTo>
                  <a:lnTo>
                    <a:pt x="1085" y="40"/>
                  </a:lnTo>
                  <a:lnTo>
                    <a:pt x="1087" y="40"/>
                  </a:lnTo>
                  <a:lnTo>
                    <a:pt x="1087" y="42"/>
                  </a:lnTo>
                  <a:lnTo>
                    <a:pt x="1087" y="44"/>
                  </a:lnTo>
                  <a:lnTo>
                    <a:pt x="1089" y="44"/>
                  </a:lnTo>
                  <a:lnTo>
                    <a:pt x="1089" y="46"/>
                  </a:lnTo>
                  <a:lnTo>
                    <a:pt x="1089" y="48"/>
                  </a:lnTo>
                  <a:lnTo>
                    <a:pt x="1091" y="48"/>
                  </a:lnTo>
                  <a:lnTo>
                    <a:pt x="1093" y="48"/>
                  </a:lnTo>
                  <a:lnTo>
                    <a:pt x="1091" y="48"/>
                  </a:lnTo>
                  <a:lnTo>
                    <a:pt x="1091" y="46"/>
                  </a:lnTo>
                  <a:lnTo>
                    <a:pt x="1093" y="46"/>
                  </a:lnTo>
                  <a:lnTo>
                    <a:pt x="1095" y="48"/>
                  </a:lnTo>
                  <a:lnTo>
                    <a:pt x="1095" y="50"/>
                  </a:lnTo>
                  <a:lnTo>
                    <a:pt x="1095" y="48"/>
                  </a:lnTo>
                  <a:lnTo>
                    <a:pt x="1097" y="48"/>
                  </a:lnTo>
                  <a:lnTo>
                    <a:pt x="1099" y="48"/>
                  </a:lnTo>
                  <a:lnTo>
                    <a:pt x="1099" y="50"/>
                  </a:lnTo>
                  <a:lnTo>
                    <a:pt x="1099" y="48"/>
                  </a:lnTo>
                  <a:lnTo>
                    <a:pt x="1101" y="48"/>
                  </a:lnTo>
                  <a:lnTo>
                    <a:pt x="1103" y="48"/>
                  </a:lnTo>
                  <a:lnTo>
                    <a:pt x="1103" y="50"/>
                  </a:lnTo>
                  <a:lnTo>
                    <a:pt x="1105" y="50"/>
                  </a:lnTo>
                  <a:lnTo>
                    <a:pt x="1106" y="50"/>
                  </a:lnTo>
                  <a:lnTo>
                    <a:pt x="1108" y="50"/>
                  </a:lnTo>
                  <a:lnTo>
                    <a:pt x="1110" y="50"/>
                  </a:lnTo>
                  <a:lnTo>
                    <a:pt x="1112" y="52"/>
                  </a:lnTo>
                  <a:lnTo>
                    <a:pt x="1114" y="52"/>
                  </a:lnTo>
                  <a:lnTo>
                    <a:pt x="1114" y="53"/>
                  </a:lnTo>
                  <a:lnTo>
                    <a:pt x="1112" y="53"/>
                  </a:lnTo>
                  <a:lnTo>
                    <a:pt x="1112" y="55"/>
                  </a:lnTo>
                  <a:lnTo>
                    <a:pt x="1112" y="57"/>
                  </a:lnTo>
                  <a:lnTo>
                    <a:pt x="1110" y="57"/>
                  </a:lnTo>
                  <a:lnTo>
                    <a:pt x="1110" y="59"/>
                  </a:lnTo>
                  <a:lnTo>
                    <a:pt x="1108" y="59"/>
                  </a:lnTo>
                  <a:lnTo>
                    <a:pt x="1108" y="61"/>
                  </a:lnTo>
                  <a:lnTo>
                    <a:pt x="1108" y="63"/>
                  </a:lnTo>
                  <a:lnTo>
                    <a:pt x="1106" y="63"/>
                  </a:lnTo>
                  <a:lnTo>
                    <a:pt x="1106" y="65"/>
                  </a:lnTo>
                  <a:lnTo>
                    <a:pt x="1106" y="67"/>
                  </a:lnTo>
                  <a:lnTo>
                    <a:pt x="1106" y="69"/>
                  </a:lnTo>
                  <a:lnTo>
                    <a:pt x="1105" y="69"/>
                  </a:lnTo>
                  <a:lnTo>
                    <a:pt x="1105" y="71"/>
                  </a:lnTo>
                  <a:lnTo>
                    <a:pt x="1105" y="73"/>
                  </a:lnTo>
                  <a:lnTo>
                    <a:pt x="1105" y="75"/>
                  </a:lnTo>
                  <a:lnTo>
                    <a:pt x="1105" y="76"/>
                  </a:lnTo>
                  <a:lnTo>
                    <a:pt x="1105" y="78"/>
                  </a:lnTo>
                  <a:lnTo>
                    <a:pt x="1103" y="78"/>
                  </a:lnTo>
                  <a:lnTo>
                    <a:pt x="1105" y="78"/>
                  </a:lnTo>
                  <a:lnTo>
                    <a:pt x="1103" y="78"/>
                  </a:lnTo>
                  <a:lnTo>
                    <a:pt x="1103" y="80"/>
                  </a:lnTo>
                  <a:lnTo>
                    <a:pt x="1103" y="82"/>
                  </a:lnTo>
                  <a:lnTo>
                    <a:pt x="1103" y="84"/>
                  </a:lnTo>
                  <a:lnTo>
                    <a:pt x="1105" y="84"/>
                  </a:lnTo>
                  <a:lnTo>
                    <a:pt x="1105" y="86"/>
                  </a:lnTo>
                  <a:lnTo>
                    <a:pt x="1103" y="86"/>
                  </a:lnTo>
                  <a:lnTo>
                    <a:pt x="1103" y="88"/>
                  </a:lnTo>
                  <a:lnTo>
                    <a:pt x="1101" y="88"/>
                  </a:lnTo>
                  <a:lnTo>
                    <a:pt x="1099" y="88"/>
                  </a:lnTo>
                  <a:lnTo>
                    <a:pt x="1099" y="90"/>
                  </a:lnTo>
                  <a:lnTo>
                    <a:pt x="1099" y="88"/>
                  </a:lnTo>
                  <a:lnTo>
                    <a:pt x="1097" y="88"/>
                  </a:lnTo>
                  <a:lnTo>
                    <a:pt x="1095" y="88"/>
                  </a:lnTo>
                  <a:lnTo>
                    <a:pt x="1093" y="88"/>
                  </a:lnTo>
                  <a:lnTo>
                    <a:pt x="1093" y="90"/>
                  </a:lnTo>
                  <a:lnTo>
                    <a:pt x="1095" y="90"/>
                  </a:lnTo>
                  <a:lnTo>
                    <a:pt x="1095" y="92"/>
                  </a:lnTo>
                  <a:lnTo>
                    <a:pt x="1093" y="92"/>
                  </a:lnTo>
                  <a:lnTo>
                    <a:pt x="1093" y="94"/>
                  </a:lnTo>
                  <a:lnTo>
                    <a:pt x="1093" y="96"/>
                  </a:lnTo>
                  <a:lnTo>
                    <a:pt x="1091" y="96"/>
                  </a:lnTo>
                  <a:lnTo>
                    <a:pt x="1091" y="98"/>
                  </a:lnTo>
                  <a:lnTo>
                    <a:pt x="1089" y="98"/>
                  </a:lnTo>
                  <a:lnTo>
                    <a:pt x="1089" y="100"/>
                  </a:lnTo>
                  <a:lnTo>
                    <a:pt x="1087" y="100"/>
                  </a:lnTo>
                  <a:lnTo>
                    <a:pt x="1085" y="100"/>
                  </a:lnTo>
                  <a:lnTo>
                    <a:pt x="1085" y="101"/>
                  </a:lnTo>
                  <a:lnTo>
                    <a:pt x="1085" y="103"/>
                  </a:lnTo>
                  <a:lnTo>
                    <a:pt x="1085" y="105"/>
                  </a:lnTo>
                  <a:lnTo>
                    <a:pt x="1083" y="105"/>
                  </a:lnTo>
                  <a:lnTo>
                    <a:pt x="1083" y="107"/>
                  </a:lnTo>
                  <a:lnTo>
                    <a:pt x="1081" y="109"/>
                  </a:lnTo>
                  <a:lnTo>
                    <a:pt x="1080" y="109"/>
                  </a:lnTo>
                  <a:lnTo>
                    <a:pt x="1080" y="111"/>
                  </a:lnTo>
                  <a:lnTo>
                    <a:pt x="1080" y="113"/>
                  </a:lnTo>
                  <a:lnTo>
                    <a:pt x="1081" y="113"/>
                  </a:lnTo>
                  <a:lnTo>
                    <a:pt x="1081" y="115"/>
                  </a:lnTo>
                  <a:lnTo>
                    <a:pt x="1080" y="115"/>
                  </a:lnTo>
                  <a:lnTo>
                    <a:pt x="1080" y="117"/>
                  </a:lnTo>
                  <a:lnTo>
                    <a:pt x="1078" y="117"/>
                  </a:lnTo>
                  <a:lnTo>
                    <a:pt x="1078" y="119"/>
                  </a:lnTo>
                  <a:lnTo>
                    <a:pt x="1080" y="119"/>
                  </a:lnTo>
                  <a:lnTo>
                    <a:pt x="1081" y="119"/>
                  </a:lnTo>
                  <a:lnTo>
                    <a:pt x="1081" y="117"/>
                  </a:lnTo>
                  <a:lnTo>
                    <a:pt x="1083" y="117"/>
                  </a:lnTo>
                  <a:lnTo>
                    <a:pt x="1083" y="115"/>
                  </a:lnTo>
                  <a:lnTo>
                    <a:pt x="1081" y="115"/>
                  </a:lnTo>
                  <a:lnTo>
                    <a:pt x="1083" y="115"/>
                  </a:lnTo>
                  <a:lnTo>
                    <a:pt x="1083" y="113"/>
                  </a:lnTo>
                  <a:lnTo>
                    <a:pt x="1085" y="113"/>
                  </a:lnTo>
                  <a:lnTo>
                    <a:pt x="1085" y="115"/>
                  </a:lnTo>
                  <a:lnTo>
                    <a:pt x="1085" y="113"/>
                  </a:lnTo>
                  <a:lnTo>
                    <a:pt x="1087" y="113"/>
                  </a:lnTo>
                  <a:lnTo>
                    <a:pt x="1089" y="113"/>
                  </a:lnTo>
                  <a:lnTo>
                    <a:pt x="1091" y="113"/>
                  </a:lnTo>
                  <a:lnTo>
                    <a:pt x="1091" y="115"/>
                  </a:lnTo>
                  <a:lnTo>
                    <a:pt x="1091" y="117"/>
                  </a:lnTo>
                  <a:lnTo>
                    <a:pt x="1091" y="119"/>
                  </a:lnTo>
                  <a:lnTo>
                    <a:pt x="1093" y="119"/>
                  </a:lnTo>
                  <a:lnTo>
                    <a:pt x="1093" y="121"/>
                  </a:lnTo>
                  <a:lnTo>
                    <a:pt x="1095" y="123"/>
                  </a:lnTo>
                  <a:lnTo>
                    <a:pt x="1095" y="124"/>
                  </a:lnTo>
                  <a:lnTo>
                    <a:pt x="1093" y="124"/>
                  </a:lnTo>
                  <a:lnTo>
                    <a:pt x="1093" y="126"/>
                  </a:lnTo>
                  <a:lnTo>
                    <a:pt x="1091" y="126"/>
                  </a:lnTo>
                  <a:lnTo>
                    <a:pt x="1091" y="128"/>
                  </a:lnTo>
                  <a:lnTo>
                    <a:pt x="1093" y="128"/>
                  </a:lnTo>
                  <a:lnTo>
                    <a:pt x="1093" y="130"/>
                  </a:lnTo>
                  <a:lnTo>
                    <a:pt x="1095" y="130"/>
                  </a:lnTo>
                  <a:lnTo>
                    <a:pt x="1093" y="130"/>
                  </a:lnTo>
                  <a:lnTo>
                    <a:pt x="1093" y="132"/>
                  </a:lnTo>
                  <a:lnTo>
                    <a:pt x="1095" y="132"/>
                  </a:lnTo>
                  <a:lnTo>
                    <a:pt x="1095" y="134"/>
                  </a:lnTo>
                  <a:lnTo>
                    <a:pt x="1097" y="134"/>
                  </a:lnTo>
                  <a:lnTo>
                    <a:pt x="1097" y="136"/>
                  </a:lnTo>
                  <a:lnTo>
                    <a:pt x="1097" y="138"/>
                  </a:lnTo>
                  <a:lnTo>
                    <a:pt x="1097" y="140"/>
                  </a:lnTo>
                  <a:lnTo>
                    <a:pt x="1095" y="140"/>
                  </a:lnTo>
                  <a:lnTo>
                    <a:pt x="1093" y="140"/>
                  </a:lnTo>
                  <a:lnTo>
                    <a:pt x="1093" y="142"/>
                  </a:lnTo>
                  <a:lnTo>
                    <a:pt x="1091" y="142"/>
                  </a:lnTo>
                  <a:lnTo>
                    <a:pt x="1089" y="142"/>
                  </a:lnTo>
                  <a:lnTo>
                    <a:pt x="1089" y="144"/>
                  </a:lnTo>
                  <a:lnTo>
                    <a:pt x="1091" y="144"/>
                  </a:lnTo>
                  <a:lnTo>
                    <a:pt x="1091" y="146"/>
                  </a:lnTo>
                  <a:lnTo>
                    <a:pt x="1091" y="148"/>
                  </a:lnTo>
                  <a:lnTo>
                    <a:pt x="1093" y="148"/>
                  </a:lnTo>
                  <a:lnTo>
                    <a:pt x="1095" y="148"/>
                  </a:lnTo>
                  <a:lnTo>
                    <a:pt x="1095" y="149"/>
                  </a:lnTo>
                  <a:lnTo>
                    <a:pt x="1095" y="151"/>
                  </a:lnTo>
                  <a:lnTo>
                    <a:pt x="1093" y="151"/>
                  </a:lnTo>
                  <a:lnTo>
                    <a:pt x="1093" y="153"/>
                  </a:lnTo>
                  <a:lnTo>
                    <a:pt x="1093" y="155"/>
                  </a:lnTo>
                  <a:lnTo>
                    <a:pt x="1093" y="157"/>
                  </a:lnTo>
                  <a:lnTo>
                    <a:pt x="1093" y="159"/>
                  </a:lnTo>
                  <a:lnTo>
                    <a:pt x="1093" y="161"/>
                  </a:lnTo>
                  <a:lnTo>
                    <a:pt x="1095" y="161"/>
                  </a:lnTo>
                  <a:lnTo>
                    <a:pt x="1097" y="163"/>
                  </a:lnTo>
                  <a:lnTo>
                    <a:pt x="1099" y="163"/>
                  </a:lnTo>
                  <a:lnTo>
                    <a:pt x="1099" y="165"/>
                  </a:lnTo>
                  <a:lnTo>
                    <a:pt x="1101" y="165"/>
                  </a:lnTo>
                  <a:lnTo>
                    <a:pt x="1103" y="163"/>
                  </a:lnTo>
                  <a:lnTo>
                    <a:pt x="1105" y="163"/>
                  </a:lnTo>
                  <a:lnTo>
                    <a:pt x="1105" y="165"/>
                  </a:lnTo>
                  <a:lnTo>
                    <a:pt x="1106" y="165"/>
                  </a:lnTo>
                  <a:lnTo>
                    <a:pt x="1105" y="165"/>
                  </a:lnTo>
                  <a:lnTo>
                    <a:pt x="1105" y="167"/>
                  </a:lnTo>
                  <a:lnTo>
                    <a:pt x="1103" y="169"/>
                  </a:lnTo>
                  <a:lnTo>
                    <a:pt x="1103" y="171"/>
                  </a:lnTo>
                  <a:lnTo>
                    <a:pt x="1103" y="172"/>
                  </a:lnTo>
                  <a:lnTo>
                    <a:pt x="1101" y="172"/>
                  </a:lnTo>
                  <a:lnTo>
                    <a:pt x="1101" y="174"/>
                  </a:lnTo>
                  <a:lnTo>
                    <a:pt x="1099" y="174"/>
                  </a:lnTo>
                  <a:lnTo>
                    <a:pt x="1097" y="174"/>
                  </a:lnTo>
                  <a:lnTo>
                    <a:pt x="1097" y="176"/>
                  </a:lnTo>
                  <a:lnTo>
                    <a:pt x="1095" y="176"/>
                  </a:lnTo>
                  <a:lnTo>
                    <a:pt x="1093" y="178"/>
                  </a:lnTo>
                  <a:lnTo>
                    <a:pt x="1093" y="180"/>
                  </a:lnTo>
                  <a:lnTo>
                    <a:pt x="1091" y="180"/>
                  </a:lnTo>
                  <a:lnTo>
                    <a:pt x="1091" y="182"/>
                  </a:lnTo>
                  <a:lnTo>
                    <a:pt x="1089" y="182"/>
                  </a:lnTo>
                  <a:lnTo>
                    <a:pt x="1087" y="184"/>
                  </a:lnTo>
                  <a:lnTo>
                    <a:pt x="1089" y="184"/>
                  </a:lnTo>
                  <a:lnTo>
                    <a:pt x="1089" y="182"/>
                  </a:lnTo>
                  <a:lnTo>
                    <a:pt x="1089" y="184"/>
                  </a:lnTo>
                  <a:lnTo>
                    <a:pt x="1089" y="186"/>
                  </a:lnTo>
                  <a:lnTo>
                    <a:pt x="1087" y="184"/>
                  </a:lnTo>
                  <a:lnTo>
                    <a:pt x="1087" y="186"/>
                  </a:lnTo>
                  <a:lnTo>
                    <a:pt x="1085" y="186"/>
                  </a:lnTo>
                  <a:lnTo>
                    <a:pt x="1085" y="188"/>
                  </a:lnTo>
                  <a:lnTo>
                    <a:pt x="1083" y="188"/>
                  </a:lnTo>
                  <a:lnTo>
                    <a:pt x="1083" y="186"/>
                  </a:lnTo>
                  <a:lnTo>
                    <a:pt x="1081" y="186"/>
                  </a:lnTo>
                  <a:lnTo>
                    <a:pt x="1081" y="188"/>
                  </a:lnTo>
                  <a:lnTo>
                    <a:pt x="1080" y="188"/>
                  </a:lnTo>
                  <a:lnTo>
                    <a:pt x="1081" y="188"/>
                  </a:lnTo>
                  <a:lnTo>
                    <a:pt x="1080" y="188"/>
                  </a:lnTo>
                  <a:lnTo>
                    <a:pt x="1080" y="186"/>
                  </a:lnTo>
                  <a:lnTo>
                    <a:pt x="1078" y="186"/>
                  </a:lnTo>
                  <a:lnTo>
                    <a:pt x="1078" y="188"/>
                  </a:lnTo>
                  <a:lnTo>
                    <a:pt x="1076" y="188"/>
                  </a:lnTo>
                  <a:lnTo>
                    <a:pt x="1076" y="186"/>
                  </a:lnTo>
                  <a:lnTo>
                    <a:pt x="1074" y="186"/>
                  </a:lnTo>
                  <a:lnTo>
                    <a:pt x="1074" y="184"/>
                  </a:lnTo>
                  <a:lnTo>
                    <a:pt x="1072" y="186"/>
                  </a:lnTo>
                  <a:lnTo>
                    <a:pt x="1072" y="184"/>
                  </a:lnTo>
                  <a:lnTo>
                    <a:pt x="1070" y="184"/>
                  </a:lnTo>
                  <a:lnTo>
                    <a:pt x="1068" y="184"/>
                  </a:lnTo>
                  <a:lnTo>
                    <a:pt x="1068" y="182"/>
                  </a:lnTo>
                  <a:lnTo>
                    <a:pt x="1066" y="182"/>
                  </a:lnTo>
                  <a:lnTo>
                    <a:pt x="1064" y="182"/>
                  </a:lnTo>
                  <a:lnTo>
                    <a:pt x="1062" y="182"/>
                  </a:lnTo>
                  <a:lnTo>
                    <a:pt x="1062" y="180"/>
                  </a:lnTo>
                  <a:lnTo>
                    <a:pt x="1064" y="180"/>
                  </a:lnTo>
                  <a:lnTo>
                    <a:pt x="1066" y="180"/>
                  </a:lnTo>
                  <a:lnTo>
                    <a:pt x="1066" y="178"/>
                  </a:lnTo>
                  <a:lnTo>
                    <a:pt x="1064" y="178"/>
                  </a:lnTo>
                  <a:lnTo>
                    <a:pt x="1064" y="176"/>
                  </a:lnTo>
                  <a:lnTo>
                    <a:pt x="1062" y="176"/>
                  </a:lnTo>
                  <a:lnTo>
                    <a:pt x="1062" y="178"/>
                  </a:lnTo>
                  <a:lnTo>
                    <a:pt x="1064" y="178"/>
                  </a:lnTo>
                  <a:lnTo>
                    <a:pt x="1064" y="180"/>
                  </a:lnTo>
                  <a:lnTo>
                    <a:pt x="1062" y="180"/>
                  </a:lnTo>
                  <a:lnTo>
                    <a:pt x="1060" y="180"/>
                  </a:lnTo>
                  <a:lnTo>
                    <a:pt x="1060" y="182"/>
                  </a:lnTo>
                  <a:lnTo>
                    <a:pt x="1060" y="180"/>
                  </a:lnTo>
                  <a:lnTo>
                    <a:pt x="1058" y="180"/>
                  </a:lnTo>
                  <a:lnTo>
                    <a:pt x="1058" y="178"/>
                  </a:lnTo>
                  <a:lnTo>
                    <a:pt x="1058" y="176"/>
                  </a:lnTo>
                  <a:lnTo>
                    <a:pt x="1058" y="178"/>
                  </a:lnTo>
                  <a:lnTo>
                    <a:pt x="1058" y="180"/>
                  </a:lnTo>
                  <a:lnTo>
                    <a:pt x="1060" y="180"/>
                  </a:lnTo>
                  <a:lnTo>
                    <a:pt x="1060" y="182"/>
                  </a:lnTo>
                  <a:lnTo>
                    <a:pt x="1058" y="182"/>
                  </a:lnTo>
                  <a:lnTo>
                    <a:pt x="1057" y="180"/>
                  </a:lnTo>
                  <a:lnTo>
                    <a:pt x="1055" y="178"/>
                  </a:lnTo>
                  <a:lnTo>
                    <a:pt x="1053" y="178"/>
                  </a:lnTo>
                  <a:lnTo>
                    <a:pt x="1051" y="178"/>
                  </a:lnTo>
                  <a:lnTo>
                    <a:pt x="1049" y="178"/>
                  </a:lnTo>
                  <a:lnTo>
                    <a:pt x="1049" y="176"/>
                  </a:lnTo>
                  <a:lnTo>
                    <a:pt x="1047" y="176"/>
                  </a:lnTo>
                  <a:lnTo>
                    <a:pt x="1045" y="178"/>
                  </a:lnTo>
                  <a:lnTo>
                    <a:pt x="1043" y="180"/>
                  </a:lnTo>
                  <a:lnTo>
                    <a:pt x="1041" y="180"/>
                  </a:lnTo>
                  <a:lnTo>
                    <a:pt x="1041" y="182"/>
                  </a:lnTo>
                  <a:lnTo>
                    <a:pt x="1039" y="182"/>
                  </a:lnTo>
                  <a:lnTo>
                    <a:pt x="1037" y="182"/>
                  </a:lnTo>
                  <a:lnTo>
                    <a:pt x="1035" y="184"/>
                  </a:lnTo>
                  <a:lnTo>
                    <a:pt x="1033" y="184"/>
                  </a:lnTo>
                  <a:lnTo>
                    <a:pt x="1033" y="186"/>
                  </a:lnTo>
                  <a:lnTo>
                    <a:pt x="1033" y="188"/>
                  </a:lnTo>
                  <a:lnTo>
                    <a:pt x="1032" y="188"/>
                  </a:lnTo>
                  <a:lnTo>
                    <a:pt x="1032" y="190"/>
                  </a:lnTo>
                  <a:lnTo>
                    <a:pt x="1032" y="192"/>
                  </a:lnTo>
                  <a:lnTo>
                    <a:pt x="1032" y="194"/>
                  </a:lnTo>
                  <a:lnTo>
                    <a:pt x="1032" y="196"/>
                  </a:lnTo>
                  <a:lnTo>
                    <a:pt x="1032" y="197"/>
                  </a:lnTo>
                  <a:lnTo>
                    <a:pt x="1032" y="199"/>
                  </a:lnTo>
                  <a:lnTo>
                    <a:pt x="1033" y="199"/>
                  </a:lnTo>
                  <a:lnTo>
                    <a:pt x="1033" y="201"/>
                  </a:lnTo>
                  <a:lnTo>
                    <a:pt x="1032" y="201"/>
                  </a:lnTo>
                  <a:lnTo>
                    <a:pt x="1030" y="201"/>
                  </a:lnTo>
                  <a:lnTo>
                    <a:pt x="1028" y="201"/>
                  </a:lnTo>
                  <a:lnTo>
                    <a:pt x="1026" y="201"/>
                  </a:lnTo>
                  <a:lnTo>
                    <a:pt x="1026" y="203"/>
                  </a:lnTo>
                  <a:lnTo>
                    <a:pt x="1024" y="203"/>
                  </a:lnTo>
                  <a:lnTo>
                    <a:pt x="1022" y="203"/>
                  </a:lnTo>
                  <a:lnTo>
                    <a:pt x="1022" y="201"/>
                  </a:lnTo>
                  <a:lnTo>
                    <a:pt x="1020" y="201"/>
                  </a:lnTo>
                  <a:lnTo>
                    <a:pt x="1018" y="201"/>
                  </a:lnTo>
                  <a:lnTo>
                    <a:pt x="1016" y="201"/>
                  </a:lnTo>
                  <a:lnTo>
                    <a:pt x="1016" y="203"/>
                  </a:lnTo>
                  <a:lnTo>
                    <a:pt x="1014" y="203"/>
                  </a:lnTo>
                  <a:lnTo>
                    <a:pt x="1014" y="201"/>
                  </a:lnTo>
                  <a:lnTo>
                    <a:pt x="1012" y="201"/>
                  </a:lnTo>
                  <a:lnTo>
                    <a:pt x="1012" y="199"/>
                  </a:lnTo>
                  <a:lnTo>
                    <a:pt x="1010" y="199"/>
                  </a:lnTo>
                  <a:lnTo>
                    <a:pt x="1010" y="197"/>
                  </a:lnTo>
                  <a:lnTo>
                    <a:pt x="1009" y="197"/>
                  </a:lnTo>
                  <a:lnTo>
                    <a:pt x="1007" y="197"/>
                  </a:lnTo>
                  <a:lnTo>
                    <a:pt x="1005" y="197"/>
                  </a:lnTo>
                  <a:lnTo>
                    <a:pt x="1005" y="196"/>
                  </a:lnTo>
                  <a:lnTo>
                    <a:pt x="1003" y="196"/>
                  </a:lnTo>
                  <a:lnTo>
                    <a:pt x="1001" y="196"/>
                  </a:lnTo>
                  <a:lnTo>
                    <a:pt x="1001" y="194"/>
                  </a:lnTo>
                  <a:lnTo>
                    <a:pt x="999" y="194"/>
                  </a:lnTo>
                  <a:lnTo>
                    <a:pt x="997" y="194"/>
                  </a:lnTo>
                  <a:lnTo>
                    <a:pt x="997" y="192"/>
                  </a:lnTo>
                  <a:lnTo>
                    <a:pt x="995" y="192"/>
                  </a:lnTo>
                  <a:lnTo>
                    <a:pt x="993" y="192"/>
                  </a:lnTo>
                  <a:lnTo>
                    <a:pt x="993" y="194"/>
                  </a:lnTo>
                  <a:lnTo>
                    <a:pt x="993" y="196"/>
                  </a:lnTo>
                  <a:lnTo>
                    <a:pt x="991" y="196"/>
                  </a:lnTo>
                  <a:lnTo>
                    <a:pt x="989" y="196"/>
                  </a:lnTo>
                  <a:lnTo>
                    <a:pt x="987" y="196"/>
                  </a:lnTo>
                  <a:lnTo>
                    <a:pt x="985" y="196"/>
                  </a:lnTo>
                  <a:lnTo>
                    <a:pt x="984" y="196"/>
                  </a:lnTo>
                  <a:lnTo>
                    <a:pt x="982" y="196"/>
                  </a:lnTo>
                  <a:lnTo>
                    <a:pt x="982" y="194"/>
                  </a:lnTo>
                  <a:lnTo>
                    <a:pt x="980" y="194"/>
                  </a:lnTo>
                  <a:lnTo>
                    <a:pt x="982" y="194"/>
                  </a:lnTo>
                  <a:lnTo>
                    <a:pt x="980" y="194"/>
                  </a:lnTo>
                  <a:lnTo>
                    <a:pt x="978" y="192"/>
                  </a:lnTo>
                  <a:lnTo>
                    <a:pt x="978" y="194"/>
                  </a:lnTo>
                  <a:lnTo>
                    <a:pt x="976" y="194"/>
                  </a:lnTo>
                  <a:lnTo>
                    <a:pt x="974" y="194"/>
                  </a:lnTo>
                  <a:lnTo>
                    <a:pt x="972" y="192"/>
                  </a:lnTo>
                  <a:lnTo>
                    <a:pt x="972" y="190"/>
                  </a:lnTo>
                  <a:lnTo>
                    <a:pt x="970" y="190"/>
                  </a:lnTo>
                  <a:lnTo>
                    <a:pt x="968" y="190"/>
                  </a:lnTo>
                  <a:lnTo>
                    <a:pt x="966" y="190"/>
                  </a:lnTo>
                  <a:lnTo>
                    <a:pt x="966" y="188"/>
                  </a:lnTo>
                  <a:lnTo>
                    <a:pt x="964" y="190"/>
                  </a:lnTo>
                  <a:lnTo>
                    <a:pt x="964" y="188"/>
                  </a:lnTo>
                  <a:lnTo>
                    <a:pt x="962" y="188"/>
                  </a:lnTo>
                  <a:lnTo>
                    <a:pt x="962" y="186"/>
                  </a:lnTo>
                  <a:lnTo>
                    <a:pt x="962" y="188"/>
                  </a:lnTo>
                  <a:lnTo>
                    <a:pt x="961" y="188"/>
                  </a:lnTo>
                  <a:lnTo>
                    <a:pt x="961" y="186"/>
                  </a:lnTo>
                  <a:lnTo>
                    <a:pt x="961" y="184"/>
                  </a:lnTo>
                  <a:lnTo>
                    <a:pt x="959" y="182"/>
                  </a:lnTo>
                  <a:lnTo>
                    <a:pt x="959" y="184"/>
                  </a:lnTo>
                  <a:lnTo>
                    <a:pt x="957" y="184"/>
                  </a:lnTo>
                  <a:lnTo>
                    <a:pt x="957" y="182"/>
                  </a:lnTo>
                  <a:lnTo>
                    <a:pt x="955" y="182"/>
                  </a:lnTo>
                  <a:lnTo>
                    <a:pt x="955" y="180"/>
                  </a:lnTo>
                  <a:lnTo>
                    <a:pt x="957" y="180"/>
                  </a:lnTo>
                  <a:lnTo>
                    <a:pt x="959" y="180"/>
                  </a:lnTo>
                  <a:lnTo>
                    <a:pt x="959" y="178"/>
                  </a:lnTo>
                  <a:lnTo>
                    <a:pt x="959" y="176"/>
                  </a:lnTo>
                  <a:lnTo>
                    <a:pt x="961" y="176"/>
                  </a:lnTo>
                  <a:lnTo>
                    <a:pt x="961" y="174"/>
                  </a:lnTo>
                  <a:lnTo>
                    <a:pt x="961" y="171"/>
                  </a:lnTo>
                  <a:lnTo>
                    <a:pt x="961" y="169"/>
                  </a:lnTo>
                  <a:lnTo>
                    <a:pt x="962" y="167"/>
                  </a:lnTo>
                  <a:lnTo>
                    <a:pt x="962" y="161"/>
                  </a:lnTo>
                  <a:lnTo>
                    <a:pt x="962" y="157"/>
                  </a:lnTo>
                  <a:lnTo>
                    <a:pt x="964" y="155"/>
                  </a:lnTo>
                  <a:lnTo>
                    <a:pt x="962" y="155"/>
                  </a:lnTo>
                  <a:lnTo>
                    <a:pt x="964" y="153"/>
                  </a:lnTo>
                  <a:lnTo>
                    <a:pt x="964" y="151"/>
                  </a:lnTo>
                  <a:lnTo>
                    <a:pt x="966" y="153"/>
                  </a:lnTo>
                  <a:lnTo>
                    <a:pt x="966" y="151"/>
                  </a:lnTo>
                  <a:lnTo>
                    <a:pt x="964" y="149"/>
                  </a:lnTo>
                  <a:lnTo>
                    <a:pt x="964" y="151"/>
                  </a:lnTo>
                  <a:lnTo>
                    <a:pt x="962" y="153"/>
                  </a:lnTo>
                  <a:lnTo>
                    <a:pt x="964" y="142"/>
                  </a:lnTo>
                  <a:lnTo>
                    <a:pt x="964" y="138"/>
                  </a:lnTo>
                  <a:lnTo>
                    <a:pt x="964" y="134"/>
                  </a:lnTo>
                  <a:lnTo>
                    <a:pt x="966" y="132"/>
                  </a:lnTo>
                  <a:lnTo>
                    <a:pt x="966" y="134"/>
                  </a:lnTo>
                  <a:lnTo>
                    <a:pt x="968" y="134"/>
                  </a:lnTo>
                  <a:lnTo>
                    <a:pt x="970" y="136"/>
                  </a:lnTo>
                  <a:lnTo>
                    <a:pt x="972" y="138"/>
                  </a:lnTo>
                  <a:lnTo>
                    <a:pt x="972" y="140"/>
                  </a:lnTo>
                  <a:lnTo>
                    <a:pt x="972" y="142"/>
                  </a:lnTo>
                  <a:lnTo>
                    <a:pt x="972" y="144"/>
                  </a:lnTo>
                  <a:lnTo>
                    <a:pt x="974" y="144"/>
                  </a:lnTo>
                  <a:lnTo>
                    <a:pt x="974" y="146"/>
                  </a:lnTo>
                  <a:lnTo>
                    <a:pt x="974" y="148"/>
                  </a:lnTo>
                  <a:lnTo>
                    <a:pt x="974" y="146"/>
                  </a:lnTo>
                  <a:lnTo>
                    <a:pt x="974" y="144"/>
                  </a:lnTo>
                  <a:lnTo>
                    <a:pt x="976" y="144"/>
                  </a:lnTo>
                  <a:lnTo>
                    <a:pt x="976" y="146"/>
                  </a:lnTo>
                  <a:lnTo>
                    <a:pt x="976" y="144"/>
                  </a:lnTo>
                  <a:lnTo>
                    <a:pt x="974" y="144"/>
                  </a:lnTo>
                  <a:lnTo>
                    <a:pt x="972" y="142"/>
                  </a:lnTo>
                  <a:lnTo>
                    <a:pt x="972" y="138"/>
                  </a:lnTo>
                  <a:lnTo>
                    <a:pt x="972" y="136"/>
                  </a:lnTo>
                  <a:lnTo>
                    <a:pt x="970" y="134"/>
                  </a:lnTo>
                  <a:lnTo>
                    <a:pt x="970" y="132"/>
                  </a:lnTo>
                  <a:lnTo>
                    <a:pt x="968" y="132"/>
                  </a:lnTo>
                  <a:lnTo>
                    <a:pt x="968" y="130"/>
                  </a:lnTo>
                  <a:lnTo>
                    <a:pt x="966" y="130"/>
                  </a:lnTo>
                  <a:lnTo>
                    <a:pt x="964" y="130"/>
                  </a:lnTo>
                  <a:lnTo>
                    <a:pt x="964" y="128"/>
                  </a:lnTo>
                  <a:lnTo>
                    <a:pt x="964" y="126"/>
                  </a:lnTo>
                  <a:lnTo>
                    <a:pt x="966" y="128"/>
                  </a:lnTo>
                  <a:lnTo>
                    <a:pt x="968" y="128"/>
                  </a:lnTo>
                  <a:lnTo>
                    <a:pt x="966" y="128"/>
                  </a:lnTo>
                  <a:lnTo>
                    <a:pt x="966" y="126"/>
                  </a:lnTo>
                  <a:lnTo>
                    <a:pt x="964" y="126"/>
                  </a:lnTo>
                  <a:lnTo>
                    <a:pt x="964" y="124"/>
                  </a:lnTo>
                  <a:lnTo>
                    <a:pt x="966" y="124"/>
                  </a:lnTo>
                  <a:lnTo>
                    <a:pt x="966" y="123"/>
                  </a:lnTo>
                  <a:lnTo>
                    <a:pt x="966" y="121"/>
                  </a:lnTo>
                  <a:lnTo>
                    <a:pt x="966" y="123"/>
                  </a:lnTo>
                  <a:lnTo>
                    <a:pt x="966" y="121"/>
                  </a:lnTo>
                  <a:lnTo>
                    <a:pt x="966" y="119"/>
                  </a:lnTo>
                  <a:lnTo>
                    <a:pt x="964" y="119"/>
                  </a:lnTo>
                  <a:lnTo>
                    <a:pt x="966" y="119"/>
                  </a:lnTo>
                  <a:lnTo>
                    <a:pt x="964" y="119"/>
                  </a:lnTo>
                  <a:lnTo>
                    <a:pt x="964" y="117"/>
                  </a:lnTo>
                  <a:lnTo>
                    <a:pt x="966" y="117"/>
                  </a:lnTo>
                  <a:lnTo>
                    <a:pt x="966" y="115"/>
                  </a:lnTo>
                  <a:lnTo>
                    <a:pt x="964" y="115"/>
                  </a:lnTo>
                  <a:lnTo>
                    <a:pt x="962" y="115"/>
                  </a:lnTo>
                  <a:lnTo>
                    <a:pt x="961" y="113"/>
                  </a:lnTo>
                  <a:lnTo>
                    <a:pt x="961" y="115"/>
                  </a:lnTo>
                  <a:lnTo>
                    <a:pt x="961" y="113"/>
                  </a:lnTo>
                  <a:lnTo>
                    <a:pt x="959" y="113"/>
                  </a:lnTo>
                  <a:lnTo>
                    <a:pt x="957" y="113"/>
                  </a:lnTo>
                  <a:lnTo>
                    <a:pt x="957" y="111"/>
                  </a:lnTo>
                  <a:lnTo>
                    <a:pt x="955" y="111"/>
                  </a:lnTo>
                  <a:lnTo>
                    <a:pt x="955" y="109"/>
                  </a:lnTo>
                  <a:lnTo>
                    <a:pt x="955" y="111"/>
                  </a:lnTo>
                  <a:lnTo>
                    <a:pt x="955" y="109"/>
                  </a:lnTo>
                  <a:lnTo>
                    <a:pt x="955" y="107"/>
                  </a:lnTo>
                  <a:lnTo>
                    <a:pt x="953" y="107"/>
                  </a:lnTo>
                  <a:lnTo>
                    <a:pt x="953" y="105"/>
                  </a:lnTo>
                  <a:lnTo>
                    <a:pt x="951" y="105"/>
                  </a:lnTo>
                  <a:lnTo>
                    <a:pt x="951" y="103"/>
                  </a:lnTo>
                  <a:lnTo>
                    <a:pt x="949" y="103"/>
                  </a:lnTo>
                  <a:lnTo>
                    <a:pt x="949" y="101"/>
                  </a:lnTo>
                  <a:lnTo>
                    <a:pt x="951" y="100"/>
                  </a:lnTo>
                  <a:lnTo>
                    <a:pt x="951" y="98"/>
                  </a:lnTo>
                  <a:lnTo>
                    <a:pt x="951" y="96"/>
                  </a:lnTo>
                  <a:lnTo>
                    <a:pt x="949" y="96"/>
                  </a:lnTo>
                  <a:lnTo>
                    <a:pt x="947" y="96"/>
                  </a:lnTo>
                  <a:lnTo>
                    <a:pt x="949" y="96"/>
                  </a:lnTo>
                  <a:lnTo>
                    <a:pt x="949" y="94"/>
                  </a:lnTo>
                  <a:lnTo>
                    <a:pt x="949" y="92"/>
                  </a:lnTo>
                  <a:lnTo>
                    <a:pt x="951" y="92"/>
                  </a:lnTo>
                  <a:lnTo>
                    <a:pt x="953" y="92"/>
                  </a:lnTo>
                  <a:lnTo>
                    <a:pt x="953" y="94"/>
                  </a:lnTo>
                  <a:lnTo>
                    <a:pt x="955" y="94"/>
                  </a:lnTo>
                  <a:lnTo>
                    <a:pt x="957" y="94"/>
                  </a:lnTo>
                  <a:lnTo>
                    <a:pt x="955" y="94"/>
                  </a:lnTo>
                  <a:lnTo>
                    <a:pt x="955" y="92"/>
                  </a:lnTo>
                  <a:lnTo>
                    <a:pt x="953" y="92"/>
                  </a:lnTo>
                  <a:lnTo>
                    <a:pt x="951" y="92"/>
                  </a:lnTo>
                  <a:lnTo>
                    <a:pt x="949" y="92"/>
                  </a:lnTo>
                  <a:lnTo>
                    <a:pt x="947" y="92"/>
                  </a:lnTo>
                  <a:lnTo>
                    <a:pt x="947" y="94"/>
                  </a:lnTo>
                  <a:lnTo>
                    <a:pt x="947" y="92"/>
                  </a:lnTo>
                  <a:lnTo>
                    <a:pt x="945" y="92"/>
                  </a:lnTo>
                  <a:lnTo>
                    <a:pt x="943" y="92"/>
                  </a:lnTo>
                  <a:lnTo>
                    <a:pt x="945" y="92"/>
                  </a:lnTo>
                  <a:lnTo>
                    <a:pt x="943" y="92"/>
                  </a:lnTo>
                  <a:lnTo>
                    <a:pt x="943" y="90"/>
                  </a:lnTo>
                  <a:lnTo>
                    <a:pt x="943" y="92"/>
                  </a:lnTo>
                  <a:lnTo>
                    <a:pt x="943" y="90"/>
                  </a:lnTo>
                  <a:lnTo>
                    <a:pt x="945" y="90"/>
                  </a:lnTo>
                  <a:lnTo>
                    <a:pt x="945" y="88"/>
                  </a:lnTo>
                  <a:lnTo>
                    <a:pt x="943" y="88"/>
                  </a:lnTo>
                  <a:lnTo>
                    <a:pt x="945" y="88"/>
                  </a:lnTo>
                  <a:lnTo>
                    <a:pt x="945" y="86"/>
                  </a:lnTo>
                  <a:lnTo>
                    <a:pt x="943" y="86"/>
                  </a:lnTo>
                  <a:lnTo>
                    <a:pt x="941" y="86"/>
                  </a:lnTo>
                  <a:lnTo>
                    <a:pt x="941" y="88"/>
                  </a:lnTo>
                  <a:lnTo>
                    <a:pt x="939" y="86"/>
                  </a:lnTo>
                  <a:lnTo>
                    <a:pt x="939" y="88"/>
                  </a:lnTo>
                  <a:lnTo>
                    <a:pt x="937" y="88"/>
                  </a:lnTo>
                  <a:lnTo>
                    <a:pt x="937" y="86"/>
                  </a:lnTo>
                  <a:lnTo>
                    <a:pt x="939" y="86"/>
                  </a:lnTo>
                  <a:lnTo>
                    <a:pt x="941" y="84"/>
                  </a:lnTo>
                  <a:lnTo>
                    <a:pt x="939" y="84"/>
                  </a:lnTo>
                  <a:lnTo>
                    <a:pt x="941" y="84"/>
                  </a:lnTo>
                  <a:lnTo>
                    <a:pt x="939" y="84"/>
                  </a:lnTo>
                  <a:lnTo>
                    <a:pt x="937" y="84"/>
                  </a:lnTo>
                  <a:lnTo>
                    <a:pt x="936" y="84"/>
                  </a:lnTo>
                  <a:lnTo>
                    <a:pt x="937" y="84"/>
                  </a:lnTo>
                  <a:lnTo>
                    <a:pt x="936" y="84"/>
                  </a:lnTo>
                  <a:lnTo>
                    <a:pt x="936" y="86"/>
                  </a:lnTo>
                  <a:lnTo>
                    <a:pt x="937" y="86"/>
                  </a:lnTo>
                  <a:lnTo>
                    <a:pt x="936" y="86"/>
                  </a:lnTo>
                  <a:lnTo>
                    <a:pt x="936" y="84"/>
                  </a:lnTo>
                  <a:lnTo>
                    <a:pt x="936" y="86"/>
                  </a:lnTo>
                  <a:lnTo>
                    <a:pt x="936" y="84"/>
                  </a:lnTo>
                  <a:lnTo>
                    <a:pt x="936" y="86"/>
                  </a:lnTo>
                  <a:lnTo>
                    <a:pt x="936" y="84"/>
                  </a:lnTo>
                  <a:lnTo>
                    <a:pt x="934" y="86"/>
                  </a:lnTo>
                  <a:lnTo>
                    <a:pt x="934" y="84"/>
                  </a:lnTo>
                  <a:lnTo>
                    <a:pt x="934" y="86"/>
                  </a:lnTo>
                  <a:lnTo>
                    <a:pt x="934" y="88"/>
                  </a:lnTo>
                  <a:lnTo>
                    <a:pt x="934" y="86"/>
                  </a:lnTo>
                  <a:lnTo>
                    <a:pt x="934" y="84"/>
                  </a:lnTo>
                  <a:lnTo>
                    <a:pt x="932" y="84"/>
                  </a:lnTo>
                  <a:lnTo>
                    <a:pt x="932" y="82"/>
                  </a:lnTo>
                  <a:lnTo>
                    <a:pt x="934" y="82"/>
                  </a:lnTo>
                  <a:lnTo>
                    <a:pt x="934" y="80"/>
                  </a:lnTo>
                  <a:lnTo>
                    <a:pt x="934" y="82"/>
                  </a:lnTo>
                  <a:lnTo>
                    <a:pt x="934" y="80"/>
                  </a:lnTo>
                  <a:lnTo>
                    <a:pt x="932" y="82"/>
                  </a:lnTo>
                  <a:lnTo>
                    <a:pt x="934" y="82"/>
                  </a:lnTo>
                  <a:lnTo>
                    <a:pt x="932" y="82"/>
                  </a:lnTo>
                  <a:lnTo>
                    <a:pt x="932" y="84"/>
                  </a:lnTo>
                  <a:lnTo>
                    <a:pt x="932" y="82"/>
                  </a:lnTo>
                  <a:lnTo>
                    <a:pt x="930" y="82"/>
                  </a:lnTo>
                  <a:lnTo>
                    <a:pt x="932" y="82"/>
                  </a:lnTo>
                  <a:lnTo>
                    <a:pt x="930" y="82"/>
                  </a:lnTo>
                  <a:lnTo>
                    <a:pt x="930" y="80"/>
                  </a:lnTo>
                  <a:lnTo>
                    <a:pt x="932" y="80"/>
                  </a:lnTo>
                  <a:lnTo>
                    <a:pt x="930" y="80"/>
                  </a:lnTo>
                  <a:lnTo>
                    <a:pt x="930" y="82"/>
                  </a:lnTo>
                  <a:lnTo>
                    <a:pt x="928" y="82"/>
                  </a:lnTo>
                  <a:lnTo>
                    <a:pt x="928" y="80"/>
                  </a:lnTo>
                  <a:lnTo>
                    <a:pt x="926" y="80"/>
                  </a:lnTo>
                  <a:lnTo>
                    <a:pt x="924" y="80"/>
                  </a:lnTo>
                  <a:lnTo>
                    <a:pt x="922" y="80"/>
                  </a:lnTo>
                  <a:lnTo>
                    <a:pt x="922" y="78"/>
                  </a:lnTo>
                  <a:lnTo>
                    <a:pt x="920" y="78"/>
                  </a:lnTo>
                  <a:lnTo>
                    <a:pt x="918" y="78"/>
                  </a:lnTo>
                  <a:lnTo>
                    <a:pt x="920" y="78"/>
                  </a:lnTo>
                  <a:lnTo>
                    <a:pt x="918" y="78"/>
                  </a:lnTo>
                  <a:lnTo>
                    <a:pt x="918" y="76"/>
                  </a:lnTo>
                  <a:lnTo>
                    <a:pt x="918" y="78"/>
                  </a:lnTo>
                  <a:lnTo>
                    <a:pt x="916" y="78"/>
                  </a:lnTo>
                  <a:lnTo>
                    <a:pt x="916" y="80"/>
                  </a:lnTo>
                  <a:lnTo>
                    <a:pt x="914" y="80"/>
                  </a:lnTo>
                  <a:lnTo>
                    <a:pt x="914" y="78"/>
                  </a:lnTo>
                  <a:lnTo>
                    <a:pt x="914" y="76"/>
                  </a:lnTo>
                  <a:lnTo>
                    <a:pt x="913" y="76"/>
                  </a:lnTo>
                  <a:lnTo>
                    <a:pt x="911" y="75"/>
                  </a:lnTo>
                  <a:lnTo>
                    <a:pt x="909" y="75"/>
                  </a:lnTo>
                  <a:lnTo>
                    <a:pt x="909" y="73"/>
                  </a:lnTo>
                  <a:lnTo>
                    <a:pt x="909" y="75"/>
                  </a:lnTo>
                  <a:lnTo>
                    <a:pt x="914" y="73"/>
                  </a:lnTo>
                  <a:lnTo>
                    <a:pt x="914" y="71"/>
                  </a:lnTo>
                  <a:lnTo>
                    <a:pt x="913" y="71"/>
                  </a:lnTo>
                  <a:lnTo>
                    <a:pt x="913" y="69"/>
                  </a:lnTo>
                  <a:lnTo>
                    <a:pt x="913" y="71"/>
                  </a:lnTo>
                  <a:lnTo>
                    <a:pt x="911" y="71"/>
                  </a:lnTo>
                  <a:lnTo>
                    <a:pt x="911" y="69"/>
                  </a:lnTo>
                  <a:lnTo>
                    <a:pt x="911" y="67"/>
                  </a:lnTo>
                  <a:lnTo>
                    <a:pt x="911" y="69"/>
                  </a:lnTo>
                  <a:lnTo>
                    <a:pt x="913" y="69"/>
                  </a:lnTo>
                  <a:lnTo>
                    <a:pt x="914" y="69"/>
                  </a:lnTo>
                  <a:lnTo>
                    <a:pt x="916" y="69"/>
                  </a:lnTo>
                  <a:lnTo>
                    <a:pt x="914" y="69"/>
                  </a:lnTo>
                  <a:lnTo>
                    <a:pt x="916" y="69"/>
                  </a:lnTo>
                  <a:lnTo>
                    <a:pt x="916" y="67"/>
                  </a:lnTo>
                  <a:lnTo>
                    <a:pt x="916" y="69"/>
                  </a:lnTo>
                  <a:lnTo>
                    <a:pt x="914" y="67"/>
                  </a:lnTo>
                  <a:lnTo>
                    <a:pt x="913" y="67"/>
                  </a:lnTo>
                  <a:lnTo>
                    <a:pt x="914" y="65"/>
                  </a:lnTo>
                  <a:lnTo>
                    <a:pt x="913" y="65"/>
                  </a:lnTo>
                  <a:lnTo>
                    <a:pt x="911" y="67"/>
                  </a:lnTo>
                  <a:lnTo>
                    <a:pt x="909" y="67"/>
                  </a:lnTo>
                  <a:lnTo>
                    <a:pt x="907" y="67"/>
                  </a:lnTo>
                  <a:lnTo>
                    <a:pt x="907" y="65"/>
                  </a:lnTo>
                  <a:lnTo>
                    <a:pt x="907" y="63"/>
                  </a:lnTo>
                  <a:lnTo>
                    <a:pt x="909" y="63"/>
                  </a:lnTo>
                  <a:lnTo>
                    <a:pt x="909" y="61"/>
                  </a:lnTo>
                  <a:lnTo>
                    <a:pt x="911" y="61"/>
                  </a:lnTo>
                  <a:lnTo>
                    <a:pt x="913" y="61"/>
                  </a:lnTo>
                  <a:lnTo>
                    <a:pt x="913" y="59"/>
                  </a:lnTo>
                  <a:lnTo>
                    <a:pt x="914" y="59"/>
                  </a:lnTo>
                  <a:lnTo>
                    <a:pt x="916" y="59"/>
                  </a:lnTo>
                  <a:lnTo>
                    <a:pt x="918" y="59"/>
                  </a:lnTo>
                  <a:lnTo>
                    <a:pt x="918" y="57"/>
                  </a:lnTo>
                  <a:lnTo>
                    <a:pt x="920" y="57"/>
                  </a:lnTo>
                  <a:lnTo>
                    <a:pt x="920" y="59"/>
                  </a:lnTo>
                  <a:lnTo>
                    <a:pt x="922" y="59"/>
                  </a:lnTo>
                  <a:lnTo>
                    <a:pt x="920" y="59"/>
                  </a:lnTo>
                  <a:lnTo>
                    <a:pt x="922" y="59"/>
                  </a:lnTo>
                  <a:lnTo>
                    <a:pt x="922" y="61"/>
                  </a:lnTo>
                  <a:lnTo>
                    <a:pt x="922" y="59"/>
                  </a:lnTo>
                  <a:lnTo>
                    <a:pt x="922" y="57"/>
                  </a:lnTo>
                  <a:lnTo>
                    <a:pt x="922" y="59"/>
                  </a:lnTo>
                  <a:lnTo>
                    <a:pt x="922" y="57"/>
                  </a:lnTo>
                  <a:lnTo>
                    <a:pt x="924" y="57"/>
                  </a:lnTo>
                  <a:lnTo>
                    <a:pt x="924" y="59"/>
                  </a:lnTo>
                  <a:lnTo>
                    <a:pt x="926" y="59"/>
                  </a:lnTo>
                  <a:lnTo>
                    <a:pt x="926" y="57"/>
                  </a:lnTo>
                  <a:lnTo>
                    <a:pt x="928" y="57"/>
                  </a:lnTo>
                  <a:lnTo>
                    <a:pt x="926" y="57"/>
                  </a:lnTo>
                  <a:lnTo>
                    <a:pt x="926" y="55"/>
                  </a:lnTo>
                  <a:lnTo>
                    <a:pt x="928" y="55"/>
                  </a:lnTo>
                  <a:lnTo>
                    <a:pt x="930" y="55"/>
                  </a:lnTo>
                  <a:lnTo>
                    <a:pt x="928" y="55"/>
                  </a:lnTo>
                  <a:lnTo>
                    <a:pt x="930" y="55"/>
                  </a:lnTo>
                  <a:lnTo>
                    <a:pt x="932" y="55"/>
                  </a:lnTo>
                  <a:lnTo>
                    <a:pt x="932" y="53"/>
                  </a:lnTo>
                  <a:lnTo>
                    <a:pt x="932" y="55"/>
                  </a:lnTo>
                  <a:lnTo>
                    <a:pt x="934" y="55"/>
                  </a:lnTo>
                  <a:lnTo>
                    <a:pt x="934" y="53"/>
                  </a:lnTo>
                  <a:lnTo>
                    <a:pt x="934" y="55"/>
                  </a:lnTo>
                  <a:lnTo>
                    <a:pt x="934" y="57"/>
                  </a:lnTo>
                  <a:lnTo>
                    <a:pt x="934" y="55"/>
                  </a:lnTo>
                  <a:lnTo>
                    <a:pt x="936" y="55"/>
                  </a:lnTo>
                  <a:lnTo>
                    <a:pt x="936" y="57"/>
                  </a:lnTo>
                  <a:lnTo>
                    <a:pt x="937" y="57"/>
                  </a:lnTo>
                  <a:lnTo>
                    <a:pt x="936" y="57"/>
                  </a:lnTo>
                  <a:lnTo>
                    <a:pt x="937" y="57"/>
                  </a:lnTo>
                  <a:lnTo>
                    <a:pt x="937" y="59"/>
                  </a:lnTo>
                  <a:lnTo>
                    <a:pt x="939" y="61"/>
                  </a:lnTo>
                  <a:lnTo>
                    <a:pt x="939" y="63"/>
                  </a:lnTo>
                  <a:lnTo>
                    <a:pt x="941" y="63"/>
                  </a:lnTo>
                  <a:lnTo>
                    <a:pt x="941" y="61"/>
                  </a:lnTo>
                  <a:lnTo>
                    <a:pt x="943" y="61"/>
                  </a:lnTo>
                  <a:lnTo>
                    <a:pt x="943" y="59"/>
                  </a:lnTo>
                  <a:lnTo>
                    <a:pt x="945" y="59"/>
                  </a:lnTo>
                  <a:lnTo>
                    <a:pt x="947" y="59"/>
                  </a:lnTo>
                  <a:lnTo>
                    <a:pt x="947" y="61"/>
                  </a:lnTo>
                  <a:lnTo>
                    <a:pt x="947" y="59"/>
                  </a:lnTo>
                  <a:lnTo>
                    <a:pt x="947" y="61"/>
                  </a:lnTo>
                  <a:lnTo>
                    <a:pt x="949" y="61"/>
                  </a:lnTo>
                  <a:lnTo>
                    <a:pt x="949" y="59"/>
                  </a:lnTo>
                  <a:lnTo>
                    <a:pt x="951" y="59"/>
                  </a:lnTo>
                  <a:lnTo>
                    <a:pt x="951" y="61"/>
                  </a:lnTo>
                  <a:lnTo>
                    <a:pt x="951" y="63"/>
                  </a:lnTo>
                  <a:lnTo>
                    <a:pt x="953" y="63"/>
                  </a:lnTo>
                  <a:lnTo>
                    <a:pt x="953" y="61"/>
                  </a:lnTo>
                  <a:lnTo>
                    <a:pt x="951" y="61"/>
                  </a:lnTo>
                  <a:lnTo>
                    <a:pt x="953" y="61"/>
                  </a:lnTo>
                  <a:lnTo>
                    <a:pt x="951" y="61"/>
                  </a:lnTo>
                  <a:lnTo>
                    <a:pt x="951" y="59"/>
                  </a:lnTo>
                  <a:lnTo>
                    <a:pt x="953" y="59"/>
                  </a:lnTo>
                  <a:lnTo>
                    <a:pt x="955" y="59"/>
                  </a:lnTo>
                  <a:lnTo>
                    <a:pt x="953" y="59"/>
                  </a:lnTo>
                  <a:lnTo>
                    <a:pt x="955" y="61"/>
                  </a:lnTo>
                  <a:lnTo>
                    <a:pt x="957" y="61"/>
                  </a:lnTo>
                  <a:lnTo>
                    <a:pt x="959" y="59"/>
                  </a:lnTo>
                  <a:lnTo>
                    <a:pt x="961" y="59"/>
                  </a:lnTo>
                  <a:lnTo>
                    <a:pt x="962" y="59"/>
                  </a:lnTo>
                  <a:lnTo>
                    <a:pt x="961" y="59"/>
                  </a:lnTo>
                  <a:lnTo>
                    <a:pt x="959" y="59"/>
                  </a:lnTo>
                  <a:lnTo>
                    <a:pt x="959" y="57"/>
                  </a:lnTo>
                  <a:lnTo>
                    <a:pt x="959" y="55"/>
                  </a:lnTo>
                  <a:lnTo>
                    <a:pt x="959" y="53"/>
                  </a:lnTo>
                  <a:lnTo>
                    <a:pt x="959" y="52"/>
                  </a:lnTo>
                  <a:lnTo>
                    <a:pt x="959" y="50"/>
                  </a:lnTo>
                  <a:lnTo>
                    <a:pt x="959" y="52"/>
                  </a:lnTo>
                  <a:lnTo>
                    <a:pt x="959" y="50"/>
                  </a:lnTo>
                  <a:lnTo>
                    <a:pt x="959" y="52"/>
                  </a:lnTo>
                  <a:lnTo>
                    <a:pt x="959" y="50"/>
                  </a:lnTo>
                  <a:lnTo>
                    <a:pt x="959" y="48"/>
                  </a:lnTo>
                  <a:lnTo>
                    <a:pt x="959" y="46"/>
                  </a:lnTo>
                  <a:lnTo>
                    <a:pt x="957" y="46"/>
                  </a:lnTo>
                  <a:lnTo>
                    <a:pt x="957" y="44"/>
                  </a:lnTo>
                  <a:lnTo>
                    <a:pt x="957" y="42"/>
                  </a:lnTo>
                  <a:lnTo>
                    <a:pt x="957" y="44"/>
                  </a:lnTo>
                  <a:lnTo>
                    <a:pt x="955" y="42"/>
                  </a:lnTo>
                  <a:lnTo>
                    <a:pt x="955" y="40"/>
                  </a:lnTo>
                  <a:lnTo>
                    <a:pt x="953" y="38"/>
                  </a:lnTo>
                  <a:lnTo>
                    <a:pt x="955" y="38"/>
                  </a:lnTo>
                  <a:lnTo>
                    <a:pt x="955" y="36"/>
                  </a:lnTo>
                  <a:lnTo>
                    <a:pt x="953" y="36"/>
                  </a:lnTo>
                  <a:lnTo>
                    <a:pt x="953" y="34"/>
                  </a:lnTo>
                  <a:lnTo>
                    <a:pt x="955" y="34"/>
                  </a:lnTo>
                  <a:lnTo>
                    <a:pt x="957" y="34"/>
                  </a:lnTo>
                  <a:lnTo>
                    <a:pt x="957" y="36"/>
                  </a:lnTo>
                  <a:lnTo>
                    <a:pt x="959" y="36"/>
                  </a:lnTo>
                  <a:lnTo>
                    <a:pt x="959" y="34"/>
                  </a:lnTo>
                  <a:lnTo>
                    <a:pt x="959" y="36"/>
                  </a:lnTo>
                  <a:lnTo>
                    <a:pt x="959" y="34"/>
                  </a:lnTo>
                  <a:lnTo>
                    <a:pt x="961" y="34"/>
                  </a:lnTo>
                  <a:lnTo>
                    <a:pt x="962" y="34"/>
                  </a:lnTo>
                  <a:lnTo>
                    <a:pt x="964" y="36"/>
                  </a:lnTo>
                  <a:lnTo>
                    <a:pt x="962" y="36"/>
                  </a:lnTo>
                  <a:lnTo>
                    <a:pt x="962" y="38"/>
                  </a:lnTo>
                  <a:lnTo>
                    <a:pt x="962" y="40"/>
                  </a:lnTo>
                  <a:lnTo>
                    <a:pt x="964" y="40"/>
                  </a:lnTo>
                  <a:lnTo>
                    <a:pt x="964" y="42"/>
                  </a:lnTo>
                  <a:lnTo>
                    <a:pt x="966" y="44"/>
                  </a:lnTo>
                  <a:lnTo>
                    <a:pt x="966" y="42"/>
                  </a:lnTo>
                  <a:lnTo>
                    <a:pt x="968" y="42"/>
                  </a:lnTo>
                  <a:lnTo>
                    <a:pt x="970" y="42"/>
                  </a:lnTo>
                  <a:lnTo>
                    <a:pt x="972" y="42"/>
                  </a:lnTo>
                  <a:lnTo>
                    <a:pt x="974" y="42"/>
                  </a:lnTo>
                  <a:lnTo>
                    <a:pt x="976" y="42"/>
                  </a:lnTo>
                  <a:lnTo>
                    <a:pt x="976" y="44"/>
                  </a:lnTo>
                  <a:lnTo>
                    <a:pt x="978" y="44"/>
                  </a:lnTo>
                  <a:lnTo>
                    <a:pt x="980" y="44"/>
                  </a:lnTo>
                  <a:lnTo>
                    <a:pt x="984" y="44"/>
                  </a:lnTo>
                  <a:lnTo>
                    <a:pt x="984" y="42"/>
                  </a:lnTo>
                  <a:lnTo>
                    <a:pt x="985" y="42"/>
                  </a:lnTo>
                  <a:lnTo>
                    <a:pt x="987" y="40"/>
                  </a:lnTo>
                  <a:lnTo>
                    <a:pt x="989" y="40"/>
                  </a:lnTo>
                  <a:lnTo>
                    <a:pt x="991" y="40"/>
                  </a:lnTo>
                  <a:lnTo>
                    <a:pt x="989" y="40"/>
                  </a:lnTo>
                  <a:lnTo>
                    <a:pt x="987" y="40"/>
                  </a:lnTo>
                  <a:lnTo>
                    <a:pt x="985" y="40"/>
                  </a:lnTo>
                  <a:lnTo>
                    <a:pt x="985" y="38"/>
                  </a:lnTo>
                  <a:lnTo>
                    <a:pt x="984" y="38"/>
                  </a:lnTo>
                  <a:lnTo>
                    <a:pt x="985" y="38"/>
                  </a:lnTo>
                  <a:lnTo>
                    <a:pt x="985" y="36"/>
                  </a:lnTo>
                  <a:lnTo>
                    <a:pt x="985" y="34"/>
                  </a:lnTo>
                  <a:lnTo>
                    <a:pt x="987" y="34"/>
                  </a:lnTo>
                  <a:lnTo>
                    <a:pt x="989" y="32"/>
                  </a:lnTo>
                  <a:lnTo>
                    <a:pt x="991" y="30"/>
                  </a:lnTo>
                  <a:lnTo>
                    <a:pt x="993" y="30"/>
                  </a:lnTo>
                  <a:lnTo>
                    <a:pt x="995" y="30"/>
                  </a:lnTo>
                  <a:lnTo>
                    <a:pt x="1003" y="28"/>
                  </a:lnTo>
                  <a:lnTo>
                    <a:pt x="1003" y="27"/>
                  </a:lnTo>
                  <a:lnTo>
                    <a:pt x="1005" y="25"/>
                  </a:lnTo>
                  <a:lnTo>
                    <a:pt x="1007" y="25"/>
                  </a:lnTo>
                  <a:lnTo>
                    <a:pt x="1007" y="23"/>
                  </a:lnTo>
                  <a:lnTo>
                    <a:pt x="1007" y="21"/>
                  </a:lnTo>
                  <a:lnTo>
                    <a:pt x="1009" y="21"/>
                  </a:lnTo>
                  <a:lnTo>
                    <a:pt x="1010" y="23"/>
                  </a:lnTo>
                  <a:lnTo>
                    <a:pt x="1010" y="21"/>
                  </a:lnTo>
                  <a:lnTo>
                    <a:pt x="1009" y="21"/>
                  </a:lnTo>
                  <a:lnTo>
                    <a:pt x="1010" y="21"/>
                  </a:lnTo>
                  <a:lnTo>
                    <a:pt x="1009" y="21"/>
                  </a:lnTo>
                  <a:lnTo>
                    <a:pt x="1009" y="19"/>
                  </a:lnTo>
                  <a:lnTo>
                    <a:pt x="1009" y="17"/>
                  </a:lnTo>
                  <a:lnTo>
                    <a:pt x="1009" y="15"/>
                  </a:lnTo>
                  <a:lnTo>
                    <a:pt x="1009" y="13"/>
                  </a:lnTo>
                  <a:lnTo>
                    <a:pt x="1009" y="11"/>
                  </a:lnTo>
                  <a:lnTo>
                    <a:pt x="1009" y="9"/>
                  </a:lnTo>
                  <a:lnTo>
                    <a:pt x="1009" y="7"/>
                  </a:lnTo>
                  <a:lnTo>
                    <a:pt x="1009" y="5"/>
                  </a:lnTo>
                  <a:lnTo>
                    <a:pt x="1010" y="5"/>
                  </a:lnTo>
                  <a:lnTo>
                    <a:pt x="1010" y="4"/>
                  </a:lnTo>
                  <a:lnTo>
                    <a:pt x="1014" y="2"/>
                  </a:lnTo>
                  <a:lnTo>
                    <a:pt x="1018" y="2"/>
                  </a:lnTo>
                  <a:lnTo>
                    <a:pt x="1020" y="0"/>
                  </a:lnTo>
                  <a:lnTo>
                    <a:pt x="1022" y="0"/>
                  </a:lnTo>
                  <a:lnTo>
                    <a:pt x="1024" y="0"/>
                  </a:lnTo>
                  <a:close/>
                  <a:moveTo>
                    <a:pt x="1014" y="201"/>
                  </a:moveTo>
                  <a:lnTo>
                    <a:pt x="1014" y="199"/>
                  </a:lnTo>
                  <a:lnTo>
                    <a:pt x="1014" y="20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83"/>
            <p:cNvSpPr>
              <a:spLocks noEditPoints="1"/>
            </p:cNvSpPr>
            <p:nvPr/>
          </p:nvSpPr>
          <p:spPr bwMode="auto">
            <a:xfrm>
              <a:off x="4835525" y="2800350"/>
              <a:ext cx="36513" cy="53975"/>
            </a:xfrm>
            <a:custGeom>
              <a:avLst/>
              <a:gdLst>
                <a:gd name="T0" fmla="*/ 15 w 23"/>
                <a:gd name="T1" fmla="*/ 28 h 34"/>
                <a:gd name="T2" fmla="*/ 15 w 23"/>
                <a:gd name="T3" fmla="*/ 28 h 34"/>
                <a:gd name="T4" fmla="*/ 15 w 23"/>
                <a:gd name="T5" fmla="*/ 30 h 34"/>
                <a:gd name="T6" fmla="*/ 15 w 23"/>
                <a:gd name="T7" fmla="*/ 32 h 34"/>
                <a:gd name="T8" fmla="*/ 15 w 23"/>
                <a:gd name="T9" fmla="*/ 32 h 34"/>
                <a:gd name="T10" fmla="*/ 17 w 23"/>
                <a:gd name="T11" fmla="*/ 32 h 34"/>
                <a:gd name="T12" fmla="*/ 13 w 23"/>
                <a:gd name="T13" fmla="*/ 30 h 34"/>
                <a:gd name="T14" fmla="*/ 11 w 23"/>
                <a:gd name="T15" fmla="*/ 26 h 34"/>
                <a:gd name="T16" fmla="*/ 13 w 23"/>
                <a:gd name="T17" fmla="*/ 26 h 34"/>
                <a:gd name="T18" fmla="*/ 15 w 23"/>
                <a:gd name="T19" fmla="*/ 19 h 34"/>
                <a:gd name="T20" fmla="*/ 17 w 23"/>
                <a:gd name="T21" fmla="*/ 21 h 34"/>
                <a:gd name="T22" fmla="*/ 17 w 23"/>
                <a:gd name="T23" fmla="*/ 23 h 34"/>
                <a:gd name="T24" fmla="*/ 13 w 23"/>
                <a:gd name="T25" fmla="*/ 17 h 34"/>
                <a:gd name="T26" fmla="*/ 2 w 23"/>
                <a:gd name="T27" fmla="*/ 9 h 34"/>
                <a:gd name="T28" fmla="*/ 9 w 23"/>
                <a:gd name="T29" fmla="*/ 11 h 34"/>
                <a:gd name="T30" fmla="*/ 9 w 23"/>
                <a:gd name="T31" fmla="*/ 13 h 34"/>
                <a:gd name="T32" fmla="*/ 9 w 23"/>
                <a:gd name="T33" fmla="*/ 13 h 34"/>
                <a:gd name="T34" fmla="*/ 7 w 23"/>
                <a:gd name="T35" fmla="*/ 11 h 34"/>
                <a:gd name="T36" fmla="*/ 5 w 23"/>
                <a:gd name="T37" fmla="*/ 11 h 34"/>
                <a:gd name="T38" fmla="*/ 4 w 23"/>
                <a:gd name="T39" fmla="*/ 9 h 34"/>
                <a:gd name="T40" fmla="*/ 5 w 23"/>
                <a:gd name="T41" fmla="*/ 9 h 34"/>
                <a:gd name="T42" fmla="*/ 7 w 23"/>
                <a:gd name="T43" fmla="*/ 9 h 34"/>
                <a:gd name="T44" fmla="*/ 21 w 23"/>
                <a:gd name="T45" fmla="*/ 5 h 34"/>
                <a:gd name="T46" fmla="*/ 23 w 23"/>
                <a:gd name="T47" fmla="*/ 3 h 34"/>
                <a:gd name="T48" fmla="*/ 7 w 23"/>
                <a:gd name="T49" fmla="*/ 3 h 34"/>
                <a:gd name="T50" fmla="*/ 11 w 23"/>
                <a:gd name="T51" fmla="*/ 7 h 34"/>
                <a:gd name="T52" fmla="*/ 13 w 23"/>
                <a:gd name="T53" fmla="*/ 11 h 34"/>
                <a:gd name="T54" fmla="*/ 13 w 23"/>
                <a:gd name="T55" fmla="*/ 13 h 34"/>
                <a:gd name="T56" fmla="*/ 15 w 23"/>
                <a:gd name="T57" fmla="*/ 15 h 34"/>
                <a:gd name="T58" fmla="*/ 11 w 23"/>
                <a:gd name="T59" fmla="*/ 13 h 34"/>
                <a:gd name="T60" fmla="*/ 11 w 23"/>
                <a:gd name="T61" fmla="*/ 9 h 34"/>
                <a:gd name="T62" fmla="*/ 9 w 23"/>
                <a:gd name="T63" fmla="*/ 9 h 34"/>
                <a:gd name="T64" fmla="*/ 7 w 23"/>
                <a:gd name="T65" fmla="*/ 7 h 34"/>
                <a:gd name="T66" fmla="*/ 7 w 23"/>
                <a:gd name="T67" fmla="*/ 5 h 34"/>
                <a:gd name="T68" fmla="*/ 11 w 23"/>
                <a:gd name="T69" fmla="*/ 3 h 34"/>
                <a:gd name="T70" fmla="*/ 13 w 23"/>
                <a:gd name="T71" fmla="*/ 3 h 34"/>
                <a:gd name="T72" fmla="*/ 15 w 23"/>
                <a:gd name="T73" fmla="*/ 5 h 34"/>
                <a:gd name="T74" fmla="*/ 17 w 23"/>
                <a:gd name="T75" fmla="*/ 7 h 34"/>
                <a:gd name="T76" fmla="*/ 17 w 23"/>
                <a:gd name="T77" fmla="*/ 9 h 34"/>
                <a:gd name="T78" fmla="*/ 17 w 23"/>
                <a:gd name="T79" fmla="*/ 11 h 34"/>
                <a:gd name="T80" fmla="*/ 17 w 23"/>
                <a:gd name="T81" fmla="*/ 11 h 34"/>
                <a:gd name="T82" fmla="*/ 15 w 23"/>
                <a:gd name="T83" fmla="*/ 9 h 34"/>
                <a:gd name="T84" fmla="*/ 15 w 23"/>
                <a:gd name="T85" fmla="*/ 9 h 34"/>
                <a:gd name="T86" fmla="*/ 11 w 23"/>
                <a:gd name="T87" fmla="*/ 7 h 34"/>
                <a:gd name="T88" fmla="*/ 9 w 23"/>
                <a:gd name="T89" fmla="*/ 3 h 34"/>
                <a:gd name="T90" fmla="*/ 13 w 23"/>
                <a:gd name="T91" fmla="*/ 3 h 34"/>
                <a:gd name="T92" fmla="*/ 19 w 23"/>
                <a:gd name="T93" fmla="*/ 5 h 34"/>
                <a:gd name="T94" fmla="*/ 21 w 23"/>
                <a:gd name="T95" fmla="*/ 7 h 34"/>
                <a:gd name="T96" fmla="*/ 19 w 23"/>
                <a:gd name="T97" fmla="*/ 7 h 34"/>
                <a:gd name="T98" fmla="*/ 19 w 23"/>
                <a:gd name="T99" fmla="*/ 7 h 34"/>
                <a:gd name="T100" fmla="*/ 19 w 23"/>
                <a:gd name="T101" fmla="*/ 5 h 34"/>
                <a:gd name="T102" fmla="*/ 17 w 23"/>
                <a:gd name="T103" fmla="*/ 2 h 34"/>
                <a:gd name="T104" fmla="*/ 17 w 23"/>
                <a:gd name="T105" fmla="*/ 5 h 34"/>
                <a:gd name="T106" fmla="*/ 17 w 23"/>
                <a:gd name="T107" fmla="*/ 2 h 34"/>
                <a:gd name="T108" fmla="*/ 17 w 23"/>
                <a:gd name="T109" fmla="*/ 5 h 34"/>
                <a:gd name="T110" fmla="*/ 15 w 23"/>
                <a:gd name="T111" fmla="*/ 3 h 34"/>
                <a:gd name="T112" fmla="*/ 17 w 23"/>
                <a:gd name="T113" fmla="*/ 5 h 34"/>
                <a:gd name="T114" fmla="*/ 21 w 23"/>
                <a:gd name="T115" fmla="*/ 3 h 34"/>
                <a:gd name="T116" fmla="*/ 19 w 23"/>
                <a:gd name="T117" fmla="*/ 3 h 34"/>
                <a:gd name="T118" fmla="*/ 19 w 23"/>
                <a:gd name="T119"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 h="34">
                  <a:moveTo>
                    <a:pt x="13" y="26"/>
                  </a:moveTo>
                  <a:lnTo>
                    <a:pt x="13" y="26"/>
                  </a:lnTo>
                  <a:lnTo>
                    <a:pt x="13" y="26"/>
                  </a:lnTo>
                  <a:lnTo>
                    <a:pt x="13" y="26"/>
                  </a:lnTo>
                  <a:lnTo>
                    <a:pt x="13" y="28"/>
                  </a:lnTo>
                  <a:lnTo>
                    <a:pt x="13" y="28"/>
                  </a:lnTo>
                  <a:lnTo>
                    <a:pt x="15" y="28"/>
                  </a:lnTo>
                  <a:lnTo>
                    <a:pt x="15" y="28"/>
                  </a:lnTo>
                  <a:lnTo>
                    <a:pt x="15" y="28"/>
                  </a:lnTo>
                  <a:lnTo>
                    <a:pt x="15" y="28"/>
                  </a:lnTo>
                  <a:lnTo>
                    <a:pt x="15" y="28"/>
                  </a:lnTo>
                  <a:lnTo>
                    <a:pt x="15" y="28"/>
                  </a:lnTo>
                  <a:lnTo>
                    <a:pt x="15" y="28"/>
                  </a:lnTo>
                  <a:lnTo>
                    <a:pt x="15" y="28"/>
                  </a:lnTo>
                  <a:lnTo>
                    <a:pt x="15" y="28"/>
                  </a:lnTo>
                  <a:lnTo>
                    <a:pt x="15" y="28"/>
                  </a:lnTo>
                  <a:lnTo>
                    <a:pt x="13" y="28"/>
                  </a:lnTo>
                  <a:lnTo>
                    <a:pt x="15" y="28"/>
                  </a:lnTo>
                  <a:lnTo>
                    <a:pt x="15" y="28"/>
                  </a:lnTo>
                  <a:lnTo>
                    <a:pt x="15" y="30"/>
                  </a:lnTo>
                  <a:lnTo>
                    <a:pt x="15" y="30"/>
                  </a:lnTo>
                  <a:lnTo>
                    <a:pt x="15" y="30"/>
                  </a:lnTo>
                  <a:lnTo>
                    <a:pt x="15" y="30"/>
                  </a:lnTo>
                  <a:lnTo>
                    <a:pt x="15" y="30"/>
                  </a:lnTo>
                  <a:lnTo>
                    <a:pt x="15" y="30"/>
                  </a:lnTo>
                  <a:lnTo>
                    <a:pt x="15" y="30"/>
                  </a:lnTo>
                  <a:lnTo>
                    <a:pt x="15" y="30"/>
                  </a:lnTo>
                  <a:lnTo>
                    <a:pt x="15" y="30"/>
                  </a:lnTo>
                  <a:lnTo>
                    <a:pt x="15" y="30"/>
                  </a:lnTo>
                  <a:lnTo>
                    <a:pt x="17" y="30"/>
                  </a:lnTo>
                  <a:lnTo>
                    <a:pt x="17" y="32"/>
                  </a:lnTo>
                  <a:lnTo>
                    <a:pt x="15" y="32"/>
                  </a:lnTo>
                  <a:lnTo>
                    <a:pt x="15" y="32"/>
                  </a:lnTo>
                  <a:lnTo>
                    <a:pt x="15" y="32"/>
                  </a:lnTo>
                  <a:lnTo>
                    <a:pt x="15" y="32"/>
                  </a:lnTo>
                  <a:lnTo>
                    <a:pt x="15" y="32"/>
                  </a:lnTo>
                  <a:lnTo>
                    <a:pt x="15" y="32"/>
                  </a:lnTo>
                  <a:lnTo>
                    <a:pt x="15" y="32"/>
                  </a:lnTo>
                  <a:lnTo>
                    <a:pt x="15" y="32"/>
                  </a:lnTo>
                  <a:lnTo>
                    <a:pt x="15" y="32"/>
                  </a:lnTo>
                  <a:lnTo>
                    <a:pt x="15" y="32"/>
                  </a:lnTo>
                  <a:lnTo>
                    <a:pt x="15" y="32"/>
                  </a:lnTo>
                  <a:lnTo>
                    <a:pt x="15" y="32"/>
                  </a:lnTo>
                  <a:lnTo>
                    <a:pt x="15" y="32"/>
                  </a:lnTo>
                  <a:lnTo>
                    <a:pt x="15" y="32"/>
                  </a:lnTo>
                  <a:lnTo>
                    <a:pt x="15" y="32"/>
                  </a:lnTo>
                  <a:lnTo>
                    <a:pt x="15" y="32"/>
                  </a:lnTo>
                  <a:lnTo>
                    <a:pt x="17" y="32"/>
                  </a:lnTo>
                  <a:lnTo>
                    <a:pt x="17" y="34"/>
                  </a:lnTo>
                  <a:lnTo>
                    <a:pt x="17" y="34"/>
                  </a:lnTo>
                  <a:lnTo>
                    <a:pt x="17" y="34"/>
                  </a:lnTo>
                  <a:lnTo>
                    <a:pt x="17" y="34"/>
                  </a:lnTo>
                  <a:lnTo>
                    <a:pt x="15" y="34"/>
                  </a:lnTo>
                  <a:lnTo>
                    <a:pt x="15" y="32"/>
                  </a:lnTo>
                  <a:lnTo>
                    <a:pt x="13" y="32"/>
                  </a:lnTo>
                  <a:lnTo>
                    <a:pt x="13" y="30"/>
                  </a:lnTo>
                  <a:lnTo>
                    <a:pt x="13" y="30"/>
                  </a:lnTo>
                  <a:lnTo>
                    <a:pt x="13" y="30"/>
                  </a:lnTo>
                  <a:lnTo>
                    <a:pt x="11" y="28"/>
                  </a:lnTo>
                  <a:lnTo>
                    <a:pt x="11" y="28"/>
                  </a:lnTo>
                  <a:lnTo>
                    <a:pt x="11" y="26"/>
                  </a:lnTo>
                  <a:lnTo>
                    <a:pt x="11" y="26"/>
                  </a:lnTo>
                  <a:lnTo>
                    <a:pt x="11" y="26"/>
                  </a:lnTo>
                  <a:lnTo>
                    <a:pt x="11" y="26"/>
                  </a:lnTo>
                  <a:lnTo>
                    <a:pt x="11" y="26"/>
                  </a:lnTo>
                  <a:lnTo>
                    <a:pt x="11" y="26"/>
                  </a:lnTo>
                  <a:lnTo>
                    <a:pt x="11" y="26"/>
                  </a:lnTo>
                  <a:lnTo>
                    <a:pt x="13" y="26"/>
                  </a:lnTo>
                  <a:lnTo>
                    <a:pt x="13" y="26"/>
                  </a:lnTo>
                  <a:lnTo>
                    <a:pt x="13" y="26"/>
                  </a:lnTo>
                  <a:lnTo>
                    <a:pt x="13" y="26"/>
                  </a:lnTo>
                  <a:lnTo>
                    <a:pt x="13" y="26"/>
                  </a:lnTo>
                  <a:lnTo>
                    <a:pt x="13" y="26"/>
                  </a:lnTo>
                  <a:lnTo>
                    <a:pt x="13" y="26"/>
                  </a:lnTo>
                  <a:close/>
                  <a:moveTo>
                    <a:pt x="13" y="17"/>
                  </a:moveTo>
                  <a:lnTo>
                    <a:pt x="13" y="17"/>
                  </a:lnTo>
                  <a:lnTo>
                    <a:pt x="15" y="17"/>
                  </a:lnTo>
                  <a:lnTo>
                    <a:pt x="15" y="17"/>
                  </a:lnTo>
                  <a:lnTo>
                    <a:pt x="15" y="17"/>
                  </a:lnTo>
                  <a:lnTo>
                    <a:pt x="15" y="19"/>
                  </a:lnTo>
                  <a:lnTo>
                    <a:pt x="15" y="19"/>
                  </a:lnTo>
                  <a:lnTo>
                    <a:pt x="17" y="19"/>
                  </a:lnTo>
                  <a:lnTo>
                    <a:pt x="17" y="19"/>
                  </a:lnTo>
                  <a:lnTo>
                    <a:pt x="17" y="19"/>
                  </a:lnTo>
                  <a:lnTo>
                    <a:pt x="17" y="19"/>
                  </a:lnTo>
                  <a:lnTo>
                    <a:pt x="17" y="21"/>
                  </a:lnTo>
                  <a:lnTo>
                    <a:pt x="17" y="21"/>
                  </a:lnTo>
                  <a:lnTo>
                    <a:pt x="17" y="21"/>
                  </a:lnTo>
                  <a:lnTo>
                    <a:pt x="17" y="21"/>
                  </a:lnTo>
                  <a:lnTo>
                    <a:pt x="17" y="21"/>
                  </a:lnTo>
                  <a:lnTo>
                    <a:pt x="17" y="23"/>
                  </a:lnTo>
                  <a:lnTo>
                    <a:pt x="17" y="23"/>
                  </a:lnTo>
                  <a:lnTo>
                    <a:pt x="17" y="23"/>
                  </a:lnTo>
                  <a:lnTo>
                    <a:pt x="17" y="23"/>
                  </a:lnTo>
                  <a:lnTo>
                    <a:pt x="17" y="23"/>
                  </a:lnTo>
                  <a:lnTo>
                    <a:pt x="17" y="23"/>
                  </a:lnTo>
                  <a:lnTo>
                    <a:pt x="15" y="21"/>
                  </a:lnTo>
                  <a:lnTo>
                    <a:pt x="15" y="21"/>
                  </a:lnTo>
                  <a:lnTo>
                    <a:pt x="13" y="19"/>
                  </a:lnTo>
                  <a:lnTo>
                    <a:pt x="13" y="19"/>
                  </a:lnTo>
                  <a:lnTo>
                    <a:pt x="13" y="19"/>
                  </a:lnTo>
                  <a:lnTo>
                    <a:pt x="13" y="19"/>
                  </a:lnTo>
                  <a:lnTo>
                    <a:pt x="13" y="19"/>
                  </a:lnTo>
                  <a:lnTo>
                    <a:pt x="13" y="17"/>
                  </a:lnTo>
                  <a:lnTo>
                    <a:pt x="13" y="17"/>
                  </a:lnTo>
                  <a:lnTo>
                    <a:pt x="13" y="17"/>
                  </a:lnTo>
                  <a:lnTo>
                    <a:pt x="13" y="17"/>
                  </a:lnTo>
                  <a:close/>
                  <a:moveTo>
                    <a:pt x="2" y="11"/>
                  </a:moveTo>
                  <a:lnTo>
                    <a:pt x="2" y="11"/>
                  </a:lnTo>
                  <a:lnTo>
                    <a:pt x="2" y="11"/>
                  </a:lnTo>
                  <a:lnTo>
                    <a:pt x="0" y="11"/>
                  </a:lnTo>
                  <a:lnTo>
                    <a:pt x="2" y="9"/>
                  </a:lnTo>
                  <a:lnTo>
                    <a:pt x="2" y="9"/>
                  </a:lnTo>
                  <a:lnTo>
                    <a:pt x="2" y="11"/>
                  </a:lnTo>
                  <a:lnTo>
                    <a:pt x="2" y="11"/>
                  </a:lnTo>
                  <a:lnTo>
                    <a:pt x="2" y="11"/>
                  </a:lnTo>
                  <a:lnTo>
                    <a:pt x="2" y="11"/>
                  </a:lnTo>
                  <a:close/>
                  <a:moveTo>
                    <a:pt x="9" y="9"/>
                  </a:moveTo>
                  <a:lnTo>
                    <a:pt x="9" y="9"/>
                  </a:lnTo>
                  <a:lnTo>
                    <a:pt x="9" y="11"/>
                  </a:lnTo>
                  <a:lnTo>
                    <a:pt x="9" y="11"/>
                  </a:lnTo>
                  <a:lnTo>
                    <a:pt x="9" y="11"/>
                  </a:lnTo>
                  <a:lnTo>
                    <a:pt x="9" y="11"/>
                  </a:lnTo>
                  <a:lnTo>
                    <a:pt x="11" y="11"/>
                  </a:lnTo>
                  <a:lnTo>
                    <a:pt x="9" y="11"/>
                  </a:lnTo>
                  <a:lnTo>
                    <a:pt x="9" y="11"/>
                  </a:lnTo>
                  <a:lnTo>
                    <a:pt x="9" y="13"/>
                  </a:lnTo>
                  <a:lnTo>
                    <a:pt x="9" y="13"/>
                  </a:lnTo>
                  <a:lnTo>
                    <a:pt x="9" y="13"/>
                  </a:lnTo>
                  <a:lnTo>
                    <a:pt x="9" y="13"/>
                  </a:lnTo>
                  <a:lnTo>
                    <a:pt x="9" y="13"/>
                  </a:lnTo>
                  <a:lnTo>
                    <a:pt x="9" y="13"/>
                  </a:lnTo>
                  <a:lnTo>
                    <a:pt x="9" y="13"/>
                  </a:lnTo>
                  <a:lnTo>
                    <a:pt x="9" y="13"/>
                  </a:lnTo>
                  <a:lnTo>
                    <a:pt x="9" y="13"/>
                  </a:lnTo>
                  <a:lnTo>
                    <a:pt x="9" y="13"/>
                  </a:lnTo>
                  <a:lnTo>
                    <a:pt x="7" y="13"/>
                  </a:lnTo>
                  <a:lnTo>
                    <a:pt x="7" y="13"/>
                  </a:lnTo>
                  <a:lnTo>
                    <a:pt x="7" y="13"/>
                  </a:lnTo>
                  <a:lnTo>
                    <a:pt x="7" y="13"/>
                  </a:lnTo>
                  <a:lnTo>
                    <a:pt x="7" y="13"/>
                  </a:lnTo>
                  <a:lnTo>
                    <a:pt x="7" y="11"/>
                  </a:lnTo>
                  <a:lnTo>
                    <a:pt x="7" y="11"/>
                  </a:lnTo>
                  <a:lnTo>
                    <a:pt x="7" y="11"/>
                  </a:lnTo>
                  <a:lnTo>
                    <a:pt x="7" y="11"/>
                  </a:lnTo>
                  <a:lnTo>
                    <a:pt x="7" y="13"/>
                  </a:lnTo>
                  <a:lnTo>
                    <a:pt x="7" y="13"/>
                  </a:lnTo>
                  <a:lnTo>
                    <a:pt x="7" y="13"/>
                  </a:lnTo>
                  <a:lnTo>
                    <a:pt x="7" y="13"/>
                  </a:lnTo>
                  <a:lnTo>
                    <a:pt x="7" y="13"/>
                  </a:lnTo>
                  <a:lnTo>
                    <a:pt x="5" y="13"/>
                  </a:lnTo>
                  <a:lnTo>
                    <a:pt x="5" y="11"/>
                  </a:lnTo>
                  <a:lnTo>
                    <a:pt x="5" y="11"/>
                  </a:lnTo>
                  <a:lnTo>
                    <a:pt x="5" y="11"/>
                  </a:lnTo>
                  <a:lnTo>
                    <a:pt x="5" y="11"/>
                  </a:lnTo>
                  <a:lnTo>
                    <a:pt x="5" y="11"/>
                  </a:lnTo>
                  <a:lnTo>
                    <a:pt x="5" y="11"/>
                  </a:lnTo>
                  <a:lnTo>
                    <a:pt x="5" y="11"/>
                  </a:lnTo>
                  <a:lnTo>
                    <a:pt x="4" y="11"/>
                  </a:lnTo>
                  <a:lnTo>
                    <a:pt x="4" y="9"/>
                  </a:lnTo>
                  <a:lnTo>
                    <a:pt x="4" y="9"/>
                  </a:lnTo>
                  <a:lnTo>
                    <a:pt x="4" y="9"/>
                  </a:lnTo>
                  <a:lnTo>
                    <a:pt x="5" y="9"/>
                  </a:lnTo>
                  <a:lnTo>
                    <a:pt x="5" y="9"/>
                  </a:lnTo>
                  <a:lnTo>
                    <a:pt x="5" y="9"/>
                  </a:lnTo>
                  <a:lnTo>
                    <a:pt x="5" y="9"/>
                  </a:lnTo>
                  <a:lnTo>
                    <a:pt x="5" y="9"/>
                  </a:lnTo>
                  <a:lnTo>
                    <a:pt x="5" y="9"/>
                  </a:lnTo>
                  <a:lnTo>
                    <a:pt x="5" y="9"/>
                  </a:lnTo>
                  <a:lnTo>
                    <a:pt x="5" y="9"/>
                  </a:lnTo>
                  <a:lnTo>
                    <a:pt x="5" y="9"/>
                  </a:lnTo>
                  <a:lnTo>
                    <a:pt x="5" y="9"/>
                  </a:lnTo>
                  <a:lnTo>
                    <a:pt x="7" y="9"/>
                  </a:lnTo>
                  <a:lnTo>
                    <a:pt x="7" y="9"/>
                  </a:lnTo>
                  <a:lnTo>
                    <a:pt x="7" y="9"/>
                  </a:lnTo>
                  <a:lnTo>
                    <a:pt x="7" y="9"/>
                  </a:lnTo>
                  <a:lnTo>
                    <a:pt x="7" y="9"/>
                  </a:lnTo>
                  <a:lnTo>
                    <a:pt x="7" y="9"/>
                  </a:lnTo>
                  <a:lnTo>
                    <a:pt x="9" y="9"/>
                  </a:lnTo>
                  <a:close/>
                  <a:moveTo>
                    <a:pt x="21" y="5"/>
                  </a:moveTo>
                  <a:lnTo>
                    <a:pt x="21" y="5"/>
                  </a:lnTo>
                  <a:lnTo>
                    <a:pt x="21" y="5"/>
                  </a:lnTo>
                  <a:lnTo>
                    <a:pt x="21" y="5"/>
                  </a:lnTo>
                  <a:lnTo>
                    <a:pt x="21" y="5"/>
                  </a:lnTo>
                  <a:lnTo>
                    <a:pt x="21" y="5"/>
                  </a:lnTo>
                  <a:lnTo>
                    <a:pt x="21" y="3"/>
                  </a:lnTo>
                  <a:lnTo>
                    <a:pt x="21" y="3"/>
                  </a:lnTo>
                  <a:lnTo>
                    <a:pt x="21" y="3"/>
                  </a:lnTo>
                  <a:lnTo>
                    <a:pt x="23" y="3"/>
                  </a:lnTo>
                  <a:lnTo>
                    <a:pt x="23" y="3"/>
                  </a:lnTo>
                  <a:lnTo>
                    <a:pt x="23" y="3"/>
                  </a:lnTo>
                  <a:lnTo>
                    <a:pt x="23" y="3"/>
                  </a:lnTo>
                  <a:lnTo>
                    <a:pt x="23" y="5"/>
                  </a:lnTo>
                  <a:lnTo>
                    <a:pt x="23" y="5"/>
                  </a:lnTo>
                  <a:lnTo>
                    <a:pt x="23" y="5"/>
                  </a:lnTo>
                  <a:lnTo>
                    <a:pt x="23" y="5"/>
                  </a:lnTo>
                  <a:lnTo>
                    <a:pt x="21" y="5"/>
                  </a:lnTo>
                  <a:close/>
                  <a:moveTo>
                    <a:pt x="7" y="3"/>
                  </a:moveTo>
                  <a:lnTo>
                    <a:pt x="7" y="3"/>
                  </a:lnTo>
                  <a:lnTo>
                    <a:pt x="7" y="3"/>
                  </a:lnTo>
                  <a:lnTo>
                    <a:pt x="7" y="3"/>
                  </a:lnTo>
                  <a:lnTo>
                    <a:pt x="9" y="3"/>
                  </a:lnTo>
                  <a:lnTo>
                    <a:pt x="9" y="3"/>
                  </a:lnTo>
                  <a:lnTo>
                    <a:pt x="9" y="5"/>
                  </a:lnTo>
                  <a:lnTo>
                    <a:pt x="9" y="5"/>
                  </a:lnTo>
                  <a:lnTo>
                    <a:pt x="11" y="7"/>
                  </a:lnTo>
                  <a:lnTo>
                    <a:pt x="11" y="7"/>
                  </a:lnTo>
                  <a:lnTo>
                    <a:pt x="11" y="7"/>
                  </a:lnTo>
                  <a:lnTo>
                    <a:pt x="13" y="9"/>
                  </a:lnTo>
                  <a:lnTo>
                    <a:pt x="13" y="9"/>
                  </a:lnTo>
                  <a:lnTo>
                    <a:pt x="13" y="9"/>
                  </a:lnTo>
                  <a:lnTo>
                    <a:pt x="13" y="9"/>
                  </a:lnTo>
                  <a:lnTo>
                    <a:pt x="13" y="9"/>
                  </a:lnTo>
                  <a:lnTo>
                    <a:pt x="13" y="9"/>
                  </a:lnTo>
                  <a:lnTo>
                    <a:pt x="13" y="11"/>
                  </a:lnTo>
                  <a:lnTo>
                    <a:pt x="13" y="11"/>
                  </a:lnTo>
                  <a:lnTo>
                    <a:pt x="13" y="11"/>
                  </a:lnTo>
                  <a:lnTo>
                    <a:pt x="13" y="11"/>
                  </a:lnTo>
                  <a:lnTo>
                    <a:pt x="15" y="11"/>
                  </a:lnTo>
                  <a:lnTo>
                    <a:pt x="15" y="11"/>
                  </a:lnTo>
                  <a:lnTo>
                    <a:pt x="15" y="11"/>
                  </a:lnTo>
                  <a:lnTo>
                    <a:pt x="15" y="11"/>
                  </a:lnTo>
                  <a:lnTo>
                    <a:pt x="13" y="11"/>
                  </a:lnTo>
                  <a:lnTo>
                    <a:pt x="13" y="13"/>
                  </a:lnTo>
                  <a:lnTo>
                    <a:pt x="13" y="13"/>
                  </a:lnTo>
                  <a:lnTo>
                    <a:pt x="15" y="13"/>
                  </a:lnTo>
                  <a:lnTo>
                    <a:pt x="15" y="13"/>
                  </a:lnTo>
                  <a:lnTo>
                    <a:pt x="15" y="13"/>
                  </a:lnTo>
                  <a:lnTo>
                    <a:pt x="15" y="13"/>
                  </a:lnTo>
                  <a:lnTo>
                    <a:pt x="15" y="15"/>
                  </a:lnTo>
                  <a:lnTo>
                    <a:pt x="15" y="15"/>
                  </a:lnTo>
                  <a:lnTo>
                    <a:pt x="15" y="15"/>
                  </a:lnTo>
                  <a:lnTo>
                    <a:pt x="15" y="15"/>
                  </a:lnTo>
                  <a:lnTo>
                    <a:pt x="15" y="15"/>
                  </a:lnTo>
                  <a:lnTo>
                    <a:pt x="15" y="17"/>
                  </a:lnTo>
                  <a:lnTo>
                    <a:pt x="15" y="15"/>
                  </a:lnTo>
                  <a:lnTo>
                    <a:pt x="15" y="15"/>
                  </a:lnTo>
                  <a:lnTo>
                    <a:pt x="13" y="15"/>
                  </a:lnTo>
                  <a:lnTo>
                    <a:pt x="13" y="13"/>
                  </a:lnTo>
                  <a:lnTo>
                    <a:pt x="11" y="13"/>
                  </a:lnTo>
                  <a:lnTo>
                    <a:pt x="11" y="13"/>
                  </a:lnTo>
                  <a:lnTo>
                    <a:pt x="11" y="11"/>
                  </a:lnTo>
                  <a:lnTo>
                    <a:pt x="11" y="11"/>
                  </a:lnTo>
                  <a:lnTo>
                    <a:pt x="11" y="11"/>
                  </a:lnTo>
                  <a:lnTo>
                    <a:pt x="11" y="11"/>
                  </a:lnTo>
                  <a:lnTo>
                    <a:pt x="11" y="11"/>
                  </a:lnTo>
                  <a:lnTo>
                    <a:pt x="11" y="11"/>
                  </a:lnTo>
                  <a:lnTo>
                    <a:pt x="11" y="9"/>
                  </a:lnTo>
                  <a:lnTo>
                    <a:pt x="9" y="9"/>
                  </a:lnTo>
                  <a:lnTo>
                    <a:pt x="9" y="9"/>
                  </a:lnTo>
                  <a:lnTo>
                    <a:pt x="9" y="9"/>
                  </a:lnTo>
                  <a:lnTo>
                    <a:pt x="9" y="9"/>
                  </a:lnTo>
                  <a:lnTo>
                    <a:pt x="9" y="9"/>
                  </a:lnTo>
                  <a:lnTo>
                    <a:pt x="9" y="9"/>
                  </a:lnTo>
                  <a:lnTo>
                    <a:pt x="9" y="9"/>
                  </a:lnTo>
                  <a:lnTo>
                    <a:pt x="9" y="9"/>
                  </a:lnTo>
                  <a:lnTo>
                    <a:pt x="7" y="9"/>
                  </a:lnTo>
                  <a:lnTo>
                    <a:pt x="7" y="9"/>
                  </a:lnTo>
                  <a:lnTo>
                    <a:pt x="7" y="9"/>
                  </a:lnTo>
                  <a:lnTo>
                    <a:pt x="7" y="7"/>
                  </a:lnTo>
                  <a:lnTo>
                    <a:pt x="7" y="7"/>
                  </a:lnTo>
                  <a:lnTo>
                    <a:pt x="7" y="7"/>
                  </a:lnTo>
                  <a:lnTo>
                    <a:pt x="7" y="7"/>
                  </a:lnTo>
                  <a:lnTo>
                    <a:pt x="7" y="7"/>
                  </a:lnTo>
                  <a:lnTo>
                    <a:pt x="7" y="7"/>
                  </a:lnTo>
                  <a:lnTo>
                    <a:pt x="7" y="7"/>
                  </a:lnTo>
                  <a:lnTo>
                    <a:pt x="7" y="7"/>
                  </a:lnTo>
                  <a:lnTo>
                    <a:pt x="7" y="7"/>
                  </a:lnTo>
                  <a:lnTo>
                    <a:pt x="7" y="5"/>
                  </a:lnTo>
                  <a:lnTo>
                    <a:pt x="7" y="5"/>
                  </a:lnTo>
                  <a:lnTo>
                    <a:pt x="7" y="5"/>
                  </a:lnTo>
                  <a:lnTo>
                    <a:pt x="7" y="5"/>
                  </a:lnTo>
                  <a:lnTo>
                    <a:pt x="7" y="5"/>
                  </a:lnTo>
                  <a:lnTo>
                    <a:pt x="7" y="3"/>
                  </a:lnTo>
                  <a:lnTo>
                    <a:pt x="7" y="3"/>
                  </a:lnTo>
                  <a:close/>
                  <a:moveTo>
                    <a:pt x="13" y="3"/>
                  </a:moveTo>
                  <a:lnTo>
                    <a:pt x="13" y="3"/>
                  </a:lnTo>
                  <a:lnTo>
                    <a:pt x="13" y="3"/>
                  </a:lnTo>
                  <a:lnTo>
                    <a:pt x="11" y="3"/>
                  </a:lnTo>
                  <a:lnTo>
                    <a:pt x="11" y="3"/>
                  </a:lnTo>
                  <a:lnTo>
                    <a:pt x="11" y="5"/>
                  </a:lnTo>
                  <a:lnTo>
                    <a:pt x="11" y="5"/>
                  </a:lnTo>
                  <a:lnTo>
                    <a:pt x="11" y="5"/>
                  </a:lnTo>
                  <a:lnTo>
                    <a:pt x="13" y="5"/>
                  </a:lnTo>
                  <a:lnTo>
                    <a:pt x="13" y="5"/>
                  </a:lnTo>
                  <a:lnTo>
                    <a:pt x="13" y="3"/>
                  </a:lnTo>
                  <a:lnTo>
                    <a:pt x="13" y="3"/>
                  </a:lnTo>
                  <a:lnTo>
                    <a:pt x="13" y="3"/>
                  </a:lnTo>
                  <a:lnTo>
                    <a:pt x="15" y="5"/>
                  </a:lnTo>
                  <a:lnTo>
                    <a:pt x="13" y="5"/>
                  </a:lnTo>
                  <a:lnTo>
                    <a:pt x="13" y="5"/>
                  </a:lnTo>
                  <a:lnTo>
                    <a:pt x="15" y="5"/>
                  </a:lnTo>
                  <a:lnTo>
                    <a:pt x="15" y="5"/>
                  </a:lnTo>
                  <a:lnTo>
                    <a:pt x="15" y="5"/>
                  </a:lnTo>
                  <a:lnTo>
                    <a:pt x="15" y="5"/>
                  </a:lnTo>
                  <a:lnTo>
                    <a:pt x="15" y="5"/>
                  </a:lnTo>
                  <a:lnTo>
                    <a:pt x="15" y="5"/>
                  </a:lnTo>
                  <a:lnTo>
                    <a:pt x="15" y="5"/>
                  </a:lnTo>
                  <a:lnTo>
                    <a:pt x="15" y="7"/>
                  </a:lnTo>
                  <a:lnTo>
                    <a:pt x="15" y="7"/>
                  </a:lnTo>
                  <a:lnTo>
                    <a:pt x="15" y="7"/>
                  </a:lnTo>
                  <a:lnTo>
                    <a:pt x="15" y="7"/>
                  </a:lnTo>
                  <a:lnTo>
                    <a:pt x="15" y="5"/>
                  </a:lnTo>
                  <a:lnTo>
                    <a:pt x="17" y="7"/>
                  </a:lnTo>
                  <a:lnTo>
                    <a:pt x="17" y="7"/>
                  </a:lnTo>
                  <a:lnTo>
                    <a:pt x="17" y="7"/>
                  </a:lnTo>
                  <a:lnTo>
                    <a:pt x="17" y="7"/>
                  </a:lnTo>
                  <a:lnTo>
                    <a:pt x="17" y="7"/>
                  </a:lnTo>
                  <a:lnTo>
                    <a:pt x="15" y="7"/>
                  </a:lnTo>
                  <a:lnTo>
                    <a:pt x="15" y="7"/>
                  </a:lnTo>
                  <a:lnTo>
                    <a:pt x="15" y="7"/>
                  </a:lnTo>
                  <a:lnTo>
                    <a:pt x="17" y="9"/>
                  </a:lnTo>
                  <a:lnTo>
                    <a:pt x="17" y="9"/>
                  </a:lnTo>
                  <a:lnTo>
                    <a:pt x="17" y="9"/>
                  </a:lnTo>
                  <a:lnTo>
                    <a:pt x="17" y="9"/>
                  </a:lnTo>
                  <a:lnTo>
                    <a:pt x="17" y="9"/>
                  </a:lnTo>
                  <a:lnTo>
                    <a:pt x="17" y="9"/>
                  </a:lnTo>
                  <a:lnTo>
                    <a:pt x="17" y="9"/>
                  </a:lnTo>
                  <a:lnTo>
                    <a:pt x="17" y="9"/>
                  </a:lnTo>
                  <a:lnTo>
                    <a:pt x="17" y="11"/>
                  </a:lnTo>
                  <a:lnTo>
                    <a:pt x="17" y="11"/>
                  </a:lnTo>
                  <a:lnTo>
                    <a:pt x="17" y="11"/>
                  </a:lnTo>
                  <a:lnTo>
                    <a:pt x="17" y="11"/>
                  </a:lnTo>
                  <a:lnTo>
                    <a:pt x="17" y="11"/>
                  </a:lnTo>
                  <a:lnTo>
                    <a:pt x="17" y="11"/>
                  </a:lnTo>
                  <a:lnTo>
                    <a:pt x="17" y="11"/>
                  </a:lnTo>
                  <a:lnTo>
                    <a:pt x="17" y="11"/>
                  </a:lnTo>
                  <a:lnTo>
                    <a:pt x="17" y="11"/>
                  </a:lnTo>
                  <a:lnTo>
                    <a:pt x="17" y="11"/>
                  </a:lnTo>
                  <a:lnTo>
                    <a:pt x="17" y="11"/>
                  </a:lnTo>
                  <a:lnTo>
                    <a:pt x="17" y="11"/>
                  </a:lnTo>
                  <a:lnTo>
                    <a:pt x="17" y="11"/>
                  </a:lnTo>
                  <a:lnTo>
                    <a:pt x="15" y="11"/>
                  </a:lnTo>
                  <a:lnTo>
                    <a:pt x="15" y="11"/>
                  </a:lnTo>
                  <a:lnTo>
                    <a:pt x="15" y="9"/>
                  </a:lnTo>
                  <a:lnTo>
                    <a:pt x="15" y="9"/>
                  </a:lnTo>
                  <a:lnTo>
                    <a:pt x="15" y="9"/>
                  </a:lnTo>
                  <a:lnTo>
                    <a:pt x="15" y="7"/>
                  </a:lnTo>
                  <a:lnTo>
                    <a:pt x="15" y="7"/>
                  </a:lnTo>
                  <a:lnTo>
                    <a:pt x="13" y="7"/>
                  </a:lnTo>
                  <a:lnTo>
                    <a:pt x="15" y="7"/>
                  </a:lnTo>
                  <a:lnTo>
                    <a:pt x="15" y="9"/>
                  </a:lnTo>
                  <a:lnTo>
                    <a:pt x="15" y="9"/>
                  </a:lnTo>
                  <a:lnTo>
                    <a:pt x="15" y="9"/>
                  </a:lnTo>
                  <a:lnTo>
                    <a:pt x="15" y="11"/>
                  </a:lnTo>
                  <a:lnTo>
                    <a:pt x="15" y="9"/>
                  </a:lnTo>
                  <a:lnTo>
                    <a:pt x="13" y="9"/>
                  </a:lnTo>
                  <a:lnTo>
                    <a:pt x="13" y="9"/>
                  </a:lnTo>
                  <a:lnTo>
                    <a:pt x="13" y="9"/>
                  </a:lnTo>
                  <a:lnTo>
                    <a:pt x="13" y="7"/>
                  </a:lnTo>
                  <a:lnTo>
                    <a:pt x="11" y="7"/>
                  </a:lnTo>
                  <a:lnTo>
                    <a:pt x="11" y="7"/>
                  </a:lnTo>
                  <a:lnTo>
                    <a:pt x="11" y="7"/>
                  </a:lnTo>
                  <a:lnTo>
                    <a:pt x="11" y="5"/>
                  </a:lnTo>
                  <a:lnTo>
                    <a:pt x="9" y="3"/>
                  </a:lnTo>
                  <a:lnTo>
                    <a:pt x="9" y="3"/>
                  </a:lnTo>
                  <a:lnTo>
                    <a:pt x="9" y="3"/>
                  </a:lnTo>
                  <a:lnTo>
                    <a:pt x="9" y="3"/>
                  </a:lnTo>
                  <a:lnTo>
                    <a:pt x="9" y="3"/>
                  </a:lnTo>
                  <a:lnTo>
                    <a:pt x="9" y="3"/>
                  </a:lnTo>
                  <a:lnTo>
                    <a:pt x="9" y="3"/>
                  </a:lnTo>
                  <a:lnTo>
                    <a:pt x="9" y="3"/>
                  </a:lnTo>
                  <a:lnTo>
                    <a:pt x="9" y="3"/>
                  </a:lnTo>
                  <a:lnTo>
                    <a:pt x="11" y="3"/>
                  </a:lnTo>
                  <a:lnTo>
                    <a:pt x="11" y="3"/>
                  </a:lnTo>
                  <a:lnTo>
                    <a:pt x="11" y="3"/>
                  </a:lnTo>
                  <a:lnTo>
                    <a:pt x="11" y="3"/>
                  </a:lnTo>
                  <a:lnTo>
                    <a:pt x="13" y="3"/>
                  </a:lnTo>
                  <a:lnTo>
                    <a:pt x="13" y="3"/>
                  </a:lnTo>
                  <a:lnTo>
                    <a:pt x="13" y="3"/>
                  </a:lnTo>
                  <a:lnTo>
                    <a:pt x="13" y="3"/>
                  </a:lnTo>
                  <a:close/>
                  <a:moveTo>
                    <a:pt x="21" y="5"/>
                  </a:moveTo>
                  <a:lnTo>
                    <a:pt x="21" y="5"/>
                  </a:lnTo>
                  <a:lnTo>
                    <a:pt x="21" y="5"/>
                  </a:lnTo>
                  <a:lnTo>
                    <a:pt x="19" y="5"/>
                  </a:lnTo>
                  <a:lnTo>
                    <a:pt x="19" y="5"/>
                  </a:lnTo>
                  <a:lnTo>
                    <a:pt x="19" y="5"/>
                  </a:lnTo>
                  <a:lnTo>
                    <a:pt x="19" y="5"/>
                  </a:lnTo>
                  <a:lnTo>
                    <a:pt x="19" y="7"/>
                  </a:lnTo>
                  <a:lnTo>
                    <a:pt x="21" y="5"/>
                  </a:lnTo>
                  <a:lnTo>
                    <a:pt x="21" y="7"/>
                  </a:lnTo>
                  <a:lnTo>
                    <a:pt x="21" y="7"/>
                  </a:lnTo>
                  <a:lnTo>
                    <a:pt x="21" y="7"/>
                  </a:lnTo>
                  <a:lnTo>
                    <a:pt x="21" y="7"/>
                  </a:lnTo>
                  <a:lnTo>
                    <a:pt x="21" y="7"/>
                  </a:lnTo>
                  <a:lnTo>
                    <a:pt x="19" y="7"/>
                  </a:lnTo>
                  <a:lnTo>
                    <a:pt x="19" y="7"/>
                  </a:lnTo>
                  <a:lnTo>
                    <a:pt x="19" y="7"/>
                  </a:lnTo>
                  <a:lnTo>
                    <a:pt x="19" y="7"/>
                  </a:lnTo>
                  <a:lnTo>
                    <a:pt x="19" y="5"/>
                  </a:lnTo>
                  <a:lnTo>
                    <a:pt x="19" y="5"/>
                  </a:lnTo>
                  <a:lnTo>
                    <a:pt x="19" y="7"/>
                  </a:lnTo>
                  <a:lnTo>
                    <a:pt x="19" y="7"/>
                  </a:lnTo>
                  <a:lnTo>
                    <a:pt x="19" y="7"/>
                  </a:lnTo>
                  <a:lnTo>
                    <a:pt x="19" y="7"/>
                  </a:lnTo>
                  <a:lnTo>
                    <a:pt x="19" y="7"/>
                  </a:lnTo>
                  <a:lnTo>
                    <a:pt x="19" y="7"/>
                  </a:lnTo>
                  <a:lnTo>
                    <a:pt x="19" y="7"/>
                  </a:lnTo>
                  <a:lnTo>
                    <a:pt x="19" y="7"/>
                  </a:lnTo>
                  <a:lnTo>
                    <a:pt x="19" y="7"/>
                  </a:lnTo>
                  <a:lnTo>
                    <a:pt x="17" y="7"/>
                  </a:lnTo>
                  <a:lnTo>
                    <a:pt x="17" y="5"/>
                  </a:lnTo>
                  <a:lnTo>
                    <a:pt x="17" y="5"/>
                  </a:lnTo>
                  <a:lnTo>
                    <a:pt x="17" y="5"/>
                  </a:lnTo>
                  <a:lnTo>
                    <a:pt x="17" y="5"/>
                  </a:lnTo>
                  <a:lnTo>
                    <a:pt x="17" y="5"/>
                  </a:lnTo>
                  <a:lnTo>
                    <a:pt x="17" y="5"/>
                  </a:lnTo>
                  <a:lnTo>
                    <a:pt x="19" y="5"/>
                  </a:lnTo>
                  <a:lnTo>
                    <a:pt x="19" y="5"/>
                  </a:lnTo>
                  <a:lnTo>
                    <a:pt x="19" y="5"/>
                  </a:lnTo>
                  <a:lnTo>
                    <a:pt x="19" y="5"/>
                  </a:lnTo>
                  <a:lnTo>
                    <a:pt x="19" y="5"/>
                  </a:lnTo>
                  <a:lnTo>
                    <a:pt x="19" y="3"/>
                  </a:lnTo>
                  <a:lnTo>
                    <a:pt x="19" y="3"/>
                  </a:lnTo>
                  <a:lnTo>
                    <a:pt x="17" y="3"/>
                  </a:lnTo>
                  <a:lnTo>
                    <a:pt x="17" y="2"/>
                  </a:lnTo>
                  <a:lnTo>
                    <a:pt x="17" y="2"/>
                  </a:lnTo>
                  <a:lnTo>
                    <a:pt x="19" y="2"/>
                  </a:lnTo>
                  <a:lnTo>
                    <a:pt x="19" y="2"/>
                  </a:lnTo>
                  <a:lnTo>
                    <a:pt x="19" y="3"/>
                  </a:lnTo>
                  <a:lnTo>
                    <a:pt x="19" y="3"/>
                  </a:lnTo>
                  <a:lnTo>
                    <a:pt x="19" y="5"/>
                  </a:lnTo>
                  <a:lnTo>
                    <a:pt x="21" y="5"/>
                  </a:lnTo>
                  <a:close/>
                  <a:moveTo>
                    <a:pt x="17" y="5"/>
                  </a:moveTo>
                  <a:lnTo>
                    <a:pt x="17" y="5"/>
                  </a:lnTo>
                  <a:lnTo>
                    <a:pt x="17" y="5"/>
                  </a:lnTo>
                  <a:lnTo>
                    <a:pt x="17" y="5"/>
                  </a:lnTo>
                  <a:lnTo>
                    <a:pt x="17" y="3"/>
                  </a:lnTo>
                  <a:lnTo>
                    <a:pt x="17" y="3"/>
                  </a:lnTo>
                  <a:lnTo>
                    <a:pt x="15" y="2"/>
                  </a:lnTo>
                  <a:lnTo>
                    <a:pt x="15" y="2"/>
                  </a:lnTo>
                  <a:lnTo>
                    <a:pt x="17" y="2"/>
                  </a:lnTo>
                  <a:lnTo>
                    <a:pt x="17" y="2"/>
                  </a:lnTo>
                  <a:lnTo>
                    <a:pt x="17" y="2"/>
                  </a:lnTo>
                  <a:lnTo>
                    <a:pt x="17" y="3"/>
                  </a:lnTo>
                  <a:lnTo>
                    <a:pt x="17" y="3"/>
                  </a:lnTo>
                  <a:lnTo>
                    <a:pt x="17" y="3"/>
                  </a:lnTo>
                  <a:lnTo>
                    <a:pt x="17" y="5"/>
                  </a:lnTo>
                  <a:close/>
                  <a:moveTo>
                    <a:pt x="17" y="5"/>
                  </a:moveTo>
                  <a:lnTo>
                    <a:pt x="17" y="5"/>
                  </a:lnTo>
                  <a:lnTo>
                    <a:pt x="17" y="5"/>
                  </a:lnTo>
                  <a:lnTo>
                    <a:pt x="15" y="5"/>
                  </a:lnTo>
                  <a:lnTo>
                    <a:pt x="15" y="5"/>
                  </a:lnTo>
                  <a:lnTo>
                    <a:pt x="15" y="3"/>
                  </a:lnTo>
                  <a:lnTo>
                    <a:pt x="15" y="3"/>
                  </a:lnTo>
                  <a:lnTo>
                    <a:pt x="15" y="3"/>
                  </a:lnTo>
                  <a:lnTo>
                    <a:pt x="15" y="3"/>
                  </a:lnTo>
                  <a:lnTo>
                    <a:pt x="15" y="3"/>
                  </a:lnTo>
                  <a:lnTo>
                    <a:pt x="15" y="2"/>
                  </a:lnTo>
                  <a:lnTo>
                    <a:pt x="15" y="2"/>
                  </a:lnTo>
                  <a:lnTo>
                    <a:pt x="15" y="2"/>
                  </a:lnTo>
                  <a:lnTo>
                    <a:pt x="15" y="2"/>
                  </a:lnTo>
                  <a:lnTo>
                    <a:pt x="15" y="2"/>
                  </a:lnTo>
                  <a:lnTo>
                    <a:pt x="15" y="3"/>
                  </a:lnTo>
                  <a:lnTo>
                    <a:pt x="17" y="5"/>
                  </a:lnTo>
                  <a:lnTo>
                    <a:pt x="17" y="5"/>
                  </a:lnTo>
                  <a:lnTo>
                    <a:pt x="17" y="5"/>
                  </a:lnTo>
                  <a:lnTo>
                    <a:pt x="17" y="5"/>
                  </a:lnTo>
                  <a:close/>
                  <a:moveTo>
                    <a:pt x="19" y="3"/>
                  </a:moveTo>
                  <a:lnTo>
                    <a:pt x="19" y="3"/>
                  </a:lnTo>
                  <a:lnTo>
                    <a:pt x="19" y="3"/>
                  </a:lnTo>
                  <a:lnTo>
                    <a:pt x="21" y="3"/>
                  </a:lnTo>
                  <a:lnTo>
                    <a:pt x="21" y="3"/>
                  </a:lnTo>
                  <a:lnTo>
                    <a:pt x="21" y="3"/>
                  </a:lnTo>
                  <a:lnTo>
                    <a:pt x="21" y="3"/>
                  </a:lnTo>
                  <a:lnTo>
                    <a:pt x="21" y="3"/>
                  </a:lnTo>
                  <a:lnTo>
                    <a:pt x="21" y="3"/>
                  </a:lnTo>
                  <a:lnTo>
                    <a:pt x="21" y="3"/>
                  </a:lnTo>
                  <a:lnTo>
                    <a:pt x="21" y="3"/>
                  </a:lnTo>
                  <a:lnTo>
                    <a:pt x="19" y="3"/>
                  </a:lnTo>
                  <a:lnTo>
                    <a:pt x="19" y="3"/>
                  </a:lnTo>
                  <a:lnTo>
                    <a:pt x="19" y="3"/>
                  </a:lnTo>
                  <a:lnTo>
                    <a:pt x="19" y="2"/>
                  </a:lnTo>
                  <a:lnTo>
                    <a:pt x="19" y="2"/>
                  </a:lnTo>
                  <a:lnTo>
                    <a:pt x="19" y="2"/>
                  </a:lnTo>
                  <a:lnTo>
                    <a:pt x="19" y="2"/>
                  </a:lnTo>
                  <a:lnTo>
                    <a:pt x="19" y="0"/>
                  </a:lnTo>
                  <a:lnTo>
                    <a:pt x="19" y="0"/>
                  </a:lnTo>
                  <a:lnTo>
                    <a:pt x="19" y="2"/>
                  </a:lnTo>
                  <a:lnTo>
                    <a:pt x="19" y="2"/>
                  </a:lnTo>
                  <a:lnTo>
                    <a:pt x="19" y="2"/>
                  </a:lnTo>
                  <a:lnTo>
                    <a:pt x="19" y="2"/>
                  </a:lnTo>
                  <a:lnTo>
                    <a:pt x="19" y="2"/>
                  </a:lnTo>
                  <a:lnTo>
                    <a:pt x="19" y="3"/>
                  </a:lnTo>
                  <a:lnTo>
                    <a:pt x="19"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84"/>
            <p:cNvSpPr>
              <a:spLocks noEditPoints="1"/>
            </p:cNvSpPr>
            <p:nvPr/>
          </p:nvSpPr>
          <p:spPr bwMode="auto">
            <a:xfrm>
              <a:off x="8516938" y="4586288"/>
              <a:ext cx="631825" cy="222250"/>
            </a:xfrm>
            <a:custGeom>
              <a:avLst/>
              <a:gdLst>
                <a:gd name="T0" fmla="*/ 267 w 398"/>
                <a:gd name="T1" fmla="*/ 140 h 140"/>
                <a:gd name="T2" fmla="*/ 267 w 398"/>
                <a:gd name="T3" fmla="*/ 140 h 140"/>
                <a:gd name="T4" fmla="*/ 265 w 398"/>
                <a:gd name="T5" fmla="*/ 140 h 140"/>
                <a:gd name="T6" fmla="*/ 267 w 398"/>
                <a:gd name="T7" fmla="*/ 140 h 140"/>
                <a:gd name="T8" fmla="*/ 267 w 398"/>
                <a:gd name="T9" fmla="*/ 140 h 140"/>
                <a:gd name="T10" fmla="*/ 267 w 398"/>
                <a:gd name="T11" fmla="*/ 96 h 140"/>
                <a:gd name="T12" fmla="*/ 267 w 398"/>
                <a:gd name="T13" fmla="*/ 96 h 140"/>
                <a:gd name="T14" fmla="*/ 267 w 398"/>
                <a:gd name="T15" fmla="*/ 96 h 140"/>
                <a:gd name="T16" fmla="*/ 250 w 398"/>
                <a:gd name="T17" fmla="*/ 71 h 140"/>
                <a:gd name="T18" fmla="*/ 250 w 398"/>
                <a:gd name="T19" fmla="*/ 71 h 140"/>
                <a:gd name="T20" fmla="*/ 398 w 398"/>
                <a:gd name="T21" fmla="*/ 71 h 140"/>
                <a:gd name="T22" fmla="*/ 396 w 398"/>
                <a:gd name="T23" fmla="*/ 71 h 140"/>
                <a:gd name="T24" fmla="*/ 396 w 398"/>
                <a:gd name="T25" fmla="*/ 71 h 140"/>
                <a:gd name="T26" fmla="*/ 398 w 398"/>
                <a:gd name="T27" fmla="*/ 69 h 140"/>
                <a:gd name="T28" fmla="*/ 398 w 398"/>
                <a:gd name="T29" fmla="*/ 71 h 140"/>
                <a:gd name="T30" fmla="*/ 398 w 398"/>
                <a:gd name="T31" fmla="*/ 71 h 140"/>
                <a:gd name="T32" fmla="*/ 303 w 398"/>
                <a:gd name="T33" fmla="*/ 63 h 140"/>
                <a:gd name="T34" fmla="*/ 303 w 398"/>
                <a:gd name="T35" fmla="*/ 63 h 140"/>
                <a:gd name="T36" fmla="*/ 179 w 398"/>
                <a:gd name="T37" fmla="*/ 48 h 140"/>
                <a:gd name="T38" fmla="*/ 179 w 398"/>
                <a:gd name="T39" fmla="*/ 48 h 140"/>
                <a:gd name="T40" fmla="*/ 317 w 398"/>
                <a:gd name="T41" fmla="*/ 48 h 140"/>
                <a:gd name="T42" fmla="*/ 317 w 398"/>
                <a:gd name="T43" fmla="*/ 48 h 140"/>
                <a:gd name="T44" fmla="*/ 321 w 398"/>
                <a:gd name="T45" fmla="*/ 44 h 140"/>
                <a:gd name="T46" fmla="*/ 321 w 398"/>
                <a:gd name="T47" fmla="*/ 44 h 140"/>
                <a:gd name="T48" fmla="*/ 323 w 398"/>
                <a:gd name="T49" fmla="*/ 44 h 140"/>
                <a:gd name="T50" fmla="*/ 323 w 398"/>
                <a:gd name="T51" fmla="*/ 44 h 140"/>
                <a:gd name="T52" fmla="*/ 323 w 398"/>
                <a:gd name="T53" fmla="*/ 44 h 140"/>
                <a:gd name="T54" fmla="*/ 323 w 398"/>
                <a:gd name="T55" fmla="*/ 46 h 140"/>
                <a:gd name="T56" fmla="*/ 323 w 398"/>
                <a:gd name="T57" fmla="*/ 46 h 140"/>
                <a:gd name="T58" fmla="*/ 321 w 398"/>
                <a:gd name="T59" fmla="*/ 48 h 140"/>
                <a:gd name="T60" fmla="*/ 321 w 398"/>
                <a:gd name="T61" fmla="*/ 48 h 140"/>
                <a:gd name="T62" fmla="*/ 321 w 398"/>
                <a:gd name="T63" fmla="*/ 46 h 140"/>
                <a:gd name="T64" fmla="*/ 321 w 398"/>
                <a:gd name="T65" fmla="*/ 46 h 140"/>
                <a:gd name="T66" fmla="*/ 319 w 398"/>
                <a:gd name="T67" fmla="*/ 44 h 140"/>
                <a:gd name="T68" fmla="*/ 321 w 398"/>
                <a:gd name="T69" fmla="*/ 44 h 140"/>
                <a:gd name="T70" fmla="*/ 219 w 398"/>
                <a:gd name="T71" fmla="*/ 38 h 140"/>
                <a:gd name="T72" fmla="*/ 219 w 398"/>
                <a:gd name="T73" fmla="*/ 38 h 140"/>
                <a:gd name="T74" fmla="*/ 177 w 398"/>
                <a:gd name="T75" fmla="*/ 38 h 140"/>
                <a:gd name="T76" fmla="*/ 217 w 398"/>
                <a:gd name="T77" fmla="*/ 38 h 140"/>
                <a:gd name="T78" fmla="*/ 215 w 398"/>
                <a:gd name="T79" fmla="*/ 38 h 140"/>
                <a:gd name="T80" fmla="*/ 215 w 398"/>
                <a:gd name="T81" fmla="*/ 38 h 140"/>
                <a:gd name="T82" fmla="*/ 215 w 398"/>
                <a:gd name="T83" fmla="*/ 38 h 140"/>
                <a:gd name="T84" fmla="*/ 215 w 398"/>
                <a:gd name="T85" fmla="*/ 38 h 140"/>
                <a:gd name="T86" fmla="*/ 217 w 398"/>
                <a:gd name="T87" fmla="*/ 38 h 140"/>
                <a:gd name="T88" fmla="*/ 221 w 398"/>
                <a:gd name="T89" fmla="*/ 36 h 140"/>
                <a:gd name="T90" fmla="*/ 221 w 398"/>
                <a:gd name="T91" fmla="*/ 36 h 140"/>
                <a:gd name="T92" fmla="*/ 219 w 398"/>
                <a:gd name="T93" fmla="*/ 36 h 140"/>
                <a:gd name="T94" fmla="*/ 196 w 398"/>
                <a:gd name="T95" fmla="*/ 19 h 140"/>
                <a:gd name="T96" fmla="*/ 196 w 398"/>
                <a:gd name="T97" fmla="*/ 19 h 140"/>
                <a:gd name="T98" fmla="*/ 184 w 398"/>
                <a:gd name="T99" fmla="*/ 19 h 140"/>
                <a:gd name="T100" fmla="*/ 184 w 398"/>
                <a:gd name="T101" fmla="*/ 17 h 140"/>
                <a:gd name="T102" fmla="*/ 192 w 398"/>
                <a:gd name="T103" fmla="*/ 11 h 140"/>
                <a:gd name="T104" fmla="*/ 192 w 398"/>
                <a:gd name="T105" fmla="*/ 11 h 140"/>
                <a:gd name="T106" fmla="*/ 2 w 398"/>
                <a:gd name="T107" fmla="*/ 3 h 140"/>
                <a:gd name="T108" fmla="*/ 2 w 398"/>
                <a:gd name="T109" fmla="*/ 3 h 140"/>
                <a:gd name="T110" fmla="*/ 2 w 398"/>
                <a:gd name="T111" fmla="*/ 3 h 140"/>
                <a:gd name="T112" fmla="*/ 0 w 398"/>
                <a:gd name="T113" fmla="*/ 3 h 140"/>
                <a:gd name="T114" fmla="*/ 0 w 398"/>
                <a:gd name="T115" fmla="*/ 3 h 140"/>
                <a:gd name="T116" fmla="*/ 2 w 398"/>
                <a:gd name="T117" fmla="*/ 1 h 140"/>
                <a:gd name="T118" fmla="*/ 2 w 398"/>
                <a:gd name="T119" fmla="*/ 1 h 140"/>
                <a:gd name="T120" fmla="*/ 2 w 398"/>
                <a:gd name="T121" fmla="*/ 1 h 140"/>
                <a:gd name="T122" fmla="*/ 38 w 398"/>
                <a:gd name="T123" fmla="*/ 0 h 140"/>
                <a:gd name="T124" fmla="*/ 38 w 398"/>
                <a:gd name="T125"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8" h="140">
                  <a:moveTo>
                    <a:pt x="267" y="140"/>
                  </a:moveTo>
                  <a:lnTo>
                    <a:pt x="267" y="140"/>
                  </a:lnTo>
                  <a:lnTo>
                    <a:pt x="267" y="140"/>
                  </a:lnTo>
                  <a:lnTo>
                    <a:pt x="267" y="140"/>
                  </a:lnTo>
                  <a:lnTo>
                    <a:pt x="267" y="140"/>
                  </a:lnTo>
                  <a:lnTo>
                    <a:pt x="267" y="140"/>
                  </a:lnTo>
                  <a:lnTo>
                    <a:pt x="267" y="140"/>
                  </a:lnTo>
                  <a:lnTo>
                    <a:pt x="267" y="140"/>
                  </a:lnTo>
                  <a:close/>
                  <a:moveTo>
                    <a:pt x="265" y="140"/>
                  </a:moveTo>
                  <a:lnTo>
                    <a:pt x="265" y="140"/>
                  </a:lnTo>
                  <a:lnTo>
                    <a:pt x="265" y="140"/>
                  </a:lnTo>
                  <a:lnTo>
                    <a:pt x="265" y="140"/>
                  </a:lnTo>
                  <a:lnTo>
                    <a:pt x="265" y="140"/>
                  </a:lnTo>
                  <a:lnTo>
                    <a:pt x="265" y="140"/>
                  </a:lnTo>
                  <a:close/>
                  <a:moveTo>
                    <a:pt x="267" y="140"/>
                  </a:moveTo>
                  <a:lnTo>
                    <a:pt x="267" y="140"/>
                  </a:lnTo>
                  <a:lnTo>
                    <a:pt x="267" y="140"/>
                  </a:lnTo>
                  <a:lnTo>
                    <a:pt x="267" y="140"/>
                  </a:lnTo>
                  <a:lnTo>
                    <a:pt x="267" y="140"/>
                  </a:lnTo>
                  <a:lnTo>
                    <a:pt x="267" y="140"/>
                  </a:lnTo>
                  <a:lnTo>
                    <a:pt x="267" y="140"/>
                  </a:lnTo>
                  <a:lnTo>
                    <a:pt x="267" y="140"/>
                  </a:lnTo>
                  <a:close/>
                  <a:moveTo>
                    <a:pt x="269" y="96"/>
                  </a:moveTo>
                  <a:lnTo>
                    <a:pt x="267" y="96"/>
                  </a:lnTo>
                  <a:lnTo>
                    <a:pt x="267" y="96"/>
                  </a:lnTo>
                  <a:lnTo>
                    <a:pt x="269" y="96"/>
                  </a:lnTo>
                  <a:lnTo>
                    <a:pt x="269" y="96"/>
                  </a:lnTo>
                  <a:close/>
                  <a:moveTo>
                    <a:pt x="267" y="96"/>
                  </a:moveTo>
                  <a:lnTo>
                    <a:pt x="267" y="96"/>
                  </a:lnTo>
                  <a:lnTo>
                    <a:pt x="267" y="96"/>
                  </a:lnTo>
                  <a:lnTo>
                    <a:pt x="267" y="96"/>
                  </a:lnTo>
                  <a:lnTo>
                    <a:pt x="267" y="96"/>
                  </a:lnTo>
                  <a:close/>
                  <a:moveTo>
                    <a:pt x="248" y="71"/>
                  </a:moveTo>
                  <a:lnTo>
                    <a:pt x="248" y="71"/>
                  </a:lnTo>
                  <a:lnTo>
                    <a:pt x="248" y="71"/>
                  </a:lnTo>
                  <a:lnTo>
                    <a:pt x="250" y="71"/>
                  </a:lnTo>
                  <a:lnTo>
                    <a:pt x="250" y="71"/>
                  </a:lnTo>
                  <a:lnTo>
                    <a:pt x="250" y="71"/>
                  </a:lnTo>
                  <a:lnTo>
                    <a:pt x="250" y="71"/>
                  </a:lnTo>
                  <a:lnTo>
                    <a:pt x="250" y="71"/>
                  </a:lnTo>
                  <a:lnTo>
                    <a:pt x="248" y="71"/>
                  </a:lnTo>
                  <a:close/>
                  <a:moveTo>
                    <a:pt x="398" y="71"/>
                  </a:moveTo>
                  <a:lnTo>
                    <a:pt x="398" y="71"/>
                  </a:lnTo>
                  <a:lnTo>
                    <a:pt x="398" y="71"/>
                  </a:lnTo>
                  <a:lnTo>
                    <a:pt x="398" y="71"/>
                  </a:lnTo>
                  <a:lnTo>
                    <a:pt x="398" y="71"/>
                  </a:lnTo>
                  <a:lnTo>
                    <a:pt x="398" y="71"/>
                  </a:lnTo>
                  <a:lnTo>
                    <a:pt x="396" y="71"/>
                  </a:lnTo>
                  <a:lnTo>
                    <a:pt x="396" y="71"/>
                  </a:lnTo>
                  <a:lnTo>
                    <a:pt x="396" y="71"/>
                  </a:lnTo>
                  <a:lnTo>
                    <a:pt x="396" y="71"/>
                  </a:lnTo>
                  <a:lnTo>
                    <a:pt x="396" y="71"/>
                  </a:lnTo>
                  <a:lnTo>
                    <a:pt x="396" y="71"/>
                  </a:lnTo>
                  <a:lnTo>
                    <a:pt x="396" y="71"/>
                  </a:lnTo>
                  <a:lnTo>
                    <a:pt x="398" y="69"/>
                  </a:lnTo>
                  <a:lnTo>
                    <a:pt x="398" y="69"/>
                  </a:lnTo>
                  <a:lnTo>
                    <a:pt x="398" y="69"/>
                  </a:lnTo>
                  <a:lnTo>
                    <a:pt x="398" y="71"/>
                  </a:lnTo>
                  <a:lnTo>
                    <a:pt x="398" y="71"/>
                  </a:lnTo>
                  <a:lnTo>
                    <a:pt x="398" y="71"/>
                  </a:lnTo>
                  <a:lnTo>
                    <a:pt x="398" y="71"/>
                  </a:lnTo>
                  <a:lnTo>
                    <a:pt x="398" y="71"/>
                  </a:lnTo>
                  <a:lnTo>
                    <a:pt x="398" y="71"/>
                  </a:lnTo>
                  <a:lnTo>
                    <a:pt x="398" y="71"/>
                  </a:lnTo>
                  <a:lnTo>
                    <a:pt x="398" y="71"/>
                  </a:lnTo>
                  <a:close/>
                  <a:moveTo>
                    <a:pt x="303" y="63"/>
                  </a:moveTo>
                  <a:lnTo>
                    <a:pt x="303" y="63"/>
                  </a:lnTo>
                  <a:lnTo>
                    <a:pt x="303" y="63"/>
                  </a:lnTo>
                  <a:lnTo>
                    <a:pt x="303" y="63"/>
                  </a:lnTo>
                  <a:lnTo>
                    <a:pt x="303" y="63"/>
                  </a:lnTo>
                  <a:lnTo>
                    <a:pt x="303" y="63"/>
                  </a:lnTo>
                  <a:lnTo>
                    <a:pt x="303" y="63"/>
                  </a:lnTo>
                  <a:lnTo>
                    <a:pt x="303" y="63"/>
                  </a:lnTo>
                  <a:lnTo>
                    <a:pt x="303" y="63"/>
                  </a:lnTo>
                  <a:close/>
                  <a:moveTo>
                    <a:pt x="179" y="48"/>
                  </a:moveTo>
                  <a:lnTo>
                    <a:pt x="179" y="48"/>
                  </a:lnTo>
                  <a:lnTo>
                    <a:pt x="179" y="48"/>
                  </a:lnTo>
                  <a:lnTo>
                    <a:pt x="179" y="48"/>
                  </a:lnTo>
                  <a:lnTo>
                    <a:pt x="179" y="48"/>
                  </a:lnTo>
                  <a:lnTo>
                    <a:pt x="179" y="48"/>
                  </a:lnTo>
                  <a:lnTo>
                    <a:pt x="179" y="48"/>
                  </a:lnTo>
                  <a:lnTo>
                    <a:pt x="179" y="48"/>
                  </a:lnTo>
                  <a:lnTo>
                    <a:pt x="179" y="48"/>
                  </a:lnTo>
                  <a:close/>
                  <a:moveTo>
                    <a:pt x="317" y="48"/>
                  </a:moveTo>
                  <a:lnTo>
                    <a:pt x="317" y="48"/>
                  </a:lnTo>
                  <a:lnTo>
                    <a:pt x="317" y="48"/>
                  </a:lnTo>
                  <a:lnTo>
                    <a:pt x="317" y="48"/>
                  </a:lnTo>
                  <a:lnTo>
                    <a:pt x="317" y="48"/>
                  </a:lnTo>
                  <a:lnTo>
                    <a:pt x="317" y="48"/>
                  </a:lnTo>
                  <a:lnTo>
                    <a:pt x="317" y="48"/>
                  </a:lnTo>
                  <a:close/>
                  <a:moveTo>
                    <a:pt x="321" y="44"/>
                  </a:moveTo>
                  <a:lnTo>
                    <a:pt x="321" y="44"/>
                  </a:lnTo>
                  <a:lnTo>
                    <a:pt x="321" y="44"/>
                  </a:lnTo>
                  <a:lnTo>
                    <a:pt x="321" y="44"/>
                  </a:lnTo>
                  <a:lnTo>
                    <a:pt x="321" y="44"/>
                  </a:lnTo>
                  <a:lnTo>
                    <a:pt x="321" y="44"/>
                  </a:lnTo>
                  <a:lnTo>
                    <a:pt x="321" y="44"/>
                  </a:lnTo>
                  <a:lnTo>
                    <a:pt x="323" y="44"/>
                  </a:lnTo>
                  <a:lnTo>
                    <a:pt x="323" y="44"/>
                  </a:lnTo>
                  <a:lnTo>
                    <a:pt x="323" y="44"/>
                  </a:lnTo>
                  <a:lnTo>
                    <a:pt x="323" y="44"/>
                  </a:lnTo>
                  <a:lnTo>
                    <a:pt x="323" y="44"/>
                  </a:lnTo>
                  <a:lnTo>
                    <a:pt x="323" y="44"/>
                  </a:lnTo>
                  <a:lnTo>
                    <a:pt x="323" y="44"/>
                  </a:lnTo>
                  <a:lnTo>
                    <a:pt x="323" y="44"/>
                  </a:lnTo>
                  <a:lnTo>
                    <a:pt x="323" y="46"/>
                  </a:lnTo>
                  <a:lnTo>
                    <a:pt x="323" y="44"/>
                  </a:lnTo>
                  <a:lnTo>
                    <a:pt x="323" y="44"/>
                  </a:lnTo>
                  <a:lnTo>
                    <a:pt x="323" y="46"/>
                  </a:lnTo>
                  <a:lnTo>
                    <a:pt x="323" y="46"/>
                  </a:lnTo>
                  <a:lnTo>
                    <a:pt x="323" y="46"/>
                  </a:lnTo>
                  <a:lnTo>
                    <a:pt x="323" y="46"/>
                  </a:lnTo>
                  <a:lnTo>
                    <a:pt x="323" y="46"/>
                  </a:lnTo>
                  <a:lnTo>
                    <a:pt x="323" y="46"/>
                  </a:lnTo>
                  <a:lnTo>
                    <a:pt x="323" y="46"/>
                  </a:lnTo>
                  <a:lnTo>
                    <a:pt x="323" y="46"/>
                  </a:lnTo>
                  <a:lnTo>
                    <a:pt x="323" y="46"/>
                  </a:lnTo>
                  <a:lnTo>
                    <a:pt x="323" y="48"/>
                  </a:lnTo>
                  <a:lnTo>
                    <a:pt x="323" y="48"/>
                  </a:lnTo>
                  <a:lnTo>
                    <a:pt x="321" y="48"/>
                  </a:lnTo>
                  <a:lnTo>
                    <a:pt x="321" y="48"/>
                  </a:lnTo>
                  <a:lnTo>
                    <a:pt x="321" y="48"/>
                  </a:lnTo>
                  <a:lnTo>
                    <a:pt x="321" y="48"/>
                  </a:lnTo>
                  <a:lnTo>
                    <a:pt x="321" y="48"/>
                  </a:lnTo>
                  <a:lnTo>
                    <a:pt x="321" y="46"/>
                  </a:lnTo>
                  <a:lnTo>
                    <a:pt x="321" y="46"/>
                  </a:lnTo>
                  <a:lnTo>
                    <a:pt x="321" y="46"/>
                  </a:lnTo>
                  <a:lnTo>
                    <a:pt x="321" y="46"/>
                  </a:lnTo>
                  <a:lnTo>
                    <a:pt x="321" y="46"/>
                  </a:lnTo>
                  <a:lnTo>
                    <a:pt x="321" y="46"/>
                  </a:lnTo>
                  <a:lnTo>
                    <a:pt x="321" y="46"/>
                  </a:lnTo>
                  <a:lnTo>
                    <a:pt x="321" y="46"/>
                  </a:lnTo>
                  <a:lnTo>
                    <a:pt x="319" y="46"/>
                  </a:lnTo>
                  <a:lnTo>
                    <a:pt x="319" y="46"/>
                  </a:lnTo>
                  <a:lnTo>
                    <a:pt x="319" y="44"/>
                  </a:lnTo>
                  <a:lnTo>
                    <a:pt x="319" y="44"/>
                  </a:lnTo>
                  <a:lnTo>
                    <a:pt x="321" y="44"/>
                  </a:lnTo>
                  <a:lnTo>
                    <a:pt x="321" y="44"/>
                  </a:lnTo>
                  <a:lnTo>
                    <a:pt x="321" y="44"/>
                  </a:lnTo>
                  <a:lnTo>
                    <a:pt x="321" y="44"/>
                  </a:lnTo>
                  <a:close/>
                  <a:moveTo>
                    <a:pt x="219" y="38"/>
                  </a:moveTo>
                  <a:lnTo>
                    <a:pt x="219" y="38"/>
                  </a:lnTo>
                  <a:lnTo>
                    <a:pt x="219" y="38"/>
                  </a:lnTo>
                  <a:lnTo>
                    <a:pt x="219" y="38"/>
                  </a:lnTo>
                  <a:lnTo>
                    <a:pt x="219" y="38"/>
                  </a:lnTo>
                  <a:lnTo>
                    <a:pt x="219" y="38"/>
                  </a:lnTo>
                  <a:lnTo>
                    <a:pt x="219" y="38"/>
                  </a:lnTo>
                  <a:lnTo>
                    <a:pt x="219" y="38"/>
                  </a:lnTo>
                  <a:close/>
                  <a:moveTo>
                    <a:pt x="177" y="38"/>
                  </a:moveTo>
                  <a:lnTo>
                    <a:pt x="177" y="38"/>
                  </a:lnTo>
                  <a:lnTo>
                    <a:pt x="177" y="38"/>
                  </a:lnTo>
                  <a:lnTo>
                    <a:pt x="177" y="38"/>
                  </a:lnTo>
                  <a:lnTo>
                    <a:pt x="177" y="38"/>
                  </a:lnTo>
                  <a:lnTo>
                    <a:pt x="177" y="38"/>
                  </a:lnTo>
                  <a:close/>
                  <a:moveTo>
                    <a:pt x="217" y="38"/>
                  </a:moveTo>
                  <a:lnTo>
                    <a:pt x="217" y="38"/>
                  </a:lnTo>
                  <a:lnTo>
                    <a:pt x="217" y="38"/>
                  </a:lnTo>
                  <a:lnTo>
                    <a:pt x="217" y="38"/>
                  </a:lnTo>
                  <a:lnTo>
                    <a:pt x="217" y="38"/>
                  </a:lnTo>
                  <a:lnTo>
                    <a:pt x="215" y="38"/>
                  </a:lnTo>
                  <a:lnTo>
                    <a:pt x="215" y="38"/>
                  </a:lnTo>
                  <a:lnTo>
                    <a:pt x="215" y="38"/>
                  </a:lnTo>
                  <a:lnTo>
                    <a:pt x="215" y="38"/>
                  </a:lnTo>
                  <a:lnTo>
                    <a:pt x="215" y="38"/>
                  </a:lnTo>
                  <a:lnTo>
                    <a:pt x="215" y="38"/>
                  </a:lnTo>
                  <a:lnTo>
                    <a:pt x="215" y="38"/>
                  </a:lnTo>
                  <a:lnTo>
                    <a:pt x="215" y="38"/>
                  </a:lnTo>
                  <a:lnTo>
                    <a:pt x="215" y="38"/>
                  </a:lnTo>
                  <a:lnTo>
                    <a:pt x="215" y="38"/>
                  </a:lnTo>
                  <a:lnTo>
                    <a:pt x="215" y="38"/>
                  </a:lnTo>
                  <a:lnTo>
                    <a:pt x="215" y="38"/>
                  </a:lnTo>
                  <a:lnTo>
                    <a:pt x="215" y="38"/>
                  </a:lnTo>
                  <a:lnTo>
                    <a:pt x="215" y="38"/>
                  </a:lnTo>
                  <a:lnTo>
                    <a:pt x="215" y="38"/>
                  </a:lnTo>
                  <a:lnTo>
                    <a:pt x="215" y="38"/>
                  </a:lnTo>
                  <a:lnTo>
                    <a:pt x="217" y="38"/>
                  </a:lnTo>
                  <a:close/>
                  <a:moveTo>
                    <a:pt x="219" y="36"/>
                  </a:moveTo>
                  <a:lnTo>
                    <a:pt x="221" y="36"/>
                  </a:lnTo>
                  <a:lnTo>
                    <a:pt x="221" y="36"/>
                  </a:lnTo>
                  <a:lnTo>
                    <a:pt x="221" y="36"/>
                  </a:lnTo>
                  <a:lnTo>
                    <a:pt x="221" y="36"/>
                  </a:lnTo>
                  <a:lnTo>
                    <a:pt x="221" y="36"/>
                  </a:lnTo>
                  <a:lnTo>
                    <a:pt x="221" y="36"/>
                  </a:lnTo>
                  <a:lnTo>
                    <a:pt x="221" y="36"/>
                  </a:lnTo>
                  <a:lnTo>
                    <a:pt x="219" y="36"/>
                  </a:lnTo>
                  <a:lnTo>
                    <a:pt x="219" y="36"/>
                  </a:lnTo>
                  <a:lnTo>
                    <a:pt x="219" y="36"/>
                  </a:lnTo>
                  <a:lnTo>
                    <a:pt x="219" y="36"/>
                  </a:lnTo>
                  <a:lnTo>
                    <a:pt x="219" y="36"/>
                  </a:lnTo>
                  <a:lnTo>
                    <a:pt x="219" y="36"/>
                  </a:lnTo>
                  <a:lnTo>
                    <a:pt x="219" y="36"/>
                  </a:lnTo>
                  <a:close/>
                  <a:moveTo>
                    <a:pt x="196" y="19"/>
                  </a:moveTo>
                  <a:lnTo>
                    <a:pt x="196" y="19"/>
                  </a:lnTo>
                  <a:lnTo>
                    <a:pt x="196" y="19"/>
                  </a:lnTo>
                  <a:lnTo>
                    <a:pt x="196" y="19"/>
                  </a:lnTo>
                  <a:lnTo>
                    <a:pt x="196" y="19"/>
                  </a:lnTo>
                  <a:lnTo>
                    <a:pt x="196" y="19"/>
                  </a:lnTo>
                  <a:close/>
                  <a:moveTo>
                    <a:pt x="184" y="19"/>
                  </a:moveTo>
                  <a:lnTo>
                    <a:pt x="184" y="19"/>
                  </a:lnTo>
                  <a:lnTo>
                    <a:pt x="184" y="19"/>
                  </a:lnTo>
                  <a:lnTo>
                    <a:pt x="184" y="17"/>
                  </a:lnTo>
                  <a:lnTo>
                    <a:pt x="184" y="17"/>
                  </a:lnTo>
                  <a:lnTo>
                    <a:pt x="184" y="17"/>
                  </a:lnTo>
                  <a:lnTo>
                    <a:pt x="184" y="17"/>
                  </a:lnTo>
                  <a:lnTo>
                    <a:pt x="184" y="19"/>
                  </a:lnTo>
                  <a:lnTo>
                    <a:pt x="184" y="19"/>
                  </a:lnTo>
                  <a:close/>
                  <a:moveTo>
                    <a:pt x="192" y="11"/>
                  </a:moveTo>
                  <a:lnTo>
                    <a:pt x="192" y="11"/>
                  </a:lnTo>
                  <a:lnTo>
                    <a:pt x="192" y="11"/>
                  </a:lnTo>
                  <a:lnTo>
                    <a:pt x="192" y="11"/>
                  </a:lnTo>
                  <a:lnTo>
                    <a:pt x="192" y="11"/>
                  </a:lnTo>
                  <a:lnTo>
                    <a:pt x="192" y="11"/>
                  </a:lnTo>
                  <a:lnTo>
                    <a:pt x="192" y="11"/>
                  </a:lnTo>
                  <a:lnTo>
                    <a:pt x="192" y="11"/>
                  </a:lnTo>
                  <a:close/>
                  <a:moveTo>
                    <a:pt x="2" y="3"/>
                  </a:moveTo>
                  <a:lnTo>
                    <a:pt x="2" y="3"/>
                  </a:lnTo>
                  <a:lnTo>
                    <a:pt x="2" y="3"/>
                  </a:lnTo>
                  <a:lnTo>
                    <a:pt x="2" y="3"/>
                  </a:lnTo>
                  <a:lnTo>
                    <a:pt x="2" y="3"/>
                  </a:lnTo>
                  <a:lnTo>
                    <a:pt x="2" y="3"/>
                  </a:lnTo>
                  <a:lnTo>
                    <a:pt x="2" y="3"/>
                  </a:lnTo>
                  <a:lnTo>
                    <a:pt x="2" y="3"/>
                  </a:lnTo>
                  <a:lnTo>
                    <a:pt x="2" y="3"/>
                  </a:lnTo>
                  <a:lnTo>
                    <a:pt x="2" y="3"/>
                  </a:lnTo>
                  <a:lnTo>
                    <a:pt x="2" y="3"/>
                  </a:lnTo>
                  <a:lnTo>
                    <a:pt x="0" y="5"/>
                  </a:lnTo>
                  <a:lnTo>
                    <a:pt x="0" y="5"/>
                  </a:lnTo>
                  <a:lnTo>
                    <a:pt x="0" y="3"/>
                  </a:lnTo>
                  <a:lnTo>
                    <a:pt x="0" y="3"/>
                  </a:lnTo>
                  <a:lnTo>
                    <a:pt x="0" y="3"/>
                  </a:lnTo>
                  <a:lnTo>
                    <a:pt x="0" y="3"/>
                  </a:lnTo>
                  <a:lnTo>
                    <a:pt x="0" y="3"/>
                  </a:lnTo>
                  <a:lnTo>
                    <a:pt x="2" y="1"/>
                  </a:lnTo>
                  <a:lnTo>
                    <a:pt x="2" y="1"/>
                  </a:lnTo>
                  <a:lnTo>
                    <a:pt x="2" y="1"/>
                  </a:lnTo>
                  <a:lnTo>
                    <a:pt x="2" y="1"/>
                  </a:lnTo>
                  <a:lnTo>
                    <a:pt x="2" y="3"/>
                  </a:lnTo>
                  <a:lnTo>
                    <a:pt x="2" y="3"/>
                  </a:lnTo>
                  <a:lnTo>
                    <a:pt x="2" y="1"/>
                  </a:lnTo>
                  <a:lnTo>
                    <a:pt x="2" y="1"/>
                  </a:lnTo>
                  <a:lnTo>
                    <a:pt x="2" y="1"/>
                  </a:lnTo>
                  <a:lnTo>
                    <a:pt x="2" y="1"/>
                  </a:lnTo>
                  <a:lnTo>
                    <a:pt x="2" y="1"/>
                  </a:lnTo>
                  <a:lnTo>
                    <a:pt x="2" y="1"/>
                  </a:lnTo>
                  <a:lnTo>
                    <a:pt x="2" y="1"/>
                  </a:lnTo>
                  <a:lnTo>
                    <a:pt x="2" y="1"/>
                  </a:lnTo>
                  <a:lnTo>
                    <a:pt x="2" y="3"/>
                  </a:lnTo>
                  <a:close/>
                  <a:moveTo>
                    <a:pt x="38" y="0"/>
                  </a:moveTo>
                  <a:lnTo>
                    <a:pt x="38" y="0"/>
                  </a:lnTo>
                  <a:lnTo>
                    <a:pt x="38" y="0"/>
                  </a:lnTo>
                  <a:lnTo>
                    <a:pt x="38" y="0"/>
                  </a:lnTo>
                  <a:lnTo>
                    <a:pt x="38" y="0"/>
                  </a:lnTo>
                  <a:lnTo>
                    <a:pt x="40" y="0"/>
                  </a:lnTo>
                  <a:lnTo>
                    <a:pt x="3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85"/>
            <p:cNvSpPr>
              <a:spLocks noEditPoints="1"/>
            </p:cNvSpPr>
            <p:nvPr/>
          </p:nvSpPr>
          <p:spPr bwMode="auto">
            <a:xfrm>
              <a:off x="5249863" y="4775200"/>
              <a:ext cx="146050" cy="157163"/>
            </a:xfrm>
            <a:custGeom>
              <a:avLst/>
              <a:gdLst>
                <a:gd name="T0" fmla="*/ 6 w 92"/>
                <a:gd name="T1" fmla="*/ 46 h 99"/>
                <a:gd name="T2" fmla="*/ 55 w 92"/>
                <a:gd name="T3" fmla="*/ 0 h 99"/>
                <a:gd name="T4" fmla="*/ 69 w 92"/>
                <a:gd name="T5" fmla="*/ 0 h 99"/>
                <a:gd name="T6" fmla="*/ 71 w 92"/>
                <a:gd name="T7" fmla="*/ 5 h 99"/>
                <a:gd name="T8" fmla="*/ 73 w 92"/>
                <a:gd name="T9" fmla="*/ 15 h 99"/>
                <a:gd name="T10" fmla="*/ 77 w 92"/>
                <a:gd name="T11" fmla="*/ 15 h 99"/>
                <a:gd name="T12" fmla="*/ 86 w 92"/>
                <a:gd name="T13" fmla="*/ 15 h 99"/>
                <a:gd name="T14" fmla="*/ 90 w 92"/>
                <a:gd name="T15" fmla="*/ 19 h 99"/>
                <a:gd name="T16" fmla="*/ 88 w 92"/>
                <a:gd name="T17" fmla="*/ 26 h 99"/>
                <a:gd name="T18" fmla="*/ 82 w 92"/>
                <a:gd name="T19" fmla="*/ 32 h 99"/>
                <a:gd name="T20" fmla="*/ 82 w 92"/>
                <a:gd name="T21" fmla="*/ 40 h 99"/>
                <a:gd name="T22" fmla="*/ 90 w 92"/>
                <a:gd name="T23" fmla="*/ 44 h 99"/>
                <a:gd name="T24" fmla="*/ 90 w 92"/>
                <a:gd name="T25" fmla="*/ 53 h 99"/>
                <a:gd name="T26" fmla="*/ 92 w 92"/>
                <a:gd name="T27" fmla="*/ 59 h 99"/>
                <a:gd name="T28" fmla="*/ 90 w 92"/>
                <a:gd name="T29" fmla="*/ 65 h 99"/>
                <a:gd name="T30" fmla="*/ 86 w 92"/>
                <a:gd name="T31" fmla="*/ 72 h 99"/>
                <a:gd name="T32" fmla="*/ 82 w 92"/>
                <a:gd name="T33" fmla="*/ 76 h 99"/>
                <a:gd name="T34" fmla="*/ 80 w 92"/>
                <a:gd name="T35" fmla="*/ 71 h 99"/>
                <a:gd name="T36" fmla="*/ 71 w 92"/>
                <a:gd name="T37" fmla="*/ 74 h 99"/>
                <a:gd name="T38" fmla="*/ 67 w 92"/>
                <a:gd name="T39" fmla="*/ 72 h 99"/>
                <a:gd name="T40" fmla="*/ 63 w 92"/>
                <a:gd name="T41" fmla="*/ 65 h 99"/>
                <a:gd name="T42" fmla="*/ 59 w 92"/>
                <a:gd name="T43" fmla="*/ 72 h 99"/>
                <a:gd name="T44" fmla="*/ 46 w 92"/>
                <a:gd name="T45" fmla="*/ 72 h 99"/>
                <a:gd name="T46" fmla="*/ 46 w 92"/>
                <a:gd name="T47" fmla="*/ 82 h 99"/>
                <a:gd name="T48" fmla="*/ 48 w 92"/>
                <a:gd name="T49" fmla="*/ 88 h 99"/>
                <a:gd name="T50" fmla="*/ 50 w 92"/>
                <a:gd name="T51" fmla="*/ 94 h 99"/>
                <a:gd name="T52" fmla="*/ 46 w 92"/>
                <a:gd name="T53" fmla="*/ 92 h 99"/>
                <a:gd name="T54" fmla="*/ 38 w 92"/>
                <a:gd name="T55" fmla="*/ 97 h 99"/>
                <a:gd name="T56" fmla="*/ 32 w 92"/>
                <a:gd name="T57" fmla="*/ 94 h 99"/>
                <a:gd name="T58" fmla="*/ 27 w 92"/>
                <a:gd name="T59" fmla="*/ 86 h 99"/>
                <a:gd name="T60" fmla="*/ 15 w 92"/>
                <a:gd name="T61" fmla="*/ 76 h 99"/>
                <a:gd name="T62" fmla="*/ 19 w 92"/>
                <a:gd name="T63" fmla="*/ 78 h 99"/>
                <a:gd name="T64" fmla="*/ 23 w 92"/>
                <a:gd name="T65" fmla="*/ 76 h 99"/>
                <a:gd name="T66" fmla="*/ 19 w 92"/>
                <a:gd name="T67" fmla="*/ 76 h 99"/>
                <a:gd name="T68" fmla="*/ 17 w 92"/>
                <a:gd name="T69" fmla="*/ 74 h 99"/>
                <a:gd name="T70" fmla="*/ 9 w 92"/>
                <a:gd name="T71" fmla="*/ 69 h 99"/>
                <a:gd name="T72" fmla="*/ 13 w 92"/>
                <a:gd name="T73" fmla="*/ 69 h 99"/>
                <a:gd name="T74" fmla="*/ 9 w 92"/>
                <a:gd name="T75" fmla="*/ 65 h 99"/>
                <a:gd name="T76" fmla="*/ 7 w 92"/>
                <a:gd name="T77" fmla="*/ 63 h 99"/>
                <a:gd name="T78" fmla="*/ 4 w 92"/>
                <a:gd name="T79" fmla="*/ 57 h 99"/>
                <a:gd name="T80" fmla="*/ 9 w 92"/>
                <a:gd name="T81" fmla="*/ 63 h 99"/>
                <a:gd name="T82" fmla="*/ 11 w 92"/>
                <a:gd name="T83" fmla="*/ 61 h 99"/>
                <a:gd name="T84" fmla="*/ 9 w 92"/>
                <a:gd name="T85" fmla="*/ 59 h 99"/>
                <a:gd name="T86" fmla="*/ 4 w 92"/>
                <a:gd name="T87" fmla="*/ 55 h 99"/>
                <a:gd name="T88" fmla="*/ 2 w 92"/>
                <a:gd name="T89" fmla="*/ 51 h 99"/>
                <a:gd name="T90" fmla="*/ 2 w 92"/>
                <a:gd name="T91" fmla="*/ 49 h 99"/>
                <a:gd name="T92" fmla="*/ 6 w 92"/>
                <a:gd name="T93" fmla="*/ 46 h 99"/>
                <a:gd name="T94" fmla="*/ 9 w 92"/>
                <a:gd name="T95" fmla="*/ 40 h 99"/>
                <a:gd name="T96" fmla="*/ 11 w 92"/>
                <a:gd name="T97" fmla="*/ 32 h 99"/>
                <a:gd name="T98" fmla="*/ 11 w 92"/>
                <a:gd name="T99" fmla="*/ 32 h 99"/>
                <a:gd name="T100" fmla="*/ 17 w 92"/>
                <a:gd name="T101" fmla="*/ 34 h 99"/>
                <a:gd name="T102" fmla="*/ 21 w 92"/>
                <a:gd name="T103" fmla="*/ 34 h 99"/>
                <a:gd name="T104" fmla="*/ 15 w 92"/>
                <a:gd name="T105" fmla="*/ 32 h 99"/>
                <a:gd name="T106" fmla="*/ 11 w 92"/>
                <a:gd name="T107" fmla="*/ 28 h 99"/>
                <a:gd name="T108" fmla="*/ 11 w 92"/>
                <a:gd name="T109" fmla="*/ 26 h 99"/>
                <a:gd name="T110" fmla="*/ 15 w 92"/>
                <a:gd name="T111" fmla="*/ 23 h 99"/>
                <a:gd name="T112" fmla="*/ 17 w 92"/>
                <a:gd name="T113" fmla="*/ 21 h 99"/>
                <a:gd name="T114" fmla="*/ 36 w 92"/>
                <a:gd name="T115" fmla="*/ 21 h 99"/>
                <a:gd name="T116" fmla="*/ 42 w 92"/>
                <a:gd name="T117" fmla="*/ 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2" h="99">
                  <a:moveTo>
                    <a:pt x="6" y="48"/>
                  </a:moveTo>
                  <a:lnTo>
                    <a:pt x="4" y="48"/>
                  </a:lnTo>
                  <a:lnTo>
                    <a:pt x="4" y="46"/>
                  </a:lnTo>
                  <a:lnTo>
                    <a:pt x="6" y="46"/>
                  </a:lnTo>
                  <a:lnTo>
                    <a:pt x="4" y="46"/>
                  </a:lnTo>
                  <a:lnTo>
                    <a:pt x="6" y="46"/>
                  </a:lnTo>
                  <a:lnTo>
                    <a:pt x="6" y="48"/>
                  </a:lnTo>
                  <a:close/>
                  <a:moveTo>
                    <a:pt x="48" y="0"/>
                  </a:moveTo>
                  <a:lnTo>
                    <a:pt x="50" y="0"/>
                  </a:lnTo>
                  <a:lnTo>
                    <a:pt x="52" y="0"/>
                  </a:lnTo>
                  <a:lnTo>
                    <a:pt x="54" y="0"/>
                  </a:lnTo>
                  <a:lnTo>
                    <a:pt x="55" y="0"/>
                  </a:lnTo>
                  <a:lnTo>
                    <a:pt x="57" y="0"/>
                  </a:lnTo>
                  <a:lnTo>
                    <a:pt x="59" y="0"/>
                  </a:lnTo>
                  <a:lnTo>
                    <a:pt x="61" y="0"/>
                  </a:lnTo>
                  <a:lnTo>
                    <a:pt x="65" y="0"/>
                  </a:lnTo>
                  <a:lnTo>
                    <a:pt x="67" y="0"/>
                  </a:lnTo>
                  <a:lnTo>
                    <a:pt x="69" y="0"/>
                  </a:lnTo>
                  <a:lnTo>
                    <a:pt x="71" y="0"/>
                  </a:lnTo>
                  <a:lnTo>
                    <a:pt x="73" y="0"/>
                  </a:lnTo>
                  <a:lnTo>
                    <a:pt x="73" y="1"/>
                  </a:lnTo>
                  <a:lnTo>
                    <a:pt x="73" y="3"/>
                  </a:lnTo>
                  <a:lnTo>
                    <a:pt x="71" y="3"/>
                  </a:lnTo>
                  <a:lnTo>
                    <a:pt x="71" y="5"/>
                  </a:lnTo>
                  <a:lnTo>
                    <a:pt x="71" y="7"/>
                  </a:lnTo>
                  <a:lnTo>
                    <a:pt x="71" y="9"/>
                  </a:lnTo>
                  <a:lnTo>
                    <a:pt x="71" y="11"/>
                  </a:lnTo>
                  <a:lnTo>
                    <a:pt x="71" y="13"/>
                  </a:lnTo>
                  <a:lnTo>
                    <a:pt x="73" y="13"/>
                  </a:lnTo>
                  <a:lnTo>
                    <a:pt x="73" y="15"/>
                  </a:lnTo>
                  <a:lnTo>
                    <a:pt x="71" y="15"/>
                  </a:lnTo>
                  <a:lnTo>
                    <a:pt x="71" y="17"/>
                  </a:lnTo>
                  <a:lnTo>
                    <a:pt x="73" y="17"/>
                  </a:lnTo>
                  <a:lnTo>
                    <a:pt x="73" y="15"/>
                  </a:lnTo>
                  <a:lnTo>
                    <a:pt x="75" y="15"/>
                  </a:lnTo>
                  <a:lnTo>
                    <a:pt x="77" y="15"/>
                  </a:lnTo>
                  <a:lnTo>
                    <a:pt x="79" y="15"/>
                  </a:lnTo>
                  <a:lnTo>
                    <a:pt x="80" y="15"/>
                  </a:lnTo>
                  <a:lnTo>
                    <a:pt x="80" y="13"/>
                  </a:lnTo>
                  <a:lnTo>
                    <a:pt x="84" y="13"/>
                  </a:lnTo>
                  <a:lnTo>
                    <a:pt x="84" y="15"/>
                  </a:lnTo>
                  <a:lnTo>
                    <a:pt x="86" y="15"/>
                  </a:lnTo>
                  <a:lnTo>
                    <a:pt x="86" y="13"/>
                  </a:lnTo>
                  <a:lnTo>
                    <a:pt x="86" y="15"/>
                  </a:lnTo>
                  <a:lnTo>
                    <a:pt x="88" y="15"/>
                  </a:lnTo>
                  <a:lnTo>
                    <a:pt x="88" y="17"/>
                  </a:lnTo>
                  <a:lnTo>
                    <a:pt x="88" y="19"/>
                  </a:lnTo>
                  <a:lnTo>
                    <a:pt x="90" y="19"/>
                  </a:lnTo>
                  <a:lnTo>
                    <a:pt x="90" y="21"/>
                  </a:lnTo>
                  <a:lnTo>
                    <a:pt x="92" y="21"/>
                  </a:lnTo>
                  <a:lnTo>
                    <a:pt x="92" y="23"/>
                  </a:lnTo>
                  <a:lnTo>
                    <a:pt x="90" y="24"/>
                  </a:lnTo>
                  <a:lnTo>
                    <a:pt x="90" y="26"/>
                  </a:lnTo>
                  <a:lnTo>
                    <a:pt x="88" y="26"/>
                  </a:lnTo>
                  <a:lnTo>
                    <a:pt x="88" y="28"/>
                  </a:lnTo>
                  <a:lnTo>
                    <a:pt x="86" y="28"/>
                  </a:lnTo>
                  <a:lnTo>
                    <a:pt x="84" y="28"/>
                  </a:lnTo>
                  <a:lnTo>
                    <a:pt x="84" y="30"/>
                  </a:lnTo>
                  <a:lnTo>
                    <a:pt x="82" y="30"/>
                  </a:lnTo>
                  <a:lnTo>
                    <a:pt x="82" y="32"/>
                  </a:lnTo>
                  <a:lnTo>
                    <a:pt x="82" y="34"/>
                  </a:lnTo>
                  <a:lnTo>
                    <a:pt x="82" y="36"/>
                  </a:lnTo>
                  <a:lnTo>
                    <a:pt x="82" y="38"/>
                  </a:lnTo>
                  <a:lnTo>
                    <a:pt x="80" y="38"/>
                  </a:lnTo>
                  <a:lnTo>
                    <a:pt x="80" y="40"/>
                  </a:lnTo>
                  <a:lnTo>
                    <a:pt x="82" y="40"/>
                  </a:lnTo>
                  <a:lnTo>
                    <a:pt x="84" y="40"/>
                  </a:lnTo>
                  <a:lnTo>
                    <a:pt x="86" y="40"/>
                  </a:lnTo>
                  <a:lnTo>
                    <a:pt x="86" y="42"/>
                  </a:lnTo>
                  <a:lnTo>
                    <a:pt x="86" y="44"/>
                  </a:lnTo>
                  <a:lnTo>
                    <a:pt x="88" y="44"/>
                  </a:lnTo>
                  <a:lnTo>
                    <a:pt x="90" y="44"/>
                  </a:lnTo>
                  <a:lnTo>
                    <a:pt x="92" y="46"/>
                  </a:lnTo>
                  <a:lnTo>
                    <a:pt x="92" y="48"/>
                  </a:lnTo>
                  <a:lnTo>
                    <a:pt x="92" y="49"/>
                  </a:lnTo>
                  <a:lnTo>
                    <a:pt x="90" y="49"/>
                  </a:lnTo>
                  <a:lnTo>
                    <a:pt x="90" y="51"/>
                  </a:lnTo>
                  <a:lnTo>
                    <a:pt x="90" y="53"/>
                  </a:lnTo>
                  <a:lnTo>
                    <a:pt x="90" y="55"/>
                  </a:lnTo>
                  <a:lnTo>
                    <a:pt x="92" y="55"/>
                  </a:lnTo>
                  <a:lnTo>
                    <a:pt x="92" y="57"/>
                  </a:lnTo>
                  <a:lnTo>
                    <a:pt x="90" y="57"/>
                  </a:lnTo>
                  <a:lnTo>
                    <a:pt x="92" y="57"/>
                  </a:lnTo>
                  <a:lnTo>
                    <a:pt x="92" y="59"/>
                  </a:lnTo>
                  <a:lnTo>
                    <a:pt x="92" y="61"/>
                  </a:lnTo>
                  <a:lnTo>
                    <a:pt x="90" y="61"/>
                  </a:lnTo>
                  <a:lnTo>
                    <a:pt x="90" y="63"/>
                  </a:lnTo>
                  <a:lnTo>
                    <a:pt x="92" y="63"/>
                  </a:lnTo>
                  <a:lnTo>
                    <a:pt x="90" y="63"/>
                  </a:lnTo>
                  <a:lnTo>
                    <a:pt x="90" y="65"/>
                  </a:lnTo>
                  <a:lnTo>
                    <a:pt x="90" y="67"/>
                  </a:lnTo>
                  <a:lnTo>
                    <a:pt x="88" y="67"/>
                  </a:lnTo>
                  <a:lnTo>
                    <a:pt x="88" y="69"/>
                  </a:lnTo>
                  <a:lnTo>
                    <a:pt x="88" y="71"/>
                  </a:lnTo>
                  <a:lnTo>
                    <a:pt x="86" y="71"/>
                  </a:lnTo>
                  <a:lnTo>
                    <a:pt x="86" y="72"/>
                  </a:lnTo>
                  <a:lnTo>
                    <a:pt x="88" y="72"/>
                  </a:lnTo>
                  <a:lnTo>
                    <a:pt x="88" y="74"/>
                  </a:lnTo>
                  <a:lnTo>
                    <a:pt x="86" y="74"/>
                  </a:lnTo>
                  <a:lnTo>
                    <a:pt x="86" y="76"/>
                  </a:lnTo>
                  <a:lnTo>
                    <a:pt x="84" y="76"/>
                  </a:lnTo>
                  <a:lnTo>
                    <a:pt x="82" y="76"/>
                  </a:lnTo>
                  <a:lnTo>
                    <a:pt x="82" y="74"/>
                  </a:lnTo>
                  <a:lnTo>
                    <a:pt x="82" y="72"/>
                  </a:lnTo>
                  <a:lnTo>
                    <a:pt x="80" y="72"/>
                  </a:lnTo>
                  <a:lnTo>
                    <a:pt x="80" y="71"/>
                  </a:lnTo>
                  <a:lnTo>
                    <a:pt x="80" y="69"/>
                  </a:lnTo>
                  <a:lnTo>
                    <a:pt x="80" y="71"/>
                  </a:lnTo>
                  <a:lnTo>
                    <a:pt x="79" y="71"/>
                  </a:lnTo>
                  <a:lnTo>
                    <a:pt x="79" y="72"/>
                  </a:lnTo>
                  <a:lnTo>
                    <a:pt x="77" y="72"/>
                  </a:lnTo>
                  <a:lnTo>
                    <a:pt x="77" y="74"/>
                  </a:lnTo>
                  <a:lnTo>
                    <a:pt x="75" y="74"/>
                  </a:lnTo>
                  <a:lnTo>
                    <a:pt x="71" y="74"/>
                  </a:lnTo>
                  <a:lnTo>
                    <a:pt x="69" y="72"/>
                  </a:lnTo>
                  <a:lnTo>
                    <a:pt x="69" y="74"/>
                  </a:lnTo>
                  <a:lnTo>
                    <a:pt x="67" y="74"/>
                  </a:lnTo>
                  <a:lnTo>
                    <a:pt x="67" y="72"/>
                  </a:lnTo>
                  <a:lnTo>
                    <a:pt x="69" y="72"/>
                  </a:lnTo>
                  <a:lnTo>
                    <a:pt x="67" y="72"/>
                  </a:lnTo>
                  <a:lnTo>
                    <a:pt x="67" y="71"/>
                  </a:lnTo>
                  <a:lnTo>
                    <a:pt x="67" y="69"/>
                  </a:lnTo>
                  <a:lnTo>
                    <a:pt x="65" y="69"/>
                  </a:lnTo>
                  <a:lnTo>
                    <a:pt x="65" y="67"/>
                  </a:lnTo>
                  <a:lnTo>
                    <a:pt x="63" y="67"/>
                  </a:lnTo>
                  <a:lnTo>
                    <a:pt x="63" y="65"/>
                  </a:lnTo>
                  <a:lnTo>
                    <a:pt x="61" y="65"/>
                  </a:lnTo>
                  <a:lnTo>
                    <a:pt x="61" y="67"/>
                  </a:lnTo>
                  <a:lnTo>
                    <a:pt x="59" y="67"/>
                  </a:lnTo>
                  <a:lnTo>
                    <a:pt x="59" y="69"/>
                  </a:lnTo>
                  <a:lnTo>
                    <a:pt x="59" y="71"/>
                  </a:lnTo>
                  <a:lnTo>
                    <a:pt x="59" y="72"/>
                  </a:lnTo>
                  <a:lnTo>
                    <a:pt x="54" y="74"/>
                  </a:lnTo>
                  <a:lnTo>
                    <a:pt x="52" y="74"/>
                  </a:lnTo>
                  <a:lnTo>
                    <a:pt x="52" y="72"/>
                  </a:lnTo>
                  <a:lnTo>
                    <a:pt x="50" y="74"/>
                  </a:lnTo>
                  <a:lnTo>
                    <a:pt x="48" y="74"/>
                  </a:lnTo>
                  <a:lnTo>
                    <a:pt x="46" y="72"/>
                  </a:lnTo>
                  <a:lnTo>
                    <a:pt x="46" y="74"/>
                  </a:lnTo>
                  <a:lnTo>
                    <a:pt x="46" y="76"/>
                  </a:lnTo>
                  <a:lnTo>
                    <a:pt x="46" y="78"/>
                  </a:lnTo>
                  <a:lnTo>
                    <a:pt x="44" y="80"/>
                  </a:lnTo>
                  <a:lnTo>
                    <a:pt x="44" y="82"/>
                  </a:lnTo>
                  <a:lnTo>
                    <a:pt x="46" y="82"/>
                  </a:lnTo>
                  <a:lnTo>
                    <a:pt x="46" y="80"/>
                  </a:lnTo>
                  <a:lnTo>
                    <a:pt x="46" y="82"/>
                  </a:lnTo>
                  <a:lnTo>
                    <a:pt x="48" y="82"/>
                  </a:lnTo>
                  <a:lnTo>
                    <a:pt x="48" y="84"/>
                  </a:lnTo>
                  <a:lnTo>
                    <a:pt x="48" y="86"/>
                  </a:lnTo>
                  <a:lnTo>
                    <a:pt x="48" y="88"/>
                  </a:lnTo>
                  <a:lnTo>
                    <a:pt x="50" y="88"/>
                  </a:lnTo>
                  <a:lnTo>
                    <a:pt x="52" y="88"/>
                  </a:lnTo>
                  <a:lnTo>
                    <a:pt x="52" y="90"/>
                  </a:lnTo>
                  <a:lnTo>
                    <a:pt x="50" y="90"/>
                  </a:lnTo>
                  <a:lnTo>
                    <a:pt x="50" y="92"/>
                  </a:lnTo>
                  <a:lnTo>
                    <a:pt x="50" y="94"/>
                  </a:lnTo>
                  <a:lnTo>
                    <a:pt x="52" y="94"/>
                  </a:lnTo>
                  <a:lnTo>
                    <a:pt x="50" y="94"/>
                  </a:lnTo>
                  <a:lnTo>
                    <a:pt x="50" y="96"/>
                  </a:lnTo>
                  <a:lnTo>
                    <a:pt x="48" y="96"/>
                  </a:lnTo>
                  <a:lnTo>
                    <a:pt x="46" y="94"/>
                  </a:lnTo>
                  <a:lnTo>
                    <a:pt x="46" y="92"/>
                  </a:lnTo>
                  <a:lnTo>
                    <a:pt x="44" y="92"/>
                  </a:lnTo>
                  <a:lnTo>
                    <a:pt x="44" y="94"/>
                  </a:lnTo>
                  <a:lnTo>
                    <a:pt x="42" y="94"/>
                  </a:lnTo>
                  <a:lnTo>
                    <a:pt x="40" y="94"/>
                  </a:lnTo>
                  <a:lnTo>
                    <a:pt x="40" y="96"/>
                  </a:lnTo>
                  <a:lnTo>
                    <a:pt x="38" y="97"/>
                  </a:lnTo>
                  <a:lnTo>
                    <a:pt x="38" y="99"/>
                  </a:lnTo>
                  <a:lnTo>
                    <a:pt x="38" y="97"/>
                  </a:lnTo>
                  <a:lnTo>
                    <a:pt x="36" y="97"/>
                  </a:lnTo>
                  <a:lnTo>
                    <a:pt x="36" y="96"/>
                  </a:lnTo>
                  <a:lnTo>
                    <a:pt x="34" y="94"/>
                  </a:lnTo>
                  <a:lnTo>
                    <a:pt x="32" y="94"/>
                  </a:lnTo>
                  <a:lnTo>
                    <a:pt x="31" y="92"/>
                  </a:lnTo>
                  <a:lnTo>
                    <a:pt x="31" y="90"/>
                  </a:lnTo>
                  <a:lnTo>
                    <a:pt x="31" y="88"/>
                  </a:lnTo>
                  <a:lnTo>
                    <a:pt x="29" y="88"/>
                  </a:lnTo>
                  <a:lnTo>
                    <a:pt x="29" y="86"/>
                  </a:lnTo>
                  <a:lnTo>
                    <a:pt x="27" y="86"/>
                  </a:lnTo>
                  <a:lnTo>
                    <a:pt x="27" y="84"/>
                  </a:lnTo>
                  <a:lnTo>
                    <a:pt x="25" y="82"/>
                  </a:lnTo>
                  <a:lnTo>
                    <a:pt x="23" y="82"/>
                  </a:lnTo>
                  <a:lnTo>
                    <a:pt x="21" y="80"/>
                  </a:lnTo>
                  <a:lnTo>
                    <a:pt x="19" y="78"/>
                  </a:lnTo>
                  <a:lnTo>
                    <a:pt x="15" y="76"/>
                  </a:lnTo>
                  <a:lnTo>
                    <a:pt x="15" y="74"/>
                  </a:lnTo>
                  <a:lnTo>
                    <a:pt x="17" y="76"/>
                  </a:lnTo>
                  <a:lnTo>
                    <a:pt x="17" y="74"/>
                  </a:lnTo>
                  <a:lnTo>
                    <a:pt x="17" y="76"/>
                  </a:lnTo>
                  <a:lnTo>
                    <a:pt x="19" y="76"/>
                  </a:lnTo>
                  <a:lnTo>
                    <a:pt x="19" y="78"/>
                  </a:lnTo>
                  <a:lnTo>
                    <a:pt x="19" y="76"/>
                  </a:lnTo>
                  <a:lnTo>
                    <a:pt x="21" y="78"/>
                  </a:lnTo>
                  <a:lnTo>
                    <a:pt x="21" y="76"/>
                  </a:lnTo>
                  <a:lnTo>
                    <a:pt x="23" y="76"/>
                  </a:lnTo>
                  <a:lnTo>
                    <a:pt x="21" y="76"/>
                  </a:lnTo>
                  <a:lnTo>
                    <a:pt x="23" y="76"/>
                  </a:lnTo>
                  <a:lnTo>
                    <a:pt x="21" y="76"/>
                  </a:lnTo>
                  <a:lnTo>
                    <a:pt x="19" y="76"/>
                  </a:lnTo>
                  <a:lnTo>
                    <a:pt x="21" y="76"/>
                  </a:lnTo>
                  <a:lnTo>
                    <a:pt x="19" y="76"/>
                  </a:lnTo>
                  <a:lnTo>
                    <a:pt x="19" y="74"/>
                  </a:lnTo>
                  <a:lnTo>
                    <a:pt x="19" y="76"/>
                  </a:lnTo>
                  <a:lnTo>
                    <a:pt x="19" y="74"/>
                  </a:lnTo>
                  <a:lnTo>
                    <a:pt x="17" y="74"/>
                  </a:lnTo>
                  <a:lnTo>
                    <a:pt x="17" y="76"/>
                  </a:lnTo>
                  <a:lnTo>
                    <a:pt x="17" y="74"/>
                  </a:lnTo>
                  <a:lnTo>
                    <a:pt x="15" y="74"/>
                  </a:lnTo>
                  <a:lnTo>
                    <a:pt x="17" y="74"/>
                  </a:lnTo>
                  <a:lnTo>
                    <a:pt x="15" y="74"/>
                  </a:lnTo>
                  <a:lnTo>
                    <a:pt x="13" y="74"/>
                  </a:lnTo>
                  <a:lnTo>
                    <a:pt x="13" y="72"/>
                  </a:lnTo>
                  <a:lnTo>
                    <a:pt x="13" y="71"/>
                  </a:lnTo>
                  <a:lnTo>
                    <a:pt x="11" y="69"/>
                  </a:lnTo>
                  <a:lnTo>
                    <a:pt x="9" y="69"/>
                  </a:lnTo>
                  <a:lnTo>
                    <a:pt x="9" y="67"/>
                  </a:lnTo>
                  <a:lnTo>
                    <a:pt x="9" y="65"/>
                  </a:lnTo>
                  <a:lnTo>
                    <a:pt x="9" y="67"/>
                  </a:lnTo>
                  <a:lnTo>
                    <a:pt x="11" y="67"/>
                  </a:lnTo>
                  <a:lnTo>
                    <a:pt x="11" y="69"/>
                  </a:lnTo>
                  <a:lnTo>
                    <a:pt x="13" y="69"/>
                  </a:lnTo>
                  <a:lnTo>
                    <a:pt x="13" y="67"/>
                  </a:lnTo>
                  <a:lnTo>
                    <a:pt x="11" y="67"/>
                  </a:lnTo>
                  <a:lnTo>
                    <a:pt x="11" y="65"/>
                  </a:lnTo>
                  <a:lnTo>
                    <a:pt x="11" y="67"/>
                  </a:lnTo>
                  <a:lnTo>
                    <a:pt x="11" y="65"/>
                  </a:lnTo>
                  <a:lnTo>
                    <a:pt x="9" y="65"/>
                  </a:lnTo>
                  <a:lnTo>
                    <a:pt x="9" y="67"/>
                  </a:lnTo>
                  <a:lnTo>
                    <a:pt x="9" y="65"/>
                  </a:lnTo>
                  <a:lnTo>
                    <a:pt x="7" y="65"/>
                  </a:lnTo>
                  <a:lnTo>
                    <a:pt x="9" y="65"/>
                  </a:lnTo>
                  <a:lnTo>
                    <a:pt x="9" y="63"/>
                  </a:lnTo>
                  <a:lnTo>
                    <a:pt x="7" y="63"/>
                  </a:lnTo>
                  <a:lnTo>
                    <a:pt x="7" y="61"/>
                  </a:lnTo>
                  <a:lnTo>
                    <a:pt x="7" y="59"/>
                  </a:lnTo>
                  <a:lnTo>
                    <a:pt x="6" y="57"/>
                  </a:lnTo>
                  <a:lnTo>
                    <a:pt x="4" y="57"/>
                  </a:lnTo>
                  <a:lnTo>
                    <a:pt x="4" y="55"/>
                  </a:lnTo>
                  <a:lnTo>
                    <a:pt x="4" y="57"/>
                  </a:lnTo>
                  <a:lnTo>
                    <a:pt x="6" y="57"/>
                  </a:lnTo>
                  <a:lnTo>
                    <a:pt x="6" y="59"/>
                  </a:lnTo>
                  <a:lnTo>
                    <a:pt x="7" y="59"/>
                  </a:lnTo>
                  <a:lnTo>
                    <a:pt x="7" y="61"/>
                  </a:lnTo>
                  <a:lnTo>
                    <a:pt x="9" y="61"/>
                  </a:lnTo>
                  <a:lnTo>
                    <a:pt x="9" y="63"/>
                  </a:lnTo>
                  <a:lnTo>
                    <a:pt x="9" y="61"/>
                  </a:lnTo>
                  <a:lnTo>
                    <a:pt x="11" y="61"/>
                  </a:lnTo>
                  <a:lnTo>
                    <a:pt x="11" y="63"/>
                  </a:lnTo>
                  <a:lnTo>
                    <a:pt x="11" y="61"/>
                  </a:lnTo>
                  <a:lnTo>
                    <a:pt x="13" y="61"/>
                  </a:lnTo>
                  <a:lnTo>
                    <a:pt x="11" y="61"/>
                  </a:lnTo>
                  <a:lnTo>
                    <a:pt x="11" y="59"/>
                  </a:lnTo>
                  <a:lnTo>
                    <a:pt x="11" y="61"/>
                  </a:lnTo>
                  <a:lnTo>
                    <a:pt x="9" y="61"/>
                  </a:lnTo>
                  <a:lnTo>
                    <a:pt x="9" y="59"/>
                  </a:lnTo>
                  <a:lnTo>
                    <a:pt x="7" y="59"/>
                  </a:lnTo>
                  <a:lnTo>
                    <a:pt x="9" y="59"/>
                  </a:lnTo>
                  <a:lnTo>
                    <a:pt x="9" y="57"/>
                  </a:lnTo>
                  <a:lnTo>
                    <a:pt x="7" y="59"/>
                  </a:lnTo>
                  <a:lnTo>
                    <a:pt x="7" y="57"/>
                  </a:lnTo>
                  <a:lnTo>
                    <a:pt x="6" y="57"/>
                  </a:lnTo>
                  <a:lnTo>
                    <a:pt x="6" y="55"/>
                  </a:lnTo>
                  <a:lnTo>
                    <a:pt x="4" y="55"/>
                  </a:lnTo>
                  <a:lnTo>
                    <a:pt x="6" y="55"/>
                  </a:lnTo>
                  <a:lnTo>
                    <a:pt x="4" y="55"/>
                  </a:lnTo>
                  <a:lnTo>
                    <a:pt x="4" y="53"/>
                  </a:lnTo>
                  <a:lnTo>
                    <a:pt x="2" y="51"/>
                  </a:lnTo>
                  <a:lnTo>
                    <a:pt x="4" y="51"/>
                  </a:lnTo>
                  <a:lnTo>
                    <a:pt x="2" y="51"/>
                  </a:lnTo>
                  <a:lnTo>
                    <a:pt x="2" y="49"/>
                  </a:lnTo>
                  <a:lnTo>
                    <a:pt x="0" y="48"/>
                  </a:lnTo>
                  <a:lnTo>
                    <a:pt x="0" y="46"/>
                  </a:lnTo>
                  <a:lnTo>
                    <a:pt x="2" y="46"/>
                  </a:lnTo>
                  <a:lnTo>
                    <a:pt x="2" y="48"/>
                  </a:lnTo>
                  <a:lnTo>
                    <a:pt x="2" y="49"/>
                  </a:lnTo>
                  <a:lnTo>
                    <a:pt x="2" y="48"/>
                  </a:lnTo>
                  <a:lnTo>
                    <a:pt x="4" y="48"/>
                  </a:lnTo>
                  <a:lnTo>
                    <a:pt x="4" y="49"/>
                  </a:lnTo>
                  <a:lnTo>
                    <a:pt x="6" y="49"/>
                  </a:lnTo>
                  <a:lnTo>
                    <a:pt x="6" y="48"/>
                  </a:lnTo>
                  <a:lnTo>
                    <a:pt x="6" y="46"/>
                  </a:lnTo>
                  <a:lnTo>
                    <a:pt x="6" y="48"/>
                  </a:lnTo>
                  <a:lnTo>
                    <a:pt x="6" y="46"/>
                  </a:lnTo>
                  <a:lnTo>
                    <a:pt x="7" y="46"/>
                  </a:lnTo>
                  <a:lnTo>
                    <a:pt x="7" y="44"/>
                  </a:lnTo>
                  <a:lnTo>
                    <a:pt x="9" y="42"/>
                  </a:lnTo>
                  <a:lnTo>
                    <a:pt x="9" y="40"/>
                  </a:lnTo>
                  <a:lnTo>
                    <a:pt x="9" y="38"/>
                  </a:lnTo>
                  <a:lnTo>
                    <a:pt x="9" y="36"/>
                  </a:lnTo>
                  <a:lnTo>
                    <a:pt x="9" y="32"/>
                  </a:lnTo>
                  <a:lnTo>
                    <a:pt x="9" y="30"/>
                  </a:lnTo>
                  <a:lnTo>
                    <a:pt x="11" y="30"/>
                  </a:lnTo>
                  <a:lnTo>
                    <a:pt x="11" y="32"/>
                  </a:lnTo>
                  <a:lnTo>
                    <a:pt x="9" y="32"/>
                  </a:lnTo>
                  <a:lnTo>
                    <a:pt x="11" y="32"/>
                  </a:lnTo>
                  <a:lnTo>
                    <a:pt x="9" y="32"/>
                  </a:lnTo>
                  <a:lnTo>
                    <a:pt x="9" y="34"/>
                  </a:lnTo>
                  <a:lnTo>
                    <a:pt x="9" y="32"/>
                  </a:lnTo>
                  <a:lnTo>
                    <a:pt x="11" y="32"/>
                  </a:lnTo>
                  <a:lnTo>
                    <a:pt x="11" y="34"/>
                  </a:lnTo>
                  <a:lnTo>
                    <a:pt x="13" y="34"/>
                  </a:lnTo>
                  <a:lnTo>
                    <a:pt x="13" y="32"/>
                  </a:lnTo>
                  <a:lnTo>
                    <a:pt x="13" y="34"/>
                  </a:lnTo>
                  <a:lnTo>
                    <a:pt x="15" y="34"/>
                  </a:lnTo>
                  <a:lnTo>
                    <a:pt x="17" y="34"/>
                  </a:lnTo>
                  <a:lnTo>
                    <a:pt x="17" y="36"/>
                  </a:lnTo>
                  <a:lnTo>
                    <a:pt x="17" y="34"/>
                  </a:lnTo>
                  <a:lnTo>
                    <a:pt x="19" y="34"/>
                  </a:lnTo>
                  <a:lnTo>
                    <a:pt x="19" y="32"/>
                  </a:lnTo>
                  <a:lnTo>
                    <a:pt x="19" y="34"/>
                  </a:lnTo>
                  <a:lnTo>
                    <a:pt x="21" y="34"/>
                  </a:lnTo>
                  <a:lnTo>
                    <a:pt x="21" y="32"/>
                  </a:lnTo>
                  <a:lnTo>
                    <a:pt x="19" y="32"/>
                  </a:lnTo>
                  <a:lnTo>
                    <a:pt x="17" y="32"/>
                  </a:lnTo>
                  <a:lnTo>
                    <a:pt x="17" y="34"/>
                  </a:lnTo>
                  <a:lnTo>
                    <a:pt x="17" y="32"/>
                  </a:lnTo>
                  <a:lnTo>
                    <a:pt x="15" y="32"/>
                  </a:lnTo>
                  <a:lnTo>
                    <a:pt x="13" y="32"/>
                  </a:lnTo>
                  <a:lnTo>
                    <a:pt x="13" y="30"/>
                  </a:lnTo>
                  <a:lnTo>
                    <a:pt x="13" y="32"/>
                  </a:lnTo>
                  <a:lnTo>
                    <a:pt x="11" y="32"/>
                  </a:lnTo>
                  <a:lnTo>
                    <a:pt x="11" y="30"/>
                  </a:lnTo>
                  <a:lnTo>
                    <a:pt x="11" y="28"/>
                  </a:lnTo>
                  <a:lnTo>
                    <a:pt x="9" y="28"/>
                  </a:lnTo>
                  <a:lnTo>
                    <a:pt x="9" y="26"/>
                  </a:lnTo>
                  <a:lnTo>
                    <a:pt x="11" y="26"/>
                  </a:lnTo>
                  <a:lnTo>
                    <a:pt x="13" y="24"/>
                  </a:lnTo>
                  <a:lnTo>
                    <a:pt x="13" y="26"/>
                  </a:lnTo>
                  <a:lnTo>
                    <a:pt x="11" y="26"/>
                  </a:lnTo>
                  <a:lnTo>
                    <a:pt x="13" y="26"/>
                  </a:lnTo>
                  <a:lnTo>
                    <a:pt x="13" y="28"/>
                  </a:lnTo>
                  <a:lnTo>
                    <a:pt x="15" y="28"/>
                  </a:lnTo>
                  <a:lnTo>
                    <a:pt x="15" y="26"/>
                  </a:lnTo>
                  <a:lnTo>
                    <a:pt x="15" y="24"/>
                  </a:lnTo>
                  <a:lnTo>
                    <a:pt x="15" y="23"/>
                  </a:lnTo>
                  <a:lnTo>
                    <a:pt x="13" y="23"/>
                  </a:lnTo>
                  <a:lnTo>
                    <a:pt x="13" y="21"/>
                  </a:lnTo>
                  <a:lnTo>
                    <a:pt x="15" y="21"/>
                  </a:lnTo>
                  <a:lnTo>
                    <a:pt x="15" y="19"/>
                  </a:lnTo>
                  <a:lnTo>
                    <a:pt x="17" y="19"/>
                  </a:lnTo>
                  <a:lnTo>
                    <a:pt x="17" y="21"/>
                  </a:lnTo>
                  <a:lnTo>
                    <a:pt x="19" y="21"/>
                  </a:lnTo>
                  <a:lnTo>
                    <a:pt x="21" y="21"/>
                  </a:lnTo>
                  <a:lnTo>
                    <a:pt x="23" y="21"/>
                  </a:lnTo>
                  <a:lnTo>
                    <a:pt x="27" y="21"/>
                  </a:lnTo>
                  <a:lnTo>
                    <a:pt x="32" y="21"/>
                  </a:lnTo>
                  <a:lnTo>
                    <a:pt x="36" y="21"/>
                  </a:lnTo>
                  <a:lnTo>
                    <a:pt x="42" y="21"/>
                  </a:lnTo>
                  <a:lnTo>
                    <a:pt x="42" y="17"/>
                  </a:lnTo>
                  <a:lnTo>
                    <a:pt x="42" y="11"/>
                  </a:lnTo>
                  <a:lnTo>
                    <a:pt x="42" y="9"/>
                  </a:lnTo>
                  <a:lnTo>
                    <a:pt x="42" y="7"/>
                  </a:lnTo>
                  <a:lnTo>
                    <a:pt x="42" y="3"/>
                  </a:lnTo>
                  <a:lnTo>
                    <a:pt x="42" y="1"/>
                  </a:lnTo>
                  <a:lnTo>
                    <a:pt x="42" y="0"/>
                  </a:lnTo>
                  <a:lnTo>
                    <a:pt x="46" y="0"/>
                  </a:lnTo>
                  <a:lnTo>
                    <a:pt x="4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86"/>
            <p:cNvSpPr>
              <a:spLocks noEditPoints="1"/>
            </p:cNvSpPr>
            <p:nvPr/>
          </p:nvSpPr>
          <p:spPr bwMode="auto">
            <a:xfrm>
              <a:off x="4810125" y="2881313"/>
              <a:ext cx="265113" cy="490538"/>
            </a:xfrm>
            <a:custGeom>
              <a:avLst/>
              <a:gdLst>
                <a:gd name="T0" fmla="*/ 64 w 167"/>
                <a:gd name="T1" fmla="*/ 223 h 309"/>
                <a:gd name="T2" fmla="*/ 44 w 167"/>
                <a:gd name="T3" fmla="*/ 181 h 309"/>
                <a:gd name="T4" fmla="*/ 50 w 167"/>
                <a:gd name="T5" fmla="*/ 196 h 309"/>
                <a:gd name="T6" fmla="*/ 25 w 167"/>
                <a:gd name="T7" fmla="*/ 198 h 309"/>
                <a:gd name="T8" fmla="*/ 18 w 167"/>
                <a:gd name="T9" fmla="*/ 185 h 309"/>
                <a:gd name="T10" fmla="*/ 52 w 167"/>
                <a:gd name="T11" fmla="*/ 158 h 309"/>
                <a:gd name="T12" fmla="*/ 37 w 167"/>
                <a:gd name="T13" fmla="*/ 158 h 309"/>
                <a:gd name="T14" fmla="*/ 43 w 167"/>
                <a:gd name="T15" fmla="*/ 152 h 309"/>
                <a:gd name="T16" fmla="*/ 41 w 167"/>
                <a:gd name="T17" fmla="*/ 135 h 309"/>
                <a:gd name="T18" fmla="*/ 39 w 167"/>
                <a:gd name="T19" fmla="*/ 139 h 309"/>
                <a:gd name="T20" fmla="*/ 18 w 167"/>
                <a:gd name="T21" fmla="*/ 119 h 309"/>
                <a:gd name="T22" fmla="*/ 23 w 167"/>
                <a:gd name="T23" fmla="*/ 112 h 309"/>
                <a:gd name="T24" fmla="*/ 43 w 167"/>
                <a:gd name="T25" fmla="*/ 106 h 309"/>
                <a:gd name="T26" fmla="*/ 23 w 167"/>
                <a:gd name="T27" fmla="*/ 100 h 309"/>
                <a:gd name="T28" fmla="*/ 41 w 167"/>
                <a:gd name="T29" fmla="*/ 116 h 309"/>
                <a:gd name="T30" fmla="*/ 37 w 167"/>
                <a:gd name="T31" fmla="*/ 104 h 309"/>
                <a:gd name="T32" fmla="*/ 39 w 167"/>
                <a:gd name="T33" fmla="*/ 83 h 309"/>
                <a:gd name="T34" fmla="*/ 31 w 167"/>
                <a:gd name="T35" fmla="*/ 94 h 309"/>
                <a:gd name="T36" fmla="*/ 25 w 167"/>
                <a:gd name="T37" fmla="*/ 83 h 309"/>
                <a:gd name="T38" fmla="*/ 91 w 167"/>
                <a:gd name="T39" fmla="*/ 77 h 309"/>
                <a:gd name="T40" fmla="*/ 77 w 167"/>
                <a:gd name="T41" fmla="*/ 96 h 309"/>
                <a:gd name="T42" fmla="*/ 81 w 167"/>
                <a:gd name="T43" fmla="*/ 100 h 309"/>
                <a:gd name="T44" fmla="*/ 102 w 167"/>
                <a:gd name="T45" fmla="*/ 123 h 309"/>
                <a:gd name="T46" fmla="*/ 94 w 167"/>
                <a:gd name="T47" fmla="*/ 144 h 309"/>
                <a:gd name="T48" fmla="*/ 100 w 167"/>
                <a:gd name="T49" fmla="*/ 150 h 309"/>
                <a:gd name="T50" fmla="*/ 125 w 167"/>
                <a:gd name="T51" fmla="*/ 189 h 309"/>
                <a:gd name="T52" fmla="*/ 131 w 167"/>
                <a:gd name="T53" fmla="*/ 214 h 309"/>
                <a:gd name="T54" fmla="*/ 150 w 167"/>
                <a:gd name="T55" fmla="*/ 233 h 309"/>
                <a:gd name="T56" fmla="*/ 158 w 167"/>
                <a:gd name="T57" fmla="*/ 258 h 309"/>
                <a:gd name="T58" fmla="*/ 148 w 167"/>
                <a:gd name="T59" fmla="*/ 273 h 309"/>
                <a:gd name="T60" fmla="*/ 125 w 167"/>
                <a:gd name="T61" fmla="*/ 290 h 309"/>
                <a:gd name="T62" fmla="*/ 98 w 167"/>
                <a:gd name="T63" fmla="*/ 294 h 309"/>
                <a:gd name="T64" fmla="*/ 71 w 167"/>
                <a:gd name="T65" fmla="*/ 298 h 309"/>
                <a:gd name="T66" fmla="*/ 50 w 167"/>
                <a:gd name="T67" fmla="*/ 302 h 309"/>
                <a:gd name="T68" fmla="*/ 83 w 167"/>
                <a:gd name="T69" fmla="*/ 277 h 309"/>
                <a:gd name="T70" fmla="*/ 87 w 167"/>
                <a:gd name="T71" fmla="*/ 273 h 309"/>
                <a:gd name="T72" fmla="*/ 60 w 167"/>
                <a:gd name="T73" fmla="*/ 265 h 309"/>
                <a:gd name="T74" fmla="*/ 73 w 167"/>
                <a:gd name="T75" fmla="*/ 248 h 309"/>
                <a:gd name="T76" fmla="*/ 71 w 167"/>
                <a:gd name="T77" fmla="*/ 225 h 309"/>
                <a:gd name="T78" fmla="*/ 92 w 167"/>
                <a:gd name="T79" fmla="*/ 212 h 309"/>
                <a:gd name="T80" fmla="*/ 81 w 167"/>
                <a:gd name="T81" fmla="*/ 189 h 309"/>
                <a:gd name="T82" fmla="*/ 69 w 167"/>
                <a:gd name="T83" fmla="*/ 181 h 309"/>
                <a:gd name="T84" fmla="*/ 58 w 167"/>
                <a:gd name="T85" fmla="*/ 175 h 309"/>
                <a:gd name="T86" fmla="*/ 62 w 167"/>
                <a:gd name="T87" fmla="*/ 148 h 309"/>
                <a:gd name="T88" fmla="*/ 54 w 167"/>
                <a:gd name="T89" fmla="*/ 152 h 309"/>
                <a:gd name="T90" fmla="*/ 48 w 167"/>
                <a:gd name="T91" fmla="*/ 167 h 309"/>
                <a:gd name="T92" fmla="*/ 50 w 167"/>
                <a:gd name="T93" fmla="*/ 144 h 309"/>
                <a:gd name="T94" fmla="*/ 54 w 167"/>
                <a:gd name="T95" fmla="*/ 129 h 309"/>
                <a:gd name="T96" fmla="*/ 41 w 167"/>
                <a:gd name="T97" fmla="*/ 127 h 309"/>
                <a:gd name="T98" fmla="*/ 48 w 167"/>
                <a:gd name="T99" fmla="*/ 116 h 309"/>
                <a:gd name="T100" fmla="*/ 48 w 167"/>
                <a:gd name="T101" fmla="*/ 104 h 309"/>
                <a:gd name="T102" fmla="*/ 58 w 167"/>
                <a:gd name="T103" fmla="*/ 94 h 309"/>
                <a:gd name="T104" fmla="*/ 62 w 167"/>
                <a:gd name="T105" fmla="*/ 71 h 309"/>
                <a:gd name="T106" fmla="*/ 91 w 167"/>
                <a:gd name="T107" fmla="*/ 68 h 309"/>
                <a:gd name="T108" fmla="*/ 92 w 167"/>
                <a:gd name="T109" fmla="*/ 62 h 309"/>
                <a:gd name="T110" fmla="*/ 94 w 167"/>
                <a:gd name="T111" fmla="*/ 52 h 309"/>
                <a:gd name="T112" fmla="*/ 91 w 167"/>
                <a:gd name="T113" fmla="*/ 48 h 309"/>
                <a:gd name="T114" fmla="*/ 125 w 167"/>
                <a:gd name="T115" fmla="*/ 10 h 309"/>
                <a:gd name="T116" fmla="*/ 121 w 167"/>
                <a:gd name="T117" fmla="*/ 20 h 309"/>
                <a:gd name="T118" fmla="*/ 114 w 167"/>
                <a:gd name="T119" fmla="*/ 23 h 309"/>
                <a:gd name="T120" fmla="*/ 116 w 167"/>
                <a:gd name="T121" fmla="*/ 10 h 309"/>
                <a:gd name="T122" fmla="*/ 125 w 167"/>
                <a:gd name="T123" fmla="*/ 2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7" h="309">
                  <a:moveTo>
                    <a:pt x="117" y="288"/>
                  </a:moveTo>
                  <a:lnTo>
                    <a:pt x="119" y="290"/>
                  </a:lnTo>
                  <a:lnTo>
                    <a:pt x="121" y="290"/>
                  </a:lnTo>
                  <a:lnTo>
                    <a:pt x="119" y="290"/>
                  </a:lnTo>
                  <a:lnTo>
                    <a:pt x="119" y="292"/>
                  </a:lnTo>
                  <a:lnTo>
                    <a:pt x="117" y="294"/>
                  </a:lnTo>
                  <a:lnTo>
                    <a:pt x="117" y="292"/>
                  </a:lnTo>
                  <a:lnTo>
                    <a:pt x="116" y="292"/>
                  </a:lnTo>
                  <a:lnTo>
                    <a:pt x="116" y="290"/>
                  </a:lnTo>
                  <a:lnTo>
                    <a:pt x="114" y="290"/>
                  </a:lnTo>
                  <a:lnTo>
                    <a:pt x="114" y="292"/>
                  </a:lnTo>
                  <a:lnTo>
                    <a:pt x="114" y="290"/>
                  </a:lnTo>
                  <a:lnTo>
                    <a:pt x="116" y="290"/>
                  </a:lnTo>
                  <a:lnTo>
                    <a:pt x="117" y="288"/>
                  </a:lnTo>
                  <a:close/>
                  <a:moveTo>
                    <a:pt x="123" y="288"/>
                  </a:moveTo>
                  <a:lnTo>
                    <a:pt x="121" y="288"/>
                  </a:lnTo>
                  <a:lnTo>
                    <a:pt x="123" y="288"/>
                  </a:lnTo>
                  <a:lnTo>
                    <a:pt x="123" y="286"/>
                  </a:lnTo>
                  <a:lnTo>
                    <a:pt x="123" y="288"/>
                  </a:lnTo>
                  <a:close/>
                  <a:moveTo>
                    <a:pt x="154" y="273"/>
                  </a:moveTo>
                  <a:lnTo>
                    <a:pt x="152" y="273"/>
                  </a:lnTo>
                  <a:lnTo>
                    <a:pt x="150" y="273"/>
                  </a:lnTo>
                  <a:lnTo>
                    <a:pt x="150" y="271"/>
                  </a:lnTo>
                  <a:lnTo>
                    <a:pt x="152" y="273"/>
                  </a:lnTo>
                  <a:lnTo>
                    <a:pt x="154" y="273"/>
                  </a:lnTo>
                  <a:close/>
                  <a:moveTo>
                    <a:pt x="64" y="223"/>
                  </a:moveTo>
                  <a:lnTo>
                    <a:pt x="66" y="223"/>
                  </a:lnTo>
                  <a:lnTo>
                    <a:pt x="66" y="225"/>
                  </a:lnTo>
                  <a:lnTo>
                    <a:pt x="66" y="223"/>
                  </a:lnTo>
                  <a:lnTo>
                    <a:pt x="64" y="223"/>
                  </a:lnTo>
                  <a:close/>
                  <a:moveTo>
                    <a:pt x="71" y="223"/>
                  </a:moveTo>
                  <a:lnTo>
                    <a:pt x="73" y="223"/>
                  </a:lnTo>
                  <a:lnTo>
                    <a:pt x="73" y="225"/>
                  </a:lnTo>
                  <a:lnTo>
                    <a:pt x="71" y="225"/>
                  </a:lnTo>
                  <a:lnTo>
                    <a:pt x="71" y="227"/>
                  </a:lnTo>
                  <a:lnTo>
                    <a:pt x="69" y="227"/>
                  </a:lnTo>
                  <a:lnTo>
                    <a:pt x="68" y="227"/>
                  </a:lnTo>
                  <a:lnTo>
                    <a:pt x="69" y="227"/>
                  </a:lnTo>
                  <a:lnTo>
                    <a:pt x="68" y="227"/>
                  </a:lnTo>
                  <a:lnTo>
                    <a:pt x="68" y="225"/>
                  </a:lnTo>
                  <a:lnTo>
                    <a:pt x="66" y="225"/>
                  </a:lnTo>
                  <a:lnTo>
                    <a:pt x="66" y="223"/>
                  </a:lnTo>
                  <a:lnTo>
                    <a:pt x="66" y="221"/>
                  </a:lnTo>
                  <a:lnTo>
                    <a:pt x="68" y="219"/>
                  </a:lnTo>
                  <a:lnTo>
                    <a:pt x="69" y="219"/>
                  </a:lnTo>
                  <a:lnTo>
                    <a:pt x="69" y="221"/>
                  </a:lnTo>
                  <a:lnTo>
                    <a:pt x="71" y="221"/>
                  </a:lnTo>
                  <a:lnTo>
                    <a:pt x="71" y="223"/>
                  </a:lnTo>
                  <a:close/>
                  <a:moveTo>
                    <a:pt x="35" y="171"/>
                  </a:moveTo>
                  <a:lnTo>
                    <a:pt x="37" y="171"/>
                  </a:lnTo>
                  <a:lnTo>
                    <a:pt x="37" y="169"/>
                  </a:lnTo>
                  <a:lnTo>
                    <a:pt x="39" y="171"/>
                  </a:lnTo>
                  <a:lnTo>
                    <a:pt x="41" y="171"/>
                  </a:lnTo>
                  <a:lnTo>
                    <a:pt x="43" y="171"/>
                  </a:lnTo>
                  <a:lnTo>
                    <a:pt x="43" y="173"/>
                  </a:lnTo>
                  <a:lnTo>
                    <a:pt x="43" y="175"/>
                  </a:lnTo>
                  <a:lnTo>
                    <a:pt x="43" y="177"/>
                  </a:lnTo>
                  <a:lnTo>
                    <a:pt x="44" y="177"/>
                  </a:lnTo>
                  <a:lnTo>
                    <a:pt x="44" y="179"/>
                  </a:lnTo>
                  <a:lnTo>
                    <a:pt x="44" y="181"/>
                  </a:lnTo>
                  <a:lnTo>
                    <a:pt x="46" y="181"/>
                  </a:lnTo>
                  <a:lnTo>
                    <a:pt x="46" y="183"/>
                  </a:lnTo>
                  <a:lnTo>
                    <a:pt x="46" y="181"/>
                  </a:lnTo>
                  <a:lnTo>
                    <a:pt x="48" y="181"/>
                  </a:lnTo>
                  <a:lnTo>
                    <a:pt x="48" y="183"/>
                  </a:lnTo>
                  <a:lnTo>
                    <a:pt x="48" y="185"/>
                  </a:lnTo>
                  <a:lnTo>
                    <a:pt x="46" y="185"/>
                  </a:lnTo>
                  <a:lnTo>
                    <a:pt x="44" y="185"/>
                  </a:lnTo>
                  <a:lnTo>
                    <a:pt x="44" y="187"/>
                  </a:lnTo>
                  <a:lnTo>
                    <a:pt x="44" y="189"/>
                  </a:lnTo>
                  <a:lnTo>
                    <a:pt x="44" y="187"/>
                  </a:lnTo>
                  <a:lnTo>
                    <a:pt x="46" y="187"/>
                  </a:lnTo>
                  <a:lnTo>
                    <a:pt x="48" y="187"/>
                  </a:lnTo>
                  <a:lnTo>
                    <a:pt x="50" y="187"/>
                  </a:lnTo>
                  <a:lnTo>
                    <a:pt x="50" y="189"/>
                  </a:lnTo>
                  <a:lnTo>
                    <a:pt x="50" y="190"/>
                  </a:lnTo>
                  <a:lnTo>
                    <a:pt x="52" y="190"/>
                  </a:lnTo>
                  <a:lnTo>
                    <a:pt x="52" y="192"/>
                  </a:lnTo>
                  <a:lnTo>
                    <a:pt x="52" y="194"/>
                  </a:lnTo>
                  <a:lnTo>
                    <a:pt x="50" y="194"/>
                  </a:lnTo>
                  <a:lnTo>
                    <a:pt x="50" y="192"/>
                  </a:lnTo>
                  <a:lnTo>
                    <a:pt x="50" y="190"/>
                  </a:lnTo>
                  <a:lnTo>
                    <a:pt x="48" y="189"/>
                  </a:lnTo>
                  <a:lnTo>
                    <a:pt x="48" y="190"/>
                  </a:lnTo>
                  <a:lnTo>
                    <a:pt x="46" y="190"/>
                  </a:lnTo>
                  <a:lnTo>
                    <a:pt x="48" y="190"/>
                  </a:lnTo>
                  <a:lnTo>
                    <a:pt x="48" y="192"/>
                  </a:lnTo>
                  <a:lnTo>
                    <a:pt x="48" y="194"/>
                  </a:lnTo>
                  <a:lnTo>
                    <a:pt x="50" y="194"/>
                  </a:lnTo>
                  <a:lnTo>
                    <a:pt x="50" y="196"/>
                  </a:lnTo>
                  <a:lnTo>
                    <a:pt x="48" y="198"/>
                  </a:lnTo>
                  <a:lnTo>
                    <a:pt x="46" y="198"/>
                  </a:lnTo>
                  <a:lnTo>
                    <a:pt x="44" y="198"/>
                  </a:lnTo>
                  <a:lnTo>
                    <a:pt x="44" y="200"/>
                  </a:lnTo>
                  <a:lnTo>
                    <a:pt x="44" y="202"/>
                  </a:lnTo>
                  <a:lnTo>
                    <a:pt x="43" y="202"/>
                  </a:lnTo>
                  <a:lnTo>
                    <a:pt x="43" y="204"/>
                  </a:lnTo>
                  <a:lnTo>
                    <a:pt x="41" y="204"/>
                  </a:lnTo>
                  <a:lnTo>
                    <a:pt x="41" y="202"/>
                  </a:lnTo>
                  <a:lnTo>
                    <a:pt x="39" y="202"/>
                  </a:lnTo>
                  <a:lnTo>
                    <a:pt x="37" y="202"/>
                  </a:lnTo>
                  <a:lnTo>
                    <a:pt x="35" y="202"/>
                  </a:lnTo>
                  <a:lnTo>
                    <a:pt x="33" y="204"/>
                  </a:lnTo>
                  <a:lnTo>
                    <a:pt x="33" y="202"/>
                  </a:lnTo>
                  <a:lnTo>
                    <a:pt x="33" y="204"/>
                  </a:lnTo>
                  <a:lnTo>
                    <a:pt x="33" y="202"/>
                  </a:lnTo>
                  <a:lnTo>
                    <a:pt x="33" y="200"/>
                  </a:lnTo>
                  <a:lnTo>
                    <a:pt x="31" y="198"/>
                  </a:lnTo>
                  <a:lnTo>
                    <a:pt x="31" y="200"/>
                  </a:lnTo>
                  <a:lnTo>
                    <a:pt x="31" y="198"/>
                  </a:lnTo>
                  <a:lnTo>
                    <a:pt x="29" y="198"/>
                  </a:lnTo>
                  <a:lnTo>
                    <a:pt x="29" y="196"/>
                  </a:lnTo>
                  <a:lnTo>
                    <a:pt x="29" y="194"/>
                  </a:lnTo>
                  <a:lnTo>
                    <a:pt x="27" y="194"/>
                  </a:lnTo>
                  <a:lnTo>
                    <a:pt x="27" y="192"/>
                  </a:lnTo>
                  <a:lnTo>
                    <a:pt x="25" y="192"/>
                  </a:lnTo>
                  <a:lnTo>
                    <a:pt x="25" y="194"/>
                  </a:lnTo>
                  <a:lnTo>
                    <a:pt x="23" y="194"/>
                  </a:lnTo>
                  <a:lnTo>
                    <a:pt x="23" y="196"/>
                  </a:lnTo>
                  <a:lnTo>
                    <a:pt x="25" y="198"/>
                  </a:lnTo>
                  <a:lnTo>
                    <a:pt x="23" y="198"/>
                  </a:lnTo>
                  <a:lnTo>
                    <a:pt x="23" y="200"/>
                  </a:lnTo>
                  <a:lnTo>
                    <a:pt x="21" y="202"/>
                  </a:lnTo>
                  <a:lnTo>
                    <a:pt x="21" y="200"/>
                  </a:lnTo>
                  <a:lnTo>
                    <a:pt x="21" y="202"/>
                  </a:lnTo>
                  <a:lnTo>
                    <a:pt x="21" y="200"/>
                  </a:lnTo>
                  <a:lnTo>
                    <a:pt x="21" y="202"/>
                  </a:lnTo>
                  <a:lnTo>
                    <a:pt x="21" y="200"/>
                  </a:lnTo>
                  <a:lnTo>
                    <a:pt x="20" y="200"/>
                  </a:lnTo>
                  <a:lnTo>
                    <a:pt x="18" y="200"/>
                  </a:lnTo>
                  <a:lnTo>
                    <a:pt x="16" y="198"/>
                  </a:lnTo>
                  <a:lnTo>
                    <a:pt x="14" y="198"/>
                  </a:lnTo>
                  <a:lnTo>
                    <a:pt x="14" y="196"/>
                  </a:lnTo>
                  <a:lnTo>
                    <a:pt x="12" y="196"/>
                  </a:lnTo>
                  <a:lnTo>
                    <a:pt x="12" y="194"/>
                  </a:lnTo>
                  <a:lnTo>
                    <a:pt x="10" y="194"/>
                  </a:lnTo>
                  <a:lnTo>
                    <a:pt x="10" y="192"/>
                  </a:lnTo>
                  <a:lnTo>
                    <a:pt x="8" y="192"/>
                  </a:lnTo>
                  <a:lnTo>
                    <a:pt x="10" y="190"/>
                  </a:lnTo>
                  <a:lnTo>
                    <a:pt x="12" y="190"/>
                  </a:lnTo>
                  <a:lnTo>
                    <a:pt x="14" y="190"/>
                  </a:lnTo>
                  <a:lnTo>
                    <a:pt x="16" y="189"/>
                  </a:lnTo>
                  <a:lnTo>
                    <a:pt x="16" y="187"/>
                  </a:lnTo>
                  <a:lnTo>
                    <a:pt x="16" y="189"/>
                  </a:lnTo>
                  <a:lnTo>
                    <a:pt x="14" y="187"/>
                  </a:lnTo>
                  <a:lnTo>
                    <a:pt x="12" y="187"/>
                  </a:lnTo>
                  <a:lnTo>
                    <a:pt x="12" y="185"/>
                  </a:lnTo>
                  <a:lnTo>
                    <a:pt x="14" y="185"/>
                  </a:lnTo>
                  <a:lnTo>
                    <a:pt x="16" y="185"/>
                  </a:lnTo>
                  <a:lnTo>
                    <a:pt x="18" y="185"/>
                  </a:lnTo>
                  <a:lnTo>
                    <a:pt x="18" y="183"/>
                  </a:lnTo>
                  <a:lnTo>
                    <a:pt x="20" y="181"/>
                  </a:lnTo>
                  <a:lnTo>
                    <a:pt x="20" y="179"/>
                  </a:lnTo>
                  <a:lnTo>
                    <a:pt x="20" y="177"/>
                  </a:lnTo>
                  <a:lnTo>
                    <a:pt x="21" y="177"/>
                  </a:lnTo>
                  <a:lnTo>
                    <a:pt x="20" y="177"/>
                  </a:lnTo>
                  <a:lnTo>
                    <a:pt x="21" y="177"/>
                  </a:lnTo>
                  <a:lnTo>
                    <a:pt x="21" y="175"/>
                  </a:lnTo>
                  <a:lnTo>
                    <a:pt x="23" y="175"/>
                  </a:lnTo>
                  <a:lnTo>
                    <a:pt x="25" y="175"/>
                  </a:lnTo>
                  <a:lnTo>
                    <a:pt x="27" y="175"/>
                  </a:lnTo>
                  <a:lnTo>
                    <a:pt x="27" y="173"/>
                  </a:lnTo>
                  <a:lnTo>
                    <a:pt x="27" y="171"/>
                  </a:lnTo>
                  <a:lnTo>
                    <a:pt x="29" y="171"/>
                  </a:lnTo>
                  <a:lnTo>
                    <a:pt x="31" y="171"/>
                  </a:lnTo>
                  <a:lnTo>
                    <a:pt x="33" y="171"/>
                  </a:lnTo>
                  <a:lnTo>
                    <a:pt x="35" y="171"/>
                  </a:lnTo>
                  <a:lnTo>
                    <a:pt x="35" y="169"/>
                  </a:lnTo>
                  <a:lnTo>
                    <a:pt x="35" y="171"/>
                  </a:lnTo>
                  <a:close/>
                  <a:moveTo>
                    <a:pt x="41" y="169"/>
                  </a:moveTo>
                  <a:lnTo>
                    <a:pt x="39" y="169"/>
                  </a:lnTo>
                  <a:lnTo>
                    <a:pt x="39" y="167"/>
                  </a:lnTo>
                  <a:lnTo>
                    <a:pt x="41" y="169"/>
                  </a:lnTo>
                  <a:close/>
                  <a:moveTo>
                    <a:pt x="56" y="166"/>
                  </a:moveTo>
                  <a:lnTo>
                    <a:pt x="54" y="164"/>
                  </a:lnTo>
                  <a:lnTo>
                    <a:pt x="52" y="162"/>
                  </a:lnTo>
                  <a:lnTo>
                    <a:pt x="54" y="162"/>
                  </a:lnTo>
                  <a:lnTo>
                    <a:pt x="52" y="162"/>
                  </a:lnTo>
                  <a:lnTo>
                    <a:pt x="52" y="160"/>
                  </a:lnTo>
                  <a:lnTo>
                    <a:pt x="52" y="158"/>
                  </a:lnTo>
                  <a:lnTo>
                    <a:pt x="54" y="158"/>
                  </a:lnTo>
                  <a:lnTo>
                    <a:pt x="54" y="156"/>
                  </a:lnTo>
                  <a:lnTo>
                    <a:pt x="56" y="158"/>
                  </a:lnTo>
                  <a:lnTo>
                    <a:pt x="56" y="160"/>
                  </a:lnTo>
                  <a:lnTo>
                    <a:pt x="58" y="162"/>
                  </a:lnTo>
                  <a:lnTo>
                    <a:pt x="56" y="162"/>
                  </a:lnTo>
                  <a:lnTo>
                    <a:pt x="58" y="164"/>
                  </a:lnTo>
                  <a:lnTo>
                    <a:pt x="56" y="166"/>
                  </a:lnTo>
                  <a:close/>
                  <a:moveTo>
                    <a:pt x="58" y="156"/>
                  </a:moveTo>
                  <a:lnTo>
                    <a:pt x="56" y="156"/>
                  </a:lnTo>
                  <a:lnTo>
                    <a:pt x="56" y="154"/>
                  </a:lnTo>
                  <a:lnTo>
                    <a:pt x="56" y="152"/>
                  </a:lnTo>
                  <a:lnTo>
                    <a:pt x="56" y="150"/>
                  </a:lnTo>
                  <a:lnTo>
                    <a:pt x="56" y="152"/>
                  </a:lnTo>
                  <a:lnTo>
                    <a:pt x="58" y="152"/>
                  </a:lnTo>
                  <a:lnTo>
                    <a:pt x="58" y="154"/>
                  </a:lnTo>
                  <a:lnTo>
                    <a:pt x="58" y="156"/>
                  </a:lnTo>
                  <a:close/>
                  <a:moveTo>
                    <a:pt x="41" y="154"/>
                  </a:moveTo>
                  <a:lnTo>
                    <a:pt x="41" y="156"/>
                  </a:lnTo>
                  <a:lnTo>
                    <a:pt x="43" y="156"/>
                  </a:lnTo>
                  <a:lnTo>
                    <a:pt x="43" y="158"/>
                  </a:lnTo>
                  <a:lnTo>
                    <a:pt x="41" y="158"/>
                  </a:lnTo>
                  <a:lnTo>
                    <a:pt x="41" y="160"/>
                  </a:lnTo>
                  <a:lnTo>
                    <a:pt x="39" y="160"/>
                  </a:lnTo>
                  <a:lnTo>
                    <a:pt x="39" y="162"/>
                  </a:lnTo>
                  <a:lnTo>
                    <a:pt x="39" y="160"/>
                  </a:lnTo>
                  <a:lnTo>
                    <a:pt x="37" y="160"/>
                  </a:lnTo>
                  <a:lnTo>
                    <a:pt x="39" y="160"/>
                  </a:lnTo>
                  <a:lnTo>
                    <a:pt x="39" y="158"/>
                  </a:lnTo>
                  <a:lnTo>
                    <a:pt x="37" y="158"/>
                  </a:lnTo>
                  <a:lnTo>
                    <a:pt x="37" y="156"/>
                  </a:lnTo>
                  <a:lnTo>
                    <a:pt x="39" y="156"/>
                  </a:lnTo>
                  <a:lnTo>
                    <a:pt x="39" y="154"/>
                  </a:lnTo>
                  <a:lnTo>
                    <a:pt x="37" y="156"/>
                  </a:lnTo>
                  <a:lnTo>
                    <a:pt x="37" y="158"/>
                  </a:lnTo>
                  <a:lnTo>
                    <a:pt x="35" y="158"/>
                  </a:lnTo>
                  <a:lnTo>
                    <a:pt x="35" y="156"/>
                  </a:lnTo>
                  <a:lnTo>
                    <a:pt x="35" y="154"/>
                  </a:lnTo>
                  <a:lnTo>
                    <a:pt x="37" y="152"/>
                  </a:lnTo>
                  <a:lnTo>
                    <a:pt x="37" y="154"/>
                  </a:lnTo>
                  <a:lnTo>
                    <a:pt x="39" y="154"/>
                  </a:lnTo>
                  <a:lnTo>
                    <a:pt x="37" y="154"/>
                  </a:lnTo>
                  <a:lnTo>
                    <a:pt x="39" y="152"/>
                  </a:lnTo>
                  <a:lnTo>
                    <a:pt x="41" y="150"/>
                  </a:lnTo>
                  <a:lnTo>
                    <a:pt x="41" y="152"/>
                  </a:lnTo>
                  <a:lnTo>
                    <a:pt x="41" y="154"/>
                  </a:lnTo>
                  <a:close/>
                  <a:moveTo>
                    <a:pt x="41" y="146"/>
                  </a:moveTo>
                  <a:lnTo>
                    <a:pt x="41" y="148"/>
                  </a:lnTo>
                  <a:lnTo>
                    <a:pt x="39" y="148"/>
                  </a:lnTo>
                  <a:lnTo>
                    <a:pt x="39" y="146"/>
                  </a:lnTo>
                  <a:lnTo>
                    <a:pt x="41" y="146"/>
                  </a:lnTo>
                  <a:lnTo>
                    <a:pt x="41" y="144"/>
                  </a:lnTo>
                  <a:lnTo>
                    <a:pt x="41" y="146"/>
                  </a:lnTo>
                  <a:close/>
                  <a:moveTo>
                    <a:pt x="46" y="148"/>
                  </a:moveTo>
                  <a:lnTo>
                    <a:pt x="44" y="150"/>
                  </a:lnTo>
                  <a:lnTo>
                    <a:pt x="44" y="152"/>
                  </a:lnTo>
                  <a:lnTo>
                    <a:pt x="43" y="154"/>
                  </a:lnTo>
                  <a:lnTo>
                    <a:pt x="41" y="154"/>
                  </a:lnTo>
                  <a:lnTo>
                    <a:pt x="41" y="152"/>
                  </a:lnTo>
                  <a:lnTo>
                    <a:pt x="43" y="152"/>
                  </a:lnTo>
                  <a:lnTo>
                    <a:pt x="43" y="150"/>
                  </a:lnTo>
                  <a:lnTo>
                    <a:pt x="44" y="150"/>
                  </a:lnTo>
                  <a:lnTo>
                    <a:pt x="43" y="150"/>
                  </a:lnTo>
                  <a:lnTo>
                    <a:pt x="43" y="148"/>
                  </a:lnTo>
                  <a:lnTo>
                    <a:pt x="44" y="146"/>
                  </a:lnTo>
                  <a:lnTo>
                    <a:pt x="46" y="146"/>
                  </a:lnTo>
                  <a:lnTo>
                    <a:pt x="46" y="144"/>
                  </a:lnTo>
                  <a:lnTo>
                    <a:pt x="48" y="144"/>
                  </a:lnTo>
                  <a:lnTo>
                    <a:pt x="48" y="146"/>
                  </a:lnTo>
                  <a:lnTo>
                    <a:pt x="46" y="146"/>
                  </a:lnTo>
                  <a:lnTo>
                    <a:pt x="46" y="148"/>
                  </a:lnTo>
                  <a:close/>
                  <a:moveTo>
                    <a:pt x="46" y="144"/>
                  </a:moveTo>
                  <a:lnTo>
                    <a:pt x="48" y="142"/>
                  </a:lnTo>
                  <a:lnTo>
                    <a:pt x="48" y="144"/>
                  </a:lnTo>
                  <a:lnTo>
                    <a:pt x="46" y="144"/>
                  </a:lnTo>
                  <a:close/>
                  <a:moveTo>
                    <a:pt x="48" y="141"/>
                  </a:moveTo>
                  <a:lnTo>
                    <a:pt x="48" y="142"/>
                  </a:lnTo>
                  <a:lnTo>
                    <a:pt x="48" y="144"/>
                  </a:lnTo>
                  <a:lnTo>
                    <a:pt x="48" y="142"/>
                  </a:lnTo>
                  <a:lnTo>
                    <a:pt x="48" y="141"/>
                  </a:lnTo>
                  <a:close/>
                  <a:moveTo>
                    <a:pt x="50" y="139"/>
                  </a:moveTo>
                  <a:lnTo>
                    <a:pt x="50" y="141"/>
                  </a:lnTo>
                  <a:lnTo>
                    <a:pt x="48" y="141"/>
                  </a:lnTo>
                  <a:lnTo>
                    <a:pt x="50" y="139"/>
                  </a:lnTo>
                  <a:close/>
                  <a:moveTo>
                    <a:pt x="50" y="137"/>
                  </a:moveTo>
                  <a:lnTo>
                    <a:pt x="50" y="139"/>
                  </a:lnTo>
                  <a:lnTo>
                    <a:pt x="50" y="137"/>
                  </a:lnTo>
                  <a:close/>
                  <a:moveTo>
                    <a:pt x="41" y="135"/>
                  </a:moveTo>
                  <a:lnTo>
                    <a:pt x="39" y="135"/>
                  </a:lnTo>
                  <a:lnTo>
                    <a:pt x="41" y="135"/>
                  </a:lnTo>
                  <a:close/>
                  <a:moveTo>
                    <a:pt x="29" y="137"/>
                  </a:moveTo>
                  <a:lnTo>
                    <a:pt x="27" y="135"/>
                  </a:lnTo>
                  <a:lnTo>
                    <a:pt x="29" y="135"/>
                  </a:lnTo>
                  <a:lnTo>
                    <a:pt x="29" y="133"/>
                  </a:lnTo>
                  <a:lnTo>
                    <a:pt x="31" y="133"/>
                  </a:lnTo>
                  <a:lnTo>
                    <a:pt x="31" y="135"/>
                  </a:lnTo>
                  <a:lnTo>
                    <a:pt x="29" y="135"/>
                  </a:lnTo>
                  <a:lnTo>
                    <a:pt x="29" y="137"/>
                  </a:lnTo>
                  <a:close/>
                  <a:moveTo>
                    <a:pt x="43" y="131"/>
                  </a:moveTo>
                  <a:lnTo>
                    <a:pt x="43" y="133"/>
                  </a:lnTo>
                  <a:lnTo>
                    <a:pt x="44" y="135"/>
                  </a:lnTo>
                  <a:lnTo>
                    <a:pt x="46" y="135"/>
                  </a:lnTo>
                  <a:lnTo>
                    <a:pt x="48" y="135"/>
                  </a:lnTo>
                  <a:lnTo>
                    <a:pt x="48" y="137"/>
                  </a:lnTo>
                  <a:lnTo>
                    <a:pt x="46" y="137"/>
                  </a:lnTo>
                  <a:lnTo>
                    <a:pt x="46" y="139"/>
                  </a:lnTo>
                  <a:lnTo>
                    <a:pt x="48" y="139"/>
                  </a:lnTo>
                  <a:lnTo>
                    <a:pt x="46" y="139"/>
                  </a:lnTo>
                  <a:lnTo>
                    <a:pt x="46" y="141"/>
                  </a:lnTo>
                  <a:lnTo>
                    <a:pt x="44" y="141"/>
                  </a:lnTo>
                  <a:lnTo>
                    <a:pt x="44" y="139"/>
                  </a:lnTo>
                  <a:lnTo>
                    <a:pt x="43" y="139"/>
                  </a:lnTo>
                  <a:lnTo>
                    <a:pt x="43" y="141"/>
                  </a:lnTo>
                  <a:lnTo>
                    <a:pt x="41" y="141"/>
                  </a:lnTo>
                  <a:lnTo>
                    <a:pt x="39" y="141"/>
                  </a:lnTo>
                  <a:lnTo>
                    <a:pt x="37" y="141"/>
                  </a:lnTo>
                  <a:lnTo>
                    <a:pt x="37" y="139"/>
                  </a:lnTo>
                  <a:lnTo>
                    <a:pt x="39" y="139"/>
                  </a:lnTo>
                  <a:lnTo>
                    <a:pt x="39" y="141"/>
                  </a:lnTo>
                  <a:lnTo>
                    <a:pt x="39" y="139"/>
                  </a:lnTo>
                  <a:lnTo>
                    <a:pt x="41" y="139"/>
                  </a:lnTo>
                  <a:lnTo>
                    <a:pt x="43" y="139"/>
                  </a:lnTo>
                  <a:lnTo>
                    <a:pt x="41" y="139"/>
                  </a:lnTo>
                  <a:lnTo>
                    <a:pt x="39" y="139"/>
                  </a:lnTo>
                  <a:lnTo>
                    <a:pt x="41" y="137"/>
                  </a:lnTo>
                  <a:lnTo>
                    <a:pt x="43" y="135"/>
                  </a:lnTo>
                  <a:lnTo>
                    <a:pt x="41" y="135"/>
                  </a:lnTo>
                  <a:lnTo>
                    <a:pt x="39" y="133"/>
                  </a:lnTo>
                  <a:lnTo>
                    <a:pt x="37" y="133"/>
                  </a:lnTo>
                  <a:lnTo>
                    <a:pt x="39" y="133"/>
                  </a:lnTo>
                  <a:lnTo>
                    <a:pt x="37" y="131"/>
                  </a:lnTo>
                  <a:lnTo>
                    <a:pt x="39" y="131"/>
                  </a:lnTo>
                  <a:lnTo>
                    <a:pt x="41" y="131"/>
                  </a:lnTo>
                  <a:lnTo>
                    <a:pt x="43" y="131"/>
                  </a:lnTo>
                  <a:close/>
                  <a:moveTo>
                    <a:pt x="33" y="131"/>
                  </a:moveTo>
                  <a:lnTo>
                    <a:pt x="33" y="133"/>
                  </a:lnTo>
                  <a:lnTo>
                    <a:pt x="31" y="133"/>
                  </a:lnTo>
                  <a:lnTo>
                    <a:pt x="33" y="133"/>
                  </a:lnTo>
                  <a:lnTo>
                    <a:pt x="33" y="131"/>
                  </a:lnTo>
                  <a:lnTo>
                    <a:pt x="33" y="129"/>
                  </a:lnTo>
                  <a:lnTo>
                    <a:pt x="35" y="129"/>
                  </a:lnTo>
                  <a:lnTo>
                    <a:pt x="35" y="131"/>
                  </a:lnTo>
                  <a:lnTo>
                    <a:pt x="33" y="131"/>
                  </a:lnTo>
                  <a:close/>
                  <a:moveTo>
                    <a:pt x="21" y="119"/>
                  </a:moveTo>
                  <a:lnTo>
                    <a:pt x="21" y="121"/>
                  </a:lnTo>
                  <a:lnTo>
                    <a:pt x="20" y="121"/>
                  </a:lnTo>
                  <a:lnTo>
                    <a:pt x="18" y="121"/>
                  </a:lnTo>
                  <a:lnTo>
                    <a:pt x="20" y="121"/>
                  </a:lnTo>
                  <a:lnTo>
                    <a:pt x="20" y="119"/>
                  </a:lnTo>
                  <a:lnTo>
                    <a:pt x="18" y="119"/>
                  </a:lnTo>
                  <a:lnTo>
                    <a:pt x="20" y="119"/>
                  </a:lnTo>
                  <a:lnTo>
                    <a:pt x="20" y="118"/>
                  </a:lnTo>
                  <a:lnTo>
                    <a:pt x="20" y="119"/>
                  </a:lnTo>
                  <a:lnTo>
                    <a:pt x="21" y="119"/>
                  </a:lnTo>
                  <a:close/>
                  <a:moveTo>
                    <a:pt x="39" y="119"/>
                  </a:moveTo>
                  <a:lnTo>
                    <a:pt x="39" y="121"/>
                  </a:lnTo>
                  <a:lnTo>
                    <a:pt x="37" y="121"/>
                  </a:lnTo>
                  <a:lnTo>
                    <a:pt x="37" y="119"/>
                  </a:lnTo>
                  <a:lnTo>
                    <a:pt x="35" y="119"/>
                  </a:lnTo>
                  <a:lnTo>
                    <a:pt x="37" y="119"/>
                  </a:lnTo>
                  <a:lnTo>
                    <a:pt x="37" y="118"/>
                  </a:lnTo>
                  <a:lnTo>
                    <a:pt x="39" y="119"/>
                  </a:lnTo>
                  <a:close/>
                  <a:moveTo>
                    <a:pt x="35" y="119"/>
                  </a:moveTo>
                  <a:lnTo>
                    <a:pt x="33" y="119"/>
                  </a:lnTo>
                  <a:lnTo>
                    <a:pt x="33" y="118"/>
                  </a:lnTo>
                  <a:lnTo>
                    <a:pt x="35" y="118"/>
                  </a:lnTo>
                  <a:lnTo>
                    <a:pt x="35" y="119"/>
                  </a:lnTo>
                  <a:close/>
                  <a:moveTo>
                    <a:pt x="44" y="112"/>
                  </a:moveTo>
                  <a:lnTo>
                    <a:pt x="43" y="112"/>
                  </a:lnTo>
                  <a:lnTo>
                    <a:pt x="43" y="110"/>
                  </a:lnTo>
                  <a:lnTo>
                    <a:pt x="44" y="112"/>
                  </a:lnTo>
                  <a:close/>
                  <a:moveTo>
                    <a:pt x="21" y="108"/>
                  </a:moveTo>
                  <a:lnTo>
                    <a:pt x="23" y="110"/>
                  </a:lnTo>
                  <a:lnTo>
                    <a:pt x="21" y="110"/>
                  </a:lnTo>
                  <a:lnTo>
                    <a:pt x="23" y="110"/>
                  </a:lnTo>
                  <a:lnTo>
                    <a:pt x="21" y="110"/>
                  </a:lnTo>
                  <a:lnTo>
                    <a:pt x="21" y="108"/>
                  </a:lnTo>
                  <a:lnTo>
                    <a:pt x="21" y="110"/>
                  </a:lnTo>
                  <a:lnTo>
                    <a:pt x="23" y="110"/>
                  </a:lnTo>
                  <a:lnTo>
                    <a:pt x="23" y="112"/>
                  </a:lnTo>
                  <a:lnTo>
                    <a:pt x="23" y="114"/>
                  </a:lnTo>
                  <a:lnTo>
                    <a:pt x="21" y="114"/>
                  </a:lnTo>
                  <a:lnTo>
                    <a:pt x="23" y="114"/>
                  </a:lnTo>
                  <a:lnTo>
                    <a:pt x="23" y="116"/>
                  </a:lnTo>
                  <a:lnTo>
                    <a:pt x="21" y="116"/>
                  </a:lnTo>
                  <a:lnTo>
                    <a:pt x="23" y="116"/>
                  </a:lnTo>
                  <a:lnTo>
                    <a:pt x="23" y="118"/>
                  </a:lnTo>
                  <a:lnTo>
                    <a:pt x="21" y="118"/>
                  </a:lnTo>
                  <a:lnTo>
                    <a:pt x="21" y="116"/>
                  </a:lnTo>
                  <a:lnTo>
                    <a:pt x="20" y="116"/>
                  </a:lnTo>
                  <a:lnTo>
                    <a:pt x="20" y="114"/>
                  </a:lnTo>
                  <a:lnTo>
                    <a:pt x="20" y="112"/>
                  </a:lnTo>
                  <a:lnTo>
                    <a:pt x="21" y="112"/>
                  </a:lnTo>
                  <a:lnTo>
                    <a:pt x="21" y="110"/>
                  </a:lnTo>
                  <a:lnTo>
                    <a:pt x="20" y="108"/>
                  </a:lnTo>
                  <a:lnTo>
                    <a:pt x="21" y="108"/>
                  </a:lnTo>
                  <a:close/>
                  <a:moveTo>
                    <a:pt x="21" y="106"/>
                  </a:moveTo>
                  <a:lnTo>
                    <a:pt x="23" y="106"/>
                  </a:lnTo>
                  <a:lnTo>
                    <a:pt x="23" y="108"/>
                  </a:lnTo>
                  <a:lnTo>
                    <a:pt x="21" y="108"/>
                  </a:lnTo>
                  <a:lnTo>
                    <a:pt x="20" y="106"/>
                  </a:lnTo>
                  <a:lnTo>
                    <a:pt x="21" y="106"/>
                  </a:lnTo>
                  <a:close/>
                  <a:moveTo>
                    <a:pt x="43" y="106"/>
                  </a:moveTo>
                  <a:lnTo>
                    <a:pt x="43" y="108"/>
                  </a:lnTo>
                  <a:lnTo>
                    <a:pt x="43" y="110"/>
                  </a:lnTo>
                  <a:lnTo>
                    <a:pt x="41" y="110"/>
                  </a:lnTo>
                  <a:lnTo>
                    <a:pt x="43" y="108"/>
                  </a:lnTo>
                  <a:lnTo>
                    <a:pt x="43" y="106"/>
                  </a:lnTo>
                  <a:lnTo>
                    <a:pt x="43" y="104"/>
                  </a:lnTo>
                  <a:lnTo>
                    <a:pt x="43" y="106"/>
                  </a:lnTo>
                  <a:close/>
                  <a:moveTo>
                    <a:pt x="43" y="104"/>
                  </a:moveTo>
                  <a:lnTo>
                    <a:pt x="43" y="102"/>
                  </a:lnTo>
                  <a:lnTo>
                    <a:pt x="43" y="104"/>
                  </a:lnTo>
                  <a:close/>
                  <a:moveTo>
                    <a:pt x="23" y="100"/>
                  </a:moveTo>
                  <a:lnTo>
                    <a:pt x="25" y="100"/>
                  </a:lnTo>
                  <a:lnTo>
                    <a:pt x="25" y="102"/>
                  </a:lnTo>
                  <a:lnTo>
                    <a:pt x="23" y="100"/>
                  </a:lnTo>
                  <a:lnTo>
                    <a:pt x="23" y="102"/>
                  </a:lnTo>
                  <a:lnTo>
                    <a:pt x="25" y="102"/>
                  </a:lnTo>
                  <a:lnTo>
                    <a:pt x="25" y="104"/>
                  </a:lnTo>
                  <a:lnTo>
                    <a:pt x="23" y="104"/>
                  </a:lnTo>
                  <a:lnTo>
                    <a:pt x="21" y="104"/>
                  </a:lnTo>
                  <a:lnTo>
                    <a:pt x="23" y="104"/>
                  </a:lnTo>
                  <a:lnTo>
                    <a:pt x="25" y="104"/>
                  </a:lnTo>
                  <a:lnTo>
                    <a:pt x="23" y="104"/>
                  </a:lnTo>
                  <a:lnTo>
                    <a:pt x="23" y="106"/>
                  </a:lnTo>
                  <a:lnTo>
                    <a:pt x="23" y="104"/>
                  </a:lnTo>
                  <a:lnTo>
                    <a:pt x="21" y="106"/>
                  </a:lnTo>
                  <a:lnTo>
                    <a:pt x="21" y="104"/>
                  </a:lnTo>
                  <a:lnTo>
                    <a:pt x="20" y="102"/>
                  </a:lnTo>
                  <a:lnTo>
                    <a:pt x="20" y="104"/>
                  </a:lnTo>
                  <a:lnTo>
                    <a:pt x="20" y="102"/>
                  </a:lnTo>
                  <a:lnTo>
                    <a:pt x="18" y="102"/>
                  </a:lnTo>
                  <a:lnTo>
                    <a:pt x="20" y="102"/>
                  </a:lnTo>
                  <a:lnTo>
                    <a:pt x="20" y="100"/>
                  </a:lnTo>
                  <a:lnTo>
                    <a:pt x="21" y="100"/>
                  </a:lnTo>
                  <a:lnTo>
                    <a:pt x="20" y="100"/>
                  </a:lnTo>
                  <a:lnTo>
                    <a:pt x="21" y="102"/>
                  </a:lnTo>
                  <a:lnTo>
                    <a:pt x="21" y="100"/>
                  </a:lnTo>
                  <a:lnTo>
                    <a:pt x="23" y="100"/>
                  </a:lnTo>
                  <a:close/>
                  <a:moveTo>
                    <a:pt x="39" y="100"/>
                  </a:moveTo>
                  <a:lnTo>
                    <a:pt x="41" y="102"/>
                  </a:lnTo>
                  <a:lnTo>
                    <a:pt x="41" y="104"/>
                  </a:lnTo>
                  <a:lnTo>
                    <a:pt x="41" y="106"/>
                  </a:lnTo>
                  <a:lnTo>
                    <a:pt x="41" y="108"/>
                  </a:lnTo>
                  <a:lnTo>
                    <a:pt x="41" y="110"/>
                  </a:lnTo>
                  <a:lnTo>
                    <a:pt x="41" y="112"/>
                  </a:lnTo>
                  <a:lnTo>
                    <a:pt x="43" y="112"/>
                  </a:lnTo>
                  <a:lnTo>
                    <a:pt x="41" y="112"/>
                  </a:lnTo>
                  <a:lnTo>
                    <a:pt x="43" y="112"/>
                  </a:lnTo>
                  <a:lnTo>
                    <a:pt x="44" y="112"/>
                  </a:lnTo>
                  <a:lnTo>
                    <a:pt x="44" y="114"/>
                  </a:lnTo>
                  <a:lnTo>
                    <a:pt x="44" y="112"/>
                  </a:lnTo>
                  <a:lnTo>
                    <a:pt x="46" y="112"/>
                  </a:lnTo>
                  <a:lnTo>
                    <a:pt x="48" y="112"/>
                  </a:lnTo>
                  <a:lnTo>
                    <a:pt x="48" y="114"/>
                  </a:lnTo>
                  <a:lnTo>
                    <a:pt x="46" y="116"/>
                  </a:lnTo>
                  <a:lnTo>
                    <a:pt x="46" y="118"/>
                  </a:lnTo>
                  <a:lnTo>
                    <a:pt x="44" y="118"/>
                  </a:lnTo>
                  <a:lnTo>
                    <a:pt x="44" y="119"/>
                  </a:lnTo>
                  <a:lnTo>
                    <a:pt x="43" y="119"/>
                  </a:lnTo>
                  <a:lnTo>
                    <a:pt x="43" y="118"/>
                  </a:lnTo>
                  <a:lnTo>
                    <a:pt x="43" y="116"/>
                  </a:lnTo>
                  <a:lnTo>
                    <a:pt x="44" y="116"/>
                  </a:lnTo>
                  <a:lnTo>
                    <a:pt x="44" y="114"/>
                  </a:lnTo>
                  <a:lnTo>
                    <a:pt x="44" y="116"/>
                  </a:lnTo>
                  <a:lnTo>
                    <a:pt x="43" y="116"/>
                  </a:lnTo>
                  <a:lnTo>
                    <a:pt x="43" y="114"/>
                  </a:lnTo>
                  <a:lnTo>
                    <a:pt x="43" y="116"/>
                  </a:lnTo>
                  <a:lnTo>
                    <a:pt x="41" y="116"/>
                  </a:lnTo>
                  <a:lnTo>
                    <a:pt x="41" y="114"/>
                  </a:lnTo>
                  <a:lnTo>
                    <a:pt x="41" y="116"/>
                  </a:lnTo>
                  <a:lnTo>
                    <a:pt x="37" y="116"/>
                  </a:lnTo>
                  <a:lnTo>
                    <a:pt x="39" y="116"/>
                  </a:lnTo>
                  <a:lnTo>
                    <a:pt x="39" y="114"/>
                  </a:lnTo>
                  <a:lnTo>
                    <a:pt x="37" y="114"/>
                  </a:lnTo>
                  <a:lnTo>
                    <a:pt x="35" y="112"/>
                  </a:lnTo>
                  <a:lnTo>
                    <a:pt x="37" y="110"/>
                  </a:lnTo>
                  <a:lnTo>
                    <a:pt x="37" y="112"/>
                  </a:lnTo>
                  <a:lnTo>
                    <a:pt x="39" y="112"/>
                  </a:lnTo>
                  <a:lnTo>
                    <a:pt x="37" y="112"/>
                  </a:lnTo>
                  <a:lnTo>
                    <a:pt x="37" y="110"/>
                  </a:lnTo>
                  <a:lnTo>
                    <a:pt x="35" y="110"/>
                  </a:lnTo>
                  <a:lnTo>
                    <a:pt x="35" y="108"/>
                  </a:lnTo>
                  <a:lnTo>
                    <a:pt x="33" y="108"/>
                  </a:lnTo>
                  <a:lnTo>
                    <a:pt x="33" y="110"/>
                  </a:lnTo>
                  <a:lnTo>
                    <a:pt x="31" y="110"/>
                  </a:lnTo>
                  <a:lnTo>
                    <a:pt x="31" y="108"/>
                  </a:lnTo>
                  <a:lnTo>
                    <a:pt x="31" y="106"/>
                  </a:lnTo>
                  <a:lnTo>
                    <a:pt x="31" y="104"/>
                  </a:lnTo>
                  <a:lnTo>
                    <a:pt x="33" y="106"/>
                  </a:lnTo>
                  <a:lnTo>
                    <a:pt x="33" y="108"/>
                  </a:lnTo>
                  <a:lnTo>
                    <a:pt x="33" y="106"/>
                  </a:lnTo>
                  <a:lnTo>
                    <a:pt x="33" y="104"/>
                  </a:lnTo>
                  <a:lnTo>
                    <a:pt x="33" y="106"/>
                  </a:lnTo>
                  <a:lnTo>
                    <a:pt x="33" y="104"/>
                  </a:lnTo>
                  <a:lnTo>
                    <a:pt x="33" y="102"/>
                  </a:lnTo>
                  <a:lnTo>
                    <a:pt x="33" y="104"/>
                  </a:lnTo>
                  <a:lnTo>
                    <a:pt x="35" y="104"/>
                  </a:lnTo>
                  <a:lnTo>
                    <a:pt x="37" y="104"/>
                  </a:lnTo>
                  <a:lnTo>
                    <a:pt x="35" y="106"/>
                  </a:lnTo>
                  <a:lnTo>
                    <a:pt x="37" y="106"/>
                  </a:lnTo>
                  <a:lnTo>
                    <a:pt x="37" y="104"/>
                  </a:lnTo>
                  <a:lnTo>
                    <a:pt x="39" y="106"/>
                  </a:lnTo>
                  <a:lnTo>
                    <a:pt x="37" y="106"/>
                  </a:lnTo>
                  <a:lnTo>
                    <a:pt x="37" y="104"/>
                  </a:lnTo>
                  <a:lnTo>
                    <a:pt x="37" y="102"/>
                  </a:lnTo>
                  <a:lnTo>
                    <a:pt x="37" y="100"/>
                  </a:lnTo>
                  <a:lnTo>
                    <a:pt x="39" y="100"/>
                  </a:lnTo>
                  <a:close/>
                  <a:moveTo>
                    <a:pt x="23" y="98"/>
                  </a:moveTo>
                  <a:lnTo>
                    <a:pt x="25" y="98"/>
                  </a:lnTo>
                  <a:lnTo>
                    <a:pt x="23" y="98"/>
                  </a:lnTo>
                  <a:close/>
                  <a:moveTo>
                    <a:pt x="2" y="96"/>
                  </a:moveTo>
                  <a:lnTo>
                    <a:pt x="0" y="96"/>
                  </a:lnTo>
                  <a:lnTo>
                    <a:pt x="0" y="94"/>
                  </a:lnTo>
                  <a:lnTo>
                    <a:pt x="2" y="96"/>
                  </a:lnTo>
                  <a:close/>
                  <a:moveTo>
                    <a:pt x="27" y="93"/>
                  </a:moveTo>
                  <a:lnTo>
                    <a:pt x="27" y="94"/>
                  </a:lnTo>
                  <a:lnTo>
                    <a:pt x="25" y="93"/>
                  </a:lnTo>
                  <a:lnTo>
                    <a:pt x="25" y="94"/>
                  </a:lnTo>
                  <a:lnTo>
                    <a:pt x="27" y="93"/>
                  </a:lnTo>
                  <a:close/>
                  <a:moveTo>
                    <a:pt x="29" y="83"/>
                  </a:moveTo>
                  <a:lnTo>
                    <a:pt x="31" y="83"/>
                  </a:lnTo>
                  <a:lnTo>
                    <a:pt x="31" y="85"/>
                  </a:lnTo>
                  <a:lnTo>
                    <a:pt x="29" y="85"/>
                  </a:lnTo>
                  <a:lnTo>
                    <a:pt x="29" y="83"/>
                  </a:lnTo>
                  <a:close/>
                  <a:moveTo>
                    <a:pt x="41" y="79"/>
                  </a:moveTo>
                  <a:lnTo>
                    <a:pt x="41" y="81"/>
                  </a:lnTo>
                  <a:lnTo>
                    <a:pt x="39" y="81"/>
                  </a:lnTo>
                  <a:lnTo>
                    <a:pt x="39" y="83"/>
                  </a:lnTo>
                  <a:lnTo>
                    <a:pt x="37" y="83"/>
                  </a:lnTo>
                  <a:lnTo>
                    <a:pt x="39" y="85"/>
                  </a:lnTo>
                  <a:lnTo>
                    <a:pt x="39" y="83"/>
                  </a:lnTo>
                  <a:lnTo>
                    <a:pt x="41" y="83"/>
                  </a:lnTo>
                  <a:lnTo>
                    <a:pt x="41" y="85"/>
                  </a:lnTo>
                  <a:lnTo>
                    <a:pt x="39" y="85"/>
                  </a:lnTo>
                  <a:lnTo>
                    <a:pt x="37" y="85"/>
                  </a:lnTo>
                  <a:lnTo>
                    <a:pt x="37" y="87"/>
                  </a:lnTo>
                  <a:lnTo>
                    <a:pt x="35" y="87"/>
                  </a:lnTo>
                  <a:lnTo>
                    <a:pt x="33" y="89"/>
                  </a:lnTo>
                  <a:lnTo>
                    <a:pt x="35" y="87"/>
                  </a:lnTo>
                  <a:lnTo>
                    <a:pt x="37" y="87"/>
                  </a:lnTo>
                  <a:lnTo>
                    <a:pt x="37" y="89"/>
                  </a:lnTo>
                  <a:lnTo>
                    <a:pt x="37" y="91"/>
                  </a:lnTo>
                  <a:lnTo>
                    <a:pt x="35" y="91"/>
                  </a:lnTo>
                  <a:lnTo>
                    <a:pt x="35" y="93"/>
                  </a:lnTo>
                  <a:lnTo>
                    <a:pt x="33" y="93"/>
                  </a:lnTo>
                  <a:lnTo>
                    <a:pt x="31" y="91"/>
                  </a:lnTo>
                  <a:lnTo>
                    <a:pt x="31" y="89"/>
                  </a:lnTo>
                  <a:lnTo>
                    <a:pt x="33" y="89"/>
                  </a:lnTo>
                  <a:lnTo>
                    <a:pt x="31" y="89"/>
                  </a:lnTo>
                  <a:lnTo>
                    <a:pt x="31" y="91"/>
                  </a:lnTo>
                  <a:lnTo>
                    <a:pt x="31" y="93"/>
                  </a:lnTo>
                  <a:lnTo>
                    <a:pt x="33" y="93"/>
                  </a:lnTo>
                  <a:lnTo>
                    <a:pt x="31" y="93"/>
                  </a:lnTo>
                  <a:lnTo>
                    <a:pt x="33" y="93"/>
                  </a:lnTo>
                  <a:lnTo>
                    <a:pt x="33" y="94"/>
                  </a:lnTo>
                  <a:lnTo>
                    <a:pt x="31" y="94"/>
                  </a:lnTo>
                  <a:lnTo>
                    <a:pt x="31" y="93"/>
                  </a:lnTo>
                  <a:lnTo>
                    <a:pt x="31" y="94"/>
                  </a:lnTo>
                  <a:lnTo>
                    <a:pt x="29" y="94"/>
                  </a:lnTo>
                  <a:lnTo>
                    <a:pt x="31" y="94"/>
                  </a:lnTo>
                  <a:lnTo>
                    <a:pt x="31" y="96"/>
                  </a:lnTo>
                  <a:lnTo>
                    <a:pt x="29" y="96"/>
                  </a:lnTo>
                  <a:lnTo>
                    <a:pt x="29" y="94"/>
                  </a:lnTo>
                  <a:lnTo>
                    <a:pt x="29" y="96"/>
                  </a:lnTo>
                  <a:lnTo>
                    <a:pt x="29" y="98"/>
                  </a:lnTo>
                  <a:lnTo>
                    <a:pt x="27" y="98"/>
                  </a:lnTo>
                  <a:lnTo>
                    <a:pt x="25" y="96"/>
                  </a:lnTo>
                  <a:lnTo>
                    <a:pt x="25" y="94"/>
                  </a:lnTo>
                  <a:lnTo>
                    <a:pt x="25" y="96"/>
                  </a:lnTo>
                  <a:lnTo>
                    <a:pt x="27" y="94"/>
                  </a:lnTo>
                  <a:lnTo>
                    <a:pt x="29" y="94"/>
                  </a:lnTo>
                  <a:lnTo>
                    <a:pt x="27" y="94"/>
                  </a:lnTo>
                  <a:lnTo>
                    <a:pt x="29" y="93"/>
                  </a:lnTo>
                  <a:lnTo>
                    <a:pt x="27" y="93"/>
                  </a:lnTo>
                  <a:lnTo>
                    <a:pt x="27" y="91"/>
                  </a:lnTo>
                  <a:lnTo>
                    <a:pt x="25" y="91"/>
                  </a:lnTo>
                  <a:lnTo>
                    <a:pt x="25" y="89"/>
                  </a:lnTo>
                  <a:lnTo>
                    <a:pt x="27" y="89"/>
                  </a:lnTo>
                  <a:lnTo>
                    <a:pt x="25" y="89"/>
                  </a:lnTo>
                  <a:lnTo>
                    <a:pt x="27" y="89"/>
                  </a:lnTo>
                  <a:lnTo>
                    <a:pt x="25" y="89"/>
                  </a:lnTo>
                  <a:lnTo>
                    <a:pt x="27" y="89"/>
                  </a:lnTo>
                  <a:lnTo>
                    <a:pt x="25" y="89"/>
                  </a:lnTo>
                  <a:lnTo>
                    <a:pt x="25" y="87"/>
                  </a:lnTo>
                  <a:lnTo>
                    <a:pt x="25" y="85"/>
                  </a:lnTo>
                  <a:lnTo>
                    <a:pt x="27" y="85"/>
                  </a:lnTo>
                  <a:lnTo>
                    <a:pt x="25" y="85"/>
                  </a:lnTo>
                  <a:lnTo>
                    <a:pt x="25" y="83"/>
                  </a:lnTo>
                  <a:lnTo>
                    <a:pt x="27" y="83"/>
                  </a:lnTo>
                  <a:lnTo>
                    <a:pt x="29" y="83"/>
                  </a:lnTo>
                  <a:lnTo>
                    <a:pt x="29" y="85"/>
                  </a:lnTo>
                  <a:lnTo>
                    <a:pt x="27" y="85"/>
                  </a:lnTo>
                  <a:lnTo>
                    <a:pt x="29" y="85"/>
                  </a:lnTo>
                  <a:lnTo>
                    <a:pt x="29" y="87"/>
                  </a:lnTo>
                  <a:lnTo>
                    <a:pt x="29" y="85"/>
                  </a:lnTo>
                  <a:lnTo>
                    <a:pt x="31" y="85"/>
                  </a:lnTo>
                  <a:lnTo>
                    <a:pt x="31" y="83"/>
                  </a:lnTo>
                  <a:lnTo>
                    <a:pt x="29" y="83"/>
                  </a:lnTo>
                  <a:lnTo>
                    <a:pt x="31" y="83"/>
                  </a:lnTo>
                  <a:lnTo>
                    <a:pt x="29" y="81"/>
                  </a:lnTo>
                  <a:lnTo>
                    <a:pt x="31" y="81"/>
                  </a:lnTo>
                  <a:lnTo>
                    <a:pt x="31" y="79"/>
                  </a:lnTo>
                  <a:lnTo>
                    <a:pt x="33" y="79"/>
                  </a:lnTo>
                  <a:lnTo>
                    <a:pt x="35" y="79"/>
                  </a:lnTo>
                  <a:lnTo>
                    <a:pt x="37" y="77"/>
                  </a:lnTo>
                  <a:lnTo>
                    <a:pt x="39" y="75"/>
                  </a:lnTo>
                  <a:lnTo>
                    <a:pt x="41" y="77"/>
                  </a:lnTo>
                  <a:lnTo>
                    <a:pt x="39" y="79"/>
                  </a:lnTo>
                  <a:lnTo>
                    <a:pt x="41" y="79"/>
                  </a:lnTo>
                  <a:close/>
                  <a:moveTo>
                    <a:pt x="85" y="71"/>
                  </a:moveTo>
                  <a:lnTo>
                    <a:pt x="87" y="70"/>
                  </a:lnTo>
                  <a:lnTo>
                    <a:pt x="89" y="71"/>
                  </a:lnTo>
                  <a:lnTo>
                    <a:pt x="91" y="71"/>
                  </a:lnTo>
                  <a:lnTo>
                    <a:pt x="91" y="73"/>
                  </a:lnTo>
                  <a:lnTo>
                    <a:pt x="89" y="73"/>
                  </a:lnTo>
                  <a:lnTo>
                    <a:pt x="89" y="75"/>
                  </a:lnTo>
                  <a:lnTo>
                    <a:pt x="91" y="75"/>
                  </a:lnTo>
                  <a:lnTo>
                    <a:pt x="91" y="77"/>
                  </a:lnTo>
                  <a:lnTo>
                    <a:pt x="89" y="77"/>
                  </a:lnTo>
                  <a:lnTo>
                    <a:pt x="89" y="79"/>
                  </a:lnTo>
                  <a:lnTo>
                    <a:pt x="87" y="81"/>
                  </a:lnTo>
                  <a:lnTo>
                    <a:pt x="85" y="83"/>
                  </a:lnTo>
                  <a:lnTo>
                    <a:pt x="83" y="83"/>
                  </a:lnTo>
                  <a:lnTo>
                    <a:pt x="83" y="85"/>
                  </a:lnTo>
                  <a:lnTo>
                    <a:pt x="79" y="89"/>
                  </a:lnTo>
                  <a:lnTo>
                    <a:pt x="77" y="89"/>
                  </a:lnTo>
                  <a:lnTo>
                    <a:pt x="77" y="91"/>
                  </a:lnTo>
                  <a:lnTo>
                    <a:pt x="75" y="91"/>
                  </a:lnTo>
                  <a:lnTo>
                    <a:pt x="75" y="93"/>
                  </a:lnTo>
                  <a:lnTo>
                    <a:pt x="73" y="93"/>
                  </a:lnTo>
                  <a:lnTo>
                    <a:pt x="73" y="91"/>
                  </a:lnTo>
                  <a:lnTo>
                    <a:pt x="73" y="93"/>
                  </a:lnTo>
                  <a:lnTo>
                    <a:pt x="75" y="93"/>
                  </a:lnTo>
                  <a:lnTo>
                    <a:pt x="75" y="94"/>
                  </a:lnTo>
                  <a:lnTo>
                    <a:pt x="73" y="94"/>
                  </a:lnTo>
                  <a:lnTo>
                    <a:pt x="71" y="94"/>
                  </a:lnTo>
                  <a:lnTo>
                    <a:pt x="69" y="94"/>
                  </a:lnTo>
                  <a:lnTo>
                    <a:pt x="69" y="93"/>
                  </a:lnTo>
                  <a:lnTo>
                    <a:pt x="68" y="93"/>
                  </a:lnTo>
                  <a:lnTo>
                    <a:pt x="69" y="94"/>
                  </a:lnTo>
                  <a:lnTo>
                    <a:pt x="71" y="94"/>
                  </a:lnTo>
                  <a:lnTo>
                    <a:pt x="71" y="96"/>
                  </a:lnTo>
                  <a:lnTo>
                    <a:pt x="73" y="96"/>
                  </a:lnTo>
                  <a:lnTo>
                    <a:pt x="73" y="94"/>
                  </a:lnTo>
                  <a:lnTo>
                    <a:pt x="73" y="96"/>
                  </a:lnTo>
                  <a:lnTo>
                    <a:pt x="75" y="94"/>
                  </a:lnTo>
                  <a:lnTo>
                    <a:pt x="75" y="96"/>
                  </a:lnTo>
                  <a:lnTo>
                    <a:pt x="77" y="96"/>
                  </a:lnTo>
                  <a:lnTo>
                    <a:pt x="77" y="94"/>
                  </a:lnTo>
                  <a:lnTo>
                    <a:pt x="79" y="94"/>
                  </a:lnTo>
                  <a:lnTo>
                    <a:pt x="77" y="96"/>
                  </a:lnTo>
                  <a:lnTo>
                    <a:pt x="75" y="98"/>
                  </a:lnTo>
                  <a:lnTo>
                    <a:pt x="75" y="100"/>
                  </a:lnTo>
                  <a:lnTo>
                    <a:pt x="73" y="98"/>
                  </a:lnTo>
                  <a:lnTo>
                    <a:pt x="75" y="98"/>
                  </a:lnTo>
                  <a:lnTo>
                    <a:pt x="73" y="98"/>
                  </a:lnTo>
                  <a:lnTo>
                    <a:pt x="71" y="100"/>
                  </a:lnTo>
                  <a:lnTo>
                    <a:pt x="69" y="100"/>
                  </a:lnTo>
                  <a:lnTo>
                    <a:pt x="68" y="102"/>
                  </a:lnTo>
                  <a:lnTo>
                    <a:pt x="69" y="102"/>
                  </a:lnTo>
                  <a:lnTo>
                    <a:pt x="69" y="100"/>
                  </a:lnTo>
                  <a:lnTo>
                    <a:pt x="71" y="100"/>
                  </a:lnTo>
                  <a:lnTo>
                    <a:pt x="73" y="100"/>
                  </a:lnTo>
                  <a:lnTo>
                    <a:pt x="75" y="100"/>
                  </a:lnTo>
                  <a:lnTo>
                    <a:pt x="73" y="100"/>
                  </a:lnTo>
                  <a:lnTo>
                    <a:pt x="73" y="102"/>
                  </a:lnTo>
                  <a:lnTo>
                    <a:pt x="71" y="102"/>
                  </a:lnTo>
                  <a:lnTo>
                    <a:pt x="71" y="104"/>
                  </a:lnTo>
                  <a:lnTo>
                    <a:pt x="71" y="106"/>
                  </a:lnTo>
                  <a:lnTo>
                    <a:pt x="71" y="104"/>
                  </a:lnTo>
                  <a:lnTo>
                    <a:pt x="73" y="104"/>
                  </a:lnTo>
                  <a:lnTo>
                    <a:pt x="73" y="102"/>
                  </a:lnTo>
                  <a:lnTo>
                    <a:pt x="75" y="102"/>
                  </a:lnTo>
                  <a:lnTo>
                    <a:pt x="77" y="102"/>
                  </a:lnTo>
                  <a:lnTo>
                    <a:pt x="79" y="100"/>
                  </a:lnTo>
                  <a:lnTo>
                    <a:pt x="81" y="100"/>
                  </a:lnTo>
                  <a:lnTo>
                    <a:pt x="81" y="102"/>
                  </a:lnTo>
                  <a:lnTo>
                    <a:pt x="81" y="100"/>
                  </a:lnTo>
                  <a:lnTo>
                    <a:pt x="83" y="100"/>
                  </a:lnTo>
                  <a:lnTo>
                    <a:pt x="83" y="98"/>
                  </a:lnTo>
                  <a:lnTo>
                    <a:pt x="85" y="98"/>
                  </a:lnTo>
                  <a:lnTo>
                    <a:pt x="87" y="98"/>
                  </a:lnTo>
                  <a:lnTo>
                    <a:pt x="87" y="100"/>
                  </a:lnTo>
                  <a:lnTo>
                    <a:pt x="89" y="100"/>
                  </a:lnTo>
                  <a:lnTo>
                    <a:pt x="91" y="100"/>
                  </a:lnTo>
                  <a:lnTo>
                    <a:pt x="92" y="100"/>
                  </a:lnTo>
                  <a:lnTo>
                    <a:pt x="94" y="100"/>
                  </a:lnTo>
                  <a:lnTo>
                    <a:pt x="96" y="100"/>
                  </a:lnTo>
                  <a:lnTo>
                    <a:pt x="98" y="100"/>
                  </a:lnTo>
                  <a:lnTo>
                    <a:pt x="100" y="100"/>
                  </a:lnTo>
                  <a:lnTo>
                    <a:pt x="102" y="100"/>
                  </a:lnTo>
                  <a:lnTo>
                    <a:pt x="104" y="100"/>
                  </a:lnTo>
                  <a:lnTo>
                    <a:pt x="104" y="98"/>
                  </a:lnTo>
                  <a:lnTo>
                    <a:pt x="106" y="100"/>
                  </a:lnTo>
                  <a:lnTo>
                    <a:pt x="108" y="100"/>
                  </a:lnTo>
                  <a:lnTo>
                    <a:pt x="110" y="102"/>
                  </a:lnTo>
                  <a:lnTo>
                    <a:pt x="110" y="104"/>
                  </a:lnTo>
                  <a:lnTo>
                    <a:pt x="110" y="106"/>
                  </a:lnTo>
                  <a:lnTo>
                    <a:pt x="110" y="108"/>
                  </a:lnTo>
                  <a:lnTo>
                    <a:pt x="108" y="110"/>
                  </a:lnTo>
                  <a:lnTo>
                    <a:pt x="106" y="110"/>
                  </a:lnTo>
                  <a:lnTo>
                    <a:pt x="106" y="114"/>
                  </a:lnTo>
                  <a:lnTo>
                    <a:pt x="106" y="116"/>
                  </a:lnTo>
                  <a:lnTo>
                    <a:pt x="106" y="118"/>
                  </a:lnTo>
                  <a:lnTo>
                    <a:pt x="104" y="119"/>
                  </a:lnTo>
                  <a:lnTo>
                    <a:pt x="104" y="121"/>
                  </a:lnTo>
                  <a:lnTo>
                    <a:pt x="104" y="123"/>
                  </a:lnTo>
                  <a:lnTo>
                    <a:pt x="102" y="123"/>
                  </a:lnTo>
                  <a:lnTo>
                    <a:pt x="102" y="125"/>
                  </a:lnTo>
                  <a:lnTo>
                    <a:pt x="100" y="125"/>
                  </a:lnTo>
                  <a:lnTo>
                    <a:pt x="100" y="127"/>
                  </a:lnTo>
                  <a:lnTo>
                    <a:pt x="100" y="129"/>
                  </a:lnTo>
                  <a:lnTo>
                    <a:pt x="98" y="129"/>
                  </a:lnTo>
                  <a:lnTo>
                    <a:pt x="98" y="131"/>
                  </a:lnTo>
                  <a:lnTo>
                    <a:pt x="98" y="133"/>
                  </a:lnTo>
                  <a:lnTo>
                    <a:pt x="96" y="133"/>
                  </a:lnTo>
                  <a:lnTo>
                    <a:pt x="96" y="135"/>
                  </a:lnTo>
                  <a:lnTo>
                    <a:pt x="94" y="135"/>
                  </a:lnTo>
                  <a:lnTo>
                    <a:pt x="92" y="135"/>
                  </a:lnTo>
                  <a:lnTo>
                    <a:pt x="91" y="137"/>
                  </a:lnTo>
                  <a:lnTo>
                    <a:pt x="89" y="137"/>
                  </a:lnTo>
                  <a:lnTo>
                    <a:pt x="87" y="139"/>
                  </a:lnTo>
                  <a:lnTo>
                    <a:pt x="85" y="139"/>
                  </a:lnTo>
                  <a:lnTo>
                    <a:pt x="87" y="139"/>
                  </a:lnTo>
                  <a:lnTo>
                    <a:pt x="89" y="139"/>
                  </a:lnTo>
                  <a:lnTo>
                    <a:pt x="91" y="137"/>
                  </a:lnTo>
                  <a:lnTo>
                    <a:pt x="92" y="137"/>
                  </a:lnTo>
                  <a:lnTo>
                    <a:pt x="92" y="135"/>
                  </a:lnTo>
                  <a:lnTo>
                    <a:pt x="92" y="137"/>
                  </a:lnTo>
                  <a:lnTo>
                    <a:pt x="94" y="137"/>
                  </a:lnTo>
                  <a:lnTo>
                    <a:pt x="94" y="139"/>
                  </a:lnTo>
                  <a:lnTo>
                    <a:pt x="92" y="139"/>
                  </a:lnTo>
                  <a:lnTo>
                    <a:pt x="94" y="139"/>
                  </a:lnTo>
                  <a:lnTo>
                    <a:pt x="96" y="139"/>
                  </a:lnTo>
                  <a:lnTo>
                    <a:pt x="96" y="141"/>
                  </a:lnTo>
                  <a:lnTo>
                    <a:pt x="96" y="142"/>
                  </a:lnTo>
                  <a:lnTo>
                    <a:pt x="94" y="142"/>
                  </a:lnTo>
                  <a:lnTo>
                    <a:pt x="94" y="144"/>
                  </a:lnTo>
                  <a:lnTo>
                    <a:pt x="92" y="142"/>
                  </a:lnTo>
                  <a:lnTo>
                    <a:pt x="91" y="142"/>
                  </a:lnTo>
                  <a:lnTo>
                    <a:pt x="91" y="144"/>
                  </a:lnTo>
                  <a:lnTo>
                    <a:pt x="89" y="144"/>
                  </a:lnTo>
                  <a:lnTo>
                    <a:pt x="89" y="146"/>
                  </a:lnTo>
                  <a:lnTo>
                    <a:pt x="87" y="146"/>
                  </a:lnTo>
                  <a:lnTo>
                    <a:pt x="87" y="148"/>
                  </a:lnTo>
                  <a:lnTo>
                    <a:pt x="85" y="148"/>
                  </a:lnTo>
                  <a:lnTo>
                    <a:pt x="83" y="148"/>
                  </a:lnTo>
                  <a:lnTo>
                    <a:pt x="81" y="148"/>
                  </a:lnTo>
                  <a:lnTo>
                    <a:pt x="79" y="148"/>
                  </a:lnTo>
                  <a:lnTo>
                    <a:pt x="79" y="146"/>
                  </a:lnTo>
                  <a:lnTo>
                    <a:pt x="77" y="146"/>
                  </a:lnTo>
                  <a:lnTo>
                    <a:pt x="79" y="146"/>
                  </a:lnTo>
                  <a:lnTo>
                    <a:pt x="79" y="148"/>
                  </a:lnTo>
                  <a:lnTo>
                    <a:pt x="81" y="148"/>
                  </a:lnTo>
                  <a:lnTo>
                    <a:pt x="85" y="148"/>
                  </a:lnTo>
                  <a:lnTo>
                    <a:pt x="85" y="150"/>
                  </a:lnTo>
                  <a:lnTo>
                    <a:pt x="89" y="150"/>
                  </a:lnTo>
                  <a:lnTo>
                    <a:pt x="91" y="150"/>
                  </a:lnTo>
                  <a:lnTo>
                    <a:pt x="92" y="150"/>
                  </a:lnTo>
                  <a:lnTo>
                    <a:pt x="92" y="148"/>
                  </a:lnTo>
                  <a:lnTo>
                    <a:pt x="92" y="146"/>
                  </a:lnTo>
                  <a:lnTo>
                    <a:pt x="94" y="146"/>
                  </a:lnTo>
                  <a:lnTo>
                    <a:pt x="96" y="146"/>
                  </a:lnTo>
                  <a:lnTo>
                    <a:pt x="96" y="148"/>
                  </a:lnTo>
                  <a:lnTo>
                    <a:pt x="98" y="148"/>
                  </a:lnTo>
                  <a:lnTo>
                    <a:pt x="96" y="148"/>
                  </a:lnTo>
                  <a:lnTo>
                    <a:pt x="98" y="148"/>
                  </a:lnTo>
                  <a:lnTo>
                    <a:pt x="100" y="150"/>
                  </a:lnTo>
                  <a:lnTo>
                    <a:pt x="102" y="150"/>
                  </a:lnTo>
                  <a:lnTo>
                    <a:pt x="104" y="152"/>
                  </a:lnTo>
                  <a:lnTo>
                    <a:pt x="106" y="152"/>
                  </a:lnTo>
                  <a:lnTo>
                    <a:pt x="106" y="154"/>
                  </a:lnTo>
                  <a:lnTo>
                    <a:pt x="108" y="158"/>
                  </a:lnTo>
                  <a:lnTo>
                    <a:pt x="110" y="158"/>
                  </a:lnTo>
                  <a:lnTo>
                    <a:pt x="110" y="160"/>
                  </a:lnTo>
                  <a:lnTo>
                    <a:pt x="112" y="160"/>
                  </a:lnTo>
                  <a:lnTo>
                    <a:pt x="112" y="162"/>
                  </a:lnTo>
                  <a:lnTo>
                    <a:pt x="114" y="162"/>
                  </a:lnTo>
                  <a:lnTo>
                    <a:pt x="112" y="164"/>
                  </a:lnTo>
                  <a:lnTo>
                    <a:pt x="114" y="164"/>
                  </a:lnTo>
                  <a:lnTo>
                    <a:pt x="114" y="166"/>
                  </a:lnTo>
                  <a:lnTo>
                    <a:pt x="114" y="167"/>
                  </a:lnTo>
                  <a:lnTo>
                    <a:pt x="114" y="169"/>
                  </a:lnTo>
                  <a:lnTo>
                    <a:pt x="114" y="171"/>
                  </a:lnTo>
                  <a:lnTo>
                    <a:pt x="114" y="173"/>
                  </a:lnTo>
                  <a:lnTo>
                    <a:pt x="116" y="175"/>
                  </a:lnTo>
                  <a:lnTo>
                    <a:pt x="116" y="177"/>
                  </a:lnTo>
                  <a:lnTo>
                    <a:pt x="117" y="177"/>
                  </a:lnTo>
                  <a:lnTo>
                    <a:pt x="117" y="179"/>
                  </a:lnTo>
                  <a:lnTo>
                    <a:pt x="117" y="183"/>
                  </a:lnTo>
                  <a:lnTo>
                    <a:pt x="117" y="185"/>
                  </a:lnTo>
                  <a:lnTo>
                    <a:pt x="119" y="185"/>
                  </a:lnTo>
                  <a:lnTo>
                    <a:pt x="119" y="187"/>
                  </a:lnTo>
                  <a:lnTo>
                    <a:pt x="119" y="189"/>
                  </a:lnTo>
                  <a:lnTo>
                    <a:pt x="119" y="187"/>
                  </a:lnTo>
                  <a:lnTo>
                    <a:pt x="121" y="187"/>
                  </a:lnTo>
                  <a:lnTo>
                    <a:pt x="123" y="189"/>
                  </a:lnTo>
                  <a:lnTo>
                    <a:pt x="125" y="189"/>
                  </a:lnTo>
                  <a:lnTo>
                    <a:pt x="129" y="190"/>
                  </a:lnTo>
                  <a:lnTo>
                    <a:pt x="129" y="192"/>
                  </a:lnTo>
                  <a:lnTo>
                    <a:pt x="131" y="192"/>
                  </a:lnTo>
                  <a:lnTo>
                    <a:pt x="131" y="194"/>
                  </a:lnTo>
                  <a:lnTo>
                    <a:pt x="131" y="196"/>
                  </a:lnTo>
                  <a:lnTo>
                    <a:pt x="133" y="196"/>
                  </a:lnTo>
                  <a:lnTo>
                    <a:pt x="133" y="198"/>
                  </a:lnTo>
                  <a:lnTo>
                    <a:pt x="135" y="198"/>
                  </a:lnTo>
                  <a:lnTo>
                    <a:pt x="135" y="200"/>
                  </a:lnTo>
                  <a:lnTo>
                    <a:pt x="137" y="200"/>
                  </a:lnTo>
                  <a:lnTo>
                    <a:pt x="137" y="202"/>
                  </a:lnTo>
                  <a:lnTo>
                    <a:pt x="135" y="202"/>
                  </a:lnTo>
                  <a:lnTo>
                    <a:pt x="135" y="204"/>
                  </a:lnTo>
                  <a:lnTo>
                    <a:pt x="135" y="206"/>
                  </a:lnTo>
                  <a:lnTo>
                    <a:pt x="137" y="208"/>
                  </a:lnTo>
                  <a:lnTo>
                    <a:pt x="137" y="210"/>
                  </a:lnTo>
                  <a:lnTo>
                    <a:pt x="140" y="214"/>
                  </a:lnTo>
                  <a:lnTo>
                    <a:pt x="140" y="215"/>
                  </a:lnTo>
                  <a:lnTo>
                    <a:pt x="139" y="214"/>
                  </a:lnTo>
                  <a:lnTo>
                    <a:pt x="137" y="214"/>
                  </a:lnTo>
                  <a:lnTo>
                    <a:pt x="135" y="212"/>
                  </a:lnTo>
                  <a:lnTo>
                    <a:pt x="133" y="212"/>
                  </a:lnTo>
                  <a:lnTo>
                    <a:pt x="131" y="212"/>
                  </a:lnTo>
                  <a:lnTo>
                    <a:pt x="129" y="212"/>
                  </a:lnTo>
                  <a:lnTo>
                    <a:pt x="127" y="212"/>
                  </a:lnTo>
                  <a:lnTo>
                    <a:pt x="127" y="214"/>
                  </a:lnTo>
                  <a:lnTo>
                    <a:pt x="127" y="212"/>
                  </a:lnTo>
                  <a:lnTo>
                    <a:pt x="129" y="212"/>
                  </a:lnTo>
                  <a:lnTo>
                    <a:pt x="129" y="214"/>
                  </a:lnTo>
                  <a:lnTo>
                    <a:pt x="131" y="214"/>
                  </a:lnTo>
                  <a:lnTo>
                    <a:pt x="133" y="212"/>
                  </a:lnTo>
                  <a:lnTo>
                    <a:pt x="135" y="212"/>
                  </a:lnTo>
                  <a:lnTo>
                    <a:pt x="135" y="214"/>
                  </a:lnTo>
                  <a:lnTo>
                    <a:pt x="135" y="215"/>
                  </a:lnTo>
                  <a:lnTo>
                    <a:pt x="137" y="215"/>
                  </a:lnTo>
                  <a:lnTo>
                    <a:pt x="139" y="217"/>
                  </a:lnTo>
                  <a:lnTo>
                    <a:pt x="140" y="217"/>
                  </a:lnTo>
                  <a:lnTo>
                    <a:pt x="140" y="219"/>
                  </a:lnTo>
                  <a:lnTo>
                    <a:pt x="142" y="219"/>
                  </a:lnTo>
                  <a:lnTo>
                    <a:pt x="142" y="221"/>
                  </a:lnTo>
                  <a:lnTo>
                    <a:pt x="144" y="225"/>
                  </a:lnTo>
                  <a:lnTo>
                    <a:pt x="144" y="227"/>
                  </a:lnTo>
                  <a:lnTo>
                    <a:pt x="144" y="229"/>
                  </a:lnTo>
                  <a:lnTo>
                    <a:pt x="142" y="229"/>
                  </a:lnTo>
                  <a:lnTo>
                    <a:pt x="140" y="231"/>
                  </a:lnTo>
                  <a:lnTo>
                    <a:pt x="140" y="233"/>
                  </a:lnTo>
                  <a:lnTo>
                    <a:pt x="139" y="233"/>
                  </a:lnTo>
                  <a:lnTo>
                    <a:pt x="139" y="235"/>
                  </a:lnTo>
                  <a:lnTo>
                    <a:pt x="140" y="235"/>
                  </a:lnTo>
                  <a:lnTo>
                    <a:pt x="142" y="237"/>
                  </a:lnTo>
                  <a:lnTo>
                    <a:pt x="144" y="237"/>
                  </a:lnTo>
                  <a:lnTo>
                    <a:pt x="144" y="235"/>
                  </a:lnTo>
                  <a:lnTo>
                    <a:pt x="146" y="235"/>
                  </a:lnTo>
                  <a:lnTo>
                    <a:pt x="146" y="233"/>
                  </a:lnTo>
                  <a:lnTo>
                    <a:pt x="148" y="233"/>
                  </a:lnTo>
                  <a:lnTo>
                    <a:pt x="148" y="231"/>
                  </a:lnTo>
                  <a:lnTo>
                    <a:pt x="148" y="233"/>
                  </a:lnTo>
                  <a:lnTo>
                    <a:pt x="148" y="231"/>
                  </a:lnTo>
                  <a:lnTo>
                    <a:pt x="150" y="231"/>
                  </a:lnTo>
                  <a:lnTo>
                    <a:pt x="150" y="233"/>
                  </a:lnTo>
                  <a:lnTo>
                    <a:pt x="152" y="233"/>
                  </a:lnTo>
                  <a:lnTo>
                    <a:pt x="154" y="233"/>
                  </a:lnTo>
                  <a:lnTo>
                    <a:pt x="158" y="233"/>
                  </a:lnTo>
                  <a:lnTo>
                    <a:pt x="160" y="235"/>
                  </a:lnTo>
                  <a:lnTo>
                    <a:pt x="164" y="237"/>
                  </a:lnTo>
                  <a:lnTo>
                    <a:pt x="165" y="238"/>
                  </a:lnTo>
                  <a:lnTo>
                    <a:pt x="165" y="240"/>
                  </a:lnTo>
                  <a:lnTo>
                    <a:pt x="165" y="242"/>
                  </a:lnTo>
                  <a:lnTo>
                    <a:pt x="165" y="244"/>
                  </a:lnTo>
                  <a:lnTo>
                    <a:pt x="167" y="244"/>
                  </a:lnTo>
                  <a:lnTo>
                    <a:pt x="165" y="244"/>
                  </a:lnTo>
                  <a:lnTo>
                    <a:pt x="165" y="246"/>
                  </a:lnTo>
                  <a:lnTo>
                    <a:pt x="165" y="248"/>
                  </a:lnTo>
                  <a:lnTo>
                    <a:pt x="165" y="250"/>
                  </a:lnTo>
                  <a:lnTo>
                    <a:pt x="164" y="250"/>
                  </a:lnTo>
                  <a:lnTo>
                    <a:pt x="164" y="252"/>
                  </a:lnTo>
                  <a:lnTo>
                    <a:pt x="164" y="254"/>
                  </a:lnTo>
                  <a:lnTo>
                    <a:pt x="164" y="256"/>
                  </a:lnTo>
                  <a:lnTo>
                    <a:pt x="162" y="256"/>
                  </a:lnTo>
                  <a:lnTo>
                    <a:pt x="162" y="258"/>
                  </a:lnTo>
                  <a:lnTo>
                    <a:pt x="160" y="258"/>
                  </a:lnTo>
                  <a:lnTo>
                    <a:pt x="160" y="260"/>
                  </a:lnTo>
                  <a:lnTo>
                    <a:pt x="158" y="258"/>
                  </a:lnTo>
                  <a:lnTo>
                    <a:pt x="158" y="256"/>
                  </a:lnTo>
                  <a:lnTo>
                    <a:pt x="156" y="256"/>
                  </a:lnTo>
                  <a:lnTo>
                    <a:pt x="158" y="258"/>
                  </a:lnTo>
                  <a:lnTo>
                    <a:pt x="156" y="258"/>
                  </a:lnTo>
                  <a:lnTo>
                    <a:pt x="156" y="260"/>
                  </a:lnTo>
                  <a:lnTo>
                    <a:pt x="158" y="260"/>
                  </a:lnTo>
                  <a:lnTo>
                    <a:pt x="158" y="258"/>
                  </a:lnTo>
                  <a:lnTo>
                    <a:pt x="158" y="260"/>
                  </a:lnTo>
                  <a:lnTo>
                    <a:pt x="158" y="262"/>
                  </a:lnTo>
                  <a:lnTo>
                    <a:pt x="158" y="260"/>
                  </a:lnTo>
                  <a:lnTo>
                    <a:pt x="160" y="260"/>
                  </a:lnTo>
                  <a:lnTo>
                    <a:pt x="160" y="262"/>
                  </a:lnTo>
                  <a:lnTo>
                    <a:pt x="158" y="262"/>
                  </a:lnTo>
                  <a:lnTo>
                    <a:pt x="158" y="263"/>
                  </a:lnTo>
                  <a:lnTo>
                    <a:pt x="156" y="263"/>
                  </a:lnTo>
                  <a:lnTo>
                    <a:pt x="154" y="263"/>
                  </a:lnTo>
                  <a:lnTo>
                    <a:pt x="154" y="262"/>
                  </a:lnTo>
                  <a:lnTo>
                    <a:pt x="152" y="263"/>
                  </a:lnTo>
                  <a:lnTo>
                    <a:pt x="150" y="263"/>
                  </a:lnTo>
                  <a:lnTo>
                    <a:pt x="150" y="265"/>
                  </a:lnTo>
                  <a:lnTo>
                    <a:pt x="152" y="265"/>
                  </a:lnTo>
                  <a:lnTo>
                    <a:pt x="152" y="263"/>
                  </a:lnTo>
                  <a:lnTo>
                    <a:pt x="154" y="263"/>
                  </a:lnTo>
                  <a:lnTo>
                    <a:pt x="154" y="265"/>
                  </a:lnTo>
                  <a:lnTo>
                    <a:pt x="154" y="267"/>
                  </a:lnTo>
                  <a:lnTo>
                    <a:pt x="152" y="267"/>
                  </a:lnTo>
                  <a:lnTo>
                    <a:pt x="154" y="267"/>
                  </a:lnTo>
                  <a:lnTo>
                    <a:pt x="152" y="269"/>
                  </a:lnTo>
                  <a:lnTo>
                    <a:pt x="150" y="269"/>
                  </a:lnTo>
                  <a:lnTo>
                    <a:pt x="148" y="269"/>
                  </a:lnTo>
                  <a:lnTo>
                    <a:pt x="146" y="269"/>
                  </a:lnTo>
                  <a:lnTo>
                    <a:pt x="146" y="271"/>
                  </a:lnTo>
                  <a:lnTo>
                    <a:pt x="144" y="271"/>
                  </a:lnTo>
                  <a:lnTo>
                    <a:pt x="146" y="271"/>
                  </a:lnTo>
                  <a:lnTo>
                    <a:pt x="150" y="271"/>
                  </a:lnTo>
                  <a:lnTo>
                    <a:pt x="148" y="271"/>
                  </a:lnTo>
                  <a:lnTo>
                    <a:pt x="148" y="273"/>
                  </a:lnTo>
                  <a:lnTo>
                    <a:pt x="146" y="273"/>
                  </a:lnTo>
                  <a:lnTo>
                    <a:pt x="148" y="273"/>
                  </a:lnTo>
                  <a:lnTo>
                    <a:pt x="150" y="273"/>
                  </a:lnTo>
                  <a:lnTo>
                    <a:pt x="154" y="273"/>
                  </a:lnTo>
                  <a:lnTo>
                    <a:pt x="156" y="273"/>
                  </a:lnTo>
                  <a:lnTo>
                    <a:pt x="162" y="273"/>
                  </a:lnTo>
                  <a:lnTo>
                    <a:pt x="162" y="275"/>
                  </a:lnTo>
                  <a:lnTo>
                    <a:pt x="160" y="275"/>
                  </a:lnTo>
                  <a:lnTo>
                    <a:pt x="160" y="277"/>
                  </a:lnTo>
                  <a:lnTo>
                    <a:pt x="162" y="277"/>
                  </a:lnTo>
                  <a:lnTo>
                    <a:pt x="160" y="279"/>
                  </a:lnTo>
                  <a:lnTo>
                    <a:pt x="160" y="281"/>
                  </a:lnTo>
                  <a:lnTo>
                    <a:pt x="158" y="281"/>
                  </a:lnTo>
                  <a:lnTo>
                    <a:pt x="156" y="281"/>
                  </a:lnTo>
                  <a:lnTo>
                    <a:pt x="154" y="283"/>
                  </a:lnTo>
                  <a:lnTo>
                    <a:pt x="154" y="285"/>
                  </a:lnTo>
                  <a:lnTo>
                    <a:pt x="152" y="285"/>
                  </a:lnTo>
                  <a:lnTo>
                    <a:pt x="150" y="285"/>
                  </a:lnTo>
                  <a:lnTo>
                    <a:pt x="148" y="286"/>
                  </a:lnTo>
                  <a:lnTo>
                    <a:pt x="144" y="286"/>
                  </a:lnTo>
                  <a:lnTo>
                    <a:pt x="144" y="288"/>
                  </a:lnTo>
                  <a:lnTo>
                    <a:pt x="142" y="288"/>
                  </a:lnTo>
                  <a:lnTo>
                    <a:pt x="140" y="288"/>
                  </a:lnTo>
                  <a:lnTo>
                    <a:pt x="139" y="288"/>
                  </a:lnTo>
                  <a:lnTo>
                    <a:pt x="135" y="286"/>
                  </a:lnTo>
                  <a:lnTo>
                    <a:pt x="133" y="288"/>
                  </a:lnTo>
                  <a:lnTo>
                    <a:pt x="129" y="288"/>
                  </a:lnTo>
                  <a:lnTo>
                    <a:pt x="127" y="288"/>
                  </a:lnTo>
                  <a:lnTo>
                    <a:pt x="125" y="288"/>
                  </a:lnTo>
                  <a:lnTo>
                    <a:pt x="125" y="290"/>
                  </a:lnTo>
                  <a:lnTo>
                    <a:pt x="123" y="288"/>
                  </a:lnTo>
                  <a:lnTo>
                    <a:pt x="125" y="288"/>
                  </a:lnTo>
                  <a:lnTo>
                    <a:pt x="123" y="286"/>
                  </a:lnTo>
                  <a:lnTo>
                    <a:pt x="121" y="286"/>
                  </a:lnTo>
                  <a:lnTo>
                    <a:pt x="121" y="288"/>
                  </a:lnTo>
                  <a:lnTo>
                    <a:pt x="121" y="286"/>
                  </a:lnTo>
                  <a:lnTo>
                    <a:pt x="119" y="286"/>
                  </a:lnTo>
                  <a:lnTo>
                    <a:pt x="121" y="286"/>
                  </a:lnTo>
                  <a:lnTo>
                    <a:pt x="121" y="288"/>
                  </a:lnTo>
                  <a:lnTo>
                    <a:pt x="119" y="288"/>
                  </a:lnTo>
                  <a:lnTo>
                    <a:pt x="119" y="286"/>
                  </a:lnTo>
                  <a:lnTo>
                    <a:pt x="117" y="286"/>
                  </a:lnTo>
                  <a:lnTo>
                    <a:pt x="116" y="285"/>
                  </a:lnTo>
                  <a:lnTo>
                    <a:pt x="116" y="286"/>
                  </a:lnTo>
                  <a:lnTo>
                    <a:pt x="117" y="286"/>
                  </a:lnTo>
                  <a:lnTo>
                    <a:pt x="117" y="288"/>
                  </a:lnTo>
                  <a:lnTo>
                    <a:pt x="116" y="288"/>
                  </a:lnTo>
                  <a:lnTo>
                    <a:pt x="114" y="288"/>
                  </a:lnTo>
                  <a:lnTo>
                    <a:pt x="114" y="290"/>
                  </a:lnTo>
                  <a:lnTo>
                    <a:pt x="112" y="290"/>
                  </a:lnTo>
                  <a:lnTo>
                    <a:pt x="110" y="290"/>
                  </a:lnTo>
                  <a:lnTo>
                    <a:pt x="108" y="290"/>
                  </a:lnTo>
                  <a:lnTo>
                    <a:pt x="106" y="290"/>
                  </a:lnTo>
                  <a:lnTo>
                    <a:pt x="108" y="290"/>
                  </a:lnTo>
                  <a:lnTo>
                    <a:pt x="108" y="292"/>
                  </a:lnTo>
                  <a:lnTo>
                    <a:pt x="106" y="292"/>
                  </a:lnTo>
                  <a:lnTo>
                    <a:pt x="104" y="292"/>
                  </a:lnTo>
                  <a:lnTo>
                    <a:pt x="100" y="292"/>
                  </a:lnTo>
                  <a:lnTo>
                    <a:pt x="98" y="292"/>
                  </a:lnTo>
                  <a:lnTo>
                    <a:pt x="98" y="294"/>
                  </a:lnTo>
                  <a:lnTo>
                    <a:pt x="100" y="294"/>
                  </a:lnTo>
                  <a:lnTo>
                    <a:pt x="98" y="294"/>
                  </a:lnTo>
                  <a:lnTo>
                    <a:pt x="98" y="292"/>
                  </a:lnTo>
                  <a:lnTo>
                    <a:pt x="96" y="290"/>
                  </a:lnTo>
                  <a:lnTo>
                    <a:pt x="92" y="290"/>
                  </a:lnTo>
                  <a:lnTo>
                    <a:pt x="91" y="290"/>
                  </a:lnTo>
                  <a:lnTo>
                    <a:pt x="89" y="290"/>
                  </a:lnTo>
                  <a:lnTo>
                    <a:pt x="87" y="290"/>
                  </a:lnTo>
                  <a:lnTo>
                    <a:pt x="87" y="292"/>
                  </a:lnTo>
                  <a:lnTo>
                    <a:pt x="85" y="292"/>
                  </a:lnTo>
                  <a:lnTo>
                    <a:pt x="83" y="292"/>
                  </a:lnTo>
                  <a:lnTo>
                    <a:pt x="83" y="290"/>
                  </a:lnTo>
                  <a:lnTo>
                    <a:pt x="83" y="292"/>
                  </a:lnTo>
                  <a:lnTo>
                    <a:pt x="83" y="294"/>
                  </a:lnTo>
                  <a:lnTo>
                    <a:pt x="83" y="296"/>
                  </a:lnTo>
                  <a:lnTo>
                    <a:pt x="81" y="296"/>
                  </a:lnTo>
                  <a:lnTo>
                    <a:pt x="81" y="298"/>
                  </a:lnTo>
                  <a:lnTo>
                    <a:pt x="83" y="298"/>
                  </a:lnTo>
                  <a:lnTo>
                    <a:pt x="83" y="300"/>
                  </a:lnTo>
                  <a:lnTo>
                    <a:pt x="81" y="300"/>
                  </a:lnTo>
                  <a:lnTo>
                    <a:pt x="81" y="302"/>
                  </a:lnTo>
                  <a:lnTo>
                    <a:pt x="79" y="302"/>
                  </a:lnTo>
                  <a:lnTo>
                    <a:pt x="77" y="302"/>
                  </a:lnTo>
                  <a:lnTo>
                    <a:pt x="77" y="300"/>
                  </a:lnTo>
                  <a:lnTo>
                    <a:pt x="75" y="300"/>
                  </a:lnTo>
                  <a:lnTo>
                    <a:pt x="73" y="300"/>
                  </a:lnTo>
                  <a:lnTo>
                    <a:pt x="73" y="298"/>
                  </a:lnTo>
                  <a:lnTo>
                    <a:pt x="71" y="298"/>
                  </a:lnTo>
                  <a:lnTo>
                    <a:pt x="71" y="296"/>
                  </a:lnTo>
                  <a:lnTo>
                    <a:pt x="71" y="298"/>
                  </a:lnTo>
                  <a:lnTo>
                    <a:pt x="69" y="298"/>
                  </a:lnTo>
                  <a:lnTo>
                    <a:pt x="71" y="298"/>
                  </a:lnTo>
                  <a:lnTo>
                    <a:pt x="71" y="300"/>
                  </a:lnTo>
                  <a:lnTo>
                    <a:pt x="69" y="298"/>
                  </a:lnTo>
                  <a:lnTo>
                    <a:pt x="68" y="300"/>
                  </a:lnTo>
                  <a:lnTo>
                    <a:pt x="64" y="300"/>
                  </a:lnTo>
                  <a:lnTo>
                    <a:pt x="62" y="300"/>
                  </a:lnTo>
                  <a:lnTo>
                    <a:pt x="62" y="302"/>
                  </a:lnTo>
                  <a:lnTo>
                    <a:pt x="60" y="302"/>
                  </a:lnTo>
                  <a:lnTo>
                    <a:pt x="60" y="304"/>
                  </a:lnTo>
                  <a:lnTo>
                    <a:pt x="58" y="304"/>
                  </a:lnTo>
                  <a:lnTo>
                    <a:pt x="58" y="306"/>
                  </a:lnTo>
                  <a:lnTo>
                    <a:pt x="56" y="306"/>
                  </a:lnTo>
                  <a:lnTo>
                    <a:pt x="58" y="306"/>
                  </a:lnTo>
                  <a:lnTo>
                    <a:pt x="58" y="308"/>
                  </a:lnTo>
                  <a:lnTo>
                    <a:pt x="56" y="308"/>
                  </a:lnTo>
                  <a:lnTo>
                    <a:pt x="56" y="309"/>
                  </a:lnTo>
                  <a:lnTo>
                    <a:pt x="54" y="308"/>
                  </a:lnTo>
                  <a:lnTo>
                    <a:pt x="54" y="306"/>
                  </a:lnTo>
                  <a:lnTo>
                    <a:pt x="52" y="306"/>
                  </a:lnTo>
                  <a:lnTo>
                    <a:pt x="52" y="304"/>
                  </a:lnTo>
                  <a:lnTo>
                    <a:pt x="50" y="304"/>
                  </a:lnTo>
                  <a:lnTo>
                    <a:pt x="50" y="306"/>
                  </a:lnTo>
                  <a:lnTo>
                    <a:pt x="48" y="308"/>
                  </a:lnTo>
                  <a:lnTo>
                    <a:pt x="48" y="306"/>
                  </a:lnTo>
                  <a:lnTo>
                    <a:pt x="46" y="306"/>
                  </a:lnTo>
                  <a:lnTo>
                    <a:pt x="48" y="306"/>
                  </a:lnTo>
                  <a:lnTo>
                    <a:pt x="48" y="304"/>
                  </a:lnTo>
                  <a:lnTo>
                    <a:pt x="50" y="304"/>
                  </a:lnTo>
                  <a:lnTo>
                    <a:pt x="50" y="302"/>
                  </a:lnTo>
                  <a:lnTo>
                    <a:pt x="52" y="304"/>
                  </a:lnTo>
                  <a:lnTo>
                    <a:pt x="52" y="302"/>
                  </a:lnTo>
                  <a:lnTo>
                    <a:pt x="54" y="302"/>
                  </a:lnTo>
                  <a:lnTo>
                    <a:pt x="56" y="300"/>
                  </a:lnTo>
                  <a:lnTo>
                    <a:pt x="56" y="298"/>
                  </a:lnTo>
                  <a:lnTo>
                    <a:pt x="58" y="298"/>
                  </a:lnTo>
                  <a:lnTo>
                    <a:pt x="58" y="296"/>
                  </a:lnTo>
                  <a:lnTo>
                    <a:pt x="58" y="294"/>
                  </a:lnTo>
                  <a:lnTo>
                    <a:pt x="60" y="294"/>
                  </a:lnTo>
                  <a:lnTo>
                    <a:pt x="62" y="294"/>
                  </a:lnTo>
                  <a:lnTo>
                    <a:pt x="60" y="294"/>
                  </a:lnTo>
                  <a:lnTo>
                    <a:pt x="60" y="292"/>
                  </a:lnTo>
                  <a:lnTo>
                    <a:pt x="60" y="294"/>
                  </a:lnTo>
                  <a:lnTo>
                    <a:pt x="62" y="292"/>
                  </a:lnTo>
                  <a:lnTo>
                    <a:pt x="62" y="290"/>
                  </a:lnTo>
                  <a:lnTo>
                    <a:pt x="64" y="290"/>
                  </a:lnTo>
                  <a:lnTo>
                    <a:pt x="64" y="288"/>
                  </a:lnTo>
                  <a:lnTo>
                    <a:pt x="66" y="288"/>
                  </a:lnTo>
                  <a:lnTo>
                    <a:pt x="66" y="285"/>
                  </a:lnTo>
                  <a:lnTo>
                    <a:pt x="66" y="283"/>
                  </a:lnTo>
                  <a:lnTo>
                    <a:pt x="68" y="283"/>
                  </a:lnTo>
                  <a:lnTo>
                    <a:pt x="69" y="283"/>
                  </a:lnTo>
                  <a:lnTo>
                    <a:pt x="71" y="281"/>
                  </a:lnTo>
                  <a:lnTo>
                    <a:pt x="71" y="279"/>
                  </a:lnTo>
                  <a:lnTo>
                    <a:pt x="71" y="277"/>
                  </a:lnTo>
                  <a:lnTo>
                    <a:pt x="75" y="277"/>
                  </a:lnTo>
                  <a:lnTo>
                    <a:pt x="77" y="277"/>
                  </a:lnTo>
                  <a:lnTo>
                    <a:pt x="79" y="277"/>
                  </a:lnTo>
                  <a:lnTo>
                    <a:pt x="81" y="277"/>
                  </a:lnTo>
                  <a:lnTo>
                    <a:pt x="83" y="277"/>
                  </a:lnTo>
                  <a:lnTo>
                    <a:pt x="85" y="279"/>
                  </a:lnTo>
                  <a:lnTo>
                    <a:pt x="87" y="279"/>
                  </a:lnTo>
                  <a:lnTo>
                    <a:pt x="87" y="277"/>
                  </a:lnTo>
                  <a:lnTo>
                    <a:pt x="89" y="277"/>
                  </a:lnTo>
                  <a:lnTo>
                    <a:pt x="91" y="277"/>
                  </a:lnTo>
                  <a:lnTo>
                    <a:pt x="91" y="279"/>
                  </a:lnTo>
                  <a:lnTo>
                    <a:pt x="91" y="277"/>
                  </a:lnTo>
                  <a:lnTo>
                    <a:pt x="91" y="275"/>
                  </a:lnTo>
                  <a:lnTo>
                    <a:pt x="91" y="273"/>
                  </a:lnTo>
                  <a:lnTo>
                    <a:pt x="92" y="273"/>
                  </a:lnTo>
                  <a:lnTo>
                    <a:pt x="94" y="271"/>
                  </a:lnTo>
                  <a:lnTo>
                    <a:pt x="94" y="269"/>
                  </a:lnTo>
                  <a:lnTo>
                    <a:pt x="96" y="269"/>
                  </a:lnTo>
                  <a:lnTo>
                    <a:pt x="96" y="267"/>
                  </a:lnTo>
                  <a:lnTo>
                    <a:pt x="98" y="267"/>
                  </a:lnTo>
                  <a:lnTo>
                    <a:pt x="98" y="265"/>
                  </a:lnTo>
                  <a:lnTo>
                    <a:pt x="98" y="263"/>
                  </a:lnTo>
                  <a:lnTo>
                    <a:pt x="100" y="263"/>
                  </a:lnTo>
                  <a:lnTo>
                    <a:pt x="98" y="263"/>
                  </a:lnTo>
                  <a:lnTo>
                    <a:pt x="98" y="265"/>
                  </a:lnTo>
                  <a:lnTo>
                    <a:pt x="96" y="265"/>
                  </a:lnTo>
                  <a:lnTo>
                    <a:pt x="96" y="267"/>
                  </a:lnTo>
                  <a:lnTo>
                    <a:pt x="94" y="267"/>
                  </a:lnTo>
                  <a:lnTo>
                    <a:pt x="94" y="269"/>
                  </a:lnTo>
                  <a:lnTo>
                    <a:pt x="92" y="269"/>
                  </a:lnTo>
                  <a:lnTo>
                    <a:pt x="91" y="269"/>
                  </a:lnTo>
                  <a:lnTo>
                    <a:pt x="89" y="269"/>
                  </a:lnTo>
                  <a:lnTo>
                    <a:pt x="89" y="271"/>
                  </a:lnTo>
                  <a:lnTo>
                    <a:pt x="89" y="273"/>
                  </a:lnTo>
                  <a:lnTo>
                    <a:pt x="87" y="273"/>
                  </a:lnTo>
                  <a:lnTo>
                    <a:pt x="83" y="273"/>
                  </a:lnTo>
                  <a:lnTo>
                    <a:pt x="81" y="273"/>
                  </a:lnTo>
                  <a:lnTo>
                    <a:pt x="81" y="271"/>
                  </a:lnTo>
                  <a:lnTo>
                    <a:pt x="79" y="271"/>
                  </a:lnTo>
                  <a:lnTo>
                    <a:pt x="79" y="269"/>
                  </a:lnTo>
                  <a:lnTo>
                    <a:pt x="79" y="267"/>
                  </a:lnTo>
                  <a:lnTo>
                    <a:pt x="77" y="267"/>
                  </a:lnTo>
                  <a:lnTo>
                    <a:pt x="75" y="267"/>
                  </a:lnTo>
                  <a:lnTo>
                    <a:pt x="75" y="269"/>
                  </a:lnTo>
                  <a:lnTo>
                    <a:pt x="73" y="269"/>
                  </a:lnTo>
                  <a:lnTo>
                    <a:pt x="71" y="269"/>
                  </a:lnTo>
                  <a:lnTo>
                    <a:pt x="69" y="269"/>
                  </a:lnTo>
                  <a:lnTo>
                    <a:pt x="69" y="267"/>
                  </a:lnTo>
                  <a:lnTo>
                    <a:pt x="71" y="267"/>
                  </a:lnTo>
                  <a:lnTo>
                    <a:pt x="73" y="267"/>
                  </a:lnTo>
                  <a:lnTo>
                    <a:pt x="73" y="265"/>
                  </a:lnTo>
                  <a:lnTo>
                    <a:pt x="71" y="265"/>
                  </a:lnTo>
                  <a:lnTo>
                    <a:pt x="69" y="265"/>
                  </a:lnTo>
                  <a:lnTo>
                    <a:pt x="69" y="263"/>
                  </a:lnTo>
                  <a:lnTo>
                    <a:pt x="68" y="263"/>
                  </a:lnTo>
                  <a:lnTo>
                    <a:pt x="66" y="263"/>
                  </a:lnTo>
                  <a:lnTo>
                    <a:pt x="64" y="263"/>
                  </a:lnTo>
                  <a:lnTo>
                    <a:pt x="64" y="265"/>
                  </a:lnTo>
                  <a:lnTo>
                    <a:pt x="62" y="267"/>
                  </a:lnTo>
                  <a:lnTo>
                    <a:pt x="60" y="267"/>
                  </a:lnTo>
                  <a:lnTo>
                    <a:pt x="58" y="267"/>
                  </a:lnTo>
                  <a:lnTo>
                    <a:pt x="58" y="265"/>
                  </a:lnTo>
                  <a:lnTo>
                    <a:pt x="56" y="265"/>
                  </a:lnTo>
                  <a:lnTo>
                    <a:pt x="58" y="265"/>
                  </a:lnTo>
                  <a:lnTo>
                    <a:pt x="60" y="265"/>
                  </a:lnTo>
                  <a:lnTo>
                    <a:pt x="62" y="265"/>
                  </a:lnTo>
                  <a:lnTo>
                    <a:pt x="60" y="263"/>
                  </a:lnTo>
                  <a:lnTo>
                    <a:pt x="62" y="263"/>
                  </a:lnTo>
                  <a:lnTo>
                    <a:pt x="60" y="263"/>
                  </a:lnTo>
                  <a:lnTo>
                    <a:pt x="60" y="265"/>
                  </a:lnTo>
                  <a:lnTo>
                    <a:pt x="58" y="265"/>
                  </a:lnTo>
                  <a:lnTo>
                    <a:pt x="56" y="265"/>
                  </a:lnTo>
                  <a:lnTo>
                    <a:pt x="56" y="263"/>
                  </a:lnTo>
                  <a:lnTo>
                    <a:pt x="54" y="263"/>
                  </a:lnTo>
                  <a:lnTo>
                    <a:pt x="56" y="263"/>
                  </a:lnTo>
                  <a:lnTo>
                    <a:pt x="58" y="263"/>
                  </a:lnTo>
                  <a:lnTo>
                    <a:pt x="56" y="262"/>
                  </a:lnTo>
                  <a:lnTo>
                    <a:pt x="56" y="260"/>
                  </a:lnTo>
                  <a:lnTo>
                    <a:pt x="54" y="262"/>
                  </a:lnTo>
                  <a:lnTo>
                    <a:pt x="54" y="260"/>
                  </a:lnTo>
                  <a:lnTo>
                    <a:pt x="56" y="260"/>
                  </a:lnTo>
                  <a:lnTo>
                    <a:pt x="56" y="258"/>
                  </a:lnTo>
                  <a:lnTo>
                    <a:pt x="58" y="258"/>
                  </a:lnTo>
                  <a:lnTo>
                    <a:pt x="58" y="256"/>
                  </a:lnTo>
                  <a:lnTo>
                    <a:pt x="60" y="258"/>
                  </a:lnTo>
                  <a:lnTo>
                    <a:pt x="60" y="256"/>
                  </a:lnTo>
                  <a:lnTo>
                    <a:pt x="62" y="258"/>
                  </a:lnTo>
                  <a:lnTo>
                    <a:pt x="62" y="256"/>
                  </a:lnTo>
                  <a:lnTo>
                    <a:pt x="64" y="254"/>
                  </a:lnTo>
                  <a:lnTo>
                    <a:pt x="66" y="254"/>
                  </a:lnTo>
                  <a:lnTo>
                    <a:pt x="68" y="254"/>
                  </a:lnTo>
                  <a:lnTo>
                    <a:pt x="68" y="252"/>
                  </a:lnTo>
                  <a:lnTo>
                    <a:pt x="69" y="252"/>
                  </a:lnTo>
                  <a:lnTo>
                    <a:pt x="71" y="250"/>
                  </a:lnTo>
                  <a:lnTo>
                    <a:pt x="73" y="248"/>
                  </a:lnTo>
                  <a:lnTo>
                    <a:pt x="73" y="246"/>
                  </a:lnTo>
                  <a:lnTo>
                    <a:pt x="73" y="244"/>
                  </a:lnTo>
                  <a:lnTo>
                    <a:pt x="75" y="244"/>
                  </a:lnTo>
                  <a:lnTo>
                    <a:pt x="75" y="242"/>
                  </a:lnTo>
                  <a:lnTo>
                    <a:pt x="73" y="242"/>
                  </a:lnTo>
                  <a:lnTo>
                    <a:pt x="73" y="240"/>
                  </a:lnTo>
                  <a:lnTo>
                    <a:pt x="73" y="238"/>
                  </a:lnTo>
                  <a:lnTo>
                    <a:pt x="75" y="238"/>
                  </a:lnTo>
                  <a:lnTo>
                    <a:pt x="73" y="238"/>
                  </a:lnTo>
                  <a:lnTo>
                    <a:pt x="73" y="237"/>
                  </a:lnTo>
                  <a:lnTo>
                    <a:pt x="71" y="237"/>
                  </a:lnTo>
                  <a:lnTo>
                    <a:pt x="73" y="237"/>
                  </a:lnTo>
                  <a:lnTo>
                    <a:pt x="73" y="235"/>
                  </a:lnTo>
                  <a:lnTo>
                    <a:pt x="73" y="233"/>
                  </a:lnTo>
                  <a:lnTo>
                    <a:pt x="71" y="233"/>
                  </a:lnTo>
                  <a:lnTo>
                    <a:pt x="69" y="233"/>
                  </a:lnTo>
                  <a:lnTo>
                    <a:pt x="69" y="235"/>
                  </a:lnTo>
                  <a:lnTo>
                    <a:pt x="68" y="235"/>
                  </a:lnTo>
                  <a:lnTo>
                    <a:pt x="68" y="237"/>
                  </a:lnTo>
                  <a:lnTo>
                    <a:pt x="66" y="237"/>
                  </a:lnTo>
                  <a:lnTo>
                    <a:pt x="64" y="237"/>
                  </a:lnTo>
                  <a:lnTo>
                    <a:pt x="62" y="237"/>
                  </a:lnTo>
                  <a:lnTo>
                    <a:pt x="64" y="235"/>
                  </a:lnTo>
                  <a:lnTo>
                    <a:pt x="66" y="233"/>
                  </a:lnTo>
                  <a:lnTo>
                    <a:pt x="68" y="231"/>
                  </a:lnTo>
                  <a:lnTo>
                    <a:pt x="69" y="231"/>
                  </a:lnTo>
                  <a:lnTo>
                    <a:pt x="69" y="229"/>
                  </a:lnTo>
                  <a:lnTo>
                    <a:pt x="69" y="227"/>
                  </a:lnTo>
                  <a:lnTo>
                    <a:pt x="71" y="227"/>
                  </a:lnTo>
                  <a:lnTo>
                    <a:pt x="71" y="225"/>
                  </a:lnTo>
                  <a:lnTo>
                    <a:pt x="73" y="225"/>
                  </a:lnTo>
                  <a:lnTo>
                    <a:pt x="75" y="225"/>
                  </a:lnTo>
                  <a:lnTo>
                    <a:pt x="77" y="223"/>
                  </a:lnTo>
                  <a:lnTo>
                    <a:pt x="77" y="221"/>
                  </a:lnTo>
                  <a:lnTo>
                    <a:pt x="77" y="223"/>
                  </a:lnTo>
                  <a:lnTo>
                    <a:pt x="79" y="223"/>
                  </a:lnTo>
                  <a:lnTo>
                    <a:pt x="81" y="223"/>
                  </a:lnTo>
                  <a:lnTo>
                    <a:pt x="85" y="221"/>
                  </a:lnTo>
                  <a:lnTo>
                    <a:pt x="87" y="221"/>
                  </a:lnTo>
                  <a:lnTo>
                    <a:pt x="87" y="223"/>
                  </a:lnTo>
                  <a:lnTo>
                    <a:pt x="89" y="225"/>
                  </a:lnTo>
                  <a:lnTo>
                    <a:pt x="89" y="223"/>
                  </a:lnTo>
                  <a:lnTo>
                    <a:pt x="89" y="221"/>
                  </a:lnTo>
                  <a:lnTo>
                    <a:pt x="87" y="221"/>
                  </a:lnTo>
                  <a:lnTo>
                    <a:pt x="89" y="221"/>
                  </a:lnTo>
                  <a:lnTo>
                    <a:pt x="89" y="219"/>
                  </a:lnTo>
                  <a:lnTo>
                    <a:pt x="91" y="219"/>
                  </a:lnTo>
                  <a:lnTo>
                    <a:pt x="91" y="223"/>
                  </a:lnTo>
                  <a:lnTo>
                    <a:pt x="92" y="223"/>
                  </a:lnTo>
                  <a:lnTo>
                    <a:pt x="94" y="223"/>
                  </a:lnTo>
                  <a:lnTo>
                    <a:pt x="94" y="221"/>
                  </a:lnTo>
                  <a:lnTo>
                    <a:pt x="94" y="223"/>
                  </a:lnTo>
                  <a:lnTo>
                    <a:pt x="92" y="223"/>
                  </a:lnTo>
                  <a:lnTo>
                    <a:pt x="92" y="221"/>
                  </a:lnTo>
                  <a:lnTo>
                    <a:pt x="91" y="221"/>
                  </a:lnTo>
                  <a:lnTo>
                    <a:pt x="89" y="217"/>
                  </a:lnTo>
                  <a:lnTo>
                    <a:pt x="89" y="215"/>
                  </a:lnTo>
                  <a:lnTo>
                    <a:pt x="91" y="214"/>
                  </a:lnTo>
                  <a:lnTo>
                    <a:pt x="91" y="212"/>
                  </a:lnTo>
                  <a:lnTo>
                    <a:pt x="92" y="212"/>
                  </a:lnTo>
                  <a:lnTo>
                    <a:pt x="91" y="212"/>
                  </a:lnTo>
                  <a:lnTo>
                    <a:pt x="91" y="210"/>
                  </a:lnTo>
                  <a:lnTo>
                    <a:pt x="91" y="208"/>
                  </a:lnTo>
                  <a:lnTo>
                    <a:pt x="91" y="206"/>
                  </a:lnTo>
                  <a:lnTo>
                    <a:pt x="92" y="206"/>
                  </a:lnTo>
                  <a:lnTo>
                    <a:pt x="92" y="204"/>
                  </a:lnTo>
                  <a:lnTo>
                    <a:pt x="92" y="202"/>
                  </a:lnTo>
                  <a:lnTo>
                    <a:pt x="94" y="202"/>
                  </a:lnTo>
                  <a:lnTo>
                    <a:pt x="94" y="200"/>
                  </a:lnTo>
                  <a:lnTo>
                    <a:pt x="92" y="200"/>
                  </a:lnTo>
                  <a:lnTo>
                    <a:pt x="92" y="198"/>
                  </a:lnTo>
                  <a:lnTo>
                    <a:pt x="94" y="198"/>
                  </a:lnTo>
                  <a:lnTo>
                    <a:pt x="92" y="198"/>
                  </a:lnTo>
                  <a:lnTo>
                    <a:pt x="92" y="200"/>
                  </a:lnTo>
                  <a:lnTo>
                    <a:pt x="91" y="200"/>
                  </a:lnTo>
                  <a:lnTo>
                    <a:pt x="91" y="198"/>
                  </a:lnTo>
                  <a:lnTo>
                    <a:pt x="91" y="200"/>
                  </a:lnTo>
                  <a:lnTo>
                    <a:pt x="89" y="200"/>
                  </a:lnTo>
                  <a:lnTo>
                    <a:pt x="89" y="202"/>
                  </a:lnTo>
                  <a:lnTo>
                    <a:pt x="87" y="202"/>
                  </a:lnTo>
                  <a:lnTo>
                    <a:pt x="87" y="200"/>
                  </a:lnTo>
                  <a:lnTo>
                    <a:pt x="87" y="198"/>
                  </a:lnTo>
                  <a:lnTo>
                    <a:pt x="85" y="200"/>
                  </a:lnTo>
                  <a:lnTo>
                    <a:pt x="85" y="198"/>
                  </a:lnTo>
                  <a:lnTo>
                    <a:pt x="85" y="196"/>
                  </a:lnTo>
                  <a:lnTo>
                    <a:pt x="85" y="194"/>
                  </a:lnTo>
                  <a:lnTo>
                    <a:pt x="83" y="194"/>
                  </a:lnTo>
                  <a:lnTo>
                    <a:pt x="83" y="192"/>
                  </a:lnTo>
                  <a:lnTo>
                    <a:pt x="81" y="190"/>
                  </a:lnTo>
                  <a:lnTo>
                    <a:pt x="81" y="189"/>
                  </a:lnTo>
                  <a:lnTo>
                    <a:pt x="81" y="187"/>
                  </a:lnTo>
                  <a:lnTo>
                    <a:pt x="83" y="185"/>
                  </a:lnTo>
                  <a:lnTo>
                    <a:pt x="83" y="183"/>
                  </a:lnTo>
                  <a:lnTo>
                    <a:pt x="85" y="181"/>
                  </a:lnTo>
                  <a:lnTo>
                    <a:pt x="85" y="179"/>
                  </a:lnTo>
                  <a:lnTo>
                    <a:pt x="85" y="181"/>
                  </a:lnTo>
                  <a:lnTo>
                    <a:pt x="87" y="181"/>
                  </a:lnTo>
                  <a:lnTo>
                    <a:pt x="87" y="179"/>
                  </a:lnTo>
                  <a:lnTo>
                    <a:pt x="85" y="179"/>
                  </a:lnTo>
                  <a:lnTo>
                    <a:pt x="87" y="179"/>
                  </a:lnTo>
                  <a:lnTo>
                    <a:pt x="89" y="179"/>
                  </a:lnTo>
                  <a:lnTo>
                    <a:pt x="91" y="179"/>
                  </a:lnTo>
                  <a:lnTo>
                    <a:pt x="89" y="179"/>
                  </a:lnTo>
                  <a:lnTo>
                    <a:pt x="89" y="177"/>
                  </a:lnTo>
                  <a:lnTo>
                    <a:pt x="91" y="177"/>
                  </a:lnTo>
                  <a:lnTo>
                    <a:pt x="89" y="177"/>
                  </a:lnTo>
                  <a:lnTo>
                    <a:pt x="83" y="177"/>
                  </a:lnTo>
                  <a:lnTo>
                    <a:pt x="81" y="177"/>
                  </a:lnTo>
                  <a:lnTo>
                    <a:pt x="81" y="179"/>
                  </a:lnTo>
                  <a:lnTo>
                    <a:pt x="81" y="181"/>
                  </a:lnTo>
                  <a:lnTo>
                    <a:pt x="79" y="181"/>
                  </a:lnTo>
                  <a:lnTo>
                    <a:pt x="77" y="181"/>
                  </a:lnTo>
                  <a:lnTo>
                    <a:pt x="77" y="183"/>
                  </a:lnTo>
                  <a:lnTo>
                    <a:pt x="75" y="183"/>
                  </a:lnTo>
                  <a:lnTo>
                    <a:pt x="73" y="183"/>
                  </a:lnTo>
                  <a:lnTo>
                    <a:pt x="73" y="181"/>
                  </a:lnTo>
                  <a:lnTo>
                    <a:pt x="73" y="183"/>
                  </a:lnTo>
                  <a:lnTo>
                    <a:pt x="71" y="183"/>
                  </a:lnTo>
                  <a:lnTo>
                    <a:pt x="71" y="181"/>
                  </a:lnTo>
                  <a:lnTo>
                    <a:pt x="69" y="181"/>
                  </a:lnTo>
                  <a:lnTo>
                    <a:pt x="69" y="179"/>
                  </a:lnTo>
                  <a:lnTo>
                    <a:pt x="68" y="179"/>
                  </a:lnTo>
                  <a:lnTo>
                    <a:pt x="68" y="181"/>
                  </a:lnTo>
                  <a:lnTo>
                    <a:pt x="69" y="183"/>
                  </a:lnTo>
                  <a:lnTo>
                    <a:pt x="69" y="185"/>
                  </a:lnTo>
                  <a:lnTo>
                    <a:pt x="69" y="187"/>
                  </a:lnTo>
                  <a:lnTo>
                    <a:pt x="68" y="187"/>
                  </a:lnTo>
                  <a:lnTo>
                    <a:pt x="68" y="185"/>
                  </a:lnTo>
                  <a:lnTo>
                    <a:pt x="66" y="183"/>
                  </a:lnTo>
                  <a:lnTo>
                    <a:pt x="64" y="183"/>
                  </a:lnTo>
                  <a:lnTo>
                    <a:pt x="62" y="181"/>
                  </a:lnTo>
                  <a:lnTo>
                    <a:pt x="60" y="181"/>
                  </a:lnTo>
                  <a:lnTo>
                    <a:pt x="60" y="183"/>
                  </a:lnTo>
                  <a:lnTo>
                    <a:pt x="60" y="185"/>
                  </a:lnTo>
                  <a:lnTo>
                    <a:pt x="62" y="185"/>
                  </a:lnTo>
                  <a:lnTo>
                    <a:pt x="62" y="187"/>
                  </a:lnTo>
                  <a:lnTo>
                    <a:pt x="60" y="187"/>
                  </a:lnTo>
                  <a:lnTo>
                    <a:pt x="62" y="187"/>
                  </a:lnTo>
                  <a:lnTo>
                    <a:pt x="60" y="187"/>
                  </a:lnTo>
                  <a:lnTo>
                    <a:pt x="60" y="185"/>
                  </a:lnTo>
                  <a:lnTo>
                    <a:pt x="58" y="185"/>
                  </a:lnTo>
                  <a:lnTo>
                    <a:pt x="58" y="183"/>
                  </a:lnTo>
                  <a:lnTo>
                    <a:pt x="56" y="181"/>
                  </a:lnTo>
                  <a:lnTo>
                    <a:pt x="56" y="179"/>
                  </a:lnTo>
                  <a:lnTo>
                    <a:pt x="56" y="177"/>
                  </a:lnTo>
                  <a:lnTo>
                    <a:pt x="58" y="177"/>
                  </a:lnTo>
                  <a:lnTo>
                    <a:pt x="58" y="179"/>
                  </a:lnTo>
                  <a:lnTo>
                    <a:pt x="60" y="179"/>
                  </a:lnTo>
                  <a:lnTo>
                    <a:pt x="58" y="177"/>
                  </a:lnTo>
                  <a:lnTo>
                    <a:pt x="58" y="175"/>
                  </a:lnTo>
                  <a:lnTo>
                    <a:pt x="58" y="173"/>
                  </a:lnTo>
                  <a:lnTo>
                    <a:pt x="60" y="173"/>
                  </a:lnTo>
                  <a:lnTo>
                    <a:pt x="60" y="171"/>
                  </a:lnTo>
                  <a:lnTo>
                    <a:pt x="62" y="171"/>
                  </a:lnTo>
                  <a:lnTo>
                    <a:pt x="62" y="169"/>
                  </a:lnTo>
                  <a:lnTo>
                    <a:pt x="62" y="167"/>
                  </a:lnTo>
                  <a:lnTo>
                    <a:pt x="62" y="166"/>
                  </a:lnTo>
                  <a:lnTo>
                    <a:pt x="64" y="166"/>
                  </a:lnTo>
                  <a:lnTo>
                    <a:pt x="64" y="164"/>
                  </a:lnTo>
                  <a:lnTo>
                    <a:pt x="66" y="164"/>
                  </a:lnTo>
                  <a:lnTo>
                    <a:pt x="66" y="162"/>
                  </a:lnTo>
                  <a:lnTo>
                    <a:pt x="64" y="162"/>
                  </a:lnTo>
                  <a:lnTo>
                    <a:pt x="64" y="160"/>
                  </a:lnTo>
                  <a:lnTo>
                    <a:pt x="62" y="160"/>
                  </a:lnTo>
                  <a:lnTo>
                    <a:pt x="62" y="158"/>
                  </a:lnTo>
                  <a:lnTo>
                    <a:pt x="60" y="158"/>
                  </a:lnTo>
                  <a:lnTo>
                    <a:pt x="60" y="156"/>
                  </a:lnTo>
                  <a:lnTo>
                    <a:pt x="62" y="156"/>
                  </a:lnTo>
                  <a:lnTo>
                    <a:pt x="62" y="154"/>
                  </a:lnTo>
                  <a:lnTo>
                    <a:pt x="60" y="154"/>
                  </a:lnTo>
                  <a:lnTo>
                    <a:pt x="60" y="152"/>
                  </a:lnTo>
                  <a:lnTo>
                    <a:pt x="60" y="150"/>
                  </a:lnTo>
                  <a:lnTo>
                    <a:pt x="62" y="150"/>
                  </a:lnTo>
                  <a:lnTo>
                    <a:pt x="64" y="150"/>
                  </a:lnTo>
                  <a:lnTo>
                    <a:pt x="68" y="152"/>
                  </a:lnTo>
                  <a:lnTo>
                    <a:pt x="68" y="150"/>
                  </a:lnTo>
                  <a:lnTo>
                    <a:pt x="66" y="150"/>
                  </a:lnTo>
                  <a:lnTo>
                    <a:pt x="64" y="150"/>
                  </a:lnTo>
                  <a:lnTo>
                    <a:pt x="64" y="148"/>
                  </a:lnTo>
                  <a:lnTo>
                    <a:pt x="62" y="148"/>
                  </a:lnTo>
                  <a:lnTo>
                    <a:pt x="62" y="146"/>
                  </a:lnTo>
                  <a:lnTo>
                    <a:pt x="62" y="148"/>
                  </a:lnTo>
                  <a:lnTo>
                    <a:pt x="62" y="150"/>
                  </a:lnTo>
                  <a:lnTo>
                    <a:pt x="62" y="148"/>
                  </a:lnTo>
                  <a:lnTo>
                    <a:pt x="62" y="146"/>
                  </a:lnTo>
                  <a:lnTo>
                    <a:pt x="62" y="144"/>
                  </a:lnTo>
                  <a:lnTo>
                    <a:pt x="62" y="142"/>
                  </a:lnTo>
                  <a:lnTo>
                    <a:pt x="62" y="144"/>
                  </a:lnTo>
                  <a:lnTo>
                    <a:pt x="62" y="146"/>
                  </a:lnTo>
                  <a:lnTo>
                    <a:pt x="60" y="146"/>
                  </a:lnTo>
                  <a:lnTo>
                    <a:pt x="60" y="144"/>
                  </a:lnTo>
                  <a:lnTo>
                    <a:pt x="60" y="146"/>
                  </a:lnTo>
                  <a:lnTo>
                    <a:pt x="60" y="148"/>
                  </a:lnTo>
                  <a:lnTo>
                    <a:pt x="60" y="150"/>
                  </a:lnTo>
                  <a:lnTo>
                    <a:pt x="60" y="148"/>
                  </a:lnTo>
                  <a:lnTo>
                    <a:pt x="60" y="150"/>
                  </a:lnTo>
                  <a:lnTo>
                    <a:pt x="60" y="152"/>
                  </a:lnTo>
                  <a:lnTo>
                    <a:pt x="58" y="152"/>
                  </a:lnTo>
                  <a:lnTo>
                    <a:pt x="58" y="150"/>
                  </a:lnTo>
                  <a:lnTo>
                    <a:pt x="56" y="148"/>
                  </a:lnTo>
                  <a:lnTo>
                    <a:pt x="56" y="150"/>
                  </a:lnTo>
                  <a:lnTo>
                    <a:pt x="58" y="150"/>
                  </a:lnTo>
                  <a:lnTo>
                    <a:pt x="58" y="152"/>
                  </a:lnTo>
                  <a:lnTo>
                    <a:pt x="56" y="150"/>
                  </a:lnTo>
                  <a:lnTo>
                    <a:pt x="56" y="152"/>
                  </a:lnTo>
                  <a:lnTo>
                    <a:pt x="54" y="152"/>
                  </a:lnTo>
                  <a:lnTo>
                    <a:pt x="56" y="152"/>
                  </a:lnTo>
                  <a:lnTo>
                    <a:pt x="56" y="154"/>
                  </a:lnTo>
                  <a:lnTo>
                    <a:pt x="54" y="154"/>
                  </a:lnTo>
                  <a:lnTo>
                    <a:pt x="54" y="152"/>
                  </a:lnTo>
                  <a:lnTo>
                    <a:pt x="54" y="150"/>
                  </a:lnTo>
                  <a:lnTo>
                    <a:pt x="54" y="148"/>
                  </a:lnTo>
                  <a:lnTo>
                    <a:pt x="56" y="146"/>
                  </a:lnTo>
                  <a:lnTo>
                    <a:pt x="56" y="144"/>
                  </a:lnTo>
                  <a:lnTo>
                    <a:pt x="58" y="144"/>
                  </a:lnTo>
                  <a:lnTo>
                    <a:pt x="58" y="142"/>
                  </a:lnTo>
                  <a:lnTo>
                    <a:pt x="60" y="142"/>
                  </a:lnTo>
                  <a:lnTo>
                    <a:pt x="60" y="141"/>
                  </a:lnTo>
                  <a:lnTo>
                    <a:pt x="60" y="142"/>
                  </a:lnTo>
                  <a:lnTo>
                    <a:pt x="58" y="142"/>
                  </a:lnTo>
                  <a:lnTo>
                    <a:pt x="58" y="144"/>
                  </a:lnTo>
                  <a:lnTo>
                    <a:pt x="56" y="144"/>
                  </a:lnTo>
                  <a:lnTo>
                    <a:pt x="54" y="146"/>
                  </a:lnTo>
                  <a:lnTo>
                    <a:pt x="54" y="148"/>
                  </a:lnTo>
                  <a:lnTo>
                    <a:pt x="52" y="148"/>
                  </a:lnTo>
                  <a:lnTo>
                    <a:pt x="52" y="150"/>
                  </a:lnTo>
                  <a:lnTo>
                    <a:pt x="52" y="152"/>
                  </a:lnTo>
                  <a:lnTo>
                    <a:pt x="52" y="154"/>
                  </a:lnTo>
                  <a:lnTo>
                    <a:pt x="54" y="154"/>
                  </a:lnTo>
                  <a:lnTo>
                    <a:pt x="54" y="156"/>
                  </a:lnTo>
                  <a:lnTo>
                    <a:pt x="52" y="156"/>
                  </a:lnTo>
                  <a:lnTo>
                    <a:pt x="52" y="158"/>
                  </a:lnTo>
                  <a:lnTo>
                    <a:pt x="50" y="160"/>
                  </a:lnTo>
                  <a:lnTo>
                    <a:pt x="52" y="160"/>
                  </a:lnTo>
                  <a:lnTo>
                    <a:pt x="52" y="162"/>
                  </a:lnTo>
                  <a:lnTo>
                    <a:pt x="50" y="162"/>
                  </a:lnTo>
                  <a:lnTo>
                    <a:pt x="50" y="164"/>
                  </a:lnTo>
                  <a:lnTo>
                    <a:pt x="50" y="166"/>
                  </a:lnTo>
                  <a:lnTo>
                    <a:pt x="50" y="167"/>
                  </a:lnTo>
                  <a:lnTo>
                    <a:pt x="48" y="167"/>
                  </a:lnTo>
                  <a:lnTo>
                    <a:pt x="48" y="169"/>
                  </a:lnTo>
                  <a:lnTo>
                    <a:pt x="48" y="167"/>
                  </a:lnTo>
                  <a:lnTo>
                    <a:pt x="46" y="169"/>
                  </a:lnTo>
                  <a:lnTo>
                    <a:pt x="46" y="167"/>
                  </a:lnTo>
                  <a:lnTo>
                    <a:pt x="46" y="166"/>
                  </a:lnTo>
                  <a:lnTo>
                    <a:pt x="46" y="164"/>
                  </a:lnTo>
                  <a:lnTo>
                    <a:pt x="46" y="162"/>
                  </a:lnTo>
                  <a:lnTo>
                    <a:pt x="48" y="162"/>
                  </a:lnTo>
                  <a:lnTo>
                    <a:pt x="46" y="162"/>
                  </a:lnTo>
                  <a:lnTo>
                    <a:pt x="48" y="160"/>
                  </a:lnTo>
                  <a:lnTo>
                    <a:pt x="48" y="158"/>
                  </a:lnTo>
                  <a:lnTo>
                    <a:pt x="48" y="156"/>
                  </a:lnTo>
                  <a:lnTo>
                    <a:pt x="50" y="156"/>
                  </a:lnTo>
                  <a:lnTo>
                    <a:pt x="50" y="154"/>
                  </a:lnTo>
                  <a:lnTo>
                    <a:pt x="52" y="154"/>
                  </a:lnTo>
                  <a:lnTo>
                    <a:pt x="50" y="156"/>
                  </a:lnTo>
                  <a:lnTo>
                    <a:pt x="48" y="156"/>
                  </a:lnTo>
                  <a:lnTo>
                    <a:pt x="48" y="154"/>
                  </a:lnTo>
                  <a:lnTo>
                    <a:pt x="48" y="152"/>
                  </a:lnTo>
                  <a:lnTo>
                    <a:pt x="50" y="150"/>
                  </a:lnTo>
                  <a:lnTo>
                    <a:pt x="48" y="150"/>
                  </a:lnTo>
                  <a:lnTo>
                    <a:pt x="48" y="152"/>
                  </a:lnTo>
                  <a:lnTo>
                    <a:pt x="50" y="148"/>
                  </a:lnTo>
                  <a:lnTo>
                    <a:pt x="48" y="148"/>
                  </a:lnTo>
                  <a:lnTo>
                    <a:pt x="48" y="150"/>
                  </a:lnTo>
                  <a:lnTo>
                    <a:pt x="48" y="148"/>
                  </a:lnTo>
                  <a:lnTo>
                    <a:pt x="50" y="146"/>
                  </a:lnTo>
                  <a:lnTo>
                    <a:pt x="50" y="144"/>
                  </a:lnTo>
                  <a:lnTo>
                    <a:pt x="48" y="144"/>
                  </a:lnTo>
                  <a:lnTo>
                    <a:pt x="50" y="144"/>
                  </a:lnTo>
                  <a:lnTo>
                    <a:pt x="50" y="142"/>
                  </a:lnTo>
                  <a:lnTo>
                    <a:pt x="50" y="141"/>
                  </a:lnTo>
                  <a:lnTo>
                    <a:pt x="50" y="142"/>
                  </a:lnTo>
                  <a:lnTo>
                    <a:pt x="48" y="141"/>
                  </a:lnTo>
                  <a:lnTo>
                    <a:pt x="50" y="141"/>
                  </a:lnTo>
                  <a:lnTo>
                    <a:pt x="50" y="139"/>
                  </a:lnTo>
                  <a:lnTo>
                    <a:pt x="52" y="139"/>
                  </a:lnTo>
                  <a:lnTo>
                    <a:pt x="50" y="139"/>
                  </a:lnTo>
                  <a:lnTo>
                    <a:pt x="50" y="137"/>
                  </a:lnTo>
                  <a:lnTo>
                    <a:pt x="52" y="137"/>
                  </a:lnTo>
                  <a:lnTo>
                    <a:pt x="54" y="137"/>
                  </a:lnTo>
                  <a:lnTo>
                    <a:pt x="56" y="137"/>
                  </a:lnTo>
                  <a:lnTo>
                    <a:pt x="56" y="135"/>
                  </a:lnTo>
                  <a:lnTo>
                    <a:pt x="58" y="133"/>
                  </a:lnTo>
                  <a:lnTo>
                    <a:pt x="56" y="133"/>
                  </a:lnTo>
                  <a:lnTo>
                    <a:pt x="56" y="135"/>
                  </a:lnTo>
                  <a:lnTo>
                    <a:pt x="54" y="135"/>
                  </a:lnTo>
                  <a:lnTo>
                    <a:pt x="52" y="135"/>
                  </a:lnTo>
                  <a:lnTo>
                    <a:pt x="52" y="133"/>
                  </a:lnTo>
                  <a:lnTo>
                    <a:pt x="52" y="135"/>
                  </a:lnTo>
                  <a:lnTo>
                    <a:pt x="54" y="135"/>
                  </a:lnTo>
                  <a:lnTo>
                    <a:pt x="54" y="133"/>
                  </a:lnTo>
                  <a:lnTo>
                    <a:pt x="52" y="133"/>
                  </a:lnTo>
                  <a:lnTo>
                    <a:pt x="52" y="131"/>
                  </a:lnTo>
                  <a:lnTo>
                    <a:pt x="54" y="131"/>
                  </a:lnTo>
                  <a:lnTo>
                    <a:pt x="54" y="129"/>
                  </a:lnTo>
                  <a:lnTo>
                    <a:pt x="56" y="129"/>
                  </a:lnTo>
                  <a:lnTo>
                    <a:pt x="58" y="129"/>
                  </a:lnTo>
                  <a:lnTo>
                    <a:pt x="56" y="129"/>
                  </a:lnTo>
                  <a:lnTo>
                    <a:pt x="54" y="129"/>
                  </a:lnTo>
                  <a:lnTo>
                    <a:pt x="56" y="127"/>
                  </a:lnTo>
                  <a:lnTo>
                    <a:pt x="56" y="125"/>
                  </a:lnTo>
                  <a:lnTo>
                    <a:pt x="56" y="127"/>
                  </a:lnTo>
                  <a:lnTo>
                    <a:pt x="54" y="127"/>
                  </a:lnTo>
                  <a:lnTo>
                    <a:pt x="54" y="129"/>
                  </a:lnTo>
                  <a:lnTo>
                    <a:pt x="52" y="129"/>
                  </a:lnTo>
                  <a:lnTo>
                    <a:pt x="52" y="131"/>
                  </a:lnTo>
                  <a:lnTo>
                    <a:pt x="50" y="131"/>
                  </a:lnTo>
                  <a:lnTo>
                    <a:pt x="50" y="133"/>
                  </a:lnTo>
                  <a:lnTo>
                    <a:pt x="48" y="133"/>
                  </a:lnTo>
                  <a:lnTo>
                    <a:pt x="48" y="135"/>
                  </a:lnTo>
                  <a:lnTo>
                    <a:pt x="46" y="135"/>
                  </a:lnTo>
                  <a:lnTo>
                    <a:pt x="46" y="133"/>
                  </a:lnTo>
                  <a:lnTo>
                    <a:pt x="44" y="133"/>
                  </a:lnTo>
                  <a:lnTo>
                    <a:pt x="43" y="131"/>
                  </a:lnTo>
                  <a:lnTo>
                    <a:pt x="44" y="131"/>
                  </a:lnTo>
                  <a:lnTo>
                    <a:pt x="46" y="131"/>
                  </a:lnTo>
                  <a:lnTo>
                    <a:pt x="44" y="131"/>
                  </a:lnTo>
                  <a:lnTo>
                    <a:pt x="44" y="129"/>
                  </a:lnTo>
                  <a:lnTo>
                    <a:pt x="46" y="129"/>
                  </a:lnTo>
                  <a:lnTo>
                    <a:pt x="48" y="129"/>
                  </a:lnTo>
                  <a:lnTo>
                    <a:pt x="50" y="129"/>
                  </a:lnTo>
                  <a:lnTo>
                    <a:pt x="48" y="129"/>
                  </a:lnTo>
                  <a:lnTo>
                    <a:pt x="46" y="129"/>
                  </a:lnTo>
                  <a:lnTo>
                    <a:pt x="44" y="129"/>
                  </a:lnTo>
                  <a:lnTo>
                    <a:pt x="43" y="129"/>
                  </a:lnTo>
                  <a:lnTo>
                    <a:pt x="41" y="129"/>
                  </a:lnTo>
                  <a:lnTo>
                    <a:pt x="39" y="129"/>
                  </a:lnTo>
                  <a:lnTo>
                    <a:pt x="39" y="127"/>
                  </a:lnTo>
                  <a:lnTo>
                    <a:pt x="41" y="127"/>
                  </a:lnTo>
                  <a:lnTo>
                    <a:pt x="43" y="127"/>
                  </a:lnTo>
                  <a:lnTo>
                    <a:pt x="44" y="127"/>
                  </a:lnTo>
                  <a:lnTo>
                    <a:pt x="46" y="127"/>
                  </a:lnTo>
                  <a:lnTo>
                    <a:pt x="46" y="125"/>
                  </a:lnTo>
                  <a:lnTo>
                    <a:pt x="46" y="127"/>
                  </a:lnTo>
                  <a:lnTo>
                    <a:pt x="46" y="125"/>
                  </a:lnTo>
                  <a:lnTo>
                    <a:pt x="44" y="125"/>
                  </a:lnTo>
                  <a:lnTo>
                    <a:pt x="46" y="125"/>
                  </a:lnTo>
                  <a:lnTo>
                    <a:pt x="48" y="125"/>
                  </a:lnTo>
                  <a:lnTo>
                    <a:pt x="48" y="123"/>
                  </a:lnTo>
                  <a:lnTo>
                    <a:pt x="46" y="125"/>
                  </a:lnTo>
                  <a:lnTo>
                    <a:pt x="46" y="123"/>
                  </a:lnTo>
                  <a:lnTo>
                    <a:pt x="44" y="123"/>
                  </a:lnTo>
                  <a:lnTo>
                    <a:pt x="44" y="121"/>
                  </a:lnTo>
                  <a:lnTo>
                    <a:pt x="46" y="119"/>
                  </a:lnTo>
                  <a:lnTo>
                    <a:pt x="48" y="119"/>
                  </a:lnTo>
                  <a:lnTo>
                    <a:pt x="48" y="121"/>
                  </a:lnTo>
                  <a:lnTo>
                    <a:pt x="50" y="121"/>
                  </a:lnTo>
                  <a:lnTo>
                    <a:pt x="50" y="119"/>
                  </a:lnTo>
                  <a:lnTo>
                    <a:pt x="48" y="119"/>
                  </a:lnTo>
                  <a:lnTo>
                    <a:pt x="46" y="119"/>
                  </a:lnTo>
                  <a:lnTo>
                    <a:pt x="46" y="118"/>
                  </a:lnTo>
                  <a:lnTo>
                    <a:pt x="46" y="116"/>
                  </a:lnTo>
                  <a:lnTo>
                    <a:pt x="48" y="116"/>
                  </a:lnTo>
                  <a:lnTo>
                    <a:pt x="50" y="118"/>
                  </a:lnTo>
                  <a:lnTo>
                    <a:pt x="52" y="118"/>
                  </a:lnTo>
                  <a:lnTo>
                    <a:pt x="52" y="116"/>
                  </a:lnTo>
                  <a:lnTo>
                    <a:pt x="50" y="118"/>
                  </a:lnTo>
                  <a:lnTo>
                    <a:pt x="50" y="116"/>
                  </a:lnTo>
                  <a:lnTo>
                    <a:pt x="48" y="116"/>
                  </a:lnTo>
                  <a:lnTo>
                    <a:pt x="48" y="114"/>
                  </a:lnTo>
                  <a:lnTo>
                    <a:pt x="48" y="112"/>
                  </a:lnTo>
                  <a:lnTo>
                    <a:pt x="50" y="112"/>
                  </a:lnTo>
                  <a:lnTo>
                    <a:pt x="50" y="114"/>
                  </a:lnTo>
                  <a:lnTo>
                    <a:pt x="52" y="114"/>
                  </a:lnTo>
                  <a:lnTo>
                    <a:pt x="50" y="112"/>
                  </a:lnTo>
                  <a:lnTo>
                    <a:pt x="52" y="112"/>
                  </a:lnTo>
                  <a:lnTo>
                    <a:pt x="52" y="110"/>
                  </a:lnTo>
                  <a:lnTo>
                    <a:pt x="50" y="110"/>
                  </a:lnTo>
                  <a:lnTo>
                    <a:pt x="50" y="112"/>
                  </a:lnTo>
                  <a:lnTo>
                    <a:pt x="48" y="112"/>
                  </a:lnTo>
                  <a:lnTo>
                    <a:pt x="46" y="112"/>
                  </a:lnTo>
                  <a:lnTo>
                    <a:pt x="48" y="110"/>
                  </a:lnTo>
                  <a:lnTo>
                    <a:pt x="50" y="110"/>
                  </a:lnTo>
                  <a:lnTo>
                    <a:pt x="52" y="108"/>
                  </a:lnTo>
                  <a:lnTo>
                    <a:pt x="50" y="108"/>
                  </a:lnTo>
                  <a:lnTo>
                    <a:pt x="50" y="110"/>
                  </a:lnTo>
                  <a:lnTo>
                    <a:pt x="48" y="110"/>
                  </a:lnTo>
                  <a:lnTo>
                    <a:pt x="48" y="108"/>
                  </a:lnTo>
                  <a:lnTo>
                    <a:pt x="48" y="110"/>
                  </a:lnTo>
                  <a:lnTo>
                    <a:pt x="46" y="110"/>
                  </a:lnTo>
                  <a:lnTo>
                    <a:pt x="46" y="108"/>
                  </a:lnTo>
                  <a:lnTo>
                    <a:pt x="46" y="106"/>
                  </a:lnTo>
                  <a:lnTo>
                    <a:pt x="44" y="106"/>
                  </a:lnTo>
                  <a:lnTo>
                    <a:pt x="44" y="104"/>
                  </a:lnTo>
                  <a:lnTo>
                    <a:pt x="46" y="104"/>
                  </a:lnTo>
                  <a:lnTo>
                    <a:pt x="44" y="102"/>
                  </a:lnTo>
                  <a:lnTo>
                    <a:pt x="46" y="102"/>
                  </a:lnTo>
                  <a:lnTo>
                    <a:pt x="46" y="104"/>
                  </a:lnTo>
                  <a:lnTo>
                    <a:pt x="48" y="104"/>
                  </a:lnTo>
                  <a:lnTo>
                    <a:pt x="50" y="104"/>
                  </a:lnTo>
                  <a:lnTo>
                    <a:pt x="48" y="104"/>
                  </a:lnTo>
                  <a:lnTo>
                    <a:pt x="48" y="102"/>
                  </a:lnTo>
                  <a:lnTo>
                    <a:pt x="46" y="102"/>
                  </a:lnTo>
                  <a:lnTo>
                    <a:pt x="46" y="100"/>
                  </a:lnTo>
                  <a:lnTo>
                    <a:pt x="46" y="98"/>
                  </a:lnTo>
                  <a:lnTo>
                    <a:pt x="48" y="100"/>
                  </a:lnTo>
                  <a:lnTo>
                    <a:pt x="48" y="98"/>
                  </a:lnTo>
                  <a:lnTo>
                    <a:pt x="46" y="98"/>
                  </a:lnTo>
                  <a:lnTo>
                    <a:pt x="46" y="96"/>
                  </a:lnTo>
                  <a:lnTo>
                    <a:pt x="46" y="94"/>
                  </a:lnTo>
                  <a:lnTo>
                    <a:pt x="48" y="94"/>
                  </a:lnTo>
                  <a:lnTo>
                    <a:pt x="48" y="96"/>
                  </a:lnTo>
                  <a:lnTo>
                    <a:pt x="50" y="96"/>
                  </a:lnTo>
                  <a:lnTo>
                    <a:pt x="48" y="94"/>
                  </a:lnTo>
                  <a:lnTo>
                    <a:pt x="48" y="93"/>
                  </a:lnTo>
                  <a:lnTo>
                    <a:pt x="50" y="93"/>
                  </a:lnTo>
                  <a:lnTo>
                    <a:pt x="50" y="94"/>
                  </a:lnTo>
                  <a:lnTo>
                    <a:pt x="52" y="94"/>
                  </a:lnTo>
                  <a:lnTo>
                    <a:pt x="52" y="93"/>
                  </a:lnTo>
                  <a:lnTo>
                    <a:pt x="52" y="94"/>
                  </a:lnTo>
                  <a:lnTo>
                    <a:pt x="54" y="94"/>
                  </a:lnTo>
                  <a:lnTo>
                    <a:pt x="56" y="94"/>
                  </a:lnTo>
                  <a:lnTo>
                    <a:pt x="54" y="94"/>
                  </a:lnTo>
                  <a:lnTo>
                    <a:pt x="54" y="93"/>
                  </a:lnTo>
                  <a:lnTo>
                    <a:pt x="52" y="93"/>
                  </a:lnTo>
                  <a:lnTo>
                    <a:pt x="54" y="93"/>
                  </a:lnTo>
                  <a:lnTo>
                    <a:pt x="56" y="93"/>
                  </a:lnTo>
                  <a:lnTo>
                    <a:pt x="56" y="94"/>
                  </a:lnTo>
                  <a:lnTo>
                    <a:pt x="58" y="94"/>
                  </a:lnTo>
                  <a:lnTo>
                    <a:pt x="56" y="93"/>
                  </a:lnTo>
                  <a:lnTo>
                    <a:pt x="56" y="91"/>
                  </a:lnTo>
                  <a:lnTo>
                    <a:pt x="54" y="91"/>
                  </a:lnTo>
                  <a:lnTo>
                    <a:pt x="52" y="91"/>
                  </a:lnTo>
                  <a:lnTo>
                    <a:pt x="52" y="89"/>
                  </a:lnTo>
                  <a:lnTo>
                    <a:pt x="52" y="87"/>
                  </a:lnTo>
                  <a:lnTo>
                    <a:pt x="52" y="89"/>
                  </a:lnTo>
                  <a:lnTo>
                    <a:pt x="54" y="89"/>
                  </a:lnTo>
                  <a:lnTo>
                    <a:pt x="54" y="87"/>
                  </a:lnTo>
                  <a:lnTo>
                    <a:pt x="54" y="85"/>
                  </a:lnTo>
                  <a:lnTo>
                    <a:pt x="52" y="83"/>
                  </a:lnTo>
                  <a:lnTo>
                    <a:pt x="54" y="83"/>
                  </a:lnTo>
                  <a:lnTo>
                    <a:pt x="56" y="83"/>
                  </a:lnTo>
                  <a:lnTo>
                    <a:pt x="58" y="83"/>
                  </a:lnTo>
                  <a:lnTo>
                    <a:pt x="60" y="83"/>
                  </a:lnTo>
                  <a:lnTo>
                    <a:pt x="58" y="83"/>
                  </a:lnTo>
                  <a:lnTo>
                    <a:pt x="56" y="81"/>
                  </a:lnTo>
                  <a:lnTo>
                    <a:pt x="56" y="79"/>
                  </a:lnTo>
                  <a:lnTo>
                    <a:pt x="56" y="77"/>
                  </a:lnTo>
                  <a:lnTo>
                    <a:pt x="58" y="79"/>
                  </a:lnTo>
                  <a:lnTo>
                    <a:pt x="58" y="77"/>
                  </a:lnTo>
                  <a:lnTo>
                    <a:pt x="58" y="75"/>
                  </a:lnTo>
                  <a:lnTo>
                    <a:pt x="58" y="73"/>
                  </a:lnTo>
                  <a:lnTo>
                    <a:pt x="58" y="71"/>
                  </a:lnTo>
                  <a:lnTo>
                    <a:pt x="60" y="71"/>
                  </a:lnTo>
                  <a:lnTo>
                    <a:pt x="62" y="71"/>
                  </a:lnTo>
                  <a:lnTo>
                    <a:pt x="62" y="73"/>
                  </a:lnTo>
                  <a:lnTo>
                    <a:pt x="62" y="75"/>
                  </a:lnTo>
                  <a:lnTo>
                    <a:pt x="62" y="73"/>
                  </a:lnTo>
                  <a:lnTo>
                    <a:pt x="62" y="71"/>
                  </a:lnTo>
                  <a:lnTo>
                    <a:pt x="64" y="73"/>
                  </a:lnTo>
                  <a:lnTo>
                    <a:pt x="64" y="75"/>
                  </a:lnTo>
                  <a:lnTo>
                    <a:pt x="62" y="77"/>
                  </a:lnTo>
                  <a:lnTo>
                    <a:pt x="64" y="77"/>
                  </a:lnTo>
                  <a:lnTo>
                    <a:pt x="64" y="75"/>
                  </a:lnTo>
                  <a:lnTo>
                    <a:pt x="66" y="75"/>
                  </a:lnTo>
                  <a:lnTo>
                    <a:pt x="66" y="73"/>
                  </a:lnTo>
                  <a:lnTo>
                    <a:pt x="68" y="73"/>
                  </a:lnTo>
                  <a:lnTo>
                    <a:pt x="68" y="75"/>
                  </a:lnTo>
                  <a:lnTo>
                    <a:pt x="68" y="77"/>
                  </a:lnTo>
                  <a:lnTo>
                    <a:pt x="68" y="75"/>
                  </a:lnTo>
                  <a:lnTo>
                    <a:pt x="69" y="75"/>
                  </a:lnTo>
                  <a:lnTo>
                    <a:pt x="69" y="73"/>
                  </a:lnTo>
                  <a:lnTo>
                    <a:pt x="71" y="75"/>
                  </a:lnTo>
                  <a:lnTo>
                    <a:pt x="71" y="73"/>
                  </a:lnTo>
                  <a:lnTo>
                    <a:pt x="73" y="73"/>
                  </a:lnTo>
                  <a:lnTo>
                    <a:pt x="73" y="71"/>
                  </a:lnTo>
                  <a:lnTo>
                    <a:pt x="73" y="73"/>
                  </a:lnTo>
                  <a:lnTo>
                    <a:pt x="75" y="73"/>
                  </a:lnTo>
                  <a:lnTo>
                    <a:pt x="77" y="73"/>
                  </a:lnTo>
                  <a:lnTo>
                    <a:pt x="79" y="73"/>
                  </a:lnTo>
                  <a:lnTo>
                    <a:pt x="79" y="71"/>
                  </a:lnTo>
                  <a:lnTo>
                    <a:pt x="81" y="71"/>
                  </a:lnTo>
                  <a:lnTo>
                    <a:pt x="83" y="71"/>
                  </a:lnTo>
                  <a:lnTo>
                    <a:pt x="85" y="71"/>
                  </a:lnTo>
                  <a:lnTo>
                    <a:pt x="85" y="70"/>
                  </a:lnTo>
                  <a:lnTo>
                    <a:pt x="85" y="71"/>
                  </a:lnTo>
                  <a:close/>
                  <a:moveTo>
                    <a:pt x="92" y="66"/>
                  </a:moveTo>
                  <a:lnTo>
                    <a:pt x="92" y="68"/>
                  </a:lnTo>
                  <a:lnTo>
                    <a:pt x="91" y="68"/>
                  </a:lnTo>
                  <a:lnTo>
                    <a:pt x="91" y="66"/>
                  </a:lnTo>
                  <a:lnTo>
                    <a:pt x="92" y="66"/>
                  </a:lnTo>
                  <a:close/>
                  <a:moveTo>
                    <a:pt x="87" y="64"/>
                  </a:moveTo>
                  <a:lnTo>
                    <a:pt x="87" y="66"/>
                  </a:lnTo>
                  <a:lnTo>
                    <a:pt x="89" y="66"/>
                  </a:lnTo>
                  <a:lnTo>
                    <a:pt x="87" y="66"/>
                  </a:lnTo>
                  <a:lnTo>
                    <a:pt x="89" y="66"/>
                  </a:lnTo>
                  <a:lnTo>
                    <a:pt x="87" y="68"/>
                  </a:lnTo>
                  <a:lnTo>
                    <a:pt x="85" y="66"/>
                  </a:lnTo>
                  <a:lnTo>
                    <a:pt x="85" y="64"/>
                  </a:lnTo>
                  <a:lnTo>
                    <a:pt x="83" y="64"/>
                  </a:lnTo>
                  <a:lnTo>
                    <a:pt x="85" y="64"/>
                  </a:lnTo>
                  <a:lnTo>
                    <a:pt x="85" y="62"/>
                  </a:lnTo>
                  <a:lnTo>
                    <a:pt x="87" y="64"/>
                  </a:lnTo>
                  <a:close/>
                  <a:moveTo>
                    <a:pt x="89" y="56"/>
                  </a:moveTo>
                  <a:lnTo>
                    <a:pt x="91" y="56"/>
                  </a:lnTo>
                  <a:lnTo>
                    <a:pt x="89" y="56"/>
                  </a:lnTo>
                  <a:lnTo>
                    <a:pt x="91" y="58"/>
                  </a:lnTo>
                  <a:lnTo>
                    <a:pt x="89" y="58"/>
                  </a:lnTo>
                  <a:lnTo>
                    <a:pt x="89" y="60"/>
                  </a:lnTo>
                  <a:lnTo>
                    <a:pt x="91" y="60"/>
                  </a:lnTo>
                  <a:lnTo>
                    <a:pt x="92" y="60"/>
                  </a:lnTo>
                  <a:lnTo>
                    <a:pt x="94" y="60"/>
                  </a:lnTo>
                  <a:lnTo>
                    <a:pt x="92" y="62"/>
                  </a:lnTo>
                  <a:lnTo>
                    <a:pt x="94" y="62"/>
                  </a:lnTo>
                  <a:lnTo>
                    <a:pt x="94" y="60"/>
                  </a:lnTo>
                  <a:lnTo>
                    <a:pt x="94" y="62"/>
                  </a:lnTo>
                  <a:lnTo>
                    <a:pt x="94" y="64"/>
                  </a:lnTo>
                  <a:lnTo>
                    <a:pt x="92" y="64"/>
                  </a:lnTo>
                  <a:lnTo>
                    <a:pt x="92" y="62"/>
                  </a:lnTo>
                  <a:lnTo>
                    <a:pt x="91" y="62"/>
                  </a:lnTo>
                  <a:lnTo>
                    <a:pt x="89" y="62"/>
                  </a:lnTo>
                  <a:lnTo>
                    <a:pt x="87" y="62"/>
                  </a:lnTo>
                  <a:lnTo>
                    <a:pt x="87" y="60"/>
                  </a:lnTo>
                  <a:lnTo>
                    <a:pt x="87" y="58"/>
                  </a:lnTo>
                  <a:lnTo>
                    <a:pt x="87" y="60"/>
                  </a:lnTo>
                  <a:lnTo>
                    <a:pt x="87" y="62"/>
                  </a:lnTo>
                  <a:lnTo>
                    <a:pt x="85" y="62"/>
                  </a:lnTo>
                  <a:lnTo>
                    <a:pt x="85" y="60"/>
                  </a:lnTo>
                  <a:lnTo>
                    <a:pt x="85" y="58"/>
                  </a:lnTo>
                  <a:lnTo>
                    <a:pt x="85" y="56"/>
                  </a:lnTo>
                  <a:lnTo>
                    <a:pt x="87" y="56"/>
                  </a:lnTo>
                  <a:lnTo>
                    <a:pt x="89" y="56"/>
                  </a:lnTo>
                  <a:close/>
                  <a:moveTo>
                    <a:pt x="96" y="56"/>
                  </a:moveTo>
                  <a:lnTo>
                    <a:pt x="98" y="56"/>
                  </a:lnTo>
                  <a:lnTo>
                    <a:pt x="96" y="56"/>
                  </a:lnTo>
                  <a:lnTo>
                    <a:pt x="98" y="56"/>
                  </a:lnTo>
                  <a:lnTo>
                    <a:pt x="98" y="58"/>
                  </a:lnTo>
                  <a:lnTo>
                    <a:pt x="96" y="58"/>
                  </a:lnTo>
                  <a:lnTo>
                    <a:pt x="96" y="56"/>
                  </a:lnTo>
                  <a:lnTo>
                    <a:pt x="96" y="58"/>
                  </a:lnTo>
                  <a:lnTo>
                    <a:pt x="96" y="56"/>
                  </a:lnTo>
                  <a:lnTo>
                    <a:pt x="96" y="54"/>
                  </a:lnTo>
                  <a:lnTo>
                    <a:pt x="96" y="56"/>
                  </a:lnTo>
                  <a:close/>
                  <a:moveTo>
                    <a:pt x="91" y="54"/>
                  </a:moveTo>
                  <a:lnTo>
                    <a:pt x="91" y="56"/>
                  </a:lnTo>
                  <a:lnTo>
                    <a:pt x="89" y="56"/>
                  </a:lnTo>
                  <a:lnTo>
                    <a:pt x="89" y="54"/>
                  </a:lnTo>
                  <a:lnTo>
                    <a:pt x="91" y="54"/>
                  </a:lnTo>
                  <a:close/>
                  <a:moveTo>
                    <a:pt x="94" y="52"/>
                  </a:moveTo>
                  <a:lnTo>
                    <a:pt x="94" y="54"/>
                  </a:lnTo>
                  <a:lnTo>
                    <a:pt x="94" y="56"/>
                  </a:lnTo>
                  <a:lnTo>
                    <a:pt x="94" y="54"/>
                  </a:lnTo>
                  <a:lnTo>
                    <a:pt x="92" y="54"/>
                  </a:lnTo>
                  <a:lnTo>
                    <a:pt x="94" y="54"/>
                  </a:lnTo>
                  <a:lnTo>
                    <a:pt x="94" y="52"/>
                  </a:lnTo>
                  <a:close/>
                  <a:moveTo>
                    <a:pt x="100" y="50"/>
                  </a:moveTo>
                  <a:lnTo>
                    <a:pt x="98" y="52"/>
                  </a:lnTo>
                  <a:lnTo>
                    <a:pt x="96" y="52"/>
                  </a:lnTo>
                  <a:lnTo>
                    <a:pt x="98" y="52"/>
                  </a:lnTo>
                  <a:lnTo>
                    <a:pt x="96" y="52"/>
                  </a:lnTo>
                  <a:lnTo>
                    <a:pt x="96" y="54"/>
                  </a:lnTo>
                  <a:lnTo>
                    <a:pt x="96" y="52"/>
                  </a:lnTo>
                  <a:lnTo>
                    <a:pt x="96" y="50"/>
                  </a:lnTo>
                  <a:lnTo>
                    <a:pt x="98" y="50"/>
                  </a:lnTo>
                  <a:lnTo>
                    <a:pt x="96" y="52"/>
                  </a:lnTo>
                  <a:lnTo>
                    <a:pt x="98" y="52"/>
                  </a:lnTo>
                  <a:lnTo>
                    <a:pt x="98" y="50"/>
                  </a:lnTo>
                  <a:lnTo>
                    <a:pt x="100" y="50"/>
                  </a:lnTo>
                  <a:close/>
                  <a:moveTo>
                    <a:pt x="91" y="48"/>
                  </a:moveTo>
                  <a:lnTo>
                    <a:pt x="91" y="50"/>
                  </a:lnTo>
                  <a:lnTo>
                    <a:pt x="92" y="50"/>
                  </a:lnTo>
                  <a:lnTo>
                    <a:pt x="92" y="52"/>
                  </a:lnTo>
                  <a:lnTo>
                    <a:pt x="92" y="50"/>
                  </a:lnTo>
                  <a:lnTo>
                    <a:pt x="91" y="50"/>
                  </a:lnTo>
                  <a:lnTo>
                    <a:pt x="91" y="52"/>
                  </a:lnTo>
                  <a:lnTo>
                    <a:pt x="91" y="50"/>
                  </a:lnTo>
                  <a:lnTo>
                    <a:pt x="89" y="50"/>
                  </a:lnTo>
                  <a:lnTo>
                    <a:pt x="91" y="50"/>
                  </a:lnTo>
                  <a:lnTo>
                    <a:pt x="91" y="48"/>
                  </a:lnTo>
                  <a:close/>
                  <a:moveTo>
                    <a:pt x="114" y="43"/>
                  </a:moveTo>
                  <a:lnTo>
                    <a:pt x="112" y="43"/>
                  </a:lnTo>
                  <a:lnTo>
                    <a:pt x="112" y="45"/>
                  </a:lnTo>
                  <a:lnTo>
                    <a:pt x="112" y="43"/>
                  </a:lnTo>
                  <a:lnTo>
                    <a:pt x="114" y="43"/>
                  </a:lnTo>
                  <a:close/>
                  <a:moveTo>
                    <a:pt x="117" y="25"/>
                  </a:moveTo>
                  <a:lnTo>
                    <a:pt x="117" y="27"/>
                  </a:lnTo>
                  <a:lnTo>
                    <a:pt x="117" y="25"/>
                  </a:lnTo>
                  <a:lnTo>
                    <a:pt x="117" y="27"/>
                  </a:lnTo>
                  <a:lnTo>
                    <a:pt x="116" y="27"/>
                  </a:lnTo>
                  <a:lnTo>
                    <a:pt x="117" y="27"/>
                  </a:lnTo>
                  <a:lnTo>
                    <a:pt x="117" y="25"/>
                  </a:lnTo>
                  <a:close/>
                  <a:moveTo>
                    <a:pt x="106" y="25"/>
                  </a:moveTo>
                  <a:lnTo>
                    <a:pt x="104" y="23"/>
                  </a:lnTo>
                  <a:lnTo>
                    <a:pt x="106" y="23"/>
                  </a:lnTo>
                  <a:lnTo>
                    <a:pt x="106" y="25"/>
                  </a:lnTo>
                  <a:close/>
                  <a:moveTo>
                    <a:pt x="121" y="23"/>
                  </a:moveTo>
                  <a:lnTo>
                    <a:pt x="121" y="25"/>
                  </a:lnTo>
                  <a:lnTo>
                    <a:pt x="121" y="23"/>
                  </a:lnTo>
                  <a:lnTo>
                    <a:pt x="119" y="23"/>
                  </a:lnTo>
                  <a:lnTo>
                    <a:pt x="121" y="23"/>
                  </a:lnTo>
                  <a:close/>
                  <a:moveTo>
                    <a:pt x="123" y="18"/>
                  </a:moveTo>
                  <a:lnTo>
                    <a:pt x="121" y="18"/>
                  </a:lnTo>
                  <a:lnTo>
                    <a:pt x="123" y="18"/>
                  </a:lnTo>
                  <a:lnTo>
                    <a:pt x="123" y="16"/>
                  </a:lnTo>
                  <a:lnTo>
                    <a:pt x="123" y="18"/>
                  </a:lnTo>
                  <a:close/>
                  <a:moveTo>
                    <a:pt x="125" y="10"/>
                  </a:moveTo>
                  <a:lnTo>
                    <a:pt x="125" y="8"/>
                  </a:lnTo>
                  <a:lnTo>
                    <a:pt x="127" y="10"/>
                  </a:lnTo>
                  <a:lnTo>
                    <a:pt x="125" y="10"/>
                  </a:lnTo>
                  <a:lnTo>
                    <a:pt x="123" y="10"/>
                  </a:lnTo>
                  <a:lnTo>
                    <a:pt x="123" y="8"/>
                  </a:lnTo>
                  <a:lnTo>
                    <a:pt x="125" y="8"/>
                  </a:lnTo>
                  <a:lnTo>
                    <a:pt x="125" y="10"/>
                  </a:lnTo>
                  <a:close/>
                  <a:moveTo>
                    <a:pt x="117" y="10"/>
                  </a:moveTo>
                  <a:lnTo>
                    <a:pt x="117" y="12"/>
                  </a:lnTo>
                  <a:lnTo>
                    <a:pt x="117" y="14"/>
                  </a:lnTo>
                  <a:lnTo>
                    <a:pt x="117" y="12"/>
                  </a:lnTo>
                  <a:lnTo>
                    <a:pt x="117" y="14"/>
                  </a:lnTo>
                  <a:lnTo>
                    <a:pt x="117" y="16"/>
                  </a:lnTo>
                  <a:lnTo>
                    <a:pt x="116" y="16"/>
                  </a:lnTo>
                  <a:lnTo>
                    <a:pt x="117" y="16"/>
                  </a:lnTo>
                  <a:lnTo>
                    <a:pt x="117" y="14"/>
                  </a:lnTo>
                  <a:lnTo>
                    <a:pt x="119" y="14"/>
                  </a:lnTo>
                  <a:lnTo>
                    <a:pt x="117" y="14"/>
                  </a:lnTo>
                  <a:lnTo>
                    <a:pt x="119" y="14"/>
                  </a:lnTo>
                  <a:lnTo>
                    <a:pt x="119" y="12"/>
                  </a:lnTo>
                  <a:lnTo>
                    <a:pt x="119" y="14"/>
                  </a:lnTo>
                  <a:lnTo>
                    <a:pt x="119" y="16"/>
                  </a:lnTo>
                  <a:lnTo>
                    <a:pt x="119" y="14"/>
                  </a:lnTo>
                  <a:lnTo>
                    <a:pt x="119" y="16"/>
                  </a:lnTo>
                  <a:lnTo>
                    <a:pt x="121" y="16"/>
                  </a:lnTo>
                  <a:lnTo>
                    <a:pt x="121" y="14"/>
                  </a:lnTo>
                  <a:lnTo>
                    <a:pt x="121" y="16"/>
                  </a:lnTo>
                  <a:lnTo>
                    <a:pt x="121" y="18"/>
                  </a:lnTo>
                  <a:lnTo>
                    <a:pt x="119" y="18"/>
                  </a:lnTo>
                  <a:lnTo>
                    <a:pt x="121" y="18"/>
                  </a:lnTo>
                  <a:lnTo>
                    <a:pt x="121" y="20"/>
                  </a:lnTo>
                  <a:lnTo>
                    <a:pt x="119" y="20"/>
                  </a:lnTo>
                  <a:lnTo>
                    <a:pt x="121" y="20"/>
                  </a:lnTo>
                  <a:lnTo>
                    <a:pt x="119" y="20"/>
                  </a:lnTo>
                  <a:lnTo>
                    <a:pt x="119" y="22"/>
                  </a:lnTo>
                  <a:lnTo>
                    <a:pt x="119" y="20"/>
                  </a:lnTo>
                  <a:lnTo>
                    <a:pt x="119" y="22"/>
                  </a:lnTo>
                  <a:lnTo>
                    <a:pt x="119" y="23"/>
                  </a:lnTo>
                  <a:lnTo>
                    <a:pt x="119" y="22"/>
                  </a:lnTo>
                  <a:lnTo>
                    <a:pt x="119" y="23"/>
                  </a:lnTo>
                  <a:lnTo>
                    <a:pt x="121" y="23"/>
                  </a:lnTo>
                  <a:lnTo>
                    <a:pt x="119" y="23"/>
                  </a:lnTo>
                  <a:lnTo>
                    <a:pt x="119" y="25"/>
                  </a:lnTo>
                  <a:lnTo>
                    <a:pt x="119" y="27"/>
                  </a:lnTo>
                  <a:lnTo>
                    <a:pt x="119" y="29"/>
                  </a:lnTo>
                  <a:lnTo>
                    <a:pt x="117" y="31"/>
                  </a:lnTo>
                  <a:lnTo>
                    <a:pt x="117" y="33"/>
                  </a:lnTo>
                  <a:lnTo>
                    <a:pt x="117" y="31"/>
                  </a:lnTo>
                  <a:lnTo>
                    <a:pt x="116" y="31"/>
                  </a:lnTo>
                  <a:lnTo>
                    <a:pt x="117" y="31"/>
                  </a:lnTo>
                  <a:lnTo>
                    <a:pt x="117" y="29"/>
                  </a:lnTo>
                  <a:lnTo>
                    <a:pt x="117" y="31"/>
                  </a:lnTo>
                  <a:lnTo>
                    <a:pt x="117" y="29"/>
                  </a:lnTo>
                  <a:lnTo>
                    <a:pt x="117" y="27"/>
                  </a:lnTo>
                  <a:lnTo>
                    <a:pt x="117" y="25"/>
                  </a:lnTo>
                  <a:lnTo>
                    <a:pt x="117" y="23"/>
                  </a:lnTo>
                  <a:lnTo>
                    <a:pt x="117" y="22"/>
                  </a:lnTo>
                  <a:lnTo>
                    <a:pt x="116" y="20"/>
                  </a:lnTo>
                  <a:lnTo>
                    <a:pt x="116" y="22"/>
                  </a:lnTo>
                  <a:lnTo>
                    <a:pt x="117" y="22"/>
                  </a:lnTo>
                  <a:lnTo>
                    <a:pt x="116" y="22"/>
                  </a:lnTo>
                  <a:lnTo>
                    <a:pt x="116" y="23"/>
                  </a:lnTo>
                  <a:lnTo>
                    <a:pt x="114" y="23"/>
                  </a:lnTo>
                  <a:lnTo>
                    <a:pt x="114" y="22"/>
                  </a:lnTo>
                  <a:lnTo>
                    <a:pt x="116" y="22"/>
                  </a:lnTo>
                  <a:lnTo>
                    <a:pt x="114" y="22"/>
                  </a:lnTo>
                  <a:lnTo>
                    <a:pt x="112" y="22"/>
                  </a:lnTo>
                  <a:lnTo>
                    <a:pt x="112" y="20"/>
                  </a:lnTo>
                  <a:lnTo>
                    <a:pt x="112" y="18"/>
                  </a:lnTo>
                  <a:lnTo>
                    <a:pt x="114" y="18"/>
                  </a:lnTo>
                  <a:lnTo>
                    <a:pt x="114" y="20"/>
                  </a:lnTo>
                  <a:lnTo>
                    <a:pt x="114" y="18"/>
                  </a:lnTo>
                  <a:lnTo>
                    <a:pt x="116" y="18"/>
                  </a:lnTo>
                  <a:lnTo>
                    <a:pt x="116" y="20"/>
                  </a:lnTo>
                  <a:lnTo>
                    <a:pt x="116" y="18"/>
                  </a:lnTo>
                  <a:lnTo>
                    <a:pt x="116" y="20"/>
                  </a:lnTo>
                  <a:lnTo>
                    <a:pt x="117" y="20"/>
                  </a:lnTo>
                  <a:lnTo>
                    <a:pt x="117" y="18"/>
                  </a:lnTo>
                  <a:lnTo>
                    <a:pt x="117" y="16"/>
                  </a:lnTo>
                  <a:lnTo>
                    <a:pt x="116" y="16"/>
                  </a:lnTo>
                  <a:lnTo>
                    <a:pt x="116" y="14"/>
                  </a:lnTo>
                  <a:lnTo>
                    <a:pt x="116" y="12"/>
                  </a:lnTo>
                  <a:lnTo>
                    <a:pt x="116" y="14"/>
                  </a:lnTo>
                  <a:lnTo>
                    <a:pt x="114" y="14"/>
                  </a:lnTo>
                  <a:lnTo>
                    <a:pt x="116" y="14"/>
                  </a:lnTo>
                  <a:lnTo>
                    <a:pt x="114" y="14"/>
                  </a:lnTo>
                  <a:lnTo>
                    <a:pt x="114" y="12"/>
                  </a:lnTo>
                  <a:lnTo>
                    <a:pt x="114" y="14"/>
                  </a:lnTo>
                  <a:lnTo>
                    <a:pt x="114" y="12"/>
                  </a:lnTo>
                  <a:lnTo>
                    <a:pt x="114" y="10"/>
                  </a:lnTo>
                  <a:lnTo>
                    <a:pt x="114" y="12"/>
                  </a:lnTo>
                  <a:lnTo>
                    <a:pt x="116" y="12"/>
                  </a:lnTo>
                  <a:lnTo>
                    <a:pt x="116" y="10"/>
                  </a:lnTo>
                  <a:lnTo>
                    <a:pt x="116" y="8"/>
                  </a:lnTo>
                  <a:lnTo>
                    <a:pt x="117" y="8"/>
                  </a:lnTo>
                  <a:lnTo>
                    <a:pt x="117" y="10"/>
                  </a:lnTo>
                  <a:lnTo>
                    <a:pt x="117" y="8"/>
                  </a:lnTo>
                  <a:lnTo>
                    <a:pt x="117" y="10"/>
                  </a:lnTo>
                  <a:close/>
                  <a:moveTo>
                    <a:pt x="121" y="4"/>
                  </a:moveTo>
                  <a:lnTo>
                    <a:pt x="121" y="6"/>
                  </a:lnTo>
                  <a:lnTo>
                    <a:pt x="121" y="4"/>
                  </a:lnTo>
                  <a:lnTo>
                    <a:pt x="123" y="4"/>
                  </a:lnTo>
                  <a:lnTo>
                    <a:pt x="123" y="6"/>
                  </a:lnTo>
                  <a:lnTo>
                    <a:pt x="123" y="8"/>
                  </a:lnTo>
                  <a:lnTo>
                    <a:pt x="121" y="8"/>
                  </a:lnTo>
                  <a:lnTo>
                    <a:pt x="121" y="10"/>
                  </a:lnTo>
                  <a:lnTo>
                    <a:pt x="121" y="8"/>
                  </a:lnTo>
                  <a:lnTo>
                    <a:pt x="121" y="10"/>
                  </a:lnTo>
                  <a:lnTo>
                    <a:pt x="121" y="12"/>
                  </a:lnTo>
                  <a:lnTo>
                    <a:pt x="119" y="12"/>
                  </a:lnTo>
                  <a:lnTo>
                    <a:pt x="119" y="8"/>
                  </a:lnTo>
                  <a:lnTo>
                    <a:pt x="121" y="8"/>
                  </a:lnTo>
                  <a:lnTo>
                    <a:pt x="121" y="6"/>
                  </a:lnTo>
                  <a:lnTo>
                    <a:pt x="121" y="4"/>
                  </a:lnTo>
                  <a:close/>
                  <a:moveTo>
                    <a:pt x="125" y="2"/>
                  </a:moveTo>
                  <a:lnTo>
                    <a:pt x="125" y="4"/>
                  </a:lnTo>
                  <a:lnTo>
                    <a:pt x="125" y="6"/>
                  </a:lnTo>
                  <a:lnTo>
                    <a:pt x="123" y="6"/>
                  </a:lnTo>
                  <a:lnTo>
                    <a:pt x="123" y="4"/>
                  </a:lnTo>
                  <a:lnTo>
                    <a:pt x="123" y="2"/>
                  </a:lnTo>
                  <a:lnTo>
                    <a:pt x="125" y="2"/>
                  </a:lnTo>
                  <a:lnTo>
                    <a:pt x="125" y="0"/>
                  </a:lnTo>
                  <a:lnTo>
                    <a:pt x="125" y="2"/>
                  </a:lnTo>
                  <a:lnTo>
                    <a:pt x="123" y="2"/>
                  </a:lnTo>
                  <a:lnTo>
                    <a:pt x="125" y="2"/>
                  </a:lnTo>
                  <a:lnTo>
                    <a:pt x="125" y="0"/>
                  </a:lnTo>
                  <a:lnTo>
                    <a:pt x="125" y="2"/>
                  </a:lnTo>
                  <a:lnTo>
                    <a:pt x="127" y="2"/>
                  </a:lnTo>
                  <a:lnTo>
                    <a:pt x="125" y="2"/>
                  </a:lnTo>
                  <a:lnTo>
                    <a:pt x="127" y="2"/>
                  </a:lnTo>
                  <a:lnTo>
                    <a:pt x="12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Freeform 87"/>
            <p:cNvSpPr>
              <a:spLocks/>
            </p:cNvSpPr>
            <p:nvPr/>
          </p:nvSpPr>
          <p:spPr bwMode="auto">
            <a:xfrm>
              <a:off x="6038850" y="3606800"/>
              <a:ext cx="171450" cy="85725"/>
            </a:xfrm>
            <a:custGeom>
              <a:avLst/>
              <a:gdLst>
                <a:gd name="T0" fmla="*/ 100 w 108"/>
                <a:gd name="T1" fmla="*/ 41 h 54"/>
                <a:gd name="T2" fmla="*/ 102 w 108"/>
                <a:gd name="T3" fmla="*/ 46 h 54"/>
                <a:gd name="T4" fmla="*/ 108 w 108"/>
                <a:gd name="T5" fmla="*/ 50 h 54"/>
                <a:gd name="T6" fmla="*/ 102 w 108"/>
                <a:gd name="T7" fmla="*/ 54 h 54"/>
                <a:gd name="T8" fmla="*/ 94 w 108"/>
                <a:gd name="T9" fmla="*/ 52 h 54"/>
                <a:gd name="T10" fmla="*/ 90 w 108"/>
                <a:gd name="T11" fmla="*/ 48 h 54"/>
                <a:gd name="T12" fmla="*/ 85 w 108"/>
                <a:gd name="T13" fmla="*/ 46 h 54"/>
                <a:gd name="T14" fmla="*/ 77 w 108"/>
                <a:gd name="T15" fmla="*/ 50 h 54"/>
                <a:gd name="T16" fmla="*/ 75 w 108"/>
                <a:gd name="T17" fmla="*/ 52 h 54"/>
                <a:gd name="T18" fmla="*/ 69 w 108"/>
                <a:gd name="T19" fmla="*/ 52 h 54"/>
                <a:gd name="T20" fmla="*/ 63 w 108"/>
                <a:gd name="T21" fmla="*/ 52 h 54"/>
                <a:gd name="T22" fmla="*/ 58 w 108"/>
                <a:gd name="T23" fmla="*/ 54 h 54"/>
                <a:gd name="T24" fmla="*/ 52 w 108"/>
                <a:gd name="T25" fmla="*/ 52 h 54"/>
                <a:gd name="T26" fmla="*/ 50 w 108"/>
                <a:gd name="T27" fmla="*/ 50 h 54"/>
                <a:gd name="T28" fmla="*/ 46 w 108"/>
                <a:gd name="T29" fmla="*/ 46 h 54"/>
                <a:gd name="T30" fmla="*/ 46 w 108"/>
                <a:gd name="T31" fmla="*/ 44 h 54"/>
                <a:gd name="T32" fmla="*/ 40 w 108"/>
                <a:gd name="T33" fmla="*/ 44 h 54"/>
                <a:gd name="T34" fmla="*/ 35 w 108"/>
                <a:gd name="T35" fmla="*/ 44 h 54"/>
                <a:gd name="T36" fmla="*/ 31 w 108"/>
                <a:gd name="T37" fmla="*/ 46 h 54"/>
                <a:gd name="T38" fmla="*/ 27 w 108"/>
                <a:gd name="T39" fmla="*/ 46 h 54"/>
                <a:gd name="T40" fmla="*/ 27 w 108"/>
                <a:gd name="T41" fmla="*/ 41 h 54"/>
                <a:gd name="T42" fmla="*/ 29 w 108"/>
                <a:gd name="T43" fmla="*/ 35 h 54"/>
                <a:gd name="T44" fmla="*/ 27 w 108"/>
                <a:gd name="T45" fmla="*/ 29 h 54"/>
                <a:gd name="T46" fmla="*/ 25 w 108"/>
                <a:gd name="T47" fmla="*/ 21 h 54"/>
                <a:gd name="T48" fmla="*/ 21 w 108"/>
                <a:gd name="T49" fmla="*/ 18 h 54"/>
                <a:gd name="T50" fmla="*/ 17 w 108"/>
                <a:gd name="T51" fmla="*/ 14 h 54"/>
                <a:gd name="T52" fmla="*/ 12 w 108"/>
                <a:gd name="T53" fmla="*/ 10 h 54"/>
                <a:gd name="T54" fmla="*/ 8 w 108"/>
                <a:gd name="T55" fmla="*/ 10 h 54"/>
                <a:gd name="T56" fmla="*/ 2 w 108"/>
                <a:gd name="T57" fmla="*/ 6 h 54"/>
                <a:gd name="T58" fmla="*/ 4 w 108"/>
                <a:gd name="T59" fmla="*/ 0 h 54"/>
                <a:gd name="T60" fmla="*/ 12 w 108"/>
                <a:gd name="T61" fmla="*/ 0 h 54"/>
                <a:gd name="T62" fmla="*/ 17 w 108"/>
                <a:gd name="T63" fmla="*/ 4 h 54"/>
                <a:gd name="T64" fmla="*/ 25 w 108"/>
                <a:gd name="T65" fmla="*/ 6 h 54"/>
                <a:gd name="T66" fmla="*/ 31 w 108"/>
                <a:gd name="T67" fmla="*/ 8 h 54"/>
                <a:gd name="T68" fmla="*/ 38 w 108"/>
                <a:gd name="T69" fmla="*/ 8 h 54"/>
                <a:gd name="T70" fmla="*/ 44 w 108"/>
                <a:gd name="T71" fmla="*/ 10 h 54"/>
                <a:gd name="T72" fmla="*/ 50 w 108"/>
                <a:gd name="T73" fmla="*/ 12 h 54"/>
                <a:gd name="T74" fmla="*/ 58 w 108"/>
                <a:gd name="T75" fmla="*/ 16 h 54"/>
                <a:gd name="T76" fmla="*/ 62 w 108"/>
                <a:gd name="T77" fmla="*/ 20 h 54"/>
                <a:gd name="T78" fmla="*/ 63 w 108"/>
                <a:gd name="T79" fmla="*/ 21 h 54"/>
                <a:gd name="T80" fmla="*/ 67 w 108"/>
                <a:gd name="T81" fmla="*/ 21 h 54"/>
                <a:gd name="T82" fmla="*/ 71 w 108"/>
                <a:gd name="T83" fmla="*/ 18 h 54"/>
                <a:gd name="T84" fmla="*/ 77 w 108"/>
                <a:gd name="T85" fmla="*/ 21 h 54"/>
                <a:gd name="T86" fmla="*/ 83 w 108"/>
                <a:gd name="T87" fmla="*/ 20 h 54"/>
                <a:gd name="T88" fmla="*/ 88 w 108"/>
                <a:gd name="T89" fmla="*/ 23 h 54"/>
                <a:gd name="T90" fmla="*/ 90 w 108"/>
                <a:gd name="T91" fmla="*/ 29 h 54"/>
                <a:gd name="T92" fmla="*/ 96 w 108"/>
                <a:gd name="T93" fmla="*/ 33 h 54"/>
                <a:gd name="T94" fmla="*/ 98 w 108"/>
                <a:gd name="T95" fmla="*/ 35 h 54"/>
                <a:gd name="T96" fmla="*/ 104 w 108"/>
                <a:gd name="T97" fmla="*/ 3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8" h="54">
                  <a:moveTo>
                    <a:pt x="104" y="37"/>
                  </a:moveTo>
                  <a:lnTo>
                    <a:pt x="102" y="39"/>
                  </a:lnTo>
                  <a:lnTo>
                    <a:pt x="102" y="41"/>
                  </a:lnTo>
                  <a:lnTo>
                    <a:pt x="100" y="41"/>
                  </a:lnTo>
                  <a:lnTo>
                    <a:pt x="100" y="43"/>
                  </a:lnTo>
                  <a:lnTo>
                    <a:pt x="100" y="44"/>
                  </a:lnTo>
                  <a:lnTo>
                    <a:pt x="102" y="44"/>
                  </a:lnTo>
                  <a:lnTo>
                    <a:pt x="102" y="46"/>
                  </a:lnTo>
                  <a:lnTo>
                    <a:pt x="104" y="46"/>
                  </a:lnTo>
                  <a:lnTo>
                    <a:pt x="106" y="48"/>
                  </a:lnTo>
                  <a:lnTo>
                    <a:pt x="108" y="48"/>
                  </a:lnTo>
                  <a:lnTo>
                    <a:pt x="108" y="50"/>
                  </a:lnTo>
                  <a:lnTo>
                    <a:pt x="106" y="52"/>
                  </a:lnTo>
                  <a:lnTo>
                    <a:pt x="106" y="54"/>
                  </a:lnTo>
                  <a:lnTo>
                    <a:pt x="104" y="54"/>
                  </a:lnTo>
                  <a:lnTo>
                    <a:pt x="102" y="54"/>
                  </a:lnTo>
                  <a:lnTo>
                    <a:pt x="100" y="52"/>
                  </a:lnTo>
                  <a:lnTo>
                    <a:pt x="98" y="52"/>
                  </a:lnTo>
                  <a:lnTo>
                    <a:pt x="96" y="52"/>
                  </a:lnTo>
                  <a:lnTo>
                    <a:pt x="94" y="52"/>
                  </a:lnTo>
                  <a:lnTo>
                    <a:pt x="92" y="50"/>
                  </a:lnTo>
                  <a:lnTo>
                    <a:pt x="90" y="50"/>
                  </a:lnTo>
                  <a:lnTo>
                    <a:pt x="92" y="48"/>
                  </a:lnTo>
                  <a:lnTo>
                    <a:pt x="90" y="48"/>
                  </a:lnTo>
                  <a:lnTo>
                    <a:pt x="88" y="48"/>
                  </a:lnTo>
                  <a:lnTo>
                    <a:pt x="88" y="46"/>
                  </a:lnTo>
                  <a:lnTo>
                    <a:pt x="86" y="46"/>
                  </a:lnTo>
                  <a:lnTo>
                    <a:pt x="85" y="46"/>
                  </a:lnTo>
                  <a:lnTo>
                    <a:pt x="83" y="48"/>
                  </a:lnTo>
                  <a:lnTo>
                    <a:pt x="81" y="50"/>
                  </a:lnTo>
                  <a:lnTo>
                    <a:pt x="79" y="50"/>
                  </a:lnTo>
                  <a:lnTo>
                    <a:pt x="77" y="50"/>
                  </a:lnTo>
                  <a:lnTo>
                    <a:pt x="79" y="50"/>
                  </a:lnTo>
                  <a:lnTo>
                    <a:pt x="79" y="52"/>
                  </a:lnTo>
                  <a:lnTo>
                    <a:pt x="77" y="52"/>
                  </a:lnTo>
                  <a:lnTo>
                    <a:pt x="75" y="52"/>
                  </a:lnTo>
                  <a:lnTo>
                    <a:pt x="75" y="50"/>
                  </a:lnTo>
                  <a:lnTo>
                    <a:pt x="73" y="52"/>
                  </a:lnTo>
                  <a:lnTo>
                    <a:pt x="71" y="52"/>
                  </a:lnTo>
                  <a:lnTo>
                    <a:pt x="69" y="52"/>
                  </a:lnTo>
                  <a:lnTo>
                    <a:pt x="67" y="50"/>
                  </a:lnTo>
                  <a:lnTo>
                    <a:pt x="67" y="52"/>
                  </a:lnTo>
                  <a:lnTo>
                    <a:pt x="65" y="52"/>
                  </a:lnTo>
                  <a:lnTo>
                    <a:pt x="63" y="52"/>
                  </a:lnTo>
                  <a:lnTo>
                    <a:pt x="62" y="52"/>
                  </a:lnTo>
                  <a:lnTo>
                    <a:pt x="62" y="54"/>
                  </a:lnTo>
                  <a:lnTo>
                    <a:pt x="60" y="54"/>
                  </a:lnTo>
                  <a:lnTo>
                    <a:pt x="58" y="54"/>
                  </a:lnTo>
                  <a:lnTo>
                    <a:pt x="56" y="54"/>
                  </a:lnTo>
                  <a:lnTo>
                    <a:pt x="56" y="52"/>
                  </a:lnTo>
                  <a:lnTo>
                    <a:pt x="54" y="52"/>
                  </a:lnTo>
                  <a:lnTo>
                    <a:pt x="52" y="52"/>
                  </a:lnTo>
                  <a:lnTo>
                    <a:pt x="52" y="50"/>
                  </a:lnTo>
                  <a:lnTo>
                    <a:pt x="50" y="50"/>
                  </a:lnTo>
                  <a:lnTo>
                    <a:pt x="52" y="50"/>
                  </a:lnTo>
                  <a:lnTo>
                    <a:pt x="50" y="50"/>
                  </a:lnTo>
                  <a:lnTo>
                    <a:pt x="50" y="48"/>
                  </a:lnTo>
                  <a:lnTo>
                    <a:pt x="48" y="48"/>
                  </a:lnTo>
                  <a:lnTo>
                    <a:pt x="48" y="46"/>
                  </a:lnTo>
                  <a:lnTo>
                    <a:pt x="46" y="46"/>
                  </a:lnTo>
                  <a:lnTo>
                    <a:pt x="46" y="44"/>
                  </a:lnTo>
                  <a:lnTo>
                    <a:pt x="46" y="46"/>
                  </a:lnTo>
                  <a:lnTo>
                    <a:pt x="44" y="44"/>
                  </a:lnTo>
                  <a:lnTo>
                    <a:pt x="46" y="44"/>
                  </a:lnTo>
                  <a:lnTo>
                    <a:pt x="46" y="43"/>
                  </a:lnTo>
                  <a:lnTo>
                    <a:pt x="42" y="43"/>
                  </a:lnTo>
                  <a:lnTo>
                    <a:pt x="42" y="44"/>
                  </a:lnTo>
                  <a:lnTo>
                    <a:pt x="40" y="44"/>
                  </a:lnTo>
                  <a:lnTo>
                    <a:pt x="40" y="46"/>
                  </a:lnTo>
                  <a:lnTo>
                    <a:pt x="37" y="46"/>
                  </a:lnTo>
                  <a:lnTo>
                    <a:pt x="35" y="46"/>
                  </a:lnTo>
                  <a:lnTo>
                    <a:pt x="35" y="44"/>
                  </a:lnTo>
                  <a:lnTo>
                    <a:pt x="33" y="44"/>
                  </a:lnTo>
                  <a:lnTo>
                    <a:pt x="33" y="46"/>
                  </a:lnTo>
                  <a:lnTo>
                    <a:pt x="31" y="44"/>
                  </a:lnTo>
                  <a:lnTo>
                    <a:pt x="31" y="46"/>
                  </a:lnTo>
                  <a:lnTo>
                    <a:pt x="29" y="46"/>
                  </a:lnTo>
                  <a:lnTo>
                    <a:pt x="27" y="46"/>
                  </a:lnTo>
                  <a:lnTo>
                    <a:pt x="27" y="44"/>
                  </a:lnTo>
                  <a:lnTo>
                    <a:pt x="27" y="46"/>
                  </a:lnTo>
                  <a:lnTo>
                    <a:pt x="25" y="44"/>
                  </a:lnTo>
                  <a:lnTo>
                    <a:pt x="25" y="43"/>
                  </a:lnTo>
                  <a:lnTo>
                    <a:pt x="27" y="43"/>
                  </a:lnTo>
                  <a:lnTo>
                    <a:pt x="27" y="41"/>
                  </a:lnTo>
                  <a:lnTo>
                    <a:pt x="29" y="41"/>
                  </a:lnTo>
                  <a:lnTo>
                    <a:pt x="29" y="39"/>
                  </a:lnTo>
                  <a:lnTo>
                    <a:pt x="29" y="37"/>
                  </a:lnTo>
                  <a:lnTo>
                    <a:pt x="29" y="35"/>
                  </a:lnTo>
                  <a:lnTo>
                    <a:pt x="29" y="33"/>
                  </a:lnTo>
                  <a:lnTo>
                    <a:pt x="27" y="33"/>
                  </a:lnTo>
                  <a:lnTo>
                    <a:pt x="27" y="31"/>
                  </a:lnTo>
                  <a:lnTo>
                    <a:pt x="27" y="29"/>
                  </a:lnTo>
                  <a:lnTo>
                    <a:pt x="27" y="27"/>
                  </a:lnTo>
                  <a:lnTo>
                    <a:pt x="25" y="27"/>
                  </a:lnTo>
                  <a:lnTo>
                    <a:pt x="25" y="25"/>
                  </a:lnTo>
                  <a:lnTo>
                    <a:pt x="25" y="21"/>
                  </a:lnTo>
                  <a:lnTo>
                    <a:pt x="25" y="20"/>
                  </a:lnTo>
                  <a:lnTo>
                    <a:pt x="23" y="20"/>
                  </a:lnTo>
                  <a:lnTo>
                    <a:pt x="23" y="18"/>
                  </a:lnTo>
                  <a:lnTo>
                    <a:pt x="21" y="18"/>
                  </a:lnTo>
                  <a:lnTo>
                    <a:pt x="19" y="18"/>
                  </a:lnTo>
                  <a:lnTo>
                    <a:pt x="19" y="16"/>
                  </a:lnTo>
                  <a:lnTo>
                    <a:pt x="17" y="16"/>
                  </a:lnTo>
                  <a:lnTo>
                    <a:pt x="17" y="14"/>
                  </a:lnTo>
                  <a:lnTo>
                    <a:pt x="15" y="14"/>
                  </a:lnTo>
                  <a:lnTo>
                    <a:pt x="15" y="12"/>
                  </a:lnTo>
                  <a:lnTo>
                    <a:pt x="14" y="12"/>
                  </a:lnTo>
                  <a:lnTo>
                    <a:pt x="12" y="10"/>
                  </a:lnTo>
                  <a:lnTo>
                    <a:pt x="12" y="12"/>
                  </a:lnTo>
                  <a:lnTo>
                    <a:pt x="10" y="12"/>
                  </a:lnTo>
                  <a:lnTo>
                    <a:pt x="10" y="10"/>
                  </a:lnTo>
                  <a:lnTo>
                    <a:pt x="8" y="10"/>
                  </a:lnTo>
                  <a:lnTo>
                    <a:pt x="6" y="10"/>
                  </a:lnTo>
                  <a:lnTo>
                    <a:pt x="6" y="8"/>
                  </a:lnTo>
                  <a:lnTo>
                    <a:pt x="4" y="6"/>
                  </a:lnTo>
                  <a:lnTo>
                    <a:pt x="2" y="6"/>
                  </a:lnTo>
                  <a:lnTo>
                    <a:pt x="2" y="4"/>
                  </a:lnTo>
                  <a:lnTo>
                    <a:pt x="0" y="4"/>
                  </a:lnTo>
                  <a:lnTo>
                    <a:pt x="2" y="0"/>
                  </a:lnTo>
                  <a:lnTo>
                    <a:pt x="4" y="0"/>
                  </a:lnTo>
                  <a:lnTo>
                    <a:pt x="8" y="2"/>
                  </a:lnTo>
                  <a:lnTo>
                    <a:pt x="10" y="2"/>
                  </a:lnTo>
                  <a:lnTo>
                    <a:pt x="10" y="0"/>
                  </a:lnTo>
                  <a:lnTo>
                    <a:pt x="12" y="0"/>
                  </a:lnTo>
                  <a:lnTo>
                    <a:pt x="12" y="2"/>
                  </a:lnTo>
                  <a:lnTo>
                    <a:pt x="14" y="2"/>
                  </a:lnTo>
                  <a:lnTo>
                    <a:pt x="15" y="2"/>
                  </a:lnTo>
                  <a:lnTo>
                    <a:pt x="17" y="4"/>
                  </a:lnTo>
                  <a:lnTo>
                    <a:pt x="19" y="4"/>
                  </a:lnTo>
                  <a:lnTo>
                    <a:pt x="21" y="6"/>
                  </a:lnTo>
                  <a:lnTo>
                    <a:pt x="23" y="6"/>
                  </a:lnTo>
                  <a:lnTo>
                    <a:pt x="25" y="6"/>
                  </a:lnTo>
                  <a:lnTo>
                    <a:pt x="25" y="8"/>
                  </a:lnTo>
                  <a:lnTo>
                    <a:pt x="27" y="8"/>
                  </a:lnTo>
                  <a:lnTo>
                    <a:pt x="29" y="8"/>
                  </a:lnTo>
                  <a:lnTo>
                    <a:pt x="31" y="8"/>
                  </a:lnTo>
                  <a:lnTo>
                    <a:pt x="33" y="8"/>
                  </a:lnTo>
                  <a:lnTo>
                    <a:pt x="33" y="10"/>
                  </a:lnTo>
                  <a:lnTo>
                    <a:pt x="35" y="8"/>
                  </a:lnTo>
                  <a:lnTo>
                    <a:pt x="38" y="8"/>
                  </a:lnTo>
                  <a:lnTo>
                    <a:pt x="40" y="8"/>
                  </a:lnTo>
                  <a:lnTo>
                    <a:pt x="40" y="10"/>
                  </a:lnTo>
                  <a:lnTo>
                    <a:pt x="42" y="10"/>
                  </a:lnTo>
                  <a:lnTo>
                    <a:pt x="44" y="10"/>
                  </a:lnTo>
                  <a:lnTo>
                    <a:pt x="46" y="10"/>
                  </a:lnTo>
                  <a:lnTo>
                    <a:pt x="48" y="10"/>
                  </a:lnTo>
                  <a:lnTo>
                    <a:pt x="48" y="12"/>
                  </a:lnTo>
                  <a:lnTo>
                    <a:pt x="50" y="12"/>
                  </a:lnTo>
                  <a:lnTo>
                    <a:pt x="52" y="14"/>
                  </a:lnTo>
                  <a:lnTo>
                    <a:pt x="54" y="16"/>
                  </a:lnTo>
                  <a:lnTo>
                    <a:pt x="56" y="16"/>
                  </a:lnTo>
                  <a:lnTo>
                    <a:pt x="58" y="16"/>
                  </a:lnTo>
                  <a:lnTo>
                    <a:pt x="58" y="18"/>
                  </a:lnTo>
                  <a:lnTo>
                    <a:pt x="60" y="18"/>
                  </a:lnTo>
                  <a:lnTo>
                    <a:pt x="62" y="18"/>
                  </a:lnTo>
                  <a:lnTo>
                    <a:pt x="62" y="20"/>
                  </a:lnTo>
                  <a:lnTo>
                    <a:pt x="60" y="20"/>
                  </a:lnTo>
                  <a:lnTo>
                    <a:pt x="60" y="21"/>
                  </a:lnTo>
                  <a:lnTo>
                    <a:pt x="62" y="21"/>
                  </a:lnTo>
                  <a:lnTo>
                    <a:pt x="63" y="21"/>
                  </a:lnTo>
                  <a:lnTo>
                    <a:pt x="63" y="23"/>
                  </a:lnTo>
                  <a:lnTo>
                    <a:pt x="63" y="21"/>
                  </a:lnTo>
                  <a:lnTo>
                    <a:pt x="65" y="21"/>
                  </a:lnTo>
                  <a:lnTo>
                    <a:pt x="67" y="21"/>
                  </a:lnTo>
                  <a:lnTo>
                    <a:pt x="67" y="20"/>
                  </a:lnTo>
                  <a:lnTo>
                    <a:pt x="69" y="20"/>
                  </a:lnTo>
                  <a:lnTo>
                    <a:pt x="71" y="20"/>
                  </a:lnTo>
                  <a:lnTo>
                    <a:pt x="71" y="18"/>
                  </a:lnTo>
                  <a:lnTo>
                    <a:pt x="73" y="18"/>
                  </a:lnTo>
                  <a:lnTo>
                    <a:pt x="75" y="20"/>
                  </a:lnTo>
                  <a:lnTo>
                    <a:pt x="77" y="20"/>
                  </a:lnTo>
                  <a:lnTo>
                    <a:pt x="77" y="21"/>
                  </a:lnTo>
                  <a:lnTo>
                    <a:pt x="77" y="20"/>
                  </a:lnTo>
                  <a:lnTo>
                    <a:pt x="79" y="18"/>
                  </a:lnTo>
                  <a:lnTo>
                    <a:pt x="81" y="20"/>
                  </a:lnTo>
                  <a:lnTo>
                    <a:pt x="83" y="20"/>
                  </a:lnTo>
                  <a:lnTo>
                    <a:pt x="85" y="21"/>
                  </a:lnTo>
                  <a:lnTo>
                    <a:pt x="85" y="23"/>
                  </a:lnTo>
                  <a:lnTo>
                    <a:pt x="86" y="23"/>
                  </a:lnTo>
                  <a:lnTo>
                    <a:pt x="88" y="23"/>
                  </a:lnTo>
                  <a:lnTo>
                    <a:pt x="90" y="23"/>
                  </a:lnTo>
                  <a:lnTo>
                    <a:pt x="92" y="23"/>
                  </a:lnTo>
                  <a:lnTo>
                    <a:pt x="92" y="25"/>
                  </a:lnTo>
                  <a:lnTo>
                    <a:pt x="90" y="29"/>
                  </a:lnTo>
                  <a:lnTo>
                    <a:pt x="90" y="31"/>
                  </a:lnTo>
                  <a:lnTo>
                    <a:pt x="92" y="31"/>
                  </a:lnTo>
                  <a:lnTo>
                    <a:pt x="94" y="33"/>
                  </a:lnTo>
                  <a:lnTo>
                    <a:pt x="96" y="33"/>
                  </a:lnTo>
                  <a:lnTo>
                    <a:pt x="96" y="35"/>
                  </a:lnTo>
                  <a:lnTo>
                    <a:pt x="96" y="33"/>
                  </a:lnTo>
                  <a:lnTo>
                    <a:pt x="96" y="35"/>
                  </a:lnTo>
                  <a:lnTo>
                    <a:pt x="98" y="35"/>
                  </a:lnTo>
                  <a:lnTo>
                    <a:pt x="100" y="35"/>
                  </a:lnTo>
                  <a:lnTo>
                    <a:pt x="102" y="35"/>
                  </a:lnTo>
                  <a:lnTo>
                    <a:pt x="102" y="37"/>
                  </a:lnTo>
                  <a:lnTo>
                    <a:pt x="104" y="37"/>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1" name="Freeform 88"/>
            <p:cNvSpPr>
              <a:spLocks noEditPoints="1"/>
            </p:cNvSpPr>
            <p:nvPr/>
          </p:nvSpPr>
          <p:spPr bwMode="auto">
            <a:xfrm>
              <a:off x="4962525" y="3381375"/>
              <a:ext cx="12700" cy="12700"/>
            </a:xfrm>
            <a:custGeom>
              <a:avLst/>
              <a:gdLst>
                <a:gd name="T0" fmla="*/ 4 w 8"/>
                <a:gd name="T1" fmla="*/ 8 h 8"/>
                <a:gd name="T2" fmla="*/ 4 w 8"/>
                <a:gd name="T3" fmla="*/ 8 h 8"/>
                <a:gd name="T4" fmla="*/ 4 w 8"/>
                <a:gd name="T5" fmla="*/ 8 h 8"/>
                <a:gd name="T6" fmla="*/ 4 w 8"/>
                <a:gd name="T7" fmla="*/ 8 h 8"/>
                <a:gd name="T8" fmla="*/ 4 w 8"/>
                <a:gd name="T9" fmla="*/ 8 h 8"/>
                <a:gd name="T10" fmla="*/ 4 w 8"/>
                <a:gd name="T11" fmla="*/ 6 h 8"/>
                <a:gd name="T12" fmla="*/ 4 w 8"/>
                <a:gd name="T13" fmla="*/ 6 h 8"/>
                <a:gd name="T14" fmla="*/ 4 w 8"/>
                <a:gd name="T15" fmla="*/ 6 h 8"/>
                <a:gd name="T16" fmla="*/ 4 w 8"/>
                <a:gd name="T17" fmla="*/ 6 h 8"/>
                <a:gd name="T18" fmla="*/ 4 w 8"/>
                <a:gd name="T19" fmla="*/ 6 h 8"/>
                <a:gd name="T20" fmla="*/ 4 w 8"/>
                <a:gd name="T21" fmla="*/ 6 h 8"/>
                <a:gd name="T22" fmla="*/ 4 w 8"/>
                <a:gd name="T23" fmla="*/ 6 h 8"/>
                <a:gd name="T24" fmla="*/ 4 w 8"/>
                <a:gd name="T25" fmla="*/ 6 h 8"/>
                <a:gd name="T26" fmla="*/ 4 w 8"/>
                <a:gd name="T27" fmla="*/ 8 h 8"/>
                <a:gd name="T28" fmla="*/ 4 w 8"/>
                <a:gd name="T29" fmla="*/ 6 h 8"/>
                <a:gd name="T30" fmla="*/ 4 w 8"/>
                <a:gd name="T31" fmla="*/ 6 h 8"/>
                <a:gd name="T32" fmla="*/ 4 w 8"/>
                <a:gd name="T33" fmla="*/ 6 h 8"/>
                <a:gd name="T34" fmla="*/ 4 w 8"/>
                <a:gd name="T35" fmla="*/ 6 h 8"/>
                <a:gd name="T36" fmla="*/ 4 w 8"/>
                <a:gd name="T37" fmla="*/ 6 h 8"/>
                <a:gd name="T38" fmla="*/ 4 w 8"/>
                <a:gd name="T39" fmla="*/ 6 h 8"/>
                <a:gd name="T40" fmla="*/ 4 w 8"/>
                <a:gd name="T41" fmla="*/ 6 h 8"/>
                <a:gd name="T42" fmla="*/ 2 w 8"/>
                <a:gd name="T43" fmla="*/ 6 h 8"/>
                <a:gd name="T44" fmla="*/ 2 w 8"/>
                <a:gd name="T45" fmla="*/ 6 h 8"/>
                <a:gd name="T46" fmla="*/ 2 w 8"/>
                <a:gd name="T47" fmla="*/ 6 h 8"/>
                <a:gd name="T48" fmla="*/ 2 w 8"/>
                <a:gd name="T49" fmla="*/ 6 h 8"/>
                <a:gd name="T50" fmla="*/ 2 w 8"/>
                <a:gd name="T51" fmla="*/ 6 h 8"/>
                <a:gd name="T52" fmla="*/ 0 w 8"/>
                <a:gd name="T53" fmla="*/ 6 h 8"/>
                <a:gd name="T54" fmla="*/ 0 w 8"/>
                <a:gd name="T55" fmla="*/ 6 h 8"/>
                <a:gd name="T56" fmla="*/ 0 w 8"/>
                <a:gd name="T57" fmla="*/ 6 h 8"/>
                <a:gd name="T58" fmla="*/ 0 w 8"/>
                <a:gd name="T59" fmla="*/ 6 h 8"/>
                <a:gd name="T60" fmla="*/ 0 w 8"/>
                <a:gd name="T61" fmla="*/ 6 h 8"/>
                <a:gd name="T62" fmla="*/ 0 w 8"/>
                <a:gd name="T63" fmla="*/ 6 h 8"/>
                <a:gd name="T64" fmla="*/ 0 w 8"/>
                <a:gd name="T65" fmla="*/ 6 h 8"/>
                <a:gd name="T66" fmla="*/ 0 w 8"/>
                <a:gd name="T67" fmla="*/ 6 h 8"/>
                <a:gd name="T68" fmla="*/ 0 w 8"/>
                <a:gd name="T69" fmla="*/ 6 h 8"/>
                <a:gd name="T70" fmla="*/ 0 w 8"/>
                <a:gd name="T71" fmla="*/ 6 h 8"/>
                <a:gd name="T72" fmla="*/ 2 w 8"/>
                <a:gd name="T73" fmla="*/ 6 h 8"/>
                <a:gd name="T74" fmla="*/ 2 w 8"/>
                <a:gd name="T75" fmla="*/ 4 h 8"/>
                <a:gd name="T76" fmla="*/ 2 w 8"/>
                <a:gd name="T77" fmla="*/ 4 h 8"/>
                <a:gd name="T78" fmla="*/ 2 w 8"/>
                <a:gd name="T79" fmla="*/ 4 h 8"/>
                <a:gd name="T80" fmla="*/ 2 w 8"/>
                <a:gd name="T81" fmla="*/ 6 h 8"/>
                <a:gd name="T82" fmla="*/ 2 w 8"/>
                <a:gd name="T83" fmla="*/ 6 h 8"/>
                <a:gd name="T84" fmla="*/ 2 w 8"/>
                <a:gd name="T85" fmla="*/ 6 h 8"/>
                <a:gd name="T86" fmla="*/ 2 w 8"/>
                <a:gd name="T87" fmla="*/ 6 h 8"/>
                <a:gd name="T88" fmla="*/ 2 w 8"/>
                <a:gd name="T89" fmla="*/ 6 h 8"/>
                <a:gd name="T90" fmla="*/ 2 w 8"/>
                <a:gd name="T91" fmla="*/ 6 h 8"/>
                <a:gd name="T92" fmla="*/ 2 w 8"/>
                <a:gd name="T93" fmla="*/ 6 h 8"/>
                <a:gd name="T94" fmla="*/ 8 w 8"/>
                <a:gd name="T95" fmla="*/ 0 h 8"/>
                <a:gd name="T96" fmla="*/ 6 w 8"/>
                <a:gd name="T97" fmla="*/ 0 h 8"/>
                <a:gd name="T98" fmla="*/ 6 w 8"/>
                <a:gd name="T99" fmla="*/ 0 h 8"/>
                <a:gd name="T100" fmla="*/ 6 w 8"/>
                <a:gd name="T101" fmla="*/ 0 h 8"/>
                <a:gd name="T102" fmla="*/ 8 w 8"/>
                <a:gd name="T103" fmla="*/ 0 h 8"/>
                <a:gd name="T104" fmla="*/ 8 w 8"/>
                <a:gd name="T105" fmla="*/ 0 h 8"/>
                <a:gd name="T106" fmla="*/ 8 w 8"/>
                <a:gd name="T107" fmla="*/ 0 h 8"/>
                <a:gd name="T108" fmla="*/ 8 w 8"/>
                <a:gd name="T109" fmla="*/ 0 h 8"/>
                <a:gd name="T110" fmla="*/ 8 w 8"/>
                <a:gd name="T111" fmla="*/ 0 h 8"/>
                <a:gd name="T112" fmla="*/ 8 w 8"/>
                <a:gd name="T113" fmla="*/ 0 h 8"/>
                <a:gd name="T114" fmla="*/ 8 w 8"/>
                <a:gd name="T115" fmla="*/ 0 h 8"/>
                <a:gd name="T116" fmla="*/ 8 w 8"/>
                <a:gd name="T1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 h="8">
                  <a:moveTo>
                    <a:pt x="4" y="8"/>
                  </a:moveTo>
                  <a:lnTo>
                    <a:pt x="4" y="8"/>
                  </a:lnTo>
                  <a:lnTo>
                    <a:pt x="4" y="8"/>
                  </a:lnTo>
                  <a:lnTo>
                    <a:pt x="4" y="8"/>
                  </a:lnTo>
                  <a:lnTo>
                    <a:pt x="4" y="8"/>
                  </a:lnTo>
                  <a:lnTo>
                    <a:pt x="4" y="6"/>
                  </a:lnTo>
                  <a:lnTo>
                    <a:pt x="4" y="6"/>
                  </a:lnTo>
                  <a:lnTo>
                    <a:pt x="4" y="6"/>
                  </a:lnTo>
                  <a:lnTo>
                    <a:pt x="4" y="6"/>
                  </a:lnTo>
                  <a:lnTo>
                    <a:pt x="4" y="6"/>
                  </a:lnTo>
                  <a:lnTo>
                    <a:pt x="4" y="6"/>
                  </a:lnTo>
                  <a:lnTo>
                    <a:pt x="4" y="6"/>
                  </a:lnTo>
                  <a:lnTo>
                    <a:pt x="4" y="6"/>
                  </a:lnTo>
                  <a:lnTo>
                    <a:pt x="4" y="8"/>
                  </a:lnTo>
                  <a:close/>
                  <a:moveTo>
                    <a:pt x="4" y="6"/>
                  </a:moveTo>
                  <a:lnTo>
                    <a:pt x="4" y="6"/>
                  </a:lnTo>
                  <a:lnTo>
                    <a:pt x="4" y="6"/>
                  </a:lnTo>
                  <a:lnTo>
                    <a:pt x="4" y="6"/>
                  </a:lnTo>
                  <a:lnTo>
                    <a:pt x="4" y="6"/>
                  </a:lnTo>
                  <a:lnTo>
                    <a:pt x="4" y="6"/>
                  </a:lnTo>
                  <a:lnTo>
                    <a:pt x="4" y="6"/>
                  </a:lnTo>
                  <a:close/>
                  <a:moveTo>
                    <a:pt x="2" y="6"/>
                  </a:moveTo>
                  <a:lnTo>
                    <a:pt x="2" y="6"/>
                  </a:lnTo>
                  <a:lnTo>
                    <a:pt x="2" y="6"/>
                  </a:lnTo>
                  <a:lnTo>
                    <a:pt x="2" y="6"/>
                  </a:lnTo>
                  <a:lnTo>
                    <a:pt x="2" y="6"/>
                  </a:lnTo>
                  <a:lnTo>
                    <a:pt x="0" y="6"/>
                  </a:lnTo>
                  <a:lnTo>
                    <a:pt x="0" y="6"/>
                  </a:lnTo>
                  <a:lnTo>
                    <a:pt x="0" y="6"/>
                  </a:lnTo>
                  <a:lnTo>
                    <a:pt x="0" y="6"/>
                  </a:lnTo>
                  <a:lnTo>
                    <a:pt x="0" y="6"/>
                  </a:lnTo>
                  <a:lnTo>
                    <a:pt x="0" y="6"/>
                  </a:lnTo>
                  <a:lnTo>
                    <a:pt x="0" y="6"/>
                  </a:lnTo>
                  <a:lnTo>
                    <a:pt x="0" y="6"/>
                  </a:lnTo>
                  <a:lnTo>
                    <a:pt x="0" y="6"/>
                  </a:lnTo>
                  <a:lnTo>
                    <a:pt x="0" y="6"/>
                  </a:lnTo>
                  <a:lnTo>
                    <a:pt x="2" y="6"/>
                  </a:lnTo>
                  <a:lnTo>
                    <a:pt x="2" y="4"/>
                  </a:lnTo>
                  <a:lnTo>
                    <a:pt x="2" y="4"/>
                  </a:lnTo>
                  <a:lnTo>
                    <a:pt x="2" y="4"/>
                  </a:lnTo>
                  <a:lnTo>
                    <a:pt x="2" y="6"/>
                  </a:lnTo>
                  <a:lnTo>
                    <a:pt x="2" y="6"/>
                  </a:lnTo>
                  <a:lnTo>
                    <a:pt x="2" y="6"/>
                  </a:lnTo>
                  <a:lnTo>
                    <a:pt x="2" y="6"/>
                  </a:lnTo>
                  <a:lnTo>
                    <a:pt x="2" y="6"/>
                  </a:lnTo>
                  <a:lnTo>
                    <a:pt x="2" y="6"/>
                  </a:lnTo>
                  <a:lnTo>
                    <a:pt x="2" y="6"/>
                  </a:lnTo>
                  <a:close/>
                  <a:moveTo>
                    <a:pt x="8" y="0"/>
                  </a:moveTo>
                  <a:lnTo>
                    <a:pt x="6" y="0"/>
                  </a:lnTo>
                  <a:lnTo>
                    <a:pt x="6" y="0"/>
                  </a:lnTo>
                  <a:lnTo>
                    <a:pt x="6" y="0"/>
                  </a:lnTo>
                  <a:lnTo>
                    <a:pt x="8" y="0"/>
                  </a:lnTo>
                  <a:lnTo>
                    <a:pt x="8" y="0"/>
                  </a:lnTo>
                  <a:lnTo>
                    <a:pt x="8" y="0"/>
                  </a:lnTo>
                  <a:lnTo>
                    <a:pt x="8" y="0"/>
                  </a:lnTo>
                  <a:lnTo>
                    <a:pt x="8" y="0"/>
                  </a:lnTo>
                  <a:lnTo>
                    <a:pt x="8" y="0"/>
                  </a:lnTo>
                  <a:lnTo>
                    <a:pt x="8" y="0"/>
                  </a:lnTo>
                  <a:lnTo>
                    <a:pt x="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Freeform 89"/>
            <p:cNvSpPr>
              <a:spLocks/>
            </p:cNvSpPr>
            <p:nvPr/>
          </p:nvSpPr>
          <p:spPr bwMode="auto">
            <a:xfrm>
              <a:off x="4948238" y="4548188"/>
              <a:ext cx="112713" cy="165100"/>
            </a:xfrm>
            <a:custGeom>
              <a:avLst/>
              <a:gdLst>
                <a:gd name="T0" fmla="*/ 50 w 71"/>
                <a:gd name="T1" fmla="*/ 0 h 104"/>
                <a:gd name="T2" fmla="*/ 52 w 71"/>
                <a:gd name="T3" fmla="*/ 6 h 104"/>
                <a:gd name="T4" fmla="*/ 52 w 71"/>
                <a:gd name="T5" fmla="*/ 10 h 104"/>
                <a:gd name="T6" fmla="*/ 55 w 71"/>
                <a:gd name="T7" fmla="*/ 14 h 104"/>
                <a:gd name="T8" fmla="*/ 57 w 71"/>
                <a:gd name="T9" fmla="*/ 20 h 104"/>
                <a:gd name="T10" fmla="*/ 55 w 71"/>
                <a:gd name="T11" fmla="*/ 25 h 104"/>
                <a:gd name="T12" fmla="*/ 55 w 71"/>
                <a:gd name="T13" fmla="*/ 25 h 104"/>
                <a:gd name="T14" fmla="*/ 57 w 71"/>
                <a:gd name="T15" fmla="*/ 27 h 104"/>
                <a:gd name="T16" fmla="*/ 59 w 71"/>
                <a:gd name="T17" fmla="*/ 33 h 104"/>
                <a:gd name="T18" fmla="*/ 59 w 71"/>
                <a:gd name="T19" fmla="*/ 37 h 104"/>
                <a:gd name="T20" fmla="*/ 59 w 71"/>
                <a:gd name="T21" fmla="*/ 41 h 104"/>
                <a:gd name="T22" fmla="*/ 63 w 71"/>
                <a:gd name="T23" fmla="*/ 45 h 104"/>
                <a:gd name="T24" fmla="*/ 61 w 71"/>
                <a:gd name="T25" fmla="*/ 50 h 104"/>
                <a:gd name="T26" fmla="*/ 61 w 71"/>
                <a:gd name="T27" fmla="*/ 58 h 104"/>
                <a:gd name="T28" fmla="*/ 61 w 71"/>
                <a:gd name="T29" fmla="*/ 62 h 104"/>
                <a:gd name="T30" fmla="*/ 59 w 71"/>
                <a:gd name="T31" fmla="*/ 68 h 104"/>
                <a:gd name="T32" fmla="*/ 63 w 71"/>
                <a:gd name="T33" fmla="*/ 73 h 104"/>
                <a:gd name="T34" fmla="*/ 65 w 71"/>
                <a:gd name="T35" fmla="*/ 79 h 104"/>
                <a:gd name="T36" fmla="*/ 71 w 71"/>
                <a:gd name="T37" fmla="*/ 81 h 104"/>
                <a:gd name="T38" fmla="*/ 67 w 71"/>
                <a:gd name="T39" fmla="*/ 87 h 104"/>
                <a:gd name="T40" fmla="*/ 55 w 71"/>
                <a:gd name="T41" fmla="*/ 87 h 104"/>
                <a:gd name="T42" fmla="*/ 46 w 71"/>
                <a:gd name="T43" fmla="*/ 91 h 104"/>
                <a:gd name="T44" fmla="*/ 38 w 71"/>
                <a:gd name="T45" fmla="*/ 96 h 104"/>
                <a:gd name="T46" fmla="*/ 32 w 71"/>
                <a:gd name="T47" fmla="*/ 98 h 104"/>
                <a:gd name="T48" fmla="*/ 25 w 71"/>
                <a:gd name="T49" fmla="*/ 98 h 104"/>
                <a:gd name="T50" fmla="*/ 21 w 71"/>
                <a:gd name="T51" fmla="*/ 102 h 104"/>
                <a:gd name="T52" fmla="*/ 17 w 71"/>
                <a:gd name="T53" fmla="*/ 102 h 104"/>
                <a:gd name="T54" fmla="*/ 9 w 71"/>
                <a:gd name="T55" fmla="*/ 98 h 104"/>
                <a:gd name="T56" fmla="*/ 4 w 71"/>
                <a:gd name="T57" fmla="*/ 98 h 104"/>
                <a:gd name="T58" fmla="*/ 7 w 71"/>
                <a:gd name="T59" fmla="*/ 95 h 104"/>
                <a:gd name="T60" fmla="*/ 5 w 71"/>
                <a:gd name="T61" fmla="*/ 89 h 104"/>
                <a:gd name="T62" fmla="*/ 2 w 71"/>
                <a:gd name="T63" fmla="*/ 85 h 104"/>
                <a:gd name="T64" fmla="*/ 0 w 71"/>
                <a:gd name="T65" fmla="*/ 79 h 104"/>
                <a:gd name="T66" fmla="*/ 2 w 71"/>
                <a:gd name="T67" fmla="*/ 66 h 104"/>
                <a:gd name="T68" fmla="*/ 5 w 71"/>
                <a:gd name="T69" fmla="*/ 58 h 104"/>
                <a:gd name="T70" fmla="*/ 9 w 71"/>
                <a:gd name="T71" fmla="*/ 50 h 104"/>
                <a:gd name="T72" fmla="*/ 9 w 71"/>
                <a:gd name="T73" fmla="*/ 39 h 104"/>
                <a:gd name="T74" fmla="*/ 7 w 71"/>
                <a:gd name="T75" fmla="*/ 33 h 104"/>
                <a:gd name="T76" fmla="*/ 7 w 71"/>
                <a:gd name="T77" fmla="*/ 29 h 104"/>
                <a:gd name="T78" fmla="*/ 7 w 71"/>
                <a:gd name="T79" fmla="*/ 25 h 104"/>
                <a:gd name="T80" fmla="*/ 7 w 71"/>
                <a:gd name="T81" fmla="*/ 18 h 104"/>
                <a:gd name="T82" fmla="*/ 5 w 71"/>
                <a:gd name="T83" fmla="*/ 12 h 104"/>
                <a:gd name="T84" fmla="*/ 5 w 71"/>
                <a:gd name="T85" fmla="*/ 8 h 104"/>
                <a:gd name="T86" fmla="*/ 5 w 71"/>
                <a:gd name="T87" fmla="*/ 4 h 104"/>
                <a:gd name="T88" fmla="*/ 13 w 71"/>
                <a:gd name="T89" fmla="*/ 2 h 104"/>
                <a:gd name="T90" fmla="*/ 27 w 71"/>
                <a:gd name="T91" fmla="*/ 2 h 104"/>
                <a:gd name="T92" fmla="*/ 34 w 71"/>
                <a:gd name="T93" fmla="*/ 2 h 104"/>
                <a:gd name="T94" fmla="*/ 38 w 71"/>
                <a:gd name="T95" fmla="*/ 2 h 104"/>
                <a:gd name="T96" fmla="*/ 42 w 71"/>
                <a:gd name="T97" fmla="*/ 2 h 104"/>
                <a:gd name="T98" fmla="*/ 46 w 71"/>
                <a:gd name="T99"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1" h="104">
                  <a:moveTo>
                    <a:pt x="48" y="0"/>
                  </a:moveTo>
                  <a:lnTo>
                    <a:pt x="50" y="0"/>
                  </a:lnTo>
                  <a:lnTo>
                    <a:pt x="50" y="2"/>
                  </a:lnTo>
                  <a:lnTo>
                    <a:pt x="50" y="0"/>
                  </a:lnTo>
                  <a:lnTo>
                    <a:pt x="52" y="0"/>
                  </a:lnTo>
                  <a:lnTo>
                    <a:pt x="52" y="2"/>
                  </a:lnTo>
                  <a:lnTo>
                    <a:pt x="52" y="4"/>
                  </a:lnTo>
                  <a:lnTo>
                    <a:pt x="52" y="6"/>
                  </a:lnTo>
                  <a:lnTo>
                    <a:pt x="50" y="6"/>
                  </a:lnTo>
                  <a:lnTo>
                    <a:pt x="50" y="8"/>
                  </a:lnTo>
                  <a:lnTo>
                    <a:pt x="50" y="10"/>
                  </a:lnTo>
                  <a:lnTo>
                    <a:pt x="52" y="10"/>
                  </a:lnTo>
                  <a:lnTo>
                    <a:pt x="53" y="10"/>
                  </a:lnTo>
                  <a:lnTo>
                    <a:pt x="53" y="12"/>
                  </a:lnTo>
                  <a:lnTo>
                    <a:pt x="55" y="12"/>
                  </a:lnTo>
                  <a:lnTo>
                    <a:pt x="55" y="14"/>
                  </a:lnTo>
                  <a:lnTo>
                    <a:pt x="57" y="14"/>
                  </a:lnTo>
                  <a:lnTo>
                    <a:pt x="57" y="16"/>
                  </a:lnTo>
                  <a:lnTo>
                    <a:pt x="57" y="18"/>
                  </a:lnTo>
                  <a:lnTo>
                    <a:pt x="57" y="20"/>
                  </a:lnTo>
                  <a:lnTo>
                    <a:pt x="57" y="22"/>
                  </a:lnTo>
                  <a:lnTo>
                    <a:pt x="57" y="24"/>
                  </a:lnTo>
                  <a:lnTo>
                    <a:pt x="57" y="25"/>
                  </a:lnTo>
                  <a:lnTo>
                    <a:pt x="55" y="25"/>
                  </a:lnTo>
                  <a:lnTo>
                    <a:pt x="55" y="24"/>
                  </a:lnTo>
                  <a:lnTo>
                    <a:pt x="55" y="25"/>
                  </a:lnTo>
                  <a:lnTo>
                    <a:pt x="57" y="25"/>
                  </a:lnTo>
                  <a:lnTo>
                    <a:pt x="55" y="25"/>
                  </a:lnTo>
                  <a:lnTo>
                    <a:pt x="55" y="27"/>
                  </a:lnTo>
                  <a:lnTo>
                    <a:pt x="55" y="29"/>
                  </a:lnTo>
                  <a:lnTo>
                    <a:pt x="55" y="27"/>
                  </a:lnTo>
                  <a:lnTo>
                    <a:pt x="57" y="27"/>
                  </a:lnTo>
                  <a:lnTo>
                    <a:pt x="59" y="27"/>
                  </a:lnTo>
                  <a:lnTo>
                    <a:pt x="59" y="29"/>
                  </a:lnTo>
                  <a:lnTo>
                    <a:pt x="59" y="31"/>
                  </a:lnTo>
                  <a:lnTo>
                    <a:pt x="59" y="33"/>
                  </a:lnTo>
                  <a:lnTo>
                    <a:pt x="59" y="35"/>
                  </a:lnTo>
                  <a:lnTo>
                    <a:pt x="57" y="35"/>
                  </a:lnTo>
                  <a:lnTo>
                    <a:pt x="59" y="35"/>
                  </a:lnTo>
                  <a:lnTo>
                    <a:pt x="59" y="37"/>
                  </a:lnTo>
                  <a:lnTo>
                    <a:pt x="59" y="39"/>
                  </a:lnTo>
                  <a:lnTo>
                    <a:pt x="57" y="39"/>
                  </a:lnTo>
                  <a:lnTo>
                    <a:pt x="57" y="41"/>
                  </a:lnTo>
                  <a:lnTo>
                    <a:pt x="59" y="41"/>
                  </a:lnTo>
                  <a:lnTo>
                    <a:pt x="59" y="43"/>
                  </a:lnTo>
                  <a:lnTo>
                    <a:pt x="61" y="43"/>
                  </a:lnTo>
                  <a:lnTo>
                    <a:pt x="61" y="45"/>
                  </a:lnTo>
                  <a:lnTo>
                    <a:pt x="63" y="45"/>
                  </a:lnTo>
                  <a:lnTo>
                    <a:pt x="63" y="47"/>
                  </a:lnTo>
                  <a:lnTo>
                    <a:pt x="61" y="47"/>
                  </a:lnTo>
                  <a:lnTo>
                    <a:pt x="61" y="48"/>
                  </a:lnTo>
                  <a:lnTo>
                    <a:pt x="61" y="50"/>
                  </a:lnTo>
                  <a:lnTo>
                    <a:pt x="61" y="52"/>
                  </a:lnTo>
                  <a:lnTo>
                    <a:pt x="61" y="54"/>
                  </a:lnTo>
                  <a:lnTo>
                    <a:pt x="61" y="56"/>
                  </a:lnTo>
                  <a:lnTo>
                    <a:pt x="61" y="58"/>
                  </a:lnTo>
                  <a:lnTo>
                    <a:pt x="59" y="58"/>
                  </a:lnTo>
                  <a:lnTo>
                    <a:pt x="59" y="60"/>
                  </a:lnTo>
                  <a:lnTo>
                    <a:pt x="59" y="62"/>
                  </a:lnTo>
                  <a:lnTo>
                    <a:pt x="61" y="62"/>
                  </a:lnTo>
                  <a:lnTo>
                    <a:pt x="61" y="64"/>
                  </a:lnTo>
                  <a:lnTo>
                    <a:pt x="61" y="66"/>
                  </a:lnTo>
                  <a:lnTo>
                    <a:pt x="61" y="68"/>
                  </a:lnTo>
                  <a:lnTo>
                    <a:pt x="59" y="68"/>
                  </a:lnTo>
                  <a:lnTo>
                    <a:pt x="59" y="70"/>
                  </a:lnTo>
                  <a:lnTo>
                    <a:pt x="61" y="72"/>
                  </a:lnTo>
                  <a:lnTo>
                    <a:pt x="61" y="73"/>
                  </a:lnTo>
                  <a:lnTo>
                    <a:pt x="63" y="73"/>
                  </a:lnTo>
                  <a:lnTo>
                    <a:pt x="63" y="75"/>
                  </a:lnTo>
                  <a:lnTo>
                    <a:pt x="63" y="77"/>
                  </a:lnTo>
                  <a:lnTo>
                    <a:pt x="65" y="77"/>
                  </a:lnTo>
                  <a:lnTo>
                    <a:pt x="65" y="79"/>
                  </a:lnTo>
                  <a:lnTo>
                    <a:pt x="67" y="79"/>
                  </a:lnTo>
                  <a:lnTo>
                    <a:pt x="69" y="79"/>
                  </a:lnTo>
                  <a:lnTo>
                    <a:pt x="69" y="81"/>
                  </a:lnTo>
                  <a:lnTo>
                    <a:pt x="71" y="81"/>
                  </a:lnTo>
                  <a:lnTo>
                    <a:pt x="69" y="83"/>
                  </a:lnTo>
                  <a:lnTo>
                    <a:pt x="67" y="83"/>
                  </a:lnTo>
                  <a:lnTo>
                    <a:pt x="67" y="85"/>
                  </a:lnTo>
                  <a:lnTo>
                    <a:pt x="67" y="87"/>
                  </a:lnTo>
                  <a:lnTo>
                    <a:pt x="65" y="87"/>
                  </a:lnTo>
                  <a:lnTo>
                    <a:pt x="63" y="87"/>
                  </a:lnTo>
                  <a:lnTo>
                    <a:pt x="57" y="87"/>
                  </a:lnTo>
                  <a:lnTo>
                    <a:pt x="55" y="87"/>
                  </a:lnTo>
                  <a:lnTo>
                    <a:pt x="53" y="89"/>
                  </a:lnTo>
                  <a:lnTo>
                    <a:pt x="52" y="89"/>
                  </a:lnTo>
                  <a:lnTo>
                    <a:pt x="50" y="91"/>
                  </a:lnTo>
                  <a:lnTo>
                    <a:pt x="46" y="91"/>
                  </a:lnTo>
                  <a:lnTo>
                    <a:pt x="44" y="93"/>
                  </a:lnTo>
                  <a:lnTo>
                    <a:pt x="42" y="95"/>
                  </a:lnTo>
                  <a:lnTo>
                    <a:pt x="40" y="95"/>
                  </a:lnTo>
                  <a:lnTo>
                    <a:pt x="38" y="96"/>
                  </a:lnTo>
                  <a:lnTo>
                    <a:pt x="36" y="96"/>
                  </a:lnTo>
                  <a:lnTo>
                    <a:pt x="34" y="96"/>
                  </a:lnTo>
                  <a:lnTo>
                    <a:pt x="32" y="96"/>
                  </a:lnTo>
                  <a:lnTo>
                    <a:pt x="32" y="98"/>
                  </a:lnTo>
                  <a:lnTo>
                    <a:pt x="30" y="98"/>
                  </a:lnTo>
                  <a:lnTo>
                    <a:pt x="29" y="98"/>
                  </a:lnTo>
                  <a:lnTo>
                    <a:pt x="27" y="98"/>
                  </a:lnTo>
                  <a:lnTo>
                    <a:pt x="25" y="98"/>
                  </a:lnTo>
                  <a:lnTo>
                    <a:pt x="25" y="100"/>
                  </a:lnTo>
                  <a:lnTo>
                    <a:pt x="23" y="100"/>
                  </a:lnTo>
                  <a:lnTo>
                    <a:pt x="23" y="102"/>
                  </a:lnTo>
                  <a:lnTo>
                    <a:pt x="21" y="102"/>
                  </a:lnTo>
                  <a:lnTo>
                    <a:pt x="21" y="104"/>
                  </a:lnTo>
                  <a:lnTo>
                    <a:pt x="19" y="104"/>
                  </a:lnTo>
                  <a:lnTo>
                    <a:pt x="17" y="104"/>
                  </a:lnTo>
                  <a:lnTo>
                    <a:pt x="17" y="102"/>
                  </a:lnTo>
                  <a:lnTo>
                    <a:pt x="15" y="102"/>
                  </a:lnTo>
                  <a:lnTo>
                    <a:pt x="13" y="100"/>
                  </a:lnTo>
                  <a:lnTo>
                    <a:pt x="11" y="100"/>
                  </a:lnTo>
                  <a:lnTo>
                    <a:pt x="9" y="98"/>
                  </a:lnTo>
                  <a:lnTo>
                    <a:pt x="5" y="98"/>
                  </a:lnTo>
                  <a:lnTo>
                    <a:pt x="4" y="98"/>
                  </a:lnTo>
                  <a:lnTo>
                    <a:pt x="2" y="98"/>
                  </a:lnTo>
                  <a:lnTo>
                    <a:pt x="4" y="98"/>
                  </a:lnTo>
                  <a:lnTo>
                    <a:pt x="5" y="98"/>
                  </a:lnTo>
                  <a:lnTo>
                    <a:pt x="5" y="96"/>
                  </a:lnTo>
                  <a:lnTo>
                    <a:pt x="7" y="96"/>
                  </a:lnTo>
                  <a:lnTo>
                    <a:pt x="7" y="95"/>
                  </a:lnTo>
                  <a:lnTo>
                    <a:pt x="7" y="93"/>
                  </a:lnTo>
                  <a:lnTo>
                    <a:pt x="7" y="91"/>
                  </a:lnTo>
                  <a:lnTo>
                    <a:pt x="7" y="89"/>
                  </a:lnTo>
                  <a:lnTo>
                    <a:pt x="5" y="89"/>
                  </a:lnTo>
                  <a:lnTo>
                    <a:pt x="4" y="89"/>
                  </a:lnTo>
                  <a:lnTo>
                    <a:pt x="4" y="87"/>
                  </a:lnTo>
                  <a:lnTo>
                    <a:pt x="4" y="85"/>
                  </a:lnTo>
                  <a:lnTo>
                    <a:pt x="2" y="85"/>
                  </a:lnTo>
                  <a:lnTo>
                    <a:pt x="2" y="83"/>
                  </a:lnTo>
                  <a:lnTo>
                    <a:pt x="2" y="81"/>
                  </a:lnTo>
                  <a:lnTo>
                    <a:pt x="2" y="79"/>
                  </a:lnTo>
                  <a:lnTo>
                    <a:pt x="0" y="79"/>
                  </a:lnTo>
                  <a:lnTo>
                    <a:pt x="0" y="73"/>
                  </a:lnTo>
                  <a:lnTo>
                    <a:pt x="0" y="72"/>
                  </a:lnTo>
                  <a:lnTo>
                    <a:pt x="0" y="70"/>
                  </a:lnTo>
                  <a:lnTo>
                    <a:pt x="2" y="66"/>
                  </a:lnTo>
                  <a:lnTo>
                    <a:pt x="4" y="66"/>
                  </a:lnTo>
                  <a:lnTo>
                    <a:pt x="4" y="64"/>
                  </a:lnTo>
                  <a:lnTo>
                    <a:pt x="4" y="58"/>
                  </a:lnTo>
                  <a:lnTo>
                    <a:pt x="5" y="58"/>
                  </a:lnTo>
                  <a:lnTo>
                    <a:pt x="5" y="54"/>
                  </a:lnTo>
                  <a:lnTo>
                    <a:pt x="7" y="54"/>
                  </a:lnTo>
                  <a:lnTo>
                    <a:pt x="7" y="52"/>
                  </a:lnTo>
                  <a:lnTo>
                    <a:pt x="9" y="50"/>
                  </a:lnTo>
                  <a:lnTo>
                    <a:pt x="9" y="48"/>
                  </a:lnTo>
                  <a:lnTo>
                    <a:pt x="11" y="48"/>
                  </a:lnTo>
                  <a:lnTo>
                    <a:pt x="11" y="43"/>
                  </a:lnTo>
                  <a:lnTo>
                    <a:pt x="9" y="39"/>
                  </a:lnTo>
                  <a:lnTo>
                    <a:pt x="9" y="37"/>
                  </a:lnTo>
                  <a:lnTo>
                    <a:pt x="9" y="35"/>
                  </a:lnTo>
                  <a:lnTo>
                    <a:pt x="7" y="35"/>
                  </a:lnTo>
                  <a:lnTo>
                    <a:pt x="7" y="33"/>
                  </a:lnTo>
                  <a:lnTo>
                    <a:pt x="7" y="31"/>
                  </a:lnTo>
                  <a:lnTo>
                    <a:pt x="9" y="31"/>
                  </a:lnTo>
                  <a:lnTo>
                    <a:pt x="7" y="31"/>
                  </a:lnTo>
                  <a:lnTo>
                    <a:pt x="7" y="29"/>
                  </a:lnTo>
                  <a:lnTo>
                    <a:pt x="9" y="29"/>
                  </a:lnTo>
                  <a:lnTo>
                    <a:pt x="9" y="27"/>
                  </a:lnTo>
                  <a:lnTo>
                    <a:pt x="7" y="27"/>
                  </a:lnTo>
                  <a:lnTo>
                    <a:pt x="7" y="25"/>
                  </a:lnTo>
                  <a:lnTo>
                    <a:pt x="7" y="24"/>
                  </a:lnTo>
                  <a:lnTo>
                    <a:pt x="7" y="22"/>
                  </a:lnTo>
                  <a:lnTo>
                    <a:pt x="7" y="20"/>
                  </a:lnTo>
                  <a:lnTo>
                    <a:pt x="7" y="18"/>
                  </a:lnTo>
                  <a:lnTo>
                    <a:pt x="7" y="16"/>
                  </a:lnTo>
                  <a:lnTo>
                    <a:pt x="7" y="14"/>
                  </a:lnTo>
                  <a:lnTo>
                    <a:pt x="5" y="14"/>
                  </a:lnTo>
                  <a:lnTo>
                    <a:pt x="5" y="12"/>
                  </a:lnTo>
                  <a:lnTo>
                    <a:pt x="7" y="12"/>
                  </a:lnTo>
                  <a:lnTo>
                    <a:pt x="5" y="12"/>
                  </a:lnTo>
                  <a:lnTo>
                    <a:pt x="5" y="10"/>
                  </a:lnTo>
                  <a:lnTo>
                    <a:pt x="5" y="8"/>
                  </a:lnTo>
                  <a:lnTo>
                    <a:pt x="5" y="6"/>
                  </a:lnTo>
                  <a:lnTo>
                    <a:pt x="5" y="4"/>
                  </a:lnTo>
                  <a:lnTo>
                    <a:pt x="7" y="4"/>
                  </a:lnTo>
                  <a:lnTo>
                    <a:pt x="5" y="4"/>
                  </a:lnTo>
                  <a:lnTo>
                    <a:pt x="5" y="2"/>
                  </a:lnTo>
                  <a:lnTo>
                    <a:pt x="7" y="2"/>
                  </a:lnTo>
                  <a:lnTo>
                    <a:pt x="9" y="2"/>
                  </a:lnTo>
                  <a:lnTo>
                    <a:pt x="13" y="2"/>
                  </a:lnTo>
                  <a:lnTo>
                    <a:pt x="17" y="2"/>
                  </a:lnTo>
                  <a:lnTo>
                    <a:pt x="19" y="2"/>
                  </a:lnTo>
                  <a:lnTo>
                    <a:pt x="23" y="2"/>
                  </a:lnTo>
                  <a:lnTo>
                    <a:pt x="27" y="2"/>
                  </a:lnTo>
                  <a:lnTo>
                    <a:pt x="29" y="2"/>
                  </a:lnTo>
                  <a:lnTo>
                    <a:pt x="30" y="2"/>
                  </a:lnTo>
                  <a:lnTo>
                    <a:pt x="32" y="2"/>
                  </a:lnTo>
                  <a:lnTo>
                    <a:pt x="34" y="2"/>
                  </a:lnTo>
                  <a:lnTo>
                    <a:pt x="36" y="2"/>
                  </a:lnTo>
                  <a:lnTo>
                    <a:pt x="36" y="4"/>
                  </a:lnTo>
                  <a:lnTo>
                    <a:pt x="38" y="4"/>
                  </a:lnTo>
                  <a:lnTo>
                    <a:pt x="38" y="2"/>
                  </a:lnTo>
                  <a:lnTo>
                    <a:pt x="40" y="2"/>
                  </a:lnTo>
                  <a:lnTo>
                    <a:pt x="40" y="4"/>
                  </a:lnTo>
                  <a:lnTo>
                    <a:pt x="42" y="4"/>
                  </a:lnTo>
                  <a:lnTo>
                    <a:pt x="42" y="2"/>
                  </a:lnTo>
                  <a:lnTo>
                    <a:pt x="44" y="2"/>
                  </a:lnTo>
                  <a:lnTo>
                    <a:pt x="44" y="0"/>
                  </a:lnTo>
                  <a:lnTo>
                    <a:pt x="46" y="2"/>
                  </a:lnTo>
                  <a:lnTo>
                    <a:pt x="46" y="0"/>
                  </a:lnTo>
                  <a:lnTo>
                    <a:pt x="4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Freeform 90"/>
            <p:cNvSpPr>
              <a:spLocks/>
            </p:cNvSpPr>
            <p:nvPr/>
          </p:nvSpPr>
          <p:spPr bwMode="auto">
            <a:xfrm>
              <a:off x="4892675" y="3851275"/>
              <a:ext cx="3175" cy="3175"/>
            </a:xfrm>
            <a:custGeom>
              <a:avLst/>
              <a:gdLst>
                <a:gd name="T0" fmla="*/ 0 w 2"/>
                <a:gd name="T1" fmla="*/ 0 h 2"/>
                <a:gd name="T2" fmla="*/ 2 w 2"/>
                <a:gd name="T3" fmla="*/ 0 h 2"/>
                <a:gd name="T4" fmla="*/ 2 w 2"/>
                <a:gd name="T5" fmla="*/ 2 h 2"/>
                <a:gd name="T6" fmla="*/ 2 w 2"/>
                <a:gd name="T7" fmla="*/ 2 h 2"/>
                <a:gd name="T8" fmla="*/ 2 w 2"/>
                <a:gd name="T9" fmla="*/ 2 h 2"/>
                <a:gd name="T10" fmla="*/ 2 w 2"/>
                <a:gd name="T11" fmla="*/ 2 h 2"/>
                <a:gd name="T12" fmla="*/ 0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0"/>
                  </a:moveTo>
                  <a:lnTo>
                    <a:pt x="2" y="0"/>
                  </a:lnTo>
                  <a:lnTo>
                    <a:pt x="2" y="2"/>
                  </a:lnTo>
                  <a:lnTo>
                    <a:pt x="2" y="2"/>
                  </a:lnTo>
                  <a:lnTo>
                    <a:pt x="2" y="2"/>
                  </a:lnTo>
                  <a:lnTo>
                    <a:pt x="2" y="2"/>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4" name="Freeform 91"/>
            <p:cNvSpPr>
              <a:spLocks/>
            </p:cNvSpPr>
            <p:nvPr/>
          </p:nvSpPr>
          <p:spPr bwMode="auto">
            <a:xfrm>
              <a:off x="4649788" y="4510088"/>
              <a:ext cx="185738" cy="139700"/>
            </a:xfrm>
            <a:custGeom>
              <a:avLst/>
              <a:gdLst>
                <a:gd name="T0" fmla="*/ 59 w 117"/>
                <a:gd name="T1" fmla="*/ 11 h 88"/>
                <a:gd name="T2" fmla="*/ 67 w 117"/>
                <a:gd name="T3" fmla="*/ 9 h 88"/>
                <a:gd name="T4" fmla="*/ 73 w 117"/>
                <a:gd name="T5" fmla="*/ 11 h 88"/>
                <a:gd name="T6" fmla="*/ 80 w 117"/>
                <a:gd name="T7" fmla="*/ 9 h 88"/>
                <a:gd name="T8" fmla="*/ 88 w 117"/>
                <a:gd name="T9" fmla="*/ 7 h 88"/>
                <a:gd name="T10" fmla="*/ 90 w 117"/>
                <a:gd name="T11" fmla="*/ 3 h 88"/>
                <a:gd name="T12" fmla="*/ 96 w 117"/>
                <a:gd name="T13" fmla="*/ 5 h 88"/>
                <a:gd name="T14" fmla="*/ 99 w 117"/>
                <a:gd name="T15" fmla="*/ 13 h 88"/>
                <a:gd name="T16" fmla="*/ 105 w 117"/>
                <a:gd name="T17" fmla="*/ 21 h 88"/>
                <a:gd name="T18" fmla="*/ 101 w 117"/>
                <a:gd name="T19" fmla="*/ 28 h 88"/>
                <a:gd name="T20" fmla="*/ 107 w 117"/>
                <a:gd name="T21" fmla="*/ 30 h 88"/>
                <a:gd name="T22" fmla="*/ 111 w 117"/>
                <a:gd name="T23" fmla="*/ 38 h 88"/>
                <a:gd name="T24" fmla="*/ 109 w 117"/>
                <a:gd name="T25" fmla="*/ 46 h 88"/>
                <a:gd name="T26" fmla="*/ 115 w 117"/>
                <a:gd name="T27" fmla="*/ 53 h 88"/>
                <a:gd name="T28" fmla="*/ 117 w 117"/>
                <a:gd name="T29" fmla="*/ 59 h 88"/>
                <a:gd name="T30" fmla="*/ 115 w 117"/>
                <a:gd name="T31" fmla="*/ 65 h 88"/>
                <a:gd name="T32" fmla="*/ 113 w 117"/>
                <a:gd name="T33" fmla="*/ 67 h 88"/>
                <a:gd name="T34" fmla="*/ 109 w 117"/>
                <a:gd name="T35" fmla="*/ 71 h 88"/>
                <a:gd name="T36" fmla="*/ 111 w 117"/>
                <a:gd name="T37" fmla="*/ 74 h 88"/>
                <a:gd name="T38" fmla="*/ 111 w 117"/>
                <a:gd name="T39" fmla="*/ 78 h 88"/>
                <a:gd name="T40" fmla="*/ 103 w 117"/>
                <a:gd name="T41" fmla="*/ 82 h 88"/>
                <a:gd name="T42" fmla="*/ 101 w 117"/>
                <a:gd name="T43" fmla="*/ 84 h 88"/>
                <a:gd name="T44" fmla="*/ 97 w 117"/>
                <a:gd name="T45" fmla="*/ 88 h 88"/>
                <a:gd name="T46" fmla="*/ 90 w 117"/>
                <a:gd name="T47" fmla="*/ 84 h 88"/>
                <a:gd name="T48" fmla="*/ 90 w 117"/>
                <a:gd name="T49" fmla="*/ 82 h 88"/>
                <a:gd name="T50" fmla="*/ 88 w 117"/>
                <a:gd name="T51" fmla="*/ 72 h 88"/>
                <a:gd name="T52" fmla="*/ 84 w 117"/>
                <a:gd name="T53" fmla="*/ 69 h 88"/>
                <a:gd name="T54" fmla="*/ 78 w 117"/>
                <a:gd name="T55" fmla="*/ 67 h 88"/>
                <a:gd name="T56" fmla="*/ 73 w 117"/>
                <a:gd name="T57" fmla="*/ 69 h 88"/>
                <a:gd name="T58" fmla="*/ 71 w 117"/>
                <a:gd name="T59" fmla="*/ 65 h 88"/>
                <a:gd name="T60" fmla="*/ 69 w 117"/>
                <a:gd name="T61" fmla="*/ 59 h 88"/>
                <a:gd name="T62" fmla="*/ 67 w 117"/>
                <a:gd name="T63" fmla="*/ 49 h 88"/>
                <a:gd name="T64" fmla="*/ 61 w 117"/>
                <a:gd name="T65" fmla="*/ 44 h 88"/>
                <a:gd name="T66" fmla="*/ 42 w 117"/>
                <a:gd name="T67" fmla="*/ 46 h 88"/>
                <a:gd name="T68" fmla="*/ 36 w 117"/>
                <a:gd name="T69" fmla="*/ 53 h 88"/>
                <a:gd name="T70" fmla="*/ 28 w 117"/>
                <a:gd name="T71" fmla="*/ 57 h 88"/>
                <a:gd name="T72" fmla="*/ 28 w 117"/>
                <a:gd name="T73" fmla="*/ 57 h 88"/>
                <a:gd name="T74" fmla="*/ 26 w 117"/>
                <a:gd name="T75" fmla="*/ 53 h 88"/>
                <a:gd name="T76" fmla="*/ 26 w 117"/>
                <a:gd name="T77" fmla="*/ 53 h 88"/>
                <a:gd name="T78" fmla="*/ 23 w 117"/>
                <a:gd name="T79" fmla="*/ 49 h 88"/>
                <a:gd name="T80" fmla="*/ 23 w 117"/>
                <a:gd name="T81" fmla="*/ 48 h 88"/>
                <a:gd name="T82" fmla="*/ 19 w 117"/>
                <a:gd name="T83" fmla="*/ 44 h 88"/>
                <a:gd name="T84" fmla="*/ 17 w 117"/>
                <a:gd name="T85" fmla="*/ 40 h 88"/>
                <a:gd name="T86" fmla="*/ 13 w 117"/>
                <a:gd name="T87" fmla="*/ 40 h 88"/>
                <a:gd name="T88" fmla="*/ 7 w 117"/>
                <a:gd name="T89" fmla="*/ 36 h 88"/>
                <a:gd name="T90" fmla="*/ 7 w 117"/>
                <a:gd name="T91" fmla="*/ 32 h 88"/>
                <a:gd name="T92" fmla="*/ 9 w 117"/>
                <a:gd name="T93" fmla="*/ 30 h 88"/>
                <a:gd name="T94" fmla="*/ 3 w 117"/>
                <a:gd name="T95" fmla="*/ 32 h 88"/>
                <a:gd name="T96" fmla="*/ 5 w 117"/>
                <a:gd name="T97" fmla="*/ 28 h 88"/>
                <a:gd name="T98" fmla="*/ 1 w 117"/>
                <a:gd name="T99" fmla="*/ 26 h 88"/>
                <a:gd name="T100" fmla="*/ 3 w 117"/>
                <a:gd name="T101" fmla="*/ 23 h 88"/>
                <a:gd name="T102" fmla="*/ 13 w 117"/>
                <a:gd name="T103" fmla="*/ 17 h 88"/>
                <a:gd name="T104" fmla="*/ 21 w 117"/>
                <a:gd name="T105" fmla="*/ 15 h 88"/>
                <a:gd name="T106" fmla="*/ 19 w 117"/>
                <a:gd name="T107" fmla="*/ 7 h 88"/>
                <a:gd name="T108" fmla="*/ 21 w 117"/>
                <a:gd name="T109" fmla="*/ 3 h 88"/>
                <a:gd name="T110" fmla="*/ 30 w 117"/>
                <a:gd name="T111" fmla="*/ 0 h 88"/>
                <a:gd name="T112" fmla="*/ 34 w 117"/>
                <a:gd name="T113" fmla="*/ 3 h 88"/>
                <a:gd name="T114" fmla="*/ 46 w 117"/>
                <a:gd name="T115" fmla="*/ 5 h 88"/>
                <a:gd name="T116" fmla="*/ 51 w 117"/>
                <a:gd name="T117" fmla="*/ 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7" h="88">
                  <a:moveTo>
                    <a:pt x="57" y="3"/>
                  </a:moveTo>
                  <a:lnTo>
                    <a:pt x="57" y="5"/>
                  </a:lnTo>
                  <a:lnTo>
                    <a:pt x="57" y="7"/>
                  </a:lnTo>
                  <a:lnTo>
                    <a:pt x="55" y="7"/>
                  </a:lnTo>
                  <a:lnTo>
                    <a:pt x="57" y="9"/>
                  </a:lnTo>
                  <a:lnTo>
                    <a:pt x="59" y="11"/>
                  </a:lnTo>
                  <a:lnTo>
                    <a:pt x="61" y="11"/>
                  </a:lnTo>
                  <a:lnTo>
                    <a:pt x="61" y="9"/>
                  </a:lnTo>
                  <a:lnTo>
                    <a:pt x="63" y="9"/>
                  </a:lnTo>
                  <a:lnTo>
                    <a:pt x="63" y="7"/>
                  </a:lnTo>
                  <a:lnTo>
                    <a:pt x="65" y="7"/>
                  </a:lnTo>
                  <a:lnTo>
                    <a:pt x="67" y="9"/>
                  </a:lnTo>
                  <a:lnTo>
                    <a:pt x="67" y="11"/>
                  </a:lnTo>
                  <a:lnTo>
                    <a:pt x="69" y="11"/>
                  </a:lnTo>
                  <a:lnTo>
                    <a:pt x="69" y="13"/>
                  </a:lnTo>
                  <a:lnTo>
                    <a:pt x="71" y="13"/>
                  </a:lnTo>
                  <a:lnTo>
                    <a:pt x="71" y="11"/>
                  </a:lnTo>
                  <a:lnTo>
                    <a:pt x="73" y="11"/>
                  </a:lnTo>
                  <a:lnTo>
                    <a:pt x="73" y="9"/>
                  </a:lnTo>
                  <a:lnTo>
                    <a:pt x="74" y="7"/>
                  </a:lnTo>
                  <a:lnTo>
                    <a:pt x="76" y="7"/>
                  </a:lnTo>
                  <a:lnTo>
                    <a:pt x="78" y="7"/>
                  </a:lnTo>
                  <a:lnTo>
                    <a:pt x="78" y="9"/>
                  </a:lnTo>
                  <a:lnTo>
                    <a:pt x="80" y="9"/>
                  </a:lnTo>
                  <a:lnTo>
                    <a:pt x="82" y="9"/>
                  </a:lnTo>
                  <a:lnTo>
                    <a:pt x="84" y="11"/>
                  </a:lnTo>
                  <a:lnTo>
                    <a:pt x="84" y="9"/>
                  </a:lnTo>
                  <a:lnTo>
                    <a:pt x="86" y="9"/>
                  </a:lnTo>
                  <a:lnTo>
                    <a:pt x="86" y="7"/>
                  </a:lnTo>
                  <a:lnTo>
                    <a:pt x="88" y="7"/>
                  </a:lnTo>
                  <a:lnTo>
                    <a:pt x="90" y="7"/>
                  </a:lnTo>
                  <a:lnTo>
                    <a:pt x="92" y="5"/>
                  </a:lnTo>
                  <a:lnTo>
                    <a:pt x="90" y="5"/>
                  </a:lnTo>
                  <a:lnTo>
                    <a:pt x="92" y="5"/>
                  </a:lnTo>
                  <a:lnTo>
                    <a:pt x="90" y="5"/>
                  </a:lnTo>
                  <a:lnTo>
                    <a:pt x="90" y="3"/>
                  </a:lnTo>
                  <a:lnTo>
                    <a:pt x="92" y="3"/>
                  </a:lnTo>
                  <a:lnTo>
                    <a:pt x="94" y="3"/>
                  </a:lnTo>
                  <a:lnTo>
                    <a:pt x="96" y="3"/>
                  </a:lnTo>
                  <a:lnTo>
                    <a:pt x="96" y="5"/>
                  </a:lnTo>
                  <a:lnTo>
                    <a:pt x="97" y="5"/>
                  </a:lnTo>
                  <a:lnTo>
                    <a:pt x="96" y="5"/>
                  </a:lnTo>
                  <a:lnTo>
                    <a:pt x="96" y="7"/>
                  </a:lnTo>
                  <a:lnTo>
                    <a:pt x="97" y="7"/>
                  </a:lnTo>
                  <a:lnTo>
                    <a:pt x="97" y="9"/>
                  </a:lnTo>
                  <a:lnTo>
                    <a:pt x="97" y="11"/>
                  </a:lnTo>
                  <a:lnTo>
                    <a:pt x="99" y="11"/>
                  </a:lnTo>
                  <a:lnTo>
                    <a:pt x="99" y="13"/>
                  </a:lnTo>
                  <a:lnTo>
                    <a:pt x="99" y="17"/>
                  </a:lnTo>
                  <a:lnTo>
                    <a:pt x="101" y="17"/>
                  </a:lnTo>
                  <a:lnTo>
                    <a:pt x="101" y="19"/>
                  </a:lnTo>
                  <a:lnTo>
                    <a:pt x="103" y="19"/>
                  </a:lnTo>
                  <a:lnTo>
                    <a:pt x="103" y="21"/>
                  </a:lnTo>
                  <a:lnTo>
                    <a:pt x="105" y="21"/>
                  </a:lnTo>
                  <a:lnTo>
                    <a:pt x="105" y="23"/>
                  </a:lnTo>
                  <a:lnTo>
                    <a:pt x="103" y="23"/>
                  </a:lnTo>
                  <a:lnTo>
                    <a:pt x="103" y="24"/>
                  </a:lnTo>
                  <a:lnTo>
                    <a:pt x="101" y="24"/>
                  </a:lnTo>
                  <a:lnTo>
                    <a:pt x="101" y="26"/>
                  </a:lnTo>
                  <a:lnTo>
                    <a:pt x="101" y="28"/>
                  </a:lnTo>
                  <a:lnTo>
                    <a:pt x="103" y="28"/>
                  </a:lnTo>
                  <a:lnTo>
                    <a:pt x="103" y="26"/>
                  </a:lnTo>
                  <a:lnTo>
                    <a:pt x="105" y="26"/>
                  </a:lnTo>
                  <a:lnTo>
                    <a:pt x="107" y="26"/>
                  </a:lnTo>
                  <a:lnTo>
                    <a:pt x="107" y="28"/>
                  </a:lnTo>
                  <a:lnTo>
                    <a:pt x="107" y="30"/>
                  </a:lnTo>
                  <a:lnTo>
                    <a:pt x="107" y="32"/>
                  </a:lnTo>
                  <a:lnTo>
                    <a:pt x="107" y="34"/>
                  </a:lnTo>
                  <a:lnTo>
                    <a:pt x="107" y="36"/>
                  </a:lnTo>
                  <a:lnTo>
                    <a:pt x="109" y="36"/>
                  </a:lnTo>
                  <a:lnTo>
                    <a:pt x="111" y="36"/>
                  </a:lnTo>
                  <a:lnTo>
                    <a:pt x="111" y="38"/>
                  </a:lnTo>
                  <a:lnTo>
                    <a:pt x="113" y="38"/>
                  </a:lnTo>
                  <a:lnTo>
                    <a:pt x="113" y="40"/>
                  </a:lnTo>
                  <a:lnTo>
                    <a:pt x="111" y="42"/>
                  </a:lnTo>
                  <a:lnTo>
                    <a:pt x="109" y="42"/>
                  </a:lnTo>
                  <a:lnTo>
                    <a:pt x="109" y="44"/>
                  </a:lnTo>
                  <a:lnTo>
                    <a:pt x="109" y="46"/>
                  </a:lnTo>
                  <a:lnTo>
                    <a:pt x="111" y="46"/>
                  </a:lnTo>
                  <a:lnTo>
                    <a:pt x="109" y="49"/>
                  </a:lnTo>
                  <a:lnTo>
                    <a:pt x="109" y="51"/>
                  </a:lnTo>
                  <a:lnTo>
                    <a:pt x="111" y="53"/>
                  </a:lnTo>
                  <a:lnTo>
                    <a:pt x="113" y="53"/>
                  </a:lnTo>
                  <a:lnTo>
                    <a:pt x="115" y="53"/>
                  </a:lnTo>
                  <a:lnTo>
                    <a:pt x="113" y="53"/>
                  </a:lnTo>
                  <a:lnTo>
                    <a:pt x="113" y="55"/>
                  </a:lnTo>
                  <a:lnTo>
                    <a:pt x="113" y="57"/>
                  </a:lnTo>
                  <a:lnTo>
                    <a:pt x="115" y="57"/>
                  </a:lnTo>
                  <a:lnTo>
                    <a:pt x="117" y="57"/>
                  </a:lnTo>
                  <a:lnTo>
                    <a:pt x="117" y="59"/>
                  </a:lnTo>
                  <a:lnTo>
                    <a:pt x="115" y="59"/>
                  </a:lnTo>
                  <a:lnTo>
                    <a:pt x="113" y="59"/>
                  </a:lnTo>
                  <a:lnTo>
                    <a:pt x="113" y="61"/>
                  </a:lnTo>
                  <a:lnTo>
                    <a:pt x="113" y="63"/>
                  </a:lnTo>
                  <a:lnTo>
                    <a:pt x="115" y="63"/>
                  </a:lnTo>
                  <a:lnTo>
                    <a:pt x="115" y="65"/>
                  </a:lnTo>
                  <a:lnTo>
                    <a:pt x="117" y="65"/>
                  </a:lnTo>
                  <a:lnTo>
                    <a:pt x="117" y="67"/>
                  </a:lnTo>
                  <a:lnTo>
                    <a:pt x="117" y="69"/>
                  </a:lnTo>
                  <a:lnTo>
                    <a:pt x="115" y="69"/>
                  </a:lnTo>
                  <a:lnTo>
                    <a:pt x="113" y="69"/>
                  </a:lnTo>
                  <a:lnTo>
                    <a:pt x="113" y="67"/>
                  </a:lnTo>
                  <a:lnTo>
                    <a:pt x="111" y="67"/>
                  </a:lnTo>
                  <a:lnTo>
                    <a:pt x="109" y="67"/>
                  </a:lnTo>
                  <a:lnTo>
                    <a:pt x="107" y="69"/>
                  </a:lnTo>
                  <a:lnTo>
                    <a:pt x="109" y="69"/>
                  </a:lnTo>
                  <a:lnTo>
                    <a:pt x="107" y="71"/>
                  </a:lnTo>
                  <a:lnTo>
                    <a:pt x="109" y="71"/>
                  </a:lnTo>
                  <a:lnTo>
                    <a:pt x="107" y="71"/>
                  </a:lnTo>
                  <a:lnTo>
                    <a:pt x="109" y="72"/>
                  </a:lnTo>
                  <a:lnTo>
                    <a:pt x="111" y="72"/>
                  </a:lnTo>
                  <a:lnTo>
                    <a:pt x="113" y="72"/>
                  </a:lnTo>
                  <a:lnTo>
                    <a:pt x="111" y="72"/>
                  </a:lnTo>
                  <a:lnTo>
                    <a:pt x="111" y="74"/>
                  </a:lnTo>
                  <a:lnTo>
                    <a:pt x="113" y="74"/>
                  </a:lnTo>
                  <a:lnTo>
                    <a:pt x="111" y="74"/>
                  </a:lnTo>
                  <a:lnTo>
                    <a:pt x="111" y="76"/>
                  </a:lnTo>
                  <a:lnTo>
                    <a:pt x="109" y="76"/>
                  </a:lnTo>
                  <a:lnTo>
                    <a:pt x="109" y="78"/>
                  </a:lnTo>
                  <a:lnTo>
                    <a:pt x="111" y="78"/>
                  </a:lnTo>
                  <a:lnTo>
                    <a:pt x="111" y="80"/>
                  </a:lnTo>
                  <a:lnTo>
                    <a:pt x="109" y="80"/>
                  </a:lnTo>
                  <a:lnTo>
                    <a:pt x="109" y="82"/>
                  </a:lnTo>
                  <a:lnTo>
                    <a:pt x="107" y="82"/>
                  </a:lnTo>
                  <a:lnTo>
                    <a:pt x="105" y="82"/>
                  </a:lnTo>
                  <a:lnTo>
                    <a:pt x="103" y="82"/>
                  </a:lnTo>
                  <a:lnTo>
                    <a:pt x="103" y="80"/>
                  </a:lnTo>
                  <a:lnTo>
                    <a:pt x="101" y="80"/>
                  </a:lnTo>
                  <a:lnTo>
                    <a:pt x="101" y="82"/>
                  </a:lnTo>
                  <a:lnTo>
                    <a:pt x="99" y="82"/>
                  </a:lnTo>
                  <a:lnTo>
                    <a:pt x="101" y="82"/>
                  </a:lnTo>
                  <a:lnTo>
                    <a:pt x="101" y="84"/>
                  </a:lnTo>
                  <a:lnTo>
                    <a:pt x="99" y="84"/>
                  </a:lnTo>
                  <a:lnTo>
                    <a:pt x="99" y="86"/>
                  </a:lnTo>
                  <a:lnTo>
                    <a:pt x="97" y="86"/>
                  </a:lnTo>
                  <a:lnTo>
                    <a:pt x="97" y="88"/>
                  </a:lnTo>
                  <a:lnTo>
                    <a:pt x="97" y="86"/>
                  </a:lnTo>
                  <a:lnTo>
                    <a:pt x="97" y="88"/>
                  </a:lnTo>
                  <a:lnTo>
                    <a:pt x="96" y="88"/>
                  </a:lnTo>
                  <a:lnTo>
                    <a:pt x="94" y="88"/>
                  </a:lnTo>
                  <a:lnTo>
                    <a:pt x="94" y="86"/>
                  </a:lnTo>
                  <a:lnTo>
                    <a:pt x="92" y="86"/>
                  </a:lnTo>
                  <a:lnTo>
                    <a:pt x="92" y="84"/>
                  </a:lnTo>
                  <a:lnTo>
                    <a:pt x="90" y="84"/>
                  </a:lnTo>
                  <a:lnTo>
                    <a:pt x="90" y="86"/>
                  </a:lnTo>
                  <a:lnTo>
                    <a:pt x="90" y="84"/>
                  </a:lnTo>
                  <a:lnTo>
                    <a:pt x="88" y="86"/>
                  </a:lnTo>
                  <a:lnTo>
                    <a:pt x="88" y="84"/>
                  </a:lnTo>
                  <a:lnTo>
                    <a:pt x="90" y="84"/>
                  </a:lnTo>
                  <a:lnTo>
                    <a:pt x="90" y="82"/>
                  </a:lnTo>
                  <a:lnTo>
                    <a:pt x="90" y="80"/>
                  </a:lnTo>
                  <a:lnTo>
                    <a:pt x="90" y="78"/>
                  </a:lnTo>
                  <a:lnTo>
                    <a:pt x="90" y="76"/>
                  </a:lnTo>
                  <a:lnTo>
                    <a:pt x="90" y="74"/>
                  </a:lnTo>
                  <a:lnTo>
                    <a:pt x="88" y="74"/>
                  </a:lnTo>
                  <a:lnTo>
                    <a:pt x="88" y="72"/>
                  </a:lnTo>
                  <a:lnTo>
                    <a:pt x="88" y="71"/>
                  </a:lnTo>
                  <a:lnTo>
                    <a:pt x="88" y="69"/>
                  </a:lnTo>
                  <a:lnTo>
                    <a:pt x="86" y="69"/>
                  </a:lnTo>
                  <a:lnTo>
                    <a:pt x="86" y="67"/>
                  </a:lnTo>
                  <a:lnTo>
                    <a:pt x="84" y="67"/>
                  </a:lnTo>
                  <a:lnTo>
                    <a:pt x="84" y="69"/>
                  </a:lnTo>
                  <a:lnTo>
                    <a:pt x="84" y="67"/>
                  </a:lnTo>
                  <a:lnTo>
                    <a:pt x="82" y="67"/>
                  </a:lnTo>
                  <a:lnTo>
                    <a:pt x="80" y="67"/>
                  </a:lnTo>
                  <a:lnTo>
                    <a:pt x="80" y="69"/>
                  </a:lnTo>
                  <a:lnTo>
                    <a:pt x="78" y="69"/>
                  </a:lnTo>
                  <a:lnTo>
                    <a:pt x="78" y="67"/>
                  </a:lnTo>
                  <a:lnTo>
                    <a:pt x="76" y="67"/>
                  </a:lnTo>
                  <a:lnTo>
                    <a:pt x="76" y="69"/>
                  </a:lnTo>
                  <a:lnTo>
                    <a:pt x="76" y="67"/>
                  </a:lnTo>
                  <a:lnTo>
                    <a:pt x="74" y="67"/>
                  </a:lnTo>
                  <a:lnTo>
                    <a:pt x="74" y="69"/>
                  </a:lnTo>
                  <a:lnTo>
                    <a:pt x="73" y="69"/>
                  </a:lnTo>
                  <a:lnTo>
                    <a:pt x="73" y="71"/>
                  </a:lnTo>
                  <a:lnTo>
                    <a:pt x="71" y="71"/>
                  </a:lnTo>
                  <a:lnTo>
                    <a:pt x="69" y="71"/>
                  </a:lnTo>
                  <a:lnTo>
                    <a:pt x="69" y="69"/>
                  </a:lnTo>
                  <a:lnTo>
                    <a:pt x="71" y="67"/>
                  </a:lnTo>
                  <a:lnTo>
                    <a:pt x="71" y="65"/>
                  </a:lnTo>
                  <a:lnTo>
                    <a:pt x="73" y="65"/>
                  </a:lnTo>
                  <a:lnTo>
                    <a:pt x="73" y="63"/>
                  </a:lnTo>
                  <a:lnTo>
                    <a:pt x="71" y="63"/>
                  </a:lnTo>
                  <a:lnTo>
                    <a:pt x="71" y="61"/>
                  </a:lnTo>
                  <a:lnTo>
                    <a:pt x="71" y="59"/>
                  </a:lnTo>
                  <a:lnTo>
                    <a:pt x="69" y="59"/>
                  </a:lnTo>
                  <a:lnTo>
                    <a:pt x="69" y="57"/>
                  </a:lnTo>
                  <a:lnTo>
                    <a:pt x="69" y="55"/>
                  </a:lnTo>
                  <a:lnTo>
                    <a:pt x="69" y="53"/>
                  </a:lnTo>
                  <a:lnTo>
                    <a:pt x="67" y="53"/>
                  </a:lnTo>
                  <a:lnTo>
                    <a:pt x="67" y="51"/>
                  </a:lnTo>
                  <a:lnTo>
                    <a:pt x="67" y="49"/>
                  </a:lnTo>
                  <a:lnTo>
                    <a:pt x="65" y="49"/>
                  </a:lnTo>
                  <a:lnTo>
                    <a:pt x="65" y="48"/>
                  </a:lnTo>
                  <a:lnTo>
                    <a:pt x="63" y="48"/>
                  </a:lnTo>
                  <a:lnTo>
                    <a:pt x="63" y="46"/>
                  </a:lnTo>
                  <a:lnTo>
                    <a:pt x="61" y="46"/>
                  </a:lnTo>
                  <a:lnTo>
                    <a:pt x="61" y="44"/>
                  </a:lnTo>
                  <a:lnTo>
                    <a:pt x="59" y="44"/>
                  </a:lnTo>
                  <a:lnTo>
                    <a:pt x="57" y="44"/>
                  </a:lnTo>
                  <a:lnTo>
                    <a:pt x="49" y="44"/>
                  </a:lnTo>
                  <a:lnTo>
                    <a:pt x="46" y="46"/>
                  </a:lnTo>
                  <a:lnTo>
                    <a:pt x="44" y="44"/>
                  </a:lnTo>
                  <a:lnTo>
                    <a:pt x="42" y="46"/>
                  </a:lnTo>
                  <a:lnTo>
                    <a:pt x="40" y="46"/>
                  </a:lnTo>
                  <a:lnTo>
                    <a:pt x="40" y="48"/>
                  </a:lnTo>
                  <a:lnTo>
                    <a:pt x="38" y="49"/>
                  </a:lnTo>
                  <a:lnTo>
                    <a:pt x="38" y="51"/>
                  </a:lnTo>
                  <a:lnTo>
                    <a:pt x="38" y="53"/>
                  </a:lnTo>
                  <a:lnTo>
                    <a:pt x="36" y="53"/>
                  </a:lnTo>
                  <a:lnTo>
                    <a:pt x="36" y="55"/>
                  </a:lnTo>
                  <a:lnTo>
                    <a:pt x="34" y="55"/>
                  </a:lnTo>
                  <a:lnTo>
                    <a:pt x="32" y="55"/>
                  </a:lnTo>
                  <a:lnTo>
                    <a:pt x="32" y="57"/>
                  </a:lnTo>
                  <a:lnTo>
                    <a:pt x="30" y="59"/>
                  </a:lnTo>
                  <a:lnTo>
                    <a:pt x="28" y="57"/>
                  </a:lnTo>
                  <a:lnTo>
                    <a:pt x="28" y="59"/>
                  </a:lnTo>
                  <a:lnTo>
                    <a:pt x="26" y="59"/>
                  </a:lnTo>
                  <a:lnTo>
                    <a:pt x="26" y="57"/>
                  </a:lnTo>
                  <a:lnTo>
                    <a:pt x="28" y="57"/>
                  </a:lnTo>
                  <a:lnTo>
                    <a:pt x="30" y="57"/>
                  </a:lnTo>
                  <a:lnTo>
                    <a:pt x="28" y="57"/>
                  </a:lnTo>
                  <a:lnTo>
                    <a:pt x="28" y="55"/>
                  </a:lnTo>
                  <a:lnTo>
                    <a:pt x="28" y="57"/>
                  </a:lnTo>
                  <a:lnTo>
                    <a:pt x="26" y="57"/>
                  </a:lnTo>
                  <a:lnTo>
                    <a:pt x="28" y="55"/>
                  </a:lnTo>
                  <a:lnTo>
                    <a:pt x="26" y="55"/>
                  </a:lnTo>
                  <a:lnTo>
                    <a:pt x="26" y="53"/>
                  </a:lnTo>
                  <a:lnTo>
                    <a:pt x="28" y="53"/>
                  </a:lnTo>
                  <a:lnTo>
                    <a:pt x="26" y="53"/>
                  </a:lnTo>
                  <a:lnTo>
                    <a:pt x="26" y="55"/>
                  </a:lnTo>
                  <a:lnTo>
                    <a:pt x="26" y="53"/>
                  </a:lnTo>
                  <a:lnTo>
                    <a:pt x="26" y="51"/>
                  </a:lnTo>
                  <a:lnTo>
                    <a:pt x="26" y="53"/>
                  </a:lnTo>
                  <a:lnTo>
                    <a:pt x="25" y="53"/>
                  </a:lnTo>
                  <a:lnTo>
                    <a:pt x="25" y="51"/>
                  </a:lnTo>
                  <a:lnTo>
                    <a:pt x="25" y="49"/>
                  </a:lnTo>
                  <a:lnTo>
                    <a:pt x="25" y="51"/>
                  </a:lnTo>
                  <a:lnTo>
                    <a:pt x="23" y="51"/>
                  </a:lnTo>
                  <a:lnTo>
                    <a:pt x="23" y="49"/>
                  </a:lnTo>
                  <a:lnTo>
                    <a:pt x="23" y="51"/>
                  </a:lnTo>
                  <a:lnTo>
                    <a:pt x="21" y="51"/>
                  </a:lnTo>
                  <a:lnTo>
                    <a:pt x="23" y="49"/>
                  </a:lnTo>
                  <a:lnTo>
                    <a:pt x="23" y="48"/>
                  </a:lnTo>
                  <a:lnTo>
                    <a:pt x="23" y="46"/>
                  </a:lnTo>
                  <a:lnTo>
                    <a:pt x="23" y="48"/>
                  </a:lnTo>
                  <a:lnTo>
                    <a:pt x="21" y="48"/>
                  </a:lnTo>
                  <a:lnTo>
                    <a:pt x="21" y="46"/>
                  </a:lnTo>
                  <a:lnTo>
                    <a:pt x="21" y="44"/>
                  </a:lnTo>
                  <a:lnTo>
                    <a:pt x="21" y="46"/>
                  </a:lnTo>
                  <a:lnTo>
                    <a:pt x="19" y="46"/>
                  </a:lnTo>
                  <a:lnTo>
                    <a:pt x="19" y="44"/>
                  </a:lnTo>
                  <a:lnTo>
                    <a:pt x="17" y="44"/>
                  </a:lnTo>
                  <a:lnTo>
                    <a:pt x="15" y="44"/>
                  </a:lnTo>
                  <a:lnTo>
                    <a:pt x="15" y="42"/>
                  </a:lnTo>
                  <a:lnTo>
                    <a:pt x="17" y="42"/>
                  </a:lnTo>
                  <a:lnTo>
                    <a:pt x="15" y="42"/>
                  </a:lnTo>
                  <a:lnTo>
                    <a:pt x="17" y="40"/>
                  </a:lnTo>
                  <a:lnTo>
                    <a:pt x="15" y="40"/>
                  </a:lnTo>
                  <a:lnTo>
                    <a:pt x="15" y="42"/>
                  </a:lnTo>
                  <a:lnTo>
                    <a:pt x="13" y="42"/>
                  </a:lnTo>
                  <a:lnTo>
                    <a:pt x="15" y="42"/>
                  </a:lnTo>
                  <a:lnTo>
                    <a:pt x="15" y="40"/>
                  </a:lnTo>
                  <a:lnTo>
                    <a:pt x="13" y="40"/>
                  </a:lnTo>
                  <a:lnTo>
                    <a:pt x="13" y="42"/>
                  </a:lnTo>
                  <a:lnTo>
                    <a:pt x="13" y="40"/>
                  </a:lnTo>
                  <a:lnTo>
                    <a:pt x="11" y="40"/>
                  </a:lnTo>
                  <a:lnTo>
                    <a:pt x="9" y="40"/>
                  </a:lnTo>
                  <a:lnTo>
                    <a:pt x="9" y="38"/>
                  </a:lnTo>
                  <a:lnTo>
                    <a:pt x="7" y="36"/>
                  </a:lnTo>
                  <a:lnTo>
                    <a:pt x="7" y="34"/>
                  </a:lnTo>
                  <a:lnTo>
                    <a:pt x="7" y="36"/>
                  </a:lnTo>
                  <a:lnTo>
                    <a:pt x="5" y="36"/>
                  </a:lnTo>
                  <a:lnTo>
                    <a:pt x="5" y="34"/>
                  </a:lnTo>
                  <a:lnTo>
                    <a:pt x="7" y="34"/>
                  </a:lnTo>
                  <a:lnTo>
                    <a:pt x="7" y="32"/>
                  </a:lnTo>
                  <a:lnTo>
                    <a:pt x="7" y="30"/>
                  </a:lnTo>
                  <a:lnTo>
                    <a:pt x="9" y="30"/>
                  </a:lnTo>
                  <a:lnTo>
                    <a:pt x="9" y="28"/>
                  </a:lnTo>
                  <a:lnTo>
                    <a:pt x="7" y="28"/>
                  </a:lnTo>
                  <a:lnTo>
                    <a:pt x="9" y="28"/>
                  </a:lnTo>
                  <a:lnTo>
                    <a:pt x="9" y="30"/>
                  </a:lnTo>
                  <a:lnTo>
                    <a:pt x="7" y="30"/>
                  </a:lnTo>
                  <a:lnTo>
                    <a:pt x="7" y="32"/>
                  </a:lnTo>
                  <a:lnTo>
                    <a:pt x="5" y="32"/>
                  </a:lnTo>
                  <a:lnTo>
                    <a:pt x="5" y="30"/>
                  </a:lnTo>
                  <a:lnTo>
                    <a:pt x="5" y="32"/>
                  </a:lnTo>
                  <a:lnTo>
                    <a:pt x="3" y="32"/>
                  </a:lnTo>
                  <a:lnTo>
                    <a:pt x="3" y="30"/>
                  </a:lnTo>
                  <a:lnTo>
                    <a:pt x="5" y="30"/>
                  </a:lnTo>
                  <a:lnTo>
                    <a:pt x="5" y="28"/>
                  </a:lnTo>
                  <a:lnTo>
                    <a:pt x="3" y="30"/>
                  </a:lnTo>
                  <a:lnTo>
                    <a:pt x="3" y="28"/>
                  </a:lnTo>
                  <a:lnTo>
                    <a:pt x="5" y="28"/>
                  </a:lnTo>
                  <a:lnTo>
                    <a:pt x="5" y="26"/>
                  </a:lnTo>
                  <a:lnTo>
                    <a:pt x="3" y="26"/>
                  </a:lnTo>
                  <a:lnTo>
                    <a:pt x="3" y="28"/>
                  </a:lnTo>
                  <a:lnTo>
                    <a:pt x="1" y="26"/>
                  </a:lnTo>
                  <a:lnTo>
                    <a:pt x="1" y="28"/>
                  </a:lnTo>
                  <a:lnTo>
                    <a:pt x="1" y="26"/>
                  </a:lnTo>
                  <a:lnTo>
                    <a:pt x="1" y="28"/>
                  </a:lnTo>
                  <a:lnTo>
                    <a:pt x="1" y="30"/>
                  </a:lnTo>
                  <a:lnTo>
                    <a:pt x="0" y="30"/>
                  </a:lnTo>
                  <a:lnTo>
                    <a:pt x="0" y="28"/>
                  </a:lnTo>
                  <a:lnTo>
                    <a:pt x="1" y="26"/>
                  </a:lnTo>
                  <a:lnTo>
                    <a:pt x="3" y="23"/>
                  </a:lnTo>
                  <a:lnTo>
                    <a:pt x="3" y="21"/>
                  </a:lnTo>
                  <a:lnTo>
                    <a:pt x="5" y="19"/>
                  </a:lnTo>
                  <a:lnTo>
                    <a:pt x="7" y="19"/>
                  </a:lnTo>
                  <a:lnTo>
                    <a:pt x="9" y="19"/>
                  </a:lnTo>
                  <a:lnTo>
                    <a:pt x="11" y="17"/>
                  </a:lnTo>
                  <a:lnTo>
                    <a:pt x="13" y="17"/>
                  </a:lnTo>
                  <a:lnTo>
                    <a:pt x="15" y="17"/>
                  </a:lnTo>
                  <a:lnTo>
                    <a:pt x="17" y="17"/>
                  </a:lnTo>
                  <a:lnTo>
                    <a:pt x="19" y="17"/>
                  </a:lnTo>
                  <a:lnTo>
                    <a:pt x="19" y="15"/>
                  </a:lnTo>
                  <a:lnTo>
                    <a:pt x="21" y="17"/>
                  </a:lnTo>
                  <a:lnTo>
                    <a:pt x="21" y="15"/>
                  </a:lnTo>
                  <a:lnTo>
                    <a:pt x="21" y="13"/>
                  </a:lnTo>
                  <a:lnTo>
                    <a:pt x="21" y="11"/>
                  </a:lnTo>
                  <a:lnTo>
                    <a:pt x="19" y="9"/>
                  </a:lnTo>
                  <a:lnTo>
                    <a:pt x="17" y="9"/>
                  </a:lnTo>
                  <a:lnTo>
                    <a:pt x="17" y="7"/>
                  </a:lnTo>
                  <a:lnTo>
                    <a:pt x="19" y="7"/>
                  </a:lnTo>
                  <a:lnTo>
                    <a:pt x="19" y="5"/>
                  </a:lnTo>
                  <a:lnTo>
                    <a:pt x="21" y="5"/>
                  </a:lnTo>
                  <a:lnTo>
                    <a:pt x="19" y="7"/>
                  </a:lnTo>
                  <a:lnTo>
                    <a:pt x="21" y="7"/>
                  </a:lnTo>
                  <a:lnTo>
                    <a:pt x="21" y="5"/>
                  </a:lnTo>
                  <a:lnTo>
                    <a:pt x="21" y="3"/>
                  </a:lnTo>
                  <a:lnTo>
                    <a:pt x="23" y="3"/>
                  </a:lnTo>
                  <a:lnTo>
                    <a:pt x="21" y="1"/>
                  </a:lnTo>
                  <a:lnTo>
                    <a:pt x="21" y="0"/>
                  </a:lnTo>
                  <a:lnTo>
                    <a:pt x="26" y="0"/>
                  </a:lnTo>
                  <a:lnTo>
                    <a:pt x="28" y="0"/>
                  </a:lnTo>
                  <a:lnTo>
                    <a:pt x="30" y="0"/>
                  </a:lnTo>
                  <a:lnTo>
                    <a:pt x="32" y="1"/>
                  </a:lnTo>
                  <a:lnTo>
                    <a:pt x="30" y="1"/>
                  </a:lnTo>
                  <a:lnTo>
                    <a:pt x="30" y="3"/>
                  </a:lnTo>
                  <a:lnTo>
                    <a:pt x="32" y="3"/>
                  </a:lnTo>
                  <a:lnTo>
                    <a:pt x="34" y="1"/>
                  </a:lnTo>
                  <a:lnTo>
                    <a:pt x="34" y="3"/>
                  </a:lnTo>
                  <a:lnTo>
                    <a:pt x="36" y="3"/>
                  </a:lnTo>
                  <a:lnTo>
                    <a:pt x="38" y="3"/>
                  </a:lnTo>
                  <a:lnTo>
                    <a:pt x="38" y="5"/>
                  </a:lnTo>
                  <a:lnTo>
                    <a:pt x="40" y="5"/>
                  </a:lnTo>
                  <a:lnTo>
                    <a:pt x="42" y="5"/>
                  </a:lnTo>
                  <a:lnTo>
                    <a:pt x="46" y="5"/>
                  </a:lnTo>
                  <a:lnTo>
                    <a:pt x="46" y="3"/>
                  </a:lnTo>
                  <a:lnTo>
                    <a:pt x="48" y="3"/>
                  </a:lnTo>
                  <a:lnTo>
                    <a:pt x="48" y="5"/>
                  </a:lnTo>
                  <a:lnTo>
                    <a:pt x="49" y="5"/>
                  </a:lnTo>
                  <a:lnTo>
                    <a:pt x="49" y="3"/>
                  </a:lnTo>
                  <a:lnTo>
                    <a:pt x="51" y="5"/>
                  </a:lnTo>
                  <a:lnTo>
                    <a:pt x="53" y="5"/>
                  </a:lnTo>
                  <a:lnTo>
                    <a:pt x="53" y="3"/>
                  </a:lnTo>
                  <a:lnTo>
                    <a:pt x="55" y="3"/>
                  </a:lnTo>
                  <a:lnTo>
                    <a:pt x="57"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5" name="Freeform 92"/>
            <p:cNvSpPr>
              <a:spLocks/>
            </p:cNvSpPr>
            <p:nvPr/>
          </p:nvSpPr>
          <p:spPr bwMode="auto">
            <a:xfrm>
              <a:off x="4603750" y="4478338"/>
              <a:ext cx="76200" cy="22225"/>
            </a:xfrm>
            <a:custGeom>
              <a:avLst/>
              <a:gdLst>
                <a:gd name="T0" fmla="*/ 2 w 48"/>
                <a:gd name="T1" fmla="*/ 12 h 14"/>
                <a:gd name="T2" fmla="*/ 0 w 48"/>
                <a:gd name="T3" fmla="*/ 10 h 14"/>
                <a:gd name="T4" fmla="*/ 2 w 48"/>
                <a:gd name="T5" fmla="*/ 8 h 14"/>
                <a:gd name="T6" fmla="*/ 4 w 48"/>
                <a:gd name="T7" fmla="*/ 6 h 14"/>
                <a:gd name="T8" fmla="*/ 4 w 48"/>
                <a:gd name="T9" fmla="*/ 8 h 14"/>
                <a:gd name="T10" fmla="*/ 6 w 48"/>
                <a:gd name="T11" fmla="*/ 10 h 14"/>
                <a:gd name="T12" fmla="*/ 7 w 48"/>
                <a:gd name="T13" fmla="*/ 10 h 14"/>
                <a:gd name="T14" fmla="*/ 7 w 48"/>
                <a:gd name="T15" fmla="*/ 12 h 14"/>
                <a:gd name="T16" fmla="*/ 7 w 48"/>
                <a:gd name="T17" fmla="*/ 10 h 14"/>
                <a:gd name="T18" fmla="*/ 7 w 48"/>
                <a:gd name="T19" fmla="*/ 10 h 14"/>
                <a:gd name="T20" fmla="*/ 9 w 48"/>
                <a:gd name="T21" fmla="*/ 10 h 14"/>
                <a:gd name="T22" fmla="*/ 11 w 48"/>
                <a:gd name="T23" fmla="*/ 10 h 14"/>
                <a:gd name="T24" fmla="*/ 11 w 48"/>
                <a:gd name="T25" fmla="*/ 10 h 14"/>
                <a:gd name="T26" fmla="*/ 9 w 48"/>
                <a:gd name="T27" fmla="*/ 8 h 14"/>
                <a:gd name="T28" fmla="*/ 13 w 48"/>
                <a:gd name="T29" fmla="*/ 8 h 14"/>
                <a:gd name="T30" fmla="*/ 15 w 48"/>
                <a:gd name="T31" fmla="*/ 8 h 14"/>
                <a:gd name="T32" fmla="*/ 19 w 48"/>
                <a:gd name="T33" fmla="*/ 6 h 14"/>
                <a:gd name="T34" fmla="*/ 19 w 48"/>
                <a:gd name="T35" fmla="*/ 6 h 14"/>
                <a:gd name="T36" fmla="*/ 21 w 48"/>
                <a:gd name="T37" fmla="*/ 6 h 14"/>
                <a:gd name="T38" fmla="*/ 23 w 48"/>
                <a:gd name="T39" fmla="*/ 6 h 14"/>
                <a:gd name="T40" fmla="*/ 25 w 48"/>
                <a:gd name="T41" fmla="*/ 6 h 14"/>
                <a:gd name="T42" fmla="*/ 25 w 48"/>
                <a:gd name="T43" fmla="*/ 6 h 14"/>
                <a:gd name="T44" fmla="*/ 23 w 48"/>
                <a:gd name="T45" fmla="*/ 6 h 14"/>
                <a:gd name="T46" fmla="*/ 21 w 48"/>
                <a:gd name="T47" fmla="*/ 6 h 14"/>
                <a:gd name="T48" fmla="*/ 21 w 48"/>
                <a:gd name="T49" fmla="*/ 6 h 14"/>
                <a:gd name="T50" fmla="*/ 17 w 48"/>
                <a:gd name="T51" fmla="*/ 6 h 14"/>
                <a:gd name="T52" fmla="*/ 9 w 48"/>
                <a:gd name="T53" fmla="*/ 8 h 14"/>
                <a:gd name="T54" fmla="*/ 9 w 48"/>
                <a:gd name="T55" fmla="*/ 8 h 14"/>
                <a:gd name="T56" fmla="*/ 9 w 48"/>
                <a:gd name="T57" fmla="*/ 8 h 14"/>
                <a:gd name="T58" fmla="*/ 7 w 48"/>
                <a:gd name="T59" fmla="*/ 8 h 14"/>
                <a:gd name="T60" fmla="*/ 6 w 48"/>
                <a:gd name="T61" fmla="*/ 8 h 14"/>
                <a:gd name="T62" fmla="*/ 6 w 48"/>
                <a:gd name="T63" fmla="*/ 6 h 14"/>
                <a:gd name="T64" fmla="*/ 6 w 48"/>
                <a:gd name="T65" fmla="*/ 4 h 14"/>
                <a:gd name="T66" fmla="*/ 13 w 48"/>
                <a:gd name="T67" fmla="*/ 4 h 14"/>
                <a:gd name="T68" fmla="*/ 19 w 48"/>
                <a:gd name="T69" fmla="*/ 4 h 14"/>
                <a:gd name="T70" fmla="*/ 21 w 48"/>
                <a:gd name="T71" fmla="*/ 4 h 14"/>
                <a:gd name="T72" fmla="*/ 25 w 48"/>
                <a:gd name="T73" fmla="*/ 2 h 14"/>
                <a:gd name="T74" fmla="*/ 29 w 48"/>
                <a:gd name="T75" fmla="*/ 0 h 14"/>
                <a:gd name="T76" fmla="*/ 32 w 48"/>
                <a:gd name="T77" fmla="*/ 2 h 14"/>
                <a:gd name="T78" fmla="*/ 36 w 48"/>
                <a:gd name="T79" fmla="*/ 4 h 14"/>
                <a:gd name="T80" fmla="*/ 38 w 48"/>
                <a:gd name="T81" fmla="*/ 6 h 14"/>
                <a:gd name="T82" fmla="*/ 42 w 48"/>
                <a:gd name="T83" fmla="*/ 6 h 14"/>
                <a:gd name="T84" fmla="*/ 44 w 48"/>
                <a:gd name="T85" fmla="*/ 6 h 14"/>
                <a:gd name="T86" fmla="*/ 48 w 48"/>
                <a:gd name="T87" fmla="*/ 6 h 14"/>
                <a:gd name="T88" fmla="*/ 48 w 48"/>
                <a:gd name="T89" fmla="*/ 6 h 14"/>
                <a:gd name="T90" fmla="*/ 46 w 48"/>
                <a:gd name="T91" fmla="*/ 10 h 14"/>
                <a:gd name="T92" fmla="*/ 42 w 48"/>
                <a:gd name="T93" fmla="*/ 10 h 14"/>
                <a:gd name="T94" fmla="*/ 38 w 48"/>
                <a:gd name="T95" fmla="*/ 10 h 14"/>
                <a:gd name="T96" fmla="*/ 36 w 48"/>
                <a:gd name="T97" fmla="*/ 10 h 14"/>
                <a:gd name="T98" fmla="*/ 34 w 48"/>
                <a:gd name="T99" fmla="*/ 8 h 14"/>
                <a:gd name="T100" fmla="*/ 30 w 48"/>
                <a:gd name="T101" fmla="*/ 6 h 14"/>
                <a:gd name="T102" fmla="*/ 29 w 48"/>
                <a:gd name="T103" fmla="*/ 4 h 14"/>
                <a:gd name="T104" fmla="*/ 27 w 48"/>
                <a:gd name="T105" fmla="*/ 8 h 14"/>
                <a:gd name="T106" fmla="*/ 21 w 48"/>
                <a:gd name="T107" fmla="*/ 8 h 14"/>
                <a:gd name="T108" fmla="*/ 17 w 48"/>
                <a:gd name="T109" fmla="*/ 8 h 14"/>
                <a:gd name="T110" fmla="*/ 17 w 48"/>
                <a:gd name="T111" fmla="*/ 12 h 14"/>
                <a:gd name="T112" fmla="*/ 4 w 48"/>
                <a:gd name="T113" fmla="*/ 12 h 14"/>
                <a:gd name="T114" fmla="*/ 2 w 48"/>
                <a:gd name="T115"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8" h="14">
                  <a:moveTo>
                    <a:pt x="2" y="14"/>
                  </a:moveTo>
                  <a:lnTo>
                    <a:pt x="2" y="14"/>
                  </a:lnTo>
                  <a:lnTo>
                    <a:pt x="2" y="14"/>
                  </a:lnTo>
                  <a:lnTo>
                    <a:pt x="2" y="14"/>
                  </a:lnTo>
                  <a:lnTo>
                    <a:pt x="2" y="14"/>
                  </a:lnTo>
                  <a:lnTo>
                    <a:pt x="2" y="12"/>
                  </a:lnTo>
                  <a:lnTo>
                    <a:pt x="2" y="12"/>
                  </a:lnTo>
                  <a:lnTo>
                    <a:pt x="2" y="12"/>
                  </a:lnTo>
                  <a:lnTo>
                    <a:pt x="2" y="12"/>
                  </a:lnTo>
                  <a:lnTo>
                    <a:pt x="2" y="10"/>
                  </a:lnTo>
                  <a:lnTo>
                    <a:pt x="2" y="10"/>
                  </a:lnTo>
                  <a:lnTo>
                    <a:pt x="2" y="10"/>
                  </a:lnTo>
                  <a:lnTo>
                    <a:pt x="0" y="10"/>
                  </a:lnTo>
                  <a:lnTo>
                    <a:pt x="0" y="10"/>
                  </a:lnTo>
                  <a:lnTo>
                    <a:pt x="0" y="10"/>
                  </a:lnTo>
                  <a:lnTo>
                    <a:pt x="0" y="10"/>
                  </a:lnTo>
                  <a:lnTo>
                    <a:pt x="0" y="8"/>
                  </a:lnTo>
                  <a:lnTo>
                    <a:pt x="0" y="8"/>
                  </a:lnTo>
                  <a:lnTo>
                    <a:pt x="2" y="8"/>
                  </a:lnTo>
                  <a:lnTo>
                    <a:pt x="2" y="8"/>
                  </a:lnTo>
                  <a:lnTo>
                    <a:pt x="2" y="8"/>
                  </a:lnTo>
                  <a:lnTo>
                    <a:pt x="2" y="8"/>
                  </a:lnTo>
                  <a:lnTo>
                    <a:pt x="2" y="8"/>
                  </a:lnTo>
                  <a:lnTo>
                    <a:pt x="2" y="6"/>
                  </a:lnTo>
                  <a:lnTo>
                    <a:pt x="4" y="6"/>
                  </a:lnTo>
                  <a:lnTo>
                    <a:pt x="4" y="6"/>
                  </a:lnTo>
                  <a:lnTo>
                    <a:pt x="4" y="6"/>
                  </a:lnTo>
                  <a:lnTo>
                    <a:pt x="4" y="6"/>
                  </a:lnTo>
                  <a:lnTo>
                    <a:pt x="4" y="6"/>
                  </a:lnTo>
                  <a:lnTo>
                    <a:pt x="4" y="6"/>
                  </a:lnTo>
                  <a:lnTo>
                    <a:pt x="4" y="6"/>
                  </a:lnTo>
                  <a:lnTo>
                    <a:pt x="4" y="6"/>
                  </a:lnTo>
                  <a:lnTo>
                    <a:pt x="4" y="6"/>
                  </a:lnTo>
                  <a:lnTo>
                    <a:pt x="4" y="8"/>
                  </a:lnTo>
                  <a:lnTo>
                    <a:pt x="4" y="8"/>
                  </a:lnTo>
                  <a:lnTo>
                    <a:pt x="4" y="8"/>
                  </a:lnTo>
                  <a:lnTo>
                    <a:pt x="4" y="8"/>
                  </a:lnTo>
                  <a:lnTo>
                    <a:pt x="4" y="8"/>
                  </a:lnTo>
                  <a:lnTo>
                    <a:pt x="4" y="8"/>
                  </a:lnTo>
                  <a:lnTo>
                    <a:pt x="4" y="8"/>
                  </a:lnTo>
                  <a:lnTo>
                    <a:pt x="4" y="8"/>
                  </a:lnTo>
                  <a:lnTo>
                    <a:pt x="6" y="10"/>
                  </a:lnTo>
                  <a:lnTo>
                    <a:pt x="6" y="10"/>
                  </a:lnTo>
                  <a:lnTo>
                    <a:pt x="6" y="10"/>
                  </a:lnTo>
                  <a:lnTo>
                    <a:pt x="6" y="10"/>
                  </a:lnTo>
                  <a:lnTo>
                    <a:pt x="6" y="10"/>
                  </a:lnTo>
                  <a:lnTo>
                    <a:pt x="6" y="10"/>
                  </a:lnTo>
                  <a:lnTo>
                    <a:pt x="7" y="10"/>
                  </a:lnTo>
                  <a:lnTo>
                    <a:pt x="7" y="10"/>
                  </a:lnTo>
                  <a:lnTo>
                    <a:pt x="7" y="10"/>
                  </a:lnTo>
                  <a:lnTo>
                    <a:pt x="7" y="10"/>
                  </a:lnTo>
                  <a:lnTo>
                    <a:pt x="7" y="10"/>
                  </a:lnTo>
                  <a:lnTo>
                    <a:pt x="7" y="12"/>
                  </a:lnTo>
                  <a:lnTo>
                    <a:pt x="7" y="10"/>
                  </a:lnTo>
                  <a:lnTo>
                    <a:pt x="7" y="10"/>
                  </a:lnTo>
                  <a:lnTo>
                    <a:pt x="7" y="12"/>
                  </a:lnTo>
                  <a:lnTo>
                    <a:pt x="7" y="10"/>
                  </a:lnTo>
                  <a:lnTo>
                    <a:pt x="7" y="10"/>
                  </a:lnTo>
                  <a:lnTo>
                    <a:pt x="7" y="10"/>
                  </a:lnTo>
                  <a:lnTo>
                    <a:pt x="7" y="10"/>
                  </a:lnTo>
                  <a:lnTo>
                    <a:pt x="7" y="10"/>
                  </a:lnTo>
                  <a:lnTo>
                    <a:pt x="7" y="10"/>
                  </a:lnTo>
                  <a:lnTo>
                    <a:pt x="7" y="10"/>
                  </a:lnTo>
                  <a:lnTo>
                    <a:pt x="7" y="10"/>
                  </a:lnTo>
                  <a:lnTo>
                    <a:pt x="7" y="10"/>
                  </a:lnTo>
                  <a:lnTo>
                    <a:pt x="7" y="10"/>
                  </a:lnTo>
                  <a:lnTo>
                    <a:pt x="7" y="10"/>
                  </a:lnTo>
                  <a:lnTo>
                    <a:pt x="7" y="10"/>
                  </a:lnTo>
                  <a:lnTo>
                    <a:pt x="7" y="10"/>
                  </a:lnTo>
                  <a:lnTo>
                    <a:pt x="7" y="10"/>
                  </a:lnTo>
                  <a:lnTo>
                    <a:pt x="7" y="10"/>
                  </a:lnTo>
                  <a:lnTo>
                    <a:pt x="9" y="10"/>
                  </a:lnTo>
                  <a:lnTo>
                    <a:pt x="9" y="10"/>
                  </a:lnTo>
                  <a:lnTo>
                    <a:pt x="9" y="10"/>
                  </a:lnTo>
                  <a:lnTo>
                    <a:pt x="9" y="10"/>
                  </a:lnTo>
                  <a:lnTo>
                    <a:pt x="9" y="10"/>
                  </a:lnTo>
                  <a:lnTo>
                    <a:pt x="9" y="10"/>
                  </a:lnTo>
                  <a:lnTo>
                    <a:pt x="9" y="10"/>
                  </a:lnTo>
                  <a:lnTo>
                    <a:pt x="11" y="10"/>
                  </a:lnTo>
                  <a:lnTo>
                    <a:pt x="11" y="10"/>
                  </a:lnTo>
                  <a:lnTo>
                    <a:pt x="11" y="10"/>
                  </a:lnTo>
                  <a:lnTo>
                    <a:pt x="11" y="10"/>
                  </a:lnTo>
                  <a:lnTo>
                    <a:pt x="11" y="10"/>
                  </a:lnTo>
                  <a:lnTo>
                    <a:pt x="11" y="10"/>
                  </a:lnTo>
                  <a:lnTo>
                    <a:pt x="11" y="10"/>
                  </a:lnTo>
                  <a:lnTo>
                    <a:pt x="11" y="10"/>
                  </a:lnTo>
                  <a:lnTo>
                    <a:pt x="11" y="10"/>
                  </a:lnTo>
                  <a:lnTo>
                    <a:pt x="11" y="10"/>
                  </a:lnTo>
                  <a:lnTo>
                    <a:pt x="11" y="10"/>
                  </a:lnTo>
                  <a:lnTo>
                    <a:pt x="11" y="10"/>
                  </a:lnTo>
                  <a:lnTo>
                    <a:pt x="11" y="10"/>
                  </a:lnTo>
                  <a:lnTo>
                    <a:pt x="9" y="10"/>
                  </a:lnTo>
                  <a:lnTo>
                    <a:pt x="9" y="10"/>
                  </a:lnTo>
                  <a:lnTo>
                    <a:pt x="9" y="10"/>
                  </a:lnTo>
                  <a:lnTo>
                    <a:pt x="9" y="10"/>
                  </a:lnTo>
                  <a:lnTo>
                    <a:pt x="9" y="8"/>
                  </a:lnTo>
                  <a:lnTo>
                    <a:pt x="9" y="8"/>
                  </a:lnTo>
                  <a:lnTo>
                    <a:pt x="9" y="8"/>
                  </a:lnTo>
                  <a:lnTo>
                    <a:pt x="11" y="8"/>
                  </a:lnTo>
                  <a:lnTo>
                    <a:pt x="11" y="8"/>
                  </a:lnTo>
                  <a:lnTo>
                    <a:pt x="11" y="8"/>
                  </a:lnTo>
                  <a:lnTo>
                    <a:pt x="11" y="8"/>
                  </a:lnTo>
                  <a:lnTo>
                    <a:pt x="11" y="8"/>
                  </a:lnTo>
                  <a:lnTo>
                    <a:pt x="11" y="8"/>
                  </a:lnTo>
                  <a:lnTo>
                    <a:pt x="13" y="8"/>
                  </a:lnTo>
                  <a:lnTo>
                    <a:pt x="15" y="8"/>
                  </a:lnTo>
                  <a:lnTo>
                    <a:pt x="15" y="8"/>
                  </a:lnTo>
                  <a:lnTo>
                    <a:pt x="15" y="8"/>
                  </a:lnTo>
                  <a:lnTo>
                    <a:pt x="15" y="8"/>
                  </a:lnTo>
                  <a:lnTo>
                    <a:pt x="15" y="8"/>
                  </a:lnTo>
                  <a:lnTo>
                    <a:pt x="15" y="8"/>
                  </a:lnTo>
                  <a:lnTo>
                    <a:pt x="15" y="8"/>
                  </a:lnTo>
                  <a:lnTo>
                    <a:pt x="15" y="8"/>
                  </a:lnTo>
                  <a:lnTo>
                    <a:pt x="15" y="8"/>
                  </a:lnTo>
                  <a:lnTo>
                    <a:pt x="15" y="8"/>
                  </a:lnTo>
                  <a:lnTo>
                    <a:pt x="15" y="8"/>
                  </a:lnTo>
                  <a:lnTo>
                    <a:pt x="17" y="8"/>
                  </a:lnTo>
                  <a:lnTo>
                    <a:pt x="17" y="8"/>
                  </a:lnTo>
                  <a:lnTo>
                    <a:pt x="19" y="6"/>
                  </a:lnTo>
                  <a:lnTo>
                    <a:pt x="19" y="6"/>
                  </a:lnTo>
                  <a:lnTo>
                    <a:pt x="19" y="6"/>
                  </a:lnTo>
                  <a:lnTo>
                    <a:pt x="19" y="6"/>
                  </a:lnTo>
                  <a:lnTo>
                    <a:pt x="19" y="6"/>
                  </a:lnTo>
                  <a:lnTo>
                    <a:pt x="19" y="6"/>
                  </a:lnTo>
                  <a:lnTo>
                    <a:pt x="19" y="6"/>
                  </a:lnTo>
                  <a:lnTo>
                    <a:pt x="19" y="6"/>
                  </a:lnTo>
                  <a:lnTo>
                    <a:pt x="19" y="6"/>
                  </a:lnTo>
                  <a:lnTo>
                    <a:pt x="21" y="6"/>
                  </a:lnTo>
                  <a:lnTo>
                    <a:pt x="21" y="6"/>
                  </a:lnTo>
                  <a:lnTo>
                    <a:pt x="21" y="6"/>
                  </a:lnTo>
                  <a:lnTo>
                    <a:pt x="21" y="6"/>
                  </a:lnTo>
                  <a:lnTo>
                    <a:pt x="21" y="6"/>
                  </a:lnTo>
                  <a:lnTo>
                    <a:pt x="21" y="6"/>
                  </a:lnTo>
                  <a:lnTo>
                    <a:pt x="21" y="6"/>
                  </a:lnTo>
                  <a:lnTo>
                    <a:pt x="21" y="6"/>
                  </a:lnTo>
                  <a:lnTo>
                    <a:pt x="21" y="6"/>
                  </a:lnTo>
                  <a:lnTo>
                    <a:pt x="21" y="6"/>
                  </a:lnTo>
                  <a:lnTo>
                    <a:pt x="21" y="6"/>
                  </a:lnTo>
                  <a:lnTo>
                    <a:pt x="23" y="6"/>
                  </a:lnTo>
                  <a:lnTo>
                    <a:pt x="23" y="6"/>
                  </a:lnTo>
                  <a:lnTo>
                    <a:pt x="23" y="6"/>
                  </a:lnTo>
                  <a:lnTo>
                    <a:pt x="23" y="6"/>
                  </a:lnTo>
                  <a:lnTo>
                    <a:pt x="23" y="6"/>
                  </a:lnTo>
                  <a:lnTo>
                    <a:pt x="23" y="6"/>
                  </a:lnTo>
                  <a:lnTo>
                    <a:pt x="23" y="8"/>
                  </a:lnTo>
                  <a:lnTo>
                    <a:pt x="25" y="8"/>
                  </a:lnTo>
                  <a:lnTo>
                    <a:pt x="25" y="6"/>
                  </a:lnTo>
                  <a:lnTo>
                    <a:pt x="25" y="6"/>
                  </a:lnTo>
                  <a:lnTo>
                    <a:pt x="25" y="6"/>
                  </a:lnTo>
                  <a:lnTo>
                    <a:pt x="25" y="6"/>
                  </a:lnTo>
                  <a:lnTo>
                    <a:pt x="25" y="6"/>
                  </a:lnTo>
                  <a:lnTo>
                    <a:pt x="25" y="6"/>
                  </a:lnTo>
                  <a:lnTo>
                    <a:pt x="25" y="6"/>
                  </a:lnTo>
                  <a:lnTo>
                    <a:pt x="25" y="6"/>
                  </a:lnTo>
                  <a:lnTo>
                    <a:pt x="25" y="6"/>
                  </a:lnTo>
                  <a:lnTo>
                    <a:pt x="25" y="6"/>
                  </a:lnTo>
                  <a:lnTo>
                    <a:pt x="23" y="6"/>
                  </a:lnTo>
                  <a:lnTo>
                    <a:pt x="23" y="6"/>
                  </a:lnTo>
                  <a:lnTo>
                    <a:pt x="23" y="6"/>
                  </a:lnTo>
                  <a:lnTo>
                    <a:pt x="23" y="6"/>
                  </a:lnTo>
                  <a:lnTo>
                    <a:pt x="23" y="6"/>
                  </a:lnTo>
                  <a:lnTo>
                    <a:pt x="23" y="6"/>
                  </a:lnTo>
                  <a:lnTo>
                    <a:pt x="23" y="6"/>
                  </a:lnTo>
                  <a:lnTo>
                    <a:pt x="23" y="6"/>
                  </a:lnTo>
                  <a:lnTo>
                    <a:pt x="21" y="6"/>
                  </a:lnTo>
                  <a:lnTo>
                    <a:pt x="21" y="6"/>
                  </a:lnTo>
                  <a:lnTo>
                    <a:pt x="21" y="6"/>
                  </a:lnTo>
                  <a:lnTo>
                    <a:pt x="21" y="6"/>
                  </a:lnTo>
                  <a:lnTo>
                    <a:pt x="21" y="6"/>
                  </a:lnTo>
                  <a:lnTo>
                    <a:pt x="21" y="6"/>
                  </a:lnTo>
                  <a:lnTo>
                    <a:pt x="21" y="6"/>
                  </a:lnTo>
                  <a:lnTo>
                    <a:pt x="21" y="6"/>
                  </a:lnTo>
                  <a:lnTo>
                    <a:pt x="21" y="6"/>
                  </a:lnTo>
                  <a:lnTo>
                    <a:pt x="21" y="6"/>
                  </a:lnTo>
                  <a:lnTo>
                    <a:pt x="21" y="6"/>
                  </a:lnTo>
                  <a:lnTo>
                    <a:pt x="19" y="6"/>
                  </a:lnTo>
                  <a:lnTo>
                    <a:pt x="19" y="6"/>
                  </a:lnTo>
                  <a:lnTo>
                    <a:pt x="19" y="6"/>
                  </a:lnTo>
                  <a:lnTo>
                    <a:pt x="19" y="6"/>
                  </a:lnTo>
                  <a:lnTo>
                    <a:pt x="19" y="6"/>
                  </a:lnTo>
                  <a:lnTo>
                    <a:pt x="17" y="6"/>
                  </a:lnTo>
                  <a:lnTo>
                    <a:pt x="17" y="6"/>
                  </a:lnTo>
                  <a:lnTo>
                    <a:pt x="13" y="8"/>
                  </a:lnTo>
                  <a:lnTo>
                    <a:pt x="11" y="8"/>
                  </a:lnTo>
                  <a:lnTo>
                    <a:pt x="11" y="6"/>
                  </a:lnTo>
                  <a:lnTo>
                    <a:pt x="11" y="8"/>
                  </a:lnTo>
                  <a:lnTo>
                    <a:pt x="11" y="8"/>
                  </a:lnTo>
                  <a:lnTo>
                    <a:pt x="11"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7" y="8"/>
                  </a:lnTo>
                  <a:lnTo>
                    <a:pt x="7" y="8"/>
                  </a:lnTo>
                  <a:lnTo>
                    <a:pt x="7" y="8"/>
                  </a:lnTo>
                  <a:lnTo>
                    <a:pt x="6" y="8"/>
                  </a:lnTo>
                  <a:lnTo>
                    <a:pt x="6" y="8"/>
                  </a:lnTo>
                  <a:lnTo>
                    <a:pt x="6" y="8"/>
                  </a:lnTo>
                  <a:lnTo>
                    <a:pt x="6" y="8"/>
                  </a:lnTo>
                  <a:lnTo>
                    <a:pt x="6" y="8"/>
                  </a:lnTo>
                  <a:lnTo>
                    <a:pt x="6" y="8"/>
                  </a:lnTo>
                  <a:lnTo>
                    <a:pt x="6" y="8"/>
                  </a:lnTo>
                  <a:lnTo>
                    <a:pt x="6" y="8"/>
                  </a:lnTo>
                  <a:lnTo>
                    <a:pt x="6" y="8"/>
                  </a:lnTo>
                  <a:lnTo>
                    <a:pt x="6" y="6"/>
                  </a:lnTo>
                  <a:lnTo>
                    <a:pt x="6" y="6"/>
                  </a:lnTo>
                  <a:lnTo>
                    <a:pt x="6" y="6"/>
                  </a:lnTo>
                  <a:lnTo>
                    <a:pt x="6" y="6"/>
                  </a:lnTo>
                  <a:lnTo>
                    <a:pt x="6" y="6"/>
                  </a:lnTo>
                  <a:lnTo>
                    <a:pt x="6" y="6"/>
                  </a:lnTo>
                  <a:lnTo>
                    <a:pt x="6" y="6"/>
                  </a:lnTo>
                  <a:lnTo>
                    <a:pt x="6" y="4"/>
                  </a:lnTo>
                  <a:lnTo>
                    <a:pt x="6" y="4"/>
                  </a:lnTo>
                  <a:lnTo>
                    <a:pt x="6" y="4"/>
                  </a:lnTo>
                  <a:lnTo>
                    <a:pt x="6" y="4"/>
                  </a:lnTo>
                  <a:lnTo>
                    <a:pt x="7" y="4"/>
                  </a:lnTo>
                  <a:lnTo>
                    <a:pt x="7" y="4"/>
                  </a:lnTo>
                  <a:lnTo>
                    <a:pt x="9" y="4"/>
                  </a:lnTo>
                  <a:lnTo>
                    <a:pt x="9" y="4"/>
                  </a:lnTo>
                  <a:lnTo>
                    <a:pt x="11" y="4"/>
                  </a:lnTo>
                  <a:lnTo>
                    <a:pt x="11" y="4"/>
                  </a:lnTo>
                  <a:lnTo>
                    <a:pt x="13" y="4"/>
                  </a:lnTo>
                  <a:lnTo>
                    <a:pt x="13" y="4"/>
                  </a:lnTo>
                  <a:lnTo>
                    <a:pt x="13" y="4"/>
                  </a:lnTo>
                  <a:lnTo>
                    <a:pt x="15" y="4"/>
                  </a:lnTo>
                  <a:lnTo>
                    <a:pt x="15" y="4"/>
                  </a:lnTo>
                  <a:lnTo>
                    <a:pt x="17" y="4"/>
                  </a:lnTo>
                  <a:lnTo>
                    <a:pt x="17" y="4"/>
                  </a:lnTo>
                  <a:lnTo>
                    <a:pt x="19" y="4"/>
                  </a:lnTo>
                  <a:lnTo>
                    <a:pt x="19" y="4"/>
                  </a:lnTo>
                  <a:lnTo>
                    <a:pt x="21" y="4"/>
                  </a:lnTo>
                  <a:lnTo>
                    <a:pt x="21" y="4"/>
                  </a:lnTo>
                  <a:lnTo>
                    <a:pt x="21" y="4"/>
                  </a:lnTo>
                  <a:lnTo>
                    <a:pt x="21" y="4"/>
                  </a:lnTo>
                  <a:lnTo>
                    <a:pt x="21" y="4"/>
                  </a:lnTo>
                  <a:lnTo>
                    <a:pt x="21" y="4"/>
                  </a:lnTo>
                  <a:lnTo>
                    <a:pt x="21" y="4"/>
                  </a:lnTo>
                  <a:lnTo>
                    <a:pt x="23" y="2"/>
                  </a:lnTo>
                  <a:lnTo>
                    <a:pt x="23" y="2"/>
                  </a:lnTo>
                  <a:lnTo>
                    <a:pt x="23" y="2"/>
                  </a:lnTo>
                  <a:lnTo>
                    <a:pt x="23" y="2"/>
                  </a:lnTo>
                  <a:lnTo>
                    <a:pt x="25" y="2"/>
                  </a:lnTo>
                  <a:lnTo>
                    <a:pt x="25" y="2"/>
                  </a:lnTo>
                  <a:lnTo>
                    <a:pt x="25" y="2"/>
                  </a:lnTo>
                  <a:lnTo>
                    <a:pt x="25" y="2"/>
                  </a:lnTo>
                  <a:lnTo>
                    <a:pt x="25" y="2"/>
                  </a:lnTo>
                  <a:lnTo>
                    <a:pt x="25" y="2"/>
                  </a:lnTo>
                  <a:lnTo>
                    <a:pt x="27" y="2"/>
                  </a:lnTo>
                  <a:lnTo>
                    <a:pt x="29" y="0"/>
                  </a:lnTo>
                  <a:lnTo>
                    <a:pt x="29" y="0"/>
                  </a:lnTo>
                  <a:lnTo>
                    <a:pt x="29" y="2"/>
                  </a:lnTo>
                  <a:lnTo>
                    <a:pt x="30" y="2"/>
                  </a:lnTo>
                  <a:lnTo>
                    <a:pt x="32" y="2"/>
                  </a:lnTo>
                  <a:lnTo>
                    <a:pt x="32" y="2"/>
                  </a:lnTo>
                  <a:lnTo>
                    <a:pt x="32" y="2"/>
                  </a:lnTo>
                  <a:lnTo>
                    <a:pt x="32" y="2"/>
                  </a:lnTo>
                  <a:lnTo>
                    <a:pt x="32" y="2"/>
                  </a:lnTo>
                  <a:lnTo>
                    <a:pt x="32" y="4"/>
                  </a:lnTo>
                  <a:lnTo>
                    <a:pt x="32" y="4"/>
                  </a:lnTo>
                  <a:lnTo>
                    <a:pt x="34" y="4"/>
                  </a:lnTo>
                  <a:lnTo>
                    <a:pt x="34" y="4"/>
                  </a:lnTo>
                  <a:lnTo>
                    <a:pt x="34" y="4"/>
                  </a:lnTo>
                  <a:lnTo>
                    <a:pt x="34" y="4"/>
                  </a:lnTo>
                  <a:lnTo>
                    <a:pt x="36" y="4"/>
                  </a:lnTo>
                  <a:lnTo>
                    <a:pt x="36" y="4"/>
                  </a:lnTo>
                  <a:lnTo>
                    <a:pt x="36" y="4"/>
                  </a:lnTo>
                  <a:lnTo>
                    <a:pt x="36" y="4"/>
                  </a:lnTo>
                  <a:lnTo>
                    <a:pt x="38" y="4"/>
                  </a:lnTo>
                  <a:lnTo>
                    <a:pt x="38" y="4"/>
                  </a:lnTo>
                  <a:lnTo>
                    <a:pt x="38" y="6"/>
                  </a:lnTo>
                  <a:lnTo>
                    <a:pt x="38" y="6"/>
                  </a:lnTo>
                  <a:lnTo>
                    <a:pt x="38" y="6"/>
                  </a:lnTo>
                  <a:lnTo>
                    <a:pt x="38" y="6"/>
                  </a:lnTo>
                  <a:lnTo>
                    <a:pt x="40" y="6"/>
                  </a:lnTo>
                  <a:lnTo>
                    <a:pt x="40" y="6"/>
                  </a:lnTo>
                  <a:lnTo>
                    <a:pt x="40" y="8"/>
                  </a:lnTo>
                  <a:lnTo>
                    <a:pt x="40" y="6"/>
                  </a:lnTo>
                  <a:lnTo>
                    <a:pt x="42" y="6"/>
                  </a:lnTo>
                  <a:lnTo>
                    <a:pt x="42" y="6"/>
                  </a:lnTo>
                  <a:lnTo>
                    <a:pt x="42" y="6"/>
                  </a:lnTo>
                  <a:lnTo>
                    <a:pt x="44" y="6"/>
                  </a:lnTo>
                  <a:lnTo>
                    <a:pt x="44" y="6"/>
                  </a:lnTo>
                  <a:lnTo>
                    <a:pt x="44" y="6"/>
                  </a:lnTo>
                  <a:lnTo>
                    <a:pt x="44" y="6"/>
                  </a:lnTo>
                  <a:lnTo>
                    <a:pt x="44" y="6"/>
                  </a:lnTo>
                  <a:lnTo>
                    <a:pt x="46" y="6"/>
                  </a:lnTo>
                  <a:lnTo>
                    <a:pt x="46" y="6"/>
                  </a:lnTo>
                  <a:lnTo>
                    <a:pt x="46" y="4"/>
                  </a:lnTo>
                  <a:lnTo>
                    <a:pt x="46" y="4"/>
                  </a:lnTo>
                  <a:lnTo>
                    <a:pt x="46" y="4"/>
                  </a:lnTo>
                  <a:lnTo>
                    <a:pt x="46" y="6"/>
                  </a:lnTo>
                  <a:lnTo>
                    <a:pt x="48" y="6"/>
                  </a:lnTo>
                  <a:lnTo>
                    <a:pt x="48" y="6"/>
                  </a:lnTo>
                  <a:lnTo>
                    <a:pt x="48" y="6"/>
                  </a:lnTo>
                  <a:lnTo>
                    <a:pt x="48" y="6"/>
                  </a:lnTo>
                  <a:lnTo>
                    <a:pt x="48" y="6"/>
                  </a:lnTo>
                  <a:lnTo>
                    <a:pt x="48" y="6"/>
                  </a:lnTo>
                  <a:lnTo>
                    <a:pt x="48" y="6"/>
                  </a:lnTo>
                  <a:lnTo>
                    <a:pt x="48" y="6"/>
                  </a:lnTo>
                  <a:lnTo>
                    <a:pt x="48" y="6"/>
                  </a:lnTo>
                  <a:lnTo>
                    <a:pt x="48" y="8"/>
                  </a:lnTo>
                  <a:lnTo>
                    <a:pt x="48" y="8"/>
                  </a:lnTo>
                  <a:lnTo>
                    <a:pt x="48" y="10"/>
                  </a:lnTo>
                  <a:lnTo>
                    <a:pt x="48" y="10"/>
                  </a:lnTo>
                  <a:lnTo>
                    <a:pt x="46" y="10"/>
                  </a:lnTo>
                  <a:lnTo>
                    <a:pt x="46" y="10"/>
                  </a:lnTo>
                  <a:lnTo>
                    <a:pt x="44" y="10"/>
                  </a:lnTo>
                  <a:lnTo>
                    <a:pt x="44" y="10"/>
                  </a:lnTo>
                  <a:lnTo>
                    <a:pt x="44" y="10"/>
                  </a:lnTo>
                  <a:lnTo>
                    <a:pt x="44" y="10"/>
                  </a:lnTo>
                  <a:lnTo>
                    <a:pt x="42" y="10"/>
                  </a:lnTo>
                  <a:lnTo>
                    <a:pt x="42" y="10"/>
                  </a:lnTo>
                  <a:lnTo>
                    <a:pt x="42" y="10"/>
                  </a:lnTo>
                  <a:lnTo>
                    <a:pt x="40" y="10"/>
                  </a:lnTo>
                  <a:lnTo>
                    <a:pt x="40" y="10"/>
                  </a:lnTo>
                  <a:lnTo>
                    <a:pt x="40" y="10"/>
                  </a:lnTo>
                  <a:lnTo>
                    <a:pt x="40" y="10"/>
                  </a:lnTo>
                  <a:lnTo>
                    <a:pt x="38" y="10"/>
                  </a:lnTo>
                  <a:lnTo>
                    <a:pt x="38" y="10"/>
                  </a:lnTo>
                  <a:lnTo>
                    <a:pt x="38" y="10"/>
                  </a:lnTo>
                  <a:lnTo>
                    <a:pt x="38" y="10"/>
                  </a:lnTo>
                  <a:lnTo>
                    <a:pt x="38" y="10"/>
                  </a:lnTo>
                  <a:lnTo>
                    <a:pt x="38" y="10"/>
                  </a:lnTo>
                  <a:lnTo>
                    <a:pt x="38" y="10"/>
                  </a:lnTo>
                  <a:lnTo>
                    <a:pt x="36" y="10"/>
                  </a:lnTo>
                  <a:lnTo>
                    <a:pt x="36" y="10"/>
                  </a:lnTo>
                  <a:lnTo>
                    <a:pt x="36" y="10"/>
                  </a:lnTo>
                  <a:lnTo>
                    <a:pt x="36" y="8"/>
                  </a:lnTo>
                  <a:lnTo>
                    <a:pt x="36" y="8"/>
                  </a:lnTo>
                  <a:lnTo>
                    <a:pt x="36" y="8"/>
                  </a:lnTo>
                  <a:lnTo>
                    <a:pt x="34" y="8"/>
                  </a:lnTo>
                  <a:lnTo>
                    <a:pt x="34" y="8"/>
                  </a:lnTo>
                  <a:lnTo>
                    <a:pt x="34" y="8"/>
                  </a:lnTo>
                  <a:lnTo>
                    <a:pt x="34" y="8"/>
                  </a:lnTo>
                  <a:lnTo>
                    <a:pt x="32" y="8"/>
                  </a:lnTo>
                  <a:lnTo>
                    <a:pt x="32" y="8"/>
                  </a:lnTo>
                  <a:lnTo>
                    <a:pt x="32" y="8"/>
                  </a:lnTo>
                  <a:lnTo>
                    <a:pt x="32" y="8"/>
                  </a:lnTo>
                  <a:lnTo>
                    <a:pt x="32" y="8"/>
                  </a:lnTo>
                  <a:lnTo>
                    <a:pt x="32" y="8"/>
                  </a:lnTo>
                  <a:lnTo>
                    <a:pt x="30" y="6"/>
                  </a:lnTo>
                  <a:lnTo>
                    <a:pt x="30" y="6"/>
                  </a:lnTo>
                  <a:lnTo>
                    <a:pt x="29" y="6"/>
                  </a:lnTo>
                  <a:lnTo>
                    <a:pt x="29" y="6"/>
                  </a:lnTo>
                  <a:lnTo>
                    <a:pt x="29" y="6"/>
                  </a:lnTo>
                  <a:lnTo>
                    <a:pt x="29" y="6"/>
                  </a:lnTo>
                  <a:lnTo>
                    <a:pt x="29" y="6"/>
                  </a:lnTo>
                  <a:lnTo>
                    <a:pt x="29" y="4"/>
                  </a:lnTo>
                  <a:lnTo>
                    <a:pt x="27" y="4"/>
                  </a:lnTo>
                  <a:lnTo>
                    <a:pt x="27" y="4"/>
                  </a:lnTo>
                  <a:lnTo>
                    <a:pt x="27" y="6"/>
                  </a:lnTo>
                  <a:lnTo>
                    <a:pt x="27" y="6"/>
                  </a:lnTo>
                  <a:lnTo>
                    <a:pt x="27" y="6"/>
                  </a:lnTo>
                  <a:lnTo>
                    <a:pt x="27" y="8"/>
                  </a:lnTo>
                  <a:lnTo>
                    <a:pt x="27" y="8"/>
                  </a:lnTo>
                  <a:lnTo>
                    <a:pt x="25" y="8"/>
                  </a:lnTo>
                  <a:lnTo>
                    <a:pt x="25" y="8"/>
                  </a:lnTo>
                  <a:lnTo>
                    <a:pt x="25" y="8"/>
                  </a:lnTo>
                  <a:lnTo>
                    <a:pt x="25" y="8"/>
                  </a:lnTo>
                  <a:lnTo>
                    <a:pt x="23" y="8"/>
                  </a:lnTo>
                  <a:lnTo>
                    <a:pt x="21" y="8"/>
                  </a:lnTo>
                  <a:lnTo>
                    <a:pt x="21" y="8"/>
                  </a:lnTo>
                  <a:lnTo>
                    <a:pt x="21" y="8"/>
                  </a:lnTo>
                  <a:lnTo>
                    <a:pt x="21" y="8"/>
                  </a:lnTo>
                  <a:lnTo>
                    <a:pt x="21" y="8"/>
                  </a:lnTo>
                  <a:lnTo>
                    <a:pt x="19" y="8"/>
                  </a:lnTo>
                  <a:lnTo>
                    <a:pt x="19" y="8"/>
                  </a:lnTo>
                  <a:lnTo>
                    <a:pt x="19" y="8"/>
                  </a:lnTo>
                  <a:lnTo>
                    <a:pt x="17" y="8"/>
                  </a:lnTo>
                  <a:lnTo>
                    <a:pt x="17" y="8"/>
                  </a:lnTo>
                  <a:lnTo>
                    <a:pt x="17" y="10"/>
                  </a:lnTo>
                  <a:lnTo>
                    <a:pt x="17" y="10"/>
                  </a:lnTo>
                  <a:lnTo>
                    <a:pt x="17" y="10"/>
                  </a:lnTo>
                  <a:lnTo>
                    <a:pt x="17" y="10"/>
                  </a:lnTo>
                  <a:lnTo>
                    <a:pt x="17" y="12"/>
                  </a:lnTo>
                  <a:lnTo>
                    <a:pt x="17" y="12"/>
                  </a:lnTo>
                  <a:lnTo>
                    <a:pt x="15" y="12"/>
                  </a:lnTo>
                  <a:lnTo>
                    <a:pt x="15" y="12"/>
                  </a:lnTo>
                  <a:lnTo>
                    <a:pt x="15" y="12"/>
                  </a:lnTo>
                  <a:lnTo>
                    <a:pt x="11" y="12"/>
                  </a:lnTo>
                  <a:lnTo>
                    <a:pt x="9" y="12"/>
                  </a:lnTo>
                  <a:lnTo>
                    <a:pt x="6" y="12"/>
                  </a:lnTo>
                  <a:lnTo>
                    <a:pt x="4" y="12"/>
                  </a:lnTo>
                  <a:lnTo>
                    <a:pt x="4" y="12"/>
                  </a:lnTo>
                  <a:lnTo>
                    <a:pt x="2" y="12"/>
                  </a:lnTo>
                  <a:lnTo>
                    <a:pt x="2" y="12"/>
                  </a:lnTo>
                  <a:lnTo>
                    <a:pt x="2" y="12"/>
                  </a:lnTo>
                  <a:lnTo>
                    <a:pt x="2" y="12"/>
                  </a:lnTo>
                  <a:lnTo>
                    <a:pt x="2" y="14"/>
                  </a:lnTo>
                  <a:lnTo>
                    <a:pt x="2" y="14"/>
                  </a:lnTo>
                  <a:lnTo>
                    <a:pt x="2" y="1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6" name="Freeform 93"/>
            <p:cNvSpPr>
              <a:spLocks noEditPoints="1"/>
            </p:cNvSpPr>
            <p:nvPr/>
          </p:nvSpPr>
          <p:spPr bwMode="auto">
            <a:xfrm>
              <a:off x="4606925" y="4510088"/>
              <a:ext cx="79375" cy="44450"/>
            </a:xfrm>
            <a:custGeom>
              <a:avLst/>
              <a:gdLst>
                <a:gd name="T0" fmla="*/ 13 w 50"/>
                <a:gd name="T1" fmla="*/ 26 h 28"/>
                <a:gd name="T2" fmla="*/ 11 w 50"/>
                <a:gd name="T3" fmla="*/ 24 h 28"/>
                <a:gd name="T4" fmla="*/ 11 w 50"/>
                <a:gd name="T5" fmla="*/ 26 h 28"/>
                <a:gd name="T6" fmla="*/ 9 w 50"/>
                <a:gd name="T7" fmla="*/ 24 h 28"/>
                <a:gd name="T8" fmla="*/ 13 w 50"/>
                <a:gd name="T9" fmla="*/ 23 h 28"/>
                <a:gd name="T10" fmla="*/ 17 w 50"/>
                <a:gd name="T11" fmla="*/ 24 h 28"/>
                <a:gd name="T12" fmla="*/ 9 w 50"/>
                <a:gd name="T13" fmla="*/ 23 h 28"/>
                <a:gd name="T14" fmla="*/ 17 w 50"/>
                <a:gd name="T15" fmla="*/ 21 h 28"/>
                <a:gd name="T16" fmla="*/ 15 w 50"/>
                <a:gd name="T17" fmla="*/ 19 h 28"/>
                <a:gd name="T18" fmla="*/ 7 w 50"/>
                <a:gd name="T19" fmla="*/ 21 h 28"/>
                <a:gd name="T20" fmla="*/ 7 w 50"/>
                <a:gd name="T21" fmla="*/ 19 h 28"/>
                <a:gd name="T22" fmla="*/ 13 w 50"/>
                <a:gd name="T23" fmla="*/ 17 h 28"/>
                <a:gd name="T24" fmla="*/ 11 w 50"/>
                <a:gd name="T25" fmla="*/ 19 h 28"/>
                <a:gd name="T26" fmla="*/ 19 w 50"/>
                <a:gd name="T27" fmla="*/ 17 h 28"/>
                <a:gd name="T28" fmla="*/ 19 w 50"/>
                <a:gd name="T29" fmla="*/ 17 h 28"/>
                <a:gd name="T30" fmla="*/ 19 w 50"/>
                <a:gd name="T31" fmla="*/ 17 h 28"/>
                <a:gd name="T32" fmla="*/ 9 w 50"/>
                <a:gd name="T33" fmla="*/ 15 h 28"/>
                <a:gd name="T34" fmla="*/ 48 w 50"/>
                <a:gd name="T35" fmla="*/ 3 h 28"/>
                <a:gd name="T36" fmla="*/ 48 w 50"/>
                <a:gd name="T37" fmla="*/ 5 h 28"/>
                <a:gd name="T38" fmla="*/ 44 w 50"/>
                <a:gd name="T39" fmla="*/ 9 h 28"/>
                <a:gd name="T40" fmla="*/ 48 w 50"/>
                <a:gd name="T41" fmla="*/ 15 h 28"/>
                <a:gd name="T42" fmla="*/ 44 w 50"/>
                <a:gd name="T43" fmla="*/ 17 h 28"/>
                <a:gd name="T44" fmla="*/ 36 w 50"/>
                <a:gd name="T45" fmla="*/ 19 h 28"/>
                <a:gd name="T46" fmla="*/ 30 w 50"/>
                <a:gd name="T47" fmla="*/ 23 h 28"/>
                <a:gd name="T48" fmla="*/ 27 w 50"/>
                <a:gd name="T49" fmla="*/ 28 h 28"/>
                <a:gd name="T50" fmla="*/ 27 w 50"/>
                <a:gd name="T51" fmla="*/ 24 h 28"/>
                <a:gd name="T52" fmla="*/ 27 w 50"/>
                <a:gd name="T53" fmla="*/ 24 h 28"/>
                <a:gd name="T54" fmla="*/ 25 w 50"/>
                <a:gd name="T55" fmla="*/ 26 h 28"/>
                <a:gd name="T56" fmla="*/ 23 w 50"/>
                <a:gd name="T57" fmla="*/ 24 h 28"/>
                <a:gd name="T58" fmla="*/ 23 w 50"/>
                <a:gd name="T59" fmla="*/ 21 h 28"/>
                <a:gd name="T60" fmla="*/ 21 w 50"/>
                <a:gd name="T61" fmla="*/ 21 h 28"/>
                <a:gd name="T62" fmla="*/ 25 w 50"/>
                <a:gd name="T63" fmla="*/ 17 h 28"/>
                <a:gd name="T64" fmla="*/ 25 w 50"/>
                <a:gd name="T65" fmla="*/ 17 h 28"/>
                <a:gd name="T66" fmla="*/ 25 w 50"/>
                <a:gd name="T67" fmla="*/ 19 h 28"/>
                <a:gd name="T68" fmla="*/ 25 w 50"/>
                <a:gd name="T69" fmla="*/ 17 h 28"/>
                <a:gd name="T70" fmla="*/ 23 w 50"/>
                <a:gd name="T71" fmla="*/ 15 h 28"/>
                <a:gd name="T72" fmla="*/ 21 w 50"/>
                <a:gd name="T73" fmla="*/ 17 h 28"/>
                <a:gd name="T74" fmla="*/ 21 w 50"/>
                <a:gd name="T75" fmla="*/ 17 h 28"/>
                <a:gd name="T76" fmla="*/ 19 w 50"/>
                <a:gd name="T77" fmla="*/ 15 h 28"/>
                <a:gd name="T78" fmla="*/ 27 w 50"/>
                <a:gd name="T79" fmla="*/ 13 h 28"/>
                <a:gd name="T80" fmla="*/ 28 w 50"/>
                <a:gd name="T81" fmla="*/ 15 h 28"/>
                <a:gd name="T82" fmla="*/ 28 w 50"/>
                <a:gd name="T83" fmla="*/ 11 h 28"/>
                <a:gd name="T84" fmla="*/ 23 w 50"/>
                <a:gd name="T85" fmla="*/ 11 h 28"/>
                <a:gd name="T86" fmla="*/ 17 w 50"/>
                <a:gd name="T87" fmla="*/ 13 h 28"/>
                <a:gd name="T88" fmla="*/ 13 w 50"/>
                <a:gd name="T89" fmla="*/ 15 h 28"/>
                <a:gd name="T90" fmla="*/ 13 w 50"/>
                <a:gd name="T91" fmla="*/ 11 h 28"/>
                <a:gd name="T92" fmla="*/ 13 w 50"/>
                <a:gd name="T93" fmla="*/ 11 h 28"/>
                <a:gd name="T94" fmla="*/ 7 w 50"/>
                <a:gd name="T95" fmla="*/ 11 h 28"/>
                <a:gd name="T96" fmla="*/ 9 w 50"/>
                <a:gd name="T97" fmla="*/ 5 h 28"/>
                <a:gd name="T98" fmla="*/ 7 w 50"/>
                <a:gd name="T99" fmla="*/ 7 h 28"/>
                <a:gd name="T100" fmla="*/ 4 w 50"/>
                <a:gd name="T101" fmla="*/ 7 h 28"/>
                <a:gd name="T102" fmla="*/ 2 w 50"/>
                <a:gd name="T103" fmla="*/ 5 h 28"/>
                <a:gd name="T104" fmla="*/ 5 w 50"/>
                <a:gd name="T105" fmla="*/ 5 h 28"/>
                <a:gd name="T106" fmla="*/ 13 w 50"/>
                <a:gd name="T107" fmla="*/ 3 h 28"/>
                <a:gd name="T108" fmla="*/ 23 w 50"/>
                <a:gd name="T109" fmla="*/ 0 h 28"/>
                <a:gd name="T110" fmla="*/ 38 w 50"/>
                <a:gd name="T111" fmla="*/ 0 h 28"/>
                <a:gd name="T112" fmla="*/ 50 w 50"/>
                <a:gd name="T113"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0" h="28">
                  <a:moveTo>
                    <a:pt x="13" y="24"/>
                  </a:moveTo>
                  <a:lnTo>
                    <a:pt x="13" y="26"/>
                  </a:lnTo>
                  <a:lnTo>
                    <a:pt x="11" y="26"/>
                  </a:lnTo>
                  <a:lnTo>
                    <a:pt x="13" y="26"/>
                  </a:lnTo>
                  <a:lnTo>
                    <a:pt x="13" y="24"/>
                  </a:lnTo>
                  <a:lnTo>
                    <a:pt x="13" y="26"/>
                  </a:lnTo>
                  <a:lnTo>
                    <a:pt x="13" y="24"/>
                  </a:lnTo>
                  <a:close/>
                  <a:moveTo>
                    <a:pt x="11" y="24"/>
                  </a:moveTo>
                  <a:lnTo>
                    <a:pt x="11" y="26"/>
                  </a:lnTo>
                  <a:lnTo>
                    <a:pt x="11" y="24"/>
                  </a:lnTo>
                  <a:close/>
                  <a:moveTo>
                    <a:pt x="11" y="24"/>
                  </a:moveTo>
                  <a:lnTo>
                    <a:pt x="11" y="26"/>
                  </a:lnTo>
                  <a:lnTo>
                    <a:pt x="9" y="26"/>
                  </a:lnTo>
                  <a:lnTo>
                    <a:pt x="7" y="26"/>
                  </a:lnTo>
                  <a:lnTo>
                    <a:pt x="7" y="24"/>
                  </a:lnTo>
                  <a:lnTo>
                    <a:pt x="9" y="24"/>
                  </a:lnTo>
                  <a:lnTo>
                    <a:pt x="11" y="24"/>
                  </a:lnTo>
                  <a:close/>
                  <a:moveTo>
                    <a:pt x="15" y="24"/>
                  </a:moveTo>
                  <a:lnTo>
                    <a:pt x="13" y="24"/>
                  </a:lnTo>
                  <a:lnTo>
                    <a:pt x="13" y="23"/>
                  </a:lnTo>
                  <a:lnTo>
                    <a:pt x="15" y="23"/>
                  </a:lnTo>
                  <a:lnTo>
                    <a:pt x="15" y="24"/>
                  </a:lnTo>
                  <a:close/>
                  <a:moveTo>
                    <a:pt x="17" y="23"/>
                  </a:moveTo>
                  <a:lnTo>
                    <a:pt x="17" y="24"/>
                  </a:lnTo>
                  <a:lnTo>
                    <a:pt x="15" y="24"/>
                  </a:lnTo>
                  <a:lnTo>
                    <a:pt x="15" y="23"/>
                  </a:lnTo>
                  <a:lnTo>
                    <a:pt x="17" y="23"/>
                  </a:lnTo>
                  <a:close/>
                  <a:moveTo>
                    <a:pt x="9" y="23"/>
                  </a:moveTo>
                  <a:lnTo>
                    <a:pt x="7" y="23"/>
                  </a:lnTo>
                  <a:lnTo>
                    <a:pt x="9" y="23"/>
                  </a:lnTo>
                  <a:close/>
                  <a:moveTo>
                    <a:pt x="17" y="19"/>
                  </a:moveTo>
                  <a:lnTo>
                    <a:pt x="17" y="21"/>
                  </a:lnTo>
                  <a:lnTo>
                    <a:pt x="17" y="19"/>
                  </a:lnTo>
                  <a:lnTo>
                    <a:pt x="17" y="21"/>
                  </a:lnTo>
                  <a:lnTo>
                    <a:pt x="15" y="21"/>
                  </a:lnTo>
                  <a:lnTo>
                    <a:pt x="15" y="19"/>
                  </a:lnTo>
                  <a:lnTo>
                    <a:pt x="17" y="19"/>
                  </a:lnTo>
                  <a:close/>
                  <a:moveTo>
                    <a:pt x="9" y="19"/>
                  </a:moveTo>
                  <a:lnTo>
                    <a:pt x="9" y="21"/>
                  </a:lnTo>
                  <a:lnTo>
                    <a:pt x="7" y="21"/>
                  </a:lnTo>
                  <a:lnTo>
                    <a:pt x="7" y="19"/>
                  </a:lnTo>
                  <a:lnTo>
                    <a:pt x="9" y="19"/>
                  </a:lnTo>
                  <a:close/>
                  <a:moveTo>
                    <a:pt x="7" y="17"/>
                  </a:moveTo>
                  <a:lnTo>
                    <a:pt x="7" y="19"/>
                  </a:lnTo>
                  <a:lnTo>
                    <a:pt x="5" y="19"/>
                  </a:lnTo>
                  <a:lnTo>
                    <a:pt x="7" y="19"/>
                  </a:lnTo>
                  <a:lnTo>
                    <a:pt x="7" y="17"/>
                  </a:lnTo>
                  <a:close/>
                  <a:moveTo>
                    <a:pt x="13" y="17"/>
                  </a:moveTo>
                  <a:lnTo>
                    <a:pt x="13" y="19"/>
                  </a:lnTo>
                  <a:lnTo>
                    <a:pt x="13" y="21"/>
                  </a:lnTo>
                  <a:lnTo>
                    <a:pt x="11" y="21"/>
                  </a:lnTo>
                  <a:lnTo>
                    <a:pt x="11" y="19"/>
                  </a:lnTo>
                  <a:lnTo>
                    <a:pt x="11" y="17"/>
                  </a:lnTo>
                  <a:lnTo>
                    <a:pt x="13" y="17"/>
                  </a:lnTo>
                  <a:close/>
                  <a:moveTo>
                    <a:pt x="21" y="17"/>
                  </a:moveTo>
                  <a:lnTo>
                    <a:pt x="19" y="17"/>
                  </a:lnTo>
                  <a:lnTo>
                    <a:pt x="21" y="17"/>
                  </a:lnTo>
                  <a:lnTo>
                    <a:pt x="21" y="19"/>
                  </a:lnTo>
                  <a:lnTo>
                    <a:pt x="19" y="19"/>
                  </a:lnTo>
                  <a:lnTo>
                    <a:pt x="19" y="17"/>
                  </a:lnTo>
                  <a:lnTo>
                    <a:pt x="19" y="19"/>
                  </a:lnTo>
                  <a:lnTo>
                    <a:pt x="17" y="19"/>
                  </a:lnTo>
                  <a:lnTo>
                    <a:pt x="19" y="19"/>
                  </a:lnTo>
                  <a:lnTo>
                    <a:pt x="19" y="17"/>
                  </a:lnTo>
                  <a:lnTo>
                    <a:pt x="21" y="17"/>
                  </a:lnTo>
                  <a:close/>
                  <a:moveTo>
                    <a:pt x="11" y="13"/>
                  </a:moveTo>
                  <a:lnTo>
                    <a:pt x="11" y="15"/>
                  </a:lnTo>
                  <a:lnTo>
                    <a:pt x="9" y="15"/>
                  </a:lnTo>
                  <a:lnTo>
                    <a:pt x="9" y="13"/>
                  </a:lnTo>
                  <a:lnTo>
                    <a:pt x="11" y="13"/>
                  </a:lnTo>
                  <a:close/>
                  <a:moveTo>
                    <a:pt x="50" y="3"/>
                  </a:moveTo>
                  <a:lnTo>
                    <a:pt x="48" y="3"/>
                  </a:lnTo>
                  <a:lnTo>
                    <a:pt x="48" y="5"/>
                  </a:lnTo>
                  <a:lnTo>
                    <a:pt x="48" y="7"/>
                  </a:lnTo>
                  <a:lnTo>
                    <a:pt x="46" y="7"/>
                  </a:lnTo>
                  <a:lnTo>
                    <a:pt x="48" y="5"/>
                  </a:lnTo>
                  <a:lnTo>
                    <a:pt x="46" y="5"/>
                  </a:lnTo>
                  <a:lnTo>
                    <a:pt x="46" y="7"/>
                  </a:lnTo>
                  <a:lnTo>
                    <a:pt x="44" y="7"/>
                  </a:lnTo>
                  <a:lnTo>
                    <a:pt x="44" y="9"/>
                  </a:lnTo>
                  <a:lnTo>
                    <a:pt x="46" y="9"/>
                  </a:lnTo>
                  <a:lnTo>
                    <a:pt x="48" y="11"/>
                  </a:lnTo>
                  <a:lnTo>
                    <a:pt x="48" y="13"/>
                  </a:lnTo>
                  <a:lnTo>
                    <a:pt x="48" y="15"/>
                  </a:lnTo>
                  <a:lnTo>
                    <a:pt x="48" y="17"/>
                  </a:lnTo>
                  <a:lnTo>
                    <a:pt x="46" y="15"/>
                  </a:lnTo>
                  <a:lnTo>
                    <a:pt x="46" y="17"/>
                  </a:lnTo>
                  <a:lnTo>
                    <a:pt x="44" y="17"/>
                  </a:lnTo>
                  <a:lnTo>
                    <a:pt x="42" y="17"/>
                  </a:lnTo>
                  <a:lnTo>
                    <a:pt x="40" y="17"/>
                  </a:lnTo>
                  <a:lnTo>
                    <a:pt x="38" y="17"/>
                  </a:lnTo>
                  <a:lnTo>
                    <a:pt x="36" y="19"/>
                  </a:lnTo>
                  <a:lnTo>
                    <a:pt x="34" y="19"/>
                  </a:lnTo>
                  <a:lnTo>
                    <a:pt x="32" y="19"/>
                  </a:lnTo>
                  <a:lnTo>
                    <a:pt x="30" y="21"/>
                  </a:lnTo>
                  <a:lnTo>
                    <a:pt x="30" y="23"/>
                  </a:lnTo>
                  <a:lnTo>
                    <a:pt x="28" y="26"/>
                  </a:lnTo>
                  <a:lnTo>
                    <a:pt x="27" y="28"/>
                  </a:lnTo>
                  <a:lnTo>
                    <a:pt x="27" y="26"/>
                  </a:lnTo>
                  <a:lnTo>
                    <a:pt x="27" y="28"/>
                  </a:lnTo>
                  <a:lnTo>
                    <a:pt x="27" y="26"/>
                  </a:lnTo>
                  <a:lnTo>
                    <a:pt x="27" y="24"/>
                  </a:lnTo>
                  <a:lnTo>
                    <a:pt x="28" y="24"/>
                  </a:lnTo>
                  <a:lnTo>
                    <a:pt x="27" y="24"/>
                  </a:lnTo>
                  <a:lnTo>
                    <a:pt x="28" y="24"/>
                  </a:lnTo>
                  <a:lnTo>
                    <a:pt x="28" y="23"/>
                  </a:lnTo>
                  <a:lnTo>
                    <a:pt x="27" y="23"/>
                  </a:lnTo>
                  <a:lnTo>
                    <a:pt x="27" y="24"/>
                  </a:lnTo>
                  <a:lnTo>
                    <a:pt x="25" y="24"/>
                  </a:lnTo>
                  <a:lnTo>
                    <a:pt x="25" y="26"/>
                  </a:lnTo>
                  <a:lnTo>
                    <a:pt x="23" y="26"/>
                  </a:lnTo>
                  <a:lnTo>
                    <a:pt x="25" y="26"/>
                  </a:lnTo>
                  <a:lnTo>
                    <a:pt x="25" y="24"/>
                  </a:lnTo>
                  <a:lnTo>
                    <a:pt x="25" y="23"/>
                  </a:lnTo>
                  <a:lnTo>
                    <a:pt x="25" y="24"/>
                  </a:lnTo>
                  <a:lnTo>
                    <a:pt x="23" y="24"/>
                  </a:lnTo>
                  <a:lnTo>
                    <a:pt x="21" y="24"/>
                  </a:lnTo>
                  <a:lnTo>
                    <a:pt x="21" y="23"/>
                  </a:lnTo>
                  <a:lnTo>
                    <a:pt x="21" y="21"/>
                  </a:lnTo>
                  <a:lnTo>
                    <a:pt x="23" y="21"/>
                  </a:lnTo>
                  <a:lnTo>
                    <a:pt x="23" y="19"/>
                  </a:lnTo>
                  <a:lnTo>
                    <a:pt x="21" y="21"/>
                  </a:lnTo>
                  <a:lnTo>
                    <a:pt x="19" y="21"/>
                  </a:lnTo>
                  <a:lnTo>
                    <a:pt x="21" y="21"/>
                  </a:lnTo>
                  <a:lnTo>
                    <a:pt x="21" y="19"/>
                  </a:lnTo>
                  <a:lnTo>
                    <a:pt x="23" y="19"/>
                  </a:lnTo>
                  <a:lnTo>
                    <a:pt x="23" y="17"/>
                  </a:lnTo>
                  <a:lnTo>
                    <a:pt x="25" y="17"/>
                  </a:lnTo>
                  <a:lnTo>
                    <a:pt x="23" y="17"/>
                  </a:lnTo>
                  <a:lnTo>
                    <a:pt x="25" y="17"/>
                  </a:lnTo>
                  <a:lnTo>
                    <a:pt x="27" y="17"/>
                  </a:lnTo>
                  <a:lnTo>
                    <a:pt x="25" y="17"/>
                  </a:lnTo>
                  <a:lnTo>
                    <a:pt x="27" y="17"/>
                  </a:lnTo>
                  <a:lnTo>
                    <a:pt x="25" y="17"/>
                  </a:lnTo>
                  <a:lnTo>
                    <a:pt x="27" y="17"/>
                  </a:lnTo>
                  <a:lnTo>
                    <a:pt x="25" y="19"/>
                  </a:lnTo>
                  <a:lnTo>
                    <a:pt x="27" y="19"/>
                  </a:lnTo>
                  <a:lnTo>
                    <a:pt x="27" y="17"/>
                  </a:lnTo>
                  <a:lnTo>
                    <a:pt x="27" y="15"/>
                  </a:lnTo>
                  <a:lnTo>
                    <a:pt x="25" y="17"/>
                  </a:lnTo>
                  <a:lnTo>
                    <a:pt x="25" y="15"/>
                  </a:lnTo>
                  <a:lnTo>
                    <a:pt x="25" y="17"/>
                  </a:lnTo>
                  <a:lnTo>
                    <a:pt x="25" y="15"/>
                  </a:lnTo>
                  <a:lnTo>
                    <a:pt x="23" y="15"/>
                  </a:lnTo>
                  <a:lnTo>
                    <a:pt x="23" y="17"/>
                  </a:lnTo>
                  <a:lnTo>
                    <a:pt x="23" y="15"/>
                  </a:lnTo>
                  <a:lnTo>
                    <a:pt x="23" y="17"/>
                  </a:lnTo>
                  <a:lnTo>
                    <a:pt x="21" y="17"/>
                  </a:lnTo>
                  <a:lnTo>
                    <a:pt x="21" y="19"/>
                  </a:lnTo>
                  <a:lnTo>
                    <a:pt x="21" y="17"/>
                  </a:lnTo>
                  <a:lnTo>
                    <a:pt x="21" y="15"/>
                  </a:lnTo>
                  <a:lnTo>
                    <a:pt x="21" y="17"/>
                  </a:lnTo>
                  <a:lnTo>
                    <a:pt x="19" y="17"/>
                  </a:lnTo>
                  <a:lnTo>
                    <a:pt x="19" y="15"/>
                  </a:lnTo>
                  <a:lnTo>
                    <a:pt x="19" y="17"/>
                  </a:lnTo>
                  <a:lnTo>
                    <a:pt x="19" y="15"/>
                  </a:lnTo>
                  <a:lnTo>
                    <a:pt x="21" y="13"/>
                  </a:lnTo>
                  <a:lnTo>
                    <a:pt x="23" y="13"/>
                  </a:lnTo>
                  <a:lnTo>
                    <a:pt x="25" y="13"/>
                  </a:lnTo>
                  <a:lnTo>
                    <a:pt x="27" y="13"/>
                  </a:lnTo>
                  <a:lnTo>
                    <a:pt x="27" y="11"/>
                  </a:lnTo>
                  <a:lnTo>
                    <a:pt x="27" y="13"/>
                  </a:lnTo>
                  <a:lnTo>
                    <a:pt x="27" y="15"/>
                  </a:lnTo>
                  <a:lnTo>
                    <a:pt x="28" y="15"/>
                  </a:lnTo>
                  <a:lnTo>
                    <a:pt x="28" y="13"/>
                  </a:lnTo>
                  <a:lnTo>
                    <a:pt x="27" y="13"/>
                  </a:lnTo>
                  <a:lnTo>
                    <a:pt x="27" y="11"/>
                  </a:lnTo>
                  <a:lnTo>
                    <a:pt x="28" y="11"/>
                  </a:lnTo>
                  <a:lnTo>
                    <a:pt x="27" y="11"/>
                  </a:lnTo>
                  <a:lnTo>
                    <a:pt x="25" y="11"/>
                  </a:lnTo>
                  <a:lnTo>
                    <a:pt x="25" y="13"/>
                  </a:lnTo>
                  <a:lnTo>
                    <a:pt x="23" y="11"/>
                  </a:lnTo>
                  <a:lnTo>
                    <a:pt x="21" y="11"/>
                  </a:lnTo>
                  <a:lnTo>
                    <a:pt x="19" y="11"/>
                  </a:lnTo>
                  <a:lnTo>
                    <a:pt x="19" y="13"/>
                  </a:lnTo>
                  <a:lnTo>
                    <a:pt x="17" y="13"/>
                  </a:lnTo>
                  <a:lnTo>
                    <a:pt x="17" y="15"/>
                  </a:lnTo>
                  <a:lnTo>
                    <a:pt x="15" y="15"/>
                  </a:lnTo>
                  <a:lnTo>
                    <a:pt x="15" y="13"/>
                  </a:lnTo>
                  <a:lnTo>
                    <a:pt x="13" y="15"/>
                  </a:lnTo>
                  <a:lnTo>
                    <a:pt x="13" y="13"/>
                  </a:lnTo>
                  <a:lnTo>
                    <a:pt x="13" y="15"/>
                  </a:lnTo>
                  <a:lnTo>
                    <a:pt x="13" y="13"/>
                  </a:lnTo>
                  <a:lnTo>
                    <a:pt x="13" y="11"/>
                  </a:lnTo>
                  <a:lnTo>
                    <a:pt x="15" y="11"/>
                  </a:lnTo>
                  <a:lnTo>
                    <a:pt x="17" y="11"/>
                  </a:lnTo>
                  <a:lnTo>
                    <a:pt x="15" y="11"/>
                  </a:lnTo>
                  <a:lnTo>
                    <a:pt x="13" y="11"/>
                  </a:lnTo>
                  <a:lnTo>
                    <a:pt x="11" y="13"/>
                  </a:lnTo>
                  <a:lnTo>
                    <a:pt x="9" y="13"/>
                  </a:lnTo>
                  <a:lnTo>
                    <a:pt x="7" y="13"/>
                  </a:lnTo>
                  <a:lnTo>
                    <a:pt x="7" y="11"/>
                  </a:lnTo>
                  <a:lnTo>
                    <a:pt x="5" y="11"/>
                  </a:lnTo>
                  <a:lnTo>
                    <a:pt x="5" y="9"/>
                  </a:lnTo>
                  <a:lnTo>
                    <a:pt x="7" y="7"/>
                  </a:lnTo>
                  <a:lnTo>
                    <a:pt x="9" y="5"/>
                  </a:lnTo>
                  <a:lnTo>
                    <a:pt x="11" y="5"/>
                  </a:lnTo>
                  <a:lnTo>
                    <a:pt x="9" y="5"/>
                  </a:lnTo>
                  <a:lnTo>
                    <a:pt x="7" y="5"/>
                  </a:lnTo>
                  <a:lnTo>
                    <a:pt x="7" y="7"/>
                  </a:lnTo>
                  <a:lnTo>
                    <a:pt x="7" y="5"/>
                  </a:lnTo>
                  <a:lnTo>
                    <a:pt x="7" y="7"/>
                  </a:lnTo>
                  <a:lnTo>
                    <a:pt x="5" y="7"/>
                  </a:lnTo>
                  <a:lnTo>
                    <a:pt x="4" y="7"/>
                  </a:lnTo>
                  <a:lnTo>
                    <a:pt x="4" y="5"/>
                  </a:lnTo>
                  <a:lnTo>
                    <a:pt x="2" y="5"/>
                  </a:lnTo>
                  <a:lnTo>
                    <a:pt x="2" y="7"/>
                  </a:lnTo>
                  <a:lnTo>
                    <a:pt x="2" y="5"/>
                  </a:lnTo>
                  <a:lnTo>
                    <a:pt x="0" y="5"/>
                  </a:lnTo>
                  <a:lnTo>
                    <a:pt x="2" y="5"/>
                  </a:lnTo>
                  <a:lnTo>
                    <a:pt x="4" y="5"/>
                  </a:lnTo>
                  <a:lnTo>
                    <a:pt x="5" y="5"/>
                  </a:lnTo>
                  <a:lnTo>
                    <a:pt x="7" y="3"/>
                  </a:lnTo>
                  <a:lnTo>
                    <a:pt x="9" y="3"/>
                  </a:lnTo>
                  <a:lnTo>
                    <a:pt x="11" y="3"/>
                  </a:lnTo>
                  <a:lnTo>
                    <a:pt x="13" y="3"/>
                  </a:lnTo>
                  <a:lnTo>
                    <a:pt x="17" y="3"/>
                  </a:lnTo>
                  <a:lnTo>
                    <a:pt x="21" y="1"/>
                  </a:lnTo>
                  <a:lnTo>
                    <a:pt x="23" y="1"/>
                  </a:lnTo>
                  <a:lnTo>
                    <a:pt x="23" y="0"/>
                  </a:lnTo>
                  <a:lnTo>
                    <a:pt x="25" y="0"/>
                  </a:lnTo>
                  <a:lnTo>
                    <a:pt x="30" y="0"/>
                  </a:lnTo>
                  <a:lnTo>
                    <a:pt x="36" y="0"/>
                  </a:lnTo>
                  <a:lnTo>
                    <a:pt x="38" y="0"/>
                  </a:lnTo>
                  <a:lnTo>
                    <a:pt x="42" y="0"/>
                  </a:lnTo>
                  <a:lnTo>
                    <a:pt x="48" y="0"/>
                  </a:lnTo>
                  <a:lnTo>
                    <a:pt x="48" y="1"/>
                  </a:lnTo>
                  <a:lnTo>
                    <a:pt x="50"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7" name="Freeform 94"/>
            <p:cNvSpPr>
              <a:spLocks noEditPoints="1"/>
            </p:cNvSpPr>
            <p:nvPr/>
          </p:nvSpPr>
          <p:spPr bwMode="auto">
            <a:xfrm>
              <a:off x="5170488" y="4738688"/>
              <a:ext cx="146050" cy="130175"/>
            </a:xfrm>
            <a:custGeom>
              <a:avLst/>
              <a:gdLst>
                <a:gd name="T0" fmla="*/ 0 w 92"/>
                <a:gd name="T1" fmla="*/ 82 h 82"/>
                <a:gd name="T2" fmla="*/ 0 w 92"/>
                <a:gd name="T3" fmla="*/ 82 h 82"/>
                <a:gd name="T4" fmla="*/ 2 w 92"/>
                <a:gd name="T5" fmla="*/ 82 h 82"/>
                <a:gd name="T6" fmla="*/ 73 w 92"/>
                <a:gd name="T7" fmla="*/ 24 h 82"/>
                <a:gd name="T8" fmla="*/ 86 w 92"/>
                <a:gd name="T9" fmla="*/ 24 h 82"/>
                <a:gd name="T10" fmla="*/ 92 w 92"/>
                <a:gd name="T11" fmla="*/ 30 h 82"/>
                <a:gd name="T12" fmla="*/ 92 w 92"/>
                <a:gd name="T13" fmla="*/ 44 h 82"/>
                <a:gd name="T14" fmla="*/ 77 w 92"/>
                <a:gd name="T15" fmla="*/ 44 h 82"/>
                <a:gd name="T16" fmla="*/ 71 w 92"/>
                <a:gd name="T17" fmla="*/ 44 h 82"/>
                <a:gd name="T18" fmla="*/ 69 w 92"/>
                <a:gd name="T19" fmla="*/ 44 h 82"/>
                <a:gd name="T20" fmla="*/ 69 w 92"/>
                <a:gd name="T21" fmla="*/ 44 h 82"/>
                <a:gd name="T22" fmla="*/ 67 w 92"/>
                <a:gd name="T23" fmla="*/ 44 h 82"/>
                <a:gd name="T24" fmla="*/ 67 w 92"/>
                <a:gd name="T25" fmla="*/ 44 h 82"/>
                <a:gd name="T26" fmla="*/ 67 w 92"/>
                <a:gd name="T27" fmla="*/ 42 h 82"/>
                <a:gd name="T28" fmla="*/ 67 w 92"/>
                <a:gd name="T29" fmla="*/ 42 h 82"/>
                <a:gd name="T30" fmla="*/ 67 w 92"/>
                <a:gd name="T31" fmla="*/ 42 h 82"/>
                <a:gd name="T32" fmla="*/ 65 w 92"/>
                <a:gd name="T33" fmla="*/ 42 h 82"/>
                <a:gd name="T34" fmla="*/ 65 w 92"/>
                <a:gd name="T35" fmla="*/ 42 h 82"/>
                <a:gd name="T36" fmla="*/ 65 w 92"/>
                <a:gd name="T37" fmla="*/ 42 h 82"/>
                <a:gd name="T38" fmla="*/ 63 w 92"/>
                <a:gd name="T39" fmla="*/ 42 h 82"/>
                <a:gd name="T40" fmla="*/ 63 w 92"/>
                <a:gd name="T41" fmla="*/ 42 h 82"/>
                <a:gd name="T42" fmla="*/ 61 w 92"/>
                <a:gd name="T43" fmla="*/ 42 h 82"/>
                <a:gd name="T44" fmla="*/ 59 w 92"/>
                <a:gd name="T45" fmla="*/ 42 h 82"/>
                <a:gd name="T46" fmla="*/ 59 w 92"/>
                <a:gd name="T47" fmla="*/ 40 h 82"/>
                <a:gd name="T48" fmla="*/ 61 w 92"/>
                <a:gd name="T49" fmla="*/ 38 h 82"/>
                <a:gd name="T50" fmla="*/ 61 w 92"/>
                <a:gd name="T51" fmla="*/ 38 h 82"/>
                <a:gd name="T52" fmla="*/ 63 w 92"/>
                <a:gd name="T53" fmla="*/ 36 h 82"/>
                <a:gd name="T54" fmla="*/ 63 w 92"/>
                <a:gd name="T55" fmla="*/ 36 h 82"/>
                <a:gd name="T56" fmla="*/ 63 w 92"/>
                <a:gd name="T57" fmla="*/ 34 h 82"/>
                <a:gd name="T58" fmla="*/ 65 w 92"/>
                <a:gd name="T59" fmla="*/ 34 h 82"/>
                <a:gd name="T60" fmla="*/ 65 w 92"/>
                <a:gd name="T61" fmla="*/ 34 h 82"/>
                <a:gd name="T62" fmla="*/ 65 w 92"/>
                <a:gd name="T63" fmla="*/ 34 h 82"/>
                <a:gd name="T64" fmla="*/ 65 w 92"/>
                <a:gd name="T65" fmla="*/ 32 h 82"/>
                <a:gd name="T66" fmla="*/ 65 w 92"/>
                <a:gd name="T67" fmla="*/ 30 h 82"/>
                <a:gd name="T68" fmla="*/ 67 w 92"/>
                <a:gd name="T69" fmla="*/ 30 h 82"/>
                <a:gd name="T70" fmla="*/ 67 w 92"/>
                <a:gd name="T71" fmla="*/ 30 h 82"/>
                <a:gd name="T72" fmla="*/ 67 w 92"/>
                <a:gd name="T73" fmla="*/ 28 h 82"/>
                <a:gd name="T74" fmla="*/ 67 w 92"/>
                <a:gd name="T75" fmla="*/ 26 h 82"/>
                <a:gd name="T76" fmla="*/ 67 w 92"/>
                <a:gd name="T77" fmla="*/ 26 h 82"/>
                <a:gd name="T78" fmla="*/ 67 w 92"/>
                <a:gd name="T79" fmla="*/ 23 h 82"/>
                <a:gd name="T80" fmla="*/ 67 w 92"/>
                <a:gd name="T81" fmla="*/ 23 h 82"/>
                <a:gd name="T82" fmla="*/ 67 w 92"/>
                <a:gd name="T83" fmla="*/ 23 h 82"/>
                <a:gd name="T84" fmla="*/ 69 w 92"/>
                <a:gd name="T85" fmla="*/ 24 h 82"/>
                <a:gd name="T86" fmla="*/ 52 w 92"/>
                <a:gd name="T87" fmla="*/ 0 h 82"/>
                <a:gd name="T88" fmla="*/ 52 w 92"/>
                <a:gd name="T89" fmla="*/ 0 h 82"/>
                <a:gd name="T90" fmla="*/ 54 w 92"/>
                <a:gd name="T91" fmla="*/ 0 h 82"/>
                <a:gd name="T92" fmla="*/ 54 w 92"/>
                <a:gd name="T93" fmla="*/ 1 h 82"/>
                <a:gd name="T94" fmla="*/ 54 w 92"/>
                <a:gd name="T95" fmla="*/ 1 h 82"/>
                <a:gd name="T96" fmla="*/ 52 w 92"/>
                <a:gd name="T97" fmla="*/ 3 h 82"/>
                <a:gd name="T98" fmla="*/ 52 w 92"/>
                <a:gd name="T99" fmla="*/ 5 h 82"/>
                <a:gd name="T100" fmla="*/ 52 w 92"/>
                <a:gd name="T101" fmla="*/ 7 h 82"/>
                <a:gd name="T102" fmla="*/ 50 w 92"/>
                <a:gd name="T103" fmla="*/ 7 h 82"/>
                <a:gd name="T104" fmla="*/ 48 w 92"/>
                <a:gd name="T105" fmla="*/ 7 h 82"/>
                <a:gd name="T106" fmla="*/ 48 w 92"/>
                <a:gd name="T107" fmla="*/ 7 h 82"/>
                <a:gd name="T108" fmla="*/ 46 w 92"/>
                <a:gd name="T109" fmla="*/ 7 h 82"/>
                <a:gd name="T110" fmla="*/ 46 w 92"/>
                <a:gd name="T111" fmla="*/ 7 h 82"/>
                <a:gd name="T112" fmla="*/ 46 w 92"/>
                <a:gd name="T113" fmla="*/ 5 h 82"/>
                <a:gd name="T114" fmla="*/ 46 w 92"/>
                <a:gd name="T115" fmla="*/ 3 h 82"/>
                <a:gd name="T116" fmla="*/ 48 w 92"/>
                <a:gd name="T117" fmla="*/ 3 h 82"/>
                <a:gd name="T118" fmla="*/ 48 w 92"/>
                <a:gd name="T119" fmla="*/ 3 h 82"/>
                <a:gd name="T120" fmla="*/ 48 w 92"/>
                <a:gd name="T121" fmla="*/ 3 h 82"/>
                <a:gd name="T122" fmla="*/ 50 w 92"/>
                <a:gd name="T123" fmla="*/ 0 h 82"/>
                <a:gd name="T124" fmla="*/ 52 w 92"/>
                <a:gd name="T125"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2" h="82">
                  <a:moveTo>
                    <a:pt x="2" y="82"/>
                  </a:moveTo>
                  <a:lnTo>
                    <a:pt x="0" y="82"/>
                  </a:lnTo>
                  <a:lnTo>
                    <a:pt x="0" y="82"/>
                  </a:lnTo>
                  <a:lnTo>
                    <a:pt x="0" y="82"/>
                  </a:lnTo>
                  <a:lnTo>
                    <a:pt x="0" y="82"/>
                  </a:lnTo>
                  <a:lnTo>
                    <a:pt x="0" y="82"/>
                  </a:lnTo>
                  <a:lnTo>
                    <a:pt x="0" y="82"/>
                  </a:lnTo>
                  <a:lnTo>
                    <a:pt x="0" y="82"/>
                  </a:lnTo>
                  <a:lnTo>
                    <a:pt x="0" y="82"/>
                  </a:lnTo>
                  <a:lnTo>
                    <a:pt x="2" y="82"/>
                  </a:lnTo>
                  <a:lnTo>
                    <a:pt x="2" y="82"/>
                  </a:lnTo>
                  <a:lnTo>
                    <a:pt x="2" y="82"/>
                  </a:lnTo>
                  <a:close/>
                  <a:moveTo>
                    <a:pt x="69" y="24"/>
                  </a:moveTo>
                  <a:lnTo>
                    <a:pt x="71" y="24"/>
                  </a:lnTo>
                  <a:lnTo>
                    <a:pt x="73" y="24"/>
                  </a:lnTo>
                  <a:lnTo>
                    <a:pt x="73" y="24"/>
                  </a:lnTo>
                  <a:lnTo>
                    <a:pt x="77" y="24"/>
                  </a:lnTo>
                  <a:lnTo>
                    <a:pt x="77" y="24"/>
                  </a:lnTo>
                  <a:lnTo>
                    <a:pt x="82" y="24"/>
                  </a:lnTo>
                  <a:lnTo>
                    <a:pt x="86" y="24"/>
                  </a:lnTo>
                  <a:lnTo>
                    <a:pt x="92" y="24"/>
                  </a:lnTo>
                  <a:lnTo>
                    <a:pt x="92" y="24"/>
                  </a:lnTo>
                  <a:lnTo>
                    <a:pt x="92" y="26"/>
                  </a:lnTo>
                  <a:lnTo>
                    <a:pt x="92" y="30"/>
                  </a:lnTo>
                  <a:lnTo>
                    <a:pt x="92" y="32"/>
                  </a:lnTo>
                  <a:lnTo>
                    <a:pt x="92" y="34"/>
                  </a:lnTo>
                  <a:lnTo>
                    <a:pt x="92" y="40"/>
                  </a:lnTo>
                  <a:lnTo>
                    <a:pt x="92" y="44"/>
                  </a:lnTo>
                  <a:lnTo>
                    <a:pt x="86" y="44"/>
                  </a:lnTo>
                  <a:lnTo>
                    <a:pt x="86" y="44"/>
                  </a:lnTo>
                  <a:lnTo>
                    <a:pt x="82" y="44"/>
                  </a:lnTo>
                  <a:lnTo>
                    <a:pt x="77" y="44"/>
                  </a:lnTo>
                  <a:lnTo>
                    <a:pt x="77" y="44"/>
                  </a:lnTo>
                  <a:lnTo>
                    <a:pt x="73" y="44"/>
                  </a:lnTo>
                  <a:lnTo>
                    <a:pt x="71" y="44"/>
                  </a:lnTo>
                  <a:lnTo>
                    <a:pt x="71" y="44"/>
                  </a:lnTo>
                  <a:lnTo>
                    <a:pt x="71" y="44"/>
                  </a:lnTo>
                  <a:lnTo>
                    <a:pt x="71" y="44"/>
                  </a:lnTo>
                  <a:lnTo>
                    <a:pt x="71" y="44"/>
                  </a:lnTo>
                  <a:lnTo>
                    <a:pt x="69" y="44"/>
                  </a:lnTo>
                  <a:lnTo>
                    <a:pt x="69" y="44"/>
                  </a:lnTo>
                  <a:lnTo>
                    <a:pt x="69" y="44"/>
                  </a:lnTo>
                  <a:lnTo>
                    <a:pt x="69" y="44"/>
                  </a:lnTo>
                  <a:lnTo>
                    <a:pt x="69" y="44"/>
                  </a:lnTo>
                  <a:lnTo>
                    <a:pt x="69" y="44"/>
                  </a:lnTo>
                  <a:lnTo>
                    <a:pt x="69" y="44"/>
                  </a:lnTo>
                  <a:lnTo>
                    <a:pt x="67" y="44"/>
                  </a:lnTo>
                  <a:lnTo>
                    <a:pt x="67" y="44"/>
                  </a:lnTo>
                  <a:lnTo>
                    <a:pt x="67" y="44"/>
                  </a:lnTo>
                  <a:lnTo>
                    <a:pt x="67" y="44"/>
                  </a:lnTo>
                  <a:lnTo>
                    <a:pt x="67" y="44"/>
                  </a:lnTo>
                  <a:lnTo>
                    <a:pt x="67" y="44"/>
                  </a:lnTo>
                  <a:lnTo>
                    <a:pt x="67" y="42"/>
                  </a:lnTo>
                  <a:lnTo>
                    <a:pt x="67" y="42"/>
                  </a:lnTo>
                  <a:lnTo>
                    <a:pt x="67" y="42"/>
                  </a:lnTo>
                  <a:lnTo>
                    <a:pt x="67" y="42"/>
                  </a:lnTo>
                  <a:lnTo>
                    <a:pt x="67" y="42"/>
                  </a:lnTo>
                  <a:lnTo>
                    <a:pt x="67" y="42"/>
                  </a:lnTo>
                  <a:lnTo>
                    <a:pt x="67" y="42"/>
                  </a:lnTo>
                  <a:lnTo>
                    <a:pt x="67" y="42"/>
                  </a:lnTo>
                  <a:lnTo>
                    <a:pt x="67" y="42"/>
                  </a:lnTo>
                  <a:lnTo>
                    <a:pt x="67" y="42"/>
                  </a:lnTo>
                  <a:lnTo>
                    <a:pt x="67" y="42"/>
                  </a:lnTo>
                  <a:lnTo>
                    <a:pt x="67" y="42"/>
                  </a:lnTo>
                  <a:lnTo>
                    <a:pt x="67" y="42"/>
                  </a:lnTo>
                  <a:lnTo>
                    <a:pt x="65" y="42"/>
                  </a:lnTo>
                  <a:lnTo>
                    <a:pt x="65" y="42"/>
                  </a:lnTo>
                  <a:lnTo>
                    <a:pt x="65" y="42"/>
                  </a:lnTo>
                  <a:lnTo>
                    <a:pt x="65" y="42"/>
                  </a:lnTo>
                  <a:lnTo>
                    <a:pt x="65" y="42"/>
                  </a:lnTo>
                  <a:lnTo>
                    <a:pt x="65" y="42"/>
                  </a:lnTo>
                  <a:lnTo>
                    <a:pt x="65" y="42"/>
                  </a:lnTo>
                  <a:lnTo>
                    <a:pt x="65" y="42"/>
                  </a:lnTo>
                  <a:lnTo>
                    <a:pt x="65" y="42"/>
                  </a:lnTo>
                  <a:lnTo>
                    <a:pt x="65" y="42"/>
                  </a:lnTo>
                  <a:lnTo>
                    <a:pt x="65" y="42"/>
                  </a:lnTo>
                  <a:lnTo>
                    <a:pt x="63" y="42"/>
                  </a:lnTo>
                  <a:lnTo>
                    <a:pt x="63" y="42"/>
                  </a:lnTo>
                  <a:lnTo>
                    <a:pt x="63" y="42"/>
                  </a:lnTo>
                  <a:lnTo>
                    <a:pt x="63" y="42"/>
                  </a:lnTo>
                  <a:lnTo>
                    <a:pt x="63" y="42"/>
                  </a:lnTo>
                  <a:lnTo>
                    <a:pt x="63" y="42"/>
                  </a:lnTo>
                  <a:lnTo>
                    <a:pt x="63" y="42"/>
                  </a:lnTo>
                  <a:lnTo>
                    <a:pt x="63" y="42"/>
                  </a:lnTo>
                  <a:lnTo>
                    <a:pt x="63" y="42"/>
                  </a:lnTo>
                  <a:lnTo>
                    <a:pt x="61" y="42"/>
                  </a:lnTo>
                  <a:lnTo>
                    <a:pt x="61" y="42"/>
                  </a:lnTo>
                  <a:lnTo>
                    <a:pt x="61" y="42"/>
                  </a:lnTo>
                  <a:lnTo>
                    <a:pt x="61" y="42"/>
                  </a:lnTo>
                  <a:lnTo>
                    <a:pt x="61" y="42"/>
                  </a:lnTo>
                  <a:lnTo>
                    <a:pt x="61" y="42"/>
                  </a:lnTo>
                  <a:lnTo>
                    <a:pt x="59" y="42"/>
                  </a:lnTo>
                  <a:lnTo>
                    <a:pt x="59" y="40"/>
                  </a:lnTo>
                  <a:lnTo>
                    <a:pt x="59" y="40"/>
                  </a:lnTo>
                  <a:lnTo>
                    <a:pt x="59" y="40"/>
                  </a:lnTo>
                  <a:lnTo>
                    <a:pt x="59" y="40"/>
                  </a:lnTo>
                  <a:lnTo>
                    <a:pt x="61" y="40"/>
                  </a:lnTo>
                  <a:lnTo>
                    <a:pt x="61" y="40"/>
                  </a:lnTo>
                  <a:lnTo>
                    <a:pt x="61" y="40"/>
                  </a:lnTo>
                  <a:lnTo>
                    <a:pt x="61" y="38"/>
                  </a:lnTo>
                  <a:lnTo>
                    <a:pt x="61" y="38"/>
                  </a:lnTo>
                  <a:lnTo>
                    <a:pt x="61" y="38"/>
                  </a:lnTo>
                  <a:lnTo>
                    <a:pt x="61" y="38"/>
                  </a:lnTo>
                  <a:lnTo>
                    <a:pt x="61" y="38"/>
                  </a:lnTo>
                  <a:lnTo>
                    <a:pt x="61" y="38"/>
                  </a:lnTo>
                  <a:lnTo>
                    <a:pt x="61" y="36"/>
                  </a:lnTo>
                  <a:lnTo>
                    <a:pt x="61" y="36"/>
                  </a:lnTo>
                  <a:lnTo>
                    <a:pt x="63" y="36"/>
                  </a:lnTo>
                  <a:lnTo>
                    <a:pt x="63" y="36"/>
                  </a:lnTo>
                  <a:lnTo>
                    <a:pt x="63" y="36"/>
                  </a:lnTo>
                  <a:lnTo>
                    <a:pt x="63" y="36"/>
                  </a:lnTo>
                  <a:lnTo>
                    <a:pt x="63" y="36"/>
                  </a:lnTo>
                  <a:lnTo>
                    <a:pt x="63" y="36"/>
                  </a:lnTo>
                  <a:lnTo>
                    <a:pt x="63" y="36"/>
                  </a:lnTo>
                  <a:lnTo>
                    <a:pt x="63" y="34"/>
                  </a:lnTo>
                  <a:lnTo>
                    <a:pt x="63" y="34"/>
                  </a:lnTo>
                  <a:lnTo>
                    <a:pt x="63" y="34"/>
                  </a:lnTo>
                  <a:lnTo>
                    <a:pt x="65" y="34"/>
                  </a:lnTo>
                  <a:lnTo>
                    <a:pt x="65" y="34"/>
                  </a:lnTo>
                  <a:lnTo>
                    <a:pt x="65" y="34"/>
                  </a:lnTo>
                  <a:lnTo>
                    <a:pt x="65" y="34"/>
                  </a:lnTo>
                  <a:lnTo>
                    <a:pt x="65" y="34"/>
                  </a:lnTo>
                  <a:lnTo>
                    <a:pt x="65" y="34"/>
                  </a:lnTo>
                  <a:lnTo>
                    <a:pt x="65" y="34"/>
                  </a:lnTo>
                  <a:lnTo>
                    <a:pt x="67" y="34"/>
                  </a:lnTo>
                  <a:lnTo>
                    <a:pt x="65" y="34"/>
                  </a:lnTo>
                  <a:lnTo>
                    <a:pt x="65" y="34"/>
                  </a:lnTo>
                  <a:lnTo>
                    <a:pt x="65" y="34"/>
                  </a:lnTo>
                  <a:lnTo>
                    <a:pt x="65" y="34"/>
                  </a:lnTo>
                  <a:lnTo>
                    <a:pt x="63" y="32"/>
                  </a:lnTo>
                  <a:lnTo>
                    <a:pt x="65" y="32"/>
                  </a:lnTo>
                  <a:lnTo>
                    <a:pt x="65" y="32"/>
                  </a:lnTo>
                  <a:lnTo>
                    <a:pt x="65" y="32"/>
                  </a:lnTo>
                  <a:lnTo>
                    <a:pt x="65" y="32"/>
                  </a:lnTo>
                  <a:lnTo>
                    <a:pt x="65" y="32"/>
                  </a:lnTo>
                  <a:lnTo>
                    <a:pt x="65" y="30"/>
                  </a:lnTo>
                  <a:lnTo>
                    <a:pt x="65" y="30"/>
                  </a:lnTo>
                  <a:lnTo>
                    <a:pt x="65" y="30"/>
                  </a:lnTo>
                  <a:lnTo>
                    <a:pt x="65" y="30"/>
                  </a:lnTo>
                  <a:lnTo>
                    <a:pt x="67" y="30"/>
                  </a:lnTo>
                  <a:lnTo>
                    <a:pt x="67" y="30"/>
                  </a:lnTo>
                  <a:lnTo>
                    <a:pt x="67" y="30"/>
                  </a:lnTo>
                  <a:lnTo>
                    <a:pt x="67" y="30"/>
                  </a:lnTo>
                  <a:lnTo>
                    <a:pt x="67" y="30"/>
                  </a:lnTo>
                  <a:lnTo>
                    <a:pt x="67" y="30"/>
                  </a:lnTo>
                  <a:lnTo>
                    <a:pt x="67" y="30"/>
                  </a:lnTo>
                  <a:lnTo>
                    <a:pt x="67" y="30"/>
                  </a:lnTo>
                  <a:lnTo>
                    <a:pt x="67" y="28"/>
                  </a:lnTo>
                  <a:lnTo>
                    <a:pt x="67" y="28"/>
                  </a:lnTo>
                  <a:lnTo>
                    <a:pt x="67" y="28"/>
                  </a:lnTo>
                  <a:lnTo>
                    <a:pt x="67" y="26"/>
                  </a:lnTo>
                  <a:lnTo>
                    <a:pt x="67" y="26"/>
                  </a:lnTo>
                  <a:lnTo>
                    <a:pt x="67" y="26"/>
                  </a:lnTo>
                  <a:lnTo>
                    <a:pt x="67" y="26"/>
                  </a:lnTo>
                  <a:lnTo>
                    <a:pt x="67" y="26"/>
                  </a:lnTo>
                  <a:lnTo>
                    <a:pt x="67" y="26"/>
                  </a:lnTo>
                  <a:lnTo>
                    <a:pt x="67" y="24"/>
                  </a:lnTo>
                  <a:lnTo>
                    <a:pt x="67" y="24"/>
                  </a:lnTo>
                  <a:lnTo>
                    <a:pt x="67" y="23"/>
                  </a:lnTo>
                  <a:lnTo>
                    <a:pt x="67" y="23"/>
                  </a:lnTo>
                  <a:lnTo>
                    <a:pt x="67" y="23"/>
                  </a:lnTo>
                  <a:lnTo>
                    <a:pt x="67" y="23"/>
                  </a:lnTo>
                  <a:lnTo>
                    <a:pt x="67" y="23"/>
                  </a:lnTo>
                  <a:lnTo>
                    <a:pt x="67" y="23"/>
                  </a:lnTo>
                  <a:lnTo>
                    <a:pt x="67" y="23"/>
                  </a:lnTo>
                  <a:lnTo>
                    <a:pt x="67" y="23"/>
                  </a:lnTo>
                  <a:lnTo>
                    <a:pt x="67" y="23"/>
                  </a:lnTo>
                  <a:lnTo>
                    <a:pt x="67" y="23"/>
                  </a:lnTo>
                  <a:lnTo>
                    <a:pt x="67" y="23"/>
                  </a:lnTo>
                  <a:lnTo>
                    <a:pt x="67" y="24"/>
                  </a:lnTo>
                  <a:lnTo>
                    <a:pt x="69" y="24"/>
                  </a:lnTo>
                  <a:lnTo>
                    <a:pt x="69" y="24"/>
                  </a:lnTo>
                  <a:lnTo>
                    <a:pt x="69" y="24"/>
                  </a:lnTo>
                  <a:lnTo>
                    <a:pt x="69" y="24"/>
                  </a:lnTo>
                  <a:close/>
                  <a:moveTo>
                    <a:pt x="52" y="0"/>
                  </a:moveTo>
                  <a:lnTo>
                    <a:pt x="52" y="0"/>
                  </a:lnTo>
                  <a:lnTo>
                    <a:pt x="52" y="0"/>
                  </a:lnTo>
                  <a:lnTo>
                    <a:pt x="52" y="0"/>
                  </a:lnTo>
                  <a:lnTo>
                    <a:pt x="52" y="0"/>
                  </a:lnTo>
                  <a:lnTo>
                    <a:pt x="52" y="0"/>
                  </a:lnTo>
                  <a:lnTo>
                    <a:pt x="54" y="0"/>
                  </a:lnTo>
                  <a:lnTo>
                    <a:pt x="54" y="0"/>
                  </a:lnTo>
                  <a:lnTo>
                    <a:pt x="54" y="0"/>
                  </a:lnTo>
                  <a:lnTo>
                    <a:pt x="54" y="0"/>
                  </a:lnTo>
                  <a:lnTo>
                    <a:pt x="54" y="0"/>
                  </a:lnTo>
                  <a:lnTo>
                    <a:pt x="54" y="0"/>
                  </a:lnTo>
                  <a:lnTo>
                    <a:pt x="54" y="1"/>
                  </a:lnTo>
                  <a:lnTo>
                    <a:pt x="54" y="1"/>
                  </a:lnTo>
                  <a:lnTo>
                    <a:pt x="54" y="1"/>
                  </a:lnTo>
                  <a:lnTo>
                    <a:pt x="54" y="1"/>
                  </a:lnTo>
                  <a:lnTo>
                    <a:pt x="54" y="1"/>
                  </a:lnTo>
                  <a:lnTo>
                    <a:pt x="54" y="1"/>
                  </a:lnTo>
                  <a:lnTo>
                    <a:pt x="54" y="3"/>
                  </a:lnTo>
                  <a:lnTo>
                    <a:pt x="52" y="3"/>
                  </a:lnTo>
                  <a:lnTo>
                    <a:pt x="52" y="3"/>
                  </a:lnTo>
                  <a:lnTo>
                    <a:pt x="52" y="3"/>
                  </a:lnTo>
                  <a:lnTo>
                    <a:pt x="52" y="3"/>
                  </a:lnTo>
                  <a:lnTo>
                    <a:pt x="52" y="5"/>
                  </a:lnTo>
                  <a:lnTo>
                    <a:pt x="52" y="5"/>
                  </a:lnTo>
                  <a:lnTo>
                    <a:pt x="52" y="5"/>
                  </a:lnTo>
                  <a:lnTo>
                    <a:pt x="52" y="5"/>
                  </a:lnTo>
                  <a:lnTo>
                    <a:pt x="52" y="5"/>
                  </a:lnTo>
                  <a:lnTo>
                    <a:pt x="52" y="5"/>
                  </a:lnTo>
                  <a:lnTo>
                    <a:pt x="52" y="7"/>
                  </a:lnTo>
                  <a:lnTo>
                    <a:pt x="50" y="7"/>
                  </a:lnTo>
                  <a:lnTo>
                    <a:pt x="50" y="7"/>
                  </a:lnTo>
                  <a:lnTo>
                    <a:pt x="50" y="9"/>
                  </a:lnTo>
                  <a:lnTo>
                    <a:pt x="50" y="7"/>
                  </a:lnTo>
                  <a:lnTo>
                    <a:pt x="50" y="7"/>
                  </a:lnTo>
                  <a:lnTo>
                    <a:pt x="50" y="7"/>
                  </a:lnTo>
                  <a:lnTo>
                    <a:pt x="48" y="7"/>
                  </a:lnTo>
                  <a:lnTo>
                    <a:pt x="48" y="7"/>
                  </a:lnTo>
                  <a:lnTo>
                    <a:pt x="48" y="7"/>
                  </a:lnTo>
                  <a:lnTo>
                    <a:pt x="48" y="7"/>
                  </a:lnTo>
                  <a:lnTo>
                    <a:pt x="48" y="7"/>
                  </a:lnTo>
                  <a:lnTo>
                    <a:pt x="48" y="7"/>
                  </a:lnTo>
                  <a:lnTo>
                    <a:pt x="48" y="7"/>
                  </a:lnTo>
                  <a:lnTo>
                    <a:pt x="48" y="7"/>
                  </a:lnTo>
                  <a:lnTo>
                    <a:pt x="46" y="7"/>
                  </a:lnTo>
                  <a:lnTo>
                    <a:pt x="46" y="7"/>
                  </a:lnTo>
                  <a:lnTo>
                    <a:pt x="46" y="7"/>
                  </a:lnTo>
                  <a:lnTo>
                    <a:pt x="46" y="7"/>
                  </a:lnTo>
                  <a:lnTo>
                    <a:pt x="46" y="7"/>
                  </a:lnTo>
                  <a:lnTo>
                    <a:pt x="46" y="7"/>
                  </a:lnTo>
                  <a:lnTo>
                    <a:pt x="46" y="5"/>
                  </a:lnTo>
                  <a:lnTo>
                    <a:pt x="46" y="5"/>
                  </a:lnTo>
                  <a:lnTo>
                    <a:pt x="46" y="5"/>
                  </a:lnTo>
                  <a:lnTo>
                    <a:pt x="46" y="5"/>
                  </a:lnTo>
                  <a:lnTo>
                    <a:pt x="46" y="5"/>
                  </a:lnTo>
                  <a:lnTo>
                    <a:pt x="46" y="5"/>
                  </a:lnTo>
                  <a:lnTo>
                    <a:pt x="46" y="3"/>
                  </a:lnTo>
                  <a:lnTo>
                    <a:pt x="46" y="3"/>
                  </a:lnTo>
                  <a:lnTo>
                    <a:pt x="46" y="3"/>
                  </a:lnTo>
                  <a:lnTo>
                    <a:pt x="46" y="3"/>
                  </a:lnTo>
                  <a:lnTo>
                    <a:pt x="48" y="3"/>
                  </a:lnTo>
                  <a:lnTo>
                    <a:pt x="48" y="3"/>
                  </a:lnTo>
                  <a:lnTo>
                    <a:pt x="48" y="3"/>
                  </a:lnTo>
                  <a:lnTo>
                    <a:pt x="48" y="3"/>
                  </a:lnTo>
                  <a:lnTo>
                    <a:pt x="48" y="3"/>
                  </a:lnTo>
                  <a:lnTo>
                    <a:pt x="48" y="3"/>
                  </a:lnTo>
                  <a:lnTo>
                    <a:pt x="48" y="3"/>
                  </a:lnTo>
                  <a:lnTo>
                    <a:pt x="48" y="3"/>
                  </a:lnTo>
                  <a:lnTo>
                    <a:pt x="48" y="3"/>
                  </a:lnTo>
                  <a:lnTo>
                    <a:pt x="48" y="3"/>
                  </a:lnTo>
                  <a:lnTo>
                    <a:pt x="48" y="1"/>
                  </a:lnTo>
                  <a:lnTo>
                    <a:pt x="48" y="0"/>
                  </a:lnTo>
                  <a:lnTo>
                    <a:pt x="50" y="0"/>
                  </a:lnTo>
                  <a:lnTo>
                    <a:pt x="50" y="0"/>
                  </a:lnTo>
                  <a:lnTo>
                    <a:pt x="50" y="0"/>
                  </a:lnTo>
                  <a:lnTo>
                    <a:pt x="50" y="0"/>
                  </a:lnTo>
                  <a:lnTo>
                    <a:pt x="50" y="0"/>
                  </a:lnTo>
                  <a:lnTo>
                    <a:pt x="5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8" name="Freeform 95"/>
            <p:cNvSpPr>
              <a:spLocks noEditPoints="1"/>
            </p:cNvSpPr>
            <p:nvPr/>
          </p:nvSpPr>
          <p:spPr bwMode="auto">
            <a:xfrm>
              <a:off x="5527675" y="3671888"/>
              <a:ext cx="215900" cy="222250"/>
            </a:xfrm>
            <a:custGeom>
              <a:avLst/>
              <a:gdLst>
                <a:gd name="T0" fmla="*/ 72 w 136"/>
                <a:gd name="T1" fmla="*/ 126 h 140"/>
                <a:gd name="T2" fmla="*/ 97 w 136"/>
                <a:gd name="T3" fmla="*/ 132 h 140"/>
                <a:gd name="T4" fmla="*/ 84 w 136"/>
                <a:gd name="T5" fmla="*/ 138 h 140"/>
                <a:gd name="T6" fmla="*/ 61 w 136"/>
                <a:gd name="T7" fmla="*/ 124 h 140"/>
                <a:gd name="T8" fmla="*/ 119 w 136"/>
                <a:gd name="T9" fmla="*/ 126 h 140"/>
                <a:gd name="T10" fmla="*/ 51 w 136"/>
                <a:gd name="T11" fmla="*/ 109 h 140"/>
                <a:gd name="T12" fmla="*/ 126 w 136"/>
                <a:gd name="T13" fmla="*/ 115 h 140"/>
                <a:gd name="T14" fmla="*/ 92 w 136"/>
                <a:gd name="T15" fmla="*/ 109 h 140"/>
                <a:gd name="T16" fmla="*/ 130 w 136"/>
                <a:gd name="T17" fmla="*/ 105 h 140"/>
                <a:gd name="T18" fmla="*/ 86 w 136"/>
                <a:gd name="T19" fmla="*/ 103 h 140"/>
                <a:gd name="T20" fmla="*/ 88 w 136"/>
                <a:gd name="T21" fmla="*/ 101 h 140"/>
                <a:gd name="T22" fmla="*/ 94 w 136"/>
                <a:gd name="T23" fmla="*/ 99 h 140"/>
                <a:gd name="T24" fmla="*/ 86 w 136"/>
                <a:gd name="T25" fmla="*/ 98 h 140"/>
                <a:gd name="T26" fmla="*/ 88 w 136"/>
                <a:gd name="T27" fmla="*/ 94 h 140"/>
                <a:gd name="T28" fmla="*/ 92 w 136"/>
                <a:gd name="T29" fmla="*/ 94 h 140"/>
                <a:gd name="T30" fmla="*/ 74 w 136"/>
                <a:gd name="T31" fmla="*/ 88 h 140"/>
                <a:gd name="T32" fmla="*/ 80 w 136"/>
                <a:gd name="T33" fmla="*/ 84 h 140"/>
                <a:gd name="T34" fmla="*/ 74 w 136"/>
                <a:gd name="T35" fmla="*/ 82 h 140"/>
                <a:gd name="T36" fmla="*/ 115 w 136"/>
                <a:gd name="T37" fmla="*/ 84 h 140"/>
                <a:gd name="T38" fmla="*/ 15 w 136"/>
                <a:gd name="T39" fmla="*/ 78 h 140"/>
                <a:gd name="T40" fmla="*/ 61 w 136"/>
                <a:gd name="T41" fmla="*/ 76 h 140"/>
                <a:gd name="T42" fmla="*/ 11 w 136"/>
                <a:gd name="T43" fmla="*/ 71 h 140"/>
                <a:gd name="T44" fmla="*/ 15 w 136"/>
                <a:gd name="T45" fmla="*/ 67 h 140"/>
                <a:gd name="T46" fmla="*/ 99 w 136"/>
                <a:gd name="T47" fmla="*/ 67 h 140"/>
                <a:gd name="T48" fmla="*/ 13 w 136"/>
                <a:gd name="T49" fmla="*/ 63 h 140"/>
                <a:gd name="T50" fmla="*/ 61 w 136"/>
                <a:gd name="T51" fmla="*/ 61 h 140"/>
                <a:gd name="T52" fmla="*/ 78 w 136"/>
                <a:gd name="T53" fmla="*/ 76 h 140"/>
                <a:gd name="T54" fmla="*/ 61 w 136"/>
                <a:gd name="T55" fmla="*/ 63 h 140"/>
                <a:gd name="T56" fmla="*/ 61 w 136"/>
                <a:gd name="T57" fmla="*/ 51 h 140"/>
                <a:gd name="T58" fmla="*/ 67 w 136"/>
                <a:gd name="T59" fmla="*/ 51 h 140"/>
                <a:gd name="T60" fmla="*/ 101 w 136"/>
                <a:gd name="T61" fmla="*/ 55 h 140"/>
                <a:gd name="T62" fmla="*/ 84 w 136"/>
                <a:gd name="T63" fmla="*/ 48 h 140"/>
                <a:gd name="T64" fmla="*/ 1 w 136"/>
                <a:gd name="T65" fmla="*/ 44 h 140"/>
                <a:gd name="T66" fmla="*/ 86 w 136"/>
                <a:gd name="T67" fmla="*/ 38 h 140"/>
                <a:gd name="T68" fmla="*/ 78 w 136"/>
                <a:gd name="T69" fmla="*/ 23 h 140"/>
                <a:gd name="T70" fmla="*/ 38 w 136"/>
                <a:gd name="T71" fmla="*/ 11 h 140"/>
                <a:gd name="T72" fmla="*/ 59 w 136"/>
                <a:gd name="T73" fmla="*/ 7 h 140"/>
                <a:gd name="T74" fmla="*/ 82 w 136"/>
                <a:gd name="T75" fmla="*/ 7 h 140"/>
                <a:gd name="T76" fmla="*/ 105 w 136"/>
                <a:gd name="T77" fmla="*/ 0 h 140"/>
                <a:gd name="T78" fmla="*/ 101 w 136"/>
                <a:gd name="T79" fmla="*/ 19 h 140"/>
                <a:gd name="T80" fmla="*/ 78 w 136"/>
                <a:gd name="T81" fmla="*/ 17 h 140"/>
                <a:gd name="T82" fmla="*/ 63 w 136"/>
                <a:gd name="T83" fmla="*/ 23 h 140"/>
                <a:gd name="T84" fmla="*/ 67 w 136"/>
                <a:gd name="T85" fmla="*/ 28 h 140"/>
                <a:gd name="T86" fmla="*/ 59 w 136"/>
                <a:gd name="T87" fmla="*/ 30 h 140"/>
                <a:gd name="T88" fmla="*/ 51 w 136"/>
                <a:gd name="T89" fmla="*/ 26 h 140"/>
                <a:gd name="T90" fmla="*/ 49 w 136"/>
                <a:gd name="T91" fmla="*/ 38 h 140"/>
                <a:gd name="T92" fmla="*/ 51 w 136"/>
                <a:gd name="T93" fmla="*/ 50 h 140"/>
                <a:gd name="T94" fmla="*/ 53 w 136"/>
                <a:gd name="T95" fmla="*/ 63 h 140"/>
                <a:gd name="T96" fmla="*/ 69 w 136"/>
                <a:gd name="T97" fmla="*/ 80 h 140"/>
                <a:gd name="T98" fmla="*/ 53 w 136"/>
                <a:gd name="T99" fmla="*/ 82 h 140"/>
                <a:gd name="T100" fmla="*/ 53 w 136"/>
                <a:gd name="T101" fmla="*/ 88 h 140"/>
                <a:gd name="T102" fmla="*/ 53 w 136"/>
                <a:gd name="T103" fmla="*/ 105 h 140"/>
                <a:gd name="T104" fmla="*/ 44 w 136"/>
                <a:gd name="T105" fmla="*/ 107 h 140"/>
                <a:gd name="T106" fmla="*/ 30 w 136"/>
                <a:gd name="T107" fmla="*/ 98 h 140"/>
                <a:gd name="T108" fmla="*/ 26 w 136"/>
                <a:gd name="T109" fmla="*/ 76 h 140"/>
                <a:gd name="T110" fmla="*/ 49 w 136"/>
                <a:gd name="T111" fmla="*/ 76 h 140"/>
                <a:gd name="T112" fmla="*/ 46 w 136"/>
                <a:gd name="T113" fmla="*/ 69 h 140"/>
                <a:gd name="T114" fmla="*/ 26 w 136"/>
                <a:gd name="T115" fmla="*/ 71 h 140"/>
                <a:gd name="T116" fmla="*/ 21 w 136"/>
                <a:gd name="T117" fmla="*/ 65 h 140"/>
                <a:gd name="T118" fmla="*/ 17 w 136"/>
                <a:gd name="T119" fmla="*/ 53 h 140"/>
                <a:gd name="T120" fmla="*/ 7 w 136"/>
                <a:gd name="T121" fmla="*/ 44 h 140"/>
                <a:gd name="T122" fmla="*/ 19 w 136"/>
                <a:gd name="T123" fmla="*/ 2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6" h="140">
                  <a:moveTo>
                    <a:pt x="71" y="140"/>
                  </a:moveTo>
                  <a:lnTo>
                    <a:pt x="69" y="140"/>
                  </a:lnTo>
                  <a:lnTo>
                    <a:pt x="69" y="138"/>
                  </a:lnTo>
                  <a:lnTo>
                    <a:pt x="71" y="138"/>
                  </a:lnTo>
                  <a:lnTo>
                    <a:pt x="71" y="140"/>
                  </a:lnTo>
                  <a:close/>
                  <a:moveTo>
                    <a:pt x="117" y="128"/>
                  </a:moveTo>
                  <a:lnTo>
                    <a:pt x="115" y="128"/>
                  </a:lnTo>
                  <a:lnTo>
                    <a:pt x="113" y="128"/>
                  </a:lnTo>
                  <a:lnTo>
                    <a:pt x="115" y="128"/>
                  </a:lnTo>
                  <a:lnTo>
                    <a:pt x="117" y="128"/>
                  </a:lnTo>
                  <a:close/>
                  <a:moveTo>
                    <a:pt x="67" y="126"/>
                  </a:moveTo>
                  <a:lnTo>
                    <a:pt x="69" y="126"/>
                  </a:lnTo>
                  <a:lnTo>
                    <a:pt x="69" y="124"/>
                  </a:lnTo>
                  <a:lnTo>
                    <a:pt x="71" y="124"/>
                  </a:lnTo>
                  <a:lnTo>
                    <a:pt x="69" y="124"/>
                  </a:lnTo>
                  <a:lnTo>
                    <a:pt x="71" y="124"/>
                  </a:lnTo>
                  <a:lnTo>
                    <a:pt x="71" y="126"/>
                  </a:lnTo>
                  <a:lnTo>
                    <a:pt x="69" y="126"/>
                  </a:lnTo>
                  <a:lnTo>
                    <a:pt x="71" y="126"/>
                  </a:lnTo>
                  <a:lnTo>
                    <a:pt x="72" y="126"/>
                  </a:lnTo>
                  <a:lnTo>
                    <a:pt x="72" y="128"/>
                  </a:lnTo>
                  <a:lnTo>
                    <a:pt x="74" y="130"/>
                  </a:lnTo>
                  <a:lnTo>
                    <a:pt x="74" y="128"/>
                  </a:lnTo>
                  <a:lnTo>
                    <a:pt x="76" y="128"/>
                  </a:lnTo>
                  <a:lnTo>
                    <a:pt x="78" y="128"/>
                  </a:lnTo>
                  <a:lnTo>
                    <a:pt x="80" y="128"/>
                  </a:lnTo>
                  <a:lnTo>
                    <a:pt x="82" y="128"/>
                  </a:lnTo>
                  <a:lnTo>
                    <a:pt x="84" y="128"/>
                  </a:lnTo>
                  <a:lnTo>
                    <a:pt x="86" y="130"/>
                  </a:lnTo>
                  <a:lnTo>
                    <a:pt x="88" y="128"/>
                  </a:lnTo>
                  <a:lnTo>
                    <a:pt x="88" y="130"/>
                  </a:lnTo>
                  <a:lnTo>
                    <a:pt x="90" y="130"/>
                  </a:lnTo>
                  <a:lnTo>
                    <a:pt x="92" y="130"/>
                  </a:lnTo>
                  <a:lnTo>
                    <a:pt x="94" y="130"/>
                  </a:lnTo>
                  <a:lnTo>
                    <a:pt x="96" y="128"/>
                  </a:lnTo>
                  <a:lnTo>
                    <a:pt x="96" y="130"/>
                  </a:lnTo>
                  <a:lnTo>
                    <a:pt x="96" y="132"/>
                  </a:lnTo>
                  <a:lnTo>
                    <a:pt x="96" y="134"/>
                  </a:lnTo>
                  <a:lnTo>
                    <a:pt x="97" y="134"/>
                  </a:lnTo>
                  <a:lnTo>
                    <a:pt x="97" y="132"/>
                  </a:lnTo>
                  <a:lnTo>
                    <a:pt x="99" y="132"/>
                  </a:lnTo>
                  <a:lnTo>
                    <a:pt x="101" y="132"/>
                  </a:lnTo>
                  <a:lnTo>
                    <a:pt x="103" y="132"/>
                  </a:lnTo>
                  <a:lnTo>
                    <a:pt x="103" y="130"/>
                  </a:lnTo>
                  <a:lnTo>
                    <a:pt x="105" y="130"/>
                  </a:lnTo>
                  <a:lnTo>
                    <a:pt x="105" y="132"/>
                  </a:lnTo>
                  <a:lnTo>
                    <a:pt x="105" y="134"/>
                  </a:lnTo>
                  <a:lnTo>
                    <a:pt x="103" y="134"/>
                  </a:lnTo>
                  <a:lnTo>
                    <a:pt x="103" y="136"/>
                  </a:lnTo>
                  <a:lnTo>
                    <a:pt x="101" y="136"/>
                  </a:lnTo>
                  <a:lnTo>
                    <a:pt x="99" y="136"/>
                  </a:lnTo>
                  <a:lnTo>
                    <a:pt x="97" y="136"/>
                  </a:lnTo>
                  <a:lnTo>
                    <a:pt x="94" y="136"/>
                  </a:lnTo>
                  <a:lnTo>
                    <a:pt x="92" y="136"/>
                  </a:lnTo>
                  <a:lnTo>
                    <a:pt x="90" y="136"/>
                  </a:lnTo>
                  <a:lnTo>
                    <a:pt x="88" y="136"/>
                  </a:lnTo>
                  <a:lnTo>
                    <a:pt x="88" y="138"/>
                  </a:lnTo>
                  <a:lnTo>
                    <a:pt x="86" y="136"/>
                  </a:lnTo>
                  <a:lnTo>
                    <a:pt x="86" y="138"/>
                  </a:lnTo>
                  <a:lnTo>
                    <a:pt x="84" y="138"/>
                  </a:lnTo>
                  <a:lnTo>
                    <a:pt x="80" y="138"/>
                  </a:lnTo>
                  <a:lnTo>
                    <a:pt x="80" y="136"/>
                  </a:lnTo>
                  <a:lnTo>
                    <a:pt x="80" y="134"/>
                  </a:lnTo>
                  <a:lnTo>
                    <a:pt x="78" y="134"/>
                  </a:lnTo>
                  <a:lnTo>
                    <a:pt x="76" y="134"/>
                  </a:lnTo>
                  <a:lnTo>
                    <a:pt x="76" y="132"/>
                  </a:lnTo>
                  <a:lnTo>
                    <a:pt x="76" y="134"/>
                  </a:lnTo>
                  <a:lnTo>
                    <a:pt x="74" y="132"/>
                  </a:lnTo>
                  <a:lnTo>
                    <a:pt x="72" y="132"/>
                  </a:lnTo>
                  <a:lnTo>
                    <a:pt x="71" y="132"/>
                  </a:lnTo>
                  <a:lnTo>
                    <a:pt x="69" y="132"/>
                  </a:lnTo>
                  <a:lnTo>
                    <a:pt x="67" y="132"/>
                  </a:lnTo>
                  <a:lnTo>
                    <a:pt x="65" y="130"/>
                  </a:lnTo>
                  <a:lnTo>
                    <a:pt x="65" y="132"/>
                  </a:lnTo>
                  <a:lnTo>
                    <a:pt x="63" y="132"/>
                  </a:lnTo>
                  <a:lnTo>
                    <a:pt x="61" y="132"/>
                  </a:lnTo>
                  <a:lnTo>
                    <a:pt x="61" y="130"/>
                  </a:lnTo>
                  <a:lnTo>
                    <a:pt x="61" y="128"/>
                  </a:lnTo>
                  <a:lnTo>
                    <a:pt x="61" y="126"/>
                  </a:lnTo>
                  <a:lnTo>
                    <a:pt x="61" y="124"/>
                  </a:lnTo>
                  <a:lnTo>
                    <a:pt x="63" y="124"/>
                  </a:lnTo>
                  <a:lnTo>
                    <a:pt x="63" y="126"/>
                  </a:lnTo>
                  <a:lnTo>
                    <a:pt x="65" y="124"/>
                  </a:lnTo>
                  <a:lnTo>
                    <a:pt x="63" y="124"/>
                  </a:lnTo>
                  <a:lnTo>
                    <a:pt x="63" y="122"/>
                  </a:lnTo>
                  <a:lnTo>
                    <a:pt x="65" y="122"/>
                  </a:lnTo>
                  <a:lnTo>
                    <a:pt x="65" y="124"/>
                  </a:lnTo>
                  <a:lnTo>
                    <a:pt x="65" y="126"/>
                  </a:lnTo>
                  <a:lnTo>
                    <a:pt x="67" y="126"/>
                  </a:lnTo>
                  <a:close/>
                  <a:moveTo>
                    <a:pt x="120" y="121"/>
                  </a:moveTo>
                  <a:lnTo>
                    <a:pt x="119" y="121"/>
                  </a:lnTo>
                  <a:lnTo>
                    <a:pt x="119" y="122"/>
                  </a:lnTo>
                  <a:lnTo>
                    <a:pt x="119" y="124"/>
                  </a:lnTo>
                  <a:lnTo>
                    <a:pt x="119" y="126"/>
                  </a:lnTo>
                  <a:lnTo>
                    <a:pt x="120" y="126"/>
                  </a:lnTo>
                  <a:lnTo>
                    <a:pt x="119" y="126"/>
                  </a:lnTo>
                  <a:lnTo>
                    <a:pt x="119" y="128"/>
                  </a:lnTo>
                  <a:lnTo>
                    <a:pt x="117" y="128"/>
                  </a:lnTo>
                  <a:lnTo>
                    <a:pt x="117" y="126"/>
                  </a:lnTo>
                  <a:lnTo>
                    <a:pt x="119" y="126"/>
                  </a:lnTo>
                  <a:lnTo>
                    <a:pt x="117" y="126"/>
                  </a:lnTo>
                  <a:lnTo>
                    <a:pt x="119" y="126"/>
                  </a:lnTo>
                  <a:lnTo>
                    <a:pt x="119" y="124"/>
                  </a:lnTo>
                  <a:lnTo>
                    <a:pt x="117" y="124"/>
                  </a:lnTo>
                  <a:lnTo>
                    <a:pt x="119" y="124"/>
                  </a:lnTo>
                  <a:lnTo>
                    <a:pt x="119" y="122"/>
                  </a:lnTo>
                  <a:lnTo>
                    <a:pt x="119" y="121"/>
                  </a:lnTo>
                  <a:lnTo>
                    <a:pt x="120" y="121"/>
                  </a:lnTo>
                  <a:close/>
                  <a:moveTo>
                    <a:pt x="57" y="121"/>
                  </a:moveTo>
                  <a:lnTo>
                    <a:pt x="57" y="119"/>
                  </a:lnTo>
                  <a:lnTo>
                    <a:pt x="57" y="121"/>
                  </a:lnTo>
                  <a:close/>
                  <a:moveTo>
                    <a:pt x="126" y="113"/>
                  </a:moveTo>
                  <a:lnTo>
                    <a:pt x="124" y="113"/>
                  </a:lnTo>
                  <a:lnTo>
                    <a:pt x="124" y="111"/>
                  </a:lnTo>
                  <a:lnTo>
                    <a:pt x="126" y="111"/>
                  </a:lnTo>
                  <a:lnTo>
                    <a:pt x="126" y="113"/>
                  </a:lnTo>
                  <a:close/>
                  <a:moveTo>
                    <a:pt x="53" y="113"/>
                  </a:moveTo>
                  <a:lnTo>
                    <a:pt x="51" y="113"/>
                  </a:lnTo>
                  <a:lnTo>
                    <a:pt x="51" y="111"/>
                  </a:lnTo>
                  <a:lnTo>
                    <a:pt x="51" y="109"/>
                  </a:lnTo>
                  <a:lnTo>
                    <a:pt x="51" y="111"/>
                  </a:lnTo>
                  <a:lnTo>
                    <a:pt x="53" y="111"/>
                  </a:lnTo>
                  <a:lnTo>
                    <a:pt x="53" y="113"/>
                  </a:lnTo>
                  <a:close/>
                  <a:moveTo>
                    <a:pt x="97" y="109"/>
                  </a:moveTo>
                  <a:lnTo>
                    <a:pt x="96" y="109"/>
                  </a:lnTo>
                  <a:lnTo>
                    <a:pt x="97" y="109"/>
                  </a:lnTo>
                  <a:close/>
                  <a:moveTo>
                    <a:pt x="136" y="107"/>
                  </a:moveTo>
                  <a:lnTo>
                    <a:pt x="136" y="109"/>
                  </a:lnTo>
                  <a:lnTo>
                    <a:pt x="136" y="111"/>
                  </a:lnTo>
                  <a:lnTo>
                    <a:pt x="134" y="111"/>
                  </a:lnTo>
                  <a:lnTo>
                    <a:pt x="134" y="113"/>
                  </a:lnTo>
                  <a:lnTo>
                    <a:pt x="132" y="115"/>
                  </a:lnTo>
                  <a:lnTo>
                    <a:pt x="134" y="115"/>
                  </a:lnTo>
                  <a:lnTo>
                    <a:pt x="132" y="115"/>
                  </a:lnTo>
                  <a:lnTo>
                    <a:pt x="130" y="115"/>
                  </a:lnTo>
                  <a:lnTo>
                    <a:pt x="130" y="117"/>
                  </a:lnTo>
                  <a:lnTo>
                    <a:pt x="128" y="119"/>
                  </a:lnTo>
                  <a:lnTo>
                    <a:pt x="128" y="117"/>
                  </a:lnTo>
                  <a:lnTo>
                    <a:pt x="128" y="115"/>
                  </a:lnTo>
                  <a:lnTo>
                    <a:pt x="126" y="115"/>
                  </a:lnTo>
                  <a:lnTo>
                    <a:pt x="128" y="113"/>
                  </a:lnTo>
                  <a:lnTo>
                    <a:pt x="126" y="113"/>
                  </a:lnTo>
                  <a:lnTo>
                    <a:pt x="128" y="113"/>
                  </a:lnTo>
                  <a:lnTo>
                    <a:pt x="128" y="111"/>
                  </a:lnTo>
                  <a:lnTo>
                    <a:pt x="130" y="111"/>
                  </a:lnTo>
                  <a:lnTo>
                    <a:pt x="130" y="109"/>
                  </a:lnTo>
                  <a:lnTo>
                    <a:pt x="132" y="109"/>
                  </a:lnTo>
                  <a:lnTo>
                    <a:pt x="134" y="109"/>
                  </a:lnTo>
                  <a:lnTo>
                    <a:pt x="134" y="107"/>
                  </a:lnTo>
                  <a:lnTo>
                    <a:pt x="134" y="109"/>
                  </a:lnTo>
                  <a:lnTo>
                    <a:pt x="136" y="107"/>
                  </a:lnTo>
                  <a:close/>
                  <a:moveTo>
                    <a:pt x="92" y="109"/>
                  </a:moveTo>
                  <a:lnTo>
                    <a:pt x="90" y="109"/>
                  </a:lnTo>
                  <a:lnTo>
                    <a:pt x="92" y="109"/>
                  </a:lnTo>
                  <a:lnTo>
                    <a:pt x="92" y="107"/>
                  </a:lnTo>
                  <a:lnTo>
                    <a:pt x="90" y="107"/>
                  </a:lnTo>
                  <a:lnTo>
                    <a:pt x="92" y="107"/>
                  </a:lnTo>
                  <a:lnTo>
                    <a:pt x="90" y="107"/>
                  </a:lnTo>
                  <a:lnTo>
                    <a:pt x="92" y="107"/>
                  </a:lnTo>
                  <a:lnTo>
                    <a:pt x="92" y="109"/>
                  </a:lnTo>
                  <a:close/>
                  <a:moveTo>
                    <a:pt x="122" y="107"/>
                  </a:moveTo>
                  <a:lnTo>
                    <a:pt x="122" y="109"/>
                  </a:lnTo>
                  <a:lnTo>
                    <a:pt x="122" y="107"/>
                  </a:lnTo>
                  <a:lnTo>
                    <a:pt x="120" y="107"/>
                  </a:lnTo>
                  <a:lnTo>
                    <a:pt x="120" y="109"/>
                  </a:lnTo>
                  <a:lnTo>
                    <a:pt x="120" y="107"/>
                  </a:lnTo>
                  <a:lnTo>
                    <a:pt x="122" y="107"/>
                  </a:lnTo>
                  <a:close/>
                  <a:moveTo>
                    <a:pt x="107" y="105"/>
                  </a:moveTo>
                  <a:lnTo>
                    <a:pt x="105" y="105"/>
                  </a:lnTo>
                  <a:lnTo>
                    <a:pt x="105" y="107"/>
                  </a:lnTo>
                  <a:lnTo>
                    <a:pt x="105" y="105"/>
                  </a:lnTo>
                  <a:lnTo>
                    <a:pt x="103" y="105"/>
                  </a:lnTo>
                  <a:lnTo>
                    <a:pt x="105" y="105"/>
                  </a:lnTo>
                  <a:lnTo>
                    <a:pt x="107" y="105"/>
                  </a:lnTo>
                  <a:lnTo>
                    <a:pt x="105" y="103"/>
                  </a:lnTo>
                  <a:lnTo>
                    <a:pt x="107" y="103"/>
                  </a:lnTo>
                  <a:lnTo>
                    <a:pt x="107" y="105"/>
                  </a:lnTo>
                  <a:close/>
                  <a:moveTo>
                    <a:pt x="128" y="103"/>
                  </a:moveTo>
                  <a:lnTo>
                    <a:pt x="128" y="105"/>
                  </a:lnTo>
                  <a:lnTo>
                    <a:pt x="130" y="105"/>
                  </a:lnTo>
                  <a:lnTo>
                    <a:pt x="130" y="103"/>
                  </a:lnTo>
                  <a:lnTo>
                    <a:pt x="130" y="105"/>
                  </a:lnTo>
                  <a:lnTo>
                    <a:pt x="128" y="105"/>
                  </a:lnTo>
                  <a:lnTo>
                    <a:pt x="130" y="105"/>
                  </a:lnTo>
                  <a:lnTo>
                    <a:pt x="128" y="105"/>
                  </a:lnTo>
                  <a:lnTo>
                    <a:pt x="128" y="103"/>
                  </a:lnTo>
                  <a:lnTo>
                    <a:pt x="128" y="105"/>
                  </a:lnTo>
                  <a:lnTo>
                    <a:pt x="128" y="103"/>
                  </a:lnTo>
                  <a:lnTo>
                    <a:pt x="130" y="103"/>
                  </a:lnTo>
                  <a:lnTo>
                    <a:pt x="128" y="103"/>
                  </a:lnTo>
                  <a:close/>
                  <a:moveTo>
                    <a:pt x="84" y="105"/>
                  </a:moveTo>
                  <a:lnTo>
                    <a:pt x="82" y="105"/>
                  </a:lnTo>
                  <a:lnTo>
                    <a:pt x="82" y="103"/>
                  </a:lnTo>
                  <a:lnTo>
                    <a:pt x="84" y="103"/>
                  </a:lnTo>
                  <a:lnTo>
                    <a:pt x="84" y="105"/>
                  </a:lnTo>
                  <a:close/>
                  <a:moveTo>
                    <a:pt x="86" y="103"/>
                  </a:moveTo>
                  <a:lnTo>
                    <a:pt x="86" y="101"/>
                  </a:lnTo>
                  <a:lnTo>
                    <a:pt x="88" y="101"/>
                  </a:lnTo>
                  <a:lnTo>
                    <a:pt x="88" y="103"/>
                  </a:lnTo>
                  <a:lnTo>
                    <a:pt x="86" y="103"/>
                  </a:lnTo>
                  <a:close/>
                  <a:moveTo>
                    <a:pt x="32" y="101"/>
                  </a:moveTo>
                  <a:lnTo>
                    <a:pt x="32" y="103"/>
                  </a:lnTo>
                  <a:lnTo>
                    <a:pt x="32" y="101"/>
                  </a:lnTo>
                  <a:lnTo>
                    <a:pt x="32" y="103"/>
                  </a:lnTo>
                  <a:lnTo>
                    <a:pt x="32" y="101"/>
                  </a:lnTo>
                  <a:close/>
                  <a:moveTo>
                    <a:pt x="74" y="101"/>
                  </a:moveTo>
                  <a:lnTo>
                    <a:pt x="76" y="101"/>
                  </a:lnTo>
                  <a:lnTo>
                    <a:pt x="76" y="103"/>
                  </a:lnTo>
                  <a:lnTo>
                    <a:pt x="74" y="103"/>
                  </a:lnTo>
                  <a:lnTo>
                    <a:pt x="72" y="103"/>
                  </a:lnTo>
                  <a:lnTo>
                    <a:pt x="74" y="103"/>
                  </a:lnTo>
                  <a:lnTo>
                    <a:pt x="72" y="101"/>
                  </a:lnTo>
                  <a:lnTo>
                    <a:pt x="74" y="101"/>
                  </a:lnTo>
                  <a:lnTo>
                    <a:pt x="74" y="103"/>
                  </a:lnTo>
                  <a:lnTo>
                    <a:pt x="76" y="103"/>
                  </a:lnTo>
                  <a:lnTo>
                    <a:pt x="76" y="101"/>
                  </a:lnTo>
                  <a:lnTo>
                    <a:pt x="74" y="101"/>
                  </a:lnTo>
                  <a:close/>
                  <a:moveTo>
                    <a:pt x="90" y="101"/>
                  </a:moveTo>
                  <a:lnTo>
                    <a:pt x="90" y="103"/>
                  </a:lnTo>
                  <a:lnTo>
                    <a:pt x="88" y="101"/>
                  </a:lnTo>
                  <a:lnTo>
                    <a:pt x="90" y="101"/>
                  </a:lnTo>
                  <a:close/>
                  <a:moveTo>
                    <a:pt x="78" y="99"/>
                  </a:moveTo>
                  <a:lnTo>
                    <a:pt x="76" y="101"/>
                  </a:lnTo>
                  <a:lnTo>
                    <a:pt x="76" y="99"/>
                  </a:lnTo>
                  <a:lnTo>
                    <a:pt x="78" y="99"/>
                  </a:lnTo>
                  <a:close/>
                  <a:moveTo>
                    <a:pt x="119" y="99"/>
                  </a:moveTo>
                  <a:lnTo>
                    <a:pt x="119" y="101"/>
                  </a:lnTo>
                  <a:lnTo>
                    <a:pt x="117" y="101"/>
                  </a:lnTo>
                  <a:lnTo>
                    <a:pt x="115" y="101"/>
                  </a:lnTo>
                  <a:lnTo>
                    <a:pt x="115" y="103"/>
                  </a:lnTo>
                  <a:lnTo>
                    <a:pt x="115" y="101"/>
                  </a:lnTo>
                  <a:lnTo>
                    <a:pt x="117" y="101"/>
                  </a:lnTo>
                  <a:lnTo>
                    <a:pt x="117" y="99"/>
                  </a:lnTo>
                  <a:lnTo>
                    <a:pt x="119" y="99"/>
                  </a:lnTo>
                  <a:lnTo>
                    <a:pt x="120" y="99"/>
                  </a:lnTo>
                  <a:lnTo>
                    <a:pt x="122" y="99"/>
                  </a:lnTo>
                  <a:lnTo>
                    <a:pt x="120" y="99"/>
                  </a:lnTo>
                  <a:lnTo>
                    <a:pt x="119" y="99"/>
                  </a:lnTo>
                  <a:close/>
                  <a:moveTo>
                    <a:pt x="96" y="99"/>
                  </a:moveTo>
                  <a:lnTo>
                    <a:pt x="94" y="99"/>
                  </a:lnTo>
                  <a:lnTo>
                    <a:pt x="94" y="98"/>
                  </a:lnTo>
                  <a:lnTo>
                    <a:pt x="96" y="99"/>
                  </a:lnTo>
                  <a:close/>
                  <a:moveTo>
                    <a:pt x="59" y="99"/>
                  </a:moveTo>
                  <a:lnTo>
                    <a:pt x="59" y="98"/>
                  </a:lnTo>
                  <a:lnTo>
                    <a:pt x="59" y="99"/>
                  </a:lnTo>
                  <a:close/>
                  <a:moveTo>
                    <a:pt x="101" y="99"/>
                  </a:moveTo>
                  <a:lnTo>
                    <a:pt x="99" y="99"/>
                  </a:lnTo>
                  <a:lnTo>
                    <a:pt x="97" y="101"/>
                  </a:lnTo>
                  <a:lnTo>
                    <a:pt x="96" y="101"/>
                  </a:lnTo>
                  <a:lnTo>
                    <a:pt x="97" y="101"/>
                  </a:lnTo>
                  <a:lnTo>
                    <a:pt x="97" y="99"/>
                  </a:lnTo>
                  <a:lnTo>
                    <a:pt x="99" y="99"/>
                  </a:lnTo>
                  <a:lnTo>
                    <a:pt x="99" y="98"/>
                  </a:lnTo>
                  <a:lnTo>
                    <a:pt x="101" y="98"/>
                  </a:lnTo>
                  <a:lnTo>
                    <a:pt x="101" y="99"/>
                  </a:lnTo>
                  <a:close/>
                  <a:moveTo>
                    <a:pt x="86" y="98"/>
                  </a:moveTo>
                  <a:lnTo>
                    <a:pt x="84" y="98"/>
                  </a:lnTo>
                  <a:lnTo>
                    <a:pt x="84" y="96"/>
                  </a:lnTo>
                  <a:lnTo>
                    <a:pt x="86" y="96"/>
                  </a:lnTo>
                  <a:lnTo>
                    <a:pt x="86" y="98"/>
                  </a:lnTo>
                  <a:close/>
                  <a:moveTo>
                    <a:pt x="78" y="96"/>
                  </a:moveTo>
                  <a:lnTo>
                    <a:pt x="80" y="96"/>
                  </a:lnTo>
                  <a:lnTo>
                    <a:pt x="80" y="98"/>
                  </a:lnTo>
                  <a:lnTo>
                    <a:pt x="80" y="99"/>
                  </a:lnTo>
                  <a:lnTo>
                    <a:pt x="80" y="98"/>
                  </a:lnTo>
                  <a:lnTo>
                    <a:pt x="78" y="98"/>
                  </a:lnTo>
                  <a:lnTo>
                    <a:pt x="78" y="96"/>
                  </a:lnTo>
                  <a:close/>
                  <a:moveTo>
                    <a:pt x="115" y="96"/>
                  </a:moveTo>
                  <a:lnTo>
                    <a:pt x="117" y="96"/>
                  </a:lnTo>
                  <a:lnTo>
                    <a:pt x="117" y="98"/>
                  </a:lnTo>
                  <a:lnTo>
                    <a:pt x="117" y="96"/>
                  </a:lnTo>
                  <a:lnTo>
                    <a:pt x="117" y="98"/>
                  </a:lnTo>
                  <a:lnTo>
                    <a:pt x="115" y="98"/>
                  </a:lnTo>
                  <a:lnTo>
                    <a:pt x="115" y="96"/>
                  </a:lnTo>
                  <a:close/>
                  <a:moveTo>
                    <a:pt x="97" y="94"/>
                  </a:moveTo>
                  <a:lnTo>
                    <a:pt x="97" y="96"/>
                  </a:lnTo>
                  <a:lnTo>
                    <a:pt x="97" y="94"/>
                  </a:lnTo>
                  <a:lnTo>
                    <a:pt x="97" y="96"/>
                  </a:lnTo>
                  <a:lnTo>
                    <a:pt x="97" y="94"/>
                  </a:lnTo>
                  <a:close/>
                  <a:moveTo>
                    <a:pt x="88" y="94"/>
                  </a:moveTo>
                  <a:lnTo>
                    <a:pt x="88" y="96"/>
                  </a:lnTo>
                  <a:lnTo>
                    <a:pt x="88" y="98"/>
                  </a:lnTo>
                  <a:lnTo>
                    <a:pt x="86" y="98"/>
                  </a:lnTo>
                  <a:lnTo>
                    <a:pt x="86" y="96"/>
                  </a:lnTo>
                  <a:lnTo>
                    <a:pt x="86" y="94"/>
                  </a:lnTo>
                  <a:lnTo>
                    <a:pt x="88" y="94"/>
                  </a:lnTo>
                  <a:close/>
                  <a:moveTo>
                    <a:pt x="113" y="94"/>
                  </a:moveTo>
                  <a:lnTo>
                    <a:pt x="115" y="94"/>
                  </a:lnTo>
                  <a:lnTo>
                    <a:pt x="115" y="96"/>
                  </a:lnTo>
                  <a:lnTo>
                    <a:pt x="113" y="96"/>
                  </a:lnTo>
                  <a:lnTo>
                    <a:pt x="113" y="94"/>
                  </a:lnTo>
                  <a:lnTo>
                    <a:pt x="113" y="92"/>
                  </a:lnTo>
                  <a:lnTo>
                    <a:pt x="113" y="94"/>
                  </a:lnTo>
                  <a:close/>
                  <a:moveTo>
                    <a:pt x="94" y="96"/>
                  </a:moveTo>
                  <a:lnTo>
                    <a:pt x="94" y="98"/>
                  </a:lnTo>
                  <a:lnTo>
                    <a:pt x="92" y="98"/>
                  </a:lnTo>
                  <a:lnTo>
                    <a:pt x="90" y="98"/>
                  </a:lnTo>
                  <a:lnTo>
                    <a:pt x="90" y="96"/>
                  </a:lnTo>
                  <a:lnTo>
                    <a:pt x="90" y="94"/>
                  </a:lnTo>
                  <a:lnTo>
                    <a:pt x="92" y="94"/>
                  </a:lnTo>
                  <a:lnTo>
                    <a:pt x="92" y="92"/>
                  </a:lnTo>
                  <a:lnTo>
                    <a:pt x="94" y="94"/>
                  </a:lnTo>
                  <a:lnTo>
                    <a:pt x="94" y="96"/>
                  </a:lnTo>
                  <a:close/>
                  <a:moveTo>
                    <a:pt x="76" y="92"/>
                  </a:moveTo>
                  <a:lnTo>
                    <a:pt x="76" y="94"/>
                  </a:lnTo>
                  <a:lnTo>
                    <a:pt x="74" y="94"/>
                  </a:lnTo>
                  <a:lnTo>
                    <a:pt x="76" y="92"/>
                  </a:lnTo>
                  <a:close/>
                  <a:moveTo>
                    <a:pt x="55" y="92"/>
                  </a:moveTo>
                  <a:lnTo>
                    <a:pt x="53" y="92"/>
                  </a:lnTo>
                  <a:lnTo>
                    <a:pt x="55" y="92"/>
                  </a:lnTo>
                  <a:close/>
                  <a:moveTo>
                    <a:pt x="61" y="90"/>
                  </a:moveTo>
                  <a:lnTo>
                    <a:pt x="59" y="90"/>
                  </a:lnTo>
                  <a:lnTo>
                    <a:pt x="61" y="90"/>
                  </a:lnTo>
                  <a:close/>
                  <a:moveTo>
                    <a:pt x="109" y="90"/>
                  </a:moveTo>
                  <a:lnTo>
                    <a:pt x="109" y="92"/>
                  </a:lnTo>
                  <a:lnTo>
                    <a:pt x="109" y="90"/>
                  </a:lnTo>
                  <a:close/>
                  <a:moveTo>
                    <a:pt x="76" y="88"/>
                  </a:moveTo>
                  <a:lnTo>
                    <a:pt x="76" y="90"/>
                  </a:lnTo>
                  <a:lnTo>
                    <a:pt x="74" y="90"/>
                  </a:lnTo>
                  <a:lnTo>
                    <a:pt x="74" y="88"/>
                  </a:lnTo>
                  <a:lnTo>
                    <a:pt x="74" y="86"/>
                  </a:lnTo>
                  <a:lnTo>
                    <a:pt x="74" y="88"/>
                  </a:lnTo>
                  <a:lnTo>
                    <a:pt x="76" y="88"/>
                  </a:lnTo>
                  <a:close/>
                  <a:moveTo>
                    <a:pt x="90" y="86"/>
                  </a:moveTo>
                  <a:lnTo>
                    <a:pt x="90" y="88"/>
                  </a:lnTo>
                  <a:lnTo>
                    <a:pt x="90" y="86"/>
                  </a:lnTo>
                  <a:lnTo>
                    <a:pt x="92" y="86"/>
                  </a:lnTo>
                  <a:lnTo>
                    <a:pt x="92" y="88"/>
                  </a:lnTo>
                  <a:lnTo>
                    <a:pt x="90" y="88"/>
                  </a:lnTo>
                  <a:lnTo>
                    <a:pt x="90" y="86"/>
                  </a:lnTo>
                  <a:close/>
                  <a:moveTo>
                    <a:pt x="84" y="88"/>
                  </a:moveTo>
                  <a:lnTo>
                    <a:pt x="82" y="90"/>
                  </a:lnTo>
                  <a:lnTo>
                    <a:pt x="82" y="88"/>
                  </a:lnTo>
                  <a:lnTo>
                    <a:pt x="82" y="86"/>
                  </a:lnTo>
                  <a:lnTo>
                    <a:pt x="84" y="86"/>
                  </a:lnTo>
                  <a:lnTo>
                    <a:pt x="84" y="88"/>
                  </a:lnTo>
                  <a:close/>
                  <a:moveTo>
                    <a:pt x="61" y="86"/>
                  </a:moveTo>
                  <a:lnTo>
                    <a:pt x="59" y="86"/>
                  </a:lnTo>
                  <a:lnTo>
                    <a:pt x="61" y="86"/>
                  </a:lnTo>
                  <a:close/>
                  <a:moveTo>
                    <a:pt x="80" y="84"/>
                  </a:moveTo>
                  <a:lnTo>
                    <a:pt x="78" y="84"/>
                  </a:lnTo>
                  <a:lnTo>
                    <a:pt x="80" y="84"/>
                  </a:lnTo>
                  <a:close/>
                  <a:moveTo>
                    <a:pt x="86" y="84"/>
                  </a:moveTo>
                  <a:lnTo>
                    <a:pt x="88" y="84"/>
                  </a:lnTo>
                  <a:lnTo>
                    <a:pt x="88" y="86"/>
                  </a:lnTo>
                  <a:lnTo>
                    <a:pt x="86" y="86"/>
                  </a:lnTo>
                  <a:lnTo>
                    <a:pt x="86" y="84"/>
                  </a:lnTo>
                  <a:lnTo>
                    <a:pt x="84" y="84"/>
                  </a:lnTo>
                  <a:lnTo>
                    <a:pt x="84" y="82"/>
                  </a:lnTo>
                  <a:lnTo>
                    <a:pt x="86" y="82"/>
                  </a:lnTo>
                  <a:lnTo>
                    <a:pt x="86" y="84"/>
                  </a:lnTo>
                  <a:close/>
                  <a:moveTo>
                    <a:pt x="74" y="82"/>
                  </a:moveTo>
                  <a:lnTo>
                    <a:pt x="74" y="84"/>
                  </a:lnTo>
                  <a:lnTo>
                    <a:pt x="74" y="86"/>
                  </a:lnTo>
                  <a:lnTo>
                    <a:pt x="72" y="86"/>
                  </a:lnTo>
                  <a:lnTo>
                    <a:pt x="72" y="84"/>
                  </a:lnTo>
                  <a:lnTo>
                    <a:pt x="74" y="84"/>
                  </a:lnTo>
                  <a:lnTo>
                    <a:pt x="72" y="84"/>
                  </a:lnTo>
                  <a:lnTo>
                    <a:pt x="72" y="82"/>
                  </a:lnTo>
                  <a:lnTo>
                    <a:pt x="74" y="82"/>
                  </a:lnTo>
                  <a:close/>
                  <a:moveTo>
                    <a:pt x="105" y="84"/>
                  </a:moveTo>
                  <a:lnTo>
                    <a:pt x="103" y="86"/>
                  </a:lnTo>
                  <a:lnTo>
                    <a:pt x="101" y="86"/>
                  </a:lnTo>
                  <a:lnTo>
                    <a:pt x="99" y="86"/>
                  </a:lnTo>
                  <a:lnTo>
                    <a:pt x="99" y="84"/>
                  </a:lnTo>
                  <a:lnTo>
                    <a:pt x="101" y="84"/>
                  </a:lnTo>
                  <a:lnTo>
                    <a:pt x="103" y="84"/>
                  </a:lnTo>
                  <a:lnTo>
                    <a:pt x="105" y="84"/>
                  </a:lnTo>
                  <a:lnTo>
                    <a:pt x="105" y="82"/>
                  </a:lnTo>
                  <a:lnTo>
                    <a:pt x="105" y="84"/>
                  </a:lnTo>
                  <a:close/>
                  <a:moveTo>
                    <a:pt x="61" y="82"/>
                  </a:moveTo>
                  <a:lnTo>
                    <a:pt x="59" y="82"/>
                  </a:lnTo>
                  <a:lnTo>
                    <a:pt x="61" y="80"/>
                  </a:lnTo>
                  <a:lnTo>
                    <a:pt x="61" y="82"/>
                  </a:lnTo>
                  <a:close/>
                  <a:moveTo>
                    <a:pt x="115" y="82"/>
                  </a:moveTo>
                  <a:lnTo>
                    <a:pt x="115" y="80"/>
                  </a:lnTo>
                  <a:lnTo>
                    <a:pt x="117" y="80"/>
                  </a:lnTo>
                  <a:lnTo>
                    <a:pt x="117" y="82"/>
                  </a:lnTo>
                  <a:lnTo>
                    <a:pt x="115" y="82"/>
                  </a:lnTo>
                  <a:lnTo>
                    <a:pt x="115" y="84"/>
                  </a:lnTo>
                  <a:lnTo>
                    <a:pt x="113" y="84"/>
                  </a:lnTo>
                  <a:lnTo>
                    <a:pt x="113" y="82"/>
                  </a:lnTo>
                  <a:lnTo>
                    <a:pt x="111" y="82"/>
                  </a:lnTo>
                  <a:lnTo>
                    <a:pt x="109" y="82"/>
                  </a:lnTo>
                  <a:lnTo>
                    <a:pt x="111" y="82"/>
                  </a:lnTo>
                  <a:lnTo>
                    <a:pt x="111" y="80"/>
                  </a:lnTo>
                  <a:lnTo>
                    <a:pt x="113" y="80"/>
                  </a:lnTo>
                  <a:lnTo>
                    <a:pt x="115" y="80"/>
                  </a:lnTo>
                  <a:lnTo>
                    <a:pt x="115" y="82"/>
                  </a:lnTo>
                  <a:close/>
                  <a:moveTo>
                    <a:pt x="17" y="80"/>
                  </a:moveTo>
                  <a:lnTo>
                    <a:pt x="19" y="80"/>
                  </a:lnTo>
                  <a:lnTo>
                    <a:pt x="19" y="82"/>
                  </a:lnTo>
                  <a:lnTo>
                    <a:pt x="21" y="82"/>
                  </a:lnTo>
                  <a:lnTo>
                    <a:pt x="19" y="82"/>
                  </a:lnTo>
                  <a:lnTo>
                    <a:pt x="19" y="84"/>
                  </a:lnTo>
                  <a:lnTo>
                    <a:pt x="17" y="84"/>
                  </a:lnTo>
                  <a:lnTo>
                    <a:pt x="17" y="82"/>
                  </a:lnTo>
                  <a:lnTo>
                    <a:pt x="15" y="82"/>
                  </a:lnTo>
                  <a:lnTo>
                    <a:pt x="15" y="80"/>
                  </a:lnTo>
                  <a:lnTo>
                    <a:pt x="15" y="78"/>
                  </a:lnTo>
                  <a:lnTo>
                    <a:pt x="17" y="78"/>
                  </a:lnTo>
                  <a:lnTo>
                    <a:pt x="17" y="80"/>
                  </a:lnTo>
                  <a:close/>
                  <a:moveTo>
                    <a:pt x="82" y="78"/>
                  </a:moveTo>
                  <a:lnTo>
                    <a:pt x="84" y="78"/>
                  </a:lnTo>
                  <a:lnTo>
                    <a:pt x="84" y="80"/>
                  </a:lnTo>
                  <a:lnTo>
                    <a:pt x="84" y="82"/>
                  </a:lnTo>
                  <a:lnTo>
                    <a:pt x="84" y="80"/>
                  </a:lnTo>
                  <a:lnTo>
                    <a:pt x="84" y="82"/>
                  </a:lnTo>
                  <a:lnTo>
                    <a:pt x="82" y="82"/>
                  </a:lnTo>
                  <a:lnTo>
                    <a:pt x="82" y="80"/>
                  </a:lnTo>
                  <a:lnTo>
                    <a:pt x="80" y="80"/>
                  </a:lnTo>
                  <a:lnTo>
                    <a:pt x="80" y="78"/>
                  </a:lnTo>
                  <a:lnTo>
                    <a:pt x="78" y="78"/>
                  </a:lnTo>
                  <a:lnTo>
                    <a:pt x="80" y="78"/>
                  </a:lnTo>
                  <a:lnTo>
                    <a:pt x="78" y="78"/>
                  </a:lnTo>
                  <a:lnTo>
                    <a:pt x="78" y="76"/>
                  </a:lnTo>
                  <a:lnTo>
                    <a:pt x="80" y="76"/>
                  </a:lnTo>
                  <a:lnTo>
                    <a:pt x="82" y="76"/>
                  </a:lnTo>
                  <a:lnTo>
                    <a:pt x="82" y="78"/>
                  </a:lnTo>
                  <a:close/>
                  <a:moveTo>
                    <a:pt x="61" y="76"/>
                  </a:moveTo>
                  <a:lnTo>
                    <a:pt x="61" y="78"/>
                  </a:lnTo>
                  <a:lnTo>
                    <a:pt x="59" y="78"/>
                  </a:lnTo>
                  <a:lnTo>
                    <a:pt x="61" y="78"/>
                  </a:lnTo>
                  <a:lnTo>
                    <a:pt x="61" y="76"/>
                  </a:lnTo>
                  <a:lnTo>
                    <a:pt x="59" y="76"/>
                  </a:lnTo>
                  <a:lnTo>
                    <a:pt x="59" y="78"/>
                  </a:lnTo>
                  <a:lnTo>
                    <a:pt x="59" y="76"/>
                  </a:lnTo>
                  <a:lnTo>
                    <a:pt x="61" y="76"/>
                  </a:lnTo>
                  <a:close/>
                  <a:moveTo>
                    <a:pt x="13" y="67"/>
                  </a:moveTo>
                  <a:lnTo>
                    <a:pt x="15" y="69"/>
                  </a:lnTo>
                  <a:lnTo>
                    <a:pt x="15" y="71"/>
                  </a:lnTo>
                  <a:lnTo>
                    <a:pt x="15" y="73"/>
                  </a:lnTo>
                  <a:lnTo>
                    <a:pt x="17" y="73"/>
                  </a:lnTo>
                  <a:lnTo>
                    <a:pt x="17" y="74"/>
                  </a:lnTo>
                  <a:lnTo>
                    <a:pt x="15" y="74"/>
                  </a:lnTo>
                  <a:lnTo>
                    <a:pt x="13" y="74"/>
                  </a:lnTo>
                  <a:lnTo>
                    <a:pt x="13" y="73"/>
                  </a:lnTo>
                  <a:lnTo>
                    <a:pt x="11" y="73"/>
                  </a:lnTo>
                  <a:lnTo>
                    <a:pt x="13" y="73"/>
                  </a:lnTo>
                  <a:lnTo>
                    <a:pt x="11" y="71"/>
                  </a:lnTo>
                  <a:lnTo>
                    <a:pt x="11" y="73"/>
                  </a:lnTo>
                  <a:lnTo>
                    <a:pt x="11" y="74"/>
                  </a:lnTo>
                  <a:lnTo>
                    <a:pt x="11" y="73"/>
                  </a:lnTo>
                  <a:lnTo>
                    <a:pt x="9" y="73"/>
                  </a:lnTo>
                  <a:lnTo>
                    <a:pt x="11" y="73"/>
                  </a:lnTo>
                  <a:lnTo>
                    <a:pt x="11" y="71"/>
                  </a:lnTo>
                  <a:lnTo>
                    <a:pt x="11" y="69"/>
                  </a:lnTo>
                  <a:lnTo>
                    <a:pt x="11" y="71"/>
                  </a:lnTo>
                  <a:lnTo>
                    <a:pt x="13" y="71"/>
                  </a:lnTo>
                  <a:lnTo>
                    <a:pt x="13" y="69"/>
                  </a:lnTo>
                  <a:lnTo>
                    <a:pt x="13" y="67"/>
                  </a:lnTo>
                  <a:close/>
                  <a:moveTo>
                    <a:pt x="15" y="67"/>
                  </a:moveTo>
                  <a:lnTo>
                    <a:pt x="15" y="69"/>
                  </a:lnTo>
                  <a:lnTo>
                    <a:pt x="17" y="69"/>
                  </a:lnTo>
                  <a:lnTo>
                    <a:pt x="15" y="69"/>
                  </a:lnTo>
                  <a:lnTo>
                    <a:pt x="17" y="69"/>
                  </a:lnTo>
                  <a:lnTo>
                    <a:pt x="17" y="71"/>
                  </a:lnTo>
                  <a:lnTo>
                    <a:pt x="15" y="71"/>
                  </a:lnTo>
                  <a:lnTo>
                    <a:pt x="15" y="69"/>
                  </a:lnTo>
                  <a:lnTo>
                    <a:pt x="15" y="67"/>
                  </a:lnTo>
                  <a:close/>
                  <a:moveTo>
                    <a:pt x="101" y="65"/>
                  </a:moveTo>
                  <a:lnTo>
                    <a:pt x="103" y="65"/>
                  </a:lnTo>
                  <a:lnTo>
                    <a:pt x="103" y="67"/>
                  </a:lnTo>
                  <a:lnTo>
                    <a:pt x="101" y="67"/>
                  </a:lnTo>
                  <a:lnTo>
                    <a:pt x="103" y="67"/>
                  </a:lnTo>
                  <a:lnTo>
                    <a:pt x="101" y="67"/>
                  </a:lnTo>
                  <a:lnTo>
                    <a:pt x="103" y="67"/>
                  </a:lnTo>
                  <a:lnTo>
                    <a:pt x="101" y="69"/>
                  </a:lnTo>
                  <a:lnTo>
                    <a:pt x="103" y="69"/>
                  </a:lnTo>
                  <a:lnTo>
                    <a:pt x="103" y="71"/>
                  </a:lnTo>
                  <a:lnTo>
                    <a:pt x="101" y="71"/>
                  </a:lnTo>
                  <a:lnTo>
                    <a:pt x="101" y="73"/>
                  </a:lnTo>
                  <a:lnTo>
                    <a:pt x="99" y="73"/>
                  </a:lnTo>
                  <a:lnTo>
                    <a:pt x="97" y="73"/>
                  </a:lnTo>
                  <a:lnTo>
                    <a:pt x="97" y="71"/>
                  </a:lnTo>
                  <a:lnTo>
                    <a:pt x="97" y="73"/>
                  </a:lnTo>
                  <a:lnTo>
                    <a:pt x="97" y="71"/>
                  </a:lnTo>
                  <a:lnTo>
                    <a:pt x="99" y="71"/>
                  </a:lnTo>
                  <a:lnTo>
                    <a:pt x="99" y="69"/>
                  </a:lnTo>
                  <a:lnTo>
                    <a:pt x="99" y="67"/>
                  </a:lnTo>
                  <a:lnTo>
                    <a:pt x="97" y="67"/>
                  </a:lnTo>
                  <a:lnTo>
                    <a:pt x="97" y="65"/>
                  </a:lnTo>
                  <a:lnTo>
                    <a:pt x="99" y="65"/>
                  </a:lnTo>
                  <a:lnTo>
                    <a:pt x="101" y="65"/>
                  </a:lnTo>
                  <a:close/>
                  <a:moveTo>
                    <a:pt x="94" y="65"/>
                  </a:moveTo>
                  <a:lnTo>
                    <a:pt x="92" y="65"/>
                  </a:lnTo>
                  <a:lnTo>
                    <a:pt x="94" y="65"/>
                  </a:lnTo>
                  <a:close/>
                  <a:moveTo>
                    <a:pt x="19" y="65"/>
                  </a:moveTo>
                  <a:lnTo>
                    <a:pt x="19" y="63"/>
                  </a:lnTo>
                  <a:lnTo>
                    <a:pt x="19" y="65"/>
                  </a:lnTo>
                  <a:close/>
                  <a:moveTo>
                    <a:pt x="17" y="63"/>
                  </a:moveTo>
                  <a:lnTo>
                    <a:pt x="17" y="65"/>
                  </a:lnTo>
                  <a:lnTo>
                    <a:pt x="17" y="63"/>
                  </a:lnTo>
                  <a:close/>
                  <a:moveTo>
                    <a:pt x="15" y="63"/>
                  </a:moveTo>
                  <a:lnTo>
                    <a:pt x="17" y="63"/>
                  </a:lnTo>
                  <a:lnTo>
                    <a:pt x="15" y="63"/>
                  </a:lnTo>
                  <a:lnTo>
                    <a:pt x="15" y="65"/>
                  </a:lnTo>
                  <a:lnTo>
                    <a:pt x="15" y="63"/>
                  </a:lnTo>
                  <a:lnTo>
                    <a:pt x="13" y="65"/>
                  </a:lnTo>
                  <a:lnTo>
                    <a:pt x="13" y="63"/>
                  </a:lnTo>
                  <a:lnTo>
                    <a:pt x="13" y="61"/>
                  </a:lnTo>
                  <a:lnTo>
                    <a:pt x="15" y="61"/>
                  </a:lnTo>
                  <a:lnTo>
                    <a:pt x="15" y="59"/>
                  </a:lnTo>
                  <a:lnTo>
                    <a:pt x="17" y="59"/>
                  </a:lnTo>
                  <a:lnTo>
                    <a:pt x="17" y="61"/>
                  </a:lnTo>
                  <a:lnTo>
                    <a:pt x="15" y="63"/>
                  </a:lnTo>
                  <a:close/>
                  <a:moveTo>
                    <a:pt x="78" y="59"/>
                  </a:moveTo>
                  <a:lnTo>
                    <a:pt x="78" y="61"/>
                  </a:lnTo>
                  <a:lnTo>
                    <a:pt x="76" y="61"/>
                  </a:lnTo>
                  <a:lnTo>
                    <a:pt x="78" y="61"/>
                  </a:lnTo>
                  <a:lnTo>
                    <a:pt x="76" y="59"/>
                  </a:lnTo>
                  <a:lnTo>
                    <a:pt x="74" y="59"/>
                  </a:lnTo>
                  <a:lnTo>
                    <a:pt x="76" y="59"/>
                  </a:lnTo>
                  <a:lnTo>
                    <a:pt x="76" y="57"/>
                  </a:lnTo>
                  <a:lnTo>
                    <a:pt x="78" y="57"/>
                  </a:lnTo>
                  <a:lnTo>
                    <a:pt x="76" y="59"/>
                  </a:lnTo>
                  <a:lnTo>
                    <a:pt x="78" y="59"/>
                  </a:lnTo>
                  <a:close/>
                  <a:moveTo>
                    <a:pt x="59" y="59"/>
                  </a:moveTo>
                  <a:lnTo>
                    <a:pt x="61" y="59"/>
                  </a:lnTo>
                  <a:lnTo>
                    <a:pt x="61" y="61"/>
                  </a:lnTo>
                  <a:lnTo>
                    <a:pt x="63" y="61"/>
                  </a:lnTo>
                  <a:lnTo>
                    <a:pt x="65" y="61"/>
                  </a:lnTo>
                  <a:lnTo>
                    <a:pt x="65" y="63"/>
                  </a:lnTo>
                  <a:lnTo>
                    <a:pt x="67" y="63"/>
                  </a:lnTo>
                  <a:lnTo>
                    <a:pt x="69" y="63"/>
                  </a:lnTo>
                  <a:lnTo>
                    <a:pt x="71" y="63"/>
                  </a:lnTo>
                  <a:lnTo>
                    <a:pt x="71" y="65"/>
                  </a:lnTo>
                  <a:lnTo>
                    <a:pt x="72" y="65"/>
                  </a:lnTo>
                  <a:lnTo>
                    <a:pt x="72" y="67"/>
                  </a:lnTo>
                  <a:lnTo>
                    <a:pt x="71" y="67"/>
                  </a:lnTo>
                  <a:lnTo>
                    <a:pt x="71" y="69"/>
                  </a:lnTo>
                  <a:lnTo>
                    <a:pt x="72" y="69"/>
                  </a:lnTo>
                  <a:lnTo>
                    <a:pt x="72" y="71"/>
                  </a:lnTo>
                  <a:lnTo>
                    <a:pt x="72" y="73"/>
                  </a:lnTo>
                  <a:lnTo>
                    <a:pt x="74" y="73"/>
                  </a:lnTo>
                  <a:lnTo>
                    <a:pt x="74" y="74"/>
                  </a:lnTo>
                  <a:lnTo>
                    <a:pt x="76" y="74"/>
                  </a:lnTo>
                  <a:lnTo>
                    <a:pt x="78" y="73"/>
                  </a:lnTo>
                  <a:lnTo>
                    <a:pt x="78" y="74"/>
                  </a:lnTo>
                  <a:lnTo>
                    <a:pt x="78" y="76"/>
                  </a:lnTo>
                  <a:lnTo>
                    <a:pt x="76" y="76"/>
                  </a:lnTo>
                  <a:lnTo>
                    <a:pt x="76" y="78"/>
                  </a:lnTo>
                  <a:lnTo>
                    <a:pt x="76" y="76"/>
                  </a:lnTo>
                  <a:lnTo>
                    <a:pt x="74" y="76"/>
                  </a:lnTo>
                  <a:lnTo>
                    <a:pt x="72" y="76"/>
                  </a:lnTo>
                  <a:lnTo>
                    <a:pt x="72" y="74"/>
                  </a:lnTo>
                  <a:lnTo>
                    <a:pt x="71" y="74"/>
                  </a:lnTo>
                  <a:lnTo>
                    <a:pt x="71" y="73"/>
                  </a:lnTo>
                  <a:lnTo>
                    <a:pt x="71" y="71"/>
                  </a:lnTo>
                  <a:lnTo>
                    <a:pt x="69" y="71"/>
                  </a:lnTo>
                  <a:lnTo>
                    <a:pt x="69" y="69"/>
                  </a:lnTo>
                  <a:lnTo>
                    <a:pt x="67" y="69"/>
                  </a:lnTo>
                  <a:lnTo>
                    <a:pt x="65" y="69"/>
                  </a:lnTo>
                  <a:lnTo>
                    <a:pt x="63" y="69"/>
                  </a:lnTo>
                  <a:lnTo>
                    <a:pt x="63" y="67"/>
                  </a:lnTo>
                  <a:lnTo>
                    <a:pt x="61" y="67"/>
                  </a:lnTo>
                  <a:lnTo>
                    <a:pt x="63" y="67"/>
                  </a:lnTo>
                  <a:lnTo>
                    <a:pt x="63" y="65"/>
                  </a:lnTo>
                  <a:lnTo>
                    <a:pt x="61" y="65"/>
                  </a:lnTo>
                  <a:lnTo>
                    <a:pt x="61" y="63"/>
                  </a:lnTo>
                  <a:lnTo>
                    <a:pt x="59" y="63"/>
                  </a:lnTo>
                  <a:lnTo>
                    <a:pt x="57" y="61"/>
                  </a:lnTo>
                  <a:lnTo>
                    <a:pt x="55" y="59"/>
                  </a:lnTo>
                  <a:lnTo>
                    <a:pt x="53" y="59"/>
                  </a:lnTo>
                  <a:lnTo>
                    <a:pt x="51" y="59"/>
                  </a:lnTo>
                  <a:lnTo>
                    <a:pt x="49" y="59"/>
                  </a:lnTo>
                  <a:lnTo>
                    <a:pt x="51" y="59"/>
                  </a:lnTo>
                  <a:lnTo>
                    <a:pt x="51" y="57"/>
                  </a:lnTo>
                  <a:lnTo>
                    <a:pt x="53" y="57"/>
                  </a:lnTo>
                  <a:lnTo>
                    <a:pt x="55" y="55"/>
                  </a:lnTo>
                  <a:lnTo>
                    <a:pt x="57" y="55"/>
                  </a:lnTo>
                  <a:lnTo>
                    <a:pt x="59" y="55"/>
                  </a:lnTo>
                  <a:lnTo>
                    <a:pt x="59" y="57"/>
                  </a:lnTo>
                  <a:lnTo>
                    <a:pt x="59" y="59"/>
                  </a:lnTo>
                  <a:close/>
                  <a:moveTo>
                    <a:pt x="61" y="53"/>
                  </a:moveTo>
                  <a:lnTo>
                    <a:pt x="59" y="53"/>
                  </a:lnTo>
                  <a:lnTo>
                    <a:pt x="59" y="51"/>
                  </a:lnTo>
                  <a:lnTo>
                    <a:pt x="61" y="51"/>
                  </a:lnTo>
                  <a:lnTo>
                    <a:pt x="61" y="53"/>
                  </a:lnTo>
                  <a:close/>
                  <a:moveTo>
                    <a:pt x="61" y="51"/>
                  </a:moveTo>
                  <a:lnTo>
                    <a:pt x="63" y="51"/>
                  </a:lnTo>
                  <a:lnTo>
                    <a:pt x="63" y="53"/>
                  </a:lnTo>
                  <a:lnTo>
                    <a:pt x="65" y="53"/>
                  </a:lnTo>
                  <a:lnTo>
                    <a:pt x="63" y="53"/>
                  </a:lnTo>
                  <a:lnTo>
                    <a:pt x="65" y="53"/>
                  </a:lnTo>
                  <a:lnTo>
                    <a:pt x="65" y="55"/>
                  </a:lnTo>
                  <a:lnTo>
                    <a:pt x="63" y="55"/>
                  </a:lnTo>
                  <a:lnTo>
                    <a:pt x="63" y="53"/>
                  </a:lnTo>
                  <a:lnTo>
                    <a:pt x="61" y="51"/>
                  </a:lnTo>
                  <a:close/>
                  <a:moveTo>
                    <a:pt x="7" y="51"/>
                  </a:moveTo>
                  <a:lnTo>
                    <a:pt x="7" y="53"/>
                  </a:lnTo>
                  <a:lnTo>
                    <a:pt x="7" y="51"/>
                  </a:lnTo>
                  <a:close/>
                  <a:moveTo>
                    <a:pt x="67" y="53"/>
                  </a:moveTo>
                  <a:lnTo>
                    <a:pt x="65" y="53"/>
                  </a:lnTo>
                  <a:lnTo>
                    <a:pt x="67" y="53"/>
                  </a:lnTo>
                  <a:lnTo>
                    <a:pt x="67" y="51"/>
                  </a:lnTo>
                  <a:lnTo>
                    <a:pt x="67" y="50"/>
                  </a:lnTo>
                  <a:lnTo>
                    <a:pt x="67" y="51"/>
                  </a:lnTo>
                  <a:lnTo>
                    <a:pt x="69" y="51"/>
                  </a:lnTo>
                  <a:lnTo>
                    <a:pt x="67" y="51"/>
                  </a:lnTo>
                  <a:lnTo>
                    <a:pt x="67" y="53"/>
                  </a:lnTo>
                  <a:close/>
                  <a:moveTo>
                    <a:pt x="69" y="50"/>
                  </a:moveTo>
                  <a:lnTo>
                    <a:pt x="71" y="50"/>
                  </a:lnTo>
                  <a:lnTo>
                    <a:pt x="69" y="50"/>
                  </a:lnTo>
                  <a:close/>
                  <a:moveTo>
                    <a:pt x="107" y="50"/>
                  </a:moveTo>
                  <a:lnTo>
                    <a:pt x="105" y="50"/>
                  </a:lnTo>
                  <a:lnTo>
                    <a:pt x="105" y="51"/>
                  </a:lnTo>
                  <a:lnTo>
                    <a:pt x="107" y="51"/>
                  </a:lnTo>
                  <a:lnTo>
                    <a:pt x="109" y="53"/>
                  </a:lnTo>
                  <a:lnTo>
                    <a:pt x="109" y="55"/>
                  </a:lnTo>
                  <a:lnTo>
                    <a:pt x="109" y="53"/>
                  </a:lnTo>
                  <a:lnTo>
                    <a:pt x="107" y="53"/>
                  </a:lnTo>
                  <a:lnTo>
                    <a:pt x="107" y="55"/>
                  </a:lnTo>
                  <a:lnTo>
                    <a:pt x="109" y="55"/>
                  </a:lnTo>
                  <a:lnTo>
                    <a:pt x="109" y="57"/>
                  </a:lnTo>
                  <a:lnTo>
                    <a:pt x="107" y="57"/>
                  </a:lnTo>
                  <a:lnTo>
                    <a:pt x="105" y="57"/>
                  </a:lnTo>
                  <a:lnTo>
                    <a:pt x="105" y="55"/>
                  </a:lnTo>
                  <a:lnTo>
                    <a:pt x="103" y="55"/>
                  </a:lnTo>
                  <a:lnTo>
                    <a:pt x="101" y="55"/>
                  </a:lnTo>
                  <a:lnTo>
                    <a:pt x="103" y="53"/>
                  </a:lnTo>
                  <a:lnTo>
                    <a:pt x="105" y="53"/>
                  </a:lnTo>
                  <a:lnTo>
                    <a:pt x="105" y="51"/>
                  </a:lnTo>
                  <a:lnTo>
                    <a:pt x="103" y="51"/>
                  </a:lnTo>
                  <a:lnTo>
                    <a:pt x="103" y="53"/>
                  </a:lnTo>
                  <a:lnTo>
                    <a:pt x="101" y="53"/>
                  </a:lnTo>
                  <a:lnTo>
                    <a:pt x="101" y="55"/>
                  </a:lnTo>
                  <a:lnTo>
                    <a:pt x="99" y="53"/>
                  </a:lnTo>
                  <a:lnTo>
                    <a:pt x="97" y="53"/>
                  </a:lnTo>
                  <a:lnTo>
                    <a:pt x="97" y="51"/>
                  </a:lnTo>
                  <a:lnTo>
                    <a:pt x="99" y="50"/>
                  </a:lnTo>
                  <a:lnTo>
                    <a:pt x="99" y="51"/>
                  </a:lnTo>
                  <a:lnTo>
                    <a:pt x="99" y="50"/>
                  </a:lnTo>
                  <a:lnTo>
                    <a:pt x="101" y="50"/>
                  </a:lnTo>
                  <a:lnTo>
                    <a:pt x="103" y="50"/>
                  </a:lnTo>
                  <a:lnTo>
                    <a:pt x="103" y="48"/>
                  </a:lnTo>
                  <a:lnTo>
                    <a:pt x="105" y="48"/>
                  </a:lnTo>
                  <a:lnTo>
                    <a:pt x="105" y="50"/>
                  </a:lnTo>
                  <a:lnTo>
                    <a:pt x="107" y="50"/>
                  </a:lnTo>
                  <a:close/>
                  <a:moveTo>
                    <a:pt x="84" y="48"/>
                  </a:moveTo>
                  <a:lnTo>
                    <a:pt x="84" y="46"/>
                  </a:lnTo>
                  <a:lnTo>
                    <a:pt x="84" y="44"/>
                  </a:lnTo>
                  <a:lnTo>
                    <a:pt x="84" y="46"/>
                  </a:lnTo>
                  <a:lnTo>
                    <a:pt x="84" y="48"/>
                  </a:lnTo>
                  <a:close/>
                  <a:moveTo>
                    <a:pt x="3" y="40"/>
                  </a:moveTo>
                  <a:lnTo>
                    <a:pt x="3" y="42"/>
                  </a:lnTo>
                  <a:lnTo>
                    <a:pt x="1" y="42"/>
                  </a:lnTo>
                  <a:lnTo>
                    <a:pt x="1" y="44"/>
                  </a:lnTo>
                  <a:lnTo>
                    <a:pt x="3" y="44"/>
                  </a:lnTo>
                  <a:lnTo>
                    <a:pt x="3" y="46"/>
                  </a:lnTo>
                  <a:lnTo>
                    <a:pt x="3" y="48"/>
                  </a:lnTo>
                  <a:lnTo>
                    <a:pt x="5" y="48"/>
                  </a:lnTo>
                  <a:lnTo>
                    <a:pt x="7" y="48"/>
                  </a:lnTo>
                  <a:lnTo>
                    <a:pt x="7" y="50"/>
                  </a:lnTo>
                  <a:lnTo>
                    <a:pt x="5" y="50"/>
                  </a:lnTo>
                  <a:lnTo>
                    <a:pt x="5" y="48"/>
                  </a:lnTo>
                  <a:lnTo>
                    <a:pt x="3" y="48"/>
                  </a:lnTo>
                  <a:lnTo>
                    <a:pt x="1" y="48"/>
                  </a:lnTo>
                  <a:lnTo>
                    <a:pt x="1" y="46"/>
                  </a:lnTo>
                  <a:lnTo>
                    <a:pt x="1" y="44"/>
                  </a:lnTo>
                  <a:lnTo>
                    <a:pt x="0" y="42"/>
                  </a:lnTo>
                  <a:lnTo>
                    <a:pt x="0" y="40"/>
                  </a:lnTo>
                  <a:lnTo>
                    <a:pt x="1" y="40"/>
                  </a:lnTo>
                  <a:lnTo>
                    <a:pt x="3" y="40"/>
                  </a:lnTo>
                  <a:close/>
                  <a:moveTo>
                    <a:pt x="92" y="36"/>
                  </a:moveTo>
                  <a:lnTo>
                    <a:pt x="90" y="36"/>
                  </a:lnTo>
                  <a:lnTo>
                    <a:pt x="90" y="38"/>
                  </a:lnTo>
                  <a:lnTo>
                    <a:pt x="90" y="40"/>
                  </a:lnTo>
                  <a:lnTo>
                    <a:pt x="88" y="40"/>
                  </a:lnTo>
                  <a:lnTo>
                    <a:pt x="88" y="38"/>
                  </a:lnTo>
                  <a:lnTo>
                    <a:pt x="88" y="40"/>
                  </a:lnTo>
                  <a:lnTo>
                    <a:pt x="86" y="40"/>
                  </a:lnTo>
                  <a:lnTo>
                    <a:pt x="86" y="38"/>
                  </a:lnTo>
                  <a:lnTo>
                    <a:pt x="86" y="40"/>
                  </a:lnTo>
                  <a:lnTo>
                    <a:pt x="86" y="38"/>
                  </a:lnTo>
                  <a:lnTo>
                    <a:pt x="84" y="40"/>
                  </a:lnTo>
                  <a:lnTo>
                    <a:pt x="84" y="38"/>
                  </a:lnTo>
                  <a:lnTo>
                    <a:pt x="86" y="38"/>
                  </a:lnTo>
                  <a:lnTo>
                    <a:pt x="84" y="38"/>
                  </a:lnTo>
                  <a:lnTo>
                    <a:pt x="86" y="38"/>
                  </a:lnTo>
                  <a:lnTo>
                    <a:pt x="84" y="38"/>
                  </a:lnTo>
                  <a:lnTo>
                    <a:pt x="86" y="38"/>
                  </a:lnTo>
                  <a:lnTo>
                    <a:pt x="84" y="36"/>
                  </a:lnTo>
                  <a:lnTo>
                    <a:pt x="86" y="36"/>
                  </a:lnTo>
                  <a:lnTo>
                    <a:pt x="88" y="36"/>
                  </a:lnTo>
                  <a:lnTo>
                    <a:pt x="90" y="36"/>
                  </a:lnTo>
                  <a:lnTo>
                    <a:pt x="92" y="36"/>
                  </a:lnTo>
                  <a:lnTo>
                    <a:pt x="92" y="34"/>
                  </a:lnTo>
                  <a:lnTo>
                    <a:pt x="92" y="36"/>
                  </a:lnTo>
                  <a:close/>
                  <a:moveTo>
                    <a:pt x="96" y="25"/>
                  </a:moveTo>
                  <a:lnTo>
                    <a:pt x="96" y="26"/>
                  </a:lnTo>
                  <a:lnTo>
                    <a:pt x="94" y="26"/>
                  </a:lnTo>
                  <a:lnTo>
                    <a:pt x="92" y="26"/>
                  </a:lnTo>
                  <a:lnTo>
                    <a:pt x="92" y="25"/>
                  </a:lnTo>
                  <a:lnTo>
                    <a:pt x="94" y="25"/>
                  </a:lnTo>
                  <a:lnTo>
                    <a:pt x="96" y="25"/>
                  </a:lnTo>
                  <a:close/>
                  <a:moveTo>
                    <a:pt x="80" y="23"/>
                  </a:moveTo>
                  <a:lnTo>
                    <a:pt x="78" y="23"/>
                  </a:lnTo>
                  <a:lnTo>
                    <a:pt x="78" y="25"/>
                  </a:lnTo>
                  <a:lnTo>
                    <a:pt x="78" y="23"/>
                  </a:lnTo>
                  <a:lnTo>
                    <a:pt x="76" y="23"/>
                  </a:lnTo>
                  <a:lnTo>
                    <a:pt x="76" y="21"/>
                  </a:lnTo>
                  <a:lnTo>
                    <a:pt x="78" y="19"/>
                  </a:lnTo>
                  <a:lnTo>
                    <a:pt x="80" y="19"/>
                  </a:lnTo>
                  <a:lnTo>
                    <a:pt x="80" y="21"/>
                  </a:lnTo>
                  <a:lnTo>
                    <a:pt x="80" y="23"/>
                  </a:lnTo>
                  <a:close/>
                  <a:moveTo>
                    <a:pt x="21" y="19"/>
                  </a:moveTo>
                  <a:lnTo>
                    <a:pt x="23" y="19"/>
                  </a:lnTo>
                  <a:lnTo>
                    <a:pt x="23" y="17"/>
                  </a:lnTo>
                  <a:lnTo>
                    <a:pt x="24" y="17"/>
                  </a:lnTo>
                  <a:lnTo>
                    <a:pt x="26" y="17"/>
                  </a:lnTo>
                  <a:lnTo>
                    <a:pt x="28" y="17"/>
                  </a:lnTo>
                  <a:lnTo>
                    <a:pt x="30" y="17"/>
                  </a:lnTo>
                  <a:lnTo>
                    <a:pt x="32" y="17"/>
                  </a:lnTo>
                  <a:lnTo>
                    <a:pt x="32" y="15"/>
                  </a:lnTo>
                  <a:lnTo>
                    <a:pt x="34" y="15"/>
                  </a:lnTo>
                  <a:lnTo>
                    <a:pt x="34" y="13"/>
                  </a:lnTo>
                  <a:lnTo>
                    <a:pt x="36" y="13"/>
                  </a:lnTo>
                  <a:lnTo>
                    <a:pt x="36" y="11"/>
                  </a:lnTo>
                  <a:lnTo>
                    <a:pt x="38" y="11"/>
                  </a:lnTo>
                  <a:lnTo>
                    <a:pt x="38" y="13"/>
                  </a:lnTo>
                  <a:lnTo>
                    <a:pt x="38" y="11"/>
                  </a:lnTo>
                  <a:lnTo>
                    <a:pt x="40" y="11"/>
                  </a:lnTo>
                  <a:lnTo>
                    <a:pt x="42" y="11"/>
                  </a:lnTo>
                  <a:lnTo>
                    <a:pt x="42" y="13"/>
                  </a:lnTo>
                  <a:lnTo>
                    <a:pt x="42" y="11"/>
                  </a:lnTo>
                  <a:lnTo>
                    <a:pt x="44" y="13"/>
                  </a:lnTo>
                  <a:lnTo>
                    <a:pt x="46" y="13"/>
                  </a:lnTo>
                  <a:lnTo>
                    <a:pt x="46" y="11"/>
                  </a:lnTo>
                  <a:lnTo>
                    <a:pt x="48" y="11"/>
                  </a:lnTo>
                  <a:lnTo>
                    <a:pt x="48" y="9"/>
                  </a:lnTo>
                  <a:lnTo>
                    <a:pt x="48" y="7"/>
                  </a:lnTo>
                  <a:lnTo>
                    <a:pt x="49" y="7"/>
                  </a:lnTo>
                  <a:lnTo>
                    <a:pt x="51" y="7"/>
                  </a:lnTo>
                  <a:lnTo>
                    <a:pt x="53" y="7"/>
                  </a:lnTo>
                  <a:lnTo>
                    <a:pt x="55" y="7"/>
                  </a:lnTo>
                  <a:lnTo>
                    <a:pt x="57" y="7"/>
                  </a:lnTo>
                  <a:lnTo>
                    <a:pt x="57" y="5"/>
                  </a:lnTo>
                  <a:lnTo>
                    <a:pt x="57" y="7"/>
                  </a:lnTo>
                  <a:lnTo>
                    <a:pt x="59" y="7"/>
                  </a:lnTo>
                  <a:lnTo>
                    <a:pt x="59" y="5"/>
                  </a:lnTo>
                  <a:lnTo>
                    <a:pt x="61" y="5"/>
                  </a:lnTo>
                  <a:lnTo>
                    <a:pt x="61" y="7"/>
                  </a:lnTo>
                  <a:lnTo>
                    <a:pt x="63" y="7"/>
                  </a:lnTo>
                  <a:lnTo>
                    <a:pt x="63" y="5"/>
                  </a:lnTo>
                  <a:lnTo>
                    <a:pt x="65" y="5"/>
                  </a:lnTo>
                  <a:lnTo>
                    <a:pt x="67" y="5"/>
                  </a:lnTo>
                  <a:lnTo>
                    <a:pt x="69" y="5"/>
                  </a:lnTo>
                  <a:lnTo>
                    <a:pt x="69" y="3"/>
                  </a:lnTo>
                  <a:lnTo>
                    <a:pt x="71" y="3"/>
                  </a:lnTo>
                  <a:lnTo>
                    <a:pt x="72" y="3"/>
                  </a:lnTo>
                  <a:lnTo>
                    <a:pt x="74" y="3"/>
                  </a:lnTo>
                  <a:lnTo>
                    <a:pt x="76" y="3"/>
                  </a:lnTo>
                  <a:lnTo>
                    <a:pt x="76" y="5"/>
                  </a:lnTo>
                  <a:lnTo>
                    <a:pt x="78" y="5"/>
                  </a:lnTo>
                  <a:lnTo>
                    <a:pt x="80" y="5"/>
                  </a:lnTo>
                  <a:lnTo>
                    <a:pt x="80" y="7"/>
                  </a:lnTo>
                  <a:lnTo>
                    <a:pt x="82" y="7"/>
                  </a:lnTo>
                  <a:lnTo>
                    <a:pt x="82" y="5"/>
                  </a:lnTo>
                  <a:lnTo>
                    <a:pt x="82" y="7"/>
                  </a:lnTo>
                  <a:lnTo>
                    <a:pt x="86" y="7"/>
                  </a:lnTo>
                  <a:lnTo>
                    <a:pt x="86" y="9"/>
                  </a:lnTo>
                  <a:lnTo>
                    <a:pt x="88" y="9"/>
                  </a:lnTo>
                  <a:lnTo>
                    <a:pt x="92" y="9"/>
                  </a:lnTo>
                  <a:lnTo>
                    <a:pt x="92" y="7"/>
                  </a:lnTo>
                  <a:lnTo>
                    <a:pt x="94" y="7"/>
                  </a:lnTo>
                  <a:lnTo>
                    <a:pt x="96" y="9"/>
                  </a:lnTo>
                  <a:lnTo>
                    <a:pt x="96" y="7"/>
                  </a:lnTo>
                  <a:lnTo>
                    <a:pt x="97" y="7"/>
                  </a:lnTo>
                  <a:lnTo>
                    <a:pt x="97" y="9"/>
                  </a:lnTo>
                  <a:lnTo>
                    <a:pt x="99" y="7"/>
                  </a:lnTo>
                  <a:lnTo>
                    <a:pt x="101" y="7"/>
                  </a:lnTo>
                  <a:lnTo>
                    <a:pt x="103" y="7"/>
                  </a:lnTo>
                  <a:lnTo>
                    <a:pt x="103" y="5"/>
                  </a:lnTo>
                  <a:lnTo>
                    <a:pt x="103" y="3"/>
                  </a:lnTo>
                  <a:lnTo>
                    <a:pt x="101" y="3"/>
                  </a:lnTo>
                  <a:lnTo>
                    <a:pt x="101" y="2"/>
                  </a:lnTo>
                  <a:lnTo>
                    <a:pt x="101" y="0"/>
                  </a:lnTo>
                  <a:lnTo>
                    <a:pt x="103" y="0"/>
                  </a:lnTo>
                  <a:lnTo>
                    <a:pt x="105" y="0"/>
                  </a:lnTo>
                  <a:lnTo>
                    <a:pt x="107" y="0"/>
                  </a:lnTo>
                  <a:lnTo>
                    <a:pt x="107" y="2"/>
                  </a:lnTo>
                  <a:lnTo>
                    <a:pt x="109" y="2"/>
                  </a:lnTo>
                  <a:lnTo>
                    <a:pt x="109" y="3"/>
                  </a:lnTo>
                  <a:lnTo>
                    <a:pt x="109" y="5"/>
                  </a:lnTo>
                  <a:lnTo>
                    <a:pt x="111" y="5"/>
                  </a:lnTo>
                  <a:lnTo>
                    <a:pt x="111" y="7"/>
                  </a:lnTo>
                  <a:lnTo>
                    <a:pt x="109" y="7"/>
                  </a:lnTo>
                  <a:lnTo>
                    <a:pt x="107" y="7"/>
                  </a:lnTo>
                  <a:lnTo>
                    <a:pt x="107" y="9"/>
                  </a:lnTo>
                  <a:lnTo>
                    <a:pt x="105" y="9"/>
                  </a:lnTo>
                  <a:lnTo>
                    <a:pt x="105" y="11"/>
                  </a:lnTo>
                  <a:lnTo>
                    <a:pt x="105" y="13"/>
                  </a:lnTo>
                  <a:lnTo>
                    <a:pt x="105" y="15"/>
                  </a:lnTo>
                  <a:lnTo>
                    <a:pt x="105" y="17"/>
                  </a:lnTo>
                  <a:lnTo>
                    <a:pt x="103" y="17"/>
                  </a:lnTo>
                  <a:lnTo>
                    <a:pt x="103" y="19"/>
                  </a:lnTo>
                  <a:lnTo>
                    <a:pt x="101" y="19"/>
                  </a:lnTo>
                  <a:lnTo>
                    <a:pt x="101" y="21"/>
                  </a:lnTo>
                  <a:lnTo>
                    <a:pt x="101" y="19"/>
                  </a:lnTo>
                  <a:lnTo>
                    <a:pt x="99" y="19"/>
                  </a:lnTo>
                  <a:lnTo>
                    <a:pt x="101" y="19"/>
                  </a:lnTo>
                  <a:lnTo>
                    <a:pt x="99" y="19"/>
                  </a:lnTo>
                  <a:lnTo>
                    <a:pt x="99" y="17"/>
                  </a:lnTo>
                  <a:lnTo>
                    <a:pt x="97" y="19"/>
                  </a:lnTo>
                  <a:lnTo>
                    <a:pt x="97" y="17"/>
                  </a:lnTo>
                  <a:lnTo>
                    <a:pt x="96" y="19"/>
                  </a:lnTo>
                  <a:lnTo>
                    <a:pt x="96" y="17"/>
                  </a:lnTo>
                  <a:lnTo>
                    <a:pt x="94" y="17"/>
                  </a:lnTo>
                  <a:lnTo>
                    <a:pt x="92" y="17"/>
                  </a:lnTo>
                  <a:lnTo>
                    <a:pt x="90" y="17"/>
                  </a:lnTo>
                  <a:lnTo>
                    <a:pt x="90" y="15"/>
                  </a:lnTo>
                  <a:lnTo>
                    <a:pt x="88" y="17"/>
                  </a:lnTo>
                  <a:lnTo>
                    <a:pt x="86" y="15"/>
                  </a:lnTo>
                  <a:lnTo>
                    <a:pt x="84" y="15"/>
                  </a:lnTo>
                  <a:lnTo>
                    <a:pt x="84" y="17"/>
                  </a:lnTo>
                  <a:lnTo>
                    <a:pt x="82" y="17"/>
                  </a:lnTo>
                  <a:lnTo>
                    <a:pt x="80" y="17"/>
                  </a:lnTo>
                  <a:lnTo>
                    <a:pt x="80" y="19"/>
                  </a:lnTo>
                  <a:lnTo>
                    <a:pt x="78" y="17"/>
                  </a:lnTo>
                  <a:lnTo>
                    <a:pt x="80" y="17"/>
                  </a:lnTo>
                  <a:lnTo>
                    <a:pt x="78" y="17"/>
                  </a:lnTo>
                  <a:lnTo>
                    <a:pt x="76" y="17"/>
                  </a:lnTo>
                  <a:lnTo>
                    <a:pt x="76" y="15"/>
                  </a:lnTo>
                  <a:lnTo>
                    <a:pt x="76" y="17"/>
                  </a:lnTo>
                  <a:lnTo>
                    <a:pt x="74" y="15"/>
                  </a:lnTo>
                  <a:lnTo>
                    <a:pt x="74" y="17"/>
                  </a:lnTo>
                  <a:lnTo>
                    <a:pt x="72" y="17"/>
                  </a:lnTo>
                  <a:lnTo>
                    <a:pt x="74" y="17"/>
                  </a:lnTo>
                  <a:lnTo>
                    <a:pt x="72" y="17"/>
                  </a:lnTo>
                  <a:lnTo>
                    <a:pt x="72" y="19"/>
                  </a:lnTo>
                  <a:lnTo>
                    <a:pt x="74" y="19"/>
                  </a:lnTo>
                  <a:lnTo>
                    <a:pt x="71" y="19"/>
                  </a:lnTo>
                  <a:lnTo>
                    <a:pt x="71" y="21"/>
                  </a:lnTo>
                  <a:lnTo>
                    <a:pt x="69" y="21"/>
                  </a:lnTo>
                  <a:lnTo>
                    <a:pt x="67" y="19"/>
                  </a:lnTo>
                  <a:lnTo>
                    <a:pt x="65" y="19"/>
                  </a:lnTo>
                  <a:lnTo>
                    <a:pt x="65" y="21"/>
                  </a:lnTo>
                  <a:lnTo>
                    <a:pt x="63" y="21"/>
                  </a:lnTo>
                  <a:lnTo>
                    <a:pt x="63" y="23"/>
                  </a:lnTo>
                  <a:lnTo>
                    <a:pt x="65" y="23"/>
                  </a:lnTo>
                  <a:lnTo>
                    <a:pt x="65" y="25"/>
                  </a:lnTo>
                  <a:lnTo>
                    <a:pt x="67" y="25"/>
                  </a:lnTo>
                  <a:lnTo>
                    <a:pt x="65" y="25"/>
                  </a:lnTo>
                  <a:lnTo>
                    <a:pt x="65" y="26"/>
                  </a:lnTo>
                  <a:lnTo>
                    <a:pt x="67" y="26"/>
                  </a:lnTo>
                  <a:lnTo>
                    <a:pt x="67" y="28"/>
                  </a:lnTo>
                  <a:lnTo>
                    <a:pt x="69" y="28"/>
                  </a:lnTo>
                  <a:lnTo>
                    <a:pt x="69" y="26"/>
                  </a:lnTo>
                  <a:lnTo>
                    <a:pt x="69" y="28"/>
                  </a:lnTo>
                  <a:lnTo>
                    <a:pt x="71" y="28"/>
                  </a:lnTo>
                  <a:lnTo>
                    <a:pt x="72" y="28"/>
                  </a:lnTo>
                  <a:lnTo>
                    <a:pt x="72" y="30"/>
                  </a:lnTo>
                  <a:lnTo>
                    <a:pt x="74" y="32"/>
                  </a:lnTo>
                  <a:lnTo>
                    <a:pt x="72" y="32"/>
                  </a:lnTo>
                  <a:lnTo>
                    <a:pt x="72" y="30"/>
                  </a:lnTo>
                  <a:lnTo>
                    <a:pt x="71" y="30"/>
                  </a:lnTo>
                  <a:lnTo>
                    <a:pt x="69" y="30"/>
                  </a:lnTo>
                  <a:lnTo>
                    <a:pt x="69" y="28"/>
                  </a:lnTo>
                  <a:lnTo>
                    <a:pt x="67" y="28"/>
                  </a:lnTo>
                  <a:lnTo>
                    <a:pt x="65" y="28"/>
                  </a:lnTo>
                  <a:lnTo>
                    <a:pt x="63" y="28"/>
                  </a:lnTo>
                  <a:lnTo>
                    <a:pt x="63" y="30"/>
                  </a:lnTo>
                  <a:lnTo>
                    <a:pt x="65" y="30"/>
                  </a:lnTo>
                  <a:lnTo>
                    <a:pt x="65" y="32"/>
                  </a:lnTo>
                  <a:lnTo>
                    <a:pt x="67" y="32"/>
                  </a:lnTo>
                  <a:lnTo>
                    <a:pt x="69" y="32"/>
                  </a:lnTo>
                  <a:lnTo>
                    <a:pt x="69" y="34"/>
                  </a:lnTo>
                  <a:lnTo>
                    <a:pt x="69" y="36"/>
                  </a:lnTo>
                  <a:lnTo>
                    <a:pt x="67" y="36"/>
                  </a:lnTo>
                  <a:lnTo>
                    <a:pt x="69" y="36"/>
                  </a:lnTo>
                  <a:lnTo>
                    <a:pt x="67" y="36"/>
                  </a:lnTo>
                  <a:lnTo>
                    <a:pt x="65" y="36"/>
                  </a:lnTo>
                  <a:lnTo>
                    <a:pt x="65" y="34"/>
                  </a:lnTo>
                  <a:lnTo>
                    <a:pt x="65" y="36"/>
                  </a:lnTo>
                  <a:lnTo>
                    <a:pt x="65" y="34"/>
                  </a:lnTo>
                  <a:lnTo>
                    <a:pt x="65" y="32"/>
                  </a:lnTo>
                  <a:lnTo>
                    <a:pt x="63" y="30"/>
                  </a:lnTo>
                  <a:lnTo>
                    <a:pt x="61" y="30"/>
                  </a:lnTo>
                  <a:lnTo>
                    <a:pt x="59" y="30"/>
                  </a:lnTo>
                  <a:lnTo>
                    <a:pt x="57" y="30"/>
                  </a:lnTo>
                  <a:lnTo>
                    <a:pt x="57" y="32"/>
                  </a:lnTo>
                  <a:lnTo>
                    <a:pt x="59" y="32"/>
                  </a:lnTo>
                  <a:lnTo>
                    <a:pt x="59" y="34"/>
                  </a:lnTo>
                  <a:lnTo>
                    <a:pt x="61" y="34"/>
                  </a:lnTo>
                  <a:lnTo>
                    <a:pt x="61" y="36"/>
                  </a:lnTo>
                  <a:lnTo>
                    <a:pt x="63" y="36"/>
                  </a:lnTo>
                  <a:lnTo>
                    <a:pt x="65" y="36"/>
                  </a:lnTo>
                  <a:lnTo>
                    <a:pt x="65" y="38"/>
                  </a:lnTo>
                  <a:lnTo>
                    <a:pt x="63" y="38"/>
                  </a:lnTo>
                  <a:lnTo>
                    <a:pt x="59" y="36"/>
                  </a:lnTo>
                  <a:lnTo>
                    <a:pt x="57" y="36"/>
                  </a:lnTo>
                  <a:lnTo>
                    <a:pt x="59" y="36"/>
                  </a:lnTo>
                  <a:lnTo>
                    <a:pt x="57" y="34"/>
                  </a:lnTo>
                  <a:lnTo>
                    <a:pt x="57" y="32"/>
                  </a:lnTo>
                  <a:lnTo>
                    <a:pt x="57" y="30"/>
                  </a:lnTo>
                  <a:lnTo>
                    <a:pt x="55" y="30"/>
                  </a:lnTo>
                  <a:lnTo>
                    <a:pt x="53" y="28"/>
                  </a:lnTo>
                  <a:lnTo>
                    <a:pt x="51" y="28"/>
                  </a:lnTo>
                  <a:lnTo>
                    <a:pt x="51" y="26"/>
                  </a:lnTo>
                  <a:lnTo>
                    <a:pt x="49" y="26"/>
                  </a:lnTo>
                  <a:lnTo>
                    <a:pt x="49" y="25"/>
                  </a:lnTo>
                  <a:lnTo>
                    <a:pt x="51" y="25"/>
                  </a:lnTo>
                  <a:lnTo>
                    <a:pt x="51" y="23"/>
                  </a:lnTo>
                  <a:lnTo>
                    <a:pt x="49" y="23"/>
                  </a:lnTo>
                  <a:lnTo>
                    <a:pt x="49" y="25"/>
                  </a:lnTo>
                  <a:lnTo>
                    <a:pt x="49" y="23"/>
                  </a:lnTo>
                  <a:lnTo>
                    <a:pt x="48" y="25"/>
                  </a:lnTo>
                  <a:lnTo>
                    <a:pt x="48" y="26"/>
                  </a:lnTo>
                  <a:lnTo>
                    <a:pt x="46" y="26"/>
                  </a:lnTo>
                  <a:lnTo>
                    <a:pt x="46" y="28"/>
                  </a:lnTo>
                  <a:lnTo>
                    <a:pt x="48" y="28"/>
                  </a:lnTo>
                  <a:lnTo>
                    <a:pt x="46" y="28"/>
                  </a:lnTo>
                  <a:lnTo>
                    <a:pt x="46" y="30"/>
                  </a:lnTo>
                  <a:lnTo>
                    <a:pt x="46" y="32"/>
                  </a:lnTo>
                  <a:lnTo>
                    <a:pt x="46" y="34"/>
                  </a:lnTo>
                  <a:lnTo>
                    <a:pt x="46" y="36"/>
                  </a:lnTo>
                  <a:lnTo>
                    <a:pt x="48" y="36"/>
                  </a:lnTo>
                  <a:lnTo>
                    <a:pt x="48" y="38"/>
                  </a:lnTo>
                  <a:lnTo>
                    <a:pt x="49" y="38"/>
                  </a:lnTo>
                  <a:lnTo>
                    <a:pt x="49" y="40"/>
                  </a:lnTo>
                  <a:lnTo>
                    <a:pt x="49" y="42"/>
                  </a:lnTo>
                  <a:lnTo>
                    <a:pt x="51" y="42"/>
                  </a:lnTo>
                  <a:lnTo>
                    <a:pt x="51" y="44"/>
                  </a:lnTo>
                  <a:lnTo>
                    <a:pt x="53" y="46"/>
                  </a:lnTo>
                  <a:lnTo>
                    <a:pt x="53" y="48"/>
                  </a:lnTo>
                  <a:lnTo>
                    <a:pt x="55" y="48"/>
                  </a:lnTo>
                  <a:lnTo>
                    <a:pt x="55" y="50"/>
                  </a:lnTo>
                  <a:lnTo>
                    <a:pt x="57" y="50"/>
                  </a:lnTo>
                  <a:lnTo>
                    <a:pt x="57" y="51"/>
                  </a:lnTo>
                  <a:lnTo>
                    <a:pt x="57" y="53"/>
                  </a:lnTo>
                  <a:lnTo>
                    <a:pt x="55" y="53"/>
                  </a:lnTo>
                  <a:lnTo>
                    <a:pt x="55" y="55"/>
                  </a:lnTo>
                  <a:lnTo>
                    <a:pt x="53" y="55"/>
                  </a:lnTo>
                  <a:lnTo>
                    <a:pt x="53" y="53"/>
                  </a:lnTo>
                  <a:lnTo>
                    <a:pt x="55" y="53"/>
                  </a:lnTo>
                  <a:lnTo>
                    <a:pt x="55" y="51"/>
                  </a:lnTo>
                  <a:lnTo>
                    <a:pt x="55" y="50"/>
                  </a:lnTo>
                  <a:lnTo>
                    <a:pt x="53" y="50"/>
                  </a:lnTo>
                  <a:lnTo>
                    <a:pt x="51" y="50"/>
                  </a:lnTo>
                  <a:lnTo>
                    <a:pt x="49" y="50"/>
                  </a:lnTo>
                  <a:lnTo>
                    <a:pt x="49" y="51"/>
                  </a:lnTo>
                  <a:lnTo>
                    <a:pt x="49" y="53"/>
                  </a:lnTo>
                  <a:lnTo>
                    <a:pt x="49" y="51"/>
                  </a:lnTo>
                  <a:lnTo>
                    <a:pt x="51" y="53"/>
                  </a:lnTo>
                  <a:lnTo>
                    <a:pt x="51" y="55"/>
                  </a:lnTo>
                  <a:lnTo>
                    <a:pt x="53" y="55"/>
                  </a:lnTo>
                  <a:lnTo>
                    <a:pt x="53" y="57"/>
                  </a:lnTo>
                  <a:lnTo>
                    <a:pt x="51" y="57"/>
                  </a:lnTo>
                  <a:lnTo>
                    <a:pt x="49" y="57"/>
                  </a:lnTo>
                  <a:lnTo>
                    <a:pt x="49" y="59"/>
                  </a:lnTo>
                  <a:lnTo>
                    <a:pt x="48" y="59"/>
                  </a:lnTo>
                  <a:lnTo>
                    <a:pt x="46" y="57"/>
                  </a:lnTo>
                  <a:lnTo>
                    <a:pt x="46" y="59"/>
                  </a:lnTo>
                  <a:lnTo>
                    <a:pt x="48" y="59"/>
                  </a:lnTo>
                  <a:lnTo>
                    <a:pt x="48" y="61"/>
                  </a:lnTo>
                  <a:lnTo>
                    <a:pt x="49" y="61"/>
                  </a:lnTo>
                  <a:lnTo>
                    <a:pt x="51" y="61"/>
                  </a:lnTo>
                  <a:lnTo>
                    <a:pt x="53" y="61"/>
                  </a:lnTo>
                  <a:lnTo>
                    <a:pt x="53" y="63"/>
                  </a:lnTo>
                  <a:lnTo>
                    <a:pt x="55" y="63"/>
                  </a:lnTo>
                  <a:lnTo>
                    <a:pt x="57" y="63"/>
                  </a:lnTo>
                  <a:lnTo>
                    <a:pt x="57" y="65"/>
                  </a:lnTo>
                  <a:lnTo>
                    <a:pt x="59" y="65"/>
                  </a:lnTo>
                  <a:lnTo>
                    <a:pt x="59" y="67"/>
                  </a:lnTo>
                  <a:lnTo>
                    <a:pt x="57" y="67"/>
                  </a:lnTo>
                  <a:lnTo>
                    <a:pt x="59" y="67"/>
                  </a:lnTo>
                  <a:lnTo>
                    <a:pt x="61" y="67"/>
                  </a:lnTo>
                  <a:lnTo>
                    <a:pt x="61" y="69"/>
                  </a:lnTo>
                  <a:lnTo>
                    <a:pt x="63" y="69"/>
                  </a:lnTo>
                  <a:lnTo>
                    <a:pt x="63" y="71"/>
                  </a:lnTo>
                  <a:lnTo>
                    <a:pt x="65" y="69"/>
                  </a:lnTo>
                  <a:lnTo>
                    <a:pt x="65" y="71"/>
                  </a:lnTo>
                  <a:lnTo>
                    <a:pt x="67" y="71"/>
                  </a:lnTo>
                  <a:lnTo>
                    <a:pt x="69" y="71"/>
                  </a:lnTo>
                  <a:lnTo>
                    <a:pt x="69" y="73"/>
                  </a:lnTo>
                  <a:lnTo>
                    <a:pt x="69" y="74"/>
                  </a:lnTo>
                  <a:lnTo>
                    <a:pt x="69" y="76"/>
                  </a:lnTo>
                  <a:lnTo>
                    <a:pt x="69" y="78"/>
                  </a:lnTo>
                  <a:lnTo>
                    <a:pt x="69" y="80"/>
                  </a:lnTo>
                  <a:lnTo>
                    <a:pt x="69" y="82"/>
                  </a:lnTo>
                  <a:lnTo>
                    <a:pt x="69" y="84"/>
                  </a:lnTo>
                  <a:lnTo>
                    <a:pt x="67" y="84"/>
                  </a:lnTo>
                  <a:lnTo>
                    <a:pt x="67" y="82"/>
                  </a:lnTo>
                  <a:lnTo>
                    <a:pt x="67" y="80"/>
                  </a:lnTo>
                  <a:lnTo>
                    <a:pt x="65" y="80"/>
                  </a:lnTo>
                  <a:lnTo>
                    <a:pt x="65" y="78"/>
                  </a:lnTo>
                  <a:lnTo>
                    <a:pt x="63" y="78"/>
                  </a:lnTo>
                  <a:lnTo>
                    <a:pt x="61" y="76"/>
                  </a:lnTo>
                  <a:lnTo>
                    <a:pt x="59" y="76"/>
                  </a:lnTo>
                  <a:lnTo>
                    <a:pt x="57" y="76"/>
                  </a:lnTo>
                  <a:lnTo>
                    <a:pt x="55" y="76"/>
                  </a:lnTo>
                  <a:lnTo>
                    <a:pt x="55" y="78"/>
                  </a:lnTo>
                  <a:lnTo>
                    <a:pt x="53" y="78"/>
                  </a:lnTo>
                  <a:lnTo>
                    <a:pt x="51" y="78"/>
                  </a:lnTo>
                  <a:lnTo>
                    <a:pt x="51" y="80"/>
                  </a:lnTo>
                  <a:lnTo>
                    <a:pt x="53" y="80"/>
                  </a:lnTo>
                  <a:lnTo>
                    <a:pt x="55" y="80"/>
                  </a:lnTo>
                  <a:lnTo>
                    <a:pt x="55" y="82"/>
                  </a:lnTo>
                  <a:lnTo>
                    <a:pt x="53" y="82"/>
                  </a:lnTo>
                  <a:lnTo>
                    <a:pt x="55" y="82"/>
                  </a:lnTo>
                  <a:lnTo>
                    <a:pt x="55" y="84"/>
                  </a:lnTo>
                  <a:lnTo>
                    <a:pt x="57" y="86"/>
                  </a:lnTo>
                  <a:lnTo>
                    <a:pt x="57" y="84"/>
                  </a:lnTo>
                  <a:lnTo>
                    <a:pt x="59" y="84"/>
                  </a:lnTo>
                  <a:lnTo>
                    <a:pt x="59" y="86"/>
                  </a:lnTo>
                  <a:lnTo>
                    <a:pt x="61" y="88"/>
                  </a:lnTo>
                  <a:lnTo>
                    <a:pt x="59" y="88"/>
                  </a:lnTo>
                  <a:lnTo>
                    <a:pt x="57" y="88"/>
                  </a:lnTo>
                  <a:lnTo>
                    <a:pt x="55" y="90"/>
                  </a:lnTo>
                  <a:lnTo>
                    <a:pt x="57" y="90"/>
                  </a:lnTo>
                  <a:lnTo>
                    <a:pt x="55" y="90"/>
                  </a:lnTo>
                  <a:lnTo>
                    <a:pt x="53" y="90"/>
                  </a:lnTo>
                  <a:lnTo>
                    <a:pt x="55" y="90"/>
                  </a:lnTo>
                  <a:lnTo>
                    <a:pt x="53" y="90"/>
                  </a:lnTo>
                  <a:lnTo>
                    <a:pt x="53" y="88"/>
                  </a:lnTo>
                  <a:lnTo>
                    <a:pt x="55" y="88"/>
                  </a:lnTo>
                  <a:lnTo>
                    <a:pt x="53" y="88"/>
                  </a:lnTo>
                  <a:lnTo>
                    <a:pt x="53" y="86"/>
                  </a:lnTo>
                  <a:lnTo>
                    <a:pt x="53" y="88"/>
                  </a:lnTo>
                  <a:lnTo>
                    <a:pt x="51" y="86"/>
                  </a:lnTo>
                  <a:lnTo>
                    <a:pt x="49" y="86"/>
                  </a:lnTo>
                  <a:lnTo>
                    <a:pt x="49" y="84"/>
                  </a:lnTo>
                  <a:lnTo>
                    <a:pt x="48" y="84"/>
                  </a:lnTo>
                  <a:lnTo>
                    <a:pt x="48" y="86"/>
                  </a:lnTo>
                  <a:lnTo>
                    <a:pt x="48" y="88"/>
                  </a:lnTo>
                  <a:lnTo>
                    <a:pt x="49" y="88"/>
                  </a:lnTo>
                  <a:lnTo>
                    <a:pt x="48" y="88"/>
                  </a:lnTo>
                  <a:lnTo>
                    <a:pt x="49" y="90"/>
                  </a:lnTo>
                  <a:lnTo>
                    <a:pt x="49" y="92"/>
                  </a:lnTo>
                  <a:lnTo>
                    <a:pt x="51" y="92"/>
                  </a:lnTo>
                  <a:lnTo>
                    <a:pt x="51" y="94"/>
                  </a:lnTo>
                  <a:lnTo>
                    <a:pt x="51" y="96"/>
                  </a:lnTo>
                  <a:lnTo>
                    <a:pt x="53" y="98"/>
                  </a:lnTo>
                  <a:lnTo>
                    <a:pt x="51" y="98"/>
                  </a:lnTo>
                  <a:lnTo>
                    <a:pt x="53" y="98"/>
                  </a:lnTo>
                  <a:lnTo>
                    <a:pt x="53" y="99"/>
                  </a:lnTo>
                  <a:lnTo>
                    <a:pt x="53" y="101"/>
                  </a:lnTo>
                  <a:lnTo>
                    <a:pt x="53" y="103"/>
                  </a:lnTo>
                  <a:lnTo>
                    <a:pt x="53" y="105"/>
                  </a:lnTo>
                  <a:lnTo>
                    <a:pt x="55" y="105"/>
                  </a:lnTo>
                  <a:lnTo>
                    <a:pt x="55" y="107"/>
                  </a:lnTo>
                  <a:lnTo>
                    <a:pt x="53" y="107"/>
                  </a:lnTo>
                  <a:lnTo>
                    <a:pt x="53" y="105"/>
                  </a:lnTo>
                  <a:lnTo>
                    <a:pt x="51" y="107"/>
                  </a:lnTo>
                  <a:lnTo>
                    <a:pt x="51" y="105"/>
                  </a:lnTo>
                  <a:lnTo>
                    <a:pt x="49" y="103"/>
                  </a:lnTo>
                  <a:lnTo>
                    <a:pt x="51" y="103"/>
                  </a:lnTo>
                  <a:lnTo>
                    <a:pt x="49" y="103"/>
                  </a:lnTo>
                  <a:lnTo>
                    <a:pt x="49" y="101"/>
                  </a:lnTo>
                  <a:lnTo>
                    <a:pt x="48" y="101"/>
                  </a:lnTo>
                  <a:lnTo>
                    <a:pt x="46" y="101"/>
                  </a:lnTo>
                  <a:lnTo>
                    <a:pt x="46" y="103"/>
                  </a:lnTo>
                  <a:lnTo>
                    <a:pt x="44" y="103"/>
                  </a:lnTo>
                  <a:lnTo>
                    <a:pt x="46" y="103"/>
                  </a:lnTo>
                  <a:lnTo>
                    <a:pt x="46" y="105"/>
                  </a:lnTo>
                  <a:lnTo>
                    <a:pt x="44" y="105"/>
                  </a:lnTo>
                  <a:lnTo>
                    <a:pt x="44" y="103"/>
                  </a:lnTo>
                  <a:lnTo>
                    <a:pt x="44" y="105"/>
                  </a:lnTo>
                  <a:lnTo>
                    <a:pt x="44" y="107"/>
                  </a:lnTo>
                  <a:lnTo>
                    <a:pt x="44" y="109"/>
                  </a:lnTo>
                  <a:lnTo>
                    <a:pt x="44" y="107"/>
                  </a:lnTo>
                  <a:lnTo>
                    <a:pt x="42" y="107"/>
                  </a:lnTo>
                  <a:lnTo>
                    <a:pt x="42" y="105"/>
                  </a:lnTo>
                  <a:lnTo>
                    <a:pt x="42" y="103"/>
                  </a:lnTo>
                  <a:lnTo>
                    <a:pt x="42" y="101"/>
                  </a:lnTo>
                  <a:lnTo>
                    <a:pt x="42" y="99"/>
                  </a:lnTo>
                  <a:lnTo>
                    <a:pt x="40" y="99"/>
                  </a:lnTo>
                  <a:lnTo>
                    <a:pt x="38" y="99"/>
                  </a:lnTo>
                  <a:lnTo>
                    <a:pt x="38" y="98"/>
                  </a:lnTo>
                  <a:lnTo>
                    <a:pt x="38" y="96"/>
                  </a:lnTo>
                  <a:lnTo>
                    <a:pt x="36" y="96"/>
                  </a:lnTo>
                  <a:lnTo>
                    <a:pt x="36" y="98"/>
                  </a:lnTo>
                  <a:lnTo>
                    <a:pt x="36" y="99"/>
                  </a:lnTo>
                  <a:lnTo>
                    <a:pt x="36" y="101"/>
                  </a:lnTo>
                  <a:lnTo>
                    <a:pt x="34" y="101"/>
                  </a:lnTo>
                  <a:lnTo>
                    <a:pt x="32" y="101"/>
                  </a:lnTo>
                  <a:lnTo>
                    <a:pt x="32" y="99"/>
                  </a:lnTo>
                  <a:lnTo>
                    <a:pt x="32" y="98"/>
                  </a:lnTo>
                  <a:lnTo>
                    <a:pt x="30" y="98"/>
                  </a:lnTo>
                  <a:lnTo>
                    <a:pt x="32" y="98"/>
                  </a:lnTo>
                  <a:lnTo>
                    <a:pt x="30" y="98"/>
                  </a:lnTo>
                  <a:lnTo>
                    <a:pt x="30" y="96"/>
                  </a:lnTo>
                  <a:lnTo>
                    <a:pt x="30" y="94"/>
                  </a:lnTo>
                  <a:lnTo>
                    <a:pt x="30" y="92"/>
                  </a:lnTo>
                  <a:lnTo>
                    <a:pt x="32" y="92"/>
                  </a:lnTo>
                  <a:lnTo>
                    <a:pt x="32" y="90"/>
                  </a:lnTo>
                  <a:lnTo>
                    <a:pt x="30" y="88"/>
                  </a:lnTo>
                  <a:lnTo>
                    <a:pt x="30" y="86"/>
                  </a:lnTo>
                  <a:lnTo>
                    <a:pt x="28" y="86"/>
                  </a:lnTo>
                  <a:lnTo>
                    <a:pt x="28" y="84"/>
                  </a:lnTo>
                  <a:lnTo>
                    <a:pt x="26" y="84"/>
                  </a:lnTo>
                  <a:lnTo>
                    <a:pt x="24" y="84"/>
                  </a:lnTo>
                  <a:lnTo>
                    <a:pt x="24" y="82"/>
                  </a:lnTo>
                  <a:lnTo>
                    <a:pt x="24" y="80"/>
                  </a:lnTo>
                  <a:lnTo>
                    <a:pt x="23" y="80"/>
                  </a:lnTo>
                  <a:lnTo>
                    <a:pt x="23" y="78"/>
                  </a:lnTo>
                  <a:lnTo>
                    <a:pt x="24" y="78"/>
                  </a:lnTo>
                  <a:lnTo>
                    <a:pt x="24" y="76"/>
                  </a:lnTo>
                  <a:lnTo>
                    <a:pt x="26" y="76"/>
                  </a:lnTo>
                  <a:lnTo>
                    <a:pt x="24" y="76"/>
                  </a:lnTo>
                  <a:lnTo>
                    <a:pt x="26" y="74"/>
                  </a:lnTo>
                  <a:lnTo>
                    <a:pt x="26" y="73"/>
                  </a:lnTo>
                  <a:lnTo>
                    <a:pt x="28" y="73"/>
                  </a:lnTo>
                  <a:lnTo>
                    <a:pt x="30" y="74"/>
                  </a:lnTo>
                  <a:lnTo>
                    <a:pt x="30" y="73"/>
                  </a:lnTo>
                  <a:lnTo>
                    <a:pt x="32" y="73"/>
                  </a:lnTo>
                  <a:lnTo>
                    <a:pt x="32" y="71"/>
                  </a:lnTo>
                  <a:lnTo>
                    <a:pt x="34" y="71"/>
                  </a:lnTo>
                  <a:lnTo>
                    <a:pt x="36" y="71"/>
                  </a:lnTo>
                  <a:lnTo>
                    <a:pt x="38" y="71"/>
                  </a:lnTo>
                  <a:lnTo>
                    <a:pt x="38" y="73"/>
                  </a:lnTo>
                  <a:lnTo>
                    <a:pt x="40" y="73"/>
                  </a:lnTo>
                  <a:lnTo>
                    <a:pt x="42" y="73"/>
                  </a:lnTo>
                  <a:lnTo>
                    <a:pt x="42" y="74"/>
                  </a:lnTo>
                  <a:lnTo>
                    <a:pt x="44" y="74"/>
                  </a:lnTo>
                  <a:lnTo>
                    <a:pt x="46" y="74"/>
                  </a:lnTo>
                  <a:lnTo>
                    <a:pt x="48" y="74"/>
                  </a:lnTo>
                  <a:lnTo>
                    <a:pt x="48" y="76"/>
                  </a:lnTo>
                  <a:lnTo>
                    <a:pt x="49" y="76"/>
                  </a:lnTo>
                  <a:lnTo>
                    <a:pt x="49" y="78"/>
                  </a:lnTo>
                  <a:lnTo>
                    <a:pt x="51" y="78"/>
                  </a:lnTo>
                  <a:lnTo>
                    <a:pt x="51" y="76"/>
                  </a:lnTo>
                  <a:lnTo>
                    <a:pt x="49" y="76"/>
                  </a:lnTo>
                  <a:lnTo>
                    <a:pt x="51" y="76"/>
                  </a:lnTo>
                  <a:lnTo>
                    <a:pt x="49" y="76"/>
                  </a:lnTo>
                  <a:lnTo>
                    <a:pt x="51" y="76"/>
                  </a:lnTo>
                  <a:lnTo>
                    <a:pt x="51" y="74"/>
                  </a:lnTo>
                  <a:lnTo>
                    <a:pt x="53" y="74"/>
                  </a:lnTo>
                  <a:lnTo>
                    <a:pt x="55" y="74"/>
                  </a:lnTo>
                  <a:lnTo>
                    <a:pt x="55" y="73"/>
                  </a:lnTo>
                  <a:lnTo>
                    <a:pt x="53" y="73"/>
                  </a:lnTo>
                  <a:lnTo>
                    <a:pt x="51" y="73"/>
                  </a:lnTo>
                  <a:lnTo>
                    <a:pt x="49" y="73"/>
                  </a:lnTo>
                  <a:lnTo>
                    <a:pt x="49" y="71"/>
                  </a:lnTo>
                  <a:lnTo>
                    <a:pt x="48" y="71"/>
                  </a:lnTo>
                  <a:lnTo>
                    <a:pt x="48" y="69"/>
                  </a:lnTo>
                  <a:lnTo>
                    <a:pt x="46" y="69"/>
                  </a:lnTo>
                  <a:lnTo>
                    <a:pt x="48" y="69"/>
                  </a:lnTo>
                  <a:lnTo>
                    <a:pt x="46" y="69"/>
                  </a:lnTo>
                  <a:lnTo>
                    <a:pt x="46" y="71"/>
                  </a:lnTo>
                  <a:lnTo>
                    <a:pt x="46" y="69"/>
                  </a:lnTo>
                  <a:lnTo>
                    <a:pt x="44" y="69"/>
                  </a:lnTo>
                  <a:lnTo>
                    <a:pt x="44" y="67"/>
                  </a:lnTo>
                  <a:lnTo>
                    <a:pt x="44" y="69"/>
                  </a:lnTo>
                  <a:lnTo>
                    <a:pt x="42" y="69"/>
                  </a:lnTo>
                  <a:lnTo>
                    <a:pt x="42" y="71"/>
                  </a:lnTo>
                  <a:lnTo>
                    <a:pt x="42" y="69"/>
                  </a:lnTo>
                  <a:lnTo>
                    <a:pt x="40" y="69"/>
                  </a:lnTo>
                  <a:lnTo>
                    <a:pt x="40" y="71"/>
                  </a:lnTo>
                  <a:lnTo>
                    <a:pt x="40" y="69"/>
                  </a:lnTo>
                  <a:lnTo>
                    <a:pt x="38" y="69"/>
                  </a:lnTo>
                  <a:lnTo>
                    <a:pt x="36" y="69"/>
                  </a:lnTo>
                  <a:lnTo>
                    <a:pt x="34" y="69"/>
                  </a:lnTo>
                  <a:lnTo>
                    <a:pt x="32" y="69"/>
                  </a:lnTo>
                  <a:lnTo>
                    <a:pt x="32" y="71"/>
                  </a:lnTo>
                  <a:lnTo>
                    <a:pt x="32" y="69"/>
                  </a:lnTo>
                  <a:lnTo>
                    <a:pt x="30" y="69"/>
                  </a:lnTo>
                  <a:lnTo>
                    <a:pt x="28" y="71"/>
                  </a:lnTo>
                  <a:lnTo>
                    <a:pt x="26" y="71"/>
                  </a:lnTo>
                  <a:lnTo>
                    <a:pt x="28" y="71"/>
                  </a:lnTo>
                  <a:lnTo>
                    <a:pt x="28" y="69"/>
                  </a:lnTo>
                  <a:lnTo>
                    <a:pt x="26" y="69"/>
                  </a:lnTo>
                  <a:lnTo>
                    <a:pt x="26" y="67"/>
                  </a:lnTo>
                  <a:lnTo>
                    <a:pt x="24" y="67"/>
                  </a:lnTo>
                  <a:lnTo>
                    <a:pt x="26" y="69"/>
                  </a:lnTo>
                  <a:lnTo>
                    <a:pt x="24" y="69"/>
                  </a:lnTo>
                  <a:lnTo>
                    <a:pt x="24" y="71"/>
                  </a:lnTo>
                  <a:lnTo>
                    <a:pt x="23" y="71"/>
                  </a:lnTo>
                  <a:lnTo>
                    <a:pt x="24" y="71"/>
                  </a:lnTo>
                  <a:lnTo>
                    <a:pt x="23" y="71"/>
                  </a:lnTo>
                  <a:lnTo>
                    <a:pt x="23" y="69"/>
                  </a:lnTo>
                  <a:lnTo>
                    <a:pt x="23" y="67"/>
                  </a:lnTo>
                  <a:lnTo>
                    <a:pt x="23" y="69"/>
                  </a:lnTo>
                  <a:lnTo>
                    <a:pt x="23" y="67"/>
                  </a:lnTo>
                  <a:lnTo>
                    <a:pt x="23" y="69"/>
                  </a:lnTo>
                  <a:lnTo>
                    <a:pt x="23" y="67"/>
                  </a:lnTo>
                  <a:lnTo>
                    <a:pt x="23" y="65"/>
                  </a:lnTo>
                  <a:lnTo>
                    <a:pt x="21" y="67"/>
                  </a:lnTo>
                  <a:lnTo>
                    <a:pt x="21" y="65"/>
                  </a:lnTo>
                  <a:lnTo>
                    <a:pt x="21" y="63"/>
                  </a:lnTo>
                  <a:lnTo>
                    <a:pt x="19" y="63"/>
                  </a:lnTo>
                  <a:lnTo>
                    <a:pt x="19" y="61"/>
                  </a:lnTo>
                  <a:lnTo>
                    <a:pt x="17" y="61"/>
                  </a:lnTo>
                  <a:lnTo>
                    <a:pt x="17" y="59"/>
                  </a:lnTo>
                  <a:lnTo>
                    <a:pt x="17" y="57"/>
                  </a:lnTo>
                  <a:lnTo>
                    <a:pt x="19" y="57"/>
                  </a:lnTo>
                  <a:lnTo>
                    <a:pt x="21" y="57"/>
                  </a:lnTo>
                  <a:lnTo>
                    <a:pt x="21" y="59"/>
                  </a:lnTo>
                  <a:lnTo>
                    <a:pt x="23" y="59"/>
                  </a:lnTo>
                  <a:lnTo>
                    <a:pt x="23" y="57"/>
                  </a:lnTo>
                  <a:lnTo>
                    <a:pt x="23" y="59"/>
                  </a:lnTo>
                  <a:lnTo>
                    <a:pt x="23" y="57"/>
                  </a:lnTo>
                  <a:lnTo>
                    <a:pt x="23" y="55"/>
                  </a:lnTo>
                  <a:lnTo>
                    <a:pt x="21" y="55"/>
                  </a:lnTo>
                  <a:lnTo>
                    <a:pt x="19" y="55"/>
                  </a:lnTo>
                  <a:lnTo>
                    <a:pt x="17" y="55"/>
                  </a:lnTo>
                  <a:lnTo>
                    <a:pt x="19" y="55"/>
                  </a:lnTo>
                  <a:lnTo>
                    <a:pt x="19" y="53"/>
                  </a:lnTo>
                  <a:lnTo>
                    <a:pt x="17" y="53"/>
                  </a:lnTo>
                  <a:lnTo>
                    <a:pt x="17" y="55"/>
                  </a:lnTo>
                  <a:lnTo>
                    <a:pt x="17" y="57"/>
                  </a:lnTo>
                  <a:lnTo>
                    <a:pt x="15" y="57"/>
                  </a:lnTo>
                  <a:lnTo>
                    <a:pt x="15" y="55"/>
                  </a:lnTo>
                  <a:lnTo>
                    <a:pt x="17" y="55"/>
                  </a:lnTo>
                  <a:lnTo>
                    <a:pt x="15" y="55"/>
                  </a:lnTo>
                  <a:lnTo>
                    <a:pt x="15" y="53"/>
                  </a:lnTo>
                  <a:lnTo>
                    <a:pt x="13" y="51"/>
                  </a:lnTo>
                  <a:lnTo>
                    <a:pt x="13" y="50"/>
                  </a:lnTo>
                  <a:lnTo>
                    <a:pt x="11" y="51"/>
                  </a:lnTo>
                  <a:lnTo>
                    <a:pt x="11" y="50"/>
                  </a:lnTo>
                  <a:lnTo>
                    <a:pt x="9" y="50"/>
                  </a:lnTo>
                  <a:lnTo>
                    <a:pt x="9" y="48"/>
                  </a:lnTo>
                  <a:lnTo>
                    <a:pt x="7" y="48"/>
                  </a:lnTo>
                  <a:lnTo>
                    <a:pt x="9" y="48"/>
                  </a:lnTo>
                  <a:lnTo>
                    <a:pt x="9" y="46"/>
                  </a:lnTo>
                  <a:lnTo>
                    <a:pt x="7" y="46"/>
                  </a:lnTo>
                  <a:lnTo>
                    <a:pt x="9" y="46"/>
                  </a:lnTo>
                  <a:lnTo>
                    <a:pt x="7" y="46"/>
                  </a:lnTo>
                  <a:lnTo>
                    <a:pt x="7" y="44"/>
                  </a:lnTo>
                  <a:lnTo>
                    <a:pt x="7" y="42"/>
                  </a:lnTo>
                  <a:lnTo>
                    <a:pt x="5" y="42"/>
                  </a:lnTo>
                  <a:lnTo>
                    <a:pt x="7" y="42"/>
                  </a:lnTo>
                  <a:lnTo>
                    <a:pt x="7" y="44"/>
                  </a:lnTo>
                  <a:lnTo>
                    <a:pt x="7" y="42"/>
                  </a:lnTo>
                  <a:lnTo>
                    <a:pt x="9" y="42"/>
                  </a:lnTo>
                  <a:lnTo>
                    <a:pt x="9" y="40"/>
                  </a:lnTo>
                  <a:lnTo>
                    <a:pt x="11" y="40"/>
                  </a:lnTo>
                  <a:lnTo>
                    <a:pt x="9" y="38"/>
                  </a:lnTo>
                  <a:lnTo>
                    <a:pt x="9" y="36"/>
                  </a:lnTo>
                  <a:lnTo>
                    <a:pt x="11" y="36"/>
                  </a:lnTo>
                  <a:lnTo>
                    <a:pt x="11" y="34"/>
                  </a:lnTo>
                  <a:lnTo>
                    <a:pt x="13" y="34"/>
                  </a:lnTo>
                  <a:lnTo>
                    <a:pt x="15" y="34"/>
                  </a:lnTo>
                  <a:lnTo>
                    <a:pt x="15" y="32"/>
                  </a:lnTo>
                  <a:lnTo>
                    <a:pt x="15" y="30"/>
                  </a:lnTo>
                  <a:lnTo>
                    <a:pt x="17" y="30"/>
                  </a:lnTo>
                  <a:lnTo>
                    <a:pt x="17" y="28"/>
                  </a:lnTo>
                  <a:lnTo>
                    <a:pt x="17" y="26"/>
                  </a:lnTo>
                  <a:lnTo>
                    <a:pt x="19" y="26"/>
                  </a:lnTo>
                  <a:lnTo>
                    <a:pt x="19" y="25"/>
                  </a:lnTo>
                  <a:lnTo>
                    <a:pt x="21" y="25"/>
                  </a:lnTo>
                  <a:lnTo>
                    <a:pt x="21" y="23"/>
                  </a:lnTo>
                  <a:lnTo>
                    <a:pt x="21" y="21"/>
                  </a:lnTo>
                  <a:lnTo>
                    <a:pt x="23" y="21"/>
                  </a:lnTo>
                  <a:lnTo>
                    <a:pt x="23" y="19"/>
                  </a:lnTo>
                  <a:lnTo>
                    <a:pt x="21" y="19"/>
                  </a:lnTo>
                  <a:lnTo>
                    <a:pt x="23" y="21"/>
                  </a:lnTo>
                  <a:lnTo>
                    <a:pt x="21" y="21"/>
                  </a:lnTo>
                  <a:lnTo>
                    <a:pt x="19" y="19"/>
                  </a:lnTo>
                  <a:lnTo>
                    <a:pt x="21" y="19"/>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9" name="Freeform 96"/>
            <p:cNvSpPr>
              <a:spLocks noEditPoints="1"/>
            </p:cNvSpPr>
            <p:nvPr/>
          </p:nvSpPr>
          <p:spPr bwMode="auto">
            <a:xfrm>
              <a:off x="3468688" y="4511675"/>
              <a:ext cx="9525" cy="15875"/>
            </a:xfrm>
            <a:custGeom>
              <a:avLst/>
              <a:gdLst>
                <a:gd name="T0" fmla="*/ 2 w 6"/>
                <a:gd name="T1" fmla="*/ 10 h 10"/>
                <a:gd name="T2" fmla="*/ 2 w 6"/>
                <a:gd name="T3" fmla="*/ 10 h 10"/>
                <a:gd name="T4" fmla="*/ 2 w 6"/>
                <a:gd name="T5" fmla="*/ 10 h 10"/>
                <a:gd name="T6" fmla="*/ 0 w 6"/>
                <a:gd name="T7" fmla="*/ 10 h 10"/>
                <a:gd name="T8" fmla="*/ 0 w 6"/>
                <a:gd name="T9" fmla="*/ 10 h 10"/>
                <a:gd name="T10" fmla="*/ 0 w 6"/>
                <a:gd name="T11" fmla="*/ 10 h 10"/>
                <a:gd name="T12" fmla="*/ 0 w 6"/>
                <a:gd name="T13" fmla="*/ 10 h 10"/>
                <a:gd name="T14" fmla="*/ 0 w 6"/>
                <a:gd name="T15" fmla="*/ 10 h 10"/>
                <a:gd name="T16" fmla="*/ 0 w 6"/>
                <a:gd name="T17" fmla="*/ 8 h 10"/>
                <a:gd name="T18" fmla="*/ 0 w 6"/>
                <a:gd name="T19" fmla="*/ 8 h 10"/>
                <a:gd name="T20" fmla="*/ 0 w 6"/>
                <a:gd name="T21" fmla="*/ 8 h 10"/>
                <a:gd name="T22" fmla="*/ 0 w 6"/>
                <a:gd name="T23" fmla="*/ 6 h 10"/>
                <a:gd name="T24" fmla="*/ 2 w 6"/>
                <a:gd name="T25" fmla="*/ 6 h 10"/>
                <a:gd name="T26" fmla="*/ 2 w 6"/>
                <a:gd name="T27" fmla="*/ 6 h 10"/>
                <a:gd name="T28" fmla="*/ 2 w 6"/>
                <a:gd name="T29" fmla="*/ 6 h 10"/>
                <a:gd name="T30" fmla="*/ 2 w 6"/>
                <a:gd name="T31" fmla="*/ 6 h 10"/>
                <a:gd name="T32" fmla="*/ 2 w 6"/>
                <a:gd name="T33" fmla="*/ 8 h 10"/>
                <a:gd name="T34" fmla="*/ 2 w 6"/>
                <a:gd name="T35" fmla="*/ 8 h 10"/>
                <a:gd name="T36" fmla="*/ 2 w 6"/>
                <a:gd name="T37" fmla="*/ 8 h 10"/>
                <a:gd name="T38" fmla="*/ 2 w 6"/>
                <a:gd name="T39" fmla="*/ 8 h 10"/>
                <a:gd name="T40" fmla="*/ 2 w 6"/>
                <a:gd name="T41" fmla="*/ 8 h 10"/>
                <a:gd name="T42" fmla="*/ 2 w 6"/>
                <a:gd name="T43" fmla="*/ 8 h 10"/>
                <a:gd name="T44" fmla="*/ 6 w 6"/>
                <a:gd name="T45" fmla="*/ 2 h 10"/>
                <a:gd name="T46" fmla="*/ 6 w 6"/>
                <a:gd name="T47" fmla="*/ 2 h 10"/>
                <a:gd name="T48" fmla="*/ 4 w 6"/>
                <a:gd name="T49" fmla="*/ 2 h 10"/>
                <a:gd name="T50" fmla="*/ 4 w 6"/>
                <a:gd name="T51" fmla="*/ 2 h 10"/>
                <a:gd name="T52" fmla="*/ 4 w 6"/>
                <a:gd name="T53" fmla="*/ 2 h 10"/>
                <a:gd name="T54" fmla="*/ 4 w 6"/>
                <a:gd name="T55" fmla="*/ 2 h 10"/>
                <a:gd name="T56" fmla="*/ 4 w 6"/>
                <a:gd name="T57" fmla="*/ 2 h 10"/>
                <a:gd name="T58" fmla="*/ 6 w 6"/>
                <a:gd name="T59" fmla="*/ 2 h 10"/>
                <a:gd name="T60" fmla="*/ 6 w 6"/>
                <a:gd name="T61" fmla="*/ 0 h 10"/>
                <a:gd name="T62" fmla="*/ 6 w 6"/>
                <a:gd name="T63"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 h="10">
                  <a:moveTo>
                    <a:pt x="2" y="8"/>
                  </a:moveTo>
                  <a:lnTo>
                    <a:pt x="2" y="10"/>
                  </a:lnTo>
                  <a:lnTo>
                    <a:pt x="2" y="10"/>
                  </a:lnTo>
                  <a:lnTo>
                    <a:pt x="2" y="10"/>
                  </a:lnTo>
                  <a:lnTo>
                    <a:pt x="2" y="10"/>
                  </a:lnTo>
                  <a:lnTo>
                    <a:pt x="2" y="10"/>
                  </a:lnTo>
                  <a:lnTo>
                    <a:pt x="2" y="10"/>
                  </a:lnTo>
                  <a:lnTo>
                    <a:pt x="0" y="10"/>
                  </a:lnTo>
                  <a:lnTo>
                    <a:pt x="0" y="10"/>
                  </a:lnTo>
                  <a:lnTo>
                    <a:pt x="0" y="10"/>
                  </a:lnTo>
                  <a:lnTo>
                    <a:pt x="0" y="10"/>
                  </a:lnTo>
                  <a:lnTo>
                    <a:pt x="0" y="10"/>
                  </a:lnTo>
                  <a:lnTo>
                    <a:pt x="0" y="10"/>
                  </a:lnTo>
                  <a:lnTo>
                    <a:pt x="0" y="10"/>
                  </a:lnTo>
                  <a:lnTo>
                    <a:pt x="0" y="10"/>
                  </a:lnTo>
                  <a:lnTo>
                    <a:pt x="0" y="10"/>
                  </a:lnTo>
                  <a:lnTo>
                    <a:pt x="0" y="10"/>
                  </a:lnTo>
                  <a:lnTo>
                    <a:pt x="0" y="8"/>
                  </a:lnTo>
                  <a:lnTo>
                    <a:pt x="0" y="8"/>
                  </a:lnTo>
                  <a:lnTo>
                    <a:pt x="0" y="8"/>
                  </a:lnTo>
                  <a:lnTo>
                    <a:pt x="0" y="8"/>
                  </a:lnTo>
                  <a:lnTo>
                    <a:pt x="0" y="8"/>
                  </a:lnTo>
                  <a:lnTo>
                    <a:pt x="0" y="8"/>
                  </a:lnTo>
                  <a:lnTo>
                    <a:pt x="0" y="6"/>
                  </a:lnTo>
                  <a:lnTo>
                    <a:pt x="2" y="6"/>
                  </a:lnTo>
                  <a:lnTo>
                    <a:pt x="2" y="6"/>
                  </a:lnTo>
                  <a:lnTo>
                    <a:pt x="2" y="6"/>
                  </a:lnTo>
                  <a:lnTo>
                    <a:pt x="2" y="6"/>
                  </a:lnTo>
                  <a:lnTo>
                    <a:pt x="2" y="6"/>
                  </a:lnTo>
                  <a:lnTo>
                    <a:pt x="2" y="6"/>
                  </a:lnTo>
                  <a:lnTo>
                    <a:pt x="2" y="6"/>
                  </a:lnTo>
                  <a:lnTo>
                    <a:pt x="2" y="6"/>
                  </a:lnTo>
                  <a:lnTo>
                    <a:pt x="2" y="8"/>
                  </a:lnTo>
                  <a:lnTo>
                    <a:pt x="2" y="8"/>
                  </a:lnTo>
                  <a:lnTo>
                    <a:pt x="2" y="8"/>
                  </a:lnTo>
                  <a:lnTo>
                    <a:pt x="2" y="8"/>
                  </a:lnTo>
                  <a:lnTo>
                    <a:pt x="2" y="8"/>
                  </a:lnTo>
                  <a:lnTo>
                    <a:pt x="2" y="8"/>
                  </a:lnTo>
                  <a:lnTo>
                    <a:pt x="2" y="8"/>
                  </a:lnTo>
                  <a:lnTo>
                    <a:pt x="2" y="8"/>
                  </a:lnTo>
                  <a:lnTo>
                    <a:pt x="2" y="8"/>
                  </a:lnTo>
                  <a:lnTo>
                    <a:pt x="2" y="8"/>
                  </a:lnTo>
                  <a:lnTo>
                    <a:pt x="2" y="8"/>
                  </a:lnTo>
                  <a:lnTo>
                    <a:pt x="2" y="8"/>
                  </a:lnTo>
                  <a:close/>
                  <a:moveTo>
                    <a:pt x="6" y="2"/>
                  </a:moveTo>
                  <a:lnTo>
                    <a:pt x="6" y="2"/>
                  </a:lnTo>
                  <a:lnTo>
                    <a:pt x="6" y="2"/>
                  </a:lnTo>
                  <a:lnTo>
                    <a:pt x="6" y="2"/>
                  </a:lnTo>
                  <a:lnTo>
                    <a:pt x="4" y="2"/>
                  </a:lnTo>
                  <a:lnTo>
                    <a:pt x="4" y="2"/>
                  </a:lnTo>
                  <a:lnTo>
                    <a:pt x="4" y="2"/>
                  </a:lnTo>
                  <a:lnTo>
                    <a:pt x="4" y="2"/>
                  </a:lnTo>
                  <a:lnTo>
                    <a:pt x="4" y="2"/>
                  </a:lnTo>
                  <a:lnTo>
                    <a:pt x="4" y="2"/>
                  </a:lnTo>
                  <a:lnTo>
                    <a:pt x="4" y="2"/>
                  </a:lnTo>
                  <a:lnTo>
                    <a:pt x="4" y="2"/>
                  </a:lnTo>
                  <a:lnTo>
                    <a:pt x="4" y="2"/>
                  </a:lnTo>
                  <a:lnTo>
                    <a:pt x="4" y="2"/>
                  </a:lnTo>
                  <a:lnTo>
                    <a:pt x="4" y="2"/>
                  </a:lnTo>
                  <a:lnTo>
                    <a:pt x="6" y="2"/>
                  </a:lnTo>
                  <a:lnTo>
                    <a:pt x="6" y="0"/>
                  </a:lnTo>
                  <a:lnTo>
                    <a:pt x="6" y="0"/>
                  </a:lnTo>
                  <a:lnTo>
                    <a:pt x="6" y="0"/>
                  </a:lnTo>
                  <a:lnTo>
                    <a:pt x="6"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0" name="Freeform 97"/>
            <p:cNvSpPr>
              <a:spLocks noEditPoints="1"/>
            </p:cNvSpPr>
            <p:nvPr/>
          </p:nvSpPr>
          <p:spPr bwMode="auto">
            <a:xfrm>
              <a:off x="3557588" y="1879600"/>
              <a:ext cx="1033463" cy="1057275"/>
            </a:xfrm>
            <a:custGeom>
              <a:avLst/>
              <a:gdLst>
                <a:gd name="T0" fmla="*/ 615 w 651"/>
                <a:gd name="T1" fmla="*/ 34 h 666"/>
                <a:gd name="T2" fmla="*/ 582 w 651"/>
                <a:gd name="T3" fmla="*/ 81 h 666"/>
                <a:gd name="T4" fmla="*/ 530 w 651"/>
                <a:gd name="T5" fmla="*/ 90 h 666"/>
                <a:gd name="T6" fmla="*/ 530 w 651"/>
                <a:gd name="T7" fmla="*/ 129 h 666"/>
                <a:gd name="T8" fmla="*/ 547 w 651"/>
                <a:gd name="T9" fmla="*/ 167 h 666"/>
                <a:gd name="T10" fmla="*/ 582 w 651"/>
                <a:gd name="T11" fmla="*/ 209 h 666"/>
                <a:gd name="T12" fmla="*/ 569 w 651"/>
                <a:gd name="T13" fmla="*/ 238 h 666"/>
                <a:gd name="T14" fmla="*/ 484 w 651"/>
                <a:gd name="T15" fmla="*/ 184 h 666"/>
                <a:gd name="T16" fmla="*/ 482 w 651"/>
                <a:gd name="T17" fmla="*/ 242 h 666"/>
                <a:gd name="T18" fmla="*/ 526 w 651"/>
                <a:gd name="T19" fmla="*/ 263 h 666"/>
                <a:gd name="T20" fmla="*/ 534 w 651"/>
                <a:gd name="T21" fmla="*/ 311 h 666"/>
                <a:gd name="T22" fmla="*/ 465 w 651"/>
                <a:gd name="T23" fmla="*/ 353 h 666"/>
                <a:gd name="T24" fmla="*/ 411 w 651"/>
                <a:gd name="T25" fmla="*/ 340 h 666"/>
                <a:gd name="T26" fmla="*/ 384 w 651"/>
                <a:gd name="T27" fmla="*/ 422 h 666"/>
                <a:gd name="T28" fmla="*/ 344 w 651"/>
                <a:gd name="T29" fmla="*/ 451 h 666"/>
                <a:gd name="T30" fmla="*/ 319 w 651"/>
                <a:gd name="T31" fmla="*/ 457 h 666"/>
                <a:gd name="T32" fmla="*/ 280 w 651"/>
                <a:gd name="T33" fmla="*/ 484 h 666"/>
                <a:gd name="T34" fmla="*/ 275 w 651"/>
                <a:gd name="T35" fmla="*/ 541 h 666"/>
                <a:gd name="T36" fmla="*/ 250 w 651"/>
                <a:gd name="T37" fmla="*/ 564 h 666"/>
                <a:gd name="T38" fmla="*/ 254 w 651"/>
                <a:gd name="T39" fmla="*/ 605 h 666"/>
                <a:gd name="T40" fmla="*/ 244 w 651"/>
                <a:gd name="T41" fmla="*/ 633 h 666"/>
                <a:gd name="T42" fmla="*/ 227 w 651"/>
                <a:gd name="T43" fmla="*/ 649 h 666"/>
                <a:gd name="T44" fmla="*/ 204 w 651"/>
                <a:gd name="T45" fmla="*/ 639 h 666"/>
                <a:gd name="T46" fmla="*/ 198 w 651"/>
                <a:gd name="T47" fmla="*/ 616 h 666"/>
                <a:gd name="T48" fmla="*/ 160 w 651"/>
                <a:gd name="T49" fmla="*/ 626 h 666"/>
                <a:gd name="T50" fmla="*/ 148 w 651"/>
                <a:gd name="T51" fmla="*/ 605 h 666"/>
                <a:gd name="T52" fmla="*/ 131 w 651"/>
                <a:gd name="T53" fmla="*/ 583 h 666"/>
                <a:gd name="T54" fmla="*/ 115 w 651"/>
                <a:gd name="T55" fmla="*/ 543 h 666"/>
                <a:gd name="T56" fmla="*/ 106 w 651"/>
                <a:gd name="T57" fmla="*/ 520 h 666"/>
                <a:gd name="T58" fmla="*/ 129 w 651"/>
                <a:gd name="T59" fmla="*/ 495 h 666"/>
                <a:gd name="T60" fmla="*/ 102 w 651"/>
                <a:gd name="T61" fmla="*/ 495 h 666"/>
                <a:gd name="T62" fmla="*/ 104 w 651"/>
                <a:gd name="T63" fmla="*/ 461 h 666"/>
                <a:gd name="T64" fmla="*/ 104 w 651"/>
                <a:gd name="T65" fmla="*/ 445 h 666"/>
                <a:gd name="T66" fmla="*/ 108 w 651"/>
                <a:gd name="T67" fmla="*/ 415 h 666"/>
                <a:gd name="T68" fmla="*/ 92 w 651"/>
                <a:gd name="T69" fmla="*/ 415 h 666"/>
                <a:gd name="T70" fmla="*/ 69 w 651"/>
                <a:gd name="T71" fmla="*/ 399 h 666"/>
                <a:gd name="T72" fmla="*/ 119 w 651"/>
                <a:gd name="T73" fmla="*/ 372 h 666"/>
                <a:gd name="T74" fmla="*/ 79 w 651"/>
                <a:gd name="T75" fmla="*/ 376 h 666"/>
                <a:gd name="T76" fmla="*/ 119 w 651"/>
                <a:gd name="T77" fmla="*/ 365 h 666"/>
                <a:gd name="T78" fmla="*/ 100 w 651"/>
                <a:gd name="T79" fmla="*/ 342 h 666"/>
                <a:gd name="T80" fmla="*/ 125 w 651"/>
                <a:gd name="T81" fmla="*/ 315 h 666"/>
                <a:gd name="T82" fmla="*/ 106 w 651"/>
                <a:gd name="T83" fmla="*/ 278 h 666"/>
                <a:gd name="T84" fmla="*/ 113 w 651"/>
                <a:gd name="T85" fmla="*/ 242 h 666"/>
                <a:gd name="T86" fmla="*/ 88 w 651"/>
                <a:gd name="T87" fmla="*/ 205 h 666"/>
                <a:gd name="T88" fmla="*/ 62 w 651"/>
                <a:gd name="T89" fmla="*/ 211 h 666"/>
                <a:gd name="T90" fmla="*/ 42 w 651"/>
                <a:gd name="T91" fmla="*/ 157 h 666"/>
                <a:gd name="T92" fmla="*/ 35 w 651"/>
                <a:gd name="T93" fmla="*/ 90 h 666"/>
                <a:gd name="T94" fmla="*/ 17 w 651"/>
                <a:gd name="T95" fmla="*/ 25 h 666"/>
                <a:gd name="T96" fmla="*/ 221 w 651"/>
                <a:gd name="T97" fmla="*/ 656 h 666"/>
                <a:gd name="T98" fmla="*/ 190 w 651"/>
                <a:gd name="T99" fmla="*/ 635 h 666"/>
                <a:gd name="T100" fmla="*/ 152 w 651"/>
                <a:gd name="T101" fmla="*/ 618 h 666"/>
                <a:gd name="T102" fmla="*/ 119 w 651"/>
                <a:gd name="T103" fmla="*/ 553 h 666"/>
                <a:gd name="T104" fmla="*/ 117 w 651"/>
                <a:gd name="T105" fmla="*/ 507 h 666"/>
                <a:gd name="T106" fmla="*/ 338 w 651"/>
                <a:gd name="T107" fmla="*/ 464 h 666"/>
                <a:gd name="T108" fmla="*/ 398 w 651"/>
                <a:gd name="T109" fmla="*/ 397 h 666"/>
                <a:gd name="T110" fmla="*/ 113 w 651"/>
                <a:gd name="T111" fmla="*/ 301 h 666"/>
                <a:gd name="T112" fmla="*/ 62 w 651"/>
                <a:gd name="T113" fmla="*/ 294 h 666"/>
                <a:gd name="T114" fmla="*/ 524 w 651"/>
                <a:gd name="T115" fmla="*/ 248 h 666"/>
                <a:gd name="T116" fmla="*/ 85 w 651"/>
                <a:gd name="T117" fmla="*/ 198 h 666"/>
                <a:gd name="T118" fmla="*/ 46 w 651"/>
                <a:gd name="T119" fmla="*/ 140 h 666"/>
                <a:gd name="T120" fmla="*/ 530 w 651"/>
                <a:gd name="T121" fmla="*/ 132 h 666"/>
                <a:gd name="T122" fmla="*/ 534 w 651"/>
                <a:gd name="T123" fmla="*/ 123 h 666"/>
                <a:gd name="T124" fmla="*/ 25 w 651"/>
                <a:gd name="T125" fmla="*/ 38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1" h="666">
                  <a:moveTo>
                    <a:pt x="640" y="0"/>
                  </a:moveTo>
                  <a:lnTo>
                    <a:pt x="641" y="2"/>
                  </a:lnTo>
                  <a:lnTo>
                    <a:pt x="641" y="4"/>
                  </a:lnTo>
                  <a:lnTo>
                    <a:pt x="643" y="6"/>
                  </a:lnTo>
                  <a:lnTo>
                    <a:pt x="645" y="8"/>
                  </a:lnTo>
                  <a:lnTo>
                    <a:pt x="647" y="6"/>
                  </a:lnTo>
                  <a:lnTo>
                    <a:pt x="647" y="4"/>
                  </a:lnTo>
                  <a:lnTo>
                    <a:pt x="647" y="2"/>
                  </a:lnTo>
                  <a:lnTo>
                    <a:pt x="649" y="2"/>
                  </a:lnTo>
                  <a:lnTo>
                    <a:pt x="651" y="2"/>
                  </a:lnTo>
                  <a:lnTo>
                    <a:pt x="651" y="4"/>
                  </a:lnTo>
                  <a:lnTo>
                    <a:pt x="651" y="6"/>
                  </a:lnTo>
                  <a:lnTo>
                    <a:pt x="651" y="8"/>
                  </a:lnTo>
                  <a:lnTo>
                    <a:pt x="651" y="10"/>
                  </a:lnTo>
                  <a:lnTo>
                    <a:pt x="651" y="11"/>
                  </a:lnTo>
                  <a:lnTo>
                    <a:pt x="649" y="11"/>
                  </a:lnTo>
                  <a:lnTo>
                    <a:pt x="649" y="13"/>
                  </a:lnTo>
                  <a:lnTo>
                    <a:pt x="647" y="15"/>
                  </a:lnTo>
                  <a:lnTo>
                    <a:pt x="647" y="13"/>
                  </a:lnTo>
                  <a:lnTo>
                    <a:pt x="647" y="11"/>
                  </a:lnTo>
                  <a:lnTo>
                    <a:pt x="645" y="11"/>
                  </a:lnTo>
                  <a:lnTo>
                    <a:pt x="643" y="11"/>
                  </a:lnTo>
                  <a:lnTo>
                    <a:pt x="643" y="10"/>
                  </a:lnTo>
                  <a:lnTo>
                    <a:pt x="640" y="10"/>
                  </a:lnTo>
                  <a:lnTo>
                    <a:pt x="638" y="11"/>
                  </a:lnTo>
                  <a:lnTo>
                    <a:pt x="634" y="13"/>
                  </a:lnTo>
                  <a:lnTo>
                    <a:pt x="628" y="11"/>
                  </a:lnTo>
                  <a:lnTo>
                    <a:pt x="626" y="11"/>
                  </a:lnTo>
                  <a:lnTo>
                    <a:pt x="626" y="10"/>
                  </a:lnTo>
                  <a:lnTo>
                    <a:pt x="626" y="8"/>
                  </a:lnTo>
                  <a:lnTo>
                    <a:pt x="626" y="6"/>
                  </a:lnTo>
                  <a:lnTo>
                    <a:pt x="628" y="2"/>
                  </a:lnTo>
                  <a:lnTo>
                    <a:pt x="626" y="0"/>
                  </a:lnTo>
                  <a:lnTo>
                    <a:pt x="628" y="0"/>
                  </a:lnTo>
                  <a:lnTo>
                    <a:pt x="640" y="0"/>
                  </a:lnTo>
                  <a:close/>
                  <a:moveTo>
                    <a:pt x="618" y="0"/>
                  </a:moveTo>
                  <a:lnTo>
                    <a:pt x="617" y="0"/>
                  </a:lnTo>
                  <a:lnTo>
                    <a:pt x="617" y="2"/>
                  </a:lnTo>
                  <a:lnTo>
                    <a:pt x="617" y="4"/>
                  </a:lnTo>
                  <a:lnTo>
                    <a:pt x="611" y="2"/>
                  </a:lnTo>
                  <a:lnTo>
                    <a:pt x="609" y="2"/>
                  </a:lnTo>
                  <a:lnTo>
                    <a:pt x="609" y="0"/>
                  </a:lnTo>
                  <a:lnTo>
                    <a:pt x="618" y="0"/>
                  </a:lnTo>
                  <a:close/>
                  <a:moveTo>
                    <a:pt x="599" y="0"/>
                  </a:moveTo>
                  <a:lnTo>
                    <a:pt x="601" y="4"/>
                  </a:lnTo>
                  <a:lnTo>
                    <a:pt x="597" y="4"/>
                  </a:lnTo>
                  <a:lnTo>
                    <a:pt x="593" y="4"/>
                  </a:lnTo>
                  <a:lnTo>
                    <a:pt x="592" y="4"/>
                  </a:lnTo>
                  <a:lnTo>
                    <a:pt x="590" y="4"/>
                  </a:lnTo>
                  <a:lnTo>
                    <a:pt x="584" y="11"/>
                  </a:lnTo>
                  <a:lnTo>
                    <a:pt x="582" y="13"/>
                  </a:lnTo>
                  <a:lnTo>
                    <a:pt x="580" y="13"/>
                  </a:lnTo>
                  <a:lnTo>
                    <a:pt x="580" y="11"/>
                  </a:lnTo>
                  <a:lnTo>
                    <a:pt x="580" y="10"/>
                  </a:lnTo>
                  <a:lnTo>
                    <a:pt x="578" y="8"/>
                  </a:lnTo>
                  <a:lnTo>
                    <a:pt x="572" y="2"/>
                  </a:lnTo>
                  <a:lnTo>
                    <a:pt x="570" y="2"/>
                  </a:lnTo>
                  <a:lnTo>
                    <a:pt x="572" y="4"/>
                  </a:lnTo>
                  <a:lnTo>
                    <a:pt x="574" y="6"/>
                  </a:lnTo>
                  <a:lnTo>
                    <a:pt x="578" y="10"/>
                  </a:lnTo>
                  <a:lnTo>
                    <a:pt x="576" y="11"/>
                  </a:lnTo>
                  <a:lnTo>
                    <a:pt x="578" y="11"/>
                  </a:lnTo>
                  <a:lnTo>
                    <a:pt x="580" y="13"/>
                  </a:lnTo>
                  <a:lnTo>
                    <a:pt x="580" y="15"/>
                  </a:lnTo>
                  <a:lnTo>
                    <a:pt x="582" y="15"/>
                  </a:lnTo>
                  <a:lnTo>
                    <a:pt x="586" y="13"/>
                  </a:lnTo>
                  <a:lnTo>
                    <a:pt x="592" y="6"/>
                  </a:lnTo>
                  <a:lnTo>
                    <a:pt x="593" y="6"/>
                  </a:lnTo>
                  <a:lnTo>
                    <a:pt x="593" y="8"/>
                  </a:lnTo>
                  <a:lnTo>
                    <a:pt x="595" y="8"/>
                  </a:lnTo>
                  <a:lnTo>
                    <a:pt x="597" y="8"/>
                  </a:lnTo>
                  <a:lnTo>
                    <a:pt x="599" y="8"/>
                  </a:lnTo>
                  <a:lnTo>
                    <a:pt x="599" y="10"/>
                  </a:lnTo>
                  <a:lnTo>
                    <a:pt x="597" y="13"/>
                  </a:lnTo>
                  <a:lnTo>
                    <a:pt x="597" y="15"/>
                  </a:lnTo>
                  <a:lnTo>
                    <a:pt x="597" y="17"/>
                  </a:lnTo>
                  <a:lnTo>
                    <a:pt x="597" y="19"/>
                  </a:lnTo>
                  <a:lnTo>
                    <a:pt x="597" y="21"/>
                  </a:lnTo>
                  <a:lnTo>
                    <a:pt x="597" y="23"/>
                  </a:lnTo>
                  <a:lnTo>
                    <a:pt x="599" y="25"/>
                  </a:lnTo>
                  <a:lnTo>
                    <a:pt x="599" y="27"/>
                  </a:lnTo>
                  <a:lnTo>
                    <a:pt x="599" y="29"/>
                  </a:lnTo>
                  <a:lnTo>
                    <a:pt x="597" y="31"/>
                  </a:lnTo>
                  <a:lnTo>
                    <a:pt x="597" y="33"/>
                  </a:lnTo>
                  <a:lnTo>
                    <a:pt x="592" y="33"/>
                  </a:lnTo>
                  <a:lnTo>
                    <a:pt x="597" y="33"/>
                  </a:lnTo>
                  <a:lnTo>
                    <a:pt x="599" y="33"/>
                  </a:lnTo>
                  <a:lnTo>
                    <a:pt x="601" y="31"/>
                  </a:lnTo>
                  <a:lnTo>
                    <a:pt x="603" y="33"/>
                  </a:lnTo>
                  <a:lnTo>
                    <a:pt x="605" y="31"/>
                  </a:lnTo>
                  <a:lnTo>
                    <a:pt x="607" y="31"/>
                  </a:lnTo>
                  <a:lnTo>
                    <a:pt x="609" y="33"/>
                  </a:lnTo>
                  <a:lnTo>
                    <a:pt x="609" y="34"/>
                  </a:lnTo>
                  <a:lnTo>
                    <a:pt x="611" y="34"/>
                  </a:lnTo>
                  <a:lnTo>
                    <a:pt x="611" y="36"/>
                  </a:lnTo>
                  <a:lnTo>
                    <a:pt x="613" y="36"/>
                  </a:lnTo>
                  <a:lnTo>
                    <a:pt x="615" y="36"/>
                  </a:lnTo>
                  <a:lnTo>
                    <a:pt x="615" y="34"/>
                  </a:lnTo>
                  <a:lnTo>
                    <a:pt x="617" y="34"/>
                  </a:lnTo>
                  <a:lnTo>
                    <a:pt x="617" y="33"/>
                  </a:lnTo>
                  <a:lnTo>
                    <a:pt x="618" y="31"/>
                  </a:lnTo>
                  <a:lnTo>
                    <a:pt x="620" y="33"/>
                  </a:lnTo>
                  <a:lnTo>
                    <a:pt x="620" y="34"/>
                  </a:lnTo>
                  <a:lnTo>
                    <a:pt x="620" y="36"/>
                  </a:lnTo>
                  <a:lnTo>
                    <a:pt x="620" y="38"/>
                  </a:lnTo>
                  <a:lnTo>
                    <a:pt x="618" y="38"/>
                  </a:lnTo>
                  <a:lnTo>
                    <a:pt x="620" y="38"/>
                  </a:lnTo>
                  <a:lnTo>
                    <a:pt x="620" y="40"/>
                  </a:lnTo>
                  <a:lnTo>
                    <a:pt x="622" y="40"/>
                  </a:lnTo>
                  <a:lnTo>
                    <a:pt x="622" y="42"/>
                  </a:lnTo>
                  <a:lnTo>
                    <a:pt x="624" y="42"/>
                  </a:lnTo>
                  <a:lnTo>
                    <a:pt x="626" y="42"/>
                  </a:lnTo>
                  <a:lnTo>
                    <a:pt x="624" y="44"/>
                  </a:lnTo>
                  <a:lnTo>
                    <a:pt x="624" y="46"/>
                  </a:lnTo>
                  <a:lnTo>
                    <a:pt x="624" y="48"/>
                  </a:lnTo>
                  <a:lnTo>
                    <a:pt x="622" y="48"/>
                  </a:lnTo>
                  <a:lnTo>
                    <a:pt x="622" y="50"/>
                  </a:lnTo>
                  <a:lnTo>
                    <a:pt x="622" y="52"/>
                  </a:lnTo>
                  <a:lnTo>
                    <a:pt x="618" y="56"/>
                  </a:lnTo>
                  <a:lnTo>
                    <a:pt x="615" y="58"/>
                  </a:lnTo>
                  <a:lnTo>
                    <a:pt x="611" y="56"/>
                  </a:lnTo>
                  <a:lnTo>
                    <a:pt x="605" y="56"/>
                  </a:lnTo>
                  <a:lnTo>
                    <a:pt x="605" y="54"/>
                  </a:lnTo>
                  <a:lnTo>
                    <a:pt x="605" y="52"/>
                  </a:lnTo>
                  <a:lnTo>
                    <a:pt x="605" y="50"/>
                  </a:lnTo>
                  <a:lnTo>
                    <a:pt x="605" y="48"/>
                  </a:lnTo>
                  <a:lnTo>
                    <a:pt x="603" y="46"/>
                  </a:lnTo>
                  <a:lnTo>
                    <a:pt x="601" y="46"/>
                  </a:lnTo>
                  <a:lnTo>
                    <a:pt x="601" y="44"/>
                  </a:lnTo>
                  <a:lnTo>
                    <a:pt x="599" y="46"/>
                  </a:lnTo>
                  <a:lnTo>
                    <a:pt x="599" y="44"/>
                  </a:lnTo>
                  <a:lnTo>
                    <a:pt x="595" y="44"/>
                  </a:lnTo>
                  <a:lnTo>
                    <a:pt x="590" y="44"/>
                  </a:lnTo>
                  <a:lnTo>
                    <a:pt x="586" y="44"/>
                  </a:lnTo>
                  <a:lnTo>
                    <a:pt x="584" y="46"/>
                  </a:lnTo>
                  <a:lnTo>
                    <a:pt x="580" y="44"/>
                  </a:lnTo>
                  <a:lnTo>
                    <a:pt x="580" y="42"/>
                  </a:lnTo>
                  <a:lnTo>
                    <a:pt x="580" y="40"/>
                  </a:lnTo>
                  <a:lnTo>
                    <a:pt x="576" y="36"/>
                  </a:lnTo>
                  <a:lnTo>
                    <a:pt x="576" y="38"/>
                  </a:lnTo>
                  <a:lnTo>
                    <a:pt x="578" y="40"/>
                  </a:lnTo>
                  <a:lnTo>
                    <a:pt x="578" y="42"/>
                  </a:lnTo>
                  <a:lnTo>
                    <a:pt x="580" y="44"/>
                  </a:lnTo>
                  <a:lnTo>
                    <a:pt x="580" y="46"/>
                  </a:lnTo>
                  <a:lnTo>
                    <a:pt x="580" y="48"/>
                  </a:lnTo>
                  <a:lnTo>
                    <a:pt x="580" y="50"/>
                  </a:lnTo>
                  <a:lnTo>
                    <a:pt x="578" y="52"/>
                  </a:lnTo>
                  <a:lnTo>
                    <a:pt x="576" y="54"/>
                  </a:lnTo>
                  <a:lnTo>
                    <a:pt x="574" y="54"/>
                  </a:lnTo>
                  <a:lnTo>
                    <a:pt x="572" y="54"/>
                  </a:lnTo>
                  <a:lnTo>
                    <a:pt x="570" y="54"/>
                  </a:lnTo>
                  <a:lnTo>
                    <a:pt x="572" y="56"/>
                  </a:lnTo>
                  <a:lnTo>
                    <a:pt x="574" y="54"/>
                  </a:lnTo>
                  <a:lnTo>
                    <a:pt x="576" y="54"/>
                  </a:lnTo>
                  <a:lnTo>
                    <a:pt x="576" y="58"/>
                  </a:lnTo>
                  <a:lnTo>
                    <a:pt x="576" y="59"/>
                  </a:lnTo>
                  <a:lnTo>
                    <a:pt x="574" y="59"/>
                  </a:lnTo>
                  <a:lnTo>
                    <a:pt x="574" y="61"/>
                  </a:lnTo>
                  <a:lnTo>
                    <a:pt x="572" y="61"/>
                  </a:lnTo>
                  <a:lnTo>
                    <a:pt x="572" y="63"/>
                  </a:lnTo>
                  <a:lnTo>
                    <a:pt x="574" y="61"/>
                  </a:lnTo>
                  <a:lnTo>
                    <a:pt x="574" y="63"/>
                  </a:lnTo>
                  <a:lnTo>
                    <a:pt x="574" y="65"/>
                  </a:lnTo>
                  <a:lnTo>
                    <a:pt x="572" y="65"/>
                  </a:lnTo>
                  <a:lnTo>
                    <a:pt x="570" y="65"/>
                  </a:lnTo>
                  <a:lnTo>
                    <a:pt x="570" y="67"/>
                  </a:lnTo>
                  <a:lnTo>
                    <a:pt x="569" y="67"/>
                  </a:lnTo>
                  <a:lnTo>
                    <a:pt x="570" y="67"/>
                  </a:lnTo>
                  <a:lnTo>
                    <a:pt x="572" y="69"/>
                  </a:lnTo>
                  <a:lnTo>
                    <a:pt x="576" y="71"/>
                  </a:lnTo>
                  <a:lnTo>
                    <a:pt x="578" y="71"/>
                  </a:lnTo>
                  <a:lnTo>
                    <a:pt x="578" y="73"/>
                  </a:lnTo>
                  <a:lnTo>
                    <a:pt x="576" y="73"/>
                  </a:lnTo>
                  <a:lnTo>
                    <a:pt x="578" y="73"/>
                  </a:lnTo>
                  <a:lnTo>
                    <a:pt x="578" y="75"/>
                  </a:lnTo>
                  <a:lnTo>
                    <a:pt x="578" y="77"/>
                  </a:lnTo>
                  <a:lnTo>
                    <a:pt x="580" y="77"/>
                  </a:lnTo>
                  <a:lnTo>
                    <a:pt x="580" y="81"/>
                  </a:lnTo>
                  <a:lnTo>
                    <a:pt x="580" y="82"/>
                  </a:lnTo>
                  <a:lnTo>
                    <a:pt x="580" y="84"/>
                  </a:lnTo>
                  <a:lnTo>
                    <a:pt x="580" y="86"/>
                  </a:lnTo>
                  <a:lnTo>
                    <a:pt x="580" y="88"/>
                  </a:lnTo>
                  <a:lnTo>
                    <a:pt x="580" y="90"/>
                  </a:lnTo>
                  <a:lnTo>
                    <a:pt x="580" y="92"/>
                  </a:lnTo>
                  <a:lnTo>
                    <a:pt x="580" y="90"/>
                  </a:lnTo>
                  <a:lnTo>
                    <a:pt x="580" y="92"/>
                  </a:lnTo>
                  <a:lnTo>
                    <a:pt x="582" y="90"/>
                  </a:lnTo>
                  <a:lnTo>
                    <a:pt x="582" y="88"/>
                  </a:lnTo>
                  <a:lnTo>
                    <a:pt x="582" y="86"/>
                  </a:lnTo>
                  <a:lnTo>
                    <a:pt x="582" y="84"/>
                  </a:lnTo>
                  <a:lnTo>
                    <a:pt x="582" y="82"/>
                  </a:lnTo>
                  <a:lnTo>
                    <a:pt x="580" y="82"/>
                  </a:lnTo>
                  <a:lnTo>
                    <a:pt x="582" y="82"/>
                  </a:lnTo>
                  <a:lnTo>
                    <a:pt x="582" y="81"/>
                  </a:lnTo>
                  <a:lnTo>
                    <a:pt x="580" y="81"/>
                  </a:lnTo>
                  <a:lnTo>
                    <a:pt x="582" y="81"/>
                  </a:lnTo>
                  <a:lnTo>
                    <a:pt x="582" y="79"/>
                  </a:lnTo>
                  <a:lnTo>
                    <a:pt x="580" y="79"/>
                  </a:lnTo>
                  <a:lnTo>
                    <a:pt x="580" y="77"/>
                  </a:lnTo>
                  <a:lnTo>
                    <a:pt x="578" y="75"/>
                  </a:lnTo>
                  <a:lnTo>
                    <a:pt x="580" y="75"/>
                  </a:lnTo>
                  <a:lnTo>
                    <a:pt x="580" y="73"/>
                  </a:lnTo>
                  <a:lnTo>
                    <a:pt x="578" y="73"/>
                  </a:lnTo>
                  <a:lnTo>
                    <a:pt x="578" y="71"/>
                  </a:lnTo>
                  <a:lnTo>
                    <a:pt x="580" y="69"/>
                  </a:lnTo>
                  <a:lnTo>
                    <a:pt x="584" y="69"/>
                  </a:lnTo>
                  <a:lnTo>
                    <a:pt x="592" y="73"/>
                  </a:lnTo>
                  <a:lnTo>
                    <a:pt x="597" y="79"/>
                  </a:lnTo>
                  <a:lnTo>
                    <a:pt x="603" y="77"/>
                  </a:lnTo>
                  <a:lnTo>
                    <a:pt x="603" y="79"/>
                  </a:lnTo>
                  <a:lnTo>
                    <a:pt x="605" y="79"/>
                  </a:lnTo>
                  <a:lnTo>
                    <a:pt x="605" y="81"/>
                  </a:lnTo>
                  <a:lnTo>
                    <a:pt x="605" y="82"/>
                  </a:lnTo>
                  <a:lnTo>
                    <a:pt x="605" y="84"/>
                  </a:lnTo>
                  <a:lnTo>
                    <a:pt x="603" y="84"/>
                  </a:lnTo>
                  <a:lnTo>
                    <a:pt x="601" y="84"/>
                  </a:lnTo>
                  <a:lnTo>
                    <a:pt x="601" y="86"/>
                  </a:lnTo>
                  <a:lnTo>
                    <a:pt x="603" y="86"/>
                  </a:lnTo>
                  <a:lnTo>
                    <a:pt x="601" y="86"/>
                  </a:lnTo>
                  <a:lnTo>
                    <a:pt x="601" y="88"/>
                  </a:lnTo>
                  <a:lnTo>
                    <a:pt x="601" y="90"/>
                  </a:lnTo>
                  <a:lnTo>
                    <a:pt x="601" y="92"/>
                  </a:lnTo>
                  <a:lnTo>
                    <a:pt x="601" y="94"/>
                  </a:lnTo>
                  <a:lnTo>
                    <a:pt x="601" y="96"/>
                  </a:lnTo>
                  <a:lnTo>
                    <a:pt x="601" y="98"/>
                  </a:lnTo>
                  <a:lnTo>
                    <a:pt x="603" y="98"/>
                  </a:lnTo>
                  <a:lnTo>
                    <a:pt x="603" y="100"/>
                  </a:lnTo>
                  <a:lnTo>
                    <a:pt x="603" y="102"/>
                  </a:lnTo>
                  <a:lnTo>
                    <a:pt x="601" y="102"/>
                  </a:lnTo>
                  <a:lnTo>
                    <a:pt x="601" y="104"/>
                  </a:lnTo>
                  <a:lnTo>
                    <a:pt x="595" y="102"/>
                  </a:lnTo>
                  <a:lnTo>
                    <a:pt x="588" y="102"/>
                  </a:lnTo>
                  <a:lnTo>
                    <a:pt x="586" y="100"/>
                  </a:lnTo>
                  <a:lnTo>
                    <a:pt x="584" y="100"/>
                  </a:lnTo>
                  <a:lnTo>
                    <a:pt x="584" y="102"/>
                  </a:lnTo>
                  <a:lnTo>
                    <a:pt x="584" y="104"/>
                  </a:lnTo>
                  <a:lnTo>
                    <a:pt x="584" y="106"/>
                  </a:lnTo>
                  <a:lnTo>
                    <a:pt x="582" y="106"/>
                  </a:lnTo>
                  <a:lnTo>
                    <a:pt x="582" y="107"/>
                  </a:lnTo>
                  <a:lnTo>
                    <a:pt x="580" y="107"/>
                  </a:lnTo>
                  <a:lnTo>
                    <a:pt x="578" y="109"/>
                  </a:lnTo>
                  <a:lnTo>
                    <a:pt x="576" y="111"/>
                  </a:lnTo>
                  <a:lnTo>
                    <a:pt x="574" y="113"/>
                  </a:lnTo>
                  <a:lnTo>
                    <a:pt x="572" y="113"/>
                  </a:lnTo>
                  <a:lnTo>
                    <a:pt x="567" y="111"/>
                  </a:lnTo>
                  <a:lnTo>
                    <a:pt x="563" y="109"/>
                  </a:lnTo>
                  <a:lnTo>
                    <a:pt x="561" y="109"/>
                  </a:lnTo>
                  <a:lnTo>
                    <a:pt x="559" y="107"/>
                  </a:lnTo>
                  <a:lnTo>
                    <a:pt x="557" y="106"/>
                  </a:lnTo>
                  <a:lnTo>
                    <a:pt x="555" y="104"/>
                  </a:lnTo>
                  <a:lnTo>
                    <a:pt x="553" y="104"/>
                  </a:lnTo>
                  <a:lnTo>
                    <a:pt x="553" y="102"/>
                  </a:lnTo>
                  <a:lnTo>
                    <a:pt x="551" y="100"/>
                  </a:lnTo>
                  <a:lnTo>
                    <a:pt x="547" y="98"/>
                  </a:lnTo>
                  <a:lnTo>
                    <a:pt x="547" y="96"/>
                  </a:lnTo>
                  <a:lnTo>
                    <a:pt x="545" y="94"/>
                  </a:lnTo>
                  <a:lnTo>
                    <a:pt x="545" y="92"/>
                  </a:lnTo>
                  <a:lnTo>
                    <a:pt x="545" y="90"/>
                  </a:lnTo>
                  <a:lnTo>
                    <a:pt x="545" y="88"/>
                  </a:lnTo>
                  <a:lnTo>
                    <a:pt x="545" y="86"/>
                  </a:lnTo>
                  <a:lnTo>
                    <a:pt x="547" y="88"/>
                  </a:lnTo>
                  <a:lnTo>
                    <a:pt x="549" y="88"/>
                  </a:lnTo>
                  <a:lnTo>
                    <a:pt x="551" y="88"/>
                  </a:lnTo>
                  <a:lnTo>
                    <a:pt x="553" y="88"/>
                  </a:lnTo>
                  <a:lnTo>
                    <a:pt x="555" y="90"/>
                  </a:lnTo>
                  <a:lnTo>
                    <a:pt x="559" y="92"/>
                  </a:lnTo>
                  <a:lnTo>
                    <a:pt x="565" y="96"/>
                  </a:lnTo>
                  <a:lnTo>
                    <a:pt x="567" y="98"/>
                  </a:lnTo>
                  <a:lnTo>
                    <a:pt x="567" y="96"/>
                  </a:lnTo>
                  <a:lnTo>
                    <a:pt x="569" y="96"/>
                  </a:lnTo>
                  <a:lnTo>
                    <a:pt x="570" y="94"/>
                  </a:lnTo>
                  <a:lnTo>
                    <a:pt x="574" y="92"/>
                  </a:lnTo>
                  <a:lnTo>
                    <a:pt x="572" y="92"/>
                  </a:lnTo>
                  <a:lnTo>
                    <a:pt x="570" y="94"/>
                  </a:lnTo>
                  <a:lnTo>
                    <a:pt x="567" y="96"/>
                  </a:lnTo>
                  <a:lnTo>
                    <a:pt x="565" y="96"/>
                  </a:lnTo>
                  <a:lnTo>
                    <a:pt x="563" y="96"/>
                  </a:lnTo>
                  <a:lnTo>
                    <a:pt x="563" y="94"/>
                  </a:lnTo>
                  <a:lnTo>
                    <a:pt x="559" y="92"/>
                  </a:lnTo>
                  <a:lnTo>
                    <a:pt x="553" y="86"/>
                  </a:lnTo>
                  <a:lnTo>
                    <a:pt x="547" y="86"/>
                  </a:lnTo>
                  <a:lnTo>
                    <a:pt x="545" y="82"/>
                  </a:lnTo>
                  <a:lnTo>
                    <a:pt x="544" y="82"/>
                  </a:lnTo>
                  <a:lnTo>
                    <a:pt x="542" y="84"/>
                  </a:lnTo>
                  <a:lnTo>
                    <a:pt x="540" y="84"/>
                  </a:lnTo>
                  <a:lnTo>
                    <a:pt x="540" y="86"/>
                  </a:lnTo>
                  <a:lnTo>
                    <a:pt x="538" y="88"/>
                  </a:lnTo>
                  <a:lnTo>
                    <a:pt x="538" y="92"/>
                  </a:lnTo>
                  <a:lnTo>
                    <a:pt x="540" y="96"/>
                  </a:lnTo>
                  <a:lnTo>
                    <a:pt x="540" y="98"/>
                  </a:lnTo>
                  <a:lnTo>
                    <a:pt x="538" y="98"/>
                  </a:lnTo>
                  <a:lnTo>
                    <a:pt x="530" y="94"/>
                  </a:lnTo>
                  <a:lnTo>
                    <a:pt x="530" y="92"/>
                  </a:lnTo>
                  <a:lnTo>
                    <a:pt x="530" y="90"/>
                  </a:lnTo>
                  <a:lnTo>
                    <a:pt x="530" y="88"/>
                  </a:lnTo>
                  <a:lnTo>
                    <a:pt x="526" y="86"/>
                  </a:lnTo>
                  <a:lnTo>
                    <a:pt x="524" y="82"/>
                  </a:lnTo>
                  <a:lnTo>
                    <a:pt x="522" y="82"/>
                  </a:lnTo>
                  <a:lnTo>
                    <a:pt x="522" y="81"/>
                  </a:lnTo>
                  <a:lnTo>
                    <a:pt x="521" y="77"/>
                  </a:lnTo>
                  <a:lnTo>
                    <a:pt x="521" y="75"/>
                  </a:lnTo>
                  <a:lnTo>
                    <a:pt x="519" y="75"/>
                  </a:lnTo>
                  <a:lnTo>
                    <a:pt x="519" y="77"/>
                  </a:lnTo>
                  <a:lnTo>
                    <a:pt x="521" y="79"/>
                  </a:lnTo>
                  <a:lnTo>
                    <a:pt x="521" y="81"/>
                  </a:lnTo>
                  <a:lnTo>
                    <a:pt x="521" y="82"/>
                  </a:lnTo>
                  <a:lnTo>
                    <a:pt x="522" y="84"/>
                  </a:lnTo>
                  <a:lnTo>
                    <a:pt x="522" y="86"/>
                  </a:lnTo>
                  <a:lnTo>
                    <a:pt x="524" y="86"/>
                  </a:lnTo>
                  <a:lnTo>
                    <a:pt x="528" y="88"/>
                  </a:lnTo>
                  <a:lnTo>
                    <a:pt x="528" y="90"/>
                  </a:lnTo>
                  <a:lnTo>
                    <a:pt x="528" y="92"/>
                  </a:lnTo>
                  <a:lnTo>
                    <a:pt x="528" y="94"/>
                  </a:lnTo>
                  <a:lnTo>
                    <a:pt x="530" y="96"/>
                  </a:lnTo>
                  <a:lnTo>
                    <a:pt x="532" y="96"/>
                  </a:lnTo>
                  <a:lnTo>
                    <a:pt x="534" y="98"/>
                  </a:lnTo>
                  <a:lnTo>
                    <a:pt x="534" y="100"/>
                  </a:lnTo>
                  <a:lnTo>
                    <a:pt x="530" y="102"/>
                  </a:lnTo>
                  <a:lnTo>
                    <a:pt x="524" y="102"/>
                  </a:lnTo>
                  <a:lnTo>
                    <a:pt x="522" y="106"/>
                  </a:lnTo>
                  <a:lnTo>
                    <a:pt x="522" y="107"/>
                  </a:lnTo>
                  <a:lnTo>
                    <a:pt x="522" y="109"/>
                  </a:lnTo>
                  <a:lnTo>
                    <a:pt x="521" y="109"/>
                  </a:lnTo>
                  <a:lnTo>
                    <a:pt x="519" y="113"/>
                  </a:lnTo>
                  <a:lnTo>
                    <a:pt x="517" y="113"/>
                  </a:lnTo>
                  <a:lnTo>
                    <a:pt x="515" y="113"/>
                  </a:lnTo>
                  <a:lnTo>
                    <a:pt x="515" y="115"/>
                  </a:lnTo>
                  <a:lnTo>
                    <a:pt x="511" y="115"/>
                  </a:lnTo>
                  <a:lnTo>
                    <a:pt x="511" y="113"/>
                  </a:lnTo>
                  <a:lnTo>
                    <a:pt x="509" y="109"/>
                  </a:lnTo>
                  <a:lnTo>
                    <a:pt x="507" y="109"/>
                  </a:lnTo>
                  <a:lnTo>
                    <a:pt x="505" y="109"/>
                  </a:lnTo>
                  <a:lnTo>
                    <a:pt x="503" y="109"/>
                  </a:lnTo>
                  <a:lnTo>
                    <a:pt x="501" y="109"/>
                  </a:lnTo>
                  <a:lnTo>
                    <a:pt x="496" y="104"/>
                  </a:lnTo>
                  <a:lnTo>
                    <a:pt x="494" y="100"/>
                  </a:lnTo>
                  <a:lnTo>
                    <a:pt x="492" y="100"/>
                  </a:lnTo>
                  <a:lnTo>
                    <a:pt x="492" y="102"/>
                  </a:lnTo>
                  <a:lnTo>
                    <a:pt x="490" y="102"/>
                  </a:lnTo>
                  <a:lnTo>
                    <a:pt x="490" y="104"/>
                  </a:lnTo>
                  <a:lnTo>
                    <a:pt x="492" y="104"/>
                  </a:lnTo>
                  <a:lnTo>
                    <a:pt x="494" y="106"/>
                  </a:lnTo>
                  <a:lnTo>
                    <a:pt x="496" y="107"/>
                  </a:lnTo>
                  <a:lnTo>
                    <a:pt x="499" y="109"/>
                  </a:lnTo>
                  <a:lnTo>
                    <a:pt x="499" y="111"/>
                  </a:lnTo>
                  <a:lnTo>
                    <a:pt x="501" y="111"/>
                  </a:lnTo>
                  <a:lnTo>
                    <a:pt x="507" y="111"/>
                  </a:lnTo>
                  <a:lnTo>
                    <a:pt x="507" y="113"/>
                  </a:lnTo>
                  <a:lnTo>
                    <a:pt x="507" y="115"/>
                  </a:lnTo>
                  <a:lnTo>
                    <a:pt x="505" y="115"/>
                  </a:lnTo>
                  <a:lnTo>
                    <a:pt x="503" y="115"/>
                  </a:lnTo>
                  <a:lnTo>
                    <a:pt x="503" y="117"/>
                  </a:lnTo>
                  <a:lnTo>
                    <a:pt x="503" y="119"/>
                  </a:lnTo>
                  <a:lnTo>
                    <a:pt x="501" y="121"/>
                  </a:lnTo>
                  <a:lnTo>
                    <a:pt x="499" y="119"/>
                  </a:lnTo>
                  <a:lnTo>
                    <a:pt x="497" y="119"/>
                  </a:lnTo>
                  <a:lnTo>
                    <a:pt x="497" y="117"/>
                  </a:lnTo>
                  <a:lnTo>
                    <a:pt x="496" y="117"/>
                  </a:lnTo>
                  <a:lnTo>
                    <a:pt x="494" y="117"/>
                  </a:lnTo>
                  <a:lnTo>
                    <a:pt x="492" y="119"/>
                  </a:lnTo>
                  <a:lnTo>
                    <a:pt x="488" y="119"/>
                  </a:lnTo>
                  <a:lnTo>
                    <a:pt x="486" y="121"/>
                  </a:lnTo>
                  <a:lnTo>
                    <a:pt x="490" y="121"/>
                  </a:lnTo>
                  <a:lnTo>
                    <a:pt x="492" y="121"/>
                  </a:lnTo>
                  <a:lnTo>
                    <a:pt x="492" y="123"/>
                  </a:lnTo>
                  <a:lnTo>
                    <a:pt x="492" y="125"/>
                  </a:lnTo>
                  <a:lnTo>
                    <a:pt x="492" y="127"/>
                  </a:lnTo>
                  <a:lnTo>
                    <a:pt x="492" y="129"/>
                  </a:lnTo>
                  <a:lnTo>
                    <a:pt x="490" y="130"/>
                  </a:lnTo>
                  <a:lnTo>
                    <a:pt x="490" y="132"/>
                  </a:lnTo>
                  <a:lnTo>
                    <a:pt x="490" y="130"/>
                  </a:lnTo>
                  <a:lnTo>
                    <a:pt x="492" y="130"/>
                  </a:lnTo>
                  <a:lnTo>
                    <a:pt x="492" y="129"/>
                  </a:lnTo>
                  <a:lnTo>
                    <a:pt x="492" y="127"/>
                  </a:lnTo>
                  <a:lnTo>
                    <a:pt x="492" y="125"/>
                  </a:lnTo>
                  <a:lnTo>
                    <a:pt x="494" y="125"/>
                  </a:lnTo>
                  <a:lnTo>
                    <a:pt x="494" y="123"/>
                  </a:lnTo>
                  <a:lnTo>
                    <a:pt x="492" y="123"/>
                  </a:lnTo>
                  <a:lnTo>
                    <a:pt x="494" y="121"/>
                  </a:lnTo>
                  <a:lnTo>
                    <a:pt x="496" y="119"/>
                  </a:lnTo>
                  <a:lnTo>
                    <a:pt x="503" y="123"/>
                  </a:lnTo>
                  <a:lnTo>
                    <a:pt x="503" y="121"/>
                  </a:lnTo>
                  <a:lnTo>
                    <a:pt x="505" y="117"/>
                  </a:lnTo>
                  <a:lnTo>
                    <a:pt x="507" y="117"/>
                  </a:lnTo>
                  <a:lnTo>
                    <a:pt x="513" y="117"/>
                  </a:lnTo>
                  <a:lnTo>
                    <a:pt x="515" y="117"/>
                  </a:lnTo>
                  <a:lnTo>
                    <a:pt x="519" y="121"/>
                  </a:lnTo>
                  <a:lnTo>
                    <a:pt x="522" y="121"/>
                  </a:lnTo>
                  <a:lnTo>
                    <a:pt x="528" y="123"/>
                  </a:lnTo>
                  <a:lnTo>
                    <a:pt x="528" y="125"/>
                  </a:lnTo>
                  <a:lnTo>
                    <a:pt x="530" y="127"/>
                  </a:lnTo>
                  <a:lnTo>
                    <a:pt x="530" y="129"/>
                  </a:lnTo>
                  <a:lnTo>
                    <a:pt x="528" y="129"/>
                  </a:lnTo>
                  <a:lnTo>
                    <a:pt x="528" y="130"/>
                  </a:lnTo>
                  <a:lnTo>
                    <a:pt x="526" y="130"/>
                  </a:lnTo>
                  <a:lnTo>
                    <a:pt x="524" y="132"/>
                  </a:lnTo>
                  <a:lnTo>
                    <a:pt x="519" y="132"/>
                  </a:lnTo>
                  <a:lnTo>
                    <a:pt x="517" y="134"/>
                  </a:lnTo>
                  <a:lnTo>
                    <a:pt x="515" y="136"/>
                  </a:lnTo>
                  <a:lnTo>
                    <a:pt x="513" y="138"/>
                  </a:lnTo>
                  <a:lnTo>
                    <a:pt x="513" y="140"/>
                  </a:lnTo>
                  <a:lnTo>
                    <a:pt x="511" y="140"/>
                  </a:lnTo>
                  <a:lnTo>
                    <a:pt x="509" y="140"/>
                  </a:lnTo>
                  <a:lnTo>
                    <a:pt x="503" y="134"/>
                  </a:lnTo>
                  <a:lnTo>
                    <a:pt x="501" y="134"/>
                  </a:lnTo>
                  <a:lnTo>
                    <a:pt x="496" y="136"/>
                  </a:lnTo>
                  <a:lnTo>
                    <a:pt x="494" y="134"/>
                  </a:lnTo>
                  <a:lnTo>
                    <a:pt x="492" y="134"/>
                  </a:lnTo>
                  <a:lnTo>
                    <a:pt x="492" y="136"/>
                  </a:lnTo>
                  <a:lnTo>
                    <a:pt x="496" y="138"/>
                  </a:lnTo>
                  <a:lnTo>
                    <a:pt x="499" y="136"/>
                  </a:lnTo>
                  <a:lnTo>
                    <a:pt x="503" y="136"/>
                  </a:lnTo>
                  <a:lnTo>
                    <a:pt x="505" y="138"/>
                  </a:lnTo>
                  <a:lnTo>
                    <a:pt x="507" y="138"/>
                  </a:lnTo>
                  <a:lnTo>
                    <a:pt x="507" y="140"/>
                  </a:lnTo>
                  <a:lnTo>
                    <a:pt x="505" y="142"/>
                  </a:lnTo>
                  <a:lnTo>
                    <a:pt x="503" y="142"/>
                  </a:lnTo>
                  <a:lnTo>
                    <a:pt x="501" y="142"/>
                  </a:lnTo>
                  <a:lnTo>
                    <a:pt x="501" y="144"/>
                  </a:lnTo>
                  <a:lnTo>
                    <a:pt x="507" y="142"/>
                  </a:lnTo>
                  <a:lnTo>
                    <a:pt x="509" y="142"/>
                  </a:lnTo>
                  <a:lnTo>
                    <a:pt x="509" y="144"/>
                  </a:lnTo>
                  <a:lnTo>
                    <a:pt x="507" y="146"/>
                  </a:lnTo>
                  <a:lnTo>
                    <a:pt x="507" y="148"/>
                  </a:lnTo>
                  <a:lnTo>
                    <a:pt x="507" y="150"/>
                  </a:lnTo>
                  <a:lnTo>
                    <a:pt x="505" y="150"/>
                  </a:lnTo>
                  <a:lnTo>
                    <a:pt x="507" y="150"/>
                  </a:lnTo>
                  <a:lnTo>
                    <a:pt x="509" y="144"/>
                  </a:lnTo>
                  <a:lnTo>
                    <a:pt x="511" y="144"/>
                  </a:lnTo>
                  <a:lnTo>
                    <a:pt x="511" y="142"/>
                  </a:lnTo>
                  <a:lnTo>
                    <a:pt x="513" y="142"/>
                  </a:lnTo>
                  <a:lnTo>
                    <a:pt x="515" y="142"/>
                  </a:lnTo>
                  <a:lnTo>
                    <a:pt x="517" y="140"/>
                  </a:lnTo>
                  <a:lnTo>
                    <a:pt x="519" y="138"/>
                  </a:lnTo>
                  <a:lnTo>
                    <a:pt x="521" y="136"/>
                  </a:lnTo>
                  <a:lnTo>
                    <a:pt x="522" y="136"/>
                  </a:lnTo>
                  <a:lnTo>
                    <a:pt x="522" y="138"/>
                  </a:lnTo>
                  <a:lnTo>
                    <a:pt x="524" y="138"/>
                  </a:lnTo>
                  <a:lnTo>
                    <a:pt x="526" y="138"/>
                  </a:lnTo>
                  <a:lnTo>
                    <a:pt x="526" y="140"/>
                  </a:lnTo>
                  <a:lnTo>
                    <a:pt x="528" y="140"/>
                  </a:lnTo>
                  <a:lnTo>
                    <a:pt x="528" y="142"/>
                  </a:lnTo>
                  <a:lnTo>
                    <a:pt x="530" y="142"/>
                  </a:lnTo>
                  <a:lnTo>
                    <a:pt x="532" y="142"/>
                  </a:lnTo>
                  <a:lnTo>
                    <a:pt x="532" y="144"/>
                  </a:lnTo>
                  <a:lnTo>
                    <a:pt x="534" y="144"/>
                  </a:lnTo>
                  <a:lnTo>
                    <a:pt x="534" y="146"/>
                  </a:lnTo>
                  <a:lnTo>
                    <a:pt x="534" y="148"/>
                  </a:lnTo>
                  <a:lnTo>
                    <a:pt x="534" y="150"/>
                  </a:lnTo>
                  <a:lnTo>
                    <a:pt x="534" y="152"/>
                  </a:lnTo>
                  <a:lnTo>
                    <a:pt x="536" y="152"/>
                  </a:lnTo>
                  <a:lnTo>
                    <a:pt x="536" y="153"/>
                  </a:lnTo>
                  <a:lnTo>
                    <a:pt x="534" y="153"/>
                  </a:lnTo>
                  <a:lnTo>
                    <a:pt x="534" y="155"/>
                  </a:lnTo>
                  <a:lnTo>
                    <a:pt x="532" y="155"/>
                  </a:lnTo>
                  <a:lnTo>
                    <a:pt x="528" y="157"/>
                  </a:lnTo>
                  <a:lnTo>
                    <a:pt x="521" y="157"/>
                  </a:lnTo>
                  <a:lnTo>
                    <a:pt x="515" y="159"/>
                  </a:lnTo>
                  <a:lnTo>
                    <a:pt x="519" y="159"/>
                  </a:lnTo>
                  <a:lnTo>
                    <a:pt x="522" y="159"/>
                  </a:lnTo>
                  <a:lnTo>
                    <a:pt x="524" y="159"/>
                  </a:lnTo>
                  <a:lnTo>
                    <a:pt x="524" y="161"/>
                  </a:lnTo>
                  <a:lnTo>
                    <a:pt x="522" y="167"/>
                  </a:lnTo>
                  <a:lnTo>
                    <a:pt x="522" y="169"/>
                  </a:lnTo>
                  <a:lnTo>
                    <a:pt x="522" y="171"/>
                  </a:lnTo>
                  <a:lnTo>
                    <a:pt x="522" y="173"/>
                  </a:lnTo>
                  <a:lnTo>
                    <a:pt x="521" y="173"/>
                  </a:lnTo>
                  <a:lnTo>
                    <a:pt x="521" y="175"/>
                  </a:lnTo>
                  <a:lnTo>
                    <a:pt x="522" y="175"/>
                  </a:lnTo>
                  <a:lnTo>
                    <a:pt x="522" y="173"/>
                  </a:lnTo>
                  <a:lnTo>
                    <a:pt x="522" y="171"/>
                  </a:lnTo>
                  <a:lnTo>
                    <a:pt x="522" y="169"/>
                  </a:lnTo>
                  <a:lnTo>
                    <a:pt x="524" y="169"/>
                  </a:lnTo>
                  <a:lnTo>
                    <a:pt x="524" y="167"/>
                  </a:lnTo>
                  <a:lnTo>
                    <a:pt x="524" y="165"/>
                  </a:lnTo>
                  <a:lnTo>
                    <a:pt x="524" y="163"/>
                  </a:lnTo>
                  <a:lnTo>
                    <a:pt x="526" y="161"/>
                  </a:lnTo>
                  <a:lnTo>
                    <a:pt x="528" y="161"/>
                  </a:lnTo>
                  <a:lnTo>
                    <a:pt x="530" y="161"/>
                  </a:lnTo>
                  <a:lnTo>
                    <a:pt x="530" y="159"/>
                  </a:lnTo>
                  <a:lnTo>
                    <a:pt x="532" y="157"/>
                  </a:lnTo>
                  <a:lnTo>
                    <a:pt x="534" y="159"/>
                  </a:lnTo>
                  <a:lnTo>
                    <a:pt x="536" y="159"/>
                  </a:lnTo>
                  <a:lnTo>
                    <a:pt x="538" y="159"/>
                  </a:lnTo>
                  <a:lnTo>
                    <a:pt x="538" y="161"/>
                  </a:lnTo>
                  <a:lnTo>
                    <a:pt x="540" y="163"/>
                  </a:lnTo>
                  <a:lnTo>
                    <a:pt x="542" y="163"/>
                  </a:lnTo>
                  <a:lnTo>
                    <a:pt x="544" y="167"/>
                  </a:lnTo>
                  <a:lnTo>
                    <a:pt x="545" y="167"/>
                  </a:lnTo>
                  <a:lnTo>
                    <a:pt x="547" y="167"/>
                  </a:lnTo>
                  <a:lnTo>
                    <a:pt x="549" y="169"/>
                  </a:lnTo>
                  <a:lnTo>
                    <a:pt x="547" y="169"/>
                  </a:lnTo>
                  <a:lnTo>
                    <a:pt x="549" y="169"/>
                  </a:lnTo>
                  <a:lnTo>
                    <a:pt x="549" y="167"/>
                  </a:lnTo>
                  <a:lnTo>
                    <a:pt x="549" y="169"/>
                  </a:lnTo>
                  <a:lnTo>
                    <a:pt x="549" y="171"/>
                  </a:lnTo>
                  <a:lnTo>
                    <a:pt x="549" y="173"/>
                  </a:lnTo>
                  <a:lnTo>
                    <a:pt x="547" y="175"/>
                  </a:lnTo>
                  <a:lnTo>
                    <a:pt x="549" y="175"/>
                  </a:lnTo>
                  <a:lnTo>
                    <a:pt x="551" y="173"/>
                  </a:lnTo>
                  <a:lnTo>
                    <a:pt x="559" y="176"/>
                  </a:lnTo>
                  <a:lnTo>
                    <a:pt x="561" y="176"/>
                  </a:lnTo>
                  <a:lnTo>
                    <a:pt x="559" y="178"/>
                  </a:lnTo>
                  <a:lnTo>
                    <a:pt x="559" y="180"/>
                  </a:lnTo>
                  <a:lnTo>
                    <a:pt x="561" y="180"/>
                  </a:lnTo>
                  <a:lnTo>
                    <a:pt x="563" y="180"/>
                  </a:lnTo>
                  <a:lnTo>
                    <a:pt x="567" y="182"/>
                  </a:lnTo>
                  <a:lnTo>
                    <a:pt x="567" y="184"/>
                  </a:lnTo>
                  <a:lnTo>
                    <a:pt x="569" y="184"/>
                  </a:lnTo>
                  <a:lnTo>
                    <a:pt x="569" y="186"/>
                  </a:lnTo>
                  <a:lnTo>
                    <a:pt x="567" y="188"/>
                  </a:lnTo>
                  <a:lnTo>
                    <a:pt x="565" y="188"/>
                  </a:lnTo>
                  <a:lnTo>
                    <a:pt x="565" y="190"/>
                  </a:lnTo>
                  <a:lnTo>
                    <a:pt x="565" y="192"/>
                  </a:lnTo>
                  <a:lnTo>
                    <a:pt x="563" y="194"/>
                  </a:lnTo>
                  <a:lnTo>
                    <a:pt x="561" y="196"/>
                  </a:lnTo>
                  <a:lnTo>
                    <a:pt x="559" y="196"/>
                  </a:lnTo>
                  <a:lnTo>
                    <a:pt x="559" y="198"/>
                  </a:lnTo>
                  <a:lnTo>
                    <a:pt x="559" y="200"/>
                  </a:lnTo>
                  <a:lnTo>
                    <a:pt x="561" y="200"/>
                  </a:lnTo>
                  <a:lnTo>
                    <a:pt x="561" y="198"/>
                  </a:lnTo>
                  <a:lnTo>
                    <a:pt x="563" y="198"/>
                  </a:lnTo>
                  <a:lnTo>
                    <a:pt x="563" y="196"/>
                  </a:lnTo>
                  <a:lnTo>
                    <a:pt x="565" y="196"/>
                  </a:lnTo>
                  <a:lnTo>
                    <a:pt x="569" y="192"/>
                  </a:lnTo>
                  <a:lnTo>
                    <a:pt x="570" y="192"/>
                  </a:lnTo>
                  <a:lnTo>
                    <a:pt x="570" y="190"/>
                  </a:lnTo>
                  <a:lnTo>
                    <a:pt x="570" y="192"/>
                  </a:lnTo>
                  <a:lnTo>
                    <a:pt x="570" y="194"/>
                  </a:lnTo>
                  <a:lnTo>
                    <a:pt x="569" y="194"/>
                  </a:lnTo>
                  <a:lnTo>
                    <a:pt x="569" y="196"/>
                  </a:lnTo>
                  <a:lnTo>
                    <a:pt x="567" y="198"/>
                  </a:lnTo>
                  <a:lnTo>
                    <a:pt x="567" y="200"/>
                  </a:lnTo>
                  <a:lnTo>
                    <a:pt x="567" y="201"/>
                  </a:lnTo>
                  <a:lnTo>
                    <a:pt x="569" y="201"/>
                  </a:lnTo>
                  <a:lnTo>
                    <a:pt x="569" y="200"/>
                  </a:lnTo>
                  <a:lnTo>
                    <a:pt x="570" y="200"/>
                  </a:lnTo>
                  <a:lnTo>
                    <a:pt x="570" y="198"/>
                  </a:lnTo>
                  <a:lnTo>
                    <a:pt x="572" y="198"/>
                  </a:lnTo>
                  <a:lnTo>
                    <a:pt x="572" y="196"/>
                  </a:lnTo>
                  <a:lnTo>
                    <a:pt x="572" y="194"/>
                  </a:lnTo>
                  <a:lnTo>
                    <a:pt x="574" y="194"/>
                  </a:lnTo>
                  <a:lnTo>
                    <a:pt x="574" y="192"/>
                  </a:lnTo>
                  <a:lnTo>
                    <a:pt x="574" y="194"/>
                  </a:lnTo>
                  <a:lnTo>
                    <a:pt x="574" y="196"/>
                  </a:lnTo>
                  <a:lnTo>
                    <a:pt x="578" y="194"/>
                  </a:lnTo>
                  <a:lnTo>
                    <a:pt x="578" y="196"/>
                  </a:lnTo>
                  <a:lnTo>
                    <a:pt x="576" y="196"/>
                  </a:lnTo>
                  <a:lnTo>
                    <a:pt x="578" y="196"/>
                  </a:lnTo>
                  <a:lnTo>
                    <a:pt x="576" y="198"/>
                  </a:lnTo>
                  <a:lnTo>
                    <a:pt x="574" y="198"/>
                  </a:lnTo>
                  <a:lnTo>
                    <a:pt x="574" y="200"/>
                  </a:lnTo>
                  <a:lnTo>
                    <a:pt x="576" y="200"/>
                  </a:lnTo>
                  <a:lnTo>
                    <a:pt x="574" y="201"/>
                  </a:lnTo>
                  <a:lnTo>
                    <a:pt x="572" y="201"/>
                  </a:lnTo>
                  <a:lnTo>
                    <a:pt x="570" y="201"/>
                  </a:lnTo>
                  <a:lnTo>
                    <a:pt x="569" y="203"/>
                  </a:lnTo>
                  <a:lnTo>
                    <a:pt x="569" y="205"/>
                  </a:lnTo>
                  <a:lnTo>
                    <a:pt x="569" y="207"/>
                  </a:lnTo>
                  <a:lnTo>
                    <a:pt x="569" y="209"/>
                  </a:lnTo>
                  <a:lnTo>
                    <a:pt x="569" y="211"/>
                  </a:lnTo>
                  <a:lnTo>
                    <a:pt x="569" y="213"/>
                  </a:lnTo>
                  <a:lnTo>
                    <a:pt x="570" y="213"/>
                  </a:lnTo>
                  <a:lnTo>
                    <a:pt x="570" y="215"/>
                  </a:lnTo>
                  <a:lnTo>
                    <a:pt x="570" y="217"/>
                  </a:lnTo>
                  <a:lnTo>
                    <a:pt x="570" y="215"/>
                  </a:lnTo>
                  <a:lnTo>
                    <a:pt x="570" y="217"/>
                  </a:lnTo>
                  <a:lnTo>
                    <a:pt x="570" y="219"/>
                  </a:lnTo>
                  <a:lnTo>
                    <a:pt x="572" y="217"/>
                  </a:lnTo>
                  <a:lnTo>
                    <a:pt x="572" y="215"/>
                  </a:lnTo>
                  <a:lnTo>
                    <a:pt x="572" y="213"/>
                  </a:lnTo>
                  <a:lnTo>
                    <a:pt x="572" y="209"/>
                  </a:lnTo>
                  <a:lnTo>
                    <a:pt x="574" y="207"/>
                  </a:lnTo>
                  <a:lnTo>
                    <a:pt x="576" y="205"/>
                  </a:lnTo>
                  <a:lnTo>
                    <a:pt x="576" y="207"/>
                  </a:lnTo>
                  <a:lnTo>
                    <a:pt x="578" y="207"/>
                  </a:lnTo>
                  <a:lnTo>
                    <a:pt x="578" y="205"/>
                  </a:lnTo>
                  <a:lnTo>
                    <a:pt x="578" y="207"/>
                  </a:lnTo>
                  <a:lnTo>
                    <a:pt x="580" y="205"/>
                  </a:lnTo>
                  <a:lnTo>
                    <a:pt x="578" y="205"/>
                  </a:lnTo>
                  <a:lnTo>
                    <a:pt x="580" y="205"/>
                  </a:lnTo>
                  <a:lnTo>
                    <a:pt x="580" y="207"/>
                  </a:lnTo>
                  <a:lnTo>
                    <a:pt x="580" y="205"/>
                  </a:lnTo>
                  <a:lnTo>
                    <a:pt x="582" y="205"/>
                  </a:lnTo>
                  <a:lnTo>
                    <a:pt x="582" y="207"/>
                  </a:lnTo>
                  <a:lnTo>
                    <a:pt x="580" y="207"/>
                  </a:lnTo>
                  <a:lnTo>
                    <a:pt x="580" y="209"/>
                  </a:lnTo>
                  <a:lnTo>
                    <a:pt x="582" y="209"/>
                  </a:lnTo>
                  <a:lnTo>
                    <a:pt x="580" y="209"/>
                  </a:lnTo>
                  <a:lnTo>
                    <a:pt x="582" y="209"/>
                  </a:lnTo>
                  <a:lnTo>
                    <a:pt x="582" y="211"/>
                  </a:lnTo>
                  <a:lnTo>
                    <a:pt x="580" y="211"/>
                  </a:lnTo>
                  <a:lnTo>
                    <a:pt x="580" y="213"/>
                  </a:lnTo>
                  <a:lnTo>
                    <a:pt x="582" y="213"/>
                  </a:lnTo>
                  <a:lnTo>
                    <a:pt x="580" y="215"/>
                  </a:lnTo>
                  <a:lnTo>
                    <a:pt x="582" y="215"/>
                  </a:lnTo>
                  <a:lnTo>
                    <a:pt x="584" y="215"/>
                  </a:lnTo>
                  <a:lnTo>
                    <a:pt x="578" y="217"/>
                  </a:lnTo>
                  <a:lnTo>
                    <a:pt x="578" y="219"/>
                  </a:lnTo>
                  <a:lnTo>
                    <a:pt x="580" y="219"/>
                  </a:lnTo>
                  <a:lnTo>
                    <a:pt x="580" y="217"/>
                  </a:lnTo>
                  <a:lnTo>
                    <a:pt x="582" y="219"/>
                  </a:lnTo>
                  <a:lnTo>
                    <a:pt x="582" y="221"/>
                  </a:lnTo>
                  <a:lnTo>
                    <a:pt x="582" y="223"/>
                  </a:lnTo>
                  <a:lnTo>
                    <a:pt x="582" y="224"/>
                  </a:lnTo>
                  <a:lnTo>
                    <a:pt x="582" y="223"/>
                  </a:lnTo>
                  <a:lnTo>
                    <a:pt x="580" y="223"/>
                  </a:lnTo>
                  <a:lnTo>
                    <a:pt x="580" y="221"/>
                  </a:lnTo>
                  <a:lnTo>
                    <a:pt x="580" y="223"/>
                  </a:lnTo>
                  <a:lnTo>
                    <a:pt x="582" y="224"/>
                  </a:lnTo>
                  <a:lnTo>
                    <a:pt x="576" y="226"/>
                  </a:lnTo>
                  <a:lnTo>
                    <a:pt x="574" y="226"/>
                  </a:lnTo>
                  <a:lnTo>
                    <a:pt x="572" y="228"/>
                  </a:lnTo>
                  <a:lnTo>
                    <a:pt x="578" y="226"/>
                  </a:lnTo>
                  <a:lnTo>
                    <a:pt x="578" y="228"/>
                  </a:lnTo>
                  <a:lnTo>
                    <a:pt x="580" y="226"/>
                  </a:lnTo>
                  <a:lnTo>
                    <a:pt x="582" y="226"/>
                  </a:lnTo>
                  <a:lnTo>
                    <a:pt x="582" y="228"/>
                  </a:lnTo>
                  <a:lnTo>
                    <a:pt x="582" y="230"/>
                  </a:lnTo>
                  <a:lnTo>
                    <a:pt x="580" y="230"/>
                  </a:lnTo>
                  <a:lnTo>
                    <a:pt x="578" y="232"/>
                  </a:lnTo>
                  <a:lnTo>
                    <a:pt x="582" y="230"/>
                  </a:lnTo>
                  <a:lnTo>
                    <a:pt x="582" y="232"/>
                  </a:lnTo>
                  <a:lnTo>
                    <a:pt x="580" y="232"/>
                  </a:lnTo>
                  <a:lnTo>
                    <a:pt x="580" y="234"/>
                  </a:lnTo>
                  <a:lnTo>
                    <a:pt x="582" y="232"/>
                  </a:lnTo>
                  <a:lnTo>
                    <a:pt x="582" y="234"/>
                  </a:lnTo>
                  <a:lnTo>
                    <a:pt x="584" y="232"/>
                  </a:lnTo>
                  <a:lnTo>
                    <a:pt x="584" y="234"/>
                  </a:lnTo>
                  <a:lnTo>
                    <a:pt x="582" y="236"/>
                  </a:lnTo>
                  <a:lnTo>
                    <a:pt x="582" y="238"/>
                  </a:lnTo>
                  <a:lnTo>
                    <a:pt x="582" y="240"/>
                  </a:lnTo>
                  <a:lnTo>
                    <a:pt x="580" y="240"/>
                  </a:lnTo>
                  <a:lnTo>
                    <a:pt x="578" y="240"/>
                  </a:lnTo>
                  <a:lnTo>
                    <a:pt x="578" y="242"/>
                  </a:lnTo>
                  <a:lnTo>
                    <a:pt x="580" y="242"/>
                  </a:lnTo>
                  <a:lnTo>
                    <a:pt x="582" y="240"/>
                  </a:lnTo>
                  <a:lnTo>
                    <a:pt x="584" y="240"/>
                  </a:lnTo>
                  <a:lnTo>
                    <a:pt x="584" y="242"/>
                  </a:lnTo>
                  <a:lnTo>
                    <a:pt x="582" y="242"/>
                  </a:lnTo>
                  <a:lnTo>
                    <a:pt x="580" y="242"/>
                  </a:lnTo>
                  <a:lnTo>
                    <a:pt x="580" y="244"/>
                  </a:lnTo>
                  <a:lnTo>
                    <a:pt x="582" y="244"/>
                  </a:lnTo>
                  <a:lnTo>
                    <a:pt x="584" y="244"/>
                  </a:lnTo>
                  <a:lnTo>
                    <a:pt x="584" y="246"/>
                  </a:lnTo>
                  <a:lnTo>
                    <a:pt x="580" y="246"/>
                  </a:lnTo>
                  <a:lnTo>
                    <a:pt x="582" y="246"/>
                  </a:lnTo>
                  <a:lnTo>
                    <a:pt x="584" y="246"/>
                  </a:lnTo>
                  <a:lnTo>
                    <a:pt x="584" y="248"/>
                  </a:lnTo>
                  <a:lnTo>
                    <a:pt x="582" y="248"/>
                  </a:lnTo>
                  <a:lnTo>
                    <a:pt x="584" y="248"/>
                  </a:lnTo>
                  <a:lnTo>
                    <a:pt x="582" y="248"/>
                  </a:lnTo>
                  <a:lnTo>
                    <a:pt x="582" y="249"/>
                  </a:lnTo>
                  <a:lnTo>
                    <a:pt x="580" y="249"/>
                  </a:lnTo>
                  <a:lnTo>
                    <a:pt x="582" y="251"/>
                  </a:lnTo>
                  <a:lnTo>
                    <a:pt x="582" y="249"/>
                  </a:lnTo>
                  <a:lnTo>
                    <a:pt x="584" y="249"/>
                  </a:lnTo>
                  <a:lnTo>
                    <a:pt x="584" y="251"/>
                  </a:lnTo>
                  <a:lnTo>
                    <a:pt x="582" y="251"/>
                  </a:lnTo>
                  <a:lnTo>
                    <a:pt x="584" y="251"/>
                  </a:lnTo>
                  <a:lnTo>
                    <a:pt x="584" y="253"/>
                  </a:lnTo>
                  <a:lnTo>
                    <a:pt x="586" y="251"/>
                  </a:lnTo>
                  <a:lnTo>
                    <a:pt x="586" y="253"/>
                  </a:lnTo>
                  <a:lnTo>
                    <a:pt x="584" y="255"/>
                  </a:lnTo>
                  <a:lnTo>
                    <a:pt x="584" y="257"/>
                  </a:lnTo>
                  <a:lnTo>
                    <a:pt x="582" y="257"/>
                  </a:lnTo>
                  <a:lnTo>
                    <a:pt x="582" y="259"/>
                  </a:lnTo>
                  <a:lnTo>
                    <a:pt x="580" y="259"/>
                  </a:lnTo>
                  <a:lnTo>
                    <a:pt x="580" y="257"/>
                  </a:lnTo>
                  <a:lnTo>
                    <a:pt x="578" y="259"/>
                  </a:lnTo>
                  <a:lnTo>
                    <a:pt x="578" y="257"/>
                  </a:lnTo>
                  <a:lnTo>
                    <a:pt x="578" y="255"/>
                  </a:lnTo>
                  <a:lnTo>
                    <a:pt x="576" y="255"/>
                  </a:lnTo>
                  <a:lnTo>
                    <a:pt x="574" y="255"/>
                  </a:lnTo>
                  <a:lnTo>
                    <a:pt x="572" y="257"/>
                  </a:lnTo>
                  <a:lnTo>
                    <a:pt x="570" y="257"/>
                  </a:lnTo>
                  <a:lnTo>
                    <a:pt x="570" y="255"/>
                  </a:lnTo>
                  <a:lnTo>
                    <a:pt x="570" y="253"/>
                  </a:lnTo>
                  <a:lnTo>
                    <a:pt x="570" y="251"/>
                  </a:lnTo>
                  <a:lnTo>
                    <a:pt x="570" y="248"/>
                  </a:lnTo>
                  <a:lnTo>
                    <a:pt x="570" y="246"/>
                  </a:lnTo>
                  <a:lnTo>
                    <a:pt x="570" y="244"/>
                  </a:lnTo>
                  <a:lnTo>
                    <a:pt x="570" y="242"/>
                  </a:lnTo>
                  <a:lnTo>
                    <a:pt x="570" y="240"/>
                  </a:lnTo>
                  <a:lnTo>
                    <a:pt x="570" y="238"/>
                  </a:lnTo>
                  <a:lnTo>
                    <a:pt x="569" y="238"/>
                  </a:lnTo>
                  <a:lnTo>
                    <a:pt x="569" y="240"/>
                  </a:lnTo>
                  <a:lnTo>
                    <a:pt x="569" y="242"/>
                  </a:lnTo>
                  <a:lnTo>
                    <a:pt x="567" y="242"/>
                  </a:lnTo>
                  <a:lnTo>
                    <a:pt x="569" y="242"/>
                  </a:lnTo>
                  <a:lnTo>
                    <a:pt x="569" y="244"/>
                  </a:lnTo>
                  <a:lnTo>
                    <a:pt x="567" y="244"/>
                  </a:lnTo>
                  <a:lnTo>
                    <a:pt x="567" y="246"/>
                  </a:lnTo>
                  <a:lnTo>
                    <a:pt x="567" y="248"/>
                  </a:lnTo>
                  <a:lnTo>
                    <a:pt x="569" y="249"/>
                  </a:lnTo>
                  <a:lnTo>
                    <a:pt x="569" y="251"/>
                  </a:lnTo>
                  <a:lnTo>
                    <a:pt x="569" y="253"/>
                  </a:lnTo>
                  <a:lnTo>
                    <a:pt x="569" y="255"/>
                  </a:lnTo>
                  <a:lnTo>
                    <a:pt x="567" y="257"/>
                  </a:lnTo>
                  <a:lnTo>
                    <a:pt x="561" y="257"/>
                  </a:lnTo>
                  <a:lnTo>
                    <a:pt x="559" y="259"/>
                  </a:lnTo>
                  <a:lnTo>
                    <a:pt x="555" y="257"/>
                  </a:lnTo>
                  <a:lnTo>
                    <a:pt x="551" y="253"/>
                  </a:lnTo>
                  <a:lnTo>
                    <a:pt x="549" y="251"/>
                  </a:lnTo>
                  <a:lnTo>
                    <a:pt x="547" y="249"/>
                  </a:lnTo>
                  <a:lnTo>
                    <a:pt x="545" y="248"/>
                  </a:lnTo>
                  <a:lnTo>
                    <a:pt x="544" y="246"/>
                  </a:lnTo>
                  <a:lnTo>
                    <a:pt x="544" y="244"/>
                  </a:lnTo>
                  <a:lnTo>
                    <a:pt x="544" y="242"/>
                  </a:lnTo>
                  <a:lnTo>
                    <a:pt x="542" y="240"/>
                  </a:lnTo>
                  <a:lnTo>
                    <a:pt x="542" y="238"/>
                  </a:lnTo>
                  <a:lnTo>
                    <a:pt x="542" y="236"/>
                  </a:lnTo>
                  <a:lnTo>
                    <a:pt x="542" y="234"/>
                  </a:lnTo>
                  <a:lnTo>
                    <a:pt x="542" y="232"/>
                  </a:lnTo>
                  <a:lnTo>
                    <a:pt x="542" y="230"/>
                  </a:lnTo>
                  <a:lnTo>
                    <a:pt x="542" y="228"/>
                  </a:lnTo>
                  <a:lnTo>
                    <a:pt x="542" y="226"/>
                  </a:lnTo>
                  <a:lnTo>
                    <a:pt x="538" y="223"/>
                  </a:lnTo>
                  <a:lnTo>
                    <a:pt x="538" y="221"/>
                  </a:lnTo>
                  <a:lnTo>
                    <a:pt x="536" y="221"/>
                  </a:lnTo>
                  <a:lnTo>
                    <a:pt x="536" y="219"/>
                  </a:lnTo>
                  <a:lnTo>
                    <a:pt x="536" y="217"/>
                  </a:lnTo>
                  <a:lnTo>
                    <a:pt x="534" y="217"/>
                  </a:lnTo>
                  <a:lnTo>
                    <a:pt x="534" y="215"/>
                  </a:lnTo>
                  <a:lnTo>
                    <a:pt x="536" y="213"/>
                  </a:lnTo>
                  <a:lnTo>
                    <a:pt x="534" y="213"/>
                  </a:lnTo>
                  <a:lnTo>
                    <a:pt x="534" y="215"/>
                  </a:lnTo>
                  <a:lnTo>
                    <a:pt x="532" y="215"/>
                  </a:lnTo>
                  <a:lnTo>
                    <a:pt x="530" y="215"/>
                  </a:lnTo>
                  <a:lnTo>
                    <a:pt x="528" y="215"/>
                  </a:lnTo>
                  <a:lnTo>
                    <a:pt x="526" y="213"/>
                  </a:lnTo>
                  <a:lnTo>
                    <a:pt x="524" y="213"/>
                  </a:lnTo>
                  <a:lnTo>
                    <a:pt x="524" y="211"/>
                  </a:lnTo>
                  <a:lnTo>
                    <a:pt x="524" y="209"/>
                  </a:lnTo>
                  <a:lnTo>
                    <a:pt x="522" y="209"/>
                  </a:lnTo>
                  <a:lnTo>
                    <a:pt x="522" y="207"/>
                  </a:lnTo>
                  <a:lnTo>
                    <a:pt x="521" y="207"/>
                  </a:lnTo>
                  <a:lnTo>
                    <a:pt x="521" y="205"/>
                  </a:lnTo>
                  <a:lnTo>
                    <a:pt x="521" y="203"/>
                  </a:lnTo>
                  <a:lnTo>
                    <a:pt x="519" y="203"/>
                  </a:lnTo>
                  <a:lnTo>
                    <a:pt x="517" y="203"/>
                  </a:lnTo>
                  <a:lnTo>
                    <a:pt x="517" y="201"/>
                  </a:lnTo>
                  <a:lnTo>
                    <a:pt x="515" y="201"/>
                  </a:lnTo>
                  <a:lnTo>
                    <a:pt x="515" y="203"/>
                  </a:lnTo>
                  <a:lnTo>
                    <a:pt x="513" y="203"/>
                  </a:lnTo>
                  <a:lnTo>
                    <a:pt x="513" y="201"/>
                  </a:lnTo>
                  <a:lnTo>
                    <a:pt x="511" y="201"/>
                  </a:lnTo>
                  <a:lnTo>
                    <a:pt x="509" y="201"/>
                  </a:lnTo>
                  <a:lnTo>
                    <a:pt x="507" y="201"/>
                  </a:lnTo>
                  <a:lnTo>
                    <a:pt x="507" y="200"/>
                  </a:lnTo>
                  <a:lnTo>
                    <a:pt x="505" y="201"/>
                  </a:lnTo>
                  <a:lnTo>
                    <a:pt x="505" y="203"/>
                  </a:lnTo>
                  <a:lnTo>
                    <a:pt x="503" y="203"/>
                  </a:lnTo>
                  <a:lnTo>
                    <a:pt x="501" y="203"/>
                  </a:lnTo>
                  <a:lnTo>
                    <a:pt x="499" y="203"/>
                  </a:lnTo>
                  <a:lnTo>
                    <a:pt x="499" y="201"/>
                  </a:lnTo>
                  <a:lnTo>
                    <a:pt x="496" y="198"/>
                  </a:lnTo>
                  <a:lnTo>
                    <a:pt x="494" y="194"/>
                  </a:lnTo>
                  <a:lnTo>
                    <a:pt x="492" y="192"/>
                  </a:lnTo>
                  <a:lnTo>
                    <a:pt x="492" y="190"/>
                  </a:lnTo>
                  <a:lnTo>
                    <a:pt x="490" y="190"/>
                  </a:lnTo>
                  <a:lnTo>
                    <a:pt x="488" y="188"/>
                  </a:lnTo>
                  <a:lnTo>
                    <a:pt x="488" y="186"/>
                  </a:lnTo>
                  <a:lnTo>
                    <a:pt x="484" y="182"/>
                  </a:lnTo>
                  <a:lnTo>
                    <a:pt x="482" y="180"/>
                  </a:lnTo>
                  <a:lnTo>
                    <a:pt x="482" y="182"/>
                  </a:lnTo>
                  <a:lnTo>
                    <a:pt x="480" y="182"/>
                  </a:lnTo>
                  <a:lnTo>
                    <a:pt x="480" y="180"/>
                  </a:lnTo>
                  <a:lnTo>
                    <a:pt x="478" y="180"/>
                  </a:lnTo>
                  <a:lnTo>
                    <a:pt x="476" y="178"/>
                  </a:lnTo>
                  <a:lnTo>
                    <a:pt x="474" y="176"/>
                  </a:lnTo>
                  <a:lnTo>
                    <a:pt x="473" y="175"/>
                  </a:lnTo>
                  <a:lnTo>
                    <a:pt x="473" y="173"/>
                  </a:lnTo>
                  <a:lnTo>
                    <a:pt x="473" y="175"/>
                  </a:lnTo>
                  <a:lnTo>
                    <a:pt x="471" y="175"/>
                  </a:lnTo>
                  <a:lnTo>
                    <a:pt x="471" y="176"/>
                  </a:lnTo>
                  <a:lnTo>
                    <a:pt x="473" y="176"/>
                  </a:lnTo>
                  <a:lnTo>
                    <a:pt x="474" y="176"/>
                  </a:lnTo>
                  <a:lnTo>
                    <a:pt x="476" y="180"/>
                  </a:lnTo>
                  <a:lnTo>
                    <a:pt x="474" y="180"/>
                  </a:lnTo>
                  <a:lnTo>
                    <a:pt x="474" y="182"/>
                  </a:lnTo>
                  <a:lnTo>
                    <a:pt x="474" y="184"/>
                  </a:lnTo>
                  <a:lnTo>
                    <a:pt x="478" y="184"/>
                  </a:lnTo>
                  <a:lnTo>
                    <a:pt x="484" y="184"/>
                  </a:lnTo>
                  <a:lnTo>
                    <a:pt x="484" y="186"/>
                  </a:lnTo>
                  <a:lnTo>
                    <a:pt x="482" y="186"/>
                  </a:lnTo>
                  <a:lnTo>
                    <a:pt x="488" y="192"/>
                  </a:lnTo>
                  <a:lnTo>
                    <a:pt x="492" y="196"/>
                  </a:lnTo>
                  <a:lnTo>
                    <a:pt x="492" y="198"/>
                  </a:lnTo>
                  <a:lnTo>
                    <a:pt x="492" y="200"/>
                  </a:lnTo>
                  <a:lnTo>
                    <a:pt x="490" y="200"/>
                  </a:lnTo>
                  <a:lnTo>
                    <a:pt x="488" y="198"/>
                  </a:lnTo>
                  <a:lnTo>
                    <a:pt x="486" y="198"/>
                  </a:lnTo>
                  <a:lnTo>
                    <a:pt x="484" y="200"/>
                  </a:lnTo>
                  <a:lnTo>
                    <a:pt x="482" y="200"/>
                  </a:lnTo>
                  <a:lnTo>
                    <a:pt x="482" y="201"/>
                  </a:lnTo>
                  <a:lnTo>
                    <a:pt x="476" y="201"/>
                  </a:lnTo>
                  <a:lnTo>
                    <a:pt x="474" y="201"/>
                  </a:lnTo>
                  <a:lnTo>
                    <a:pt x="474" y="203"/>
                  </a:lnTo>
                  <a:lnTo>
                    <a:pt x="478" y="203"/>
                  </a:lnTo>
                  <a:lnTo>
                    <a:pt x="484" y="201"/>
                  </a:lnTo>
                  <a:lnTo>
                    <a:pt x="486" y="201"/>
                  </a:lnTo>
                  <a:lnTo>
                    <a:pt x="488" y="200"/>
                  </a:lnTo>
                  <a:lnTo>
                    <a:pt x="492" y="201"/>
                  </a:lnTo>
                  <a:lnTo>
                    <a:pt x="496" y="201"/>
                  </a:lnTo>
                  <a:lnTo>
                    <a:pt x="496" y="203"/>
                  </a:lnTo>
                  <a:lnTo>
                    <a:pt x="494" y="205"/>
                  </a:lnTo>
                  <a:lnTo>
                    <a:pt x="492" y="205"/>
                  </a:lnTo>
                  <a:lnTo>
                    <a:pt x="494" y="207"/>
                  </a:lnTo>
                  <a:lnTo>
                    <a:pt x="494" y="205"/>
                  </a:lnTo>
                  <a:lnTo>
                    <a:pt x="496" y="205"/>
                  </a:lnTo>
                  <a:lnTo>
                    <a:pt x="497" y="203"/>
                  </a:lnTo>
                  <a:lnTo>
                    <a:pt x="497" y="205"/>
                  </a:lnTo>
                  <a:lnTo>
                    <a:pt x="501" y="205"/>
                  </a:lnTo>
                  <a:lnTo>
                    <a:pt x="503" y="207"/>
                  </a:lnTo>
                  <a:lnTo>
                    <a:pt x="505" y="207"/>
                  </a:lnTo>
                  <a:lnTo>
                    <a:pt x="507" y="205"/>
                  </a:lnTo>
                  <a:lnTo>
                    <a:pt x="509" y="205"/>
                  </a:lnTo>
                  <a:lnTo>
                    <a:pt x="511" y="207"/>
                  </a:lnTo>
                  <a:lnTo>
                    <a:pt x="513" y="205"/>
                  </a:lnTo>
                  <a:lnTo>
                    <a:pt x="517" y="207"/>
                  </a:lnTo>
                  <a:lnTo>
                    <a:pt x="519" y="207"/>
                  </a:lnTo>
                  <a:lnTo>
                    <a:pt x="519" y="209"/>
                  </a:lnTo>
                  <a:lnTo>
                    <a:pt x="521" y="211"/>
                  </a:lnTo>
                  <a:lnTo>
                    <a:pt x="522" y="211"/>
                  </a:lnTo>
                  <a:lnTo>
                    <a:pt x="522" y="213"/>
                  </a:lnTo>
                  <a:lnTo>
                    <a:pt x="522" y="217"/>
                  </a:lnTo>
                  <a:lnTo>
                    <a:pt x="521" y="219"/>
                  </a:lnTo>
                  <a:lnTo>
                    <a:pt x="521" y="221"/>
                  </a:lnTo>
                  <a:lnTo>
                    <a:pt x="519" y="217"/>
                  </a:lnTo>
                  <a:lnTo>
                    <a:pt x="517" y="217"/>
                  </a:lnTo>
                  <a:lnTo>
                    <a:pt x="517" y="219"/>
                  </a:lnTo>
                  <a:lnTo>
                    <a:pt x="519" y="219"/>
                  </a:lnTo>
                  <a:lnTo>
                    <a:pt x="521" y="221"/>
                  </a:lnTo>
                  <a:lnTo>
                    <a:pt x="521" y="223"/>
                  </a:lnTo>
                  <a:lnTo>
                    <a:pt x="519" y="223"/>
                  </a:lnTo>
                  <a:lnTo>
                    <a:pt x="519" y="224"/>
                  </a:lnTo>
                  <a:lnTo>
                    <a:pt x="517" y="224"/>
                  </a:lnTo>
                  <a:lnTo>
                    <a:pt x="515" y="226"/>
                  </a:lnTo>
                  <a:lnTo>
                    <a:pt x="513" y="226"/>
                  </a:lnTo>
                  <a:lnTo>
                    <a:pt x="513" y="228"/>
                  </a:lnTo>
                  <a:lnTo>
                    <a:pt x="511" y="228"/>
                  </a:lnTo>
                  <a:lnTo>
                    <a:pt x="509" y="228"/>
                  </a:lnTo>
                  <a:lnTo>
                    <a:pt x="509" y="230"/>
                  </a:lnTo>
                  <a:lnTo>
                    <a:pt x="507" y="230"/>
                  </a:lnTo>
                  <a:lnTo>
                    <a:pt x="507" y="232"/>
                  </a:lnTo>
                  <a:lnTo>
                    <a:pt x="501" y="234"/>
                  </a:lnTo>
                  <a:lnTo>
                    <a:pt x="496" y="232"/>
                  </a:lnTo>
                  <a:lnTo>
                    <a:pt x="494" y="234"/>
                  </a:lnTo>
                  <a:lnTo>
                    <a:pt x="490" y="234"/>
                  </a:lnTo>
                  <a:lnTo>
                    <a:pt x="490" y="232"/>
                  </a:lnTo>
                  <a:lnTo>
                    <a:pt x="490" y="230"/>
                  </a:lnTo>
                  <a:lnTo>
                    <a:pt x="488" y="230"/>
                  </a:lnTo>
                  <a:lnTo>
                    <a:pt x="486" y="226"/>
                  </a:lnTo>
                  <a:lnTo>
                    <a:pt x="486" y="224"/>
                  </a:lnTo>
                  <a:lnTo>
                    <a:pt x="486" y="223"/>
                  </a:lnTo>
                  <a:lnTo>
                    <a:pt x="484" y="223"/>
                  </a:lnTo>
                  <a:lnTo>
                    <a:pt x="484" y="224"/>
                  </a:lnTo>
                  <a:lnTo>
                    <a:pt x="482" y="224"/>
                  </a:lnTo>
                  <a:lnTo>
                    <a:pt x="484" y="224"/>
                  </a:lnTo>
                  <a:lnTo>
                    <a:pt x="484" y="226"/>
                  </a:lnTo>
                  <a:lnTo>
                    <a:pt x="484" y="228"/>
                  </a:lnTo>
                  <a:lnTo>
                    <a:pt x="486" y="230"/>
                  </a:lnTo>
                  <a:lnTo>
                    <a:pt x="488" y="230"/>
                  </a:lnTo>
                  <a:lnTo>
                    <a:pt x="488" y="232"/>
                  </a:lnTo>
                  <a:lnTo>
                    <a:pt x="488" y="234"/>
                  </a:lnTo>
                  <a:lnTo>
                    <a:pt x="486" y="234"/>
                  </a:lnTo>
                  <a:lnTo>
                    <a:pt x="484" y="232"/>
                  </a:lnTo>
                  <a:lnTo>
                    <a:pt x="482" y="232"/>
                  </a:lnTo>
                  <a:lnTo>
                    <a:pt x="482" y="230"/>
                  </a:lnTo>
                  <a:lnTo>
                    <a:pt x="480" y="230"/>
                  </a:lnTo>
                  <a:lnTo>
                    <a:pt x="478" y="232"/>
                  </a:lnTo>
                  <a:lnTo>
                    <a:pt x="478" y="230"/>
                  </a:lnTo>
                  <a:lnTo>
                    <a:pt x="476" y="230"/>
                  </a:lnTo>
                  <a:lnTo>
                    <a:pt x="476" y="232"/>
                  </a:lnTo>
                  <a:lnTo>
                    <a:pt x="474" y="232"/>
                  </a:lnTo>
                  <a:lnTo>
                    <a:pt x="480" y="234"/>
                  </a:lnTo>
                  <a:lnTo>
                    <a:pt x="480" y="236"/>
                  </a:lnTo>
                  <a:lnTo>
                    <a:pt x="482" y="236"/>
                  </a:lnTo>
                  <a:lnTo>
                    <a:pt x="482" y="238"/>
                  </a:lnTo>
                  <a:lnTo>
                    <a:pt x="482" y="240"/>
                  </a:lnTo>
                  <a:lnTo>
                    <a:pt x="482" y="242"/>
                  </a:lnTo>
                  <a:lnTo>
                    <a:pt x="482" y="244"/>
                  </a:lnTo>
                  <a:lnTo>
                    <a:pt x="480" y="244"/>
                  </a:lnTo>
                  <a:lnTo>
                    <a:pt x="480" y="248"/>
                  </a:lnTo>
                  <a:lnTo>
                    <a:pt x="478" y="248"/>
                  </a:lnTo>
                  <a:lnTo>
                    <a:pt x="478" y="249"/>
                  </a:lnTo>
                  <a:lnTo>
                    <a:pt x="476" y="249"/>
                  </a:lnTo>
                  <a:lnTo>
                    <a:pt x="478" y="249"/>
                  </a:lnTo>
                  <a:lnTo>
                    <a:pt x="478" y="251"/>
                  </a:lnTo>
                  <a:lnTo>
                    <a:pt x="476" y="251"/>
                  </a:lnTo>
                  <a:lnTo>
                    <a:pt x="474" y="253"/>
                  </a:lnTo>
                  <a:lnTo>
                    <a:pt x="473" y="253"/>
                  </a:lnTo>
                  <a:lnTo>
                    <a:pt x="471" y="253"/>
                  </a:lnTo>
                  <a:lnTo>
                    <a:pt x="465" y="255"/>
                  </a:lnTo>
                  <a:lnTo>
                    <a:pt x="465" y="257"/>
                  </a:lnTo>
                  <a:lnTo>
                    <a:pt x="463" y="255"/>
                  </a:lnTo>
                  <a:lnTo>
                    <a:pt x="463" y="257"/>
                  </a:lnTo>
                  <a:lnTo>
                    <a:pt x="463" y="259"/>
                  </a:lnTo>
                  <a:lnTo>
                    <a:pt x="465" y="259"/>
                  </a:lnTo>
                  <a:lnTo>
                    <a:pt x="467" y="259"/>
                  </a:lnTo>
                  <a:lnTo>
                    <a:pt x="467" y="257"/>
                  </a:lnTo>
                  <a:lnTo>
                    <a:pt x="469" y="255"/>
                  </a:lnTo>
                  <a:lnTo>
                    <a:pt x="473" y="255"/>
                  </a:lnTo>
                  <a:lnTo>
                    <a:pt x="474" y="255"/>
                  </a:lnTo>
                  <a:lnTo>
                    <a:pt x="476" y="255"/>
                  </a:lnTo>
                  <a:lnTo>
                    <a:pt x="476" y="253"/>
                  </a:lnTo>
                  <a:lnTo>
                    <a:pt x="476" y="255"/>
                  </a:lnTo>
                  <a:lnTo>
                    <a:pt x="476" y="257"/>
                  </a:lnTo>
                  <a:lnTo>
                    <a:pt x="476" y="259"/>
                  </a:lnTo>
                  <a:lnTo>
                    <a:pt x="478" y="261"/>
                  </a:lnTo>
                  <a:lnTo>
                    <a:pt x="480" y="261"/>
                  </a:lnTo>
                  <a:lnTo>
                    <a:pt x="488" y="259"/>
                  </a:lnTo>
                  <a:lnTo>
                    <a:pt x="496" y="257"/>
                  </a:lnTo>
                  <a:lnTo>
                    <a:pt x="497" y="257"/>
                  </a:lnTo>
                  <a:lnTo>
                    <a:pt x="499" y="257"/>
                  </a:lnTo>
                  <a:lnTo>
                    <a:pt x="501" y="255"/>
                  </a:lnTo>
                  <a:lnTo>
                    <a:pt x="505" y="255"/>
                  </a:lnTo>
                  <a:lnTo>
                    <a:pt x="505" y="257"/>
                  </a:lnTo>
                  <a:lnTo>
                    <a:pt x="509" y="261"/>
                  </a:lnTo>
                  <a:lnTo>
                    <a:pt x="507" y="261"/>
                  </a:lnTo>
                  <a:lnTo>
                    <a:pt x="507" y="263"/>
                  </a:lnTo>
                  <a:lnTo>
                    <a:pt x="503" y="265"/>
                  </a:lnTo>
                  <a:lnTo>
                    <a:pt x="501" y="265"/>
                  </a:lnTo>
                  <a:lnTo>
                    <a:pt x="499" y="265"/>
                  </a:lnTo>
                  <a:lnTo>
                    <a:pt x="499" y="263"/>
                  </a:lnTo>
                  <a:lnTo>
                    <a:pt x="497" y="263"/>
                  </a:lnTo>
                  <a:lnTo>
                    <a:pt x="496" y="265"/>
                  </a:lnTo>
                  <a:lnTo>
                    <a:pt x="496" y="267"/>
                  </a:lnTo>
                  <a:lnTo>
                    <a:pt x="494" y="267"/>
                  </a:lnTo>
                  <a:lnTo>
                    <a:pt x="492" y="269"/>
                  </a:lnTo>
                  <a:lnTo>
                    <a:pt x="490" y="271"/>
                  </a:lnTo>
                  <a:lnTo>
                    <a:pt x="486" y="272"/>
                  </a:lnTo>
                  <a:lnTo>
                    <a:pt x="484" y="274"/>
                  </a:lnTo>
                  <a:lnTo>
                    <a:pt x="480" y="271"/>
                  </a:lnTo>
                  <a:lnTo>
                    <a:pt x="478" y="271"/>
                  </a:lnTo>
                  <a:lnTo>
                    <a:pt x="478" y="272"/>
                  </a:lnTo>
                  <a:lnTo>
                    <a:pt x="476" y="272"/>
                  </a:lnTo>
                  <a:lnTo>
                    <a:pt x="474" y="274"/>
                  </a:lnTo>
                  <a:lnTo>
                    <a:pt x="473" y="274"/>
                  </a:lnTo>
                  <a:lnTo>
                    <a:pt x="473" y="276"/>
                  </a:lnTo>
                  <a:lnTo>
                    <a:pt x="474" y="276"/>
                  </a:lnTo>
                  <a:lnTo>
                    <a:pt x="476" y="276"/>
                  </a:lnTo>
                  <a:lnTo>
                    <a:pt x="478" y="274"/>
                  </a:lnTo>
                  <a:lnTo>
                    <a:pt x="480" y="274"/>
                  </a:lnTo>
                  <a:lnTo>
                    <a:pt x="482" y="276"/>
                  </a:lnTo>
                  <a:lnTo>
                    <a:pt x="482" y="278"/>
                  </a:lnTo>
                  <a:lnTo>
                    <a:pt x="484" y="276"/>
                  </a:lnTo>
                  <a:lnTo>
                    <a:pt x="488" y="276"/>
                  </a:lnTo>
                  <a:lnTo>
                    <a:pt x="490" y="276"/>
                  </a:lnTo>
                  <a:lnTo>
                    <a:pt x="490" y="278"/>
                  </a:lnTo>
                  <a:lnTo>
                    <a:pt x="490" y="280"/>
                  </a:lnTo>
                  <a:lnTo>
                    <a:pt x="492" y="280"/>
                  </a:lnTo>
                  <a:lnTo>
                    <a:pt x="494" y="280"/>
                  </a:lnTo>
                  <a:lnTo>
                    <a:pt x="494" y="278"/>
                  </a:lnTo>
                  <a:lnTo>
                    <a:pt x="496" y="274"/>
                  </a:lnTo>
                  <a:lnTo>
                    <a:pt x="496" y="272"/>
                  </a:lnTo>
                  <a:lnTo>
                    <a:pt x="494" y="272"/>
                  </a:lnTo>
                  <a:lnTo>
                    <a:pt x="496" y="271"/>
                  </a:lnTo>
                  <a:lnTo>
                    <a:pt x="496" y="269"/>
                  </a:lnTo>
                  <a:lnTo>
                    <a:pt x="497" y="269"/>
                  </a:lnTo>
                  <a:lnTo>
                    <a:pt x="499" y="267"/>
                  </a:lnTo>
                  <a:lnTo>
                    <a:pt x="503" y="267"/>
                  </a:lnTo>
                  <a:lnTo>
                    <a:pt x="505" y="269"/>
                  </a:lnTo>
                  <a:lnTo>
                    <a:pt x="509" y="269"/>
                  </a:lnTo>
                  <a:lnTo>
                    <a:pt x="509" y="267"/>
                  </a:lnTo>
                  <a:lnTo>
                    <a:pt x="515" y="265"/>
                  </a:lnTo>
                  <a:lnTo>
                    <a:pt x="515" y="263"/>
                  </a:lnTo>
                  <a:lnTo>
                    <a:pt x="522" y="261"/>
                  </a:lnTo>
                  <a:lnTo>
                    <a:pt x="522" y="259"/>
                  </a:lnTo>
                  <a:lnTo>
                    <a:pt x="524" y="259"/>
                  </a:lnTo>
                  <a:lnTo>
                    <a:pt x="526" y="259"/>
                  </a:lnTo>
                  <a:lnTo>
                    <a:pt x="526" y="261"/>
                  </a:lnTo>
                  <a:lnTo>
                    <a:pt x="524" y="261"/>
                  </a:lnTo>
                  <a:lnTo>
                    <a:pt x="522" y="261"/>
                  </a:lnTo>
                  <a:lnTo>
                    <a:pt x="524" y="261"/>
                  </a:lnTo>
                  <a:lnTo>
                    <a:pt x="524" y="263"/>
                  </a:lnTo>
                  <a:lnTo>
                    <a:pt x="524" y="265"/>
                  </a:lnTo>
                  <a:lnTo>
                    <a:pt x="526" y="265"/>
                  </a:lnTo>
                  <a:lnTo>
                    <a:pt x="526" y="263"/>
                  </a:lnTo>
                  <a:lnTo>
                    <a:pt x="528" y="261"/>
                  </a:lnTo>
                  <a:lnTo>
                    <a:pt x="530" y="261"/>
                  </a:lnTo>
                  <a:lnTo>
                    <a:pt x="530" y="263"/>
                  </a:lnTo>
                  <a:lnTo>
                    <a:pt x="530" y="265"/>
                  </a:lnTo>
                  <a:lnTo>
                    <a:pt x="532" y="265"/>
                  </a:lnTo>
                  <a:lnTo>
                    <a:pt x="532" y="263"/>
                  </a:lnTo>
                  <a:lnTo>
                    <a:pt x="534" y="265"/>
                  </a:lnTo>
                  <a:lnTo>
                    <a:pt x="536" y="265"/>
                  </a:lnTo>
                  <a:lnTo>
                    <a:pt x="536" y="267"/>
                  </a:lnTo>
                  <a:lnTo>
                    <a:pt x="538" y="267"/>
                  </a:lnTo>
                  <a:lnTo>
                    <a:pt x="538" y="269"/>
                  </a:lnTo>
                  <a:lnTo>
                    <a:pt x="542" y="269"/>
                  </a:lnTo>
                  <a:lnTo>
                    <a:pt x="545" y="269"/>
                  </a:lnTo>
                  <a:lnTo>
                    <a:pt x="545" y="271"/>
                  </a:lnTo>
                  <a:lnTo>
                    <a:pt x="547" y="271"/>
                  </a:lnTo>
                  <a:lnTo>
                    <a:pt x="547" y="272"/>
                  </a:lnTo>
                  <a:lnTo>
                    <a:pt x="549" y="271"/>
                  </a:lnTo>
                  <a:lnTo>
                    <a:pt x="549" y="272"/>
                  </a:lnTo>
                  <a:lnTo>
                    <a:pt x="551" y="272"/>
                  </a:lnTo>
                  <a:lnTo>
                    <a:pt x="553" y="272"/>
                  </a:lnTo>
                  <a:lnTo>
                    <a:pt x="559" y="272"/>
                  </a:lnTo>
                  <a:lnTo>
                    <a:pt x="565" y="272"/>
                  </a:lnTo>
                  <a:lnTo>
                    <a:pt x="570" y="272"/>
                  </a:lnTo>
                  <a:lnTo>
                    <a:pt x="572" y="272"/>
                  </a:lnTo>
                  <a:lnTo>
                    <a:pt x="574" y="271"/>
                  </a:lnTo>
                  <a:lnTo>
                    <a:pt x="576" y="271"/>
                  </a:lnTo>
                  <a:lnTo>
                    <a:pt x="576" y="272"/>
                  </a:lnTo>
                  <a:lnTo>
                    <a:pt x="574" y="274"/>
                  </a:lnTo>
                  <a:lnTo>
                    <a:pt x="574" y="276"/>
                  </a:lnTo>
                  <a:lnTo>
                    <a:pt x="572" y="278"/>
                  </a:lnTo>
                  <a:lnTo>
                    <a:pt x="570" y="280"/>
                  </a:lnTo>
                  <a:lnTo>
                    <a:pt x="570" y="278"/>
                  </a:lnTo>
                  <a:lnTo>
                    <a:pt x="569" y="280"/>
                  </a:lnTo>
                  <a:lnTo>
                    <a:pt x="565" y="280"/>
                  </a:lnTo>
                  <a:lnTo>
                    <a:pt x="565" y="282"/>
                  </a:lnTo>
                  <a:lnTo>
                    <a:pt x="565" y="280"/>
                  </a:lnTo>
                  <a:lnTo>
                    <a:pt x="563" y="280"/>
                  </a:lnTo>
                  <a:lnTo>
                    <a:pt x="563" y="282"/>
                  </a:lnTo>
                  <a:lnTo>
                    <a:pt x="565" y="282"/>
                  </a:lnTo>
                  <a:lnTo>
                    <a:pt x="565" y="284"/>
                  </a:lnTo>
                  <a:lnTo>
                    <a:pt x="563" y="284"/>
                  </a:lnTo>
                  <a:lnTo>
                    <a:pt x="563" y="282"/>
                  </a:lnTo>
                  <a:lnTo>
                    <a:pt x="561" y="282"/>
                  </a:lnTo>
                  <a:lnTo>
                    <a:pt x="561" y="280"/>
                  </a:lnTo>
                  <a:lnTo>
                    <a:pt x="561" y="282"/>
                  </a:lnTo>
                  <a:lnTo>
                    <a:pt x="559" y="282"/>
                  </a:lnTo>
                  <a:lnTo>
                    <a:pt x="561" y="284"/>
                  </a:lnTo>
                  <a:lnTo>
                    <a:pt x="559" y="284"/>
                  </a:lnTo>
                  <a:lnTo>
                    <a:pt x="557" y="284"/>
                  </a:lnTo>
                  <a:lnTo>
                    <a:pt x="557" y="286"/>
                  </a:lnTo>
                  <a:lnTo>
                    <a:pt x="561" y="286"/>
                  </a:lnTo>
                  <a:lnTo>
                    <a:pt x="563" y="286"/>
                  </a:lnTo>
                  <a:lnTo>
                    <a:pt x="563" y="288"/>
                  </a:lnTo>
                  <a:lnTo>
                    <a:pt x="561" y="290"/>
                  </a:lnTo>
                  <a:lnTo>
                    <a:pt x="559" y="290"/>
                  </a:lnTo>
                  <a:lnTo>
                    <a:pt x="559" y="288"/>
                  </a:lnTo>
                  <a:lnTo>
                    <a:pt x="557" y="286"/>
                  </a:lnTo>
                  <a:lnTo>
                    <a:pt x="555" y="284"/>
                  </a:lnTo>
                  <a:lnTo>
                    <a:pt x="555" y="286"/>
                  </a:lnTo>
                  <a:lnTo>
                    <a:pt x="557" y="286"/>
                  </a:lnTo>
                  <a:lnTo>
                    <a:pt x="557" y="288"/>
                  </a:lnTo>
                  <a:lnTo>
                    <a:pt x="557" y="290"/>
                  </a:lnTo>
                  <a:lnTo>
                    <a:pt x="555" y="290"/>
                  </a:lnTo>
                  <a:lnTo>
                    <a:pt x="551" y="290"/>
                  </a:lnTo>
                  <a:lnTo>
                    <a:pt x="547" y="290"/>
                  </a:lnTo>
                  <a:lnTo>
                    <a:pt x="549" y="292"/>
                  </a:lnTo>
                  <a:lnTo>
                    <a:pt x="551" y="292"/>
                  </a:lnTo>
                  <a:lnTo>
                    <a:pt x="551" y="294"/>
                  </a:lnTo>
                  <a:lnTo>
                    <a:pt x="551" y="295"/>
                  </a:lnTo>
                  <a:lnTo>
                    <a:pt x="549" y="295"/>
                  </a:lnTo>
                  <a:lnTo>
                    <a:pt x="549" y="297"/>
                  </a:lnTo>
                  <a:lnTo>
                    <a:pt x="551" y="297"/>
                  </a:lnTo>
                  <a:lnTo>
                    <a:pt x="551" y="299"/>
                  </a:lnTo>
                  <a:lnTo>
                    <a:pt x="547" y="301"/>
                  </a:lnTo>
                  <a:lnTo>
                    <a:pt x="545" y="299"/>
                  </a:lnTo>
                  <a:lnTo>
                    <a:pt x="545" y="297"/>
                  </a:lnTo>
                  <a:lnTo>
                    <a:pt x="545" y="299"/>
                  </a:lnTo>
                  <a:lnTo>
                    <a:pt x="544" y="299"/>
                  </a:lnTo>
                  <a:lnTo>
                    <a:pt x="542" y="297"/>
                  </a:lnTo>
                  <a:lnTo>
                    <a:pt x="540" y="297"/>
                  </a:lnTo>
                  <a:lnTo>
                    <a:pt x="540" y="295"/>
                  </a:lnTo>
                  <a:lnTo>
                    <a:pt x="540" y="297"/>
                  </a:lnTo>
                  <a:lnTo>
                    <a:pt x="542" y="299"/>
                  </a:lnTo>
                  <a:lnTo>
                    <a:pt x="544" y="299"/>
                  </a:lnTo>
                  <a:lnTo>
                    <a:pt x="544" y="301"/>
                  </a:lnTo>
                  <a:lnTo>
                    <a:pt x="544" y="303"/>
                  </a:lnTo>
                  <a:lnTo>
                    <a:pt x="544" y="305"/>
                  </a:lnTo>
                  <a:lnTo>
                    <a:pt x="542" y="303"/>
                  </a:lnTo>
                  <a:lnTo>
                    <a:pt x="540" y="303"/>
                  </a:lnTo>
                  <a:lnTo>
                    <a:pt x="540" y="305"/>
                  </a:lnTo>
                  <a:lnTo>
                    <a:pt x="538" y="307"/>
                  </a:lnTo>
                  <a:lnTo>
                    <a:pt x="536" y="307"/>
                  </a:lnTo>
                  <a:lnTo>
                    <a:pt x="534" y="305"/>
                  </a:lnTo>
                  <a:lnTo>
                    <a:pt x="534" y="307"/>
                  </a:lnTo>
                  <a:lnTo>
                    <a:pt x="536" y="307"/>
                  </a:lnTo>
                  <a:lnTo>
                    <a:pt x="536" y="309"/>
                  </a:lnTo>
                  <a:lnTo>
                    <a:pt x="534" y="309"/>
                  </a:lnTo>
                  <a:lnTo>
                    <a:pt x="534" y="311"/>
                  </a:lnTo>
                  <a:lnTo>
                    <a:pt x="536" y="311"/>
                  </a:lnTo>
                  <a:lnTo>
                    <a:pt x="536" y="313"/>
                  </a:lnTo>
                  <a:lnTo>
                    <a:pt x="534" y="313"/>
                  </a:lnTo>
                  <a:lnTo>
                    <a:pt x="532" y="313"/>
                  </a:lnTo>
                  <a:lnTo>
                    <a:pt x="530" y="311"/>
                  </a:lnTo>
                  <a:lnTo>
                    <a:pt x="528" y="311"/>
                  </a:lnTo>
                  <a:lnTo>
                    <a:pt x="526" y="311"/>
                  </a:lnTo>
                  <a:lnTo>
                    <a:pt x="526" y="313"/>
                  </a:lnTo>
                  <a:lnTo>
                    <a:pt x="524" y="313"/>
                  </a:lnTo>
                  <a:lnTo>
                    <a:pt x="528" y="313"/>
                  </a:lnTo>
                  <a:lnTo>
                    <a:pt x="530" y="315"/>
                  </a:lnTo>
                  <a:lnTo>
                    <a:pt x="530" y="317"/>
                  </a:lnTo>
                  <a:lnTo>
                    <a:pt x="528" y="317"/>
                  </a:lnTo>
                  <a:lnTo>
                    <a:pt x="528" y="319"/>
                  </a:lnTo>
                  <a:lnTo>
                    <a:pt x="526" y="319"/>
                  </a:lnTo>
                  <a:lnTo>
                    <a:pt x="526" y="317"/>
                  </a:lnTo>
                  <a:lnTo>
                    <a:pt x="524" y="317"/>
                  </a:lnTo>
                  <a:lnTo>
                    <a:pt x="524" y="319"/>
                  </a:lnTo>
                  <a:lnTo>
                    <a:pt x="526" y="320"/>
                  </a:lnTo>
                  <a:lnTo>
                    <a:pt x="526" y="322"/>
                  </a:lnTo>
                  <a:lnTo>
                    <a:pt x="524" y="322"/>
                  </a:lnTo>
                  <a:lnTo>
                    <a:pt x="524" y="320"/>
                  </a:lnTo>
                  <a:lnTo>
                    <a:pt x="522" y="320"/>
                  </a:lnTo>
                  <a:lnTo>
                    <a:pt x="521" y="319"/>
                  </a:lnTo>
                  <a:lnTo>
                    <a:pt x="519" y="320"/>
                  </a:lnTo>
                  <a:lnTo>
                    <a:pt x="521" y="322"/>
                  </a:lnTo>
                  <a:lnTo>
                    <a:pt x="519" y="322"/>
                  </a:lnTo>
                  <a:lnTo>
                    <a:pt x="521" y="324"/>
                  </a:lnTo>
                  <a:lnTo>
                    <a:pt x="522" y="324"/>
                  </a:lnTo>
                  <a:lnTo>
                    <a:pt x="522" y="326"/>
                  </a:lnTo>
                  <a:lnTo>
                    <a:pt x="519" y="324"/>
                  </a:lnTo>
                  <a:lnTo>
                    <a:pt x="519" y="326"/>
                  </a:lnTo>
                  <a:lnTo>
                    <a:pt x="521" y="326"/>
                  </a:lnTo>
                  <a:lnTo>
                    <a:pt x="521" y="328"/>
                  </a:lnTo>
                  <a:lnTo>
                    <a:pt x="519" y="330"/>
                  </a:lnTo>
                  <a:lnTo>
                    <a:pt x="517" y="328"/>
                  </a:lnTo>
                  <a:lnTo>
                    <a:pt x="517" y="330"/>
                  </a:lnTo>
                  <a:lnTo>
                    <a:pt x="517" y="332"/>
                  </a:lnTo>
                  <a:lnTo>
                    <a:pt x="515" y="332"/>
                  </a:lnTo>
                  <a:lnTo>
                    <a:pt x="513" y="334"/>
                  </a:lnTo>
                  <a:lnTo>
                    <a:pt x="511" y="332"/>
                  </a:lnTo>
                  <a:lnTo>
                    <a:pt x="511" y="334"/>
                  </a:lnTo>
                  <a:lnTo>
                    <a:pt x="511" y="332"/>
                  </a:lnTo>
                  <a:lnTo>
                    <a:pt x="509" y="332"/>
                  </a:lnTo>
                  <a:lnTo>
                    <a:pt x="509" y="334"/>
                  </a:lnTo>
                  <a:lnTo>
                    <a:pt x="509" y="336"/>
                  </a:lnTo>
                  <a:lnTo>
                    <a:pt x="509" y="338"/>
                  </a:lnTo>
                  <a:lnTo>
                    <a:pt x="507" y="338"/>
                  </a:lnTo>
                  <a:lnTo>
                    <a:pt x="507" y="340"/>
                  </a:lnTo>
                  <a:lnTo>
                    <a:pt x="507" y="338"/>
                  </a:lnTo>
                  <a:lnTo>
                    <a:pt x="505" y="338"/>
                  </a:lnTo>
                  <a:lnTo>
                    <a:pt x="503" y="340"/>
                  </a:lnTo>
                  <a:lnTo>
                    <a:pt x="503" y="338"/>
                  </a:lnTo>
                  <a:lnTo>
                    <a:pt x="501" y="338"/>
                  </a:lnTo>
                  <a:lnTo>
                    <a:pt x="503" y="338"/>
                  </a:lnTo>
                  <a:lnTo>
                    <a:pt x="501" y="336"/>
                  </a:lnTo>
                  <a:lnTo>
                    <a:pt x="499" y="340"/>
                  </a:lnTo>
                  <a:lnTo>
                    <a:pt x="497" y="340"/>
                  </a:lnTo>
                  <a:lnTo>
                    <a:pt x="497" y="342"/>
                  </a:lnTo>
                  <a:lnTo>
                    <a:pt x="496" y="342"/>
                  </a:lnTo>
                  <a:lnTo>
                    <a:pt x="494" y="342"/>
                  </a:lnTo>
                  <a:lnTo>
                    <a:pt x="492" y="342"/>
                  </a:lnTo>
                  <a:lnTo>
                    <a:pt x="494" y="342"/>
                  </a:lnTo>
                  <a:lnTo>
                    <a:pt x="494" y="343"/>
                  </a:lnTo>
                  <a:lnTo>
                    <a:pt x="492" y="343"/>
                  </a:lnTo>
                  <a:lnTo>
                    <a:pt x="490" y="343"/>
                  </a:lnTo>
                  <a:lnTo>
                    <a:pt x="490" y="342"/>
                  </a:lnTo>
                  <a:lnTo>
                    <a:pt x="488" y="342"/>
                  </a:lnTo>
                  <a:lnTo>
                    <a:pt x="488" y="343"/>
                  </a:lnTo>
                  <a:lnTo>
                    <a:pt x="486" y="343"/>
                  </a:lnTo>
                  <a:lnTo>
                    <a:pt x="486" y="345"/>
                  </a:lnTo>
                  <a:lnTo>
                    <a:pt x="488" y="345"/>
                  </a:lnTo>
                  <a:lnTo>
                    <a:pt x="488" y="347"/>
                  </a:lnTo>
                  <a:lnTo>
                    <a:pt x="486" y="347"/>
                  </a:lnTo>
                  <a:lnTo>
                    <a:pt x="484" y="347"/>
                  </a:lnTo>
                  <a:lnTo>
                    <a:pt x="484" y="345"/>
                  </a:lnTo>
                  <a:lnTo>
                    <a:pt x="482" y="343"/>
                  </a:lnTo>
                  <a:lnTo>
                    <a:pt x="482" y="342"/>
                  </a:lnTo>
                  <a:lnTo>
                    <a:pt x="482" y="343"/>
                  </a:lnTo>
                  <a:lnTo>
                    <a:pt x="482" y="345"/>
                  </a:lnTo>
                  <a:lnTo>
                    <a:pt x="482" y="347"/>
                  </a:lnTo>
                  <a:lnTo>
                    <a:pt x="480" y="347"/>
                  </a:lnTo>
                  <a:lnTo>
                    <a:pt x="478" y="347"/>
                  </a:lnTo>
                  <a:lnTo>
                    <a:pt x="478" y="345"/>
                  </a:lnTo>
                  <a:lnTo>
                    <a:pt x="476" y="345"/>
                  </a:lnTo>
                  <a:lnTo>
                    <a:pt x="476" y="347"/>
                  </a:lnTo>
                  <a:lnTo>
                    <a:pt x="478" y="347"/>
                  </a:lnTo>
                  <a:lnTo>
                    <a:pt x="476" y="349"/>
                  </a:lnTo>
                  <a:lnTo>
                    <a:pt x="474" y="347"/>
                  </a:lnTo>
                  <a:lnTo>
                    <a:pt x="474" y="349"/>
                  </a:lnTo>
                  <a:lnTo>
                    <a:pt x="473" y="349"/>
                  </a:lnTo>
                  <a:lnTo>
                    <a:pt x="473" y="351"/>
                  </a:lnTo>
                  <a:lnTo>
                    <a:pt x="471" y="351"/>
                  </a:lnTo>
                  <a:lnTo>
                    <a:pt x="469" y="351"/>
                  </a:lnTo>
                  <a:lnTo>
                    <a:pt x="469" y="353"/>
                  </a:lnTo>
                  <a:lnTo>
                    <a:pt x="467" y="351"/>
                  </a:lnTo>
                  <a:lnTo>
                    <a:pt x="467" y="353"/>
                  </a:lnTo>
                  <a:lnTo>
                    <a:pt x="465" y="353"/>
                  </a:lnTo>
                  <a:lnTo>
                    <a:pt x="465" y="351"/>
                  </a:lnTo>
                  <a:lnTo>
                    <a:pt x="463" y="351"/>
                  </a:lnTo>
                  <a:lnTo>
                    <a:pt x="463" y="349"/>
                  </a:lnTo>
                  <a:lnTo>
                    <a:pt x="463" y="351"/>
                  </a:lnTo>
                  <a:lnTo>
                    <a:pt x="463" y="353"/>
                  </a:lnTo>
                  <a:lnTo>
                    <a:pt x="465" y="353"/>
                  </a:lnTo>
                  <a:lnTo>
                    <a:pt x="463" y="355"/>
                  </a:lnTo>
                  <a:lnTo>
                    <a:pt x="461" y="353"/>
                  </a:lnTo>
                  <a:lnTo>
                    <a:pt x="461" y="355"/>
                  </a:lnTo>
                  <a:lnTo>
                    <a:pt x="461" y="357"/>
                  </a:lnTo>
                  <a:lnTo>
                    <a:pt x="459" y="357"/>
                  </a:lnTo>
                  <a:lnTo>
                    <a:pt x="459" y="355"/>
                  </a:lnTo>
                  <a:lnTo>
                    <a:pt x="459" y="357"/>
                  </a:lnTo>
                  <a:lnTo>
                    <a:pt x="459" y="359"/>
                  </a:lnTo>
                  <a:lnTo>
                    <a:pt x="459" y="357"/>
                  </a:lnTo>
                  <a:lnTo>
                    <a:pt x="457" y="357"/>
                  </a:lnTo>
                  <a:lnTo>
                    <a:pt x="455" y="357"/>
                  </a:lnTo>
                  <a:lnTo>
                    <a:pt x="455" y="355"/>
                  </a:lnTo>
                  <a:lnTo>
                    <a:pt x="453" y="355"/>
                  </a:lnTo>
                  <a:lnTo>
                    <a:pt x="453" y="353"/>
                  </a:lnTo>
                  <a:lnTo>
                    <a:pt x="453" y="351"/>
                  </a:lnTo>
                  <a:lnTo>
                    <a:pt x="453" y="349"/>
                  </a:lnTo>
                  <a:lnTo>
                    <a:pt x="451" y="349"/>
                  </a:lnTo>
                  <a:lnTo>
                    <a:pt x="451" y="351"/>
                  </a:lnTo>
                  <a:lnTo>
                    <a:pt x="449" y="351"/>
                  </a:lnTo>
                  <a:lnTo>
                    <a:pt x="449" y="353"/>
                  </a:lnTo>
                  <a:lnTo>
                    <a:pt x="449" y="355"/>
                  </a:lnTo>
                  <a:lnTo>
                    <a:pt x="449" y="357"/>
                  </a:lnTo>
                  <a:lnTo>
                    <a:pt x="448" y="355"/>
                  </a:lnTo>
                  <a:lnTo>
                    <a:pt x="446" y="355"/>
                  </a:lnTo>
                  <a:lnTo>
                    <a:pt x="446" y="357"/>
                  </a:lnTo>
                  <a:lnTo>
                    <a:pt x="448" y="357"/>
                  </a:lnTo>
                  <a:lnTo>
                    <a:pt x="448" y="359"/>
                  </a:lnTo>
                  <a:lnTo>
                    <a:pt x="449" y="359"/>
                  </a:lnTo>
                  <a:lnTo>
                    <a:pt x="449" y="361"/>
                  </a:lnTo>
                  <a:lnTo>
                    <a:pt x="449" y="363"/>
                  </a:lnTo>
                  <a:lnTo>
                    <a:pt x="448" y="363"/>
                  </a:lnTo>
                  <a:lnTo>
                    <a:pt x="448" y="361"/>
                  </a:lnTo>
                  <a:lnTo>
                    <a:pt x="448" y="363"/>
                  </a:lnTo>
                  <a:lnTo>
                    <a:pt x="446" y="363"/>
                  </a:lnTo>
                  <a:lnTo>
                    <a:pt x="444" y="363"/>
                  </a:lnTo>
                  <a:lnTo>
                    <a:pt x="444" y="361"/>
                  </a:lnTo>
                  <a:lnTo>
                    <a:pt x="444" y="359"/>
                  </a:lnTo>
                  <a:lnTo>
                    <a:pt x="444" y="357"/>
                  </a:lnTo>
                  <a:lnTo>
                    <a:pt x="442" y="357"/>
                  </a:lnTo>
                  <a:lnTo>
                    <a:pt x="440" y="357"/>
                  </a:lnTo>
                  <a:lnTo>
                    <a:pt x="436" y="357"/>
                  </a:lnTo>
                  <a:lnTo>
                    <a:pt x="438" y="357"/>
                  </a:lnTo>
                  <a:lnTo>
                    <a:pt x="442" y="359"/>
                  </a:lnTo>
                  <a:lnTo>
                    <a:pt x="442" y="361"/>
                  </a:lnTo>
                  <a:lnTo>
                    <a:pt x="442" y="363"/>
                  </a:lnTo>
                  <a:lnTo>
                    <a:pt x="444" y="363"/>
                  </a:lnTo>
                  <a:lnTo>
                    <a:pt x="442" y="363"/>
                  </a:lnTo>
                  <a:lnTo>
                    <a:pt x="444" y="365"/>
                  </a:lnTo>
                  <a:lnTo>
                    <a:pt x="442" y="365"/>
                  </a:lnTo>
                  <a:lnTo>
                    <a:pt x="442" y="363"/>
                  </a:lnTo>
                  <a:lnTo>
                    <a:pt x="440" y="365"/>
                  </a:lnTo>
                  <a:lnTo>
                    <a:pt x="438" y="365"/>
                  </a:lnTo>
                  <a:lnTo>
                    <a:pt x="438" y="363"/>
                  </a:lnTo>
                  <a:lnTo>
                    <a:pt x="438" y="365"/>
                  </a:lnTo>
                  <a:lnTo>
                    <a:pt x="436" y="365"/>
                  </a:lnTo>
                  <a:lnTo>
                    <a:pt x="434" y="365"/>
                  </a:lnTo>
                  <a:lnTo>
                    <a:pt x="432" y="365"/>
                  </a:lnTo>
                  <a:lnTo>
                    <a:pt x="430" y="365"/>
                  </a:lnTo>
                  <a:lnTo>
                    <a:pt x="428" y="363"/>
                  </a:lnTo>
                  <a:lnTo>
                    <a:pt x="426" y="361"/>
                  </a:lnTo>
                  <a:lnTo>
                    <a:pt x="428" y="361"/>
                  </a:lnTo>
                  <a:lnTo>
                    <a:pt x="426" y="361"/>
                  </a:lnTo>
                  <a:lnTo>
                    <a:pt x="426" y="363"/>
                  </a:lnTo>
                  <a:lnTo>
                    <a:pt x="428" y="363"/>
                  </a:lnTo>
                  <a:lnTo>
                    <a:pt x="426" y="363"/>
                  </a:lnTo>
                  <a:lnTo>
                    <a:pt x="426" y="365"/>
                  </a:lnTo>
                  <a:lnTo>
                    <a:pt x="424" y="365"/>
                  </a:lnTo>
                  <a:lnTo>
                    <a:pt x="424" y="363"/>
                  </a:lnTo>
                  <a:lnTo>
                    <a:pt x="423" y="363"/>
                  </a:lnTo>
                  <a:lnTo>
                    <a:pt x="423" y="361"/>
                  </a:lnTo>
                  <a:lnTo>
                    <a:pt x="423" y="359"/>
                  </a:lnTo>
                  <a:lnTo>
                    <a:pt x="423" y="357"/>
                  </a:lnTo>
                  <a:lnTo>
                    <a:pt x="424" y="357"/>
                  </a:lnTo>
                  <a:lnTo>
                    <a:pt x="426" y="357"/>
                  </a:lnTo>
                  <a:lnTo>
                    <a:pt x="424" y="357"/>
                  </a:lnTo>
                  <a:lnTo>
                    <a:pt x="419" y="355"/>
                  </a:lnTo>
                  <a:lnTo>
                    <a:pt x="419" y="357"/>
                  </a:lnTo>
                  <a:lnTo>
                    <a:pt x="419" y="355"/>
                  </a:lnTo>
                  <a:lnTo>
                    <a:pt x="417" y="355"/>
                  </a:lnTo>
                  <a:lnTo>
                    <a:pt x="417" y="353"/>
                  </a:lnTo>
                  <a:lnTo>
                    <a:pt x="417" y="351"/>
                  </a:lnTo>
                  <a:lnTo>
                    <a:pt x="415" y="351"/>
                  </a:lnTo>
                  <a:lnTo>
                    <a:pt x="415" y="349"/>
                  </a:lnTo>
                  <a:lnTo>
                    <a:pt x="417" y="347"/>
                  </a:lnTo>
                  <a:lnTo>
                    <a:pt x="415" y="345"/>
                  </a:lnTo>
                  <a:lnTo>
                    <a:pt x="415" y="347"/>
                  </a:lnTo>
                  <a:lnTo>
                    <a:pt x="415" y="349"/>
                  </a:lnTo>
                  <a:lnTo>
                    <a:pt x="413" y="347"/>
                  </a:lnTo>
                  <a:lnTo>
                    <a:pt x="413" y="345"/>
                  </a:lnTo>
                  <a:lnTo>
                    <a:pt x="413" y="343"/>
                  </a:lnTo>
                  <a:lnTo>
                    <a:pt x="413" y="342"/>
                  </a:lnTo>
                  <a:lnTo>
                    <a:pt x="411" y="340"/>
                  </a:lnTo>
                  <a:lnTo>
                    <a:pt x="409" y="342"/>
                  </a:lnTo>
                  <a:lnTo>
                    <a:pt x="411" y="342"/>
                  </a:lnTo>
                  <a:lnTo>
                    <a:pt x="411" y="343"/>
                  </a:lnTo>
                  <a:lnTo>
                    <a:pt x="411" y="345"/>
                  </a:lnTo>
                  <a:lnTo>
                    <a:pt x="409" y="345"/>
                  </a:lnTo>
                  <a:lnTo>
                    <a:pt x="409" y="349"/>
                  </a:lnTo>
                  <a:lnTo>
                    <a:pt x="411" y="349"/>
                  </a:lnTo>
                  <a:lnTo>
                    <a:pt x="411" y="351"/>
                  </a:lnTo>
                  <a:lnTo>
                    <a:pt x="413" y="351"/>
                  </a:lnTo>
                  <a:lnTo>
                    <a:pt x="415" y="351"/>
                  </a:lnTo>
                  <a:lnTo>
                    <a:pt x="415" y="353"/>
                  </a:lnTo>
                  <a:lnTo>
                    <a:pt x="415" y="355"/>
                  </a:lnTo>
                  <a:lnTo>
                    <a:pt x="417" y="359"/>
                  </a:lnTo>
                  <a:lnTo>
                    <a:pt x="415" y="357"/>
                  </a:lnTo>
                  <a:lnTo>
                    <a:pt x="411" y="357"/>
                  </a:lnTo>
                  <a:lnTo>
                    <a:pt x="411" y="359"/>
                  </a:lnTo>
                  <a:lnTo>
                    <a:pt x="413" y="359"/>
                  </a:lnTo>
                  <a:lnTo>
                    <a:pt x="415" y="361"/>
                  </a:lnTo>
                  <a:lnTo>
                    <a:pt x="417" y="361"/>
                  </a:lnTo>
                  <a:lnTo>
                    <a:pt x="417" y="363"/>
                  </a:lnTo>
                  <a:lnTo>
                    <a:pt x="419" y="363"/>
                  </a:lnTo>
                  <a:lnTo>
                    <a:pt x="419" y="365"/>
                  </a:lnTo>
                  <a:lnTo>
                    <a:pt x="417" y="365"/>
                  </a:lnTo>
                  <a:lnTo>
                    <a:pt x="415" y="365"/>
                  </a:lnTo>
                  <a:lnTo>
                    <a:pt x="417" y="365"/>
                  </a:lnTo>
                  <a:lnTo>
                    <a:pt x="417" y="367"/>
                  </a:lnTo>
                  <a:lnTo>
                    <a:pt x="417" y="368"/>
                  </a:lnTo>
                  <a:lnTo>
                    <a:pt x="417" y="370"/>
                  </a:lnTo>
                  <a:lnTo>
                    <a:pt x="415" y="370"/>
                  </a:lnTo>
                  <a:lnTo>
                    <a:pt x="415" y="372"/>
                  </a:lnTo>
                  <a:lnTo>
                    <a:pt x="417" y="372"/>
                  </a:lnTo>
                  <a:lnTo>
                    <a:pt x="415" y="374"/>
                  </a:lnTo>
                  <a:lnTo>
                    <a:pt x="413" y="372"/>
                  </a:lnTo>
                  <a:lnTo>
                    <a:pt x="411" y="372"/>
                  </a:lnTo>
                  <a:lnTo>
                    <a:pt x="409" y="372"/>
                  </a:lnTo>
                  <a:lnTo>
                    <a:pt x="409" y="374"/>
                  </a:lnTo>
                  <a:lnTo>
                    <a:pt x="407" y="376"/>
                  </a:lnTo>
                  <a:lnTo>
                    <a:pt x="407" y="378"/>
                  </a:lnTo>
                  <a:lnTo>
                    <a:pt x="405" y="378"/>
                  </a:lnTo>
                  <a:lnTo>
                    <a:pt x="405" y="380"/>
                  </a:lnTo>
                  <a:lnTo>
                    <a:pt x="403" y="380"/>
                  </a:lnTo>
                  <a:lnTo>
                    <a:pt x="401" y="380"/>
                  </a:lnTo>
                  <a:lnTo>
                    <a:pt x="400" y="380"/>
                  </a:lnTo>
                  <a:lnTo>
                    <a:pt x="400" y="382"/>
                  </a:lnTo>
                  <a:lnTo>
                    <a:pt x="401" y="382"/>
                  </a:lnTo>
                  <a:lnTo>
                    <a:pt x="401" y="384"/>
                  </a:lnTo>
                  <a:lnTo>
                    <a:pt x="400" y="384"/>
                  </a:lnTo>
                  <a:lnTo>
                    <a:pt x="400" y="386"/>
                  </a:lnTo>
                  <a:lnTo>
                    <a:pt x="398" y="386"/>
                  </a:lnTo>
                  <a:lnTo>
                    <a:pt x="396" y="386"/>
                  </a:lnTo>
                  <a:lnTo>
                    <a:pt x="398" y="388"/>
                  </a:lnTo>
                  <a:lnTo>
                    <a:pt x="396" y="388"/>
                  </a:lnTo>
                  <a:lnTo>
                    <a:pt x="398" y="388"/>
                  </a:lnTo>
                  <a:lnTo>
                    <a:pt x="398" y="390"/>
                  </a:lnTo>
                  <a:lnTo>
                    <a:pt x="396" y="391"/>
                  </a:lnTo>
                  <a:lnTo>
                    <a:pt x="398" y="391"/>
                  </a:lnTo>
                  <a:lnTo>
                    <a:pt x="398" y="393"/>
                  </a:lnTo>
                  <a:lnTo>
                    <a:pt x="396" y="393"/>
                  </a:lnTo>
                  <a:lnTo>
                    <a:pt x="394" y="393"/>
                  </a:lnTo>
                  <a:lnTo>
                    <a:pt x="392" y="393"/>
                  </a:lnTo>
                  <a:lnTo>
                    <a:pt x="394" y="393"/>
                  </a:lnTo>
                  <a:lnTo>
                    <a:pt x="394" y="395"/>
                  </a:lnTo>
                  <a:lnTo>
                    <a:pt x="396" y="395"/>
                  </a:lnTo>
                  <a:lnTo>
                    <a:pt x="394" y="395"/>
                  </a:lnTo>
                  <a:lnTo>
                    <a:pt x="396" y="395"/>
                  </a:lnTo>
                  <a:lnTo>
                    <a:pt x="396" y="397"/>
                  </a:lnTo>
                  <a:lnTo>
                    <a:pt x="396" y="399"/>
                  </a:lnTo>
                  <a:lnTo>
                    <a:pt x="394" y="399"/>
                  </a:lnTo>
                  <a:lnTo>
                    <a:pt x="392" y="397"/>
                  </a:lnTo>
                  <a:lnTo>
                    <a:pt x="392" y="399"/>
                  </a:lnTo>
                  <a:lnTo>
                    <a:pt x="394" y="399"/>
                  </a:lnTo>
                  <a:lnTo>
                    <a:pt x="394" y="401"/>
                  </a:lnTo>
                  <a:lnTo>
                    <a:pt x="394" y="403"/>
                  </a:lnTo>
                  <a:lnTo>
                    <a:pt x="394" y="405"/>
                  </a:lnTo>
                  <a:lnTo>
                    <a:pt x="392" y="405"/>
                  </a:lnTo>
                  <a:lnTo>
                    <a:pt x="392" y="407"/>
                  </a:lnTo>
                  <a:lnTo>
                    <a:pt x="390" y="407"/>
                  </a:lnTo>
                  <a:lnTo>
                    <a:pt x="388" y="407"/>
                  </a:lnTo>
                  <a:lnTo>
                    <a:pt x="388" y="409"/>
                  </a:lnTo>
                  <a:lnTo>
                    <a:pt x="390" y="409"/>
                  </a:lnTo>
                  <a:lnTo>
                    <a:pt x="390" y="407"/>
                  </a:lnTo>
                  <a:lnTo>
                    <a:pt x="390" y="409"/>
                  </a:lnTo>
                  <a:lnTo>
                    <a:pt x="386" y="409"/>
                  </a:lnTo>
                  <a:lnTo>
                    <a:pt x="388" y="411"/>
                  </a:lnTo>
                  <a:lnTo>
                    <a:pt x="386" y="411"/>
                  </a:lnTo>
                  <a:lnTo>
                    <a:pt x="388" y="411"/>
                  </a:lnTo>
                  <a:lnTo>
                    <a:pt x="386" y="413"/>
                  </a:lnTo>
                  <a:lnTo>
                    <a:pt x="386" y="415"/>
                  </a:lnTo>
                  <a:lnTo>
                    <a:pt x="386" y="416"/>
                  </a:lnTo>
                  <a:lnTo>
                    <a:pt x="386" y="418"/>
                  </a:lnTo>
                  <a:lnTo>
                    <a:pt x="388" y="418"/>
                  </a:lnTo>
                  <a:lnTo>
                    <a:pt x="386" y="418"/>
                  </a:lnTo>
                  <a:lnTo>
                    <a:pt x="386" y="416"/>
                  </a:lnTo>
                  <a:lnTo>
                    <a:pt x="384" y="416"/>
                  </a:lnTo>
                  <a:lnTo>
                    <a:pt x="386" y="418"/>
                  </a:lnTo>
                  <a:lnTo>
                    <a:pt x="384" y="418"/>
                  </a:lnTo>
                  <a:lnTo>
                    <a:pt x="384" y="420"/>
                  </a:lnTo>
                  <a:lnTo>
                    <a:pt x="384" y="422"/>
                  </a:lnTo>
                  <a:lnTo>
                    <a:pt x="382" y="422"/>
                  </a:lnTo>
                  <a:lnTo>
                    <a:pt x="382" y="424"/>
                  </a:lnTo>
                  <a:lnTo>
                    <a:pt x="382" y="426"/>
                  </a:lnTo>
                  <a:lnTo>
                    <a:pt x="382" y="424"/>
                  </a:lnTo>
                  <a:lnTo>
                    <a:pt x="382" y="422"/>
                  </a:lnTo>
                  <a:lnTo>
                    <a:pt x="380" y="424"/>
                  </a:lnTo>
                  <a:lnTo>
                    <a:pt x="380" y="422"/>
                  </a:lnTo>
                  <a:lnTo>
                    <a:pt x="380" y="420"/>
                  </a:lnTo>
                  <a:lnTo>
                    <a:pt x="380" y="418"/>
                  </a:lnTo>
                  <a:lnTo>
                    <a:pt x="378" y="418"/>
                  </a:lnTo>
                  <a:lnTo>
                    <a:pt x="378" y="420"/>
                  </a:lnTo>
                  <a:lnTo>
                    <a:pt x="378" y="422"/>
                  </a:lnTo>
                  <a:lnTo>
                    <a:pt x="378" y="424"/>
                  </a:lnTo>
                  <a:lnTo>
                    <a:pt x="378" y="426"/>
                  </a:lnTo>
                  <a:lnTo>
                    <a:pt x="380" y="428"/>
                  </a:lnTo>
                  <a:lnTo>
                    <a:pt x="378" y="428"/>
                  </a:lnTo>
                  <a:lnTo>
                    <a:pt x="378" y="430"/>
                  </a:lnTo>
                  <a:lnTo>
                    <a:pt x="376" y="430"/>
                  </a:lnTo>
                  <a:lnTo>
                    <a:pt x="376" y="432"/>
                  </a:lnTo>
                  <a:lnTo>
                    <a:pt x="375" y="432"/>
                  </a:lnTo>
                  <a:lnTo>
                    <a:pt x="376" y="432"/>
                  </a:lnTo>
                  <a:lnTo>
                    <a:pt x="376" y="434"/>
                  </a:lnTo>
                  <a:lnTo>
                    <a:pt x="375" y="434"/>
                  </a:lnTo>
                  <a:lnTo>
                    <a:pt x="375" y="432"/>
                  </a:lnTo>
                  <a:lnTo>
                    <a:pt x="375" y="434"/>
                  </a:lnTo>
                  <a:lnTo>
                    <a:pt x="375" y="436"/>
                  </a:lnTo>
                  <a:lnTo>
                    <a:pt x="373" y="436"/>
                  </a:lnTo>
                  <a:lnTo>
                    <a:pt x="373" y="434"/>
                  </a:lnTo>
                  <a:lnTo>
                    <a:pt x="373" y="436"/>
                  </a:lnTo>
                  <a:lnTo>
                    <a:pt x="371" y="436"/>
                  </a:lnTo>
                  <a:lnTo>
                    <a:pt x="373" y="436"/>
                  </a:lnTo>
                  <a:lnTo>
                    <a:pt x="371" y="438"/>
                  </a:lnTo>
                  <a:lnTo>
                    <a:pt x="369" y="436"/>
                  </a:lnTo>
                  <a:lnTo>
                    <a:pt x="369" y="434"/>
                  </a:lnTo>
                  <a:lnTo>
                    <a:pt x="369" y="432"/>
                  </a:lnTo>
                  <a:lnTo>
                    <a:pt x="367" y="434"/>
                  </a:lnTo>
                  <a:lnTo>
                    <a:pt x="367" y="436"/>
                  </a:lnTo>
                  <a:lnTo>
                    <a:pt x="369" y="438"/>
                  </a:lnTo>
                  <a:lnTo>
                    <a:pt x="369" y="439"/>
                  </a:lnTo>
                  <a:lnTo>
                    <a:pt x="367" y="439"/>
                  </a:lnTo>
                  <a:lnTo>
                    <a:pt x="365" y="438"/>
                  </a:lnTo>
                  <a:lnTo>
                    <a:pt x="363" y="438"/>
                  </a:lnTo>
                  <a:lnTo>
                    <a:pt x="363" y="436"/>
                  </a:lnTo>
                  <a:lnTo>
                    <a:pt x="363" y="438"/>
                  </a:lnTo>
                  <a:lnTo>
                    <a:pt x="361" y="438"/>
                  </a:lnTo>
                  <a:lnTo>
                    <a:pt x="361" y="436"/>
                  </a:lnTo>
                  <a:lnTo>
                    <a:pt x="359" y="436"/>
                  </a:lnTo>
                  <a:lnTo>
                    <a:pt x="359" y="434"/>
                  </a:lnTo>
                  <a:lnTo>
                    <a:pt x="357" y="432"/>
                  </a:lnTo>
                  <a:lnTo>
                    <a:pt x="359" y="432"/>
                  </a:lnTo>
                  <a:lnTo>
                    <a:pt x="357" y="432"/>
                  </a:lnTo>
                  <a:lnTo>
                    <a:pt x="355" y="432"/>
                  </a:lnTo>
                  <a:lnTo>
                    <a:pt x="357" y="432"/>
                  </a:lnTo>
                  <a:lnTo>
                    <a:pt x="357" y="434"/>
                  </a:lnTo>
                  <a:lnTo>
                    <a:pt x="359" y="436"/>
                  </a:lnTo>
                  <a:lnTo>
                    <a:pt x="359" y="438"/>
                  </a:lnTo>
                  <a:lnTo>
                    <a:pt x="361" y="438"/>
                  </a:lnTo>
                  <a:lnTo>
                    <a:pt x="361" y="439"/>
                  </a:lnTo>
                  <a:lnTo>
                    <a:pt x="359" y="439"/>
                  </a:lnTo>
                  <a:lnTo>
                    <a:pt x="361" y="439"/>
                  </a:lnTo>
                  <a:lnTo>
                    <a:pt x="361" y="441"/>
                  </a:lnTo>
                  <a:lnTo>
                    <a:pt x="361" y="443"/>
                  </a:lnTo>
                  <a:lnTo>
                    <a:pt x="359" y="443"/>
                  </a:lnTo>
                  <a:lnTo>
                    <a:pt x="359" y="441"/>
                  </a:lnTo>
                  <a:lnTo>
                    <a:pt x="357" y="441"/>
                  </a:lnTo>
                  <a:lnTo>
                    <a:pt x="359" y="441"/>
                  </a:lnTo>
                  <a:lnTo>
                    <a:pt x="359" y="443"/>
                  </a:lnTo>
                  <a:lnTo>
                    <a:pt x="357" y="443"/>
                  </a:lnTo>
                  <a:lnTo>
                    <a:pt x="355" y="443"/>
                  </a:lnTo>
                  <a:lnTo>
                    <a:pt x="355" y="445"/>
                  </a:lnTo>
                  <a:lnTo>
                    <a:pt x="357" y="443"/>
                  </a:lnTo>
                  <a:lnTo>
                    <a:pt x="359" y="445"/>
                  </a:lnTo>
                  <a:lnTo>
                    <a:pt x="357" y="445"/>
                  </a:lnTo>
                  <a:lnTo>
                    <a:pt x="355" y="445"/>
                  </a:lnTo>
                  <a:lnTo>
                    <a:pt x="355" y="447"/>
                  </a:lnTo>
                  <a:lnTo>
                    <a:pt x="357" y="447"/>
                  </a:lnTo>
                  <a:lnTo>
                    <a:pt x="355" y="447"/>
                  </a:lnTo>
                  <a:lnTo>
                    <a:pt x="355" y="449"/>
                  </a:lnTo>
                  <a:lnTo>
                    <a:pt x="353" y="449"/>
                  </a:lnTo>
                  <a:lnTo>
                    <a:pt x="353" y="451"/>
                  </a:lnTo>
                  <a:lnTo>
                    <a:pt x="352" y="451"/>
                  </a:lnTo>
                  <a:lnTo>
                    <a:pt x="352" y="449"/>
                  </a:lnTo>
                  <a:lnTo>
                    <a:pt x="352" y="451"/>
                  </a:lnTo>
                  <a:lnTo>
                    <a:pt x="350" y="451"/>
                  </a:lnTo>
                  <a:lnTo>
                    <a:pt x="350" y="449"/>
                  </a:lnTo>
                  <a:lnTo>
                    <a:pt x="350" y="451"/>
                  </a:lnTo>
                  <a:lnTo>
                    <a:pt x="350" y="453"/>
                  </a:lnTo>
                  <a:lnTo>
                    <a:pt x="348" y="451"/>
                  </a:lnTo>
                  <a:lnTo>
                    <a:pt x="348" y="447"/>
                  </a:lnTo>
                  <a:lnTo>
                    <a:pt x="348" y="445"/>
                  </a:lnTo>
                  <a:lnTo>
                    <a:pt x="350" y="445"/>
                  </a:lnTo>
                  <a:lnTo>
                    <a:pt x="348" y="445"/>
                  </a:lnTo>
                  <a:lnTo>
                    <a:pt x="346" y="445"/>
                  </a:lnTo>
                  <a:lnTo>
                    <a:pt x="346" y="447"/>
                  </a:lnTo>
                  <a:lnTo>
                    <a:pt x="348" y="447"/>
                  </a:lnTo>
                  <a:lnTo>
                    <a:pt x="346" y="447"/>
                  </a:lnTo>
                  <a:lnTo>
                    <a:pt x="346" y="449"/>
                  </a:lnTo>
                  <a:lnTo>
                    <a:pt x="344" y="451"/>
                  </a:lnTo>
                  <a:lnTo>
                    <a:pt x="342" y="451"/>
                  </a:lnTo>
                  <a:lnTo>
                    <a:pt x="340" y="451"/>
                  </a:lnTo>
                  <a:lnTo>
                    <a:pt x="342" y="451"/>
                  </a:lnTo>
                  <a:lnTo>
                    <a:pt x="340" y="453"/>
                  </a:lnTo>
                  <a:lnTo>
                    <a:pt x="338" y="455"/>
                  </a:lnTo>
                  <a:lnTo>
                    <a:pt x="338" y="453"/>
                  </a:lnTo>
                  <a:lnTo>
                    <a:pt x="338" y="451"/>
                  </a:lnTo>
                  <a:lnTo>
                    <a:pt x="336" y="451"/>
                  </a:lnTo>
                  <a:lnTo>
                    <a:pt x="338" y="449"/>
                  </a:lnTo>
                  <a:lnTo>
                    <a:pt x="338" y="447"/>
                  </a:lnTo>
                  <a:lnTo>
                    <a:pt x="338" y="445"/>
                  </a:lnTo>
                  <a:lnTo>
                    <a:pt x="336" y="447"/>
                  </a:lnTo>
                  <a:lnTo>
                    <a:pt x="336" y="449"/>
                  </a:lnTo>
                  <a:lnTo>
                    <a:pt x="336" y="447"/>
                  </a:lnTo>
                  <a:lnTo>
                    <a:pt x="336" y="449"/>
                  </a:lnTo>
                  <a:lnTo>
                    <a:pt x="336" y="451"/>
                  </a:lnTo>
                  <a:lnTo>
                    <a:pt x="336" y="453"/>
                  </a:lnTo>
                  <a:lnTo>
                    <a:pt x="334" y="453"/>
                  </a:lnTo>
                  <a:lnTo>
                    <a:pt x="336" y="453"/>
                  </a:lnTo>
                  <a:lnTo>
                    <a:pt x="336" y="455"/>
                  </a:lnTo>
                  <a:lnTo>
                    <a:pt x="336" y="457"/>
                  </a:lnTo>
                  <a:lnTo>
                    <a:pt x="334" y="455"/>
                  </a:lnTo>
                  <a:lnTo>
                    <a:pt x="334" y="457"/>
                  </a:lnTo>
                  <a:lnTo>
                    <a:pt x="336" y="457"/>
                  </a:lnTo>
                  <a:lnTo>
                    <a:pt x="334" y="457"/>
                  </a:lnTo>
                  <a:lnTo>
                    <a:pt x="330" y="455"/>
                  </a:lnTo>
                  <a:lnTo>
                    <a:pt x="330" y="453"/>
                  </a:lnTo>
                  <a:lnTo>
                    <a:pt x="328" y="453"/>
                  </a:lnTo>
                  <a:lnTo>
                    <a:pt x="328" y="451"/>
                  </a:lnTo>
                  <a:lnTo>
                    <a:pt x="327" y="451"/>
                  </a:lnTo>
                  <a:lnTo>
                    <a:pt x="327" y="453"/>
                  </a:lnTo>
                  <a:lnTo>
                    <a:pt x="325" y="453"/>
                  </a:lnTo>
                  <a:lnTo>
                    <a:pt x="325" y="451"/>
                  </a:lnTo>
                  <a:lnTo>
                    <a:pt x="327" y="451"/>
                  </a:lnTo>
                  <a:lnTo>
                    <a:pt x="327" y="449"/>
                  </a:lnTo>
                  <a:lnTo>
                    <a:pt x="327" y="447"/>
                  </a:lnTo>
                  <a:lnTo>
                    <a:pt x="325" y="447"/>
                  </a:lnTo>
                  <a:lnTo>
                    <a:pt x="327" y="447"/>
                  </a:lnTo>
                  <a:lnTo>
                    <a:pt x="327" y="445"/>
                  </a:lnTo>
                  <a:lnTo>
                    <a:pt x="328" y="445"/>
                  </a:lnTo>
                  <a:lnTo>
                    <a:pt x="328" y="443"/>
                  </a:lnTo>
                  <a:lnTo>
                    <a:pt x="330" y="443"/>
                  </a:lnTo>
                  <a:lnTo>
                    <a:pt x="330" y="441"/>
                  </a:lnTo>
                  <a:lnTo>
                    <a:pt x="330" y="439"/>
                  </a:lnTo>
                  <a:lnTo>
                    <a:pt x="332" y="439"/>
                  </a:lnTo>
                  <a:lnTo>
                    <a:pt x="334" y="438"/>
                  </a:lnTo>
                  <a:lnTo>
                    <a:pt x="336" y="436"/>
                  </a:lnTo>
                  <a:lnTo>
                    <a:pt x="334" y="436"/>
                  </a:lnTo>
                  <a:lnTo>
                    <a:pt x="332" y="436"/>
                  </a:lnTo>
                  <a:lnTo>
                    <a:pt x="330" y="436"/>
                  </a:lnTo>
                  <a:lnTo>
                    <a:pt x="328" y="436"/>
                  </a:lnTo>
                  <a:lnTo>
                    <a:pt x="327" y="436"/>
                  </a:lnTo>
                  <a:lnTo>
                    <a:pt x="327" y="434"/>
                  </a:lnTo>
                  <a:lnTo>
                    <a:pt x="325" y="434"/>
                  </a:lnTo>
                  <a:lnTo>
                    <a:pt x="325" y="432"/>
                  </a:lnTo>
                  <a:lnTo>
                    <a:pt x="325" y="434"/>
                  </a:lnTo>
                  <a:lnTo>
                    <a:pt x="323" y="434"/>
                  </a:lnTo>
                  <a:lnTo>
                    <a:pt x="321" y="434"/>
                  </a:lnTo>
                  <a:lnTo>
                    <a:pt x="321" y="436"/>
                  </a:lnTo>
                  <a:lnTo>
                    <a:pt x="327" y="438"/>
                  </a:lnTo>
                  <a:lnTo>
                    <a:pt x="327" y="439"/>
                  </a:lnTo>
                  <a:lnTo>
                    <a:pt x="325" y="439"/>
                  </a:lnTo>
                  <a:lnTo>
                    <a:pt x="327" y="439"/>
                  </a:lnTo>
                  <a:lnTo>
                    <a:pt x="325" y="439"/>
                  </a:lnTo>
                  <a:lnTo>
                    <a:pt x="323" y="439"/>
                  </a:lnTo>
                  <a:lnTo>
                    <a:pt x="325" y="439"/>
                  </a:lnTo>
                  <a:lnTo>
                    <a:pt x="325" y="441"/>
                  </a:lnTo>
                  <a:lnTo>
                    <a:pt x="325" y="443"/>
                  </a:lnTo>
                  <a:lnTo>
                    <a:pt x="323" y="443"/>
                  </a:lnTo>
                  <a:lnTo>
                    <a:pt x="323" y="445"/>
                  </a:lnTo>
                  <a:lnTo>
                    <a:pt x="321" y="445"/>
                  </a:lnTo>
                  <a:lnTo>
                    <a:pt x="321" y="443"/>
                  </a:lnTo>
                  <a:lnTo>
                    <a:pt x="321" y="445"/>
                  </a:lnTo>
                  <a:lnTo>
                    <a:pt x="323" y="445"/>
                  </a:lnTo>
                  <a:lnTo>
                    <a:pt x="323" y="447"/>
                  </a:lnTo>
                  <a:lnTo>
                    <a:pt x="323" y="449"/>
                  </a:lnTo>
                  <a:lnTo>
                    <a:pt x="323" y="451"/>
                  </a:lnTo>
                  <a:lnTo>
                    <a:pt x="321" y="451"/>
                  </a:lnTo>
                  <a:lnTo>
                    <a:pt x="321" y="449"/>
                  </a:lnTo>
                  <a:lnTo>
                    <a:pt x="321" y="451"/>
                  </a:lnTo>
                  <a:lnTo>
                    <a:pt x="321" y="449"/>
                  </a:lnTo>
                  <a:lnTo>
                    <a:pt x="321" y="451"/>
                  </a:lnTo>
                  <a:lnTo>
                    <a:pt x="321" y="449"/>
                  </a:lnTo>
                  <a:lnTo>
                    <a:pt x="319" y="449"/>
                  </a:lnTo>
                  <a:lnTo>
                    <a:pt x="319" y="451"/>
                  </a:lnTo>
                  <a:lnTo>
                    <a:pt x="321" y="451"/>
                  </a:lnTo>
                  <a:lnTo>
                    <a:pt x="321" y="453"/>
                  </a:lnTo>
                  <a:lnTo>
                    <a:pt x="319" y="453"/>
                  </a:lnTo>
                  <a:lnTo>
                    <a:pt x="317" y="451"/>
                  </a:lnTo>
                  <a:lnTo>
                    <a:pt x="317" y="449"/>
                  </a:lnTo>
                  <a:lnTo>
                    <a:pt x="315" y="447"/>
                  </a:lnTo>
                  <a:lnTo>
                    <a:pt x="315" y="449"/>
                  </a:lnTo>
                  <a:lnTo>
                    <a:pt x="315" y="451"/>
                  </a:lnTo>
                  <a:lnTo>
                    <a:pt x="315" y="453"/>
                  </a:lnTo>
                  <a:lnTo>
                    <a:pt x="319" y="455"/>
                  </a:lnTo>
                  <a:lnTo>
                    <a:pt x="321" y="455"/>
                  </a:lnTo>
                  <a:lnTo>
                    <a:pt x="321" y="457"/>
                  </a:lnTo>
                  <a:lnTo>
                    <a:pt x="319" y="457"/>
                  </a:lnTo>
                  <a:lnTo>
                    <a:pt x="321" y="459"/>
                  </a:lnTo>
                  <a:lnTo>
                    <a:pt x="319" y="459"/>
                  </a:lnTo>
                  <a:lnTo>
                    <a:pt x="321" y="459"/>
                  </a:lnTo>
                  <a:lnTo>
                    <a:pt x="319" y="461"/>
                  </a:lnTo>
                  <a:lnTo>
                    <a:pt x="319" y="463"/>
                  </a:lnTo>
                  <a:lnTo>
                    <a:pt x="317" y="463"/>
                  </a:lnTo>
                  <a:lnTo>
                    <a:pt x="315" y="463"/>
                  </a:lnTo>
                  <a:lnTo>
                    <a:pt x="315" y="464"/>
                  </a:lnTo>
                  <a:lnTo>
                    <a:pt x="315" y="463"/>
                  </a:lnTo>
                  <a:lnTo>
                    <a:pt x="315" y="461"/>
                  </a:lnTo>
                  <a:lnTo>
                    <a:pt x="313" y="461"/>
                  </a:lnTo>
                  <a:lnTo>
                    <a:pt x="315" y="461"/>
                  </a:lnTo>
                  <a:lnTo>
                    <a:pt x="313" y="461"/>
                  </a:lnTo>
                  <a:lnTo>
                    <a:pt x="313" y="463"/>
                  </a:lnTo>
                  <a:lnTo>
                    <a:pt x="313" y="461"/>
                  </a:lnTo>
                  <a:lnTo>
                    <a:pt x="313" y="463"/>
                  </a:lnTo>
                  <a:lnTo>
                    <a:pt x="311" y="463"/>
                  </a:lnTo>
                  <a:lnTo>
                    <a:pt x="311" y="461"/>
                  </a:lnTo>
                  <a:lnTo>
                    <a:pt x="309" y="463"/>
                  </a:lnTo>
                  <a:lnTo>
                    <a:pt x="311" y="463"/>
                  </a:lnTo>
                  <a:lnTo>
                    <a:pt x="313" y="463"/>
                  </a:lnTo>
                  <a:lnTo>
                    <a:pt x="313" y="464"/>
                  </a:lnTo>
                  <a:lnTo>
                    <a:pt x="311" y="464"/>
                  </a:lnTo>
                  <a:lnTo>
                    <a:pt x="309" y="464"/>
                  </a:lnTo>
                  <a:lnTo>
                    <a:pt x="309" y="463"/>
                  </a:lnTo>
                  <a:lnTo>
                    <a:pt x="309" y="464"/>
                  </a:lnTo>
                  <a:lnTo>
                    <a:pt x="307" y="464"/>
                  </a:lnTo>
                  <a:lnTo>
                    <a:pt x="305" y="466"/>
                  </a:lnTo>
                  <a:lnTo>
                    <a:pt x="305" y="464"/>
                  </a:lnTo>
                  <a:lnTo>
                    <a:pt x="305" y="463"/>
                  </a:lnTo>
                  <a:lnTo>
                    <a:pt x="304" y="461"/>
                  </a:lnTo>
                  <a:lnTo>
                    <a:pt x="302" y="461"/>
                  </a:lnTo>
                  <a:lnTo>
                    <a:pt x="302" y="459"/>
                  </a:lnTo>
                  <a:lnTo>
                    <a:pt x="302" y="461"/>
                  </a:lnTo>
                  <a:lnTo>
                    <a:pt x="302" y="463"/>
                  </a:lnTo>
                  <a:lnTo>
                    <a:pt x="304" y="463"/>
                  </a:lnTo>
                  <a:lnTo>
                    <a:pt x="304" y="464"/>
                  </a:lnTo>
                  <a:lnTo>
                    <a:pt x="302" y="464"/>
                  </a:lnTo>
                  <a:lnTo>
                    <a:pt x="302" y="466"/>
                  </a:lnTo>
                  <a:lnTo>
                    <a:pt x="302" y="464"/>
                  </a:lnTo>
                  <a:lnTo>
                    <a:pt x="302" y="463"/>
                  </a:lnTo>
                  <a:lnTo>
                    <a:pt x="302" y="464"/>
                  </a:lnTo>
                  <a:lnTo>
                    <a:pt x="300" y="464"/>
                  </a:lnTo>
                  <a:lnTo>
                    <a:pt x="300" y="466"/>
                  </a:lnTo>
                  <a:lnTo>
                    <a:pt x="298" y="464"/>
                  </a:lnTo>
                  <a:lnTo>
                    <a:pt x="300" y="464"/>
                  </a:lnTo>
                  <a:lnTo>
                    <a:pt x="298" y="464"/>
                  </a:lnTo>
                  <a:lnTo>
                    <a:pt x="298" y="463"/>
                  </a:lnTo>
                  <a:lnTo>
                    <a:pt x="296" y="461"/>
                  </a:lnTo>
                  <a:lnTo>
                    <a:pt x="296" y="463"/>
                  </a:lnTo>
                  <a:lnTo>
                    <a:pt x="294" y="463"/>
                  </a:lnTo>
                  <a:lnTo>
                    <a:pt x="294" y="464"/>
                  </a:lnTo>
                  <a:lnTo>
                    <a:pt x="296" y="466"/>
                  </a:lnTo>
                  <a:lnTo>
                    <a:pt x="294" y="466"/>
                  </a:lnTo>
                  <a:lnTo>
                    <a:pt x="294" y="468"/>
                  </a:lnTo>
                  <a:lnTo>
                    <a:pt x="292" y="468"/>
                  </a:lnTo>
                  <a:lnTo>
                    <a:pt x="290" y="466"/>
                  </a:lnTo>
                  <a:lnTo>
                    <a:pt x="290" y="464"/>
                  </a:lnTo>
                  <a:lnTo>
                    <a:pt x="290" y="466"/>
                  </a:lnTo>
                  <a:lnTo>
                    <a:pt x="288" y="466"/>
                  </a:lnTo>
                  <a:lnTo>
                    <a:pt x="290" y="466"/>
                  </a:lnTo>
                  <a:lnTo>
                    <a:pt x="290" y="468"/>
                  </a:lnTo>
                  <a:lnTo>
                    <a:pt x="288" y="468"/>
                  </a:lnTo>
                  <a:lnTo>
                    <a:pt x="288" y="466"/>
                  </a:lnTo>
                  <a:lnTo>
                    <a:pt x="288" y="468"/>
                  </a:lnTo>
                  <a:lnTo>
                    <a:pt x="288" y="470"/>
                  </a:lnTo>
                  <a:lnTo>
                    <a:pt x="292" y="470"/>
                  </a:lnTo>
                  <a:lnTo>
                    <a:pt x="294" y="470"/>
                  </a:lnTo>
                  <a:lnTo>
                    <a:pt x="294" y="472"/>
                  </a:lnTo>
                  <a:lnTo>
                    <a:pt x="292" y="472"/>
                  </a:lnTo>
                  <a:lnTo>
                    <a:pt x="292" y="474"/>
                  </a:lnTo>
                  <a:lnTo>
                    <a:pt x="292" y="476"/>
                  </a:lnTo>
                  <a:lnTo>
                    <a:pt x="294" y="478"/>
                  </a:lnTo>
                  <a:lnTo>
                    <a:pt x="294" y="476"/>
                  </a:lnTo>
                  <a:lnTo>
                    <a:pt x="294" y="478"/>
                  </a:lnTo>
                  <a:lnTo>
                    <a:pt x="292" y="478"/>
                  </a:lnTo>
                  <a:lnTo>
                    <a:pt x="292" y="480"/>
                  </a:lnTo>
                  <a:lnTo>
                    <a:pt x="290" y="480"/>
                  </a:lnTo>
                  <a:lnTo>
                    <a:pt x="292" y="480"/>
                  </a:lnTo>
                  <a:lnTo>
                    <a:pt x="292" y="482"/>
                  </a:lnTo>
                  <a:lnTo>
                    <a:pt x="290" y="482"/>
                  </a:lnTo>
                  <a:lnTo>
                    <a:pt x="290" y="480"/>
                  </a:lnTo>
                  <a:lnTo>
                    <a:pt x="288" y="480"/>
                  </a:lnTo>
                  <a:lnTo>
                    <a:pt x="288" y="482"/>
                  </a:lnTo>
                  <a:lnTo>
                    <a:pt x="290" y="482"/>
                  </a:lnTo>
                  <a:lnTo>
                    <a:pt x="290" y="484"/>
                  </a:lnTo>
                  <a:lnTo>
                    <a:pt x="292" y="484"/>
                  </a:lnTo>
                  <a:lnTo>
                    <a:pt x="290" y="484"/>
                  </a:lnTo>
                  <a:lnTo>
                    <a:pt x="288" y="484"/>
                  </a:lnTo>
                  <a:lnTo>
                    <a:pt x="288" y="486"/>
                  </a:lnTo>
                  <a:lnTo>
                    <a:pt x="286" y="486"/>
                  </a:lnTo>
                  <a:lnTo>
                    <a:pt x="286" y="487"/>
                  </a:lnTo>
                  <a:lnTo>
                    <a:pt x="286" y="486"/>
                  </a:lnTo>
                  <a:lnTo>
                    <a:pt x="284" y="484"/>
                  </a:lnTo>
                  <a:lnTo>
                    <a:pt x="284" y="486"/>
                  </a:lnTo>
                  <a:lnTo>
                    <a:pt x="282" y="484"/>
                  </a:lnTo>
                  <a:lnTo>
                    <a:pt x="280" y="482"/>
                  </a:lnTo>
                  <a:lnTo>
                    <a:pt x="280" y="484"/>
                  </a:lnTo>
                  <a:lnTo>
                    <a:pt x="280" y="486"/>
                  </a:lnTo>
                  <a:lnTo>
                    <a:pt x="279" y="486"/>
                  </a:lnTo>
                  <a:lnTo>
                    <a:pt x="279" y="484"/>
                  </a:lnTo>
                  <a:lnTo>
                    <a:pt x="277" y="484"/>
                  </a:lnTo>
                  <a:lnTo>
                    <a:pt x="275" y="484"/>
                  </a:lnTo>
                  <a:lnTo>
                    <a:pt x="273" y="482"/>
                  </a:lnTo>
                  <a:lnTo>
                    <a:pt x="273" y="484"/>
                  </a:lnTo>
                  <a:lnTo>
                    <a:pt x="275" y="486"/>
                  </a:lnTo>
                  <a:lnTo>
                    <a:pt x="275" y="487"/>
                  </a:lnTo>
                  <a:lnTo>
                    <a:pt x="273" y="487"/>
                  </a:lnTo>
                  <a:lnTo>
                    <a:pt x="273" y="489"/>
                  </a:lnTo>
                  <a:lnTo>
                    <a:pt x="273" y="491"/>
                  </a:lnTo>
                  <a:lnTo>
                    <a:pt x="275" y="491"/>
                  </a:lnTo>
                  <a:lnTo>
                    <a:pt x="277" y="491"/>
                  </a:lnTo>
                  <a:lnTo>
                    <a:pt x="277" y="493"/>
                  </a:lnTo>
                  <a:lnTo>
                    <a:pt x="275" y="493"/>
                  </a:lnTo>
                  <a:lnTo>
                    <a:pt x="277" y="493"/>
                  </a:lnTo>
                  <a:lnTo>
                    <a:pt x="277" y="495"/>
                  </a:lnTo>
                  <a:lnTo>
                    <a:pt x="279" y="497"/>
                  </a:lnTo>
                  <a:lnTo>
                    <a:pt x="280" y="497"/>
                  </a:lnTo>
                  <a:lnTo>
                    <a:pt x="280" y="499"/>
                  </a:lnTo>
                  <a:lnTo>
                    <a:pt x="280" y="501"/>
                  </a:lnTo>
                  <a:lnTo>
                    <a:pt x="280" y="503"/>
                  </a:lnTo>
                  <a:lnTo>
                    <a:pt x="282" y="505"/>
                  </a:lnTo>
                  <a:lnTo>
                    <a:pt x="280" y="507"/>
                  </a:lnTo>
                  <a:lnTo>
                    <a:pt x="282" y="507"/>
                  </a:lnTo>
                  <a:lnTo>
                    <a:pt x="284" y="509"/>
                  </a:lnTo>
                  <a:lnTo>
                    <a:pt x="284" y="510"/>
                  </a:lnTo>
                  <a:lnTo>
                    <a:pt x="284" y="512"/>
                  </a:lnTo>
                  <a:lnTo>
                    <a:pt x="284" y="510"/>
                  </a:lnTo>
                  <a:lnTo>
                    <a:pt x="282" y="510"/>
                  </a:lnTo>
                  <a:lnTo>
                    <a:pt x="282" y="512"/>
                  </a:lnTo>
                  <a:lnTo>
                    <a:pt x="282" y="510"/>
                  </a:lnTo>
                  <a:lnTo>
                    <a:pt x="280" y="510"/>
                  </a:lnTo>
                  <a:lnTo>
                    <a:pt x="280" y="509"/>
                  </a:lnTo>
                  <a:lnTo>
                    <a:pt x="280" y="510"/>
                  </a:lnTo>
                  <a:lnTo>
                    <a:pt x="279" y="510"/>
                  </a:lnTo>
                  <a:lnTo>
                    <a:pt x="277" y="510"/>
                  </a:lnTo>
                  <a:lnTo>
                    <a:pt x="277" y="512"/>
                  </a:lnTo>
                  <a:lnTo>
                    <a:pt x="275" y="512"/>
                  </a:lnTo>
                  <a:lnTo>
                    <a:pt x="273" y="512"/>
                  </a:lnTo>
                  <a:lnTo>
                    <a:pt x="269" y="512"/>
                  </a:lnTo>
                  <a:lnTo>
                    <a:pt x="269" y="510"/>
                  </a:lnTo>
                  <a:lnTo>
                    <a:pt x="267" y="512"/>
                  </a:lnTo>
                  <a:lnTo>
                    <a:pt x="265" y="514"/>
                  </a:lnTo>
                  <a:lnTo>
                    <a:pt x="267" y="514"/>
                  </a:lnTo>
                  <a:lnTo>
                    <a:pt x="267" y="516"/>
                  </a:lnTo>
                  <a:lnTo>
                    <a:pt x="269" y="518"/>
                  </a:lnTo>
                  <a:lnTo>
                    <a:pt x="273" y="518"/>
                  </a:lnTo>
                  <a:lnTo>
                    <a:pt x="275" y="518"/>
                  </a:lnTo>
                  <a:lnTo>
                    <a:pt x="275" y="520"/>
                  </a:lnTo>
                  <a:lnTo>
                    <a:pt x="277" y="520"/>
                  </a:lnTo>
                  <a:lnTo>
                    <a:pt x="275" y="518"/>
                  </a:lnTo>
                  <a:lnTo>
                    <a:pt x="277" y="518"/>
                  </a:lnTo>
                  <a:lnTo>
                    <a:pt x="279" y="518"/>
                  </a:lnTo>
                  <a:lnTo>
                    <a:pt x="280" y="518"/>
                  </a:lnTo>
                  <a:lnTo>
                    <a:pt x="280" y="520"/>
                  </a:lnTo>
                  <a:lnTo>
                    <a:pt x="282" y="520"/>
                  </a:lnTo>
                  <a:lnTo>
                    <a:pt x="282" y="522"/>
                  </a:lnTo>
                  <a:lnTo>
                    <a:pt x="280" y="522"/>
                  </a:lnTo>
                  <a:lnTo>
                    <a:pt x="280" y="524"/>
                  </a:lnTo>
                  <a:lnTo>
                    <a:pt x="280" y="526"/>
                  </a:lnTo>
                  <a:lnTo>
                    <a:pt x="279" y="524"/>
                  </a:lnTo>
                  <a:lnTo>
                    <a:pt x="279" y="526"/>
                  </a:lnTo>
                  <a:lnTo>
                    <a:pt x="277" y="526"/>
                  </a:lnTo>
                  <a:lnTo>
                    <a:pt x="279" y="526"/>
                  </a:lnTo>
                  <a:lnTo>
                    <a:pt x="280" y="526"/>
                  </a:lnTo>
                  <a:lnTo>
                    <a:pt x="280" y="528"/>
                  </a:lnTo>
                  <a:lnTo>
                    <a:pt x="280" y="530"/>
                  </a:lnTo>
                  <a:lnTo>
                    <a:pt x="282" y="530"/>
                  </a:lnTo>
                  <a:lnTo>
                    <a:pt x="280" y="530"/>
                  </a:lnTo>
                  <a:lnTo>
                    <a:pt x="280" y="532"/>
                  </a:lnTo>
                  <a:lnTo>
                    <a:pt x="282" y="534"/>
                  </a:lnTo>
                  <a:lnTo>
                    <a:pt x="282" y="535"/>
                  </a:lnTo>
                  <a:lnTo>
                    <a:pt x="280" y="535"/>
                  </a:lnTo>
                  <a:lnTo>
                    <a:pt x="280" y="534"/>
                  </a:lnTo>
                  <a:lnTo>
                    <a:pt x="280" y="535"/>
                  </a:lnTo>
                  <a:lnTo>
                    <a:pt x="275" y="535"/>
                  </a:lnTo>
                  <a:lnTo>
                    <a:pt x="273" y="534"/>
                  </a:lnTo>
                  <a:lnTo>
                    <a:pt x="269" y="532"/>
                  </a:lnTo>
                  <a:lnTo>
                    <a:pt x="269" y="530"/>
                  </a:lnTo>
                  <a:lnTo>
                    <a:pt x="267" y="530"/>
                  </a:lnTo>
                  <a:lnTo>
                    <a:pt x="265" y="532"/>
                  </a:lnTo>
                  <a:lnTo>
                    <a:pt x="265" y="534"/>
                  </a:lnTo>
                  <a:lnTo>
                    <a:pt x="267" y="532"/>
                  </a:lnTo>
                  <a:lnTo>
                    <a:pt x="269" y="534"/>
                  </a:lnTo>
                  <a:lnTo>
                    <a:pt x="271" y="535"/>
                  </a:lnTo>
                  <a:lnTo>
                    <a:pt x="275" y="535"/>
                  </a:lnTo>
                  <a:lnTo>
                    <a:pt x="277" y="535"/>
                  </a:lnTo>
                  <a:lnTo>
                    <a:pt x="277" y="539"/>
                  </a:lnTo>
                  <a:lnTo>
                    <a:pt x="279" y="539"/>
                  </a:lnTo>
                  <a:lnTo>
                    <a:pt x="279" y="541"/>
                  </a:lnTo>
                  <a:lnTo>
                    <a:pt x="277" y="541"/>
                  </a:lnTo>
                  <a:lnTo>
                    <a:pt x="275" y="541"/>
                  </a:lnTo>
                  <a:lnTo>
                    <a:pt x="275" y="539"/>
                  </a:lnTo>
                  <a:lnTo>
                    <a:pt x="275" y="541"/>
                  </a:lnTo>
                  <a:lnTo>
                    <a:pt x="273" y="541"/>
                  </a:lnTo>
                  <a:lnTo>
                    <a:pt x="275" y="541"/>
                  </a:lnTo>
                  <a:lnTo>
                    <a:pt x="275" y="543"/>
                  </a:lnTo>
                  <a:lnTo>
                    <a:pt x="273" y="543"/>
                  </a:lnTo>
                  <a:lnTo>
                    <a:pt x="271" y="541"/>
                  </a:lnTo>
                  <a:lnTo>
                    <a:pt x="271" y="539"/>
                  </a:lnTo>
                  <a:lnTo>
                    <a:pt x="271" y="541"/>
                  </a:lnTo>
                  <a:lnTo>
                    <a:pt x="273" y="543"/>
                  </a:lnTo>
                  <a:lnTo>
                    <a:pt x="273" y="545"/>
                  </a:lnTo>
                  <a:lnTo>
                    <a:pt x="275" y="545"/>
                  </a:lnTo>
                  <a:lnTo>
                    <a:pt x="273" y="545"/>
                  </a:lnTo>
                  <a:lnTo>
                    <a:pt x="271" y="545"/>
                  </a:lnTo>
                  <a:lnTo>
                    <a:pt x="271" y="543"/>
                  </a:lnTo>
                  <a:lnTo>
                    <a:pt x="269" y="541"/>
                  </a:lnTo>
                  <a:lnTo>
                    <a:pt x="269" y="539"/>
                  </a:lnTo>
                  <a:lnTo>
                    <a:pt x="267" y="539"/>
                  </a:lnTo>
                  <a:lnTo>
                    <a:pt x="269" y="543"/>
                  </a:lnTo>
                  <a:lnTo>
                    <a:pt x="271" y="543"/>
                  </a:lnTo>
                  <a:lnTo>
                    <a:pt x="271" y="545"/>
                  </a:lnTo>
                  <a:lnTo>
                    <a:pt x="269" y="543"/>
                  </a:lnTo>
                  <a:lnTo>
                    <a:pt x="267" y="543"/>
                  </a:lnTo>
                  <a:lnTo>
                    <a:pt x="267" y="541"/>
                  </a:lnTo>
                  <a:lnTo>
                    <a:pt x="267" y="543"/>
                  </a:lnTo>
                  <a:lnTo>
                    <a:pt x="265" y="541"/>
                  </a:lnTo>
                  <a:lnTo>
                    <a:pt x="265" y="543"/>
                  </a:lnTo>
                  <a:lnTo>
                    <a:pt x="267" y="543"/>
                  </a:lnTo>
                  <a:lnTo>
                    <a:pt x="269" y="545"/>
                  </a:lnTo>
                  <a:lnTo>
                    <a:pt x="271" y="547"/>
                  </a:lnTo>
                  <a:lnTo>
                    <a:pt x="273" y="547"/>
                  </a:lnTo>
                  <a:lnTo>
                    <a:pt x="273" y="549"/>
                  </a:lnTo>
                  <a:lnTo>
                    <a:pt x="273" y="547"/>
                  </a:lnTo>
                  <a:lnTo>
                    <a:pt x="271" y="547"/>
                  </a:lnTo>
                  <a:lnTo>
                    <a:pt x="269" y="547"/>
                  </a:lnTo>
                  <a:lnTo>
                    <a:pt x="269" y="545"/>
                  </a:lnTo>
                  <a:lnTo>
                    <a:pt x="267" y="545"/>
                  </a:lnTo>
                  <a:lnTo>
                    <a:pt x="265" y="541"/>
                  </a:lnTo>
                  <a:lnTo>
                    <a:pt x="263" y="541"/>
                  </a:lnTo>
                  <a:lnTo>
                    <a:pt x="263" y="539"/>
                  </a:lnTo>
                  <a:lnTo>
                    <a:pt x="263" y="541"/>
                  </a:lnTo>
                  <a:lnTo>
                    <a:pt x="261" y="543"/>
                  </a:lnTo>
                  <a:lnTo>
                    <a:pt x="261" y="545"/>
                  </a:lnTo>
                  <a:lnTo>
                    <a:pt x="263" y="547"/>
                  </a:lnTo>
                  <a:lnTo>
                    <a:pt x="263" y="549"/>
                  </a:lnTo>
                  <a:lnTo>
                    <a:pt x="263" y="547"/>
                  </a:lnTo>
                  <a:lnTo>
                    <a:pt x="261" y="547"/>
                  </a:lnTo>
                  <a:lnTo>
                    <a:pt x="263" y="547"/>
                  </a:lnTo>
                  <a:lnTo>
                    <a:pt x="263" y="549"/>
                  </a:lnTo>
                  <a:lnTo>
                    <a:pt x="265" y="549"/>
                  </a:lnTo>
                  <a:lnTo>
                    <a:pt x="265" y="551"/>
                  </a:lnTo>
                  <a:lnTo>
                    <a:pt x="267" y="551"/>
                  </a:lnTo>
                  <a:lnTo>
                    <a:pt x="267" y="553"/>
                  </a:lnTo>
                  <a:lnTo>
                    <a:pt x="267" y="555"/>
                  </a:lnTo>
                  <a:lnTo>
                    <a:pt x="267" y="557"/>
                  </a:lnTo>
                  <a:lnTo>
                    <a:pt x="265" y="557"/>
                  </a:lnTo>
                  <a:lnTo>
                    <a:pt x="265" y="555"/>
                  </a:lnTo>
                  <a:lnTo>
                    <a:pt x="261" y="553"/>
                  </a:lnTo>
                  <a:lnTo>
                    <a:pt x="261" y="551"/>
                  </a:lnTo>
                  <a:lnTo>
                    <a:pt x="259" y="551"/>
                  </a:lnTo>
                  <a:lnTo>
                    <a:pt x="261" y="553"/>
                  </a:lnTo>
                  <a:lnTo>
                    <a:pt x="263" y="555"/>
                  </a:lnTo>
                  <a:lnTo>
                    <a:pt x="265" y="557"/>
                  </a:lnTo>
                  <a:lnTo>
                    <a:pt x="267" y="558"/>
                  </a:lnTo>
                  <a:lnTo>
                    <a:pt x="265" y="558"/>
                  </a:lnTo>
                  <a:lnTo>
                    <a:pt x="263" y="557"/>
                  </a:lnTo>
                  <a:lnTo>
                    <a:pt x="263" y="558"/>
                  </a:lnTo>
                  <a:lnTo>
                    <a:pt x="261" y="558"/>
                  </a:lnTo>
                  <a:lnTo>
                    <a:pt x="261" y="557"/>
                  </a:lnTo>
                  <a:lnTo>
                    <a:pt x="259" y="557"/>
                  </a:lnTo>
                  <a:lnTo>
                    <a:pt x="257" y="555"/>
                  </a:lnTo>
                  <a:lnTo>
                    <a:pt x="257" y="553"/>
                  </a:lnTo>
                  <a:lnTo>
                    <a:pt x="256" y="553"/>
                  </a:lnTo>
                  <a:lnTo>
                    <a:pt x="257" y="553"/>
                  </a:lnTo>
                  <a:lnTo>
                    <a:pt x="257" y="555"/>
                  </a:lnTo>
                  <a:lnTo>
                    <a:pt x="256" y="555"/>
                  </a:lnTo>
                  <a:lnTo>
                    <a:pt x="256" y="557"/>
                  </a:lnTo>
                  <a:lnTo>
                    <a:pt x="257" y="557"/>
                  </a:lnTo>
                  <a:lnTo>
                    <a:pt x="259" y="557"/>
                  </a:lnTo>
                  <a:lnTo>
                    <a:pt x="259" y="558"/>
                  </a:lnTo>
                  <a:lnTo>
                    <a:pt x="263" y="558"/>
                  </a:lnTo>
                  <a:lnTo>
                    <a:pt x="263" y="560"/>
                  </a:lnTo>
                  <a:lnTo>
                    <a:pt x="265" y="560"/>
                  </a:lnTo>
                  <a:lnTo>
                    <a:pt x="265" y="562"/>
                  </a:lnTo>
                  <a:lnTo>
                    <a:pt x="263" y="562"/>
                  </a:lnTo>
                  <a:lnTo>
                    <a:pt x="263" y="564"/>
                  </a:lnTo>
                  <a:lnTo>
                    <a:pt x="261" y="564"/>
                  </a:lnTo>
                  <a:lnTo>
                    <a:pt x="263" y="564"/>
                  </a:lnTo>
                  <a:lnTo>
                    <a:pt x="261" y="564"/>
                  </a:lnTo>
                  <a:lnTo>
                    <a:pt x="261" y="566"/>
                  </a:lnTo>
                  <a:lnTo>
                    <a:pt x="259" y="564"/>
                  </a:lnTo>
                  <a:lnTo>
                    <a:pt x="259" y="566"/>
                  </a:lnTo>
                  <a:lnTo>
                    <a:pt x="257" y="566"/>
                  </a:lnTo>
                  <a:lnTo>
                    <a:pt x="256" y="566"/>
                  </a:lnTo>
                  <a:lnTo>
                    <a:pt x="254" y="566"/>
                  </a:lnTo>
                  <a:lnTo>
                    <a:pt x="254" y="564"/>
                  </a:lnTo>
                  <a:lnTo>
                    <a:pt x="256" y="564"/>
                  </a:lnTo>
                  <a:lnTo>
                    <a:pt x="254" y="564"/>
                  </a:lnTo>
                  <a:lnTo>
                    <a:pt x="254" y="562"/>
                  </a:lnTo>
                  <a:lnTo>
                    <a:pt x="252" y="562"/>
                  </a:lnTo>
                  <a:lnTo>
                    <a:pt x="252" y="564"/>
                  </a:lnTo>
                  <a:lnTo>
                    <a:pt x="250" y="564"/>
                  </a:lnTo>
                  <a:lnTo>
                    <a:pt x="252" y="564"/>
                  </a:lnTo>
                  <a:lnTo>
                    <a:pt x="252" y="566"/>
                  </a:lnTo>
                  <a:lnTo>
                    <a:pt x="252" y="568"/>
                  </a:lnTo>
                  <a:lnTo>
                    <a:pt x="252" y="566"/>
                  </a:lnTo>
                  <a:lnTo>
                    <a:pt x="250" y="566"/>
                  </a:lnTo>
                  <a:lnTo>
                    <a:pt x="252" y="570"/>
                  </a:lnTo>
                  <a:lnTo>
                    <a:pt x="250" y="570"/>
                  </a:lnTo>
                  <a:lnTo>
                    <a:pt x="250" y="568"/>
                  </a:lnTo>
                  <a:lnTo>
                    <a:pt x="250" y="570"/>
                  </a:lnTo>
                  <a:lnTo>
                    <a:pt x="248" y="570"/>
                  </a:lnTo>
                  <a:lnTo>
                    <a:pt x="248" y="568"/>
                  </a:lnTo>
                  <a:lnTo>
                    <a:pt x="248" y="570"/>
                  </a:lnTo>
                  <a:lnTo>
                    <a:pt x="246" y="570"/>
                  </a:lnTo>
                  <a:lnTo>
                    <a:pt x="244" y="570"/>
                  </a:lnTo>
                  <a:lnTo>
                    <a:pt x="242" y="570"/>
                  </a:lnTo>
                  <a:lnTo>
                    <a:pt x="242" y="568"/>
                  </a:lnTo>
                  <a:lnTo>
                    <a:pt x="240" y="568"/>
                  </a:lnTo>
                  <a:lnTo>
                    <a:pt x="242" y="570"/>
                  </a:lnTo>
                  <a:lnTo>
                    <a:pt x="240" y="570"/>
                  </a:lnTo>
                  <a:lnTo>
                    <a:pt x="242" y="570"/>
                  </a:lnTo>
                  <a:lnTo>
                    <a:pt x="246" y="570"/>
                  </a:lnTo>
                  <a:lnTo>
                    <a:pt x="246" y="572"/>
                  </a:lnTo>
                  <a:lnTo>
                    <a:pt x="248" y="572"/>
                  </a:lnTo>
                  <a:lnTo>
                    <a:pt x="248" y="574"/>
                  </a:lnTo>
                  <a:lnTo>
                    <a:pt x="248" y="572"/>
                  </a:lnTo>
                  <a:lnTo>
                    <a:pt x="250" y="572"/>
                  </a:lnTo>
                  <a:lnTo>
                    <a:pt x="252" y="574"/>
                  </a:lnTo>
                  <a:lnTo>
                    <a:pt x="254" y="574"/>
                  </a:lnTo>
                  <a:lnTo>
                    <a:pt x="254" y="576"/>
                  </a:lnTo>
                  <a:lnTo>
                    <a:pt x="254" y="578"/>
                  </a:lnTo>
                  <a:lnTo>
                    <a:pt x="252" y="578"/>
                  </a:lnTo>
                  <a:lnTo>
                    <a:pt x="250" y="576"/>
                  </a:lnTo>
                  <a:lnTo>
                    <a:pt x="252" y="576"/>
                  </a:lnTo>
                  <a:lnTo>
                    <a:pt x="252" y="578"/>
                  </a:lnTo>
                  <a:lnTo>
                    <a:pt x="250" y="578"/>
                  </a:lnTo>
                  <a:lnTo>
                    <a:pt x="252" y="578"/>
                  </a:lnTo>
                  <a:lnTo>
                    <a:pt x="252" y="580"/>
                  </a:lnTo>
                  <a:lnTo>
                    <a:pt x="254" y="580"/>
                  </a:lnTo>
                  <a:lnTo>
                    <a:pt x="256" y="580"/>
                  </a:lnTo>
                  <a:lnTo>
                    <a:pt x="256" y="582"/>
                  </a:lnTo>
                  <a:lnTo>
                    <a:pt x="254" y="582"/>
                  </a:lnTo>
                  <a:lnTo>
                    <a:pt x="252" y="580"/>
                  </a:lnTo>
                  <a:lnTo>
                    <a:pt x="250" y="580"/>
                  </a:lnTo>
                  <a:lnTo>
                    <a:pt x="250" y="578"/>
                  </a:lnTo>
                  <a:lnTo>
                    <a:pt x="248" y="578"/>
                  </a:lnTo>
                  <a:lnTo>
                    <a:pt x="246" y="578"/>
                  </a:lnTo>
                  <a:lnTo>
                    <a:pt x="246" y="576"/>
                  </a:lnTo>
                  <a:lnTo>
                    <a:pt x="244" y="576"/>
                  </a:lnTo>
                  <a:lnTo>
                    <a:pt x="244" y="578"/>
                  </a:lnTo>
                  <a:lnTo>
                    <a:pt x="246" y="580"/>
                  </a:lnTo>
                  <a:lnTo>
                    <a:pt x="248" y="582"/>
                  </a:lnTo>
                  <a:lnTo>
                    <a:pt x="250" y="582"/>
                  </a:lnTo>
                  <a:lnTo>
                    <a:pt x="250" y="583"/>
                  </a:lnTo>
                  <a:lnTo>
                    <a:pt x="252" y="582"/>
                  </a:lnTo>
                  <a:lnTo>
                    <a:pt x="254" y="583"/>
                  </a:lnTo>
                  <a:lnTo>
                    <a:pt x="256" y="583"/>
                  </a:lnTo>
                  <a:lnTo>
                    <a:pt x="254" y="583"/>
                  </a:lnTo>
                  <a:lnTo>
                    <a:pt x="254" y="585"/>
                  </a:lnTo>
                  <a:lnTo>
                    <a:pt x="256" y="585"/>
                  </a:lnTo>
                  <a:lnTo>
                    <a:pt x="256" y="587"/>
                  </a:lnTo>
                  <a:lnTo>
                    <a:pt x="254" y="587"/>
                  </a:lnTo>
                  <a:lnTo>
                    <a:pt x="254" y="589"/>
                  </a:lnTo>
                  <a:lnTo>
                    <a:pt x="254" y="591"/>
                  </a:lnTo>
                  <a:lnTo>
                    <a:pt x="252" y="591"/>
                  </a:lnTo>
                  <a:lnTo>
                    <a:pt x="254" y="591"/>
                  </a:lnTo>
                  <a:lnTo>
                    <a:pt x="252" y="591"/>
                  </a:lnTo>
                  <a:lnTo>
                    <a:pt x="252" y="593"/>
                  </a:lnTo>
                  <a:lnTo>
                    <a:pt x="250" y="593"/>
                  </a:lnTo>
                  <a:lnTo>
                    <a:pt x="252" y="593"/>
                  </a:lnTo>
                  <a:lnTo>
                    <a:pt x="252" y="595"/>
                  </a:lnTo>
                  <a:lnTo>
                    <a:pt x="250" y="595"/>
                  </a:lnTo>
                  <a:lnTo>
                    <a:pt x="252" y="597"/>
                  </a:lnTo>
                  <a:lnTo>
                    <a:pt x="252" y="595"/>
                  </a:lnTo>
                  <a:lnTo>
                    <a:pt x="254" y="593"/>
                  </a:lnTo>
                  <a:lnTo>
                    <a:pt x="257" y="593"/>
                  </a:lnTo>
                  <a:lnTo>
                    <a:pt x="257" y="595"/>
                  </a:lnTo>
                  <a:lnTo>
                    <a:pt x="256" y="595"/>
                  </a:lnTo>
                  <a:lnTo>
                    <a:pt x="256" y="597"/>
                  </a:lnTo>
                  <a:lnTo>
                    <a:pt x="254" y="597"/>
                  </a:lnTo>
                  <a:lnTo>
                    <a:pt x="252" y="597"/>
                  </a:lnTo>
                  <a:lnTo>
                    <a:pt x="254" y="597"/>
                  </a:lnTo>
                  <a:lnTo>
                    <a:pt x="256" y="597"/>
                  </a:lnTo>
                  <a:lnTo>
                    <a:pt x="256" y="599"/>
                  </a:lnTo>
                  <a:lnTo>
                    <a:pt x="256" y="601"/>
                  </a:lnTo>
                  <a:lnTo>
                    <a:pt x="254" y="601"/>
                  </a:lnTo>
                  <a:lnTo>
                    <a:pt x="254" y="603"/>
                  </a:lnTo>
                  <a:lnTo>
                    <a:pt x="250" y="603"/>
                  </a:lnTo>
                  <a:lnTo>
                    <a:pt x="248" y="603"/>
                  </a:lnTo>
                  <a:lnTo>
                    <a:pt x="248" y="601"/>
                  </a:lnTo>
                  <a:lnTo>
                    <a:pt x="246" y="601"/>
                  </a:lnTo>
                  <a:lnTo>
                    <a:pt x="246" y="603"/>
                  </a:lnTo>
                  <a:lnTo>
                    <a:pt x="246" y="601"/>
                  </a:lnTo>
                  <a:lnTo>
                    <a:pt x="250" y="605"/>
                  </a:lnTo>
                  <a:lnTo>
                    <a:pt x="252" y="605"/>
                  </a:lnTo>
                  <a:lnTo>
                    <a:pt x="254" y="605"/>
                  </a:lnTo>
                  <a:lnTo>
                    <a:pt x="254" y="603"/>
                  </a:lnTo>
                  <a:lnTo>
                    <a:pt x="256" y="605"/>
                  </a:lnTo>
                  <a:lnTo>
                    <a:pt x="254" y="605"/>
                  </a:lnTo>
                  <a:lnTo>
                    <a:pt x="252" y="605"/>
                  </a:lnTo>
                  <a:lnTo>
                    <a:pt x="254" y="605"/>
                  </a:lnTo>
                  <a:lnTo>
                    <a:pt x="254" y="606"/>
                  </a:lnTo>
                  <a:lnTo>
                    <a:pt x="252" y="606"/>
                  </a:lnTo>
                  <a:lnTo>
                    <a:pt x="254" y="606"/>
                  </a:lnTo>
                  <a:lnTo>
                    <a:pt x="252" y="606"/>
                  </a:lnTo>
                  <a:lnTo>
                    <a:pt x="252" y="608"/>
                  </a:lnTo>
                  <a:lnTo>
                    <a:pt x="250" y="608"/>
                  </a:lnTo>
                  <a:lnTo>
                    <a:pt x="248" y="608"/>
                  </a:lnTo>
                  <a:lnTo>
                    <a:pt x="246" y="608"/>
                  </a:lnTo>
                  <a:lnTo>
                    <a:pt x="244" y="608"/>
                  </a:lnTo>
                  <a:lnTo>
                    <a:pt x="242" y="608"/>
                  </a:lnTo>
                  <a:lnTo>
                    <a:pt x="242" y="606"/>
                  </a:lnTo>
                  <a:lnTo>
                    <a:pt x="242" y="608"/>
                  </a:lnTo>
                  <a:lnTo>
                    <a:pt x="244" y="608"/>
                  </a:lnTo>
                  <a:lnTo>
                    <a:pt x="244" y="610"/>
                  </a:lnTo>
                  <a:lnTo>
                    <a:pt x="246" y="608"/>
                  </a:lnTo>
                  <a:lnTo>
                    <a:pt x="246" y="610"/>
                  </a:lnTo>
                  <a:lnTo>
                    <a:pt x="250" y="610"/>
                  </a:lnTo>
                  <a:lnTo>
                    <a:pt x="250" y="612"/>
                  </a:lnTo>
                  <a:lnTo>
                    <a:pt x="252" y="612"/>
                  </a:lnTo>
                  <a:lnTo>
                    <a:pt x="252" y="614"/>
                  </a:lnTo>
                  <a:lnTo>
                    <a:pt x="252" y="616"/>
                  </a:lnTo>
                  <a:lnTo>
                    <a:pt x="250" y="616"/>
                  </a:lnTo>
                  <a:lnTo>
                    <a:pt x="248" y="616"/>
                  </a:lnTo>
                  <a:lnTo>
                    <a:pt x="248" y="618"/>
                  </a:lnTo>
                  <a:lnTo>
                    <a:pt x="250" y="618"/>
                  </a:lnTo>
                  <a:lnTo>
                    <a:pt x="248" y="618"/>
                  </a:lnTo>
                  <a:lnTo>
                    <a:pt x="246" y="616"/>
                  </a:lnTo>
                  <a:lnTo>
                    <a:pt x="244" y="616"/>
                  </a:lnTo>
                  <a:lnTo>
                    <a:pt x="240" y="616"/>
                  </a:lnTo>
                  <a:lnTo>
                    <a:pt x="238" y="616"/>
                  </a:lnTo>
                  <a:lnTo>
                    <a:pt x="240" y="616"/>
                  </a:lnTo>
                  <a:lnTo>
                    <a:pt x="244" y="618"/>
                  </a:lnTo>
                  <a:lnTo>
                    <a:pt x="246" y="618"/>
                  </a:lnTo>
                  <a:lnTo>
                    <a:pt x="244" y="618"/>
                  </a:lnTo>
                  <a:lnTo>
                    <a:pt x="244" y="620"/>
                  </a:lnTo>
                  <a:lnTo>
                    <a:pt x="246" y="620"/>
                  </a:lnTo>
                  <a:lnTo>
                    <a:pt x="246" y="618"/>
                  </a:lnTo>
                  <a:lnTo>
                    <a:pt x="248" y="618"/>
                  </a:lnTo>
                  <a:lnTo>
                    <a:pt x="248" y="620"/>
                  </a:lnTo>
                  <a:lnTo>
                    <a:pt x="250" y="620"/>
                  </a:lnTo>
                  <a:lnTo>
                    <a:pt x="248" y="620"/>
                  </a:lnTo>
                  <a:lnTo>
                    <a:pt x="248" y="622"/>
                  </a:lnTo>
                  <a:lnTo>
                    <a:pt x="246" y="622"/>
                  </a:lnTo>
                  <a:lnTo>
                    <a:pt x="246" y="620"/>
                  </a:lnTo>
                  <a:lnTo>
                    <a:pt x="244" y="620"/>
                  </a:lnTo>
                  <a:lnTo>
                    <a:pt x="240" y="620"/>
                  </a:lnTo>
                  <a:lnTo>
                    <a:pt x="246" y="622"/>
                  </a:lnTo>
                  <a:lnTo>
                    <a:pt x="248" y="622"/>
                  </a:lnTo>
                  <a:lnTo>
                    <a:pt x="248" y="624"/>
                  </a:lnTo>
                  <a:lnTo>
                    <a:pt x="250" y="624"/>
                  </a:lnTo>
                  <a:lnTo>
                    <a:pt x="246" y="624"/>
                  </a:lnTo>
                  <a:lnTo>
                    <a:pt x="244" y="624"/>
                  </a:lnTo>
                  <a:lnTo>
                    <a:pt x="240" y="624"/>
                  </a:lnTo>
                  <a:lnTo>
                    <a:pt x="238" y="624"/>
                  </a:lnTo>
                  <a:lnTo>
                    <a:pt x="234" y="622"/>
                  </a:lnTo>
                  <a:lnTo>
                    <a:pt x="232" y="624"/>
                  </a:lnTo>
                  <a:lnTo>
                    <a:pt x="234" y="624"/>
                  </a:lnTo>
                  <a:lnTo>
                    <a:pt x="236" y="624"/>
                  </a:lnTo>
                  <a:lnTo>
                    <a:pt x="240" y="624"/>
                  </a:lnTo>
                  <a:lnTo>
                    <a:pt x="242" y="624"/>
                  </a:lnTo>
                  <a:lnTo>
                    <a:pt x="244" y="624"/>
                  </a:lnTo>
                  <a:lnTo>
                    <a:pt x="242" y="626"/>
                  </a:lnTo>
                  <a:lnTo>
                    <a:pt x="244" y="626"/>
                  </a:lnTo>
                  <a:lnTo>
                    <a:pt x="246" y="626"/>
                  </a:lnTo>
                  <a:lnTo>
                    <a:pt x="248" y="626"/>
                  </a:lnTo>
                  <a:lnTo>
                    <a:pt x="246" y="626"/>
                  </a:lnTo>
                  <a:lnTo>
                    <a:pt x="248" y="626"/>
                  </a:lnTo>
                  <a:lnTo>
                    <a:pt x="248" y="628"/>
                  </a:lnTo>
                  <a:lnTo>
                    <a:pt x="246" y="626"/>
                  </a:lnTo>
                  <a:lnTo>
                    <a:pt x="246" y="628"/>
                  </a:lnTo>
                  <a:lnTo>
                    <a:pt x="246" y="630"/>
                  </a:lnTo>
                  <a:lnTo>
                    <a:pt x="248" y="630"/>
                  </a:lnTo>
                  <a:lnTo>
                    <a:pt x="244" y="631"/>
                  </a:lnTo>
                  <a:lnTo>
                    <a:pt x="242" y="631"/>
                  </a:lnTo>
                  <a:lnTo>
                    <a:pt x="240" y="630"/>
                  </a:lnTo>
                  <a:lnTo>
                    <a:pt x="238" y="630"/>
                  </a:lnTo>
                  <a:lnTo>
                    <a:pt x="236" y="630"/>
                  </a:lnTo>
                  <a:lnTo>
                    <a:pt x="234" y="630"/>
                  </a:lnTo>
                  <a:lnTo>
                    <a:pt x="236" y="630"/>
                  </a:lnTo>
                  <a:lnTo>
                    <a:pt x="240" y="631"/>
                  </a:lnTo>
                  <a:lnTo>
                    <a:pt x="242" y="631"/>
                  </a:lnTo>
                  <a:lnTo>
                    <a:pt x="240" y="631"/>
                  </a:lnTo>
                  <a:lnTo>
                    <a:pt x="242" y="631"/>
                  </a:lnTo>
                  <a:lnTo>
                    <a:pt x="244" y="631"/>
                  </a:lnTo>
                  <a:lnTo>
                    <a:pt x="246" y="633"/>
                  </a:lnTo>
                  <a:lnTo>
                    <a:pt x="244" y="633"/>
                  </a:lnTo>
                  <a:lnTo>
                    <a:pt x="240" y="633"/>
                  </a:lnTo>
                  <a:lnTo>
                    <a:pt x="234" y="631"/>
                  </a:lnTo>
                  <a:lnTo>
                    <a:pt x="234" y="633"/>
                  </a:lnTo>
                  <a:lnTo>
                    <a:pt x="236" y="633"/>
                  </a:lnTo>
                  <a:lnTo>
                    <a:pt x="238" y="633"/>
                  </a:lnTo>
                  <a:lnTo>
                    <a:pt x="238" y="635"/>
                  </a:lnTo>
                  <a:lnTo>
                    <a:pt x="240" y="635"/>
                  </a:lnTo>
                  <a:lnTo>
                    <a:pt x="240" y="633"/>
                  </a:lnTo>
                  <a:lnTo>
                    <a:pt x="242" y="633"/>
                  </a:lnTo>
                  <a:lnTo>
                    <a:pt x="244" y="633"/>
                  </a:lnTo>
                  <a:lnTo>
                    <a:pt x="244" y="635"/>
                  </a:lnTo>
                  <a:lnTo>
                    <a:pt x="246" y="635"/>
                  </a:lnTo>
                  <a:lnTo>
                    <a:pt x="246" y="637"/>
                  </a:lnTo>
                  <a:lnTo>
                    <a:pt x="244" y="639"/>
                  </a:lnTo>
                  <a:lnTo>
                    <a:pt x="242" y="639"/>
                  </a:lnTo>
                  <a:lnTo>
                    <a:pt x="238" y="637"/>
                  </a:lnTo>
                  <a:lnTo>
                    <a:pt x="238" y="639"/>
                  </a:lnTo>
                  <a:lnTo>
                    <a:pt x="240" y="639"/>
                  </a:lnTo>
                  <a:lnTo>
                    <a:pt x="244" y="639"/>
                  </a:lnTo>
                  <a:lnTo>
                    <a:pt x="246" y="637"/>
                  </a:lnTo>
                  <a:lnTo>
                    <a:pt x="248" y="637"/>
                  </a:lnTo>
                  <a:lnTo>
                    <a:pt x="246" y="637"/>
                  </a:lnTo>
                  <a:lnTo>
                    <a:pt x="246" y="639"/>
                  </a:lnTo>
                  <a:lnTo>
                    <a:pt x="244" y="641"/>
                  </a:lnTo>
                  <a:lnTo>
                    <a:pt x="240" y="641"/>
                  </a:lnTo>
                  <a:lnTo>
                    <a:pt x="242" y="641"/>
                  </a:lnTo>
                  <a:lnTo>
                    <a:pt x="244" y="641"/>
                  </a:lnTo>
                  <a:lnTo>
                    <a:pt x="246" y="641"/>
                  </a:lnTo>
                  <a:lnTo>
                    <a:pt x="244" y="641"/>
                  </a:lnTo>
                  <a:lnTo>
                    <a:pt x="244" y="643"/>
                  </a:lnTo>
                  <a:lnTo>
                    <a:pt x="240" y="643"/>
                  </a:lnTo>
                  <a:lnTo>
                    <a:pt x="242" y="643"/>
                  </a:lnTo>
                  <a:lnTo>
                    <a:pt x="240" y="643"/>
                  </a:lnTo>
                  <a:lnTo>
                    <a:pt x="240" y="641"/>
                  </a:lnTo>
                  <a:lnTo>
                    <a:pt x="240" y="643"/>
                  </a:lnTo>
                  <a:lnTo>
                    <a:pt x="238" y="643"/>
                  </a:lnTo>
                  <a:lnTo>
                    <a:pt x="238" y="641"/>
                  </a:lnTo>
                  <a:lnTo>
                    <a:pt x="238" y="643"/>
                  </a:lnTo>
                  <a:lnTo>
                    <a:pt x="240" y="643"/>
                  </a:lnTo>
                  <a:lnTo>
                    <a:pt x="240" y="645"/>
                  </a:lnTo>
                  <a:lnTo>
                    <a:pt x="234" y="643"/>
                  </a:lnTo>
                  <a:lnTo>
                    <a:pt x="234" y="641"/>
                  </a:lnTo>
                  <a:lnTo>
                    <a:pt x="232" y="639"/>
                  </a:lnTo>
                  <a:lnTo>
                    <a:pt x="232" y="637"/>
                  </a:lnTo>
                  <a:lnTo>
                    <a:pt x="232" y="639"/>
                  </a:lnTo>
                  <a:lnTo>
                    <a:pt x="232" y="641"/>
                  </a:lnTo>
                  <a:lnTo>
                    <a:pt x="227" y="641"/>
                  </a:lnTo>
                  <a:lnTo>
                    <a:pt x="225" y="641"/>
                  </a:lnTo>
                  <a:lnTo>
                    <a:pt x="225" y="639"/>
                  </a:lnTo>
                  <a:lnTo>
                    <a:pt x="225" y="641"/>
                  </a:lnTo>
                  <a:lnTo>
                    <a:pt x="227" y="641"/>
                  </a:lnTo>
                  <a:lnTo>
                    <a:pt x="229" y="641"/>
                  </a:lnTo>
                  <a:lnTo>
                    <a:pt x="229" y="643"/>
                  </a:lnTo>
                  <a:lnTo>
                    <a:pt x="231" y="643"/>
                  </a:lnTo>
                  <a:lnTo>
                    <a:pt x="231" y="645"/>
                  </a:lnTo>
                  <a:lnTo>
                    <a:pt x="231" y="643"/>
                  </a:lnTo>
                  <a:lnTo>
                    <a:pt x="236" y="645"/>
                  </a:lnTo>
                  <a:lnTo>
                    <a:pt x="238" y="645"/>
                  </a:lnTo>
                  <a:lnTo>
                    <a:pt x="238" y="647"/>
                  </a:lnTo>
                  <a:lnTo>
                    <a:pt x="236" y="647"/>
                  </a:lnTo>
                  <a:lnTo>
                    <a:pt x="234" y="647"/>
                  </a:lnTo>
                  <a:lnTo>
                    <a:pt x="236" y="647"/>
                  </a:lnTo>
                  <a:lnTo>
                    <a:pt x="236" y="649"/>
                  </a:lnTo>
                  <a:lnTo>
                    <a:pt x="234" y="649"/>
                  </a:lnTo>
                  <a:lnTo>
                    <a:pt x="234" y="651"/>
                  </a:lnTo>
                  <a:lnTo>
                    <a:pt x="234" y="649"/>
                  </a:lnTo>
                  <a:lnTo>
                    <a:pt x="236" y="649"/>
                  </a:lnTo>
                  <a:lnTo>
                    <a:pt x="238" y="649"/>
                  </a:lnTo>
                  <a:lnTo>
                    <a:pt x="236" y="649"/>
                  </a:lnTo>
                  <a:lnTo>
                    <a:pt x="236" y="647"/>
                  </a:lnTo>
                  <a:lnTo>
                    <a:pt x="238" y="647"/>
                  </a:lnTo>
                  <a:lnTo>
                    <a:pt x="240" y="647"/>
                  </a:lnTo>
                  <a:lnTo>
                    <a:pt x="240" y="649"/>
                  </a:lnTo>
                  <a:lnTo>
                    <a:pt x="238" y="647"/>
                  </a:lnTo>
                  <a:lnTo>
                    <a:pt x="238" y="649"/>
                  </a:lnTo>
                  <a:lnTo>
                    <a:pt x="240" y="649"/>
                  </a:lnTo>
                  <a:lnTo>
                    <a:pt x="242" y="649"/>
                  </a:lnTo>
                  <a:lnTo>
                    <a:pt x="242" y="651"/>
                  </a:lnTo>
                  <a:lnTo>
                    <a:pt x="240" y="651"/>
                  </a:lnTo>
                  <a:lnTo>
                    <a:pt x="242" y="651"/>
                  </a:lnTo>
                  <a:lnTo>
                    <a:pt x="242" y="653"/>
                  </a:lnTo>
                  <a:lnTo>
                    <a:pt x="240" y="653"/>
                  </a:lnTo>
                  <a:lnTo>
                    <a:pt x="240" y="651"/>
                  </a:lnTo>
                  <a:lnTo>
                    <a:pt x="238" y="653"/>
                  </a:lnTo>
                  <a:lnTo>
                    <a:pt x="240" y="653"/>
                  </a:lnTo>
                  <a:lnTo>
                    <a:pt x="240" y="654"/>
                  </a:lnTo>
                  <a:lnTo>
                    <a:pt x="242" y="654"/>
                  </a:lnTo>
                  <a:lnTo>
                    <a:pt x="240" y="654"/>
                  </a:lnTo>
                  <a:lnTo>
                    <a:pt x="242" y="654"/>
                  </a:lnTo>
                  <a:lnTo>
                    <a:pt x="240" y="654"/>
                  </a:lnTo>
                  <a:lnTo>
                    <a:pt x="240" y="656"/>
                  </a:lnTo>
                  <a:lnTo>
                    <a:pt x="242" y="656"/>
                  </a:lnTo>
                  <a:lnTo>
                    <a:pt x="240" y="656"/>
                  </a:lnTo>
                  <a:lnTo>
                    <a:pt x="238" y="656"/>
                  </a:lnTo>
                  <a:lnTo>
                    <a:pt x="236" y="656"/>
                  </a:lnTo>
                  <a:lnTo>
                    <a:pt x="234" y="654"/>
                  </a:lnTo>
                  <a:lnTo>
                    <a:pt x="232" y="654"/>
                  </a:lnTo>
                  <a:lnTo>
                    <a:pt x="231" y="654"/>
                  </a:lnTo>
                  <a:lnTo>
                    <a:pt x="229" y="654"/>
                  </a:lnTo>
                  <a:lnTo>
                    <a:pt x="227" y="654"/>
                  </a:lnTo>
                  <a:lnTo>
                    <a:pt x="225" y="654"/>
                  </a:lnTo>
                  <a:lnTo>
                    <a:pt x="225" y="653"/>
                  </a:lnTo>
                  <a:lnTo>
                    <a:pt x="227" y="651"/>
                  </a:lnTo>
                  <a:lnTo>
                    <a:pt x="227" y="649"/>
                  </a:lnTo>
                  <a:lnTo>
                    <a:pt x="227" y="647"/>
                  </a:lnTo>
                  <a:lnTo>
                    <a:pt x="225" y="647"/>
                  </a:lnTo>
                  <a:lnTo>
                    <a:pt x="225" y="649"/>
                  </a:lnTo>
                  <a:lnTo>
                    <a:pt x="227" y="649"/>
                  </a:lnTo>
                  <a:lnTo>
                    <a:pt x="225" y="649"/>
                  </a:lnTo>
                  <a:lnTo>
                    <a:pt x="225" y="651"/>
                  </a:lnTo>
                  <a:lnTo>
                    <a:pt x="227" y="651"/>
                  </a:lnTo>
                  <a:lnTo>
                    <a:pt x="225" y="651"/>
                  </a:lnTo>
                  <a:lnTo>
                    <a:pt x="225" y="653"/>
                  </a:lnTo>
                  <a:lnTo>
                    <a:pt x="225" y="651"/>
                  </a:lnTo>
                  <a:lnTo>
                    <a:pt x="223" y="649"/>
                  </a:lnTo>
                  <a:lnTo>
                    <a:pt x="223" y="651"/>
                  </a:lnTo>
                  <a:lnTo>
                    <a:pt x="223" y="653"/>
                  </a:lnTo>
                  <a:lnTo>
                    <a:pt x="223" y="654"/>
                  </a:lnTo>
                  <a:lnTo>
                    <a:pt x="221" y="654"/>
                  </a:lnTo>
                  <a:lnTo>
                    <a:pt x="219" y="654"/>
                  </a:lnTo>
                  <a:lnTo>
                    <a:pt x="219" y="656"/>
                  </a:lnTo>
                  <a:lnTo>
                    <a:pt x="219" y="658"/>
                  </a:lnTo>
                  <a:lnTo>
                    <a:pt x="219" y="660"/>
                  </a:lnTo>
                  <a:lnTo>
                    <a:pt x="217" y="660"/>
                  </a:lnTo>
                  <a:lnTo>
                    <a:pt x="217" y="658"/>
                  </a:lnTo>
                  <a:lnTo>
                    <a:pt x="217" y="656"/>
                  </a:lnTo>
                  <a:lnTo>
                    <a:pt x="215" y="656"/>
                  </a:lnTo>
                  <a:lnTo>
                    <a:pt x="215" y="658"/>
                  </a:lnTo>
                  <a:lnTo>
                    <a:pt x="215" y="660"/>
                  </a:lnTo>
                  <a:lnTo>
                    <a:pt x="215" y="658"/>
                  </a:lnTo>
                  <a:lnTo>
                    <a:pt x="213" y="658"/>
                  </a:lnTo>
                  <a:lnTo>
                    <a:pt x="213" y="656"/>
                  </a:lnTo>
                  <a:lnTo>
                    <a:pt x="213" y="654"/>
                  </a:lnTo>
                  <a:lnTo>
                    <a:pt x="213" y="656"/>
                  </a:lnTo>
                  <a:lnTo>
                    <a:pt x="213" y="658"/>
                  </a:lnTo>
                  <a:lnTo>
                    <a:pt x="211" y="658"/>
                  </a:lnTo>
                  <a:lnTo>
                    <a:pt x="211" y="656"/>
                  </a:lnTo>
                  <a:lnTo>
                    <a:pt x="209" y="656"/>
                  </a:lnTo>
                  <a:lnTo>
                    <a:pt x="209" y="658"/>
                  </a:lnTo>
                  <a:lnTo>
                    <a:pt x="208" y="656"/>
                  </a:lnTo>
                  <a:lnTo>
                    <a:pt x="209" y="656"/>
                  </a:lnTo>
                  <a:lnTo>
                    <a:pt x="209" y="654"/>
                  </a:lnTo>
                  <a:lnTo>
                    <a:pt x="211" y="654"/>
                  </a:lnTo>
                  <a:lnTo>
                    <a:pt x="213" y="654"/>
                  </a:lnTo>
                  <a:lnTo>
                    <a:pt x="215" y="653"/>
                  </a:lnTo>
                  <a:lnTo>
                    <a:pt x="213" y="653"/>
                  </a:lnTo>
                  <a:lnTo>
                    <a:pt x="215" y="651"/>
                  </a:lnTo>
                  <a:lnTo>
                    <a:pt x="215" y="649"/>
                  </a:lnTo>
                  <a:lnTo>
                    <a:pt x="217" y="647"/>
                  </a:lnTo>
                  <a:lnTo>
                    <a:pt x="217" y="645"/>
                  </a:lnTo>
                  <a:lnTo>
                    <a:pt x="219" y="645"/>
                  </a:lnTo>
                  <a:lnTo>
                    <a:pt x="219" y="643"/>
                  </a:lnTo>
                  <a:lnTo>
                    <a:pt x="219" y="641"/>
                  </a:lnTo>
                  <a:lnTo>
                    <a:pt x="219" y="643"/>
                  </a:lnTo>
                  <a:lnTo>
                    <a:pt x="217" y="645"/>
                  </a:lnTo>
                  <a:lnTo>
                    <a:pt x="217" y="647"/>
                  </a:lnTo>
                  <a:lnTo>
                    <a:pt x="215" y="647"/>
                  </a:lnTo>
                  <a:lnTo>
                    <a:pt x="215" y="649"/>
                  </a:lnTo>
                  <a:lnTo>
                    <a:pt x="215" y="651"/>
                  </a:lnTo>
                  <a:lnTo>
                    <a:pt x="213" y="651"/>
                  </a:lnTo>
                  <a:lnTo>
                    <a:pt x="213" y="653"/>
                  </a:lnTo>
                  <a:lnTo>
                    <a:pt x="211" y="653"/>
                  </a:lnTo>
                  <a:lnTo>
                    <a:pt x="209" y="653"/>
                  </a:lnTo>
                  <a:lnTo>
                    <a:pt x="209" y="654"/>
                  </a:lnTo>
                  <a:lnTo>
                    <a:pt x="208" y="654"/>
                  </a:lnTo>
                  <a:lnTo>
                    <a:pt x="209" y="654"/>
                  </a:lnTo>
                  <a:lnTo>
                    <a:pt x="208" y="654"/>
                  </a:lnTo>
                  <a:lnTo>
                    <a:pt x="208" y="653"/>
                  </a:lnTo>
                  <a:lnTo>
                    <a:pt x="209" y="653"/>
                  </a:lnTo>
                  <a:lnTo>
                    <a:pt x="209" y="651"/>
                  </a:lnTo>
                  <a:lnTo>
                    <a:pt x="211" y="649"/>
                  </a:lnTo>
                  <a:lnTo>
                    <a:pt x="213" y="649"/>
                  </a:lnTo>
                  <a:lnTo>
                    <a:pt x="211" y="649"/>
                  </a:lnTo>
                  <a:lnTo>
                    <a:pt x="213" y="647"/>
                  </a:lnTo>
                  <a:lnTo>
                    <a:pt x="213" y="645"/>
                  </a:lnTo>
                  <a:lnTo>
                    <a:pt x="211" y="645"/>
                  </a:lnTo>
                  <a:lnTo>
                    <a:pt x="213" y="641"/>
                  </a:lnTo>
                  <a:lnTo>
                    <a:pt x="215" y="641"/>
                  </a:lnTo>
                  <a:lnTo>
                    <a:pt x="215" y="639"/>
                  </a:lnTo>
                  <a:lnTo>
                    <a:pt x="215" y="637"/>
                  </a:lnTo>
                  <a:lnTo>
                    <a:pt x="217" y="635"/>
                  </a:lnTo>
                  <a:lnTo>
                    <a:pt x="215" y="637"/>
                  </a:lnTo>
                  <a:lnTo>
                    <a:pt x="213" y="637"/>
                  </a:lnTo>
                  <a:lnTo>
                    <a:pt x="213" y="639"/>
                  </a:lnTo>
                  <a:lnTo>
                    <a:pt x="213" y="641"/>
                  </a:lnTo>
                  <a:lnTo>
                    <a:pt x="211" y="643"/>
                  </a:lnTo>
                  <a:lnTo>
                    <a:pt x="211" y="645"/>
                  </a:lnTo>
                  <a:lnTo>
                    <a:pt x="209" y="645"/>
                  </a:lnTo>
                  <a:lnTo>
                    <a:pt x="208" y="645"/>
                  </a:lnTo>
                  <a:lnTo>
                    <a:pt x="208" y="643"/>
                  </a:lnTo>
                  <a:lnTo>
                    <a:pt x="208" y="641"/>
                  </a:lnTo>
                  <a:lnTo>
                    <a:pt x="209" y="641"/>
                  </a:lnTo>
                  <a:lnTo>
                    <a:pt x="209" y="639"/>
                  </a:lnTo>
                  <a:lnTo>
                    <a:pt x="208" y="639"/>
                  </a:lnTo>
                  <a:lnTo>
                    <a:pt x="208" y="641"/>
                  </a:lnTo>
                  <a:lnTo>
                    <a:pt x="208" y="643"/>
                  </a:lnTo>
                  <a:lnTo>
                    <a:pt x="206" y="643"/>
                  </a:lnTo>
                  <a:lnTo>
                    <a:pt x="204" y="643"/>
                  </a:lnTo>
                  <a:lnTo>
                    <a:pt x="206" y="643"/>
                  </a:lnTo>
                  <a:lnTo>
                    <a:pt x="206" y="641"/>
                  </a:lnTo>
                  <a:lnTo>
                    <a:pt x="206" y="639"/>
                  </a:lnTo>
                  <a:lnTo>
                    <a:pt x="209" y="637"/>
                  </a:lnTo>
                  <a:lnTo>
                    <a:pt x="208" y="637"/>
                  </a:lnTo>
                  <a:lnTo>
                    <a:pt x="206" y="637"/>
                  </a:lnTo>
                  <a:lnTo>
                    <a:pt x="206" y="639"/>
                  </a:lnTo>
                  <a:lnTo>
                    <a:pt x="204" y="639"/>
                  </a:lnTo>
                  <a:lnTo>
                    <a:pt x="204" y="641"/>
                  </a:lnTo>
                  <a:lnTo>
                    <a:pt x="204" y="643"/>
                  </a:lnTo>
                  <a:lnTo>
                    <a:pt x="202" y="643"/>
                  </a:lnTo>
                  <a:lnTo>
                    <a:pt x="202" y="645"/>
                  </a:lnTo>
                  <a:lnTo>
                    <a:pt x="202" y="643"/>
                  </a:lnTo>
                  <a:lnTo>
                    <a:pt x="200" y="643"/>
                  </a:lnTo>
                  <a:lnTo>
                    <a:pt x="202" y="641"/>
                  </a:lnTo>
                  <a:lnTo>
                    <a:pt x="200" y="641"/>
                  </a:lnTo>
                  <a:lnTo>
                    <a:pt x="200" y="639"/>
                  </a:lnTo>
                  <a:lnTo>
                    <a:pt x="202" y="639"/>
                  </a:lnTo>
                  <a:lnTo>
                    <a:pt x="200" y="639"/>
                  </a:lnTo>
                  <a:lnTo>
                    <a:pt x="198" y="639"/>
                  </a:lnTo>
                  <a:lnTo>
                    <a:pt x="198" y="641"/>
                  </a:lnTo>
                  <a:lnTo>
                    <a:pt x="198" y="643"/>
                  </a:lnTo>
                  <a:lnTo>
                    <a:pt x="198" y="641"/>
                  </a:lnTo>
                  <a:lnTo>
                    <a:pt x="196" y="641"/>
                  </a:lnTo>
                  <a:lnTo>
                    <a:pt x="198" y="639"/>
                  </a:lnTo>
                  <a:lnTo>
                    <a:pt x="200" y="639"/>
                  </a:lnTo>
                  <a:lnTo>
                    <a:pt x="200" y="637"/>
                  </a:lnTo>
                  <a:lnTo>
                    <a:pt x="202" y="637"/>
                  </a:lnTo>
                  <a:lnTo>
                    <a:pt x="200" y="637"/>
                  </a:lnTo>
                  <a:lnTo>
                    <a:pt x="198" y="637"/>
                  </a:lnTo>
                  <a:lnTo>
                    <a:pt x="200" y="637"/>
                  </a:lnTo>
                  <a:lnTo>
                    <a:pt x="200" y="635"/>
                  </a:lnTo>
                  <a:lnTo>
                    <a:pt x="202" y="635"/>
                  </a:lnTo>
                  <a:lnTo>
                    <a:pt x="202" y="633"/>
                  </a:lnTo>
                  <a:lnTo>
                    <a:pt x="204" y="633"/>
                  </a:lnTo>
                  <a:lnTo>
                    <a:pt x="204" y="631"/>
                  </a:lnTo>
                  <a:lnTo>
                    <a:pt x="206" y="631"/>
                  </a:lnTo>
                  <a:lnTo>
                    <a:pt x="206" y="630"/>
                  </a:lnTo>
                  <a:lnTo>
                    <a:pt x="208" y="631"/>
                  </a:lnTo>
                  <a:lnTo>
                    <a:pt x="208" y="630"/>
                  </a:lnTo>
                  <a:lnTo>
                    <a:pt x="206" y="630"/>
                  </a:lnTo>
                  <a:lnTo>
                    <a:pt x="206" y="628"/>
                  </a:lnTo>
                  <a:lnTo>
                    <a:pt x="204" y="628"/>
                  </a:lnTo>
                  <a:lnTo>
                    <a:pt x="206" y="628"/>
                  </a:lnTo>
                  <a:lnTo>
                    <a:pt x="206" y="630"/>
                  </a:lnTo>
                  <a:lnTo>
                    <a:pt x="204" y="630"/>
                  </a:lnTo>
                  <a:lnTo>
                    <a:pt x="204" y="631"/>
                  </a:lnTo>
                  <a:lnTo>
                    <a:pt x="200" y="633"/>
                  </a:lnTo>
                  <a:lnTo>
                    <a:pt x="200" y="635"/>
                  </a:lnTo>
                  <a:lnTo>
                    <a:pt x="198" y="635"/>
                  </a:lnTo>
                  <a:lnTo>
                    <a:pt x="196" y="635"/>
                  </a:lnTo>
                  <a:lnTo>
                    <a:pt x="198" y="635"/>
                  </a:lnTo>
                  <a:lnTo>
                    <a:pt x="198" y="633"/>
                  </a:lnTo>
                  <a:lnTo>
                    <a:pt x="200" y="633"/>
                  </a:lnTo>
                  <a:lnTo>
                    <a:pt x="198" y="631"/>
                  </a:lnTo>
                  <a:lnTo>
                    <a:pt x="198" y="633"/>
                  </a:lnTo>
                  <a:lnTo>
                    <a:pt x="196" y="633"/>
                  </a:lnTo>
                  <a:lnTo>
                    <a:pt x="196" y="635"/>
                  </a:lnTo>
                  <a:lnTo>
                    <a:pt x="194" y="635"/>
                  </a:lnTo>
                  <a:lnTo>
                    <a:pt x="194" y="637"/>
                  </a:lnTo>
                  <a:lnTo>
                    <a:pt x="192" y="635"/>
                  </a:lnTo>
                  <a:lnTo>
                    <a:pt x="192" y="633"/>
                  </a:lnTo>
                  <a:lnTo>
                    <a:pt x="194" y="633"/>
                  </a:lnTo>
                  <a:lnTo>
                    <a:pt x="196" y="633"/>
                  </a:lnTo>
                  <a:lnTo>
                    <a:pt x="198" y="631"/>
                  </a:lnTo>
                  <a:lnTo>
                    <a:pt x="196" y="631"/>
                  </a:lnTo>
                  <a:lnTo>
                    <a:pt x="194" y="631"/>
                  </a:lnTo>
                  <a:lnTo>
                    <a:pt x="194" y="633"/>
                  </a:lnTo>
                  <a:lnTo>
                    <a:pt x="192" y="633"/>
                  </a:lnTo>
                  <a:lnTo>
                    <a:pt x="198" y="630"/>
                  </a:lnTo>
                  <a:lnTo>
                    <a:pt x="204" y="628"/>
                  </a:lnTo>
                  <a:lnTo>
                    <a:pt x="204" y="626"/>
                  </a:lnTo>
                  <a:lnTo>
                    <a:pt x="206" y="626"/>
                  </a:lnTo>
                  <a:lnTo>
                    <a:pt x="206" y="624"/>
                  </a:lnTo>
                  <a:lnTo>
                    <a:pt x="208" y="624"/>
                  </a:lnTo>
                  <a:lnTo>
                    <a:pt x="208" y="622"/>
                  </a:lnTo>
                  <a:lnTo>
                    <a:pt x="208" y="620"/>
                  </a:lnTo>
                  <a:lnTo>
                    <a:pt x="208" y="622"/>
                  </a:lnTo>
                  <a:lnTo>
                    <a:pt x="206" y="622"/>
                  </a:lnTo>
                  <a:lnTo>
                    <a:pt x="206" y="624"/>
                  </a:lnTo>
                  <a:lnTo>
                    <a:pt x="204" y="624"/>
                  </a:lnTo>
                  <a:lnTo>
                    <a:pt x="204" y="622"/>
                  </a:lnTo>
                  <a:lnTo>
                    <a:pt x="204" y="620"/>
                  </a:lnTo>
                  <a:lnTo>
                    <a:pt x="204" y="622"/>
                  </a:lnTo>
                  <a:lnTo>
                    <a:pt x="204" y="624"/>
                  </a:lnTo>
                  <a:lnTo>
                    <a:pt x="202" y="626"/>
                  </a:lnTo>
                  <a:lnTo>
                    <a:pt x="202" y="628"/>
                  </a:lnTo>
                  <a:lnTo>
                    <a:pt x="198" y="630"/>
                  </a:lnTo>
                  <a:lnTo>
                    <a:pt x="198" y="628"/>
                  </a:lnTo>
                  <a:lnTo>
                    <a:pt x="196" y="630"/>
                  </a:lnTo>
                  <a:lnTo>
                    <a:pt x="194" y="630"/>
                  </a:lnTo>
                  <a:lnTo>
                    <a:pt x="194" y="628"/>
                  </a:lnTo>
                  <a:lnTo>
                    <a:pt x="196" y="626"/>
                  </a:lnTo>
                  <a:lnTo>
                    <a:pt x="198" y="626"/>
                  </a:lnTo>
                  <a:lnTo>
                    <a:pt x="200" y="626"/>
                  </a:lnTo>
                  <a:lnTo>
                    <a:pt x="200" y="624"/>
                  </a:lnTo>
                  <a:lnTo>
                    <a:pt x="198" y="624"/>
                  </a:lnTo>
                  <a:lnTo>
                    <a:pt x="200" y="624"/>
                  </a:lnTo>
                  <a:lnTo>
                    <a:pt x="200" y="622"/>
                  </a:lnTo>
                  <a:lnTo>
                    <a:pt x="202" y="622"/>
                  </a:lnTo>
                  <a:lnTo>
                    <a:pt x="200" y="622"/>
                  </a:lnTo>
                  <a:lnTo>
                    <a:pt x="198" y="622"/>
                  </a:lnTo>
                  <a:lnTo>
                    <a:pt x="198" y="620"/>
                  </a:lnTo>
                  <a:lnTo>
                    <a:pt x="198" y="618"/>
                  </a:lnTo>
                  <a:lnTo>
                    <a:pt x="200" y="616"/>
                  </a:lnTo>
                  <a:lnTo>
                    <a:pt x="198" y="616"/>
                  </a:lnTo>
                  <a:lnTo>
                    <a:pt x="198" y="618"/>
                  </a:lnTo>
                  <a:lnTo>
                    <a:pt x="196" y="620"/>
                  </a:lnTo>
                  <a:lnTo>
                    <a:pt x="194" y="618"/>
                  </a:lnTo>
                  <a:lnTo>
                    <a:pt x="194" y="620"/>
                  </a:lnTo>
                  <a:lnTo>
                    <a:pt x="196" y="620"/>
                  </a:lnTo>
                  <a:lnTo>
                    <a:pt x="196" y="622"/>
                  </a:lnTo>
                  <a:lnTo>
                    <a:pt x="198" y="622"/>
                  </a:lnTo>
                  <a:lnTo>
                    <a:pt x="198" y="624"/>
                  </a:lnTo>
                  <a:lnTo>
                    <a:pt x="196" y="624"/>
                  </a:lnTo>
                  <a:lnTo>
                    <a:pt x="196" y="626"/>
                  </a:lnTo>
                  <a:lnTo>
                    <a:pt x="194" y="626"/>
                  </a:lnTo>
                  <a:lnTo>
                    <a:pt x="192" y="626"/>
                  </a:lnTo>
                  <a:lnTo>
                    <a:pt x="192" y="624"/>
                  </a:lnTo>
                  <a:lnTo>
                    <a:pt x="190" y="624"/>
                  </a:lnTo>
                  <a:lnTo>
                    <a:pt x="190" y="626"/>
                  </a:lnTo>
                  <a:lnTo>
                    <a:pt x="192" y="626"/>
                  </a:lnTo>
                  <a:lnTo>
                    <a:pt x="194" y="626"/>
                  </a:lnTo>
                  <a:lnTo>
                    <a:pt x="194" y="628"/>
                  </a:lnTo>
                  <a:lnTo>
                    <a:pt x="192" y="628"/>
                  </a:lnTo>
                  <a:lnTo>
                    <a:pt x="190" y="628"/>
                  </a:lnTo>
                  <a:lnTo>
                    <a:pt x="192" y="628"/>
                  </a:lnTo>
                  <a:lnTo>
                    <a:pt x="192" y="626"/>
                  </a:lnTo>
                  <a:lnTo>
                    <a:pt x="190" y="626"/>
                  </a:lnTo>
                  <a:lnTo>
                    <a:pt x="190" y="624"/>
                  </a:lnTo>
                  <a:lnTo>
                    <a:pt x="188" y="624"/>
                  </a:lnTo>
                  <a:lnTo>
                    <a:pt x="188" y="626"/>
                  </a:lnTo>
                  <a:lnTo>
                    <a:pt x="188" y="628"/>
                  </a:lnTo>
                  <a:lnTo>
                    <a:pt x="186" y="628"/>
                  </a:lnTo>
                  <a:lnTo>
                    <a:pt x="186" y="626"/>
                  </a:lnTo>
                  <a:lnTo>
                    <a:pt x="186" y="628"/>
                  </a:lnTo>
                  <a:lnTo>
                    <a:pt x="186" y="630"/>
                  </a:lnTo>
                  <a:lnTo>
                    <a:pt x="186" y="628"/>
                  </a:lnTo>
                  <a:lnTo>
                    <a:pt x="184" y="628"/>
                  </a:lnTo>
                  <a:lnTo>
                    <a:pt x="186" y="630"/>
                  </a:lnTo>
                  <a:lnTo>
                    <a:pt x="184" y="630"/>
                  </a:lnTo>
                  <a:lnTo>
                    <a:pt x="184" y="631"/>
                  </a:lnTo>
                  <a:lnTo>
                    <a:pt x="184" y="630"/>
                  </a:lnTo>
                  <a:lnTo>
                    <a:pt x="183" y="630"/>
                  </a:lnTo>
                  <a:lnTo>
                    <a:pt x="184" y="630"/>
                  </a:lnTo>
                  <a:lnTo>
                    <a:pt x="183" y="630"/>
                  </a:lnTo>
                  <a:lnTo>
                    <a:pt x="181" y="630"/>
                  </a:lnTo>
                  <a:lnTo>
                    <a:pt x="183" y="630"/>
                  </a:lnTo>
                  <a:lnTo>
                    <a:pt x="183" y="631"/>
                  </a:lnTo>
                  <a:lnTo>
                    <a:pt x="184" y="631"/>
                  </a:lnTo>
                  <a:lnTo>
                    <a:pt x="183" y="633"/>
                  </a:lnTo>
                  <a:lnTo>
                    <a:pt x="181" y="633"/>
                  </a:lnTo>
                  <a:lnTo>
                    <a:pt x="181" y="631"/>
                  </a:lnTo>
                  <a:lnTo>
                    <a:pt x="183" y="631"/>
                  </a:lnTo>
                  <a:lnTo>
                    <a:pt x="181" y="631"/>
                  </a:lnTo>
                  <a:lnTo>
                    <a:pt x="179" y="631"/>
                  </a:lnTo>
                  <a:lnTo>
                    <a:pt x="179" y="633"/>
                  </a:lnTo>
                  <a:lnTo>
                    <a:pt x="179" y="631"/>
                  </a:lnTo>
                  <a:lnTo>
                    <a:pt x="181" y="630"/>
                  </a:lnTo>
                  <a:lnTo>
                    <a:pt x="179" y="630"/>
                  </a:lnTo>
                  <a:lnTo>
                    <a:pt x="179" y="628"/>
                  </a:lnTo>
                  <a:lnTo>
                    <a:pt x="177" y="630"/>
                  </a:lnTo>
                  <a:lnTo>
                    <a:pt x="175" y="631"/>
                  </a:lnTo>
                  <a:lnTo>
                    <a:pt x="175" y="630"/>
                  </a:lnTo>
                  <a:lnTo>
                    <a:pt x="173" y="630"/>
                  </a:lnTo>
                  <a:lnTo>
                    <a:pt x="171" y="630"/>
                  </a:lnTo>
                  <a:lnTo>
                    <a:pt x="171" y="631"/>
                  </a:lnTo>
                  <a:lnTo>
                    <a:pt x="169" y="630"/>
                  </a:lnTo>
                  <a:lnTo>
                    <a:pt x="169" y="631"/>
                  </a:lnTo>
                  <a:lnTo>
                    <a:pt x="167" y="631"/>
                  </a:lnTo>
                  <a:lnTo>
                    <a:pt x="167" y="630"/>
                  </a:lnTo>
                  <a:lnTo>
                    <a:pt x="167" y="631"/>
                  </a:lnTo>
                  <a:lnTo>
                    <a:pt x="165" y="631"/>
                  </a:lnTo>
                  <a:lnTo>
                    <a:pt x="167" y="631"/>
                  </a:lnTo>
                  <a:lnTo>
                    <a:pt x="169" y="631"/>
                  </a:lnTo>
                  <a:lnTo>
                    <a:pt x="171" y="631"/>
                  </a:lnTo>
                  <a:lnTo>
                    <a:pt x="173" y="631"/>
                  </a:lnTo>
                  <a:lnTo>
                    <a:pt x="175" y="631"/>
                  </a:lnTo>
                  <a:lnTo>
                    <a:pt x="173" y="631"/>
                  </a:lnTo>
                  <a:lnTo>
                    <a:pt x="173" y="633"/>
                  </a:lnTo>
                  <a:lnTo>
                    <a:pt x="171" y="633"/>
                  </a:lnTo>
                  <a:lnTo>
                    <a:pt x="169" y="633"/>
                  </a:lnTo>
                  <a:lnTo>
                    <a:pt x="167" y="633"/>
                  </a:lnTo>
                  <a:lnTo>
                    <a:pt x="165" y="633"/>
                  </a:lnTo>
                  <a:lnTo>
                    <a:pt x="163" y="631"/>
                  </a:lnTo>
                  <a:lnTo>
                    <a:pt x="165" y="631"/>
                  </a:lnTo>
                  <a:lnTo>
                    <a:pt x="163" y="631"/>
                  </a:lnTo>
                  <a:lnTo>
                    <a:pt x="163" y="633"/>
                  </a:lnTo>
                  <a:lnTo>
                    <a:pt x="161" y="633"/>
                  </a:lnTo>
                  <a:lnTo>
                    <a:pt x="160" y="633"/>
                  </a:lnTo>
                  <a:lnTo>
                    <a:pt x="160" y="631"/>
                  </a:lnTo>
                  <a:lnTo>
                    <a:pt x="161" y="631"/>
                  </a:lnTo>
                  <a:lnTo>
                    <a:pt x="163" y="630"/>
                  </a:lnTo>
                  <a:lnTo>
                    <a:pt x="163" y="631"/>
                  </a:lnTo>
                  <a:lnTo>
                    <a:pt x="165" y="630"/>
                  </a:lnTo>
                  <a:lnTo>
                    <a:pt x="167" y="628"/>
                  </a:lnTo>
                  <a:lnTo>
                    <a:pt x="169" y="628"/>
                  </a:lnTo>
                  <a:lnTo>
                    <a:pt x="167" y="628"/>
                  </a:lnTo>
                  <a:lnTo>
                    <a:pt x="165" y="628"/>
                  </a:lnTo>
                  <a:lnTo>
                    <a:pt x="163" y="628"/>
                  </a:lnTo>
                  <a:lnTo>
                    <a:pt x="161" y="628"/>
                  </a:lnTo>
                  <a:lnTo>
                    <a:pt x="160" y="628"/>
                  </a:lnTo>
                  <a:lnTo>
                    <a:pt x="158" y="628"/>
                  </a:lnTo>
                  <a:lnTo>
                    <a:pt x="160" y="626"/>
                  </a:lnTo>
                  <a:lnTo>
                    <a:pt x="161" y="628"/>
                  </a:lnTo>
                  <a:lnTo>
                    <a:pt x="161" y="626"/>
                  </a:lnTo>
                  <a:lnTo>
                    <a:pt x="163" y="626"/>
                  </a:lnTo>
                  <a:lnTo>
                    <a:pt x="165" y="626"/>
                  </a:lnTo>
                  <a:lnTo>
                    <a:pt x="165" y="624"/>
                  </a:lnTo>
                  <a:lnTo>
                    <a:pt x="165" y="626"/>
                  </a:lnTo>
                  <a:lnTo>
                    <a:pt x="165" y="624"/>
                  </a:lnTo>
                  <a:lnTo>
                    <a:pt x="165" y="622"/>
                  </a:lnTo>
                  <a:lnTo>
                    <a:pt x="167" y="622"/>
                  </a:lnTo>
                  <a:lnTo>
                    <a:pt x="165" y="622"/>
                  </a:lnTo>
                  <a:lnTo>
                    <a:pt x="165" y="624"/>
                  </a:lnTo>
                  <a:lnTo>
                    <a:pt x="163" y="624"/>
                  </a:lnTo>
                  <a:lnTo>
                    <a:pt x="161" y="624"/>
                  </a:lnTo>
                  <a:lnTo>
                    <a:pt x="161" y="622"/>
                  </a:lnTo>
                  <a:lnTo>
                    <a:pt x="163" y="622"/>
                  </a:lnTo>
                  <a:lnTo>
                    <a:pt x="161" y="622"/>
                  </a:lnTo>
                  <a:lnTo>
                    <a:pt x="161" y="624"/>
                  </a:lnTo>
                  <a:lnTo>
                    <a:pt x="161" y="622"/>
                  </a:lnTo>
                  <a:lnTo>
                    <a:pt x="160" y="622"/>
                  </a:lnTo>
                  <a:lnTo>
                    <a:pt x="160" y="620"/>
                  </a:lnTo>
                  <a:lnTo>
                    <a:pt x="161" y="620"/>
                  </a:lnTo>
                  <a:lnTo>
                    <a:pt x="161" y="618"/>
                  </a:lnTo>
                  <a:lnTo>
                    <a:pt x="163" y="618"/>
                  </a:lnTo>
                  <a:lnTo>
                    <a:pt x="163" y="616"/>
                  </a:lnTo>
                  <a:lnTo>
                    <a:pt x="165" y="616"/>
                  </a:lnTo>
                  <a:lnTo>
                    <a:pt x="163" y="616"/>
                  </a:lnTo>
                  <a:lnTo>
                    <a:pt x="161" y="618"/>
                  </a:lnTo>
                  <a:lnTo>
                    <a:pt x="161" y="616"/>
                  </a:lnTo>
                  <a:lnTo>
                    <a:pt x="161" y="618"/>
                  </a:lnTo>
                  <a:lnTo>
                    <a:pt x="160" y="620"/>
                  </a:lnTo>
                  <a:lnTo>
                    <a:pt x="160" y="622"/>
                  </a:lnTo>
                  <a:lnTo>
                    <a:pt x="160" y="624"/>
                  </a:lnTo>
                  <a:lnTo>
                    <a:pt x="158" y="624"/>
                  </a:lnTo>
                  <a:lnTo>
                    <a:pt x="156" y="622"/>
                  </a:lnTo>
                  <a:lnTo>
                    <a:pt x="158" y="622"/>
                  </a:lnTo>
                  <a:lnTo>
                    <a:pt x="160" y="622"/>
                  </a:lnTo>
                  <a:lnTo>
                    <a:pt x="158" y="622"/>
                  </a:lnTo>
                  <a:lnTo>
                    <a:pt x="160" y="620"/>
                  </a:lnTo>
                  <a:lnTo>
                    <a:pt x="158" y="620"/>
                  </a:lnTo>
                  <a:lnTo>
                    <a:pt x="156" y="622"/>
                  </a:lnTo>
                  <a:lnTo>
                    <a:pt x="156" y="620"/>
                  </a:lnTo>
                  <a:lnTo>
                    <a:pt x="154" y="620"/>
                  </a:lnTo>
                  <a:lnTo>
                    <a:pt x="156" y="620"/>
                  </a:lnTo>
                  <a:lnTo>
                    <a:pt x="156" y="618"/>
                  </a:lnTo>
                  <a:lnTo>
                    <a:pt x="154" y="620"/>
                  </a:lnTo>
                  <a:lnTo>
                    <a:pt x="154" y="618"/>
                  </a:lnTo>
                  <a:lnTo>
                    <a:pt x="156" y="618"/>
                  </a:lnTo>
                  <a:lnTo>
                    <a:pt x="158" y="618"/>
                  </a:lnTo>
                  <a:lnTo>
                    <a:pt x="158" y="616"/>
                  </a:lnTo>
                  <a:lnTo>
                    <a:pt x="156" y="616"/>
                  </a:lnTo>
                  <a:lnTo>
                    <a:pt x="156" y="618"/>
                  </a:lnTo>
                  <a:lnTo>
                    <a:pt x="156" y="616"/>
                  </a:lnTo>
                  <a:lnTo>
                    <a:pt x="158" y="616"/>
                  </a:lnTo>
                  <a:lnTo>
                    <a:pt x="158" y="614"/>
                  </a:lnTo>
                  <a:lnTo>
                    <a:pt x="158" y="616"/>
                  </a:lnTo>
                  <a:lnTo>
                    <a:pt x="158" y="614"/>
                  </a:lnTo>
                  <a:lnTo>
                    <a:pt x="156" y="614"/>
                  </a:lnTo>
                  <a:lnTo>
                    <a:pt x="154" y="614"/>
                  </a:lnTo>
                  <a:lnTo>
                    <a:pt x="152" y="614"/>
                  </a:lnTo>
                  <a:lnTo>
                    <a:pt x="154" y="614"/>
                  </a:lnTo>
                  <a:lnTo>
                    <a:pt x="154" y="612"/>
                  </a:lnTo>
                  <a:lnTo>
                    <a:pt x="152" y="612"/>
                  </a:lnTo>
                  <a:lnTo>
                    <a:pt x="152" y="614"/>
                  </a:lnTo>
                  <a:lnTo>
                    <a:pt x="150" y="614"/>
                  </a:lnTo>
                  <a:lnTo>
                    <a:pt x="148" y="614"/>
                  </a:lnTo>
                  <a:lnTo>
                    <a:pt x="148" y="616"/>
                  </a:lnTo>
                  <a:lnTo>
                    <a:pt x="148" y="614"/>
                  </a:lnTo>
                  <a:lnTo>
                    <a:pt x="146" y="614"/>
                  </a:lnTo>
                  <a:lnTo>
                    <a:pt x="148" y="614"/>
                  </a:lnTo>
                  <a:lnTo>
                    <a:pt x="148" y="612"/>
                  </a:lnTo>
                  <a:lnTo>
                    <a:pt x="150" y="612"/>
                  </a:lnTo>
                  <a:lnTo>
                    <a:pt x="152" y="612"/>
                  </a:lnTo>
                  <a:lnTo>
                    <a:pt x="156" y="610"/>
                  </a:lnTo>
                  <a:lnTo>
                    <a:pt x="160" y="610"/>
                  </a:lnTo>
                  <a:lnTo>
                    <a:pt x="160" y="608"/>
                  </a:lnTo>
                  <a:lnTo>
                    <a:pt x="156" y="610"/>
                  </a:lnTo>
                  <a:lnTo>
                    <a:pt x="158" y="608"/>
                  </a:lnTo>
                  <a:lnTo>
                    <a:pt x="158" y="606"/>
                  </a:lnTo>
                  <a:lnTo>
                    <a:pt x="156" y="608"/>
                  </a:lnTo>
                  <a:lnTo>
                    <a:pt x="152" y="610"/>
                  </a:lnTo>
                  <a:lnTo>
                    <a:pt x="150" y="610"/>
                  </a:lnTo>
                  <a:lnTo>
                    <a:pt x="150" y="612"/>
                  </a:lnTo>
                  <a:lnTo>
                    <a:pt x="148" y="612"/>
                  </a:lnTo>
                  <a:lnTo>
                    <a:pt x="148" y="610"/>
                  </a:lnTo>
                  <a:lnTo>
                    <a:pt x="146" y="610"/>
                  </a:lnTo>
                  <a:lnTo>
                    <a:pt x="146" y="608"/>
                  </a:lnTo>
                  <a:lnTo>
                    <a:pt x="144" y="610"/>
                  </a:lnTo>
                  <a:lnTo>
                    <a:pt x="142" y="608"/>
                  </a:lnTo>
                  <a:lnTo>
                    <a:pt x="144" y="608"/>
                  </a:lnTo>
                  <a:lnTo>
                    <a:pt x="144" y="606"/>
                  </a:lnTo>
                  <a:lnTo>
                    <a:pt x="148" y="608"/>
                  </a:lnTo>
                  <a:lnTo>
                    <a:pt x="152" y="606"/>
                  </a:lnTo>
                  <a:lnTo>
                    <a:pt x="154" y="606"/>
                  </a:lnTo>
                  <a:lnTo>
                    <a:pt x="152" y="606"/>
                  </a:lnTo>
                  <a:lnTo>
                    <a:pt x="148" y="606"/>
                  </a:lnTo>
                  <a:lnTo>
                    <a:pt x="146" y="606"/>
                  </a:lnTo>
                  <a:lnTo>
                    <a:pt x="146" y="605"/>
                  </a:lnTo>
                  <a:lnTo>
                    <a:pt x="148" y="605"/>
                  </a:lnTo>
                  <a:lnTo>
                    <a:pt x="148" y="603"/>
                  </a:lnTo>
                  <a:lnTo>
                    <a:pt x="150" y="603"/>
                  </a:lnTo>
                  <a:lnTo>
                    <a:pt x="150" y="601"/>
                  </a:lnTo>
                  <a:lnTo>
                    <a:pt x="148" y="603"/>
                  </a:lnTo>
                  <a:lnTo>
                    <a:pt x="146" y="603"/>
                  </a:lnTo>
                  <a:lnTo>
                    <a:pt x="146" y="601"/>
                  </a:lnTo>
                  <a:lnTo>
                    <a:pt x="146" y="599"/>
                  </a:lnTo>
                  <a:lnTo>
                    <a:pt x="148" y="599"/>
                  </a:lnTo>
                  <a:lnTo>
                    <a:pt x="148" y="597"/>
                  </a:lnTo>
                  <a:lnTo>
                    <a:pt x="150" y="597"/>
                  </a:lnTo>
                  <a:lnTo>
                    <a:pt x="150" y="595"/>
                  </a:lnTo>
                  <a:lnTo>
                    <a:pt x="152" y="595"/>
                  </a:lnTo>
                  <a:lnTo>
                    <a:pt x="150" y="595"/>
                  </a:lnTo>
                  <a:lnTo>
                    <a:pt x="148" y="595"/>
                  </a:lnTo>
                  <a:lnTo>
                    <a:pt x="144" y="599"/>
                  </a:lnTo>
                  <a:lnTo>
                    <a:pt x="144" y="601"/>
                  </a:lnTo>
                  <a:lnTo>
                    <a:pt x="144" y="603"/>
                  </a:lnTo>
                  <a:lnTo>
                    <a:pt x="142" y="603"/>
                  </a:lnTo>
                  <a:lnTo>
                    <a:pt x="144" y="599"/>
                  </a:lnTo>
                  <a:lnTo>
                    <a:pt x="144" y="597"/>
                  </a:lnTo>
                  <a:lnTo>
                    <a:pt x="142" y="599"/>
                  </a:lnTo>
                  <a:lnTo>
                    <a:pt x="142" y="601"/>
                  </a:lnTo>
                  <a:lnTo>
                    <a:pt x="140" y="601"/>
                  </a:lnTo>
                  <a:lnTo>
                    <a:pt x="140" y="599"/>
                  </a:lnTo>
                  <a:lnTo>
                    <a:pt x="142" y="599"/>
                  </a:lnTo>
                  <a:lnTo>
                    <a:pt x="140" y="599"/>
                  </a:lnTo>
                  <a:lnTo>
                    <a:pt x="140" y="597"/>
                  </a:lnTo>
                  <a:lnTo>
                    <a:pt x="142" y="597"/>
                  </a:lnTo>
                  <a:lnTo>
                    <a:pt x="140" y="597"/>
                  </a:lnTo>
                  <a:lnTo>
                    <a:pt x="142" y="595"/>
                  </a:lnTo>
                  <a:lnTo>
                    <a:pt x="144" y="595"/>
                  </a:lnTo>
                  <a:lnTo>
                    <a:pt x="146" y="595"/>
                  </a:lnTo>
                  <a:lnTo>
                    <a:pt x="146" y="593"/>
                  </a:lnTo>
                  <a:lnTo>
                    <a:pt x="148" y="593"/>
                  </a:lnTo>
                  <a:lnTo>
                    <a:pt x="148" y="591"/>
                  </a:lnTo>
                  <a:lnTo>
                    <a:pt x="148" y="593"/>
                  </a:lnTo>
                  <a:lnTo>
                    <a:pt x="150" y="593"/>
                  </a:lnTo>
                  <a:lnTo>
                    <a:pt x="150" y="591"/>
                  </a:lnTo>
                  <a:lnTo>
                    <a:pt x="148" y="591"/>
                  </a:lnTo>
                  <a:lnTo>
                    <a:pt x="148" y="589"/>
                  </a:lnTo>
                  <a:lnTo>
                    <a:pt x="146" y="591"/>
                  </a:lnTo>
                  <a:lnTo>
                    <a:pt x="146" y="589"/>
                  </a:lnTo>
                  <a:lnTo>
                    <a:pt x="146" y="587"/>
                  </a:lnTo>
                  <a:lnTo>
                    <a:pt x="148" y="587"/>
                  </a:lnTo>
                  <a:lnTo>
                    <a:pt x="146" y="587"/>
                  </a:lnTo>
                  <a:lnTo>
                    <a:pt x="146" y="589"/>
                  </a:lnTo>
                  <a:lnTo>
                    <a:pt x="146" y="591"/>
                  </a:lnTo>
                  <a:lnTo>
                    <a:pt x="144" y="591"/>
                  </a:lnTo>
                  <a:lnTo>
                    <a:pt x="146" y="591"/>
                  </a:lnTo>
                  <a:lnTo>
                    <a:pt x="146" y="593"/>
                  </a:lnTo>
                  <a:lnTo>
                    <a:pt x="144" y="593"/>
                  </a:lnTo>
                  <a:lnTo>
                    <a:pt x="142" y="593"/>
                  </a:lnTo>
                  <a:lnTo>
                    <a:pt x="142" y="595"/>
                  </a:lnTo>
                  <a:lnTo>
                    <a:pt x="140" y="595"/>
                  </a:lnTo>
                  <a:lnTo>
                    <a:pt x="140" y="593"/>
                  </a:lnTo>
                  <a:lnTo>
                    <a:pt x="142" y="593"/>
                  </a:lnTo>
                  <a:lnTo>
                    <a:pt x="140" y="593"/>
                  </a:lnTo>
                  <a:lnTo>
                    <a:pt x="142" y="591"/>
                  </a:lnTo>
                  <a:lnTo>
                    <a:pt x="140" y="591"/>
                  </a:lnTo>
                  <a:lnTo>
                    <a:pt x="140" y="593"/>
                  </a:lnTo>
                  <a:lnTo>
                    <a:pt x="138" y="595"/>
                  </a:lnTo>
                  <a:lnTo>
                    <a:pt x="136" y="595"/>
                  </a:lnTo>
                  <a:lnTo>
                    <a:pt x="136" y="593"/>
                  </a:lnTo>
                  <a:lnTo>
                    <a:pt x="138" y="593"/>
                  </a:lnTo>
                  <a:lnTo>
                    <a:pt x="138" y="591"/>
                  </a:lnTo>
                  <a:lnTo>
                    <a:pt x="140" y="591"/>
                  </a:lnTo>
                  <a:lnTo>
                    <a:pt x="138" y="591"/>
                  </a:lnTo>
                  <a:lnTo>
                    <a:pt x="136" y="591"/>
                  </a:lnTo>
                  <a:lnTo>
                    <a:pt x="136" y="589"/>
                  </a:lnTo>
                  <a:lnTo>
                    <a:pt x="138" y="589"/>
                  </a:lnTo>
                  <a:lnTo>
                    <a:pt x="142" y="591"/>
                  </a:lnTo>
                  <a:lnTo>
                    <a:pt x="140" y="589"/>
                  </a:lnTo>
                  <a:lnTo>
                    <a:pt x="142" y="589"/>
                  </a:lnTo>
                  <a:lnTo>
                    <a:pt x="142" y="587"/>
                  </a:lnTo>
                  <a:lnTo>
                    <a:pt x="142" y="589"/>
                  </a:lnTo>
                  <a:lnTo>
                    <a:pt x="142" y="587"/>
                  </a:lnTo>
                  <a:lnTo>
                    <a:pt x="140" y="587"/>
                  </a:lnTo>
                  <a:lnTo>
                    <a:pt x="140" y="589"/>
                  </a:lnTo>
                  <a:lnTo>
                    <a:pt x="138" y="589"/>
                  </a:lnTo>
                  <a:lnTo>
                    <a:pt x="136" y="589"/>
                  </a:lnTo>
                  <a:lnTo>
                    <a:pt x="138" y="589"/>
                  </a:lnTo>
                  <a:lnTo>
                    <a:pt x="138" y="587"/>
                  </a:lnTo>
                  <a:lnTo>
                    <a:pt x="138" y="585"/>
                  </a:lnTo>
                  <a:lnTo>
                    <a:pt x="140" y="585"/>
                  </a:lnTo>
                  <a:lnTo>
                    <a:pt x="142" y="585"/>
                  </a:lnTo>
                  <a:lnTo>
                    <a:pt x="140" y="585"/>
                  </a:lnTo>
                  <a:lnTo>
                    <a:pt x="138" y="585"/>
                  </a:lnTo>
                  <a:lnTo>
                    <a:pt x="138" y="583"/>
                  </a:lnTo>
                  <a:lnTo>
                    <a:pt x="138" y="585"/>
                  </a:lnTo>
                  <a:lnTo>
                    <a:pt x="136" y="585"/>
                  </a:lnTo>
                  <a:lnTo>
                    <a:pt x="135" y="585"/>
                  </a:lnTo>
                  <a:lnTo>
                    <a:pt x="133" y="585"/>
                  </a:lnTo>
                  <a:lnTo>
                    <a:pt x="135" y="585"/>
                  </a:lnTo>
                  <a:lnTo>
                    <a:pt x="135" y="583"/>
                  </a:lnTo>
                  <a:lnTo>
                    <a:pt x="133" y="583"/>
                  </a:lnTo>
                  <a:lnTo>
                    <a:pt x="133" y="582"/>
                  </a:lnTo>
                  <a:lnTo>
                    <a:pt x="133" y="583"/>
                  </a:lnTo>
                  <a:lnTo>
                    <a:pt x="131" y="583"/>
                  </a:lnTo>
                  <a:lnTo>
                    <a:pt x="131" y="582"/>
                  </a:lnTo>
                  <a:lnTo>
                    <a:pt x="129" y="582"/>
                  </a:lnTo>
                  <a:lnTo>
                    <a:pt x="129" y="580"/>
                  </a:lnTo>
                  <a:lnTo>
                    <a:pt x="127" y="578"/>
                  </a:lnTo>
                  <a:lnTo>
                    <a:pt x="127" y="576"/>
                  </a:lnTo>
                  <a:lnTo>
                    <a:pt x="127" y="574"/>
                  </a:lnTo>
                  <a:lnTo>
                    <a:pt x="129" y="572"/>
                  </a:lnTo>
                  <a:lnTo>
                    <a:pt x="129" y="570"/>
                  </a:lnTo>
                  <a:lnTo>
                    <a:pt x="131" y="570"/>
                  </a:lnTo>
                  <a:lnTo>
                    <a:pt x="131" y="568"/>
                  </a:lnTo>
                  <a:lnTo>
                    <a:pt x="131" y="566"/>
                  </a:lnTo>
                  <a:lnTo>
                    <a:pt x="133" y="566"/>
                  </a:lnTo>
                  <a:lnTo>
                    <a:pt x="133" y="564"/>
                  </a:lnTo>
                  <a:lnTo>
                    <a:pt x="135" y="564"/>
                  </a:lnTo>
                  <a:lnTo>
                    <a:pt x="135" y="562"/>
                  </a:lnTo>
                  <a:lnTo>
                    <a:pt x="133" y="564"/>
                  </a:lnTo>
                  <a:lnTo>
                    <a:pt x="131" y="566"/>
                  </a:lnTo>
                  <a:lnTo>
                    <a:pt x="129" y="568"/>
                  </a:lnTo>
                  <a:lnTo>
                    <a:pt x="129" y="566"/>
                  </a:lnTo>
                  <a:lnTo>
                    <a:pt x="129" y="568"/>
                  </a:lnTo>
                  <a:lnTo>
                    <a:pt x="127" y="570"/>
                  </a:lnTo>
                  <a:lnTo>
                    <a:pt x="127" y="568"/>
                  </a:lnTo>
                  <a:lnTo>
                    <a:pt x="127" y="566"/>
                  </a:lnTo>
                  <a:lnTo>
                    <a:pt x="127" y="564"/>
                  </a:lnTo>
                  <a:lnTo>
                    <a:pt x="129" y="564"/>
                  </a:lnTo>
                  <a:lnTo>
                    <a:pt x="129" y="562"/>
                  </a:lnTo>
                  <a:lnTo>
                    <a:pt x="135" y="558"/>
                  </a:lnTo>
                  <a:lnTo>
                    <a:pt x="136" y="558"/>
                  </a:lnTo>
                  <a:lnTo>
                    <a:pt x="136" y="557"/>
                  </a:lnTo>
                  <a:lnTo>
                    <a:pt x="135" y="557"/>
                  </a:lnTo>
                  <a:lnTo>
                    <a:pt x="135" y="558"/>
                  </a:lnTo>
                  <a:lnTo>
                    <a:pt x="131" y="560"/>
                  </a:lnTo>
                  <a:lnTo>
                    <a:pt x="129" y="560"/>
                  </a:lnTo>
                  <a:lnTo>
                    <a:pt x="129" y="562"/>
                  </a:lnTo>
                  <a:lnTo>
                    <a:pt x="127" y="564"/>
                  </a:lnTo>
                  <a:lnTo>
                    <a:pt x="127" y="566"/>
                  </a:lnTo>
                  <a:lnTo>
                    <a:pt x="125" y="566"/>
                  </a:lnTo>
                  <a:lnTo>
                    <a:pt x="127" y="566"/>
                  </a:lnTo>
                  <a:lnTo>
                    <a:pt x="125" y="566"/>
                  </a:lnTo>
                  <a:lnTo>
                    <a:pt x="125" y="564"/>
                  </a:lnTo>
                  <a:lnTo>
                    <a:pt x="127" y="562"/>
                  </a:lnTo>
                  <a:lnTo>
                    <a:pt x="127" y="560"/>
                  </a:lnTo>
                  <a:lnTo>
                    <a:pt x="129" y="560"/>
                  </a:lnTo>
                  <a:lnTo>
                    <a:pt x="129" y="558"/>
                  </a:lnTo>
                  <a:lnTo>
                    <a:pt x="127" y="558"/>
                  </a:lnTo>
                  <a:lnTo>
                    <a:pt x="127" y="560"/>
                  </a:lnTo>
                  <a:lnTo>
                    <a:pt x="125" y="560"/>
                  </a:lnTo>
                  <a:lnTo>
                    <a:pt x="125" y="562"/>
                  </a:lnTo>
                  <a:lnTo>
                    <a:pt x="125" y="560"/>
                  </a:lnTo>
                  <a:lnTo>
                    <a:pt x="123" y="560"/>
                  </a:lnTo>
                  <a:lnTo>
                    <a:pt x="121" y="560"/>
                  </a:lnTo>
                  <a:lnTo>
                    <a:pt x="123" y="558"/>
                  </a:lnTo>
                  <a:lnTo>
                    <a:pt x="121" y="558"/>
                  </a:lnTo>
                  <a:lnTo>
                    <a:pt x="123" y="557"/>
                  </a:lnTo>
                  <a:lnTo>
                    <a:pt x="121" y="557"/>
                  </a:lnTo>
                  <a:lnTo>
                    <a:pt x="123" y="557"/>
                  </a:lnTo>
                  <a:lnTo>
                    <a:pt x="123" y="555"/>
                  </a:lnTo>
                  <a:lnTo>
                    <a:pt x="125" y="555"/>
                  </a:lnTo>
                  <a:lnTo>
                    <a:pt x="125" y="553"/>
                  </a:lnTo>
                  <a:lnTo>
                    <a:pt x="131" y="551"/>
                  </a:lnTo>
                  <a:lnTo>
                    <a:pt x="127" y="551"/>
                  </a:lnTo>
                  <a:lnTo>
                    <a:pt x="125" y="551"/>
                  </a:lnTo>
                  <a:lnTo>
                    <a:pt x="125" y="553"/>
                  </a:lnTo>
                  <a:lnTo>
                    <a:pt x="123" y="553"/>
                  </a:lnTo>
                  <a:lnTo>
                    <a:pt x="123" y="551"/>
                  </a:lnTo>
                  <a:lnTo>
                    <a:pt x="121" y="553"/>
                  </a:lnTo>
                  <a:lnTo>
                    <a:pt x="119" y="553"/>
                  </a:lnTo>
                  <a:lnTo>
                    <a:pt x="117" y="555"/>
                  </a:lnTo>
                  <a:lnTo>
                    <a:pt x="117" y="553"/>
                  </a:lnTo>
                  <a:lnTo>
                    <a:pt x="119" y="551"/>
                  </a:lnTo>
                  <a:lnTo>
                    <a:pt x="117" y="551"/>
                  </a:lnTo>
                  <a:lnTo>
                    <a:pt x="117" y="553"/>
                  </a:lnTo>
                  <a:lnTo>
                    <a:pt x="115" y="553"/>
                  </a:lnTo>
                  <a:lnTo>
                    <a:pt x="115" y="555"/>
                  </a:lnTo>
                  <a:lnTo>
                    <a:pt x="115" y="553"/>
                  </a:lnTo>
                  <a:lnTo>
                    <a:pt x="115" y="551"/>
                  </a:lnTo>
                  <a:lnTo>
                    <a:pt x="117" y="551"/>
                  </a:lnTo>
                  <a:lnTo>
                    <a:pt x="115" y="551"/>
                  </a:lnTo>
                  <a:lnTo>
                    <a:pt x="115" y="549"/>
                  </a:lnTo>
                  <a:lnTo>
                    <a:pt x="113" y="549"/>
                  </a:lnTo>
                  <a:lnTo>
                    <a:pt x="113" y="547"/>
                  </a:lnTo>
                  <a:lnTo>
                    <a:pt x="119" y="547"/>
                  </a:lnTo>
                  <a:lnTo>
                    <a:pt x="123" y="547"/>
                  </a:lnTo>
                  <a:lnTo>
                    <a:pt x="125" y="547"/>
                  </a:lnTo>
                  <a:lnTo>
                    <a:pt x="125" y="545"/>
                  </a:lnTo>
                  <a:lnTo>
                    <a:pt x="127" y="545"/>
                  </a:lnTo>
                  <a:lnTo>
                    <a:pt x="125" y="545"/>
                  </a:lnTo>
                  <a:lnTo>
                    <a:pt x="123" y="545"/>
                  </a:lnTo>
                  <a:lnTo>
                    <a:pt x="119" y="545"/>
                  </a:lnTo>
                  <a:lnTo>
                    <a:pt x="119" y="547"/>
                  </a:lnTo>
                  <a:lnTo>
                    <a:pt x="119" y="545"/>
                  </a:lnTo>
                  <a:lnTo>
                    <a:pt x="117" y="545"/>
                  </a:lnTo>
                  <a:lnTo>
                    <a:pt x="117" y="547"/>
                  </a:lnTo>
                  <a:lnTo>
                    <a:pt x="117" y="545"/>
                  </a:lnTo>
                  <a:lnTo>
                    <a:pt x="115" y="547"/>
                  </a:lnTo>
                  <a:lnTo>
                    <a:pt x="113" y="545"/>
                  </a:lnTo>
                  <a:lnTo>
                    <a:pt x="115" y="545"/>
                  </a:lnTo>
                  <a:lnTo>
                    <a:pt x="115" y="543"/>
                  </a:lnTo>
                  <a:lnTo>
                    <a:pt x="115" y="545"/>
                  </a:lnTo>
                  <a:lnTo>
                    <a:pt x="113" y="545"/>
                  </a:lnTo>
                  <a:lnTo>
                    <a:pt x="113" y="547"/>
                  </a:lnTo>
                  <a:lnTo>
                    <a:pt x="113" y="545"/>
                  </a:lnTo>
                  <a:lnTo>
                    <a:pt x="113" y="543"/>
                  </a:lnTo>
                  <a:lnTo>
                    <a:pt x="112" y="545"/>
                  </a:lnTo>
                  <a:lnTo>
                    <a:pt x="112" y="543"/>
                  </a:lnTo>
                  <a:lnTo>
                    <a:pt x="113" y="543"/>
                  </a:lnTo>
                  <a:lnTo>
                    <a:pt x="113" y="541"/>
                  </a:lnTo>
                  <a:lnTo>
                    <a:pt x="113" y="543"/>
                  </a:lnTo>
                  <a:lnTo>
                    <a:pt x="115" y="543"/>
                  </a:lnTo>
                  <a:lnTo>
                    <a:pt x="115" y="541"/>
                  </a:lnTo>
                  <a:lnTo>
                    <a:pt x="119" y="541"/>
                  </a:lnTo>
                  <a:lnTo>
                    <a:pt x="119" y="539"/>
                  </a:lnTo>
                  <a:lnTo>
                    <a:pt x="115" y="541"/>
                  </a:lnTo>
                  <a:lnTo>
                    <a:pt x="113" y="541"/>
                  </a:lnTo>
                  <a:lnTo>
                    <a:pt x="113" y="539"/>
                  </a:lnTo>
                  <a:lnTo>
                    <a:pt x="113" y="537"/>
                  </a:lnTo>
                  <a:lnTo>
                    <a:pt x="115" y="537"/>
                  </a:lnTo>
                  <a:lnTo>
                    <a:pt x="117" y="537"/>
                  </a:lnTo>
                  <a:lnTo>
                    <a:pt x="123" y="537"/>
                  </a:lnTo>
                  <a:lnTo>
                    <a:pt x="123" y="535"/>
                  </a:lnTo>
                  <a:lnTo>
                    <a:pt x="117" y="537"/>
                  </a:lnTo>
                  <a:lnTo>
                    <a:pt x="115" y="535"/>
                  </a:lnTo>
                  <a:lnTo>
                    <a:pt x="113" y="537"/>
                  </a:lnTo>
                  <a:lnTo>
                    <a:pt x="113" y="539"/>
                  </a:lnTo>
                  <a:lnTo>
                    <a:pt x="113" y="541"/>
                  </a:lnTo>
                  <a:lnTo>
                    <a:pt x="112" y="541"/>
                  </a:lnTo>
                  <a:lnTo>
                    <a:pt x="112" y="539"/>
                  </a:lnTo>
                  <a:lnTo>
                    <a:pt x="110" y="539"/>
                  </a:lnTo>
                  <a:lnTo>
                    <a:pt x="110" y="541"/>
                  </a:lnTo>
                  <a:lnTo>
                    <a:pt x="110" y="539"/>
                  </a:lnTo>
                  <a:lnTo>
                    <a:pt x="112" y="537"/>
                  </a:lnTo>
                  <a:lnTo>
                    <a:pt x="110" y="537"/>
                  </a:lnTo>
                  <a:lnTo>
                    <a:pt x="108" y="535"/>
                  </a:lnTo>
                  <a:lnTo>
                    <a:pt x="108" y="534"/>
                  </a:lnTo>
                  <a:lnTo>
                    <a:pt x="110" y="534"/>
                  </a:lnTo>
                  <a:lnTo>
                    <a:pt x="108" y="534"/>
                  </a:lnTo>
                  <a:lnTo>
                    <a:pt x="108" y="535"/>
                  </a:lnTo>
                  <a:lnTo>
                    <a:pt x="108" y="534"/>
                  </a:lnTo>
                  <a:lnTo>
                    <a:pt x="108" y="532"/>
                  </a:lnTo>
                  <a:lnTo>
                    <a:pt x="112" y="530"/>
                  </a:lnTo>
                  <a:lnTo>
                    <a:pt x="113" y="528"/>
                  </a:lnTo>
                  <a:lnTo>
                    <a:pt x="117" y="528"/>
                  </a:lnTo>
                  <a:lnTo>
                    <a:pt x="117" y="526"/>
                  </a:lnTo>
                  <a:lnTo>
                    <a:pt x="115" y="526"/>
                  </a:lnTo>
                  <a:lnTo>
                    <a:pt x="113" y="528"/>
                  </a:lnTo>
                  <a:lnTo>
                    <a:pt x="112" y="530"/>
                  </a:lnTo>
                  <a:lnTo>
                    <a:pt x="110" y="530"/>
                  </a:lnTo>
                  <a:lnTo>
                    <a:pt x="108" y="530"/>
                  </a:lnTo>
                  <a:lnTo>
                    <a:pt x="110" y="530"/>
                  </a:lnTo>
                  <a:lnTo>
                    <a:pt x="110" y="528"/>
                  </a:lnTo>
                  <a:lnTo>
                    <a:pt x="110" y="526"/>
                  </a:lnTo>
                  <a:lnTo>
                    <a:pt x="110" y="524"/>
                  </a:lnTo>
                  <a:lnTo>
                    <a:pt x="108" y="524"/>
                  </a:lnTo>
                  <a:lnTo>
                    <a:pt x="106" y="524"/>
                  </a:lnTo>
                  <a:lnTo>
                    <a:pt x="106" y="522"/>
                  </a:lnTo>
                  <a:lnTo>
                    <a:pt x="110" y="522"/>
                  </a:lnTo>
                  <a:lnTo>
                    <a:pt x="110" y="524"/>
                  </a:lnTo>
                  <a:lnTo>
                    <a:pt x="112" y="524"/>
                  </a:lnTo>
                  <a:lnTo>
                    <a:pt x="110" y="522"/>
                  </a:lnTo>
                  <a:lnTo>
                    <a:pt x="113" y="520"/>
                  </a:lnTo>
                  <a:lnTo>
                    <a:pt x="115" y="520"/>
                  </a:lnTo>
                  <a:lnTo>
                    <a:pt x="115" y="522"/>
                  </a:lnTo>
                  <a:lnTo>
                    <a:pt x="115" y="520"/>
                  </a:lnTo>
                  <a:lnTo>
                    <a:pt x="117" y="520"/>
                  </a:lnTo>
                  <a:lnTo>
                    <a:pt x="119" y="520"/>
                  </a:lnTo>
                  <a:lnTo>
                    <a:pt x="121" y="518"/>
                  </a:lnTo>
                  <a:lnTo>
                    <a:pt x="123" y="518"/>
                  </a:lnTo>
                  <a:lnTo>
                    <a:pt x="125" y="518"/>
                  </a:lnTo>
                  <a:lnTo>
                    <a:pt x="127" y="518"/>
                  </a:lnTo>
                  <a:lnTo>
                    <a:pt x="127" y="516"/>
                  </a:lnTo>
                  <a:lnTo>
                    <a:pt x="129" y="516"/>
                  </a:lnTo>
                  <a:lnTo>
                    <a:pt x="131" y="516"/>
                  </a:lnTo>
                  <a:lnTo>
                    <a:pt x="131" y="518"/>
                  </a:lnTo>
                  <a:lnTo>
                    <a:pt x="131" y="520"/>
                  </a:lnTo>
                  <a:lnTo>
                    <a:pt x="131" y="518"/>
                  </a:lnTo>
                  <a:lnTo>
                    <a:pt x="131" y="516"/>
                  </a:lnTo>
                  <a:lnTo>
                    <a:pt x="129" y="516"/>
                  </a:lnTo>
                  <a:lnTo>
                    <a:pt x="131" y="516"/>
                  </a:lnTo>
                  <a:lnTo>
                    <a:pt x="129" y="514"/>
                  </a:lnTo>
                  <a:lnTo>
                    <a:pt x="125" y="516"/>
                  </a:lnTo>
                  <a:lnTo>
                    <a:pt x="123" y="516"/>
                  </a:lnTo>
                  <a:lnTo>
                    <a:pt x="123" y="518"/>
                  </a:lnTo>
                  <a:lnTo>
                    <a:pt x="123" y="516"/>
                  </a:lnTo>
                  <a:lnTo>
                    <a:pt x="125" y="514"/>
                  </a:lnTo>
                  <a:lnTo>
                    <a:pt x="125" y="512"/>
                  </a:lnTo>
                  <a:lnTo>
                    <a:pt x="127" y="510"/>
                  </a:lnTo>
                  <a:lnTo>
                    <a:pt x="125" y="510"/>
                  </a:lnTo>
                  <a:lnTo>
                    <a:pt x="123" y="512"/>
                  </a:lnTo>
                  <a:lnTo>
                    <a:pt x="123" y="514"/>
                  </a:lnTo>
                  <a:lnTo>
                    <a:pt x="121" y="516"/>
                  </a:lnTo>
                  <a:lnTo>
                    <a:pt x="119" y="516"/>
                  </a:lnTo>
                  <a:lnTo>
                    <a:pt x="119" y="518"/>
                  </a:lnTo>
                  <a:lnTo>
                    <a:pt x="113" y="518"/>
                  </a:lnTo>
                  <a:lnTo>
                    <a:pt x="110" y="520"/>
                  </a:lnTo>
                  <a:lnTo>
                    <a:pt x="108" y="520"/>
                  </a:lnTo>
                  <a:lnTo>
                    <a:pt x="106" y="520"/>
                  </a:lnTo>
                  <a:lnTo>
                    <a:pt x="108" y="520"/>
                  </a:lnTo>
                  <a:lnTo>
                    <a:pt x="106" y="520"/>
                  </a:lnTo>
                  <a:lnTo>
                    <a:pt x="106" y="518"/>
                  </a:lnTo>
                  <a:lnTo>
                    <a:pt x="108" y="518"/>
                  </a:lnTo>
                  <a:lnTo>
                    <a:pt x="110" y="518"/>
                  </a:lnTo>
                  <a:lnTo>
                    <a:pt x="108" y="516"/>
                  </a:lnTo>
                  <a:lnTo>
                    <a:pt x="106" y="516"/>
                  </a:lnTo>
                  <a:lnTo>
                    <a:pt x="106" y="518"/>
                  </a:lnTo>
                  <a:lnTo>
                    <a:pt x="104" y="518"/>
                  </a:lnTo>
                  <a:lnTo>
                    <a:pt x="104" y="516"/>
                  </a:lnTo>
                  <a:lnTo>
                    <a:pt x="106" y="516"/>
                  </a:lnTo>
                  <a:lnTo>
                    <a:pt x="110" y="516"/>
                  </a:lnTo>
                  <a:lnTo>
                    <a:pt x="110" y="518"/>
                  </a:lnTo>
                  <a:lnTo>
                    <a:pt x="112" y="518"/>
                  </a:lnTo>
                  <a:lnTo>
                    <a:pt x="113" y="516"/>
                  </a:lnTo>
                  <a:lnTo>
                    <a:pt x="113" y="514"/>
                  </a:lnTo>
                  <a:lnTo>
                    <a:pt x="115" y="514"/>
                  </a:lnTo>
                  <a:lnTo>
                    <a:pt x="115" y="516"/>
                  </a:lnTo>
                  <a:lnTo>
                    <a:pt x="117" y="516"/>
                  </a:lnTo>
                  <a:lnTo>
                    <a:pt x="117" y="514"/>
                  </a:lnTo>
                  <a:lnTo>
                    <a:pt x="115" y="514"/>
                  </a:lnTo>
                  <a:lnTo>
                    <a:pt x="115" y="512"/>
                  </a:lnTo>
                  <a:lnTo>
                    <a:pt x="117" y="512"/>
                  </a:lnTo>
                  <a:lnTo>
                    <a:pt x="117" y="510"/>
                  </a:lnTo>
                  <a:lnTo>
                    <a:pt x="115" y="510"/>
                  </a:lnTo>
                  <a:lnTo>
                    <a:pt x="117" y="510"/>
                  </a:lnTo>
                  <a:lnTo>
                    <a:pt x="117" y="509"/>
                  </a:lnTo>
                  <a:lnTo>
                    <a:pt x="119" y="509"/>
                  </a:lnTo>
                  <a:lnTo>
                    <a:pt x="121" y="510"/>
                  </a:lnTo>
                  <a:lnTo>
                    <a:pt x="123" y="510"/>
                  </a:lnTo>
                  <a:lnTo>
                    <a:pt x="123" y="509"/>
                  </a:lnTo>
                  <a:lnTo>
                    <a:pt x="121" y="509"/>
                  </a:lnTo>
                  <a:lnTo>
                    <a:pt x="121" y="507"/>
                  </a:lnTo>
                  <a:lnTo>
                    <a:pt x="121" y="509"/>
                  </a:lnTo>
                  <a:lnTo>
                    <a:pt x="123" y="509"/>
                  </a:lnTo>
                  <a:lnTo>
                    <a:pt x="125" y="509"/>
                  </a:lnTo>
                  <a:lnTo>
                    <a:pt x="125" y="510"/>
                  </a:lnTo>
                  <a:lnTo>
                    <a:pt x="127" y="510"/>
                  </a:lnTo>
                  <a:lnTo>
                    <a:pt x="127" y="509"/>
                  </a:lnTo>
                  <a:lnTo>
                    <a:pt x="129" y="509"/>
                  </a:lnTo>
                  <a:lnTo>
                    <a:pt x="129" y="507"/>
                  </a:lnTo>
                  <a:lnTo>
                    <a:pt x="127" y="507"/>
                  </a:lnTo>
                  <a:lnTo>
                    <a:pt x="127" y="509"/>
                  </a:lnTo>
                  <a:lnTo>
                    <a:pt x="125" y="509"/>
                  </a:lnTo>
                  <a:lnTo>
                    <a:pt x="121" y="507"/>
                  </a:lnTo>
                  <a:lnTo>
                    <a:pt x="123" y="505"/>
                  </a:lnTo>
                  <a:lnTo>
                    <a:pt x="125" y="505"/>
                  </a:lnTo>
                  <a:lnTo>
                    <a:pt x="125" y="503"/>
                  </a:lnTo>
                  <a:lnTo>
                    <a:pt x="125" y="505"/>
                  </a:lnTo>
                  <a:lnTo>
                    <a:pt x="123" y="505"/>
                  </a:lnTo>
                  <a:lnTo>
                    <a:pt x="121" y="505"/>
                  </a:lnTo>
                  <a:lnTo>
                    <a:pt x="121" y="503"/>
                  </a:lnTo>
                  <a:lnTo>
                    <a:pt x="119" y="503"/>
                  </a:lnTo>
                  <a:lnTo>
                    <a:pt x="119" y="501"/>
                  </a:lnTo>
                  <a:lnTo>
                    <a:pt x="117" y="503"/>
                  </a:lnTo>
                  <a:lnTo>
                    <a:pt x="117" y="501"/>
                  </a:lnTo>
                  <a:lnTo>
                    <a:pt x="119" y="501"/>
                  </a:lnTo>
                  <a:lnTo>
                    <a:pt x="121" y="501"/>
                  </a:lnTo>
                  <a:lnTo>
                    <a:pt x="123" y="501"/>
                  </a:lnTo>
                  <a:lnTo>
                    <a:pt x="123" y="499"/>
                  </a:lnTo>
                  <a:lnTo>
                    <a:pt x="125" y="499"/>
                  </a:lnTo>
                  <a:lnTo>
                    <a:pt x="123" y="499"/>
                  </a:lnTo>
                  <a:lnTo>
                    <a:pt x="121" y="499"/>
                  </a:lnTo>
                  <a:lnTo>
                    <a:pt x="123" y="497"/>
                  </a:lnTo>
                  <a:lnTo>
                    <a:pt x="125" y="497"/>
                  </a:lnTo>
                  <a:lnTo>
                    <a:pt x="125" y="499"/>
                  </a:lnTo>
                  <a:lnTo>
                    <a:pt x="127" y="499"/>
                  </a:lnTo>
                  <a:lnTo>
                    <a:pt x="127" y="501"/>
                  </a:lnTo>
                  <a:lnTo>
                    <a:pt x="129" y="503"/>
                  </a:lnTo>
                  <a:lnTo>
                    <a:pt x="129" y="505"/>
                  </a:lnTo>
                  <a:lnTo>
                    <a:pt x="129" y="507"/>
                  </a:lnTo>
                  <a:lnTo>
                    <a:pt x="131" y="507"/>
                  </a:lnTo>
                  <a:lnTo>
                    <a:pt x="133" y="509"/>
                  </a:lnTo>
                  <a:lnTo>
                    <a:pt x="135" y="509"/>
                  </a:lnTo>
                  <a:lnTo>
                    <a:pt x="136" y="510"/>
                  </a:lnTo>
                  <a:lnTo>
                    <a:pt x="136" y="512"/>
                  </a:lnTo>
                  <a:lnTo>
                    <a:pt x="138" y="510"/>
                  </a:lnTo>
                  <a:lnTo>
                    <a:pt x="136" y="510"/>
                  </a:lnTo>
                  <a:lnTo>
                    <a:pt x="136" y="509"/>
                  </a:lnTo>
                  <a:lnTo>
                    <a:pt x="135" y="509"/>
                  </a:lnTo>
                  <a:lnTo>
                    <a:pt x="135" y="507"/>
                  </a:lnTo>
                  <a:lnTo>
                    <a:pt x="133" y="507"/>
                  </a:lnTo>
                  <a:lnTo>
                    <a:pt x="131" y="505"/>
                  </a:lnTo>
                  <a:lnTo>
                    <a:pt x="131" y="503"/>
                  </a:lnTo>
                  <a:lnTo>
                    <a:pt x="131" y="501"/>
                  </a:lnTo>
                  <a:lnTo>
                    <a:pt x="129" y="501"/>
                  </a:lnTo>
                  <a:lnTo>
                    <a:pt x="131" y="499"/>
                  </a:lnTo>
                  <a:lnTo>
                    <a:pt x="133" y="499"/>
                  </a:lnTo>
                  <a:lnTo>
                    <a:pt x="131" y="499"/>
                  </a:lnTo>
                  <a:lnTo>
                    <a:pt x="131" y="497"/>
                  </a:lnTo>
                  <a:lnTo>
                    <a:pt x="129" y="499"/>
                  </a:lnTo>
                  <a:lnTo>
                    <a:pt x="129" y="497"/>
                  </a:lnTo>
                  <a:lnTo>
                    <a:pt x="129" y="495"/>
                  </a:lnTo>
                  <a:lnTo>
                    <a:pt x="129" y="493"/>
                  </a:lnTo>
                  <a:lnTo>
                    <a:pt x="131" y="491"/>
                  </a:lnTo>
                  <a:lnTo>
                    <a:pt x="131" y="493"/>
                  </a:lnTo>
                  <a:lnTo>
                    <a:pt x="129" y="493"/>
                  </a:lnTo>
                  <a:lnTo>
                    <a:pt x="129" y="495"/>
                  </a:lnTo>
                  <a:lnTo>
                    <a:pt x="127" y="495"/>
                  </a:lnTo>
                  <a:lnTo>
                    <a:pt x="127" y="497"/>
                  </a:lnTo>
                  <a:lnTo>
                    <a:pt x="127" y="495"/>
                  </a:lnTo>
                  <a:lnTo>
                    <a:pt x="125" y="495"/>
                  </a:lnTo>
                  <a:lnTo>
                    <a:pt x="123" y="495"/>
                  </a:lnTo>
                  <a:lnTo>
                    <a:pt x="123" y="493"/>
                  </a:lnTo>
                  <a:lnTo>
                    <a:pt x="121" y="493"/>
                  </a:lnTo>
                  <a:lnTo>
                    <a:pt x="121" y="491"/>
                  </a:lnTo>
                  <a:lnTo>
                    <a:pt x="121" y="489"/>
                  </a:lnTo>
                  <a:lnTo>
                    <a:pt x="121" y="487"/>
                  </a:lnTo>
                  <a:lnTo>
                    <a:pt x="121" y="486"/>
                  </a:lnTo>
                  <a:lnTo>
                    <a:pt x="119" y="486"/>
                  </a:lnTo>
                  <a:lnTo>
                    <a:pt x="119" y="484"/>
                  </a:lnTo>
                  <a:lnTo>
                    <a:pt x="119" y="482"/>
                  </a:lnTo>
                  <a:lnTo>
                    <a:pt x="119" y="480"/>
                  </a:lnTo>
                  <a:lnTo>
                    <a:pt x="121" y="480"/>
                  </a:lnTo>
                  <a:lnTo>
                    <a:pt x="119" y="480"/>
                  </a:lnTo>
                  <a:lnTo>
                    <a:pt x="117" y="482"/>
                  </a:lnTo>
                  <a:lnTo>
                    <a:pt x="117" y="480"/>
                  </a:lnTo>
                  <a:lnTo>
                    <a:pt x="117" y="478"/>
                  </a:lnTo>
                  <a:lnTo>
                    <a:pt x="115" y="478"/>
                  </a:lnTo>
                  <a:lnTo>
                    <a:pt x="115" y="480"/>
                  </a:lnTo>
                  <a:lnTo>
                    <a:pt x="117" y="482"/>
                  </a:lnTo>
                  <a:lnTo>
                    <a:pt x="117" y="484"/>
                  </a:lnTo>
                  <a:lnTo>
                    <a:pt x="117" y="486"/>
                  </a:lnTo>
                  <a:lnTo>
                    <a:pt x="117" y="487"/>
                  </a:lnTo>
                  <a:lnTo>
                    <a:pt x="119" y="487"/>
                  </a:lnTo>
                  <a:lnTo>
                    <a:pt x="121" y="489"/>
                  </a:lnTo>
                  <a:lnTo>
                    <a:pt x="119" y="489"/>
                  </a:lnTo>
                  <a:lnTo>
                    <a:pt x="121" y="489"/>
                  </a:lnTo>
                  <a:lnTo>
                    <a:pt x="121" y="491"/>
                  </a:lnTo>
                  <a:lnTo>
                    <a:pt x="119" y="491"/>
                  </a:lnTo>
                  <a:lnTo>
                    <a:pt x="121" y="491"/>
                  </a:lnTo>
                  <a:lnTo>
                    <a:pt x="121" y="493"/>
                  </a:lnTo>
                  <a:lnTo>
                    <a:pt x="121" y="495"/>
                  </a:lnTo>
                  <a:lnTo>
                    <a:pt x="121" y="497"/>
                  </a:lnTo>
                  <a:lnTo>
                    <a:pt x="121" y="495"/>
                  </a:lnTo>
                  <a:lnTo>
                    <a:pt x="119" y="495"/>
                  </a:lnTo>
                  <a:lnTo>
                    <a:pt x="117" y="499"/>
                  </a:lnTo>
                  <a:lnTo>
                    <a:pt x="115" y="499"/>
                  </a:lnTo>
                  <a:lnTo>
                    <a:pt x="115" y="501"/>
                  </a:lnTo>
                  <a:lnTo>
                    <a:pt x="113" y="501"/>
                  </a:lnTo>
                  <a:lnTo>
                    <a:pt x="112" y="501"/>
                  </a:lnTo>
                  <a:lnTo>
                    <a:pt x="113" y="499"/>
                  </a:lnTo>
                  <a:lnTo>
                    <a:pt x="113" y="497"/>
                  </a:lnTo>
                  <a:lnTo>
                    <a:pt x="113" y="495"/>
                  </a:lnTo>
                  <a:lnTo>
                    <a:pt x="115" y="495"/>
                  </a:lnTo>
                  <a:lnTo>
                    <a:pt x="115" y="497"/>
                  </a:lnTo>
                  <a:lnTo>
                    <a:pt x="115" y="495"/>
                  </a:lnTo>
                  <a:lnTo>
                    <a:pt x="113" y="495"/>
                  </a:lnTo>
                  <a:lnTo>
                    <a:pt x="112" y="495"/>
                  </a:lnTo>
                  <a:lnTo>
                    <a:pt x="112" y="497"/>
                  </a:lnTo>
                  <a:lnTo>
                    <a:pt x="112" y="499"/>
                  </a:lnTo>
                  <a:lnTo>
                    <a:pt x="110" y="499"/>
                  </a:lnTo>
                  <a:lnTo>
                    <a:pt x="110" y="501"/>
                  </a:lnTo>
                  <a:lnTo>
                    <a:pt x="110" y="499"/>
                  </a:lnTo>
                  <a:lnTo>
                    <a:pt x="110" y="501"/>
                  </a:lnTo>
                  <a:lnTo>
                    <a:pt x="110" y="505"/>
                  </a:lnTo>
                  <a:lnTo>
                    <a:pt x="108" y="505"/>
                  </a:lnTo>
                  <a:lnTo>
                    <a:pt x="108" y="507"/>
                  </a:lnTo>
                  <a:lnTo>
                    <a:pt x="106" y="509"/>
                  </a:lnTo>
                  <a:lnTo>
                    <a:pt x="106" y="510"/>
                  </a:lnTo>
                  <a:lnTo>
                    <a:pt x="104" y="510"/>
                  </a:lnTo>
                  <a:lnTo>
                    <a:pt x="106" y="510"/>
                  </a:lnTo>
                  <a:lnTo>
                    <a:pt x="104" y="510"/>
                  </a:lnTo>
                  <a:lnTo>
                    <a:pt x="104" y="512"/>
                  </a:lnTo>
                  <a:lnTo>
                    <a:pt x="106" y="512"/>
                  </a:lnTo>
                  <a:lnTo>
                    <a:pt x="104" y="512"/>
                  </a:lnTo>
                  <a:lnTo>
                    <a:pt x="104" y="514"/>
                  </a:lnTo>
                  <a:lnTo>
                    <a:pt x="102" y="516"/>
                  </a:lnTo>
                  <a:lnTo>
                    <a:pt x="100" y="516"/>
                  </a:lnTo>
                  <a:lnTo>
                    <a:pt x="98" y="516"/>
                  </a:lnTo>
                  <a:lnTo>
                    <a:pt x="98" y="514"/>
                  </a:lnTo>
                  <a:lnTo>
                    <a:pt x="98" y="516"/>
                  </a:lnTo>
                  <a:lnTo>
                    <a:pt x="98" y="514"/>
                  </a:lnTo>
                  <a:lnTo>
                    <a:pt x="98" y="512"/>
                  </a:lnTo>
                  <a:lnTo>
                    <a:pt x="98" y="510"/>
                  </a:lnTo>
                  <a:lnTo>
                    <a:pt x="98" y="509"/>
                  </a:lnTo>
                  <a:lnTo>
                    <a:pt x="96" y="509"/>
                  </a:lnTo>
                  <a:lnTo>
                    <a:pt x="96" y="507"/>
                  </a:lnTo>
                  <a:lnTo>
                    <a:pt x="98" y="507"/>
                  </a:lnTo>
                  <a:lnTo>
                    <a:pt x="100" y="507"/>
                  </a:lnTo>
                  <a:lnTo>
                    <a:pt x="100" y="505"/>
                  </a:lnTo>
                  <a:lnTo>
                    <a:pt x="98" y="505"/>
                  </a:lnTo>
                  <a:lnTo>
                    <a:pt x="98" y="503"/>
                  </a:lnTo>
                  <a:lnTo>
                    <a:pt x="100" y="503"/>
                  </a:lnTo>
                  <a:lnTo>
                    <a:pt x="100" y="501"/>
                  </a:lnTo>
                  <a:lnTo>
                    <a:pt x="98" y="503"/>
                  </a:lnTo>
                  <a:lnTo>
                    <a:pt x="98" y="501"/>
                  </a:lnTo>
                  <a:lnTo>
                    <a:pt x="96" y="501"/>
                  </a:lnTo>
                  <a:lnTo>
                    <a:pt x="98" y="501"/>
                  </a:lnTo>
                  <a:lnTo>
                    <a:pt x="100" y="501"/>
                  </a:lnTo>
                  <a:lnTo>
                    <a:pt x="98" y="501"/>
                  </a:lnTo>
                  <a:lnTo>
                    <a:pt x="98" y="499"/>
                  </a:lnTo>
                  <a:lnTo>
                    <a:pt x="98" y="497"/>
                  </a:lnTo>
                  <a:lnTo>
                    <a:pt x="100" y="497"/>
                  </a:lnTo>
                  <a:lnTo>
                    <a:pt x="100" y="495"/>
                  </a:lnTo>
                  <a:lnTo>
                    <a:pt x="102" y="495"/>
                  </a:lnTo>
                  <a:lnTo>
                    <a:pt x="102" y="493"/>
                  </a:lnTo>
                  <a:lnTo>
                    <a:pt x="104" y="491"/>
                  </a:lnTo>
                  <a:lnTo>
                    <a:pt x="104" y="493"/>
                  </a:lnTo>
                  <a:lnTo>
                    <a:pt x="106" y="491"/>
                  </a:lnTo>
                  <a:lnTo>
                    <a:pt x="108" y="491"/>
                  </a:lnTo>
                  <a:lnTo>
                    <a:pt x="110" y="489"/>
                  </a:lnTo>
                  <a:lnTo>
                    <a:pt x="110" y="487"/>
                  </a:lnTo>
                  <a:lnTo>
                    <a:pt x="112" y="487"/>
                  </a:lnTo>
                  <a:lnTo>
                    <a:pt x="112" y="486"/>
                  </a:lnTo>
                  <a:lnTo>
                    <a:pt x="112" y="487"/>
                  </a:lnTo>
                  <a:lnTo>
                    <a:pt x="110" y="487"/>
                  </a:lnTo>
                  <a:lnTo>
                    <a:pt x="108" y="487"/>
                  </a:lnTo>
                  <a:lnTo>
                    <a:pt x="108" y="489"/>
                  </a:lnTo>
                  <a:lnTo>
                    <a:pt x="106" y="489"/>
                  </a:lnTo>
                  <a:lnTo>
                    <a:pt x="106" y="491"/>
                  </a:lnTo>
                  <a:lnTo>
                    <a:pt x="104" y="491"/>
                  </a:lnTo>
                  <a:lnTo>
                    <a:pt x="106" y="491"/>
                  </a:lnTo>
                  <a:lnTo>
                    <a:pt x="106" y="489"/>
                  </a:lnTo>
                  <a:lnTo>
                    <a:pt x="106" y="487"/>
                  </a:lnTo>
                  <a:lnTo>
                    <a:pt x="108" y="487"/>
                  </a:lnTo>
                  <a:lnTo>
                    <a:pt x="106" y="487"/>
                  </a:lnTo>
                  <a:lnTo>
                    <a:pt x="106" y="486"/>
                  </a:lnTo>
                  <a:lnTo>
                    <a:pt x="104" y="486"/>
                  </a:lnTo>
                  <a:lnTo>
                    <a:pt x="104" y="487"/>
                  </a:lnTo>
                  <a:lnTo>
                    <a:pt x="104" y="489"/>
                  </a:lnTo>
                  <a:lnTo>
                    <a:pt x="102" y="489"/>
                  </a:lnTo>
                  <a:lnTo>
                    <a:pt x="104" y="489"/>
                  </a:lnTo>
                  <a:lnTo>
                    <a:pt x="104" y="491"/>
                  </a:lnTo>
                  <a:lnTo>
                    <a:pt x="104" y="493"/>
                  </a:lnTo>
                  <a:lnTo>
                    <a:pt x="104" y="491"/>
                  </a:lnTo>
                  <a:lnTo>
                    <a:pt x="102" y="491"/>
                  </a:lnTo>
                  <a:lnTo>
                    <a:pt x="102" y="493"/>
                  </a:lnTo>
                  <a:lnTo>
                    <a:pt x="100" y="493"/>
                  </a:lnTo>
                  <a:lnTo>
                    <a:pt x="98" y="495"/>
                  </a:lnTo>
                  <a:lnTo>
                    <a:pt x="98" y="493"/>
                  </a:lnTo>
                  <a:lnTo>
                    <a:pt x="100" y="493"/>
                  </a:lnTo>
                  <a:lnTo>
                    <a:pt x="100" y="491"/>
                  </a:lnTo>
                  <a:lnTo>
                    <a:pt x="100" y="489"/>
                  </a:lnTo>
                  <a:lnTo>
                    <a:pt x="98" y="489"/>
                  </a:lnTo>
                  <a:lnTo>
                    <a:pt x="100" y="491"/>
                  </a:lnTo>
                  <a:lnTo>
                    <a:pt x="98" y="493"/>
                  </a:lnTo>
                  <a:lnTo>
                    <a:pt x="96" y="495"/>
                  </a:lnTo>
                  <a:lnTo>
                    <a:pt x="96" y="493"/>
                  </a:lnTo>
                  <a:lnTo>
                    <a:pt x="98" y="491"/>
                  </a:lnTo>
                  <a:lnTo>
                    <a:pt x="96" y="491"/>
                  </a:lnTo>
                  <a:lnTo>
                    <a:pt x="96" y="489"/>
                  </a:lnTo>
                  <a:lnTo>
                    <a:pt x="98" y="489"/>
                  </a:lnTo>
                  <a:lnTo>
                    <a:pt x="100" y="489"/>
                  </a:lnTo>
                  <a:lnTo>
                    <a:pt x="100" y="487"/>
                  </a:lnTo>
                  <a:lnTo>
                    <a:pt x="98" y="487"/>
                  </a:lnTo>
                  <a:lnTo>
                    <a:pt x="98" y="486"/>
                  </a:lnTo>
                  <a:lnTo>
                    <a:pt x="98" y="487"/>
                  </a:lnTo>
                  <a:lnTo>
                    <a:pt x="98" y="486"/>
                  </a:lnTo>
                  <a:lnTo>
                    <a:pt x="96" y="486"/>
                  </a:lnTo>
                  <a:lnTo>
                    <a:pt x="98" y="486"/>
                  </a:lnTo>
                  <a:lnTo>
                    <a:pt x="96" y="484"/>
                  </a:lnTo>
                  <a:lnTo>
                    <a:pt x="96" y="482"/>
                  </a:lnTo>
                  <a:lnTo>
                    <a:pt x="96" y="484"/>
                  </a:lnTo>
                  <a:lnTo>
                    <a:pt x="98" y="484"/>
                  </a:lnTo>
                  <a:lnTo>
                    <a:pt x="98" y="482"/>
                  </a:lnTo>
                  <a:lnTo>
                    <a:pt x="96" y="482"/>
                  </a:lnTo>
                  <a:lnTo>
                    <a:pt x="96" y="480"/>
                  </a:lnTo>
                  <a:lnTo>
                    <a:pt x="98" y="480"/>
                  </a:lnTo>
                  <a:lnTo>
                    <a:pt x="98" y="476"/>
                  </a:lnTo>
                  <a:lnTo>
                    <a:pt x="100" y="474"/>
                  </a:lnTo>
                  <a:lnTo>
                    <a:pt x="98" y="476"/>
                  </a:lnTo>
                  <a:lnTo>
                    <a:pt x="98" y="478"/>
                  </a:lnTo>
                  <a:lnTo>
                    <a:pt x="96" y="478"/>
                  </a:lnTo>
                  <a:lnTo>
                    <a:pt x="96" y="480"/>
                  </a:lnTo>
                  <a:lnTo>
                    <a:pt x="94" y="480"/>
                  </a:lnTo>
                  <a:lnTo>
                    <a:pt x="94" y="478"/>
                  </a:lnTo>
                  <a:lnTo>
                    <a:pt x="96" y="478"/>
                  </a:lnTo>
                  <a:lnTo>
                    <a:pt x="96" y="476"/>
                  </a:lnTo>
                  <a:lnTo>
                    <a:pt x="96" y="474"/>
                  </a:lnTo>
                  <a:lnTo>
                    <a:pt x="96" y="476"/>
                  </a:lnTo>
                  <a:lnTo>
                    <a:pt x="94" y="476"/>
                  </a:lnTo>
                  <a:lnTo>
                    <a:pt x="94" y="474"/>
                  </a:lnTo>
                  <a:lnTo>
                    <a:pt x="94" y="476"/>
                  </a:lnTo>
                  <a:lnTo>
                    <a:pt x="92" y="478"/>
                  </a:lnTo>
                  <a:lnTo>
                    <a:pt x="92" y="480"/>
                  </a:lnTo>
                  <a:lnTo>
                    <a:pt x="90" y="480"/>
                  </a:lnTo>
                  <a:lnTo>
                    <a:pt x="92" y="480"/>
                  </a:lnTo>
                  <a:lnTo>
                    <a:pt x="92" y="478"/>
                  </a:lnTo>
                  <a:lnTo>
                    <a:pt x="92" y="476"/>
                  </a:lnTo>
                  <a:lnTo>
                    <a:pt x="90" y="474"/>
                  </a:lnTo>
                  <a:lnTo>
                    <a:pt x="92" y="474"/>
                  </a:lnTo>
                  <a:lnTo>
                    <a:pt x="92" y="472"/>
                  </a:lnTo>
                  <a:lnTo>
                    <a:pt x="94" y="472"/>
                  </a:lnTo>
                  <a:lnTo>
                    <a:pt x="96" y="472"/>
                  </a:lnTo>
                  <a:lnTo>
                    <a:pt x="96" y="470"/>
                  </a:lnTo>
                  <a:lnTo>
                    <a:pt x="98" y="470"/>
                  </a:lnTo>
                  <a:lnTo>
                    <a:pt x="100" y="468"/>
                  </a:lnTo>
                  <a:lnTo>
                    <a:pt x="102" y="466"/>
                  </a:lnTo>
                  <a:lnTo>
                    <a:pt x="102" y="464"/>
                  </a:lnTo>
                  <a:lnTo>
                    <a:pt x="104" y="464"/>
                  </a:lnTo>
                  <a:lnTo>
                    <a:pt x="102" y="464"/>
                  </a:lnTo>
                  <a:lnTo>
                    <a:pt x="102" y="463"/>
                  </a:lnTo>
                  <a:lnTo>
                    <a:pt x="104" y="461"/>
                  </a:lnTo>
                  <a:lnTo>
                    <a:pt x="108" y="459"/>
                  </a:lnTo>
                  <a:lnTo>
                    <a:pt x="113" y="459"/>
                  </a:lnTo>
                  <a:lnTo>
                    <a:pt x="115" y="459"/>
                  </a:lnTo>
                  <a:lnTo>
                    <a:pt x="115" y="457"/>
                  </a:lnTo>
                  <a:lnTo>
                    <a:pt x="117" y="459"/>
                  </a:lnTo>
                  <a:lnTo>
                    <a:pt x="119" y="461"/>
                  </a:lnTo>
                  <a:lnTo>
                    <a:pt x="121" y="461"/>
                  </a:lnTo>
                  <a:lnTo>
                    <a:pt x="123" y="461"/>
                  </a:lnTo>
                  <a:lnTo>
                    <a:pt x="121" y="461"/>
                  </a:lnTo>
                  <a:lnTo>
                    <a:pt x="119" y="461"/>
                  </a:lnTo>
                  <a:lnTo>
                    <a:pt x="119" y="459"/>
                  </a:lnTo>
                  <a:lnTo>
                    <a:pt x="121" y="459"/>
                  </a:lnTo>
                  <a:lnTo>
                    <a:pt x="119" y="459"/>
                  </a:lnTo>
                  <a:lnTo>
                    <a:pt x="117" y="459"/>
                  </a:lnTo>
                  <a:lnTo>
                    <a:pt x="117" y="457"/>
                  </a:lnTo>
                  <a:lnTo>
                    <a:pt x="115" y="457"/>
                  </a:lnTo>
                  <a:lnTo>
                    <a:pt x="112" y="457"/>
                  </a:lnTo>
                  <a:lnTo>
                    <a:pt x="110" y="457"/>
                  </a:lnTo>
                  <a:lnTo>
                    <a:pt x="102" y="463"/>
                  </a:lnTo>
                  <a:lnTo>
                    <a:pt x="100" y="463"/>
                  </a:lnTo>
                  <a:lnTo>
                    <a:pt x="100" y="461"/>
                  </a:lnTo>
                  <a:lnTo>
                    <a:pt x="100" y="463"/>
                  </a:lnTo>
                  <a:lnTo>
                    <a:pt x="100" y="464"/>
                  </a:lnTo>
                  <a:lnTo>
                    <a:pt x="102" y="464"/>
                  </a:lnTo>
                  <a:lnTo>
                    <a:pt x="100" y="466"/>
                  </a:lnTo>
                  <a:lnTo>
                    <a:pt x="98" y="468"/>
                  </a:lnTo>
                  <a:lnTo>
                    <a:pt x="96" y="468"/>
                  </a:lnTo>
                  <a:lnTo>
                    <a:pt x="96" y="470"/>
                  </a:lnTo>
                  <a:lnTo>
                    <a:pt x="94" y="470"/>
                  </a:lnTo>
                  <a:lnTo>
                    <a:pt x="92" y="472"/>
                  </a:lnTo>
                  <a:lnTo>
                    <a:pt x="90" y="470"/>
                  </a:lnTo>
                  <a:lnTo>
                    <a:pt x="92" y="468"/>
                  </a:lnTo>
                  <a:lnTo>
                    <a:pt x="92" y="466"/>
                  </a:lnTo>
                  <a:lnTo>
                    <a:pt x="92" y="468"/>
                  </a:lnTo>
                  <a:lnTo>
                    <a:pt x="90" y="468"/>
                  </a:lnTo>
                  <a:lnTo>
                    <a:pt x="90" y="466"/>
                  </a:lnTo>
                  <a:lnTo>
                    <a:pt x="92" y="464"/>
                  </a:lnTo>
                  <a:lnTo>
                    <a:pt x="92" y="463"/>
                  </a:lnTo>
                  <a:lnTo>
                    <a:pt x="92" y="461"/>
                  </a:lnTo>
                  <a:lnTo>
                    <a:pt x="92" y="463"/>
                  </a:lnTo>
                  <a:lnTo>
                    <a:pt x="90" y="464"/>
                  </a:lnTo>
                  <a:lnTo>
                    <a:pt x="90" y="466"/>
                  </a:lnTo>
                  <a:lnTo>
                    <a:pt x="88" y="466"/>
                  </a:lnTo>
                  <a:lnTo>
                    <a:pt x="88" y="468"/>
                  </a:lnTo>
                  <a:lnTo>
                    <a:pt x="88" y="466"/>
                  </a:lnTo>
                  <a:lnTo>
                    <a:pt x="87" y="466"/>
                  </a:lnTo>
                  <a:lnTo>
                    <a:pt x="87" y="464"/>
                  </a:lnTo>
                  <a:lnTo>
                    <a:pt x="88" y="464"/>
                  </a:lnTo>
                  <a:lnTo>
                    <a:pt x="88" y="463"/>
                  </a:lnTo>
                  <a:lnTo>
                    <a:pt x="88" y="464"/>
                  </a:lnTo>
                  <a:lnTo>
                    <a:pt x="87" y="464"/>
                  </a:lnTo>
                  <a:lnTo>
                    <a:pt x="90" y="463"/>
                  </a:lnTo>
                  <a:lnTo>
                    <a:pt x="90" y="461"/>
                  </a:lnTo>
                  <a:lnTo>
                    <a:pt x="88" y="463"/>
                  </a:lnTo>
                  <a:lnTo>
                    <a:pt x="87" y="463"/>
                  </a:lnTo>
                  <a:lnTo>
                    <a:pt x="88" y="461"/>
                  </a:lnTo>
                  <a:lnTo>
                    <a:pt x="90" y="461"/>
                  </a:lnTo>
                  <a:lnTo>
                    <a:pt x="88" y="459"/>
                  </a:lnTo>
                  <a:lnTo>
                    <a:pt x="88" y="457"/>
                  </a:lnTo>
                  <a:lnTo>
                    <a:pt x="88" y="461"/>
                  </a:lnTo>
                  <a:lnTo>
                    <a:pt x="87" y="461"/>
                  </a:lnTo>
                  <a:lnTo>
                    <a:pt x="85" y="461"/>
                  </a:lnTo>
                  <a:lnTo>
                    <a:pt x="81" y="461"/>
                  </a:lnTo>
                  <a:lnTo>
                    <a:pt x="81" y="459"/>
                  </a:lnTo>
                  <a:lnTo>
                    <a:pt x="83" y="459"/>
                  </a:lnTo>
                  <a:lnTo>
                    <a:pt x="85" y="459"/>
                  </a:lnTo>
                  <a:lnTo>
                    <a:pt x="85" y="457"/>
                  </a:lnTo>
                  <a:lnTo>
                    <a:pt x="87" y="457"/>
                  </a:lnTo>
                  <a:lnTo>
                    <a:pt x="85" y="457"/>
                  </a:lnTo>
                  <a:lnTo>
                    <a:pt x="83" y="459"/>
                  </a:lnTo>
                  <a:lnTo>
                    <a:pt x="81" y="459"/>
                  </a:lnTo>
                  <a:lnTo>
                    <a:pt x="79" y="459"/>
                  </a:lnTo>
                  <a:lnTo>
                    <a:pt x="81" y="459"/>
                  </a:lnTo>
                  <a:lnTo>
                    <a:pt x="81" y="457"/>
                  </a:lnTo>
                  <a:lnTo>
                    <a:pt x="83" y="457"/>
                  </a:lnTo>
                  <a:lnTo>
                    <a:pt x="83" y="455"/>
                  </a:lnTo>
                  <a:lnTo>
                    <a:pt x="83" y="457"/>
                  </a:lnTo>
                  <a:lnTo>
                    <a:pt x="83" y="455"/>
                  </a:lnTo>
                  <a:lnTo>
                    <a:pt x="83" y="453"/>
                  </a:lnTo>
                  <a:lnTo>
                    <a:pt x="85" y="453"/>
                  </a:lnTo>
                  <a:lnTo>
                    <a:pt x="87" y="453"/>
                  </a:lnTo>
                  <a:lnTo>
                    <a:pt x="87" y="451"/>
                  </a:lnTo>
                  <a:lnTo>
                    <a:pt x="88" y="451"/>
                  </a:lnTo>
                  <a:lnTo>
                    <a:pt x="90" y="451"/>
                  </a:lnTo>
                  <a:lnTo>
                    <a:pt x="90" y="453"/>
                  </a:lnTo>
                  <a:lnTo>
                    <a:pt x="94" y="453"/>
                  </a:lnTo>
                  <a:lnTo>
                    <a:pt x="94" y="455"/>
                  </a:lnTo>
                  <a:lnTo>
                    <a:pt x="96" y="455"/>
                  </a:lnTo>
                  <a:lnTo>
                    <a:pt x="96" y="453"/>
                  </a:lnTo>
                  <a:lnTo>
                    <a:pt x="96" y="451"/>
                  </a:lnTo>
                  <a:lnTo>
                    <a:pt x="100" y="449"/>
                  </a:lnTo>
                  <a:lnTo>
                    <a:pt x="102" y="449"/>
                  </a:lnTo>
                  <a:lnTo>
                    <a:pt x="104" y="451"/>
                  </a:lnTo>
                  <a:lnTo>
                    <a:pt x="104" y="449"/>
                  </a:lnTo>
                  <a:lnTo>
                    <a:pt x="102" y="449"/>
                  </a:lnTo>
                  <a:lnTo>
                    <a:pt x="102" y="447"/>
                  </a:lnTo>
                  <a:lnTo>
                    <a:pt x="104" y="447"/>
                  </a:lnTo>
                  <a:lnTo>
                    <a:pt x="104" y="445"/>
                  </a:lnTo>
                  <a:lnTo>
                    <a:pt x="98" y="449"/>
                  </a:lnTo>
                  <a:lnTo>
                    <a:pt x="96" y="449"/>
                  </a:lnTo>
                  <a:lnTo>
                    <a:pt x="96" y="451"/>
                  </a:lnTo>
                  <a:lnTo>
                    <a:pt x="94" y="453"/>
                  </a:lnTo>
                  <a:lnTo>
                    <a:pt x="92" y="453"/>
                  </a:lnTo>
                  <a:lnTo>
                    <a:pt x="90" y="453"/>
                  </a:lnTo>
                  <a:lnTo>
                    <a:pt x="90" y="451"/>
                  </a:lnTo>
                  <a:lnTo>
                    <a:pt x="90" y="449"/>
                  </a:lnTo>
                  <a:lnTo>
                    <a:pt x="92" y="449"/>
                  </a:lnTo>
                  <a:lnTo>
                    <a:pt x="90" y="449"/>
                  </a:lnTo>
                  <a:lnTo>
                    <a:pt x="88" y="449"/>
                  </a:lnTo>
                  <a:lnTo>
                    <a:pt x="88" y="451"/>
                  </a:lnTo>
                  <a:lnTo>
                    <a:pt x="88" y="449"/>
                  </a:lnTo>
                  <a:lnTo>
                    <a:pt x="87" y="449"/>
                  </a:lnTo>
                  <a:lnTo>
                    <a:pt x="87" y="451"/>
                  </a:lnTo>
                  <a:lnTo>
                    <a:pt x="85" y="453"/>
                  </a:lnTo>
                  <a:lnTo>
                    <a:pt x="81" y="455"/>
                  </a:lnTo>
                  <a:lnTo>
                    <a:pt x="81" y="453"/>
                  </a:lnTo>
                  <a:lnTo>
                    <a:pt x="79" y="453"/>
                  </a:lnTo>
                  <a:lnTo>
                    <a:pt x="79" y="451"/>
                  </a:lnTo>
                  <a:lnTo>
                    <a:pt x="83" y="451"/>
                  </a:lnTo>
                  <a:lnTo>
                    <a:pt x="83" y="449"/>
                  </a:lnTo>
                  <a:lnTo>
                    <a:pt x="87" y="447"/>
                  </a:lnTo>
                  <a:lnTo>
                    <a:pt x="85" y="447"/>
                  </a:lnTo>
                  <a:lnTo>
                    <a:pt x="83" y="449"/>
                  </a:lnTo>
                  <a:lnTo>
                    <a:pt x="79" y="451"/>
                  </a:lnTo>
                  <a:lnTo>
                    <a:pt x="81" y="451"/>
                  </a:lnTo>
                  <a:lnTo>
                    <a:pt x="79" y="451"/>
                  </a:lnTo>
                  <a:lnTo>
                    <a:pt x="77" y="451"/>
                  </a:lnTo>
                  <a:lnTo>
                    <a:pt x="77" y="449"/>
                  </a:lnTo>
                  <a:lnTo>
                    <a:pt x="79" y="449"/>
                  </a:lnTo>
                  <a:lnTo>
                    <a:pt x="83" y="447"/>
                  </a:lnTo>
                  <a:lnTo>
                    <a:pt x="81" y="447"/>
                  </a:lnTo>
                  <a:lnTo>
                    <a:pt x="79" y="447"/>
                  </a:lnTo>
                  <a:lnTo>
                    <a:pt x="77" y="447"/>
                  </a:lnTo>
                  <a:lnTo>
                    <a:pt x="77" y="445"/>
                  </a:lnTo>
                  <a:lnTo>
                    <a:pt x="83" y="443"/>
                  </a:lnTo>
                  <a:lnTo>
                    <a:pt x="85" y="441"/>
                  </a:lnTo>
                  <a:lnTo>
                    <a:pt x="88" y="438"/>
                  </a:lnTo>
                  <a:lnTo>
                    <a:pt x="88" y="436"/>
                  </a:lnTo>
                  <a:lnTo>
                    <a:pt x="92" y="434"/>
                  </a:lnTo>
                  <a:lnTo>
                    <a:pt x="94" y="432"/>
                  </a:lnTo>
                  <a:lnTo>
                    <a:pt x="96" y="430"/>
                  </a:lnTo>
                  <a:lnTo>
                    <a:pt x="98" y="430"/>
                  </a:lnTo>
                  <a:lnTo>
                    <a:pt x="100" y="430"/>
                  </a:lnTo>
                  <a:lnTo>
                    <a:pt x="100" y="428"/>
                  </a:lnTo>
                  <a:lnTo>
                    <a:pt x="100" y="426"/>
                  </a:lnTo>
                  <a:lnTo>
                    <a:pt x="100" y="424"/>
                  </a:lnTo>
                  <a:lnTo>
                    <a:pt x="102" y="422"/>
                  </a:lnTo>
                  <a:lnTo>
                    <a:pt x="104" y="422"/>
                  </a:lnTo>
                  <a:lnTo>
                    <a:pt x="106" y="420"/>
                  </a:lnTo>
                  <a:lnTo>
                    <a:pt x="108" y="420"/>
                  </a:lnTo>
                  <a:lnTo>
                    <a:pt x="110" y="420"/>
                  </a:lnTo>
                  <a:lnTo>
                    <a:pt x="108" y="420"/>
                  </a:lnTo>
                  <a:lnTo>
                    <a:pt x="108" y="418"/>
                  </a:lnTo>
                  <a:lnTo>
                    <a:pt x="110" y="418"/>
                  </a:lnTo>
                  <a:lnTo>
                    <a:pt x="110" y="416"/>
                  </a:lnTo>
                  <a:lnTo>
                    <a:pt x="112" y="415"/>
                  </a:lnTo>
                  <a:lnTo>
                    <a:pt x="113" y="415"/>
                  </a:lnTo>
                  <a:lnTo>
                    <a:pt x="113" y="413"/>
                  </a:lnTo>
                  <a:lnTo>
                    <a:pt x="115" y="415"/>
                  </a:lnTo>
                  <a:lnTo>
                    <a:pt x="117" y="416"/>
                  </a:lnTo>
                  <a:lnTo>
                    <a:pt x="121" y="415"/>
                  </a:lnTo>
                  <a:lnTo>
                    <a:pt x="123" y="415"/>
                  </a:lnTo>
                  <a:lnTo>
                    <a:pt x="125" y="416"/>
                  </a:lnTo>
                  <a:lnTo>
                    <a:pt x="127" y="415"/>
                  </a:lnTo>
                  <a:lnTo>
                    <a:pt x="123" y="415"/>
                  </a:lnTo>
                  <a:lnTo>
                    <a:pt x="121" y="415"/>
                  </a:lnTo>
                  <a:lnTo>
                    <a:pt x="119" y="415"/>
                  </a:lnTo>
                  <a:lnTo>
                    <a:pt x="115" y="413"/>
                  </a:lnTo>
                  <a:lnTo>
                    <a:pt x="115" y="411"/>
                  </a:lnTo>
                  <a:lnTo>
                    <a:pt x="117" y="411"/>
                  </a:lnTo>
                  <a:lnTo>
                    <a:pt x="119" y="409"/>
                  </a:lnTo>
                  <a:lnTo>
                    <a:pt x="121" y="409"/>
                  </a:lnTo>
                  <a:lnTo>
                    <a:pt x="123" y="409"/>
                  </a:lnTo>
                  <a:lnTo>
                    <a:pt x="125" y="409"/>
                  </a:lnTo>
                  <a:lnTo>
                    <a:pt x="127" y="409"/>
                  </a:lnTo>
                  <a:lnTo>
                    <a:pt x="129" y="411"/>
                  </a:lnTo>
                  <a:lnTo>
                    <a:pt x="131" y="411"/>
                  </a:lnTo>
                  <a:lnTo>
                    <a:pt x="131" y="409"/>
                  </a:lnTo>
                  <a:lnTo>
                    <a:pt x="129" y="409"/>
                  </a:lnTo>
                  <a:lnTo>
                    <a:pt x="127" y="409"/>
                  </a:lnTo>
                  <a:lnTo>
                    <a:pt x="125" y="409"/>
                  </a:lnTo>
                  <a:lnTo>
                    <a:pt x="123" y="409"/>
                  </a:lnTo>
                  <a:lnTo>
                    <a:pt x="121" y="409"/>
                  </a:lnTo>
                  <a:lnTo>
                    <a:pt x="121" y="407"/>
                  </a:lnTo>
                  <a:lnTo>
                    <a:pt x="123" y="407"/>
                  </a:lnTo>
                  <a:lnTo>
                    <a:pt x="127" y="407"/>
                  </a:lnTo>
                  <a:lnTo>
                    <a:pt x="127" y="405"/>
                  </a:lnTo>
                  <a:lnTo>
                    <a:pt x="123" y="407"/>
                  </a:lnTo>
                  <a:lnTo>
                    <a:pt x="121" y="409"/>
                  </a:lnTo>
                  <a:lnTo>
                    <a:pt x="119" y="409"/>
                  </a:lnTo>
                  <a:lnTo>
                    <a:pt x="117" y="409"/>
                  </a:lnTo>
                  <a:lnTo>
                    <a:pt x="113" y="411"/>
                  </a:lnTo>
                  <a:lnTo>
                    <a:pt x="113" y="413"/>
                  </a:lnTo>
                  <a:lnTo>
                    <a:pt x="112" y="413"/>
                  </a:lnTo>
                  <a:lnTo>
                    <a:pt x="110" y="415"/>
                  </a:lnTo>
                  <a:lnTo>
                    <a:pt x="108" y="415"/>
                  </a:lnTo>
                  <a:lnTo>
                    <a:pt x="104" y="420"/>
                  </a:lnTo>
                  <a:lnTo>
                    <a:pt x="100" y="422"/>
                  </a:lnTo>
                  <a:lnTo>
                    <a:pt x="100" y="424"/>
                  </a:lnTo>
                  <a:lnTo>
                    <a:pt x="98" y="426"/>
                  </a:lnTo>
                  <a:lnTo>
                    <a:pt x="98" y="428"/>
                  </a:lnTo>
                  <a:lnTo>
                    <a:pt x="96" y="430"/>
                  </a:lnTo>
                  <a:lnTo>
                    <a:pt x="94" y="430"/>
                  </a:lnTo>
                  <a:lnTo>
                    <a:pt x="88" y="436"/>
                  </a:lnTo>
                  <a:lnTo>
                    <a:pt x="87" y="439"/>
                  </a:lnTo>
                  <a:lnTo>
                    <a:pt x="85" y="441"/>
                  </a:lnTo>
                  <a:lnTo>
                    <a:pt x="79" y="443"/>
                  </a:lnTo>
                  <a:lnTo>
                    <a:pt x="77" y="445"/>
                  </a:lnTo>
                  <a:lnTo>
                    <a:pt x="75" y="443"/>
                  </a:lnTo>
                  <a:lnTo>
                    <a:pt x="73" y="443"/>
                  </a:lnTo>
                  <a:lnTo>
                    <a:pt x="75" y="443"/>
                  </a:lnTo>
                  <a:lnTo>
                    <a:pt x="77" y="443"/>
                  </a:lnTo>
                  <a:lnTo>
                    <a:pt x="77" y="441"/>
                  </a:lnTo>
                  <a:lnTo>
                    <a:pt x="73" y="443"/>
                  </a:lnTo>
                  <a:lnTo>
                    <a:pt x="75" y="441"/>
                  </a:lnTo>
                  <a:lnTo>
                    <a:pt x="75" y="439"/>
                  </a:lnTo>
                  <a:lnTo>
                    <a:pt x="77" y="439"/>
                  </a:lnTo>
                  <a:lnTo>
                    <a:pt x="79" y="439"/>
                  </a:lnTo>
                  <a:lnTo>
                    <a:pt x="83" y="438"/>
                  </a:lnTo>
                  <a:lnTo>
                    <a:pt x="81" y="438"/>
                  </a:lnTo>
                  <a:lnTo>
                    <a:pt x="79" y="438"/>
                  </a:lnTo>
                  <a:lnTo>
                    <a:pt x="77" y="438"/>
                  </a:lnTo>
                  <a:lnTo>
                    <a:pt x="75" y="439"/>
                  </a:lnTo>
                  <a:lnTo>
                    <a:pt x="75" y="438"/>
                  </a:lnTo>
                  <a:lnTo>
                    <a:pt x="75" y="439"/>
                  </a:lnTo>
                  <a:lnTo>
                    <a:pt x="73" y="439"/>
                  </a:lnTo>
                  <a:lnTo>
                    <a:pt x="73" y="438"/>
                  </a:lnTo>
                  <a:lnTo>
                    <a:pt x="73" y="436"/>
                  </a:lnTo>
                  <a:lnTo>
                    <a:pt x="73" y="434"/>
                  </a:lnTo>
                  <a:lnTo>
                    <a:pt x="73" y="432"/>
                  </a:lnTo>
                  <a:lnTo>
                    <a:pt x="75" y="432"/>
                  </a:lnTo>
                  <a:lnTo>
                    <a:pt x="75" y="430"/>
                  </a:lnTo>
                  <a:lnTo>
                    <a:pt x="75" y="432"/>
                  </a:lnTo>
                  <a:lnTo>
                    <a:pt x="73" y="432"/>
                  </a:lnTo>
                  <a:lnTo>
                    <a:pt x="73" y="430"/>
                  </a:lnTo>
                  <a:lnTo>
                    <a:pt x="75" y="430"/>
                  </a:lnTo>
                  <a:lnTo>
                    <a:pt x="73" y="428"/>
                  </a:lnTo>
                  <a:lnTo>
                    <a:pt x="75" y="428"/>
                  </a:lnTo>
                  <a:lnTo>
                    <a:pt x="77" y="428"/>
                  </a:lnTo>
                  <a:lnTo>
                    <a:pt x="79" y="428"/>
                  </a:lnTo>
                  <a:lnTo>
                    <a:pt x="81" y="428"/>
                  </a:lnTo>
                  <a:lnTo>
                    <a:pt x="79" y="428"/>
                  </a:lnTo>
                  <a:lnTo>
                    <a:pt x="81" y="430"/>
                  </a:lnTo>
                  <a:lnTo>
                    <a:pt x="81" y="428"/>
                  </a:lnTo>
                  <a:lnTo>
                    <a:pt x="83" y="428"/>
                  </a:lnTo>
                  <a:lnTo>
                    <a:pt x="85" y="428"/>
                  </a:lnTo>
                  <a:lnTo>
                    <a:pt x="87" y="426"/>
                  </a:lnTo>
                  <a:lnTo>
                    <a:pt x="87" y="428"/>
                  </a:lnTo>
                  <a:lnTo>
                    <a:pt x="92" y="428"/>
                  </a:lnTo>
                  <a:lnTo>
                    <a:pt x="92" y="426"/>
                  </a:lnTo>
                  <a:lnTo>
                    <a:pt x="90" y="426"/>
                  </a:lnTo>
                  <a:lnTo>
                    <a:pt x="88" y="426"/>
                  </a:lnTo>
                  <a:lnTo>
                    <a:pt x="87" y="426"/>
                  </a:lnTo>
                  <a:lnTo>
                    <a:pt x="85" y="426"/>
                  </a:lnTo>
                  <a:lnTo>
                    <a:pt x="83" y="426"/>
                  </a:lnTo>
                  <a:lnTo>
                    <a:pt x="81" y="426"/>
                  </a:lnTo>
                  <a:lnTo>
                    <a:pt x="79" y="426"/>
                  </a:lnTo>
                  <a:lnTo>
                    <a:pt x="77" y="426"/>
                  </a:lnTo>
                  <a:lnTo>
                    <a:pt x="77" y="424"/>
                  </a:lnTo>
                  <a:lnTo>
                    <a:pt x="79" y="424"/>
                  </a:lnTo>
                  <a:lnTo>
                    <a:pt x="77" y="424"/>
                  </a:lnTo>
                  <a:lnTo>
                    <a:pt x="77" y="422"/>
                  </a:lnTo>
                  <a:lnTo>
                    <a:pt x="79" y="420"/>
                  </a:lnTo>
                  <a:lnTo>
                    <a:pt x="81" y="420"/>
                  </a:lnTo>
                  <a:lnTo>
                    <a:pt x="81" y="422"/>
                  </a:lnTo>
                  <a:lnTo>
                    <a:pt x="83" y="420"/>
                  </a:lnTo>
                  <a:lnTo>
                    <a:pt x="83" y="422"/>
                  </a:lnTo>
                  <a:lnTo>
                    <a:pt x="87" y="420"/>
                  </a:lnTo>
                  <a:lnTo>
                    <a:pt x="88" y="420"/>
                  </a:lnTo>
                  <a:lnTo>
                    <a:pt x="90" y="420"/>
                  </a:lnTo>
                  <a:lnTo>
                    <a:pt x="90" y="418"/>
                  </a:lnTo>
                  <a:lnTo>
                    <a:pt x="88" y="420"/>
                  </a:lnTo>
                  <a:lnTo>
                    <a:pt x="88" y="418"/>
                  </a:lnTo>
                  <a:lnTo>
                    <a:pt x="87" y="418"/>
                  </a:lnTo>
                  <a:lnTo>
                    <a:pt x="85" y="420"/>
                  </a:lnTo>
                  <a:lnTo>
                    <a:pt x="83" y="420"/>
                  </a:lnTo>
                  <a:lnTo>
                    <a:pt x="81" y="420"/>
                  </a:lnTo>
                  <a:lnTo>
                    <a:pt x="81" y="418"/>
                  </a:lnTo>
                  <a:lnTo>
                    <a:pt x="83" y="418"/>
                  </a:lnTo>
                  <a:lnTo>
                    <a:pt x="85" y="418"/>
                  </a:lnTo>
                  <a:lnTo>
                    <a:pt x="87" y="418"/>
                  </a:lnTo>
                  <a:lnTo>
                    <a:pt x="88" y="418"/>
                  </a:lnTo>
                  <a:lnTo>
                    <a:pt x="90" y="416"/>
                  </a:lnTo>
                  <a:lnTo>
                    <a:pt x="88" y="416"/>
                  </a:lnTo>
                  <a:lnTo>
                    <a:pt x="88" y="415"/>
                  </a:lnTo>
                  <a:lnTo>
                    <a:pt x="88" y="416"/>
                  </a:lnTo>
                  <a:lnTo>
                    <a:pt x="87" y="416"/>
                  </a:lnTo>
                  <a:lnTo>
                    <a:pt x="85" y="416"/>
                  </a:lnTo>
                  <a:lnTo>
                    <a:pt x="83" y="418"/>
                  </a:lnTo>
                  <a:lnTo>
                    <a:pt x="83" y="416"/>
                  </a:lnTo>
                  <a:lnTo>
                    <a:pt x="83" y="415"/>
                  </a:lnTo>
                  <a:lnTo>
                    <a:pt x="85" y="415"/>
                  </a:lnTo>
                  <a:lnTo>
                    <a:pt x="87" y="415"/>
                  </a:lnTo>
                  <a:lnTo>
                    <a:pt x="92" y="415"/>
                  </a:lnTo>
                  <a:lnTo>
                    <a:pt x="94" y="416"/>
                  </a:lnTo>
                  <a:lnTo>
                    <a:pt x="96" y="416"/>
                  </a:lnTo>
                  <a:lnTo>
                    <a:pt x="96" y="415"/>
                  </a:lnTo>
                  <a:lnTo>
                    <a:pt x="94" y="415"/>
                  </a:lnTo>
                  <a:lnTo>
                    <a:pt x="92" y="415"/>
                  </a:lnTo>
                  <a:lnTo>
                    <a:pt x="92" y="413"/>
                  </a:lnTo>
                  <a:lnTo>
                    <a:pt x="94" y="413"/>
                  </a:lnTo>
                  <a:lnTo>
                    <a:pt x="94" y="411"/>
                  </a:lnTo>
                  <a:lnTo>
                    <a:pt x="94" y="413"/>
                  </a:lnTo>
                  <a:lnTo>
                    <a:pt x="92" y="413"/>
                  </a:lnTo>
                  <a:lnTo>
                    <a:pt x="92" y="411"/>
                  </a:lnTo>
                  <a:lnTo>
                    <a:pt x="92" y="409"/>
                  </a:lnTo>
                  <a:lnTo>
                    <a:pt x="92" y="411"/>
                  </a:lnTo>
                  <a:lnTo>
                    <a:pt x="90" y="411"/>
                  </a:lnTo>
                  <a:lnTo>
                    <a:pt x="90" y="413"/>
                  </a:lnTo>
                  <a:lnTo>
                    <a:pt x="87" y="413"/>
                  </a:lnTo>
                  <a:lnTo>
                    <a:pt x="83" y="413"/>
                  </a:lnTo>
                  <a:lnTo>
                    <a:pt x="83" y="411"/>
                  </a:lnTo>
                  <a:lnTo>
                    <a:pt x="79" y="413"/>
                  </a:lnTo>
                  <a:lnTo>
                    <a:pt x="77" y="413"/>
                  </a:lnTo>
                  <a:lnTo>
                    <a:pt x="73" y="413"/>
                  </a:lnTo>
                  <a:lnTo>
                    <a:pt x="73" y="411"/>
                  </a:lnTo>
                  <a:lnTo>
                    <a:pt x="71" y="411"/>
                  </a:lnTo>
                  <a:lnTo>
                    <a:pt x="71" y="409"/>
                  </a:lnTo>
                  <a:lnTo>
                    <a:pt x="73" y="409"/>
                  </a:lnTo>
                  <a:lnTo>
                    <a:pt x="77" y="409"/>
                  </a:lnTo>
                  <a:lnTo>
                    <a:pt x="79" y="409"/>
                  </a:lnTo>
                  <a:lnTo>
                    <a:pt x="81" y="409"/>
                  </a:lnTo>
                  <a:lnTo>
                    <a:pt x="75" y="409"/>
                  </a:lnTo>
                  <a:lnTo>
                    <a:pt x="73" y="409"/>
                  </a:lnTo>
                  <a:lnTo>
                    <a:pt x="71" y="409"/>
                  </a:lnTo>
                  <a:lnTo>
                    <a:pt x="71" y="407"/>
                  </a:lnTo>
                  <a:lnTo>
                    <a:pt x="71" y="405"/>
                  </a:lnTo>
                  <a:lnTo>
                    <a:pt x="75" y="405"/>
                  </a:lnTo>
                  <a:lnTo>
                    <a:pt x="77" y="405"/>
                  </a:lnTo>
                  <a:lnTo>
                    <a:pt x="75" y="405"/>
                  </a:lnTo>
                  <a:lnTo>
                    <a:pt x="69" y="405"/>
                  </a:lnTo>
                  <a:lnTo>
                    <a:pt x="69" y="403"/>
                  </a:lnTo>
                  <a:lnTo>
                    <a:pt x="71" y="403"/>
                  </a:lnTo>
                  <a:lnTo>
                    <a:pt x="71" y="401"/>
                  </a:lnTo>
                  <a:lnTo>
                    <a:pt x="73" y="401"/>
                  </a:lnTo>
                  <a:lnTo>
                    <a:pt x="77" y="401"/>
                  </a:lnTo>
                  <a:lnTo>
                    <a:pt x="77" y="399"/>
                  </a:lnTo>
                  <a:lnTo>
                    <a:pt x="75" y="399"/>
                  </a:lnTo>
                  <a:lnTo>
                    <a:pt x="77" y="399"/>
                  </a:lnTo>
                  <a:lnTo>
                    <a:pt x="79" y="399"/>
                  </a:lnTo>
                  <a:lnTo>
                    <a:pt x="83" y="397"/>
                  </a:lnTo>
                  <a:lnTo>
                    <a:pt x="85" y="397"/>
                  </a:lnTo>
                  <a:lnTo>
                    <a:pt x="87" y="397"/>
                  </a:lnTo>
                  <a:lnTo>
                    <a:pt x="90" y="395"/>
                  </a:lnTo>
                  <a:lnTo>
                    <a:pt x="92" y="395"/>
                  </a:lnTo>
                  <a:lnTo>
                    <a:pt x="96" y="393"/>
                  </a:lnTo>
                  <a:lnTo>
                    <a:pt x="98" y="393"/>
                  </a:lnTo>
                  <a:lnTo>
                    <a:pt x="98" y="395"/>
                  </a:lnTo>
                  <a:lnTo>
                    <a:pt x="108" y="395"/>
                  </a:lnTo>
                  <a:lnTo>
                    <a:pt x="110" y="397"/>
                  </a:lnTo>
                  <a:lnTo>
                    <a:pt x="110" y="399"/>
                  </a:lnTo>
                  <a:lnTo>
                    <a:pt x="112" y="401"/>
                  </a:lnTo>
                  <a:lnTo>
                    <a:pt x="112" y="403"/>
                  </a:lnTo>
                  <a:lnTo>
                    <a:pt x="113" y="403"/>
                  </a:lnTo>
                  <a:lnTo>
                    <a:pt x="115" y="403"/>
                  </a:lnTo>
                  <a:lnTo>
                    <a:pt x="117" y="401"/>
                  </a:lnTo>
                  <a:lnTo>
                    <a:pt x="119" y="401"/>
                  </a:lnTo>
                  <a:lnTo>
                    <a:pt x="121" y="401"/>
                  </a:lnTo>
                  <a:lnTo>
                    <a:pt x="125" y="401"/>
                  </a:lnTo>
                  <a:lnTo>
                    <a:pt x="127" y="401"/>
                  </a:lnTo>
                  <a:lnTo>
                    <a:pt x="125" y="401"/>
                  </a:lnTo>
                  <a:lnTo>
                    <a:pt x="123" y="399"/>
                  </a:lnTo>
                  <a:lnTo>
                    <a:pt x="119" y="401"/>
                  </a:lnTo>
                  <a:lnTo>
                    <a:pt x="113" y="403"/>
                  </a:lnTo>
                  <a:lnTo>
                    <a:pt x="112" y="403"/>
                  </a:lnTo>
                  <a:lnTo>
                    <a:pt x="112" y="401"/>
                  </a:lnTo>
                  <a:lnTo>
                    <a:pt x="112" y="399"/>
                  </a:lnTo>
                  <a:lnTo>
                    <a:pt x="110" y="399"/>
                  </a:lnTo>
                  <a:lnTo>
                    <a:pt x="110" y="397"/>
                  </a:lnTo>
                  <a:lnTo>
                    <a:pt x="110" y="395"/>
                  </a:lnTo>
                  <a:lnTo>
                    <a:pt x="108" y="395"/>
                  </a:lnTo>
                  <a:lnTo>
                    <a:pt x="108" y="393"/>
                  </a:lnTo>
                  <a:lnTo>
                    <a:pt x="112" y="393"/>
                  </a:lnTo>
                  <a:lnTo>
                    <a:pt x="113" y="391"/>
                  </a:lnTo>
                  <a:lnTo>
                    <a:pt x="108" y="393"/>
                  </a:lnTo>
                  <a:lnTo>
                    <a:pt x="100" y="393"/>
                  </a:lnTo>
                  <a:lnTo>
                    <a:pt x="98" y="391"/>
                  </a:lnTo>
                  <a:lnTo>
                    <a:pt x="92" y="393"/>
                  </a:lnTo>
                  <a:lnTo>
                    <a:pt x="90" y="393"/>
                  </a:lnTo>
                  <a:lnTo>
                    <a:pt x="90" y="395"/>
                  </a:lnTo>
                  <a:lnTo>
                    <a:pt x="87" y="395"/>
                  </a:lnTo>
                  <a:lnTo>
                    <a:pt x="83" y="397"/>
                  </a:lnTo>
                  <a:lnTo>
                    <a:pt x="81" y="397"/>
                  </a:lnTo>
                  <a:lnTo>
                    <a:pt x="81" y="395"/>
                  </a:lnTo>
                  <a:lnTo>
                    <a:pt x="79" y="395"/>
                  </a:lnTo>
                  <a:lnTo>
                    <a:pt x="79" y="397"/>
                  </a:lnTo>
                  <a:lnTo>
                    <a:pt x="77" y="397"/>
                  </a:lnTo>
                  <a:lnTo>
                    <a:pt x="75" y="397"/>
                  </a:lnTo>
                  <a:lnTo>
                    <a:pt x="73" y="399"/>
                  </a:lnTo>
                  <a:lnTo>
                    <a:pt x="71" y="401"/>
                  </a:lnTo>
                  <a:lnTo>
                    <a:pt x="71" y="399"/>
                  </a:lnTo>
                  <a:lnTo>
                    <a:pt x="69" y="399"/>
                  </a:lnTo>
                  <a:lnTo>
                    <a:pt x="71" y="399"/>
                  </a:lnTo>
                  <a:lnTo>
                    <a:pt x="71" y="397"/>
                  </a:lnTo>
                  <a:lnTo>
                    <a:pt x="69" y="397"/>
                  </a:lnTo>
                  <a:lnTo>
                    <a:pt x="71" y="397"/>
                  </a:lnTo>
                  <a:lnTo>
                    <a:pt x="69" y="395"/>
                  </a:lnTo>
                  <a:lnTo>
                    <a:pt x="71" y="395"/>
                  </a:lnTo>
                  <a:lnTo>
                    <a:pt x="71" y="393"/>
                  </a:lnTo>
                  <a:lnTo>
                    <a:pt x="71" y="391"/>
                  </a:lnTo>
                  <a:lnTo>
                    <a:pt x="73" y="390"/>
                  </a:lnTo>
                  <a:lnTo>
                    <a:pt x="75" y="388"/>
                  </a:lnTo>
                  <a:lnTo>
                    <a:pt x="77" y="388"/>
                  </a:lnTo>
                  <a:lnTo>
                    <a:pt x="79" y="386"/>
                  </a:lnTo>
                  <a:lnTo>
                    <a:pt x="83" y="384"/>
                  </a:lnTo>
                  <a:lnTo>
                    <a:pt x="81" y="384"/>
                  </a:lnTo>
                  <a:lnTo>
                    <a:pt x="83" y="382"/>
                  </a:lnTo>
                  <a:lnTo>
                    <a:pt x="85" y="382"/>
                  </a:lnTo>
                  <a:lnTo>
                    <a:pt x="85" y="380"/>
                  </a:lnTo>
                  <a:lnTo>
                    <a:pt x="83" y="382"/>
                  </a:lnTo>
                  <a:lnTo>
                    <a:pt x="83" y="380"/>
                  </a:lnTo>
                  <a:lnTo>
                    <a:pt x="85" y="380"/>
                  </a:lnTo>
                  <a:lnTo>
                    <a:pt x="85" y="378"/>
                  </a:lnTo>
                  <a:lnTo>
                    <a:pt x="87" y="378"/>
                  </a:lnTo>
                  <a:lnTo>
                    <a:pt x="88" y="380"/>
                  </a:lnTo>
                  <a:lnTo>
                    <a:pt x="90" y="378"/>
                  </a:lnTo>
                  <a:lnTo>
                    <a:pt x="88" y="378"/>
                  </a:lnTo>
                  <a:lnTo>
                    <a:pt x="87" y="378"/>
                  </a:lnTo>
                  <a:lnTo>
                    <a:pt x="90" y="378"/>
                  </a:lnTo>
                  <a:lnTo>
                    <a:pt x="90" y="376"/>
                  </a:lnTo>
                  <a:lnTo>
                    <a:pt x="94" y="376"/>
                  </a:lnTo>
                  <a:lnTo>
                    <a:pt x="94" y="378"/>
                  </a:lnTo>
                  <a:lnTo>
                    <a:pt x="96" y="378"/>
                  </a:lnTo>
                  <a:lnTo>
                    <a:pt x="98" y="380"/>
                  </a:lnTo>
                  <a:lnTo>
                    <a:pt x="98" y="378"/>
                  </a:lnTo>
                  <a:lnTo>
                    <a:pt x="100" y="380"/>
                  </a:lnTo>
                  <a:lnTo>
                    <a:pt x="102" y="380"/>
                  </a:lnTo>
                  <a:lnTo>
                    <a:pt x="102" y="382"/>
                  </a:lnTo>
                  <a:lnTo>
                    <a:pt x="104" y="382"/>
                  </a:lnTo>
                  <a:lnTo>
                    <a:pt x="108" y="382"/>
                  </a:lnTo>
                  <a:lnTo>
                    <a:pt x="110" y="382"/>
                  </a:lnTo>
                  <a:lnTo>
                    <a:pt x="110" y="380"/>
                  </a:lnTo>
                  <a:lnTo>
                    <a:pt x="112" y="380"/>
                  </a:lnTo>
                  <a:lnTo>
                    <a:pt x="112" y="382"/>
                  </a:lnTo>
                  <a:lnTo>
                    <a:pt x="115" y="384"/>
                  </a:lnTo>
                  <a:lnTo>
                    <a:pt x="117" y="384"/>
                  </a:lnTo>
                  <a:lnTo>
                    <a:pt x="117" y="386"/>
                  </a:lnTo>
                  <a:lnTo>
                    <a:pt x="119" y="388"/>
                  </a:lnTo>
                  <a:lnTo>
                    <a:pt x="121" y="388"/>
                  </a:lnTo>
                  <a:lnTo>
                    <a:pt x="123" y="390"/>
                  </a:lnTo>
                  <a:lnTo>
                    <a:pt x="123" y="388"/>
                  </a:lnTo>
                  <a:lnTo>
                    <a:pt x="129" y="390"/>
                  </a:lnTo>
                  <a:lnTo>
                    <a:pt x="129" y="388"/>
                  </a:lnTo>
                  <a:lnTo>
                    <a:pt x="131" y="388"/>
                  </a:lnTo>
                  <a:lnTo>
                    <a:pt x="129" y="388"/>
                  </a:lnTo>
                  <a:lnTo>
                    <a:pt x="127" y="388"/>
                  </a:lnTo>
                  <a:lnTo>
                    <a:pt x="125" y="388"/>
                  </a:lnTo>
                  <a:lnTo>
                    <a:pt x="123" y="388"/>
                  </a:lnTo>
                  <a:lnTo>
                    <a:pt x="119" y="386"/>
                  </a:lnTo>
                  <a:lnTo>
                    <a:pt x="119" y="384"/>
                  </a:lnTo>
                  <a:lnTo>
                    <a:pt x="117" y="384"/>
                  </a:lnTo>
                  <a:lnTo>
                    <a:pt x="119" y="384"/>
                  </a:lnTo>
                  <a:lnTo>
                    <a:pt x="121" y="382"/>
                  </a:lnTo>
                  <a:lnTo>
                    <a:pt x="125" y="380"/>
                  </a:lnTo>
                  <a:lnTo>
                    <a:pt x="127" y="380"/>
                  </a:lnTo>
                  <a:lnTo>
                    <a:pt x="127" y="378"/>
                  </a:lnTo>
                  <a:lnTo>
                    <a:pt x="129" y="378"/>
                  </a:lnTo>
                  <a:lnTo>
                    <a:pt x="131" y="378"/>
                  </a:lnTo>
                  <a:lnTo>
                    <a:pt x="131" y="380"/>
                  </a:lnTo>
                  <a:lnTo>
                    <a:pt x="133" y="380"/>
                  </a:lnTo>
                  <a:lnTo>
                    <a:pt x="131" y="378"/>
                  </a:lnTo>
                  <a:lnTo>
                    <a:pt x="127" y="378"/>
                  </a:lnTo>
                  <a:lnTo>
                    <a:pt x="125" y="380"/>
                  </a:lnTo>
                  <a:lnTo>
                    <a:pt x="123" y="380"/>
                  </a:lnTo>
                  <a:lnTo>
                    <a:pt x="123" y="382"/>
                  </a:lnTo>
                  <a:lnTo>
                    <a:pt x="121" y="382"/>
                  </a:lnTo>
                  <a:lnTo>
                    <a:pt x="119" y="382"/>
                  </a:lnTo>
                  <a:lnTo>
                    <a:pt x="117" y="382"/>
                  </a:lnTo>
                  <a:lnTo>
                    <a:pt x="115" y="384"/>
                  </a:lnTo>
                  <a:lnTo>
                    <a:pt x="115" y="382"/>
                  </a:lnTo>
                  <a:lnTo>
                    <a:pt x="117" y="382"/>
                  </a:lnTo>
                  <a:lnTo>
                    <a:pt x="115" y="382"/>
                  </a:lnTo>
                  <a:lnTo>
                    <a:pt x="113" y="382"/>
                  </a:lnTo>
                  <a:lnTo>
                    <a:pt x="112" y="380"/>
                  </a:lnTo>
                  <a:lnTo>
                    <a:pt x="112" y="378"/>
                  </a:lnTo>
                  <a:lnTo>
                    <a:pt x="113" y="378"/>
                  </a:lnTo>
                  <a:lnTo>
                    <a:pt x="115" y="378"/>
                  </a:lnTo>
                  <a:lnTo>
                    <a:pt x="119" y="376"/>
                  </a:lnTo>
                  <a:lnTo>
                    <a:pt x="121" y="376"/>
                  </a:lnTo>
                  <a:lnTo>
                    <a:pt x="121" y="374"/>
                  </a:lnTo>
                  <a:lnTo>
                    <a:pt x="125" y="374"/>
                  </a:lnTo>
                  <a:lnTo>
                    <a:pt x="127" y="376"/>
                  </a:lnTo>
                  <a:lnTo>
                    <a:pt x="127" y="374"/>
                  </a:lnTo>
                  <a:lnTo>
                    <a:pt x="125" y="374"/>
                  </a:lnTo>
                  <a:lnTo>
                    <a:pt x="125" y="372"/>
                  </a:lnTo>
                  <a:lnTo>
                    <a:pt x="123" y="370"/>
                  </a:lnTo>
                  <a:lnTo>
                    <a:pt x="123" y="372"/>
                  </a:lnTo>
                  <a:lnTo>
                    <a:pt x="121" y="372"/>
                  </a:lnTo>
                  <a:lnTo>
                    <a:pt x="119" y="370"/>
                  </a:lnTo>
                  <a:lnTo>
                    <a:pt x="119" y="372"/>
                  </a:lnTo>
                  <a:lnTo>
                    <a:pt x="117" y="372"/>
                  </a:lnTo>
                  <a:lnTo>
                    <a:pt x="117" y="374"/>
                  </a:lnTo>
                  <a:lnTo>
                    <a:pt x="119" y="372"/>
                  </a:lnTo>
                  <a:lnTo>
                    <a:pt x="121" y="374"/>
                  </a:lnTo>
                  <a:lnTo>
                    <a:pt x="117" y="374"/>
                  </a:lnTo>
                  <a:lnTo>
                    <a:pt x="117" y="376"/>
                  </a:lnTo>
                  <a:lnTo>
                    <a:pt x="119" y="376"/>
                  </a:lnTo>
                  <a:lnTo>
                    <a:pt x="117" y="376"/>
                  </a:lnTo>
                  <a:lnTo>
                    <a:pt x="115" y="376"/>
                  </a:lnTo>
                  <a:lnTo>
                    <a:pt x="113" y="376"/>
                  </a:lnTo>
                  <a:lnTo>
                    <a:pt x="113" y="378"/>
                  </a:lnTo>
                  <a:lnTo>
                    <a:pt x="113" y="376"/>
                  </a:lnTo>
                  <a:lnTo>
                    <a:pt x="112" y="376"/>
                  </a:lnTo>
                  <a:lnTo>
                    <a:pt x="113" y="376"/>
                  </a:lnTo>
                  <a:lnTo>
                    <a:pt x="113" y="374"/>
                  </a:lnTo>
                  <a:lnTo>
                    <a:pt x="112" y="374"/>
                  </a:lnTo>
                  <a:lnTo>
                    <a:pt x="112" y="372"/>
                  </a:lnTo>
                  <a:lnTo>
                    <a:pt x="110" y="372"/>
                  </a:lnTo>
                  <a:lnTo>
                    <a:pt x="112" y="370"/>
                  </a:lnTo>
                  <a:lnTo>
                    <a:pt x="115" y="370"/>
                  </a:lnTo>
                  <a:lnTo>
                    <a:pt x="115" y="372"/>
                  </a:lnTo>
                  <a:lnTo>
                    <a:pt x="115" y="370"/>
                  </a:lnTo>
                  <a:lnTo>
                    <a:pt x="115" y="368"/>
                  </a:lnTo>
                  <a:lnTo>
                    <a:pt x="112" y="368"/>
                  </a:lnTo>
                  <a:lnTo>
                    <a:pt x="112" y="370"/>
                  </a:lnTo>
                  <a:lnTo>
                    <a:pt x="110" y="370"/>
                  </a:lnTo>
                  <a:lnTo>
                    <a:pt x="108" y="370"/>
                  </a:lnTo>
                  <a:lnTo>
                    <a:pt x="108" y="368"/>
                  </a:lnTo>
                  <a:lnTo>
                    <a:pt x="108" y="370"/>
                  </a:lnTo>
                  <a:lnTo>
                    <a:pt x="106" y="370"/>
                  </a:lnTo>
                  <a:lnTo>
                    <a:pt x="108" y="370"/>
                  </a:lnTo>
                  <a:lnTo>
                    <a:pt x="108" y="372"/>
                  </a:lnTo>
                  <a:lnTo>
                    <a:pt x="110" y="372"/>
                  </a:lnTo>
                  <a:lnTo>
                    <a:pt x="110" y="374"/>
                  </a:lnTo>
                  <a:lnTo>
                    <a:pt x="110" y="376"/>
                  </a:lnTo>
                  <a:lnTo>
                    <a:pt x="110" y="378"/>
                  </a:lnTo>
                  <a:lnTo>
                    <a:pt x="108" y="378"/>
                  </a:lnTo>
                  <a:lnTo>
                    <a:pt x="106" y="378"/>
                  </a:lnTo>
                  <a:lnTo>
                    <a:pt x="106" y="380"/>
                  </a:lnTo>
                  <a:lnTo>
                    <a:pt x="104" y="380"/>
                  </a:lnTo>
                  <a:lnTo>
                    <a:pt x="102" y="378"/>
                  </a:lnTo>
                  <a:lnTo>
                    <a:pt x="104" y="378"/>
                  </a:lnTo>
                  <a:lnTo>
                    <a:pt x="102" y="378"/>
                  </a:lnTo>
                  <a:lnTo>
                    <a:pt x="104" y="378"/>
                  </a:lnTo>
                  <a:lnTo>
                    <a:pt x="106" y="378"/>
                  </a:lnTo>
                  <a:lnTo>
                    <a:pt x="106" y="376"/>
                  </a:lnTo>
                  <a:lnTo>
                    <a:pt x="104" y="376"/>
                  </a:lnTo>
                  <a:lnTo>
                    <a:pt x="102" y="376"/>
                  </a:lnTo>
                  <a:lnTo>
                    <a:pt x="102" y="378"/>
                  </a:lnTo>
                  <a:lnTo>
                    <a:pt x="96" y="376"/>
                  </a:lnTo>
                  <a:lnTo>
                    <a:pt x="94" y="374"/>
                  </a:lnTo>
                  <a:lnTo>
                    <a:pt x="94" y="372"/>
                  </a:lnTo>
                  <a:lnTo>
                    <a:pt x="96" y="372"/>
                  </a:lnTo>
                  <a:lnTo>
                    <a:pt x="98" y="372"/>
                  </a:lnTo>
                  <a:lnTo>
                    <a:pt x="102" y="372"/>
                  </a:lnTo>
                  <a:lnTo>
                    <a:pt x="102" y="370"/>
                  </a:lnTo>
                  <a:lnTo>
                    <a:pt x="104" y="370"/>
                  </a:lnTo>
                  <a:lnTo>
                    <a:pt x="106" y="370"/>
                  </a:lnTo>
                  <a:lnTo>
                    <a:pt x="106" y="368"/>
                  </a:lnTo>
                  <a:lnTo>
                    <a:pt x="102" y="370"/>
                  </a:lnTo>
                  <a:lnTo>
                    <a:pt x="100" y="370"/>
                  </a:lnTo>
                  <a:lnTo>
                    <a:pt x="96" y="370"/>
                  </a:lnTo>
                  <a:lnTo>
                    <a:pt x="96" y="372"/>
                  </a:lnTo>
                  <a:lnTo>
                    <a:pt x="94" y="372"/>
                  </a:lnTo>
                  <a:lnTo>
                    <a:pt x="92" y="372"/>
                  </a:lnTo>
                  <a:lnTo>
                    <a:pt x="92" y="374"/>
                  </a:lnTo>
                  <a:lnTo>
                    <a:pt x="90" y="374"/>
                  </a:lnTo>
                  <a:lnTo>
                    <a:pt x="90" y="376"/>
                  </a:lnTo>
                  <a:lnTo>
                    <a:pt x="88" y="376"/>
                  </a:lnTo>
                  <a:lnTo>
                    <a:pt x="87" y="376"/>
                  </a:lnTo>
                  <a:lnTo>
                    <a:pt x="85" y="376"/>
                  </a:lnTo>
                  <a:lnTo>
                    <a:pt x="85" y="378"/>
                  </a:lnTo>
                  <a:lnTo>
                    <a:pt x="83" y="378"/>
                  </a:lnTo>
                  <a:lnTo>
                    <a:pt x="79" y="384"/>
                  </a:lnTo>
                  <a:lnTo>
                    <a:pt x="75" y="388"/>
                  </a:lnTo>
                  <a:lnTo>
                    <a:pt x="73" y="388"/>
                  </a:lnTo>
                  <a:lnTo>
                    <a:pt x="73" y="386"/>
                  </a:lnTo>
                  <a:lnTo>
                    <a:pt x="71" y="386"/>
                  </a:lnTo>
                  <a:lnTo>
                    <a:pt x="71" y="384"/>
                  </a:lnTo>
                  <a:lnTo>
                    <a:pt x="73" y="384"/>
                  </a:lnTo>
                  <a:lnTo>
                    <a:pt x="71" y="384"/>
                  </a:lnTo>
                  <a:lnTo>
                    <a:pt x="73" y="384"/>
                  </a:lnTo>
                  <a:lnTo>
                    <a:pt x="75" y="382"/>
                  </a:lnTo>
                  <a:lnTo>
                    <a:pt x="73" y="382"/>
                  </a:lnTo>
                  <a:lnTo>
                    <a:pt x="75" y="380"/>
                  </a:lnTo>
                  <a:lnTo>
                    <a:pt x="75" y="378"/>
                  </a:lnTo>
                  <a:lnTo>
                    <a:pt x="75" y="376"/>
                  </a:lnTo>
                  <a:lnTo>
                    <a:pt x="73" y="376"/>
                  </a:lnTo>
                  <a:lnTo>
                    <a:pt x="73" y="374"/>
                  </a:lnTo>
                  <a:lnTo>
                    <a:pt x="75" y="374"/>
                  </a:lnTo>
                  <a:lnTo>
                    <a:pt x="77" y="374"/>
                  </a:lnTo>
                  <a:lnTo>
                    <a:pt x="77" y="372"/>
                  </a:lnTo>
                  <a:lnTo>
                    <a:pt x="77" y="374"/>
                  </a:lnTo>
                  <a:lnTo>
                    <a:pt x="75" y="374"/>
                  </a:lnTo>
                  <a:lnTo>
                    <a:pt x="77" y="376"/>
                  </a:lnTo>
                  <a:lnTo>
                    <a:pt x="77" y="374"/>
                  </a:lnTo>
                  <a:lnTo>
                    <a:pt x="77" y="376"/>
                  </a:lnTo>
                  <a:lnTo>
                    <a:pt x="79" y="376"/>
                  </a:lnTo>
                  <a:lnTo>
                    <a:pt x="81" y="374"/>
                  </a:lnTo>
                  <a:lnTo>
                    <a:pt x="77" y="374"/>
                  </a:lnTo>
                  <a:lnTo>
                    <a:pt x="77" y="372"/>
                  </a:lnTo>
                  <a:lnTo>
                    <a:pt x="77" y="370"/>
                  </a:lnTo>
                  <a:lnTo>
                    <a:pt x="79" y="372"/>
                  </a:lnTo>
                  <a:lnTo>
                    <a:pt x="79" y="374"/>
                  </a:lnTo>
                  <a:lnTo>
                    <a:pt x="81" y="374"/>
                  </a:lnTo>
                  <a:lnTo>
                    <a:pt x="79" y="374"/>
                  </a:lnTo>
                  <a:lnTo>
                    <a:pt x="79" y="372"/>
                  </a:lnTo>
                  <a:lnTo>
                    <a:pt x="81" y="372"/>
                  </a:lnTo>
                  <a:lnTo>
                    <a:pt x="83" y="372"/>
                  </a:lnTo>
                  <a:lnTo>
                    <a:pt x="83" y="370"/>
                  </a:lnTo>
                  <a:lnTo>
                    <a:pt x="81" y="370"/>
                  </a:lnTo>
                  <a:lnTo>
                    <a:pt x="81" y="372"/>
                  </a:lnTo>
                  <a:lnTo>
                    <a:pt x="79" y="372"/>
                  </a:lnTo>
                  <a:lnTo>
                    <a:pt x="79" y="370"/>
                  </a:lnTo>
                  <a:lnTo>
                    <a:pt x="81" y="370"/>
                  </a:lnTo>
                  <a:lnTo>
                    <a:pt x="81" y="368"/>
                  </a:lnTo>
                  <a:lnTo>
                    <a:pt x="79" y="368"/>
                  </a:lnTo>
                  <a:lnTo>
                    <a:pt x="81" y="368"/>
                  </a:lnTo>
                  <a:lnTo>
                    <a:pt x="83" y="368"/>
                  </a:lnTo>
                  <a:lnTo>
                    <a:pt x="87" y="368"/>
                  </a:lnTo>
                  <a:lnTo>
                    <a:pt x="85" y="367"/>
                  </a:lnTo>
                  <a:lnTo>
                    <a:pt x="83" y="367"/>
                  </a:lnTo>
                  <a:lnTo>
                    <a:pt x="83" y="368"/>
                  </a:lnTo>
                  <a:lnTo>
                    <a:pt x="79" y="368"/>
                  </a:lnTo>
                  <a:lnTo>
                    <a:pt x="81" y="367"/>
                  </a:lnTo>
                  <a:lnTo>
                    <a:pt x="79" y="367"/>
                  </a:lnTo>
                  <a:lnTo>
                    <a:pt x="81" y="367"/>
                  </a:lnTo>
                  <a:lnTo>
                    <a:pt x="81" y="365"/>
                  </a:lnTo>
                  <a:lnTo>
                    <a:pt x="83" y="365"/>
                  </a:lnTo>
                  <a:lnTo>
                    <a:pt x="88" y="368"/>
                  </a:lnTo>
                  <a:lnTo>
                    <a:pt x="90" y="368"/>
                  </a:lnTo>
                  <a:lnTo>
                    <a:pt x="90" y="370"/>
                  </a:lnTo>
                  <a:lnTo>
                    <a:pt x="90" y="368"/>
                  </a:lnTo>
                  <a:lnTo>
                    <a:pt x="96" y="370"/>
                  </a:lnTo>
                  <a:lnTo>
                    <a:pt x="98" y="370"/>
                  </a:lnTo>
                  <a:lnTo>
                    <a:pt x="98" y="368"/>
                  </a:lnTo>
                  <a:lnTo>
                    <a:pt x="96" y="368"/>
                  </a:lnTo>
                  <a:lnTo>
                    <a:pt x="92" y="368"/>
                  </a:lnTo>
                  <a:lnTo>
                    <a:pt x="88" y="368"/>
                  </a:lnTo>
                  <a:lnTo>
                    <a:pt x="87" y="367"/>
                  </a:lnTo>
                  <a:lnTo>
                    <a:pt x="85" y="365"/>
                  </a:lnTo>
                  <a:lnTo>
                    <a:pt x="81" y="363"/>
                  </a:lnTo>
                  <a:lnTo>
                    <a:pt x="81" y="361"/>
                  </a:lnTo>
                  <a:lnTo>
                    <a:pt x="83" y="361"/>
                  </a:lnTo>
                  <a:lnTo>
                    <a:pt x="83" y="359"/>
                  </a:lnTo>
                  <a:lnTo>
                    <a:pt x="81" y="359"/>
                  </a:lnTo>
                  <a:lnTo>
                    <a:pt x="81" y="361"/>
                  </a:lnTo>
                  <a:lnTo>
                    <a:pt x="79" y="361"/>
                  </a:lnTo>
                  <a:lnTo>
                    <a:pt x="77" y="361"/>
                  </a:lnTo>
                  <a:lnTo>
                    <a:pt x="79" y="359"/>
                  </a:lnTo>
                  <a:lnTo>
                    <a:pt x="81" y="359"/>
                  </a:lnTo>
                  <a:lnTo>
                    <a:pt x="83" y="359"/>
                  </a:lnTo>
                  <a:lnTo>
                    <a:pt x="85" y="361"/>
                  </a:lnTo>
                  <a:lnTo>
                    <a:pt x="87" y="361"/>
                  </a:lnTo>
                  <a:lnTo>
                    <a:pt x="88" y="363"/>
                  </a:lnTo>
                  <a:lnTo>
                    <a:pt x="90" y="363"/>
                  </a:lnTo>
                  <a:lnTo>
                    <a:pt x="92" y="365"/>
                  </a:lnTo>
                  <a:lnTo>
                    <a:pt x="94" y="365"/>
                  </a:lnTo>
                  <a:lnTo>
                    <a:pt x="92" y="365"/>
                  </a:lnTo>
                  <a:lnTo>
                    <a:pt x="92" y="363"/>
                  </a:lnTo>
                  <a:lnTo>
                    <a:pt x="92" y="361"/>
                  </a:lnTo>
                  <a:lnTo>
                    <a:pt x="90" y="361"/>
                  </a:lnTo>
                  <a:lnTo>
                    <a:pt x="88" y="361"/>
                  </a:lnTo>
                  <a:lnTo>
                    <a:pt x="88" y="359"/>
                  </a:lnTo>
                  <a:lnTo>
                    <a:pt x="88" y="361"/>
                  </a:lnTo>
                  <a:lnTo>
                    <a:pt x="87" y="361"/>
                  </a:lnTo>
                  <a:lnTo>
                    <a:pt x="87" y="359"/>
                  </a:lnTo>
                  <a:lnTo>
                    <a:pt x="88" y="359"/>
                  </a:lnTo>
                  <a:lnTo>
                    <a:pt x="90" y="359"/>
                  </a:lnTo>
                  <a:lnTo>
                    <a:pt x="92" y="361"/>
                  </a:lnTo>
                  <a:lnTo>
                    <a:pt x="94" y="361"/>
                  </a:lnTo>
                  <a:lnTo>
                    <a:pt x="96" y="363"/>
                  </a:lnTo>
                  <a:lnTo>
                    <a:pt x="98" y="363"/>
                  </a:lnTo>
                  <a:lnTo>
                    <a:pt x="100" y="365"/>
                  </a:lnTo>
                  <a:lnTo>
                    <a:pt x="106" y="365"/>
                  </a:lnTo>
                  <a:lnTo>
                    <a:pt x="112" y="365"/>
                  </a:lnTo>
                  <a:lnTo>
                    <a:pt x="113" y="365"/>
                  </a:lnTo>
                  <a:lnTo>
                    <a:pt x="115" y="367"/>
                  </a:lnTo>
                  <a:lnTo>
                    <a:pt x="117" y="367"/>
                  </a:lnTo>
                  <a:lnTo>
                    <a:pt x="117" y="368"/>
                  </a:lnTo>
                  <a:lnTo>
                    <a:pt x="121" y="368"/>
                  </a:lnTo>
                  <a:lnTo>
                    <a:pt x="121" y="370"/>
                  </a:lnTo>
                  <a:lnTo>
                    <a:pt x="123" y="370"/>
                  </a:lnTo>
                  <a:lnTo>
                    <a:pt x="125" y="370"/>
                  </a:lnTo>
                  <a:lnTo>
                    <a:pt x="129" y="370"/>
                  </a:lnTo>
                  <a:lnTo>
                    <a:pt x="129" y="368"/>
                  </a:lnTo>
                  <a:lnTo>
                    <a:pt x="127" y="370"/>
                  </a:lnTo>
                  <a:lnTo>
                    <a:pt x="127" y="368"/>
                  </a:lnTo>
                  <a:lnTo>
                    <a:pt x="125" y="368"/>
                  </a:lnTo>
                  <a:lnTo>
                    <a:pt x="123" y="368"/>
                  </a:lnTo>
                  <a:lnTo>
                    <a:pt x="123" y="367"/>
                  </a:lnTo>
                  <a:lnTo>
                    <a:pt x="121" y="367"/>
                  </a:lnTo>
                  <a:lnTo>
                    <a:pt x="119" y="367"/>
                  </a:lnTo>
                  <a:lnTo>
                    <a:pt x="121" y="367"/>
                  </a:lnTo>
                  <a:lnTo>
                    <a:pt x="121" y="365"/>
                  </a:lnTo>
                  <a:lnTo>
                    <a:pt x="119" y="365"/>
                  </a:lnTo>
                  <a:lnTo>
                    <a:pt x="119" y="367"/>
                  </a:lnTo>
                  <a:lnTo>
                    <a:pt x="119" y="365"/>
                  </a:lnTo>
                  <a:lnTo>
                    <a:pt x="117" y="365"/>
                  </a:lnTo>
                  <a:lnTo>
                    <a:pt x="115" y="365"/>
                  </a:lnTo>
                  <a:lnTo>
                    <a:pt x="115" y="363"/>
                  </a:lnTo>
                  <a:lnTo>
                    <a:pt x="117" y="363"/>
                  </a:lnTo>
                  <a:lnTo>
                    <a:pt x="117" y="361"/>
                  </a:lnTo>
                  <a:lnTo>
                    <a:pt x="115" y="363"/>
                  </a:lnTo>
                  <a:lnTo>
                    <a:pt x="113" y="363"/>
                  </a:lnTo>
                  <a:lnTo>
                    <a:pt x="113" y="361"/>
                  </a:lnTo>
                  <a:lnTo>
                    <a:pt x="112" y="361"/>
                  </a:lnTo>
                  <a:lnTo>
                    <a:pt x="110" y="359"/>
                  </a:lnTo>
                  <a:lnTo>
                    <a:pt x="115" y="359"/>
                  </a:lnTo>
                  <a:lnTo>
                    <a:pt x="117" y="359"/>
                  </a:lnTo>
                  <a:lnTo>
                    <a:pt x="115" y="359"/>
                  </a:lnTo>
                  <a:lnTo>
                    <a:pt x="115" y="357"/>
                  </a:lnTo>
                  <a:lnTo>
                    <a:pt x="113" y="359"/>
                  </a:lnTo>
                  <a:lnTo>
                    <a:pt x="113" y="357"/>
                  </a:lnTo>
                  <a:lnTo>
                    <a:pt x="112" y="357"/>
                  </a:lnTo>
                  <a:lnTo>
                    <a:pt x="110" y="357"/>
                  </a:lnTo>
                  <a:lnTo>
                    <a:pt x="110" y="355"/>
                  </a:lnTo>
                  <a:lnTo>
                    <a:pt x="112" y="355"/>
                  </a:lnTo>
                  <a:lnTo>
                    <a:pt x="113" y="355"/>
                  </a:lnTo>
                  <a:lnTo>
                    <a:pt x="113" y="353"/>
                  </a:lnTo>
                  <a:lnTo>
                    <a:pt x="113" y="351"/>
                  </a:lnTo>
                  <a:lnTo>
                    <a:pt x="113" y="349"/>
                  </a:lnTo>
                  <a:lnTo>
                    <a:pt x="115" y="347"/>
                  </a:lnTo>
                  <a:lnTo>
                    <a:pt x="117" y="347"/>
                  </a:lnTo>
                  <a:lnTo>
                    <a:pt x="117" y="345"/>
                  </a:lnTo>
                  <a:lnTo>
                    <a:pt x="119" y="345"/>
                  </a:lnTo>
                  <a:lnTo>
                    <a:pt x="117" y="347"/>
                  </a:lnTo>
                  <a:lnTo>
                    <a:pt x="119" y="347"/>
                  </a:lnTo>
                  <a:lnTo>
                    <a:pt x="119" y="345"/>
                  </a:lnTo>
                  <a:lnTo>
                    <a:pt x="117" y="345"/>
                  </a:lnTo>
                  <a:lnTo>
                    <a:pt x="112" y="349"/>
                  </a:lnTo>
                  <a:lnTo>
                    <a:pt x="110" y="349"/>
                  </a:lnTo>
                  <a:lnTo>
                    <a:pt x="108" y="349"/>
                  </a:lnTo>
                  <a:lnTo>
                    <a:pt x="106" y="349"/>
                  </a:lnTo>
                  <a:lnTo>
                    <a:pt x="108" y="349"/>
                  </a:lnTo>
                  <a:lnTo>
                    <a:pt x="108" y="351"/>
                  </a:lnTo>
                  <a:lnTo>
                    <a:pt x="112" y="351"/>
                  </a:lnTo>
                  <a:lnTo>
                    <a:pt x="112" y="353"/>
                  </a:lnTo>
                  <a:lnTo>
                    <a:pt x="112" y="355"/>
                  </a:lnTo>
                  <a:lnTo>
                    <a:pt x="106" y="355"/>
                  </a:lnTo>
                  <a:lnTo>
                    <a:pt x="104" y="355"/>
                  </a:lnTo>
                  <a:lnTo>
                    <a:pt x="104" y="357"/>
                  </a:lnTo>
                  <a:lnTo>
                    <a:pt x="102" y="357"/>
                  </a:lnTo>
                  <a:lnTo>
                    <a:pt x="98" y="357"/>
                  </a:lnTo>
                  <a:lnTo>
                    <a:pt x="96" y="357"/>
                  </a:lnTo>
                  <a:lnTo>
                    <a:pt x="96" y="359"/>
                  </a:lnTo>
                  <a:lnTo>
                    <a:pt x="92" y="359"/>
                  </a:lnTo>
                  <a:lnTo>
                    <a:pt x="92" y="357"/>
                  </a:lnTo>
                  <a:lnTo>
                    <a:pt x="90" y="357"/>
                  </a:lnTo>
                  <a:lnTo>
                    <a:pt x="90" y="355"/>
                  </a:lnTo>
                  <a:lnTo>
                    <a:pt x="92" y="355"/>
                  </a:lnTo>
                  <a:lnTo>
                    <a:pt x="90" y="355"/>
                  </a:lnTo>
                  <a:lnTo>
                    <a:pt x="88" y="355"/>
                  </a:lnTo>
                  <a:lnTo>
                    <a:pt x="87" y="355"/>
                  </a:lnTo>
                  <a:lnTo>
                    <a:pt x="88" y="355"/>
                  </a:lnTo>
                  <a:lnTo>
                    <a:pt x="90" y="357"/>
                  </a:lnTo>
                  <a:lnTo>
                    <a:pt x="88" y="357"/>
                  </a:lnTo>
                  <a:lnTo>
                    <a:pt x="87" y="357"/>
                  </a:lnTo>
                  <a:lnTo>
                    <a:pt x="85" y="357"/>
                  </a:lnTo>
                  <a:lnTo>
                    <a:pt x="87" y="357"/>
                  </a:lnTo>
                  <a:lnTo>
                    <a:pt x="85" y="357"/>
                  </a:lnTo>
                  <a:lnTo>
                    <a:pt x="85" y="355"/>
                  </a:lnTo>
                  <a:lnTo>
                    <a:pt x="87" y="355"/>
                  </a:lnTo>
                  <a:lnTo>
                    <a:pt x="88" y="353"/>
                  </a:lnTo>
                  <a:lnTo>
                    <a:pt x="90" y="353"/>
                  </a:lnTo>
                  <a:lnTo>
                    <a:pt x="90" y="351"/>
                  </a:lnTo>
                  <a:lnTo>
                    <a:pt x="88" y="353"/>
                  </a:lnTo>
                  <a:lnTo>
                    <a:pt x="87" y="353"/>
                  </a:lnTo>
                  <a:lnTo>
                    <a:pt x="83" y="355"/>
                  </a:lnTo>
                  <a:lnTo>
                    <a:pt x="81" y="355"/>
                  </a:lnTo>
                  <a:lnTo>
                    <a:pt x="81" y="353"/>
                  </a:lnTo>
                  <a:lnTo>
                    <a:pt x="79" y="355"/>
                  </a:lnTo>
                  <a:lnTo>
                    <a:pt x="77" y="355"/>
                  </a:lnTo>
                  <a:lnTo>
                    <a:pt x="79" y="355"/>
                  </a:lnTo>
                  <a:lnTo>
                    <a:pt x="77" y="353"/>
                  </a:lnTo>
                  <a:lnTo>
                    <a:pt x="79" y="351"/>
                  </a:lnTo>
                  <a:lnTo>
                    <a:pt x="81" y="351"/>
                  </a:lnTo>
                  <a:lnTo>
                    <a:pt x="81" y="353"/>
                  </a:lnTo>
                  <a:lnTo>
                    <a:pt x="83" y="353"/>
                  </a:lnTo>
                  <a:lnTo>
                    <a:pt x="85" y="351"/>
                  </a:lnTo>
                  <a:lnTo>
                    <a:pt x="87" y="351"/>
                  </a:lnTo>
                  <a:lnTo>
                    <a:pt x="87" y="349"/>
                  </a:lnTo>
                  <a:lnTo>
                    <a:pt x="88" y="349"/>
                  </a:lnTo>
                  <a:lnTo>
                    <a:pt x="88" y="347"/>
                  </a:lnTo>
                  <a:lnTo>
                    <a:pt x="90" y="347"/>
                  </a:lnTo>
                  <a:lnTo>
                    <a:pt x="92" y="347"/>
                  </a:lnTo>
                  <a:lnTo>
                    <a:pt x="92" y="345"/>
                  </a:lnTo>
                  <a:lnTo>
                    <a:pt x="94" y="345"/>
                  </a:lnTo>
                  <a:lnTo>
                    <a:pt x="92" y="345"/>
                  </a:lnTo>
                  <a:lnTo>
                    <a:pt x="90" y="345"/>
                  </a:lnTo>
                  <a:lnTo>
                    <a:pt x="96" y="342"/>
                  </a:lnTo>
                  <a:lnTo>
                    <a:pt x="96" y="343"/>
                  </a:lnTo>
                  <a:lnTo>
                    <a:pt x="98" y="343"/>
                  </a:lnTo>
                  <a:lnTo>
                    <a:pt x="100" y="342"/>
                  </a:lnTo>
                  <a:lnTo>
                    <a:pt x="102" y="342"/>
                  </a:lnTo>
                  <a:lnTo>
                    <a:pt x="102" y="343"/>
                  </a:lnTo>
                  <a:lnTo>
                    <a:pt x="100" y="343"/>
                  </a:lnTo>
                  <a:lnTo>
                    <a:pt x="102" y="343"/>
                  </a:lnTo>
                  <a:lnTo>
                    <a:pt x="100" y="343"/>
                  </a:lnTo>
                  <a:lnTo>
                    <a:pt x="102" y="345"/>
                  </a:lnTo>
                  <a:lnTo>
                    <a:pt x="102" y="343"/>
                  </a:lnTo>
                  <a:lnTo>
                    <a:pt x="104" y="343"/>
                  </a:lnTo>
                  <a:lnTo>
                    <a:pt x="106" y="345"/>
                  </a:lnTo>
                  <a:lnTo>
                    <a:pt x="108" y="343"/>
                  </a:lnTo>
                  <a:lnTo>
                    <a:pt x="110" y="343"/>
                  </a:lnTo>
                  <a:lnTo>
                    <a:pt x="110" y="342"/>
                  </a:lnTo>
                  <a:lnTo>
                    <a:pt x="112" y="342"/>
                  </a:lnTo>
                  <a:lnTo>
                    <a:pt x="113" y="343"/>
                  </a:lnTo>
                  <a:lnTo>
                    <a:pt x="113" y="342"/>
                  </a:lnTo>
                  <a:lnTo>
                    <a:pt x="115" y="342"/>
                  </a:lnTo>
                  <a:lnTo>
                    <a:pt x="113" y="342"/>
                  </a:lnTo>
                  <a:lnTo>
                    <a:pt x="115" y="342"/>
                  </a:lnTo>
                  <a:lnTo>
                    <a:pt x="115" y="340"/>
                  </a:lnTo>
                  <a:lnTo>
                    <a:pt x="115" y="338"/>
                  </a:lnTo>
                  <a:lnTo>
                    <a:pt x="117" y="340"/>
                  </a:lnTo>
                  <a:lnTo>
                    <a:pt x="117" y="338"/>
                  </a:lnTo>
                  <a:lnTo>
                    <a:pt x="119" y="338"/>
                  </a:lnTo>
                  <a:lnTo>
                    <a:pt x="117" y="338"/>
                  </a:lnTo>
                  <a:lnTo>
                    <a:pt x="115" y="338"/>
                  </a:lnTo>
                  <a:lnTo>
                    <a:pt x="115" y="336"/>
                  </a:lnTo>
                  <a:lnTo>
                    <a:pt x="117" y="334"/>
                  </a:lnTo>
                  <a:lnTo>
                    <a:pt x="119" y="334"/>
                  </a:lnTo>
                  <a:lnTo>
                    <a:pt x="119" y="332"/>
                  </a:lnTo>
                  <a:lnTo>
                    <a:pt x="121" y="332"/>
                  </a:lnTo>
                  <a:lnTo>
                    <a:pt x="119" y="330"/>
                  </a:lnTo>
                  <a:lnTo>
                    <a:pt x="119" y="332"/>
                  </a:lnTo>
                  <a:lnTo>
                    <a:pt x="117" y="332"/>
                  </a:lnTo>
                  <a:lnTo>
                    <a:pt x="117" y="334"/>
                  </a:lnTo>
                  <a:lnTo>
                    <a:pt x="115" y="334"/>
                  </a:lnTo>
                  <a:lnTo>
                    <a:pt x="113" y="336"/>
                  </a:lnTo>
                  <a:lnTo>
                    <a:pt x="112" y="334"/>
                  </a:lnTo>
                  <a:lnTo>
                    <a:pt x="113" y="332"/>
                  </a:lnTo>
                  <a:lnTo>
                    <a:pt x="112" y="330"/>
                  </a:lnTo>
                  <a:lnTo>
                    <a:pt x="113" y="330"/>
                  </a:lnTo>
                  <a:lnTo>
                    <a:pt x="115" y="328"/>
                  </a:lnTo>
                  <a:lnTo>
                    <a:pt x="115" y="326"/>
                  </a:lnTo>
                  <a:lnTo>
                    <a:pt x="115" y="328"/>
                  </a:lnTo>
                  <a:lnTo>
                    <a:pt x="113" y="328"/>
                  </a:lnTo>
                  <a:lnTo>
                    <a:pt x="113" y="326"/>
                  </a:lnTo>
                  <a:lnTo>
                    <a:pt x="113" y="324"/>
                  </a:lnTo>
                  <a:lnTo>
                    <a:pt x="113" y="322"/>
                  </a:lnTo>
                  <a:lnTo>
                    <a:pt x="115" y="320"/>
                  </a:lnTo>
                  <a:lnTo>
                    <a:pt x="113" y="320"/>
                  </a:lnTo>
                  <a:lnTo>
                    <a:pt x="113" y="319"/>
                  </a:lnTo>
                  <a:lnTo>
                    <a:pt x="115" y="319"/>
                  </a:lnTo>
                  <a:lnTo>
                    <a:pt x="119" y="319"/>
                  </a:lnTo>
                  <a:lnTo>
                    <a:pt x="119" y="320"/>
                  </a:lnTo>
                  <a:lnTo>
                    <a:pt x="117" y="320"/>
                  </a:lnTo>
                  <a:lnTo>
                    <a:pt x="117" y="322"/>
                  </a:lnTo>
                  <a:lnTo>
                    <a:pt x="115" y="322"/>
                  </a:lnTo>
                  <a:lnTo>
                    <a:pt x="117" y="322"/>
                  </a:lnTo>
                  <a:lnTo>
                    <a:pt x="121" y="320"/>
                  </a:lnTo>
                  <a:lnTo>
                    <a:pt x="121" y="322"/>
                  </a:lnTo>
                  <a:lnTo>
                    <a:pt x="121" y="320"/>
                  </a:lnTo>
                  <a:lnTo>
                    <a:pt x="123" y="320"/>
                  </a:lnTo>
                  <a:lnTo>
                    <a:pt x="123" y="322"/>
                  </a:lnTo>
                  <a:lnTo>
                    <a:pt x="123" y="324"/>
                  </a:lnTo>
                  <a:lnTo>
                    <a:pt x="123" y="326"/>
                  </a:lnTo>
                  <a:lnTo>
                    <a:pt x="125" y="326"/>
                  </a:lnTo>
                  <a:lnTo>
                    <a:pt x="125" y="328"/>
                  </a:lnTo>
                  <a:lnTo>
                    <a:pt x="127" y="328"/>
                  </a:lnTo>
                  <a:lnTo>
                    <a:pt x="127" y="326"/>
                  </a:lnTo>
                  <a:lnTo>
                    <a:pt x="125" y="324"/>
                  </a:lnTo>
                  <a:lnTo>
                    <a:pt x="123" y="324"/>
                  </a:lnTo>
                  <a:lnTo>
                    <a:pt x="123" y="322"/>
                  </a:lnTo>
                  <a:lnTo>
                    <a:pt x="125" y="322"/>
                  </a:lnTo>
                  <a:lnTo>
                    <a:pt x="125" y="324"/>
                  </a:lnTo>
                  <a:lnTo>
                    <a:pt x="127" y="324"/>
                  </a:lnTo>
                  <a:lnTo>
                    <a:pt x="127" y="322"/>
                  </a:lnTo>
                  <a:lnTo>
                    <a:pt x="127" y="320"/>
                  </a:lnTo>
                  <a:lnTo>
                    <a:pt x="127" y="322"/>
                  </a:lnTo>
                  <a:lnTo>
                    <a:pt x="127" y="324"/>
                  </a:lnTo>
                  <a:lnTo>
                    <a:pt x="127" y="326"/>
                  </a:lnTo>
                  <a:lnTo>
                    <a:pt x="129" y="326"/>
                  </a:lnTo>
                  <a:lnTo>
                    <a:pt x="129" y="324"/>
                  </a:lnTo>
                  <a:lnTo>
                    <a:pt x="129" y="322"/>
                  </a:lnTo>
                  <a:lnTo>
                    <a:pt x="129" y="320"/>
                  </a:lnTo>
                  <a:lnTo>
                    <a:pt x="127" y="320"/>
                  </a:lnTo>
                  <a:lnTo>
                    <a:pt x="125" y="320"/>
                  </a:lnTo>
                  <a:lnTo>
                    <a:pt x="123" y="320"/>
                  </a:lnTo>
                  <a:lnTo>
                    <a:pt x="121" y="319"/>
                  </a:lnTo>
                  <a:lnTo>
                    <a:pt x="121" y="317"/>
                  </a:lnTo>
                  <a:lnTo>
                    <a:pt x="123" y="319"/>
                  </a:lnTo>
                  <a:lnTo>
                    <a:pt x="125" y="319"/>
                  </a:lnTo>
                  <a:lnTo>
                    <a:pt x="127" y="319"/>
                  </a:lnTo>
                  <a:lnTo>
                    <a:pt x="127" y="317"/>
                  </a:lnTo>
                  <a:lnTo>
                    <a:pt x="129" y="317"/>
                  </a:lnTo>
                  <a:lnTo>
                    <a:pt x="129" y="315"/>
                  </a:lnTo>
                  <a:lnTo>
                    <a:pt x="129" y="313"/>
                  </a:lnTo>
                  <a:lnTo>
                    <a:pt x="129" y="315"/>
                  </a:lnTo>
                  <a:lnTo>
                    <a:pt x="127" y="315"/>
                  </a:lnTo>
                  <a:lnTo>
                    <a:pt x="125" y="315"/>
                  </a:lnTo>
                  <a:lnTo>
                    <a:pt x="125" y="313"/>
                  </a:lnTo>
                  <a:lnTo>
                    <a:pt x="125" y="311"/>
                  </a:lnTo>
                  <a:lnTo>
                    <a:pt x="125" y="309"/>
                  </a:lnTo>
                  <a:lnTo>
                    <a:pt x="123" y="309"/>
                  </a:lnTo>
                  <a:lnTo>
                    <a:pt x="123" y="311"/>
                  </a:lnTo>
                  <a:lnTo>
                    <a:pt x="123" y="313"/>
                  </a:lnTo>
                  <a:lnTo>
                    <a:pt x="123" y="315"/>
                  </a:lnTo>
                  <a:lnTo>
                    <a:pt x="121" y="315"/>
                  </a:lnTo>
                  <a:lnTo>
                    <a:pt x="121" y="313"/>
                  </a:lnTo>
                  <a:lnTo>
                    <a:pt x="119" y="315"/>
                  </a:lnTo>
                  <a:lnTo>
                    <a:pt x="117" y="317"/>
                  </a:lnTo>
                  <a:lnTo>
                    <a:pt x="115" y="315"/>
                  </a:lnTo>
                  <a:lnTo>
                    <a:pt x="113" y="315"/>
                  </a:lnTo>
                  <a:lnTo>
                    <a:pt x="115" y="313"/>
                  </a:lnTo>
                  <a:lnTo>
                    <a:pt x="113" y="313"/>
                  </a:lnTo>
                  <a:lnTo>
                    <a:pt x="115" y="313"/>
                  </a:lnTo>
                  <a:lnTo>
                    <a:pt x="115" y="311"/>
                  </a:lnTo>
                  <a:lnTo>
                    <a:pt x="117" y="311"/>
                  </a:lnTo>
                  <a:lnTo>
                    <a:pt x="115" y="309"/>
                  </a:lnTo>
                  <a:lnTo>
                    <a:pt x="117" y="309"/>
                  </a:lnTo>
                  <a:lnTo>
                    <a:pt x="117" y="307"/>
                  </a:lnTo>
                  <a:lnTo>
                    <a:pt x="117" y="309"/>
                  </a:lnTo>
                  <a:lnTo>
                    <a:pt x="119" y="309"/>
                  </a:lnTo>
                  <a:lnTo>
                    <a:pt x="117" y="307"/>
                  </a:lnTo>
                  <a:lnTo>
                    <a:pt x="117" y="305"/>
                  </a:lnTo>
                  <a:lnTo>
                    <a:pt x="117" y="303"/>
                  </a:lnTo>
                  <a:lnTo>
                    <a:pt x="119" y="303"/>
                  </a:lnTo>
                  <a:lnTo>
                    <a:pt x="121" y="301"/>
                  </a:lnTo>
                  <a:lnTo>
                    <a:pt x="121" y="303"/>
                  </a:lnTo>
                  <a:lnTo>
                    <a:pt x="123" y="303"/>
                  </a:lnTo>
                  <a:lnTo>
                    <a:pt x="123" y="301"/>
                  </a:lnTo>
                  <a:lnTo>
                    <a:pt x="125" y="301"/>
                  </a:lnTo>
                  <a:lnTo>
                    <a:pt x="127" y="301"/>
                  </a:lnTo>
                  <a:lnTo>
                    <a:pt x="129" y="299"/>
                  </a:lnTo>
                  <a:lnTo>
                    <a:pt x="127" y="299"/>
                  </a:lnTo>
                  <a:lnTo>
                    <a:pt x="125" y="299"/>
                  </a:lnTo>
                  <a:lnTo>
                    <a:pt x="123" y="301"/>
                  </a:lnTo>
                  <a:lnTo>
                    <a:pt x="121" y="301"/>
                  </a:lnTo>
                  <a:lnTo>
                    <a:pt x="119" y="301"/>
                  </a:lnTo>
                  <a:lnTo>
                    <a:pt x="121" y="301"/>
                  </a:lnTo>
                  <a:lnTo>
                    <a:pt x="121" y="299"/>
                  </a:lnTo>
                  <a:lnTo>
                    <a:pt x="119" y="301"/>
                  </a:lnTo>
                  <a:lnTo>
                    <a:pt x="117" y="301"/>
                  </a:lnTo>
                  <a:lnTo>
                    <a:pt x="117" y="299"/>
                  </a:lnTo>
                  <a:lnTo>
                    <a:pt x="119" y="299"/>
                  </a:lnTo>
                  <a:lnTo>
                    <a:pt x="119" y="297"/>
                  </a:lnTo>
                  <a:lnTo>
                    <a:pt x="119" y="295"/>
                  </a:lnTo>
                  <a:lnTo>
                    <a:pt x="117" y="295"/>
                  </a:lnTo>
                  <a:lnTo>
                    <a:pt x="119" y="294"/>
                  </a:lnTo>
                  <a:lnTo>
                    <a:pt x="121" y="295"/>
                  </a:lnTo>
                  <a:lnTo>
                    <a:pt x="125" y="297"/>
                  </a:lnTo>
                  <a:lnTo>
                    <a:pt x="125" y="295"/>
                  </a:lnTo>
                  <a:lnTo>
                    <a:pt x="125" y="294"/>
                  </a:lnTo>
                  <a:lnTo>
                    <a:pt x="123" y="295"/>
                  </a:lnTo>
                  <a:lnTo>
                    <a:pt x="123" y="294"/>
                  </a:lnTo>
                  <a:lnTo>
                    <a:pt x="121" y="294"/>
                  </a:lnTo>
                  <a:lnTo>
                    <a:pt x="119" y="294"/>
                  </a:lnTo>
                  <a:lnTo>
                    <a:pt x="119" y="292"/>
                  </a:lnTo>
                  <a:lnTo>
                    <a:pt x="121" y="290"/>
                  </a:lnTo>
                  <a:lnTo>
                    <a:pt x="121" y="288"/>
                  </a:lnTo>
                  <a:lnTo>
                    <a:pt x="123" y="288"/>
                  </a:lnTo>
                  <a:lnTo>
                    <a:pt x="125" y="288"/>
                  </a:lnTo>
                  <a:lnTo>
                    <a:pt x="127" y="290"/>
                  </a:lnTo>
                  <a:lnTo>
                    <a:pt x="129" y="290"/>
                  </a:lnTo>
                  <a:lnTo>
                    <a:pt x="127" y="288"/>
                  </a:lnTo>
                  <a:lnTo>
                    <a:pt x="127" y="286"/>
                  </a:lnTo>
                  <a:lnTo>
                    <a:pt x="127" y="284"/>
                  </a:lnTo>
                  <a:lnTo>
                    <a:pt x="125" y="282"/>
                  </a:lnTo>
                  <a:lnTo>
                    <a:pt x="123" y="282"/>
                  </a:lnTo>
                  <a:lnTo>
                    <a:pt x="123" y="280"/>
                  </a:lnTo>
                  <a:lnTo>
                    <a:pt x="127" y="280"/>
                  </a:lnTo>
                  <a:lnTo>
                    <a:pt x="127" y="278"/>
                  </a:lnTo>
                  <a:lnTo>
                    <a:pt x="129" y="278"/>
                  </a:lnTo>
                  <a:lnTo>
                    <a:pt x="129" y="276"/>
                  </a:lnTo>
                  <a:lnTo>
                    <a:pt x="127" y="276"/>
                  </a:lnTo>
                  <a:lnTo>
                    <a:pt x="125" y="276"/>
                  </a:lnTo>
                  <a:lnTo>
                    <a:pt x="123" y="276"/>
                  </a:lnTo>
                  <a:lnTo>
                    <a:pt x="121" y="278"/>
                  </a:lnTo>
                  <a:lnTo>
                    <a:pt x="119" y="278"/>
                  </a:lnTo>
                  <a:lnTo>
                    <a:pt x="117" y="280"/>
                  </a:lnTo>
                  <a:lnTo>
                    <a:pt x="112" y="280"/>
                  </a:lnTo>
                  <a:lnTo>
                    <a:pt x="112" y="278"/>
                  </a:lnTo>
                  <a:lnTo>
                    <a:pt x="113" y="278"/>
                  </a:lnTo>
                  <a:lnTo>
                    <a:pt x="113" y="276"/>
                  </a:lnTo>
                  <a:lnTo>
                    <a:pt x="115" y="276"/>
                  </a:lnTo>
                  <a:lnTo>
                    <a:pt x="115" y="278"/>
                  </a:lnTo>
                  <a:lnTo>
                    <a:pt x="117" y="276"/>
                  </a:lnTo>
                  <a:lnTo>
                    <a:pt x="115" y="276"/>
                  </a:lnTo>
                  <a:lnTo>
                    <a:pt x="115" y="274"/>
                  </a:lnTo>
                  <a:lnTo>
                    <a:pt x="112" y="274"/>
                  </a:lnTo>
                  <a:lnTo>
                    <a:pt x="112" y="276"/>
                  </a:lnTo>
                  <a:lnTo>
                    <a:pt x="110" y="278"/>
                  </a:lnTo>
                  <a:lnTo>
                    <a:pt x="110" y="280"/>
                  </a:lnTo>
                  <a:lnTo>
                    <a:pt x="108" y="280"/>
                  </a:lnTo>
                  <a:lnTo>
                    <a:pt x="106" y="278"/>
                  </a:lnTo>
                  <a:lnTo>
                    <a:pt x="108" y="278"/>
                  </a:lnTo>
                  <a:lnTo>
                    <a:pt x="108" y="276"/>
                  </a:lnTo>
                  <a:lnTo>
                    <a:pt x="106" y="278"/>
                  </a:lnTo>
                  <a:lnTo>
                    <a:pt x="102" y="276"/>
                  </a:lnTo>
                  <a:lnTo>
                    <a:pt x="102" y="278"/>
                  </a:lnTo>
                  <a:lnTo>
                    <a:pt x="100" y="278"/>
                  </a:lnTo>
                  <a:lnTo>
                    <a:pt x="98" y="276"/>
                  </a:lnTo>
                  <a:lnTo>
                    <a:pt x="96" y="276"/>
                  </a:lnTo>
                  <a:lnTo>
                    <a:pt x="94" y="276"/>
                  </a:lnTo>
                  <a:lnTo>
                    <a:pt x="94" y="274"/>
                  </a:lnTo>
                  <a:lnTo>
                    <a:pt x="92" y="272"/>
                  </a:lnTo>
                  <a:lnTo>
                    <a:pt x="92" y="271"/>
                  </a:lnTo>
                  <a:lnTo>
                    <a:pt x="90" y="271"/>
                  </a:lnTo>
                  <a:lnTo>
                    <a:pt x="90" y="269"/>
                  </a:lnTo>
                  <a:lnTo>
                    <a:pt x="85" y="265"/>
                  </a:lnTo>
                  <a:lnTo>
                    <a:pt x="81" y="261"/>
                  </a:lnTo>
                  <a:lnTo>
                    <a:pt x="75" y="261"/>
                  </a:lnTo>
                  <a:lnTo>
                    <a:pt x="71" y="261"/>
                  </a:lnTo>
                  <a:lnTo>
                    <a:pt x="67" y="259"/>
                  </a:lnTo>
                  <a:lnTo>
                    <a:pt x="67" y="257"/>
                  </a:lnTo>
                  <a:lnTo>
                    <a:pt x="65" y="257"/>
                  </a:lnTo>
                  <a:lnTo>
                    <a:pt x="65" y="255"/>
                  </a:lnTo>
                  <a:lnTo>
                    <a:pt x="65" y="253"/>
                  </a:lnTo>
                  <a:lnTo>
                    <a:pt x="64" y="251"/>
                  </a:lnTo>
                  <a:lnTo>
                    <a:pt x="62" y="249"/>
                  </a:lnTo>
                  <a:lnTo>
                    <a:pt x="60" y="248"/>
                  </a:lnTo>
                  <a:lnTo>
                    <a:pt x="58" y="248"/>
                  </a:lnTo>
                  <a:lnTo>
                    <a:pt x="58" y="246"/>
                  </a:lnTo>
                  <a:lnTo>
                    <a:pt x="60" y="246"/>
                  </a:lnTo>
                  <a:lnTo>
                    <a:pt x="60" y="244"/>
                  </a:lnTo>
                  <a:lnTo>
                    <a:pt x="62" y="242"/>
                  </a:lnTo>
                  <a:lnTo>
                    <a:pt x="64" y="240"/>
                  </a:lnTo>
                  <a:lnTo>
                    <a:pt x="65" y="238"/>
                  </a:lnTo>
                  <a:lnTo>
                    <a:pt x="67" y="238"/>
                  </a:lnTo>
                  <a:lnTo>
                    <a:pt x="69" y="240"/>
                  </a:lnTo>
                  <a:lnTo>
                    <a:pt x="71" y="240"/>
                  </a:lnTo>
                  <a:lnTo>
                    <a:pt x="73" y="240"/>
                  </a:lnTo>
                  <a:lnTo>
                    <a:pt x="75" y="242"/>
                  </a:lnTo>
                  <a:lnTo>
                    <a:pt x="77" y="242"/>
                  </a:lnTo>
                  <a:lnTo>
                    <a:pt x="81" y="242"/>
                  </a:lnTo>
                  <a:lnTo>
                    <a:pt x="87" y="242"/>
                  </a:lnTo>
                  <a:lnTo>
                    <a:pt x="92" y="246"/>
                  </a:lnTo>
                  <a:lnTo>
                    <a:pt x="96" y="248"/>
                  </a:lnTo>
                  <a:lnTo>
                    <a:pt x="98" y="249"/>
                  </a:lnTo>
                  <a:lnTo>
                    <a:pt x="98" y="251"/>
                  </a:lnTo>
                  <a:lnTo>
                    <a:pt x="100" y="251"/>
                  </a:lnTo>
                  <a:lnTo>
                    <a:pt x="102" y="255"/>
                  </a:lnTo>
                  <a:lnTo>
                    <a:pt x="106" y="255"/>
                  </a:lnTo>
                  <a:lnTo>
                    <a:pt x="108" y="257"/>
                  </a:lnTo>
                  <a:lnTo>
                    <a:pt x="110" y="257"/>
                  </a:lnTo>
                  <a:lnTo>
                    <a:pt x="113" y="259"/>
                  </a:lnTo>
                  <a:lnTo>
                    <a:pt x="115" y="261"/>
                  </a:lnTo>
                  <a:lnTo>
                    <a:pt x="119" y="261"/>
                  </a:lnTo>
                  <a:lnTo>
                    <a:pt x="121" y="263"/>
                  </a:lnTo>
                  <a:lnTo>
                    <a:pt x="123" y="263"/>
                  </a:lnTo>
                  <a:lnTo>
                    <a:pt x="123" y="261"/>
                  </a:lnTo>
                  <a:lnTo>
                    <a:pt x="123" y="259"/>
                  </a:lnTo>
                  <a:lnTo>
                    <a:pt x="121" y="259"/>
                  </a:lnTo>
                  <a:lnTo>
                    <a:pt x="123" y="257"/>
                  </a:lnTo>
                  <a:lnTo>
                    <a:pt x="123" y="255"/>
                  </a:lnTo>
                  <a:lnTo>
                    <a:pt x="123" y="253"/>
                  </a:lnTo>
                  <a:lnTo>
                    <a:pt x="121" y="255"/>
                  </a:lnTo>
                  <a:lnTo>
                    <a:pt x="121" y="257"/>
                  </a:lnTo>
                  <a:lnTo>
                    <a:pt x="119" y="259"/>
                  </a:lnTo>
                  <a:lnTo>
                    <a:pt x="115" y="259"/>
                  </a:lnTo>
                  <a:lnTo>
                    <a:pt x="115" y="257"/>
                  </a:lnTo>
                  <a:lnTo>
                    <a:pt x="113" y="255"/>
                  </a:lnTo>
                  <a:lnTo>
                    <a:pt x="117" y="255"/>
                  </a:lnTo>
                  <a:lnTo>
                    <a:pt x="115" y="255"/>
                  </a:lnTo>
                  <a:lnTo>
                    <a:pt x="115" y="253"/>
                  </a:lnTo>
                  <a:lnTo>
                    <a:pt x="113" y="255"/>
                  </a:lnTo>
                  <a:lnTo>
                    <a:pt x="112" y="253"/>
                  </a:lnTo>
                  <a:lnTo>
                    <a:pt x="110" y="251"/>
                  </a:lnTo>
                  <a:lnTo>
                    <a:pt x="112" y="251"/>
                  </a:lnTo>
                  <a:lnTo>
                    <a:pt x="112" y="249"/>
                  </a:lnTo>
                  <a:lnTo>
                    <a:pt x="113" y="249"/>
                  </a:lnTo>
                  <a:lnTo>
                    <a:pt x="113" y="251"/>
                  </a:lnTo>
                  <a:lnTo>
                    <a:pt x="115" y="251"/>
                  </a:lnTo>
                  <a:lnTo>
                    <a:pt x="115" y="253"/>
                  </a:lnTo>
                  <a:lnTo>
                    <a:pt x="117" y="253"/>
                  </a:lnTo>
                  <a:lnTo>
                    <a:pt x="117" y="251"/>
                  </a:lnTo>
                  <a:lnTo>
                    <a:pt x="119" y="253"/>
                  </a:lnTo>
                  <a:lnTo>
                    <a:pt x="119" y="251"/>
                  </a:lnTo>
                  <a:lnTo>
                    <a:pt x="117" y="251"/>
                  </a:lnTo>
                  <a:lnTo>
                    <a:pt x="117" y="249"/>
                  </a:lnTo>
                  <a:lnTo>
                    <a:pt x="119" y="249"/>
                  </a:lnTo>
                  <a:lnTo>
                    <a:pt x="117" y="249"/>
                  </a:lnTo>
                  <a:lnTo>
                    <a:pt x="115" y="249"/>
                  </a:lnTo>
                  <a:lnTo>
                    <a:pt x="115" y="248"/>
                  </a:lnTo>
                  <a:lnTo>
                    <a:pt x="117" y="248"/>
                  </a:lnTo>
                  <a:lnTo>
                    <a:pt x="119" y="248"/>
                  </a:lnTo>
                  <a:lnTo>
                    <a:pt x="121" y="249"/>
                  </a:lnTo>
                  <a:lnTo>
                    <a:pt x="121" y="248"/>
                  </a:lnTo>
                  <a:lnTo>
                    <a:pt x="117" y="246"/>
                  </a:lnTo>
                  <a:lnTo>
                    <a:pt x="113" y="248"/>
                  </a:lnTo>
                  <a:lnTo>
                    <a:pt x="115" y="246"/>
                  </a:lnTo>
                  <a:lnTo>
                    <a:pt x="113" y="246"/>
                  </a:lnTo>
                  <a:lnTo>
                    <a:pt x="113" y="244"/>
                  </a:lnTo>
                  <a:lnTo>
                    <a:pt x="115" y="244"/>
                  </a:lnTo>
                  <a:lnTo>
                    <a:pt x="115" y="242"/>
                  </a:lnTo>
                  <a:lnTo>
                    <a:pt x="113" y="242"/>
                  </a:lnTo>
                  <a:lnTo>
                    <a:pt x="113" y="244"/>
                  </a:lnTo>
                  <a:lnTo>
                    <a:pt x="113" y="246"/>
                  </a:lnTo>
                  <a:lnTo>
                    <a:pt x="112" y="246"/>
                  </a:lnTo>
                  <a:lnTo>
                    <a:pt x="110" y="246"/>
                  </a:lnTo>
                  <a:lnTo>
                    <a:pt x="108" y="244"/>
                  </a:lnTo>
                  <a:lnTo>
                    <a:pt x="110" y="244"/>
                  </a:lnTo>
                  <a:lnTo>
                    <a:pt x="110" y="242"/>
                  </a:lnTo>
                  <a:lnTo>
                    <a:pt x="112" y="242"/>
                  </a:lnTo>
                  <a:lnTo>
                    <a:pt x="112" y="240"/>
                  </a:lnTo>
                  <a:lnTo>
                    <a:pt x="113" y="240"/>
                  </a:lnTo>
                  <a:lnTo>
                    <a:pt x="113" y="242"/>
                  </a:lnTo>
                  <a:lnTo>
                    <a:pt x="115" y="242"/>
                  </a:lnTo>
                  <a:lnTo>
                    <a:pt x="119" y="244"/>
                  </a:lnTo>
                  <a:lnTo>
                    <a:pt x="121" y="246"/>
                  </a:lnTo>
                  <a:lnTo>
                    <a:pt x="121" y="244"/>
                  </a:lnTo>
                  <a:lnTo>
                    <a:pt x="119" y="242"/>
                  </a:lnTo>
                  <a:lnTo>
                    <a:pt x="117" y="240"/>
                  </a:lnTo>
                  <a:lnTo>
                    <a:pt x="117" y="238"/>
                  </a:lnTo>
                  <a:lnTo>
                    <a:pt x="117" y="236"/>
                  </a:lnTo>
                  <a:lnTo>
                    <a:pt x="115" y="238"/>
                  </a:lnTo>
                  <a:lnTo>
                    <a:pt x="113" y="238"/>
                  </a:lnTo>
                  <a:lnTo>
                    <a:pt x="112" y="236"/>
                  </a:lnTo>
                  <a:lnTo>
                    <a:pt x="113" y="236"/>
                  </a:lnTo>
                  <a:lnTo>
                    <a:pt x="108" y="234"/>
                  </a:lnTo>
                  <a:lnTo>
                    <a:pt x="106" y="234"/>
                  </a:lnTo>
                  <a:lnTo>
                    <a:pt x="106" y="232"/>
                  </a:lnTo>
                  <a:lnTo>
                    <a:pt x="102" y="230"/>
                  </a:lnTo>
                  <a:lnTo>
                    <a:pt x="100" y="230"/>
                  </a:lnTo>
                  <a:lnTo>
                    <a:pt x="100" y="228"/>
                  </a:lnTo>
                  <a:lnTo>
                    <a:pt x="102" y="228"/>
                  </a:lnTo>
                  <a:lnTo>
                    <a:pt x="102" y="226"/>
                  </a:lnTo>
                  <a:lnTo>
                    <a:pt x="108" y="230"/>
                  </a:lnTo>
                  <a:lnTo>
                    <a:pt x="112" y="232"/>
                  </a:lnTo>
                  <a:lnTo>
                    <a:pt x="115" y="232"/>
                  </a:lnTo>
                  <a:lnTo>
                    <a:pt x="117" y="232"/>
                  </a:lnTo>
                  <a:lnTo>
                    <a:pt x="117" y="230"/>
                  </a:lnTo>
                  <a:lnTo>
                    <a:pt x="113" y="230"/>
                  </a:lnTo>
                  <a:lnTo>
                    <a:pt x="112" y="230"/>
                  </a:lnTo>
                  <a:lnTo>
                    <a:pt x="112" y="228"/>
                  </a:lnTo>
                  <a:lnTo>
                    <a:pt x="110" y="228"/>
                  </a:lnTo>
                  <a:lnTo>
                    <a:pt x="108" y="228"/>
                  </a:lnTo>
                  <a:lnTo>
                    <a:pt x="108" y="226"/>
                  </a:lnTo>
                  <a:lnTo>
                    <a:pt x="110" y="226"/>
                  </a:lnTo>
                  <a:lnTo>
                    <a:pt x="112" y="226"/>
                  </a:lnTo>
                  <a:lnTo>
                    <a:pt x="110" y="226"/>
                  </a:lnTo>
                  <a:lnTo>
                    <a:pt x="110" y="224"/>
                  </a:lnTo>
                  <a:lnTo>
                    <a:pt x="112" y="224"/>
                  </a:lnTo>
                  <a:lnTo>
                    <a:pt x="112" y="223"/>
                  </a:lnTo>
                  <a:lnTo>
                    <a:pt x="110" y="223"/>
                  </a:lnTo>
                  <a:lnTo>
                    <a:pt x="108" y="224"/>
                  </a:lnTo>
                  <a:lnTo>
                    <a:pt x="106" y="224"/>
                  </a:lnTo>
                  <a:lnTo>
                    <a:pt x="104" y="224"/>
                  </a:lnTo>
                  <a:lnTo>
                    <a:pt x="102" y="224"/>
                  </a:lnTo>
                  <a:lnTo>
                    <a:pt x="100" y="224"/>
                  </a:lnTo>
                  <a:lnTo>
                    <a:pt x="100" y="226"/>
                  </a:lnTo>
                  <a:lnTo>
                    <a:pt x="96" y="226"/>
                  </a:lnTo>
                  <a:lnTo>
                    <a:pt x="96" y="224"/>
                  </a:lnTo>
                  <a:lnTo>
                    <a:pt x="96" y="223"/>
                  </a:lnTo>
                  <a:lnTo>
                    <a:pt x="98" y="223"/>
                  </a:lnTo>
                  <a:lnTo>
                    <a:pt x="98" y="221"/>
                  </a:lnTo>
                  <a:lnTo>
                    <a:pt x="100" y="221"/>
                  </a:lnTo>
                  <a:lnTo>
                    <a:pt x="102" y="219"/>
                  </a:lnTo>
                  <a:lnTo>
                    <a:pt x="106" y="219"/>
                  </a:lnTo>
                  <a:lnTo>
                    <a:pt x="108" y="217"/>
                  </a:lnTo>
                  <a:lnTo>
                    <a:pt x="108" y="215"/>
                  </a:lnTo>
                  <a:lnTo>
                    <a:pt x="106" y="215"/>
                  </a:lnTo>
                  <a:lnTo>
                    <a:pt x="104" y="213"/>
                  </a:lnTo>
                  <a:lnTo>
                    <a:pt x="106" y="213"/>
                  </a:lnTo>
                  <a:lnTo>
                    <a:pt x="104" y="213"/>
                  </a:lnTo>
                  <a:lnTo>
                    <a:pt x="98" y="219"/>
                  </a:lnTo>
                  <a:lnTo>
                    <a:pt x="96" y="221"/>
                  </a:lnTo>
                  <a:lnTo>
                    <a:pt x="94" y="223"/>
                  </a:lnTo>
                  <a:lnTo>
                    <a:pt x="92" y="223"/>
                  </a:lnTo>
                  <a:lnTo>
                    <a:pt x="90" y="223"/>
                  </a:lnTo>
                  <a:lnTo>
                    <a:pt x="90" y="221"/>
                  </a:lnTo>
                  <a:lnTo>
                    <a:pt x="92" y="219"/>
                  </a:lnTo>
                  <a:lnTo>
                    <a:pt x="94" y="219"/>
                  </a:lnTo>
                  <a:lnTo>
                    <a:pt x="96" y="217"/>
                  </a:lnTo>
                  <a:lnTo>
                    <a:pt x="96" y="215"/>
                  </a:lnTo>
                  <a:lnTo>
                    <a:pt x="96" y="213"/>
                  </a:lnTo>
                  <a:lnTo>
                    <a:pt x="98" y="211"/>
                  </a:lnTo>
                  <a:lnTo>
                    <a:pt x="100" y="211"/>
                  </a:lnTo>
                  <a:lnTo>
                    <a:pt x="100" y="209"/>
                  </a:lnTo>
                  <a:lnTo>
                    <a:pt x="102" y="209"/>
                  </a:lnTo>
                  <a:lnTo>
                    <a:pt x="106" y="207"/>
                  </a:lnTo>
                  <a:lnTo>
                    <a:pt x="110" y="209"/>
                  </a:lnTo>
                  <a:lnTo>
                    <a:pt x="110" y="207"/>
                  </a:lnTo>
                  <a:lnTo>
                    <a:pt x="110" y="205"/>
                  </a:lnTo>
                  <a:lnTo>
                    <a:pt x="106" y="205"/>
                  </a:lnTo>
                  <a:lnTo>
                    <a:pt x="98" y="209"/>
                  </a:lnTo>
                  <a:lnTo>
                    <a:pt x="96" y="211"/>
                  </a:lnTo>
                  <a:lnTo>
                    <a:pt x="94" y="211"/>
                  </a:lnTo>
                  <a:lnTo>
                    <a:pt x="92" y="213"/>
                  </a:lnTo>
                  <a:lnTo>
                    <a:pt x="88" y="211"/>
                  </a:lnTo>
                  <a:lnTo>
                    <a:pt x="85" y="209"/>
                  </a:lnTo>
                  <a:lnTo>
                    <a:pt x="85" y="207"/>
                  </a:lnTo>
                  <a:lnTo>
                    <a:pt x="87" y="207"/>
                  </a:lnTo>
                  <a:lnTo>
                    <a:pt x="88" y="205"/>
                  </a:lnTo>
                  <a:lnTo>
                    <a:pt x="96" y="201"/>
                  </a:lnTo>
                  <a:lnTo>
                    <a:pt x="98" y="201"/>
                  </a:lnTo>
                  <a:lnTo>
                    <a:pt x="104" y="201"/>
                  </a:lnTo>
                  <a:lnTo>
                    <a:pt x="104" y="200"/>
                  </a:lnTo>
                  <a:lnTo>
                    <a:pt x="104" y="198"/>
                  </a:lnTo>
                  <a:lnTo>
                    <a:pt x="106" y="198"/>
                  </a:lnTo>
                  <a:lnTo>
                    <a:pt x="106" y="196"/>
                  </a:lnTo>
                  <a:lnTo>
                    <a:pt x="106" y="194"/>
                  </a:lnTo>
                  <a:lnTo>
                    <a:pt x="104" y="194"/>
                  </a:lnTo>
                  <a:lnTo>
                    <a:pt x="102" y="196"/>
                  </a:lnTo>
                  <a:lnTo>
                    <a:pt x="102" y="198"/>
                  </a:lnTo>
                  <a:lnTo>
                    <a:pt x="98" y="200"/>
                  </a:lnTo>
                  <a:lnTo>
                    <a:pt x="90" y="200"/>
                  </a:lnTo>
                  <a:lnTo>
                    <a:pt x="90" y="198"/>
                  </a:lnTo>
                  <a:lnTo>
                    <a:pt x="90" y="196"/>
                  </a:lnTo>
                  <a:lnTo>
                    <a:pt x="88" y="198"/>
                  </a:lnTo>
                  <a:lnTo>
                    <a:pt x="85" y="196"/>
                  </a:lnTo>
                  <a:lnTo>
                    <a:pt x="79" y="196"/>
                  </a:lnTo>
                  <a:lnTo>
                    <a:pt x="81" y="194"/>
                  </a:lnTo>
                  <a:lnTo>
                    <a:pt x="83" y="192"/>
                  </a:lnTo>
                  <a:lnTo>
                    <a:pt x="85" y="190"/>
                  </a:lnTo>
                  <a:lnTo>
                    <a:pt x="85" y="188"/>
                  </a:lnTo>
                  <a:lnTo>
                    <a:pt x="87" y="188"/>
                  </a:lnTo>
                  <a:lnTo>
                    <a:pt x="87" y="186"/>
                  </a:lnTo>
                  <a:lnTo>
                    <a:pt x="85" y="186"/>
                  </a:lnTo>
                  <a:lnTo>
                    <a:pt x="85" y="184"/>
                  </a:lnTo>
                  <a:lnTo>
                    <a:pt x="87" y="184"/>
                  </a:lnTo>
                  <a:lnTo>
                    <a:pt x="87" y="182"/>
                  </a:lnTo>
                  <a:lnTo>
                    <a:pt x="88" y="180"/>
                  </a:lnTo>
                  <a:lnTo>
                    <a:pt x="88" y="178"/>
                  </a:lnTo>
                  <a:lnTo>
                    <a:pt x="87" y="180"/>
                  </a:lnTo>
                  <a:lnTo>
                    <a:pt x="83" y="184"/>
                  </a:lnTo>
                  <a:lnTo>
                    <a:pt x="83" y="186"/>
                  </a:lnTo>
                  <a:lnTo>
                    <a:pt x="85" y="188"/>
                  </a:lnTo>
                  <a:lnTo>
                    <a:pt x="81" y="190"/>
                  </a:lnTo>
                  <a:lnTo>
                    <a:pt x="79" y="190"/>
                  </a:lnTo>
                  <a:lnTo>
                    <a:pt x="79" y="192"/>
                  </a:lnTo>
                  <a:lnTo>
                    <a:pt x="77" y="192"/>
                  </a:lnTo>
                  <a:lnTo>
                    <a:pt x="79" y="190"/>
                  </a:lnTo>
                  <a:lnTo>
                    <a:pt x="79" y="188"/>
                  </a:lnTo>
                  <a:lnTo>
                    <a:pt x="79" y="186"/>
                  </a:lnTo>
                  <a:lnTo>
                    <a:pt x="77" y="184"/>
                  </a:lnTo>
                  <a:lnTo>
                    <a:pt x="77" y="182"/>
                  </a:lnTo>
                  <a:lnTo>
                    <a:pt x="77" y="180"/>
                  </a:lnTo>
                  <a:lnTo>
                    <a:pt x="77" y="178"/>
                  </a:lnTo>
                  <a:lnTo>
                    <a:pt x="77" y="176"/>
                  </a:lnTo>
                  <a:lnTo>
                    <a:pt x="73" y="175"/>
                  </a:lnTo>
                  <a:lnTo>
                    <a:pt x="73" y="173"/>
                  </a:lnTo>
                  <a:lnTo>
                    <a:pt x="73" y="171"/>
                  </a:lnTo>
                  <a:lnTo>
                    <a:pt x="71" y="171"/>
                  </a:lnTo>
                  <a:lnTo>
                    <a:pt x="71" y="167"/>
                  </a:lnTo>
                  <a:lnTo>
                    <a:pt x="71" y="165"/>
                  </a:lnTo>
                  <a:lnTo>
                    <a:pt x="71" y="163"/>
                  </a:lnTo>
                  <a:lnTo>
                    <a:pt x="75" y="163"/>
                  </a:lnTo>
                  <a:lnTo>
                    <a:pt x="75" y="161"/>
                  </a:lnTo>
                  <a:lnTo>
                    <a:pt x="69" y="161"/>
                  </a:lnTo>
                  <a:lnTo>
                    <a:pt x="69" y="163"/>
                  </a:lnTo>
                  <a:lnTo>
                    <a:pt x="69" y="165"/>
                  </a:lnTo>
                  <a:lnTo>
                    <a:pt x="71" y="167"/>
                  </a:lnTo>
                  <a:lnTo>
                    <a:pt x="71" y="169"/>
                  </a:lnTo>
                  <a:lnTo>
                    <a:pt x="71" y="171"/>
                  </a:lnTo>
                  <a:lnTo>
                    <a:pt x="71" y="173"/>
                  </a:lnTo>
                  <a:lnTo>
                    <a:pt x="71" y="175"/>
                  </a:lnTo>
                  <a:lnTo>
                    <a:pt x="75" y="176"/>
                  </a:lnTo>
                  <a:lnTo>
                    <a:pt x="75" y="178"/>
                  </a:lnTo>
                  <a:lnTo>
                    <a:pt x="75" y="182"/>
                  </a:lnTo>
                  <a:lnTo>
                    <a:pt x="77" y="184"/>
                  </a:lnTo>
                  <a:lnTo>
                    <a:pt x="77" y="186"/>
                  </a:lnTo>
                  <a:lnTo>
                    <a:pt x="77" y="188"/>
                  </a:lnTo>
                  <a:lnTo>
                    <a:pt x="77" y="190"/>
                  </a:lnTo>
                  <a:lnTo>
                    <a:pt x="77" y="192"/>
                  </a:lnTo>
                  <a:lnTo>
                    <a:pt x="73" y="194"/>
                  </a:lnTo>
                  <a:lnTo>
                    <a:pt x="71" y="194"/>
                  </a:lnTo>
                  <a:lnTo>
                    <a:pt x="69" y="194"/>
                  </a:lnTo>
                  <a:lnTo>
                    <a:pt x="71" y="194"/>
                  </a:lnTo>
                  <a:lnTo>
                    <a:pt x="73" y="196"/>
                  </a:lnTo>
                  <a:lnTo>
                    <a:pt x="73" y="198"/>
                  </a:lnTo>
                  <a:lnTo>
                    <a:pt x="71" y="200"/>
                  </a:lnTo>
                  <a:lnTo>
                    <a:pt x="69" y="200"/>
                  </a:lnTo>
                  <a:lnTo>
                    <a:pt x="69" y="198"/>
                  </a:lnTo>
                  <a:lnTo>
                    <a:pt x="67" y="198"/>
                  </a:lnTo>
                  <a:lnTo>
                    <a:pt x="67" y="196"/>
                  </a:lnTo>
                  <a:lnTo>
                    <a:pt x="65" y="196"/>
                  </a:lnTo>
                  <a:lnTo>
                    <a:pt x="67" y="196"/>
                  </a:lnTo>
                  <a:lnTo>
                    <a:pt x="67" y="198"/>
                  </a:lnTo>
                  <a:lnTo>
                    <a:pt x="65" y="200"/>
                  </a:lnTo>
                  <a:lnTo>
                    <a:pt x="67" y="200"/>
                  </a:lnTo>
                  <a:lnTo>
                    <a:pt x="69" y="201"/>
                  </a:lnTo>
                  <a:lnTo>
                    <a:pt x="69" y="203"/>
                  </a:lnTo>
                  <a:lnTo>
                    <a:pt x="71" y="203"/>
                  </a:lnTo>
                  <a:lnTo>
                    <a:pt x="71" y="205"/>
                  </a:lnTo>
                  <a:lnTo>
                    <a:pt x="69" y="205"/>
                  </a:lnTo>
                  <a:lnTo>
                    <a:pt x="69" y="207"/>
                  </a:lnTo>
                  <a:lnTo>
                    <a:pt x="69" y="209"/>
                  </a:lnTo>
                  <a:lnTo>
                    <a:pt x="67" y="209"/>
                  </a:lnTo>
                  <a:lnTo>
                    <a:pt x="65" y="211"/>
                  </a:lnTo>
                  <a:lnTo>
                    <a:pt x="64" y="211"/>
                  </a:lnTo>
                  <a:lnTo>
                    <a:pt x="62" y="211"/>
                  </a:lnTo>
                  <a:lnTo>
                    <a:pt x="62" y="213"/>
                  </a:lnTo>
                  <a:lnTo>
                    <a:pt x="60" y="213"/>
                  </a:lnTo>
                  <a:lnTo>
                    <a:pt x="58" y="213"/>
                  </a:lnTo>
                  <a:lnTo>
                    <a:pt x="56" y="213"/>
                  </a:lnTo>
                  <a:lnTo>
                    <a:pt x="54" y="211"/>
                  </a:lnTo>
                  <a:lnTo>
                    <a:pt x="52" y="211"/>
                  </a:lnTo>
                  <a:lnTo>
                    <a:pt x="54" y="209"/>
                  </a:lnTo>
                  <a:lnTo>
                    <a:pt x="52" y="209"/>
                  </a:lnTo>
                  <a:lnTo>
                    <a:pt x="50" y="209"/>
                  </a:lnTo>
                  <a:lnTo>
                    <a:pt x="48" y="207"/>
                  </a:lnTo>
                  <a:lnTo>
                    <a:pt x="48" y="205"/>
                  </a:lnTo>
                  <a:lnTo>
                    <a:pt x="48" y="207"/>
                  </a:lnTo>
                  <a:lnTo>
                    <a:pt x="48" y="209"/>
                  </a:lnTo>
                  <a:lnTo>
                    <a:pt x="50" y="209"/>
                  </a:lnTo>
                  <a:lnTo>
                    <a:pt x="50" y="211"/>
                  </a:lnTo>
                  <a:lnTo>
                    <a:pt x="48" y="211"/>
                  </a:lnTo>
                  <a:lnTo>
                    <a:pt x="46" y="211"/>
                  </a:lnTo>
                  <a:lnTo>
                    <a:pt x="44" y="209"/>
                  </a:lnTo>
                  <a:lnTo>
                    <a:pt x="42" y="207"/>
                  </a:lnTo>
                  <a:lnTo>
                    <a:pt x="42" y="201"/>
                  </a:lnTo>
                  <a:lnTo>
                    <a:pt x="40" y="200"/>
                  </a:lnTo>
                  <a:lnTo>
                    <a:pt x="42" y="200"/>
                  </a:lnTo>
                  <a:lnTo>
                    <a:pt x="42" y="198"/>
                  </a:lnTo>
                  <a:lnTo>
                    <a:pt x="40" y="198"/>
                  </a:lnTo>
                  <a:lnTo>
                    <a:pt x="39" y="198"/>
                  </a:lnTo>
                  <a:lnTo>
                    <a:pt x="39" y="196"/>
                  </a:lnTo>
                  <a:lnTo>
                    <a:pt x="39" y="194"/>
                  </a:lnTo>
                  <a:lnTo>
                    <a:pt x="40" y="194"/>
                  </a:lnTo>
                  <a:lnTo>
                    <a:pt x="42" y="194"/>
                  </a:lnTo>
                  <a:lnTo>
                    <a:pt x="42" y="192"/>
                  </a:lnTo>
                  <a:lnTo>
                    <a:pt x="44" y="190"/>
                  </a:lnTo>
                  <a:lnTo>
                    <a:pt x="46" y="190"/>
                  </a:lnTo>
                  <a:lnTo>
                    <a:pt x="48" y="192"/>
                  </a:lnTo>
                  <a:lnTo>
                    <a:pt x="46" y="190"/>
                  </a:lnTo>
                  <a:lnTo>
                    <a:pt x="46" y="188"/>
                  </a:lnTo>
                  <a:lnTo>
                    <a:pt x="46" y="186"/>
                  </a:lnTo>
                  <a:lnTo>
                    <a:pt x="48" y="186"/>
                  </a:lnTo>
                  <a:lnTo>
                    <a:pt x="54" y="184"/>
                  </a:lnTo>
                  <a:lnTo>
                    <a:pt x="60" y="178"/>
                  </a:lnTo>
                  <a:lnTo>
                    <a:pt x="60" y="176"/>
                  </a:lnTo>
                  <a:lnTo>
                    <a:pt x="60" y="175"/>
                  </a:lnTo>
                  <a:lnTo>
                    <a:pt x="60" y="173"/>
                  </a:lnTo>
                  <a:lnTo>
                    <a:pt x="62" y="171"/>
                  </a:lnTo>
                  <a:lnTo>
                    <a:pt x="62" y="169"/>
                  </a:lnTo>
                  <a:lnTo>
                    <a:pt x="60" y="171"/>
                  </a:lnTo>
                  <a:lnTo>
                    <a:pt x="60" y="173"/>
                  </a:lnTo>
                  <a:lnTo>
                    <a:pt x="60" y="175"/>
                  </a:lnTo>
                  <a:lnTo>
                    <a:pt x="58" y="175"/>
                  </a:lnTo>
                  <a:lnTo>
                    <a:pt x="58" y="176"/>
                  </a:lnTo>
                  <a:lnTo>
                    <a:pt x="58" y="178"/>
                  </a:lnTo>
                  <a:lnTo>
                    <a:pt x="58" y="180"/>
                  </a:lnTo>
                  <a:lnTo>
                    <a:pt x="56" y="180"/>
                  </a:lnTo>
                  <a:lnTo>
                    <a:pt x="56" y="182"/>
                  </a:lnTo>
                  <a:lnTo>
                    <a:pt x="54" y="182"/>
                  </a:lnTo>
                  <a:lnTo>
                    <a:pt x="54" y="184"/>
                  </a:lnTo>
                  <a:lnTo>
                    <a:pt x="48" y="184"/>
                  </a:lnTo>
                  <a:lnTo>
                    <a:pt x="44" y="180"/>
                  </a:lnTo>
                  <a:lnTo>
                    <a:pt x="42" y="180"/>
                  </a:lnTo>
                  <a:lnTo>
                    <a:pt x="42" y="178"/>
                  </a:lnTo>
                  <a:lnTo>
                    <a:pt x="44" y="176"/>
                  </a:lnTo>
                  <a:lnTo>
                    <a:pt x="46" y="178"/>
                  </a:lnTo>
                  <a:lnTo>
                    <a:pt x="48" y="176"/>
                  </a:lnTo>
                  <a:lnTo>
                    <a:pt x="46" y="176"/>
                  </a:lnTo>
                  <a:lnTo>
                    <a:pt x="46" y="175"/>
                  </a:lnTo>
                  <a:lnTo>
                    <a:pt x="48" y="173"/>
                  </a:lnTo>
                  <a:lnTo>
                    <a:pt x="50" y="171"/>
                  </a:lnTo>
                  <a:lnTo>
                    <a:pt x="52" y="169"/>
                  </a:lnTo>
                  <a:lnTo>
                    <a:pt x="54" y="167"/>
                  </a:lnTo>
                  <a:lnTo>
                    <a:pt x="52" y="167"/>
                  </a:lnTo>
                  <a:lnTo>
                    <a:pt x="52" y="165"/>
                  </a:lnTo>
                  <a:lnTo>
                    <a:pt x="54" y="165"/>
                  </a:lnTo>
                  <a:lnTo>
                    <a:pt x="54" y="163"/>
                  </a:lnTo>
                  <a:lnTo>
                    <a:pt x="52" y="161"/>
                  </a:lnTo>
                  <a:lnTo>
                    <a:pt x="54" y="161"/>
                  </a:lnTo>
                  <a:lnTo>
                    <a:pt x="56" y="161"/>
                  </a:lnTo>
                  <a:lnTo>
                    <a:pt x="58" y="161"/>
                  </a:lnTo>
                  <a:lnTo>
                    <a:pt x="56" y="161"/>
                  </a:lnTo>
                  <a:lnTo>
                    <a:pt x="54" y="161"/>
                  </a:lnTo>
                  <a:lnTo>
                    <a:pt x="54" y="159"/>
                  </a:lnTo>
                  <a:lnTo>
                    <a:pt x="52" y="159"/>
                  </a:lnTo>
                  <a:lnTo>
                    <a:pt x="54" y="159"/>
                  </a:lnTo>
                  <a:lnTo>
                    <a:pt x="54" y="157"/>
                  </a:lnTo>
                  <a:lnTo>
                    <a:pt x="52" y="159"/>
                  </a:lnTo>
                  <a:lnTo>
                    <a:pt x="52" y="157"/>
                  </a:lnTo>
                  <a:lnTo>
                    <a:pt x="52" y="159"/>
                  </a:lnTo>
                  <a:lnTo>
                    <a:pt x="50" y="159"/>
                  </a:lnTo>
                  <a:lnTo>
                    <a:pt x="48" y="161"/>
                  </a:lnTo>
                  <a:lnTo>
                    <a:pt x="48" y="159"/>
                  </a:lnTo>
                  <a:lnTo>
                    <a:pt x="46" y="157"/>
                  </a:lnTo>
                  <a:lnTo>
                    <a:pt x="48" y="157"/>
                  </a:lnTo>
                  <a:lnTo>
                    <a:pt x="46" y="157"/>
                  </a:lnTo>
                  <a:lnTo>
                    <a:pt x="48" y="157"/>
                  </a:lnTo>
                  <a:lnTo>
                    <a:pt x="46" y="155"/>
                  </a:lnTo>
                  <a:lnTo>
                    <a:pt x="46" y="157"/>
                  </a:lnTo>
                  <a:lnTo>
                    <a:pt x="46" y="159"/>
                  </a:lnTo>
                  <a:lnTo>
                    <a:pt x="44" y="159"/>
                  </a:lnTo>
                  <a:lnTo>
                    <a:pt x="42" y="159"/>
                  </a:lnTo>
                  <a:lnTo>
                    <a:pt x="42" y="157"/>
                  </a:lnTo>
                  <a:lnTo>
                    <a:pt x="44" y="153"/>
                  </a:lnTo>
                  <a:lnTo>
                    <a:pt x="46" y="153"/>
                  </a:lnTo>
                  <a:lnTo>
                    <a:pt x="48" y="153"/>
                  </a:lnTo>
                  <a:lnTo>
                    <a:pt x="50" y="153"/>
                  </a:lnTo>
                  <a:lnTo>
                    <a:pt x="54" y="155"/>
                  </a:lnTo>
                  <a:lnTo>
                    <a:pt x="56" y="155"/>
                  </a:lnTo>
                  <a:lnTo>
                    <a:pt x="58" y="155"/>
                  </a:lnTo>
                  <a:lnTo>
                    <a:pt x="60" y="155"/>
                  </a:lnTo>
                  <a:lnTo>
                    <a:pt x="62" y="155"/>
                  </a:lnTo>
                  <a:lnTo>
                    <a:pt x="64" y="155"/>
                  </a:lnTo>
                  <a:lnTo>
                    <a:pt x="62" y="153"/>
                  </a:lnTo>
                  <a:lnTo>
                    <a:pt x="60" y="155"/>
                  </a:lnTo>
                  <a:lnTo>
                    <a:pt x="58" y="153"/>
                  </a:lnTo>
                  <a:lnTo>
                    <a:pt x="56" y="153"/>
                  </a:lnTo>
                  <a:lnTo>
                    <a:pt x="56" y="152"/>
                  </a:lnTo>
                  <a:lnTo>
                    <a:pt x="54" y="152"/>
                  </a:lnTo>
                  <a:lnTo>
                    <a:pt x="54" y="153"/>
                  </a:lnTo>
                  <a:lnTo>
                    <a:pt x="52" y="153"/>
                  </a:lnTo>
                  <a:lnTo>
                    <a:pt x="52" y="152"/>
                  </a:lnTo>
                  <a:lnTo>
                    <a:pt x="52" y="150"/>
                  </a:lnTo>
                  <a:lnTo>
                    <a:pt x="54" y="150"/>
                  </a:lnTo>
                  <a:lnTo>
                    <a:pt x="54" y="148"/>
                  </a:lnTo>
                  <a:lnTo>
                    <a:pt x="58" y="148"/>
                  </a:lnTo>
                  <a:lnTo>
                    <a:pt x="56" y="148"/>
                  </a:lnTo>
                  <a:lnTo>
                    <a:pt x="54" y="148"/>
                  </a:lnTo>
                  <a:lnTo>
                    <a:pt x="54" y="146"/>
                  </a:lnTo>
                  <a:lnTo>
                    <a:pt x="56" y="146"/>
                  </a:lnTo>
                  <a:lnTo>
                    <a:pt x="56" y="144"/>
                  </a:lnTo>
                  <a:lnTo>
                    <a:pt x="58" y="144"/>
                  </a:lnTo>
                  <a:lnTo>
                    <a:pt x="58" y="142"/>
                  </a:lnTo>
                  <a:lnTo>
                    <a:pt x="56" y="142"/>
                  </a:lnTo>
                  <a:lnTo>
                    <a:pt x="56" y="140"/>
                  </a:lnTo>
                  <a:lnTo>
                    <a:pt x="58" y="142"/>
                  </a:lnTo>
                  <a:lnTo>
                    <a:pt x="58" y="140"/>
                  </a:lnTo>
                  <a:lnTo>
                    <a:pt x="60" y="140"/>
                  </a:lnTo>
                  <a:lnTo>
                    <a:pt x="60" y="138"/>
                  </a:lnTo>
                  <a:lnTo>
                    <a:pt x="58" y="138"/>
                  </a:lnTo>
                  <a:lnTo>
                    <a:pt x="58" y="140"/>
                  </a:lnTo>
                  <a:lnTo>
                    <a:pt x="56" y="140"/>
                  </a:lnTo>
                  <a:lnTo>
                    <a:pt x="54" y="140"/>
                  </a:lnTo>
                  <a:lnTo>
                    <a:pt x="54" y="138"/>
                  </a:lnTo>
                  <a:lnTo>
                    <a:pt x="56" y="138"/>
                  </a:lnTo>
                  <a:lnTo>
                    <a:pt x="58" y="138"/>
                  </a:lnTo>
                  <a:lnTo>
                    <a:pt x="58" y="136"/>
                  </a:lnTo>
                  <a:lnTo>
                    <a:pt x="58" y="134"/>
                  </a:lnTo>
                  <a:lnTo>
                    <a:pt x="58" y="132"/>
                  </a:lnTo>
                  <a:lnTo>
                    <a:pt x="56" y="132"/>
                  </a:lnTo>
                  <a:lnTo>
                    <a:pt x="56" y="130"/>
                  </a:lnTo>
                  <a:lnTo>
                    <a:pt x="56" y="129"/>
                  </a:lnTo>
                  <a:lnTo>
                    <a:pt x="54" y="129"/>
                  </a:lnTo>
                  <a:lnTo>
                    <a:pt x="56" y="129"/>
                  </a:lnTo>
                  <a:lnTo>
                    <a:pt x="56" y="127"/>
                  </a:lnTo>
                  <a:lnTo>
                    <a:pt x="54" y="127"/>
                  </a:lnTo>
                  <a:lnTo>
                    <a:pt x="52" y="127"/>
                  </a:lnTo>
                  <a:lnTo>
                    <a:pt x="52" y="129"/>
                  </a:lnTo>
                  <a:lnTo>
                    <a:pt x="52" y="127"/>
                  </a:lnTo>
                  <a:lnTo>
                    <a:pt x="52" y="125"/>
                  </a:lnTo>
                  <a:lnTo>
                    <a:pt x="52" y="123"/>
                  </a:lnTo>
                  <a:lnTo>
                    <a:pt x="52" y="125"/>
                  </a:lnTo>
                  <a:lnTo>
                    <a:pt x="50" y="127"/>
                  </a:lnTo>
                  <a:lnTo>
                    <a:pt x="48" y="125"/>
                  </a:lnTo>
                  <a:lnTo>
                    <a:pt x="46" y="125"/>
                  </a:lnTo>
                  <a:lnTo>
                    <a:pt x="44" y="125"/>
                  </a:lnTo>
                  <a:lnTo>
                    <a:pt x="44" y="123"/>
                  </a:lnTo>
                  <a:lnTo>
                    <a:pt x="42" y="125"/>
                  </a:lnTo>
                  <a:lnTo>
                    <a:pt x="40" y="125"/>
                  </a:lnTo>
                  <a:lnTo>
                    <a:pt x="40" y="123"/>
                  </a:lnTo>
                  <a:lnTo>
                    <a:pt x="40" y="121"/>
                  </a:lnTo>
                  <a:lnTo>
                    <a:pt x="42" y="121"/>
                  </a:lnTo>
                  <a:lnTo>
                    <a:pt x="44" y="121"/>
                  </a:lnTo>
                  <a:lnTo>
                    <a:pt x="46" y="119"/>
                  </a:lnTo>
                  <a:lnTo>
                    <a:pt x="46" y="117"/>
                  </a:lnTo>
                  <a:lnTo>
                    <a:pt x="44" y="117"/>
                  </a:lnTo>
                  <a:lnTo>
                    <a:pt x="50" y="117"/>
                  </a:lnTo>
                  <a:lnTo>
                    <a:pt x="50" y="115"/>
                  </a:lnTo>
                  <a:lnTo>
                    <a:pt x="48" y="115"/>
                  </a:lnTo>
                  <a:lnTo>
                    <a:pt x="48" y="113"/>
                  </a:lnTo>
                  <a:lnTo>
                    <a:pt x="46" y="113"/>
                  </a:lnTo>
                  <a:lnTo>
                    <a:pt x="44" y="113"/>
                  </a:lnTo>
                  <a:lnTo>
                    <a:pt x="46" y="111"/>
                  </a:lnTo>
                  <a:lnTo>
                    <a:pt x="46" y="109"/>
                  </a:lnTo>
                  <a:lnTo>
                    <a:pt x="48" y="106"/>
                  </a:lnTo>
                  <a:lnTo>
                    <a:pt x="48" y="107"/>
                  </a:lnTo>
                  <a:lnTo>
                    <a:pt x="50" y="107"/>
                  </a:lnTo>
                  <a:lnTo>
                    <a:pt x="50" y="106"/>
                  </a:lnTo>
                  <a:lnTo>
                    <a:pt x="44" y="102"/>
                  </a:lnTo>
                  <a:lnTo>
                    <a:pt x="44" y="100"/>
                  </a:lnTo>
                  <a:lnTo>
                    <a:pt x="42" y="100"/>
                  </a:lnTo>
                  <a:lnTo>
                    <a:pt x="42" y="96"/>
                  </a:lnTo>
                  <a:lnTo>
                    <a:pt x="40" y="96"/>
                  </a:lnTo>
                  <a:lnTo>
                    <a:pt x="39" y="94"/>
                  </a:lnTo>
                  <a:lnTo>
                    <a:pt x="40" y="94"/>
                  </a:lnTo>
                  <a:lnTo>
                    <a:pt x="40" y="92"/>
                  </a:lnTo>
                  <a:lnTo>
                    <a:pt x="39" y="92"/>
                  </a:lnTo>
                  <a:lnTo>
                    <a:pt x="39" y="94"/>
                  </a:lnTo>
                  <a:lnTo>
                    <a:pt x="37" y="94"/>
                  </a:lnTo>
                  <a:lnTo>
                    <a:pt x="35" y="92"/>
                  </a:lnTo>
                  <a:lnTo>
                    <a:pt x="35" y="90"/>
                  </a:lnTo>
                  <a:lnTo>
                    <a:pt x="37" y="92"/>
                  </a:lnTo>
                  <a:lnTo>
                    <a:pt x="37" y="90"/>
                  </a:lnTo>
                  <a:lnTo>
                    <a:pt x="39" y="90"/>
                  </a:lnTo>
                  <a:lnTo>
                    <a:pt x="39" y="88"/>
                  </a:lnTo>
                  <a:lnTo>
                    <a:pt x="37" y="90"/>
                  </a:lnTo>
                  <a:lnTo>
                    <a:pt x="35" y="88"/>
                  </a:lnTo>
                  <a:lnTo>
                    <a:pt x="37" y="88"/>
                  </a:lnTo>
                  <a:lnTo>
                    <a:pt x="37" y="86"/>
                  </a:lnTo>
                  <a:lnTo>
                    <a:pt x="37" y="84"/>
                  </a:lnTo>
                  <a:lnTo>
                    <a:pt x="39" y="86"/>
                  </a:lnTo>
                  <a:lnTo>
                    <a:pt x="40" y="86"/>
                  </a:lnTo>
                  <a:lnTo>
                    <a:pt x="40" y="88"/>
                  </a:lnTo>
                  <a:lnTo>
                    <a:pt x="42" y="88"/>
                  </a:lnTo>
                  <a:lnTo>
                    <a:pt x="40" y="88"/>
                  </a:lnTo>
                  <a:lnTo>
                    <a:pt x="40" y="86"/>
                  </a:lnTo>
                  <a:lnTo>
                    <a:pt x="39" y="86"/>
                  </a:lnTo>
                  <a:lnTo>
                    <a:pt x="39" y="84"/>
                  </a:lnTo>
                  <a:lnTo>
                    <a:pt x="39" y="82"/>
                  </a:lnTo>
                  <a:lnTo>
                    <a:pt x="37" y="79"/>
                  </a:lnTo>
                  <a:lnTo>
                    <a:pt x="39" y="81"/>
                  </a:lnTo>
                  <a:lnTo>
                    <a:pt x="40" y="81"/>
                  </a:lnTo>
                  <a:lnTo>
                    <a:pt x="42" y="81"/>
                  </a:lnTo>
                  <a:lnTo>
                    <a:pt x="42" y="79"/>
                  </a:lnTo>
                  <a:lnTo>
                    <a:pt x="40" y="79"/>
                  </a:lnTo>
                  <a:lnTo>
                    <a:pt x="40" y="77"/>
                  </a:lnTo>
                  <a:lnTo>
                    <a:pt x="39" y="77"/>
                  </a:lnTo>
                  <a:lnTo>
                    <a:pt x="37" y="75"/>
                  </a:lnTo>
                  <a:lnTo>
                    <a:pt x="35" y="73"/>
                  </a:lnTo>
                  <a:lnTo>
                    <a:pt x="35" y="71"/>
                  </a:lnTo>
                  <a:lnTo>
                    <a:pt x="37" y="71"/>
                  </a:lnTo>
                  <a:lnTo>
                    <a:pt x="37" y="69"/>
                  </a:lnTo>
                  <a:lnTo>
                    <a:pt x="31" y="69"/>
                  </a:lnTo>
                  <a:lnTo>
                    <a:pt x="31" y="67"/>
                  </a:lnTo>
                  <a:lnTo>
                    <a:pt x="29" y="67"/>
                  </a:lnTo>
                  <a:lnTo>
                    <a:pt x="31" y="67"/>
                  </a:lnTo>
                  <a:lnTo>
                    <a:pt x="33" y="65"/>
                  </a:lnTo>
                  <a:lnTo>
                    <a:pt x="31" y="65"/>
                  </a:lnTo>
                  <a:lnTo>
                    <a:pt x="33" y="63"/>
                  </a:lnTo>
                  <a:lnTo>
                    <a:pt x="33" y="61"/>
                  </a:lnTo>
                  <a:lnTo>
                    <a:pt x="33" y="59"/>
                  </a:lnTo>
                  <a:lnTo>
                    <a:pt x="33" y="58"/>
                  </a:lnTo>
                  <a:lnTo>
                    <a:pt x="35" y="58"/>
                  </a:lnTo>
                  <a:lnTo>
                    <a:pt x="35" y="56"/>
                  </a:lnTo>
                  <a:lnTo>
                    <a:pt x="33" y="56"/>
                  </a:lnTo>
                  <a:lnTo>
                    <a:pt x="33" y="58"/>
                  </a:lnTo>
                  <a:lnTo>
                    <a:pt x="27" y="61"/>
                  </a:lnTo>
                  <a:lnTo>
                    <a:pt x="21" y="63"/>
                  </a:lnTo>
                  <a:lnTo>
                    <a:pt x="16" y="65"/>
                  </a:lnTo>
                  <a:lnTo>
                    <a:pt x="16" y="63"/>
                  </a:lnTo>
                  <a:lnTo>
                    <a:pt x="17" y="63"/>
                  </a:lnTo>
                  <a:lnTo>
                    <a:pt x="19" y="63"/>
                  </a:lnTo>
                  <a:lnTo>
                    <a:pt x="17" y="63"/>
                  </a:lnTo>
                  <a:lnTo>
                    <a:pt x="17" y="61"/>
                  </a:lnTo>
                  <a:lnTo>
                    <a:pt x="19" y="61"/>
                  </a:lnTo>
                  <a:lnTo>
                    <a:pt x="21" y="59"/>
                  </a:lnTo>
                  <a:lnTo>
                    <a:pt x="25" y="59"/>
                  </a:lnTo>
                  <a:lnTo>
                    <a:pt x="25" y="58"/>
                  </a:lnTo>
                  <a:lnTo>
                    <a:pt x="27" y="58"/>
                  </a:lnTo>
                  <a:lnTo>
                    <a:pt x="31" y="56"/>
                  </a:lnTo>
                  <a:lnTo>
                    <a:pt x="31" y="54"/>
                  </a:lnTo>
                  <a:lnTo>
                    <a:pt x="27" y="54"/>
                  </a:lnTo>
                  <a:lnTo>
                    <a:pt x="27" y="52"/>
                  </a:lnTo>
                  <a:lnTo>
                    <a:pt x="25" y="52"/>
                  </a:lnTo>
                  <a:lnTo>
                    <a:pt x="25" y="50"/>
                  </a:lnTo>
                  <a:lnTo>
                    <a:pt x="27" y="52"/>
                  </a:lnTo>
                  <a:lnTo>
                    <a:pt x="29" y="50"/>
                  </a:lnTo>
                  <a:lnTo>
                    <a:pt x="33" y="50"/>
                  </a:lnTo>
                  <a:lnTo>
                    <a:pt x="35" y="50"/>
                  </a:lnTo>
                  <a:lnTo>
                    <a:pt x="35" y="48"/>
                  </a:lnTo>
                  <a:lnTo>
                    <a:pt x="33" y="48"/>
                  </a:lnTo>
                  <a:lnTo>
                    <a:pt x="29" y="48"/>
                  </a:lnTo>
                  <a:lnTo>
                    <a:pt x="27" y="48"/>
                  </a:lnTo>
                  <a:lnTo>
                    <a:pt x="23" y="46"/>
                  </a:lnTo>
                  <a:lnTo>
                    <a:pt x="27" y="46"/>
                  </a:lnTo>
                  <a:lnTo>
                    <a:pt x="31" y="42"/>
                  </a:lnTo>
                  <a:lnTo>
                    <a:pt x="33" y="44"/>
                  </a:lnTo>
                  <a:lnTo>
                    <a:pt x="35" y="42"/>
                  </a:lnTo>
                  <a:lnTo>
                    <a:pt x="33" y="42"/>
                  </a:lnTo>
                  <a:lnTo>
                    <a:pt x="33" y="40"/>
                  </a:lnTo>
                  <a:lnTo>
                    <a:pt x="33" y="38"/>
                  </a:lnTo>
                  <a:lnTo>
                    <a:pt x="29" y="38"/>
                  </a:lnTo>
                  <a:lnTo>
                    <a:pt x="27" y="38"/>
                  </a:lnTo>
                  <a:lnTo>
                    <a:pt x="27" y="36"/>
                  </a:lnTo>
                  <a:lnTo>
                    <a:pt x="27" y="34"/>
                  </a:lnTo>
                  <a:lnTo>
                    <a:pt x="29" y="34"/>
                  </a:lnTo>
                  <a:lnTo>
                    <a:pt x="29" y="33"/>
                  </a:lnTo>
                  <a:lnTo>
                    <a:pt x="25" y="34"/>
                  </a:lnTo>
                  <a:lnTo>
                    <a:pt x="23" y="33"/>
                  </a:lnTo>
                  <a:lnTo>
                    <a:pt x="23" y="31"/>
                  </a:lnTo>
                  <a:lnTo>
                    <a:pt x="21" y="29"/>
                  </a:lnTo>
                  <a:lnTo>
                    <a:pt x="21" y="31"/>
                  </a:lnTo>
                  <a:lnTo>
                    <a:pt x="21" y="33"/>
                  </a:lnTo>
                  <a:lnTo>
                    <a:pt x="19" y="31"/>
                  </a:lnTo>
                  <a:lnTo>
                    <a:pt x="19" y="29"/>
                  </a:lnTo>
                  <a:lnTo>
                    <a:pt x="19" y="27"/>
                  </a:lnTo>
                  <a:lnTo>
                    <a:pt x="17" y="29"/>
                  </a:lnTo>
                  <a:lnTo>
                    <a:pt x="17" y="27"/>
                  </a:lnTo>
                  <a:lnTo>
                    <a:pt x="17" y="25"/>
                  </a:lnTo>
                  <a:lnTo>
                    <a:pt x="19" y="25"/>
                  </a:lnTo>
                  <a:lnTo>
                    <a:pt x="19" y="27"/>
                  </a:lnTo>
                  <a:lnTo>
                    <a:pt x="21" y="27"/>
                  </a:lnTo>
                  <a:lnTo>
                    <a:pt x="21" y="25"/>
                  </a:lnTo>
                  <a:lnTo>
                    <a:pt x="23" y="23"/>
                  </a:lnTo>
                  <a:lnTo>
                    <a:pt x="23" y="21"/>
                  </a:lnTo>
                  <a:lnTo>
                    <a:pt x="21" y="21"/>
                  </a:lnTo>
                  <a:lnTo>
                    <a:pt x="19" y="19"/>
                  </a:lnTo>
                  <a:lnTo>
                    <a:pt x="21" y="17"/>
                  </a:lnTo>
                  <a:lnTo>
                    <a:pt x="19" y="17"/>
                  </a:lnTo>
                  <a:lnTo>
                    <a:pt x="16" y="17"/>
                  </a:lnTo>
                  <a:lnTo>
                    <a:pt x="16" y="15"/>
                  </a:lnTo>
                  <a:lnTo>
                    <a:pt x="14" y="15"/>
                  </a:lnTo>
                  <a:lnTo>
                    <a:pt x="14" y="13"/>
                  </a:lnTo>
                  <a:lnTo>
                    <a:pt x="12" y="13"/>
                  </a:lnTo>
                  <a:lnTo>
                    <a:pt x="10" y="11"/>
                  </a:lnTo>
                  <a:lnTo>
                    <a:pt x="6" y="11"/>
                  </a:lnTo>
                  <a:lnTo>
                    <a:pt x="6" y="10"/>
                  </a:lnTo>
                  <a:lnTo>
                    <a:pt x="4" y="8"/>
                  </a:lnTo>
                  <a:lnTo>
                    <a:pt x="2" y="10"/>
                  </a:lnTo>
                  <a:lnTo>
                    <a:pt x="2" y="8"/>
                  </a:lnTo>
                  <a:lnTo>
                    <a:pt x="2" y="6"/>
                  </a:lnTo>
                  <a:lnTo>
                    <a:pt x="4" y="6"/>
                  </a:lnTo>
                  <a:lnTo>
                    <a:pt x="2" y="6"/>
                  </a:lnTo>
                  <a:lnTo>
                    <a:pt x="6" y="2"/>
                  </a:lnTo>
                  <a:lnTo>
                    <a:pt x="6" y="0"/>
                  </a:lnTo>
                  <a:lnTo>
                    <a:pt x="4" y="0"/>
                  </a:lnTo>
                  <a:lnTo>
                    <a:pt x="2" y="0"/>
                  </a:lnTo>
                  <a:lnTo>
                    <a:pt x="0" y="0"/>
                  </a:lnTo>
                  <a:lnTo>
                    <a:pt x="599" y="0"/>
                  </a:lnTo>
                  <a:close/>
                  <a:moveTo>
                    <a:pt x="232" y="662"/>
                  </a:moveTo>
                  <a:lnTo>
                    <a:pt x="232" y="664"/>
                  </a:lnTo>
                  <a:lnTo>
                    <a:pt x="231" y="664"/>
                  </a:lnTo>
                  <a:lnTo>
                    <a:pt x="231" y="666"/>
                  </a:lnTo>
                  <a:lnTo>
                    <a:pt x="231" y="664"/>
                  </a:lnTo>
                  <a:lnTo>
                    <a:pt x="231" y="666"/>
                  </a:lnTo>
                  <a:lnTo>
                    <a:pt x="229" y="666"/>
                  </a:lnTo>
                  <a:lnTo>
                    <a:pt x="229" y="664"/>
                  </a:lnTo>
                  <a:lnTo>
                    <a:pt x="229" y="662"/>
                  </a:lnTo>
                  <a:lnTo>
                    <a:pt x="229" y="664"/>
                  </a:lnTo>
                  <a:lnTo>
                    <a:pt x="227" y="664"/>
                  </a:lnTo>
                  <a:lnTo>
                    <a:pt x="227" y="666"/>
                  </a:lnTo>
                  <a:lnTo>
                    <a:pt x="225" y="666"/>
                  </a:lnTo>
                  <a:lnTo>
                    <a:pt x="225" y="664"/>
                  </a:lnTo>
                  <a:lnTo>
                    <a:pt x="227" y="662"/>
                  </a:lnTo>
                  <a:lnTo>
                    <a:pt x="229" y="660"/>
                  </a:lnTo>
                  <a:lnTo>
                    <a:pt x="229" y="662"/>
                  </a:lnTo>
                  <a:lnTo>
                    <a:pt x="231" y="662"/>
                  </a:lnTo>
                  <a:lnTo>
                    <a:pt x="232" y="662"/>
                  </a:lnTo>
                  <a:close/>
                  <a:moveTo>
                    <a:pt x="219" y="660"/>
                  </a:moveTo>
                  <a:lnTo>
                    <a:pt x="219" y="662"/>
                  </a:lnTo>
                  <a:lnTo>
                    <a:pt x="217" y="662"/>
                  </a:lnTo>
                  <a:lnTo>
                    <a:pt x="217" y="660"/>
                  </a:lnTo>
                  <a:lnTo>
                    <a:pt x="219" y="660"/>
                  </a:lnTo>
                  <a:close/>
                  <a:moveTo>
                    <a:pt x="240" y="660"/>
                  </a:moveTo>
                  <a:lnTo>
                    <a:pt x="238" y="660"/>
                  </a:lnTo>
                  <a:lnTo>
                    <a:pt x="240" y="662"/>
                  </a:lnTo>
                  <a:lnTo>
                    <a:pt x="238" y="662"/>
                  </a:lnTo>
                  <a:lnTo>
                    <a:pt x="238" y="660"/>
                  </a:lnTo>
                  <a:lnTo>
                    <a:pt x="238" y="662"/>
                  </a:lnTo>
                  <a:lnTo>
                    <a:pt x="236" y="662"/>
                  </a:lnTo>
                  <a:lnTo>
                    <a:pt x="238" y="660"/>
                  </a:lnTo>
                  <a:lnTo>
                    <a:pt x="240" y="660"/>
                  </a:lnTo>
                  <a:close/>
                  <a:moveTo>
                    <a:pt x="227" y="660"/>
                  </a:moveTo>
                  <a:lnTo>
                    <a:pt x="225" y="662"/>
                  </a:lnTo>
                  <a:lnTo>
                    <a:pt x="225" y="660"/>
                  </a:lnTo>
                  <a:lnTo>
                    <a:pt x="225" y="662"/>
                  </a:lnTo>
                  <a:lnTo>
                    <a:pt x="223" y="662"/>
                  </a:lnTo>
                  <a:lnTo>
                    <a:pt x="223" y="664"/>
                  </a:lnTo>
                  <a:lnTo>
                    <a:pt x="221" y="664"/>
                  </a:lnTo>
                  <a:lnTo>
                    <a:pt x="221" y="662"/>
                  </a:lnTo>
                  <a:lnTo>
                    <a:pt x="223" y="660"/>
                  </a:lnTo>
                  <a:lnTo>
                    <a:pt x="223" y="658"/>
                  </a:lnTo>
                  <a:lnTo>
                    <a:pt x="225" y="658"/>
                  </a:lnTo>
                  <a:lnTo>
                    <a:pt x="227" y="658"/>
                  </a:lnTo>
                  <a:lnTo>
                    <a:pt x="227" y="660"/>
                  </a:lnTo>
                  <a:close/>
                  <a:moveTo>
                    <a:pt x="236" y="660"/>
                  </a:moveTo>
                  <a:lnTo>
                    <a:pt x="236" y="662"/>
                  </a:lnTo>
                  <a:lnTo>
                    <a:pt x="236" y="660"/>
                  </a:lnTo>
                  <a:lnTo>
                    <a:pt x="236" y="662"/>
                  </a:lnTo>
                  <a:lnTo>
                    <a:pt x="234" y="662"/>
                  </a:lnTo>
                  <a:lnTo>
                    <a:pt x="234" y="660"/>
                  </a:lnTo>
                  <a:lnTo>
                    <a:pt x="236" y="660"/>
                  </a:lnTo>
                  <a:lnTo>
                    <a:pt x="236" y="658"/>
                  </a:lnTo>
                  <a:lnTo>
                    <a:pt x="238" y="660"/>
                  </a:lnTo>
                  <a:lnTo>
                    <a:pt x="236" y="660"/>
                  </a:lnTo>
                  <a:close/>
                  <a:moveTo>
                    <a:pt x="223" y="656"/>
                  </a:moveTo>
                  <a:lnTo>
                    <a:pt x="223" y="658"/>
                  </a:lnTo>
                  <a:lnTo>
                    <a:pt x="225" y="658"/>
                  </a:lnTo>
                  <a:lnTo>
                    <a:pt x="223" y="658"/>
                  </a:lnTo>
                  <a:lnTo>
                    <a:pt x="223" y="660"/>
                  </a:lnTo>
                  <a:lnTo>
                    <a:pt x="221" y="660"/>
                  </a:lnTo>
                  <a:lnTo>
                    <a:pt x="221" y="658"/>
                  </a:lnTo>
                  <a:lnTo>
                    <a:pt x="223" y="658"/>
                  </a:lnTo>
                  <a:lnTo>
                    <a:pt x="221" y="658"/>
                  </a:lnTo>
                  <a:lnTo>
                    <a:pt x="221" y="660"/>
                  </a:lnTo>
                  <a:lnTo>
                    <a:pt x="221" y="658"/>
                  </a:lnTo>
                  <a:lnTo>
                    <a:pt x="221" y="656"/>
                  </a:lnTo>
                  <a:lnTo>
                    <a:pt x="221" y="658"/>
                  </a:lnTo>
                  <a:lnTo>
                    <a:pt x="219" y="660"/>
                  </a:lnTo>
                  <a:lnTo>
                    <a:pt x="219" y="658"/>
                  </a:lnTo>
                  <a:lnTo>
                    <a:pt x="219" y="656"/>
                  </a:lnTo>
                  <a:lnTo>
                    <a:pt x="221" y="654"/>
                  </a:lnTo>
                  <a:lnTo>
                    <a:pt x="223" y="656"/>
                  </a:lnTo>
                  <a:close/>
                  <a:moveTo>
                    <a:pt x="227" y="658"/>
                  </a:moveTo>
                  <a:lnTo>
                    <a:pt x="225" y="658"/>
                  </a:lnTo>
                  <a:lnTo>
                    <a:pt x="225" y="656"/>
                  </a:lnTo>
                  <a:lnTo>
                    <a:pt x="223" y="656"/>
                  </a:lnTo>
                  <a:lnTo>
                    <a:pt x="223" y="654"/>
                  </a:lnTo>
                  <a:lnTo>
                    <a:pt x="225" y="654"/>
                  </a:lnTo>
                  <a:lnTo>
                    <a:pt x="225" y="656"/>
                  </a:lnTo>
                  <a:lnTo>
                    <a:pt x="225" y="658"/>
                  </a:lnTo>
                  <a:lnTo>
                    <a:pt x="227" y="658"/>
                  </a:lnTo>
                  <a:close/>
                  <a:moveTo>
                    <a:pt x="232" y="656"/>
                  </a:moveTo>
                  <a:lnTo>
                    <a:pt x="240" y="656"/>
                  </a:lnTo>
                  <a:lnTo>
                    <a:pt x="240" y="658"/>
                  </a:lnTo>
                  <a:lnTo>
                    <a:pt x="240" y="660"/>
                  </a:lnTo>
                  <a:lnTo>
                    <a:pt x="238" y="660"/>
                  </a:lnTo>
                  <a:lnTo>
                    <a:pt x="238" y="658"/>
                  </a:lnTo>
                  <a:lnTo>
                    <a:pt x="236" y="658"/>
                  </a:lnTo>
                  <a:lnTo>
                    <a:pt x="234" y="656"/>
                  </a:lnTo>
                  <a:lnTo>
                    <a:pt x="234" y="658"/>
                  </a:lnTo>
                  <a:lnTo>
                    <a:pt x="236" y="658"/>
                  </a:lnTo>
                  <a:lnTo>
                    <a:pt x="234" y="658"/>
                  </a:lnTo>
                  <a:lnTo>
                    <a:pt x="234" y="660"/>
                  </a:lnTo>
                  <a:lnTo>
                    <a:pt x="234" y="662"/>
                  </a:lnTo>
                  <a:lnTo>
                    <a:pt x="232" y="662"/>
                  </a:lnTo>
                  <a:lnTo>
                    <a:pt x="232" y="660"/>
                  </a:lnTo>
                  <a:lnTo>
                    <a:pt x="232" y="662"/>
                  </a:lnTo>
                  <a:lnTo>
                    <a:pt x="231" y="660"/>
                  </a:lnTo>
                  <a:lnTo>
                    <a:pt x="229" y="660"/>
                  </a:lnTo>
                  <a:lnTo>
                    <a:pt x="229" y="658"/>
                  </a:lnTo>
                  <a:lnTo>
                    <a:pt x="231" y="658"/>
                  </a:lnTo>
                  <a:lnTo>
                    <a:pt x="232" y="658"/>
                  </a:lnTo>
                  <a:lnTo>
                    <a:pt x="231" y="658"/>
                  </a:lnTo>
                  <a:lnTo>
                    <a:pt x="229" y="658"/>
                  </a:lnTo>
                  <a:lnTo>
                    <a:pt x="227" y="658"/>
                  </a:lnTo>
                  <a:lnTo>
                    <a:pt x="227" y="656"/>
                  </a:lnTo>
                  <a:lnTo>
                    <a:pt x="225" y="656"/>
                  </a:lnTo>
                  <a:lnTo>
                    <a:pt x="225" y="654"/>
                  </a:lnTo>
                  <a:lnTo>
                    <a:pt x="227" y="654"/>
                  </a:lnTo>
                  <a:lnTo>
                    <a:pt x="232" y="656"/>
                  </a:lnTo>
                  <a:close/>
                  <a:moveTo>
                    <a:pt x="208" y="654"/>
                  </a:moveTo>
                  <a:lnTo>
                    <a:pt x="206" y="654"/>
                  </a:lnTo>
                  <a:lnTo>
                    <a:pt x="208" y="654"/>
                  </a:lnTo>
                  <a:close/>
                  <a:moveTo>
                    <a:pt x="208" y="647"/>
                  </a:moveTo>
                  <a:lnTo>
                    <a:pt x="208" y="649"/>
                  </a:lnTo>
                  <a:lnTo>
                    <a:pt x="208" y="647"/>
                  </a:lnTo>
                  <a:lnTo>
                    <a:pt x="209" y="647"/>
                  </a:lnTo>
                  <a:lnTo>
                    <a:pt x="209" y="649"/>
                  </a:lnTo>
                  <a:lnTo>
                    <a:pt x="208" y="649"/>
                  </a:lnTo>
                  <a:lnTo>
                    <a:pt x="208" y="651"/>
                  </a:lnTo>
                  <a:lnTo>
                    <a:pt x="208" y="653"/>
                  </a:lnTo>
                  <a:lnTo>
                    <a:pt x="206" y="653"/>
                  </a:lnTo>
                  <a:lnTo>
                    <a:pt x="206" y="654"/>
                  </a:lnTo>
                  <a:lnTo>
                    <a:pt x="206" y="653"/>
                  </a:lnTo>
                  <a:lnTo>
                    <a:pt x="206" y="651"/>
                  </a:lnTo>
                  <a:lnTo>
                    <a:pt x="206" y="647"/>
                  </a:lnTo>
                  <a:lnTo>
                    <a:pt x="208" y="647"/>
                  </a:lnTo>
                  <a:close/>
                  <a:moveTo>
                    <a:pt x="211" y="647"/>
                  </a:moveTo>
                  <a:lnTo>
                    <a:pt x="209" y="647"/>
                  </a:lnTo>
                  <a:lnTo>
                    <a:pt x="209" y="645"/>
                  </a:lnTo>
                  <a:lnTo>
                    <a:pt x="211" y="645"/>
                  </a:lnTo>
                  <a:lnTo>
                    <a:pt x="211" y="647"/>
                  </a:lnTo>
                  <a:close/>
                  <a:moveTo>
                    <a:pt x="209" y="649"/>
                  </a:moveTo>
                  <a:lnTo>
                    <a:pt x="209" y="651"/>
                  </a:lnTo>
                  <a:lnTo>
                    <a:pt x="209" y="649"/>
                  </a:lnTo>
                  <a:lnTo>
                    <a:pt x="211" y="649"/>
                  </a:lnTo>
                  <a:lnTo>
                    <a:pt x="211" y="647"/>
                  </a:lnTo>
                  <a:lnTo>
                    <a:pt x="211" y="645"/>
                  </a:lnTo>
                  <a:lnTo>
                    <a:pt x="213" y="645"/>
                  </a:lnTo>
                  <a:lnTo>
                    <a:pt x="211" y="645"/>
                  </a:lnTo>
                  <a:lnTo>
                    <a:pt x="211" y="647"/>
                  </a:lnTo>
                  <a:lnTo>
                    <a:pt x="211" y="649"/>
                  </a:lnTo>
                  <a:lnTo>
                    <a:pt x="209" y="649"/>
                  </a:lnTo>
                  <a:close/>
                  <a:moveTo>
                    <a:pt x="206" y="647"/>
                  </a:moveTo>
                  <a:lnTo>
                    <a:pt x="204" y="647"/>
                  </a:lnTo>
                  <a:lnTo>
                    <a:pt x="204" y="645"/>
                  </a:lnTo>
                  <a:lnTo>
                    <a:pt x="206" y="645"/>
                  </a:lnTo>
                  <a:lnTo>
                    <a:pt x="206" y="647"/>
                  </a:lnTo>
                  <a:close/>
                  <a:moveTo>
                    <a:pt x="198" y="639"/>
                  </a:moveTo>
                  <a:lnTo>
                    <a:pt x="196" y="639"/>
                  </a:lnTo>
                  <a:lnTo>
                    <a:pt x="196" y="637"/>
                  </a:lnTo>
                  <a:lnTo>
                    <a:pt x="198" y="637"/>
                  </a:lnTo>
                  <a:lnTo>
                    <a:pt x="198" y="639"/>
                  </a:lnTo>
                  <a:close/>
                  <a:moveTo>
                    <a:pt x="194" y="639"/>
                  </a:moveTo>
                  <a:lnTo>
                    <a:pt x="192" y="639"/>
                  </a:lnTo>
                  <a:lnTo>
                    <a:pt x="192" y="637"/>
                  </a:lnTo>
                  <a:lnTo>
                    <a:pt x="196" y="637"/>
                  </a:lnTo>
                  <a:lnTo>
                    <a:pt x="198" y="637"/>
                  </a:lnTo>
                  <a:lnTo>
                    <a:pt x="196" y="637"/>
                  </a:lnTo>
                  <a:lnTo>
                    <a:pt x="194" y="639"/>
                  </a:lnTo>
                  <a:close/>
                  <a:moveTo>
                    <a:pt x="186" y="635"/>
                  </a:moveTo>
                  <a:lnTo>
                    <a:pt x="184" y="635"/>
                  </a:lnTo>
                  <a:lnTo>
                    <a:pt x="186" y="635"/>
                  </a:lnTo>
                  <a:close/>
                  <a:moveTo>
                    <a:pt x="190" y="635"/>
                  </a:moveTo>
                  <a:lnTo>
                    <a:pt x="190" y="637"/>
                  </a:lnTo>
                  <a:lnTo>
                    <a:pt x="188" y="637"/>
                  </a:lnTo>
                  <a:lnTo>
                    <a:pt x="190" y="637"/>
                  </a:lnTo>
                  <a:lnTo>
                    <a:pt x="188" y="637"/>
                  </a:lnTo>
                  <a:lnTo>
                    <a:pt x="186" y="637"/>
                  </a:lnTo>
                  <a:lnTo>
                    <a:pt x="188" y="635"/>
                  </a:lnTo>
                  <a:lnTo>
                    <a:pt x="190" y="635"/>
                  </a:lnTo>
                  <a:lnTo>
                    <a:pt x="192" y="635"/>
                  </a:lnTo>
                  <a:lnTo>
                    <a:pt x="190" y="635"/>
                  </a:lnTo>
                  <a:close/>
                  <a:moveTo>
                    <a:pt x="175" y="633"/>
                  </a:moveTo>
                  <a:lnTo>
                    <a:pt x="175" y="635"/>
                  </a:lnTo>
                  <a:lnTo>
                    <a:pt x="173" y="633"/>
                  </a:lnTo>
                  <a:lnTo>
                    <a:pt x="175" y="633"/>
                  </a:lnTo>
                  <a:close/>
                  <a:moveTo>
                    <a:pt x="179" y="635"/>
                  </a:moveTo>
                  <a:lnTo>
                    <a:pt x="179" y="633"/>
                  </a:lnTo>
                  <a:lnTo>
                    <a:pt x="179" y="635"/>
                  </a:lnTo>
                  <a:close/>
                  <a:moveTo>
                    <a:pt x="177" y="633"/>
                  </a:moveTo>
                  <a:lnTo>
                    <a:pt x="175" y="633"/>
                  </a:lnTo>
                  <a:lnTo>
                    <a:pt x="177" y="633"/>
                  </a:lnTo>
                  <a:close/>
                  <a:moveTo>
                    <a:pt x="190" y="635"/>
                  </a:moveTo>
                  <a:lnTo>
                    <a:pt x="188" y="635"/>
                  </a:lnTo>
                  <a:lnTo>
                    <a:pt x="188" y="633"/>
                  </a:lnTo>
                  <a:lnTo>
                    <a:pt x="190" y="633"/>
                  </a:lnTo>
                  <a:lnTo>
                    <a:pt x="190" y="635"/>
                  </a:lnTo>
                  <a:close/>
                  <a:moveTo>
                    <a:pt x="165" y="633"/>
                  </a:moveTo>
                  <a:lnTo>
                    <a:pt x="167" y="633"/>
                  </a:lnTo>
                  <a:lnTo>
                    <a:pt x="167" y="635"/>
                  </a:lnTo>
                  <a:lnTo>
                    <a:pt x="165" y="635"/>
                  </a:lnTo>
                  <a:lnTo>
                    <a:pt x="167" y="635"/>
                  </a:lnTo>
                  <a:lnTo>
                    <a:pt x="169" y="635"/>
                  </a:lnTo>
                  <a:lnTo>
                    <a:pt x="167" y="635"/>
                  </a:lnTo>
                  <a:lnTo>
                    <a:pt x="167" y="637"/>
                  </a:lnTo>
                  <a:lnTo>
                    <a:pt x="165" y="637"/>
                  </a:lnTo>
                  <a:lnTo>
                    <a:pt x="165" y="635"/>
                  </a:lnTo>
                  <a:lnTo>
                    <a:pt x="165" y="637"/>
                  </a:lnTo>
                  <a:lnTo>
                    <a:pt x="163" y="637"/>
                  </a:lnTo>
                  <a:lnTo>
                    <a:pt x="161" y="637"/>
                  </a:lnTo>
                  <a:lnTo>
                    <a:pt x="161" y="635"/>
                  </a:lnTo>
                  <a:lnTo>
                    <a:pt x="160" y="635"/>
                  </a:lnTo>
                  <a:lnTo>
                    <a:pt x="160" y="633"/>
                  </a:lnTo>
                  <a:lnTo>
                    <a:pt x="161" y="633"/>
                  </a:lnTo>
                  <a:lnTo>
                    <a:pt x="163" y="633"/>
                  </a:lnTo>
                  <a:lnTo>
                    <a:pt x="165" y="633"/>
                  </a:lnTo>
                  <a:close/>
                  <a:moveTo>
                    <a:pt x="179" y="633"/>
                  </a:moveTo>
                  <a:lnTo>
                    <a:pt x="177" y="633"/>
                  </a:lnTo>
                  <a:lnTo>
                    <a:pt x="177" y="631"/>
                  </a:lnTo>
                  <a:lnTo>
                    <a:pt x="179" y="631"/>
                  </a:lnTo>
                  <a:lnTo>
                    <a:pt x="179" y="633"/>
                  </a:lnTo>
                  <a:close/>
                  <a:moveTo>
                    <a:pt x="177" y="631"/>
                  </a:moveTo>
                  <a:lnTo>
                    <a:pt x="175" y="633"/>
                  </a:lnTo>
                  <a:lnTo>
                    <a:pt x="175" y="631"/>
                  </a:lnTo>
                  <a:lnTo>
                    <a:pt x="177" y="631"/>
                  </a:lnTo>
                  <a:close/>
                  <a:moveTo>
                    <a:pt x="248" y="631"/>
                  </a:moveTo>
                  <a:lnTo>
                    <a:pt x="246" y="631"/>
                  </a:lnTo>
                  <a:lnTo>
                    <a:pt x="244" y="631"/>
                  </a:lnTo>
                  <a:lnTo>
                    <a:pt x="246" y="631"/>
                  </a:lnTo>
                  <a:lnTo>
                    <a:pt x="250" y="631"/>
                  </a:lnTo>
                  <a:lnTo>
                    <a:pt x="248" y="631"/>
                  </a:lnTo>
                  <a:close/>
                  <a:moveTo>
                    <a:pt x="177" y="631"/>
                  </a:moveTo>
                  <a:lnTo>
                    <a:pt x="177" y="630"/>
                  </a:lnTo>
                  <a:lnTo>
                    <a:pt x="179" y="630"/>
                  </a:lnTo>
                  <a:lnTo>
                    <a:pt x="179" y="631"/>
                  </a:lnTo>
                  <a:lnTo>
                    <a:pt x="177" y="631"/>
                  </a:lnTo>
                  <a:close/>
                  <a:moveTo>
                    <a:pt x="179" y="631"/>
                  </a:moveTo>
                  <a:lnTo>
                    <a:pt x="179" y="630"/>
                  </a:lnTo>
                  <a:lnTo>
                    <a:pt x="181" y="630"/>
                  </a:lnTo>
                  <a:lnTo>
                    <a:pt x="179" y="630"/>
                  </a:lnTo>
                  <a:lnTo>
                    <a:pt x="179" y="631"/>
                  </a:lnTo>
                  <a:close/>
                  <a:moveTo>
                    <a:pt x="192" y="631"/>
                  </a:moveTo>
                  <a:lnTo>
                    <a:pt x="190" y="631"/>
                  </a:lnTo>
                  <a:lnTo>
                    <a:pt x="188" y="631"/>
                  </a:lnTo>
                  <a:lnTo>
                    <a:pt x="188" y="633"/>
                  </a:lnTo>
                  <a:lnTo>
                    <a:pt x="186" y="633"/>
                  </a:lnTo>
                  <a:lnTo>
                    <a:pt x="184" y="633"/>
                  </a:lnTo>
                  <a:lnTo>
                    <a:pt x="184" y="635"/>
                  </a:lnTo>
                  <a:lnTo>
                    <a:pt x="183" y="635"/>
                  </a:lnTo>
                  <a:lnTo>
                    <a:pt x="184" y="633"/>
                  </a:lnTo>
                  <a:lnTo>
                    <a:pt x="186" y="631"/>
                  </a:lnTo>
                  <a:lnTo>
                    <a:pt x="188" y="631"/>
                  </a:lnTo>
                  <a:lnTo>
                    <a:pt x="192" y="630"/>
                  </a:lnTo>
                  <a:lnTo>
                    <a:pt x="192" y="631"/>
                  </a:lnTo>
                  <a:close/>
                  <a:moveTo>
                    <a:pt x="188" y="630"/>
                  </a:moveTo>
                  <a:lnTo>
                    <a:pt x="186" y="630"/>
                  </a:lnTo>
                  <a:lnTo>
                    <a:pt x="186" y="628"/>
                  </a:lnTo>
                  <a:lnTo>
                    <a:pt x="188" y="628"/>
                  </a:lnTo>
                  <a:lnTo>
                    <a:pt x="188" y="630"/>
                  </a:lnTo>
                  <a:close/>
                  <a:moveTo>
                    <a:pt x="161" y="624"/>
                  </a:moveTo>
                  <a:lnTo>
                    <a:pt x="163" y="626"/>
                  </a:lnTo>
                  <a:lnTo>
                    <a:pt x="161" y="626"/>
                  </a:lnTo>
                  <a:lnTo>
                    <a:pt x="160" y="626"/>
                  </a:lnTo>
                  <a:lnTo>
                    <a:pt x="158" y="626"/>
                  </a:lnTo>
                  <a:lnTo>
                    <a:pt x="158" y="624"/>
                  </a:lnTo>
                  <a:lnTo>
                    <a:pt x="160" y="624"/>
                  </a:lnTo>
                  <a:lnTo>
                    <a:pt x="161" y="624"/>
                  </a:lnTo>
                  <a:close/>
                  <a:moveTo>
                    <a:pt x="150" y="618"/>
                  </a:moveTo>
                  <a:lnTo>
                    <a:pt x="148" y="618"/>
                  </a:lnTo>
                  <a:lnTo>
                    <a:pt x="150" y="618"/>
                  </a:lnTo>
                  <a:lnTo>
                    <a:pt x="152" y="618"/>
                  </a:lnTo>
                  <a:lnTo>
                    <a:pt x="150" y="618"/>
                  </a:lnTo>
                  <a:close/>
                  <a:moveTo>
                    <a:pt x="156" y="616"/>
                  </a:moveTo>
                  <a:lnTo>
                    <a:pt x="154" y="616"/>
                  </a:lnTo>
                  <a:lnTo>
                    <a:pt x="152" y="616"/>
                  </a:lnTo>
                  <a:lnTo>
                    <a:pt x="150" y="616"/>
                  </a:lnTo>
                  <a:lnTo>
                    <a:pt x="152" y="616"/>
                  </a:lnTo>
                  <a:lnTo>
                    <a:pt x="154" y="614"/>
                  </a:lnTo>
                  <a:lnTo>
                    <a:pt x="156" y="616"/>
                  </a:lnTo>
                  <a:close/>
                  <a:moveTo>
                    <a:pt x="252" y="612"/>
                  </a:moveTo>
                  <a:lnTo>
                    <a:pt x="252" y="610"/>
                  </a:lnTo>
                  <a:lnTo>
                    <a:pt x="254" y="610"/>
                  </a:lnTo>
                  <a:lnTo>
                    <a:pt x="252" y="612"/>
                  </a:lnTo>
                  <a:close/>
                  <a:moveTo>
                    <a:pt x="146" y="606"/>
                  </a:moveTo>
                  <a:lnTo>
                    <a:pt x="144" y="606"/>
                  </a:lnTo>
                  <a:lnTo>
                    <a:pt x="144" y="605"/>
                  </a:lnTo>
                  <a:lnTo>
                    <a:pt x="146" y="605"/>
                  </a:lnTo>
                  <a:lnTo>
                    <a:pt x="146" y="606"/>
                  </a:lnTo>
                  <a:close/>
                  <a:moveTo>
                    <a:pt x="256" y="601"/>
                  </a:moveTo>
                  <a:lnTo>
                    <a:pt x="257" y="601"/>
                  </a:lnTo>
                  <a:lnTo>
                    <a:pt x="256" y="601"/>
                  </a:lnTo>
                  <a:lnTo>
                    <a:pt x="256" y="603"/>
                  </a:lnTo>
                  <a:lnTo>
                    <a:pt x="254" y="603"/>
                  </a:lnTo>
                  <a:lnTo>
                    <a:pt x="256" y="601"/>
                  </a:lnTo>
                  <a:lnTo>
                    <a:pt x="256" y="599"/>
                  </a:lnTo>
                  <a:lnTo>
                    <a:pt x="257" y="599"/>
                  </a:lnTo>
                  <a:lnTo>
                    <a:pt x="257" y="601"/>
                  </a:lnTo>
                  <a:lnTo>
                    <a:pt x="256" y="601"/>
                  </a:lnTo>
                  <a:close/>
                  <a:moveTo>
                    <a:pt x="256" y="574"/>
                  </a:moveTo>
                  <a:lnTo>
                    <a:pt x="256" y="576"/>
                  </a:lnTo>
                  <a:lnTo>
                    <a:pt x="256" y="574"/>
                  </a:lnTo>
                  <a:lnTo>
                    <a:pt x="257" y="574"/>
                  </a:lnTo>
                  <a:lnTo>
                    <a:pt x="257" y="576"/>
                  </a:lnTo>
                  <a:lnTo>
                    <a:pt x="257" y="578"/>
                  </a:lnTo>
                  <a:lnTo>
                    <a:pt x="256" y="578"/>
                  </a:lnTo>
                  <a:lnTo>
                    <a:pt x="256" y="576"/>
                  </a:lnTo>
                  <a:lnTo>
                    <a:pt x="254" y="576"/>
                  </a:lnTo>
                  <a:lnTo>
                    <a:pt x="254" y="574"/>
                  </a:lnTo>
                  <a:lnTo>
                    <a:pt x="256" y="574"/>
                  </a:lnTo>
                  <a:close/>
                  <a:moveTo>
                    <a:pt x="254" y="566"/>
                  </a:moveTo>
                  <a:lnTo>
                    <a:pt x="256" y="566"/>
                  </a:lnTo>
                  <a:lnTo>
                    <a:pt x="259" y="566"/>
                  </a:lnTo>
                  <a:lnTo>
                    <a:pt x="259" y="568"/>
                  </a:lnTo>
                  <a:lnTo>
                    <a:pt x="257" y="568"/>
                  </a:lnTo>
                  <a:lnTo>
                    <a:pt x="259" y="568"/>
                  </a:lnTo>
                  <a:lnTo>
                    <a:pt x="261" y="568"/>
                  </a:lnTo>
                  <a:lnTo>
                    <a:pt x="259" y="568"/>
                  </a:lnTo>
                  <a:lnTo>
                    <a:pt x="259" y="570"/>
                  </a:lnTo>
                  <a:lnTo>
                    <a:pt x="259" y="568"/>
                  </a:lnTo>
                  <a:lnTo>
                    <a:pt x="256" y="568"/>
                  </a:lnTo>
                  <a:lnTo>
                    <a:pt x="256" y="570"/>
                  </a:lnTo>
                  <a:lnTo>
                    <a:pt x="257" y="570"/>
                  </a:lnTo>
                  <a:lnTo>
                    <a:pt x="257" y="568"/>
                  </a:lnTo>
                  <a:lnTo>
                    <a:pt x="259" y="568"/>
                  </a:lnTo>
                  <a:lnTo>
                    <a:pt x="259" y="570"/>
                  </a:lnTo>
                  <a:lnTo>
                    <a:pt x="257" y="570"/>
                  </a:lnTo>
                  <a:lnTo>
                    <a:pt x="256" y="570"/>
                  </a:lnTo>
                  <a:lnTo>
                    <a:pt x="256" y="568"/>
                  </a:lnTo>
                  <a:lnTo>
                    <a:pt x="254" y="570"/>
                  </a:lnTo>
                  <a:lnTo>
                    <a:pt x="252" y="570"/>
                  </a:lnTo>
                  <a:lnTo>
                    <a:pt x="252" y="568"/>
                  </a:lnTo>
                  <a:lnTo>
                    <a:pt x="252" y="566"/>
                  </a:lnTo>
                  <a:lnTo>
                    <a:pt x="254" y="566"/>
                  </a:lnTo>
                  <a:close/>
                  <a:moveTo>
                    <a:pt x="261" y="566"/>
                  </a:moveTo>
                  <a:lnTo>
                    <a:pt x="259" y="566"/>
                  </a:lnTo>
                  <a:lnTo>
                    <a:pt x="261" y="566"/>
                  </a:lnTo>
                  <a:lnTo>
                    <a:pt x="261" y="568"/>
                  </a:lnTo>
                  <a:lnTo>
                    <a:pt x="259" y="568"/>
                  </a:lnTo>
                  <a:lnTo>
                    <a:pt x="259" y="566"/>
                  </a:lnTo>
                  <a:lnTo>
                    <a:pt x="259" y="564"/>
                  </a:lnTo>
                  <a:lnTo>
                    <a:pt x="261" y="566"/>
                  </a:lnTo>
                  <a:close/>
                  <a:moveTo>
                    <a:pt x="267" y="562"/>
                  </a:moveTo>
                  <a:lnTo>
                    <a:pt x="265" y="564"/>
                  </a:lnTo>
                  <a:lnTo>
                    <a:pt x="265" y="562"/>
                  </a:lnTo>
                  <a:lnTo>
                    <a:pt x="267" y="562"/>
                  </a:lnTo>
                  <a:lnTo>
                    <a:pt x="265" y="562"/>
                  </a:lnTo>
                  <a:lnTo>
                    <a:pt x="265" y="560"/>
                  </a:lnTo>
                  <a:lnTo>
                    <a:pt x="265" y="558"/>
                  </a:lnTo>
                  <a:lnTo>
                    <a:pt x="267" y="558"/>
                  </a:lnTo>
                  <a:lnTo>
                    <a:pt x="267" y="560"/>
                  </a:lnTo>
                  <a:lnTo>
                    <a:pt x="267" y="562"/>
                  </a:lnTo>
                  <a:close/>
                  <a:moveTo>
                    <a:pt x="121" y="558"/>
                  </a:moveTo>
                  <a:lnTo>
                    <a:pt x="119" y="557"/>
                  </a:lnTo>
                  <a:lnTo>
                    <a:pt x="121" y="557"/>
                  </a:lnTo>
                  <a:lnTo>
                    <a:pt x="121" y="558"/>
                  </a:lnTo>
                  <a:close/>
                  <a:moveTo>
                    <a:pt x="269" y="558"/>
                  </a:moveTo>
                  <a:lnTo>
                    <a:pt x="267" y="558"/>
                  </a:lnTo>
                  <a:lnTo>
                    <a:pt x="267" y="557"/>
                  </a:lnTo>
                  <a:lnTo>
                    <a:pt x="269" y="555"/>
                  </a:lnTo>
                  <a:lnTo>
                    <a:pt x="269" y="557"/>
                  </a:lnTo>
                  <a:lnTo>
                    <a:pt x="271" y="557"/>
                  </a:lnTo>
                  <a:lnTo>
                    <a:pt x="269" y="558"/>
                  </a:lnTo>
                  <a:close/>
                  <a:moveTo>
                    <a:pt x="121" y="555"/>
                  </a:moveTo>
                  <a:lnTo>
                    <a:pt x="121" y="557"/>
                  </a:lnTo>
                  <a:lnTo>
                    <a:pt x="119" y="557"/>
                  </a:lnTo>
                  <a:lnTo>
                    <a:pt x="117" y="557"/>
                  </a:lnTo>
                  <a:lnTo>
                    <a:pt x="117" y="555"/>
                  </a:lnTo>
                  <a:lnTo>
                    <a:pt x="119" y="555"/>
                  </a:lnTo>
                  <a:lnTo>
                    <a:pt x="119" y="553"/>
                  </a:lnTo>
                  <a:lnTo>
                    <a:pt x="121" y="555"/>
                  </a:lnTo>
                  <a:close/>
                  <a:moveTo>
                    <a:pt x="121" y="555"/>
                  </a:moveTo>
                  <a:lnTo>
                    <a:pt x="121" y="553"/>
                  </a:lnTo>
                  <a:lnTo>
                    <a:pt x="123" y="553"/>
                  </a:lnTo>
                  <a:lnTo>
                    <a:pt x="125" y="555"/>
                  </a:lnTo>
                  <a:lnTo>
                    <a:pt x="123" y="555"/>
                  </a:lnTo>
                  <a:lnTo>
                    <a:pt x="121" y="555"/>
                  </a:lnTo>
                  <a:close/>
                  <a:moveTo>
                    <a:pt x="271" y="555"/>
                  </a:moveTo>
                  <a:lnTo>
                    <a:pt x="269" y="555"/>
                  </a:lnTo>
                  <a:lnTo>
                    <a:pt x="271" y="555"/>
                  </a:lnTo>
                  <a:lnTo>
                    <a:pt x="273" y="555"/>
                  </a:lnTo>
                  <a:lnTo>
                    <a:pt x="271" y="555"/>
                  </a:lnTo>
                  <a:lnTo>
                    <a:pt x="269" y="555"/>
                  </a:lnTo>
                  <a:lnTo>
                    <a:pt x="267" y="555"/>
                  </a:lnTo>
                  <a:lnTo>
                    <a:pt x="267" y="553"/>
                  </a:lnTo>
                  <a:lnTo>
                    <a:pt x="269" y="553"/>
                  </a:lnTo>
                  <a:lnTo>
                    <a:pt x="271" y="553"/>
                  </a:lnTo>
                  <a:lnTo>
                    <a:pt x="271" y="555"/>
                  </a:lnTo>
                  <a:close/>
                  <a:moveTo>
                    <a:pt x="267" y="545"/>
                  </a:moveTo>
                  <a:lnTo>
                    <a:pt x="269" y="545"/>
                  </a:lnTo>
                  <a:lnTo>
                    <a:pt x="269" y="547"/>
                  </a:lnTo>
                  <a:lnTo>
                    <a:pt x="267" y="547"/>
                  </a:lnTo>
                  <a:lnTo>
                    <a:pt x="271" y="547"/>
                  </a:lnTo>
                  <a:lnTo>
                    <a:pt x="271" y="549"/>
                  </a:lnTo>
                  <a:lnTo>
                    <a:pt x="273" y="549"/>
                  </a:lnTo>
                  <a:lnTo>
                    <a:pt x="273" y="551"/>
                  </a:lnTo>
                  <a:lnTo>
                    <a:pt x="273" y="553"/>
                  </a:lnTo>
                  <a:lnTo>
                    <a:pt x="273" y="551"/>
                  </a:lnTo>
                  <a:lnTo>
                    <a:pt x="271" y="549"/>
                  </a:lnTo>
                  <a:lnTo>
                    <a:pt x="271" y="551"/>
                  </a:lnTo>
                  <a:lnTo>
                    <a:pt x="271" y="553"/>
                  </a:lnTo>
                  <a:lnTo>
                    <a:pt x="271" y="551"/>
                  </a:lnTo>
                  <a:lnTo>
                    <a:pt x="269" y="549"/>
                  </a:lnTo>
                  <a:lnTo>
                    <a:pt x="269" y="551"/>
                  </a:lnTo>
                  <a:lnTo>
                    <a:pt x="267" y="551"/>
                  </a:lnTo>
                  <a:lnTo>
                    <a:pt x="265" y="549"/>
                  </a:lnTo>
                  <a:lnTo>
                    <a:pt x="263" y="547"/>
                  </a:lnTo>
                  <a:lnTo>
                    <a:pt x="263" y="545"/>
                  </a:lnTo>
                  <a:lnTo>
                    <a:pt x="261" y="545"/>
                  </a:lnTo>
                  <a:lnTo>
                    <a:pt x="261" y="543"/>
                  </a:lnTo>
                  <a:lnTo>
                    <a:pt x="261" y="541"/>
                  </a:lnTo>
                  <a:lnTo>
                    <a:pt x="263" y="541"/>
                  </a:lnTo>
                  <a:lnTo>
                    <a:pt x="265" y="543"/>
                  </a:lnTo>
                  <a:lnTo>
                    <a:pt x="265" y="545"/>
                  </a:lnTo>
                  <a:lnTo>
                    <a:pt x="267" y="545"/>
                  </a:lnTo>
                  <a:close/>
                  <a:moveTo>
                    <a:pt x="112" y="543"/>
                  </a:moveTo>
                  <a:lnTo>
                    <a:pt x="110" y="543"/>
                  </a:lnTo>
                  <a:lnTo>
                    <a:pt x="110" y="541"/>
                  </a:lnTo>
                  <a:lnTo>
                    <a:pt x="112" y="541"/>
                  </a:lnTo>
                  <a:lnTo>
                    <a:pt x="112" y="543"/>
                  </a:lnTo>
                  <a:close/>
                  <a:moveTo>
                    <a:pt x="280" y="537"/>
                  </a:moveTo>
                  <a:lnTo>
                    <a:pt x="279" y="537"/>
                  </a:lnTo>
                  <a:lnTo>
                    <a:pt x="277" y="537"/>
                  </a:lnTo>
                  <a:lnTo>
                    <a:pt x="279" y="537"/>
                  </a:lnTo>
                  <a:lnTo>
                    <a:pt x="280" y="535"/>
                  </a:lnTo>
                  <a:lnTo>
                    <a:pt x="280" y="537"/>
                  </a:lnTo>
                  <a:close/>
                  <a:moveTo>
                    <a:pt x="100" y="518"/>
                  </a:moveTo>
                  <a:lnTo>
                    <a:pt x="100" y="520"/>
                  </a:lnTo>
                  <a:lnTo>
                    <a:pt x="98" y="520"/>
                  </a:lnTo>
                  <a:lnTo>
                    <a:pt x="98" y="518"/>
                  </a:lnTo>
                  <a:lnTo>
                    <a:pt x="100" y="518"/>
                  </a:lnTo>
                  <a:lnTo>
                    <a:pt x="100" y="516"/>
                  </a:lnTo>
                  <a:lnTo>
                    <a:pt x="102" y="516"/>
                  </a:lnTo>
                  <a:lnTo>
                    <a:pt x="102" y="518"/>
                  </a:lnTo>
                  <a:lnTo>
                    <a:pt x="100" y="518"/>
                  </a:lnTo>
                  <a:close/>
                  <a:moveTo>
                    <a:pt x="279" y="516"/>
                  </a:moveTo>
                  <a:lnTo>
                    <a:pt x="280" y="516"/>
                  </a:lnTo>
                  <a:lnTo>
                    <a:pt x="277" y="516"/>
                  </a:lnTo>
                  <a:lnTo>
                    <a:pt x="275" y="516"/>
                  </a:lnTo>
                  <a:lnTo>
                    <a:pt x="275" y="514"/>
                  </a:lnTo>
                  <a:lnTo>
                    <a:pt x="275" y="512"/>
                  </a:lnTo>
                  <a:lnTo>
                    <a:pt x="277" y="512"/>
                  </a:lnTo>
                  <a:lnTo>
                    <a:pt x="279" y="512"/>
                  </a:lnTo>
                  <a:lnTo>
                    <a:pt x="280" y="512"/>
                  </a:lnTo>
                  <a:lnTo>
                    <a:pt x="280" y="514"/>
                  </a:lnTo>
                  <a:lnTo>
                    <a:pt x="279" y="514"/>
                  </a:lnTo>
                  <a:lnTo>
                    <a:pt x="280" y="514"/>
                  </a:lnTo>
                  <a:lnTo>
                    <a:pt x="279" y="514"/>
                  </a:lnTo>
                  <a:lnTo>
                    <a:pt x="279" y="516"/>
                  </a:lnTo>
                  <a:close/>
                  <a:moveTo>
                    <a:pt x="113" y="512"/>
                  </a:moveTo>
                  <a:lnTo>
                    <a:pt x="113" y="514"/>
                  </a:lnTo>
                  <a:lnTo>
                    <a:pt x="112" y="516"/>
                  </a:lnTo>
                  <a:lnTo>
                    <a:pt x="110" y="514"/>
                  </a:lnTo>
                  <a:lnTo>
                    <a:pt x="112" y="514"/>
                  </a:lnTo>
                  <a:lnTo>
                    <a:pt x="112" y="512"/>
                  </a:lnTo>
                  <a:lnTo>
                    <a:pt x="113" y="512"/>
                  </a:lnTo>
                  <a:lnTo>
                    <a:pt x="112" y="512"/>
                  </a:lnTo>
                  <a:lnTo>
                    <a:pt x="113" y="510"/>
                  </a:lnTo>
                  <a:lnTo>
                    <a:pt x="113" y="509"/>
                  </a:lnTo>
                  <a:lnTo>
                    <a:pt x="113" y="507"/>
                  </a:lnTo>
                  <a:lnTo>
                    <a:pt x="115" y="507"/>
                  </a:lnTo>
                  <a:lnTo>
                    <a:pt x="115" y="505"/>
                  </a:lnTo>
                  <a:lnTo>
                    <a:pt x="115" y="503"/>
                  </a:lnTo>
                  <a:lnTo>
                    <a:pt x="117" y="503"/>
                  </a:lnTo>
                  <a:lnTo>
                    <a:pt x="119" y="503"/>
                  </a:lnTo>
                  <a:lnTo>
                    <a:pt x="119" y="505"/>
                  </a:lnTo>
                  <a:lnTo>
                    <a:pt x="119" y="507"/>
                  </a:lnTo>
                  <a:lnTo>
                    <a:pt x="117" y="507"/>
                  </a:lnTo>
                  <a:lnTo>
                    <a:pt x="117" y="509"/>
                  </a:lnTo>
                  <a:lnTo>
                    <a:pt x="115" y="509"/>
                  </a:lnTo>
                  <a:lnTo>
                    <a:pt x="115" y="510"/>
                  </a:lnTo>
                  <a:lnTo>
                    <a:pt x="115" y="512"/>
                  </a:lnTo>
                  <a:lnTo>
                    <a:pt x="113" y="512"/>
                  </a:lnTo>
                  <a:close/>
                  <a:moveTo>
                    <a:pt x="112" y="509"/>
                  </a:moveTo>
                  <a:lnTo>
                    <a:pt x="112" y="510"/>
                  </a:lnTo>
                  <a:lnTo>
                    <a:pt x="110" y="510"/>
                  </a:lnTo>
                  <a:lnTo>
                    <a:pt x="110" y="509"/>
                  </a:lnTo>
                  <a:lnTo>
                    <a:pt x="108" y="510"/>
                  </a:lnTo>
                  <a:lnTo>
                    <a:pt x="108" y="509"/>
                  </a:lnTo>
                  <a:lnTo>
                    <a:pt x="110" y="509"/>
                  </a:lnTo>
                  <a:lnTo>
                    <a:pt x="110" y="507"/>
                  </a:lnTo>
                  <a:lnTo>
                    <a:pt x="112" y="505"/>
                  </a:lnTo>
                  <a:lnTo>
                    <a:pt x="112" y="503"/>
                  </a:lnTo>
                  <a:lnTo>
                    <a:pt x="113" y="503"/>
                  </a:lnTo>
                  <a:lnTo>
                    <a:pt x="113" y="505"/>
                  </a:lnTo>
                  <a:lnTo>
                    <a:pt x="113" y="507"/>
                  </a:lnTo>
                  <a:lnTo>
                    <a:pt x="112" y="507"/>
                  </a:lnTo>
                  <a:lnTo>
                    <a:pt x="112" y="509"/>
                  </a:lnTo>
                  <a:close/>
                  <a:moveTo>
                    <a:pt x="284" y="497"/>
                  </a:moveTo>
                  <a:lnTo>
                    <a:pt x="282" y="497"/>
                  </a:lnTo>
                  <a:lnTo>
                    <a:pt x="282" y="499"/>
                  </a:lnTo>
                  <a:lnTo>
                    <a:pt x="284" y="499"/>
                  </a:lnTo>
                  <a:lnTo>
                    <a:pt x="284" y="501"/>
                  </a:lnTo>
                  <a:lnTo>
                    <a:pt x="282" y="501"/>
                  </a:lnTo>
                  <a:lnTo>
                    <a:pt x="284" y="503"/>
                  </a:lnTo>
                  <a:lnTo>
                    <a:pt x="282" y="503"/>
                  </a:lnTo>
                  <a:lnTo>
                    <a:pt x="284" y="503"/>
                  </a:lnTo>
                  <a:lnTo>
                    <a:pt x="286" y="505"/>
                  </a:lnTo>
                  <a:lnTo>
                    <a:pt x="288" y="505"/>
                  </a:lnTo>
                  <a:lnTo>
                    <a:pt x="288" y="507"/>
                  </a:lnTo>
                  <a:lnTo>
                    <a:pt x="288" y="509"/>
                  </a:lnTo>
                  <a:lnTo>
                    <a:pt x="288" y="507"/>
                  </a:lnTo>
                  <a:lnTo>
                    <a:pt x="286" y="507"/>
                  </a:lnTo>
                  <a:lnTo>
                    <a:pt x="284" y="507"/>
                  </a:lnTo>
                  <a:lnTo>
                    <a:pt x="282" y="507"/>
                  </a:lnTo>
                  <a:lnTo>
                    <a:pt x="282" y="505"/>
                  </a:lnTo>
                  <a:lnTo>
                    <a:pt x="282" y="503"/>
                  </a:lnTo>
                  <a:lnTo>
                    <a:pt x="282" y="501"/>
                  </a:lnTo>
                  <a:lnTo>
                    <a:pt x="282" y="499"/>
                  </a:lnTo>
                  <a:lnTo>
                    <a:pt x="280" y="499"/>
                  </a:lnTo>
                  <a:lnTo>
                    <a:pt x="280" y="497"/>
                  </a:lnTo>
                  <a:lnTo>
                    <a:pt x="279" y="495"/>
                  </a:lnTo>
                  <a:lnTo>
                    <a:pt x="279" y="493"/>
                  </a:lnTo>
                  <a:lnTo>
                    <a:pt x="279" y="491"/>
                  </a:lnTo>
                  <a:lnTo>
                    <a:pt x="277" y="491"/>
                  </a:lnTo>
                  <a:lnTo>
                    <a:pt x="277" y="489"/>
                  </a:lnTo>
                  <a:lnTo>
                    <a:pt x="279" y="489"/>
                  </a:lnTo>
                  <a:lnTo>
                    <a:pt x="280" y="491"/>
                  </a:lnTo>
                  <a:lnTo>
                    <a:pt x="282" y="491"/>
                  </a:lnTo>
                  <a:lnTo>
                    <a:pt x="282" y="493"/>
                  </a:lnTo>
                  <a:lnTo>
                    <a:pt x="282" y="495"/>
                  </a:lnTo>
                  <a:lnTo>
                    <a:pt x="284" y="497"/>
                  </a:lnTo>
                  <a:close/>
                  <a:moveTo>
                    <a:pt x="296" y="474"/>
                  </a:moveTo>
                  <a:lnTo>
                    <a:pt x="298" y="474"/>
                  </a:lnTo>
                  <a:lnTo>
                    <a:pt x="300" y="474"/>
                  </a:lnTo>
                  <a:lnTo>
                    <a:pt x="298" y="474"/>
                  </a:lnTo>
                  <a:lnTo>
                    <a:pt x="298" y="476"/>
                  </a:lnTo>
                  <a:lnTo>
                    <a:pt x="300" y="476"/>
                  </a:lnTo>
                  <a:lnTo>
                    <a:pt x="298" y="476"/>
                  </a:lnTo>
                  <a:lnTo>
                    <a:pt x="296" y="474"/>
                  </a:lnTo>
                  <a:lnTo>
                    <a:pt x="294" y="474"/>
                  </a:lnTo>
                  <a:lnTo>
                    <a:pt x="294" y="472"/>
                  </a:lnTo>
                  <a:lnTo>
                    <a:pt x="296" y="472"/>
                  </a:lnTo>
                  <a:lnTo>
                    <a:pt x="296" y="474"/>
                  </a:lnTo>
                  <a:close/>
                  <a:moveTo>
                    <a:pt x="338" y="464"/>
                  </a:moveTo>
                  <a:lnTo>
                    <a:pt x="338" y="466"/>
                  </a:lnTo>
                  <a:lnTo>
                    <a:pt x="336" y="466"/>
                  </a:lnTo>
                  <a:lnTo>
                    <a:pt x="334" y="466"/>
                  </a:lnTo>
                  <a:lnTo>
                    <a:pt x="336" y="464"/>
                  </a:lnTo>
                  <a:lnTo>
                    <a:pt x="334" y="464"/>
                  </a:lnTo>
                  <a:lnTo>
                    <a:pt x="336" y="464"/>
                  </a:lnTo>
                  <a:lnTo>
                    <a:pt x="338" y="464"/>
                  </a:lnTo>
                  <a:close/>
                  <a:moveTo>
                    <a:pt x="85" y="466"/>
                  </a:moveTo>
                  <a:lnTo>
                    <a:pt x="83" y="466"/>
                  </a:lnTo>
                  <a:lnTo>
                    <a:pt x="81" y="466"/>
                  </a:lnTo>
                  <a:lnTo>
                    <a:pt x="81" y="464"/>
                  </a:lnTo>
                  <a:lnTo>
                    <a:pt x="81" y="463"/>
                  </a:lnTo>
                  <a:lnTo>
                    <a:pt x="85" y="463"/>
                  </a:lnTo>
                  <a:lnTo>
                    <a:pt x="87" y="463"/>
                  </a:lnTo>
                  <a:lnTo>
                    <a:pt x="87" y="464"/>
                  </a:lnTo>
                  <a:lnTo>
                    <a:pt x="85" y="464"/>
                  </a:lnTo>
                  <a:lnTo>
                    <a:pt x="85" y="466"/>
                  </a:lnTo>
                  <a:close/>
                  <a:moveTo>
                    <a:pt x="338" y="464"/>
                  </a:moveTo>
                  <a:lnTo>
                    <a:pt x="336" y="464"/>
                  </a:lnTo>
                  <a:lnTo>
                    <a:pt x="336" y="463"/>
                  </a:lnTo>
                  <a:lnTo>
                    <a:pt x="338" y="463"/>
                  </a:lnTo>
                  <a:lnTo>
                    <a:pt x="336" y="463"/>
                  </a:lnTo>
                  <a:lnTo>
                    <a:pt x="336" y="461"/>
                  </a:lnTo>
                  <a:lnTo>
                    <a:pt x="334" y="461"/>
                  </a:lnTo>
                  <a:lnTo>
                    <a:pt x="336" y="459"/>
                  </a:lnTo>
                  <a:lnTo>
                    <a:pt x="338" y="459"/>
                  </a:lnTo>
                  <a:lnTo>
                    <a:pt x="338" y="461"/>
                  </a:lnTo>
                  <a:lnTo>
                    <a:pt x="340" y="461"/>
                  </a:lnTo>
                  <a:lnTo>
                    <a:pt x="340" y="463"/>
                  </a:lnTo>
                  <a:lnTo>
                    <a:pt x="338" y="463"/>
                  </a:lnTo>
                  <a:lnTo>
                    <a:pt x="338" y="464"/>
                  </a:lnTo>
                  <a:close/>
                  <a:moveTo>
                    <a:pt x="342" y="459"/>
                  </a:moveTo>
                  <a:lnTo>
                    <a:pt x="340" y="459"/>
                  </a:lnTo>
                  <a:lnTo>
                    <a:pt x="340" y="457"/>
                  </a:lnTo>
                  <a:lnTo>
                    <a:pt x="338" y="457"/>
                  </a:lnTo>
                  <a:lnTo>
                    <a:pt x="338" y="455"/>
                  </a:lnTo>
                  <a:lnTo>
                    <a:pt x="340" y="455"/>
                  </a:lnTo>
                  <a:lnTo>
                    <a:pt x="342" y="453"/>
                  </a:lnTo>
                  <a:lnTo>
                    <a:pt x="342" y="455"/>
                  </a:lnTo>
                  <a:lnTo>
                    <a:pt x="342" y="457"/>
                  </a:lnTo>
                  <a:lnTo>
                    <a:pt x="342" y="459"/>
                  </a:lnTo>
                  <a:close/>
                  <a:moveTo>
                    <a:pt x="332" y="455"/>
                  </a:moveTo>
                  <a:lnTo>
                    <a:pt x="332" y="457"/>
                  </a:lnTo>
                  <a:lnTo>
                    <a:pt x="334" y="459"/>
                  </a:lnTo>
                  <a:lnTo>
                    <a:pt x="332" y="459"/>
                  </a:lnTo>
                  <a:lnTo>
                    <a:pt x="332" y="457"/>
                  </a:lnTo>
                  <a:lnTo>
                    <a:pt x="330" y="457"/>
                  </a:lnTo>
                  <a:lnTo>
                    <a:pt x="330" y="459"/>
                  </a:lnTo>
                  <a:lnTo>
                    <a:pt x="332" y="459"/>
                  </a:lnTo>
                  <a:lnTo>
                    <a:pt x="330" y="459"/>
                  </a:lnTo>
                  <a:lnTo>
                    <a:pt x="330" y="461"/>
                  </a:lnTo>
                  <a:lnTo>
                    <a:pt x="332" y="459"/>
                  </a:lnTo>
                  <a:lnTo>
                    <a:pt x="332" y="461"/>
                  </a:lnTo>
                  <a:lnTo>
                    <a:pt x="334" y="461"/>
                  </a:lnTo>
                  <a:lnTo>
                    <a:pt x="332" y="463"/>
                  </a:lnTo>
                  <a:lnTo>
                    <a:pt x="330" y="463"/>
                  </a:lnTo>
                  <a:lnTo>
                    <a:pt x="332" y="463"/>
                  </a:lnTo>
                  <a:lnTo>
                    <a:pt x="330" y="463"/>
                  </a:lnTo>
                  <a:lnTo>
                    <a:pt x="330" y="464"/>
                  </a:lnTo>
                  <a:lnTo>
                    <a:pt x="330" y="463"/>
                  </a:lnTo>
                  <a:lnTo>
                    <a:pt x="328" y="464"/>
                  </a:lnTo>
                  <a:lnTo>
                    <a:pt x="328" y="463"/>
                  </a:lnTo>
                  <a:lnTo>
                    <a:pt x="327" y="463"/>
                  </a:lnTo>
                  <a:lnTo>
                    <a:pt x="328" y="463"/>
                  </a:lnTo>
                  <a:lnTo>
                    <a:pt x="328" y="464"/>
                  </a:lnTo>
                  <a:lnTo>
                    <a:pt x="327" y="464"/>
                  </a:lnTo>
                  <a:lnTo>
                    <a:pt x="325" y="464"/>
                  </a:lnTo>
                  <a:lnTo>
                    <a:pt x="323" y="464"/>
                  </a:lnTo>
                  <a:lnTo>
                    <a:pt x="323" y="463"/>
                  </a:lnTo>
                  <a:lnTo>
                    <a:pt x="323" y="461"/>
                  </a:lnTo>
                  <a:lnTo>
                    <a:pt x="323" y="459"/>
                  </a:lnTo>
                  <a:lnTo>
                    <a:pt x="323" y="457"/>
                  </a:lnTo>
                  <a:lnTo>
                    <a:pt x="325" y="457"/>
                  </a:lnTo>
                  <a:lnTo>
                    <a:pt x="325" y="455"/>
                  </a:lnTo>
                  <a:lnTo>
                    <a:pt x="325" y="453"/>
                  </a:lnTo>
                  <a:lnTo>
                    <a:pt x="327" y="453"/>
                  </a:lnTo>
                  <a:lnTo>
                    <a:pt x="328" y="453"/>
                  </a:lnTo>
                  <a:lnTo>
                    <a:pt x="330" y="455"/>
                  </a:lnTo>
                  <a:lnTo>
                    <a:pt x="332" y="455"/>
                  </a:lnTo>
                  <a:close/>
                  <a:moveTo>
                    <a:pt x="352" y="453"/>
                  </a:moveTo>
                  <a:lnTo>
                    <a:pt x="352" y="455"/>
                  </a:lnTo>
                  <a:lnTo>
                    <a:pt x="350" y="453"/>
                  </a:lnTo>
                  <a:lnTo>
                    <a:pt x="350" y="455"/>
                  </a:lnTo>
                  <a:lnTo>
                    <a:pt x="348" y="455"/>
                  </a:lnTo>
                  <a:lnTo>
                    <a:pt x="348" y="453"/>
                  </a:lnTo>
                  <a:lnTo>
                    <a:pt x="350" y="453"/>
                  </a:lnTo>
                  <a:lnTo>
                    <a:pt x="350" y="451"/>
                  </a:lnTo>
                  <a:lnTo>
                    <a:pt x="352" y="451"/>
                  </a:lnTo>
                  <a:lnTo>
                    <a:pt x="352" y="453"/>
                  </a:lnTo>
                  <a:close/>
                  <a:moveTo>
                    <a:pt x="346" y="453"/>
                  </a:moveTo>
                  <a:lnTo>
                    <a:pt x="344" y="453"/>
                  </a:lnTo>
                  <a:lnTo>
                    <a:pt x="344" y="455"/>
                  </a:lnTo>
                  <a:lnTo>
                    <a:pt x="346" y="455"/>
                  </a:lnTo>
                  <a:lnTo>
                    <a:pt x="344" y="457"/>
                  </a:lnTo>
                  <a:lnTo>
                    <a:pt x="342" y="457"/>
                  </a:lnTo>
                  <a:lnTo>
                    <a:pt x="342" y="455"/>
                  </a:lnTo>
                  <a:lnTo>
                    <a:pt x="344" y="455"/>
                  </a:lnTo>
                  <a:lnTo>
                    <a:pt x="344" y="453"/>
                  </a:lnTo>
                  <a:lnTo>
                    <a:pt x="342" y="453"/>
                  </a:lnTo>
                  <a:lnTo>
                    <a:pt x="344" y="451"/>
                  </a:lnTo>
                  <a:lnTo>
                    <a:pt x="346" y="449"/>
                  </a:lnTo>
                  <a:lnTo>
                    <a:pt x="346" y="451"/>
                  </a:lnTo>
                  <a:lnTo>
                    <a:pt x="346" y="453"/>
                  </a:lnTo>
                  <a:close/>
                  <a:moveTo>
                    <a:pt x="363" y="441"/>
                  </a:moveTo>
                  <a:lnTo>
                    <a:pt x="361" y="441"/>
                  </a:lnTo>
                  <a:lnTo>
                    <a:pt x="361" y="439"/>
                  </a:lnTo>
                  <a:lnTo>
                    <a:pt x="363" y="439"/>
                  </a:lnTo>
                  <a:lnTo>
                    <a:pt x="365" y="439"/>
                  </a:lnTo>
                  <a:lnTo>
                    <a:pt x="363" y="439"/>
                  </a:lnTo>
                  <a:lnTo>
                    <a:pt x="363" y="441"/>
                  </a:lnTo>
                  <a:close/>
                  <a:moveTo>
                    <a:pt x="388" y="416"/>
                  </a:moveTo>
                  <a:lnTo>
                    <a:pt x="386" y="416"/>
                  </a:lnTo>
                  <a:lnTo>
                    <a:pt x="386" y="415"/>
                  </a:lnTo>
                  <a:lnTo>
                    <a:pt x="388" y="415"/>
                  </a:lnTo>
                  <a:lnTo>
                    <a:pt x="388" y="416"/>
                  </a:lnTo>
                  <a:lnTo>
                    <a:pt x="388" y="415"/>
                  </a:lnTo>
                  <a:lnTo>
                    <a:pt x="388" y="413"/>
                  </a:lnTo>
                  <a:lnTo>
                    <a:pt x="388" y="415"/>
                  </a:lnTo>
                  <a:lnTo>
                    <a:pt x="388" y="416"/>
                  </a:lnTo>
                  <a:close/>
                  <a:moveTo>
                    <a:pt x="396" y="403"/>
                  </a:moveTo>
                  <a:lnTo>
                    <a:pt x="394" y="403"/>
                  </a:lnTo>
                  <a:lnTo>
                    <a:pt x="396" y="401"/>
                  </a:lnTo>
                  <a:lnTo>
                    <a:pt x="394" y="401"/>
                  </a:lnTo>
                  <a:lnTo>
                    <a:pt x="396" y="401"/>
                  </a:lnTo>
                  <a:lnTo>
                    <a:pt x="398" y="401"/>
                  </a:lnTo>
                  <a:lnTo>
                    <a:pt x="396" y="401"/>
                  </a:lnTo>
                  <a:lnTo>
                    <a:pt x="396" y="403"/>
                  </a:lnTo>
                  <a:close/>
                  <a:moveTo>
                    <a:pt x="398" y="395"/>
                  </a:moveTo>
                  <a:lnTo>
                    <a:pt x="398" y="397"/>
                  </a:lnTo>
                  <a:lnTo>
                    <a:pt x="398" y="395"/>
                  </a:lnTo>
                  <a:lnTo>
                    <a:pt x="398" y="393"/>
                  </a:lnTo>
                  <a:lnTo>
                    <a:pt x="398" y="395"/>
                  </a:lnTo>
                  <a:close/>
                  <a:moveTo>
                    <a:pt x="453" y="361"/>
                  </a:moveTo>
                  <a:lnTo>
                    <a:pt x="451" y="361"/>
                  </a:lnTo>
                  <a:lnTo>
                    <a:pt x="449" y="361"/>
                  </a:lnTo>
                  <a:lnTo>
                    <a:pt x="449" y="359"/>
                  </a:lnTo>
                  <a:lnTo>
                    <a:pt x="449" y="357"/>
                  </a:lnTo>
                  <a:lnTo>
                    <a:pt x="451" y="357"/>
                  </a:lnTo>
                  <a:lnTo>
                    <a:pt x="453" y="357"/>
                  </a:lnTo>
                  <a:lnTo>
                    <a:pt x="455" y="357"/>
                  </a:lnTo>
                  <a:lnTo>
                    <a:pt x="455" y="359"/>
                  </a:lnTo>
                  <a:lnTo>
                    <a:pt x="453" y="361"/>
                  </a:lnTo>
                  <a:close/>
                  <a:moveTo>
                    <a:pt x="85" y="347"/>
                  </a:moveTo>
                  <a:lnTo>
                    <a:pt x="87" y="347"/>
                  </a:lnTo>
                  <a:lnTo>
                    <a:pt x="87" y="349"/>
                  </a:lnTo>
                  <a:lnTo>
                    <a:pt x="85" y="351"/>
                  </a:lnTo>
                  <a:lnTo>
                    <a:pt x="83" y="351"/>
                  </a:lnTo>
                  <a:lnTo>
                    <a:pt x="81" y="351"/>
                  </a:lnTo>
                  <a:lnTo>
                    <a:pt x="81" y="349"/>
                  </a:lnTo>
                  <a:lnTo>
                    <a:pt x="83" y="347"/>
                  </a:lnTo>
                  <a:lnTo>
                    <a:pt x="83" y="349"/>
                  </a:lnTo>
                  <a:lnTo>
                    <a:pt x="85" y="349"/>
                  </a:lnTo>
                  <a:lnTo>
                    <a:pt x="85" y="347"/>
                  </a:lnTo>
                  <a:lnTo>
                    <a:pt x="83" y="347"/>
                  </a:lnTo>
                  <a:lnTo>
                    <a:pt x="83" y="345"/>
                  </a:lnTo>
                  <a:lnTo>
                    <a:pt x="85" y="345"/>
                  </a:lnTo>
                  <a:lnTo>
                    <a:pt x="85" y="347"/>
                  </a:lnTo>
                  <a:close/>
                  <a:moveTo>
                    <a:pt x="100" y="342"/>
                  </a:moveTo>
                  <a:lnTo>
                    <a:pt x="98" y="343"/>
                  </a:lnTo>
                  <a:lnTo>
                    <a:pt x="98" y="342"/>
                  </a:lnTo>
                  <a:lnTo>
                    <a:pt x="96" y="342"/>
                  </a:lnTo>
                  <a:lnTo>
                    <a:pt x="94" y="342"/>
                  </a:lnTo>
                  <a:lnTo>
                    <a:pt x="94" y="343"/>
                  </a:lnTo>
                  <a:lnTo>
                    <a:pt x="92" y="343"/>
                  </a:lnTo>
                  <a:lnTo>
                    <a:pt x="92" y="342"/>
                  </a:lnTo>
                  <a:lnTo>
                    <a:pt x="94" y="340"/>
                  </a:lnTo>
                  <a:lnTo>
                    <a:pt x="96" y="340"/>
                  </a:lnTo>
                  <a:lnTo>
                    <a:pt x="98" y="340"/>
                  </a:lnTo>
                  <a:lnTo>
                    <a:pt x="100" y="340"/>
                  </a:lnTo>
                  <a:lnTo>
                    <a:pt x="98" y="340"/>
                  </a:lnTo>
                  <a:lnTo>
                    <a:pt x="98" y="342"/>
                  </a:lnTo>
                  <a:lnTo>
                    <a:pt x="100" y="342"/>
                  </a:lnTo>
                  <a:lnTo>
                    <a:pt x="100" y="340"/>
                  </a:lnTo>
                  <a:lnTo>
                    <a:pt x="102" y="340"/>
                  </a:lnTo>
                  <a:lnTo>
                    <a:pt x="104" y="340"/>
                  </a:lnTo>
                  <a:lnTo>
                    <a:pt x="102" y="340"/>
                  </a:lnTo>
                  <a:lnTo>
                    <a:pt x="102" y="342"/>
                  </a:lnTo>
                  <a:lnTo>
                    <a:pt x="100" y="342"/>
                  </a:lnTo>
                  <a:close/>
                  <a:moveTo>
                    <a:pt x="98" y="338"/>
                  </a:moveTo>
                  <a:lnTo>
                    <a:pt x="96" y="338"/>
                  </a:lnTo>
                  <a:lnTo>
                    <a:pt x="94" y="340"/>
                  </a:lnTo>
                  <a:lnTo>
                    <a:pt x="94" y="338"/>
                  </a:lnTo>
                  <a:lnTo>
                    <a:pt x="92" y="338"/>
                  </a:lnTo>
                  <a:lnTo>
                    <a:pt x="92" y="340"/>
                  </a:lnTo>
                  <a:lnTo>
                    <a:pt x="90" y="340"/>
                  </a:lnTo>
                  <a:lnTo>
                    <a:pt x="88" y="340"/>
                  </a:lnTo>
                  <a:lnTo>
                    <a:pt x="85" y="342"/>
                  </a:lnTo>
                  <a:lnTo>
                    <a:pt x="83" y="342"/>
                  </a:lnTo>
                  <a:lnTo>
                    <a:pt x="83" y="340"/>
                  </a:lnTo>
                  <a:lnTo>
                    <a:pt x="87" y="340"/>
                  </a:lnTo>
                  <a:lnTo>
                    <a:pt x="88" y="338"/>
                  </a:lnTo>
                  <a:lnTo>
                    <a:pt x="87" y="338"/>
                  </a:lnTo>
                  <a:lnTo>
                    <a:pt x="90" y="338"/>
                  </a:lnTo>
                  <a:lnTo>
                    <a:pt x="90" y="336"/>
                  </a:lnTo>
                  <a:lnTo>
                    <a:pt x="92" y="336"/>
                  </a:lnTo>
                  <a:lnTo>
                    <a:pt x="90" y="336"/>
                  </a:lnTo>
                  <a:lnTo>
                    <a:pt x="90" y="338"/>
                  </a:lnTo>
                  <a:lnTo>
                    <a:pt x="96" y="336"/>
                  </a:lnTo>
                  <a:lnTo>
                    <a:pt x="98" y="336"/>
                  </a:lnTo>
                  <a:lnTo>
                    <a:pt x="98" y="338"/>
                  </a:lnTo>
                  <a:close/>
                  <a:moveTo>
                    <a:pt x="557" y="294"/>
                  </a:moveTo>
                  <a:lnTo>
                    <a:pt x="553" y="294"/>
                  </a:lnTo>
                  <a:lnTo>
                    <a:pt x="551" y="292"/>
                  </a:lnTo>
                  <a:lnTo>
                    <a:pt x="553" y="292"/>
                  </a:lnTo>
                  <a:lnTo>
                    <a:pt x="553" y="290"/>
                  </a:lnTo>
                  <a:lnTo>
                    <a:pt x="555" y="290"/>
                  </a:lnTo>
                  <a:lnTo>
                    <a:pt x="557" y="290"/>
                  </a:lnTo>
                  <a:lnTo>
                    <a:pt x="557" y="292"/>
                  </a:lnTo>
                  <a:lnTo>
                    <a:pt x="557" y="294"/>
                  </a:lnTo>
                  <a:close/>
                  <a:moveTo>
                    <a:pt x="115" y="282"/>
                  </a:moveTo>
                  <a:lnTo>
                    <a:pt x="117" y="282"/>
                  </a:lnTo>
                  <a:lnTo>
                    <a:pt x="117" y="284"/>
                  </a:lnTo>
                  <a:lnTo>
                    <a:pt x="119" y="282"/>
                  </a:lnTo>
                  <a:lnTo>
                    <a:pt x="119" y="284"/>
                  </a:lnTo>
                  <a:lnTo>
                    <a:pt x="121" y="284"/>
                  </a:lnTo>
                  <a:lnTo>
                    <a:pt x="121" y="286"/>
                  </a:lnTo>
                  <a:lnTo>
                    <a:pt x="119" y="288"/>
                  </a:lnTo>
                  <a:lnTo>
                    <a:pt x="119" y="290"/>
                  </a:lnTo>
                  <a:lnTo>
                    <a:pt x="117" y="288"/>
                  </a:lnTo>
                  <a:lnTo>
                    <a:pt x="117" y="290"/>
                  </a:lnTo>
                  <a:lnTo>
                    <a:pt x="115" y="292"/>
                  </a:lnTo>
                  <a:lnTo>
                    <a:pt x="115" y="294"/>
                  </a:lnTo>
                  <a:lnTo>
                    <a:pt x="115" y="295"/>
                  </a:lnTo>
                  <a:lnTo>
                    <a:pt x="117" y="297"/>
                  </a:lnTo>
                  <a:lnTo>
                    <a:pt x="117" y="299"/>
                  </a:lnTo>
                  <a:lnTo>
                    <a:pt x="115" y="299"/>
                  </a:lnTo>
                  <a:lnTo>
                    <a:pt x="113" y="301"/>
                  </a:lnTo>
                  <a:lnTo>
                    <a:pt x="112" y="299"/>
                  </a:lnTo>
                  <a:lnTo>
                    <a:pt x="112" y="297"/>
                  </a:lnTo>
                  <a:lnTo>
                    <a:pt x="112" y="295"/>
                  </a:lnTo>
                  <a:lnTo>
                    <a:pt x="112" y="294"/>
                  </a:lnTo>
                  <a:lnTo>
                    <a:pt x="110" y="294"/>
                  </a:lnTo>
                  <a:lnTo>
                    <a:pt x="110" y="292"/>
                  </a:lnTo>
                  <a:lnTo>
                    <a:pt x="110" y="290"/>
                  </a:lnTo>
                  <a:lnTo>
                    <a:pt x="112" y="290"/>
                  </a:lnTo>
                  <a:lnTo>
                    <a:pt x="112" y="288"/>
                  </a:lnTo>
                  <a:lnTo>
                    <a:pt x="113" y="286"/>
                  </a:lnTo>
                  <a:lnTo>
                    <a:pt x="115" y="284"/>
                  </a:lnTo>
                  <a:lnTo>
                    <a:pt x="113" y="284"/>
                  </a:lnTo>
                  <a:lnTo>
                    <a:pt x="113" y="286"/>
                  </a:lnTo>
                  <a:lnTo>
                    <a:pt x="112" y="286"/>
                  </a:lnTo>
                  <a:lnTo>
                    <a:pt x="110" y="286"/>
                  </a:lnTo>
                  <a:lnTo>
                    <a:pt x="112" y="284"/>
                  </a:lnTo>
                  <a:lnTo>
                    <a:pt x="113" y="282"/>
                  </a:lnTo>
                  <a:lnTo>
                    <a:pt x="112" y="282"/>
                  </a:lnTo>
                  <a:lnTo>
                    <a:pt x="113" y="282"/>
                  </a:lnTo>
                  <a:lnTo>
                    <a:pt x="115" y="282"/>
                  </a:lnTo>
                  <a:close/>
                  <a:moveTo>
                    <a:pt x="88" y="282"/>
                  </a:moveTo>
                  <a:lnTo>
                    <a:pt x="90" y="282"/>
                  </a:lnTo>
                  <a:lnTo>
                    <a:pt x="92" y="284"/>
                  </a:lnTo>
                  <a:lnTo>
                    <a:pt x="94" y="286"/>
                  </a:lnTo>
                  <a:lnTo>
                    <a:pt x="96" y="286"/>
                  </a:lnTo>
                  <a:lnTo>
                    <a:pt x="100" y="288"/>
                  </a:lnTo>
                  <a:lnTo>
                    <a:pt x="102" y="290"/>
                  </a:lnTo>
                  <a:lnTo>
                    <a:pt x="100" y="292"/>
                  </a:lnTo>
                  <a:lnTo>
                    <a:pt x="100" y="294"/>
                  </a:lnTo>
                  <a:lnTo>
                    <a:pt x="102" y="295"/>
                  </a:lnTo>
                  <a:lnTo>
                    <a:pt x="102" y="294"/>
                  </a:lnTo>
                  <a:lnTo>
                    <a:pt x="102" y="295"/>
                  </a:lnTo>
                  <a:lnTo>
                    <a:pt x="102" y="297"/>
                  </a:lnTo>
                  <a:lnTo>
                    <a:pt x="100" y="299"/>
                  </a:lnTo>
                  <a:lnTo>
                    <a:pt x="98" y="301"/>
                  </a:lnTo>
                  <a:lnTo>
                    <a:pt x="98" y="303"/>
                  </a:lnTo>
                  <a:lnTo>
                    <a:pt x="96" y="303"/>
                  </a:lnTo>
                  <a:lnTo>
                    <a:pt x="94" y="303"/>
                  </a:lnTo>
                  <a:lnTo>
                    <a:pt x="87" y="307"/>
                  </a:lnTo>
                  <a:lnTo>
                    <a:pt x="85" y="309"/>
                  </a:lnTo>
                  <a:lnTo>
                    <a:pt x="85" y="307"/>
                  </a:lnTo>
                  <a:lnTo>
                    <a:pt x="81" y="309"/>
                  </a:lnTo>
                  <a:lnTo>
                    <a:pt x="79" y="311"/>
                  </a:lnTo>
                  <a:lnTo>
                    <a:pt x="75" y="313"/>
                  </a:lnTo>
                  <a:lnTo>
                    <a:pt x="73" y="313"/>
                  </a:lnTo>
                  <a:lnTo>
                    <a:pt x="71" y="311"/>
                  </a:lnTo>
                  <a:lnTo>
                    <a:pt x="69" y="311"/>
                  </a:lnTo>
                  <a:lnTo>
                    <a:pt x="69" y="309"/>
                  </a:lnTo>
                  <a:lnTo>
                    <a:pt x="65" y="309"/>
                  </a:lnTo>
                  <a:lnTo>
                    <a:pt x="65" y="307"/>
                  </a:lnTo>
                  <a:lnTo>
                    <a:pt x="64" y="307"/>
                  </a:lnTo>
                  <a:lnTo>
                    <a:pt x="64" y="305"/>
                  </a:lnTo>
                  <a:lnTo>
                    <a:pt x="65" y="305"/>
                  </a:lnTo>
                  <a:lnTo>
                    <a:pt x="64" y="303"/>
                  </a:lnTo>
                  <a:lnTo>
                    <a:pt x="65" y="303"/>
                  </a:lnTo>
                  <a:lnTo>
                    <a:pt x="67" y="303"/>
                  </a:lnTo>
                  <a:lnTo>
                    <a:pt x="71" y="305"/>
                  </a:lnTo>
                  <a:lnTo>
                    <a:pt x="73" y="303"/>
                  </a:lnTo>
                  <a:lnTo>
                    <a:pt x="77" y="303"/>
                  </a:lnTo>
                  <a:lnTo>
                    <a:pt x="75" y="303"/>
                  </a:lnTo>
                  <a:lnTo>
                    <a:pt x="75" y="301"/>
                  </a:lnTo>
                  <a:lnTo>
                    <a:pt x="75" y="299"/>
                  </a:lnTo>
                  <a:lnTo>
                    <a:pt x="77" y="297"/>
                  </a:lnTo>
                  <a:lnTo>
                    <a:pt x="79" y="297"/>
                  </a:lnTo>
                  <a:lnTo>
                    <a:pt x="77" y="297"/>
                  </a:lnTo>
                  <a:lnTo>
                    <a:pt x="75" y="297"/>
                  </a:lnTo>
                  <a:lnTo>
                    <a:pt x="75" y="299"/>
                  </a:lnTo>
                  <a:lnTo>
                    <a:pt x="73" y="301"/>
                  </a:lnTo>
                  <a:lnTo>
                    <a:pt x="73" y="303"/>
                  </a:lnTo>
                  <a:lnTo>
                    <a:pt x="71" y="303"/>
                  </a:lnTo>
                  <a:lnTo>
                    <a:pt x="69" y="303"/>
                  </a:lnTo>
                  <a:lnTo>
                    <a:pt x="71" y="301"/>
                  </a:lnTo>
                  <a:lnTo>
                    <a:pt x="73" y="301"/>
                  </a:lnTo>
                  <a:lnTo>
                    <a:pt x="71" y="299"/>
                  </a:lnTo>
                  <a:lnTo>
                    <a:pt x="69" y="301"/>
                  </a:lnTo>
                  <a:lnTo>
                    <a:pt x="67" y="301"/>
                  </a:lnTo>
                  <a:lnTo>
                    <a:pt x="69" y="299"/>
                  </a:lnTo>
                  <a:lnTo>
                    <a:pt x="69" y="297"/>
                  </a:lnTo>
                  <a:lnTo>
                    <a:pt x="69" y="295"/>
                  </a:lnTo>
                  <a:lnTo>
                    <a:pt x="67" y="297"/>
                  </a:lnTo>
                  <a:lnTo>
                    <a:pt x="67" y="299"/>
                  </a:lnTo>
                  <a:lnTo>
                    <a:pt x="65" y="299"/>
                  </a:lnTo>
                  <a:lnTo>
                    <a:pt x="64" y="297"/>
                  </a:lnTo>
                  <a:lnTo>
                    <a:pt x="64" y="299"/>
                  </a:lnTo>
                  <a:lnTo>
                    <a:pt x="56" y="297"/>
                  </a:lnTo>
                  <a:lnTo>
                    <a:pt x="54" y="295"/>
                  </a:lnTo>
                  <a:lnTo>
                    <a:pt x="56" y="295"/>
                  </a:lnTo>
                  <a:lnTo>
                    <a:pt x="54" y="295"/>
                  </a:lnTo>
                  <a:lnTo>
                    <a:pt x="54" y="294"/>
                  </a:lnTo>
                  <a:lnTo>
                    <a:pt x="52" y="294"/>
                  </a:lnTo>
                  <a:lnTo>
                    <a:pt x="52" y="292"/>
                  </a:lnTo>
                  <a:lnTo>
                    <a:pt x="52" y="290"/>
                  </a:lnTo>
                  <a:lnTo>
                    <a:pt x="54" y="290"/>
                  </a:lnTo>
                  <a:lnTo>
                    <a:pt x="56" y="290"/>
                  </a:lnTo>
                  <a:lnTo>
                    <a:pt x="58" y="290"/>
                  </a:lnTo>
                  <a:lnTo>
                    <a:pt x="58" y="292"/>
                  </a:lnTo>
                  <a:lnTo>
                    <a:pt x="60" y="292"/>
                  </a:lnTo>
                  <a:lnTo>
                    <a:pt x="62" y="294"/>
                  </a:lnTo>
                  <a:lnTo>
                    <a:pt x="60" y="292"/>
                  </a:lnTo>
                  <a:lnTo>
                    <a:pt x="60" y="290"/>
                  </a:lnTo>
                  <a:lnTo>
                    <a:pt x="58" y="290"/>
                  </a:lnTo>
                  <a:lnTo>
                    <a:pt x="58" y="288"/>
                  </a:lnTo>
                  <a:lnTo>
                    <a:pt x="56" y="288"/>
                  </a:lnTo>
                  <a:lnTo>
                    <a:pt x="54" y="286"/>
                  </a:lnTo>
                  <a:lnTo>
                    <a:pt x="54" y="284"/>
                  </a:lnTo>
                  <a:lnTo>
                    <a:pt x="56" y="284"/>
                  </a:lnTo>
                  <a:lnTo>
                    <a:pt x="54" y="282"/>
                  </a:lnTo>
                  <a:lnTo>
                    <a:pt x="54" y="280"/>
                  </a:lnTo>
                  <a:lnTo>
                    <a:pt x="56" y="280"/>
                  </a:lnTo>
                  <a:lnTo>
                    <a:pt x="58" y="280"/>
                  </a:lnTo>
                  <a:lnTo>
                    <a:pt x="64" y="282"/>
                  </a:lnTo>
                  <a:lnTo>
                    <a:pt x="64" y="280"/>
                  </a:lnTo>
                  <a:lnTo>
                    <a:pt x="60" y="280"/>
                  </a:lnTo>
                  <a:lnTo>
                    <a:pt x="56" y="276"/>
                  </a:lnTo>
                  <a:lnTo>
                    <a:pt x="54" y="274"/>
                  </a:lnTo>
                  <a:lnTo>
                    <a:pt x="54" y="271"/>
                  </a:lnTo>
                  <a:lnTo>
                    <a:pt x="54" y="269"/>
                  </a:lnTo>
                  <a:lnTo>
                    <a:pt x="56" y="269"/>
                  </a:lnTo>
                  <a:lnTo>
                    <a:pt x="56" y="267"/>
                  </a:lnTo>
                  <a:lnTo>
                    <a:pt x="58" y="267"/>
                  </a:lnTo>
                  <a:lnTo>
                    <a:pt x="62" y="263"/>
                  </a:lnTo>
                  <a:lnTo>
                    <a:pt x="64" y="263"/>
                  </a:lnTo>
                  <a:lnTo>
                    <a:pt x="69" y="265"/>
                  </a:lnTo>
                  <a:lnTo>
                    <a:pt x="71" y="267"/>
                  </a:lnTo>
                  <a:lnTo>
                    <a:pt x="77" y="267"/>
                  </a:lnTo>
                  <a:lnTo>
                    <a:pt x="79" y="269"/>
                  </a:lnTo>
                  <a:lnTo>
                    <a:pt x="81" y="271"/>
                  </a:lnTo>
                  <a:lnTo>
                    <a:pt x="83" y="271"/>
                  </a:lnTo>
                  <a:lnTo>
                    <a:pt x="83" y="272"/>
                  </a:lnTo>
                  <a:lnTo>
                    <a:pt x="85" y="274"/>
                  </a:lnTo>
                  <a:lnTo>
                    <a:pt x="85" y="276"/>
                  </a:lnTo>
                  <a:lnTo>
                    <a:pt x="87" y="278"/>
                  </a:lnTo>
                  <a:lnTo>
                    <a:pt x="88" y="280"/>
                  </a:lnTo>
                  <a:lnTo>
                    <a:pt x="88" y="282"/>
                  </a:lnTo>
                  <a:close/>
                  <a:moveTo>
                    <a:pt x="58" y="261"/>
                  </a:moveTo>
                  <a:lnTo>
                    <a:pt x="56" y="261"/>
                  </a:lnTo>
                  <a:lnTo>
                    <a:pt x="54" y="261"/>
                  </a:lnTo>
                  <a:lnTo>
                    <a:pt x="52" y="259"/>
                  </a:lnTo>
                  <a:lnTo>
                    <a:pt x="52" y="257"/>
                  </a:lnTo>
                  <a:lnTo>
                    <a:pt x="52" y="255"/>
                  </a:lnTo>
                  <a:lnTo>
                    <a:pt x="56" y="257"/>
                  </a:lnTo>
                  <a:lnTo>
                    <a:pt x="58" y="259"/>
                  </a:lnTo>
                  <a:lnTo>
                    <a:pt x="58" y="261"/>
                  </a:lnTo>
                  <a:close/>
                  <a:moveTo>
                    <a:pt x="511" y="253"/>
                  </a:moveTo>
                  <a:lnTo>
                    <a:pt x="513" y="253"/>
                  </a:lnTo>
                  <a:lnTo>
                    <a:pt x="511" y="255"/>
                  </a:lnTo>
                  <a:lnTo>
                    <a:pt x="513" y="255"/>
                  </a:lnTo>
                  <a:lnTo>
                    <a:pt x="511" y="257"/>
                  </a:lnTo>
                  <a:lnTo>
                    <a:pt x="509" y="257"/>
                  </a:lnTo>
                  <a:lnTo>
                    <a:pt x="509" y="255"/>
                  </a:lnTo>
                  <a:lnTo>
                    <a:pt x="507" y="255"/>
                  </a:lnTo>
                  <a:lnTo>
                    <a:pt x="507" y="253"/>
                  </a:lnTo>
                  <a:lnTo>
                    <a:pt x="509" y="253"/>
                  </a:lnTo>
                  <a:lnTo>
                    <a:pt x="509" y="251"/>
                  </a:lnTo>
                  <a:lnTo>
                    <a:pt x="511" y="251"/>
                  </a:lnTo>
                  <a:lnTo>
                    <a:pt x="511" y="253"/>
                  </a:lnTo>
                  <a:close/>
                  <a:moveTo>
                    <a:pt x="108" y="246"/>
                  </a:moveTo>
                  <a:lnTo>
                    <a:pt x="108" y="248"/>
                  </a:lnTo>
                  <a:lnTo>
                    <a:pt x="106" y="248"/>
                  </a:lnTo>
                  <a:lnTo>
                    <a:pt x="102" y="244"/>
                  </a:lnTo>
                  <a:lnTo>
                    <a:pt x="102" y="242"/>
                  </a:lnTo>
                  <a:lnTo>
                    <a:pt x="104" y="244"/>
                  </a:lnTo>
                  <a:lnTo>
                    <a:pt x="106" y="244"/>
                  </a:lnTo>
                  <a:lnTo>
                    <a:pt x="108" y="246"/>
                  </a:lnTo>
                  <a:close/>
                  <a:moveTo>
                    <a:pt x="490" y="236"/>
                  </a:moveTo>
                  <a:lnTo>
                    <a:pt x="494" y="236"/>
                  </a:lnTo>
                  <a:lnTo>
                    <a:pt x="492" y="238"/>
                  </a:lnTo>
                  <a:lnTo>
                    <a:pt x="492" y="240"/>
                  </a:lnTo>
                  <a:lnTo>
                    <a:pt x="490" y="240"/>
                  </a:lnTo>
                  <a:lnTo>
                    <a:pt x="488" y="242"/>
                  </a:lnTo>
                  <a:lnTo>
                    <a:pt x="488" y="244"/>
                  </a:lnTo>
                  <a:lnTo>
                    <a:pt x="486" y="244"/>
                  </a:lnTo>
                  <a:lnTo>
                    <a:pt x="486" y="242"/>
                  </a:lnTo>
                  <a:lnTo>
                    <a:pt x="486" y="240"/>
                  </a:lnTo>
                  <a:lnTo>
                    <a:pt x="486" y="238"/>
                  </a:lnTo>
                  <a:lnTo>
                    <a:pt x="486" y="236"/>
                  </a:lnTo>
                  <a:lnTo>
                    <a:pt x="488" y="236"/>
                  </a:lnTo>
                  <a:lnTo>
                    <a:pt x="490" y="236"/>
                  </a:lnTo>
                  <a:close/>
                  <a:moveTo>
                    <a:pt x="106" y="236"/>
                  </a:moveTo>
                  <a:lnTo>
                    <a:pt x="106" y="238"/>
                  </a:lnTo>
                  <a:lnTo>
                    <a:pt x="102" y="238"/>
                  </a:lnTo>
                  <a:lnTo>
                    <a:pt x="100" y="238"/>
                  </a:lnTo>
                  <a:lnTo>
                    <a:pt x="98" y="238"/>
                  </a:lnTo>
                  <a:lnTo>
                    <a:pt x="98" y="236"/>
                  </a:lnTo>
                  <a:lnTo>
                    <a:pt x="98" y="234"/>
                  </a:lnTo>
                  <a:lnTo>
                    <a:pt x="98" y="232"/>
                  </a:lnTo>
                  <a:lnTo>
                    <a:pt x="100" y="232"/>
                  </a:lnTo>
                  <a:lnTo>
                    <a:pt x="102" y="232"/>
                  </a:lnTo>
                  <a:lnTo>
                    <a:pt x="102" y="234"/>
                  </a:lnTo>
                  <a:lnTo>
                    <a:pt x="104" y="234"/>
                  </a:lnTo>
                  <a:lnTo>
                    <a:pt x="106" y="236"/>
                  </a:lnTo>
                  <a:close/>
                  <a:moveTo>
                    <a:pt x="522" y="242"/>
                  </a:moveTo>
                  <a:lnTo>
                    <a:pt x="524" y="242"/>
                  </a:lnTo>
                  <a:lnTo>
                    <a:pt x="524" y="244"/>
                  </a:lnTo>
                  <a:lnTo>
                    <a:pt x="524" y="246"/>
                  </a:lnTo>
                  <a:lnTo>
                    <a:pt x="524" y="248"/>
                  </a:lnTo>
                  <a:lnTo>
                    <a:pt x="522" y="248"/>
                  </a:lnTo>
                  <a:lnTo>
                    <a:pt x="521" y="248"/>
                  </a:lnTo>
                  <a:lnTo>
                    <a:pt x="519" y="249"/>
                  </a:lnTo>
                  <a:lnTo>
                    <a:pt x="517" y="249"/>
                  </a:lnTo>
                  <a:lnTo>
                    <a:pt x="515" y="253"/>
                  </a:lnTo>
                  <a:lnTo>
                    <a:pt x="513" y="253"/>
                  </a:lnTo>
                  <a:lnTo>
                    <a:pt x="511" y="253"/>
                  </a:lnTo>
                  <a:lnTo>
                    <a:pt x="511" y="251"/>
                  </a:lnTo>
                  <a:lnTo>
                    <a:pt x="509" y="251"/>
                  </a:lnTo>
                  <a:lnTo>
                    <a:pt x="507" y="251"/>
                  </a:lnTo>
                  <a:lnTo>
                    <a:pt x="505" y="253"/>
                  </a:lnTo>
                  <a:lnTo>
                    <a:pt x="499" y="253"/>
                  </a:lnTo>
                  <a:lnTo>
                    <a:pt x="497" y="253"/>
                  </a:lnTo>
                  <a:lnTo>
                    <a:pt x="497" y="255"/>
                  </a:lnTo>
                  <a:lnTo>
                    <a:pt x="492" y="255"/>
                  </a:lnTo>
                  <a:lnTo>
                    <a:pt x="486" y="257"/>
                  </a:lnTo>
                  <a:lnTo>
                    <a:pt x="480" y="257"/>
                  </a:lnTo>
                  <a:lnTo>
                    <a:pt x="480" y="255"/>
                  </a:lnTo>
                  <a:lnTo>
                    <a:pt x="482" y="253"/>
                  </a:lnTo>
                  <a:lnTo>
                    <a:pt x="480" y="251"/>
                  </a:lnTo>
                  <a:lnTo>
                    <a:pt x="480" y="249"/>
                  </a:lnTo>
                  <a:lnTo>
                    <a:pt x="482" y="249"/>
                  </a:lnTo>
                  <a:lnTo>
                    <a:pt x="482" y="248"/>
                  </a:lnTo>
                  <a:lnTo>
                    <a:pt x="486" y="248"/>
                  </a:lnTo>
                  <a:lnTo>
                    <a:pt x="488" y="248"/>
                  </a:lnTo>
                  <a:lnTo>
                    <a:pt x="488" y="246"/>
                  </a:lnTo>
                  <a:lnTo>
                    <a:pt x="488" y="244"/>
                  </a:lnTo>
                  <a:lnTo>
                    <a:pt x="490" y="244"/>
                  </a:lnTo>
                  <a:lnTo>
                    <a:pt x="490" y="242"/>
                  </a:lnTo>
                  <a:lnTo>
                    <a:pt x="492" y="242"/>
                  </a:lnTo>
                  <a:lnTo>
                    <a:pt x="494" y="240"/>
                  </a:lnTo>
                  <a:lnTo>
                    <a:pt x="494" y="238"/>
                  </a:lnTo>
                  <a:lnTo>
                    <a:pt x="496" y="236"/>
                  </a:lnTo>
                  <a:lnTo>
                    <a:pt x="497" y="236"/>
                  </a:lnTo>
                  <a:lnTo>
                    <a:pt x="503" y="236"/>
                  </a:lnTo>
                  <a:lnTo>
                    <a:pt x="509" y="234"/>
                  </a:lnTo>
                  <a:lnTo>
                    <a:pt x="509" y="232"/>
                  </a:lnTo>
                  <a:lnTo>
                    <a:pt x="513" y="230"/>
                  </a:lnTo>
                  <a:lnTo>
                    <a:pt x="519" y="226"/>
                  </a:lnTo>
                  <a:lnTo>
                    <a:pt x="519" y="228"/>
                  </a:lnTo>
                  <a:lnTo>
                    <a:pt x="519" y="230"/>
                  </a:lnTo>
                  <a:lnTo>
                    <a:pt x="519" y="232"/>
                  </a:lnTo>
                  <a:lnTo>
                    <a:pt x="521" y="232"/>
                  </a:lnTo>
                  <a:lnTo>
                    <a:pt x="522" y="232"/>
                  </a:lnTo>
                  <a:lnTo>
                    <a:pt x="522" y="234"/>
                  </a:lnTo>
                  <a:lnTo>
                    <a:pt x="524" y="236"/>
                  </a:lnTo>
                  <a:lnTo>
                    <a:pt x="522" y="238"/>
                  </a:lnTo>
                  <a:lnTo>
                    <a:pt x="524" y="238"/>
                  </a:lnTo>
                  <a:lnTo>
                    <a:pt x="524" y="240"/>
                  </a:lnTo>
                  <a:lnTo>
                    <a:pt x="522" y="240"/>
                  </a:lnTo>
                  <a:lnTo>
                    <a:pt x="522" y="242"/>
                  </a:lnTo>
                  <a:close/>
                  <a:moveTo>
                    <a:pt x="521" y="224"/>
                  </a:moveTo>
                  <a:lnTo>
                    <a:pt x="522" y="224"/>
                  </a:lnTo>
                  <a:lnTo>
                    <a:pt x="522" y="226"/>
                  </a:lnTo>
                  <a:lnTo>
                    <a:pt x="524" y="226"/>
                  </a:lnTo>
                  <a:lnTo>
                    <a:pt x="524" y="228"/>
                  </a:lnTo>
                  <a:lnTo>
                    <a:pt x="524" y="230"/>
                  </a:lnTo>
                  <a:lnTo>
                    <a:pt x="522" y="228"/>
                  </a:lnTo>
                  <a:lnTo>
                    <a:pt x="522" y="226"/>
                  </a:lnTo>
                  <a:lnTo>
                    <a:pt x="521" y="226"/>
                  </a:lnTo>
                  <a:lnTo>
                    <a:pt x="521" y="224"/>
                  </a:lnTo>
                  <a:close/>
                  <a:moveTo>
                    <a:pt x="75" y="228"/>
                  </a:moveTo>
                  <a:lnTo>
                    <a:pt x="73" y="228"/>
                  </a:lnTo>
                  <a:lnTo>
                    <a:pt x="69" y="226"/>
                  </a:lnTo>
                  <a:lnTo>
                    <a:pt x="67" y="224"/>
                  </a:lnTo>
                  <a:lnTo>
                    <a:pt x="69" y="223"/>
                  </a:lnTo>
                  <a:lnTo>
                    <a:pt x="69" y="221"/>
                  </a:lnTo>
                  <a:lnTo>
                    <a:pt x="71" y="221"/>
                  </a:lnTo>
                  <a:lnTo>
                    <a:pt x="71" y="219"/>
                  </a:lnTo>
                  <a:lnTo>
                    <a:pt x="73" y="215"/>
                  </a:lnTo>
                  <a:lnTo>
                    <a:pt x="75" y="215"/>
                  </a:lnTo>
                  <a:lnTo>
                    <a:pt x="75" y="217"/>
                  </a:lnTo>
                  <a:lnTo>
                    <a:pt x="77" y="219"/>
                  </a:lnTo>
                  <a:lnTo>
                    <a:pt x="77" y="221"/>
                  </a:lnTo>
                  <a:lnTo>
                    <a:pt x="77" y="223"/>
                  </a:lnTo>
                  <a:lnTo>
                    <a:pt x="77" y="224"/>
                  </a:lnTo>
                  <a:lnTo>
                    <a:pt x="77" y="226"/>
                  </a:lnTo>
                  <a:lnTo>
                    <a:pt x="77" y="228"/>
                  </a:lnTo>
                  <a:lnTo>
                    <a:pt x="75" y="228"/>
                  </a:lnTo>
                  <a:close/>
                  <a:moveTo>
                    <a:pt x="88" y="223"/>
                  </a:moveTo>
                  <a:lnTo>
                    <a:pt x="85" y="223"/>
                  </a:lnTo>
                  <a:lnTo>
                    <a:pt x="83" y="221"/>
                  </a:lnTo>
                  <a:lnTo>
                    <a:pt x="81" y="219"/>
                  </a:lnTo>
                  <a:lnTo>
                    <a:pt x="81" y="215"/>
                  </a:lnTo>
                  <a:lnTo>
                    <a:pt x="81" y="213"/>
                  </a:lnTo>
                  <a:lnTo>
                    <a:pt x="83" y="213"/>
                  </a:lnTo>
                  <a:lnTo>
                    <a:pt x="85" y="211"/>
                  </a:lnTo>
                  <a:lnTo>
                    <a:pt x="88" y="213"/>
                  </a:lnTo>
                  <a:lnTo>
                    <a:pt x="94" y="213"/>
                  </a:lnTo>
                  <a:lnTo>
                    <a:pt x="94" y="215"/>
                  </a:lnTo>
                  <a:lnTo>
                    <a:pt x="94" y="217"/>
                  </a:lnTo>
                  <a:lnTo>
                    <a:pt x="92" y="217"/>
                  </a:lnTo>
                  <a:lnTo>
                    <a:pt x="90" y="219"/>
                  </a:lnTo>
                  <a:lnTo>
                    <a:pt x="90" y="221"/>
                  </a:lnTo>
                  <a:lnTo>
                    <a:pt x="90" y="223"/>
                  </a:lnTo>
                  <a:lnTo>
                    <a:pt x="88" y="223"/>
                  </a:lnTo>
                  <a:close/>
                  <a:moveTo>
                    <a:pt x="83" y="198"/>
                  </a:moveTo>
                  <a:lnTo>
                    <a:pt x="85" y="198"/>
                  </a:lnTo>
                  <a:lnTo>
                    <a:pt x="87" y="198"/>
                  </a:lnTo>
                  <a:lnTo>
                    <a:pt x="88" y="198"/>
                  </a:lnTo>
                  <a:lnTo>
                    <a:pt x="87" y="200"/>
                  </a:lnTo>
                  <a:lnTo>
                    <a:pt x="85" y="200"/>
                  </a:lnTo>
                  <a:lnTo>
                    <a:pt x="83" y="201"/>
                  </a:lnTo>
                  <a:lnTo>
                    <a:pt x="83" y="203"/>
                  </a:lnTo>
                  <a:lnTo>
                    <a:pt x="81" y="203"/>
                  </a:lnTo>
                  <a:lnTo>
                    <a:pt x="79" y="203"/>
                  </a:lnTo>
                  <a:lnTo>
                    <a:pt x="77" y="203"/>
                  </a:lnTo>
                  <a:lnTo>
                    <a:pt x="77" y="201"/>
                  </a:lnTo>
                  <a:lnTo>
                    <a:pt x="77" y="200"/>
                  </a:lnTo>
                  <a:lnTo>
                    <a:pt x="77" y="198"/>
                  </a:lnTo>
                  <a:lnTo>
                    <a:pt x="81" y="198"/>
                  </a:lnTo>
                  <a:lnTo>
                    <a:pt x="83" y="198"/>
                  </a:lnTo>
                  <a:close/>
                  <a:moveTo>
                    <a:pt x="42" y="190"/>
                  </a:moveTo>
                  <a:lnTo>
                    <a:pt x="40" y="190"/>
                  </a:lnTo>
                  <a:lnTo>
                    <a:pt x="40" y="188"/>
                  </a:lnTo>
                  <a:lnTo>
                    <a:pt x="40" y="186"/>
                  </a:lnTo>
                  <a:lnTo>
                    <a:pt x="39" y="186"/>
                  </a:lnTo>
                  <a:lnTo>
                    <a:pt x="40" y="186"/>
                  </a:lnTo>
                  <a:lnTo>
                    <a:pt x="40" y="184"/>
                  </a:lnTo>
                  <a:lnTo>
                    <a:pt x="42" y="184"/>
                  </a:lnTo>
                  <a:lnTo>
                    <a:pt x="44" y="184"/>
                  </a:lnTo>
                  <a:lnTo>
                    <a:pt x="46" y="186"/>
                  </a:lnTo>
                  <a:lnTo>
                    <a:pt x="44" y="188"/>
                  </a:lnTo>
                  <a:lnTo>
                    <a:pt x="42" y="190"/>
                  </a:lnTo>
                  <a:close/>
                  <a:moveTo>
                    <a:pt x="52" y="163"/>
                  </a:moveTo>
                  <a:lnTo>
                    <a:pt x="52" y="165"/>
                  </a:lnTo>
                  <a:lnTo>
                    <a:pt x="50" y="165"/>
                  </a:lnTo>
                  <a:lnTo>
                    <a:pt x="50" y="167"/>
                  </a:lnTo>
                  <a:lnTo>
                    <a:pt x="48" y="167"/>
                  </a:lnTo>
                  <a:lnTo>
                    <a:pt x="48" y="169"/>
                  </a:lnTo>
                  <a:lnTo>
                    <a:pt x="46" y="171"/>
                  </a:lnTo>
                  <a:lnTo>
                    <a:pt x="46" y="173"/>
                  </a:lnTo>
                  <a:lnTo>
                    <a:pt x="44" y="173"/>
                  </a:lnTo>
                  <a:lnTo>
                    <a:pt x="44" y="171"/>
                  </a:lnTo>
                  <a:lnTo>
                    <a:pt x="42" y="171"/>
                  </a:lnTo>
                  <a:lnTo>
                    <a:pt x="40" y="171"/>
                  </a:lnTo>
                  <a:lnTo>
                    <a:pt x="40" y="169"/>
                  </a:lnTo>
                  <a:lnTo>
                    <a:pt x="42" y="169"/>
                  </a:lnTo>
                  <a:lnTo>
                    <a:pt x="44" y="167"/>
                  </a:lnTo>
                  <a:lnTo>
                    <a:pt x="44" y="165"/>
                  </a:lnTo>
                  <a:lnTo>
                    <a:pt x="44" y="167"/>
                  </a:lnTo>
                  <a:lnTo>
                    <a:pt x="42" y="167"/>
                  </a:lnTo>
                  <a:lnTo>
                    <a:pt x="42" y="165"/>
                  </a:lnTo>
                  <a:lnTo>
                    <a:pt x="46" y="165"/>
                  </a:lnTo>
                  <a:lnTo>
                    <a:pt x="46" y="163"/>
                  </a:lnTo>
                  <a:lnTo>
                    <a:pt x="48" y="163"/>
                  </a:lnTo>
                  <a:lnTo>
                    <a:pt x="50" y="161"/>
                  </a:lnTo>
                  <a:lnTo>
                    <a:pt x="52" y="161"/>
                  </a:lnTo>
                  <a:lnTo>
                    <a:pt x="52" y="163"/>
                  </a:lnTo>
                  <a:close/>
                  <a:moveTo>
                    <a:pt x="40" y="140"/>
                  </a:moveTo>
                  <a:lnTo>
                    <a:pt x="40" y="142"/>
                  </a:lnTo>
                  <a:lnTo>
                    <a:pt x="40" y="144"/>
                  </a:lnTo>
                  <a:lnTo>
                    <a:pt x="39" y="144"/>
                  </a:lnTo>
                  <a:lnTo>
                    <a:pt x="39" y="142"/>
                  </a:lnTo>
                  <a:lnTo>
                    <a:pt x="37" y="142"/>
                  </a:lnTo>
                  <a:lnTo>
                    <a:pt x="37" y="144"/>
                  </a:lnTo>
                  <a:lnTo>
                    <a:pt x="39" y="146"/>
                  </a:lnTo>
                  <a:lnTo>
                    <a:pt x="37" y="146"/>
                  </a:lnTo>
                  <a:lnTo>
                    <a:pt x="35" y="146"/>
                  </a:lnTo>
                  <a:lnTo>
                    <a:pt x="33" y="146"/>
                  </a:lnTo>
                  <a:lnTo>
                    <a:pt x="33" y="144"/>
                  </a:lnTo>
                  <a:lnTo>
                    <a:pt x="33" y="142"/>
                  </a:lnTo>
                  <a:lnTo>
                    <a:pt x="35" y="144"/>
                  </a:lnTo>
                  <a:lnTo>
                    <a:pt x="35" y="142"/>
                  </a:lnTo>
                  <a:lnTo>
                    <a:pt x="37" y="142"/>
                  </a:lnTo>
                  <a:lnTo>
                    <a:pt x="37" y="140"/>
                  </a:lnTo>
                  <a:lnTo>
                    <a:pt x="39" y="140"/>
                  </a:lnTo>
                  <a:lnTo>
                    <a:pt x="40" y="140"/>
                  </a:lnTo>
                  <a:lnTo>
                    <a:pt x="42" y="140"/>
                  </a:lnTo>
                  <a:lnTo>
                    <a:pt x="40" y="140"/>
                  </a:lnTo>
                  <a:close/>
                  <a:moveTo>
                    <a:pt x="52" y="138"/>
                  </a:moveTo>
                  <a:lnTo>
                    <a:pt x="50" y="140"/>
                  </a:lnTo>
                  <a:lnTo>
                    <a:pt x="50" y="142"/>
                  </a:lnTo>
                  <a:lnTo>
                    <a:pt x="48" y="144"/>
                  </a:lnTo>
                  <a:lnTo>
                    <a:pt x="48" y="146"/>
                  </a:lnTo>
                  <a:lnTo>
                    <a:pt x="46" y="146"/>
                  </a:lnTo>
                  <a:lnTo>
                    <a:pt x="46" y="148"/>
                  </a:lnTo>
                  <a:lnTo>
                    <a:pt x="46" y="150"/>
                  </a:lnTo>
                  <a:lnTo>
                    <a:pt x="46" y="148"/>
                  </a:lnTo>
                  <a:lnTo>
                    <a:pt x="44" y="150"/>
                  </a:lnTo>
                  <a:lnTo>
                    <a:pt x="44" y="152"/>
                  </a:lnTo>
                  <a:lnTo>
                    <a:pt x="42" y="152"/>
                  </a:lnTo>
                  <a:lnTo>
                    <a:pt x="42" y="150"/>
                  </a:lnTo>
                  <a:lnTo>
                    <a:pt x="44" y="148"/>
                  </a:lnTo>
                  <a:lnTo>
                    <a:pt x="42" y="148"/>
                  </a:lnTo>
                  <a:lnTo>
                    <a:pt x="42" y="146"/>
                  </a:lnTo>
                  <a:lnTo>
                    <a:pt x="40" y="146"/>
                  </a:lnTo>
                  <a:lnTo>
                    <a:pt x="40" y="148"/>
                  </a:lnTo>
                  <a:lnTo>
                    <a:pt x="39" y="148"/>
                  </a:lnTo>
                  <a:lnTo>
                    <a:pt x="39" y="146"/>
                  </a:lnTo>
                  <a:lnTo>
                    <a:pt x="40" y="146"/>
                  </a:lnTo>
                  <a:lnTo>
                    <a:pt x="42" y="144"/>
                  </a:lnTo>
                  <a:lnTo>
                    <a:pt x="42" y="142"/>
                  </a:lnTo>
                  <a:lnTo>
                    <a:pt x="42" y="140"/>
                  </a:lnTo>
                  <a:lnTo>
                    <a:pt x="44" y="140"/>
                  </a:lnTo>
                  <a:lnTo>
                    <a:pt x="46" y="140"/>
                  </a:lnTo>
                  <a:lnTo>
                    <a:pt x="46" y="138"/>
                  </a:lnTo>
                  <a:lnTo>
                    <a:pt x="48" y="138"/>
                  </a:lnTo>
                  <a:lnTo>
                    <a:pt x="50" y="138"/>
                  </a:lnTo>
                  <a:lnTo>
                    <a:pt x="48" y="138"/>
                  </a:lnTo>
                  <a:lnTo>
                    <a:pt x="48" y="136"/>
                  </a:lnTo>
                  <a:lnTo>
                    <a:pt x="52" y="136"/>
                  </a:lnTo>
                  <a:lnTo>
                    <a:pt x="52" y="138"/>
                  </a:lnTo>
                  <a:close/>
                  <a:moveTo>
                    <a:pt x="547" y="134"/>
                  </a:moveTo>
                  <a:lnTo>
                    <a:pt x="549" y="134"/>
                  </a:lnTo>
                  <a:lnTo>
                    <a:pt x="551" y="136"/>
                  </a:lnTo>
                  <a:lnTo>
                    <a:pt x="559" y="136"/>
                  </a:lnTo>
                  <a:lnTo>
                    <a:pt x="559" y="138"/>
                  </a:lnTo>
                  <a:lnTo>
                    <a:pt x="561" y="138"/>
                  </a:lnTo>
                  <a:lnTo>
                    <a:pt x="561" y="140"/>
                  </a:lnTo>
                  <a:lnTo>
                    <a:pt x="561" y="142"/>
                  </a:lnTo>
                  <a:lnTo>
                    <a:pt x="563" y="142"/>
                  </a:lnTo>
                  <a:lnTo>
                    <a:pt x="563" y="144"/>
                  </a:lnTo>
                  <a:lnTo>
                    <a:pt x="565" y="144"/>
                  </a:lnTo>
                  <a:lnTo>
                    <a:pt x="565" y="146"/>
                  </a:lnTo>
                  <a:lnTo>
                    <a:pt x="567" y="146"/>
                  </a:lnTo>
                  <a:lnTo>
                    <a:pt x="567" y="148"/>
                  </a:lnTo>
                  <a:lnTo>
                    <a:pt x="569" y="148"/>
                  </a:lnTo>
                  <a:lnTo>
                    <a:pt x="570" y="148"/>
                  </a:lnTo>
                  <a:lnTo>
                    <a:pt x="570" y="150"/>
                  </a:lnTo>
                  <a:lnTo>
                    <a:pt x="572" y="152"/>
                  </a:lnTo>
                  <a:lnTo>
                    <a:pt x="574" y="152"/>
                  </a:lnTo>
                  <a:lnTo>
                    <a:pt x="574" y="153"/>
                  </a:lnTo>
                  <a:lnTo>
                    <a:pt x="574" y="155"/>
                  </a:lnTo>
                  <a:lnTo>
                    <a:pt x="576" y="153"/>
                  </a:lnTo>
                  <a:lnTo>
                    <a:pt x="578" y="153"/>
                  </a:lnTo>
                  <a:lnTo>
                    <a:pt x="578" y="155"/>
                  </a:lnTo>
                  <a:lnTo>
                    <a:pt x="578" y="157"/>
                  </a:lnTo>
                  <a:lnTo>
                    <a:pt x="578" y="159"/>
                  </a:lnTo>
                  <a:lnTo>
                    <a:pt x="576" y="161"/>
                  </a:lnTo>
                  <a:lnTo>
                    <a:pt x="576" y="159"/>
                  </a:lnTo>
                  <a:lnTo>
                    <a:pt x="574" y="159"/>
                  </a:lnTo>
                  <a:lnTo>
                    <a:pt x="572" y="157"/>
                  </a:lnTo>
                  <a:lnTo>
                    <a:pt x="567" y="155"/>
                  </a:lnTo>
                  <a:lnTo>
                    <a:pt x="567" y="157"/>
                  </a:lnTo>
                  <a:lnTo>
                    <a:pt x="565" y="157"/>
                  </a:lnTo>
                  <a:lnTo>
                    <a:pt x="565" y="159"/>
                  </a:lnTo>
                  <a:lnTo>
                    <a:pt x="565" y="161"/>
                  </a:lnTo>
                  <a:lnTo>
                    <a:pt x="567" y="161"/>
                  </a:lnTo>
                  <a:lnTo>
                    <a:pt x="572" y="165"/>
                  </a:lnTo>
                  <a:lnTo>
                    <a:pt x="572" y="167"/>
                  </a:lnTo>
                  <a:lnTo>
                    <a:pt x="574" y="167"/>
                  </a:lnTo>
                  <a:lnTo>
                    <a:pt x="572" y="165"/>
                  </a:lnTo>
                  <a:lnTo>
                    <a:pt x="574" y="165"/>
                  </a:lnTo>
                  <a:lnTo>
                    <a:pt x="576" y="167"/>
                  </a:lnTo>
                  <a:lnTo>
                    <a:pt x="574" y="169"/>
                  </a:lnTo>
                  <a:lnTo>
                    <a:pt x="574" y="171"/>
                  </a:lnTo>
                  <a:lnTo>
                    <a:pt x="574" y="173"/>
                  </a:lnTo>
                  <a:lnTo>
                    <a:pt x="574" y="175"/>
                  </a:lnTo>
                  <a:lnTo>
                    <a:pt x="572" y="175"/>
                  </a:lnTo>
                  <a:lnTo>
                    <a:pt x="569" y="173"/>
                  </a:lnTo>
                  <a:lnTo>
                    <a:pt x="569" y="171"/>
                  </a:lnTo>
                  <a:lnTo>
                    <a:pt x="569" y="169"/>
                  </a:lnTo>
                  <a:lnTo>
                    <a:pt x="569" y="171"/>
                  </a:lnTo>
                  <a:lnTo>
                    <a:pt x="567" y="171"/>
                  </a:lnTo>
                  <a:lnTo>
                    <a:pt x="565" y="169"/>
                  </a:lnTo>
                  <a:lnTo>
                    <a:pt x="563" y="169"/>
                  </a:lnTo>
                  <a:lnTo>
                    <a:pt x="561" y="167"/>
                  </a:lnTo>
                  <a:lnTo>
                    <a:pt x="561" y="165"/>
                  </a:lnTo>
                  <a:lnTo>
                    <a:pt x="555" y="161"/>
                  </a:lnTo>
                  <a:lnTo>
                    <a:pt x="551" y="159"/>
                  </a:lnTo>
                  <a:lnTo>
                    <a:pt x="549" y="157"/>
                  </a:lnTo>
                  <a:lnTo>
                    <a:pt x="547" y="155"/>
                  </a:lnTo>
                  <a:lnTo>
                    <a:pt x="545" y="155"/>
                  </a:lnTo>
                  <a:lnTo>
                    <a:pt x="545" y="157"/>
                  </a:lnTo>
                  <a:lnTo>
                    <a:pt x="544" y="157"/>
                  </a:lnTo>
                  <a:lnTo>
                    <a:pt x="544" y="155"/>
                  </a:lnTo>
                  <a:lnTo>
                    <a:pt x="545" y="155"/>
                  </a:lnTo>
                  <a:lnTo>
                    <a:pt x="545" y="153"/>
                  </a:lnTo>
                  <a:lnTo>
                    <a:pt x="544" y="152"/>
                  </a:lnTo>
                  <a:lnTo>
                    <a:pt x="544" y="153"/>
                  </a:lnTo>
                  <a:lnTo>
                    <a:pt x="542" y="152"/>
                  </a:lnTo>
                  <a:lnTo>
                    <a:pt x="542" y="150"/>
                  </a:lnTo>
                  <a:lnTo>
                    <a:pt x="540" y="150"/>
                  </a:lnTo>
                  <a:lnTo>
                    <a:pt x="540" y="148"/>
                  </a:lnTo>
                  <a:lnTo>
                    <a:pt x="540" y="146"/>
                  </a:lnTo>
                  <a:lnTo>
                    <a:pt x="540" y="144"/>
                  </a:lnTo>
                  <a:lnTo>
                    <a:pt x="540" y="142"/>
                  </a:lnTo>
                  <a:lnTo>
                    <a:pt x="538" y="140"/>
                  </a:lnTo>
                  <a:lnTo>
                    <a:pt x="538" y="138"/>
                  </a:lnTo>
                  <a:lnTo>
                    <a:pt x="538" y="136"/>
                  </a:lnTo>
                  <a:lnTo>
                    <a:pt x="540" y="134"/>
                  </a:lnTo>
                  <a:lnTo>
                    <a:pt x="547" y="134"/>
                  </a:lnTo>
                  <a:close/>
                  <a:moveTo>
                    <a:pt x="532" y="132"/>
                  </a:moveTo>
                  <a:lnTo>
                    <a:pt x="532" y="134"/>
                  </a:lnTo>
                  <a:lnTo>
                    <a:pt x="532" y="136"/>
                  </a:lnTo>
                  <a:lnTo>
                    <a:pt x="532" y="138"/>
                  </a:lnTo>
                  <a:lnTo>
                    <a:pt x="530" y="140"/>
                  </a:lnTo>
                  <a:lnTo>
                    <a:pt x="528" y="138"/>
                  </a:lnTo>
                  <a:lnTo>
                    <a:pt x="524" y="136"/>
                  </a:lnTo>
                  <a:lnTo>
                    <a:pt x="526" y="136"/>
                  </a:lnTo>
                  <a:lnTo>
                    <a:pt x="526" y="134"/>
                  </a:lnTo>
                  <a:lnTo>
                    <a:pt x="528" y="134"/>
                  </a:lnTo>
                  <a:lnTo>
                    <a:pt x="530" y="132"/>
                  </a:lnTo>
                  <a:lnTo>
                    <a:pt x="532" y="132"/>
                  </a:lnTo>
                  <a:lnTo>
                    <a:pt x="534" y="132"/>
                  </a:lnTo>
                  <a:lnTo>
                    <a:pt x="532" y="132"/>
                  </a:lnTo>
                  <a:close/>
                  <a:moveTo>
                    <a:pt x="44" y="125"/>
                  </a:moveTo>
                  <a:lnTo>
                    <a:pt x="50" y="129"/>
                  </a:lnTo>
                  <a:lnTo>
                    <a:pt x="50" y="130"/>
                  </a:lnTo>
                  <a:lnTo>
                    <a:pt x="48" y="132"/>
                  </a:lnTo>
                  <a:lnTo>
                    <a:pt x="46" y="130"/>
                  </a:lnTo>
                  <a:lnTo>
                    <a:pt x="46" y="129"/>
                  </a:lnTo>
                  <a:lnTo>
                    <a:pt x="44" y="130"/>
                  </a:lnTo>
                  <a:lnTo>
                    <a:pt x="42" y="129"/>
                  </a:lnTo>
                  <a:lnTo>
                    <a:pt x="40" y="129"/>
                  </a:lnTo>
                  <a:lnTo>
                    <a:pt x="42" y="125"/>
                  </a:lnTo>
                  <a:lnTo>
                    <a:pt x="44" y="125"/>
                  </a:lnTo>
                  <a:close/>
                  <a:moveTo>
                    <a:pt x="557" y="123"/>
                  </a:moveTo>
                  <a:lnTo>
                    <a:pt x="563" y="125"/>
                  </a:lnTo>
                  <a:lnTo>
                    <a:pt x="565" y="125"/>
                  </a:lnTo>
                  <a:lnTo>
                    <a:pt x="565" y="127"/>
                  </a:lnTo>
                  <a:lnTo>
                    <a:pt x="572" y="129"/>
                  </a:lnTo>
                  <a:lnTo>
                    <a:pt x="576" y="130"/>
                  </a:lnTo>
                  <a:lnTo>
                    <a:pt x="578" y="130"/>
                  </a:lnTo>
                  <a:lnTo>
                    <a:pt x="578" y="132"/>
                  </a:lnTo>
                  <a:lnTo>
                    <a:pt x="578" y="134"/>
                  </a:lnTo>
                  <a:lnTo>
                    <a:pt x="576" y="134"/>
                  </a:lnTo>
                  <a:lnTo>
                    <a:pt x="578" y="134"/>
                  </a:lnTo>
                  <a:lnTo>
                    <a:pt x="578" y="136"/>
                  </a:lnTo>
                  <a:lnTo>
                    <a:pt x="576" y="136"/>
                  </a:lnTo>
                  <a:lnTo>
                    <a:pt x="574" y="136"/>
                  </a:lnTo>
                  <a:lnTo>
                    <a:pt x="574" y="138"/>
                  </a:lnTo>
                  <a:lnTo>
                    <a:pt x="576" y="138"/>
                  </a:lnTo>
                  <a:lnTo>
                    <a:pt x="578" y="140"/>
                  </a:lnTo>
                  <a:lnTo>
                    <a:pt x="576" y="140"/>
                  </a:lnTo>
                  <a:lnTo>
                    <a:pt x="576" y="142"/>
                  </a:lnTo>
                  <a:lnTo>
                    <a:pt x="578" y="142"/>
                  </a:lnTo>
                  <a:lnTo>
                    <a:pt x="578" y="140"/>
                  </a:lnTo>
                  <a:lnTo>
                    <a:pt x="578" y="142"/>
                  </a:lnTo>
                  <a:lnTo>
                    <a:pt x="580" y="142"/>
                  </a:lnTo>
                  <a:lnTo>
                    <a:pt x="580" y="144"/>
                  </a:lnTo>
                  <a:lnTo>
                    <a:pt x="578" y="144"/>
                  </a:lnTo>
                  <a:lnTo>
                    <a:pt x="576" y="144"/>
                  </a:lnTo>
                  <a:lnTo>
                    <a:pt x="576" y="142"/>
                  </a:lnTo>
                  <a:lnTo>
                    <a:pt x="574" y="144"/>
                  </a:lnTo>
                  <a:lnTo>
                    <a:pt x="572" y="144"/>
                  </a:lnTo>
                  <a:lnTo>
                    <a:pt x="567" y="144"/>
                  </a:lnTo>
                  <a:lnTo>
                    <a:pt x="567" y="142"/>
                  </a:lnTo>
                  <a:lnTo>
                    <a:pt x="565" y="140"/>
                  </a:lnTo>
                  <a:lnTo>
                    <a:pt x="565" y="138"/>
                  </a:lnTo>
                  <a:lnTo>
                    <a:pt x="559" y="134"/>
                  </a:lnTo>
                  <a:lnTo>
                    <a:pt x="557" y="134"/>
                  </a:lnTo>
                  <a:lnTo>
                    <a:pt x="555" y="134"/>
                  </a:lnTo>
                  <a:lnTo>
                    <a:pt x="553" y="134"/>
                  </a:lnTo>
                  <a:lnTo>
                    <a:pt x="551" y="134"/>
                  </a:lnTo>
                  <a:lnTo>
                    <a:pt x="549" y="132"/>
                  </a:lnTo>
                  <a:lnTo>
                    <a:pt x="547" y="132"/>
                  </a:lnTo>
                  <a:lnTo>
                    <a:pt x="542" y="132"/>
                  </a:lnTo>
                  <a:lnTo>
                    <a:pt x="538" y="132"/>
                  </a:lnTo>
                  <a:lnTo>
                    <a:pt x="536" y="132"/>
                  </a:lnTo>
                  <a:lnTo>
                    <a:pt x="536" y="130"/>
                  </a:lnTo>
                  <a:lnTo>
                    <a:pt x="536" y="129"/>
                  </a:lnTo>
                  <a:lnTo>
                    <a:pt x="538" y="129"/>
                  </a:lnTo>
                  <a:lnTo>
                    <a:pt x="544" y="127"/>
                  </a:lnTo>
                  <a:lnTo>
                    <a:pt x="549" y="127"/>
                  </a:lnTo>
                  <a:lnTo>
                    <a:pt x="553" y="127"/>
                  </a:lnTo>
                  <a:lnTo>
                    <a:pt x="557" y="123"/>
                  </a:lnTo>
                  <a:close/>
                  <a:moveTo>
                    <a:pt x="588" y="123"/>
                  </a:moveTo>
                  <a:lnTo>
                    <a:pt x="586" y="121"/>
                  </a:lnTo>
                  <a:lnTo>
                    <a:pt x="588" y="119"/>
                  </a:lnTo>
                  <a:lnTo>
                    <a:pt x="590" y="119"/>
                  </a:lnTo>
                  <a:lnTo>
                    <a:pt x="590" y="121"/>
                  </a:lnTo>
                  <a:lnTo>
                    <a:pt x="588" y="123"/>
                  </a:lnTo>
                  <a:close/>
                  <a:moveTo>
                    <a:pt x="545" y="107"/>
                  </a:moveTo>
                  <a:lnTo>
                    <a:pt x="551" y="111"/>
                  </a:lnTo>
                  <a:lnTo>
                    <a:pt x="557" y="113"/>
                  </a:lnTo>
                  <a:lnTo>
                    <a:pt x="557" y="115"/>
                  </a:lnTo>
                  <a:lnTo>
                    <a:pt x="551" y="113"/>
                  </a:lnTo>
                  <a:lnTo>
                    <a:pt x="544" y="113"/>
                  </a:lnTo>
                  <a:lnTo>
                    <a:pt x="536" y="111"/>
                  </a:lnTo>
                  <a:lnTo>
                    <a:pt x="530" y="109"/>
                  </a:lnTo>
                  <a:lnTo>
                    <a:pt x="530" y="111"/>
                  </a:lnTo>
                  <a:lnTo>
                    <a:pt x="530" y="109"/>
                  </a:lnTo>
                  <a:lnTo>
                    <a:pt x="532" y="109"/>
                  </a:lnTo>
                  <a:lnTo>
                    <a:pt x="532" y="111"/>
                  </a:lnTo>
                  <a:lnTo>
                    <a:pt x="538" y="113"/>
                  </a:lnTo>
                  <a:lnTo>
                    <a:pt x="540" y="113"/>
                  </a:lnTo>
                  <a:lnTo>
                    <a:pt x="544" y="115"/>
                  </a:lnTo>
                  <a:lnTo>
                    <a:pt x="549" y="117"/>
                  </a:lnTo>
                  <a:lnTo>
                    <a:pt x="555" y="117"/>
                  </a:lnTo>
                  <a:lnTo>
                    <a:pt x="561" y="117"/>
                  </a:lnTo>
                  <a:lnTo>
                    <a:pt x="561" y="119"/>
                  </a:lnTo>
                  <a:lnTo>
                    <a:pt x="563" y="119"/>
                  </a:lnTo>
                  <a:lnTo>
                    <a:pt x="563" y="121"/>
                  </a:lnTo>
                  <a:lnTo>
                    <a:pt x="561" y="121"/>
                  </a:lnTo>
                  <a:lnTo>
                    <a:pt x="553" y="123"/>
                  </a:lnTo>
                  <a:lnTo>
                    <a:pt x="545" y="125"/>
                  </a:lnTo>
                  <a:lnTo>
                    <a:pt x="538" y="125"/>
                  </a:lnTo>
                  <a:lnTo>
                    <a:pt x="536" y="125"/>
                  </a:lnTo>
                  <a:lnTo>
                    <a:pt x="534" y="125"/>
                  </a:lnTo>
                  <a:lnTo>
                    <a:pt x="534" y="123"/>
                  </a:lnTo>
                  <a:lnTo>
                    <a:pt x="532" y="123"/>
                  </a:lnTo>
                  <a:lnTo>
                    <a:pt x="528" y="121"/>
                  </a:lnTo>
                  <a:lnTo>
                    <a:pt x="522" y="121"/>
                  </a:lnTo>
                  <a:lnTo>
                    <a:pt x="521" y="119"/>
                  </a:lnTo>
                  <a:lnTo>
                    <a:pt x="519" y="117"/>
                  </a:lnTo>
                  <a:lnTo>
                    <a:pt x="519" y="115"/>
                  </a:lnTo>
                  <a:lnTo>
                    <a:pt x="521" y="115"/>
                  </a:lnTo>
                  <a:lnTo>
                    <a:pt x="521" y="113"/>
                  </a:lnTo>
                  <a:lnTo>
                    <a:pt x="522" y="111"/>
                  </a:lnTo>
                  <a:lnTo>
                    <a:pt x="524" y="109"/>
                  </a:lnTo>
                  <a:lnTo>
                    <a:pt x="524" y="107"/>
                  </a:lnTo>
                  <a:lnTo>
                    <a:pt x="524" y="106"/>
                  </a:lnTo>
                  <a:lnTo>
                    <a:pt x="526" y="106"/>
                  </a:lnTo>
                  <a:lnTo>
                    <a:pt x="532" y="104"/>
                  </a:lnTo>
                  <a:lnTo>
                    <a:pt x="538" y="104"/>
                  </a:lnTo>
                  <a:lnTo>
                    <a:pt x="540" y="106"/>
                  </a:lnTo>
                  <a:lnTo>
                    <a:pt x="545" y="107"/>
                  </a:lnTo>
                  <a:close/>
                  <a:moveTo>
                    <a:pt x="37" y="96"/>
                  </a:moveTo>
                  <a:lnTo>
                    <a:pt x="37" y="98"/>
                  </a:lnTo>
                  <a:lnTo>
                    <a:pt x="39" y="98"/>
                  </a:lnTo>
                  <a:lnTo>
                    <a:pt x="40" y="100"/>
                  </a:lnTo>
                  <a:lnTo>
                    <a:pt x="42" y="100"/>
                  </a:lnTo>
                  <a:lnTo>
                    <a:pt x="42" y="102"/>
                  </a:lnTo>
                  <a:lnTo>
                    <a:pt x="44" y="102"/>
                  </a:lnTo>
                  <a:lnTo>
                    <a:pt x="44" y="104"/>
                  </a:lnTo>
                  <a:lnTo>
                    <a:pt x="42" y="104"/>
                  </a:lnTo>
                  <a:lnTo>
                    <a:pt x="42" y="106"/>
                  </a:lnTo>
                  <a:lnTo>
                    <a:pt x="42" y="107"/>
                  </a:lnTo>
                  <a:lnTo>
                    <a:pt x="42" y="106"/>
                  </a:lnTo>
                  <a:lnTo>
                    <a:pt x="40" y="106"/>
                  </a:lnTo>
                  <a:lnTo>
                    <a:pt x="42" y="104"/>
                  </a:lnTo>
                  <a:lnTo>
                    <a:pt x="40" y="104"/>
                  </a:lnTo>
                  <a:lnTo>
                    <a:pt x="40" y="102"/>
                  </a:lnTo>
                  <a:lnTo>
                    <a:pt x="42" y="102"/>
                  </a:lnTo>
                  <a:lnTo>
                    <a:pt x="40" y="102"/>
                  </a:lnTo>
                  <a:lnTo>
                    <a:pt x="39" y="102"/>
                  </a:lnTo>
                  <a:lnTo>
                    <a:pt x="39" y="100"/>
                  </a:lnTo>
                  <a:lnTo>
                    <a:pt x="39" y="98"/>
                  </a:lnTo>
                  <a:lnTo>
                    <a:pt x="37" y="98"/>
                  </a:lnTo>
                  <a:lnTo>
                    <a:pt x="35" y="98"/>
                  </a:lnTo>
                  <a:lnTo>
                    <a:pt x="35" y="96"/>
                  </a:lnTo>
                  <a:lnTo>
                    <a:pt x="37" y="96"/>
                  </a:lnTo>
                  <a:close/>
                  <a:moveTo>
                    <a:pt x="31" y="79"/>
                  </a:moveTo>
                  <a:lnTo>
                    <a:pt x="37" y="81"/>
                  </a:lnTo>
                  <a:lnTo>
                    <a:pt x="37" y="82"/>
                  </a:lnTo>
                  <a:lnTo>
                    <a:pt x="35" y="81"/>
                  </a:lnTo>
                  <a:lnTo>
                    <a:pt x="33" y="82"/>
                  </a:lnTo>
                  <a:lnTo>
                    <a:pt x="31" y="84"/>
                  </a:lnTo>
                  <a:lnTo>
                    <a:pt x="31" y="82"/>
                  </a:lnTo>
                  <a:lnTo>
                    <a:pt x="31" y="81"/>
                  </a:lnTo>
                  <a:lnTo>
                    <a:pt x="27" y="82"/>
                  </a:lnTo>
                  <a:lnTo>
                    <a:pt x="25" y="82"/>
                  </a:lnTo>
                  <a:lnTo>
                    <a:pt x="25" y="81"/>
                  </a:lnTo>
                  <a:lnTo>
                    <a:pt x="27" y="79"/>
                  </a:lnTo>
                  <a:lnTo>
                    <a:pt x="25" y="79"/>
                  </a:lnTo>
                  <a:lnTo>
                    <a:pt x="23" y="79"/>
                  </a:lnTo>
                  <a:lnTo>
                    <a:pt x="27" y="77"/>
                  </a:lnTo>
                  <a:lnTo>
                    <a:pt x="31" y="79"/>
                  </a:lnTo>
                  <a:close/>
                  <a:moveTo>
                    <a:pt x="593" y="46"/>
                  </a:moveTo>
                  <a:lnTo>
                    <a:pt x="595" y="46"/>
                  </a:lnTo>
                  <a:lnTo>
                    <a:pt x="601" y="48"/>
                  </a:lnTo>
                  <a:lnTo>
                    <a:pt x="601" y="50"/>
                  </a:lnTo>
                  <a:lnTo>
                    <a:pt x="601" y="52"/>
                  </a:lnTo>
                  <a:lnTo>
                    <a:pt x="601" y="54"/>
                  </a:lnTo>
                  <a:lnTo>
                    <a:pt x="603" y="54"/>
                  </a:lnTo>
                  <a:lnTo>
                    <a:pt x="603" y="56"/>
                  </a:lnTo>
                  <a:lnTo>
                    <a:pt x="603" y="58"/>
                  </a:lnTo>
                  <a:lnTo>
                    <a:pt x="605" y="58"/>
                  </a:lnTo>
                  <a:lnTo>
                    <a:pt x="605" y="59"/>
                  </a:lnTo>
                  <a:lnTo>
                    <a:pt x="607" y="59"/>
                  </a:lnTo>
                  <a:lnTo>
                    <a:pt x="607" y="61"/>
                  </a:lnTo>
                  <a:lnTo>
                    <a:pt x="601" y="63"/>
                  </a:lnTo>
                  <a:lnTo>
                    <a:pt x="597" y="65"/>
                  </a:lnTo>
                  <a:lnTo>
                    <a:pt x="595" y="65"/>
                  </a:lnTo>
                  <a:lnTo>
                    <a:pt x="593" y="65"/>
                  </a:lnTo>
                  <a:lnTo>
                    <a:pt x="590" y="67"/>
                  </a:lnTo>
                  <a:lnTo>
                    <a:pt x="586" y="63"/>
                  </a:lnTo>
                  <a:lnTo>
                    <a:pt x="582" y="61"/>
                  </a:lnTo>
                  <a:lnTo>
                    <a:pt x="578" y="59"/>
                  </a:lnTo>
                  <a:lnTo>
                    <a:pt x="578" y="58"/>
                  </a:lnTo>
                  <a:lnTo>
                    <a:pt x="578" y="56"/>
                  </a:lnTo>
                  <a:lnTo>
                    <a:pt x="578" y="54"/>
                  </a:lnTo>
                  <a:lnTo>
                    <a:pt x="580" y="54"/>
                  </a:lnTo>
                  <a:lnTo>
                    <a:pt x="580" y="52"/>
                  </a:lnTo>
                  <a:lnTo>
                    <a:pt x="584" y="48"/>
                  </a:lnTo>
                  <a:lnTo>
                    <a:pt x="590" y="44"/>
                  </a:lnTo>
                  <a:lnTo>
                    <a:pt x="593" y="46"/>
                  </a:lnTo>
                  <a:close/>
                  <a:moveTo>
                    <a:pt x="29" y="42"/>
                  </a:moveTo>
                  <a:lnTo>
                    <a:pt x="27" y="42"/>
                  </a:lnTo>
                  <a:lnTo>
                    <a:pt x="25" y="42"/>
                  </a:lnTo>
                  <a:lnTo>
                    <a:pt x="19" y="42"/>
                  </a:lnTo>
                  <a:lnTo>
                    <a:pt x="17" y="44"/>
                  </a:lnTo>
                  <a:lnTo>
                    <a:pt x="12" y="44"/>
                  </a:lnTo>
                  <a:lnTo>
                    <a:pt x="12" y="42"/>
                  </a:lnTo>
                  <a:lnTo>
                    <a:pt x="17" y="40"/>
                  </a:lnTo>
                  <a:lnTo>
                    <a:pt x="23" y="40"/>
                  </a:lnTo>
                  <a:lnTo>
                    <a:pt x="23" y="38"/>
                  </a:lnTo>
                  <a:lnTo>
                    <a:pt x="25" y="38"/>
                  </a:lnTo>
                  <a:lnTo>
                    <a:pt x="27" y="38"/>
                  </a:lnTo>
                  <a:lnTo>
                    <a:pt x="27" y="40"/>
                  </a:lnTo>
                  <a:lnTo>
                    <a:pt x="29" y="42"/>
                  </a:lnTo>
                  <a:close/>
                  <a:moveTo>
                    <a:pt x="628" y="34"/>
                  </a:moveTo>
                  <a:lnTo>
                    <a:pt x="630" y="34"/>
                  </a:lnTo>
                  <a:lnTo>
                    <a:pt x="630" y="36"/>
                  </a:lnTo>
                  <a:lnTo>
                    <a:pt x="628" y="36"/>
                  </a:lnTo>
                  <a:lnTo>
                    <a:pt x="630" y="36"/>
                  </a:lnTo>
                  <a:lnTo>
                    <a:pt x="630" y="38"/>
                  </a:lnTo>
                  <a:lnTo>
                    <a:pt x="628" y="38"/>
                  </a:lnTo>
                  <a:lnTo>
                    <a:pt x="628" y="40"/>
                  </a:lnTo>
                  <a:lnTo>
                    <a:pt x="622" y="38"/>
                  </a:lnTo>
                  <a:lnTo>
                    <a:pt x="622" y="40"/>
                  </a:lnTo>
                  <a:lnTo>
                    <a:pt x="622" y="38"/>
                  </a:lnTo>
                  <a:lnTo>
                    <a:pt x="622" y="36"/>
                  </a:lnTo>
                  <a:lnTo>
                    <a:pt x="624" y="34"/>
                  </a:lnTo>
                  <a:lnTo>
                    <a:pt x="626" y="33"/>
                  </a:lnTo>
                  <a:lnTo>
                    <a:pt x="628" y="33"/>
                  </a:lnTo>
                  <a:lnTo>
                    <a:pt x="628" y="34"/>
                  </a:lnTo>
                  <a:close/>
                  <a:moveTo>
                    <a:pt x="632" y="29"/>
                  </a:moveTo>
                  <a:lnTo>
                    <a:pt x="634" y="29"/>
                  </a:lnTo>
                  <a:lnTo>
                    <a:pt x="636" y="29"/>
                  </a:lnTo>
                  <a:lnTo>
                    <a:pt x="636" y="31"/>
                  </a:lnTo>
                  <a:lnTo>
                    <a:pt x="636" y="33"/>
                  </a:lnTo>
                  <a:lnTo>
                    <a:pt x="636" y="34"/>
                  </a:lnTo>
                  <a:lnTo>
                    <a:pt x="634" y="34"/>
                  </a:lnTo>
                  <a:lnTo>
                    <a:pt x="632" y="33"/>
                  </a:lnTo>
                  <a:lnTo>
                    <a:pt x="632" y="31"/>
                  </a:lnTo>
                  <a:lnTo>
                    <a:pt x="632" y="29"/>
                  </a:lnTo>
                  <a:close/>
                  <a:moveTo>
                    <a:pt x="607" y="17"/>
                  </a:moveTo>
                  <a:lnTo>
                    <a:pt x="607" y="15"/>
                  </a:lnTo>
                  <a:lnTo>
                    <a:pt x="607" y="17"/>
                  </a:lnTo>
                  <a:lnTo>
                    <a:pt x="609" y="15"/>
                  </a:lnTo>
                  <a:lnTo>
                    <a:pt x="609" y="17"/>
                  </a:lnTo>
                  <a:lnTo>
                    <a:pt x="613" y="19"/>
                  </a:lnTo>
                  <a:lnTo>
                    <a:pt x="613" y="21"/>
                  </a:lnTo>
                  <a:lnTo>
                    <a:pt x="613" y="23"/>
                  </a:lnTo>
                  <a:lnTo>
                    <a:pt x="611" y="25"/>
                  </a:lnTo>
                  <a:lnTo>
                    <a:pt x="609" y="27"/>
                  </a:lnTo>
                  <a:lnTo>
                    <a:pt x="609" y="29"/>
                  </a:lnTo>
                  <a:lnTo>
                    <a:pt x="607" y="31"/>
                  </a:lnTo>
                  <a:lnTo>
                    <a:pt x="605" y="31"/>
                  </a:lnTo>
                  <a:lnTo>
                    <a:pt x="603" y="29"/>
                  </a:lnTo>
                  <a:lnTo>
                    <a:pt x="599" y="23"/>
                  </a:lnTo>
                  <a:lnTo>
                    <a:pt x="597" y="23"/>
                  </a:lnTo>
                  <a:lnTo>
                    <a:pt x="599" y="21"/>
                  </a:lnTo>
                  <a:lnTo>
                    <a:pt x="599" y="19"/>
                  </a:lnTo>
                  <a:lnTo>
                    <a:pt x="601" y="17"/>
                  </a:lnTo>
                  <a:lnTo>
                    <a:pt x="601" y="15"/>
                  </a:lnTo>
                  <a:lnTo>
                    <a:pt x="599" y="13"/>
                  </a:lnTo>
                  <a:lnTo>
                    <a:pt x="599" y="11"/>
                  </a:lnTo>
                  <a:lnTo>
                    <a:pt x="601" y="10"/>
                  </a:lnTo>
                  <a:lnTo>
                    <a:pt x="603" y="10"/>
                  </a:lnTo>
                  <a:lnTo>
                    <a:pt x="607" y="10"/>
                  </a:lnTo>
                  <a:lnTo>
                    <a:pt x="609" y="11"/>
                  </a:lnTo>
                  <a:lnTo>
                    <a:pt x="609" y="13"/>
                  </a:lnTo>
                  <a:lnTo>
                    <a:pt x="607" y="15"/>
                  </a:lnTo>
                  <a:lnTo>
                    <a:pt x="605" y="17"/>
                  </a:lnTo>
                  <a:lnTo>
                    <a:pt x="607" y="17"/>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1" name="Freeform 98"/>
            <p:cNvSpPr>
              <a:spLocks/>
            </p:cNvSpPr>
            <p:nvPr/>
          </p:nvSpPr>
          <p:spPr bwMode="auto">
            <a:xfrm>
              <a:off x="2698750" y="4375150"/>
              <a:ext cx="103188" cy="106363"/>
            </a:xfrm>
            <a:custGeom>
              <a:avLst/>
              <a:gdLst>
                <a:gd name="T0" fmla="*/ 50 w 65"/>
                <a:gd name="T1" fmla="*/ 27 h 67"/>
                <a:gd name="T2" fmla="*/ 50 w 65"/>
                <a:gd name="T3" fmla="*/ 33 h 67"/>
                <a:gd name="T4" fmla="*/ 53 w 65"/>
                <a:gd name="T5" fmla="*/ 33 h 67"/>
                <a:gd name="T6" fmla="*/ 57 w 65"/>
                <a:gd name="T7" fmla="*/ 35 h 67"/>
                <a:gd name="T8" fmla="*/ 59 w 65"/>
                <a:gd name="T9" fmla="*/ 35 h 67"/>
                <a:gd name="T10" fmla="*/ 59 w 65"/>
                <a:gd name="T11" fmla="*/ 33 h 67"/>
                <a:gd name="T12" fmla="*/ 59 w 65"/>
                <a:gd name="T13" fmla="*/ 33 h 67"/>
                <a:gd name="T14" fmla="*/ 59 w 65"/>
                <a:gd name="T15" fmla="*/ 31 h 67"/>
                <a:gd name="T16" fmla="*/ 59 w 65"/>
                <a:gd name="T17" fmla="*/ 31 h 67"/>
                <a:gd name="T18" fmla="*/ 65 w 65"/>
                <a:gd name="T19" fmla="*/ 35 h 67"/>
                <a:gd name="T20" fmla="*/ 63 w 65"/>
                <a:gd name="T21" fmla="*/ 35 h 67"/>
                <a:gd name="T22" fmla="*/ 59 w 65"/>
                <a:gd name="T23" fmla="*/ 38 h 67"/>
                <a:gd name="T24" fmla="*/ 50 w 65"/>
                <a:gd name="T25" fmla="*/ 46 h 67"/>
                <a:gd name="T26" fmla="*/ 50 w 65"/>
                <a:gd name="T27" fmla="*/ 48 h 67"/>
                <a:gd name="T28" fmla="*/ 50 w 65"/>
                <a:gd name="T29" fmla="*/ 50 h 67"/>
                <a:gd name="T30" fmla="*/ 50 w 65"/>
                <a:gd name="T31" fmla="*/ 52 h 67"/>
                <a:gd name="T32" fmla="*/ 48 w 65"/>
                <a:gd name="T33" fmla="*/ 54 h 67"/>
                <a:gd name="T34" fmla="*/ 48 w 65"/>
                <a:gd name="T35" fmla="*/ 56 h 67"/>
                <a:gd name="T36" fmla="*/ 46 w 65"/>
                <a:gd name="T37" fmla="*/ 56 h 67"/>
                <a:gd name="T38" fmla="*/ 44 w 65"/>
                <a:gd name="T39" fmla="*/ 56 h 67"/>
                <a:gd name="T40" fmla="*/ 42 w 65"/>
                <a:gd name="T41" fmla="*/ 58 h 67"/>
                <a:gd name="T42" fmla="*/ 44 w 65"/>
                <a:gd name="T43" fmla="*/ 58 h 67"/>
                <a:gd name="T44" fmla="*/ 44 w 65"/>
                <a:gd name="T45" fmla="*/ 60 h 67"/>
                <a:gd name="T46" fmla="*/ 40 w 65"/>
                <a:gd name="T47" fmla="*/ 61 h 67"/>
                <a:gd name="T48" fmla="*/ 40 w 65"/>
                <a:gd name="T49" fmla="*/ 63 h 67"/>
                <a:gd name="T50" fmla="*/ 36 w 65"/>
                <a:gd name="T51" fmla="*/ 63 h 67"/>
                <a:gd name="T52" fmla="*/ 34 w 65"/>
                <a:gd name="T53" fmla="*/ 65 h 67"/>
                <a:gd name="T54" fmla="*/ 27 w 65"/>
                <a:gd name="T55" fmla="*/ 65 h 67"/>
                <a:gd name="T56" fmla="*/ 15 w 65"/>
                <a:gd name="T57" fmla="*/ 63 h 67"/>
                <a:gd name="T58" fmla="*/ 2 w 65"/>
                <a:gd name="T59" fmla="*/ 54 h 67"/>
                <a:gd name="T60" fmla="*/ 2 w 65"/>
                <a:gd name="T61" fmla="*/ 50 h 67"/>
                <a:gd name="T62" fmla="*/ 2 w 65"/>
                <a:gd name="T63" fmla="*/ 46 h 67"/>
                <a:gd name="T64" fmla="*/ 2 w 65"/>
                <a:gd name="T65" fmla="*/ 42 h 67"/>
                <a:gd name="T66" fmla="*/ 5 w 65"/>
                <a:gd name="T67" fmla="*/ 35 h 67"/>
                <a:gd name="T68" fmla="*/ 11 w 65"/>
                <a:gd name="T69" fmla="*/ 29 h 67"/>
                <a:gd name="T70" fmla="*/ 27 w 65"/>
                <a:gd name="T71" fmla="*/ 29 h 67"/>
                <a:gd name="T72" fmla="*/ 29 w 65"/>
                <a:gd name="T73" fmla="*/ 29 h 67"/>
                <a:gd name="T74" fmla="*/ 29 w 65"/>
                <a:gd name="T75" fmla="*/ 27 h 67"/>
                <a:gd name="T76" fmla="*/ 29 w 65"/>
                <a:gd name="T77" fmla="*/ 27 h 67"/>
                <a:gd name="T78" fmla="*/ 29 w 65"/>
                <a:gd name="T79" fmla="*/ 25 h 67"/>
                <a:gd name="T80" fmla="*/ 29 w 65"/>
                <a:gd name="T81" fmla="*/ 25 h 67"/>
                <a:gd name="T82" fmla="*/ 30 w 65"/>
                <a:gd name="T83" fmla="*/ 25 h 67"/>
                <a:gd name="T84" fmla="*/ 30 w 65"/>
                <a:gd name="T85" fmla="*/ 23 h 67"/>
                <a:gd name="T86" fmla="*/ 29 w 65"/>
                <a:gd name="T87" fmla="*/ 23 h 67"/>
                <a:gd name="T88" fmla="*/ 29 w 65"/>
                <a:gd name="T89" fmla="*/ 23 h 67"/>
                <a:gd name="T90" fmla="*/ 27 w 65"/>
                <a:gd name="T91" fmla="*/ 23 h 67"/>
                <a:gd name="T92" fmla="*/ 27 w 65"/>
                <a:gd name="T93" fmla="*/ 21 h 67"/>
                <a:gd name="T94" fmla="*/ 27 w 65"/>
                <a:gd name="T95" fmla="*/ 19 h 67"/>
                <a:gd name="T96" fmla="*/ 25 w 65"/>
                <a:gd name="T97" fmla="*/ 17 h 67"/>
                <a:gd name="T98" fmla="*/ 23 w 65"/>
                <a:gd name="T99" fmla="*/ 17 h 67"/>
                <a:gd name="T100" fmla="*/ 21 w 65"/>
                <a:gd name="T101" fmla="*/ 15 h 67"/>
                <a:gd name="T102" fmla="*/ 19 w 65"/>
                <a:gd name="T103" fmla="*/ 15 h 67"/>
                <a:gd name="T104" fmla="*/ 19 w 65"/>
                <a:gd name="T105" fmla="*/ 14 h 67"/>
                <a:gd name="T106" fmla="*/ 17 w 65"/>
                <a:gd name="T107" fmla="*/ 12 h 67"/>
                <a:gd name="T108" fmla="*/ 15 w 65"/>
                <a:gd name="T109" fmla="*/ 10 h 67"/>
                <a:gd name="T110" fmla="*/ 21 w 65"/>
                <a:gd name="T111" fmla="*/ 10 h 67"/>
                <a:gd name="T112" fmla="*/ 32 w 65"/>
                <a:gd name="T113"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 h="67">
                  <a:moveTo>
                    <a:pt x="50" y="0"/>
                  </a:moveTo>
                  <a:lnTo>
                    <a:pt x="50" y="4"/>
                  </a:lnTo>
                  <a:lnTo>
                    <a:pt x="50" y="8"/>
                  </a:lnTo>
                  <a:lnTo>
                    <a:pt x="50" y="14"/>
                  </a:lnTo>
                  <a:lnTo>
                    <a:pt x="50" y="17"/>
                  </a:lnTo>
                  <a:lnTo>
                    <a:pt x="50" y="21"/>
                  </a:lnTo>
                  <a:lnTo>
                    <a:pt x="50" y="23"/>
                  </a:lnTo>
                  <a:lnTo>
                    <a:pt x="50" y="27"/>
                  </a:lnTo>
                  <a:lnTo>
                    <a:pt x="48" y="31"/>
                  </a:lnTo>
                  <a:lnTo>
                    <a:pt x="48" y="31"/>
                  </a:lnTo>
                  <a:lnTo>
                    <a:pt x="48" y="33"/>
                  </a:lnTo>
                  <a:lnTo>
                    <a:pt x="48" y="33"/>
                  </a:lnTo>
                  <a:lnTo>
                    <a:pt x="48" y="33"/>
                  </a:lnTo>
                  <a:lnTo>
                    <a:pt x="48" y="33"/>
                  </a:lnTo>
                  <a:lnTo>
                    <a:pt x="50" y="33"/>
                  </a:lnTo>
                  <a:lnTo>
                    <a:pt x="50" y="33"/>
                  </a:lnTo>
                  <a:lnTo>
                    <a:pt x="50" y="33"/>
                  </a:lnTo>
                  <a:lnTo>
                    <a:pt x="50" y="33"/>
                  </a:lnTo>
                  <a:lnTo>
                    <a:pt x="52" y="33"/>
                  </a:lnTo>
                  <a:lnTo>
                    <a:pt x="52" y="33"/>
                  </a:lnTo>
                  <a:lnTo>
                    <a:pt x="53" y="33"/>
                  </a:lnTo>
                  <a:lnTo>
                    <a:pt x="53" y="33"/>
                  </a:lnTo>
                  <a:lnTo>
                    <a:pt x="53" y="33"/>
                  </a:lnTo>
                  <a:lnTo>
                    <a:pt x="53" y="33"/>
                  </a:lnTo>
                  <a:lnTo>
                    <a:pt x="55" y="33"/>
                  </a:lnTo>
                  <a:lnTo>
                    <a:pt x="55" y="33"/>
                  </a:lnTo>
                  <a:lnTo>
                    <a:pt x="55" y="33"/>
                  </a:lnTo>
                  <a:lnTo>
                    <a:pt x="55" y="33"/>
                  </a:lnTo>
                  <a:lnTo>
                    <a:pt x="57" y="33"/>
                  </a:lnTo>
                  <a:lnTo>
                    <a:pt x="57" y="35"/>
                  </a:lnTo>
                  <a:lnTo>
                    <a:pt x="57" y="35"/>
                  </a:lnTo>
                  <a:lnTo>
                    <a:pt x="57" y="35"/>
                  </a:lnTo>
                  <a:lnTo>
                    <a:pt x="59" y="35"/>
                  </a:lnTo>
                  <a:lnTo>
                    <a:pt x="59" y="35"/>
                  </a:lnTo>
                  <a:lnTo>
                    <a:pt x="59" y="35"/>
                  </a:lnTo>
                  <a:lnTo>
                    <a:pt x="59" y="35"/>
                  </a:lnTo>
                  <a:lnTo>
                    <a:pt x="59" y="35"/>
                  </a:lnTo>
                  <a:lnTo>
                    <a:pt x="59" y="35"/>
                  </a:lnTo>
                  <a:lnTo>
                    <a:pt x="59" y="35"/>
                  </a:lnTo>
                  <a:lnTo>
                    <a:pt x="59" y="35"/>
                  </a:lnTo>
                  <a:lnTo>
                    <a:pt x="59" y="35"/>
                  </a:lnTo>
                  <a:lnTo>
                    <a:pt x="59" y="35"/>
                  </a:lnTo>
                  <a:lnTo>
                    <a:pt x="59" y="35"/>
                  </a:lnTo>
                  <a:lnTo>
                    <a:pt x="59" y="35"/>
                  </a:lnTo>
                  <a:lnTo>
                    <a:pt x="59" y="35"/>
                  </a:lnTo>
                  <a:lnTo>
                    <a:pt x="59" y="35"/>
                  </a:lnTo>
                  <a:lnTo>
                    <a:pt x="59" y="35"/>
                  </a:lnTo>
                  <a:lnTo>
                    <a:pt x="59" y="33"/>
                  </a:lnTo>
                  <a:lnTo>
                    <a:pt x="59" y="33"/>
                  </a:lnTo>
                  <a:lnTo>
                    <a:pt x="59" y="33"/>
                  </a:lnTo>
                  <a:lnTo>
                    <a:pt x="59" y="33"/>
                  </a:lnTo>
                  <a:lnTo>
                    <a:pt x="59" y="33"/>
                  </a:lnTo>
                  <a:lnTo>
                    <a:pt x="59" y="33"/>
                  </a:lnTo>
                  <a:lnTo>
                    <a:pt x="59" y="33"/>
                  </a:lnTo>
                  <a:lnTo>
                    <a:pt x="59" y="33"/>
                  </a:lnTo>
                  <a:lnTo>
                    <a:pt x="59" y="33"/>
                  </a:lnTo>
                  <a:lnTo>
                    <a:pt x="59" y="33"/>
                  </a:lnTo>
                  <a:lnTo>
                    <a:pt x="59" y="33"/>
                  </a:lnTo>
                  <a:lnTo>
                    <a:pt x="61" y="33"/>
                  </a:lnTo>
                  <a:lnTo>
                    <a:pt x="59" y="33"/>
                  </a:lnTo>
                  <a:lnTo>
                    <a:pt x="59" y="33"/>
                  </a:lnTo>
                  <a:lnTo>
                    <a:pt x="59" y="33"/>
                  </a:lnTo>
                  <a:lnTo>
                    <a:pt x="59" y="33"/>
                  </a:lnTo>
                  <a:lnTo>
                    <a:pt x="59" y="31"/>
                  </a:lnTo>
                  <a:lnTo>
                    <a:pt x="59" y="31"/>
                  </a:lnTo>
                  <a:lnTo>
                    <a:pt x="59" y="31"/>
                  </a:lnTo>
                  <a:lnTo>
                    <a:pt x="57" y="31"/>
                  </a:lnTo>
                  <a:lnTo>
                    <a:pt x="59" y="31"/>
                  </a:lnTo>
                  <a:lnTo>
                    <a:pt x="59" y="31"/>
                  </a:lnTo>
                  <a:lnTo>
                    <a:pt x="59" y="31"/>
                  </a:lnTo>
                  <a:lnTo>
                    <a:pt x="59" y="31"/>
                  </a:lnTo>
                  <a:lnTo>
                    <a:pt x="59" y="31"/>
                  </a:lnTo>
                  <a:lnTo>
                    <a:pt x="59" y="33"/>
                  </a:lnTo>
                  <a:lnTo>
                    <a:pt x="61" y="33"/>
                  </a:lnTo>
                  <a:lnTo>
                    <a:pt x="63" y="33"/>
                  </a:lnTo>
                  <a:lnTo>
                    <a:pt x="63" y="35"/>
                  </a:lnTo>
                  <a:lnTo>
                    <a:pt x="63" y="35"/>
                  </a:lnTo>
                  <a:lnTo>
                    <a:pt x="63" y="35"/>
                  </a:lnTo>
                  <a:lnTo>
                    <a:pt x="65" y="35"/>
                  </a:lnTo>
                  <a:lnTo>
                    <a:pt x="65" y="35"/>
                  </a:lnTo>
                  <a:lnTo>
                    <a:pt x="65" y="35"/>
                  </a:lnTo>
                  <a:lnTo>
                    <a:pt x="65" y="35"/>
                  </a:lnTo>
                  <a:lnTo>
                    <a:pt x="65" y="35"/>
                  </a:lnTo>
                  <a:lnTo>
                    <a:pt x="65" y="35"/>
                  </a:lnTo>
                  <a:lnTo>
                    <a:pt x="65" y="35"/>
                  </a:lnTo>
                  <a:lnTo>
                    <a:pt x="63" y="35"/>
                  </a:lnTo>
                  <a:lnTo>
                    <a:pt x="63" y="35"/>
                  </a:lnTo>
                  <a:lnTo>
                    <a:pt x="63" y="35"/>
                  </a:lnTo>
                  <a:lnTo>
                    <a:pt x="63" y="35"/>
                  </a:lnTo>
                  <a:lnTo>
                    <a:pt x="63" y="35"/>
                  </a:lnTo>
                  <a:lnTo>
                    <a:pt x="63" y="37"/>
                  </a:lnTo>
                  <a:lnTo>
                    <a:pt x="63" y="37"/>
                  </a:lnTo>
                  <a:lnTo>
                    <a:pt x="61" y="37"/>
                  </a:lnTo>
                  <a:lnTo>
                    <a:pt x="61" y="38"/>
                  </a:lnTo>
                  <a:lnTo>
                    <a:pt x="59" y="38"/>
                  </a:lnTo>
                  <a:lnTo>
                    <a:pt x="59" y="38"/>
                  </a:lnTo>
                  <a:lnTo>
                    <a:pt x="59" y="40"/>
                  </a:lnTo>
                  <a:lnTo>
                    <a:pt x="57" y="40"/>
                  </a:lnTo>
                  <a:lnTo>
                    <a:pt x="55" y="42"/>
                  </a:lnTo>
                  <a:lnTo>
                    <a:pt x="55" y="42"/>
                  </a:lnTo>
                  <a:lnTo>
                    <a:pt x="52" y="44"/>
                  </a:lnTo>
                  <a:lnTo>
                    <a:pt x="52" y="44"/>
                  </a:lnTo>
                  <a:lnTo>
                    <a:pt x="50" y="44"/>
                  </a:lnTo>
                  <a:lnTo>
                    <a:pt x="50" y="46"/>
                  </a:lnTo>
                  <a:lnTo>
                    <a:pt x="50" y="46"/>
                  </a:lnTo>
                  <a:lnTo>
                    <a:pt x="50" y="46"/>
                  </a:lnTo>
                  <a:lnTo>
                    <a:pt x="50" y="46"/>
                  </a:lnTo>
                  <a:lnTo>
                    <a:pt x="50" y="46"/>
                  </a:lnTo>
                  <a:lnTo>
                    <a:pt x="50" y="46"/>
                  </a:lnTo>
                  <a:lnTo>
                    <a:pt x="50" y="48"/>
                  </a:lnTo>
                  <a:lnTo>
                    <a:pt x="50" y="48"/>
                  </a:lnTo>
                  <a:lnTo>
                    <a:pt x="50" y="48"/>
                  </a:lnTo>
                  <a:lnTo>
                    <a:pt x="50" y="48"/>
                  </a:lnTo>
                  <a:lnTo>
                    <a:pt x="48" y="48"/>
                  </a:lnTo>
                  <a:lnTo>
                    <a:pt x="48" y="48"/>
                  </a:lnTo>
                  <a:lnTo>
                    <a:pt x="48" y="50"/>
                  </a:lnTo>
                  <a:lnTo>
                    <a:pt x="48" y="50"/>
                  </a:lnTo>
                  <a:lnTo>
                    <a:pt x="48" y="50"/>
                  </a:lnTo>
                  <a:lnTo>
                    <a:pt x="50" y="50"/>
                  </a:lnTo>
                  <a:lnTo>
                    <a:pt x="50" y="50"/>
                  </a:lnTo>
                  <a:lnTo>
                    <a:pt x="50" y="52"/>
                  </a:lnTo>
                  <a:lnTo>
                    <a:pt x="50" y="52"/>
                  </a:lnTo>
                  <a:lnTo>
                    <a:pt x="50" y="52"/>
                  </a:lnTo>
                  <a:lnTo>
                    <a:pt x="50" y="52"/>
                  </a:lnTo>
                  <a:lnTo>
                    <a:pt x="50" y="52"/>
                  </a:lnTo>
                  <a:lnTo>
                    <a:pt x="50" y="52"/>
                  </a:lnTo>
                  <a:lnTo>
                    <a:pt x="50" y="52"/>
                  </a:lnTo>
                  <a:lnTo>
                    <a:pt x="50" y="52"/>
                  </a:lnTo>
                  <a:lnTo>
                    <a:pt x="50" y="52"/>
                  </a:lnTo>
                  <a:lnTo>
                    <a:pt x="50" y="54"/>
                  </a:lnTo>
                  <a:lnTo>
                    <a:pt x="50" y="54"/>
                  </a:lnTo>
                  <a:lnTo>
                    <a:pt x="50" y="54"/>
                  </a:lnTo>
                  <a:lnTo>
                    <a:pt x="50" y="54"/>
                  </a:lnTo>
                  <a:lnTo>
                    <a:pt x="50" y="54"/>
                  </a:lnTo>
                  <a:lnTo>
                    <a:pt x="50" y="54"/>
                  </a:lnTo>
                  <a:lnTo>
                    <a:pt x="48" y="54"/>
                  </a:lnTo>
                  <a:lnTo>
                    <a:pt x="48" y="54"/>
                  </a:lnTo>
                  <a:lnTo>
                    <a:pt x="48" y="54"/>
                  </a:lnTo>
                  <a:lnTo>
                    <a:pt x="48" y="54"/>
                  </a:lnTo>
                  <a:lnTo>
                    <a:pt x="48" y="54"/>
                  </a:lnTo>
                  <a:lnTo>
                    <a:pt x="48" y="54"/>
                  </a:lnTo>
                  <a:lnTo>
                    <a:pt x="48" y="54"/>
                  </a:lnTo>
                  <a:lnTo>
                    <a:pt x="48" y="56"/>
                  </a:lnTo>
                  <a:lnTo>
                    <a:pt x="48" y="56"/>
                  </a:lnTo>
                  <a:lnTo>
                    <a:pt x="46" y="56"/>
                  </a:lnTo>
                  <a:lnTo>
                    <a:pt x="46" y="56"/>
                  </a:lnTo>
                  <a:lnTo>
                    <a:pt x="46" y="56"/>
                  </a:lnTo>
                  <a:lnTo>
                    <a:pt x="46" y="56"/>
                  </a:lnTo>
                  <a:lnTo>
                    <a:pt x="46" y="56"/>
                  </a:lnTo>
                  <a:lnTo>
                    <a:pt x="46" y="56"/>
                  </a:lnTo>
                  <a:lnTo>
                    <a:pt x="46" y="56"/>
                  </a:lnTo>
                  <a:lnTo>
                    <a:pt x="46" y="56"/>
                  </a:lnTo>
                  <a:lnTo>
                    <a:pt x="46" y="56"/>
                  </a:lnTo>
                  <a:lnTo>
                    <a:pt x="46" y="56"/>
                  </a:lnTo>
                  <a:lnTo>
                    <a:pt x="46" y="56"/>
                  </a:lnTo>
                  <a:lnTo>
                    <a:pt x="46" y="56"/>
                  </a:lnTo>
                  <a:lnTo>
                    <a:pt x="44" y="56"/>
                  </a:lnTo>
                  <a:lnTo>
                    <a:pt x="44" y="56"/>
                  </a:lnTo>
                  <a:lnTo>
                    <a:pt x="44" y="56"/>
                  </a:lnTo>
                  <a:lnTo>
                    <a:pt x="44" y="56"/>
                  </a:lnTo>
                  <a:lnTo>
                    <a:pt x="44" y="56"/>
                  </a:lnTo>
                  <a:lnTo>
                    <a:pt x="44" y="56"/>
                  </a:lnTo>
                  <a:lnTo>
                    <a:pt x="44" y="58"/>
                  </a:lnTo>
                  <a:lnTo>
                    <a:pt x="44" y="56"/>
                  </a:lnTo>
                  <a:lnTo>
                    <a:pt x="44" y="56"/>
                  </a:lnTo>
                  <a:lnTo>
                    <a:pt x="44" y="56"/>
                  </a:lnTo>
                  <a:lnTo>
                    <a:pt x="42" y="56"/>
                  </a:lnTo>
                  <a:lnTo>
                    <a:pt x="42" y="58"/>
                  </a:lnTo>
                  <a:lnTo>
                    <a:pt x="42" y="58"/>
                  </a:lnTo>
                  <a:lnTo>
                    <a:pt x="42" y="58"/>
                  </a:lnTo>
                  <a:lnTo>
                    <a:pt x="42" y="58"/>
                  </a:lnTo>
                  <a:lnTo>
                    <a:pt x="42" y="58"/>
                  </a:lnTo>
                  <a:lnTo>
                    <a:pt x="42" y="58"/>
                  </a:lnTo>
                  <a:lnTo>
                    <a:pt x="42" y="58"/>
                  </a:lnTo>
                  <a:lnTo>
                    <a:pt x="42" y="58"/>
                  </a:lnTo>
                  <a:lnTo>
                    <a:pt x="44" y="58"/>
                  </a:lnTo>
                  <a:lnTo>
                    <a:pt x="44" y="58"/>
                  </a:lnTo>
                  <a:lnTo>
                    <a:pt x="44" y="58"/>
                  </a:lnTo>
                  <a:lnTo>
                    <a:pt x="44" y="58"/>
                  </a:lnTo>
                  <a:lnTo>
                    <a:pt x="44" y="58"/>
                  </a:lnTo>
                  <a:lnTo>
                    <a:pt x="44" y="58"/>
                  </a:lnTo>
                  <a:lnTo>
                    <a:pt x="44" y="60"/>
                  </a:lnTo>
                  <a:lnTo>
                    <a:pt x="44" y="60"/>
                  </a:lnTo>
                  <a:lnTo>
                    <a:pt x="44" y="60"/>
                  </a:lnTo>
                  <a:lnTo>
                    <a:pt x="44" y="60"/>
                  </a:lnTo>
                  <a:lnTo>
                    <a:pt x="44" y="60"/>
                  </a:lnTo>
                  <a:lnTo>
                    <a:pt x="44" y="60"/>
                  </a:lnTo>
                  <a:lnTo>
                    <a:pt x="44" y="60"/>
                  </a:lnTo>
                  <a:lnTo>
                    <a:pt x="42" y="60"/>
                  </a:lnTo>
                  <a:lnTo>
                    <a:pt x="42" y="60"/>
                  </a:lnTo>
                  <a:lnTo>
                    <a:pt x="42" y="60"/>
                  </a:lnTo>
                  <a:lnTo>
                    <a:pt x="40" y="61"/>
                  </a:lnTo>
                  <a:lnTo>
                    <a:pt x="40" y="61"/>
                  </a:lnTo>
                  <a:lnTo>
                    <a:pt x="40" y="61"/>
                  </a:lnTo>
                  <a:lnTo>
                    <a:pt x="40" y="61"/>
                  </a:lnTo>
                  <a:lnTo>
                    <a:pt x="40" y="61"/>
                  </a:lnTo>
                  <a:lnTo>
                    <a:pt x="40" y="61"/>
                  </a:lnTo>
                  <a:lnTo>
                    <a:pt x="40" y="63"/>
                  </a:lnTo>
                  <a:lnTo>
                    <a:pt x="40" y="63"/>
                  </a:lnTo>
                  <a:lnTo>
                    <a:pt x="40" y="63"/>
                  </a:lnTo>
                  <a:lnTo>
                    <a:pt x="40" y="61"/>
                  </a:lnTo>
                  <a:lnTo>
                    <a:pt x="38" y="61"/>
                  </a:lnTo>
                  <a:lnTo>
                    <a:pt x="38" y="61"/>
                  </a:lnTo>
                  <a:lnTo>
                    <a:pt x="38" y="61"/>
                  </a:lnTo>
                  <a:lnTo>
                    <a:pt x="38" y="63"/>
                  </a:lnTo>
                  <a:lnTo>
                    <a:pt x="38" y="63"/>
                  </a:lnTo>
                  <a:lnTo>
                    <a:pt x="36" y="63"/>
                  </a:lnTo>
                  <a:lnTo>
                    <a:pt x="36" y="63"/>
                  </a:lnTo>
                  <a:lnTo>
                    <a:pt x="36" y="63"/>
                  </a:lnTo>
                  <a:lnTo>
                    <a:pt x="36" y="65"/>
                  </a:lnTo>
                  <a:lnTo>
                    <a:pt x="36" y="65"/>
                  </a:lnTo>
                  <a:lnTo>
                    <a:pt x="34" y="65"/>
                  </a:lnTo>
                  <a:lnTo>
                    <a:pt x="34" y="65"/>
                  </a:lnTo>
                  <a:lnTo>
                    <a:pt x="34" y="65"/>
                  </a:lnTo>
                  <a:lnTo>
                    <a:pt x="34" y="65"/>
                  </a:lnTo>
                  <a:lnTo>
                    <a:pt x="34" y="65"/>
                  </a:lnTo>
                  <a:lnTo>
                    <a:pt x="34" y="65"/>
                  </a:lnTo>
                  <a:lnTo>
                    <a:pt x="34" y="67"/>
                  </a:lnTo>
                  <a:lnTo>
                    <a:pt x="34" y="67"/>
                  </a:lnTo>
                  <a:lnTo>
                    <a:pt x="34" y="67"/>
                  </a:lnTo>
                  <a:lnTo>
                    <a:pt x="32" y="67"/>
                  </a:lnTo>
                  <a:lnTo>
                    <a:pt x="30" y="65"/>
                  </a:lnTo>
                  <a:lnTo>
                    <a:pt x="29" y="65"/>
                  </a:lnTo>
                  <a:lnTo>
                    <a:pt x="27" y="65"/>
                  </a:lnTo>
                  <a:lnTo>
                    <a:pt x="27" y="63"/>
                  </a:lnTo>
                  <a:lnTo>
                    <a:pt x="25" y="63"/>
                  </a:lnTo>
                  <a:lnTo>
                    <a:pt x="23" y="65"/>
                  </a:lnTo>
                  <a:lnTo>
                    <a:pt x="23" y="65"/>
                  </a:lnTo>
                  <a:lnTo>
                    <a:pt x="21" y="65"/>
                  </a:lnTo>
                  <a:lnTo>
                    <a:pt x="19" y="65"/>
                  </a:lnTo>
                  <a:lnTo>
                    <a:pt x="17" y="63"/>
                  </a:lnTo>
                  <a:lnTo>
                    <a:pt x="15" y="63"/>
                  </a:lnTo>
                  <a:lnTo>
                    <a:pt x="11" y="61"/>
                  </a:lnTo>
                  <a:lnTo>
                    <a:pt x="9" y="61"/>
                  </a:lnTo>
                  <a:lnTo>
                    <a:pt x="7" y="60"/>
                  </a:lnTo>
                  <a:lnTo>
                    <a:pt x="5" y="58"/>
                  </a:lnTo>
                  <a:lnTo>
                    <a:pt x="4" y="56"/>
                  </a:lnTo>
                  <a:lnTo>
                    <a:pt x="0" y="54"/>
                  </a:lnTo>
                  <a:lnTo>
                    <a:pt x="2" y="54"/>
                  </a:lnTo>
                  <a:lnTo>
                    <a:pt x="2" y="54"/>
                  </a:lnTo>
                  <a:lnTo>
                    <a:pt x="2" y="52"/>
                  </a:lnTo>
                  <a:lnTo>
                    <a:pt x="2" y="52"/>
                  </a:lnTo>
                  <a:lnTo>
                    <a:pt x="2" y="52"/>
                  </a:lnTo>
                  <a:lnTo>
                    <a:pt x="2" y="52"/>
                  </a:lnTo>
                  <a:lnTo>
                    <a:pt x="2" y="50"/>
                  </a:lnTo>
                  <a:lnTo>
                    <a:pt x="2" y="50"/>
                  </a:lnTo>
                  <a:lnTo>
                    <a:pt x="2" y="50"/>
                  </a:lnTo>
                  <a:lnTo>
                    <a:pt x="2" y="50"/>
                  </a:lnTo>
                  <a:lnTo>
                    <a:pt x="2" y="50"/>
                  </a:lnTo>
                  <a:lnTo>
                    <a:pt x="2" y="50"/>
                  </a:lnTo>
                  <a:lnTo>
                    <a:pt x="2" y="50"/>
                  </a:lnTo>
                  <a:lnTo>
                    <a:pt x="2" y="50"/>
                  </a:lnTo>
                  <a:lnTo>
                    <a:pt x="2" y="48"/>
                  </a:lnTo>
                  <a:lnTo>
                    <a:pt x="2" y="48"/>
                  </a:lnTo>
                  <a:lnTo>
                    <a:pt x="2" y="48"/>
                  </a:lnTo>
                  <a:lnTo>
                    <a:pt x="2" y="46"/>
                  </a:lnTo>
                  <a:lnTo>
                    <a:pt x="2" y="46"/>
                  </a:lnTo>
                  <a:lnTo>
                    <a:pt x="2" y="46"/>
                  </a:lnTo>
                  <a:lnTo>
                    <a:pt x="2" y="46"/>
                  </a:lnTo>
                  <a:lnTo>
                    <a:pt x="4" y="46"/>
                  </a:lnTo>
                  <a:lnTo>
                    <a:pt x="4" y="46"/>
                  </a:lnTo>
                  <a:lnTo>
                    <a:pt x="4" y="46"/>
                  </a:lnTo>
                  <a:lnTo>
                    <a:pt x="2" y="42"/>
                  </a:lnTo>
                  <a:lnTo>
                    <a:pt x="2" y="42"/>
                  </a:lnTo>
                  <a:lnTo>
                    <a:pt x="2" y="42"/>
                  </a:lnTo>
                  <a:lnTo>
                    <a:pt x="2" y="42"/>
                  </a:lnTo>
                  <a:lnTo>
                    <a:pt x="2" y="42"/>
                  </a:lnTo>
                  <a:lnTo>
                    <a:pt x="2" y="40"/>
                  </a:lnTo>
                  <a:lnTo>
                    <a:pt x="4" y="38"/>
                  </a:lnTo>
                  <a:lnTo>
                    <a:pt x="4" y="38"/>
                  </a:lnTo>
                  <a:lnTo>
                    <a:pt x="4" y="37"/>
                  </a:lnTo>
                  <a:lnTo>
                    <a:pt x="5" y="35"/>
                  </a:lnTo>
                  <a:lnTo>
                    <a:pt x="7" y="33"/>
                  </a:lnTo>
                  <a:lnTo>
                    <a:pt x="7" y="31"/>
                  </a:lnTo>
                  <a:lnTo>
                    <a:pt x="7" y="31"/>
                  </a:lnTo>
                  <a:lnTo>
                    <a:pt x="7" y="29"/>
                  </a:lnTo>
                  <a:lnTo>
                    <a:pt x="9" y="29"/>
                  </a:lnTo>
                  <a:lnTo>
                    <a:pt x="9" y="29"/>
                  </a:lnTo>
                  <a:lnTo>
                    <a:pt x="9" y="29"/>
                  </a:lnTo>
                  <a:lnTo>
                    <a:pt x="11" y="29"/>
                  </a:lnTo>
                  <a:lnTo>
                    <a:pt x="13" y="29"/>
                  </a:lnTo>
                  <a:lnTo>
                    <a:pt x="15" y="29"/>
                  </a:lnTo>
                  <a:lnTo>
                    <a:pt x="19" y="29"/>
                  </a:lnTo>
                  <a:lnTo>
                    <a:pt x="21" y="29"/>
                  </a:lnTo>
                  <a:lnTo>
                    <a:pt x="21" y="29"/>
                  </a:lnTo>
                  <a:lnTo>
                    <a:pt x="23" y="29"/>
                  </a:lnTo>
                  <a:lnTo>
                    <a:pt x="25" y="29"/>
                  </a:lnTo>
                  <a:lnTo>
                    <a:pt x="27" y="29"/>
                  </a:lnTo>
                  <a:lnTo>
                    <a:pt x="29" y="29"/>
                  </a:lnTo>
                  <a:lnTo>
                    <a:pt x="29" y="29"/>
                  </a:lnTo>
                  <a:lnTo>
                    <a:pt x="29" y="29"/>
                  </a:lnTo>
                  <a:lnTo>
                    <a:pt x="29" y="29"/>
                  </a:lnTo>
                  <a:lnTo>
                    <a:pt x="29" y="29"/>
                  </a:lnTo>
                  <a:lnTo>
                    <a:pt x="29" y="29"/>
                  </a:lnTo>
                  <a:lnTo>
                    <a:pt x="29" y="29"/>
                  </a:lnTo>
                  <a:lnTo>
                    <a:pt x="29" y="29"/>
                  </a:lnTo>
                  <a:lnTo>
                    <a:pt x="29" y="29"/>
                  </a:lnTo>
                  <a:lnTo>
                    <a:pt x="29" y="29"/>
                  </a:lnTo>
                  <a:lnTo>
                    <a:pt x="29" y="29"/>
                  </a:lnTo>
                  <a:lnTo>
                    <a:pt x="29" y="29"/>
                  </a:lnTo>
                  <a:lnTo>
                    <a:pt x="29" y="29"/>
                  </a:lnTo>
                  <a:lnTo>
                    <a:pt x="29" y="29"/>
                  </a:lnTo>
                  <a:lnTo>
                    <a:pt x="29" y="27"/>
                  </a:lnTo>
                  <a:lnTo>
                    <a:pt x="29" y="27"/>
                  </a:lnTo>
                  <a:lnTo>
                    <a:pt x="29" y="27"/>
                  </a:lnTo>
                  <a:lnTo>
                    <a:pt x="29" y="27"/>
                  </a:lnTo>
                  <a:lnTo>
                    <a:pt x="29" y="27"/>
                  </a:lnTo>
                  <a:lnTo>
                    <a:pt x="29" y="27"/>
                  </a:lnTo>
                  <a:lnTo>
                    <a:pt x="29" y="27"/>
                  </a:lnTo>
                  <a:lnTo>
                    <a:pt x="29" y="27"/>
                  </a:lnTo>
                  <a:lnTo>
                    <a:pt x="29" y="27"/>
                  </a:lnTo>
                  <a:lnTo>
                    <a:pt x="29" y="27"/>
                  </a:lnTo>
                  <a:lnTo>
                    <a:pt x="29" y="27"/>
                  </a:lnTo>
                  <a:lnTo>
                    <a:pt x="29" y="27"/>
                  </a:lnTo>
                  <a:lnTo>
                    <a:pt x="29" y="25"/>
                  </a:lnTo>
                  <a:lnTo>
                    <a:pt x="29" y="25"/>
                  </a:lnTo>
                  <a:lnTo>
                    <a:pt x="29" y="25"/>
                  </a:lnTo>
                  <a:lnTo>
                    <a:pt x="29" y="25"/>
                  </a:lnTo>
                  <a:lnTo>
                    <a:pt x="29" y="25"/>
                  </a:lnTo>
                  <a:lnTo>
                    <a:pt x="29" y="25"/>
                  </a:lnTo>
                  <a:lnTo>
                    <a:pt x="29" y="25"/>
                  </a:lnTo>
                  <a:lnTo>
                    <a:pt x="29" y="25"/>
                  </a:lnTo>
                  <a:lnTo>
                    <a:pt x="29" y="25"/>
                  </a:lnTo>
                  <a:lnTo>
                    <a:pt x="29" y="25"/>
                  </a:lnTo>
                  <a:lnTo>
                    <a:pt x="29" y="25"/>
                  </a:lnTo>
                  <a:lnTo>
                    <a:pt x="29" y="25"/>
                  </a:lnTo>
                  <a:lnTo>
                    <a:pt x="29" y="25"/>
                  </a:lnTo>
                  <a:lnTo>
                    <a:pt x="29" y="25"/>
                  </a:lnTo>
                  <a:lnTo>
                    <a:pt x="30" y="25"/>
                  </a:lnTo>
                  <a:lnTo>
                    <a:pt x="30" y="25"/>
                  </a:lnTo>
                  <a:lnTo>
                    <a:pt x="29" y="25"/>
                  </a:lnTo>
                  <a:lnTo>
                    <a:pt x="29" y="25"/>
                  </a:lnTo>
                  <a:lnTo>
                    <a:pt x="29" y="25"/>
                  </a:lnTo>
                  <a:lnTo>
                    <a:pt x="29" y="25"/>
                  </a:lnTo>
                  <a:lnTo>
                    <a:pt x="30" y="25"/>
                  </a:lnTo>
                  <a:lnTo>
                    <a:pt x="30" y="25"/>
                  </a:lnTo>
                  <a:lnTo>
                    <a:pt x="30" y="25"/>
                  </a:lnTo>
                  <a:lnTo>
                    <a:pt x="30" y="25"/>
                  </a:lnTo>
                  <a:lnTo>
                    <a:pt x="30" y="25"/>
                  </a:lnTo>
                  <a:lnTo>
                    <a:pt x="30" y="25"/>
                  </a:lnTo>
                  <a:lnTo>
                    <a:pt x="29" y="25"/>
                  </a:lnTo>
                  <a:lnTo>
                    <a:pt x="30" y="25"/>
                  </a:lnTo>
                  <a:lnTo>
                    <a:pt x="30" y="23"/>
                  </a:lnTo>
                  <a:lnTo>
                    <a:pt x="30" y="23"/>
                  </a:lnTo>
                  <a:lnTo>
                    <a:pt x="30" y="25"/>
                  </a:lnTo>
                  <a:lnTo>
                    <a:pt x="30" y="23"/>
                  </a:lnTo>
                  <a:lnTo>
                    <a:pt x="30" y="23"/>
                  </a:lnTo>
                  <a:lnTo>
                    <a:pt x="30" y="23"/>
                  </a:lnTo>
                  <a:lnTo>
                    <a:pt x="30" y="23"/>
                  </a:lnTo>
                  <a:lnTo>
                    <a:pt x="30" y="23"/>
                  </a:lnTo>
                  <a:lnTo>
                    <a:pt x="30" y="23"/>
                  </a:lnTo>
                  <a:lnTo>
                    <a:pt x="29" y="23"/>
                  </a:lnTo>
                  <a:lnTo>
                    <a:pt x="29" y="23"/>
                  </a:lnTo>
                  <a:lnTo>
                    <a:pt x="29" y="23"/>
                  </a:lnTo>
                  <a:lnTo>
                    <a:pt x="29" y="23"/>
                  </a:lnTo>
                  <a:lnTo>
                    <a:pt x="29" y="23"/>
                  </a:lnTo>
                  <a:lnTo>
                    <a:pt x="29" y="23"/>
                  </a:lnTo>
                  <a:lnTo>
                    <a:pt x="29" y="23"/>
                  </a:lnTo>
                  <a:lnTo>
                    <a:pt x="29" y="23"/>
                  </a:lnTo>
                  <a:lnTo>
                    <a:pt x="29" y="23"/>
                  </a:lnTo>
                  <a:lnTo>
                    <a:pt x="29" y="23"/>
                  </a:lnTo>
                  <a:lnTo>
                    <a:pt x="29" y="23"/>
                  </a:lnTo>
                  <a:lnTo>
                    <a:pt x="29" y="23"/>
                  </a:lnTo>
                  <a:lnTo>
                    <a:pt x="29" y="23"/>
                  </a:lnTo>
                  <a:lnTo>
                    <a:pt x="27" y="21"/>
                  </a:lnTo>
                  <a:lnTo>
                    <a:pt x="27" y="21"/>
                  </a:lnTo>
                  <a:lnTo>
                    <a:pt x="27" y="23"/>
                  </a:lnTo>
                  <a:lnTo>
                    <a:pt x="27" y="23"/>
                  </a:lnTo>
                  <a:lnTo>
                    <a:pt x="27" y="23"/>
                  </a:lnTo>
                  <a:lnTo>
                    <a:pt x="27" y="21"/>
                  </a:lnTo>
                  <a:lnTo>
                    <a:pt x="27" y="21"/>
                  </a:lnTo>
                  <a:lnTo>
                    <a:pt x="27" y="23"/>
                  </a:lnTo>
                  <a:lnTo>
                    <a:pt x="27" y="21"/>
                  </a:lnTo>
                  <a:lnTo>
                    <a:pt x="27" y="21"/>
                  </a:lnTo>
                  <a:lnTo>
                    <a:pt x="27" y="21"/>
                  </a:lnTo>
                  <a:lnTo>
                    <a:pt x="27" y="21"/>
                  </a:lnTo>
                  <a:lnTo>
                    <a:pt x="27" y="21"/>
                  </a:lnTo>
                  <a:lnTo>
                    <a:pt x="27" y="21"/>
                  </a:lnTo>
                  <a:lnTo>
                    <a:pt x="27" y="21"/>
                  </a:lnTo>
                  <a:lnTo>
                    <a:pt x="27" y="21"/>
                  </a:lnTo>
                  <a:lnTo>
                    <a:pt x="27" y="21"/>
                  </a:lnTo>
                  <a:lnTo>
                    <a:pt x="27" y="21"/>
                  </a:lnTo>
                  <a:lnTo>
                    <a:pt x="27" y="21"/>
                  </a:lnTo>
                  <a:lnTo>
                    <a:pt x="27" y="19"/>
                  </a:lnTo>
                  <a:lnTo>
                    <a:pt x="27" y="21"/>
                  </a:lnTo>
                  <a:lnTo>
                    <a:pt x="27" y="21"/>
                  </a:lnTo>
                  <a:lnTo>
                    <a:pt x="27" y="21"/>
                  </a:lnTo>
                  <a:lnTo>
                    <a:pt x="25" y="21"/>
                  </a:lnTo>
                  <a:lnTo>
                    <a:pt x="25" y="21"/>
                  </a:lnTo>
                  <a:lnTo>
                    <a:pt x="27" y="19"/>
                  </a:lnTo>
                  <a:lnTo>
                    <a:pt x="25" y="19"/>
                  </a:lnTo>
                  <a:lnTo>
                    <a:pt x="25" y="17"/>
                  </a:lnTo>
                  <a:lnTo>
                    <a:pt x="25" y="17"/>
                  </a:lnTo>
                  <a:lnTo>
                    <a:pt x="23" y="17"/>
                  </a:lnTo>
                  <a:lnTo>
                    <a:pt x="23" y="17"/>
                  </a:lnTo>
                  <a:lnTo>
                    <a:pt x="23" y="17"/>
                  </a:lnTo>
                  <a:lnTo>
                    <a:pt x="23" y="17"/>
                  </a:lnTo>
                  <a:lnTo>
                    <a:pt x="23" y="17"/>
                  </a:lnTo>
                  <a:lnTo>
                    <a:pt x="23" y="17"/>
                  </a:lnTo>
                  <a:lnTo>
                    <a:pt x="23" y="17"/>
                  </a:lnTo>
                  <a:lnTo>
                    <a:pt x="23" y="17"/>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19" y="15"/>
                  </a:lnTo>
                  <a:lnTo>
                    <a:pt x="19" y="15"/>
                  </a:lnTo>
                  <a:lnTo>
                    <a:pt x="19" y="15"/>
                  </a:lnTo>
                  <a:lnTo>
                    <a:pt x="19" y="14"/>
                  </a:lnTo>
                  <a:lnTo>
                    <a:pt x="19" y="14"/>
                  </a:lnTo>
                  <a:lnTo>
                    <a:pt x="19" y="14"/>
                  </a:lnTo>
                  <a:lnTo>
                    <a:pt x="19" y="14"/>
                  </a:lnTo>
                  <a:lnTo>
                    <a:pt x="19" y="14"/>
                  </a:lnTo>
                  <a:lnTo>
                    <a:pt x="19" y="14"/>
                  </a:lnTo>
                  <a:lnTo>
                    <a:pt x="17" y="14"/>
                  </a:lnTo>
                  <a:lnTo>
                    <a:pt x="17" y="14"/>
                  </a:lnTo>
                  <a:lnTo>
                    <a:pt x="17" y="12"/>
                  </a:lnTo>
                  <a:lnTo>
                    <a:pt x="17" y="12"/>
                  </a:lnTo>
                  <a:lnTo>
                    <a:pt x="17" y="12"/>
                  </a:lnTo>
                  <a:lnTo>
                    <a:pt x="17" y="12"/>
                  </a:lnTo>
                  <a:lnTo>
                    <a:pt x="17" y="12"/>
                  </a:lnTo>
                  <a:lnTo>
                    <a:pt x="17" y="12"/>
                  </a:lnTo>
                  <a:lnTo>
                    <a:pt x="17" y="12"/>
                  </a:lnTo>
                  <a:lnTo>
                    <a:pt x="17" y="12"/>
                  </a:lnTo>
                  <a:lnTo>
                    <a:pt x="15" y="12"/>
                  </a:lnTo>
                  <a:lnTo>
                    <a:pt x="15" y="12"/>
                  </a:lnTo>
                  <a:lnTo>
                    <a:pt x="15" y="10"/>
                  </a:lnTo>
                  <a:lnTo>
                    <a:pt x="15" y="10"/>
                  </a:lnTo>
                  <a:lnTo>
                    <a:pt x="15" y="10"/>
                  </a:lnTo>
                  <a:lnTo>
                    <a:pt x="15" y="10"/>
                  </a:lnTo>
                  <a:lnTo>
                    <a:pt x="15" y="10"/>
                  </a:lnTo>
                  <a:lnTo>
                    <a:pt x="15" y="10"/>
                  </a:lnTo>
                  <a:lnTo>
                    <a:pt x="13" y="10"/>
                  </a:lnTo>
                  <a:lnTo>
                    <a:pt x="13" y="10"/>
                  </a:lnTo>
                  <a:lnTo>
                    <a:pt x="13" y="10"/>
                  </a:lnTo>
                  <a:lnTo>
                    <a:pt x="13" y="10"/>
                  </a:lnTo>
                  <a:lnTo>
                    <a:pt x="13" y="10"/>
                  </a:lnTo>
                  <a:lnTo>
                    <a:pt x="21" y="10"/>
                  </a:lnTo>
                  <a:lnTo>
                    <a:pt x="21" y="4"/>
                  </a:lnTo>
                  <a:lnTo>
                    <a:pt x="21" y="0"/>
                  </a:lnTo>
                  <a:lnTo>
                    <a:pt x="21" y="0"/>
                  </a:lnTo>
                  <a:lnTo>
                    <a:pt x="21" y="0"/>
                  </a:lnTo>
                  <a:lnTo>
                    <a:pt x="21" y="0"/>
                  </a:lnTo>
                  <a:lnTo>
                    <a:pt x="25" y="0"/>
                  </a:lnTo>
                  <a:lnTo>
                    <a:pt x="29" y="0"/>
                  </a:lnTo>
                  <a:lnTo>
                    <a:pt x="32" y="0"/>
                  </a:lnTo>
                  <a:lnTo>
                    <a:pt x="36" y="0"/>
                  </a:lnTo>
                  <a:lnTo>
                    <a:pt x="38" y="0"/>
                  </a:lnTo>
                  <a:lnTo>
                    <a:pt x="42" y="0"/>
                  </a:lnTo>
                  <a:lnTo>
                    <a:pt x="46" y="0"/>
                  </a:lnTo>
                  <a:lnTo>
                    <a:pt x="5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2" name="Freeform 99"/>
            <p:cNvSpPr>
              <a:spLocks/>
            </p:cNvSpPr>
            <p:nvPr/>
          </p:nvSpPr>
          <p:spPr bwMode="auto">
            <a:xfrm>
              <a:off x="8682038" y="4484688"/>
              <a:ext cx="9525" cy="9525"/>
            </a:xfrm>
            <a:custGeom>
              <a:avLst/>
              <a:gdLst>
                <a:gd name="T0" fmla="*/ 4 w 6"/>
                <a:gd name="T1" fmla="*/ 4 h 6"/>
                <a:gd name="T2" fmla="*/ 4 w 6"/>
                <a:gd name="T3" fmla="*/ 4 h 6"/>
                <a:gd name="T4" fmla="*/ 4 w 6"/>
                <a:gd name="T5" fmla="*/ 4 h 6"/>
                <a:gd name="T6" fmla="*/ 4 w 6"/>
                <a:gd name="T7" fmla="*/ 6 h 6"/>
                <a:gd name="T8" fmla="*/ 2 w 6"/>
                <a:gd name="T9" fmla="*/ 6 h 6"/>
                <a:gd name="T10" fmla="*/ 2 w 6"/>
                <a:gd name="T11" fmla="*/ 6 h 6"/>
                <a:gd name="T12" fmla="*/ 2 w 6"/>
                <a:gd name="T13" fmla="*/ 6 h 6"/>
                <a:gd name="T14" fmla="*/ 2 w 6"/>
                <a:gd name="T15" fmla="*/ 6 h 6"/>
                <a:gd name="T16" fmla="*/ 2 w 6"/>
                <a:gd name="T17" fmla="*/ 6 h 6"/>
                <a:gd name="T18" fmla="*/ 2 w 6"/>
                <a:gd name="T19" fmla="*/ 6 h 6"/>
                <a:gd name="T20" fmla="*/ 2 w 6"/>
                <a:gd name="T21" fmla="*/ 6 h 6"/>
                <a:gd name="T22" fmla="*/ 2 w 6"/>
                <a:gd name="T23" fmla="*/ 6 h 6"/>
                <a:gd name="T24" fmla="*/ 2 w 6"/>
                <a:gd name="T25" fmla="*/ 6 h 6"/>
                <a:gd name="T26" fmla="*/ 2 w 6"/>
                <a:gd name="T27" fmla="*/ 4 h 6"/>
                <a:gd name="T28" fmla="*/ 0 w 6"/>
                <a:gd name="T29" fmla="*/ 4 h 6"/>
                <a:gd name="T30" fmla="*/ 0 w 6"/>
                <a:gd name="T31" fmla="*/ 4 h 6"/>
                <a:gd name="T32" fmla="*/ 2 w 6"/>
                <a:gd name="T33" fmla="*/ 4 h 6"/>
                <a:gd name="T34" fmla="*/ 2 w 6"/>
                <a:gd name="T35" fmla="*/ 4 h 6"/>
                <a:gd name="T36" fmla="*/ 2 w 6"/>
                <a:gd name="T37" fmla="*/ 4 h 6"/>
                <a:gd name="T38" fmla="*/ 2 w 6"/>
                <a:gd name="T39" fmla="*/ 4 h 6"/>
                <a:gd name="T40" fmla="*/ 2 w 6"/>
                <a:gd name="T41" fmla="*/ 4 h 6"/>
                <a:gd name="T42" fmla="*/ 2 w 6"/>
                <a:gd name="T43" fmla="*/ 4 h 6"/>
                <a:gd name="T44" fmla="*/ 2 w 6"/>
                <a:gd name="T45" fmla="*/ 4 h 6"/>
                <a:gd name="T46" fmla="*/ 0 w 6"/>
                <a:gd name="T47" fmla="*/ 4 h 6"/>
                <a:gd name="T48" fmla="*/ 0 w 6"/>
                <a:gd name="T49" fmla="*/ 4 h 6"/>
                <a:gd name="T50" fmla="*/ 2 w 6"/>
                <a:gd name="T51" fmla="*/ 4 h 6"/>
                <a:gd name="T52" fmla="*/ 2 w 6"/>
                <a:gd name="T53" fmla="*/ 4 h 6"/>
                <a:gd name="T54" fmla="*/ 2 w 6"/>
                <a:gd name="T55" fmla="*/ 4 h 6"/>
                <a:gd name="T56" fmla="*/ 2 w 6"/>
                <a:gd name="T57" fmla="*/ 2 h 6"/>
                <a:gd name="T58" fmla="*/ 2 w 6"/>
                <a:gd name="T59" fmla="*/ 2 h 6"/>
                <a:gd name="T60" fmla="*/ 4 w 6"/>
                <a:gd name="T61" fmla="*/ 2 h 6"/>
                <a:gd name="T62" fmla="*/ 4 w 6"/>
                <a:gd name="T63" fmla="*/ 2 h 6"/>
                <a:gd name="T64" fmla="*/ 4 w 6"/>
                <a:gd name="T65" fmla="*/ 2 h 6"/>
                <a:gd name="T66" fmla="*/ 4 w 6"/>
                <a:gd name="T67" fmla="*/ 2 h 6"/>
                <a:gd name="T68" fmla="*/ 4 w 6"/>
                <a:gd name="T69" fmla="*/ 0 h 6"/>
                <a:gd name="T70" fmla="*/ 4 w 6"/>
                <a:gd name="T71" fmla="*/ 0 h 6"/>
                <a:gd name="T72" fmla="*/ 4 w 6"/>
                <a:gd name="T73" fmla="*/ 0 h 6"/>
                <a:gd name="T74" fmla="*/ 4 w 6"/>
                <a:gd name="T75" fmla="*/ 0 h 6"/>
                <a:gd name="T76" fmla="*/ 6 w 6"/>
                <a:gd name="T77" fmla="*/ 0 h 6"/>
                <a:gd name="T78" fmla="*/ 6 w 6"/>
                <a:gd name="T79" fmla="*/ 0 h 6"/>
                <a:gd name="T80" fmla="*/ 6 w 6"/>
                <a:gd name="T81" fmla="*/ 0 h 6"/>
                <a:gd name="T82" fmla="*/ 6 w 6"/>
                <a:gd name="T83" fmla="*/ 0 h 6"/>
                <a:gd name="T84" fmla="*/ 6 w 6"/>
                <a:gd name="T85" fmla="*/ 0 h 6"/>
                <a:gd name="T86" fmla="*/ 6 w 6"/>
                <a:gd name="T87" fmla="*/ 0 h 6"/>
                <a:gd name="T88" fmla="*/ 6 w 6"/>
                <a:gd name="T89" fmla="*/ 0 h 6"/>
                <a:gd name="T90" fmla="*/ 6 w 6"/>
                <a:gd name="T91" fmla="*/ 2 h 6"/>
                <a:gd name="T92" fmla="*/ 6 w 6"/>
                <a:gd name="T93" fmla="*/ 2 h 6"/>
                <a:gd name="T94" fmla="*/ 4 w 6"/>
                <a:gd name="T95" fmla="*/ 2 h 6"/>
                <a:gd name="T96" fmla="*/ 4 w 6"/>
                <a:gd name="T9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 h="6">
                  <a:moveTo>
                    <a:pt x="4" y="4"/>
                  </a:moveTo>
                  <a:lnTo>
                    <a:pt x="4" y="4"/>
                  </a:lnTo>
                  <a:lnTo>
                    <a:pt x="4" y="4"/>
                  </a:lnTo>
                  <a:lnTo>
                    <a:pt x="4" y="6"/>
                  </a:lnTo>
                  <a:lnTo>
                    <a:pt x="2" y="6"/>
                  </a:lnTo>
                  <a:lnTo>
                    <a:pt x="2" y="6"/>
                  </a:lnTo>
                  <a:lnTo>
                    <a:pt x="2" y="6"/>
                  </a:lnTo>
                  <a:lnTo>
                    <a:pt x="2" y="6"/>
                  </a:lnTo>
                  <a:lnTo>
                    <a:pt x="2" y="6"/>
                  </a:lnTo>
                  <a:lnTo>
                    <a:pt x="2" y="6"/>
                  </a:lnTo>
                  <a:lnTo>
                    <a:pt x="2" y="6"/>
                  </a:lnTo>
                  <a:lnTo>
                    <a:pt x="2" y="6"/>
                  </a:lnTo>
                  <a:lnTo>
                    <a:pt x="2" y="6"/>
                  </a:lnTo>
                  <a:lnTo>
                    <a:pt x="2" y="4"/>
                  </a:lnTo>
                  <a:lnTo>
                    <a:pt x="0" y="4"/>
                  </a:lnTo>
                  <a:lnTo>
                    <a:pt x="0" y="4"/>
                  </a:lnTo>
                  <a:lnTo>
                    <a:pt x="2" y="4"/>
                  </a:lnTo>
                  <a:lnTo>
                    <a:pt x="2" y="4"/>
                  </a:lnTo>
                  <a:lnTo>
                    <a:pt x="2" y="4"/>
                  </a:lnTo>
                  <a:lnTo>
                    <a:pt x="2" y="4"/>
                  </a:lnTo>
                  <a:lnTo>
                    <a:pt x="2" y="4"/>
                  </a:lnTo>
                  <a:lnTo>
                    <a:pt x="2" y="4"/>
                  </a:lnTo>
                  <a:lnTo>
                    <a:pt x="2" y="4"/>
                  </a:lnTo>
                  <a:lnTo>
                    <a:pt x="0" y="4"/>
                  </a:lnTo>
                  <a:lnTo>
                    <a:pt x="0" y="4"/>
                  </a:lnTo>
                  <a:lnTo>
                    <a:pt x="2" y="4"/>
                  </a:lnTo>
                  <a:lnTo>
                    <a:pt x="2" y="4"/>
                  </a:lnTo>
                  <a:lnTo>
                    <a:pt x="2" y="4"/>
                  </a:lnTo>
                  <a:lnTo>
                    <a:pt x="2" y="2"/>
                  </a:lnTo>
                  <a:lnTo>
                    <a:pt x="2" y="2"/>
                  </a:lnTo>
                  <a:lnTo>
                    <a:pt x="4" y="2"/>
                  </a:lnTo>
                  <a:lnTo>
                    <a:pt x="4" y="2"/>
                  </a:lnTo>
                  <a:lnTo>
                    <a:pt x="4" y="2"/>
                  </a:lnTo>
                  <a:lnTo>
                    <a:pt x="4" y="2"/>
                  </a:lnTo>
                  <a:lnTo>
                    <a:pt x="4" y="0"/>
                  </a:lnTo>
                  <a:lnTo>
                    <a:pt x="4" y="0"/>
                  </a:lnTo>
                  <a:lnTo>
                    <a:pt x="4" y="0"/>
                  </a:lnTo>
                  <a:lnTo>
                    <a:pt x="4" y="0"/>
                  </a:lnTo>
                  <a:lnTo>
                    <a:pt x="6" y="0"/>
                  </a:lnTo>
                  <a:lnTo>
                    <a:pt x="6" y="0"/>
                  </a:lnTo>
                  <a:lnTo>
                    <a:pt x="6" y="0"/>
                  </a:lnTo>
                  <a:lnTo>
                    <a:pt x="6" y="0"/>
                  </a:lnTo>
                  <a:lnTo>
                    <a:pt x="6" y="0"/>
                  </a:lnTo>
                  <a:lnTo>
                    <a:pt x="6" y="0"/>
                  </a:lnTo>
                  <a:lnTo>
                    <a:pt x="6" y="0"/>
                  </a:lnTo>
                  <a:lnTo>
                    <a:pt x="6" y="2"/>
                  </a:lnTo>
                  <a:lnTo>
                    <a:pt x="6" y="2"/>
                  </a:lnTo>
                  <a:lnTo>
                    <a:pt x="4" y="2"/>
                  </a:lnTo>
                  <a:lnTo>
                    <a:pt x="4"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 name="Freeform 100"/>
            <p:cNvSpPr>
              <a:spLocks noEditPoints="1"/>
            </p:cNvSpPr>
            <p:nvPr/>
          </p:nvSpPr>
          <p:spPr bwMode="auto">
            <a:xfrm>
              <a:off x="3478213" y="4616450"/>
              <a:ext cx="125413" cy="185738"/>
            </a:xfrm>
            <a:custGeom>
              <a:avLst/>
              <a:gdLst>
                <a:gd name="T0" fmla="*/ 48 w 79"/>
                <a:gd name="T1" fmla="*/ 27 h 117"/>
                <a:gd name="T2" fmla="*/ 31 w 79"/>
                <a:gd name="T3" fmla="*/ 5 h 117"/>
                <a:gd name="T4" fmla="*/ 25 w 79"/>
                <a:gd name="T5" fmla="*/ 2 h 117"/>
                <a:gd name="T6" fmla="*/ 37 w 79"/>
                <a:gd name="T7" fmla="*/ 7 h 117"/>
                <a:gd name="T8" fmla="*/ 42 w 79"/>
                <a:gd name="T9" fmla="*/ 13 h 117"/>
                <a:gd name="T10" fmla="*/ 46 w 79"/>
                <a:gd name="T11" fmla="*/ 21 h 117"/>
                <a:gd name="T12" fmla="*/ 44 w 79"/>
                <a:gd name="T13" fmla="*/ 27 h 117"/>
                <a:gd name="T14" fmla="*/ 44 w 79"/>
                <a:gd name="T15" fmla="*/ 32 h 117"/>
                <a:gd name="T16" fmla="*/ 52 w 79"/>
                <a:gd name="T17" fmla="*/ 27 h 117"/>
                <a:gd name="T18" fmla="*/ 60 w 79"/>
                <a:gd name="T19" fmla="*/ 32 h 117"/>
                <a:gd name="T20" fmla="*/ 64 w 79"/>
                <a:gd name="T21" fmla="*/ 36 h 117"/>
                <a:gd name="T22" fmla="*/ 67 w 79"/>
                <a:gd name="T23" fmla="*/ 44 h 117"/>
                <a:gd name="T24" fmla="*/ 66 w 79"/>
                <a:gd name="T25" fmla="*/ 52 h 117"/>
                <a:gd name="T26" fmla="*/ 66 w 79"/>
                <a:gd name="T27" fmla="*/ 53 h 117"/>
                <a:gd name="T28" fmla="*/ 62 w 79"/>
                <a:gd name="T29" fmla="*/ 55 h 117"/>
                <a:gd name="T30" fmla="*/ 56 w 79"/>
                <a:gd name="T31" fmla="*/ 59 h 117"/>
                <a:gd name="T32" fmla="*/ 56 w 79"/>
                <a:gd name="T33" fmla="*/ 67 h 117"/>
                <a:gd name="T34" fmla="*/ 56 w 79"/>
                <a:gd name="T35" fmla="*/ 77 h 117"/>
                <a:gd name="T36" fmla="*/ 60 w 79"/>
                <a:gd name="T37" fmla="*/ 82 h 117"/>
                <a:gd name="T38" fmla="*/ 66 w 79"/>
                <a:gd name="T39" fmla="*/ 86 h 117"/>
                <a:gd name="T40" fmla="*/ 67 w 79"/>
                <a:gd name="T41" fmla="*/ 92 h 117"/>
                <a:gd name="T42" fmla="*/ 69 w 79"/>
                <a:gd name="T43" fmla="*/ 96 h 117"/>
                <a:gd name="T44" fmla="*/ 73 w 79"/>
                <a:gd name="T45" fmla="*/ 101 h 117"/>
                <a:gd name="T46" fmla="*/ 77 w 79"/>
                <a:gd name="T47" fmla="*/ 105 h 117"/>
                <a:gd name="T48" fmla="*/ 69 w 79"/>
                <a:gd name="T49" fmla="*/ 105 h 117"/>
                <a:gd name="T50" fmla="*/ 64 w 79"/>
                <a:gd name="T51" fmla="*/ 107 h 117"/>
                <a:gd name="T52" fmla="*/ 54 w 79"/>
                <a:gd name="T53" fmla="*/ 109 h 117"/>
                <a:gd name="T54" fmla="*/ 50 w 79"/>
                <a:gd name="T55" fmla="*/ 111 h 117"/>
                <a:gd name="T56" fmla="*/ 46 w 79"/>
                <a:gd name="T57" fmla="*/ 117 h 117"/>
                <a:gd name="T58" fmla="*/ 41 w 79"/>
                <a:gd name="T59" fmla="*/ 117 h 117"/>
                <a:gd name="T60" fmla="*/ 33 w 79"/>
                <a:gd name="T61" fmla="*/ 111 h 117"/>
                <a:gd name="T62" fmla="*/ 27 w 79"/>
                <a:gd name="T63" fmla="*/ 107 h 117"/>
                <a:gd name="T64" fmla="*/ 27 w 79"/>
                <a:gd name="T65" fmla="*/ 101 h 117"/>
                <a:gd name="T66" fmla="*/ 23 w 79"/>
                <a:gd name="T67" fmla="*/ 94 h 117"/>
                <a:gd name="T68" fmla="*/ 25 w 79"/>
                <a:gd name="T69" fmla="*/ 84 h 117"/>
                <a:gd name="T70" fmla="*/ 27 w 79"/>
                <a:gd name="T71" fmla="*/ 77 h 117"/>
                <a:gd name="T72" fmla="*/ 29 w 79"/>
                <a:gd name="T73" fmla="*/ 73 h 117"/>
                <a:gd name="T74" fmla="*/ 27 w 79"/>
                <a:gd name="T75" fmla="*/ 67 h 117"/>
                <a:gd name="T76" fmla="*/ 21 w 79"/>
                <a:gd name="T77" fmla="*/ 63 h 117"/>
                <a:gd name="T78" fmla="*/ 21 w 79"/>
                <a:gd name="T79" fmla="*/ 61 h 117"/>
                <a:gd name="T80" fmla="*/ 21 w 79"/>
                <a:gd name="T81" fmla="*/ 55 h 117"/>
                <a:gd name="T82" fmla="*/ 18 w 79"/>
                <a:gd name="T83" fmla="*/ 53 h 117"/>
                <a:gd name="T84" fmla="*/ 10 w 79"/>
                <a:gd name="T85" fmla="*/ 52 h 117"/>
                <a:gd name="T86" fmla="*/ 0 w 79"/>
                <a:gd name="T87" fmla="*/ 42 h 117"/>
                <a:gd name="T88" fmla="*/ 4 w 79"/>
                <a:gd name="T89" fmla="*/ 36 h 117"/>
                <a:gd name="T90" fmla="*/ 6 w 79"/>
                <a:gd name="T91" fmla="*/ 29 h 117"/>
                <a:gd name="T92" fmla="*/ 12 w 79"/>
                <a:gd name="T93" fmla="*/ 29 h 117"/>
                <a:gd name="T94" fmla="*/ 18 w 79"/>
                <a:gd name="T95" fmla="*/ 23 h 117"/>
                <a:gd name="T96" fmla="*/ 12 w 79"/>
                <a:gd name="T97" fmla="*/ 21 h 117"/>
                <a:gd name="T98" fmla="*/ 14 w 79"/>
                <a:gd name="T99" fmla="*/ 15 h 117"/>
                <a:gd name="T100" fmla="*/ 18 w 79"/>
                <a:gd name="T101" fmla="*/ 9 h 117"/>
                <a:gd name="T102" fmla="*/ 23 w 79"/>
                <a:gd name="T103" fmla="*/ 5 h 117"/>
                <a:gd name="T104" fmla="*/ 23 w 79"/>
                <a:gd name="T105"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9" h="117">
                  <a:moveTo>
                    <a:pt x="48" y="27"/>
                  </a:moveTo>
                  <a:lnTo>
                    <a:pt x="46" y="27"/>
                  </a:lnTo>
                  <a:lnTo>
                    <a:pt x="46" y="25"/>
                  </a:lnTo>
                  <a:lnTo>
                    <a:pt x="48" y="25"/>
                  </a:lnTo>
                  <a:lnTo>
                    <a:pt x="48" y="27"/>
                  </a:lnTo>
                  <a:close/>
                  <a:moveTo>
                    <a:pt x="29" y="4"/>
                  </a:moveTo>
                  <a:lnTo>
                    <a:pt x="29" y="5"/>
                  </a:lnTo>
                  <a:lnTo>
                    <a:pt x="29" y="4"/>
                  </a:lnTo>
                  <a:lnTo>
                    <a:pt x="29" y="5"/>
                  </a:lnTo>
                  <a:lnTo>
                    <a:pt x="31" y="5"/>
                  </a:lnTo>
                  <a:lnTo>
                    <a:pt x="29" y="5"/>
                  </a:lnTo>
                  <a:lnTo>
                    <a:pt x="29" y="4"/>
                  </a:lnTo>
                  <a:lnTo>
                    <a:pt x="27" y="4"/>
                  </a:lnTo>
                  <a:lnTo>
                    <a:pt x="27" y="2"/>
                  </a:lnTo>
                  <a:lnTo>
                    <a:pt x="25" y="2"/>
                  </a:lnTo>
                  <a:lnTo>
                    <a:pt x="27" y="2"/>
                  </a:lnTo>
                  <a:lnTo>
                    <a:pt x="29" y="4"/>
                  </a:lnTo>
                  <a:lnTo>
                    <a:pt x="31" y="4"/>
                  </a:lnTo>
                  <a:lnTo>
                    <a:pt x="33" y="5"/>
                  </a:lnTo>
                  <a:lnTo>
                    <a:pt x="37" y="7"/>
                  </a:lnTo>
                  <a:lnTo>
                    <a:pt x="37" y="9"/>
                  </a:lnTo>
                  <a:lnTo>
                    <a:pt x="39" y="9"/>
                  </a:lnTo>
                  <a:lnTo>
                    <a:pt x="41" y="11"/>
                  </a:lnTo>
                  <a:lnTo>
                    <a:pt x="41" y="13"/>
                  </a:lnTo>
                  <a:lnTo>
                    <a:pt x="42" y="13"/>
                  </a:lnTo>
                  <a:lnTo>
                    <a:pt x="42" y="15"/>
                  </a:lnTo>
                  <a:lnTo>
                    <a:pt x="44" y="15"/>
                  </a:lnTo>
                  <a:lnTo>
                    <a:pt x="44" y="17"/>
                  </a:lnTo>
                  <a:lnTo>
                    <a:pt x="46" y="19"/>
                  </a:lnTo>
                  <a:lnTo>
                    <a:pt x="46" y="21"/>
                  </a:lnTo>
                  <a:lnTo>
                    <a:pt x="46" y="19"/>
                  </a:lnTo>
                  <a:lnTo>
                    <a:pt x="46" y="21"/>
                  </a:lnTo>
                  <a:lnTo>
                    <a:pt x="46" y="23"/>
                  </a:lnTo>
                  <a:lnTo>
                    <a:pt x="46" y="25"/>
                  </a:lnTo>
                  <a:lnTo>
                    <a:pt x="44" y="27"/>
                  </a:lnTo>
                  <a:lnTo>
                    <a:pt x="44" y="29"/>
                  </a:lnTo>
                  <a:lnTo>
                    <a:pt x="44" y="32"/>
                  </a:lnTo>
                  <a:lnTo>
                    <a:pt x="42" y="34"/>
                  </a:lnTo>
                  <a:lnTo>
                    <a:pt x="44" y="34"/>
                  </a:lnTo>
                  <a:lnTo>
                    <a:pt x="44" y="32"/>
                  </a:lnTo>
                  <a:lnTo>
                    <a:pt x="44" y="30"/>
                  </a:lnTo>
                  <a:lnTo>
                    <a:pt x="46" y="27"/>
                  </a:lnTo>
                  <a:lnTo>
                    <a:pt x="48" y="27"/>
                  </a:lnTo>
                  <a:lnTo>
                    <a:pt x="50" y="27"/>
                  </a:lnTo>
                  <a:lnTo>
                    <a:pt x="52" y="27"/>
                  </a:lnTo>
                  <a:lnTo>
                    <a:pt x="54" y="27"/>
                  </a:lnTo>
                  <a:lnTo>
                    <a:pt x="54" y="29"/>
                  </a:lnTo>
                  <a:lnTo>
                    <a:pt x="56" y="29"/>
                  </a:lnTo>
                  <a:lnTo>
                    <a:pt x="58" y="30"/>
                  </a:lnTo>
                  <a:lnTo>
                    <a:pt x="60" y="32"/>
                  </a:lnTo>
                  <a:lnTo>
                    <a:pt x="62" y="34"/>
                  </a:lnTo>
                  <a:lnTo>
                    <a:pt x="62" y="36"/>
                  </a:lnTo>
                  <a:lnTo>
                    <a:pt x="62" y="34"/>
                  </a:lnTo>
                  <a:lnTo>
                    <a:pt x="64" y="34"/>
                  </a:lnTo>
                  <a:lnTo>
                    <a:pt x="64" y="36"/>
                  </a:lnTo>
                  <a:lnTo>
                    <a:pt x="66" y="36"/>
                  </a:lnTo>
                  <a:lnTo>
                    <a:pt x="67" y="38"/>
                  </a:lnTo>
                  <a:lnTo>
                    <a:pt x="67" y="40"/>
                  </a:lnTo>
                  <a:lnTo>
                    <a:pt x="67" y="42"/>
                  </a:lnTo>
                  <a:lnTo>
                    <a:pt x="67" y="44"/>
                  </a:lnTo>
                  <a:lnTo>
                    <a:pt x="67" y="46"/>
                  </a:lnTo>
                  <a:lnTo>
                    <a:pt x="67" y="48"/>
                  </a:lnTo>
                  <a:lnTo>
                    <a:pt x="66" y="48"/>
                  </a:lnTo>
                  <a:lnTo>
                    <a:pt x="66" y="50"/>
                  </a:lnTo>
                  <a:lnTo>
                    <a:pt x="66" y="52"/>
                  </a:lnTo>
                  <a:lnTo>
                    <a:pt x="66" y="53"/>
                  </a:lnTo>
                  <a:lnTo>
                    <a:pt x="66" y="52"/>
                  </a:lnTo>
                  <a:lnTo>
                    <a:pt x="67" y="52"/>
                  </a:lnTo>
                  <a:lnTo>
                    <a:pt x="67" y="53"/>
                  </a:lnTo>
                  <a:lnTo>
                    <a:pt x="66" y="53"/>
                  </a:lnTo>
                  <a:lnTo>
                    <a:pt x="66" y="55"/>
                  </a:lnTo>
                  <a:lnTo>
                    <a:pt x="64" y="55"/>
                  </a:lnTo>
                  <a:lnTo>
                    <a:pt x="64" y="57"/>
                  </a:lnTo>
                  <a:lnTo>
                    <a:pt x="62" y="57"/>
                  </a:lnTo>
                  <a:lnTo>
                    <a:pt x="62" y="55"/>
                  </a:lnTo>
                  <a:lnTo>
                    <a:pt x="60" y="57"/>
                  </a:lnTo>
                  <a:lnTo>
                    <a:pt x="60" y="55"/>
                  </a:lnTo>
                  <a:lnTo>
                    <a:pt x="58" y="57"/>
                  </a:lnTo>
                  <a:lnTo>
                    <a:pt x="56" y="57"/>
                  </a:lnTo>
                  <a:lnTo>
                    <a:pt x="56" y="59"/>
                  </a:lnTo>
                  <a:lnTo>
                    <a:pt x="56" y="61"/>
                  </a:lnTo>
                  <a:lnTo>
                    <a:pt x="58" y="61"/>
                  </a:lnTo>
                  <a:lnTo>
                    <a:pt x="56" y="63"/>
                  </a:lnTo>
                  <a:lnTo>
                    <a:pt x="56" y="65"/>
                  </a:lnTo>
                  <a:lnTo>
                    <a:pt x="56" y="67"/>
                  </a:lnTo>
                  <a:lnTo>
                    <a:pt x="54" y="69"/>
                  </a:lnTo>
                  <a:lnTo>
                    <a:pt x="54" y="71"/>
                  </a:lnTo>
                  <a:lnTo>
                    <a:pt x="54" y="73"/>
                  </a:lnTo>
                  <a:lnTo>
                    <a:pt x="56" y="75"/>
                  </a:lnTo>
                  <a:lnTo>
                    <a:pt x="56" y="77"/>
                  </a:lnTo>
                  <a:lnTo>
                    <a:pt x="56" y="78"/>
                  </a:lnTo>
                  <a:lnTo>
                    <a:pt x="58" y="78"/>
                  </a:lnTo>
                  <a:lnTo>
                    <a:pt x="60" y="78"/>
                  </a:lnTo>
                  <a:lnTo>
                    <a:pt x="60" y="80"/>
                  </a:lnTo>
                  <a:lnTo>
                    <a:pt x="60" y="82"/>
                  </a:lnTo>
                  <a:lnTo>
                    <a:pt x="62" y="82"/>
                  </a:lnTo>
                  <a:lnTo>
                    <a:pt x="64" y="82"/>
                  </a:lnTo>
                  <a:lnTo>
                    <a:pt x="66" y="82"/>
                  </a:lnTo>
                  <a:lnTo>
                    <a:pt x="66" y="84"/>
                  </a:lnTo>
                  <a:lnTo>
                    <a:pt x="66" y="86"/>
                  </a:lnTo>
                  <a:lnTo>
                    <a:pt x="67" y="86"/>
                  </a:lnTo>
                  <a:lnTo>
                    <a:pt x="66" y="86"/>
                  </a:lnTo>
                  <a:lnTo>
                    <a:pt x="67" y="88"/>
                  </a:lnTo>
                  <a:lnTo>
                    <a:pt x="67" y="90"/>
                  </a:lnTo>
                  <a:lnTo>
                    <a:pt x="67" y="92"/>
                  </a:lnTo>
                  <a:lnTo>
                    <a:pt x="69" y="92"/>
                  </a:lnTo>
                  <a:lnTo>
                    <a:pt x="69" y="94"/>
                  </a:lnTo>
                  <a:lnTo>
                    <a:pt x="69" y="96"/>
                  </a:lnTo>
                  <a:lnTo>
                    <a:pt x="71" y="96"/>
                  </a:lnTo>
                  <a:lnTo>
                    <a:pt x="69" y="96"/>
                  </a:lnTo>
                  <a:lnTo>
                    <a:pt x="71" y="96"/>
                  </a:lnTo>
                  <a:lnTo>
                    <a:pt x="71" y="98"/>
                  </a:lnTo>
                  <a:lnTo>
                    <a:pt x="71" y="100"/>
                  </a:lnTo>
                  <a:lnTo>
                    <a:pt x="73" y="100"/>
                  </a:lnTo>
                  <a:lnTo>
                    <a:pt x="73" y="101"/>
                  </a:lnTo>
                  <a:lnTo>
                    <a:pt x="75" y="103"/>
                  </a:lnTo>
                  <a:lnTo>
                    <a:pt x="77" y="103"/>
                  </a:lnTo>
                  <a:lnTo>
                    <a:pt x="77" y="105"/>
                  </a:lnTo>
                  <a:lnTo>
                    <a:pt x="79" y="105"/>
                  </a:lnTo>
                  <a:lnTo>
                    <a:pt x="77" y="105"/>
                  </a:lnTo>
                  <a:lnTo>
                    <a:pt x="75" y="105"/>
                  </a:lnTo>
                  <a:lnTo>
                    <a:pt x="73" y="105"/>
                  </a:lnTo>
                  <a:lnTo>
                    <a:pt x="73" y="107"/>
                  </a:lnTo>
                  <a:lnTo>
                    <a:pt x="71" y="105"/>
                  </a:lnTo>
                  <a:lnTo>
                    <a:pt x="69" y="105"/>
                  </a:lnTo>
                  <a:lnTo>
                    <a:pt x="69" y="103"/>
                  </a:lnTo>
                  <a:lnTo>
                    <a:pt x="67" y="103"/>
                  </a:lnTo>
                  <a:lnTo>
                    <a:pt x="66" y="105"/>
                  </a:lnTo>
                  <a:lnTo>
                    <a:pt x="64" y="105"/>
                  </a:lnTo>
                  <a:lnTo>
                    <a:pt x="64" y="107"/>
                  </a:lnTo>
                  <a:lnTo>
                    <a:pt x="62" y="109"/>
                  </a:lnTo>
                  <a:lnTo>
                    <a:pt x="60" y="109"/>
                  </a:lnTo>
                  <a:lnTo>
                    <a:pt x="58" y="109"/>
                  </a:lnTo>
                  <a:lnTo>
                    <a:pt x="56" y="109"/>
                  </a:lnTo>
                  <a:lnTo>
                    <a:pt x="54" y="109"/>
                  </a:lnTo>
                  <a:lnTo>
                    <a:pt x="54" y="111"/>
                  </a:lnTo>
                  <a:lnTo>
                    <a:pt x="54" y="113"/>
                  </a:lnTo>
                  <a:lnTo>
                    <a:pt x="52" y="113"/>
                  </a:lnTo>
                  <a:lnTo>
                    <a:pt x="52" y="111"/>
                  </a:lnTo>
                  <a:lnTo>
                    <a:pt x="50" y="111"/>
                  </a:lnTo>
                  <a:lnTo>
                    <a:pt x="48" y="111"/>
                  </a:lnTo>
                  <a:lnTo>
                    <a:pt x="48" y="113"/>
                  </a:lnTo>
                  <a:lnTo>
                    <a:pt x="46" y="113"/>
                  </a:lnTo>
                  <a:lnTo>
                    <a:pt x="46" y="115"/>
                  </a:lnTo>
                  <a:lnTo>
                    <a:pt x="46" y="117"/>
                  </a:lnTo>
                  <a:lnTo>
                    <a:pt x="46" y="115"/>
                  </a:lnTo>
                  <a:lnTo>
                    <a:pt x="44" y="115"/>
                  </a:lnTo>
                  <a:lnTo>
                    <a:pt x="42" y="115"/>
                  </a:lnTo>
                  <a:lnTo>
                    <a:pt x="42" y="117"/>
                  </a:lnTo>
                  <a:lnTo>
                    <a:pt x="41" y="117"/>
                  </a:lnTo>
                  <a:lnTo>
                    <a:pt x="39" y="115"/>
                  </a:lnTo>
                  <a:lnTo>
                    <a:pt x="35" y="115"/>
                  </a:lnTo>
                  <a:lnTo>
                    <a:pt x="35" y="113"/>
                  </a:lnTo>
                  <a:lnTo>
                    <a:pt x="33" y="113"/>
                  </a:lnTo>
                  <a:lnTo>
                    <a:pt x="33" y="111"/>
                  </a:lnTo>
                  <a:lnTo>
                    <a:pt x="31" y="111"/>
                  </a:lnTo>
                  <a:lnTo>
                    <a:pt x="31" y="109"/>
                  </a:lnTo>
                  <a:lnTo>
                    <a:pt x="29" y="109"/>
                  </a:lnTo>
                  <a:lnTo>
                    <a:pt x="27" y="109"/>
                  </a:lnTo>
                  <a:lnTo>
                    <a:pt x="27" y="107"/>
                  </a:lnTo>
                  <a:lnTo>
                    <a:pt x="29" y="107"/>
                  </a:lnTo>
                  <a:lnTo>
                    <a:pt x="27" y="107"/>
                  </a:lnTo>
                  <a:lnTo>
                    <a:pt x="27" y="105"/>
                  </a:lnTo>
                  <a:lnTo>
                    <a:pt x="27" y="103"/>
                  </a:lnTo>
                  <a:lnTo>
                    <a:pt x="27" y="101"/>
                  </a:lnTo>
                  <a:lnTo>
                    <a:pt x="27" y="100"/>
                  </a:lnTo>
                  <a:lnTo>
                    <a:pt x="25" y="100"/>
                  </a:lnTo>
                  <a:lnTo>
                    <a:pt x="23" y="98"/>
                  </a:lnTo>
                  <a:lnTo>
                    <a:pt x="23" y="96"/>
                  </a:lnTo>
                  <a:lnTo>
                    <a:pt x="23" y="94"/>
                  </a:lnTo>
                  <a:lnTo>
                    <a:pt x="23" y="90"/>
                  </a:lnTo>
                  <a:lnTo>
                    <a:pt x="23" y="88"/>
                  </a:lnTo>
                  <a:lnTo>
                    <a:pt x="23" y="86"/>
                  </a:lnTo>
                  <a:lnTo>
                    <a:pt x="23" y="84"/>
                  </a:lnTo>
                  <a:lnTo>
                    <a:pt x="25" y="84"/>
                  </a:lnTo>
                  <a:lnTo>
                    <a:pt x="25" y="82"/>
                  </a:lnTo>
                  <a:lnTo>
                    <a:pt x="25" y="80"/>
                  </a:lnTo>
                  <a:lnTo>
                    <a:pt x="25" y="78"/>
                  </a:lnTo>
                  <a:lnTo>
                    <a:pt x="27" y="78"/>
                  </a:lnTo>
                  <a:lnTo>
                    <a:pt x="27" y="77"/>
                  </a:lnTo>
                  <a:lnTo>
                    <a:pt x="29" y="77"/>
                  </a:lnTo>
                  <a:lnTo>
                    <a:pt x="29" y="75"/>
                  </a:lnTo>
                  <a:lnTo>
                    <a:pt x="29" y="73"/>
                  </a:lnTo>
                  <a:lnTo>
                    <a:pt x="31" y="73"/>
                  </a:lnTo>
                  <a:lnTo>
                    <a:pt x="29" y="73"/>
                  </a:lnTo>
                  <a:lnTo>
                    <a:pt x="27" y="71"/>
                  </a:lnTo>
                  <a:lnTo>
                    <a:pt x="29" y="71"/>
                  </a:lnTo>
                  <a:lnTo>
                    <a:pt x="27" y="71"/>
                  </a:lnTo>
                  <a:lnTo>
                    <a:pt x="27" y="69"/>
                  </a:lnTo>
                  <a:lnTo>
                    <a:pt x="27" y="67"/>
                  </a:lnTo>
                  <a:lnTo>
                    <a:pt x="27" y="65"/>
                  </a:lnTo>
                  <a:lnTo>
                    <a:pt x="25" y="65"/>
                  </a:lnTo>
                  <a:lnTo>
                    <a:pt x="23" y="65"/>
                  </a:lnTo>
                  <a:lnTo>
                    <a:pt x="21" y="65"/>
                  </a:lnTo>
                  <a:lnTo>
                    <a:pt x="21" y="63"/>
                  </a:lnTo>
                  <a:lnTo>
                    <a:pt x="21" y="65"/>
                  </a:lnTo>
                  <a:lnTo>
                    <a:pt x="19" y="65"/>
                  </a:lnTo>
                  <a:lnTo>
                    <a:pt x="19" y="63"/>
                  </a:lnTo>
                  <a:lnTo>
                    <a:pt x="21" y="63"/>
                  </a:lnTo>
                  <a:lnTo>
                    <a:pt x="21" y="61"/>
                  </a:lnTo>
                  <a:lnTo>
                    <a:pt x="21" y="59"/>
                  </a:lnTo>
                  <a:lnTo>
                    <a:pt x="21" y="57"/>
                  </a:lnTo>
                  <a:lnTo>
                    <a:pt x="23" y="57"/>
                  </a:lnTo>
                  <a:lnTo>
                    <a:pt x="23" y="55"/>
                  </a:lnTo>
                  <a:lnTo>
                    <a:pt x="21" y="55"/>
                  </a:lnTo>
                  <a:lnTo>
                    <a:pt x="21" y="53"/>
                  </a:lnTo>
                  <a:lnTo>
                    <a:pt x="19" y="53"/>
                  </a:lnTo>
                  <a:lnTo>
                    <a:pt x="19" y="52"/>
                  </a:lnTo>
                  <a:lnTo>
                    <a:pt x="18" y="52"/>
                  </a:lnTo>
                  <a:lnTo>
                    <a:pt x="18" y="53"/>
                  </a:lnTo>
                  <a:lnTo>
                    <a:pt x="16" y="53"/>
                  </a:lnTo>
                  <a:lnTo>
                    <a:pt x="14" y="53"/>
                  </a:lnTo>
                  <a:lnTo>
                    <a:pt x="12" y="53"/>
                  </a:lnTo>
                  <a:lnTo>
                    <a:pt x="10" y="53"/>
                  </a:lnTo>
                  <a:lnTo>
                    <a:pt x="10" y="52"/>
                  </a:lnTo>
                  <a:lnTo>
                    <a:pt x="8" y="50"/>
                  </a:lnTo>
                  <a:lnTo>
                    <a:pt x="6" y="48"/>
                  </a:lnTo>
                  <a:lnTo>
                    <a:pt x="4" y="46"/>
                  </a:lnTo>
                  <a:lnTo>
                    <a:pt x="2" y="44"/>
                  </a:lnTo>
                  <a:lnTo>
                    <a:pt x="0" y="42"/>
                  </a:lnTo>
                  <a:lnTo>
                    <a:pt x="0" y="40"/>
                  </a:lnTo>
                  <a:lnTo>
                    <a:pt x="2" y="40"/>
                  </a:lnTo>
                  <a:lnTo>
                    <a:pt x="2" y="38"/>
                  </a:lnTo>
                  <a:lnTo>
                    <a:pt x="4" y="38"/>
                  </a:lnTo>
                  <a:lnTo>
                    <a:pt x="4" y="36"/>
                  </a:lnTo>
                  <a:lnTo>
                    <a:pt x="4" y="34"/>
                  </a:lnTo>
                  <a:lnTo>
                    <a:pt x="4" y="32"/>
                  </a:lnTo>
                  <a:lnTo>
                    <a:pt x="4" y="30"/>
                  </a:lnTo>
                  <a:lnTo>
                    <a:pt x="4" y="29"/>
                  </a:lnTo>
                  <a:lnTo>
                    <a:pt x="6" y="29"/>
                  </a:lnTo>
                  <a:lnTo>
                    <a:pt x="8" y="29"/>
                  </a:lnTo>
                  <a:lnTo>
                    <a:pt x="8" y="27"/>
                  </a:lnTo>
                  <a:lnTo>
                    <a:pt x="8" y="29"/>
                  </a:lnTo>
                  <a:lnTo>
                    <a:pt x="10" y="29"/>
                  </a:lnTo>
                  <a:lnTo>
                    <a:pt x="12" y="29"/>
                  </a:lnTo>
                  <a:lnTo>
                    <a:pt x="12" y="27"/>
                  </a:lnTo>
                  <a:lnTo>
                    <a:pt x="14" y="27"/>
                  </a:lnTo>
                  <a:lnTo>
                    <a:pt x="16" y="25"/>
                  </a:lnTo>
                  <a:lnTo>
                    <a:pt x="18" y="25"/>
                  </a:lnTo>
                  <a:lnTo>
                    <a:pt x="18" y="23"/>
                  </a:lnTo>
                  <a:lnTo>
                    <a:pt x="18" y="21"/>
                  </a:lnTo>
                  <a:lnTo>
                    <a:pt x="16" y="21"/>
                  </a:lnTo>
                  <a:lnTo>
                    <a:pt x="14" y="21"/>
                  </a:lnTo>
                  <a:lnTo>
                    <a:pt x="14" y="23"/>
                  </a:lnTo>
                  <a:lnTo>
                    <a:pt x="12" y="21"/>
                  </a:lnTo>
                  <a:lnTo>
                    <a:pt x="14" y="19"/>
                  </a:lnTo>
                  <a:lnTo>
                    <a:pt x="12" y="19"/>
                  </a:lnTo>
                  <a:lnTo>
                    <a:pt x="12" y="17"/>
                  </a:lnTo>
                  <a:lnTo>
                    <a:pt x="12" y="15"/>
                  </a:lnTo>
                  <a:lnTo>
                    <a:pt x="14" y="15"/>
                  </a:lnTo>
                  <a:lnTo>
                    <a:pt x="14" y="13"/>
                  </a:lnTo>
                  <a:lnTo>
                    <a:pt x="14" y="11"/>
                  </a:lnTo>
                  <a:lnTo>
                    <a:pt x="16" y="11"/>
                  </a:lnTo>
                  <a:lnTo>
                    <a:pt x="18" y="11"/>
                  </a:lnTo>
                  <a:lnTo>
                    <a:pt x="18" y="9"/>
                  </a:lnTo>
                  <a:lnTo>
                    <a:pt x="19" y="9"/>
                  </a:lnTo>
                  <a:lnTo>
                    <a:pt x="19" y="7"/>
                  </a:lnTo>
                  <a:lnTo>
                    <a:pt x="21" y="7"/>
                  </a:lnTo>
                  <a:lnTo>
                    <a:pt x="23" y="7"/>
                  </a:lnTo>
                  <a:lnTo>
                    <a:pt x="23" y="5"/>
                  </a:lnTo>
                  <a:lnTo>
                    <a:pt x="25" y="5"/>
                  </a:lnTo>
                  <a:lnTo>
                    <a:pt x="25" y="4"/>
                  </a:lnTo>
                  <a:lnTo>
                    <a:pt x="23" y="2"/>
                  </a:lnTo>
                  <a:lnTo>
                    <a:pt x="21" y="0"/>
                  </a:lnTo>
                  <a:lnTo>
                    <a:pt x="23" y="0"/>
                  </a:lnTo>
                  <a:lnTo>
                    <a:pt x="25" y="2"/>
                  </a:lnTo>
                  <a:lnTo>
                    <a:pt x="25" y="4"/>
                  </a:lnTo>
                  <a:lnTo>
                    <a:pt x="27" y="4"/>
                  </a:lnTo>
                  <a:lnTo>
                    <a:pt x="29"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 name="Freeform 101"/>
            <p:cNvSpPr>
              <a:spLocks noEditPoints="1"/>
            </p:cNvSpPr>
            <p:nvPr/>
          </p:nvSpPr>
          <p:spPr bwMode="auto">
            <a:xfrm>
              <a:off x="7904163" y="4246563"/>
              <a:ext cx="15875" cy="9525"/>
            </a:xfrm>
            <a:custGeom>
              <a:avLst/>
              <a:gdLst>
                <a:gd name="T0" fmla="*/ 6 w 10"/>
                <a:gd name="T1" fmla="*/ 6 h 6"/>
                <a:gd name="T2" fmla="*/ 6 w 10"/>
                <a:gd name="T3" fmla="*/ 6 h 6"/>
                <a:gd name="T4" fmla="*/ 6 w 10"/>
                <a:gd name="T5" fmla="*/ 4 h 6"/>
                <a:gd name="T6" fmla="*/ 8 w 10"/>
                <a:gd name="T7" fmla="*/ 6 h 6"/>
                <a:gd name="T8" fmla="*/ 8 w 10"/>
                <a:gd name="T9" fmla="*/ 6 h 6"/>
                <a:gd name="T10" fmla="*/ 6 w 10"/>
                <a:gd name="T11" fmla="*/ 6 h 6"/>
                <a:gd name="T12" fmla="*/ 6 w 10"/>
                <a:gd name="T13" fmla="*/ 6 h 6"/>
                <a:gd name="T14" fmla="*/ 6 w 10"/>
                <a:gd name="T15" fmla="*/ 6 h 6"/>
                <a:gd name="T16" fmla="*/ 6 w 10"/>
                <a:gd name="T17" fmla="*/ 6 h 6"/>
                <a:gd name="T18" fmla="*/ 6 w 10"/>
                <a:gd name="T19" fmla="*/ 6 h 6"/>
                <a:gd name="T20" fmla="*/ 6 w 10"/>
                <a:gd name="T21" fmla="*/ 6 h 6"/>
                <a:gd name="T22" fmla="*/ 4 w 10"/>
                <a:gd name="T23" fmla="*/ 4 h 6"/>
                <a:gd name="T24" fmla="*/ 4 w 10"/>
                <a:gd name="T25" fmla="*/ 4 h 6"/>
                <a:gd name="T26" fmla="*/ 4 w 10"/>
                <a:gd name="T27" fmla="*/ 6 h 6"/>
                <a:gd name="T28" fmla="*/ 2 w 10"/>
                <a:gd name="T29" fmla="*/ 6 h 6"/>
                <a:gd name="T30" fmla="*/ 2 w 10"/>
                <a:gd name="T31" fmla="*/ 6 h 6"/>
                <a:gd name="T32" fmla="*/ 0 w 10"/>
                <a:gd name="T33" fmla="*/ 6 h 6"/>
                <a:gd name="T34" fmla="*/ 0 w 10"/>
                <a:gd name="T35" fmla="*/ 6 h 6"/>
                <a:gd name="T36" fmla="*/ 2 w 10"/>
                <a:gd name="T37" fmla="*/ 6 h 6"/>
                <a:gd name="T38" fmla="*/ 2 w 10"/>
                <a:gd name="T39" fmla="*/ 4 h 6"/>
                <a:gd name="T40" fmla="*/ 4 w 10"/>
                <a:gd name="T41" fmla="*/ 4 h 6"/>
                <a:gd name="T42" fmla="*/ 6 w 10"/>
                <a:gd name="T43" fmla="*/ 0 h 6"/>
                <a:gd name="T44" fmla="*/ 6 w 10"/>
                <a:gd name="T45" fmla="*/ 0 h 6"/>
                <a:gd name="T46" fmla="*/ 8 w 10"/>
                <a:gd name="T47" fmla="*/ 0 h 6"/>
                <a:gd name="T48" fmla="*/ 8 w 10"/>
                <a:gd name="T49" fmla="*/ 0 h 6"/>
                <a:gd name="T50" fmla="*/ 8 w 10"/>
                <a:gd name="T51" fmla="*/ 2 h 6"/>
                <a:gd name="T52" fmla="*/ 8 w 10"/>
                <a:gd name="T53" fmla="*/ 2 h 6"/>
                <a:gd name="T54" fmla="*/ 6 w 10"/>
                <a:gd name="T55" fmla="*/ 2 h 6"/>
                <a:gd name="T56" fmla="*/ 6 w 10"/>
                <a:gd name="T57" fmla="*/ 2 h 6"/>
                <a:gd name="T58" fmla="*/ 6 w 10"/>
                <a:gd name="T59" fmla="*/ 2 h 6"/>
                <a:gd name="T60" fmla="*/ 8 w 10"/>
                <a:gd name="T61" fmla="*/ 2 h 6"/>
                <a:gd name="T62" fmla="*/ 8 w 10"/>
                <a:gd name="T63" fmla="*/ 2 h 6"/>
                <a:gd name="T64" fmla="*/ 8 w 10"/>
                <a:gd name="T65" fmla="*/ 2 h 6"/>
                <a:gd name="T66" fmla="*/ 8 w 10"/>
                <a:gd name="T67" fmla="*/ 2 h 6"/>
                <a:gd name="T68" fmla="*/ 10 w 10"/>
                <a:gd name="T69" fmla="*/ 2 h 6"/>
                <a:gd name="T70" fmla="*/ 10 w 10"/>
                <a:gd name="T71" fmla="*/ 2 h 6"/>
                <a:gd name="T72" fmla="*/ 10 w 10"/>
                <a:gd name="T73" fmla="*/ 4 h 6"/>
                <a:gd name="T74" fmla="*/ 10 w 10"/>
                <a:gd name="T75" fmla="*/ 4 h 6"/>
                <a:gd name="T76" fmla="*/ 8 w 10"/>
                <a:gd name="T77" fmla="*/ 4 h 6"/>
                <a:gd name="T78" fmla="*/ 8 w 10"/>
                <a:gd name="T79" fmla="*/ 4 h 6"/>
                <a:gd name="T80" fmla="*/ 8 w 10"/>
                <a:gd name="T81" fmla="*/ 4 h 6"/>
                <a:gd name="T82" fmla="*/ 8 w 10"/>
                <a:gd name="T83" fmla="*/ 4 h 6"/>
                <a:gd name="T84" fmla="*/ 8 w 10"/>
                <a:gd name="T85" fmla="*/ 6 h 6"/>
                <a:gd name="T86" fmla="*/ 8 w 10"/>
                <a:gd name="T87" fmla="*/ 4 h 6"/>
                <a:gd name="T88" fmla="*/ 6 w 10"/>
                <a:gd name="T89" fmla="*/ 4 h 6"/>
                <a:gd name="T90" fmla="*/ 6 w 10"/>
                <a:gd name="T91" fmla="*/ 4 h 6"/>
                <a:gd name="T92" fmla="*/ 6 w 10"/>
                <a:gd name="T93" fmla="*/ 4 h 6"/>
                <a:gd name="T94" fmla="*/ 6 w 10"/>
                <a:gd name="T95" fmla="*/ 4 h 6"/>
                <a:gd name="T96" fmla="*/ 4 w 10"/>
                <a:gd name="T97" fmla="*/ 4 h 6"/>
                <a:gd name="T98" fmla="*/ 4 w 10"/>
                <a:gd name="T99" fmla="*/ 4 h 6"/>
                <a:gd name="T100" fmla="*/ 2 w 10"/>
                <a:gd name="T101" fmla="*/ 4 h 6"/>
                <a:gd name="T102" fmla="*/ 2 w 10"/>
                <a:gd name="T103" fmla="*/ 2 h 6"/>
                <a:gd name="T104" fmla="*/ 4 w 10"/>
                <a:gd name="T105" fmla="*/ 2 h 6"/>
                <a:gd name="T106" fmla="*/ 4 w 10"/>
                <a:gd name="T107" fmla="*/ 2 h 6"/>
                <a:gd name="T108" fmla="*/ 4 w 10"/>
                <a:gd name="T109" fmla="*/ 0 h 6"/>
                <a:gd name="T110" fmla="*/ 6 w 10"/>
                <a:gd name="T111" fmla="*/ 0 h 6"/>
                <a:gd name="T112" fmla="*/ 6 w 10"/>
                <a:gd name="T11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 h="6">
                  <a:moveTo>
                    <a:pt x="6" y="6"/>
                  </a:move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4" y="6"/>
                  </a:lnTo>
                  <a:lnTo>
                    <a:pt x="6" y="6"/>
                  </a:lnTo>
                  <a:lnTo>
                    <a:pt x="6" y="6"/>
                  </a:lnTo>
                  <a:lnTo>
                    <a:pt x="6" y="6"/>
                  </a:lnTo>
                  <a:lnTo>
                    <a:pt x="6" y="6"/>
                  </a:lnTo>
                  <a:close/>
                  <a:moveTo>
                    <a:pt x="6" y="4"/>
                  </a:moveTo>
                  <a:lnTo>
                    <a:pt x="6" y="6"/>
                  </a:lnTo>
                  <a:lnTo>
                    <a:pt x="8" y="6"/>
                  </a:lnTo>
                  <a:lnTo>
                    <a:pt x="8" y="6"/>
                  </a:lnTo>
                  <a:lnTo>
                    <a:pt x="8" y="6"/>
                  </a:lnTo>
                  <a:lnTo>
                    <a:pt x="8" y="6"/>
                  </a:lnTo>
                  <a:lnTo>
                    <a:pt x="8" y="6"/>
                  </a:lnTo>
                  <a:lnTo>
                    <a:pt x="8" y="6"/>
                  </a:lnTo>
                  <a:lnTo>
                    <a:pt x="8" y="6"/>
                  </a:lnTo>
                  <a:lnTo>
                    <a:pt x="8" y="6"/>
                  </a:lnTo>
                  <a:lnTo>
                    <a:pt x="8" y="6"/>
                  </a:lnTo>
                  <a:lnTo>
                    <a:pt x="8" y="6"/>
                  </a:lnTo>
                  <a:lnTo>
                    <a:pt x="8" y="6"/>
                  </a:lnTo>
                  <a:lnTo>
                    <a:pt x="8" y="6"/>
                  </a:lnTo>
                  <a:lnTo>
                    <a:pt x="8" y="6"/>
                  </a:lnTo>
                  <a:lnTo>
                    <a:pt x="8" y="6"/>
                  </a:lnTo>
                  <a:lnTo>
                    <a:pt x="8"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4"/>
                  </a:lnTo>
                  <a:lnTo>
                    <a:pt x="6" y="4"/>
                  </a:lnTo>
                  <a:lnTo>
                    <a:pt x="6" y="4"/>
                  </a:lnTo>
                  <a:lnTo>
                    <a:pt x="6" y="6"/>
                  </a:lnTo>
                  <a:lnTo>
                    <a:pt x="6" y="6"/>
                  </a:lnTo>
                  <a:lnTo>
                    <a:pt x="6" y="6"/>
                  </a:lnTo>
                  <a:lnTo>
                    <a:pt x="6" y="4"/>
                  </a:lnTo>
                  <a:lnTo>
                    <a:pt x="6" y="4"/>
                  </a:lnTo>
                  <a:lnTo>
                    <a:pt x="6" y="4"/>
                  </a:lnTo>
                  <a:lnTo>
                    <a:pt x="6" y="4"/>
                  </a:lnTo>
                  <a:close/>
                  <a:moveTo>
                    <a:pt x="4" y="4"/>
                  </a:moveTo>
                  <a:lnTo>
                    <a:pt x="4" y="4"/>
                  </a:lnTo>
                  <a:lnTo>
                    <a:pt x="4" y="4"/>
                  </a:lnTo>
                  <a:lnTo>
                    <a:pt x="4" y="4"/>
                  </a:lnTo>
                  <a:lnTo>
                    <a:pt x="4" y="4"/>
                  </a:lnTo>
                  <a:lnTo>
                    <a:pt x="4" y="4"/>
                  </a:lnTo>
                  <a:lnTo>
                    <a:pt x="4" y="4"/>
                  </a:lnTo>
                  <a:lnTo>
                    <a:pt x="4" y="4"/>
                  </a:lnTo>
                  <a:lnTo>
                    <a:pt x="4" y="4"/>
                  </a:lnTo>
                  <a:lnTo>
                    <a:pt x="4" y="4"/>
                  </a:lnTo>
                  <a:lnTo>
                    <a:pt x="4" y="6"/>
                  </a:lnTo>
                  <a:lnTo>
                    <a:pt x="4" y="6"/>
                  </a:lnTo>
                  <a:lnTo>
                    <a:pt x="4" y="6"/>
                  </a:lnTo>
                  <a:lnTo>
                    <a:pt x="4" y="6"/>
                  </a:lnTo>
                  <a:lnTo>
                    <a:pt x="4" y="6"/>
                  </a:lnTo>
                  <a:lnTo>
                    <a:pt x="4" y="6"/>
                  </a:lnTo>
                  <a:lnTo>
                    <a:pt x="4"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0" y="6"/>
                  </a:lnTo>
                  <a:lnTo>
                    <a:pt x="0" y="6"/>
                  </a:lnTo>
                  <a:lnTo>
                    <a:pt x="0" y="6"/>
                  </a:lnTo>
                  <a:lnTo>
                    <a:pt x="0" y="6"/>
                  </a:lnTo>
                  <a:lnTo>
                    <a:pt x="0" y="6"/>
                  </a:lnTo>
                  <a:lnTo>
                    <a:pt x="0" y="6"/>
                  </a:lnTo>
                  <a:lnTo>
                    <a:pt x="0" y="6"/>
                  </a:lnTo>
                  <a:lnTo>
                    <a:pt x="0" y="6"/>
                  </a:lnTo>
                  <a:lnTo>
                    <a:pt x="0" y="6"/>
                  </a:lnTo>
                  <a:lnTo>
                    <a:pt x="0" y="6"/>
                  </a:lnTo>
                  <a:lnTo>
                    <a:pt x="0" y="6"/>
                  </a:lnTo>
                  <a:lnTo>
                    <a:pt x="0" y="6"/>
                  </a:lnTo>
                  <a:lnTo>
                    <a:pt x="0" y="6"/>
                  </a:lnTo>
                  <a:lnTo>
                    <a:pt x="0" y="6"/>
                  </a:lnTo>
                  <a:lnTo>
                    <a:pt x="2" y="6"/>
                  </a:lnTo>
                  <a:lnTo>
                    <a:pt x="2" y="6"/>
                  </a:lnTo>
                  <a:lnTo>
                    <a:pt x="2" y="6"/>
                  </a:lnTo>
                  <a:lnTo>
                    <a:pt x="2" y="6"/>
                  </a:lnTo>
                  <a:lnTo>
                    <a:pt x="2" y="4"/>
                  </a:lnTo>
                  <a:lnTo>
                    <a:pt x="2" y="4"/>
                  </a:lnTo>
                  <a:lnTo>
                    <a:pt x="2" y="4"/>
                  </a:lnTo>
                  <a:lnTo>
                    <a:pt x="2" y="6"/>
                  </a:lnTo>
                  <a:lnTo>
                    <a:pt x="2" y="4"/>
                  </a:lnTo>
                  <a:lnTo>
                    <a:pt x="2" y="4"/>
                  </a:lnTo>
                  <a:lnTo>
                    <a:pt x="2" y="4"/>
                  </a:lnTo>
                  <a:lnTo>
                    <a:pt x="2" y="4"/>
                  </a:lnTo>
                  <a:lnTo>
                    <a:pt x="4" y="4"/>
                  </a:lnTo>
                  <a:lnTo>
                    <a:pt x="4" y="4"/>
                  </a:lnTo>
                  <a:lnTo>
                    <a:pt x="4" y="4"/>
                  </a:lnTo>
                  <a:lnTo>
                    <a:pt x="4" y="4"/>
                  </a:lnTo>
                  <a:lnTo>
                    <a:pt x="4" y="4"/>
                  </a:lnTo>
                  <a:lnTo>
                    <a:pt x="4" y="4"/>
                  </a:lnTo>
                  <a:lnTo>
                    <a:pt x="4" y="4"/>
                  </a:lnTo>
                  <a:lnTo>
                    <a:pt x="4" y="4"/>
                  </a:lnTo>
                  <a:close/>
                  <a:moveTo>
                    <a:pt x="6" y="0"/>
                  </a:moveTo>
                  <a:lnTo>
                    <a:pt x="6" y="0"/>
                  </a:lnTo>
                  <a:lnTo>
                    <a:pt x="6" y="0"/>
                  </a:lnTo>
                  <a:lnTo>
                    <a:pt x="6" y="0"/>
                  </a:lnTo>
                  <a:lnTo>
                    <a:pt x="8" y="0"/>
                  </a:lnTo>
                  <a:lnTo>
                    <a:pt x="8" y="0"/>
                  </a:lnTo>
                  <a:lnTo>
                    <a:pt x="8" y="0"/>
                  </a:lnTo>
                  <a:lnTo>
                    <a:pt x="6" y="0"/>
                  </a:lnTo>
                  <a:lnTo>
                    <a:pt x="6" y="0"/>
                  </a:lnTo>
                  <a:lnTo>
                    <a:pt x="6" y="0"/>
                  </a:lnTo>
                  <a:lnTo>
                    <a:pt x="6" y="0"/>
                  </a:lnTo>
                  <a:lnTo>
                    <a:pt x="6" y="0"/>
                  </a:lnTo>
                  <a:lnTo>
                    <a:pt x="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2"/>
                  </a:lnTo>
                  <a:lnTo>
                    <a:pt x="8" y="2"/>
                  </a:lnTo>
                  <a:lnTo>
                    <a:pt x="8" y="0"/>
                  </a:lnTo>
                  <a:lnTo>
                    <a:pt x="8" y="0"/>
                  </a:lnTo>
                  <a:lnTo>
                    <a:pt x="8" y="2"/>
                  </a:lnTo>
                  <a:lnTo>
                    <a:pt x="8" y="2"/>
                  </a:lnTo>
                  <a:lnTo>
                    <a:pt x="8" y="2"/>
                  </a:lnTo>
                  <a:lnTo>
                    <a:pt x="8" y="2"/>
                  </a:lnTo>
                  <a:lnTo>
                    <a:pt x="8" y="2"/>
                  </a:lnTo>
                  <a:lnTo>
                    <a:pt x="8" y="2"/>
                  </a:lnTo>
                  <a:lnTo>
                    <a:pt x="8" y="2"/>
                  </a:lnTo>
                  <a:lnTo>
                    <a:pt x="8" y="2"/>
                  </a:lnTo>
                  <a:lnTo>
                    <a:pt x="8" y="2"/>
                  </a:lnTo>
                  <a:lnTo>
                    <a:pt x="8"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10" y="2"/>
                  </a:lnTo>
                  <a:lnTo>
                    <a:pt x="10" y="2"/>
                  </a:lnTo>
                  <a:lnTo>
                    <a:pt x="10" y="2"/>
                  </a:lnTo>
                  <a:lnTo>
                    <a:pt x="10" y="2"/>
                  </a:lnTo>
                  <a:lnTo>
                    <a:pt x="10" y="2"/>
                  </a:lnTo>
                  <a:lnTo>
                    <a:pt x="10" y="2"/>
                  </a:lnTo>
                  <a:lnTo>
                    <a:pt x="10" y="2"/>
                  </a:lnTo>
                  <a:lnTo>
                    <a:pt x="10" y="2"/>
                  </a:lnTo>
                  <a:lnTo>
                    <a:pt x="10" y="2"/>
                  </a:lnTo>
                  <a:lnTo>
                    <a:pt x="10" y="2"/>
                  </a:lnTo>
                  <a:lnTo>
                    <a:pt x="10" y="2"/>
                  </a:lnTo>
                  <a:lnTo>
                    <a:pt x="10" y="2"/>
                  </a:lnTo>
                  <a:lnTo>
                    <a:pt x="10" y="2"/>
                  </a:lnTo>
                  <a:lnTo>
                    <a:pt x="10" y="2"/>
                  </a:lnTo>
                  <a:lnTo>
                    <a:pt x="10" y="2"/>
                  </a:lnTo>
                  <a:lnTo>
                    <a:pt x="10" y="4"/>
                  </a:lnTo>
                  <a:lnTo>
                    <a:pt x="10" y="4"/>
                  </a:lnTo>
                  <a:lnTo>
                    <a:pt x="10" y="4"/>
                  </a:lnTo>
                  <a:lnTo>
                    <a:pt x="10" y="4"/>
                  </a:lnTo>
                  <a:lnTo>
                    <a:pt x="10" y="4"/>
                  </a:lnTo>
                  <a:lnTo>
                    <a:pt x="10" y="4"/>
                  </a:lnTo>
                  <a:lnTo>
                    <a:pt x="10" y="4"/>
                  </a:lnTo>
                  <a:lnTo>
                    <a:pt x="10" y="4"/>
                  </a:lnTo>
                  <a:lnTo>
                    <a:pt x="10" y="4"/>
                  </a:lnTo>
                  <a:lnTo>
                    <a:pt x="10" y="4"/>
                  </a:lnTo>
                  <a:lnTo>
                    <a:pt x="10" y="4"/>
                  </a:lnTo>
                  <a:lnTo>
                    <a:pt x="10"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6"/>
                  </a:lnTo>
                  <a:lnTo>
                    <a:pt x="8" y="6"/>
                  </a:lnTo>
                  <a:lnTo>
                    <a:pt x="8" y="6"/>
                  </a:lnTo>
                  <a:lnTo>
                    <a:pt x="8" y="6"/>
                  </a:lnTo>
                  <a:lnTo>
                    <a:pt x="8" y="6"/>
                  </a:lnTo>
                  <a:lnTo>
                    <a:pt x="8" y="6"/>
                  </a:lnTo>
                  <a:lnTo>
                    <a:pt x="8" y="6"/>
                  </a:lnTo>
                  <a:lnTo>
                    <a:pt x="8" y="6"/>
                  </a:lnTo>
                  <a:lnTo>
                    <a:pt x="8" y="6"/>
                  </a:lnTo>
                  <a:lnTo>
                    <a:pt x="8" y="4"/>
                  </a:lnTo>
                  <a:lnTo>
                    <a:pt x="8" y="4"/>
                  </a:lnTo>
                  <a:lnTo>
                    <a:pt x="8" y="4"/>
                  </a:lnTo>
                  <a:lnTo>
                    <a:pt x="8" y="4"/>
                  </a:lnTo>
                  <a:lnTo>
                    <a:pt x="8" y="4"/>
                  </a:lnTo>
                  <a:lnTo>
                    <a:pt x="8" y="4"/>
                  </a:lnTo>
                  <a:lnTo>
                    <a:pt x="8" y="4"/>
                  </a:lnTo>
                  <a:lnTo>
                    <a:pt x="8" y="6"/>
                  </a:lnTo>
                  <a:lnTo>
                    <a:pt x="8"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2"/>
                  </a:lnTo>
                  <a:lnTo>
                    <a:pt x="2" y="2"/>
                  </a:lnTo>
                  <a:lnTo>
                    <a:pt x="2" y="2"/>
                  </a:lnTo>
                  <a:lnTo>
                    <a:pt x="2" y="2"/>
                  </a:lnTo>
                  <a:lnTo>
                    <a:pt x="2" y="2"/>
                  </a:lnTo>
                  <a:lnTo>
                    <a:pt x="2" y="2"/>
                  </a:lnTo>
                  <a:lnTo>
                    <a:pt x="2" y="2"/>
                  </a:lnTo>
                  <a:lnTo>
                    <a:pt x="4" y="2"/>
                  </a:lnTo>
                  <a:lnTo>
                    <a:pt x="4" y="2"/>
                  </a:lnTo>
                  <a:lnTo>
                    <a:pt x="4" y="2"/>
                  </a:lnTo>
                  <a:lnTo>
                    <a:pt x="4" y="2"/>
                  </a:lnTo>
                  <a:lnTo>
                    <a:pt x="4" y="2"/>
                  </a:lnTo>
                  <a:lnTo>
                    <a:pt x="4" y="2"/>
                  </a:lnTo>
                  <a:lnTo>
                    <a:pt x="4" y="2"/>
                  </a:lnTo>
                  <a:lnTo>
                    <a:pt x="4" y="2"/>
                  </a:lnTo>
                  <a:lnTo>
                    <a:pt x="4" y="2"/>
                  </a:lnTo>
                  <a:lnTo>
                    <a:pt x="4" y="2"/>
                  </a:lnTo>
                  <a:lnTo>
                    <a:pt x="4" y="2"/>
                  </a:lnTo>
                  <a:lnTo>
                    <a:pt x="4" y="2"/>
                  </a:lnTo>
                  <a:lnTo>
                    <a:pt x="4" y="2"/>
                  </a:lnTo>
                  <a:lnTo>
                    <a:pt x="4" y="0"/>
                  </a:lnTo>
                  <a:lnTo>
                    <a:pt x="4" y="0"/>
                  </a:lnTo>
                  <a:lnTo>
                    <a:pt x="4" y="0"/>
                  </a:lnTo>
                  <a:lnTo>
                    <a:pt x="4" y="0"/>
                  </a:lnTo>
                  <a:lnTo>
                    <a:pt x="4" y="0"/>
                  </a:lnTo>
                  <a:lnTo>
                    <a:pt x="4" y="0"/>
                  </a:lnTo>
                  <a:lnTo>
                    <a:pt x="4" y="0"/>
                  </a:lnTo>
                  <a:lnTo>
                    <a:pt x="6" y="0"/>
                  </a:lnTo>
                  <a:lnTo>
                    <a:pt x="6" y="0"/>
                  </a:lnTo>
                  <a:lnTo>
                    <a:pt x="6" y="0"/>
                  </a:lnTo>
                  <a:lnTo>
                    <a:pt x="6" y="0"/>
                  </a:lnTo>
                  <a:lnTo>
                    <a:pt x="6" y="0"/>
                  </a:lnTo>
                  <a:lnTo>
                    <a:pt x="6" y="0"/>
                  </a:lnTo>
                  <a:lnTo>
                    <a:pt x="6" y="0"/>
                  </a:lnTo>
                  <a:lnTo>
                    <a:pt x="6" y="0"/>
                  </a:lnTo>
                  <a:lnTo>
                    <a:pt x="6"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 name="Freeform 102"/>
            <p:cNvSpPr>
              <a:spLocks/>
            </p:cNvSpPr>
            <p:nvPr/>
          </p:nvSpPr>
          <p:spPr bwMode="auto">
            <a:xfrm>
              <a:off x="6880225" y="6413500"/>
              <a:ext cx="15875" cy="12700"/>
            </a:xfrm>
            <a:custGeom>
              <a:avLst/>
              <a:gdLst>
                <a:gd name="T0" fmla="*/ 2 w 10"/>
                <a:gd name="T1" fmla="*/ 2 h 8"/>
                <a:gd name="T2" fmla="*/ 2 w 10"/>
                <a:gd name="T3" fmla="*/ 2 h 8"/>
                <a:gd name="T4" fmla="*/ 2 w 10"/>
                <a:gd name="T5" fmla="*/ 2 h 8"/>
                <a:gd name="T6" fmla="*/ 2 w 10"/>
                <a:gd name="T7" fmla="*/ 2 h 8"/>
                <a:gd name="T8" fmla="*/ 2 w 10"/>
                <a:gd name="T9" fmla="*/ 2 h 8"/>
                <a:gd name="T10" fmla="*/ 2 w 10"/>
                <a:gd name="T11" fmla="*/ 2 h 8"/>
                <a:gd name="T12" fmla="*/ 2 w 10"/>
                <a:gd name="T13" fmla="*/ 2 h 8"/>
                <a:gd name="T14" fmla="*/ 2 w 10"/>
                <a:gd name="T15" fmla="*/ 2 h 8"/>
                <a:gd name="T16" fmla="*/ 2 w 10"/>
                <a:gd name="T17" fmla="*/ 2 h 8"/>
                <a:gd name="T18" fmla="*/ 4 w 10"/>
                <a:gd name="T19" fmla="*/ 2 h 8"/>
                <a:gd name="T20" fmla="*/ 4 w 10"/>
                <a:gd name="T21" fmla="*/ 2 h 8"/>
                <a:gd name="T22" fmla="*/ 4 w 10"/>
                <a:gd name="T23" fmla="*/ 2 h 8"/>
                <a:gd name="T24" fmla="*/ 4 w 10"/>
                <a:gd name="T25" fmla="*/ 2 h 8"/>
                <a:gd name="T26" fmla="*/ 6 w 10"/>
                <a:gd name="T27" fmla="*/ 2 h 8"/>
                <a:gd name="T28" fmla="*/ 6 w 10"/>
                <a:gd name="T29" fmla="*/ 2 h 8"/>
                <a:gd name="T30" fmla="*/ 6 w 10"/>
                <a:gd name="T31" fmla="*/ 2 h 8"/>
                <a:gd name="T32" fmla="*/ 6 w 10"/>
                <a:gd name="T33" fmla="*/ 2 h 8"/>
                <a:gd name="T34" fmla="*/ 6 w 10"/>
                <a:gd name="T35" fmla="*/ 4 h 8"/>
                <a:gd name="T36" fmla="*/ 6 w 10"/>
                <a:gd name="T37" fmla="*/ 4 h 8"/>
                <a:gd name="T38" fmla="*/ 6 w 10"/>
                <a:gd name="T39" fmla="*/ 4 h 8"/>
                <a:gd name="T40" fmla="*/ 6 w 10"/>
                <a:gd name="T41" fmla="*/ 4 h 8"/>
                <a:gd name="T42" fmla="*/ 8 w 10"/>
                <a:gd name="T43" fmla="*/ 4 h 8"/>
                <a:gd name="T44" fmla="*/ 8 w 10"/>
                <a:gd name="T45" fmla="*/ 4 h 8"/>
                <a:gd name="T46" fmla="*/ 8 w 10"/>
                <a:gd name="T47" fmla="*/ 4 h 8"/>
                <a:gd name="T48" fmla="*/ 8 w 10"/>
                <a:gd name="T49" fmla="*/ 6 h 8"/>
                <a:gd name="T50" fmla="*/ 8 w 10"/>
                <a:gd name="T51" fmla="*/ 6 h 8"/>
                <a:gd name="T52" fmla="*/ 10 w 10"/>
                <a:gd name="T53" fmla="*/ 6 h 8"/>
                <a:gd name="T54" fmla="*/ 6 w 10"/>
                <a:gd name="T55" fmla="*/ 6 h 8"/>
                <a:gd name="T56" fmla="*/ 6 w 10"/>
                <a:gd name="T57" fmla="*/ 6 h 8"/>
                <a:gd name="T58" fmla="*/ 6 w 10"/>
                <a:gd name="T59" fmla="*/ 6 h 8"/>
                <a:gd name="T60" fmla="*/ 4 w 10"/>
                <a:gd name="T61" fmla="*/ 8 h 8"/>
                <a:gd name="T62" fmla="*/ 4 w 10"/>
                <a:gd name="T63" fmla="*/ 8 h 8"/>
                <a:gd name="T64" fmla="*/ 2 w 10"/>
                <a:gd name="T65" fmla="*/ 6 h 8"/>
                <a:gd name="T66" fmla="*/ 2 w 10"/>
                <a:gd name="T67" fmla="*/ 6 h 8"/>
                <a:gd name="T68" fmla="*/ 2 w 10"/>
                <a:gd name="T69" fmla="*/ 6 h 8"/>
                <a:gd name="T70" fmla="*/ 2 w 10"/>
                <a:gd name="T71" fmla="*/ 4 h 8"/>
                <a:gd name="T72" fmla="*/ 2 w 10"/>
                <a:gd name="T73" fmla="*/ 4 h 8"/>
                <a:gd name="T74" fmla="*/ 2 w 10"/>
                <a:gd name="T75" fmla="*/ 4 h 8"/>
                <a:gd name="T76" fmla="*/ 2 w 10"/>
                <a:gd name="T77" fmla="*/ 4 h 8"/>
                <a:gd name="T78" fmla="*/ 2 w 10"/>
                <a:gd name="T79" fmla="*/ 4 h 8"/>
                <a:gd name="T80" fmla="*/ 2 w 10"/>
                <a:gd name="T81" fmla="*/ 4 h 8"/>
                <a:gd name="T82" fmla="*/ 2 w 10"/>
                <a:gd name="T83" fmla="*/ 2 h 8"/>
                <a:gd name="T84" fmla="*/ 2 w 10"/>
                <a:gd name="T85" fmla="*/ 2 h 8"/>
                <a:gd name="T86" fmla="*/ 2 w 10"/>
                <a:gd name="T87" fmla="*/ 2 h 8"/>
                <a:gd name="T88" fmla="*/ 0 w 10"/>
                <a:gd name="T89" fmla="*/ 2 h 8"/>
                <a:gd name="T90" fmla="*/ 0 w 10"/>
                <a:gd name="T91" fmla="*/ 2 h 8"/>
                <a:gd name="T92" fmla="*/ 0 w 10"/>
                <a:gd name="T93" fmla="*/ 2 h 8"/>
                <a:gd name="T94" fmla="*/ 0 w 10"/>
                <a:gd name="T95" fmla="*/ 2 h 8"/>
                <a:gd name="T96" fmla="*/ 0 w 10"/>
                <a:gd name="T97" fmla="*/ 2 h 8"/>
                <a:gd name="T98" fmla="*/ 0 w 10"/>
                <a:gd name="T99" fmla="*/ 0 h 8"/>
                <a:gd name="T100" fmla="*/ 2 w 10"/>
                <a:gd name="T101" fmla="*/ 2 h 8"/>
                <a:gd name="T102" fmla="*/ 2 w 10"/>
                <a:gd name="T103" fmla="*/ 2 h 8"/>
                <a:gd name="T104" fmla="*/ 2 w 10"/>
                <a:gd name="T105" fmla="*/ 2 h 8"/>
                <a:gd name="T106" fmla="*/ 2 w 10"/>
                <a:gd name="T10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 h="8">
                  <a:moveTo>
                    <a:pt x="2" y="2"/>
                  </a:moveTo>
                  <a:lnTo>
                    <a:pt x="2" y="2"/>
                  </a:lnTo>
                  <a:lnTo>
                    <a:pt x="2" y="2"/>
                  </a:lnTo>
                  <a:lnTo>
                    <a:pt x="2" y="2"/>
                  </a:lnTo>
                  <a:lnTo>
                    <a:pt x="2" y="2"/>
                  </a:lnTo>
                  <a:lnTo>
                    <a:pt x="2" y="2"/>
                  </a:lnTo>
                  <a:lnTo>
                    <a:pt x="2" y="2"/>
                  </a:lnTo>
                  <a:lnTo>
                    <a:pt x="2" y="2"/>
                  </a:lnTo>
                  <a:lnTo>
                    <a:pt x="2" y="2"/>
                  </a:lnTo>
                  <a:lnTo>
                    <a:pt x="4" y="2"/>
                  </a:lnTo>
                  <a:lnTo>
                    <a:pt x="4" y="2"/>
                  </a:lnTo>
                  <a:lnTo>
                    <a:pt x="4" y="2"/>
                  </a:lnTo>
                  <a:lnTo>
                    <a:pt x="4" y="2"/>
                  </a:lnTo>
                  <a:lnTo>
                    <a:pt x="6" y="2"/>
                  </a:lnTo>
                  <a:lnTo>
                    <a:pt x="6" y="2"/>
                  </a:lnTo>
                  <a:lnTo>
                    <a:pt x="6" y="2"/>
                  </a:lnTo>
                  <a:lnTo>
                    <a:pt x="6" y="2"/>
                  </a:lnTo>
                  <a:lnTo>
                    <a:pt x="6" y="4"/>
                  </a:lnTo>
                  <a:lnTo>
                    <a:pt x="6" y="4"/>
                  </a:lnTo>
                  <a:lnTo>
                    <a:pt x="6" y="4"/>
                  </a:lnTo>
                  <a:lnTo>
                    <a:pt x="6" y="4"/>
                  </a:lnTo>
                  <a:lnTo>
                    <a:pt x="8" y="4"/>
                  </a:lnTo>
                  <a:lnTo>
                    <a:pt x="8" y="4"/>
                  </a:lnTo>
                  <a:lnTo>
                    <a:pt x="8" y="4"/>
                  </a:lnTo>
                  <a:lnTo>
                    <a:pt x="8" y="6"/>
                  </a:lnTo>
                  <a:lnTo>
                    <a:pt x="8" y="6"/>
                  </a:lnTo>
                  <a:lnTo>
                    <a:pt x="10" y="6"/>
                  </a:lnTo>
                  <a:lnTo>
                    <a:pt x="6" y="6"/>
                  </a:lnTo>
                  <a:lnTo>
                    <a:pt x="6" y="6"/>
                  </a:lnTo>
                  <a:lnTo>
                    <a:pt x="6" y="6"/>
                  </a:lnTo>
                  <a:lnTo>
                    <a:pt x="4" y="8"/>
                  </a:lnTo>
                  <a:lnTo>
                    <a:pt x="4" y="8"/>
                  </a:lnTo>
                  <a:lnTo>
                    <a:pt x="2" y="6"/>
                  </a:lnTo>
                  <a:lnTo>
                    <a:pt x="2" y="6"/>
                  </a:lnTo>
                  <a:lnTo>
                    <a:pt x="2" y="6"/>
                  </a:lnTo>
                  <a:lnTo>
                    <a:pt x="2" y="4"/>
                  </a:lnTo>
                  <a:lnTo>
                    <a:pt x="2" y="4"/>
                  </a:lnTo>
                  <a:lnTo>
                    <a:pt x="2" y="4"/>
                  </a:lnTo>
                  <a:lnTo>
                    <a:pt x="2" y="4"/>
                  </a:lnTo>
                  <a:lnTo>
                    <a:pt x="2" y="4"/>
                  </a:lnTo>
                  <a:lnTo>
                    <a:pt x="2" y="4"/>
                  </a:lnTo>
                  <a:lnTo>
                    <a:pt x="2" y="2"/>
                  </a:lnTo>
                  <a:lnTo>
                    <a:pt x="2" y="2"/>
                  </a:lnTo>
                  <a:lnTo>
                    <a:pt x="2" y="2"/>
                  </a:lnTo>
                  <a:lnTo>
                    <a:pt x="0" y="2"/>
                  </a:lnTo>
                  <a:lnTo>
                    <a:pt x="0" y="2"/>
                  </a:lnTo>
                  <a:lnTo>
                    <a:pt x="0" y="2"/>
                  </a:lnTo>
                  <a:lnTo>
                    <a:pt x="0" y="2"/>
                  </a:lnTo>
                  <a:lnTo>
                    <a:pt x="0" y="2"/>
                  </a:lnTo>
                  <a:lnTo>
                    <a:pt x="0" y="0"/>
                  </a:lnTo>
                  <a:lnTo>
                    <a:pt x="2" y="2"/>
                  </a:lnTo>
                  <a:lnTo>
                    <a:pt x="2" y="2"/>
                  </a:lnTo>
                  <a:lnTo>
                    <a:pt x="2" y="2"/>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6" name="Freeform 103"/>
            <p:cNvSpPr>
              <a:spLocks noEditPoints="1"/>
            </p:cNvSpPr>
            <p:nvPr/>
          </p:nvSpPr>
          <p:spPr bwMode="auto">
            <a:xfrm>
              <a:off x="2771775" y="4408488"/>
              <a:ext cx="158750" cy="95250"/>
            </a:xfrm>
            <a:custGeom>
              <a:avLst/>
              <a:gdLst>
                <a:gd name="T0" fmla="*/ 29 w 100"/>
                <a:gd name="T1" fmla="*/ 54 h 60"/>
                <a:gd name="T2" fmla="*/ 61 w 100"/>
                <a:gd name="T3" fmla="*/ 12 h 60"/>
                <a:gd name="T4" fmla="*/ 71 w 100"/>
                <a:gd name="T5" fmla="*/ 10 h 60"/>
                <a:gd name="T6" fmla="*/ 77 w 100"/>
                <a:gd name="T7" fmla="*/ 12 h 60"/>
                <a:gd name="T8" fmla="*/ 75 w 100"/>
                <a:gd name="T9" fmla="*/ 12 h 60"/>
                <a:gd name="T10" fmla="*/ 84 w 100"/>
                <a:gd name="T11" fmla="*/ 16 h 60"/>
                <a:gd name="T12" fmla="*/ 88 w 100"/>
                <a:gd name="T13" fmla="*/ 19 h 60"/>
                <a:gd name="T14" fmla="*/ 84 w 100"/>
                <a:gd name="T15" fmla="*/ 17 h 60"/>
                <a:gd name="T16" fmla="*/ 88 w 100"/>
                <a:gd name="T17" fmla="*/ 19 h 60"/>
                <a:gd name="T18" fmla="*/ 88 w 100"/>
                <a:gd name="T19" fmla="*/ 21 h 60"/>
                <a:gd name="T20" fmla="*/ 90 w 100"/>
                <a:gd name="T21" fmla="*/ 21 h 60"/>
                <a:gd name="T22" fmla="*/ 92 w 100"/>
                <a:gd name="T23" fmla="*/ 23 h 60"/>
                <a:gd name="T24" fmla="*/ 92 w 100"/>
                <a:gd name="T25" fmla="*/ 21 h 60"/>
                <a:gd name="T26" fmla="*/ 96 w 100"/>
                <a:gd name="T27" fmla="*/ 21 h 60"/>
                <a:gd name="T28" fmla="*/ 96 w 100"/>
                <a:gd name="T29" fmla="*/ 25 h 60"/>
                <a:gd name="T30" fmla="*/ 92 w 100"/>
                <a:gd name="T31" fmla="*/ 27 h 60"/>
                <a:gd name="T32" fmla="*/ 88 w 100"/>
                <a:gd name="T33" fmla="*/ 29 h 60"/>
                <a:gd name="T34" fmla="*/ 82 w 100"/>
                <a:gd name="T35" fmla="*/ 29 h 60"/>
                <a:gd name="T36" fmla="*/ 79 w 100"/>
                <a:gd name="T37" fmla="*/ 33 h 60"/>
                <a:gd name="T38" fmla="*/ 73 w 100"/>
                <a:gd name="T39" fmla="*/ 29 h 60"/>
                <a:gd name="T40" fmla="*/ 67 w 100"/>
                <a:gd name="T41" fmla="*/ 33 h 60"/>
                <a:gd name="T42" fmla="*/ 63 w 100"/>
                <a:gd name="T43" fmla="*/ 39 h 60"/>
                <a:gd name="T44" fmla="*/ 57 w 100"/>
                <a:gd name="T45" fmla="*/ 44 h 60"/>
                <a:gd name="T46" fmla="*/ 52 w 100"/>
                <a:gd name="T47" fmla="*/ 42 h 60"/>
                <a:gd name="T48" fmla="*/ 44 w 100"/>
                <a:gd name="T49" fmla="*/ 46 h 60"/>
                <a:gd name="T50" fmla="*/ 42 w 100"/>
                <a:gd name="T51" fmla="*/ 54 h 60"/>
                <a:gd name="T52" fmla="*/ 38 w 100"/>
                <a:gd name="T53" fmla="*/ 58 h 60"/>
                <a:gd name="T54" fmla="*/ 32 w 100"/>
                <a:gd name="T55" fmla="*/ 58 h 60"/>
                <a:gd name="T56" fmla="*/ 31 w 100"/>
                <a:gd name="T57" fmla="*/ 54 h 60"/>
                <a:gd name="T58" fmla="*/ 29 w 100"/>
                <a:gd name="T59" fmla="*/ 50 h 60"/>
                <a:gd name="T60" fmla="*/ 25 w 100"/>
                <a:gd name="T61" fmla="*/ 50 h 60"/>
                <a:gd name="T62" fmla="*/ 23 w 100"/>
                <a:gd name="T63" fmla="*/ 44 h 60"/>
                <a:gd name="T64" fmla="*/ 17 w 100"/>
                <a:gd name="T65" fmla="*/ 44 h 60"/>
                <a:gd name="T66" fmla="*/ 13 w 100"/>
                <a:gd name="T67" fmla="*/ 42 h 60"/>
                <a:gd name="T68" fmla="*/ 6 w 100"/>
                <a:gd name="T69" fmla="*/ 39 h 60"/>
                <a:gd name="T70" fmla="*/ 4 w 100"/>
                <a:gd name="T71" fmla="*/ 35 h 60"/>
                <a:gd name="T72" fmla="*/ 2 w 100"/>
                <a:gd name="T73" fmla="*/ 35 h 60"/>
                <a:gd name="T74" fmla="*/ 2 w 100"/>
                <a:gd name="T75" fmla="*/ 29 h 60"/>
                <a:gd name="T76" fmla="*/ 6 w 100"/>
                <a:gd name="T77" fmla="*/ 23 h 60"/>
                <a:gd name="T78" fmla="*/ 15 w 100"/>
                <a:gd name="T79" fmla="*/ 17 h 60"/>
                <a:gd name="T80" fmla="*/ 21 w 100"/>
                <a:gd name="T81" fmla="*/ 14 h 60"/>
                <a:gd name="T82" fmla="*/ 27 w 100"/>
                <a:gd name="T83" fmla="*/ 12 h 60"/>
                <a:gd name="T84" fmla="*/ 31 w 100"/>
                <a:gd name="T85" fmla="*/ 12 h 60"/>
                <a:gd name="T86" fmla="*/ 36 w 100"/>
                <a:gd name="T87" fmla="*/ 12 h 60"/>
                <a:gd name="T88" fmla="*/ 42 w 100"/>
                <a:gd name="T89" fmla="*/ 12 h 60"/>
                <a:gd name="T90" fmla="*/ 54 w 100"/>
                <a:gd name="T91" fmla="*/ 12 h 60"/>
                <a:gd name="T92" fmla="*/ 55 w 100"/>
                <a:gd name="T93" fmla="*/ 10 h 60"/>
                <a:gd name="T94" fmla="*/ 40 w 100"/>
                <a:gd name="T95" fmla="*/ 8 h 60"/>
                <a:gd name="T96" fmla="*/ 44 w 100"/>
                <a:gd name="T97" fmla="*/ 4 h 60"/>
                <a:gd name="T98" fmla="*/ 52 w 100"/>
                <a:gd name="T99" fmla="*/ 2 h 60"/>
                <a:gd name="T100" fmla="*/ 55 w 100"/>
                <a:gd name="T101"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0" h="60">
                  <a:moveTo>
                    <a:pt x="29" y="54"/>
                  </a:moveTo>
                  <a:lnTo>
                    <a:pt x="27" y="54"/>
                  </a:lnTo>
                  <a:lnTo>
                    <a:pt x="29" y="54"/>
                  </a:lnTo>
                  <a:close/>
                  <a:moveTo>
                    <a:pt x="29" y="52"/>
                  </a:moveTo>
                  <a:lnTo>
                    <a:pt x="29" y="54"/>
                  </a:lnTo>
                  <a:lnTo>
                    <a:pt x="27" y="54"/>
                  </a:lnTo>
                  <a:lnTo>
                    <a:pt x="27" y="52"/>
                  </a:lnTo>
                  <a:lnTo>
                    <a:pt x="29" y="52"/>
                  </a:lnTo>
                  <a:close/>
                  <a:moveTo>
                    <a:pt x="59" y="10"/>
                  </a:moveTo>
                  <a:lnTo>
                    <a:pt x="61" y="12"/>
                  </a:lnTo>
                  <a:lnTo>
                    <a:pt x="63" y="12"/>
                  </a:lnTo>
                  <a:lnTo>
                    <a:pt x="65" y="12"/>
                  </a:lnTo>
                  <a:lnTo>
                    <a:pt x="67" y="10"/>
                  </a:lnTo>
                  <a:lnTo>
                    <a:pt x="69" y="10"/>
                  </a:lnTo>
                  <a:lnTo>
                    <a:pt x="71" y="10"/>
                  </a:lnTo>
                  <a:lnTo>
                    <a:pt x="73" y="10"/>
                  </a:lnTo>
                  <a:lnTo>
                    <a:pt x="75" y="12"/>
                  </a:lnTo>
                  <a:lnTo>
                    <a:pt x="75" y="14"/>
                  </a:lnTo>
                  <a:lnTo>
                    <a:pt x="77" y="14"/>
                  </a:lnTo>
                  <a:lnTo>
                    <a:pt x="77" y="12"/>
                  </a:lnTo>
                  <a:lnTo>
                    <a:pt x="77" y="14"/>
                  </a:lnTo>
                  <a:lnTo>
                    <a:pt x="79" y="14"/>
                  </a:lnTo>
                  <a:lnTo>
                    <a:pt x="79" y="12"/>
                  </a:lnTo>
                  <a:lnTo>
                    <a:pt x="77" y="12"/>
                  </a:lnTo>
                  <a:lnTo>
                    <a:pt x="75" y="12"/>
                  </a:lnTo>
                  <a:lnTo>
                    <a:pt x="77" y="12"/>
                  </a:lnTo>
                  <a:lnTo>
                    <a:pt x="79" y="12"/>
                  </a:lnTo>
                  <a:lnTo>
                    <a:pt x="80" y="12"/>
                  </a:lnTo>
                  <a:lnTo>
                    <a:pt x="82" y="14"/>
                  </a:lnTo>
                  <a:lnTo>
                    <a:pt x="84" y="16"/>
                  </a:lnTo>
                  <a:lnTo>
                    <a:pt x="86" y="17"/>
                  </a:lnTo>
                  <a:lnTo>
                    <a:pt x="88" y="17"/>
                  </a:lnTo>
                  <a:lnTo>
                    <a:pt x="88" y="19"/>
                  </a:lnTo>
                  <a:lnTo>
                    <a:pt x="90" y="19"/>
                  </a:lnTo>
                  <a:lnTo>
                    <a:pt x="88" y="19"/>
                  </a:lnTo>
                  <a:lnTo>
                    <a:pt x="88" y="17"/>
                  </a:lnTo>
                  <a:lnTo>
                    <a:pt x="86" y="17"/>
                  </a:lnTo>
                  <a:lnTo>
                    <a:pt x="84" y="17"/>
                  </a:lnTo>
                  <a:lnTo>
                    <a:pt x="82" y="17"/>
                  </a:lnTo>
                  <a:lnTo>
                    <a:pt x="84" y="17"/>
                  </a:lnTo>
                  <a:lnTo>
                    <a:pt x="84" y="19"/>
                  </a:lnTo>
                  <a:lnTo>
                    <a:pt x="86" y="19"/>
                  </a:lnTo>
                  <a:lnTo>
                    <a:pt x="86" y="21"/>
                  </a:lnTo>
                  <a:lnTo>
                    <a:pt x="88" y="21"/>
                  </a:lnTo>
                  <a:lnTo>
                    <a:pt x="88" y="19"/>
                  </a:lnTo>
                  <a:lnTo>
                    <a:pt x="86" y="19"/>
                  </a:lnTo>
                  <a:lnTo>
                    <a:pt x="84" y="19"/>
                  </a:lnTo>
                  <a:lnTo>
                    <a:pt x="86" y="19"/>
                  </a:lnTo>
                  <a:lnTo>
                    <a:pt x="88" y="19"/>
                  </a:lnTo>
                  <a:lnTo>
                    <a:pt x="88" y="21"/>
                  </a:lnTo>
                  <a:lnTo>
                    <a:pt x="90" y="21"/>
                  </a:lnTo>
                  <a:lnTo>
                    <a:pt x="90" y="23"/>
                  </a:lnTo>
                  <a:lnTo>
                    <a:pt x="90" y="21"/>
                  </a:lnTo>
                  <a:lnTo>
                    <a:pt x="90" y="23"/>
                  </a:lnTo>
                  <a:lnTo>
                    <a:pt x="90" y="21"/>
                  </a:lnTo>
                  <a:lnTo>
                    <a:pt x="92" y="21"/>
                  </a:lnTo>
                  <a:lnTo>
                    <a:pt x="94" y="21"/>
                  </a:lnTo>
                  <a:lnTo>
                    <a:pt x="92" y="23"/>
                  </a:lnTo>
                  <a:lnTo>
                    <a:pt x="92" y="21"/>
                  </a:lnTo>
                  <a:lnTo>
                    <a:pt x="92" y="23"/>
                  </a:lnTo>
                  <a:lnTo>
                    <a:pt x="92" y="21"/>
                  </a:lnTo>
                  <a:lnTo>
                    <a:pt x="92" y="23"/>
                  </a:lnTo>
                  <a:lnTo>
                    <a:pt x="94" y="23"/>
                  </a:lnTo>
                  <a:lnTo>
                    <a:pt x="94" y="21"/>
                  </a:lnTo>
                  <a:lnTo>
                    <a:pt x="92" y="21"/>
                  </a:lnTo>
                  <a:lnTo>
                    <a:pt x="92" y="19"/>
                  </a:lnTo>
                  <a:lnTo>
                    <a:pt x="90" y="19"/>
                  </a:lnTo>
                  <a:lnTo>
                    <a:pt x="92" y="19"/>
                  </a:lnTo>
                  <a:lnTo>
                    <a:pt x="92" y="21"/>
                  </a:lnTo>
                  <a:lnTo>
                    <a:pt x="96" y="21"/>
                  </a:lnTo>
                  <a:lnTo>
                    <a:pt x="96" y="23"/>
                  </a:lnTo>
                  <a:lnTo>
                    <a:pt x="98" y="25"/>
                  </a:lnTo>
                  <a:lnTo>
                    <a:pt x="100" y="25"/>
                  </a:lnTo>
                  <a:lnTo>
                    <a:pt x="98" y="25"/>
                  </a:lnTo>
                  <a:lnTo>
                    <a:pt x="96" y="25"/>
                  </a:lnTo>
                  <a:lnTo>
                    <a:pt x="94" y="25"/>
                  </a:lnTo>
                  <a:lnTo>
                    <a:pt x="94" y="27"/>
                  </a:lnTo>
                  <a:lnTo>
                    <a:pt x="94" y="25"/>
                  </a:lnTo>
                  <a:lnTo>
                    <a:pt x="94" y="27"/>
                  </a:lnTo>
                  <a:lnTo>
                    <a:pt x="92" y="27"/>
                  </a:lnTo>
                  <a:lnTo>
                    <a:pt x="94" y="27"/>
                  </a:lnTo>
                  <a:lnTo>
                    <a:pt x="92" y="27"/>
                  </a:lnTo>
                  <a:lnTo>
                    <a:pt x="90" y="27"/>
                  </a:lnTo>
                  <a:lnTo>
                    <a:pt x="90" y="29"/>
                  </a:lnTo>
                  <a:lnTo>
                    <a:pt x="88" y="29"/>
                  </a:lnTo>
                  <a:lnTo>
                    <a:pt x="86" y="29"/>
                  </a:lnTo>
                  <a:lnTo>
                    <a:pt x="84" y="29"/>
                  </a:lnTo>
                  <a:lnTo>
                    <a:pt x="84" y="31"/>
                  </a:lnTo>
                  <a:lnTo>
                    <a:pt x="82" y="31"/>
                  </a:lnTo>
                  <a:lnTo>
                    <a:pt x="82" y="29"/>
                  </a:lnTo>
                  <a:lnTo>
                    <a:pt x="80" y="29"/>
                  </a:lnTo>
                  <a:lnTo>
                    <a:pt x="82" y="31"/>
                  </a:lnTo>
                  <a:lnTo>
                    <a:pt x="80" y="31"/>
                  </a:lnTo>
                  <a:lnTo>
                    <a:pt x="79" y="31"/>
                  </a:lnTo>
                  <a:lnTo>
                    <a:pt x="79" y="33"/>
                  </a:lnTo>
                  <a:lnTo>
                    <a:pt x="79" y="31"/>
                  </a:lnTo>
                  <a:lnTo>
                    <a:pt x="77" y="31"/>
                  </a:lnTo>
                  <a:lnTo>
                    <a:pt x="75" y="31"/>
                  </a:lnTo>
                  <a:lnTo>
                    <a:pt x="75" y="29"/>
                  </a:lnTo>
                  <a:lnTo>
                    <a:pt x="73" y="29"/>
                  </a:lnTo>
                  <a:lnTo>
                    <a:pt x="71" y="29"/>
                  </a:lnTo>
                  <a:lnTo>
                    <a:pt x="69" y="29"/>
                  </a:lnTo>
                  <a:lnTo>
                    <a:pt x="69" y="31"/>
                  </a:lnTo>
                  <a:lnTo>
                    <a:pt x="69" y="33"/>
                  </a:lnTo>
                  <a:lnTo>
                    <a:pt x="67" y="33"/>
                  </a:lnTo>
                  <a:lnTo>
                    <a:pt x="67" y="35"/>
                  </a:lnTo>
                  <a:lnTo>
                    <a:pt x="67" y="37"/>
                  </a:lnTo>
                  <a:lnTo>
                    <a:pt x="65" y="37"/>
                  </a:lnTo>
                  <a:lnTo>
                    <a:pt x="65" y="39"/>
                  </a:lnTo>
                  <a:lnTo>
                    <a:pt x="63" y="39"/>
                  </a:lnTo>
                  <a:lnTo>
                    <a:pt x="63" y="40"/>
                  </a:lnTo>
                  <a:lnTo>
                    <a:pt x="61" y="40"/>
                  </a:lnTo>
                  <a:lnTo>
                    <a:pt x="59" y="42"/>
                  </a:lnTo>
                  <a:lnTo>
                    <a:pt x="57" y="42"/>
                  </a:lnTo>
                  <a:lnTo>
                    <a:pt x="57" y="44"/>
                  </a:lnTo>
                  <a:lnTo>
                    <a:pt x="55" y="44"/>
                  </a:lnTo>
                  <a:lnTo>
                    <a:pt x="54" y="42"/>
                  </a:lnTo>
                  <a:lnTo>
                    <a:pt x="54" y="40"/>
                  </a:lnTo>
                  <a:lnTo>
                    <a:pt x="52" y="40"/>
                  </a:lnTo>
                  <a:lnTo>
                    <a:pt x="52" y="42"/>
                  </a:lnTo>
                  <a:lnTo>
                    <a:pt x="50" y="44"/>
                  </a:lnTo>
                  <a:lnTo>
                    <a:pt x="50" y="46"/>
                  </a:lnTo>
                  <a:lnTo>
                    <a:pt x="48" y="46"/>
                  </a:lnTo>
                  <a:lnTo>
                    <a:pt x="46" y="46"/>
                  </a:lnTo>
                  <a:lnTo>
                    <a:pt x="44" y="46"/>
                  </a:lnTo>
                  <a:lnTo>
                    <a:pt x="42" y="46"/>
                  </a:lnTo>
                  <a:lnTo>
                    <a:pt x="42" y="48"/>
                  </a:lnTo>
                  <a:lnTo>
                    <a:pt x="42" y="50"/>
                  </a:lnTo>
                  <a:lnTo>
                    <a:pt x="42" y="52"/>
                  </a:lnTo>
                  <a:lnTo>
                    <a:pt x="42" y="54"/>
                  </a:lnTo>
                  <a:lnTo>
                    <a:pt x="40" y="54"/>
                  </a:lnTo>
                  <a:lnTo>
                    <a:pt x="38" y="56"/>
                  </a:lnTo>
                  <a:lnTo>
                    <a:pt x="38" y="58"/>
                  </a:lnTo>
                  <a:lnTo>
                    <a:pt x="40" y="58"/>
                  </a:lnTo>
                  <a:lnTo>
                    <a:pt x="38" y="58"/>
                  </a:lnTo>
                  <a:lnTo>
                    <a:pt x="38" y="60"/>
                  </a:lnTo>
                  <a:lnTo>
                    <a:pt x="36" y="60"/>
                  </a:lnTo>
                  <a:lnTo>
                    <a:pt x="36" y="58"/>
                  </a:lnTo>
                  <a:lnTo>
                    <a:pt x="32" y="60"/>
                  </a:lnTo>
                  <a:lnTo>
                    <a:pt x="32" y="58"/>
                  </a:lnTo>
                  <a:lnTo>
                    <a:pt x="34" y="58"/>
                  </a:lnTo>
                  <a:lnTo>
                    <a:pt x="32" y="58"/>
                  </a:lnTo>
                  <a:lnTo>
                    <a:pt x="32" y="56"/>
                  </a:lnTo>
                  <a:lnTo>
                    <a:pt x="31" y="56"/>
                  </a:lnTo>
                  <a:lnTo>
                    <a:pt x="31" y="54"/>
                  </a:lnTo>
                  <a:lnTo>
                    <a:pt x="31" y="52"/>
                  </a:lnTo>
                  <a:lnTo>
                    <a:pt x="32" y="52"/>
                  </a:lnTo>
                  <a:lnTo>
                    <a:pt x="31" y="52"/>
                  </a:lnTo>
                  <a:lnTo>
                    <a:pt x="29" y="52"/>
                  </a:lnTo>
                  <a:lnTo>
                    <a:pt x="29" y="50"/>
                  </a:lnTo>
                  <a:lnTo>
                    <a:pt x="27" y="52"/>
                  </a:lnTo>
                  <a:lnTo>
                    <a:pt x="25" y="52"/>
                  </a:lnTo>
                  <a:lnTo>
                    <a:pt x="27" y="52"/>
                  </a:lnTo>
                  <a:lnTo>
                    <a:pt x="27" y="50"/>
                  </a:lnTo>
                  <a:lnTo>
                    <a:pt x="25" y="50"/>
                  </a:lnTo>
                  <a:lnTo>
                    <a:pt x="27" y="48"/>
                  </a:lnTo>
                  <a:lnTo>
                    <a:pt x="27" y="46"/>
                  </a:lnTo>
                  <a:lnTo>
                    <a:pt x="27" y="44"/>
                  </a:lnTo>
                  <a:lnTo>
                    <a:pt x="25" y="44"/>
                  </a:lnTo>
                  <a:lnTo>
                    <a:pt x="23" y="44"/>
                  </a:lnTo>
                  <a:lnTo>
                    <a:pt x="21" y="44"/>
                  </a:lnTo>
                  <a:lnTo>
                    <a:pt x="21" y="42"/>
                  </a:lnTo>
                  <a:lnTo>
                    <a:pt x="19" y="42"/>
                  </a:lnTo>
                  <a:lnTo>
                    <a:pt x="17" y="42"/>
                  </a:lnTo>
                  <a:lnTo>
                    <a:pt x="17" y="44"/>
                  </a:lnTo>
                  <a:lnTo>
                    <a:pt x="15" y="44"/>
                  </a:lnTo>
                  <a:lnTo>
                    <a:pt x="13" y="44"/>
                  </a:lnTo>
                  <a:lnTo>
                    <a:pt x="15" y="44"/>
                  </a:lnTo>
                  <a:lnTo>
                    <a:pt x="13" y="44"/>
                  </a:lnTo>
                  <a:lnTo>
                    <a:pt x="13" y="42"/>
                  </a:lnTo>
                  <a:lnTo>
                    <a:pt x="11" y="42"/>
                  </a:lnTo>
                  <a:lnTo>
                    <a:pt x="11" y="40"/>
                  </a:lnTo>
                  <a:lnTo>
                    <a:pt x="9" y="40"/>
                  </a:lnTo>
                  <a:lnTo>
                    <a:pt x="7" y="39"/>
                  </a:lnTo>
                  <a:lnTo>
                    <a:pt x="6" y="39"/>
                  </a:lnTo>
                  <a:lnTo>
                    <a:pt x="6" y="37"/>
                  </a:lnTo>
                  <a:lnTo>
                    <a:pt x="4" y="37"/>
                  </a:lnTo>
                  <a:lnTo>
                    <a:pt x="6" y="37"/>
                  </a:lnTo>
                  <a:lnTo>
                    <a:pt x="4" y="37"/>
                  </a:lnTo>
                  <a:lnTo>
                    <a:pt x="4" y="35"/>
                  </a:lnTo>
                  <a:lnTo>
                    <a:pt x="4" y="37"/>
                  </a:lnTo>
                  <a:lnTo>
                    <a:pt x="2" y="37"/>
                  </a:lnTo>
                  <a:lnTo>
                    <a:pt x="2" y="35"/>
                  </a:lnTo>
                  <a:lnTo>
                    <a:pt x="0" y="35"/>
                  </a:lnTo>
                  <a:lnTo>
                    <a:pt x="2" y="35"/>
                  </a:lnTo>
                  <a:lnTo>
                    <a:pt x="2" y="33"/>
                  </a:lnTo>
                  <a:lnTo>
                    <a:pt x="4" y="33"/>
                  </a:lnTo>
                  <a:lnTo>
                    <a:pt x="4" y="31"/>
                  </a:lnTo>
                  <a:lnTo>
                    <a:pt x="4" y="29"/>
                  </a:lnTo>
                  <a:lnTo>
                    <a:pt x="2" y="29"/>
                  </a:lnTo>
                  <a:lnTo>
                    <a:pt x="2" y="27"/>
                  </a:lnTo>
                  <a:lnTo>
                    <a:pt x="4" y="27"/>
                  </a:lnTo>
                  <a:lnTo>
                    <a:pt x="4" y="25"/>
                  </a:lnTo>
                  <a:lnTo>
                    <a:pt x="4" y="23"/>
                  </a:lnTo>
                  <a:lnTo>
                    <a:pt x="6" y="23"/>
                  </a:lnTo>
                  <a:lnTo>
                    <a:pt x="9" y="21"/>
                  </a:lnTo>
                  <a:lnTo>
                    <a:pt x="11" y="19"/>
                  </a:lnTo>
                  <a:lnTo>
                    <a:pt x="13" y="19"/>
                  </a:lnTo>
                  <a:lnTo>
                    <a:pt x="13" y="17"/>
                  </a:lnTo>
                  <a:lnTo>
                    <a:pt x="15" y="17"/>
                  </a:lnTo>
                  <a:lnTo>
                    <a:pt x="15" y="16"/>
                  </a:lnTo>
                  <a:lnTo>
                    <a:pt x="17" y="16"/>
                  </a:lnTo>
                  <a:lnTo>
                    <a:pt x="17" y="14"/>
                  </a:lnTo>
                  <a:lnTo>
                    <a:pt x="19" y="14"/>
                  </a:lnTo>
                  <a:lnTo>
                    <a:pt x="21" y="14"/>
                  </a:lnTo>
                  <a:lnTo>
                    <a:pt x="21" y="12"/>
                  </a:lnTo>
                  <a:lnTo>
                    <a:pt x="23" y="14"/>
                  </a:lnTo>
                  <a:lnTo>
                    <a:pt x="23" y="12"/>
                  </a:lnTo>
                  <a:lnTo>
                    <a:pt x="25" y="12"/>
                  </a:lnTo>
                  <a:lnTo>
                    <a:pt x="27" y="12"/>
                  </a:lnTo>
                  <a:lnTo>
                    <a:pt x="27" y="10"/>
                  </a:lnTo>
                  <a:lnTo>
                    <a:pt x="29" y="12"/>
                  </a:lnTo>
                  <a:lnTo>
                    <a:pt x="29" y="10"/>
                  </a:lnTo>
                  <a:lnTo>
                    <a:pt x="29" y="12"/>
                  </a:lnTo>
                  <a:lnTo>
                    <a:pt x="31" y="12"/>
                  </a:lnTo>
                  <a:lnTo>
                    <a:pt x="31" y="14"/>
                  </a:lnTo>
                  <a:lnTo>
                    <a:pt x="31" y="12"/>
                  </a:lnTo>
                  <a:lnTo>
                    <a:pt x="32" y="12"/>
                  </a:lnTo>
                  <a:lnTo>
                    <a:pt x="34" y="12"/>
                  </a:lnTo>
                  <a:lnTo>
                    <a:pt x="36" y="12"/>
                  </a:lnTo>
                  <a:lnTo>
                    <a:pt x="36" y="14"/>
                  </a:lnTo>
                  <a:lnTo>
                    <a:pt x="38" y="14"/>
                  </a:lnTo>
                  <a:lnTo>
                    <a:pt x="40" y="14"/>
                  </a:lnTo>
                  <a:lnTo>
                    <a:pt x="42" y="14"/>
                  </a:lnTo>
                  <a:lnTo>
                    <a:pt x="42" y="12"/>
                  </a:lnTo>
                  <a:lnTo>
                    <a:pt x="46" y="12"/>
                  </a:lnTo>
                  <a:lnTo>
                    <a:pt x="48" y="14"/>
                  </a:lnTo>
                  <a:lnTo>
                    <a:pt x="50" y="12"/>
                  </a:lnTo>
                  <a:lnTo>
                    <a:pt x="52" y="12"/>
                  </a:lnTo>
                  <a:lnTo>
                    <a:pt x="54" y="12"/>
                  </a:lnTo>
                  <a:lnTo>
                    <a:pt x="54" y="10"/>
                  </a:lnTo>
                  <a:lnTo>
                    <a:pt x="55" y="10"/>
                  </a:lnTo>
                  <a:lnTo>
                    <a:pt x="54" y="10"/>
                  </a:lnTo>
                  <a:lnTo>
                    <a:pt x="54" y="8"/>
                  </a:lnTo>
                  <a:lnTo>
                    <a:pt x="55" y="10"/>
                  </a:lnTo>
                  <a:lnTo>
                    <a:pt x="57" y="10"/>
                  </a:lnTo>
                  <a:lnTo>
                    <a:pt x="59" y="10"/>
                  </a:lnTo>
                  <a:close/>
                  <a:moveTo>
                    <a:pt x="40" y="8"/>
                  </a:moveTo>
                  <a:lnTo>
                    <a:pt x="38" y="8"/>
                  </a:lnTo>
                  <a:lnTo>
                    <a:pt x="40" y="8"/>
                  </a:lnTo>
                  <a:close/>
                  <a:moveTo>
                    <a:pt x="50" y="2"/>
                  </a:moveTo>
                  <a:lnTo>
                    <a:pt x="48" y="2"/>
                  </a:lnTo>
                  <a:lnTo>
                    <a:pt x="48" y="4"/>
                  </a:lnTo>
                  <a:lnTo>
                    <a:pt x="46" y="4"/>
                  </a:lnTo>
                  <a:lnTo>
                    <a:pt x="44" y="4"/>
                  </a:lnTo>
                  <a:lnTo>
                    <a:pt x="46" y="4"/>
                  </a:lnTo>
                  <a:lnTo>
                    <a:pt x="46" y="2"/>
                  </a:lnTo>
                  <a:lnTo>
                    <a:pt x="48" y="2"/>
                  </a:lnTo>
                  <a:lnTo>
                    <a:pt x="50" y="2"/>
                  </a:lnTo>
                  <a:lnTo>
                    <a:pt x="52" y="2"/>
                  </a:lnTo>
                  <a:lnTo>
                    <a:pt x="50" y="2"/>
                  </a:lnTo>
                  <a:close/>
                  <a:moveTo>
                    <a:pt x="55" y="2"/>
                  </a:moveTo>
                  <a:lnTo>
                    <a:pt x="55" y="0"/>
                  </a:lnTo>
                  <a:lnTo>
                    <a:pt x="57" y="0"/>
                  </a:lnTo>
                  <a:lnTo>
                    <a:pt x="55" y="0"/>
                  </a:lnTo>
                  <a:lnTo>
                    <a:pt x="5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7" name="Freeform 104"/>
            <p:cNvSpPr>
              <a:spLocks noEditPoints="1"/>
            </p:cNvSpPr>
            <p:nvPr/>
          </p:nvSpPr>
          <p:spPr bwMode="auto">
            <a:xfrm>
              <a:off x="5372100" y="3500438"/>
              <a:ext cx="149225" cy="146050"/>
            </a:xfrm>
            <a:custGeom>
              <a:avLst/>
              <a:gdLst>
                <a:gd name="T0" fmla="*/ 65 w 94"/>
                <a:gd name="T1" fmla="*/ 85 h 92"/>
                <a:gd name="T2" fmla="*/ 53 w 94"/>
                <a:gd name="T3" fmla="*/ 81 h 92"/>
                <a:gd name="T4" fmla="*/ 50 w 94"/>
                <a:gd name="T5" fmla="*/ 81 h 92"/>
                <a:gd name="T6" fmla="*/ 63 w 94"/>
                <a:gd name="T7" fmla="*/ 83 h 92"/>
                <a:gd name="T8" fmla="*/ 71 w 94"/>
                <a:gd name="T9" fmla="*/ 87 h 92"/>
                <a:gd name="T10" fmla="*/ 74 w 94"/>
                <a:gd name="T11" fmla="*/ 88 h 92"/>
                <a:gd name="T12" fmla="*/ 65 w 94"/>
                <a:gd name="T13" fmla="*/ 83 h 92"/>
                <a:gd name="T14" fmla="*/ 44 w 94"/>
                <a:gd name="T15" fmla="*/ 79 h 92"/>
                <a:gd name="T16" fmla="*/ 55 w 94"/>
                <a:gd name="T17" fmla="*/ 77 h 92"/>
                <a:gd name="T18" fmla="*/ 53 w 94"/>
                <a:gd name="T19" fmla="*/ 73 h 92"/>
                <a:gd name="T20" fmla="*/ 50 w 94"/>
                <a:gd name="T21" fmla="*/ 71 h 92"/>
                <a:gd name="T22" fmla="*/ 46 w 94"/>
                <a:gd name="T23" fmla="*/ 69 h 92"/>
                <a:gd name="T24" fmla="*/ 26 w 94"/>
                <a:gd name="T25" fmla="*/ 62 h 92"/>
                <a:gd name="T26" fmla="*/ 30 w 94"/>
                <a:gd name="T27" fmla="*/ 60 h 92"/>
                <a:gd name="T28" fmla="*/ 21 w 94"/>
                <a:gd name="T29" fmla="*/ 54 h 92"/>
                <a:gd name="T30" fmla="*/ 26 w 94"/>
                <a:gd name="T31" fmla="*/ 60 h 92"/>
                <a:gd name="T32" fmla="*/ 23 w 94"/>
                <a:gd name="T33" fmla="*/ 56 h 92"/>
                <a:gd name="T34" fmla="*/ 19 w 94"/>
                <a:gd name="T35" fmla="*/ 50 h 92"/>
                <a:gd name="T36" fmla="*/ 25 w 94"/>
                <a:gd name="T37" fmla="*/ 48 h 92"/>
                <a:gd name="T38" fmla="*/ 26 w 94"/>
                <a:gd name="T39" fmla="*/ 52 h 92"/>
                <a:gd name="T40" fmla="*/ 15 w 94"/>
                <a:gd name="T41" fmla="*/ 46 h 92"/>
                <a:gd name="T42" fmla="*/ 19 w 94"/>
                <a:gd name="T43" fmla="*/ 40 h 92"/>
                <a:gd name="T44" fmla="*/ 15 w 94"/>
                <a:gd name="T45" fmla="*/ 40 h 92"/>
                <a:gd name="T46" fmla="*/ 13 w 94"/>
                <a:gd name="T47" fmla="*/ 37 h 92"/>
                <a:gd name="T48" fmla="*/ 13 w 94"/>
                <a:gd name="T49" fmla="*/ 37 h 92"/>
                <a:gd name="T50" fmla="*/ 17 w 94"/>
                <a:gd name="T51" fmla="*/ 37 h 92"/>
                <a:gd name="T52" fmla="*/ 50 w 94"/>
                <a:gd name="T53" fmla="*/ 2 h 92"/>
                <a:gd name="T54" fmla="*/ 59 w 94"/>
                <a:gd name="T55" fmla="*/ 12 h 92"/>
                <a:gd name="T56" fmla="*/ 71 w 94"/>
                <a:gd name="T57" fmla="*/ 17 h 92"/>
                <a:gd name="T58" fmla="*/ 84 w 94"/>
                <a:gd name="T59" fmla="*/ 15 h 92"/>
                <a:gd name="T60" fmla="*/ 88 w 94"/>
                <a:gd name="T61" fmla="*/ 23 h 92"/>
                <a:gd name="T62" fmla="*/ 92 w 94"/>
                <a:gd name="T63" fmla="*/ 31 h 92"/>
                <a:gd name="T64" fmla="*/ 88 w 94"/>
                <a:gd name="T65" fmla="*/ 33 h 92"/>
                <a:gd name="T66" fmla="*/ 84 w 94"/>
                <a:gd name="T67" fmla="*/ 37 h 92"/>
                <a:gd name="T68" fmla="*/ 80 w 94"/>
                <a:gd name="T69" fmla="*/ 35 h 92"/>
                <a:gd name="T70" fmla="*/ 67 w 94"/>
                <a:gd name="T71" fmla="*/ 35 h 92"/>
                <a:gd name="T72" fmla="*/ 59 w 94"/>
                <a:gd name="T73" fmla="*/ 33 h 92"/>
                <a:gd name="T74" fmla="*/ 46 w 94"/>
                <a:gd name="T75" fmla="*/ 31 h 92"/>
                <a:gd name="T76" fmla="*/ 38 w 94"/>
                <a:gd name="T77" fmla="*/ 31 h 92"/>
                <a:gd name="T78" fmla="*/ 36 w 94"/>
                <a:gd name="T79" fmla="*/ 40 h 92"/>
                <a:gd name="T80" fmla="*/ 40 w 94"/>
                <a:gd name="T81" fmla="*/ 46 h 92"/>
                <a:gd name="T82" fmla="*/ 48 w 94"/>
                <a:gd name="T83" fmla="*/ 58 h 92"/>
                <a:gd name="T84" fmla="*/ 59 w 94"/>
                <a:gd name="T85" fmla="*/ 71 h 92"/>
                <a:gd name="T86" fmla="*/ 61 w 94"/>
                <a:gd name="T87" fmla="*/ 79 h 92"/>
                <a:gd name="T88" fmla="*/ 51 w 94"/>
                <a:gd name="T89" fmla="*/ 71 h 92"/>
                <a:gd name="T90" fmla="*/ 42 w 94"/>
                <a:gd name="T91" fmla="*/ 69 h 92"/>
                <a:gd name="T92" fmla="*/ 32 w 94"/>
                <a:gd name="T93" fmla="*/ 62 h 92"/>
                <a:gd name="T94" fmla="*/ 25 w 94"/>
                <a:gd name="T95" fmla="*/ 52 h 92"/>
                <a:gd name="T96" fmla="*/ 32 w 94"/>
                <a:gd name="T97" fmla="*/ 52 h 92"/>
                <a:gd name="T98" fmla="*/ 21 w 94"/>
                <a:gd name="T99" fmla="*/ 40 h 92"/>
                <a:gd name="T100" fmla="*/ 17 w 94"/>
                <a:gd name="T101" fmla="*/ 29 h 92"/>
                <a:gd name="T102" fmla="*/ 9 w 94"/>
                <a:gd name="T103" fmla="*/ 35 h 92"/>
                <a:gd name="T104" fmla="*/ 9 w 94"/>
                <a:gd name="T105" fmla="*/ 37 h 92"/>
                <a:gd name="T106" fmla="*/ 5 w 94"/>
                <a:gd name="T107" fmla="*/ 39 h 92"/>
                <a:gd name="T108" fmla="*/ 0 w 94"/>
                <a:gd name="T109" fmla="*/ 31 h 92"/>
                <a:gd name="T110" fmla="*/ 0 w 94"/>
                <a:gd name="T111" fmla="*/ 27 h 92"/>
                <a:gd name="T112" fmla="*/ 7 w 94"/>
                <a:gd name="T113" fmla="*/ 25 h 92"/>
                <a:gd name="T114" fmla="*/ 17 w 94"/>
                <a:gd name="T115" fmla="*/ 23 h 92"/>
                <a:gd name="T116" fmla="*/ 26 w 94"/>
                <a:gd name="T117" fmla="*/ 25 h 92"/>
                <a:gd name="T118" fmla="*/ 28 w 94"/>
                <a:gd name="T119" fmla="*/ 19 h 92"/>
                <a:gd name="T120" fmla="*/ 32 w 94"/>
                <a:gd name="T121" fmla="*/ 8 h 92"/>
                <a:gd name="T122" fmla="*/ 42 w 94"/>
                <a:gd name="T123" fmla="*/ 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4" h="92">
                  <a:moveTo>
                    <a:pt x="53" y="85"/>
                  </a:moveTo>
                  <a:lnTo>
                    <a:pt x="53" y="87"/>
                  </a:lnTo>
                  <a:lnTo>
                    <a:pt x="53" y="85"/>
                  </a:lnTo>
                  <a:lnTo>
                    <a:pt x="51" y="87"/>
                  </a:lnTo>
                  <a:lnTo>
                    <a:pt x="51" y="85"/>
                  </a:lnTo>
                  <a:lnTo>
                    <a:pt x="53" y="85"/>
                  </a:lnTo>
                  <a:close/>
                  <a:moveTo>
                    <a:pt x="61" y="85"/>
                  </a:moveTo>
                  <a:lnTo>
                    <a:pt x="63" y="85"/>
                  </a:lnTo>
                  <a:lnTo>
                    <a:pt x="65" y="85"/>
                  </a:lnTo>
                  <a:lnTo>
                    <a:pt x="65" y="87"/>
                  </a:lnTo>
                  <a:lnTo>
                    <a:pt x="65" y="85"/>
                  </a:lnTo>
                  <a:lnTo>
                    <a:pt x="65" y="87"/>
                  </a:lnTo>
                  <a:lnTo>
                    <a:pt x="67" y="87"/>
                  </a:lnTo>
                  <a:lnTo>
                    <a:pt x="61" y="85"/>
                  </a:lnTo>
                  <a:lnTo>
                    <a:pt x="59" y="85"/>
                  </a:lnTo>
                  <a:lnTo>
                    <a:pt x="61" y="85"/>
                  </a:lnTo>
                  <a:close/>
                  <a:moveTo>
                    <a:pt x="51" y="81"/>
                  </a:moveTo>
                  <a:lnTo>
                    <a:pt x="53" y="81"/>
                  </a:lnTo>
                  <a:lnTo>
                    <a:pt x="55" y="81"/>
                  </a:lnTo>
                  <a:lnTo>
                    <a:pt x="57" y="81"/>
                  </a:lnTo>
                  <a:lnTo>
                    <a:pt x="57" y="83"/>
                  </a:lnTo>
                  <a:lnTo>
                    <a:pt x="57" y="81"/>
                  </a:lnTo>
                  <a:lnTo>
                    <a:pt x="57" y="83"/>
                  </a:lnTo>
                  <a:lnTo>
                    <a:pt x="55" y="81"/>
                  </a:lnTo>
                  <a:lnTo>
                    <a:pt x="53" y="83"/>
                  </a:lnTo>
                  <a:lnTo>
                    <a:pt x="51" y="83"/>
                  </a:lnTo>
                  <a:lnTo>
                    <a:pt x="50" y="81"/>
                  </a:lnTo>
                  <a:lnTo>
                    <a:pt x="51" y="81"/>
                  </a:lnTo>
                  <a:close/>
                  <a:moveTo>
                    <a:pt x="55" y="79"/>
                  </a:moveTo>
                  <a:lnTo>
                    <a:pt x="57" y="79"/>
                  </a:lnTo>
                  <a:lnTo>
                    <a:pt x="59" y="79"/>
                  </a:lnTo>
                  <a:lnTo>
                    <a:pt x="61" y="81"/>
                  </a:lnTo>
                  <a:lnTo>
                    <a:pt x="63" y="81"/>
                  </a:lnTo>
                  <a:lnTo>
                    <a:pt x="63" y="83"/>
                  </a:lnTo>
                  <a:lnTo>
                    <a:pt x="63" y="81"/>
                  </a:lnTo>
                  <a:lnTo>
                    <a:pt x="63" y="83"/>
                  </a:lnTo>
                  <a:lnTo>
                    <a:pt x="65" y="83"/>
                  </a:lnTo>
                  <a:lnTo>
                    <a:pt x="67" y="83"/>
                  </a:lnTo>
                  <a:lnTo>
                    <a:pt x="65" y="83"/>
                  </a:lnTo>
                  <a:lnTo>
                    <a:pt x="67" y="81"/>
                  </a:lnTo>
                  <a:lnTo>
                    <a:pt x="67" y="83"/>
                  </a:lnTo>
                  <a:lnTo>
                    <a:pt x="69" y="83"/>
                  </a:lnTo>
                  <a:lnTo>
                    <a:pt x="69" y="85"/>
                  </a:lnTo>
                  <a:lnTo>
                    <a:pt x="71" y="85"/>
                  </a:lnTo>
                  <a:lnTo>
                    <a:pt x="71" y="87"/>
                  </a:lnTo>
                  <a:lnTo>
                    <a:pt x="74" y="88"/>
                  </a:lnTo>
                  <a:lnTo>
                    <a:pt x="76" y="88"/>
                  </a:lnTo>
                  <a:lnTo>
                    <a:pt x="78" y="88"/>
                  </a:lnTo>
                  <a:lnTo>
                    <a:pt x="78" y="90"/>
                  </a:lnTo>
                  <a:lnTo>
                    <a:pt x="78" y="92"/>
                  </a:lnTo>
                  <a:lnTo>
                    <a:pt x="76" y="92"/>
                  </a:lnTo>
                  <a:lnTo>
                    <a:pt x="76" y="90"/>
                  </a:lnTo>
                  <a:lnTo>
                    <a:pt x="74" y="90"/>
                  </a:lnTo>
                  <a:lnTo>
                    <a:pt x="74" y="88"/>
                  </a:lnTo>
                  <a:lnTo>
                    <a:pt x="73" y="88"/>
                  </a:lnTo>
                  <a:lnTo>
                    <a:pt x="73" y="87"/>
                  </a:lnTo>
                  <a:lnTo>
                    <a:pt x="71" y="87"/>
                  </a:lnTo>
                  <a:lnTo>
                    <a:pt x="73" y="87"/>
                  </a:lnTo>
                  <a:lnTo>
                    <a:pt x="71" y="87"/>
                  </a:lnTo>
                  <a:lnTo>
                    <a:pt x="69" y="85"/>
                  </a:lnTo>
                  <a:lnTo>
                    <a:pt x="67" y="85"/>
                  </a:lnTo>
                  <a:lnTo>
                    <a:pt x="65" y="85"/>
                  </a:lnTo>
                  <a:lnTo>
                    <a:pt x="65" y="83"/>
                  </a:lnTo>
                  <a:lnTo>
                    <a:pt x="63" y="83"/>
                  </a:lnTo>
                  <a:lnTo>
                    <a:pt x="61" y="83"/>
                  </a:lnTo>
                  <a:lnTo>
                    <a:pt x="61" y="81"/>
                  </a:lnTo>
                  <a:lnTo>
                    <a:pt x="59" y="81"/>
                  </a:lnTo>
                  <a:lnTo>
                    <a:pt x="57" y="81"/>
                  </a:lnTo>
                  <a:lnTo>
                    <a:pt x="55" y="81"/>
                  </a:lnTo>
                  <a:lnTo>
                    <a:pt x="55" y="79"/>
                  </a:lnTo>
                  <a:close/>
                  <a:moveTo>
                    <a:pt x="42" y="79"/>
                  </a:moveTo>
                  <a:lnTo>
                    <a:pt x="44" y="79"/>
                  </a:lnTo>
                  <a:lnTo>
                    <a:pt x="42" y="79"/>
                  </a:lnTo>
                  <a:lnTo>
                    <a:pt x="40" y="79"/>
                  </a:lnTo>
                  <a:lnTo>
                    <a:pt x="42" y="79"/>
                  </a:lnTo>
                  <a:close/>
                  <a:moveTo>
                    <a:pt x="48" y="75"/>
                  </a:moveTo>
                  <a:lnTo>
                    <a:pt x="50" y="75"/>
                  </a:lnTo>
                  <a:lnTo>
                    <a:pt x="50" y="77"/>
                  </a:lnTo>
                  <a:lnTo>
                    <a:pt x="51" y="77"/>
                  </a:lnTo>
                  <a:lnTo>
                    <a:pt x="53" y="77"/>
                  </a:lnTo>
                  <a:lnTo>
                    <a:pt x="55" y="77"/>
                  </a:lnTo>
                  <a:lnTo>
                    <a:pt x="57" y="77"/>
                  </a:lnTo>
                  <a:lnTo>
                    <a:pt x="53" y="77"/>
                  </a:lnTo>
                  <a:lnTo>
                    <a:pt x="50" y="77"/>
                  </a:lnTo>
                  <a:lnTo>
                    <a:pt x="48" y="77"/>
                  </a:lnTo>
                  <a:lnTo>
                    <a:pt x="46" y="77"/>
                  </a:lnTo>
                  <a:lnTo>
                    <a:pt x="46" y="75"/>
                  </a:lnTo>
                  <a:lnTo>
                    <a:pt x="48" y="75"/>
                  </a:lnTo>
                  <a:close/>
                  <a:moveTo>
                    <a:pt x="51" y="73"/>
                  </a:moveTo>
                  <a:lnTo>
                    <a:pt x="53" y="73"/>
                  </a:lnTo>
                  <a:lnTo>
                    <a:pt x="51" y="73"/>
                  </a:lnTo>
                  <a:lnTo>
                    <a:pt x="51" y="75"/>
                  </a:lnTo>
                  <a:lnTo>
                    <a:pt x="50" y="75"/>
                  </a:lnTo>
                  <a:lnTo>
                    <a:pt x="48" y="75"/>
                  </a:lnTo>
                  <a:lnTo>
                    <a:pt x="48" y="73"/>
                  </a:lnTo>
                  <a:lnTo>
                    <a:pt x="46" y="73"/>
                  </a:lnTo>
                  <a:lnTo>
                    <a:pt x="46" y="71"/>
                  </a:lnTo>
                  <a:lnTo>
                    <a:pt x="48" y="71"/>
                  </a:lnTo>
                  <a:lnTo>
                    <a:pt x="50" y="71"/>
                  </a:lnTo>
                  <a:lnTo>
                    <a:pt x="51" y="73"/>
                  </a:lnTo>
                  <a:close/>
                  <a:moveTo>
                    <a:pt x="44" y="71"/>
                  </a:moveTo>
                  <a:lnTo>
                    <a:pt x="46" y="73"/>
                  </a:lnTo>
                  <a:lnTo>
                    <a:pt x="44" y="73"/>
                  </a:lnTo>
                  <a:lnTo>
                    <a:pt x="44" y="71"/>
                  </a:lnTo>
                  <a:lnTo>
                    <a:pt x="42" y="71"/>
                  </a:lnTo>
                  <a:lnTo>
                    <a:pt x="44" y="71"/>
                  </a:lnTo>
                  <a:close/>
                  <a:moveTo>
                    <a:pt x="44" y="69"/>
                  </a:moveTo>
                  <a:lnTo>
                    <a:pt x="46" y="69"/>
                  </a:lnTo>
                  <a:lnTo>
                    <a:pt x="44" y="69"/>
                  </a:lnTo>
                  <a:lnTo>
                    <a:pt x="42" y="69"/>
                  </a:lnTo>
                  <a:lnTo>
                    <a:pt x="44" y="69"/>
                  </a:lnTo>
                  <a:close/>
                  <a:moveTo>
                    <a:pt x="34" y="65"/>
                  </a:moveTo>
                  <a:lnTo>
                    <a:pt x="32" y="65"/>
                  </a:lnTo>
                  <a:lnTo>
                    <a:pt x="34" y="65"/>
                  </a:lnTo>
                  <a:close/>
                  <a:moveTo>
                    <a:pt x="28" y="63"/>
                  </a:moveTo>
                  <a:lnTo>
                    <a:pt x="28" y="62"/>
                  </a:lnTo>
                  <a:lnTo>
                    <a:pt x="26" y="62"/>
                  </a:lnTo>
                  <a:lnTo>
                    <a:pt x="28" y="62"/>
                  </a:lnTo>
                  <a:lnTo>
                    <a:pt x="28" y="63"/>
                  </a:lnTo>
                  <a:close/>
                  <a:moveTo>
                    <a:pt x="30" y="60"/>
                  </a:moveTo>
                  <a:lnTo>
                    <a:pt x="28" y="60"/>
                  </a:lnTo>
                  <a:lnTo>
                    <a:pt x="28" y="58"/>
                  </a:lnTo>
                  <a:lnTo>
                    <a:pt x="26" y="58"/>
                  </a:lnTo>
                  <a:lnTo>
                    <a:pt x="28" y="58"/>
                  </a:lnTo>
                  <a:lnTo>
                    <a:pt x="28" y="60"/>
                  </a:lnTo>
                  <a:lnTo>
                    <a:pt x="30" y="60"/>
                  </a:lnTo>
                  <a:close/>
                  <a:moveTo>
                    <a:pt x="26" y="56"/>
                  </a:moveTo>
                  <a:lnTo>
                    <a:pt x="26" y="58"/>
                  </a:lnTo>
                  <a:lnTo>
                    <a:pt x="26" y="56"/>
                  </a:lnTo>
                  <a:lnTo>
                    <a:pt x="26" y="58"/>
                  </a:lnTo>
                  <a:lnTo>
                    <a:pt x="26" y="56"/>
                  </a:lnTo>
                  <a:lnTo>
                    <a:pt x="25" y="56"/>
                  </a:lnTo>
                  <a:lnTo>
                    <a:pt x="25" y="54"/>
                  </a:lnTo>
                  <a:lnTo>
                    <a:pt x="26" y="56"/>
                  </a:lnTo>
                  <a:close/>
                  <a:moveTo>
                    <a:pt x="21" y="54"/>
                  </a:moveTo>
                  <a:lnTo>
                    <a:pt x="21" y="56"/>
                  </a:lnTo>
                  <a:lnTo>
                    <a:pt x="21" y="54"/>
                  </a:lnTo>
                  <a:close/>
                  <a:moveTo>
                    <a:pt x="23" y="56"/>
                  </a:moveTo>
                  <a:lnTo>
                    <a:pt x="23" y="58"/>
                  </a:lnTo>
                  <a:lnTo>
                    <a:pt x="25" y="58"/>
                  </a:lnTo>
                  <a:lnTo>
                    <a:pt x="25" y="60"/>
                  </a:lnTo>
                  <a:lnTo>
                    <a:pt x="26" y="60"/>
                  </a:lnTo>
                  <a:lnTo>
                    <a:pt x="25" y="60"/>
                  </a:lnTo>
                  <a:lnTo>
                    <a:pt x="26" y="60"/>
                  </a:lnTo>
                  <a:lnTo>
                    <a:pt x="26" y="62"/>
                  </a:lnTo>
                  <a:lnTo>
                    <a:pt x="26" y="60"/>
                  </a:lnTo>
                  <a:lnTo>
                    <a:pt x="25" y="60"/>
                  </a:lnTo>
                  <a:lnTo>
                    <a:pt x="25" y="58"/>
                  </a:lnTo>
                  <a:lnTo>
                    <a:pt x="23" y="58"/>
                  </a:lnTo>
                  <a:lnTo>
                    <a:pt x="23" y="56"/>
                  </a:lnTo>
                  <a:lnTo>
                    <a:pt x="21" y="56"/>
                  </a:lnTo>
                  <a:lnTo>
                    <a:pt x="21" y="54"/>
                  </a:lnTo>
                  <a:lnTo>
                    <a:pt x="23" y="56"/>
                  </a:lnTo>
                  <a:close/>
                  <a:moveTo>
                    <a:pt x="17" y="52"/>
                  </a:moveTo>
                  <a:lnTo>
                    <a:pt x="17" y="50"/>
                  </a:lnTo>
                  <a:lnTo>
                    <a:pt x="17" y="52"/>
                  </a:lnTo>
                  <a:close/>
                  <a:moveTo>
                    <a:pt x="21" y="50"/>
                  </a:moveTo>
                  <a:lnTo>
                    <a:pt x="19" y="50"/>
                  </a:lnTo>
                  <a:lnTo>
                    <a:pt x="19" y="48"/>
                  </a:lnTo>
                  <a:lnTo>
                    <a:pt x="21" y="48"/>
                  </a:lnTo>
                  <a:lnTo>
                    <a:pt x="21" y="50"/>
                  </a:lnTo>
                  <a:lnTo>
                    <a:pt x="19" y="50"/>
                  </a:lnTo>
                  <a:lnTo>
                    <a:pt x="21" y="50"/>
                  </a:lnTo>
                  <a:close/>
                  <a:moveTo>
                    <a:pt x="11" y="44"/>
                  </a:moveTo>
                  <a:lnTo>
                    <a:pt x="11" y="42"/>
                  </a:lnTo>
                  <a:lnTo>
                    <a:pt x="11" y="44"/>
                  </a:lnTo>
                  <a:close/>
                  <a:moveTo>
                    <a:pt x="21" y="44"/>
                  </a:moveTo>
                  <a:lnTo>
                    <a:pt x="23" y="44"/>
                  </a:lnTo>
                  <a:lnTo>
                    <a:pt x="23" y="46"/>
                  </a:lnTo>
                  <a:lnTo>
                    <a:pt x="25" y="46"/>
                  </a:lnTo>
                  <a:lnTo>
                    <a:pt x="25" y="48"/>
                  </a:lnTo>
                  <a:lnTo>
                    <a:pt x="23" y="46"/>
                  </a:lnTo>
                  <a:lnTo>
                    <a:pt x="21" y="46"/>
                  </a:lnTo>
                  <a:lnTo>
                    <a:pt x="23" y="46"/>
                  </a:lnTo>
                  <a:lnTo>
                    <a:pt x="25" y="48"/>
                  </a:lnTo>
                  <a:lnTo>
                    <a:pt x="26" y="50"/>
                  </a:lnTo>
                  <a:lnTo>
                    <a:pt x="26" y="52"/>
                  </a:lnTo>
                  <a:lnTo>
                    <a:pt x="26" y="50"/>
                  </a:lnTo>
                  <a:lnTo>
                    <a:pt x="25" y="50"/>
                  </a:lnTo>
                  <a:lnTo>
                    <a:pt x="26" y="52"/>
                  </a:lnTo>
                  <a:lnTo>
                    <a:pt x="25" y="52"/>
                  </a:lnTo>
                  <a:lnTo>
                    <a:pt x="25" y="50"/>
                  </a:lnTo>
                  <a:lnTo>
                    <a:pt x="23" y="48"/>
                  </a:lnTo>
                  <a:lnTo>
                    <a:pt x="21" y="46"/>
                  </a:lnTo>
                  <a:lnTo>
                    <a:pt x="19" y="44"/>
                  </a:lnTo>
                  <a:lnTo>
                    <a:pt x="19" y="42"/>
                  </a:lnTo>
                  <a:lnTo>
                    <a:pt x="21" y="44"/>
                  </a:lnTo>
                  <a:close/>
                  <a:moveTo>
                    <a:pt x="13" y="44"/>
                  </a:moveTo>
                  <a:lnTo>
                    <a:pt x="15" y="46"/>
                  </a:lnTo>
                  <a:lnTo>
                    <a:pt x="15" y="48"/>
                  </a:lnTo>
                  <a:lnTo>
                    <a:pt x="15" y="46"/>
                  </a:lnTo>
                  <a:lnTo>
                    <a:pt x="13" y="44"/>
                  </a:lnTo>
                  <a:lnTo>
                    <a:pt x="13" y="46"/>
                  </a:lnTo>
                  <a:lnTo>
                    <a:pt x="13" y="44"/>
                  </a:lnTo>
                  <a:lnTo>
                    <a:pt x="13" y="42"/>
                  </a:lnTo>
                  <a:lnTo>
                    <a:pt x="13" y="44"/>
                  </a:lnTo>
                  <a:close/>
                  <a:moveTo>
                    <a:pt x="19" y="39"/>
                  </a:moveTo>
                  <a:lnTo>
                    <a:pt x="19" y="40"/>
                  </a:lnTo>
                  <a:lnTo>
                    <a:pt x="21" y="40"/>
                  </a:lnTo>
                  <a:lnTo>
                    <a:pt x="21" y="42"/>
                  </a:lnTo>
                  <a:lnTo>
                    <a:pt x="19" y="40"/>
                  </a:lnTo>
                  <a:lnTo>
                    <a:pt x="17" y="40"/>
                  </a:lnTo>
                  <a:lnTo>
                    <a:pt x="19" y="40"/>
                  </a:lnTo>
                  <a:lnTo>
                    <a:pt x="19" y="39"/>
                  </a:lnTo>
                  <a:close/>
                  <a:moveTo>
                    <a:pt x="15" y="37"/>
                  </a:moveTo>
                  <a:lnTo>
                    <a:pt x="15" y="39"/>
                  </a:lnTo>
                  <a:lnTo>
                    <a:pt x="15" y="40"/>
                  </a:lnTo>
                  <a:lnTo>
                    <a:pt x="15" y="42"/>
                  </a:lnTo>
                  <a:lnTo>
                    <a:pt x="15" y="44"/>
                  </a:lnTo>
                  <a:lnTo>
                    <a:pt x="13" y="44"/>
                  </a:lnTo>
                  <a:lnTo>
                    <a:pt x="13" y="42"/>
                  </a:lnTo>
                  <a:lnTo>
                    <a:pt x="13" y="40"/>
                  </a:lnTo>
                  <a:lnTo>
                    <a:pt x="13" y="39"/>
                  </a:lnTo>
                  <a:lnTo>
                    <a:pt x="11" y="39"/>
                  </a:lnTo>
                  <a:lnTo>
                    <a:pt x="11" y="37"/>
                  </a:lnTo>
                  <a:lnTo>
                    <a:pt x="13" y="37"/>
                  </a:lnTo>
                  <a:lnTo>
                    <a:pt x="13" y="39"/>
                  </a:lnTo>
                  <a:lnTo>
                    <a:pt x="13" y="37"/>
                  </a:lnTo>
                  <a:lnTo>
                    <a:pt x="13" y="35"/>
                  </a:lnTo>
                  <a:lnTo>
                    <a:pt x="11" y="33"/>
                  </a:lnTo>
                  <a:lnTo>
                    <a:pt x="11" y="31"/>
                  </a:lnTo>
                  <a:lnTo>
                    <a:pt x="13" y="31"/>
                  </a:lnTo>
                  <a:lnTo>
                    <a:pt x="13" y="33"/>
                  </a:lnTo>
                  <a:lnTo>
                    <a:pt x="13" y="35"/>
                  </a:lnTo>
                  <a:lnTo>
                    <a:pt x="13" y="37"/>
                  </a:lnTo>
                  <a:lnTo>
                    <a:pt x="15" y="37"/>
                  </a:lnTo>
                  <a:close/>
                  <a:moveTo>
                    <a:pt x="17" y="31"/>
                  </a:moveTo>
                  <a:lnTo>
                    <a:pt x="17" y="33"/>
                  </a:lnTo>
                  <a:lnTo>
                    <a:pt x="17" y="35"/>
                  </a:lnTo>
                  <a:lnTo>
                    <a:pt x="19" y="35"/>
                  </a:lnTo>
                  <a:lnTo>
                    <a:pt x="21" y="35"/>
                  </a:lnTo>
                  <a:lnTo>
                    <a:pt x="21" y="37"/>
                  </a:lnTo>
                  <a:lnTo>
                    <a:pt x="19" y="37"/>
                  </a:lnTo>
                  <a:lnTo>
                    <a:pt x="17" y="37"/>
                  </a:lnTo>
                  <a:lnTo>
                    <a:pt x="17" y="35"/>
                  </a:lnTo>
                  <a:lnTo>
                    <a:pt x="15" y="35"/>
                  </a:lnTo>
                  <a:lnTo>
                    <a:pt x="13" y="33"/>
                  </a:lnTo>
                  <a:lnTo>
                    <a:pt x="15" y="33"/>
                  </a:lnTo>
                  <a:lnTo>
                    <a:pt x="15" y="31"/>
                  </a:lnTo>
                  <a:lnTo>
                    <a:pt x="17" y="31"/>
                  </a:lnTo>
                  <a:close/>
                  <a:moveTo>
                    <a:pt x="46" y="0"/>
                  </a:moveTo>
                  <a:lnTo>
                    <a:pt x="48" y="2"/>
                  </a:lnTo>
                  <a:lnTo>
                    <a:pt x="50" y="2"/>
                  </a:lnTo>
                  <a:lnTo>
                    <a:pt x="50" y="4"/>
                  </a:lnTo>
                  <a:lnTo>
                    <a:pt x="51" y="4"/>
                  </a:lnTo>
                  <a:lnTo>
                    <a:pt x="53" y="4"/>
                  </a:lnTo>
                  <a:lnTo>
                    <a:pt x="53" y="6"/>
                  </a:lnTo>
                  <a:lnTo>
                    <a:pt x="53" y="8"/>
                  </a:lnTo>
                  <a:lnTo>
                    <a:pt x="55" y="8"/>
                  </a:lnTo>
                  <a:lnTo>
                    <a:pt x="55" y="10"/>
                  </a:lnTo>
                  <a:lnTo>
                    <a:pt x="57" y="10"/>
                  </a:lnTo>
                  <a:lnTo>
                    <a:pt x="59" y="12"/>
                  </a:lnTo>
                  <a:lnTo>
                    <a:pt x="59" y="14"/>
                  </a:lnTo>
                  <a:lnTo>
                    <a:pt x="61" y="14"/>
                  </a:lnTo>
                  <a:lnTo>
                    <a:pt x="63" y="14"/>
                  </a:lnTo>
                  <a:lnTo>
                    <a:pt x="65" y="14"/>
                  </a:lnTo>
                  <a:lnTo>
                    <a:pt x="65" y="15"/>
                  </a:lnTo>
                  <a:lnTo>
                    <a:pt x="65" y="17"/>
                  </a:lnTo>
                  <a:lnTo>
                    <a:pt x="67" y="17"/>
                  </a:lnTo>
                  <a:lnTo>
                    <a:pt x="69" y="17"/>
                  </a:lnTo>
                  <a:lnTo>
                    <a:pt x="71" y="17"/>
                  </a:lnTo>
                  <a:lnTo>
                    <a:pt x="73" y="17"/>
                  </a:lnTo>
                  <a:lnTo>
                    <a:pt x="74" y="17"/>
                  </a:lnTo>
                  <a:lnTo>
                    <a:pt x="76" y="19"/>
                  </a:lnTo>
                  <a:lnTo>
                    <a:pt x="78" y="19"/>
                  </a:lnTo>
                  <a:lnTo>
                    <a:pt x="78" y="17"/>
                  </a:lnTo>
                  <a:lnTo>
                    <a:pt x="80" y="17"/>
                  </a:lnTo>
                  <a:lnTo>
                    <a:pt x="80" y="15"/>
                  </a:lnTo>
                  <a:lnTo>
                    <a:pt x="82" y="15"/>
                  </a:lnTo>
                  <a:lnTo>
                    <a:pt x="84" y="15"/>
                  </a:lnTo>
                  <a:lnTo>
                    <a:pt x="86" y="15"/>
                  </a:lnTo>
                  <a:lnTo>
                    <a:pt x="84" y="15"/>
                  </a:lnTo>
                  <a:lnTo>
                    <a:pt x="86" y="15"/>
                  </a:lnTo>
                  <a:lnTo>
                    <a:pt x="84" y="15"/>
                  </a:lnTo>
                  <a:lnTo>
                    <a:pt x="84" y="17"/>
                  </a:lnTo>
                  <a:lnTo>
                    <a:pt x="86" y="19"/>
                  </a:lnTo>
                  <a:lnTo>
                    <a:pt x="86" y="21"/>
                  </a:lnTo>
                  <a:lnTo>
                    <a:pt x="86" y="23"/>
                  </a:lnTo>
                  <a:lnTo>
                    <a:pt x="88" y="23"/>
                  </a:lnTo>
                  <a:lnTo>
                    <a:pt x="88" y="25"/>
                  </a:lnTo>
                  <a:lnTo>
                    <a:pt x="86" y="25"/>
                  </a:lnTo>
                  <a:lnTo>
                    <a:pt x="88" y="25"/>
                  </a:lnTo>
                  <a:lnTo>
                    <a:pt x="88" y="27"/>
                  </a:lnTo>
                  <a:lnTo>
                    <a:pt x="86" y="27"/>
                  </a:lnTo>
                  <a:lnTo>
                    <a:pt x="88" y="27"/>
                  </a:lnTo>
                  <a:lnTo>
                    <a:pt x="88" y="29"/>
                  </a:lnTo>
                  <a:lnTo>
                    <a:pt x="90" y="29"/>
                  </a:lnTo>
                  <a:lnTo>
                    <a:pt x="92" y="31"/>
                  </a:lnTo>
                  <a:lnTo>
                    <a:pt x="94" y="31"/>
                  </a:lnTo>
                  <a:lnTo>
                    <a:pt x="94" y="33"/>
                  </a:lnTo>
                  <a:lnTo>
                    <a:pt x="92" y="33"/>
                  </a:lnTo>
                  <a:lnTo>
                    <a:pt x="92" y="31"/>
                  </a:lnTo>
                  <a:lnTo>
                    <a:pt x="92" y="33"/>
                  </a:lnTo>
                  <a:lnTo>
                    <a:pt x="90" y="33"/>
                  </a:lnTo>
                  <a:lnTo>
                    <a:pt x="90" y="31"/>
                  </a:lnTo>
                  <a:lnTo>
                    <a:pt x="88" y="31"/>
                  </a:lnTo>
                  <a:lnTo>
                    <a:pt x="88" y="33"/>
                  </a:lnTo>
                  <a:lnTo>
                    <a:pt x="88" y="35"/>
                  </a:lnTo>
                  <a:lnTo>
                    <a:pt x="88" y="37"/>
                  </a:lnTo>
                  <a:lnTo>
                    <a:pt x="88" y="39"/>
                  </a:lnTo>
                  <a:lnTo>
                    <a:pt x="88" y="37"/>
                  </a:lnTo>
                  <a:lnTo>
                    <a:pt x="86" y="37"/>
                  </a:lnTo>
                  <a:lnTo>
                    <a:pt x="86" y="39"/>
                  </a:lnTo>
                  <a:lnTo>
                    <a:pt x="84" y="39"/>
                  </a:lnTo>
                  <a:lnTo>
                    <a:pt x="82" y="37"/>
                  </a:lnTo>
                  <a:lnTo>
                    <a:pt x="84" y="37"/>
                  </a:lnTo>
                  <a:lnTo>
                    <a:pt x="84" y="35"/>
                  </a:lnTo>
                  <a:lnTo>
                    <a:pt x="82" y="35"/>
                  </a:lnTo>
                  <a:lnTo>
                    <a:pt x="82" y="33"/>
                  </a:lnTo>
                  <a:lnTo>
                    <a:pt x="82" y="35"/>
                  </a:lnTo>
                  <a:lnTo>
                    <a:pt x="80" y="35"/>
                  </a:lnTo>
                  <a:lnTo>
                    <a:pt x="80" y="33"/>
                  </a:lnTo>
                  <a:lnTo>
                    <a:pt x="78" y="33"/>
                  </a:lnTo>
                  <a:lnTo>
                    <a:pt x="78" y="35"/>
                  </a:lnTo>
                  <a:lnTo>
                    <a:pt x="80" y="35"/>
                  </a:lnTo>
                  <a:lnTo>
                    <a:pt x="78" y="35"/>
                  </a:lnTo>
                  <a:lnTo>
                    <a:pt x="78" y="33"/>
                  </a:lnTo>
                  <a:lnTo>
                    <a:pt x="76" y="33"/>
                  </a:lnTo>
                  <a:lnTo>
                    <a:pt x="74" y="33"/>
                  </a:lnTo>
                  <a:lnTo>
                    <a:pt x="73" y="33"/>
                  </a:lnTo>
                  <a:lnTo>
                    <a:pt x="71" y="33"/>
                  </a:lnTo>
                  <a:lnTo>
                    <a:pt x="69" y="33"/>
                  </a:lnTo>
                  <a:lnTo>
                    <a:pt x="69" y="35"/>
                  </a:lnTo>
                  <a:lnTo>
                    <a:pt x="67" y="35"/>
                  </a:lnTo>
                  <a:lnTo>
                    <a:pt x="67" y="33"/>
                  </a:lnTo>
                  <a:lnTo>
                    <a:pt x="65" y="33"/>
                  </a:lnTo>
                  <a:lnTo>
                    <a:pt x="63" y="33"/>
                  </a:lnTo>
                  <a:lnTo>
                    <a:pt x="61" y="33"/>
                  </a:lnTo>
                  <a:lnTo>
                    <a:pt x="63" y="33"/>
                  </a:lnTo>
                  <a:lnTo>
                    <a:pt x="61" y="33"/>
                  </a:lnTo>
                  <a:lnTo>
                    <a:pt x="59" y="33"/>
                  </a:lnTo>
                  <a:lnTo>
                    <a:pt x="59" y="31"/>
                  </a:lnTo>
                  <a:lnTo>
                    <a:pt x="59" y="33"/>
                  </a:lnTo>
                  <a:lnTo>
                    <a:pt x="57" y="33"/>
                  </a:lnTo>
                  <a:lnTo>
                    <a:pt x="57" y="31"/>
                  </a:lnTo>
                  <a:lnTo>
                    <a:pt x="55" y="31"/>
                  </a:lnTo>
                  <a:lnTo>
                    <a:pt x="53" y="31"/>
                  </a:lnTo>
                  <a:lnTo>
                    <a:pt x="53" y="29"/>
                  </a:lnTo>
                  <a:lnTo>
                    <a:pt x="53" y="31"/>
                  </a:lnTo>
                  <a:lnTo>
                    <a:pt x="51" y="31"/>
                  </a:lnTo>
                  <a:lnTo>
                    <a:pt x="48" y="31"/>
                  </a:lnTo>
                  <a:lnTo>
                    <a:pt x="46" y="31"/>
                  </a:lnTo>
                  <a:lnTo>
                    <a:pt x="46" y="33"/>
                  </a:lnTo>
                  <a:lnTo>
                    <a:pt x="46" y="35"/>
                  </a:lnTo>
                  <a:lnTo>
                    <a:pt x="44" y="35"/>
                  </a:lnTo>
                  <a:lnTo>
                    <a:pt x="44" y="37"/>
                  </a:lnTo>
                  <a:lnTo>
                    <a:pt x="44" y="35"/>
                  </a:lnTo>
                  <a:lnTo>
                    <a:pt x="42" y="35"/>
                  </a:lnTo>
                  <a:lnTo>
                    <a:pt x="40" y="33"/>
                  </a:lnTo>
                  <a:lnTo>
                    <a:pt x="40" y="31"/>
                  </a:lnTo>
                  <a:lnTo>
                    <a:pt x="38" y="31"/>
                  </a:lnTo>
                  <a:lnTo>
                    <a:pt x="36" y="31"/>
                  </a:lnTo>
                  <a:lnTo>
                    <a:pt x="36" y="33"/>
                  </a:lnTo>
                  <a:lnTo>
                    <a:pt x="36" y="35"/>
                  </a:lnTo>
                  <a:lnTo>
                    <a:pt x="34" y="35"/>
                  </a:lnTo>
                  <a:lnTo>
                    <a:pt x="36" y="37"/>
                  </a:lnTo>
                  <a:lnTo>
                    <a:pt x="34" y="37"/>
                  </a:lnTo>
                  <a:lnTo>
                    <a:pt x="34" y="39"/>
                  </a:lnTo>
                  <a:lnTo>
                    <a:pt x="36" y="39"/>
                  </a:lnTo>
                  <a:lnTo>
                    <a:pt x="36" y="40"/>
                  </a:lnTo>
                  <a:lnTo>
                    <a:pt x="34" y="40"/>
                  </a:lnTo>
                  <a:lnTo>
                    <a:pt x="34" y="42"/>
                  </a:lnTo>
                  <a:lnTo>
                    <a:pt x="36" y="42"/>
                  </a:lnTo>
                  <a:lnTo>
                    <a:pt x="38" y="42"/>
                  </a:lnTo>
                  <a:lnTo>
                    <a:pt x="38" y="44"/>
                  </a:lnTo>
                  <a:lnTo>
                    <a:pt x="40" y="44"/>
                  </a:lnTo>
                  <a:lnTo>
                    <a:pt x="40" y="46"/>
                  </a:lnTo>
                  <a:lnTo>
                    <a:pt x="38" y="46"/>
                  </a:lnTo>
                  <a:lnTo>
                    <a:pt x="40" y="46"/>
                  </a:lnTo>
                  <a:lnTo>
                    <a:pt x="42" y="48"/>
                  </a:lnTo>
                  <a:lnTo>
                    <a:pt x="42" y="50"/>
                  </a:lnTo>
                  <a:lnTo>
                    <a:pt x="42" y="52"/>
                  </a:lnTo>
                  <a:lnTo>
                    <a:pt x="42" y="54"/>
                  </a:lnTo>
                  <a:lnTo>
                    <a:pt x="44" y="54"/>
                  </a:lnTo>
                  <a:lnTo>
                    <a:pt x="44" y="56"/>
                  </a:lnTo>
                  <a:lnTo>
                    <a:pt x="46" y="56"/>
                  </a:lnTo>
                  <a:lnTo>
                    <a:pt x="46" y="58"/>
                  </a:lnTo>
                  <a:lnTo>
                    <a:pt x="48" y="58"/>
                  </a:lnTo>
                  <a:lnTo>
                    <a:pt x="48" y="60"/>
                  </a:lnTo>
                  <a:lnTo>
                    <a:pt x="50" y="62"/>
                  </a:lnTo>
                  <a:lnTo>
                    <a:pt x="50" y="63"/>
                  </a:lnTo>
                  <a:lnTo>
                    <a:pt x="51" y="65"/>
                  </a:lnTo>
                  <a:lnTo>
                    <a:pt x="55" y="67"/>
                  </a:lnTo>
                  <a:lnTo>
                    <a:pt x="55" y="69"/>
                  </a:lnTo>
                  <a:lnTo>
                    <a:pt x="57" y="69"/>
                  </a:lnTo>
                  <a:lnTo>
                    <a:pt x="59" y="69"/>
                  </a:lnTo>
                  <a:lnTo>
                    <a:pt x="59" y="71"/>
                  </a:lnTo>
                  <a:lnTo>
                    <a:pt x="59" y="73"/>
                  </a:lnTo>
                  <a:lnTo>
                    <a:pt x="59" y="75"/>
                  </a:lnTo>
                  <a:lnTo>
                    <a:pt x="61" y="75"/>
                  </a:lnTo>
                  <a:lnTo>
                    <a:pt x="61" y="77"/>
                  </a:lnTo>
                  <a:lnTo>
                    <a:pt x="65" y="79"/>
                  </a:lnTo>
                  <a:lnTo>
                    <a:pt x="65" y="81"/>
                  </a:lnTo>
                  <a:lnTo>
                    <a:pt x="63" y="81"/>
                  </a:lnTo>
                  <a:lnTo>
                    <a:pt x="63" y="79"/>
                  </a:lnTo>
                  <a:lnTo>
                    <a:pt x="61" y="79"/>
                  </a:lnTo>
                  <a:lnTo>
                    <a:pt x="63" y="79"/>
                  </a:lnTo>
                  <a:lnTo>
                    <a:pt x="61" y="79"/>
                  </a:lnTo>
                  <a:lnTo>
                    <a:pt x="59" y="77"/>
                  </a:lnTo>
                  <a:lnTo>
                    <a:pt x="57" y="77"/>
                  </a:lnTo>
                  <a:lnTo>
                    <a:pt x="57" y="75"/>
                  </a:lnTo>
                  <a:lnTo>
                    <a:pt x="55" y="75"/>
                  </a:lnTo>
                  <a:lnTo>
                    <a:pt x="55" y="73"/>
                  </a:lnTo>
                  <a:lnTo>
                    <a:pt x="53" y="71"/>
                  </a:lnTo>
                  <a:lnTo>
                    <a:pt x="51" y="71"/>
                  </a:lnTo>
                  <a:lnTo>
                    <a:pt x="50" y="71"/>
                  </a:lnTo>
                  <a:lnTo>
                    <a:pt x="50" y="69"/>
                  </a:lnTo>
                  <a:lnTo>
                    <a:pt x="48" y="69"/>
                  </a:lnTo>
                  <a:lnTo>
                    <a:pt x="46" y="69"/>
                  </a:lnTo>
                  <a:lnTo>
                    <a:pt x="46" y="67"/>
                  </a:lnTo>
                  <a:lnTo>
                    <a:pt x="44" y="67"/>
                  </a:lnTo>
                  <a:lnTo>
                    <a:pt x="42" y="69"/>
                  </a:lnTo>
                  <a:lnTo>
                    <a:pt x="40" y="69"/>
                  </a:lnTo>
                  <a:lnTo>
                    <a:pt x="42" y="69"/>
                  </a:lnTo>
                  <a:lnTo>
                    <a:pt x="40" y="69"/>
                  </a:lnTo>
                  <a:lnTo>
                    <a:pt x="38" y="69"/>
                  </a:lnTo>
                  <a:lnTo>
                    <a:pt x="38" y="67"/>
                  </a:lnTo>
                  <a:lnTo>
                    <a:pt x="38" y="65"/>
                  </a:lnTo>
                  <a:lnTo>
                    <a:pt x="36" y="65"/>
                  </a:lnTo>
                  <a:lnTo>
                    <a:pt x="36" y="63"/>
                  </a:lnTo>
                  <a:lnTo>
                    <a:pt x="34" y="63"/>
                  </a:lnTo>
                  <a:lnTo>
                    <a:pt x="34" y="62"/>
                  </a:lnTo>
                  <a:lnTo>
                    <a:pt x="32" y="62"/>
                  </a:lnTo>
                  <a:lnTo>
                    <a:pt x="34" y="62"/>
                  </a:lnTo>
                  <a:lnTo>
                    <a:pt x="32" y="62"/>
                  </a:lnTo>
                  <a:lnTo>
                    <a:pt x="32" y="60"/>
                  </a:lnTo>
                  <a:lnTo>
                    <a:pt x="30" y="60"/>
                  </a:lnTo>
                  <a:lnTo>
                    <a:pt x="28" y="58"/>
                  </a:lnTo>
                  <a:lnTo>
                    <a:pt x="26" y="56"/>
                  </a:lnTo>
                  <a:lnTo>
                    <a:pt x="26" y="54"/>
                  </a:lnTo>
                  <a:lnTo>
                    <a:pt x="25" y="54"/>
                  </a:lnTo>
                  <a:lnTo>
                    <a:pt x="25" y="52"/>
                  </a:lnTo>
                  <a:lnTo>
                    <a:pt x="26" y="52"/>
                  </a:lnTo>
                  <a:lnTo>
                    <a:pt x="28" y="52"/>
                  </a:lnTo>
                  <a:lnTo>
                    <a:pt x="26" y="52"/>
                  </a:lnTo>
                  <a:lnTo>
                    <a:pt x="28" y="52"/>
                  </a:lnTo>
                  <a:lnTo>
                    <a:pt x="26" y="52"/>
                  </a:lnTo>
                  <a:lnTo>
                    <a:pt x="26" y="50"/>
                  </a:lnTo>
                  <a:lnTo>
                    <a:pt x="28" y="52"/>
                  </a:lnTo>
                  <a:lnTo>
                    <a:pt x="30" y="52"/>
                  </a:lnTo>
                  <a:lnTo>
                    <a:pt x="32" y="52"/>
                  </a:lnTo>
                  <a:lnTo>
                    <a:pt x="30" y="52"/>
                  </a:lnTo>
                  <a:lnTo>
                    <a:pt x="30" y="50"/>
                  </a:lnTo>
                  <a:lnTo>
                    <a:pt x="28" y="50"/>
                  </a:lnTo>
                  <a:lnTo>
                    <a:pt x="25" y="48"/>
                  </a:lnTo>
                  <a:lnTo>
                    <a:pt x="25" y="46"/>
                  </a:lnTo>
                  <a:lnTo>
                    <a:pt x="23" y="46"/>
                  </a:lnTo>
                  <a:lnTo>
                    <a:pt x="23" y="44"/>
                  </a:lnTo>
                  <a:lnTo>
                    <a:pt x="21" y="42"/>
                  </a:lnTo>
                  <a:lnTo>
                    <a:pt x="21" y="40"/>
                  </a:lnTo>
                  <a:lnTo>
                    <a:pt x="21" y="39"/>
                  </a:lnTo>
                  <a:lnTo>
                    <a:pt x="21" y="37"/>
                  </a:lnTo>
                  <a:lnTo>
                    <a:pt x="23" y="37"/>
                  </a:lnTo>
                  <a:lnTo>
                    <a:pt x="21" y="37"/>
                  </a:lnTo>
                  <a:lnTo>
                    <a:pt x="21" y="35"/>
                  </a:lnTo>
                  <a:lnTo>
                    <a:pt x="21" y="33"/>
                  </a:lnTo>
                  <a:lnTo>
                    <a:pt x="19" y="33"/>
                  </a:lnTo>
                  <a:lnTo>
                    <a:pt x="17" y="31"/>
                  </a:lnTo>
                  <a:lnTo>
                    <a:pt x="17" y="29"/>
                  </a:lnTo>
                  <a:lnTo>
                    <a:pt x="15" y="29"/>
                  </a:lnTo>
                  <a:lnTo>
                    <a:pt x="13" y="29"/>
                  </a:lnTo>
                  <a:lnTo>
                    <a:pt x="13" y="27"/>
                  </a:lnTo>
                  <a:lnTo>
                    <a:pt x="11" y="27"/>
                  </a:lnTo>
                  <a:lnTo>
                    <a:pt x="11" y="29"/>
                  </a:lnTo>
                  <a:lnTo>
                    <a:pt x="11" y="31"/>
                  </a:lnTo>
                  <a:lnTo>
                    <a:pt x="11" y="33"/>
                  </a:lnTo>
                  <a:lnTo>
                    <a:pt x="9" y="33"/>
                  </a:lnTo>
                  <a:lnTo>
                    <a:pt x="9" y="35"/>
                  </a:lnTo>
                  <a:lnTo>
                    <a:pt x="9" y="33"/>
                  </a:lnTo>
                  <a:lnTo>
                    <a:pt x="9" y="35"/>
                  </a:lnTo>
                  <a:lnTo>
                    <a:pt x="9" y="37"/>
                  </a:lnTo>
                  <a:lnTo>
                    <a:pt x="7" y="37"/>
                  </a:lnTo>
                  <a:lnTo>
                    <a:pt x="9" y="37"/>
                  </a:lnTo>
                  <a:lnTo>
                    <a:pt x="9" y="35"/>
                  </a:lnTo>
                  <a:lnTo>
                    <a:pt x="7" y="35"/>
                  </a:lnTo>
                  <a:lnTo>
                    <a:pt x="7" y="37"/>
                  </a:lnTo>
                  <a:lnTo>
                    <a:pt x="9" y="37"/>
                  </a:lnTo>
                  <a:lnTo>
                    <a:pt x="7" y="37"/>
                  </a:lnTo>
                  <a:lnTo>
                    <a:pt x="7" y="39"/>
                  </a:lnTo>
                  <a:lnTo>
                    <a:pt x="7" y="40"/>
                  </a:lnTo>
                  <a:lnTo>
                    <a:pt x="5" y="40"/>
                  </a:lnTo>
                  <a:lnTo>
                    <a:pt x="5" y="39"/>
                  </a:lnTo>
                  <a:lnTo>
                    <a:pt x="5" y="40"/>
                  </a:lnTo>
                  <a:lnTo>
                    <a:pt x="5" y="39"/>
                  </a:lnTo>
                  <a:lnTo>
                    <a:pt x="3" y="39"/>
                  </a:lnTo>
                  <a:lnTo>
                    <a:pt x="5" y="39"/>
                  </a:lnTo>
                  <a:lnTo>
                    <a:pt x="3" y="39"/>
                  </a:lnTo>
                  <a:lnTo>
                    <a:pt x="3" y="37"/>
                  </a:lnTo>
                  <a:lnTo>
                    <a:pt x="2" y="35"/>
                  </a:lnTo>
                  <a:lnTo>
                    <a:pt x="2" y="33"/>
                  </a:lnTo>
                  <a:lnTo>
                    <a:pt x="3" y="33"/>
                  </a:lnTo>
                  <a:lnTo>
                    <a:pt x="2" y="33"/>
                  </a:lnTo>
                  <a:lnTo>
                    <a:pt x="0" y="31"/>
                  </a:lnTo>
                  <a:lnTo>
                    <a:pt x="2" y="31"/>
                  </a:lnTo>
                  <a:lnTo>
                    <a:pt x="0" y="31"/>
                  </a:lnTo>
                  <a:lnTo>
                    <a:pt x="2" y="31"/>
                  </a:lnTo>
                  <a:lnTo>
                    <a:pt x="0" y="31"/>
                  </a:lnTo>
                  <a:lnTo>
                    <a:pt x="2" y="31"/>
                  </a:lnTo>
                  <a:lnTo>
                    <a:pt x="0" y="29"/>
                  </a:lnTo>
                  <a:lnTo>
                    <a:pt x="2" y="29"/>
                  </a:lnTo>
                  <a:lnTo>
                    <a:pt x="0" y="29"/>
                  </a:lnTo>
                  <a:lnTo>
                    <a:pt x="2" y="29"/>
                  </a:lnTo>
                  <a:lnTo>
                    <a:pt x="0" y="29"/>
                  </a:lnTo>
                  <a:lnTo>
                    <a:pt x="0" y="27"/>
                  </a:lnTo>
                  <a:lnTo>
                    <a:pt x="0" y="25"/>
                  </a:lnTo>
                  <a:lnTo>
                    <a:pt x="0" y="23"/>
                  </a:lnTo>
                  <a:lnTo>
                    <a:pt x="0" y="25"/>
                  </a:lnTo>
                  <a:lnTo>
                    <a:pt x="2" y="25"/>
                  </a:lnTo>
                  <a:lnTo>
                    <a:pt x="3" y="25"/>
                  </a:lnTo>
                  <a:lnTo>
                    <a:pt x="5" y="25"/>
                  </a:lnTo>
                  <a:lnTo>
                    <a:pt x="5" y="27"/>
                  </a:lnTo>
                  <a:lnTo>
                    <a:pt x="5" y="25"/>
                  </a:lnTo>
                  <a:lnTo>
                    <a:pt x="7" y="25"/>
                  </a:lnTo>
                  <a:lnTo>
                    <a:pt x="7" y="23"/>
                  </a:lnTo>
                  <a:lnTo>
                    <a:pt x="7" y="25"/>
                  </a:lnTo>
                  <a:lnTo>
                    <a:pt x="9" y="25"/>
                  </a:lnTo>
                  <a:lnTo>
                    <a:pt x="11" y="25"/>
                  </a:lnTo>
                  <a:lnTo>
                    <a:pt x="13" y="25"/>
                  </a:lnTo>
                  <a:lnTo>
                    <a:pt x="15" y="23"/>
                  </a:lnTo>
                  <a:lnTo>
                    <a:pt x="15" y="21"/>
                  </a:lnTo>
                  <a:lnTo>
                    <a:pt x="17" y="21"/>
                  </a:lnTo>
                  <a:lnTo>
                    <a:pt x="17" y="23"/>
                  </a:lnTo>
                  <a:lnTo>
                    <a:pt x="19" y="23"/>
                  </a:lnTo>
                  <a:lnTo>
                    <a:pt x="19" y="25"/>
                  </a:lnTo>
                  <a:lnTo>
                    <a:pt x="21" y="25"/>
                  </a:lnTo>
                  <a:lnTo>
                    <a:pt x="21" y="23"/>
                  </a:lnTo>
                  <a:lnTo>
                    <a:pt x="23" y="23"/>
                  </a:lnTo>
                  <a:lnTo>
                    <a:pt x="23" y="25"/>
                  </a:lnTo>
                  <a:lnTo>
                    <a:pt x="25" y="25"/>
                  </a:lnTo>
                  <a:lnTo>
                    <a:pt x="26" y="27"/>
                  </a:lnTo>
                  <a:lnTo>
                    <a:pt x="26" y="25"/>
                  </a:lnTo>
                  <a:lnTo>
                    <a:pt x="28" y="25"/>
                  </a:lnTo>
                  <a:lnTo>
                    <a:pt x="28" y="23"/>
                  </a:lnTo>
                  <a:lnTo>
                    <a:pt x="26" y="23"/>
                  </a:lnTo>
                  <a:lnTo>
                    <a:pt x="26" y="21"/>
                  </a:lnTo>
                  <a:lnTo>
                    <a:pt x="28" y="21"/>
                  </a:lnTo>
                  <a:lnTo>
                    <a:pt x="28" y="19"/>
                  </a:lnTo>
                  <a:lnTo>
                    <a:pt x="28" y="21"/>
                  </a:lnTo>
                  <a:lnTo>
                    <a:pt x="26" y="19"/>
                  </a:lnTo>
                  <a:lnTo>
                    <a:pt x="28" y="19"/>
                  </a:lnTo>
                  <a:lnTo>
                    <a:pt x="30" y="17"/>
                  </a:lnTo>
                  <a:lnTo>
                    <a:pt x="32" y="17"/>
                  </a:lnTo>
                  <a:lnTo>
                    <a:pt x="34" y="17"/>
                  </a:lnTo>
                  <a:lnTo>
                    <a:pt x="34" y="15"/>
                  </a:lnTo>
                  <a:lnTo>
                    <a:pt x="34" y="14"/>
                  </a:lnTo>
                  <a:lnTo>
                    <a:pt x="34" y="12"/>
                  </a:lnTo>
                  <a:lnTo>
                    <a:pt x="32" y="12"/>
                  </a:lnTo>
                  <a:lnTo>
                    <a:pt x="32" y="10"/>
                  </a:lnTo>
                  <a:lnTo>
                    <a:pt x="32" y="8"/>
                  </a:lnTo>
                  <a:lnTo>
                    <a:pt x="34" y="8"/>
                  </a:lnTo>
                  <a:lnTo>
                    <a:pt x="36" y="8"/>
                  </a:lnTo>
                  <a:lnTo>
                    <a:pt x="38" y="6"/>
                  </a:lnTo>
                  <a:lnTo>
                    <a:pt x="40" y="6"/>
                  </a:lnTo>
                  <a:lnTo>
                    <a:pt x="40" y="4"/>
                  </a:lnTo>
                  <a:lnTo>
                    <a:pt x="42" y="4"/>
                  </a:lnTo>
                  <a:lnTo>
                    <a:pt x="44" y="4"/>
                  </a:lnTo>
                  <a:lnTo>
                    <a:pt x="44" y="2"/>
                  </a:lnTo>
                  <a:lnTo>
                    <a:pt x="42" y="2"/>
                  </a:lnTo>
                  <a:lnTo>
                    <a:pt x="44" y="2"/>
                  </a:lnTo>
                  <a:lnTo>
                    <a:pt x="44" y="0"/>
                  </a:lnTo>
                  <a:lnTo>
                    <a:pt x="46"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 name="Freeform 105"/>
            <p:cNvSpPr>
              <a:spLocks noEditPoints="1"/>
            </p:cNvSpPr>
            <p:nvPr/>
          </p:nvSpPr>
          <p:spPr bwMode="auto">
            <a:xfrm>
              <a:off x="3149600" y="4314825"/>
              <a:ext cx="69850" cy="53975"/>
            </a:xfrm>
            <a:custGeom>
              <a:avLst/>
              <a:gdLst>
                <a:gd name="T0" fmla="*/ 13 w 44"/>
                <a:gd name="T1" fmla="*/ 34 h 34"/>
                <a:gd name="T2" fmla="*/ 11 w 44"/>
                <a:gd name="T3" fmla="*/ 25 h 34"/>
                <a:gd name="T4" fmla="*/ 25 w 44"/>
                <a:gd name="T5" fmla="*/ 23 h 34"/>
                <a:gd name="T6" fmla="*/ 19 w 44"/>
                <a:gd name="T7" fmla="*/ 21 h 34"/>
                <a:gd name="T8" fmla="*/ 21 w 44"/>
                <a:gd name="T9" fmla="*/ 19 h 34"/>
                <a:gd name="T10" fmla="*/ 25 w 44"/>
                <a:gd name="T11" fmla="*/ 23 h 34"/>
                <a:gd name="T12" fmla="*/ 31 w 44"/>
                <a:gd name="T13" fmla="*/ 4 h 34"/>
                <a:gd name="T14" fmla="*/ 33 w 44"/>
                <a:gd name="T15" fmla="*/ 4 h 34"/>
                <a:gd name="T16" fmla="*/ 36 w 44"/>
                <a:gd name="T17" fmla="*/ 5 h 34"/>
                <a:gd name="T18" fmla="*/ 40 w 44"/>
                <a:gd name="T19" fmla="*/ 7 h 34"/>
                <a:gd name="T20" fmla="*/ 40 w 44"/>
                <a:gd name="T21" fmla="*/ 5 h 34"/>
                <a:gd name="T22" fmla="*/ 44 w 44"/>
                <a:gd name="T23" fmla="*/ 9 h 34"/>
                <a:gd name="T24" fmla="*/ 42 w 44"/>
                <a:gd name="T25" fmla="*/ 13 h 34"/>
                <a:gd name="T26" fmla="*/ 44 w 44"/>
                <a:gd name="T27" fmla="*/ 17 h 34"/>
                <a:gd name="T28" fmla="*/ 40 w 44"/>
                <a:gd name="T29" fmla="*/ 19 h 34"/>
                <a:gd name="T30" fmla="*/ 42 w 44"/>
                <a:gd name="T31" fmla="*/ 23 h 34"/>
                <a:gd name="T32" fmla="*/ 38 w 44"/>
                <a:gd name="T33" fmla="*/ 25 h 34"/>
                <a:gd name="T34" fmla="*/ 40 w 44"/>
                <a:gd name="T35" fmla="*/ 28 h 34"/>
                <a:gd name="T36" fmla="*/ 44 w 44"/>
                <a:gd name="T37" fmla="*/ 30 h 34"/>
                <a:gd name="T38" fmla="*/ 42 w 44"/>
                <a:gd name="T39" fmla="*/ 34 h 34"/>
                <a:gd name="T40" fmla="*/ 38 w 44"/>
                <a:gd name="T41" fmla="*/ 30 h 34"/>
                <a:gd name="T42" fmla="*/ 33 w 44"/>
                <a:gd name="T43" fmla="*/ 30 h 34"/>
                <a:gd name="T44" fmla="*/ 31 w 44"/>
                <a:gd name="T45" fmla="*/ 32 h 34"/>
                <a:gd name="T46" fmla="*/ 25 w 44"/>
                <a:gd name="T47" fmla="*/ 32 h 34"/>
                <a:gd name="T48" fmla="*/ 17 w 44"/>
                <a:gd name="T49" fmla="*/ 30 h 34"/>
                <a:gd name="T50" fmla="*/ 11 w 44"/>
                <a:gd name="T51" fmla="*/ 32 h 34"/>
                <a:gd name="T52" fmla="*/ 11 w 44"/>
                <a:gd name="T53" fmla="*/ 30 h 34"/>
                <a:gd name="T54" fmla="*/ 9 w 44"/>
                <a:gd name="T55" fmla="*/ 34 h 34"/>
                <a:gd name="T56" fmla="*/ 6 w 44"/>
                <a:gd name="T57" fmla="*/ 30 h 34"/>
                <a:gd name="T58" fmla="*/ 0 w 44"/>
                <a:gd name="T59" fmla="*/ 30 h 34"/>
                <a:gd name="T60" fmla="*/ 0 w 44"/>
                <a:gd name="T61" fmla="*/ 25 h 34"/>
                <a:gd name="T62" fmla="*/ 4 w 44"/>
                <a:gd name="T63" fmla="*/ 25 h 34"/>
                <a:gd name="T64" fmla="*/ 9 w 44"/>
                <a:gd name="T65" fmla="*/ 25 h 34"/>
                <a:gd name="T66" fmla="*/ 11 w 44"/>
                <a:gd name="T67" fmla="*/ 25 h 34"/>
                <a:gd name="T68" fmla="*/ 11 w 44"/>
                <a:gd name="T69" fmla="*/ 27 h 34"/>
                <a:gd name="T70" fmla="*/ 13 w 44"/>
                <a:gd name="T71" fmla="*/ 27 h 34"/>
                <a:gd name="T72" fmla="*/ 21 w 44"/>
                <a:gd name="T73" fmla="*/ 27 h 34"/>
                <a:gd name="T74" fmla="*/ 25 w 44"/>
                <a:gd name="T75" fmla="*/ 28 h 34"/>
                <a:gd name="T76" fmla="*/ 27 w 44"/>
                <a:gd name="T77" fmla="*/ 27 h 34"/>
                <a:gd name="T78" fmla="*/ 33 w 44"/>
                <a:gd name="T79" fmla="*/ 27 h 34"/>
                <a:gd name="T80" fmla="*/ 33 w 44"/>
                <a:gd name="T81" fmla="*/ 25 h 34"/>
                <a:gd name="T82" fmla="*/ 31 w 44"/>
                <a:gd name="T83" fmla="*/ 21 h 34"/>
                <a:gd name="T84" fmla="*/ 27 w 44"/>
                <a:gd name="T85" fmla="*/ 19 h 34"/>
                <a:gd name="T86" fmla="*/ 27 w 44"/>
                <a:gd name="T87" fmla="*/ 15 h 34"/>
                <a:gd name="T88" fmla="*/ 27 w 44"/>
                <a:gd name="T89" fmla="*/ 13 h 34"/>
                <a:gd name="T90" fmla="*/ 27 w 44"/>
                <a:gd name="T91" fmla="*/ 11 h 34"/>
                <a:gd name="T92" fmla="*/ 23 w 44"/>
                <a:gd name="T93" fmla="*/ 9 h 34"/>
                <a:gd name="T94" fmla="*/ 19 w 44"/>
                <a:gd name="T95" fmla="*/ 7 h 34"/>
                <a:gd name="T96" fmla="*/ 15 w 44"/>
                <a:gd name="T97" fmla="*/ 5 h 34"/>
                <a:gd name="T98" fmla="*/ 17 w 44"/>
                <a:gd name="T99" fmla="*/ 4 h 34"/>
                <a:gd name="T100" fmla="*/ 21 w 44"/>
                <a:gd name="T101" fmla="*/ 2 h 34"/>
                <a:gd name="T102" fmla="*/ 21 w 44"/>
                <a:gd name="T103" fmla="*/ 4 h 34"/>
                <a:gd name="T104" fmla="*/ 25 w 44"/>
                <a:gd name="T105" fmla="*/ 2 h 34"/>
                <a:gd name="T106" fmla="*/ 29 w 44"/>
                <a:gd name="T107" fmla="*/ 2 h 34"/>
                <a:gd name="T108" fmla="*/ 23 w 44"/>
                <a:gd name="T10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 h="34">
                  <a:moveTo>
                    <a:pt x="11" y="32"/>
                  </a:moveTo>
                  <a:lnTo>
                    <a:pt x="11" y="34"/>
                  </a:lnTo>
                  <a:lnTo>
                    <a:pt x="13" y="34"/>
                  </a:lnTo>
                  <a:lnTo>
                    <a:pt x="11" y="34"/>
                  </a:lnTo>
                  <a:lnTo>
                    <a:pt x="11" y="32"/>
                  </a:lnTo>
                  <a:close/>
                  <a:moveTo>
                    <a:pt x="11" y="25"/>
                  </a:moveTo>
                  <a:lnTo>
                    <a:pt x="9" y="25"/>
                  </a:lnTo>
                  <a:lnTo>
                    <a:pt x="11" y="25"/>
                  </a:lnTo>
                  <a:close/>
                  <a:moveTo>
                    <a:pt x="25" y="23"/>
                  </a:moveTo>
                  <a:lnTo>
                    <a:pt x="23" y="23"/>
                  </a:lnTo>
                  <a:lnTo>
                    <a:pt x="21" y="21"/>
                  </a:lnTo>
                  <a:lnTo>
                    <a:pt x="19" y="21"/>
                  </a:lnTo>
                  <a:lnTo>
                    <a:pt x="17" y="19"/>
                  </a:lnTo>
                  <a:lnTo>
                    <a:pt x="19" y="19"/>
                  </a:lnTo>
                  <a:lnTo>
                    <a:pt x="21" y="19"/>
                  </a:lnTo>
                  <a:lnTo>
                    <a:pt x="23" y="21"/>
                  </a:lnTo>
                  <a:lnTo>
                    <a:pt x="25" y="21"/>
                  </a:lnTo>
                  <a:lnTo>
                    <a:pt x="25" y="23"/>
                  </a:lnTo>
                  <a:close/>
                  <a:moveTo>
                    <a:pt x="27" y="2"/>
                  </a:moveTo>
                  <a:lnTo>
                    <a:pt x="29" y="4"/>
                  </a:lnTo>
                  <a:lnTo>
                    <a:pt x="31" y="4"/>
                  </a:lnTo>
                  <a:lnTo>
                    <a:pt x="33" y="4"/>
                  </a:lnTo>
                  <a:lnTo>
                    <a:pt x="33" y="5"/>
                  </a:lnTo>
                  <a:lnTo>
                    <a:pt x="33" y="4"/>
                  </a:lnTo>
                  <a:lnTo>
                    <a:pt x="33" y="5"/>
                  </a:lnTo>
                  <a:lnTo>
                    <a:pt x="34" y="5"/>
                  </a:lnTo>
                  <a:lnTo>
                    <a:pt x="36" y="5"/>
                  </a:lnTo>
                  <a:lnTo>
                    <a:pt x="38" y="5"/>
                  </a:lnTo>
                  <a:lnTo>
                    <a:pt x="40" y="5"/>
                  </a:lnTo>
                  <a:lnTo>
                    <a:pt x="40" y="7"/>
                  </a:lnTo>
                  <a:lnTo>
                    <a:pt x="42" y="7"/>
                  </a:lnTo>
                  <a:lnTo>
                    <a:pt x="40" y="7"/>
                  </a:lnTo>
                  <a:lnTo>
                    <a:pt x="40" y="5"/>
                  </a:lnTo>
                  <a:lnTo>
                    <a:pt x="42" y="5"/>
                  </a:lnTo>
                  <a:lnTo>
                    <a:pt x="42" y="7"/>
                  </a:lnTo>
                  <a:lnTo>
                    <a:pt x="44" y="9"/>
                  </a:lnTo>
                  <a:lnTo>
                    <a:pt x="44" y="11"/>
                  </a:lnTo>
                  <a:lnTo>
                    <a:pt x="42" y="11"/>
                  </a:lnTo>
                  <a:lnTo>
                    <a:pt x="42" y="13"/>
                  </a:lnTo>
                  <a:lnTo>
                    <a:pt x="44" y="13"/>
                  </a:lnTo>
                  <a:lnTo>
                    <a:pt x="44" y="15"/>
                  </a:lnTo>
                  <a:lnTo>
                    <a:pt x="44" y="17"/>
                  </a:lnTo>
                  <a:lnTo>
                    <a:pt x="42" y="17"/>
                  </a:lnTo>
                  <a:lnTo>
                    <a:pt x="42" y="19"/>
                  </a:lnTo>
                  <a:lnTo>
                    <a:pt x="40" y="19"/>
                  </a:lnTo>
                  <a:lnTo>
                    <a:pt x="42" y="19"/>
                  </a:lnTo>
                  <a:lnTo>
                    <a:pt x="42" y="21"/>
                  </a:lnTo>
                  <a:lnTo>
                    <a:pt x="42" y="23"/>
                  </a:lnTo>
                  <a:lnTo>
                    <a:pt x="42" y="25"/>
                  </a:lnTo>
                  <a:lnTo>
                    <a:pt x="40" y="25"/>
                  </a:lnTo>
                  <a:lnTo>
                    <a:pt x="38" y="25"/>
                  </a:lnTo>
                  <a:lnTo>
                    <a:pt x="38" y="27"/>
                  </a:lnTo>
                  <a:lnTo>
                    <a:pt x="40" y="27"/>
                  </a:lnTo>
                  <a:lnTo>
                    <a:pt x="40" y="28"/>
                  </a:lnTo>
                  <a:lnTo>
                    <a:pt x="42" y="28"/>
                  </a:lnTo>
                  <a:lnTo>
                    <a:pt x="42" y="30"/>
                  </a:lnTo>
                  <a:lnTo>
                    <a:pt x="44" y="30"/>
                  </a:lnTo>
                  <a:lnTo>
                    <a:pt x="42" y="30"/>
                  </a:lnTo>
                  <a:lnTo>
                    <a:pt x="42" y="32"/>
                  </a:lnTo>
                  <a:lnTo>
                    <a:pt x="42" y="34"/>
                  </a:lnTo>
                  <a:lnTo>
                    <a:pt x="40" y="32"/>
                  </a:lnTo>
                  <a:lnTo>
                    <a:pt x="38" y="32"/>
                  </a:lnTo>
                  <a:lnTo>
                    <a:pt x="38" y="30"/>
                  </a:lnTo>
                  <a:lnTo>
                    <a:pt x="36" y="30"/>
                  </a:lnTo>
                  <a:lnTo>
                    <a:pt x="34" y="30"/>
                  </a:lnTo>
                  <a:lnTo>
                    <a:pt x="33" y="30"/>
                  </a:lnTo>
                  <a:lnTo>
                    <a:pt x="31" y="32"/>
                  </a:lnTo>
                  <a:lnTo>
                    <a:pt x="31" y="30"/>
                  </a:lnTo>
                  <a:lnTo>
                    <a:pt x="31" y="32"/>
                  </a:lnTo>
                  <a:lnTo>
                    <a:pt x="29" y="32"/>
                  </a:lnTo>
                  <a:lnTo>
                    <a:pt x="27" y="32"/>
                  </a:lnTo>
                  <a:lnTo>
                    <a:pt x="25" y="32"/>
                  </a:lnTo>
                  <a:lnTo>
                    <a:pt x="23" y="32"/>
                  </a:lnTo>
                  <a:lnTo>
                    <a:pt x="21" y="32"/>
                  </a:lnTo>
                  <a:lnTo>
                    <a:pt x="17" y="30"/>
                  </a:lnTo>
                  <a:lnTo>
                    <a:pt x="15" y="30"/>
                  </a:lnTo>
                  <a:lnTo>
                    <a:pt x="13" y="30"/>
                  </a:lnTo>
                  <a:lnTo>
                    <a:pt x="11" y="32"/>
                  </a:lnTo>
                  <a:lnTo>
                    <a:pt x="11" y="30"/>
                  </a:lnTo>
                  <a:lnTo>
                    <a:pt x="13" y="30"/>
                  </a:lnTo>
                  <a:lnTo>
                    <a:pt x="11" y="30"/>
                  </a:lnTo>
                  <a:lnTo>
                    <a:pt x="11" y="32"/>
                  </a:lnTo>
                  <a:lnTo>
                    <a:pt x="9" y="32"/>
                  </a:lnTo>
                  <a:lnTo>
                    <a:pt x="9" y="34"/>
                  </a:lnTo>
                  <a:lnTo>
                    <a:pt x="8" y="34"/>
                  </a:lnTo>
                  <a:lnTo>
                    <a:pt x="8" y="32"/>
                  </a:lnTo>
                  <a:lnTo>
                    <a:pt x="6" y="30"/>
                  </a:lnTo>
                  <a:lnTo>
                    <a:pt x="4" y="30"/>
                  </a:lnTo>
                  <a:lnTo>
                    <a:pt x="2" y="30"/>
                  </a:lnTo>
                  <a:lnTo>
                    <a:pt x="0" y="30"/>
                  </a:lnTo>
                  <a:lnTo>
                    <a:pt x="0" y="28"/>
                  </a:lnTo>
                  <a:lnTo>
                    <a:pt x="0" y="27"/>
                  </a:lnTo>
                  <a:lnTo>
                    <a:pt x="0" y="25"/>
                  </a:lnTo>
                  <a:lnTo>
                    <a:pt x="2" y="25"/>
                  </a:lnTo>
                  <a:lnTo>
                    <a:pt x="2" y="23"/>
                  </a:lnTo>
                  <a:lnTo>
                    <a:pt x="4" y="25"/>
                  </a:lnTo>
                  <a:lnTo>
                    <a:pt x="6" y="25"/>
                  </a:lnTo>
                  <a:lnTo>
                    <a:pt x="8" y="25"/>
                  </a:lnTo>
                  <a:lnTo>
                    <a:pt x="9" y="25"/>
                  </a:lnTo>
                  <a:lnTo>
                    <a:pt x="9" y="27"/>
                  </a:lnTo>
                  <a:lnTo>
                    <a:pt x="11" y="27"/>
                  </a:lnTo>
                  <a:lnTo>
                    <a:pt x="11" y="25"/>
                  </a:lnTo>
                  <a:lnTo>
                    <a:pt x="13" y="25"/>
                  </a:lnTo>
                  <a:lnTo>
                    <a:pt x="13" y="27"/>
                  </a:lnTo>
                  <a:lnTo>
                    <a:pt x="11" y="27"/>
                  </a:lnTo>
                  <a:lnTo>
                    <a:pt x="11" y="25"/>
                  </a:lnTo>
                  <a:lnTo>
                    <a:pt x="11" y="27"/>
                  </a:lnTo>
                  <a:lnTo>
                    <a:pt x="13" y="27"/>
                  </a:lnTo>
                  <a:lnTo>
                    <a:pt x="17" y="27"/>
                  </a:lnTo>
                  <a:lnTo>
                    <a:pt x="19" y="27"/>
                  </a:lnTo>
                  <a:lnTo>
                    <a:pt x="21" y="27"/>
                  </a:lnTo>
                  <a:lnTo>
                    <a:pt x="23" y="27"/>
                  </a:lnTo>
                  <a:lnTo>
                    <a:pt x="25" y="27"/>
                  </a:lnTo>
                  <a:lnTo>
                    <a:pt x="25" y="28"/>
                  </a:lnTo>
                  <a:lnTo>
                    <a:pt x="25" y="27"/>
                  </a:lnTo>
                  <a:lnTo>
                    <a:pt x="27" y="28"/>
                  </a:lnTo>
                  <a:lnTo>
                    <a:pt x="27" y="27"/>
                  </a:lnTo>
                  <a:lnTo>
                    <a:pt x="29" y="27"/>
                  </a:lnTo>
                  <a:lnTo>
                    <a:pt x="29" y="25"/>
                  </a:lnTo>
                  <a:lnTo>
                    <a:pt x="33" y="27"/>
                  </a:lnTo>
                  <a:lnTo>
                    <a:pt x="33" y="25"/>
                  </a:lnTo>
                  <a:lnTo>
                    <a:pt x="33" y="27"/>
                  </a:lnTo>
                  <a:lnTo>
                    <a:pt x="33" y="25"/>
                  </a:lnTo>
                  <a:lnTo>
                    <a:pt x="33" y="23"/>
                  </a:lnTo>
                  <a:lnTo>
                    <a:pt x="31" y="23"/>
                  </a:lnTo>
                  <a:lnTo>
                    <a:pt x="31" y="21"/>
                  </a:lnTo>
                  <a:lnTo>
                    <a:pt x="29" y="21"/>
                  </a:lnTo>
                  <a:lnTo>
                    <a:pt x="29" y="19"/>
                  </a:lnTo>
                  <a:lnTo>
                    <a:pt x="27" y="19"/>
                  </a:lnTo>
                  <a:lnTo>
                    <a:pt x="25" y="17"/>
                  </a:lnTo>
                  <a:lnTo>
                    <a:pt x="27" y="17"/>
                  </a:lnTo>
                  <a:lnTo>
                    <a:pt x="27" y="15"/>
                  </a:lnTo>
                  <a:lnTo>
                    <a:pt x="25" y="15"/>
                  </a:lnTo>
                  <a:lnTo>
                    <a:pt x="27" y="15"/>
                  </a:lnTo>
                  <a:lnTo>
                    <a:pt x="27" y="13"/>
                  </a:lnTo>
                  <a:lnTo>
                    <a:pt x="27" y="11"/>
                  </a:lnTo>
                  <a:lnTo>
                    <a:pt x="29" y="11"/>
                  </a:lnTo>
                  <a:lnTo>
                    <a:pt x="27" y="11"/>
                  </a:lnTo>
                  <a:lnTo>
                    <a:pt x="27" y="9"/>
                  </a:lnTo>
                  <a:lnTo>
                    <a:pt x="25" y="9"/>
                  </a:lnTo>
                  <a:lnTo>
                    <a:pt x="23" y="9"/>
                  </a:lnTo>
                  <a:lnTo>
                    <a:pt x="23" y="7"/>
                  </a:lnTo>
                  <a:lnTo>
                    <a:pt x="21" y="7"/>
                  </a:lnTo>
                  <a:lnTo>
                    <a:pt x="19" y="7"/>
                  </a:lnTo>
                  <a:lnTo>
                    <a:pt x="17" y="7"/>
                  </a:lnTo>
                  <a:lnTo>
                    <a:pt x="15" y="7"/>
                  </a:lnTo>
                  <a:lnTo>
                    <a:pt x="15" y="5"/>
                  </a:lnTo>
                  <a:lnTo>
                    <a:pt x="17" y="4"/>
                  </a:lnTo>
                  <a:lnTo>
                    <a:pt x="15" y="4"/>
                  </a:lnTo>
                  <a:lnTo>
                    <a:pt x="17" y="4"/>
                  </a:lnTo>
                  <a:lnTo>
                    <a:pt x="19" y="4"/>
                  </a:lnTo>
                  <a:lnTo>
                    <a:pt x="19" y="2"/>
                  </a:lnTo>
                  <a:lnTo>
                    <a:pt x="21" y="2"/>
                  </a:lnTo>
                  <a:lnTo>
                    <a:pt x="21" y="4"/>
                  </a:lnTo>
                  <a:lnTo>
                    <a:pt x="21" y="2"/>
                  </a:lnTo>
                  <a:lnTo>
                    <a:pt x="21" y="4"/>
                  </a:lnTo>
                  <a:lnTo>
                    <a:pt x="23" y="4"/>
                  </a:lnTo>
                  <a:lnTo>
                    <a:pt x="23" y="2"/>
                  </a:lnTo>
                  <a:lnTo>
                    <a:pt x="25" y="2"/>
                  </a:lnTo>
                  <a:lnTo>
                    <a:pt x="27" y="2"/>
                  </a:lnTo>
                  <a:close/>
                  <a:moveTo>
                    <a:pt x="27" y="0"/>
                  </a:moveTo>
                  <a:lnTo>
                    <a:pt x="29" y="2"/>
                  </a:lnTo>
                  <a:lnTo>
                    <a:pt x="27" y="2"/>
                  </a:lnTo>
                  <a:lnTo>
                    <a:pt x="25" y="2"/>
                  </a:lnTo>
                  <a:lnTo>
                    <a:pt x="23" y="0"/>
                  </a:lnTo>
                  <a:lnTo>
                    <a:pt x="25" y="0"/>
                  </a:lnTo>
                  <a:lnTo>
                    <a:pt x="27"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 name="Freeform 106"/>
            <p:cNvSpPr>
              <a:spLocks/>
            </p:cNvSpPr>
            <p:nvPr/>
          </p:nvSpPr>
          <p:spPr bwMode="auto">
            <a:xfrm>
              <a:off x="5435600" y="3424238"/>
              <a:ext cx="169863" cy="106363"/>
            </a:xfrm>
            <a:custGeom>
              <a:avLst/>
              <a:gdLst>
                <a:gd name="T0" fmla="*/ 100 w 107"/>
                <a:gd name="T1" fmla="*/ 6 h 67"/>
                <a:gd name="T2" fmla="*/ 104 w 107"/>
                <a:gd name="T3" fmla="*/ 12 h 67"/>
                <a:gd name="T4" fmla="*/ 107 w 107"/>
                <a:gd name="T5" fmla="*/ 15 h 67"/>
                <a:gd name="T6" fmla="*/ 104 w 107"/>
                <a:gd name="T7" fmla="*/ 19 h 67"/>
                <a:gd name="T8" fmla="*/ 98 w 107"/>
                <a:gd name="T9" fmla="*/ 21 h 67"/>
                <a:gd name="T10" fmla="*/ 94 w 107"/>
                <a:gd name="T11" fmla="*/ 27 h 67"/>
                <a:gd name="T12" fmla="*/ 92 w 107"/>
                <a:gd name="T13" fmla="*/ 35 h 67"/>
                <a:gd name="T14" fmla="*/ 88 w 107"/>
                <a:gd name="T15" fmla="*/ 39 h 67"/>
                <a:gd name="T16" fmla="*/ 86 w 107"/>
                <a:gd name="T17" fmla="*/ 44 h 67"/>
                <a:gd name="T18" fmla="*/ 82 w 107"/>
                <a:gd name="T19" fmla="*/ 48 h 67"/>
                <a:gd name="T20" fmla="*/ 81 w 107"/>
                <a:gd name="T21" fmla="*/ 54 h 67"/>
                <a:gd name="T22" fmla="*/ 75 w 107"/>
                <a:gd name="T23" fmla="*/ 54 h 67"/>
                <a:gd name="T24" fmla="*/ 71 w 107"/>
                <a:gd name="T25" fmla="*/ 58 h 67"/>
                <a:gd name="T26" fmla="*/ 63 w 107"/>
                <a:gd name="T27" fmla="*/ 58 h 67"/>
                <a:gd name="T28" fmla="*/ 56 w 107"/>
                <a:gd name="T29" fmla="*/ 58 h 67"/>
                <a:gd name="T30" fmla="*/ 52 w 107"/>
                <a:gd name="T31" fmla="*/ 62 h 67"/>
                <a:gd name="T32" fmla="*/ 48 w 107"/>
                <a:gd name="T33" fmla="*/ 62 h 67"/>
                <a:gd name="T34" fmla="*/ 42 w 107"/>
                <a:gd name="T35" fmla="*/ 63 h 67"/>
                <a:gd name="T36" fmla="*/ 38 w 107"/>
                <a:gd name="T37" fmla="*/ 67 h 67"/>
                <a:gd name="T38" fmla="*/ 31 w 107"/>
                <a:gd name="T39" fmla="*/ 65 h 67"/>
                <a:gd name="T40" fmla="*/ 25 w 107"/>
                <a:gd name="T41" fmla="*/ 63 h 67"/>
                <a:gd name="T42" fmla="*/ 19 w 107"/>
                <a:gd name="T43" fmla="*/ 62 h 67"/>
                <a:gd name="T44" fmla="*/ 15 w 107"/>
                <a:gd name="T45" fmla="*/ 56 h 67"/>
                <a:gd name="T46" fmla="*/ 11 w 107"/>
                <a:gd name="T47" fmla="*/ 52 h 67"/>
                <a:gd name="T48" fmla="*/ 8 w 107"/>
                <a:gd name="T49" fmla="*/ 48 h 67"/>
                <a:gd name="T50" fmla="*/ 4 w 107"/>
                <a:gd name="T51" fmla="*/ 44 h 67"/>
                <a:gd name="T52" fmla="*/ 0 w 107"/>
                <a:gd name="T53" fmla="*/ 40 h 67"/>
                <a:gd name="T54" fmla="*/ 6 w 107"/>
                <a:gd name="T55" fmla="*/ 39 h 67"/>
                <a:gd name="T56" fmla="*/ 6 w 107"/>
                <a:gd name="T57" fmla="*/ 35 h 67"/>
                <a:gd name="T58" fmla="*/ 6 w 107"/>
                <a:gd name="T59" fmla="*/ 31 h 67"/>
                <a:gd name="T60" fmla="*/ 10 w 107"/>
                <a:gd name="T61" fmla="*/ 25 h 67"/>
                <a:gd name="T62" fmla="*/ 6 w 107"/>
                <a:gd name="T63" fmla="*/ 21 h 67"/>
                <a:gd name="T64" fmla="*/ 10 w 107"/>
                <a:gd name="T65" fmla="*/ 21 h 67"/>
                <a:gd name="T66" fmla="*/ 15 w 107"/>
                <a:gd name="T67" fmla="*/ 19 h 67"/>
                <a:gd name="T68" fmla="*/ 15 w 107"/>
                <a:gd name="T69" fmla="*/ 15 h 67"/>
                <a:gd name="T70" fmla="*/ 21 w 107"/>
                <a:gd name="T71" fmla="*/ 15 h 67"/>
                <a:gd name="T72" fmla="*/ 27 w 107"/>
                <a:gd name="T73" fmla="*/ 19 h 67"/>
                <a:gd name="T74" fmla="*/ 36 w 107"/>
                <a:gd name="T75" fmla="*/ 19 h 67"/>
                <a:gd name="T76" fmla="*/ 44 w 107"/>
                <a:gd name="T77" fmla="*/ 17 h 67"/>
                <a:gd name="T78" fmla="*/ 44 w 107"/>
                <a:gd name="T79" fmla="*/ 14 h 67"/>
                <a:gd name="T80" fmla="*/ 52 w 107"/>
                <a:gd name="T81" fmla="*/ 12 h 67"/>
                <a:gd name="T82" fmla="*/ 58 w 107"/>
                <a:gd name="T83" fmla="*/ 10 h 67"/>
                <a:gd name="T84" fmla="*/ 61 w 107"/>
                <a:gd name="T85" fmla="*/ 12 h 67"/>
                <a:gd name="T86" fmla="*/ 65 w 107"/>
                <a:gd name="T87" fmla="*/ 8 h 67"/>
                <a:gd name="T88" fmla="*/ 71 w 107"/>
                <a:gd name="T89" fmla="*/ 2 h 67"/>
                <a:gd name="T90" fmla="*/ 81 w 107"/>
                <a:gd name="T91" fmla="*/ 2 h 67"/>
                <a:gd name="T92" fmla="*/ 86 w 107"/>
                <a:gd name="T93" fmla="*/ 0 h 67"/>
                <a:gd name="T94" fmla="*/ 90 w 107"/>
                <a:gd name="T95" fmla="*/ 6 h 67"/>
                <a:gd name="T96" fmla="*/ 96 w 107"/>
                <a:gd name="T97" fmla="*/ 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7" h="67">
                  <a:moveTo>
                    <a:pt x="96" y="4"/>
                  </a:moveTo>
                  <a:lnTo>
                    <a:pt x="98" y="4"/>
                  </a:lnTo>
                  <a:lnTo>
                    <a:pt x="98" y="6"/>
                  </a:lnTo>
                  <a:lnTo>
                    <a:pt x="100" y="6"/>
                  </a:lnTo>
                  <a:lnTo>
                    <a:pt x="100" y="8"/>
                  </a:lnTo>
                  <a:lnTo>
                    <a:pt x="102" y="8"/>
                  </a:lnTo>
                  <a:lnTo>
                    <a:pt x="104" y="10"/>
                  </a:lnTo>
                  <a:lnTo>
                    <a:pt x="104" y="12"/>
                  </a:lnTo>
                  <a:lnTo>
                    <a:pt x="106" y="12"/>
                  </a:lnTo>
                  <a:lnTo>
                    <a:pt x="107" y="12"/>
                  </a:lnTo>
                  <a:lnTo>
                    <a:pt x="107" y="14"/>
                  </a:lnTo>
                  <a:lnTo>
                    <a:pt x="107" y="15"/>
                  </a:lnTo>
                  <a:lnTo>
                    <a:pt x="107" y="17"/>
                  </a:lnTo>
                  <a:lnTo>
                    <a:pt x="106" y="17"/>
                  </a:lnTo>
                  <a:lnTo>
                    <a:pt x="106" y="19"/>
                  </a:lnTo>
                  <a:lnTo>
                    <a:pt x="104" y="19"/>
                  </a:lnTo>
                  <a:lnTo>
                    <a:pt x="102" y="19"/>
                  </a:lnTo>
                  <a:lnTo>
                    <a:pt x="102" y="21"/>
                  </a:lnTo>
                  <a:lnTo>
                    <a:pt x="100" y="21"/>
                  </a:lnTo>
                  <a:lnTo>
                    <a:pt x="98" y="21"/>
                  </a:lnTo>
                  <a:lnTo>
                    <a:pt x="98" y="23"/>
                  </a:lnTo>
                  <a:lnTo>
                    <a:pt x="96" y="25"/>
                  </a:lnTo>
                  <a:lnTo>
                    <a:pt x="94" y="25"/>
                  </a:lnTo>
                  <a:lnTo>
                    <a:pt x="94" y="27"/>
                  </a:lnTo>
                  <a:lnTo>
                    <a:pt x="94" y="29"/>
                  </a:lnTo>
                  <a:lnTo>
                    <a:pt x="92" y="31"/>
                  </a:lnTo>
                  <a:lnTo>
                    <a:pt x="92" y="33"/>
                  </a:lnTo>
                  <a:lnTo>
                    <a:pt x="92" y="35"/>
                  </a:lnTo>
                  <a:lnTo>
                    <a:pt x="90" y="35"/>
                  </a:lnTo>
                  <a:lnTo>
                    <a:pt x="90" y="37"/>
                  </a:lnTo>
                  <a:lnTo>
                    <a:pt x="88" y="37"/>
                  </a:lnTo>
                  <a:lnTo>
                    <a:pt x="88" y="39"/>
                  </a:lnTo>
                  <a:lnTo>
                    <a:pt x="88" y="40"/>
                  </a:lnTo>
                  <a:lnTo>
                    <a:pt x="88" y="42"/>
                  </a:lnTo>
                  <a:lnTo>
                    <a:pt x="86" y="42"/>
                  </a:lnTo>
                  <a:lnTo>
                    <a:pt x="86" y="44"/>
                  </a:lnTo>
                  <a:lnTo>
                    <a:pt x="86" y="46"/>
                  </a:lnTo>
                  <a:lnTo>
                    <a:pt x="84" y="46"/>
                  </a:lnTo>
                  <a:lnTo>
                    <a:pt x="82" y="46"/>
                  </a:lnTo>
                  <a:lnTo>
                    <a:pt x="82" y="48"/>
                  </a:lnTo>
                  <a:lnTo>
                    <a:pt x="82" y="50"/>
                  </a:lnTo>
                  <a:lnTo>
                    <a:pt x="82" y="52"/>
                  </a:lnTo>
                  <a:lnTo>
                    <a:pt x="81" y="52"/>
                  </a:lnTo>
                  <a:lnTo>
                    <a:pt x="81" y="54"/>
                  </a:lnTo>
                  <a:lnTo>
                    <a:pt x="79" y="56"/>
                  </a:lnTo>
                  <a:lnTo>
                    <a:pt x="77" y="56"/>
                  </a:lnTo>
                  <a:lnTo>
                    <a:pt x="77" y="54"/>
                  </a:lnTo>
                  <a:lnTo>
                    <a:pt x="75" y="54"/>
                  </a:lnTo>
                  <a:lnTo>
                    <a:pt x="75" y="56"/>
                  </a:lnTo>
                  <a:lnTo>
                    <a:pt x="73" y="56"/>
                  </a:lnTo>
                  <a:lnTo>
                    <a:pt x="73" y="58"/>
                  </a:lnTo>
                  <a:lnTo>
                    <a:pt x="71" y="58"/>
                  </a:lnTo>
                  <a:lnTo>
                    <a:pt x="69" y="58"/>
                  </a:lnTo>
                  <a:lnTo>
                    <a:pt x="67" y="58"/>
                  </a:lnTo>
                  <a:lnTo>
                    <a:pt x="65" y="58"/>
                  </a:lnTo>
                  <a:lnTo>
                    <a:pt x="63" y="58"/>
                  </a:lnTo>
                  <a:lnTo>
                    <a:pt x="61" y="58"/>
                  </a:lnTo>
                  <a:lnTo>
                    <a:pt x="59" y="58"/>
                  </a:lnTo>
                  <a:lnTo>
                    <a:pt x="58" y="58"/>
                  </a:lnTo>
                  <a:lnTo>
                    <a:pt x="56" y="58"/>
                  </a:lnTo>
                  <a:lnTo>
                    <a:pt x="54" y="58"/>
                  </a:lnTo>
                  <a:lnTo>
                    <a:pt x="54" y="60"/>
                  </a:lnTo>
                  <a:lnTo>
                    <a:pt x="52" y="60"/>
                  </a:lnTo>
                  <a:lnTo>
                    <a:pt x="52" y="62"/>
                  </a:lnTo>
                  <a:lnTo>
                    <a:pt x="50" y="62"/>
                  </a:lnTo>
                  <a:lnTo>
                    <a:pt x="48" y="62"/>
                  </a:lnTo>
                  <a:lnTo>
                    <a:pt x="48" y="60"/>
                  </a:lnTo>
                  <a:lnTo>
                    <a:pt x="48" y="62"/>
                  </a:lnTo>
                  <a:lnTo>
                    <a:pt x="46" y="62"/>
                  </a:lnTo>
                  <a:lnTo>
                    <a:pt x="46" y="63"/>
                  </a:lnTo>
                  <a:lnTo>
                    <a:pt x="44" y="63"/>
                  </a:lnTo>
                  <a:lnTo>
                    <a:pt x="42" y="63"/>
                  </a:lnTo>
                  <a:lnTo>
                    <a:pt x="40" y="63"/>
                  </a:lnTo>
                  <a:lnTo>
                    <a:pt x="40" y="65"/>
                  </a:lnTo>
                  <a:lnTo>
                    <a:pt x="38" y="65"/>
                  </a:lnTo>
                  <a:lnTo>
                    <a:pt x="38" y="67"/>
                  </a:lnTo>
                  <a:lnTo>
                    <a:pt x="36" y="67"/>
                  </a:lnTo>
                  <a:lnTo>
                    <a:pt x="34" y="65"/>
                  </a:lnTo>
                  <a:lnTo>
                    <a:pt x="33" y="65"/>
                  </a:lnTo>
                  <a:lnTo>
                    <a:pt x="31" y="65"/>
                  </a:lnTo>
                  <a:lnTo>
                    <a:pt x="29" y="65"/>
                  </a:lnTo>
                  <a:lnTo>
                    <a:pt x="27" y="65"/>
                  </a:lnTo>
                  <a:lnTo>
                    <a:pt x="25" y="65"/>
                  </a:lnTo>
                  <a:lnTo>
                    <a:pt x="25" y="63"/>
                  </a:lnTo>
                  <a:lnTo>
                    <a:pt x="25" y="62"/>
                  </a:lnTo>
                  <a:lnTo>
                    <a:pt x="23" y="62"/>
                  </a:lnTo>
                  <a:lnTo>
                    <a:pt x="21" y="62"/>
                  </a:lnTo>
                  <a:lnTo>
                    <a:pt x="19" y="62"/>
                  </a:lnTo>
                  <a:lnTo>
                    <a:pt x="19" y="60"/>
                  </a:lnTo>
                  <a:lnTo>
                    <a:pt x="17" y="58"/>
                  </a:lnTo>
                  <a:lnTo>
                    <a:pt x="15" y="58"/>
                  </a:lnTo>
                  <a:lnTo>
                    <a:pt x="15" y="56"/>
                  </a:lnTo>
                  <a:lnTo>
                    <a:pt x="13" y="56"/>
                  </a:lnTo>
                  <a:lnTo>
                    <a:pt x="13" y="54"/>
                  </a:lnTo>
                  <a:lnTo>
                    <a:pt x="13" y="52"/>
                  </a:lnTo>
                  <a:lnTo>
                    <a:pt x="11" y="52"/>
                  </a:lnTo>
                  <a:lnTo>
                    <a:pt x="10" y="52"/>
                  </a:lnTo>
                  <a:lnTo>
                    <a:pt x="10" y="50"/>
                  </a:lnTo>
                  <a:lnTo>
                    <a:pt x="8" y="50"/>
                  </a:lnTo>
                  <a:lnTo>
                    <a:pt x="8" y="48"/>
                  </a:lnTo>
                  <a:lnTo>
                    <a:pt x="6" y="48"/>
                  </a:lnTo>
                  <a:lnTo>
                    <a:pt x="6" y="46"/>
                  </a:lnTo>
                  <a:lnTo>
                    <a:pt x="6" y="44"/>
                  </a:lnTo>
                  <a:lnTo>
                    <a:pt x="4" y="44"/>
                  </a:lnTo>
                  <a:lnTo>
                    <a:pt x="4" y="42"/>
                  </a:lnTo>
                  <a:lnTo>
                    <a:pt x="4" y="40"/>
                  </a:lnTo>
                  <a:lnTo>
                    <a:pt x="2" y="40"/>
                  </a:lnTo>
                  <a:lnTo>
                    <a:pt x="0" y="40"/>
                  </a:lnTo>
                  <a:lnTo>
                    <a:pt x="2" y="40"/>
                  </a:lnTo>
                  <a:lnTo>
                    <a:pt x="2" y="39"/>
                  </a:lnTo>
                  <a:lnTo>
                    <a:pt x="4" y="39"/>
                  </a:lnTo>
                  <a:lnTo>
                    <a:pt x="6" y="39"/>
                  </a:lnTo>
                  <a:lnTo>
                    <a:pt x="6" y="37"/>
                  </a:lnTo>
                  <a:lnTo>
                    <a:pt x="8" y="37"/>
                  </a:lnTo>
                  <a:lnTo>
                    <a:pt x="6" y="37"/>
                  </a:lnTo>
                  <a:lnTo>
                    <a:pt x="6" y="35"/>
                  </a:lnTo>
                  <a:lnTo>
                    <a:pt x="8" y="35"/>
                  </a:lnTo>
                  <a:lnTo>
                    <a:pt x="6" y="35"/>
                  </a:lnTo>
                  <a:lnTo>
                    <a:pt x="6" y="33"/>
                  </a:lnTo>
                  <a:lnTo>
                    <a:pt x="6" y="31"/>
                  </a:lnTo>
                  <a:lnTo>
                    <a:pt x="6" y="29"/>
                  </a:lnTo>
                  <a:lnTo>
                    <a:pt x="8" y="27"/>
                  </a:lnTo>
                  <a:lnTo>
                    <a:pt x="10" y="27"/>
                  </a:lnTo>
                  <a:lnTo>
                    <a:pt x="10" y="25"/>
                  </a:lnTo>
                  <a:lnTo>
                    <a:pt x="10" y="23"/>
                  </a:lnTo>
                  <a:lnTo>
                    <a:pt x="8" y="23"/>
                  </a:lnTo>
                  <a:lnTo>
                    <a:pt x="6" y="23"/>
                  </a:lnTo>
                  <a:lnTo>
                    <a:pt x="6" y="21"/>
                  </a:lnTo>
                  <a:lnTo>
                    <a:pt x="8" y="21"/>
                  </a:lnTo>
                  <a:lnTo>
                    <a:pt x="8" y="19"/>
                  </a:lnTo>
                  <a:lnTo>
                    <a:pt x="10" y="19"/>
                  </a:lnTo>
                  <a:lnTo>
                    <a:pt x="10" y="21"/>
                  </a:lnTo>
                  <a:lnTo>
                    <a:pt x="11" y="21"/>
                  </a:lnTo>
                  <a:lnTo>
                    <a:pt x="13" y="21"/>
                  </a:lnTo>
                  <a:lnTo>
                    <a:pt x="15" y="21"/>
                  </a:lnTo>
                  <a:lnTo>
                    <a:pt x="15" y="19"/>
                  </a:lnTo>
                  <a:lnTo>
                    <a:pt x="15" y="17"/>
                  </a:lnTo>
                  <a:lnTo>
                    <a:pt x="15" y="15"/>
                  </a:lnTo>
                  <a:lnTo>
                    <a:pt x="17" y="15"/>
                  </a:lnTo>
                  <a:lnTo>
                    <a:pt x="15" y="15"/>
                  </a:lnTo>
                  <a:lnTo>
                    <a:pt x="17" y="14"/>
                  </a:lnTo>
                  <a:lnTo>
                    <a:pt x="19" y="14"/>
                  </a:lnTo>
                  <a:lnTo>
                    <a:pt x="21" y="14"/>
                  </a:lnTo>
                  <a:lnTo>
                    <a:pt x="21" y="15"/>
                  </a:lnTo>
                  <a:lnTo>
                    <a:pt x="23" y="17"/>
                  </a:lnTo>
                  <a:lnTo>
                    <a:pt x="25" y="17"/>
                  </a:lnTo>
                  <a:lnTo>
                    <a:pt x="25" y="19"/>
                  </a:lnTo>
                  <a:lnTo>
                    <a:pt x="27" y="19"/>
                  </a:lnTo>
                  <a:lnTo>
                    <a:pt x="29" y="19"/>
                  </a:lnTo>
                  <a:lnTo>
                    <a:pt x="33" y="19"/>
                  </a:lnTo>
                  <a:lnTo>
                    <a:pt x="34" y="19"/>
                  </a:lnTo>
                  <a:lnTo>
                    <a:pt x="36" y="19"/>
                  </a:lnTo>
                  <a:lnTo>
                    <a:pt x="40" y="19"/>
                  </a:lnTo>
                  <a:lnTo>
                    <a:pt x="42" y="19"/>
                  </a:lnTo>
                  <a:lnTo>
                    <a:pt x="44" y="19"/>
                  </a:lnTo>
                  <a:lnTo>
                    <a:pt x="44" y="17"/>
                  </a:lnTo>
                  <a:lnTo>
                    <a:pt x="42" y="17"/>
                  </a:lnTo>
                  <a:lnTo>
                    <a:pt x="42" y="15"/>
                  </a:lnTo>
                  <a:lnTo>
                    <a:pt x="44" y="15"/>
                  </a:lnTo>
                  <a:lnTo>
                    <a:pt x="44" y="14"/>
                  </a:lnTo>
                  <a:lnTo>
                    <a:pt x="46" y="14"/>
                  </a:lnTo>
                  <a:lnTo>
                    <a:pt x="48" y="14"/>
                  </a:lnTo>
                  <a:lnTo>
                    <a:pt x="50" y="14"/>
                  </a:lnTo>
                  <a:lnTo>
                    <a:pt x="52" y="12"/>
                  </a:lnTo>
                  <a:lnTo>
                    <a:pt x="54" y="12"/>
                  </a:lnTo>
                  <a:lnTo>
                    <a:pt x="54" y="10"/>
                  </a:lnTo>
                  <a:lnTo>
                    <a:pt x="56" y="10"/>
                  </a:lnTo>
                  <a:lnTo>
                    <a:pt x="58" y="10"/>
                  </a:lnTo>
                  <a:lnTo>
                    <a:pt x="59" y="10"/>
                  </a:lnTo>
                  <a:lnTo>
                    <a:pt x="59" y="12"/>
                  </a:lnTo>
                  <a:lnTo>
                    <a:pt x="59" y="10"/>
                  </a:lnTo>
                  <a:lnTo>
                    <a:pt x="61" y="12"/>
                  </a:lnTo>
                  <a:lnTo>
                    <a:pt x="61" y="10"/>
                  </a:lnTo>
                  <a:lnTo>
                    <a:pt x="63" y="10"/>
                  </a:lnTo>
                  <a:lnTo>
                    <a:pt x="65" y="10"/>
                  </a:lnTo>
                  <a:lnTo>
                    <a:pt x="65" y="8"/>
                  </a:lnTo>
                  <a:lnTo>
                    <a:pt x="67" y="8"/>
                  </a:lnTo>
                  <a:lnTo>
                    <a:pt x="69" y="6"/>
                  </a:lnTo>
                  <a:lnTo>
                    <a:pt x="69" y="4"/>
                  </a:lnTo>
                  <a:lnTo>
                    <a:pt x="71" y="2"/>
                  </a:lnTo>
                  <a:lnTo>
                    <a:pt x="75" y="0"/>
                  </a:lnTo>
                  <a:lnTo>
                    <a:pt x="77" y="2"/>
                  </a:lnTo>
                  <a:lnTo>
                    <a:pt x="79" y="2"/>
                  </a:lnTo>
                  <a:lnTo>
                    <a:pt x="81" y="2"/>
                  </a:lnTo>
                  <a:lnTo>
                    <a:pt x="82" y="2"/>
                  </a:lnTo>
                  <a:lnTo>
                    <a:pt x="84" y="2"/>
                  </a:lnTo>
                  <a:lnTo>
                    <a:pt x="84" y="0"/>
                  </a:lnTo>
                  <a:lnTo>
                    <a:pt x="86" y="0"/>
                  </a:lnTo>
                  <a:lnTo>
                    <a:pt x="86" y="2"/>
                  </a:lnTo>
                  <a:lnTo>
                    <a:pt x="88" y="2"/>
                  </a:lnTo>
                  <a:lnTo>
                    <a:pt x="88" y="4"/>
                  </a:lnTo>
                  <a:lnTo>
                    <a:pt x="90" y="6"/>
                  </a:lnTo>
                  <a:lnTo>
                    <a:pt x="92" y="6"/>
                  </a:lnTo>
                  <a:lnTo>
                    <a:pt x="94" y="6"/>
                  </a:lnTo>
                  <a:lnTo>
                    <a:pt x="96" y="6"/>
                  </a:lnTo>
                  <a:lnTo>
                    <a:pt x="96"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 name="Freeform 107"/>
            <p:cNvSpPr>
              <a:spLocks noEditPoints="1"/>
            </p:cNvSpPr>
            <p:nvPr/>
          </p:nvSpPr>
          <p:spPr bwMode="auto">
            <a:xfrm>
              <a:off x="7429500" y="4683125"/>
              <a:ext cx="1160463" cy="427038"/>
            </a:xfrm>
            <a:custGeom>
              <a:avLst/>
              <a:gdLst>
                <a:gd name="T0" fmla="*/ 384 w 731"/>
                <a:gd name="T1" fmla="*/ 244 h 269"/>
                <a:gd name="T2" fmla="*/ 391 w 731"/>
                <a:gd name="T3" fmla="*/ 234 h 269"/>
                <a:gd name="T4" fmla="*/ 339 w 731"/>
                <a:gd name="T5" fmla="*/ 225 h 269"/>
                <a:gd name="T6" fmla="*/ 357 w 731"/>
                <a:gd name="T7" fmla="*/ 226 h 269"/>
                <a:gd name="T8" fmla="*/ 382 w 731"/>
                <a:gd name="T9" fmla="*/ 234 h 269"/>
                <a:gd name="T10" fmla="*/ 445 w 731"/>
                <a:gd name="T11" fmla="*/ 226 h 269"/>
                <a:gd name="T12" fmla="*/ 441 w 731"/>
                <a:gd name="T13" fmla="*/ 228 h 269"/>
                <a:gd name="T14" fmla="*/ 507 w 731"/>
                <a:gd name="T15" fmla="*/ 217 h 269"/>
                <a:gd name="T16" fmla="*/ 426 w 731"/>
                <a:gd name="T17" fmla="*/ 211 h 269"/>
                <a:gd name="T18" fmla="*/ 309 w 731"/>
                <a:gd name="T19" fmla="*/ 207 h 269"/>
                <a:gd name="T20" fmla="*/ 631 w 731"/>
                <a:gd name="T21" fmla="*/ 198 h 269"/>
                <a:gd name="T22" fmla="*/ 197 w 731"/>
                <a:gd name="T23" fmla="*/ 192 h 269"/>
                <a:gd name="T24" fmla="*/ 284 w 731"/>
                <a:gd name="T25" fmla="*/ 211 h 269"/>
                <a:gd name="T26" fmla="*/ 238 w 731"/>
                <a:gd name="T27" fmla="*/ 219 h 269"/>
                <a:gd name="T28" fmla="*/ 460 w 731"/>
                <a:gd name="T29" fmla="*/ 188 h 269"/>
                <a:gd name="T30" fmla="*/ 631 w 731"/>
                <a:gd name="T31" fmla="*/ 196 h 269"/>
                <a:gd name="T32" fmla="*/ 441 w 731"/>
                <a:gd name="T33" fmla="*/ 173 h 269"/>
                <a:gd name="T34" fmla="*/ 447 w 731"/>
                <a:gd name="T35" fmla="*/ 165 h 269"/>
                <a:gd name="T36" fmla="*/ 533 w 731"/>
                <a:gd name="T37" fmla="*/ 150 h 269"/>
                <a:gd name="T38" fmla="*/ 497 w 731"/>
                <a:gd name="T39" fmla="*/ 144 h 269"/>
                <a:gd name="T40" fmla="*/ 528 w 731"/>
                <a:gd name="T41" fmla="*/ 146 h 269"/>
                <a:gd name="T42" fmla="*/ 207 w 731"/>
                <a:gd name="T43" fmla="*/ 144 h 269"/>
                <a:gd name="T44" fmla="*/ 466 w 731"/>
                <a:gd name="T45" fmla="*/ 125 h 269"/>
                <a:gd name="T46" fmla="*/ 476 w 731"/>
                <a:gd name="T47" fmla="*/ 125 h 269"/>
                <a:gd name="T48" fmla="*/ 176 w 731"/>
                <a:gd name="T49" fmla="*/ 140 h 269"/>
                <a:gd name="T50" fmla="*/ 520 w 731"/>
                <a:gd name="T51" fmla="*/ 113 h 269"/>
                <a:gd name="T52" fmla="*/ 65 w 731"/>
                <a:gd name="T53" fmla="*/ 115 h 269"/>
                <a:gd name="T54" fmla="*/ 643 w 731"/>
                <a:gd name="T55" fmla="*/ 106 h 269"/>
                <a:gd name="T56" fmla="*/ 629 w 731"/>
                <a:gd name="T57" fmla="*/ 134 h 269"/>
                <a:gd name="T58" fmla="*/ 723 w 731"/>
                <a:gd name="T59" fmla="*/ 132 h 269"/>
                <a:gd name="T60" fmla="*/ 699 w 731"/>
                <a:gd name="T61" fmla="*/ 223 h 269"/>
                <a:gd name="T62" fmla="*/ 672 w 731"/>
                <a:gd name="T63" fmla="*/ 175 h 269"/>
                <a:gd name="T64" fmla="*/ 614 w 731"/>
                <a:gd name="T65" fmla="*/ 148 h 269"/>
                <a:gd name="T66" fmla="*/ 620 w 731"/>
                <a:gd name="T67" fmla="*/ 134 h 269"/>
                <a:gd name="T68" fmla="*/ 581 w 731"/>
                <a:gd name="T69" fmla="*/ 106 h 269"/>
                <a:gd name="T70" fmla="*/ 53 w 731"/>
                <a:gd name="T71" fmla="*/ 102 h 269"/>
                <a:gd name="T72" fmla="*/ 566 w 731"/>
                <a:gd name="T73" fmla="*/ 94 h 269"/>
                <a:gd name="T74" fmla="*/ 516 w 731"/>
                <a:gd name="T75" fmla="*/ 88 h 269"/>
                <a:gd name="T76" fmla="*/ 140 w 731"/>
                <a:gd name="T77" fmla="*/ 79 h 269"/>
                <a:gd name="T78" fmla="*/ 153 w 731"/>
                <a:gd name="T79" fmla="*/ 75 h 269"/>
                <a:gd name="T80" fmla="*/ 117 w 731"/>
                <a:gd name="T81" fmla="*/ 71 h 269"/>
                <a:gd name="T82" fmla="*/ 399 w 731"/>
                <a:gd name="T83" fmla="*/ 96 h 269"/>
                <a:gd name="T84" fmla="*/ 430 w 731"/>
                <a:gd name="T85" fmla="*/ 121 h 269"/>
                <a:gd name="T86" fmla="*/ 422 w 731"/>
                <a:gd name="T87" fmla="*/ 161 h 269"/>
                <a:gd name="T88" fmla="*/ 391 w 731"/>
                <a:gd name="T89" fmla="*/ 165 h 269"/>
                <a:gd name="T90" fmla="*/ 395 w 731"/>
                <a:gd name="T91" fmla="*/ 90 h 269"/>
                <a:gd name="T92" fmla="*/ 480 w 731"/>
                <a:gd name="T93" fmla="*/ 67 h 269"/>
                <a:gd name="T94" fmla="*/ 535 w 731"/>
                <a:gd name="T95" fmla="*/ 88 h 269"/>
                <a:gd name="T96" fmla="*/ 376 w 731"/>
                <a:gd name="T97" fmla="*/ 58 h 269"/>
                <a:gd name="T98" fmla="*/ 178 w 731"/>
                <a:gd name="T99" fmla="*/ 42 h 269"/>
                <a:gd name="T100" fmla="*/ 211 w 731"/>
                <a:gd name="T101" fmla="*/ 33 h 269"/>
                <a:gd name="T102" fmla="*/ 363 w 731"/>
                <a:gd name="T103" fmla="*/ 63 h 269"/>
                <a:gd name="T104" fmla="*/ 347 w 731"/>
                <a:gd name="T105" fmla="*/ 115 h 269"/>
                <a:gd name="T106" fmla="*/ 293 w 731"/>
                <a:gd name="T107" fmla="*/ 144 h 269"/>
                <a:gd name="T108" fmla="*/ 238 w 731"/>
                <a:gd name="T109" fmla="*/ 115 h 269"/>
                <a:gd name="T110" fmla="*/ 238 w 731"/>
                <a:gd name="T111" fmla="*/ 73 h 269"/>
                <a:gd name="T112" fmla="*/ 318 w 731"/>
                <a:gd name="T113" fmla="*/ 52 h 269"/>
                <a:gd name="T114" fmla="*/ 32 w 731"/>
                <a:gd name="T115" fmla="*/ 10 h 269"/>
                <a:gd name="T116" fmla="*/ 101 w 731"/>
                <a:gd name="T117" fmla="*/ 67 h 269"/>
                <a:gd name="T118" fmla="*/ 151 w 731"/>
                <a:gd name="T119" fmla="*/ 115 h 269"/>
                <a:gd name="T120" fmla="*/ 172 w 731"/>
                <a:gd name="T121" fmla="*/ 184 h 269"/>
                <a:gd name="T122" fmla="*/ 88 w 731"/>
                <a:gd name="T123" fmla="*/ 117 h 269"/>
                <a:gd name="T124" fmla="*/ 11 w 731"/>
                <a:gd name="T125" fmla="*/ 21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31" h="269">
                  <a:moveTo>
                    <a:pt x="424" y="263"/>
                  </a:moveTo>
                  <a:lnTo>
                    <a:pt x="424" y="265"/>
                  </a:lnTo>
                  <a:lnTo>
                    <a:pt x="422" y="265"/>
                  </a:lnTo>
                  <a:lnTo>
                    <a:pt x="422" y="263"/>
                  </a:lnTo>
                  <a:lnTo>
                    <a:pt x="424" y="263"/>
                  </a:lnTo>
                  <a:close/>
                  <a:moveTo>
                    <a:pt x="451" y="263"/>
                  </a:moveTo>
                  <a:lnTo>
                    <a:pt x="453" y="263"/>
                  </a:lnTo>
                  <a:lnTo>
                    <a:pt x="453" y="265"/>
                  </a:lnTo>
                  <a:lnTo>
                    <a:pt x="451" y="265"/>
                  </a:lnTo>
                  <a:lnTo>
                    <a:pt x="449" y="265"/>
                  </a:lnTo>
                  <a:lnTo>
                    <a:pt x="449" y="267"/>
                  </a:lnTo>
                  <a:lnTo>
                    <a:pt x="447" y="267"/>
                  </a:lnTo>
                  <a:lnTo>
                    <a:pt x="445" y="269"/>
                  </a:lnTo>
                  <a:lnTo>
                    <a:pt x="443" y="269"/>
                  </a:lnTo>
                  <a:lnTo>
                    <a:pt x="443" y="267"/>
                  </a:lnTo>
                  <a:lnTo>
                    <a:pt x="445" y="267"/>
                  </a:lnTo>
                  <a:lnTo>
                    <a:pt x="445" y="265"/>
                  </a:lnTo>
                  <a:lnTo>
                    <a:pt x="447" y="265"/>
                  </a:lnTo>
                  <a:lnTo>
                    <a:pt x="449" y="265"/>
                  </a:lnTo>
                  <a:lnTo>
                    <a:pt x="449" y="263"/>
                  </a:lnTo>
                  <a:lnTo>
                    <a:pt x="451" y="263"/>
                  </a:lnTo>
                  <a:lnTo>
                    <a:pt x="451" y="261"/>
                  </a:lnTo>
                  <a:lnTo>
                    <a:pt x="453" y="261"/>
                  </a:lnTo>
                  <a:lnTo>
                    <a:pt x="451" y="261"/>
                  </a:lnTo>
                  <a:lnTo>
                    <a:pt x="451" y="263"/>
                  </a:lnTo>
                  <a:close/>
                  <a:moveTo>
                    <a:pt x="428" y="261"/>
                  </a:moveTo>
                  <a:lnTo>
                    <a:pt x="430" y="261"/>
                  </a:lnTo>
                  <a:lnTo>
                    <a:pt x="430" y="263"/>
                  </a:lnTo>
                  <a:lnTo>
                    <a:pt x="428" y="263"/>
                  </a:lnTo>
                  <a:lnTo>
                    <a:pt x="426" y="263"/>
                  </a:lnTo>
                  <a:lnTo>
                    <a:pt x="424" y="263"/>
                  </a:lnTo>
                  <a:lnTo>
                    <a:pt x="426" y="261"/>
                  </a:lnTo>
                  <a:lnTo>
                    <a:pt x="428" y="261"/>
                  </a:lnTo>
                  <a:close/>
                  <a:moveTo>
                    <a:pt x="453" y="257"/>
                  </a:moveTo>
                  <a:lnTo>
                    <a:pt x="451" y="257"/>
                  </a:lnTo>
                  <a:lnTo>
                    <a:pt x="453" y="259"/>
                  </a:lnTo>
                  <a:lnTo>
                    <a:pt x="451" y="259"/>
                  </a:lnTo>
                  <a:lnTo>
                    <a:pt x="451" y="257"/>
                  </a:lnTo>
                  <a:lnTo>
                    <a:pt x="453" y="257"/>
                  </a:lnTo>
                  <a:close/>
                  <a:moveTo>
                    <a:pt x="397" y="244"/>
                  </a:moveTo>
                  <a:lnTo>
                    <a:pt x="399" y="246"/>
                  </a:lnTo>
                  <a:lnTo>
                    <a:pt x="401" y="246"/>
                  </a:lnTo>
                  <a:lnTo>
                    <a:pt x="401" y="248"/>
                  </a:lnTo>
                  <a:lnTo>
                    <a:pt x="403" y="248"/>
                  </a:lnTo>
                  <a:lnTo>
                    <a:pt x="403" y="250"/>
                  </a:lnTo>
                  <a:lnTo>
                    <a:pt x="403" y="248"/>
                  </a:lnTo>
                  <a:lnTo>
                    <a:pt x="405" y="248"/>
                  </a:lnTo>
                  <a:lnTo>
                    <a:pt x="405" y="250"/>
                  </a:lnTo>
                  <a:lnTo>
                    <a:pt x="407" y="250"/>
                  </a:lnTo>
                  <a:lnTo>
                    <a:pt x="409" y="251"/>
                  </a:lnTo>
                  <a:lnTo>
                    <a:pt x="409" y="253"/>
                  </a:lnTo>
                  <a:lnTo>
                    <a:pt x="411" y="253"/>
                  </a:lnTo>
                  <a:lnTo>
                    <a:pt x="411" y="255"/>
                  </a:lnTo>
                  <a:lnTo>
                    <a:pt x="409" y="257"/>
                  </a:lnTo>
                  <a:lnTo>
                    <a:pt x="407" y="257"/>
                  </a:lnTo>
                  <a:lnTo>
                    <a:pt x="405" y="257"/>
                  </a:lnTo>
                  <a:lnTo>
                    <a:pt x="405" y="259"/>
                  </a:lnTo>
                  <a:lnTo>
                    <a:pt x="401" y="257"/>
                  </a:lnTo>
                  <a:lnTo>
                    <a:pt x="399" y="257"/>
                  </a:lnTo>
                  <a:lnTo>
                    <a:pt x="399" y="255"/>
                  </a:lnTo>
                  <a:lnTo>
                    <a:pt x="397" y="255"/>
                  </a:lnTo>
                  <a:lnTo>
                    <a:pt x="397" y="253"/>
                  </a:lnTo>
                  <a:lnTo>
                    <a:pt x="395" y="253"/>
                  </a:lnTo>
                  <a:lnTo>
                    <a:pt x="393" y="251"/>
                  </a:lnTo>
                  <a:lnTo>
                    <a:pt x="391" y="251"/>
                  </a:lnTo>
                  <a:lnTo>
                    <a:pt x="391" y="250"/>
                  </a:lnTo>
                  <a:lnTo>
                    <a:pt x="389" y="250"/>
                  </a:lnTo>
                  <a:lnTo>
                    <a:pt x="387" y="251"/>
                  </a:lnTo>
                  <a:lnTo>
                    <a:pt x="387" y="250"/>
                  </a:lnTo>
                  <a:lnTo>
                    <a:pt x="386" y="250"/>
                  </a:lnTo>
                  <a:lnTo>
                    <a:pt x="384" y="250"/>
                  </a:lnTo>
                  <a:lnTo>
                    <a:pt x="382" y="250"/>
                  </a:lnTo>
                  <a:lnTo>
                    <a:pt x="382" y="248"/>
                  </a:lnTo>
                  <a:lnTo>
                    <a:pt x="382" y="246"/>
                  </a:lnTo>
                  <a:lnTo>
                    <a:pt x="382" y="244"/>
                  </a:lnTo>
                  <a:lnTo>
                    <a:pt x="384" y="244"/>
                  </a:lnTo>
                  <a:lnTo>
                    <a:pt x="386" y="244"/>
                  </a:lnTo>
                  <a:lnTo>
                    <a:pt x="387" y="244"/>
                  </a:lnTo>
                  <a:lnTo>
                    <a:pt x="389" y="244"/>
                  </a:lnTo>
                  <a:lnTo>
                    <a:pt x="391" y="244"/>
                  </a:lnTo>
                  <a:lnTo>
                    <a:pt x="393" y="244"/>
                  </a:lnTo>
                  <a:lnTo>
                    <a:pt x="395" y="244"/>
                  </a:lnTo>
                  <a:lnTo>
                    <a:pt x="397" y="242"/>
                  </a:lnTo>
                  <a:lnTo>
                    <a:pt x="397" y="244"/>
                  </a:lnTo>
                  <a:close/>
                  <a:moveTo>
                    <a:pt x="476" y="240"/>
                  </a:moveTo>
                  <a:lnTo>
                    <a:pt x="478" y="240"/>
                  </a:lnTo>
                  <a:lnTo>
                    <a:pt x="478" y="238"/>
                  </a:lnTo>
                  <a:lnTo>
                    <a:pt x="480" y="238"/>
                  </a:lnTo>
                  <a:lnTo>
                    <a:pt x="480" y="240"/>
                  </a:lnTo>
                  <a:lnTo>
                    <a:pt x="480" y="242"/>
                  </a:lnTo>
                  <a:lnTo>
                    <a:pt x="478" y="242"/>
                  </a:lnTo>
                  <a:lnTo>
                    <a:pt x="478" y="240"/>
                  </a:lnTo>
                  <a:lnTo>
                    <a:pt x="478" y="242"/>
                  </a:lnTo>
                  <a:lnTo>
                    <a:pt x="476" y="242"/>
                  </a:lnTo>
                  <a:lnTo>
                    <a:pt x="478" y="242"/>
                  </a:lnTo>
                  <a:lnTo>
                    <a:pt x="478" y="244"/>
                  </a:lnTo>
                  <a:lnTo>
                    <a:pt x="478" y="246"/>
                  </a:lnTo>
                  <a:lnTo>
                    <a:pt x="478" y="248"/>
                  </a:lnTo>
                  <a:lnTo>
                    <a:pt x="476" y="250"/>
                  </a:lnTo>
                  <a:lnTo>
                    <a:pt x="474" y="251"/>
                  </a:lnTo>
                  <a:lnTo>
                    <a:pt x="472" y="253"/>
                  </a:lnTo>
                  <a:lnTo>
                    <a:pt x="470" y="253"/>
                  </a:lnTo>
                  <a:lnTo>
                    <a:pt x="470" y="255"/>
                  </a:lnTo>
                  <a:lnTo>
                    <a:pt x="468" y="257"/>
                  </a:lnTo>
                  <a:lnTo>
                    <a:pt x="466" y="257"/>
                  </a:lnTo>
                  <a:lnTo>
                    <a:pt x="464" y="257"/>
                  </a:lnTo>
                  <a:lnTo>
                    <a:pt x="462" y="257"/>
                  </a:lnTo>
                  <a:lnTo>
                    <a:pt x="462" y="259"/>
                  </a:lnTo>
                  <a:lnTo>
                    <a:pt x="460" y="259"/>
                  </a:lnTo>
                  <a:lnTo>
                    <a:pt x="459" y="259"/>
                  </a:lnTo>
                  <a:lnTo>
                    <a:pt x="457" y="259"/>
                  </a:lnTo>
                  <a:lnTo>
                    <a:pt x="455" y="259"/>
                  </a:lnTo>
                  <a:lnTo>
                    <a:pt x="453" y="259"/>
                  </a:lnTo>
                  <a:lnTo>
                    <a:pt x="453" y="257"/>
                  </a:lnTo>
                  <a:lnTo>
                    <a:pt x="455" y="257"/>
                  </a:lnTo>
                  <a:lnTo>
                    <a:pt x="457" y="257"/>
                  </a:lnTo>
                  <a:lnTo>
                    <a:pt x="457" y="255"/>
                  </a:lnTo>
                  <a:lnTo>
                    <a:pt x="459" y="255"/>
                  </a:lnTo>
                  <a:lnTo>
                    <a:pt x="457" y="255"/>
                  </a:lnTo>
                  <a:lnTo>
                    <a:pt x="455" y="255"/>
                  </a:lnTo>
                  <a:lnTo>
                    <a:pt x="455" y="253"/>
                  </a:lnTo>
                  <a:lnTo>
                    <a:pt x="457" y="251"/>
                  </a:lnTo>
                  <a:lnTo>
                    <a:pt x="457" y="250"/>
                  </a:lnTo>
                  <a:lnTo>
                    <a:pt x="457" y="248"/>
                  </a:lnTo>
                  <a:lnTo>
                    <a:pt x="459" y="246"/>
                  </a:lnTo>
                  <a:lnTo>
                    <a:pt x="460" y="246"/>
                  </a:lnTo>
                  <a:lnTo>
                    <a:pt x="460" y="244"/>
                  </a:lnTo>
                  <a:lnTo>
                    <a:pt x="462" y="244"/>
                  </a:lnTo>
                  <a:lnTo>
                    <a:pt x="462" y="246"/>
                  </a:lnTo>
                  <a:lnTo>
                    <a:pt x="464" y="244"/>
                  </a:lnTo>
                  <a:lnTo>
                    <a:pt x="466" y="244"/>
                  </a:lnTo>
                  <a:lnTo>
                    <a:pt x="466" y="246"/>
                  </a:lnTo>
                  <a:lnTo>
                    <a:pt x="466" y="244"/>
                  </a:lnTo>
                  <a:lnTo>
                    <a:pt x="468" y="244"/>
                  </a:lnTo>
                  <a:lnTo>
                    <a:pt x="468" y="242"/>
                  </a:lnTo>
                  <a:lnTo>
                    <a:pt x="468" y="240"/>
                  </a:lnTo>
                  <a:lnTo>
                    <a:pt x="470" y="240"/>
                  </a:lnTo>
                  <a:lnTo>
                    <a:pt x="472" y="240"/>
                  </a:lnTo>
                  <a:lnTo>
                    <a:pt x="472" y="238"/>
                  </a:lnTo>
                  <a:lnTo>
                    <a:pt x="474" y="238"/>
                  </a:lnTo>
                  <a:lnTo>
                    <a:pt x="476" y="238"/>
                  </a:lnTo>
                  <a:lnTo>
                    <a:pt x="476" y="240"/>
                  </a:lnTo>
                  <a:close/>
                  <a:moveTo>
                    <a:pt x="328" y="232"/>
                  </a:moveTo>
                  <a:lnTo>
                    <a:pt x="328" y="234"/>
                  </a:lnTo>
                  <a:lnTo>
                    <a:pt x="326" y="234"/>
                  </a:lnTo>
                  <a:lnTo>
                    <a:pt x="326" y="232"/>
                  </a:lnTo>
                  <a:lnTo>
                    <a:pt x="328" y="232"/>
                  </a:lnTo>
                  <a:close/>
                  <a:moveTo>
                    <a:pt x="393" y="232"/>
                  </a:moveTo>
                  <a:lnTo>
                    <a:pt x="395" y="232"/>
                  </a:lnTo>
                  <a:lnTo>
                    <a:pt x="393" y="232"/>
                  </a:lnTo>
                  <a:lnTo>
                    <a:pt x="393" y="234"/>
                  </a:lnTo>
                  <a:lnTo>
                    <a:pt x="391" y="234"/>
                  </a:lnTo>
                  <a:lnTo>
                    <a:pt x="391" y="232"/>
                  </a:lnTo>
                  <a:lnTo>
                    <a:pt x="393" y="232"/>
                  </a:lnTo>
                  <a:lnTo>
                    <a:pt x="391" y="232"/>
                  </a:lnTo>
                  <a:lnTo>
                    <a:pt x="393" y="232"/>
                  </a:lnTo>
                  <a:close/>
                  <a:moveTo>
                    <a:pt x="435" y="230"/>
                  </a:moveTo>
                  <a:lnTo>
                    <a:pt x="435" y="228"/>
                  </a:lnTo>
                  <a:lnTo>
                    <a:pt x="435" y="230"/>
                  </a:lnTo>
                  <a:close/>
                  <a:moveTo>
                    <a:pt x="291" y="230"/>
                  </a:moveTo>
                  <a:lnTo>
                    <a:pt x="291" y="228"/>
                  </a:lnTo>
                  <a:lnTo>
                    <a:pt x="293" y="228"/>
                  </a:lnTo>
                  <a:lnTo>
                    <a:pt x="293" y="230"/>
                  </a:lnTo>
                  <a:lnTo>
                    <a:pt x="291" y="230"/>
                  </a:lnTo>
                  <a:close/>
                  <a:moveTo>
                    <a:pt x="389" y="230"/>
                  </a:moveTo>
                  <a:lnTo>
                    <a:pt x="391" y="230"/>
                  </a:lnTo>
                  <a:lnTo>
                    <a:pt x="391" y="232"/>
                  </a:lnTo>
                  <a:lnTo>
                    <a:pt x="389" y="230"/>
                  </a:lnTo>
                  <a:lnTo>
                    <a:pt x="389" y="232"/>
                  </a:lnTo>
                  <a:lnTo>
                    <a:pt x="389" y="234"/>
                  </a:lnTo>
                  <a:lnTo>
                    <a:pt x="387" y="234"/>
                  </a:lnTo>
                  <a:lnTo>
                    <a:pt x="387" y="232"/>
                  </a:lnTo>
                  <a:lnTo>
                    <a:pt x="387" y="230"/>
                  </a:lnTo>
                  <a:lnTo>
                    <a:pt x="389" y="230"/>
                  </a:lnTo>
                  <a:lnTo>
                    <a:pt x="387" y="230"/>
                  </a:lnTo>
                  <a:lnTo>
                    <a:pt x="389" y="230"/>
                  </a:lnTo>
                  <a:lnTo>
                    <a:pt x="389" y="228"/>
                  </a:lnTo>
                  <a:lnTo>
                    <a:pt x="389" y="230"/>
                  </a:lnTo>
                  <a:close/>
                  <a:moveTo>
                    <a:pt x="449" y="228"/>
                  </a:moveTo>
                  <a:lnTo>
                    <a:pt x="449" y="230"/>
                  </a:lnTo>
                  <a:lnTo>
                    <a:pt x="447" y="230"/>
                  </a:lnTo>
                  <a:lnTo>
                    <a:pt x="445" y="230"/>
                  </a:lnTo>
                  <a:lnTo>
                    <a:pt x="445" y="232"/>
                  </a:lnTo>
                  <a:lnTo>
                    <a:pt x="443" y="232"/>
                  </a:lnTo>
                  <a:lnTo>
                    <a:pt x="443" y="230"/>
                  </a:lnTo>
                  <a:lnTo>
                    <a:pt x="445" y="228"/>
                  </a:lnTo>
                  <a:lnTo>
                    <a:pt x="447" y="228"/>
                  </a:lnTo>
                  <a:lnTo>
                    <a:pt x="449" y="228"/>
                  </a:lnTo>
                  <a:close/>
                  <a:moveTo>
                    <a:pt x="426" y="226"/>
                  </a:moveTo>
                  <a:lnTo>
                    <a:pt x="426" y="228"/>
                  </a:lnTo>
                  <a:lnTo>
                    <a:pt x="424" y="226"/>
                  </a:lnTo>
                  <a:lnTo>
                    <a:pt x="426" y="226"/>
                  </a:lnTo>
                  <a:close/>
                  <a:moveTo>
                    <a:pt x="451" y="226"/>
                  </a:moveTo>
                  <a:lnTo>
                    <a:pt x="451" y="228"/>
                  </a:lnTo>
                  <a:lnTo>
                    <a:pt x="449" y="228"/>
                  </a:lnTo>
                  <a:lnTo>
                    <a:pt x="447" y="228"/>
                  </a:lnTo>
                  <a:lnTo>
                    <a:pt x="445" y="228"/>
                  </a:lnTo>
                  <a:lnTo>
                    <a:pt x="447" y="226"/>
                  </a:lnTo>
                  <a:lnTo>
                    <a:pt x="449" y="226"/>
                  </a:lnTo>
                  <a:lnTo>
                    <a:pt x="451" y="226"/>
                  </a:lnTo>
                  <a:close/>
                  <a:moveTo>
                    <a:pt x="345" y="228"/>
                  </a:moveTo>
                  <a:lnTo>
                    <a:pt x="345" y="230"/>
                  </a:lnTo>
                  <a:lnTo>
                    <a:pt x="343" y="232"/>
                  </a:lnTo>
                  <a:lnTo>
                    <a:pt x="343" y="234"/>
                  </a:lnTo>
                  <a:lnTo>
                    <a:pt x="341" y="234"/>
                  </a:lnTo>
                  <a:lnTo>
                    <a:pt x="341" y="236"/>
                  </a:lnTo>
                  <a:lnTo>
                    <a:pt x="343" y="236"/>
                  </a:lnTo>
                  <a:lnTo>
                    <a:pt x="341" y="236"/>
                  </a:lnTo>
                  <a:lnTo>
                    <a:pt x="339" y="236"/>
                  </a:lnTo>
                  <a:lnTo>
                    <a:pt x="341" y="236"/>
                  </a:lnTo>
                  <a:lnTo>
                    <a:pt x="341" y="238"/>
                  </a:lnTo>
                  <a:lnTo>
                    <a:pt x="339" y="238"/>
                  </a:lnTo>
                  <a:lnTo>
                    <a:pt x="339" y="236"/>
                  </a:lnTo>
                  <a:lnTo>
                    <a:pt x="338" y="236"/>
                  </a:lnTo>
                  <a:lnTo>
                    <a:pt x="336" y="236"/>
                  </a:lnTo>
                  <a:lnTo>
                    <a:pt x="334" y="236"/>
                  </a:lnTo>
                  <a:lnTo>
                    <a:pt x="336" y="236"/>
                  </a:lnTo>
                  <a:lnTo>
                    <a:pt x="334" y="236"/>
                  </a:lnTo>
                  <a:lnTo>
                    <a:pt x="332" y="234"/>
                  </a:lnTo>
                  <a:lnTo>
                    <a:pt x="334" y="234"/>
                  </a:lnTo>
                  <a:lnTo>
                    <a:pt x="336" y="234"/>
                  </a:lnTo>
                  <a:lnTo>
                    <a:pt x="336" y="232"/>
                  </a:lnTo>
                  <a:lnTo>
                    <a:pt x="336" y="230"/>
                  </a:lnTo>
                  <a:lnTo>
                    <a:pt x="334" y="228"/>
                  </a:lnTo>
                  <a:lnTo>
                    <a:pt x="336" y="228"/>
                  </a:lnTo>
                  <a:lnTo>
                    <a:pt x="338" y="226"/>
                  </a:lnTo>
                  <a:lnTo>
                    <a:pt x="339" y="226"/>
                  </a:lnTo>
                  <a:lnTo>
                    <a:pt x="339" y="225"/>
                  </a:lnTo>
                  <a:lnTo>
                    <a:pt x="341" y="225"/>
                  </a:lnTo>
                  <a:lnTo>
                    <a:pt x="341" y="226"/>
                  </a:lnTo>
                  <a:lnTo>
                    <a:pt x="343" y="226"/>
                  </a:lnTo>
                  <a:lnTo>
                    <a:pt x="345" y="226"/>
                  </a:lnTo>
                  <a:lnTo>
                    <a:pt x="345" y="228"/>
                  </a:lnTo>
                  <a:close/>
                  <a:moveTo>
                    <a:pt x="528" y="225"/>
                  </a:moveTo>
                  <a:lnTo>
                    <a:pt x="530" y="226"/>
                  </a:lnTo>
                  <a:lnTo>
                    <a:pt x="528" y="226"/>
                  </a:lnTo>
                  <a:lnTo>
                    <a:pt x="526" y="226"/>
                  </a:lnTo>
                  <a:lnTo>
                    <a:pt x="526" y="225"/>
                  </a:lnTo>
                  <a:lnTo>
                    <a:pt x="528" y="225"/>
                  </a:lnTo>
                  <a:close/>
                  <a:moveTo>
                    <a:pt x="460" y="226"/>
                  </a:moveTo>
                  <a:lnTo>
                    <a:pt x="459" y="226"/>
                  </a:lnTo>
                  <a:lnTo>
                    <a:pt x="457" y="228"/>
                  </a:lnTo>
                  <a:lnTo>
                    <a:pt x="455" y="228"/>
                  </a:lnTo>
                  <a:lnTo>
                    <a:pt x="455" y="230"/>
                  </a:lnTo>
                  <a:lnTo>
                    <a:pt x="453" y="230"/>
                  </a:lnTo>
                  <a:lnTo>
                    <a:pt x="451" y="230"/>
                  </a:lnTo>
                  <a:lnTo>
                    <a:pt x="449" y="230"/>
                  </a:lnTo>
                  <a:lnTo>
                    <a:pt x="451" y="228"/>
                  </a:lnTo>
                  <a:lnTo>
                    <a:pt x="453" y="228"/>
                  </a:lnTo>
                  <a:lnTo>
                    <a:pt x="453" y="226"/>
                  </a:lnTo>
                  <a:lnTo>
                    <a:pt x="451" y="226"/>
                  </a:lnTo>
                  <a:lnTo>
                    <a:pt x="453" y="226"/>
                  </a:lnTo>
                  <a:lnTo>
                    <a:pt x="455" y="226"/>
                  </a:lnTo>
                  <a:lnTo>
                    <a:pt x="453" y="226"/>
                  </a:lnTo>
                  <a:lnTo>
                    <a:pt x="455" y="228"/>
                  </a:lnTo>
                  <a:lnTo>
                    <a:pt x="455" y="226"/>
                  </a:lnTo>
                  <a:lnTo>
                    <a:pt x="457" y="226"/>
                  </a:lnTo>
                  <a:lnTo>
                    <a:pt x="455" y="226"/>
                  </a:lnTo>
                  <a:lnTo>
                    <a:pt x="455" y="225"/>
                  </a:lnTo>
                  <a:lnTo>
                    <a:pt x="457" y="225"/>
                  </a:lnTo>
                  <a:lnTo>
                    <a:pt x="457" y="226"/>
                  </a:lnTo>
                  <a:lnTo>
                    <a:pt x="457" y="225"/>
                  </a:lnTo>
                  <a:lnTo>
                    <a:pt x="459" y="225"/>
                  </a:lnTo>
                  <a:lnTo>
                    <a:pt x="460" y="225"/>
                  </a:lnTo>
                  <a:lnTo>
                    <a:pt x="460" y="226"/>
                  </a:lnTo>
                  <a:close/>
                  <a:moveTo>
                    <a:pt x="464" y="228"/>
                  </a:moveTo>
                  <a:lnTo>
                    <a:pt x="464" y="230"/>
                  </a:lnTo>
                  <a:lnTo>
                    <a:pt x="462" y="230"/>
                  </a:lnTo>
                  <a:lnTo>
                    <a:pt x="462" y="228"/>
                  </a:lnTo>
                  <a:lnTo>
                    <a:pt x="460" y="228"/>
                  </a:lnTo>
                  <a:lnTo>
                    <a:pt x="460" y="226"/>
                  </a:lnTo>
                  <a:lnTo>
                    <a:pt x="462" y="226"/>
                  </a:lnTo>
                  <a:lnTo>
                    <a:pt x="462" y="228"/>
                  </a:lnTo>
                  <a:lnTo>
                    <a:pt x="464" y="226"/>
                  </a:lnTo>
                  <a:lnTo>
                    <a:pt x="464" y="225"/>
                  </a:lnTo>
                  <a:lnTo>
                    <a:pt x="466" y="225"/>
                  </a:lnTo>
                  <a:lnTo>
                    <a:pt x="466" y="226"/>
                  </a:lnTo>
                  <a:lnTo>
                    <a:pt x="466" y="228"/>
                  </a:lnTo>
                  <a:lnTo>
                    <a:pt x="464" y="228"/>
                  </a:lnTo>
                  <a:close/>
                  <a:moveTo>
                    <a:pt x="541" y="225"/>
                  </a:moveTo>
                  <a:lnTo>
                    <a:pt x="541" y="226"/>
                  </a:lnTo>
                  <a:lnTo>
                    <a:pt x="539" y="226"/>
                  </a:lnTo>
                  <a:lnTo>
                    <a:pt x="539" y="225"/>
                  </a:lnTo>
                  <a:lnTo>
                    <a:pt x="541" y="225"/>
                  </a:lnTo>
                  <a:close/>
                  <a:moveTo>
                    <a:pt x="699" y="226"/>
                  </a:moveTo>
                  <a:lnTo>
                    <a:pt x="699" y="228"/>
                  </a:lnTo>
                  <a:lnTo>
                    <a:pt x="695" y="228"/>
                  </a:lnTo>
                  <a:lnTo>
                    <a:pt x="693" y="228"/>
                  </a:lnTo>
                  <a:lnTo>
                    <a:pt x="693" y="226"/>
                  </a:lnTo>
                  <a:lnTo>
                    <a:pt x="695" y="226"/>
                  </a:lnTo>
                  <a:lnTo>
                    <a:pt x="695" y="225"/>
                  </a:lnTo>
                  <a:lnTo>
                    <a:pt x="697" y="225"/>
                  </a:lnTo>
                  <a:lnTo>
                    <a:pt x="697" y="226"/>
                  </a:lnTo>
                  <a:lnTo>
                    <a:pt x="699" y="226"/>
                  </a:lnTo>
                  <a:close/>
                  <a:moveTo>
                    <a:pt x="520" y="226"/>
                  </a:moveTo>
                  <a:lnTo>
                    <a:pt x="520" y="225"/>
                  </a:lnTo>
                  <a:lnTo>
                    <a:pt x="518" y="225"/>
                  </a:lnTo>
                  <a:lnTo>
                    <a:pt x="520" y="225"/>
                  </a:lnTo>
                  <a:lnTo>
                    <a:pt x="522" y="225"/>
                  </a:lnTo>
                  <a:lnTo>
                    <a:pt x="520" y="225"/>
                  </a:lnTo>
                  <a:lnTo>
                    <a:pt x="520" y="226"/>
                  </a:lnTo>
                  <a:close/>
                  <a:moveTo>
                    <a:pt x="359" y="228"/>
                  </a:moveTo>
                  <a:lnTo>
                    <a:pt x="359" y="226"/>
                  </a:lnTo>
                  <a:lnTo>
                    <a:pt x="357" y="226"/>
                  </a:lnTo>
                  <a:lnTo>
                    <a:pt x="357" y="225"/>
                  </a:lnTo>
                  <a:lnTo>
                    <a:pt x="359" y="225"/>
                  </a:lnTo>
                  <a:lnTo>
                    <a:pt x="361" y="225"/>
                  </a:lnTo>
                  <a:lnTo>
                    <a:pt x="361" y="226"/>
                  </a:lnTo>
                  <a:lnTo>
                    <a:pt x="359" y="228"/>
                  </a:lnTo>
                  <a:close/>
                  <a:moveTo>
                    <a:pt x="384" y="226"/>
                  </a:moveTo>
                  <a:lnTo>
                    <a:pt x="382" y="226"/>
                  </a:lnTo>
                  <a:lnTo>
                    <a:pt x="382" y="225"/>
                  </a:lnTo>
                  <a:lnTo>
                    <a:pt x="384" y="225"/>
                  </a:lnTo>
                  <a:lnTo>
                    <a:pt x="384" y="226"/>
                  </a:lnTo>
                  <a:close/>
                  <a:moveTo>
                    <a:pt x="470" y="225"/>
                  </a:moveTo>
                  <a:lnTo>
                    <a:pt x="472" y="225"/>
                  </a:lnTo>
                  <a:lnTo>
                    <a:pt x="474" y="225"/>
                  </a:lnTo>
                  <a:lnTo>
                    <a:pt x="476" y="225"/>
                  </a:lnTo>
                  <a:lnTo>
                    <a:pt x="478" y="225"/>
                  </a:lnTo>
                  <a:lnTo>
                    <a:pt x="480" y="225"/>
                  </a:lnTo>
                  <a:lnTo>
                    <a:pt x="480" y="226"/>
                  </a:lnTo>
                  <a:lnTo>
                    <a:pt x="480" y="228"/>
                  </a:lnTo>
                  <a:lnTo>
                    <a:pt x="478" y="228"/>
                  </a:lnTo>
                  <a:lnTo>
                    <a:pt x="476" y="228"/>
                  </a:lnTo>
                  <a:lnTo>
                    <a:pt x="474" y="228"/>
                  </a:lnTo>
                  <a:lnTo>
                    <a:pt x="472" y="228"/>
                  </a:lnTo>
                  <a:lnTo>
                    <a:pt x="470" y="228"/>
                  </a:lnTo>
                  <a:lnTo>
                    <a:pt x="468" y="228"/>
                  </a:lnTo>
                  <a:lnTo>
                    <a:pt x="466" y="228"/>
                  </a:lnTo>
                  <a:lnTo>
                    <a:pt x="468" y="228"/>
                  </a:lnTo>
                  <a:lnTo>
                    <a:pt x="468" y="226"/>
                  </a:lnTo>
                  <a:lnTo>
                    <a:pt x="470" y="226"/>
                  </a:lnTo>
                  <a:lnTo>
                    <a:pt x="470" y="225"/>
                  </a:lnTo>
                  <a:lnTo>
                    <a:pt x="470" y="226"/>
                  </a:lnTo>
                  <a:lnTo>
                    <a:pt x="468" y="226"/>
                  </a:lnTo>
                  <a:lnTo>
                    <a:pt x="468" y="225"/>
                  </a:lnTo>
                  <a:lnTo>
                    <a:pt x="470" y="225"/>
                  </a:lnTo>
                  <a:close/>
                  <a:moveTo>
                    <a:pt x="522" y="223"/>
                  </a:moveTo>
                  <a:lnTo>
                    <a:pt x="524" y="223"/>
                  </a:lnTo>
                  <a:lnTo>
                    <a:pt x="524" y="225"/>
                  </a:lnTo>
                  <a:lnTo>
                    <a:pt x="526" y="225"/>
                  </a:lnTo>
                  <a:lnTo>
                    <a:pt x="528" y="225"/>
                  </a:lnTo>
                  <a:lnTo>
                    <a:pt x="526" y="225"/>
                  </a:lnTo>
                  <a:lnTo>
                    <a:pt x="526" y="226"/>
                  </a:lnTo>
                  <a:lnTo>
                    <a:pt x="524" y="225"/>
                  </a:lnTo>
                  <a:lnTo>
                    <a:pt x="522" y="225"/>
                  </a:lnTo>
                  <a:lnTo>
                    <a:pt x="522" y="223"/>
                  </a:lnTo>
                  <a:close/>
                  <a:moveTo>
                    <a:pt x="366" y="223"/>
                  </a:moveTo>
                  <a:lnTo>
                    <a:pt x="368" y="225"/>
                  </a:lnTo>
                  <a:lnTo>
                    <a:pt x="368" y="226"/>
                  </a:lnTo>
                  <a:lnTo>
                    <a:pt x="370" y="226"/>
                  </a:lnTo>
                  <a:lnTo>
                    <a:pt x="370" y="228"/>
                  </a:lnTo>
                  <a:lnTo>
                    <a:pt x="372" y="228"/>
                  </a:lnTo>
                  <a:lnTo>
                    <a:pt x="372" y="226"/>
                  </a:lnTo>
                  <a:lnTo>
                    <a:pt x="374" y="226"/>
                  </a:lnTo>
                  <a:lnTo>
                    <a:pt x="376" y="226"/>
                  </a:lnTo>
                  <a:lnTo>
                    <a:pt x="378" y="228"/>
                  </a:lnTo>
                  <a:lnTo>
                    <a:pt x="376" y="228"/>
                  </a:lnTo>
                  <a:lnTo>
                    <a:pt x="376" y="230"/>
                  </a:lnTo>
                  <a:lnTo>
                    <a:pt x="378" y="230"/>
                  </a:lnTo>
                  <a:lnTo>
                    <a:pt x="378" y="228"/>
                  </a:lnTo>
                  <a:lnTo>
                    <a:pt x="378" y="226"/>
                  </a:lnTo>
                  <a:lnTo>
                    <a:pt x="380" y="226"/>
                  </a:lnTo>
                  <a:lnTo>
                    <a:pt x="382" y="226"/>
                  </a:lnTo>
                  <a:lnTo>
                    <a:pt x="382" y="228"/>
                  </a:lnTo>
                  <a:lnTo>
                    <a:pt x="382" y="230"/>
                  </a:lnTo>
                  <a:lnTo>
                    <a:pt x="382" y="232"/>
                  </a:lnTo>
                  <a:lnTo>
                    <a:pt x="384" y="232"/>
                  </a:lnTo>
                  <a:lnTo>
                    <a:pt x="384" y="230"/>
                  </a:lnTo>
                  <a:lnTo>
                    <a:pt x="386" y="230"/>
                  </a:lnTo>
                  <a:lnTo>
                    <a:pt x="386" y="232"/>
                  </a:lnTo>
                  <a:lnTo>
                    <a:pt x="386" y="234"/>
                  </a:lnTo>
                  <a:lnTo>
                    <a:pt x="384" y="234"/>
                  </a:lnTo>
                  <a:lnTo>
                    <a:pt x="382" y="234"/>
                  </a:lnTo>
                  <a:lnTo>
                    <a:pt x="380" y="232"/>
                  </a:lnTo>
                  <a:lnTo>
                    <a:pt x="380" y="234"/>
                  </a:lnTo>
                  <a:lnTo>
                    <a:pt x="380" y="232"/>
                  </a:lnTo>
                  <a:lnTo>
                    <a:pt x="378" y="234"/>
                  </a:lnTo>
                  <a:lnTo>
                    <a:pt x="380" y="234"/>
                  </a:lnTo>
                  <a:lnTo>
                    <a:pt x="382" y="234"/>
                  </a:lnTo>
                  <a:lnTo>
                    <a:pt x="382" y="236"/>
                  </a:lnTo>
                  <a:lnTo>
                    <a:pt x="380" y="236"/>
                  </a:lnTo>
                  <a:lnTo>
                    <a:pt x="378" y="234"/>
                  </a:lnTo>
                  <a:lnTo>
                    <a:pt x="376" y="234"/>
                  </a:lnTo>
                  <a:lnTo>
                    <a:pt x="374" y="236"/>
                  </a:lnTo>
                  <a:lnTo>
                    <a:pt x="372" y="236"/>
                  </a:lnTo>
                  <a:lnTo>
                    <a:pt x="372" y="234"/>
                  </a:lnTo>
                  <a:lnTo>
                    <a:pt x="372" y="232"/>
                  </a:lnTo>
                  <a:lnTo>
                    <a:pt x="372" y="230"/>
                  </a:lnTo>
                  <a:lnTo>
                    <a:pt x="372" y="232"/>
                  </a:lnTo>
                  <a:lnTo>
                    <a:pt x="370" y="234"/>
                  </a:lnTo>
                  <a:lnTo>
                    <a:pt x="368" y="236"/>
                  </a:lnTo>
                  <a:lnTo>
                    <a:pt x="366" y="236"/>
                  </a:lnTo>
                  <a:lnTo>
                    <a:pt x="364" y="236"/>
                  </a:lnTo>
                  <a:lnTo>
                    <a:pt x="363" y="236"/>
                  </a:lnTo>
                  <a:lnTo>
                    <a:pt x="361" y="236"/>
                  </a:lnTo>
                  <a:lnTo>
                    <a:pt x="359" y="238"/>
                  </a:lnTo>
                  <a:lnTo>
                    <a:pt x="357" y="238"/>
                  </a:lnTo>
                  <a:lnTo>
                    <a:pt x="355" y="238"/>
                  </a:lnTo>
                  <a:lnTo>
                    <a:pt x="353" y="238"/>
                  </a:lnTo>
                  <a:lnTo>
                    <a:pt x="353" y="240"/>
                  </a:lnTo>
                  <a:lnTo>
                    <a:pt x="351" y="240"/>
                  </a:lnTo>
                  <a:lnTo>
                    <a:pt x="349" y="240"/>
                  </a:lnTo>
                  <a:lnTo>
                    <a:pt x="349" y="238"/>
                  </a:lnTo>
                  <a:lnTo>
                    <a:pt x="347" y="238"/>
                  </a:lnTo>
                  <a:lnTo>
                    <a:pt x="345" y="238"/>
                  </a:lnTo>
                  <a:lnTo>
                    <a:pt x="345" y="236"/>
                  </a:lnTo>
                  <a:lnTo>
                    <a:pt x="347" y="234"/>
                  </a:lnTo>
                  <a:lnTo>
                    <a:pt x="347" y="232"/>
                  </a:lnTo>
                  <a:lnTo>
                    <a:pt x="345" y="232"/>
                  </a:lnTo>
                  <a:lnTo>
                    <a:pt x="347" y="230"/>
                  </a:lnTo>
                  <a:lnTo>
                    <a:pt x="349" y="230"/>
                  </a:lnTo>
                  <a:lnTo>
                    <a:pt x="351" y="228"/>
                  </a:lnTo>
                  <a:lnTo>
                    <a:pt x="353" y="228"/>
                  </a:lnTo>
                  <a:lnTo>
                    <a:pt x="351" y="228"/>
                  </a:lnTo>
                  <a:lnTo>
                    <a:pt x="353" y="228"/>
                  </a:lnTo>
                  <a:lnTo>
                    <a:pt x="355" y="228"/>
                  </a:lnTo>
                  <a:lnTo>
                    <a:pt x="357" y="230"/>
                  </a:lnTo>
                  <a:lnTo>
                    <a:pt x="357" y="228"/>
                  </a:lnTo>
                  <a:lnTo>
                    <a:pt x="359" y="228"/>
                  </a:lnTo>
                  <a:lnTo>
                    <a:pt x="359" y="230"/>
                  </a:lnTo>
                  <a:lnTo>
                    <a:pt x="359" y="228"/>
                  </a:lnTo>
                  <a:lnTo>
                    <a:pt x="361" y="228"/>
                  </a:lnTo>
                  <a:lnTo>
                    <a:pt x="361" y="230"/>
                  </a:lnTo>
                  <a:lnTo>
                    <a:pt x="363" y="230"/>
                  </a:lnTo>
                  <a:lnTo>
                    <a:pt x="363" y="232"/>
                  </a:lnTo>
                  <a:lnTo>
                    <a:pt x="363" y="234"/>
                  </a:lnTo>
                  <a:lnTo>
                    <a:pt x="364" y="232"/>
                  </a:lnTo>
                  <a:lnTo>
                    <a:pt x="364" y="234"/>
                  </a:lnTo>
                  <a:lnTo>
                    <a:pt x="366" y="234"/>
                  </a:lnTo>
                  <a:lnTo>
                    <a:pt x="366" y="232"/>
                  </a:lnTo>
                  <a:lnTo>
                    <a:pt x="368" y="232"/>
                  </a:lnTo>
                  <a:lnTo>
                    <a:pt x="370" y="232"/>
                  </a:lnTo>
                  <a:lnTo>
                    <a:pt x="370" y="230"/>
                  </a:lnTo>
                  <a:lnTo>
                    <a:pt x="368" y="230"/>
                  </a:lnTo>
                  <a:lnTo>
                    <a:pt x="366" y="228"/>
                  </a:lnTo>
                  <a:lnTo>
                    <a:pt x="366" y="230"/>
                  </a:lnTo>
                  <a:lnTo>
                    <a:pt x="366" y="228"/>
                  </a:lnTo>
                  <a:lnTo>
                    <a:pt x="364" y="228"/>
                  </a:lnTo>
                  <a:lnTo>
                    <a:pt x="363" y="228"/>
                  </a:lnTo>
                  <a:lnTo>
                    <a:pt x="363" y="226"/>
                  </a:lnTo>
                  <a:lnTo>
                    <a:pt x="361" y="226"/>
                  </a:lnTo>
                  <a:lnTo>
                    <a:pt x="361" y="225"/>
                  </a:lnTo>
                  <a:lnTo>
                    <a:pt x="363" y="225"/>
                  </a:lnTo>
                  <a:lnTo>
                    <a:pt x="364" y="223"/>
                  </a:lnTo>
                  <a:lnTo>
                    <a:pt x="366" y="223"/>
                  </a:lnTo>
                  <a:close/>
                  <a:moveTo>
                    <a:pt x="574" y="225"/>
                  </a:moveTo>
                  <a:lnTo>
                    <a:pt x="576" y="225"/>
                  </a:lnTo>
                  <a:lnTo>
                    <a:pt x="574" y="225"/>
                  </a:lnTo>
                  <a:lnTo>
                    <a:pt x="572" y="226"/>
                  </a:lnTo>
                  <a:lnTo>
                    <a:pt x="570" y="226"/>
                  </a:lnTo>
                  <a:lnTo>
                    <a:pt x="572" y="225"/>
                  </a:lnTo>
                  <a:lnTo>
                    <a:pt x="574" y="223"/>
                  </a:lnTo>
                  <a:lnTo>
                    <a:pt x="574" y="225"/>
                  </a:lnTo>
                  <a:close/>
                  <a:moveTo>
                    <a:pt x="445" y="225"/>
                  </a:moveTo>
                  <a:lnTo>
                    <a:pt x="445" y="226"/>
                  </a:lnTo>
                  <a:lnTo>
                    <a:pt x="443" y="228"/>
                  </a:lnTo>
                  <a:lnTo>
                    <a:pt x="443" y="230"/>
                  </a:lnTo>
                  <a:lnTo>
                    <a:pt x="443" y="232"/>
                  </a:lnTo>
                  <a:lnTo>
                    <a:pt x="441" y="232"/>
                  </a:lnTo>
                  <a:lnTo>
                    <a:pt x="439" y="232"/>
                  </a:lnTo>
                  <a:lnTo>
                    <a:pt x="437" y="232"/>
                  </a:lnTo>
                  <a:lnTo>
                    <a:pt x="437" y="234"/>
                  </a:lnTo>
                  <a:lnTo>
                    <a:pt x="435" y="234"/>
                  </a:lnTo>
                  <a:lnTo>
                    <a:pt x="434" y="234"/>
                  </a:lnTo>
                  <a:lnTo>
                    <a:pt x="432" y="234"/>
                  </a:lnTo>
                  <a:lnTo>
                    <a:pt x="430" y="234"/>
                  </a:lnTo>
                  <a:lnTo>
                    <a:pt x="428" y="236"/>
                  </a:lnTo>
                  <a:lnTo>
                    <a:pt x="426" y="236"/>
                  </a:lnTo>
                  <a:lnTo>
                    <a:pt x="424" y="236"/>
                  </a:lnTo>
                  <a:lnTo>
                    <a:pt x="422" y="234"/>
                  </a:lnTo>
                  <a:lnTo>
                    <a:pt x="420" y="234"/>
                  </a:lnTo>
                  <a:lnTo>
                    <a:pt x="420" y="236"/>
                  </a:lnTo>
                  <a:lnTo>
                    <a:pt x="418" y="236"/>
                  </a:lnTo>
                  <a:lnTo>
                    <a:pt x="416" y="236"/>
                  </a:lnTo>
                  <a:lnTo>
                    <a:pt x="414" y="236"/>
                  </a:lnTo>
                  <a:lnTo>
                    <a:pt x="412" y="236"/>
                  </a:lnTo>
                  <a:lnTo>
                    <a:pt x="411" y="236"/>
                  </a:lnTo>
                  <a:lnTo>
                    <a:pt x="411" y="234"/>
                  </a:lnTo>
                  <a:lnTo>
                    <a:pt x="411" y="236"/>
                  </a:lnTo>
                  <a:lnTo>
                    <a:pt x="409" y="236"/>
                  </a:lnTo>
                  <a:lnTo>
                    <a:pt x="409" y="234"/>
                  </a:lnTo>
                  <a:lnTo>
                    <a:pt x="407" y="234"/>
                  </a:lnTo>
                  <a:lnTo>
                    <a:pt x="405" y="234"/>
                  </a:lnTo>
                  <a:lnTo>
                    <a:pt x="403" y="236"/>
                  </a:lnTo>
                  <a:lnTo>
                    <a:pt x="403" y="234"/>
                  </a:lnTo>
                  <a:lnTo>
                    <a:pt x="401" y="234"/>
                  </a:lnTo>
                  <a:lnTo>
                    <a:pt x="399" y="234"/>
                  </a:lnTo>
                  <a:lnTo>
                    <a:pt x="397" y="234"/>
                  </a:lnTo>
                  <a:lnTo>
                    <a:pt x="397" y="236"/>
                  </a:lnTo>
                  <a:lnTo>
                    <a:pt x="395" y="234"/>
                  </a:lnTo>
                  <a:lnTo>
                    <a:pt x="395" y="232"/>
                  </a:lnTo>
                  <a:lnTo>
                    <a:pt x="395" y="230"/>
                  </a:lnTo>
                  <a:lnTo>
                    <a:pt x="395" y="228"/>
                  </a:lnTo>
                  <a:lnTo>
                    <a:pt x="397" y="228"/>
                  </a:lnTo>
                  <a:lnTo>
                    <a:pt x="399" y="228"/>
                  </a:lnTo>
                  <a:lnTo>
                    <a:pt x="399" y="226"/>
                  </a:lnTo>
                  <a:lnTo>
                    <a:pt x="399" y="228"/>
                  </a:lnTo>
                  <a:lnTo>
                    <a:pt x="401" y="228"/>
                  </a:lnTo>
                  <a:lnTo>
                    <a:pt x="401" y="226"/>
                  </a:lnTo>
                  <a:lnTo>
                    <a:pt x="403" y="226"/>
                  </a:lnTo>
                  <a:lnTo>
                    <a:pt x="405" y="226"/>
                  </a:lnTo>
                  <a:lnTo>
                    <a:pt x="405" y="225"/>
                  </a:lnTo>
                  <a:lnTo>
                    <a:pt x="405" y="226"/>
                  </a:lnTo>
                  <a:lnTo>
                    <a:pt x="407" y="226"/>
                  </a:lnTo>
                  <a:lnTo>
                    <a:pt x="409" y="226"/>
                  </a:lnTo>
                  <a:lnTo>
                    <a:pt x="411" y="226"/>
                  </a:lnTo>
                  <a:lnTo>
                    <a:pt x="412" y="226"/>
                  </a:lnTo>
                  <a:lnTo>
                    <a:pt x="414" y="226"/>
                  </a:lnTo>
                  <a:lnTo>
                    <a:pt x="414" y="228"/>
                  </a:lnTo>
                  <a:lnTo>
                    <a:pt x="416" y="228"/>
                  </a:lnTo>
                  <a:lnTo>
                    <a:pt x="418" y="228"/>
                  </a:lnTo>
                  <a:lnTo>
                    <a:pt x="418" y="230"/>
                  </a:lnTo>
                  <a:lnTo>
                    <a:pt x="420" y="230"/>
                  </a:lnTo>
                  <a:lnTo>
                    <a:pt x="422" y="230"/>
                  </a:lnTo>
                  <a:lnTo>
                    <a:pt x="422" y="232"/>
                  </a:lnTo>
                  <a:lnTo>
                    <a:pt x="422" y="230"/>
                  </a:lnTo>
                  <a:lnTo>
                    <a:pt x="424" y="230"/>
                  </a:lnTo>
                  <a:lnTo>
                    <a:pt x="424" y="228"/>
                  </a:lnTo>
                  <a:lnTo>
                    <a:pt x="424" y="230"/>
                  </a:lnTo>
                  <a:lnTo>
                    <a:pt x="426" y="230"/>
                  </a:lnTo>
                  <a:lnTo>
                    <a:pt x="428" y="230"/>
                  </a:lnTo>
                  <a:lnTo>
                    <a:pt x="428" y="228"/>
                  </a:lnTo>
                  <a:lnTo>
                    <a:pt x="430" y="228"/>
                  </a:lnTo>
                  <a:lnTo>
                    <a:pt x="430" y="230"/>
                  </a:lnTo>
                  <a:lnTo>
                    <a:pt x="432" y="230"/>
                  </a:lnTo>
                  <a:lnTo>
                    <a:pt x="434" y="232"/>
                  </a:lnTo>
                  <a:lnTo>
                    <a:pt x="437" y="232"/>
                  </a:lnTo>
                  <a:lnTo>
                    <a:pt x="437" y="230"/>
                  </a:lnTo>
                  <a:lnTo>
                    <a:pt x="437" y="228"/>
                  </a:lnTo>
                  <a:lnTo>
                    <a:pt x="439" y="228"/>
                  </a:lnTo>
                  <a:lnTo>
                    <a:pt x="441" y="228"/>
                  </a:lnTo>
                  <a:lnTo>
                    <a:pt x="441" y="226"/>
                  </a:lnTo>
                  <a:lnTo>
                    <a:pt x="443" y="226"/>
                  </a:lnTo>
                  <a:lnTo>
                    <a:pt x="445" y="225"/>
                  </a:lnTo>
                  <a:lnTo>
                    <a:pt x="443" y="225"/>
                  </a:lnTo>
                  <a:lnTo>
                    <a:pt x="441" y="225"/>
                  </a:lnTo>
                  <a:lnTo>
                    <a:pt x="441" y="226"/>
                  </a:lnTo>
                  <a:lnTo>
                    <a:pt x="441" y="225"/>
                  </a:lnTo>
                  <a:lnTo>
                    <a:pt x="443" y="223"/>
                  </a:lnTo>
                  <a:lnTo>
                    <a:pt x="445" y="223"/>
                  </a:lnTo>
                  <a:lnTo>
                    <a:pt x="445" y="225"/>
                  </a:lnTo>
                  <a:close/>
                  <a:moveTo>
                    <a:pt x="326" y="225"/>
                  </a:moveTo>
                  <a:lnTo>
                    <a:pt x="328" y="225"/>
                  </a:lnTo>
                  <a:lnTo>
                    <a:pt x="328" y="226"/>
                  </a:lnTo>
                  <a:lnTo>
                    <a:pt x="330" y="226"/>
                  </a:lnTo>
                  <a:lnTo>
                    <a:pt x="330" y="228"/>
                  </a:lnTo>
                  <a:lnTo>
                    <a:pt x="328" y="228"/>
                  </a:lnTo>
                  <a:lnTo>
                    <a:pt x="328" y="230"/>
                  </a:lnTo>
                  <a:lnTo>
                    <a:pt x="326" y="230"/>
                  </a:lnTo>
                  <a:lnTo>
                    <a:pt x="324" y="232"/>
                  </a:lnTo>
                  <a:lnTo>
                    <a:pt x="322" y="232"/>
                  </a:lnTo>
                  <a:lnTo>
                    <a:pt x="322" y="234"/>
                  </a:lnTo>
                  <a:lnTo>
                    <a:pt x="322" y="236"/>
                  </a:lnTo>
                  <a:lnTo>
                    <a:pt x="320" y="236"/>
                  </a:lnTo>
                  <a:lnTo>
                    <a:pt x="320" y="234"/>
                  </a:lnTo>
                  <a:lnTo>
                    <a:pt x="320" y="232"/>
                  </a:lnTo>
                  <a:lnTo>
                    <a:pt x="320" y="230"/>
                  </a:lnTo>
                  <a:lnTo>
                    <a:pt x="318" y="230"/>
                  </a:lnTo>
                  <a:lnTo>
                    <a:pt x="316" y="228"/>
                  </a:lnTo>
                  <a:lnTo>
                    <a:pt x="315" y="228"/>
                  </a:lnTo>
                  <a:lnTo>
                    <a:pt x="313" y="228"/>
                  </a:lnTo>
                  <a:lnTo>
                    <a:pt x="311" y="228"/>
                  </a:lnTo>
                  <a:lnTo>
                    <a:pt x="311" y="226"/>
                  </a:lnTo>
                  <a:lnTo>
                    <a:pt x="311" y="225"/>
                  </a:lnTo>
                  <a:lnTo>
                    <a:pt x="309" y="225"/>
                  </a:lnTo>
                  <a:lnTo>
                    <a:pt x="309" y="223"/>
                  </a:lnTo>
                  <a:lnTo>
                    <a:pt x="311" y="223"/>
                  </a:lnTo>
                  <a:lnTo>
                    <a:pt x="311" y="225"/>
                  </a:lnTo>
                  <a:lnTo>
                    <a:pt x="313" y="223"/>
                  </a:lnTo>
                  <a:lnTo>
                    <a:pt x="313" y="225"/>
                  </a:lnTo>
                  <a:lnTo>
                    <a:pt x="316" y="225"/>
                  </a:lnTo>
                  <a:lnTo>
                    <a:pt x="318" y="225"/>
                  </a:lnTo>
                  <a:lnTo>
                    <a:pt x="320" y="223"/>
                  </a:lnTo>
                  <a:lnTo>
                    <a:pt x="322" y="223"/>
                  </a:lnTo>
                  <a:lnTo>
                    <a:pt x="324" y="223"/>
                  </a:lnTo>
                  <a:lnTo>
                    <a:pt x="326" y="225"/>
                  </a:lnTo>
                  <a:close/>
                  <a:moveTo>
                    <a:pt x="553" y="219"/>
                  </a:moveTo>
                  <a:lnTo>
                    <a:pt x="555" y="219"/>
                  </a:lnTo>
                  <a:lnTo>
                    <a:pt x="555" y="221"/>
                  </a:lnTo>
                  <a:lnTo>
                    <a:pt x="553" y="223"/>
                  </a:lnTo>
                  <a:lnTo>
                    <a:pt x="551" y="221"/>
                  </a:lnTo>
                  <a:lnTo>
                    <a:pt x="551" y="219"/>
                  </a:lnTo>
                  <a:lnTo>
                    <a:pt x="553" y="219"/>
                  </a:lnTo>
                  <a:close/>
                  <a:moveTo>
                    <a:pt x="558" y="219"/>
                  </a:moveTo>
                  <a:lnTo>
                    <a:pt x="556" y="219"/>
                  </a:lnTo>
                  <a:lnTo>
                    <a:pt x="558" y="219"/>
                  </a:lnTo>
                  <a:close/>
                  <a:moveTo>
                    <a:pt x="222" y="217"/>
                  </a:moveTo>
                  <a:lnTo>
                    <a:pt x="222" y="219"/>
                  </a:lnTo>
                  <a:lnTo>
                    <a:pt x="224" y="219"/>
                  </a:lnTo>
                  <a:lnTo>
                    <a:pt x="222" y="219"/>
                  </a:lnTo>
                  <a:lnTo>
                    <a:pt x="222" y="217"/>
                  </a:lnTo>
                  <a:lnTo>
                    <a:pt x="220" y="217"/>
                  </a:lnTo>
                  <a:lnTo>
                    <a:pt x="219" y="217"/>
                  </a:lnTo>
                  <a:lnTo>
                    <a:pt x="220" y="217"/>
                  </a:lnTo>
                  <a:lnTo>
                    <a:pt x="222" y="217"/>
                  </a:lnTo>
                  <a:close/>
                  <a:moveTo>
                    <a:pt x="576" y="215"/>
                  </a:moveTo>
                  <a:lnTo>
                    <a:pt x="574" y="217"/>
                  </a:lnTo>
                  <a:lnTo>
                    <a:pt x="572" y="217"/>
                  </a:lnTo>
                  <a:lnTo>
                    <a:pt x="574" y="217"/>
                  </a:lnTo>
                  <a:lnTo>
                    <a:pt x="574" y="215"/>
                  </a:lnTo>
                  <a:lnTo>
                    <a:pt x="574" y="217"/>
                  </a:lnTo>
                  <a:lnTo>
                    <a:pt x="574" y="215"/>
                  </a:lnTo>
                  <a:lnTo>
                    <a:pt x="576" y="215"/>
                  </a:lnTo>
                  <a:close/>
                  <a:moveTo>
                    <a:pt x="505" y="217"/>
                  </a:moveTo>
                  <a:lnTo>
                    <a:pt x="507" y="217"/>
                  </a:lnTo>
                  <a:lnTo>
                    <a:pt x="507" y="219"/>
                  </a:lnTo>
                  <a:lnTo>
                    <a:pt x="507" y="217"/>
                  </a:lnTo>
                  <a:lnTo>
                    <a:pt x="505" y="217"/>
                  </a:lnTo>
                  <a:lnTo>
                    <a:pt x="503" y="219"/>
                  </a:lnTo>
                  <a:lnTo>
                    <a:pt x="501" y="221"/>
                  </a:lnTo>
                  <a:lnTo>
                    <a:pt x="499" y="221"/>
                  </a:lnTo>
                  <a:lnTo>
                    <a:pt x="497" y="221"/>
                  </a:lnTo>
                  <a:lnTo>
                    <a:pt x="495" y="221"/>
                  </a:lnTo>
                  <a:lnTo>
                    <a:pt x="493" y="221"/>
                  </a:lnTo>
                  <a:lnTo>
                    <a:pt x="491" y="221"/>
                  </a:lnTo>
                  <a:lnTo>
                    <a:pt x="491" y="223"/>
                  </a:lnTo>
                  <a:lnTo>
                    <a:pt x="489" y="223"/>
                  </a:lnTo>
                  <a:lnTo>
                    <a:pt x="489" y="221"/>
                  </a:lnTo>
                  <a:lnTo>
                    <a:pt x="489" y="219"/>
                  </a:lnTo>
                  <a:lnTo>
                    <a:pt x="491" y="219"/>
                  </a:lnTo>
                  <a:lnTo>
                    <a:pt x="491" y="217"/>
                  </a:lnTo>
                  <a:lnTo>
                    <a:pt x="493" y="217"/>
                  </a:lnTo>
                  <a:lnTo>
                    <a:pt x="497" y="217"/>
                  </a:lnTo>
                  <a:lnTo>
                    <a:pt x="499" y="217"/>
                  </a:lnTo>
                  <a:lnTo>
                    <a:pt x="501" y="215"/>
                  </a:lnTo>
                  <a:lnTo>
                    <a:pt x="503" y="215"/>
                  </a:lnTo>
                  <a:lnTo>
                    <a:pt x="505" y="217"/>
                  </a:lnTo>
                  <a:close/>
                  <a:moveTo>
                    <a:pt x="553" y="215"/>
                  </a:moveTo>
                  <a:lnTo>
                    <a:pt x="551" y="215"/>
                  </a:lnTo>
                  <a:lnTo>
                    <a:pt x="553" y="215"/>
                  </a:lnTo>
                  <a:close/>
                  <a:moveTo>
                    <a:pt x="516" y="217"/>
                  </a:moveTo>
                  <a:lnTo>
                    <a:pt x="514" y="217"/>
                  </a:lnTo>
                  <a:lnTo>
                    <a:pt x="514" y="215"/>
                  </a:lnTo>
                  <a:lnTo>
                    <a:pt x="514" y="213"/>
                  </a:lnTo>
                  <a:lnTo>
                    <a:pt x="516" y="213"/>
                  </a:lnTo>
                  <a:lnTo>
                    <a:pt x="516" y="215"/>
                  </a:lnTo>
                  <a:lnTo>
                    <a:pt x="516" y="217"/>
                  </a:lnTo>
                  <a:close/>
                  <a:moveTo>
                    <a:pt x="570" y="213"/>
                  </a:moveTo>
                  <a:lnTo>
                    <a:pt x="572" y="213"/>
                  </a:lnTo>
                  <a:lnTo>
                    <a:pt x="572" y="215"/>
                  </a:lnTo>
                  <a:lnTo>
                    <a:pt x="572" y="213"/>
                  </a:lnTo>
                  <a:lnTo>
                    <a:pt x="572" y="215"/>
                  </a:lnTo>
                  <a:lnTo>
                    <a:pt x="570" y="215"/>
                  </a:lnTo>
                  <a:lnTo>
                    <a:pt x="570" y="213"/>
                  </a:lnTo>
                  <a:close/>
                  <a:moveTo>
                    <a:pt x="576" y="213"/>
                  </a:moveTo>
                  <a:lnTo>
                    <a:pt x="574" y="213"/>
                  </a:lnTo>
                  <a:lnTo>
                    <a:pt x="572" y="213"/>
                  </a:lnTo>
                  <a:lnTo>
                    <a:pt x="574" y="213"/>
                  </a:lnTo>
                  <a:lnTo>
                    <a:pt x="576" y="213"/>
                  </a:lnTo>
                  <a:close/>
                  <a:moveTo>
                    <a:pt x="699" y="223"/>
                  </a:moveTo>
                  <a:lnTo>
                    <a:pt x="697" y="223"/>
                  </a:lnTo>
                  <a:lnTo>
                    <a:pt x="697" y="225"/>
                  </a:lnTo>
                  <a:lnTo>
                    <a:pt x="695" y="225"/>
                  </a:lnTo>
                  <a:lnTo>
                    <a:pt x="695" y="226"/>
                  </a:lnTo>
                  <a:lnTo>
                    <a:pt x="693" y="226"/>
                  </a:lnTo>
                  <a:lnTo>
                    <a:pt x="691" y="228"/>
                  </a:lnTo>
                  <a:lnTo>
                    <a:pt x="689" y="228"/>
                  </a:lnTo>
                  <a:lnTo>
                    <a:pt x="687" y="228"/>
                  </a:lnTo>
                  <a:lnTo>
                    <a:pt x="685" y="228"/>
                  </a:lnTo>
                  <a:lnTo>
                    <a:pt x="681" y="228"/>
                  </a:lnTo>
                  <a:lnTo>
                    <a:pt x="679" y="228"/>
                  </a:lnTo>
                  <a:lnTo>
                    <a:pt x="679" y="225"/>
                  </a:lnTo>
                  <a:lnTo>
                    <a:pt x="679" y="223"/>
                  </a:lnTo>
                  <a:lnTo>
                    <a:pt x="681" y="223"/>
                  </a:lnTo>
                  <a:lnTo>
                    <a:pt x="681" y="221"/>
                  </a:lnTo>
                  <a:lnTo>
                    <a:pt x="683" y="219"/>
                  </a:lnTo>
                  <a:lnTo>
                    <a:pt x="683" y="217"/>
                  </a:lnTo>
                  <a:lnTo>
                    <a:pt x="685" y="217"/>
                  </a:lnTo>
                  <a:lnTo>
                    <a:pt x="685" y="215"/>
                  </a:lnTo>
                  <a:lnTo>
                    <a:pt x="689" y="213"/>
                  </a:lnTo>
                  <a:lnTo>
                    <a:pt x="691" y="213"/>
                  </a:lnTo>
                  <a:lnTo>
                    <a:pt x="693" y="211"/>
                  </a:lnTo>
                  <a:lnTo>
                    <a:pt x="695" y="211"/>
                  </a:lnTo>
                  <a:lnTo>
                    <a:pt x="697" y="211"/>
                  </a:lnTo>
                  <a:lnTo>
                    <a:pt x="699" y="213"/>
                  </a:lnTo>
                  <a:lnTo>
                    <a:pt x="699" y="215"/>
                  </a:lnTo>
                  <a:lnTo>
                    <a:pt x="700" y="215"/>
                  </a:lnTo>
                  <a:lnTo>
                    <a:pt x="700" y="217"/>
                  </a:lnTo>
                  <a:lnTo>
                    <a:pt x="700" y="219"/>
                  </a:lnTo>
                  <a:lnTo>
                    <a:pt x="699" y="221"/>
                  </a:lnTo>
                  <a:lnTo>
                    <a:pt x="699" y="223"/>
                  </a:lnTo>
                  <a:close/>
                  <a:moveTo>
                    <a:pt x="426" y="213"/>
                  </a:moveTo>
                  <a:lnTo>
                    <a:pt x="426" y="211"/>
                  </a:lnTo>
                  <a:lnTo>
                    <a:pt x="428" y="211"/>
                  </a:lnTo>
                  <a:lnTo>
                    <a:pt x="426" y="213"/>
                  </a:lnTo>
                  <a:close/>
                  <a:moveTo>
                    <a:pt x="578" y="211"/>
                  </a:moveTo>
                  <a:lnTo>
                    <a:pt x="576" y="211"/>
                  </a:lnTo>
                  <a:lnTo>
                    <a:pt x="578" y="211"/>
                  </a:lnTo>
                  <a:close/>
                  <a:moveTo>
                    <a:pt x="412" y="209"/>
                  </a:moveTo>
                  <a:lnTo>
                    <a:pt x="412" y="211"/>
                  </a:lnTo>
                  <a:lnTo>
                    <a:pt x="414" y="211"/>
                  </a:lnTo>
                  <a:lnTo>
                    <a:pt x="412" y="211"/>
                  </a:lnTo>
                  <a:lnTo>
                    <a:pt x="411" y="211"/>
                  </a:lnTo>
                  <a:lnTo>
                    <a:pt x="411" y="209"/>
                  </a:lnTo>
                  <a:lnTo>
                    <a:pt x="412" y="209"/>
                  </a:lnTo>
                  <a:close/>
                  <a:moveTo>
                    <a:pt x="313" y="207"/>
                  </a:moveTo>
                  <a:lnTo>
                    <a:pt x="313" y="209"/>
                  </a:lnTo>
                  <a:lnTo>
                    <a:pt x="311" y="209"/>
                  </a:lnTo>
                  <a:lnTo>
                    <a:pt x="311" y="207"/>
                  </a:lnTo>
                  <a:lnTo>
                    <a:pt x="313" y="207"/>
                  </a:lnTo>
                  <a:close/>
                  <a:moveTo>
                    <a:pt x="583" y="209"/>
                  </a:moveTo>
                  <a:lnTo>
                    <a:pt x="583" y="207"/>
                  </a:lnTo>
                  <a:lnTo>
                    <a:pt x="585" y="209"/>
                  </a:lnTo>
                  <a:lnTo>
                    <a:pt x="583" y="209"/>
                  </a:lnTo>
                  <a:lnTo>
                    <a:pt x="583" y="211"/>
                  </a:lnTo>
                  <a:lnTo>
                    <a:pt x="583" y="213"/>
                  </a:lnTo>
                  <a:lnTo>
                    <a:pt x="583" y="215"/>
                  </a:lnTo>
                  <a:lnTo>
                    <a:pt x="583" y="217"/>
                  </a:lnTo>
                  <a:lnTo>
                    <a:pt x="581" y="217"/>
                  </a:lnTo>
                  <a:lnTo>
                    <a:pt x="581" y="219"/>
                  </a:lnTo>
                  <a:lnTo>
                    <a:pt x="579" y="219"/>
                  </a:lnTo>
                  <a:lnTo>
                    <a:pt x="579" y="221"/>
                  </a:lnTo>
                  <a:lnTo>
                    <a:pt x="578" y="221"/>
                  </a:lnTo>
                  <a:lnTo>
                    <a:pt x="578" y="223"/>
                  </a:lnTo>
                  <a:lnTo>
                    <a:pt x="578" y="221"/>
                  </a:lnTo>
                  <a:lnTo>
                    <a:pt x="576" y="223"/>
                  </a:lnTo>
                  <a:lnTo>
                    <a:pt x="574" y="223"/>
                  </a:lnTo>
                  <a:lnTo>
                    <a:pt x="574" y="221"/>
                  </a:lnTo>
                  <a:lnTo>
                    <a:pt x="576" y="221"/>
                  </a:lnTo>
                  <a:lnTo>
                    <a:pt x="574" y="221"/>
                  </a:lnTo>
                  <a:lnTo>
                    <a:pt x="574" y="219"/>
                  </a:lnTo>
                  <a:lnTo>
                    <a:pt x="576" y="219"/>
                  </a:lnTo>
                  <a:lnTo>
                    <a:pt x="576" y="217"/>
                  </a:lnTo>
                  <a:lnTo>
                    <a:pt x="574" y="217"/>
                  </a:lnTo>
                  <a:lnTo>
                    <a:pt x="576" y="217"/>
                  </a:lnTo>
                  <a:lnTo>
                    <a:pt x="578" y="217"/>
                  </a:lnTo>
                  <a:lnTo>
                    <a:pt x="576" y="217"/>
                  </a:lnTo>
                  <a:lnTo>
                    <a:pt x="576" y="215"/>
                  </a:lnTo>
                  <a:lnTo>
                    <a:pt x="576" y="213"/>
                  </a:lnTo>
                  <a:lnTo>
                    <a:pt x="578" y="213"/>
                  </a:lnTo>
                  <a:lnTo>
                    <a:pt x="579" y="213"/>
                  </a:lnTo>
                  <a:lnTo>
                    <a:pt x="579" y="211"/>
                  </a:lnTo>
                  <a:lnTo>
                    <a:pt x="581" y="209"/>
                  </a:lnTo>
                  <a:lnTo>
                    <a:pt x="581" y="207"/>
                  </a:lnTo>
                  <a:lnTo>
                    <a:pt x="583" y="207"/>
                  </a:lnTo>
                  <a:lnTo>
                    <a:pt x="583" y="209"/>
                  </a:lnTo>
                  <a:close/>
                  <a:moveTo>
                    <a:pt x="332" y="207"/>
                  </a:moveTo>
                  <a:lnTo>
                    <a:pt x="332" y="209"/>
                  </a:lnTo>
                  <a:lnTo>
                    <a:pt x="330" y="209"/>
                  </a:lnTo>
                  <a:lnTo>
                    <a:pt x="330" y="207"/>
                  </a:lnTo>
                  <a:lnTo>
                    <a:pt x="332" y="207"/>
                  </a:lnTo>
                  <a:lnTo>
                    <a:pt x="332" y="209"/>
                  </a:lnTo>
                  <a:lnTo>
                    <a:pt x="332" y="207"/>
                  </a:lnTo>
                  <a:close/>
                  <a:moveTo>
                    <a:pt x="587" y="207"/>
                  </a:moveTo>
                  <a:lnTo>
                    <a:pt x="589" y="209"/>
                  </a:lnTo>
                  <a:lnTo>
                    <a:pt x="587" y="209"/>
                  </a:lnTo>
                  <a:lnTo>
                    <a:pt x="585" y="209"/>
                  </a:lnTo>
                  <a:lnTo>
                    <a:pt x="585" y="207"/>
                  </a:lnTo>
                  <a:lnTo>
                    <a:pt x="587" y="207"/>
                  </a:lnTo>
                  <a:close/>
                  <a:moveTo>
                    <a:pt x="535" y="209"/>
                  </a:moveTo>
                  <a:lnTo>
                    <a:pt x="533" y="209"/>
                  </a:lnTo>
                  <a:lnTo>
                    <a:pt x="533" y="207"/>
                  </a:lnTo>
                  <a:lnTo>
                    <a:pt x="535" y="207"/>
                  </a:lnTo>
                  <a:lnTo>
                    <a:pt x="535" y="209"/>
                  </a:lnTo>
                  <a:close/>
                  <a:moveTo>
                    <a:pt x="309" y="207"/>
                  </a:moveTo>
                  <a:lnTo>
                    <a:pt x="309" y="209"/>
                  </a:lnTo>
                  <a:lnTo>
                    <a:pt x="307" y="209"/>
                  </a:lnTo>
                  <a:lnTo>
                    <a:pt x="307" y="207"/>
                  </a:lnTo>
                  <a:lnTo>
                    <a:pt x="309" y="207"/>
                  </a:lnTo>
                  <a:close/>
                  <a:moveTo>
                    <a:pt x="411" y="207"/>
                  </a:moveTo>
                  <a:lnTo>
                    <a:pt x="409" y="207"/>
                  </a:lnTo>
                  <a:lnTo>
                    <a:pt x="407" y="207"/>
                  </a:lnTo>
                  <a:lnTo>
                    <a:pt x="409" y="207"/>
                  </a:lnTo>
                  <a:lnTo>
                    <a:pt x="407" y="207"/>
                  </a:lnTo>
                  <a:lnTo>
                    <a:pt x="407" y="205"/>
                  </a:lnTo>
                  <a:lnTo>
                    <a:pt x="409" y="205"/>
                  </a:lnTo>
                  <a:lnTo>
                    <a:pt x="409" y="207"/>
                  </a:lnTo>
                  <a:lnTo>
                    <a:pt x="411" y="207"/>
                  </a:lnTo>
                  <a:close/>
                  <a:moveTo>
                    <a:pt x="303" y="203"/>
                  </a:moveTo>
                  <a:lnTo>
                    <a:pt x="303" y="205"/>
                  </a:lnTo>
                  <a:lnTo>
                    <a:pt x="305" y="205"/>
                  </a:lnTo>
                  <a:lnTo>
                    <a:pt x="303" y="205"/>
                  </a:lnTo>
                  <a:lnTo>
                    <a:pt x="301" y="205"/>
                  </a:lnTo>
                  <a:lnTo>
                    <a:pt x="301" y="207"/>
                  </a:lnTo>
                  <a:lnTo>
                    <a:pt x="299" y="207"/>
                  </a:lnTo>
                  <a:lnTo>
                    <a:pt x="297" y="207"/>
                  </a:lnTo>
                  <a:lnTo>
                    <a:pt x="295" y="207"/>
                  </a:lnTo>
                  <a:lnTo>
                    <a:pt x="295" y="209"/>
                  </a:lnTo>
                  <a:lnTo>
                    <a:pt x="293" y="209"/>
                  </a:lnTo>
                  <a:lnTo>
                    <a:pt x="291" y="209"/>
                  </a:lnTo>
                  <a:lnTo>
                    <a:pt x="290" y="209"/>
                  </a:lnTo>
                  <a:lnTo>
                    <a:pt x="290" y="207"/>
                  </a:lnTo>
                  <a:lnTo>
                    <a:pt x="288" y="207"/>
                  </a:lnTo>
                  <a:lnTo>
                    <a:pt x="288" y="209"/>
                  </a:lnTo>
                  <a:lnTo>
                    <a:pt x="290" y="209"/>
                  </a:lnTo>
                  <a:lnTo>
                    <a:pt x="288" y="209"/>
                  </a:lnTo>
                  <a:lnTo>
                    <a:pt x="284" y="209"/>
                  </a:lnTo>
                  <a:lnTo>
                    <a:pt x="282" y="209"/>
                  </a:lnTo>
                  <a:lnTo>
                    <a:pt x="282" y="207"/>
                  </a:lnTo>
                  <a:lnTo>
                    <a:pt x="282" y="205"/>
                  </a:lnTo>
                  <a:lnTo>
                    <a:pt x="284" y="205"/>
                  </a:lnTo>
                  <a:lnTo>
                    <a:pt x="284" y="203"/>
                  </a:lnTo>
                  <a:lnTo>
                    <a:pt x="286" y="203"/>
                  </a:lnTo>
                  <a:lnTo>
                    <a:pt x="288" y="203"/>
                  </a:lnTo>
                  <a:lnTo>
                    <a:pt x="290" y="203"/>
                  </a:lnTo>
                  <a:lnTo>
                    <a:pt x="291" y="203"/>
                  </a:lnTo>
                  <a:lnTo>
                    <a:pt x="293" y="203"/>
                  </a:lnTo>
                  <a:lnTo>
                    <a:pt x="295" y="203"/>
                  </a:lnTo>
                  <a:lnTo>
                    <a:pt x="297" y="203"/>
                  </a:lnTo>
                  <a:lnTo>
                    <a:pt x="299" y="203"/>
                  </a:lnTo>
                  <a:lnTo>
                    <a:pt x="301" y="203"/>
                  </a:lnTo>
                  <a:lnTo>
                    <a:pt x="303" y="203"/>
                  </a:lnTo>
                  <a:close/>
                  <a:moveTo>
                    <a:pt x="324" y="203"/>
                  </a:moveTo>
                  <a:lnTo>
                    <a:pt x="326" y="203"/>
                  </a:lnTo>
                  <a:lnTo>
                    <a:pt x="328" y="203"/>
                  </a:lnTo>
                  <a:lnTo>
                    <a:pt x="328" y="205"/>
                  </a:lnTo>
                  <a:lnTo>
                    <a:pt x="326" y="205"/>
                  </a:lnTo>
                  <a:lnTo>
                    <a:pt x="326" y="203"/>
                  </a:lnTo>
                  <a:lnTo>
                    <a:pt x="326" y="205"/>
                  </a:lnTo>
                  <a:lnTo>
                    <a:pt x="324" y="205"/>
                  </a:lnTo>
                  <a:lnTo>
                    <a:pt x="324" y="203"/>
                  </a:lnTo>
                  <a:lnTo>
                    <a:pt x="324" y="205"/>
                  </a:lnTo>
                  <a:lnTo>
                    <a:pt x="322" y="205"/>
                  </a:lnTo>
                  <a:lnTo>
                    <a:pt x="322" y="203"/>
                  </a:lnTo>
                  <a:lnTo>
                    <a:pt x="324" y="203"/>
                  </a:lnTo>
                  <a:close/>
                  <a:moveTo>
                    <a:pt x="697" y="203"/>
                  </a:moveTo>
                  <a:lnTo>
                    <a:pt x="695" y="203"/>
                  </a:lnTo>
                  <a:lnTo>
                    <a:pt x="695" y="202"/>
                  </a:lnTo>
                  <a:lnTo>
                    <a:pt x="697" y="202"/>
                  </a:lnTo>
                  <a:lnTo>
                    <a:pt x="697" y="203"/>
                  </a:lnTo>
                  <a:close/>
                  <a:moveTo>
                    <a:pt x="583" y="202"/>
                  </a:moveTo>
                  <a:lnTo>
                    <a:pt x="581" y="202"/>
                  </a:lnTo>
                  <a:lnTo>
                    <a:pt x="581" y="203"/>
                  </a:lnTo>
                  <a:lnTo>
                    <a:pt x="581" y="202"/>
                  </a:lnTo>
                  <a:lnTo>
                    <a:pt x="583" y="202"/>
                  </a:lnTo>
                  <a:close/>
                  <a:moveTo>
                    <a:pt x="631" y="202"/>
                  </a:moveTo>
                  <a:lnTo>
                    <a:pt x="631" y="200"/>
                  </a:lnTo>
                  <a:lnTo>
                    <a:pt x="631" y="202"/>
                  </a:lnTo>
                  <a:close/>
                  <a:moveTo>
                    <a:pt x="163" y="198"/>
                  </a:moveTo>
                  <a:lnTo>
                    <a:pt x="163" y="200"/>
                  </a:lnTo>
                  <a:lnTo>
                    <a:pt x="163" y="202"/>
                  </a:lnTo>
                  <a:lnTo>
                    <a:pt x="163" y="200"/>
                  </a:lnTo>
                  <a:lnTo>
                    <a:pt x="161" y="200"/>
                  </a:lnTo>
                  <a:lnTo>
                    <a:pt x="163" y="198"/>
                  </a:lnTo>
                  <a:close/>
                  <a:moveTo>
                    <a:pt x="631" y="198"/>
                  </a:moveTo>
                  <a:lnTo>
                    <a:pt x="631" y="200"/>
                  </a:lnTo>
                  <a:lnTo>
                    <a:pt x="631" y="198"/>
                  </a:lnTo>
                  <a:close/>
                  <a:moveTo>
                    <a:pt x="556" y="196"/>
                  </a:moveTo>
                  <a:lnTo>
                    <a:pt x="556" y="194"/>
                  </a:lnTo>
                  <a:lnTo>
                    <a:pt x="556" y="196"/>
                  </a:lnTo>
                  <a:close/>
                  <a:moveTo>
                    <a:pt x="629" y="196"/>
                  </a:moveTo>
                  <a:lnTo>
                    <a:pt x="629" y="198"/>
                  </a:lnTo>
                  <a:lnTo>
                    <a:pt x="627" y="198"/>
                  </a:lnTo>
                  <a:lnTo>
                    <a:pt x="627" y="196"/>
                  </a:lnTo>
                  <a:lnTo>
                    <a:pt x="626" y="196"/>
                  </a:lnTo>
                  <a:lnTo>
                    <a:pt x="627" y="196"/>
                  </a:lnTo>
                  <a:lnTo>
                    <a:pt x="627" y="194"/>
                  </a:lnTo>
                  <a:lnTo>
                    <a:pt x="629" y="196"/>
                  </a:lnTo>
                  <a:close/>
                  <a:moveTo>
                    <a:pt x="633" y="198"/>
                  </a:moveTo>
                  <a:lnTo>
                    <a:pt x="633" y="196"/>
                  </a:lnTo>
                  <a:lnTo>
                    <a:pt x="633" y="194"/>
                  </a:lnTo>
                  <a:lnTo>
                    <a:pt x="635" y="194"/>
                  </a:lnTo>
                  <a:lnTo>
                    <a:pt x="635" y="196"/>
                  </a:lnTo>
                  <a:lnTo>
                    <a:pt x="633" y="198"/>
                  </a:lnTo>
                  <a:close/>
                  <a:moveTo>
                    <a:pt x="627" y="198"/>
                  </a:moveTo>
                  <a:lnTo>
                    <a:pt x="627" y="200"/>
                  </a:lnTo>
                  <a:lnTo>
                    <a:pt x="629" y="200"/>
                  </a:lnTo>
                  <a:lnTo>
                    <a:pt x="627" y="200"/>
                  </a:lnTo>
                  <a:lnTo>
                    <a:pt x="627" y="202"/>
                  </a:lnTo>
                  <a:lnTo>
                    <a:pt x="626" y="203"/>
                  </a:lnTo>
                  <a:lnTo>
                    <a:pt x="624" y="203"/>
                  </a:lnTo>
                  <a:lnTo>
                    <a:pt x="624" y="205"/>
                  </a:lnTo>
                  <a:lnTo>
                    <a:pt x="624" y="203"/>
                  </a:lnTo>
                  <a:lnTo>
                    <a:pt x="622" y="203"/>
                  </a:lnTo>
                  <a:lnTo>
                    <a:pt x="622" y="202"/>
                  </a:lnTo>
                  <a:lnTo>
                    <a:pt x="622" y="200"/>
                  </a:lnTo>
                  <a:lnTo>
                    <a:pt x="622" y="198"/>
                  </a:lnTo>
                  <a:lnTo>
                    <a:pt x="624" y="198"/>
                  </a:lnTo>
                  <a:lnTo>
                    <a:pt x="622" y="196"/>
                  </a:lnTo>
                  <a:lnTo>
                    <a:pt x="622" y="194"/>
                  </a:lnTo>
                  <a:lnTo>
                    <a:pt x="622" y="192"/>
                  </a:lnTo>
                  <a:lnTo>
                    <a:pt x="624" y="192"/>
                  </a:lnTo>
                  <a:lnTo>
                    <a:pt x="624" y="194"/>
                  </a:lnTo>
                  <a:lnTo>
                    <a:pt x="626" y="194"/>
                  </a:lnTo>
                  <a:lnTo>
                    <a:pt x="626" y="196"/>
                  </a:lnTo>
                  <a:lnTo>
                    <a:pt x="627" y="196"/>
                  </a:lnTo>
                  <a:lnTo>
                    <a:pt x="627" y="198"/>
                  </a:lnTo>
                  <a:close/>
                  <a:moveTo>
                    <a:pt x="624" y="190"/>
                  </a:moveTo>
                  <a:lnTo>
                    <a:pt x="626" y="190"/>
                  </a:lnTo>
                  <a:lnTo>
                    <a:pt x="624" y="192"/>
                  </a:lnTo>
                  <a:lnTo>
                    <a:pt x="626" y="192"/>
                  </a:lnTo>
                  <a:lnTo>
                    <a:pt x="626" y="194"/>
                  </a:lnTo>
                  <a:lnTo>
                    <a:pt x="627" y="194"/>
                  </a:lnTo>
                  <a:lnTo>
                    <a:pt x="626" y="194"/>
                  </a:lnTo>
                  <a:lnTo>
                    <a:pt x="626" y="196"/>
                  </a:lnTo>
                  <a:lnTo>
                    <a:pt x="626" y="194"/>
                  </a:lnTo>
                  <a:lnTo>
                    <a:pt x="624" y="194"/>
                  </a:lnTo>
                  <a:lnTo>
                    <a:pt x="624" y="192"/>
                  </a:lnTo>
                  <a:lnTo>
                    <a:pt x="624" y="194"/>
                  </a:lnTo>
                  <a:lnTo>
                    <a:pt x="624" y="192"/>
                  </a:lnTo>
                  <a:lnTo>
                    <a:pt x="622" y="192"/>
                  </a:lnTo>
                  <a:lnTo>
                    <a:pt x="622" y="190"/>
                  </a:lnTo>
                  <a:lnTo>
                    <a:pt x="624" y="190"/>
                  </a:lnTo>
                  <a:close/>
                  <a:moveTo>
                    <a:pt x="178" y="190"/>
                  </a:moveTo>
                  <a:lnTo>
                    <a:pt x="178" y="188"/>
                  </a:lnTo>
                  <a:lnTo>
                    <a:pt x="180" y="188"/>
                  </a:lnTo>
                  <a:lnTo>
                    <a:pt x="180" y="190"/>
                  </a:lnTo>
                  <a:lnTo>
                    <a:pt x="182" y="190"/>
                  </a:lnTo>
                  <a:lnTo>
                    <a:pt x="184" y="190"/>
                  </a:lnTo>
                  <a:lnTo>
                    <a:pt x="186" y="190"/>
                  </a:lnTo>
                  <a:lnTo>
                    <a:pt x="186" y="192"/>
                  </a:lnTo>
                  <a:lnTo>
                    <a:pt x="188" y="192"/>
                  </a:lnTo>
                  <a:lnTo>
                    <a:pt x="192" y="192"/>
                  </a:lnTo>
                  <a:lnTo>
                    <a:pt x="192" y="190"/>
                  </a:lnTo>
                  <a:lnTo>
                    <a:pt x="192" y="188"/>
                  </a:lnTo>
                  <a:lnTo>
                    <a:pt x="194" y="188"/>
                  </a:lnTo>
                  <a:lnTo>
                    <a:pt x="194" y="190"/>
                  </a:lnTo>
                  <a:lnTo>
                    <a:pt x="195" y="188"/>
                  </a:lnTo>
                  <a:lnTo>
                    <a:pt x="195" y="190"/>
                  </a:lnTo>
                  <a:lnTo>
                    <a:pt x="197" y="190"/>
                  </a:lnTo>
                  <a:lnTo>
                    <a:pt x="197" y="192"/>
                  </a:lnTo>
                  <a:lnTo>
                    <a:pt x="199" y="192"/>
                  </a:lnTo>
                  <a:lnTo>
                    <a:pt x="201" y="192"/>
                  </a:lnTo>
                  <a:lnTo>
                    <a:pt x="201" y="194"/>
                  </a:lnTo>
                  <a:lnTo>
                    <a:pt x="203" y="194"/>
                  </a:lnTo>
                  <a:lnTo>
                    <a:pt x="203" y="192"/>
                  </a:lnTo>
                  <a:lnTo>
                    <a:pt x="205" y="192"/>
                  </a:lnTo>
                  <a:lnTo>
                    <a:pt x="205" y="194"/>
                  </a:lnTo>
                  <a:lnTo>
                    <a:pt x="205" y="192"/>
                  </a:lnTo>
                  <a:lnTo>
                    <a:pt x="205" y="194"/>
                  </a:lnTo>
                  <a:lnTo>
                    <a:pt x="207" y="194"/>
                  </a:lnTo>
                  <a:lnTo>
                    <a:pt x="209" y="196"/>
                  </a:lnTo>
                  <a:lnTo>
                    <a:pt x="209" y="194"/>
                  </a:lnTo>
                  <a:lnTo>
                    <a:pt x="211" y="194"/>
                  </a:lnTo>
                  <a:lnTo>
                    <a:pt x="209" y="194"/>
                  </a:lnTo>
                  <a:lnTo>
                    <a:pt x="211" y="194"/>
                  </a:lnTo>
                  <a:lnTo>
                    <a:pt x="213" y="194"/>
                  </a:lnTo>
                  <a:lnTo>
                    <a:pt x="213" y="196"/>
                  </a:lnTo>
                  <a:lnTo>
                    <a:pt x="215" y="198"/>
                  </a:lnTo>
                  <a:lnTo>
                    <a:pt x="217" y="200"/>
                  </a:lnTo>
                  <a:lnTo>
                    <a:pt x="217" y="202"/>
                  </a:lnTo>
                  <a:lnTo>
                    <a:pt x="219" y="202"/>
                  </a:lnTo>
                  <a:lnTo>
                    <a:pt x="219" y="203"/>
                  </a:lnTo>
                  <a:lnTo>
                    <a:pt x="220" y="202"/>
                  </a:lnTo>
                  <a:lnTo>
                    <a:pt x="220" y="203"/>
                  </a:lnTo>
                  <a:lnTo>
                    <a:pt x="222" y="203"/>
                  </a:lnTo>
                  <a:lnTo>
                    <a:pt x="222" y="202"/>
                  </a:lnTo>
                  <a:lnTo>
                    <a:pt x="224" y="202"/>
                  </a:lnTo>
                  <a:lnTo>
                    <a:pt x="224" y="203"/>
                  </a:lnTo>
                  <a:lnTo>
                    <a:pt x="226" y="203"/>
                  </a:lnTo>
                  <a:lnTo>
                    <a:pt x="228" y="203"/>
                  </a:lnTo>
                  <a:lnTo>
                    <a:pt x="230" y="203"/>
                  </a:lnTo>
                  <a:lnTo>
                    <a:pt x="232" y="203"/>
                  </a:lnTo>
                  <a:lnTo>
                    <a:pt x="234" y="203"/>
                  </a:lnTo>
                  <a:lnTo>
                    <a:pt x="238" y="205"/>
                  </a:lnTo>
                  <a:lnTo>
                    <a:pt x="240" y="203"/>
                  </a:lnTo>
                  <a:lnTo>
                    <a:pt x="242" y="203"/>
                  </a:lnTo>
                  <a:lnTo>
                    <a:pt x="243" y="205"/>
                  </a:lnTo>
                  <a:lnTo>
                    <a:pt x="245" y="205"/>
                  </a:lnTo>
                  <a:lnTo>
                    <a:pt x="247" y="205"/>
                  </a:lnTo>
                  <a:lnTo>
                    <a:pt x="247" y="203"/>
                  </a:lnTo>
                  <a:lnTo>
                    <a:pt x="249" y="202"/>
                  </a:lnTo>
                  <a:lnTo>
                    <a:pt x="249" y="200"/>
                  </a:lnTo>
                  <a:lnTo>
                    <a:pt x="249" y="198"/>
                  </a:lnTo>
                  <a:lnTo>
                    <a:pt x="251" y="198"/>
                  </a:lnTo>
                  <a:lnTo>
                    <a:pt x="251" y="196"/>
                  </a:lnTo>
                  <a:lnTo>
                    <a:pt x="253" y="196"/>
                  </a:lnTo>
                  <a:lnTo>
                    <a:pt x="255" y="196"/>
                  </a:lnTo>
                  <a:lnTo>
                    <a:pt x="255" y="198"/>
                  </a:lnTo>
                  <a:lnTo>
                    <a:pt x="257" y="200"/>
                  </a:lnTo>
                  <a:lnTo>
                    <a:pt x="257" y="202"/>
                  </a:lnTo>
                  <a:lnTo>
                    <a:pt x="261" y="202"/>
                  </a:lnTo>
                  <a:lnTo>
                    <a:pt x="263" y="200"/>
                  </a:lnTo>
                  <a:lnTo>
                    <a:pt x="265" y="200"/>
                  </a:lnTo>
                  <a:lnTo>
                    <a:pt x="265" y="202"/>
                  </a:lnTo>
                  <a:lnTo>
                    <a:pt x="267" y="202"/>
                  </a:lnTo>
                  <a:lnTo>
                    <a:pt x="267" y="203"/>
                  </a:lnTo>
                  <a:lnTo>
                    <a:pt x="268" y="203"/>
                  </a:lnTo>
                  <a:lnTo>
                    <a:pt x="270" y="202"/>
                  </a:lnTo>
                  <a:lnTo>
                    <a:pt x="270" y="203"/>
                  </a:lnTo>
                  <a:lnTo>
                    <a:pt x="272" y="203"/>
                  </a:lnTo>
                  <a:lnTo>
                    <a:pt x="274" y="203"/>
                  </a:lnTo>
                  <a:lnTo>
                    <a:pt x="276" y="203"/>
                  </a:lnTo>
                  <a:lnTo>
                    <a:pt x="278" y="203"/>
                  </a:lnTo>
                  <a:lnTo>
                    <a:pt x="278" y="205"/>
                  </a:lnTo>
                  <a:lnTo>
                    <a:pt x="280" y="205"/>
                  </a:lnTo>
                  <a:lnTo>
                    <a:pt x="280" y="203"/>
                  </a:lnTo>
                  <a:lnTo>
                    <a:pt x="280" y="205"/>
                  </a:lnTo>
                  <a:lnTo>
                    <a:pt x="280" y="207"/>
                  </a:lnTo>
                  <a:lnTo>
                    <a:pt x="282" y="207"/>
                  </a:lnTo>
                  <a:lnTo>
                    <a:pt x="280" y="207"/>
                  </a:lnTo>
                  <a:lnTo>
                    <a:pt x="282" y="207"/>
                  </a:lnTo>
                  <a:lnTo>
                    <a:pt x="282" y="209"/>
                  </a:lnTo>
                  <a:lnTo>
                    <a:pt x="280" y="209"/>
                  </a:lnTo>
                  <a:lnTo>
                    <a:pt x="282" y="209"/>
                  </a:lnTo>
                  <a:lnTo>
                    <a:pt x="284" y="209"/>
                  </a:lnTo>
                  <a:lnTo>
                    <a:pt x="284" y="211"/>
                  </a:lnTo>
                  <a:lnTo>
                    <a:pt x="284" y="213"/>
                  </a:lnTo>
                  <a:lnTo>
                    <a:pt x="282" y="213"/>
                  </a:lnTo>
                  <a:lnTo>
                    <a:pt x="282" y="215"/>
                  </a:lnTo>
                  <a:lnTo>
                    <a:pt x="284" y="215"/>
                  </a:lnTo>
                  <a:lnTo>
                    <a:pt x="286" y="217"/>
                  </a:lnTo>
                  <a:lnTo>
                    <a:pt x="288" y="217"/>
                  </a:lnTo>
                  <a:lnTo>
                    <a:pt x="290" y="217"/>
                  </a:lnTo>
                  <a:lnTo>
                    <a:pt x="291" y="219"/>
                  </a:lnTo>
                  <a:lnTo>
                    <a:pt x="291" y="217"/>
                  </a:lnTo>
                  <a:lnTo>
                    <a:pt x="293" y="217"/>
                  </a:lnTo>
                  <a:lnTo>
                    <a:pt x="295" y="217"/>
                  </a:lnTo>
                  <a:lnTo>
                    <a:pt x="297" y="217"/>
                  </a:lnTo>
                  <a:lnTo>
                    <a:pt x="299" y="217"/>
                  </a:lnTo>
                  <a:lnTo>
                    <a:pt x="301" y="217"/>
                  </a:lnTo>
                  <a:lnTo>
                    <a:pt x="303" y="215"/>
                  </a:lnTo>
                  <a:lnTo>
                    <a:pt x="305" y="217"/>
                  </a:lnTo>
                  <a:lnTo>
                    <a:pt x="307" y="217"/>
                  </a:lnTo>
                  <a:lnTo>
                    <a:pt x="309" y="217"/>
                  </a:lnTo>
                  <a:lnTo>
                    <a:pt x="309" y="219"/>
                  </a:lnTo>
                  <a:lnTo>
                    <a:pt x="309" y="221"/>
                  </a:lnTo>
                  <a:lnTo>
                    <a:pt x="309" y="223"/>
                  </a:lnTo>
                  <a:lnTo>
                    <a:pt x="309" y="225"/>
                  </a:lnTo>
                  <a:lnTo>
                    <a:pt x="309" y="228"/>
                  </a:lnTo>
                  <a:lnTo>
                    <a:pt x="309" y="230"/>
                  </a:lnTo>
                  <a:lnTo>
                    <a:pt x="309" y="228"/>
                  </a:lnTo>
                  <a:lnTo>
                    <a:pt x="309" y="230"/>
                  </a:lnTo>
                  <a:lnTo>
                    <a:pt x="309" y="232"/>
                  </a:lnTo>
                  <a:lnTo>
                    <a:pt x="311" y="232"/>
                  </a:lnTo>
                  <a:lnTo>
                    <a:pt x="313" y="232"/>
                  </a:lnTo>
                  <a:lnTo>
                    <a:pt x="313" y="234"/>
                  </a:lnTo>
                  <a:lnTo>
                    <a:pt x="311" y="234"/>
                  </a:lnTo>
                  <a:lnTo>
                    <a:pt x="309" y="234"/>
                  </a:lnTo>
                  <a:lnTo>
                    <a:pt x="309" y="232"/>
                  </a:lnTo>
                  <a:lnTo>
                    <a:pt x="307" y="232"/>
                  </a:lnTo>
                  <a:lnTo>
                    <a:pt x="305" y="232"/>
                  </a:lnTo>
                  <a:lnTo>
                    <a:pt x="303" y="232"/>
                  </a:lnTo>
                  <a:lnTo>
                    <a:pt x="301" y="232"/>
                  </a:lnTo>
                  <a:lnTo>
                    <a:pt x="301" y="230"/>
                  </a:lnTo>
                  <a:lnTo>
                    <a:pt x="299" y="230"/>
                  </a:lnTo>
                  <a:lnTo>
                    <a:pt x="297" y="230"/>
                  </a:lnTo>
                  <a:lnTo>
                    <a:pt x="297" y="228"/>
                  </a:lnTo>
                  <a:lnTo>
                    <a:pt x="295" y="228"/>
                  </a:lnTo>
                  <a:lnTo>
                    <a:pt x="293" y="228"/>
                  </a:lnTo>
                  <a:lnTo>
                    <a:pt x="291" y="226"/>
                  </a:lnTo>
                  <a:lnTo>
                    <a:pt x="290" y="226"/>
                  </a:lnTo>
                  <a:lnTo>
                    <a:pt x="288" y="226"/>
                  </a:lnTo>
                  <a:lnTo>
                    <a:pt x="286" y="226"/>
                  </a:lnTo>
                  <a:lnTo>
                    <a:pt x="286" y="228"/>
                  </a:lnTo>
                  <a:lnTo>
                    <a:pt x="284" y="228"/>
                  </a:lnTo>
                  <a:lnTo>
                    <a:pt x="282" y="228"/>
                  </a:lnTo>
                  <a:lnTo>
                    <a:pt x="280" y="228"/>
                  </a:lnTo>
                  <a:lnTo>
                    <a:pt x="278" y="228"/>
                  </a:lnTo>
                  <a:lnTo>
                    <a:pt x="276" y="228"/>
                  </a:lnTo>
                  <a:lnTo>
                    <a:pt x="276" y="226"/>
                  </a:lnTo>
                  <a:lnTo>
                    <a:pt x="274" y="226"/>
                  </a:lnTo>
                  <a:lnTo>
                    <a:pt x="270" y="226"/>
                  </a:lnTo>
                  <a:lnTo>
                    <a:pt x="268" y="226"/>
                  </a:lnTo>
                  <a:lnTo>
                    <a:pt x="267" y="226"/>
                  </a:lnTo>
                  <a:lnTo>
                    <a:pt x="267" y="228"/>
                  </a:lnTo>
                  <a:lnTo>
                    <a:pt x="265" y="228"/>
                  </a:lnTo>
                  <a:lnTo>
                    <a:pt x="265" y="226"/>
                  </a:lnTo>
                  <a:lnTo>
                    <a:pt x="263" y="226"/>
                  </a:lnTo>
                  <a:lnTo>
                    <a:pt x="261" y="226"/>
                  </a:lnTo>
                  <a:lnTo>
                    <a:pt x="259" y="226"/>
                  </a:lnTo>
                  <a:lnTo>
                    <a:pt x="257" y="226"/>
                  </a:lnTo>
                  <a:lnTo>
                    <a:pt x="257" y="225"/>
                  </a:lnTo>
                  <a:lnTo>
                    <a:pt x="255" y="225"/>
                  </a:lnTo>
                  <a:lnTo>
                    <a:pt x="255" y="226"/>
                  </a:lnTo>
                  <a:lnTo>
                    <a:pt x="253" y="225"/>
                  </a:lnTo>
                  <a:lnTo>
                    <a:pt x="251" y="225"/>
                  </a:lnTo>
                  <a:lnTo>
                    <a:pt x="249" y="225"/>
                  </a:lnTo>
                  <a:lnTo>
                    <a:pt x="247" y="225"/>
                  </a:lnTo>
                  <a:lnTo>
                    <a:pt x="245" y="223"/>
                  </a:lnTo>
                  <a:lnTo>
                    <a:pt x="243" y="223"/>
                  </a:lnTo>
                  <a:lnTo>
                    <a:pt x="240" y="221"/>
                  </a:lnTo>
                  <a:lnTo>
                    <a:pt x="238" y="219"/>
                  </a:lnTo>
                  <a:lnTo>
                    <a:pt x="236" y="219"/>
                  </a:lnTo>
                  <a:lnTo>
                    <a:pt x="234" y="219"/>
                  </a:lnTo>
                  <a:lnTo>
                    <a:pt x="230" y="219"/>
                  </a:lnTo>
                  <a:lnTo>
                    <a:pt x="230" y="217"/>
                  </a:lnTo>
                  <a:lnTo>
                    <a:pt x="228" y="217"/>
                  </a:lnTo>
                  <a:lnTo>
                    <a:pt x="230" y="217"/>
                  </a:lnTo>
                  <a:lnTo>
                    <a:pt x="228" y="217"/>
                  </a:lnTo>
                  <a:lnTo>
                    <a:pt x="226" y="217"/>
                  </a:lnTo>
                  <a:lnTo>
                    <a:pt x="224" y="217"/>
                  </a:lnTo>
                  <a:lnTo>
                    <a:pt x="222" y="217"/>
                  </a:lnTo>
                  <a:lnTo>
                    <a:pt x="220" y="217"/>
                  </a:lnTo>
                  <a:lnTo>
                    <a:pt x="220" y="215"/>
                  </a:lnTo>
                  <a:lnTo>
                    <a:pt x="220" y="217"/>
                  </a:lnTo>
                  <a:lnTo>
                    <a:pt x="219" y="217"/>
                  </a:lnTo>
                  <a:lnTo>
                    <a:pt x="217" y="217"/>
                  </a:lnTo>
                  <a:lnTo>
                    <a:pt x="219" y="217"/>
                  </a:lnTo>
                  <a:lnTo>
                    <a:pt x="217" y="217"/>
                  </a:lnTo>
                  <a:lnTo>
                    <a:pt x="215" y="217"/>
                  </a:lnTo>
                  <a:lnTo>
                    <a:pt x="215" y="219"/>
                  </a:lnTo>
                  <a:lnTo>
                    <a:pt x="213" y="219"/>
                  </a:lnTo>
                  <a:lnTo>
                    <a:pt x="209" y="219"/>
                  </a:lnTo>
                  <a:lnTo>
                    <a:pt x="207" y="217"/>
                  </a:lnTo>
                  <a:lnTo>
                    <a:pt x="205" y="217"/>
                  </a:lnTo>
                  <a:lnTo>
                    <a:pt x="203" y="217"/>
                  </a:lnTo>
                  <a:lnTo>
                    <a:pt x="201" y="217"/>
                  </a:lnTo>
                  <a:lnTo>
                    <a:pt x="201" y="215"/>
                  </a:lnTo>
                  <a:lnTo>
                    <a:pt x="199" y="215"/>
                  </a:lnTo>
                  <a:lnTo>
                    <a:pt x="197" y="213"/>
                  </a:lnTo>
                  <a:lnTo>
                    <a:pt x="195" y="213"/>
                  </a:lnTo>
                  <a:lnTo>
                    <a:pt x="194" y="213"/>
                  </a:lnTo>
                  <a:lnTo>
                    <a:pt x="192" y="213"/>
                  </a:lnTo>
                  <a:lnTo>
                    <a:pt x="190" y="213"/>
                  </a:lnTo>
                  <a:lnTo>
                    <a:pt x="188" y="213"/>
                  </a:lnTo>
                  <a:lnTo>
                    <a:pt x="184" y="213"/>
                  </a:lnTo>
                  <a:lnTo>
                    <a:pt x="182" y="211"/>
                  </a:lnTo>
                  <a:lnTo>
                    <a:pt x="180" y="211"/>
                  </a:lnTo>
                  <a:lnTo>
                    <a:pt x="180" y="209"/>
                  </a:lnTo>
                  <a:lnTo>
                    <a:pt x="182" y="209"/>
                  </a:lnTo>
                  <a:lnTo>
                    <a:pt x="182" y="207"/>
                  </a:lnTo>
                  <a:lnTo>
                    <a:pt x="184" y="207"/>
                  </a:lnTo>
                  <a:lnTo>
                    <a:pt x="184" y="205"/>
                  </a:lnTo>
                  <a:lnTo>
                    <a:pt x="182" y="205"/>
                  </a:lnTo>
                  <a:lnTo>
                    <a:pt x="180" y="205"/>
                  </a:lnTo>
                  <a:lnTo>
                    <a:pt x="178" y="205"/>
                  </a:lnTo>
                  <a:lnTo>
                    <a:pt x="178" y="203"/>
                  </a:lnTo>
                  <a:lnTo>
                    <a:pt x="176" y="203"/>
                  </a:lnTo>
                  <a:lnTo>
                    <a:pt x="174" y="203"/>
                  </a:lnTo>
                  <a:lnTo>
                    <a:pt x="172" y="203"/>
                  </a:lnTo>
                  <a:lnTo>
                    <a:pt x="171" y="203"/>
                  </a:lnTo>
                  <a:lnTo>
                    <a:pt x="169" y="203"/>
                  </a:lnTo>
                  <a:lnTo>
                    <a:pt x="167" y="203"/>
                  </a:lnTo>
                  <a:lnTo>
                    <a:pt x="165" y="203"/>
                  </a:lnTo>
                  <a:lnTo>
                    <a:pt x="163" y="203"/>
                  </a:lnTo>
                  <a:lnTo>
                    <a:pt x="163" y="202"/>
                  </a:lnTo>
                  <a:lnTo>
                    <a:pt x="165" y="202"/>
                  </a:lnTo>
                  <a:lnTo>
                    <a:pt x="165" y="200"/>
                  </a:lnTo>
                  <a:lnTo>
                    <a:pt x="165" y="202"/>
                  </a:lnTo>
                  <a:lnTo>
                    <a:pt x="167" y="202"/>
                  </a:lnTo>
                  <a:lnTo>
                    <a:pt x="167" y="203"/>
                  </a:lnTo>
                  <a:lnTo>
                    <a:pt x="167" y="202"/>
                  </a:lnTo>
                  <a:lnTo>
                    <a:pt x="169" y="200"/>
                  </a:lnTo>
                  <a:lnTo>
                    <a:pt x="169" y="198"/>
                  </a:lnTo>
                  <a:lnTo>
                    <a:pt x="171" y="198"/>
                  </a:lnTo>
                  <a:lnTo>
                    <a:pt x="172" y="198"/>
                  </a:lnTo>
                  <a:lnTo>
                    <a:pt x="172" y="196"/>
                  </a:lnTo>
                  <a:lnTo>
                    <a:pt x="172" y="194"/>
                  </a:lnTo>
                  <a:lnTo>
                    <a:pt x="172" y="192"/>
                  </a:lnTo>
                  <a:lnTo>
                    <a:pt x="172" y="190"/>
                  </a:lnTo>
                  <a:lnTo>
                    <a:pt x="174" y="190"/>
                  </a:lnTo>
                  <a:lnTo>
                    <a:pt x="174" y="188"/>
                  </a:lnTo>
                  <a:lnTo>
                    <a:pt x="176" y="188"/>
                  </a:lnTo>
                  <a:lnTo>
                    <a:pt x="176" y="190"/>
                  </a:lnTo>
                  <a:lnTo>
                    <a:pt x="178" y="190"/>
                  </a:lnTo>
                  <a:close/>
                  <a:moveTo>
                    <a:pt x="462" y="190"/>
                  </a:moveTo>
                  <a:lnTo>
                    <a:pt x="460" y="190"/>
                  </a:lnTo>
                  <a:lnTo>
                    <a:pt x="460" y="188"/>
                  </a:lnTo>
                  <a:lnTo>
                    <a:pt x="462" y="188"/>
                  </a:lnTo>
                  <a:lnTo>
                    <a:pt x="462" y="190"/>
                  </a:lnTo>
                  <a:close/>
                  <a:moveTo>
                    <a:pt x="245" y="188"/>
                  </a:moveTo>
                  <a:lnTo>
                    <a:pt x="245" y="186"/>
                  </a:lnTo>
                  <a:lnTo>
                    <a:pt x="245" y="188"/>
                  </a:lnTo>
                  <a:close/>
                  <a:moveTo>
                    <a:pt x="405" y="198"/>
                  </a:moveTo>
                  <a:lnTo>
                    <a:pt x="405" y="196"/>
                  </a:lnTo>
                  <a:lnTo>
                    <a:pt x="405" y="194"/>
                  </a:lnTo>
                  <a:lnTo>
                    <a:pt x="405" y="192"/>
                  </a:lnTo>
                  <a:lnTo>
                    <a:pt x="405" y="190"/>
                  </a:lnTo>
                  <a:lnTo>
                    <a:pt x="405" y="188"/>
                  </a:lnTo>
                  <a:lnTo>
                    <a:pt x="405" y="186"/>
                  </a:lnTo>
                  <a:lnTo>
                    <a:pt x="407" y="186"/>
                  </a:lnTo>
                  <a:lnTo>
                    <a:pt x="407" y="188"/>
                  </a:lnTo>
                  <a:lnTo>
                    <a:pt x="407" y="190"/>
                  </a:lnTo>
                  <a:lnTo>
                    <a:pt x="407" y="192"/>
                  </a:lnTo>
                  <a:lnTo>
                    <a:pt x="407" y="194"/>
                  </a:lnTo>
                  <a:lnTo>
                    <a:pt x="407" y="196"/>
                  </a:lnTo>
                  <a:lnTo>
                    <a:pt x="405" y="196"/>
                  </a:lnTo>
                  <a:lnTo>
                    <a:pt x="407" y="196"/>
                  </a:lnTo>
                  <a:lnTo>
                    <a:pt x="405" y="198"/>
                  </a:lnTo>
                  <a:close/>
                  <a:moveTo>
                    <a:pt x="157" y="186"/>
                  </a:moveTo>
                  <a:lnTo>
                    <a:pt x="155" y="186"/>
                  </a:lnTo>
                  <a:lnTo>
                    <a:pt x="157" y="186"/>
                  </a:lnTo>
                  <a:close/>
                  <a:moveTo>
                    <a:pt x="282" y="186"/>
                  </a:moveTo>
                  <a:lnTo>
                    <a:pt x="282" y="188"/>
                  </a:lnTo>
                  <a:lnTo>
                    <a:pt x="280" y="186"/>
                  </a:lnTo>
                  <a:lnTo>
                    <a:pt x="280" y="188"/>
                  </a:lnTo>
                  <a:lnTo>
                    <a:pt x="280" y="186"/>
                  </a:lnTo>
                  <a:lnTo>
                    <a:pt x="282" y="186"/>
                  </a:lnTo>
                  <a:close/>
                  <a:moveTo>
                    <a:pt x="601" y="184"/>
                  </a:moveTo>
                  <a:lnTo>
                    <a:pt x="601" y="186"/>
                  </a:lnTo>
                  <a:lnTo>
                    <a:pt x="603" y="186"/>
                  </a:lnTo>
                  <a:lnTo>
                    <a:pt x="601" y="188"/>
                  </a:lnTo>
                  <a:lnTo>
                    <a:pt x="599" y="188"/>
                  </a:lnTo>
                  <a:lnTo>
                    <a:pt x="599" y="186"/>
                  </a:lnTo>
                  <a:lnTo>
                    <a:pt x="601" y="186"/>
                  </a:lnTo>
                  <a:lnTo>
                    <a:pt x="599" y="186"/>
                  </a:lnTo>
                  <a:lnTo>
                    <a:pt x="599" y="184"/>
                  </a:lnTo>
                  <a:lnTo>
                    <a:pt x="601" y="182"/>
                  </a:lnTo>
                  <a:lnTo>
                    <a:pt x="601" y="184"/>
                  </a:lnTo>
                  <a:close/>
                  <a:moveTo>
                    <a:pt x="601" y="182"/>
                  </a:moveTo>
                  <a:lnTo>
                    <a:pt x="603" y="182"/>
                  </a:lnTo>
                  <a:lnTo>
                    <a:pt x="601" y="184"/>
                  </a:lnTo>
                  <a:lnTo>
                    <a:pt x="603" y="184"/>
                  </a:lnTo>
                  <a:lnTo>
                    <a:pt x="601" y="184"/>
                  </a:lnTo>
                  <a:lnTo>
                    <a:pt x="601" y="182"/>
                  </a:lnTo>
                  <a:close/>
                  <a:moveTo>
                    <a:pt x="595" y="182"/>
                  </a:moveTo>
                  <a:lnTo>
                    <a:pt x="593" y="182"/>
                  </a:lnTo>
                  <a:lnTo>
                    <a:pt x="595" y="182"/>
                  </a:lnTo>
                  <a:close/>
                  <a:moveTo>
                    <a:pt x="459" y="182"/>
                  </a:moveTo>
                  <a:lnTo>
                    <a:pt x="457" y="182"/>
                  </a:lnTo>
                  <a:lnTo>
                    <a:pt x="457" y="180"/>
                  </a:lnTo>
                  <a:lnTo>
                    <a:pt x="457" y="182"/>
                  </a:lnTo>
                  <a:lnTo>
                    <a:pt x="459" y="182"/>
                  </a:lnTo>
                  <a:close/>
                  <a:moveTo>
                    <a:pt x="629" y="180"/>
                  </a:moveTo>
                  <a:lnTo>
                    <a:pt x="631" y="180"/>
                  </a:lnTo>
                  <a:lnTo>
                    <a:pt x="631" y="182"/>
                  </a:lnTo>
                  <a:lnTo>
                    <a:pt x="631" y="184"/>
                  </a:lnTo>
                  <a:lnTo>
                    <a:pt x="633" y="184"/>
                  </a:lnTo>
                  <a:lnTo>
                    <a:pt x="631" y="184"/>
                  </a:lnTo>
                  <a:lnTo>
                    <a:pt x="631" y="186"/>
                  </a:lnTo>
                  <a:lnTo>
                    <a:pt x="633" y="188"/>
                  </a:lnTo>
                  <a:lnTo>
                    <a:pt x="631" y="188"/>
                  </a:lnTo>
                  <a:lnTo>
                    <a:pt x="631" y="190"/>
                  </a:lnTo>
                  <a:lnTo>
                    <a:pt x="631" y="188"/>
                  </a:lnTo>
                  <a:lnTo>
                    <a:pt x="629" y="188"/>
                  </a:lnTo>
                  <a:lnTo>
                    <a:pt x="631" y="188"/>
                  </a:lnTo>
                  <a:lnTo>
                    <a:pt x="631" y="190"/>
                  </a:lnTo>
                  <a:lnTo>
                    <a:pt x="633" y="190"/>
                  </a:lnTo>
                  <a:lnTo>
                    <a:pt x="633" y="192"/>
                  </a:lnTo>
                  <a:lnTo>
                    <a:pt x="631" y="192"/>
                  </a:lnTo>
                  <a:lnTo>
                    <a:pt x="633" y="192"/>
                  </a:lnTo>
                  <a:lnTo>
                    <a:pt x="633" y="194"/>
                  </a:lnTo>
                  <a:lnTo>
                    <a:pt x="631" y="194"/>
                  </a:lnTo>
                  <a:lnTo>
                    <a:pt x="631" y="196"/>
                  </a:lnTo>
                  <a:lnTo>
                    <a:pt x="629" y="196"/>
                  </a:lnTo>
                  <a:lnTo>
                    <a:pt x="629" y="194"/>
                  </a:lnTo>
                  <a:lnTo>
                    <a:pt x="627" y="194"/>
                  </a:lnTo>
                  <a:lnTo>
                    <a:pt x="626" y="194"/>
                  </a:lnTo>
                  <a:lnTo>
                    <a:pt x="626" y="192"/>
                  </a:lnTo>
                  <a:lnTo>
                    <a:pt x="626" y="190"/>
                  </a:lnTo>
                  <a:lnTo>
                    <a:pt x="626" y="188"/>
                  </a:lnTo>
                  <a:lnTo>
                    <a:pt x="626" y="186"/>
                  </a:lnTo>
                  <a:lnTo>
                    <a:pt x="627" y="186"/>
                  </a:lnTo>
                  <a:lnTo>
                    <a:pt x="626" y="186"/>
                  </a:lnTo>
                  <a:lnTo>
                    <a:pt x="624" y="186"/>
                  </a:lnTo>
                  <a:lnTo>
                    <a:pt x="624" y="184"/>
                  </a:lnTo>
                  <a:lnTo>
                    <a:pt x="626" y="184"/>
                  </a:lnTo>
                  <a:lnTo>
                    <a:pt x="626" y="186"/>
                  </a:lnTo>
                  <a:lnTo>
                    <a:pt x="626" y="184"/>
                  </a:lnTo>
                  <a:lnTo>
                    <a:pt x="627" y="184"/>
                  </a:lnTo>
                  <a:lnTo>
                    <a:pt x="627" y="182"/>
                  </a:lnTo>
                  <a:lnTo>
                    <a:pt x="629" y="182"/>
                  </a:lnTo>
                  <a:lnTo>
                    <a:pt x="627" y="182"/>
                  </a:lnTo>
                  <a:lnTo>
                    <a:pt x="627" y="180"/>
                  </a:lnTo>
                  <a:lnTo>
                    <a:pt x="629" y="180"/>
                  </a:lnTo>
                  <a:close/>
                  <a:moveTo>
                    <a:pt x="589" y="180"/>
                  </a:moveTo>
                  <a:lnTo>
                    <a:pt x="587" y="180"/>
                  </a:lnTo>
                  <a:lnTo>
                    <a:pt x="587" y="178"/>
                  </a:lnTo>
                  <a:lnTo>
                    <a:pt x="589" y="178"/>
                  </a:lnTo>
                  <a:lnTo>
                    <a:pt x="589" y="180"/>
                  </a:lnTo>
                  <a:close/>
                  <a:moveTo>
                    <a:pt x="604" y="184"/>
                  </a:moveTo>
                  <a:lnTo>
                    <a:pt x="604" y="186"/>
                  </a:lnTo>
                  <a:lnTo>
                    <a:pt x="604" y="188"/>
                  </a:lnTo>
                  <a:lnTo>
                    <a:pt x="603" y="190"/>
                  </a:lnTo>
                  <a:lnTo>
                    <a:pt x="603" y="186"/>
                  </a:lnTo>
                  <a:lnTo>
                    <a:pt x="604" y="184"/>
                  </a:lnTo>
                  <a:lnTo>
                    <a:pt x="603" y="184"/>
                  </a:lnTo>
                  <a:lnTo>
                    <a:pt x="604" y="184"/>
                  </a:lnTo>
                  <a:lnTo>
                    <a:pt x="604" y="182"/>
                  </a:lnTo>
                  <a:lnTo>
                    <a:pt x="606" y="180"/>
                  </a:lnTo>
                  <a:lnTo>
                    <a:pt x="606" y="178"/>
                  </a:lnTo>
                  <a:lnTo>
                    <a:pt x="608" y="178"/>
                  </a:lnTo>
                  <a:lnTo>
                    <a:pt x="608" y="180"/>
                  </a:lnTo>
                  <a:lnTo>
                    <a:pt x="606" y="180"/>
                  </a:lnTo>
                  <a:lnTo>
                    <a:pt x="606" y="182"/>
                  </a:lnTo>
                  <a:lnTo>
                    <a:pt x="606" y="184"/>
                  </a:lnTo>
                  <a:lnTo>
                    <a:pt x="604" y="184"/>
                  </a:lnTo>
                  <a:close/>
                  <a:moveTo>
                    <a:pt x="117" y="180"/>
                  </a:moveTo>
                  <a:lnTo>
                    <a:pt x="117" y="182"/>
                  </a:lnTo>
                  <a:lnTo>
                    <a:pt x="117" y="180"/>
                  </a:lnTo>
                  <a:lnTo>
                    <a:pt x="117" y="182"/>
                  </a:lnTo>
                  <a:lnTo>
                    <a:pt x="115" y="182"/>
                  </a:lnTo>
                  <a:lnTo>
                    <a:pt x="115" y="180"/>
                  </a:lnTo>
                  <a:lnTo>
                    <a:pt x="113" y="178"/>
                  </a:lnTo>
                  <a:lnTo>
                    <a:pt x="115" y="178"/>
                  </a:lnTo>
                  <a:lnTo>
                    <a:pt x="117" y="178"/>
                  </a:lnTo>
                  <a:lnTo>
                    <a:pt x="117" y="180"/>
                  </a:lnTo>
                  <a:lnTo>
                    <a:pt x="119" y="180"/>
                  </a:lnTo>
                  <a:lnTo>
                    <a:pt x="117" y="180"/>
                  </a:lnTo>
                  <a:close/>
                  <a:moveTo>
                    <a:pt x="455" y="180"/>
                  </a:moveTo>
                  <a:lnTo>
                    <a:pt x="455" y="178"/>
                  </a:lnTo>
                  <a:lnTo>
                    <a:pt x="455" y="180"/>
                  </a:lnTo>
                  <a:close/>
                  <a:moveTo>
                    <a:pt x="428" y="175"/>
                  </a:moveTo>
                  <a:lnTo>
                    <a:pt x="430" y="175"/>
                  </a:lnTo>
                  <a:lnTo>
                    <a:pt x="430" y="177"/>
                  </a:lnTo>
                  <a:lnTo>
                    <a:pt x="430" y="178"/>
                  </a:lnTo>
                  <a:lnTo>
                    <a:pt x="430" y="180"/>
                  </a:lnTo>
                  <a:lnTo>
                    <a:pt x="428" y="180"/>
                  </a:lnTo>
                  <a:lnTo>
                    <a:pt x="426" y="178"/>
                  </a:lnTo>
                  <a:lnTo>
                    <a:pt x="426" y="177"/>
                  </a:lnTo>
                  <a:lnTo>
                    <a:pt x="428" y="177"/>
                  </a:lnTo>
                  <a:lnTo>
                    <a:pt x="428" y="175"/>
                  </a:lnTo>
                  <a:close/>
                  <a:moveTo>
                    <a:pt x="332" y="171"/>
                  </a:moveTo>
                  <a:lnTo>
                    <a:pt x="330" y="171"/>
                  </a:lnTo>
                  <a:lnTo>
                    <a:pt x="332" y="169"/>
                  </a:lnTo>
                  <a:lnTo>
                    <a:pt x="332" y="171"/>
                  </a:lnTo>
                  <a:close/>
                  <a:moveTo>
                    <a:pt x="585" y="171"/>
                  </a:moveTo>
                  <a:lnTo>
                    <a:pt x="585" y="169"/>
                  </a:lnTo>
                  <a:lnTo>
                    <a:pt x="585" y="171"/>
                  </a:lnTo>
                  <a:close/>
                  <a:moveTo>
                    <a:pt x="441" y="173"/>
                  </a:moveTo>
                  <a:lnTo>
                    <a:pt x="439" y="175"/>
                  </a:lnTo>
                  <a:lnTo>
                    <a:pt x="439" y="177"/>
                  </a:lnTo>
                  <a:lnTo>
                    <a:pt x="439" y="178"/>
                  </a:lnTo>
                  <a:lnTo>
                    <a:pt x="439" y="180"/>
                  </a:lnTo>
                  <a:lnTo>
                    <a:pt x="437" y="180"/>
                  </a:lnTo>
                  <a:lnTo>
                    <a:pt x="437" y="178"/>
                  </a:lnTo>
                  <a:lnTo>
                    <a:pt x="437" y="180"/>
                  </a:lnTo>
                  <a:lnTo>
                    <a:pt x="435" y="180"/>
                  </a:lnTo>
                  <a:lnTo>
                    <a:pt x="435" y="178"/>
                  </a:lnTo>
                  <a:lnTo>
                    <a:pt x="437" y="178"/>
                  </a:lnTo>
                  <a:lnTo>
                    <a:pt x="435" y="178"/>
                  </a:lnTo>
                  <a:lnTo>
                    <a:pt x="435" y="180"/>
                  </a:lnTo>
                  <a:lnTo>
                    <a:pt x="434" y="180"/>
                  </a:lnTo>
                  <a:lnTo>
                    <a:pt x="434" y="178"/>
                  </a:lnTo>
                  <a:lnTo>
                    <a:pt x="435" y="178"/>
                  </a:lnTo>
                  <a:lnTo>
                    <a:pt x="435" y="177"/>
                  </a:lnTo>
                  <a:lnTo>
                    <a:pt x="435" y="175"/>
                  </a:lnTo>
                  <a:lnTo>
                    <a:pt x="435" y="173"/>
                  </a:lnTo>
                  <a:lnTo>
                    <a:pt x="435" y="171"/>
                  </a:lnTo>
                  <a:lnTo>
                    <a:pt x="435" y="169"/>
                  </a:lnTo>
                  <a:lnTo>
                    <a:pt x="437" y="169"/>
                  </a:lnTo>
                  <a:lnTo>
                    <a:pt x="439" y="169"/>
                  </a:lnTo>
                  <a:lnTo>
                    <a:pt x="439" y="167"/>
                  </a:lnTo>
                  <a:lnTo>
                    <a:pt x="441" y="167"/>
                  </a:lnTo>
                  <a:lnTo>
                    <a:pt x="441" y="169"/>
                  </a:lnTo>
                  <a:lnTo>
                    <a:pt x="441" y="171"/>
                  </a:lnTo>
                  <a:lnTo>
                    <a:pt x="441" y="173"/>
                  </a:lnTo>
                  <a:close/>
                  <a:moveTo>
                    <a:pt x="556" y="165"/>
                  </a:moveTo>
                  <a:lnTo>
                    <a:pt x="556" y="167"/>
                  </a:lnTo>
                  <a:lnTo>
                    <a:pt x="555" y="167"/>
                  </a:lnTo>
                  <a:lnTo>
                    <a:pt x="556" y="167"/>
                  </a:lnTo>
                  <a:lnTo>
                    <a:pt x="556" y="165"/>
                  </a:lnTo>
                  <a:close/>
                  <a:moveTo>
                    <a:pt x="583" y="167"/>
                  </a:moveTo>
                  <a:lnTo>
                    <a:pt x="583" y="165"/>
                  </a:lnTo>
                  <a:lnTo>
                    <a:pt x="583" y="167"/>
                  </a:lnTo>
                  <a:close/>
                  <a:moveTo>
                    <a:pt x="449" y="169"/>
                  </a:moveTo>
                  <a:lnTo>
                    <a:pt x="449" y="171"/>
                  </a:lnTo>
                  <a:lnTo>
                    <a:pt x="449" y="169"/>
                  </a:lnTo>
                  <a:lnTo>
                    <a:pt x="447" y="169"/>
                  </a:lnTo>
                  <a:lnTo>
                    <a:pt x="447" y="171"/>
                  </a:lnTo>
                  <a:lnTo>
                    <a:pt x="447" y="169"/>
                  </a:lnTo>
                  <a:lnTo>
                    <a:pt x="447" y="171"/>
                  </a:lnTo>
                  <a:lnTo>
                    <a:pt x="445" y="171"/>
                  </a:lnTo>
                  <a:lnTo>
                    <a:pt x="445" y="173"/>
                  </a:lnTo>
                  <a:lnTo>
                    <a:pt x="445" y="175"/>
                  </a:lnTo>
                  <a:lnTo>
                    <a:pt x="445" y="177"/>
                  </a:lnTo>
                  <a:lnTo>
                    <a:pt x="447" y="177"/>
                  </a:lnTo>
                  <a:lnTo>
                    <a:pt x="449" y="178"/>
                  </a:lnTo>
                  <a:lnTo>
                    <a:pt x="449" y="180"/>
                  </a:lnTo>
                  <a:lnTo>
                    <a:pt x="447" y="180"/>
                  </a:lnTo>
                  <a:lnTo>
                    <a:pt x="445" y="180"/>
                  </a:lnTo>
                  <a:lnTo>
                    <a:pt x="443" y="180"/>
                  </a:lnTo>
                  <a:lnTo>
                    <a:pt x="443" y="182"/>
                  </a:lnTo>
                  <a:lnTo>
                    <a:pt x="445" y="182"/>
                  </a:lnTo>
                  <a:lnTo>
                    <a:pt x="443" y="182"/>
                  </a:lnTo>
                  <a:lnTo>
                    <a:pt x="443" y="184"/>
                  </a:lnTo>
                  <a:lnTo>
                    <a:pt x="441" y="184"/>
                  </a:lnTo>
                  <a:lnTo>
                    <a:pt x="439" y="184"/>
                  </a:lnTo>
                  <a:lnTo>
                    <a:pt x="439" y="182"/>
                  </a:lnTo>
                  <a:lnTo>
                    <a:pt x="439" y="180"/>
                  </a:lnTo>
                  <a:lnTo>
                    <a:pt x="439" y="178"/>
                  </a:lnTo>
                  <a:lnTo>
                    <a:pt x="441" y="178"/>
                  </a:lnTo>
                  <a:lnTo>
                    <a:pt x="443" y="177"/>
                  </a:lnTo>
                  <a:lnTo>
                    <a:pt x="441" y="177"/>
                  </a:lnTo>
                  <a:lnTo>
                    <a:pt x="441" y="175"/>
                  </a:lnTo>
                  <a:lnTo>
                    <a:pt x="443" y="175"/>
                  </a:lnTo>
                  <a:lnTo>
                    <a:pt x="441" y="175"/>
                  </a:lnTo>
                  <a:lnTo>
                    <a:pt x="443" y="173"/>
                  </a:lnTo>
                  <a:lnTo>
                    <a:pt x="443" y="171"/>
                  </a:lnTo>
                  <a:lnTo>
                    <a:pt x="443" y="169"/>
                  </a:lnTo>
                  <a:lnTo>
                    <a:pt x="443" y="167"/>
                  </a:lnTo>
                  <a:lnTo>
                    <a:pt x="443" y="165"/>
                  </a:lnTo>
                  <a:lnTo>
                    <a:pt x="445" y="165"/>
                  </a:lnTo>
                  <a:lnTo>
                    <a:pt x="445" y="163"/>
                  </a:lnTo>
                  <a:lnTo>
                    <a:pt x="447" y="163"/>
                  </a:lnTo>
                  <a:lnTo>
                    <a:pt x="447" y="165"/>
                  </a:lnTo>
                  <a:lnTo>
                    <a:pt x="449" y="167"/>
                  </a:lnTo>
                  <a:lnTo>
                    <a:pt x="449" y="169"/>
                  </a:lnTo>
                  <a:close/>
                  <a:moveTo>
                    <a:pt x="614" y="161"/>
                  </a:moveTo>
                  <a:lnTo>
                    <a:pt x="614" y="163"/>
                  </a:lnTo>
                  <a:lnTo>
                    <a:pt x="614" y="161"/>
                  </a:lnTo>
                  <a:lnTo>
                    <a:pt x="612" y="161"/>
                  </a:lnTo>
                  <a:lnTo>
                    <a:pt x="610" y="161"/>
                  </a:lnTo>
                  <a:lnTo>
                    <a:pt x="610" y="159"/>
                  </a:lnTo>
                  <a:lnTo>
                    <a:pt x="610" y="161"/>
                  </a:lnTo>
                  <a:lnTo>
                    <a:pt x="612" y="161"/>
                  </a:lnTo>
                  <a:lnTo>
                    <a:pt x="614" y="161"/>
                  </a:lnTo>
                  <a:close/>
                  <a:moveTo>
                    <a:pt x="579" y="159"/>
                  </a:moveTo>
                  <a:lnTo>
                    <a:pt x="579" y="161"/>
                  </a:lnTo>
                  <a:lnTo>
                    <a:pt x="578" y="159"/>
                  </a:lnTo>
                  <a:lnTo>
                    <a:pt x="579" y="159"/>
                  </a:lnTo>
                  <a:close/>
                  <a:moveTo>
                    <a:pt x="578" y="159"/>
                  </a:moveTo>
                  <a:lnTo>
                    <a:pt x="576" y="159"/>
                  </a:lnTo>
                  <a:lnTo>
                    <a:pt x="576" y="157"/>
                  </a:lnTo>
                  <a:lnTo>
                    <a:pt x="578" y="157"/>
                  </a:lnTo>
                  <a:lnTo>
                    <a:pt x="578" y="159"/>
                  </a:lnTo>
                  <a:close/>
                  <a:moveTo>
                    <a:pt x="447" y="157"/>
                  </a:moveTo>
                  <a:lnTo>
                    <a:pt x="449" y="157"/>
                  </a:lnTo>
                  <a:lnTo>
                    <a:pt x="449" y="159"/>
                  </a:lnTo>
                  <a:lnTo>
                    <a:pt x="449" y="161"/>
                  </a:lnTo>
                  <a:lnTo>
                    <a:pt x="447" y="161"/>
                  </a:lnTo>
                  <a:lnTo>
                    <a:pt x="445" y="161"/>
                  </a:lnTo>
                  <a:lnTo>
                    <a:pt x="445" y="159"/>
                  </a:lnTo>
                  <a:lnTo>
                    <a:pt x="445" y="157"/>
                  </a:lnTo>
                  <a:lnTo>
                    <a:pt x="447" y="157"/>
                  </a:lnTo>
                  <a:close/>
                  <a:moveTo>
                    <a:pt x="579" y="159"/>
                  </a:moveTo>
                  <a:lnTo>
                    <a:pt x="579" y="157"/>
                  </a:lnTo>
                  <a:lnTo>
                    <a:pt x="579" y="159"/>
                  </a:lnTo>
                  <a:close/>
                  <a:moveTo>
                    <a:pt x="512" y="155"/>
                  </a:moveTo>
                  <a:lnTo>
                    <a:pt x="512" y="157"/>
                  </a:lnTo>
                  <a:lnTo>
                    <a:pt x="512" y="155"/>
                  </a:lnTo>
                  <a:lnTo>
                    <a:pt x="510" y="155"/>
                  </a:lnTo>
                  <a:lnTo>
                    <a:pt x="512" y="155"/>
                  </a:lnTo>
                  <a:close/>
                  <a:moveTo>
                    <a:pt x="537" y="154"/>
                  </a:moveTo>
                  <a:lnTo>
                    <a:pt x="537" y="152"/>
                  </a:lnTo>
                  <a:lnTo>
                    <a:pt x="537" y="154"/>
                  </a:lnTo>
                  <a:close/>
                  <a:moveTo>
                    <a:pt x="449" y="152"/>
                  </a:moveTo>
                  <a:lnTo>
                    <a:pt x="447" y="152"/>
                  </a:lnTo>
                  <a:lnTo>
                    <a:pt x="447" y="150"/>
                  </a:lnTo>
                  <a:lnTo>
                    <a:pt x="449" y="150"/>
                  </a:lnTo>
                  <a:lnTo>
                    <a:pt x="449" y="152"/>
                  </a:lnTo>
                  <a:close/>
                  <a:moveTo>
                    <a:pt x="531" y="152"/>
                  </a:moveTo>
                  <a:lnTo>
                    <a:pt x="531" y="150"/>
                  </a:lnTo>
                  <a:lnTo>
                    <a:pt x="533" y="150"/>
                  </a:lnTo>
                  <a:lnTo>
                    <a:pt x="533" y="152"/>
                  </a:lnTo>
                  <a:lnTo>
                    <a:pt x="531" y="152"/>
                  </a:lnTo>
                  <a:close/>
                  <a:moveTo>
                    <a:pt x="434" y="152"/>
                  </a:moveTo>
                  <a:lnTo>
                    <a:pt x="434" y="150"/>
                  </a:lnTo>
                  <a:lnTo>
                    <a:pt x="435" y="150"/>
                  </a:lnTo>
                  <a:lnTo>
                    <a:pt x="435" y="152"/>
                  </a:lnTo>
                  <a:lnTo>
                    <a:pt x="434" y="152"/>
                  </a:lnTo>
                  <a:close/>
                  <a:moveTo>
                    <a:pt x="530" y="152"/>
                  </a:moveTo>
                  <a:lnTo>
                    <a:pt x="530" y="154"/>
                  </a:lnTo>
                  <a:lnTo>
                    <a:pt x="528" y="154"/>
                  </a:lnTo>
                  <a:lnTo>
                    <a:pt x="526" y="154"/>
                  </a:lnTo>
                  <a:lnTo>
                    <a:pt x="528" y="154"/>
                  </a:lnTo>
                  <a:lnTo>
                    <a:pt x="528" y="152"/>
                  </a:lnTo>
                  <a:lnTo>
                    <a:pt x="528" y="154"/>
                  </a:lnTo>
                  <a:lnTo>
                    <a:pt x="526" y="154"/>
                  </a:lnTo>
                  <a:lnTo>
                    <a:pt x="524" y="154"/>
                  </a:lnTo>
                  <a:lnTo>
                    <a:pt x="524" y="152"/>
                  </a:lnTo>
                  <a:lnTo>
                    <a:pt x="526" y="152"/>
                  </a:lnTo>
                  <a:lnTo>
                    <a:pt x="528" y="152"/>
                  </a:lnTo>
                  <a:lnTo>
                    <a:pt x="530" y="150"/>
                  </a:lnTo>
                  <a:lnTo>
                    <a:pt x="531" y="150"/>
                  </a:lnTo>
                  <a:lnTo>
                    <a:pt x="530" y="152"/>
                  </a:lnTo>
                  <a:close/>
                  <a:moveTo>
                    <a:pt x="535" y="150"/>
                  </a:moveTo>
                  <a:lnTo>
                    <a:pt x="537" y="150"/>
                  </a:lnTo>
                  <a:lnTo>
                    <a:pt x="537" y="152"/>
                  </a:lnTo>
                  <a:lnTo>
                    <a:pt x="535" y="152"/>
                  </a:lnTo>
                  <a:lnTo>
                    <a:pt x="535" y="150"/>
                  </a:lnTo>
                  <a:lnTo>
                    <a:pt x="533" y="150"/>
                  </a:lnTo>
                  <a:lnTo>
                    <a:pt x="535" y="150"/>
                  </a:lnTo>
                  <a:close/>
                  <a:moveTo>
                    <a:pt x="599" y="148"/>
                  </a:moveTo>
                  <a:lnTo>
                    <a:pt x="601" y="150"/>
                  </a:lnTo>
                  <a:lnTo>
                    <a:pt x="599" y="150"/>
                  </a:lnTo>
                  <a:lnTo>
                    <a:pt x="599" y="148"/>
                  </a:lnTo>
                  <a:close/>
                  <a:moveTo>
                    <a:pt x="437" y="150"/>
                  </a:moveTo>
                  <a:lnTo>
                    <a:pt x="435" y="150"/>
                  </a:lnTo>
                  <a:lnTo>
                    <a:pt x="435" y="148"/>
                  </a:lnTo>
                  <a:lnTo>
                    <a:pt x="437" y="148"/>
                  </a:lnTo>
                  <a:lnTo>
                    <a:pt x="437" y="150"/>
                  </a:lnTo>
                  <a:close/>
                  <a:moveTo>
                    <a:pt x="339" y="152"/>
                  </a:moveTo>
                  <a:lnTo>
                    <a:pt x="339" y="150"/>
                  </a:lnTo>
                  <a:lnTo>
                    <a:pt x="339" y="148"/>
                  </a:lnTo>
                  <a:lnTo>
                    <a:pt x="341" y="148"/>
                  </a:lnTo>
                  <a:lnTo>
                    <a:pt x="341" y="150"/>
                  </a:lnTo>
                  <a:lnTo>
                    <a:pt x="341" y="152"/>
                  </a:lnTo>
                  <a:lnTo>
                    <a:pt x="339" y="152"/>
                  </a:lnTo>
                  <a:close/>
                  <a:moveTo>
                    <a:pt x="518" y="146"/>
                  </a:moveTo>
                  <a:lnTo>
                    <a:pt x="520" y="148"/>
                  </a:lnTo>
                  <a:lnTo>
                    <a:pt x="518" y="148"/>
                  </a:lnTo>
                  <a:lnTo>
                    <a:pt x="516" y="146"/>
                  </a:lnTo>
                  <a:lnTo>
                    <a:pt x="518" y="146"/>
                  </a:lnTo>
                  <a:close/>
                  <a:moveTo>
                    <a:pt x="336" y="157"/>
                  </a:moveTo>
                  <a:lnTo>
                    <a:pt x="336" y="159"/>
                  </a:lnTo>
                  <a:lnTo>
                    <a:pt x="336" y="157"/>
                  </a:lnTo>
                  <a:lnTo>
                    <a:pt x="336" y="159"/>
                  </a:lnTo>
                  <a:lnTo>
                    <a:pt x="336" y="157"/>
                  </a:lnTo>
                  <a:lnTo>
                    <a:pt x="336" y="155"/>
                  </a:lnTo>
                  <a:lnTo>
                    <a:pt x="336" y="154"/>
                  </a:lnTo>
                  <a:lnTo>
                    <a:pt x="334" y="154"/>
                  </a:lnTo>
                  <a:lnTo>
                    <a:pt x="334" y="152"/>
                  </a:lnTo>
                  <a:lnTo>
                    <a:pt x="336" y="152"/>
                  </a:lnTo>
                  <a:lnTo>
                    <a:pt x="336" y="150"/>
                  </a:lnTo>
                  <a:lnTo>
                    <a:pt x="336" y="148"/>
                  </a:lnTo>
                  <a:lnTo>
                    <a:pt x="338" y="146"/>
                  </a:lnTo>
                  <a:lnTo>
                    <a:pt x="339" y="146"/>
                  </a:lnTo>
                  <a:lnTo>
                    <a:pt x="338" y="146"/>
                  </a:lnTo>
                  <a:lnTo>
                    <a:pt x="338" y="148"/>
                  </a:lnTo>
                  <a:lnTo>
                    <a:pt x="339" y="150"/>
                  </a:lnTo>
                  <a:lnTo>
                    <a:pt x="338" y="150"/>
                  </a:lnTo>
                  <a:lnTo>
                    <a:pt x="339" y="152"/>
                  </a:lnTo>
                  <a:lnTo>
                    <a:pt x="339" y="154"/>
                  </a:lnTo>
                  <a:lnTo>
                    <a:pt x="339" y="155"/>
                  </a:lnTo>
                  <a:lnTo>
                    <a:pt x="338" y="155"/>
                  </a:lnTo>
                  <a:lnTo>
                    <a:pt x="338" y="157"/>
                  </a:lnTo>
                  <a:lnTo>
                    <a:pt x="336" y="157"/>
                  </a:lnTo>
                  <a:close/>
                  <a:moveTo>
                    <a:pt x="522" y="146"/>
                  </a:moveTo>
                  <a:lnTo>
                    <a:pt x="520" y="146"/>
                  </a:lnTo>
                  <a:lnTo>
                    <a:pt x="520" y="144"/>
                  </a:lnTo>
                  <a:lnTo>
                    <a:pt x="522" y="144"/>
                  </a:lnTo>
                  <a:lnTo>
                    <a:pt x="522" y="146"/>
                  </a:lnTo>
                  <a:close/>
                  <a:moveTo>
                    <a:pt x="507" y="144"/>
                  </a:moveTo>
                  <a:lnTo>
                    <a:pt x="508" y="144"/>
                  </a:lnTo>
                  <a:lnTo>
                    <a:pt x="510" y="144"/>
                  </a:lnTo>
                  <a:lnTo>
                    <a:pt x="510" y="146"/>
                  </a:lnTo>
                  <a:lnTo>
                    <a:pt x="510" y="148"/>
                  </a:lnTo>
                  <a:lnTo>
                    <a:pt x="512" y="148"/>
                  </a:lnTo>
                  <a:lnTo>
                    <a:pt x="514" y="148"/>
                  </a:lnTo>
                  <a:lnTo>
                    <a:pt x="512" y="150"/>
                  </a:lnTo>
                  <a:lnTo>
                    <a:pt x="512" y="152"/>
                  </a:lnTo>
                  <a:lnTo>
                    <a:pt x="510" y="152"/>
                  </a:lnTo>
                  <a:lnTo>
                    <a:pt x="508" y="154"/>
                  </a:lnTo>
                  <a:lnTo>
                    <a:pt x="507" y="155"/>
                  </a:lnTo>
                  <a:lnTo>
                    <a:pt x="505" y="155"/>
                  </a:lnTo>
                  <a:lnTo>
                    <a:pt x="503" y="155"/>
                  </a:lnTo>
                  <a:lnTo>
                    <a:pt x="503" y="154"/>
                  </a:lnTo>
                  <a:lnTo>
                    <a:pt x="501" y="154"/>
                  </a:lnTo>
                  <a:lnTo>
                    <a:pt x="499" y="154"/>
                  </a:lnTo>
                  <a:lnTo>
                    <a:pt x="497" y="152"/>
                  </a:lnTo>
                  <a:lnTo>
                    <a:pt x="495" y="152"/>
                  </a:lnTo>
                  <a:lnTo>
                    <a:pt x="495" y="150"/>
                  </a:lnTo>
                  <a:lnTo>
                    <a:pt x="493" y="148"/>
                  </a:lnTo>
                  <a:lnTo>
                    <a:pt x="493" y="146"/>
                  </a:lnTo>
                  <a:lnTo>
                    <a:pt x="493" y="144"/>
                  </a:lnTo>
                  <a:lnTo>
                    <a:pt x="495" y="144"/>
                  </a:lnTo>
                  <a:lnTo>
                    <a:pt x="497" y="144"/>
                  </a:lnTo>
                  <a:lnTo>
                    <a:pt x="499" y="144"/>
                  </a:lnTo>
                  <a:lnTo>
                    <a:pt x="501" y="142"/>
                  </a:lnTo>
                  <a:lnTo>
                    <a:pt x="505" y="142"/>
                  </a:lnTo>
                  <a:lnTo>
                    <a:pt x="507" y="144"/>
                  </a:lnTo>
                  <a:close/>
                  <a:moveTo>
                    <a:pt x="526" y="140"/>
                  </a:moveTo>
                  <a:lnTo>
                    <a:pt x="524" y="142"/>
                  </a:lnTo>
                  <a:lnTo>
                    <a:pt x="522" y="142"/>
                  </a:lnTo>
                  <a:lnTo>
                    <a:pt x="524" y="142"/>
                  </a:lnTo>
                  <a:lnTo>
                    <a:pt x="524" y="140"/>
                  </a:lnTo>
                  <a:lnTo>
                    <a:pt x="526" y="140"/>
                  </a:lnTo>
                  <a:close/>
                  <a:moveTo>
                    <a:pt x="188" y="142"/>
                  </a:moveTo>
                  <a:lnTo>
                    <a:pt x="186" y="142"/>
                  </a:lnTo>
                  <a:lnTo>
                    <a:pt x="186" y="140"/>
                  </a:lnTo>
                  <a:lnTo>
                    <a:pt x="188" y="140"/>
                  </a:lnTo>
                  <a:lnTo>
                    <a:pt x="190" y="140"/>
                  </a:lnTo>
                  <a:lnTo>
                    <a:pt x="190" y="142"/>
                  </a:lnTo>
                  <a:lnTo>
                    <a:pt x="188" y="142"/>
                  </a:lnTo>
                  <a:close/>
                  <a:moveTo>
                    <a:pt x="192" y="140"/>
                  </a:moveTo>
                  <a:lnTo>
                    <a:pt x="192" y="138"/>
                  </a:lnTo>
                  <a:lnTo>
                    <a:pt x="192" y="140"/>
                  </a:lnTo>
                  <a:close/>
                  <a:moveTo>
                    <a:pt x="199" y="140"/>
                  </a:moveTo>
                  <a:lnTo>
                    <a:pt x="197" y="140"/>
                  </a:lnTo>
                  <a:lnTo>
                    <a:pt x="195" y="140"/>
                  </a:lnTo>
                  <a:lnTo>
                    <a:pt x="197" y="140"/>
                  </a:lnTo>
                  <a:lnTo>
                    <a:pt x="197" y="138"/>
                  </a:lnTo>
                  <a:lnTo>
                    <a:pt x="199" y="138"/>
                  </a:lnTo>
                  <a:lnTo>
                    <a:pt x="199" y="140"/>
                  </a:lnTo>
                  <a:close/>
                  <a:moveTo>
                    <a:pt x="549" y="138"/>
                  </a:moveTo>
                  <a:lnTo>
                    <a:pt x="551" y="138"/>
                  </a:lnTo>
                  <a:lnTo>
                    <a:pt x="553" y="140"/>
                  </a:lnTo>
                  <a:lnTo>
                    <a:pt x="555" y="140"/>
                  </a:lnTo>
                  <a:lnTo>
                    <a:pt x="556" y="140"/>
                  </a:lnTo>
                  <a:lnTo>
                    <a:pt x="556" y="142"/>
                  </a:lnTo>
                  <a:lnTo>
                    <a:pt x="558" y="142"/>
                  </a:lnTo>
                  <a:lnTo>
                    <a:pt x="560" y="142"/>
                  </a:lnTo>
                  <a:lnTo>
                    <a:pt x="562" y="142"/>
                  </a:lnTo>
                  <a:lnTo>
                    <a:pt x="564" y="144"/>
                  </a:lnTo>
                  <a:lnTo>
                    <a:pt x="566" y="144"/>
                  </a:lnTo>
                  <a:lnTo>
                    <a:pt x="566" y="146"/>
                  </a:lnTo>
                  <a:lnTo>
                    <a:pt x="566" y="148"/>
                  </a:lnTo>
                  <a:lnTo>
                    <a:pt x="568" y="148"/>
                  </a:lnTo>
                  <a:lnTo>
                    <a:pt x="570" y="148"/>
                  </a:lnTo>
                  <a:lnTo>
                    <a:pt x="570" y="150"/>
                  </a:lnTo>
                  <a:lnTo>
                    <a:pt x="570" y="152"/>
                  </a:lnTo>
                  <a:lnTo>
                    <a:pt x="570" y="154"/>
                  </a:lnTo>
                  <a:lnTo>
                    <a:pt x="570" y="155"/>
                  </a:lnTo>
                  <a:lnTo>
                    <a:pt x="568" y="155"/>
                  </a:lnTo>
                  <a:lnTo>
                    <a:pt x="566" y="154"/>
                  </a:lnTo>
                  <a:lnTo>
                    <a:pt x="564" y="154"/>
                  </a:lnTo>
                  <a:lnTo>
                    <a:pt x="564" y="152"/>
                  </a:lnTo>
                  <a:lnTo>
                    <a:pt x="562" y="152"/>
                  </a:lnTo>
                  <a:lnTo>
                    <a:pt x="558" y="150"/>
                  </a:lnTo>
                  <a:lnTo>
                    <a:pt x="556" y="150"/>
                  </a:lnTo>
                  <a:lnTo>
                    <a:pt x="556" y="148"/>
                  </a:lnTo>
                  <a:lnTo>
                    <a:pt x="555" y="148"/>
                  </a:lnTo>
                  <a:lnTo>
                    <a:pt x="549" y="146"/>
                  </a:lnTo>
                  <a:lnTo>
                    <a:pt x="549" y="148"/>
                  </a:lnTo>
                  <a:lnTo>
                    <a:pt x="551" y="148"/>
                  </a:lnTo>
                  <a:lnTo>
                    <a:pt x="551" y="150"/>
                  </a:lnTo>
                  <a:lnTo>
                    <a:pt x="549" y="150"/>
                  </a:lnTo>
                  <a:lnTo>
                    <a:pt x="547" y="148"/>
                  </a:lnTo>
                  <a:lnTo>
                    <a:pt x="545" y="148"/>
                  </a:lnTo>
                  <a:lnTo>
                    <a:pt x="543" y="148"/>
                  </a:lnTo>
                  <a:lnTo>
                    <a:pt x="541" y="148"/>
                  </a:lnTo>
                  <a:lnTo>
                    <a:pt x="539" y="148"/>
                  </a:lnTo>
                  <a:lnTo>
                    <a:pt x="539" y="146"/>
                  </a:lnTo>
                  <a:lnTo>
                    <a:pt x="541" y="146"/>
                  </a:lnTo>
                  <a:lnTo>
                    <a:pt x="539" y="146"/>
                  </a:lnTo>
                  <a:lnTo>
                    <a:pt x="537" y="146"/>
                  </a:lnTo>
                  <a:lnTo>
                    <a:pt x="535" y="148"/>
                  </a:lnTo>
                  <a:lnTo>
                    <a:pt x="535" y="150"/>
                  </a:lnTo>
                  <a:lnTo>
                    <a:pt x="533" y="150"/>
                  </a:lnTo>
                  <a:lnTo>
                    <a:pt x="531" y="150"/>
                  </a:lnTo>
                  <a:lnTo>
                    <a:pt x="531" y="148"/>
                  </a:lnTo>
                  <a:lnTo>
                    <a:pt x="530" y="146"/>
                  </a:lnTo>
                  <a:lnTo>
                    <a:pt x="528" y="146"/>
                  </a:lnTo>
                  <a:lnTo>
                    <a:pt x="528" y="144"/>
                  </a:lnTo>
                  <a:lnTo>
                    <a:pt x="528" y="142"/>
                  </a:lnTo>
                  <a:lnTo>
                    <a:pt x="528" y="144"/>
                  </a:lnTo>
                  <a:lnTo>
                    <a:pt x="526" y="144"/>
                  </a:lnTo>
                  <a:lnTo>
                    <a:pt x="526" y="146"/>
                  </a:lnTo>
                  <a:lnTo>
                    <a:pt x="526" y="148"/>
                  </a:lnTo>
                  <a:lnTo>
                    <a:pt x="524" y="148"/>
                  </a:lnTo>
                  <a:lnTo>
                    <a:pt x="524" y="150"/>
                  </a:lnTo>
                  <a:lnTo>
                    <a:pt x="524" y="148"/>
                  </a:lnTo>
                  <a:lnTo>
                    <a:pt x="524" y="146"/>
                  </a:lnTo>
                  <a:lnTo>
                    <a:pt x="522" y="144"/>
                  </a:lnTo>
                  <a:lnTo>
                    <a:pt x="524" y="144"/>
                  </a:lnTo>
                  <a:lnTo>
                    <a:pt x="526" y="144"/>
                  </a:lnTo>
                  <a:lnTo>
                    <a:pt x="526" y="142"/>
                  </a:lnTo>
                  <a:lnTo>
                    <a:pt x="526" y="144"/>
                  </a:lnTo>
                  <a:lnTo>
                    <a:pt x="528" y="142"/>
                  </a:lnTo>
                  <a:lnTo>
                    <a:pt x="526" y="142"/>
                  </a:lnTo>
                  <a:lnTo>
                    <a:pt x="528" y="142"/>
                  </a:lnTo>
                  <a:lnTo>
                    <a:pt x="526" y="142"/>
                  </a:lnTo>
                  <a:lnTo>
                    <a:pt x="528" y="140"/>
                  </a:lnTo>
                  <a:lnTo>
                    <a:pt x="531" y="140"/>
                  </a:lnTo>
                  <a:lnTo>
                    <a:pt x="533" y="140"/>
                  </a:lnTo>
                  <a:lnTo>
                    <a:pt x="535" y="140"/>
                  </a:lnTo>
                  <a:lnTo>
                    <a:pt x="537" y="140"/>
                  </a:lnTo>
                  <a:lnTo>
                    <a:pt x="539" y="140"/>
                  </a:lnTo>
                  <a:lnTo>
                    <a:pt x="541" y="138"/>
                  </a:lnTo>
                  <a:lnTo>
                    <a:pt x="543" y="138"/>
                  </a:lnTo>
                  <a:lnTo>
                    <a:pt x="543" y="140"/>
                  </a:lnTo>
                  <a:lnTo>
                    <a:pt x="541" y="140"/>
                  </a:lnTo>
                  <a:lnTo>
                    <a:pt x="543" y="140"/>
                  </a:lnTo>
                  <a:lnTo>
                    <a:pt x="543" y="142"/>
                  </a:lnTo>
                  <a:lnTo>
                    <a:pt x="543" y="140"/>
                  </a:lnTo>
                  <a:lnTo>
                    <a:pt x="543" y="142"/>
                  </a:lnTo>
                  <a:lnTo>
                    <a:pt x="543" y="140"/>
                  </a:lnTo>
                  <a:lnTo>
                    <a:pt x="545" y="140"/>
                  </a:lnTo>
                  <a:lnTo>
                    <a:pt x="547" y="140"/>
                  </a:lnTo>
                  <a:lnTo>
                    <a:pt x="547" y="138"/>
                  </a:lnTo>
                  <a:lnTo>
                    <a:pt x="549" y="138"/>
                  </a:lnTo>
                  <a:close/>
                  <a:moveTo>
                    <a:pt x="86" y="142"/>
                  </a:moveTo>
                  <a:lnTo>
                    <a:pt x="88" y="144"/>
                  </a:lnTo>
                  <a:lnTo>
                    <a:pt x="86" y="144"/>
                  </a:lnTo>
                  <a:lnTo>
                    <a:pt x="86" y="146"/>
                  </a:lnTo>
                  <a:lnTo>
                    <a:pt x="88" y="148"/>
                  </a:lnTo>
                  <a:lnTo>
                    <a:pt x="86" y="148"/>
                  </a:lnTo>
                  <a:lnTo>
                    <a:pt x="86" y="146"/>
                  </a:lnTo>
                  <a:lnTo>
                    <a:pt x="84" y="146"/>
                  </a:lnTo>
                  <a:lnTo>
                    <a:pt x="86" y="146"/>
                  </a:lnTo>
                  <a:lnTo>
                    <a:pt x="84" y="144"/>
                  </a:lnTo>
                  <a:lnTo>
                    <a:pt x="84" y="142"/>
                  </a:lnTo>
                  <a:lnTo>
                    <a:pt x="82" y="142"/>
                  </a:lnTo>
                  <a:lnTo>
                    <a:pt x="82" y="140"/>
                  </a:lnTo>
                  <a:lnTo>
                    <a:pt x="82" y="138"/>
                  </a:lnTo>
                  <a:lnTo>
                    <a:pt x="84" y="138"/>
                  </a:lnTo>
                  <a:lnTo>
                    <a:pt x="84" y="140"/>
                  </a:lnTo>
                  <a:lnTo>
                    <a:pt x="86" y="140"/>
                  </a:lnTo>
                  <a:lnTo>
                    <a:pt x="86" y="142"/>
                  </a:lnTo>
                  <a:lnTo>
                    <a:pt x="88" y="142"/>
                  </a:lnTo>
                  <a:lnTo>
                    <a:pt x="86" y="142"/>
                  </a:lnTo>
                  <a:close/>
                  <a:moveTo>
                    <a:pt x="581" y="136"/>
                  </a:moveTo>
                  <a:lnTo>
                    <a:pt x="583" y="136"/>
                  </a:lnTo>
                  <a:lnTo>
                    <a:pt x="581" y="136"/>
                  </a:lnTo>
                  <a:close/>
                  <a:moveTo>
                    <a:pt x="205" y="134"/>
                  </a:moveTo>
                  <a:lnTo>
                    <a:pt x="207" y="134"/>
                  </a:lnTo>
                  <a:lnTo>
                    <a:pt x="207" y="136"/>
                  </a:lnTo>
                  <a:lnTo>
                    <a:pt x="209" y="136"/>
                  </a:lnTo>
                  <a:lnTo>
                    <a:pt x="211" y="136"/>
                  </a:lnTo>
                  <a:lnTo>
                    <a:pt x="211" y="138"/>
                  </a:lnTo>
                  <a:lnTo>
                    <a:pt x="211" y="140"/>
                  </a:lnTo>
                  <a:lnTo>
                    <a:pt x="211" y="142"/>
                  </a:lnTo>
                  <a:lnTo>
                    <a:pt x="211" y="144"/>
                  </a:lnTo>
                  <a:lnTo>
                    <a:pt x="209" y="144"/>
                  </a:lnTo>
                  <a:lnTo>
                    <a:pt x="211" y="144"/>
                  </a:lnTo>
                  <a:lnTo>
                    <a:pt x="209" y="144"/>
                  </a:lnTo>
                  <a:lnTo>
                    <a:pt x="209" y="146"/>
                  </a:lnTo>
                  <a:lnTo>
                    <a:pt x="207" y="146"/>
                  </a:lnTo>
                  <a:lnTo>
                    <a:pt x="207" y="144"/>
                  </a:lnTo>
                  <a:lnTo>
                    <a:pt x="205" y="144"/>
                  </a:lnTo>
                  <a:lnTo>
                    <a:pt x="205" y="142"/>
                  </a:lnTo>
                  <a:lnTo>
                    <a:pt x="203" y="142"/>
                  </a:lnTo>
                  <a:lnTo>
                    <a:pt x="203" y="144"/>
                  </a:lnTo>
                  <a:lnTo>
                    <a:pt x="205" y="144"/>
                  </a:lnTo>
                  <a:lnTo>
                    <a:pt x="203" y="144"/>
                  </a:lnTo>
                  <a:lnTo>
                    <a:pt x="203" y="146"/>
                  </a:lnTo>
                  <a:lnTo>
                    <a:pt x="201" y="146"/>
                  </a:lnTo>
                  <a:lnTo>
                    <a:pt x="201" y="144"/>
                  </a:lnTo>
                  <a:lnTo>
                    <a:pt x="201" y="142"/>
                  </a:lnTo>
                  <a:lnTo>
                    <a:pt x="199" y="142"/>
                  </a:lnTo>
                  <a:lnTo>
                    <a:pt x="201" y="142"/>
                  </a:lnTo>
                  <a:lnTo>
                    <a:pt x="201" y="140"/>
                  </a:lnTo>
                  <a:lnTo>
                    <a:pt x="199" y="140"/>
                  </a:lnTo>
                  <a:lnTo>
                    <a:pt x="201" y="140"/>
                  </a:lnTo>
                  <a:lnTo>
                    <a:pt x="201" y="138"/>
                  </a:lnTo>
                  <a:lnTo>
                    <a:pt x="201" y="136"/>
                  </a:lnTo>
                  <a:lnTo>
                    <a:pt x="201" y="134"/>
                  </a:lnTo>
                  <a:lnTo>
                    <a:pt x="203" y="134"/>
                  </a:lnTo>
                  <a:lnTo>
                    <a:pt x="205" y="134"/>
                  </a:lnTo>
                  <a:close/>
                  <a:moveTo>
                    <a:pt x="82" y="138"/>
                  </a:moveTo>
                  <a:lnTo>
                    <a:pt x="80" y="138"/>
                  </a:lnTo>
                  <a:lnTo>
                    <a:pt x="80" y="140"/>
                  </a:lnTo>
                  <a:lnTo>
                    <a:pt x="80" y="138"/>
                  </a:lnTo>
                  <a:lnTo>
                    <a:pt x="78" y="138"/>
                  </a:lnTo>
                  <a:lnTo>
                    <a:pt x="80" y="138"/>
                  </a:lnTo>
                  <a:lnTo>
                    <a:pt x="80" y="136"/>
                  </a:lnTo>
                  <a:lnTo>
                    <a:pt x="78" y="136"/>
                  </a:lnTo>
                  <a:lnTo>
                    <a:pt x="78" y="134"/>
                  </a:lnTo>
                  <a:lnTo>
                    <a:pt x="80" y="134"/>
                  </a:lnTo>
                  <a:lnTo>
                    <a:pt x="80" y="136"/>
                  </a:lnTo>
                  <a:lnTo>
                    <a:pt x="82" y="136"/>
                  </a:lnTo>
                  <a:lnTo>
                    <a:pt x="82" y="138"/>
                  </a:lnTo>
                  <a:close/>
                  <a:moveTo>
                    <a:pt x="614" y="132"/>
                  </a:moveTo>
                  <a:lnTo>
                    <a:pt x="614" y="134"/>
                  </a:lnTo>
                  <a:lnTo>
                    <a:pt x="612" y="134"/>
                  </a:lnTo>
                  <a:lnTo>
                    <a:pt x="612" y="132"/>
                  </a:lnTo>
                  <a:lnTo>
                    <a:pt x="614" y="132"/>
                  </a:lnTo>
                  <a:close/>
                  <a:moveTo>
                    <a:pt x="629" y="132"/>
                  </a:moveTo>
                  <a:lnTo>
                    <a:pt x="629" y="130"/>
                  </a:lnTo>
                  <a:lnTo>
                    <a:pt x="629" y="132"/>
                  </a:lnTo>
                  <a:close/>
                  <a:moveTo>
                    <a:pt x="75" y="129"/>
                  </a:moveTo>
                  <a:lnTo>
                    <a:pt x="76" y="130"/>
                  </a:lnTo>
                  <a:lnTo>
                    <a:pt x="76" y="132"/>
                  </a:lnTo>
                  <a:lnTo>
                    <a:pt x="76" y="130"/>
                  </a:lnTo>
                  <a:lnTo>
                    <a:pt x="75" y="130"/>
                  </a:lnTo>
                  <a:lnTo>
                    <a:pt x="73" y="130"/>
                  </a:lnTo>
                  <a:lnTo>
                    <a:pt x="73" y="129"/>
                  </a:lnTo>
                  <a:lnTo>
                    <a:pt x="73" y="130"/>
                  </a:lnTo>
                  <a:lnTo>
                    <a:pt x="73" y="129"/>
                  </a:lnTo>
                  <a:lnTo>
                    <a:pt x="73" y="127"/>
                  </a:lnTo>
                  <a:lnTo>
                    <a:pt x="75" y="127"/>
                  </a:lnTo>
                  <a:lnTo>
                    <a:pt x="75" y="129"/>
                  </a:lnTo>
                  <a:close/>
                  <a:moveTo>
                    <a:pt x="460" y="127"/>
                  </a:moveTo>
                  <a:lnTo>
                    <a:pt x="459" y="127"/>
                  </a:lnTo>
                  <a:lnTo>
                    <a:pt x="460" y="127"/>
                  </a:lnTo>
                  <a:close/>
                  <a:moveTo>
                    <a:pt x="626" y="129"/>
                  </a:moveTo>
                  <a:lnTo>
                    <a:pt x="626" y="127"/>
                  </a:lnTo>
                  <a:lnTo>
                    <a:pt x="627" y="127"/>
                  </a:lnTo>
                  <a:lnTo>
                    <a:pt x="627" y="129"/>
                  </a:lnTo>
                  <a:lnTo>
                    <a:pt x="626" y="129"/>
                  </a:lnTo>
                  <a:close/>
                  <a:moveTo>
                    <a:pt x="495" y="132"/>
                  </a:moveTo>
                  <a:lnTo>
                    <a:pt x="493" y="134"/>
                  </a:lnTo>
                  <a:lnTo>
                    <a:pt x="493" y="132"/>
                  </a:lnTo>
                  <a:lnTo>
                    <a:pt x="493" y="130"/>
                  </a:lnTo>
                  <a:lnTo>
                    <a:pt x="491" y="130"/>
                  </a:lnTo>
                  <a:lnTo>
                    <a:pt x="491" y="129"/>
                  </a:lnTo>
                  <a:lnTo>
                    <a:pt x="491" y="127"/>
                  </a:lnTo>
                  <a:lnTo>
                    <a:pt x="491" y="125"/>
                  </a:lnTo>
                  <a:lnTo>
                    <a:pt x="493" y="125"/>
                  </a:lnTo>
                  <a:lnTo>
                    <a:pt x="493" y="127"/>
                  </a:lnTo>
                  <a:lnTo>
                    <a:pt x="493" y="129"/>
                  </a:lnTo>
                  <a:lnTo>
                    <a:pt x="495" y="132"/>
                  </a:lnTo>
                  <a:close/>
                  <a:moveTo>
                    <a:pt x="468" y="127"/>
                  </a:moveTo>
                  <a:lnTo>
                    <a:pt x="466" y="127"/>
                  </a:lnTo>
                  <a:lnTo>
                    <a:pt x="466" y="125"/>
                  </a:lnTo>
                  <a:lnTo>
                    <a:pt x="468" y="125"/>
                  </a:lnTo>
                  <a:lnTo>
                    <a:pt x="468" y="127"/>
                  </a:lnTo>
                  <a:close/>
                  <a:moveTo>
                    <a:pt x="459" y="127"/>
                  </a:moveTo>
                  <a:lnTo>
                    <a:pt x="459" y="125"/>
                  </a:lnTo>
                  <a:lnTo>
                    <a:pt x="459" y="127"/>
                  </a:lnTo>
                  <a:close/>
                  <a:moveTo>
                    <a:pt x="483" y="123"/>
                  </a:moveTo>
                  <a:lnTo>
                    <a:pt x="485" y="123"/>
                  </a:lnTo>
                  <a:lnTo>
                    <a:pt x="487" y="123"/>
                  </a:lnTo>
                  <a:lnTo>
                    <a:pt x="489" y="123"/>
                  </a:lnTo>
                  <a:lnTo>
                    <a:pt x="491" y="123"/>
                  </a:lnTo>
                  <a:lnTo>
                    <a:pt x="493" y="123"/>
                  </a:lnTo>
                  <a:lnTo>
                    <a:pt x="495" y="123"/>
                  </a:lnTo>
                  <a:lnTo>
                    <a:pt x="497" y="123"/>
                  </a:lnTo>
                  <a:lnTo>
                    <a:pt x="499" y="123"/>
                  </a:lnTo>
                  <a:lnTo>
                    <a:pt x="497" y="125"/>
                  </a:lnTo>
                  <a:lnTo>
                    <a:pt x="495" y="125"/>
                  </a:lnTo>
                  <a:lnTo>
                    <a:pt x="493" y="125"/>
                  </a:lnTo>
                  <a:lnTo>
                    <a:pt x="491" y="125"/>
                  </a:lnTo>
                  <a:lnTo>
                    <a:pt x="489" y="125"/>
                  </a:lnTo>
                  <a:lnTo>
                    <a:pt x="487" y="125"/>
                  </a:lnTo>
                  <a:lnTo>
                    <a:pt x="485" y="125"/>
                  </a:lnTo>
                  <a:lnTo>
                    <a:pt x="483" y="125"/>
                  </a:lnTo>
                  <a:lnTo>
                    <a:pt x="483" y="123"/>
                  </a:lnTo>
                  <a:lnTo>
                    <a:pt x="483" y="125"/>
                  </a:lnTo>
                  <a:lnTo>
                    <a:pt x="483" y="123"/>
                  </a:lnTo>
                  <a:close/>
                  <a:moveTo>
                    <a:pt x="447" y="125"/>
                  </a:moveTo>
                  <a:lnTo>
                    <a:pt x="447" y="123"/>
                  </a:lnTo>
                  <a:lnTo>
                    <a:pt x="447" y="125"/>
                  </a:lnTo>
                  <a:close/>
                  <a:moveTo>
                    <a:pt x="624" y="125"/>
                  </a:moveTo>
                  <a:lnTo>
                    <a:pt x="624" y="123"/>
                  </a:lnTo>
                  <a:lnTo>
                    <a:pt x="624" y="121"/>
                  </a:lnTo>
                  <a:lnTo>
                    <a:pt x="624" y="123"/>
                  </a:lnTo>
                  <a:lnTo>
                    <a:pt x="624" y="125"/>
                  </a:lnTo>
                  <a:close/>
                  <a:moveTo>
                    <a:pt x="562" y="121"/>
                  </a:moveTo>
                  <a:lnTo>
                    <a:pt x="564" y="123"/>
                  </a:lnTo>
                  <a:lnTo>
                    <a:pt x="564" y="125"/>
                  </a:lnTo>
                  <a:lnTo>
                    <a:pt x="562" y="125"/>
                  </a:lnTo>
                  <a:lnTo>
                    <a:pt x="564" y="125"/>
                  </a:lnTo>
                  <a:lnTo>
                    <a:pt x="564" y="127"/>
                  </a:lnTo>
                  <a:lnTo>
                    <a:pt x="562" y="127"/>
                  </a:lnTo>
                  <a:lnTo>
                    <a:pt x="562" y="125"/>
                  </a:lnTo>
                  <a:lnTo>
                    <a:pt x="562" y="127"/>
                  </a:lnTo>
                  <a:lnTo>
                    <a:pt x="560" y="127"/>
                  </a:lnTo>
                  <a:lnTo>
                    <a:pt x="558" y="127"/>
                  </a:lnTo>
                  <a:lnTo>
                    <a:pt x="556" y="127"/>
                  </a:lnTo>
                  <a:lnTo>
                    <a:pt x="555" y="127"/>
                  </a:lnTo>
                  <a:lnTo>
                    <a:pt x="555" y="125"/>
                  </a:lnTo>
                  <a:lnTo>
                    <a:pt x="553" y="125"/>
                  </a:lnTo>
                  <a:lnTo>
                    <a:pt x="553" y="123"/>
                  </a:lnTo>
                  <a:lnTo>
                    <a:pt x="555" y="123"/>
                  </a:lnTo>
                  <a:lnTo>
                    <a:pt x="556" y="123"/>
                  </a:lnTo>
                  <a:lnTo>
                    <a:pt x="556" y="121"/>
                  </a:lnTo>
                  <a:lnTo>
                    <a:pt x="558" y="121"/>
                  </a:lnTo>
                  <a:lnTo>
                    <a:pt x="560" y="121"/>
                  </a:lnTo>
                  <a:lnTo>
                    <a:pt x="562" y="121"/>
                  </a:lnTo>
                  <a:close/>
                  <a:moveTo>
                    <a:pt x="451" y="123"/>
                  </a:moveTo>
                  <a:lnTo>
                    <a:pt x="449" y="123"/>
                  </a:lnTo>
                  <a:lnTo>
                    <a:pt x="451" y="123"/>
                  </a:lnTo>
                  <a:lnTo>
                    <a:pt x="451" y="121"/>
                  </a:lnTo>
                  <a:lnTo>
                    <a:pt x="451" y="123"/>
                  </a:lnTo>
                  <a:close/>
                  <a:moveTo>
                    <a:pt x="470" y="121"/>
                  </a:moveTo>
                  <a:lnTo>
                    <a:pt x="472" y="121"/>
                  </a:lnTo>
                  <a:lnTo>
                    <a:pt x="474" y="121"/>
                  </a:lnTo>
                  <a:lnTo>
                    <a:pt x="476" y="121"/>
                  </a:lnTo>
                  <a:lnTo>
                    <a:pt x="478" y="121"/>
                  </a:lnTo>
                  <a:lnTo>
                    <a:pt x="478" y="123"/>
                  </a:lnTo>
                  <a:lnTo>
                    <a:pt x="480" y="123"/>
                  </a:lnTo>
                  <a:lnTo>
                    <a:pt x="480" y="121"/>
                  </a:lnTo>
                  <a:lnTo>
                    <a:pt x="480" y="123"/>
                  </a:lnTo>
                  <a:lnTo>
                    <a:pt x="482" y="123"/>
                  </a:lnTo>
                  <a:lnTo>
                    <a:pt x="482" y="121"/>
                  </a:lnTo>
                  <a:lnTo>
                    <a:pt x="482" y="123"/>
                  </a:lnTo>
                  <a:lnTo>
                    <a:pt x="482" y="125"/>
                  </a:lnTo>
                  <a:lnTo>
                    <a:pt x="480" y="125"/>
                  </a:lnTo>
                  <a:lnTo>
                    <a:pt x="478" y="125"/>
                  </a:lnTo>
                  <a:lnTo>
                    <a:pt x="476" y="125"/>
                  </a:lnTo>
                  <a:lnTo>
                    <a:pt x="474" y="125"/>
                  </a:lnTo>
                  <a:lnTo>
                    <a:pt x="472" y="125"/>
                  </a:lnTo>
                  <a:lnTo>
                    <a:pt x="470" y="127"/>
                  </a:lnTo>
                  <a:lnTo>
                    <a:pt x="468" y="127"/>
                  </a:lnTo>
                  <a:lnTo>
                    <a:pt x="468" y="125"/>
                  </a:lnTo>
                  <a:lnTo>
                    <a:pt x="466" y="125"/>
                  </a:lnTo>
                  <a:lnTo>
                    <a:pt x="466" y="123"/>
                  </a:lnTo>
                  <a:lnTo>
                    <a:pt x="468" y="123"/>
                  </a:lnTo>
                  <a:lnTo>
                    <a:pt x="468" y="121"/>
                  </a:lnTo>
                  <a:lnTo>
                    <a:pt x="470" y="121"/>
                  </a:lnTo>
                  <a:close/>
                  <a:moveTo>
                    <a:pt x="645" y="119"/>
                  </a:moveTo>
                  <a:lnTo>
                    <a:pt x="649" y="121"/>
                  </a:lnTo>
                  <a:lnTo>
                    <a:pt x="651" y="121"/>
                  </a:lnTo>
                  <a:lnTo>
                    <a:pt x="652" y="121"/>
                  </a:lnTo>
                  <a:lnTo>
                    <a:pt x="654" y="121"/>
                  </a:lnTo>
                  <a:lnTo>
                    <a:pt x="656" y="121"/>
                  </a:lnTo>
                  <a:lnTo>
                    <a:pt x="658" y="121"/>
                  </a:lnTo>
                  <a:lnTo>
                    <a:pt x="660" y="121"/>
                  </a:lnTo>
                  <a:lnTo>
                    <a:pt x="662" y="121"/>
                  </a:lnTo>
                  <a:lnTo>
                    <a:pt x="664" y="121"/>
                  </a:lnTo>
                  <a:lnTo>
                    <a:pt x="664" y="123"/>
                  </a:lnTo>
                  <a:lnTo>
                    <a:pt x="666" y="123"/>
                  </a:lnTo>
                  <a:lnTo>
                    <a:pt x="664" y="123"/>
                  </a:lnTo>
                  <a:lnTo>
                    <a:pt x="662" y="125"/>
                  </a:lnTo>
                  <a:lnTo>
                    <a:pt x="660" y="125"/>
                  </a:lnTo>
                  <a:lnTo>
                    <a:pt x="658" y="125"/>
                  </a:lnTo>
                  <a:lnTo>
                    <a:pt x="658" y="123"/>
                  </a:lnTo>
                  <a:lnTo>
                    <a:pt x="658" y="125"/>
                  </a:lnTo>
                  <a:lnTo>
                    <a:pt x="656" y="125"/>
                  </a:lnTo>
                  <a:lnTo>
                    <a:pt x="654" y="123"/>
                  </a:lnTo>
                  <a:lnTo>
                    <a:pt x="652" y="123"/>
                  </a:lnTo>
                  <a:lnTo>
                    <a:pt x="651" y="123"/>
                  </a:lnTo>
                  <a:lnTo>
                    <a:pt x="649" y="121"/>
                  </a:lnTo>
                  <a:lnTo>
                    <a:pt x="647" y="121"/>
                  </a:lnTo>
                  <a:lnTo>
                    <a:pt x="645" y="121"/>
                  </a:lnTo>
                  <a:lnTo>
                    <a:pt x="643" y="121"/>
                  </a:lnTo>
                  <a:lnTo>
                    <a:pt x="643" y="119"/>
                  </a:lnTo>
                  <a:lnTo>
                    <a:pt x="645" y="119"/>
                  </a:lnTo>
                  <a:close/>
                  <a:moveTo>
                    <a:pt x="222" y="119"/>
                  </a:moveTo>
                  <a:lnTo>
                    <a:pt x="222" y="121"/>
                  </a:lnTo>
                  <a:lnTo>
                    <a:pt x="220" y="121"/>
                  </a:lnTo>
                  <a:lnTo>
                    <a:pt x="220" y="119"/>
                  </a:lnTo>
                  <a:lnTo>
                    <a:pt x="219" y="119"/>
                  </a:lnTo>
                  <a:lnTo>
                    <a:pt x="220" y="119"/>
                  </a:lnTo>
                  <a:lnTo>
                    <a:pt x="222" y="119"/>
                  </a:lnTo>
                  <a:close/>
                  <a:moveTo>
                    <a:pt x="172" y="117"/>
                  </a:moveTo>
                  <a:lnTo>
                    <a:pt x="174" y="117"/>
                  </a:lnTo>
                  <a:lnTo>
                    <a:pt x="174" y="119"/>
                  </a:lnTo>
                  <a:lnTo>
                    <a:pt x="176" y="119"/>
                  </a:lnTo>
                  <a:lnTo>
                    <a:pt x="176" y="121"/>
                  </a:lnTo>
                  <a:lnTo>
                    <a:pt x="176" y="123"/>
                  </a:lnTo>
                  <a:lnTo>
                    <a:pt x="178" y="125"/>
                  </a:lnTo>
                  <a:lnTo>
                    <a:pt x="178" y="127"/>
                  </a:lnTo>
                  <a:lnTo>
                    <a:pt x="178" y="129"/>
                  </a:lnTo>
                  <a:lnTo>
                    <a:pt x="180" y="132"/>
                  </a:lnTo>
                  <a:lnTo>
                    <a:pt x="180" y="134"/>
                  </a:lnTo>
                  <a:lnTo>
                    <a:pt x="182" y="134"/>
                  </a:lnTo>
                  <a:lnTo>
                    <a:pt x="184" y="134"/>
                  </a:lnTo>
                  <a:lnTo>
                    <a:pt x="186" y="134"/>
                  </a:lnTo>
                  <a:lnTo>
                    <a:pt x="188" y="134"/>
                  </a:lnTo>
                  <a:lnTo>
                    <a:pt x="188" y="136"/>
                  </a:lnTo>
                  <a:lnTo>
                    <a:pt x="186" y="136"/>
                  </a:lnTo>
                  <a:lnTo>
                    <a:pt x="184" y="140"/>
                  </a:lnTo>
                  <a:lnTo>
                    <a:pt x="186" y="142"/>
                  </a:lnTo>
                  <a:lnTo>
                    <a:pt x="188" y="142"/>
                  </a:lnTo>
                  <a:lnTo>
                    <a:pt x="186" y="142"/>
                  </a:lnTo>
                  <a:lnTo>
                    <a:pt x="188" y="142"/>
                  </a:lnTo>
                  <a:lnTo>
                    <a:pt x="188" y="144"/>
                  </a:lnTo>
                  <a:lnTo>
                    <a:pt x="186" y="144"/>
                  </a:lnTo>
                  <a:lnTo>
                    <a:pt x="184" y="142"/>
                  </a:lnTo>
                  <a:lnTo>
                    <a:pt x="184" y="144"/>
                  </a:lnTo>
                  <a:lnTo>
                    <a:pt x="184" y="142"/>
                  </a:lnTo>
                  <a:lnTo>
                    <a:pt x="182" y="142"/>
                  </a:lnTo>
                  <a:lnTo>
                    <a:pt x="180" y="142"/>
                  </a:lnTo>
                  <a:lnTo>
                    <a:pt x="180" y="140"/>
                  </a:lnTo>
                  <a:lnTo>
                    <a:pt x="176" y="140"/>
                  </a:lnTo>
                  <a:lnTo>
                    <a:pt x="174" y="140"/>
                  </a:lnTo>
                  <a:lnTo>
                    <a:pt x="174" y="138"/>
                  </a:lnTo>
                  <a:lnTo>
                    <a:pt x="174" y="136"/>
                  </a:lnTo>
                  <a:lnTo>
                    <a:pt x="174" y="134"/>
                  </a:lnTo>
                  <a:lnTo>
                    <a:pt x="174" y="132"/>
                  </a:lnTo>
                  <a:lnTo>
                    <a:pt x="172" y="132"/>
                  </a:lnTo>
                  <a:lnTo>
                    <a:pt x="172" y="130"/>
                  </a:lnTo>
                  <a:lnTo>
                    <a:pt x="172" y="129"/>
                  </a:lnTo>
                  <a:lnTo>
                    <a:pt x="171" y="129"/>
                  </a:lnTo>
                  <a:lnTo>
                    <a:pt x="169" y="129"/>
                  </a:lnTo>
                  <a:lnTo>
                    <a:pt x="169" y="127"/>
                  </a:lnTo>
                  <a:lnTo>
                    <a:pt x="167" y="127"/>
                  </a:lnTo>
                  <a:lnTo>
                    <a:pt x="167" y="129"/>
                  </a:lnTo>
                  <a:lnTo>
                    <a:pt x="165" y="129"/>
                  </a:lnTo>
                  <a:lnTo>
                    <a:pt x="163" y="129"/>
                  </a:lnTo>
                  <a:lnTo>
                    <a:pt x="163" y="127"/>
                  </a:lnTo>
                  <a:lnTo>
                    <a:pt x="161" y="127"/>
                  </a:lnTo>
                  <a:lnTo>
                    <a:pt x="161" y="125"/>
                  </a:lnTo>
                  <a:lnTo>
                    <a:pt x="163" y="125"/>
                  </a:lnTo>
                  <a:lnTo>
                    <a:pt x="165" y="125"/>
                  </a:lnTo>
                  <a:lnTo>
                    <a:pt x="165" y="123"/>
                  </a:lnTo>
                  <a:lnTo>
                    <a:pt x="165" y="121"/>
                  </a:lnTo>
                  <a:lnTo>
                    <a:pt x="165" y="119"/>
                  </a:lnTo>
                  <a:lnTo>
                    <a:pt x="167" y="119"/>
                  </a:lnTo>
                  <a:lnTo>
                    <a:pt x="169" y="119"/>
                  </a:lnTo>
                  <a:lnTo>
                    <a:pt x="169" y="121"/>
                  </a:lnTo>
                  <a:lnTo>
                    <a:pt x="171" y="121"/>
                  </a:lnTo>
                  <a:lnTo>
                    <a:pt x="169" y="121"/>
                  </a:lnTo>
                  <a:lnTo>
                    <a:pt x="171" y="121"/>
                  </a:lnTo>
                  <a:lnTo>
                    <a:pt x="171" y="123"/>
                  </a:lnTo>
                  <a:lnTo>
                    <a:pt x="172" y="123"/>
                  </a:lnTo>
                  <a:lnTo>
                    <a:pt x="171" y="121"/>
                  </a:lnTo>
                  <a:lnTo>
                    <a:pt x="171" y="119"/>
                  </a:lnTo>
                  <a:lnTo>
                    <a:pt x="172" y="119"/>
                  </a:lnTo>
                  <a:lnTo>
                    <a:pt x="172" y="117"/>
                  </a:lnTo>
                  <a:close/>
                  <a:moveTo>
                    <a:pt x="455" y="119"/>
                  </a:moveTo>
                  <a:lnTo>
                    <a:pt x="455" y="121"/>
                  </a:lnTo>
                  <a:lnTo>
                    <a:pt x="453" y="121"/>
                  </a:lnTo>
                  <a:lnTo>
                    <a:pt x="453" y="119"/>
                  </a:lnTo>
                  <a:lnTo>
                    <a:pt x="455" y="119"/>
                  </a:lnTo>
                  <a:lnTo>
                    <a:pt x="455" y="117"/>
                  </a:lnTo>
                  <a:lnTo>
                    <a:pt x="455" y="119"/>
                  </a:lnTo>
                  <a:close/>
                  <a:moveTo>
                    <a:pt x="639" y="117"/>
                  </a:moveTo>
                  <a:lnTo>
                    <a:pt x="641" y="117"/>
                  </a:lnTo>
                  <a:lnTo>
                    <a:pt x="641" y="119"/>
                  </a:lnTo>
                  <a:lnTo>
                    <a:pt x="639" y="119"/>
                  </a:lnTo>
                  <a:lnTo>
                    <a:pt x="637" y="119"/>
                  </a:lnTo>
                  <a:lnTo>
                    <a:pt x="637" y="117"/>
                  </a:lnTo>
                  <a:lnTo>
                    <a:pt x="639" y="117"/>
                  </a:lnTo>
                  <a:close/>
                  <a:moveTo>
                    <a:pt x="514" y="115"/>
                  </a:moveTo>
                  <a:lnTo>
                    <a:pt x="516" y="117"/>
                  </a:lnTo>
                  <a:lnTo>
                    <a:pt x="514" y="117"/>
                  </a:lnTo>
                  <a:lnTo>
                    <a:pt x="514" y="115"/>
                  </a:lnTo>
                  <a:close/>
                  <a:moveTo>
                    <a:pt x="522" y="117"/>
                  </a:moveTo>
                  <a:lnTo>
                    <a:pt x="524" y="117"/>
                  </a:lnTo>
                  <a:lnTo>
                    <a:pt x="526" y="119"/>
                  </a:lnTo>
                  <a:lnTo>
                    <a:pt x="528" y="119"/>
                  </a:lnTo>
                  <a:lnTo>
                    <a:pt x="528" y="121"/>
                  </a:lnTo>
                  <a:lnTo>
                    <a:pt x="526" y="121"/>
                  </a:lnTo>
                  <a:lnTo>
                    <a:pt x="524" y="121"/>
                  </a:lnTo>
                  <a:lnTo>
                    <a:pt x="522" y="121"/>
                  </a:lnTo>
                  <a:lnTo>
                    <a:pt x="520" y="121"/>
                  </a:lnTo>
                  <a:lnTo>
                    <a:pt x="518" y="121"/>
                  </a:lnTo>
                  <a:lnTo>
                    <a:pt x="516" y="121"/>
                  </a:lnTo>
                  <a:lnTo>
                    <a:pt x="514" y="121"/>
                  </a:lnTo>
                  <a:lnTo>
                    <a:pt x="516" y="119"/>
                  </a:lnTo>
                  <a:lnTo>
                    <a:pt x="516" y="117"/>
                  </a:lnTo>
                  <a:lnTo>
                    <a:pt x="518" y="117"/>
                  </a:lnTo>
                  <a:lnTo>
                    <a:pt x="520" y="115"/>
                  </a:lnTo>
                  <a:lnTo>
                    <a:pt x="522" y="115"/>
                  </a:lnTo>
                  <a:lnTo>
                    <a:pt x="522" y="117"/>
                  </a:lnTo>
                  <a:close/>
                  <a:moveTo>
                    <a:pt x="226" y="115"/>
                  </a:moveTo>
                  <a:lnTo>
                    <a:pt x="224" y="115"/>
                  </a:lnTo>
                  <a:lnTo>
                    <a:pt x="226" y="113"/>
                  </a:lnTo>
                  <a:lnTo>
                    <a:pt x="226" y="115"/>
                  </a:lnTo>
                  <a:close/>
                  <a:moveTo>
                    <a:pt x="520" y="113"/>
                  </a:moveTo>
                  <a:lnTo>
                    <a:pt x="520" y="115"/>
                  </a:lnTo>
                  <a:lnTo>
                    <a:pt x="518" y="113"/>
                  </a:lnTo>
                  <a:lnTo>
                    <a:pt x="516" y="113"/>
                  </a:lnTo>
                  <a:lnTo>
                    <a:pt x="518" y="113"/>
                  </a:lnTo>
                  <a:lnTo>
                    <a:pt x="520" y="113"/>
                  </a:lnTo>
                  <a:close/>
                  <a:moveTo>
                    <a:pt x="449" y="113"/>
                  </a:moveTo>
                  <a:lnTo>
                    <a:pt x="449" y="115"/>
                  </a:lnTo>
                  <a:lnTo>
                    <a:pt x="449" y="117"/>
                  </a:lnTo>
                  <a:lnTo>
                    <a:pt x="449" y="115"/>
                  </a:lnTo>
                  <a:lnTo>
                    <a:pt x="451" y="115"/>
                  </a:lnTo>
                  <a:lnTo>
                    <a:pt x="451" y="113"/>
                  </a:lnTo>
                  <a:lnTo>
                    <a:pt x="453" y="113"/>
                  </a:lnTo>
                  <a:lnTo>
                    <a:pt x="453" y="115"/>
                  </a:lnTo>
                  <a:lnTo>
                    <a:pt x="455" y="115"/>
                  </a:lnTo>
                  <a:lnTo>
                    <a:pt x="455" y="117"/>
                  </a:lnTo>
                  <a:lnTo>
                    <a:pt x="453" y="117"/>
                  </a:lnTo>
                  <a:lnTo>
                    <a:pt x="453" y="119"/>
                  </a:lnTo>
                  <a:lnTo>
                    <a:pt x="451" y="117"/>
                  </a:lnTo>
                  <a:lnTo>
                    <a:pt x="451" y="119"/>
                  </a:lnTo>
                  <a:lnTo>
                    <a:pt x="451" y="117"/>
                  </a:lnTo>
                  <a:lnTo>
                    <a:pt x="449" y="117"/>
                  </a:lnTo>
                  <a:lnTo>
                    <a:pt x="449" y="119"/>
                  </a:lnTo>
                  <a:lnTo>
                    <a:pt x="449" y="121"/>
                  </a:lnTo>
                  <a:lnTo>
                    <a:pt x="449" y="119"/>
                  </a:lnTo>
                  <a:lnTo>
                    <a:pt x="447" y="119"/>
                  </a:lnTo>
                  <a:lnTo>
                    <a:pt x="449" y="119"/>
                  </a:lnTo>
                  <a:lnTo>
                    <a:pt x="449" y="117"/>
                  </a:lnTo>
                  <a:lnTo>
                    <a:pt x="449" y="115"/>
                  </a:lnTo>
                  <a:lnTo>
                    <a:pt x="447" y="115"/>
                  </a:lnTo>
                  <a:lnTo>
                    <a:pt x="447" y="117"/>
                  </a:lnTo>
                  <a:lnTo>
                    <a:pt x="445" y="117"/>
                  </a:lnTo>
                  <a:lnTo>
                    <a:pt x="445" y="119"/>
                  </a:lnTo>
                  <a:lnTo>
                    <a:pt x="443" y="119"/>
                  </a:lnTo>
                  <a:lnTo>
                    <a:pt x="443" y="117"/>
                  </a:lnTo>
                  <a:lnTo>
                    <a:pt x="443" y="115"/>
                  </a:lnTo>
                  <a:lnTo>
                    <a:pt x="443" y="113"/>
                  </a:lnTo>
                  <a:lnTo>
                    <a:pt x="445" y="113"/>
                  </a:lnTo>
                  <a:lnTo>
                    <a:pt x="447" y="113"/>
                  </a:lnTo>
                  <a:lnTo>
                    <a:pt x="449" y="113"/>
                  </a:lnTo>
                  <a:lnTo>
                    <a:pt x="449" y="111"/>
                  </a:lnTo>
                  <a:lnTo>
                    <a:pt x="449" y="113"/>
                  </a:lnTo>
                  <a:close/>
                  <a:moveTo>
                    <a:pt x="556" y="113"/>
                  </a:moveTo>
                  <a:lnTo>
                    <a:pt x="555" y="113"/>
                  </a:lnTo>
                  <a:lnTo>
                    <a:pt x="553" y="113"/>
                  </a:lnTo>
                  <a:lnTo>
                    <a:pt x="555" y="111"/>
                  </a:lnTo>
                  <a:lnTo>
                    <a:pt x="555" y="113"/>
                  </a:lnTo>
                  <a:lnTo>
                    <a:pt x="556" y="113"/>
                  </a:lnTo>
                  <a:close/>
                  <a:moveTo>
                    <a:pt x="232" y="109"/>
                  </a:moveTo>
                  <a:lnTo>
                    <a:pt x="234" y="109"/>
                  </a:lnTo>
                  <a:lnTo>
                    <a:pt x="234" y="111"/>
                  </a:lnTo>
                  <a:lnTo>
                    <a:pt x="236" y="111"/>
                  </a:lnTo>
                  <a:lnTo>
                    <a:pt x="236" y="113"/>
                  </a:lnTo>
                  <a:lnTo>
                    <a:pt x="234" y="113"/>
                  </a:lnTo>
                  <a:lnTo>
                    <a:pt x="232" y="113"/>
                  </a:lnTo>
                  <a:lnTo>
                    <a:pt x="230" y="115"/>
                  </a:lnTo>
                  <a:lnTo>
                    <a:pt x="230" y="113"/>
                  </a:lnTo>
                  <a:lnTo>
                    <a:pt x="230" y="109"/>
                  </a:lnTo>
                  <a:lnTo>
                    <a:pt x="232" y="109"/>
                  </a:lnTo>
                  <a:close/>
                  <a:moveTo>
                    <a:pt x="531" y="111"/>
                  </a:moveTo>
                  <a:lnTo>
                    <a:pt x="530" y="111"/>
                  </a:lnTo>
                  <a:lnTo>
                    <a:pt x="530" y="109"/>
                  </a:lnTo>
                  <a:lnTo>
                    <a:pt x="531" y="109"/>
                  </a:lnTo>
                  <a:lnTo>
                    <a:pt x="531" y="111"/>
                  </a:lnTo>
                  <a:close/>
                  <a:moveTo>
                    <a:pt x="635" y="111"/>
                  </a:moveTo>
                  <a:lnTo>
                    <a:pt x="637" y="109"/>
                  </a:lnTo>
                  <a:lnTo>
                    <a:pt x="637" y="111"/>
                  </a:lnTo>
                  <a:lnTo>
                    <a:pt x="635" y="111"/>
                  </a:lnTo>
                  <a:lnTo>
                    <a:pt x="633" y="111"/>
                  </a:lnTo>
                  <a:lnTo>
                    <a:pt x="633" y="109"/>
                  </a:lnTo>
                  <a:lnTo>
                    <a:pt x="635" y="109"/>
                  </a:lnTo>
                  <a:lnTo>
                    <a:pt x="635" y="111"/>
                  </a:lnTo>
                  <a:close/>
                  <a:moveTo>
                    <a:pt x="63" y="109"/>
                  </a:moveTo>
                  <a:lnTo>
                    <a:pt x="63" y="111"/>
                  </a:lnTo>
                  <a:lnTo>
                    <a:pt x="63" y="113"/>
                  </a:lnTo>
                  <a:lnTo>
                    <a:pt x="65" y="113"/>
                  </a:lnTo>
                  <a:lnTo>
                    <a:pt x="65" y="115"/>
                  </a:lnTo>
                  <a:lnTo>
                    <a:pt x="67" y="117"/>
                  </a:lnTo>
                  <a:lnTo>
                    <a:pt x="65" y="117"/>
                  </a:lnTo>
                  <a:lnTo>
                    <a:pt x="67" y="117"/>
                  </a:lnTo>
                  <a:lnTo>
                    <a:pt x="67" y="119"/>
                  </a:lnTo>
                  <a:lnTo>
                    <a:pt x="69" y="119"/>
                  </a:lnTo>
                  <a:lnTo>
                    <a:pt x="69" y="121"/>
                  </a:lnTo>
                  <a:lnTo>
                    <a:pt x="67" y="121"/>
                  </a:lnTo>
                  <a:lnTo>
                    <a:pt x="67" y="119"/>
                  </a:lnTo>
                  <a:lnTo>
                    <a:pt x="67" y="121"/>
                  </a:lnTo>
                  <a:lnTo>
                    <a:pt x="67" y="123"/>
                  </a:lnTo>
                  <a:lnTo>
                    <a:pt x="65" y="123"/>
                  </a:lnTo>
                  <a:lnTo>
                    <a:pt x="63" y="121"/>
                  </a:lnTo>
                  <a:lnTo>
                    <a:pt x="61" y="121"/>
                  </a:lnTo>
                  <a:lnTo>
                    <a:pt x="61" y="119"/>
                  </a:lnTo>
                  <a:lnTo>
                    <a:pt x="57" y="115"/>
                  </a:lnTo>
                  <a:lnTo>
                    <a:pt x="57" y="113"/>
                  </a:lnTo>
                  <a:lnTo>
                    <a:pt x="57" y="111"/>
                  </a:lnTo>
                  <a:lnTo>
                    <a:pt x="57" y="109"/>
                  </a:lnTo>
                  <a:lnTo>
                    <a:pt x="59" y="109"/>
                  </a:lnTo>
                  <a:lnTo>
                    <a:pt x="61" y="109"/>
                  </a:lnTo>
                  <a:lnTo>
                    <a:pt x="63" y="109"/>
                  </a:lnTo>
                  <a:close/>
                  <a:moveTo>
                    <a:pt x="572" y="109"/>
                  </a:moveTo>
                  <a:lnTo>
                    <a:pt x="574" y="109"/>
                  </a:lnTo>
                  <a:lnTo>
                    <a:pt x="574" y="111"/>
                  </a:lnTo>
                  <a:lnTo>
                    <a:pt x="574" y="113"/>
                  </a:lnTo>
                  <a:lnTo>
                    <a:pt x="574" y="115"/>
                  </a:lnTo>
                  <a:lnTo>
                    <a:pt x="572" y="115"/>
                  </a:lnTo>
                  <a:lnTo>
                    <a:pt x="570" y="115"/>
                  </a:lnTo>
                  <a:lnTo>
                    <a:pt x="570" y="113"/>
                  </a:lnTo>
                  <a:lnTo>
                    <a:pt x="568" y="113"/>
                  </a:lnTo>
                  <a:lnTo>
                    <a:pt x="568" y="111"/>
                  </a:lnTo>
                  <a:lnTo>
                    <a:pt x="568" y="109"/>
                  </a:lnTo>
                  <a:lnTo>
                    <a:pt x="570" y="109"/>
                  </a:lnTo>
                  <a:lnTo>
                    <a:pt x="570" y="107"/>
                  </a:lnTo>
                  <a:lnTo>
                    <a:pt x="572" y="107"/>
                  </a:lnTo>
                  <a:lnTo>
                    <a:pt x="572" y="109"/>
                  </a:lnTo>
                  <a:close/>
                  <a:moveTo>
                    <a:pt x="570" y="106"/>
                  </a:moveTo>
                  <a:lnTo>
                    <a:pt x="572" y="106"/>
                  </a:lnTo>
                  <a:lnTo>
                    <a:pt x="572" y="107"/>
                  </a:lnTo>
                  <a:lnTo>
                    <a:pt x="570" y="107"/>
                  </a:lnTo>
                  <a:lnTo>
                    <a:pt x="572" y="107"/>
                  </a:lnTo>
                  <a:lnTo>
                    <a:pt x="570" y="107"/>
                  </a:lnTo>
                  <a:lnTo>
                    <a:pt x="566" y="109"/>
                  </a:lnTo>
                  <a:lnTo>
                    <a:pt x="564" y="109"/>
                  </a:lnTo>
                  <a:lnTo>
                    <a:pt x="566" y="109"/>
                  </a:lnTo>
                  <a:lnTo>
                    <a:pt x="564" y="109"/>
                  </a:lnTo>
                  <a:lnTo>
                    <a:pt x="564" y="107"/>
                  </a:lnTo>
                  <a:lnTo>
                    <a:pt x="566" y="107"/>
                  </a:lnTo>
                  <a:lnTo>
                    <a:pt x="568" y="107"/>
                  </a:lnTo>
                  <a:lnTo>
                    <a:pt x="570" y="107"/>
                  </a:lnTo>
                  <a:lnTo>
                    <a:pt x="570" y="106"/>
                  </a:lnTo>
                  <a:close/>
                  <a:moveTo>
                    <a:pt x="643" y="104"/>
                  </a:moveTo>
                  <a:lnTo>
                    <a:pt x="643" y="106"/>
                  </a:lnTo>
                  <a:lnTo>
                    <a:pt x="645" y="106"/>
                  </a:lnTo>
                  <a:lnTo>
                    <a:pt x="647" y="106"/>
                  </a:lnTo>
                  <a:lnTo>
                    <a:pt x="649" y="106"/>
                  </a:lnTo>
                  <a:lnTo>
                    <a:pt x="651" y="106"/>
                  </a:lnTo>
                  <a:lnTo>
                    <a:pt x="652" y="107"/>
                  </a:lnTo>
                  <a:lnTo>
                    <a:pt x="654" y="107"/>
                  </a:lnTo>
                  <a:lnTo>
                    <a:pt x="654" y="109"/>
                  </a:lnTo>
                  <a:lnTo>
                    <a:pt x="654" y="111"/>
                  </a:lnTo>
                  <a:lnTo>
                    <a:pt x="656" y="111"/>
                  </a:lnTo>
                  <a:lnTo>
                    <a:pt x="658" y="111"/>
                  </a:lnTo>
                  <a:lnTo>
                    <a:pt x="658" y="113"/>
                  </a:lnTo>
                  <a:lnTo>
                    <a:pt x="656" y="113"/>
                  </a:lnTo>
                  <a:lnTo>
                    <a:pt x="654" y="113"/>
                  </a:lnTo>
                  <a:lnTo>
                    <a:pt x="652" y="113"/>
                  </a:lnTo>
                  <a:lnTo>
                    <a:pt x="651" y="113"/>
                  </a:lnTo>
                  <a:lnTo>
                    <a:pt x="651" y="111"/>
                  </a:lnTo>
                  <a:lnTo>
                    <a:pt x="649" y="109"/>
                  </a:lnTo>
                  <a:lnTo>
                    <a:pt x="649" y="107"/>
                  </a:lnTo>
                  <a:lnTo>
                    <a:pt x="647" y="107"/>
                  </a:lnTo>
                  <a:lnTo>
                    <a:pt x="645" y="106"/>
                  </a:lnTo>
                  <a:lnTo>
                    <a:pt x="645" y="107"/>
                  </a:lnTo>
                  <a:lnTo>
                    <a:pt x="643" y="107"/>
                  </a:lnTo>
                  <a:lnTo>
                    <a:pt x="643" y="106"/>
                  </a:lnTo>
                  <a:lnTo>
                    <a:pt x="643" y="104"/>
                  </a:lnTo>
                  <a:close/>
                  <a:moveTo>
                    <a:pt x="514" y="106"/>
                  </a:moveTo>
                  <a:lnTo>
                    <a:pt x="514" y="107"/>
                  </a:lnTo>
                  <a:lnTo>
                    <a:pt x="512" y="107"/>
                  </a:lnTo>
                  <a:lnTo>
                    <a:pt x="512" y="106"/>
                  </a:lnTo>
                  <a:lnTo>
                    <a:pt x="512" y="104"/>
                  </a:lnTo>
                  <a:lnTo>
                    <a:pt x="514" y="104"/>
                  </a:lnTo>
                  <a:lnTo>
                    <a:pt x="512" y="104"/>
                  </a:lnTo>
                  <a:lnTo>
                    <a:pt x="514" y="106"/>
                  </a:lnTo>
                  <a:close/>
                  <a:moveTo>
                    <a:pt x="568" y="102"/>
                  </a:moveTo>
                  <a:lnTo>
                    <a:pt x="566" y="102"/>
                  </a:lnTo>
                  <a:lnTo>
                    <a:pt x="566" y="104"/>
                  </a:lnTo>
                  <a:lnTo>
                    <a:pt x="566" y="102"/>
                  </a:lnTo>
                  <a:lnTo>
                    <a:pt x="564" y="102"/>
                  </a:lnTo>
                  <a:lnTo>
                    <a:pt x="566" y="102"/>
                  </a:lnTo>
                  <a:lnTo>
                    <a:pt x="566" y="100"/>
                  </a:lnTo>
                  <a:lnTo>
                    <a:pt x="568" y="102"/>
                  </a:lnTo>
                  <a:close/>
                  <a:moveTo>
                    <a:pt x="555" y="102"/>
                  </a:moveTo>
                  <a:lnTo>
                    <a:pt x="555" y="100"/>
                  </a:lnTo>
                  <a:lnTo>
                    <a:pt x="556" y="102"/>
                  </a:lnTo>
                  <a:lnTo>
                    <a:pt x="555" y="102"/>
                  </a:lnTo>
                  <a:close/>
                  <a:moveTo>
                    <a:pt x="428" y="100"/>
                  </a:moveTo>
                  <a:lnTo>
                    <a:pt x="428" y="102"/>
                  </a:lnTo>
                  <a:lnTo>
                    <a:pt x="426" y="102"/>
                  </a:lnTo>
                  <a:lnTo>
                    <a:pt x="424" y="102"/>
                  </a:lnTo>
                  <a:lnTo>
                    <a:pt x="424" y="104"/>
                  </a:lnTo>
                  <a:lnTo>
                    <a:pt x="424" y="102"/>
                  </a:lnTo>
                  <a:lnTo>
                    <a:pt x="426" y="102"/>
                  </a:lnTo>
                  <a:lnTo>
                    <a:pt x="426" y="100"/>
                  </a:lnTo>
                  <a:lnTo>
                    <a:pt x="426" y="102"/>
                  </a:lnTo>
                  <a:lnTo>
                    <a:pt x="426" y="100"/>
                  </a:lnTo>
                  <a:lnTo>
                    <a:pt x="428" y="100"/>
                  </a:lnTo>
                  <a:close/>
                  <a:moveTo>
                    <a:pt x="595" y="100"/>
                  </a:moveTo>
                  <a:lnTo>
                    <a:pt x="599" y="100"/>
                  </a:lnTo>
                  <a:lnTo>
                    <a:pt x="601" y="100"/>
                  </a:lnTo>
                  <a:lnTo>
                    <a:pt x="603" y="102"/>
                  </a:lnTo>
                  <a:lnTo>
                    <a:pt x="604" y="102"/>
                  </a:lnTo>
                  <a:lnTo>
                    <a:pt x="606" y="102"/>
                  </a:lnTo>
                  <a:lnTo>
                    <a:pt x="608" y="104"/>
                  </a:lnTo>
                  <a:lnTo>
                    <a:pt x="610" y="104"/>
                  </a:lnTo>
                  <a:lnTo>
                    <a:pt x="610" y="106"/>
                  </a:lnTo>
                  <a:lnTo>
                    <a:pt x="614" y="106"/>
                  </a:lnTo>
                  <a:lnTo>
                    <a:pt x="616" y="106"/>
                  </a:lnTo>
                  <a:lnTo>
                    <a:pt x="618" y="106"/>
                  </a:lnTo>
                  <a:lnTo>
                    <a:pt x="620" y="106"/>
                  </a:lnTo>
                  <a:lnTo>
                    <a:pt x="622" y="107"/>
                  </a:lnTo>
                  <a:lnTo>
                    <a:pt x="624" y="107"/>
                  </a:lnTo>
                  <a:lnTo>
                    <a:pt x="622" y="107"/>
                  </a:lnTo>
                  <a:lnTo>
                    <a:pt x="622" y="109"/>
                  </a:lnTo>
                  <a:lnTo>
                    <a:pt x="622" y="111"/>
                  </a:lnTo>
                  <a:lnTo>
                    <a:pt x="622" y="113"/>
                  </a:lnTo>
                  <a:lnTo>
                    <a:pt x="624" y="113"/>
                  </a:lnTo>
                  <a:lnTo>
                    <a:pt x="626" y="115"/>
                  </a:lnTo>
                  <a:lnTo>
                    <a:pt x="624" y="117"/>
                  </a:lnTo>
                  <a:lnTo>
                    <a:pt x="624" y="119"/>
                  </a:lnTo>
                  <a:lnTo>
                    <a:pt x="624" y="121"/>
                  </a:lnTo>
                  <a:lnTo>
                    <a:pt x="622" y="121"/>
                  </a:lnTo>
                  <a:lnTo>
                    <a:pt x="624" y="125"/>
                  </a:lnTo>
                  <a:lnTo>
                    <a:pt x="624" y="127"/>
                  </a:lnTo>
                  <a:lnTo>
                    <a:pt x="622" y="127"/>
                  </a:lnTo>
                  <a:lnTo>
                    <a:pt x="622" y="129"/>
                  </a:lnTo>
                  <a:lnTo>
                    <a:pt x="624" y="129"/>
                  </a:lnTo>
                  <a:lnTo>
                    <a:pt x="624" y="130"/>
                  </a:lnTo>
                  <a:lnTo>
                    <a:pt x="624" y="132"/>
                  </a:lnTo>
                  <a:lnTo>
                    <a:pt x="626" y="132"/>
                  </a:lnTo>
                  <a:lnTo>
                    <a:pt x="626" y="134"/>
                  </a:lnTo>
                  <a:lnTo>
                    <a:pt x="626" y="136"/>
                  </a:lnTo>
                  <a:lnTo>
                    <a:pt x="627" y="136"/>
                  </a:lnTo>
                  <a:lnTo>
                    <a:pt x="627" y="138"/>
                  </a:lnTo>
                  <a:lnTo>
                    <a:pt x="627" y="140"/>
                  </a:lnTo>
                  <a:lnTo>
                    <a:pt x="629" y="140"/>
                  </a:lnTo>
                  <a:lnTo>
                    <a:pt x="629" y="138"/>
                  </a:lnTo>
                  <a:lnTo>
                    <a:pt x="629" y="136"/>
                  </a:lnTo>
                  <a:lnTo>
                    <a:pt x="627" y="136"/>
                  </a:lnTo>
                  <a:lnTo>
                    <a:pt x="627" y="134"/>
                  </a:lnTo>
                  <a:lnTo>
                    <a:pt x="629" y="134"/>
                  </a:lnTo>
                  <a:lnTo>
                    <a:pt x="629" y="132"/>
                  </a:lnTo>
                  <a:lnTo>
                    <a:pt x="629" y="134"/>
                  </a:lnTo>
                  <a:lnTo>
                    <a:pt x="631" y="134"/>
                  </a:lnTo>
                  <a:lnTo>
                    <a:pt x="631" y="138"/>
                  </a:lnTo>
                  <a:lnTo>
                    <a:pt x="631" y="140"/>
                  </a:lnTo>
                  <a:lnTo>
                    <a:pt x="631" y="142"/>
                  </a:lnTo>
                  <a:lnTo>
                    <a:pt x="633" y="142"/>
                  </a:lnTo>
                  <a:lnTo>
                    <a:pt x="633" y="140"/>
                  </a:lnTo>
                  <a:lnTo>
                    <a:pt x="635" y="140"/>
                  </a:lnTo>
                  <a:lnTo>
                    <a:pt x="633" y="142"/>
                  </a:lnTo>
                  <a:lnTo>
                    <a:pt x="633" y="144"/>
                  </a:lnTo>
                  <a:lnTo>
                    <a:pt x="635" y="144"/>
                  </a:lnTo>
                  <a:lnTo>
                    <a:pt x="635" y="146"/>
                  </a:lnTo>
                  <a:lnTo>
                    <a:pt x="637" y="148"/>
                  </a:lnTo>
                  <a:lnTo>
                    <a:pt x="639" y="148"/>
                  </a:lnTo>
                  <a:lnTo>
                    <a:pt x="641" y="148"/>
                  </a:lnTo>
                  <a:lnTo>
                    <a:pt x="643" y="148"/>
                  </a:lnTo>
                  <a:lnTo>
                    <a:pt x="645" y="148"/>
                  </a:lnTo>
                  <a:lnTo>
                    <a:pt x="645" y="146"/>
                  </a:lnTo>
                  <a:lnTo>
                    <a:pt x="647" y="146"/>
                  </a:lnTo>
                  <a:lnTo>
                    <a:pt x="647" y="144"/>
                  </a:lnTo>
                  <a:lnTo>
                    <a:pt x="649" y="144"/>
                  </a:lnTo>
                  <a:lnTo>
                    <a:pt x="649" y="142"/>
                  </a:lnTo>
                  <a:lnTo>
                    <a:pt x="651" y="142"/>
                  </a:lnTo>
                  <a:lnTo>
                    <a:pt x="651" y="140"/>
                  </a:lnTo>
                  <a:lnTo>
                    <a:pt x="652" y="140"/>
                  </a:lnTo>
                  <a:lnTo>
                    <a:pt x="652" y="138"/>
                  </a:lnTo>
                  <a:lnTo>
                    <a:pt x="652" y="136"/>
                  </a:lnTo>
                  <a:lnTo>
                    <a:pt x="654" y="136"/>
                  </a:lnTo>
                  <a:lnTo>
                    <a:pt x="656" y="136"/>
                  </a:lnTo>
                  <a:lnTo>
                    <a:pt x="656" y="134"/>
                  </a:lnTo>
                  <a:lnTo>
                    <a:pt x="656" y="132"/>
                  </a:lnTo>
                  <a:lnTo>
                    <a:pt x="658" y="132"/>
                  </a:lnTo>
                  <a:lnTo>
                    <a:pt x="658" y="130"/>
                  </a:lnTo>
                  <a:lnTo>
                    <a:pt x="658" y="129"/>
                  </a:lnTo>
                  <a:lnTo>
                    <a:pt x="660" y="129"/>
                  </a:lnTo>
                  <a:lnTo>
                    <a:pt x="660" y="130"/>
                  </a:lnTo>
                  <a:lnTo>
                    <a:pt x="662" y="130"/>
                  </a:lnTo>
                  <a:lnTo>
                    <a:pt x="664" y="130"/>
                  </a:lnTo>
                  <a:lnTo>
                    <a:pt x="666" y="129"/>
                  </a:lnTo>
                  <a:lnTo>
                    <a:pt x="668" y="129"/>
                  </a:lnTo>
                  <a:lnTo>
                    <a:pt x="672" y="129"/>
                  </a:lnTo>
                  <a:lnTo>
                    <a:pt x="672" y="127"/>
                  </a:lnTo>
                  <a:lnTo>
                    <a:pt x="672" y="125"/>
                  </a:lnTo>
                  <a:lnTo>
                    <a:pt x="670" y="125"/>
                  </a:lnTo>
                  <a:lnTo>
                    <a:pt x="670" y="123"/>
                  </a:lnTo>
                  <a:lnTo>
                    <a:pt x="674" y="121"/>
                  </a:lnTo>
                  <a:lnTo>
                    <a:pt x="675" y="121"/>
                  </a:lnTo>
                  <a:lnTo>
                    <a:pt x="675" y="119"/>
                  </a:lnTo>
                  <a:lnTo>
                    <a:pt x="677" y="119"/>
                  </a:lnTo>
                  <a:lnTo>
                    <a:pt x="681" y="117"/>
                  </a:lnTo>
                  <a:lnTo>
                    <a:pt x="683" y="117"/>
                  </a:lnTo>
                  <a:lnTo>
                    <a:pt x="683" y="119"/>
                  </a:lnTo>
                  <a:lnTo>
                    <a:pt x="685" y="119"/>
                  </a:lnTo>
                  <a:lnTo>
                    <a:pt x="687" y="119"/>
                  </a:lnTo>
                  <a:lnTo>
                    <a:pt x="687" y="121"/>
                  </a:lnTo>
                  <a:lnTo>
                    <a:pt x="689" y="121"/>
                  </a:lnTo>
                  <a:lnTo>
                    <a:pt x="693" y="123"/>
                  </a:lnTo>
                  <a:lnTo>
                    <a:pt x="695" y="123"/>
                  </a:lnTo>
                  <a:lnTo>
                    <a:pt x="697" y="123"/>
                  </a:lnTo>
                  <a:lnTo>
                    <a:pt x="697" y="125"/>
                  </a:lnTo>
                  <a:lnTo>
                    <a:pt x="699" y="125"/>
                  </a:lnTo>
                  <a:lnTo>
                    <a:pt x="702" y="127"/>
                  </a:lnTo>
                  <a:lnTo>
                    <a:pt x="704" y="129"/>
                  </a:lnTo>
                  <a:lnTo>
                    <a:pt x="706" y="129"/>
                  </a:lnTo>
                  <a:lnTo>
                    <a:pt x="708" y="129"/>
                  </a:lnTo>
                  <a:lnTo>
                    <a:pt x="708" y="130"/>
                  </a:lnTo>
                  <a:lnTo>
                    <a:pt x="710" y="130"/>
                  </a:lnTo>
                  <a:lnTo>
                    <a:pt x="712" y="132"/>
                  </a:lnTo>
                  <a:lnTo>
                    <a:pt x="714" y="132"/>
                  </a:lnTo>
                  <a:lnTo>
                    <a:pt x="718" y="132"/>
                  </a:lnTo>
                  <a:lnTo>
                    <a:pt x="718" y="130"/>
                  </a:lnTo>
                  <a:lnTo>
                    <a:pt x="720" y="130"/>
                  </a:lnTo>
                  <a:lnTo>
                    <a:pt x="720" y="132"/>
                  </a:lnTo>
                  <a:lnTo>
                    <a:pt x="722" y="132"/>
                  </a:lnTo>
                  <a:lnTo>
                    <a:pt x="723" y="132"/>
                  </a:lnTo>
                  <a:lnTo>
                    <a:pt x="725" y="132"/>
                  </a:lnTo>
                  <a:lnTo>
                    <a:pt x="727" y="134"/>
                  </a:lnTo>
                  <a:lnTo>
                    <a:pt x="727" y="136"/>
                  </a:lnTo>
                  <a:lnTo>
                    <a:pt x="729" y="136"/>
                  </a:lnTo>
                  <a:lnTo>
                    <a:pt x="731" y="136"/>
                  </a:lnTo>
                  <a:lnTo>
                    <a:pt x="731" y="138"/>
                  </a:lnTo>
                  <a:lnTo>
                    <a:pt x="731" y="142"/>
                  </a:lnTo>
                  <a:lnTo>
                    <a:pt x="731" y="146"/>
                  </a:lnTo>
                  <a:lnTo>
                    <a:pt x="731" y="152"/>
                  </a:lnTo>
                  <a:lnTo>
                    <a:pt x="731" y="155"/>
                  </a:lnTo>
                  <a:lnTo>
                    <a:pt x="731" y="157"/>
                  </a:lnTo>
                  <a:lnTo>
                    <a:pt x="731" y="161"/>
                  </a:lnTo>
                  <a:lnTo>
                    <a:pt x="731" y="167"/>
                  </a:lnTo>
                  <a:lnTo>
                    <a:pt x="731" y="171"/>
                  </a:lnTo>
                  <a:lnTo>
                    <a:pt x="731" y="173"/>
                  </a:lnTo>
                  <a:lnTo>
                    <a:pt x="731" y="175"/>
                  </a:lnTo>
                  <a:lnTo>
                    <a:pt x="731" y="177"/>
                  </a:lnTo>
                  <a:lnTo>
                    <a:pt x="731" y="178"/>
                  </a:lnTo>
                  <a:lnTo>
                    <a:pt x="731" y="180"/>
                  </a:lnTo>
                  <a:lnTo>
                    <a:pt x="731" y="184"/>
                  </a:lnTo>
                  <a:lnTo>
                    <a:pt x="731" y="186"/>
                  </a:lnTo>
                  <a:lnTo>
                    <a:pt x="731" y="190"/>
                  </a:lnTo>
                  <a:lnTo>
                    <a:pt x="731" y="194"/>
                  </a:lnTo>
                  <a:lnTo>
                    <a:pt x="731" y="196"/>
                  </a:lnTo>
                  <a:lnTo>
                    <a:pt x="731" y="198"/>
                  </a:lnTo>
                  <a:lnTo>
                    <a:pt x="731" y="200"/>
                  </a:lnTo>
                  <a:lnTo>
                    <a:pt x="729" y="200"/>
                  </a:lnTo>
                  <a:lnTo>
                    <a:pt x="731" y="200"/>
                  </a:lnTo>
                  <a:lnTo>
                    <a:pt x="729" y="200"/>
                  </a:lnTo>
                  <a:lnTo>
                    <a:pt x="729" y="202"/>
                  </a:lnTo>
                  <a:lnTo>
                    <a:pt x="729" y="203"/>
                  </a:lnTo>
                  <a:lnTo>
                    <a:pt x="731" y="203"/>
                  </a:lnTo>
                  <a:lnTo>
                    <a:pt x="731" y="205"/>
                  </a:lnTo>
                  <a:lnTo>
                    <a:pt x="731" y="209"/>
                  </a:lnTo>
                  <a:lnTo>
                    <a:pt x="731" y="211"/>
                  </a:lnTo>
                  <a:lnTo>
                    <a:pt x="731" y="215"/>
                  </a:lnTo>
                  <a:lnTo>
                    <a:pt x="731" y="219"/>
                  </a:lnTo>
                  <a:lnTo>
                    <a:pt x="731" y="221"/>
                  </a:lnTo>
                  <a:lnTo>
                    <a:pt x="731" y="223"/>
                  </a:lnTo>
                  <a:lnTo>
                    <a:pt x="731" y="225"/>
                  </a:lnTo>
                  <a:lnTo>
                    <a:pt x="731" y="228"/>
                  </a:lnTo>
                  <a:lnTo>
                    <a:pt x="731" y="232"/>
                  </a:lnTo>
                  <a:lnTo>
                    <a:pt x="731" y="234"/>
                  </a:lnTo>
                  <a:lnTo>
                    <a:pt x="731" y="238"/>
                  </a:lnTo>
                  <a:lnTo>
                    <a:pt x="731" y="240"/>
                  </a:lnTo>
                  <a:lnTo>
                    <a:pt x="729" y="238"/>
                  </a:lnTo>
                  <a:lnTo>
                    <a:pt x="725" y="234"/>
                  </a:lnTo>
                  <a:lnTo>
                    <a:pt x="723" y="232"/>
                  </a:lnTo>
                  <a:lnTo>
                    <a:pt x="723" y="230"/>
                  </a:lnTo>
                  <a:lnTo>
                    <a:pt x="722" y="230"/>
                  </a:lnTo>
                  <a:lnTo>
                    <a:pt x="722" y="228"/>
                  </a:lnTo>
                  <a:lnTo>
                    <a:pt x="720" y="228"/>
                  </a:lnTo>
                  <a:lnTo>
                    <a:pt x="716" y="226"/>
                  </a:lnTo>
                  <a:lnTo>
                    <a:pt x="716" y="225"/>
                  </a:lnTo>
                  <a:lnTo>
                    <a:pt x="716" y="223"/>
                  </a:lnTo>
                  <a:lnTo>
                    <a:pt x="718" y="223"/>
                  </a:lnTo>
                  <a:lnTo>
                    <a:pt x="718" y="221"/>
                  </a:lnTo>
                  <a:lnTo>
                    <a:pt x="716" y="221"/>
                  </a:lnTo>
                  <a:lnTo>
                    <a:pt x="716" y="223"/>
                  </a:lnTo>
                  <a:lnTo>
                    <a:pt x="712" y="223"/>
                  </a:lnTo>
                  <a:lnTo>
                    <a:pt x="710" y="225"/>
                  </a:lnTo>
                  <a:lnTo>
                    <a:pt x="708" y="225"/>
                  </a:lnTo>
                  <a:lnTo>
                    <a:pt x="706" y="225"/>
                  </a:lnTo>
                  <a:lnTo>
                    <a:pt x="704" y="225"/>
                  </a:lnTo>
                  <a:lnTo>
                    <a:pt x="704" y="223"/>
                  </a:lnTo>
                  <a:lnTo>
                    <a:pt x="704" y="221"/>
                  </a:lnTo>
                  <a:lnTo>
                    <a:pt x="704" y="223"/>
                  </a:lnTo>
                  <a:lnTo>
                    <a:pt x="702" y="223"/>
                  </a:lnTo>
                  <a:lnTo>
                    <a:pt x="702" y="225"/>
                  </a:lnTo>
                  <a:lnTo>
                    <a:pt x="700" y="225"/>
                  </a:lnTo>
                  <a:lnTo>
                    <a:pt x="700" y="226"/>
                  </a:lnTo>
                  <a:lnTo>
                    <a:pt x="699" y="226"/>
                  </a:lnTo>
                  <a:lnTo>
                    <a:pt x="699" y="225"/>
                  </a:lnTo>
                  <a:lnTo>
                    <a:pt x="697" y="225"/>
                  </a:lnTo>
                  <a:lnTo>
                    <a:pt x="699" y="225"/>
                  </a:lnTo>
                  <a:lnTo>
                    <a:pt x="699" y="223"/>
                  </a:lnTo>
                  <a:lnTo>
                    <a:pt x="699" y="221"/>
                  </a:lnTo>
                  <a:lnTo>
                    <a:pt x="700" y="221"/>
                  </a:lnTo>
                  <a:lnTo>
                    <a:pt x="700" y="219"/>
                  </a:lnTo>
                  <a:lnTo>
                    <a:pt x="700" y="217"/>
                  </a:lnTo>
                  <a:lnTo>
                    <a:pt x="700" y="215"/>
                  </a:lnTo>
                  <a:lnTo>
                    <a:pt x="702" y="215"/>
                  </a:lnTo>
                  <a:lnTo>
                    <a:pt x="700" y="215"/>
                  </a:lnTo>
                  <a:lnTo>
                    <a:pt x="700" y="213"/>
                  </a:lnTo>
                  <a:lnTo>
                    <a:pt x="699" y="213"/>
                  </a:lnTo>
                  <a:lnTo>
                    <a:pt x="699" y="211"/>
                  </a:lnTo>
                  <a:lnTo>
                    <a:pt x="697" y="211"/>
                  </a:lnTo>
                  <a:lnTo>
                    <a:pt x="697" y="209"/>
                  </a:lnTo>
                  <a:lnTo>
                    <a:pt x="695" y="209"/>
                  </a:lnTo>
                  <a:lnTo>
                    <a:pt x="699" y="209"/>
                  </a:lnTo>
                  <a:lnTo>
                    <a:pt x="700" y="209"/>
                  </a:lnTo>
                  <a:lnTo>
                    <a:pt x="702" y="209"/>
                  </a:lnTo>
                  <a:lnTo>
                    <a:pt x="704" y="209"/>
                  </a:lnTo>
                  <a:lnTo>
                    <a:pt x="704" y="207"/>
                  </a:lnTo>
                  <a:lnTo>
                    <a:pt x="702" y="209"/>
                  </a:lnTo>
                  <a:lnTo>
                    <a:pt x="700" y="209"/>
                  </a:lnTo>
                  <a:lnTo>
                    <a:pt x="699" y="209"/>
                  </a:lnTo>
                  <a:lnTo>
                    <a:pt x="699" y="207"/>
                  </a:lnTo>
                  <a:lnTo>
                    <a:pt x="697" y="207"/>
                  </a:lnTo>
                  <a:lnTo>
                    <a:pt x="695" y="205"/>
                  </a:lnTo>
                  <a:lnTo>
                    <a:pt x="693" y="205"/>
                  </a:lnTo>
                  <a:lnTo>
                    <a:pt x="693" y="203"/>
                  </a:lnTo>
                  <a:lnTo>
                    <a:pt x="695" y="203"/>
                  </a:lnTo>
                  <a:lnTo>
                    <a:pt x="697" y="203"/>
                  </a:lnTo>
                  <a:lnTo>
                    <a:pt x="699" y="203"/>
                  </a:lnTo>
                  <a:lnTo>
                    <a:pt x="700" y="203"/>
                  </a:lnTo>
                  <a:lnTo>
                    <a:pt x="700" y="205"/>
                  </a:lnTo>
                  <a:lnTo>
                    <a:pt x="702" y="205"/>
                  </a:lnTo>
                  <a:lnTo>
                    <a:pt x="700" y="205"/>
                  </a:lnTo>
                  <a:lnTo>
                    <a:pt x="700" y="203"/>
                  </a:lnTo>
                  <a:lnTo>
                    <a:pt x="699" y="203"/>
                  </a:lnTo>
                  <a:lnTo>
                    <a:pt x="697" y="203"/>
                  </a:lnTo>
                  <a:lnTo>
                    <a:pt x="697" y="202"/>
                  </a:lnTo>
                  <a:lnTo>
                    <a:pt x="695" y="202"/>
                  </a:lnTo>
                  <a:lnTo>
                    <a:pt x="695" y="200"/>
                  </a:lnTo>
                  <a:lnTo>
                    <a:pt x="697" y="200"/>
                  </a:lnTo>
                  <a:lnTo>
                    <a:pt x="697" y="202"/>
                  </a:lnTo>
                  <a:lnTo>
                    <a:pt x="695" y="200"/>
                  </a:lnTo>
                  <a:lnTo>
                    <a:pt x="695" y="198"/>
                  </a:lnTo>
                  <a:lnTo>
                    <a:pt x="691" y="196"/>
                  </a:lnTo>
                  <a:lnTo>
                    <a:pt x="691" y="194"/>
                  </a:lnTo>
                  <a:lnTo>
                    <a:pt x="691" y="192"/>
                  </a:lnTo>
                  <a:lnTo>
                    <a:pt x="689" y="190"/>
                  </a:lnTo>
                  <a:lnTo>
                    <a:pt x="689" y="188"/>
                  </a:lnTo>
                  <a:lnTo>
                    <a:pt x="691" y="188"/>
                  </a:lnTo>
                  <a:lnTo>
                    <a:pt x="691" y="186"/>
                  </a:lnTo>
                  <a:lnTo>
                    <a:pt x="689" y="188"/>
                  </a:lnTo>
                  <a:lnTo>
                    <a:pt x="687" y="186"/>
                  </a:lnTo>
                  <a:lnTo>
                    <a:pt x="689" y="186"/>
                  </a:lnTo>
                  <a:lnTo>
                    <a:pt x="689" y="184"/>
                  </a:lnTo>
                  <a:lnTo>
                    <a:pt x="691" y="184"/>
                  </a:lnTo>
                  <a:lnTo>
                    <a:pt x="689" y="184"/>
                  </a:lnTo>
                  <a:lnTo>
                    <a:pt x="687" y="184"/>
                  </a:lnTo>
                  <a:lnTo>
                    <a:pt x="687" y="186"/>
                  </a:lnTo>
                  <a:lnTo>
                    <a:pt x="685" y="186"/>
                  </a:lnTo>
                  <a:lnTo>
                    <a:pt x="685" y="184"/>
                  </a:lnTo>
                  <a:lnTo>
                    <a:pt x="685" y="182"/>
                  </a:lnTo>
                  <a:lnTo>
                    <a:pt x="685" y="180"/>
                  </a:lnTo>
                  <a:lnTo>
                    <a:pt x="685" y="182"/>
                  </a:lnTo>
                  <a:lnTo>
                    <a:pt x="683" y="180"/>
                  </a:lnTo>
                  <a:lnTo>
                    <a:pt x="683" y="178"/>
                  </a:lnTo>
                  <a:lnTo>
                    <a:pt x="681" y="180"/>
                  </a:lnTo>
                  <a:lnTo>
                    <a:pt x="681" y="178"/>
                  </a:lnTo>
                  <a:lnTo>
                    <a:pt x="679" y="178"/>
                  </a:lnTo>
                  <a:lnTo>
                    <a:pt x="679" y="177"/>
                  </a:lnTo>
                  <a:lnTo>
                    <a:pt x="677" y="177"/>
                  </a:lnTo>
                  <a:lnTo>
                    <a:pt x="677" y="175"/>
                  </a:lnTo>
                  <a:lnTo>
                    <a:pt x="677" y="177"/>
                  </a:lnTo>
                  <a:lnTo>
                    <a:pt x="675" y="177"/>
                  </a:lnTo>
                  <a:lnTo>
                    <a:pt x="675" y="175"/>
                  </a:lnTo>
                  <a:lnTo>
                    <a:pt x="674" y="175"/>
                  </a:lnTo>
                  <a:lnTo>
                    <a:pt x="672" y="175"/>
                  </a:lnTo>
                  <a:lnTo>
                    <a:pt x="674" y="173"/>
                  </a:lnTo>
                  <a:lnTo>
                    <a:pt x="672" y="173"/>
                  </a:lnTo>
                  <a:lnTo>
                    <a:pt x="672" y="175"/>
                  </a:lnTo>
                  <a:lnTo>
                    <a:pt x="672" y="173"/>
                  </a:lnTo>
                  <a:lnTo>
                    <a:pt x="670" y="173"/>
                  </a:lnTo>
                  <a:lnTo>
                    <a:pt x="668" y="173"/>
                  </a:lnTo>
                  <a:lnTo>
                    <a:pt x="668" y="171"/>
                  </a:lnTo>
                  <a:lnTo>
                    <a:pt x="666" y="173"/>
                  </a:lnTo>
                  <a:lnTo>
                    <a:pt x="664" y="171"/>
                  </a:lnTo>
                  <a:lnTo>
                    <a:pt x="664" y="173"/>
                  </a:lnTo>
                  <a:lnTo>
                    <a:pt x="664" y="171"/>
                  </a:lnTo>
                  <a:lnTo>
                    <a:pt x="662" y="171"/>
                  </a:lnTo>
                  <a:lnTo>
                    <a:pt x="660" y="171"/>
                  </a:lnTo>
                  <a:lnTo>
                    <a:pt x="660" y="169"/>
                  </a:lnTo>
                  <a:lnTo>
                    <a:pt x="658" y="169"/>
                  </a:lnTo>
                  <a:lnTo>
                    <a:pt x="656" y="169"/>
                  </a:lnTo>
                  <a:lnTo>
                    <a:pt x="654" y="169"/>
                  </a:lnTo>
                  <a:lnTo>
                    <a:pt x="654" y="167"/>
                  </a:lnTo>
                  <a:lnTo>
                    <a:pt x="652" y="167"/>
                  </a:lnTo>
                  <a:lnTo>
                    <a:pt x="652" y="165"/>
                  </a:lnTo>
                  <a:lnTo>
                    <a:pt x="651" y="165"/>
                  </a:lnTo>
                  <a:lnTo>
                    <a:pt x="649" y="165"/>
                  </a:lnTo>
                  <a:lnTo>
                    <a:pt x="647" y="165"/>
                  </a:lnTo>
                  <a:lnTo>
                    <a:pt x="645" y="165"/>
                  </a:lnTo>
                  <a:lnTo>
                    <a:pt x="643" y="165"/>
                  </a:lnTo>
                  <a:lnTo>
                    <a:pt x="641" y="165"/>
                  </a:lnTo>
                  <a:lnTo>
                    <a:pt x="639" y="165"/>
                  </a:lnTo>
                  <a:lnTo>
                    <a:pt x="635" y="163"/>
                  </a:lnTo>
                  <a:lnTo>
                    <a:pt x="635" y="161"/>
                  </a:lnTo>
                  <a:lnTo>
                    <a:pt x="633" y="161"/>
                  </a:lnTo>
                  <a:lnTo>
                    <a:pt x="631" y="161"/>
                  </a:lnTo>
                  <a:lnTo>
                    <a:pt x="631" y="159"/>
                  </a:lnTo>
                  <a:lnTo>
                    <a:pt x="631" y="157"/>
                  </a:lnTo>
                  <a:lnTo>
                    <a:pt x="633" y="157"/>
                  </a:lnTo>
                  <a:lnTo>
                    <a:pt x="635" y="157"/>
                  </a:lnTo>
                  <a:lnTo>
                    <a:pt x="633" y="157"/>
                  </a:lnTo>
                  <a:lnTo>
                    <a:pt x="631" y="157"/>
                  </a:lnTo>
                  <a:lnTo>
                    <a:pt x="631" y="155"/>
                  </a:lnTo>
                  <a:lnTo>
                    <a:pt x="631" y="157"/>
                  </a:lnTo>
                  <a:lnTo>
                    <a:pt x="629" y="157"/>
                  </a:lnTo>
                  <a:lnTo>
                    <a:pt x="627" y="157"/>
                  </a:lnTo>
                  <a:lnTo>
                    <a:pt x="627" y="155"/>
                  </a:lnTo>
                  <a:lnTo>
                    <a:pt x="626" y="155"/>
                  </a:lnTo>
                  <a:lnTo>
                    <a:pt x="626" y="157"/>
                  </a:lnTo>
                  <a:lnTo>
                    <a:pt x="624" y="157"/>
                  </a:lnTo>
                  <a:lnTo>
                    <a:pt x="624" y="155"/>
                  </a:lnTo>
                  <a:lnTo>
                    <a:pt x="622" y="155"/>
                  </a:lnTo>
                  <a:lnTo>
                    <a:pt x="624" y="155"/>
                  </a:lnTo>
                  <a:lnTo>
                    <a:pt x="624" y="154"/>
                  </a:lnTo>
                  <a:lnTo>
                    <a:pt x="622" y="154"/>
                  </a:lnTo>
                  <a:lnTo>
                    <a:pt x="622" y="155"/>
                  </a:lnTo>
                  <a:lnTo>
                    <a:pt x="622" y="154"/>
                  </a:lnTo>
                  <a:lnTo>
                    <a:pt x="622" y="155"/>
                  </a:lnTo>
                  <a:lnTo>
                    <a:pt x="620" y="155"/>
                  </a:lnTo>
                  <a:lnTo>
                    <a:pt x="620" y="154"/>
                  </a:lnTo>
                  <a:lnTo>
                    <a:pt x="618" y="152"/>
                  </a:lnTo>
                  <a:lnTo>
                    <a:pt x="618" y="154"/>
                  </a:lnTo>
                  <a:lnTo>
                    <a:pt x="618" y="152"/>
                  </a:lnTo>
                  <a:lnTo>
                    <a:pt x="616" y="152"/>
                  </a:lnTo>
                  <a:lnTo>
                    <a:pt x="614" y="150"/>
                  </a:lnTo>
                  <a:lnTo>
                    <a:pt x="616" y="150"/>
                  </a:lnTo>
                  <a:lnTo>
                    <a:pt x="616" y="148"/>
                  </a:lnTo>
                  <a:lnTo>
                    <a:pt x="616" y="146"/>
                  </a:lnTo>
                  <a:lnTo>
                    <a:pt x="616" y="144"/>
                  </a:lnTo>
                  <a:lnTo>
                    <a:pt x="618" y="144"/>
                  </a:lnTo>
                  <a:lnTo>
                    <a:pt x="620" y="144"/>
                  </a:lnTo>
                  <a:lnTo>
                    <a:pt x="618" y="144"/>
                  </a:lnTo>
                  <a:lnTo>
                    <a:pt x="618" y="142"/>
                  </a:lnTo>
                  <a:lnTo>
                    <a:pt x="618" y="140"/>
                  </a:lnTo>
                  <a:lnTo>
                    <a:pt x="618" y="142"/>
                  </a:lnTo>
                  <a:lnTo>
                    <a:pt x="616" y="142"/>
                  </a:lnTo>
                  <a:lnTo>
                    <a:pt x="616" y="144"/>
                  </a:lnTo>
                  <a:lnTo>
                    <a:pt x="616" y="148"/>
                  </a:lnTo>
                  <a:lnTo>
                    <a:pt x="614" y="148"/>
                  </a:lnTo>
                  <a:lnTo>
                    <a:pt x="614" y="150"/>
                  </a:lnTo>
                  <a:lnTo>
                    <a:pt x="614" y="148"/>
                  </a:lnTo>
                  <a:lnTo>
                    <a:pt x="612" y="148"/>
                  </a:lnTo>
                  <a:lnTo>
                    <a:pt x="612" y="150"/>
                  </a:lnTo>
                  <a:lnTo>
                    <a:pt x="614" y="150"/>
                  </a:lnTo>
                  <a:lnTo>
                    <a:pt x="614" y="152"/>
                  </a:lnTo>
                  <a:lnTo>
                    <a:pt x="612" y="152"/>
                  </a:lnTo>
                  <a:lnTo>
                    <a:pt x="610" y="154"/>
                  </a:lnTo>
                  <a:lnTo>
                    <a:pt x="610" y="155"/>
                  </a:lnTo>
                  <a:lnTo>
                    <a:pt x="612" y="155"/>
                  </a:lnTo>
                  <a:lnTo>
                    <a:pt x="610" y="155"/>
                  </a:lnTo>
                  <a:lnTo>
                    <a:pt x="610" y="157"/>
                  </a:lnTo>
                  <a:lnTo>
                    <a:pt x="608" y="159"/>
                  </a:lnTo>
                  <a:lnTo>
                    <a:pt x="606" y="159"/>
                  </a:lnTo>
                  <a:lnTo>
                    <a:pt x="604" y="159"/>
                  </a:lnTo>
                  <a:lnTo>
                    <a:pt x="603" y="159"/>
                  </a:lnTo>
                  <a:lnTo>
                    <a:pt x="603" y="157"/>
                  </a:lnTo>
                  <a:lnTo>
                    <a:pt x="601" y="157"/>
                  </a:lnTo>
                  <a:lnTo>
                    <a:pt x="603" y="157"/>
                  </a:lnTo>
                  <a:lnTo>
                    <a:pt x="601" y="155"/>
                  </a:lnTo>
                  <a:lnTo>
                    <a:pt x="601" y="154"/>
                  </a:lnTo>
                  <a:lnTo>
                    <a:pt x="601" y="152"/>
                  </a:lnTo>
                  <a:lnTo>
                    <a:pt x="603" y="152"/>
                  </a:lnTo>
                  <a:lnTo>
                    <a:pt x="604" y="152"/>
                  </a:lnTo>
                  <a:lnTo>
                    <a:pt x="603" y="150"/>
                  </a:lnTo>
                  <a:lnTo>
                    <a:pt x="603" y="148"/>
                  </a:lnTo>
                  <a:lnTo>
                    <a:pt x="603" y="146"/>
                  </a:lnTo>
                  <a:lnTo>
                    <a:pt x="601" y="146"/>
                  </a:lnTo>
                  <a:lnTo>
                    <a:pt x="601" y="148"/>
                  </a:lnTo>
                  <a:lnTo>
                    <a:pt x="599" y="148"/>
                  </a:lnTo>
                  <a:lnTo>
                    <a:pt x="599" y="146"/>
                  </a:lnTo>
                  <a:lnTo>
                    <a:pt x="599" y="144"/>
                  </a:lnTo>
                  <a:lnTo>
                    <a:pt x="597" y="144"/>
                  </a:lnTo>
                  <a:lnTo>
                    <a:pt x="597" y="142"/>
                  </a:lnTo>
                  <a:lnTo>
                    <a:pt x="595" y="142"/>
                  </a:lnTo>
                  <a:lnTo>
                    <a:pt x="593" y="140"/>
                  </a:lnTo>
                  <a:lnTo>
                    <a:pt x="591" y="140"/>
                  </a:lnTo>
                  <a:lnTo>
                    <a:pt x="591" y="142"/>
                  </a:lnTo>
                  <a:lnTo>
                    <a:pt x="589" y="142"/>
                  </a:lnTo>
                  <a:lnTo>
                    <a:pt x="589" y="140"/>
                  </a:lnTo>
                  <a:lnTo>
                    <a:pt x="589" y="138"/>
                  </a:lnTo>
                  <a:lnTo>
                    <a:pt x="587" y="138"/>
                  </a:lnTo>
                  <a:lnTo>
                    <a:pt x="589" y="138"/>
                  </a:lnTo>
                  <a:lnTo>
                    <a:pt x="591" y="138"/>
                  </a:lnTo>
                  <a:lnTo>
                    <a:pt x="591" y="136"/>
                  </a:lnTo>
                  <a:lnTo>
                    <a:pt x="593" y="136"/>
                  </a:lnTo>
                  <a:lnTo>
                    <a:pt x="595" y="136"/>
                  </a:lnTo>
                  <a:lnTo>
                    <a:pt x="595" y="138"/>
                  </a:lnTo>
                  <a:lnTo>
                    <a:pt x="597" y="138"/>
                  </a:lnTo>
                  <a:lnTo>
                    <a:pt x="597" y="136"/>
                  </a:lnTo>
                  <a:lnTo>
                    <a:pt x="597" y="138"/>
                  </a:lnTo>
                  <a:lnTo>
                    <a:pt x="599" y="138"/>
                  </a:lnTo>
                  <a:lnTo>
                    <a:pt x="601" y="138"/>
                  </a:lnTo>
                  <a:lnTo>
                    <a:pt x="603" y="138"/>
                  </a:lnTo>
                  <a:lnTo>
                    <a:pt x="603" y="136"/>
                  </a:lnTo>
                  <a:lnTo>
                    <a:pt x="604" y="134"/>
                  </a:lnTo>
                  <a:lnTo>
                    <a:pt x="606" y="132"/>
                  </a:lnTo>
                  <a:lnTo>
                    <a:pt x="608" y="132"/>
                  </a:lnTo>
                  <a:lnTo>
                    <a:pt x="610" y="132"/>
                  </a:lnTo>
                  <a:lnTo>
                    <a:pt x="610" y="134"/>
                  </a:lnTo>
                  <a:lnTo>
                    <a:pt x="610" y="136"/>
                  </a:lnTo>
                  <a:lnTo>
                    <a:pt x="610" y="134"/>
                  </a:lnTo>
                  <a:lnTo>
                    <a:pt x="612" y="134"/>
                  </a:lnTo>
                  <a:lnTo>
                    <a:pt x="612" y="136"/>
                  </a:lnTo>
                  <a:lnTo>
                    <a:pt x="612" y="134"/>
                  </a:lnTo>
                  <a:lnTo>
                    <a:pt x="612" y="136"/>
                  </a:lnTo>
                  <a:lnTo>
                    <a:pt x="614" y="134"/>
                  </a:lnTo>
                  <a:lnTo>
                    <a:pt x="616" y="134"/>
                  </a:lnTo>
                  <a:lnTo>
                    <a:pt x="616" y="136"/>
                  </a:lnTo>
                  <a:lnTo>
                    <a:pt x="616" y="138"/>
                  </a:lnTo>
                  <a:lnTo>
                    <a:pt x="616" y="136"/>
                  </a:lnTo>
                  <a:lnTo>
                    <a:pt x="616" y="134"/>
                  </a:lnTo>
                  <a:lnTo>
                    <a:pt x="618" y="136"/>
                  </a:lnTo>
                  <a:lnTo>
                    <a:pt x="618" y="134"/>
                  </a:lnTo>
                  <a:lnTo>
                    <a:pt x="616" y="134"/>
                  </a:lnTo>
                  <a:lnTo>
                    <a:pt x="616" y="132"/>
                  </a:lnTo>
                  <a:lnTo>
                    <a:pt x="618" y="132"/>
                  </a:lnTo>
                  <a:lnTo>
                    <a:pt x="620" y="134"/>
                  </a:lnTo>
                  <a:lnTo>
                    <a:pt x="620" y="132"/>
                  </a:lnTo>
                  <a:lnTo>
                    <a:pt x="618" y="132"/>
                  </a:lnTo>
                  <a:lnTo>
                    <a:pt x="620" y="132"/>
                  </a:lnTo>
                  <a:lnTo>
                    <a:pt x="618" y="132"/>
                  </a:lnTo>
                  <a:lnTo>
                    <a:pt x="620" y="130"/>
                  </a:lnTo>
                  <a:lnTo>
                    <a:pt x="618" y="130"/>
                  </a:lnTo>
                  <a:lnTo>
                    <a:pt x="620" y="130"/>
                  </a:lnTo>
                  <a:lnTo>
                    <a:pt x="620" y="129"/>
                  </a:lnTo>
                  <a:lnTo>
                    <a:pt x="620" y="130"/>
                  </a:lnTo>
                  <a:lnTo>
                    <a:pt x="618" y="130"/>
                  </a:lnTo>
                  <a:lnTo>
                    <a:pt x="618" y="129"/>
                  </a:lnTo>
                  <a:lnTo>
                    <a:pt x="620" y="129"/>
                  </a:lnTo>
                  <a:lnTo>
                    <a:pt x="620" y="127"/>
                  </a:lnTo>
                  <a:lnTo>
                    <a:pt x="618" y="129"/>
                  </a:lnTo>
                  <a:lnTo>
                    <a:pt x="618" y="127"/>
                  </a:lnTo>
                  <a:lnTo>
                    <a:pt x="618" y="129"/>
                  </a:lnTo>
                  <a:lnTo>
                    <a:pt x="616" y="129"/>
                  </a:lnTo>
                  <a:lnTo>
                    <a:pt x="614" y="130"/>
                  </a:lnTo>
                  <a:lnTo>
                    <a:pt x="614" y="129"/>
                  </a:lnTo>
                  <a:lnTo>
                    <a:pt x="614" y="130"/>
                  </a:lnTo>
                  <a:lnTo>
                    <a:pt x="614" y="129"/>
                  </a:lnTo>
                  <a:lnTo>
                    <a:pt x="614" y="130"/>
                  </a:lnTo>
                  <a:lnTo>
                    <a:pt x="612" y="129"/>
                  </a:lnTo>
                  <a:lnTo>
                    <a:pt x="612" y="130"/>
                  </a:lnTo>
                  <a:lnTo>
                    <a:pt x="610" y="129"/>
                  </a:lnTo>
                  <a:lnTo>
                    <a:pt x="608" y="129"/>
                  </a:lnTo>
                  <a:lnTo>
                    <a:pt x="606" y="129"/>
                  </a:lnTo>
                  <a:lnTo>
                    <a:pt x="606" y="130"/>
                  </a:lnTo>
                  <a:lnTo>
                    <a:pt x="604" y="130"/>
                  </a:lnTo>
                  <a:lnTo>
                    <a:pt x="603" y="130"/>
                  </a:lnTo>
                  <a:lnTo>
                    <a:pt x="601" y="130"/>
                  </a:lnTo>
                  <a:lnTo>
                    <a:pt x="599" y="130"/>
                  </a:lnTo>
                  <a:lnTo>
                    <a:pt x="599" y="129"/>
                  </a:lnTo>
                  <a:lnTo>
                    <a:pt x="597" y="129"/>
                  </a:lnTo>
                  <a:lnTo>
                    <a:pt x="595" y="130"/>
                  </a:lnTo>
                  <a:lnTo>
                    <a:pt x="593" y="130"/>
                  </a:lnTo>
                  <a:lnTo>
                    <a:pt x="593" y="129"/>
                  </a:lnTo>
                  <a:lnTo>
                    <a:pt x="589" y="127"/>
                  </a:lnTo>
                  <a:lnTo>
                    <a:pt x="591" y="127"/>
                  </a:lnTo>
                  <a:lnTo>
                    <a:pt x="589" y="127"/>
                  </a:lnTo>
                  <a:lnTo>
                    <a:pt x="589" y="125"/>
                  </a:lnTo>
                  <a:lnTo>
                    <a:pt x="587" y="125"/>
                  </a:lnTo>
                  <a:lnTo>
                    <a:pt x="587" y="123"/>
                  </a:lnTo>
                  <a:lnTo>
                    <a:pt x="589" y="123"/>
                  </a:lnTo>
                  <a:lnTo>
                    <a:pt x="589" y="121"/>
                  </a:lnTo>
                  <a:lnTo>
                    <a:pt x="587" y="121"/>
                  </a:lnTo>
                  <a:lnTo>
                    <a:pt x="587" y="119"/>
                  </a:lnTo>
                  <a:lnTo>
                    <a:pt x="589" y="119"/>
                  </a:lnTo>
                  <a:lnTo>
                    <a:pt x="587" y="119"/>
                  </a:lnTo>
                  <a:lnTo>
                    <a:pt x="585" y="119"/>
                  </a:lnTo>
                  <a:lnTo>
                    <a:pt x="585" y="117"/>
                  </a:lnTo>
                  <a:lnTo>
                    <a:pt x="585" y="119"/>
                  </a:lnTo>
                  <a:lnTo>
                    <a:pt x="583" y="119"/>
                  </a:lnTo>
                  <a:lnTo>
                    <a:pt x="581" y="117"/>
                  </a:lnTo>
                  <a:lnTo>
                    <a:pt x="579" y="117"/>
                  </a:lnTo>
                  <a:lnTo>
                    <a:pt x="578" y="117"/>
                  </a:lnTo>
                  <a:lnTo>
                    <a:pt x="578" y="115"/>
                  </a:lnTo>
                  <a:lnTo>
                    <a:pt x="578" y="117"/>
                  </a:lnTo>
                  <a:lnTo>
                    <a:pt x="576" y="119"/>
                  </a:lnTo>
                  <a:lnTo>
                    <a:pt x="576" y="117"/>
                  </a:lnTo>
                  <a:lnTo>
                    <a:pt x="574" y="117"/>
                  </a:lnTo>
                  <a:lnTo>
                    <a:pt x="572" y="117"/>
                  </a:lnTo>
                  <a:lnTo>
                    <a:pt x="574" y="115"/>
                  </a:lnTo>
                  <a:lnTo>
                    <a:pt x="574" y="113"/>
                  </a:lnTo>
                  <a:lnTo>
                    <a:pt x="576" y="113"/>
                  </a:lnTo>
                  <a:lnTo>
                    <a:pt x="576" y="111"/>
                  </a:lnTo>
                  <a:lnTo>
                    <a:pt x="578" y="111"/>
                  </a:lnTo>
                  <a:lnTo>
                    <a:pt x="578" y="109"/>
                  </a:lnTo>
                  <a:lnTo>
                    <a:pt x="578" y="107"/>
                  </a:lnTo>
                  <a:lnTo>
                    <a:pt x="576" y="107"/>
                  </a:lnTo>
                  <a:lnTo>
                    <a:pt x="578" y="107"/>
                  </a:lnTo>
                  <a:lnTo>
                    <a:pt x="579" y="107"/>
                  </a:lnTo>
                  <a:lnTo>
                    <a:pt x="579" y="106"/>
                  </a:lnTo>
                  <a:lnTo>
                    <a:pt x="581" y="106"/>
                  </a:lnTo>
                  <a:lnTo>
                    <a:pt x="581" y="107"/>
                  </a:lnTo>
                  <a:lnTo>
                    <a:pt x="581" y="106"/>
                  </a:lnTo>
                  <a:lnTo>
                    <a:pt x="585" y="106"/>
                  </a:lnTo>
                  <a:lnTo>
                    <a:pt x="587" y="106"/>
                  </a:lnTo>
                  <a:lnTo>
                    <a:pt x="587" y="104"/>
                  </a:lnTo>
                  <a:lnTo>
                    <a:pt x="589" y="104"/>
                  </a:lnTo>
                  <a:lnTo>
                    <a:pt x="589" y="102"/>
                  </a:lnTo>
                  <a:lnTo>
                    <a:pt x="591" y="102"/>
                  </a:lnTo>
                  <a:lnTo>
                    <a:pt x="591" y="100"/>
                  </a:lnTo>
                  <a:lnTo>
                    <a:pt x="593" y="100"/>
                  </a:lnTo>
                  <a:lnTo>
                    <a:pt x="595" y="100"/>
                  </a:lnTo>
                  <a:close/>
                  <a:moveTo>
                    <a:pt x="151" y="100"/>
                  </a:moveTo>
                  <a:lnTo>
                    <a:pt x="153" y="102"/>
                  </a:lnTo>
                  <a:lnTo>
                    <a:pt x="151" y="102"/>
                  </a:lnTo>
                  <a:lnTo>
                    <a:pt x="151" y="104"/>
                  </a:lnTo>
                  <a:lnTo>
                    <a:pt x="149" y="104"/>
                  </a:lnTo>
                  <a:lnTo>
                    <a:pt x="149" y="106"/>
                  </a:lnTo>
                  <a:lnTo>
                    <a:pt x="149" y="104"/>
                  </a:lnTo>
                  <a:lnTo>
                    <a:pt x="147" y="102"/>
                  </a:lnTo>
                  <a:lnTo>
                    <a:pt x="147" y="100"/>
                  </a:lnTo>
                  <a:lnTo>
                    <a:pt x="149" y="100"/>
                  </a:lnTo>
                  <a:lnTo>
                    <a:pt x="149" y="102"/>
                  </a:lnTo>
                  <a:lnTo>
                    <a:pt x="149" y="100"/>
                  </a:lnTo>
                  <a:lnTo>
                    <a:pt x="151" y="100"/>
                  </a:lnTo>
                  <a:close/>
                  <a:moveTo>
                    <a:pt x="430" y="100"/>
                  </a:moveTo>
                  <a:lnTo>
                    <a:pt x="428" y="100"/>
                  </a:lnTo>
                  <a:lnTo>
                    <a:pt x="430" y="100"/>
                  </a:lnTo>
                  <a:close/>
                  <a:moveTo>
                    <a:pt x="520" y="100"/>
                  </a:moveTo>
                  <a:lnTo>
                    <a:pt x="520" y="102"/>
                  </a:lnTo>
                  <a:lnTo>
                    <a:pt x="518" y="104"/>
                  </a:lnTo>
                  <a:lnTo>
                    <a:pt x="520" y="104"/>
                  </a:lnTo>
                  <a:lnTo>
                    <a:pt x="520" y="106"/>
                  </a:lnTo>
                  <a:lnTo>
                    <a:pt x="522" y="106"/>
                  </a:lnTo>
                  <a:lnTo>
                    <a:pt x="524" y="106"/>
                  </a:lnTo>
                  <a:lnTo>
                    <a:pt x="524" y="107"/>
                  </a:lnTo>
                  <a:lnTo>
                    <a:pt x="522" y="107"/>
                  </a:lnTo>
                  <a:lnTo>
                    <a:pt x="520" y="107"/>
                  </a:lnTo>
                  <a:lnTo>
                    <a:pt x="520" y="106"/>
                  </a:lnTo>
                  <a:lnTo>
                    <a:pt x="518" y="106"/>
                  </a:lnTo>
                  <a:lnTo>
                    <a:pt x="518" y="107"/>
                  </a:lnTo>
                  <a:lnTo>
                    <a:pt x="516" y="107"/>
                  </a:lnTo>
                  <a:lnTo>
                    <a:pt x="516" y="106"/>
                  </a:lnTo>
                  <a:lnTo>
                    <a:pt x="516" y="104"/>
                  </a:lnTo>
                  <a:lnTo>
                    <a:pt x="514" y="104"/>
                  </a:lnTo>
                  <a:lnTo>
                    <a:pt x="514" y="102"/>
                  </a:lnTo>
                  <a:lnTo>
                    <a:pt x="514" y="100"/>
                  </a:lnTo>
                  <a:lnTo>
                    <a:pt x="516" y="100"/>
                  </a:lnTo>
                  <a:lnTo>
                    <a:pt x="518" y="100"/>
                  </a:lnTo>
                  <a:lnTo>
                    <a:pt x="520" y="100"/>
                  </a:lnTo>
                  <a:close/>
                  <a:moveTo>
                    <a:pt x="151" y="100"/>
                  </a:moveTo>
                  <a:lnTo>
                    <a:pt x="149" y="100"/>
                  </a:lnTo>
                  <a:lnTo>
                    <a:pt x="149" y="98"/>
                  </a:lnTo>
                  <a:lnTo>
                    <a:pt x="151" y="98"/>
                  </a:lnTo>
                  <a:lnTo>
                    <a:pt x="151" y="100"/>
                  </a:lnTo>
                  <a:close/>
                  <a:moveTo>
                    <a:pt x="432" y="100"/>
                  </a:moveTo>
                  <a:lnTo>
                    <a:pt x="430" y="100"/>
                  </a:lnTo>
                  <a:lnTo>
                    <a:pt x="430" y="98"/>
                  </a:lnTo>
                  <a:lnTo>
                    <a:pt x="432" y="98"/>
                  </a:lnTo>
                  <a:lnTo>
                    <a:pt x="432" y="100"/>
                  </a:lnTo>
                  <a:close/>
                  <a:moveTo>
                    <a:pt x="512" y="98"/>
                  </a:moveTo>
                  <a:lnTo>
                    <a:pt x="514" y="98"/>
                  </a:lnTo>
                  <a:lnTo>
                    <a:pt x="514" y="100"/>
                  </a:lnTo>
                  <a:lnTo>
                    <a:pt x="512" y="100"/>
                  </a:lnTo>
                  <a:lnTo>
                    <a:pt x="514" y="100"/>
                  </a:lnTo>
                  <a:lnTo>
                    <a:pt x="514" y="102"/>
                  </a:lnTo>
                  <a:lnTo>
                    <a:pt x="512" y="102"/>
                  </a:lnTo>
                  <a:lnTo>
                    <a:pt x="510" y="102"/>
                  </a:lnTo>
                  <a:lnTo>
                    <a:pt x="510" y="100"/>
                  </a:lnTo>
                  <a:lnTo>
                    <a:pt x="510" y="98"/>
                  </a:lnTo>
                  <a:lnTo>
                    <a:pt x="512" y="98"/>
                  </a:lnTo>
                  <a:close/>
                  <a:moveTo>
                    <a:pt x="55" y="102"/>
                  </a:moveTo>
                  <a:lnTo>
                    <a:pt x="55" y="104"/>
                  </a:lnTo>
                  <a:lnTo>
                    <a:pt x="55" y="102"/>
                  </a:lnTo>
                  <a:lnTo>
                    <a:pt x="55" y="104"/>
                  </a:lnTo>
                  <a:lnTo>
                    <a:pt x="53" y="104"/>
                  </a:lnTo>
                  <a:lnTo>
                    <a:pt x="53" y="102"/>
                  </a:lnTo>
                  <a:lnTo>
                    <a:pt x="51" y="102"/>
                  </a:lnTo>
                  <a:lnTo>
                    <a:pt x="53" y="102"/>
                  </a:lnTo>
                  <a:lnTo>
                    <a:pt x="53" y="100"/>
                  </a:lnTo>
                  <a:lnTo>
                    <a:pt x="55" y="100"/>
                  </a:lnTo>
                  <a:lnTo>
                    <a:pt x="55" y="98"/>
                  </a:lnTo>
                  <a:lnTo>
                    <a:pt x="53" y="98"/>
                  </a:lnTo>
                  <a:lnTo>
                    <a:pt x="55" y="98"/>
                  </a:lnTo>
                  <a:lnTo>
                    <a:pt x="55" y="100"/>
                  </a:lnTo>
                  <a:lnTo>
                    <a:pt x="55" y="102"/>
                  </a:lnTo>
                  <a:close/>
                  <a:moveTo>
                    <a:pt x="140" y="100"/>
                  </a:moveTo>
                  <a:lnTo>
                    <a:pt x="138" y="100"/>
                  </a:lnTo>
                  <a:lnTo>
                    <a:pt x="136" y="100"/>
                  </a:lnTo>
                  <a:lnTo>
                    <a:pt x="134" y="100"/>
                  </a:lnTo>
                  <a:lnTo>
                    <a:pt x="134" y="98"/>
                  </a:lnTo>
                  <a:lnTo>
                    <a:pt x="136" y="98"/>
                  </a:lnTo>
                  <a:lnTo>
                    <a:pt x="138" y="98"/>
                  </a:lnTo>
                  <a:lnTo>
                    <a:pt x="140" y="98"/>
                  </a:lnTo>
                  <a:lnTo>
                    <a:pt x="140" y="100"/>
                  </a:lnTo>
                  <a:close/>
                  <a:moveTo>
                    <a:pt x="432" y="98"/>
                  </a:moveTo>
                  <a:lnTo>
                    <a:pt x="434" y="98"/>
                  </a:lnTo>
                  <a:lnTo>
                    <a:pt x="432" y="98"/>
                  </a:lnTo>
                  <a:close/>
                  <a:moveTo>
                    <a:pt x="435" y="98"/>
                  </a:moveTo>
                  <a:lnTo>
                    <a:pt x="435" y="100"/>
                  </a:lnTo>
                  <a:lnTo>
                    <a:pt x="435" y="98"/>
                  </a:lnTo>
                  <a:lnTo>
                    <a:pt x="434" y="98"/>
                  </a:lnTo>
                  <a:lnTo>
                    <a:pt x="435" y="98"/>
                  </a:lnTo>
                  <a:close/>
                  <a:moveTo>
                    <a:pt x="424" y="98"/>
                  </a:moveTo>
                  <a:lnTo>
                    <a:pt x="422" y="98"/>
                  </a:lnTo>
                  <a:lnTo>
                    <a:pt x="422" y="96"/>
                  </a:lnTo>
                  <a:lnTo>
                    <a:pt x="424" y="96"/>
                  </a:lnTo>
                  <a:lnTo>
                    <a:pt x="424" y="98"/>
                  </a:lnTo>
                  <a:close/>
                  <a:moveTo>
                    <a:pt x="570" y="94"/>
                  </a:moveTo>
                  <a:lnTo>
                    <a:pt x="572" y="94"/>
                  </a:lnTo>
                  <a:lnTo>
                    <a:pt x="572" y="96"/>
                  </a:lnTo>
                  <a:lnTo>
                    <a:pt x="572" y="94"/>
                  </a:lnTo>
                  <a:lnTo>
                    <a:pt x="574" y="94"/>
                  </a:lnTo>
                  <a:lnTo>
                    <a:pt x="574" y="96"/>
                  </a:lnTo>
                  <a:lnTo>
                    <a:pt x="576" y="96"/>
                  </a:lnTo>
                  <a:lnTo>
                    <a:pt x="578" y="96"/>
                  </a:lnTo>
                  <a:lnTo>
                    <a:pt x="578" y="98"/>
                  </a:lnTo>
                  <a:lnTo>
                    <a:pt x="578" y="100"/>
                  </a:lnTo>
                  <a:lnTo>
                    <a:pt x="576" y="100"/>
                  </a:lnTo>
                  <a:lnTo>
                    <a:pt x="574" y="100"/>
                  </a:lnTo>
                  <a:lnTo>
                    <a:pt x="572" y="100"/>
                  </a:lnTo>
                  <a:lnTo>
                    <a:pt x="572" y="98"/>
                  </a:lnTo>
                  <a:lnTo>
                    <a:pt x="570" y="98"/>
                  </a:lnTo>
                  <a:lnTo>
                    <a:pt x="568" y="96"/>
                  </a:lnTo>
                  <a:lnTo>
                    <a:pt x="566" y="96"/>
                  </a:lnTo>
                  <a:lnTo>
                    <a:pt x="568" y="96"/>
                  </a:lnTo>
                  <a:lnTo>
                    <a:pt x="566" y="96"/>
                  </a:lnTo>
                  <a:lnTo>
                    <a:pt x="568" y="96"/>
                  </a:lnTo>
                  <a:lnTo>
                    <a:pt x="568" y="98"/>
                  </a:lnTo>
                  <a:lnTo>
                    <a:pt x="570" y="100"/>
                  </a:lnTo>
                  <a:lnTo>
                    <a:pt x="570" y="98"/>
                  </a:lnTo>
                  <a:lnTo>
                    <a:pt x="572" y="98"/>
                  </a:lnTo>
                  <a:lnTo>
                    <a:pt x="572" y="100"/>
                  </a:lnTo>
                  <a:lnTo>
                    <a:pt x="570" y="102"/>
                  </a:lnTo>
                  <a:lnTo>
                    <a:pt x="568" y="102"/>
                  </a:lnTo>
                  <a:lnTo>
                    <a:pt x="568" y="100"/>
                  </a:lnTo>
                  <a:lnTo>
                    <a:pt x="568" y="98"/>
                  </a:lnTo>
                  <a:lnTo>
                    <a:pt x="566" y="100"/>
                  </a:lnTo>
                  <a:lnTo>
                    <a:pt x="566" y="102"/>
                  </a:lnTo>
                  <a:lnTo>
                    <a:pt x="566" y="100"/>
                  </a:lnTo>
                  <a:lnTo>
                    <a:pt x="564" y="98"/>
                  </a:lnTo>
                  <a:lnTo>
                    <a:pt x="566" y="98"/>
                  </a:lnTo>
                  <a:lnTo>
                    <a:pt x="564" y="98"/>
                  </a:lnTo>
                  <a:lnTo>
                    <a:pt x="562" y="98"/>
                  </a:lnTo>
                  <a:lnTo>
                    <a:pt x="560" y="98"/>
                  </a:lnTo>
                  <a:lnTo>
                    <a:pt x="562" y="98"/>
                  </a:lnTo>
                  <a:lnTo>
                    <a:pt x="564" y="98"/>
                  </a:lnTo>
                  <a:lnTo>
                    <a:pt x="562" y="96"/>
                  </a:lnTo>
                  <a:lnTo>
                    <a:pt x="564" y="96"/>
                  </a:lnTo>
                  <a:lnTo>
                    <a:pt x="562" y="96"/>
                  </a:lnTo>
                  <a:lnTo>
                    <a:pt x="562" y="98"/>
                  </a:lnTo>
                  <a:lnTo>
                    <a:pt x="562" y="96"/>
                  </a:lnTo>
                  <a:lnTo>
                    <a:pt x="564" y="96"/>
                  </a:lnTo>
                  <a:lnTo>
                    <a:pt x="564" y="94"/>
                  </a:lnTo>
                  <a:lnTo>
                    <a:pt x="566" y="94"/>
                  </a:lnTo>
                  <a:lnTo>
                    <a:pt x="566" y="96"/>
                  </a:lnTo>
                  <a:lnTo>
                    <a:pt x="566" y="94"/>
                  </a:lnTo>
                  <a:lnTo>
                    <a:pt x="566" y="96"/>
                  </a:lnTo>
                  <a:lnTo>
                    <a:pt x="566" y="94"/>
                  </a:lnTo>
                  <a:lnTo>
                    <a:pt x="568" y="94"/>
                  </a:lnTo>
                  <a:lnTo>
                    <a:pt x="570" y="94"/>
                  </a:lnTo>
                  <a:lnTo>
                    <a:pt x="568" y="94"/>
                  </a:lnTo>
                  <a:lnTo>
                    <a:pt x="570" y="94"/>
                  </a:lnTo>
                  <a:close/>
                  <a:moveTo>
                    <a:pt x="57" y="98"/>
                  </a:moveTo>
                  <a:lnTo>
                    <a:pt x="57" y="100"/>
                  </a:lnTo>
                  <a:lnTo>
                    <a:pt x="55" y="100"/>
                  </a:lnTo>
                  <a:lnTo>
                    <a:pt x="53" y="96"/>
                  </a:lnTo>
                  <a:lnTo>
                    <a:pt x="53" y="94"/>
                  </a:lnTo>
                  <a:lnTo>
                    <a:pt x="51" y="94"/>
                  </a:lnTo>
                  <a:lnTo>
                    <a:pt x="53" y="94"/>
                  </a:lnTo>
                  <a:lnTo>
                    <a:pt x="55" y="94"/>
                  </a:lnTo>
                  <a:lnTo>
                    <a:pt x="55" y="96"/>
                  </a:lnTo>
                  <a:lnTo>
                    <a:pt x="55" y="98"/>
                  </a:lnTo>
                  <a:lnTo>
                    <a:pt x="57" y="98"/>
                  </a:lnTo>
                  <a:close/>
                  <a:moveTo>
                    <a:pt x="153" y="94"/>
                  </a:moveTo>
                  <a:lnTo>
                    <a:pt x="153" y="96"/>
                  </a:lnTo>
                  <a:lnTo>
                    <a:pt x="155" y="96"/>
                  </a:lnTo>
                  <a:lnTo>
                    <a:pt x="155" y="98"/>
                  </a:lnTo>
                  <a:lnTo>
                    <a:pt x="157" y="98"/>
                  </a:lnTo>
                  <a:lnTo>
                    <a:pt x="157" y="96"/>
                  </a:lnTo>
                  <a:lnTo>
                    <a:pt x="157" y="98"/>
                  </a:lnTo>
                  <a:lnTo>
                    <a:pt x="159" y="98"/>
                  </a:lnTo>
                  <a:lnTo>
                    <a:pt x="157" y="98"/>
                  </a:lnTo>
                  <a:lnTo>
                    <a:pt x="157" y="100"/>
                  </a:lnTo>
                  <a:lnTo>
                    <a:pt x="157" y="98"/>
                  </a:lnTo>
                  <a:lnTo>
                    <a:pt x="155" y="98"/>
                  </a:lnTo>
                  <a:lnTo>
                    <a:pt x="153" y="98"/>
                  </a:lnTo>
                  <a:lnTo>
                    <a:pt x="151" y="98"/>
                  </a:lnTo>
                  <a:lnTo>
                    <a:pt x="149" y="98"/>
                  </a:lnTo>
                  <a:lnTo>
                    <a:pt x="149" y="96"/>
                  </a:lnTo>
                  <a:lnTo>
                    <a:pt x="151" y="96"/>
                  </a:lnTo>
                  <a:lnTo>
                    <a:pt x="151" y="94"/>
                  </a:lnTo>
                  <a:lnTo>
                    <a:pt x="153" y="94"/>
                  </a:lnTo>
                  <a:close/>
                  <a:moveTo>
                    <a:pt x="549" y="98"/>
                  </a:moveTo>
                  <a:lnTo>
                    <a:pt x="549" y="96"/>
                  </a:lnTo>
                  <a:lnTo>
                    <a:pt x="547" y="96"/>
                  </a:lnTo>
                  <a:lnTo>
                    <a:pt x="547" y="94"/>
                  </a:lnTo>
                  <a:lnTo>
                    <a:pt x="545" y="94"/>
                  </a:lnTo>
                  <a:lnTo>
                    <a:pt x="549" y="96"/>
                  </a:lnTo>
                  <a:lnTo>
                    <a:pt x="551" y="96"/>
                  </a:lnTo>
                  <a:lnTo>
                    <a:pt x="551" y="98"/>
                  </a:lnTo>
                  <a:lnTo>
                    <a:pt x="549" y="98"/>
                  </a:lnTo>
                  <a:close/>
                  <a:moveTo>
                    <a:pt x="516" y="92"/>
                  </a:moveTo>
                  <a:lnTo>
                    <a:pt x="516" y="94"/>
                  </a:lnTo>
                  <a:lnTo>
                    <a:pt x="516" y="92"/>
                  </a:lnTo>
                  <a:close/>
                  <a:moveTo>
                    <a:pt x="57" y="92"/>
                  </a:moveTo>
                  <a:lnTo>
                    <a:pt x="59" y="92"/>
                  </a:lnTo>
                  <a:lnTo>
                    <a:pt x="61" y="92"/>
                  </a:lnTo>
                  <a:lnTo>
                    <a:pt x="59" y="92"/>
                  </a:lnTo>
                  <a:lnTo>
                    <a:pt x="57" y="92"/>
                  </a:lnTo>
                  <a:lnTo>
                    <a:pt x="55" y="92"/>
                  </a:lnTo>
                  <a:lnTo>
                    <a:pt x="57" y="92"/>
                  </a:lnTo>
                  <a:close/>
                  <a:moveTo>
                    <a:pt x="149" y="92"/>
                  </a:moveTo>
                  <a:lnTo>
                    <a:pt x="151" y="92"/>
                  </a:lnTo>
                  <a:lnTo>
                    <a:pt x="151" y="94"/>
                  </a:lnTo>
                  <a:lnTo>
                    <a:pt x="149" y="92"/>
                  </a:lnTo>
                  <a:close/>
                  <a:moveTo>
                    <a:pt x="151" y="90"/>
                  </a:moveTo>
                  <a:lnTo>
                    <a:pt x="153" y="92"/>
                  </a:lnTo>
                  <a:lnTo>
                    <a:pt x="155" y="94"/>
                  </a:lnTo>
                  <a:lnTo>
                    <a:pt x="153" y="94"/>
                  </a:lnTo>
                  <a:lnTo>
                    <a:pt x="153" y="92"/>
                  </a:lnTo>
                  <a:lnTo>
                    <a:pt x="151" y="92"/>
                  </a:lnTo>
                  <a:lnTo>
                    <a:pt x="151" y="90"/>
                  </a:lnTo>
                  <a:close/>
                  <a:moveTo>
                    <a:pt x="124" y="90"/>
                  </a:moveTo>
                  <a:lnTo>
                    <a:pt x="126" y="88"/>
                  </a:lnTo>
                  <a:lnTo>
                    <a:pt x="126" y="90"/>
                  </a:lnTo>
                  <a:lnTo>
                    <a:pt x="124" y="90"/>
                  </a:lnTo>
                  <a:close/>
                  <a:moveTo>
                    <a:pt x="149" y="90"/>
                  </a:moveTo>
                  <a:lnTo>
                    <a:pt x="149" y="88"/>
                  </a:lnTo>
                  <a:lnTo>
                    <a:pt x="149" y="90"/>
                  </a:lnTo>
                  <a:close/>
                  <a:moveTo>
                    <a:pt x="516" y="88"/>
                  </a:moveTo>
                  <a:lnTo>
                    <a:pt x="516" y="90"/>
                  </a:lnTo>
                  <a:lnTo>
                    <a:pt x="514" y="90"/>
                  </a:lnTo>
                  <a:lnTo>
                    <a:pt x="514" y="88"/>
                  </a:lnTo>
                  <a:lnTo>
                    <a:pt x="516" y="88"/>
                  </a:lnTo>
                  <a:close/>
                  <a:moveTo>
                    <a:pt x="136" y="84"/>
                  </a:moveTo>
                  <a:lnTo>
                    <a:pt x="134" y="84"/>
                  </a:lnTo>
                  <a:lnTo>
                    <a:pt x="136" y="82"/>
                  </a:lnTo>
                  <a:lnTo>
                    <a:pt x="136" y="84"/>
                  </a:lnTo>
                  <a:close/>
                  <a:moveTo>
                    <a:pt x="130" y="86"/>
                  </a:moveTo>
                  <a:lnTo>
                    <a:pt x="130" y="84"/>
                  </a:lnTo>
                  <a:lnTo>
                    <a:pt x="130" y="82"/>
                  </a:lnTo>
                  <a:lnTo>
                    <a:pt x="132" y="82"/>
                  </a:lnTo>
                  <a:lnTo>
                    <a:pt x="132" y="84"/>
                  </a:lnTo>
                  <a:lnTo>
                    <a:pt x="132" y="86"/>
                  </a:lnTo>
                  <a:lnTo>
                    <a:pt x="130" y="86"/>
                  </a:lnTo>
                  <a:close/>
                  <a:moveTo>
                    <a:pt x="147" y="84"/>
                  </a:moveTo>
                  <a:lnTo>
                    <a:pt x="147" y="82"/>
                  </a:lnTo>
                  <a:lnTo>
                    <a:pt x="147" y="84"/>
                  </a:lnTo>
                  <a:close/>
                  <a:moveTo>
                    <a:pt x="516" y="82"/>
                  </a:moveTo>
                  <a:lnTo>
                    <a:pt x="516" y="84"/>
                  </a:lnTo>
                  <a:lnTo>
                    <a:pt x="514" y="84"/>
                  </a:lnTo>
                  <a:lnTo>
                    <a:pt x="514" y="82"/>
                  </a:lnTo>
                  <a:lnTo>
                    <a:pt x="516" y="82"/>
                  </a:lnTo>
                  <a:close/>
                  <a:moveTo>
                    <a:pt x="128" y="82"/>
                  </a:moveTo>
                  <a:lnTo>
                    <a:pt x="128" y="81"/>
                  </a:lnTo>
                  <a:lnTo>
                    <a:pt x="128" y="82"/>
                  </a:lnTo>
                  <a:close/>
                  <a:moveTo>
                    <a:pt x="153" y="82"/>
                  </a:moveTo>
                  <a:lnTo>
                    <a:pt x="151" y="82"/>
                  </a:lnTo>
                  <a:lnTo>
                    <a:pt x="151" y="81"/>
                  </a:lnTo>
                  <a:lnTo>
                    <a:pt x="153" y="81"/>
                  </a:lnTo>
                  <a:lnTo>
                    <a:pt x="153" y="82"/>
                  </a:lnTo>
                  <a:close/>
                  <a:moveTo>
                    <a:pt x="147" y="82"/>
                  </a:moveTo>
                  <a:lnTo>
                    <a:pt x="146" y="82"/>
                  </a:lnTo>
                  <a:lnTo>
                    <a:pt x="147" y="81"/>
                  </a:lnTo>
                  <a:lnTo>
                    <a:pt x="147" y="82"/>
                  </a:lnTo>
                  <a:lnTo>
                    <a:pt x="147" y="81"/>
                  </a:lnTo>
                  <a:lnTo>
                    <a:pt x="147" y="82"/>
                  </a:lnTo>
                  <a:close/>
                  <a:moveTo>
                    <a:pt x="138" y="82"/>
                  </a:moveTo>
                  <a:lnTo>
                    <a:pt x="138" y="81"/>
                  </a:lnTo>
                  <a:lnTo>
                    <a:pt x="138" y="82"/>
                  </a:lnTo>
                  <a:close/>
                  <a:moveTo>
                    <a:pt x="514" y="82"/>
                  </a:moveTo>
                  <a:lnTo>
                    <a:pt x="514" y="81"/>
                  </a:lnTo>
                  <a:lnTo>
                    <a:pt x="514" y="82"/>
                  </a:lnTo>
                  <a:close/>
                  <a:moveTo>
                    <a:pt x="136" y="81"/>
                  </a:moveTo>
                  <a:lnTo>
                    <a:pt x="136" y="82"/>
                  </a:lnTo>
                  <a:lnTo>
                    <a:pt x="136" y="81"/>
                  </a:lnTo>
                  <a:lnTo>
                    <a:pt x="134" y="81"/>
                  </a:lnTo>
                  <a:lnTo>
                    <a:pt x="136" y="81"/>
                  </a:lnTo>
                  <a:close/>
                  <a:moveTo>
                    <a:pt x="142" y="82"/>
                  </a:moveTo>
                  <a:lnTo>
                    <a:pt x="142" y="81"/>
                  </a:lnTo>
                  <a:lnTo>
                    <a:pt x="140" y="81"/>
                  </a:lnTo>
                  <a:lnTo>
                    <a:pt x="142" y="81"/>
                  </a:lnTo>
                  <a:lnTo>
                    <a:pt x="142" y="82"/>
                  </a:lnTo>
                  <a:close/>
                  <a:moveTo>
                    <a:pt x="134" y="84"/>
                  </a:moveTo>
                  <a:lnTo>
                    <a:pt x="134" y="82"/>
                  </a:lnTo>
                  <a:lnTo>
                    <a:pt x="132" y="82"/>
                  </a:lnTo>
                  <a:lnTo>
                    <a:pt x="132" y="81"/>
                  </a:lnTo>
                  <a:lnTo>
                    <a:pt x="134" y="81"/>
                  </a:lnTo>
                  <a:lnTo>
                    <a:pt x="136" y="82"/>
                  </a:lnTo>
                  <a:lnTo>
                    <a:pt x="134" y="82"/>
                  </a:lnTo>
                  <a:lnTo>
                    <a:pt x="134" y="84"/>
                  </a:lnTo>
                  <a:close/>
                  <a:moveTo>
                    <a:pt x="140" y="82"/>
                  </a:moveTo>
                  <a:lnTo>
                    <a:pt x="140" y="81"/>
                  </a:lnTo>
                  <a:lnTo>
                    <a:pt x="138" y="81"/>
                  </a:lnTo>
                  <a:lnTo>
                    <a:pt x="140" y="81"/>
                  </a:lnTo>
                  <a:lnTo>
                    <a:pt x="140" y="82"/>
                  </a:lnTo>
                  <a:close/>
                  <a:moveTo>
                    <a:pt x="134" y="81"/>
                  </a:moveTo>
                  <a:lnTo>
                    <a:pt x="134" y="79"/>
                  </a:lnTo>
                  <a:lnTo>
                    <a:pt x="134" y="81"/>
                  </a:lnTo>
                  <a:close/>
                  <a:moveTo>
                    <a:pt x="146" y="81"/>
                  </a:moveTo>
                  <a:lnTo>
                    <a:pt x="147" y="81"/>
                  </a:lnTo>
                  <a:lnTo>
                    <a:pt x="146" y="81"/>
                  </a:lnTo>
                  <a:lnTo>
                    <a:pt x="146" y="79"/>
                  </a:lnTo>
                  <a:lnTo>
                    <a:pt x="146" y="81"/>
                  </a:lnTo>
                  <a:close/>
                  <a:moveTo>
                    <a:pt x="142" y="79"/>
                  </a:moveTo>
                  <a:lnTo>
                    <a:pt x="140" y="79"/>
                  </a:lnTo>
                  <a:lnTo>
                    <a:pt x="142" y="79"/>
                  </a:lnTo>
                  <a:lnTo>
                    <a:pt x="142" y="77"/>
                  </a:lnTo>
                  <a:lnTo>
                    <a:pt x="142" y="79"/>
                  </a:lnTo>
                  <a:close/>
                  <a:moveTo>
                    <a:pt x="157" y="79"/>
                  </a:moveTo>
                  <a:lnTo>
                    <a:pt x="155" y="79"/>
                  </a:lnTo>
                  <a:lnTo>
                    <a:pt x="155" y="77"/>
                  </a:lnTo>
                  <a:lnTo>
                    <a:pt x="155" y="79"/>
                  </a:lnTo>
                  <a:lnTo>
                    <a:pt x="157" y="79"/>
                  </a:lnTo>
                  <a:close/>
                  <a:moveTo>
                    <a:pt x="578" y="77"/>
                  </a:moveTo>
                  <a:lnTo>
                    <a:pt x="576" y="79"/>
                  </a:lnTo>
                  <a:lnTo>
                    <a:pt x="578" y="77"/>
                  </a:lnTo>
                  <a:close/>
                  <a:moveTo>
                    <a:pt x="201" y="79"/>
                  </a:moveTo>
                  <a:lnTo>
                    <a:pt x="199" y="79"/>
                  </a:lnTo>
                  <a:lnTo>
                    <a:pt x="199" y="77"/>
                  </a:lnTo>
                  <a:lnTo>
                    <a:pt x="199" y="79"/>
                  </a:lnTo>
                  <a:lnTo>
                    <a:pt x="201" y="79"/>
                  </a:lnTo>
                  <a:close/>
                  <a:moveTo>
                    <a:pt x="409" y="77"/>
                  </a:moveTo>
                  <a:lnTo>
                    <a:pt x="407" y="77"/>
                  </a:lnTo>
                  <a:lnTo>
                    <a:pt x="409" y="77"/>
                  </a:lnTo>
                  <a:close/>
                  <a:moveTo>
                    <a:pt x="405" y="79"/>
                  </a:moveTo>
                  <a:lnTo>
                    <a:pt x="403" y="79"/>
                  </a:lnTo>
                  <a:lnTo>
                    <a:pt x="403" y="77"/>
                  </a:lnTo>
                  <a:lnTo>
                    <a:pt x="405" y="77"/>
                  </a:lnTo>
                  <a:lnTo>
                    <a:pt x="405" y="79"/>
                  </a:lnTo>
                  <a:close/>
                  <a:moveTo>
                    <a:pt x="134" y="79"/>
                  </a:moveTo>
                  <a:lnTo>
                    <a:pt x="132" y="79"/>
                  </a:lnTo>
                  <a:lnTo>
                    <a:pt x="132" y="77"/>
                  </a:lnTo>
                  <a:lnTo>
                    <a:pt x="134" y="77"/>
                  </a:lnTo>
                  <a:lnTo>
                    <a:pt x="134" y="79"/>
                  </a:lnTo>
                  <a:close/>
                  <a:moveTo>
                    <a:pt x="123" y="79"/>
                  </a:moveTo>
                  <a:lnTo>
                    <a:pt x="124" y="79"/>
                  </a:lnTo>
                  <a:lnTo>
                    <a:pt x="126" y="79"/>
                  </a:lnTo>
                  <a:lnTo>
                    <a:pt x="128" y="81"/>
                  </a:lnTo>
                  <a:lnTo>
                    <a:pt x="128" y="82"/>
                  </a:lnTo>
                  <a:lnTo>
                    <a:pt x="126" y="82"/>
                  </a:lnTo>
                  <a:lnTo>
                    <a:pt x="126" y="81"/>
                  </a:lnTo>
                  <a:lnTo>
                    <a:pt x="124" y="81"/>
                  </a:lnTo>
                  <a:lnTo>
                    <a:pt x="123" y="81"/>
                  </a:lnTo>
                  <a:lnTo>
                    <a:pt x="121" y="82"/>
                  </a:lnTo>
                  <a:lnTo>
                    <a:pt x="119" y="81"/>
                  </a:lnTo>
                  <a:lnTo>
                    <a:pt x="119" y="79"/>
                  </a:lnTo>
                  <a:lnTo>
                    <a:pt x="119" y="77"/>
                  </a:lnTo>
                  <a:lnTo>
                    <a:pt x="121" y="77"/>
                  </a:lnTo>
                  <a:lnTo>
                    <a:pt x="121" y="79"/>
                  </a:lnTo>
                  <a:lnTo>
                    <a:pt x="123" y="79"/>
                  </a:lnTo>
                  <a:close/>
                  <a:moveTo>
                    <a:pt x="128" y="77"/>
                  </a:moveTo>
                  <a:lnTo>
                    <a:pt x="128" y="79"/>
                  </a:lnTo>
                  <a:lnTo>
                    <a:pt x="130" y="79"/>
                  </a:lnTo>
                  <a:lnTo>
                    <a:pt x="130" y="81"/>
                  </a:lnTo>
                  <a:lnTo>
                    <a:pt x="128" y="81"/>
                  </a:lnTo>
                  <a:lnTo>
                    <a:pt x="126" y="79"/>
                  </a:lnTo>
                  <a:lnTo>
                    <a:pt x="124" y="79"/>
                  </a:lnTo>
                  <a:lnTo>
                    <a:pt x="124" y="77"/>
                  </a:lnTo>
                  <a:lnTo>
                    <a:pt x="123" y="77"/>
                  </a:lnTo>
                  <a:lnTo>
                    <a:pt x="123" y="79"/>
                  </a:lnTo>
                  <a:lnTo>
                    <a:pt x="121" y="79"/>
                  </a:lnTo>
                  <a:lnTo>
                    <a:pt x="121" y="77"/>
                  </a:lnTo>
                  <a:lnTo>
                    <a:pt x="123" y="77"/>
                  </a:lnTo>
                  <a:lnTo>
                    <a:pt x="123" y="75"/>
                  </a:lnTo>
                  <a:lnTo>
                    <a:pt x="124" y="75"/>
                  </a:lnTo>
                  <a:lnTo>
                    <a:pt x="126" y="77"/>
                  </a:lnTo>
                  <a:lnTo>
                    <a:pt x="128" y="77"/>
                  </a:lnTo>
                  <a:close/>
                  <a:moveTo>
                    <a:pt x="146" y="77"/>
                  </a:moveTo>
                  <a:lnTo>
                    <a:pt x="146" y="79"/>
                  </a:lnTo>
                  <a:lnTo>
                    <a:pt x="144" y="79"/>
                  </a:lnTo>
                  <a:lnTo>
                    <a:pt x="142" y="79"/>
                  </a:lnTo>
                  <a:lnTo>
                    <a:pt x="142" y="77"/>
                  </a:lnTo>
                  <a:lnTo>
                    <a:pt x="144" y="77"/>
                  </a:lnTo>
                  <a:lnTo>
                    <a:pt x="144" y="75"/>
                  </a:lnTo>
                  <a:lnTo>
                    <a:pt x="144" y="77"/>
                  </a:lnTo>
                  <a:lnTo>
                    <a:pt x="146" y="77"/>
                  </a:lnTo>
                  <a:lnTo>
                    <a:pt x="146" y="75"/>
                  </a:lnTo>
                  <a:lnTo>
                    <a:pt x="144" y="75"/>
                  </a:lnTo>
                  <a:lnTo>
                    <a:pt x="146" y="75"/>
                  </a:lnTo>
                  <a:lnTo>
                    <a:pt x="146" y="77"/>
                  </a:lnTo>
                  <a:close/>
                  <a:moveTo>
                    <a:pt x="153" y="75"/>
                  </a:moveTo>
                  <a:lnTo>
                    <a:pt x="153" y="77"/>
                  </a:lnTo>
                  <a:lnTo>
                    <a:pt x="153" y="79"/>
                  </a:lnTo>
                  <a:lnTo>
                    <a:pt x="153" y="81"/>
                  </a:lnTo>
                  <a:lnTo>
                    <a:pt x="151" y="81"/>
                  </a:lnTo>
                  <a:lnTo>
                    <a:pt x="149" y="79"/>
                  </a:lnTo>
                  <a:lnTo>
                    <a:pt x="151" y="79"/>
                  </a:lnTo>
                  <a:lnTo>
                    <a:pt x="149" y="79"/>
                  </a:lnTo>
                  <a:lnTo>
                    <a:pt x="151" y="79"/>
                  </a:lnTo>
                  <a:lnTo>
                    <a:pt x="151" y="77"/>
                  </a:lnTo>
                  <a:lnTo>
                    <a:pt x="149" y="77"/>
                  </a:lnTo>
                  <a:lnTo>
                    <a:pt x="149" y="79"/>
                  </a:lnTo>
                  <a:lnTo>
                    <a:pt x="147" y="79"/>
                  </a:lnTo>
                  <a:lnTo>
                    <a:pt x="147" y="77"/>
                  </a:lnTo>
                  <a:lnTo>
                    <a:pt x="149" y="75"/>
                  </a:lnTo>
                  <a:lnTo>
                    <a:pt x="151" y="75"/>
                  </a:lnTo>
                  <a:lnTo>
                    <a:pt x="153" y="75"/>
                  </a:lnTo>
                  <a:close/>
                  <a:moveTo>
                    <a:pt x="119" y="79"/>
                  </a:moveTo>
                  <a:lnTo>
                    <a:pt x="117" y="79"/>
                  </a:lnTo>
                  <a:lnTo>
                    <a:pt x="115" y="77"/>
                  </a:lnTo>
                  <a:lnTo>
                    <a:pt x="115" y="75"/>
                  </a:lnTo>
                  <a:lnTo>
                    <a:pt x="115" y="73"/>
                  </a:lnTo>
                  <a:lnTo>
                    <a:pt x="115" y="71"/>
                  </a:lnTo>
                  <a:lnTo>
                    <a:pt x="117" y="71"/>
                  </a:lnTo>
                  <a:lnTo>
                    <a:pt x="117" y="73"/>
                  </a:lnTo>
                  <a:lnTo>
                    <a:pt x="119" y="75"/>
                  </a:lnTo>
                  <a:lnTo>
                    <a:pt x="119" y="77"/>
                  </a:lnTo>
                  <a:lnTo>
                    <a:pt x="119" y="79"/>
                  </a:lnTo>
                  <a:close/>
                  <a:moveTo>
                    <a:pt x="38" y="69"/>
                  </a:moveTo>
                  <a:lnTo>
                    <a:pt x="38" y="71"/>
                  </a:lnTo>
                  <a:lnTo>
                    <a:pt x="38" y="69"/>
                  </a:lnTo>
                  <a:lnTo>
                    <a:pt x="38" y="71"/>
                  </a:lnTo>
                  <a:lnTo>
                    <a:pt x="40" y="71"/>
                  </a:lnTo>
                  <a:lnTo>
                    <a:pt x="40" y="73"/>
                  </a:lnTo>
                  <a:lnTo>
                    <a:pt x="42" y="73"/>
                  </a:lnTo>
                  <a:lnTo>
                    <a:pt x="42" y="75"/>
                  </a:lnTo>
                  <a:lnTo>
                    <a:pt x="44" y="75"/>
                  </a:lnTo>
                  <a:lnTo>
                    <a:pt x="44" y="77"/>
                  </a:lnTo>
                  <a:lnTo>
                    <a:pt x="46" y="77"/>
                  </a:lnTo>
                  <a:lnTo>
                    <a:pt x="46" y="79"/>
                  </a:lnTo>
                  <a:lnTo>
                    <a:pt x="48" y="79"/>
                  </a:lnTo>
                  <a:lnTo>
                    <a:pt x="46" y="79"/>
                  </a:lnTo>
                  <a:lnTo>
                    <a:pt x="46" y="81"/>
                  </a:lnTo>
                  <a:lnTo>
                    <a:pt x="46" y="82"/>
                  </a:lnTo>
                  <a:lnTo>
                    <a:pt x="46" y="84"/>
                  </a:lnTo>
                  <a:lnTo>
                    <a:pt x="44" y="84"/>
                  </a:lnTo>
                  <a:lnTo>
                    <a:pt x="42" y="84"/>
                  </a:lnTo>
                  <a:lnTo>
                    <a:pt x="42" y="82"/>
                  </a:lnTo>
                  <a:lnTo>
                    <a:pt x="42" y="81"/>
                  </a:lnTo>
                  <a:lnTo>
                    <a:pt x="40" y="81"/>
                  </a:lnTo>
                  <a:lnTo>
                    <a:pt x="40" y="79"/>
                  </a:lnTo>
                  <a:lnTo>
                    <a:pt x="38" y="79"/>
                  </a:lnTo>
                  <a:lnTo>
                    <a:pt x="38" y="77"/>
                  </a:lnTo>
                  <a:lnTo>
                    <a:pt x="36" y="77"/>
                  </a:lnTo>
                  <a:lnTo>
                    <a:pt x="36" y="75"/>
                  </a:lnTo>
                  <a:lnTo>
                    <a:pt x="36" y="73"/>
                  </a:lnTo>
                  <a:lnTo>
                    <a:pt x="34" y="73"/>
                  </a:lnTo>
                  <a:lnTo>
                    <a:pt x="34" y="71"/>
                  </a:lnTo>
                  <a:lnTo>
                    <a:pt x="32" y="71"/>
                  </a:lnTo>
                  <a:lnTo>
                    <a:pt x="34" y="71"/>
                  </a:lnTo>
                  <a:lnTo>
                    <a:pt x="36" y="71"/>
                  </a:lnTo>
                  <a:lnTo>
                    <a:pt x="38" y="71"/>
                  </a:lnTo>
                  <a:lnTo>
                    <a:pt x="36" y="69"/>
                  </a:lnTo>
                  <a:lnTo>
                    <a:pt x="38" y="69"/>
                  </a:lnTo>
                  <a:close/>
                  <a:moveTo>
                    <a:pt x="482" y="71"/>
                  </a:moveTo>
                  <a:lnTo>
                    <a:pt x="480" y="73"/>
                  </a:lnTo>
                  <a:lnTo>
                    <a:pt x="480" y="71"/>
                  </a:lnTo>
                  <a:lnTo>
                    <a:pt x="482" y="71"/>
                  </a:lnTo>
                  <a:lnTo>
                    <a:pt x="482" y="69"/>
                  </a:lnTo>
                  <a:lnTo>
                    <a:pt x="482" y="71"/>
                  </a:lnTo>
                  <a:close/>
                  <a:moveTo>
                    <a:pt x="115" y="69"/>
                  </a:moveTo>
                  <a:lnTo>
                    <a:pt x="117" y="69"/>
                  </a:lnTo>
                  <a:lnTo>
                    <a:pt x="119" y="69"/>
                  </a:lnTo>
                  <a:lnTo>
                    <a:pt x="119" y="71"/>
                  </a:lnTo>
                  <a:lnTo>
                    <a:pt x="119" y="73"/>
                  </a:lnTo>
                  <a:lnTo>
                    <a:pt x="117" y="73"/>
                  </a:lnTo>
                  <a:lnTo>
                    <a:pt x="117" y="71"/>
                  </a:lnTo>
                  <a:lnTo>
                    <a:pt x="113" y="71"/>
                  </a:lnTo>
                  <a:lnTo>
                    <a:pt x="111" y="69"/>
                  </a:lnTo>
                  <a:lnTo>
                    <a:pt x="113" y="69"/>
                  </a:lnTo>
                  <a:lnTo>
                    <a:pt x="115" y="69"/>
                  </a:lnTo>
                  <a:close/>
                  <a:moveTo>
                    <a:pt x="55" y="67"/>
                  </a:moveTo>
                  <a:lnTo>
                    <a:pt x="57" y="67"/>
                  </a:lnTo>
                  <a:lnTo>
                    <a:pt x="57" y="69"/>
                  </a:lnTo>
                  <a:lnTo>
                    <a:pt x="55" y="69"/>
                  </a:lnTo>
                  <a:lnTo>
                    <a:pt x="55" y="67"/>
                  </a:lnTo>
                  <a:close/>
                  <a:moveTo>
                    <a:pt x="478" y="67"/>
                  </a:moveTo>
                  <a:lnTo>
                    <a:pt x="480" y="67"/>
                  </a:lnTo>
                  <a:lnTo>
                    <a:pt x="480" y="69"/>
                  </a:lnTo>
                  <a:lnTo>
                    <a:pt x="482" y="69"/>
                  </a:lnTo>
                  <a:lnTo>
                    <a:pt x="482" y="71"/>
                  </a:lnTo>
                  <a:lnTo>
                    <a:pt x="480" y="71"/>
                  </a:lnTo>
                  <a:lnTo>
                    <a:pt x="480" y="73"/>
                  </a:lnTo>
                  <a:lnTo>
                    <a:pt x="478" y="75"/>
                  </a:lnTo>
                  <a:lnTo>
                    <a:pt x="478" y="77"/>
                  </a:lnTo>
                  <a:lnTo>
                    <a:pt x="476" y="77"/>
                  </a:lnTo>
                  <a:lnTo>
                    <a:pt x="476" y="79"/>
                  </a:lnTo>
                  <a:lnTo>
                    <a:pt x="474" y="79"/>
                  </a:lnTo>
                  <a:lnTo>
                    <a:pt x="474" y="81"/>
                  </a:lnTo>
                  <a:lnTo>
                    <a:pt x="472" y="81"/>
                  </a:lnTo>
                  <a:lnTo>
                    <a:pt x="472" y="82"/>
                  </a:lnTo>
                  <a:lnTo>
                    <a:pt x="470" y="82"/>
                  </a:lnTo>
                  <a:lnTo>
                    <a:pt x="470" y="84"/>
                  </a:lnTo>
                  <a:lnTo>
                    <a:pt x="470" y="86"/>
                  </a:lnTo>
                  <a:lnTo>
                    <a:pt x="468" y="86"/>
                  </a:lnTo>
                  <a:lnTo>
                    <a:pt x="466" y="88"/>
                  </a:lnTo>
                  <a:lnTo>
                    <a:pt x="464" y="88"/>
                  </a:lnTo>
                  <a:lnTo>
                    <a:pt x="462" y="88"/>
                  </a:lnTo>
                  <a:lnTo>
                    <a:pt x="460" y="88"/>
                  </a:lnTo>
                  <a:lnTo>
                    <a:pt x="459" y="88"/>
                  </a:lnTo>
                  <a:lnTo>
                    <a:pt x="459" y="90"/>
                  </a:lnTo>
                  <a:lnTo>
                    <a:pt x="457" y="88"/>
                  </a:lnTo>
                  <a:lnTo>
                    <a:pt x="457" y="90"/>
                  </a:lnTo>
                  <a:lnTo>
                    <a:pt x="455" y="90"/>
                  </a:lnTo>
                  <a:lnTo>
                    <a:pt x="453" y="88"/>
                  </a:lnTo>
                  <a:lnTo>
                    <a:pt x="453" y="90"/>
                  </a:lnTo>
                  <a:lnTo>
                    <a:pt x="451" y="90"/>
                  </a:lnTo>
                  <a:lnTo>
                    <a:pt x="451" y="88"/>
                  </a:lnTo>
                  <a:lnTo>
                    <a:pt x="449" y="88"/>
                  </a:lnTo>
                  <a:lnTo>
                    <a:pt x="447" y="86"/>
                  </a:lnTo>
                  <a:lnTo>
                    <a:pt x="445" y="86"/>
                  </a:lnTo>
                  <a:lnTo>
                    <a:pt x="443" y="86"/>
                  </a:lnTo>
                  <a:lnTo>
                    <a:pt x="441" y="86"/>
                  </a:lnTo>
                  <a:lnTo>
                    <a:pt x="439" y="86"/>
                  </a:lnTo>
                  <a:lnTo>
                    <a:pt x="435" y="86"/>
                  </a:lnTo>
                  <a:lnTo>
                    <a:pt x="434" y="86"/>
                  </a:lnTo>
                  <a:lnTo>
                    <a:pt x="432" y="86"/>
                  </a:lnTo>
                  <a:lnTo>
                    <a:pt x="430" y="86"/>
                  </a:lnTo>
                  <a:lnTo>
                    <a:pt x="428" y="86"/>
                  </a:lnTo>
                  <a:lnTo>
                    <a:pt x="426" y="86"/>
                  </a:lnTo>
                  <a:lnTo>
                    <a:pt x="424" y="86"/>
                  </a:lnTo>
                  <a:lnTo>
                    <a:pt x="424" y="84"/>
                  </a:lnTo>
                  <a:lnTo>
                    <a:pt x="424" y="86"/>
                  </a:lnTo>
                  <a:lnTo>
                    <a:pt x="422" y="86"/>
                  </a:lnTo>
                  <a:lnTo>
                    <a:pt x="420" y="86"/>
                  </a:lnTo>
                  <a:lnTo>
                    <a:pt x="418" y="86"/>
                  </a:lnTo>
                  <a:lnTo>
                    <a:pt x="416" y="86"/>
                  </a:lnTo>
                  <a:lnTo>
                    <a:pt x="416" y="88"/>
                  </a:lnTo>
                  <a:lnTo>
                    <a:pt x="414" y="88"/>
                  </a:lnTo>
                  <a:lnTo>
                    <a:pt x="414" y="86"/>
                  </a:lnTo>
                  <a:lnTo>
                    <a:pt x="412" y="86"/>
                  </a:lnTo>
                  <a:lnTo>
                    <a:pt x="412" y="88"/>
                  </a:lnTo>
                  <a:lnTo>
                    <a:pt x="411" y="86"/>
                  </a:lnTo>
                  <a:lnTo>
                    <a:pt x="409" y="86"/>
                  </a:lnTo>
                  <a:lnTo>
                    <a:pt x="407" y="86"/>
                  </a:lnTo>
                  <a:lnTo>
                    <a:pt x="405" y="86"/>
                  </a:lnTo>
                  <a:lnTo>
                    <a:pt x="403" y="86"/>
                  </a:lnTo>
                  <a:lnTo>
                    <a:pt x="403" y="88"/>
                  </a:lnTo>
                  <a:lnTo>
                    <a:pt x="401" y="90"/>
                  </a:lnTo>
                  <a:lnTo>
                    <a:pt x="399" y="90"/>
                  </a:lnTo>
                  <a:lnTo>
                    <a:pt x="399" y="92"/>
                  </a:lnTo>
                  <a:lnTo>
                    <a:pt x="399" y="94"/>
                  </a:lnTo>
                  <a:lnTo>
                    <a:pt x="399" y="96"/>
                  </a:lnTo>
                  <a:lnTo>
                    <a:pt x="397" y="96"/>
                  </a:lnTo>
                  <a:lnTo>
                    <a:pt x="397" y="98"/>
                  </a:lnTo>
                  <a:lnTo>
                    <a:pt x="399" y="100"/>
                  </a:lnTo>
                  <a:lnTo>
                    <a:pt x="399" y="102"/>
                  </a:lnTo>
                  <a:lnTo>
                    <a:pt x="399" y="104"/>
                  </a:lnTo>
                  <a:lnTo>
                    <a:pt x="401" y="107"/>
                  </a:lnTo>
                  <a:lnTo>
                    <a:pt x="403" y="109"/>
                  </a:lnTo>
                  <a:lnTo>
                    <a:pt x="405" y="109"/>
                  </a:lnTo>
                  <a:lnTo>
                    <a:pt x="407" y="109"/>
                  </a:lnTo>
                  <a:lnTo>
                    <a:pt x="407" y="111"/>
                  </a:lnTo>
                  <a:lnTo>
                    <a:pt x="407" y="113"/>
                  </a:lnTo>
                  <a:lnTo>
                    <a:pt x="407" y="115"/>
                  </a:lnTo>
                  <a:lnTo>
                    <a:pt x="409" y="115"/>
                  </a:lnTo>
                  <a:lnTo>
                    <a:pt x="409" y="117"/>
                  </a:lnTo>
                  <a:lnTo>
                    <a:pt x="409" y="115"/>
                  </a:lnTo>
                  <a:lnTo>
                    <a:pt x="411" y="115"/>
                  </a:lnTo>
                  <a:lnTo>
                    <a:pt x="411" y="117"/>
                  </a:lnTo>
                  <a:lnTo>
                    <a:pt x="412" y="117"/>
                  </a:lnTo>
                  <a:lnTo>
                    <a:pt x="412" y="115"/>
                  </a:lnTo>
                  <a:lnTo>
                    <a:pt x="414" y="115"/>
                  </a:lnTo>
                  <a:lnTo>
                    <a:pt x="414" y="117"/>
                  </a:lnTo>
                  <a:lnTo>
                    <a:pt x="416" y="117"/>
                  </a:lnTo>
                  <a:lnTo>
                    <a:pt x="416" y="115"/>
                  </a:lnTo>
                  <a:lnTo>
                    <a:pt x="416" y="113"/>
                  </a:lnTo>
                  <a:lnTo>
                    <a:pt x="418" y="113"/>
                  </a:lnTo>
                  <a:lnTo>
                    <a:pt x="418" y="111"/>
                  </a:lnTo>
                  <a:lnTo>
                    <a:pt x="420" y="109"/>
                  </a:lnTo>
                  <a:lnTo>
                    <a:pt x="422" y="107"/>
                  </a:lnTo>
                  <a:lnTo>
                    <a:pt x="424" y="107"/>
                  </a:lnTo>
                  <a:lnTo>
                    <a:pt x="424" y="109"/>
                  </a:lnTo>
                  <a:lnTo>
                    <a:pt x="426" y="109"/>
                  </a:lnTo>
                  <a:lnTo>
                    <a:pt x="428" y="109"/>
                  </a:lnTo>
                  <a:lnTo>
                    <a:pt x="430" y="109"/>
                  </a:lnTo>
                  <a:lnTo>
                    <a:pt x="432" y="109"/>
                  </a:lnTo>
                  <a:lnTo>
                    <a:pt x="432" y="107"/>
                  </a:lnTo>
                  <a:lnTo>
                    <a:pt x="434" y="106"/>
                  </a:lnTo>
                  <a:lnTo>
                    <a:pt x="435" y="106"/>
                  </a:lnTo>
                  <a:lnTo>
                    <a:pt x="437" y="106"/>
                  </a:lnTo>
                  <a:lnTo>
                    <a:pt x="439" y="106"/>
                  </a:lnTo>
                  <a:lnTo>
                    <a:pt x="441" y="106"/>
                  </a:lnTo>
                  <a:lnTo>
                    <a:pt x="441" y="107"/>
                  </a:lnTo>
                  <a:lnTo>
                    <a:pt x="441" y="106"/>
                  </a:lnTo>
                  <a:lnTo>
                    <a:pt x="443" y="106"/>
                  </a:lnTo>
                  <a:lnTo>
                    <a:pt x="445" y="106"/>
                  </a:lnTo>
                  <a:lnTo>
                    <a:pt x="443" y="106"/>
                  </a:lnTo>
                  <a:lnTo>
                    <a:pt x="441" y="106"/>
                  </a:lnTo>
                  <a:lnTo>
                    <a:pt x="441" y="104"/>
                  </a:lnTo>
                  <a:lnTo>
                    <a:pt x="443" y="104"/>
                  </a:lnTo>
                  <a:lnTo>
                    <a:pt x="445" y="104"/>
                  </a:lnTo>
                  <a:lnTo>
                    <a:pt x="447" y="104"/>
                  </a:lnTo>
                  <a:lnTo>
                    <a:pt x="449" y="104"/>
                  </a:lnTo>
                  <a:lnTo>
                    <a:pt x="451" y="104"/>
                  </a:lnTo>
                  <a:lnTo>
                    <a:pt x="453" y="104"/>
                  </a:lnTo>
                  <a:lnTo>
                    <a:pt x="453" y="106"/>
                  </a:lnTo>
                  <a:lnTo>
                    <a:pt x="453" y="107"/>
                  </a:lnTo>
                  <a:lnTo>
                    <a:pt x="451" y="109"/>
                  </a:lnTo>
                  <a:lnTo>
                    <a:pt x="451" y="111"/>
                  </a:lnTo>
                  <a:lnTo>
                    <a:pt x="449" y="111"/>
                  </a:lnTo>
                  <a:lnTo>
                    <a:pt x="449" y="109"/>
                  </a:lnTo>
                  <a:lnTo>
                    <a:pt x="447" y="109"/>
                  </a:lnTo>
                  <a:lnTo>
                    <a:pt x="447" y="107"/>
                  </a:lnTo>
                  <a:lnTo>
                    <a:pt x="449" y="107"/>
                  </a:lnTo>
                  <a:lnTo>
                    <a:pt x="447" y="107"/>
                  </a:lnTo>
                  <a:lnTo>
                    <a:pt x="445" y="107"/>
                  </a:lnTo>
                  <a:lnTo>
                    <a:pt x="443" y="109"/>
                  </a:lnTo>
                  <a:lnTo>
                    <a:pt x="443" y="107"/>
                  </a:lnTo>
                  <a:lnTo>
                    <a:pt x="443" y="109"/>
                  </a:lnTo>
                  <a:lnTo>
                    <a:pt x="441" y="109"/>
                  </a:lnTo>
                  <a:lnTo>
                    <a:pt x="441" y="111"/>
                  </a:lnTo>
                  <a:lnTo>
                    <a:pt x="439" y="113"/>
                  </a:lnTo>
                  <a:lnTo>
                    <a:pt x="437" y="115"/>
                  </a:lnTo>
                  <a:lnTo>
                    <a:pt x="435" y="117"/>
                  </a:lnTo>
                  <a:lnTo>
                    <a:pt x="434" y="119"/>
                  </a:lnTo>
                  <a:lnTo>
                    <a:pt x="432" y="119"/>
                  </a:lnTo>
                  <a:lnTo>
                    <a:pt x="430" y="119"/>
                  </a:lnTo>
                  <a:lnTo>
                    <a:pt x="430" y="121"/>
                  </a:lnTo>
                  <a:lnTo>
                    <a:pt x="428" y="121"/>
                  </a:lnTo>
                  <a:lnTo>
                    <a:pt x="426" y="121"/>
                  </a:lnTo>
                  <a:lnTo>
                    <a:pt x="426" y="123"/>
                  </a:lnTo>
                  <a:lnTo>
                    <a:pt x="426" y="125"/>
                  </a:lnTo>
                  <a:lnTo>
                    <a:pt x="424" y="125"/>
                  </a:lnTo>
                  <a:lnTo>
                    <a:pt x="422" y="125"/>
                  </a:lnTo>
                  <a:lnTo>
                    <a:pt x="420" y="123"/>
                  </a:lnTo>
                  <a:lnTo>
                    <a:pt x="418" y="123"/>
                  </a:lnTo>
                  <a:lnTo>
                    <a:pt x="418" y="125"/>
                  </a:lnTo>
                  <a:lnTo>
                    <a:pt x="418" y="127"/>
                  </a:lnTo>
                  <a:lnTo>
                    <a:pt x="420" y="125"/>
                  </a:lnTo>
                  <a:lnTo>
                    <a:pt x="422" y="127"/>
                  </a:lnTo>
                  <a:lnTo>
                    <a:pt x="422" y="129"/>
                  </a:lnTo>
                  <a:lnTo>
                    <a:pt x="424" y="129"/>
                  </a:lnTo>
                  <a:lnTo>
                    <a:pt x="426" y="129"/>
                  </a:lnTo>
                  <a:lnTo>
                    <a:pt x="426" y="130"/>
                  </a:lnTo>
                  <a:lnTo>
                    <a:pt x="428" y="130"/>
                  </a:lnTo>
                  <a:lnTo>
                    <a:pt x="428" y="132"/>
                  </a:lnTo>
                  <a:lnTo>
                    <a:pt x="430" y="134"/>
                  </a:lnTo>
                  <a:lnTo>
                    <a:pt x="430" y="136"/>
                  </a:lnTo>
                  <a:lnTo>
                    <a:pt x="430" y="138"/>
                  </a:lnTo>
                  <a:lnTo>
                    <a:pt x="432" y="138"/>
                  </a:lnTo>
                  <a:lnTo>
                    <a:pt x="432" y="140"/>
                  </a:lnTo>
                  <a:lnTo>
                    <a:pt x="434" y="140"/>
                  </a:lnTo>
                  <a:lnTo>
                    <a:pt x="435" y="140"/>
                  </a:lnTo>
                  <a:lnTo>
                    <a:pt x="434" y="142"/>
                  </a:lnTo>
                  <a:lnTo>
                    <a:pt x="435" y="142"/>
                  </a:lnTo>
                  <a:lnTo>
                    <a:pt x="435" y="144"/>
                  </a:lnTo>
                  <a:lnTo>
                    <a:pt x="437" y="144"/>
                  </a:lnTo>
                  <a:lnTo>
                    <a:pt x="437" y="146"/>
                  </a:lnTo>
                  <a:lnTo>
                    <a:pt x="435" y="146"/>
                  </a:lnTo>
                  <a:lnTo>
                    <a:pt x="434" y="148"/>
                  </a:lnTo>
                  <a:lnTo>
                    <a:pt x="435" y="148"/>
                  </a:lnTo>
                  <a:lnTo>
                    <a:pt x="435" y="150"/>
                  </a:lnTo>
                  <a:lnTo>
                    <a:pt x="435" y="148"/>
                  </a:lnTo>
                  <a:lnTo>
                    <a:pt x="434" y="148"/>
                  </a:lnTo>
                  <a:lnTo>
                    <a:pt x="434" y="150"/>
                  </a:lnTo>
                  <a:lnTo>
                    <a:pt x="434" y="152"/>
                  </a:lnTo>
                  <a:lnTo>
                    <a:pt x="434" y="154"/>
                  </a:lnTo>
                  <a:lnTo>
                    <a:pt x="435" y="154"/>
                  </a:lnTo>
                  <a:lnTo>
                    <a:pt x="437" y="154"/>
                  </a:lnTo>
                  <a:lnTo>
                    <a:pt x="437" y="155"/>
                  </a:lnTo>
                  <a:lnTo>
                    <a:pt x="439" y="155"/>
                  </a:lnTo>
                  <a:lnTo>
                    <a:pt x="439" y="157"/>
                  </a:lnTo>
                  <a:lnTo>
                    <a:pt x="437" y="157"/>
                  </a:lnTo>
                  <a:lnTo>
                    <a:pt x="439" y="157"/>
                  </a:lnTo>
                  <a:lnTo>
                    <a:pt x="439" y="159"/>
                  </a:lnTo>
                  <a:lnTo>
                    <a:pt x="441" y="159"/>
                  </a:lnTo>
                  <a:lnTo>
                    <a:pt x="443" y="159"/>
                  </a:lnTo>
                  <a:lnTo>
                    <a:pt x="441" y="159"/>
                  </a:lnTo>
                  <a:lnTo>
                    <a:pt x="443" y="159"/>
                  </a:lnTo>
                  <a:lnTo>
                    <a:pt x="443" y="161"/>
                  </a:lnTo>
                  <a:lnTo>
                    <a:pt x="443" y="163"/>
                  </a:lnTo>
                  <a:lnTo>
                    <a:pt x="443" y="165"/>
                  </a:lnTo>
                  <a:lnTo>
                    <a:pt x="441" y="163"/>
                  </a:lnTo>
                  <a:lnTo>
                    <a:pt x="439" y="163"/>
                  </a:lnTo>
                  <a:lnTo>
                    <a:pt x="441" y="163"/>
                  </a:lnTo>
                  <a:lnTo>
                    <a:pt x="441" y="165"/>
                  </a:lnTo>
                  <a:lnTo>
                    <a:pt x="439" y="165"/>
                  </a:lnTo>
                  <a:lnTo>
                    <a:pt x="437" y="165"/>
                  </a:lnTo>
                  <a:lnTo>
                    <a:pt x="435" y="165"/>
                  </a:lnTo>
                  <a:lnTo>
                    <a:pt x="434" y="165"/>
                  </a:lnTo>
                  <a:lnTo>
                    <a:pt x="432" y="165"/>
                  </a:lnTo>
                  <a:lnTo>
                    <a:pt x="432" y="167"/>
                  </a:lnTo>
                  <a:lnTo>
                    <a:pt x="430" y="167"/>
                  </a:lnTo>
                  <a:lnTo>
                    <a:pt x="430" y="169"/>
                  </a:lnTo>
                  <a:lnTo>
                    <a:pt x="432" y="171"/>
                  </a:lnTo>
                  <a:lnTo>
                    <a:pt x="430" y="171"/>
                  </a:lnTo>
                  <a:lnTo>
                    <a:pt x="428" y="171"/>
                  </a:lnTo>
                  <a:lnTo>
                    <a:pt x="426" y="171"/>
                  </a:lnTo>
                  <a:lnTo>
                    <a:pt x="424" y="171"/>
                  </a:lnTo>
                  <a:lnTo>
                    <a:pt x="422" y="169"/>
                  </a:lnTo>
                  <a:lnTo>
                    <a:pt x="422" y="167"/>
                  </a:lnTo>
                  <a:lnTo>
                    <a:pt x="422" y="165"/>
                  </a:lnTo>
                  <a:lnTo>
                    <a:pt x="422" y="163"/>
                  </a:lnTo>
                  <a:lnTo>
                    <a:pt x="422" y="161"/>
                  </a:lnTo>
                  <a:lnTo>
                    <a:pt x="424" y="161"/>
                  </a:lnTo>
                  <a:lnTo>
                    <a:pt x="424" y="159"/>
                  </a:lnTo>
                  <a:lnTo>
                    <a:pt x="422" y="157"/>
                  </a:lnTo>
                  <a:lnTo>
                    <a:pt x="420" y="157"/>
                  </a:lnTo>
                  <a:lnTo>
                    <a:pt x="418" y="157"/>
                  </a:lnTo>
                  <a:lnTo>
                    <a:pt x="418" y="155"/>
                  </a:lnTo>
                  <a:lnTo>
                    <a:pt x="416" y="155"/>
                  </a:lnTo>
                  <a:lnTo>
                    <a:pt x="416" y="154"/>
                  </a:lnTo>
                  <a:lnTo>
                    <a:pt x="412" y="150"/>
                  </a:lnTo>
                  <a:lnTo>
                    <a:pt x="412" y="148"/>
                  </a:lnTo>
                  <a:lnTo>
                    <a:pt x="412" y="146"/>
                  </a:lnTo>
                  <a:lnTo>
                    <a:pt x="414" y="146"/>
                  </a:lnTo>
                  <a:lnTo>
                    <a:pt x="414" y="144"/>
                  </a:lnTo>
                  <a:lnTo>
                    <a:pt x="414" y="142"/>
                  </a:lnTo>
                  <a:lnTo>
                    <a:pt x="414" y="140"/>
                  </a:lnTo>
                  <a:lnTo>
                    <a:pt x="414" y="138"/>
                  </a:lnTo>
                  <a:lnTo>
                    <a:pt x="414" y="140"/>
                  </a:lnTo>
                  <a:lnTo>
                    <a:pt x="414" y="138"/>
                  </a:lnTo>
                  <a:lnTo>
                    <a:pt x="414" y="136"/>
                  </a:lnTo>
                  <a:lnTo>
                    <a:pt x="412" y="136"/>
                  </a:lnTo>
                  <a:lnTo>
                    <a:pt x="411" y="136"/>
                  </a:lnTo>
                  <a:lnTo>
                    <a:pt x="409" y="136"/>
                  </a:lnTo>
                  <a:lnTo>
                    <a:pt x="407" y="136"/>
                  </a:lnTo>
                  <a:lnTo>
                    <a:pt x="407" y="138"/>
                  </a:lnTo>
                  <a:lnTo>
                    <a:pt x="403" y="140"/>
                  </a:lnTo>
                  <a:lnTo>
                    <a:pt x="401" y="140"/>
                  </a:lnTo>
                  <a:lnTo>
                    <a:pt x="401" y="142"/>
                  </a:lnTo>
                  <a:lnTo>
                    <a:pt x="403" y="142"/>
                  </a:lnTo>
                  <a:lnTo>
                    <a:pt x="403" y="144"/>
                  </a:lnTo>
                  <a:lnTo>
                    <a:pt x="405" y="146"/>
                  </a:lnTo>
                  <a:lnTo>
                    <a:pt x="405" y="148"/>
                  </a:lnTo>
                  <a:lnTo>
                    <a:pt x="405" y="150"/>
                  </a:lnTo>
                  <a:lnTo>
                    <a:pt x="405" y="152"/>
                  </a:lnTo>
                  <a:lnTo>
                    <a:pt x="405" y="154"/>
                  </a:lnTo>
                  <a:lnTo>
                    <a:pt x="405" y="155"/>
                  </a:lnTo>
                  <a:lnTo>
                    <a:pt x="403" y="155"/>
                  </a:lnTo>
                  <a:lnTo>
                    <a:pt x="403" y="157"/>
                  </a:lnTo>
                  <a:lnTo>
                    <a:pt x="403" y="159"/>
                  </a:lnTo>
                  <a:lnTo>
                    <a:pt x="405" y="161"/>
                  </a:lnTo>
                  <a:lnTo>
                    <a:pt x="403" y="161"/>
                  </a:lnTo>
                  <a:lnTo>
                    <a:pt x="405" y="163"/>
                  </a:lnTo>
                  <a:lnTo>
                    <a:pt x="403" y="163"/>
                  </a:lnTo>
                  <a:lnTo>
                    <a:pt x="403" y="165"/>
                  </a:lnTo>
                  <a:lnTo>
                    <a:pt x="405" y="165"/>
                  </a:lnTo>
                  <a:lnTo>
                    <a:pt x="405" y="167"/>
                  </a:lnTo>
                  <a:lnTo>
                    <a:pt x="405" y="169"/>
                  </a:lnTo>
                  <a:lnTo>
                    <a:pt x="405" y="171"/>
                  </a:lnTo>
                  <a:lnTo>
                    <a:pt x="403" y="171"/>
                  </a:lnTo>
                  <a:lnTo>
                    <a:pt x="403" y="173"/>
                  </a:lnTo>
                  <a:lnTo>
                    <a:pt x="403" y="175"/>
                  </a:lnTo>
                  <a:lnTo>
                    <a:pt x="403" y="177"/>
                  </a:lnTo>
                  <a:lnTo>
                    <a:pt x="403" y="178"/>
                  </a:lnTo>
                  <a:lnTo>
                    <a:pt x="405" y="178"/>
                  </a:lnTo>
                  <a:lnTo>
                    <a:pt x="405" y="180"/>
                  </a:lnTo>
                  <a:lnTo>
                    <a:pt x="405" y="182"/>
                  </a:lnTo>
                  <a:lnTo>
                    <a:pt x="405" y="184"/>
                  </a:lnTo>
                  <a:lnTo>
                    <a:pt x="403" y="182"/>
                  </a:lnTo>
                  <a:lnTo>
                    <a:pt x="401" y="182"/>
                  </a:lnTo>
                  <a:lnTo>
                    <a:pt x="399" y="182"/>
                  </a:lnTo>
                  <a:lnTo>
                    <a:pt x="397" y="182"/>
                  </a:lnTo>
                  <a:lnTo>
                    <a:pt x="395" y="184"/>
                  </a:lnTo>
                  <a:lnTo>
                    <a:pt x="393" y="184"/>
                  </a:lnTo>
                  <a:lnTo>
                    <a:pt x="391" y="184"/>
                  </a:lnTo>
                  <a:lnTo>
                    <a:pt x="391" y="182"/>
                  </a:lnTo>
                  <a:lnTo>
                    <a:pt x="389" y="182"/>
                  </a:lnTo>
                  <a:lnTo>
                    <a:pt x="387" y="182"/>
                  </a:lnTo>
                  <a:lnTo>
                    <a:pt x="387" y="180"/>
                  </a:lnTo>
                  <a:lnTo>
                    <a:pt x="387" y="178"/>
                  </a:lnTo>
                  <a:lnTo>
                    <a:pt x="387" y="177"/>
                  </a:lnTo>
                  <a:lnTo>
                    <a:pt x="387" y="175"/>
                  </a:lnTo>
                  <a:lnTo>
                    <a:pt x="389" y="175"/>
                  </a:lnTo>
                  <a:lnTo>
                    <a:pt x="389" y="173"/>
                  </a:lnTo>
                  <a:lnTo>
                    <a:pt x="389" y="169"/>
                  </a:lnTo>
                  <a:lnTo>
                    <a:pt x="391" y="169"/>
                  </a:lnTo>
                  <a:lnTo>
                    <a:pt x="391" y="167"/>
                  </a:lnTo>
                  <a:lnTo>
                    <a:pt x="391" y="165"/>
                  </a:lnTo>
                  <a:lnTo>
                    <a:pt x="391" y="163"/>
                  </a:lnTo>
                  <a:lnTo>
                    <a:pt x="391" y="161"/>
                  </a:lnTo>
                  <a:lnTo>
                    <a:pt x="391" y="159"/>
                  </a:lnTo>
                  <a:lnTo>
                    <a:pt x="391" y="157"/>
                  </a:lnTo>
                  <a:lnTo>
                    <a:pt x="389" y="155"/>
                  </a:lnTo>
                  <a:lnTo>
                    <a:pt x="389" y="154"/>
                  </a:lnTo>
                  <a:lnTo>
                    <a:pt x="389" y="152"/>
                  </a:lnTo>
                  <a:lnTo>
                    <a:pt x="389" y="150"/>
                  </a:lnTo>
                  <a:lnTo>
                    <a:pt x="387" y="150"/>
                  </a:lnTo>
                  <a:lnTo>
                    <a:pt x="387" y="148"/>
                  </a:lnTo>
                  <a:lnTo>
                    <a:pt x="386" y="150"/>
                  </a:lnTo>
                  <a:lnTo>
                    <a:pt x="384" y="150"/>
                  </a:lnTo>
                  <a:lnTo>
                    <a:pt x="382" y="150"/>
                  </a:lnTo>
                  <a:lnTo>
                    <a:pt x="382" y="152"/>
                  </a:lnTo>
                  <a:lnTo>
                    <a:pt x="382" y="150"/>
                  </a:lnTo>
                  <a:lnTo>
                    <a:pt x="382" y="152"/>
                  </a:lnTo>
                  <a:lnTo>
                    <a:pt x="380" y="152"/>
                  </a:lnTo>
                  <a:lnTo>
                    <a:pt x="380" y="150"/>
                  </a:lnTo>
                  <a:lnTo>
                    <a:pt x="380" y="148"/>
                  </a:lnTo>
                  <a:lnTo>
                    <a:pt x="380" y="146"/>
                  </a:lnTo>
                  <a:lnTo>
                    <a:pt x="380" y="144"/>
                  </a:lnTo>
                  <a:lnTo>
                    <a:pt x="378" y="144"/>
                  </a:lnTo>
                  <a:lnTo>
                    <a:pt x="378" y="142"/>
                  </a:lnTo>
                  <a:lnTo>
                    <a:pt x="380" y="142"/>
                  </a:lnTo>
                  <a:lnTo>
                    <a:pt x="380" y="144"/>
                  </a:lnTo>
                  <a:lnTo>
                    <a:pt x="380" y="142"/>
                  </a:lnTo>
                  <a:lnTo>
                    <a:pt x="380" y="140"/>
                  </a:lnTo>
                  <a:lnTo>
                    <a:pt x="378" y="140"/>
                  </a:lnTo>
                  <a:lnTo>
                    <a:pt x="378" y="138"/>
                  </a:lnTo>
                  <a:lnTo>
                    <a:pt x="378" y="136"/>
                  </a:lnTo>
                  <a:lnTo>
                    <a:pt x="380" y="136"/>
                  </a:lnTo>
                  <a:lnTo>
                    <a:pt x="382" y="136"/>
                  </a:lnTo>
                  <a:lnTo>
                    <a:pt x="382" y="134"/>
                  </a:lnTo>
                  <a:lnTo>
                    <a:pt x="384" y="134"/>
                  </a:lnTo>
                  <a:lnTo>
                    <a:pt x="384" y="132"/>
                  </a:lnTo>
                  <a:lnTo>
                    <a:pt x="384" y="130"/>
                  </a:lnTo>
                  <a:lnTo>
                    <a:pt x="384" y="129"/>
                  </a:lnTo>
                  <a:lnTo>
                    <a:pt x="386" y="129"/>
                  </a:lnTo>
                  <a:lnTo>
                    <a:pt x="386" y="127"/>
                  </a:lnTo>
                  <a:lnTo>
                    <a:pt x="386" y="125"/>
                  </a:lnTo>
                  <a:lnTo>
                    <a:pt x="387" y="125"/>
                  </a:lnTo>
                  <a:lnTo>
                    <a:pt x="387" y="123"/>
                  </a:lnTo>
                  <a:lnTo>
                    <a:pt x="387" y="121"/>
                  </a:lnTo>
                  <a:lnTo>
                    <a:pt x="387" y="119"/>
                  </a:lnTo>
                  <a:lnTo>
                    <a:pt x="387" y="117"/>
                  </a:lnTo>
                  <a:lnTo>
                    <a:pt x="386" y="117"/>
                  </a:lnTo>
                  <a:lnTo>
                    <a:pt x="387" y="117"/>
                  </a:lnTo>
                  <a:lnTo>
                    <a:pt x="387" y="115"/>
                  </a:lnTo>
                  <a:lnTo>
                    <a:pt x="387" y="113"/>
                  </a:lnTo>
                  <a:lnTo>
                    <a:pt x="387" y="111"/>
                  </a:lnTo>
                  <a:lnTo>
                    <a:pt x="389" y="111"/>
                  </a:lnTo>
                  <a:lnTo>
                    <a:pt x="389" y="109"/>
                  </a:lnTo>
                  <a:lnTo>
                    <a:pt x="389" y="107"/>
                  </a:lnTo>
                  <a:lnTo>
                    <a:pt x="391" y="107"/>
                  </a:lnTo>
                  <a:lnTo>
                    <a:pt x="391" y="106"/>
                  </a:lnTo>
                  <a:lnTo>
                    <a:pt x="393" y="106"/>
                  </a:lnTo>
                  <a:lnTo>
                    <a:pt x="391" y="106"/>
                  </a:lnTo>
                  <a:lnTo>
                    <a:pt x="393" y="106"/>
                  </a:lnTo>
                  <a:lnTo>
                    <a:pt x="393" y="104"/>
                  </a:lnTo>
                  <a:lnTo>
                    <a:pt x="393" y="106"/>
                  </a:lnTo>
                  <a:lnTo>
                    <a:pt x="395" y="106"/>
                  </a:lnTo>
                  <a:lnTo>
                    <a:pt x="395" y="107"/>
                  </a:lnTo>
                  <a:lnTo>
                    <a:pt x="395" y="106"/>
                  </a:lnTo>
                  <a:lnTo>
                    <a:pt x="395" y="104"/>
                  </a:lnTo>
                  <a:lnTo>
                    <a:pt x="395" y="102"/>
                  </a:lnTo>
                  <a:lnTo>
                    <a:pt x="393" y="102"/>
                  </a:lnTo>
                  <a:lnTo>
                    <a:pt x="395" y="98"/>
                  </a:lnTo>
                  <a:lnTo>
                    <a:pt x="395" y="96"/>
                  </a:lnTo>
                  <a:lnTo>
                    <a:pt x="393" y="96"/>
                  </a:lnTo>
                  <a:lnTo>
                    <a:pt x="391" y="94"/>
                  </a:lnTo>
                  <a:lnTo>
                    <a:pt x="393" y="94"/>
                  </a:lnTo>
                  <a:lnTo>
                    <a:pt x="393" y="96"/>
                  </a:lnTo>
                  <a:lnTo>
                    <a:pt x="395" y="96"/>
                  </a:lnTo>
                  <a:lnTo>
                    <a:pt x="395" y="94"/>
                  </a:lnTo>
                  <a:lnTo>
                    <a:pt x="395" y="92"/>
                  </a:lnTo>
                  <a:lnTo>
                    <a:pt x="395" y="90"/>
                  </a:lnTo>
                  <a:lnTo>
                    <a:pt x="395" y="88"/>
                  </a:lnTo>
                  <a:lnTo>
                    <a:pt x="395" y="86"/>
                  </a:lnTo>
                  <a:lnTo>
                    <a:pt x="397" y="86"/>
                  </a:lnTo>
                  <a:lnTo>
                    <a:pt x="399" y="86"/>
                  </a:lnTo>
                  <a:lnTo>
                    <a:pt x="399" y="84"/>
                  </a:lnTo>
                  <a:lnTo>
                    <a:pt x="399" y="82"/>
                  </a:lnTo>
                  <a:lnTo>
                    <a:pt x="401" y="82"/>
                  </a:lnTo>
                  <a:lnTo>
                    <a:pt x="401" y="81"/>
                  </a:lnTo>
                  <a:lnTo>
                    <a:pt x="401" y="79"/>
                  </a:lnTo>
                  <a:lnTo>
                    <a:pt x="403" y="79"/>
                  </a:lnTo>
                  <a:lnTo>
                    <a:pt x="403" y="81"/>
                  </a:lnTo>
                  <a:lnTo>
                    <a:pt x="405" y="81"/>
                  </a:lnTo>
                  <a:lnTo>
                    <a:pt x="407" y="81"/>
                  </a:lnTo>
                  <a:lnTo>
                    <a:pt x="407" y="82"/>
                  </a:lnTo>
                  <a:lnTo>
                    <a:pt x="407" y="81"/>
                  </a:lnTo>
                  <a:lnTo>
                    <a:pt x="409" y="79"/>
                  </a:lnTo>
                  <a:lnTo>
                    <a:pt x="411" y="79"/>
                  </a:lnTo>
                  <a:lnTo>
                    <a:pt x="411" y="77"/>
                  </a:lnTo>
                  <a:lnTo>
                    <a:pt x="411" y="75"/>
                  </a:lnTo>
                  <a:lnTo>
                    <a:pt x="411" y="73"/>
                  </a:lnTo>
                  <a:lnTo>
                    <a:pt x="412" y="73"/>
                  </a:lnTo>
                  <a:lnTo>
                    <a:pt x="414" y="73"/>
                  </a:lnTo>
                  <a:lnTo>
                    <a:pt x="416" y="73"/>
                  </a:lnTo>
                  <a:lnTo>
                    <a:pt x="418" y="75"/>
                  </a:lnTo>
                  <a:lnTo>
                    <a:pt x="420" y="75"/>
                  </a:lnTo>
                  <a:lnTo>
                    <a:pt x="420" y="73"/>
                  </a:lnTo>
                  <a:lnTo>
                    <a:pt x="422" y="73"/>
                  </a:lnTo>
                  <a:lnTo>
                    <a:pt x="422" y="75"/>
                  </a:lnTo>
                  <a:lnTo>
                    <a:pt x="420" y="75"/>
                  </a:lnTo>
                  <a:lnTo>
                    <a:pt x="422" y="77"/>
                  </a:lnTo>
                  <a:lnTo>
                    <a:pt x="424" y="77"/>
                  </a:lnTo>
                  <a:lnTo>
                    <a:pt x="428" y="77"/>
                  </a:lnTo>
                  <a:lnTo>
                    <a:pt x="430" y="77"/>
                  </a:lnTo>
                  <a:lnTo>
                    <a:pt x="430" y="79"/>
                  </a:lnTo>
                  <a:lnTo>
                    <a:pt x="430" y="77"/>
                  </a:lnTo>
                  <a:lnTo>
                    <a:pt x="432" y="77"/>
                  </a:lnTo>
                  <a:lnTo>
                    <a:pt x="434" y="77"/>
                  </a:lnTo>
                  <a:lnTo>
                    <a:pt x="434" y="79"/>
                  </a:lnTo>
                  <a:lnTo>
                    <a:pt x="435" y="79"/>
                  </a:lnTo>
                  <a:lnTo>
                    <a:pt x="437" y="79"/>
                  </a:lnTo>
                  <a:lnTo>
                    <a:pt x="439" y="79"/>
                  </a:lnTo>
                  <a:lnTo>
                    <a:pt x="441" y="79"/>
                  </a:lnTo>
                  <a:lnTo>
                    <a:pt x="441" y="81"/>
                  </a:lnTo>
                  <a:lnTo>
                    <a:pt x="443" y="81"/>
                  </a:lnTo>
                  <a:lnTo>
                    <a:pt x="445" y="81"/>
                  </a:lnTo>
                  <a:lnTo>
                    <a:pt x="445" y="79"/>
                  </a:lnTo>
                  <a:lnTo>
                    <a:pt x="447" y="79"/>
                  </a:lnTo>
                  <a:lnTo>
                    <a:pt x="449" y="79"/>
                  </a:lnTo>
                  <a:lnTo>
                    <a:pt x="451" y="79"/>
                  </a:lnTo>
                  <a:lnTo>
                    <a:pt x="453" y="79"/>
                  </a:lnTo>
                  <a:lnTo>
                    <a:pt x="453" y="81"/>
                  </a:lnTo>
                  <a:lnTo>
                    <a:pt x="455" y="81"/>
                  </a:lnTo>
                  <a:lnTo>
                    <a:pt x="457" y="81"/>
                  </a:lnTo>
                  <a:lnTo>
                    <a:pt x="459" y="81"/>
                  </a:lnTo>
                  <a:lnTo>
                    <a:pt x="460" y="81"/>
                  </a:lnTo>
                  <a:lnTo>
                    <a:pt x="462" y="81"/>
                  </a:lnTo>
                  <a:lnTo>
                    <a:pt x="462" y="79"/>
                  </a:lnTo>
                  <a:lnTo>
                    <a:pt x="464" y="79"/>
                  </a:lnTo>
                  <a:lnTo>
                    <a:pt x="466" y="79"/>
                  </a:lnTo>
                  <a:lnTo>
                    <a:pt x="466" y="77"/>
                  </a:lnTo>
                  <a:lnTo>
                    <a:pt x="468" y="75"/>
                  </a:lnTo>
                  <a:lnTo>
                    <a:pt x="470" y="75"/>
                  </a:lnTo>
                  <a:lnTo>
                    <a:pt x="472" y="75"/>
                  </a:lnTo>
                  <a:lnTo>
                    <a:pt x="472" y="73"/>
                  </a:lnTo>
                  <a:lnTo>
                    <a:pt x="470" y="73"/>
                  </a:lnTo>
                  <a:lnTo>
                    <a:pt x="470" y="71"/>
                  </a:lnTo>
                  <a:lnTo>
                    <a:pt x="472" y="71"/>
                  </a:lnTo>
                  <a:lnTo>
                    <a:pt x="474" y="71"/>
                  </a:lnTo>
                  <a:lnTo>
                    <a:pt x="476" y="71"/>
                  </a:lnTo>
                  <a:lnTo>
                    <a:pt x="474" y="71"/>
                  </a:lnTo>
                  <a:lnTo>
                    <a:pt x="474" y="69"/>
                  </a:lnTo>
                  <a:lnTo>
                    <a:pt x="476" y="67"/>
                  </a:lnTo>
                  <a:lnTo>
                    <a:pt x="478" y="67"/>
                  </a:lnTo>
                  <a:close/>
                  <a:moveTo>
                    <a:pt x="480" y="67"/>
                  </a:moveTo>
                  <a:lnTo>
                    <a:pt x="480" y="65"/>
                  </a:lnTo>
                  <a:lnTo>
                    <a:pt x="480" y="67"/>
                  </a:lnTo>
                  <a:close/>
                  <a:moveTo>
                    <a:pt x="34" y="61"/>
                  </a:moveTo>
                  <a:lnTo>
                    <a:pt x="32" y="61"/>
                  </a:lnTo>
                  <a:lnTo>
                    <a:pt x="34" y="61"/>
                  </a:lnTo>
                  <a:close/>
                  <a:moveTo>
                    <a:pt x="107" y="61"/>
                  </a:moveTo>
                  <a:lnTo>
                    <a:pt x="107" y="63"/>
                  </a:lnTo>
                  <a:lnTo>
                    <a:pt x="107" y="65"/>
                  </a:lnTo>
                  <a:lnTo>
                    <a:pt x="105" y="67"/>
                  </a:lnTo>
                  <a:lnTo>
                    <a:pt x="103" y="67"/>
                  </a:lnTo>
                  <a:lnTo>
                    <a:pt x="103" y="65"/>
                  </a:lnTo>
                  <a:lnTo>
                    <a:pt x="101" y="65"/>
                  </a:lnTo>
                  <a:lnTo>
                    <a:pt x="101" y="63"/>
                  </a:lnTo>
                  <a:lnTo>
                    <a:pt x="101" y="61"/>
                  </a:lnTo>
                  <a:lnTo>
                    <a:pt x="103" y="61"/>
                  </a:lnTo>
                  <a:lnTo>
                    <a:pt x="105" y="61"/>
                  </a:lnTo>
                  <a:lnTo>
                    <a:pt x="105" y="59"/>
                  </a:lnTo>
                  <a:lnTo>
                    <a:pt x="107" y="61"/>
                  </a:lnTo>
                  <a:close/>
                  <a:moveTo>
                    <a:pt x="27" y="61"/>
                  </a:moveTo>
                  <a:lnTo>
                    <a:pt x="25" y="61"/>
                  </a:lnTo>
                  <a:lnTo>
                    <a:pt x="27" y="61"/>
                  </a:lnTo>
                  <a:lnTo>
                    <a:pt x="27" y="59"/>
                  </a:lnTo>
                  <a:lnTo>
                    <a:pt x="27" y="61"/>
                  </a:lnTo>
                  <a:close/>
                  <a:moveTo>
                    <a:pt x="483" y="59"/>
                  </a:moveTo>
                  <a:lnTo>
                    <a:pt x="483" y="61"/>
                  </a:lnTo>
                  <a:lnTo>
                    <a:pt x="483" y="59"/>
                  </a:lnTo>
                  <a:close/>
                  <a:moveTo>
                    <a:pt x="526" y="59"/>
                  </a:moveTo>
                  <a:lnTo>
                    <a:pt x="526" y="61"/>
                  </a:lnTo>
                  <a:lnTo>
                    <a:pt x="524" y="61"/>
                  </a:lnTo>
                  <a:lnTo>
                    <a:pt x="524" y="63"/>
                  </a:lnTo>
                  <a:lnTo>
                    <a:pt x="522" y="63"/>
                  </a:lnTo>
                  <a:lnTo>
                    <a:pt x="522" y="65"/>
                  </a:lnTo>
                  <a:lnTo>
                    <a:pt x="524" y="65"/>
                  </a:lnTo>
                  <a:lnTo>
                    <a:pt x="526" y="67"/>
                  </a:lnTo>
                  <a:lnTo>
                    <a:pt x="526" y="69"/>
                  </a:lnTo>
                  <a:lnTo>
                    <a:pt x="526" y="71"/>
                  </a:lnTo>
                  <a:lnTo>
                    <a:pt x="526" y="73"/>
                  </a:lnTo>
                  <a:lnTo>
                    <a:pt x="524" y="73"/>
                  </a:lnTo>
                  <a:lnTo>
                    <a:pt x="524" y="75"/>
                  </a:lnTo>
                  <a:lnTo>
                    <a:pt x="524" y="77"/>
                  </a:lnTo>
                  <a:lnTo>
                    <a:pt x="522" y="77"/>
                  </a:lnTo>
                  <a:lnTo>
                    <a:pt x="520" y="77"/>
                  </a:lnTo>
                  <a:lnTo>
                    <a:pt x="520" y="79"/>
                  </a:lnTo>
                  <a:lnTo>
                    <a:pt x="520" y="81"/>
                  </a:lnTo>
                  <a:lnTo>
                    <a:pt x="522" y="81"/>
                  </a:lnTo>
                  <a:lnTo>
                    <a:pt x="524" y="81"/>
                  </a:lnTo>
                  <a:lnTo>
                    <a:pt x="524" y="79"/>
                  </a:lnTo>
                  <a:lnTo>
                    <a:pt x="526" y="77"/>
                  </a:lnTo>
                  <a:lnTo>
                    <a:pt x="528" y="77"/>
                  </a:lnTo>
                  <a:lnTo>
                    <a:pt x="528" y="75"/>
                  </a:lnTo>
                  <a:lnTo>
                    <a:pt x="526" y="75"/>
                  </a:lnTo>
                  <a:lnTo>
                    <a:pt x="528" y="73"/>
                  </a:lnTo>
                  <a:lnTo>
                    <a:pt x="530" y="71"/>
                  </a:lnTo>
                  <a:lnTo>
                    <a:pt x="531" y="71"/>
                  </a:lnTo>
                  <a:lnTo>
                    <a:pt x="531" y="69"/>
                  </a:lnTo>
                  <a:lnTo>
                    <a:pt x="533" y="69"/>
                  </a:lnTo>
                  <a:lnTo>
                    <a:pt x="535" y="69"/>
                  </a:lnTo>
                  <a:lnTo>
                    <a:pt x="537" y="69"/>
                  </a:lnTo>
                  <a:lnTo>
                    <a:pt x="535" y="69"/>
                  </a:lnTo>
                  <a:lnTo>
                    <a:pt x="535" y="71"/>
                  </a:lnTo>
                  <a:lnTo>
                    <a:pt x="537" y="71"/>
                  </a:lnTo>
                  <a:lnTo>
                    <a:pt x="537" y="73"/>
                  </a:lnTo>
                  <a:lnTo>
                    <a:pt x="537" y="75"/>
                  </a:lnTo>
                  <a:lnTo>
                    <a:pt x="535" y="75"/>
                  </a:lnTo>
                  <a:lnTo>
                    <a:pt x="537" y="77"/>
                  </a:lnTo>
                  <a:lnTo>
                    <a:pt x="535" y="77"/>
                  </a:lnTo>
                  <a:lnTo>
                    <a:pt x="533" y="79"/>
                  </a:lnTo>
                  <a:lnTo>
                    <a:pt x="531" y="79"/>
                  </a:lnTo>
                  <a:lnTo>
                    <a:pt x="530" y="81"/>
                  </a:lnTo>
                  <a:lnTo>
                    <a:pt x="528" y="81"/>
                  </a:lnTo>
                  <a:lnTo>
                    <a:pt x="528" y="82"/>
                  </a:lnTo>
                  <a:lnTo>
                    <a:pt x="530" y="82"/>
                  </a:lnTo>
                  <a:lnTo>
                    <a:pt x="530" y="84"/>
                  </a:lnTo>
                  <a:lnTo>
                    <a:pt x="531" y="84"/>
                  </a:lnTo>
                  <a:lnTo>
                    <a:pt x="533" y="84"/>
                  </a:lnTo>
                  <a:lnTo>
                    <a:pt x="535" y="84"/>
                  </a:lnTo>
                  <a:lnTo>
                    <a:pt x="535" y="86"/>
                  </a:lnTo>
                  <a:lnTo>
                    <a:pt x="535" y="88"/>
                  </a:lnTo>
                  <a:lnTo>
                    <a:pt x="537" y="88"/>
                  </a:lnTo>
                  <a:lnTo>
                    <a:pt x="539" y="90"/>
                  </a:lnTo>
                  <a:lnTo>
                    <a:pt x="535" y="90"/>
                  </a:lnTo>
                  <a:lnTo>
                    <a:pt x="535" y="88"/>
                  </a:lnTo>
                  <a:lnTo>
                    <a:pt x="533" y="88"/>
                  </a:lnTo>
                  <a:lnTo>
                    <a:pt x="531" y="88"/>
                  </a:lnTo>
                  <a:lnTo>
                    <a:pt x="530" y="88"/>
                  </a:lnTo>
                  <a:lnTo>
                    <a:pt x="528" y="88"/>
                  </a:lnTo>
                  <a:lnTo>
                    <a:pt x="528" y="86"/>
                  </a:lnTo>
                  <a:lnTo>
                    <a:pt x="526" y="86"/>
                  </a:lnTo>
                  <a:lnTo>
                    <a:pt x="524" y="86"/>
                  </a:lnTo>
                  <a:lnTo>
                    <a:pt x="524" y="88"/>
                  </a:lnTo>
                  <a:lnTo>
                    <a:pt x="524" y="90"/>
                  </a:lnTo>
                  <a:lnTo>
                    <a:pt x="524" y="92"/>
                  </a:lnTo>
                  <a:lnTo>
                    <a:pt x="524" y="94"/>
                  </a:lnTo>
                  <a:lnTo>
                    <a:pt x="524" y="96"/>
                  </a:lnTo>
                  <a:lnTo>
                    <a:pt x="524" y="98"/>
                  </a:lnTo>
                  <a:lnTo>
                    <a:pt x="526" y="98"/>
                  </a:lnTo>
                  <a:lnTo>
                    <a:pt x="526" y="100"/>
                  </a:lnTo>
                  <a:lnTo>
                    <a:pt x="526" y="102"/>
                  </a:lnTo>
                  <a:lnTo>
                    <a:pt x="528" y="104"/>
                  </a:lnTo>
                  <a:lnTo>
                    <a:pt x="530" y="106"/>
                  </a:lnTo>
                  <a:lnTo>
                    <a:pt x="530" y="107"/>
                  </a:lnTo>
                  <a:lnTo>
                    <a:pt x="531" y="107"/>
                  </a:lnTo>
                  <a:lnTo>
                    <a:pt x="531" y="109"/>
                  </a:lnTo>
                  <a:lnTo>
                    <a:pt x="531" y="107"/>
                  </a:lnTo>
                  <a:lnTo>
                    <a:pt x="530" y="107"/>
                  </a:lnTo>
                  <a:lnTo>
                    <a:pt x="528" y="106"/>
                  </a:lnTo>
                  <a:lnTo>
                    <a:pt x="526" y="106"/>
                  </a:lnTo>
                  <a:lnTo>
                    <a:pt x="524" y="104"/>
                  </a:lnTo>
                  <a:lnTo>
                    <a:pt x="524" y="102"/>
                  </a:lnTo>
                  <a:lnTo>
                    <a:pt x="524" y="100"/>
                  </a:lnTo>
                  <a:lnTo>
                    <a:pt x="522" y="100"/>
                  </a:lnTo>
                  <a:lnTo>
                    <a:pt x="520" y="100"/>
                  </a:lnTo>
                  <a:lnTo>
                    <a:pt x="520" y="98"/>
                  </a:lnTo>
                  <a:lnTo>
                    <a:pt x="520" y="96"/>
                  </a:lnTo>
                  <a:lnTo>
                    <a:pt x="520" y="94"/>
                  </a:lnTo>
                  <a:lnTo>
                    <a:pt x="520" y="92"/>
                  </a:lnTo>
                  <a:lnTo>
                    <a:pt x="520" y="90"/>
                  </a:lnTo>
                  <a:lnTo>
                    <a:pt x="520" y="88"/>
                  </a:lnTo>
                  <a:lnTo>
                    <a:pt x="518" y="88"/>
                  </a:lnTo>
                  <a:lnTo>
                    <a:pt x="518" y="86"/>
                  </a:lnTo>
                  <a:lnTo>
                    <a:pt x="518" y="84"/>
                  </a:lnTo>
                  <a:lnTo>
                    <a:pt x="518" y="82"/>
                  </a:lnTo>
                  <a:lnTo>
                    <a:pt x="518" y="81"/>
                  </a:lnTo>
                  <a:lnTo>
                    <a:pt x="520" y="81"/>
                  </a:lnTo>
                  <a:lnTo>
                    <a:pt x="518" y="81"/>
                  </a:lnTo>
                  <a:lnTo>
                    <a:pt x="516" y="81"/>
                  </a:lnTo>
                  <a:lnTo>
                    <a:pt x="516" y="79"/>
                  </a:lnTo>
                  <a:lnTo>
                    <a:pt x="518" y="79"/>
                  </a:lnTo>
                  <a:lnTo>
                    <a:pt x="516" y="79"/>
                  </a:lnTo>
                  <a:lnTo>
                    <a:pt x="516" y="77"/>
                  </a:lnTo>
                  <a:lnTo>
                    <a:pt x="516" y="75"/>
                  </a:lnTo>
                  <a:lnTo>
                    <a:pt x="516" y="73"/>
                  </a:lnTo>
                  <a:lnTo>
                    <a:pt x="518" y="71"/>
                  </a:lnTo>
                  <a:lnTo>
                    <a:pt x="518" y="69"/>
                  </a:lnTo>
                  <a:lnTo>
                    <a:pt x="518" y="67"/>
                  </a:lnTo>
                  <a:lnTo>
                    <a:pt x="520" y="65"/>
                  </a:lnTo>
                  <a:lnTo>
                    <a:pt x="520" y="63"/>
                  </a:lnTo>
                  <a:lnTo>
                    <a:pt x="522" y="63"/>
                  </a:lnTo>
                  <a:lnTo>
                    <a:pt x="522" y="61"/>
                  </a:lnTo>
                  <a:lnTo>
                    <a:pt x="524" y="59"/>
                  </a:lnTo>
                  <a:lnTo>
                    <a:pt x="526" y="59"/>
                  </a:lnTo>
                  <a:close/>
                  <a:moveTo>
                    <a:pt x="34" y="59"/>
                  </a:moveTo>
                  <a:lnTo>
                    <a:pt x="36" y="59"/>
                  </a:lnTo>
                  <a:lnTo>
                    <a:pt x="38" y="59"/>
                  </a:lnTo>
                  <a:lnTo>
                    <a:pt x="38" y="61"/>
                  </a:lnTo>
                  <a:lnTo>
                    <a:pt x="36" y="61"/>
                  </a:lnTo>
                  <a:lnTo>
                    <a:pt x="36" y="59"/>
                  </a:lnTo>
                  <a:lnTo>
                    <a:pt x="34" y="59"/>
                  </a:lnTo>
                  <a:close/>
                  <a:moveTo>
                    <a:pt x="522" y="58"/>
                  </a:moveTo>
                  <a:lnTo>
                    <a:pt x="522" y="59"/>
                  </a:lnTo>
                  <a:lnTo>
                    <a:pt x="522" y="58"/>
                  </a:lnTo>
                  <a:close/>
                  <a:moveTo>
                    <a:pt x="376" y="58"/>
                  </a:moveTo>
                  <a:lnTo>
                    <a:pt x="376" y="59"/>
                  </a:lnTo>
                  <a:lnTo>
                    <a:pt x="376" y="58"/>
                  </a:lnTo>
                  <a:lnTo>
                    <a:pt x="374" y="58"/>
                  </a:lnTo>
                  <a:lnTo>
                    <a:pt x="376" y="58"/>
                  </a:lnTo>
                  <a:close/>
                  <a:moveTo>
                    <a:pt x="485" y="58"/>
                  </a:moveTo>
                  <a:lnTo>
                    <a:pt x="483" y="58"/>
                  </a:lnTo>
                  <a:lnTo>
                    <a:pt x="483" y="56"/>
                  </a:lnTo>
                  <a:lnTo>
                    <a:pt x="485" y="56"/>
                  </a:lnTo>
                  <a:lnTo>
                    <a:pt x="485" y="58"/>
                  </a:lnTo>
                  <a:close/>
                  <a:moveTo>
                    <a:pt x="528" y="58"/>
                  </a:moveTo>
                  <a:lnTo>
                    <a:pt x="528" y="56"/>
                  </a:lnTo>
                  <a:lnTo>
                    <a:pt x="528" y="58"/>
                  </a:lnTo>
                  <a:close/>
                  <a:moveTo>
                    <a:pt x="224" y="54"/>
                  </a:moveTo>
                  <a:lnTo>
                    <a:pt x="222" y="54"/>
                  </a:lnTo>
                  <a:lnTo>
                    <a:pt x="224" y="54"/>
                  </a:lnTo>
                  <a:close/>
                  <a:moveTo>
                    <a:pt x="535" y="52"/>
                  </a:moveTo>
                  <a:lnTo>
                    <a:pt x="535" y="54"/>
                  </a:lnTo>
                  <a:lnTo>
                    <a:pt x="535" y="56"/>
                  </a:lnTo>
                  <a:lnTo>
                    <a:pt x="535" y="58"/>
                  </a:lnTo>
                  <a:lnTo>
                    <a:pt x="533" y="59"/>
                  </a:lnTo>
                  <a:lnTo>
                    <a:pt x="533" y="61"/>
                  </a:lnTo>
                  <a:lnTo>
                    <a:pt x="531" y="61"/>
                  </a:lnTo>
                  <a:lnTo>
                    <a:pt x="530" y="61"/>
                  </a:lnTo>
                  <a:lnTo>
                    <a:pt x="530" y="59"/>
                  </a:lnTo>
                  <a:lnTo>
                    <a:pt x="530" y="58"/>
                  </a:lnTo>
                  <a:lnTo>
                    <a:pt x="528" y="58"/>
                  </a:lnTo>
                  <a:lnTo>
                    <a:pt x="530" y="58"/>
                  </a:lnTo>
                  <a:lnTo>
                    <a:pt x="530" y="56"/>
                  </a:lnTo>
                  <a:lnTo>
                    <a:pt x="531" y="54"/>
                  </a:lnTo>
                  <a:lnTo>
                    <a:pt x="533" y="54"/>
                  </a:lnTo>
                  <a:lnTo>
                    <a:pt x="533" y="52"/>
                  </a:lnTo>
                  <a:lnTo>
                    <a:pt x="535" y="52"/>
                  </a:lnTo>
                  <a:close/>
                  <a:moveTo>
                    <a:pt x="483" y="52"/>
                  </a:moveTo>
                  <a:lnTo>
                    <a:pt x="483" y="50"/>
                  </a:lnTo>
                  <a:lnTo>
                    <a:pt x="485" y="50"/>
                  </a:lnTo>
                  <a:lnTo>
                    <a:pt x="483" y="50"/>
                  </a:lnTo>
                  <a:lnTo>
                    <a:pt x="483" y="52"/>
                  </a:lnTo>
                  <a:close/>
                  <a:moveTo>
                    <a:pt x="15" y="48"/>
                  </a:moveTo>
                  <a:lnTo>
                    <a:pt x="13" y="48"/>
                  </a:lnTo>
                  <a:lnTo>
                    <a:pt x="15" y="48"/>
                  </a:lnTo>
                  <a:lnTo>
                    <a:pt x="15" y="50"/>
                  </a:lnTo>
                  <a:lnTo>
                    <a:pt x="17" y="50"/>
                  </a:lnTo>
                  <a:lnTo>
                    <a:pt x="19" y="52"/>
                  </a:lnTo>
                  <a:lnTo>
                    <a:pt x="17" y="52"/>
                  </a:lnTo>
                  <a:lnTo>
                    <a:pt x="19" y="52"/>
                  </a:lnTo>
                  <a:lnTo>
                    <a:pt x="21" y="54"/>
                  </a:lnTo>
                  <a:lnTo>
                    <a:pt x="23" y="56"/>
                  </a:lnTo>
                  <a:lnTo>
                    <a:pt x="23" y="54"/>
                  </a:lnTo>
                  <a:lnTo>
                    <a:pt x="23" y="56"/>
                  </a:lnTo>
                  <a:lnTo>
                    <a:pt x="23" y="58"/>
                  </a:lnTo>
                  <a:lnTo>
                    <a:pt x="23" y="56"/>
                  </a:lnTo>
                  <a:lnTo>
                    <a:pt x="21" y="58"/>
                  </a:lnTo>
                  <a:lnTo>
                    <a:pt x="21" y="56"/>
                  </a:lnTo>
                  <a:lnTo>
                    <a:pt x="19" y="56"/>
                  </a:lnTo>
                  <a:lnTo>
                    <a:pt x="17" y="54"/>
                  </a:lnTo>
                  <a:lnTo>
                    <a:pt x="17" y="52"/>
                  </a:lnTo>
                  <a:lnTo>
                    <a:pt x="15" y="52"/>
                  </a:lnTo>
                  <a:lnTo>
                    <a:pt x="15" y="54"/>
                  </a:lnTo>
                  <a:lnTo>
                    <a:pt x="15" y="52"/>
                  </a:lnTo>
                  <a:lnTo>
                    <a:pt x="13" y="52"/>
                  </a:lnTo>
                  <a:lnTo>
                    <a:pt x="11" y="50"/>
                  </a:lnTo>
                  <a:lnTo>
                    <a:pt x="11" y="48"/>
                  </a:lnTo>
                  <a:lnTo>
                    <a:pt x="13" y="48"/>
                  </a:lnTo>
                  <a:lnTo>
                    <a:pt x="15" y="48"/>
                  </a:lnTo>
                  <a:close/>
                  <a:moveTo>
                    <a:pt x="220" y="48"/>
                  </a:moveTo>
                  <a:lnTo>
                    <a:pt x="219" y="48"/>
                  </a:lnTo>
                  <a:lnTo>
                    <a:pt x="220" y="48"/>
                  </a:lnTo>
                  <a:lnTo>
                    <a:pt x="220" y="46"/>
                  </a:lnTo>
                  <a:lnTo>
                    <a:pt x="220" y="48"/>
                  </a:lnTo>
                  <a:close/>
                  <a:moveTo>
                    <a:pt x="171" y="46"/>
                  </a:moveTo>
                  <a:lnTo>
                    <a:pt x="172" y="46"/>
                  </a:lnTo>
                  <a:lnTo>
                    <a:pt x="172" y="48"/>
                  </a:lnTo>
                  <a:lnTo>
                    <a:pt x="171" y="48"/>
                  </a:lnTo>
                  <a:lnTo>
                    <a:pt x="171" y="46"/>
                  </a:lnTo>
                  <a:close/>
                  <a:moveTo>
                    <a:pt x="178" y="42"/>
                  </a:moveTo>
                  <a:lnTo>
                    <a:pt x="180" y="44"/>
                  </a:lnTo>
                  <a:lnTo>
                    <a:pt x="178" y="44"/>
                  </a:lnTo>
                  <a:lnTo>
                    <a:pt x="178" y="42"/>
                  </a:lnTo>
                  <a:close/>
                  <a:moveTo>
                    <a:pt x="359" y="42"/>
                  </a:moveTo>
                  <a:lnTo>
                    <a:pt x="357" y="42"/>
                  </a:lnTo>
                  <a:lnTo>
                    <a:pt x="357" y="40"/>
                  </a:lnTo>
                  <a:lnTo>
                    <a:pt x="359" y="40"/>
                  </a:lnTo>
                  <a:lnTo>
                    <a:pt x="359" y="42"/>
                  </a:lnTo>
                  <a:close/>
                  <a:moveTo>
                    <a:pt x="180" y="42"/>
                  </a:moveTo>
                  <a:lnTo>
                    <a:pt x="178" y="42"/>
                  </a:lnTo>
                  <a:lnTo>
                    <a:pt x="178" y="40"/>
                  </a:lnTo>
                  <a:lnTo>
                    <a:pt x="180" y="40"/>
                  </a:lnTo>
                  <a:lnTo>
                    <a:pt x="180" y="42"/>
                  </a:lnTo>
                  <a:close/>
                  <a:moveTo>
                    <a:pt x="361" y="42"/>
                  </a:moveTo>
                  <a:lnTo>
                    <a:pt x="359" y="42"/>
                  </a:lnTo>
                  <a:lnTo>
                    <a:pt x="359" y="40"/>
                  </a:lnTo>
                  <a:lnTo>
                    <a:pt x="361" y="40"/>
                  </a:lnTo>
                  <a:lnTo>
                    <a:pt x="361" y="42"/>
                  </a:lnTo>
                  <a:close/>
                  <a:moveTo>
                    <a:pt x="364" y="38"/>
                  </a:moveTo>
                  <a:lnTo>
                    <a:pt x="363" y="38"/>
                  </a:lnTo>
                  <a:lnTo>
                    <a:pt x="363" y="36"/>
                  </a:lnTo>
                  <a:lnTo>
                    <a:pt x="364" y="36"/>
                  </a:lnTo>
                  <a:lnTo>
                    <a:pt x="364" y="38"/>
                  </a:lnTo>
                  <a:close/>
                  <a:moveTo>
                    <a:pt x="359" y="38"/>
                  </a:moveTo>
                  <a:lnTo>
                    <a:pt x="357" y="38"/>
                  </a:lnTo>
                  <a:lnTo>
                    <a:pt x="355" y="38"/>
                  </a:lnTo>
                  <a:lnTo>
                    <a:pt x="353" y="38"/>
                  </a:lnTo>
                  <a:lnTo>
                    <a:pt x="353" y="36"/>
                  </a:lnTo>
                  <a:lnTo>
                    <a:pt x="355" y="36"/>
                  </a:lnTo>
                  <a:lnTo>
                    <a:pt x="357" y="36"/>
                  </a:lnTo>
                  <a:lnTo>
                    <a:pt x="357" y="38"/>
                  </a:lnTo>
                  <a:lnTo>
                    <a:pt x="359" y="38"/>
                  </a:lnTo>
                  <a:close/>
                  <a:moveTo>
                    <a:pt x="487" y="38"/>
                  </a:moveTo>
                  <a:lnTo>
                    <a:pt x="487" y="40"/>
                  </a:lnTo>
                  <a:lnTo>
                    <a:pt x="485" y="38"/>
                  </a:lnTo>
                  <a:lnTo>
                    <a:pt x="485" y="36"/>
                  </a:lnTo>
                  <a:lnTo>
                    <a:pt x="483" y="36"/>
                  </a:lnTo>
                  <a:lnTo>
                    <a:pt x="483" y="35"/>
                  </a:lnTo>
                  <a:lnTo>
                    <a:pt x="485" y="35"/>
                  </a:lnTo>
                  <a:lnTo>
                    <a:pt x="487" y="36"/>
                  </a:lnTo>
                  <a:lnTo>
                    <a:pt x="487" y="38"/>
                  </a:lnTo>
                  <a:close/>
                  <a:moveTo>
                    <a:pt x="507" y="35"/>
                  </a:moveTo>
                  <a:lnTo>
                    <a:pt x="505" y="35"/>
                  </a:lnTo>
                  <a:lnTo>
                    <a:pt x="505" y="33"/>
                  </a:lnTo>
                  <a:lnTo>
                    <a:pt x="507" y="33"/>
                  </a:lnTo>
                  <a:lnTo>
                    <a:pt x="507" y="35"/>
                  </a:lnTo>
                  <a:close/>
                  <a:moveTo>
                    <a:pt x="363" y="33"/>
                  </a:moveTo>
                  <a:lnTo>
                    <a:pt x="364" y="33"/>
                  </a:lnTo>
                  <a:lnTo>
                    <a:pt x="363" y="35"/>
                  </a:lnTo>
                  <a:lnTo>
                    <a:pt x="363" y="33"/>
                  </a:lnTo>
                  <a:close/>
                  <a:moveTo>
                    <a:pt x="505" y="33"/>
                  </a:moveTo>
                  <a:lnTo>
                    <a:pt x="505" y="31"/>
                  </a:lnTo>
                  <a:lnTo>
                    <a:pt x="503" y="31"/>
                  </a:lnTo>
                  <a:lnTo>
                    <a:pt x="503" y="29"/>
                  </a:lnTo>
                  <a:lnTo>
                    <a:pt x="503" y="31"/>
                  </a:lnTo>
                  <a:lnTo>
                    <a:pt x="505" y="31"/>
                  </a:lnTo>
                  <a:lnTo>
                    <a:pt x="505" y="33"/>
                  </a:lnTo>
                  <a:close/>
                  <a:moveTo>
                    <a:pt x="361" y="31"/>
                  </a:moveTo>
                  <a:lnTo>
                    <a:pt x="359" y="29"/>
                  </a:lnTo>
                  <a:lnTo>
                    <a:pt x="361" y="29"/>
                  </a:lnTo>
                  <a:lnTo>
                    <a:pt x="363" y="29"/>
                  </a:lnTo>
                  <a:lnTo>
                    <a:pt x="363" y="31"/>
                  </a:lnTo>
                  <a:lnTo>
                    <a:pt x="361" y="31"/>
                  </a:lnTo>
                  <a:close/>
                  <a:moveTo>
                    <a:pt x="361" y="27"/>
                  </a:moveTo>
                  <a:lnTo>
                    <a:pt x="363" y="29"/>
                  </a:lnTo>
                  <a:lnTo>
                    <a:pt x="364" y="29"/>
                  </a:lnTo>
                  <a:lnTo>
                    <a:pt x="364" y="31"/>
                  </a:lnTo>
                  <a:lnTo>
                    <a:pt x="363" y="31"/>
                  </a:lnTo>
                  <a:lnTo>
                    <a:pt x="363" y="29"/>
                  </a:lnTo>
                  <a:lnTo>
                    <a:pt x="361" y="27"/>
                  </a:lnTo>
                  <a:close/>
                  <a:moveTo>
                    <a:pt x="211" y="29"/>
                  </a:moveTo>
                  <a:lnTo>
                    <a:pt x="213" y="31"/>
                  </a:lnTo>
                  <a:lnTo>
                    <a:pt x="213" y="33"/>
                  </a:lnTo>
                  <a:lnTo>
                    <a:pt x="213" y="35"/>
                  </a:lnTo>
                  <a:lnTo>
                    <a:pt x="211" y="36"/>
                  </a:lnTo>
                  <a:lnTo>
                    <a:pt x="209" y="36"/>
                  </a:lnTo>
                  <a:lnTo>
                    <a:pt x="209" y="35"/>
                  </a:lnTo>
                  <a:lnTo>
                    <a:pt x="211" y="35"/>
                  </a:lnTo>
                  <a:lnTo>
                    <a:pt x="211" y="33"/>
                  </a:lnTo>
                  <a:lnTo>
                    <a:pt x="209" y="33"/>
                  </a:lnTo>
                  <a:lnTo>
                    <a:pt x="207" y="33"/>
                  </a:lnTo>
                  <a:lnTo>
                    <a:pt x="207" y="31"/>
                  </a:lnTo>
                  <a:lnTo>
                    <a:pt x="207" y="29"/>
                  </a:lnTo>
                  <a:lnTo>
                    <a:pt x="209" y="29"/>
                  </a:lnTo>
                  <a:lnTo>
                    <a:pt x="209" y="27"/>
                  </a:lnTo>
                  <a:lnTo>
                    <a:pt x="211" y="27"/>
                  </a:lnTo>
                  <a:lnTo>
                    <a:pt x="211" y="29"/>
                  </a:lnTo>
                  <a:close/>
                  <a:moveTo>
                    <a:pt x="343" y="25"/>
                  </a:moveTo>
                  <a:lnTo>
                    <a:pt x="345" y="25"/>
                  </a:lnTo>
                  <a:lnTo>
                    <a:pt x="347" y="25"/>
                  </a:lnTo>
                  <a:lnTo>
                    <a:pt x="349" y="25"/>
                  </a:lnTo>
                  <a:lnTo>
                    <a:pt x="353" y="25"/>
                  </a:lnTo>
                  <a:lnTo>
                    <a:pt x="355" y="25"/>
                  </a:lnTo>
                  <a:lnTo>
                    <a:pt x="355" y="27"/>
                  </a:lnTo>
                  <a:lnTo>
                    <a:pt x="357" y="27"/>
                  </a:lnTo>
                  <a:lnTo>
                    <a:pt x="359" y="27"/>
                  </a:lnTo>
                  <a:lnTo>
                    <a:pt x="359" y="29"/>
                  </a:lnTo>
                  <a:lnTo>
                    <a:pt x="357" y="27"/>
                  </a:lnTo>
                  <a:lnTo>
                    <a:pt x="357" y="29"/>
                  </a:lnTo>
                  <a:lnTo>
                    <a:pt x="357" y="31"/>
                  </a:lnTo>
                  <a:lnTo>
                    <a:pt x="359" y="29"/>
                  </a:lnTo>
                  <a:lnTo>
                    <a:pt x="361" y="31"/>
                  </a:lnTo>
                  <a:lnTo>
                    <a:pt x="361" y="33"/>
                  </a:lnTo>
                  <a:lnTo>
                    <a:pt x="359" y="31"/>
                  </a:lnTo>
                  <a:lnTo>
                    <a:pt x="359" y="33"/>
                  </a:lnTo>
                  <a:lnTo>
                    <a:pt x="361" y="33"/>
                  </a:lnTo>
                  <a:lnTo>
                    <a:pt x="363" y="35"/>
                  </a:lnTo>
                  <a:lnTo>
                    <a:pt x="361" y="35"/>
                  </a:lnTo>
                  <a:lnTo>
                    <a:pt x="363" y="35"/>
                  </a:lnTo>
                  <a:lnTo>
                    <a:pt x="363" y="36"/>
                  </a:lnTo>
                  <a:lnTo>
                    <a:pt x="361" y="36"/>
                  </a:lnTo>
                  <a:lnTo>
                    <a:pt x="359" y="36"/>
                  </a:lnTo>
                  <a:lnTo>
                    <a:pt x="359" y="35"/>
                  </a:lnTo>
                  <a:lnTo>
                    <a:pt x="357" y="35"/>
                  </a:lnTo>
                  <a:lnTo>
                    <a:pt x="359" y="35"/>
                  </a:lnTo>
                  <a:lnTo>
                    <a:pt x="359" y="36"/>
                  </a:lnTo>
                  <a:lnTo>
                    <a:pt x="357" y="36"/>
                  </a:lnTo>
                  <a:lnTo>
                    <a:pt x="355" y="36"/>
                  </a:lnTo>
                  <a:lnTo>
                    <a:pt x="353" y="36"/>
                  </a:lnTo>
                  <a:lnTo>
                    <a:pt x="351" y="36"/>
                  </a:lnTo>
                  <a:lnTo>
                    <a:pt x="353" y="36"/>
                  </a:lnTo>
                  <a:lnTo>
                    <a:pt x="353" y="38"/>
                  </a:lnTo>
                  <a:lnTo>
                    <a:pt x="355" y="38"/>
                  </a:lnTo>
                  <a:lnTo>
                    <a:pt x="355" y="40"/>
                  </a:lnTo>
                  <a:lnTo>
                    <a:pt x="355" y="38"/>
                  </a:lnTo>
                  <a:lnTo>
                    <a:pt x="357" y="38"/>
                  </a:lnTo>
                  <a:lnTo>
                    <a:pt x="357" y="40"/>
                  </a:lnTo>
                  <a:lnTo>
                    <a:pt x="357" y="42"/>
                  </a:lnTo>
                  <a:lnTo>
                    <a:pt x="355" y="42"/>
                  </a:lnTo>
                  <a:lnTo>
                    <a:pt x="355" y="44"/>
                  </a:lnTo>
                  <a:lnTo>
                    <a:pt x="357" y="44"/>
                  </a:lnTo>
                  <a:lnTo>
                    <a:pt x="359" y="44"/>
                  </a:lnTo>
                  <a:lnTo>
                    <a:pt x="361" y="44"/>
                  </a:lnTo>
                  <a:lnTo>
                    <a:pt x="361" y="46"/>
                  </a:lnTo>
                  <a:lnTo>
                    <a:pt x="359" y="46"/>
                  </a:lnTo>
                  <a:lnTo>
                    <a:pt x="361" y="46"/>
                  </a:lnTo>
                  <a:lnTo>
                    <a:pt x="361" y="48"/>
                  </a:lnTo>
                  <a:lnTo>
                    <a:pt x="359" y="48"/>
                  </a:lnTo>
                  <a:lnTo>
                    <a:pt x="361" y="48"/>
                  </a:lnTo>
                  <a:lnTo>
                    <a:pt x="363" y="48"/>
                  </a:lnTo>
                  <a:lnTo>
                    <a:pt x="361" y="48"/>
                  </a:lnTo>
                  <a:lnTo>
                    <a:pt x="361" y="50"/>
                  </a:lnTo>
                  <a:lnTo>
                    <a:pt x="363" y="50"/>
                  </a:lnTo>
                  <a:lnTo>
                    <a:pt x="363" y="52"/>
                  </a:lnTo>
                  <a:lnTo>
                    <a:pt x="364" y="54"/>
                  </a:lnTo>
                  <a:lnTo>
                    <a:pt x="366" y="56"/>
                  </a:lnTo>
                  <a:lnTo>
                    <a:pt x="366" y="58"/>
                  </a:lnTo>
                  <a:lnTo>
                    <a:pt x="368" y="58"/>
                  </a:lnTo>
                  <a:lnTo>
                    <a:pt x="366" y="59"/>
                  </a:lnTo>
                  <a:lnTo>
                    <a:pt x="364" y="59"/>
                  </a:lnTo>
                  <a:lnTo>
                    <a:pt x="364" y="61"/>
                  </a:lnTo>
                  <a:lnTo>
                    <a:pt x="363" y="61"/>
                  </a:lnTo>
                  <a:lnTo>
                    <a:pt x="364" y="61"/>
                  </a:lnTo>
                  <a:lnTo>
                    <a:pt x="363" y="61"/>
                  </a:lnTo>
                  <a:lnTo>
                    <a:pt x="363" y="63"/>
                  </a:lnTo>
                  <a:lnTo>
                    <a:pt x="364" y="63"/>
                  </a:lnTo>
                  <a:lnTo>
                    <a:pt x="364" y="65"/>
                  </a:lnTo>
                  <a:lnTo>
                    <a:pt x="366" y="65"/>
                  </a:lnTo>
                  <a:lnTo>
                    <a:pt x="366" y="67"/>
                  </a:lnTo>
                  <a:lnTo>
                    <a:pt x="368" y="67"/>
                  </a:lnTo>
                  <a:lnTo>
                    <a:pt x="368" y="69"/>
                  </a:lnTo>
                  <a:lnTo>
                    <a:pt x="370" y="69"/>
                  </a:lnTo>
                  <a:lnTo>
                    <a:pt x="372" y="69"/>
                  </a:lnTo>
                  <a:lnTo>
                    <a:pt x="372" y="71"/>
                  </a:lnTo>
                  <a:lnTo>
                    <a:pt x="374" y="71"/>
                  </a:lnTo>
                  <a:lnTo>
                    <a:pt x="374" y="73"/>
                  </a:lnTo>
                  <a:lnTo>
                    <a:pt x="376" y="73"/>
                  </a:lnTo>
                  <a:lnTo>
                    <a:pt x="378" y="75"/>
                  </a:lnTo>
                  <a:lnTo>
                    <a:pt x="378" y="77"/>
                  </a:lnTo>
                  <a:lnTo>
                    <a:pt x="380" y="77"/>
                  </a:lnTo>
                  <a:lnTo>
                    <a:pt x="382" y="77"/>
                  </a:lnTo>
                  <a:lnTo>
                    <a:pt x="382" y="79"/>
                  </a:lnTo>
                  <a:lnTo>
                    <a:pt x="382" y="81"/>
                  </a:lnTo>
                  <a:lnTo>
                    <a:pt x="380" y="81"/>
                  </a:lnTo>
                  <a:lnTo>
                    <a:pt x="378" y="81"/>
                  </a:lnTo>
                  <a:lnTo>
                    <a:pt x="376" y="81"/>
                  </a:lnTo>
                  <a:lnTo>
                    <a:pt x="374" y="81"/>
                  </a:lnTo>
                  <a:lnTo>
                    <a:pt x="372" y="81"/>
                  </a:lnTo>
                  <a:lnTo>
                    <a:pt x="370" y="81"/>
                  </a:lnTo>
                  <a:lnTo>
                    <a:pt x="368" y="81"/>
                  </a:lnTo>
                  <a:lnTo>
                    <a:pt x="366" y="79"/>
                  </a:lnTo>
                  <a:lnTo>
                    <a:pt x="366" y="77"/>
                  </a:lnTo>
                  <a:lnTo>
                    <a:pt x="364" y="77"/>
                  </a:lnTo>
                  <a:lnTo>
                    <a:pt x="366" y="79"/>
                  </a:lnTo>
                  <a:lnTo>
                    <a:pt x="366" y="81"/>
                  </a:lnTo>
                  <a:lnTo>
                    <a:pt x="364" y="81"/>
                  </a:lnTo>
                  <a:lnTo>
                    <a:pt x="363" y="81"/>
                  </a:lnTo>
                  <a:lnTo>
                    <a:pt x="363" y="82"/>
                  </a:lnTo>
                  <a:lnTo>
                    <a:pt x="361" y="84"/>
                  </a:lnTo>
                  <a:lnTo>
                    <a:pt x="361" y="86"/>
                  </a:lnTo>
                  <a:lnTo>
                    <a:pt x="361" y="88"/>
                  </a:lnTo>
                  <a:lnTo>
                    <a:pt x="359" y="88"/>
                  </a:lnTo>
                  <a:lnTo>
                    <a:pt x="359" y="90"/>
                  </a:lnTo>
                  <a:lnTo>
                    <a:pt x="357" y="92"/>
                  </a:lnTo>
                  <a:lnTo>
                    <a:pt x="359" y="92"/>
                  </a:lnTo>
                  <a:lnTo>
                    <a:pt x="357" y="92"/>
                  </a:lnTo>
                  <a:lnTo>
                    <a:pt x="357" y="94"/>
                  </a:lnTo>
                  <a:lnTo>
                    <a:pt x="359" y="94"/>
                  </a:lnTo>
                  <a:lnTo>
                    <a:pt x="359" y="96"/>
                  </a:lnTo>
                  <a:lnTo>
                    <a:pt x="357" y="96"/>
                  </a:lnTo>
                  <a:lnTo>
                    <a:pt x="357" y="98"/>
                  </a:lnTo>
                  <a:lnTo>
                    <a:pt x="357" y="100"/>
                  </a:lnTo>
                  <a:lnTo>
                    <a:pt x="359" y="100"/>
                  </a:lnTo>
                  <a:lnTo>
                    <a:pt x="357" y="100"/>
                  </a:lnTo>
                  <a:lnTo>
                    <a:pt x="357" y="102"/>
                  </a:lnTo>
                  <a:lnTo>
                    <a:pt x="359" y="102"/>
                  </a:lnTo>
                  <a:lnTo>
                    <a:pt x="361" y="100"/>
                  </a:lnTo>
                  <a:lnTo>
                    <a:pt x="361" y="102"/>
                  </a:lnTo>
                  <a:lnTo>
                    <a:pt x="359" y="102"/>
                  </a:lnTo>
                  <a:lnTo>
                    <a:pt x="359" y="104"/>
                  </a:lnTo>
                  <a:lnTo>
                    <a:pt x="359" y="106"/>
                  </a:lnTo>
                  <a:lnTo>
                    <a:pt x="357" y="106"/>
                  </a:lnTo>
                  <a:lnTo>
                    <a:pt x="359" y="106"/>
                  </a:lnTo>
                  <a:lnTo>
                    <a:pt x="361" y="106"/>
                  </a:lnTo>
                  <a:lnTo>
                    <a:pt x="361" y="107"/>
                  </a:lnTo>
                  <a:lnTo>
                    <a:pt x="359" y="107"/>
                  </a:lnTo>
                  <a:lnTo>
                    <a:pt x="357" y="107"/>
                  </a:lnTo>
                  <a:lnTo>
                    <a:pt x="355" y="107"/>
                  </a:lnTo>
                  <a:lnTo>
                    <a:pt x="355" y="109"/>
                  </a:lnTo>
                  <a:lnTo>
                    <a:pt x="355" y="107"/>
                  </a:lnTo>
                  <a:lnTo>
                    <a:pt x="355" y="109"/>
                  </a:lnTo>
                  <a:lnTo>
                    <a:pt x="353" y="109"/>
                  </a:lnTo>
                  <a:lnTo>
                    <a:pt x="351" y="111"/>
                  </a:lnTo>
                  <a:lnTo>
                    <a:pt x="351" y="113"/>
                  </a:lnTo>
                  <a:lnTo>
                    <a:pt x="349" y="113"/>
                  </a:lnTo>
                  <a:lnTo>
                    <a:pt x="347" y="115"/>
                  </a:lnTo>
                  <a:lnTo>
                    <a:pt x="347" y="113"/>
                  </a:lnTo>
                  <a:lnTo>
                    <a:pt x="345" y="111"/>
                  </a:lnTo>
                  <a:lnTo>
                    <a:pt x="345" y="113"/>
                  </a:lnTo>
                  <a:lnTo>
                    <a:pt x="347" y="113"/>
                  </a:lnTo>
                  <a:lnTo>
                    <a:pt x="347" y="115"/>
                  </a:lnTo>
                  <a:lnTo>
                    <a:pt x="345" y="115"/>
                  </a:lnTo>
                  <a:lnTo>
                    <a:pt x="343" y="117"/>
                  </a:lnTo>
                  <a:lnTo>
                    <a:pt x="343" y="119"/>
                  </a:lnTo>
                  <a:lnTo>
                    <a:pt x="341" y="121"/>
                  </a:lnTo>
                  <a:lnTo>
                    <a:pt x="339" y="121"/>
                  </a:lnTo>
                  <a:lnTo>
                    <a:pt x="338" y="123"/>
                  </a:lnTo>
                  <a:lnTo>
                    <a:pt x="339" y="123"/>
                  </a:lnTo>
                  <a:lnTo>
                    <a:pt x="341" y="123"/>
                  </a:lnTo>
                  <a:lnTo>
                    <a:pt x="341" y="125"/>
                  </a:lnTo>
                  <a:lnTo>
                    <a:pt x="341" y="127"/>
                  </a:lnTo>
                  <a:lnTo>
                    <a:pt x="339" y="127"/>
                  </a:lnTo>
                  <a:lnTo>
                    <a:pt x="339" y="129"/>
                  </a:lnTo>
                  <a:lnTo>
                    <a:pt x="341" y="129"/>
                  </a:lnTo>
                  <a:lnTo>
                    <a:pt x="343" y="129"/>
                  </a:lnTo>
                  <a:lnTo>
                    <a:pt x="343" y="132"/>
                  </a:lnTo>
                  <a:lnTo>
                    <a:pt x="343" y="134"/>
                  </a:lnTo>
                  <a:lnTo>
                    <a:pt x="341" y="134"/>
                  </a:lnTo>
                  <a:lnTo>
                    <a:pt x="339" y="134"/>
                  </a:lnTo>
                  <a:lnTo>
                    <a:pt x="339" y="136"/>
                  </a:lnTo>
                  <a:lnTo>
                    <a:pt x="339" y="134"/>
                  </a:lnTo>
                  <a:lnTo>
                    <a:pt x="339" y="136"/>
                  </a:lnTo>
                  <a:lnTo>
                    <a:pt x="339" y="138"/>
                  </a:lnTo>
                  <a:lnTo>
                    <a:pt x="339" y="140"/>
                  </a:lnTo>
                  <a:lnTo>
                    <a:pt x="339" y="142"/>
                  </a:lnTo>
                  <a:lnTo>
                    <a:pt x="338" y="142"/>
                  </a:lnTo>
                  <a:lnTo>
                    <a:pt x="338" y="140"/>
                  </a:lnTo>
                  <a:lnTo>
                    <a:pt x="336" y="140"/>
                  </a:lnTo>
                  <a:lnTo>
                    <a:pt x="336" y="138"/>
                  </a:lnTo>
                  <a:lnTo>
                    <a:pt x="336" y="140"/>
                  </a:lnTo>
                  <a:lnTo>
                    <a:pt x="336" y="142"/>
                  </a:lnTo>
                  <a:lnTo>
                    <a:pt x="338" y="142"/>
                  </a:lnTo>
                  <a:lnTo>
                    <a:pt x="338" y="144"/>
                  </a:lnTo>
                  <a:lnTo>
                    <a:pt x="338" y="146"/>
                  </a:lnTo>
                  <a:lnTo>
                    <a:pt x="336" y="146"/>
                  </a:lnTo>
                  <a:lnTo>
                    <a:pt x="338" y="146"/>
                  </a:lnTo>
                  <a:lnTo>
                    <a:pt x="336" y="146"/>
                  </a:lnTo>
                  <a:lnTo>
                    <a:pt x="334" y="148"/>
                  </a:lnTo>
                  <a:lnTo>
                    <a:pt x="334" y="150"/>
                  </a:lnTo>
                  <a:lnTo>
                    <a:pt x="334" y="152"/>
                  </a:lnTo>
                  <a:lnTo>
                    <a:pt x="332" y="152"/>
                  </a:lnTo>
                  <a:lnTo>
                    <a:pt x="330" y="154"/>
                  </a:lnTo>
                  <a:lnTo>
                    <a:pt x="328" y="154"/>
                  </a:lnTo>
                  <a:lnTo>
                    <a:pt x="324" y="155"/>
                  </a:lnTo>
                  <a:lnTo>
                    <a:pt x="318" y="157"/>
                  </a:lnTo>
                  <a:lnTo>
                    <a:pt x="316" y="159"/>
                  </a:lnTo>
                  <a:lnTo>
                    <a:pt x="315" y="161"/>
                  </a:lnTo>
                  <a:lnTo>
                    <a:pt x="313" y="161"/>
                  </a:lnTo>
                  <a:lnTo>
                    <a:pt x="313" y="159"/>
                  </a:lnTo>
                  <a:lnTo>
                    <a:pt x="313" y="157"/>
                  </a:lnTo>
                  <a:lnTo>
                    <a:pt x="313" y="155"/>
                  </a:lnTo>
                  <a:lnTo>
                    <a:pt x="313" y="154"/>
                  </a:lnTo>
                  <a:lnTo>
                    <a:pt x="313" y="152"/>
                  </a:lnTo>
                  <a:lnTo>
                    <a:pt x="311" y="152"/>
                  </a:lnTo>
                  <a:lnTo>
                    <a:pt x="311" y="150"/>
                  </a:lnTo>
                  <a:lnTo>
                    <a:pt x="311" y="148"/>
                  </a:lnTo>
                  <a:lnTo>
                    <a:pt x="311" y="150"/>
                  </a:lnTo>
                  <a:lnTo>
                    <a:pt x="309" y="150"/>
                  </a:lnTo>
                  <a:lnTo>
                    <a:pt x="307" y="148"/>
                  </a:lnTo>
                  <a:lnTo>
                    <a:pt x="307" y="146"/>
                  </a:lnTo>
                  <a:lnTo>
                    <a:pt x="309" y="146"/>
                  </a:lnTo>
                  <a:lnTo>
                    <a:pt x="307" y="146"/>
                  </a:lnTo>
                  <a:lnTo>
                    <a:pt x="307" y="148"/>
                  </a:lnTo>
                  <a:lnTo>
                    <a:pt x="305" y="148"/>
                  </a:lnTo>
                  <a:lnTo>
                    <a:pt x="303" y="148"/>
                  </a:lnTo>
                  <a:lnTo>
                    <a:pt x="305" y="146"/>
                  </a:lnTo>
                  <a:lnTo>
                    <a:pt x="305" y="144"/>
                  </a:lnTo>
                  <a:lnTo>
                    <a:pt x="305" y="146"/>
                  </a:lnTo>
                  <a:lnTo>
                    <a:pt x="303" y="146"/>
                  </a:lnTo>
                  <a:lnTo>
                    <a:pt x="303" y="148"/>
                  </a:lnTo>
                  <a:lnTo>
                    <a:pt x="301" y="148"/>
                  </a:lnTo>
                  <a:lnTo>
                    <a:pt x="299" y="150"/>
                  </a:lnTo>
                  <a:lnTo>
                    <a:pt x="297" y="150"/>
                  </a:lnTo>
                  <a:lnTo>
                    <a:pt x="297" y="148"/>
                  </a:lnTo>
                  <a:lnTo>
                    <a:pt x="297" y="146"/>
                  </a:lnTo>
                  <a:lnTo>
                    <a:pt x="295" y="144"/>
                  </a:lnTo>
                  <a:lnTo>
                    <a:pt x="293" y="144"/>
                  </a:lnTo>
                  <a:lnTo>
                    <a:pt x="293" y="146"/>
                  </a:lnTo>
                  <a:lnTo>
                    <a:pt x="291" y="146"/>
                  </a:lnTo>
                  <a:lnTo>
                    <a:pt x="291" y="144"/>
                  </a:lnTo>
                  <a:lnTo>
                    <a:pt x="291" y="146"/>
                  </a:lnTo>
                  <a:lnTo>
                    <a:pt x="290" y="144"/>
                  </a:lnTo>
                  <a:lnTo>
                    <a:pt x="290" y="142"/>
                  </a:lnTo>
                  <a:lnTo>
                    <a:pt x="288" y="142"/>
                  </a:lnTo>
                  <a:lnTo>
                    <a:pt x="288" y="140"/>
                  </a:lnTo>
                  <a:lnTo>
                    <a:pt x="288" y="142"/>
                  </a:lnTo>
                  <a:lnTo>
                    <a:pt x="286" y="142"/>
                  </a:lnTo>
                  <a:lnTo>
                    <a:pt x="286" y="144"/>
                  </a:lnTo>
                  <a:lnTo>
                    <a:pt x="288" y="144"/>
                  </a:lnTo>
                  <a:lnTo>
                    <a:pt x="282" y="148"/>
                  </a:lnTo>
                  <a:lnTo>
                    <a:pt x="280" y="148"/>
                  </a:lnTo>
                  <a:lnTo>
                    <a:pt x="280" y="150"/>
                  </a:lnTo>
                  <a:lnTo>
                    <a:pt x="278" y="150"/>
                  </a:lnTo>
                  <a:lnTo>
                    <a:pt x="276" y="148"/>
                  </a:lnTo>
                  <a:lnTo>
                    <a:pt x="274" y="148"/>
                  </a:lnTo>
                  <a:lnTo>
                    <a:pt x="272" y="148"/>
                  </a:lnTo>
                  <a:lnTo>
                    <a:pt x="270" y="150"/>
                  </a:lnTo>
                  <a:lnTo>
                    <a:pt x="268" y="152"/>
                  </a:lnTo>
                  <a:lnTo>
                    <a:pt x="268" y="150"/>
                  </a:lnTo>
                  <a:lnTo>
                    <a:pt x="267" y="150"/>
                  </a:lnTo>
                  <a:lnTo>
                    <a:pt x="268" y="150"/>
                  </a:lnTo>
                  <a:lnTo>
                    <a:pt x="268" y="148"/>
                  </a:lnTo>
                  <a:lnTo>
                    <a:pt x="268" y="144"/>
                  </a:lnTo>
                  <a:lnTo>
                    <a:pt x="268" y="142"/>
                  </a:lnTo>
                  <a:lnTo>
                    <a:pt x="267" y="140"/>
                  </a:lnTo>
                  <a:lnTo>
                    <a:pt x="267" y="138"/>
                  </a:lnTo>
                  <a:lnTo>
                    <a:pt x="267" y="140"/>
                  </a:lnTo>
                  <a:lnTo>
                    <a:pt x="265" y="140"/>
                  </a:lnTo>
                  <a:lnTo>
                    <a:pt x="267" y="140"/>
                  </a:lnTo>
                  <a:lnTo>
                    <a:pt x="265" y="140"/>
                  </a:lnTo>
                  <a:lnTo>
                    <a:pt x="265" y="142"/>
                  </a:lnTo>
                  <a:lnTo>
                    <a:pt x="263" y="142"/>
                  </a:lnTo>
                  <a:lnTo>
                    <a:pt x="263" y="140"/>
                  </a:lnTo>
                  <a:lnTo>
                    <a:pt x="261" y="140"/>
                  </a:lnTo>
                  <a:lnTo>
                    <a:pt x="259" y="140"/>
                  </a:lnTo>
                  <a:lnTo>
                    <a:pt x="255" y="142"/>
                  </a:lnTo>
                  <a:lnTo>
                    <a:pt x="255" y="144"/>
                  </a:lnTo>
                  <a:lnTo>
                    <a:pt x="253" y="144"/>
                  </a:lnTo>
                  <a:lnTo>
                    <a:pt x="251" y="142"/>
                  </a:lnTo>
                  <a:lnTo>
                    <a:pt x="251" y="140"/>
                  </a:lnTo>
                  <a:lnTo>
                    <a:pt x="253" y="140"/>
                  </a:lnTo>
                  <a:lnTo>
                    <a:pt x="251" y="140"/>
                  </a:lnTo>
                  <a:lnTo>
                    <a:pt x="251" y="142"/>
                  </a:lnTo>
                  <a:lnTo>
                    <a:pt x="249" y="142"/>
                  </a:lnTo>
                  <a:lnTo>
                    <a:pt x="249" y="144"/>
                  </a:lnTo>
                  <a:lnTo>
                    <a:pt x="249" y="142"/>
                  </a:lnTo>
                  <a:lnTo>
                    <a:pt x="249" y="140"/>
                  </a:lnTo>
                  <a:lnTo>
                    <a:pt x="247" y="140"/>
                  </a:lnTo>
                  <a:lnTo>
                    <a:pt x="245" y="140"/>
                  </a:lnTo>
                  <a:lnTo>
                    <a:pt x="243" y="142"/>
                  </a:lnTo>
                  <a:lnTo>
                    <a:pt x="242" y="142"/>
                  </a:lnTo>
                  <a:lnTo>
                    <a:pt x="242" y="140"/>
                  </a:lnTo>
                  <a:lnTo>
                    <a:pt x="243" y="138"/>
                  </a:lnTo>
                  <a:lnTo>
                    <a:pt x="242" y="138"/>
                  </a:lnTo>
                  <a:lnTo>
                    <a:pt x="242" y="136"/>
                  </a:lnTo>
                  <a:lnTo>
                    <a:pt x="242" y="134"/>
                  </a:lnTo>
                  <a:lnTo>
                    <a:pt x="243" y="134"/>
                  </a:lnTo>
                  <a:lnTo>
                    <a:pt x="242" y="134"/>
                  </a:lnTo>
                  <a:lnTo>
                    <a:pt x="242" y="132"/>
                  </a:lnTo>
                  <a:lnTo>
                    <a:pt x="242" y="130"/>
                  </a:lnTo>
                  <a:lnTo>
                    <a:pt x="240" y="130"/>
                  </a:lnTo>
                  <a:lnTo>
                    <a:pt x="240" y="129"/>
                  </a:lnTo>
                  <a:lnTo>
                    <a:pt x="242" y="127"/>
                  </a:lnTo>
                  <a:lnTo>
                    <a:pt x="240" y="127"/>
                  </a:lnTo>
                  <a:lnTo>
                    <a:pt x="240" y="125"/>
                  </a:lnTo>
                  <a:lnTo>
                    <a:pt x="238" y="125"/>
                  </a:lnTo>
                  <a:lnTo>
                    <a:pt x="238" y="123"/>
                  </a:lnTo>
                  <a:lnTo>
                    <a:pt x="238" y="121"/>
                  </a:lnTo>
                  <a:lnTo>
                    <a:pt x="240" y="121"/>
                  </a:lnTo>
                  <a:lnTo>
                    <a:pt x="240" y="119"/>
                  </a:lnTo>
                  <a:lnTo>
                    <a:pt x="240" y="117"/>
                  </a:lnTo>
                  <a:lnTo>
                    <a:pt x="240" y="115"/>
                  </a:lnTo>
                  <a:lnTo>
                    <a:pt x="238" y="115"/>
                  </a:lnTo>
                  <a:lnTo>
                    <a:pt x="238" y="113"/>
                  </a:lnTo>
                  <a:lnTo>
                    <a:pt x="238" y="111"/>
                  </a:lnTo>
                  <a:lnTo>
                    <a:pt x="236" y="111"/>
                  </a:lnTo>
                  <a:lnTo>
                    <a:pt x="236" y="109"/>
                  </a:lnTo>
                  <a:lnTo>
                    <a:pt x="234" y="109"/>
                  </a:lnTo>
                  <a:lnTo>
                    <a:pt x="234" y="107"/>
                  </a:lnTo>
                  <a:lnTo>
                    <a:pt x="236" y="107"/>
                  </a:lnTo>
                  <a:lnTo>
                    <a:pt x="234" y="107"/>
                  </a:lnTo>
                  <a:lnTo>
                    <a:pt x="234" y="109"/>
                  </a:lnTo>
                  <a:lnTo>
                    <a:pt x="232" y="109"/>
                  </a:lnTo>
                  <a:lnTo>
                    <a:pt x="232" y="107"/>
                  </a:lnTo>
                  <a:lnTo>
                    <a:pt x="230" y="107"/>
                  </a:lnTo>
                  <a:lnTo>
                    <a:pt x="230" y="109"/>
                  </a:lnTo>
                  <a:lnTo>
                    <a:pt x="228" y="109"/>
                  </a:lnTo>
                  <a:lnTo>
                    <a:pt x="228" y="107"/>
                  </a:lnTo>
                  <a:lnTo>
                    <a:pt x="226" y="107"/>
                  </a:lnTo>
                  <a:lnTo>
                    <a:pt x="226" y="106"/>
                  </a:lnTo>
                  <a:lnTo>
                    <a:pt x="228" y="106"/>
                  </a:lnTo>
                  <a:lnTo>
                    <a:pt x="230" y="106"/>
                  </a:lnTo>
                  <a:lnTo>
                    <a:pt x="228" y="104"/>
                  </a:lnTo>
                  <a:lnTo>
                    <a:pt x="230" y="104"/>
                  </a:lnTo>
                  <a:lnTo>
                    <a:pt x="228" y="104"/>
                  </a:lnTo>
                  <a:lnTo>
                    <a:pt x="226" y="104"/>
                  </a:lnTo>
                  <a:lnTo>
                    <a:pt x="224" y="102"/>
                  </a:lnTo>
                  <a:lnTo>
                    <a:pt x="224" y="100"/>
                  </a:lnTo>
                  <a:lnTo>
                    <a:pt x="224" y="98"/>
                  </a:lnTo>
                  <a:lnTo>
                    <a:pt x="226" y="98"/>
                  </a:lnTo>
                  <a:lnTo>
                    <a:pt x="226" y="96"/>
                  </a:lnTo>
                  <a:lnTo>
                    <a:pt x="226" y="94"/>
                  </a:lnTo>
                  <a:lnTo>
                    <a:pt x="224" y="94"/>
                  </a:lnTo>
                  <a:lnTo>
                    <a:pt x="226" y="94"/>
                  </a:lnTo>
                  <a:lnTo>
                    <a:pt x="228" y="94"/>
                  </a:lnTo>
                  <a:lnTo>
                    <a:pt x="226" y="94"/>
                  </a:lnTo>
                  <a:lnTo>
                    <a:pt x="226" y="92"/>
                  </a:lnTo>
                  <a:lnTo>
                    <a:pt x="224" y="90"/>
                  </a:lnTo>
                  <a:lnTo>
                    <a:pt x="222" y="90"/>
                  </a:lnTo>
                  <a:lnTo>
                    <a:pt x="222" y="88"/>
                  </a:lnTo>
                  <a:lnTo>
                    <a:pt x="222" y="86"/>
                  </a:lnTo>
                  <a:lnTo>
                    <a:pt x="220" y="86"/>
                  </a:lnTo>
                  <a:lnTo>
                    <a:pt x="222" y="84"/>
                  </a:lnTo>
                  <a:lnTo>
                    <a:pt x="220" y="84"/>
                  </a:lnTo>
                  <a:lnTo>
                    <a:pt x="220" y="82"/>
                  </a:lnTo>
                  <a:lnTo>
                    <a:pt x="220" y="81"/>
                  </a:lnTo>
                  <a:lnTo>
                    <a:pt x="222" y="81"/>
                  </a:lnTo>
                  <a:lnTo>
                    <a:pt x="222" y="79"/>
                  </a:lnTo>
                  <a:lnTo>
                    <a:pt x="222" y="77"/>
                  </a:lnTo>
                  <a:lnTo>
                    <a:pt x="222" y="75"/>
                  </a:lnTo>
                  <a:lnTo>
                    <a:pt x="224" y="75"/>
                  </a:lnTo>
                  <a:lnTo>
                    <a:pt x="226" y="73"/>
                  </a:lnTo>
                  <a:lnTo>
                    <a:pt x="226" y="71"/>
                  </a:lnTo>
                  <a:lnTo>
                    <a:pt x="226" y="73"/>
                  </a:lnTo>
                  <a:lnTo>
                    <a:pt x="224" y="73"/>
                  </a:lnTo>
                  <a:lnTo>
                    <a:pt x="224" y="75"/>
                  </a:lnTo>
                  <a:lnTo>
                    <a:pt x="222" y="75"/>
                  </a:lnTo>
                  <a:lnTo>
                    <a:pt x="222" y="73"/>
                  </a:lnTo>
                  <a:lnTo>
                    <a:pt x="224" y="73"/>
                  </a:lnTo>
                  <a:lnTo>
                    <a:pt x="224" y="71"/>
                  </a:lnTo>
                  <a:lnTo>
                    <a:pt x="224" y="69"/>
                  </a:lnTo>
                  <a:lnTo>
                    <a:pt x="226" y="67"/>
                  </a:lnTo>
                  <a:lnTo>
                    <a:pt x="228" y="67"/>
                  </a:lnTo>
                  <a:lnTo>
                    <a:pt x="228" y="65"/>
                  </a:lnTo>
                  <a:lnTo>
                    <a:pt x="228" y="63"/>
                  </a:lnTo>
                  <a:lnTo>
                    <a:pt x="230" y="63"/>
                  </a:lnTo>
                  <a:lnTo>
                    <a:pt x="232" y="63"/>
                  </a:lnTo>
                  <a:lnTo>
                    <a:pt x="232" y="61"/>
                  </a:lnTo>
                  <a:lnTo>
                    <a:pt x="234" y="61"/>
                  </a:lnTo>
                  <a:lnTo>
                    <a:pt x="232" y="61"/>
                  </a:lnTo>
                  <a:lnTo>
                    <a:pt x="232" y="63"/>
                  </a:lnTo>
                  <a:lnTo>
                    <a:pt x="232" y="65"/>
                  </a:lnTo>
                  <a:lnTo>
                    <a:pt x="234" y="65"/>
                  </a:lnTo>
                  <a:lnTo>
                    <a:pt x="232" y="67"/>
                  </a:lnTo>
                  <a:lnTo>
                    <a:pt x="234" y="67"/>
                  </a:lnTo>
                  <a:lnTo>
                    <a:pt x="234" y="69"/>
                  </a:lnTo>
                  <a:lnTo>
                    <a:pt x="236" y="71"/>
                  </a:lnTo>
                  <a:lnTo>
                    <a:pt x="238" y="71"/>
                  </a:lnTo>
                  <a:lnTo>
                    <a:pt x="238" y="73"/>
                  </a:lnTo>
                  <a:lnTo>
                    <a:pt x="240" y="75"/>
                  </a:lnTo>
                  <a:lnTo>
                    <a:pt x="242" y="75"/>
                  </a:lnTo>
                  <a:lnTo>
                    <a:pt x="242" y="77"/>
                  </a:lnTo>
                  <a:lnTo>
                    <a:pt x="243" y="77"/>
                  </a:lnTo>
                  <a:lnTo>
                    <a:pt x="243" y="79"/>
                  </a:lnTo>
                  <a:lnTo>
                    <a:pt x="245" y="79"/>
                  </a:lnTo>
                  <a:lnTo>
                    <a:pt x="245" y="81"/>
                  </a:lnTo>
                  <a:lnTo>
                    <a:pt x="247" y="81"/>
                  </a:lnTo>
                  <a:lnTo>
                    <a:pt x="249" y="81"/>
                  </a:lnTo>
                  <a:lnTo>
                    <a:pt x="251" y="81"/>
                  </a:lnTo>
                  <a:lnTo>
                    <a:pt x="251" y="79"/>
                  </a:lnTo>
                  <a:lnTo>
                    <a:pt x="251" y="81"/>
                  </a:lnTo>
                  <a:lnTo>
                    <a:pt x="251" y="79"/>
                  </a:lnTo>
                  <a:lnTo>
                    <a:pt x="253" y="79"/>
                  </a:lnTo>
                  <a:lnTo>
                    <a:pt x="255" y="79"/>
                  </a:lnTo>
                  <a:lnTo>
                    <a:pt x="257" y="77"/>
                  </a:lnTo>
                  <a:lnTo>
                    <a:pt x="259" y="77"/>
                  </a:lnTo>
                  <a:lnTo>
                    <a:pt x="261" y="79"/>
                  </a:lnTo>
                  <a:lnTo>
                    <a:pt x="263" y="79"/>
                  </a:lnTo>
                  <a:lnTo>
                    <a:pt x="265" y="77"/>
                  </a:lnTo>
                  <a:lnTo>
                    <a:pt x="265" y="79"/>
                  </a:lnTo>
                  <a:lnTo>
                    <a:pt x="267" y="79"/>
                  </a:lnTo>
                  <a:lnTo>
                    <a:pt x="268" y="79"/>
                  </a:lnTo>
                  <a:lnTo>
                    <a:pt x="268" y="77"/>
                  </a:lnTo>
                  <a:lnTo>
                    <a:pt x="270" y="77"/>
                  </a:lnTo>
                  <a:lnTo>
                    <a:pt x="272" y="77"/>
                  </a:lnTo>
                  <a:lnTo>
                    <a:pt x="272" y="75"/>
                  </a:lnTo>
                  <a:lnTo>
                    <a:pt x="272" y="73"/>
                  </a:lnTo>
                  <a:lnTo>
                    <a:pt x="274" y="73"/>
                  </a:lnTo>
                  <a:lnTo>
                    <a:pt x="274" y="71"/>
                  </a:lnTo>
                  <a:lnTo>
                    <a:pt x="272" y="71"/>
                  </a:lnTo>
                  <a:lnTo>
                    <a:pt x="274" y="71"/>
                  </a:lnTo>
                  <a:lnTo>
                    <a:pt x="276" y="71"/>
                  </a:lnTo>
                  <a:lnTo>
                    <a:pt x="276" y="69"/>
                  </a:lnTo>
                  <a:lnTo>
                    <a:pt x="278" y="69"/>
                  </a:lnTo>
                  <a:lnTo>
                    <a:pt x="282" y="69"/>
                  </a:lnTo>
                  <a:lnTo>
                    <a:pt x="284" y="69"/>
                  </a:lnTo>
                  <a:lnTo>
                    <a:pt x="286" y="69"/>
                  </a:lnTo>
                  <a:lnTo>
                    <a:pt x="288" y="69"/>
                  </a:lnTo>
                  <a:lnTo>
                    <a:pt x="286" y="71"/>
                  </a:lnTo>
                  <a:lnTo>
                    <a:pt x="288" y="71"/>
                  </a:lnTo>
                  <a:lnTo>
                    <a:pt x="290" y="73"/>
                  </a:lnTo>
                  <a:lnTo>
                    <a:pt x="291" y="73"/>
                  </a:lnTo>
                  <a:lnTo>
                    <a:pt x="293" y="73"/>
                  </a:lnTo>
                  <a:lnTo>
                    <a:pt x="295" y="73"/>
                  </a:lnTo>
                  <a:lnTo>
                    <a:pt x="295" y="75"/>
                  </a:lnTo>
                  <a:lnTo>
                    <a:pt x="297" y="75"/>
                  </a:lnTo>
                  <a:lnTo>
                    <a:pt x="299" y="73"/>
                  </a:lnTo>
                  <a:lnTo>
                    <a:pt x="301" y="71"/>
                  </a:lnTo>
                  <a:lnTo>
                    <a:pt x="303" y="71"/>
                  </a:lnTo>
                  <a:lnTo>
                    <a:pt x="305" y="71"/>
                  </a:lnTo>
                  <a:lnTo>
                    <a:pt x="309" y="71"/>
                  </a:lnTo>
                  <a:lnTo>
                    <a:pt x="311" y="71"/>
                  </a:lnTo>
                  <a:lnTo>
                    <a:pt x="311" y="69"/>
                  </a:lnTo>
                  <a:lnTo>
                    <a:pt x="313" y="69"/>
                  </a:lnTo>
                  <a:lnTo>
                    <a:pt x="313" y="67"/>
                  </a:lnTo>
                  <a:lnTo>
                    <a:pt x="313" y="65"/>
                  </a:lnTo>
                  <a:lnTo>
                    <a:pt x="315" y="65"/>
                  </a:lnTo>
                  <a:lnTo>
                    <a:pt x="315" y="63"/>
                  </a:lnTo>
                  <a:lnTo>
                    <a:pt x="316" y="63"/>
                  </a:lnTo>
                  <a:lnTo>
                    <a:pt x="315" y="63"/>
                  </a:lnTo>
                  <a:lnTo>
                    <a:pt x="316" y="63"/>
                  </a:lnTo>
                  <a:lnTo>
                    <a:pt x="316" y="61"/>
                  </a:lnTo>
                  <a:lnTo>
                    <a:pt x="315" y="61"/>
                  </a:lnTo>
                  <a:lnTo>
                    <a:pt x="315" y="59"/>
                  </a:lnTo>
                  <a:lnTo>
                    <a:pt x="315" y="58"/>
                  </a:lnTo>
                  <a:lnTo>
                    <a:pt x="316" y="58"/>
                  </a:lnTo>
                  <a:lnTo>
                    <a:pt x="316" y="56"/>
                  </a:lnTo>
                  <a:lnTo>
                    <a:pt x="318" y="56"/>
                  </a:lnTo>
                  <a:lnTo>
                    <a:pt x="320" y="56"/>
                  </a:lnTo>
                  <a:lnTo>
                    <a:pt x="320" y="54"/>
                  </a:lnTo>
                  <a:lnTo>
                    <a:pt x="322" y="54"/>
                  </a:lnTo>
                  <a:lnTo>
                    <a:pt x="320" y="54"/>
                  </a:lnTo>
                  <a:lnTo>
                    <a:pt x="320" y="52"/>
                  </a:lnTo>
                  <a:lnTo>
                    <a:pt x="320" y="54"/>
                  </a:lnTo>
                  <a:lnTo>
                    <a:pt x="318" y="52"/>
                  </a:lnTo>
                  <a:lnTo>
                    <a:pt x="320" y="52"/>
                  </a:lnTo>
                  <a:lnTo>
                    <a:pt x="318" y="52"/>
                  </a:lnTo>
                  <a:lnTo>
                    <a:pt x="318" y="50"/>
                  </a:lnTo>
                  <a:lnTo>
                    <a:pt x="320" y="50"/>
                  </a:lnTo>
                  <a:lnTo>
                    <a:pt x="318" y="50"/>
                  </a:lnTo>
                  <a:lnTo>
                    <a:pt x="320" y="50"/>
                  </a:lnTo>
                  <a:lnTo>
                    <a:pt x="320" y="48"/>
                  </a:lnTo>
                  <a:lnTo>
                    <a:pt x="322" y="46"/>
                  </a:lnTo>
                  <a:lnTo>
                    <a:pt x="324" y="46"/>
                  </a:lnTo>
                  <a:lnTo>
                    <a:pt x="326" y="46"/>
                  </a:lnTo>
                  <a:lnTo>
                    <a:pt x="326" y="44"/>
                  </a:lnTo>
                  <a:lnTo>
                    <a:pt x="326" y="42"/>
                  </a:lnTo>
                  <a:lnTo>
                    <a:pt x="326" y="40"/>
                  </a:lnTo>
                  <a:lnTo>
                    <a:pt x="328" y="40"/>
                  </a:lnTo>
                  <a:lnTo>
                    <a:pt x="328" y="38"/>
                  </a:lnTo>
                  <a:lnTo>
                    <a:pt x="326" y="36"/>
                  </a:lnTo>
                  <a:lnTo>
                    <a:pt x="326" y="35"/>
                  </a:lnTo>
                  <a:lnTo>
                    <a:pt x="328" y="33"/>
                  </a:lnTo>
                  <a:lnTo>
                    <a:pt x="326" y="33"/>
                  </a:lnTo>
                  <a:lnTo>
                    <a:pt x="326" y="31"/>
                  </a:lnTo>
                  <a:lnTo>
                    <a:pt x="328" y="31"/>
                  </a:lnTo>
                  <a:lnTo>
                    <a:pt x="328" y="29"/>
                  </a:lnTo>
                  <a:lnTo>
                    <a:pt x="328" y="27"/>
                  </a:lnTo>
                  <a:lnTo>
                    <a:pt x="330" y="27"/>
                  </a:lnTo>
                  <a:lnTo>
                    <a:pt x="332" y="27"/>
                  </a:lnTo>
                  <a:lnTo>
                    <a:pt x="332" y="25"/>
                  </a:lnTo>
                  <a:lnTo>
                    <a:pt x="334" y="25"/>
                  </a:lnTo>
                  <a:lnTo>
                    <a:pt x="334" y="27"/>
                  </a:lnTo>
                  <a:lnTo>
                    <a:pt x="336" y="25"/>
                  </a:lnTo>
                  <a:lnTo>
                    <a:pt x="338" y="25"/>
                  </a:lnTo>
                  <a:lnTo>
                    <a:pt x="339" y="25"/>
                  </a:lnTo>
                  <a:lnTo>
                    <a:pt x="341" y="25"/>
                  </a:lnTo>
                  <a:lnTo>
                    <a:pt x="343" y="25"/>
                  </a:lnTo>
                  <a:close/>
                  <a:moveTo>
                    <a:pt x="507" y="23"/>
                  </a:moveTo>
                  <a:lnTo>
                    <a:pt x="507" y="25"/>
                  </a:lnTo>
                  <a:lnTo>
                    <a:pt x="508" y="25"/>
                  </a:lnTo>
                  <a:lnTo>
                    <a:pt x="508" y="27"/>
                  </a:lnTo>
                  <a:lnTo>
                    <a:pt x="507" y="27"/>
                  </a:lnTo>
                  <a:lnTo>
                    <a:pt x="507" y="29"/>
                  </a:lnTo>
                  <a:lnTo>
                    <a:pt x="507" y="31"/>
                  </a:lnTo>
                  <a:lnTo>
                    <a:pt x="505" y="31"/>
                  </a:lnTo>
                  <a:lnTo>
                    <a:pt x="505" y="29"/>
                  </a:lnTo>
                  <a:lnTo>
                    <a:pt x="505" y="27"/>
                  </a:lnTo>
                  <a:lnTo>
                    <a:pt x="507" y="27"/>
                  </a:lnTo>
                  <a:lnTo>
                    <a:pt x="505" y="27"/>
                  </a:lnTo>
                  <a:lnTo>
                    <a:pt x="505" y="25"/>
                  </a:lnTo>
                  <a:lnTo>
                    <a:pt x="505" y="23"/>
                  </a:lnTo>
                  <a:lnTo>
                    <a:pt x="505" y="21"/>
                  </a:lnTo>
                  <a:lnTo>
                    <a:pt x="507" y="21"/>
                  </a:lnTo>
                  <a:lnTo>
                    <a:pt x="507" y="23"/>
                  </a:lnTo>
                  <a:close/>
                  <a:moveTo>
                    <a:pt x="207" y="19"/>
                  </a:moveTo>
                  <a:lnTo>
                    <a:pt x="205" y="19"/>
                  </a:lnTo>
                  <a:lnTo>
                    <a:pt x="207" y="19"/>
                  </a:lnTo>
                  <a:lnTo>
                    <a:pt x="207" y="17"/>
                  </a:lnTo>
                  <a:lnTo>
                    <a:pt x="207" y="19"/>
                  </a:lnTo>
                  <a:close/>
                  <a:moveTo>
                    <a:pt x="512" y="19"/>
                  </a:moveTo>
                  <a:lnTo>
                    <a:pt x="510" y="19"/>
                  </a:lnTo>
                  <a:lnTo>
                    <a:pt x="510" y="17"/>
                  </a:lnTo>
                  <a:lnTo>
                    <a:pt x="512" y="17"/>
                  </a:lnTo>
                  <a:lnTo>
                    <a:pt x="512" y="19"/>
                  </a:lnTo>
                  <a:close/>
                  <a:moveTo>
                    <a:pt x="7" y="6"/>
                  </a:moveTo>
                  <a:lnTo>
                    <a:pt x="7" y="4"/>
                  </a:lnTo>
                  <a:lnTo>
                    <a:pt x="9" y="4"/>
                  </a:lnTo>
                  <a:lnTo>
                    <a:pt x="11" y="6"/>
                  </a:lnTo>
                  <a:lnTo>
                    <a:pt x="13" y="6"/>
                  </a:lnTo>
                  <a:lnTo>
                    <a:pt x="15" y="6"/>
                  </a:lnTo>
                  <a:lnTo>
                    <a:pt x="15" y="8"/>
                  </a:lnTo>
                  <a:lnTo>
                    <a:pt x="17" y="10"/>
                  </a:lnTo>
                  <a:lnTo>
                    <a:pt x="21" y="10"/>
                  </a:lnTo>
                  <a:lnTo>
                    <a:pt x="21" y="11"/>
                  </a:lnTo>
                  <a:lnTo>
                    <a:pt x="23" y="11"/>
                  </a:lnTo>
                  <a:lnTo>
                    <a:pt x="25" y="11"/>
                  </a:lnTo>
                  <a:lnTo>
                    <a:pt x="27" y="11"/>
                  </a:lnTo>
                  <a:lnTo>
                    <a:pt x="28" y="10"/>
                  </a:lnTo>
                  <a:lnTo>
                    <a:pt x="30" y="10"/>
                  </a:lnTo>
                  <a:lnTo>
                    <a:pt x="32" y="10"/>
                  </a:lnTo>
                  <a:lnTo>
                    <a:pt x="32" y="11"/>
                  </a:lnTo>
                  <a:lnTo>
                    <a:pt x="34" y="11"/>
                  </a:lnTo>
                  <a:lnTo>
                    <a:pt x="36" y="11"/>
                  </a:lnTo>
                  <a:lnTo>
                    <a:pt x="40" y="10"/>
                  </a:lnTo>
                  <a:lnTo>
                    <a:pt x="40" y="11"/>
                  </a:lnTo>
                  <a:lnTo>
                    <a:pt x="42" y="13"/>
                  </a:lnTo>
                  <a:lnTo>
                    <a:pt x="46" y="15"/>
                  </a:lnTo>
                  <a:lnTo>
                    <a:pt x="48" y="17"/>
                  </a:lnTo>
                  <a:lnTo>
                    <a:pt x="48" y="19"/>
                  </a:lnTo>
                  <a:lnTo>
                    <a:pt x="48" y="21"/>
                  </a:lnTo>
                  <a:lnTo>
                    <a:pt x="50" y="21"/>
                  </a:lnTo>
                  <a:lnTo>
                    <a:pt x="50" y="23"/>
                  </a:lnTo>
                  <a:lnTo>
                    <a:pt x="51" y="23"/>
                  </a:lnTo>
                  <a:lnTo>
                    <a:pt x="51" y="25"/>
                  </a:lnTo>
                  <a:lnTo>
                    <a:pt x="51" y="27"/>
                  </a:lnTo>
                  <a:lnTo>
                    <a:pt x="51" y="29"/>
                  </a:lnTo>
                  <a:lnTo>
                    <a:pt x="50" y="29"/>
                  </a:lnTo>
                  <a:lnTo>
                    <a:pt x="51" y="29"/>
                  </a:lnTo>
                  <a:lnTo>
                    <a:pt x="51" y="27"/>
                  </a:lnTo>
                  <a:lnTo>
                    <a:pt x="53" y="29"/>
                  </a:lnTo>
                  <a:lnTo>
                    <a:pt x="55" y="29"/>
                  </a:lnTo>
                  <a:lnTo>
                    <a:pt x="55" y="31"/>
                  </a:lnTo>
                  <a:lnTo>
                    <a:pt x="57" y="31"/>
                  </a:lnTo>
                  <a:lnTo>
                    <a:pt x="59" y="33"/>
                  </a:lnTo>
                  <a:lnTo>
                    <a:pt x="61" y="35"/>
                  </a:lnTo>
                  <a:lnTo>
                    <a:pt x="61" y="36"/>
                  </a:lnTo>
                  <a:lnTo>
                    <a:pt x="63" y="36"/>
                  </a:lnTo>
                  <a:lnTo>
                    <a:pt x="65" y="36"/>
                  </a:lnTo>
                  <a:lnTo>
                    <a:pt x="67" y="38"/>
                  </a:lnTo>
                  <a:lnTo>
                    <a:pt x="69" y="38"/>
                  </a:lnTo>
                  <a:lnTo>
                    <a:pt x="69" y="40"/>
                  </a:lnTo>
                  <a:lnTo>
                    <a:pt x="71" y="40"/>
                  </a:lnTo>
                  <a:lnTo>
                    <a:pt x="71" y="42"/>
                  </a:lnTo>
                  <a:lnTo>
                    <a:pt x="73" y="42"/>
                  </a:lnTo>
                  <a:lnTo>
                    <a:pt x="75" y="42"/>
                  </a:lnTo>
                  <a:lnTo>
                    <a:pt x="75" y="44"/>
                  </a:lnTo>
                  <a:lnTo>
                    <a:pt x="76" y="44"/>
                  </a:lnTo>
                  <a:lnTo>
                    <a:pt x="76" y="46"/>
                  </a:lnTo>
                  <a:lnTo>
                    <a:pt x="78" y="46"/>
                  </a:lnTo>
                  <a:lnTo>
                    <a:pt x="78" y="48"/>
                  </a:lnTo>
                  <a:lnTo>
                    <a:pt x="80" y="48"/>
                  </a:lnTo>
                  <a:lnTo>
                    <a:pt x="80" y="50"/>
                  </a:lnTo>
                  <a:lnTo>
                    <a:pt x="78" y="50"/>
                  </a:lnTo>
                  <a:lnTo>
                    <a:pt x="78" y="52"/>
                  </a:lnTo>
                  <a:lnTo>
                    <a:pt x="80" y="52"/>
                  </a:lnTo>
                  <a:lnTo>
                    <a:pt x="78" y="52"/>
                  </a:lnTo>
                  <a:lnTo>
                    <a:pt x="80" y="52"/>
                  </a:lnTo>
                  <a:lnTo>
                    <a:pt x="78" y="52"/>
                  </a:lnTo>
                  <a:lnTo>
                    <a:pt x="78" y="50"/>
                  </a:lnTo>
                  <a:lnTo>
                    <a:pt x="80" y="50"/>
                  </a:lnTo>
                  <a:lnTo>
                    <a:pt x="80" y="52"/>
                  </a:lnTo>
                  <a:lnTo>
                    <a:pt x="80" y="54"/>
                  </a:lnTo>
                  <a:lnTo>
                    <a:pt x="82" y="54"/>
                  </a:lnTo>
                  <a:lnTo>
                    <a:pt x="82" y="52"/>
                  </a:lnTo>
                  <a:lnTo>
                    <a:pt x="84" y="52"/>
                  </a:lnTo>
                  <a:lnTo>
                    <a:pt x="84" y="54"/>
                  </a:lnTo>
                  <a:lnTo>
                    <a:pt x="86" y="58"/>
                  </a:lnTo>
                  <a:lnTo>
                    <a:pt x="88" y="59"/>
                  </a:lnTo>
                  <a:lnTo>
                    <a:pt x="90" y="59"/>
                  </a:lnTo>
                  <a:lnTo>
                    <a:pt x="92" y="61"/>
                  </a:lnTo>
                  <a:lnTo>
                    <a:pt x="94" y="61"/>
                  </a:lnTo>
                  <a:lnTo>
                    <a:pt x="94" y="63"/>
                  </a:lnTo>
                  <a:lnTo>
                    <a:pt x="94" y="65"/>
                  </a:lnTo>
                  <a:lnTo>
                    <a:pt x="94" y="63"/>
                  </a:lnTo>
                  <a:lnTo>
                    <a:pt x="94" y="61"/>
                  </a:lnTo>
                  <a:lnTo>
                    <a:pt x="92" y="59"/>
                  </a:lnTo>
                  <a:lnTo>
                    <a:pt x="92" y="58"/>
                  </a:lnTo>
                  <a:lnTo>
                    <a:pt x="94" y="58"/>
                  </a:lnTo>
                  <a:lnTo>
                    <a:pt x="96" y="58"/>
                  </a:lnTo>
                  <a:lnTo>
                    <a:pt x="96" y="59"/>
                  </a:lnTo>
                  <a:lnTo>
                    <a:pt x="98" y="59"/>
                  </a:lnTo>
                  <a:lnTo>
                    <a:pt x="99" y="61"/>
                  </a:lnTo>
                  <a:lnTo>
                    <a:pt x="101" y="61"/>
                  </a:lnTo>
                  <a:lnTo>
                    <a:pt x="101" y="63"/>
                  </a:lnTo>
                  <a:lnTo>
                    <a:pt x="101" y="65"/>
                  </a:lnTo>
                  <a:lnTo>
                    <a:pt x="101" y="67"/>
                  </a:lnTo>
                  <a:lnTo>
                    <a:pt x="103" y="67"/>
                  </a:lnTo>
                  <a:lnTo>
                    <a:pt x="105" y="67"/>
                  </a:lnTo>
                  <a:lnTo>
                    <a:pt x="107" y="67"/>
                  </a:lnTo>
                  <a:lnTo>
                    <a:pt x="111" y="71"/>
                  </a:lnTo>
                  <a:lnTo>
                    <a:pt x="113" y="73"/>
                  </a:lnTo>
                  <a:lnTo>
                    <a:pt x="113" y="75"/>
                  </a:lnTo>
                  <a:lnTo>
                    <a:pt x="115" y="75"/>
                  </a:lnTo>
                  <a:lnTo>
                    <a:pt x="115" y="77"/>
                  </a:lnTo>
                  <a:lnTo>
                    <a:pt x="115" y="79"/>
                  </a:lnTo>
                  <a:lnTo>
                    <a:pt x="117" y="79"/>
                  </a:lnTo>
                  <a:lnTo>
                    <a:pt x="119" y="81"/>
                  </a:lnTo>
                  <a:lnTo>
                    <a:pt x="119" y="82"/>
                  </a:lnTo>
                  <a:lnTo>
                    <a:pt x="121" y="82"/>
                  </a:lnTo>
                  <a:lnTo>
                    <a:pt x="123" y="82"/>
                  </a:lnTo>
                  <a:lnTo>
                    <a:pt x="124" y="82"/>
                  </a:lnTo>
                  <a:lnTo>
                    <a:pt x="126" y="82"/>
                  </a:lnTo>
                  <a:lnTo>
                    <a:pt x="128" y="84"/>
                  </a:lnTo>
                  <a:lnTo>
                    <a:pt x="128" y="86"/>
                  </a:lnTo>
                  <a:lnTo>
                    <a:pt x="128" y="88"/>
                  </a:lnTo>
                  <a:lnTo>
                    <a:pt x="126" y="88"/>
                  </a:lnTo>
                  <a:lnTo>
                    <a:pt x="124" y="88"/>
                  </a:lnTo>
                  <a:lnTo>
                    <a:pt x="123" y="90"/>
                  </a:lnTo>
                  <a:lnTo>
                    <a:pt x="121" y="90"/>
                  </a:lnTo>
                  <a:lnTo>
                    <a:pt x="121" y="92"/>
                  </a:lnTo>
                  <a:lnTo>
                    <a:pt x="121" y="90"/>
                  </a:lnTo>
                  <a:lnTo>
                    <a:pt x="119" y="90"/>
                  </a:lnTo>
                  <a:lnTo>
                    <a:pt x="121" y="92"/>
                  </a:lnTo>
                  <a:lnTo>
                    <a:pt x="121" y="90"/>
                  </a:lnTo>
                  <a:lnTo>
                    <a:pt x="123" y="90"/>
                  </a:lnTo>
                  <a:lnTo>
                    <a:pt x="124" y="90"/>
                  </a:lnTo>
                  <a:lnTo>
                    <a:pt x="126" y="90"/>
                  </a:lnTo>
                  <a:lnTo>
                    <a:pt x="126" y="88"/>
                  </a:lnTo>
                  <a:lnTo>
                    <a:pt x="128" y="88"/>
                  </a:lnTo>
                  <a:lnTo>
                    <a:pt x="130" y="88"/>
                  </a:lnTo>
                  <a:lnTo>
                    <a:pt x="130" y="86"/>
                  </a:lnTo>
                  <a:lnTo>
                    <a:pt x="132" y="86"/>
                  </a:lnTo>
                  <a:lnTo>
                    <a:pt x="134" y="86"/>
                  </a:lnTo>
                  <a:lnTo>
                    <a:pt x="136" y="86"/>
                  </a:lnTo>
                  <a:lnTo>
                    <a:pt x="136" y="88"/>
                  </a:lnTo>
                  <a:lnTo>
                    <a:pt x="138" y="88"/>
                  </a:lnTo>
                  <a:lnTo>
                    <a:pt x="140" y="90"/>
                  </a:lnTo>
                  <a:lnTo>
                    <a:pt x="140" y="94"/>
                  </a:lnTo>
                  <a:lnTo>
                    <a:pt x="138" y="94"/>
                  </a:lnTo>
                  <a:lnTo>
                    <a:pt x="136" y="94"/>
                  </a:lnTo>
                  <a:lnTo>
                    <a:pt x="136" y="96"/>
                  </a:lnTo>
                  <a:lnTo>
                    <a:pt x="134" y="96"/>
                  </a:lnTo>
                  <a:lnTo>
                    <a:pt x="134" y="98"/>
                  </a:lnTo>
                  <a:lnTo>
                    <a:pt x="132" y="98"/>
                  </a:lnTo>
                  <a:lnTo>
                    <a:pt x="134" y="98"/>
                  </a:lnTo>
                  <a:lnTo>
                    <a:pt x="136" y="98"/>
                  </a:lnTo>
                  <a:lnTo>
                    <a:pt x="134" y="98"/>
                  </a:lnTo>
                  <a:lnTo>
                    <a:pt x="134" y="100"/>
                  </a:lnTo>
                  <a:lnTo>
                    <a:pt x="132" y="100"/>
                  </a:lnTo>
                  <a:lnTo>
                    <a:pt x="134" y="100"/>
                  </a:lnTo>
                  <a:lnTo>
                    <a:pt x="136" y="100"/>
                  </a:lnTo>
                  <a:lnTo>
                    <a:pt x="136" y="102"/>
                  </a:lnTo>
                  <a:lnTo>
                    <a:pt x="134" y="102"/>
                  </a:lnTo>
                  <a:lnTo>
                    <a:pt x="134" y="104"/>
                  </a:lnTo>
                  <a:lnTo>
                    <a:pt x="134" y="106"/>
                  </a:lnTo>
                  <a:lnTo>
                    <a:pt x="132" y="106"/>
                  </a:lnTo>
                  <a:lnTo>
                    <a:pt x="134" y="106"/>
                  </a:lnTo>
                  <a:lnTo>
                    <a:pt x="134" y="107"/>
                  </a:lnTo>
                  <a:lnTo>
                    <a:pt x="136" y="107"/>
                  </a:lnTo>
                  <a:lnTo>
                    <a:pt x="136" y="109"/>
                  </a:lnTo>
                  <a:lnTo>
                    <a:pt x="138" y="109"/>
                  </a:lnTo>
                  <a:lnTo>
                    <a:pt x="140" y="109"/>
                  </a:lnTo>
                  <a:lnTo>
                    <a:pt x="140" y="111"/>
                  </a:lnTo>
                  <a:lnTo>
                    <a:pt x="142" y="109"/>
                  </a:lnTo>
                  <a:lnTo>
                    <a:pt x="144" y="109"/>
                  </a:lnTo>
                  <a:lnTo>
                    <a:pt x="144" y="111"/>
                  </a:lnTo>
                  <a:lnTo>
                    <a:pt x="146" y="111"/>
                  </a:lnTo>
                  <a:lnTo>
                    <a:pt x="147" y="111"/>
                  </a:lnTo>
                  <a:lnTo>
                    <a:pt x="149" y="111"/>
                  </a:lnTo>
                  <a:lnTo>
                    <a:pt x="149" y="113"/>
                  </a:lnTo>
                  <a:lnTo>
                    <a:pt x="149" y="115"/>
                  </a:lnTo>
                  <a:lnTo>
                    <a:pt x="151" y="115"/>
                  </a:lnTo>
                  <a:lnTo>
                    <a:pt x="151" y="119"/>
                  </a:lnTo>
                  <a:lnTo>
                    <a:pt x="151" y="121"/>
                  </a:lnTo>
                  <a:lnTo>
                    <a:pt x="151" y="123"/>
                  </a:lnTo>
                  <a:lnTo>
                    <a:pt x="151" y="125"/>
                  </a:lnTo>
                  <a:lnTo>
                    <a:pt x="151" y="123"/>
                  </a:lnTo>
                  <a:lnTo>
                    <a:pt x="153" y="125"/>
                  </a:lnTo>
                  <a:lnTo>
                    <a:pt x="153" y="127"/>
                  </a:lnTo>
                  <a:lnTo>
                    <a:pt x="153" y="125"/>
                  </a:lnTo>
                  <a:lnTo>
                    <a:pt x="153" y="127"/>
                  </a:lnTo>
                  <a:lnTo>
                    <a:pt x="155" y="127"/>
                  </a:lnTo>
                  <a:lnTo>
                    <a:pt x="157" y="127"/>
                  </a:lnTo>
                  <a:lnTo>
                    <a:pt x="157" y="129"/>
                  </a:lnTo>
                  <a:lnTo>
                    <a:pt x="157" y="130"/>
                  </a:lnTo>
                  <a:lnTo>
                    <a:pt x="155" y="130"/>
                  </a:lnTo>
                  <a:lnTo>
                    <a:pt x="153" y="130"/>
                  </a:lnTo>
                  <a:lnTo>
                    <a:pt x="153" y="132"/>
                  </a:lnTo>
                  <a:lnTo>
                    <a:pt x="155" y="132"/>
                  </a:lnTo>
                  <a:lnTo>
                    <a:pt x="155" y="134"/>
                  </a:lnTo>
                  <a:lnTo>
                    <a:pt x="153" y="136"/>
                  </a:lnTo>
                  <a:lnTo>
                    <a:pt x="151" y="136"/>
                  </a:lnTo>
                  <a:lnTo>
                    <a:pt x="151" y="138"/>
                  </a:lnTo>
                  <a:lnTo>
                    <a:pt x="153" y="138"/>
                  </a:lnTo>
                  <a:lnTo>
                    <a:pt x="153" y="136"/>
                  </a:lnTo>
                  <a:lnTo>
                    <a:pt x="155" y="136"/>
                  </a:lnTo>
                  <a:lnTo>
                    <a:pt x="155" y="134"/>
                  </a:lnTo>
                  <a:lnTo>
                    <a:pt x="155" y="132"/>
                  </a:lnTo>
                  <a:lnTo>
                    <a:pt x="157" y="132"/>
                  </a:lnTo>
                  <a:lnTo>
                    <a:pt x="157" y="130"/>
                  </a:lnTo>
                  <a:lnTo>
                    <a:pt x="157" y="132"/>
                  </a:lnTo>
                  <a:lnTo>
                    <a:pt x="159" y="130"/>
                  </a:lnTo>
                  <a:lnTo>
                    <a:pt x="159" y="132"/>
                  </a:lnTo>
                  <a:lnTo>
                    <a:pt x="161" y="132"/>
                  </a:lnTo>
                  <a:lnTo>
                    <a:pt x="163" y="130"/>
                  </a:lnTo>
                  <a:lnTo>
                    <a:pt x="165" y="132"/>
                  </a:lnTo>
                  <a:lnTo>
                    <a:pt x="167" y="132"/>
                  </a:lnTo>
                  <a:lnTo>
                    <a:pt x="169" y="132"/>
                  </a:lnTo>
                  <a:lnTo>
                    <a:pt x="167" y="132"/>
                  </a:lnTo>
                  <a:lnTo>
                    <a:pt x="169" y="132"/>
                  </a:lnTo>
                  <a:lnTo>
                    <a:pt x="169" y="134"/>
                  </a:lnTo>
                  <a:lnTo>
                    <a:pt x="169" y="136"/>
                  </a:lnTo>
                  <a:lnTo>
                    <a:pt x="171" y="136"/>
                  </a:lnTo>
                  <a:lnTo>
                    <a:pt x="172" y="138"/>
                  </a:lnTo>
                  <a:lnTo>
                    <a:pt x="172" y="140"/>
                  </a:lnTo>
                  <a:lnTo>
                    <a:pt x="174" y="142"/>
                  </a:lnTo>
                  <a:lnTo>
                    <a:pt x="174" y="140"/>
                  </a:lnTo>
                  <a:lnTo>
                    <a:pt x="174" y="142"/>
                  </a:lnTo>
                  <a:lnTo>
                    <a:pt x="176" y="142"/>
                  </a:lnTo>
                  <a:lnTo>
                    <a:pt x="176" y="144"/>
                  </a:lnTo>
                  <a:lnTo>
                    <a:pt x="176" y="146"/>
                  </a:lnTo>
                  <a:lnTo>
                    <a:pt x="174" y="146"/>
                  </a:lnTo>
                  <a:lnTo>
                    <a:pt x="174" y="148"/>
                  </a:lnTo>
                  <a:lnTo>
                    <a:pt x="172" y="148"/>
                  </a:lnTo>
                  <a:lnTo>
                    <a:pt x="172" y="150"/>
                  </a:lnTo>
                  <a:lnTo>
                    <a:pt x="172" y="152"/>
                  </a:lnTo>
                  <a:lnTo>
                    <a:pt x="172" y="154"/>
                  </a:lnTo>
                  <a:lnTo>
                    <a:pt x="174" y="155"/>
                  </a:lnTo>
                  <a:lnTo>
                    <a:pt x="172" y="157"/>
                  </a:lnTo>
                  <a:lnTo>
                    <a:pt x="172" y="159"/>
                  </a:lnTo>
                  <a:lnTo>
                    <a:pt x="172" y="161"/>
                  </a:lnTo>
                  <a:lnTo>
                    <a:pt x="172" y="163"/>
                  </a:lnTo>
                  <a:lnTo>
                    <a:pt x="172" y="165"/>
                  </a:lnTo>
                  <a:lnTo>
                    <a:pt x="174" y="165"/>
                  </a:lnTo>
                  <a:lnTo>
                    <a:pt x="172" y="165"/>
                  </a:lnTo>
                  <a:lnTo>
                    <a:pt x="174" y="167"/>
                  </a:lnTo>
                  <a:lnTo>
                    <a:pt x="172" y="167"/>
                  </a:lnTo>
                  <a:lnTo>
                    <a:pt x="174" y="169"/>
                  </a:lnTo>
                  <a:lnTo>
                    <a:pt x="172" y="169"/>
                  </a:lnTo>
                  <a:lnTo>
                    <a:pt x="172" y="171"/>
                  </a:lnTo>
                  <a:lnTo>
                    <a:pt x="174" y="173"/>
                  </a:lnTo>
                  <a:lnTo>
                    <a:pt x="172" y="173"/>
                  </a:lnTo>
                  <a:lnTo>
                    <a:pt x="172" y="175"/>
                  </a:lnTo>
                  <a:lnTo>
                    <a:pt x="172" y="177"/>
                  </a:lnTo>
                  <a:lnTo>
                    <a:pt x="172" y="178"/>
                  </a:lnTo>
                  <a:lnTo>
                    <a:pt x="172" y="180"/>
                  </a:lnTo>
                  <a:lnTo>
                    <a:pt x="172" y="182"/>
                  </a:lnTo>
                  <a:lnTo>
                    <a:pt x="172" y="184"/>
                  </a:lnTo>
                  <a:lnTo>
                    <a:pt x="172" y="186"/>
                  </a:lnTo>
                  <a:lnTo>
                    <a:pt x="171" y="188"/>
                  </a:lnTo>
                  <a:lnTo>
                    <a:pt x="171" y="186"/>
                  </a:lnTo>
                  <a:lnTo>
                    <a:pt x="169" y="186"/>
                  </a:lnTo>
                  <a:lnTo>
                    <a:pt x="169" y="184"/>
                  </a:lnTo>
                  <a:lnTo>
                    <a:pt x="167" y="184"/>
                  </a:lnTo>
                  <a:lnTo>
                    <a:pt x="165" y="182"/>
                  </a:lnTo>
                  <a:lnTo>
                    <a:pt x="165" y="180"/>
                  </a:lnTo>
                  <a:lnTo>
                    <a:pt x="163" y="180"/>
                  </a:lnTo>
                  <a:lnTo>
                    <a:pt x="163" y="182"/>
                  </a:lnTo>
                  <a:lnTo>
                    <a:pt x="163" y="184"/>
                  </a:lnTo>
                  <a:lnTo>
                    <a:pt x="161" y="184"/>
                  </a:lnTo>
                  <a:lnTo>
                    <a:pt x="161" y="186"/>
                  </a:lnTo>
                  <a:lnTo>
                    <a:pt x="163" y="186"/>
                  </a:lnTo>
                  <a:lnTo>
                    <a:pt x="161" y="186"/>
                  </a:lnTo>
                  <a:lnTo>
                    <a:pt x="157" y="184"/>
                  </a:lnTo>
                  <a:lnTo>
                    <a:pt x="155" y="184"/>
                  </a:lnTo>
                  <a:lnTo>
                    <a:pt x="155" y="182"/>
                  </a:lnTo>
                  <a:lnTo>
                    <a:pt x="153" y="182"/>
                  </a:lnTo>
                  <a:lnTo>
                    <a:pt x="151" y="182"/>
                  </a:lnTo>
                  <a:lnTo>
                    <a:pt x="153" y="186"/>
                  </a:lnTo>
                  <a:lnTo>
                    <a:pt x="155" y="188"/>
                  </a:lnTo>
                  <a:lnTo>
                    <a:pt x="151" y="188"/>
                  </a:lnTo>
                  <a:lnTo>
                    <a:pt x="151" y="186"/>
                  </a:lnTo>
                  <a:lnTo>
                    <a:pt x="149" y="186"/>
                  </a:lnTo>
                  <a:lnTo>
                    <a:pt x="149" y="184"/>
                  </a:lnTo>
                  <a:lnTo>
                    <a:pt x="147" y="184"/>
                  </a:lnTo>
                  <a:lnTo>
                    <a:pt x="147" y="182"/>
                  </a:lnTo>
                  <a:lnTo>
                    <a:pt x="146" y="182"/>
                  </a:lnTo>
                  <a:lnTo>
                    <a:pt x="146" y="180"/>
                  </a:lnTo>
                  <a:lnTo>
                    <a:pt x="144" y="178"/>
                  </a:lnTo>
                  <a:lnTo>
                    <a:pt x="144" y="177"/>
                  </a:lnTo>
                  <a:lnTo>
                    <a:pt x="142" y="177"/>
                  </a:lnTo>
                  <a:lnTo>
                    <a:pt x="142" y="175"/>
                  </a:lnTo>
                  <a:lnTo>
                    <a:pt x="140" y="175"/>
                  </a:lnTo>
                  <a:lnTo>
                    <a:pt x="138" y="175"/>
                  </a:lnTo>
                  <a:lnTo>
                    <a:pt x="140" y="173"/>
                  </a:lnTo>
                  <a:lnTo>
                    <a:pt x="138" y="173"/>
                  </a:lnTo>
                  <a:lnTo>
                    <a:pt x="136" y="173"/>
                  </a:lnTo>
                  <a:lnTo>
                    <a:pt x="136" y="171"/>
                  </a:lnTo>
                  <a:lnTo>
                    <a:pt x="134" y="171"/>
                  </a:lnTo>
                  <a:lnTo>
                    <a:pt x="132" y="171"/>
                  </a:lnTo>
                  <a:lnTo>
                    <a:pt x="132" y="169"/>
                  </a:lnTo>
                  <a:lnTo>
                    <a:pt x="130" y="167"/>
                  </a:lnTo>
                  <a:lnTo>
                    <a:pt x="128" y="167"/>
                  </a:lnTo>
                  <a:lnTo>
                    <a:pt x="126" y="165"/>
                  </a:lnTo>
                  <a:lnTo>
                    <a:pt x="124" y="165"/>
                  </a:lnTo>
                  <a:lnTo>
                    <a:pt x="123" y="161"/>
                  </a:lnTo>
                  <a:lnTo>
                    <a:pt x="121" y="159"/>
                  </a:lnTo>
                  <a:lnTo>
                    <a:pt x="117" y="157"/>
                  </a:lnTo>
                  <a:lnTo>
                    <a:pt x="117" y="155"/>
                  </a:lnTo>
                  <a:lnTo>
                    <a:pt x="115" y="155"/>
                  </a:lnTo>
                  <a:lnTo>
                    <a:pt x="115" y="154"/>
                  </a:lnTo>
                  <a:lnTo>
                    <a:pt x="115" y="152"/>
                  </a:lnTo>
                  <a:lnTo>
                    <a:pt x="113" y="150"/>
                  </a:lnTo>
                  <a:lnTo>
                    <a:pt x="109" y="148"/>
                  </a:lnTo>
                  <a:lnTo>
                    <a:pt x="105" y="146"/>
                  </a:lnTo>
                  <a:lnTo>
                    <a:pt x="105" y="144"/>
                  </a:lnTo>
                  <a:lnTo>
                    <a:pt x="101" y="140"/>
                  </a:lnTo>
                  <a:lnTo>
                    <a:pt x="101" y="138"/>
                  </a:lnTo>
                  <a:lnTo>
                    <a:pt x="99" y="136"/>
                  </a:lnTo>
                  <a:lnTo>
                    <a:pt x="98" y="136"/>
                  </a:lnTo>
                  <a:lnTo>
                    <a:pt x="98" y="134"/>
                  </a:lnTo>
                  <a:lnTo>
                    <a:pt x="96" y="132"/>
                  </a:lnTo>
                  <a:lnTo>
                    <a:pt x="94" y="130"/>
                  </a:lnTo>
                  <a:lnTo>
                    <a:pt x="94" y="129"/>
                  </a:lnTo>
                  <a:lnTo>
                    <a:pt x="92" y="129"/>
                  </a:lnTo>
                  <a:lnTo>
                    <a:pt x="94" y="129"/>
                  </a:lnTo>
                  <a:lnTo>
                    <a:pt x="94" y="127"/>
                  </a:lnTo>
                  <a:lnTo>
                    <a:pt x="94" y="125"/>
                  </a:lnTo>
                  <a:lnTo>
                    <a:pt x="92" y="123"/>
                  </a:lnTo>
                  <a:lnTo>
                    <a:pt x="92" y="121"/>
                  </a:lnTo>
                  <a:lnTo>
                    <a:pt x="90" y="121"/>
                  </a:lnTo>
                  <a:lnTo>
                    <a:pt x="90" y="119"/>
                  </a:lnTo>
                  <a:lnTo>
                    <a:pt x="90" y="117"/>
                  </a:lnTo>
                  <a:lnTo>
                    <a:pt x="88" y="117"/>
                  </a:lnTo>
                  <a:lnTo>
                    <a:pt x="88" y="115"/>
                  </a:lnTo>
                  <a:lnTo>
                    <a:pt x="86" y="115"/>
                  </a:lnTo>
                  <a:lnTo>
                    <a:pt x="86" y="113"/>
                  </a:lnTo>
                  <a:lnTo>
                    <a:pt x="86" y="111"/>
                  </a:lnTo>
                  <a:lnTo>
                    <a:pt x="86" y="109"/>
                  </a:lnTo>
                  <a:lnTo>
                    <a:pt x="84" y="109"/>
                  </a:lnTo>
                  <a:lnTo>
                    <a:pt x="84" y="107"/>
                  </a:lnTo>
                  <a:lnTo>
                    <a:pt x="82" y="106"/>
                  </a:lnTo>
                  <a:lnTo>
                    <a:pt x="82" y="104"/>
                  </a:lnTo>
                  <a:lnTo>
                    <a:pt x="80" y="104"/>
                  </a:lnTo>
                  <a:lnTo>
                    <a:pt x="80" y="102"/>
                  </a:lnTo>
                  <a:lnTo>
                    <a:pt x="78" y="100"/>
                  </a:lnTo>
                  <a:lnTo>
                    <a:pt x="76" y="100"/>
                  </a:lnTo>
                  <a:lnTo>
                    <a:pt x="76" y="98"/>
                  </a:lnTo>
                  <a:lnTo>
                    <a:pt x="76" y="96"/>
                  </a:lnTo>
                  <a:lnTo>
                    <a:pt x="76" y="94"/>
                  </a:lnTo>
                  <a:lnTo>
                    <a:pt x="75" y="94"/>
                  </a:lnTo>
                  <a:lnTo>
                    <a:pt x="75" y="92"/>
                  </a:lnTo>
                  <a:lnTo>
                    <a:pt x="73" y="92"/>
                  </a:lnTo>
                  <a:lnTo>
                    <a:pt x="71" y="92"/>
                  </a:lnTo>
                  <a:lnTo>
                    <a:pt x="69" y="90"/>
                  </a:lnTo>
                  <a:lnTo>
                    <a:pt x="67" y="90"/>
                  </a:lnTo>
                  <a:lnTo>
                    <a:pt x="65" y="90"/>
                  </a:lnTo>
                  <a:lnTo>
                    <a:pt x="67" y="90"/>
                  </a:lnTo>
                  <a:lnTo>
                    <a:pt x="67" y="88"/>
                  </a:lnTo>
                  <a:lnTo>
                    <a:pt x="65" y="88"/>
                  </a:lnTo>
                  <a:lnTo>
                    <a:pt x="65" y="86"/>
                  </a:lnTo>
                  <a:lnTo>
                    <a:pt x="65" y="84"/>
                  </a:lnTo>
                  <a:lnTo>
                    <a:pt x="65" y="82"/>
                  </a:lnTo>
                  <a:lnTo>
                    <a:pt x="63" y="81"/>
                  </a:lnTo>
                  <a:lnTo>
                    <a:pt x="63" y="79"/>
                  </a:lnTo>
                  <a:lnTo>
                    <a:pt x="63" y="77"/>
                  </a:lnTo>
                  <a:lnTo>
                    <a:pt x="61" y="73"/>
                  </a:lnTo>
                  <a:lnTo>
                    <a:pt x="61" y="71"/>
                  </a:lnTo>
                  <a:lnTo>
                    <a:pt x="59" y="71"/>
                  </a:lnTo>
                  <a:lnTo>
                    <a:pt x="59" y="69"/>
                  </a:lnTo>
                  <a:lnTo>
                    <a:pt x="61" y="69"/>
                  </a:lnTo>
                  <a:lnTo>
                    <a:pt x="61" y="67"/>
                  </a:lnTo>
                  <a:lnTo>
                    <a:pt x="59" y="67"/>
                  </a:lnTo>
                  <a:lnTo>
                    <a:pt x="59" y="65"/>
                  </a:lnTo>
                  <a:lnTo>
                    <a:pt x="59" y="67"/>
                  </a:lnTo>
                  <a:lnTo>
                    <a:pt x="57" y="65"/>
                  </a:lnTo>
                  <a:lnTo>
                    <a:pt x="57" y="63"/>
                  </a:lnTo>
                  <a:lnTo>
                    <a:pt x="55" y="63"/>
                  </a:lnTo>
                  <a:lnTo>
                    <a:pt x="55" y="61"/>
                  </a:lnTo>
                  <a:lnTo>
                    <a:pt x="53" y="61"/>
                  </a:lnTo>
                  <a:lnTo>
                    <a:pt x="51" y="61"/>
                  </a:lnTo>
                  <a:lnTo>
                    <a:pt x="50" y="59"/>
                  </a:lnTo>
                  <a:lnTo>
                    <a:pt x="48" y="58"/>
                  </a:lnTo>
                  <a:lnTo>
                    <a:pt x="46" y="58"/>
                  </a:lnTo>
                  <a:lnTo>
                    <a:pt x="44" y="58"/>
                  </a:lnTo>
                  <a:lnTo>
                    <a:pt x="42" y="56"/>
                  </a:lnTo>
                  <a:lnTo>
                    <a:pt x="42" y="54"/>
                  </a:lnTo>
                  <a:lnTo>
                    <a:pt x="42" y="52"/>
                  </a:lnTo>
                  <a:lnTo>
                    <a:pt x="42" y="48"/>
                  </a:lnTo>
                  <a:lnTo>
                    <a:pt x="40" y="48"/>
                  </a:lnTo>
                  <a:lnTo>
                    <a:pt x="38" y="48"/>
                  </a:lnTo>
                  <a:lnTo>
                    <a:pt x="36" y="46"/>
                  </a:lnTo>
                  <a:lnTo>
                    <a:pt x="36" y="44"/>
                  </a:lnTo>
                  <a:lnTo>
                    <a:pt x="36" y="42"/>
                  </a:lnTo>
                  <a:lnTo>
                    <a:pt x="34" y="42"/>
                  </a:lnTo>
                  <a:lnTo>
                    <a:pt x="32" y="38"/>
                  </a:lnTo>
                  <a:lnTo>
                    <a:pt x="30" y="36"/>
                  </a:lnTo>
                  <a:lnTo>
                    <a:pt x="30" y="35"/>
                  </a:lnTo>
                  <a:lnTo>
                    <a:pt x="28" y="35"/>
                  </a:lnTo>
                  <a:lnTo>
                    <a:pt x="25" y="35"/>
                  </a:lnTo>
                  <a:lnTo>
                    <a:pt x="23" y="35"/>
                  </a:lnTo>
                  <a:lnTo>
                    <a:pt x="23" y="33"/>
                  </a:lnTo>
                  <a:lnTo>
                    <a:pt x="21" y="31"/>
                  </a:lnTo>
                  <a:lnTo>
                    <a:pt x="19" y="29"/>
                  </a:lnTo>
                  <a:lnTo>
                    <a:pt x="17" y="29"/>
                  </a:lnTo>
                  <a:lnTo>
                    <a:pt x="17" y="27"/>
                  </a:lnTo>
                  <a:lnTo>
                    <a:pt x="15" y="25"/>
                  </a:lnTo>
                  <a:lnTo>
                    <a:pt x="13" y="23"/>
                  </a:lnTo>
                  <a:lnTo>
                    <a:pt x="11" y="23"/>
                  </a:lnTo>
                  <a:lnTo>
                    <a:pt x="11" y="21"/>
                  </a:lnTo>
                  <a:lnTo>
                    <a:pt x="9" y="21"/>
                  </a:lnTo>
                  <a:lnTo>
                    <a:pt x="9" y="19"/>
                  </a:lnTo>
                  <a:lnTo>
                    <a:pt x="7" y="19"/>
                  </a:lnTo>
                  <a:lnTo>
                    <a:pt x="7" y="17"/>
                  </a:lnTo>
                  <a:lnTo>
                    <a:pt x="7" y="15"/>
                  </a:lnTo>
                  <a:lnTo>
                    <a:pt x="5" y="15"/>
                  </a:lnTo>
                  <a:lnTo>
                    <a:pt x="5" y="13"/>
                  </a:lnTo>
                  <a:lnTo>
                    <a:pt x="3" y="13"/>
                  </a:lnTo>
                  <a:lnTo>
                    <a:pt x="5" y="11"/>
                  </a:lnTo>
                  <a:lnTo>
                    <a:pt x="3" y="11"/>
                  </a:lnTo>
                  <a:lnTo>
                    <a:pt x="3" y="10"/>
                  </a:lnTo>
                  <a:lnTo>
                    <a:pt x="3" y="8"/>
                  </a:lnTo>
                  <a:lnTo>
                    <a:pt x="3" y="6"/>
                  </a:lnTo>
                  <a:lnTo>
                    <a:pt x="5" y="6"/>
                  </a:lnTo>
                  <a:lnTo>
                    <a:pt x="5" y="4"/>
                  </a:lnTo>
                  <a:lnTo>
                    <a:pt x="7" y="4"/>
                  </a:lnTo>
                  <a:lnTo>
                    <a:pt x="7" y="6"/>
                  </a:lnTo>
                  <a:close/>
                  <a:moveTo>
                    <a:pt x="3" y="4"/>
                  </a:moveTo>
                  <a:lnTo>
                    <a:pt x="3" y="6"/>
                  </a:lnTo>
                  <a:lnTo>
                    <a:pt x="2" y="6"/>
                  </a:lnTo>
                  <a:lnTo>
                    <a:pt x="2" y="4"/>
                  </a:lnTo>
                  <a:lnTo>
                    <a:pt x="3" y="4"/>
                  </a:lnTo>
                  <a:close/>
                  <a:moveTo>
                    <a:pt x="2" y="2"/>
                  </a:moveTo>
                  <a:lnTo>
                    <a:pt x="2" y="4"/>
                  </a:lnTo>
                  <a:lnTo>
                    <a:pt x="2" y="2"/>
                  </a:lnTo>
                  <a:lnTo>
                    <a:pt x="0" y="2"/>
                  </a:lnTo>
                  <a:lnTo>
                    <a:pt x="2" y="2"/>
                  </a:lnTo>
                  <a:close/>
                  <a:moveTo>
                    <a:pt x="3" y="0"/>
                  </a:moveTo>
                  <a:lnTo>
                    <a:pt x="5" y="0"/>
                  </a:lnTo>
                  <a:lnTo>
                    <a:pt x="5" y="2"/>
                  </a:lnTo>
                  <a:lnTo>
                    <a:pt x="3" y="2"/>
                  </a:lnTo>
                  <a:lnTo>
                    <a:pt x="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 name="Freeform 108"/>
            <p:cNvSpPr>
              <a:spLocks/>
            </p:cNvSpPr>
            <p:nvPr/>
          </p:nvSpPr>
          <p:spPr bwMode="auto">
            <a:xfrm>
              <a:off x="4908550" y="3186113"/>
              <a:ext cx="11113" cy="15875"/>
            </a:xfrm>
            <a:custGeom>
              <a:avLst/>
              <a:gdLst>
                <a:gd name="T0" fmla="*/ 4 w 7"/>
                <a:gd name="T1" fmla="*/ 10 h 10"/>
                <a:gd name="T2" fmla="*/ 4 w 7"/>
                <a:gd name="T3" fmla="*/ 10 h 10"/>
                <a:gd name="T4" fmla="*/ 2 w 7"/>
                <a:gd name="T5" fmla="*/ 10 h 10"/>
                <a:gd name="T6" fmla="*/ 2 w 7"/>
                <a:gd name="T7" fmla="*/ 10 h 10"/>
                <a:gd name="T8" fmla="*/ 2 w 7"/>
                <a:gd name="T9" fmla="*/ 10 h 10"/>
                <a:gd name="T10" fmla="*/ 2 w 7"/>
                <a:gd name="T11" fmla="*/ 10 h 10"/>
                <a:gd name="T12" fmla="*/ 0 w 7"/>
                <a:gd name="T13" fmla="*/ 10 h 10"/>
                <a:gd name="T14" fmla="*/ 0 w 7"/>
                <a:gd name="T15" fmla="*/ 10 h 10"/>
                <a:gd name="T16" fmla="*/ 0 w 7"/>
                <a:gd name="T17" fmla="*/ 10 h 10"/>
                <a:gd name="T18" fmla="*/ 0 w 7"/>
                <a:gd name="T19" fmla="*/ 10 h 10"/>
                <a:gd name="T20" fmla="*/ 2 w 7"/>
                <a:gd name="T21" fmla="*/ 8 h 10"/>
                <a:gd name="T22" fmla="*/ 2 w 7"/>
                <a:gd name="T23" fmla="*/ 8 h 10"/>
                <a:gd name="T24" fmla="*/ 2 w 7"/>
                <a:gd name="T25" fmla="*/ 6 h 10"/>
                <a:gd name="T26" fmla="*/ 2 w 7"/>
                <a:gd name="T27" fmla="*/ 6 h 10"/>
                <a:gd name="T28" fmla="*/ 2 w 7"/>
                <a:gd name="T29" fmla="*/ 6 h 10"/>
                <a:gd name="T30" fmla="*/ 4 w 7"/>
                <a:gd name="T31" fmla="*/ 4 h 10"/>
                <a:gd name="T32" fmla="*/ 4 w 7"/>
                <a:gd name="T33" fmla="*/ 2 h 10"/>
                <a:gd name="T34" fmla="*/ 6 w 7"/>
                <a:gd name="T35" fmla="*/ 2 h 10"/>
                <a:gd name="T36" fmla="*/ 6 w 7"/>
                <a:gd name="T37" fmla="*/ 0 h 10"/>
                <a:gd name="T38" fmla="*/ 7 w 7"/>
                <a:gd name="T39" fmla="*/ 0 h 10"/>
                <a:gd name="T40" fmla="*/ 7 w 7"/>
                <a:gd name="T41" fmla="*/ 2 h 10"/>
                <a:gd name="T42" fmla="*/ 7 w 7"/>
                <a:gd name="T43" fmla="*/ 2 h 10"/>
                <a:gd name="T44" fmla="*/ 7 w 7"/>
                <a:gd name="T45" fmla="*/ 4 h 10"/>
                <a:gd name="T46" fmla="*/ 7 w 7"/>
                <a:gd name="T47" fmla="*/ 4 h 10"/>
                <a:gd name="T48" fmla="*/ 7 w 7"/>
                <a:gd name="T49" fmla="*/ 4 h 10"/>
                <a:gd name="T50" fmla="*/ 7 w 7"/>
                <a:gd name="T51" fmla="*/ 4 h 10"/>
                <a:gd name="T52" fmla="*/ 7 w 7"/>
                <a:gd name="T53" fmla="*/ 4 h 10"/>
                <a:gd name="T54" fmla="*/ 7 w 7"/>
                <a:gd name="T55" fmla="*/ 6 h 10"/>
                <a:gd name="T56" fmla="*/ 7 w 7"/>
                <a:gd name="T57" fmla="*/ 6 h 10"/>
                <a:gd name="T58" fmla="*/ 7 w 7"/>
                <a:gd name="T59" fmla="*/ 6 h 10"/>
                <a:gd name="T60" fmla="*/ 6 w 7"/>
                <a:gd name="T61" fmla="*/ 6 h 10"/>
                <a:gd name="T62" fmla="*/ 6 w 7"/>
                <a:gd name="T63" fmla="*/ 8 h 10"/>
                <a:gd name="T64" fmla="*/ 6 w 7"/>
                <a:gd name="T65" fmla="*/ 8 h 10"/>
                <a:gd name="T66" fmla="*/ 4 w 7"/>
                <a:gd name="T67" fmla="*/ 10 h 10"/>
                <a:gd name="T68" fmla="*/ 4 w 7"/>
                <a:gd name="T69" fmla="*/ 10 h 10"/>
                <a:gd name="T70" fmla="*/ 4 w 7"/>
                <a:gd name="T7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 h="10">
                  <a:moveTo>
                    <a:pt x="4" y="10"/>
                  </a:moveTo>
                  <a:lnTo>
                    <a:pt x="4" y="10"/>
                  </a:lnTo>
                  <a:lnTo>
                    <a:pt x="4" y="10"/>
                  </a:lnTo>
                  <a:lnTo>
                    <a:pt x="4" y="10"/>
                  </a:lnTo>
                  <a:lnTo>
                    <a:pt x="2" y="10"/>
                  </a:lnTo>
                  <a:lnTo>
                    <a:pt x="2" y="10"/>
                  </a:lnTo>
                  <a:lnTo>
                    <a:pt x="2" y="10"/>
                  </a:lnTo>
                  <a:lnTo>
                    <a:pt x="2" y="10"/>
                  </a:lnTo>
                  <a:lnTo>
                    <a:pt x="2" y="10"/>
                  </a:lnTo>
                  <a:lnTo>
                    <a:pt x="2" y="10"/>
                  </a:lnTo>
                  <a:lnTo>
                    <a:pt x="2" y="10"/>
                  </a:lnTo>
                  <a:lnTo>
                    <a:pt x="2" y="10"/>
                  </a:lnTo>
                  <a:lnTo>
                    <a:pt x="0" y="10"/>
                  </a:lnTo>
                  <a:lnTo>
                    <a:pt x="0" y="10"/>
                  </a:lnTo>
                  <a:lnTo>
                    <a:pt x="0" y="10"/>
                  </a:lnTo>
                  <a:lnTo>
                    <a:pt x="0" y="10"/>
                  </a:lnTo>
                  <a:lnTo>
                    <a:pt x="0" y="10"/>
                  </a:lnTo>
                  <a:lnTo>
                    <a:pt x="0" y="10"/>
                  </a:lnTo>
                  <a:lnTo>
                    <a:pt x="0" y="10"/>
                  </a:lnTo>
                  <a:lnTo>
                    <a:pt x="0" y="10"/>
                  </a:lnTo>
                  <a:lnTo>
                    <a:pt x="2" y="8"/>
                  </a:lnTo>
                  <a:lnTo>
                    <a:pt x="2" y="8"/>
                  </a:lnTo>
                  <a:lnTo>
                    <a:pt x="2" y="8"/>
                  </a:lnTo>
                  <a:lnTo>
                    <a:pt x="2" y="8"/>
                  </a:lnTo>
                  <a:lnTo>
                    <a:pt x="2" y="6"/>
                  </a:lnTo>
                  <a:lnTo>
                    <a:pt x="2" y="6"/>
                  </a:lnTo>
                  <a:lnTo>
                    <a:pt x="2" y="6"/>
                  </a:lnTo>
                  <a:lnTo>
                    <a:pt x="2" y="6"/>
                  </a:lnTo>
                  <a:lnTo>
                    <a:pt x="2" y="6"/>
                  </a:lnTo>
                  <a:lnTo>
                    <a:pt x="2" y="6"/>
                  </a:lnTo>
                  <a:lnTo>
                    <a:pt x="2" y="6"/>
                  </a:lnTo>
                  <a:lnTo>
                    <a:pt x="4" y="4"/>
                  </a:lnTo>
                  <a:lnTo>
                    <a:pt x="4" y="4"/>
                  </a:lnTo>
                  <a:lnTo>
                    <a:pt x="4" y="2"/>
                  </a:lnTo>
                  <a:lnTo>
                    <a:pt x="4" y="2"/>
                  </a:lnTo>
                  <a:lnTo>
                    <a:pt x="6" y="2"/>
                  </a:lnTo>
                  <a:lnTo>
                    <a:pt x="6" y="2"/>
                  </a:lnTo>
                  <a:lnTo>
                    <a:pt x="6" y="0"/>
                  </a:lnTo>
                  <a:lnTo>
                    <a:pt x="7" y="0"/>
                  </a:lnTo>
                  <a:lnTo>
                    <a:pt x="7" y="0"/>
                  </a:lnTo>
                  <a:lnTo>
                    <a:pt x="7" y="0"/>
                  </a:lnTo>
                  <a:lnTo>
                    <a:pt x="7" y="2"/>
                  </a:lnTo>
                  <a:lnTo>
                    <a:pt x="7" y="2"/>
                  </a:lnTo>
                  <a:lnTo>
                    <a:pt x="7" y="2"/>
                  </a:lnTo>
                  <a:lnTo>
                    <a:pt x="7" y="2"/>
                  </a:lnTo>
                  <a:lnTo>
                    <a:pt x="7" y="4"/>
                  </a:lnTo>
                  <a:lnTo>
                    <a:pt x="7" y="4"/>
                  </a:lnTo>
                  <a:lnTo>
                    <a:pt x="7" y="4"/>
                  </a:lnTo>
                  <a:lnTo>
                    <a:pt x="7" y="4"/>
                  </a:lnTo>
                  <a:lnTo>
                    <a:pt x="7" y="4"/>
                  </a:lnTo>
                  <a:lnTo>
                    <a:pt x="7" y="4"/>
                  </a:lnTo>
                  <a:lnTo>
                    <a:pt x="7" y="4"/>
                  </a:lnTo>
                  <a:lnTo>
                    <a:pt x="7" y="4"/>
                  </a:lnTo>
                  <a:lnTo>
                    <a:pt x="7" y="4"/>
                  </a:lnTo>
                  <a:lnTo>
                    <a:pt x="7" y="4"/>
                  </a:lnTo>
                  <a:lnTo>
                    <a:pt x="7" y="6"/>
                  </a:lnTo>
                  <a:lnTo>
                    <a:pt x="7" y="6"/>
                  </a:lnTo>
                  <a:lnTo>
                    <a:pt x="7" y="6"/>
                  </a:lnTo>
                  <a:lnTo>
                    <a:pt x="7" y="6"/>
                  </a:lnTo>
                  <a:lnTo>
                    <a:pt x="7" y="6"/>
                  </a:lnTo>
                  <a:lnTo>
                    <a:pt x="7" y="6"/>
                  </a:lnTo>
                  <a:lnTo>
                    <a:pt x="6" y="6"/>
                  </a:lnTo>
                  <a:lnTo>
                    <a:pt x="6" y="6"/>
                  </a:lnTo>
                  <a:lnTo>
                    <a:pt x="6" y="8"/>
                  </a:lnTo>
                  <a:lnTo>
                    <a:pt x="6" y="8"/>
                  </a:lnTo>
                  <a:lnTo>
                    <a:pt x="6" y="8"/>
                  </a:lnTo>
                  <a:lnTo>
                    <a:pt x="6" y="8"/>
                  </a:lnTo>
                  <a:lnTo>
                    <a:pt x="4" y="10"/>
                  </a:lnTo>
                  <a:lnTo>
                    <a:pt x="4" y="10"/>
                  </a:lnTo>
                  <a:lnTo>
                    <a:pt x="4" y="10"/>
                  </a:lnTo>
                  <a:lnTo>
                    <a:pt x="4" y="10"/>
                  </a:lnTo>
                  <a:lnTo>
                    <a:pt x="4" y="10"/>
                  </a:lnTo>
                  <a:lnTo>
                    <a:pt x="4" y="1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 name="Freeform 109"/>
            <p:cNvSpPr>
              <a:spLocks noEditPoints="1"/>
            </p:cNvSpPr>
            <p:nvPr/>
          </p:nvSpPr>
          <p:spPr bwMode="auto">
            <a:xfrm>
              <a:off x="6751638" y="3871913"/>
              <a:ext cx="738188" cy="790575"/>
            </a:xfrm>
            <a:custGeom>
              <a:avLst/>
              <a:gdLst>
                <a:gd name="T0" fmla="*/ 404 w 465"/>
                <a:gd name="T1" fmla="*/ 478 h 498"/>
                <a:gd name="T2" fmla="*/ 388 w 465"/>
                <a:gd name="T3" fmla="*/ 432 h 498"/>
                <a:gd name="T4" fmla="*/ 394 w 465"/>
                <a:gd name="T5" fmla="*/ 413 h 498"/>
                <a:gd name="T6" fmla="*/ 396 w 465"/>
                <a:gd name="T7" fmla="*/ 403 h 498"/>
                <a:gd name="T8" fmla="*/ 390 w 465"/>
                <a:gd name="T9" fmla="*/ 411 h 498"/>
                <a:gd name="T10" fmla="*/ 331 w 465"/>
                <a:gd name="T11" fmla="*/ 254 h 498"/>
                <a:gd name="T12" fmla="*/ 171 w 465"/>
                <a:gd name="T13" fmla="*/ 25 h 498"/>
                <a:gd name="T14" fmla="*/ 169 w 465"/>
                <a:gd name="T15" fmla="*/ 58 h 498"/>
                <a:gd name="T16" fmla="*/ 177 w 465"/>
                <a:gd name="T17" fmla="*/ 83 h 498"/>
                <a:gd name="T18" fmla="*/ 196 w 465"/>
                <a:gd name="T19" fmla="*/ 106 h 498"/>
                <a:gd name="T20" fmla="*/ 210 w 465"/>
                <a:gd name="T21" fmla="*/ 139 h 498"/>
                <a:gd name="T22" fmla="*/ 252 w 465"/>
                <a:gd name="T23" fmla="*/ 150 h 498"/>
                <a:gd name="T24" fmla="*/ 290 w 465"/>
                <a:gd name="T25" fmla="*/ 165 h 498"/>
                <a:gd name="T26" fmla="*/ 315 w 465"/>
                <a:gd name="T27" fmla="*/ 150 h 498"/>
                <a:gd name="T28" fmla="*/ 338 w 465"/>
                <a:gd name="T29" fmla="*/ 162 h 498"/>
                <a:gd name="T30" fmla="*/ 379 w 465"/>
                <a:gd name="T31" fmla="*/ 156 h 498"/>
                <a:gd name="T32" fmla="*/ 400 w 465"/>
                <a:gd name="T33" fmla="*/ 129 h 498"/>
                <a:gd name="T34" fmla="*/ 436 w 465"/>
                <a:gd name="T35" fmla="*/ 117 h 498"/>
                <a:gd name="T36" fmla="*/ 461 w 465"/>
                <a:gd name="T37" fmla="*/ 135 h 498"/>
                <a:gd name="T38" fmla="*/ 442 w 465"/>
                <a:gd name="T39" fmla="*/ 156 h 498"/>
                <a:gd name="T40" fmla="*/ 423 w 465"/>
                <a:gd name="T41" fmla="*/ 194 h 498"/>
                <a:gd name="T42" fmla="*/ 402 w 465"/>
                <a:gd name="T43" fmla="*/ 225 h 498"/>
                <a:gd name="T44" fmla="*/ 384 w 465"/>
                <a:gd name="T45" fmla="*/ 229 h 498"/>
                <a:gd name="T46" fmla="*/ 367 w 465"/>
                <a:gd name="T47" fmla="*/ 219 h 498"/>
                <a:gd name="T48" fmla="*/ 382 w 465"/>
                <a:gd name="T49" fmla="*/ 192 h 498"/>
                <a:gd name="T50" fmla="*/ 342 w 465"/>
                <a:gd name="T51" fmla="*/ 175 h 498"/>
                <a:gd name="T52" fmla="*/ 325 w 465"/>
                <a:gd name="T53" fmla="*/ 167 h 498"/>
                <a:gd name="T54" fmla="*/ 327 w 465"/>
                <a:gd name="T55" fmla="*/ 190 h 498"/>
                <a:gd name="T56" fmla="*/ 327 w 465"/>
                <a:gd name="T57" fmla="*/ 225 h 498"/>
                <a:gd name="T58" fmla="*/ 329 w 465"/>
                <a:gd name="T59" fmla="*/ 254 h 498"/>
                <a:gd name="T60" fmla="*/ 323 w 465"/>
                <a:gd name="T61" fmla="*/ 248 h 498"/>
                <a:gd name="T62" fmla="*/ 317 w 465"/>
                <a:gd name="T63" fmla="*/ 246 h 498"/>
                <a:gd name="T64" fmla="*/ 292 w 465"/>
                <a:gd name="T65" fmla="*/ 279 h 498"/>
                <a:gd name="T66" fmla="*/ 273 w 465"/>
                <a:gd name="T67" fmla="*/ 286 h 498"/>
                <a:gd name="T68" fmla="*/ 244 w 465"/>
                <a:gd name="T69" fmla="*/ 315 h 498"/>
                <a:gd name="T70" fmla="*/ 214 w 465"/>
                <a:gd name="T71" fmla="*/ 340 h 498"/>
                <a:gd name="T72" fmla="*/ 190 w 465"/>
                <a:gd name="T73" fmla="*/ 355 h 498"/>
                <a:gd name="T74" fmla="*/ 190 w 465"/>
                <a:gd name="T75" fmla="*/ 388 h 498"/>
                <a:gd name="T76" fmla="*/ 185 w 465"/>
                <a:gd name="T77" fmla="*/ 425 h 498"/>
                <a:gd name="T78" fmla="*/ 179 w 465"/>
                <a:gd name="T79" fmla="*/ 457 h 498"/>
                <a:gd name="T80" fmla="*/ 133 w 465"/>
                <a:gd name="T81" fmla="*/ 463 h 498"/>
                <a:gd name="T82" fmla="*/ 131 w 465"/>
                <a:gd name="T83" fmla="*/ 450 h 498"/>
                <a:gd name="T84" fmla="*/ 114 w 465"/>
                <a:gd name="T85" fmla="*/ 415 h 498"/>
                <a:gd name="T86" fmla="*/ 104 w 465"/>
                <a:gd name="T87" fmla="*/ 386 h 498"/>
                <a:gd name="T88" fmla="*/ 91 w 465"/>
                <a:gd name="T89" fmla="*/ 357 h 498"/>
                <a:gd name="T90" fmla="*/ 81 w 465"/>
                <a:gd name="T91" fmla="*/ 327 h 498"/>
                <a:gd name="T92" fmla="*/ 77 w 465"/>
                <a:gd name="T93" fmla="*/ 298 h 498"/>
                <a:gd name="T94" fmla="*/ 73 w 465"/>
                <a:gd name="T95" fmla="*/ 284 h 498"/>
                <a:gd name="T96" fmla="*/ 71 w 465"/>
                <a:gd name="T97" fmla="*/ 256 h 498"/>
                <a:gd name="T98" fmla="*/ 75 w 465"/>
                <a:gd name="T99" fmla="*/ 242 h 498"/>
                <a:gd name="T100" fmla="*/ 64 w 465"/>
                <a:gd name="T101" fmla="*/ 252 h 498"/>
                <a:gd name="T102" fmla="*/ 22 w 465"/>
                <a:gd name="T103" fmla="*/ 250 h 498"/>
                <a:gd name="T104" fmla="*/ 35 w 465"/>
                <a:gd name="T105" fmla="*/ 231 h 498"/>
                <a:gd name="T106" fmla="*/ 4 w 465"/>
                <a:gd name="T107" fmla="*/ 221 h 498"/>
                <a:gd name="T108" fmla="*/ 8 w 465"/>
                <a:gd name="T109" fmla="*/ 208 h 498"/>
                <a:gd name="T110" fmla="*/ 45 w 465"/>
                <a:gd name="T111" fmla="*/ 200 h 498"/>
                <a:gd name="T112" fmla="*/ 23 w 465"/>
                <a:gd name="T113" fmla="*/ 163 h 498"/>
                <a:gd name="T114" fmla="*/ 60 w 465"/>
                <a:gd name="T115" fmla="*/ 137 h 498"/>
                <a:gd name="T116" fmla="*/ 100 w 465"/>
                <a:gd name="T117" fmla="*/ 89 h 498"/>
                <a:gd name="T118" fmla="*/ 108 w 465"/>
                <a:gd name="T119" fmla="*/ 58 h 498"/>
                <a:gd name="T120" fmla="*/ 93 w 465"/>
                <a:gd name="T121" fmla="*/ 29 h 498"/>
                <a:gd name="T122" fmla="*/ 131 w 465"/>
                <a:gd name="T123" fmla="*/ 14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65" h="498">
                  <a:moveTo>
                    <a:pt x="409" y="490"/>
                  </a:moveTo>
                  <a:lnTo>
                    <a:pt x="409" y="492"/>
                  </a:lnTo>
                  <a:lnTo>
                    <a:pt x="409" y="494"/>
                  </a:lnTo>
                  <a:lnTo>
                    <a:pt x="409" y="496"/>
                  </a:lnTo>
                  <a:lnTo>
                    <a:pt x="409" y="498"/>
                  </a:lnTo>
                  <a:lnTo>
                    <a:pt x="407" y="498"/>
                  </a:lnTo>
                  <a:lnTo>
                    <a:pt x="407" y="496"/>
                  </a:lnTo>
                  <a:lnTo>
                    <a:pt x="407" y="494"/>
                  </a:lnTo>
                  <a:lnTo>
                    <a:pt x="406" y="494"/>
                  </a:lnTo>
                  <a:lnTo>
                    <a:pt x="406" y="492"/>
                  </a:lnTo>
                  <a:lnTo>
                    <a:pt x="406" y="490"/>
                  </a:lnTo>
                  <a:lnTo>
                    <a:pt x="407" y="490"/>
                  </a:lnTo>
                  <a:lnTo>
                    <a:pt x="409" y="490"/>
                  </a:lnTo>
                  <a:close/>
                  <a:moveTo>
                    <a:pt x="406" y="490"/>
                  </a:moveTo>
                  <a:lnTo>
                    <a:pt x="406" y="488"/>
                  </a:lnTo>
                  <a:lnTo>
                    <a:pt x="406" y="486"/>
                  </a:lnTo>
                  <a:lnTo>
                    <a:pt x="406" y="488"/>
                  </a:lnTo>
                  <a:lnTo>
                    <a:pt x="407" y="488"/>
                  </a:lnTo>
                  <a:lnTo>
                    <a:pt x="406" y="488"/>
                  </a:lnTo>
                  <a:lnTo>
                    <a:pt x="406" y="490"/>
                  </a:lnTo>
                  <a:close/>
                  <a:moveTo>
                    <a:pt x="402" y="478"/>
                  </a:moveTo>
                  <a:lnTo>
                    <a:pt x="402" y="480"/>
                  </a:lnTo>
                  <a:lnTo>
                    <a:pt x="402" y="478"/>
                  </a:lnTo>
                  <a:lnTo>
                    <a:pt x="402" y="480"/>
                  </a:lnTo>
                  <a:lnTo>
                    <a:pt x="402" y="478"/>
                  </a:lnTo>
                  <a:lnTo>
                    <a:pt x="400" y="478"/>
                  </a:lnTo>
                  <a:lnTo>
                    <a:pt x="400" y="476"/>
                  </a:lnTo>
                  <a:lnTo>
                    <a:pt x="402" y="476"/>
                  </a:lnTo>
                  <a:lnTo>
                    <a:pt x="402" y="478"/>
                  </a:lnTo>
                  <a:close/>
                  <a:moveTo>
                    <a:pt x="404" y="478"/>
                  </a:moveTo>
                  <a:lnTo>
                    <a:pt x="404" y="476"/>
                  </a:lnTo>
                  <a:lnTo>
                    <a:pt x="404" y="478"/>
                  </a:lnTo>
                  <a:lnTo>
                    <a:pt x="404" y="476"/>
                  </a:lnTo>
                  <a:lnTo>
                    <a:pt x="404" y="478"/>
                  </a:lnTo>
                  <a:close/>
                  <a:moveTo>
                    <a:pt x="404" y="476"/>
                  </a:moveTo>
                  <a:lnTo>
                    <a:pt x="404" y="478"/>
                  </a:lnTo>
                  <a:lnTo>
                    <a:pt x="404" y="476"/>
                  </a:lnTo>
                  <a:lnTo>
                    <a:pt x="402" y="476"/>
                  </a:lnTo>
                  <a:lnTo>
                    <a:pt x="402" y="474"/>
                  </a:lnTo>
                  <a:lnTo>
                    <a:pt x="404" y="474"/>
                  </a:lnTo>
                  <a:lnTo>
                    <a:pt x="404" y="476"/>
                  </a:lnTo>
                  <a:close/>
                  <a:moveTo>
                    <a:pt x="77" y="473"/>
                  </a:moveTo>
                  <a:lnTo>
                    <a:pt x="79" y="473"/>
                  </a:lnTo>
                  <a:lnTo>
                    <a:pt x="77" y="473"/>
                  </a:lnTo>
                  <a:close/>
                  <a:moveTo>
                    <a:pt x="398" y="474"/>
                  </a:moveTo>
                  <a:lnTo>
                    <a:pt x="396" y="474"/>
                  </a:lnTo>
                  <a:lnTo>
                    <a:pt x="396" y="473"/>
                  </a:lnTo>
                  <a:lnTo>
                    <a:pt x="398" y="473"/>
                  </a:lnTo>
                  <a:lnTo>
                    <a:pt x="398" y="474"/>
                  </a:lnTo>
                  <a:close/>
                  <a:moveTo>
                    <a:pt x="406" y="471"/>
                  </a:moveTo>
                  <a:lnTo>
                    <a:pt x="406" y="469"/>
                  </a:lnTo>
                  <a:lnTo>
                    <a:pt x="406" y="471"/>
                  </a:lnTo>
                  <a:close/>
                  <a:moveTo>
                    <a:pt x="392" y="459"/>
                  </a:moveTo>
                  <a:lnTo>
                    <a:pt x="390" y="459"/>
                  </a:lnTo>
                  <a:lnTo>
                    <a:pt x="390" y="457"/>
                  </a:lnTo>
                  <a:lnTo>
                    <a:pt x="392" y="457"/>
                  </a:lnTo>
                  <a:lnTo>
                    <a:pt x="392" y="459"/>
                  </a:lnTo>
                  <a:close/>
                  <a:moveTo>
                    <a:pt x="89" y="432"/>
                  </a:moveTo>
                  <a:lnTo>
                    <a:pt x="87" y="432"/>
                  </a:lnTo>
                  <a:lnTo>
                    <a:pt x="89" y="432"/>
                  </a:lnTo>
                  <a:close/>
                  <a:moveTo>
                    <a:pt x="64" y="432"/>
                  </a:moveTo>
                  <a:lnTo>
                    <a:pt x="64" y="430"/>
                  </a:lnTo>
                  <a:lnTo>
                    <a:pt x="64" y="432"/>
                  </a:lnTo>
                  <a:close/>
                  <a:moveTo>
                    <a:pt x="388" y="432"/>
                  </a:moveTo>
                  <a:lnTo>
                    <a:pt x="388" y="434"/>
                  </a:lnTo>
                  <a:lnTo>
                    <a:pt x="388" y="436"/>
                  </a:lnTo>
                  <a:lnTo>
                    <a:pt x="386" y="436"/>
                  </a:lnTo>
                  <a:lnTo>
                    <a:pt x="384" y="436"/>
                  </a:lnTo>
                  <a:lnTo>
                    <a:pt x="386" y="436"/>
                  </a:lnTo>
                  <a:lnTo>
                    <a:pt x="386" y="434"/>
                  </a:lnTo>
                  <a:lnTo>
                    <a:pt x="384" y="434"/>
                  </a:lnTo>
                  <a:lnTo>
                    <a:pt x="384" y="432"/>
                  </a:lnTo>
                  <a:lnTo>
                    <a:pt x="386" y="432"/>
                  </a:lnTo>
                  <a:lnTo>
                    <a:pt x="386" y="430"/>
                  </a:lnTo>
                  <a:lnTo>
                    <a:pt x="388" y="430"/>
                  </a:lnTo>
                  <a:lnTo>
                    <a:pt x="388" y="432"/>
                  </a:lnTo>
                  <a:close/>
                  <a:moveTo>
                    <a:pt x="73" y="426"/>
                  </a:moveTo>
                  <a:lnTo>
                    <a:pt x="73" y="425"/>
                  </a:lnTo>
                  <a:lnTo>
                    <a:pt x="73" y="426"/>
                  </a:lnTo>
                  <a:close/>
                  <a:moveTo>
                    <a:pt x="390" y="423"/>
                  </a:moveTo>
                  <a:lnTo>
                    <a:pt x="388" y="423"/>
                  </a:lnTo>
                  <a:lnTo>
                    <a:pt x="390" y="423"/>
                  </a:lnTo>
                  <a:lnTo>
                    <a:pt x="388" y="421"/>
                  </a:lnTo>
                  <a:lnTo>
                    <a:pt x="390" y="421"/>
                  </a:lnTo>
                  <a:lnTo>
                    <a:pt x="390" y="423"/>
                  </a:lnTo>
                  <a:close/>
                  <a:moveTo>
                    <a:pt x="384" y="421"/>
                  </a:moveTo>
                  <a:lnTo>
                    <a:pt x="382" y="421"/>
                  </a:lnTo>
                  <a:lnTo>
                    <a:pt x="382" y="419"/>
                  </a:lnTo>
                  <a:lnTo>
                    <a:pt x="384" y="419"/>
                  </a:lnTo>
                  <a:lnTo>
                    <a:pt x="384" y="421"/>
                  </a:lnTo>
                  <a:close/>
                  <a:moveTo>
                    <a:pt x="71" y="419"/>
                  </a:moveTo>
                  <a:lnTo>
                    <a:pt x="71" y="417"/>
                  </a:lnTo>
                  <a:lnTo>
                    <a:pt x="71" y="419"/>
                  </a:lnTo>
                  <a:close/>
                  <a:moveTo>
                    <a:pt x="396" y="415"/>
                  </a:moveTo>
                  <a:lnTo>
                    <a:pt x="396" y="413"/>
                  </a:lnTo>
                  <a:lnTo>
                    <a:pt x="394" y="413"/>
                  </a:lnTo>
                  <a:lnTo>
                    <a:pt x="396" y="413"/>
                  </a:lnTo>
                  <a:lnTo>
                    <a:pt x="396" y="415"/>
                  </a:lnTo>
                  <a:close/>
                  <a:moveTo>
                    <a:pt x="396" y="411"/>
                  </a:moveTo>
                  <a:lnTo>
                    <a:pt x="396" y="409"/>
                  </a:lnTo>
                  <a:lnTo>
                    <a:pt x="396" y="411"/>
                  </a:lnTo>
                  <a:close/>
                  <a:moveTo>
                    <a:pt x="409" y="409"/>
                  </a:moveTo>
                  <a:lnTo>
                    <a:pt x="409" y="407"/>
                  </a:lnTo>
                  <a:lnTo>
                    <a:pt x="409" y="409"/>
                  </a:lnTo>
                  <a:close/>
                  <a:moveTo>
                    <a:pt x="390" y="400"/>
                  </a:moveTo>
                  <a:lnTo>
                    <a:pt x="390" y="398"/>
                  </a:lnTo>
                  <a:lnTo>
                    <a:pt x="390" y="396"/>
                  </a:lnTo>
                  <a:lnTo>
                    <a:pt x="390" y="398"/>
                  </a:lnTo>
                  <a:lnTo>
                    <a:pt x="390" y="400"/>
                  </a:lnTo>
                  <a:close/>
                  <a:moveTo>
                    <a:pt x="396" y="388"/>
                  </a:moveTo>
                  <a:lnTo>
                    <a:pt x="396" y="386"/>
                  </a:lnTo>
                  <a:lnTo>
                    <a:pt x="396" y="388"/>
                  </a:lnTo>
                  <a:lnTo>
                    <a:pt x="396" y="390"/>
                  </a:lnTo>
                  <a:lnTo>
                    <a:pt x="396" y="392"/>
                  </a:lnTo>
                  <a:lnTo>
                    <a:pt x="396" y="390"/>
                  </a:lnTo>
                  <a:lnTo>
                    <a:pt x="394" y="390"/>
                  </a:lnTo>
                  <a:lnTo>
                    <a:pt x="394" y="392"/>
                  </a:lnTo>
                  <a:lnTo>
                    <a:pt x="396" y="392"/>
                  </a:lnTo>
                  <a:lnTo>
                    <a:pt x="396" y="394"/>
                  </a:lnTo>
                  <a:lnTo>
                    <a:pt x="396" y="396"/>
                  </a:lnTo>
                  <a:lnTo>
                    <a:pt x="394" y="396"/>
                  </a:lnTo>
                  <a:lnTo>
                    <a:pt x="394" y="398"/>
                  </a:lnTo>
                  <a:lnTo>
                    <a:pt x="394" y="400"/>
                  </a:lnTo>
                  <a:lnTo>
                    <a:pt x="394" y="402"/>
                  </a:lnTo>
                  <a:lnTo>
                    <a:pt x="396" y="402"/>
                  </a:lnTo>
                  <a:lnTo>
                    <a:pt x="394" y="402"/>
                  </a:lnTo>
                  <a:lnTo>
                    <a:pt x="394" y="403"/>
                  </a:lnTo>
                  <a:lnTo>
                    <a:pt x="396" y="403"/>
                  </a:lnTo>
                  <a:lnTo>
                    <a:pt x="394" y="405"/>
                  </a:lnTo>
                  <a:lnTo>
                    <a:pt x="392" y="405"/>
                  </a:lnTo>
                  <a:lnTo>
                    <a:pt x="392" y="407"/>
                  </a:lnTo>
                  <a:lnTo>
                    <a:pt x="394" y="407"/>
                  </a:lnTo>
                  <a:lnTo>
                    <a:pt x="394" y="409"/>
                  </a:lnTo>
                  <a:lnTo>
                    <a:pt x="392" y="409"/>
                  </a:lnTo>
                  <a:lnTo>
                    <a:pt x="392" y="411"/>
                  </a:lnTo>
                  <a:lnTo>
                    <a:pt x="392" y="413"/>
                  </a:lnTo>
                  <a:lnTo>
                    <a:pt x="390" y="413"/>
                  </a:lnTo>
                  <a:lnTo>
                    <a:pt x="390" y="415"/>
                  </a:lnTo>
                  <a:lnTo>
                    <a:pt x="392" y="415"/>
                  </a:lnTo>
                  <a:lnTo>
                    <a:pt x="392" y="413"/>
                  </a:lnTo>
                  <a:lnTo>
                    <a:pt x="392" y="415"/>
                  </a:lnTo>
                  <a:lnTo>
                    <a:pt x="392" y="417"/>
                  </a:lnTo>
                  <a:lnTo>
                    <a:pt x="390" y="417"/>
                  </a:lnTo>
                  <a:lnTo>
                    <a:pt x="390" y="419"/>
                  </a:lnTo>
                  <a:lnTo>
                    <a:pt x="392" y="419"/>
                  </a:lnTo>
                  <a:lnTo>
                    <a:pt x="390" y="419"/>
                  </a:lnTo>
                  <a:lnTo>
                    <a:pt x="390" y="421"/>
                  </a:lnTo>
                  <a:lnTo>
                    <a:pt x="390" y="419"/>
                  </a:lnTo>
                  <a:lnTo>
                    <a:pt x="388" y="419"/>
                  </a:lnTo>
                  <a:lnTo>
                    <a:pt x="390" y="419"/>
                  </a:lnTo>
                  <a:lnTo>
                    <a:pt x="388" y="419"/>
                  </a:lnTo>
                  <a:lnTo>
                    <a:pt x="388" y="417"/>
                  </a:lnTo>
                  <a:lnTo>
                    <a:pt x="388" y="415"/>
                  </a:lnTo>
                  <a:lnTo>
                    <a:pt x="388" y="413"/>
                  </a:lnTo>
                  <a:lnTo>
                    <a:pt x="388" y="415"/>
                  </a:lnTo>
                  <a:lnTo>
                    <a:pt x="388" y="413"/>
                  </a:lnTo>
                  <a:lnTo>
                    <a:pt x="390" y="413"/>
                  </a:lnTo>
                  <a:lnTo>
                    <a:pt x="388" y="413"/>
                  </a:lnTo>
                  <a:lnTo>
                    <a:pt x="390" y="413"/>
                  </a:lnTo>
                  <a:lnTo>
                    <a:pt x="390" y="411"/>
                  </a:lnTo>
                  <a:lnTo>
                    <a:pt x="390" y="409"/>
                  </a:lnTo>
                  <a:lnTo>
                    <a:pt x="392" y="409"/>
                  </a:lnTo>
                  <a:lnTo>
                    <a:pt x="392" y="407"/>
                  </a:lnTo>
                  <a:lnTo>
                    <a:pt x="392" y="409"/>
                  </a:lnTo>
                  <a:lnTo>
                    <a:pt x="392" y="407"/>
                  </a:lnTo>
                  <a:lnTo>
                    <a:pt x="390" y="407"/>
                  </a:lnTo>
                  <a:lnTo>
                    <a:pt x="390" y="403"/>
                  </a:lnTo>
                  <a:lnTo>
                    <a:pt x="390" y="402"/>
                  </a:lnTo>
                  <a:lnTo>
                    <a:pt x="392" y="402"/>
                  </a:lnTo>
                  <a:lnTo>
                    <a:pt x="390" y="402"/>
                  </a:lnTo>
                  <a:lnTo>
                    <a:pt x="390" y="400"/>
                  </a:lnTo>
                  <a:lnTo>
                    <a:pt x="392" y="400"/>
                  </a:lnTo>
                  <a:lnTo>
                    <a:pt x="392" y="398"/>
                  </a:lnTo>
                  <a:lnTo>
                    <a:pt x="392" y="396"/>
                  </a:lnTo>
                  <a:lnTo>
                    <a:pt x="392" y="394"/>
                  </a:lnTo>
                  <a:lnTo>
                    <a:pt x="392" y="392"/>
                  </a:lnTo>
                  <a:lnTo>
                    <a:pt x="392" y="390"/>
                  </a:lnTo>
                  <a:lnTo>
                    <a:pt x="394" y="390"/>
                  </a:lnTo>
                  <a:lnTo>
                    <a:pt x="394" y="388"/>
                  </a:lnTo>
                  <a:lnTo>
                    <a:pt x="396" y="388"/>
                  </a:lnTo>
                  <a:lnTo>
                    <a:pt x="396" y="386"/>
                  </a:lnTo>
                  <a:lnTo>
                    <a:pt x="396" y="388"/>
                  </a:lnTo>
                  <a:close/>
                  <a:moveTo>
                    <a:pt x="204" y="352"/>
                  </a:moveTo>
                  <a:lnTo>
                    <a:pt x="202" y="352"/>
                  </a:lnTo>
                  <a:lnTo>
                    <a:pt x="202" y="350"/>
                  </a:lnTo>
                  <a:lnTo>
                    <a:pt x="204" y="350"/>
                  </a:lnTo>
                  <a:lnTo>
                    <a:pt x="204" y="352"/>
                  </a:lnTo>
                  <a:close/>
                  <a:moveTo>
                    <a:pt x="331" y="254"/>
                  </a:moveTo>
                  <a:lnTo>
                    <a:pt x="329" y="254"/>
                  </a:lnTo>
                  <a:lnTo>
                    <a:pt x="329" y="252"/>
                  </a:lnTo>
                  <a:lnTo>
                    <a:pt x="329" y="254"/>
                  </a:lnTo>
                  <a:lnTo>
                    <a:pt x="331" y="254"/>
                  </a:lnTo>
                  <a:close/>
                  <a:moveTo>
                    <a:pt x="317" y="252"/>
                  </a:moveTo>
                  <a:lnTo>
                    <a:pt x="315" y="252"/>
                  </a:lnTo>
                  <a:lnTo>
                    <a:pt x="317" y="252"/>
                  </a:lnTo>
                  <a:lnTo>
                    <a:pt x="317" y="250"/>
                  </a:lnTo>
                  <a:lnTo>
                    <a:pt x="317" y="248"/>
                  </a:lnTo>
                  <a:lnTo>
                    <a:pt x="319" y="250"/>
                  </a:lnTo>
                  <a:lnTo>
                    <a:pt x="319" y="252"/>
                  </a:lnTo>
                  <a:lnTo>
                    <a:pt x="317" y="252"/>
                  </a:lnTo>
                  <a:close/>
                  <a:moveTo>
                    <a:pt x="327" y="248"/>
                  </a:moveTo>
                  <a:lnTo>
                    <a:pt x="327" y="250"/>
                  </a:lnTo>
                  <a:lnTo>
                    <a:pt x="325" y="250"/>
                  </a:lnTo>
                  <a:lnTo>
                    <a:pt x="325" y="248"/>
                  </a:lnTo>
                  <a:lnTo>
                    <a:pt x="327" y="248"/>
                  </a:lnTo>
                  <a:close/>
                  <a:moveTo>
                    <a:pt x="154" y="2"/>
                  </a:moveTo>
                  <a:lnTo>
                    <a:pt x="156" y="2"/>
                  </a:lnTo>
                  <a:lnTo>
                    <a:pt x="156" y="0"/>
                  </a:lnTo>
                  <a:lnTo>
                    <a:pt x="158" y="0"/>
                  </a:lnTo>
                  <a:lnTo>
                    <a:pt x="158" y="2"/>
                  </a:lnTo>
                  <a:lnTo>
                    <a:pt x="156" y="4"/>
                  </a:lnTo>
                  <a:lnTo>
                    <a:pt x="158" y="6"/>
                  </a:lnTo>
                  <a:lnTo>
                    <a:pt x="158" y="8"/>
                  </a:lnTo>
                  <a:lnTo>
                    <a:pt x="158" y="10"/>
                  </a:lnTo>
                  <a:lnTo>
                    <a:pt x="160" y="12"/>
                  </a:lnTo>
                  <a:lnTo>
                    <a:pt x="160" y="14"/>
                  </a:lnTo>
                  <a:lnTo>
                    <a:pt x="162" y="16"/>
                  </a:lnTo>
                  <a:lnTo>
                    <a:pt x="162" y="18"/>
                  </a:lnTo>
                  <a:lnTo>
                    <a:pt x="166" y="20"/>
                  </a:lnTo>
                  <a:lnTo>
                    <a:pt x="167" y="20"/>
                  </a:lnTo>
                  <a:lnTo>
                    <a:pt x="169" y="21"/>
                  </a:lnTo>
                  <a:lnTo>
                    <a:pt x="171" y="21"/>
                  </a:lnTo>
                  <a:lnTo>
                    <a:pt x="171" y="23"/>
                  </a:lnTo>
                  <a:lnTo>
                    <a:pt x="171" y="25"/>
                  </a:lnTo>
                  <a:lnTo>
                    <a:pt x="171" y="27"/>
                  </a:lnTo>
                  <a:lnTo>
                    <a:pt x="169" y="27"/>
                  </a:lnTo>
                  <a:lnTo>
                    <a:pt x="167" y="27"/>
                  </a:lnTo>
                  <a:lnTo>
                    <a:pt x="167" y="29"/>
                  </a:lnTo>
                  <a:lnTo>
                    <a:pt x="169" y="31"/>
                  </a:lnTo>
                  <a:lnTo>
                    <a:pt x="169" y="33"/>
                  </a:lnTo>
                  <a:lnTo>
                    <a:pt x="169" y="35"/>
                  </a:lnTo>
                  <a:lnTo>
                    <a:pt x="169" y="39"/>
                  </a:lnTo>
                  <a:lnTo>
                    <a:pt x="171" y="41"/>
                  </a:lnTo>
                  <a:lnTo>
                    <a:pt x="171" y="43"/>
                  </a:lnTo>
                  <a:lnTo>
                    <a:pt x="173" y="43"/>
                  </a:lnTo>
                  <a:lnTo>
                    <a:pt x="173" y="44"/>
                  </a:lnTo>
                  <a:lnTo>
                    <a:pt x="175" y="44"/>
                  </a:lnTo>
                  <a:lnTo>
                    <a:pt x="177" y="44"/>
                  </a:lnTo>
                  <a:lnTo>
                    <a:pt x="179" y="44"/>
                  </a:lnTo>
                  <a:lnTo>
                    <a:pt x="179" y="46"/>
                  </a:lnTo>
                  <a:lnTo>
                    <a:pt x="177" y="46"/>
                  </a:lnTo>
                  <a:lnTo>
                    <a:pt x="177" y="48"/>
                  </a:lnTo>
                  <a:lnTo>
                    <a:pt x="177" y="50"/>
                  </a:lnTo>
                  <a:lnTo>
                    <a:pt x="179" y="50"/>
                  </a:lnTo>
                  <a:lnTo>
                    <a:pt x="179" y="52"/>
                  </a:lnTo>
                  <a:lnTo>
                    <a:pt x="181" y="52"/>
                  </a:lnTo>
                  <a:lnTo>
                    <a:pt x="181" y="54"/>
                  </a:lnTo>
                  <a:lnTo>
                    <a:pt x="181" y="56"/>
                  </a:lnTo>
                  <a:lnTo>
                    <a:pt x="179" y="56"/>
                  </a:lnTo>
                  <a:lnTo>
                    <a:pt x="177" y="58"/>
                  </a:lnTo>
                  <a:lnTo>
                    <a:pt x="175" y="58"/>
                  </a:lnTo>
                  <a:lnTo>
                    <a:pt x="173" y="58"/>
                  </a:lnTo>
                  <a:lnTo>
                    <a:pt x="173" y="60"/>
                  </a:lnTo>
                  <a:lnTo>
                    <a:pt x="171" y="60"/>
                  </a:lnTo>
                  <a:lnTo>
                    <a:pt x="169" y="60"/>
                  </a:lnTo>
                  <a:lnTo>
                    <a:pt x="169" y="58"/>
                  </a:lnTo>
                  <a:lnTo>
                    <a:pt x="167" y="58"/>
                  </a:lnTo>
                  <a:lnTo>
                    <a:pt x="167" y="56"/>
                  </a:lnTo>
                  <a:lnTo>
                    <a:pt x="166" y="56"/>
                  </a:lnTo>
                  <a:lnTo>
                    <a:pt x="164" y="56"/>
                  </a:lnTo>
                  <a:lnTo>
                    <a:pt x="162" y="56"/>
                  </a:lnTo>
                  <a:lnTo>
                    <a:pt x="162" y="58"/>
                  </a:lnTo>
                  <a:lnTo>
                    <a:pt x="164" y="58"/>
                  </a:lnTo>
                  <a:lnTo>
                    <a:pt x="164" y="60"/>
                  </a:lnTo>
                  <a:lnTo>
                    <a:pt x="164" y="62"/>
                  </a:lnTo>
                  <a:lnTo>
                    <a:pt x="164" y="64"/>
                  </a:lnTo>
                  <a:lnTo>
                    <a:pt x="166" y="64"/>
                  </a:lnTo>
                  <a:lnTo>
                    <a:pt x="167" y="68"/>
                  </a:lnTo>
                  <a:lnTo>
                    <a:pt x="167" y="69"/>
                  </a:lnTo>
                  <a:lnTo>
                    <a:pt x="167" y="71"/>
                  </a:lnTo>
                  <a:lnTo>
                    <a:pt x="167" y="73"/>
                  </a:lnTo>
                  <a:lnTo>
                    <a:pt x="169" y="73"/>
                  </a:lnTo>
                  <a:lnTo>
                    <a:pt x="169" y="75"/>
                  </a:lnTo>
                  <a:lnTo>
                    <a:pt x="167" y="77"/>
                  </a:lnTo>
                  <a:lnTo>
                    <a:pt x="169" y="77"/>
                  </a:lnTo>
                  <a:lnTo>
                    <a:pt x="169" y="79"/>
                  </a:lnTo>
                  <a:lnTo>
                    <a:pt x="167" y="79"/>
                  </a:lnTo>
                  <a:lnTo>
                    <a:pt x="167" y="81"/>
                  </a:lnTo>
                  <a:lnTo>
                    <a:pt x="169" y="81"/>
                  </a:lnTo>
                  <a:lnTo>
                    <a:pt x="171" y="81"/>
                  </a:lnTo>
                  <a:lnTo>
                    <a:pt x="171" y="79"/>
                  </a:lnTo>
                  <a:lnTo>
                    <a:pt x="173" y="79"/>
                  </a:lnTo>
                  <a:lnTo>
                    <a:pt x="173" y="77"/>
                  </a:lnTo>
                  <a:lnTo>
                    <a:pt x="173" y="79"/>
                  </a:lnTo>
                  <a:lnTo>
                    <a:pt x="175" y="79"/>
                  </a:lnTo>
                  <a:lnTo>
                    <a:pt x="175" y="81"/>
                  </a:lnTo>
                  <a:lnTo>
                    <a:pt x="177" y="81"/>
                  </a:lnTo>
                  <a:lnTo>
                    <a:pt x="177" y="83"/>
                  </a:lnTo>
                  <a:lnTo>
                    <a:pt x="177" y="85"/>
                  </a:lnTo>
                  <a:lnTo>
                    <a:pt x="179" y="85"/>
                  </a:lnTo>
                  <a:lnTo>
                    <a:pt x="181" y="85"/>
                  </a:lnTo>
                  <a:lnTo>
                    <a:pt x="181" y="87"/>
                  </a:lnTo>
                  <a:lnTo>
                    <a:pt x="183" y="87"/>
                  </a:lnTo>
                  <a:lnTo>
                    <a:pt x="185" y="87"/>
                  </a:lnTo>
                  <a:lnTo>
                    <a:pt x="187" y="87"/>
                  </a:lnTo>
                  <a:lnTo>
                    <a:pt x="187" y="89"/>
                  </a:lnTo>
                  <a:lnTo>
                    <a:pt x="189" y="89"/>
                  </a:lnTo>
                  <a:lnTo>
                    <a:pt x="189" y="91"/>
                  </a:lnTo>
                  <a:lnTo>
                    <a:pt x="190" y="91"/>
                  </a:lnTo>
                  <a:lnTo>
                    <a:pt x="192" y="91"/>
                  </a:lnTo>
                  <a:lnTo>
                    <a:pt x="192" y="92"/>
                  </a:lnTo>
                  <a:lnTo>
                    <a:pt x="190" y="92"/>
                  </a:lnTo>
                  <a:lnTo>
                    <a:pt x="192" y="92"/>
                  </a:lnTo>
                  <a:lnTo>
                    <a:pt x="190" y="94"/>
                  </a:lnTo>
                  <a:lnTo>
                    <a:pt x="192" y="94"/>
                  </a:lnTo>
                  <a:lnTo>
                    <a:pt x="194" y="94"/>
                  </a:lnTo>
                  <a:lnTo>
                    <a:pt x="196" y="96"/>
                  </a:lnTo>
                  <a:lnTo>
                    <a:pt x="198" y="96"/>
                  </a:lnTo>
                  <a:lnTo>
                    <a:pt x="200" y="96"/>
                  </a:lnTo>
                  <a:lnTo>
                    <a:pt x="200" y="98"/>
                  </a:lnTo>
                  <a:lnTo>
                    <a:pt x="202" y="98"/>
                  </a:lnTo>
                  <a:lnTo>
                    <a:pt x="204" y="100"/>
                  </a:lnTo>
                  <a:lnTo>
                    <a:pt x="202" y="102"/>
                  </a:lnTo>
                  <a:lnTo>
                    <a:pt x="202" y="100"/>
                  </a:lnTo>
                  <a:lnTo>
                    <a:pt x="202" y="102"/>
                  </a:lnTo>
                  <a:lnTo>
                    <a:pt x="200" y="102"/>
                  </a:lnTo>
                  <a:lnTo>
                    <a:pt x="200" y="104"/>
                  </a:lnTo>
                  <a:lnTo>
                    <a:pt x="198" y="104"/>
                  </a:lnTo>
                  <a:lnTo>
                    <a:pt x="198" y="106"/>
                  </a:lnTo>
                  <a:lnTo>
                    <a:pt x="196" y="106"/>
                  </a:lnTo>
                  <a:lnTo>
                    <a:pt x="196" y="108"/>
                  </a:lnTo>
                  <a:lnTo>
                    <a:pt x="194" y="108"/>
                  </a:lnTo>
                  <a:lnTo>
                    <a:pt x="194" y="110"/>
                  </a:lnTo>
                  <a:lnTo>
                    <a:pt x="194" y="112"/>
                  </a:lnTo>
                  <a:lnTo>
                    <a:pt x="194" y="114"/>
                  </a:lnTo>
                  <a:lnTo>
                    <a:pt x="192" y="114"/>
                  </a:lnTo>
                  <a:lnTo>
                    <a:pt x="192" y="116"/>
                  </a:lnTo>
                  <a:lnTo>
                    <a:pt x="192" y="117"/>
                  </a:lnTo>
                  <a:lnTo>
                    <a:pt x="192" y="119"/>
                  </a:lnTo>
                  <a:lnTo>
                    <a:pt x="192" y="121"/>
                  </a:lnTo>
                  <a:lnTo>
                    <a:pt x="190" y="121"/>
                  </a:lnTo>
                  <a:lnTo>
                    <a:pt x="190" y="123"/>
                  </a:lnTo>
                  <a:lnTo>
                    <a:pt x="189" y="123"/>
                  </a:lnTo>
                  <a:lnTo>
                    <a:pt x="189" y="125"/>
                  </a:lnTo>
                  <a:lnTo>
                    <a:pt x="190" y="125"/>
                  </a:lnTo>
                  <a:lnTo>
                    <a:pt x="190" y="127"/>
                  </a:lnTo>
                  <a:lnTo>
                    <a:pt x="192" y="127"/>
                  </a:lnTo>
                  <a:lnTo>
                    <a:pt x="192" y="129"/>
                  </a:lnTo>
                  <a:lnTo>
                    <a:pt x="194" y="129"/>
                  </a:lnTo>
                  <a:lnTo>
                    <a:pt x="196" y="131"/>
                  </a:lnTo>
                  <a:lnTo>
                    <a:pt x="196" y="129"/>
                  </a:lnTo>
                  <a:lnTo>
                    <a:pt x="198" y="129"/>
                  </a:lnTo>
                  <a:lnTo>
                    <a:pt x="198" y="131"/>
                  </a:lnTo>
                  <a:lnTo>
                    <a:pt x="200" y="131"/>
                  </a:lnTo>
                  <a:lnTo>
                    <a:pt x="202" y="131"/>
                  </a:lnTo>
                  <a:lnTo>
                    <a:pt x="202" y="133"/>
                  </a:lnTo>
                  <a:lnTo>
                    <a:pt x="204" y="133"/>
                  </a:lnTo>
                  <a:lnTo>
                    <a:pt x="206" y="133"/>
                  </a:lnTo>
                  <a:lnTo>
                    <a:pt x="206" y="135"/>
                  </a:lnTo>
                  <a:lnTo>
                    <a:pt x="208" y="135"/>
                  </a:lnTo>
                  <a:lnTo>
                    <a:pt x="208" y="137"/>
                  </a:lnTo>
                  <a:lnTo>
                    <a:pt x="210" y="139"/>
                  </a:lnTo>
                  <a:lnTo>
                    <a:pt x="208" y="139"/>
                  </a:lnTo>
                  <a:lnTo>
                    <a:pt x="210" y="139"/>
                  </a:lnTo>
                  <a:lnTo>
                    <a:pt x="212" y="139"/>
                  </a:lnTo>
                  <a:lnTo>
                    <a:pt x="212" y="140"/>
                  </a:lnTo>
                  <a:lnTo>
                    <a:pt x="214" y="140"/>
                  </a:lnTo>
                  <a:lnTo>
                    <a:pt x="215" y="140"/>
                  </a:lnTo>
                  <a:lnTo>
                    <a:pt x="215" y="142"/>
                  </a:lnTo>
                  <a:lnTo>
                    <a:pt x="217" y="142"/>
                  </a:lnTo>
                  <a:lnTo>
                    <a:pt x="217" y="144"/>
                  </a:lnTo>
                  <a:lnTo>
                    <a:pt x="219" y="142"/>
                  </a:lnTo>
                  <a:lnTo>
                    <a:pt x="221" y="142"/>
                  </a:lnTo>
                  <a:lnTo>
                    <a:pt x="223" y="144"/>
                  </a:lnTo>
                  <a:lnTo>
                    <a:pt x="225" y="144"/>
                  </a:lnTo>
                  <a:lnTo>
                    <a:pt x="225" y="146"/>
                  </a:lnTo>
                  <a:lnTo>
                    <a:pt x="227" y="146"/>
                  </a:lnTo>
                  <a:lnTo>
                    <a:pt x="229" y="146"/>
                  </a:lnTo>
                  <a:lnTo>
                    <a:pt x="231" y="146"/>
                  </a:lnTo>
                  <a:lnTo>
                    <a:pt x="231" y="148"/>
                  </a:lnTo>
                  <a:lnTo>
                    <a:pt x="231" y="150"/>
                  </a:lnTo>
                  <a:lnTo>
                    <a:pt x="233" y="150"/>
                  </a:lnTo>
                  <a:lnTo>
                    <a:pt x="235" y="150"/>
                  </a:lnTo>
                  <a:lnTo>
                    <a:pt x="237" y="150"/>
                  </a:lnTo>
                  <a:lnTo>
                    <a:pt x="238" y="150"/>
                  </a:lnTo>
                  <a:lnTo>
                    <a:pt x="240" y="152"/>
                  </a:lnTo>
                  <a:lnTo>
                    <a:pt x="242" y="152"/>
                  </a:lnTo>
                  <a:lnTo>
                    <a:pt x="242" y="150"/>
                  </a:lnTo>
                  <a:lnTo>
                    <a:pt x="244" y="150"/>
                  </a:lnTo>
                  <a:lnTo>
                    <a:pt x="246" y="150"/>
                  </a:lnTo>
                  <a:lnTo>
                    <a:pt x="248" y="152"/>
                  </a:lnTo>
                  <a:lnTo>
                    <a:pt x="250" y="152"/>
                  </a:lnTo>
                  <a:lnTo>
                    <a:pt x="250" y="150"/>
                  </a:lnTo>
                  <a:lnTo>
                    <a:pt x="252" y="150"/>
                  </a:lnTo>
                  <a:lnTo>
                    <a:pt x="254" y="150"/>
                  </a:lnTo>
                  <a:lnTo>
                    <a:pt x="256" y="150"/>
                  </a:lnTo>
                  <a:lnTo>
                    <a:pt x="256" y="152"/>
                  </a:lnTo>
                  <a:lnTo>
                    <a:pt x="262" y="152"/>
                  </a:lnTo>
                  <a:lnTo>
                    <a:pt x="262" y="154"/>
                  </a:lnTo>
                  <a:lnTo>
                    <a:pt x="262" y="156"/>
                  </a:lnTo>
                  <a:lnTo>
                    <a:pt x="262" y="158"/>
                  </a:lnTo>
                  <a:lnTo>
                    <a:pt x="263" y="160"/>
                  </a:lnTo>
                  <a:lnTo>
                    <a:pt x="265" y="158"/>
                  </a:lnTo>
                  <a:lnTo>
                    <a:pt x="265" y="160"/>
                  </a:lnTo>
                  <a:lnTo>
                    <a:pt x="267" y="160"/>
                  </a:lnTo>
                  <a:lnTo>
                    <a:pt x="267" y="162"/>
                  </a:lnTo>
                  <a:lnTo>
                    <a:pt x="269" y="162"/>
                  </a:lnTo>
                  <a:lnTo>
                    <a:pt x="271" y="162"/>
                  </a:lnTo>
                  <a:lnTo>
                    <a:pt x="271" y="163"/>
                  </a:lnTo>
                  <a:lnTo>
                    <a:pt x="273" y="163"/>
                  </a:lnTo>
                  <a:lnTo>
                    <a:pt x="273" y="162"/>
                  </a:lnTo>
                  <a:lnTo>
                    <a:pt x="275" y="162"/>
                  </a:lnTo>
                  <a:lnTo>
                    <a:pt x="275" y="163"/>
                  </a:lnTo>
                  <a:lnTo>
                    <a:pt x="275" y="162"/>
                  </a:lnTo>
                  <a:lnTo>
                    <a:pt x="277" y="162"/>
                  </a:lnTo>
                  <a:lnTo>
                    <a:pt x="279" y="162"/>
                  </a:lnTo>
                  <a:lnTo>
                    <a:pt x="279" y="163"/>
                  </a:lnTo>
                  <a:lnTo>
                    <a:pt x="279" y="165"/>
                  </a:lnTo>
                  <a:lnTo>
                    <a:pt x="281" y="165"/>
                  </a:lnTo>
                  <a:lnTo>
                    <a:pt x="281" y="167"/>
                  </a:lnTo>
                  <a:lnTo>
                    <a:pt x="281" y="165"/>
                  </a:lnTo>
                  <a:lnTo>
                    <a:pt x="283" y="165"/>
                  </a:lnTo>
                  <a:lnTo>
                    <a:pt x="285" y="165"/>
                  </a:lnTo>
                  <a:lnTo>
                    <a:pt x="286" y="165"/>
                  </a:lnTo>
                  <a:lnTo>
                    <a:pt x="288" y="165"/>
                  </a:lnTo>
                  <a:lnTo>
                    <a:pt x="290" y="165"/>
                  </a:lnTo>
                  <a:lnTo>
                    <a:pt x="290" y="167"/>
                  </a:lnTo>
                  <a:lnTo>
                    <a:pt x="292" y="167"/>
                  </a:lnTo>
                  <a:lnTo>
                    <a:pt x="294" y="169"/>
                  </a:lnTo>
                  <a:lnTo>
                    <a:pt x="296" y="169"/>
                  </a:lnTo>
                  <a:lnTo>
                    <a:pt x="298" y="169"/>
                  </a:lnTo>
                  <a:lnTo>
                    <a:pt x="298" y="167"/>
                  </a:lnTo>
                  <a:lnTo>
                    <a:pt x="300" y="167"/>
                  </a:lnTo>
                  <a:lnTo>
                    <a:pt x="300" y="165"/>
                  </a:lnTo>
                  <a:lnTo>
                    <a:pt x="300" y="167"/>
                  </a:lnTo>
                  <a:lnTo>
                    <a:pt x="302" y="169"/>
                  </a:lnTo>
                  <a:lnTo>
                    <a:pt x="304" y="169"/>
                  </a:lnTo>
                  <a:lnTo>
                    <a:pt x="304" y="171"/>
                  </a:lnTo>
                  <a:lnTo>
                    <a:pt x="306" y="169"/>
                  </a:lnTo>
                  <a:lnTo>
                    <a:pt x="308" y="169"/>
                  </a:lnTo>
                  <a:lnTo>
                    <a:pt x="310" y="169"/>
                  </a:lnTo>
                  <a:lnTo>
                    <a:pt x="311" y="169"/>
                  </a:lnTo>
                  <a:lnTo>
                    <a:pt x="313" y="169"/>
                  </a:lnTo>
                  <a:lnTo>
                    <a:pt x="313" y="167"/>
                  </a:lnTo>
                  <a:lnTo>
                    <a:pt x="313" y="169"/>
                  </a:lnTo>
                  <a:lnTo>
                    <a:pt x="315" y="169"/>
                  </a:lnTo>
                  <a:lnTo>
                    <a:pt x="317" y="169"/>
                  </a:lnTo>
                  <a:lnTo>
                    <a:pt x="317" y="167"/>
                  </a:lnTo>
                  <a:lnTo>
                    <a:pt x="317" y="165"/>
                  </a:lnTo>
                  <a:lnTo>
                    <a:pt x="319" y="163"/>
                  </a:lnTo>
                  <a:lnTo>
                    <a:pt x="317" y="162"/>
                  </a:lnTo>
                  <a:lnTo>
                    <a:pt x="317" y="160"/>
                  </a:lnTo>
                  <a:lnTo>
                    <a:pt x="317" y="158"/>
                  </a:lnTo>
                  <a:lnTo>
                    <a:pt x="315" y="158"/>
                  </a:lnTo>
                  <a:lnTo>
                    <a:pt x="315" y="156"/>
                  </a:lnTo>
                  <a:lnTo>
                    <a:pt x="315" y="154"/>
                  </a:lnTo>
                  <a:lnTo>
                    <a:pt x="315" y="152"/>
                  </a:lnTo>
                  <a:lnTo>
                    <a:pt x="315" y="150"/>
                  </a:lnTo>
                  <a:lnTo>
                    <a:pt x="317" y="148"/>
                  </a:lnTo>
                  <a:lnTo>
                    <a:pt x="317" y="146"/>
                  </a:lnTo>
                  <a:lnTo>
                    <a:pt x="317" y="144"/>
                  </a:lnTo>
                  <a:lnTo>
                    <a:pt x="319" y="144"/>
                  </a:lnTo>
                  <a:lnTo>
                    <a:pt x="317" y="144"/>
                  </a:lnTo>
                  <a:lnTo>
                    <a:pt x="317" y="142"/>
                  </a:lnTo>
                  <a:lnTo>
                    <a:pt x="319" y="142"/>
                  </a:lnTo>
                  <a:lnTo>
                    <a:pt x="321" y="140"/>
                  </a:lnTo>
                  <a:lnTo>
                    <a:pt x="323" y="140"/>
                  </a:lnTo>
                  <a:lnTo>
                    <a:pt x="325" y="140"/>
                  </a:lnTo>
                  <a:lnTo>
                    <a:pt x="325" y="139"/>
                  </a:lnTo>
                  <a:lnTo>
                    <a:pt x="327" y="140"/>
                  </a:lnTo>
                  <a:lnTo>
                    <a:pt x="329" y="140"/>
                  </a:lnTo>
                  <a:lnTo>
                    <a:pt x="329" y="142"/>
                  </a:lnTo>
                  <a:lnTo>
                    <a:pt x="329" y="144"/>
                  </a:lnTo>
                  <a:lnTo>
                    <a:pt x="329" y="146"/>
                  </a:lnTo>
                  <a:lnTo>
                    <a:pt x="329" y="148"/>
                  </a:lnTo>
                  <a:lnTo>
                    <a:pt x="327" y="148"/>
                  </a:lnTo>
                  <a:lnTo>
                    <a:pt x="327" y="150"/>
                  </a:lnTo>
                  <a:lnTo>
                    <a:pt x="329" y="152"/>
                  </a:lnTo>
                  <a:lnTo>
                    <a:pt x="331" y="154"/>
                  </a:lnTo>
                  <a:lnTo>
                    <a:pt x="329" y="154"/>
                  </a:lnTo>
                  <a:lnTo>
                    <a:pt x="327" y="156"/>
                  </a:lnTo>
                  <a:lnTo>
                    <a:pt x="329" y="156"/>
                  </a:lnTo>
                  <a:lnTo>
                    <a:pt x="329" y="158"/>
                  </a:lnTo>
                  <a:lnTo>
                    <a:pt x="329" y="160"/>
                  </a:lnTo>
                  <a:lnTo>
                    <a:pt x="331" y="160"/>
                  </a:lnTo>
                  <a:lnTo>
                    <a:pt x="333" y="160"/>
                  </a:lnTo>
                  <a:lnTo>
                    <a:pt x="333" y="162"/>
                  </a:lnTo>
                  <a:lnTo>
                    <a:pt x="334" y="162"/>
                  </a:lnTo>
                  <a:lnTo>
                    <a:pt x="336" y="162"/>
                  </a:lnTo>
                  <a:lnTo>
                    <a:pt x="338" y="162"/>
                  </a:lnTo>
                  <a:lnTo>
                    <a:pt x="340" y="162"/>
                  </a:lnTo>
                  <a:lnTo>
                    <a:pt x="340" y="163"/>
                  </a:lnTo>
                  <a:lnTo>
                    <a:pt x="342" y="163"/>
                  </a:lnTo>
                  <a:lnTo>
                    <a:pt x="340" y="163"/>
                  </a:lnTo>
                  <a:lnTo>
                    <a:pt x="342" y="163"/>
                  </a:lnTo>
                  <a:lnTo>
                    <a:pt x="344" y="163"/>
                  </a:lnTo>
                  <a:lnTo>
                    <a:pt x="346" y="163"/>
                  </a:lnTo>
                  <a:lnTo>
                    <a:pt x="348" y="163"/>
                  </a:lnTo>
                  <a:lnTo>
                    <a:pt x="350" y="163"/>
                  </a:lnTo>
                  <a:lnTo>
                    <a:pt x="350" y="162"/>
                  </a:lnTo>
                  <a:lnTo>
                    <a:pt x="352" y="162"/>
                  </a:lnTo>
                  <a:lnTo>
                    <a:pt x="354" y="160"/>
                  </a:lnTo>
                  <a:lnTo>
                    <a:pt x="354" y="162"/>
                  </a:lnTo>
                  <a:lnTo>
                    <a:pt x="356" y="162"/>
                  </a:lnTo>
                  <a:lnTo>
                    <a:pt x="358" y="163"/>
                  </a:lnTo>
                  <a:lnTo>
                    <a:pt x="359" y="163"/>
                  </a:lnTo>
                  <a:lnTo>
                    <a:pt x="363" y="163"/>
                  </a:lnTo>
                  <a:lnTo>
                    <a:pt x="365" y="162"/>
                  </a:lnTo>
                  <a:lnTo>
                    <a:pt x="367" y="162"/>
                  </a:lnTo>
                  <a:lnTo>
                    <a:pt x="367" y="163"/>
                  </a:lnTo>
                  <a:lnTo>
                    <a:pt x="369" y="163"/>
                  </a:lnTo>
                  <a:lnTo>
                    <a:pt x="369" y="162"/>
                  </a:lnTo>
                  <a:lnTo>
                    <a:pt x="371" y="162"/>
                  </a:lnTo>
                  <a:lnTo>
                    <a:pt x="373" y="162"/>
                  </a:lnTo>
                  <a:lnTo>
                    <a:pt x="375" y="162"/>
                  </a:lnTo>
                  <a:lnTo>
                    <a:pt x="377" y="162"/>
                  </a:lnTo>
                  <a:lnTo>
                    <a:pt x="379" y="162"/>
                  </a:lnTo>
                  <a:lnTo>
                    <a:pt x="381" y="162"/>
                  </a:lnTo>
                  <a:lnTo>
                    <a:pt x="381" y="160"/>
                  </a:lnTo>
                  <a:lnTo>
                    <a:pt x="381" y="158"/>
                  </a:lnTo>
                  <a:lnTo>
                    <a:pt x="379" y="158"/>
                  </a:lnTo>
                  <a:lnTo>
                    <a:pt x="379" y="156"/>
                  </a:lnTo>
                  <a:lnTo>
                    <a:pt x="381" y="156"/>
                  </a:lnTo>
                  <a:lnTo>
                    <a:pt x="381" y="154"/>
                  </a:lnTo>
                  <a:lnTo>
                    <a:pt x="379" y="150"/>
                  </a:lnTo>
                  <a:lnTo>
                    <a:pt x="377" y="150"/>
                  </a:lnTo>
                  <a:lnTo>
                    <a:pt x="375" y="152"/>
                  </a:lnTo>
                  <a:lnTo>
                    <a:pt x="375" y="150"/>
                  </a:lnTo>
                  <a:lnTo>
                    <a:pt x="373" y="150"/>
                  </a:lnTo>
                  <a:lnTo>
                    <a:pt x="373" y="148"/>
                  </a:lnTo>
                  <a:lnTo>
                    <a:pt x="373" y="146"/>
                  </a:lnTo>
                  <a:lnTo>
                    <a:pt x="373" y="144"/>
                  </a:lnTo>
                  <a:lnTo>
                    <a:pt x="375" y="144"/>
                  </a:lnTo>
                  <a:lnTo>
                    <a:pt x="377" y="144"/>
                  </a:lnTo>
                  <a:lnTo>
                    <a:pt x="377" y="146"/>
                  </a:lnTo>
                  <a:lnTo>
                    <a:pt x="379" y="146"/>
                  </a:lnTo>
                  <a:lnTo>
                    <a:pt x="381" y="144"/>
                  </a:lnTo>
                  <a:lnTo>
                    <a:pt x="382" y="144"/>
                  </a:lnTo>
                  <a:lnTo>
                    <a:pt x="382" y="142"/>
                  </a:lnTo>
                  <a:lnTo>
                    <a:pt x="382" y="144"/>
                  </a:lnTo>
                  <a:lnTo>
                    <a:pt x="384" y="144"/>
                  </a:lnTo>
                  <a:lnTo>
                    <a:pt x="386" y="144"/>
                  </a:lnTo>
                  <a:lnTo>
                    <a:pt x="388" y="142"/>
                  </a:lnTo>
                  <a:lnTo>
                    <a:pt x="390" y="142"/>
                  </a:lnTo>
                  <a:lnTo>
                    <a:pt x="390" y="140"/>
                  </a:lnTo>
                  <a:lnTo>
                    <a:pt x="390" y="139"/>
                  </a:lnTo>
                  <a:lnTo>
                    <a:pt x="392" y="137"/>
                  </a:lnTo>
                  <a:lnTo>
                    <a:pt x="394" y="137"/>
                  </a:lnTo>
                  <a:lnTo>
                    <a:pt x="394" y="135"/>
                  </a:lnTo>
                  <a:lnTo>
                    <a:pt x="396" y="135"/>
                  </a:lnTo>
                  <a:lnTo>
                    <a:pt x="398" y="133"/>
                  </a:lnTo>
                  <a:lnTo>
                    <a:pt x="398" y="131"/>
                  </a:lnTo>
                  <a:lnTo>
                    <a:pt x="400" y="131"/>
                  </a:lnTo>
                  <a:lnTo>
                    <a:pt x="400" y="129"/>
                  </a:lnTo>
                  <a:lnTo>
                    <a:pt x="402" y="129"/>
                  </a:lnTo>
                  <a:lnTo>
                    <a:pt x="404" y="129"/>
                  </a:lnTo>
                  <a:lnTo>
                    <a:pt x="406" y="129"/>
                  </a:lnTo>
                  <a:lnTo>
                    <a:pt x="407" y="129"/>
                  </a:lnTo>
                  <a:lnTo>
                    <a:pt x="407" y="127"/>
                  </a:lnTo>
                  <a:lnTo>
                    <a:pt x="409" y="127"/>
                  </a:lnTo>
                  <a:lnTo>
                    <a:pt x="409" y="125"/>
                  </a:lnTo>
                  <a:lnTo>
                    <a:pt x="411" y="125"/>
                  </a:lnTo>
                  <a:lnTo>
                    <a:pt x="413" y="125"/>
                  </a:lnTo>
                  <a:lnTo>
                    <a:pt x="413" y="123"/>
                  </a:lnTo>
                  <a:lnTo>
                    <a:pt x="415" y="123"/>
                  </a:lnTo>
                  <a:lnTo>
                    <a:pt x="417" y="121"/>
                  </a:lnTo>
                  <a:lnTo>
                    <a:pt x="415" y="121"/>
                  </a:lnTo>
                  <a:lnTo>
                    <a:pt x="415" y="119"/>
                  </a:lnTo>
                  <a:lnTo>
                    <a:pt x="417" y="119"/>
                  </a:lnTo>
                  <a:lnTo>
                    <a:pt x="419" y="119"/>
                  </a:lnTo>
                  <a:lnTo>
                    <a:pt x="421" y="117"/>
                  </a:lnTo>
                  <a:lnTo>
                    <a:pt x="423" y="117"/>
                  </a:lnTo>
                  <a:lnTo>
                    <a:pt x="423" y="119"/>
                  </a:lnTo>
                  <a:lnTo>
                    <a:pt x="425" y="119"/>
                  </a:lnTo>
                  <a:lnTo>
                    <a:pt x="427" y="119"/>
                  </a:lnTo>
                  <a:lnTo>
                    <a:pt x="427" y="121"/>
                  </a:lnTo>
                  <a:lnTo>
                    <a:pt x="427" y="119"/>
                  </a:lnTo>
                  <a:lnTo>
                    <a:pt x="429" y="119"/>
                  </a:lnTo>
                  <a:lnTo>
                    <a:pt x="429" y="121"/>
                  </a:lnTo>
                  <a:lnTo>
                    <a:pt x="430" y="121"/>
                  </a:lnTo>
                  <a:lnTo>
                    <a:pt x="432" y="119"/>
                  </a:lnTo>
                  <a:lnTo>
                    <a:pt x="434" y="119"/>
                  </a:lnTo>
                  <a:lnTo>
                    <a:pt x="434" y="121"/>
                  </a:lnTo>
                  <a:lnTo>
                    <a:pt x="434" y="119"/>
                  </a:lnTo>
                  <a:lnTo>
                    <a:pt x="436" y="119"/>
                  </a:lnTo>
                  <a:lnTo>
                    <a:pt x="436" y="117"/>
                  </a:lnTo>
                  <a:lnTo>
                    <a:pt x="438" y="119"/>
                  </a:lnTo>
                  <a:lnTo>
                    <a:pt x="438" y="117"/>
                  </a:lnTo>
                  <a:lnTo>
                    <a:pt x="438" y="116"/>
                  </a:lnTo>
                  <a:lnTo>
                    <a:pt x="440" y="116"/>
                  </a:lnTo>
                  <a:lnTo>
                    <a:pt x="440" y="117"/>
                  </a:lnTo>
                  <a:lnTo>
                    <a:pt x="442" y="116"/>
                  </a:lnTo>
                  <a:lnTo>
                    <a:pt x="444" y="116"/>
                  </a:lnTo>
                  <a:lnTo>
                    <a:pt x="446" y="116"/>
                  </a:lnTo>
                  <a:lnTo>
                    <a:pt x="446" y="117"/>
                  </a:lnTo>
                  <a:lnTo>
                    <a:pt x="448" y="117"/>
                  </a:lnTo>
                  <a:lnTo>
                    <a:pt x="448" y="119"/>
                  </a:lnTo>
                  <a:lnTo>
                    <a:pt x="446" y="119"/>
                  </a:lnTo>
                  <a:lnTo>
                    <a:pt x="446" y="121"/>
                  </a:lnTo>
                  <a:lnTo>
                    <a:pt x="448" y="121"/>
                  </a:lnTo>
                  <a:lnTo>
                    <a:pt x="450" y="123"/>
                  </a:lnTo>
                  <a:lnTo>
                    <a:pt x="452" y="123"/>
                  </a:lnTo>
                  <a:lnTo>
                    <a:pt x="452" y="125"/>
                  </a:lnTo>
                  <a:lnTo>
                    <a:pt x="452" y="127"/>
                  </a:lnTo>
                  <a:lnTo>
                    <a:pt x="452" y="129"/>
                  </a:lnTo>
                  <a:lnTo>
                    <a:pt x="450" y="129"/>
                  </a:lnTo>
                  <a:lnTo>
                    <a:pt x="450" y="131"/>
                  </a:lnTo>
                  <a:lnTo>
                    <a:pt x="450" y="133"/>
                  </a:lnTo>
                  <a:lnTo>
                    <a:pt x="452" y="133"/>
                  </a:lnTo>
                  <a:lnTo>
                    <a:pt x="452" y="131"/>
                  </a:lnTo>
                  <a:lnTo>
                    <a:pt x="454" y="129"/>
                  </a:lnTo>
                  <a:lnTo>
                    <a:pt x="454" y="131"/>
                  </a:lnTo>
                  <a:lnTo>
                    <a:pt x="455" y="131"/>
                  </a:lnTo>
                  <a:lnTo>
                    <a:pt x="455" y="133"/>
                  </a:lnTo>
                  <a:lnTo>
                    <a:pt x="457" y="133"/>
                  </a:lnTo>
                  <a:lnTo>
                    <a:pt x="457" y="135"/>
                  </a:lnTo>
                  <a:lnTo>
                    <a:pt x="459" y="135"/>
                  </a:lnTo>
                  <a:lnTo>
                    <a:pt x="461" y="135"/>
                  </a:lnTo>
                  <a:lnTo>
                    <a:pt x="463" y="135"/>
                  </a:lnTo>
                  <a:lnTo>
                    <a:pt x="463" y="137"/>
                  </a:lnTo>
                  <a:lnTo>
                    <a:pt x="463" y="139"/>
                  </a:lnTo>
                  <a:lnTo>
                    <a:pt x="465" y="140"/>
                  </a:lnTo>
                  <a:lnTo>
                    <a:pt x="465" y="142"/>
                  </a:lnTo>
                  <a:lnTo>
                    <a:pt x="463" y="142"/>
                  </a:lnTo>
                  <a:lnTo>
                    <a:pt x="461" y="142"/>
                  </a:lnTo>
                  <a:lnTo>
                    <a:pt x="461" y="144"/>
                  </a:lnTo>
                  <a:lnTo>
                    <a:pt x="459" y="144"/>
                  </a:lnTo>
                  <a:lnTo>
                    <a:pt x="459" y="146"/>
                  </a:lnTo>
                  <a:lnTo>
                    <a:pt x="457" y="146"/>
                  </a:lnTo>
                  <a:lnTo>
                    <a:pt x="457" y="148"/>
                  </a:lnTo>
                  <a:lnTo>
                    <a:pt x="457" y="150"/>
                  </a:lnTo>
                  <a:lnTo>
                    <a:pt x="457" y="152"/>
                  </a:lnTo>
                  <a:lnTo>
                    <a:pt x="459" y="154"/>
                  </a:lnTo>
                  <a:lnTo>
                    <a:pt x="461" y="156"/>
                  </a:lnTo>
                  <a:lnTo>
                    <a:pt x="461" y="158"/>
                  </a:lnTo>
                  <a:lnTo>
                    <a:pt x="459" y="158"/>
                  </a:lnTo>
                  <a:lnTo>
                    <a:pt x="459" y="156"/>
                  </a:lnTo>
                  <a:lnTo>
                    <a:pt x="457" y="156"/>
                  </a:lnTo>
                  <a:lnTo>
                    <a:pt x="455" y="156"/>
                  </a:lnTo>
                  <a:lnTo>
                    <a:pt x="457" y="154"/>
                  </a:lnTo>
                  <a:lnTo>
                    <a:pt x="455" y="154"/>
                  </a:lnTo>
                  <a:lnTo>
                    <a:pt x="455" y="152"/>
                  </a:lnTo>
                  <a:lnTo>
                    <a:pt x="454" y="152"/>
                  </a:lnTo>
                  <a:lnTo>
                    <a:pt x="452" y="152"/>
                  </a:lnTo>
                  <a:lnTo>
                    <a:pt x="452" y="154"/>
                  </a:lnTo>
                  <a:lnTo>
                    <a:pt x="450" y="154"/>
                  </a:lnTo>
                  <a:lnTo>
                    <a:pt x="446" y="154"/>
                  </a:lnTo>
                  <a:lnTo>
                    <a:pt x="444" y="154"/>
                  </a:lnTo>
                  <a:lnTo>
                    <a:pt x="444" y="156"/>
                  </a:lnTo>
                  <a:lnTo>
                    <a:pt x="442" y="156"/>
                  </a:lnTo>
                  <a:lnTo>
                    <a:pt x="442" y="158"/>
                  </a:lnTo>
                  <a:lnTo>
                    <a:pt x="440" y="158"/>
                  </a:lnTo>
                  <a:lnTo>
                    <a:pt x="440" y="160"/>
                  </a:lnTo>
                  <a:lnTo>
                    <a:pt x="438" y="160"/>
                  </a:lnTo>
                  <a:lnTo>
                    <a:pt x="438" y="162"/>
                  </a:lnTo>
                  <a:lnTo>
                    <a:pt x="436" y="162"/>
                  </a:lnTo>
                  <a:lnTo>
                    <a:pt x="434" y="162"/>
                  </a:lnTo>
                  <a:lnTo>
                    <a:pt x="434" y="163"/>
                  </a:lnTo>
                  <a:lnTo>
                    <a:pt x="432" y="163"/>
                  </a:lnTo>
                  <a:lnTo>
                    <a:pt x="432" y="165"/>
                  </a:lnTo>
                  <a:lnTo>
                    <a:pt x="430" y="165"/>
                  </a:lnTo>
                  <a:lnTo>
                    <a:pt x="429" y="165"/>
                  </a:lnTo>
                  <a:lnTo>
                    <a:pt x="429" y="167"/>
                  </a:lnTo>
                  <a:lnTo>
                    <a:pt x="427" y="167"/>
                  </a:lnTo>
                  <a:lnTo>
                    <a:pt x="429" y="169"/>
                  </a:lnTo>
                  <a:lnTo>
                    <a:pt x="429" y="171"/>
                  </a:lnTo>
                  <a:lnTo>
                    <a:pt x="429" y="173"/>
                  </a:lnTo>
                  <a:lnTo>
                    <a:pt x="429" y="175"/>
                  </a:lnTo>
                  <a:lnTo>
                    <a:pt x="429" y="177"/>
                  </a:lnTo>
                  <a:lnTo>
                    <a:pt x="427" y="177"/>
                  </a:lnTo>
                  <a:lnTo>
                    <a:pt x="427" y="179"/>
                  </a:lnTo>
                  <a:lnTo>
                    <a:pt x="427" y="181"/>
                  </a:lnTo>
                  <a:lnTo>
                    <a:pt x="425" y="183"/>
                  </a:lnTo>
                  <a:lnTo>
                    <a:pt x="425" y="185"/>
                  </a:lnTo>
                  <a:lnTo>
                    <a:pt x="423" y="185"/>
                  </a:lnTo>
                  <a:lnTo>
                    <a:pt x="423" y="187"/>
                  </a:lnTo>
                  <a:lnTo>
                    <a:pt x="421" y="187"/>
                  </a:lnTo>
                  <a:lnTo>
                    <a:pt x="419" y="190"/>
                  </a:lnTo>
                  <a:lnTo>
                    <a:pt x="421" y="190"/>
                  </a:lnTo>
                  <a:lnTo>
                    <a:pt x="421" y="192"/>
                  </a:lnTo>
                  <a:lnTo>
                    <a:pt x="423" y="192"/>
                  </a:lnTo>
                  <a:lnTo>
                    <a:pt x="423" y="194"/>
                  </a:lnTo>
                  <a:lnTo>
                    <a:pt x="421" y="194"/>
                  </a:lnTo>
                  <a:lnTo>
                    <a:pt x="421" y="196"/>
                  </a:lnTo>
                  <a:lnTo>
                    <a:pt x="421" y="198"/>
                  </a:lnTo>
                  <a:lnTo>
                    <a:pt x="421" y="200"/>
                  </a:lnTo>
                  <a:lnTo>
                    <a:pt x="419" y="200"/>
                  </a:lnTo>
                  <a:lnTo>
                    <a:pt x="419" y="202"/>
                  </a:lnTo>
                  <a:lnTo>
                    <a:pt x="417" y="202"/>
                  </a:lnTo>
                  <a:lnTo>
                    <a:pt x="417" y="204"/>
                  </a:lnTo>
                  <a:lnTo>
                    <a:pt x="417" y="206"/>
                  </a:lnTo>
                  <a:lnTo>
                    <a:pt x="415" y="206"/>
                  </a:lnTo>
                  <a:lnTo>
                    <a:pt x="415" y="208"/>
                  </a:lnTo>
                  <a:lnTo>
                    <a:pt x="415" y="210"/>
                  </a:lnTo>
                  <a:lnTo>
                    <a:pt x="415" y="211"/>
                  </a:lnTo>
                  <a:lnTo>
                    <a:pt x="413" y="211"/>
                  </a:lnTo>
                  <a:lnTo>
                    <a:pt x="413" y="213"/>
                  </a:lnTo>
                  <a:lnTo>
                    <a:pt x="411" y="213"/>
                  </a:lnTo>
                  <a:lnTo>
                    <a:pt x="409" y="213"/>
                  </a:lnTo>
                  <a:lnTo>
                    <a:pt x="407" y="213"/>
                  </a:lnTo>
                  <a:lnTo>
                    <a:pt x="407" y="211"/>
                  </a:lnTo>
                  <a:lnTo>
                    <a:pt x="406" y="211"/>
                  </a:lnTo>
                  <a:lnTo>
                    <a:pt x="404" y="211"/>
                  </a:lnTo>
                  <a:lnTo>
                    <a:pt x="402" y="211"/>
                  </a:lnTo>
                  <a:lnTo>
                    <a:pt x="402" y="210"/>
                  </a:lnTo>
                  <a:lnTo>
                    <a:pt x="400" y="210"/>
                  </a:lnTo>
                  <a:lnTo>
                    <a:pt x="400" y="211"/>
                  </a:lnTo>
                  <a:lnTo>
                    <a:pt x="400" y="213"/>
                  </a:lnTo>
                  <a:lnTo>
                    <a:pt x="402" y="213"/>
                  </a:lnTo>
                  <a:lnTo>
                    <a:pt x="402" y="215"/>
                  </a:lnTo>
                  <a:lnTo>
                    <a:pt x="402" y="217"/>
                  </a:lnTo>
                  <a:lnTo>
                    <a:pt x="402" y="221"/>
                  </a:lnTo>
                  <a:lnTo>
                    <a:pt x="402" y="223"/>
                  </a:lnTo>
                  <a:lnTo>
                    <a:pt x="402" y="225"/>
                  </a:lnTo>
                  <a:lnTo>
                    <a:pt x="402" y="227"/>
                  </a:lnTo>
                  <a:lnTo>
                    <a:pt x="400" y="229"/>
                  </a:lnTo>
                  <a:lnTo>
                    <a:pt x="398" y="229"/>
                  </a:lnTo>
                  <a:lnTo>
                    <a:pt x="398" y="231"/>
                  </a:lnTo>
                  <a:lnTo>
                    <a:pt x="398" y="233"/>
                  </a:lnTo>
                  <a:lnTo>
                    <a:pt x="396" y="233"/>
                  </a:lnTo>
                  <a:lnTo>
                    <a:pt x="396" y="235"/>
                  </a:lnTo>
                  <a:lnTo>
                    <a:pt x="396" y="236"/>
                  </a:lnTo>
                  <a:lnTo>
                    <a:pt x="398" y="236"/>
                  </a:lnTo>
                  <a:lnTo>
                    <a:pt x="396" y="236"/>
                  </a:lnTo>
                  <a:lnTo>
                    <a:pt x="396" y="238"/>
                  </a:lnTo>
                  <a:lnTo>
                    <a:pt x="398" y="238"/>
                  </a:lnTo>
                  <a:lnTo>
                    <a:pt x="398" y="240"/>
                  </a:lnTo>
                  <a:lnTo>
                    <a:pt x="398" y="242"/>
                  </a:lnTo>
                  <a:lnTo>
                    <a:pt x="396" y="242"/>
                  </a:lnTo>
                  <a:lnTo>
                    <a:pt x="396" y="244"/>
                  </a:lnTo>
                  <a:lnTo>
                    <a:pt x="394" y="244"/>
                  </a:lnTo>
                  <a:lnTo>
                    <a:pt x="394" y="246"/>
                  </a:lnTo>
                  <a:lnTo>
                    <a:pt x="392" y="246"/>
                  </a:lnTo>
                  <a:lnTo>
                    <a:pt x="392" y="244"/>
                  </a:lnTo>
                  <a:lnTo>
                    <a:pt x="390" y="244"/>
                  </a:lnTo>
                  <a:lnTo>
                    <a:pt x="390" y="246"/>
                  </a:lnTo>
                  <a:lnTo>
                    <a:pt x="388" y="246"/>
                  </a:lnTo>
                  <a:lnTo>
                    <a:pt x="388" y="244"/>
                  </a:lnTo>
                  <a:lnTo>
                    <a:pt x="388" y="238"/>
                  </a:lnTo>
                  <a:lnTo>
                    <a:pt x="388" y="236"/>
                  </a:lnTo>
                  <a:lnTo>
                    <a:pt x="386" y="236"/>
                  </a:lnTo>
                  <a:lnTo>
                    <a:pt x="386" y="235"/>
                  </a:lnTo>
                  <a:lnTo>
                    <a:pt x="386" y="233"/>
                  </a:lnTo>
                  <a:lnTo>
                    <a:pt x="386" y="231"/>
                  </a:lnTo>
                  <a:lnTo>
                    <a:pt x="384" y="231"/>
                  </a:lnTo>
                  <a:lnTo>
                    <a:pt x="384" y="229"/>
                  </a:lnTo>
                  <a:lnTo>
                    <a:pt x="384" y="227"/>
                  </a:lnTo>
                  <a:lnTo>
                    <a:pt x="384" y="225"/>
                  </a:lnTo>
                  <a:lnTo>
                    <a:pt x="384" y="223"/>
                  </a:lnTo>
                  <a:lnTo>
                    <a:pt x="384" y="221"/>
                  </a:lnTo>
                  <a:lnTo>
                    <a:pt x="382" y="219"/>
                  </a:lnTo>
                  <a:lnTo>
                    <a:pt x="382" y="217"/>
                  </a:lnTo>
                  <a:lnTo>
                    <a:pt x="382" y="215"/>
                  </a:lnTo>
                  <a:lnTo>
                    <a:pt x="381" y="217"/>
                  </a:lnTo>
                  <a:lnTo>
                    <a:pt x="379" y="217"/>
                  </a:lnTo>
                  <a:lnTo>
                    <a:pt x="379" y="219"/>
                  </a:lnTo>
                  <a:lnTo>
                    <a:pt x="379" y="221"/>
                  </a:lnTo>
                  <a:lnTo>
                    <a:pt x="377" y="221"/>
                  </a:lnTo>
                  <a:lnTo>
                    <a:pt x="377" y="223"/>
                  </a:lnTo>
                  <a:lnTo>
                    <a:pt x="375" y="223"/>
                  </a:lnTo>
                  <a:lnTo>
                    <a:pt x="375" y="225"/>
                  </a:lnTo>
                  <a:lnTo>
                    <a:pt x="375" y="227"/>
                  </a:lnTo>
                  <a:lnTo>
                    <a:pt x="377" y="227"/>
                  </a:lnTo>
                  <a:lnTo>
                    <a:pt x="375" y="227"/>
                  </a:lnTo>
                  <a:lnTo>
                    <a:pt x="375" y="229"/>
                  </a:lnTo>
                  <a:lnTo>
                    <a:pt x="373" y="229"/>
                  </a:lnTo>
                  <a:lnTo>
                    <a:pt x="373" y="231"/>
                  </a:lnTo>
                  <a:lnTo>
                    <a:pt x="373" y="229"/>
                  </a:lnTo>
                  <a:lnTo>
                    <a:pt x="371" y="229"/>
                  </a:lnTo>
                  <a:lnTo>
                    <a:pt x="371" y="227"/>
                  </a:lnTo>
                  <a:lnTo>
                    <a:pt x="371" y="225"/>
                  </a:lnTo>
                  <a:lnTo>
                    <a:pt x="369" y="225"/>
                  </a:lnTo>
                  <a:lnTo>
                    <a:pt x="369" y="227"/>
                  </a:lnTo>
                  <a:lnTo>
                    <a:pt x="369" y="229"/>
                  </a:lnTo>
                  <a:lnTo>
                    <a:pt x="369" y="227"/>
                  </a:lnTo>
                  <a:lnTo>
                    <a:pt x="367" y="223"/>
                  </a:lnTo>
                  <a:lnTo>
                    <a:pt x="367" y="221"/>
                  </a:lnTo>
                  <a:lnTo>
                    <a:pt x="367" y="219"/>
                  </a:lnTo>
                  <a:lnTo>
                    <a:pt x="365" y="219"/>
                  </a:lnTo>
                  <a:lnTo>
                    <a:pt x="365" y="217"/>
                  </a:lnTo>
                  <a:lnTo>
                    <a:pt x="365" y="215"/>
                  </a:lnTo>
                  <a:lnTo>
                    <a:pt x="367" y="215"/>
                  </a:lnTo>
                  <a:lnTo>
                    <a:pt x="367" y="213"/>
                  </a:lnTo>
                  <a:lnTo>
                    <a:pt x="367" y="211"/>
                  </a:lnTo>
                  <a:lnTo>
                    <a:pt x="369" y="211"/>
                  </a:lnTo>
                  <a:lnTo>
                    <a:pt x="369" y="210"/>
                  </a:lnTo>
                  <a:lnTo>
                    <a:pt x="371" y="210"/>
                  </a:lnTo>
                  <a:lnTo>
                    <a:pt x="373" y="210"/>
                  </a:lnTo>
                  <a:lnTo>
                    <a:pt x="373" y="208"/>
                  </a:lnTo>
                  <a:lnTo>
                    <a:pt x="375" y="210"/>
                  </a:lnTo>
                  <a:lnTo>
                    <a:pt x="375" y="208"/>
                  </a:lnTo>
                  <a:lnTo>
                    <a:pt x="377" y="208"/>
                  </a:lnTo>
                  <a:lnTo>
                    <a:pt x="377" y="210"/>
                  </a:lnTo>
                  <a:lnTo>
                    <a:pt x="377" y="208"/>
                  </a:lnTo>
                  <a:lnTo>
                    <a:pt x="379" y="208"/>
                  </a:lnTo>
                  <a:lnTo>
                    <a:pt x="377" y="206"/>
                  </a:lnTo>
                  <a:lnTo>
                    <a:pt x="379" y="206"/>
                  </a:lnTo>
                  <a:lnTo>
                    <a:pt x="381" y="206"/>
                  </a:lnTo>
                  <a:lnTo>
                    <a:pt x="381" y="204"/>
                  </a:lnTo>
                  <a:lnTo>
                    <a:pt x="381" y="202"/>
                  </a:lnTo>
                  <a:lnTo>
                    <a:pt x="382" y="202"/>
                  </a:lnTo>
                  <a:lnTo>
                    <a:pt x="382" y="200"/>
                  </a:lnTo>
                  <a:lnTo>
                    <a:pt x="382" y="198"/>
                  </a:lnTo>
                  <a:lnTo>
                    <a:pt x="382" y="196"/>
                  </a:lnTo>
                  <a:lnTo>
                    <a:pt x="384" y="196"/>
                  </a:lnTo>
                  <a:lnTo>
                    <a:pt x="386" y="196"/>
                  </a:lnTo>
                  <a:lnTo>
                    <a:pt x="386" y="194"/>
                  </a:lnTo>
                  <a:lnTo>
                    <a:pt x="384" y="194"/>
                  </a:lnTo>
                  <a:lnTo>
                    <a:pt x="384" y="192"/>
                  </a:lnTo>
                  <a:lnTo>
                    <a:pt x="382" y="192"/>
                  </a:lnTo>
                  <a:lnTo>
                    <a:pt x="381" y="192"/>
                  </a:lnTo>
                  <a:lnTo>
                    <a:pt x="381" y="190"/>
                  </a:lnTo>
                  <a:lnTo>
                    <a:pt x="379" y="190"/>
                  </a:lnTo>
                  <a:lnTo>
                    <a:pt x="377" y="190"/>
                  </a:lnTo>
                  <a:lnTo>
                    <a:pt x="375" y="190"/>
                  </a:lnTo>
                  <a:lnTo>
                    <a:pt x="375" y="192"/>
                  </a:lnTo>
                  <a:lnTo>
                    <a:pt x="373" y="192"/>
                  </a:lnTo>
                  <a:lnTo>
                    <a:pt x="373" y="190"/>
                  </a:lnTo>
                  <a:lnTo>
                    <a:pt x="371" y="190"/>
                  </a:lnTo>
                  <a:lnTo>
                    <a:pt x="371" y="192"/>
                  </a:lnTo>
                  <a:lnTo>
                    <a:pt x="367" y="190"/>
                  </a:lnTo>
                  <a:lnTo>
                    <a:pt x="365" y="190"/>
                  </a:lnTo>
                  <a:lnTo>
                    <a:pt x="363" y="190"/>
                  </a:lnTo>
                  <a:lnTo>
                    <a:pt x="361" y="192"/>
                  </a:lnTo>
                  <a:lnTo>
                    <a:pt x="359" y="192"/>
                  </a:lnTo>
                  <a:lnTo>
                    <a:pt x="359" y="190"/>
                  </a:lnTo>
                  <a:lnTo>
                    <a:pt x="359" y="192"/>
                  </a:lnTo>
                  <a:lnTo>
                    <a:pt x="358" y="190"/>
                  </a:lnTo>
                  <a:lnTo>
                    <a:pt x="356" y="190"/>
                  </a:lnTo>
                  <a:lnTo>
                    <a:pt x="354" y="192"/>
                  </a:lnTo>
                  <a:lnTo>
                    <a:pt x="352" y="190"/>
                  </a:lnTo>
                  <a:lnTo>
                    <a:pt x="350" y="190"/>
                  </a:lnTo>
                  <a:lnTo>
                    <a:pt x="346" y="188"/>
                  </a:lnTo>
                  <a:lnTo>
                    <a:pt x="344" y="188"/>
                  </a:lnTo>
                  <a:lnTo>
                    <a:pt x="344" y="187"/>
                  </a:lnTo>
                  <a:lnTo>
                    <a:pt x="344" y="185"/>
                  </a:lnTo>
                  <a:lnTo>
                    <a:pt x="344" y="183"/>
                  </a:lnTo>
                  <a:lnTo>
                    <a:pt x="344" y="181"/>
                  </a:lnTo>
                  <a:lnTo>
                    <a:pt x="344" y="179"/>
                  </a:lnTo>
                  <a:lnTo>
                    <a:pt x="344" y="177"/>
                  </a:lnTo>
                  <a:lnTo>
                    <a:pt x="344" y="175"/>
                  </a:lnTo>
                  <a:lnTo>
                    <a:pt x="342" y="175"/>
                  </a:lnTo>
                  <a:lnTo>
                    <a:pt x="342" y="173"/>
                  </a:lnTo>
                  <a:lnTo>
                    <a:pt x="340" y="173"/>
                  </a:lnTo>
                  <a:lnTo>
                    <a:pt x="342" y="173"/>
                  </a:lnTo>
                  <a:lnTo>
                    <a:pt x="340" y="173"/>
                  </a:lnTo>
                  <a:lnTo>
                    <a:pt x="340" y="175"/>
                  </a:lnTo>
                  <a:lnTo>
                    <a:pt x="342" y="175"/>
                  </a:lnTo>
                  <a:lnTo>
                    <a:pt x="340" y="175"/>
                  </a:lnTo>
                  <a:lnTo>
                    <a:pt x="340" y="177"/>
                  </a:lnTo>
                  <a:lnTo>
                    <a:pt x="338" y="177"/>
                  </a:lnTo>
                  <a:lnTo>
                    <a:pt x="336" y="177"/>
                  </a:lnTo>
                  <a:lnTo>
                    <a:pt x="336" y="175"/>
                  </a:lnTo>
                  <a:lnTo>
                    <a:pt x="334" y="175"/>
                  </a:lnTo>
                  <a:lnTo>
                    <a:pt x="333" y="173"/>
                  </a:lnTo>
                  <a:lnTo>
                    <a:pt x="333" y="171"/>
                  </a:lnTo>
                  <a:lnTo>
                    <a:pt x="333" y="169"/>
                  </a:lnTo>
                  <a:lnTo>
                    <a:pt x="331" y="169"/>
                  </a:lnTo>
                  <a:lnTo>
                    <a:pt x="331" y="171"/>
                  </a:lnTo>
                  <a:lnTo>
                    <a:pt x="333" y="171"/>
                  </a:lnTo>
                  <a:lnTo>
                    <a:pt x="331" y="171"/>
                  </a:lnTo>
                  <a:lnTo>
                    <a:pt x="333" y="171"/>
                  </a:lnTo>
                  <a:lnTo>
                    <a:pt x="333" y="173"/>
                  </a:lnTo>
                  <a:lnTo>
                    <a:pt x="331" y="173"/>
                  </a:lnTo>
                  <a:lnTo>
                    <a:pt x="331" y="171"/>
                  </a:lnTo>
                  <a:lnTo>
                    <a:pt x="329" y="171"/>
                  </a:lnTo>
                  <a:lnTo>
                    <a:pt x="329" y="173"/>
                  </a:lnTo>
                  <a:lnTo>
                    <a:pt x="329" y="171"/>
                  </a:lnTo>
                  <a:lnTo>
                    <a:pt x="327" y="171"/>
                  </a:lnTo>
                  <a:lnTo>
                    <a:pt x="325" y="171"/>
                  </a:lnTo>
                  <a:lnTo>
                    <a:pt x="327" y="171"/>
                  </a:lnTo>
                  <a:lnTo>
                    <a:pt x="327" y="169"/>
                  </a:lnTo>
                  <a:lnTo>
                    <a:pt x="325" y="169"/>
                  </a:lnTo>
                  <a:lnTo>
                    <a:pt x="325" y="167"/>
                  </a:lnTo>
                  <a:lnTo>
                    <a:pt x="323" y="167"/>
                  </a:lnTo>
                  <a:lnTo>
                    <a:pt x="321" y="167"/>
                  </a:lnTo>
                  <a:lnTo>
                    <a:pt x="321" y="165"/>
                  </a:lnTo>
                  <a:lnTo>
                    <a:pt x="321" y="167"/>
                  </a:lnTo>
                  <a:lnTo>
                    <a:pt x="321" y="169"/>
                  </a:lnTo>
                  <a:lnTo>
                    <a:pt x="321" y="167"/>
                  </a:lnTo>
                  <a:lnTo>
                    <a:pt x="323" y="167"/>
                  </a:lnTo>
                  <a:lnTo>
                    <a:pt x="323" y="169"/>
                  </a:lnTo>
                  <a:lnTo>
                    <a:pt x="323" y="171"/>
                  </a:lnTo>
                  <a:lnTo>
                    <a:pt x="321" y="171"/>
                  </a:lnTo>
                  <a:lnTo>
                    <a:pt x="321" y="173"/>
                  </a:lnTo>
                  <a:lnTo>
                    <a:pt x="319" y="173"/>
                  </a:lnTo>
                  <a:lnTo>
                    <a:pt x="317" y="175"/>
                  </a:lnTo>
                  <a:lnTo>
                    <a:pt x="317" y="177"/>
                  </a:lnTo>
                  <a:lnTo>
                    <a:pt x="317" y="179"/>
                  </a:lnTo>
                  <a:lnTo>
                    <a:pt x="317" y="181"/>
                  </a:lnTo>
                  <a:lnTo>
                    <a:pt x="319" y="181"/>
                  </a:lnTo>
                  <a:lnTo>
                    <a:pt x="321" y="181"/>
                  </a:lnTo>
                  <a:lnTo>
                    <a:pt x="321" y="183"/>
                  </a:lnTo>
                  <a:lnTo>
                    <a:pt x="323" y="183"/>
                  </a:lnTo>
                  <a:lnTo>
                    <a:pt x="323" y="185"/>
                  </a:lnTo>
                  <a:lnTo>
                    <a:pt x="325" y="185"/>
                  </a:lnTo>
                  <a:lnTo>
                    <a:pt x="325" y="187"/>
                  </a:lnTo>
                  <a:lnTo>
                    <a:pt x="327" y="187"/>
                  </a:lnTo>
                  <a:lnTo>
                    <a:pt x="327" y="185"/>
                  </a:lnTo>
                  <a:lnTo>
                    <a:pt x="329" y="185"/>
                  </a:lnTo>
                  <a:lnTo>
                    <a:pt x="329" y="187"/>
                  </a:lnTo>
                  <a:lnTo>
                    <a:pt x="329" y="188"/>
                  </a:lnTo>
                  <a:lnTo>
                    <a:pt x="331" y="188"/>
                  </a:lnTo>
                  <a:lnTo>
                    <a:pt x="331" y="190"/>
                  </a:lnTo>
                  <a:lnTo>
                    <a:pt x="329" y="190"/>
                  </a:lnTo>
                  <a:lnTo>
                    <a:pt x="327" y="190"/>
                  </a:lnTo>
                  <a:lnTo>
                    <a:pt x="325" y="190"/>
                  </a:lnTo>
                  <a:lnTo>
                    <a:pt x="323" y="190"/>
                  </a:lnTo>
                  <a:lnTo>
                    <a:pt x="323" y="192"/>
                  </a:lnTo>
                  <a:lnTo>
                    <a:pt x="323" y="194"/>
                  </a:lnTo>
                  <a:lnTo>
                    <a:pt x="321" y="194"/>
                  </a:lnTo>
                  <a:lnTo>
                    <a:pt x="321" y="196"/>
                  </a:lnTo>
                  <a:lnTo>
                    <a:pt x="319" y="196"/>
                  </a:lnTo>
                  <a:lnTo>
                    <a:pt x="319" y="194"/>
                  </a:lnTo>
                  <a:lnTo>
                    <a:pt x="317" y="196"/>
                  </a:lnTo>
                  <a:lnTo>
                    <a:pt x="317" y="198"/>
                  </a:lnTo>
                  <a:lnTo>
                    <a:pt x="317" y="200"/>
                  </a:lnTo>
                  <a:lnTo>
                    <a:pt x="315" y="200"/>
                  </a:lnTo>
                  <a:lnTo>
                    <a:pt x="317" y="200"/>
                  </a:lnTo>
                  <a:lnTo>
                    <a:pt x="317" y="202"/>
                  </a:lnTo>
                  <a:lnTo>
                    <a:pt x="317" y="204"/>
                  </a:lnTo>
                  <a:lnTo>
                    <a:pt x="321" y="206"/>
                  </a:lnTo>
                  <a:lnTo>
                    <a:pt x="323" y="206"/>
                  </a:lnTo>
                  <a:lnTo>
                    <a:pt x="325" y="206"/>
                  </a:lnTo>
                  <a:lnTo>
                    <a:pt x="327" y="206"/>
                  </a:lnTo>
                  <a:lnTo>
                    <a:pt x="327" y="208"/>
                  </a:lnTo>
                  <a:lnTo>
                    <a:pt x="327" y="210"/>
                  </a:lnTo>
                  <a:lnTo>
                    <a:pt x="327" y="211"/>
                  </a:lnTo>
                  <a:lnTo>
                    <a:pt x="327" y="213"/>
                  </a:lnTo>
                  <a:lnTo>
                    <a:pt x="325" y="213"/>
                  </a:lnTo>
                  <a:lnTo>
                    <a:pt x="325" y="215"/>
                  </a:lnTo>
                  <a:lnTo>
                    <a:pt x="325" y="217"/>
                  </a:lnTo>
                  <a:lnTo>
                    <a:pt x="325" y="219"/>
                  </a:lnTo>
                  <a:lnTo>
                    <a:pt x="327" y="219"/>
                  </a:lnTo>
                  <a:lnTo>
                    <a:pt x="327" y="221"/>
                  </a:lnTo>
                  <a:lnTo>
                    <a:pt x="329" y="221"/>
                  </a:lnTo>
                  <a:lnTo>
                    <a:pt x="327" y="223"/>
                  </a:lnTo>
                  <a:lnTo>
                    <a:pt x="327" y="225"/>
                  </a:lnTo>
                  <a:lnTo>
                    <a:pt x="329" y="225"/>
                  </a:lnTo>
                  <a:lnTo>
                    <a:pt x="331" y="225"/>
                  </a:lnTo>
                  <a:lnTo>
                    <a:pt x="331" y="227"/>
                  </a:lnTo>
                  <a:lnTo>
                    <a:pt x="329" y="227"/>
                  </a:lnTo>
                  <a:lnTo>
                    <a:pt x="329" y="229"/>
                  </a:lnTo>
                  <a:lnTo>
                    <a:pt x="329" y="231"/>
                  </a:lnTo>
                  <a:lnTo>
                    <a:pt x="331" y="231"/>
                  </a:lnTo>
                  <a:lnTo>
                    <a:pt x="331" y="233"/>
                  </a:lnTo>
                  <a:lnTo>
                    <a:pt x="331" y="235"/>
                  </a:lnTo>
                  <a:lnTo>
                    <a:pt x="331" y="236"/>
                  </a:lnTo>
                  <a:lnTo>
                    <a:pt x="331" y="238"/>
                  </a:lnTo>
                  <a:lnTo>
                    <a:pt x="331" y="240"/>
                  </a:lnTo>
                  <a:lnTo>
                    <a:pt x="333" y="240"/>
                  </a:lnTo>
                  <a:lnTo>
                    <a:pt x="333" y="242"/>
                  </a:lnTo>
                  <a:lnTo>
                    <a:pt x="333" y="244"/>
                  </a:lnTo>
                  <a:lnTo>
                    <a:pt x="333" y="246"/>
                  </a:lnTo>
                  <a:lnTo>
                    <a:pt x="333" y="248"/>
                  </a:lnTo>
                  <a:lnTo>
                    <a:pt x="331" y="248"/>
                  </a:lnTo>
                  <a:lnTo>
                    <a:pt x="331" y="246"/>
                  </a:lnTo>
                  <a:lnTo>
                    <a:pt x="331" y="248"/>
                  </a:lnTo>
                  <a:lnTo>
                    <a:pt x="333" y="248"/>
                  </a:lnTo>
                  <a:lnTo>
                    <a:pt x="333" y="250"/>
                  </a:lnTo>
                  <a:lnTo>
                    <a:pt x="333" y="252"/>
                  </a:lnTo>
                  <a:lnTo>
                    <a:pt x="333" y="254"/>
                  </a:lnTo>
                  <a:lnTo>
                    <a:pt x="333" y="252"/>
                  </a:lnTo>
                  <a:lnTo>
                    <a:pt x="333" y="254"/>
                  </a:lnTo>
                  <a:lnTo>
                    <a:pt x="331" y="254"/>
                  </a:lnTo>
                  <a:lnTo>
                    <a:pt x="331" y="252"/>
                  </a:lnTo>
                  <a:lnTo>
                    <a:pt x="329" y="252"/>
                  </a:lnTo>
                  <a:lnTo>
                    <a:pt x="329" y="250"/>
                  </a:lnTo>
                  <a:lnTo>
                    <a:pt x="329" y="252"/>
                  </a:lnTo>
                  <a:lnTo>
                    <a:pt x="329" y="254"/>
                  </a:lnTo>
                  <a:lnTo>
                    <a:pt x="327" y="254"/>
                  </a:lnTo>
                  <a:lnTo>
                    <a:pt x="327" y="252"/>
                  </a:lnTo>
                  <a:lnTo>
                    <a:pt x="327" y="250"/>
                  </a:lnTo>
                  <a:lnTo>
                    <a:pt x="327" y="248"/>
                  </a:lnTo>
                  <a:lnTo>
                    <a:pt x="327" y="246"/>
                  </a:lnTo>
                  <a:lnTo>
                    <a:pt x="327" y="244"/>
                  </a:lnTo>
                  <a:lnTo>
                    <a:pt x="327" y="246"/>
                  </a:lnTo>
                  <a:lnTo>
                    <a:pt x="327" y="248"/>
                  </a:lnTo>
                  <a:lnTo>
                    <a:pt x="325" y="248"/>
                  </a:lnTo>
                  <a:lnTo>
                    <a:pt x="325" y="246"/>
                  </a:lnTo>
                  <a:lnTo>
                    <a:pt x="327" y="246"/>
                  </a:lnTo>
                  <a:lnTo>
                    <a:pt x="325" y="244"/>
                  </a:lnTo>
                  <a:lnTo>
                    <a:pt x="327" y="244"/>
                  </a:lnTo>
                  <a:lnTo>
                    <a:pt x="327" y="242"/>
                  </a:lnTo>
                  <a:lnTo>
                    <a:pt x="327" y="244"/>
                  </a:lnTo>
                  <a:lnTo>
                    <a:pt x="325" y="244"/>
                  </a:lnTo>
                  <a:lnTo>
                    <a:pt x="325" y="246"/>
                  </a:lnTo>
                  <a:lnTo>
                    <a:pt x="325" y="248"/>
                  </a:lnTo>
                  <a:lnTo>
                    <a:pt x="325" y="250"/>
                  </a:lnTo>
                  <a:lnTo>
                    <a:pt x="325" y="252"/>
                  </a:lnTo>
                  <a:lnTo>
                    <a:pt x="325" y="254"/>
                  </a:lnTo>
                  <a:lnTo>
                    <a:pt x="325" y="252"/>
                  </a:lnTo>
                  <a:lnTo>
                    <a:pt x="325" y="254"/>
                  </a:lnTo>
                  <a:lnTo>
                    <a:pt x="323" y="254"/>
                  </a:lnTo>
                  <a:lnTo>
                    <a:pt x="323" y="252"/>
                  </a:lnTo>
                  <a:lnTo>
                    <a:pt x="325" y="252"/>
                  </a:lnTo>
                  <a:lnTo>
                    <a:pt x="323" y="252"/>
                  </a:lnTo>
                  <a:lnTo>
                    <a:pt x="323" y="250"/>
                  </a:lnTo>
                  <a:lnTo>
                    <a:pt x="325" y="250"/>
                  </a:lnTo>
                  <a:lnTo>
                    <a:pt x="323" y="248"/>
                  </a:lnTo>
                  <a:lnTo>
                    <a:pt x="323" y="246"/>
                  </a:lnTo>
                  <a:lnTo>
                    <a:pt x="323" y="248"/>
                  </a:lnTo>
                  <a:lnTo>
                    <a:pt x="323" y="250"/>
                  </a:lnTo>
                  <a:lnTo>
                    <a:pt x="323" y="252"/>
                  </a:lnTo>
                  <a:lnTo>
                    <a:pt x="323" y="254"/>
                  </a:lnTo>
                  <a:lnTo>
                    <a:pt x="321" y="254"/>
                  </a:lnTo>
                  <a:lnTo>
                    <a:pt x="321" y="252"/>
                  </a:lnTo>
                  <a:lnTo>
                    <a:pt x="321" y="254"/>
                  </a:lnTo>
                  <a:lnTo>
                    <a:pt x="321" y="252"/>
                  </a:lnTo>
                  <a:lnTo>
                    <a:pt x="321" y="250"/>
                  </a:lnTo>
                  <a:lnTo>
                    <a:pt x="319" y="250"/>
                  </a:lnTo>
                  <a:lnTo>
                    <a:pt x="321" y="252"/>
                  </a:lnTo>
                  <a:lnTo>
                    <a:pt x="319" y="254"/>
                  </a:lnTo>
                  <a:lnTo>
                    <a:pt x="321" y="254"/>
                  </a:lnTo>
                  <a:lnTo>
                    <a:pt x="319" y="254"/>
                  </a:lnTo>
                  <a:lnTo>
                    <a:pt x="319" y="252"/>
                  </a:lnTo>
                  <a:lnTo>
                    <a:pt x="319" y="250"/>
                  </a:lnTo>
                  <a:lnTo>
                    <a:pt x="317" y="248"/>
                  </a:lnTo>
                  <a:lnTo>
                    <a:pt x="317" y="246"/>
                  </a:lnTo>
                  <a:lnTo>
                    <a:pt x="319" y="246"/>
                  </a:lnTo>
                  <a:lnTo>
                    <a:pt x="319" y="244"/>
                  </a:lnTo>
                  <a:lnTo>
                    <a:pt x="319" y="242"/>
                  </a:lnTo>
                  <a:lnTo>
                    <a:pt x="317" y="242"/>
                  </a:lnTo>
                  <a:lnTo>
                    <a:pt x="315" y="242"/>
                  </a:lnTo>
                  <a:lnTo>
                    <a:pt x="315" y="240"/>
                  </a:lnTo>
                  <a:lnTo>
                    <a:pt x="315" y="238"/>
                  </a:lnTo>
                  <a:lnTo>
                    <a:pt x="313" y="238"/>
                  </a:lnTo>
                  <a:lnTo>
                    <a:pt x="315" y="238"/>
                  </a:lnTo>
                  <a:lnTo>
                    <a:pt x="315" y="240"/>
                  </a:lnTo>
                  <a:lnTo>
                    <a:pt x="315" y="242"/>
                  </a:lnTo>
                  <a:lnTo>
                    <a:pt x="317" y="242"/>
                  </a:lnTo>
                  <a:lnTo>
                    <a:pt x="317" y="244"/>
                  </a:lnTo>
                  <a:lnTo>
                    <a:pt x="319" y="244"/>
                  </a:lnTo>
                  <a:lnTo>
                    <a:pt x="317" y="246"/>
                  </a:lnTo>
                  <a:lnTo>
                    <a:pt x="315" y="246"/>
                  </a:lnTo>
                  <a:lnTo>
                    <a:pt x="315" y="248"/>
                  </a:lnTo>
                  <a:lnTo>
                    <a:pt x="315" y="250"/>
                  </a:lnTo>
                  <a:lnTo>
                    <a:pt x="313" y="250"/>
                  </a:lnTo>
                  <a:lnTo>
                    <a:pt x="311" y="252"/>
                  </a:lnTo>
                  <a:lnTo>
                    <a:pt x="310" y="252"/>
                  </a:lnTo>
                  <a:lnTo>
                    <a:pt x="308" y="254"/>
                  </a:lnTo>
                  <a:lnTo>
                    <a:pt x="306" y="254"/>
                  </a:lnTo>
                  <a:lnTo>
                    <a:pt x="304" y="254"/>
                  </a:lnTo>
                  <a:lnTo>
                    <a:pt x="302" y="254"/>
                  </a:lnTo>
                  <a:lnTo>
                    <a:pt x="300" y="256"/>
                  </a:lnTo>
                  <a:lnTo>
                    <a:pt x="298" y="258"/>
                  </a:lnTo>
                  <a:lnTo>
                    <a:pt x="298" y="259"/>
                  </a:lnTo>
                  <a:lnTo>
                    <a:pt x="298" y="261"/>
                  </a:lnTo>
                  <a:lnTo>
                    <a:pt x="298" y="265"/>
                  </a:lnTo>
                  <a:lnTo>
                    <a:pt x="300" y="267"/>
                  </a:lnTo>
                  <a:lnTo>
                    <a:pt x="298" y="267"/>
                  </a:lnTo>
                  <a:lnTo>
                    <a:pt x="300" y="267"/>
                  </a:lnTo>
                  <a:lnTo>
                    <a:pt x="300" y="269"/>
                  </a:lnTo>
                  <a:lnTo>
                    <a:pt x="298" y="269"/>
                  </a:lnTo>
                  <a:lnTo>
                    <a:pt x="300" y="269"/>
                  </a:lnTo>
                  <a:lnTo>
                    <a:pt x="298" y="269"/>
                  </a:lnTo>
                  <a:lnTo>
                    <a:pt x="296" y="271"/>
                  </a:lnTo>
                  <a:lnTo>
                    <a:pt x="296" y="273"/>
                  </a:lnTo>
                  <a:lnTo>
                    <a:pt x="296" y="275"/>
                  </a:lnTo>
                  <a:lnTo>
                    <a:pt x="296" y="273"/>
                  </a:lnTo>
                  <a:lnTo>
                    <a:pt x="296" y="275"/>
                  </a:lnTo>
                  <a:lnTo>
                    <a:pt x="294" y="275"/>
                  </a:lnTo>
                  <a:lnTo>
                    <a:pt x="296" y="275"/>
                  </a:lnTo>
                  <a:lnTo>
                    <a:pt x="294" y="277"/>
                  </a:lnTo>
                  <a:lnTo>
                    <a:pt x="292" y="277"/>
                  </a:lnTo>
                  <a:lnTo>
                    <a:pt x="292" y="279"/>
                  </a:lnTo>
                  <a:lnTo>
                    <a:pt x="290" y="279"/>
                  </a:lnTo>
                  <a:lnTo>
                    <a:pt x="290" y="281"/>
                  </a:lnTo>
                  <a:lnTo>
                    <a:pt x="288" y="281"/>
                  </a:lnTo>
                  <a:lnTo>
                    <a:pt x="288" y="279"/>
                  </a:lnTo>
                  <a:lnTo>
                    <a:pt x="286" y="279"/>
                  </a:lnTo>
                  <a:lnTo>
                    <a:pt x="288" y="281"/>
                  </a:lnTo>
                  <a:lnTo>
                    <a:pt x="290" y="281"/>
                  </a:lnTo>
                  <a:lnTo>
                    <a:pt x="288" y="283"/>
                  </a:lnTo>
                  <a:lnTo>
                    <a:pt x="285" y="283"/>
                  </a:lnTo>
                  <a:lnTo>
                    <a:pt x="283" y="284"/>
                  </a:lnTo>
                  <a:lnTo>
                    <a:pt x="281" y="284"/>
                  </a:lnTo>
                  <a:lnTo>
                    <a:pt x="279" y="284"/>
                  </a:lnTo>
                  <a:lnTo>
                    <a:pt x="277" y="284"/>
                  </a:lnTo>
                  <a:lnTo>
                    <a:pt x="279" y="284"/>
                  </a:lnTo>
                  <a:lnTo>
                    <a:pt x="277" y="284"/>
                  </a:lnTo>
                  <a:lnTo>
                    <a:pt x="277" y="286"/>
                  </a:lnTo>
                  <a:lnTo>
                    <a:pt x="275" y="286"/>
                  </a:lnTo>
                  <a:lnTo>
                    <a:pt x="275" y="284"/>
                  </a:lnTo>
                  <a:lnTo>
                    <a:pt x="277" y="284"/>
                  </a:lnTo>
                  <a:lnTo>
                    <a:pt x="277" y="283"/>
                  </a:lnTo>
                  <a:lnTo>
                    <a:pt x="275" y="283"/>
                  </a:lnTo>
                  <a:lnTo>
                    <a:pt x="273" y="283"/>
                  </a:lnTo>
                  <a:lnTo>
                    <a:pt x="273" y="284"/>
                  </a:lnTo>
                  <a:lnTo>
                    <a:pt x="271" y="284"/>
                  </a:lnTo>
                  <a:lnTo>
                    <a:pt x="271" y="286"/>
                  </a:lnTo>
                  <a:lnTo>
                    <a:pt x="269" y="286"/>
                  </a:lnTo>
                  <a:lnTo>
                    <a:pt x="269" y="288"/>
                  </a:lnTo>
                  <a:lnTo>
                    <a:pt x="271" y="288"/>
                  </a:lnTo>
                  <a:lnTo>
                    <a:pt x="269" y="288"/>
                  </a:lnTo>
                  <a:lnTo>
                    <a:pt x="271" y="288"/>
                  </a:lnTo>
                  <a:lnTo>
                    <a:pt x="271" y="286"/>
                  </a:lnTo>
                  <a:lnTo>
                    <a:pt x="273" y="286"/>
                  </a:lnTo>
                  <a:lnTo>
                    <a:pt x="275" y="286"/>
                  </a:lnTo>
                  <a:lnTo>
                    <a:pt x="273" y="286"/>
                  </a:lnTo>
                  <a:lnTo>
                    <a:pt x="273" y="288"/>
                  </a:lnTo>
                  <a:lnTo>
                    <a:pt x="277" y="286"/>
                  </a:lnTo>
                  <a:lnTo>
                    <a:pt x="275" y="286"/>
                  </a:lnTo>
                  <a:lnTo>
                    <a:pt x="273" y="286"/>
                  </a:lnTo>
                  <a:lnTo>
                    <a:pt x="273" y="288"/>
                  </a:lnTo>
                  <a:lnTo>
                    <a:pt x="271" y="288"/>
                  </a:lnTo>
                  <a:lnTo>
                    <a:pt x="269" y="290"/>
                  </a:lnTo>
                  <a:lnTo>
                    <a:pt x="267" y="292"/>
                  </a:lnTo>
                  <a:lnTo>
                    <a:pt x="265" y="294"/>
                  </a:lnTo>
                  <a:lnTo>
                    <a:pt x="265" y="296"/>
                  </a:lnTo>
                  <a:lnTo>
                    <a:pt x="263" y="296"/>
                  </a:lnTo>
                  <a:lnTo>
                    <a:pt x="263" y="294"/>
                  </a:lnTo>
                  <a:lnTo>
                    <a:pt x="263" y="296"/>
                  </a:lnTo>
                  <a:lnTo>
                    <a:pt x="263" y="298"/>
                  </a:lnTo>
                  <a:lnTo>
                    <a:pt x="262" y="298"/>
                  </a:lnTo>
                  <a:lnTo>
                    <a:pt x="262" y="300"/>
                  </a:lnTo>
                  <a:lnTo>
                    <a:pt x="260" y="302"/>
                  </a:lnTo>
                  <a:lnTo>
                    <a:pt x="260" y="304"/>
                  </a:lnTo>
                  <a:lnTo>
                    <a:pt x="258" y="304"/>
                  </a:lnTo>
                  <a:lnTo>
                    <a:pt x="258" y="306"/>
                  </a:lnTo>
                  <a:lnTo>
                    <a:pt x="256" y="306"/>
                  </a:lnTo>
                  <a:lnTo>
                    <a:pt x="258" y="306"/>
                  </a:lnTo>
                  <a:lnTo>
                    <a:pt x="256" y="306"/>
                  </a:lnTo>
                  <a:lnTo>
                    <a:pt x="256" y="307"/>
                  </a:lnTo>
                  <a:lnTo>
                    <a:pt x="254" y="307"/>
                  </a:lnTo>
                  <a:lnTo>
                    <a:pt x="254" y="309"/>
                  </a:lnTo>
                  <a:lnTo>
                    <a:pt x="248" y="311"/>
                  </a:lnTo>
                  <a:lnTo>
                    <a:pt x="246" y="313"/>
                  </a:lnTo>
                  <a:lnTo>
                    <a:pt x="244" y="313"/>
                  </a:lnTo>
                  <a:lnTo>
                    <a:pt x="244" y="315"/>
                  </a:lnTo>
                  <a:lnTo>
                    <a:pt x="242" y="315"/>
                  </a:lnTo>
                  <a:lnTo>
                    <a:pt x="242" y="317"/>
                  </a:lnTo>
                  <a:lnTo>
                    <a:pt x="242" y="319"/>
                  </a:lnTo>
                  <a:lnTo>
                    <a:pt x="240" y="319"/>
                  </a:lnTo>
                  <a:lnTo>
                    <a:pt x="240" y="321"/>
                  </a:lnTo>
                  <a:lnTo>
                    <a:pt x="238" y="321"/>
                  </a:lnTo>
                  <a:lnTo>
                    <a:pt x="240" y="321"/>
                  </a:lnTo>
                  <a:lnTo>
                    <a:pt x="238" y="321"/>
                  </a:lnTo>
                  <a:lnTo>
                    <a:pt x="237" y="321"/>
                  </a:lnTo>
                  <a:lnTo>
                    <a:pt x="237" y="323"/>
                  </a:lnTo>
                  <a:lnTo>
                    <a:pt x="235" y="323"/>
                  </a:lnTo>
                  <a:lnTo>
                    <a:pt x="235" y="325"/>
                  </a:lnTo>
                  <a:lnTo>
                    <a:pt x="233" y="325"/>
                  </a:lnTo>
                  <a:lnTo>
                    <a:pt x="231" y="325"/>
                  </a:lnTo>
                  <a:lnTo>
                    <a:pt x="227" y="327"/>
                  </a:lnTo>
                  <a:lnTo>
                    <a:pt x="227" y="329"/>
                  </a:lnTo>
                  <a:lnTo>
                    <a:pt x="225" y="329"/>
                  </a:lnTo>
                  <a:lnTo>
                    <a:pt x="225" y="331"/>
                  </a:lnTo>
                  <a:lnTo>
                    <a:pt x="225" y="332"/>
                  </a:lnTo>
                  <a:lnTo>
                    <a:pt x="225" y="331"/>
                  </a:lnTo>
                  <a:lnTo>
                    <a:pt x="225" y="332"/>
                  </a:lnTo>
                  <a:lnTo>
                    <a:pt x="225" y="334"/>
                  </a:lnTo>
                  <a:lnTo>
                    <a:pt x="225" y="336"/>
                  </a:lnTo>
                  <a:lnTo>
                    <a:pt x="225" y="338"/>
                  </a:lnTo>
                  <a:lnTo>
                    <a:pt x="223" y="338"/>
                  </a:lnTo>
                  <a:lnTo>
                    <a:pt x="221" y="340"/>
                  </a:lnTo>
                  <a:lnTo>
                    <a:pt x="219" y="340"/>
                  </a:lnTo>
                  <a:lnTo>
                    <a:pt x="217" y="340"/>
                  </a:lnTo>
                  <a:lnTo>
                    <a:pt x="217" y="342"/>
                  </a:lnTo>
                  <a:lnTo>
                    <a:pt x="215" y="342"/>
                  </a:lnTo>
                  <a:lnTo>
                    <a:pt x="214" y="342"/>
                  </a:lnTo>
                  <a:lnTo>
                    <a:pt x="214" y="340"/>
                  </a:lnTo>
                  <a:lnTo>
                    <a:pt x="214" y="342"/>
                  </a:lnTo>
                  <a:lnTo>
                    <a:pt x="212" y="342"/>
                  </a:lnTo>
                  <a:lnTo>
                    <a:pt x="212" y="340"/>
                  </a:lnTo>
                  <a:lnTo>
                    <a:pt x="210" y="340"/>
                  </a:lnTo>
                  <a:lnTo>
                    <a:pt x="210" y="342"/>
                  </a:lnTo>
                  <a:lnTo>
                    <a:pt x="210" y="340"/>
                  </a:lnTo>
                  <a:lnTo>
                    <a:pt x="210" y="342"/>
                  </a:lnTo>
                  <a:lnTo>
                    <a:pt x="208" y="342"/>
                  </a:lnTo>
                  <a:lnTo>
                    <a:pt x="208" y="344"/>
                  </a:lnTo>
                  <a:lnTo>
                    <a:pt x="208" y="346"/>
                  </a:lnTo>
                  <a:lnTo>
                    <a:pt x="206" y="346"/>
                  </a:lnTo>
                  <a:lnTo>
                    <a:pt x="206" y="348"/>
                  </a:lnTo>
                  <a:lnTo>
                    <a:pt x="204" y="350"/>
                  </a:lnTo>
                  <a:lnTo>
                    <a:pt x="204" y="352"/>
                  </a:lnTo>
                  <a:lnTo>
                    <a:pt x="204" y="350"/>
                  </a:lnTo>
                  <a:lnTo>
                    <a:pt x="202" y="350"/>
                  </a:lnTo>
                  <a:lnTo>
                    <a:pt x="202" y="348"/>
                  </a:lnTo>
                  <a:lnTo>
                    <a:pt x="202" y="346"/>
                  </a:lnTo>
                  <a:lnTo>
                    <a:pt x="202" y="348"/>
                  </a:lnTo>
                  <a:lnTo>
                    <a:pt x="202" y="350"/>
                  </a:lnTo>
                  <a:lnTo>
                    <a:pt x="202" y="352"/>
                  </a:lnTo>
                  <a:lnTo>
                    <a:pt x="202" y="350"/>
                  </a:lnTo>
                  <a:lnTo>
                    <a:pt x="200" y="350"/>
                  </a:lnTo>
                  <a:lnTo>
                    <a:pt x="198" y="348"/>
                  </a:lnTo>
                  <a:lnTo>
                    <a:pt x="198" y="350"/>
                  </a:lnTo>
                  <a:lnTo>
                    <a:pt x="196" y="350"/>
                  </a:lnTo>
                  <a:lnTo>
                    <a:pt x="194" y="350"/>
                  </a:lnTo>
                  <a:lnTo>
                    <a:pt x="194" y="352"/>
                  </a:lnTo>
                  <a:lnTo>
                    <a:pt x="192" y="352"/>
                  </a:lnTo>
                  <a:lnTo>
                    <a:pt x="192" y="354"/>
                  </a:lnTo>
                  <a:lnTo>
                    <a:pt x="192" y="355"/>
                  </a:lnTo>
                  <a:lnTo>
                    <a:pt x="190" y="355"/>
                  </a:lnTo>
                  <a:lnTo>
                    <a:pt x="192" y="355"/>
                  </a:lnTo>
                  <a:lnTo>
                    <a:pt x="190" y="355"/>
                  </a:lnTo>
                  <a:lnTo>
                    <a:pt x="190" y="357"/>
                  </a:lnTo>
                  <a:lnTo>
                    <a:pt x="190" y="359"/>
                  </a:lnTo>
                  <a:lnTo>
                    <a:pt x="190" y="361"/>
                  </a:lnTo>
                  <a:lnTo>
                    <a:pt x="189" y="361"/>
                  </a:lnTo>
                  <a:lnTo>
                    <a:pt x="189" y="363"/>
                  </a:lnTo>
                  <a:lnTo>
                    <a:pt x="189" y="365"/>
                  </a:lnTo>
                  <a:lnTo>
                    <a:pt x="190" y="367"/>
                  </a:lnTo>
                  <a:lnTo>
                    <a:pt x="190" y="369"/>
                  </a:lnTo>
                  <a:lnTo>
                    <a:pt x="190" y="371"/>
                  </a:lnTo>
                  <a:lnTo>
                    <a:pt x="190" y="373"/>
                  </a:lnTo>
                  <a:lnTo>
                    <a:pt x="190" y="375"/>
                  </a:lnTo>
                  <a:lnTo>
                    <a:pt x="190" y="377"/>
                  </a:lnTo>
                  <a:lnTo>
                    <a:pt x="189" y="377"/>
                  </a:lnTo>
                  <a:lnTo>
                    <a:pt x="190" y="377"/>
                  </a:lnTo>
                  <a:lnTo>
                    <a:pt x="190" y="378"/>
                  </a:lnTo>
                  <a:lnTo>
                    <a:pt x="190" y="380"/>
                  </a:lnTo>
                  <a:lnTo>
                    <a:pt x="192" y="382"/>
                  </a:lnTo>
                  <a:lnTo>
                    <a:pt x="192" y="384"/>
                  </a:lnTo>
                  <a:lnTo>
                    <a:pt x="192" y="386"/>
                  </a:lnTo>
                  <a:lnTo>
                    <a:pt x="192" y="388"/>
                  </a:lnTo>
                  <a:lnTo>
                    <a:pt x="192" y="390"/>
                  </a:lnTo>
                  <a:lnTo>
                    <a:pt x="192" y="388"/>
                  </a:lnTo>
                  <a:lnTo>
                    <a:pt x="192" y="386"/>
                  </a:lnTo>
                  <a:lnTo>
                    <a:pt x="190" y="386"/>
                  </a:lnTo>
                  <a:lnTo>
                    <a:pt x="190" y="384"/>
                  </a:lnTo>
                  <a:lnTo>
                    <a:pt x="190" y="386"/>
                  </a:lnTo>
                  <a:lnTo>
                    <a:pt x="190" y="384"/>
                  </a:lnTo>
                  <a:lnTo>
                    <a:pt x="190" y="386"/>
                  </a:lnTo>
                  <a:lnTo>
                    <a:pt x="189" y="386"/>
                  </a:lnTo>
                  <a:lnTo>
                    <a:pt x="190" y="388"/>
                  </a:lnTo>
                  <a:lnTo>
                    <a:pt x="192" y="388"/>
                  </a:lnTo>
                  <a:lnTo>
                    <a:pt x="192" y="390"/>
                  </a:lnTo>
                  <a:lnTo>
                    <a:pt x="194" y="390"/>
                  </a:lnTo>
                  <a:lnTo>
                    <a:pt x="194" y="392"/>
                  </a:lnTo>
                  <a:lnTo>
                    <a:pt x="192" y="392"/>
                  </a:lnTo>
                  <a:lnTo>
                    <a:pt x="192" y="394"/>
                  </a:lnTo>
                  <a:lnTo>
                    <a:pt x="194" y="392"/>
                  </a:lnTo>
                  <a:lnTo>
                    <a:pt x="194" y="394"/>
                  </a:lnTo>
                  <a:lnTo>
                    <a:pt x="192" y="394"/>
                  </a:lnTo>
                  <a:lnTo>
                    <a:pt x="192" y="396"/>
                  </a:lnTo>
                  <a:lnTo>
                    <a:pt x="192" y="398"/>
                  </a:lnTo>
                  <a:lnTo>
                    <a:pt x="192" y="400"/>
                  </a:lnTo>
                  <a:lnTo>
                    <a:pt x="192" y="402"/>
                  </a:lnTo>
                  <a:lnTo>
                    <a:pt x="190" y="403"/>
                  </a:lnTo>
                  <a:lnTo>
                    <a:pt x="190" y="405"/>
                  </a:lnTo>
                  <a:lnTo>
                    <a:pt x="190" y="407"/>
                  </a:lnTo>
                  <a:lnTo>
                    <a:pt x="189" y="407"/>
                  </a:lnTo>
                  <a:lnTo>
                    <a:pt x="189" y="409"/>
                  </a:lnTo>
                  <a:lnTo>
                    <a:pt x="187" y="409"/>
                  </a:lnTo>
                  <a:lnTo>
                    <a:pt x="189" y="409"/>
                  </a:lnTo>
                  <a:lnTo>
                    <a:pt x="187" y="411"/>
                  </a:lnTo>
                  <a:lnTo>
                    <a:pt x="187" y="413"/>
                  </a:lnTo>
                  <a:lnTo>
                    <a:pt x="185" y="415"/>
                  </a:lnTo>
                  <a:lnTo>
                    <a:pt x="185" y="417"/>
                  </a:lnTo>
                  <a:lnTo>
                    <a:pt x="185" y="419"/>
                  </a:lnTo>
                  <a:lnTo>
                    <a:pt x="185" y="421"/>
                  </a:lnTo>
                  <a:lnTo>
                    <a:pt x="185" y="423"/>
                  </a:lnTo>
                  <a:lnTo>
                    <a:pt x="185" y="421"/>
                  </a:lnTo>
                  <a:lnTo>
                    <a:pt x="185" y="423"/>
                  </a:lnTo>
                  <a:lnTo>
                    <a:pt x="183" y="425"/>
                  </a:lnTo>
                  <a:lnTo>
                    <a:pt x="185" y="423"/>
                  </a:lnTo>
                  <a:lnTo>
                    <a:pt x="185" y="425"/>
                  </a:lnTo>
                  <a:lnTo>
                    <a:pt x="187" y="426"/>
                  </a:lnTo>
                  <a:lnTo>
                    <a:pt x="187" y="428"/>
                  </a:lnTo>
                  <a:lnTo>
                    <a:pt x="187" y="430"/>
                  </a:lnTo>
                  <a:lnTo>
                    <a:pt x="187" y="432"/>
                  </a:lnTo>
                  <a:lnTo>
                    <a:pt x="187" y="436"/>
                  </a:lnTo>
                  <a:lnTo>
                    <a:pt x="187" y="440"/>
                  </a:lnTo>
                  <a:lnTo>
                    <a:pt x="185" y="440"/>
                  </a:lnTo>
                  <a:lnTo>
                    <a:pt x="183" y="440"/>
                  </a:lnTo>
                  <a:lnTo>
                    <a:pt x="185" y="440"/>
                  </a:lnTo>
                  <a:lnTo>
                    <a:pt x="185" y="442"/>
                  </a:lnTo>
                  <a:lnTo>
                    <a:pt x="181" y="440"/>
                  </a:lnTo>
                  <a:lnTo>
                    <a:pt x="183" y="440"/>
                  </a:lnTo>
                  <a:lnTo>
                    <a:pt x="181" y="440"/>
                  </a:lnTo>
                  <a:lnTo>
                    <a:pt x="179" y="440"/>
                  </a:lnTo>
                  <a:lnTo>
                    <a:pt x="177" y="440"/>
                  </a:lnTo>
                  <a:lnTo>
                    <a:pt x="177" y="442"/>
                  </a:lnTo>
                  <a:lnTo>
                    <a:pt x="177" y="444"/>
                  </a:lnTo>
                  <a:lnTo>
                    <a:pt x="177" y="446"/>
                  </a:lnTo>
                  <a:lnTo>
                    <a:pt x="175" y="446"/>
                  </a:lnTo>
                  <a:lnTo>
                    <a:pt x="175" y="448"/>
                  </a:lnTo>
                  <a:lnTo>
                    <a:pt x="173" y="448"/>
                  </a:lnTo>
                  <a:lnTo>
                    <a:pt x="173" y="450"/>
                  </a:lnTo>
                  <a:lnTo>
                    <a:pt x="171" y="451"/>
                  </a:lnTo>
                  <a:lnTo>
                    <a:pt x="171" y="453"/>
                  </a:lnTo>
                  <a:lnTo>
                    <a:pt x="171" y="455"/>
                  </a:lnTo>
                  <a:lnTo>
                    <a:pt x="173" y="455"/>
                  </a:lnTo>
                  <a:lnTo>
                    <a:pt x="173" y="457"/>
                  </a:lnTo>
                  <a:lnTo>
                    <a:pt x="175" y="457"/>
                  </a:lnTo>
                  <a:lnTo>
                    <a:pt x="177" y="457"/>
                  </a:lnTo>
                  <a:lnTo>
                    <a:pt x="177" y="455"/>
                  </a:lnTo>
                  <a:lnTo>
                    <a:pt x="177" y="457"/>
                  </a:lnTo>
                  <a:lnTo>
                    <a:pt x="179" y="457"/>
                  </a:lnTo>
                  <a:lnTo>
                    <a:pt x="179" y="459"/>
                  </a:lnTo>
                  <a:lnTo>
                    <a:pt x="179" y="457"/>
                  </a:lnTo>
                  <a:lnTo>
                    <a:pt x="177" y="457"/>
                  </a:lnTo>
                  <a:lnTo>
                    <a:pt x="175" y="457"/>
                  </a:lnTo>
                  <a:lnTo>
                    <a:pt x="173" y="457"/>
                  </a:lnTo>
                  <a:lnTo>
                    <a:pt x="171" y="457"/>
                  </a:lnTo>
                  <a:lnTo>
                    <a:pt x="169" y="457"/>
                  </a:lnTo>
                  <a:lnTo>
                    <a:pt x="167" y="459"/>
                  </a:lnTo>
                  <a:lnTo>
                    <a:pt x="166" y="459"/>
                  </a:lnTo>
                  <a:lnTo>
                    <a:pt x="164" y="459"/>
                  </a:lnTo>
                  <a:lnTo>
                    <a:pt x="162" y="459"/>
                  </a:lnTo>
                  <a:lnTo>
                    <a:pt x="160" y="461"/>
                  </a:lnTo>
                  <a:lnTo>
                    <a:pt x="160" y="463"/>
                  </a:lnTo>
                  <a:lnTo>
                    <a:pt x="160" y="465"/>
                  </a:lnTo>
                  <a:lnTo>
                    <a:pt x="160" y="467"/>
                  </a:lnTo>
                  <a:lnTo>
                    <a:pt x="158" y="467"/>
                  </a:lnTo>
                  <a:lnTo>
                    <a:pt x="158" y="469"/>
                  </a:lnTo>
                  <a:lnTo>
                    <a:pt x="158" y="471"/>
                  </a:lnTo>
                  <a:lnTo>
                    <a:pt x="156" y="473"/>
                  </a:lnTo>
                  <a:lnTo>
                    <a:pt x="154" y="474"/>
                  </a:lnTo>
                  <a:lnTo>
                    <a:pt x="152" y="474"/>
                  </a:lnTo>
                  <a:lnTo>
                    <a:pt x="150" y="474"/>
                  </a:lnTo>
                  <a:lnTo>
                    <a:pt x="150" y="476"/>
                  </a:lnTo>
                  <a:lnTo>
                    <a:pt x="148" y="476"/>
                  </a:lnTo>
                  <a:lnTo>
                    <a:pt x="146" y="474"/>
                  </a:lnTo>
                  <a:lnTo>
                    <a:pt x="144" y="474"/>
                  </a:lnTo>
                  <a:lnTo>
                    <a:pt x="142" y="473"/>
                  </a:lnTo>
                  <a:lnTo>
                    <a:pt x="141" y="471"/>
                  </a:lnTo>
                  <a:lnTo>
                    <a:pt x="139" y="469"/>
                  </a:lnTo>
                  <a:lnTo>
                    <a:pt x="137" y="467"/>
                  </a:lnTo>
                  <a:lnTo>
                    <a:pt x="135" y="465"/>
                  </a:lnTo>
                  <a:lnTo>
                    <a:pt x="133" y="463"/>
                  </a:lnTo>
                  <a:lnTo>
                    <a:pt x="135" y="463"/>
                  </a:lnTo>
                  <a:lnTo>
                    <a:pt x="133" y="463"/>
                  </a:lnTo>
                  <a:lnTo>
                    <a:pt x="135" y="463"/>
                  </a:lnTo>
                  <a:lnTo>
                    <a:pt x="135" y="461"/>
                  </a:lnTo>
                  <a:lnTo>
                    <a:pt x="133" y="461"/>
                  </a:lnTo>
                  <a:lnTo>
                    <a:pt x="133" y="463"/>
                  </a:lnTo>
                  <a:lnTo>
                    <a:pt x="133" y="461"/>
                  </a:lnTo>
                  <a:lnTo>
                    <a:pt x="133" y="463"/>
                  </a:lnTo>
                  <a:lnTo>
                    <a:pt x="133" y="461"/>
                  </a:lnTo>
                  <a:lnTo>
                    <a:pt x="133" y="459"/>
                  </a:lnTo>
                  <a:lnTo>
                    <a:pt x="131" y="457"/>
                  </a:lnTo>
                  <a:lnTo>
                    <a:pt x="131" y="459"/>
                  </a:lnTo>
                  <a:lnTo>
                    <a:pt x="131" y="455"/>
                  </a:lnTo>
                  <a:lnTo>
                    <a:pt x="129" y="453"/>
                  </a:lnTo>
                  <a:lnTo>
                    <a:pt x="129" y="451"/>
                  </a:lnTo>
                  <a:lnTo>
                    <a:pt x="129" y="448"/>
                  </a:lnTo>
                  <a:lnTo>
                    <a:pt x="129" y="446"/>
                  </a:lnTo>
                  <a:lnTo>
                    <a:pt x="129" y="448"/>
                  </a:lnTo>
                  <a:lnTo>
                    <a:pt x="129" y="446"/>
                  </a:lnTo>
                  <a:lnTo>
                    <a:pt x="129" y="448"/>
                  </a:lnTo>
                  <a:lnTo>
                    <a:pt x="131" y="450"/>
                  </a:lnTo>
                  <a:lnTo>
                    <a:pt x="129" y="450"/>
                  </a:lnTo>
                  <a:lnTo>
                    <a:pt x="131" y="448"/>
                  </a:lnTo>
                  <a:lnTo>
                    <a:pt x="129" y="448"/>
                  </a:lnTo>
                  <a:lnTo>
                    <a:pt x="131" y="448"/>
                  </a:lnTo>
                  <a:lnTo>
                    <a:pt x="131" y="450"/>
                  </a:lnTo>
                  <a:lnTo>
                    <a:pt x="131" y="451"/>
                  </a:lnTo>
                  <a:lnTo>
                    <a:pt x="131" y="453"/>
                  </a:lnTo>
                  <a:lnTo>
                    <a:pt x="133" y="453"/>
                  </a:lnTo>
                  <a:lnTo>
                    <a:pt x="133" y="451"/>
                  </a:lnTo>
                  <a:lnTo>
                    <a:pt x="131" y="451"/>
                  </a:lnTo>
                  <a:lnTo>
                    <a:pt x="131" y="450"/>
                  </a:lnTo>
                  <a:lnTo>
                    <a:pt x="131" y="448"/>
                  </a:lnTo>
                  <a:lnTo>
                    <a:pt x="131" y="446"/>
                  </a:lnTo>
                  <a:lnTo>
                    <a:pt x="129" y="446"/>
                  </a:lnTo>
                  <a:lnTo>
                    <a:pt x="129" y="444"/>
                  </a:lnTo>
                  <a:lnTo>
                    <a:pt x="127" y="444"/>
                  </a:lnTo>
                  <a:lnTo>
                    <a:pt x="129" y="444"/>
                  </a:lnTo>
                  <a:lnTo>
                    <a:pt x="129" y="446"/>
                  </a:lnTo>
                  <a:lnTo>
                    <a:pt x="127" y="446"/>
                  </a:lnTo>
                  <a:lnTo>
                    <a:pt x="127" y="444"/>
                  </a:lnTo>
                  <a:lnTo>
                    <a:pt x="127" y="442"/>
                  </a:lnTo>
                  <a:lnTo>
                    <a:pt x="129" y="442"/>
                  </a:lnTo>
                  <a:lnTo>
                    <a:pt x="127" y="442"/>
                  </a:lnTo>
                  <a:lnTo>
                    <a:pt x="127" y="440"/>
                  </a:lnTo>
                  <a:lnTo>
                    <a:pt x="127" y="442"/>
                  </a:lnTo>
                  <a:lnTo>
                    <a:pt x="127" y="440"/>
                  </a:lnTo>
                  <a:lnTo>
                    <a:pt x="127" y="438"/>
                  </a:lnTo>
                  <a:lnTo>
                    <a:pt x="125" y="438"/>
                  </a:lnTo>
                  <a:lnTo>
                    <a:pt x="125" y="436"/>
                  </a:lnTo>
                  <a:lnTo>
                    <a:pt x="123" y="434"/>
                  </a:lnTo>
                  <a:lnTo>
                    <a:pt x="123" y="432"/>
                  </a:lnTo>
                  <a:lnTo>
                    <a:pt x="123" y="430"/>
                  </a:lnTo>
                  <a:lnTo>
                    <a:pt x="121" y="426"/>
                  </a:lnTo>
                  <a:lnTo>
                    <a:pt x="121" y="425"/>
                  </a:lnTo>
                  <a:lnTo>
                    <a:pt x="119" y="425"/>
                  </a:lnTo>
                  <a:lnTo>
                    <a:pt x="119" y="423"/>
                  </a:lnTo>
                  <a:lnTo>
                    <a:pt x="121" y="423"/>
                  </a:lnTo>
                  <a:lnTo>
                    <a:pt x="119" y="423"/>
                  </a:lnTo>
                  <a:lnTo>
                    <a:pt x="119" y="421"/>
                  </a:lnTo>
                  <a:lnTo>
                    <a:pt x="118" y="421"/>
                  </a:lnTo>
                  <a:lnTo>
                    <a:pt x="118" y="417"/>
                  </a:lnTo>
                  <a:lnTo>
                    <a:pt x="116" y="415"/>
                  </a:lnTo>
                  <a:lnTo>
                    <a:pt x="114" y="415"/>
                  </a:lnTo>
                  <a:lnTo>
                    <a:pt x="114" y="413"/>
                  </a:lnTo>
                  <a:lnTo>
                    <a:pt x="116" y="415"/>
                  </a:lnTo>
                  <a:lnTo>
                    <a:pt x="116" y="413"/>
                  </a:lnTo>
                  <a:lnTo>
                    <a:pt x="114" y="413"/>
                  </a:lnTo>
                  <a:lnTo>
                    <a:pt x="114" y="411"/>
                  </a:lnTo>
                  <a:lnTo>
                    <a:pt x="114" y="413"/>
                  </a:lnTo>
                  <a:lnTo>
                    <a:pt x="112" y="413"/>
                  </a:lnTo>
                  <a:lnTo>
                    <a:pt x="112" y="411"/>
                  </a:lnTo>
                  <a:lnTo>
                    <a:pt x="112" y="409"/>
                  </a:lnTo>
                  <a:lnTo>
                    <a:pt x="110" y="409"/>
                  </a:lnTo>
                  <a:lnTo>
                    <a:pt x="112" y="409"/>
                  </a:lnTo>
                  <a:lnTo>
                    <a:pt x="110" y="409"/>
                  </a:lnTo>
                  <a:lnTo>
                    <a:pt x="110" y="407"/>
                  </a:lnTo>
                  <a:lnTo>
                    <a:pt x="110" y="405"/>
                  </a:lnTo>
                  <a:lnTo>
                    <a:pt x="108" y="405"/>
                  </a:lnTo>
                  <a:lnTo>
                    <a:pt x="108" y="403"/>
                  </a:lnTo>
                  <a:lnTo>
                    <a:pt x="106" y="402"/>
                  </a:lnTo>
                  <a:lnTo>
                    <a:pt x="106" y="400"/>
                  </a:lnTo>
                  <a:lnTo>
                    <a:pt x="108" y="400"/>
                  </a:lnTo>
                  <a:lnTo>
                    <a:pt x="108" y="398"/>
                  </a:lnTo>
                  <a:lnTo>
                    <a:pt x="106" y="400"/>
                  </a:lnTo>
                  <a:lnTo>
                    <a:pt x="106" y="396"/>
                  </a:lnTo>
                  <a:lnTo>
                    <a:pt x="104" y="396"/>
                  </a:lnTo>
                  <a:lnTo>
                    <a:pt x="104" y="394"/>
                  </a:lnTo>
                  <a:lnTo>
                    <a:pt x="104" y="392"/>
                  </a:lnTo>
                  <a:lnTo>
                    <a:pt x="104" y="390"/>
                  </a:lnTo>
                  <a:lnTo>
                    <a:pt x="104" y="388"/>
                  </a:lnTo>
                  <a:lnTo>
                    <a:pt x="104" y="390"/>
                  </a:lnTo>
                  <a:lnTo>
                    <a:pt x="104" y="388"/>
                  </a:lnTo>
                  <a:lnTo>
                    <a:pt x="104" y="386"/>
                  </a:lnTo>
                  <a:lnTo>
                    <a:pt x="104" y="384"/>
                  </a:lnTo>
                  <a:lnTo>
                    <a:pt x="104" y="386"/>
                  </a:lnTo>
                  <a:lnTo>
                    <a:pt x="102" y="384"/>
                  </a:lnTo>
                  <a:lnTo>
                    <a:pt x="102" y="382"/>
                  </a:lnTo>
                  <a:lnTo>
                    <a:pt x="102" y="380"/>
                  </a:lnTo>
                  <a:lnTo>
                    <a:pt x="100" y="380"/>
                  </a:lnTo>
                  <a:lnTo>
                    <a:pt x="100" y="378"/>
                  </a:lnTo>
                  <a:lnTo>
                    <a:pt x="100" y="377"/>
                  </a:lnTo>
                  <a:lnTo>
                    <a:pt x="100" y="375"/>
                  </a:lnTo>
                  <a:lnTo>
                    <a:pt x="98" y="375"/>
                  </a:lnTo>
                  <a:lnTo>
                    <a:pt x="98" y="373"/>
                  </a:lnTo>
                  <a:lnTo>
                    <a:pt x="98" y="371"/>
                  </a:lnTo>
                  <a:lnTo>
                    <a:pt x="98" y="373"/>
                  </a:lnTo>
                  <a:lnTo>
                    <a:pt x="100" y="373"/>
                  </a:lnTo>
                  <a:lnTo>
                    <a:pt x="98" y="371"/>
                  </a:lnTo>
                  <a:lnTo>
                    <a:pt x="96" y="371"/>
                  </a:lnTo>
                  <a:lnTo>
                    <a:pt x="96" y="369"/>
                  </a:lnTo>
                  <a:lnTo>
                    <a:pt x="96" y="367"/>
                  </a:lnTo>
                  <a:lnTo>
                    <a:pt x="94" y="367"/>
                  </a:lnTo>
                  <a:lnTo>
                    <a:pt x="96" y="367"/>
                  </a:lnTo>
                  <a:lnTo>
                    <a:pt x="96" y="365"/>
                  </a:lnTo>
                  <a:lnTo>
                    <a:pt x="94" y="365"/>
                  </a:lnTo>
                  <a:lnTo>
                    <a:pt x="94" y="367"/>
                  </a:lnTo>
                  <a:lnTo>
                    <a:pt x="94" y="365"/>
                  </a:lnTo>
                  <a:lnTo>
                    <a:pt x="93" y="365"/>
                  </a:lnTo>
                  <a:lnTo>
                    <a:pt x="93" y="363"/>
                  </a:lnTo>
                  <a:lnTo>
                    <a:pt x="91" y="363"/>
                  </a:lnTo>
                  <a:lnTo>
                    <a:pt x="91" y="361"/>
                  </a:lnTo>
                  <a:lnTo>
                    <a:pt x="93" y="361"/>
                  </a:lnTo>
                  <a:lnTo>
                    <a:pt x="91" y="357"/>
                  </a:lnTo>
                  <a:lnTo>
                    <a:pt x="89" y="357"/>
                  </a:lnTo>
                  <a:lnTo>
                    <a:pt x="91" y="357"/>
                  </a:lnTo>
                  <a:lnTo>
                    <a:pt x="93" y="357"/>
                  </a:lnTo>
                  <a:lnTo>
                    <a:pt x="91" y="357"/>
                  </a:lnTo>
                  <a:lnTo>
                    <a:pt x="91" y="355"/>
                  </a:lnTo>
                  <a:lnTo>
                    <a:pt x="89" y="355"/>
                  </a:lnTo>
                  <a:lnTo>
                    <a:pt x="91" y="355"/>
                  </a:lnTo>
                  <a:lnTo>
                    <a:pt x="89" y="355"/>
                  </a:lnTo>
                  <a:lnTo>
                    <a:pt x="89" y="354"/>
                  </a:lnTo>
                  <a:lnTo>
                    <a:pt x="91" y="354"/>
                  </a:lnTo>
                  <a:lnTo>
                    <a:pt x="89" y="354"/>
                  </a:lnTo>
                  <a:lnTo>
                    <a:pt x="89" y="352"/>
                  </a:lnTo>
                  <a:lnTo>
                    <a:pt x="87" y="352"/>
                  </a:lnTo>
                  <a:lnTo>
                    <a:pt x="87" y="350"/>
                  </a:lnTo>
                  <a:lnTo>
                    <a:pt x="85" y="348"/>
                  </a:lnTo>
                  <a:lnTo>
                    <a:pt x="85" y="346"/>
                  </a:lnTo>
                  <a:lnTo>
                    <a:pt x="85" y="344"/>
                  </a:lnTo>
                  <a:lnTo>
                    <a:pt x="85" y="346"/>
                  </a:lnTo>
                  <a:lnTo>
                    <a:pt x="83" y="344"/>
                  </a:lnTo>
                  <a:lnTo>
                    <a:pt x="83" y="342"/>
                  </a:lnTo>
                  <a:lnTo>
                    <a:pt x="83" y="340"/>
                  </a:lnTo>
                  <a:lnTo>
                    <a:pt x="81" y="338"/>
                  </a:lnTo>
                  <a:lnTo>
                    <a:pt x="83" y="338"/>
                  </a:lnTo>
                  <a:lnTo>
                    <a:pt x="81" y="338"/>
                  </a:lnTo>
                  <a:lnTo>
                    <a:pt x="81" y="336"/>
                  </a:lnTo>
                  <a:lnTo>
                    <a:pt x="83" y="336"/>
                  </a:lnTo>
                  <a:lnTo>
                    <a:pt x="83" y="338"/>
                  </a:lnTo>
                  <a:lnTo>
                    <a:pt x="83" y="336"/>
                  </a:lnTo>
                  <a:lnTo>
                    <a:pt x="81" y="336"/>
                  </a:lnTo>
                  <a:lnTo>
                    <a:pt x="83" y="336"/>
                  </a:lnTo>
                  <a:lnTo>
                    <a:pt x="81" y="336"/>
                  </a:lnTo>
                  <a:lnTo>
                    <a:pt x="81" y="334"/>
                  </a:lnTo>
                  <a:lnTo>
                    <a:pt x="81" y="332"/>
                  </a:lnTo>
                  <a:lnTo>
                    <a:pt x="81" y="331"/>
                  </a:lnTo>
                  <a:lnTo>
                    <a:pt x="81" y="329"/>
                  </a:lnTo>
                  <a:lnTo>
                    <a:pt x="81" y="327"/>
                  </a:lnTo>
                  <a:lnTo>
                    <a:pt x="79" y="325"/>
                  </a:lnTo>
                  <a:lnTo>
                    <a:pt x="81" y="325"/>
                  </a:lnTo>
                  <a:lnTo>
                    <a:pt x="81" y="327"/>
                  </a:lnTo>
                  <a:lnTo>
                    <a:pt x="81" y="325"/>
                  </a:lnTo>
                  <a:lnTo>
                    <a:pt x="79" y="325"/>
                  </a:lnTo>
                  <a:lnTo>
                    <a:pt x="79" y="323"/>
                  </a:lnTo>
                  <a:lnTo>
                    <a:pt x="79" y="321"/>
                  </a:lnTo>
                  <a:lnTo>
                    <a:pt x="79" y="319"/>
                  </a:lnTo>
                  <a:lnTo>
                    <a:pt x="79" y="317"/>
                  </a:lnTo>
                  <a:lnTo>
                    <a:pt x="77" y="317"/>
                  </a:lnTo>
                  <a:lnTo>
                    <a:pt x="77" y="315"/>
                  </a:lnTo>
                  <a:lnTo>
                    <a:pt x="77" y="313"/>
                  </a:lnTo>
                  <a:lnTo>
                    <a:pt x="77" y="311"/>
                  </a:lnTo>
                  <a:lnTo>
                    <a:pt x="75" y="309"/>
                  </a:lnTo>
                  <a:lnTo>
                    <a:pt x="77" y="309"/>
                  </a:lnTo>
                  <a:lnTo>
                    <a:pt x="77" y="311"/>
                  </a:lnTo>
                  <a:lnTo>
                    <a:pt x="77" y="309"/>
                  </a:lnTo>
                  <a:lnTo>
                    <a:pt x="77" y="307"/>
                  </a:lnTo>
                  <a:lnTo>
                    <a:pt x="75" y="307"/>
                  </a:lnTo>
                  <a:lnTo>
                    <a:pt x="75" y="306"/>
                  </a:lnTo>
                  <a:lnTo>
                    <a:pt x="77" y="306"/>
                  </a:lnTo>
                  <a:lnTo>
                    <a:pt x="77" y="304"/>
                  </a:lnTo>
                  <a:lnTo>
                    <a:pt x="75" y="304"/>
                  </a:lnTo>
                  <a:lnTo>
                    <a:pt x="75" y="302"/>
                  </a:lnTo>
                  <a:lnTo>
                    <a:pt x="75" y="300"/>
                  </a:lnTo>
                  <a:lnTo>
                    <a:pt x="77" y="302"/>
                  </a:lnTo>
                  <a:lnTo>
                    <a:pt x="77" y="300"/>
                  </a:lnTo>
                  <a:lnTo>
                    <a:pt x="75" y="300"/>
                  </a:lnTo>
                  <a:lnTo>
                    <a:pt x="75" y="298"/>
                  </a:lnTo>
                  <a:lnTo>
                    <a:pt x="77" y="298"/>
                  </a:lnTo>
                  <a:lnTo>
                    <a:pt x="75" y="298"/>
                  </a:lnTo>
                  <a:lnTo>
                    <a:pt x="77" y="298"/>
                  </a:lnTo>
                  <a:lnTo>
                    <a:pt x="77" y="296"/>
                  </a:lnTo>
                  <a:lnTo>
                    <a:pt x="77" y="298"/>
                  </a:lnTo>
                  <a:lnTo>
                    <a:pt x="77" y="296"/>
                  </a:lnTo>
                  <a:lnTo>
                    <a:pt x="77" y="294"/>
                  </a:lnTo>
                  <a:lnTo>
                    <a:pt x="75" y="294"/>
                  </a:lnTo>
                  <a:lnTo>
                    <a:pt x="75" y="296"/>
                  </a:lnTo>
                  <a:lnTo>
                    <a:pt x="75" y="298"/>
                  </a:lnTo>
                  <a:lnTo>
                    <a:pt x="75" y="296"/>
                  </a:lnTo>
                  <a:lnTo>
                    <a:pt x="75" y="298"/>
                  </a:lnTo>
                  <a:lnTo>
                    <a:pt x="73" y="298"/>
                  </a:lnTo>
                  <a:lnTo>
                    <a:pt x="73" y="300"/>
                  </a:lnTo>
                  <a:lnTo>
                    <a:pt x="73" y="298"/>
                  </a:lnTo>
                  <a:lnTo>
                    <a:pt x="73" y="296"/>
                  </a:lnTo>
                  <a:lnTo>
                    <a:pt x="73" y="294"/>
                  </a:lnTo>
                  <a:lnTo>
                    <a:pt x="73" y="292"/>
                  </a:lnTo>
                  <a:lnTo>
                    <a:pt x="73" y="294"/>
                  </a:lnTo>
                  <a:lnTo>
                    <a:pt x="73" y="292"/>
                  </a:lnTo>
                  <a:lnTo>
                    <a:pt x="75" y="292"/>
                  </a:lnTo>
                  <a:lnTo>
                    <a:pt x="77" y="292"/>
                  </a:lnTo>
                  <a:lnTo>
                    <a:pt x="77" y="294"/>
                  </a:lnTo>
                  <a:lnTo>
                    <a:pt x="77" y="292"/>
                  </a:lnTo>
                  <a:lnTo>
                    <a:pt x="75" y="292"/>
                  </a:lnTo>
                  <a:lnTo>
                    <a:pt x="73" y="292"/>
                  </a:lnTo>
                  <a:lnTo>
                    <a:pt x="73" y="290"/>
                  </a:lnTo>
                  <a:lnTo>
                    <a:pt x="73" y="288"/>
                  </a:lnTo>
                  <a:lnTo>
                    <a:pt x="75" y="288"/>
                  </a:lnTo>
                  <a:lnTo>
                    <a:pt x="73" y="288"/>
                  </a:lnTo>
                  <a:lnTo>
                    <a:pt x="71" y="286"/>
                  </a:lnTo>
                  <a:lnTo>
                    <a:pt x="71" y="284"/>
                  </a:lnTo>
                  <a:lnTo>
                    <a:pt x="73" y="284"/>
                  </a:lnTo>
                  <a:lnTo>
                    <a:pt x="71" y="284"/>
                  </a:lnTo>
                  <a:lnTo>
                    <a:pt x="73" y="284"/>
                  </a:lnTo>
                  <a:lnTo>
                    <a:pt x="71" y="284"/>
                  </a:lnTo>
                  <a:lnTo>
                    <a:pt x="71" y="283"/>
                  </a:lnTo>
                  <a:lnTo>
                    <a:pt x="71" y="281"/>
                  </a:lnTo>
                  <a:lnTo>
                    <a:pt x="71" y="279"/>
                  </a:lnTo>
                  <a:lnTo>
                    <a:pt x="73" y="279"/>
                  </a:lnTo>
                  <a:lnTo>
                    <a:pt x="73" y="277"/>
                  </a:lnTo>
                  <a:lnTo>
                    <a:pt x="73" y="275"/>
                  </a:lnTo>
                  <a:lnTo>
                    <a:pt x="73" y="273"/>
                  </a:lnTo>
                  <a:lnTo>
                    <a:pt x="75" y="273"/>
                  </a:lnTo>
                  <a:lnTo>
                    <a:pt x="75" y="271"/>
                  </a:lnTo>
                  <a:lnTo>
                    <a:pt x="75" y="269"/>
                  </a:lnTo>
                  <a:lnTo>
                    <a:pt x="75" y="267"/>
                  </a:lnTo>
                  <a:lnTo>
                    <a:pt x="75" y="265"/>
                  </a:lnTo>
                  <a:lnTo>
                    <a:pt x="73" y="265"/>
                  </a:lnTo>
                  <a:lnTo>
                    <a:pt x="75" y="265"/>
                  </a:lnTo>
                  <a:lnTo>
                    <a:pt x="73" y="265"/>
                  </a:lnTo>
                  <a:lnTo>
                    <a:pt x="75" y="263"/>
                  </a:lnTo>
                  <a:lnTo>
                    <a:pt x="73" y="263"/>
                  </a:lnTo>
                  <a:lnTo>
                    <a:pt x="75" y="263"/>
                  </a:lnTo>
                  <a:lnTo>
                    <a:pt x="73" y="261"/>
                  </a:lnTo>
                  <a:lnTo>
                    <a:pt x="71" y="261"/>
                  </a:lnTo>
                  <a:lnTo>
                    <a:pt x="73" y="261"/>
                  </a:lnTo>
                  <a:lnTo>
                    <a:pt x="71" y="261"/>
                  </a:lnTo>
                  <a:lnTo>
                    <a:pt x="71" y="259"/>
                  </a:lnTo>
                  <a:lnTo>
                    <a:pt x="73" y="259"/>
                  </a:lnTo>
                  <a:lnTo>
                    <a:pt x="71" y="259"/>
                  </a:lnTo>
                  <a:lnTo>
                    <a:pt x="71" y="258"/>
                  </a:lnTo>
                  <a:lnTo>
                    <a:pt x="70" y="258"/>
                  </a:lnTo>
                  <a:lnTo>
                    <a:pt x="71" y="258"/>
                  </a:lnTo>
                  <a:lnTo>
                    <a:pt x="70" y="258"/>
                  </a:lnTo>
                  <a:lnTo>
                    <a:pt x="70" y="256"/>
                  </a:lnTo>
                  <a:lnTo>
                    <a:pt x="71" y="256"/>
                  </a:lnTo>
                  <a:lnTo>
                    <a:pt x="73" y="256"/>
                  </a:lnTo>
                  <a:lnTo>
                    <a:pt x="71" y="256"/>
                  </a:lnTo>
                  <a:lnTo>
                    <a:pt x="70" y="256"/>
                  </a:lnTo>
                  <a:lnTo>
                    <a:pt x="71" y="256"/>
                  </a:lnTo>
                  <a:lnTo>
                    <a:pt x="71" y="254"/>
                  </a:lnTo>
                  <a:lnTo>
                    <a:pt x="73" y="254"/>
                  </a:lnTo>
                  <a:lnTo>
                    <a:pt x="73" y="252"/>
                  </a:lnTo>
                  <a:lnTo>
                    <a:pt x="75" y="252"/>
                  </a:lnTo>
                  <a:lnTo>
                    <a:pt x="77" y="252"/>
                  </a:lnTo>
                  <a:lnTo>
                    <a:pt x="79" y="250"/>
                  </a:lnTo>
                  <a:lnTo>
                    <a:pt x="77" y="250"/>
                  </a:lnTo>
                  <a:lnTo>
                    <a:pt x="77" y="252"/>
                  </a:lnTo>
                  <a:lnTo>
                    <a:pt x="75" y="252"/>
                  </a:lnTo>
                  <a:lnTo>
                    <a:pt x="73" y="252"/>
                  </a:lnTo>
                  <a:lnTo>
                    <a:pt x="71" y="252"/>
                  </a:lnTo>
                  <a:lnTo>
                    <a:pt x="70" y="252"/>
                  </a:lnTo>
                  <a:lnTo>
                    <a:pt x="70" y="250"/>
                  </a:lnTo>
                  <a:lnTo>
                    <a:pt x="70" y="248"/>
                  </a:lnTo>
                  <a:lnTo>
                    <a:pt x="71" y="248"/>
                  </a:lnTo>
                  <a:lnTo>
                    <a:pt x="71" y="246"/>
                  </a:lnTo>
                  <a:lnTo>
                    <a:pt x="73" y="246"/>
                  </a:lnTo>
                  <a:lnTo>
                    <a:pt x="71" y="246"/>
                  </a:lnTo>
                  <a:lnTo>
                    <a:pt x="71" y="248"/>
                  </a:lnTo>
                  <a:lnTo>
                    <a:pt x="70" y="248"/>
                  </a:lnTo>
                  <a:lnTo>
                    <a:pt x="70" y="246"/>
                  </a:lnTo>
                  <a:lnTo>
                    <a:pt x="70" y="244"/>
                  </a:lnTo>
                  <a:lnTo>
                    <a:pt x="70" y="242"/>
                  </a:lnTo>
                  <a:lnTo>
                    <a:pt x="71" y="242"/>
                  </a:lnTo>
                  <a:lnTo>
                    <a:pt x="73" y="242"/>
                  </a:lnTo>
                  <a:lnTo>
                    <a:pt x="73" y="244"/>
                  </a:lnTo>
                  <a:lnTo>
                    <a:pt x="73" y="242"/>
                  </a:lnTo>
                  <a:lnTo>
                    <a:pt x="75" y="242"/>
                  </a:lnTo>
                  <a:lnTo>
                    <a:pt x="73" y="242"/>
                  </a:lnTo>
                  <a:lnTo>
                    <a:pt x="71" y="242"/>
                  </a:lnTo>
                  <a:lnTo>
                    <a:pt x="70" y="240"/>
                  </a:lnTo>
                  <a:lnTo>
                    <a:pt x="70" y="242"/>
                  </a:lnTo>
                  <a:lnTo>
                    <a:pt x="68" y="242"/>
                  </a:lnTo>
                  <a:lnTo>
                    <a:pt x="68" y="240"/>
                  </a:lnTo>
                  <a:lnTo>
                    <a:pt x="66" y="240"/>
                  </a:lnTo>
                  <a:lnTo>
                    <a:pt x="66" y="242"/>
                  </a:lnTo>
                  <a:lnTo>
                    <a:pt x="66" y="240"/>
                  </a:lnTo>
                  <a:lnTo>
                    <a:pt x="64" y="240"/>
                  </a:lnTo>
                  <a:lnTo>
                    <a:pt x="64" y="242"/>
                  </a:lnTo>
                  <a:lnTo>
                    <a:pt x="66" y="240"/>
                  </a:lnTo>
                  <a:lnTo>
                    <a:pt x="66" y="242"/>
                  </a:lnTo>
                  <a:lnTo>
                    <a:pt x="64" y="242"/>
                  </a:lnTo>
                  <a:lnTo>
                    <a:pt x="66" y="242"/>
                  </a:lnTo>
                  <a:lnTo>
                    <a:pt x="66" y="244"/>
                  </a:lnTo>
                  <a:lnTo>
                    <a:pt x="66" y="246"/>
                  </a:lnTo>
                  <a:lnTo>
                    <a:pt x="64" y="246"/>
                  </a:lnTo>
                  <a:lnTo>
                    <a:pt x="62" y="246"/>
                  </a:lnTo>
                  <a:lnTo>
                    <a:pt x="64" y="246"/>
                  </a:lnTo>
                  <a:lnTo>
                    <a:pt x="62" y="246"/>
                  </a:lnTo>
                  <a:lnTo>
                    <a:pt x="62" y="248"/>
                  </a:lnTo>
                  <a:lnTo>
                    <a:pt x="62" y="246"/>
                  </a:lnTo>
                  <a:lnTo>
                    <a:pt x="62" y="248"/>
                  </a:lnTo>
                  <a:lnTo>
                    <a:pt x="64" y="248"/>
                  </a:lnTo>
                  <a:lnTo>
                    <a:pt x="62" y="248"/>
                  </a:lnTo>
                  <a:lnTo>
                    <a:pt x="62" y="250"/>
                  </a:lnTo>
                  <a:lnTo>
                    <a:pt x="62" y="248"/>
                  </a:lnTo>
                  <a:lnTo>
                    <a:pt x="60" y="250"/>
                  </a:lnTo>
                  <a:lnTo>
                    <a:pt x="62" y="250"/>
                  </a:lnTo>
                  <a:lnTo>
                    <a:pt x="64" y="250"/>
                  </a:lnTo>
                  <a:lnTo>
                    <a:pt x="64" y="252"/>
                  </a:lnTo>
                  <a:lnTo>
                    <a:pt x="66" y="252"/>
                  </a:lnTo>
                  <a:lnTo>
                    <a:pt x="66" y="254"/>
                  </a:lnTo>
                  <a:lnTo>
                    <a:pt x="66" y="256"/>
                  </a:lnTo>
                  <a:lnTo>
                    <a:pt x="64" y="256"/>
                  </a:lnTo>
                  <a:lnTo>
                    <a:pt x="64" y="258"/>
                  </a:lnTo>
                  <a:lnTo>
                    <a:pt x="62" y="258"/>
                  </a:lnTo>
                  <a:lnTo>
                    <a:pt x="62" y="259"/>
                  </a:lnTo>
                  <a:lnTo>
                    <a:pt x="60" y="261"/>
                  </a:lnTo>
                  <a:lnTo>
                    <a:pt x="58" y="261"/>
                  </a:lnTo>
                  <a:lnTo>
                    <a:pt x="58" y="263"/>
                  </a:lnTo>
                  <a:lnTo>
                    <a:pt x="56" y="263"/>
                  </a:lnTo>
                  <a:lnTo>
                    <a:pt x="54" y="263"/>
                  </a:lnTo>
                  <a:lnTo>
                    <a:pt x="52" y="265"/>
                  </a:lnTo>
                  <a:lnTo>
                    <a:pt x="50" y="265"/>
                  </a:lnTo>
                  <a:lnTo>
                    <a:pt x="46" y="267"/>
                  </a:lnTo>
                  <a:lnTo>
                    <a:pt x="45" y="267"/>
                  </a:lnTo>
                  <a:lnTo>
                    <a:pt x="45" y="269"/>
                  </a:lnTo>
                  <a:lnTo>
                    <a:pt x="43" y="269"/>
                  </a:lnTo>
                  <a:lnTo>
                    <a:pt x="41" y="267"/>
                  </a:lnTo>
                  <a:lnTo>
                    <a:pt x="37" y="267"/>
                  </a:lnTo>
                  <a:lnTo>
                    <a:pt x="37" y="265"/>
                  </a:lnTo>
                  <a:lnTo>
                    <a:pt x="35" y="265"/>
                  </a:lnTo>
                  <a:lnTo>
                    <a:pt x="33" y="263"/>
                  </a:lnTo>
                  <a:lnTo>
                    <a:pt x="31" y="261"/>
                  </a:lnTo>
                  <a:lnTo>
                    <a:pt x="29" y="261"/>
                  </a:lnTo>
                  <a:lnTo>
                    <a:pt x="29" y="259"/>
                  </a:lnTo>
                  <a:lnTo>
                    <a:pt x="27" y="258"/>
                  </a:lnTo>
                  <a:lnTo>
                    <a:pt x="27" y="256"/>
                  </a:lnTo>
                  <a:lnTo>
                    <a:pt x="25" y="256"/>
                  </a:lnTo>
                  <a:lnTo>
                    <a:pt x="23" y="252"/>
                  </a:lnTo>
                  <a:lnTo>
                    <a:pt x="22" y="252"/>
                  </a:lnTo>
                  <a:lnTo>
                    <a:pt x="22" y="250"/>
                  </a:lnTo>
                  <a:lnTo>
                    <a:pt x="20" y="250"/>
                  </a:lnTo>
                  <a:lnTo>
                    <a:pt x="20" y="248"/>
                  </a:lnTo>
                  <a:lnTo>
                    <a:pt x="18" y="248"/>
                  </a:lnTo>
                  <a:lnTo>
                    <a:pt x="16" y="246"/>
                  </a:lnTo>
                  <a:lnTo>
                    <a:pt x="16" y="244"/>
                  </a:lnTo>
                  <a:lnTo>
                    <a:pt x="14" y="244"/>
                  </a:lnTo>
                  <a:lnTo>
                    <a:pt x="14" y="242"/>
                  </a:lnTo>
                  <a:lnTo>
                    <a:pt x="12" y="242"/>
                  </a:lnTo>
                  <a:lnTo>
                    <a:pt x="12" y="240"/>
                  </a:lnTo>
                  <a:lnTo>
                    <a:pt x="12" y="238"/>
                  </a:lnTo>
                  <a:lnTo>
                    <a:pt x="14" y="238"/>
                  </a:lnTo>
                  <a:lnTo>
                    <a:pt x="14" y="240"/>
                  </a:lnTo>
                  <a:lnTo>
                    <a:pt x="14" y="238"/>
                  </a:lnTo>
                  <a:lnTo>
                    <a:pt x="16" y="238"/>
                  </a:lnTo>
                  <a:lnTo>
                    <a:pt x="16" y="240"/>
                  </a:lnTo>
                  <a:lnTo>
                    <a:pt x="16" y="242"/>
                  </a:lnTo>
                  <a:lnTo>
                    <a:pt x="18" y="242"/>
                  </a:lnTo>
                  <a:lnTo>
                    <a:pt x="18" y="240"/>
                  </a:lnTo>
                  <a:lnTo>
                    <a:pt x="20" y="240"/>
                  </a:lnTo>
                  <a:lnTo>
                    <a:pt x="22" y="240"/>
                  </a:lnTo>
                  <a:lnTo>
                    <a:pt x="22" y="238"/>
                  </a:lnTo>
                  <a:lnTo>
                    <a:pt x="22" y="240"/>
                  </a:lnTo>
                  <a:lnTo>
                    <a:pt x="23" y="240"/>
                  </a:lnTo>
                  <a:lnTo>
                    <a:pt x="23" y="238"/>
                  </a:lnTo>
                  <a:lnTo>
                    <a:pt x="25" y="238"/>
                  </a:lnTo>
                  <a:lnTo>
                    <a:pt x="27" y="238"/>
                  </a:lnTo>
                  <a:lnTo>
                    <a:pt x="29" y="236"/>
                  </a:lnTo>
                  <a:lnTo>
                    <a:pt x="31" y="236"/>
                  </a:lnTo>
                  <a:lnTo>
                    <a:pt x="33" y="236"/>
                  </a:lnTo>
                  <a:lnTo>
                    <a:pt x="33" y="235"/>
                  </a:lnTo>
                  <a:lnTo>
                    <a:pt x="35" y="233"/>
                  </a:lnTo>
                  <a:lnTo>
                    <a:pt x="35" y="231"/>
                  </a:lnTo>
                  <a:lnTo>
                    <a:pt x="37" y="229"/>
                  </a:lnTo>
                  <a:lnTo>
                    <a:pt x="37" y="227"/>
                  </a:lnTo>
                  <a:lnTo>
                    <a:pt x="35" y="227"/>
                  </a:lnTo>
                  <a:lnTo>
                    <a:pt x="35" y="229"/>
                  </a:lnTo>
                  <a:lnTo>
                    <a:pt x="35" y="231"/>
                  </a:lnTo>
                  <a:lnTo>
                    <a:pt x="33" y="231"/>
                  </a:lnTo>
                  <a:lnTo>
                    <a:pt x="33" y="229"/>
                  </a:lnTo>
                  <a:lnTo>
                    <a:pt x="33" y="231"/>
                  </a:lnTo>
                  <a:lnTo>
                    <a:pt x="31" y="231"/>
                  </a:lnTo>
                  <a:lnTo>
                    <a:pt x="31" y="229"/>
                  </a:lnTo>
                  <a:lnTo>
                    <a:pt x="31" y="231"/>
                  </a:lnTo>
                  <a:lnTo>
                    <a:pt x="29" y="231"/>
                  </a:lnTo>
                  <a:lnTo>
                    <a:pt x="27" y="231"/>
                  </a:lnTo>
                  <a:lnTo>
                    <a:pt x="25" y="231"/>
                  </a:lnTo>
                  <a:lnTo>
                    <a:pt x="25" y="233"/>
                  </a:lnTo>
                  <a:lnTo>
                    <a:pt x="23" y="233"/>
                  </a:lnTo>
                  <a:lnTo>
                    <a:pt x="22" y="233"/>
                  </a:lnTo>
                  <a:lnTo>
                    <a:pt x="20" y="233"/>
                  </a:lnTo>
                  <a:lnTo>
                    <a:pt x="18" y="233"/>
                  </a:lnTo>
                  <a:lnTo>
                    <a:pt x="16" y="231"/>
                  </a:lnTo>
                  <a:lnTo>
                    <a:pt x="14" y="231"/>
                  </a:lnTo>
                  <a:lnTo>
                    <a:pt x="12" y="229"/>
                  </a:lnTo>
                  <a:lnTo>
                    <a:pt x="8" y="227"/>
                  </a:lnTo>
                  <a:lnTo>
                    <a:pt x="8" y="225"/>
                  </a:lnTo>
                  <a:lnTo>
                    <a:pt x="6" y="225"/>
                  </a:lnTo>
                  <a:lnTo>
                    <a:pt x="8" y="225"/>
                  </a:lnTo>
                  <a:lnTo>
                    <a:pt x="6" y="225"/>
                  </a:lnTo>
                  <a:lnTo>
                    <a:pt x="6" y="223"/>
                  </a:lnTo>
                  <a:lnTo>
                    <a:pt x="6" y="221"/>
                  </a:lnTo>
                  <a:lnTo>
                    <a:pt x="4" y="221"/>
                  </a:lnTo>
                  <a:lnTo>
                    <a:pt x="4" y="219"/>
                  </a:lnTo>
                  <a:lnTo>
                    <a:pt x="4" y="221"/>
                  </a:lnTo>
                  <a:lnTo>
                    <a:pt x="4" y="219"/>
                  </a:lnTo>
                  <a:lnTo>
                    <a:pt x="4" y="217"/>
                  </a:lnTo>
                  <a:lnTo>
                    <a:pt x="4" y="219"/>
                  </a:lnTo>
                  <a:lnTo>
                    <a:pt x="4" y="217"/>
                  </a:lnTo>
                  <a:lnTo>
                    <a:pt x="6" y="217"/>
                  </a:lnTo>
                  <a:lnTo>
                    <a:pt x="6" y="215"/>
                  </a:lnTo>
                  <a:lnTo>
                    <a:pt x="8" y="215"/>
                  </a:lnTo>
                  <a:lnTo>
                    <a:pt x="10" y="215"/>
                  </a:lnTo>
                  <a:lnTo>
                    <a:pt x="10" y="213"/>
                  </a:lnTo>
                  <a:lnTo>
                    <a:pt x="8" y="213"/>
                  </a:lnTo>
                  <a:lnTo>
                    <a:pt x="8" y="215"/>
                  </a:lnTo>
                  <a:lnTo>
                    <a:pt x="6" y="215"/>
                  </a:lnTo>
                  <a:lnTo>
                    <a:pt x="4" y="215"/>
                  </a:lnTo>
                  <a:lnTo>
                    <a:pt x="4" y="217"/>
                  </a:lnTo>
                  <a:lnTo>
                    <a:pt x="2" y="217"/>
                  </a:lnTo>
                  <a:lnTo>
                    <a:pt x="2" y="219"/>
                  </a:lnTo>
                  <a:lnTo>
                    <a:pt x="0" y="219"/>
                  </a:lnTo>
                  <a:lnTo>
                    <a:pt x="0" y="217"/>
                  </a:lnTo>
                  <a:lnTo>
                    <a:pt x="2" y="217"/>
                  </a:lnTo>
                  <a:lnTo>
                    <a:pt x="0" y="217"/>
                  </a:lnTo>
                  <a:lnTo>
                    <a:pt x="0" y="215"/>
                  </a:lnTo>
                  <a:lnTo>
                    <a:pt x="0" y="213"/>
                  </a:lnTo>
                  <a:lnTo>
                    <a:pt x="2" y="213"/>
                  </a:lnTo>
                  <a:lnTo>
                    <a:pt x="0" y="213"/>
                  </a:lnTo>
                  <a:lnTo>
                    <a:pt x="2" y="213"/>
                  </a:lnTo>
                  <a:lnTo>
                    <a:pt x="2" y="211"/>
                  </a:lnTo>
                  <a:lnTo>
                    <a:pt x="2" y="213"/>
                  </a:lnTo>
                  <a:lnTo>
                    <a:pt x="4" y="211"/>
                  </a:lnTo>
                  <a:lnTo>
                    <a:pt x="6" y="211"/>
                  </a:lnTo>
                  <a:lnTo>
                    <a:pt x="8" y="211"/>
                  </a:lnTo>
                  <a:lnTo>
                    <a:pt x="8" y="210"/>
                  </a:lnTo>
                  <a:lnTo>
                    <a:pt x="8" y="208"/>
                  </a:lnTo>
                  <a:lnTo>
                    <a:pt x="8" y="206"/>
                  </a:lnTo>
                  <a:lnTo>
                    <a:pt x="10" y="206"/>
                  </a:lnTo>
                  <a:lnTo>
                    <a:pt x="10" y="208"/>
                  </a:lnTo>
                  <a:lnTo>
                    <a:pt x="12" y="206"/>
                  </a:lnTo>
                  <a:lnTo>
                    <a:pt x="12" y="208"/>
                  </a:lnTo>
                  <a:lnTo>
                    <a:pt x="14" y="208"/>
                  </a:lnTo>
                  <a:lnTo>
                    <a:pt x="14" y="206"/>
                  </a:lnTo>
                  <a:lnTo>
                    <a:pt x="16" y="208"/>
                  </a:lnTo>
                  <a:lnTo>
                    <a:pt x="18" y="206"/>
                  </a:lnTo>
                  <a:lnTo>
                    <a:pt x="22" y="208"/>
                  </a:lnTo>
                  <a:lnTo>
                    <a:pt x="23" y="208"/>
                  </a:lnTo>
                  <a:lnTo>
                    <a:pt x="25" y="210"/>
                  </a:lnTo>
                  <a:lnTo>
                    <a:pt x="29" y="210"/>
                  </a:lnTo>
                  <a:lnTo>
                    <a:pt x="29" y="208"/>
                  </a:lnTo>
                  <a:lnTo>
                    <a:pt x="31" y="206"/>
                  </a:lnTo>
                  <a:lnTo>
                    <a:pt x="33" y="206"/>
                  </a:lnTo>
                  <a:lnTo>
                    <a:pt x="35" y="206"/>
                  </a:lnTo>
                  <a:lnTo>
                    <a:pt x="35" y="204"/>
                  </a:lnTo>
                  <a:lnTo>
                    <a:pt x="37" y="204"/>
                  </a:lnTo>
                  <a:lnTo>
                    <a:pt x="39" y="204"/>
                  </a:lnTo>
                  <a:lnTo>
                    <a:pt x="39" y="206"/>
                  </a:lnTo>
                  <a:lnTo>
                    <a:pt x="37" y="206"/>
                  </a:lnTo>
                  <a:lnTo>
                    <a:pt x="39" y="206"/>
                  </a:lnTo>
                  <a:lnTo>
                    <a:pt x="39" y="208"/>
                  </a:lnTo>
                  <a:lnTo>
                    <a:pt x="41" y="208"/>
                  </a:lnTo>
                  <a:lnTo>
                    <a:pt x="43" y="208"/>
                  </a:lnTo>
                  <a:lnTo>
                    <a:pt x="43" y="206"/>
                  </a:lnTo>
                  <a:lnTo>
                    <a:pt x="45" y="206"/>
                  </a:lnTo>
                  <a:lnTo>
                    <a:pt x="46" y="204"/>
                  </a:lnTo>
                  <a:lnTo>
                    <a:pt x="45" y="204"/>
                  </a:lnTo>
                  <a:lnTo>
                    <a:pt x="45" y="202"/>
                  </a:lnTo>
                  <a:lnTo>
                    <a:pt x="45" y="200"/>
                  </a:lnTo>
                  <a:lnTo>
                    <a:pt x="46" y="200"/>
                  </a:lnTo>
                  <a:lnTo>
                    <a:pt x="46" y="198"/>
                  </a:lnTo>
                  <a:lnTo>
                    <a:pt x="45" y="198"/>
                  </a:lnTo>
                  <a:lnTo>
                    <a:pt x="45" y="196"/>
                  </a:lnTo>
                  <a:lnTo>
                    <a:pt x="45" y="194"/>
                  </a:lnTo>
                  <a:lnTo>
                    <a:pt x="43" y="194"/>
                  </a:lnTo>
                  <a:lnTo>
                    <a:pt x="43" y="192"/>
                  </a:lnTo>
                  <a:lnTo>
                    <a:pt x="43" y="190"/>
                  </a:lnTo>
                  <a:lnTo>
                    <a:pt x="41" y="190"/>
                  </a:lnTo>
                  <a:lnTo>
                    <a:pt x="41" y="188"/>
                  </a:lnTo>
                  <a:lnTo>
                    <a:pt x="41" y="187"/>
                  </a:lnTo>
                  <a:lnTo>
                    <a:pt x="39" y="187"/>
                  </a:lnTo>
                  <a:lnTo>
                    <a:pt x="39" y="185"/>
                  </a:lnTo>
                  <a:lnTo>
                    <a:pt x="39" y="183"/>
                  </a:lnTo>
                  <a:lnTo>
                    <a:pt x="39" y="181"/>
                  </a:lnTo>
                  <a:lnTo>
                    <a:pt x="39" y="183"/>
                  </a:lnTo>
                  <a:lnTo>
                    <a:pt x="37" y="183"/>
                  </a:lnTo>
                  <a:lnTo>
                    <a:pt x="35" y="183"/>
                  </a:lnTo>
                  <a:lnTo>
                    <a:pt x="33" y="183"/>
                  </a:lnTo>
                  <a:lnTo>
                    <a:pt x="33" y="181"/>
                  </a:lnTo>
                  <a:lnTo>
                    <a:pt x="31" y="179"/>
                  </a:lnTo>
                  <a:lnTo>
                    <a:pt x="31" y="177"/>
                  </a:lnTo>
                  <a:lnTo>
                    <a:pt x="31" y="175"/>
                  </a:lnTo>
                  <a:lnTo>
                    <a:pt x="31" y="173"/>
                  </a:lnTo>
                  <a:lnTo>
                    <a:pt x="31" y="171"/>
                  </a:lnTo>
                  <a:lnTo>
                    <a:pt x="31" y="169"/>
                  </a:lnTo>
                  <a:lnTo>
                    <a:pt x="31" y="167"/>
                  </a:lnTo>
                  <a:lnTo>
                    <a:pt x="31" y="165"/>
                  </a:lnTo>
                  <a:lnTo>
                    <a:pt x="29" y="165"/>
                  </a:lnTo>
                  <a:lnTo>
                    <a:pt x="25" y="165"/>
                  </a:lnTo>
                  <a:lnTo>
                    <a:pt x="23" y="165"/>
                  </a:lnTo>
                  <a:lnTo>
                    <a:pt x="23" y="163"/>
                  </a:lnTo>
                  <a:lnTo>
                    <a:pt x="22" y="163"/>
                  </a:lnTo>
                  <a:lnTo>
                    <a:pt x="22" y="162"/>
                  </a:lnTo>
                  <a:lnTo>
                    <a:pt x="22" y="160"/>
                  </a:lnTo>
                  <a:lnTo>
                    <a:pt x="22" y="158"/>
                  </a:lnTo>
                  <a:lnTo>
                    <a:pt x="22" y="156"/>
                  </a:lnTo>
                  <a:lnTo>
                    <a:pt x="23" y="154"/>
                  </a:lnTo>
                  <a:lnTo>
                    <a:pt x="25" y="154"/>
                  </a:lnTo>
                  <a:lnTo>
                    <a:pt x="27" y="152"/>
                  </a:lnTo>
                  <a:lnTo>
                    <a:pt x="27" y="150"/>
                  </a:lnTo>
                  <a:lnTo>
                    <a:pt x="29" y="148"/>
                  </a:lnTo>
                  <a:lnTo>
                    <a:pt x="31" y="144"/>
                  </a:lnTo>
                  <a:lnTo>
                    <a:pt x="33" y="142"/>
                  </a:lnTo>
                  <a:lnTo>
                    <a:pt x="35" y="140"/>
                  </a:lnTo>
                  <a:lnTo>
                    <a:pt x="37" y="140"/>
                  </a:lnTo>
                  <a:lnTo>
                    <a:pt x="39" y="140"/>
                  </a:lnTo>
                  <a:lnTo>
                    <a:pt x="39" y="142"/>
                  </a:lnTo>
                  <a:lnTo>
                    <a:pt x="39" y="144"/>
                  </a:lnTo>
                  <a:lnTo>
                    <a:pt x="41" y="144"/>
                  </a:lnTo>
                  <a:lnTo>
                    <a:pt x="41" y="146"/>
                  </a:lnTo>
                  <a:lnTo>
                    <a:pt x="43" y="146"/>
                  </a:lnTo>
                  <a:lnTo>
                    <a:pt x="45" y="146"/>
                  </a:lnTo>
                  <a:lnTo>
                    <a:pt x="45" y="144"/>
                  </a:lnTo>
                  <a:lnTo>
                    <a:pt x="48" y="144"/>
                  </a:lnTo>
                  <a:lnTo>
                    <a:pt x="50" y="142"/>
                  </a:lnTo>
                  <a:lnTo>
                    <a:pt x="52" y="142"/>
                  </a:lnTo>
                  <a:lnTo>
                    <a:pt x="54" y="142"/>
                  </a:lnTo>
                  <a:lnTo>
                    <a:pt x="56" y="142"/>
                  </a:lnTo>
                  <a:lnTo>
                    <a:pt x="58" y="142"/>
                  </a:lnTo>
                  <a:lnTo>
                    <a:pt x="60" y="142"/>
                  </a:lnTo>
                  <a:lnTo>
                    <a:pt x="60" y="140"/>
                  </a:lnTo>
                  <a:lnTo>
                    <a:pt x="60" y="139"/>
                  </a:lnTo>
                  <a:lnTo>
                    <a:pt x="60" y="137"/>
                  </a:lnTo>
                  <a:lnTo>
                    <a:pt x="62" y="135"/>
                  </a:lnTo>
                  <a:lnTo>
                    <a:pt x="64" y="135"/>
                  </a:lnTo>
                  <a:lnTo>
                    <a:pt x="64" y="133"/>
                  </a:lnTo>
                  <a:lnTo>
                    <a:pt x="66" y="129"/>
                  </a:lnTo>
                  <a:lnTo>
                    <a:pt x="66" y="127"/>
                  </a:lnTo>
                  <a:lnTo>
                    <a:pt x="68" y="127"/>
                  </a:lnTo>
                  <a:lnTo>
                    <a:pt x="70" y="125"/>
                  </a:lnTo>
                  <a:lnTo>
                    <a:pt x="71" y="125"/>
                  </a:lnTo>
                  <a:lnTo>
                    <a:pt x="73" y="123"/>
                  </a:lnTo>
                  <a:lnTo>
                    <a:pt x="75" y="123"/>
                  </a:lnTo>
                  <a:lnTo>
                    <a:pt x="75" y="121"/>
                  </a:lnTo>
                  <a:lnTo>
                    <a:pt x="77" y="121"/>
                  </a:lnTo>
                  <a:lnTo>
                    <a:pt x="77" y="119"/>
                  </a:lnTo>
                  <a:lnTo>
                    <a:pt x="79" y="116"/>
                  </a:lnTo>
                  <a:lnTo>
                    <a:pt x="81" y="114"/>
                  </a:lnTo>
                  <a:lnTo>
                    <a:pt x="81" y="110"/>
                  </a:lnTo>
                  <a:lnTo>
                    <a:pt x="83" y="108"/>
                  </a:lnTo>
                  <a:lnTo>
                    <a:pt x="83" y="106"/>
                  </a:lnTo>
                  <a:lnTo>
                    <a:pt x="85" y="104"/>
                  </a:lnTo>
                  <a:lnTo>
                    <a:pt x="89" y="104"/>
                  </a:lnTo>
                  <a:lnTo>
                    <a:pt x="93" y="100"/>
                  </a:lnTo>
                  <a:lnTo>
                    <a:pt x="91" y="98"/>
                  </a:lnTo>
                  <a:lnTo>
                    <a:pt x="91" y="96"/>
                  </a:lnTo>
                  <a:lnTo>
                    <a:pt x="93" y="96"/>
                  </a:lnTo>
                  <a:lnTo>
                    <a:pt x="93" y="94"/>
                  </a:lnTo>
                  <a:lnTo>
                    <a:pt x="94" y="94"/>
                  </a:lnTo>
                  <a:lnTo>
                    <a:pt x="94" y="92"/>
                  </a:lnTo>
                  <a:lnTo>
                    <a:pt x="96" y="92"/>
                  </a:lnTo>
                  <a:lnTo>
                    <a:pt x="96" y="91"/>
                  </a:lnTo>
                  <a:lnTo>
                    <a:pt x="96" y="89"/>
                  </a:lnTo>
                  <a:lnTo>
                    <a:pt x="98" y="89"/>
                  </a:lnTo>
                  <a:lnTo>
                    <a:pt x="100" y="89"/>
                  </a:lnTo>
                  <a:lnTo>
                    <a:pt x="100" y="87"/>
                  </a:lnTo>
                  <a:lnTo>
                    <a:pt x="102" y="87"/>
                  </a:lnTo>
                  <a:lnTo>
                    <a:pt x="102" y="85"/>
                  </a:lnTo>
                  <a:lnTo>
                    <a:pt x="104" y="85"/>
                  </a:lnTo>
                  <a:lnTo>
                    <a:pt x="102" y="85"/>
                  </a:lnTo>
                  <a:lnTo>
                    <a:pt x="102" y="83"/>
                  </a:lnTo>
                  <a:lnTo>
                    <a:pt x="102" y="85"/>
                  </a:lnTo>
                  <a:lnTo>
                    <a:pt x="102" y="83"/>
                  </a:lnTo>
                  <a:lnTo>
                    <a:pt x="100" y="83"/>
                  </a:lnTo>
                  <a:lnTo>
                    <a:pt x="100" y="81"/>
                  </a:lnTo>
                  <a:lnTo>
                    <a:pt x="102" y="81"/>
                  </a:lnTo>
                  <a:lnTo>
                    <a:pt x="102" y="79"/>
                  </a:lnTo>
                  <a:lnTo>
                    <a:pt x="102" y="77"/>
                  </a:lnTo>
                  <a:lnTo>
                    <a:pt x="102" y="75"/>
                  </a:lnTo>
                  <a:lnTo>
                    <a:pt x="100" y="73"/>
                  </a:lnTo>
                  <a:lnTo>
                    <a:pt x="100" y="71"/>
                  </a:lnTo>
                  <a:lnTo>
                    <a:pt x="102" y="71"/>
                  </a:lnTo>
                  <a:lnTo>
                    <a:pt x="102" y="69"/>
                  </a:lnTo>
                  <a:lnTo>
                    <a:pt x="104" y="69"/>
                  </a:lnTo>
                  <a:lnTo>
                    <a:pt x="104" y="68"/>
                  </a:lnTo>
                  <a:lnTo>
                    <a:pt x="106" y="68"/>
                  </a:lnTo>
                  <a:lnTo>
                    <a:pt x="108" y="68"/>
                  </a:lnTo>
                  <a:lnTo>
                    <a:pt x="108" y="66"/>
                  </a:lnTo>
                  <a:lnTo>
                    <a:pt x="110" y="66"/>
                  </a:lnTo>
                  <a:lnTo>
                    <a:pt x="112" y="66"/>
                  </a:lnTo>
                  <a:lnTo>
                    <a:pt x="112" y="64"/>
                  </a:lnTo>
                  <a:lnTo>
                    <a:pt x="114" y="64"/>
                  </a:lnTo>
                  <a:lnTo>
                    <a:pt x="114" y="62"/>
                  </a:lnTo>
                  <a:lnTo>
                    <a:pt x="112" y="60"/>
                  </a:lnTo>
                  <a:lnTo>
                    <a:pt x="110" y="60"/>
                  </a:lnTo>
                  <a:lnTo>
                    <a:pt x="110" y="58"/>
                  </a:lnTo>
                  <a:lnTo>
                    <a:pt x="108" y="58"/>
                  </a:lnTo>
                  <a:lnTo>
                    <a:pt x="108" y="60"/>
                  </a:lnTo>
                  <a:lnTo>
                    <a:pt x="106" y="58"/>
                  </a:lnTo>
                  <a:lnTo>
                    <a:pt x="104" y="58"/>
                  </a:lnTo>
                  <a:lnTo>
                    <a:pt x="102" y="56"/>
                  </a:lnTo>
                  <a:lnTo>
                    <a:pt x="104" y="56"/>
                  </a:lnTo>
                  <a:lnTo>
                    <a:pt x="104" y="54"/>
                  </a:lnTo>
                  <a:lnTo>
                    <a:pt x="104" y="52"/>
                  </a:lnTo>
                  <a:lnTo>
                    <a:pt x="102" y="52"/>
                  </a:lnTo>
                  <a:lnTo>
                    <a:pt x="100" y="54"/>
                  </a:lnTo>
                  <a:lnTo>
                    <a:pt x="100" y="52"/>
                  </a:lnTo>
                  <a:lnTo>
                    <a:pt x="98" y="52"/>
                  </a:lnTo>
                  <a:lnTo>
                    <a:pt x="98" y="50"/>
                  </a:lnTo>
                  <a:lnTo>
                    <a:pt x="98" y="48"/>
                  </a:lnTo>
                  <a:lnTo>
                    <a:pt x="96" y="48"/>
                  </a:lnTo>
                  <a:lnTo>
                    <a:pt x="94" y="48"/>
                  </a:lnTo>
                  <a:lnTo>
                    <a:pt x="94" y="46"/>
                  </a:lnTo>
                  <a:lnTo>
                    <a:pt x="93" y="46"/>
                  </a:lnTo>
                  <a:lnTo>
                    <a:pt x="93" y="44"/>
                  </a:lnTo>
                  <a:lnTo>
                    <a:pt x="93" y="43"/>
                  </a:lnTo>
                  <a:lnTo>
                    <a:pt x="94" y="43"/>
                  </a:lnTo>
                  <a:lnTo>
                    <a:pt x="94" y="41"/>
                  </a:lnTo>
                  <a:lnTo>
                    <a:pt x="94" y="39"/>
                  </a:lnTo>
                  <a:lnTo>
                    <a:pt x="94" y="37"/>
                  </a:lnTo>
                  <a:lnTo>
                    <a:pt x="93" y="37"/>
                  </a:lnTo>
                  <a:lnTo>
                    <a:pt x="93" y="35"/>
                  </a:lnTo>
                  <a:lnTo>
                    <a:pt x="93" y="33"/>
                  </a:lnTo>
                  <a:lnTo>
                    <a:pt x="94" y="33"/>
                  </a:lnTo>
                  <a:lnTo>
                    <a:pt x="96" y="33"/>
                  </a:lnTo>
                  <a:lnTo>
                    <a:pt x="96" y="31"/>
                  </a:lnTo>
                  <a:lnTo>
                    <a:pt x="96" y="29"/>
                  </a:lnTo>
                  <a:lnTo>
                    <a:pt x="94" y="29"/>
                  </a:lnTo>
                  <a:lnTo>
                    <a:pt x="93" y="29"/>
                  </a:lnTo>
                  <a:lnTo>
                    <a:pt x="91" y="29"/>
                  </a:lnTo>
                  <a:lnTo>
                    <a:pt x="91" y="27"/>
                  </a:lnTo>
                  <a:lnTo>
                    <a:pt x="93" y="25"/>
                  </a:lnTo>
                  <a:lnTo>
                    <a:pt x="93" y="23"/>
                  </a:lnTo>
                  <a:lnTo>
                    <a:pt x="91" y="23"/>
                  </a:lnTo>
                  <a:lnTo>
                    <a:pt x="89" y="23"/>
                  </a:lnTo>
                  <a:lnTo>
                    <a:pt x="89" y="21"/>
                  </a:lnTo>
                  <a:lnTo>
                    <a:pt x="91" y="21"/>
                  </a:lnTo>
                  <a:lnTo>
                    <a:pt x="91" y="20"/>
                  </a:lnTo>
                  <a:lnTo>
                    <a:pt x="93" y="18"/>
                  </a:lnTo>
                  <a:lnTo>
                    <a:pt x="91" y="18"/>
                  </a:lnTo>
                  <a:lnTo>
                    <a:pt x="93" y="16"/>
                  </a:lnTo>
                  <a:lnTo>
                    <a:pt x="94" y="16"/>
                  </a:lnTo>
                  <a:lnTo>
                    <a:pt x="96" y="16"/>
                  </a:lnTo>
                  <a:lnTo>
                    <a:pt x="96" y="14"/>
                  </a:lnTo>
                  <a:lnTo>
                    <a:pt x="98" y="14"/>
                  </a:lnTo>
                  <a:lnTo>
                    <a:pt x="100" y="14"/>
                  </a:lnTo>
                  <a:lnTo>
                    <a:pt x="104" y="16"/>
                  </a:lnTo>
                  <a:lnTo>
                    <a:pt x="110" y="18"/>
                  </a:lnTo>
                  <a:lnTo>
                    <a:pt x="112" y="18"/>
                  </a:lnTo>
                  <a:lnTo>
                    <a:pt x="114" y="18"/>
                  </a:lnTo>
                  <a:lnTo>
                    <a:pt x="114" y="20"/>
                  </a:lnTo>
                  <a:lnTo>
                    <a:pt x="118" y="20"/>
                  </a:lnTo>
                  <a:lnTo>
                    <a:pt x="119" y="20"/>
                  </a:lnTo>
                  <a:lnTo>
                    <a:pt x="121" y="20"/>
                  </a:lnTo>
                  <a:lnTo>
                    <a:pt x="123" y="18"/>
                  </a:lnTo>
                  <a:lnTo>
                    <a:pt x="125" y="18"/>
                  </a:lnTo>
                  <a:lnTo>
                    <a:pt x="125" y="16"/>
                  </a:lnTo>
                  <a:lnTo>
                    <a:pt x="127" y="16"/>
                  </a:lnTo>
                  <a:lnTo>
                    <a:pt x="129" y="16"/>
                  </a:lnTo>
                  <a:lnTo>
                    <a:pt x="131" y="16"/>
                  </a:lnTo>
                  <a:lnTo>
                    <a:pt x="131" y="14"/>
                  </a:lnTo>
                  <a:lnTo>
                    <a:pt x="133" y="14"/>
                  </a:lnTo>
                  <a:lnTo>
                    <a:pt x="133" y="16"/>
                  </a:lnTo>
                  <a:lnTo>
                    <a:pt x="135" y="16"/>
                  </a:lnTo>
                  <a:lnTo>
                    <a:pt x="137" y="14"/>
                  </a:lnTo>
                  <a:lnTo>
                    <a:pt x="137" y="12"/>
                  </a:lnTo>
                  <a:lnTo>
                    <a:pt x="139" y="12"/>
                  </a:lnTo>
                  <a:lnTo>
                    <a:pt x="141" y="12"/>
                  </a:lnTo>
                  <a:lnTo>
                    <a:pt x="141" y="10"/>
                  </a:lnTo>
                  <a:lnTo>
                    <a:pt x="141" y="8"/>
                  </a:lnTo>
                  <a:lnTo>
                    <a:pt x="148" y="4"/>
                  </a:lnTo>
                  <a:lnTo>
                    <a:pt x="154" y="0"/>
                  </a:lnTo>
                  <a:lnTo>
                    <a:pt x="154"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3" name="Freeform 110"/>
            <p:cNvSpPr>
              <a:spLocks noEditPoints="1"/>
            </p:cNvSpPr>
            <p:nvPr/>
          </p:nvSpPr>
          <p:spPr bwMode="auto">
            <a:xfrm>
              <a:off x="7473950" y="5097463"/>
              <a:ext cx="227013" cy="46038"/>
            </a:xfrm>
            <a:custGeom>
              <a:avLst/>
              <a:gdLst>
                <a:gd name="T0" fmla="*/ 2 w 143"/>
                <a:gd name="T1" fmla="*/ 29 h 29"/>
                <a:gd name="T2" fmla="*/ 2 w 143"/>
                <a:gd name="T3" fmla="*/ 29 h 29"/>
                <a:gd name="T4" fmla="*/ 2 w 143"/>
                <a:gd name="T5" fmla="*/ 29 h 29"/>
                <a:gd name="T6" fmla="*/ 2 w 143"/>
                <a:gd name="T7" fmla="*/ 29 h 29"/>
                <a:gd name="T8" fmla="*/ 2 w 143"/>
                <a:gd name="T9" fmla="*/ 29 h 29"/>
                <a:gd name="T10" fmla="*/ 2 w 143"/>
                <a:gd name="T11" fmla="*/ 29 h 29"/>
                <a:gd name="T12" fmla="*/ 2 w 143"/>
                <a:gd name="T13" fmla="*/ 29 h 29"/>
                <a:gd name="T14" fmla="*/ 2 w 143"/>
                <a:gd name="T15" fmla="*/ 29 h 29"/>
                <a:gd name="T16" fmla="*/ 2 w 143"/>
                <a:gd name="T17" fmla="*/ 29 h 29"/>
                <a:gd name="T18" fmla="*/ 2 w 143"/>
                <a:gd name="T19" fmla="*/ 29 h 29"/>
                <a:gd name="T20" fmla="*/ 2 w 143"/>
                <a:gd name="T21" fmla="*/ 29 h 29"/>
                <a:gd name="T22" fmla="*/ 2 w 143"/>
                <a:gd name="T23" fmla="*/ 29 h 29"/>
                <a:gd name="T24" fmla="*/ 0 w 143"/>
                <a:gd name="T25" fmla="*/ 29 h 29"/>
                <a:gd name="T26" fmla="*/ 0 w 143"/>
                <a:gd name="T27" fmla="*/ 29 h 29"/>
                <a:gd name="T28" fmla="*/ 2 w 143"/>
                <a:gd name="T29" fmla="*/ 29 h 29"/>
                <a:gd name="T30" fmla="*/ 2 w 143"/>
                <a:gd name="T31" fmla="*/ 29 h 29"/>
                <a:gd name="T32" fmla="*/ 0 w 143"/>
                <a:gd name="T33" fmla="*/ 29 h 29"/>
                <a:gd name="T34" fmla="*/ 0 w 143"/>
                <a:gd name="T35" fmla="*/ 29 h 29"/>
                <a:gd name="T36" fmla="*/ 0 w 143"/>
                <a:gd name="T37" fmla="*/ 27 h 29"/>
                <a:gd name="T38" fmla="*/ 0 w 143"/>
                <a:gd name="T39" fmla="*/ 27 h 29"/>
                <a:gd name="T40" fmla="*/ 0 w 143"/>
                <a:gd name="T41" fmla="*/ 27 h 29"/>
                <a:gd name="T42" fmla="*/ 0 w 143"/>
                <a:gd name="T43" fmla="*/ 27 h 29"/>
                <a:gd name="T44" fmla="*/ 0 w 143"/>
                <a:gd name="T45" fmla="*/ 27 h 29"/>
                <a:gd name="T46" fmla="*/ 0 w 143"/>
                <a:gd name="T47" fmla="*/ 29 h 29"/>
                <a:gd name="T48" fmla="*/ 0 w 143"/>
                <a:gd name="T49" fmla="*/ 29 h 29"/>
                <a:gd name="T50" fmla="*/ 0 w 143"/>
                <a:gd name="T51" fmla="*/ 29 h 29"/>
                <a:gd name="T52" fmla="*/ 143 w 143"/>
                <a:gd name="T53" fmla="*/ 0 h 29"/>
                <a:gd name="T54" fmla="*/ 143 w 143"/>
                <a:gd name="T55" fmla="*/ 0 h 29"/>
                <a:gd name="T56" fmla="*/ 143 w 143"/>
                <a:gd name="T57" fmla="*/ 2 h 29"/>
                <a:gd name="T58" fmla="*/ 143 w 143"/>
                <a:gd name="T59" fmla="*/ 2 h 29"/>
                <a:gd name="T60" fmla="*/ 143 w 143"/>
                <a:gd name="T61" fmla="*/ 2 h 29"/>
                <a:gd name="T62" fmla="*/ 143 w 143"/>
                <a:gd name="T63" fmla="*/ 2 h 29"/>
                <a:gd name="T64" fmla="*/ 143 w 143"/>
                <a:gd name="T65" fmla="*/ 2 h 29"/>
                <a:gd name="T66" fmla="*/ 143 w 143"/>
                <a:gd name="T67" fmla="*/ 2 h 29"/>
                <a:gd name="T68" fmla="*/ 143 w 143"/>
                <a:gd name="T69" fmla="*/ 2 h 29"/>
                <a:gd name="T70" fmla="*/ 143 w 143"/>
                <a:gd name="T71" fmla="*/ 2 h 29"/>
                <a:gd name="T72" fmla="*/ 141 w 143"/>
                <a:gd name="T73" fmla="*/ 2 h 29"/>
                <a:gd name="T74" fmla="*/ 141 w 143"/>
                <a:gd name="T75" fmla="*/ 2 h 29"/>
                <a:gd name="T76" fmla="*/ 141 w 143"/>
                <a:gd name="T77" fmla="*/ 2 h 29"/>
                <a:gd name="T78" fmla="*/ 141 w 143"/>
                <a:gd name="T79" fmla="*/ 2 h 29"/>
                <a:gd name="T80" fmla="*/ 141 w 143"/>
                <a:gd name="T81" fmla="*/ 2 h 29"/>
                <a:gd name="T82" fmla="*/ 141 w 143"/>
                <a:gd name="T83" fmla="*/ 2 h 29"/>
                <a:gd name="T84" fmla="*/ 141 w 143"/>
                <a:gd name="T85" fmla="*/ 0 h 29"/>
                <a:gd name="T86" fmla="*/ 141 w 143"/>
                <a:gd name="T87" fmla="*/ 0 h 29"/>
                <a:gd name="T88" fmla="*/ 141 w 143"/>
                <a:gd name="T89" fmla="*/ 0 h 29"/>
                <a:gd name="T90" fmla="*/ 141 w 143"/>
                <a:gd name="T91" fmla="*/ 0 h 29"/>
                <a:gd name="T92" fmla="*/ 141 w 143"/>
                <a:gd name="T93" fmla="*/ 0 h 29"/>
                <a:gd name="T94" fmla="*/ 141 w 143"/>
                <a:gd name="T95" fmla="*/ 0 h 29"/>
                <a:gd name="T96" fmla="*/ 143 w 143"/>
                <a:gd name="T97" fmla="*/ 0 h 29"/>
                <a:gd name="T98" fmla="*/ 143 w 143"/>
                <a:gd name="T99" fmla="*/ 0 h 29"/>
                <a:gd name="T100" fmla="*/ 143 w 143"/>
                <a:gd name="T101" fmla="*/ 0 h 29"/>
                <a:gd name="T102" fmla="*/ 143 w 143"/>
                <a:gd name="T103" fmla="*/ 0 h 29"/>
                <a:gd name="T104" fmla="*/ 143 w 143"/>
                <a:gd name="T105" fmla="*/ 0 h 29"/>
                <a:gd name="T106" fmla="*/ 143 w 143"/>
                <a:gd name="T10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3" h="29">
                  <a:moveTo>
                    <a:pt x="2" y="29"/>
                  </a:moveTo>
                  <a:lnTo>
                    <a:pt x="2" y="29"/>
                  </a:lnTo>
                  <a:lnTo>
                    <a:pt x="2" y="29"/>
                  </a:lnTo>
                  <a:lnTo>
                    <a:pt x="2" y="29"/>
                  </a:lnTo>
                  <a:lnTo>
                    <a:pt x="2" y="29"/>
                  </a:lnTo>
                  <a:lnTo>
                    <a:pt x="2" y="29"/>
                  </a:lnTo>
                  <a:lnTo>
                    <a:pt x="2" y="29"/>
                  </a:lnTo>
                  <a:lnTo>
                    <a:pt x="2" y="29"/>
                  </a:lnTo>
                  <a:lnTo>
                    <a:pt x="2" y="29"/>
                  </a:lnTo>
                  <a:lnTo>
                    <a:pt x="2" y="29"/>
                  </a:lnTo>
                  <a:lnTo>
                    <a:pt x="2" y="29"/>
                  </a:lnTo>
                  <a:lnTo>
                    <a:pt x="2" y="29"/>
                  </a:lnTo>
                  <a:close/>
                  <a:moveTo>
                    <a:pt x="0" y="29"/>
                  </a:moveTo>
                  <a:lnTo>
                    <a:pt x="0" y="29"/>
                  </a:lnTo>
                  <a:lnTo>
                    <a:pt x="2" y="29"/>
                  </a:lnTo>
                  <a:lnTo>
                    <a:pt x="2" y="29"/>
                  </a:lnTo>
                  <a:lnTo>
                    <a:pt x="0" y="29"/>
                  </a:lnTo>
                  <a:lnTo>
                    <a:pt x="0" y="29"/>
                  </a:lnTo>
                  <a:lnTo>
                    <a:pt x="0" y="27"/>
                  </a:lnTo>
                  <a:lnTo>
                    <a:pt x="0" y="27"/>
                  </a:lnTo>
                  <a:lnTo>
                    <a:pt x="0" y="27"/>
                  </a:lnTo>
                  <a:lnTo>
                    <a:pt x="0" y="27"/>
                  </a:lnTo>
                  <a:lnTo>
                    <a:pt x="0" y="27"/>
                  </a:lnTo>
                  <a:lnTo>
                    <a:pt x="0" y="29"/>
                  </a:lnTo>
                  <a:lnTo>
                    <a:pt x="0" y="29"/>
                  </a:lnTo>
                  <a:lnTo>
                    <a:pt x="0" y="29"/>
                  </a:lnTo>
                  <a:close/>
                  <a:moveTo>
                    <a:pt x="143" y="0"/>
                  </a:moveTo>
                  <a:lnTo>
                    <a:pt x="143" y="0"/>
                  </a:lnTo>
                  <a:lnTo>
                    <a:pt x="143" y="2"/>
                  </a:lnTo>
                  <a:lnTo>
                    <a:pt x="143" y="2"/>
                  </a:lnTo>
                  <a:lnTo>
                    <a:pt x="143" y="2"/>
                  </a:lnTo>
                  <a:lnTo>
                    <a:pt x="143" y="2"/>
                  </a:lnTo>
                  <a:lnTo>
                    <a:pt x="143" y="2"/>
                  </a:lnTo>
                  <a:lnTo>
                    <a:pt x="143" y="2"/>
                  </a:lnTo>
                  <a:lnTo>
                    <a:pt x="143" y="2"/>
                  </a:lnTo>
                  <a:lnTo>
                    <a:pt x="143" y="2"/>
                  </a:lnTo>
                  <a:lnTo>
                    <a:pt x="141" y="2"/>
                  </a:lnTo>
                  <a:lnTo>
                    <a:pt x="141" y="2"/>
                  </a:lnTo>
                  <a:lnTo>
                    <a:pt x="141" y="2"/>
                  </a:lnTo>
                  <a:lnTo>
                    <a:pt x="141" y="2"/>
                  </a:lnTo>
                  <a:lnTo>
                    <a:pt x="141" y="2"/>
                  </a:lnTo>
                  <a:lnTo>
                    <a:pt x="141" y="2"/>
                  </a:lnTo>
                  <a:lnTo>
                    <a:pt x="141" y="0"/>
                  </a:lnTo>
                  <a:lnTo>
                    <a:pt x="141" y="0"/>
                  </a:lnTo>
                  <a:lnTo>
                    <a:pt x="141" y="0"/>
                  </a:lnTo>
                  <a:lnTo>
                    <a:pt x="141" y="0"/>
                  </a:lnTo>
                  <a:lnTo>
                    <a:pt x="141" y="0"/>
                  </a:lnTo>
                  <a:lnTo>
                    <a:pt x="141" y="0"/>
                  </a:lnTo>
                  <a:lnTo>
                    <a:pt x="143" y="0"/>
                  </a:lnTo>
                  <a:lnTo>
                    <a:pt x="143" y="0"/>
                  </a:lnTo>
                  <a:lnTo>
                    <a:pt x="143" y="0"/>
                  </a:lnTo>
                  <a:lnTo>
                    <a:pt x="143" y="0"/>
                  </a:lnTo>
                  <a:lnTo>
                    <a:pt x="143" y="0"/>
                  </a:lnTo>
                  <a:lnTo>
                    <a:pt x="14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4" name="Freeform 111"/>
            <p:cNvSpPr>
              <a:spLocks noEditPoints="1"/>
            </p:cNvSpPr>
            <p:nvPr/>
          </p:nvSpPr>
          <p:spPr bwMode="auto">
            <a:xfrm>
              <a:off x="6827838" y="4964113"/>
              <a:ext cx="34925" cy="57150"/>
            </a:xfrm>
            <a:custGeom>
              <a:avLst/>
              <a:gdLst>
                <a:gd name="T0" fmla="*/ 20 w 22"/>
                <a:gd name="T1" fmla="*/ 36 h 36"/>
                <a:gd name="T2" fmla="*/ 20 w 22"/>
                <a:gd name="T3" fmla="*/ 34 h 36"/>
                <a:gd name="T4" fmla="*/ 20 w 22"/>
                <a:gd name="T5" fmla="*/ 34 h 36"/>
                <a:gd name="T6" fmla="*/ 22 w 22"/>
                <a:gd name="T7" fmla="*/ 34 h 36"/>
                <a:gd name="T8" fmla="*/ 22 w 22"/>
                <a:gd name="T9" fmla="*/ 34 h 36"/>
                <a:gd name="T10" fmla="*/ 22 w 22"/>
                <a:gd name="T11" fmla="*/ 34 h 36"/>
                <a:gd name="T12" fmla="*/ 20 w 22"/>
                <a:gd name="T13" fmla="*/ 36 h 36"/>
                <a:gd name="T14" fmla="*/ 20 w 22"/>
                <a:gd name="T15" fmla="*/ 36 h 36"/>
                <a:gd name="T16" fmla="*/ 20 w 22"/>
                <a:gd name="T17" fmla="*/ 34 h 36"/>
                <a:gd name="T18" fmla="*/ 20 w 22"/>
                <a:gd name="T19" fmla="*/ 34 h 36"/>
                <a:gd name="T20" fmla="*/ 20 w 22"/>
                <a:gd name="T21" fmla="*/ 34 h 36"/>
                <a:gd name="T22" fmla="*/ 20 w 22"/>
                <a:gd name="T23" fmla="*/ 32 h 36"/>
                <a:gd name="T24" fmla="*/ 20 w 22"/>
                <a:gd name="T25" fmla="*/ 34 h 36"/>
                <a:gd name="T26" fmla="*/ 20 w 22"/>
                <a:gd name="T27" fmla="*/ 34 h 36"/>
                <a:gd name="T28" fmla="*/ 20 w 22"/>
                <a:gd name="T29" fmla="*/ 34 h 36"/>
                <a:gd name="T30" fmla="*/ 20 w 22"/>
                <a:gd name="T31" fmla="*/ 34 h 36"/>
                <a:gd name="T32" fmla="*/ 22 w 22"/>
                <a:gd name="T33" fmla="*/ 34 h 36"/>
                <a:gd name="T34" fmla="*/ 20 w 22"/>
                <a:gd name="T35" fmla="*/ 32 h 36"/>
                <a:gd name="T36" fmla="*/ 20 w 22"/>
                <a:gd name="T37" fmla="*/ 32 h 36"/>
                <a:gd name="T38" fmla="*/ 22 w 22"/>
                <a:gd name="T39" fmla="*/ 34 h 36"/>
                <a:gd name="T40" fmla="*/ 22 w 22"/>
                <a:gd name="T41" fmla="*/ 34 h 36"/>
                <a:gd name="T42" fmla="*/ 20 w 22"/>
                <a:gd name="T43" fmla="*/ 34 h 36"/>
                <a:gd name="T44" fmla="*/ 2 w 22"/>
                <a:gd name="T45" fmla="*/ 23 h 36"/>
                <a:gd name="T46" fmla="*/ 2 w 22"/>
                <a:gd name="T47" fmla="*/ 23 h 36"/>
                <a:gd name="T48" fmla="*/ 2 w 22"/>
                <a:gd name="T49" fmla="*/ 23 h 36"/>
                <a:gd name="T50" fmla="*/ 0 w 22"/>
                <a:gd name="T51" fmla="*/ 19 h 36"/>
                <a:gd name="T52" fmla="*/ 0 w 22"/>
                <a:gd name="T53" fmla="*/ 19 h 36"/>
                <a:gd name="T54" fmla="*/ 0 w 22"/>
                <a:gd name="T55" fmla="*/ 19 h 36"/>
                <a:gd name="T56" fmla="*/ 0 w 22"/>
                <a:gd name="T57" fmla="*/ 19 h 36"/>
                <a:gd name="T58" fmla="*/ 2 w 22"/>
                <a:gd name="T59" fmla="*/ 17 h 36"/>
                <a:gd name="T60" fmla="*/ 2 w 22"/>
                <a:gd name="T61" fmla="*/ 15 h 36"/>
                <a:gd name="T62" fmla="*/ 2 w 22"/>
                <a:gd name="T63" fmla="*/ 15 h 36"/>
                <a:gd name="T64" fmla="*/ 2 w 22"/>
                <a:gd name="T65" fmla="*/ 15 h 36"/>
                <a:gd name="T66" fmla="*/ 2 w 22"/>
                <a:gd name="T67" fmla="*/ 17 h 36"/>
                <a:gd name="T68" fmla="*/ 10 w 22"/>
                <a:gd name="T69" fmla="*/ 3 h 36"/>
                <a:gd name="T70" fmla="*/ 10 w 22"/>
                <a:gd name="T71" fmla="*/ 3 h 36"/>
                <a:gd name="T72" fmla="*/ 10 w 22"/>
                <a:gd name="T73" fmla="*/ 3 h 36"/>
                <a:gd name="T74" fmla="*/ 16 w 22"/>
                <a:gd name="T75" fmla="*/ 1 h 36"/>
                <a:gd name="T76" fmla="*/ 16 w 22"/>
                <a:gd name="T77" fmla="*/ 1 h 36"/>
                <a:gd name="T78" fmla="*/ 16 w 22"/>
                <a:gd name="T79" fmla="*/ 1 h 36"/>
                <a:gd name="T80" fmla="*/ 8 w 22"/>
                <a:gd name="T81" fmla="*/ 1 h 36"/>
                <a:gd name="T82" fmla="*/ 8 w 22"/>
                <a:gd name="T83" fmla="*/ 1 h 36"/>
                <a:gd name="T84" fmla="*/ 8 w 22"/>
                <a:gd name="T85" fmla="*/ 1 h 36"/>
                <a:gd name="T86" fmla="*/ 10 w 22"/>
                <a:gd name="T87" fmla="*/ 1 h 36"/>
                <a:gd name="T88" fmla="*/ 10 w 22"/>
                <a:gd name="T89" fmla="*/ 1 h 36"/>
                <a:gd name="T90" fmla="*/ 10 w 22"/>
                <a:gd name="T91" fmla="*/ 0 h 36"/>
                <a:gd name="T92" fmla="*/ 12 w 22"/>
                <a:gd name="T93" fmla="*/ 0 h 36"/>
                <a:gd name="T94" fmla="*/ 12 w 22"/>
                <a:gd name="T95" fmla="*/ 0 h 36"/>
                <a:gd name="T96" fmla="*/ 12 w 22"/>
                <a:gd name="T97" fmla="*/ 0 h 36"/>
                <a:gd name="T98" fmla="*/ 12 w 22"/>
                <a:gd name="T99" fmla="*/ 0 h 36"/>
                <a:gd name="T100" fmla="*/ 12 w 22"/>
                <a:gd name="T10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2" h="36">
                  <a:moveTo>
                    <a:pt x="20" y="34"/>
                  </a:moveTo>
                  <a:lnTo>
                    <a:pt x="20" y="36"/>
                  </a:lnTo>
                  <a:lnTo>
                    <a:pt x="20" y="36"/>
                  </a:lnTo>
                  <a:lnTo>
                    <a:pt x="20" y="34"/>
                  </a:lnTo>
                  <a:lnTo>
                    <a:pt x="20" y="34"/>
                  </a:lnTo>
                  <a:lnTo>
                    <a:pt x="20" y="34"/>
                  </a:lnTo>
                  <a:lnTo>
                    <a:pt x="22" y="34"/>
                  </a:lnTo>
                  <a:lnTo>
                    <a:pt x="22" y="34"/>
                  </a:lnTo>
                  <a:lnTo>
                    <a:pt x="22" y="34"/>
                  </a:lnTo>
                  <a:lnTo>
                    <a:pt x="22" y="34"/>
                  </a:lnTo>
                  <a:lnTo>
                    <a:pt x="22" y="34"/>
                  </a:lnTo>
                  <a:lnTo>
                    <a:pt x="22" y="34"/>
                  </a:lnTo>
                  <a:lnTo>
                    <a:pt x="20" y="36"/>
                  </a:lnTo>
                  <a:lnTo>
                    <a:pt x="20" y="36"/>
                  </a:lnTo>
                  <a:lnTo>
                    <a:pt x="20" y="36"/>
                  </a:lnTo>
                  <a:lnTo>
                    <a:pt x="20" y="36"/>
                  </a:lnTo>
                  <a:lnTo>
                    <a:pt x="20" y="34"/>
                  </a:lnTo>
                  <a:lnTo>
                    <a:pt x="20" y="34"/>
                  </a:lnTo>
                  <a:lnTo>
                    <a:pt x="20" y="34"/>
                  </a:lnTo>
                  <a:lnTo>
                    <a:pt x="20" y="34"/>
                  </a:lnTo>
                  <a:lnTo>
                    <a:pt x="20" y="34"/>
                  </a:lnTo>
                  <a:lnTo>
                    <a:pt x="20" y="34"/>
                  </a:lnTo>
                  <a:lnTo>
                    <a:pt x="20" y="32"/>
                  </a:lnTo>
                  <a:lnTo>
                    <a:pt x="20" y="32"/>
                  </a:lnTo>
                  <a:lnTo>
                    <a:pt x="20" y="34"/>
                  </a:lnTo>
                  <a:lnTo>
                    <a:pt x="20" y="34"/>
                  </a:lnTo>
                  <a:lnTo>
                    <a:pt x="20" y="34"/>
                  </a:lnTo>
                  <a:close/>
                  <a:moveTo>
                    <a:pt x="20" y="34"/>
                  </a:moveTo>
                  <a:lnTo>
                    <a:pt x="22" y="34"/>
                  </a:lnTo>
                  <a:lnTo>
                    <a:pt x="20" y="34"/>
                  </a:lnTo>
                  <a:lnTo>
                    <a:pt x="20" y="34"/>
                  </a:lnTo>
                  <a:lnTo>
                    <a:pt x="20" y="34"/>
                  </a:lnTo>
                  <a:lnTo>
                    <a:pt x="20" y="34"/>
                  </a:lnTo>
                  <a:lnTo>
                    <a:pt x="22" y="34"/>
                  </a:lnTo>
                  <a:lnTo>
                    <a:pt x="22" y="34"/>
                  </a:lnTo>
                  <a:lnTo>
                    <a:pt x="20" y="32"/>
                  </a:lnTo>
                  <a:lnTo>
                    <a:pt x="20" y="32"/>
                  </a:lnTo>
                  <a:lnTo>
                    <a:pt x="20" y="32"/>
                  </a:lnTo>
                  <a:lnTo>
                    <a:pt x="22" y="34"/>
                  </a:lnTo>
                  <a:lnTo>
                    <a:pt x="22" y="34"/>
                  </a:lnTo>
                  <a:lnTo>
                    <a:pt x="22" y="34"/>
                  </a:lnTo>
                  <a:lnTo>
                    <a:pt x="22" y="34"/>
                  </a:lnTo>
                  <a:lnTo>
                    <a:pt x="20" y="34"/>
                  </a:lnTo>
                  <a:lnTo>
                    <a:pt x="20" y="34"/>
                  </a:lnTo>
                  <a:lnTo>
                    <a:pt x="20" y="34"/>
                  </a:lnTo>
                  <a:close/>
                  <a:moveTo>
                    <a:pt x="2" y="23"/>
                  </a:moveTo>
                  <a:lnTo>
                    <a:pt x="2" y="23"/>
                  </a:lnTo>
                  <a:lnTo>
                    <a:pt x="2" y="23"/>
                  </a:lnTo>
                  <a:lnTo>
                    <a:pt x="2" y="23"/>
                  </a:lnTo>
                  <a:lnTo>
                    <a:pt x="2" y="23"/>
                  </a:lnTo>
                  <a:lnTo>
                    <a:pt x="2" y="23"/>
                  </a:lnTo>
                  <a:close/>
                  <a:moveTo>
                    <a:pt x="0" y="19"/>
                  </a:moveTo>
                  <a:lnTo>
                    <a:pt x="0" y="19"/>
                  </a:lnTo>
                  <a:lnTo>
                    <a:pt x="0" y="19"/>
                  </a:lnTo>
                  <a:lnTo>
                    <a:pt x="0" y="19"/>
                  </a:lnTo>
                  <a:lnTo>
                    <a:pt x="0" y="19"/>
                  </a:lnTo>
                  <a:lnTo>
                    <a:pt x="0" y="19"/>
                  </a:lnTo>
                  <a:lnTo>
                    <a:pt x="0" y="19"/>
                  </a:lnTo>
                  <a:lnTo>
                    <a:pt x="0" y="19"/>
                  </a:lnTo>
                  <a:close/>
                  <a:moveTo>
                    <a:pt x="2" y="17"/>
                  </a:moveTo>
                  <a:lnTo>
                    <a:pt x="2" y="17"/>
                  </a:lnTo>
                  <a:lnTo>
                    <a:pt x="2" y="15"/>
                  </a:lnTo>
                  <a:lnTo>
                    <a:pt x="2" y="15"/>
                  </a:lnTo>
                  <a:lnTo>
                    <a:pt x="2" y="15"/>
                  </a:lnTo>
                  <a:lnTo>
                    <a:pt x="2" y="15"/>
                  </a:lnTo>
                  <a:lnTo>
                    <a:pt x="2" y="15"/>
                  </a:lnTo>
                  <a:lnTo>
                    <a:pt x="2" y="15"/>
                  </a:lnTo>
                  <a:lnTo>
                    <a:pt x="2" y="17"/>
                  </a:lnTo>
                  <a:close/>
                  <a:moveTo>
                    <a:pt x="10" y="3"/>
                  </a:moveTo>
                  <a:lnTo>
                    <a:pt x="10" y="3"/>
                  </a:lnTo>
                  <a:lnTo>
                    <a:pt x="10" y="3"/>
                  </a:lnTo>
                  <a:lnTo>
                    <a:pt x="10" y="3"/>
                  </a:lnTo>
                  <a:lnTo>
                    <a:pt x="10" y="3"/>
                  </a:lnTo>
                  <a:lnTo>
                    <a:pt x="10" y="3"/>
                  </a:lnTo>
                  <a:lnTo>
                    <a:pt x="10" y="3"/>
                  </a:lnTo>
                  <a:close/>
                  <a:moveTo>
                    <a:pt x="16" y="1"/>
                  </a:moveTo>
                  <a:lnTo>
                    <a:pt x="16" y="1"/>
                  </a:lnTo>
                  <a:lnTo>
                    <a:pt x="16" y="1"/>
                  </a:lnTo>
                  <a:lnTo>
                    <a:pt x="16" y="1"/>
                  </a:lnTo>
                  <a:lnTo>
                    <a:pt x="16" y="1"/>
                  </a:lnTo>
                  <a:lnTo>
                    <a:pt x="16" y="1"/>
                  </a:lnTo>
                  <a:close/>
                  <a:moveTo>
                    <a:pt x="8" y="1"/>
                  </a:moveTo>
                  <a:lnTo>
                    <a:pt x="8" y="1"/>
                  </a:lnTo>
                  <a:lnTo>
                    <a:pt x="8" y="1"/>
                  </a:lnTo>
                  <a:lnTo>
                    <a:pt x="8" y="1"/>
                  </a:lnTo>
                  <a:lnTo>
                    <a:pt x="8" y="1"/>
                  </a:lnTo>
                  <a:lnTo>
                    <a:pt x="8" y="1"/>
                  </a:lnTo>
                  <a:close/>
                  <a:moveTo>
                    <a:pt x="10" y="1"/>
                  </a:moveTo>
                  <a:lnTo>
                    <a:pt x="10" y="1"/>
                  </a:lnTo>
                  <a:lnTo>
                    <a:pt x="10" y="1"/>
                  </a:lnTo>
                  <a:lnTo>
                    <a:pt x="10" y="0"/>
                  </a:lnTo>
                  <a:lnTo>
                    <a:pt x="10" y="0"/>
                  </a:lnTo>
                  <a:lnTo>
                    <a:pt x="10" y="1"/>
                  </a:lnTo>
                  <a:close/>
                  <a:moveTo>
                    <a:pt x="12" y="0"/>
                  </a:moveTo>
                  <a:lnTo>
                    <a:pt x="12" y="0"/>
                  </a:lnTo>
                  <a:lnTo>
                    <a:pt x="12" y="0"/>
                  </a:lnTo>
                  <a:lnTo>
                    <a:pt x="12" y="0"/>
                  </a:lnTo>
                  <a:lnTo>
                    <a:pt x="12" y="0"/>
                  </a:lnTo>
                  <a:lnTo>
                    <a:pt x="12" y="0"/>
                  </a:lnTo>
                  <a:lnTo>
                    <a:pt x="12" y="0"/>
                  </a:lnTo>
                  <a:lnTo>
                    <a:pt x="12" y="0"/>
                  </a:lnTo>
                  <a:lnTo>
                    <a:pt x="1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5" name="Freeform 112"/>
            <p:cNvSpPr>
              <a:spLocks noEditPoints="1"/>
            </p:cNvSpPr>
            <p:nvPr/>
          </p:nvSpPr>
          <p:spPr bwMode="auto">
            <a:xfrm>
              <a:off x="4765675" y="3144838"/>
              <a:ext cx="112713" cy="166688"/>
            </a:xfrm>
            <a:custGeom>
              <a:avLst/>
              <a:gdLst>
                <a:gd name="T0" fmla="*/ 11 w 71"/>
                <a:gd name="T1" fmla="*/ 61 h 105"/>
                <a:gd name="T2" fmla="*/ 7 w 71"/>
                <a:gd name="T3" fmla="*/ 38 h 105"/>
                <a:gd name="T4" fmla="*/ 7 w 71"/>
                <a:gd name="T5" fmla="*/ 40 h 105"/>
                <a:gd name="T6" fmla="*/ 30 w 71"/>
                <a:gd name="T7" fmla="*/ 11 h 105"/>
                <a:gd name="T8" fmla="*/ 49 w 71"/>
                <a:gd name="T9" fmla="*/ 9 h 105"/>
                <a:gd name="T10" fmla="*/ 44 w 71"/>
                <a:gd name="T11" fmla="*/ 19 h 105"/>
                <a:gd name="T12" fmla="*/ 40 w 71"/>
                <a:gd name="T13" fmla="*/ 24 h 105"/>
                <a:gd name="T14" fmla="*/ 44 w 71"/>
                <a:gd name="T15" fmla="*/ 32 h 105"/>
                <a:gd name="T16" fmla="*/ 51 w 71"/>
                <a:gd name="T17" fmla="*/ 34 h 105"/>
                <a:gd name="T18" fmla="*/ 57 w 71"/>
                <a:gd name="T19" fmla="*/ 28 h 105"/>
                <a:gd name="T20" fmla="*/ 61 w 71"/>
                <a:gd name="T21" fmla="*/ 36 h 105"/>
                <a:gd name="T22" fmla="*/ 65 w 71"/>
                <a:gd name="T23" fmla="*/ 38 h 105"/>
                <a:gd name="T24" fmla="*/ 71 w 71"/>
                <a:gd name="T25" fmla="*/ 51 h 105"/>
                <a:gd name="T26" fmla="*/ 71 w 71"/>
                <a:gd name="T27" fmla="*/ 61 h 105"/>
                <a:gd name="T28" fmla="*/ 69 w 71"/>
                <a:gd name="T29" fmla="*/ 72 h 105"/>
                <a:gd name="T30" fmla="*/ 65 w 71"/>
                <a:gd name="T31" fmla="*/ 84 h 105"/>
                <a:gd name="T32" fmla="*/ 59 w 71"/>
                <a:gd name="T33" fmla="*/ 84 h 105"/>
                <a:gd name="T34" fmla="*/ 55 w 71"/>
                <a:gd name="T35" fmla="*/ 86 h 105"/>
                <a:gd name="T36" fmla="*/ 46 w 71"/>
                <a:gd name="T37" fmla="*/ 88 h 105"/>
                <a:gd name="T38" fmla="*/ 40 w 71"/>
                <a:gd name="T39" fmla="*/ 94 h 105"/>
                <a:gd name="T40" fmla="*/ 34 w 71"/>
                <a:gd name="T41" fmla="*/ 94 h 105"/>
                <a:gd name="T42" fmla="*/ 26 w 71"/>
                <a:gd name="T43" fmla="*/ 101 h 105"/>
                <a:gd name="T44" fmla="*/ 19 w 71"/>
                <a:gd name="T45" fmla="*/ 105 h 105"/>
                <a:gd name="T46" fmla="*/ 15 w 71"/>
                <a:gd name="T47" fmla="*/ 103 h 105"/>
                <a:gd name="T48" fmla="*/ 11 w 71"/>
                <a:gd name="T49" fmla="*/ 103 h 105"/>
                <a:gd name="T50" fmla="*/ 13 w 71"/>
                <a:gd name="T51" fmla="*/ 101 h 105"/>
                <a:gd name="T52" fmla="*/ 11 w 71"/>
                <a:gd name="T53" fmla="*/ 99 h 105"/>
                <a:gd name="T54" fmla="*/ 11 w 71"/>
                <a:gd name="T55" fmla="*/ 97 h 105"/>
                <a:gd name="T56" fmla="*/ 5 w 71"/>
                <a:gd name="T57" fmla="*/ 97 h 105"/>
                <a:gd name="T58" fmla="*/ 1 w 71"/>
                <a:gd name="T59" fmla="*/ 92 h 105"/>
                <a:gd name="T60" fmla="*/ 3 w 71"/>
                <a:gd name="T61" fmla="*/ 88 h 105"/>
                <a:gd name="T62" fmla="*/ 5 w 71"/>
                <a:gd name="T63" fmla="*/ 86 h 105"/>
                <a:gd name="T64" fmla="*/ 9 w 71"/>
                <a:gd name="T65" fmla="*/ 84 h 105"/>
                <a:gd name="T66" fmla="*/ 11 w 71"/>
                <a:gd name="T67" fmla="*/ 78 h 105"/>
                <a:gd name="T68" fmla="*/ 26 w 71"/>
                <a:gd name="T69" fmla="*/ 74 h 105"/>
                <a:gd name="T70" fmla="*/ 19 w 71"/>
                <a:gd name="T71" fmla="*/ 74 h 105"/>
                <a:gd name="T72" fmla="*/ 13 w 71"/>
                <a:gd name="T73" fmla="*/ 72 h 105"/>
                <a:gd name="T74" fmla="*/ 19 w 71"/>
                <a:gd name="T75" fmla="*/ 63 h 105"/>
                <a:gd name="T76" fmla="*/ 24 w 71"/>
                <a:gd name="T77" fmla="*/ 59 h 105"/>
                <a:gd name="T78" fmla="*/ 15 w 71"/>
                <a:gd name="T79" fmla="*/ 59 h 105"/>
                <a:gd name="T80" fmla="*/ 13 w 71"/>
                <a:gd name="T81" fmla="*/ 55 h 105"/>
                <a:gd name="T82" fmla="*/ 11 w 71"/>
                <a:gd name="T83" fmla="*/ 53 h 105"/>
                <a:gd name="T84" fmla="*/ 5 w 71"/>
                <a:gd name="T85" fmla="*/ 53 h 105"/>
                <a:gd name="T86" fmla="*/ 3 w 71"/>
                <a:gd name="T87" fmla="*/ 51 h 105"/>
                <a:gd name="T88" fmla="*/ 11 w 71"/>
                <a:gd name="T89" fmla="*/ 49 h 105"/>
                <a:gd name="T90" fmla="*/ 15 w 71"/>
                <a:gd name="T91" fmla="*/ 42 h 105"/>
                <a:gd name="T92" fmla="*/ 11 w 71"/>
                <a:gd name="T93" fmla="*/ 40 h 105"/>
                <a:gd name="T94" fmla="*/ 9 w 71"/>
                <a:gd name="T95" fmla="*/ 34 h 105"/>
                <a:gd name="T96" fmla="*/ 9 w 71"/>
                <a:gd name="T97" fmla="*/ 30 h 105"/>
                <a:gd name="T98" fmla="*/ 11 w 71"/>
                <a:gd name="T99" fmla="*/ 30 h 105"/>
                <a:gd name="T100" fmla="*/ 21 w 71"/>
                <a:gd name="T101" fmla="*/ 32 h 105"/>
                <a:gd name="T102" fmla="*/ 28 w 71"/>
                <a:gd name="T103" fmla="*/ 30 h 105"/>
                <a:gd name="T104" fmla="*/ 28 w 71"/>
                <a:gd name="T105" fmla="*/ 28 h 105"/>
                <a:gd name="T106" fmla="*/ 36 w 71"/>
                <a:gd name="T107" fmla="*/ 21 h 105"/>
                <a:gd name="T108" fmla="*/ 32 w 71"/>
                <a:gd name="T109" fmla="*/ 23 h 105"/>
                <a:gd name="T110" fmla="*/ 30 w 71"/>
                <a:gd name="T111" fmla="*/ 17 h 105"/>
                <a:gd name="T112" fmla="*/ 34 w 71"/>
                <a:gd name="T113" fmla="*/ 15 h 105"/>
                <a:gd name="T114" fmla="*/ 34 w 71"/>
                <a:gd name="T115" fmla="*/ 9 h 105"/>
                <a:gd name="T116" fmla="*/ 42 w 71"/>
                <a:gd name="T117" fmla="*/ 7 h 105"/>
                <a:gd name="T118" fmla="*/ 44 w 71"/>
                <a:gd name="T119" fmla="*/ 7 h 105"/>
                <a:gd name="T120" fmla="*/ 44 w 71"/>
                <a:gd name="T121" fmla="*/ 11 h 105"/>
                <a:gd name="T122" fmla="*/ 48 w 71"/>
                <a:gd name="T123" fmla="*/ 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 h="105">
                  <a:moveTo>
                    <a:pt x="9" y="101"/>
                  </a:moveTo>
                  <a:lnTo>
                    <a:pt x="11" y="101"/>
                  </a:lnTo>
                  <a:lnTo>
                    <a:pt x="9" y="101"/>
                  </a:lnTo>
                  <a:close/>
                  <a:moveTo>
                    <a:pt x="1" y="94"/>
                  </a:moveTo>
                  <a:lnTo>
                    <a:pt x="3" y="94"/>
                  </a:lnTo>
                  <a:lnTo>
                    <a:pt x="1" y="94"/>
                  </a:lnTo>
                  <a:lnTo>
                    <a:pt x="0" y="94"/>
                  </a:lnTo>
                  <a:lnTo>
                    <a:pt x="1" y="94"/>
                  </a:lnTo>
                  <a:close/>
                  <a:moveTo>
                    <a:pt x="11" y="61"/>
                  </a:moveTo>
                  <a:lnTo>
                    <a:pt x="13" y="61"/>
                  </a:lnTo>
                  <a:lnTo>
                    <a:pt x="13" y="63"/>
                  </a:lnTo>
                  <a:lnTo>
                    <a:pt x="11" y="61"/>
                  </a:lnTo>
                  <a:close/>
                  <a:moveTo>
                    <a:pt x="13" y="59"/>
                  </a:moveTo>
                  <a:lnTo>
                    <a:pt x="11" y="59"/>
                  </a:lnTo>
                  <a:lnTo>
                    <a:pt x="11" y="57"/>
                  </a:lnTo>
                  <a:lnTo>
                    <a:pt x="13" y="57"/>
                  </a:lnTo>
                  <a:lnTo>
                    <a:pt x="13" y="59"/>
                  </a:lnTo>
                  <a:close/>
                  <a:moveTo>
                    <a:pt x="7" y="38"/>
                  </a:moveTo>
                  <a:lnTo>
                    <a:pt x="9" y="38"/>
                  </a:lnTo>
                  <a:lnTo>
                    <a:pt x="7" y="38"/>
                  </a:lnTo>
                  <a:lnTo>
                    <a:pt x="7" y="40"/>
                  </a:lnTo>
                  <a:lnTo>
                    <a:pt x="9" y="40"/>
                  </a:lnTo>
                  <a:lnTo>
                    <a:pt x="7" y="40"/>
                  </a:lnTo>
                  <a:lnTo>
                    <a:pt x="7" y="42"/>
                  </a:lnTo>
                  <a:lnTo>
                    <a:pt x="9" y="42"/>
                  </a:lnTo>
                  <a:lnTo>
                    <a:pt x="7" y="42"/>
                  </a:lnTo>
                  <a:lnTo>
                    <a:pt x="7" y="40"/>
                  </a:lnTo>
                  <a:lnTo>
                    <a:pt x="5" y="40"/>
                  </a:lnTo>
                  <a:lnTo>
                    <a:pt x="7" y="40"/>
                  </a:lnTo>
                  <a:lnTo>
                    <a:pt x="5" y="40"/>
                  </a:lnTo>
                  <a:lnTo>
                    <a:pt x="3" y="40"/>
                  </a:lnTo>
                  <a:lnTo>
                    <a:pt x="3" y="38"/>
                  </a:lnTo>
                  <a:lnTo>
                    <a:pt x="5" y="38"/>
                  </a:lnTo>
                  <a:lnTo>
                    <a:pt x="7" y="38"/>
                  </a:lnTo>
                  <a:close/>
                  <a:moveTo>
                    <a:pt x="32" y="11"/>
                  </a:moveTo>
                  <a:lnTo>
                    <a:pt x="30" y="11"/>
                  </a:lnTo>
                  <a:lnTo>
                    <a:pt x="32" y="11"/>
                  </a:lnTo>
                  <a:close/>
                  <a:moveTo>
                    <a:pt x="53" y="3"/>
                  </a:moveTo>
                  <a:lnTo>
                    <a:pt x="55" y="3"/>
                  </a:lnTo>
                  <a:lnTo>
                    <a:pt x="55" y="5"/>
                  </a:lnTo>
                  <a:lnTo>
                    <a:pt x="53" y="5"/>
                  </a:lnTo>
                  <a:lnTo>
                    <a:pt x="53" y="7"/>
                  </a:lnTo>
                  <a:lnTo>
                    <a:pt x="51" y="7"/>
                  </a:lnTo>
                  <a:lnTo>
                    <a:pt x="51" y="9"/>
                  </a:lnTo>
                  <a:lnTo>
                    <a:pt x="49" y="9"/>
                  </a:lnTo>
                  <a:lnTo>
                    <a:pt x="49" y="11"/>
                  </a:lnTo>
                  <a:lnTo>
                    <a:pt x="48" y="11"/>
                  </a:lnTo>
                  <a:lnTo>
                    <a:pt x="49" y="11"/>
                  </a:lnTo>
                  <a:lnTo>
                    <a:pt x="48" y="11"/>
                  </a:lnTo>
                  <a:lnTo>
                    <a:pt x="48" y="13"/>
                  </a:lnTo>
                  <a:lnTo>
                    <a:pt x="48" y="15"/>
                  </a:lnTo>
                  <a:lnTo>
                    <a:pt x="46" y="17"/>
                  </a:lnTo>
                  <a:lnTo>
                    <a:pt x="46" y="19"/>
                  </a:lnTo>
                  <a:lnTo>
                    <a:pt x="44" y="19"/>
                  </a:lnTo>
                  <a:lnTo>
                    <a:pt x="42" y="19"/>
                  </a:lnTo>
                  <a:lnTo>
                    <a:pt x="40" y="19"/>
                  </a:lnTo>
                  <a:lnTo>
                    <a:pt x="40" y="21"/>
                  </a:lnTo>
                  <a:lnTo>
                    <a:pt x="42" y="21"/>
                  </a:lnTo>
                  <a:lnTo>
                    <a:pt x="44" y="23"/>
                  </a:lnTo>
                  <a:lnTo>
                    <a:pt x="44" y="21"/>
                  </a:lnTo>
                  <a:lnTo>
                    <a:pt x="44" y="23"/>
                  </a:lnTo>
                  <a:lnTo>
                    <a:pt x="42" y="24"/>
                  </a:lnTo>
                  <a:lnTo>
                    <a:pt x="40" y="24"/>
                  </a:lnTo>
                  <a:lnTo>
                    <a:pt x="38" y="24"/>
                  </a:lnTo>
                  <a:lnTo>
                    <a:pt x="36" y="26"/>
                  </a:lnTo>
                  <a:lnTo>
                    <a:pt x="38" y="26"/>
                  </a:lnTo>
                  <a:lnTo>
                    <a:pt x="38" y="28"/>
                  </a:lnTo>
                  <a:lnTo>
                    <a:pt x="40" y="28"/>
                  </a:lnTo>
                  <a:lnTo>
                    <a:pt x="40" y="30"/>
                  </a:lnTo>
                  <a:lnTo>
                    <a:pt x="42" y="30"/>
                  </a:lnTo>
                  <a:lnTo>
                    <a:pt x="42" y="32"/>
                  </a:lnTo>
                  <a:lnTo>
                    <a:pt x="44" y="32"/>
                  </a:lnTo>
                  <a:lnTo>
                    <a:pt x="46" y="34"/>
                  </a:lnTo>
                  <a:lnTo>
                    <a:pt x="48" y="34"/>
                  </a:lnTo>
                  <a:lnTo>
                    <a:pt x="49" y="34"/>
                  </a:lnTo>
                  <a:lnTo>
                    <a:pt x="49" y="36"/>
                  </a:lnTo>
                  <a:lnTo>
                    <a:pt x="49" y="34"/>
                  </a:lnTo>
                  <a:lnTo>
                    <a:pt x="49" y="36"/>
                  </a:lnTo>
                  <a:lnTo>
                    <a:pt x="49" y="34"/>
                  </a:lnTo>
                  <a:lnTo>
                    <a:pt x="49" y="36"/>
                  </a:lnTo>
                  <a:lnTo>
                    <a:pt x="51" y="34"/>
                  </a:lnTo>
                  <a:lnTo>
                    <a:pt x="51" y="32"/>
                  </a:lnTo>
                  <a:lnTo>
                    <a:pt x="53" y="32"/>
                  </a:lnTo>
                  <a:lnTo>
                    <a:pt x="51" y="30"/>
                  </a:lnTo>
                  <a:lnTo>
                    <a:pt x="51" y="28"/>
                  </a:lnTo>
                  <a:lnTo>
                    <a:pt x="53" y="28"/>
                  </a:lnTo>
                  <a:lnTo>
                    <a:pt x="53" y="26"/>
                  </a:lnTo>
                  <a:lnTo>
                    <a:pt x="55" y="26"/>
                  </a:lnTo>
                  <a:lnTo>
                    <a:pt x="55" y="28"/>
                  </a:lnTo>
                  <a:lnTo>
                    <a:pt x="57" y="28"/>
                  </a:lnTo>
                  <a:lnTo>
                    <a:pt x="57" y="30"/>
                  </a:lnTo>
                  <a:lnTo>
                    <a:pt x="57" y="32"/>
                  </a:lnTo>
                  <a:lnTo>
                    <a:pt x="59" y="32"/>
                  </a:lnTo>
                  <a:lnTo>
                    <a:pt x="59" y="34"/>
                  </a:lnTo>
                  <a:lnTo>
                    <a:pt x="59" y="32"/>
                  </a:lnTo>
                  <a:lnTo>
                    <a:pt x="61" y="34"/>
                  </a:lnTo>
                  <a:lnTo>
                    <a:pt x="61" y="36"/>
                  </a:lnTo>
                  <a:lnTo>
                    <a:pt x="61" y="38"/>
                  </a:lnTo>
                  <a:lnTo>
                    <a:pt x="61" y="36"/>
                  </a:lnTo>
                  <a:lnTo>
                    <a:pt x="61" y="38"/>
                  </a:lnTo>
                  <a:lnTo>
                    <a:pt x="63" y="36"/>
                  </a:lnTo>
                  <a:lnTo>
                    <a:pt x="65" y="36"/>
                  </a:lnTo>
                  <a:lnTo>
                    <a:pt x="67" y="36"/>
                  </a:lnTo>
                  <a:lnTo>
                    <a:pt x="69" y="36"/>
                  </a:lnTo>
                  <a:lnTo>
                    <a:pt x="69" y="38"/>
                  </a:lnTo>
                  <a:lnTo>
                    <a:pt x="69" y="40"/>
                  </a:lnTo>
                  <a:lnTo>
                    <a:pt x="67" y="38"/>
                  </a:lnTo>
                  <a:lnTo>
                    <a:pt x="65" y="38"/>
                  </a:lnTo>
                  <a:lnTo>
                    <a:pt x="65" y="40"/>
                  </a:lnTo>
                  <a:lnTo>
                    <a:pt x="65" y="42"/>
                  </a:lnTo>
                  <a:lnTo>
                    <a:pt x="67" y="42"/>
                  </a:lnTo>
                  <a:lnTo>
                    <a:pt x="67" y="44"/>
                  </a:lnTo>
                  <a:lnTo>
                    <a:pt x="67" y="46"/>
                  </a:lnTo>
                  <a:lnTo>
                    <a:pt x="67" y="48"/>
                  </a:lnTo>
                  <a:lnTo>
                    <a:pt x="69" y="48"/>
                  </a:lnTo>
                  <a:lnTo>
                    <a:pt x="69" y="49"/>
                  </a:lnTo>
                  <a:lnTo>
                    <a:pt x="71" y="51"/>
                  </a:lnTo>
                  <a:lnTo>
                    <a:pt x="69" y="51"/>
                  </a:lnTo>
                  <a:lnTo>
                    <a:pt x="69" y="53"/>
                  </a:lnTo>
                  <a:lnTo>
                    <a:pt x="69" y="55"/>
                  </a:lnTo>
                  <a:lnTo>
                    <a:pt x="71" y="55"/>
                  </a:lnTo>
                  <a:lnTo>
                    <a:pt x="69" y="55"/>
                  </a:lnTo>
                  <a:lnTo>
                    <a:pt x="67" y="55"/>
                  </a:lnTo>
                  <a:lnTo>
                    <a:pt x="69" y="57"/>
                  </a:lnTo>
                  <a:lnTo>
                    <a:pt x="69" y="59"/>
                  </a:lnTo>
                  <a:lnTo>
                    <a:pt x="71" y="61"/>
                  </a:lnTo>
                  <a:lnTo>
                    <a:pt x="69" y="61"/>
                  </a:lnTo>
                  <a:lnTo>
                    <a:pt x="71" y="61"/>
                  </a:lnTo>
                  <a:lnTo>
                    <a:pt x="71" y="63"/>
                  </a:lnTo>
                  <a:lnTo>
                    <a:pt x="71" y="65"/>
                  </a:lnTo>
                  <a:lnTo>
                    <a:pt x="71" y="67"/>
                  </a:lnTo>
                  <a:lnTo>
                    <a:pt x="71" y="69"/>
                  </a:lnTo>
                  <a:lnTo>
                    <a:pt x="69" y="69"/>
                  </a:lnTo>
                  <a:lnTo>
                    <a:pt x="69" y="71"/>
                  </a:lnTo>
                  <a:lnTo>
                    <a:pt x="69" y="72"/>
                  </a:lnTo>
                  <a:lnTo>
                    <a:pt x="67" y="74"/>
                  </a:lnTo>
                  <a:lnTo>
                    <a:pt x="67" y="76"/>
                  </a:lnTo>
                  <a:lnTo>
                    <a:pt x="67" y="78"/>
                  </a:lnTo>
                  <a:lnTo>
                    <a:pt x="67" y="80"/>
                  </a:lnTo>
                  <a:lnTo>
                    <a:pt x="65" y="80"/>
                  </a:lnTo>
                  <a:lnTo>
                    <a:pt x="65" y="82"/>
                  </a:lnTo>
                  <a:lnTo>
                    <a:pt x="63" y="82"/>
                  </a:lnTo>
                  <a:lnTo>
                    <a:pt x="63" y="84"/>
                  </a:lnTo>
                  <a:lnTo>
                    <a:pt x="65" y="84"/>
                  </a:lnTo>
                  <a:lnTo>
                    <a:pt x="65" y="82"/>
                  </a:lnTo>
                  <a:lnTo>
                    <a:pt x="65" y="84"/>
                  </a:lnTo>
                  <a:lnTo>
                    <a:pt x="65" y="86"/>
                  </a:lnTo>
                  <a:lnTo>
                    <a:pt x="63" y="86"/>
                  </a:lnTo>
                  <a:lnTo>
                    <a:pt x="61" y="86"/>
                  </a:lnTo>
                  <a:lnTo>
                    <a:pt x="59" y="86"/>
                  </a:lnTo>
                  <a:lnTo>
                    <a:pt x="57" y="86"/>
                  </a:lnTo>
                  <a:lnTo>
                    <a:pt x="59" y="86"/>
                  </a:lnTo>
                  <a:lnTo>
                    <a:pt x="59" y="84"/>
                  </a:lnTo>
                  <a:lnTo>
                    <a:pt x="59" y="86"/>
                  </a:lnTo>
                  <a:lnTo>
                    <a:pt x="57" y="86"/>
                  </a:lnTo>
                  <a:lnTo>
                    <a:pt x="57" y="88"/>
                  </a:lnTo>
                  <a:lnTo>
                    <a:pt x="55" y="88"/>
                  </a:lnTo>
                  <a:lnTo>
                    <a:pt x="57" y="88"/>
                  </a:lnTo>
                  <a:lnTo>
                    <a:pt x="57" y="86"/>
                  </a:lnTo>
                  <a:lnTo>
                    <a:pt x="55" y="86"/>
                  </a:lnTo>
                  <a:lnTo>
                    <a:pt x="55" y="84"/>
                  </a:lnTo>
                  <a:lnTo>
                    <a:pt x="55" y="86"/>
                  </a:lnTo>
                  <a:lnTo>
                    <a:pt x="55" y="88"/>
                  </a:lnTo>
                  <a:lnTo>
                    <a:pt x="53" y="88"/>
                  </a:lnTo>
                  <a:lnTo>
                    <a:pt x="53" y="86"/>
                  </a:lnTo>
                  <a:lnTo>
                    <a:pt x="53" y="88"/>
                  </a:lnTo>
                  <a:lnTo>
                    <a:pt x="51" y="88"/>
                  </a:lnTo>
                  <a:lnTo>
                    <a:pt x="48" y="88"/>
                  </a:lnTo>
                  <a:lnTo>
                    <a:pt x="46" y="88"/>
                  </a:lnTo>
                  <a:lnTo>
                    <a:pt x="46" y="90"/>
                  </a:lnTo>
                  <a:lnTo>
                    <a:pt x="46" y="88"/>
                  </a:lnTo>
                  <a:lnTo>
                    <a:pt x="46" y="90"/>
                  </a:lnTo>
                  <a:lnTo>
                    <a:pt x="46" y="92"/>
                  </a:lnTo>
                  <a:lnTo>
                    <a:pt x="44" y="92"/>
                  </a:lnTo>
                  <a:lnTo>
                    <a:pt x="44" y="94"/>
                  </a:lnTo>
                  <a:lnTo>
                    <a:pt x="42" y="92"/>
                  </a:lnTo>
                  <a:lnTo>
                    <a:pt x="42" y="94"/>
                  </a:lnTo>
                  <a:lnTo>
                    <a:pt x="40" y="94"/>
                  </a:lnTo>
                  <a:lnTo>
                    <a:pt x="42" y="94"/>
                  </a:lnTo>
                  <a:lnTo>
                    <a:pt x="40" y="94"/>
                  </a:lnTo>
                  <a:lnTo>
                    <a:pt x="40" y="96"/>
                  </a:lnTo>
                  <a:lnTo>
                    <a:pt x="38" y="96"/>
                  </a:lnTo>
                  <a:lnTo>
                    <a:pt x="40" y="96"/>
                  </a:lnTo>
                  <a:lnTo>
                    <a:pt x="38" y="96"/>
                  </a:lnTo>
                  <a:lnTo>
                    <a:pt x="36" y="96"/>
                  </a:lnTo>
                  <a:lnTo>
                    <a:pt x="34" y="96"/>
                  </a:lnTo>
                  <a:lnTo>
                    <a:pt x="36" y="96"/>
                  </a:lnTo>
                  <a:lnTo>
                    <a:pt x="36" y="94"/>
                  </a:lnTo>
                  <a:lnTo>
                    <a:pt x="34" y="94"/>
                  </a:lnTo>
                  <a:lnTo>
                    <a:pt x="32" y="94"/>
                  </a:lnTo>
                  <a:lnTo>
                    <a:pt x="34" y="94"/>
                  </a:lnTo>
                  <a:lnTo>
                    <a:pt x="34" y="96"/>
                  </a:lnTo>
                  <a:lnTo>
                    <a:pt x="34" y="97"/>
                  </a:lnTo>
                  <a:lnTo>
                    <a:pt x="32" y="99"/>
                  </a:lnTo>
                  <a:lnTo>
                    <a:pt x="30" y="99"/>
                  </a:lnTo>
                  <a:lnTo>
                    <a:pt x="30" y="101"/>
                  </a:lnTo>
                  <a:lnTo>
                    <a:pt x="28" y="101"/>
                  </a:lnTo>
                  <a:lnTo>
                    <a:pt x="26" y="101"/>
                  </a:lnTo>
                  <a:lnTo>
                    <a:pt x="28" y="101"/>
                  </a:lnTo>
                  <a:lnTo>
                    <a:pt x="26" y="101"/>
                  </a:lnTo>
                  <a:lnTo>
                    <a:pt x="24" y="101"/>
                  </a:lnTo>
                  <a:lnTo>
                    <a:pt x="24" y="103"/>
                  </a:lnTo>
                  <a:lnTo>
                    <a:pt x="23" y="103"/>
                  </a:lnTo>
                  <a:lnTo>
                    <a:pt x="21" y="103"/>
                  </a:lnTo>
                  <a:lnTo>
                    <a:pt x="19" y="105"/>
                  </a:lnTo>
                  <a:lnTo>
                    <a:pt x="19" y="103"/>
                  </a:lnTo>
                  <a:lnTo>
                    <a:pt x="19" y="105"/>
                  </a:lnTo>
                  <a:lnTo>
                    <a:pt x="17" y="105"/>
                  </a:lnTo>
                  <a:lnTo>
                    <a:pt x="17" y="103"/>
                  </a:lnTo>
                  <a:lnTo>
                    <a:pt x="17" y="105"/>
                  </a:lnTo>
                  <a:lnTo>
                    <a:pt x="17" y="103"/>
                  </a:lnTo>
                  <a:lnTo>
                    <a:pt x="19" y="103"/>
                  </a:lnTo>
                  <a:lnTo>
                    <a:pt x="17" y="103"/>
                  </a:lnTo>
                  <a:lnTo>
                    <a:pt x="15" y="103"/>
                  </a:lnTo>
                  <a:lnTo>
                    <a:pt x="17" y="103"/>
                  </a:lnTo>
                  <a:lnTo>
                    <a:pt x="15" y="103"/>
                  </a:lnTo>
                  <a:lnTo>
                    <a:pt x="13" y="103"/>
                  </a:lnTo>
                  <a:lnTo>
                    <a:pt x="13" y="105"/>
                  </a:lnTo>
                  <a:lnTo>
                    <a:pt x="13" y="103"/>
                  </a:lnTo>
                  <a:lnTo>
                    <a:pt x="11" y="105"/>
                  </a:lnTo>
                  <a:lnTo>
                    <a:pt x="9" y="105"/>
                  </a:lnTo>
                  <a:lnTo>
                    <a:pt x="11" y="105"/>
                  </a:lnTo>
                  <a:lnTo>
                    <a:pt x="9" y="105"/>
                  </a:lnTo>
                  <a:lnTo>
                    <a:pt x="11" y="105"/>
                  </a:lnTo>
                  <a:lnTo>
                    <a:pt x="11" y="103"/>
                  </a:lnTo>
                  <a:lnTo>
                    <a:pt x="13" y="103"/>
                  </a:lnTo>
                  <a:lnTo>
                    <a:pt x="13" y="101"/>
                  </a:lnTo>
                  <a:lnTo>
                    <a:pt x="15" y="101"/>
                  </a:lnTo>
                  <a:lnTo>
                    <a:pt x="13" y="101"/>
                  </a:lnTo>
                  <a:lnTo>
                    <a:pt x="11" y="103"/>
                  </a:lnTo>
                  <a:lnTo>
                    <a:pt x="9" y="103"/>
                  </a:lnTo>
                  <a:lnTo>
                    <a:pt x="11" y="103"/>
                  </a:lnTo>
                  <a:lnTo>
                    <a:pt x="11" y="101"/>
                  </a:lnTo>
                  <a:lnTo>
                    <a:pt x="13" y="101"/>
                  </a:lnTo>
                  <a:lnTo>
                    <a:pt x="13" y="99"/>
                  </a:lnTo>
                  <a:lnTo>
                    <a:pt x="15" y="99"/>
                  </a:lnTo>
                  <a:lnTo>
                    <a:pt x="17" y="99"/>
                  </a:lnTo>
                  <a:lnTo>
                    <a:pt x="15" y="97"/>
                  </a:lnTo>
                  <a:lnTo>
                    <a:pt x="15" y="99"/>
                  </a:lnTo>
                  <a:lnTo>
                    <a:pt x="15" y="97"/>
                  </a:lnTo>
                  <a:lnTo>
                    <a:pt x="15" y="99"/>
                  </a:lnTo>
                  <a:lnTo>
                    <a:pt x="13" y="99"/>
                  </a:lnTo>
                  <a:lnTo>
                    <a:pt x="11" y="99"/>
                  </a:lnTo>
                  <a:lnTo>
                    <a:pt x="9" y="99"/>
                  </a:lnTo>
                  <a:lnTo>
                    <a:pt x="9" y="101"/>
                  </a:lnTo>
                  <a:lnTo>
                    <a:pt x="7" y="101"/>
                  </a:lnTo>
                  <a:lnTo>
                    <a:pt x="5" y="101"/>
                  </a:lnTo>
                  <a:lnTo>
                    <a:pt x="5" y="99"/>
                  </a:lnTo>
                  <a:lnTo>
                    <a:pt x="7" y="99"/>
                  </a:lnTo>
                  <a:lnTo>
                    <a:pt x="7" y="97"/>
                  </a:lnTo>
                  <a:lnTo>
                    <a:pt x="9" y="97"/>
                  </a:lnTo>
                  <a:lnTo>
                    <a:pt x="11" y="97"/>
                  </a:lnTo>
                  <a:lnTo>
                    <a:pt x="11" y="96"/>
                  </a:lnTo>
                  <a:lnTo>
                    <a:pt x="13" y="96"/>
                  </a:lnTo>
                  <a:lnTo>
                    <a:pt x="13" y="94"/>
                  </a:lnTo>
                  <a:lnTo>
                    <a:pt x="13" y="96"/>
                  </a:lnTo>
                  <a:lnTo>
                    <a:pt x="11" y="96"/>
                  </a:lnTo>
                  <a:lnTo>
                    <a:pt x="9" y="96"/>
                  </a:lnTo>
                  <a:lnTo>
                    <a:pt x="7" y="96"/>
                  </a:lnTo>
                  <a:lnTo>
                    <a:pt x="7" y="97"/>
                  </a:lnTo>
                  <a:lnTo>
                    <a:pt x="5" y="97"/>
                  </a:lnTo>
                  <a:lnTo>
                    <a:pt x="3" y="97"/>
                  </a:lnTo>
                  <a:lnTo>
                    <a:pt x="5" y="96"/>
                  </a:lnTo>
                  <a:lnTo>
                    <a:pt x="3" y="96"/>
                  </a:lnTo>
                  <a:lnTo>
                    <a:pt x="1" y="97"/>
                  </a:lnTo>
                  <a:lnTo>
                    <a:pt x="1" y="96"/>
                  </a:lnTo>
                  <a:lnTo>
                    <a:pt x="1" y="94"/>
                  </a:lnTo>
                  <a:lnTo>
                    <a:pt x="3" y="94"/>
                  </a:lnTo>
                  <a:lnTo>
                    <a:pt x="3" y="92"/>
                  </a:lnTo>
                  <a:lnTo>
                    <a:pt x="1" y="92"/>
                  </a:lnTo>
                  <a:lnTo>
                    <a:pt x="3" y="92"/>
                  </a:lnTo>
                  <a:lnTo>
                    <a:pt x="5" y="90"/>
                  </a:lnTo>
                  <a:lnTo>
                    <a:pt x="7" y="90"/>
                  </a:lnTo>
                  <a:lnTo>
                    <a:pt x="9" y="90"/>
                  </a:lnTo>
                  <a:lnTo>
                    <a:pt x="9" y="88"/>
                  </a:lnTo>
                  <a:lnTo>
                    <a:pt x="11" y="88"/>
                  </a:lnTo>
                  <a:lnTo>
                    <a:pt x="7" y="88"/>
                  </a:lnTo>
                  <a:lnTo>
                    <a:pt x="5" y="88"/>
                  </a:lnTo>
                  <a:lnTo>
                    <a:pt x="3" y="88"/>
                  </a:lnTo>
                  <a:lnTo>
                    <a:pt x="1" y="88"/>
                  </a:lnTo>
                  <a:lnTo>
                    <a:pt x="3" y="88"/>
                  </a:lnTo>
                  <a:lnTo>
                    <a:pt x="1" y="88"/>
                  </a:lnTo>
                  <a:lnTo>
                    <a:pt x="0" y="88"/>
                  </a:lnTo>
                  <a:lnTo>
                    <a:pt x="0" y="86"/>
                  </a:lnTo>
                  <a:lnTo>
                    <a:pt x="1" y="86"/>
                  </a:lnTo>
                  <a:lnTo>
                    <a:pt x="3" y="84"/>
                  </a:lnTo>
                  <a:lnTo>
                    <a:pt x="5" y="84"/>
                  </a:lnTo>
                  <a:lnTo>
                    <a:pt x="5" y="86"/>
                  </a:lnTo>
                  <a:lnTo>
                    <a:pt x="5" y="84"/>
                  </a:lnTo>
                  <a:lnTo>
                    <a:pt x="7" y="84"/>
                  </a:lnTo>
                  <a:lnTo>
                    <a:pt x="5" y="84"/>
                  </a:lnTo>
                  <a:lnTo>
                    <a:pt x="7" y="84"/>
                  </a:lnTo>
                  <a:lnTo>
                    <a:pt x="7" y="86"/>
                  </a:lnTo>
                  <a:lnTo>
                    <a:pt x="9" y="86"/>
                  </a:lnTo>
                  <a:lnTo>
                    <a:pt x="9" y="84"/>
                  </a:lnTo>
                  <a:lnTo>
                    <a:pt x="11" y="84"/>
                  </a:lnTo>
                  <a:lnTo>
                    <a:pt x="9" y="84"/>
                  </a:lnTo>
                  <a:lnTo>
                    <a:pt x="11" y="86"/>
                  </a:lnTo>
                  <a:lnTo>
                    <a:pt x="11" y="84"/>
                  </a:lnTo>
                  <a:lnTo>
                    <a:pt x="9" y="84"/>
                  </a:lnTo>
                  <a:lnTo>
                    <a:pt x="9" y="82"/>
                  </a:lnTo>
                  <a:lnTo>
                    <a:pt x="9" y="80"/>
                  </a:lnTo>
                  <a:lnTo>
                    <a:pt x="7" y="80"/>
                  </a:lnTo>
                  <a:lnTo>
                    <a:pt x="9" y="80"/>
                  </a:lnTo>
                  <a:lnTo>
                    <a:pt x="11" y="80"/>
                  </a:lnTo>
                  <a:lnTo>
                    <a:pt x="11" y="78"/>
                  </a:lnTo>
                  <a:lnTo>
                    <a:pt x="13" y="78"/>
                  </a:lnTo>
                  <a:lnTo>
                    <a:pt x="13" y="76"/>
                  </a:lnTo>
                  <a:lnTo>
                    <a:pt x="15" y="76"/>
                  </a:lnTo>
                  <a:lnTo>
                    <a:pt x="17" y="76"/>
                  </a:lnTo>
                  <a:lnTo>
                    <a:pt x="19" y="76"/>
                  </a:lnTo>
                  <a:lnTo>
                    <a:pt x="21" y="76"/>
                  </a:lnTo>
                  <a:lnTo>
                    <a:pt x="23" y="74"/>
                  </a:lnTo>
                  <a:lnTo>
                    <a:pt x="24" y="74"/>
                  </a:lnTo>
                  <a:lnTo>
                    <a:pt x="26" y="74"/>
                  </a:lnTo>
                  <a:lnTo>
                    <a:pt x="26" y="72"/>
                  </a:lnTo>
                  <a:lnTo>
                    <a:pt x="24" y="72"/>
                  </a:lnTo>
                  <a:lnTo>
                    <a:pt x="24" y="71"/>
                  </a:lnTo>
                  <a:lnTo>
                    <a:pt x="23" y="71"/>
                  </a:lnTo>
                  <a:lnTo>
                    <a:pt x="23" y="72"/>
                  </a:lnTo>
                  <a:lnTo>
                    <a:pt x="21" y="74"/>
                  </a:lnTo>
                  <a:lnTo>
                    <a:pt x="19" y="74"/>
                  </a:lnTo>
                  <a:lnTo>
                    <a:pt x="19" y="76"/>
                  </a:lnTo>
                  <a:lnTo>
                    <a:pt x="19" y="74"/>
                  </a:lnTo>
                  <a:lnTo>
                    <a:pt x="17" y="74"/>
                  </a:lnTo>
                  <a:lnTo>
                    <a:pt x="15" y="74"/>
                  </a:lnTo>
                  <a:lnTo>
                    <a:pt x="13" y="74"/>
                  </a:lnTo>
                  <a:lnTo>
                    <a:pt x="15" y="74"/>
                  </a:lnTo>
                  <a:lnTo>
                    <a:pt x="13" y="74"/>
                  </a:lnTo>
                  <a:lnTo>
                    <a:pt x="13" y="76"/>
                  </a:lnTo>
                  <a:lnTo>
                    <a:pt x="11" y="76"/>
                  </a:lnTo>
                  <a:lnTo>
                    <a:pt x="9" y="76"/>
                  </a:lnTo>
                  <a:lnTo>
                    <a:pt x="13" y="72"/>
                  </a:lnTo>
                  <a:lnTo>
                    <a:pt x="15" y="72"/>
                  </a:lnTo>
                  <a:lnTo>
                    <a:pt x="15" y="71"/>
                  </a:lnTo>
                  <a:lnTo>
                    <a:pt x="17" y="69"/>
                  </a:lnTo>
                  <a:lnTo>
                    <a:pt x="17" y="67"/>
                  </a:lnTo>
                  <a:lnTo>
                    <a:pt x="15" y="67"/>
                  </a:lnTo>
                  <a:lnTo>
                    <a:pt x="17" y="67"/>
                  </a:lnTo>
                  <a:lnTo>
                    <a:pt x="17" y="65"/>
                  </a:lnTo>
                  <a:lnTo>
                    <a:pt x="17" y="63"/>
                  </a:lnTo>
                  <a:lnTo>
                    <a:pt x="19" y="63"/>
                  </a:lnTo>
                  <a:lnTo>
                    <a:pt x="19" y="61"/>
                  </a:lnTo>
                  <a:lnTo>
                    <a:pt x="21" y="63"/>
                  </a:lnTo>
                  <a:lnTo>
                    <a:pt x="21" y="61"/>
                  </a:lnTo>
                  <a:lnTo>
                    <a:pt x="23" y="63"/>
                  </a:lnTo>
                  <a:lnTo>
                    <a:pt x="23" y="61"/>
                  </a:lnTo>
                  <a:lnTo>
                    <a:pt x="21" y="61"/>
                  </a:lnTo>
                  <a:lnTo>
                    <a:pt x="23" y="61"/>
                  </a:lnTo>
                  <a:lnTo>
                    <a:pt x="24" y="61"/>
                  </a:lnTo>
                  <a:lnTo>
                    <a:pt x="24" y="59"/>
                  </a:lnTo>
                  <a:lnTo>
                    <a:pt x="23" y="59"/>
                  </a:lnTo>
                  <a:lnTo>
                    <a:pt x="24" y="59"/>
                  </a:lnTo>
                  <a:lnTo>
                    <a:pt x="23" y="59"/>
                  </a:lnTo>
                  <a:lnTo>
                    <a:pt x="24" y="59"/>
                  </a:lnTo>
                  <a:lnTo>
                    <a:pt x="24" y="57"/>
                  </a:lnTo>
                  <a:lnTo>
                    <a:pt x="23" y="57"/>
                  </a:lnTo>
                  <a:lnTo>
                    <a:pt x="23" y="59"/>
                  </a:lnTo>
                  <a:lnTo>
                    <a:pt x="17" y="59"/>
                  </a:lnTo>
                  <a:lnTo>
                    <a:pt x="15" y="59"/>
                  </a:lnTo>
                  <a:lnTo>
                    <a:pt x="15" y="57"/>
                  </a:lnTo>
                  <a:lnTo>
                    <a:pt x="13" y="57"/>
                  </a:lnTo>
                  <a:lnTo>
                    <a:pt x="13" y="59"/>
                  </a:lnTo>
                  <a:lnTo>
                    <a:pt x="13" y="57"/>
                  </a:lnTo>
                  <a:lnTo>
                    <a:pt x="15" y="57"/>
                  </a:lnTo>
                  <a:lnTo>
                    <a:pt x="15" y="55"/>
                  </a:lnTo>
                  <a:lnTo>
                    <a:pt x="13" y="55"/>
                  </a:lnTo>
                  <a:lnTo>
                    <a:pt x="15" y="55"/>
                  </a:lnTo>
                  <a:lnTo>
                    <a:pt x="13" y="55"/>
                  </a:lnTo>
                  <a:lnTo>
                    <a:pt x="13" y="57"/>
                  </a:lnTo>
                  <a:lnTo>
                    <a:pt x="13" y="55"/>
                  </a:lnTo>
                  <a:lnTo>
                    <a:pt x="11" y="55"/>
                  </a:lnTo>
                  <a:lnTo>
                    <a:pt x="11" y="57"/>
                  </a:lnTo>
                  <a:lnTo>
                    <a:pt x="9" y="57"/>
                  </a:lnTo>
                  <a:lnTo>
                    <a:pt x="9" y="55"/>
                  </a:lnTo>
                  <a:lnTo>
                    <a:pt x="11" y="55"/>
                  </a:lnTo>
                  <a:lnTo>
                    <a:pt x="9" y="55"/>
                  </a:lnTo>
                  <a:lnTo>
                    <a:pt x="11" y="53"/>
                  </a:lnTo>
                  <a:lnTo>
                    <a:pt x="9" y="53"/>
                  </a:lnTo>
                  <a:lnTo>
                    <a:pt x="9" y="55"/>
                  </a:lnTo>
                  <a:lnTo>
                    <a:pt x="9" y="53"/>
                  </a:lnTo>
                  <a:lnTo>
                    <a:pt x="9" y="55"/>
                  </a:lnTo>
                  <a:lnTo>
                    <a:pt x="7" y="55"/>
                  </a:lnTo>
                  <a:lnTo>
                    <a:pt x="7" y="53"/>
                  </a:lnTo>
                  <a:lnTo>
                    <a:pt x="5" y="53"/>
                  </a:lnTo>
                  <a:lnTo>
                    <a:pt x="5" y="55"/>
                  </a:lnTo>
                  <a:lnTo>
                    <a:pt x="5" y="53"/>
                  </a:lnTo>
                  <a:lnTo>
                    <a:pt x="7" y="53"/>
                  </a:lnTo>
                  <a:lnTo>
                    <a:pt x="5" y="53"/>
                  </a:lnTo>
                  <a:lnTo>
                    <a:pt x="5" y="51"/>
                  </a:lnTo>
                  <a:lnTo>
                    <a:pt x="5" y="53"/>
                  </a:lnTo>
                  <a:lnTo>
                    <a:pt x="7" y="53"/>
                  </a:lnTo>
                  <a:lnTo>
                    <a:pt x="7" y="51"/>
                  </a:lnTo>
                  <a:lnTo>
                    <a:pt x="7" y="53"/>
                  </a:lnTo>
                  <a:lnTo>
                    <a:pt x="5" y="51"/>
                  </a:lnTo>
                  <a:lnTo>
                    <a:pt x="3" y="51"/>
                  </a:lnTo>
                  <a:lnTo>
                    <a:pt x="3" y="49"/>
                  </a:lnTo>
                  <a:lnTo>
                    <a:pt x="5" y="49"/>
                  </a:lnTo>
                  <a:lnTo>
                    <a:pt x="5" y="51"/>
                  </a:lnTo>
                  <a:lnTo>
                    <a:pt x="5" y="49"/>
                  </a:lnTo>
                  <a:lnTo>
                    <a:pt x="7" y="49"/>
                  </a:lnTo>
                  <a:lnTo>
                    <a:pt x="7" y="51"/>
                  </a:lnTo>
                  <a:lnTo>
                    <a:pt x="7" y="49"/>
                  </a:lnTo>
                  <a:lnTo>
                    <a:pt x="9" y="49"/>
                  </a:lnTo>
                  <a:lnTo>
                    <a:pt x="11" y="49"/>
                  </a:lnTo>
                  <a:lnTo>
                    <a:pt x="9" y="49"/>
                  </a:lnTo>
                  <a:lnTo>
                    <a:pt x="9" y="48"/>
                  </a:lnTo>
                  <a:lnTo>
                    <a:pt x="9" y="46"/>
                  </a:lnTo>
                  <a:lnTo>
                    <a:pt x="9" y="44"/>
                  </a:lnTo>
                  <a:lnTo>
                    <a:pt x="11" y="44"/>
                  </a:lnTo>
                  <a:lnTo>
                    <a:pt x="15" y="44"/>
                  </a:lnTo>
                  <a:lnTo>
                    <a:pt x="13" y="44"/>
                  </a:lnTo>
                  <a:lnTo>
                    <a:pt x="13" y="42"/>
                  </a:lnTo>
                  <a:lnTo>
                    <a:pt x="15" y="42"/>
                  </a:lnTo>
                  <a:lnTo>
                    <a:pt x="13" y="42"/>
                  </a:lnTo>
                  <a:lnTo>
                    <a:pt x="15" y="42"/>
                  </a:lnTo>
                  <a:lnTo>
                    <a:pt x="13" y="42"/>
                  </a:lnTo>
                  <a:lnTo>
                    <a:pt x="11" y="42"/>
                  </a:lnTo>
                  <a:lnTo>
                    <a:pt x="9" y="42"/>
                  </a:lnTo>
                  <a:lnTo>
                    <a:pt x="7" y="42"/>
                  </a:lnTo>
                  <a:lnTo>
                    <a:pt x="9" y="42"/>
                  </a:lnTo>
                  <a:lnTo>
                    <a:pt x="9" y="40"/>
                  </a:lnTo>
                  <a:lnTo>
                    <a:pt x="11" y="40"/>
                  </a:lnTo>
                  <a:lnTo>
                    <a:pt x="9" y="40"/>
                  </a:lnTo>
                  <a:lnTo>
                    <a:pt x="9" y="38"/>
                  </a:lnTo>
                  <a:lnTo>
                    <a:pt x="9" y="36"/>
                  </a:lnTo>
                  <a:lnTo>
                    <a:pt x="7" y="36"/>
                  </a:lnTo>
                  <a:lnTo>
                    <a:pt x="9" y="36"/>
                  </a:lnTo>
                  <a:lnTo>
                    <a:pt x="7" y="34"/>
                  </a:lnTo>
                  <a:lnTo>
                    <a:pt x="9" y="34"/>
                  </a:lnTo>
                  <a:lnTo>
                    <a:pt x="7" y="34"/>
                  </a:lnTo>
                  <a:lnTo>
                    <a:pt x="9" y="34"/>
                  </a:lnTo>
                  <a:lnTo>
                    <a:pt x="7" y="32"/>
                  </a:lnTo>
                  <a:lnTo>
                    <a:pt x="7" y="34"/>
                  </a:lnTo>
                  <a:lnTo>
                    <a:pt x="5" y="34"/>
                  </a:lnTo>
                  <a:lnTo>
                    <a:pt x="5" y="36"/>
                  </a:lnTo>
                  <a:lnTo>
                    <a:pt x="5" y="34"/>
                  </a:lnTo>
                  <a:lnTo>
                    <a:pt x="5" y="32"/>
                  </a:lnTo>
                  <a:lnTo>
                    <a:pt x="5" y="30"/>
                  </a:lnTo>
                  <a:lnTo>
                    <a:pt x="7" y="30"/>
                  </a:lnTo>
                  <a:lnTo>
                    <a:pt x="9" y="30"/>
                  </a:lnTo>
                  <a:lnTo>
                    <a:pt x="9" y="32"/>
                  </a:lnTo>
                  <a:lnTo>
                    <a:pt x="7" y="32"/>
                  </a:lnTo>
                  <a:lnTo>
                    <a:pt x="9" y="32"/>
                  </a:lnTo>
                  <a:lnTo>
                    <a:pt x="9" y="30"/>
                  </a:lnTo>
                  <a:lnTo>
                    <a:pt x="11" y="32"/>
                  </a:lnTo>
                  <a:lnTo>
                    <a:pt x="11" y="30"/>
                  </a:lnTo>
                  <a:lnTo>
                    <a:pt x="9" y="30"/>
                  </a:lnTo>
                  <a:lnTo>
                    <a:pt x="11" y="28"/>
                  </a:lnTo>
                  <a:lnTo>
                    <a:pt x="11" y="30"/>
                  </a:lnTo>
                  <a:lnTo>
                    <a:pt x="15" y="30"/>
                  </a:lnTo>
                  <a:lnTo>
                    <a:pt x="17" y="30"/>
                  </a:lnTo>
                  <a:lnTo>
                    <a:pt x="19" y="30"/>
                  </a:lnTo>
                  <a:lnTo>
                    <a:pt x="21" y="30"/>
                  </a:lnTo>
                  <a:lnTo>
                    <a:pt x="21" y="32"/>
                  </a:lnTo>
                  <a:lnTo>
                    <a:pt x="19" y="32"/>
                  </a:lnTo>
                  <a:lnTo>
                    <a:pt x="21" y="32"/>
                  </a:lnTo>
                  <a:lnTo>
                    <a:pt x="19" y="32"/>
                  </a:lnTo>
                  <a:lnTo>
                    <a:pt x="21" y="32"/>
                  </a:lnTo>
                  <a:lnTo>
                    <a:pt x="21" y="34"/>
                  </a:lnTo>
                  <a:lnTo>
                    <a:pt x="21" y="32"/>
                  </a:lnTo>
                  <a:lnTo>
                    <a:pt x="23" y="32"/>
                  </a:lnTo>
                  <a:lnTo>
                    <a:pt x="23" y="30"/>
                  </a:lnTo>
                  <a:lnTo>
                    <a:pt x="24" y="30"/>
                  </a:lnTo>
                  <a:lnTo>
                    <a:pt x="24" y="32"/>
                  </a:lnTo>
                  <a:lnTo>
                    <a:pt x="26" y="32"/>
                  </a:lnTo>
                  <a:lnTo>
                    <a:pt x="26" y="30"/>
                  </a:lnTo>
                  <a:lnTo>
                    <a:pt x="28" y="30"/>
                  </a:lnTo>
                  <a:lnTo>
                    <a:pt x="28" y="32"/>
                  </a:lnTo>
                  <a:lnTo>
                    <a:pt x="30" y="32"/>
                  </a:lnTo>
                  <a:lnTo>
                    <a:pt x="28" y="32"/>
                  </a:lnTo>
                  <a:lnTo>
                    <a:pt x="28" y="30"/>
                  </a:lnTo>
                  <a:lnTo>
                    <a:pt x="30" y="30"/>
                  </a:lnTo>
                  <a:lnTo>
                    <a:pt x="32" y="30"/>
                  </a:lnTo>
                  <a:lnTo>
                    <a:pt x="30" y="30"/>
                  </a:lnTo>
                  <a:lnTo>
                    <a:pt x="30" y="28"/>
                  </a:lnTo>
                  <a:lnTo>
                    <a:pt x="28" y="28"/>
                  </a:lnTo>
                  <a:lnTo>
                    <a:pt x="30" y="26"/>
                  </a:lnTo>
                  <a:lnTo>
                    <a:pt x="32" y="26"/>
                  </a:lnTo>
                  <a:lnTo>
                    <a:pt x="32" y="24"/>
                  </a:lnTo>
                  <a:lnTo>
                    <a:pt x="32" y="26"/>
                  </a:lnTo>
                  <a:lnTo>
                    <a:pt x="34" y="24"/>
                  </a:lnTo>
                  <a:lnTo>
                    <a:pt x="36" y="24"/>
                  </a:lnTo>
                  <a:lnTo>
                    <a:pt x="34" y="24"/>
                  </a:lnTo>
                  <a:lnTo>
                    <a:pt x="36" y="23"/>
                  </a:lnTo>
                  <a:lnTo>
                    <a:pt x="36" y="21"/>
                  </a:lnTo>
                  <a:lnTo>
                    <a:pt x="36" y="23"/>
                  </a:lnTo>
                  <a:lnTo>
                    <a:pt x="38" y="21"/>
                  </a:lnTo>
                  <a:lnTo>
                    <a:pt x="36" y="21"/>
                  </a:lnTo>
                  <a:lnTo>
                    <a:pt x="34" y="23"/>
                  </a:lnTo>
                  <a:lnTo>
                    <a:pt x="34" y="21"/>
                  </a:lnTo>
                  <a:lnTo>
                    <a:pt x="34" y="23"/>
                  </a:lnTo>
                  <a:lnTo>
                    <a:pt x="32" y="23"/>
                  </a:lnTo>
                  <a:lnTo>
                    <a:pt x="32" y="21"/>
                  </a:lnTo>
                  <a:lnTo>
                    <a:pt x="32" y="23"/>
                  </a:lnTo>
                  <a:lnTo>
                    <a:pt x="32" y="21"/>
                  </a:lnTo>
                  <a:lnTo>
                    <a:pt x="30" y="21"/>
                  </a:lnTo>
                  <a:lnTo>
                    <a:pt x="30" y="23"/>
                  </a:lnTo>
                  <a:lnTo>
                    <a:pt x="30" y="21"/>
                  </a:lnTo>
                  <a:lnTo>
                    <a:pt x="28" y="21"/>
                  </a:lnTo>
                  <a:lnTo>
                    <a:pt x="26" y="21"/>
                  </a:lnTo>
                  <a:lnTo>
                    <a:pt x="26" y="19"/>
                  </a:lnTo>
                  <a:lnTo>
                    <a:pt x="28" y="17"/>
                  </a:lnTo>
                  <a:lnTo>
                    <a:pt x="30" y="17"/>
                  </a:lnTo>
                  <a:lnTo>
                    <a:pt x="32" y="17"/>
                  </a:lnTo>
                  <a:lnTo>
                    <a:pt x="30" y="17"/>
                  </a:lnTo>
                  <a:lnTo>
                    <a:pt x="32" y="17"/>
                  </a:lnTo>
                  <a:lnTo>
                    <a:pt x="30" y="17"/>
                  </a:lnTo>
                  <a:lnTo>
                    <a:pt x="30" y="15"/>
                  </a:lnTo>
                  <a:lnTo>
                    <a:pt x="32" y="15"/>
                  </a:lnTo>
                  <a:lnTo>
                    <a:pt x="34" y="15"/>
                  </a:lnTo>
                  <a:lnTo>
                    <a:pt x="32" y="15"/>
                  </a:lnTo>
                  <a:lnTo>
                    <a:pt x="34" y="15"/>
                  </a:lnTo>
                  <a:lnTo>
                    <a:pt x="34" y="13"/>
                  </a:lnTo>
                  <a:lnTo>
                    <a:pt x="32" y="13"/>
                  </a:lnTo>
                  <a:lnTo>
                    <a:pt x="32" y="15"/>
                  </a:lnTo>
                  <a:lnTo>
                    <a:pt x="32" y="13"/>
                  </a:lnTo>
                  <a:lnTo>
                    <a:pt x="34" y="13"/>
                  </a:lnTo>
                  <a:lnTo>
                    <a:pt x="32" y="13"/>
                  </a:lnTo>
                  <a:lnTo>
                    <a:pt x="32" y="11"/>
                  </a:lnTo>
                  <a:lnTo>
                    <a:pt x="32" y="9"/>
                  </a:lnTo>
                  <a:lnTo>
                    <a:pt x="34" y="9"/>
                  </a:lnTo>
                  <a:lnTo>
                    <a:pt x="34" y="11"/>
                  </a:lnTo>
                  <a:lnTo>
                    <a:pt x="34" y="9"/>
                  </a:lnTo>
                  <a:lnTo>
                    <a:pt x="34" y="7"/>
                  </a:lnTo>
                  <a:lnTo>
                    <a:pt x="36" y="7"/>
                  </a:lnTo>
                  <a:lnTo>
                    <a:pt x="38" y="7"/>
                  </a:lnTo>
                  <a:lnTo>
                    <a:pt x="38" y="5"/>
                  </a:lnTo>
                  <a:lnTo>
                    <a:pt x="40" y="5"/>
                  </a:lnTo>
                  <a:lnTo>
                    <a:pt x="40" y="7"/>
                  </a:lnTo>
                  <a:lnTo>
                    <a:pt x="42" y="7"/>
                  </a:lnTo>
                  <a:lnTo>
                    <a:pt x="40" y="7"/>
                  </a:lnTo>
                  <a:lnTo>
                    <a:pt x="42" y="7"/>
                  </a:lnTo>
                  <a:lnTo>
                    <a:pt x="42" y="5"/>
                  </a:lnTo>
                  <a:lnTo>
                    <a:pt x="42" y="3"/>
                  </a:lnTo>
                  <a:lnTo>
                    <a:pt x="42" y="5"/>
                  </a:lnTo>
                  <a:lnTo>
                    <a:pt x="44" y="5"/>
                  </a:lnTo>
                  <a:lnTo>
                    <a:pt x="44" y="7"/>
                  </a:lnTo>
                  <a:lnTo>
                    <a:pt x="44" y="9"/>
                  </a:lnTo>
                  <a:lnTo>
                    <a:pt x="44" y="7"/>
                  </a:lnTo>
                  <a:lnTo>
                    <a:pt x="44" y="5"/>
                  </a:lnTo>
                  <a:lnTo>
                    <a:pt x="42" y="5"/>
                  </a:lnTo>
                  <a:lnTo>
                    <a:pt x="44" y="3"/>
                  </a:lnTo>
                  <a:lnTo>
                    <a:pt x="46" y="3"/>
                  </a:lnTo>
                  <a:lnTo>
                    <a:pt x="46" y="5"/>
                  </a:lnTo>
                  <a:lnTo>
                    <a:pt x="46" y="7"/>
                  </a:lnTo>
                  <a:lnTo>
                    <a:pt x="46" y="9"/>
                  </a:lnTo>
                  <a:lnTo>
                    <a:pt x="46" y="11"/>
                  </a:lnTo>
                  <a:lnTo>
                    <a:pt x="44" y="11"/>
                  </a:lnTo>
                  <a:lnTo>
                    <a:pt x="44" y="13"/>
                  </a:lnTo>
                  <a:lnTo>
                    <a:pt x="46" y="11"/>
                  </a:lnTo>
                  <a:lnTo>
                    <a:pt x="48" y="9"/>
                  </a:lnTo>
                  <a:lnTo>
                    <a:pt x="48" y="7"/>
                  </a:lnTo>
                  <a:lnTo>
                    <a:pt x="48" y="5"/>
                  </a:lnTo>
                  <a:lnTo>
                    <a:pt x="46" y="5"/>
                  </a:lnTo>
                  <a:lnTo>
                    <a:pt x="48" y="3"/>
                  </a:lnTo>
                  <a:lnTo>
                    <a:pt x="46" y="3"/>
                  </a:lnTo>
                  <a:lnTo>
                    <a:pt x="48" y="3"/>
                  </a:lnTo>
                  <a:lnTo>
                    <a:pt x="49" y="1"/>
                  </a:lnTo>
                  <a:lnTo>
                    <a:pt x="49" y="3"/>
                  </a:lnTo>
                  <a:lnTo>
                    <a:pt x="51" y="3"/>
                  </a:lnTo>
                  <a:lnTo>
                    <a:pt x="49" y="1"/>
                  </a:lnTo>
                  <a:lnTo>
                    <a:pt x="49" y="0"/>
                  </a:lnTo>
                  <a:lnTo>
                    <a:pt x="49" y="1"/>
                  </a:lnTo>
                  <a:lnTo>
                    <a:pt x="51" y="1"/>
                  </a:lnTo>
                  <a:lnTo>
                    <a:pt x="53"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6" name="Freeform 113"/>
            <p:cNvSpPr>
              <a:spLocks noEditPoints="1"/>
            </p:cNvSpPr>
            <p:nvPr/>
          </p:nvSpPr>
          <p:spPr bwMode="auto">
            <a:xfrm>
              <a:off x="6142038" y="3735388"/>
              <a:ext cx="488950" cy="441325"/>
            </a:xfrm>
            <a:custGeom>
              <a:avLst/>
              <a:gdLst>
                <a:gd name="T0" fmla="*/ 189 w 308"/>
                <a:gd name="T1" fmla="*/ 251 h 278"/>
                <a:gd name="T2" fmla="*/ 196 w 308"/>
                <a:gd name="T3" fmla="*/ 248 h 278"/>
                <a:gd name="T4" fmla="*/ 179 w 308"/>
                <a:gd name="T5" fmla="*/ 251 h 278"/>
                <a:gd name="T6" fmla="*/ 194 w 308"/>
                <a:gd name="T7" fmla="*/ 244 h 278"/>
                <a:gd name="T8" fmla="*/ 21 w 308"/>
                <a:gd name="T9" fmla="*/ 13 h 278"/>
                <a:gd name="T10" fmla="*/ 41 w 308"/>
                <a:gd name="T11" fmla="*/ 17 h 278"/>
                <a:gd name="T12" fmla="*/ 56 w 308"/>
                <a:gd name="T13" fmla="*/ 4 h 278"/>
                <a:gd name="T14" fmla="*/ 66 w 308"/>
                <a:gd name="T15" fmla="*/ 13 h 278"/>
                <a:gd name="T16" fmla="*/ 71 w 308"/>
                <a:gd name="T17" fmla="*/ 29 h 278"/>
                <a:gd name="T18" fmla="*/ 79 w 308"/>
                <a:gd name="T19" fmla="*/ 42 h 278"/>
                <a:gd name="T20" fmla="*/ 102 w 308"/>
                <a:gd name="T21" fmla="*/ 56 h 278"/>
                <a:gd name="T22" fmla="*/ 137 w 308"/>
                <a:gd name="T23" fmla="*/ 63 h 278"/>
                <a:gd name="T24" fmla="*/ 152 w 308"/>
                <a:gd name="T25" fmla="*/ 59 h 278"/>
                <a:gd name="T26" fmla="*/ 162 w 308"/>
                <a:gd name="T27" fmla="*/ 50 h 278"/>
                <a:gd name="T28" fmla="*/ 181 w 308"/>
                <a:gd name="T29" fmla="*/ 36 h 278"/>
                <a:gd name="T30" fmla="*/ 200 w 308"/>
                <a:gd name="T31" fmla="*/ 31 h 278"/>
                <a:gd name="T32" fmla="*/ 212 w 308"/>
                <a:gd name="T33" fmla="*/ 36 h 278"/>
                <a:gd name="T34" fmla="*/ 231 w 308"/>
                <a:gd name="T35" fmla="*/ 44 h 278"/>
                <a:gd name="T36" fmla="*/ 246 w 308"/>
                <a:gd name="T37" fmla="*/ 52 h 278"/>
                <a:gd name="T38" fmla="*/ 261 w 308"/>
                <a:gd name="T39" fmla="*/ 63 h 278"/>
                <a:gd name="T40" fmla="*/ 273 w 308"/>
                <a:gd name="T41" fmla="*/ 77 h 278"/>
                <a:gd name="T42" fmla="*/ 273 w 308"/>
                <a:gd name="T43" fmla="*/ 88 h 278"/>
                <a:gd name="T44" fmla="*/ 267 w 308"/>
                <a:gd name="T45" fmla="*/ 104 h 278"/>
                <a:gd name="T46" fmla="*/ 261 w 308"/>
                <a:gd name="T47" fmla="*/ 121 h 278"/>
                <a:gd name="T48" fmla="*/ 263 w 308"/>
                <a:gd name="T49" fmla="*/ 132 h 278"/>
                <a:gd name="T50" fmla="*/ 267 w 308"/>
                <a:gd name="T51" fmla="*/ 155 h 278"/>
                <a:gd name="T52" fmla="*/ 283 w 308"/>
                <a:gd name="T53" fmla="*/ 167 h 278"/>
                <a:gd name="T54" fmla="*/ 269 w 308"/>
                <a:gd name="T55" fmla="*/ 190 h 278"/>
                <a:gd name="T56" fmla="*/ 279 w 308"/>
                <a:gd name="T57" fmla="*/ 209 h 278"/>
                <a:gd name="T58" fmla="*/ 294 w 308"/>
                <a:gd name="T59" fmla="*/ 223 h 278"/>
                <a:gd name="T60" fmla="*/ 300 w 308"/>
                <a:gd name="T61" fmla="*/ 242 h 278"/>
                <a:gd name="T62" fmla="*/ 304 w 308"/>
                <a:gd name="T63" fmla="*/ 249 h 278"/>
                <a:gd name="T64" fmla="*/ 286 w 308"/>
                <a:gd name="T65" fmla="*/ 257 h 278"/>
                <a:gd name="T66" fmla="*/ 279 w 308"/>
                <a:gd name="T67" fmla="*/ 276 h 278"/>
                <a:gd name="T68" fmla="*/ 261 w 308"/>
                <a:gd name="T69" fmla="*/ 273 h 278"/>
                <a:gd name="T70" fmla="*/ 248 w 308"/>
                <a:gd name="T71" fmla="*/ 273 h 278"/>
                <a:gd name="T72" fmla="*/ 227 w 308"/>
                <a:gd name="T73" fmla="*/ 269 h 278"/>
                <a:gd name="T74" fmla="*/ 212 w 308"/>
                <a:gd name="T75" fmla="*/ 265 h 278"/>
                <a:gd name="T76" fmla="*/ 204 w 308"/>
                <a:gd name="T77" fmla="*/ 244 h 278"/>
                <a:gd name="T78" fmla="*/ 185 w 308"/>
                <a:gd name="T79" fmla="*/ 244 h 278"/>
                <a:gd name="T80" fmla="*/ 171 w 308"/>
                <a:gd name="T81" fmla="*/ 253 h 278"/>
                <a:gd name="T82" fmla="*/ 152 w 308"/>
                <a:gd name="T83" fmla="*/ 248 h 278"/>
                <a:gd name="T84" fmla="*/ 135 w 308"/>
                <a:gd name="T85" fmla="*/ 234 h 278"/>
                <a:gd name="T86" fmla="*/ 116 w 308"/>
                <a:gd name="T87" fmla="*/ 226 h 278"/>
                <a:gd name="T88" fmla="*/ 110 w 308"/>
                <a:gd name="T89" fmla="*/ 207 h 278"/>
                <a:gd name="T90" fmla="*/ 104 w 308"/>
                <a:gd name="T91" fmla="*/ 198 h 278"/>
                <a:gd name="T92" fmla="*/ 89 w 308"/>
                <a:gd name="T93" fmla="*/ 190 h 278"/>
                <a:gd name="T94" fmla="*/ 81 w 308"/>
                <a:gd name="T95" fmla="*/ 184 h 278"/>
                <a:gd name="T96" fmla="*/ 77 w 308"/>
                <a:gd name="T97" fmla="*/ 188 h 278"/>
                <a:gd name="T98" fmla="*/ 68 w 308"/>
                <a:gd name="T99" fmla="*/ 184 h 278"/>
                <a:gd name="T100" fmla="*/ 58 w 308"/>
                <a:gd name="T101" fmla="*/ 154 h 278"/>
                <a:gd name="T102" fmla="*/ 43 w 308"/>
                <a:gd name="T103" fmla="*/ 140 h 278"/>
                <a:gd name="T104" fmla="*/ 35 w 308"/>
                <a:gd name="T105" fmla="*/ 130 h 278"/>
                <a:gd name="T106" fmla="*/ 21 w 308"/>
                <a:gd name="T107" fmla="*/ 115 h 278"/>
                <a:gd name="T108" fmla="*/ 25 w 308"/>
                <a:gd name="T109" fmla="*/ 102 h 278"/>
                <a:gd name="T110" fmla="*/ 31 w 308"/>
                <a:gd name="T111" fmla="*/ 86 h 278"/>
                <a:gd name="T112" fmla="*/ 31 w 308"/>
                <a:gd name="T113" fmla="*/ 79 h 278"/>
                <a:gd name="T114" fmla="*/ 20 w 308"/>
                <a:gd name="T115" fmla="*/ 69 h 278"/>
                <a:gd name="T116" fmla="*/ 14 w 308"/>
                <a:gd name="T117" fmla="*/ 56 h 278"/>
                <a:gd name="T118" fmla="*/ 6 w 308"/>
                <a:gd name="T119" fmla="*/ 40 h 278"/>
                <a:gd name="T120" fmla="*/ 4 w 308"/>
                <a:gd name="T121" fmla="*/ 27 h 278"/>
                <a:gd name="T122" fmla="*/ 0 w 308"/>
                <a:gd name="T123" fmla="*/ 8 h 278"/>
                <a:gd name="T124" fmla="*/ 14 w 308"/>
                <a:gd name="T125" fmla="*/ 4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8" h="278">
                  <a:moveTo>
                    <a:pt x="167" y="265"/>
                  </a:moveTo>
                  <a:lnTo>
                    <a:pt x="167" y="263"/>
                  </a:lnTo>
                  <a:lnTo>
                    <a:pt x="167" y="265"/>
                  </a:lnTo>
                  <a:close/>
                  <a:moveTo>
                    <a:pt x="167" y="257"/>
                  </a:moveTo>
                  <a:lnTo>
                    <a:pt x="165" y="257"/>
                  </a:lnTo>
                  <a:lnTo>
                    <a:pt x="167" y="257"/>
                  </a:lnTo>
                  <a:close/>
                  <a:moveTo>
                    <a:pt x="160" y="253"/>
                  </a:moveTo>
                  <a:lnTo>
                    <a:pt x="158" y="253"/>
                  </a:lnTo>
                  <a:lnTo>
                    <a:pt x="160" y="253"/>
                  </a:lnTo>
                  <a:close/>
                  <a:moveTo>
                    <a:pt x="189" y="251"/>
                  </a:moveTo>
                  <a:lnTo>
                    <a:pt x="189" y="249"/>
                  </a:lnTo>
                  <a:lnTo>
                    <a:pt x="189" y="251"/>
                  </a:lnTo>
                  <a:close/>
                  <a:moveTo>
                    <a:pt x="154" y="251"/>
                  </a:moveTo>
                  <a:lnTo>
                    <a:pt x="152" y="251"/>
                  </a:lnTo>
                  <a:lnTo>
                    <a:pt x="152" y="249"/>
                  </a:lnTo>
                  <a:lnTo>
                    <a:pt x="154" y="251"/>
                  </a:lnTo>
                  <a:close/>
                  <a:moveTo>
                    <a:pt x="148" y="248"/>
                  </a:moveTo>
                  <a:lnTo>
                    <a:pt x="146" y="248"/>
                  </a:lnTo>
                  <a:lnTo>
                    <a:pt x="144" y="248"/>
                  </a:lnTo>
                  <a:lnTo>
                    <a:pt x="146" y="248"/>
                  </a:lnTo>
                  <a:lnTo>
                    <a:pt x="148" y="248"/>
                  </a:lnTo>
                  <a:close/>
                  <a:moveTo>
                    <a:pt x="196" y="248"/>
                  </a:moveTo>
                  <a:lnTo>
                    <a:pt x="196" y="246"/>
                  </a:lnTo>
                  <a:lnTo>
                    <a:pt x="196" y="248"/>
                  </a:lnTo>
                  <a:close/>
                  <a:moveTo>
                    <a:pt x="192" y="246"/>
                  </a:moveTo>
                  <a:lnTo>
                    <a:pt x="192" y="248"/>
                  </a:lnTo>
                  <a:lnTo>
                    <a:pt x="190" y="249"/>
                  </a:lnTo>
                  <a:lnTo>
                    <a:pt x="189" y="249"/>
                  </a:lnTo>
                  <a:lnTo>
                    <a:pt x="187" y="249"/>
                  </a:lnTo>
                  <a:lnTo>
                    <a:pt x="185" y="249"/>
                  </a:lnTo>
                  <a:lnTo>
                    <a:pt x="185" y="251"/>
                  </a:lnTo>
                  <a:lnTo>
                    <a:pt x="183" y="251"/>
                  </a:lnTo>
                  <a:lnTo>
                    <a:pt x="181" y="251"/>
                  </a:lnTo>
                  <a:lnTo>
                    <a:pt x="181" y="253"/>
                  </a:lnTo>
                  <a:lnTo>
                    <a:pt x="181" y="251"/>
                  </a:lnTo>
                  <a:lnTo>
                    <a:pt x="179" y="251"/>
                  </a:lnTo>
                  <a:lnTo>
                    <a:pt x="179" y="253"/>
                  </a:lnTo>
                  <a:lnTo>
                    <a:pt x="179" y="251"/>
                  </a:lnTo>
                  <a:lnTo>
                    <a:pt x="181" y="251"/>
                  </a:lnTo>
                  <a:lnTo>
                    <a:pt x="183" y="249"/>
                  </a:lnTo>
                  <a:lnTo>
                    <a:pt x="185" y="249"/>
                  </a:lnTo>
                  <a:lnTo>
                    <a:pt x="187" y="249"/>
                  </a:lnTo>
                  <a:lnTo>
                    <a:pt x="187" y="248"/>
                  </a:lnTo>
                  <a:lnTo>
                    <a:pt x="187" y="246"/>
                  </a:lnTo>
                  <a:lnTo>
                    <a:pt x="189" y="246"/>
                  </a:lnTo>
                  <a:lnTo>
                    <a:pt x="190" y="246"/>
                  </a:lnTo>
                  <a:lnTo>
                    <a:pt x="192" y="244"/>
                  </a:lnTo>
                  <a:lnTo>
                    <a:pt x="194" y="244"/>
                  </a:lnTo>
                  <a:lnTo>
                    <a:pt x="194" y="246"/>
                  </a:lnTo>
                  <a:lnTo>
                    <a:pt x="192" y="246"/>
                  </a:lnTo>
                  <a:close/>
                  <a:moveTo>
                    <a:pt x="100" y="205"/>
                  </a:moveTo>
                  <a:lnTo>
                    <a:pt x="100" y="203"/>
                  </a:lnTo>
                  <a:lnTo>
                    <a:pt x="100" y="205"/>
                  </a:lnTo>
                  <a:close/>
                  <a:moveTo>
                    <a:pt x="16" y="8"/>
                  </a:moveTo>
                  <a:lnTo>
                    <a:pt x="16" y="10"/>
                  </a:lnTo>
                  <a:lnTo>
                    <a:pt x="18" y="10"/>
                  </a:lnTo>
                  <a:lnTo>
                    <a:pt x="18" y="11"/>
                  </a:lnTo>
                  <a:lnTo>
                    <a:pt x="20" y="11"/>
                  </a:lnTo>
                  <a:lnTo>
                    <a:pt x="20" y="13"/>
                  </a:lnTo>
                  <a:lnTo>
                    <a:pt x="21" y="13"/>
                  </a:lnTo>
                  <a:lnTo>
                    <a:pt x="21" y="15"/>
                  </a:lnTo>
                  <a:lnTo>
                    <a:pt x="23" y="17"/>
                  </a:lnTo>
                  <a:lnTo>
                    <a:pt x="25" y="17"/>
                  </a:lnTo>
                  <a:lnTo>
                    <a:pt x="27" y="17"/>
                  </a:lnTo>
                  <a:lnTo>
                    <a:pt x="31" y="19"/>
                  </a:lnTo>
                  <a:lnTo>
                    <a:pt x="33" y="19"/>
                  </a:lnTo>
                  <a:lnTo>
                    <a:pt x="35" y="19"/>
                  </a:lnTo>
                  <a:lnTo>
                    <a:pt x="35" y="17"/>
                  </a:lnTo>
                  <a:lnTo>
                    <a:pt x="37" y="17"/>
                  </a:lnTo>
                  <a:lnTo>
                    <a:pt x="39" y="19"/>
                  </a:lnTo>
                  <a:lnTo>
                    <a:pt x="41" y="19"/>
                  </a:lnTo>
                  <a:lnTo>
                    <a:pt x="41" y="17"/>
                  </a:lnTo>
                  <a:lnTo>
                    <a:pt x="43" y="15"/>
                  </a:lnTo>
                  <a:lnTo>
                    <a:pt x="45" y="15"/>
                  </a:lnTo>
                  <a:lnTo>
                    <a:pt x="45" y="13"/>
                  </a:lnTo>
                  <a:lnTo>
                    <a:pt x="46" y="13"/>
                  </a:lnTo>
                  <a:lnTo>
                    <a:pt x="48" y="11"/>
                  </a:lnTo>
                  <a:lnTo>
                    <a:pt x="48" y="10"/>
                  </a:lnTo>
                  <a:lnTo>
                    <a:pt x="50" y="10"/>
                  </a:lnTo>
                  <a:lnTo>
                    <a:pt x="52" y="10"/>
                  </a:lnTo>
                  <a:lnTo>
                    <a:pt x="52" y="8"/>
                  </a:lnTo>
                  <a:lnTo>
                    <a:pt x="54" y="6"/>
                  </a:lnTo>
                  <a:lnTo>
                    <a:pt x="56" y="6"/>
                  </a:lnTo>
                  <a:lnTo>
                    <a:pt x="56" y="4"/>
                  </a:lnTo>
                  <a:lnTo>
                    <a:pt x="58" y="4"/>
                  </a:lnTo>
                  <a:lnTo>
                    <a:pt x="60" y="4"/>
                  </a:lnTo>
                  <a:lnTo>
                    <a:pt x="60" y="2"/>
                  </a:lnTo>
                  <a:lnTo>
                    <a:pt x="62" y="2"/>
                  </a:lnTo>
                  <a:lnTo>
                    <a:pt x="64" y="2"/>
                  </a:lnTo>
                  <a:lnTo>
                    <a:pt x="64" y="4"/>
                  </a:lnTo>
                  <a:lnTo>
                    <a:pt x="66" y="6"/>
                  </a:lnTo>
                  <a:lnTo>
                    <a:pt x="68" y="8"/>
                  </a:lnTo>
                  <a:lnTo>
                    <a:pt x="68" y="10"/>
                  </a:lnTo>
                  <a:lnTo>
                    <a:pt x="66" y="10"/>
                  </a:lnTo>
                  <a:lnTo>
                    <a:pt x="66" y="11"/>
                  </a:lnTo>
                  <a:lnTo>
                    <a:pt x="66" y="13"/>
                  </a:lnTo>
                  <a:lnTo>
                    <a:pt x="68" y="13"/>
                  </a:lnTo>
                  <a:lnTo>
                    <a:pt x="68" y="15"/>
                  </a:lnTo>
                  <a:lnTo>
                    <a:pt x="68" y="17"/>
                  </a:lnTo>
                  <a:lnTo>
                    <a:pt x="64" y="17"/>
                  </a:lnTo>
                  <a:lnTo>
                    <a:pt x="64" y="19"/>
                  </a:lnTo>
                  <a:lnTo>
                    <a:pt x="64" y="21"/>
                  </a:lnTo>
                  <a:lnTo>
                    <a:pt x="66" y="21"/>
                  </a:lnTo>
                  <a:lnTo>
                    <a:pt x="68" y="23"/>
                  </a:lnTo>
                  <a:lnTo>
                    <a:pt x="68" y="25"/>
                  </a:lnTo>
                  <a:lnTo>
                    <a:pt x="69" y="25"/>
                  </a:lnTo>
                  <a:lnTo>
                    <a:pt x="71" y="27"/>
                  </a:lnTo>
                  <a:lnTo>
                    <a:pt x="71" y="29"/>
                  </a:lnTo>
                  <a:lnTo>
                    <a:pt x="73" y="29"/>
                  </a:lnTo>
                  <a:lnTo>
                    <a:pt x="75" y="29"/>
                  </a:lnTo>
                  <a:lnTo>
                    <a:pt x="75" y="27"/>
                  </a:lnTo>
                  <a:lnTo>
                    <a:pt x="77" y="29"/>
                  </a:lnTo>
                  <a:lnTo>
                    <a:pt x="77" y="31"/>
                  </a:lnTo>
                  <a:lnTo>
                    <a:pt x="77" y="33"/>
                  </a:lnTo>
                  <a:lnTo>
                    <a:pt x="77" y="34"/>
                  </a:lnTo>
                  <a:lnTo>
                    <a:pt x="79" y="36"/>
                  </a:lnTo>
                  <a:lnTo>
                    <a:pt x="77" y="38"/>
                  </a:lnTo>
                  <a:lnTo>
                    <a:pt x="79" y="38"/>
                  </a:lnTo>
                  <a:lnTo>
                    <a:pt x="79" y="40"/>
                  </a:lnTo>
                  <a:lnTo>
                    <a:pt x="79" y="42"/>
                  </a:lnTo>
                  <a:lnTo>
                    <a:pt x="81" y="44"/>
                  </a:lnTo>
                  <a:lnTo>
                    <a:pt x="83" y="44"/>
                  </a:lnTo>
                  <a:lnTo>
                    <a:pt x="85" y="46"/>
                  </a:lnTo>
                  <a:lnTo>
                    <a:pt x="87" y="46"/>
                  </a:lnTo>
                  <a:lnTo>
                    <a:pt x="93" y="48"/>
                  </a:lnTo>
                  <a:lnTo>
                    <a:pt x="94" y="48"/>
                  </a:lnTo>
                  <a:lnTo>
                    <a:pt x="96" y="48"/>
                  </a:lnTo>
                  <a:lnTo>
                    <a:pt x="98" y="48"/>
                  </a:lnTo>
                  <a:lnTo>
                    <a:pt x="98" y="50"/>
                  </a:lnTo>
                  <a:lnTo>
                    <a:pt x="98" y="52"/>
                  </a:lnTo>
                  <a:lnTo>
                    <a:pt x="100" y="54"/>
                  </a:lnTo>
                  <a:lnTo>
                    <a:pt x="102" y="56"/>
                  </a:lnTo>
                  <a:lnTo>
                    <a:pt x="104" y="58"/>
                  </a:lnTo>
                  <a:lnTo>
                    <a:pt x="106" y="58"/>
                  </a:lnTo>
                  <a:lnTo>
                    <a:pt x="108" y="59"/>
                  </a:lnTo>
                  <a:lnTo>
                    <a:pt x="112" y="61"/>
                  </a:lnTo>
                  <a:lnTo>
                    <a:pt x="117" y="63"/>
                  </a:lnTo>
                  <a:lnTo>
                    <a:pt x="119" y="63"/>
                  </a:lnTo>
                  <a:lnTo>
                    <a:pt x="123" y="63"/>
                  </a:lnTo>
                  <a:lnTo>
                    <a:pt x="125" y="65"/>
                  </a:lnTo>
                  <a:lnTo>
                    <a:pt x="129" y="65"/>
                  </a:lnTo>
                  <a:lnTo>
                    <a:pt x="131" y="63"/>
                  </a:lnTo>
                  <a:lnTo>
                    <a:pt x="133" y="63"/>
                  </a:lnTo>
                  <a:lnTo>
                    <a:pt x="137" y="63"/>
                  </a:lnTo>
                  <a:lnTo>
                    <a:pt x="139" y="61"/>
                  </a:lnTo>
                  <a:lnTo>
                    <a:pt x="142" y="61"/>
                  </a:lnTo>
                  <a:lnTo>
                    <a:pt x="144" y="59"/>
                  </a:lnTo>
                  <a:lnTo>
                    <a:pt x="150" y="59"/>
                  </a:lnTo>
                  <a:lnTo>
                    <a:pt x="156" y="59"/>
                  </a:lnTo>
                  <a:lnTo>
                    <a:pt x="158" y="58"/>
                  </a:lnTo>
                  <a:lnTo>
                    <a:pt x="158" y="59"/>
                  </a:lnTo>
                  <a:lnTo>
                    <a:pt x="156" y="59"/>
                  </a:lnTo>
                  <a:lnTo>
                    <a:pt x="154" y="59"/>
                  </a:lnTo>
                  <a:lnTo>
                    <a:pt x="152" y="59"/>
                  </a:lnTo>
                  <a:lnTo>
                    <a:pt x="154" y="59"/>
                  </a:lnTo>
                  <a:lnTo>
                    <a:pt x="152" y="59"/>
                  </a:lnTo>
                  <a:lnTo>
                    <a:pt x="154" y="59"/>
                  </a:lnTo>
                  <a:lnTo>
                    <a:pt x="156" y="61"/>
                  </a:lnTo>
                  <a:lnTo>
                    <a:pt x="158" y="59"/>
                  </a:lnTo>
                  <a:lnTo>
                    <a:pt x="160" y="59"/>
                  </a:lnTo>
                  <a:lnTo>
                    <a:pt x="160" y="58"/>
                  </a:lnTo>
                  <a:lnTo>
                    <a:pt x="158" y="58"/>
                  </a:lnTo>
                  <a:lnTo>
                    <a:pt x="160" y="56"/>
                  </a:lnTo>
                  <a:lnTo>
                    <a:pt x="158" y="56"/>
                  </a:lnTo>
                  <a:lnTo>
                    <a:pt x="158" y="54"/>
                  </a:lnTo>
                  <a:lnTo>
                    <a:pt x="158" y="52"/>
                  </a:lnTo>
                  <a:lnTo>
                    <a:pt x="158" y="50"/>
                  </a:lnTo>
                  <a:lnTo>
                    <a:pt x="162" y="50"/>
                  </a:lnTo>
                  <a:lnTo>
                    <a:pt x="164" y="50"/>
                  </a:lnTo>
                  <a:lnTo>
                    <a:pt x="167" y="48"/>
                  </a:lnTo>
                  <a:lnTo>
                    <a:pt x="169" y="48"/>
                  </a:lnTo>
                  <a:lnTo>
                    <a:pt x="171" y="46"/>
                  </a:lnTo>
                  <a:lnTo>
                    <a:pt x="171" y="44"/>
                  </a:lnTo>
                  <a:lnTo>
                    <a:pt x="171" y="42"/>
                  </a:lnTo>
                  <a:lnTo>
                    <a:pt x="175" y="40"/>
                  </a:lnTo>
                  <a:lnTo>
                    <a:pt x="175" y="38"/>
                  </a:lnTo>
                  <a:lnTo>
                    <a:pt x="177" y="38"/>
                  </a:lnTo>
                  <a:lnTo>
                    <a:pt x="177" y="36"/>
                  </a:lnTo>
                  <a:lnTo>
                    <a:pt x="179" y="36"/>
                  </a:lnTo>
                  <a:lnTo>
                    <a:pt x="181" y="36"/>
                  </a:lnTo>
                  <a:lnTo>
                    <a:pt x="181" y="34"/>
                  </a:lnTo>
                  <a:lnTo>
                    <a:pt x="183" y="34"/>
                  </a:lnTo>
                  <a:lnTo>
                    <a:pt x="187" y="34"/>
                  </a:lnTo>
                  <a:lnTo>
                    <a:pt x="189" y="34"/>
                  </a:lnTo>
                  <a:lnTo>
                    <a:pt x="190" y="34"/>
                  </a:lnTo>
                  <a:lnTo>
                    <a:pt x="192" y="34"/>
                  </a:lnTo>
                  <a:lnTo>
                    <a:pt x="194" y="34"/>
                  </a:lnTo>
                  <a:lnTo>
                    <a:pt x="196" y="34"/>
                  </a:lnTo>
                  <a:lnTo>
                    <a:pt x="194" y="33"/>
                  </a:lnTo>
                  <a:lnTo>
                    <a:pt x="196" y="33"/>
                  </a:lnTo>
                  <a:lnTo>
                    <a:pt x="198" y="31"/>
                  </a:lnTo>
                  <a:lnTo>
                    <a:pt x="200" y="31"/>
                  </a:lnTo>
                  <a:lnTo>
                    <a:pt x="200" y="33"/>
                  </a:lnTo>
                  <a:lnTo>
                    <a:pt x="202" y="31"/>
                  </a:lnTo>
                  <a:lnTo>
                    <a:pt x="202" y="33"/>
                  </a:lnTo>
                  <a:lnTo>
                    <a:pt x="204" y="33"/>
                  </a:lnTo>
                  <a:lnTo>
                    <a:pt x="206" y="33"/>
                  </a:lnTo>
                  <a:lnTo>
                    <a:pt x="208" y="33"/>
                  </a:lnTo>
                  <a:lnTo>
                    <a:pt x="208" y="31"/>
                  </a:lnTo>
                  <a:lnTo>
                    <a:pt x="210" y="31"/>
                  </a:lnTo>
                  <a:lnTo>
                    <a:pt x="210" y="33"/>
                  </a:lnTo>
                  <a:lnTo>
                    <a:pt x="212" y="33"/>
                  </a:lnTo>
                  <a:lnTo>
                    <a:pt x="212" y="34"/>
                  </a:lnTo>
                  <a:lnTo>
                    <a:pt x="212" y="36"/>
                  </a:lnTo>
                  <a:lnTo>
                    <a:pt x="213" y="38"/>
                  </a:lnTo>
                  <a:lnTo>
                    <a:pt x="215" y="38"/>
                  </a:lnTo>
                  <a:lnTo>
                    <a:pt x="217" y="38"/>
                  </a:lnTo>
                  <a:lnTo>
                    <a:pt x="219" y="38"/>
                  </a:lnTo>
                  <a:lnTo>
                    <a:pt x="221" y="40"/>
                  </a:lnTo>
                  <a:lnTo>
                    <a:pt x="223" y="40"/>
                  </a:lnTo>
                  <a:lnTo>
                    <a:pt x="225" y="40"/>
                  </a:lnTo>
                  <a:lnTo>
                    <a:pt x="225" y="42"/>
                  </a:lnTo>
                  <a:lnTo>
                    <a:pt x="225" y="44"/>
                  </a:lnTo>
                  <a:lnTo>
                    <a:pt x="227" y="44"/>
                  </a:lnTo>
                  <a:lnTo>
                    <a:pt x="229" y="44"/>
                  </a:lnTo>
                  <a:lnTo>
                    <a:pt x="231" y="44"/>
                  </a:lnTo>
                  <a:lnTo>
                    <a:pt x="231" y="42"/>
                  </a:lnTo>
                  <a:lnTo>
                    <a:pt x="233" y="44"/>
                  </a:lnTo>
                  <a:lnTo>
                    <a:pt x="235" y="44"/>
                  </a:lnTo>
                  <a:lnTo>
                    <a:pt x="235" y="42"/>
                  </a:lnTo>
                  <a:lnTo>
                    <a:pt x="237" y="44"/>
                  </a:lnTo>
                  <a:lnTo>
                    <a:pt x="238" y="44"/>
                  </a:lnTo>
                  <a:lnTo>
                    <a:pt x="242" y="46"/>
                  </a:lnTo>
                  <a:lnTo>
                    <a:pt x="244" y="46"/>
                  </a:lnTo>
                  <a:lnTo>
                    <a:pt x="244" y="48"/>
                  </a:lnTo>
                  <a:lnTo>
                    <a:pt x="244" y="50"/>
                  </a:lnTo>
                  <a:lnTo>
                    <a:pt x="244" y="52"/>
                  </a:lnTo>
                  <a:lnTo>
                    <a:pt x="246" y="52"/>
                  </a:lnTo>
                  <a:lnTo>
                    <a:pt x="246" y="54"/>
                  </a:lnTo>
                  <a:lnTo>
                    <a:pt x="246" y="52"/>
                  </a:lnTo>
                  <a:lnTo>
                    <a:pt x="248" y="54"/>
                  </a:lnTo>
                  <a:lnTo>
                    <a:pt x="250" y="54"/>
                  </a:lnTo>
                  <a:lnTo>
                    <a:pt x="252" y="56"/>
                  </a:lnTo>
                  <a:lnTo>
                    <a:pt x="254" y="56"/>
                  </a:lnTo>
                  <a:lnTo>
                    <a:pt x="256" y="58"/>
                  </a:lnTo>
                  <a:lnTo>
                    <a:pt x="256" y="59"/>
                  </a:lnTo>
                  <a:lnTo>
                    <a:pt x="258" y="61"/>
                  </a:lnTo>
                  <a:lnTo>
                    <a:pt x="258" y="63"/>
                  </a:lnTo>
                  <a:lnTo>
                    <a:pt x="260" y="63"/>
                  </a:lnTo>
                  <a:lnTo>
                    <a:pt x="261" y="63"/>
                  </a:lnTo>
                  <a:lnTo>
                    <a:pt x="263" y="63"/>
                  </a:lnTo>
                  <a:lnTo>
                    <a:pt x="267" y="63"/>
                  </a:lnTo>
                  <a:lnTo>
                    <a:pt x="269" y="63"/>
                  </a:lnTo>
                  <a:lnTo>
                    <a:pt x="271" y="63"/>
                  </a:lnTo>
                  <a:lnTo>
                    <a:pt x="273" y="63"/>
                  </a:lnTo>
                  <a:lnTo>
                    <a:pt x="273" y="65"/>
                  </a:lnTo>
                  <a:lnTo>
                    <a:pt x="273" y="67"/>
                  </a:lnTo>
                  <a:lnTo>
                    <a:pt x="273" y="69"/>
                  </a:lnTo>
                  <a:lnTo>
                    <a:pt x="273" y="71"/>
                  </a:lnTo>
                  <a:lnTo>
                    <a:pt x="273" y="73"/>
                  </a:lnTo>
                  <a:lnTo>
                    <a:pt x="273" y="75"/>
                  </a:lnTo>
                  <a:lnTo>
                    <a:pt x="273" y="77"/>
                  </a:lnTo>
                  <a:lnTo>
                    <a:pt x="271" y="77"/>
                  </a:lnTo>
                  <a:lnTo>
                    <a:pt x="273" y="77"/>
                  </a:lnTo>
                  <a:lnTo>
                    <a:pt x="273" y="79"/>
                  </a:lnTo>
                  <a:lnTo>
                    <a:pt x="275" y="81"/>
                  </a:lnTo>
                  <a:lnTo>
                    <a:pt x="273" y="81"/>
                  </a:lnTo>
                  <a:lnTo>
                    <a:pt x="275" y="81"/>
                  </a:lnTo>
                  <a:lnTo>
                    <a:pt x="273" y="81"/>
                  </a:lnTo>
                  <a:lnTo>
                    <a:pt x="273" y="82"/>
                  </a:lnTo>
                  <a:lnTo>
                    <a:pt x="275" y="84"/>
                  </a:lnTo>
                  <a:lnTo>
                    <a:pt x="275" y="86"/>
                  </a:lnTo>
                  <a:lnTo>
                    <a:pt x="273" y="86"/>
                  </a:lnTo>
                  <a:lnTo>
                    <a:pt x="273" y="88"/>
                  </a:lnTo>
                  <a:lnTo>
                    <a:pt x="273" y="90"/>
                  </a:lnTo>
                  <a:lnTo>
                    <a:pt x="271" y="90"/>
                  </a:lnTo>
                  <a:lnTo>
                    <a:pt x="271" y="92"/>
                  </a:lnTo>
                  <a:lnTo>
                    <a:pt x="273" y="94"/>
                  </a:lnTo>
                  <a:lnTo>
                    <a:pt x="271" y="94"/>
                  </a:lnTo>
                  <a:lnTo>
                    <a:pt x="271" y="96"/>
                  </a:lnTo>
                  <a:lnTo>
                    <a:pt x="271" y="98"/>
                  </a:lnTo>
                  <a:lnTo>
                    <a:pt x="271" y="100"/>
                  </a:lnTo>
                  <a:lnTo>
                    <a:pt x="269" y="100"/>
                  </a:lnTo>
                  <a:lnTo>
                    <a:pt x="269" y="102"/>
                  </a:lnTo>
                  <a:lnTo>
                    <a:pt x="269" y="104"/>
                  </a:lnTo>
                  <a:lnTo>
                    <a:pt x="267" y="104"/>
                  </a:lnTo>
                  <a:lnTo>
                    <a:pt x="267" y="106"/>
                  </a:lnTo>
                  <a:lnTo>
                    <a:pt x="265" y="106"/>
                  </a:lnTo>
                  <a:lnTo>
                    <a:pt x="267" y="107"/>
                  </a:lnTo>
                  <a:lnTo>
                    <a:pt x="267" y="109"/>
                  </a:lnTo>
                  <a:lnTo>
                    <a:pt x="265" y="109"/>
                  </a:lnTo>
                  <a:lnTo>
                    <a:pt x="263" y="109"/>
                  </a:lnTo>
                  <a:lnTo>
                    <a:pt x="263" y="111"/>
                  </a:lnTo>
                  <a:lnTo>
                    <a:pt x="261" y="111"/>
                  </a:lnTo>
                  <a:lnTo>
                    <a:pt x="261" y="113"/>
                  </a:lnTo>
                  <a:lnTo>
                    <a:pt x="261" y="115"/>
                  </a:lnTo>
                  <a:lnTo>
                    <a:pt x="261" y="119"/>
                  </a:lnTo>
                  <a:lnTo>
                    <a:pt x="261" y="121"/>
                  </a:lnTo>
                  <a:lnTo>
                    <a:pt x="261" y="123"/>
                  </a:lnTo>
                  <a:lnTo>
                    <a:pt x="263" y="123"/>
                  </a:lnTo>
                  <a:lnTo>
                    <a:pt x="265" y="123"/>
                  </a:lnTo>
                  <a:lnTo>
                    <a:pt x="265" y="125"/>
                  </a:lnTo>
                  <a:lnTo>
                    <a:pt x="267" y="125"/>
                  </a:lnTo>
                  <a:lnTo>
                    <a:pt x="269" y="125"/>
                  </a:lnTo>
                  <a:lnTo>
                    <a:pt x="267" y="125"/>
                  </a:lnTo>
                  <a:lnTo>
                    <a:pt x="267" y="127"/>
                  </a:lnTo>
                  <a:lnTo>
                    <a:pt x="265" y="127"/>
                  </a:lnTo>
                  <a:lnTo>
                    <a:pt x="265" y="129"/>
                  </a:lnTo>
                  <a:lnTo>
                    <a:pt x="263" y="130"/>
                  </a:lnTo>
                  <a:lnTo>
                    <a:pt x="263" y="132"/>
                  </a:lnTo>
                  <a:lnTo>
                    <a:pt x="263" y="134"/>
                  </a:lnTo>
                  <a:lnTo>
                    <a:pt x="263" y="136"/>
                  </a:lnTo>
                  <a:lnTo>
                    <a:pt x="263" y="138"/>
                  </a:lnTo>
                  <a:lnTo>
                    <a:pt x="265" y="140"/>
                  </a:lnTo>
                  <a:lnTo>
                    <a:pt x="265" y="142"/>
                  </a:lnTo>
                  <a:lnTo>
                    <a:pt x="265" y="144"/>
                  </a:lnTo>
                  <a:lnTo>
                    <a:pt x="267" y="146"/>
                  </a:lnTo>
                  <a:lnTo>
                    <a:pt x="267" y="148"/>
                  </a:lnTo>
                  <a:lnTo>
                    <a:pt x="267" y="150"/>
                  </a:lnTo>
                  <a:lnTo>
                    <a:pt x="267" y="152"/>
                  </a:lnTo>
                  <a:lnTo>
                    <a:pt x="267" y="154"/>
                  </a:lnTo>
                  <a:lnTo>
                    <a:pt x="267" y="155"/>
                  </a:lnTo>
                  <a:lnTo>
                    <a:pt x="267" y="157"/>
                  </a:lnTo>
                  <a:lnTo>
                    <a:pt x="267" y="159"/>
                  </a:lnTo>
                  <a:lnTo>
                    <a:pt x="267" y="161"/>
                  </a:lnTo>
                  <a:lnTo>
                    <a:pt x="267" y="163"/>
                  </a:lnTo>
                  <a:lnTo>
                    <a:pt x="269" y="163"/>
                  </a:lnTo>
                  <a:lnTo>
                    <a:pt x="271" y="163"/>
                  </a:lnTo>
                  <a:lnTo>
                    <a:pt x="275" y="163"/>
                  </a:lnTo>
                  <a:lnTo>
                    <a:pt x="277" y="165"/>
                  </a:lnTo>
                  <a:lnTo>
                    <a:pt x="279" y="165"/>
                  </a:lnTo>
                  <a:lnTo>
                    <a:pt x="281" y="165"/>
                  </a:lnTo>
                  <a:lnTo>
                    <a:pt x="283" y="165"/>
                  </a:lnTo>
                  <a:lnTo>
                    <a:pt x="283" y="167"/>
                  </a:lnTo>
                  <a:lnTo>
                    <a:pt x="283" y="169"/>
                  </a:lnTo>
                  <a:lnTo>
                    <a:pt x="283" y="171"/>
                  </a:lnTo>
                  <a:lnTo>
                    <a:pt x="283" y="173"/>
                  </a:lnTo>
                  <a:lnTo>
                    <a:pt x="283" y="175"/>
                  </a:lnTo>
                  <a:lnTo>
                    <a:pt x="281" y="177"/>
                  </a:lnTo>
                  <a:lnTo>
                    <a:pt x="279" y="178"/>
                  </a:lnTo>
                  <a:lnTo>
                    <a:pt x="277" y="180"/>
                  </a:lnTo>
                  <a:lnTo>
                    <a:pt x="277" y="182"/>
                  </a:lnTo>
                  <a:lnTo>
                    <a:pt x="275" y="184"/>
                  </a:lnTo>
                  <a:lnTo>
                    <a:pt x="273" y="186"/>
                  </a:lnTo>
                  <a:lnTo>
                    <a:pt x="271" y="188"/>
                  </a:lnTo>
                  <a:lnTo>
                    <a:pt x="269" y="190"/>
                  </a:lnTo>
                  <a:lnTo>
                    <a:pt x="269" y="192"/>
                  </a:lnTo>
                  <a:lnTo>
                    <a:pt x="267" y="194"/>
                  </a:lnTo>
                  <a:lnTo>
                    <a:pt x="269" y="194"/>
                  </a:lnTo>
                  <a:lnTo>
                    <a:pt x="269" y="196"/>
                  </a:lnTo>
                  <a:lnTo>
                    <a:pt x="271" y="198"/>
                  </a:lnTo>
                  <a:lnTo>
                    <a:pt x="273" y="200"/>
                  </a:lnTo>
                  <a:lnTo>
                    <a:pt x="275" y="202"/>
                  </a:lnTo>
                  <a:lnTo>
                    <a:pt x="275" y="203"/>
                  </a:lnTo>
                  <a:lnTo>
                    <a:pt x="275" y="205"/>
                  </a:lnTo>
                  <a:lnTo>
                    <a:pt x="277" y="205"/>
                  </a:lnTo>
                  <a:lnTo>
                    <a:pt x="277" y="207"/>
                  </a:lnTo>
                  <a:lnTo>
                    <a:pt x="279" y="209"/>
                  </a:lnTo>
                  <a:lnTo>
                    <a:pt x="279" y="211"/>
                  </a:lnTo>
                  <a:lnTo>
                    <a:pt x="281" y="213"/>
                  </a:lnTo>
                  <a:lnTo>
                    <a:pt x="283" y="215"/>
                  </a:lnTo>
                  <a:lnTo>
                    <a:pt x="285" y="217"/>
                  </a:lnTo>
                  <a:lnTo>
                    <a:pt x="286" y="217"/>
                  </a:lnTo>
                  <a:lnTo>
                    <a:pt x="286" y="219"/>
                  </a:lnTo>
                  <a:lnTo>
                    <a:pt x="288" y="219"/>
                  </a:lnTo>
                  <a:lnTo>
                    <a:pt x="290" y="219"/>
                  </a:lnTo>
                  <a:lnTo>
                    <a:pt x="292" y="219"/>
                  </a:lnTo>
                  <a:lnTo>
                    <a:pt x="292" y="221"/>
                  </a:lnTo>
                  <a:lnTo>
                    <a:pt x="294" y="221"/>
                  </a:lnTo>
                  <a:lnTo>
                    <a:pt x="294" y="223"/>
                  </a:lnTo>
                  <a:lnTo>
                    <a:pt x="298" y="223"/>
                  </a:lnTo>
                  <a:lnTo>
                    <a:pt x="298" y="225"/>
                  </a:lnTo>
                  <a:lnTo>
                    <a:pt x="298" y="226"/>
                  </a:lnTo>
                  <a:lnTo>
                    <a:pt x="298" y="228"/>
                  </a:lnTo>
                  <a:lnTo>
                    <a:pt x="298" y="230"/>
                  </a:lnTo>
                  <a:lnTo>
                    <a:pt x="298" y="232"/>
                  </a:lnTo>
                  <a:lnTo>
                    <a:pt x="298" y="234"/>
                  </a:lnTo>
                  <a:lnTo>
                    <a:pt x="298" y="236"/>
                  </a:lnTo>
                  <a:lnTo>
                    <a:pt x="298" y="238"/>
                  </a:lnTo>
                  <a:lnTo>
                    <a:pt x="298" y="240"/>
                  </a:lnTo>
                  <a:lnTo>
                    <a:pt x="300" y="240"/>
                  </a:lnTo>
                  <a:lnTo>
                    <a:pt x="300" y="242"/>
                  </a:lnTo>
                  <a:lnTo>
                    <a:pt x="300" y="240"/>
                  </a:lnTo>
                  <a:lnTo>
                    <a:pt x="302" y="240"/>
                  </a:lnTo>
                  <a:lnTo>
                    <a:pt x="304" y="240"/>
                  </a:lnTo>
                  <a:lnTo>
                    <a:pt x="306" y="240"/>
                  </a:lnTo>
                  <a:lnTo>
                    <a:pt x="306" y="242"/>
                  </a:lnTo>
                  <a:lnTo>
                    <a:pt x="308" y="242"/>
                  </a:lnTo>
                  <a:lnTo>
                    <a:pt x="306" y="242"/>
                  </a:lnTo>
                  <a:lnTo>
                    <a:pt x="306" y="244"/>
                  </a:lnTo>
                  <a:lnTo>
                    <a:pt x="306" y="246"/>
                  </a:lnTo>
                  <a:lnTo>
                    <a:pt x="306" y="248"/>
                  </a:lnTo>
                  <a:lnTo>
                    <a:pt x="304" y="248"/>
                  </a:lnTo>
                  <a:lnTo>
                    <a:pt x="304" y="249"/>
                  </a:lnTo>
                  <a:lnTo>
                    <a:pt x="304" y="251"/>
                  </a:lnTo>
                  <a:lnTo>
                    <a:pt x="302" y="251"/>
                  </a:lnTo>
                  <a:lnTo>
                    <a:pt x="300" y="251"/>
                  </a:lnTo>
                  <a:lnTo>
                    <a:pt x="298" y="251"/>
                  </a:lnTo>
                  <a:lnTo>
                    <a:pt x="296" y="251"/>
                  </a:lnTo>
                  <a:lnTo>
                    <a:pt x="292" y="253"/>
                  </a:lnTo>
                  <a:lnTo>
                    <a:pt x="290" y="253"/>
                  </a:lnTo>
                  <a:lnTo>
                    <a:pt x="290" y="255"/>
                  </a:lnTo>
                  <a:lnTo>
                    <a:pt x="290" y="257"/>
                  </a:lnTo>
                  <a:lnTo>
                    <a:pt x="288" y="255"/>
                  </a:lnTo>
                  <a:lnTo>
                    <a:pt x="288" y="257"/>
                  </a:lnTo>
                  <a:lnTo>
                    <a:pt x="286" y="257"/>
                  </a:lnTo>
                  <a:lnTo>
                    <a:pt x="285" y="257"/>
                  </a:lnTo>
                  <a:lnTo>
                    <a:pt x="283" y="259"/>
                  </a:lnTo>
                  <a:lnTo>
                    <a:pt x="283" y="261"/>
                  </a:lnTo>
                  <a:lnTo>
                    <a:pt x="283" y="263"/>
                  </a:lnTo>
                  <a:lnTo>
                    <a:pt x="283" y="265"/>
                  </a:lnTo>
                  <a:lnTo>
                    <a:pt x="283" y="267"/>
                  </a:lnTo>
                  <a:lnTo>
                    <a:pt x="281" y="267"/>
                  </a:lnTo>
                  <a:lnTo>
                    <a:pt x="281" y="269"/>
                  </a:lnTo>
                  <a:lnTo>
                    <a:pt x="281" y="271"/>
                  </a:lnTo>
                  <a:lnTo>
                    <a:pt x="281" y="273"/>
                  </a:lnTo>
                  <a:lnTo>
                    <a:pt x="281" y="274"/>
                  </a:lnTo>
                  <a:lnTo>
                    <a:pt x="279" y="276"/>
                  </a:lnTo>
                  <a:lnTo>
                    <a:pt x="277" y="276"/>
                  </a:lnTo>
                  <a:lnTo>
                    <a:pt x="279" y="276"/>
                  </a:lnTo>
                  <a:lnTo>
                    <a:pt x="279" y="278"/>
                  </a:lnTo>
                  <a:lnTo>
                    <a:pt x="277" y="278"/>
                  </a:lnTo>
                  <a:lnTo>
                    <a:pt x="273" y="278"/>
                  </a:lnTo>
                  <a:lnTo>
                    <a:pt x="273" y="276"/>
                  </a:lnTo>
                  <a:lnTo>
                    <a:pt x="271" y="276"/>
                  </a:lnTo>
                  <a:lnTo>
                    <a:pt x="267" y="276"/>
                  </a:lnTo>
                  <a:lnTo>
                    <a:pt x="265" y="276"/>
                  </a:lnTo>
                  <a:lnTo>
                    <a:pt x="263" y="274"/>
                  </a:lnTo>
                  <a:lnTo>
                    <a:pt x="263" y="273"/>
                  </a:lnTo>
                  <a:lnTo>
                    <a:pt x="261" y="273"/>
                  </a:lnTo>
                  <a:lnTo>
                    <a:pt x="260" y="273"/>
                  </a:lnTo>
                  <a:lnTo>
                    <a:pt x="260" y="274"/>
                  </a:lnTo>
                  <a:lnTo>
                    <a:pt x="261" y="274"/>
                  </a:lnTo>
                  <a:lnTo>
                    <a:pt x="260" y="274"/>
                  </a:lnTo>
                  <a:lnTo>
                    <a:pt x="258" y="273"/>
                  </a:lnTo>
                  <a:lnTo>
                    <a:pt x="258" y="274"/>
                  </a:lnTo>
                  <a:lnTo>
                    <a:pt x="256" y="274"/>
                  </a:lnTo>
                  <a:lnTo>
                    <a:pt x="254" y="274"/>
                  </a:lnTo>
                  <a:lnTo>
                    <a:pt x="252" y="274"/>
                  </a:lnTo>
                  <a:lnTo>
                    <a:pt x="252" y="273"/>
                  </a:lnTo>
                  <a:lnTo>
                    <a:pt x="250" y="273"/>
                  </a:lnTo>
                  <a:lnTo>
                    <a:pt x="248" y="273"/>
                  </a:lnTo>
                  <a:lnTo>
                    <a:pt x="246" y="273"/>
                  </a:lnTo>
                  <a:lnTo>
                    <a:pt x="244" y="273"/>
                  </a:lnTo>
                  <a:lnTo>
                    <a:pt x="242" y="273"/>
                  </a:lnTo>
                  <a:lnTo>
                    <a:pt x="240" y="273"/>
                  </a:lnTo>
                  <a:lnTo>
                    <a:pt x="238" y="273"/>
                  </a:lnTo>
                  <a:lnTo>
                    <a:pt x="237" y="271"/>
                  </a:lnTo>
                  <a:lnTo>
                    <a:pt x="235" y="271"/>
                  </a:lnTo>
                  <a:lnTo>
                    <a:pt x="231" y="269"/>
                  </a:lnTo>
                  <a:lnTo>
                    <a:pt x="231" y="271"/>
                  </a:lnTo>
                  <a:lnTo>
                    <a:pt x="229" y="271"/>
                  </a:lnTo>
                  <a:lnTo>
                    <a:pt x="229" y="269"/>
                  </a:lnTo>
                  <a:lnTo>
                    <a:pt x="227" y="269"/>
                  </a:lnTo>
                  <a:lnTo>
                    <a:pt x="227" y="271"/>
                  </a:lnTo>
                  <a:lnTo>
                    <a:pt x="225" y="271"/>
                  </a:lnTo>
                  <a:lnTo>
                    <a:pt x="223" y="271"/>
                  </a:lnTo>
                  <a:lnTo>
                    <a:pt x="223" y="269"/>
                  </a:lnTo>
                  <a:lnTo>
                    <a:pt x="221" y="269"/>
                  </a:lnTo>
                  <a:lnTo>
                    <a:pt x="219" y="269"/>
                  </a:lnTo>
                  <a:lnTo>
                    <a:pt x="219" y="267"/>
                  </a:lnTo>
                  <a:lnTo>
                    <a:pt x="217" y="267"/>
                  </a:lnTo>
                  <a:lnTo>
                    <a:pt x="215" y="267"/>
                  </a:lnTo>
                  <a:lnTo>
                    <a:pt x="213" y="267"/>
                  </a:lnTo>
                  <a:lnTo>
                    <a:pt x="212" y="267"/>
                  </a:lnTo>
                  <a:lnTo>
                    <a:pt x="212" y="265"/>
                  </a:lnTo>
                  <a:lnTo>
                    <a:pt x="210" y="263"/>
                  </a:lnTo>
                  <a:lnTo>
                    <a:pt x="210" y="261"/>
                  </a:lnTo>
                  <a:lnTo>
                    <a:pt x="210" y="259"/>
                  </a:lnTo>
                  <a:lnTo>
                    <a:pt x="208" y="257"/>
                  </a:lnTo>
                  <a:lnTo>
                    <a:pt x="208" y="255"/>
                  </a:lnTo>
                  <a:lnTo>
                    <a:pt x="208" y="251"/>
                  </a:lnTo>
                  <a:lnTo>
                    <a:pt x="206" y="248"/>
                  </a:lnTo>
                  <a:lnTo>
                    <a:pt x="206" y="246"/>
                  </a:lnTo>
                  <a:lnTo>
                    <a:pt x="206" y="244"/>
                  </a:lnTo>
                  <a:lnTo>
                    <a:pt x="206" y="246"/>
                  </a:lnTo>
                  <a:lnTo>
                    <a:pt x="206" y="244"/>
                  </a:lnTo>
                  <a:lnTo>
                    <a:pt x="204" y="244"/>
                  </a:lnTo>
                  <a:lnTo>
                    <a:pt x="204" y="242"/>
                  </a:lnTo>
                  <a:lnTo>
                    <a:pt x="202" y="242"/>
                  </a:lnTo>
                  <a:lnTo>
                    <a:pt x="200" y="242"/>
                  </a:lnTo>
                  <a:lnTo>
                    <a:pt x="198" y="242"/>
                  </a:lnTo>
                  <a:lnTo>
                    <a:pt x="196" y="242"/>
                  </a:lnTo>
                  <a:lnTo>
                    <a:pt x="194" y="242"/>
                  </a:lnTo>
                  <a:lnTo>
                    <a:pt x="192" y="242"/>
                  </a:lnTo>
                  <a:lnTo>
                    <a:pt x="190" y="244"/>
                  </a:lnTo>
                  <a:lnTo>
                    <a:pt x="189" y="244"/>
                  </a:lnTo>
                  <a:lnTo>
                    <a:pt x="187" y="244"/>
                  </a:lnTo>
                  <a:lnTo>
                    <a:pt x="187" y="246"/>
                  </a:lnTo>
                  <a:lnTo>
                    <a:pt x="185" y="244"/>
                  </a:lnTo>
                  <a:lnTo>
                    <a:pt x="185" y="246"/>
                  </a:lnTo>
                  <a:lnTo>
                    <a:pt x="183" y="246"/>
                  </a:lnTo>
                  <a:lnTo>
                    <a:pt x="185" y="248"/>
                  </a:lnTo>
                  <a:lnTo>
                    <a:pt x="183" y="248"/>
                  </a:lnTo>
                  <a:lnTo>
                    <a:pt x="183" y="249"/>
                  </a:lnTo>
                  <a:lnTo>
                    <a:pt x="181" y="249"/>
                  </a:lnTo>
                  <a:lnTo>
                    <a:pt x="179" y="248"/>
                  </a:lnTo>
                  <a:lnTo>
                    <a:pt x="179" y="249"/>
                  </a:lnTo>
                  <a:lnTo>
                    <a:pt x="177" y="249"/>
                  </a:lnTo>
                  <a:lnTo>
                    <a:pt x="175" y="251"/>
                  </a:lnTo>
                  <a:lnTo>
                    <a:pt x="173" y="251"/>
                  </a:lnTo>
                  <a:lnTo>
                    <a:pt x="171" y="253"/>
                  </a:lnTo>
                  <a:lnTo>
                    <a:pt x="169" y="253"/>
                  </a:lnTo>
                  <a:lnTo>
                    <a:pt x="167" y="253"/>
                  </a:lnTo>
                  <a:lnTo>
                    <a:pt x="167" y="251"/>
                  </a:lnTo>
                  <a:lnTo>
                    <a:pt x="165" y="251"/>
                  </a:lnTo>
                  <a:lnTo>
                    <a:pt x="164" y="251"/>
                  </a:lnTo>
                  <a:lnTo>
                    <a:pt x="164" y="249"/>
                  </a:lnTo>
                  <a:lnTo>
                    <a:pt x="162" y="249"/>
                  </a:lnTo>
                  <a:lnTo>
                    <a:pt x="160" y="249"/>
                  </a:lnTo>
                  <a:lnTo>
                    <a:pt x="158" y="249"/>
                  </a:lnTo>
                  <a:lnTo>
                    <a:pt x="156" y="249"/>
                  </a:lnTo>
                  <a:lnTo>
                    <a:pt x="154" y="249"/>
                  </a:lnTo>
                  <a:lnTo>
                    <a:pt x="152" y="248"/>
                  </a:lnTo>
                  <a:lnTo>
                    <a:pt x="150" y="248"/>
                  </a:lnTo>
                  <a:lnTo>
                    <a:pt x="150" y="246"/>
                  </a:lnTo>
                  <a:lnTo>
                    <a:pt x="144" y="244"/>
                  </a:lnTo>
                  <a:lnTo>
                    <a:pt x="142" y="244"/>
                  </a:lnTo>
                  <a:lnTo>
                    <a:pt x="142" y="242"/>
                  </a:lnTo>
                  <a:lnTo>
                    <a:pt x="141" y="242"/>
                  </a:lnTo>
                  <a:lnTo>
                    <a:pt x="141" y="240"/>
                  </a:lnTo>
                  <a:lnTo>
                    <a:pt x="139" y="240"/>
                  </a:lnTo>
                  <a:lnTo>
                    <a:pt x="137" y="238"/>
                  </a:lnTo>
                  <a:lnTo>
                    <a:pt x="137" y="236"/>
                  </a:lnTo>
                  <a:lnTo>
                    <a:pt x="137" y="234"/>
                  </a:lnTo>
                  <a:lnTo>
                    <a:pt x="135" y="234"/>
                  </a:lnTo>
                  <a:lnTo>
                    <a:pt x="133" y="232"/>
                  </a:lnTo>
                  <a:lnTo>
                    <a:pt x="131" y="232"/>
                  </a:lnTo>
                  <a:lnTo>
                    <a:pt x="129" y="230"/>
                  </a:lnTo>
                  <a:lnTo>
                    <a:pt x="127" y="230"/>
                  </a:lnTo>
                  <a:lnTo>
                    <a:pt x="125" y="230"/>
                  </a:lnTo>
                  <a:lnTo>
                    <a:pt x="123" y="230"/>
                  </a:lnTo>
                  <a:lnTo>
                    <a:pt x="121" y="230"/>
                  </a:lnTo>
                  <a:lnTo>
                    <a:pt x="119" y="230"/>
                  </a:lnTo>
                  <a:lnTo>
                    <a:pt x="119" y="228"/>
                  </a:lnTo>
                  <a:lnTo>
                    <a:pt x="117" y="228"/>
                  </a:lnTo>
                  <a:lnTo>
                    <a:pt x="117" y="226"/>
                  </a:lnTo>
                  <a:lnTo>
                    <a:pt x="116" y="226"/>
                  </a:lnTo>
                  <a:lnTo>
                    <a:pt x="116" y="225"/>
                  </a:lnTo>
                  <a:lnTo>
                    <a:pt x="116" y="223"/>
                  </a:lnTo>
                  <a:lnTo>
                    <a:pt x="114" y="221"/>
                  </a:lnTo>
                  <a:lnTo>
                    <a:pt x="114" y="219"/>
                  </a:lnTo>
                  <a:lnTo>
                    <a:pt x="112" y="217"/>
                  </a:lnTo>
                  <a:lnTo>
                    <a:pt x="112" y="215"/>
                  </a:lnTo>
                  <a:lnTo>
                    <a:pt x="112" y="213"/>
                  </a:lnTo>
                  <a:lnTo>
                    <a:pt x="110" y="211"/>
                  </a:lnTo>
                  <a:lnTo>
                    <a:pt x="108" y="211"/>
                  </a:lnTo>
                  <a:lnTo>
                    <a:pt x="108" y="209"/>
                  </a:lnTo>
                  <a:lnTo>
                    <a:pt x="110" y="209"/>
                  </a:lnTo>
                  <a:lnTo>
                    <a:pt x="110" y="207"/>
                  </a:lnTo>
                  <a:lnTo>
                    <a:pt x="108" y="207"/>
                  </a:lnTo>
                  <a:lnTo>
                    <a:pt x="108" y="205"/>
                  </a:lnTo>
                  <a:lnTo>
                    <a:pt x="106" y="205"/>
                  </a:lnTo>
                  <a:lnTo>
                    <a:pt x="106" y="207"/>
                  </a:lnTo>
                  <a:lnTo>
                    <a:pt x="106" y="205"/>
                  </a:lnTo>
                  <a:lnTo>
                    <a:pt x="104" y="205"/>
                  </a:lnTo>
                  <a:lnTo>
                    <a:pt x="106" y="205"/>
                  </a:lnTo>
                  <a:lnTo>
                    <a:pt x="106" y="203"/>
                  </a:lnTo>
                  <a:lnTo>
                    <a:pt x="106" y="202"/>
                  </a:lnTo>
                  <a:lnTo>
                    <a:pt x="106" y="200"/>
                  </a:lnTo>
                  <a:lnTo>
                    <a:pt x="104" y="200"/>
                  </a:lnTo>
                  <a:lnTo>
                    <a:pt x="104" y="198"/>
                  </a:lnTo>
                  <a:lnTo>
                    <a:pt x="102" y="198"/>
                  </a:lnTo>
                  <a:lnTo>
                    <a:pt x="102" y="196"/>
                  </a:lnTo>
                  <a:lnTo>
                    <a:pt x="100" y="196"/>
                  </a:lnTo>
                  <a:lnTo>
                    <a:pt x="100" y="194"/>
                  </a:lnTo>
                  <a:lnTo>
                    <a:pt x="98" y="194"/>
                  </a:lnTo>
                  <a:lnTo>
                    <a:pt x="98" y="192"/>
                  </a:lnTo>
                  <a:lnTo>
                    <a:pt x="96" y="192"/>
                  </a:lnTo>
                  <a:lnTo>
                    <a:pt x="96" y="190"/>
                  </a:lnTo>
                  <a:lnTo>
                    <a:pt x="96" y="188"/>
                  </a:lnTo>
                  <a:lnTo>
                    <a:pt x="96" y="186"/>
                  </a:lnTo>
                  <a:lnTo>
                    <a:pt x="94" y="186"/>
                  </a:lnTo>
                  <a:lnTo>
                    <a:pt x="89" y="190"/>
                  </a:lnTo>
                  <a:lnTo>
                    <a:pt x="87" y="190"/>
                  </a:lnTo>
                  <a:lnTo>
                    <a:pt x="87" y="188"/>
                  </a:lnTo>
                  <a:lnTo>
                    <a:pt x="85" y="188"/>
                  </a:lnTo>
                  <a:lnTo>
                    <a:pt x="83" y="188"/>
                  </a:lnTo>
                  <a:lnTo>
                    <a:pt x="83" y="186"/>
                  </a:lnTo>
                  <a:lnTo>
                    <a:pt x="81" y="186"/>
                  </a:lnTo>
                  <a:lnTo>
                    <a:pt x="79" y="184"/>
                  </a:lnTo>
                  <a:lnTo>
                    <a:pt x="77" y="184"/>
                  </a:lnTo>
                  <a:lnTo>
                    <a:pt x="77" y="182"/>
                  </a:lnTo>
                  <a:lnTo>
                    <a:pt x="79" y="182"/>
                  </a:lnTo>
                  <a:lnTo>
                    <a:pt x="81" y="182"/>
                  </a:lnTo>
                  <a:lnTo>
                    <a:pt x="81" y="184"/>
                  </a:lnTo>
                  <a:lnTo>
                    <a:pt x="83" y="184"/>
                  </a:lnTo>
                  <a:lnTo>
                    <a:pt x="83" y="182"/>
                  </a:lnTo>
                  <a:lnTo>
                    <a:pt x="83" y="180"/>
                  </a:lnTo>
                  <a:lnTo>
                    <a:pt x="81" y="182"/>
                  </a:lnTo>
                  <a:lnTo>
                    <a:pt x="81" y="180"/>
                  </a:lnTo>
                  <a:lnTo>
                    <a:pt x="79" y="180"/>
                  </a:lnTo>
                  <a:lnTo>
                    <a:pt x="77" y="182"/>
                  </a:lnTo>
                  <a:lnTo>
                    <a:pt x="79" y="182"/>
                  </a:lnTo>
                  <a:lnTo>
                    <a:pt x="77" y="182"/>
                  </a:lnTo>
                  <a:lnTo>
                    <a:pt x="77" y="184"/>
                  </a:lnTo>
                  <a:lnTo>
                    <a:pt x="77" y="186"/>
                  </a:lnTo>
                  <a:lnTo>
                    <a:pt x="77" y="188"/>
                  </a:lnTo>
                  <a:lnTo>
                    <a:pt x="77" y="190"/>
                  </a:lnTo>
                  <a:lnTo>
                    <a:pt x="75" y="190"/>
                  </a:lnTo>
                  <a:lnTo>
                    <a:pt x="73" y="190"/>
                  </a:lnTo>
                  <a:lnTo>
                    <a:pt x="73" y="192"/>
                  </a:lnTo>
                  <a:lnTo>
                    <a:pt x="71" y="192"/>
                  </a:lnTo>
                  <a:lnTo>
                    <a:pt x="71" y="190"/>
                  </a:lnTo>
                  <a:lnTo>
                    <a:pt x="71" y="192"/>
                  </a:lnTo>
                  <a:lnTo>
                    <a:pt x="71" y="190"/>
                  </a:lnTo>
                  <a:lnTo>
                    <a:pt x="69" y="190"/>
                  </a:lnTo>
                  <a:lnTo>
                    <a:pt x="69" y="188"/>
                  </a:lnTo>
                  <a:lnTo>
                    <a:pt x="69" y="186"/>
                  </a:lnTo>
                  <a:lnTo>
                    <a:pt x="68" y="184"/>
                  </a:lnTo>
                  <a:lnTo>
                    <a:pt x="66" y="184"/>
                  </a:lnTo>
                  <a:lnTo>
                    <a:pt x="66" y="182"/>
                  </a:lnTo>
                  <a:lnTo>
                    <a:pt x="64" y="182"/>
                  </a:lnTo>
                  <a:lnTo>
                    <a:pt x="64" y="180"/>
                  </a:lnTo>
                  <a:lnTo>
                    <a:pt x="64" y="173"/>
                  </a:lnTo>
                  <a:lnTo>
                    <a:pt x="58" y="173"/>
                  </a:lnTo>
                  <a:lnTo>
                    <a:pt x="58" y="167"/>
                  </a:lnTo>
                  <a:lnTo>
                    <a:pt x="58" y="165"/>
                  </a:lnTo>
                  <a:lnTo>
                    <a:pt x="60" y="157"/>
                  </a:lnTo>
                  <a:lnTo>
                    <a:pt x="60" y="155"/>
                  </a:lnTo>
                  <a:lnTo>
                    <a:pt x="58" y="155"/>
                  </a:lnTo>
                  <a:lnTo>
                    <a:pt x="58" y="154"/>
                  </a:lnTo>
                  <a:lnTo>
                    <a:pt x="56" y="152"/>
                  </a:lnTo>
                  <a:lnTo>
                    <a:pt x="56" y="150"/>
                  </a:lnTo>
                  <a:lnTo>
                    <a:pt x="54" y="150"/>
                  </a:lnTo>
                  <a:lnTo>
                    <a:pt x="56" y="150"/>
                  </a:lnTo>
                  <a:lnTo>
                    <a:pt x="54" y="150"/>
                  </a:lnTo>
                  <a:lnTo>
                    <a:pt x="54" y="148"/>
                  </a:lnTo>
                  <a:lnTo>
                    <a:pt x="54" y="146"/>
                  </a:lnTo>
                  <a:lnTo>
                    <a:pt x="52" y="146"/>
                  </a:lnTo>
                  <a:lnTo>
                    <a:pt x="52" y="144"/>
                  </a:lnTo>
                  <a:lnTo>
                    <a:pt x="50" y="144"/>
                  </a:lnTo>
                  <a:lnTo>
                    <a:pt x="48" y="144"/>
                  </a:lnTo>
                  <a:lnTo>
                    <a:pt x="43" y="140"/>
                  </a:lnTo>
                  <a:lnTo>
                    <a:pt x="43" y="138"/>
                  </a:lnTo>
                  <a:lnTo>
                    <a:pt x="41" y="138"/>
                  </a:lnTo>
                  <a:lnTo>
                    <a:pt x="39" y="136"/>
                  </a:lnTo>
                  <a:lnTo>
                    <a:pt x="37" y="136"/>
                  </a:lnTo>
                  <a:lnTo>
                    <a:pt x="35" y="134"/>
                  </a:lnTo>
                  <a:lnTo>
                    <a:pt x="33" y="136"/>
                  </a:lnTo>
                  <a:lnTo>
                    <a:pt x="33" y="134"/>
                  </a:lnTo>
                  <a:lnTo>
                    <a:pt x="33" y="132"/>
                  </a:lnTo>
                  <a:lnTo>
                    <a:pt x="31" y="132"/>
                  </a:lnTo>
                  <a:lnTo>
                    <a:pt x="33" y="132"/>
                  </a:lnTo>
                  <a:lnTo>
                    <a:pt x="33" y="130"/>
                  </a:lnTo>
                  <a:lnTo>
                    <a:pt x="35" y="130"/>
                  </a:lnTo>
                  <a:lnTo>
                    <a:pt x="33" y="130"/>
                  </a:lnTo>
                  <a:lnTo>
                    <a:pt x="33" y="129"/>
                  </a:lnTo>
                  <a:lnTo>
                    <a:pt x="31" y="127"/>
                  </a:lnTo>
                  <a:lnTo>
                    <a:pt x="31" y="125"/>
                  </a:lnTo>
                  <a:lnTo>
                    <a:pt x="29" y="125"/>
                  </a:lnTo>
                  <a:lnTo>
                    <a:pt x="29" y="123"/>
                  </a:lnTo>
                  <a:lnTo>
                    <a:pt x="27" y="123"/>
                  </a:lnTo>
                  <a:lnTo>
                    <a:pt x="25" y="121"/>
                  </a:lnTo>
                  <a:lnTo>
                    <a:pt x="25" y="119"/>
                  </a:lnTo>
                  <a:lnTo>
                    <a:pt x="23" y="117"/>
                  </a:lnTo>
                  <a:lnTo>
                    <a:pt x="21" y="117"/>
                  </a:lnTo>
                  <a:lnTo>
                    <a:pt x="21" y="115"/>
                  </a:lnTo>
                  <a:lnTo>
                    <a:pt x="23" y="113"/>
                  </a:lnTo>
                  <a:lnTo>
                    <a:pt x="23" y="111"/>
                  </a:lnTo>
                  <a:lnTo>
                    <a:pt x="23" y="109"/>
                  </a:lnTo>
                  <a:lnTo>
                    <a:pt x="21" y="107"/>
                  </a:lnTo>
                  <a:lnTo>
                    <a:pt x="23" y="106"/>
                  </a:lnTo>
                  <a:lnTo>
                    <a:pt x="23" y="104"/>
                  </a:lnTo>
                  <a:lnTo>
                    <a:pt x="25" y="104"/>
                  </a:lnTo>
                  <a:lnTo>
                    <a:pt x="25" y="106"/>
                  </a:lnTo>
                  <a:lnTo>
                    <a:pt x="27" y="106"/>
                  </a:lnTo>
                  <a:lnTo>
                    <a:pt x="27" y="104"/>
                  </a:lnTo>
                  <a:lnTo>
                    <a:pt x="25" y="104"/>
                  </a:lnTo>
                  <a:lnTo>
                    <a:pt x="25" y="102"/>
                  </a:lnTo>
                  <a:lnTo>
                    <a:pt x="25" y="100"/>
                  </a:lnTo>
                  <a:lnTo>
                    <a:pt x="27" y="100"/>
                  </a:lnTo>
                  <a:lnTo>
                    <a:pt x="27" y="98"/>
                  </a:lnTo>
                  <a:lnTo>
                    <a:pt x="29" y="98"/>
                  </a:lnTo>
                  <a:lnTo>
                    <a:pt x="29" y="96"/>
                  </a:lnTo>
                  <a:lnTo>
                    <a:pt x="29" y="94"/>
                  </a:lnTo>
                  <a:lnTo>
                    <a:pt x="31" y="94"/>
                  </a:lnTo>
                  <a:lnTo>
                    <a:pt x="33" y="94"/>
                  </a:lnTo>
                  <a:lnTo>
                    <a:pt x="33" y="92"/>
                  </a:lnTo>
                  <a:lnTo>
                    <a:pt x="33" y="90"/>
                  </a:lnTo>
                  <a:lnTo>
                    <a:pt x="31" y="88"/>
                  </a:lnTo>
                  <a:lnTo>
                    <a:pt x="31" y="86"/>
                  </a:lnTo>
                  <a:lnTo>
                    <a:pt x="31" y="84"/>
                  </a:lnTo>
                  <a:lnTo>
                    <a:pt x="31" y="82"/>
                  </a:lnTo>
                  <a:lnTo>
                    <a:pt x="33" y="82"/>
                  </a:lnTo>
                  <a:lnTo>
                    <a:pt x="35" y="82"/>
                  </a:lnTo>
                  <a:lnTo>
                    <a:pt x="35" y="81"/>
                  </a:lnTo>
                  <a:lnTo>
                    <a:pt x="37" y="81"/>
                  </a:lnTo>
                  <a:lnTo>
                    <a:pt x="35" y="81"/>
                  </a:lnTo>
                  <a:lnTo>
                    <a:pt x="33" y="81"/>
                  </a:lnTo>
                  <a:lnTo>
                    <a:pt x="33" y="79"/>
                  </a:lnTo>
                  <a:lnTo>
                    <a:pt x="31" y="79"/>
                  </a:lnTo>
                  <a:lnTo>
                    <a:pt x="31" y="81"/>
                  </a:lnTo>
                  <a:lnTo>
                    <a:pt x="31" y="79"/>
                  </a:lnTo>
                  <a:lnTo>
                    <a:pt x="29" y="81"/>
                  </a:lnTo>
                  <a:lnTo>
                    <a:pt x="27" y="81"/>
                  </a:lnTo>
                  <a:lnTo>
                    <a:pt x="27" y="79"/>
                  </a:lnTo>
                  <a:lnTo>
                    <a:pt x="25" y="79"/>
                  </a:lnTo>
                  <a:lnTo>
                    <a:pt x="25" y="77"/>
                  </a:lnTo>
                  <a:lnTo>
                    <a:pt x="23" y="77"/>
                  </a:lnTo>
                  <a:lnTo>
                    <a:pt x="21" y="77"/>
                  </a:lnTo>
                  <a:lnTo>
                    <a:pt x="20" y="77"/>
                  </a:lnTo>
                  <a:lnTo>
                    <a:pt x="21" y="75"/>
                  </a:lnTo>
                  <a:lnTo>
                    <a:pt x="20" y="73"/>
                  </a:lnTo>
                  <a:lnTo>
                    <a:pt x="20" y="71"/>
                  </a:lnTo>
                  <a:lnTo>
                    <a:pt x="20" y="69"/>
                  </a:lnTo>
                  <a:lnTo>
                    <a:pt x="18" y="69"/>
                  </a:lnTo>
                  <a:lnTo>
                    <a:pt x="16" y="69"/>
                  </a:lnTo>
                  <a:lnTo>
                    <a:pt x="16" y="67"/>
                  </a:lnTo>
                  <a:lnTo>
                    <a:pt x="16" y="65"/>
                  </a:lnTo>
                  <a:lnTo>
                    <a:pt x="16" y="63"/>
                  </a:lnTo>
                  <a:lnTo>
                    <a:pt x="16" y="61"/>
                  </a:lnTo>
                  <a:lnTo>
                    <a:pt x="14" y="61"/>
                  </a:lnTo>
                  <a:lnTo>
                    <a:pt x="12" y="61"/>
                  </a:lnTo>
                  <a:lnTo>
                    <a:pt x="12" y="59"/>
                  </a:lnTo>
                  <a:lnTo>
                    <a:pt x="14" y="59"/>
                  </a:lnTo>
                  <a:lnTo>
                    <a:pt x="14" y="58"/>
                  </a:lnTo>
                  <a:lnTo>
                    <a:pt x="14" y="56"/>
                  </a:lnTo>
                  <a:lnTo>
                    <a:pt x="12" y="56"/>
                  </a:lnTo>
                  <a:lnTo>
                    <a:pt x="12" y="54"/>
                  </a:lnTo>
                  <a:lnTo>
                    <a:pt x="12" y="52"/>
                  </a:lnTo>
                  <a:lnTo>
                    <a:pt x="12" y="50"/>
                  </a:lnTo>
                  <a:lnTo>
                    <a:pt x="10" y="50"/>
                  </a:lnTo>
                  <a:lnTo>
                    <a:pt x="10" y="48"/>
                  </a:lnTo>
                  <a:lnTo>
                    <a:pt x="8" y="48"/>
                  </a:lnTo>
                  <a:lnTo>
                    <a:pt x="8" y="46"/>
                  </a:lnTo>
                  <a:lnTo>
                    <a:pt x="8" y="44"/>
                  </a:lnTo>
                  <a:lnTo>
                    <a:pt x="8" y="42"/>
                  </a:lnTo>
                  <a:lnTo>
                    <a:pt x="8" y="40"/>
                  </a:lnTo>
                  <a:lnTo>
                    <a:pt x="6" y="40"/>
                  </a:lnTo>
                  <a:lnTo>
                    <a:pt x="6" y="42"/>
                  </a:lnTo>
                  <a:lnTo>
                    <a:pt x="6" y="40"/>
                  </a:lnTo>
                  <a:lnTo>
                    <a:pt x="4" y="38"/>
                  </a:lnTo>
                  <a:lnTo>
                    <a:pt x="2" y="38"/>
                  </a:lnTo>
                  <a:lnTo>
                    <a:pt x="2" y="36"/>
                  </a:lnTo>
                  <a:lnTo>
                    <a:pt x="4" y="36"/>
                  </a:lnTo>
                  <a:lnTo>
                    <a:pt x="4" y="34"/>
                  </a:lnTo>
                  <a:lnTo>
                    <a:pt x="6" y="33"/>
                  </a:lnTo>
                  <a:lnTo>
                    <a:pt x="6" y="31"/>
                  </a:lnTo>
                  <a:lnTo>
                    <a:pt x="6" y="29"/>
                  </a:lnTo>
                  <a:lnTo>
                    <a:pt x="4" y="29"/>
                  </a:lnTo>
                  <a:lnTo>
                    <a:pt x="4" y="27"/>
                  </a:lnTo>
                  <a:lnTo>
                    <a:pt x="4" y="25"/>
                  </a:lnTo>
                  <a:lnTo>
                    <a:pt x="4" y="23"/>
                  </a:lnTo>
                  <a:lnTo>
                    <a:pt x="4" y="21"/>
                  </a:lnTo>
                  <a:lnTo>
                    <a:pt x="4" y="19"/>
                  </a:lnTo>
                  <a:lnTo>
                    <a:pt x="2" y="19"/>
                  </a:lnTo>
                  <a:lnTo>
                    <a:pt x="2" y="17"/>
                  </a:lnTo>
                  <a:lnTo>
                    <a:pt x="2" y="15"/>
                  </a:lnTo>
                  <a:lnTo>
                    <a:pt x="2" y="13"/>
                  </a:lnTo>
                  <a:lnTo>
                    <a:pt x="0" y="13"/>
                  </a:lnTo>
                  <a:lnTo>
                    <a:pt x="0" y="11"/>
                  </a:lnTo>
                  <a:lnTo>
                    <a:pt x="0" y="10"/>
                  </a:lnTo>
                  <a:lnTo>
                    <a:pt x="0" y="8"/>
                  </a:lnTo>
                  <a:lnTo>
                    <a:pt x="2" y="8"/>
                  </a:lnTo>
                  <a:lnTo>
                    <a:pt x="4" y="8"/>
                  </a:lnTo>
                  <a:lnTo>
                    <a:pt x="6" y="8"/>
                  </a:lnTo>
                  <a:lnTo>
                    <a:pt x="6" y="6"/>
                  </a:lnTo>
                  <a:lnTo>
                    <a:pt x="6" y="4"/>
                  </a:lnTo>
                  <a:lnTo>
                    <a:pt x="6" y="2"/>
                  </a:lnTo>
                  <a:lnTo>
                    <a:pt x="8" y="0"/>
                  </a:lnTo>
                  <a:lnTo>
                    <a:pt x="10" y="0"/>
                  </a:lnTo>
                  <a:lnTo>
                    <a:pt x="10" y="2"/>
                  </a:lnTo>
                  <a:lnTo>
                    <a:pt x="12" y="2"/>
                  </a:lnTo>
                  <a:lnTo>
                    <a:pt x="12" y="4"/>
                  </a:lnTo>
                  <a:lnTo>
                    <a:pt x="14" y="4"/>
                  </a:lnTo>
                  <a:lnTo>
                    <a:pt x="14" y="6"/>
                  </a:lnTo>
                  <a:lnTo>
                    <a:pt x="14" y="8"/>
                  </a:lnTo>
                  <a:lnTo>
                    <a:pt x="16" y="8"/>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7" name="Freeform 114"/>
            <p:cNvSpPr>
              <a:spLocks/>
            </p:cNvSpPr>
            <p:nvPr/>
          </p:nvSpPr>
          <p:spPr bwMode="auto">
            <a:xfrm>
              <a:off x="6008688" y="3814763"/>
              <a:ext cx="246063" cy="249238"/>
            </a:xfrm>
            <a:custGeom>
              <a:avLst/>
              <a:gdLst>
                <a:gd name="T0" fmla="*/ 98 w 155"/>
                <a:gd name="T1" fmla="*/ 9 h 157"/>
                <a:gd name="T2" fmla="*/ 100 w 155"/>
                <a:gd name="T3" fmla="*/ 13 h 157"/>
                <a:gd name="T4" fmla="*/ 104 w 155"/>
                <a:gd name="T5" fmla="*/ 19 h 157"/>
                <a:gd name="T6" fmla="*/ 105 w 155"/>
                <a:gd name="T7" fmla="*/ 27 h 157"/>
                <a:gd name="T8" fmla="*/ 111 w 155"/>
                <a:gd name="T9" fmla="*/ 31 h 157"/>
                <a:gd name="T10" fmla="*/ 117 w 155"/>
                <a:gd name="T11" fmla="*/ 29 h 157"/>
                <a:gd name="T12" fmla="*/ 119 w 155"/>
                <a:gd name="T13" fmla="*/ 32 h 157"/>
                <a:gd name="T14" fmla="*/ 115 w 155"/>
                <a:gd name="T15" fmla="*/ 38 h 157"/>
                <a:gd name="T16" fmla="*/ 113 w 155"/>
                <a:gd name="T17" fmla="*/ 44 h 157"/>
                <a:gd name="T18" fmla="*/ 109 w 155"/>
                <a:gd name="T19" fmla="*/ 50 h 157"/>
                <a:gd name="T20" fmla="*/ 109 w 155"/>
                <a:gd name="T21" fmla="*/ 56 h 157"/>
                <a:gd name="T22" fmla="*/ 107 w 155"/>
                <a:gd name="T23" fmla="*/ 59 h 157"/>
                <a:gd name="T24" fmla="*/ 107 w 155"/>
                <a:gd name="T25" fmla="*/ 67 h 157"/>
                <a:gd name="T26" fmla="*/ 113 w 155"/>
                <a:gd name="T27" fmla="*/ 75 h 157"/>
                <a:gd name="T28" fmla="*/ 119 w 155"/>
                <a:gd name="T29" fmla="*/ 80 h 157"/>
                <a:gd name="T30" fmla="*/ 117 w 155"/>
                <a:gd name="T31" fmla="*/ 84 h 157"/>
                <a:gd name="T32" fmla="*/ 125 w 155"/>
                <a:gd name="T33" fmla="*/ 88 h 157"/>
                <a:gd name="T34" fmla="*/ 136 w 155"/>
                <a:gd name="T35" fmla="*/ 94 h 157"/>
                <a:gd name="T36" fmla="*/ 140 w 155"/>
                <a:gd name="T37" fmla="*/ 100 h 157"/>
                <a:gd name="T38" fmla="*/ 142 w 155"/>
                <a:gd name="T39" fmla="*/ 105 h 157"/>
                <a:gd name="T40" fmla="*/ 142 w 155"/>
                <a:gd name="T41" fmla="*/ 123 h 157"/>
                <a:gd name="T42" fmla="*/ 150 w 155"/>
                <a:gd name="T43" fmla="*/ 134 h 157"/>
                <a:gd name="T44" fmla="*/ 155 w 155"/>
                <a:gd name="T45" fmla="*/ 140 h 157"/>
                <a:gd name="T46" fmla="*/ 150 w 155"/>
                <a:gd name="T47" fmla="*/ 140 h 157"/>
                <a:gd name="T48" fmla="*/ 142 w 155"/>
                <a:gd name="T49" fmla="*/ 138 h 157"/>
                <a:gd name="T50" fmla="*/ 132 w 155"/>
                <a:gd name="T51" fmla="*/ 144 h 157"/>
                <a:gd name="T52" fmla="*/ 127 w 155"/>
                <a:gd name="T53" fmla="*/ 152 h 157"/>
                <a:gd name="T54" fmla="*/ 119 w 155"/>
                <a:gd name="T55" fmla="*/ 157 h 157"/>
                <a:gd name="T56" fmla="*/ 109 w 155"/>
                <a:gd name="T57" fmla="*/ 157 h 157"/>
                <a:gd name="T58" fmla="*/ 100 w 155"/>
                <a:gd name="T59" fmla="*/ 155 h 157"/>
                <a:gd name="T60" fmla="*/ 92 w 155"/>
                <a:gd name="T61" fmla="*/ 153 h 157"/>
                <a:gd name="T62" fmla="*/ 84 w 155"/>
                <a:gd name="T63" fmla="*/ 146 h 157"/>
                <a:gd name="T64" fmla="*/ 75 w 155"/>
                <a:gd name="T65" fmla="*/ 138 h 157"/>
                <a:gd name="T66" fmla="*/ 65 w 155"/>
                <a:gd name="T67" fmla="*/ 130 h 157"/>
                <a:gd name="T68" fmla="*/ 57 w 155"/>
                <a:gd name="T69" fmla="*/ 125 h 157"/>
                <a:gd name="T70" fmla="*/ 50 w 155"/>
                <a:gd name="T71" fmla="*/ 119 h 157"/>
                <a:gd name="T72" fmla="*/ 42 w 155"/>
                <a:gd name="T73" fmla="*/ 115 h 157"/>
                <a:gd name="T74" fmla="*/ 34 w 155"/>
                <a:gd name="T75" fmla="*/ 109 h 157"/>
                <a:gd name="T76" fmla="*/ 27 w 155"/>
                <a:gd name="T77" fmla="*/ 105 h 157"/>
                <a:gd name="T78" fmla="*/ 13 w 155"/>
                <a:gd name="T79" fmla="*/ 102 h 157"/>
                <a:gd name="T80" fmla="*/ 8 w 155"/>
                <a:gd name="T81" fmla="*/ 96 h 157"/>
                <a:gd name="T82" fmla="*/ 4 w 155"/>
                <a:gd name="T83" fmla="*/ 86 h 157"/>
                <a:gd name="T84" fmla="*/ 2 w 155"/>
                <a:gd name="T85" fmla="*/ 77 h 157"/>
                <a:gd name="T86" fmla="*/ 11 w 155"/>
                <a:gd name="T87" fmla="*/ 71 h 157"/>
                <a:gd name="T88" fmla="*/ 19 w 155"/>
                <a:gd name="T89" fmla="*/ 65 h 157"/>
                <a:gd name="T90" fmla="*/ 29 w 155"/>
                <a:gd name="T91" fmla="*/ 61 h 157"/>
                <a:gd name="T92" fmla="*/ 38 w 155"/>
                <a:gd name="T93" fmla="*/ 50 h 157"/>
                <a:gd name="T94" fmla="*/ 40 w 155"/>
                <a:gd name="T95" fmla="*/ 34 h 157"/>
                <a:gd name="T96" fmla="*/ 40 w 155"/>
                <a:gd name="T97" fmla="*/ 27 h 157"/>
                <a:gd name="T98" fmla="*/ 44 w 155"/>
                <a:gd name="T99" fmla="*/ 15 h 157"/>
                <a:gd name="T100" fmla="*/ 56 w 155"/>
                <a:gd name="T101" fmla="*/ 8 h 157"/>
                <a:gd name="T102" fmla="*/ 63 w 155"/>
                <a:gd name="T103" fmla="*/ 0 h 157"/>
                <a:gd name="T104" fmla="*/ 73 w 155"/>
                <a:gd name="T105" fmla="*/ 0 h 157"/>
                <a:gd name="T106" fmla="*/ 82 w 155"/>
                <a:gd name="T107" fmla="*/ 2 h 157"/>
                <a:gd name="T108" fmla="*/ 88 w 155"/>
                <a:gd name="T109" fmla="*/ 4 h 157"/>
                <a:gd name="T110" fmla="*/ 88 w 155"/>
                <a:gd name="T111" fmla="*/ 6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5" h="157">
                  <a:moveTo>
                    <a:pt x="96" y="4"/>
                  </a:moveTo>
                  <a:lnTo>
                    <a:pt x="96" y="6"/>
                  </a:lnTo>
                  <a:lnTo>
                    <a:pt x="98" y="6"/>
                  </a:lnTo>
                  <a:lnTo>
                    <a:pt x="98" y="8"/>
                  </a:lnTo>
                  <a:lnTo>
                    <a:pt x="98" y="9"/>
                  </a:lnTo>
                  <a:lnTo>
                    <a:pt x="96" y="9"/>
                  </a:lnTo>
                  <a:lnTo>
                    <a:pt x="96" y="11"/>
                  </a:lnTo>
                  <a:lnTo>
                    <a:pt x="98" y="11"/>
                  </a:lnTo>
                  <a:lnTo>
                    <a:pt x="100" y="11"/>
                  </a:lnTo>
                  <a:lnTo>
                    <a:pt x="100" y="13"/>
                  </a:lnTo>
                  <a:lnTo>
                    <a:pt x="100" y="15"/>
                  </a:lnTo>
                  <a:lnTo>
                    <a:pt x="100" y="17"/>
                  </a:lnTo>
                  <a:lnTo>
                    <a:pt x="100" y="19"/>
                  </a:lnTo>
                  <a:lnTo>
                    <a:pt x="102" y="19"/>
                  </a:lnTo>
                  <a:lnTo>
                    <a:pt x="104" y="19"/>
                  </a:lnTo>
                  <a:lnTo>
                    <a:pt x="104" y="21"/>
                  </a:lnTo>
                  <a:lnTo>
                    <a:pt x="104" y="23"/>
                  </a:lnTo>
                  <a:lnTo>
                    <a:pt x="105" y="25"/>
                  </a:lnTo>
                  <a:lnTo>
                    <a:pt x="104" y="27"/>
                  </a:lnTo>
                  <a:lnTo>
                    <a:pt x="105" y="27"/>
                  </a:lnTo>
                  <a:lnTo>
                    <a:pt x="107" y="27"/>
                  </a:lnTo>
                  <a:lnTo>
                    <a:pt x="109" y="27"/>
                  </a:lnTo>
                  <a:lnTo>
                    <a:pt x="109" y="29"/>
                  </a:lnTo>
                  <a:lnTo>
                    <a:pt x="111" y="29"/>
                  </a:lnTo>
                  <a:lnTo>
                    <a:pt x="111" y="31"/>
                  </a:lnTo>
                  <a:lnTo>
                    <a:pt x="113" y="31"/>
                  </a:lnTo>
                  <a:lnTo>
                    <a:pt x="115" y="29"/>
                  </a:lnTo>
                  <a:lnTo>
                    <a:pt x="115" y="31"/>
                  </a:lnTo>
                  <a:lnTo>
                    <a:pt x="115" y="29"/>
                  </a:lnTo>
                  <a:lnTo>
                    <a:pt x="117" y="29"/>
                  </a:lnTo>
                  <a:lnTo>
                    <a:pt x="117" y="31"/>
                  </a:lnTo>
                  <a:lnTo>
                    <a:pt x="119" y="31"/>
                  </a:lnTo>
                  <a:lnTo>
                    <a:pt x="121" y="31"/>
                  </a:lnTo>
                  <a:lnTo>
                    <a:pt x="119" y="31"/>
                  </a:lnTo>
                  <a:lnTo>
                    <a:pt x="119" y="32"/>
                  </a:lnTo>
                  <a:lnTo>
                    <a:pt x="117" y="32"/>
                  </a:lnTo>
                  <a:lnTo>
                    <a:pt x="115" y="32"/>
                  </a:lnTo>
                  <a:lnTo>
                    <a:pt x="115" y="34"/>
                  </a:lnTo>
                  <a:lnTo>
                    <a:pt x="115" y="36"/>
                  </a:lnTo>
                  <a:lnTo>
                    <a:pt x="115" y="38"/>
                  </a:lnTo>
                  <a:lnTo>
                    <a:pt x="117" y="40"/>
                  </a:lnTo>
                  <a:lnTo>
                    <a:pt x="117" y="42"/>
                  </a:lnTo>
                  <a:lnTo>
                    <a:pt x="117" y="44"/>
                  </a:lnTo>
                  <a:lnTo>
                    <a:pt x="115" y="44"/>
                  </a:lnTo>
                  <a:lnTo>
                    <a:pt x="113" y="44"/>
                  </a:lnTo>
                  <a:lnTo>
                    <a:pt x="113" y="46"/>
                  </a:lnTo>
                  <a:lnTo>
                    <a:pt x="113" y="48"/>
                  </a:lnTo>
                  <a:lnTo>
                    <a:pt x="111" y="48"/>
                  </a:lnTo>
                  <a:lnTo>
                    <a:pt x="111" y="50"/>
                  </a:lnTo>
                  <a:lnTo>
                    <a:pt x="109" y="50"/>
                  </a:lnTo>
                  <a:lnTo>
                    <a:pt x="109" y="52"/>
                  </a:lnTo>
                  <a:lnTo>
                    <a:pt x="109" y="54"/>
                  </a:lnTo>
                  <a:lnTo>
                    <a:pt x="111" y="54"/>
                  </a:lnTo>
                  <a:lnTo>
                    <a:pt x="111" y="56"/>
                  </a:lnTo>
                  <a:lnTo>
                    <a:pt x="109" y="56"/>
                  </a:lnTo>
                  <a:lnTo>
                    <a:pt x="109" y="54"/>
                  </a:lnTo>
                  <a:lnTo>
                    <a:pt x="107" y="54"/>
                  </a:lnTo>
                  <a:lnTo>
                    <a:pt x="107" y="56"/>
                  </a:lnTo>
                  <a:lnTo>
                    <a:pt x="105" y="57"/>
                  </a:lnTo>
                  <a:lnTo>
                    <a:pt x="107" y="59"/>
                  </a:lnTo>
                  <a:lnTo>
                    <a:pt x="107" y="61"/>
                  </a:lnTo>
                  <a:lnTo>
                    <a:pt x="107" y="63"/>
                  </a:lnTo>
                  <a:lnTo>
                    <a:pt x="105" y="65"/>
                  </a:lnTo>
                  <a:lnTo>
                    <a:pt x="105" y="67"/>
                  </a:lnTo>
                  <a:lnTo>
                    <a:pt x="107" y="67"/>
                  </a:lnTo>
                  <a:lnTo>
                    <a:pt x="109" y="69"/>
                  </a:lnTo>
                  <a:lnTo>
                    <a:pt x="109" y="71"/>
                  </a:lnTo>
                  <a:lnTo>
                    <a:pt x="111" y="73"/>
                  </a:lnTo>
                  <a:lnTo>
                    <a:pt x="113" y="73"/>
                  </a:lnTo>
                  <a:lnTo>
                    <a:pt x="113" y="75"/>
                  </a:lnTo>
                  <a:lnTo>
                    <a:pt x="115" y="75"/>
                  </a:lnTo>
                  <a:lnTo>
                    <a:pt x="115" y="77"/>
                  </a:lnTo>
                  <a:lnTo>
                    <a:pt x="117" y="79"/>
                  </a:lnTo>
                  <a:lnTo>
                    <a:pt x="117" y="80"/>
                  </a:lnTo>
                  <a:lnTo>
                    <a:pt x="119" y="80"/>
                  </a:lnTo>
                  <a:lnTo>
                    <a:pt x="117" y="80"/>
                  </a:lnTo>
                  <a:lnTo>
                    <a:pt x="117" y="82"/>
                  </a:lnTo>
                  <a:lnTo>
                    <a:pt x="115" y="82"/>
                  </a:lnTo>
                  <a:lnTo>
                    <a:pt x="117" y="82"/>
                  </a:lnTo>
                  <a:lnTo>
                    <a:pt x="117" y="84"/>
                  </a:lnTo>
                  <a:lnTo>
                    <a:pt x="117" y="86"/>
                  </a:lnTo>
                  <a:lnTo>
                    <a:pt x="119" y="84"/>
                  </a:lnTo>
                  <a:lnTo>
                    <a:pt x="121" y="86"/>
                  </a:lnTo>
                  <a:lnTo>
                    <a:pt x="123" y="86"/>
                  </a:lnTo>
                  <a:lnTo>
                    <a:pt x="125" y="88"/>
                  </a:lnTo>
                  <a:lnTo>
                    <a:pt x="127" y="88"/>
                  </a:lnTo>
                  <a:lnTo>
                    <a:pt x="127" y="90"/>
                  </a:lnTo>
                  <a:lnTo>
                    <a:pt x="132" y="94"/>
                  </a:lnTo>
                  <a:lnTo>
                    <a:pt x="134" y="94"/>
                  </a:lnTo>
                  <a:lnTo>
                    <a:pt x="136" y="94"/>
                  </a:lnTo>
                  <a:lnTo>
                    <a:pt x="136" y="96"/>
                  </a:lnTo>
                  <a:lnTo>
                    <a:pt x="138" y="96"/>
                  </a:lnTo>
                  <a:lnTo>
                    <a:pt x="138" y="98"/>
                  </a:lnTo>
                  <a:lnTo>
                    <a:pt x="138" y="100"/>
                  </a:lnTo>
                  <a:lnTo>
                    <a:pt x="140" y="100"/>
                  </a:lnTo>
                  <a:lnTo>
                    <a:pt x="138" y="100"/>
                  </a:lnTo>
                  <a:lnTo>
                    <a:pt x="140" y="100"/>
                  </a:lnTo>
                  <a:lnTo>
                    <a:pt x="140" y="102"/>
                  </a:lnTo>
                  <a:lnTo>
                    <a:pt x="142" y="104"/>
                  </a:lnTo>
                  <a:lnTo>
                    <a:pt x="142" y="105"/>
                  </a:lnTo>
                  <a:lnTo>
                    <a:pt x="144" y="105"/>
                  </a:lnTo>
                  <a:lnTo>
                    <a:pt x="144" y="107"/>
                  </a:lnTo>
                  <a:lnTo>
                    <a:pt x="142" y="115"/>
                  </a:lnTo>
                  <a:lnTo>
                    <a:pt x="142" y="117"/>
                  </a:lnTo>
                  <a:lnTo>
                    <a:pt x="142" y="123"/>
                  </a:lnTo>
                  <a:lnTo>
                    <a:pt x="148" y="123"/>
                  </a:lnTo>
                  <a:lnTo>
                    <a:pt x="148" y="130"/>
                  </a:lnTo>
                  <a:lnTo>
                    <a:pt x="148" y="132"/>
                  </a:lnTo>
                  <a:lnTo>
                    <a:pt x="150" y="132"/>
                  </a:lnTo>
                  <a:lnTo>
                    <a:pt x="150" y="134"/>
                  </a:lnTo>
                  <a:lnTo>
                    <a:pt x="152" y="134"/>
                  </a:lnTo>
                  <a:lnTo>
                    <a:pt x="153" y="136"/>
                  </a:lnTo>
                  <a:lnTo>
                    <a:pt x="153" y="138"/>
                  </a:lnTo>
                  <a:lnTo>
                    <a:pt x="153" y="140"/>
                  </a:lnTo>
                  <a:lnTo>
                    <a:pt x="155" y="140"/>
                  </a:lnTo>
                  <a:lnTo>
                    <a:pt x="155" y="142"/>
                  </a:lnTo>
                  <a:lnTo>
                    <a:pt x="153" y="142"/>
                  </a:lnTo>
                  <a:lnTo>
                    <a:pt x="152" y="142"/>
                  </a:lnTo>
                  <a:lnTo>
                    <a:pt x="152" y="140"/>
                  </a:lnTo>
                  <a:lnTo>
                    <a:pt x="150" y="140"/>
                  </a:lnTo>
                  <a:lnTo>
                    <a:pt x="148" y="140"/>
                  </a:lnTo>
                  <a:lnTo>
                    <a:pt x="146" y="140"/>
                  </a:lnTo>
                  <a:lnTo>
                    <a:pt x="146" y="138"/>
                  </a:lnTo>
                  <a:lnTo>
                    <a:pt x="146" y="140"/>
                  </a:lnTo>
                  <a:lnTo>
                    <a:pt x="142" y="138"/>
                  </a:lnTo>
                  <a:lnTo>
                    <a:pt x="138" y="138"/>
                  </a:lnTo>
                  <a:lnTo>
                    <a:pt x="136" y="138"/>
                  </a:lnTo>
                  <a:lnTo>
                    <a:pt x="134" y="140"/>
                  </a:lnTo>
                  <a:lnTo>
                    <a:pt x="132" y="142"/>
                  </a:lnTo>
                  <a:lnTo>
                    <a:pt x="132" y="144"/>
                  </a:lnTo>
                  <a:lnTo>
                    <a:pt x="130" y="146"/>
                  </a:lnTo>
                  <a:lnTo>
                    <a:pt x="130" y="148"/>
                  </a:lnTo>
                  <a:lnTo>
                    <a:pt x="129" y="150"/>
                  </a:lnTo>
                  <a:lnTo>
                    <a:pt x="129" y="152"/>
                  </a:lnTo>
                  <a:lnTo>
                    <a:pt x="127" y="152"/>
                  </a:lnTo>
                  <a:lnTo>
                    <a:pt x="127" y="153"/>
                  </a:lnTo>
                  <a:lnTo>
                    <a:pt x="125" y="157"/>
                  </a:lnTo>
                  <a:lnTo>
                    <a:pt x="123" y="157"/>
                  </a:lnTo>
                  <a:lnTo>
                    <a:pt x="121" y="157"/>
                  </a:lnTo>
                  <a:lnTo>
                    <a:pt x="119" y="157"/>
                  </a:lnTo>
                  <a:lnTo>
                    <a:pt x="117" y="157"/>
                  </a:lnTo>
                  <a:lnTo>
                    <a:pt x="115" y="157"/>
                  </a:lnTo>
                  <a:lnTo>
                    <a:pt x="113" y="157"/>
                  </a:lnTo>
                  <a:lnTo>
                    <a:pt x="111" y="157"/>
                  </a:lnTo>
                  <a:lnTo>
                    <a:pt x="109" y="157"/>
                  </a:lnTo>
                  <a:lnTo>
                    <a:pt x="107" y="157"/>
                  </a:lnTo>
                  <a:lnTo>
                    <a:pt x="105" y="155"/>
                  </a:lnTo>
                  <a:lnTo>
                    <a:pt x="104" y="155"/>
                  </a:lnTo>
                  <a:lnTo>
                    <a:pt x="102" y="155"/>
                  </a:lnTo>
                  <a:lnTo>
                    <a:pt x="100" y="155"/>
                  </a:lnTo>
                  <a:lnTo>
                    <a:pt x="98" y="155"/>
                  </a:lnTo>
                  <a:lnTo>
                    <a:pt x="96" y="155"/>
                  </a:lnTo>
                  <a:lnTo>
                    <a:pt x="94" y="155"/>
                  </a:lnTo>
                  <a:lnTo>
                    <a:pt x="94" y="153"/>
                  </a:lnTo>
                  <a:lnTo>
                    <a:pt x="92" y="153"/>
                  </a:lnTo>
                  <a:lnTo>
                    <a:pt x="90" y="152"/>
                  </a:lnTo>
                  <a:lnTo>
                    <a:pt x="88" y="150"/>
                  </a:lnTo>
                  <a:lnTo>
                    <a:pt x="86" y="150"/>
                  </a:lnTo>
                  <a:lnTo>
                    <a:pt x="84" y="148"/>
                  </a:lnTo>
                  <a:lnTo>
                    <a:pt x="84" y="146"/>
                  </a:lnTo>
                  <a:lnTo>
                    <a:pt x="82" y="144"/>
                  </a:lnTo>
                  <a:lnTo>
                    <a:pt x="81" y="144"/>
                  </a:lnTo>
                  <a:lnTo>
                    <a:pt x="79" y="142"/>
                  </a:lnTo>
                  <a:lnTo>
                    <a:pt x="77" y="140"/>
                  </a:lnTo>
                  <a:lnTo>
                    <a:pt x="75" y="138"/>
                  </a:lnTo>
                  <a:lnTo>
                    <a:pt x="73" y="138"/>
                  </a:lnTo>
                  <a:lnTo>
                    <a:pt x="71" y="136"/>
                  </a:lnTo>
                  <a:lnTo>
                    <a:pt x="69" y="134"/>
                  </a:lnTo>
                  <a:lnTo>
                    <a:pt x="67" y="132"/>
                  </a:lnTo>
                  <a:lnTo>
                    <a:pt x="65" y="130"/>
                  </a:lnTo>
                  <a:lnTo>
                    <a:pt x="63" y="130"/>
                  </a:lnTo>
                  <a:lnTo>
                    <a:pt x="61" y="128"/>
                  </a:lnTo>
                  <a:lnTo>
                    <a:pt x="61" y="127"/>
                  </a:lnTo>
                  <a:lnTo>
                    <a:pt x="59" y="127"/>
                  </a:lnTo>
                  <a:lnTo>
                    <a:pt x="57" y="125"/>
                  </a:lnTo>
                  <a:lnTo>
                    <a:pt x="56" y="125"/>
                  </a:lnTo>
                  <a:lnTo>
                    <a:pt x="56" y="123"/>
                  </a:lnTo>
                  <a:lnTo>
                    <a:pt x="54" y="121"/>
                  </a:lnTo>
                  <a:lnTo>
                    <a:pt x="52" y="119"/>
                  </a:lnTo>
                  <a:lnTo>
                    <a:pt x="50" y="119"/>
                  </a:lnTo>
                  <a:lnTo>
                    <a:pt x="48" y="119"/>
                  </a:lnTo>
                  <a:lnTo>
                    <a:pt x="48" y="117"/>
                  </a:lnTo>
                  <a:lnTo>
                    <a:pt x="46" y="117"/>
                  </a:lnTo>
                  <a:lnTo>
                    <a:pt x="44" y="115"/>
                  </a:lnTo>
                  <a:lnTo>
                    <a:pt x="42" y="115"/>
                  </a:lnTo>
                  <a:lnTo>
                    <a:pt x="42" y="113"/>
                  </a:lnTo>
                  <a:lnTo>
                    <a:pt x="40" y="113"/>
                  </a:lnTo>
                  <a:lnTo>
                    <a:pt x="38" y="111"/>
                  </a:lnTo>
                  <a:lnTo>
                    <a:pt x="36" y="111"/>
                  </a:lnTo>
                  <a:lnTo>
                    <a:pt x="34" y="109"/>
                  </a:lnTo>
                  <a:lnTo>
                    <a:pt x="33" y="109"/>
                  </a:lnTo>
                  <a:lnTo>
                    <a:pt x="33" y="107"/>
                  </a:lnTo>
                  <a:lnTo>
                    <a:pt x="31" y="107"/>
                  </a:lnTo>
                  <a:lnTo>
                    <a:pt x="29" y="105"/>
                  </a:lnTo>
                  <a:lnTo>
                    <a:pt x="27" y="105"/>
                  </a:lnTo>
                  <a:lnTo>
                    <a:pt x="25" y="104"/>
                  </a:lnTo>
                  <a:lnTo>
                    <a:pt x="21" y="104"/>
                  </a:lnTo>
                  <a:lnTo>
                    <a:pt x="19" y="104"/>
                  </a:lnTo>
                  <a:lnTo>
                    <a:pt x="15" y="104"/>
                  </a:lnTo>
                  <a:lnTo>
                    <a:pt x="13" y="102"/>
                  </a:lnTo>
                  <a:lnTo>
                    <a:pt x="9" y="102"/>
                  </a:lnTo>
                  <a:lnTo>
                    <a:pt x="6" y="102"/>
                  </a:lnTo>
                  <a:lnTo>
                    <a:pt x="8" y="100"/>
                  </a:lnTo>
                  <a:lnTo>
                    <a:pt x="8" y="98"/>
                  </a:lnTo>
                  <a:lnTo>
                    <a:pt x="8" y="96"/>
                  </a:lnTo>
                  <a:lnTo>
                    <a:pt x="4" y="98"/>
                  </a:lnTo>
                  <a:lnTo>
                    <a:pt x="4" y="94"/>
                  </a:lnTo>
                  <a:lnTo>
                    <a:pt x="6" y="94"/>
                  </a:lnTo>
                  <a:lnTo>
                    <a:pt x="4" y="90"/>
                  </a:lnTo>
                  <a:lnTo>
                    <a:pt x="4" y="86"/>
                  </a:lnTo>
                  <a:lnTo>
                    <a:pt x="2" y="84"/>
                  </a:lnTo>
                  <a:lnTo>
                    <a:pt x="2" y="82"/>
                  </a:lnTo>
                  <a:lnTo>
                    <a:pt x="2" y="80"/>
                  </a:lnTo>
                  <a:lnTo>
                    <a:pt x="0" y="77"/>
                  </a:lnTo>
                  <a:lnTo>
                    <a:pt x="2" y="77"/>
                  </a:lnTo>
                  <a:lnTo>
                    <a:pt x="4" y="75"/>
                  </a:lnTo>
                  <a:lnTo>
                    <a:pt x="6" y="75"/>
                  </a:lnTo>
                  <a:lnTo>
                    <a:pt x="8" y="73"/>
                  </a:lnTo>
                  <a:lnTo>
                    <a:pt x="9" y="73"/>
                  </a:lnTo>
                  <a:lnTo>
                    <a:pt x="11" y="71"/>
                  </a:lnTo>
                  <a:lnTo>
                    <a:pt x="13" y="69"/>
                  </a:lnTo>
                  <a:lnTo>
                    <a:pt x="15" y="69"/>
                  </a:lnTo>
                  <a:lnTo>
                    <a:pt x="15" y="67"/>
                  </a:lnTo>
                  <a:lnTo>
                    <a:pt x="17" y="67"/>
                  </a:lnTo>
                  <a:lnTo>
                    <a:pt x="19" y="65"/>
                  </a:lnTo>
                  <a:lnTo>
                    <a:pt x="21" y="65"/>
                  </a:lnTo>
                  <a:lnTo>
                    <a:pt x="23" y="63"/>
                  </a:lnTo>
                  <a:lnTo>
                    <a:pt x="25" y="63"/>
                  </a:lnTo>
                  <a:lnTo>
                    <a:pt x="27" y="61"/>
                  </a:lnTo>
                  <a:lnTo>
                    <a:pt x="29" y="61"/>
                  </a:lnTo>
                  <a:lnTo>
                    <a:pt x="31" y="59"/>
                  </a:lnTo>
                  <a:lnTo>
                    <a:pt x="34" y="57"/>
                  </a:lnTo>
                  <a:lnTo>
                    <a:pt x="36" y="57"/>
                  </a:lnTo>
                  <a:lnTo>
                    <a:pt x="36" y="56"/>
                  </a:lnTo>
                  <a:lnTo>
                    <a:pt x="38" y="50"/>
                  </a:lnTo>
                  <a:lnTo>
                    <a:pt x="38" y="46"/>
                  </a:lnTo>
                  <a:lnTo>
                    <a:pt x="38" y="42"/>
                  </a:lnTo>
                  <a:lnTo>
                    <a:pt x="40" y="38"/>
                  </a:lnTo>
                  <a:lnTo>
                    <a:pt x="40" y="36"/>
                  </a:lnTo>
                  <a:lnTo>
                    <a:pt x="40" y="34"/>
                  </a:lnTo>
                  <a:lnTo>
                    <a:pt x="42" y="34"/>
                  </a:lnTo>
                  <a:lnTo>
                    <a:pt x="42" y="32"/>
                  </a:lnTo>
                  <a:lnTo>
                    <a:pt x="42" y="31"/>
                  </a:lnTo>
                  <a:lnTo>
                    <a:pt x="40" y="29"/>
                  </a:lnTo>
                  <a:lnTo>
                    <a:pt x="40" y="27"/>
                  </a:lnTo>
                  <a:lnTo>
                    <a:pt x="40" y="25"/>
                  </a:lnTo>
                  <a:lnTo>
                    <a:pt x="40" y="19"/>
                  </a:lnTo>
                  <a:lnTo>
                    <a:pt x="42" y="17"/>
                  </a:lnTo>
                  <a:lnTo>
                    <a:pt x="42" y="15"/>
                  </a:lnTo>
                  <a:lnTo>
                    <a:pt x="44" y="15"/>
                  </a:lnTo>
                  <a:lnTo>
                    <a:pt x="48" y="15"/>
                  </a:lnTo>
                  <a:lnTo>
                    <a:pt x="50" y="15"/>
                  </a:lnTo>
                  <a:lnTo>
                    <a:pt x="52" y="11"/>
                  </a:lnTo>
                  <a:lnTo>
                    <a:pt x="54" y="9"/>
                  </a:lnTo>
                  <a:lnTo>
                    <a:pt x="56" y="8"/>
                  </a:lnTo>
                  <a:lnTo>
                    <a:pt x="57" y="6"/>
                  </a:lnTo>
                  <a:lnTo>
                    <a:pt x="57" y="4"/>
                  </a:lnTo>
                  <a:lnTo>
                    <a:pt x="59" y="4"/>
                  </a:lnTo>
                  <a:lnTo>
                    <a:pt x="61" y="4"/>
                  </a:lnTo>
                  <a:lnTo>
                    <a:pt x="63" y="0"/>
                  </a:lnTo>
                  <a:lnTo>
                    <a:pt x="65" y="0"/>
                  </a:lnTo>
                  <a:lnTo>
                    <a:pt x="67" y="0"/>
                  </a:lnTo>
                  <a:lnTo>
                    <a:pt x="69" y="0"/>
                  </a:lnTo>
                  <a:lnTo>
                    <a:pt x="71" y="0"/>
                  </a:lnTo>
                  <a:lnTo>
                    <a:pt x="73" y="0"/>
                  </a:lnTo>
                  <a:lnTo>
                    <a:pt x="75" y="2"/>
                  </a:lnTo>
                  <a:lnTo>
                    <a:pt x="77" y="2"/>
                  </a:lnTo>
                  <a:lnTo>
                    <a:pt x="79" y="2"/>
                  </a:lnTo>
                  <a:lnTo>
                    <a:pt x="81" y="2"/>
                  </a:lnTo>
                  <a:lnTo>
                    <a:pt x="82" y="2"/>
                  </a:lnTo>
                  <a:lnTo>
                    <a:pt x="82" y="0"/>
                  </a:lnTo>
                  <a:lnTo>
                    <a:pt x="84" y="0"/>
                  </a:lnTo>
                  <a:lnTo>
                    <a:pt x="86" y="2"/>
                  </a:lnTo>
                  <a:lnTo>
                    <a:pt x="88" y="2"/>
                  </a:lnTo>
                  <a:lnTo>
                    <a:pt x="88" y="4"/>
                  </a:lnTo>
                  <a:lnTo>
                    <a:pt x="86" y="4"/>
                  </a:lnTo>
                  <a:lnTo>
                    <a:pt x="86" y="6"/>
                  </a:lnTo>
                  <a:lnTo>
                    <a:pt x="86" y="8"/>
                  </a:lnTo>
                  <a:lnTo>
                    <a:pt x="88" y="8"/>
                  </a:lnTo>
                  <a:lnTo>
                    <a:pt x="88" y="6"/>
                  </a:lnTo>
                  <a:lnTo>
                    <a:pt x="90" y="6"/>
                  </a:lnTo>
                  <a:lnTo>
                    <a:pt x="92" y="4"/>
                  </a:lnTo>
                  <a:lnTo>
                    <a:pt x="94" y="4"/>
                  </a:lnTo>
                  <a:lnTo>
                    <a:pt x="96"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8" name="Freeform 115"/>
            <p:cNvSpPr>
              <a:spLocks noEditPoints="1"/>
            </p:cNvSpPr>
            <p:nvPr/>
          </p:nvSpPr>
          <p:spPr bwMode="auto">
            <a:xfrm>
              <a:off x="4408488" y="2555875"/>
              <a:ext cx="280988" cy="188913"/>
            </a:xfrm>
            <a:custGeom>
              <a:avLst/>
              <a:gdLst>
                <a:gd name="T0" fmla="*/ 138 w 177"/>
                <a:gd name="T1" fmla="*/ 4 h 119"/>
                <a:gd name="T2" fmla="*/ 148 w 177"/>
                <a:gd name="T3" fmla="*/ 13 h 119"/>
                <a:gd name="T4" fmla="*/ 150 w 177"/>
                <a:gd name="T5" fmla="*/ 17 h 119"/>
                <a:gd name="T6" fmla="*/ 153 w 177"/>
                <a:gd name="T7" fmla="*/ 33 h 119"/>
                <a:gd name="T8" fmla="*/ 161 w 177"/>
                <a:gd name="T9" fmla="*/ 40 h 119"/>
                <a:gd name="T10" fmla="*/ 173 w 177"/>
                <a:gd name="T11" fmla="*/ 48 h 119"/>
                <a:gd name="T12" fmla="*/ 175 w 177"/>
                <a:gd name="T13" fmla="*/ 56 h 119"/>
                <a:gd name="T14" fmla="*/ 169 w 177"/>
                <a:gd name="T15" fmla="*/ 60 h 119"/>
                <a:gd name="T16" fmla="*/ 169 w 177"/>
                <a:gd name="T17" fmla="*/ 69 h 119"/>
                <a:gd name="T18" fmla="*/ 161 w 177"/>
                <a:gd name="T19" fmla="*/ 75 h 119"/>
                <a:gd name="T20" fmla="*/ 153 w 177"/>
                <a:gd name="T21" fmla="*/ 86 h 119"/>
                <a:gd name="T22" fmla="*/ 148 w 177"/>
                <a:gd name="T23" fmla="*/ 86 h 119"/>
                <a:gd name="T24" fmla="*/ 130 w 177"/>
                <a:gd name="T25" fmla="*/ 98 h 119"/>
                <a:gd name="T26" fmla="*/ 123 w 177"/>
                <a:gd name="T27" fmla="*/ 104 h 119"/>
                <a:gd name="T28" fmla="*/ 111 w 177"/>
                <a:gd name="T29" fmla="*/ 106 h 119"/>
                <a:gd name="T30" fmla="*/ 104 w 177"/>
                <a:gd name="T31" fmla="*/ 115 h 119"/>
                <a:gd name="T32" fmla="*/ 86 w 177"/>
                <a:gd name="T33" fmla="*/ 119 h 119"/>
                <a:gd name="T34" fmla="*/ 71 w 177"/>
                <a:gd name="T35" fmla="*/ 115 h 119"/>
                <a:gd name="T36" fmla="*/ 69 w 177"/>
                <a:gd name="T37" fmla="*/ 108 h 119"/>
                <a:gd name="T38" fmla="*/ 61 w 177"/>
                <a:gd name="T39" fmla="*/ 106 h 119"/>
                <a:gd name="T40" fmla="*/ 44 w 177"/>
                <a:gd name="T41" fmla="*/ 102 h 119"/>
                <a:gd name="T42" fmla="*/ 31 w 177"/>
                <a:gd name="T43" fmla="*/ 94 h 119"/>
                <a:gd name="T44" fmla="*/ 40 w 177"/>
                <a:gd name="T45" fmla="*/ 92 h 119"/>
                <a:gd name="T46" fmla="*/ 50 w 177"/>
                <a:gd name="T47" fmla="*/ 84 h 119"/>
                <a:gd name="T48" fmla="*/ 42 w 177"/>
                <a:gd name="T49" fmla="*/ 81 h 119"/>
                <a:gd name="T50" fmla="*/ 46 w 177"/>
                <a:gd name="T51" fmla="*/ 73 h 119"/>
                <a:gd name="T52" fmla="*/ 38 w 177"/>
                <a:gd name="T53" fmla="*/ 77 h 119"/>
                <a:gd name="T54" fmla="*/ 34 w 177"/>
                <a:gd name="T55" fmla="*/ 67 h 119"/>
                <a:gd name="T56" fmla="*/ 17 w 177"/>
                <a:gd name="T57" fmla="*/ 69 h 119"/>
                <a:gd name="T58" fmla="*/ 15 w 177"/>
                <a:gd name="T59" fmla="*/ 63 h 119"/>
                <a:gd name="T60" fmla="*/ 29 w 177"/>
                <a:gd name="T61" fmla="*/ 61 h 119"/>
                <a:gd name="T62" fmla="*/ 36 w 177"/>
                <a:gd name="T63" fmla="*/ 60 h 119"/>
                <a:gd name="T64" fmla="*/ 34 w 177"/>
                <a:gd name="T65" fmla="*/ 54 h 119"/>
                <a:gd name="T66" fmla="*/ 40 w 177"/>
                <a:gd name="T67" fmla="*/ 40 h 119"/>
                <a:gd name="T68" fmla="*/ 33 w 177"/>
                <a:gd name="T69" fmla="*/ 42 h 119"/>
                <a:gd name="T70" fmla="*/ 27 w 177"/>
                <a:gd name="T71" fmla="*/ 40 h 119"/>
                <a:gd name="T72" fmla="*/ 11 w 177"/>
                <a:gd name="T73" fmla="*/ 46 h 119"/>
                <a:gd name="T74" fmla="*/ 9 w 177"/>
                <a:gd name="T75" fmla="*/ 38 h 119"/>
                <a:gd name="T76" fmla="*/ 9 w 177"/>
                <a:gd name="T77" fmla="*/ 31 h 119"/>
                <a:gd name="T78" fmla="*/ 21 w 177"/>
                <a:gd name="T79" fmla="*/ 31 h 119"/>
                <a:gd name="T80" fmla="*/ 17 w 177"/>
                <a:gd name="T81" fmla="*/ 27 h 119"/>
                <a:gd name="T82" fmla="*/ 19 w 177"/>
                <a:gd name="T83" fmla="*/ 19 h 119"/>
                <a:gd name="T84" fmla="*/ 29 w 177"/>
                <a:gd name="T85" fmla="*/ 21 h 119"/>
                <a:gd name="T86" fmla="*/ 33 w 177"/>
                <a:gd name="T87" fmla="*/ 25 h 119"/>
                <a:gd name="T88" fmla="*/ 31 w 177"/>
                <a:gd name="T89" fmla="*/ 17 h 119"/>
                <a:gd name="T90" fmla="*/ 31 w 177"/>
                <a:gd name="T91" fmla="*/ 8 h 119"/>
                <a:gd name="T92" fmla="*/ 31 w 177"/>
                <a:gd name="T93" fmla="*/ 6 h 119"/>
                <a:gd name="T94" fmla="*/ 46 w 177"/>
                <a:gd name="T95" fmla="*/ 15 h 119"/>
                <a:gd name="T96" fmla="*/ 48 w 177"/>
                <a:gd name="T97" fmla="*/ 25 h 119"/>
                <a:gd name="T98" fmla="*/ 46 w 177"/>
                <a:gd name="T99" fmla="*/ 33 h 119"/>
                <a:gd name="T100" fmla="*/ 52 w 177"/>
                <a:gd name="T101" fmla="*/ 44 h 119"/>
                <a:gd name="T102" fmla="*/ 57 w 177"/>
                <a:gd name="T103" fmla="*/ 48 h 119"/>
                <a:gd name="T104" fmla="*/ 65 w 177"/>
                <a:gd name="T105" fmla="*/ 42 h 119"/>
                <a:gd name="T106" fmla="*/ 67 w 177"/>
                <a:gd name="T107" fmla="*/ 27 h 119"/>
                <a:gd name="T108" fmla="*/ 75 w 177"/>
                <a:gd name="T109" fmla="*/ 27 h 119"/>
                <a:gd name="T110" fmla="*/ 82 w 177"/>
                <a:gd name="T111" fmla="*/ 19 h 119"/>
                <a:gd name="T112" fmla="*/ 94 w 177"/>
                <a:gd name="T113" fmla="*/ 17 h 119"/>
                <a:gd name="T114" fmla="*/ 104 w 177"/>
                <a:gd name="T115" fmla="*/ 33 h 119"/>
                <a:gd name="T116" fmla="*/ 104 w 177"/>
                <a:gd name="T117" fmla="*/ 17 h 119"/>
                <a:gd name="T118" fmla="*/ 113 w 177"/>
                <a:gd name="T119" fmla="*/ 25 h 119"/>
                <a:gd name="T120" fmla="*/ 123 w 177"/>
                <a:gd name="T121" fmla="*/ 17 h 119"/>
                <a:gd name="T122" fmla="*/ 129 w 177"/>
                <a:gd name="T123" fmla="*/ 6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7" h="119">
                  <a:moveTo>
                    <a:pt x="69" y="119"/>
                  </a:moveTo>
                  <a:lnTo>
                    <a:pt x="69" y="117"/>
                  </a:lnTo>
                  <a:lnTo>
                    <a:pt x="69" y="119"/>
                  </a:lnTo>
                  <a:close/>
                  <a:moveTo>
                    <a:pt x="109" y="109"/>
                  </a:moveTo>
                  <a:lnTo>
                    <a:pt x="107" y="109"/>
                  </a:lnTo>
                  <a:lnTo>
                    <a:pt x="107" y="108"/>
                  </a:lnTo>
                  <a:lnTo>
                    <a:pt x="109" y="108"/>
                  </a:lnTo>
                  <a:lnTo>
                    <a:pt x="109" y="109"/>
                  </a:lnTo>
                  <a:close/>
                  <a:moveTo>
                    <a:pt x="100" y="23"/>
                  </a:moveTo>
                  <a:lnTo>
                    <a:pt x="98" y="23"/>
                  </a:lnTo>
                  <a:lnTo>
                    <a:pt x="98" y="21"/>
                  </a:lnTo>
                  <a:lnTo>
                    <a:pt x="100" y="21"/>
                  </a:lnTo>
                  <a:lnTo>
                    <a:pt x="100" y="23"/>
                  </a:lnTo>
                  <a:close/>
                  <a:moveTo>
                    <a:pt x="136" y="2"/>
                  </a:moveTo>
                  <a:lnTo>
                    <a:pt x="138" y="2"/>
                  </a:lnTo>
                  <a:lnTo>
                    <a:pt x="138" y="4"/>
                  </a:lnTo>
                  <a:lnTo>
                    <a:pt x="138" y="6"/>
                  </a:lnTo>
                  <a:lnTo>
                    <a:pt x="140" y="6"/>
                  </a:lnTo>
                  <a:lnTo>
                    <a:pt x="142" y="6"/>
                  </a:lnTo>
                  <a:lnTo>
                    <a:pt x="142" y="8"/>
                  </a:lnTo>
                  <a:lnTo>
                    <a:pt x="142" y="10"/>
                  </a:lnTo>
                  <a:lnTo>
                    <a:pt x="140" y="12"/>
                  </a:lnTo>
                  <a:lnTo>
                    <a:pt x="142" y="12"/>
                  </a:lnTo>
                  <a:lnTo>
                    <a:pt x="142" y="13"/>
                  </a:lnTo>
                  <a:lnTo>
                    <a:pt x="144" y="13"/>
                  </a:lnTo>
                  <a:lnTo>
                    <a:pt x="144" y="15"/>
                  </a:lnTo>
                  <a:lnTo>
                    <a:pt x="146" y="15"/>
                  </a:lnTo>
                  <a:lnTo>
                    <a:pt x="146" y="17"/>
                  </a:lnTo>
                  <a:lnTo>
                    <a:pt x="148" y="15"/>
                  </a:lnTo>
                  <a:lnTo>
                    <a:pt x="146" y="15"/>
                  </a:lnTo>
                  <a:lnTo>
                    <a:pt x="148" y="15"/>
                  </a:lnTo>
                  <a:lnTo>
                    <a:pt x="148" y="13"/>
                  </a:lnTo>
                  <a:lnTo>
                    <a:pt x="148" y="12"/>
                  </a:lnTo>
                  <a:lnTo>
                    <a:pt x="150" y="12"/>
                  </a:lnTo>
                  <a:lnTo>
                    <a:pt x="152" y="12"/>
                  </a:lnTo>
                  <a:lnTo>
                    <a:pt x="152" y="10"/>
                  </a:lnTo>
                  <a:lnTo>
                    <a:pt x="153" y="8"/>
                  </a:lnTo>
                  <a:lnTo>
                    <a:pt x="155" y="8"/>
                  </a:lnTo>
                  <a:lnTo>
                    <a:pt x="157" y="8"/>
                  </a:lnTo>
                  <a:lnTo>
                    <a:pt x="159" y="8"/>
                  </a:lnTo>
                  <a:lnTo>
                    <a:pt x="155" y="10"/>
                  </a:lnTo>
                  <a:lnTo>
                    <a:pt x="153" y="12"/>
                  </a:lnTo>
                  <a:lnTo>
                    <a:pt x="152" y="12"/>
                  </a:lnTo>
                  <a:lnTo>
                    <a:pt x="153" y="12"/>
                  </a:lnTo>
                  <a:lnTo>
                    <a:pt x="153" y="13"/>
                  </a:lnTo>
                  <a:lnTo>
                    <a:pt x="153" y="15"/>
                  </a:lnTo>
                  <a:lnTo>
                    <a:pt x="152" y="17"/>
                  </a:lnTo>
                  <a:lnTo>
                    <a:pt x="150" y="17"/>
                  </a:lnTo>
                  <a:lnTo>
                    <a:pt x="150" y="19"/>
                  </a:lnTo>
                  <a:lnTo>
                    <a:pt x="152" y="19"/>
                  </a:lnTo>
                  <a:lnTo>
                    <a:pt x="152" y="21"/>
                  </a:lnTo>
                  <a:lnTo>
                    <a:pt x="153" y="21"/>
                  </a:lnTo>
                  <a:lnTo>
                    <a:pt x="155" y="21"/>
                  </a:lnTo>
                  <a:lnTo>
                    <a:pt x="155" y="19"/>
                  </a:lnTo>
                  <a:lnTo>
                    <a:pt x="157" y="19"/>
                  </a:lnTo>
                  <a:lnTo>
                    <a:pt x="157" y="21"/>
                  </a:lnTo>
                  <a:lnTo>
                    <a:pt x="157" y="23"/>
                  </a:lnTo>
                  <a:lnTo>
                    <a:pt x="159" y="23"/>
                  </a:lnTo>
                  <a:lnTo>
                    <a:pt x="159" y="25"/>
                  </a:lnTo>
                  <a:lnTo>
                    <a:pt x="157" y="27"/>
                  </a:lnTo>
                  <a:lnTo>
                    <a:pt x="157" y="29"/>
                  </a:lnTo>
                  <a:lnTo>
                    <a:pt x="155" y="29"/>
                  </a:lnTo>
                  <a:lnTo>
                    <a:pt x="155" y="31"/>
                  </a:lnTo>
                  <a:lnTo>
                    <a:pt x="153" y="33"/>
                  </a:lnTo>
                  <a:lnTo>
                    <a:pt x="155" y="33"/>
                  </a:lnTo>
                  <a:lnTo>
                    <a:pt x="155" y="31"/>
                  </a:lnTo>
                  <a:lnTo>
                    <a:pt x="155" y="33"/>
                  </a:lnTo>
                  <a:lnTo>
                    <a:pt x="157" y="33"/>
                  </a:lnTo>
                  <a:lnTo>
                    <a:pt x="161" y="31"/>
                  </a:lnTo>
                  <a:lnTo>
                    <a:pt x="163" y="31"/>
                  </a:lnTo>
                  <a:lnTo>
                    <a:pt x="163" y="33"/>
                  </a:lnTo>
                  <a:lnTo>
                    <a:pt x="163" y="35"/>
                  </a:lnTo>
                  <a:lnTo>
                    <a:pt x="165" y="35"/>
                  </a:lnTo>
                  <a:lnTo>
                    <a:pt x="163" y="35"/>
                  </a:lnTo>
                  <a:lnTo>
                    <a:pt x="163" y="37"/>
                  </a:lnTo>
                  <a:lnTo>
                    <a:pt x="161" y="38"/>
                  </a:lnTo>
                  <a:lnTo>
                    <a:pt x="159" y="40"/>
                  </a:lnTo>
                  <a:lnTo>
                    <a:pt x="159" y="42"/>
                  </a:lnTo>
                  <a:lnTo>
                    <a:pt x="159" y="40"/>
                  </a:lnTo>
                  <a:lnTo>
                    <a:pt x="161" y="40"/>
                  </a:lnTo>
                  <a:lnTo>
                    <a:pt x="161" y="38"/>
                  </a:lnTo>
                  <a:lnTo>
                    <a:pt x="163" y="37"/>
                  </a:lnTo>
                  <a:lnTo>
                    <a:pt x="165" y="37"/>
                  </a:lnTo>
                  <a:lnTo>
                    <a:pt x="169" y="38"/>
                  </a:lnTo>
                  <a:lnTo>
                    <a:pt x="171" y="37"/>
                  </a:lnTo>
                  <a:lnTo>
                    <a:pt x="171" y="38"/>
                  </a:lnTo>
                  <a:lnTo>
                    <a:pt x="171" y="40"/>
                  </a:lnTo>
                  <a:lnTo>
                    <a:pt x="173" y="40"/>
                  </a:lnTo>
                  <a:lnTo>
                    <a:pt x="175" y="40"/>
                  </a:lnTo>
                  <a:lnTo>
                    <a:pt x="175" y="42"/>
                  </a:lnTo>
                  <a:lnTo>
                    <a:pt x="175" y="44"/>
                  </a:lnTo>
                  <a:lnTo>
                    <a:pt x="173" y="46"/>
                  </a:lnTo>
                  <a:lnTo>
                    <a:pt x="175" y="46"/>
                  </a:lnTo>
                  <a:lnTo>
                    <a:pt x="173" y="46"/>
                  </a:lnTo>
                  <a:lnTo>
                    <a:pt x="171" y="48"/>
                  </a:lnTo>
                  <a:lnTo>
                    <a:pt x="173" y="48"/>
                  </a:lnTo>
                  <a:lnTo>
                    <a:pt x="173" y="50"/>
                  </a:lnTo>
                  <a:lnTo>
                    <a:pt x="171" y="50"/>
                  </a:lnTo>
                  <a:lnTo>
                    <a:pt x="169" y="50"/>
                  </a:lnTo>
                  <a:lnTo>
                    <a:pt x="171" y="50"/>
                  </a:lnTo>
                  <a:lnTo>
                    <a:pt x="173" y="50"/>
                  </a:lnTo>
                  <a:lnTo>
                    <a:pt x="175" y="50"/>
                  </a:lnTo>
                  <a:lnTo>
                    <a:pt x="175" y="52"/>
                  </a:lnTo>
                  <a:lnTo>
                    <a:pt x="173" y="54"/>
                  </a:lnTo>
                  <a:lnTo>
                    <a:pt x="171" y="54"/>
                  </a:lnTo>
                  <a:lnTo>
                    <a:pt x="169" y="54"/>
                  </a:lnTo>
                  <a:lnTo>
                    <a:pt x="171" y="54"/>
                  </a:lnTo>
                  <a:lnTo>
                    <a:pt x="173" y="54"/>
                  </a:lnTo>
                  <a:lnTo>
                    <a:pt x="175" y="54"/>
                  </a:lnTo>
                  <a:lnTo>
                    <a:pt x="175" y="56"/>
                  </a:lnTo>
                  <a:lnTo>
                    <a:pt x="173" y="56"/>
                  </a:lnTo>
                  <a:lnTo>
                    <a:pt x="175" y="56"/>
                  </a:lnTo>
                  <a:lnTo>
                    <a:pt x="173" y="56"/>
                  </a:lnTo>
                  <a:lnTo>
                    <a:pt x="175" y="56"/>
                  </a:lnTo>
                  <a:lnTo>
                    <a:pt x="175" y="58"/>
                  </a:lnTo>
                  <a:lnTo>
                    <a:pt x="175" y="56"/>
                  </a:lnTo>
                  <a:lnTo>
                    <a:pt x="177" y="54"/>
                  </a:lnTo>
                  <a:lnTo>
                    <a:pt x="177" y="56"/>
                  </a:lnTo>
                  <a:lnTo>
                    <a:pt x="177" y="58"/>
                  </a:lnTo>
                  <a:lnTo>
                    <a:pt x="177" y="60"/>
                  </a:lnTo>
                  <a:lnTo>
                    <a:pt x="175" y="60"/>
                  </a:lnTo>
                  <a:lnTo>
                    <a:pt x="175" y="61"/>
                  </a:lnTo>
                  <a:lnTo>
                    <a:pt x="173" y="61"/>
                  </a:lnTo>
                  <a:lnTo>
                    <a:pt x="171" y="61"/>
                  </a:lnTo>
                  <a:lnTo>
                    <a:pt x="171" y="60"/>
                  </a:lnTo>
                  <a:lnTo>
                    <a:pt x="169" y="60"/>
                  </a:lnTo>
                  <a:lnTo>
                    <a:pt x="169" y="58"/>
                  </a:lnTo>
                  <a:lnTo>
                    <a:pt x="169" y="60"/>
                  </a:lnTo>
                  <a:lnTo>
                    <a:pt x="165" y="60"/>
                  </a:lnTo>
                  <a:lnTo>
                    <a:pt x="171" y="60"/>
                  </a:lnTo>
                  <a:lnTo>
                    <a:pt x="171" y="61"/>
                  </a:lnTo>
                  <a:lnTo>
                    <a:pt x="173" y="63"/>
                  </a:lnTo>
                  <a:lnTo>
                    <a:pt x="171" y="63"/>
                  </a:lnTo>
                  <a:lnTo>
                    <a:pt x="169" y="63"/>
                  </a:lnTo>
                  <a:lnTo>
                    <a:pt x="167" y="63"/>
                  </a:lnTo>
                  <a:lnTo>
                    <a:pt x="169" y="63"/>
                  </a:lnTo>
                  <a:lnTo>
                    <a:pt x="171" y="65"/>
                  </a:lnTo>
                  <a:lnTo>
                    <a:pt x="173" y="65"/>
                  </a:lnTo>
                  <a:lnTo>
                    <a:pt x="173" y="67"/>
                  </a:lnTo>
                  <a:lnTo>
                    <a:pt x="171" y="67"/>
                  </a:lnTo>
                  <a:lnTo>
                    <a:pt x="169" y="67"/>
                  </a:lnTo>
                  <a:lnTo>
                    <a:pt x="171" y="67"/>
                  </a:lnTo>
                  <a:lnTo>
                    <a:pt x="171" y="69"/>
                  </a:lnTo>
                  <a:lnTo>
                    <a:pt x="169" y="69"/>
                  </a:lnTo>
                  <a:lnTo>
                    <a:pt x="167" y="69"/>
                  </a:lnTo>
                  <a:lnTo>
                    <a:pt x="169" y="69"/>
                  </a:lnTo>
                  <a:lnTo>
                    <a:pt x="169" y="71"/>
                  </a:lnTo>
                  <a:lnTo>
                    <a:pt x="167" y="71"/>
                  </a:lnTo>
                  <a:lnTo>
                    <a:pt x="165" y="73"/>
                  </a:lnTo>
                  <a:lnTo>
                    <a:pt x="163" y="71"/>
                  </a:lnTo>
                  <a:lnTo>
                    <a:pt x="163" y="69"/>
                  </a:lnTo>
                  <a:lnTo>
                    <a:pt x="161" y="69"/>
                  </a:lnTo>
                  <a:lnTo>
                    <a:pt x="161" y="71"/>
                  </a:lnTo>
                  <a:lnTo>
                    <a:pt x="163" y="71"/>
                  </a:lnTo>
                  <a:lnTo>
                    <a:pt x="163" y="73"/>
                  </a:lnTo>
                  <a:lnTo>
                    <a:pt x="165" y="73"/>
                  </a:lnTo>
                  <a:lnTo>
                    <a:pt x="163" y="73"/>
                  </a:lnTo>
                  <a:lnTo>
                    <a:pt x="165" y="75"/>
                  </a:lnTo>
                  <a:lnTo>
                    <a:pt x="161" y="73"/>
                  </a:lnTo>
                  <a:lnTo>
                    <a:pt x="161" y="75"/>
                  </a:lnTo>
                  <a:lnTo>
                    <a:pt x="161" y="77"/>
                  </a:lnTo>
                  <a:lnTo>
                    <a:pt x="159" y="77"/>
                  </a:lnTo>
                  <a:lnTo>
                    <a:pt x="161" y="77"/>
                  </a:lnTo>
                  <a:lnTo>
                    <a:pt x="163" y="75"/>
                  </a:lnTo>
                  <a:lnTo>
                    <a:pt x="163" y="77"/>
                  </a:lnTo>
                  <a:lnTo>
                    <a:pt x="161" y="79"/>
                  </a:lnTo>
                  <a:lnTo>
                    <a:pt x="161" y="81"/>
                  </a:lnTo>
                  <a:lnTo>
                    <a:pt x="161" y="83"/>
                  </a:lnTo>
                  <a:lnTo>
                    <a:pt x="159" y="83"/>
                  </a:lnTo>
                  <a:lnTo>
                    <a:pt x="157" y="83"/>
                  </a:lnTo>
                  <a:lnTo>
                    <a:pt x="157" y="84"/>
                  </a:lnTo>
                  <a:lnTo>
                    <a:pt x="157" y="83"/>
                  </a:lnTo>
                  <a:lnTo>
                    <a:pt x="159" y="83"/>
                  </a:lnTo>
                  <a:lnTo>
                    <a:pt x="157" y="83"/>
                  </a:lnTo>
                  <a:lnTo>
                    <a:pt x="155" y="84"/>
                  </a:lnTo>
                  <a:lnTo>
                    <a:pt x="153" y="86"/>
                  </a:lnTo>
                  <a:lnTo>
                    <a:pt x="153" y="84"/>
                  </a:lnTo>
                  <a:lnTo>
                    <a:pt x="153" y="86"/>
                  </a:lnTo>
                  <a:lnTo>
                    <a:pt x="155" y="88"/>
                  </a:lnTo>
                  <a:lnTo>
                    <a:pt x="153" y="88"/>
                  </a:lnTo>
                  <a:lnTo>
                    <a:pt x="152" y="88"/>
                  </a:lnTo>
                  <a:lnTo>
                    <a:pt x="152" y="86"/>
                  </a:lnTo>
                  <a:lnTo>
                    <a:pt x="150" y="88"/>
                  </a:lnTo>
                  <a:lnTo>
                    <a:pt x="150" y="86"/>
                  </a:lnTo>
                  <a:lnTo>
                    <a:pt x="150" y="88"/>
                  </a:lnTo>
                  <a:lnTo>
                    <a:pt x="150" y="86"/>
                  </a:lnTo>
                  <a:lnTo>
                    <a:pt x="148" y="86"/>
                  </a:lnTo>
                  <a:lnTo>
                    <a:pt x="148" y="84"/>
                  </a:lnTo>
                  <a:lnTo>
                    <a:pt x="146" y="84"/>
                  </a:lnTo>
                  <a:lnTo>
                    <a:pt x="146" y="83"/>
                  </a:lnTo>
                  <a:lnTo>
                    <a:pt x="146" y="84"/>
                  </a:lnTo>
                  <a:lnTo>
                    <a:pt x="148" y="86"/>
                  </a:lnTo>
                  <a:lnTo>
                    <a:pt x="146" y="86"/>
                  </a:lnTo>
                  <a:lnTo>
                    <a:pt x="146" y="88"/>
                  </a:lnTo>
                  <a:lnTo>
                    <a:pt x="144" y="88"/>
                  </a:lnTo>
                  <a:lnTo>
                    <a:pt x="146" y="88"/>
                  </a:lnTo>
                  <a:lnTo>
                    <a:pt x="144" y="88"/>
                  </a:lnTo>
                  <a:lnTo>
                    <a:pt x="142" y="90"/>
                  </a:lnTo>
                  <a:lnTo>
                    <a:pt x="140" y="90"/>
                  </a:lnTo>
                  <a:lnTo>
                    <a:pt x="142" y="90"/>
                  </a:lnTo>
                  <a:lnTo>
                    <a:pt x="140" y="92"/>
                  </a:lnTo>
                  <a:lnTo>
                    <a:pt x="136" y="92"/>
                  </a:lnTo>
                  <a:lnTo>
                    <a:pt x="136" y="94"/>
                  </a:lnTo>
                  <a:lnTo>
                    <a:pt x="134" y="96"/>
                  </a:lnTo>
                  <a:lnTo>
                    <a:pt x="132" y="98"/>
                  </a:lnTo>
                  <a:lnTo>
                    <a:pt x="132" y="96"/>
                  </a:lnTo>
                  <a:lnTo>
                    <a:pt x="132" y="98"/>
                  </a:lnTo>
                  <a:lnTo>
                    <a:pt x="130" y="98"/>
                  </a:lnTo>
                  <a:lnTo>
                    <a:pt x="132" y="98"/>
                  </a:lnTo>
                  <a:lnTo>
                    <a:pt x="130" y="98"/>
                  </a:lnTo>
                  <a:lnTo>
                    <a:pt x="130" y="100"/>
                  </a:lnTo>
                  <a:lnTo>
                    <a:pt x="129" y="102"/>
                  </a:lnTo>
                  <a:lnTo>
                    <a:pt x="129" y="100"/>
                  </a:lnTo>
                  <a:lnTo>
                    <a:pt x="127" y="102"/>
                  </a:lnTo>
                  <a:lnTo>
                    <a:pt x="125" y="104"/>
                  </a:lnTo>
                  <a:lnTo>
                    <a:pt x="125" y="106"/>
                  </a:lnTo>
                  <a:lnTo>
                    <a:pt x="125" y="104"/>
                  </a:lnTo>
                  <a:lnTo>
                    <a:pt x="123" y="104"/>
                  </a:lnTo>
                  <a:lnTo>
                    <a:pt x="123" y="102"/>
                  </a:lnTo>
                  <a:lnTo>
                    <a:pt x="123" y="104"/>
                  </a:lnTo>
                  <a:lnTo>
                    <a:pt x="123" y="106"/>
                  </a:lnTo>
                  <a:lnTo>
                    <a:pt x="123" y="104"/>
                  </a:lnTo>
                  <a:lnTo>
                    <a:pt x="123" y="102"/>
                  </a:lnTo>
                  <a:lnTo>
                    <a:pt x="123" y="104"/>
                  </a:lnTo>
                  <a:lnTo>
                    <a:pt x="121" y="106"/>
                  </a:lnTo>
                  <a:lnTo>
                    <a:pt x="123" y="106"/>
                  </a:lnTo>
                  <a:lnTo>
                    <a:pt x="121" y="106"/>
                  </a:lnTo>
                  <a:lnTo>
                    <a:pt x="121" y="104"/>
                  </a:lnTo>
                  <a:lnTo>
                    <a:pt x="121" y="102"/>
                  </a:lnTo>
                  <a:lnTo>
                    <a:pt x="121" y="100"/>
                  </a:lnTo>
                  <a:lnTo>
                    <a:pt x="121" y="102"/>
                  </a:lnTo>
                  <a:lnTo>
                    <a:pt x="121" y="104"/>
                  </a:lnTo>
                  <a:lnTo>
                    <a:pt x="121" y="106"/>
                  </a:lnTo>
                  <a:lnTo>
                    <a:pt x="119" y="106"/>
                  </a:lnTo>
                  <a:lnTo>
                    <a:pt x="117" y="106"/>
                  </a:lnTo>
                  <a:lnTo>
                    <a:pt x="117" y="104"/>
                  </a:lnTo>
                  <a:lnTo>
                    <a:pt x="115" y="106"/>
                  </a:lnTo>
                  <a:lnTo>
                    <a:pt x="113" y="106"/>
                  </a:lnTo>
                  <a:lnTo>
                    <a:pt x="111" y="108"/>
                  </a:lnTo>
                  <a:lnTo>
                    <a:pt x="111" y="106"/>
                  </a:lnTo>
                  <a:lnTo>
                    <a:pt x="111" y="108"/>
                  </a:lnTo>
                  <a:lnTo>
                    <a:pt x="109" y="109"/>
                  </a:lnTo>
                  <a:lnTo>
                    <a:pt x="109" y="108"/>
                  </a:lnTo>
                  <a:lnTo>
                    <a:pt x="111" y="108"/>
                  </a:lnTo>
                  <a:lnTo>
                    <a:pt x="109" y="106"/>
                  </a:lnTo>
                  <a:lnTo>
                    <a:pt x="109" y="108"/>
                  </a:lnTo>
                  <a:lnTo>
                    <a:pt x="107" y="108"/>
                  </a:lnTo>
                  <a:lnTo>
                    <a:pt x="105" y="109"/>
                  </a:lnTo>
                  <a:lnTo>
                    <a:pt x="107" y="109"/>
                  </a:lnTo>
                  <a:lnTo>
                    <a:pt x="107" y="111"/>
                  </a:lnTo>
                  <a:lnTo>
                    <a:pt x="105" y="111"/>
                  </a:lnTo>
                  <a:lnTo>
                    <a:pt x="107" y="111"/>
                  </a:lnTo>
                  <a:lnTo>
                    <a:pt x="107" y="113"/>
                  </a:lnTo>
                  <a:lnTo>
                    <a:pt x="105" y="113"/>
                  </a:lnTo>
                  <a:lnTo>
                    <a:pt x="105" y="115"/>
                  </a:lnTo>
                  <a:lnTo>
                    <a:pt x="104" y="115"/>
                  </a:lnTo>
                  <a:lnTo>
                    <a:pt x="104" y="117"/>
                  </a:lnTo>
                  <a:lnTo>
                    <a:pt x="102" y="117"/>
                  </a:lnTo>
                  <a:lnTo>
                    <a:pt x="102" y="115"/>
                  </a:lnTo>
                  <a:lnTo>
                    <a:pt x="104" y="115"/>
                  </a:lnTo>
                  <a:lnTo>
                    <a:pt x="102" y="115"/>
                  </a:lnTo>
                  <a:lnTo>
                    <a:pt x="100" y="113"/>
                  </a:lnTo>
                  <a:lnTo>
                    <a:pt x="100" y="115"/>
                  </a:lnTo>
                  <a:lnTo>
                    <a:pt x="100" y="117"/>
                  </a:lnTo>
                  <a:lnTo>
                    <a:pt x="102" y="117"/>
                  </a:lnTo>
                  <a:lnTo>
                    <a:pt x="98" y="117"/>
                  </a:lnTo>
                  <a:lnTo>
                    <a:pt x="96" y="119"/>
                  </a:lnTo>
                  <a:lnTo>
                    <a:pt x="94" y="119"/>
                  </a:lnTo>
                  <a:lnTo>
                    <a:pt x="92" y="119"/>
                  </a:lnTo>
                  <a:lnTo>
                    <a:pt x="90" y="119"/>
                  </a:lnTo>
                  <a:lnTo>
                    <a:pt x="88" y="119"/>
                  </a:lnTo>
                  <a:lnTo>
                    <a:pt x="86" y="119"/>
                  </a:lnTo>
                  <a:lnTo>
                    <a:pt x="86" y="117"/>
                  </a:lnTo>
                  <a:lnTo>
                    <a:pt x="86" y="119"/>
                  </a:lnTo>
                  <a:lnTo>
                    <a:pt x="84" y="117"/>
                  </a:lnTo>
                  <a:lnTo>
                    <a:pt x="82" y="117"/>
                  </a:lnTo>
                  <a:lnTo>
                    <a:pt x="81" y="115"/>
                  </a:lnTo>
                  <a:lnTo>
                    <a:pt x="77" y="115"/>
                  </a:lnTo>
                  <a:lnTo>
                    <a:pt x="77" y="113"/>
                  </a:lnTo>
                  <a:lnTo>
                    <a:pt x="77" y="115"/>
                  </a:lnTo>
                  <a:lnTo>
                    <a:pt x="75" y="113"/>
                  </a:lnTo>
                  <a:lnTo>
                    <a:pt x="75" y="115"/>
                  </a:lnTo>
                  <a:lnTo>
                    <a:pt x="77" y="115"/>
                  </a:lnTo>
                  <a:lnTo>
                    <a:pt x="73" y="115"/>
                  </a:lnTo>
                  <a:lnTo>
                    <a:pt x="73" y="113"/>
                  </a:lnTo>
                  <a:lnTo>
                    <a:pt x="71" y="113"/>
                  </a:lnTo>
                  <a:lnTo>
                    <a:pt x="73" y="115"/>
                  </a:lnTo>
                  <a:lnTo>
                    <a:pt x="71" y="115"/>
                  </a:lnTo>
                  <a:lnTo>
                    <a:pt x="67" y="111"/>
                  </a:lnTo>
                  <a:lnTo>
                    <a:pt x="69" y="111"/>
                  </a:lnTo>
                  <a:lnTo>
                    <a:pt x="67" y="111"/>
                  </a:lnTo>
                  <a:lnTo>
                    <a:pt x="67" y="109"/>
                  </a:lnTo>
                  <a:lnTo>
                    <a:pt x="65" y="109"/>
                  </a:lnTo>
                  <a:lnTo>
                    <a:pt x="65" y="108"/>
                  </a:lnTo>
                  <a:lnTo>
                    <a:pt x="65" y="109"/>
                  </a:lnTo>
                  <a:lnTo>
                    <a:pt x="65" y="111"/>
                  </a:lnTo>
                  <a:lnTo>
                    <a:pt x="65" y="109"/>
                  </a:lnTo>
                  <a:lnTo>
                    <a:pt x="65" y="108"/>
                  </a:lnTo>
                  <a:lnTo>
                    <a:pt x="63" y="108"/>
                  </a:lnTo>
                  <a:lnTo>
                    <a:pt x="65" y="108"/>
                  </a:lnTo>
                  <a:lnTo>
                    <a:pt x="65" y="106"/>
                  </a:lnTo>
                  <a:lnTo>
                    <a:pt x="67" y="106"/>
                  </a:lnTo>
                  <a:lnTo>
                    <a:pt x="67" y="108"/>
                  </a:lnTo>
                  <a:lnTo>
                    <a:pt x="69" y="108"/>
                  </a:lnTo>
                  <a:lnTo>
                    <a:pt x="67" y="108"/>
                  </a:lnTo>
                  <a:lnTo>
                    <a:pt x="67" y="106"/>
                  </a:lnTo>
                  <a:lnTo>
                    <a:pt x="65" y="106"/>
                  </a:lnTo>
                  <a:lnTo>
                    <a:pt x="67" y="104"/>
                  </a:lnTo>
                  <a:lnTo>
                    <a:pt x="65" y="104"/>
                  </a:lnTo>
                  <a:lnTo>
                    <a:pt x="65" y="106"/>
                  </a:lnTo>
                  <a:lnTo>
                    <a:pt x="63" y="108"/>
                  </a:lnTo>
                  <a:lnTo>
                    <a:pt x="61" y="108"/>
                  </a:lnTo>
                  <a:lnTo>
                    <a:pt x="61" y="106"/>
                  </a:lnTo>
                  <a:lnTo>
                    <a:pt x="63" y="106"/>
                  </a:lnTo>
                  <a:lnTo>
                    <a:pt x="61" y="106"/>
                  </a:lnTo>
                  <a:lnTo>
                    <a:pt x="63" y="104"/>
                  </a:lnTo>
                  <a:lnTo>
                    <a:pt x="61" y="104"/>
                  </a:lnTo>
                  <a:lnTo>
                    <a:pt x="61" y="102"/>
                  </a:lnTo>
                  <a:lnTo>
                    <a:pt x="61" y="104"/>
                  </a:lnTo>
                  <a:lnTo>
                    <a:pt x="61" y="106"/>
                  </a:lnTo>
                  <a:lnTo>
                    <a:pt x="59" y="106"/>
                  </a:lnTo>
                  <a:lnTo>
                    <a:pt x="57" y="104"/>
                  </a:lnTo>
                  <a:lnTo>
                    <a:pt x="56" y="104"/>
                  </a:lnTo>
                  <a:lnTo>
                    <a:pt x="56" y="102"/>
                  </a:lnTo>
                  <a:lnTo>
                    <a:pt x="54" y="102"/>
                  </a:lnTo>
                  <a:lnTo>
                    <a:pt x="54" y="100"/>
                  </a:lnTo>
                  <a:lnTo>
                    <a:pt x="56" y="100"/>
                  </a:lnTo>
                  <a:lnTo>
                    <a:pt x="54" y="100"/>
                  </a:lnTo>
                  <a:lnTo>
                    <a:pt x="52" y="100"/>
                  </a:lnTo>
                  <a:lnTo>
                    <a:pt x="52" y="102"/>
                  </a:lnTo>
                  <a:lnTo>
                    <a:pt x="54" y="102"/>
                  </a:lnTo>
                  <a:lnTo>
                    <a:pt x="52" y="102"/>
                  </a:lnTo>
                  <a:lnTo>
                    <a:pt x="52" y="104"/>
                  </a:lnTo>
                  <a:lnTo>
                    <a:pt x="46" y="104"/>
                  </a:lnTo>
                  <a:lnTo>
                    <a:pt x="46" y="102"/>
                  </a:lnTo>
                  <a:lnTo>
                    <a:pt x="44" y="102"/>
                  </a:lnTo>
                  <a:lnTo>
                    <a:pt x="42" y="104"/>
                  </a:lnTo>
                  <a:lnTo>
                    <a:pt x="40" y="104"/>
                  </a:lnTo>
                  <a:lnTo>
                    <a:pt x="36" y="104"/>
                  </a:lnTo>
                  <a:lnTo>
                    <a:pt x="34" y="104"/>
                  </a:lnTo>
                  <a:lnTo>
                    <a:pt x="33" y="104"/>
                  </a:lnTo>
                  <a:lnTo>
                    <a:pt x="31" y="104"/>
                  </a:lnTo>
                  <a:lnTo>
                    <a:pt x="31" y="106"/>
                  </a:lnTo>
                  <a:lnTo>
                    <a:pt x="31" y="104"/>
                  </a:lnTo>
                  <a:lnTo>
                    <a:pt x="31" y="102"/>
                  </a:lnTo>
                  <a:lnTo>
                    <a:pt x="29" y="102"/>
                  </a:lnTo>
                  <a:lnTo>
                    <a:pt x="31" y="102"/>
                  </a:lnTo>
                  <a:lnTo>
                    <a:pt x="31" y="100"/>
                  </a:lnTo>
                  <a:lnTo>
                    <a:pt x="29" y="98"/>
                  </a:lnTo>
                  <a:lnTo>
                    <a:pt x="31" y="98"/>
                  </a:lnTo>
                  <a:lnTo>
                    <a:pt x="31" y="96"/>
                  </a:lnTo>
                  <a:lnTo>
                    <a:pt x="31" y="94"/>
                  </a:lnTo>
                  <a:lnTo>
                    <a:pt x="31" y="96"/>
                  </a:lnTo>
                  <a:lnTo>
                    <a:pt x="33" y="96"/>
                  </a:lnTo>
                  <a:lnTo>
                    <a:pt x="33" y="98"/>
                  </a:lnTo>
                  <a:lnTo>
                    <a:pt x="34" y="98"/>
                  </a:lnTo>
                  <a:lnTo>
                    <a:pt x="36" y="98"/>
                  </a:lnTo>
                  <a:lnTo>
                    <a:pt x="36" y="96"/>
                  </a:lnTo>
                  <a:lnTo>
                    <a:pt x="38" y="96"/>
                  </a:lnTo>
                  <a:lnTo>
                    <a:pt x="38" y="98"/>
                  </a:lnTo>
                  <a:lnTo>
                    <a:pt x="38" y="96"/>
                  </a:lnTo>
                  <a:lnTo>
                    <a:pt x="40" y="96"/>
                  </a:lnTo>
                  <a:lnTo>
                    <a:pt x="42" y="96"/>
                  </a:lnTo>
                  <a:lnTo>
                    <a:pt x="42" y="94"/>
                  </a:lnTo>
                  <a:lnTo>
                    <a:pt x="40" y="94"/>
                  </a:lnTo>
                  <a:lnTo>
                    <a:pt x="42" y="94"/>
                  </a:lnTo>
                  <a:lnTo>
                    <a:pt x="42" y="92"/>
                  </a:lnTo>
                  <a:lnTo>
                    <a:pt x="40" y="92"/>
                  </a:lnTo>
                  <a:lnTo>
                    <a:pt x="44" y="92"/>
                  </a:lnTo>
                  <a:lnTo>
                    <a:pt x="46" y="92"/>
                  </a:lnTo>
                  <a:lnTo>
                    <a:pt x="46" y="90"/>
                  </a:lnTo>
                  <a:lnTo>
                    <a:pt x="46" y="92"/>
                  </a:lnTo>
                  <a:lnTo>
                    <a:pt x="44" y="90"/>
                  </a:lnTo>
                  <a:lnTo>
                    <a:pt x="46" y="90"/>
                  </a:lnTo>
                  <a:lnTo>
                    <a:pt x="44" y="90"/>
                  </a:lnTo>
                  <a:lnTo>
                    <a:pt x="44" y="88"/>
                  </a:lnTo>
                  <a:lnTo>
                    <a:pt x="42" y="88"/>
                  </a:lnTo>
                  <a:lnTo>
                    <a:pt x="42" y="90"/>
                  </a:lnTo>
                  <a:lnTo>
                    <a:pt x="42" y="88"/>
                  </a:lnTo>
                  <a:lnTo>
                    <a:pt x="44" y="88"/>
                  </a:lnTo>
                  <a:lnTo>
                    <a:pt x="44" y="86"/>
                  </a:lnTo>
                  <a:lnTo>
                    <a:pt x="46" y="84"/>
                  </a:lnTo>
                  <a:lnTo>
                    <a:pt x="48" y="84"/>
                  </a:lnTo>
                  <a:lnTo>
                    <a:pt x="50" y="84"/>
                  </a:lnTo>
                  <a:lnTo>
                    <a:pt x="50" y="83"/>
                  </a:lnTo>
                  <a:lnTo>
                    <a:pt x="48" y="83"/>
                  </a:lnTo>
                  <a:lnTo>
                    <a:pt x="46" y="83"/>
                  </a:lnTo>
                  <a:lnTo>
                    <a:pt x="44" y="84"/>
                  </a:lnTo>
                  <a:lnTo>
                    <a:pt x="44" y="86"/>
                  </a:lnTo>
                  <a:lnTo>
                    <a:pt x="42" y="86"/>
                  </a:lnTo>
                  <a:lnTo>
                    <a:pt x="40" y="86"/>
                  </a:lnTo>
                  <a:lnTo>
                    <a:pt x="40" y="84"/>
                  </a:lnTo>
                  <a:lnTo>
                    <a:pt x="42" y="84"/>
                  </a:lnTo>
                  <a:lnTo>
                    <a:pt x="44" y="84"/>
                  </a:lnTo>
                  <a:lnTo>
                    <a:pt x="42" y="83"/>
                  </a:lnTo>
                  <a:lnTo>
                    <a:pt x="42" y="84"/>
                  </a:lnTo>
                  <a:lnTo>
                    <a:pt x="40" y="84"/>
                  </a:lnTo>
                  <a:lnTo>
                    <a:pt x="40" y="83"/>
                  </a:lnTo>
                  <a:lnTo>
                    <a:pt x="40" y="81"/>
                  </a:lnTo>
                  <a:lnTo>
                    <a:pt x="42" y="81"/>
                  </a:lnTo>
                  <a:lnTo>
                    <a:pt x="42" y="79"/>
                  </a:lnTo>
                  <a:lnTo>
                    <a:pt x="44" y="79"/>
                  </a:lnTo>
                  <a:lnTo>
                    <a:pt x="44" y="77"/>
                  </a:lnTo>
                  <a:lnTo>
                    <a:pt x="46" y="77"/>
                  </a:lnTo>
                  <a:lnTo>
                    <a:pt x="46" y="75"/>
                  </a:lnTo>
                  <a:lnTo>
                    <a:pt x="46" y="77"/>
                  </a:lnTo>
                  <a:lnTo>
                    <a:pt x="48" y="77"/>
                  </a:lnTo>
                  <a:lnTo>
                    <a:pt x="50" y="77"/>
                  </a:lnTo>
                  <a:lnTo>
                    <a:pt x="48" y="77"/>
                  </a:lnTo>
                  <a:lnTo>
                    <a:pt x="48" y="75"/>
                  </a:lnTo>
                  <a:lnTo>
                    <a:pt x="46" y="75"/>
                  </a:lnTo>
                  <a:lnTo>
                    <a:pt x="48" y="75"/>
                  </a:lnTo>
                  <a:lnTo>
                    <a:pt x="50" y="75"/>
                  </a:lnTo>
                  <a:lnTo>
                    <a:pt x="48" y="73"/>
                  </a:lnTo>
                  <a:lnTo>
                    <a:pt x="46" y="75"/>
                  </a:lnTo>
                  <a:lnTo>
                    <a:pt x="46" y="73"/>
                  </a:lnTo>
                  <a:lnTo>
                    <a:pt x="46" y="75"/>
                  </a:lnTo>
                  <a:lnTo>
                    <a:pt x="44" y="77"/>
                  </a:lnTo>
                  <a:lnTo>
                    <a:pt x="42" y="77"/>
                  </a:lnTo>
                  <a:lnTo>
                    <a:pt x="42" y="79"/>
                  </a:lnTo>
                  <a:lnTo>
                    <a:pt x="40" y="79"/>
                  </a:lnTo>
                  <a:lnTo>
                    <a:pt x="40" y="77"/>
                  </a:lnTo>
                  <a:lnTo>
                    <a:pt x="40" y="79"/>
                  </a:lnTo>
                  <a:lnTo>
                    <a:pt x="40" y="81"/>
                  </a:lnTo>
                  <a:lnTo>
                    <a:pt x="38" y="81"/>
                  </a:lnTo>
                  <a:lnTo>
                    <a:pt x="38" y="79"/>
                  </a:lnTo>
                  <a:lnTo>
                    <a:pt x="38" y="81"/>
                  </a:lnTo>
                  <a:lnTo>
                    <a:pt x="36" y="81"/>
                  </a:lnTo>
                  <a:lnTo>
                    <a:pt x="38" y="79"/>
                  </a:lnTo>
                  <a:lnTo>
                    <a:pt x="38" y="77"/>
                  </a:lnTo>
                  <a:lnTo>
                    <a:pt x="36" y="77"/>
                  </a:lnTo>
                  <a:lnTo>
                    <a:pt x="38" y="77"/>
                  </a:lnTo>
                  <a:lnTo>
                    <a:pt x="36" y="77"/>
                  </a:lnTo>
                  <a:lnTo>
                    <a:pt x="36" y="75"/>
                  </a:lnTo>
                  <a:lnTo>
                    <a:pt x="34" y="75"/>
                  </a:lnTo>
                  <a:lnTo>
                    <a:pt x="34" y="73"/>
                  </a:lnTo>
                  <a:lnTo>
                    <a:pt x="34" y="75"/>
                  </a:lnTo>
                  <a:lnTo>
                    <a:pt x="36" y="75"/>
                  </a:lnTo>
                  <a:lnTo>
                    <a:pt x="36" y="73"/>
                  </a:lnTo>
                  <a:lnTo>
                    <a:pt x="38" y="71"/>
                  </a:lnTo>
                  <a:lnTo>
                    <a:pt x="36" y="71"/>
                  </a:lnTo>
                  <a:lnTo>
                    <a:pt x="36" y="73"/>
                  </a:lnTo>
                  <a:lnTo>
                    <a:pt x="34" y="73"/>
                  </a:lnTo>
                  <a:lnTo>
                    <a:pt x="34" y="71"/>
                  </a:lnTo>
                  <a:lnTo>
                    <a:pt x="36" y="71"/>
                  </a:lnTo>
                  <a:lnTo>
                    <a:pt x="36" y="69"/>
                  </a:lnTo>
                  <a:lnTo>
                    <a:pt x="34" y="69"/>
                  </a:lnTo>
                  <a:lnTo>
                    <a:pt x="34" y="67"/>
                  </a:lnTo>
                  <a:lnTo>
                    <a:pt x="34" y="69"/>
                  </a:lnTo>
                  <a:lnTo>
                    <a:pt x="34" y="67"/>
                  </a:lnTo>
                  <a:lnTo>
                    <a:pt x="34" y="69"/>
                  </a:lnTo>
                  <a:lnTo>
                    <a:pt x="33" y="67"/>
                  </a:lnTo>
                  <a:lnTo>
                    <a:pt x="33" y="69"/>
                  </a:lnTo>
                  <a:lnTo>
                    <a:pt x="31" y="69"/>
                  </a:lnTo>
                  <a:lnTo>
                    <a:pt x="29" y="69"/>
                  </a:lnTo>
                  <a:lnTo>
                    <a:pt x="31" y="69"/>
                  </a:lnTo>
                  <a:lnTo>
                    <a:pt x="29" y="69"/>
                  </a:lnTo>
                  <a:lnTo>
                    <a:pt x="27" y="69"/>
                  </a:lnTo>
                  <a:lnTo>
                    <a:pt x="25" y="69"/>
                  </a:lnTo>
                  <a:lnTo>
                    <a:pt x="23" y="69"/>
                  </a:lnTo>
                  <a:lnTo>
                    <a:pt x="21" y="67"/>
                  </a:lnTo>
                  <a:lnTo>
                    <a:pt x="19" y="67"/>
                  </a:lnTo>
                  <a:lnTo>
                    <a:pt x="19" y="69"/>
                  </a:lnTo>
                  <a:lnTo>
                    <a:pt x="17" y="69"/>
                  </a:lnTo>
                  <a:lnTo>
                    <a:pt x="15" y="67"/>
                  </a:lnTo>
                  <a:lnTo>
                    <a:pt x="17" y="67"/>
                  </a:lnTo>
                  <a:lnTo>
                    <a:pt x="15" y="67"/>
                  </a:lnTo>
                  <a:lnTo>
                    <a:pt x="15" y="69"/>
                  </a:lnTo>
                  <a:lnTo>
                    <a:pt x="15" y="71"/>
                  </a:lnTo>
                  <a:lnTo>
                    <a:pt x="13" y="71"/>
                  </a:lnTo>
                  <a:lnTo>
                    <a:pt x="11" y="71"/>
                  </a:lnTo>
                  <a:lnTo>
                    <a:pt x="9" y="69"/>
                  </a:lnTo>
                  <a:lnTo>
                    <a:pt x="9" y="67"/>
                  </a:lnTo>
                  <a:lnTo>
                    <a:pt x="8" y="65"/>
                  </a:lnTo>
                  <a:lnTo>
                    <a:pt x="9" y="65"/>
                  </a:lnTo>
                  <a:lnTo>
                    <a:pt x="9" y="63"/>
                  </a:lnTo>
                  <a:lnTo>
                    <a:pt x="11" y="63"/>
                  </a:lnTo>
                  <a:lnTo>
                    <a:pt x="13" y="65"/>
                  </a:lnTo>
                  <a:lnTo>
                    <a:pt x="15" y="65"/>
                  </a:lnTo>
                  <a:lnTo>
                    <a:pt x="15" y="63"/>
                  </a:lnTo>
                  <a:lnTo>
                    <a:pt x="17" y="63"/>
                  </a:lnTo>
                  <a:lnTo>
                    <a:pt x="19" y="63"/>
                  </a:lnTo>
                  <a:lnTo>
                    <a:pt x="19" y="61"/>
                  </a:lnTo>
                  <a:lnTo>
                    <a:pt x="19" y="63"/>
                  </a:lnTo>
                  <a:lnTo>
                    <a:pt x="21" y="63"/>
                  </a:lnTo>
                  <a:lnTo>
                    <a:pt x="21" y="61"/>
                  </a:lnTo>
                  <a:lnTo>
                    <a:pt x="21" y="60"/>
                  </a:lnTo>
                  <a:lnTo>
                    <a:pt x="23" y="60"/>
                  </a:lnTo>
                  <a:lnTo>
                    <a:pt x="25" y="60"/>
                  </a:lnTo>
                  <a:lnTo>
                    <a:pt x="23" y="61"/>
                  </a:lnTo>
                  <a:lnTo>
                    <a:pt x="23" y="63"/>
                  </a:lnTo>
                  <a:lnTo>
                    <a:pt x="23" y="61"/>
                  </a:lnTo>
                  <a:lnTo>
                    <a:pt x="25" y="61"/>
                  </a:lnTo>
                  <a:lnTo>
                    <a:pt x="25" y="60"/>
                  </a:lnTo>
                  <a:lnTo>
                    <a:pt x="27" y="61"/>
                  </a:lnTo>
                  <a:lnTo>
                    <a:pt x="29" y="61"/>
                  </a:lnTo>
                  <a:lnTo>
                    <a:pt x="29" y="60"/>
                  </a:lnTo>
                  <a:lnTo>
                    <a:pt x="27" y="60"/>
                  </a:lnTo>
                  <a:lnTo>
                    <a:pt x="29" y="60"/>
                  </a:lnTo>
                  <a:lnTo>
                    <a:pt x="29" y="58"/>
                  </a:lnTo>
                  <a:lnTo>
                    <a:pt x="31" y="58"/>
                  </a:lnTo>
                  <a:lnTo>
                    <a:pt x="29" y="58"/>
                  </a:lnTo>
                  <a:lnTo>
                    <a:pt x="31" y="58"/>
                  </a:lnTo>
                  <a:lnTo>
                    <a:pt x="31" y="60"/>
                  </a:lnTo>
                  <a:lnTo>
                    <a:pt x="29" y="60"/>
                  </a:lnTo>
                  <a:lnTo>
                    <a:pt x="31" y="60"/>
                  </a:lnTo>
                  <a:lnTo>
                    <a:pt x="31" y="61"/>
                  </a:lnTo>
                  <a:lnTo>
                    <a:pt x="33" y="61"/>
                  </a:lnTo>
                  <a:lnTo>
                    <a:pt x="31" y="60"/>
                  </a:lnTo>
                  <a:lnTo>
                    <a:pt x="33" y="60"/>
                  </a:lnTo>
                  <a:lnTo>
                    <a:pt x="34" y="60"/>
                  </a:lnTo>
                  <a:lnTo>
                    <a:pt x="36" y="60"/>
                  </a:lnTo>
                  <a:lnTo>
                    <a:pt x="38" y="60"/>
                  </a:lnTo>
                  <a:lnTo>
                    <a:pt x="40" y="60"/>
                  </a:lnTo>
                  <a:lnTo>
                    <a:pt x="42" y="60"/>
                  </a:lnTo>
                  <a:lnTo>
                    <a:pt x="44" y="60"/>
                  </a:lnTo>
                  <a:lnTo>
                    <a:pt x="44" y="58"/>
                  </a:lnTo>
                  <a:lnTo>
                    <a:pt x="46" y="56"/>
                  </a:lnTo>
                  <a:lnTo>
                    <a:pt x="46" y="54"/>
                  </a:lnTo>
                  <a:lnTo>
                    <a:pt x="44" y="54"/>
                  </a:lnTo>
                  <a:lnTo>
                    <a:pt x="42" y="56"/>
                  </a:lnTo>
                  <a:lnTo>
                    <a:pt x="40" y="56"/>
                  </a:lnTo>
                  <a:lnTo>
                    <a:pt x="36" y="56"/>
                  </a:lnTo>
                  <a:lnTo>
                    <a:pt x="34" y="54"/>
                  </a:lnTo>
                  <a:lnTo>
                    <a:pt x="34" y="56"/>
                  </a:lnTo>
                  <a:lnTo>
                    <a:pt x="33" y="56"/>
                  </a:lnTo>
                  <a:lnTo>
                    <a:pt x="33" y="54"/>
                  </a:lnTo>
                  <a:lnTo>
                    <a:pt x="34" y="54"/>
                  </a:lnTo>
                  <a:lnTo>
                    <a:pt x="33" y="54"/>
                  </a:lnTo>
                  <a:lnTo>
                    <a:pt x="33" y="52"/>
                  </a:lnTo>
                  <a:lnTo>
                    <a:pt x="34" y="52"/>
                  </a:lnTo>
                  <a:lnTo>
                    <a:pt x="34" y="50"/>
                  </a:lnTo>
                  <a:lnTo>
                    <a:pt x="36" y="50"/>
                  </a:lnTo>
                  <a:lnTo>
                    <a:pt x="38" y="48"/>
                  </a:lnTo>
                  <a:lnTo>
                    <a:pt x="40" y="48"/>
                  </a:lnTo>
                  <a:lnTo>
                    <a:pt x="40" y="46"/>
                  </a:lnTo>
                  <a:lnTo>
                    <a:pt x="42" y="46"/>
                  </a:lnTo>
                  <a:lnTo>
                    <a:pt x="42" y="44"/>
                  </a:lnTo>
                  <a:lnTo>
                    <a:pt x="46" y="44"/>
                  </a:lnTo>
                  <a:lnTo>
                    <a:pt x="44" y="44"/>
                  </a:lnTo>
                  <a:lnTo>
                    <a:pt x="42" y="44"/>
                  </a:lnTo>
                  <a:lnTo>
                    <a:pt x="42" y="42"/>
                  </a:lnTo>
                  <a:lnTo>
                    <a:pt x="40" y="42"/>
                  </a:lnTo>
                  <a:lnTo>
                    <a:pt x="40" y="40"/>
                  </a:lnTo>
                  <a:lnTo>
                    <a:pt x="40" y="42"/>
                  </a:lnTo>
                  <a:lnTo>
                    <a:pt x="38" y="42"/>
                  </a:lnTo>
                  <a:lnTo>
                    <a:pt x="38" y="44"/>
                  </a:lnTo>
                  <a:lnTo>
                    <a:pt x="36" y="44"/>
                  </a:lnTo>
                  <a:lnTo>
                    <a:pt x="36" y="42"/>
                  </a:lnTo>
                  <a:lnTo>
                    <a:pt x="34" y="42"/>
                  </a:lnTo>
                  <a:lnTo>
                    <a:pt x="36" y="42"/>
                  </a:lnTo>
                  <a:lnTo>
                    <a:pt x="38" y="40"/>
                  </a:lnTo>
                  <a:lnTo>
                    <a:pt x="38" y="38"/>
                  </a:lnTo>
                  <a:lnTo>
                    <a:pt x="40" y="38"/>
                  </a:lnTo>
                  <a:lnTo>
                    <a:pt x="38" y="38"/>
                  </a:lnTo>
                  <a:lnTo>
                    <a:pt x="38" y="40"/>
                  </a:lnTo>
                  <a:lnTo>
                    <a:pt x="36" y="40"/>
                  </a:lnTo>
                  <a:lnTo>
                    <a:pt x="34" y="40"/>
                  </a:lnTo>
                  <a:lnTo>
                    <a:pt x="34" y="42"/>
                  </a:lnTo>
                  <a:lnTo>
                    <a:pt x="33" y="42"/>
                  </a:lnTo>
                  <a:lnTo>
                    <a:pt x="33" y="40"/>
                  </a:lnTo>
                  <a:lnTo>
                    <a:pt x="33" y="38"/>
                  </a:lnTo>
                  <a:lnTo>
                    <a:pt x="33" y="37"/>
                  </a:lnTo>
                  <a:lnTo>
                    <a:pt x="33" y="38"/>
                  </a:lnTo>
                  <a:lnTo>
                    <a:pt x="33" y="40"/>
                  </a:lnTo>
                  <a:lnTo>
                    <a:pt x="31" y="40"/>
                  </a:lnTo>
                  <a:lnTo>
                    <a:pt x="31" y="38"/>
                  </a:lnTo>
                  <a:lnTo>
                    <a:pt x="31" y="40"/>
                  </a:lnTo>
                  <a:lnTo>
                    <a:pt x="31" y="38"/>
                  </a:lnTo>
                  <a:lnTo>
                    <a:pt x="31" y="37"/>
                  </a:lnTo>
                  <a:lnTo>
                    <a:pt x="29" y="37"/>
                  </a:lnTo>
                  <a:lnTo>
                    <a:pt x="29" y="38"/>
                  </a:lnTo>
                  <a:lnTo>
                    <a:pt x="31" y="42"/>
                  </a:lnTo>
                  <a:lnTo>
                    <a:pt x="29" y="42"/>
                  </a:lnTo>
                  <a:lnTo>
                    <a:pt x="29" y="40"/>
                  </a:lnTo>
                  <a:lnTo>
                    <a:pt x="27" y="40"/>
                  </a:lnTo>
                  <a:lnTo>
                    <a:pt x="29" y="38"/>
                  </a:lnTo>
                  <a:lnTo>
                    <a:pt x="27" y="37"/>
                  </a:lnTo>
                  <a:lnTo>
                    <a:pt x="27" y="38"/>
                  </a:lnTo>
                  <a:lnTo>
                    <a:pt x="27" y="40"/>
                  </a:lnTo>
                  <a:lnTo>
                    <a:pt x="25" y="40"/>
                  </a:lnTo>
                  <a:lnTo>
                    <a:pt x="23" y="40"/>
                  </a:lnTo>
                  <a:lnTo>
                    <a:pt x="23" y="38"/>
                  </a:lnTo>
                  <a:lnTo>
                    <a:pt x="23" y="40"/>
                  </a:lnTo>
                  <a:lnTo>
                    <a:pt x="23" y="42"/>
                  </a:lnTo>
                  <a:lnTo>
                    <a:pt x="21" y="42"/>
                  </a:lnTo>
                  <a:lnTo>
                    <a:pt x="19" y="42"/>
                  </a:lnTo>
                  <a:lnTo>
                    <a:pt x="17" y="42"/>
                  </a:lnTo>
                  <a:lnTo>
                    <a:pt x="15" y="42"/>
                  </a:lnTo>
                  <a:lnTo>
                    <a:pt x="15" y="44"/>
                  </a:lnTo>
                  <a:lnTo>
                    <a:pt x="13" y="44"/>
                  </a:lnTo>
                  <a:lnTo>
                    <a:pt x="11" y="46"/>
                  </a:lnTo>
                  <a:lnTo>
                    <a:pt x="9" y="46"/>
                  </a:lnTo>
                  <a:lnTo>
                    <a:pt x="9" y="44"/>
                  </a:lnTo>
                  <a:lnTo>
                    <a:pt x="9" y="42"/>
                  </a:lnTo>
                  <a:lnTo>
                    <a:pt x="9" y="44"/>
                  </a:lnTo>
                  <a:lnTo>
                    <a:pt x="9" y="42"/>
                  </a:lnTo>
                  <a:lnTo>
                    <a:pt x="6" y="42"/>
                  </a:lnTo>
                  <a:lnTo>
                    <a:pt x="2" y="42"/>
                  </a:lnTo>
                  <a:lnTo>
                    <a:pt x="0" y="42"/>
                  </a:lnTo>
                  <a:lnTo>
                    <a:pt x="2" y="40"/>
                  </a:lnTo>
                  <a:lnTo>
                    <a:pt x="4" y="40"/>
                  </a:lnTo>
                  <a:lnTo>
                    <a:pt x="4" y="38"/>
                  </a:lnTo>
                  <a:lnTo>
                    <a:pt x="4" y="37"/>
                  </a:lnTo>
                  <a:lnTo>
                    <a:pt x="6" y="37"/>
                  </a:lnTo>
                  <a:lnTo>
                    <a:pt x="6" y="38"/>
                  </a:lnTo>
                  <a:lnTo>
                    <a:pt x="8" y="38"/>
                  </a:lnTo>
                  <a:lnTo>
                    <a:pt x="9" y="38"/>
                  </a:lnTo>
                  <a:lnTo>
                    <a:pt x="9" y="40"/>
                  </a:lnTo>
                  <a:lnTo>
                    <a:pt x="11" y="40"/>
                  </a:lnTo>
                  <a:lnTo>
                    <a:pt x="13" y="40"/>
                  </a:lnTo>
                  <a:lnTo>
                    <a:pt x="11" y="40"/>
                  </a:lnTo>
                  <a:lnTo>
                    <a:pt x="9" y="38"/>
                  </a:lnTo>
                  <a:lnTo>
                    <a:pt x="9" y="37"/>
                  </a:lnTo>
                  <a:lnTo>
                    <a:pt x="8" y="37"/>
                  </a:lnTo>
                  <a:lnTo>
                    <a:pt x="9" y="37"/>
                  </a:lnTo>
                  <a:lnTo>
                    <a:pt x="11" y="38"/>
                  </a:lnTo>
                  <a:lnTo>
                    <a:pt x="13" y="38"/>
                  </a:lnTo>
                  <a:lnTo>
                    <a:pt x="11" y="37"/>
                  </a:lnTo>
                  <a:lnTo>
                    <a:pt x="9" y="35"/>
                  </a:lnTo>
                  <a:lnTo>
                    <a:pt x="8" y="35"/>
                  </a:lnTo>
                  <a:lnTo>
                    <a:pt x="8" y="33"/>
                  </a:lnTo>
                  <a:lnTo>
                    <a:pt x="8" y="31"/>
                  </a:lnTo>
                  <a:lnTo>
                    <a:pt x="9" y="31"/>
                  </a:lnTo>
                  <a:lnTo>
                    <a:pt x="15" y="35"/>
                  </a:lnTo>
                  <a:lnTo>
                    <a:pt x="17" y="35"/>
                  </a:lnTo>
                  <a:lnTo>
                    <a:pt x="17" y="37"/>
                  </a:lnTo>
                  <a:lnTo>
                    <a:pt x="15" y="37"/>
                  </a:lnTo>
                  <a:lnTo>
                    <a:pt x="17" y="38"/>
                  </a:lnTo>
                  <a:lnTo>
                    <a:pt x="17" y="37"/>
                  </a:lnTo>
                  <a:lnTo>
                    <a:pt x="19" y="37"/>
                  </a:lnTo>
                  <a:lnTo>
                    <a:pt x="19" y="35"/>
                  </a:lnTo>
                  <a:lnTo>
                    <a:pt x="21" y="35"/>
                  </a:lnTo>
                  <a:lnTo>
                    <a:pt x="19" y="35"/>
                  </a:lnTo>
                  <a:lnTo>
                    <a:pt x="17" y="35"/>
                  </a:lnTo>
                  <a:lnTo>
                    <a:pt x="17" y="33"/>
                  </a:lnTo>
                  <a:lnTo>
                    <a:pt x="19" y="33"/>
                  </a:lnTo>
                  <a:lnTo>
                    <a:pt x="21" y="33"/>
                  </a:lnTo>
                  <a:lnTo>
                    <a:pt x="23" y="31"/>
                  </a:lnTo>
                  <a:lnTo>
                    <a:pt x="21" y="31"/>
                  </a:lnTo>
                  <a:lnTo>
                    <a:pt x="21" y="33"/>
                  </a:lnTo>
                  <a:lnTo>
                    <a:pt x="15" y="33"/>
                  </a:lnTo>
                  <a:lnTo>
                    <a:pt x="15" y="31"/>
                  </a:lnTo>
                  <a:lnTo>
                    <a:pt x="13" y="31"/>
                  </a:lnTo>
                  <a:lnTo>
                    <a:pt x="11" y="29"/>
                  </a:lnTo>
                  <a:lnTo>
                    <a:pt x="11" y="27"/>
                  </a:lnTo>
                  <a:lnTo>
                    <a:pt x="11" y="25"/>
                  </a:lnTo>
                  <a:lnTo>
                    <a:pt x="13" y="25"/>
                  </a:lnTo>
                  <a:lnTo>
                    <a:pt x="13" y="27"/>
                  </a:lnTo>
                  <a:lnTo>
                    <a:pt x="15" y="27"/>
                  </a:lnTo>
                  <a:lnTo>
                    <a:pt x="17" y="27"/>
                  </a:lnTo>
                  <a:lnTo>
                    <a:pt x="19" y="27"/>
                  </a:lnTo>
                  <a:lnTo>
                    <a:pt x="21" y="29"/>
                  </a:lnTo>
                  <a:lnTo>
                    <a:pt x="21" y="27"/>
                  </a:lnTo>
                  <a:lnTo>
                    <a:pt x="19" y="27"/>
                  </a:lnTo>
                  <a:lnTo>
                    <a:pt x="17" y="27"/>
                  </a:lnTo>
                  <a:lnTo>
                    <a:pt x="15" y="27"/>
                  </a:lnTo>
                  <a:lnTo>
                    <a:pt x="15" y="25"/>
                  </a:lnTo>
                  <a:lnTo>
                    <a:pt x="13" y="25"/>
                  </a:lnTo>
                  <a:lnTo>
                    <a:pt x="13" y="23"/>
                  </a:lnTo>
                  <a:lnTo>
                    <a:pt x="11" y="21"/>
                  </a:lnTo>
                  <a:lnTo>
                    <a:pt x="13" y="21"/>
                  </a:lnTo>
                  <a:lnTo>
                    <a:pt x="13" y="19"/>
                  </a:lnTo>
                  <a:lnTo>
                    <a:pt x="17" y="21"/>
                  </a:lnTo>
                  <a:lnTo>
                    <a:pt x="19" y="21"/>
                  </a:lnTo>
                  <a:lnTo>
                    <a:pt x="19" y="23"/>
                  </a:lnTo>
                  <a:lnTo>
                    <a:pt x="19" y="21"/>
                  </a:lnTo>
                  <a:lnTo>
                    <a:pt x="17" y="21"/>
                  </a:lnTo>
                  <a:lnTo>
                    <a:pt x="15" y="19"/>
                  </a:lnTo>
                  <a:lnTo>
                    <a:pt x="15" y="17"/>
                  </a:lnTo>
                  <a:lnTo>
                    <a:pt x="17" y="17"/>
                  </a:lnTo>
                  <a:lnTo>
                    <a:pt x="19" y="19"/>
                  </a:lnTo>
                  <a:lnTo>
                    <a:pt x="17" y="17"/>
                  </a:lnTo>
                  <a:lnTo>
                    <a:pt x="15" y="17"/>
                  </a:lnTo>
                  <a:lnTo>
                    <a:pt x="15" y="15"/>
                  </a:lnTo>
                  <a:lnTo>
                    <a:pt x="17" y="15"/>
                  </a:lnTo>
                  <a:lnTo>
                    <a:pt x="21" y="15"/>
                  </a:lnTo>
                  <a:lnTo>
                    <a:pt x="23" y="17"/>
                  </a:lnTo>
                  <a:lnTo>
                    <a:pt x="23" y="19"/>
                  </a:lnTo>
                  <a:lnTo>
                    <a:pt x="25" y="19"/>
                  </a:lnTo>
                  <a:lnTo>
                    <a:pt x="25" y="17"/>
                  </a:lnTo>
                  <a:lnTo>
                    <a:pt x="25" y="19"/>
                  </a:lnTo>
                  <a:lnTo>
                    <a:pt x="25" y="21"/>
                  </a:lnTo>
                  <a:lnTo>
                    <a:pt x="25" y="23"/>
                  </a:lnTo>
                  <a:lnTo>
                    <a:pt x="27" y="21"/>
                  </a:lnTo>
                  <a:lnTo>
                    <a:pt x="27" y="23"/>
                  </a:lnTo>
                  <a:lnTo>
                    <a:pt x="27" y="21"/>
                  </a:lnTo>
                  <a:lnTo>
                    <a:pt x="29" y="21"/>
                  </a:lnTo>
                  <a:lnTo>
                    <a:pt x="27" y="23"/>
                  </a:lnTo>
                  <a:lnTo>
                    <a:pt x="27" y="25"/>
                  </a:lnTo>
                  <a:lnTo>
                    <a:pt x="27" y="23"/>
                  </a:lnTo>
                  <a:lnTo>
                    <a:pt x="29" y="23"/>
                  </a:lnTo>
                  <a:lnTo>
                    <a:pt x="29" y="25"/>
                  </a:lnTo>
                  <a:lnTo>
                    <a:pt x="29" y="27"/>
                  </a:lnTo>
                  <a:lnTo>
                    <a:pt x="29" y="25"/>
                  </a:lnTo>
                  <a:lnTo>
                    <a:pt x="29" y="23"/>
                  </a:lnTo>
                  <a:lnTo>
                    <a:pt x="29" y="21"/>
                  </a:lnTo>
                  <a:lnTo>
                    <a:pt x="31" y="21"/>
                  </a:lnTo>
                  <a:lnTo>
                    <a:pt x="31" y="23"/>
                  </a:lnTo>
                  <a:lnTo>
                    <a:pt x="33" y="23"/>
                  </a:lnTo>
                  <a:lnTo>
                    <a:pt x="33" y="25"/>
                  </a:lnTo>
                  <a:lnTo>
                    <a:pt x="31" y="29"/>
                  </a:lnTo>
                  <a:lnTo>
                    <a:pt x="31" y="27"/>
                  </a:lnTo>
                  <a:lnTo>
                    <a:pt x="33" y="25"/>
                  </a:lnTo>
                  <a:lnTo>
                    <a:pt x="33" y="23"/>
                  </a:lnTo>
                  <a:lnTo>
                    <a:pt x="33" y="25"/>
                  </a:lnTo>
                  <a:lnTo>
                    <a:pt x="34" y="25"/>
                  </a:lnTo>
                  <a:lnTo>
                    <a:pt x="34" y="27"/>
                  </a:lnTo>
                  <a:lnTo>
                    <a:pt x="34" y="25"/>
                  </a:lnTo>
                  <a:lnTo>
                    <a:pt x="34" y="27"/>
                  </a:lnTo>
                  <a:lnTo>
                    <a:pt x="34" y="29"/>
                  </a:lnTo>
                  <a:lnTo>
                    <a:pt x="34" y="27"/>
                  </a:lnTo>
                  <a:lnTo>
                    <a:pt x="36" y="27"/>
                  </a:lnTo>
                  <a:lnTo>
                    <a:pt x="36" y="25"/>
                  </a:lnTo>
                  <a:lnTo>
                    <a:pt x="34" y="25"/>
                  </a:lnTo>
                  <a:lnTo>
                    <a:pt x="34" y="23"/>
                  </a:lnTo>
                  <a:lnTo>
                    <a:pt x="34" y="21"/>
                  </a:lnTo>
                  <a:lnTo>
                    <a:pt x="34" y="19"/>
                  </a:lnTo>
                  <a:lnTo>
                    <a:pt x="33" y="19"/>
                  </a:lnTo>
                  <a:lnTo>
                    <a:pt x="31" y="17"/>
                  </a:lnTo>
                  <a:lnTo>
                    <a:pt x="27" y="15"/>
                  </a:lnTo>
                  <a:lnTo>
                    <a:pt x="25" y="13"/>
                  </a:lnTo>
                  <a:lnTo>
                    <a:pt x="27" y="13"/>
                  </a:lnTo>
                  <a:lnTo>
                    <a:pt x="29" y="12"/>
                  </a:lnTo>
                  <a:lnTo>
                    <a:pt x="31" y="13"/>
                  </a:lnTo>
                  <a:lnTo>
                    <a:pt x="33" y="13"/>
                  </a:lnTo>
                  <a:lnTo>
                    <a:pt x="34" y="13"/>
                  </a:lnTo>
                  <a:lnTo>
                    <a:pt x="34" y="12"/>
                  </a:lnTo>
                  <a:lnTo>
                    <a:pt x="33" y="12"/>
                  </a:lnTo>
                  <a:lnTo>
                    <a:pt x="33" y="10"/>
                  </a:lnTo>
                  <a:lnTo>
                    <a:pt x="34" y="10"/>
                  </a:lnTo>
                  <a:lnTo>
                    <a:pt x="33" y="10"/>
                  </a:lnTo>
                  <a:lnTo>
                    <a:pt x="33" y="12"/>
                  </a:lnTo>
                  <a:lnTo>
                    <a:pt x="31" y="12"/>
                  </a:lnTo>
                  <a:lnTo>
                    <a:pt x="31" y="10"/>
                  </a:lnTo>
                  <a:lnTo>
                    <a:pt x="31" y="8"/>
                  </a:lnTo>
                  <a:lnTo>
                    <a:pt x="29" y="10"/>
                  </a:lnTo>
                  <a:lnTo>
                    <a:pt x="29" y="8"/>
                  </a:lnTo>
                  <a:lnTo>
                    <a:pt x="27" y="8"/>
                  </a:lnTo>
                  <a:lnTo>
                    <a:pt x="27" y="10"/>
                  </a:lnTo>
                  <a:lnTo>
                    <a:pt x="27" y="12"/>
                  </a:lnTo>
                  <a:lnTo>
                    <a:pt x="23" y="10"/>
                  </a:lnTo>
                  <a:lnTo>
                    <a:pt x="23" y="8"/>
                  </a:lnTo>
                  <a:lnTo>
                    <a:pt x="25" y="8"/>
                  </a:lnTo>
                  <a:lnTo>
                    <a:pt x="25" y="6"/>
                  </a:lnTo>
                  <a:lnTo>
                    <a:pt x="23" y="6"/>
                  </a:lnTo>
                  <a:lnTo>
                    <a:pt x="25" y="6"/>
                  </a:lnTo>
                  <a:lnTo>
                    <a:pt x="27" y="6"/>
                  </a:lnTo>
                  <a:lnTo>
                    <a:pt x="27" y="4"/>
                  </a:lnTo>
                  <a:lnTo>
                    <a:pt x="29" y="4"/>
                  </a:lnTo>
                  <a:lnTo>
                    <a:pt x="29" y="6"/>
                  </a:lnTo>
                  <a:lnTo>
                    <a:pt x="31" y="6"/>
                  </a:lnTo>
                  <a:lnTo>
                    <a:pt x="31" y="4"/>
                  </a:lnTo>
                  <a:lnTo>
                    <a:pt x="33" y="4"/>
                  </a:lnTo>
                  <a:lnTo>
                    <a:pt x="33" y="6"/>
                  </a:lnTo>
                  <a:lnTo>
                    <a:pt x="34" y="6"/>
                  </a:lnTo>
                  <a:lnTo>
                    <a:pt x="34" y="4"/>
                  </a:lnTo>
                  <a:lnTo>
                    <a:pt x="34" y="6"/>
                  </a:lnTo>
                  <a:lnTo>
                    <a:pt x="36" y="8"/>
                  </a:lnTo>
                  <a:lnTo>
                    <a:pt x="38" y="8"/>
                  </a:lnTo>
                  <a:lnTo>
                    <a:pt x="36" y="10"/>
                  </a:lnTo>
                  <a:lnTo>
                    <a:pt x="38" y="10"/>
                  </a:lnTo>
                  <a:lnTo>
                    <a:pt x="38" y="12"/>
                  </a:lnTo>
                  <a:lnTo>
                    <a:pt x="40" y="12"/>
                  </a:lnTo>
                  <a:lnTo>
                    <a:pt x="42" y="12"/>
                  </a:lnTo>
                  <a:lnTo>
                    <a:pt x="42" y="13"/>
                  </a:lnTo>
                  <a:lnTo>
                    <a:pt x="44" y="15"/>
                  </a:lnTo>
                  <a:lnTo>
                    <a:pt x="46" y="15"/>
                  </a:lnTo>
                  <a:lnTo>
                    <a:pt x="46" y="17"/>
                  </a:lnTo>
                  <a:lnTo>
                    <a:pt x="46" y="19"/>
                  </a:lnTo>
                  <a:lnTo>
                    <a:pt x="48" y="21"/>
                  </a:lnTo>
                  <a:lnTo>
                    <a:pt x="46" y="21"/>
                  </a:lnTo>
                  <a:lnTo>
                    <a:pt x="48" y="21"/>
                  </a:lnTo>
                  <a:lnTo>
                    <a:pt x="48" y="19"/>
                  </a:lnTo>
                  <a:lnTo>
                    <a:pt x="46" y="19"/>
                  </a:lnTo>
                  <a:lnTo>
                    <a:pt x="48" y="19"/>
                  </a:lnTo>
                  <a:lnTo>
                    <a:pt x="50" y="19"/>
                  </a:lnTo>
                  <a:lnTo>
                    <a:pt x="48" y="19"/>
                  </a:lnTo>
                  <a:lnTo>
                    <a:pt x="48" y="21"/>
                  </a:lnTo>
                  <a:lnTo>
                    <a:pt x="50" y="21"/>
                  </a:lnTo>
                  <a:lnTo>
                    <a:pt x="52" y="21"/>
                  </a:lnTo>
                  <a:lnTo>
                    <a:pt x="52" y="23"/>
                  </a:lnTo>
                  <a:lnTo>
                    <a:pt x="50" y="23"/>
                  </a:lnTo>
                  <a:lnTo>
                    <a:pt x="48" y="25"/>
                  </a:lnTo>
                  <a:lnTo>
                    <a:pt x="50" y="25"/>
                  </a:lnTo>
                  <a:lnTo>
                    <a:pt x="50" y="23"/>
                  </a:lnTo>
                  <a:lnTo>
                    <a:pt x="52" y="25"/>
                  </a:lnTo>
                  <a:lnTo>
                    <a:pt x="50" y="25"/>
                  </a:lnTo>
                  <a:lnTo>
                    <a:pt x="52" y="25"/>
                  </a:lnTo>
                  <a:lnTo>
                    <a:pt x="52" y="27"/>
                  </a:lnTo>
                  <a:lnTo>
                    <a:pt x="54" y="27"/>
                  </a:lnTo>
                  <a:lnTo>
                    <a:pt x="54" y="29"/>
                  </a:lnTo>
                  <a:lnTo>
                    <a:pt x="52" y="31"/>
                  </a:lnTo>
                  <a:lnTo>
                    <a:pt x="50" y="31"/>
                  </a:lnTo>
                  <a:lnTo>
                    <a:pt x="50" y="33"/>
                  </a:lnTo>
                  <a:lnTo>
                    <a:pt x="52" y="33"/>
                  </a:lnTo>
                  <a:lnTo>
                    <a:pt x="50" y="35"/>
                  </a:lnTo>
                  <a:lnTo>
                    <a:pt x="48" y="35"/>
                  </a:lnTo>
                  <a:lnTo>
                    <a:pt x="48" y="33"/>
                  </a:lnTo>
                  <a:lnTo>
                    <a:pt x="46" y="33"/>
                  </a:lnTo>
                  <a:lnTo>
                    <a:pt x="46" y="31"/>
                  </a:lnTo>
                  <a:lnTo>
                    <a:pt x="44" y="31"/>
                  </a:lnTo>
                  <a:lnTo>
                    <a:pt x="46" y="31"/>
                  </a:lnTo>
                  <a:lnTo>
                    <a:pt x="46" y="33"/>
                  </a:lnTo>
                  <a:lnTo>
                    <a:pt x="46" y="35"/>
                  </a:lnTo>
                  <a:lnTo>
                    <a:pt x="46" y="37"/>
                  </a:lnTo>
                  <a:lnTo>
                    <a:pt x="48" y="37"/>
                  </a:lnTo>
                  <a:lnTo>
                    <a:pt x="50" y="37"/>
                  </a:lnTo>
                  <a:lnTo>
                    <a:pt x="50" y="38"/>
                  </a:lnTo>
                  <a:lnTo>
                    <a:pt x="50" y="40"/>
                  </a:lnTo>
                  <a:lnTo>
                    <a:pt x="50" y="38"/>
                  </a:lnTo>
                  <a:lnTo>
                    <a:pt x="52" y="38"/>
                  </a:lnTo>
                  <a:lnTo>
                    <a:pt x="52" y="40"/>
                  </a:lnTo>
                  <a:lnTo>
                    <a:pt x="52" y="42"/>
                  </a:lnTo>
                  <a:lnTo>
                    <a:pt x="50" y="44"/>
                  </a:lnTo>
                  <a:lnTo>
                    <a:pt x="52" y="44"/>
                  </a:lnTo>
                  <a:lnTo>
                    <a:pt x="52" y="42"/>
                  </a:lnTo>
                  <a:lnTo>
                    <a:pt x="54" y="42"/>
                  </a:lnTo>
                  <a:lnTo>
                    <a:pt x="54" y="44"/>
                  </a:lnTo>
                  <a:lnTo>
                    <a:pt x="54" y="46"/>
                  </a:lnTo>
                  <a:lnTo>
                    <a:pt x="54" y="48"/>
                  </a:lnTo>
                  <a:lnTo>
                    <a:pt x="54" y="50"/>
                  </a:lnTo>
                  <a:lnTo>
                    <a:pt x="56" y="52"/>
                  </a:lnTo>
                  <a:lnTo>
                    <a:pt x="56" y="54"/>
                  </a:lnTo>
                  <a:lnTo>
                    <a:pt x="56" y="52"/>
                  </a:lnTo>
                  <a:lnTo>
                    <a:pt x="56" y="50"/>
                  </a:lnTo>
                  <a:lnTo>
                    <a:pt x="56" y="48"/>
                  </a:lnTo>
                  <a:lnTo>
                    <a:pt x="56" y="46"/>
                  </a:lnTo>
                  <a:lnTo>
                    <a:pt x="56" y="44"/>
                  </a:lnTo>
                  <a:lnTo>
                    <a:pt x="57" y="44"/>
                  </a:lnTo>
                  <a:lnTo>
                    <a:pt x="57" y="46"/>
                  </a:lnTo>
                  <a:lnTo>
                    <a:pt x="57" y="48"/>
                  </a:lnTo>
                  <a:lnTo>
                    <a:pt x="59" y="48"/>
                  </a:lnTo>
                  <a:lnTo>
                    <a:pt x="57" y="46"/>
                  </a:lnTo>
                  <a:lnTo>
                    <a:pt x="57" y="44"/>
                  </a:lnTo>
                  <a:lnTo>
                    <a:pt x="57" y="42"/>
                  </a:lnTo>
                  <a:lnTo>
                    <a:pt x="57" y="40"/>
                  </a:lnTo>
                  <a:lnTo>
                    <a:pt x="57" y="38"/>
                  </a:lnTo>
                  <a:lnTo>
                    <a:pt x="59" y="37"/>
                  </a:lnTo>
                  <a:lnTo>
                    <a:pt x="61" y="35"/>
                  </a:lnTo>
                  <a:lnTo>
                    <a:pt x="63" y="35"/>
                  </a:lnTo>
                  <a:lnTo>
                    <a:pt x="63" y="37"/>
                  </a:lnTo>
                  <a:lnTo>
                    <a:pt x="63" y="38"/>
                  </a:lnTo>
                  <a:lnTo>
                    <a:pt x="63" y="40"/>
                  </a:lnTo>
                  <a:lnTo>
                    <a:pt x="63" y="38"/>
                  </a:lnTo>
                  <a:lnTo>
                    <a:pt x="63" y="40"/>
                  </a:lnTo>
                  <a:lnTo>
                    <a:pt x="65" y="40"/>
                  </a:lnTo>
                  <a:lnTo>
                    <a:pt x="65" y="42"/>
                  </a:lnTo>
                  <a:lnTo>
                    <a:pt x="65" y="40"/>
                  </a:lnTo>
                  <a:lnTo>
                    <a:pt x="67" y="40"/>
                  </a:lnTo>
                  <a:lnTo>
                    <a:pt x="65" y="40"/>
                  </a:lnTo>
                  <a:lnTo>
                    <a:pt x="65" y="38"/>
                  </a:lnTo>
                  <a:lnTo>
                    <a:pt x="67" y="38"/>
                  </a:lnTo>
                  <a:lnTo>
                    <a:pt x="67" y="40"/>
                  </a:lnTo>
                  <a:lnTo>
                    <a:pt x="67" y="38"/>
                  </a:lnTo>
                  <a:lnTo>
                    <a:pt x="67" y="37"/>
                  </a:lnTo>
                  <a:lnTo>
                    <a:pt x="69" y="37"/>
                  </a:lnTo>
                  <a:lnTo>
                    <a:pt x="69" y="35"/>
                  </a:lnTo>
                  <a:lnTo>
                    <a:pt x="69" y="33"/>
                  </a:lnTo>
                  <a:lnTo>
                    <a:pt x="69" y="31"/>
                  </a:lnTo>
                  <a:lnTo>
                    <a:pt x="67" y="31"/>
                  </a:lnTo>
                  <a:lnTo>
                    <a:pt x="67" y="29"/>
                  </a:lnTo>
                  <a:lnTo>
                    <a:pt x="69" y="29"/>
                  </a:lnTo>
                  <a:lnTo>
                    <a:pt x="67" y="27"/>
                  </a:lnTo>
                  <a:lnTo>
                    <a:pt x="67" y="25"/>
                  </a:lnTo>
                  <a:lnTo>
                    <a:pt x="67" y="23"/>
                  </a:lnTo>
                  <a:lnTo>
                    <a:pt x="67" y="21"/>
                  </a:lnTo>
                  <a:lnTo>
                    <a:pt x="65" y="21"/>
                  </a:lnTo>
                  <a:lnTo>
                    <a:pt x="67" y="21"/>
                  </a:lnTo>
                  <a:lnTo>
                    <a:pt x="67" y="19"/>
                  </a:lnTo>
                  <a:lnTo>
                    <a:pt x="69" y="19"/>
                  </a:lnTo>
                  <a:lnTo>
                    <a:pt x="69" y="17"/>
                  </a:lnTo>
                  <a:lnTo>
                    <a:pt x="71" y="17"/>
                  </a:lnTo>
                  <a:lnTo>
                    <a:pt x="71" y="19"/>
                  </a:lnTo>
                  <a:lnTo>
                    <a:pt x="73" y="19"/>
                  </a:lnTo>
                  <a:lnTo>
                    <a:pt x="73" y="21"/>
                  </a:lnTo>
                  <a:lnTo>
                    <a:pt x="73" y="23"/>
                  </a:lnTo>
                  <a:lnTo>
                    <a:pt x="75" y="23"/>
                  </a:lnTo>
                  <a:lnTo>
                    <a:pt x="75" y="25"/>
                  </a:lnTo>
                  <a:lnTo>
                    <a:pt x="75" y="27"/>
                  </a:lnTo>
                  <a:lnTo>
                    <a:pt x="77" y="27"/>
                  </a:lnTo>
                  <a:lnTo>
                    <a:pt x="79" y="27"/>
                  </a:lnTo>
                  <a:lnTo>
                    <a:pt x="79" y="29"/>
                  </a:lnTo>
                  <a:lnTo>
                    <a:pt x="79" y="31"/>
                  </a:lnTo>
                  <a:lnTo>
                    <a:pt x="79" y="33"/>
                  </a:lnTo>
                  <a:lnTo>
                    <a:pt x="81" y="33"/>
                  </a:lnTo>
                  <a:lnTo>
                    <a:pt x="82" y="33"/>
                  </a:lnTo>
                  <a:lnTo>
                    <a:pt x="82" y="31"/>
                  </a:lnTo>
                  <a:lnTo>
                    <a:pt x="82" y="29"/>
                  </a:lnTo>
                  <a:lnTo>
                    <a:pt x="82" y="27"/>
                  </a:lnTo>
                  <a:lnTo>
                    <a:pt x="82" y="25"/>
                  </a:lnTo>
                  <a:lnTo>
                    <a:pt x="81" y="25"/>
                  </a:lnTo>
                  <a:lnTo>
                    <a:pt x="81" y="23"/>
                  </a:lnTo>
                  <a:lnTo>
                    <a:pt x="82" y="23"/>
                  </a:lnTo>
                  <a:lnTo>
                    <a:pt x="82" y="21"/>
                  </a:lnTo>
                  <a:lnTo>
                    <a:pt x="82" y="19"/>
                  </a:lnTo>
                  <a:lnTo>
                    <a:pt x="84" y="19"/>
                  </a:lnTo>
                  <a:lnTo>
                    <a:pt x="86" y="19"/>
                  </a:lnTo>
                  <a:lnTo>
                    <a:pt x="88" y="19"/>
                  </a:lnTo>
                  <a:lnTo>
                    <a:pt x="88" y="17"/>
                  </a:lnTo>
                  <a:lnTo>
                    <a:pt x="88" y="15"/>
                  </a:lnTo>
                  <a:lnTo>
                    <a:pt x="90" y="15"/>
                  </a:lnTo>
                  <a:lnTo>
                    <a:pt x="90" y="17"/>
                  </a:lnTo>
                  <a:lnTo>
                    <a:pt x="90" y="15"/>
                  </a:lnTo>
                  <a:lnTo>
                    <a:pt x="92" y="15"/>
                  </a:lnTo>
                  <a:lnTo>
                    <a:pt x="90" y="15"/>
                  </a:lnTo>
                  <a:lnTo>
                    <a:pt x="92" y="15"/>
                  </a:lnTo>
                  <a:lnTo>
                    <a:pt x="92" y="17"/>
                  </a:lnTo>
                  <a:lnTo>
                    <a:pt x="94" y="15"/>
                  </a:lnTo>
                  <a:lnTo>
                    <a:pt x="94" y="17"/>
                  </a:lnTo>
                  <a:lnTo>
                    <a:pt x="96" y="17"/>
                  </a:lnTo>
                  <a:lnTo>
                    <a:pt x="94" y="17"/>
                  </a:lnTo>
                  <a:lnTo>
                    <a:pt x="94" y="19"/>
                  </a:lnTo>
                  <a:lnTo>
                    <a:pt x="96" y="19"/>
                  </a:lnTo>
                  <a:lnTo>
                    <a:pt x="96" y="21"/>
                  </a:lnTo>
                  <a:lnTo>
                    <a:pt x="96" y="23"/>
                  </a:lnTo>
                  <a:lnTo>
                    <a:pt x="98" y="23"/>
                  </a:lnTo>
                  <a:lnTo>
                    <a:pt x="98" y="25"/>
                  </a:lnTo>
                  <a:lnTo>
                    <a:pt x="100" y="25"/>
                  </a:lnTo>
                  <a:lnTo>
                    <a:pt x="100" y="27"/>
                  </a:lnTo>
                  <a:lnTo>
                    <a:pt x="102" y="27"/>
                  </a:lnTo>
                  <a:lnTo>
                    <a:pt x="102" y="29"/>
                  </a:lnTo>
                  <a:lnTo>
                    <a:pt x="102" y="31"/>
                  </a:lnTo>
                  <a:lnTo>
                    <a:pt x="102" y="33"/>
                  </a:lnTo>
                  <a:lnTo>
                    <a:pt x="104" y="35"/>
                  </a:lnTo>
                  <a:lnTo>
                    <a:pt x="104" y="37"/>
                  </a:lnTo>
                  <a:lnTo>
                    <a:pt x="104" y="35"/>
                  </a:lnTo>
                  <a:lnTo>
                    <a:pt x="104" y="33"/>
                  </a:lnTo>
                  <a:lnTo>
                    <a:pt x="104" y="31"/>
                  </a:lnTo>
                  <a:lnTo>
                    <a:pt x="104" y="29"/>
                  </a:lnTo>
                  <a:lnTo>
                    <a:pt x="104" y="27"/>
                  </a:lnTo>
                  <a:lnTo>
                    <a:pt x="104" y="25"/>
                  </a:lnTo>
                  <a:lnTo>
                    <a:pt x="102" y="25"/>
                  </a:lnTo>
                  <a:lnTo>
                    <a:pt x="102" y="27"/>
                  </a:lnTo>
                  <a:lnTo>
                    <a:pt x="102" y="25"/>
                  </a:lnTo>
                  <a:lnTo>
                    <a:pt x="102" y="23"/>
                  </a:lnTo>
                  <a:lnTo>
                    <a:pt x="100" y="23"/>
                  </a:lnTo>
                  <a:lnTo>
                    <a:pt x="100" y="21"/>
                  </a:lnTo>
                  <a:lnTo>
                    <a:pt x="100" y="19"/>
                  </a:lnTo>
                  <a:lnTo>
                    <a:pt x="100" y="17"/>
                  </a:lnTo>
                  <a:lnTo>
                    <a:pt x="100" y="15"/>
                  </a:lnTo>
                  <a:lnTo>
                    <a:pt x="102" y="15"/>
                  </a:lnTo>
                  <a:lnTo>
                    <a:pt x="104" y="15"/>
                  </a:lnTo>
                  <a:lnTo>
                    <a:pt x="104" y="17"/>
                  </a:lnTo>
                  <a:lnTo>
                    <a:pt x="105" y="15"/>
                  </a:lnTo>
                  <a:lnTo>
                    <a:pt x="105" y="17"/>
                  </a:lnTo>
                  <a:lnTo>
                    <a:pt x="107" y="17"/>
                  </a:lnTo>
                  <a:lnTo>
                    <a:pt x="107" y="19"/>
                  </a:lnTo>
                  <a:lnTo>
                    <a:pt x="109" y="19"/>
                  </a:lnTo>
                  <a:lnTo>
                    <a:pt x="109" y="21"/>
                  </a:lnTo>
                  <a:lnTo>
                    <a:pt x="109" y="23"/>
                  </a:lnTo>
                  <a:lnTo>
                    <a:pt x="111" y="23"/>
                  </a:lnTo>
                  <a:lnTo>
                    <a:pt x="111" y="25"/>
                  </a:lnTo>
                  <a:lnTo>
                    <a:pt x="111" y="27"/>
                  </a:lnTo>
                  <a:lnTo>
                    <a:pt x="111" y="25"/>
                  </a:lnTo>
                  <a:lnTo>
                    <a:pt x="111" y="23"/>
                  </a:lnTo>
                  <a:lnTo>
                    <a:pt x="113" y="23"/>
                  </a:lnTo>
                  <a:lnTo>
                    <a:pt x="111" y="23"/>
                  </a:lnTo>
                  <a:lnTo>
                    <a:pt x="113" y="23"/>
                  </a:lnTo>
                  <a:lnTo>
                    <a:pt x="113" y="25"/>
                  </a:lnTo>
                  <a:lnTo>
                    <a:pt x="115" y="25"/>
                  </a:lnTo>
                  <a:lnTo>
                    <a:pt x="115" y="23"/>
                  </a:lnTo>
                  <a:lnTo>
                    <a:pt x="113" y="23"/>
                  </a:lnTo>
                  <a:lnTo>
                    <a:pt x="115" y="23"/>
                  </a:lnTo>
                  <a:lnTo>
                    <a:pt x="115" y="21"/>
                  </a:lnTo>
                  <a:lnTo>
                    <a:pt x="115" y="19"/>
                  </a:lnTo>
                  <a:lnTo>
                    <a:pt x="115" y="17"/>
                  </a:lnTo>
                  <a:lnTo>
                    <a:pt x="117" y="17"/>
                  </a:lnTo>
                  <a:lnTo>
                    <a:pt x="117" y="15"/>
                  </a:lnTo>
                  <a:lnTo>
                    <a:pt x="119" y="15"/>
                  </a:lnTo>
                  <a:lnTo>
                    <a:pt x="119" y="13"/>
                  </a:lnTo>
                  <a:lnTo>
                    <a:pt x="121" y="13"/>
                  </a:lnTo>
                  <a:lnTo>
                    <a:pt x="121" y="15"/>
                  </a:lnTo>
                  <a:lnTo>
                    <a:pt x="123" y="17"/>
                  </a:lnTo>
                  <a:lnTo>
                    <a:pt x="121" y="17"/>
                  </a:lnTo>
                  <a:lnTo>
                    <a:pt x="123" y="17"/>
                  </a:lnTo>
                  <a:lnTo>
                    <a:pt x="125" y="17"/>
                  </a:lnTo>
                  <a:lnTo>
                    <a:pt x="127" y="17"/>
                  </a:lnTo>
                  <a:lnTo>
                    <a:pt x="127" y="19"/>
                  </a:lnTo>
                  <a:lnTo>
                    <a:pt x="127" y="17"/>
                  </a:lnTo>
                  <a:lnTo>
                    <a:pt x="127" y="15"/>
                  </a:lnTo>
                  <a:lnTo>
                    <a:pt x="129" y="15"/>
                  </a:lnTo>
                  <a:lnTo>
                    <a:pt x="127" y="15"/>
                  </a:lnTo>
                  <a:lnTo>
                    <a:pt x="129" y="15"/>
                  </a:lnTo>
                  <a:lnTo>
                    <a:pt x="130" y="17"/>
                  </a:lnTo>
                  <a:lnTo>
                    <a:pt x="129" y="15"/>
                  </a:lnTo>
                  <a:lnTo>
                    <a:pt x="129" y="13"/>
                  </a:lnTo>
                  <a:lnTo>
                    <a:pt x="130" y="13"/>
                  </a:lnTo>
                  <a:lnTo>
                    <a:pt x="130" y="12"/>
                  </a:lnTo>
                  <a:lnTo>
                    <a:pt x="129" y="10"/>
                  </a:lnTo>
                  <a:lnTo>
                    <a:pt x="129" y="8"/>
                  </a:lnTo>
                  <a:lnTo>
                    <a:pt x="129" y="6"/>
                  </a:lnTo>
                  <a:lnTo>
                    <a:pt x="129" y="4"/>
                  </a:lnTo>
                  <a:lnTo>
                    <a:pt x="129" y="2"/>
                  </a:lnTo>
                  <a:lnTo>
                    <a:pt x="129" y="4"/>
                  </a:lnTo>
                  <a:lnTo>
                    <a:pt x="129" y="2"/>
                  </a:lnTo>
                  <a:lnTo>
                    <a:pt x="130" y="2"/>
                  </a:lnTo>
                  <a:lnTo>
                    <a:pt x="130" y="4"/>
                  </a:lnTo>
                  <a:lnTo>
                    <a:pt x="130" y="2"/>
                  </a:lnTo>
                  <a:lnTo>
                    <a:pt x="132" y="4"/>
                  </a:lnTo>
                  <a:lnTo>
                    <a:pt x="132" y="2"/>
                  </a:lnTo>
                  <a:lnTo>
                    <a:pt x="134" y="2"/>
                  </a:lnTo>
                  <a:lnTo>
                    <a:pt x="136" y="2"/>
                  </a:lnTo>
                  <a:close/>
                  <a:moveTo>
                    <a:pt x="105" y="2"/>
                  </a:moveTo>
                  <a:lnTo>
                    <a:pt x="105" y="0"/>
                  </a:lnTo>
                  <a:lnTo>
                    <a:pt x="10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9" name="Freeform 116"/>
            <p:cNvSpPr>
              <a:spLocks/>
            </p:cNvSpPr>
            <p:nvPr/>
          </p:nvSpPr>
          <p:spPr bwMode="auto">
            <a:xfrm>
              <a:off x="5895975" y="3937000"/>
              <a:ext cx="39688" cy="115888"/>
            </a:xfrm>
            <a:custGeom>
              <a:avLst/>
              <a:gdLst>
                <a:gd name="T0" fmla="*/ 21 w 25"/>
                <a:gd name="T1" fmla="*/ 13 h 73"/>
                <a:gd name="T2" fmla="*/ 21 w 25"/>
                <a:gd name="T3" fmla="*/ 15 h 73"/>
                <a:gd name="T4" fmla="*/ 21 w 25"/>
                <a:gd name="T5" fmla="*/ 15 h 73"/>
                <a:gd name="T6" fmla="*/ 21 w 25"/>
                <a:gd name="T7" fmla="*/ 17 h 73"/>
                <a:gd name="T8" fmla="*/ 21 w 25"/>
                <a:gd name="T9" fmla="*/ 17 h 73"/>
                <a:gd name="T10" fmla="*/ 21 w 25"/>
                <a:gd name="T11" fmla="*/ 17 h 73"/>
                <a:gd name="T12" fmla="*/ 21 w 25"/>
                <a:gd name="T13" fmla="*/ 17 h 73"/>
                <a:gd name="T14" fmla="*/ 21 w 25"/>
                <a:gd name="T15" fmla="*/ 19 h 73"/>
                <a:gd name="T16" fmla="*/ 19 w 25"/>
                <a:gd name="T17" fmla="*/ 19 h 73"/>
                <a:gd name="T18" fmla="*/ 17 w 25"/>
                <a:gd name="T19" fmla="*/ 19 h 73"/>
                <a:gd name="T20" fmla="*/ 15 w 25"/>
                <a:gd name="T21" fmla="*/ 17 h 73"/>
                <a:gd name="T22" fmla="*/ 13 w 25"/>
                <a:gd name="T23" fmla="*/ 17 h 73"/>
                <a:gd name="T24" fmla="*/ 11 w 25"/>
                <a:gd name="T25" fmla="*/ 21 h 73"/>
                <a:gd name="T26" fmla="*/ 11 w 25"/>
                <a:gd name="T27" fmla="*/ 21 h 73"/>
                <a:gd name="T28" fmla="*/ 11 w 25"/>
                <a:gd name="T29" fmla="*/ 23 h 73"/>
                <a:gd name="T30" fmla="*/ 11 w 25"/>
                <a:gd name="T31" fmla="*/ 27 h 73"/>
                <a:gd name="T32" fmla="*/ 11 w 25"/>
                <a:gd name="T33" fmla="*/ 28 h 73"/>
                <a:gd name="T34" fmla="*/ 11 w 25"/>
                <a:gd name="T35" fmla="*/ 30 h 73"/>
                <a:gd name="T36" fmla="*/ 13 w 25"/>
                <a:gd name="T37" fmla="*/ 30 h 73"/>
                <a:gd name="T38" fmla="*/ 15 w 25"/>
                <a:gd name="T39" fmla="*/ 30 h 73"/>
                <a:gd name="T40" fmla="*/ 11 w 25"/>
                <a:gd name="T41" fmla="*/ 32 h 73"/>
                <a:gd name="T42" fmla="*/ 9 w 25"/>
                <a:gd name="T43" fmla="*/ 36 h 73"/>
                <a:gd name="T44" fmla="*/ 11 w 25"/>
                <a:gd name="T45" fmla="*/ 38 h 73"/>
                <a:gd name="T46" fmla="*/ 17 w 25"/>
                <a:gd name="T47" fmla="*/ 36 h 73"/>
                <a:gd name="T48" fmla="*/ 17 w 25"/>
                <a:gd name="T49" fmla="*/ 40 h 73"/>
                <a:gd name="T50" fmla="*/ 17 w 25"/>
                <a:gd name="T51" fmla="*/ 42 h 73"/>
                <a:gd name="T52" fmla="*/ 17 w 25"/>
                <a:gd name="T53" fmla="*/ 46 h 73"/>
                <a:gd name="T54" fmla="*/ 17 w 25"/>
                <a:gd name="T55" fmla="*/ 48 h 73"/>
                <a:gd name="T56" fmla="*/ 15 w 25"/>
                <a:gd name="T57" fmla="*/ 50 h 73"/>
                <a:gd name="T58" fmla="*/ 13 w 25"/>
                <a:gd name="T59" fmla="*/ 55 h 73"/>
                <a:gd name="T60" fmla="*/ 13 w 25"/>
                <a:gd name="T61" fmla="*/ 59 h 73"/>
                <a:gd name="T62" fmla="*/ 13 w 25"/>
                <a:gd name="T63" fmla="*/ 63 h 73"/>
                <a:gd name="T64" fmla="*/ 11 w 25"/>
                <a:gd name="T65" fmla="*/ 67 h 73"/>
                <a:gd name="T66" fmla="*/ 11 w 25"/>
                <a:gd name="T67" fmla="*/ 71 h 73"/>
                <a:gd name="T68" fmla="*/ 9 w 25"/>
                <a:gd name="T69" fmla="*/ 73 h 73"/>
                <a:gd name="T70" fmla="*/ 9 w 25"/>
                <a:gd name="T71" fmla="*/ 71 h 73"/>
                <a:gd name="T72" fmla="*/ 8 w 25"/>
                <a:gd name="T73" fmla="*/ 63 h 73"/>
                <a:gd name="T74" fmla="*/ 4 w 25"/>
                <a:gd name="T75" fmla="*/ 55 h 73"/>
                <a:gd name="T76" fmla="*/ 4 w 25"/>
                <a:gd name="T77" fmla="*/ 53 h 73"/>
                <a:gd name="T78" fmla="*/ 0 w 25"/>
                <a:gd name="T79" fmla="*/ 46 h 73"/>
                <a:gd name="T80" fmla="*/ 2 w 25"/>
                <a:gd name="T81" fmla="*/ 40 h 73"/>
                <a:gd name="T82" fmla="*/ 4 w 25"/>
                <a:gd name="T83" fmla="*/ 36 h 73"/>
                <a:gd name="T84" fmla="*/ 6 w 25"/>
                <a:gd name="T85" fmla="*/ 30 h 73"/>
                <a:gd name="T86" fmla="*/ 8 w 25"/>
                <a:gd name="T87" fmla="*/ 25 h 73"/>
                <a:gd name="T88" fmla="*/ 9 w 25"/>
                <a:gd name="T89" fmla="*/ 15 h 73"/>
                <a:gd name="T90" fmla="*/ 11 w 25"/>
                <a:gd name="T91" fmla="*/ 11 h 73"/>
                <a:gd name="T92" fmla="*/ 13 w 25"/>
                <a:gd name="T93" fmla="*/ 9 h 73"/>
                <a:gd name="T94" fmla="*/ 13 w 25"/>
                <a:gd name="T95" fmla="*/ 5 h 73"/>
                <a:gd name="T96" fmla="*/ 13 w 25"/>
                <a:gd name="T97" fmla="*/ 5 h 73"/>
                <a:gd name="T98" fmla="*/ 15 w 25"/>
                <a:gd name="T99" fmla="*/ 5 h 73"/>
                <a:gd name="T100" fmla="*/ 17 w 25"/>
                <a:gd name="T101" fmla="*/ 5 h 73"/>
                <a:gd name="T102" fmla="*/ 19 w 25"/>
                <a:gd name="T103" fmla="*/ 5 h 73"/>
                <a:gd name="T104" fmla="*/ 21 w 25"/>
                <a:gd name="T105" fmla="*/ 2 h 73"/>
                <a:gd name="T106" fmla="*/ 21 w 25"/>
                <a:gd name="T107" fmla="*/ 3 h 73"/>
                <a:gd name="T108" fmla="*/ 21 w 25"/>
                <a:gd name="T109" fmla="*/ 2 h 73"/>
                <a:gd name="T110" fmla="*/ 23 w 25"/>
                <a:gd name="T111" fmla="*/ 2 h 73"/>
                <a:gd name="T112" fmla="*/ 25 w 25"/>
                <a:gd name="T113" fmla="*/ 0 h 73"/>
                <a:gd name="T114" fmla="*/ 23 w 25"/>
                <a:gd name="T115" fmla="*/ 2 h 73"/>
                <a:gd name="T116" fmla="*/ 25 w 25"/>
                <a:gd name="T117" fmla="*/ 5 h 73"/>
                <a:gd name="T118" fmla="*/ 25 w 25"/>
                <a:gd name="T119" fmla="*/ 9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 h="73">
                  <a:moveTo>
                    <a:pt x="23" y="13"/>
                  </a:moveTo>
                  <a:lnTo>
                    <a:pt x="23" y="13"/>
                  </a:lnTo>
                  <a:lnTo>
                    <a:pt x="23" y="13"/>
                  </a:lnTo>
                  <a:lnTo>
                    <a:pt x="23" y="13"/>
                  </a:lnTo>
                  <a:lnTo>
                    <a:pt x="21" y="13"/>
                  </a:lnTo>
                  <a:lnTo>
                    <a:pt x="21" y="13"/>
                  </a:lnTo>
                  <a:lnTo>
                    <a:pt x="21" y="13"/>
                  </a:lnTo>
                  <a:lnTo>
                    <a:pt x="21" y="13"/>
                  </a:lnTo>
                  <a:lnTo>
                    <a:pt x="21" y="13"/>
                  </a:lnTo>
                  <a:lnTo>
                    <a:pt x="21" y="13"/>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7"/>
                  </a:lnTo>
                  <a:lnTo>
                    <a:pt x="21" y="15"/>
                  </a:lnTo>
                  <a:lnTo>
                    <a:pt x="21" y="17"/>
                  </a:lnTo>
                  <a:lnTo>
                    <a:pt x="21" y="17"/>
                  </a:lnTo>
                  <a:lnTo>
                    <a:pt x="19" y="17"/>
                  </a:lnTo>
                  <a:lnTo>
                    <a:pt x="19" y="17"/>
                  </a:lnTo>
                  <a:lnTo>
                    <a:pt x="21" y="17"/>
                  </a:lnTo>
                  <a:lnTo>
                    <a:pt x="21" y="17"/>
                  </a:lnTo>
                  <a:lnTo>
                    <a:pt x="21" y="17"/>
                  </a:lnTo>
                  <a:lnTo>
                    <a:pt x="21" y="17"/>
                  </a:lnTo>
                  <a:lnTo>
                    <a:pt x="21" y="17"/>
                  </a:lnTo>
                  <a:lnTo>
                    <a:pt x="21" y="17"/>
                  </a:lnTo>
                  <a:lnTo>
                    <a:pt x="21" y="17"/>
                  </a:lnTo>
                  <a:lnTo>
                    <a:pt x="21" y="17"/>
                  </a:lnTo>
                  <a:lnTo>
                    <a:pt x="21" y="17"/>
                  </a:lnTo>
                  <a:lnTo>
                    <a:pt x="21" y="17"/>
                  </a:lnTo>
                  <a:lnTo>
                    <a:pt x="21" y="17"/>
                  </a:lnTo>
                  <a:lnTo>
                    <a:pt x="21" y="17"/>
                  </a:lnTo>
                  <a:lnTo>
                    <a:pt x="21" y="17"/>
                  </a:lnTo>
                  <a:lnTo>
                    <a:pt x="21" y="17"/>
                  </a:lnTo>
                  <a:lnTo>
                    <a:pt x="21" y="17"/>
                  </a:lnTo>
                  <a:lnTo>
                    <a:pt x="21" y="17"/>
                  </a:lnTo>
                  <a:lnTo>
                    <a:pt x="21" y="17"/>
                  </a:lnTo>
                  <a:lnTo>
                    <a:pt x="21" y="19"/>
                  </a:lnTo>
                  <a:lnTo>
                    <a:pt x="19" y="19"/>
                  </a:lnTo>
                  <a:lnTo>
                    <a:pt x="21" y="19"/>
                  </a:lnTo>
                  <a:lnTo>
                    <a:pt x="21" y="19"/>
                  </a:lnTo>
                  <a:lnTo>
                    <a:pt x="21" y="19"/>
                  </a:lnTo>
                  <a:lnTo>
                    <a:pt x="21" y="19"/>
                  </a:lnTo>
                  <a:lnTo>
                    <a:pt x="19" y="19"/>
                  </a:lnTo>
                  <a:lnTo>
                    <a:pt x="19" y="19"/>
                  </a:lnTo>
                  <a:lnTo>
                    <a:pt x="21" y="19"/>
                  </a:lnTo>
                  <a:lnTo>
                    <a:pt x="21" y="19"/>
                  </a:lnTo>
                  <a:lnTo>
                    <a:pt x="21" y="19"/>
                  </a:lnTo>
                  <a:lnTo>
                    <a:pt x="19" y="19"/>
                  </a:lnTo>
                  <a:lnTo>
                    <a:pt x="19" y="19"/>
                  </a:lnTo>
                  <a:lnTo>
                    <a:pt x="19" y="19"/>
                  </a:lnTo>
                  <a:lnTo>
                    <a:pt x="21" y="19"/>
                  </a:lnTo>
                  <a:lnTo>
                    <a:pt x="21" y="19"/>
                  </a:lnTo>
                  <a:lnTo>
                    <a:pt x="19" y="19"/>
                  </a:lnTo>
                  <a:lnTo>
                    <a:pt x="19" y="19"/>
                  </a:lnTo>
                  <a:lnTo>
                    <a:pt x="17" y="19"/>
                  </a:lnTo>
                  <a:lnTo>
                    <a:pt x="17" y="19"/>
                  </a:lnTo>
                  <a:lnTo>
                    <a:pt x="17" y="19"/>
                  </a:lnTo>
                  <a:lnTo>
                    <a:pt x="17" y="17"/>
                  </a:lnTo>
                  <a:lnTo>
                    <a:pt x="17" y="17"/>
                  </a:lnTo>
                  <a:lnTo>
                    <a:pt x="17" y="17"/>
                  </a:lnTo>
                  <a:lnTo>
                    <a:pt x="17" y="17"/>
                  </a:lnTo>
                  <a:lnTo>
                    <a:pt x="15" y="17"/>
                  </a:lnTo>
                  <a:lnTo>
                    <a:pt x="15" y="17"/>
                  </a:lnTo>
                  <a:lnTo>
                    <a:pt x="15" y="17"/>
                  </a:lnTo>
                  <a:lnTo>
                    <a:pt x="15" y="17"/>
                  </a:lnTo>
                  <a:lnTo>
                    <a:pt x="15" y="17"/>
                  </a:lnTo>
                  <a:lnTo>
                    <a:pt x="13" y="17"/>
                  </a:lnTo>
                  <a:lnTo>
                    <a:pt x="13" y="17"/>
                  </a:lnTo>
                  <a:lnTo>
                    <a:pt x="13" y="17"/>
                  </a:lnTo>
                  <a:lnTo>
                    <a:pt x="13" y="17"/>
                  </a:lnTo>
                  <a:lnTo>
                    <a:pt x="13" y="17"/>
                  </a:lnTo>
                  <a:lnTo>
                    <a:pt x="11" y="17"/>
                  </a:lnTo>
                  <a:lnTo>
                    <a:pt x="11" y="19"/>
                  </a:lnTo>
                  <a:lnTo>
                    <a:pt x="11" y="19"/>
                  </a:lnTo>
                  <a:lnTo>
                    <a:pt x="11" y="19"/>
                  </a:lnTo>
                  <a:lnTo>
                    <a:pt x="11" y="19"/>
                  </a:lnTo>
                  <a:lnTo>
                    <a:pt x="11" y="21"/>
                  </a:lnTo>
                  <a:lnTo>
                    <a:pt x="11" y="21"/>
                  </a:lnTo>
                  <a:lnTo>
                    <a:pt x="11" y="21"/>
                  </a:lnTo>
                  <a:lnTo>
                    <a:pt x="11" y="21"/>
                  </a:lnTo>
                  <a:lnTo>
                    <a:pt x="11" y="21"/>
                  </a:lnTo>
                  <a:lnTo>
                    <a:pt x="11" y="21"/>
                  </a:lnTo>
                  <a:lnTo>
                    <a:pt x="11" y="21"/>
                  </a:lnTo>
                  <a:lnTo>
                    <a:pt x="11" y="21"/>
                  </a:lnTo>
                  <a:lnTo>
                    <a:pt x="11" y="21"/>
                  </a:lnTo>
                  <a:lnTo>
                    <a:pt x="11" y="21"/>
                  </a:lnTo>
                  <a:lnTo>
                    <a:pt x="11" y="23"/>
                  </a:lnTo>
                  <a:lnTo>
                    <a:pt x="11" y="23"/>
                  </a:lnTo>
                  <a:lnTo>
                    <a:pt x="9" y="23"/>
                  </a:lnTo>
                  <a:lnTo>
                    <a:pt x="9" y="23"/>
                  </a:lnTo>
                  <a:lnTo>
                    <a:pt x="11" y="23"/>
                  </a:lnTo>
                  <a:lnTo>
                    <a:pt x="11" y="25"/>
                  </a:lnTo>
                  <a:lnTo>
                    <a:pt x="11" y="27"/>
                  </a:lnTo>
                  <a:lnTo>
                    <a:pt x="11" y="27"/>
                  </a:lnTo>
                  <a:lnTo>
                    <a:pt x="11" y="27"/>
                  </a:lnTo>
                  <a:lnTo>
                    <a:pt x="11" y="27"/>
                  </a:lnTo>
                  <a:lnTo>
                    <a:pt x="11" y="27"/>
                  </a:lnTo>
                  <a:lnTo>
                    <a:pt x="11" y="27"/>
                  </a:lnTo>
                  <a:lnTo>
                    <a:pt x="11" y="27"/>
                  </a:lnTo>
                  <a:lnTo>
                    <a:pt x="11" y="27"/>
                  </a:lnTo>
                  <a:lnTo>
                    <a:pt x="11" y="27"/>
                  </a:lnTo>
                  <a:lnTo>
                    <a:pt x="11" y="27"/>
                  </a:lnTo>
                  <a:lnTo>
                    <a:pt x="11" y="27"/>
                  </a:lnTo>
                  <a:lnTo>
                    <a:pt x="11" y="27"/>
                  </a:lnTo>
                  <a:lnTo>
                    <a:pt x="11" y="28"/>
                  </a:lnTo>
                  <a:lnTo>
                    <a:pt x="11" y="28"/>
                  </a:lnTo>
                  <a:lnTo>
                    <a:pt x="11" y="28"/>
                  </a:lnTo>
                  <a:lnTo>
                    <a:pt x="11" y="28"/>
                  </a:lnTo>
                  <a:lnTo>
                    <a:pt x="9" y="28"/>
                  </a:lnTo>
                  <a:lnTo>
                    <a:pt x="9" y="28"/>
                  </a:lnTo>
                  <a:lnTo>
                    <a:pt x="11" y="30"/>
                  </a:lnTo>
                  <a:lnTo>
                    <a:pt x="11" y="30"/>
                  </a:lnTo>
                  <a:lnTo>
                    <a:pt x="11" y="30"/>
                  </a:lnTo>
                  <a:lnTo>
                    <a:pt x="11" y="30"/>
                  </a:lnTo>
                  <a:lnTo>
                    <a:pt x="11" y="30"/>
                  </a:lnTo>
                  <a:lnTo>
                    <a:pt x="11" y="28"/>
                  </a:lnTo>
                  <a:lnTo>
                    <a:pt x="11" y="28"/>
                  </a:lnTo>
                  <a:lnTo>
                    <a:pt x="11" y="28"/>
                  </a:lnTo>
                  <a:lnTo>
                    <a:pt x="13" y="30"/>
                  </a:lnTo>
                  <a:lnTo>
                    <a:pt x="13" y="30"/>
                  </a:lnTo>
                  <a:lnTo>
                    <a:pt x="15" y="30"/>
                  </a:lnTo>
                  <a:lnTo>
                    <a:pt x="15" y="30"/>
                  </a:lnTo>
                  <a:lnTo>
                    <a:pt x="15" y="30"/>
                  </a:lnTo>
                  <a:lnTo>
                    <a:pt x="15" y="30"/>
                  </a:lnTo>
                  <a:lnTo>
                    <a:pt x="15" y="30"/>
                  </a:lnTo>
                  <a:lnTo>
                    <a:pt x="15" y="30"/>
                  </a:lnTo>
                  <a:lnTo>
                    <a:pt x="15" y="30"/>
                  </a:lnTo>
                  <a:lnTo>
                    <a:pt x="13" y="30"/>
                  </a:lnTo>
                  <a:lnTo>
                    <a:pt x="13" y="30"/>
                  </a:lnTo>
                  <a:lnTo>
                    <a:pt x="13" y="32"/>
                  </a:lnTo>
                  <a:lnTo>
                    <a:pt x="13" y="32"/>
                  </a:lnTo>
                  <a:lnTo>
                    <a:pt x="11" y="32"/>
                  </a:lnTo>
                  <a:lnTo>
                    <a:pt x="11" y="32"/>
                  </a:lnTo>
                  <a:lnTo>
                    <a:pt x="11" y="34"/>
                  </a:lnTo>
                  <a:lnTo>
                    <a:pt x="11" y="34"/>
                  </a:lnTo>
                  <a:lnTo>
                    <a:pt x="9" y="34"/>
                  </a:lnTo>
                  <a:lnTo>
                    <a:pt x="9" y="34"/>
                  </a:lnTo>
                  <a:lnTo>
                    <a:pt x="9" y="34"/>
                  </a:lnTo>
                  <a:lnTo>
                    <a:pt x="9" y="36"/>
                  </a:lnTo>
                  <a:lnTo>
                    <a:pt x="9" y="36"/>
                  </a:lnTo>
                  <a:lnTo>
                    <a:pt x="9" y="38"/>
                  </a:lnTo>
                  <a:lnTo>
                    <a:pt x="9" y="38"/>
                  </a:lnTo>
                  <a:lnTo>
                    <a:pt x="9" y="38"/>
                  </a:lnTo>
                  <a:lnTo>
                    <a:pt x="9" y="38"/>
                  </a:lnTo>
                  <a:lnTo>
                    <a:pt x="11" y="38"/>
                  </a:lnTo>
                  <a:lnTo>
                    <a:pt x="11" y="38"/>
                  </a:lnTo>
                  <a:lnTo>
                    <a:pt x="11" y="38"/>
                  </a:lnTo>
                  <a:lnTo>
                    <a:pt x="13" y="38"/>
                  </a:lnTo>
                  <a:lnTo>
                    <a:pt x="15" y="38"/>
                  </a:lnTo>
                  <a:lnTo>
                    <a:pt x="17" y="36"/>
                  </a:lnTo>
                  <a:lnTo>
                    <a:pt x="17" y="36"/>
                  </a:lnTo>
                  <a:lnTo>
                    <a:pt x="17" y="36"/>
                  </a:lnTo>
                  <a:lnTo>
                    <a:pt x="17" y="36"/>
                  </a:lnTo>
                  <a:lnTo>
                    <a:pt x="17" y="36"/>
                  </a:lnTo>
                  <a:lnTo>
                    <a:pt x="17" y="38"/>
                  </a:lnTo>
                  <a:lnTo>
                    <a:pt x="17" y="38"/>
                  </a:lnTo>
                  <a:lnTo>
                    <a:pt x="17" y="38"/>
                  </a:lnTo>
                  <a:lnTo>
                    <a:pt x="17" y="38"/>
                  </a:lnTo>
                  <a:lnTo>
                    <a:pt x="17" y="38"/>
                  </a:lnTo>
                  <a:lnTo>
                    <a:pt x="17" y="40"/>
                  </a:lnTo>
                  <a:lnTo>
                    <a:pt x="17" y="40"/>
                  </a:lnTo>
                  <a:lnTo>
                    <a:pt x="17" y="40"/>
                  </a:lnTo>
                  <a:lnTo>
                    <a:pt x="17" y="40"/>
                  </a:lnTo>
                  <a:lnTo>
                    <a:pt x="17" y="40"/>
                  </a:lnTo>
                  <a:lnTo>
                    <a:pt x="17" y="40"/>
                  </a:lnTo>
                  <a:lnTo>
                    <a:pt x="17" y="42"/>
                  </a:lnTo>
                  <a:lnTo>
                    <a:pt x="17" y="42"/>
                  </a:lnTo>
                  <a:lnTo>
                    <a:pt x="17" y="42"/>
                  </a:lnTo>
                  <a:lnTo>
                    <a:pt x="17" y="42"/>
                  </a:lnTo>
                  <a:lnTo>
                    <a:pt x="17" y="44"/>
                  </a:lnTo>
                  <a:lnTo>
                    <a:pt x="17" y="44"/>
                  </a:lnTo>
                  <a:lnTo>
                    <a:pt x="17" y="44"/>
                  </a:lnTo>
                  <a:lnTo>
                    <a:pt x="17" y="44"/>
                  </a:lnTo>
                  <a:lnTo>
                    <a:pt x="17" y="46"/>
                  </a:lnTo>
                  <a:lnTo>
                    <a:pt x="17" y="46"/>
                  </a:lnTo>
                  <a:lnTo>
                    <a:pt x="17" y="46"/>
                  </a:lnTo>
                  <a:lnTo>
                    <a:pt x="17" y="46"/>
                  </a:lnTo>
                  <a:lnTo>
                    <a:pt x="17" y="46"/>
                  </a:lnTo>
                  <a:lnTo>
                    <a:pt x="17" y="48"/>
                  </a:lnTo>
                  <a:lnTo>
                    <a:pt x="17" y="48"/>
                  </a:lnTo>
                  <a:lnTo>
                    <a:pt x="17" y="48"/>
                  </a:lnTo>
                  <a:lnTo>
                    <a:pt x="17" y="48"/>
                  </a:lnTo>
                  <a:lnTo>
                    <a:pt x="15" y="48"/>
                  </a:lnTo>
                  <a:lnTo>
                    <a:pt x="15" y="50"/>
                  </a:lnTo>
                  <a:lnTo>
                    <a:pt x="15" y="50"/>
                  </a:lnTo>
                  <a:lnTo>
                    <a:pt x="15" y="50"/>
                  </a:lnTo>
                  <a:lnTo>
                    <a:pt x="15" y="50"/>
                  </a:lnTo>
                  <a:lnTo>
                    <a:pt x="15" y="50"/>
                  </a:lnTo>
                  <a:lnTo>
                    <a:pt x="15" y="50"/>
                  </a:lnTo>
                  <a:lnTo>
                    <a:pt x="15" y="50"/>
                  </a:lnTo>
                  <a:lnTo>
                    <a:pt x="15" y="51"/>
                  </a:lnTo>
                  <a:lnTo>
                    <a:pt x="13" y="53"/>
                  </a:lnTo>
                  <a:lnTo>
                    <a:pt x="13" y="55"/>
                  </a:lnTo>
                  <a:lnTo>
                    <a:pt x="13" y="55"/>
                  </a:lnTo>
                  <a:lnTo>
                    <a:pt x="13" y="55"/>
                  </a:lnTo>
                  <a:lnTo>
                    <a:pt x="13" y="55"/>
                  </a:lnTo>
                  <a:lnTo>
                    <a:pt x="13" y="57"/>
                  </a:lnTo>
                  <a:lnTo>
                    <a:pt x="13" y="57"/>
                  </a:lnTo>
                  <a:lnTo>
                    <a:pt x="13" y="57"/>
                  </a:lnTo>
                  <a:lnTo>
                    <a:pt x="13" y="57"/>
                  </a:lnTo>
                  <a:lnTo>
                    <a:pt x="13" y="57"/>
                  </a:lnTo>
                  <a:lnTo>
                    <a:pt x="13" y="57"/>
                  </a:lnTo>
                  <a:lnTo>
                    <a:pt x="13" y="59"/>
                  </a:lnTo>
                  <a:lnTo>
                    <a:pt x="13" y="59"/>
                  </a:lnTo>
                  <a:lnTo>
                    <a:pt x="13" y="59"/>
                  </a:lnTo>
                  <a:lnTo>
                    <a:pt x="13" y="61"/>
                  </a:lnTo>
                  <a:lnTo>
                    <a:pt x="13" y="61"/>
                  </a:lnTo>
                  <a:lnTo>
                    <a:pt x="13" y="61"/>
                  </a:lnTo>
                  <a:lnTo>
                    <a:pt x="13" y="63"/>
                  </a:lnTo>
                  <a:lnTo>
                    <a:pt x="13" y="63"/>
                  </a:lnTo>
                  <a:lnTo>
                    <a:pt x="13" y="63"/>
                  </a:lnTo>
                  <a:lnTo>
                    <a:pt x="11" y="63"/>
                  </a:lnTo>
                  <a:lnTo>
                    <a:pt x="11" y="65"/>
                  </a:lnTo>
                  <a:lnTo>
                    <a:pt x="11" y="65"/>
                  </a:lnTo>
                  <a:lnTo>
                    <a:pt x="11" y="65"/>
                  </a:lnTo>
                  <a:lnTo>
                    <a:pt x="11" y="67"/>
                  </a:lnTo>
                  <a:lnTo>
                    <a:pt x="11" y="67"/>
                  </a:lnTo>
                  <a:lnTo>
                    <a:pt x="11" y="69"/>
                  </a:lnTo>
                  <a:lnTo>
                    <a:pt x="11" y="69"/>
                  </a:lnTo>
                  <a:lnTo>
                    <a:pt x="11" y="71"/>
                  </a:lnTo>
                  <a:lnTo>
                    <a:pt x="11" y="71"/>
                  </a:lnTo>
                  <a:lnTo>
                    <a:pt x="11" y="71"/>
                  </a:lnTo>
                  <a:lnTo>
                    <a:pt x="11" y="71"/>
                  </a:lnTo>
                  <a:lnTo>
                    <a:pt x="11" y="71"/>
                  </a:lnTo>
                  <a:lnTo>
                    <a:pt x="11" y="71"/>
                  </a:lnTo>
                  <a:lnTo>
                    <a:pt x="11" y="73"/>
                  </a:lnTo>
                  <a:lnTo>
                    <a:pt x="9" y="73"/>
                  </a:lnTo>
                  <a:lnTo>
                    <a:pt x="9" y="73"/>
                  </a:lnTo>
                  <a:lnTo>
                    <a:pt x="9" y="73"/>
                  </a:lnTo>
                  <a:lnTo>
                    <a:pt x="9" y="73"/>
                  </a:lnTo>
                  <a:lnTo>
                    <a:pt x="9" y="73"/>
                  </a:lnTo>
                  <a:lnTo>
                    <a:pt x="9" y="73"/>
                  </a:lnTo>
                  <a:lnTo>
                    <a:pt x="9" y="73"/>
                  </a:lnTo>
                  <a:lnTo>
                    <a:pt x="9" y="73"/>
                  </a:lnTo>
                  <a:lnTo>
                    <a:pt x="9" y="73"/>
                  </a:lnTo>
                  <a:lnTo>
                    <a:pt x="9" y="73"/>
                  </a:lnTo>
                  <a:lnTo>
                    <a:pt x="9" y="73"/>
                  </a:lnTo>
                  <a:lnTo>
                    <a:pt x="9" y="71"/>
                  </a:lnTo>
                  <a:lnTo>
                    <a:pt x="9" y="71"/>
                  </a:lnTo>
                  <a:lnTo>
                    <a:pt x="8" y="69"/>
                  </a:lnTo>
                  <a:lnTo>
                    <a:pt x="8" y="67"/>
                  </a:lnTo>
                  <a:lnTo>
                    <a:pt x="8" y="65"/>
                  </a:lnTo>
                  <a:lnTo>
                    <a:pt x="8" y="63"/>
                  </a:lnTo>
                  <a:lnTo>
                    <a:pt x="8" y="63"/>
                  </a:lnTo>
                  <a:lnTo>
                    <a:pt x="8" y="63"/>
                  </a:lnTo>
                  <a:lnTo>
                    <a:pt x="8" y="63"/>
                  </a:lnTo>
                  <a:lnTo>
                    <a:pt x="8" y="63"/>
                  </a:lnTo>
                  <a:lnTo>
                    <a:pt x="6" y="61"/>
                  </a:lnTo>
                  <a:lnTo>
                    <a:pt x="6" y="59"/>
                  </a:lnTo>
                  <a:lnTo>
                    <a:pt x="6" y="57"/>
                  </a:lnTo>
                  <a:lnTo>
                    <a:pt x="6" y="57"/>
                  </a:lnTo>
                  <a:lnTo>
                    <a:pt x="4" y="55"/>
                  </a:lnTo>
                  <a:lnTo>
                    <a:pt x="4" y="55"/>
                  </a:lnTo>
                  <a:lnTo>
                    <a:pt x="4" y="55"/>
                  </a:lnTo>
                  <a:lnTo>
                    <a:pt x="4" y="55"/>
                  </a:lnTo>
                  <a:lnTo>
                    <a:pt x="4" y="55"/>
                  </a:lnTo>
                  <a:lnTo>
                    <a:pt x="4" y="55"/>
                  </a:lnTo>
                  <a:lnTo>
                    <a:pt x="4" y="53"/>
                  </a:lnTo>
                  <a:lnTo>
                    <a:pt x="4" y="53"/>
                  </a:lnTo>
                  <a:lnTo>
                    <a:pt x="4" y="53"/>
                  </a:lnTo>
                  <a:lnTo>
                    <a:pt x="4" y="53"/>
                  </a:lnTo>
                  <a:lnTo>
                    <a:pt x="4" y="53"/>
                  </a:lnTo>
                  <a:lnTo>
                    <a:pt x="4" y="51"/>
                  </a:lnTo>
                  <a:lnTo>
                    <a:pt x="2" y="50"/>
                  </a:lnTo>
                  <a:lnTo>
                    <a:pt x="2" y="46"/>
                  </a:lnTo>
                  <a:lnTo>
                    <a:pt x="0" y="46"/>
                  </a:lnTo>
                  <a:lnTo>
                    <a:pt x="0" y="44"/>
                  </a:lnTo>
                  <a:lnTo>
                    <a:pt x="0" y="42"/>
                  </a:lnTo>
                  <a:lnTo>
                    <a:pt x="0" y="42"/>
                  </a:lnTo>
                  <a:lnTo>
                    <a:pt x="0" y="40"/>
                  </a:lnTo>
                  <a:lnTo>
                    <a:pt x="0" y="40"/>
                  </a:lnTo>
                  <a:lnTo>
                    <a:pt x="2" y="40"/>
                  </a:lnTo>
                  <a:lnTo>
                    <a:pt x="2" y="40"/>
                  </a:lnTo>
                  <a:lnTo>
                    <a:pt x="0" y="38"/>
                  </a:lnTo>
                  <a:lnTo>
                    <a:pt x="0" y="38"/>
                  </a:lnTo>
                  <a:lnTo>
                    <a:pt x="2" y="38"/>
                  </a:lnTo>
                  <a:lnTo>
                    <a:pt x="4" y="36"/>
                  </a:lnTo>
                  <a:lnTo>
                    <a:pt x="4" y="36"/>
                  </a:lnTo>
                  <a:lnTo>
                    <a:pt x="4" y="36"/>
                  </a:lnTo>
                  <a:lnTo>
                    <a:pt x="4" y="36"/>
                  </a:lnTo>
                  <a:lnTo>
                    <a:pt x="4" y="34"/>
                  </a:lnTo>
                  <a:lnTo>
                    <a:pt x="4" y="34"/>
                  </a:lnTo>
                  <a:lnTo>
                    <a:pt x="4" y="34"/>
                  </a:lnTo>
                  <a:lnTo>
                    <a:pt x="4" y="34"/>
                  </a:lnTo>
                  <a:lnTo>
                    <a:pt x="4" y="34"/>
                  </a:lnTo>
                  <a:lnTo>
                    <a:pt x="4" y="32"/>
                  </a:lnTo>
                  <a:lnTo>
                    <a:pt x="6" y="30"/>
                  </a:lnTo>
                  <a:lnTo>
                    <a:pt x="6" y="30"/>
                  </a:lnTo>
                  <a:lnTo>
                    <a:pt x="6" y="28"/>
                  </a:lnTo>
                  <a:lnTo>
                    <a:pt x="6" y="28"/>
                  </a:lnTo>
                  <a:lnTo>
                    <a:pt x="8" y="27"/>
                  </a:lnTo>
                  <a:lnTo>
                    <a:pt x="8" y="25"/>
                  </a:lnTo>
                  <a:lnTo>
                    <a:pt x="8" y="25"/>
                  </a:lnTo>
                  <a:lnTo>
                    <a:pt x="8" y="25"/>
                  </a:lnTo>
                  <a:lnTo>
                    <a:pt x="8" y="25"/>
                  </a:lnTo>
                  <a:lnTo>
                    <a:pt x="8" y="25"/>
                  </a:lnTo>
                  <a:lnTo>
                    <a:pt x="9" y="21"/>
                  </a:lnTo>
                  <a:lnTo>
                    <a:pt x="9" y="19"/>
                  </a:lnTo>
                  <a:lnTo>
                    <a:pt x="9" y="15"/>
                  </a:lnTo>
                  <a:lnTo>
                    <a:pt x="9" y="15"/>
                  </a:lnTo>
                  <a:lnTo>
                    <a:pt x="9" y="15"/>
                  </a:lnTo>
                  <a:lnTo>
                    <a:pt x="9" y="15"/>
                  </a:lnTo>
                  <a:lnTo>
                    <a:pt x="9" y="15"/>
                  </a:lnTo>
                  <a:lnTo>
                    <a:pt x="9" y="13"/>
                  </a:lnTo>
                  <a:lnTo>
                    <a:pt x="9" y="11"/>
                  </a:lnTo>
                  <a:lnTo>
                    <a:pt x="11" y="11"/>
                  </a:lnTo>
                  <a:lnTo>
                    <a:pt x="11" y="11"/>
                  </a:lnTo>
                  <a:lnTo>
                    <a:pt x="11" y="11"/>
                  </a:lnTo>
                  <a:lnTo>
                    <a:pt x="11" y="11"/>
                  </a:lnTo>
                  <a:lnTo>
                    <a:pt x="11" y="11"/>
                  </a:lnTo>
                  <a:lnTo>
                    <a:pt x="11" y="11"/>
                  </a:lnTo>
                  <a:lnTo>
                    <a:pt x="11" y="9"/>
                  </a:lnTo>
                  <a:lnTo>
                    <a:pt x="11" y="9"/>
                  </a:lnTo>
                  <a:lnTo>
                    <a:pt x="13" y="9"/>
                  </a:lnTo>
                  <a:lnTo>
                    <a:pt x="13" y="9"/>
                  </a:lnTo>
                  <a:lnTo>
                    <a:pt x="13" y="9"/>
                  </a:lnTo>
                  <a:lnTo>
                    <a:pt x="11" y="9"/>
                  </a:lnTo>
                  <a:lnTo>
                    <a:pt x="13" y="9"/>
                  </a:lnTo>
                  <a:lnTo>
                    <a:pt x="13" y="7"/>
                  </a:lnTo>
                  <a:lnTo>
                    <a:pt x="13" y="7"/>
                  </a:lnTo>
                  <a:lnTo>
                    <a:pt x="13" y="7"/>
                  </a:lnTo>
                  <a:lnTo>
                    <a:pt x="13" y="5"/>
                  </a:lnTo>
                  <a:lnTo>
                    <a:pt x="13" y="5"/>
                  </a:lnTo>
                  <a:lnTo>
                    <a:pt x="13" y="5"/>
                  </a:lnTo>
                  <a:lnTo>
                    <a:pt x="13" y="5"/>
                  </a:lnTo>
                  <a:lnTo>
                    <a:pt x="13" y="5"/>
                  </a:lnTo>
                  <a:lnTo>
                    <a:pt x="13" y="5"/>
                  </a:lnTo>
                  <a:lnTo>
                    <a:pt x="13" y="5"/>
                  </a:lnTo>
                  <a:lnTo>
                    <a:pt x="13" y="5"/>
                  </a:lnTo>
                  <a:lnTo>
                    <a:pt x="13" y="5"/>
                  </a:lnTo>
                  <a:lnTo>
                    <a:pt x="15" y="5"/>
                  </a:lnTo>
                  <a:lnTo>
                    <a:pt x="15" y="5"/>
                  </a:lnTo>
                  <a:lnTo>
                    <a:pt x="15" y="5"/>
                  </a:lnTo>
                  <a:lnTo>
                    <a:pt x="15" y="5"/>
                  </a:lnTo>
                  <a:lnTo>
                    <a:pt x="15" y="5"/>
                  </a:lnTo>
                  <a:lnTo>
                    <a:pt x="15" y="5"/>
                  </a:lnTo>
                  <a:lnTo>
                    <a:pt x="15" y="5"/>
                  </a:lnTo>
                  <a:lnTo>
                    <a:pt x="15" y="5"/>
                  </a:lnTo>
                  <a:lnTo>
                    <a:pt x="15" y="5"/>
                  </a:lnTo>
                  <a:lnTo>
                    <a:pt x="15" y="5"/>
                  </a:lnTo>
                  <a:lnTo>
                    <a:pt x="17" y="5"/>
                  </a:lnTo>
                  <a:lnTo>
                    <a:pt x="17" y="5"/>
                  </a:lnTo>
                  <a:lnTo>
                    <a:pt x="17" y="5"/>
                  </a:lnTo>
                  <a:lnTo>
                    <a:pt x="17" y="5"/>
                  </a:lnTo>
                  <a:lnTo>
                    <a:pt x="17" y="5"/>
                  </a:lnTo>
                  <a:lnTo>
                    <a:pt x="19" y="5"/>
                  </a:lnTo>
                  <a:lnTo>
                    <a:pt x="19" y="5"/>
                  </a:lnTo>
                  <a:lnTo>
                    <a:pt x="19" y="5"/>
                  </a:lnTo>
                  <a:lnTo>
                    <a:pt x="19" y="5"/>
                  </a:lnTo>
                  <a:lnTo>
                    <a:pt x="19" y="5"/>
                  </a:lnTo>
                  <a:lnTo>
                    <a:pt x="19" y="3"/>
                  </a:lnTo>
                  <a:lnTo>
                    <a:pt x="19" y="3"/>
                  </a:lnTo>
                  <a:lnTo>
                    <a:pt x="19" y="3"/>
                  </a:lnTo>
                  <a:lnTo>
                    <a:pt x="19" y="2"/>
                  </a:lnTo>
                  <a:lnTo>
                    <a:pt x="19" y="2"/>
                  </a:lnTo>
                  <a:lnTo>
                    <a:pt x="19" y="2"/>
                  </a:lnTo>
                  <a:lnTo>
                    <a:pt x="21" y="2"/>
                  </a:lnTo>
                  <a:lnTo>
                    <a:pt x="21" y="2"/>
                  </a:lnTo>
                  <a:lnTo>
                    <a:pt x="21" y="3"/>
                  </a:lnTo>
                  <a:lnTo>
                    <a:pt x="21" y="3"/>
                  </a:lnTo>
                  <a:lnTo>
                    <a:pt x="21" y="3"/>
                  </a:lnTo>
                  <a:lnTo>
                    <a:pt x="21" y="3"/>
                  </a:lnTo>
                  <a:lnTo>
                    <a:pt x="21" y="3"/>
                  </a:lnTo>
                  <a:lnTo>
                    <a:pt x="21" y="3"/>
                  </a:lnTo>
                  <a:lnTo>
                    <a:pt x="21" y="3"/>
                  </a:lnTo>
                  <a:lnTo>
                    <a:pt x="21" y="3"/>
                  </a:lnTo>
                  <a:lnTo>
                    <a:pt x="21" y="3"/>
                  </a:lnTo>
                  <a:lnTo>
                    <a:pt x="21" y="2"/>
                  </a:lnTo>
                  <a:lnTo>
                    <a:pt x="21" y="2"/>
                  </a:lnTo>
                  <a:lnTo>
                    <a:pt x="21" y="2"/>
                  </a:lnTo>
                  <a:lnTo>
                    <a:pt x="21" y="2"/>
                  </a:lnTo>
                  <a:lnTo>
                    <a:pt x="21" y="2"/>
                  </a:lnTo>
                  <a:lnTo>
                    <a:pt x="23" y="2"/>
                  </a:lnTo>
                  <a:lnTo>
                    <a:pt x="23" y="2"/>
                  </a:lnTo>
                  <a:lnTo>
                    <a:pt x="23" y="2"/>
                  </a:lnTo>
                  <a:lnTo>
                    <a:pt x="23" y="2"/>
                  </a:lnTo>
                  <a:lnTo>
                    <a:pt x="23" y="2"/>
                  </a:lnTo>
                  <a:lnTo>
                    <a:pt x="23" y="2"/>
                  </a:lnTo>
                  <a:lnTo>
                    <a:pt x="23" y="0"/>
                  </a:lnTo>
                  <a:lnTo>
                    <a:pt x="25" y="0"/>
                  </a:lnTo>
                  <a:lnTo>
                    <a:pt x="25" y="0"/>
                  </a:lnTo>
                  <a:lnTo>
                    <a:pt x="25" y="0"/>
                  </a:lnTo>
                  <a:lnTo>
                    <a:pt x="25" y="0"/>
                  </a:lnTo>
                  <a:lnTo>
                    <a:pt x="25" y="0"/>
                  </a:lnTo>
                  <a:lnTo>
                    <a:pt x="25" y="0"/>
                  </a:lnTo>
                  <a:lnTo>
                    <a:pt x="25" y="0"/>
                  </a:lnTo>
                  <a:lnTo>
                    <a:pt x="23" y="2"/>
                  </a:lnTo>
                  <a:lnTo>
                    <a:pt x="23" y="2"/>
                  </a:lnTo>
                  <a:lnTo>
                    <a:pt x="23" y="2"/>
                  </a:lnTo>
                  <a:lnTo>
                    <a:pt x="25" y="2"/>
                  </a:lnTo>
                  <a:lnTo>
                    <a:pt x="23" y="2"/>
                  </a:lnTo>
                  <a:lnTo>
                    <a:pt x="23" y="2"/>
                  </a:lnTo>
                  <a:lnTo>
                    <a:pt x="25" y="3"/>
                  </a:lnTo>
                  <a:lnTo>
                    <a:pt x="25" y="3"/>
                  </a:lnTo>
                  <a:lnTo>
                    <a:pt x="25" y="3"/>
                  </a:lnTo>
                  <a:lnTo>
                    <a:pt x="25" y="3"/>
                  </a:lnTo>
                  <a:lnTo>
                    <a:pt x="25" y="5"/>
                  </a:lnTo>
                  <a:lnTo>
                    <a:pt x="25" y="5"/>
                  </a:lnTo>
                  <a:lnTo>
                    <a:pt x="25" y="5"/>
                  </a:lnTo>
                  <a:lnTo>
                    <a:pt x="25" y="5"/>
                  </a:lnTo>
                  <a:lnTo>
                    <a:pt x="25" y="5"/>
                  </a:lnTo>
                  <a:lnTo>
                    <a:pt x="25" y="7"/>
                  </a:lnTo>
                  <a:lnTo>
                    <a:pt x="25" y="7"/>
                  </a:lnTo>
                  <a:lnTo>
                    <a:pt x="25" y="9"/>
                  </a:lnTo>
                  <a:lnTo>
                    <a:pt x="25" y="9"/>
                  </a:lnTo>
                  <a:lnTo>
                    <a:pt x="25" y="9"/>
                  </a:lnTo>
                  <a:lnTo>
                    <a:pt x="25" y="9"/>
                  </a:lnTo>
                  <a:lnTo>
                    <a:pt x="25" y="9"/>
                  </a:lnTo>
                  <a:lnTo>
                    <a:pt x="25" y="9"/>
                  </a:lnTo>
                  <a:lnTo>
                    <a:pt x="25" y="11"/>
                  </a:lnTo>
                  <a:lnTo>
                    <a:pt x="23" y="11"/>
                  </a:lnTo>
                  <a:lnTo>
                    <a:pt x="23" y="1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0" name="Freeform 117"/>
            <p:cNvSpPr>
              <a:spLocks noEditPoints="1"/>
            </p:cNvSpPr>
            <p:nvPr/>
          </p:nvSpPr>
          <p:spPr bwMode="auto">
            <a:xfrm>
              <a:off x="5197475" y="3482975"/>
              <a:ext cx="298450" cy="377825"/>
            </a:xfrm>
            <a:custGeom>
              <a:avLst/>
              <a:gdLst>
                <a:gd name="T0" fmla="*/ 140 w 188"/>
                <a:gd name="T1" fmla="*/ 193 h 238"/>
                <a:gd name="T2" fmla="*/ 136 w 188"/>
                <a:gd name="T3" fmla="*/ 215 h 238"/>
                <a:gd name="T4" fmla="*/ 121 w 188"/>
                <a:gd name="T5" fmla="*/ 215 h 238"/>
                <a:gd name="T6" fmla="*/ 100 w 188"/>
                <a:gd name="T7" fmla="*/ 205 h 238"/>
                <a:gd name="T8" fmla="*/ 98 w 188"/>
                <a:gd name="T9" fmla="*/ 192 h 238"/>
                <a:gd name="T10" fmla="*/ 117 w 188"/>
                <a:gd name="T11" fmla="*/ 195 h 238"/>
                <a:gd name="T12" fmla="*/ 136 w 188"/>
                <a:gd name="T13" fmla="*/ 190 h 238"/>
                <a:gd name="T14" fmla="*/ 127 w 188"/>
                <a:gd name="T15" fmla="*/ 184 h 238"/>
                <a:gd name="T16" fmla="*/ 27 w 188"/>
                <a:gd name="T17" fmla="*/ 172 h 238"/>
                <a:gd name="T18" fmla="*/ 44 w 188"/>
                <a:gd name="T19" fmla="*/ 128 h 238"/>
                <a:gd name="T20" fmla="*/ 46 w 188"/>
                <a:gd name="T21" fmla="*/ 132 h 238"/>
                <a:gd name="T22" fmla="*/ 50 w 188"/>
                <a:gd name="T23" fmla="*/ 144 h 238"/>
                <a:gd name="T24" fmla="*/ 48 w 188"/>
                <a:gd name="T25" fmla="*/ 165 h 238"/>
                <a:gd name="T26" fmla="*/ 39 w 188"/>
                <a:gd name="T27" fmla="*/ 172 h 238"/>
                <a:gd name="T28" fmla="*/ 27 w 188"/>
                <a:gd name="T29" fmla="*/ 172 h 238"/>
                <a:gd name="T30" fmla="*/ 29 w 188"/>
                <a:gd name="T31" fmla="*/ 161 h 238"/>
                <a:gd name="T32" fmla="*/ 29 w 188"/>
                <a:gd name="T33" fmla="*/ 147 h 238"/>
                <a:gd name="T34" fmla="*/ 25 w 188"/>
                <a:gd name="T35" fmla="*/ 134 h 238"/>
                <a:gd name="T36" fmla="*/ 69 w 188"/>
                <a:gd name="T37" fmla="*/ 105 h 238"/>
                <a:gd name="T38" fmla="*/ 56 w 188"/>
                <a:gd name="T39" fmla="*/ 96 h 238"/>
                <a:gd name="T40" fmla="*/ 88 w 188"/>
                <a:gd name="T41" fmla="*/ 3 h 238"/>
                <a:gd name="T42" fmla="*/ 112 w 188"/>
                <a:gd name="T43" fmla="*/ 11 h 238"/>
                <a:gd name="T44" fmla="*/ 112 w 188"/>
                <a:gd name="T45" fmla="*/ 26 h 238"/>
                <a:gd name="T46" fmla="*/ 110 w 188"/>
                <a:gd name="T47" fmla="*/ 28 h 238"/>
                <a:gd name="T48" fmla="*/ 100 w 188"/>
                <a:gd name="T49" fmla="*/ 32 h 238"/>
                <a:gd name="T50" fmla="*/ 88 w 188"/>
                <a:gd name="T51" fmla="*/ 42 h 238"/>
                <a:gd name="T52" fmla="*/ 92 w 188"/>
                <a:gd name="T53" fmla="*/ 50 h 238"/>
                <a:gd name="T54" fmla="*/ 92 w 188"/>
                <a:gd name="T55" fmla="*/ 65 h 238"/>
                <a:gd name="T56" fmla="*/ 113 w 188"/>
                <a:gd name="T57" fmla="*/ 86 h 238"/>
                <a:gd name="T58" fmla="*/ 129 w 188"/>
                <a:gd name="T59" fmla="*/ 111 h 238"/>
                <a:gd name="T60" fmla="*/ 152 w 188"/>
                <a:gd name="T61" fmla="*/ 119 h 238"/>
                <a:gd name="T62" fmla="*/ 165 w 188"/>
                <a:gd name="T63" fmla="*/ 132 h 238"/>
                <a:gd name="T64" fmla="*/ 186 w 188"/>
                <a:gd name="T65" fmla="*/ 147 h 238"/>
                <a:gd name="T66" fmla="*/ 179 w 188"/>
                <a:gd name="T67" fmla="*/ 151 h 238"/>
                <a:gd name="T68" fmla="*/ 163 w 188"/>
                <a:gd name="T69" fmla="*/ 147 h 238"/>
                <a:gd name="T70" fmla="*/ 161 w 188"/>
                <a:gd name="T71" fmla="*/ 165 h 238"/>
                <a:gd name="T72" fmla="*/ 165 w 188"/>
                <a:gd name="T73" fmla="*/ 176 h 238"/>
                <a:gd name="T74" fmla="*/ 150 w 188"/>
                <a:gd name="T75" fmla="*/ 197 h 238"/>
                <a:gd name="T76" fmla="*/ 148 w 188"/>
                <a:gd name="T77" fmla="*/ 186 h 238"/>
                <a:gd name="T78" fmla="*/ 146 w 188"/>
                <a:gd name="T79" fmla="*/ 165 h 238"/>
                <a:gd name="T80" fmla="*/ 136 w 188"/>
                <a:gd name="T81" fmla="*/ 151 h 238"/>
                <a:gd name="T82" fmla="*/ 123 w 188"/>
                <a:gd name="T83" fmla="*/ 142 h 238"/>
                <a:gd name="T84" fmla="*/ 113 w 188"/>
                <a:gd name="T85" fmla="*/ 130 h 238"/>
                <a:gd name="T86" fmla="*/ 94 w 188"/>
                <a:gd name="T87" fmla="*/ 124 h 238"/>
                <a:gd name="T88" fmla="*/ 79 w 188"/>
                <a:gd name="T89" fmla="*/ 107 h 238"/>
                <a:gd name="T90" fmla="*/ 69 w 188"/>
                <a:gd name="T91" fmla="*/ 98 h 238"/>
                <a:gd name="T92" fmla="*/ 58 w 188"/>
                <a:gd name="T93" fmla="*/ 78 h 238"/>
                <a:gd name="T94" fmla="*/ 46 w 188"/>
                <a:gd name="T95" fmla="*/ 65 h 238"/>
                <a:gd name="T96" fmla="*/ 29 w 188"/>
                <a:gd name="T97" fmla="*/ 63 h 238"/>
                <a:gd name="T98" fmla="*/ 14 w 188"/>
                <a:gd name="T99" fmla="*/ 73 h 238"/>
                <a:gd name="T100" fmla="*/ 4 w 188"/>
                <a:gd name="T101" fmla="*/ 61 h 238"/>
                <a:gd name="T102" fmla="*/ 2 w 188"/>
                <a:gd name="T103" fmla="*/ 44 h 238"/>
                <a:gd name="T104" fmla="*/ 4 w 188"/>
                <a:gd name="T105" fmla="*/ 30 h 238"/>
                <a:gd name="T106" fmla="*/ 21 w 188"/>
                <a:gd name="T107" fmla="*/ 25 h 238"/>
                <a:gd name="T108" fmla="*/ 31 w 188"/>
                <a:gd name="T109" fmla="*/ 19 h 238"/>
                <a:gd name="T110" fmla="*/ 37 w 188"/>
                <a:gd name="T111" fmla="*/ 23 h 238"/>
                <a:gd name="T112" fmla="*/ 48 w 188"/>
                <a:gd name="T113" fmla="*/ 15 h 238"/>
                <a:gd name="T114" fmla="*/ 54 w 188"/>
                <a:gd name="T115" fmla="*/ 9 h 238"/>
                <a:gd name="T116" fmla="*/ 67 w 188"/>
                <a:gd name="T117" fmla="*/ 5 h 238"/>
                <a:gd name="T118" fmla="*/ 87 w 188"/>
                <a:gd name="T119" fmla="*/ 0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8" h="238">
                  <a:moveTo>
                    <a:pt x="100" y="238"/>
                  </a:moveTo>
                  <a:lnTo>
                    <a:pt x="98" y="238"/>
                  </a:lnTo>
                  <a:lnTo>
                    <a:pt x="100" y="238"/>
                  </a:lnTo>
                  <a:close/>
                  <a:moveTo>
                    <a:pt x="85" y="218"/>
                  </a:moveTo>
                  <a:lnTo>
                    <a:pt x="87" y="220"/>
                  </a:lnTo>
                  <a:lnTo>
                    <a:pt x="85" y="220"/>
                  </a:lnTo>
                  <a:lnTo>
                    <a:pt x="85" y="218"/>
                  </a:lnTo>
                  <a:close/>
                  <a:moveTo>
                    <a:pt x="87" y="197"/>
                  </a:moveTo>
                  <a:lnTo>
                    <a:pt x="87" y="195"/>
                  </a:lnTo>
                  <a:lnTo>
                    <a:pt x="87" y="197"/>
                  </a:lnTo>
                  <a:close/>
                  <a:moveTo>
                    <a:pt x="142" y="190"/>
                  </a:moveTo>
                  <a:lnTo>
                    <a:pt x="142" y="192"/>
                  </a:lnTo>
                  <a:lnTo>
                    <a:pt x="142" y="193"/>
                  </a:lnTo>
                  <a:lnTo>
                    <a:pt x="140" y="193"/>
                  </a:lnTo>
                  <a:lnTo>
                    <a:pt x="138" y="195"/>
                  </a:lnTo>
                  <a:lnTo>
                    <a:pt x="138" y="199"/>
                  </a:lnTo>
                  <a:lnTo>
                    <a:pt x="136" y="199"/>
                  </a:lnTo>
                  <a:lnTo>
                    <a:pt x="136" y="201"/>
                  </a:lnTo>
                  <a:lnTo>
                    <a:pt x="136" y="203"/>
                  </a:lnTo>
                  <a:lnTo>
                    <a:pt x="136" y="205"/>
                  </a:lnTo>
                  <a:lnTo>
                    <a:pt x="135" y="205"/>
                  </a:lnTo>
                  <a:lnTo>
                    <a:pt x="135" y="207"/>
                  </a:lnTo>
                  <a:lnTo>
                    <a:pt x="135" y="209"/>
                  </a:lnTo>
                  <a:lnTo>
                    <a:pt x="136" y="211"/>
                  </a:lnTo>
                  <a:lnTo>
                    <a:pt x="136" y="213"/>
                  </a:lnTo>
                  <a:lnTo>
                    <a:pt x="138" y="213"/>
                  </a:lnTo>
                  <a:lnTo>
                    <a:pt x="138" y="215"/>
                  </a:lnTo>
                  <a:lnTo>
                    <a:pt x="136" y="215"/>
                  </a:lnTo>
                  <a:lnTo>
                    <a:pt x="138" y="215"/>
                  </a:lnTo>
                  <a:lnTo>
                    <a:pt x="136" y="217"/>
                  </a:lnTo>
                  <a:lnTo>
                    <a:pt x="135" y="217"/>
                  </a:lnTo>
                  <a:lnTo>
                    <a:pt x="135" y="218"/>
                  </a:lnTo>
                  <a:lnTo>
                    <a:pt x="135" y="220"/>
                  </a:lnTo>
                  <a:lnTo>
                    <a:pt x="135" y="222"/>
                  </a:lnTo>
                  <a:lnTo>
                    <a:pt x="133" y="222"/>
                  </a:lnTo>
                  <a:lnTo>
                    <a:pt x="131" y="220"/>
                  </a:lnTo>
                  <a:lnTo>
                    <a:pt x="129" y="222"/>
                  </a:lnTo>
                  <a:lnTo>
                    <a:pt x="129" y="220"/>
                  </a:lnTo>
                  <a:lnTo>
                    <a:pt x="127" y="220"/>
                  </a:lnTo>
                  <a:lnTo>
                    <a:pt x="125" y="220"/>
                  </a:lnTo>
                  <a:lnTo>
                    <a:pt x="123" y="217"/>
                  </a:lnTo>
                  <a:lnTo>
                    <a:pt x="121" y="215"/>
                  </a:lnTo>
                  <a:lnTo>
                    <a:pt x="119" y="213"/>
                  </a:lnTo>
                  <a:lnTo>
                    <a:pt x="117" y="213"/>
                  </a:lnTo>
                  <a:lnTo>
                    <a:pt x="115" y="215"/>
                  </a:lnTo>
                  <a:lnTo>
                    <a:pt x="113" y="213"/>
                  </a:lnTo>
                  <a:lnTo>
                    <a:pt x="112" y="213"/>
                  </a:lnTo>
                  <a:lnTo>
                    <a:pt x="112" y="211"/>
                  </a:lnTo>
                  <a:lnTo>
                    <a:pt x="110" y="211"/>
                  </a:lnTo>
                  <a:lnTo>
                    <a:pt x="108" y="209"/>
                  </a:lnTo>
                  <a:lnTo>
                    <a:pt x="106" y="209"/>
                  </a:lnTo>
                  <a:lnTo>
                    <a:pt x="106" y="207"/>
                  </a:lnTo>
                  <a:lnTo>
                    <a:pt x="104" y="207"/>
                  </a:lnTo>
                  <a:lnTo>
                    <a:pt x="104" y="205"/>
                  </a:lnTo>
                  <a:lnTo>
                    <a:pt x="102" y="205"/>
                  </a:lnTo>
                  <a:lnTo>
                    <a:pt x="100" y="205"/>
                  </a:lnTo>
                  <a:lnTo>
                    <a:pt x="98" y="205"/>
                  </a:lnTo>
                  <a:lnTo>
                    <a:pt x="96" y="205"/>
                  </a:lnTo>
                  <a:lnTo>
                    <a:pt x="96" y="203"/>
                  </a:lnTo>
                  <a:lnTo>
                    <a:pt x="94" y="203"/>
                  </a:lnTo>
                  <a:lnTo>
                    <a:pt x="92" y="203"/>
                  </a:lnTo>
                  <a:lnTo>
                    <a:pt x="92" y="201"/>
                  </a:lnTo>
                  <a:lnTo>
                    <a:pt x="92" y="199"/>
                  </a:lnTo>
                  <a:lnTo>
                    <a:pt x="92" y="197"/>
                  </a:lnTo>
                  <a:lnTo>
                    <a:pt x="92" y="195"/>
                  </a:lnTo>
                  <a:lnTo>
                    <a:pt x="94" y="195"/>
                  </a:lnTo>
                  <a:lnTo>
                    <a:pt x="94" y="193"/>
                  </a:lnTo>
                  <a:lnTo>
                    <a:pt x="96" y="193"/>
                  </a:lnTo>
                  <a:lnTo>
                    <a:pt x="96" y="192"/>
                  </a:lnTo>
                  <a:lnTo>
                    <a:pt x="98" y="192"/>
                  </a:lnTo>
                  <a:lnTo>
                    <a:pt x="98" y="193"/>
                  </a:lnTo>
                  <a:lnTo>
                    <a:pt x="100" y="195"/>
                  </a:lnTo>
                  <a:lnTo>
                    <a:pt x="102" y="193"/>
                  </a:lnTo>
                  <a:lnTo>
                    <a:pt x="102" y="192"/>
                  </a:lnTo>
                  <a:lnTo>
                    <a:pt x="104" y="192"/>
                  </a:lnTo>
                  <a:lnTo>
                    <a:pt x="106" y="192"/>
                  </a:lnTo>
                  <a:lnTo>
                    <a:pt x="108" y="192"/>
                  </a:lnTo>
                  <a:lnTo>
                    <a:pt x="108" y="193"/>
                  </a:lnTo>
                  <a:lnTo>
                    <a:pt x="110" y="193"/>
                  </a:lnTo>
                  <a:lnTo>
                    <a:pt x="110" y="195"/>
                  </a:lnTo>
                  <a:lnTo>
                    <a:pt x="112" y="195"/>
                  </a:lnTo>
                  <a:lnTo>
                    <a:pt x="113" y="195"/>
                  </a:lnTo>
                  <a:lnTo>
                    <a:pt x="115" y="195"/>
                  </a:lnTo>
                  <a:lnTo>
                    <a:pt x="117" y="195"/>
                  </a:lnTo>
                  <a:lnTo>
                    <a:pt x="119" y="195"/>
                  </a:lnTo>
                  <a:lnTo>
                    <a:pt x="121" y="195"/>
                  </a:lnTo>
                  <a:lnTo>
                    <a:pt x="123" y="195"/>
                  </a:lnTo>
                  <a:lnTo>
                    <a:pt x="125" y="195"/>
                  </a:lnTo>
                  <a:lnTo>
                    <a:pt x="127" y="193"/>
                  </a:lnTo>
                  <a:lnTo>
                    <a:pt x="129" y="193"/>
                  </a:lnTo>
                  <a:lnTo>
                    <a:pt x="129" y="192"/>
                  </a:lnTo>
                  <a:lnTo>
                    <a:pt x="131" y="192"/>
                  </a:lnTo>
                  <a:lnTo>
                    <a:pt x="133" y="192"/>
                  </a:lnTo>
                  <a:lnTo>
                    <a:pt x="133" y="193"/>
                  </a:lnTo>
                  <a:lnTo>
                    <a:pt x="133" y="192"/>
                  </a:lnTo>
                  <a:lnTo>
                    <a:pt x="135" y="193"/>
                  </a:lnTo>
                  <a:lnTo>
                    <a:pt x="136" y="192"/>
                  </a:lnTo>
                  <a:lnTo>
                    <a:pt x="136" y="190"/>
                  </a:lnTo>
                  <a:lnTo>
                    <a:pt x="136" y="192"/>
                  </a:lnTo>
                  <a:lnTo>
                    <a:pt x="138" y="192"/>
                  </a:lnTo>
                  <a:lnTo>
                    <a:pt x="140" y="192"/>
                  </a:lnTo>
                  <a:lnTo>
                    <a:pt x="140" y="190"/>
                  </a:lnTo>
                  <a:lnTo>
                    <a:pt x="142" y="190"/>
                  </a:lnTo>
                  <a:lnTo>
                    <a:pt x="144" y="190"/>
                  </a:lnTo>
                  <a:lnTo>
                    <a:pt x="142" y="190"/>
                  </a:lnTo>
                  <a:close/>
                  <a:moveTo>
                    <a:pt x="133" y="186"/>
                  </a:moveTo>
                  <a:lnTo>
                    <a:pt x="131" y="186"/>
                  </a:lnTo>
                  <a:lnTo>
                    <a:pt x="133" y="186"/>
                  </a:lnTo>
                  <a:close/>
                  <a:moveTo>
                    <a:pt x="131" y="184"/>
                  </a:moveTo>
                  <a:lnTo>
                    <a:pt x="129" y="184"/>
                  </a:lnTo>
                  <a:lnTo>
                    <a:pt x="131" y="184"/>
                  </a:lnTo>
                  <a:close/>
                  <a:moveTo>
                    <a:pt x="127" y="184"/>
                  </a:moveTo>
                  <a:lnTo>
                    <a:pt x="125" y="184"/>
                  </a:lnTo>
                  <a:lnTo>
                    <a:pt x="127" y="184"/>
                  </a:lnTo>
                  <a:close/>
                  <a:moveTo>
                    <a:pt x="27" y="172"/>
                  </a:moveTo>
                  <a:lnTo>
                    <a:pt x="29" y="172"/>
                  </a:lnTo>
                  <a:lnTo>
                    <a:pt x="29" y="174"/>
                  </a:lnTo>
                  <a:lnTo>
                    <a:pt x="29" y="176"/>
                  </a:lnTo>
                  <a:lnTo>
                    <a:pt x="27" y="176"/>
                  </a:lnTo>
                  <a:lnTo>
                    <a:pt x="27" y="174"/>
                  </a:lnTo>
                  <a:lnTo>
                    <a:pt x="27" y="172"/>
                  </a:lnTo>
                  <a:close/>
                  <a:moveTo>
                    <a:pt x="27" y="172"/>
                  </a:moveTo>
                  <a:lnTo>
                    <a:pt x="25" y="172"/>
                  </a:lnTo>
                  <a:lnTo>
                    <a:pt x="27" y="172"/>
                  </a:lnTo>
                  <a:lnTo>
                    <a:pt x="27" y="170"/>
                  </a:lnTo>
                  <a:lnTo>
                    <a:pt x="27" y="172"/>
                  </a:lnTo>
                  <a:close/>
                  <a:moveTo>
                    <a:pt x="117" y="140"/>
                  </a:moveTo>
                  <a:lnTo>
                    <a:pt x="115" y="140"/>
                  </a:lnTo>
                  <a:lnTo>
                    <a:pt x="115" y="138"/>
                  </a:lnTo>
                  <a:lnTo>
                    <a:pt x="115" y="140"/>
                  </a:lnTo>
                  <a:lnTo>
                    <a:pt x="117" y="140"/>
                  </a:lnTo>
                  <a:close/>
                  <a:moveTo>
                    <a:pt x="27" y="132"/>
                  </a:moveTo>
                  <a:lnTo>
                    <a:pt x="25" y="132"/>
                  </a:lnTo>
                  <a:lnTo>
                    <a:pt x="25" y="134"/>
                  </a:lnTo>
                  <a:lnTo>
                    <a:pt x="25" y="132"/>
                  </a:lnTo>
                  <a:lnTo>
                    <a:pt x="27" y="132"/>
                  </a:lnTo>
                  <a:lnTo>
                    <a:pt x="27" y="130"/>
                  </a:lnTo>
                  <a:lnTo>
                    <a:pt x="27" y="132"/>
                  </a:lnTo>
                  <a:close/>
                  <a:moveTo>
                    <a:pt x="44" y="130"/>
                  </a:moveTo>
                  <a:lnTo>
                    <a:pt x="44" y="128"/>
                  </a:lnTo>
                  <a:lnTo>
                    <a:pt x="44" y="130"/>
                  </a:lnTo>
                  <a:close/>
                  <a:moveTo>
                    <a:pt x="44" y="128"/>
                  </a:moveTo>
                  <a:lnTo>
                    <a:pt x="44" y="130"/>
                  </a:lnTo>
                  <a:lnTo>
                    <a:pt x="44" y="128"/>
                  </a:lnTo>
                  <a:close/>
                  <a:moveTo>
                    <a:pt x="40" y="128"/>
                  </a:moveTo>
                  <a:lnTo>
                    <a:pt x="42" y="128"/>
                  </a:lnTo>
                  <a:lnTo>
                    <a:pt x="42" y="130"/>
                  </a:lnTo>
                  <a:lnTo>
                    <a:pt x="42" y="128"/>
                  </a:lnTo>
                  <a:lnTo>
                    <a:pt x="42" y="130"/>
                  </a:lnTo>
                  <a:lnTo>
                    <a:pt x="44" y="130"/>
                  </a:lnTo>
                  <a:lnTo>
                    <a:pt x="44" y="132"/>
                  </a:lnTo>
                  <a:lnTo>
                    <a:pt x="44" y="130"/>
                  </a:lnTo>
                  <a:lnTo>
                    <a:pt x="46" y="130"/>
                  </a:lnTo>
                  <a:lnTo>
                    <a:pt x="46" y="132"/>
                  </a:lnTo>
                  <a:lnTo>
                    <a:pt x="46" y="130"/>
                  </a:lnTo>
                  <a:lnTo>
                    <a:pt x="46" y="132"/>
                  </a:lnTo>
                  <a:lnTo>
                    <a:pt x="46" y="134"/>
                  </a:lnTo>
                  <a:lnTo>
                    <a:pt x="46" y="132"/>
                  </a:lnTo>
                  <a:lnTo>
                    <a:pt x="46" y="134"/>
                  </a:lnTo>
                  <a:lnTo>
                    <a:pt x="48" y="134"/>
                  </a:lnTo>
                  <a:lnTo>
                    <a:pt x="46" y="134"/>
                  </a:lnTo>
                  <a:lnTo>
                    <a:pt x="46" y="136"/>
                  </a:lnTo>
                  <a:lnTo>
                    <a:pt x="48" y="136"/>
                  </a:lnTo>
                  <a:lnTo>
                    <a:pt x="48" y="138"/>
                  </a:lnTo>
                  <a:lnTo>
                    <a:pt x="48" y="140"/>
                  </a:lnTo>
                  <a:lnTo>
                    <a:pt x="50" y="140"/>
                  </a:lnTo>
                  <a:lnTo>
                    <a:pt x="50" y="142"/>
                  </a:lnTo>
                  <a:lnTo>
                    <a:pt x="50" y="144"/>
                  </a:lnTo>
                  <a:lnTo>
                    <a:pt x="50" y="145"/>
                  </a:lnTo>
                  <a:lnTo>
                    <a:pt x="50" y="147"/>
                  </a:lnTo>
                  <a:lnTo>
                    <a:pt x="48" y="147"/>
                  </a:lnTo>
                  <a:lnTo>
                    <a:pt x="48" y="149"/>
                  </a:lnTo>
                  <a:lnTo>
                    <a:pt x="48" y="151"/>
                  </a:lnTo>
                  <a:lnTo>
                    <a:pt x="48" y="153"/>
                  </a:lnTo>
                  <a:lnTo>
                    <a:pt x="50" y="153"/>
                  </a:lnTo>
                  <a:lnTo>
                    <a:pt x="48" y="153"/>
                  </a:lnTo>
                  <a:lnTo>
                    <a:pt x="48" y="155"/>
                  </a:lnTo>
                  <a:lnTo>
                    <a:pt x="48" y="157"/>
                  </a:lnTo>
                  <a:lnTo>
                    <a:pt x="48" y="159"/>
                  </a:lnTo>
                  <a:lnTo>
                    <a:pt x="48" y="161"/>
                  </a:lnTo>
                  <a:lnTo>
                    <a:pt x="48" y="163"/>
                  </a:lnTo>
                  <a:lnTo>
                    <a:pt x="48" y="165"/>
                  </a:lnTo>
                  <a:lnTo>
                    <a:pt x="48" y="167"/>
                  </a:lnTo>
                  <a:lnTo>
                    <a:pt x="46" y="169"/>
                  </a:lnTo>
                  <a:lnTo>
                    <a:pt x="48" y="169"/>
                  </a:lnTo>
                  <a:lnTo>
                    <a:pt x="46" y="169"/>
                  </a:lnTo>
                  <a:lnTo>
                    <a:pt x="46" y="170"/>
                  </a:lnTo>
                  <a:lnTo>
                    <a:pt x="46" y="172"/>
                  </a:lnTo>
                  <a:lnTo>
                    <a:pt x="44" y="172"/>
                  </a:lnTo>
                  <a:lnTo>
                    <a:pt x="42" y="172"/>
                  </a:lnTo>
                  <a:lnTo>
                    <a:pt x="42" y="170"/>
                  </a:lnTo>
                  <a:lnTo>
                    <a:pt x="40" y="170"/>
                  </a:lnTo>
                  <a:lnTo>
                    <a:pt x="40" y="172"/>
                  </a:lnTo>
                  <a:lnTo>
                    <a:pt x="40" y="170"/>
                  </a:lnTo>
                  <a:lnTo>
                    <a:pt x="39" y="170"/>
                  </a:lnTo>
                  <a:lnTo>
                    <a:pt x="39" y="172"/>
                  </a:lnTo>
                  <a:lnTo>
                    <a:pt x="39" y="174"/>
                  </a:lnTo>
                  <a:lnTo>
                    <a:pt x="39" y="176"/>
                  </a:lnTo>
                  <a:lnTo>
                    <a:pt x="37" y="176"/>
                  </a:lnTo>
                  <a:lnTo>
                    <a:pt x="37" y="178"/>
                  </a:lnTo>
                  <a:lnTo>
                    <a:pt x="35" y="178"/>
                  </a:lnTo>
                  <a:lnTo>
                    <a:pt x="35" y="176"/>
                  </a:lnTo>
                  <a:lnTo>
                    <a:pt x="33" y="176"/>
                  </a:lnTo>
                  <a:lnTo>
                    <a:pt x="33" y="178"/>
                  </a:lnTo>
                  <a:lnTo>
                    <a:pt x="31" y="178"/>
                  </a:lnTo>
                  <a:lnTo>
                    <a:pt x="31" y="176"/>
                  </a:lnTo>
                  <a:lnTo>
                    <a:pt x="31" y="174"/>
                  </a:lnTo>
                  <a:lnTo>
                    <a:pt x="29" y="174"/>
                  </a:lnTo>
                  <a:lnTo>
                    <a:pt x="29" y="172"/>
                  </a:lnTo>
                  <a:lnTo>
                    <a:pt x="27" y="172"/>
                  </a:lnTo>
                  <a:lnTo>
                    <a:pt x="27" y="170"/>
                  </a:lnTo>
                  <a:lnTo>
                    <a:pt x="29" y="169"/>
                  </a:lnTo>
                  <a:lnTo>
                    <a:pt x="27" y="169"/>
                  </a:lnTo>
                  <a:lnTo>
                    <a:pt x="27" y="167"/>
                  </a:lnTo>
                  <a:lnTo>
                    <a:pt x="29" y="167"/>
                  </a:lnTo>
                  <a:lnTo>
                    <a:pt x="27" y="167"/>
                  </a:lnTo>
                  <a:lnTo>
                    <a:pt x="27" y="165"/>
                  </a:lnTo>
                  <a:lnTo>
                    <a:pt x="29" y="165"/>
                  </a:lnTo>
                  <a:lnTo>
                    <a:pt x="29" y="163"/>
                  </a:lnTo>
                  <a:lnTo>
                    <a:pt x="29" y="161"/>
                  </a:lnTo>
                  <a:lnTo>
                    <a:pt x="29" y="159"/>
                  </a:lnTo>
                  <a:lnTo>
                    <a:pt x="29" y="161"/>
                  </a:lnTo>
                  <a:lnTo>
                    <a:pt x="31" y="161"/>
                  </a:lnTo>
                  <a:lnTo>
                    <a:pt x="29" y="161"/>
                  </a:lnTo>
                  <a:lnTo>
                    <a:pt x="29" y="159"/>
                  </a:lnTo>
                  <a:lnTo>
                    <a:pt x="31" y="159"/>
                  </a:lnTo>
                  <a:lnTo>
                    <a:pt x="29" y="159"/>
                  </a:lnTo>
                  <a:lnTo>
                    <a:pt x="31" y="159"/>
                  </a:lnTo>
                  <a:lnTo>
                    <a:pt x="31" y="157"/>
                  </a:lnTo>
                  <a:lnTo>
                    <a:pt x="29" y="157"/>
                  </a:lnTo>
                  <a:lnTo>
                    <a:pt x="27" y="157"/>
                  </a:lnTo>
                  <a:lnTo>
                    <a:pt x="27" y="155"/>
                  </a:lnTo>
                  <a:lnTo>
                    <a:pt x="29" y="155"/>
                  </a:lnTo>
                  <a:lnTo>
                    <a:pt x="27" y="153"/>
                  </a:lnTo>
                  <a:lnTo>
                    <a:pt x="29" y="153"/>
                  </a:lnTo>
                  <a:lnTo>
                    <a:pt x="29" y="151"/>
                  </a:lnTo>
                  <a:lnTo>
                    <a:pt x="29" y="149"/>
                  </a:lnTo>
                  <a:lnTo>
                    <a:pt x="29" y="147"/>
                  </a:lnTo>
                  <a:lnTo>
                    <a:pt x="27" y="147"/>
                  </a:lnTo>
                  <a:lnTo>
                    <a:pt x="27" y="145"/>
                  </a:lnTo>
                  <a:lnTo>
                    <a:pt x="27" y="144"/>
                  </a:lnTo>
                  <a:lnTo>
                    <a:pt x="27" y="142"/>
                  </a:lnTo>
                  <a:lnTo>
                    <a:pt x="25" y="142"/>
                  </a:lnTo>
                  <a:lnTo>
                    <a:pt x="25" y="144"/>
                  </a:lnTo>
                  <a:lnTo>
                    <a:pt x="25" y="142"/>
                  </a:lnTo>
                  <a:lnTo>
                    <a:pt x="23" y="144"/>
                  </a:lnTo>
                  <a:lnTo>
                    <a:pt x="23" y="142"/>
                  </a:lnTo>
                  <a:lnTo>
                    <a:pt x="25" y="142"/>
                  </a:lnTo>
                  <a:lnTo>
                    <a:pt x="25" y="140"/>
                  </a:lnTo>
                  <a:lnTo>
                    <a:pt x="23" y="140"/>
                  </a:lnTo>
                  <a:lnTo>
                    <a:pt x="25" y="136"/>
                  </a:lnTo>
                  <a:lnTo>
                    <a:pt x="25" y="134"/>
                  </a:lnTo>
                  <a:lnTo>
                    <a:pt x="25" y="136"/>
                  </a:lnTo>
                  <a:lnTo>
                    <a:pt x="27" y="138"/>
                  </a:lnTo>
                  <a:lnTo>
                    <a:pt x="29" y="138"/>
                  </a:lnTo>
                  <a:lnTo>
                    <a:pt x="31" y="136"/>
                  </a:lnTo>
                  <a:lnTo>
                    <a:pt x="33" y="136"/>
                  </a:lnTo>
                  <a:lnTo>
                    <a:pt x="35" y="134"/>
                  </a:lnTo>
                  <a:lnTo>
                    <a:pt x="37" y="134"/>
                  </a:lnTo>
                  <a:lnTo>
                    <a:pt x="35" y="134"/>
                  </a:lnTo>
                  <a:lnTo>
                    <a:pt x="37" y="134"/>
                  </a:lnTo>
                  <a:lnTo>
                    <a:pt x="37" y="132"/>
                  </a:lnTo>
                  <a:lnTo>
                    <a:pt x="39" y="130"/>
                  </a:lnTo>
                  <a:lnTo>
                    <a:pt x="40" y="130"/>
                  </a:lnTo>
                  <a:lnTo>
                    <a:pt x="40" y="128"/>
                  </a:lnTo>
                  <a:close/>
                  <a:moveTo>
                    <a:pt x="69" y="105"/>
                  </a:moveTo>
                  <a:lnTo>
                    <a:pt x="67" y="105"/>
                  </a:lnTo>
                  <a:lnTo>
                    <a:pt x="67" y="103"/>
                  </a:lnTo>
                  <a:lnTo>
                    <a:pt x="67" y="105"/>
                  </a:lnTo>
                  <a:lnTo>
                    <a:pt x="69" y="105"/>
                  </a:lnTo>
                  <a:close/>
                  <a:moveTo>
                    <a:pt x="56" y="99"/>
                  </a:moveTo>
                  <a:lnTo>
                    <a:pt x="54" y="99"/>
                  </a:lnTo>
                  <a:lnTo>
                    <a:pt x="56" y="99"/>
                  </a:lnTo>
                  <a:close/>
                  <a:moveTo>
                    <a:pt x="60" y="96"/>
                  </a:moveTo>
                  <a:lnTo>
                    <a:pt x="60" y="98"/>
                  </a:lnTo>
                  <a:lnTo>
                    <a:pt x="60" y="96"/>
                  </a:lnTo>
                  <a:lnTo>
                    <a:pt x="58" y="96"/>
                  </a:lnTo>
                  <a:lnTo>
                    <a:pt x="58" y="98"/>
                  </a:lnTo>
                  <a:lnTo>
                    <a:pt x="56" y="98"/>
                  </a:lnTo>
                  <a:lnTo>
                    <a:pt x="56" y="96"/>
                  </a:lnTo>
                  <a:lnTo>
                    <a:pt x="58" y="96"/>
                  </a:lnTo>
                  <a:lnTo>
                    <a:pt x="60" y="96"/>
                  </a:lnTo>
                  <a:lnTo>
                    <a:pt x="60" y="94"/>
                  </a:lnTo>
                  <a:lnTo>
                    <a:pt x="60" y="96"/>
                  </a:lnTo>
                  <a:close/>
                  <a:moveTo>
                    <a:pt x="50" y="90"/>
                  </a:moveTo>
                  <a:lnTo>
                    <a:pt x="52" y="90"/>
                  </a:lnTo>
                  <a:lnTo>
                    <a:pt x="50" y="90"/>
                  </a:lnTo>
                  <a:close/>
                  <a:moveTo>
                    <a:pt x="92" y="36"/>
                  </a:moveTo>
                  <a:lnTo>
                    <a:pt x="92" y="38"/>
                  </a:lnTo>
                  <a:lnTo>
                    <a:pt x="90" y="38"/>
                  </a:lnTo>
                  <a:lnTo>
                    <a:pt x="92" y="36"/>
                  </a:lnTo>
                  <a:close/>
                  <a:moveTo>
                    <a:pt x="87" y="2"/>
                  </a:moveTo>
                  <a:lnTo>
                    <a:pt x="87" y="3"/>
                  </a:lnTo>
                  <a:lnTo>
                    <a:pt x="88" y="3"/>
                  </a:lnTo>
                  <a:lnTo>
                    <a:pt x="90" y="3"/>
                  </a:lnTo>
                  <a:lnTo>
                    <a:pt x="90" y="5"/>
                  </a:lnTo>
                  <a:lnTo>
                    <a:pt x="90" y="7"/>
                  </a:lnTo>
                  <a:lnTo>
                    <a:pt x="92" y="7"/>
                  </a:lnTo>
                  <a:lnTo>
                    <a:pt x="92" y="9"/>
                  </a:lnTo>
                  <a:lnTo>
                    <a:pt x="94" y="9"/>
                  </a:lnTo>
                  <a:lnTo>
                    <a:pt x="96" y="9"/>
                  </a:lnTo>
                  <a:lnTo>
                    <a:pt x="98" y="9"/>
                  </a:lnTo>
                  <a:lnTo>
                    <a:pt x="102" y="11"/>
                  </a:lnTo>
                  <a:lnTo>
                    <a:pt x="104" y="11"/>
                  </a:lnTo>
                  <a:lnTo>
                    <a:pt x="106" y="11"/>
                  </a:lnTo>
                  <a:lnTo>
                    <a:pt x="108" y="11"/>
                  </a:lnTo>
                  <a:lnTo>
                    <a:pt x="110" y="11"/>
                  </a:lnTo>
                  <a:lnTo>
                    <a:pt x="112" y="11"/>
                  </a:lnTo>
                  <a:lnTo>
                    <a:pt x="112" y="13"/>
                  </a:lnTo>
                  <a:lnTo>
                    <a:pt x="110" y="15"/>
                  </a:lnTo>
                  <a:lnTo>
                    <a:pt x="108" y="15"/>
                  </a:lnTo>
                  <a:lnTo>
                    <a:pt x="108" y="17"/>
                  </a:lnTo>
                  <a:lnTo>
                    <a:pt x="108" y="19"/>
                  </a:lnTo>
                  <a:lnTo>
                    <a:pt x="110" y="19"/>
                  </a:lnTo>
                  <a:lnTo>
                    <a:pt x="110" y="21"/>
                  </a:lnTo>
                  <a:lnTo>
                    <a:pt x="112" y="21"/>
                  </a:lnTo>
                  <a:lnTo>
                    <a:pt x="110" y="23"/>
                  </a:lnTo>
                  <a:lnTo>
                    <a:pt x="110" y="25"/>
                  </a:lnTo>
                  <a:lnTo>
                    <a:pt x="108" y="25"/>
                  </a:lnTo>
                  <a:lnTo>
                    <a:pt x="110" y="25"/>
                  </a:lnTo>
                  <a:lnTo>
                    <a:pt x="112" y="25"/>
                  </a:lnTo>
                  <a:lnTo>
                    <a:pt x="112" y="26"/>
                  </a:lnTo>
                  <a:lnTo>
                    <a:pt x="110" y="26"/>
                  </a:lnTo>
                  <a:lnTo>
                    <a:pt x="110" y="28"/>
                  </a:lnTo>
                  <a:lnTo>
                    <a:pt x="112" y="28"/>
                  </a:lnTo>
                  <a:lnTo>
                    <a:pt x="113" y="30"/>
                  </a:lnTo>
                  <a:lnTo>
                    <a:pt x="115" y="32"/>
                  </a:lnTo>
                  <a:lnTo>
                    <a:pt x="115" y="34"/>
                  </a:lnTo>
                  <a:lnTo>
                    <a:pt x="113" y="34"/>
                  </a:lnTo>
                  <a:lnTo>
                    <a:pt x="113" y="32"/>
                  </a:lnTo>
                  <a:lnTo>
                    <a:pt x="112" y="34"/>
                  </a:lnTo>
                  <a:lnTo>
                    <a:pt x="113" y="32"/>
                  </a:lnTo>
                  <a:lnTo>
                    <a:pt x="113" y="30"/>
                  </a:lnTo>
                  <a:lnTo>
                    <a:pt x="112" y="30"/>
                  </a:lnTo>
                  <a:lnTo>
                    <a:pt x="112" y="28"/>
                  </a:lnTo>
                  <a:lnTo>
                    <a:pt x="110" y="28"/>
                  </a:lnTo>
                  <a:lnTo>
                    <a:pt x="110" y="30"/>
                  </a:lnTo>
                  <a:lnTo>
                    <a:pt x="108" y="30"/>
                  </a:lnTo>
                  <a:lnTo>
                    <a:pt x="108" y="32"/>
                  </a:lnTo>
                  <a:lnTo>
                    <a:pt x="108" y="30"/>
                  </a:lnTo>
                  <a:lnTo>
                    <a:pt x="106" y="30"/>
                  </a:lnTo>
                  <a:lnTo>
                    <a:pt x="104" y="28"/>
                  </a:lnTo>
                  <a:lnTo>
                    <a:pt x="104" y="30"/>
                  </a:lnTo>
                  <a:lnTo>
                    <a:pt x="104" y="28"/>
                  </a:lnTo>
                  <a:lnTo>
                    <a:pt x="102" y="30"/>
                  </a:lnTo>
                  <a:lnTo>
                    <a:pt x="104" y="30"/>
                  </a:lnTo>
                  <a:lnTo>
                    <a:pt x="102" y="30"/>
                  </a:lnTo>
                  <a:lnTo>
                    <a:pt x="104" y="30"/>
                  </a:lnTo>
                  <a:lnTo>
                    <a:pt x="102" y="32"/>
                  </a:lnTo>
                  <a:lnTo>
                    <a:pt x="100" y="32"/>
                  </a:lnTo>
                  <a:lnTo>
                    <a:pt x="98" y="34"/>
                  </a:lnTo>
                  <a:lnTo>
                    <a:pt x="94" y="36"/>
                  </a:lnTo>
                  <a:lnTo>
                    <a:pt x="92" y="36"/>
                  </a:lnTo>
                  <a:lnTo>
                    <a:pt x="94" y="36"/>
                  </a:lnTo>
                  <a:lnTo>
                    <a:pt x="94" y="34"/>
                  </a:lnTo>
                  <a:lnTo>
                    <a:pt x="92" y="34"/>
                  </a:lnTo>
                  <a:lnTo>
                    <a:pt x="90" y="34"/>
                  </a:lnTo>
                  <a:lnTo>
                    <a:pt x="92" y="34"/>
                  </a:lnTo>
                  <a:lnTo>
                    <a:pt x="92" y="36"/>
                  </a:lnTo>
                  <a:lnTo>
                    <a:pt x="90" y="36"/>
                  </a:lnTo>
                  <a:lnTo>
                    <a:pt x="88" y="36"/>
                  </a:lnTo>
                  <a:lnTo>
                    <a:pt x="88" y="38"/>
                  </a:lnTo>
                  <a:lnTo>
                    <a:pt x="88" y="40"/>
                  </a:lnTo>
                  <a:lnTo>
                    <a:pt x="88" y="42"/>
                  </a:lnTo>
                  <a:lnTo>
                    <a:pt x="90" y="42"/>
                  </a:lnTo>
                  <a:lnTo>
                    <a:pt x="88" y="42"/>
                  </a:lnTo>
                  <a:lnTo>
                    <a:pt x="90" y="42"/>
                  </a:lnTo>
                  <a:lnTo>
                    <a:pt x="90" y="44"/>
                  </a:lnTo>
                  <a:lnTo>
                    <a:pt x="90" y="46"/>
                  </a:lnTo>
                  <a:lnTo>
                    <a:pt x="90" y="44"/>
                  </a:lnTo>
                  <a:lnTo>
                    <a:pt x="90" y="46"/>
                  </a:lnTo>
                  <a:lnTo>
                    <a:pt x="92" y="46"/>
                  </a:lnTo>
                  <a:lnTo>
                    <a:pt x="90" y="46"/>
                  </a:lnTo>
                  <a:lnTo>
                    <a:pt x="92" y="46"/>
                  </a:lnTo>
                  <a:lnTo>
                    <a:pt x="92" y="48"/>
                  </a:lnTo>
                  <a:lnTo>
                    <a:pt x="94" y="48"/>
                  </a:lnTo>
                  <a:lnTo>
                    <a:pt x="92" y="48"/>
                  </a:lnTo>
                  <a:lnTo>
                    <a:pt x="92" y="50"/>
                  </a:lnTo>
                  <a:lnTo>
                    <a:pt x="92" y="51"/>
                  </a:lnTo>
                  <a:lnTo>
                    <a:pt x="92" y="50"/>
                  </a:lnTo>
                  <a:lnTo>
                    <a:pt x="92" y="51"/>
                  </a:lnTo>
                  <a:lnTo>
                    <a:pt x="90" y="51"/>
                  </a:lnTo>
                  <a:lnTo>
                    <a:pt x="90" y="50"/>
                  </a:lnTo>
                  <a:lnTo>
                    <a:pt x="90" y="51"/>
                  </a:lnTo>
                  <a:lnTo>
                    <a:pt x="88" y="51"/>
                  </a:lnTo>
                  <a:lnTo>
                    <a:pt x="88" y="53"/>
                  </a:lnTo>
                  <a:lnTo>
                    <a:pt x="90" y="55"/>
                  </a:lnTo>
                  <a:lnTo>
                    <a:pt x="90" y="57"/>
                  </a:lnTo>
                  <a:lnTo>
                    <a:pt x="90" y="59"/>
                  </a:lnTo>
                  <a:lnTo>
                    <a:pt x="90" y="61"/>
                  </a:lnTo>
                  <a:lnTo>
                    <a:pt x="90" y="63"/>
                  </a:lnTo>
                  <a:lnTo>
                    <a:pt x="92" y="65"/>
                  </a:lnTo>
                  <a:lnTo>
                    <a:pt x="92" y="67"/>
                  </a:lnTo>
                  <a:lnTo>
                    <a:pt x="94" y="67"/>
                  </a:lnTo>
                  <a:lnTo>
                    <a:pt x="96" y="69"/>
                  </a:lnTo>
                  <a:lnTo>
                    <a:pt x="98" y="69"/>
                  </a:lnTo>
                  <a:lnTo>
                    <a:pt x="98" y="71"/>
                  </a:lnTo>
                  <a:lnTo>
                    <a:pt x="100" y="71"/>
                  </a:lnTo>
                  <a:lnTo>
                    <a:pt x="106" y="76"/>
                  </a:lnTo>
                  <a:lnTo>
                    <a:pt x="108" y="76"/>
                  </a:lnTo>
                  <a:lnTo>
                    <a:pt x="110" y="78"/>
                  </a:lnTo>
                  <a:lnTo>
                    <a:pt x="110" y="76"/>
                  </a:lnTo>
                  <a:lnTo>
                    <a:pt x="110" y="78"/>
                  </a:lnTo>
                  <a:lnTo>
                    <a:pt x="112" y="78"/>
                  </a:lnTo>
                  <a:lnTo>
                    <a:pt x="112" y="80"/>
                  </a:lnTo>
                  <a:lnTo>
                    <a:pt x="113" y="86"/>
                  </a:lnTo>
                  <a:lnTo>
                    <a:pt x="113" y="88"/>
                  </a:lnTo>
                  <a:lnTo>
                    <a:pt x="115" y="88"/>
                  </a:lnTo>
                  <a:lnTo>
                    <a:pt x="115" y="90"/>
                  </a:lnTo>
                  <a:lnTo>
                    <a:pt x="115" y="94"/>
                  </a:lnTo>
                  <a:lnTo>
                    <a:pt x="115" y="96"/>
                  </a:lnTo>
                  <a:lnTo>
                    <a:pt x="117" y="98"/>
                  </a:lnTo>
                  <a:lnTo>
                    <a:pt x="117" y="99"/>
                  </a:lnTo>
                  <a:lnTo>
                    <a:pt x="121" y="103"/>
                  </a:lnTo>
                  <a:lnTo>
                    <a:pt x="123" y="103"/>
                  </a:lnTo>
                  <a:lnTo>
                    <a:pt x="123" y="105"/>
                  </a:lnTo>
                  <a:lnTo>
                    <a:pt x="127" y="107"/>
                  </a:lnTo>
                  <a:lnTo>
                    <a:pt x="127" y="109"/>
                  </a:lnTo>
                  <a:lnTo>
                    <a:pt x="129" y="109"/>
                  </a:lnTo>
                  <a:lnTo>
                    <a:pt x="129" y="111"/>
                  </a:lnTo>
                  <a:lnTo>
                    <a:pt x="131" y="111"/>
                  </a:lnTo>
                  <a:lnTo>
                    <a:pt x="133" y="113"/>
                  </a:lnTo>
                  <a:lnTo>
                    <a:pt x="135" y="113"/>
                  </a:lnTo>
                  <a:lnTo>
                    <a:pt x="135" y="115"/>
                  </a:lnTo>
                  <a:lnTo>
                    <a:pt x="136" y="115"/>
                  </a:lnTo>
                  <a:lnTo>
                    <a:pt x="138" y="115"/>
                  </a:lnTo>
                  <a:lnTo>
                    <a:pt x="140" y="115"/>
                  </a:lnTo>
                  <a:lnTo>
                    <a:pt x="142" y="115"/>
                  </a:lnTo>
                  <a:lnTo>
                    <a:pt x="146" y="115"/>
                  </a:lnTo>
                  <a:lnTo>
                    <a:pt x="150" y="113"/>
                  </a:lnTo>
                  <a:lnTo>
                    <a:pt x="150" y="115"/>
                  </a:lnTo>
                  <a:lnTo>
                    <a:pt x="152" y="115"/>
                  </a:lnTo>
                  <a:lnTo>
                    <a:pt x="152" y="117"/>
                  </a:lnTo>
                  <a:lnTo>
                    <a:pt x="152" y="119"/>
                  </a:lnTo>
                  <a:lnTo>
                    <a:pt x="150" y="119"/>
                  </a:lnTo>
                  <a:lnTo>
                    <a:pt x="148" y="121"/>
                  </a:lnTo>
                  <a:lnTo>
                    <a:pt x="148" y="122"/>
                  </a:lnTo>
                  <a:lnTo>
                    <a:pt x="148" y="124"/>
                  </a:lnTo>
                  <a:lnTo>
                    <a:pt x="150" y="124"/>
                  </a:lnTo>
                  <a:lnTo>
                    <a:pt x="150" y="126"/>
                  </a:lnTo>
                  <a:lnTo>
                    <a:pt x="154" y="126"/>
                  </a:lnTo>
                  <a:lnTo>
                    <a:pt x="156" y="128"/>
                  </a:lnTo>
                  <a:lnTo>
                    <a:pt x="158" y="128"/>
                  </a:lnTo>
                  <a:lnTo>
                    <a:pt x="158" y="130"/>
                  </a:lnTo>
                  <a:lnTo>
                    <a:pt x="161" y="130"/>
                  </a:lnTo>
                  <a:lnTo>
                    <a:pt x="163" y="130"/>
                  </a:lnTo>
                  <a:lnTo>
                    <a:pt x="163" y="132"/>
                  </a:lnTo>
                  <a:lnTo>
                    <a:pt x="165" y="132"/>
                  </a:lnTo>
                  <a:lnTo>
                    <a:pt x="167" y="134"/>
                  </a:lnTo>
                  <a:lnTo>
                    <a:pt x="169" y="134"/>
                  </a:lnTo>
                  <a:lnTo>
                    <a:pt x="171" y="136"/>
                  </a:lnTo>
                  <a:lnTo>
                    <a:pt x="173" y="138"/>
                  </a:lnTo>
                  <a:lnTo>
                    <a:pt x="175" y="138"/>
                  </a:lnTo>
                  <a:lnTo>
                    <a:pt x="177" y="140"/>
                  </a:lnTo>
                  <a:lnTo>
                    <a:pt x="179" y="140"/>
                  </a:lnTo>
                  <a:lnTo>
                    <a:pt x="181" y="140"/>
                  </a:lnTo>
                  <a:lnTo>
                    <a:pt x="181" y="142"/>
                  </a:lnTo>
                  <a:lnTo>
                    <a:pt x="181" y="144"/>
                  </a:lnTo>
                  <a:lnTo>
                    <a:pt x="183" y="144"/>
                  </a:lnTo>
                  <a:lnTo>
                    <a:pt x="184" y="145"/>
                  </a:lnTo>
                  <a:lnTo>
                    <a:pt x="186" y="145"/>
                  </a:lnTo>
                  <a:lnTo>
                    <a:pt x="186" y="147"/>
                  </a:lnTo>
                  <a:lnTo>
                    <a:pt x="188" y="149"/>
                  </a:lnTo>
                  <a:lnTo>
                    <a:pt x="188" y="151"/>
                  </a:lnTo>
                  <a:lnTo>
                    <a:pt x="188" y="153"/>
                  </a:lnTo>
                  <a:lnTo>
                    <a:pt x="188" y="155"/>
                  </a:lnTo>
                  <a:lnTo>
                    <a:pt x="186" y="155"/>
                  </a:lnTo>
                  <a:lnTo>
                    <a:pt x="186" y="157"/>
                  </a:lnTo>
                  <a:lnTo>
                    <a:pt x="186" y="159"/>
                  </a:lnTo>
                  <a:lnTo>
                    <a:pt x="184" y="159"/>
                  </a:lnTo>
                  <a:lnTo>
                    <a:pt x="184" y="157"/>
                  </a:lnTo>
                  <a:lnTo>
                    <a:pt x="183" y="157"/>
                  </a:lnTo>
                  <a:lnTo>
                    <a:pt x="181" y="155"/>
                  </a:lnTo>
                  <a:lnTo>
                    <a:pt x="181" y="153"/>
                  </a:lnTo>
                  <a:lnTo>
                    <a:pt x="181" y="151"/>
                  </a:lnTo>
                  <a:lnTo>
                    <a:pt x="179" y="151"/>
                  </a:lnTo>
                  <a:lnTo>
                    <a:pt x="179" y="149"/>
                  </a:lnTo>
                  <a:lnTo>
                    <a:pt x="173" y="147"/>
                  </a:lnTo>
                  <a:lnTo>
                    <a:pt x="171" y="147"/>
                  </a:lnTo>
                  <a:lnTo>
                    <a:pt x="169" y="147"/>
                  </a:lnTo>
                  <a:lnTo>
                    <a:pt x="169" y="145"/>
                  </a:lnTo>
                  <a:lnTo>
                    <a:pt x="167" y="145"/>
                  </a:lnTo>
                  <a:lnTo>
                    <a:pt x="169" y="145"/>
                  </a:lnTo>
                  <a:lnTo>
                    <a:pt x="169" y="144"/>
                  </a:lnTo>
                  <a:lnTo>
                    <a:pt x="167" y="144"/>
                  </a:lnTo>
                  <a:lnTo>
                    <a:pt x="167" y="145"/>
                  </a:lnTo>
                  <a:lnTo>
                    <a:pt x="167" y="144"/>
                  </a:lnTo>
                  <a:lnTo>
                    <a:pt x="165" y="144"/>
                  </a:lnTo>
                  <a:lnTo>
                    <a:pt x="163" y="145"/>
                  </a:lnTo>
                  <a:lnTo>
                    <a:pt x="163" y="147"/>
                  </a:lnTo>
                  <a:lnTo>
                    <a:pt x="161" y="149"/>
                  </a:lnTo>
                  <a:lnTo>
                    <a:pt x="161" y="151"/>
                  </a:lnTo>
                  <a:lnTo>
                    <a:pt x="160" y="151"/>
                  </a:lnTo>
                  <a:lnTo>
                    <a:pt x="160" y="153"/>
                  </a:lnTo>
                  <a:lnTo>
                    <a:pt x="158" y="153"/>
                  </a:lnTo>
                  <a:lnTo>
                    <a:pt x="160" y="155"/>
                  </a:lnTo>
                  <a:lnTo>
                    <a:pt x="158" y="155"/>
                  </a:lnTo>
                  <a:lnTo>
                    <a:pt x="158" y="157"/>
                  </a:lnTo>
                  <a:lnTo>
                    <a:pt x="158" y="159"/>
                  </a:lnTo>
                  <a:lnTo>
                    <a:pt x="158" y="161"/>
                  </a:lnTo>
                  <a:lnTo>
                    <a:pt x="158" y="163"/>
                  </a:lnTo>
                  <a:lnTo>
                    <a:pt x="160" y="163"/>
                  </a:lnTo>
                  <a:lnTo>
                    <a:pt x="161" y="163"/>
                  </a:lnTo>
                  <a:lnTo>
                    <a:pt x="161" y="165"/>
                  </a:lnTo>
                  <a:lnTo>
                    <a:pt x="163" y="165"/>
                  </a:lnTo>
                  <a:lnTo>
                    <a:pt x="165" y="165"/>
                  </a:lnTo>
                  <a:lnTo>
                    <a:pt x="165" y="167"/>
                  </a:lnTo>
                  <a:lnTo>
                    <a:pt x="167" y="167"/>
                  </a:lnTo>
                  <a:lnTo>
                    <a:pt x="167" y="169"/>
                  </a:lnTo>
                  <a:lnTo>
                    <a:pt x="167" y="170"/>
                  </a:lnTo>
                  <a:lnTo>
                    <a:pt x="167" y="172"/>
                  </a:lnTo>
                  <a:lnTo>
                    <a:pt x="167" y="174"/>
                  </a:lnTo>
                  <a:lnTo>
                    <a:pt x="167" y="176"/>
                  </a:lnTo>
                  <a:lnTo>
                    <a:pt x="167" y="178"/>
                  </a:lnTo>
                  <a:lnTo>
                    <a:pt x="167" y="176"/>
                  </a:lnTo>
                  <a:lnTo>
                    <a:pt x="165" y="176"/>
                  </a:lnTo>
                  <a:lnTo>
                    <a:pt x="165" y="178"/>
                  </a:lnTo>
                  <a:lnTo>
                    <a:pt x="165" y="176"/>
                  </a:lnTo>
                  <a:lnTo>
                    <a:pt x="163" y="176"/>
                  </a:lnTo>
                  <a:lnTo>
                    <a:pt x="161" y="176"/>
                  </a:lnTo>
                  <a:lnTo>
                    <a:pt x="160" y="178"/>
                  </a:lnTo>
                  <a:lnTo>
                    <a:pt x="158" y="180"/>
                  </a:lnTo>
                  <a:lnTo>
                    <a:pt x="158" y="182"/>
                  </a:lnTo>
                  <a:lnTo>
                    <a:pt x="158" y="184"/>
                  </a:lnTo>
                  <a:lnTo>
                    <a:pt x="158" y="186"/>
                  </a:lnTo>
                  <a:lnTo>
                    <a:pt x="158" y="188"/>
                  </a:lnTo>
                  <a:lnTo>
                    <a:pt x="156" y="188"/>
                  </a:lnTo>
                  <a:lnTo>
                    <a:pt x="156" y="190"/>
                  </a:lnTo>
                  <a:lnTo>
                    <a:pt x="154" y="190"/>
                  </a:lnTo>
                  <a:lnTo>
                    <a:pt x="152" y="193"/>
                  </a:lnTo>
                  <a:lnTo>
                    <a:pt x="150" y="195"/>
                  </a:lnTo>
                  <a:lnTo>
                    <a:pt x="150" y="197"/>
                  </a:lnTo>
                  <a:lnTo>
                    <a:pt x="148" y="197"/>
                  </a:lnTo>
                  <a:lnTo>
                    <a:pt x="144" y="197"/>
                  </a:lnTo>
                  <a:lnTo>
                    <a:pt x="144" y="195"/>
                  </a:lnTo>
                  <a:lnTo>
                    <a:pt x="142" y="195"/>
                  </a:lnTo>
                  <a:lnTo>
                    <a:pt x="144" y="195"/>
                  </a:lnTo>
                  <a:lnTo>
                    <a:pt x="142" y="193"/>
                  </a:lnTo>
                  <a:lnTo>
                    <a:pt x="144" y="193"/>
                  </a:lnTo>
                  <a:lnTo>
                    <a:pt x="144" y="192"/>
                  </a:lnTo>
                  <a:lnTo>
                    <a:pt x="142" y="192"/>
                  </a:lnTo>
                  <a:lnTo>
                    <a:pt x="144" y="192"/>
                  </a:lnTo>
                  <a:lnTo>
                    <a:pt x="144" y="190"/>
                  </a:lnTo>
                  <a:lnTo>
                    <a:pt x="146" y="190"/>
                  </a:lnTo>
                  <a:lnTo>
                    <a:pt x="146" y="188"/>
                  </a:lnTo>
                  <a:lnTo>
                    <a:pt x="148" y="186"/>
                  </a:lnTo>
                  <a:lnTo>
                    <a:pt x="148" y="184"/>
                  </a:lnTo>
                  <a:lnTo>
                    <a:pt x="146" y="184"/>
                  </a:lnTo>
                  <a:lnTo>
                    <a:pt x="146" y="182"/>
                  </a:lnTo>
                  <a:lnTo>
                    <a:pt x="148" y="182"/>
                  </a:lnTo>
                  <a:lnTo>
                    <a:pt x="148" y="180"/>
                  </a:lnTo>
                  <a:lnTo>
                    <a:pt x="150" y="180"/>
                  </a:lnTo>
                  <a:lnTo>
                    <a:pt x="152" y="180"/>
                  </a:lnTo>
                  <a:lnTo>
                    <a:pt x="152" y="178"/>
                  </a:lnTo>
                  <a:lnTo>
                    <a:pt x="152" y="176"/>
                  </a:lnTo>
                  <a:lnTo>
                    <a:pt x="150" y="174"/>
                  </a:lnTo>
                  <a:lnTo>
                    <a:pt x="150" y="169"/>
                  </a:lnTo>
                  <a:lnTo>
                    <a:pt x="148" y="167"/>
                  </a:lnTo>
                  <a:lnTo>
                    <a:pt x="148" y="165"/>
                  </a:lnTo>
                  <a:lnTo>
                    <a:pt x="146" y="165"/>
                  </a:lnTo>
                  <a:lnTo>
                    <a:pt x="146" y="163"/>
                  </a:lnTo>
                  <a:lnTo>
                    <a:pt x="146" y="161"/>
                  </a:lnTo>
                  <a:lnTo>
                    <a:pt x="146" y="159"/>
                  </a:lnTo>
                  <a:lnTo>
                    <a:pt x="146" y="157"/>
                  </a:lnTo>
                  <a:lnTo>
                    <a:pt x="144" y="157"/>
                  </a:lnTo>
                  <a:lnTo>
                    <a:pt x="144" y="155"/>
                  </a:lnTo>
                  <a:lnTo>
                    <a:pt x="144" y="153"/>
                  </a:lnTo>
                  <a:lnTo>
                    <a:pt x="142" y="153"/>
                  </a:lnTo>
                  <a:lnTo>
                    <a:pt x="140" y="153"/>
                  </a:lnTo>
                  <a:lnTo>
                    <a:pt x="140" y="155"/>
                  </a:lnTo>
                  <a:lnTo>
                    <a:pt x="138" y="155"/>
                  </a:lnTo>
                  <a:lnTo>
                    <a:pt x="138" y="153"/>
                  </a:lnTo>
                  <a:lnTo>
                    <a:pt x="136" y="153"/>
                  </a:lnTo>
                  <a:lnTo>
                    <a:pt x="136" y="151"/>
                  </a:lnTo>
                  <a:lnTo>
                    <a:pt x="135" y="151"/>
                  </a:lnTo>
                  <a:lnTo>
                    <a:pt x="133" y="151"/>
                  </a:lnTo>
                  <a:lnTo>
                    <a:pt x="133" y="149"/>
                  </a:lnTo>
                  <a:lnTo>
                    <a:pt x="131" y="149"/>
                  </a:lnTo>
                  <a:lnTo>
                    <a:pt x="133" y="149"/>
                  </a:lnTo>
                  <a:lnTo>
                    <a:pt x="133" y="147"/>
                  </a:lnTo>
                  <a:lnTo>
                    <a:pt x="133" y="145"/>
                  </a:lnTo>
                  <a:lnTo>
                    <a:pt x="131" y="144"/>
                  </a:lnTo>
                  <a:lnTo>
                    <a:pt x="131" y="142"/>
                  </a:lnTo>
                  <a:lnTo>
                    <a:pt x="129" y="140"/>
                  </a:lnTo>
                  <a:lnTo>
                    <a:pt x="129" y="142"/>
                  </a:lnTo>
                  <a:lnTo>
                    <a:pt x="127" y="142"/>
                  </a:lnTo>
                  <a:lnTo>
                    <a:pt x="125" y="142"/>
                  </a:lnTo>
                  <a:lnTo>
                    <a:pt x="123" y="142"/>
                  </a:lnTo>
                  <a:lnTo>
                    <a:pt x="123" y="144"/>
                  </a:lnTo>
                  <a:lnTo>
                    <a:pt x="123" y="142"/>
                  </a:lnTo>
                  <a:lnTo>
                    <a:pt x="125" y="140"/>
                  </a:lnTo>
                  <a:lnTo>
                    <a:pt x="123" y="140"/>
                  </a:lnTo>
                  <a:lnTo>
                    <a:pt x="123" y="138"/>
                  </a:lnTo>
                  <a:lnTo>
                    <a:pt x="121" y="138"/>
                  </a:lnTo>
                  <a:lnTo>
                    <a:pt x="119" y="138"/>
                  </a:lnTo>
                  <a:lnTo>
                    <a:pt x="117" y="138"/>
                  </a:lnTo>
                  <a:lnTo>
                    <a:pt x="117" y="136"/>
                  </a:lnTo>
                  <a:lnTo>
                    <a:pt x="117" y="134"/>
                  </a:lnTo>
                  <a:lnTo>
                    <a:pt x="115" y="134"/>
                  </a:lnTo>
                  <a:lnTo>
                    <a:pt x="115" y="132"/>
                  </a:lnTo>
                  <a:lnTo>
                    <a:pt x="115" y="130"/>
                  </a:lnTo>
                  <a:lnTo>
                    <a:pt x="113" y="130"/>
                  </a:lnTo>
                  <a:lnTo>
                    <a:pt x="113" y="128"/>
                  </a:lnTo>
                  <a:lnTo>
                    <a:pt x="112" y="128"/>
                  </a:lnTo>
                  <a:lnTo>
                    <a:pt x="110" y="128"/>
                  </a:lnTo>
                  <a:lnTo>
                    <a:pt x="110" y="130"/>
                  </a:lnTo>
                  <a:lnTo>
                    <a:pt x="110" y="128"/>
                  </a:lnTo>
                  <a:lnTo>
                    <a:pt x="106" y="128"/>
                  </a:lnTo>
                  <a:lnTo>
                    <a:pt x="104" y="128"/>
                  </a:lnTo>
                  <a:lnTo>
                    <a:pt x="102" y="128"/>
                  </a:lnTo>
                  <a:lnTo>
                    <a:pt x="102" y="126"/>
                  </a:lnTo>
                  <a:lnTo>
                    <a:pt x="100" y="126"/>
                  </a:lnTo>
                  <a:lnTo>
                    <a:pt x="100" y="124"/>
                  </a:lnTo>
                  <a:lnTo>
                    <a:pt x="98" y="124"/>
                  </a:lnTo>
                  <a:lnTo>
                    <a:pt x="96" y="124"/>
                  </a:lnTo>
                  <a:lnTo>
                    <a:pt x="94" y="124"/>
                  </a:lnTo>
                  <a:lnTo>
                    <a:pt x="94" y="122"/>
                  </a:lnTo>
                  <a:lnTo>
                    <a:pt x="92" y="121"/>
                  </a:lnTo>
                  <a:lnTo>
                    <a:pt x="90" y="119"/>
                  </a:lnTo>
                  <a:lnTo>
                    <a:pt x="88" y="119"/>
                  </a:lnTo>
                  <a:lnTo>
                    <a:pt x="88" y="117"/>
                  </a:lnTo>
                  <a:lnTo>
                    <a:pt x="88" y="115"/>
                  </a:lnTo>
                  <a:lnTo>
                    <a:pt x="87" y="113"/>
                  </a:lnTo>
                  <a:lnTo>
                    <a:pt x="85" y="113"/>
                  </a:lnTo>
                  <a:lnTo>
                    <a:pt x="85" y="111"/>
                  </a:lnTo>
                  <a:lnTo>
                    <a:pt x="83" y="111"/>
                  </a:lnTo>
                  <a:lnTo>
                    <a:pt x="81" y="111"/>
                  </a:lnTo>
                  <a:lnTo>
                    <a:pt x="81" y="109"/>
                  </a:lnTo>
                  <a:lnTo>
                    <a:pt x="81" y="107"/>
                  </a:lnTo>
                  <a:lnTo>
                    <a:pt x="79" y="107"/>
                  </a:lnTo>
                  <a:lnTo>
                    <a:pt x="77" y="105"/>
                  </a:lnTo>
                  <a:lnTo>
                    <a:pt x="75" y="103"/>
                  </a:lnTo>
                  <a:lnTo>
                    <a:pt x="73" y="103"/>
                  </a:lnTo>
                  <a:lnTo>
                    <a:pt x="73" y="105"/>
                  </a:lnTo>
                  <a:lnTo>
                    <a:pt x="71" y="105"/>
                  </a:lnTo>
                  <a:lnTo>
                    <a:pt x="71" y="103"/>
                  </a:lnTo>
                  <a:lnTo>
                    <a:pt x="73" y="103"/>
                  </a:lnTo>
                  <a:lnTo>
                    <a:pt x="73" y="101"/>
                  </a:lnTo>
                  <a:lnTo>
                    <a:pt x="71" y="101"/>
                  </a:lnTo>
                  <a:lnTo>
                    <a:pt x="71" y="99"/>
                  </a:lnTo>
                  <a:lnTo>
                    <a:pt x="71" y="101"/>
                  </a:lnTo>
                  <a:lnTo>
                    <a:pt x="71" y="99"/>
                  </a:lnTo>
                  <a:lnTo>
                    <a:pt x="69" y="99"/>
                  </a:lnTo>
                  <a:lnTo>
                    <a:pt x="69" y="98"/>
                  </a:lnTo>
                  <a:lnTo>
                    <a:pt x="69" y="96"/>
                  </a:lnTo>
                  <a:lnTo>
                    <a:pt x="67" y="96"/>
                  </a:lnTo>
                  <a:lnTo>
                    <a:pt x="65" y="96"/>
                  </a:lnTo>
                  <a:lnTo>
                    <a:pt x="65" y="94"/>
                  </a:lnTo>
                  <a:lnTo>
                    <a:pt x="65" y="92"/>
                  </a:lnTo>
                  <a:lnTo>
                    <a:pt x="64" y="92"/>
                  </a:lnTo>
                  <a:lnTo>
                    <a:pt x="62" y="92"/>
                  </a:lnTo>
                  <a:lnTo>
                    <a:pt x="62" y="90"/>
                  </a:lnTo>
                  <a:lnTo>
                    <a:pt x="62" y="88"/>
                  </a:lnTo>
                  <a:lnTo>
                    <a:pt x="62" y="86"/>
                  </a:lnTo>
                  <a:lnTo>
                    <a:pt x="60" y="82"/>
                  </a:lnTo>
                  <a:lnTo>
                    <a:pt x="60" y="80"/>
                  </a:lnTo>
                  <a:lnTo>
                    <a:pt x="58" y="80"/>
                  </a:lnTo>
                  <a:lnTo>
                    <a:pt x="58" y="78"/>
                  </a:lnTo>
                  <a:lnTo>
                    <a:pt x="58" y="73"/>
                  </a:lnTo>
                  <a:lnTo>
                    <a:pt x="56" y="71"/>
                  </a:lnTo>
                  <a:lnTo>
                    <a:pt x="56" y="69"/>
                  </a:lnTo>
                  <a:lnTo>
                    <a:pt x="54" y="69"/>
                  </a:lnTo>
                  <a:lnTo>
                    <a:pt x="54" y="67"/>
                  </a:lnTo>
                  <a:lnTo>
                    <a:pt x="54" y="69"/>
                  </a:lnTo>
                  <a:lnTo>
                    <a:pt x="52" y="69"/>
                  </a:lnTo>
                  <a:lnTo>
                    <a:pt x="52" y="67"/>
                  </a:lnTo>
                  <a:lnTo>
                    <a:pt x="50" y="67"/>
                  </a:lnTo>
                  <a:lnTo>
                    <a:pt x="50" y="69"/>
                  </a:lnTo>
                  <a:lnTo>
                    <a:pt x="50" y="67"/>
                  </a:lnTo>
                  <a:lnTo>
                    <a:pt x="48" y="67"/>
                  </a:lnTo>
                  <a:lnTo>
                    <a:pt x="48" y="65"/>
                  </a:lnTo>
                  <a:lnTo>
                    <a:pt x="46" y="65"/>
                  </a:lnTo>
                  <a:lnTo>
                    <a:pt x="44" y="63"/>
                  </a:lnTo>
                  <a:lnTo>
                    <a:pt x="42" y="63"/>
                  </a:lnTo>
                  <a:lnTo>
                    <a:pt x="42" y="61"/>
                  </a:lnTo>
                  <a:lnTo>
                    <a:pt x="40" y="61"/>
                  </a:lnTo>
                  <a:lnTo>
                    <a:pt x="40" y="63"/>
                  </a:lnTo>
                  <a:lnTo>
                    <a:pt x="40" y="61"/>
                  </a:lnTo>
                  <a:lnTo>
                    <a:pt x="39" y="61"/>
                  </a:lnTo>
                  <a:lnTo>
                    <a:pt x="37" y="61"/>
                  </a:lnTo>
                  <a:lnTo>
                    <a:pt x="37" y="59"/>
                  </a:lnTo>
                  <a:lnTo>
                    <a:pt x="35" y="59"/>
                  </a:lnTo>
                  <a:lnTo>
                    <a:pt x="33" y="59"/>
                  </a:lnTo>
                  <a:lnTo>
                    <a:pt x="33" y="61"/>
                  </a:lnTo>
                  <a:lnTo>
                    <a:pt x="31" y="61"/>
                  </a:lnTo>
                  <a:lnTo>
                    <a:pt x="29" y="63"/>
                  </a:lnTo>
                  <a:lnTo>
                    <a:pt x="29" y="65"/>
                  </a:lnTo>
                  <a:lnTo>
                    <a:pt x="27" y="65"/>
                  </a:lnTo>
                  <a:lnTo>
                    <a:pt x="25" y="67"/>
                  </a:lnTo>
                  <a:lnTo>
                    <a:pt x="25" y="69"/>
                  </a:lnTo>
                  <a:lnTo>
                    <a:pt x="23" y="69"/>
                  </a:lnTo>
                  <a:lnTo>
                    <a:pt x="25" y="71"/>
                  </a:lnTo>
                  <a:lnTo>
                    <a:pt x="23" y="71"/>
                  </a:lnTo>
                  <a:lnTo>
                    <a:pt x="21" y="71"/>
                  </a:lnTo>
                  <a:lnTo>
                    <a:pt x="21" y="73"/>
                  </a:lnTo>
                  <a:lnTo>
                    <a:pt x="17" y="73"/>
                  </a:lnTo>
                  <a:lnTo>
                    <a:pt x="17" y="74"/>
                  </a:lnTo>
                  <a:lnTo>
                    <a:pt x="16" y="74"/>
                  </a:lnTo>
                  <a:lnTo>
                    <a:pt x="14" y="74"/>
                  </a:lnTo>
                  <a:lnTo>
                    <a:pt x="14" y="73"/>
                  </a:lnTo>
                  <a:lnTo>
                    <a:pt x="14" y="71"/>
                  </a:lnTo>
                  <a:lnTo>
                    <a:pt x="16" y="69"/>
                  </a:lnTo>
                  <a:lnTo>
                    <a:pt x="16" y="67"/>
                  </a:lnTo>
                  <a:lnTo>
                    <a:pt x="17" y="67"/>
                  </a:lnTo>
                  <a:lnTo>
                    <a:pt x="16" y="67"/>
                  </a:lnTo>
                  <a:lnTo>
                    <a:pt x="16" y="65"/>
                  </a:lnTo>
                  <a:lnTo>
                    <a:pt x="14" y="65"/>
                  </a:lnTo>
                  <a:lnTo>
                    <a:pt x="12" y="67"/>
                  </a:lnTo>
                  <a:lnTo>
                    <a:pt x="10" y="67"/>
                  </a:lnTo>
                  <a:lnTo>
                    <a:pt x="10" y="65"/>
                  </a:lnTo>
                  <a:lnTo>
                    <a:pt x="8" y="65"/>
                  </a:lnTo>
                  <a:lnTo>
                    <a:pt x="6" y="63"/>
                  </a:lnTo>
                  <a:lnTo>
                    <a:pt x="4" y="63"/>
                  </a:lnTo>
                  <a:lnTo>
                    <a:pt x="4" y="61"/>
                  </a:lnTo>
                  <a:lnTo>
                    <a:pt x="4" y="59"/>
                  </a:lnTo>
                  <a:lnTo>
                    <a:pt x="4" y="57"/>
                  </a:lnTo>
                  <a:lnTo>
                    <a:pt x="4" y="55"/>
                  </a:lnTo>
                  <a:lnTo>
                    <a:pt x="4" y="53"/>
                  </a:lnTo>
                  <a:lnTo>
                    <a:pt x="6" y="53"/>
                  </a:lnTo>
                  <a:lnTo>
                    <a:pt x="6" y="51"/>
                  </a:lnTo>
                  <a:lnTo>
                    <a:pt x="6" y="50"/>
                  </a:lnTo>
                  <a:lnTo>
                    <a:pt x="4" y="50"/>
                  </a:lnTo>
                  <a:lnTo>
                    <a:pt x="2" y="50"/>
                  </a:lnTo>
                  <a:lnTo>
                    <a:pt x="2" y="48"/>
                  </a:lnTo>
                  <a:lnTo>
                    <a:pt x="2" y="46"/>
                  </a:lnTo>
                  <a:lnTo>
                    <a:pt x="0" y="46"/>
                  </a:lnTo>
                  <a:lnTo>
                    <a:pt x="0" y="44"/>
                  </a:lnTo>
                  <a:lnTo>
                    <a:pt x="2" y="44"/>
                  </a:lnTo>
                  <a:lnTo>
                    <a:pt x="4" y="44"/>
                  </a:lnTo>
                  <a:lnTo>
                    <a:pt x="4" y="42"/>
                  </a:lnTo>
                  <a:lnTo>
                    <a:pt x="6" y="42"/>
                  </a:lnTo>
                  <a:lnTo>
                    <a:pt x="8" y="42"/>
                  </a:lnTo>
                  <a:lnTo>
                    <a:pt x="8" y="40"/>
                  </a:lnTo>
                  <a:lnTo>
                    <a:pt x="8" y="38"/>
                  </a:lnTo>
                  <a:lnTo>
                    <a:pt x="8" y="36"/>
                  </a:lnTo>
                  <a:lnTo>
                    <a:pt x="6" y="36"/>
                  </a:lnTo>
                  <a:lnTo>
                    <a:pt x="6" y="34"/>
                  </a:lnTo>
                  <a:lnTo>
                    <a:pt x="4" y="34"/>
                  </a:lnTo>
                  <a:lnTo>
                    <a:pt x="4" y="32"/>
                  </a:lnTo>
                  <a:lnTo>
                    <a:pt x="6" y="32"/>
                  </a:lnTo>
                  <a:lnTo>
                    <a:pt x="4" y="32"/>
                  </a:lnTo>
                  <a:lnTo>
                    <a:pt x="4" y="30"/>
                  </a:lnTo>
                  <a:lnTo>
                    <a:pt x="2" y="30"/>
                  </a:lnTo>
                  <a:lnTo>
                    <a:pt x="2" y="28"/>
                  </a:lnTo>
                  <a:lnTo>
                    <a:pt x="4" y="28"/>
                  </a:lnTo>
                  <a:lnTo>
                    <a:pt x="4" y="26"/>
                  </a:lnTo>
                  <a:lnTo>
                    <a:pt x="6" y="26"/>
                  </a:lnTo>
                  <a:lnTo>
                    <a:pt x="8" y="26"/>
                  </a:lnTo>
                  <a:lnTo>
                    <a:pt x="10" y="26"/>
                  </a:lnTo>
                  <a:lnTo>
                    <a:pt x="12" y="26"/>
                  </a:lnTo>
                  <a:lnTo>
                    <a:pt x="14" y="25"/>
                  </a:lnTo>
                  <a:lnTo>
                    <a:pt x="16" y="25"/>
                  </a:lnTo>
                  <a:lnTo>
                    <a:pt x="17" y="26"/>
                  </a:lnTo>
                  <a:lnTo>
                    <a:pt x="19" y="26"/>
                  </a:lnTo>
                  <a:lnTo>
                    <a:pt x="19" y="25"/>
                  </a:lnTo>
                  <a:lnTo>
                    <a:pt x="21" y="25"/>
                  </a:lnTo>
                  <a:lnTo>
                    <a:pt x="21" y="23"/>
                  </a:lnTo>
                  <a:lnTo>
                    <a:pt x="23" y="23"/>
                  </a:lnTo>
                  <a:lnTo>
                    <a:pt x="23" y="21"/>
                  </a:lnTo>
                  <a:lnTo>
                    <a:pt x="23" y="19"/>
                  </a:lnTo>
                  <a:lnTo>
                    <a:pt x="23" y="17"/>
                  </a:lnTo>
                  <a:lnTo>
                    <a:pt x="25" y="17"/>
                  </a:lnTo>
                  <a:lnTo>
                    <a:pt x="25" y="15"/>
                  </a:lnTo>
                  <a:lnTo>
                    <a:pt x="27" y="15"/>
                  </a:lnTo>
                  <a:lnTo>
                    <a:pt x="27" y="13"/>
                  </a:lnTo>
                  <a:lnTo>
                    <a:pt x="29" y="13"/>
                  </a:lnTo>
                  <a:lnTo>
                    <a:pt x="29" y="15"/>
                  </a:lnTo>
                  <a:lnTo>
                    <a:pt x="29" y="17"/>
                  </a:lnTo>
                  <a:lnTo>
                    <a:pt x="29" y="19"/>
                  </a:lnTo>
                  <a:lnTo>
                    <a:pt x="31" y="19"/>
                  </a:lnTo>
                  <a:lnTo>
                    <a:pt x="31" y="21"/>
                  </a:lnTo>
                  <a:lnTo>
                    <a:pt x="33" y="23"/>
                  </a:lnTo>
                  <a:lnTo>
                    <a:pt x="33" y="21"/>
                  </a:lnTo>
                  <a:lnTo>
                    <a:pt x="33" y="23"/>
                  </a:lnTo>
                  <a:lnTo>
                    <a:pt x="35" y="23"/>
                  </a:lnTo>
                  <a:lnTo>
                    <a:pt x="35" y="25"/>
                  </a:lnTo>
                  <a:lnTo>
                    <a:pt x="35" y="26"/>
                  </a:lnTo>
                  <a:lnTo>
                    <a:pt x="37" y="26"/>
                  </a:lnTo>
                  <a:lnTo>
                    <a:pt x="37" y="28"/>
                  </a:lnTo>
                  <a:lnTo>
                    <a:pt x="39" y="28"/>
                  </a:lnTo>
                  <a:lnTo>
                    <a:pt x="39" y="26"/>
                  </a:lnTo>
                  <a:lnTo>
                    <a:pt x="37" y="25"/>
                  </a:lnTo>
                  <a:lnTo>
                    <a:pt x="39" y="25"/>
                  </a:lnTo>
                  <a:lnTo>
                    <a:pt x="37" y="23"/>
                  </a:lnTo>
                  <a:lnTo>
                    <a:pt x="39" y="23"/>
                  </a:lnTo>
                  <a:lnTo>
                    <a:pt x="39" y="21"/>
                  </a:lnTo>
                  <a:lnTo>
                    <a:pt x="40" y="21"/>
                  </a:lnTo>
                  <a:lnTo>
                    <a:pt x="40" y="19"/>
                  </a:lnTo>
                  <a:lnTo>
                    <a:pt x="42" y="17"/>
                  </a:lnTo>
                  <a:lnTo>
                    <a:pt x="42" y="15"/>
                  </a:lnTo>
                  <a:lnTo>
                    <a:pt x="40" y="15"/>
                  </a:lnTo>
                  <a:lnTo>
                    <a:pt x="40" y="13"/>
                  </a:lnTo>
                  <a:lnTo>
                    <a:pt x="42" y="13"/>
                  </a:lnTo>
                  <a:lnTo>
                    <a:pt x="44" y="13"/>
                  </a:lnTo>
                  <a:lnTo>
                    <a:pt x="44" y="15"/>
                  </a:lnTo>
                  <a:lnTo>
                    <a:pt x="46" y="17"/>
                  </a:lnTo>
                  <a:lnTo>
                    <a:pt x="48" y="17"/>
                  </a:lnTo>
                  <a:lnTo>
                    <a:pt x="48" y="15"/>
                  </a:lnTo>
                  <a:lnTo>
                    <a:pt x="48" y="17"/>
                  </a:lnTo>
                  <a:lnTo>
                    <a:pt x="50" y="17"/>
                  </a:lnTo>
                  <a:lnTo>
                    <a:pt x="52" y="15"/>
                  </a:lnTo>
                  <a:lnTo>
                    <a:pt x="52" y="17"/>
                  </a:lnTo>
                  <a:lnTo>
                    <a:pt x="54" y="17"/>
                  </a:lnTo>
                  <a:lnTo>
                    <a:pt x="54" y="19"/>
                  </a:lnTo>
                  <a:lnTo>
                    <a:pt x="56" y="19"/>
                  </a:lnTo>
                  <a:lnTo>
                    <a:pt x="56" y="17"/>
                  </a:lnTo>
                  <a:lnTo>
                    <a:pt x="54" y="17"/>
                  </a:lnTo>
                  <a:lnTo>
                    <a:pt x="56" y="15"/>
                  </a:lnTo>
                  <a:lnTo>
                    <a:pt x="54" y="15"/>
                  </a:lnTo>
                  <a:lnTo>
                    <a:pt x="54" y="13"/>
                  </a:lnTo>
                  <a:lnTo>
                    <a:pt x="54" y="11"/>
                  </a:lnTo>
                  <a:lnTo>
                    <a:pt x="54" y="9"/>
                  </a:lnTo>
                  <a:lnTo>
                    <a:pt x="56" y="9"/>
                  </a:lnTo>
                  <a:lnTo>
                    <a:pt x="58" y="9"/>
                  </a:lnTo>
                  <a:lnTo>
                    <a:pt x="58" y="11"/>
                  </a:lnTo>
                  <a:lnTo>
                    <a:pt x="60" y="11"/>
                  </a:lnTo>
                  <a:lnTo>
                    <a:pt x="62" y="11"/>
                  </a:lnTo>
                  <a:lnTo>
                    <a:pt x="62" y="9"/>
                  </a:lnTo>
                  <a:lnTo>
                    <a:pt x="60" y="9"/>
                  </a:lnTo>
                  <a:lnTo>
                    <a:pt x="60" y="7"/>
                  </a:lnTo>
                  <a:lnTo>
                    <a:pt x="60" y="5"/>
                  </a:lnTo>
                  <a:lnTo>
                    <a:pt x="60" y="3"/>
                  </a:lnTo>
                  <a:lnTo>
                    <a:pt x="62" y="5"/>
                  </a:lnTo>
                  <a:lnTo>
                    <a:pt x="64" y="3"/>
                  </a:lnTo>
                  <a:lnTo>
                    <a:pt x="65" y="5"/>
                  </a:lnTo>
                  <a:lnTo>
                    <a:pt x="67" y="5"/>
                  </a:lnTo>
                  <a:lnTo>
                    <a:pt x="67" y="7"/>
                  </a:lnTo>
                  <a:lnTo>
                    <a:pt x="67" y="5"/>
                  </a:lnTo>
                  <a:lnTo>
                    <a:pt x="69" y="5"/>
                  </a:lnTo>
                  <a:lnTo>
                    <a:pt x="71" y="3"/>
                  </a:lnTo>
                  <a:lnTo>
                    <a:pt x="71" y="2"/>
                  </a:lnTo>
                  <a:lnTo>
                    <a:pt x="73" y="2"/>
                  </a:lnTo>
                  <a:lnTo>
                    <a:pt x="75" y="2"/>
                  </a:lnTo>
                  <a:lnTo>
                    <a:pt x="77" y="2"/>
                  </a:lnTo>
                  <a:lnTo>
                    <a:pt x="79" y="2"/>
                  </a:lnTo>
                  <a:lnTo>
                    <a:pt x="81" y="2"/>
                  </a:lnTo>
                  <a:lnTo>
                    <a:pt x="83" y="2"/>
                  </a:lnTo>
                  <a:lnTo>
                    <a:pt x="83" y="0"/>
                  </a:lnTo>
                  <a:lnTo>
                    <a:pt x="85" y="0"/>
                  </a:lnTo>
                  <a:lnTo>
                    <a:pt x="87" y="0"/>
                  </a:lnTo>
                  <a:lnTo>
                    <a:pt x="88" y="0"/>
                  </a:lnTo>
                  <a:lnTo>
                    <a:pt x="87" y="2"/>
                  </a:lnTo>
                  <a:close/>
                  <a:moveTo>
                    <a:pt x="92" y="71"/>
                  </a:moveTo>
                  <a:lnTo>
                    <a:pt x="92" y="69"/>
                  </a:lnTo>
                  <a:lnTo>
                    <a:pt x="92" y="71"/>
                  </a:lnTo>
                  <a:lnTo>
                    <a:pt x="90" y="71"/>
                  </a:lnTo>
                  <a:lnTo>
                    <a:pt x="92" y="7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1" name="Freeform 118"/>
            <p:cNvSpPr>
              <a:spLocks/>
            </p:cNvSpPr>
            <p:nvPr/>
          </p:nvSpPr>
          <p:spPr bwMode="auto">
            <a:xfrm>
              <a:off x="3049588" y="4357688"/>
              <a:ext cx="53975" cy="20638"/>
            </a:xfrm>
            <a:custGeom>
              <a:avLst/>
              <a:gdLst>
                <a:gd name="T0" fmla="*/ 17 w 34"/>
                <a:gd name="T1" fmla="*/ 0 h 13"/>
                <a:gd name="T2" fmla="*/ 19 w 34"/>
                <a:gd name="T3" fmla="*/ 1 h 13"/>
                <a:gd name="T4" fmla="*/ 19 w 34"/>
                <a:gd name="T5" fmla="*/ 1 h 13"/>
                <a:gd name="T6" fmla="*/ 21 w 34"/>
                <a:gd name="T7" fmla="*/ 1 h 13"/>
                <a:gd name="T8" fmla="*/ 21 w 34"/>
                <a:gd name="T9" fmla="*/ 1 h 13"/>
                <a:gd name="T10" fmla="*/ 23 w 34"/>
                <a:gd name="T11" fmla="*/ 1 h 13"/>
                <a:gd name="T12" fmla="*/ 24 w 34"/>
                <a:gd name="T13" fmla="*/ 1 h 13"/>
                <a:gd name="T14" fmla="*/ 24 w 34"/>
                <a:gd name="T15" fmla="*/ 1 h 13"/>
                <a:gd name="T16" fmla="*/ 24 w 34"/>
                <a:gd name="T17" fmla="*/ 3 h 13"/>
                <a:gd name="T18" fmla="*/ 26 w 34"/>
                <a:gd name="T19" fmla="*/ 3 h 13"/>
                <a:gd name="T20" fmla="*/ 28 w 34"/>
                <a:gd name="T21" fmla="*/ 3 h 13"/>
                <a:gd name="T22" fmla="*/ 28 w 34"/>
                <a:gd name="T23" fmla="*/ 3 h 13"/>
                <a:gd name="T24" fmla="*/ 30 w 34"/>
                <a:gd name="T25" fmla="*/ 5 h 13"/>
                <a:gd name="T26" fmla="*/ 32 w 34"/>
                <a:gd name="T27" fmla="*/ 5 h 13"/>
                <a:gd name="T28" fmla="*/ 34 w 34"/>
                <a:gd name="T29" fmla="*/ 7 h 13"/>
                <a:gd name="T30" fmla="*/ 34 w 34"/>
                <a:gd name="T31" fmla="*/ 9 h 13"/>
                <a:gd name="T32" fmla="*/ 34 w 34"/>
                <a:gd name="T33" fmla="*/ 9 h 13"/>
                <a:gd name="T34" fmla="*/ 32 w 34"/>
                <a:gd name="T35" fmla="*/ 9 h 13"/>
                <a:gd name="T36" fmla="*/ 32 w 34"/>
                <a:gd name="T37" fmla="*/ 11 h 13"/>
                <a:gd name="T38" fmla="*/ 32 w 34"/>
                <a:gd name="T39" fmla="*/ 9 h 13"/>
                <a:gd name="T40" fmla="*/ 28 w 34"/>
                <a:gd name="T41" fmla="*/ 9 h 13"/>
                <a:gd name="T42" fmla="*/ 28 w 34"/>
                <a:gd name="T43" fmla="*/ 9 h 13"/>
                <a:gd name="T44" fmla="*/ 28 w 34"/>
                <a:gd name="T45" fmla="*/ 9 h 13"/>
                <a:gd name="T46" fmla="*/ 26 w 34"/>
                <a:gd name="T47" fmla="*/ 9 h 13"/>
                <a:gd name="T48" fmla="*/ 26 w 34"/>
                <a:gd name="T49" fmla="*/ 9 h 13"/>
                <a:gd name="T50" fmla="*/ 26 w 34"/>
                <a:gd name="T51" fmla="*/ 9 h 13"/>
                <a:gd name="T52" fmla="*/ 26 w 34"/>
                <a:gd name="T53" fmla="*/ 9 h 13"/>
                <a:gd name="T54" fmla="*/ 24 w 34"/>
                <a:gd name="T55" fmla="*/ 7 h 13"/>
                <a:gd name="T56" fmla="*/ 24 w 34"/>
                <a:gd name="T57" fmla="*/ 9 h 13"/>
                <a:gd name="T58" fmla="*/ 23 w 34"/>
                <a:gd name="T59" fmla="*/ 11 h 13"/>
                <a:gd name="T60" fmla="*/ 23 w 34"/>
                <a:gd name="T61" fmla="*/ 11 h 13"/>
                <a:gd name="T62" fmla="*/ 21 w 34"/>
                <a:gd name="T63" fmla="*/ 11 h 13"/>
                <a:gd name="T64" fmla="*/ 21 w 34"/>
                <a:gd name="T65" fmla="*/ 9 h 13"/>
                <a:gd name="T66" fmla="*/ 21 w 34"/>
                <a:gd name="T67" fmla="*/ 9 h 13"/>
                <a:gd name="T68" fmla="*/ 19 w 34"/>
                <a:gd name="T69" fmla="*/ 11 h 13"/>
                <a:gd name="T70" fmla="*/ 19 w 34"/>
                <a:gd name="T71" fmla="*/ 11 h 13"/>
                <a:gd name="T72" fmla="*/ 19 w 34"/>
                <a:gd name="T73" fmla="*/ 11 h 13"/>
                <a:gd name="T74" fmla="*/ 19 w 34"/>
                <a:gd name="T75" fmla="*/ 11 h 13"/>
                <a:gd name="T76" fmla="*/ 19 w 34"/>
                <a:gd name="T77" fmla="*/ 13 h 13"/>
                <a:gd name="T78" fmla="*/ 17 w 34"/>
                <a:gd name="T79" fmla="*/ 11 h 13"/>
                <a:gd name="T80" fmla="*/ 15 w 34"/>
                <a:gd name="T81" fmla="*/ 11 h 13"/>
                <a:gd name="T82" fmla="*/ 13 w 34"/>
                <a:gd name="T83" fmla="*/ 11 h 13"/>
                <a:gd name="T84" fmla="*/ 9 w 34"/>
                <a:gd name="T85" fmla="*/ 9 h 13"/>
                <a:gd name="T86" fmla="*/ 9 w 34"/>
                <a:gd name="T87" fmla="*/ 9 h 13"/>
                <a:gd name="T88" fmla="*/ 9 w 34"/>
                <a:gd name="T89" fmla="*/ 9 h 13"/>
                <a:gd name="T90" fmla="*/ 7 w 34"/>
                <a:gd name="T91" fmla="*/ 7 h 13"/>
                <a:gd name="T92" fmla="*/ 7 w 34"/>
                <a:gd name="T93" fmla="*/ 7 h 13"/>
                <a:gd name="T94" fmla="*/ 5 w 34"/>
                <a:gd name="T95" fmla="*/ 5 h 13"/>
                <a:gd name="T96" fmla="*/ 5 w 34"/>
                <a:gd name="T97" fmla="*/ 5 h 13"/>
                <a:gd name="T98" fmla="*/ 3 w 34"/>
                <a:gd name="T99" fmla="*/ 5 h 13"/>
                <a:gd name="T100" fmla="*/ 1 w 34"/>
                <a:gd name="T101" fmla="*/ 5 h 13"/>
                <a:gd name="T102" fmla="*/ 1 w 34"/>
                <a:gd name="T103" fmla="*/ 3 h 13"/>
                <a:gd name="T104" fmla="*/ 0 w 34"/>
                <a:gd name="T105" fmla="*/ 3 h 13"/>
                <a:gd name="T106" fmla="*/ 1 w 34"/>
                <a:gd name="T107" fmla="*/ 1 h 13"/>
                <a:gd name="T108" fmla="*/ 1 w 34"/>
                <a:gd name="T109" fmla="*/ 1 h 13"/>
                <a:gd name="T110" fmla="*/ 1 w 34"/>
                <a:gd name="T111" fmla="*/ 1 h 13"/>
                <a:gd name="T112" fmla="*/ 3 w 34"/>
                <a:gd name="T113" fmla="*/ 0 h 13"/>
                <a:gd name="T114" fmla="*/ 3 w 34"/>
                <a:gd name="T115" fmla="*/ 0 h 13"/>
                <a:gd name="T116" fmla="*/ 5 w 34"/>
                <a:gd name="T117" fmla="*/ 0 h 13"/>
                <a:gd name="T118" fmla="*/ 7 w 34"/>
                <a:gd name="T119" fmla="*/ 0 h 13"/>
                <a:gd name="T120" fmla="*/ 7 w 34"/>
                <a:gd name="T121" fmla="*/ 0 h 13"/>
                <a:gd name="T122" fmla="*/ 9 w 34"/>
                <a:gd name="T123" fmla="*/ 0 h 13"/>
                <a:gd name="T124" fmla="*/ 13 w 34"/>
                <a:gd name="T12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 h="13">
                  <a:moveTo>
                    <a:pt x="15" y="0"/>
                  </a:moveTo>
                  <a:lnTo>
                    <a:pt x="15" y="0"/>
                  </a:lnTo>
                  <a:lnTo>
                    <a:pt x="17" y="0"/>
                  </a:lnTo>
                  <a:lnTo>
                    <a:pt x="17" y="0"/>
                  </a:lnTo>
                  <a:lnTo>
                    <a:pt x="17" y="0"/>
                  </a:lnTo>
                  <a:lnTo>
                    <a:pt x="19" y="0"/>
                  </a:lnTo>
                  <a:lnTo>
                    <a:pt x="19" y="0"/>
                  </a:lnTo>
                  <a:lnTo>
                    <a:pt x="19" y="1"/>
                  </a:lnTo>
                  <a:lnTo>
                    <a:pt x="19" y="1"/>
                  </a:lnTo>
                  <a:lnTo>
                    <a:pt x="19" y="1"/>
                  </a:lnTo>
                  <a:lnTo>
                    <a:pt x="19" y="1"/>
                  </a:lnTo>
                  <a:lnTo>
                    <a:pt x="19" y="1"/>
                  </a:lnTo>
                  <a:lnTo>
                    <a:pt x="19" y="1"/>
                  </a:lnTo>
                  <a:lnTo>
                    <a:pt x="19" y="1"/>
                  </a:lnTo>
                  <a:lnTo>
                    <a:pt x="19" y="1"/>
                  </a:lnTo>
                  <a:lnTo>
                    <a:pt x="21" y="1"/>
                  </a:lnTo>
                  <a:lnTo>
                    <a:pt x="21" y="1"/>
                  </a:lnTo>
                  <a:lnTo>
                    <a:pt x="21" y="1"/>
                  </a:lnTo>
                  <a:lnTo>
                    <a:pt x="21" y="1"/>
                  </a:lnTo>
                  <a:lnTo>
                    <a:pt x="21" y="1"/>
                  </a:lnTo>
                  <a:lnTo>
                    <a:pt x="21" y="1"/>
                  </a:lnTo>
                  <a:lnTo>
                    <a:pt x="23" y="1"/>
                  </a:lnTo>
                  <a:lnTo>
                    <a:pt x="23" y="1"/>
                  </a:lnTo>
                  <a:lnTo>
                    <a:pt x="23" y="1"/>
                  </a:lnTo>
                  <a:lnTo>
                    <a:pt x="23" y="1"/>
                  </a:lnTo>
                  <a:lnTo>
                    <a:pt x="23" y="1"/>
                  </a:lnTo>
                  <a:lnTo>
                    <a:pt x="23" y="1"/>
                  </a:lnTo>
                  <a:lnTo>
                    <a:pt x="24" y="1"/>
                  </a:lnTo>
                  <a:lnTo>
                    <a:pt x="24" y="1"/>
                  </a:lnTo>
                  <a:lnTo>
                    <a:pt x="24" y="1"/>
                  </a:lnTo>
                  <a:lnTo>
                    <a:pt x="24" y="1"/>
                  </a:lnTo>
                  <a:lnTo>
                    <a:pt x="24" y="1"/>
                  </a:lnTo>
                  <a:lnTo>
                    <a:pt x="24" y="1"/>
                  </a:lnTo>
                  <a:lnTo>
                    <a:pt x="24" y="1"/>
                  </a:lnTo>
                  <a:lnTo>
                    <a:pt x="24" y="3"/>
                  </a:lnTo>
                  <a:lnTo>
                    <a:pt x="24" y="3"/>
                  </a:lnTo>
                  <a:lnTo>
                    <a:pt x="24" y="3"/>
                  </a:lnTo>
                  <a:lnTo>
                    <a:pt x="26" y="3"/>
                  </a:lnTo>
                  <a:lnTo>
                    <a:pt x="26" y="3"/>
                  </a:lnTo>
                  <a:lnTo>
                    <a:pt x="26" y="3"/>
                  </a:lnTo>
                  <a:lnTo>
                    <a:pt x="26" y="3"/>
                  </a:lnTo>
                  <a:lnTo>
                    <a:pt x="26" y="3"/>
                  </a:lnTo>
                  <a:lnTo>
                    <a:pt x="28" y="3"/>
                  </a:lnTo>
                  <a:lnTo>
                    <a:pt x="28" y="3"/>
                  </a:lnTo>
                  <a:lnTo>
                    <a:pt x="28" y="3"/>
                  </a:lnTo>
                  <a:lnTo>
                    <a:pt x="28" y="3"/>
                  </a:lnTo>
                  <a:lnTo>
                    <a:pt x="28" y="3"/>
                  </a:lnTo>
                  <a:lnTo>
                    <a:pt x="28" y="3"/>
                  </a:lnTo>
                  <a:lnTo>
                    <a:pt x="28" y="5"/>
                  </a:lnTo>
                  <a:lnTo>
                    <a:pt x="28" y="5"/>
                  </a:lnTo>
                  <a:lnTo>
                    <a:pt x="28" y="5"/>
                  </a:lnTo>
                  <a:lnTo>
                    <a:pt x="30" y="5"/>
                  </a:lnTo>
                  <a:lnTo>
                    <a:pt x="30" y="5"/>
                  </a:lnTo>
                  <a:lnTo>
                    <a:pt x="30" y="5"/>
                  </a:lnTo>
                  <a:lnTo>
                    <a:pt x="30" y="5"/>
                  </a:lnTo>
                  <a:lnTo>
                    <a:pt x="32" y="5"/>
                  </a:lnTo>
                  <a:lnTo>
                    <a:pt x="32" y="5"/>
                  </a:lnTo>
                  <a:lnTo>
                    <a:pt x="32" y="5"/>
                  </a:lnTo>
                  <a:lnTo>
                    <a:pt x="32" y="5"/>
                  </a:lnTo>
                  <a:lnTo>
                    <a:pt x="34" y="7"/>
                  </a:lnTo>
                  <a:lnTo>
                    <a:pt x="34" y="7"/>
                  </a:lnTo>
                  <a:lnTo>
                    <a:pt x="34" y="7"/>
                  </a:lnTo>
                  <a:lnTo>
                    <a:pt x="34" y="9"/>
                  </a:lnTo>
                  <a:lnTo>
                    <a:pt x="34" y="9"/>
                  </a:lnTo>
                  <a:lnTo>
                    <a:pt x="34" y="9"/>
                  </a:lnTo>
                  <a:lnTo>
                    <a:pt x="34" y="9"/>
                  </a:lnTo>
                  <a:lnTo>
                    <a:pt x="34" y="9"/>
                  </a:lnTo>
                  <a:lnTo>
                    <a:pt x="34" y="9"/>
                  </a:lnTo>
                  <a:lnTo>
                    <a:pt x="34" y="9"/>
                  </a:lnTo>
                  <a:lnTo>
                    <a:pt x="32" y="9"/>
                  </a:lnTo>
                  <a:lnTo>
                    <a:pt x="32" y="9"/>
                  </a:lnTo>
                  <a:lnTo>
                    <a:pt x="32" y="9"/>
                  </a:lnTo>
                  <a:lnTo>
                    <a:pt x="32" y="9"/>
                  </a:lnTo>
                  <a:lnTo>
                    <a:pt x="32" y="9"/>
                  </a:lnTo>
                  <a:lnTo>
                    <a:pt x="32" y="9"/>
                  </a:lnTo>
                  <a:lnTo>
                    <a:pt x="32" y="11"/>
                  </a:lnTo>
                  <a:lnTo>
                    <a:pt x="32" y="11"/>
                  </a:lnTo>
                  <a:lnTo>
                    <a:pt x="32" y="11"/>
                  </a:lnTo>
                  <a:lnTo>
                    <a:pt x="32" y="9"/>
                  </a:lnTo>
                  <a:lnTo>
                    <a:pt x="32" y="9"/>
                  </a:lnTo>
                  <a:lnTo>
                    <a:pt x="30" y="11"/>
                  </a:lnTo>
                  <a:lnTo>
                    <a:pt x="30" y="11"/>
                  </a:lnTo>
                  <a:lnTo>
                    <a:pt x="28" y="9"/>
                  </a:lnTo>
                  <a:lnTo>
                    <a:pt x="28" y="9"/>
                  </a:lnTo>
                  <a:lnTo>
                    <a:pt x="28" y="11"/>
                  </a:lnTo>
                  <a:lnTo>
                    <a:pt x="28" y="9"/>
                  </a:lnTo>
                  <a:lnTo>
                    <a:pt x="28" y="9"/>
                  </a:lnTo>
                  <a:lnTo>
                    <a:pt x="28" y="9"/>
                  </a:lnTo>
                  <a:lnTo>
                    <a:pt x="28" y="9"/>
                  </a:lnTo>
                  <a:lnTo>
                    <a:pt x="28" y="9"/>
                  </a:lnTo>
                  <a:lnTo>
                    <a:pt x="28" y="9"/>
                  </a:lnTo>
                  <a:lnTo>
                    <a:pt x="28" y="9"/>
                  </a:lnTo>
                  <a:lnTo>
                    <a:pt x="28" y="9"/>
                  </a:lnTo>
                  <a:lnTo>
                    <a:pt x="28" y="9"/>
                  </a:lnTo>
                  <a:lnTo>
                    <a:pt x="28" y="9"/>
                  </a:lnTo>
                  <a:lnTo>
                    <a:pt x="26" y="9"/>
                  </a:lnTo>
                  <a:lnTo>
                    <a:pt x="26" y="9"/>
                  </a:lnTo>
                  <a:lnTo>
                    <a:pt x="26" y="9"/>
                  </a:lnTo>
                  <a:lnTo>
                    <a:pt x="26" y="9"/>
                  </a:lnTo>
                  <a:lnTo>
                    <a:pt x="26" y="9"/>
                  </a:lnTo>
                  <a:lnTo>
                    <a:pt x="26" y="9"/>
                  </a:lnTo>
                  <a:lnTo>
                    <a:pt x="24" y="9"/>
                  </a:lnTo>
                  <a:lnTo>
                    <a:pt x="24" y="9"/>
                  </a:lnTo>
                  <a:lnTo>
                    <a:pt x="26" y="9"/>
                  </a:lnTo>
                  <a:lnTo>
                    <a:pt x="26" y="9"/>
                  </a:lnTo>
                  <a:lnTo>
                    <a:pt x="26" y="9"/>
                  </a:lnTo>
                  <a:lnTo>
                    <a:pt x="26" y="9"/>
                  </a:lnTo>
                  <a:lnTo>
                    <a:pt x="26" y="9"/>
                  </a:lnTo>
                  <a:lnTo>
                    <a:pt x="24" y="9"/>
                  </a:lnTo>
                  <a:lnTo>
                    <a:pt x="24" y="9"/>
                  </a:lnTo>
                  <a:lnTo>
                    <a:pt x="24" y="7"/>
                  </a:lnTo>
                  <a:lnTo>
                    <a:pt x="24" y="7"/>
                  </a:lnTo>
                  <a:lnTo>
                    <a:pt x="24" y="7"/>
                  </a:lnTo>
                  <a:lnTo>
                    <a:pt x="24" y="9"/>
                  </a:lnTo>
                  <a:lnTo>
                    <a:pt x="24" y="9"/>
                  </a:lnTo>
                  <a:lnTo>
                    <a:pt x="24" y="9"/>
                  </a:lnTo>
                  <a:lnTo>
                    <a:pt x="24" y="9"/>
                  </a:lnTo>
                  <a:lnTo>
                    <a:pt x="24" y="9"/>
                  </a:lnTo>
                  <a:lnTo>
                    <a:pt x="24" y="9"/>
                  </a:lnTo>
                  <a:lnTo>
                    <a:pt x="23" y="11"/>
                  </a:lnTo>
                  <a:lnTo>
                    <a:pt x="23" y="11"/>
                  </a:lnTo>
                  <a:lnTo>
                    <a:pt x="23" y="11"/>
                  </a:lnTo>
                  <a:lnTo>
                    <a:pt x="23" y="11"/>
                  </a:lnTo>
                  <a:lnTo>
                    <a:pt x="23" y="11"/>
                  </a:lnTo>
                  <a:lnTo>
                    <a:pt x="23" y="11"/>
                  </a:lnTo>
                  <a:lnTo>
                    <a:pt x="23" y="11"/>
                  </a:lnTo>
                  <a:lnTo>
                    <a:pt x="21" y="11"/>
                  </a:lnTo>
                  <a:lnTo>
                    <a:pt x="21" y="11"/>
                  </a:lnTo>
                  <a:lnTo>
                    <a:pt x="23" y="11"/>
                  </a:lnTo>
                  <a:lnTo>
                    <a:pt x="21" y="9"/>
                  </a:lnTo>
                  <a:lnTo>
                    <a:pt x="21" y="9"/>
                  </a:lnTo>
                  <a:lnTo>
                    <a:pt x="21" y="9"/>
                  </a:lnTo>
                  <a:lnTo>
                    <a:pt x="21" y="9"/>
                  </a:lnTo>
                  <a:lnTo>
                    <a:pt x="21" y="9"/>
                  </a:lnTo>
                  <a:lnTo>
                    <a:pt x="21" y="9"/>
                  </a:lnTo>
                  <a:lnTo>
                    <a:pt x="21" y="9"/>
                  </a:lnTo>
                  <a:lnTo>
                    <a:pt x="19" y="11"/>
                  </a:lnTo>
                  <a:lnTo>
                    <a:pt x="19" y="11"/>
                  </a:lnTo>
                  <a:lnTo>
                    <a:pt x="19" y="11"/>
                  </a:lnTo>
                  <a:lnTo>
                    <a:pt x="19" y="11"/>
                  </a:lnTo>
                  <a:lnTo>
                    <a:pt x="19" y="11"/>
                  </a:lnTo>
                  <a:lnTo>
                    <a:pt x="19" y="11"/>
                  </a:lnTo>
                  <a:lnTo>
                    <a:pt x="19" y="11"/>
                  </a:lnTo>
                  <a:lnTo>
                    <a:pt x="19" y="11"/>
                  </a:lnTo>
                  <a:lnTo>
                    <a:pt x="19" y="11"/>
                  </a:lnTo>
                  <a:lnTo>
                    <a:pt x="19" y="11"/>
                  </a:lnTo>
                  <a:lnTo>
                    <a:pt x="19" y="11"/>
                  </a:lnTo>
                  <a:lnTo>
                    <a:pt x="19" y="11"/>
                  </a:lnTo>
                  <a:lnTo>
                    <a:pt x="19" y="11"/>
                  </a:lnTo>
                  <a:lnTo>
                    <a:pt x="19" y="11"/>
                  </a:lnTo>
                  <a:lnTo>
                    <a:pt x="19" y="11"/>
                  </a:lnTo>
                  <a:lnTo>
                    <a:pt x="19" y="11"/>
                  </a:lnTo>
                  <a:lnTo>
                    <a:pt x="21" y="11"/>
                  </a:lnTo>
                  <a:lnTo>
                    <a:pt x="21" y="13"/>
                  </a:lnTo>
                  <a:lnTo>
                    <a:pt x="21" y="13"/>
                  </a:lnTo>
                  <a:lnTo>
                    <a:pt x="19" y="13"/>
                  </a:lnTo>
                  <a:lnTo>
                    <a:pt x="19" y="13"/>
                  </a:lnTo>
                  <a:lnTo>
                    <a:pt x="19" y="13"/>
                  </a:lnTo>
                  <a:lnTo>
                    <a:pt x="19" y="13"/>
                  </a:lnTo>
                  <a:lnTo>
                    <a:pt x="17" y="11"/>
                  </a:lnTo>
                  <a:lnTo>
                    <a:pt x="17" y="11"/>
                  </a:lnTo>
                  <a:lnTo>
                    <a:pt x="15" y="11"/>
                  </a:lnTo>
                  <a:lnTo>
                    <a:pt x="15" y="11"/>
                  </a:lnTo>
                  <a:lnTo>
                    <a:pt x="15" y="11"/>
                  </a:lnTo>
                  <a:lnTo>
                    <a:pt x="15" y="11"/>
                  </a:lnTo>
                  <a:lnTo>
                    <a:pt x="15" y="11"/>
                  </a:lnTo>
                  <a:lnTo>
                    <a:pt x="15" y="11"/>
                  </a:lnTo>
                  <a:lnTo>
                    <a:pt x="13" y="11"/>
                  </a:lnTo>
                  <a:lnTo>
                    <a:pt x="13" y="11"/>
                  </a:lnTo>
                  <a:lnTo>
                    <a:pt x="11" y="11"/>
                  </a:lnTo>
                  <a:lnTo>
                    <a:pt x="11" y="11"/>
                  </a:lnTo>
                  <a:lnTo>
                    <a:pt x="9" y="9"/>
                  </a:lnTo>
                  <a:lnTo>
                    <a:pt x="9" y="9"/>
                  </a:lnTo>
                  <a:lnTo>
                    <a:pt x="9" y="9"/>
                  </a:lnTo>
                  <a:lnTo>
                    <a:pt x="9" y="9"/>
                  </a:lnTo>
                  <a:lnTo>
                    <a:pt x="9" y="9"/>
                  </a:lnTo>
                  <a:lnTo>
                    <a:pt x="9" y="9"/>
                  </a:lnTo>
                  <a:lnTo>
                    <a:pt x="9" y="9"/>
                  </a:lnTo>
                  <a:lnTo>
                    <a:pt x="9" y="9"/>
                  </a:lnTo>
                  <a:lnTo>
                    <a:pt x="9" y="9"/>
                  </a:lnTo>
                  <a:lnTo>
                    <a:pt x="9" y="9"/>
                  </a:lnTo>
                  <a:lnTo>
                    <a:pt x="9" y="7"/>
                  </a:lnTo>
                  <a:lnTo>
                    <a:pt x="9" y="7"/>
                  </a:lnTo>
                  <a:lnTo>
                    <a:pt x="7" y="7"/>
                  </a:lnTo>
                  <a:lnTo>
                    <a:pt x="7" y="7"/>
                  </a:lnTo>
                  <a:lnTo>
                    <a:pt x="7" y="7"/>
                  </a:lnTo>
                  <a:lnTo>
                    <a:pt x="7" y="7"/>
                  </a:lnTo>
                  <a:lnTo>
                    <a:pt x="7" y="7"/>
                  </a:lnTo>
                  <a:lnTo>
                    <a:pt x="5" y="5"/>
                  </a:lnTo>
                  <a:lnTo>
                    <a:pt x="5" y="5"/>
                  </a:lnTo>
                  <a:lnTo>
                    <a:pt x="5" y="5"/>
                  </a:lnTo>
                  <a:lnTo>
                    <a:pt x="5" y="5"/>
                  </a:lnTo>
                  <a:lnTo>
                    <a:pt x="5" y="5"/>
                  </a:lnTo>
                  <a:lnTo>
                    <a:pt x="5" y="5"/>
                  </a:lnTo>
                  <a:lnTo>
                    <a:pt x="5" y="5"/>
                  </a:lnTo>
                  <a:lnTo>
                    <a:pt x="5" y="5"/>
                  </a:lnTo>
                  <a:lnTo>
                    <a:pt x="3" y="5"/>
                  </a:lnTo>
                  <a:lnTo>
                    <a:pt x="3" y="5"/>
                  </a:lnTo>
                  <a:lnTo>
                    <a:pt x="3" y="5"/>
                  </a:lnTo>
                  <a:lnTo>
                    <a:pt x="3" y="5"/>
                  </a:lnTo>
                  <a:lnTo>
                    <a:pt x="3" y="5"/>
                  </a:lnTo>
                  <a:lnTo>
                    <a:pt x="1" y="5"/>
                  </a:lnTo>
                  <a:lnTo>
                    <a:pt x="1" y="5"/>
                  </a:lnTo>
                  <a:lnTo>
                    <a:pt x="1" y="5"/>
                  </a:lnTo>
                  <a:lnTo>
                    <a:pt x="1" y="5"/>
                  </a:lnTo>
                  <a:lnTo>
                    <a:pt x="1" y="3"/>
                  </a:lnTo>
                  <a:lnTo>
                    <a:pt x="1" y="3"/>
                  </a:lnTo>
                  <a:lnTo>
                    <a:pt x="1" y="3"/>
                  </a:lnTo>
                  <a:lnTo>
                    <a:pt x="0" y="3"/>
                  </a:lnTo>
                  <a:lnTo>
                    <a:pt x="0" y="3"/>
                  </a:lnTo>
                  <a:lnTo>
                    <a:pt x="0" y="3"/>
                  </a:lnTo>
                  <a:lnTo>
                    <a:pt x="0" y="3"/>
                  </a:lnTo>
                  <a:lnTo>
                    <a:pt x="0" y="3"/>
                  </a:lnTo>
                  <a:lnTo>
                    <a:pt x="1" y="3"/>
                  </a:lnTo>
                  <a:lnTo>
                    <a:pt x="1" y="3"/>
                  </a:lnTo>
                  <a:lnTo>
                    <a:pt x="1" y="1"/>
                  </a:lnTo>
                  <a:lnTo>
                    <a:pt x="1" y="1"/>
                  </a:lnTo>
                  <a:lnTo>
                    <a:pt x="1" y="1"/>
                  </a:lnTo>
                  <a:lnTo>
                    <a:pt x="1" y="1"/>
                  </a:lnTo>
                  <a:lnTo>
                    <a:pt x="1" y="1"/>
                  </a:lnTo>
                  <a:lnTo>
                    <a:pt x="1" y="1"/>
                  </a:lnTo>
                  <a:lnTo>
                    <a:pt x="1" y="1"/>
                  </a:lnTo>
                  <a:lnTo>
                    <a:pt x="1" y="1"/>
                  </a:lnTo>
                  <a:lnTo>
                    <a:pt x="1" y="1"/>
                  </a:lnTo>
                  <a:lnTo>
                    <a:pt x="1" y="1"/>
                  </a:lnTo>
                  <a:lnTo>
                    <a:pt x="1" y="1"/>
                  </a:lnTo>
                  <a:lnTo>
                    <a:pt x="3" y="0"/>
                  </a:lnTo>
                  <a:lnTo>
                    <a:pt x="3" y="0"/>
                  </a:lnTo>
                  <a:lnTo>
                    <a:pt x="3" y="1"/>
                  </a:lnTo>
                  <a:lnTo>
                    <a:pt x="3" y="0"/>
                  </a:lnTo>
                  <a:lnTo>
                    <a:pt x="3" y="0"/>
                  </a:lnTo>
                  <a:lnTo>
                    <a:pt x="3" y="0"/>
                  </a:lnTo>
                  <a:lnTo>
                    <a:pt x="5" y="0"/>
                  </a:lnTo>
                  <a:lnTo>
                    <a:pt x="5" y="0"/>
                  </a:lnTo>
                  <a:lnTo>
                    <a:pt x="5" y="0"/>
                  </a:lnTo>
                  <a:lnTo>
                    <a:pt x="5" y="0"/>
                  </a:lnTo>
                  <a:lnTo>
                    <a:pt x="5" y="0"/>
                  </a:lnTo>
                  <a:lnTo>
                    <a:pt x="7" y="0"/>
                  </a:lnTo>
                  <a:lnTo>
                    <a:pt x="7" y="0"/>
                  </a:lnTo>
                  <a:lnTo>
                    <a:pt x="7" y="0"/>
                  </a:lnTo>
                  <a:lnTo>
                    <a:pt x="7" y="0"/>
                  </a:lnTo>
                  <a:lnTo>
                    <a:pt x="7" y="0"/>
                  </a:lnTo>
                  <a:lnTo>
                    <a:pt x="7" y="0"/>
                  </a:lnTo>
                  <a:lnTo>
                    <a:pt x="7" y="0"/>
                  </a:lnTo>
                  <a:lnTo>
                    <a:pt x="7" y="0"/>
                  </a:lnTo>
                  <a:lnTo>
                    <a:pt x="7" y="0"/>
                  </a:lnTo>
                  <a:lnTo>
                    <a:pt x="9" y="0"/>
                  </a:lnTo>
                  <a:lnTo>
                    <a:pt x="9" y="0"/>
                  </a:lnTo>
                  <a:lnTo>
                    <a:pt x="11" y="0"/>
                  </a:lnTo>
                  <a:lnTo>
                    <a:pt x="11" y="0"/>
                  </a:lnTo>
                  <a:lnTo>
                    <a:pt x="13" y="0"/>
                  </a:lnTo>
                  <a:lnTo>
                    <a:pt x="13" y="0"/>
                  </a:lnTo>
                  <a:lnTo>
                    <a:pt x="15" y="0"/>
                  </a:lnTo>
                  <a:lnTo>
                    <a:pt x="15"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2" name="Freeform 119"/>
            <p:cNvSpPr>
              <a:spLocks/>
            </p:cNvSpPr>
            <p:nvPr/>
          </p:nvSpPr>
          <p:spPr bwMode="auto">
            <a:xfrm>
              <a:off x="4972050" y="3400425"/>
              <a:ext cx="6350" cy="3175"/>
            </a:xfrm>
            <a:custGeom>
              <a:avLst/>
              <a:gdLst>
                <a:gd name="T0" fmla="*/ 2 w 4"/>
                <a:gd name="T1" fmla="*/ 0 h 2"/>
                <a:gd name="T2" fmla="*/ 2 w 4"/>
                <a:gd name="T3" fmla="*/ 0 h 2"/>
                <a:gd name="T4" fmla="*/ 2 w 4"/>
                <a:gd name="T5" fmla="*/ 0 h 2"/>
                <a:gd name="T6" fmla="*/ 2 w 4"/>
                <a:gd name="T7" fmla="*/ 0 h 2"/>
                <a:gd name="T8" fmla="*/ 4 w 4"/>
                <a:gd name="T9" fmla="*/ 0 h 2"/>
                <a:gd name="T10" fmla="*/ 4 w 4"/>
                <a:gd name="T11" fmla="*/ 0 h 2"/>
                <a:gd name="T12" fmla="*/ 4 w 4"/>
                <a:gd name="T13" fmla="*/ 0 h 2"/>
                <a:gd name="T14" fmla="*/ 4 w 4"/>
                <a:gd name="T15" fmla="*/ 0 h 2"/>
                <a:gd name="T16" fmla="*/ 4 w 4"/>
                <a:gd name="T17" fmla="*/ 0 h 2"/>
                <a:gd name="T18" fmla="*/ 4 w 4"/>
                <a:gd name="T19" fmla="*/ 0 h 2"/>
                <a:gd name="T20" fmla="*/ 4 w 4"/>
                <a:gd name="T21" fmla="*/ 0 h 2"/>
                <a:gd name="T22" fmla="*/ 4 w 4"/>
                <a:gd name="T23" fmla="*/ 0 h 2"/>
                <a:gd name="T24" fmla="*/ 4 w 4"/>
                <a:gd name="T25" fmla="*/ 0 h 2"/>
                <a:gd name="T26" fmla="*/ 4 w 4"/>
                <a:gd name="T27" fmla="*/ 0 h 2"/>
                <a:gd name="T28" fmla="*/ 4 w 4"/>
                <a:gd name="T29" fmla="*/ 2 h 2"/>
                <a:gd name="T30" fmla="*/ 4 w 4"/>
                <a:gd name="T31" fmla="*/ 2 h 2"/>
                <a:gd name="T32" fmla="*/ 4 w 4"/>
                <a:gd name="T33" fmla="*/ 2 h 2"/>
                <a:gd name="T34" fmla="*/ 4 w 4"/>
                <a:gd name="T35" fmla="*/ 2 h 2"/>
                <a:gd name="T36" fmla="*/ 4 w 4"/>
                <a:gd name="T37" fmla="*/ 2 h 2"/>
                <a:gd name="T38" fmla="*/ 4 w 4"/>
                <a:gd name="T39" fmla="*/ 2 h 2"/>
                <a:gd name="T40" fmla="*/ 2 w 4"/>
                <a:gd name="T41" fmla="*/ 2 h 2"/>
                <a:gd name="T42" fmla="*/ 2 w 4"/>
                <a:gd name="T43" fmla="*/ 0 h 2"/>
                <a:gd name="T44" fmla="*/ 2 w 4"/>
                <a:gd name="T45" fmla="*/ 0 h 2"/>
                <a:gd name="T46" fmla="*/ 2 w 4"/>
                <a:gd name="T47" fmla="*/ 0 h 2"/>
                <a:gd name="T48" fmla="*/ 2 w 4"/>
                <a:gd name="T49" fmla="*/ 0 h 2"/>
                <a:gd name="T50" fmla="*/ 2 w 4"/>
                <a:gd name="T51" fmla="*/ 0 h 2"/>
                <a:gd name="T52" fmla="*/ 2 w 4"/>
                <a:gd name="T53" fmla="*/ 0 h 2"/>
                <a:gd name="T54" fmla="*/ 2 w 4"/>
                <a:gd name="T55" fmla="*/ 2 h 2"/>
                <a:gd name="T56" fmla="*/ 2 w 4"/>
                <a:gd name="T57" fmla="*/ 2 h 2"/>
                <a:gd name="T58" fmla="*/ 2 w 4"/>
                <a:gd name="T59" fmla="*/ 0 h 2"/>
                <a:gd name="T60" fmla="*/ 2 w 4"/>
                <a:gd name="T61" fmla="*/ 0 h 2"/>
                <a:gd name="T62" fmla="*/ 2 w 4"/>
                <a:gd name="T63" fmla="*/ 0 h 2"/>
                <a:gd name="T64" fmla="*/ 0 w 4"/>
                <a:gd name="T65" fmla="*/ 2 h 2"/>
                <a:gd name="T66" fmla="*/ 0 w 4"/>
                <a:gd name="T67" fmla="*/ 2 h 2"/>
                <a:gd name="T68" fmla="*/ 0 w 4"/>
                <a:gd name="T69" fmla="*/ 0 h 2"/>
                <a:gd name="T70" fmla="*/ 0 w 4"/>
                <a:gd name="T71" fmla="*/ 0 h 2"/>
                <a:gd name="T72" fmla="*/ 0 w 4"/>
                <a:gd name="T73" fmla="*/ 0 h 2"/>
                <a:gd name="T74" fmla="*/ 0 w 4"/>
                <a:gd name="T75" fmla="*/ 0 h 2"/>
                <a:gd name="T76" fmla="*/ 0 w 4"/>
                <a:gd name="T77" fmla="*/ 0 h 2"/>
                <a:gd name="T78" fmla="*/ 0 w 4"/>
                <a:gd name="T79" fmla="*/ 0 h 2"/>
                <a:gd name="T80" fmla="*/ 2 w 4"/>
                <a:gd name="T81" fmla="*/ 0 h 2"/>
                <a:gd name="T82" fmla="*/ 2 w 4"/>
                <a:gd name="T83" fmla="*/ 0 h 2"/>
                <a:gd name="T84" fmla="*/ 2 w 4"/>
                <a:gd name="T85" fmla="*/ 0 h 2"/>
                <a:gd name="T86" fmla="*/ 2 w 4"/>
                <a:gd name="T87" fmla="*/ 0 h 2"/>
                <a:gd name="T88" fmla="*/ 2 w 4"/>
                <a:gd name="T89" fmla="*/ 0 h 2"/>
                <a:gd name="T90" fmla="*/ 2 w 4"/>
                <a:gd name="T91" fmla="*/ 0 h 2"/>
                <a:gd name="T92" fmla="*/ 2 w 4"/>
                <a:gd name="T9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 h="2">
                  <a:moveTo>
                    <a:pt x="2" y="0"/>
                  </a:moveTo>
                  <a:lnTo>
                    <a:pt x="2" y="0"/>
                  </a:lnTo>
                  <a:lnTo>
                    <a:pt x="2" y="0"/>
                  </a:lnTo>
                  <a:lnTo>
                    <a:pt x="2" y="0"/>
                  </a:lnTo>
                  <a:lnTo>
                    <a:pt x="4" y="0"/>
                  </a:lnTo>
                  <a:lnTo>
                    <a:pt x="4" y="0"/>
                  </a:lnTo>
                  <a:lnTo>
                    <a:pt x="4" y="0"/>
                  </a:lnTo>
                  <a:lnTo>
                    <a:pt x="4" y="0"/>
                  </a:lnTo>
                  <a:lnTo>
                    <a:pt x="4" y="0"/>
                  </a:lnTo>
                  <a:lnTo>
                    <a:pt x="4" y="0"/>
                  </a:lnTo>
                  <a:lnTo>
                    <a:pt x="4" y="0"/>
                  </a:lnTo>
                  <a:lnTo>
                    <a:pt x="4" y="0"/>
                  </a:lnTo>
                  <a:lnTo>
                    <a:pt x="4" y="0"/>
                  </a:lnTo>
                  <a:lnTo>
                    <a:pt x="4" y="0"/>
                  </a:lnTo>
                  <a:lnTo>
                    <a:pt x="4" y="2"/>
                  </a:lnTo>
                  <a:lnTo>
                    <a:pt x="4" y="2"/>
                  </a:lnTo>
                  <a:lnTo>
                    <a:pt x="4" y="2"/>
                  </a:lnTo>
                  <a:lnTo>
                    <a:pt x="4" y="2"/>
                  </a:lnTo>
                  <a:lnTo>
                    <a:pt x="4" y="2"/>
                  </a:lnTo>
                  <a:lnTo>
                    <a:pt x="4" y="2"/>
                  </a:lnTo>
                  <a:lnTo>
                    <a:pt x="2" y="2"/>
                  </a:lnTo>
                  <a:lnTo>
                    <a:pt x="2" y="0"/>
                  </a:lnTo>
                  <a:lnTo>
                    <a:pt x="2" y="0"/>
                  </a:lnTo>
                  <a:lnTo>
                    <a:pt x="2" y="0"/>
                  </a:lnTo>
                  <a:lnTo>
                    <a:pt x="2" y="0"/>
                  </a:lnTo>
                  <a:lnTo>
                    <a:pt x="2" y="0"/>
                  </a:lnTo>
                  <a:lnTo>
                    <a:pt x="2" y="0"/>
                  </a:lnTo>
                  <a:lnTo>
                    <a:pt x="2" y="2"/>
                  </a:lnTo>
                  <a:lnTo>
                    <a:pt x="2" y="2"/>
                  </a:lnTo>
                  <a:lnTo>
                    <a:pt x="2" y="0"/>
                  </a:lnTo>
                  <a:lnTo>
                    <a:pt x="2" y="0"/>
                  </a:lnTo>
                  <a:lnTo>
                    <a:pt x="2" y="0"/>
                  </a:lnTo>
                  <a:lnTo>
                    <a:pt x="0" y="2"/>
                  </a:lnTo>
                  <a:lnTo>
                    <a:pt x="0" y="2"/>
                  </a:lnTo>
                  <a:lnTo>
                    <a:pt x="0" y="0"/>
                  </a:lnTo>
                  <a:lnTo>
                    <a:pt x="0" y="0"/>
                  </a:lnTo>
                  <a:lnTo>
                    <a:pt x="0" y="0"/>
                  </a:lnTo>
                  <a:lnTo>
                    <a:pt x="0" y="0"/>
                  </a:lnTo>
                  <a:lnTo>
                    <a:pt x="0" y="0"/>
                  </a:lnTo>
                  <a:lnTo>
                    <a:pt x="0" y="0"/>
                  </a:lnTo>
                  <a:lnTo>
                    <a:pt x="2" y="0"/>
                  </a:lnTo>
                  <a:lnTo>
                    <a:pt x="2" y="0"/>
                  </a:lnTo>
                  <a:lnTo>
                    <a:pt x="2" y="0"/>
                  </a:lnTo>
                  <a:lnTo>
                    <a:pt x="2" y="0"/>
                  </a:lnTo>
                  <a:lnTo>
                    <a:pt x="2" y="0"/>
                  </a:lnTo>
                  <a:lnTo>
                    <a:pt x="2"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3" name="Freeform 120"/>
            <p:cNvSpPr>
              <a:spLocks/>
            </p:cNvSpPr>
            <p:nvPr/>
          </p:nvSpPr>
          <p:spPr bwMode="auto">
            <a:xfrm>
              <a:off x="5910263" y="3937000"/>
              <a:ext cx="111125" cy="123825"/>
            </a:xfrm>
            <a:custGeom>
              <a:avLst/>
              <a:gdLst>
                <a:gd name="T0" fmla="*/ 66 w 70"/>
                <a:gd name="T1" fmla="*/ 27 h 78"/>
                <a:gd name="T2" fmla="*/ 47 w 70"/>
                <a:gd name="T3" fmla="*/ 32 h 78"/>
                <a:gd name="T4" fmla="*/ 37 w 70"/>
                <a:gd name="T5" fmla="*/ 40 h 78"/>
                <a:gd name="T6" fmla="*/ 43 w 70"/>
                <a:gd name="T7" fmla="*/ 46 h 78"/>
                <a:gd name="T8" fmla="*/ 50 w 70"/>
                <a:gd name="T9" fmla="*/ 53 h 78"/>
                <a:gd name="T10" fmla="*/ 45 w 70"/>
                <a:gd name="T11" fmla="*/ 57 h 78"/>
                <a:gd name="T12" fmla="*/ 37 w 70"/>
                <a:gd name="T13" fmla="*/ 65 h 78"/>
                <a:gd name="T14" fmla="*/ 29 w 70"/>
                <a:gd name="T15" fmla="*/ 69 h 78"/>
                <a:gd name="T16" fmla="*/ 20 w 70"/>
                <a:gd name="T17" fmla="*/ 78 h 78"/>
                <a:gd name="T18" fmla="*/ 10 w 70"/>
                <a:gd name="T19" fmla="*/ 76 h 78"/>
                <a:gd name="T20" fmla="*/ 2 w 70"/>
                <a:gd name="T21" fmla="*/ 73 h 78"/>
                <a:gd name="T22" fmla="*/ 2 w 70"/>
                <a:gd name="T23" fmla="*/ 71 h 78"/>
                <a:gd name="T24" fmla="*/ 2 w 70"/>
                <a:gd name="T25" fmla="*/ 69 h 78"/>
                <a:gd name="T26" fmla="*/ 2 w 70"/>
                <a:gd name="T27" fmla="*/ 63 h 78"/>
                <a:gd name="T28" fmla="*/ 4 w 70"/>
                <a:gd name="T29" fmla="*/ 59 h 78"/>
                <a:gd name="T30" fmla="*/ 4 w 70"/>
                <a:gd name="T31" fmla="*/ 57 h 78"/>
                <a:gd name="T32" fmla="*/ 6 w 70"/>
                <a:gd name="T33" fmla="*/ 51 h 78"/>
                <a:gd name="T34" fmla="*/ 6 w 70"/>
                <a:gd name="T35" fmla="*/ 50 h 78"/>
                <a:gd name="T36" fmla="*/ 8 w 70"/>
                <a:gd name="T37" fmla="*/ 46 h 78"/>
                <a:gd name="T38" fmla="*/ 10 w 70"/>
                <a:gd name="T39" fmla="*/ 44 h 78"/>
                <a:gd name="T40" fmla="*/ 10 w 70"/>
                <a:gd name="T41" fmla="*/ 42 h 78"/>
                <a:gd name="T42" fmla="*/ 10 w 70"/>
                <a:gd name="T43" fmla="*/ 42 h 78"/>
                <a:gd name="T44" fmla="*/ 8 w 70"/>
                <a:gd name="T45" fmla="*/ 40 h 78"/>
                <a:gd name="T46" fmla="*/ 10 w 70"/>
                <a:gd name="T47" fmla="*/ 40 h 78"/>
                <a:gd name="T48" fmla="*/ 10 w 70"/>
                <a:gd name="T49" fmla="*/ 38 h 78"/>
                <a:gd name="T50" fmla="*/ 12 w 70"/>
                <a:gd name="T51" fmla="*/ 30 h 78"/>
                <a:gd name="T52" fmla="*/ 10 w 70"/>
                <a:gd name="T53" fmla="*/ 28 h 78"/>
                <a:gd name="T54" fmla="*/ 10 w 70"/>
                <a:gd name="T55" fmla="*/ 27 h 78"/>
                <a:gd name="T56" fmla="*/ 10 w 70"/>
                <a:gd name="T57" fmla="*/ 25 h 78"/>
                <a:gd name="T58" fmla="*/ 12 w 70"/>
                <a:gd name="T59" fmla="*/ 23 h 78"/>
                <a:gd name="T60" fmla="*/ 12 w 70"/>
                <a:gd name="T61" fmla="*/ 21 h 78"/>
                <a:gd name="T62" fmla="*/ 10 w 70"/>
                <a:gd name="T63" fmla="*/ 19 h 78"/>
                <a:gd name="T64" fmla="*/ 10 w 70"/>
                <a:gd name="T65" fmla="*/ 19 h 78"/>
                <a:gd name="T66" fmla="*/ 10 w 70"/>
                <a:gd name="T67" fmla="*/ 19 h 78"/>
                <a:gd name="T68" fmla="*/ 12 w 70"/>
                <a:gd name="T69" fmla="*/ 17 h 78"/>
                <a:gd name="T70" fmla="*/ 12 w 70"/>
                <a:gd name="T71" fmla="*/ 17 h 78"/>
                <a:gd name="T72" fmla="*/ 12 w 70"/>
                <a:gd name="T73" fmla="*/ 17 h 78"/>
                <a:gd name="T74" fmla="*/ 12 w 70"/>
                <a:gd name="T75" fmla="*/ 15 h 78"/>
                <a:gd name="T76" fmla="*/ 12 w 70"/>
                <a:gd name="T77" fmla="*/ 15 h 78"/>
                <a:gd name="T78" fmla="*/ 12 w 70"/>
                <a:gd name="T79" fmla="*/ 15 h 78"/>
                <a:gd name="T80" fmla="*/ 12 w 70"/>
                <a:gd name="T81" fmla="*/ 13 h 78"/>
                <a:gd name="T82" fmla="*/ 14 w 70"/>
                <a:gd name="T83" fmla="*/ 13 h 78"/>
                <a:gd name="T84" fmla="*/ 14 w 70"/>
                <a:gd name="T85" fmla="*/ 13 h 78"/>
                <a:gd name="T86" fmla="*/ 18 w 70"/>
                <a:gd name="T87" fmla="*/ 13 h 78"/>
                <a:gd name="T88" fmla="*/ 18 w 70"/>
                <a:gd name="T89" fmla="*/ 13 h 78"/>
                <a:gd name="T90" fmla="*/ 20 w 70"/>
                <a:gd name="T91" fmla="*/ 17 h 78"/>
                <a:gd name="T92" fmla="*/ 20 w 70"/>
                <a:gd name="T93" fmla="*/ 17 h 78"/>
                <a:gd name="T94" fmla="*/ 22 w 70"/>
                <a:gd name="T95" fmla="*/ 17 h 78"/>
                <a:gd name="T96" fmla="*/ 25 w 70"/>
                <a:gd name="T97" fmla="*/ 19 h 78"/>
                <a:gd name="T98" fmla="*/ 31 w 70"/>
                <a:gd name="T99" fmla="*/ 21 h 78"/>
                <a:gd name="T100" fmla="*/ 41 w 70"/>
                <a:gd name="T101" fmla="*/ 15 h 78"/>
                <a:gd name="T102" fmla="*/ 54 w 70"/>
                <a:gd name="T103" fmla="*/ 5 h 78"/>
                <a:gd name="T104" fmla="*/ 66 w 70"/>
                <a:gd name="T105" fmla="*/ 9 h 78"/>
                <a:gd name="T106" fmla="*/ 66 w 70"/>
                <a:gd name="T107" fmla="*/ 17 h 78"/>
                <a:gd name="T108" fmla="*/ 70 w 70"/>
                <a:gd name="T109" fmla="*/ 2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0" h="78">
                  <a:moveTo>
                    <a:pt x="68" y="25"/>
                  </a:moveTo>
                  <a:lnTo>
                    <a:pt x="68" y="25"/>
                  </a:lnTo>
                  <a:lnTo>
                    <a:pt x="68" y="25"/>
                  </a:lnTo>
                  <a:lnTo>
                    <a:pt x="66" y="27"/>
                  </a:lnTo>
                  <a:lnTo>
                    <a:pt x="66" y="27"/>
                  </a:lnTo>
                  <a:lnTo>
                    <a:pt x="66" y="27"/>
                  </a:lnTo>
                  <a:lnTo>
                    <a:pt x="66" y="27"/>
                  </a:lnTo>
                  <a:lnTo>
                    <a:pt x="64" y="27"/>
                  </a:lnTo>
                  <a:lnTo>
                    <a:pt x="60" y="28"/>
                  </a:lnTo>
                  <a:lnTo>
                    <a:pt x="56" y="28"/>
                  </a:lnTo>
                  <a:lnTo>
                    <a:pt x="52" y="30"/>
                  </a:lnTo>
                  <a:lnTo>
                    <a:pt x="50" y="30"/>
                  </a:lnTo>
                  <a:lnTo>
                    <a:pt x="48" y="30"/>
                  </a:lnTo>
                  <a:lnTo>
                    <a:pt x="47" y="32"/>
                  </a:lnTo>
                  <a:lnTo>
                    <a:pt x="45" y="32"/>
                  </a:lnTo>
                  <a:lnTo>
                    <a:pt x="41" y="34"/>
                  </a:lnTo>
                  <a:lnTo>
                    <a:pt x="37" y="34"/>
                  </a:lnTo>
                  <a:lnTo>
                    <a:pt x="33" y="36"/>
                  </a:lnTo>
                  <a:lnTo>
                    <a:pt x="33" y="36"/>
                  </a:lnTo>
                  <a:lnTo>
                    <a:pt x="35" y="38"/>
                  </a:lnTo>
                  <a:lnTo>
                    <a:pt x="37" y="40"/>
                  </a:lnTo>
                  <a:lnTo>
                    <a:pt x="37" y="40"/>
                  </a:lnTo>
                  <a:lnTo>
                    <a:pt x="39" y="42"/>
                  </a:lnTo>
                  <a:lnTo>
                    <a:pt x="41" y="46"/>
                  </a:lnTo>
                  <a:lnTo>
                    <a:pt x="41" y="46"/>
                  </a:lnTo>
                  <a:lnTo>
                    <a:pt x="43" y="46"/>
                  </a:lnTo>
                  <a:lnTo>
                    <a:pt x="43" y="46"/>
                  </a:lnTo>
                  <a:lnTo>
                    <a:pt x="43" y="46"/>
                  </a:lnTo>
                  <a:lnTo>
                    <a:pt x="43" y="48"/>
                  </a:lnTo>
                  <a:lnTo>
                    <a:pt x="45" y="50"/>
                  </a:lnTo>
                  <a:lnTo>
                    <a:pt x="47" y="51"/>
                  </a:lnTo>
                  <a:lnTo>
                    <a:pt x="48" y="53"/>
                  </a:lnTo>
                  <a:lnTo>
                    <a:pt x="50" y="53"/>
                  </a:lnTo>
                  <a:lnTo>
                    <a:pt x="50" y="53"/>
                  </a:lnTo>
                  <a:lnTo>
                    <a:pt x="50" y="53"/>
                  </a:lnTo>
                  <a:lnTo>
                    <a:pt x="50" y="53"/>
                  </a:lnTo>
                  <a:lnTo>
                    <a:pt x="50" y="53"/>
                  </a:lnTo>
                  <a:lnTo>
                    <a:pt x="48" y="55"/>
                  </a:lnTo>
                  <a:lnTo>
                    <a:pt x="47" y="55"/>
                  </a:lnTo>
                  <a:lnTo>
                    <a:pt x="45" y="57"/>
                  </a:lnTo>
                  <a:lnTo>
                    <a:pt x="45" y="57"/>
                  </a:lnTo>
                  <a:lnTo>
                    <a:pt x="45" y="57"/>
                  </a:lnTo>
                  <a:lnTo>
                    <a:pt x="45" y="59"/>
                  </a:lnTo>
                  <a:lnTo>
                    <a:pt x="43" y="61"/>
                  </a:lnTo>
                  <a:lnTo>
                    <a:pt x="43" y="61"/>
                  </a:lnTo>
                  <a:lnTo>
                    <a:pt x="43" y="63"/>
                  </a:lnTo>
                  <a:lnTo>
                    <a:pt x="41" y="63"/>
                  </a:lnTo>
                  <a:lnTo>
                    <a:pt x="39" y="63"/>
                  </a:lnTo>
                  <a:lnTo>
                    <a:pt x="37" y="65"/>
                  </a:lnTo>
                  <a:lnTo>
                    <a:pt x="35" y="65"/>
                  </a:lnTo>
                  <a:lnTo>
                    <a:pt x="33" y="65"/>
                  </a:lnTo>
                  <a:lnTo>
                    <a:pt x="31" y="65"/>
                  </a:lnTo>
                  <a:lnTo>
                    <a:pt x="29" y="65"/>
                  </a:lnTo>
                  <a:lnTo>
                    <a:pt x="29" y="67"/>
                  </a:lnTo>
                  <a:lnTo>
                    <a:pt x="29" y="67"/>
                  </a:lnTo>
                  <a:lnTo>
                    <a:pt x="29" y="69"/>
                  </a:lnTo>
                  <a:lnTo>
                    <a:pt x="27" y="69"/>
                  </a:lnTo>
                  <a:lnTo>
                    <a:pt x="27" y="71"/>
                  </a:lnTo>
                  <a:lnTo>
                    <a:pt x="25" y="73"/>
                  </a:lnTo>
                  <a:lnTo>
                    <a:pt x="25" y="75"/>
                  </a:lnTo>
                  <a:lnTo>
                    <a:pt x="23" y="75"/>
                  </a:lnTo>
                  <a:lnTo>
                    <a:pt x="22" y="76"/>
                  </a:lnTo>
                  <a:lnTo>
                    <a:pt x="20" y="78"/>
                  </a:lnTo>
                  <a:lnTo>
                    <a:pt x="20" y="78"/>
                  </a:lnTo>
                  <a:lnTo>
                    <a:pt x="18" y="78"/>
                  </a:lnTo>
                  <a:lnTo>
                    <a:pt x="16" y="78"/>
                  </a:lnTo>
                  <a:lnTo>
                    <a:pt x="16" y="78"/>
                  </a:lnTo>
                  <a:lnTo>
                    <a:pt x="14" y="78"/>
                  </a:lnTo>
                  <a:lnTo>
                    <a:pt x="12" y="76"/>
                  </a:lnTo>
                  <a:lnTo>
                    <a:pt x="10" y="76"/>
                  </a:lnTo>
                  <a:lnTo>
                    <a:pt x="8" y="76"/>
                  </a:lnTo>
                  <a:lnTo>
                    <a:pt x="4" y="76"/>
                  </a:lnTo>
                  <a:lnTo>
                    <a:pt x="2" y="76"/>
                  </a:lnTo>
                  <a:lnTo>
                    <a:pt x="0" y="75"/>
                  </a:lnTo>
                  <a:lnTo>
                    <a:pt x="0" y="75"/>
                  </a:lnTo>
                  <a:lnTo>
                    <a:pt x="2" y="75"/>
                  </a:lnTo>
                  <a:lnTo>
                    <a:pt x="2" y="73"/>
                  </a:lnTo>
                  <a:lnTo>
                    <a:pt x="2" y="73"/>
                  </a:lnTo>
                  <a:lnTo>
                    <a:pt x="2" y="73"/>
                  </a:lnTo>
                  <a:lnTo>
                    <a:pt x="2" y="73"/>
                  </a:lnTo>
                  <a:lnTo>
                    <a:pt x="2" y="71"/>
                  </a:lnTo>
                  <a:lnTo>
                    <a:pt x="2" y="71"/>
                  </a:lnTo>
                  <a:lnTo>
                    <a:pt x="2" y="71"/>
                  </a:lnTo>
                  <a:lnTo>
                    <a:pt x="2" y="71"/>
                  </a:lnTo>
                  <a:lnTo>
                    <a:pt x="2" y="71"/>
                  </a:lnTo>
                  <a:lnTo>
                    <a:pt x="2" y="71"/>
                  </a:lnTo>
                  <a:lnTo>
                    <a:pt x="2" y="71"/>
                  </a:lnTo>
                  <a:lnTo>
                    <a:pt x="2" y="71"/>
                  </a:lnTo>
                  <a:lnTo>
                    <a:pt x="2" y="71"/>
                  </a:lnTo>
                  <a:lnTo>
                    <a:pt x="2" y="71"/>
                  </a:lnTo>
                  <a:lnTo>
                    <a:pt x="2" y="69"/>
                  </a:lnTo>
                  <a:lnTo>
                    <a:pt x="2" y="69"/>
                  </a:lnTo>
                  <a:lnTo>
                    <a:pt x="2" y="67"/>
                  </a:lnTo>
                  <a:lnTo>
                    <a:pt x="2" y="67"/>
                  </a:lnTo>
                  <a:lnTo>
                    <a:pt x="2" y="65"/>
                  </a:lnTo>
                  <a:lnTo>
                    <a:pt x="2" y="65"/>
                  </a:lnTo>
                  <a:lnTo>
                    <a:pt x="2" y="65"/>
                  </a:lnTo>
                  <a:lnTo>
                    <a:pt x="2" y="63"/>
                  </a:lnTo>
                  <a:lnTo>
                    <a:pt x="4" y="63"/>
                  </a:lnTo>
                  <a:lnTo>
                    <a:pt x="4" y="63"/>
                  </a:lnTo>
                  <a:lnTo>
                    <a:pt x="4" y="63"/>
                  </a:lnTo>
                  <a:lnTo>
                    <a:pt x="4" y="61"/>
                  </a:lnTo>
                  <a:lnTo>
                    <a:pt x="4" y="61"/>
                  </a:lnTo>
                  <a:lnTo>
                    <a:pt x="4" y="61"/>
                  </a:lnTo>
                  <a:lnTo>
                    <a:pt x="4" y="59"/>
                  </a:lnTo>
                  <a:lnTo>
                    <a:pt x="4" y="59"/>
                  </a:lnTo>
                  <a:lnTo>
                    <a:pt x="4" y="59"/>
                  </a:lnTo>
                  <a:lnTo>
                    <a:pt x="4" y="57"/>
                  </a:lnTo>
                  <a:lnTo>
                    <a:pt x="4" y="57"/>
                  </a:lnTo>
                  <a:lnTo>
                    <a:pt x="4" y="57"/>
                  </a:lnTo>
                  <a:lnTo>
                    <a:pt x="4" y="57"/>
                  </a:lnTo>
                  <a:lnTo>
                    <a:pt x="4" y="57"/>
                  </a:lnTo>
                  <a:lnTo>
                    <a:pt x="4" y="57"/>
                  </a:lnTo>
                  <a:lnTo>
                    <a:pt x="4" y="55"/>
                  </a:lnTo>
                  <a:lnTo>
                    <a:pt x="4" y="55"/>
                  </a:lnTo>
                  <a:lnTo>
                    <a:pt x="4" y="55"/>
                  </a:lnTo>
                  <a:lnTo>
                    <a:pt x="4" y="55"/>
                  </a:lnTo>
                  <a:lnTo>
                    <a:pt x="4" y="53"/>
                  </a:lnTo>
                  <a:lnTo>
                    <a:pt x="6" y="51"/>
                  </a:lnTo>
                  <a:lnTo>
                    <a:pt x="6" y="50"/>
                  </a:lnTo>
                  <a:lnTo>
                    <a:pt x="6" y="50"/>
                  </a:lnTo>
                  <a:lnTo>
                    <a:pt x="6" y="50"/>
                  </a:lnTo>
                  <a:lnTo>
                    <a:pt x="6" y="50"/>
                  </a:lnTo>
                  <a:lnTo>
                    <a:pt x="6" y="50"/>
                  </a:lnTo>
                  <a:lnTo>
                    <a:pt x="6" y="50"/>
                  </a:lnTo>
                  <a:lnTo>
                    <a:pt x="6" y="50"/>
                  </a:lnTo>
                  <a:lnTo>
                    <a:pt x="6" y="48"/>
                  </a:lnTo>
                  <a:lnTo>
                    <a:pt x="8" y="48"/>
                  </a:lnTo>
                  <a:lnTo>
                    <a:pt x="8" y="48"/>
                  </a:lnTo>
                  <a:lnTo>
                    <a:pt x="8" y="48"/>
                  </a:lnTo>
                  <a:lnTo>
                    <a:pt x="8" y="48"/>
                  </a:lnTo>
                  <a:lnTo>
                    <a:pt x="8" y="46"/>
                  </a:lnTo>
                  <a:lnTo>
                    <a:pt x="8" y="46"/>
                  </a:lnTo>
                  <a:lnTo>
                    <a:pt x="8" y="46"/>
                  </a:lnTo>
                  <a:lnTo>
                    <a:pt x="8" y="46"/>
                  </a:lnTo>
                  <a:lnTo>
                    <a:pt x="8" y="46"/>
                  </a:lnTo>
                  <a:lnTo>
                    <a:pt x="8" y="44"/>
                  </a:lnTo>
                  <a:lnTo>
                    <a:pt x="8" y="44"/>
                  </a:lnTo>
                  <a:lnTo>
                    <a:pt x="10" y="44"/>
                  </a:lnTo>
                  <a:lnTo>
                    <a:pt x="10" y="44"/>
                  </a:lnTo>
                  <a:lnTo>
                    <a:pt x="10" y="44"/>
                  </a:lnTo>
                  <a:lnTo>
                    <a:pt x="10" y="44"/>
                  </a:lnTo>
                  <a:lnTo>
                    <a:pt x="10" y="44"/>
                  </a:lnTo>
                  <a:lnTo>
                    <a:pt x="10" y="42"/>
                  </a:lnTo>
                  <a:lnTo>
                    <a:pt x="10" y="42"/>
                  </a:lnTo>
                  <a:lnTo>
                    <a:pt x="10" y="42"/>
                  </a:lnTo>
                  <a:lnTo>
                    <a:pt x="10" y="42"/>
                  </a:lnTo>
                  <a:lnTo>
                    <a:pt x="10" y="42"/>
                  </a:lnTo>
                  <a:lnTo>
                    <a:pt x="10" y="42"/>
                  </a:lnTo>
                  <a:lnTo>
                    <a:pt x="10" y="42"/>
                  </a:lnTo>
                  <a:lnTo>
                    <a:pt x="10" y="42"/>
                  </a:lnTo>
                  <a:lnTo>
                    <a:pt x="10" y="42"/>
                  </a:lnTo>
                  <a:lnTo>
                    <a:pt x="10" y="42"/>
                  </a:lnTo>
                  <a:lnTo>
                    <a:pt x="10" y="42"/>
                  </a:lnTo>
                  <a:lnTo>
                    <a:pt x="10" y="40"/>
                  </a:lnTo>
                  <a:lnTo>
                    <a:pt x="8" y="40"/>
                  </a:lnTo>
                  <a:lnTo>
                    <a:pt x="8" y="40"/>
                  </a:lnTo>
                  <a:lnTo>
                    <a:pt x="8" y="40"/>
                  </a:lnTo>
                  <a:lnTo>
                    <a:pt x="8" y="40"/>
                  </a:lnTo>
                  <a:lnTo>
                    <a:pt x="8" y="40"/>
                  </a:lnTo>
                  <a:lnTo>
                    <a:pt x="8" y="40"/>
                  </a:lnTo>
                  <a:lnTo>
                    <a:pt x="8" y="38"/>
                  </a:lnTo>
                  <a:lnTo>
                    <a:pt x="8" y="38"/>
                  </a:lnTo>
                  <a:lnTo>
                    <a:pt x="10" y="38"/>
                  </a:lnTo>
                  <a:lnTo>
                    <a:pt x="10" y="38"/>
                  </a:lnTo>
                  <a:lnTo>
                    <a:pt x="10" y="38"/>
                  </a:lnTo>
                  <a:lnTo>
                    <a:pt x="10" y="38"/>
                  </a:lnTo>
                  <a:lnTo>
                    <a:pt x="10" y="40"/>
                  </a:lnTo>
                  <a:lnTo>
                    <a:pt x="10" y="40"/>
                  </a:lnTo>
                  <a:lnTo>
                    <a:pt x="10" y="40"/>
                  </a:lnTo>
                  <a:lnTo>
                    <a:pt x="10" y="40"/>
                  </a:lnTo>
                  <a:lnTo>
                    <a:pt x="10" y="38"/>
                  </a:lnTo>
                  <a:lnTo>
                    <a:pt x="10" y="38"/>
                  </a:lnTo>
                  <a:lnTo>
                    <a:pt x="10" y="38"/>
                  </a:lnTo>
                  <a:lnTo>
                    <a:pt x="10" y="38"/>
                  </a:lnTo>
                  <a:lnTo>
                    <a:pt x="10" y="38"/>
                  </a:lnTo>
                  <a:lnTo>
                    <a:pt x="12" y="36"/>
                  </a:lnTo>
                  <a:lnTo>
                    <a:pt x="12" y="36"/>
                  </a:lnTo>
                  <a:lnTo>
                    <a:pt x="12" y="34"/>
                  </a:lnTo>
                  <a:lnTo>
                    <a:pt x="12" y="32"/>
                  </a:lnTo>
                  <a:lnTo>
                    <a:pt x="12" y="30"/>
                  </a:lnTo>
                  <a:lnTo>
                    <a:pt x="12" y="30"/>
                  </a:lnTo>
                  <a:lnTo>
                    <a:pt x="12" y="30"/>
                  </a:lnTo>
                  <a:lnTo>
                    <a:pt x="10" y="30"/>
                  </a:lnTo>
                  <a:lnTo>
                    <a:pt x="10" y="30"/>
                  </a:lnTo>
                  <a:lnTo>
                    <a:pt x="10" y="28"/>
                  </a:lnTo>
                  <a:lnTo>
                    <a:pt x="10" y="28"/>
                  </a:lnTo>
                  <a:lnTo>
                    <a:pt x="10" y="28"/>
                  </a:lnTo>
                  <a:lnTo>
                    <a:pt x="10" y="28"/>
                  </a:lnTo>
                  <a:lnTo>
                    <a:pt x="10" y="28"/>
                  </a:lnTo>
                  <a:lnTo>
                    <a:pt x="10" y="27"/>
                  </a:lnTo>
                  <a:lnTo>
                    <a:pt x="10" y="27"/>
                  </a:lnTo>
                  <a:lnTo>
                    <a:pt x="10" y="27"/>
                  </a:lnTo>
                  <a:lnTo>
                    <a:pt x="10" y="27"/>
                  </a:lnTo>
                  <a:lnTo>
                    <a:pt x="10" y="27"/>
                  </a:lnTo>
                  <a:lnTo>
                    <a:pt x="10" y="27"/>
                  </a:lnTo>
                  <a:lnTo>
                    <a:pt x="10" y="27"/>
                  </a:lnTo>
                  <a:lnTo>
                    <a:pt x="10" y="25"/>
                  </a:lnTo>
                  <a:lnTo>
                    <a:pt x="10" y="25"/>
                  </a:lnTo>
                  <a:lnTo>
                    <a:pt x="10" y="25"/>
                  </a:lnTo>
                  <a:lnTo>
                    <a:pt x="10" y="25"/>
                  </a:lnTo>
                  <a:lnTo>
                    <a:pt x="10" y="25"/>
                  </a:lnTo>
                  <a:lnTo>
                    <a:pt x="10" y="25"/>
                  </a:lnTo>
                  <a:lnTo>
                    <a:pt x="10" y="23"/>
                  </a:lnTo>
                  <a:lnTo>
                    <a:pt x="10" y="23"/>
                  </a:lnTo>
                  <a:lnTo>
                    <a:pt x="10" y="23"/>
                  </a:lnTo>
                  <a:lnTo>
                    <a:pt x="12" y="23"/>
                  </a:lnTo>
                  <a:lnTo>
                    <a:pt x="12" y="23"/>
                  </a:lnTo>
                  <a:lnTo>
                    <a:pt x="12" y="23"/>
                  </a:lnTo>
                  <a:lnTo>
                    <a:pt x="12" y="23"/>
                  </a:lnTo>
                  <a:lnTo>
                    <a:pt x="12" y="23"/>
                  </a:lnTo>
                  <a:lnTo>
                    <a:pt x="12" y="23"/>
                  </a:lnTo>
                  <a:lnTo>
                    <a:pt x="12" y="21"/>
                  </a:lnTo>
                  <a:lnTo>
                    <a:pt x="12" y="21"/>
                  </a:lnTo>
                  <a:lnTo>
                    <a:pt x="12" y="21"/>
                  </a:lnTo>
                  <a:lnTo>
                    <a:pt x="12" y="21"/>
                  </a:lnTo>
                  <a:lnTo>
                    <a:pt x="12" y="21"/>
                  </a:lnTo>
                  <a:lnTo>
                    <a:pt x="12" y="21"/>
                  </a:lnTo>
                  <a:lnTo>
                    <a:pt x="12" y="21"/>
                  </a:lnTo>
                  <a:lnTo>
                    <a:pt x="12" y="21"/>
                  </a:lnTo>
                  <a:lnTo>
                    <a:pt x="12" y="21"/>
                  </a:lnTo>
                  <a:lnTo>
                    <a:pt x="12" y="19"/>
                  </a:lnTo>
                  <a:lnTo>
                    <a:pt x="10" y="19"/>
                  </a:lnTo>
                  <a:lnTo>
                    <a:pt x="10" y="19"/>
                  </a:lnTo>
                  <a:lnTo>
                    <a:pt x="12" y="19"/>
                  </a:lnTo>
                  <a:lnTo>
                    <a:pt x="12" y="19"/>
                  </a:lnTo>
                  <a:lnTo>
                    <a:pt x="12" y="19"/>
                  </a:lnTo>
                  <a:lnTo>
                    <a:pt x="12" y="19"/>
                  </a:lnTo>
                  <a:lnTo>
                    <a:pt x="12" y="19"/>
                  </a:lnTo>
                  <a:lnTo>
                    <a:pt x="12" y="19"/>
                  </a:lnTo>
                  <a:lnTo>
                    <a:pt x="10" y="19"/>
                  </a:lnTo>
                  <a:lnTo>
                    <a:pt x="10" y="19"/>
                  </a:lnTo>
                  <a:lnTo>
                    <a:pt x="10" y="19"/>
                  </a:lnTo>
                  <a:lnTo>
                    <a:pt x="12" y="19"/>
                  </a:lnTo>
                  <a:lnTo>
                    <a:pt x="12" y="19"/>
                  </a:lnTo>
                  <a:lnTo>
                    <a:pt x="12" y="19"/>
                  </a:lnTo>
                  <a:lnTo>
                    <a:pt x="10" y="19"/>
                  </a:lnTo>
                  <a:lnTo>
                    <a:pt x="10" y="19"/>
                  </a:lnTo>
                  <a:lnTo>
                    <a:pt x="12" y="19"/>
                  </a:lnTo>
                  <a:lnTo>
                    <a:pt x="12" y="19"/>
                  </a:lnTo>
                  <a:lnTo>
                    <a:pt x="12" y="19"/>
                  </a:lnTo>
                  <a:lnTo>
                    <a:pt x="12" y="19"/>
                  </a:lnTo>
                  <a:lnTo>
                    <a:pt x="10" y="19"/>
                  </a:lnTo>
                  <a:lnTo>
                    <a:pt x="12" y="19"/>
                  </a:lnTo>
                  <a:lnTo>
                    <a:pt x="12" y="17"/>
                  </a:lnTo>
                  <a:lnTo>
                    <a:pt x="12" y="17"/>
                  </a:lnTo>
                  <a:lnTo>
                    <a:pt x="12" y="17"/>
                  </a:lnTo>
                  <a:lnTo>
                    <a:pt x="12" y="17"/>
                  </a:lnTo>
                  <a:lnTo>
                    <a:pt x="12" y="17"/>
                  </a:lnTo>
                  <a:lnTo>
                    <a:pt x="12" y="17"/>
                  </a:lnTo>
                  <a:lnTo>
                    <a:pt x="12" y="17"/>
                  </a:lnTo>
                  <a:lnTo>
                    <a:pt x="12" y="17"/>
                  </a:lnTo>
                  <a:lnTo>
                    <a:pt x="12" y="17"/>
                  </a:lnTo>
                  <a:lnTo>
                    <a:pt x="12" y="17"/>
                  </a:lnTo>
                  <a:lnTo>
                    <a:pt x="12" y="17"/>
                  </a:lnTo>
                  <a:lnTo>
                    <a:pt x="12" y="17"/>
                  </a:lnTo>
                  <a:lnTo>
                    <a:pt x="12" y="17"/>
                  </a:lnTo>
                  <a:lnTo>
                    <a:pt x="12" y="17"/>
                  </a:lnTo>
                  <a:lnTo>
                    <a:pt x="12" y="17"/>
                  </a:lnTo>
                  <a:lnTo>
                    <a:pt x="12" y="17"/>
                  </a:lnTo>
                  <a:lnTo>
                    <a:pt x="12" y="17"/>
                  </a:lnTo>
                  <a:lnTo>
                    <a:pt x="10" y="17"/>
                  </a:lnTo>
                  <a:lnTo>
                    <a:pt x="10" y="17"/>
                  </a:lnTo>
                  <a:lnTo>
                    <a:pt x="12" y="17"/>
                  </a:lnTo>
                  <a:lnTo>
                    <a:pt x="12" y="17"/>
                  </a:lnTo>
                  <a:lnTo>
                    <a:pt x="12" y="15"/>
                  </a:lnTo>
                  <a:lnTo>
                    <a:pt x="12" y="17"/>
                  </a:lnTo>
                  <a:lnTo>
                    <a:pt x="12" y="15"/>
                  </a:lnTo>
                  <a:lnTo>
                    <a:pt x="12" y="15"/>
                  </a:lnTo>
                  <a:lnTo>
                    <a:pt x="12" y="15"/>
                  </a:lnTo>
                  <a:lnTo>
                    <a:pt x="12" y="15"/>
                  </a:lnTo>
                  <a:lnTo>
                    <a:pt x="12" y="15"/>
                  </a:lnTo>
                  <a:lnTo>
                    <a:pt x="12" y="15"/>
                  </a:lnTo>
                  <a:lnTo>
                    <a:pt x="12" y="15"/>
                  </a:lnTo>
                  <a:lnTo>
                    <a:pt x="12" y="15"/>
                  </a:lnTo>
                  <a:lnTo>
                    <a:pt x="12" y="15"/>
                  </a:lnTo>
                  <a:lnTo>
                    <a:pt x="12" y="15"/>
                  </a:lnTo>
                  <a:lnTo>
                    <a:pt x="12" y="15"/>
                  </a:lnTo>
                  <a:lnTo>
                    <a:pt x="12" y="15"/>
                  </a:lnTo>
                  <a:lnTo>
                    <a:pt x="12" y="15"/>
                  </a:lnTo>
                  <a:lnTo>
                    <a:pt x="12" y="15"/>
                  </a:lnTo>
                  <a:lnTo>
                    <a:pt x="12" y="15"/>
                  </a:lnTo>
                  <a:lnTo>
                    <a:pt x="12" y="15"/>
                  </a:lnTo>
                  <a:lnTo>
                    <a:pt x="12" y="15"/>
                  </a:lnTo>
                  <a:lnTo>
                    <a:pt x="12" y="13"/>
                  </a:lnTo>
                  <a:lnTo>
                    <a:pt x="12" y="13"/>
                  </a:lnTo>
                  <a:lnTo>
                    <a:pt x="12" y="13"/>
                  </a:lnTo>
                  <a:lnTo>
                    <a:pt x="12" y="13"/>
                  </a:lnTo>
                  <a:lnTo>
                    <a:pt x="12" y="13"/>
                  </a:lnTo>
                  <a:lnTo>
                    <a:pt x="12" y="13"/>
                  </a:lnTo>
                  <a:lnTo>
                    <a:pt x="14" y="13"/>
                  </a:lnTo>
                  <a:lnTo>
                    <a:pt x="14" y="13"/>
                  </a:lnTo>
                  <a:lnTo>
                    <a:pt x="14" y="13"/>
                  </a:lnTo>
                  <a:lnTo>
                    <a:pt x="14" y="13"/>
                  </a:lnTo>
                  <a:lnTo>
                    <a:pt x="14" y="13"/>
                  </a:lnTo>
                  <a:lnTo>
                    <a:pt x="14" y="13"/>
                  </a:lnTo>
                  <a:lnTo>
                    <a:pt x="14" y="13"/>
                  </a:lnTo>
                  <a:lnTo>
                    <a:pt x="14" y="13"/>
                  </a:lnTo>
                  <a:lnTo>
                    <a:pt x="14" y="13"/>
                  </a:lnTo>
                  <a:lnTo>
                    <a:pt x="14" y="13"/>
                  </a:lnTo>
                  <a:lnTo>
                    <a:pt x="14" y="13"/>
                  </a:lnTo>
                  <a:lnTo>
                    <a:pt x="14" y="13"/>
                  </a:lnTo>
                  <a:lnTo>
                    <a:pt x="16" y="13"/>
                  </a:lnTo>
                  <a:lnTo>
                    <a:pt x="16" y="13"/>
                  </a:lnTo>
                  <a:lnTo>
                    <a:pt x="18" y="13"/>
                  </a:lnTo>
                  <a:lnTo>
                    <a:pt x="18" y="13"/>
                  </a:lnTo>
                  <a:lnTo>
                    <a:pt x="18" y="13"/>
                  </a:lnTo>
                  <a:lnTo>
                    <a:pt x="18" y="13"/>
                  </a:lnTo>
                  <a:lnTo>
                    <a:pt x="18" y="13"/>
                  </a:lnTo>
                  <a:lnTo>
                    <a:pt x="18" y="13"/>
                  </a:lnTo>
                  <a:lnTo>
                    <a:pt x="18" y="13"/>
                  </a:lnTo>
                  <a:lnTo>
                    <a:pt x="18" y="13"/>
                  </a:lnTo>
                  <a:lnTo>
                    <a:pt x="18" y="13"/>
                  </a:lnTo>
                  <a:lnTo>
                    <a:pt x="18" y="13"/>
                  </a:lnTo>
                  <a:lnTo>
                    <a:pt x="18" y="13"/>
                  </a:lnTo>
                  <a:lnTo>
                    <a:pt x="18" y="13"/>
                  </a:lnTo>
                  <a:lnTo>
                    <a:pt x="18" y="13"/>
                  </a:lnTo>
                  <a:lnTo>
                    <a:pt x="18" y="15"/>
                  </a:lnTo>
                  <a:lnTo>
                    <a:pt x="18" y="15"/>
                  </a:lnTo>
                  <a:lnTo>
                    <a:pt x="18" y="15"/>
                  </a:lnTo>
                  <a:lnTo>
                    <a:pt x="18" y="15"/>
                  </a:lnTo>
                  <a:lnTo>
                    <a:pt x="20" y="17"/>
                  </a:lnTo>
                  <a:lnTo>
                    <a:pt x="20" y="17"/>
                  </a:lnTo>
                  <a:lnTo>
                    <a:pt x="20" y="17"/>
                  </a:lnTo>
                  <a:lnTo>
                    <a:pt x="20" y="17"/>
                  </a:lnTo>
                  <a:lnTo>
                    <a:pt x="20" y="17"/>
                  </a:lnTo>
                  <a:lnTo>
                    <a:pt x="20" y="17"/>
                  </a:lnTo>
                  <a:lnTo>
                    <a:pt x="20" y="17"/>
                  </a:lnTo>
                  <a:lnTo>
                    <a:pt x="20" y="17"/>
                  </a:lnTo>
                  <a:lnTo>
                    <a:pt x="20" y="17"/>
                  </a:lnTo>
                  <a:lnTo>
                    <a:pt x="20" y="17"/>
                  </a:lnTo>
                  <a:lnTo>
                    <a:pt x="22" y="17"/>
                  </a:lnTo>
                  <a:lnTo>
                    <a:pt x="22" y="17"/>
                  </a:lnTo>
                  <a:lnTo>
                    <a:pt x="22" y="17"/>
                  </a:lnTo>
                  <a:lnTo>
                    <a:pt x="22" y="17"/>
                  </a:lnTo>
                  <a:lnTo>
                    <a:pt x="22" y="17"/>
                  </a:lnTo>
                  <a:lnTo>
                    <a:pt x="23" y="17"/>
                  </a:lnTo>
                  <a:lnTo>
                    <a:pt x="23" y="19"/>
                  </a:lnTo>
                  <a:lnTo>
                    <a:pt x="23" y="19"/>
                  </a:lnTo>
                  <a:lnTo>
                    <a:pt x="25" y="19"/>
                  </a:lnTo>
                  <a:lnTo>
                    <a:pt x="25" y="19"/>
                  </a:lnTo>
                  <a:lnTo>
                    <a:pt x="25" y="19"/>
                  </a:lnTo>
                  <a:lnTo>
                    <a:pt x="25" y="19"/>
                  </a:lnTo>
                  <a:lnTo>
                    <a:pt x="29" y="21"/>
                  </a:lnTo>
                  <a:lnTo>
                    <a:pt x="29" y="21"/>
                  </a:lnTo>
                  <a:lnTo>
                    <a:pt x="29" y="21"/>
                  </a:lnTo>
                  <a:lnTo>
                    <a:pt x="29" y="21"/>
                  </a:lnTo>
                  <a:lnTo>
                    <a:pt x="31" y="21"/>
                  </a:lnTo>
                  <a:lnTo>
                    <a:pt x="31" y="21"/>
                  </a:lnTo>
                  <a:lnTo>
                    <a:pt x="31" y="21"/>
                  </a:lnTo>
                  <a:lnTo>
                    <a:pt x="33" y="19"/>
                  </a:lnTo>
                  <a:lnTo>
                    <a:pt x="37" y="17"/>
                  </a:lnTo>
                  <a:lnTo>
                    <a:pt x="37" y="17"/>
                  </a:lnTo>
                  <a:lnTo>
                    <a:pt x="37" y="17"/>
                  </a:lnTo>
                  <a:lnTo>
                    <a:pt x="37" y="17"/>
                  </a:lnTo>
                  <a:lnTo>
                    <a:pt x="39" y="15"/>
                  </a:lnTo>
                  <a:lnTo>
                    <a:pt x="41" y="15"/>
                  </a:lnTo>
                  <a:lnTo>
                    <a:pt x="43" y="13"/>
                  </a:lnTo>
                  <a:lnTo>
                    <a:pt x="43" y="13"/>
                  </a:lnTo>
                  <a:lnTo>
                    <a:pt x="47" y="11"/>
                  </a:lnTo>
                  <a:lnTo>
                    <a:pt x="48" y="9"/>
                  </a:lnTo>
                  <a:lnTo>
                    <a:pt x="50" y="7"/>
                  </a:lnTo>
                  <a:lnTo>
                    <a:pt x="50" y="7"/>
                  </a:lnTo>
                  <a:lnTo>
                    <a:pt x="54" y="5"/>
                  </a:lnTo>
                  <a:lnTo>
                    <a:pt x="54" y="5"/>
                  </a:lnTo>
                  <a:lnTo>
                    <a:pt x="58" y="3"/>
                  </a:lnTo>
                  <a:lnTo>
                    <a:pt x="62" y="0"/>
                  </a:lnTo>
                  <a:lnTo>
                    <a:pt x="64" y="3"/>
                  </a:lnTo>
                  <a:lnTo>
                    <a:pt x="64" y="5"/>
                  </a:lnTo>
                  <a:lnTo>
                    <a:pt x="64" y="7"/>
                  </a:lnTo>
                  <a:lnTo>
                    <a:pt x="66" y="9"/>
                  </a:lnTo>
                  <a:lnTo>
                    <a:pt x="66" y="13"/>
                  </a:lnTo>
                  <a:lnTo>
                    <a:pt x="68" y="17"/>
                  </a:lnTo>
                  <a:lnTo>
                    <a:pt x="66" y="17"/>
                  </a:lnTo>
                  <a:lnTo>
                    <a:pt x="66" y="17"/>
                  </a:lnTo>
                  <a:lnTo>
                    <a:pt x="66" y="17"/>
                  </a:lnTo>
                  <a:lnTo>
                    <a:pt x="66" y="17"/>
                  </a:lnTo>
                  <a:lnTo>
                    <a:pt x="66" y="17"/>
                  </a:lnTo>
                  <a:lnTo>
                    <a:pt x="66" y="21"/>
                  </a:lnTo>
                  <a:lnTo>
                    <a:pt x="66" y="21"/>
                  </a:lnTo>
                  <a:lnTo>
                    <a:pt x="66" y="21"/>
                  </a:lnTo>
                  <a:lnTo>
                    <a:pt x="70" y="19"/>
                  </a:lnTo>
                  <a:lnTo>
                    <a:pt x="70" y="21"/>
                  </a:lnTo>
                  <a:lnTo>
                    <a:pt x="70" y="21"/>
                  </a:lnTo>
                  <a:lnTo>
                    <a:pt x="70" y="21"/>
                  </a:lnTo>
                  <a:lnTo>
                    <a:pt x="70" y="23"/>
                  </a:lnTo>
                  <a:lnTo>
                    <a:pt x="68" y="25"/>
                  </a:lnTo>
                  <a:lnTo>
                    <a:pt x="68" y="2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4" name="Freeform 121"/>
            <p:cNvSpPr>
              <a:spLocks noEditPoints="1"/>
            </p:cNvSpPr>
            <p:nvPr/>
          </p:nvSpPr>
          <p:spPr bwMode="auto">
            <a:xfrm>
              <a:off x="8148638" y="3536950"/>
              <a:ext cx="563563" cy="665163"/>
            </a:xfrm>
            <a:custGeom>
              <a:avLst/>
              <a:gdLst>
                <a:gd name="T0" fmla="*/ 2 w 355"/>
                <a:gd name="T1" fmla="*/ 392 h 419"/>
                <a:gd name="T2" fmla="*/ 67 w 355"/>
                <a:gd name="T3" fmla="*/ 386 h 419"/>
                <a:gd name="T4" fmla="*/ 84 w 355"/>
                <a:gd name="T5" fmla="*/ 361 h 419"/>
                <a:gd name="T6" fmla="*/ 94 w 355"/>
                <a:gd name="T7" fmla="*/ 348 h 419"/>
                <a:gd name="T8" fmla="*/ 96 w 355"/>
                <a:gd name="T9" fmla="*/ 317 h 419"/>
                <a:gd name="T10" fmla="*/ 117 w 355"/>
                <a:gd name="T11" fmla="*/ 307 h 419"/>
                <a:gd name="T12" fmla="*/ 102 w 355"/>
                <a:gd name="T13" fmla="*/ 282 h 419"/>
                <a:gd name="T14" fmla="*/ 103 w 355"/>
                <a:gd name="T15" fmla="*/ 271 h 419"/>
                <a:gd name="T16" fmla="*/ 88 w 355"/>
                <a:gd name="T17" fmla="*/ 261 h 419"/>
                <a:gd name="T18" fmla="*/ 90 w 355"/>
                <a:gd name="T19" fmla="*/ 255 h 419"/>
                <a:gd name="T20" fmla="*/ 98 w 355"/>
                <a:gd name="T21" fmla="*/ 246 h 419"/>
                <a:gd name="T22" fmla="*/ 121 w 355"/>
                <a:gd name="T23" fmla="*/ 244 h 419"/>
                <a:gd name="T24" fmla="*/ 132 w 355"/>
                <a:gd name="T25" fmla="*/ 257 h 419"/>
                <a:gd name="T26" fmla="*/ 126 w 355"/>
                <a:gd name="T27" fmla="*/ 282 h 419"/>
                <a:gd name="T28" fmla="*/ 113 w 355"/>
                <a:gd name="T29" fmla="*/ 286 h 419"/>
                <a:gd name="T30" fmla="*/ 107 w 355"/>
                <a:gd name="T31" fmla="*/ 284 h 419"/>
                <a:gd name="T32" fmla="*/ 107 w 355"/>
                <a:gd name="T33" fmla="*/ 257 h 419"/>
                <a:gd name="T34" fmla="*/ 102 w 355"/>
                <a:gd name="T35" fmla="*/ 263 h 419"/>
                <a:gd name="T36" fmla="*/ 98 w 355"/>
                <a:gd name="T37" fmla="*/ 257 h 419"/>
                <a:gd name="T38" fmla="*/ 107 w 355"/>
                <a:gd name="T39" fmla="*/ 248 h 419"/>
                <a:gd name="T40" fmla="*/ 144 w 355"/>
                <a:gd name="T41" fmla="*/ 238 h 419"/>
                <a:gd name="T42" fmla="*/ 92 w 355"/>
                <a:gd name="T43" fmla="*/ 234 h 419"/>
                <a:gd name="T44" fmla="*/ 171 w 355"/>
                <a:gd name="T45" fmla="*/ 252 h 419"/>
                <a:gd name="T46" fmla="*/ 150 w 355"/>
                <a:gd name="T47" fmla="*/ 265 h 419"/>
                <a:gd name="T48" fmla="*/ 138 w 355"/>
                <a:gd name="T49" fmla="*/ 252 h 419"/>
                <a:gd name="T50" fmla="*/ 161 w 355"/>
                <a:gd name="T51" fmla="*/ 240 h 419"/>
                <a:gd name="T52" fmla="*/ 171 w 355"/>
                <a:gd name="T53" fmla="*/ 231 h 419"/>
                <a:gd name="T54" fmla="*/ 92 w 355"/>
                <a:gd name="T55" fmla="*/ 232 h 419"/>
                <a:gd name="T56" fmla="*/ 153 w 355"/>
                <a:gd name="T57" fmla="*/ 200 h 419"/>
                <a:gd name="T58" fmla="*/ 236 w 355"/>
                <a:gd name="T59" fmla="*/ 163 h 419"/>
                <a:gd name="T60" fmla="*/ 292 w 355"/>
                <a:gd name="T61" fmla="*/ 113 h 419"/>
                <a:gd name="T62" fmla="*/ 292 w 355"/>
                <a:gd name="T63" fmla="*/ 138 h 419"/>
                <a:gd name="T64" fmla="*/ 282 w 355"/>
                <a:gd name="T65" fmla="*/ 156 h 419"/>
                <a:gd name="T66" fmla="*/ 272 w 355"/>
                <a:gd name="T67" fmla="*/ 198 h 419"/>
                <a:gd name="T68" fmla="*/ 261 w 355"/>
                <a:gd name="T69" fmla="*/ 215 h 419"/>
                <a:gd name="T70" fmla="*/ 257 w 355"/>
                <a:gd name="T71" fmla="*/ 215 h 419"/>
                <a:gd name="T72" fmla="*/ 240 w 355"/>
                <a:gd name="T73" fmla="*/ 221 h 419"/>
                <a:gd name="T74" fmla="*/ 217 w 355"/>
                <a:gd name="T75" fmla="*/ 225 h 419"/>
                <a:gd name="T76" fmla="*/ 213 w 355"/>
                <a:gd name="T77" fmla="*/ 236 h 419"/>
                <a:gd name="T78" fmla="*/ 190 w 355"/>
                <a:gd name="T79" fmla="*/ 248 h 419"/>
                <a:gd name="T80" fmla="*/ 184 w 355"/>
                <a:gd name="T81" fmla="*/ 229 h 419"/>
                <a:gd name="T82" fmla="*/ 161 w 355"/>
                <a:gd name="T83" fmla="*/ 232 h 419"/>
                <a:gd name="T84" fmla="*/ 140 w 355"/>
                <a:gd name="T85" fmla="*/ 234 h 419"/>
                <a:gd name="T86" fmla="*/ 119 w 355"/>
                <a:gd name="T87" fmla="*/ 238 h 419"/>
                <a:gd name="T88" fmla="*/ 138 w 355"/>
                <a:gd name="T89" fmla="*/ 221 h 419"/>
                <a:gd name="T90" fmla="*/ 173 w 355"/>
                <a:gd name="T91" fmla="*/ 209 h 419"/>
                <a:gd name="T92" fmla="*/ 192 w 355"/>
                <a:gd name="T93" fmla="*/ 211 h 419"/>
                <a:gd name="T94" fmla="*/ 205 w 355"/>
                <a:gd name="T95" fmla="*/ 194 h 419"/>
                <a:gd name="T96" fmla="*/ 217 w 355"/>
                <a:gd name="T97" fmla="*/ 179 h 419"/>
                <a:gd name="T98" fmla="*/ 246 w 355"/>
                <a:gd name="T99" fmla="*/ 163 h 419"/>
                <a:gd name="T100" fmla="*/ 263 w 355"/>
                <a:gd name="T101" fmla="*/ 115 h 419"/>
                <a:gd name="T102" fmla="*/ 276 w 355"/>
                <a:gd name="T103" fmla="*/ 102 h 419"/>
                <a:gd name="T104" fmla="*/ 253 w 355"/>
                <a:gd name="T105" fmla="*/ 75 h 419"/>
                <a:gd name="T106" fmla="*/ 280 w 355"/>
                <a:gd name="T107" fmla="*/ 6 h 419"/>
                <a:gd name="T108" fmla="*/ 330 w 355"/>
                <a:gd name="T109" fmla="*/ 33 h 419"/>
                <a:gd name="T110" fmla="*/ 347 w 355"/>
                <a:gd name="T111" fmla="*/ 50 h 419"/>
                <a:gd name="T112" fmla="*/ 336 w 355"/>
                <a:gd name="T113" fmla="*/ 58 h 419"/>
                <a:gd name="T114" fmla="*/ 295 w 355"/>
                <a:gd name="T115" fmla="*/ 67 h 419"/>
                <a:gd name="T116" fmla="*/ 276 w 355"/>
                <a:gd name="T117" fmla="*/ 79 h 419"/>
                <a:gd name="T118" fmla="*/ 263 w 355"/>
                <a:gd name="T119" fmla="*/ 77 h 419"/>
                <a:gd name="T120" fmla="*/ 278 w 355"/>
                <a:gd name="T121" fmla="*/ 52 h 419"/>
                <a:gd name="T122" fmla="*/ 288 w 355"/>
                <a:gd name="T123" fmla="*/ 10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5" h="419">
                  <a:moveTo>
                    <a:pt x="6" y="415"/>
                  </a:moveTo>
                  <a:lnTo>
                    <a:pt x="6" y="417"/>
                  </a:lnTo>
                  <a:lnTo>
                    <a:pt x="7" y="417"/>
                  </a:lnTo>
                  <a:lnTo>
                    <a:pt x="6" y="419"/>
                  </a:lnTo>
                  <a:lnTo>
                    <a:pt x="4" y="417"/>
                  </a:lnTo>
                  <a:lnTo>
                    <a:pt x="6" y="415"/>
                  </a:lnTo>
                  <a:close/>
                  <a:moveTo>
                    <a:pt x="13" y="415"/>
                  </a:moveTo>
                  <a:lnTo>
                    <a:pt x="13" y="417"/>
                  </a:lnTo>
                  <a:lnTo>
                    <a:pt x="11" y="417"/>
                  </a:lnTo>
                  <a:lnTo>
                    <a:pt x="11" y="415"/>
                  </a:lnTo>
                  <a:lnTo>
                    <a:pt x="9" y="415"/>
                  </a:lnTo>
                  <a:lnTo>
                    <a:pt x="11" y="415"/>
                  </a:lnTo>
                  <a:lnTo>
                    <a:pt x="13" y="413"/>
                  </a:lnTo>
                  <a:lnTo>
                    <a:pt x="13" y="415"/>
                  </a:lnTo>
                  <a:close/>
                  <a:moveTo>
                    <a:pt x="27" y="409"/>
                  </a:moveTo>
                  <a:lnTo>
                    <a:pt x="27" y="407"/>
                  </a:lnTo>
                  <a:lnTo>
                    <a:pt x="29" y="407"/>
                  </a:lnTo>
                  <a:lnTo>
                    <a:pt x="29" y="409"/>
                  </a:lnTo>
                  <a:lnTo>
                    <a:pt x="27" y="409"/>
                  </a:lnTo>
                  <a:close/>
                  <a:moveTo>
                    <a:pt x="30" y="409"/>
                  </a:moveTo>
                  <a:lnTo>
                    <a:pt x="32" y="409"/>
                  </a:lnTo>
                  <a:lnTo>
                    <a:pt x="30" y="409"/>
                  </a:lnTo>
                  <a:lnTo>
                    <a:pt x="29" y="409"/>
                  </a:lnTo>
                  <a:lnTo>
                    <a:pt x="29" y="407"/>
                  </a:lnTo>
                  <a:lnTo>
                    <a:pt x="29" y="409"/>
                  </a:lnTo>
                  <a:lnTo>
                    <a:pt x="30" y="409"/>
                  </a:lnTo>
                  <a:close/>
                  <a:moveTo>
                    <a:pt x="2" y="392"/>
                  </a:moveTo>
                  <a:lnTo>
                    <a:pt x="0" y="392"/>
                  </a:lnTo>
                  <a:lnTo>
                    <a:pt x="2" y="392"/>
                  </a:lnTo>
                  <a:close/>
                  <a:moveTo>
                    <a:pt x="125" y="390"/>
                  </a:moveTo>
                  <a:lnTo>
                    <a:pt x="123" y="390"/>
                  </a:lnTo>
                  <a:lnTo>
                    <a:pt x="125" y="390"/>
                  </a:lnTo>
                  <a:close/>
                  <a:moveTo>
                    <a:pt x="54" y="382"/>
                  </a:moveTo>
                  <a:lnTo>
                    <a:pt x="52" y="382"/>
                  </a:lnTo>
                  <a:lnTo>
                    <a:pt x="52" y="380"/>
                  </a:lnTo>
                  <a:lnTo>
                    <a:pt x="54" y="380"/>
                  </a:lnTo>
                  <a:lnTo>
                    <a:pt x="54" y="382"/>
                  </a:lnTo>
                  <a:close/>
                  <a:moveTo>
                    <a:pt x="297" y="374"/>
                  </a:moveTo>
                  <a:lnTo>
                    <a:pt x="297" y="376"/>
                  </a:lnTo>
                  <a:lnTo>
                    <a:pt x="297" y="374"/>
                  </a:lnTo>
                  <a:close/>
                  <a:moveTo>
                    <a:pt x="77" y="374"/>
                  </a:moveTo>
                  <a:lnTo>
                    <a:pt x="77" y="376"/>
                  </a:lnTo>
                  <a:lnTo>
                    <a:pt x="75" y="376"/>
                  </a:lnTo>
                  <a:lnTo>
                    <a:pt x="75" y="378"/>
                  </a:lnTo>
                  <a:lnTo>
                    <a:pt x="73" y="378"/>
                  </a:lnTo>
                  <a:lnTo>
                    <a:pt x="71" y="378"/>
                  </a:lnTo>
                  <a:lnTo>
                    <a:pt x="71" y="380"/>
                  </a:lnTo>
                  <a:lnTo>
                    <a:pt x="69" y="380"/>
                  </a:lnTo>
                  <a:lnTo>
                    <a:pt x="71" y="380"/>
                  </a:lnTo>
                  <a:lnTo>
                    <a:pt x="71" y="382"/>
                  </a:lnTo>
                  <a:lnTo>
                    <a:pt x="69" y="382"/>
                  </a:lnTo>
                  <a:lnTo>
                    <a:pt x="69" y="384"/>
                  </a:lnTo>
                  <a:lnTo>
                    <a:pt x="69" y="386"/>
                  </a:lnTo>
                  <a:lnTo>
                    <a:pt x="67" y="386"/>
                  </a:lnTo>
                  <a:lnTo>
                    <a:pt x="67" y="384"/>
                  </a:lnTo>
                  <a:lnTo>
                    <a:pt x="67" y="382"/>
                  </a:lnTo>
                  <a:lnTo>
                    <a:pt x="69" y="382"/>
                  </a:lnTo>
                  <a:lnTo>
                    <a:pt x="67" y="382"/>
                  </a:lnTo>
                  <a:lnTo>
                    <a:pt x="67" y="380"/>
                  </a:lnTo>
                  <a:lnTo>
                    <a:pt x="69" y="380"/>
                  </a:lnTo>
                  <a:lnTo>
                    <a:pt x="69" y="378"/>
                  </a:lnTo>
                  <a:lnTo>
                    <a:pt x="71" y="378"/>
                  </a:lnTo>
                  <a:lnTo>
                    <a:pt x="71" y="376"/>
                  </a:lnTo>
                  <a:lnTo>
                    <a:pt x="71" y="374"/>
                  </a:lnTo>
                  <a:lnTo>
                    <a:pt x="73" y="374"/>
                  </a:lnTo>
                  <a:lnTo>
                    <a:pt x="73" y="376"/>
                  </a:lnTo>
                  <a:lnTo>
                    <a:pt x="75" y="376"/>
                  </a:lnTo>
                  <a:lnTo>
                    <a:pt x="75" y="374"/>
                  </a:lnTo>
                  <a:lnTo>
                    <a:pt x="77" y="373"/>
                  </a:lnTo>
                  <a:lnTo>
                    <a:pt x="77" y="374"/>
                  </a:lnTo>
                  <a:close/>
                  <a:moveTo>
                    <a:pt x="71" y="369"/>
                  </a:moveTo>
                  <a:lnTo>
                    <a:pt x="73" y="369"/>
                  </a:lnTo>
                  <a:lnTo>
                    <a:pt x="71" y="369"/>
                  </a:lnTo>
                  <a:close/>
                  <a:moveTo>
                    <a:pt x="299" y="369"/>
                  </a:moveTo>
                  <a:lnTo>
                    <a:pt x="297" y="369"/>
                  </a:lnTo>
                  <a:lnTo>
                    <a:pt x="299" y="369"/>
                  </a:lnTo>
                  <a:close/>
                  <a:moveTo>
                    <a:pt x="82" y="363"/>
                  </a:moveTo>
                  <a:lnTo>
                    <a:pt x="80" y="363"/>
                  </a:lnTo>
                  <a:lnTo>
                    <a:pt x="82" y="363"/>
                  </a:lnTo>
                  <a:lnTo>
                    <a:pt x="82" y="361"/>
                  </a:lnTo>
                  <a:lnTo>
                    <a:pt x="84" y="361"/>
                  </a:lnTo>
                  <a:lnTo>
                    <a:pt x="82" y="361"/>
                  </a:lnTo>
                  <a:lnTo>
                    <a:pt x="82" y="363"/>
                  </a:lnTo>
                  <a:close/>
                  <a:moveTo>
                    <a:pt x="77" y="353"/>
                  </a:moveTo>
                  <a:lnTo>
                    <a:pt x="77" y="355"/>
                  </a:lnTo>
                  <a:lnTo>
                    <a:pt x="77" y="353"/>
                  </a:lnTo>
                  <a:close/>
                  <a:moveTo>
                    <a:pt x="88" y="357"/>
                  </a:moveTo>
                  <a:lnTo>
                    <a:pt x="86" y="357"/>
                  </a:lnTo>
                  <a:lnTo>
                    <a:pt x="86" y="355"/>
                  </a:lnTo>
                  <a:lnTo>
                    <a:pt x="86" y="353"/>
                  </a:lnTo>
                  <a:lnTo>
                    <a:pt x="88" y="353"/>
                  </a:lnTo>
                  <a:lnTo>
                    <a:pt x="88" y="355"/>
                  </a:lnTo>
                  <a:lnTo>
                    <a:pt x="88" y="357"/>
                  </a:lnTo>
                  <a:close/>
                  <a:moveTo>
                    <a:pt x="92" y="348"/>
                  </a:moveTo>
                  <a:lnTo>
                    <a:pt x="92" y="350"/>
                  </a:lnTo>
                  <a:lnTo>
                    <a:pt x="94" y="350"/>
                  </a:lnTo>
                  <a:lnTo>
                    <a:pt x="92" y="350"/>
                  </a:lnTo>
                  <a:lnTo>
                    <a:pt x="90" y="350"/>
                  </a:lnTo>
                  <a:lnTo>
                    <a:pt x="90" y="348"/>
                  </a:lnTo>
                  <a:lnTo>
                    <a:pt x="92" y="348"/>
                  </a:lnTo>
                  <a:close/>
                  <a:moveTo>
                    <a:pt x="100" y="344"/>
                  </a:moveTo>
                  <a:lnTo>
                    <a:pt x="98" y="344"/>
                  </a:lnTo>
                  <a:lnTo>
                    <a:pt x="98" y="346"/>
                  </a:lnTo>
                  <a:lnTo>
                    <a:pt x="96" y="346"/>
                  </a:lnTo>
                  <a:lnTo>
                    <a:pt x="96" y="348"/>
                  </a:lnTo>
                  <a:lnTo>
                    <a:pt x="94" y="348"/>
                  </a:lnTo>
                  <a:lnTo>
                    <a:pt x="96" y="348"/>
                  </a:lnTo>
                  <a:lnTo>
                    <a:pt x="94" y="348"/>
                  </a:lnTo>
                  <a:lnTo>
                    <a:pt x="94" y="350"/>
                  </a:lnTo>
                  <a:lnTo>
                    <a:pt x="92" y="348"/>
                  </a:lnTo>
                  <a:lnTo>
                    <a:pt x="90" y="348"/>
                  </a:lnTo>
                  <a:lnTo>
                    <a:pt x="92" y="348"/>
                  </a:lnTo>
                  <a:lnTo>
                    <a:pt x="92" y="346"/>
                  </a:lnTo>
                  <a:lnTo>
                    <a:pt x="94" y="346"/>
                  </a:lnTo>
                  <a:lnTo>
                    <a:pt x="94" y="344"/>
                  </a:lnTo>
                  <a:lnTo>
                    <a:pt x="96" y="346"/>
                  </a:lnTo>
                  <a:lnTo>
                    <a:pt x="96" y="344"/>
                  </a:lnTo>
                  <a:lnTo>
                    <a:pt x="98" y="344"/>
                  </a:lnTo>
                  <a:lnTo>
                    <a:pt x="100" y="344"/>
                  </a:lnTo>
                  <a:lnTo>
                    <a:pt x="98" y="342"/>
                  </a:lnTo>
                  <a:lnTo>
                    <a:pt x="100" y="342"/>
                  </a:lnTo>
                  <a:lnTo>
                    <a:pt x="100" y="344"/>
                  </a:lnTo>
                  <a:close/>
                  <a:moveTo>
                    <a:pt x="98" y="327"/>
                  </a:moveTo>
                  <a:lnTo>
                    <a:pt x="98" y="325"/>
                  </a:lnTo>
                  <a:lnTo>
                    <a:pt x="98" y="327"/>
                  </a:lnTo>
                  <a:close/>
                  <a:moveTo>
                    <a:pt x="100" y="323"/>
                  </a:moveTo>
                  <a:lnTo>
                    <a:pt x="100" y="321"/>
                  </a:lnTo>
                  <a:lnTo>
                    <a:pt x="100" y="323"/>
                  </a:lnTo>
                  <a:close/>
                  <a:moveTo>
                    <a:pt x="102" y="317"/>
                  </a:moveTo>
                  <a:lnTo>
                    <a:pt x="102" y="319"/>
                  </a:lnTo>
                  <a:lnTo>
                    <a:pt x="103" y="319"/>
                  </a:lnTo>
                  <a:lnTo>
                    <a:pt x="102" y="319"/>
                  </a:lnTo>
                  <a:lnTo>
                    <a:pt x="102" y="317"/>
                  </a:lnTo>
                  <a:close/>
                  <a:moveTo>
                    <a:pt x="98" y="317"/>
                  </a:moveTo>
                  <a:lnTo>
                    <a:pt x="96" y="317"/>
                  </a:lnTo>
                  <a:lnTo>
                    <a:pt x="98" y="317"/>
                  </a:lnTo>
                  <a:close/>
                  <a:moveTo>
                    <a:pt x="103" y="317"/>
                  </a:moveTo>
                  <a:lnTo>
                    <a:pt x="102" y="315"/>
                  </a:lnTo>
                  <a:lnTo>
                    <a:pt x="103" y="315"/>
                  </a:lnTo>
                  <a:lnTo>
                    <a:pt x="103" y="317"/>
                  </a:lnTo>
                  <a:close/>
                  <a:moveTo>
                    <a:pt x="111" y="307"/>
                  </a:moveTo>
                  <a:lnTo>
                    <a:pt x="113" y="307"/>
                  </a:lnTo>
                  <a:lnTo>
                    <a:pt x="115" y="307"/>
                  </a:lnTo>
                  <a:lnTo>
                    <a:pt x="115" y="309"/>
                  </a:lnTo>
                  <a:lnTo>
                    <a:pt x="113" y="311"/>
                  </a:lnTo>
                  <a:lnTo>
                    <a:pt x="111" y="311"/>
                  </a:lnTo>
                  <a:lnTo>
                    <a:pt x="111" y="309"/>
                  </a:lnTo>
                  <a:lnTo>
                    <a:pt x="109" y="309"/>
                  </a:lnTo>
                  <a:lnTo>
                    <a:pt x="109" y="307"/>
                  </a:lnTo>
                  <a:lnTo>
                    <a:pt x="111" y="307"/>
                  </a:lnTo>
                  <a:close/>
                  <a:moveTo>
                    <a:pt x="107" y="307"/>
                  </a:moveTo>
                  <a:lnTo>
                    <a:pt x="105" y="307"/>
                  </a:lnTo>
                  <a:lnTo>
                    <a:pt x="107" y="307"/>
                  </a:lnTo>
                  <a:close/>
                  <a:moveTo>
                    <a:pt x="269" y="307"/>
                  </a:moveTo>
                  <a:lnTo>
                    <a:pt x="269" y="305"/>
                  </a:lnTo>
                  <a:lnTo>
                    <a:pt x="269" y="307"/>
                  </a:lnTo>
                  <a:close/>
                  <a:moveTo>
                    <a:pt x="121" y="305"/>
                  </a:moveTo>
                  <a:lnTo>
                    <a:pt x="119" y="305"/>
                  </a:lnTo>
                  <a:lnTo>
                    <a:pt x="119" y="307"/>
                  </a:lnTo>
                  <a:lnTo>
                    <a:pt x="119" y="309"/>
                  </a:lnTo>
                  <a:lnTo>
                    <a:pt x="117" y="309"/>
                  </a:lnTo>
                  <a:lnTo>
                    <a:pt x="117" y="307"/>
                  </a:lnTo>
                  <a:lnTo>
                    <a:pt x="119" y="305"/>
                  </a:lnTo>
                  <a:lnTo>
                    <a:pt x="119" y="303"/>
                  </a:lnTo>
                  <a:lnTo>
                    <a:pt x="119" y="302"/>
                  </a:lnTo>
                  <a:lnTo>
                    <a:pt x="121" y="302"/>
                  </a:lnTo>
                  <a:lnTo>
                    <a:pt x="121" y="300"/>
                  </a:lnTo>
                  <a:lnTo>
                    <a:pt x="121" y="302"/>
                  </a:lnTo>
                  <a:lnTo>
                    <a:pt x="121" y="303"/>
                  </a:lnTo>
                  <a:lnTo>
                    <a:pt x="121" y="305"/>
                  </a:lnTo>
                  <a:close/>
                  <a:moveTo>
                    <a:pt x="96" y="300"/>
                  </a:moveTo>
                  <a:lnTo>
                    <a:pt x="94" y="300"/>
                  </a:lnTo>
                  <a:lnTo>
                    <a:pt x="96" y="300"/>
                  </a:lnTo>
                  <a:close/>
                  <a:moveTo>
                    <a:pt x="103" y="300"/>
                  </a:moveTo>
                  <a:lnTo>
                    <a:pt x="102" y="300"/>
                  </a:lnTo>
                  <a:lnTo>
                    <a:pt x="103" y="300"/>
                  </a:lnTo>
                  <a:close/>
                  <a:moveTo>
                    <a:pt x="100" y="284"/>
                  </a:moveTo>
                  <a:lnTo>
                    <a:pt x="100" y="286"/>
                  </a:lnTo>
                  <a:lnTo>
                    <a:pt x="100" y="284"/>
                  </a:lnTo>
                  <a:lnTo>
                    <a:pt x="98" y="284"/>
                  </a:lnTo>
                  <a:lnTo>
                    <a:pt x="100" y="284"/>
                  </a:lnTo>
                  <a:lnTo>
                    <a:pt x="100" y="282"/>
                  </a:lnTo>
                  <a:lnTo>
                    <a:pt x="102" y="282"/>
                  </a:lnTo>
                  <a:lnTo>
                    <a:pt x="100" y="282"/>
                  </a:lnTo>
                  <a:lnTo>
                    <a:pt x="100" y="284"/>
                  </a:lnTo>
                  <a:close/>
                  <a:moveTo>
                    <a:pt x="102" y="280"/>
                  </a:moveTo>
                  <a:lnTo>
                    <a:pt x="103" y="280"/>
                  </a:lnTo>
                  <a:lnTo>
                    <a:pt x="103" y="282"/>
                  </a:lnTo>
                  <a:lnTo>
                    <a:pt x="102" y="282"/>
                  </a:lnTo>
                  <a:lnTo>
                    <a:pt x="102" y="280"/>
                  </a:lnTo>
                  <a:close/>
                  <a:moveTo>
                    <a:pt x="107" y="277"/>
                  </a:moveTo>
                  <a:lnTo>
                    <a:pt x="105" y="277"/>
                  </a:lnTo>
                  <a:lnTo>
                    <a:pt x="105" y="275"/>
                  </a:lnTo>
                  <a:lnTo>
                    <a:pt x="107" y="275"/>
                  </a:lnTo>
                  <a:lnTo>
                    <a:pt x="107" y="277"/>
                  </a:lnTo>
                  <a:close/>
                  <a:moveTo>
                    <a:pt x="259" y="269"/>
                  </a:moveTo>
                  <a:lnTo>
                    <a:pt x="259" y="271"/>
                  </a:lnTo>
                  <a:lnTo>
                    <a:pt x="259" y="269"/>
                  </a:lnTo>
                  <a:close/>
                  <a:moveTo>
                    <a:pt x="109" y="269"/>
                  </a:moveTo>
                  <a:lnTo>
                    <a:pt x="111" y="269"/>
                  </a:lnTo>
                  <a:lnTo>
                    <a:pt x="109" y="271"/>
                  </a:lnTo>
                  <a:lnTo>
                    <a:pt x="107" y="271"/>
                  </a:lnTo>
                  <a:lnTo>
                    <a:pt x="107" y="269"/>
                  </a:lnTo>
                  <a:lnTo>
                    <a:pt x="109" y="269"/>
                  </a:lnTo>
                  <a:close/>
                  <a:moveTo>
                    <a:pt x="107" y="269"/>
                  </a:moveTo>
                  <a:lnTo>
                    <a:pt x="107" y="271"/>
                  </a:lnTo>
                  <a:lnTo>
                    <a:pt x="107" y="273"/>
                  </a:lnTo>
                  <a:lnTo>
                    <a:pt x="105" y="273"/>
                  </a:lnTo>
                  <a:lnTo>
                    <a:pt x="105" y="275"/>
                  </a:lnTo>
                  <a:lnTo>
                    <a:pt x="103" y="275"/>
                  </a:lnTo>
                  <a:lnTo>
                    <a:pt x="103" y="273"/>
                  </a:lnTo>
                  <a:lnTo>
                    <a:pt x="103" y="275"/>
                  </a:lnTo>
                  <a:lnTo>
                    <a:pt x="103" y="273"/>
                  </a:lnTo>
                  <a:lnTo>
                    <a:pt x="105" y="273"/>
                  </a:lnTo>
                  <a:lnTo>
                    <a:pt x="103" y="273"/>
                  </a:lnTo>
                  <a:lnTo>
                    <a:pt x="103" y="271"/>
                  </a:lnTo>
                  <a:lnTo>
                    <a:pt x="103" y="269"/>
                  </a:lnTo>
                  <a:lnTo>
                    <a:pt x="105" y="269"/>
                  </a:lnTo>
                  <a:lnTo>
                    <a:pt x="105" y="267"/>
                  </a:lnTo>
                  <a:lnTo>
                    <a:pt x="107" y="269"/>
                  </a:lnTo>
                  <a:close/>
                  <a:moveTo>
                    <a:pt x="111" y="267"/>
                  </a:moveTo>
                  <a:lnTo>
                    <a:pt x="111" y="269"/>
                  </a:lnTo>
                  <a:lnTo>
                    <a:pt x="111" y="267"/>
                  </a:lnTo>
                  <a:close/>
                  <a:moveTo>
                    <a:pt x="144" y="265"/>
                  </a:moveTo>
                  <a:lnTo>
                    <a:pt x="144" y="263"/>
                  </a:lnTo>
                  <a:lnTo>
                    <a:pt x="144" y="265"/>
                  </a:lnTo>
                  <a:lnTo>
                    <a:pt x="146" y="265"/>
                  </a:lnTo>
                  <a:lnTo>
                    <a:pt x="144" y="265"/>
                  </a:lnTo>
                  <a:close/>
                  <a:moveTo>
                    <a:pt x="86" y="263"/>
                  </a:moveTo>
                  <a:lnTo>
                    <a:pt x="86" y="265"/>
                  </a:lnTo>
                  <a:lnTo>
                    <a:pt x="86" y="267"/>
                  </a:lnTo>
                  <a:lnTo>
                    <a:pt x="84" y="267"/>
                  </a:lnTo>
                  <a:lnTo>
                    <a:pt x="84" y="265"/>
                  </a:lnTo>
                  <a:lnTo>
                    <a:pt x="84" y="267"/>
                  </a:lnTo>
                  <a:lnTo>
                    <a:pt x="82" y="267"/>
                  </a:lnTo>
                  <a:lnTo>
                    <a:pt x="82" y="265"/>
                  </a:lnTo>
                  <a:lnTo>
                    <a:pt x="82" y="267"/>
                  </a:lnTo>
                  <a:lnTo>
                    <a:pt x="82" y="265"/>
                  </a:lnTo>
                  <a:lnTo>
                    <a:pt x="82" y="263"/>
                  </a:lnTo>
                  <a:lnTo>
                    <a:pt x="82" y="265"/>
                  </a:lnTo>
                  <a:lnTo>
                    <a:pt x="84" y="263"/>
                  </a:lnTo>
                  <a:lnTo>
                    <a:pt x="86" y="263"/>
                  </a:lnTo>
                  <a:close/>
                  <a:moveTo>
                    <a:pt x="88" y="261"/>
                  </a:moveTo>
                  <a:lnTo>
                    <a:pt x="88" y="263"/>
                  </a:lnTo>
                  <a:lnTo>
                    <a:pt x="86" y="263"/>
                  </a:lnTo>
                  <a:lnTo>
                    <a:pt x="88" y="263"/>
                  </a:lnTo>
                  <a:lnTo>
                    <a:pt x="86" y="263"/>
                  </a:lnTo>
                  <a:lnTo>
                    <a:pt x="86" y="261"/>
                  </a:lnTo>
                  <a:lnTo>
                    <a:pt x="86" y="263"/>
                  </a:lnTo>
                  <a:lnTo>
                    <a:pt x="86" y="261"/>
                  </a:lnTo>
                  <a:lnTo>
                    <a:pt x="88" y="261"/>
                  </a:lnTo>
                  <a:close/>
                  <a:moveTo>
                    <a:pt x="88" y="261"/>
                  </a:moveTo>
                  <a:lnTo>
                    <a:pt x="88" y="263"/>
                  </a:lnTo>
                  <a:lnTo>
                    <a:pt x="88" y="261"/>
                  </a:lnTo>
                  <a:close/>
                  <a:moveTo>
                    <a:pt x="261" y="259"/>
                  </a:moveTo>
                  <a:lnTo>
                    <a:pt x="259" y="259"/>
                  </a:lnTo>
                  <a:lnTo>
                    <a:pt x="259" y="257"/>
                  </a:lnTo>
                  <a:lnTo>
                    <a:pt x="261" y="257"/>
                  </a:lnTo>
                  <a:lnTo>
                    <a:pt x="261" y="259"/>
                  </a:lnTo>
                  <a:close/>
                  <a:moveTo>
                    <a:pt x="90" y="259"/>
                  </a:moveTo>
                  <a:lnTo>
                    <a:pt x="90" y="261"/>
                  </a:lnTo>
                  <a:lnTo>
                    <a:pt x="88" y="261"/>
                  </a:lnTo>
                  <a:lnTo>
                    <a:pt x="88" y="263"/>
                  </a:lnTo>
                  <a:lnTo>
                    <a:pt x="90" y="263"/>
                  </a:lnTo>
                  <a:lnTo>
                    <a:pt x="88" y="263"/>
                  </a:lnTo>
                  <a:lnTo>
                    <a:pt x="88" y="261"/>
                  </a:lnTo>
                  <a:lnTo>
                    <a:pt x="88" y="259"/>
                  </a:lnTo>
                  <a:lnTo>
                    <a:pt x="90" y="259"/>
                  </a:lnTo>
                  <a:lnTo>
                    <a:pt x="90" y="257"/>
                  </a:lnTo>
                  <a:lnTo>
                    <a:pt x="90" y="255"/>
                  </a:lnTo>
                  <a:lnTo>
                    <a:pt x="90" y="257"/>
                  </a:lnTo>
                  <a:lnTo>
                    <a:pt x="90" y="259"/>
                  </a:lnTo>
                  <a:close/>
                  <a:moveTo>
                    <a:pt x="90" y="254"/>
                  </a:moveTo>
                  <a:lnTo>
                    <a:pt x="90" y="255"/>
                  </a:lnTo>
                  <a:lnTo>
                    <a:pt x="90" y="254"/>
                  </a:lnTo>
                  <a:close/>
                  <a:moveTo>
                    <a:pt x="98" y="252"/>
                  </a:moveTo>
                  <a:lnTo>
                    <a:pt x="98" y="254"/>
                  </a:lnTo>
                  <a:lnTo>
                    <a:pt x="96" y="254"/>
                  </a:lnTo>
                  <a:lnTo>
                    <a:pt x="96" y="255"/>
                  </a:lnTo>
                  <a:lnTo>
                    <a:pt x="94" y="255"/>
                  </a:lnTo>
                  <a:lnTo>
                    <a:pt x="94" y="254"/>
                  </a:lnTo>
                  <a:lnTo>
                    <a:pt x="96" y="254"/>
                  </a:lnTo>
                  <a:lnTo>
                    <a:pt x="96" y="252"/>
                  </a:lnTo>
                  <a:lnTo>
                    <a:pt x="98" y="252"/>
                  </a:lnTo>
                  <a:close/>
                  <a:moveTo>
                    <a:pt x="98" y="250"/>
                  </a:moveTo>
                  <a:lnTo>
                    <a:pt x="96" y="250"/>
                  </a:lnTo>
                  <a:lnTo>
                    <a:pt x="98" y="250"/>
                  </a:lnTo>
                  <a:close/>
                  <a:moveTo>
                    <a:pt x="140" y="244"/>
                  </a:moveTo>
                  <a:lnTo>
                    <a:pt x="138" y="244"/>
                  </a:lnTo>
                  <a:lnTo>
                    <a:pt x="140" y="244"/>
                  </a:lnTo>
                  <a:close/>
                  <a:moveTo>
                    <a:pt x="100" y="244"/>
                  </a:moveTo>
                  <a:lnTo>
                    <a:pt x="102" y="244"/>
                  </a:lnTo>
                  <a:lnTo>
                    <a:pt x="100" y="244"/>
                  </a:lnTo>
                  <a:lnTo>
                    <a:pt x="102" y="244"/>
                  </a:lnTo>
                  <a:lnTo>
                    <a:pt x="102" y="246"/>
                  </a:lnTo>
                  <a:lnTo>
                    <a:pt x="100" y="246"/>
                  </a:lnTo>
                  <a:lnTo>
                    <a:pt x="98" y="246"/>
                  </a:lnTo>
                  <a:lnTo>
                    <a:pt x="98" y="244"/>
                  </a:lnTo>
                  <a:lnTo>
                    <a:pt x="100" y="244"/>
                  </a:lnTo>
                  <a:lnTo>
                    <a:pt x="100" y="246"/>
                  </a:lnTo>
                  <a:lnTo>
                    <a:pt x="100" y="244"/>
                  </a:lnTo>
                  <a:lnTo>
                    <a:pt x="98" y="244"/>
                  </a:lnTo>
                  <a:lnTo>
                    <a:pt x="100" y="244"/>
                  </a:lnTo>
                  <a:lnTo>
                    <a:pt x="100" y="242"/>
                  </a:lnTo>
                  <a:lnTo>
                    <a:pt x="100" y="244"/>
                  </a:lnTo>
                  <a:close/>
                  <a:moveTo>
                    <a:pt x="257" y="244"/>
                  </a:moveTo>
                  <a:lnTo>
                    <a:pt x="257" y="242"/>
                  </a:lnTo>
                  <a:lnTo>
                    <a:pt x="257" y="244"/>
                  </a:lnTo>
                  <a:close/>
                  <a:moveTo>
                    <a:pt x="140" y="242"/>
                  </a:moveTo>
                  <a:lnTo>
                    <a:pt x="142" y="242"/>
                  </a:lnTo>
                  <a:lnTo>
                    <a:pt x="144" y="242"/>
                  </a:lnTo>
                  <a:lnTo>
                    <a:pt x="142" y="242"/>
                  </a:lnTo>
                  <a:lnTo>
                    <a:pt x="142" y="244"/>
                  </a:lnTo>
                  <a:lnTo>
                    <a:pt x="142" y="242"/>
                  </a:lnTo>
                  <a:lnTo>
                    <a:pt x="140" y="242"/>
                  </a:lnTo>
                  <a:lnTo>
                    <a:pt x="140" y="244"/>
                  </a:lnTo>
                  <a:lnTo>
                    <a:pt x="140" y="242"/>
                  </a:lnTo>
                  <a:lnTo>
                    <a:pt x="138" y="242"/>
                  </a:lnTo>
                  <a:lnTo>
                    <a:pt x="140" y="242"/>
                  </a:lnTo>
                  <a:close/>
                  <a:moveTo>
                    <a:pt x="119" y="242"/>
                  </a:moveTo>
                  <a:lnTo>
                    <a:pt x="121" y="242"/>
                  </a:lnTo>
                  <a:lnTo>
                    <a:pt x="119" y="242"/>
                  </a:lnTo>
                  <a:lnTo>
                    <a:pt x="119" y="244"/>
                  </a:lnTo>
                  <a:lnTo>
                    <a:pt x="121" y="244"/>
                  </a:lnTo>
                  <a:lnTo>
                    <a:pt x="121" y="246"/>
                  </a:lnTo>
                  <a:lnTo>
                    <a:pt x="121" y="248"/>
                  </a:lnTo>
                  <a:lnTo>
                    <a:pt x="123" y="248"/>
                  </a:lnTo>
                  <a:lnTo>
                    <a:pt x="125" y="248"/>
                  </a:lnTo>
                  <a:lnTo>
                    <a:pt x="126" y="248"/>
                  </a:lnTo>
                  <a:lnTo>
                    <a:pt x="128" y="248"/>
                  </a:lnTo>
                  <a:lnTo>
                    <a:pt x="128" y="246"/>
                  </a:lnTo>
                  <a:lnTo>
                    <a:pt x="130" y="246"/>
                  </a:lnTo>
                  <a:lnTo>
                    <a:pt x="130" y="248"/>
                  </a:lnTo>
                  <a:lnTo>
                    <a:pt x="132" y="248"/>
                  </a:lnTo>
                  <a:lnTo>
                    <a:pt x="132" y="250"/>
                  </a:lnTo>
                  <a:lnTo>
                    <a:pt x="130" y="252"/>
                  </a:lnTo>
                  <a:lnTo>
                    <a:pt x="128" y="252"/>
                  </a:lnTo>
                  <a:lnTo>
                    <a:pt x="128" y="254"/>
                  </a:lnTo>
                  <a:lnTo>
                    <a:pt x="128" y="252"/>
                  </a:lnTo>
                  <a:lnTo>
                    <a:pt x="128" y="254"/>
                  </a:lnTo>
                  <a:lnTo>
                    <a:pt x="128" y="255"/>
                  </a:lnTo>
                  <a:lnTo>
                    <a:pt x="130" y="255"/>
                  </a:lnTo>
                  <a:lnTo>
                    <a:pt x="130" y="254"/>
                  </a:lnTo>
                  <a:lnTo>
                    <a:pt x="130" y="255"/>
                  </a:lnTo>
                  <a:lnTo>
                    <a:pt x="130" y="254"/>
                  </a:lnTo>
                  <a:lnTo>
                    <a:pt x="132" y="255"/>
                  </a:lnTo>
                  <a:lnTo>
                    <a:pt x="134" y="255"/>
                  </a:lnTo>
                  <a:lnTo>
                    <a:pt x="134" y="254"/>
                  </a:lnTo>
                  <a:lnTo>
                    <a:pt x="134" y="255"/>
                  </a:lnTo>
                  <a:lnTo>
                    <a:pt x="132" y="255"/>
                  </a:lnTo>
                  <a:lnTo>
                    <a:pt x="132" y="257"/>
                  </a:lnTo>
                  <a:lnTo>
                    <a:pt x="134" y="257"/>
                  </a:lnTo>
                  <a:lnTo>
                    <a:pt x="136" y="257"/>
                  </a:lnTo>
                  <a:lnTo>
                    <a:pt x="136" y="259"/>
                  </a:lnTo>
                  <a:lnTo>
                    <a:pt x="134" y="259"/>
                  </a:lnTo>
                  <a:lnTo>
                    <a:pt x="134" y="261"/>
                  </a:lnTo>
                  <a:lnTo>
                    <a:pt x="136" y="261"/>
                  </a:lnTo>
                  <a:lnTo>
                    <a:pt x="136" y="263"/>
                  </a:lnTo>
                  <a:lnTo>
                    <a:pt x="134" y="263"/>
                  </a:lnTo>
                  <a:lnTo>
                    <a:pt x="136" y="263"/>
                  </a:lnTo>
                  <a:lnTo>
                    <a:pt x="134" y="263"/>
                  </a:lnTo>
                  <a:lnTo>
                    <a:pt x="134" y="265"/>
                  </a:lnTo>
                  <a:lnTo>
                    <a:pt x="132" y="265"/>
                  </a:lnTo>
                  <a:lnTo>
                    <a:pt x="132" y="267"/>
                  </a:lnTo>
                  <a:lnTo>
                    <a:pt x="130" y="267"/>
                  </a:lnTo>
                  <a:lnTo>
                    <a:pt x="130" y="269"/>
                  </a:lnTo>
                  <a:lnTo>
                    <a:pt x="132" y="269"/>
                  </a:lnTo>
                  <a:lnTo>
                    <a:pt x="130" y="269"/>
                  </a:lnTo>
                  <a:lnTo>
                    <a:pt x="130" y="271"/>
                  </a:lnTo>
                  <a:lnTo>
                    <a:pt x="130" y="273"/>
                  </a:lnTo>
                  <a:lnTo>
                    <a:pt x="128" y="273"/>
                  </a:lnTo>
                  <a:lnTo>
                    <a:pt x="128" y="275"/>
                  </a:lnTo>
                  <a:lnTo>
                    <a:pt x="128" y="277"/>
                  </a:lnTo>
                  <a:lnTo>
                    <a:pt x="128" y="279"/>
                  </a:lnTo>
                  <a:lnTo>
                    <a:pt x="126" y="280"/>
                  </a:lnTo>
                  <a:lnTo>
                    <a:pt x="126" y="282"/>
                  </a:lnTo>
                  <a:lnTo>
                    <a:pt x="128" y="282"/>
                  </a:lnTo>
                  <a:lnTo>
                    <a:pt x="126" y="282"/>
                  </a:lnTo>
                  <a:lnTo>
                    <a:pt x="126" y="284"/>
                  </a:lnTo>
                  <a:lnTo>
                    <a:pt x="126" y="286"/>
                  </a:lnTo>
                  <a:lnTo>
                    <a:pt x="126" y="288"/>
                  </a:lnTo>
                  <a:lnTo>
                    <a:pt x="126" y="290"/>
                  </a:lnTo>
                  <a:lnTo>
                    <a:pt x="125" y="290"/>
                  </a:lnTo>
                  <a:lnTo>
                    <a:pt x="125" y="288"/>
                  </a:lnTo>
                  <a:lnTo>
                    <a:pt x="123" y="288"/>
                  </a:lnTo>
                  <a:lnTo>
                    <a:pt x="121" y="288"/>
                  </a:lnTo>
                  <a:lnTo>
                    <a:pt x="121" y="290"/>
                  </a:lnTo>
                  <a:lnTo>
                    <a:pt x="121" y="292"/>
                  </a:lnTo>
                  <a:lnTo>
                    <a:pt x="123" y="292"/>
                  </a:lnTo>
                  <a:lnTo>
                    <a:pt x="121" y="292"/>
                  </a:lnTo>
                  <a:lnTo>
                    <a:pt x="121" y="294"/>
                  </a:lnTo>
                  <a:lnTo>
                    <a:pt x="119" y="294"/>
                  </a:lnTo>
                  <a:lnTo>
                    <a:pt x="119" y="296"/>
                  </a:lnTo>
                  <a:lnTo>
                    <a:pt x="117" y="296"/>
                  </a:lnTo>
                  <a:lnTo>
                    <a:pt x="115" y="296"/>
                  </a:lnTo>
                  <a:lnTo>
                    <a:pt x="115" y="298"/>
                  </a:lnTo>
                  <a:lnTo>
                    <a:pt x="115" y="296"/>
                  </a:lnTo>
                  <a:lnTo>
                    <a:pt x="115" y="294"/>
                  </a:lnTo>
                  <a:lnTo>
                    <a:pt x="117" y="294"/>
                  </a:lnTo>
                  <a:lnTo>
                    <a:pt x="115" y="294"/>
                  </a:lnTo>
                  <a:lnTo>
                    <a:pt x="117" y="292"/>
                  </a:lnTo>
                  <a:lnTo>
                    <a:pt x="117" y="290"/>
                  </a:lnTo>
                  <a:lnTo>
                    <a:pt x="115" y="288"/>
                  </a:lnTo>
                  <a:lnTo>
                    <a:pt x="115" y="286"/>
                  </a:lnTo>
                  <a:lnTo>
                    <a:pt x="113" y="286"/>
                  </a:lnTo>
                  <a:lnTo>
                    <a:pt x="115" y="286"/>
                  </a:lnTo>
                  <a:lnTo>
                    <a:pt x="117" y="286"/>
                  </a:lnTo>
                  <a:lnTo>
                    <a:pt x="117" y="284"/>
                  </a:lnTo>
                  <a:lnTo>
                    <a:pt x="115" y="284"/>
                  </a:lnTo>
                  <a:lnTo>
                    <a:pt x="113" y="284"/>
                  </a:lnTo>
                  <a:lnTo>
                    <a:pt x="113" y="286"/>
                  </a:lnTo>
                  <a:lnTo>
                    <a:pt x="113" y="288"/>
                  </a:lnTo>
                  <a:lnTo>
                    <a:pt x="111" y="288"/>
                  </a:lnTo>
                  <a:lnTo>
                    <a:pt x="113" y="288"/>
                  </a:lnTo>
                  <a:lnTo>
                    <a:pt x="113" y="290"/>
                  </a:lnTo>
                  <a:lnTo>
                    <a:pt x="113" y="292"/>
                  </a:lnTo>
                  <a:lnTo>
                    <a:pt x="115" y="292"/>
                  </a:lnTo>
                  <a:lnTo>
                    <a:pt x="115" y="294"/>
                  </a:lnTo>
                  <a:lnTo>
                    <a:pt x="113" y="294"/>
                  </a:lnTo>
                  <a:lnTo>
                    <a:pt x="111" y="294"/>
                  </a:lnTo>
                  <a:lnTo>
                    <a:pt x="111" y="292"/>
                  </a:lnTo>
                  <a:lnTo>
                    <a:pt x="109" y="292"/>
                  </a:lnTo>
                  <a:lnTo>
                    <a:pt x="107" y="292"/>
                  </a:lnTo>
                  <a:lnTo>
                    <a:pt x="107" y="290"/>
                  </a:lnTo>
                  <a:lnTo>
                    <a:pt x="105" y="290"/>
                  </a:lnTo>
                  <a:lnTo>
                    <a:pt x="105" y="288"/>
                  </a:lnTo>
                  <a:lnTo>
                    <a:pt x="107" y="288"/>
                  </a:lnTo>
                  <a:lnTo>
                    <a:pt x="107" y="290"/>
                  </a:lnTo>
                  <a:lnTo>
                    <a:pt x="109" y="288"/>
                  </a:lnTo>
                  <a:lnTo>
                    <a:pt x="109" y="286"/>
                  </a:lnTo>
                  <a:lnTo>
                    <a:pt x="109" y="284"/>
                  </a:lnTo>
                  <a:lnTo>
                    <a:pt x="107" y="284"/>
                  </a:lnTo>
                  <a:lnTo>
                    <a:pt x="107" y="282"/>
                  </a:lnTo>
                  <a:lnTo>
                    <a:pt x="107" y="280"/>
                  </a:lnTo>
                  <a:lnTo>
                    <a:pt x="107" y="282"/>
                  </a:lnTo>
                  <a:lnTo>
                    <a:pt x="107" y="280"/>
                  </a:lnTo>
                  <a:lnTo>
                    <a:pt x="107" y="279"/>
                  </a:lnTo>
                  <a:lnTo>
                    <a:pt x="107" y="277"/>
                  </a:lnTo>
                  <a:lnTo>
                    <a:pt x="109" y="277"/>
                  </a:lnTo>
                  <a:lnTo>
                    <a:pt x="109" y="275"/>
                  </a:lnTo>
                  <a:lnTo>
                    <a:pt x="111" y="273"/>
                  </a:lnTo>
                  <a:lnTo>
                    <a:pt x="111" y="271"/>
                  </a:lnTo>
                  <a:lnTo>
                    <a:pt x="111" y="273"/>
                  </a:lnTo>
                  <a:lnTo>
                    <a:pt x="111" y="271"/>
                  </a:lnTo>
                  <a:lnTo>
                    <a:pt x="113" y="271"/>
                  </a:lnTo>
                  <a:lnTo>
                    <a:pt x="113" y="269"/>
                  </a:lnTo>
                  <a:lnTo>
                    <a:pt x="113" y="267"/>
                  </a:lnTo>
                  <a:lnTo>
                    <a:pt x="115" y="267"/>
                  </a:lnTo>
                  <a:lnTo>
                    <a:pt x="115" y="265"/>
                  </a:lnTo>
                  <a:lnTo>
                    <a:pt x="115" y="267"/>
                  </a:lnTo>
                  <a:lnTo>
                    <a:pt x="111" y="267"/>
                  </a:lnTo>
                  <a:lnTo>
                    <a:pt x="113" y="265"/>
                  </a:lnTo>
                  <a:lnTo>
                    <a:pt x="113" y="263"/>
                  </a:lnTo>
                  <a:lnTo>
                    <a:pt x="111" y="261"/>
                  </a:lnTo>
                  <a:lnTo>
                    <a:pt x="111" y="259"/>
                  </a:lnTo>
                  <a:lnTo>
                    <a:pt x="111" y="257"/>
                  </a:lnTo>
                  <a:lnTo>
                    <a:pt x="109" y="257"/>
                  </a:lnTo>
                  <a:lnTo>
                    <a:pt x="107" y="255"/>
                  </a:lnTo>
                  <a:lnTo>
                    <a:pt x="107" y="257"/>
                  </a:lnTo>
                  <a:lnTo>
                    <a:pt x="105" y="257"/>
                  </a:lnTo>
                  <a:lnTo>
                    <a:pt x="107" y="259"/>
                  </a:lnTo>
                  <a:lnTo>
                    <a:pt x="107" y="261"/>
                  </a:lnTo>
                  <a:lnTo>
                    <a:pt x="105" y="261"/>
                  </a:lnTo>
                  <a:lnTo>
                    <a:pt x="105" y="263"/>
                  </a:lnTo>
                  <a:lnTo>
                    <a:pt x="107" y="263"/>
                  </a:lnTo>
                  <a:lnTo>
                    <a:pt x="107" y="261"/>
                  </a:lnTo>
                  <a:lnTo>
                    <a:pt x="109" y="261"/>
                  </a:lnTo>
                  <a:lnTo>
                    <a:pt x="109" y="263"/>
                  </a:lnTo>
                  <a:lnTo>
                    <a:pt x="109" y="265"/>
                  </a:lnTo>
                  <a:lnTo>
                    <a:pt x="107" y="265"/>
                  </a:lnTo>
                  <a:lnTo>
                    <a:pt x="107" y="267"/>
                  </a:lnTo>
                  <a:lnTo>
                    <a:pt x="105" y="267"/>
                  </a:lnTo>
                  <a:lnTo>
                    <a:pt x="105" y="265"/>
                  </a:lnTo>
                  <a:lnTo>
                    <a:pt x="107" y="265"/>
                  </a:lnTo>
                  <a:lnTo>
                    <a:pt x="107" y="263"/>
                  </a:lnTo>
                  <a:lnTo>
                    <a:pt x="105" y="263"/>
                  </a:lnTo>
                  <a:lnTo>
                    <a:pt x="103" y="263"/>
                  </a:lnTo>
                  <a:lnTo>
                    <a:pt x="103" y="265"/>
                  </a:lnTo>
                  <a:lnTo>
                    <a:pt x="103" y="263"/>
                  </a:lnTo>
                  <a:lnTo>
                    <a:pt x="103" y="265"/>
                  </a:lnTo>
                  <a:lnTo>
                    <a:pt x="102" y="265"/>
                  </a:lnTo>
                  <a:lnTo>
                    <a:pt x="102" y="267"/>
                  </a:lnTo>
                  <a:lnTo>
                    <a:pt x="100" y="267"/>
                  </a:lnTo>
                  <a:lnTo>
                    <a:pt x="102" y="267"/>
                  </a:lnTo>
                  <a:lnTo>
                    <a:pt x="102" y="265"/>
                  </a:lnTo>
                  <a:lnTo>
                    <a:pt x="102" y="263"/>
                  </a:lnTo>
                  <a:lnTo>
                    <a:pt x="100" y="263"/>
                  </a:lnTo>
                  <a:lnTo>
                    <a:pt x="100" y="261"/>
                  </a:lnTo>
                  <a:lnTo>
                    <a:pt x="98" y="261"/>
                  </a:lnTo>
                  <a:lnTo>
                    <a:pt x="98" y="259"/>
                  </a:lnTo>
                  <a:lnTo>
                    <a:pt x="98" y="257"/>
                  </a:lnTo>
                  <a:lnTo>
                    <a:pt x="100" y="257"/>
                  </a:lnTo>
                  <a:lnTo>
                    <a:pt x="100" y="259"/>
                  </a:lnTo>
                  <a:lnTo>
                    <a:pt x="100" y="257"/>
                  </a:lnTo>
                  <a:lnTo>
                    <a:pt x="100" y="259"/>
                  </a:lnTo>
                  <a:lnTo>
                    <a:pt x="102" y="259"/>
                  </a:lnTo>
                  <a:lnTo>
                    <a:pt x="102" y="261"/>
                  </a:lnTo>
                  <a:lnTo>
                    <a:pt x="100" y="261"/>
                  </a:lnTo>
                  <a:lnTo>
                    <a:pt x="102" y="261"/>
                  </a:lnTo>
                  <a:lnTo>
                    <a:pt x="102" y="263"/>
                  </a:lnTo>
                  <a:lnTo>
                    <a:pt x="102" y="261"/>
                  </a:lnTo>
                  <a:lnTo>
                    <a:pt x="103" y="261"/>
                  </a:lnTo>
                  <a:lnTo>
                    <a:pt x="103" y="263"/>
                  </a:lnTo>
                  <a:lnTo>
                    <a:pt x="103" y="261"/>
                  </a:lnTo>
                  <a:lnTo>
                    <a:pt x="103" y="259"/>
                  </a:lnTo>
                  <a:lnTo>
                    <a:pt x="102" y="259"/>
                  </a:lnTo>
                  <a:lnTo>
                    <a:pt x="102" y="257"/>
                  </a:lnTo>
                  <a:lnTo>
                    <a:pt x="102" y="259"/>
                  </a:lnTo>
                  <a:lnTo>
                    <a:pt x="102" y="257"/>
                  </a:lnTo>
                  <a:lnTo>
                    <a:pt x="100" y="257"/>
                  </a:lnTo>
                  <a:lnTo>
                    <a:pt x="100" y="255"/>
                  </a:lnTo>
                  <a:lnTo>
                    <a:pt x="100" y="257"/>
                  </a:lnTo>
                  <a:lnTo>
                    <a:pt x="98" y="257"/>
                  </a:lnTo>
                  <a:lnTo>
                    <a:pt x="100" y="257"/>
                  </a:lnTo>
                  <a:lnTo>
                    <a:pt x="100" y="255"/>
                  </a:lnTo>
                  <a:lnTo>
                    <a:pt x="98" y="255"/>
                  </a:lnTo>
                  <a:lnTo>
                    <a:pt x="98" y="254"/>
                  </a:lnTo>
                  <a:lnTo>
                    <a:pt x="98" y="252"/>
                  </a:lnTo>
                  <a:lnTo>
                    <a:pt x="100" y="252"/>
                  </a:lnTo>
                  <a:lnTo>
                    <a:pt x="100" y="254"/>
                  </a:lnTo>
                  <a:lnTo>
                    <a:pt x="100" y="252"/>
                  </a:lnTo>
                  <a:lnTo>
                    <a:pt x="102" y="254"/>
                  </a:lnTo>
                  <a:lnTo>
                    <a:pt x="102" y="252"/>
                  </a:lnTo>
                  <a:lnTo>
                    <a:pt x="100" y="252"/>
                  </a:lnTo>
                  <a:lnTo>
                    <a:pt x="102" y="250"/>
                  </a:lnTo>
                  <a:lnTo>
                    <a:pt x="102" y="252"/>
                  </a:lnTo>
                  <a:lnTo>
                    <a:pt x="102" y="250"/>
                  </a:lnTo>
                  <a:lnTo>
                    <a:pt x="103" y="250"/>
                  </a:lnTo>
                  <a:lnTo>
                    <a:pt x="103" y="252"/>
                  </a:lnTo>
                  <a:lnTo>
                    <a:pt x="105" y="250"/>
                  </a:lnTo>
                  <a:lnTo>
                    <a:pt x="107" y="250"/>
                  </a:lnTo>
                  <a:lnTo>
                    <a:pt x="105" y="250"/>
                  </a:lnTo>
                  <a:lnTo>
                    <a:pt x="105" y="248"/>
                  </a:lnTo>
                  <a:lnTo>
                    <a:pt x="107" y="248"/>
                  </a:lnTo>
                  <a:lnTo>
                    <a:pt x="105" y="248"/>
                  </a:lnTo>
                  <a:lnTo>
                    <a:pt x="107" y="248"/>
                  </a:lnTo>
                  <a:lnTo>
                    <a:pt x="107" y="246"/>
                  </a:lnTo>
                  <a:lnTo>
                    <a:pt x="107" y="248"/>
                  </a:lnTo>
                  <a:lnTo>
                    <a:pt x="109" y="248"/>
                  </a:lnTo>
                  <a:lnTo>
                    <a:pt x="107" y="248"/>
                  </a:lnTo>
                  <a:lnTo>
                    <a:pt x="109" y="248"/>
                  </a:lnTo>
                  <a:lnTo>
                    <a:pt x="111" y="248"/>
                  </a:lnTo>
                  <a:lnTo>
                    <a:pt x="111" y="246"/>
                  </a:lnTo>
                  <a:lnTo>
                    <a:pt x="109" y="246"/>
                  </a:lnTo>
                  <a:lnTo>
                    <a:pt x="109" y="248"/>
                  </a:lnTo>
                  <a:lnTo>
                    <a:pt x="109" y="246"/>
                  </a:lnTo>
                  <a:lnTo>
                    <a:pt x="111" y="246"/>
                  </a:lnTo>
                  <a:lnTo>
                    <a:pt x="111" y="244"/>
                  </a:lnTo>
                  <a:lnTo>
                    <a:pt x="113" y="242"/>
                  </a:lnTo>
                  <a:lnTo>
                    <a:pt x="115" y="242"/>
                  </a:lnTo>
                  <a:lnTo>
                    <a:pt x="117" y="242"/>
                  </a:lnTo>
                  <a:lnTo>
                    <a:pt x="119" y="242"/>
                  </a:lnTo>
                  <a:lnTo>
                    <a:pt x="121" y="240"/>
                  </a:lnTo>
                  <a:lnTo>
                    <a:pt x="121" y="242"/>
                  </a:lnTo>
                  <a:lnTo>
                    <a:pt x="119" y="242"/>
                  </a:lnTo>
                  <a:close/>
                  <a:moveTo>
                    <a:pt x="146" y="242"/>
                  </a:moveTo>
                  <a:lnTo>
                    <a:pt x="146" y="240"/>
                  </a:lnTo>
                  <a:lnTo>
                    <a:pt x="146" y="242"/>
                  </a:lnTo>
                  <a:close/>
                  <a:moveTo>
                    <a:pt x="255" y="240"/>
                  </a:moveTo>
                  <a:lnTo>
                    <a:pt x="255" y="238"/>
                  </a:lnTo>
                  <a:lnTo>
                    <a:pt x="257" y="238"/>
                  </a:lnTo>
                  <a:lnTo>
                    <a:pt x="255" y="240"/>
                  </a:lnTo>
                  <a:close/>
                  <a:moveTo>
                    <a:pt x="144" y="238"/>
                  </a:moveTo>
                  <a:lnTo>
                    <a:pt x="146" y="238"/>
                  </a:lnTo>
                  <a:lnTo>
                    <a:pt x="144" y="238"/>
                  </a:lnTo>
                  <a:lnTo>
                    <a:pt x="144" y="236"/>
                  </a:lnTo>
                  <a:lnTo>
                    <a:pt x="144" y="238"/>
                  </a:lnTo>
                  <a:close/>
                  <a:moveTo>
                    <a:pt x="153" y="236"/>
                  </a:moveTo>
                  <a:lnTo>
                    <a:pt x="151" y="238"/>
                  </a:lnTo>
                  <a:lnTo>
                    <a:pt x="151" y="236"/>
                  </a:lnTo>
                  <a:lnTo>
                    <a:pt x="153" y="236"/>
                  </a:lnTo>
                  <a:close/>
                  <a:moveTo>
                    <a:pt x="151" y="234"/>
                  </a:moveTo>
                  <a:lnTo>
                    <a:pt x="150" y="236"/>
                  </a:lnTo>
                  <a:lnTo>
                    <a:pt x="150" y="234"/>
                  </a:lnTo>
                  <a:lnTo>
                    <a:pt x="151" y="234"/>
                  </a:lnTo>
                  <a:close/>
                  <a:moveTo>
                    <a:pt x="153" y="236"/>
                  </a:moveTo>
                  <a:lnTo>
                    <a:pt x="151" y="236"/>
                  </a:lnTo>
                  <a:lnTo>
                    <a:pt x="151" y="234"/>
                  </a:lnTo>
                  <a:lnTo>
                    <a:pt x="153" y="236"/>
                  </a:lnTo>
                  <a:close/>
                  <a:moveTo>
                    <a:pt x="140" y="236"/>
                  </a:moveTo>
                  <a:lnTo>
                    <a:pt x="140" y="234"/>
                  </a:lnTo>
                  <a:lnTo>
                    <a:pt x="142" y="234"/>
                  </a:lnTo>
                  <a:lnTo>
                    <a:pt x="140" y="234"/>
                  </a:lnTo>
                  <a:lnTo>
                    <a:pt x="140" y="236"/>
                  </a:lnTo>
                  <a:close/>
                  <a:moveTo>
                    <a:pt x="92" y="234"/>
                  </a:moveTo>
                  <a:lnTo>
                    <a:pt x="94" y="234"/>
                  </a:lnTo>
                  <a:lnTo>
                    <a:pt x="94" y="236"/>
                  </a:lnTo>
                  <a:lnTo>
                    <a:pt x="92" y="236"/>
                  </a:lnTo>
                  <a:lnTo>
                    <a:pt x="92" y="238"/>
                  </a:lnTo>
                  <a:lnTo>
                    <a:pt x="90" y="238"/>
                  </a:lnTo>
                  <a:lnTo>
                    <a:pt x="90" y="236"/>
                  </a:lnTo>
                  <a:lnTo>
                    <a:pt x="92" y="236"/>
                  </a:lnTo>
                  <a:lnTo>
                    <a:pt x="90" y="236"/>
                  </a:lnTo>
                  <a:lnTo>
                    <a:pt x="92" y="234"/>
                  </a:lnTo>
                  <a:close/>
                  <a:moveTo>
                    <a:pt x="171" y="232"/>
                  </a:moveTo>
                  <a:lnTo>
                    <a:pt x="171" y="234"/>
                  </a:lnTo>
                  <a:lnTo>
                    <a:pt x="173" y="234"/>
                  </a:lnTo>
                  <a:lnTo>
                    <a:pt x="173" y="236"/>
                  </a:lnTo>
                  <a:lnTo>
                    <a:pt x="174" y="236"/>
                  </a:lnTo>
                  <a:lnTo>
                    <a:pt x="176" y="236"/>
                  </a:lnTo>
                  <a:lnTo>
                    <a:pt x="178" y="236"/>
                  </a:lnTo>
                  <a:lnTo>
                    <a:pt x="176" y="236"/>
                  </a:lnTo>
                  <a:lnTo>
                    <a:pt x="178" y="236"/>
                  </a:lnTo>
                  <a:lnTo>
                    <a:pt x="178" y="238"/>
                  </a:lnTo>
                  <a:lnTo>
                    <a:pt x="176" y="238"/>
                  </a:lnTo>
                  <a:lnTo>
                    <a:pt x="176" y="240"/>
                  </a:lnTo>
                  <a:lnTo>
                    <a:pt x="178" y="240"/>
                  </a:lnTo>
                  <a:lnTo>
                    <a:pt x="178" y="242"/>
                  </a:lnTo>
                  <a:lnTo>
                    <a:pt x="178" y="244"/>
                  </a:lnTo>
                  <a:lnTo>
                    <a:pt x="180" y="244"/>
                  </a:lnTo>
                  <a:lnTo>
                    <a:pt x="178" y="244"/>
                  </a:lnTo>
                  <a:lnTo>
                    <a:pt x="176" y="244"/>
                  </a:lnTo>
                  <a:lnTo>
                    <a:pt x="176" y="246"/>
                  </a:lnTo>
                  <a:lnTo>
                    <a:pt x="174" y="246"/>
                  </a:lnTo>
                  <a:lnTo>
                    <a:pt x="174" y="248"/>
                  </a:lnTo>
                  <a:lnTo>
                    <a:pt x="173" y="248"/>
                  </a:lnTo>
                  <a:lnTo>
                    <a:pt x="174" y="248"/>
                  </a:lnTo>
                  <a:lnTo>
                    <a:pt x="173" y="248"/>
                  </a:lnTo>
                  <a:lnTo>
                    <a:pt x="173" y="250"/>
                  </a:lnTo>
                  <a:lnTo>
                    <a:pt x="171" y="250"/>
                  </a:lnTo>
                  <a:lnTo>
                    <a:pt x="171" y="252"/>
                  </a:lnTo>
                  <a:lnTo>
                    <a:pt x="171" y="254"/>
                  </a:lnTo>
                  <a:lnTo>
                    <a:pt x="171" y="255"/>
                  </a:lnTo>
                  <a:lnTo>
                    <a:pt x="171" y="254"/>
                  </a:lnTo>
                  <a:lnTo>
                    <a:pt x="169" y="254"/>
                  </a:lnTo>
                  <a:lnTo>
                    <a:pt x="169" y="252"/>
                  </a:lnTo>
                  <a:lnTo>
                    <a:pt x="167" y="252"/>
                  </a:lnTo>
                  <a:lnTo>
                    <a:pt x="167" y="250"/>
                  </a:lnTo>
                  <a:lnTo>
                    <a:pt x="165" y="250"/>
                  </a:lnTo>
                  <a:lnTo>
                    <a:pt x="163" y="250"/>
                  </a:lnTo>
                  <a:lnTo>
                    <a:pt x="161" y="250"/>
                  </a:lnTo>
                  <a:lnTo>
                    <a:pt x="159" y="252"/>
                  </a:lnTo>
                  <a:lnTo>
                    <a:pt x="157" y="252"/>
                  </a:lnTo>
                  <a:lnTo>
                    <a:pt x="157" y="254"/>
                  </a:lnTo>
                  <a:lnTo>
                    <a:pt x="157" y="252"/>
                  </a:lnTo>
                  <a:lnTo>
                    <a:pt x="155" y="254"/>
                  </a:lnTo>
                  <a:lnTo>
                    <a:pt x="155" y="255"/>
                  </a:lnTo>
                  <a:lnTo>
                    <a:pt x="155" y="257"/>
                  </a:lnTo>
                  <a:lnTo>
                    <a:pt x="155" y="255"/>
                  </a:lnTo>
                  <a:lnTo>
                    <a:pt x="153" y="257"/>
                  </a:lnTo>
                  <a:lnTo>
                    <a:pt x="153" y="259"/>
                  </a:lnTo>
                  <a:lnTo>
                    <a:pt x="151" y="259"/>
                  </a:lnTo>
                  <a:lnTo>
                    <a:pt x="151" y="261"/>
                  </a:lnTo>
                  <a:lnTo>
                    <a:pt x="151" y="263"/>
                  </a:lnTo>
                  <a:lnTo>
                    <a:pt x="151" y="265"/>
                  </a:lnTo>
                  <a:lnTo>
                    <a:pt x="151" y="263"/>
                  </a:lnTo>
                  <a:lnTo>
                    <a:pt x="150" y="263"/>
                  </a:lnTo>
                  <a:lnTo>
                    <a:pt x="150" y="265"/>
                  </a:lnTo>
                  <a:lnTo>
                    <a:pt x="148" y="265"/>
                  </a:lnTo>
                  <a:lnTo>
                    <a:pt x="148" y="263"/>
                  </a:lnTo>
                  <a:lnTo>
                    <a:pt x="146" y="263"/>
                  </a:lnTo>
                  <a:lnTo>
                    <a:pt x="146" y="261"/>
                  </a:lnTo>
                  <a:lnTo>
                    <a:pt x="148" y="261"/>
                  </a:lnTo>
                  <a:lnTo>
                    <a:pt x="146" y="261"/>
                  </a:lnTo>
                  <a:lnTo>
                    <a:pt x="144" y="261"/>
                  </a:lnTo>
                  <a:lnTo>
                    <a:pt x="146" y="261"/>
                  </a:lnTo>
                  <a:lnTo>
                    <a:pt x="144" y="261"/>
                  </a:lnTo>
                  <a:lnTo>
                    <a:pt x="144" y="259"/>
                  </a:lnTo>
                  <a:lnTo>
                    <a:pt x="142" y="259"/>
                  </a:lnTo>
                  <a:lnTo>
                    <a:pt x="142" y="257"/>
                  </a:lnTo>
                  <a:lnTo>
                    <a:pt x="144" y="259"/>
                  </a:lnTo>
                  <a:lnTo>
                    <a:pt x="144" y="257"/>
                  </a:lnTo>
                  <a:lnTo>
                    <a:pt x="142" y="257"/>
                  </a:lnTo>
                  <a:lnTo>
                    <a:pt x="142" y="255"/>
                  </a:lnTo>
                  <a:lnTo>
                    <a:pt x="144" y="255"/>
                  </a:lnTo>
                  <a:lnTo>
                    <a:pt x="142" y="255"/>
                  </a:lnTo>
                  <a:lnTo>
                    <a:pt x="144" y="255"/>
                  </a:lnTo>
                  <a:lnTo>
                    <a:pt x="144" y="254"/>
                  </a:lnTo>
                  <a:lnTo>
                    <a:pt x="142" y="254"/>
                  </a:lnTo>
                  <a:lnTo>
                    <a:pt x="142" y="252"/>
                  </a:lnTo>
                  <a:lnTo>
                    <a:pt x="142" y="250"/>
                  </a:lnTo>
                  <a:lnTo>
                    <a:pt x="140" y="252"/>
                  </a:lnTo>
                  <a:lnTo>
                    <a:pt x="140" y="250"/>
                  </a:lnTo>
                  <a:lnTo>
                    <a:pt x="140" y="252"/>
                  </a:lnTo>
                  <a:lnTo>
                    <a:pt x="138" y="252"/>
                  </a:lnTo>
                  <a:lnTo>
                    <a:pt x="136" y="252"/>
                  </a:lnTo>
                  <a:lnTo>
                    <a:pt x="136" y="254"/>
                  </a:lnTo>
                  <a:lnTo>
                    <a:pt x="136" y="252"/>
                  </a:lnTo>
                  <a:lnTo>
                    <a:pt x="138" y="252"/>
                  </a:lnTo>
                  <a:lnTo>
                    <a:pt x="140" y="252"/>
                  </a:lnTo>
                  <a:lnTo>
                    <a:pt x="140" y="250"/>
                  </a:lnTo>
                  <a:lnTo>
                    <a:pt x="142" y="250"/>
                  </a:lnTo>
                  <a:lnTo>
                    <a:pt x="142" y="248"/>
                  </a:lnTo>
                  <a:lnTo>
                    <a:pt x="144" y="248"/>
                  </a:lnTo>
                  <a:lnTo>
                    <a:pt x="146" y="246"/>
                  </a:lnTo>
                  <a:lnTo>
                    <a:pt x="148" y="246"/>
                  </a:lnTo>
                  <a:lnTo>
                    <a:pt x="148" y="244"/>
                  </a:lnTo>
                  <a:lnTo>
                    <a:pt x="148" y="242"/>
                  </a:lnTo>
                  <a:lnTo>
                    <a:pt x="148" y="240"/>
                  </a:lnTo>
                  <a:lnTo>
                    <a:pt x="150" y="240"/>
                  </a:lnTo>
                  <a:lnTo>
                    <a:pt x="150" y="238"/>
                  </a:lnTo>
                  <a:lnTo>
                    <a:pt x="151" y="238"/>
                  </a:lnTo>
                  <a:lnTo>
                    <a:pt x="150" y="238"/>
                  </a:lnTo>
                  <a:lnTo>
                    <a:pt x="151" y="238"/>
                  </a:lnTo>
                  <a:lnTo>
                    <a:pt x="151" y="240"/>
                  </a:lnTo>
                  <a:lnTo>
                    <a:pt x="153" y="240"/>
                  </a:lnTo>
                  <a:lnTo>
                    <a:pt x="153" y="242"/>
                  </a:lnTo>
                  <a:lnTo>
                    <a:pt x="155" y="242"/>
                  </a:lnTo>
                  <a:lnTo>
                    <a:pt x="155" y="240"/>
                  </a:lnTo>
                  <a:lnTo>
                    <a:pt x="157" y="240"/>
                  </a:lnTo>
                  <a:lnTo>
                    <a:pt x="159" y="240"/>
                  </a:lnTo>
                  <a:lnTo>
                    <a:pt x="161" y="240"/>
                  </a:lnTo>
                  <a:lnTo>
                    <a:pt x="161" y="238"/>
                  </a:lnTo>
                  <a:lnTo>
                    <a:pt x="161" y="236"/>
                  </a:lnTo>
                  <a:lnTo>
                    <a:pt x="161" y="234"/>
                  </a:lnTo>
                  <a:lnTo>
                    <a:pt x="161" y="236"/>
                  </a:lnTo>
                  <a:lnTo>
                    <a:pt x="163" y="236"/>
                  </a:lnTo>
                  <a:lnTo>
                    <a:pt x="163" y="234"/>
                  </a:lnTo>
                  <a:lnTo>
                    <a:pt x="165" y="234"/>
                  </a:lnTo>
                  <a:lnTo>
                    <a:pt x="167" y="232"/>
                  </a:lnTo>
                  <a:lnTo>
                    <a:pt x="167" y="234"/>
                  </a:lnTo>
                  <a:lnTo>
                    <a:pt x="169" y="234"/>
                  </a:lnTo>
                  <a:lnTo>
                    <a:pt x="169" y="232"/>
                  </a:lnTo>
                  <a:lnTo>
                    <a:pt x="171" y="232"/>
                  </a:lnTo>
                  <a:close/>
                  <a:moveTo>
                    <a:pt x="163" y="234"/>
                  </a:moveTo>
                  <a:lnTo>
                    <a:pt x="163" y="232"/>
                  </a:lnTo>
                  <a:lnTo>
                    <a:pt x="163" y="234"/>
                  </a:lnTo>
                  <a:close/>
                  <a:moveTo>
                    <a:pt x="251" y="234"/>
                  </a:moveTo>
                  <a:lnTo>
                    <a:pt x="251" y="232"/>
                  </a:lnTo>
                  <a:lnTo>
                    <a:pt x="251" y="234"/>
                  </a:lnTo>
                  <a:close/>
                  <a:moveTo>
                    <a:pt x="188" y="232"/>
                  </a:moveTo>
                  <a:lnTo>
                    <a:pt x="186" y="232"/>
                  </a:lnTo>
                  <a:lnTo>
                    <a:pt x="188" y="232"/>
                  </a:lnTo>
                  <a:close/>
                  <a:moveTo>
                    <a:pt x="173" y="231"/>
                  </a:moveTo>
                  <a:lnTo>
                    <a:pt x="173" y="232"/>
                  </a:lnTo>
                  <a:lnTo>
                    <a:pt x="173" y="231"/>
                  </a:lnTo>
                  <a:lnTo>
                    <a:pt x="173" y="232"/>
                  </a:lnTo>
                  <a:lnTo>
                    <a:pt x="171" y="232"/>
                  </a:lnTo>
                  <a:lnTo>
                    <a:pt x="171" y="231"/>
                  </a:lnTo>
                  <a:lnTo>
                    <a:pt x="173" y="231"/>
                  </a:lnTo>
                  <a:close/>
                  <a:moveTo>
                    <a:pt x="182" y="234"/>
                  </a:moveTo>
                  <a:lnTo>
                    <a:pt x="182" y="236"/>
                  </a:lnTo>
                  <a:lnTo>
                    <a:pt x="180" y="236"/>
                  </a:lnTo>
                  <a:lnTo>
                    <a:pt x="178" y="236"/>
                  </a:lnTo>
                  <a:lnTo>
                    <a:pt x="178" y="234"/>
                  </a:lnTo>
                  <a:lnTo>
                    <a:pt x="180" y="232"/>
                  </a:lnTo>
                  <a:lnTo>
                    <a:pt x="180" y="231"/>
                  </a:lnTo>
                  <a:lnTo>
                    <a:pt x="182" y="231"/>
                  </a:lnTo>
                  <a:lnTo>
                    <a:pt x="182" y="229"/>
                  </a:lnTo>
                  <a:lnTo>
                    <a:pt x="184" y="229"/>
                  </a:lnTo>
                  <a:lnTo>
                    <a:pt x="184" y="231"/>
                  </a:lnTo>
                  <a:lnTo>
                    <a:pt x="182" y="231"/>
                  </a:lnTo>
                  <a:lnTo>
                    <a:pt x="182" y="232"/>
                  </a:lnTo>
                  <a:lnTo>
                    <a:pt x="182" y="234"/>
                  </a:lnTo>
                  <a:close/>
                  <a:moveTo>
                    <a:pt x="96" y="227"/>
                  </a:moveTo>
                  <a:lnTo>
                    <a:pt x="96" y="229"/>
                  </a:lnTo>
                  <a:lnTo>
                    <a:pt x="96" y="231"/>
                  </a:lnTo>
                  <a:lnTo>
                    <a:pt x="94" y="231"/>
                  </a:lnTo>
                  <a:lnTo>
                    <a:pt x="94" y="232"/>
                  </a:lnTo>
                  <a:lnTo>
                    <a:pt x="94" y="234"/>
                  </a:lnTo>
                  <a:lnTo>
                    <a:pt x="92" y="234"/>
                  </a:lnTo>
                  <a:lnTo>
                    <a:pt x="94" y="234"/>
                  </a:lnTo>
                  <a:lnTo>
                    <a:pt x="94" y="232"/>
                  </a:lnTo>
                  <a:lnTo>
                    <a:pt x="94" y="234"/>
                  </a:lnTo>
                  <a:lnTo>
                    <a:pt x="92" y="234"/>
                  </a:lnTo>
                  <a:lnTo>
                    <a:pt x="92" y="232"/>
                  </a:lnTo>
                  <a:lnTo>
                    <a:pt x="92" y="234"/>
                  </a:lnTo>
                  <a:lnTo>
                    <a:pt x="92" y="232"/>
                  </a:lnTo>
                  <a:lnTo>
                    <a:pt x="94" y="231"/>
                  </a:lnTo>
                  <a:lnTo>
                    <a:pt x="92" y="231"/>
                  </a:lnTo>
                  <a:lnTo>
                    <a:pt x="92" y="232"/>
                  </a:lnTo>
                  <a:lnTo>
                    <a:pt x="92" y="231"/>
                  </a:lnTo>
                  <a:lnTo>
                    <a:pt x="94" y="231"/>
                  </a:lnTo>
                  <a:lnTo>
                    <a:pt x="92" y="229"/>
                  </a:lnTo>
                  <a:lnTo>
                    <a:pt x="92" y="231"/>
                  </a:lnTo>
                  <a:lnTo>
                    <a:pt x="92" y="229"/>
                  </a:lnTo>
                  <a:lnTo>
                    <a:pt x="94" y="229"/>
                  </a:lnTo>
                  <a:lnTo>
                    <a:pt x="94" y="227"/>
                  </a:lnTo>
                  <a:lnTo>
                    <a:pt x="96" y="227"/>
                  </a:lnTo>
                  <a:close/>
                  <a:moveTo>
                    <a:pt x="255" y="227"/>
                  </a:moveTo>
                  <a:lnTo>
                    <a:pt x="253" y="227"/>
                  </a:lnTo>
                  <a:lnTo>
                    <a:pt x="253" y="225"/>
                  </a:lnTo>
                  <a:lnTo>
                    <a:pt x="255" y="225"/>
                  </a:lnTo>
                  <a:lnTo>
                    <a:pt x="255" y="227"/>
                  </a:lnTo>
                  <a:close/>
                  <a:moveTo>
                    <a:pt x="213" y="225"/>
                  </a:moveTo>
                  <a:lnTo>
                    <a:pt x="213" y="223"/>
                  </a:lnTo>
                  <a:lnTo>
                    <a:pt x="213" y="225"/>
                  </a:lnTo>
                  <a:close/>
                  <a:moveTo>
                    <a:pt x="153" y="202"/>
                  </a:moveTo>
                  <a:lnTo>
                    <a:pt x="151" y="202"/>
                  </a:lnTo>
                  <a:lnTo>
                    <a:pt x="153" y="202"/>
                  </a:lnTo>
                  <a:close/>
                  <a:moveTo>
                    <a:pt x="153" y="200"/>
                  </a:moveTo>
                  <a:lnTo>
                    <a:pt x="153" y="202"/>
                  </a:lnTo>
                  <a:lnTo>
                    <a:pt x="153" y="200"/>
                  </a:lnTo>
                  <a:close/>
                  <a:moveTo>
                    <a:pt x="151" y="200"/>
                  </a:moveTo>
                  <a:lnTo>
                    <a:pt x="153" y="200"/>
                  </a:lnTo>
                  <a:lnTo>
                    <a:pt x="151" y="200"/>
                  </a:lnTo>
                  <a:close/>
                  <a:moveTo>
                    <a:pt x="157" y="198"/>
                  </a:moveTo>
                  <a:lnTo>
                    <a:pt x="155" y="198"/>
                  </a:lnTo>
                  <a:lnTo>
                    <a:pt x="155" y="196"/>
                  </a:lnTo>
                  <a:lnTo>
                    <a:pt x="157" y="194"/>
                  </a:lnTo>
                  <a:lnTo>
                    <a:pt x="157" y="196"/>
                  </a:lnTo>
                  <a:lnTo>
                    <a:pt x="157" y="198"/>
                  </a:lnTo>
                  <a:close/>
                  <a:moveTo>
                    <a:pt x="217" y="179"/>
                  </a:moveTo>
                  <a:lnTo>
                    <a:pt x="215" y="179"/>
                  </a:lnTo>
                  <a:lnTo>
                    <a:pt x="215" y="181"/>
                  </a:lnTo>
                  <a:lnTo>
                    <a:pt x="215" y="179"/>
                  </a:lnTo>
                  <a:lnTo>
                    <a:pt x="213" y="179"/>
                  </a:lnTo>
                  <a:lnTo>
                    <a:pt x="215" y="179"/>
                  </a:lnTo>
                  <a:lnTo>
                    <a:pt x="217" y="179"/>
                  </a:lnTo>
                  <a:close/>
                  <a:moveTo>
                    <a:pt x="238" y="159"/>
                  </a:moveTo>
                  <a:lnTo>
                    <a:pt x="238" y="161"/>
                  </a:lnTo>
                  <a:lnTo>
                    <a:pt x="238" y="159"/>
                  </a:lnTo>
                  <a:lnTo>
                    <a:pt x="240" y="159"/>
                  </a:lnTo>
                  <a:lnTo>
                    <a:pt x="240" y="161"/>
                  </a:lnTo>
                  <a:lnTo>
                    <a:pt x="240" y="163"/>
                  </a:lnTo>
                  <a:lnTo>
                    <a:pt x="238" y="165"/>
                  </a:lnTo>
                  <a:lnTo>
                    <a:pt x="236" y="165"/>
                  </a:lnTo>
                  <a:lnTo>
                    <a:pt x="234" y="165"/>
                  </a:lnTo>
                  <a:lnTo>
                    <a:pt x="236" y="165"/>
                  </a:lnTo>
                  <a:lnTo>
                    <a:pt x="236" y="163"/>
                  </a:lnTo>
                  <a:lnTo>
                    <a:pt x="236" y="161"/>
                  </a:lnTo>
                  <a:lnTo>
                    <a:pt x="234" y="161"/>
                  </a:lnTo>
                  <a:lnTo>
                    <a:pt x="236" y="159"/>
                  </a:lnTo>
                  <a:lnTo>
                    <a:pt x="236" y="158"/>
                  </a:lnTo>
                  <a:lnTo>
                    <a:pt x="238" y="158"/>
                  </a:lnTo>
                  <a:lnTo>
                    <a:pt x="238" y="156"/>
                  </a:lnTo>
                  <a:lnTo>
                    <a:pt x="240" y="156"/>
                  </a:lnTo>
                  <a:lnTo>
                    <a:pt x="240" y="158"/>
                  </a:lnTo>
                  <a:lnTo>
                    <a:pt x="238" y="159"/>
                  </a:lnTo>
                  <a:close/>
                  <a:moveTo>
                    <a:pt x="284" y="92"/>
                  </a:moveTo>
                  <a:lnTo>
                    <a:pt x="286" y="92"/>
                  </a:lnTo>
                  <a:lnTo>
                    <a:pt x="286" y="90"/>
                  </a:lnTo>
                  <a:lnTo>
                    <a:pt x="286" y="92"/>
                  </a:lnTo>
                  <a:lnTo>
                    <a:pt x="286" y="94"/>
                  </a:lnTo>
                  <a:lnTo>
                    <a:pt x="286" y="96"/>
                  </a:lnTo>
                  <a:lnTo>
                    <a:pt x="286" y="98"/>
                  </a:lnTo>
                  <a:lnTo>
                    <a:pt x="286" y="100"/>
                  </a:lnTo>
                  <a:lnTo>
                    <a:pt x="286" y="102"/>
                  </a:lnTo>
                  <a:lnTo>
                    <a:pt x="286" y="104"/>
                  </a:lnTo>
                  <a:lnTo>
                    <a:pt x="286" y="106"/>
                  </a:lnTo>
                  <a:lnTo>
                    <a:pt x="286" y="108"/>
                  </a:lnTo>
                  <a:lnTo>
                    <a:pt x="286" y="110"/>
                  </a:lnTo>
                  <a:lnTo>
                    <a:pt x="288" y="110"/>
                  </a:lnTo>
                  <a:lnTo>
                    <a:pt x="290" y="110"/>
                  </a:lnTo>
                  <a:lnTo>
                    <a:pt x="290" y="111"/>
                  </a:lnTo>
                  <a:lnTo>
                    <a:pt x="290" y="113"/>
                  </a:lnTo>
                  <a:lnTo>
                    <a:pt x="292" y="113"/>
                  </a:lnTo>
                  <a:lnTo>
                    <a:pt x="292" y="115"/>
                  </a:lnTo>
                  <a:lnTo>
                    <a:pt x="292" y="117"/>
                  </a:lnTo>
                  <a:lnTo>
                    <a:pt x="294" y="117"/>
                  </a:lnTo>
                  <a:lnTo>
                    <a:pt x="292" y="119"/>
                  </a:lnTo>
                  <a:lnTo>
                    <a:pt x="294" y="121"/>
                  </a:lnTo>
                  <a:lnTo>
                    <a:pt x="294" y="123"/>
                  </a:lnTo>
                  <a:lnTo>
                    <a:pt x="294" y="125"/>
                  </a:lnTo>
                  <a:lnTo>
                    <a:pt x="295" y="125"/>
                  </a:lnTo>
                  <a:lnTo>
                    <a:pt x="295" y="127"/>
                  </a:lnTo>
                  <a:lnTo>
                    <a:pt x="294" y="129"/>
                  </a:lnTo>
                  <a:lnTo>
                    <a:pt x="295" y="129"/>
                  </a:lnTo>
                  <a:lnTo>
                    <a:pt x="295" y="131"/>
                  </a:lnTo>
                  <a:lnTo>
                    <a:pt x="294" y="131"/>
                  </a:lnTo>
                  <a:lnTo>
                    <a:pt x="294" y="133"/>
                  </a:lnTo>
                  <a:lnTo>
                    <a:pt x="295" y="133"/>
                  </a:lnTo>
                  <a:lnTo>
                    <a:pt x="295" y="131"/>
                  </a:lnTo>
                  <a:lnTo>
                    <a:pt x="295" y="133"/>
                  </a:lnTo>
                  <a:lnTo>
                    <a:pt x="294" y="133"/>
                  </a:lnTo>
                  <a:lnTo>
                    <a:pt x="294" y="135"/>
                  </a:lnTo>
                  <a:lnTo>
                    <a:pt x="295" y="135"/>
                  </a:lnTo>
                  <a:lnTo>
                    <a:pt x="294" y="135"/>
                  </a:lnTo>
                  <a:lnTo>
                    <a:pt x="294" y="136"/>
                  </a:lnTo>
                  <a:lnTo>
                    <a:pt x="294" y="138"/>
                  </a:lnTo>
                  <a:lnTo>
                    <a:pt x="292" y="138"/>
                  </a:lnTo>
                  <a:lnTo>
                    <a:pt x="294" y="138"/>
                  </a:lnTo>
                  <a:lnTo>
                    <a:pt x="294" y="140"/>
                  </a:lnTo>
                  <a:lnTo>
                    <a:pt x="292" y="138"/>
                  </a:lnTo>
                  <a:lnTo>
                    <a:pt x="292" y="140"/>
                  </a:lnTo>
                  <a:lnTo>
                    <a:pt x="294" y="140"/>
                  </a:lnTo>
                  <a:lnTo>
                    <a:pt x="292" y="140"/>
                  </a:lnTo>
                  <a:lnTo>
                    <a:pt x="290" y="140"/>
                  </a:lnTo>
                  <a:lnTo>
                    <a:pt x="292" y="142"/>
                  </a:lnTo>
                  <a:lnTo>
                    <a:pt x="290" y="142"/>
                  </a:lnTo>
                  <a:lnTo>
                    <a:pt x="290" y="144"/>
                  </a:lnTo>
                  <a:lnTo>
                    <a:pt x="288" y="144"/>
                  </a:lnTo>
                  <a:lnTo>
                    <a:pt x="288" y="146"/>
                  </a:lnTo>
                  <a:lnTo>
                    <a:pt x="288" y="148"/>
                  </a:lnTo>
                  <a:lnTo>
                    <a:pt x="286" y="148"/>
                  </a:lnTo>
                  <a:lnTo>
                    <a:pt x="288" y="148"/>
                  </a:lnTo>
                  <a:lnTo>
                    <a:pt x="288" y="150"/>
                  </a:lnTo>
                  <a:lnTo>
                    <a:pt x="286" y="150"/>
                  </a:lnTo>
                  <a:lnTo>
                    <a:pt x="288" y="150"/>
                  </a:lnTo>
                  <a:lnTo>
                    <a:pt x="288" y="152"/>
                  </a:lnTo>
                  <a:lnTo>
                    <a:pt x="286" y="152"/>
                  </a:lnTo>
                  <a:lnTo>
                    <a:pt x="288" y="152"/>
                  </a:lnTo>
                  <a:lnTo>
                    <a:pt x="286" y="152"/>
                  </a:lnTo>
                  <a:lnTo>
                    <a:pt x="286" y="154"/>
                  </a:lnTo>
                  <a:lnTo>
                    <a:pt x="288" y="154"/>
                  </a:lnTo>
                  <a:lnTo>
                    <a:pt x="288" y="156"/>
                  </a:lnTo>
                  <a:lnTo>
                    <a:pt x="286" y="156"/>
                  </a:lnTo>
                  <a:lnTo>
                    <a:pt x="286" y="154"/>
                  </a:lnTo>
                  <a:lnTo>
                    <a:pt x="284" y="154"/>
                  </a:lnTo>
                  <a:lnTo>
                    <a:pt x="282" y="154"/>
                  </a:lnTo>
                  <a:lnTo>
                    <a:pt x="282" y="156"/>
                  </a:lnTo>
                  <a:lnTo>
                    <a:pt x="280" y="154"/>
                  </a:lnTo>
                  <a:lnTo>
                    <a:pt x="280" y="156"/>
                  </a:lnTo>
                  <a:lnTo>
                    <a:pt x="280" y="158"/>
                  </a:lnTo>
                  <a:lnTo>
                    <a:pt x="278" y="158"/>
                  </a:lnTo>
                  <a:lnTo>
                    <a:pt x="278" y="161"/>
                  </a:lnTo>
                  <a:lnTo>
                    <a:pt x="278" y="163"/>
                  </a:lnTo>
                  <a:lnTo>
                    <a:pt x="278" y="165"/>
                  </a:lnTo>
                  <a:lnTo>
                    <a:pt x="278" y="167"/>
                  </a:lnTo>
                  <a:lnTo>
                    <a:pt x="280" y="167"/>
                  </a:lnTo>
                  <a:lnTo>
                    <a:pt x="278" y="167"/>
                  </a:lnTo>
                  <a:lnTo>
                    <a:pt x="278" y="169"/>
                  </a:lnTo>
                  <a:lnTo>
                    <a:pt x="280" y="169"/>
                  </a:lnTo>
                  <a:lnTo>
                    <a:pt x="280" y="175"/>
                  </a:lnTo>
                  <a:lnTo>
                    <a:pt x="280" y="177"/>
                  </a:lnTo>
                  <a:lnTo>
                    <a:pt x="278" y="177"/>
                  </a:lnTo>
                  <a:lnTo>
                    <a:pt x="278" y="179"/>
                  </a:lnTo>
                  <a:lnTo>
                    <a:pt x="278" y="181"/>
                  </a:lnTo>
                  <a:lnTo>
                    <a:pt x="278" y="183"/>
                  </a:lnTo>
                  <a:lnTo>
                    <a:pt x="276" y="183"/>
                  </a:lnTo>
                  <a:lnTo>
                    <a:pt x="276" y="184"/>
                  </a:lnTo>
                  <a:lnTo>
                    <a:pt x="274" y="186"/>
                  </a:lnTo>
                  <a:lnTo>
                    <a:pt x="274" y="190"/>
                  </a:lnTo>
                  <a:lnTo>
                    <a:pt x="272" y="190"/>
                  </a:lnTo>
                  <a:lnTo>
                    <a:pt x="272" y="192"/>
                  </a:lnTo>
                  <a:lnTo>
                    <a:pt x="272" y="194"/>
                  </a:lnTo>
                  <a:lnTo>
                    <a:pt x="272" y="196"/>
                  </a:lnTo>
                  <a:lnTo>
                    <a:pt x="272" y="198"/>
                  </a:lnTo>
                  <a:lnTo>
                    <a:pt x="272" y="200"/>
                  </a:lnTo>
                  <a:lnTo>
                    <a:pt x="272" y="202"/>
                  </a:lnTo>
                  <a:lnTo>
                    <a:pt x="276" y="206"/>
                  </a:lnTo>
                  <a:lnTo>
                    <a:pt x="276" y="207"/>
                  </a:lnTo>
                  <a:lnTo>
                    <a:pt x="274" y="207"/>
                  </a:lnTo>
                  <a:lnTo>
                    <a:pt x="272" y="207"/>
                  </a:lnTo>
                  <a:lnTo>
                    <a:pt x="270" y="209"/>
                  </a:lnTo>
                  <a:lnTo>
                    <a:pt x="270" y="211"/>
                  </a:lnTo>
                  <a:lnTo>
                    <a:pt x="269" y="213"/>
                  </a:lnTo>
                  <a:lnTo>
                    <a:pt x="269" y="215"/>
                  </a:lnTo>
                  <a:lnTo>
                    <a:pt x="270" y="215"/>
                  </a:lnTo>
                  <a:lnTo>
                    <a:pt x="269" y="215"/>
                  </a:lnTo>
                  <a:lnTo>
                    <a:pt x="269" y="217"/>
                  </a:lnTo>
                  <a:lnTo>
                    <a:pt x="269" y="219"/>
                  </a:lnTo>
                  <a:lnTo>
                    <a:pt x="267" y="219"/>
                  </a:lnTo>
                  <a:lnTo>
                    <a:pt x="265" y="219"/>
                  </a:lnTo>
                  <a:lnTo>
                    <a:pt x="263" y="221"/>
                  </a:lnTo>
                  <a:lnTo>
                    <a:pt x="263" y="223"/>
                  </a:lnTo>
                  <a:lnTo>
                    <a:pt x="261" y="223"/>
                  </a:lnTo>
                  <a:lnTo>
                    <a:pt x="259" y="223"/>
                  </a:lnTo>
                  <a:lnTo>
                    <a:pt x="259" y="221"/>
                  </a:lnTo>
                  <a:lnTo>
                    <a:pt x="261" y="221"/>
                  </a:lnTo>
                  <a:lnTo>
                    <a:pt x="261" y="219"/>
                  </a:lnTo>
                  <a:lnTo>
                    <a:pt x="261" y="217"/>
                  </a:lnTo>
                  <a:lnTo>
                    <a:pt x="261" y="215"/>
                  </a:lnTo>
                  <a:lnTo>
                    <a:pt x="259" y="215"/>
                  </a:lnTo>
                  <a:lnTo>
                    <a:pt x="261" y="215"/>
                  </a:lnTo>
                  <a:lnTo>
                    <a:pt x="261" y="213"/>
                  </a:lnTo>
                  <a:lnTo>
                    <a:pt x="263" y="213"/>
                  </a:lnTo>
                  <a:lnTo>
                    <a:pt x="263" y="211"/>
                  </a:lnTo>
                  <a:lnTo>
                    <a:pt x="265" y="211"/>
                  </a:lnTo>
                  <a:lnTo>
                    <a:pt x="265" y="209"/>
                  </a:lnTo>
                  <a:lnTo>
                    <a:pt x="263" y="209"/>
                  </a:lnTo>
                  <a:lnTo>
                    <a:pt x="263" y="207"/>
                  </a:lnTo>
                  <a:lnTo>
                    <a:pt x="261" y="207"/>
                  </a:lnTo>
                  <a:lnTo>
                    <a:pt x="263" y="209"/>
                  </a:lnTo>
                  <a:lnTo>
                    <a:pt x="261" y="209"/>
                  </a:lnTo>
                  <a:lnTo>
                    <a:pt x="259" y="209"/>
                  </a:lnTo>
                  <a:lnTo>
                    <a:pt x="259" y="207"/>
                  </a:lnTo>
                  <a:lnTo>
                    <a:pt x="259" y="209"/>
                  </a:lnTo>
                  <a:lnTo>
                    <a:pt x="259" y="211"/>
                  </a:lnTo>
                  <a:lnTo>
                    <a:pt x="257" y="211"/>
                  </a:lnTo>
                  <a:lnTo>
                    <a:pt x="257" y="213"/>
                  </a:lnTo>
                  <a:lnTo>
                    <a:pt x="259" y="213"/>
                  </a:lnTo>
                  <a:lnTo>
                    <a:pt x="257" y="213"/>
                  </a:lnTo>
                  <a:lnTo>
                    <a:pt x="259" y="213"/>
                  </a:lnTo>
                  <a:lnTo>
                    <a:pt x="257" y="213"/>
                  </a:lnTo>
                  <a:lnTo>
                    <a:pt x="257" y="215"/>
                  </a:lnTo>
                  <a:lnTo>
                    <a:pt x="259" y="215"/>
                  </a:lnTo>
                  <a:lnTo>
                    <a:pt x="259" y="217"/>
                  </a:lnTo>
                  <a:lnTo>
                    <a:pt x="257" y="217"/>
                  </a:lnTo>
                  <a:lnTo>
                    <a:pt x="257" y="219"/>
                  </a:lnTo>
                  <a:lnTo>
                    <a:pt x="257" y="217"/>
                  </a:lnTo>
                  <a:lnTo>
                    <a:pt x="257" y="215"/>
                  </a:lnTo>
                  <a:lnTo>
                    <a:pt x="255" y="215"/>
                  </a:lnTo>
                  <a:lnTo>
                    <a:pt x="253" y="215"/>
                  </a:lnTo>
                  <a:lnTo>
                    <a:pt x="251" y="215"/>
                  </a:lnTo>
                  <a:lnTo>
                    <a:pt x="249" y="215"/>
                  </a:lnTo>
                  <a:lnTo>
                    <a:pt x="249" y="217"/>
                  </a:lnTo>
                  <a:lnTo>
                    <a:pt x="249" y="219"/>
                  </a:lnTo>
                  <a:lnTo>
                    <a:pt x="247" y="219"/>
                  </a:lnTo>
                  <a:lnTo>
                    <a:pt x="247" y="221"/>
                  </a:lnTo>
                  <a:lnTo>
                    <a:pt x="249" y="221"/>
                  </a:lnTo>
                  <a:lnTo>
                    <a:pt x="249" y="223"/>
                  </a:lnTo>
                  <a:lnTo>
                    <a:pt x="249" y="225"/>
                  </a:lnTo>
                  <a:lnTo>
                    <a:pt x="247" y="225"/>
                  </a:lnTo>
                  <a:lnTo>
                    <a:pt x="247" y="227"/>
                  </a:lnTo>
                  <a:lnTo>
                    <a:pt x="247" y="229"/>
                  </a:lnTo>
                  <a:lnTo>
                    <a:pt x="246" y="227"/>
                  </a:lnTo>
                  <a:lnTo>
                    <a:pt x="246" y="229"/>
                  </a:lnTo>
                  <a:lnTo>
                    <a:pt x="244" y="229"/>
                  </a:lnTo>
                  <a:lnTo>
                    <a:pt x="244" y="227"/>
                  </a:lnTo>
                  <a:lnTo>
                    <a:pt x="244" y="225"/>
                  </a:lnTo>
                  <a:lnTo>
                    <a:pt x="244" y="223"/>
                  </a:lnTo>
                  <a:lnTo>
                    <a:pt x="244" y="221"/>
                  </a:lnTo>
                  <a:lnTo>
                    <a:pt x="246" y="221"/>
                  </a:lnTo>
                  <a:lnTo>
                    <a:pt x="246" y="219"/>
                  </a:lnTo>
                  <a:lnTo>
                    <a:pt x="244" y="219"/>
                  </a:lnTo>
                  <a:lnTo>
                    <a:pt x="242" y="219"/>
                  </a:lnTo>
                  <a:lnTo>
                    <a:pt x="240" y="219"/>
                  </a:lnTo>
                  <a:lnTo>
                    <a:pt x="240" y="221"/>
                  </a:lnTo>
                  <a:lnTo>
                    <a:pt x="238" y="221"/>
                  </a:lnTo>
                  <a:lnTo>
                    <a:pt x="238" y="223"/>
                  </a:lnTo>
                  <a:lnTo>
                    <a:pt x="236" y="223"/>
                  </a:lnTo>
                  <a:lnTo>
                    <a:pt x="236" y="225"/>
                  </a:lnTo>
                  <a:lnTo>
                    <a:pt x="236" y="227"/>
                  </a:lnTo>
                  <a:lnTo>
                    <a:pt x="234" y="227"/>
                  </a:lnTo>
                  <a:lnTo>
                    <a:pt x="234" y="229"/>
                  </a:lnTo>
                  <a:lnTo>
                    <a:pt x="236" y="229"/>
                  </a:lnTo>
                  <a:lnTo>
                    <a:pt x="234" y="229"/>
                  </a:lnTo>
                  <a:lnTo>
                    <a:pt x="232" y="229"/>
                  </a:lnTo>
                  <a:lnTo>
                    <a:pt x="230" y="227"/>
                  </a:lnTo>
                  <a:lnTo>
                    <a:pt x="228" y="229"/>
                  </a:lnTo>
                  <a:lnTo>
                    <a:pt x="226" y="227"/>
                  </a:lnTo>
                  <a:lnTo>
                    <a:pt x="224" y="227"/>
                  </a:lnTo>
                  <a:lnTo>
                    <a:pt x="222" y="227"/>
                  </a:lnTo>
                  <a:lnTo>
                    <a:pt x="221" y="229"/>
                  </a:lnTo>
                  <a:lnTo>
                    <a:pt x="217" y="229"/>
                  </a:lnTo>
                  <a:lnTo>
                    <a:pt x="215" y="229"/>
                  </a:lnTo>
                  <a:lnTo>
                    <a:pt x="217" y="229"/>
                  </a:lnTo>
                  <a:lnTo>
                    <a:pt x="217" y="227"/>
                  </a:lnTo>
                  <a:lnTo>
                    <a:pt x="217" y="229"/>
                  </a:lnTo>
                  <a:lnTo>
                    <a:pt x="219" y="229"/>
                  </a:lnTo>
                  <a:lnTo>
                    <a:pt x="219" y="227"/>
                  </a:lnTo>
                  <a:lnTo>
                    <a:pt x="221" y="227"/>
                  </a:lnTo>
                  <a:lnTo>
                    <a:pt x="221" y="225"/>
                  </a:lnTo>
                  <a:lnTo>
                    <a:pt x="219" y="225"/>
                  </a:lnTo>
                  <a:lnTo>
                    <a:pt x="217" y="225"/>
                  </a:lnTo>
                  <a:lnTo>
                    <a:pt x="215" y="225"/>
                  </a:lnTo>
                  <a:lnTo>
                    <a:pt x="215" y="223"/>
                  </a:lnTo>
                  <a:lnTo>
                    <a:pt x="215" y="225"/>
                  </a:lnTo>
                  <a:lnTo>
                    <a:pt x="215" y="227"/>
                  </a:lnTo>
                  <a:lnTo>
                    <a:pt x="213" y="227"/>
                  </a:lnTo>
                  <a:lnTo>
                    <a:pt x="213" y="225"/>
                  </a:lnTo>
                  <a:lnTo>
                    <a:pt x="213" y="223"/>
                  </a:lnTo>
                  <a:lnTo>
                    <a:pt x="213" y="221"/>
                  </a:lnTo>
                  <a:lnTo>
                    <a:pt x="213" y="219"/>
                  </a:lnTo>
                  <a:lnTo>
                    <a:pt x="213" y="221"/>
                  </a:lnTo>
                  <a:lnTo>
                    <a:pt x="213" y="219"/>
                  </a:lnTo>
                  <a:lnTo>
                    <a:pt x="213" y="221"/>
                  </a:lnTo>
                  <a:lnTo>
                    <a:pt x="211" y="221"/>
                  </a:lnTo>
                  <a:lnTo>
                    <a:pt x="209" y="221"/>
                  </a:lnTo>
                  <a:lnTo>
                    <a:pt x="209" y="223"/>
                  </a:lnTo>
                  <a:lnTo>
                    <a:pt x="209" y="225"/>
                  </a:lnTo>
                  <a:lnTo>
                    <a:pt x="207" y="225"/>
                  </a:lnTo>
                  <a:lnTo>
                    <a:pt x="207" y="227"/>
                  </a:lnTo>
                  <a:lnTo>
                    <a:pt x="207" y="229"/>
                  </a:lnTo>
                  <a:lnTo>
                    <a:pt x="209" y="229"/>
                  </a:lnTo>
                  <a:lnTo>
                    <a:pt x="211" y="231"/>
                  </a:lnTo>
                  <a:lnTo>
                    <a:pt x="213" y="231"/>
                  </a:lnTo>
                  <a:lnTo>
                    <a:pt x="213" y="232"/>
                  </a:lnTo>
                  <a:lnTo>
                    <a:pt x="215" y="232"/>
                  </a:lnTo>
                  <a:lnTo>
                    <a:pt x="213" y="232"/>
                  </a:lnTo>
                  <a:lnTo>
                    <a:pt x="213" y="234"/>
                  </a:lnTo>
                  <a:lnTo>
                    <a:pt x="213" y="236"/>
                  </a:lnTo>
                  <a:lnTo>
                    <a:pt x="211" y="234"/>
                  </a:lnTo>
                  <a:lnTo>
                    <a:pt x="213" y="234"/>
                  </a:lnTo>
                  <a:lnTo>
                    <a:pt x="211" y="234"/>
                  </a:lnTo>
                  <a:lnTo>
                    <a:pt x="209" y="234"/>
                  </a:lnTo>
                  <a:lnTo>
                    <a:pt x="207" y="234"/>
                  </a:lnTo>
                  <a:lnTo>
                    <a:pt x="207" y="236"/>
                  </a:lnTo>
                  <a:lnTo>
                    <a:pt x="205" y="236"/>
                  </a:lnTo>
                  <a:lnTo>
                    <a:pt x="203" y="238"/>
                  </a:lnTo>
                  <a:lnTo>
                    <a:pt x="205" y="238"/>
                  </a:lnTo>
                  <a:lnTo>
                    <a:pt x="203" y="238"/>
                  </a:lnTo>
                  <a:lnTo>
                    <a:pt x="203" y="240"/>
                  </a:lnTo>
                  <a:lnTo>
                    <a:pt x="203" y="242"/>
                  </a:lnTo>
                  <a:lnTo>
                    <a:pt x="201" y="242"/>
                  </a:lnTo>
                  <a:lnTo>
                    <a:pt x="201" y="244"/>
                  </a:lnTo>
                  <a:lnTo>
                    <a:pt x="199" y="246"/>
                  </a:lnTo>
                  <a:lnTo>
                    <a:pt x="199" y="248"/>
                  </a:lnTo>
                  <a:lnTo>
                    <a:pt x="198" y="248"/>
                  </a:lnTo>
                  <a:lnTo>
                    <a:pt x="199" y="248"/>
                  </a:lnTo>
                  <a:lnTo>
                    <a:pt x="198" y="248"/>
                  </a:lnTo>
                  <a:lnTo>
                    <a:pt x="198" y="250"/>
                  </a:lnTo>
                  <a:lnTo>
                    <a:pt x="196" y="250"/>
                  </a:lnTo>
                  <a:lnTo>
                    <a:pt x="196" y="252"/>
                  </a:lnTo>
                  <a:lnTo>
                    <a:pt x="196" y="250"/>
                  </a:lnTo>
                  <a:lnTo>
                    <a:pt x="194" y="250"/>
                  </a:lnTo>
                  <a:lnTo>
                    <a:pt x="192" y="250"/>
                  </a:lnTo>
                  <a:lnTo>
                    <a:pt x="190" y="250"/>
                  </a:lnTo>
                  <a:lnTo>
                    <a:pt x="190" y="248"/>
                  </a:lnTo>
                  <a:lnTo>
                    <a:pt x="188" y="248"/>
                  </a:lnTo>
                  <a:lnTo>
                    <a:pt x="188" y="246"/>
                  </a:lnTo>
                  <a:lnTo>
                    <a:pt x="190" y="246"/>
                  </a:lnTo>
                  <a:lnTo>
                    <a:pt x="188" y="246"/>
                  </a:lnTo>
                  <a:lnTo>
                    <a:pt x="188" y="244"/>
                  </a:lnTo>
                  <a:lnTo>
                    <a:pt x="186" y="244"/>
                  </a:lnTo>
                  <a:lnTo>
                    <a:pt x="186" y="242"/>
                  </a:lnTo>
                  <a:lnTo>
                    <a:pt x="184" y="242"/>
                  </a:lnTo>
                  <a:lnTo>
                    <a:pt x="184" y="240"/>
                  </a:lnTo>
                  <a:lnTo>
                    <a:pt x="186" y="240"/>
                  </a:lnTo>
                  <a:lnTo>
                    <a:pt x="186" y="238"/>
                  </a:lnTo>
                  <a:lnTo>
                    <a:pt x="184" y="238"/>
                  </a:lnTo>
                  <a:lnTo>
                    <a:pt x="186" y="238"/>
                  </a:lnTo>
                  <a:lnTo>
                    <a:pt x="186" y="236"/>
                  </a:lnTo>
                  <a:lnTo>
                    <a:pt x="184" y="234"/>
                  </a:lnTo>
                  <a:lnTo>
                    <a:pt x="186" y="234"/>
                  </a:lnTo>
                  <a:lnTo>
                    <a:pt x="188" y="232"/>
                  </a:lnTo>
                  <a:lnTo>
                    <a:pt x="190" y="231"/>
                  </a:lnTo>
                  <a:lnTo>
                    <a:pt x="190" y="229"/>
                  </a:lnTo>
                  <a:lnTo>
                    <a:pt x="190" y="227"/>
                  </a:lnTo>
                  <a:lnTo>
                    <a:pt x="188" y="227"/>
                  </a:lnTo>
                  <a:lnTo>
                    <a:pt x="186" y="227"/>
                  </a:lnTo>
                  <a:lnTo>
                    <a:pt x="188" y="229"/>
                  </a:lnTo>
                  <a:lnTo>
                    <a:pt x="186" y="229"/>
                  </a:lnTo>
                  <a:lnTo>
                    <a:pt x="186" y="227"/>
                  </a:lnTo>
                  <a:lnTo>
                    <a:pt x="186" y="229"/>
                  </a:lnTo>
                  <a:lnTo>
                    <a:pt x="184" y="229"/>
                  </a:lnTo>
                  <a:lnTo>
                    <a:pt x="182" y="229"/>
                  </a:lnTo>
                  <a:lnTo>
                    <a:pt x="182" y="227"/>
                  </a:lnTo>
                  <a:lnTo>
                    <a:pt x="180" y="227"/>
                  </a:lnTo>
                  <a:lnTo>
                    <a:pt x="180" y="225"/>
                  </a:lnTo>
                  <a:lnTo>
                    <a:pt x="178" y="225"/>
                  </a:lnTo>
                  <a:lnTo>
                    <a:pt x="176" y="225"/>
                  </a:lnTo>
                  <a:lnTo>
                    <a:pt x="174" y="225"/>
                  </a:lnTo>
                  <a:lnTo>
                    <a:pt x="174" y="227"/>
                  </a:lnTo>
                  <a:lnTo>
                    <a:pt x="173" y="227"/>
                  </a:lnTo>
                  <a:lnTo>
                    <a:pt x="171" y="227"/>
                  </a:lnTo>
                  <a:lnTo>
                    <a:pt x="173" y="227"/>
                  </a:lnTo>
                  <a:lnTo>
                    <a:pt x="171" y="227"/>
                  </a:lnTo>
                  <a:lnTo>
                    <a:pt x="171" y="229"/>
                  </a:lnTo>
                  <a:lnTo>
                    <a:pt x="169" y="229"/>
                  </a:lnTo>
                  <a:lnTo>
                    <a:pt x="167" y="229"/>
                  </a:lnTo>
                  <a:lnTo>
                    <a:pt x="167" y="231"/>
                  </a:lnTo>
                  <a:lnTo>
                    <a:pt x="167" y="229"/>
                  </a:lnTo>
                  <a:lnTo>
                    <a:pt x="169" y="229"/>
                  </a:lnTo>
                  <a:lnTo>
                    <a:pt x="169" y="231"/>
                  </a:lnTo>
                  <a:lnTo>
                    <a:pt x="167" y="231"/>
                  </a:lnTo>
                  <a:lnTo>
                    <a:pt x="167" y="232"/>
                  </a:lnTo>
                  <a:lnTo>
                    <a:pt x="165" y="231"/>
                  </a:lnTo>
                  <a:lnTo>
                    <a:pt x="165" y="232"/>
                  </a:lnTo>
                  <a:lnTo>
                    <a:pt x="165" y="231"/>
                  </a:lnTo>
                  <a:lnTo>
                    <a:pt x="163" y="231"/>
                  </a:lnTo>
                  <a:lnTo>
                    <a:pt x="161" y="231"/>
                  </a:lnTo>
                  <a:lnTo>
                    <a:pt x="161" y="232"/>
                  </a:lnTo>
                  <a:lnTo>
                    <a:pt x="159" y="232"/>
                  </a:lnTo>
                  <a:lnTo>
                    <a:pt x="159" y="231"/>
                  </a:lnTo>
                  <a:lnTo>
                    <a:pt x="159" y="232"/>
                  </a:lnTo>
                  <a:lnTo>
                    <a:pt x="157" y="234"/>
                  </a:lnTo>
                  <a:lnTo>
                    <a:pt x="155" y="234"/>
                  </a:lnTo>
                  <a:lnTo>
                    <a:pt x="157" y="234"/>
                  </a:lnTo>
                  <a:lnTo>
                    <a:pt x="157" y="232"/>
                  </a:lnTo>
                  <a:lnTo>
                    <a:pt x="155" y="232"/>
                  </a:lnTo>
                  <a:lnTo>
                    <a:pt x="155" y="234"/>
                  </a:lnTo>
                  <a:lnTo>
                    <a:pt x="153" y="234"/>
                  </a:lnTo>
                  <a:lnTo>
                    <a:pt x="153" y="236"/>
                  </a:lnTo>
                  <a:lnTo>
                    <a:pt x="153" y="234"/>
                  </a:lnTo>
                  <a:lnTo>
                    <a:pt x="153" y="232"/>
                  </a:lnTo>
                  <a:lnTo>
                    <a:pt x="153" y="234"/>
                  </a:lnTo>
                  <a:lnTo>
                    <a:pt x="151" y="234"/>
                  </a:lnTo>
                  <a:lnTo>
                    <a:pt x="150" y="234"/>
                  </a:lnTo>
                  <a:lnTo>
                    <a:pt x="148" y="234"/>
                  </a:lnTo>
                  <a:lnTo>
                    <a:pt x="148" y="236"/>
                  </a:lnTo>
                  <a:lnTo>
                    <a:pt x="146" y="236"/>
                  </a:lnTo>
                  <a:lnTo>
                    <a:pt x="144" y="236"/>
                  </a:lnTo>
                  <a:lnTo>
                    <a:pt x="144" y="234"/>
                  </a:lnTo>
                  <a:lnTo>
                    <a:pt x="144" y="232"/>
                  </a:lnTo>
                  <a:lnTo>
                    <a:pt x="144" y="234"/>
                  </a:lnTo>
                  <a:lnTo>
                    <a:pt x="142" y="234"/>
                  </a:lnTo>
                  <a:lnTo>
                    <a:pt x="142" y="232"/>
                  </a:lnTo>
                  <a:lnTo>
                    <a:pt x="142" y="234"/>
                  </a:lnTo>
                  <a:lnTo>
                    <a:pt x="140" y="234"/>
                  </a:lnTo>
                  <a:lnTo>
                    <a:pt x="140" y="236"/>
                  </a:lnTo>
                  <a:lnTo>
                    <a:pt x="140" y="238"/>
                  </a:lnTo>
                  <a:lnTo>
                    <a:pt x="138" y="238"/>
                  </a:lnTo>
                  <a:lnTo>
                    <a:pt x="140" y="240"/>
                  </a:lnTo>
                  <a:lnTo>
                    <a:pt x="138" y="242"/>
                  </a:lnTo>
                  <a:lnTo>
                    <a:pt x="138" y="244"/>
                  </a:lnTo>
                  <a:lnTo>
                    <a:pt x="136" y="244"/>
                  </a:lnTo>
                  <a:lnTo>
                    <a:pt x="138" y="244"/>
                  </a:lnTo>
                  <a:lnTo>
                    <a:pt x="138" y="242"/>
                  </a:lnTo>
                  <a:lnTo>
                    <a:pt x="136" y="242"/>
                  </a:lnTo>
                  <a:lnTo>
                    <a:pt x="134" y="242"/>
                  </a:lnTo>
                  <a:lnTo>
                    <a:pt x="134" y="240"/>
                  </a:lnTo>
                  <a:lnTo>
                    <a:pt x="132" y="240"/>
                  </a:lnTo>
                  <a:lnTo>
                    <a:pt x="130" y="240"/>
                  </a:lnTo>
                  <a:lnTo>
                    <a:pt x="128" y="240"/>
                  </a:lnTo>
                  <a:lnTo>
                    <a:pt x="126" y="240"/>
                  </a:lnTo>
                  <a:lnTo>
                    <a:pt x="125" y="240"/>
                  </a:lnTo>
                  <a:lnTo>
                    <a:pt x="125" y="242"/>
                  </a:lnTo>
                  <a:lnTo>
                    <a:pt x="123" y="242"/>
                  </a:lnTo>
                  <a:lnTo>
                    <a:pt x="123" y="240"/>
                  </a:lnTo>
                  <a:lnTo>
                    <a:pt x="121" y="240"/>
                  </a:lnTo>
                  <a:lnTo>
                    <a:pt x="119" y="240"/>
                  </a:lnTo>
                  <a:lnTo>
                    <a:pt x="119" y="242"/>
                  </a:lnTo>
                  <a:lnTo>
                    <a:pt x="119" y="240"/>
                  </a:lnTo>
                  <a:lnTo>
                    <a:pt x="119" y="238"/>
                  </a:lnTo>
                  <a:lnTo>
                    <a:pt x="117" y="238"/>
                  </a:lnTo>
                  <a:lnTo>
                    <a:pt x="119" y="238"/>
                  </a:lnTo>
                  <a:lnTo>
                    <a:pt x="119" y="236"/>
                  </a:lnTo>
                  <a:lnTo>
                    <a:pt x="119" y="234"/>
                  </a:lnTo>
                  <a:lnTo>
                    <a:pt x="117" y="234"/>
                  </a:lnTo>
                  <a:lnTo>
                    <a:pt x="119" y="234"/>
                  </a:lnTo>
                  <a:lnTo>
                    <a:pt x="119" y="232"/>
                  </a:lnTo>
                  <a:lnTo>
                    <a:pt x="121" y="232"/>
                  </a:lnTo>
                  <a:lnTo>
                    <a:pt x="119" y="232"/>
                  </a:lnTo>
                  <a:lnTo>
                    <a:pt x="121" y="232"/>
                  </a:lnTo>
                  <a:lnTo>
                    <a:pt x="123" y="232"/>
                  </a:lnTo>
                  <a:lnTo>
                    <a:pt x="125" y="232"/>
                  </a:lnTo>
                  <a:lnTo>
                    <a:pt x="123" y="232"/>
                  </a:lnTo>
                  <a:lnTo>
                    <a:pt x="125" y="232"/>
                  </a:lnTo>
                  <a:lnTo>
                    <a:pt x="126" y="232"/>
                  </a:lnTo>
                  <a:lnTo>
                    <a:pt x="126" y="231"/>
                  </a:lnTo>
                  <a:lnTo>
                    <a:pt x="128" y="231"/>
                  </a:lnTo>
                  <a:lnTo>
                    <a:pt x="128" y="229"/>
                  </a:lnTo>
                  <a:lnTo>
                    <a:pt x="128" y="227"/>
                  </a:lnTo>
                  <a:lnTo>
                    <a:pt x="130" y="227"/>
                  </a:lnTo>
                  <a:lnTo>
                    <a:pt x="130" y="229"/>
                  </a:lnTo>
                  <a:lnTo>
                    <a:pt x="130" y="227"/>
                  </a:lnTo>
                  <a:lnTo>
                    <a:pt x="132" y="227"/>
                  </a:lnTo>
                  <a:lnTo>
                    <a:pt x="134" y="227"/>
                  </a:lnTo>
                  <a:lnTo>
                    <a:pt x="134" y="225"/>
                  </a:lnTo>
                  <a:lnTo>
                    <a:pt x="136" y="225"/>
                  </a:lnTo>
                  <a:lnTo>
                    <a:pt x="136" y="223"/>
                  </a:lnTo>
                  <a:lnTo>
                    <a:pt x="138" y="223"/>
                  </a:lnTo>
                  <a:lnTo>
                    <a:pt x="138" y="221"/>
                  </a:lnTo>
                  <a:lnTo>
                    <a:pt x="140" y="221"/>
                  </a:lnTo>
                  <a:lnTo>
                    <a:pt x="140" y="219"/>
                  </a:lnTo>
                  <a:lnTo>
                    <a:pt x="142" y="219"/>
                  </a:lnTo>
                  <a:lnTo>
                    <a:pt x="142" y="217"/>
                  </a:lnTo>
                  <a:lnTo>
                    <a:pt x="144" y="217"/>
                  </a:lnTo>
                  <a:lnTo>
                    <a:pt x="144" y="215"/>
                  </a:lnTo>
                  <a:lnTo>
                    <a:pt x="146" y="215"/>
                  </a:lnTo>
                  <a:lnTo>
                    <a:pt x="146" y="213"/>
                  </a:lnTo>
                  <a:lnTo>
                    <a:pt x="146" y="211"/>
                  </a:lnTo>
                  <a:lnTo>
                    <a:pt x="148" y="211"/>
                  </a:lnTo>
                  <a:lnTo>
                    <a:pt x="150" y="211"/>
                  </a:lnTo>
                  <a:lnTo>
                    <a:pt x="151" y="211"/>
                  </a:lnTo>
                  <a:lnTo>
                    <a:pt x="151" y="209"/>
                  </a:lnTo>
                  <a:lnTo>
                    <a:pt x="153" y="209"/>
                  </a:lnTo>
                  <a:lnTo>
                    <a:pt x="155" y="209"/>
                  </a:lnTo>
                  <a:lnTo>
                    <a:pt x="157" y="209"/>
                  </a:lnTo>
                  <a:lnTo>
                    <a:pt x="155" y="209"/>
                  </a:lnTo>
                  <a:lnTo>
                    <a:pt x="155" y="211"/>
                  </a:lnTo>
                  <a:lnTo>
                    <a:pt x="157" y="211"/>
                  </a:lnTo>
                  <a:lnTo>
                    <a:pt x="159" y="211"/>
                  </a:lnTo>
                  <a:lnTo>
                    <a:pt x="161" y="211"/>
                  </a:lnTo>
                  <a:lnTo>
                    <a:pt x="163" y="211"/>
                  </a:lnTo>
                  <a:lnTo>
                    <a:pt x="167" y="211"/>
                  </a:lnTo>
                  <a:lnTo>
                    <a:pt x="169" y="211"/>
                  </a:lnTo>
                  <a:lnTo>
                    <a:pt x="171" y="211"/>
                  </a:lnTo>
                  <a:lnTo>
                    <a:pt x="171" y="209"/>
                  </a:lnTo>
                  <a:lnTo>
                    <a:pt x="173" y="209"/>
                  </a:lnTo>
                  <a:lnTo>
                    <a:pt x="174" y="209"/>
                  </a:lnTo>
                  <a:lnTo>
                    <a:pt x="174" y="207"/>
                  </a:lnTo>
                  <a:lnTo>
                    <a:pt x="176" y="207"/>
                  </a:lnTo>
                  <a:lnTo>
                    <a:pt x="178" y="207"/>
                  </a:lnTo>
                  <a:lnTo>
                    <a:pt x="180" y="207"/>
                  </a:lnTo>
                  <a:lnTo>
                    <a:pt x="182" y="207"/>
                  </a:lnTo>
                  <a:lnTo>
                    <a:pt x="182" y="209"/>
                  </a:lnTo>
                  <a:lnTo>
                    <a:pt x="182" y="207"/>
                  </a:lnTo>
                  <a:lnTo>
                    <a:pt x="184" y="207"/>
                  </a:lnTo>
                  <a:lnTo>
                    <a:pt x="186" y="206"/>
                  </a:lnTo>
                  <a:lnTo>
                    <a:pt x="188" y="206"/>
                  </a:lnTo>
                  <a:lnTo>
                    <a:pt x="188" y="207"/>
                  </a:lnTo>
                  <a:lnTo>
                    <a:pt x="188" y="209"/>
                  </a:lnTo>
                  <a:lnTo>
                    <a:pt x="186" y="209"/>
                  </a:lnTo>
                  <a:lnTo>
                    <a:pt x="186" y="211"/>
                  </a:lnTo>
                  <a:lnTo>
                    <a:pt x="186" y="209"/>
                  </a:lnTo>
                  <a:lnTo>
                    <a:pt x="188" y="209"/>
                  </a:lnTo>
                  <a:lnTo>
                    <a:pt x="188" y="211"/>
                  </a:lnTo>
                  <a:lnTo>
                    <a:pt x="188" y="213"/>
                  </a:lnTo>
                  <a:lnTo>
                    <a:pt x="188" y="211"/>
                  </a:lnTo>
                  <a:lnTo>
                    <a:pt x="190" y="211"/>
                  </a:lnTo>
                  <a:lnTo>
                    <a:pt x="188" y="211"/>
                  </a:lnTo>
                  <a:lnTo>
                    <a:pt x="190" y="209"/>
                  </a:lnTo>
                  <a:lnTo>
                    <a:pt x="192" y="209"/>
                  </a:lnTo>
                  <a:lnTo>
                    <a:pt x="192" y="211"/>
                  </a:lnTo>
                  <a:lnTo>
                    <a:pt x="192" y="209"/>
                  </a:lnTo>
                  <a:lnTo>
                    <a:pt x="192" y="211"/>
                  </a:lnTo>
                  <a:lnTo>
                    <a:pt x="194" y="211"/>
                  </a:lnTo>
                  <a:lnTo>
                    <a:pt x="196" y="211"/>
                  </a:lnTo>
                  <a:lnTo>
                    <a:pt x="194" y="209"/>
                  </a:lnTo>
                  <a:lnTo>
                    <a:pt x="196" y="209"/>
                  </a:lnTo>
                  <a:lnTo>
                    <a:pt x="196" y="211"/>
                  </a:lnTo>
                  <a:lnTo>
                    <a:pt x="198" y="211"/>
                  </a:lnTo>
                  <a:lnTo>
                    <a:pt x="196" y="211"/>
                  </a:lnTo>
                  <a:lnTo>
                    <a:pt x="196" y="209"/>
                  </a:lnTo>
                  <a:lnTo>
                    <a:pt x="198" y="209"/>
                  </a:lnTo>
                  <a:lnTo>
                    <a:pt x="196" y="209"/>
                  </a:lnTo>
                  <a:lnTo>
                    <a:pt x="196" y="207"/>
                  </a:lnTo>
                  <a:lnTo>
                    <a:pt x="198" y="209"/>
                  </a:lnTo>
                  <a:lnTo>
                    <a:pt x="199" y="209"/>
                  </a:lnTo>
                  <a:lnTo>
                    <a:pt x="199" y="207"/>
                  </a:lnTo>
                  <a:lnTo>
                    <a:pt x="199" y="206"/>
                  </a:lnTo>
                  <a:lnTo>
                    <a:pt x="199" y="207"/>
                  </a:lnTo>
                  <a:lnTo>
                    <a:pt x="201" y="207"/>
                  </a:lnTo>
                  <a:lnTo>
                    <a:pt x="201" y="206"/>
                  </a:lnTo>
                  <a:lnTo>
                    <a:pt x="199" y="206"/>
                  </a:lnTo>
                  <a:lnTo>
                    <a:pt x="199" y="204"/>
                  </a:lnTo>
                  <a:lnTo>
                    <a:pt x="199" y="202"/>
                  </a:lnTo>
                  <a:lnTo>
                    <a:pt x="199" y="200"/>
                  </a:lnTo>
                  <a:lnTo>
                    <a:pt x="201" y="198"/>
                  </a:lnTo>
                  <a:lnTo>
                    <a:pt x="201" y="196"/>
                  </a:lnTo>
                  <a:lnTo>
                    <a:pt x="203" y="196"/>
                  </a:lnTo>
                  <a:lnTo>
                    <a:pt x="203" y="194"/>
                  </a:lnTo>
                  <a:lnTo>
                    <a:pt x="205" y="194"/>
                  </a:lnTo>
                  <a:lnTo>
                    <a:pt x="207" y="192"/>
                  </a:lnTo>
                  <a:lnTo>
                    <a:pt x="209" y="188"/>
                  </a:lnTo>
                  <a:lnTo>
                    <a:pt x="211" y="186"/>
                  </a:lnTo>
                  <a:lnTo>
                    <a:pt x="211" y="184"/>
                  </a:lnTo>
                  <a:lnTo>
                    <a:pt x="211" y="183"/>
                  </a:lnTo>
                  <a:lnTo>
                    <a:pt x="211" y="181"/>
                  </a:lnTo>
                  <a:lnTo>
                    <a:pt x="211" y="179"/>
                  </a:lnTo>
                  <a:lnTo>
                    <a:pt x="211" y="177"/>
                  </a:lnTo>
                  <a:lnTo>
                    <a:pt x="211" y="175"/>
                  </a:lnTo>
                  <a:lnTo>
                    <a:pt x="213" y="173"/>
                  </a:lnTo>
                  <a:lnTo>
                    <a:pt x="215" y="173"/>
                  </a:lnTo>
                  <a:lnTo>
                    <a:pt x="217" y="173"/>
                  </a:lnTo>
                  <a:lnTo>
                    <a:pt x="217" y="171"/>
                  </a:lnTo>
                  <a:lnTo>
                    <a:pt x="219" y="171"/>
                  </a:lnTo>
                  <a:lnTo>
                    <a:pt x="221" y="171"/>
                  </a:lnTo>
                  <a:lnTo>
                    <a:pt x="221" y="173"/>
                  </a:lnTo>
                  <a:lnTo>
                    <a:pt x="219" y="173"/>
                  </a:lnTo>
                  <a:lnTo>
                    <a:pt x="219" y="175"/>
                  </a:lnTo>
                  <a:lnTo>
                    <a:pt x="219" y="177"/>
                  </a:lnTo>
                  <a:lnTo>
                    <a:pt x="219" y="175"/>
                  </a:lnTo>
                  <a:lnTo>
                    <a:pt x="217" y="177"/>
                  </a:lnTo>
                  <a:lnTo>
                    <a:pt x="215" y="179"/>
                  </a:lnTo>
                  <a:lnTo>
                    <a:pt x="215" y="177"/>
                  </a:lnTo>
                  <a:lnTo>
                    <a:pt x="213" y="179"/>
                  </a:lnTo>
                  <a:lnTo>
                    <a:pt x="213" y="181"/>
                  </a:lnTo>
                  <a:lnTo>
                    <a:pt x="215" y="181"/>
                  </a:lnTo>
                  <a:lnTo>
                    <a:pt x="217" y="179"/>
                  </a:lnTo>
                  <a:lnTo>
                    <a:pt x="217" y="181"/>
                  </a:lnTo>
                  <a:lnTo>
                    <a:pt x="217" y="183"/>
                  </a:lnTo>
                  <a:lnTo>
                    <a:pt x="215" y="183"/>
                  </a:lnTo>
                  <a:lnTo>
                    <a:pt x="215" y="184"/>
                  </a:lnTo>
                  <a:lnTo>
                    <a:pt x="217" y="186"/>
                  </a:lnTo>
                  <a:lnTo>
                    <a:pt x="219" y="186"/>
                  </a:lnTo>
                  <a:lnTo>
                    <a:pt x="221" y="186"/>
                  </a:lnTo>
                  <a:lnTo>
                    <a:pt x="222" y="184"/>
                  </a:lnTo>
                  <a:lnTo>
                    <a:pt x="222" y="183"/>
                  </a:lnTo>
                  <a:lnTo>
                    <a:pt x="224" y="183"/>
                  </a:lnTo>
                  <a:lnTo>
                    <a:pt x="226" y="183"/>
                  </a:lnTo>
                  <a:lnTo>
                    <a:pt x="228" y="181"/>
                  </a:lnTo>
                  <a:lnTo>
                    <a:pt x="230" y="181"/>
                  </a:lnTo>
                  <a:lnTo>
                    <a:pt x="232" y="179"/>
                  </a:lnTo>
                  <a:lnTo>
                    <a:pt x="234" y="179"/>
                  </a:lnTo>
                  <a:lnTo>
                    <a:pt x="236" y="179"/>
                  </a:lnTo>
                  <a:lnTo>
                    <a:pt x="236" y="177"/>
                  </a:lnTo>
                  <a:lnTo>
                    <a:pt x="238" y="175"/>
                  </a:lnTo>
                  <a:lnTo>
                    <a:pt x="240" y="175"/>
                  </a:lnTo>
                  <a:lnTo>
                    <a:pt x="240" y="173"/>
                  </a:lnTo>
                  <a:lnTo>
                    <a:pt x="242" y="173"/>
                  </a:lnTo>
                  <a:lnTo>
                    <a:pt x="242" y="171"/>
                  </a:lnTo>
                  <a:lnTo>
                    <a:pt x="244" y="169"/>
                  </a:lnTo>
                  <a:lnTo>
                    <a:pt x="244" y="167"/>
                  </a:lnTo>
                  <a:lnTo>
                    <a:pt x="244" y="165"/>
                  </a:lnTo>
                  <a:lnTo>
                    <a:pt x="246" y="165"/>
                  </a:lnTo>
                  <a:lnTo>
                    <a:pt x="246" y="163"/>
                  </a:lnTo>
                  <a:lnTo>
                    <a:pt x="247" y="163"/>
                  </a:lnTo>
                  <a:lnTo>
                    <a:pt x="249" y="163"/>
                  </a:lnTo>
                  <a:lnTo>
                    <a:pt x="251" y="161"/>
                  </a:lnTo>
                  <a:lnTo>
                    <a:pt x="253" y="159"/>
                  </a:lnTo>
                  <a:lnTo>
                    <a:pt x="253" y="158"/>
                  </a:lnTo>
                  <a:lnTo>
                    <a:pt x="255" y="154"/>
                  </a:lnTo>
                  <a:lnTo>
                    <a:pt x="255" y="152"/>
                  </a:lnTo>
                  <a:lnTo>
                    <a:pt x="257" y="150"/>
                  </a:lnTo>
                  <a:lnTo>
                    <a:pt x="257" y="148"/>
                  </a:lnTo>
                  <a:lnTo>
                    <a:pt x="259" y="146"/>
                  </a:lnTo>
                  <a:lnTo>
                    <a:pt x="259" y="144"/>
                  </a:lnTo>
                  <a:lnTo>
                    <a:pt x="261" y="142"/>
                  </a:lnTo>
                  <a:lnTo>
                    <a:pt x="261" y="140"/>
                  </a:lnTo>
                  <a:lnTo>
                    <a:pt x="261" y="138"/>
                  </a:lnTo>
                  <a:lnTo>
                    <a:pt x="261" y="136"/>
                  </a:lnTo>
                  <a:lnTo>
                    <a:pt x="263" y="135"/>
                  </a:lnTo>
                  <a:lnTo>
                    <a:pt x="263" y="133"/>
                  </a:lnTo>
                  <a:lnTo>
                    <a:pt x="263" y="131"/>
                  </a:lnTo>
                  <a:lnTo>
                    <a:pt x="265" y="127"/>
                  </a:lnTo>
                  <a:lnTo>
                    <a:pt x="263" y="125"/>
                  </a:lnTo>
                  <a:lnTo>
                    <a:pt x="263" y="123"/>
                  </a:lnTo>
                  <a:lnTo>
                    <a:pt x="261" y="123"/>
                  </a:lnTo>
                  <a:lnTo>
                    <a:pt x="259" y="123"/>
                  </a:lnTo>
                  <a:lnTo>
                    <a:pt x="259" y="121"/>
                  </a:lnTo>
                  <a:lnTo>
                    <a:pt x="261" y="121"/>
                  </a:lnTo>
                  <a:lnTo>
                    <a:pt x="263" y="117"/>
                  </a:lnTo>
                  <a:lnTo>
                    <a:pt x="263" y="115"/>
                  </a:lnTo>
                  <a:lnTo>
                    <a:pt x="263" y="113"/>
                  </a:lnTo>
                  <a:lnTo>
                    <a:pt x="263" y="111"/>
                  </a:lnTo>
                  <a:lnTo>
                    <a:pt x="263" y="110"/>
                  </a:lnTo>
                  <a:lnTo>
                    <a:pt x="261" y="108"/>
                  </a:lnTo>
                  <a:lnTo>
                    <a:pt x="263" y="106"/>
                  </a:lnTo>
                  <a:lnTo>
                    <a:pt x="263" y="104"/>
                  </a:lnTo>
                  <a:lnTo>
                    <a:pt x="265" y="104"/>
                  </a:lnTo>
                  <a:lnTo>
                    <a:pt x="265" y="106"/>
                  </a:lnTo>
                  <a:lnTo>
                    <a:pt x="265" y="104"/>
                  </a:lnTo>
                  <a:lnTo>
                    <a:pt x="267" y="104"/>
                  </a:lnTo>
                  <a:lnTo>
                    <a:pt x="269" y="102"/>
                  </a:lnTo>
                  <a:lnTo>
                    <a:pt x="269" y="100"/>
                  </a:lnTo>
                  <a:lnTo>
                    <a:pt x="269" y="98"/>
                  </a:lnTo>
                  <a:lnTo>
                    <a:pt x="267" y="98"/>
                  </a:lnTo>
                  <a:lnTo>
                    <a:pt x="267" y="96"/>
                  </a:lnTo>
                  <a:lnTo>
                    <a:pt x="269" y="96"/>
                  </a:lnTo>
                  <a:lnTo>
                    <a:pt x="269" y="94"/>
                  </a:lnTo>
                  <a:lnTo>
                    <a:pt x="270" y="96"/>
                  </a:lnTo>
                  <a:lnTo>
                    <a:pt x="270" y="94"/>
                  </a:lnTo>
                  <a:lnTo>
                    <a:pt x="272" y="94"/>
                  </a:lnTo>
                  <a:lnTo>
                    <a:pt x="272" y="96"/>
                  </a:lnTo>
                  <a:lnTo>
                    <a:pt x="272" y="98"/>
                  </a:lnTo>
                  <a:lnTo>
                    <a:pt x="274" y="100"/>
                  </a:lnTo>
                  <a:lnTo>
                    <a:pt x="274" y="102"/>
                  </a:lnTo>
                  <a:lnTo>
                    <a:pt x="274" y="104"/>
                  </a:lnTo>
                  <a:lnTo>
                    <a:pt x="276" y="104"/>
                  </a:lnTo>
                  <a:lnTo>
                    <a:pt x="276" y="102"/>
                  </a:lnTo>
                  <a:lnTo>
                    <a:pt x="276" y="100"/>
                  </a:lnTo>
                  <a:lnTo>
                    <a:pt x="278" y="100"/>
                  </a:lnTo>
                  <a:lnTo>
                    <a:pt x="278" y="102"/>
                  </a:lnTo>
                  <a:lnTo>
                    <a:pt x="280" y="102"/>
                  </a:lnTo>
                  <a:lnTo>
                    <a:pt x="282" y="102"/>
                  </a:lnTo>
                  <a:lnTo>
                    <a:pt x="282" y="100"/>
                  </a:lnTo>
                  <a:lnTo>
                    <a:pt x="282" y="98"/>
                  </a:lnTo>
                  <a:lnTo>
                    <a:pt x="284" y="96"/>
                  </a:lnTo>
                  <a:lnTo>
                    <a:pt x="282" y="94"/>
                  </a:lnTo>
                  <a:lnTo>
                    <a:pt x="280" y="96"/>
                  </a:lnTo>
                  <a:lnTo>
                    <a:pt x="278" y="96"/>
                  </a:lnTo>
                  <a:lnTo>
                    <a:pt x="276" y="96"/>
                  </a:lnTo>
                  <a:lnTo>
                    <a:pt x="274" y="96"/>
                  </a:lnTo>
                  <a:lnTo>
                    <a:pt x="276" y="96"/>
                  </a:lnTo>
                  <a:lnTo>
                    <a:pt x="276" y="94"/>
                  </a:lnTo>
                  <a:lnTo>
                    <a:pt x="276" y="92"/>
                  </a:lnTo>
                  <a:lnTo>
                    <a:pt x="276" y="90"/>
                  </a:lnTo>
                  <a:lnTo>
                    <a:pt x="278" y="90"/>
                  </a:lnTo>
                  <a:lnTo>
                    <a:pt x="278" y="88"/>
                  </a:lnTo>
                  <a:lnTo>
                    <a:pt x="278" y="90"/>
                  </a:lnTo>
                  <a:lnTo>
                    <a:pt x="280" y="90"/>
                  </a:lnTo>
                  <a:lnTo>
                    <a:pt x="282" y="90"/>
                  </a:lnTo>
                  <a:lnTo>
                    <a:pt x="282" y="92"/>
                  </a:lnTo>
                  <a:lnTo>
                    <a:pt x="284" y="92"/>
                  </a:lnTo>
                  <a:close/>
                  <a:moveTo>
                    <a:pt x="255" y="77"/>
                  </a:moveTo>
                  <a:lnTo>
                    <a:pt x="253" y="77"/>
                  </a:lnTo>
                  <a:lnTo>
                    <a:pt x="253" y="75"/>
                  </a:lnTo>
                  <a:lnTo>
                    <a:pt x="253" y="73"/>
                  </a:lnTo>
                  <a:lnTo>
                    <a:pt x="255" y="73"/>
                  </a:lnTo>
                  <a:lnTo>
                    <a:pt x="255" y="75"/>
                  </a:lnTo>
                  <a:lnTo>
                    <a:pt x="255" y="77"/>
                  </a:lnTo>
                  <a:close/>
                  <a:moveTo>
                    <a:pt x="347" y="46"/>
                  </a:moveTo>
                  <a:lnTo>
                    <a:pt x="347" y="44"/>
                  </a:lnTo>
                  <a:lnTo>
                    <a:pt x="345" y="44"/>
                  </a:lnTo>
                  <a:lnTo>
                    <a:pt x="347" y="44"/>
                  </a:lnTo>
                  <a:lnTo>
                    <a:pt x="349" y="44"/>
                  </a:lnTo>
                  <a:lnTo>
                    <a:pt x="347" y="44"/>
                  </a:lnTo>
                  <a:lnTo>
                    <a:pt x="347" y="46"/>
                  </a:lnTo>
                  <a:close/>
                  <a:moveTo>
                    <a:pt x="326" y="31"/>
                  </a:moveTo>
                  <a:lnTo>
                    <a:pt x="326" y="33"/>
                  </a:lnTo>
                  <a:lnTo>
                    <a:pt x="324" y="31"/>
                  </a:lnTo>
                  <a:lnTo>
                    <a:pt x="326" y="31"/>
                  </a:lnTo>
                  <a:close/>
                  <a:moveTo>
                    <a:pt x="284" y="10"/>
                  </a:moveTo>
                  <a:lnTo>
                    <a:pt x="282" y="10"/>
                  </a:lnTo>
                  <a:lnTo>
                    <a:pt x="280" y="10"/>
                  </a:lnTo>
                  <a:lnTo>
                    <a:pt x="282" y="8"/>
                  </a:lnTo>
                  <a:lnTo>
                    <a:pt x="280" y="8"/>
                  </a:lnTo>
                  <a:lnTo>
                    <a:pt x="282" y="8"/>
                  </a:lnTo>
                  <a:lnTo>
                    <a:pt x="284" y="8"/>
                  </a:lnTo>
                  <a:lnTo>
                    <a:pt x="284" y="10"/>
                  </a:lnTo>
                  <a:close/>
                  <a:moveTo>
                    <a:pt x="278" y="2"/>
                  </a:moveTo>
                  <a:lnTo>
                    <a:pt x="280" y="2"/>
                  </a:lnTo>
                  <a:lnTo>
                    <a:pt x="280" y="4"/>
                  </a:lnTo>
                  <a:lnTo>
                    <a:pt x="280" y="6"/>
                  </a:lnTo>
                  <a:lnTo>
                    <a:pt x="278" y="6"/>
                  </a:lnTo>
                  <a:lnTo>
                    <a:pt x="278" y="4"/>
                  </a:lnTo>
                  <a:lnTo>
                    <a:pt x="278" y="2"/>
                  </a:lnTo>
                  <a:close/>
                  <a:moveTo>
                    <a:pt x="295" y="2"/>
                  </a:moveTo>
                  <a:lnTo>
                    <a:pt x="295" y="4"/>
                  </a:lnTo>
                  <a:lnTo>
                    <a:pt x="297" y="6"/>
                  </a:lnTo>
                  <a:lnTo>
                    <a:pt x="299" y="6"/>
                  </a:lnTo>
                  <a:lnTo>
                    <a:pt x="303" y="12"/>
                  </a:lnTo>
                  <a:lnTo>
                    <a:pt x="305" y="16"/>
                  </a:lnTo>
                  <a:lnTo>
                    <a:pt x="307" y="17"/>
                  </a:lnTo>
                  <a:lnTo>
                    <a:pt x="309" y="21"/>
                  </a:lnTo>
                  <a:lnTo>
                    <a:pt x="311" y="21"/>
                  </a:lnTo>
                  <a:lnTo>
                    <a:pt x="311" y="23"/>
                  </a:lnTo>
                  <a:lnTo>
                    <a:pt x="313" y="23"/>
                  </a:lnTo>
                  <a:lnTo>
                    <a:pt x="315" y="25"/>
                  </a:lnTo>
                  <a:lnTo>
                    <a:pt x="315" y="27"/>
                  </a:lnTo>
                  <a:lnTo>
                    <a:pt x="317" y="27"/>
                  </a:lnTo>
                  <a:lnTo>
                    <a:pt x="320" y="29"/>
                  </a:lnTo>
                  <a:lnTo>
                    <a:pt x="322" y="31"/>
                  </a:lnTo>
                  <a:lnTo>
                    <a:pt x="322" y="33"/>
                  </a:lnTo>
                  <a:lnTo>
                    <a:pt x="326" y="33"/>
                  </a:lnTo>
                  <a:lnTo>
                    <a:pt x="328" y="33"/>
                  </a:lnTo>
                  <a:lnTo>
                    <a:pt x="330" y="33"/>
                  </a:lnTo>
                  <a:lnTo>
                    <a:pt x="328" y="33"/>
                  </a:lnTo>
                  <a:lnTo>
                    <a:pt x="328" y="35"/>
                  </a:lnTo>
                  <a:lnTo>
                    <a:pt x="330" y="35"/>
                  </a:lnTo>
                  <a:lnTo>
                    <a:pt x="330" y="33"/>
                  </a:lnTo>
                  <a:lnTo>
                    <a:pt x="330" y="35"/>
                  </a:lnTo>
                  <a:lnTo>
                    <a:pt x="332" y="35"/>
                  </a:lnTo>
                  <a:lnTo>
                    <a:pt x="332" y="37"/>
                  </a:lnTo>
                  <a:lnTo>
                    <a:pt x="334" y="37"/>
                  </a:lnTo>
                  <a:lnTo>
                    <a:pt x="336" y="37"/>
                  </a:lnTo>
                  <a:lnTo>
                    <a:pt x="338" y="37"/>
                  </a:lnTo>
                  <a:lnTo>
                    <a:pt x="340" y="37"/>
                  </a:lnTo>
                  <a:lnTo>
                    <a:pt x="342" y="35"/>
                  </a:lnTo>
                  <a:lnTo>
                    <a:pt x="343" y="33"/>
                  </a:lnTo>
                  <a:lnTo>
                    <a:pt x="345" y="31"/>
                  </a:lnTo>
                  <a:lnTo>
                    <a:pt x="347" y="29"/>
                  </a:lnTo>
                  <a:lnTo>
                    <a:pt x="347" y="27"/>
                  </a:lnTo>
                  <a:lnTo>
                    <a:pt x="349" y="29"/>
                  </a:lnTo>
                  <a:lnTo>
                    <a:pt x="347" y="31"/>
                  </a:lnTo>
                  <a:lnTo>
                    <a:pt x="347" y="33"/>
                  </a:lnTo>
                  <a:lnTo>
                    <a:pt x="345" y="35"/>
                  </a:lnTo>
                  <a:lnTo>
                    <a:pt x="345" y="37"/>
                  </a:lnTo>
                  <a:lnTo>
                    <a:pt x="343" y="39"/>
                  </a:lnTo>
                  <a:lnTo>
                    <a:pt x="343" y="40"/>
                  </a:lnTo>
                  <a:lnTo>
                    <a:pt x="343" y="42"/>
                  </a:lnTo>
                  <a:lnTo>
                    <a:pt x="345" y="42"/>
                  </a:lnTo>
                  <a:lnTo>
                    <a:pt x="345" y="44"/>
                  </a:lnTo>
                  <a:lnTo>
                    <a:pt x="347" y="46"/>
                  </a:lnTo>
                  <a:lnTo>
                    <a:pt x="347" y="48"/>
                  </a:lnTo>
                  <a:lnTo>
                    <a:pt x="347" y="50"/>
                  </a:lnTo>
                  <a:lnTo>
                    <a:pt x="349" y="50"/>
                  </a:lnTo>
                  <a:lnTo>
                    <a:pt x="347" y="50"/>
                  </a:lnTo>
                  <a:lnTo>
                    <a:pt x="347" y="52"/>
                  </a:lnTo>
                  <a:lnTo>
                    <a:pt x="349" y="52"/>
                  </a:lnTo>
                  <a:lnTo>
                    <a:pt x="351" y="52"/>
                  </a:lnTo>
                  <a:lnTo>
                    <a:pt x="351" y="50"/>
                  </a:lnTo>
                  <a:lnTo>
                    <a:pt x="353" y="50"/>
                  </a:lnTo>
                  <a:lnTo>
                    <a:pt x="353" y="48"/>
                  </a:lnTo>
                  <a:lnTo>
                    <a:pt x="355" y="48"/>
                  </a:lnTo>
                  <a:lnTo>
                    <a:pt x="355" y="50"/>
                  </a:lnTo>
                  <a:lnTo>
                    <a:pt x="353" y="50"/>
                  </a:lnTo>
                  <a:lnTo>
                    <a:pt x="351" y="52"/>
                  </a:lnTo>
                  <a:lnTo>
                    <a:pt x="351" y="54"/>
                  </a:lnTo>
                  <a:lnTo>
                    <a:pt x="349" y="54"/>
                  </a:lnTo>
                  <a:lnTo>
                    <a:pt x="349" y="52"/>
                  </a:lnTo>
                  <a:lnTo>
                    <a:pt x="349" y="54"/>
                  </a:lnTo>
                  <a:lnTo>
                    <a:pt x="347" y="54"/>
                  </a:lnTo>
                  <a:lnTo>
                    <a:pt x="345" y="54"/>
                  </a:lnTo>
                  <a:lnTo>
                    <a:pt x="345" y="56"/>
                  </a:lnTo>
                  <a:lnTo>
                    <a:pt x="343" y="56"/>
                  </a:lnTo>
                  <a:lnTo>
                    <a:pt x="343" y="58"/>
                  </a:lnTo>
                  <a:lnTo>
                    <a:pt x="342" y="58"/>
                  </a:lnTo>
                  <a:lnTo>
                    <a:pt x="340" y="58"/>
                  </a:lnTo>
                  <a:lnTo>
                    <a:pt x="340" y="56"/>
                  </a:lnTo>
                  <a:lnTo>
                    <a:pt x="338" y="56"/>
                  </a:lnTo>
                  <a:lnTo>
                    <a:pt x="338" y="58"/>
                  </a:lnTo>
                  <a:lnTo>
                    <a:pt x="340" y="58"/>
                  </a:lnTo>
                  <a:lnTo>
                    <a:pt x="338" y="58"/>
                  </a:lnTo>
                  <a:lnTo>
                    <a:pt x="336" y="58"/>
                  </a:lnTo>
                  <a:lnTo>
                    <a:pt x="334" y="58"/>
                  </a:lnTo>
                  <a:lnTo>
                    <a:pt x="332" y="58"/>
                  </a:lnTo>
                  <a:lnTo>
                    <a:pt x="330" y="58"/>
                  </a:lnTo>
                  <a:lnTo>
                    <a:pt x="328" y="58"/>
                  </a:lnTo>
                  <a:lnTo>
                    <a:pt x="324" y="60"/>
                  </a:lnTo>
                  <a:lnTo>
                    <a:pt x="324" y="62"/>
                  </a:lnTo>
                  <a:lnTo>
                    <a:pt x="320" y="64"/>
                  </a:lnTo>
                  <a:lnTo>
                    <a:pt x="320" y="65"/>
                  </a:lnTo>
                  <a:lnTo>
                    <a:pt x="318" y="69"/>
                  </a:lnTo>
                  <a:lnTo>
                    <a:pt x="317" y="71"/>
                  </a:lnTo>
                  <a:lnTo>
                    <a:pt x="317" y="73"/>
                  </a:lnTo>
                  <a:lnTo>
                    <a:pt x="317" y="75"/>
                  </a:lnTo>
                  <a:lnTo>
                    <a:pt x="317" y="77"/>
                  </a:lnTo>
                  <a:lnTo>
                    <a:pt x="315" y="79"/>
                  </a:lnTo>
                  <a:lnTo>
                    <a:pt x="315" y="81"/>
                  </a:lnTo>
                  <a:lnTo>
                    <a:pt x="315" y="79"/>
                  </a:lnTo>
                  <a:lnTo>
                    <a:pt x="313" y="79"/>
                  </a:lnTo>
                  <a:lnTo>
                    <a:pt x="313" y="77"/>
                  </a:lnTo>
                  <a:lnTo>
                    <a:pt x="311" y="77"/>
                  </a:lnTo>
                  <a:lnTo>
                    <a:pt x="307" y="75"/>
                  </a:lnTo>
                  <a:lnTo>
                    <a:pt x="303" y="73"/>
                  </a:lnTo>
                  <a:lnTo>
                    <a:pt x="301" y="73"/>
                  </a:lnTo>
                  <a:lnTo>
                    <a:pt x="299" y="71"/>
                  </a:lnTo>
                  <a:lnTo>
                    <a:pt x="299" y="69"/>
                  </a:lnTo>
                  <a:lnTo>
                    <a:pt x="297" y="69"/>
                  </a:lnTo>
                  <a:lnTo>
                    <a:pt x="295" y="69"/>
                  </a:lnTo>
                  <a:lnTo>
                    <a:pt x="295" y="67"/>
                  </a:lnTo>
                  <a:lnTo>
                    <a:pt x="294" y="67"/>
                  </a:lnTo>
                  <a:lnTo>
                    <a:pt x="294" y="65"/>
                  </a:lnTo>
                  <a:lnTo>
                    <a:pt x="292" y="65"/>
                  </a:lnTo>
                  <a:lnTo>
                    <a:pt x="290" y="65"/>
                  </a:lnTo>
                  <a:lnTo>
                    <a:pt x="288" y="65"/>
                  </a:lnTo>
                  <a:lnTo>
                    <a:pt x="286" y="65"/>
                  </a:lnTo>
                  <a:lnTo>
                    <a:pt x="284" y="69"/>
                  </a:lnTo>
                  <a:lnTo>
                    <a:pt x="282" y="69"/>
                  </a:lnTo>
                  <a:lnTo>
                    <a:pt x="280" y="69"/>
                  </a:lnTo>
                  <a:lnTo>
                    <a:pt x="280" y="71"/>
                  </a:lnTo>
                  <a:lnTo>
                    <a:pt x="278" y="71"/>
                  </a:lnTo>
                  <a:lnTo>
                    <a:pt x="278" y="69"/>
                  </a:lnTo>
                  <a:lnTo>
                    <a:pt x="274" y="65"/>
                  </a:lnTo>
                  <a:lnTo>
                    <a:pt x="272" y="65"/>
                  </a:lnTo>
                  <a:lnTo>
                    <a:pt x="270" y="65"/>
                  </a:lnTo>
                  <a:lnTo>
                    <a:pt x="270" y="67"/>
                  </a:lnTo>
                  <a:lnTo>
                    <a:pt x="269" y="67"/>
                  </a:lnTo>
                  <a:lnTo>
                    <a:pt x="269" y="69"/>
                  </a:lnTo>
                  <a:lnTo>
                    <a:pt x="267" y="71"/>
                  </a:lnTo>
                  <a:lnTo>
                    <a:pt x="269" y="73"/>
                  </a:lnTo>
                  <a:lnTo>
                    <a:pt x="270" y="75"/>
                  </a:lnTo>
                  <a:lnTo>
                    <a:pt x="270" y="77"/>
                  </a:lnTo>
                  <a:lnTo>
                    <a:pt x="272" y="77"/>
                  </a:lnTo>
                  <a:lnTo>
                    <a:pt x="272" y="75"/>
                  </a:lnTo>
                  <a:lnTo>
                    <a:pt x="274" y="75"/>
                  </a:lnTo>
                  <a:lnTo>
                    <a:pt x="276" y="77"/>
                  </a:lnTo>
                  <a:lnTo>
                    <a:pt x="276" y="79"/>
                  </a:lnTo>
                  <a:lnTo>
                    <a:pt x="278" y="79"/>
                  </a:lnTo>
                  <a:lnTo>
                    <a:pt x="278" y="81"/>
                  </a:lnTo>
                  <a:lnTo>
                    <a:pt x="280" y="81"/>
                  </a:lnTo>
                  <a:lnTo>
                    <a:pt x="282" y="83"/>
                  </a:lnTo>
                  <a:lnTo>
                    <a:pt x="280" y="83"/>
                  </a:lnTo>
                  <a:lnTo>
                    <a:pt x="280" y="85"/>
                  </a:lnTo>
                  <a:lnTo>
                    <a:pt x="278" y="85"/>
                  </a:lnTo>
                  <a:lnTo>
                    <a:pt x="276" y="83"/>
                  </a:lnTo>
                  <a:lnTo>
                    <a:pt x="274" y="85"/>
                  </a:lnTo>
                  <a:lnTo>
                    <a:pt x="274" y="83"/>
                  </a:lnTo>
                  <a:lnTo>
                    <a:pt x="272" y="83"/>
                  </a:lnTo>
                  <a:lnTo>
                    <a:pt x="272" y="85"/>
                  </a:lnTo>
                  <a:lnTo>
                    <a:pt x="270" y="85"/>
                  </a:lnTo>
                  <a:lnTo>
                    <a:pt x="270" y="87"/>
                  </a:lnTo>
                  <a:lnTo>
                    <a:pt x="270" y="88"/>
                  </a:lnTo>
                  <a:lnTo>
                    <a:pt x="269" y="88"/>
                  </a:lnTo>
                  <a:lnTo>
                    <a:pt x="267" y="90"/>
                  </a:lnTo>
                  <a:lnTo>
                    <a:pt x="265" y="90"/>
                  </a:lnTo>
                  <a:lnTo>
                    <a:pt x="263" y="90"/>
                  </a:lnTo>
                  <a:lnTo>
                    <a:pt x="263" y="88"/>
                  </a:lnTo>
                  <a:lnTo>
                    <a:pt x="263" y="87"/>
                  </a:lnTo>
                  <a:lnTo>
                    <a:pt x="263" y="85"/>
                  </a:lnTo>
                  <a:lnTo>
                    <a:pt x="265" y="83"/>
                  </a:lnTo>
                  <a:lnTo>
                    <a:pt x="265" y="81"/>
                  </a:lnTo>
                  <a:lnTo>
                    <a:pt x="265" y="79"/>
                  </a:lnTo>
                  <a:lnTo>
                    <a:pt x="265" y="77"/>
                  </a:lnTo>
                  <a:lnTo>
                    <a:pt x="263" y="77"/>
                  </a:lnTo>
                  <a:lnTo>
                    <a:pt x="261" y="75"/>
                  </a:lnTo>
                  <a:lnTo>
                    <a:pt x="261" y="73"/>
                  </a:lnTo>
                  <a:lnTo>
                    <a:pt x="259" y="73"/>
                  </a:lnTo>
                  <a:lnTo>
                    <a:pt x="259" y="71"/>
                  </a:lnTo>
                  <a:lnTo>
                    <a:pt x="261" y="69"/>
                  </a:lnTo>
                  <a:lnTo>
                    <a:pt x="261" y="67"/>
                  </a:lnTo>
                  <a:lnTo>
                    <a:pt x="261" y="65"/>
                  </a:lnTo>
                  <a:lnTo>
                    <a:pt x="261" y="64"/>
                  </a:lnTo>
                  <a:lnTo>
                    <a:pt x="263" y="64"/>
                  </a:lnTo>
                  <a:lnTo>
                    <a:pt x="265" y="64"/>
                  </a:lnTo>
                  <a:lnTo>
                    <a:pt x="265" y="62"/>
                  </a:lnTo>
                  <a:lnTo>
                    <a:pt x="267" y="62"/>
                  </a:lnTo>
                  <a:lnTo>
                    <a:pt x="269" y="62"/>
                  </a:lnTo>
                  <a:lnTo>
                    <a:pt x="269" y="60"/>
                  </a:lnTo>
                  <a:lnTo>
                    <a:pt x="270" y="58"/>
                  </a:lnTo>
                  <a:lnTo>
                    <a:pt x="270" y="56"/>
                  </a:lnTo>
                  <a:lnTo>
                    <a:pt x="270" y="54"/>
                  </a:lnTo>
                  <a:lnTo>
                    <a:pt x="269" y="54"/>
                  </a:lnTo>
                  <a:lnTo>
                    <a:pt x="269" y="52"/>
                  </a:lnTo>
                  <a:lnTo>
                    <a:pt x="269" y="50"/>
                  </a:lnTo>
                  <a:lnTo>
                    <a:pt x="270" y="50"/>
                  </a:lnTo>
                  <a:lnTo>
                    <a:pt x="270" y="48"/>
                  </a:lnTo>
                  <a:lnTo>
                    <a:pt x="270" y="50"/>
                  </a:lnTo>
                  <a:lnTo>
                    <a:pt x="272" y="50"/>
                  </a:lnTo>
                  <a:lnTo>
                    <a:pt x="274" y="52"/>
                  </a:lnTo>
                  <a:lnTo>
                    <a:pt x="276" y="52"/>
                  </a:lnTo>
                  <a:lnTo>
                    <a:pt x="278" y="52"/>
                  </a:lnTo>
                  <a:lnTo>
                    <a:pt x="280" y="52"/>
                  </a:lnTo>
                  <a:lnTo>
                    <a:pt x="278" y="52"/>
                  </a:lnTo>
                  <a:lnTo>
                    <a:pt x="280" y="54"/>
                  </a:lnTo>
                  <a:lnTo>
                    <a:pt x="282" y="54"/>
                  </a:lnTo>
                  <a:lnTo>
                    <a:pt x="284" y="52"/>
                  </a:lnTo>
                  <a:lnTo>
                    <a:pt x="286" y="50"/>
                  </a:lnTo>
                  <a:lnTo>
                    <a:pt x="286" y="48"/>
                  </a:lnTo>
                  <a:lnTo>
                    <a:pt x="284" y="46"/>
                  </a:lnTo>
                  <a:lnTo>
                    <a:pt x="284" y="44"/>
                  </a:lnTo>
                  <a:lnTo>
                    <a:pt x="286" y="44"/>
                  </a:lnTo>
                  <a:lnTo>
                    <a:pt x="284" y="44"/>
                  </a:lnTo>
                  <a:lnTo>
                    <a:pt x="284" y="42"/>
                  </a:lnTo>
                  <a:lnTo>
                    <a:pt x="284" y="40"/>
                  </a:lnTo>
                  <a:lnTo>
                    <a:pt x="286" y="40"/>
                  </a:lnTo>
                  <a:lnTo>
                    <a:pt x="286" y="39"/>
                  </a:lnTo>
                  <a:lnTo>
                    <a:pt x="288" y="39"/>
                  </a:lnTo>
                  <a:lnTo>
                    <a:pt x="288" y="37"/>
                  </a:lnTo>
                  <a:lnTo>
                    <a:pt x="290" y="37"/>
                  </a:lnTo>
                  <a:lnTo>
                    <a:pt x="290" y="35"/>
                  </a:lnTo>
                  <a:lnTo>
                    <a:pt x="290" y="33"/>
                  </a:lnTo>
                  <a:lnTo>
                    <a:pt x="290" y="29"/>
                  </a:lnTo>
                  <a:lnTo>
                    <a:pt x="292" y="25"/>
                  </a:lnTo>
                  <a:lnTo>
                    <a:pt x="292" y="21"/>
                  </a:lnTo>
                  <a:lnTo>
                    <a:pt x="292" y="17"/>
                  </a:lnTo>
                  <a:lnTo>
                    <a:pt x="292" y="16"/>
                  </a:lnTo>
                  <a:lnTo>
                    <a:pt x="290" y="14"/>
                  </a:lnTo>
                  <a:lnTo>
                    <a:pt x="288" y="10"/>
                  </a:lnTo>
                  <a:lnTo>
                    <a:pt x="288" y="8"/>
                  </a:lnTo>
                  <a:lnTo>
                    <a:pt x="288" y="6"/>
                  </a:lnTo>
                  <a:lnTo>
                    <a:pt x="290" y="6"/>
                  </a:lnTo>
                  <a:lnTo>
                    <a:pt x="290" y="4"/>
                  </a:lnTo>
                  <a:lnTo>
                    <a:pt x="290" y="2"/>
                  </a:lnTo>
                  <a:lnTo>
                    <a:pt x="290" y="4"/>
                  </a:lnTo>
                  <a:lnTo>
                    <a:pt x="292" y="4"/>
                  </a:lnTo>
                  <a:lnTo>
                    <a:pt x="292" y="2"/>
                  </a:lnTo>
                  <a:lnTo>
                    <a:pt x="294" y="2"/>
                  </a:lnTo>
                  <a:lnTo>
                    <a:pt x="294" y="0"/>
                  </a:lnTo>
                  <a:lnTo>
                    <a:pt x="294" y="2"/>
                  </a:lnTo>
                  <a:lnTo>
                    <a:pt x="29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5" name="Freeform 122"/>
            <p:cNvSpPr>
              <a:spLocks/>
            </p:cNvSpPr>
            <p:nvPr/>
          </p:nvSpPr>
          <p:spPr bwMode="auto">
            <a:xfrm>
              <a:off x="6615113" y="3506788"/>
              <a:ext cx="30163" cy="30163"/>
            </a:xfrm>
            <a:custGeom>
              <a:avLst/>
              <a:gdLst>
                <a:gd name="T0" fmla="*/ 10 w 19"/>
                <a:gd name="T1" fmla="*/ 19 h 19"/>
                <a:gd name="T2" fmla="*/ 8 w 19"/>
                <a:gd name="T3" fmla="*/ 19 h 19"/>
                <a:gd name="T4" fmla="*/ 6 w 19"/>
                <a:gd name="T5" fmla="*/ 17 h 19"/>
                <a:gd name="T6" fmla="*/ 4 w 19"/>
                <a:gd name="T7" fmla="*/ 17 h 19"/>
                <a:gd name="T8" fmla="*/ 4 w 19"/>
                <a:gd name="T9" fmla="*/ 15 h 19"/>
                <a:gd name="T10" fmla="*/ 2 w 19"/>
                <a:gd name="T11" fmla="*/ 15 h 19"/>
                <a:gd name="T12" fmla="*/ 2 w 19"/>
                <a:gd name="T13" fmla="*/ 13 h 19"/>
                <a:gd name="T14" fmla="*/ 0 w 19"/>
                <a:gd name="T15" fmla="*/ 11 h 19"/>
                <a:gd name="T16" fmla="*/ 0 w 19"/>
                <a:gd name="T17" fmla="*/ 10 h 19"/>
                <a:gd name="T18" fmla="*/ 0 w 19"/>
                <a:gd name="T19" fmla="*/ 8 h 19"/>
                <a:gd name="T20" fmla="*/ 2 w 19"/>
                <a:gd name="T21" fmla="*/ 6 h 19"/>
                <a:gd name="T22" fmla="*/ 2 w 19"/>
                <a:gd name="T23" fmla="*/ 4 h 19"/>
                <a:gd name="T24" fmla="*/ 4 w 19"/>
                <a:gd name="T25" fmla="*/ 2 h 19"/>
                <a:gd name="T26" fmla="*/ 4 w 19"/>
                <a:gd name="T27" fmla="*/ 2 h 19"/>
                <a:gd name="T28" fmla="*/ 6 w 19"/>
                <a:gd name="T29" fmla="*/ 0 h 19"/>
                <a:gd name="T30" fmla="*/ 8 w 19"/>
                <a:gd name="T31" fmla="*/ 0 h 19"/>
                <a:gd name="T32" fmla="*/ 10 w 19"/>
                <a:gd name="T33" fmla="*/ 0 h 19"/>
                <a:gd name="T34" fmla="*/ 11 w 19"/>
                <a:gd name="T35" fmla="*/ 0 h 19"/>
                <a:gd name="T36" fmla="*/ 13 w 19"/>
                <a:gd name="T37" fmla="*/ 0 h 19"/>
                <a:gd name="T38" fmla="*/ 15 w 19"/>
                <a:gd name="T39" fmla="*/ 2 h 19"/>
                <a:gd name="T40" fmla="*/ 17 w 19"/>
                <a:gd name="T41" fmla="*/ 2 h 19"/>
                <a:gd name="T42" fmla="*/ 17 w 19"/>
                <a:gd name="T43" fmla="*/ 4 h 19"/>
                <a:gd name="T44" fmla="*/ 19 w 19"/>
                <a:gd name="T45" fmla="*/ 6 h 19"/>
                <a:gd name="T46" fmla="*/ 19 w 19"/>
                <a:gd name="T47" fmla="*/ 8 h 19"/>
                <a:gd name="T48" fmla="*/ 19 w 19"/>
                <a:gd name="T49" fmla="*/ 10 h 19"/>
                <a:gd name="T50" fmla="*/ 19 w 19"/>
                <a:gd name="T51" fmla="*/ 11 h 19"/>
                <a:gd name="T52" fmla="*/ 19 w 19"/>
                <a:gd name="T53" fmla="*/ 13 h 19"/>
                <a:gd name="T54" fmla="*/ 17 w 19"/>
                <a:gd name="T55" fmla="*/ 15 h 19"/>
                <a:gd name="T56" fmla="*/ 17 w 19"/>
                <a:gd name="T57" fmla="*/ 15 h 19"/>
                <a:gd name="T58" fmla="*/ 15 w 19"/>
                <a:gd name="T59" fmla="*/ 17 h 19"/>
                <a:gd name="T60" fmla="*/ 13 w 19"/>
                <a:gd name="T61" fmla="*/ 17 h 19"/>
                <a:gd name="T62" fmla="*/ 11 w 19"/>
                <a:gd name="T6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 h="19">
                  <a:moveTo>
                    <a:pt x="11" y="19"/>
                  </a:moveTo>
                  <a:lnTo>
                    <a:pt x="10" y="19"/>
                  </a:lnTo>
                  <a:lnTo>
                    <a:pt x="10" y="19"/>
                  </a:lnTo>
                  <a:lnTo>
                    <a:pt x="8" y="19"/>
                  </a:lnTo>
                  <a:lnTo>
                    <a:pt x="8" y="19"/>
                  </a:lnTo>
                  <a:lnTo>
                    <a:pt x="6" y="17"/>
                  </a:lnTo>
                  <a:lnTo>
                    <a:pt x="6" y="17"/>
                  </a:lnTo>
                  <a:lnTo>
                    <a:pt x="4" y="17"/>
                  </a:lnTo>
                  <a:lnTo>
                    <a:pt x="4" y="17"/>
                  </a:lnTo>
                  <a:lnTo>
                    <a:pt x="4" y="15"/>
                  </a:lnTo>
                  <a:lnTo>
                    <a:pt x="2" y="15"/>
                  </a:lnTo>
                  <a:lnTo>
                    <a:pt x="2" y="15"/>
                  </a:lnTo>
                  <a:lnTo>
                    <a:pt x="2" y="13"/>
                  </a:lnTo>
                  <a:lnTo>
                    <a:pt x="2" y="13"/>
                  </a:lnTo>
                  <a:lnTo>
                    <a:pt x="2" y="11"/>
                  </a:lnTo>
                  <a:lnTo>
                    <a:pt x="0" y="11"/>
                  </a:lnTo>
                  <a:lnTo>
                    <a:pt x="0" y="10"/>
                  </a:lnTo>
                  <a:lnTo>
                    <a:pt x="0" y="10"/>
                  </a:lnTo>
                  <a:lnTo>
                    <a:pt x="0" y="8"/>
                  </a:lnTo>
                  <a:lnTo>
                    <a:pt x="0" y="8"/>
                  </a:lnTo>
                  <a:lnTo>
                    <a:pt x="2" y="6"/>
                  </a:lnTo>
                  <a:lnTo>
                    <a:pt x="2" y="6"/>
                  </a:lnTo>
                  <a:lnTo>
                    <a:pt x="2" y="6"/>
                  </a:lnTo>
                  <a:lnTo>
                    <a:pt x="2" y="4"/>
                  </a:lnTo>
                  <a:lnTo>
                    <a:pt x="2" y="4"/>
                  </a:lnTo>
                  <a:lnTo>
                    <a:pt x="4" y="2"/>
                  </a:lnTo>
                  <a:lnTo>
                    <a:pt x="4" y="2"/>
                  </a:lnTo>
                  <a:lnTo>
                    <a:pt x="4" y="2"/>
                  </a:lnTo>
                  <a:lnTo>
                    <a:pt x="6" y="2"/>
                  </a:lnTo>
                  <a:lnTo>
                    <a:pt x="6" y="0"/>
                  </a:lnTo>
                  <a:lnTo>
                    <a:pt x="8" y="0"/>
                  </a:lnTo>
                  <a:lnTo>
                    <a:pt x="8" y="0"/>
                  </a:lnTo>
                  <a:lnTo>
                    <a:pt x="10" y="0"/>
                  </a:lnTo>
                  <a:lnTo>
                    <a:pt x="10" y="0"/>
                  </a:lnTo>
                  <a:lnTo>
                    <a:pt x="11" y="0"/>
                  </a:lnTo>
                  <a:lnTo>
                    <a:pt x="11" y="0"/>
                  </a:lnTo>
                  <a:lnTo>
                    <a:pt x="13" y="0"/>
                  </a:lnTo>
                  <a:lnTo>
                    <a:pt x="13" y="0"/>
                  </a:lnTo>
                  <a:lnTo>
                    <a:pt x="13" y="2"/>
                  </a:lnTo>
                  <a:lnTo>
                    <a:pt x="15" y="2"/>
                  </a:lnTo>
                  <a:lnTo>
                    <a:pt x="15" y="2"/>
                  </a:lnTo>
                  <a:lnTo>
                    <a:pt x="17" y="2"/>
                  </a:lnTo>
                  <a:lnTo>
                    <a:pt x="17" y="4"/>
                  </a:lnTo>
                  <a:lnTo>
                    <a:pt x="17" y="4"/>
                  </a:lnTo>
                  <a:lnTo>
                    <a:pt x="17" y="6"/>
                  </a:lnTo>
                  <a:lnTo>
                    <a:pt x="19" y="6"/>
                  </a:lnTo>
                  <a:lnTo>
                    <a:pt x="19" y="6"/>
                  </a:lnTo>
                  <a:lnTo>
                    <a:pt x="19" y="8"/>
                  </a:lnTo>
                  <a:lnTo>
                    <a:pt x="19" y="8"/>
                  </a:lnTo>
                  <a:lnTo>
                    <a:pt x="19" y="10"/>
                  </a:lnTo>
                  <a:lnTo>
                    <a:pt x="19" y="10"/>
                  </a:lnTo>
                  <a:lnTo>
                    <a:pt x="19" y="11"/>
                  </a:lnTo>
                  <a:lnTo>
                    <a:pt x="19" y="11"/>
                  </a:lnTo>
                  <a:lnTo>
                    <a:pt x="19" y="13"/>
                  </a:lnTo>
                  <a:lnTo>
                    <a:pt x="17" y="13"/>
                  </a:lnTo>
                  <a:lnTo>
                    <a:pt x="17" y="15"/>
                  </a:lnTo>
                  <a:lnTo>
                    <a:pt x="17" y="15"/>
                  </a:lnTo>
                  <a:lnTo>
                    <a:pt x="17" y="15"/>
                  </a:lnTo>
                  <a:lnTo>
                    <a:pt x="15" y="17"/>
                  </a:lnTo>
                  <a:lnTo>
                    <a:pt x="15" y="17"/>
                  </a:lnTo>
                  <a:lnTo>
                    <a:pt x="13" y="17"/>
                  </a:lnTo>
                  <a:lnTo>
                    <a:pt x="13" y="17"/>
                  </a:lnTo>
                  <a:lnTo>
                    <a:pt x="13" y="19"/>
                  </a:lnTo>
                  <a:lnTo>
                    <a:pt x="11" y="19"/>
                  </a:lnTo>
                  <a:lnTo>
                    <a:pt x="11" y="19"/>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6" name="Freeform 123"/>
            <p:cNvSpPr>
              <a:spLocks/>
            </p:cNvSpPr>
            <p:nvPr/>
          </p:nvSpPr>
          <p:spPr bwMode="auto">
            <a:xfrm>
              <a:off x="6969125" y="3865563"/>
              <a:ext cx="26988" cy="19050"/>
            </a:xfrm>
            <a:custGeom>
              <a:avLst/>
              <a:gdLst>
                <a:gd name="T0" fmla="*/ 17 w 17"/>
                <a:gd name="T1" fmla="*/ 4 h 12"/>
                <a:gd name="T2" fmla="*/ 11 w 17"/>
                <a:gd name="T3" fmla="*/ 8 h 12"/>
                <a:gd name="T4" fmla="*/ 4 w 17"/>
                <a:gd name="T5" fmla="*/ 12 h 12"/>
                <a:gd name="T6" fmla="*/ 2 w 17"/>
                <a:gd name="T7" fmla="*/ 6 h 12"/>
                <a:gd name="T8" fmla="*/ 0 w 17"/>
                <a:gd name="T9" fmla="*/ 0 h 12"/>
                <a:gd name="T10" fmla="*/ 0 w 17"/>
                <a:gd name="T11" fmla="*/ 0 h 12"/>
                <a:gd name="T12" fmla="*/ 2 w 17"/>
                <a:gd name="T13" fmla="*/ 0 h 12"/>
                <a:gd name="T14" fmla="*/ 2 w 17"/>
                <a:gd name="T15" fmla="*/ 2 h 12"/>
                <a:gd name="T16" fmla="*/ 2 w 17"/>
                <a:gd name="T17" fmla="*/ 2 h 12"/>
                <a:gd name="T18" fmla="*/ 2 w 17"/>
                <a:gd name="T19" fmla="*/ 2 h 12"/>
                <a:gd name="T20" fmla="*/ 2 w 17"/>
                <a:gd name="T21" fmla="*/ 2 h 12"/>
                <a:gd name="T22" fmla="*/ 2 w 17"/>
                <a:gd name="T23" fmla="*/ 2 h 12"/>
                <a:gd name="T24" fmla="*/ 2 w 17"/>
                <a:gd name="T25" fmla="*/ 2 h 12"/>
                <a:gd name="T26" fmla="*/ 4 w 17"/>
                <a:gd name="T27" fmla="*/ 2 h 12"/>
                <a:gd name="T28" fmla="*/ 4 w 17"/>
                <a:gd name="T29" fmla="*/ 2 h 12"/>
                <a:gd name="T30" fmla="*/ 4 w 17"/>
                <a:gd name="T31" fmla="*/ 2 h 12"/>
                <a:gd name="T32" fmla="*/ 4 w 17"/>
                <a:gd name="T33" fmla="*/ 2 h 12"/>
                <a:gd name="T34" fmla="*/ 5 w 17"/>
                <a:gd name="T35" fmla="*/ 2 h 12"/>
                <a:gd name="T36" fmla="*/ 5 w 17"/>
                <a:gd name="T37" fmla="*/ 2 h 12"/>
                <a:gd name="T38" fmla="*/ 5 w 17"/>
                <a:gd name="T39" fmla="*/ 4 h 12"/>
                <a:gd name="T40" fmla="*/ 5 w 17"/>
                <a:gd name="T41" fmla="*/ 4 h 12"/>
                <a:gd name="T42" fmla="*/ 5 w 17"/>
                <a:gd name="T43" fmla="*/ 4 h 12"/>
                <a:gd name="T44" fmla="*/ 7 w 17"/>
                <a:gd name="T45" fmla="*/ 4 h 12"/>
                <a:gd name="T46" fmla="*/ 7 w 17"/>
                <a:gd name="T47" fmla="*/ 4 h 12"/>
                <a:gd name="T48" fmla="*/ 9 w 17"/>
                <a:gd name="T49" fmla="*/ 4 h 12"/>
                <a:gd name="T50" fmla="*/ 9 w 17"/>
                <a:gd name="T51" fmla="*/ 4 h 12"/>
                <a:gd name="T52" fmla="*/ 9 w 17"/>
                <a:gd name="T53" fmla="*/ 4 h 12"/>
                <a:gd name="T54" fmla="*/ 9 w 17"/>
                <a:gd name="T55" fmla="*/ 4 h 12"/>
                <a:gd name="T56" fmla="*/ 11 w 17"/>
                <a:gd name="T57" fmla="*/ 4 h 12"/>
                <a:gd name="T58" fmla="*/ 11 w 17"/>
                <a:gd name="T59" fmla="*/ 4 h 12"/>
                <a:gd name="T60" fmla="*/ 11 w 17"/>
                <a:gd name="T61" fmla="*/ 4 h 12"/>
                <a:gd name="T62" fmla="*/ 13 w 17"/>
                <a:gd name="T63" fmla="*/ 4 h 12"/>
                <a:gd name="T64" fmla="*/ 15 w 17"/>
                <a:gd name="T65" fmla="*/ 4 h 12"/>
                <a:gd name="T66" fmla="*/ 15 w 17"/>
                <a:gd name="T67" fmla="*/ 4 h 12"/>
                <a:gd name="T68" fmla="*/ 15 w 17"/>
                <a:gd name="T69" fmla="*/ 4 h 12"/>
                <a:gd name="T70" fmla="*/ 15 w 17"/>
                <a:gd name="T71" fmla="*/ 4 h 12"/>
                <a:gd name="T72" fmla="*/ 15 w 17"/>
                <a:gd name="T73" fmla="*/ 4 h 12"/>
                <a:gd name="T74" fmla="*/ 17 w 17"/>
                <a:gd name="T75"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 h="12">
                  <a:moveTo>
                    <a:pt x="17" y="4"/>
                  </a:moveTo>
                  <a:lnTo>
                    <a:pt x="11" y="8"/>
                  </a:lnTo>
                  <a:lnTo>
                    <a:pt x="4" y="12"/>
                  </a:lnTo>
                  <a:lnTo>
                    <a:pt x="2" y="6"/>
                  </a:lnTo>
                  <a:lnTo>
                    <a:pt x="0" y="0"/>
                  </a:lnTo>
                  <a:lnTo>
                    <a:pt x="0" y="0"/>
                  </a:lnTo>
                  <a:lnTo>
                    <a:pt x="2" y="0"/>
                  </a:lnTo>
                  <a:lnTo>
                    <a:pt x="2" y="2"/>
                  </a:lnTo>
                  <a:lnTo>
                    <a:pt x="2" y="2"/>
                  </a:lnTo>
                  <a:lnTo>
                    <a:pt x="2" y="2"/>
                  </a:lnTo>
                  <a:lnTo>
                    <a:pt x="2" y="2"/>
                  </a:lnTo>
                  <a:lnTo>
                    <a:pt x="2" y="2"/>
                  </a:lnTo>
                  <a:lnTo>
                    <a:pt x="2" y="2"/>
                  </a:lnTo>
                  <a:lnTo>
                    <a:pt x="4" y="2"/>
                  </a:lnTo>
                  <a:lnTo>
                    <a:pt x="4" y="2"/>
                  </a:lnTo>
                  <a:lnTo>
                    <a:pt x="4" y="2"/>
                  </a:lnTo>
                  <a:lnTo>
                    <a:pt x="4" y="2"/>
                  </a:lnTo>
                  <a:lnTo>
                    <a:pt x="5" y="2"/>
                  </a:lnTo>
                  <a:lnTo>
                    <a:pt x="5" y="2"/>
                  </a:lnTo>
                  <a:lnTo>
                    <a:pt x="5" y="4"/>
                  </a:lnTo>
                  <a:lnTo>
                    <a:pt x="5" y="4"/>
                  </a:lnTo>
                  <a:lnTo>
                    <a:pt x="5" y="4"/>
                  </a:lnTo>
                  <a:lnTo>
                    <a:pt x="7" y="4"/>
                  </a:lnTo>
                  <a:lnTo>
                    <a:pt x="7" y="4"/>
                  </a:lnTo>
                  <a:lnTo>
                    <a:pt x="9" y="4"/>
                  </a:lnTo>
                  <a:lnTo>
                    <a:pt x="9" y="4"/>
                  </a:lnTo>
                  <a:lnTo>
                    <a:pt x="9" y="4"/>
                  </a:lnTo>
                  <a:lnTo>
                    <a:pt x="9" y="4"/>
                  </a:lnTo>
                  <a:lnTo>
                    <a:pt x="11" y="4"/>
                  </a:lnTo>
                  <a:lnTo>
                    <a:pt x="11" y="4"/>
                  </a:lnTo>
                  <a:lnTo>
                    <a:pt x="11" y="4"/>
                  </a:lnTo>
                  <a:lnTo>
                    <a:pt x="13" y="4"/>
                  </a:lnTo>
                  <a:lnTo>
                    <a:pt x="15" y="4"/>
                  </a:lnTo>
                  <a:lnTo>
                    <a:pt x="15" y="4"/>
                  </a:lnTo>
                  <a:lnTo>
                    <a:pt x="15" y="4"/>
                  </a:lnTo>
                  <a:lnTo>
                    <a:pt x="15" y="4"/>
                  </a:lnTo>
                  <a:lnTo>
                    <a:pt x="15" y="4"/>
                  </a:lnTo>
                  <a:lnTo>
                    <a:pt x="17"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7" name="Freeform 124"/>
            <p:cNvSpPr>
              <a:spLocks noEditPoints="1"/>
            </p:cNvSpPr>
            <p:nvPr/>
          </p:nvSpPr>
          <p:spPr bwMode="auto">
            <a:xfrm>
              <a:off x="6203950" y="3144838"/>
              <a:ext cx="1033463" cy="563563"/>
            </a:xfrm>
            <a:custGeom>
              <a:avLst/>
              <a:gdLst>
                <a:gd name="T0" fmla="*/ 96 w 651"/>
                <a:gd name="T1" fmla="*/ 249 h 355"/>
                <a:gd name="T2" fmla="*/ 199 w 651"/>
                <a:gd name="T3" fmla="*/ 241 h 355"/>
                <a:gd name="T4" fmla="*/ 54 w 651"/>
                <a:gd name="T5" fmla="*/ 230 h 355"/>
                <a:gd name="T6" fmla="*/ 390 w 651"/>
                <a:gd name="T7" fmla="*/ 15 h 355"/>
                <a:gd name="T8" fmla="*/ 401 w 651"/>
                <a:gd name="T9" fmla="*/ 34 h 355"/>
                <a:gd name="T10" fmla="*/ 416 w 651"/>
                <a:gd name="T11" fmla="*/ 36 h 355"/>
                <a:gd name="T12" fmla="*/ 428 w 651"/>
                <a:gd name="T13" fmla="*/ 51 h 355"/>
                <a:gd name="T14" fmla="*/ 461 w 651"/>
                <a:gd name="T15" fmla="*/ 38 h 355"/>
                <a:gd name="T16" fmla="*/ 476 w 651"/>
                <a:gd name="T17" fmla="*/ 34 h 355"/>
                <a:gd name="T18" fmla="*/ 524 w 651"/>
                <a:gd name="T19" fmla="*/ 105 h 355"/>
                <a:gd name="T20" fmla="*/ 547 w 651"/>
                <a:gd name="T21" fmla="*/ 111 h 355"/>
                <a:gd name="T22" fmla="*/ 578 w 651"/>
                <a:gd name="T23" fmla="*/ 119 h 355"/>
                <a:gd name="T24" fmla="*/ 608 w 651"/>
                <a:gd name="T25" fmla="*/ 138 h 355"/>
                <a:gd name="T26" fmla="*/ 635 w 651"/>
                <a:gd name="T27" fmla="*/ 149 h 355"/>
                <a:gd name="T28" fmla="*/ 639 w 651"/>
                <a:gd name="T29" fmla="*/ 168 h 355"/>
                <a:gd name="T30" fmla="*/ 620 w 651"/>
                <a:gd name="T31" fmla="*/ 213 h 355"/>
                <a:gd name="T32" fmla="*/ 578 w 651"/>
                <a:gd name="T33" fmla="*/ 226 h 355"/>
                <a:gd name="T34" fmla="*/ 560 w 651"/>
                <a:gd name="T35" fmla="*/ 253 h 355"/>
                <a:gd name="T36" fmla="*/ 539 w 651"/>
                <a:gd name="T37" fmla="*/ 282 h 355"/>
                <a:gd name="T38" fmla="*/ 537 w 651"/>
                <a:gd name="T39" fmla="*/ 320 h 355"/>
                <a:gd name="T40" fmla="*/ 493 w 651"/>
                <a:gd name="T41" fmla="*/ 307 h 355"/>
                <a:gd name="T42" fmla="*/ 455 w 651"/>
                <a:gd name="T43" fmla="*/ 307 h 355"/>
                <a:gd name="T44" fmla="*/ 422 w 651"/>
                <a:gd name="T45" fmla="*/ 314 h 355"/>
                <a:gd name="T46" fmla="*/ 391 w 651"/>
                <a:gd name="T47" fmla="*/ 316 h 355"/>
                <a:gd name="T48" fmla="*/ 367 w 651"/>
                <a:gd name="T49" fmla="*/ 335 h 355"/>
                <a:gd name="T50" fmla="*/ 342 w 651"/>
                <a:gd name="T51" fmla="*/ 351 h 355"/>
                <a:gd name="T52" fmla="*/ 311 w 651"/>
                <a:gd name="T53" fmla="*/ 316 h 355"/>
                <a:gd name="T54" fmla="*/ 272 w 651"/>
                <a:gd name="T55" fmla="*/ 291 h 355"/>
                <a:gd name="T56" fmla="*/ 232 w 651"/>
                <a:gd name="T57" fmla="*/ 274 h 355"/>
                <a:gd name="T58" fmla="*/ 217 w 651"/>
                <a:gd name="T59" fmla="*/ 239 h 355"/>
                <a:gd name="T60" fmla="*/ 226 w 651"/>
                <a:gd name="T61" fmla="*/ 220 h 355"/>
                <a:gd name="T62" fmla="*/ 224 w 651"/>
                <a:gd name="T63" fmla="*/ 230 h 355"/>
                <a:gd name="T64" fmla="*/ 211 w 651"/>
                <a:gd name="T65" fmla="*/ 234 h 355"/>
                <a:gd name="T66" fmla="*/ 190 w 651"/>
                <a:gd name="T67" fmla="*/ 247 h 355"/>
                <a:gd name="T68" fmla="*/ 151 w 651"/>
                <a:gd name="T69" fmla="*/ 291 h 355"/>
                <a:gd name="T70" fmla="*/ 121 w 651"/>
                <a:gd name="T71" fmla="*/ 318 h 355"/>
                <a:gd name="T72" fmla="*/ 98 w 651"/>
                <a:gd name="T73" fmla="*/ 311 h 355"/>
                <a:gd name="T74" fmla="*/ 77 w 651"/>
                <a:gd name="T75" fmla="*/ 291 h 355"/>
                <a:gd name="T76" fmla="*/ 71 w 651"/>
                <a:gd name="T77" fmla="*/ 268 h 355"/>
                <a:gd name="T78" fmla="*/ 80 w 651"/>
                <a:gd name="T79" fmla="*/ 251 h 355"/>
                <a:gd name="T80" fmla="*/ 105 w 651"/>
                <a:gd name="T81" fmla="*/ 238 h 355"/>
                <a:gd name="T82" fmla="*/ 92 w 651"/>
                <a:gd name="T83" fmla="*/ 216 h 355"/>
                <a:gd name="T84" fmla="*/ 67 w 651"/>
                <a:gd name="T85" fmla="*/ 215 h 355"/>
                <a:gd name="T86" fmla="*/ 44 w 651"/>
                <a:gd name="T87" fmla="*/ 224 h 355"/>
                <a:gd name="T88" fmla="*/ 38 w 651"/>
                <a:gd name="T89" fmla="*/ 220 h 355"/>
                <a:gd name="T90" fmla="*/ 0 w 651"/>
                <a:gd name="T91" fmla="*/ 180 h 355"/>
                <a:gd name="T92" fmla="*/ 21 w 651"/>
                <a:gd name="T93" fmla="*/ 132 h 355"/>
                <a:gd name="T94" fmla="*/ 40 w 651"/>
                <a:gd name="T95" fmla="*/ 124 h 355"/>
                <a:gd name="T96" fmla="*/ 75 w 651"/>
                <a:gd name="T97" fmla="*/ 99 h 355"/>
                <a:gd name="T98" fmla="*/ 96 w 651"/>
                <a:gd name="T99" fmla="*/ 105 h 355"/>
                <a:gd name="T100" fmla="*/ 126 w 651"/>
                <a:gd name="T101" fmla="*/ 122 h 355"/>
                <a:gd name="T102" fmla="*/ 153 w 651"/>
                <a:gd name="T103" fmla="*/ 120 h 355"/>
                <a:gd name="T104" fmla="*/ 182 w 651"/>
                <a:gd name="T105" fmla="*/ 115 h 355"/>
                <a:gd name="T106" fmla="*/ 213 w 651"/>
                <a:gd name="T107" fmla="*/ 124 h 355"/>
                <a:gd name="T108" fmla="*/ 230 w 651"/>
                <a:gd name="T109" fmla="*/ 103 h 355"/>
                <a:gd name="T110" fmla="*/ 230 w 651"/>
                <a:gd name="T111" fmla="*/ 78 h 355"/>
                <a:gd name="T112" fmla="*/ 242 w 651"/>
                <a:gd name="T113" fmla="*/ 59 h 355"/>
                <a:gd name="T114" fmla="*/ 232 w 651"/>
                <a:gd name="T115" fmla="*/ 42 h 355"/>
                <a:gd name="T116" fmla="*/ 255 w 651"/>
                <a:gd name="T117" fmla="*/ 36 h 355"/>
                <a:gd name="T118" fmla="*/ 297 w 651"/>
                <a:gd name="T119" fmla="*/ 26 h 355"/>
                <a:gd name="T120" fmla="*/ 340 w 651"/>
                <a:gd name="T121" fmla="*/ 11 h 355"/>
                <a:gd name="T122" fmla="*/ 261 w 651"/>
                <a:gd name="T123" fmla="*/ 234 h 355"/>
                <a:gd name="T124" fmla="*/ 272 w 651"/>
                <a:gd name="T125" fmla="*/ 230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1" h="355">
                  <a:moveTo>
                    <a:pt x="67" y="261"/>
                  </a:moveTo>
                  <a:lnTo>
                    <a:pt x="67" y="263"/>
                  </a:lnTo>
                  <a:lnTo>
                    <a:pt x="69" y="263"/>
                  </a:lnTo>
                  <a:lnTo>
                    <a:pt x="67" y="263"/>
                  </a:lnTo>
                  <a:lnTo>
                    <a:pt x="67" y="261"/>
                  </a:lnTo>
                  <a:lnTo>
                    <a:pt x="65" y="261"/>
                  </a:lnTo>
                  <a:lnTo>
                    <a:pt x="67" y="261"/>
                  </a:lnTo>
                  <a:close/>
                  <a:moveTo>
                    <a:pt x="55" y="261"/>
                  </a:moveTo>
                  <a:lnTo>
                    <a:pt x="57" y="261"/>
                  </a:lnTo>
                  <a:lnTo>
                    <a:pt x="57" y="263"/>
                  </a:lnTo>
                  <a:lnTo>
                    <a:pt x="59" y="263"/>
                  </a:lnTo>
                  <a:lnTo>
                    <a:pt x="59" y="264"/>
                  </a:lnTo>
                  <a:lnTo>
                    <a:pt x="57" y="264"/>
                  </a:lnTo>
                  <a:lnTo>
                    <a:pt x="57" y="263"/>
                  </a:lnTo>
                  <a:lnTo>
                    <a:pt x="55" y="261"/>
                  </a:lnTo>
                  <a:lnTo>
                    <a:pt x="57" y="259"/>
                  </a:lnTo>
                  <a:lnTo>
                    <a:pt x="57" y="261"/>
                  </a:lnTo>
                  <a:lnTo>
                    <a:pt x="55" y="261"/>
                  </a:lnTo>
                  <a:close/>
                  <a:moveTo>
                    <a:pt x="61" y="259"/>
                  </a:moveTo>
                  <a:lnTo>
                    <a:pt x="61" y="261"/>
                  </a:lnTo>
                  <a:lnTo>
                    <a:pt x="59" y="261"/>
                  </a:lnTo>
                  <a:lnTo>
                    <a:pt x="59" y="259"/>
                  </a:lnTo>
                  <a:lnTo>
                    <a:pt x="61" y="259"/>
                  </a:lnTo>
                  <a:close/>
                  <a:moveTo>
                    <a:pt x="100" y="251"/>
                  </a:moveTo>
                  <a:lnTo>
                    <a:pt x="98" y="251"/>
                  </a:lnTo>
                  <a:lnTo>
                    <a:pt x="98" y="249"/>
                  </a:lnTo>
                  <a:lnTo>
                    <a:pt x="96" y="249"/>
                  </a:lnTo>
                  <a:lnTo>
                    <a:pt x="98" y="249"/>
                  </a:lnTo>
                  <a:lnTo>
                    <a:pt x="98" y="247"/>
                  </a:lnTo>
                  <a:lnTo>
                    <a:pt x="98" y="249"/>
                  </a:lnTo>
                  <a:lnTo>
                    <a:pt x="100" y="249"/>
                  </a:lnTo>
                  <a:lnTo>
                    <a:pt x="100" y="251"/>
                  </a:lnTo>
                  <a:close/>
                  <a:moveTo>
                    <a:pt x="203" y="243"/>
                  </a:moveTo>
                  <a:lnTo>
                    <a:pt x="203" y="245"/>
                  </a:lnTo>
                  <a:lnTo>
                    <a:pt x="205" y="247"/>
                  </a:lnTo>
                  <a:lnTo>
                    <a:pt x="205" y="249"/>
                  </a:lnTo>
                  <a:lnTo>
                    <a:pt x="205" y="251"/>
                  </a:lnTo>
                  <a:lnTo>
                    <a:pt x="205" y="253"/>
                  </a:lnTo>
                  <a:lnTo>
                    <a:pt x="207" y="253"/>
                  </a:lnTo>
                  <a:lnTo>
                    <a:pt x="205" y="255"/>
                  </a:lnTo>
                  <a:lnTo>
                    <a:pt x="207" y="257"/>
                  </a:lnTo>
                  <a:lnTo>
                    <a:pt x="205" y="257"/>
                  </a:lnTo>
                  <a:lnTo>
                    <a:pt x="203" y="255"/>
                  </a:lnTo>
                  <a:lnTo>
                    <a:pt x="201" y="253"/>
                  </a:lnTo>
                  <a:lnTo>
                    <a:pt x="199" y="253"/>
                  </a:lnTo>
                  <a:lnTo>
                    <a:pt x="199" y="251"/>
                  </a:lnTo>
                  <a:lnTo>
                    <a:pt x="196" y="251"/>
                  </a:lnTo>
                  <a:lnTo>
                    <a:pt x="196" y="249"/>
                  </a:lnTo>
                  <a:lnTo>
                    <a:pt x="196" y="247"/>
                  </a:lnTo>
                  <a:lnTo>
                    <a:pt x="198" y="247"/>
                  </a:lnTo>
                  <a:lnTo>
                    <a:pt x="198" y="245"/>
                  </a:lnTo>
                  <a:lnTo>
                    <a:pt x="199" y="245"/>
                  </a:lnTo>
                  <a:lnTo>
                    <a:pt x="199" y="243"/>
                  </a:lnTo>
                  <a:lnTo>
                    <a:pt x="199" y="241"/>
                  </a:lnTo>
                  <a:lnTo>
                    <a:pt x="199" y="243"/>
                  </a:lnTo>
                  <a:lnTo>
                    <a:pt x="201" y="241"/>
                  </a:lnTo>
                  <a:lnTo>
                    <a:pt x="201" y="243"/>
                  </a:lnTo>
                  <a:lnTo>
                    <a:pt x="203" y="243"/>
                  </a:lnTo>
                  <a:close/>
                  <a:moveTo>
                    <a:pt x="219" y="238"/>
                  </a:moveTo>
                  <a:lnTo>
                    <a:pt x="221" y="238"/>
                  </a:lnTo>
                  <a:lnTo>
                    <a:pt x="222" y="238"/>
                  </a:lnTo>
                  <a:lnTo>
                    <a:pt x="222" y="239"/>
                  </a:lnTo>
                  <a:lnTo>
                    <a:pt x="221" y="239"/>
                  </a:lnTo>
                  <a:lnTo>
                    <a:pt x="221" y="238"/>
                  </a:lnTo>
                  <a:lnTo>
                    <a:pt x="221" y="239"/>
                  </a:lnTo>
                  <a:lnTo>
                    <a:pt x="221" y="238"/>
                  </a:lnTo>
                  <a:lnTo>
                    <a:pt x="219" y="238"/>
                  </a:lnTo>
                  <a:lnTo>
                    <a:pt x="217" y="238"/>
                  </a:lnTo>
                  <a:lnTo>
                    <a:pt x="219" y="238"/>
                  </a:lnTo>
                  <a:lnTo>
                    <a:pt x="219" y="236"/>
                  </a:lnTo>
                  <a:lnTo>
                    <a:pt x="219" y="238"/>
                  </a:lnTo>
                  <a:close/>
                  <a:moveTo>
                    <a:pt x="222" y="238"/>
                  </a:moveTo>
                  <a:lnTo>
                    <a:pt x="221" y="238"/>
                  </a:lnTo>
                  <a:lnTo>
                    <a:pt x="221" y="236"/>
                  </a:lnTo>
                  <a:lnTo>
                    <a:pt x="222" y="236"/>
                  </a:lnTo>
                  <a:lnTo>
                    <a:pt x="222" y="238"/>
                  </a:lnTo>
                  <a:close/>
                  <a:moveTo>
                    <a:pt x="54" y="232"/>
                  </a:moveTo>
                  <a:lnTo>
                    <a:pt x="52" y="232"/>
                  </a:lnTo>
                  <a:lnTo>
                    <a:pt x="52" y="230"/>
                  </a:lnTo>
                  <a:lnTo>
                    <a:pt x="52" y="228"/>
                  </a:lnTo>
                  <a:lnTo>
                    <a:pt x="54" y="230"/>
                  </a:lnTo>
                  <a:lnTo>
                    <a:pt x="54" y="232"/>
                  </a:lnTo>
                  <a:close/>
                  <a:moveTo>
                    <a:pt x="361" y="1"/>
                  </a:moveTo>
                  <a:lnTo>
                    <a:pt x="363" y="1"/>
                  </a:lnTo>
                  <a:lnTo>
                    <a:pt x="363" y="0"/>
                  </a:lnTo>
                  <a:lnTo>
                    <a:pt x="367" y="1"/>
                  </a:lnTo>
                  <a:lnTo>
                    <a:pt x="368" y="1"/>
                  </a:lnTo>
                  <a:lnTo>
                    <a:pt x="370" y="3"/>
                  </a:lnTo>
                  <a:lnTo>
                    <a:pt x="372" y="3"/>
                  </a:lnTo>
                  <a:lnTo>
                    <a:pt x="372" y="5"/>
                  </a:lnTo>
                  <a:lnTo>
                    <a:pt x="374" y="5"/>
                  </a:lnTo>
                  <a:lnTo>
                    <a:pt x="378" y="7"/>
                  </a:lnTo>
                  <a:lnTo>
                    <a:pt x="378" y="5"/>
                  </a:lnTo>
                  <a:lnTo>
                    <a:pt x="380" y="5"/>
                  </a:lnTo>
                  <a:lnTo>
                    <a:pt x="380" y="3"/>
                  </a:lnTo>
                  <a:lnTo>
                    <a:pt x="382" y="3"/>
                  </a:lnTo>
                  <a:lnTo>
                    <a:pt x="384" y="3"/>
                  </a:lnTo>
                  <a:lnTo>
                    <a:pt x="384" y="1"/>
                  </a:lnTo>
                  <a:lnTo>
                    <a:pt x="386" y="1"/>
                  </a:lnTo>
                  <a:lnTo>
                    <a:pt x="386" y="3"/>
                  </a:lnTo>
                  <a:lnTo>
                    <a:pt x="388" y="3"/>
                  </a:lnTo>
                  <a:lnTo>
                    <a:pt x="386" y="3"/>
                  </a:lnTo>
                  <a:lnTo>
                    <a:pt x="388" y="5"/>
                  </a:lnTo>
                  <a:lnTo>
                    <a:pt x="390" y="7"/>
                  </a:lnTo>
                  <a:lnTo>
                    <a:pt x="390" y="9"/>
                  </a:lnTo>
                  <a:lnTo>
                    <a:pt x="390" y="11"/>
                  </a:lnTo>
                  <a:lnTo>
                    <a:pt x="390" y="13"/>
                  </a:lnTo>
                  <a:lnTo>
                    <a:pt x="390" y="15"/>
                  </a:lnTo>
                  <a:lnTo>
                    <a:pt x="390" y="17"/>
                  </a:lnTo>
                  <a:lnTo>
                    <a:pt x="391" y="19"/>
                  </a:lnTo>
                  <a:lnTo>
                    <a:pt x="393" y="19"/>
                  </a:lnTo>
                  <a:lnTo>
                    <a:pt x="393" y="21"/>
                  </a:lnTo>
                  <a:lnTo>
                    <a:pt x="393" y="23"/>
                  </a:lnTo>
                  <a:lnTo>
                    <a:pt x="391" y="23"/>
                  </a:lnTo>
                  <a:lnTo>
                    <a:pt x="391" y="24"/>
                  </a:lnTo>
                  <a:lnTo>
                    <a:pt x="393" y="26"/>
                  </a:lnTo>
                  <a:lnTo>
                    <a:pt x="393" y="28"/>
                  </a:lnTo>
                  <a:lnTo>
                    <a:pt x="393" y="30"/>
                  </a:lnTo>
                  <a:lnTo>
                    <a:pt x="391" y="30"/>
                  </a:lnTo>
                  <a:lnTo>
                    <a:pt x="390" y="30"/>
                  </a:lnTo>
                  <a:lnTo>
                    <a:pt x="391" y="30"/>
                  </a:lnTo>
                  <a:lnTo>
                    <a:pt x="391" y="32"/>
                  </a:lnTo>
                  <a:lnTo>
                    <a:pt x="391" y="34"/>
                  </a:lnTo>
                  <a:lnTo>
                    <a:pt x="391" y="36"/>
                  </a:lnTo>
                  <a:lnTo>
                    <a:pt x="393" y="36"/>
                  </a:lnTo>
                  <a:lnTo>
                    <a:pt x="393" y="34"/>
                  </a:lnTo>
                  <a:lnTo>
                    <a:pt x="395" y="34"/>
                  </a:lnTo>
                  <a:lnTo>
                    <a:pt x="395" y="32"/>
                  </a:lnTo>
                  <a:lnTo>
                    <a:pt x="395" y="34"/>
                  </a:lnTo>
                  <a:lnTo>
                    <a:pt x="397" y="34"/>
                  </a:lnTo>
                  <a:lnTo>
                    <a:pt x="397" y="36"/>
                  </a:lnTo>
                  <a:lnTo>
                    <a:pt x="399" y="34"/>
                  </a:lnTo>
                  <a:lnTo>
                    <a:pt x="399" y="36"/>
                  </a:lnTo>
                  <a:lnTo>
                    <a:pt x="401" y="36"/>
                  </a:lnTo>
                  <a:lnTo>
                    <a:pt x="401" y="34"/>
                  </a:lnTo>
                  <a:lnTo>
                    <a:pt x="401" y="32"/>
                  </a:lnTo>
                  <a:lnTo>
                    <a:pt x="403" y="32"/>
                  </a:lnTo>
                  <a:lnTo>
                    <a:pt x="405" y="32"/>
                  </a:lnTo>
                  <a:lnTo>
                    <a:pt x="407" y="32"/>
                  </a:lnTo>
                  <a:lnTo>
                    <a:pt x="407" y="34"/>
                  </a:lnTo>
                  <a:lnTo>
                    <a:pt x="409" y="34"/>
                  </a:lnTo>
                  <a:lnTo>
                    <a:pt x="409" y="32"/>
                  </a:lnTo>
                  <a:lnTo>
                    <a:pt x="407" y="32"/>
                  </a:lnTo>
                  <a:lnTo>
                    <a:pt x="407" y="30"/>
                  </a:lnTo>
                  <a:lnTo>
                    <a:pt x="407" y="28"/>
                  </a:lnTo>
                  <a:lnTo>
                    <a:pt x="409" y="28"/>
                  </a:lnTo>
                  <a:lnTo>
                    <a:pt x="409" y="30"/>
                  </a:lnTo>
                  <a:lnTo>
                    <a:pt x="411" y="30"/>
                  </a:lnTo>
                  <a:lnTo>
                    <a:pt x="411" y="32"/>
                  </a:lnTo>
                  <a:lnTo>
                    <a:pt x="411" y="34"/>
                  </a:lnTo>
                  <a:lnTo>
                    <a:pt x="413" y="34"/>
                  </a:lnTo>
                  <a:lnTo>
                    <a:pt x="415" y="34"/>
                  </a:lnTo>
                  <a:lnTo>
                    <a:pt x="413" y="34"/>
                  </a:lnTo>
                  <a:lnTo>
                    <a:pt x="413" y="36"/>
                  </a:lnTo>
                  <a:lnTo>
                    <a:pt x="413" y="38"/>
                  </a:lnTo>
                  <a:lnTo>
                    <a:pt x="413" y="40"/>
                  </a:lnTo>
                  <a:lnTo>
                    <a:pt x="413" y="42"/>
                  </a:lnTo>
                  <a:lnTo>
                    <a:pt x="413" y="40"/>
                  </a:lnTo>
                  <a:lnTo>
                    <a:pt x="415" y="40"/>
                  </a:lnTo>
                  <a:lnTo>
                    <a:pt x="416" y="40"/>
                  </a:lnTo>
                  <a:lnTo>
                    <a:pt x="416" y="38"/>
                  </a:lnTo>
                  <a:lnTo>
                    <a:pt x="416" y="36"/>
                  </a:lnTo>
                  <a:lnTo>
                    <a:pt x="415" y="36"/>
                  </a:lnTo>
                  <a:lnTo>
                    <a:pt x="415" y="38"/>
                  </a:lnTo>
                  <a:lnTo>
                    <a:pt x="415" y="36"/>
                  </a:lnTo>
                  <a:lnTo>
                    <a:pt x="415" y="34"/>
                  </a:lnTo>
                  <a:lnTo>
                    <a:pt x="416" y="34"/>
                  </a:lnTo>
                  <a:lnTo>
                    <a:pt x="418" y="34"/>
                  </a:lnTo>
                  <a:lnTo>
                    <a:pt x="420" y="36"/>
                  </a:lnTo>
                  <a:lnTo>
                    <a:pt x="422" y="36"/>
                  </a:lnTo>
                  <a:lnTo>
                    <a:pt x="422" y="38"/>
                  </a:lnTo>
                  <a:lnTo>
                    <a:pt x="422" y="40"/>
                  </a:lnTo>
                  <a:lnTo>
                    <a:pt x="424" y="40"/>
                  </a:lnTo>
                  <a:lnTo>
                    <a:pt x="428" y="40"/>
                  </a:lnTo>
                  <a:lnTo>
                    <a:pt x="430" y="40"/>
                  </a:lnTo>
                  <a:lnTo>
                    <a:pt x="430" y="38"/>
                  </a:lnTo>
                  <a:lnTo>
                    <a:pt x="432" y="38"/>
                  </a:lnTo>
                  <a:lnTo>
                    <a:pt x="432" y="36"/>
                  </a:lnTo>
                  <a:lnTo>
                    <a:pt x="432" y="38"/>
                  </a:lnTo>
                  <a:lnTo>
                    <a:pt x="434" y="38"/>
                  </a:lnTo>
                  <a:lnTo>
                    <a:pt x="434" y="36"/>
                  </a:lnTo>
                  <a:lnTo>
                    <a:pt x="434" y="42"/>
                  </a:lnTo>
                  <a:lnTo>
                    <a:pt x="432" y="42"/>
                  </a:lnTo>
                  <a:lnTo>
                    <a:pt x="430" y="42"/>
                  </a:lnTo>
                  <a:lnTo>
                    <a:pt x="428" y="42"/>
                  </a:lnTo>
                  <a:lnTo>
                    <a:pt x="428" y="44"/>
                  </a:lnTo>
                  <a:lnTo>
                    <a:pt x="426" y="48"/>
                  </a:lnTo>
                  <a:lnTo>
                    <a:pt x="426" y="49"/>
                  </a:lnTo>
                  <a:lnTo>
                    <a:pt x="428" y="51"/>
                  </a:lnTo>
                  <a:lnTo>
                    <a:pt x="428" y="53"/>
                  </a:lnTo>
                  <a:lnTo>
                    <a:pt x="430" y="53"/>
                  </a:lnTo>
                  <a:lnTo>
                    <a:pt x="430" y="51"/>
                  </a:lnTo>
                  <a:lnTo>
                    <a:pt x="432" y="51"/>
                  </a:lnTo>
                  <a:lnTo>
                    <a:pt x="432" y="49"/>
                  </a:lnTo>
                  <a:lnTo>
                    <a:pt x="434" y="49"/>
                  </a:lnTo>
                  <a:lnTo>
                    <a:pt x="436" y="48"/>
                  </a:lnTo>
                  <a:lnTo>
                    <a:pt x="438" y="48"/>
                  </a:lnTo>
                  <a:lnTo>
                    <a:pt x="439" y="48"/>
                  </a:lnTo>
                  <a:lnTo>
                    <a:pt x="439" y="49"/>
                  </a:lnTo>
                  <a:lnTo>
                    <a:pt x="441" y="49"/>
                  </a:lnTo>
                  <a:lnTo>
                    <a:pt x="441" y="51"/>
                  </a:lnTo>
                  <a:lnTo>
                    <a:pt x="443" y="51"/>
                  </a:lnTo>
                  <a:lnTo>
                    <a:pt x="443" y="53"/>
                  </a:lnTo>
                  <a:lnTo>
                    <a:pt x="445" y="53"/>
                  </a:lnTo>
                  <a:lnTo>
                    <a:pt x="445" y="49"/>
                  </a:lnTo>
                  <a:lnTo>
                    <a:pt x="445" y="48"/>
                  </a:lnTo>
                  <a:lnTo>
                    <a:pt x="447" y="48"/>
                  </a:lnTo>
                  <a:lnTo>
                    <a:pt x="447" y="46"/>
                  </a:lnTo>
                  <a:lnTo>
                    <a:pt x="449" y="46"/>
                  </a:lnTo>
                  <a:lnTo>
                    <a:pt x="449" y="44"/>
                  </a:lnTo>
                  <a:lnTo>
                    <a:pt x="451" y="44"/>
                  </a:lnTo>
                  <a:lnTo>
                    <a:pt x="453" y="44"/>
                  </a:lnTo>
                  <a:lnTo>
                    <a:pt x="455" y="44"/>
                  </a:lnTo>
                  <a:lnTo>
                    <a:pt x="457" y="42"/>
                  </a:lnTo>
                  <a:lnTo>
                    <a:pt x="459" y="40"/>
                  </a:lnTo>
                  <a:lnTo>
                    <a:pt x="461" y="38"/>
                  </a:lnTo>
                  <a:lnTo>
                    <a:pt x="459" y="36"/>
                  </a:lnTo>
                  <a:lnTo>
                    <a:pt x="461" y="36"/>
                  </a:lnTo>
                  <a:lnTo>
                    <a:pt x="463" y="36"/>
                  </a:lnTo>
                  <a:lnTo>
                    <a:pt x="464" y="36"/>
                  </a:lnTo>
                  <a:lnTo>
                    <a:pt x="466" y="34"/>
                  </a:lnTo>
                  <a:lnTo>
                    <a:pt x="468" y="34"/>
                  </a:lnTo>
                  <a:lnTo>
                    <a:pt x="470" y="32"/>
                  </a:lnTo>
                  <a:lnTo>
                    <a:pt x="472" y="32"/>
                  </a:lnTo>
                  <a:lnTo>
                    <a:pt x="472" y="30"/>
                  </a:lnTo>
                  <a:lnTo>
                    <a:pt x="472" y="28"/>
                  </a:lnTo>
                  <a:lnTo>
                    <a:pt x="474" y="28"/>
                  </a:lnTo>
                  <a:lnTo>
                    <a:pt x="476" y="30"/>
                  </a:lnTo>
                  <a:lnTo>
                    <a:pt x="478" y="30"/>
                  </a:lnTo>
                  <a:lnTo>
                    <a:pt x="478" y="28"/>
                  </a:lnTo>
                  <a:lnTo>
                    <a:pt x="480" y="28"/>
                  </a:lnTo>
                  <a:lnTo>
                    <a:pt x="480" y="26"/>
                  </a:lnTo>
                  <a:lnTo>
                    <a:pt x="482" y="26"/>
                  </a:lnTo>
                  <a:lnTo>
                    <a:pt x="484" y="26"/>
                  </a:lnTo>
                  <a:lnTo>
                    <a:pt x="482" y="26"/>
                  </a:lnTo>
                  <a:lnTo>
                    <a:pt x="482" y="28"/>
                  </a:lnTo>
                  <a:lnTo>
                    <a:pt x="484" y="28"/>
                  </a:lnTo>
                  <a:lnTo>
                    <a:pt x="484" y="30"/>
                  </a:lnTo>
                  <a:lnTo>
                    <a:pt x="482" y="32"/>
                  </a:lnTo>
                  <a:lnTo>
                    <a:pt x="482" y="34"/>
                  </a:lnTo>
                  <a:lnTo>
                    <a:pt x="480" y="34"/>
                  </a:lnTo>
                  <a:lnTo>
                    <a:pt x="478" y="34"/>
                  </a:lnTo>
                  <a:lnTo>
                    <a:pt x="476" y="34"/>
                  </a:lnTo>
                  <a:lnTo>
                    <a:pt x="478" y="38"/>
                  </a:lnTo>
                  <a:lnTo>
                    <a:pt x="478" y="40"/>
                  </a:lnTo>
                  <a:lnTo>
                    <a:pt x="480" y="40"/>
                  </a:lnTo>
                  <a:lnTo>
                    <a:pt x="482" y="42"/>
                  </a:lnTo>
                  <a:lnTo>
                    <a:pt x="484" y="44"/>
                  </a:lnTo>
                  <a:lnTo>
                    <a:pt x="487" y="48"/>
                  </a:lnTo>
                  <a:lnTo>
                    <a:pt x="489" y="49"/>
                  </a:lnTo>
                  <a:lnTo>
                    <a:pt x="493" y="51"/>
                  </a:lnTo>
                  <a:lnTo>
                    <a:pt x="495" y="53"/>
                  </a:lnTo>
                  <a:lnTo>
                    <a:pt x="497" y="55"/>
                  </a:lnTo>
                  <a:lnTo>
                    <a:pt x="497" y="57"/>
                  </a:lnTo>
                  <a:lnTo>
                    <a:pt x="499" y="57"/>
                  </a:lnTo>
                  <a:lnTo>
                    <a:pt x="501" y="61"/>
                  </a:lnTo>
                  <a:lnTo>
                    <a:pt x="503" y="63"/>
                  </a:lnTo>
                  <a:lnTo>
                    <a:pt x="505" y="65"/>
                  </a:lnTo>
                  <a:lnTo>
                    <a:pt x="505" y="69"/>
                  </a:lnTo>
                  <a:lnTo>
                    <a:pt x="507" y="72"/>
                  </a:lnTo>
                  <a:lnTo>
                    <a:pt x="509" y="74"/>
                  </a:lnTo>
                  <a:lnTo>
                    <a:pt x="511" y="78"/>
                  </a:lnTo>
                  <a:lnTo>
                    <a:pt x="514" y="84"/>
                  </a:lnTo>
                  <a:lnTo>
                    <a:pt x="516" y="88"/>
                  </a:lnTo>
                  <a:lnTo>
                    <a:pt x="518" y="92"/>
                  </a:lnTo>
                  <a:lnTo>
                    <a:pt x="520" y="96"/>
                  </a:lnTo>
                  <a:lnTo>
                    <a:pt x="522" y="97"/>
                  </a:lnTo>
                  <a:lnTo>
                    <a:pt x="522" y="99"/>
                  </a:lnTo>
                  <a:lnTo>
                    <a:pt x="524" y="101"/>
                  </a:lnTo>
                  <a:lnTo>
                    <a:pt x="524" y="105"/>
                  </a:lnTo>
                  <a:lnTo>
                    <a:pt x="526" y="107"/>
                  </a:lnTo>
                  <a:lnTo>
                    <a:pt x="528" y="111"/>
                  </a:lnTo>
                  <a:lnTo>
                    <a:pt x="530" y="113"/>
                  </a:lnTo>
                  <a:lnTo>
                    <a:pt x="530" y="117"/>
                  </a:lnTo>
                  <a:lnTo>
                    <a:pt x="532" y="119"/>
                  </a:lnTo>
                  <a:lnTo>
                    <a:pt x="532" y="120"/>
                  </a:lnTo>
                  <a:lnTo>
                    <a:pt x="534" y="122"/>
                  </a:lnTo>
                  <a:lnTo>
                    <a:pt x="535" y="122"/>
                  </a:lnTo>
                  <a:lnTo>
                    <a:pt x="534" y="122"/>
                  </a:lnTo>
                  <a:lnTo>
                    <a:pt x="534" y="120"/>
                  </a:lnTo>
                  <a:lnTo>
                    <a:pt x="535" y="120"/>
                  </a:lnTo>
                  <a:lnTo>
                    <a:pt x="535" y="122"/>
                  </a:lnTo>
                  <a:lnTo>
                    <a:pt x="535" y="120"/>
                  </a:lnTo>
                  <a:lnTo>
                    <a:pt x="537" y="119"/>
                  </a:lnTo>
                  <a:lnTo>
                    <a:pt x="539" y="119"/>
                  </a:lnTo>
                  <a:lnTo>
                    <a:pt x="541" y="117"/>
                  </a:lnTo>
                  <a:lnTo>
                    <a:pt x="541" y="115"/>
                  </a:lnTo>
                  <a:lnTo>
                    <a:pt x="539" y="115"/>
                  </a:lnTo>
                  <a:lnTo>
                    <a:pt x="539" y="113"/>
                  </a:lnTo>
                  <a:lnTo>
                    <a:pt x="539" y="111"/>
                  </a:lnTo>
                  <a:lnTo>
                    <a:pt x="541" y="111"/>
                  </a:lnTo>
                  <a:lnTo>
                    <a:pt x="543" y="111"/>
                  </a:lnTo>
                  <a:lnTo>
                    <a:pt x="543" y="109"/>
                  </a:lnTo>
                  <a:lnTo>
                    <a:pt x="545" y="109"/>
                  </a:lnTo>
                  <a:lnTo>
                    <a:pt x="547" y="111"/>
                  </a:lnTo>
                  <a:lnTo>
                    <a:pt x="547" y="109"/>
                  </a:lnTo>
                  <a:lnTo>
                    <a:pt x="547" y="111"/>
                  </a:lnTo>
                  <a:lnTo>
                    <a:pt x="549" y="111"/>
                  </a:lnTo>
                  <a:lnTo>
                    <a:pt x="549" y="113"/>
                  </a:lnTo>
                  <a:lnTo>
                    <a:pt x="551" y="113"/>
                  </a:lnTo>
                  <a:lnTo>
                    <a:pt x="551" y="117"/>
                  </a:lnTo>
                  <a:lnTo>
                    <a:pt x="551" y="119"/>
                  </a:lnTo>
                  <a:lnTo>
                    <a:pt x="553" y="119"/>
                  </a:lnTo>
                  <a:lnTo>
                    <a:pt x="555" y="119"/>
                  </a:lnTo>
                  <a:lnTo>
                    <a:pt x="557" y="120"/>
                  </a:lnTo>
                  <a:lnTo>
                    <a:pt x="557" y="122"/>
                  </a:lnTo>
                  <a:lnTo>
                    <a:pt x="557" y="124"/>
                  </a:lnTo>
                  <a:lnTo>
                    <a:pt x="560" y="124"/>
                  </a:lnTo>
                  <a:lnTo>
                    <a:pt x="560" y="122"/>
                  </a:lnTo>
                  <a:lnTo>
                    <a:pt x="562" y="122"/>
                  </a:lnTo>
                  <a:lnTo>
                    <a:pt x="564" y="122"/>
                  </a:lnTo>
                  <a:lnTo>
                    <a:pt x="566" y="122"/>
                  </a:lnTo>
                  <a:lnTo>
                    <a:pt x="566" y="124"/>
                  </a:lnTo>
                  <a:lnTo>
                    <a:pt x="568" y="124"/>
                  </a:lnTo>
                  <a:lnTo>
                    <a:pt x="570" y="122"/>
                  </a:lnTo>
                  <a:lnTo>
                    <a:pt x="570" y="124"/>
                  </a:lnTo>
                  <a:lnTo>
                    <a:pt x="570" y="122"/>
                  </a:lnTo>
                  <a:lnTo>
                    <a:pt x="572" y="122"/>
                  </a:lnTo>
                  <a:lnTo>
                    <a:pt x="572" y="124"/>
                  </a:lnTo>
                  <a:lnTo>
                    <a:pt x="574" y="122"/>
                  </a:lnTo>
                  <a:lnTo>
                    <a:pt x="576" y="122"/>
                  </a:lnTo>
                  <a:lnTo>
                    <a:pt x="576" y="120"/>
                  </a:lnTo>
                  <a:lnTo>
                    <a:pt x="576" y="119"/>
                  </a:lnTo>
                  <a:lnTo>
                    <a:pt x="578" y="119"/>
                  </a:lnTo>
                  <a:lnTo>
                    <a:pt x="578" y="120"/>
                  </a:lnTo>
                  <a:lnTo>
                    <a:pt x="582" y="120"/>
                  </a:lnTo>
                  <a:lnTo>
                    <a:pt x="582" y="119"/>
                  </a:lnTo>
                  <a:lnTo>
                    <a:pt x="583" y="117"/>
                  </a:lnTo>
                  <a:lnTo>
                    <a:pt x="585" y="117"/>
                  </a:lnTo>
                  <a:lnTo>
                    <a:pt x="587" y="117"/>
                  </a:lnTo>
                  <a:lnTo>
                    <a:pt x="589" y="119"/>
                  </a:lnTo>
                  <a:lnTo>
                    <a:pt x="591" y="119"/>
                  </a:lnTo>
                  <a:lnTo>
                    <a:pt x="591" y="120"/>
                  </a:lnTo>
                  <a:lnTo>
                    <a:pt x="593" y="120"/>
                  </a:lnTo>
                  <a:lnTo>
                    <a:pt x="595" y="120"/>
                  </a:lnTo>
                  <a:lnTo>
                    <a:pt x="595" y="122"/>
                  </a:lnTo>
                  <a:lnTo>
                    <a:pt x="597" y="122"/>
                  </a:lnTo>
                  <a:lnTo>
                    <a:pt x="597" y="124"/>
                  </a:lnTo>
                  <a:lnTo>
                    <a:pt x="599" y="126"/>
                  </a:lnTo>
                  <a:lnTo>
                    <a:pt x="599" y="128"/>
                  </a:lnTo>
                  <a:lnTo>
                    <a:pt x="601" y="128"/>
                  </a:lnTo>
                  <a:lnTo>
                    <a:pt x="601" y="130"/>
                  </a:lnTo>
                  <a:lnTo>
                    <a:pt x="599" y="130"/>
                  </a:lnTo>
                  <a:lnTo>
                    <a:pt x="601" y="132"/>
                  </a:lnTo>
                  <a:lnTo>
                    <a:pt x="601" y="134"/>
                  </a:lnTo>
                  <a:lnTo>
                    <a:pt x="601" y="136"/>
                  </a:lnTo>
                  <a:lnTo>
                    <a:pt x="603" y="136"/>
                  </a:lnTo>
                  <a:lnTo>
                    <a:pt x="605" y="136"/>
                  </a:lnTo>
                  <a:lnTo>
                    <a:pt x="605" y="138"/>
                  </a:lnTo>
                  <a:lnTo>
                    <a:pt x="607" y="138"/>
                  </a:lnTo>
                  <a:lnTo>
                    <a:pt x="608" y="138"/>
                  </a:lnTo>
                  <a:lnTo>
                    <a:pt x="610" y="138"/>
                  </a:lnTo>
                  <a:lnTo>
                    <a:pt x="610" y="140"/>
                  </a:lnTo>
                  <a:lnTo>
                    <a:pt x="612" y="140"/>
                  </a:lnTo>
                  <a:lnTo>
                    <a:pt x="612" y="142"/>
                  </a:lnTo>
                  <a:lnTo>
                    <a:pt x="614" y="142"/>
                  </a:lnTo>
                  <a:lnTo>
                    <a:pt x="612" y="142"/>
                  </a:lnTo>
                  <a:lnTo>
                    <a:pt x="612" y="143"/>
                  </a:lnTo>
                  <a:lnTo>
                    <a:pt x="614" y="145"/>
                  </a:lnTo>
                  <a:lnTo>
                    <a:pt x="614" y="147"/>
                  </a:lnTo>
                  <a:lnTo>
                    <a:pt x="616" y="149"/>
                  </a:lnTo>
                  <a:lnTo>
                    <a:pt x="616" y="151"/>
                  </a:lnTo>
                  <a:lnTo>
                    <a:pt x="618" y="151"/>
                  </a:lnTo>
                  <a:lnTo>
                    <a:pt x="620" y="151"/>
                  </a:lnTo>
                  <a:lnTo>
                    <a:pt x="622" y="151"/>
                  </a:lnTo>
                  <a:lnTo>
                    <a:pt x="624" y="153"/>
                  </a:lnTo>
                  <a:lnTo>
                    <a:pt x="626" y="153"/>
                  </a:lnTo>
                  <a:lnTo>
                    <a:pt x="628" y="153"/>
                  </a:lnTo>
                  <a:lnTo>
                    <a:pt x="628" y="155"/>
                  </a:lnTo>
                  <a:lnTo>
                    <a:pt x="630" y="155"/>
                  </a:lnTo>
                  <a:lnTo>
                    <a:pt x="630" y="153"/>
                  </a:lnTo>
                  <a:lnTo>
                    <a:pt x="631" y="155"/>
                  </a:lnTo>
                  <a:lnTo>
                    <a:pt x="633" y="153"/>
                  </a:lnTo>
                  <a:lnTo>
                    <a:pt x="633" y="151"/>
                  </a:lnTo>
                  <a:lnTo>
                    <a:pt x="635" y="151"/>
                  </a:lnTo>
                  <a:lnTo>
                    <a:pt x="635" y="149"/>
                  </a:lnTo>
                  <a:lnTo>
                    <a:pt x="637" y="149"/>
                  </a:lnTo>
                  <a:lnTo>
                    <a:pt x="635" y="149"/>
                  </a:lnTo>
                  <a:lnTo>
                    <a:pt x="637" y="149"/>
                  </a:lnTo>
                  <a:lnTo>
                    <a:pt x="637" y="147"/>
                  </a:lnTo>
                  <a:lnTo>
                    <a:pt x="639" y="147"/>
                  </a:lnTo>
                  <a:lnTo>
                    <a:pt x="641" y="147"/>
                  </a:lnTo>
                  <a:lnTo>
                    <a:pt x="641" y="149"/>
                  </a:lnTo>
                  <a:lnTo>
                    <a:pt x="639" y="149"/>
                  </a:lnTo>
                  <a:lnTo>
                    <a:pt x="639" y="151"/>
                  </a:lnTo>
                  <a:lnTo>
                    <a:pt x="637" y="151"/>
                  </a:lnTo>
                  <a:lnTo>
                    <a:pt x="639" y="153"/>
                  </a:lnTo>
                  <a:lnTo>
                    <a:pt x="641" y="153"/>
                  </a:lnTo>
                  <a:lnTo>
                    <a:pt x="641" y="155"/>
                  </a:lnTo>
                  <a:lnTo>
                    <a:pt x="643" y="157"/>
                  </a:lnTo>
                  <a:lnTo>
                    <a:pt x="643" y="159"/>
                  </a:lnTo>
                  <a:lnTo>
                    <a:pt x="645" y="159"/>
                  </a:lnTo>
                  <a:lnTo>
                    <a:pt x="645" y="161"/>
                  </a:lnTo>
                  <a:lnTo>
                    <a:pt x="647" y="161"/>
                  </a:lnTo>
                  <a:lnTo>
                    <a:pt x="649" y="161"/>
                  </a:lnTo>
                  <a:lnTo>
                    <a:pt x="649" y="163"/>
                  </a:lnTo>
                  <a:lnTo>
                    <a:pt x="651" y="165"/>
                  </a:lnTo>
                  <a:lnTo>
                    <a:pt x="649" y="165"/>
                  </a:lnTo>
                  <a:lnTo>
                    <a:pt x="647" y="163"/>
                  </a:lnTo>
                  <a:lnTo>
                    <a:pt x="645" y="165"/>
                  </a:lnTo>
                  <a:lnTo>
                    <a:pt x="643" y="165"/>
                  </a:lnTo>
                  <a:lnTo>
                    <a:pt x="641" y="165"/>
                  </a:lnTo>
                  <a:lnTo>
                    <a:pt x="641" y="167"/>
                  </a:lnTo>
                  <a:lnTo>
                    <a:pt x="639" y="167"/>
                  </a:lnTo>
                  <a:lnTo>
                    <a:pt x="639" y="168"/>
                  </a:lnTo>
                  <a:lnTo>
                    <a:pt x="641" y="168"/>
                  </a:lnTo>
                  <a:lnTo>
                    <a:pt x="641" y="170"/>
                  </a:lnTo>
                  <a:lnTo>
                    <a:pt x="641" y="172"/>
                  </a:lnTo>
                  <a:lnTo>
                    <a:pt x="641" y="174"/>
                  </a:lnTo>
                  <a:lnTo>
                    <a:pt x="639" y="174"/>
                  </a:lnTo>
                  <a:lnTo>
                    <a:pt x="639" y="176"/>
                  </a:lnTo>
                  <a:lnTo>
                    <a:pt x="637" y="176"/>
                  </a:lnTo>
                  <a:lnTo>
                    <a:pt x="637" y="178"/>
                  </a:lnTo>
                  <a:lnTo>
                    <a:pt x="635" y="178"/>
                  </a:lnTo>
                  <a:lnTo>
                    <a:pt x="633" y="178"/>
                  </a:lnTo>
                  <a:lnTo>
                    <a:pt x="633" y="180"/>
                  </a:lnTo>
                  <a:lnTo>
                    <a:pt x="631" y="180"/>
                  </a:lnTo>
                  <a:lnTo>
                    <a:pt x="630" y="180"/>
                  </a:lnTo>
                  <a:lnTo>
                    <a:pt x="626" y="180"/>
                  </a:lnTo>
                  <a:lnTo>
                    <a:pt x="624" y="182"/>
                  </a:lnTo>
                  <a:lnTo>
                    <a:pt x="622" y="188"/>
                  </a:lnTo>
                  <a:lnTo>
                    <a:pt x="622" y="190"/>
                  </a:lnTo>
                  <a:lnTo>
                    <a:pt x="622" y="191"/>
                  </a:lnTo>
                  <a:lnTo>
                    <a:pt x="622" y="199"/>
                  </a:lnTo>
                  <a:lnTo>
                    <a:pt x="622" y="201"/>
                  </a:lnTo>
                  <a:lnTo>
                    <a:pt x="622" y="203"/>
                  </a:lnTo>
                  <a:lnTo>
                    <a:pt x="624" y="205"/>
                  </a:lnTo>
                  <a:lnTo>
                    <a:pt x="624" y="207"/>
                  </a:lnTo>
                  <a:lnTo>
                    <a:pt x="624" y="209"/>
                  </a:lnTo>
                  <a:lnTo>
                    <a:pt x="622" y="209"/>
                  </a:lnTo>
                  <a:lnTo>
                    <a:pt x="622" y="211"/>
                  </a:lnTo>
                  <a:lnTo>
                    <a:pt x="620" y="213"/>
                  </a:lnTo>
                  <a:lnTo>
                    <a:pt x="618" y="213"/>
                  </a:lnTo>
                  <a:lnTo>
                    <a:pt x="616" y="213"/>
                  </a:lnTo>
                  <a:lnTo>
                    <a:pt x="616" y="215"/>
                  </a:lnTo>
                  <a:lnTo>
                    <a:pt x="614" y="215"/>
                  </a:lnTo>
                  <a:lnTo>
                    <a:pt x="614" y="216"/>
                  </a:lnTo>
                  <a:lnTo>
                    <a:pt x="612" y="216"/>
                  </a:lnTo>
                  <a:lnTo>
                    <a:pt x="610" y="218"/>
                  </a:lnTo>
                  <a:lnTo>
                    <a:pt x="608" y="218"/>
                  </a:lnTo>
                  <a:lnTo>
                    <a:pt x="608" y="216"/>
                  </a:lnTo>
                  <a:lnTo>
                    <a:pt x="608" y="215"/>
                  </a:lnTo>
                  <a:lnTo>
                    <a:pt x="607" y="215"/>
                  </a:lnTo>
                  <a:lnTo>
                    <a:pt x="605" y="215"/>
                  </a:lnTo>
                  <a:lnTo>
                    <a:pt x="603" y="215"/>
                  </a:lnTo>
                  <a:lnTo>
                    <a:pt x="601" y="215"/>
                  </a:lnTo>
                  <a:lnTo>
                    <a:pt x="599" y="215"/>
                  </a:lnTo>
                  <a:lnTo>
                    <a:pt x="597" y="215"/>
                  </a:lnTo>
                  <a:lnTo>
                    <a:pt x="595" y="215"/>
                  </a:lnTo>
                  <a:lnTo>
                    <a:pt x="589" y="213"/>
                  </a:lnTo>
                  <a:lnTo>
                    <a:pt x="587" y="211"/>
                  </a:lnTo>
                  <a:lnTo>
                    <a:pt x="585" y="211"/>
                  </a:lnTo>
                  <a:lnTo>
                    <a:pt x="583" y="209"/>
                  </a:lnTo>
                  <a:lnTo>
                    <a:pt x="582" y="209"/>
                  </a:lnTo>
                  <a:lnTo>
                    <a:pt x="582" y="211"/>
                  </a:lnTo>
                  <a:lnTo>
                    <a:pt x="582" y="213"/>
                  </a:lnTo>
                  <a:lnTo>
                    <a:pt x="582" y="215"/>
                  </a:lnTo>
                  <a:lnTo>
                    <a:pt x="578" y="220"/>
                  </a:lnTo>
                  <a:lnTo>
                    <a:pt x="578" y="226"/>
                  </a:lnTo>
                  <a:lnTo>
                    <a:pt x="576" y="226"/>
                  </a:lnTo>
                  <a:lnTo>
                    <a:pt x="576" y="228"/>
                  </a:lnTo>
                  <a:lnTo>
                    <a:pt x="576" y="230"/>
                  </a:lnTo>
                  <a:lnTo>
                    <a:pt x="574" y="232"/>
                  </a:lnTo>
                  <a:lnTo>
                    <a:pt x="574" y="234"/>
                  </a:lnTo>
                  <a:lnTo>
                    <a:pt x="574" y="238"/>
                  </a:lnTo>
                  <a:lnTo>
                    <a:pt x="572" y="239"/>
                  </a:lnTo>
                  <a:lnTo>
                    <a:pt x="572" y="241"/>
                  </a:lnTo>
                  <a:lnTo>
                    <a:pt x="572" y="243"/>
                  </a:lnTo>
                  <a:lnTo>
                    <a:pt x="570" y="245"/>
                  </a:lnTo>
                  <a:lnTo>
                    <a:pt x="570" y="247"/>
                  </a:lnTo>
                  <a:lnTo>
                    <a:pt x="570" y="249"/>
                  </a:lnTo>
                  <a:lnTo>
                    <a:pt x="574" y="249"/>
                  </a:lnTo>
                  <a:lnTo>
                    <a:pt x="576" y="249"/>
                  </a:lnTo>
                  <a:lnTo>
                    <a:pt x="576" y="251"/>
                  </a:lnTo>
                  <a:lnTo>
                    <a:pt x="576" y="253"/>
                  </a:lnTo>
                  <a:lnTo>
                    <a:pt x="576" y="255"/>
                  </a:lnTo>
                  <a:lnTo>
                    <a:pt x="574" y="255"/>
                  </a:lnTo>
                  <a:lnTo>
                    <a:pt x="574" y="257"/>
                  </a:lnTo>
                  <a:lnTo>
                    <a:pt x="572" y="257"/>
                  </a:lnTo>
                  <a:lnTo>
                    <a:pt x="570" y="255"/>
                  </a:lnTo>
                  <a:lnTo>
                    <a:pt x="568" y="255"/>
                  </a:lnTo>
                  <a:lnTo>
                    <a:pt x="564" y="257"/>
                  </a:lnTo>
                  <a:lnTo>
                    <a:pt x="564" y="255"/>
                  </a:lnTo>
                  <a:lnTo>
                    <a:pt x="562" y="255"/>
                  </a:lnTo>
                  <a:lnTo>
                    <a:pt x="562" y="253"/>
                  </a:lnTo>
                  <a:lnTo>
                    <a:pt x="560" y="253"/>
                  </a:lnTo>
                  <a:lnTo>
                    <a:pt x="560" y="251"/>
                  </a:lnTo>
                  <a:lnTo>
                    <a:pt x="559" y="253"/>
                  </a:lnTo>
                  <a:lnTo>
                    <a:pt x="551" y="255"/>
                  </a:lnTo>
                  <a:lnTo>
                    <a:pt x="551" y="257"/>
                  </a:lnTo>
                  <a:lnTo>
                    <a:pt x="549" y="257"/>
                  </a:lnTo>
                  <a:lnTo>
                    <a:pt x="547" y="257"/>
                  </a:lnTo>
                  <a:lnTo>
                    <a:pt x="545" y="257"/>
                  </a:lnTo>
                  <a:lnTo>
                    <a:pt x="541" y="257"/>
                  </a:lnTo>
                  <a:lnTo>
                    <a:pt x="539" y="257"/>
                  </a:lnTo>
                  <a:lnTo>
                    <a:pt x="539" y="259"/>
                  </a:lnTo>
                  <a:lnTo>
                    <a:pt x="537" y="259"/>
                  </a:lnTo>
                  <a:lnTo>
                    <a:pt x="535" y="259"/>
                  </a:lnTo>
                  <a:lnTo>
                    <a:pt x="534" y="259"/>
                  </a:lnTo>
                  <a:lnTo>
                    <a:pt x="534" y="261"/>
                  </a:lnTo>
                  <a:lnTo>
                    <a:pt x="532" y="261"/>
                  </a:lnTo>
                  <a:lnTo>
                    <a:pt x="532" y="263"/>
                  </a:lnTo>
                  <a:lnTo>
                    <a:pt x="534" y="264"/>
                  </a:lnTo>
                  <a:lnTo>
                    <a:pt x="537" y="264"/>
                  </a:lnTo>
                  <a:lnTo>
                    <a:pt x="541" y="266"/>
                  </a:lnTo>
                  <a:lnTo>
                    <a:pt x="539" y="266"/>
                  </a:lnTo>
                  <a:lnTo>
                    <a:pt x="539" y="268"/>
                  </a:lnTo>
                  <a:lnTo>
                    <a:pt x="539" y="270"/>
                  </a:lnTo>
                  <a:lnTo>
                    <a:pt x="539" y="272"/>
                  </a:lnTo>
                  <a:lnTo>
                    <a:pt x="539" y="276"/>
                  </a:lnTo>
                  <a:lnTo>
                    <a:pt x="539" y="278"/>
                  </a:lnTo>
                  <a:lnTo>
                    <a:pt x="539" y="280"/>
                  </a:lnTo>
                  <a:lnTo>
                    <a:pt x="539" y="282"/>
                  </a:lnTo>
                  <a:lnTo>
                    <a:pt x="539" y="284"/>
                  </a:lnTo>
                  <a:lnTo>
                    <a:pt x="541" y="284"/>
                  </a:lnTo>
                  <a:lnTo>
                    <a:pt x="543" y="289"/>
                  </a:lnTo>
                  <a:lnTo>
                    <a:pt x="545" y="293"/>
                  </a:lnTo>
                  <a:lnTo>
                    <a:pt x="545" y="295"/>
                  </a:lnTo>
                  <a:lnTo>
                    <a:pt x="543" y="297"/>
                  </a:lnTo>
                  <a:lnTo>
                    <a:pt x="545" y="297"/>
                  </a:lnTo>
                  <a:lnTo>
                    <a:pt x="545" y="299"/>
                  </a:lnTo>
                  <a:lnTo>
                    <a:pt x="545" y="301"/>
                  </a:lnTo>
                  <a:lnTo>
                    <a:pt x="543" y="301"/>
                  </a:lnTo>
                  <a:lnTo>
                    <a:pt x="541" y="303"/>
                  </a:lnTo>
                  <a:lnTo>
                    <a:pt x="539" y="303"/>
                  </a:lnTo>
                  <a:lnTo>
                    <a:pt x="539" y="305"/>
                  </a:lnTo>
                  <a:lnTo>
                    <a:pt x="541" y="305"/>
                  </a:lnTo>
                  <a:lnTo>
                    <a:pt x="541" y="307"/>
                  </a:lnTo>
                  <a:lnTo>
                    <a:pt x="539" y="307"/>
                  </a:lnTo>
                  <a:lnTo>
                    <a:pt x="539" y="309"/>
                  </a:lnTo>
                  <a:lnTo>
                    <a:pt x="537" y="309"/>
                  </a:lnTo>
                  <a:lnTo>
                    <a:pt x="537" y="311"/>
                  </a:lnTo>
                  <a:lnTo>
                    <a:pt x="535" y="311"/>
                  </a:lnTo>
                  <a:lnTo>
                    <a:pt x="535" y="312"/>
                  </a:lnTo>
                  <a:lnTo>
                    <a:pt x="535" y="314"/>
                  </a:lnTo>
                  <a:lnTo>
                    <a:pt x="537" y="314"/>
                  </a:lnTo>
                  <a:lnTo>
                    <a:pt x="537" y="316"/>
                  </a:lnTo>
                  <a:lnTo>
                    <a:pt x="535" y="316"/>
                  </a:lnTo>
                  <a:lnTo>
                    <a:pt x="537" y="318"/>
                  </a:lnTo>
                  <a:lnTo>
                    <a:pt x="537" y="320"/>
                  </a:lnTo>
                  <a:lnTo>
                    <a:pt x="537" y="322"/>
                  </a:lnTo>
                  <a:lnTo>
                    <a:pt x="535" y="320"/>
                  </a:lnTo>
                  <a:lnTo>
                    <a:pt x="534" y="318"/>
                  </a:lnTo>
                  <a:lnTo>
                    <a:pt x="534" y="316"/>
                  </a:lnTo>
                  <a:lnTo>
                    <a:pt x="532" y="316"/>
                  </a:lnTo>
                  <a:lnTo>
                    <a:pt x="528" y="316"/>
                  </a:lnTo>
                  <a:lnTo>
                    <a:pt x="526" y="316"/>
                  </a:lnTo>
                  <a:lnTo>
                    <a:pt x="524" y="316"/>
                  </a:lnTo>
                  <a:lnTo>
                    <a:pt x="524" y="314"/>
                  </a:lnTo>
                  <a:lnTo>
                    <a:pt x="522" y="312"/>
                  </a:lnTo>
                  <a:lnTo>
                    <a:pt x="520" y="311"/>
                  </a:lnTo>
                  <a:lnTo>
                    <a:pt x="520" y="309"/>
                  </a:lnTo>
                  <a:lnTo>
                    <a:pt x="518" y="309"/>
                  </a:lnTo>
                  <a:lnTo>
                    <a:pt x="516" y="309"/>
                  </a:lnTo>
                  <a:lnTo>
                    <a:pt x="514" y="309"/>
                  </a:lnTo>
                  <a:lnTo>
                    <a:pt x="512" y="309"/>
                  </a:lnTo>
                  <a:lnTo>
                    <a:pt x="512" y="307"/>
                  </a:lnTo>
                  <a:lnTo>
                    <a:pt x="511" y="307"/>
                  </a:lnTo>
                  <a:lnTo>
                    <a:pt x="509" y="307"/>
                  </a:lnTo>
                  <a:lnTo>
                    <a:pt x="507" y="307"/>
                  </a:lnTo>
                  <a:lnTo>
                    <a:pt x="505" y="307"/>
                  </a:lnTo>
                  <a:lnTo>
                    <a:pt x="503" y="307"/>
                  </a:lnTo>
                  <a:lnTo>
                    <a:pt x="501" y="307"/>
                  </a:lnTo>
                  <a:lnTo>
                    <a:pt x="499" y="307"/>
                  </a:lnTo>
                  <a:lnTo>
                    <a:pt x="497" y="307"/>
                  </a:lnTo>
                  <a:lnTo>
                    <a:pt x="495" y="307"/>
                  </a:lnTo>
                  <a:lnTo>
                    <a:pt x="493" y="307"/>
                  </a:lnTo>
                  <a:lnTo>
                    <a:pt x="493" y="305"/>
                  </a:lnTo>
                  <a:lnTo>
                    <a:pt x="491" y="305"/>
                  </a:lnTo>
                  <a:lnTo>
                    <a:pt x="491" y="307"/>
                  </a:lnTo>
                  <a:lnTo>
                    <a:pt x="489" y="307"/>
                  </a:lnTo>
                  <a:lnTo>
                    <a:pt x="487" y="307"/>
                  </a:lnTo>
                  <a:lnTo>
                    <a:pt x="487" y="305"/>
                  </a:lnTo>
                  <a:lnTo>
                    <a:pt x="486" y="305"/>
                  </a:lnTo>
                  <a:lnTo>
                    <a:pt x="484" y="305"/>
                  </a:lnTo>
                  <a:lnTo>
                    <a:pt x="482" y="305"/>
                  </a:lnTo>
                  <a:lnTo>
                    <a:pt x="482" y="307"/>
                  </a:lnTo>
                  <a:lnTo>
                    <a:pt x="480" y="307"/>
                  </a:lnTo>
                  <a:lnTo>
                    <a:pt x="478" y="307"/>
                  </a:lnTo>
                  <a:lnTo>
                    <a:pt x="476" y="307"/>
                  </a:lnTo>
                  <a:lnTo>
                    <a:pt x="474" y="305"/>
                  </a:lnTo>
                  <a:lnTo>
                    <a:pt x="472" y="305"/>
                  </a:lnTo>
                  <a:lnTo>
                    <a:pt x="470" y="305"/>
                  </a:lnTo>
                  <a:lnTo>
                    <a:pt x="470" y="307"/>
                  </a:lnTo>
                  <a:lnTo>
                    <a:pt x="470" y="305"/>
                  </a:lnTo>
                  <a:lnTo>
                    <a:pt x="468" y="305"/>
                  </a:lnTo>
                  <a:lnTo>
                    <a:pt x="466" y="305"/>
                  </a:lnTo>
                  <a:lnTo>
                    <a:pt x="466" y="307"/>
                  </a:lnTo>
                  <a:lnTo>
                    <a:pt x="464" y="307"/>
                  </a:lnTo>
                  <a:lnTo>
                    <a:pt x="464" y="309"/>
                  </a:lnTo>
                  <a:lnTo>
                    <a:pt x="463" y="309"/>
                  </a:lnTo>
                  <a:lnTo>
                    <a:pt x="459" y="307"/>
                  </a:lnTo>
                  <a:lnTo>
                    <a:pt x="457" y="307"/>
                  </a:lnTo>
                  <a:lnTo>
                    <a:pt x="455" y="307"/>
                  </a:lnTo>
                  <a:lnTo>
                    <a:pt x="453" y="307"/>
                  </a:lnTo>
                  <a:lnTo>
                    <a:pt x="453" y="305"/>
                  </a:lnTo>
                  <a:lnTo>
                    <a:pt x="451" y="305"/>
                  </a:lnTo>
                  <a:lnTo>
                    <a:pt x="449" y="305"/>
                  </a:lnTo>
                  <a:lnTo>
                    <a:pt x="447" y="303"/>
                  </a:lnTo>
                  <a:lnTo>
                    <a:pt x="447" y="301"/>
                  </a:lnTo>
                  <a:lnTo>
                    <a:pt x="445" y="301"/>
                  </a:lnTo>
                  <a:lnTo>
                    <a:pt x="443" y="301"/>
                  </a:lnTo>
                  <a:lnTo>
                    <a:pt x="443" y="299"/>
                  </a:lnTo>
                  <a:lnTo>
                    <a:pt x="441" y="299"/>
                  </a:lnTo>
                  <a:lnTo>
                    <a:pt x="438" y="301"/>
                  </a:lnTo>
                  <a:lnTo>
                    <a:pt x="438" y="299"/>
                  </a:lnTo>
                  <a:lnTo>
                    <a:pt x="436" y="301"/>
                  </a:lnTo>
                  <a:lnTo>
                    <a:pt x="432" y="303"/>
                  </a:lnTo>
                  <a:lnTo>
                    <a:pt x="430" y="303"/>
                  </a:lnTo>
                  <a:lnTo>
                    <a:pt x="430" y="305"/>
                  </a:lnTo>
                  <a:lnTo>
                    <a:pt x="430" y="307"/>
                  </a:lnTo>
                  <a:lnTo>
                    <a:pt x="430" y="309"/>
                  </a:lnTo>
                  <a:lnTo>
                    <a:pt x="428" y="311"/>
                  </a:lnTo>
                  <a:lnTo>
                    <a:pt x="428" y="312"/>
                  </a:lnTo>
                  <a:lnTo>
                    <a:pt x="428" y="314"/>
                  </a:lnTo>
                  <a:lnTo>
                    <a:pt x="430" y="316"/>
                  </a:lnTo>
                  <a:lnTo>
                    <a:pt x="428" y="316"/>
                  </a:lnTo>
                  <a:lnTo>
                    <a:pt x="426" y="316"/>
                  </a:lnTo>
                  <a:lnTo>
                    <a:pt x="426" y="314"/>
                  </a:lnTo>
                  <a:lnTo>
                    <a:pt x="424" y="314"/>
                  </a:lnTo>
                  <a:lnTo>
                    <a:pt x="422" y="314"/>
                  </a:lnTo>
                  <a:lnTo>
                    <a:pt x="420" y="314"/>
                  </a:lnTo>
                  <a:lnTo>
                    <a:pt x="418" y="312"/>
                  </a:lnTo>
                  <a:lnTo>
                    <a:pt x="418" y="311"/>
                  </a:lnTo>
                  <a:lnTo>
                    <a:pt x="415" y="311"/>
                  </a:lnTo>
                  <a:lnTo>
                    <a:pt x="413" y="311"/>
                  </a:lnTo>
                  <a:lnTo>
                    <a:pt x="413" y="309"/>
                  </a:lnTo>
                  <a:lnTo>
                    <a:pt x="411" y="309"/>
                  </a:lnTo>
                  <a:lnTo>
                    <a:pt x="409" y="309"/>
                  </a:lnTo>
                  <a:lnTo>
                    <a:pt x="407" y="309"/>
                  </a:lnTo>
                  <a:lnTo>
                    <a:pt x="405" y="309"/>
                  </a:lnTo>
                  <a:lnTo>
                    <a:pt x="403" y="309"/>
                  </a:lnTo>
                  <a:lnTo>
                    <a:pt x="403" y="307"/>
                  </a:lnTo>
                  <a:lnTo>
                    <a:pt x="403" y="309"/>
                  </a:lnTo>
                  <a:lnTo>
                    <a:pt x="401" y="309"/>
                  </a:lnTo>
                  <a:lnTo>
                    <a:pt x="399" y="309"/>
                  </a:lnTo>
                  <a:lnTo>
                    <a:pt x="397" y="309"/>
                  </a:lnTo>
                  <a:lnTo>
                    <a:pt x="395" y="309"/>
                  </a:lnTo>
                  <a:lnTo>
                    <a:pt x="395" y="311"/>
                  </a:lnTo>
                  <a:lnTo>
                    <a:pt x="395" y="309"/>
                  </a:lnTo>
                  <a:lnTo>
                    <a:pt x="393" y="309"/>
                  </a:lnTo>
                  <a:lnTo>
                    <a:pt x="393" y="311"/>
                  </a:lnTo>
                  <a:lnTo>
                    <a:pt x="391" y="311"/>
                  </a:lnTo>
                  <a:lnTo>
                    <a:pt x="391" y="312"/>
                  </a:lnTo>
                  <a:lnTo>
                    <a:pt x="390" y="312"/>
                  </a:lnTo>
                  <a:lnTo>
                    <a:pt x="390" y="314"/>
                  </a:lnTo>
                  <a:lnTo>
                    <a:pt x="391" y="314"/>
                  </a:lnTo>
                  <a:lnTo>
                    <a:pt x="391" y="316"/>
                  </a:lnTo>
                  <a:lnTo>
                    <a:pt x="390" y="316"/>
                  </a:lnTo>
                  <a:lnTo>
                    <a:pt x="390" y="314"/>
                  </a:lnTo>
                  <a:lnTo>
                    <a:pt x="390" y="316"/>
                  </a:lnTo>
                  <a:lnTo>
                    <a:pt x="390" y="318"/>
                  </a:lnTo>
                  <a:lnTo>
                    <a:pt x="388" y="318"/>
                  </a:lnTo>
                  <a:lnTo>
                    <a:pt x="388" y="320"/>
                  </a:lnTo>
                  <a:lnTo>
                    <a:pt x="390" y="320"/>
                  </a:lnTo>
                  <a:lnTo>
                    <a:pt x="388" y="320"/>
                  </a:lnTo>
                  <a:lnTo>
                    <a:pt x="388" y="322"/>
                  </a:lnTo>
                  <a:lnTo>
                    <a:pt x="386" y="322"/>
                  </a:lnTo>
                  <a:lnTo>
                    <a:pt x="384" y="324"/>
                  </a:lnTo>
                  <a:lnTo>
                    <a:pt x="384" y="326"/>
                  </a:lnTo>
                  <a:lnTo>
                    <a:pt x="382" y="326"/>
                  </a:lnTo>
                  <a:lnTo>
                    <a:pt x="382" y="324"/>
                  </a:lnTo>
                  <a:lnTo>
                    <a:pt x="380" y="324"/>
                  </a:lnTo>
                  <a:lnTo>
                    <a:pt x="378" y="326"/>
                  </a:lnTo>
                  <a:lnTo>
                    <a:pt x="378" y="328"/>
                  </a:lnTo>
                  <a:lnTo>
                    <a:pt x="376" y="328"/>
                  </a:lnTo>
                  <a:lnTo>
                    <a:pt x="376" y="330"/>
                  </a:lnTo>
                  <a:lnTo>
                    <a:pt x="374" y="330"/>
                  </a:lnTo>
                  <a:lnTo>
                    <a:pt x="374" y="332"/>
                  </a:lnTo>
                  <a:lnTo>
                    <a:pt x="372" y="332"/>
                  </a:lnTo>
                  <a:lnTo>
                    <a:pt x="370" y="332"/>
                  </a:lnTo>
                  <a:lnTo>
                    <a:pt x="368" y="332"/>
                  </a:lnTo>
                  <a:lnTo>
                    <a:pt x="368" y="334"/>
                  </a:lnTo>
                  <a:lnTo>
                    <a:pt x="367" y="334"/>
                  </a:lnTo>
                  <a:lnTo>
                    <a:pt x="367" y="335"/>
                  </a:lnTo>
                  <a:lnTo>
                    <a:pt x="365" y="335"/>
                  </a:lnTo>
                  <a:lnTo>
                    <a:pt x="365" y="337"/>
                  </a:lnTo>
                  <a:lnTo>
                    <a:pt x="363" y="337"/>
                  </a:lnTo>
                  <a:lnTo>
                    <a:pt x="361" y="337"/>
                  </a:lnTo>
                  <a:lnTo>
                    <a:pt x="361" y="339"/>
                  </a:lnTo>
                  <a:lnTo>
                    <a:pt x="361" y="337"/>
                  </a:lnTo>
                  <a:lnTo>
                    <a:pt x="359" y="339"/>
                  </a:lnTo>
                  <a:lnTo>
                    <a:pt x="359" y="341"/>
                  </a:lnTo>
                  <a:lnTo>
                    <a:pt x="359" y="343"/>
                  </a:lnTo>
                  <a:lnTo>
                    <a:pt x="357" y="343"/>
                  </a:lnTo>
                  <a:lnTo>
                    <a:pt x="355" y="343"/>
                  </a:lnTo>
                  <a:lnTo>
                    <a:pt x="355" y="345"/>
                  </a:lnTo>
                  <a:lnTo>
                    <a:pt x="353" y="347"/>
                  </a:lnTo>
                  <a:lnTo>
                    <a:pt x="351" y="349"/>
                  </a:lnTo>
                  <a:lnTo>
                    <a:pt x="351" y="351"/>
                  </a:lnTo>
                  <a:lnTo>
                    <a:pt x="351" y="353"/>
                  </a:lnTo>
                  <a:lnTo>
                    <a:pt x="353" y="353"/>
                  </a:lnTo>
                  <a:lnTo>
                    <a:pt x="353" y="355"/>
                  </a:lnTo>
                  <a:lnTo>
                    <a:pt x="351" y="355"/>
                  </a:lnTo>
                  <a:lnTo>
                    <a:pt x="353" y="355"/>
                  </a:lnTo>
                  <a:lnTo>
                    <a:pt x="351" y="355"/>
                  </a:lnTo>
                  <a:lnTo>
                    <a:pt x="349" y="355"/>
                  </a:lnTo>
                  <a:lnTo>
                    <a:pt x="347" y="355"/>
                  </a:lnTo>
                  <a:lnTo>
                    <a:pt x="345" y="353"/>
                  </a:lnTo>
                  <a:lnTo>
                    <a:pt x="343" y="353"/>
                  </a:lnTo>
                  <a:lnTo>
                    <a:pt x="343" y="351"/>
                  </a:lnTo>
                  <a:lnTo>
                    <a:pt x="342" y="351"/>
                  </a:lnTo>
                  <a:lnTo>
                    <a:pt x="343" y="351"/>
                  </a:lnTo>
                  <a:lnTo>
                    <a:pt x="343" y="349"/>
                  </a:lnTo>
                  <a:lnTo>
                    <a:pt x="343" y="347"/>
                  </a:lnTo>
                  <a:lnTo>
                    <a:pt x="343" y="345"/>
                  </a:lnTo>
                  <a:lnTo>
                    <a:pt x="342" y="345"/>
                  </a:lnTo>
                  <a:lnTo>
                    <a:pt x="342" y="343"/>
                  </a:lnTo>
                  <a:lnTo>
                    <a:pt x="340" y="343"/>
                  </a:lnTo>
                  <a:lnTo>
                    <a:pt x="338" y="343"/>
                  </a:lnTo>
                  <a:lnTo>
                    <a:pt x="336" y="343"/>
                  </a:lnTo>
                  <a:lnTo>
                    <a:pt x="334" y="343"/>
                  </a:lnTo>
                  <a:lnTo>
                    <a:pt x="330" y="343"/>
                  </a:lnTo>
                  <a:lnTo>
                    <a:pt x="326" y="343"/>
                  </a:lnTo>
                  <a:lnTo>
                    <a:pt x="324" y="343"/>
                  </a:lnTo>
                  <a:lnTo>
                    <a:pt x="322" y="343"/>
                  </a:lnTo>
                  <a:lnTo>
                    <a:pt x="320" y="339"/>
                  </a:lnTo>
                  <a:lnTo>
                    <a:pt x="320" y="335"/>
                  </a:lnTo>
                  <a:lnTo>
                    <a:pt x="320" y="334"/>
                  </a:lnTo>
                  <a:lnTo>
                    <a:pt x="318" y="332"/>
                  </a:lnTo>
                  <a:lnTo>
                    <a:pt x="318" y="328"/>
                  </a:lnTo>
                  <a:lnTo>
                    <a:pt x="318" y="326"/>
                  </a:lnTo>
                  <a:lnTo>
                    <a:pt x="317" y="326"/>
                  </a:lnTo>
                  <a:lnTo>
                    <a:pt x="315" y="326"/>
                  </a:lnTo>
                  <a:lnTo>
                    <a:pt x="313" y="326"/>
                  </a:lnTo>
                  <a:lnTo>
                    <a:pt x="311" y="326"/>
                  </a:lnTo>
                  <a:lnTo>
                    <a:pt x="311" y="320"/>
                  </a:lnTo>
                  <a:lnTo>
                    <a:pt x="311" y="318"/>
                  </a:lnTo>
                  <a:lnTo>
                    <a:pt x="311" y="316"/>
                  </a:lnTo>
                  <a:lnTo>
                    <a:pt x="311" y="314"/>
                  </a:lnTo>
                  <a:lnTo>
                    <a:pt x="311" y="309"/>
                  </a:lnTo>
                  <a:lnTo>
                    <a:pt x="313" y="305"/>
                  </a:lnTo>
                  <a:lnTo>
                    <a:pt x="309" y="305"/>
                  </a:lnTo>
                  <a:lnTo>
                    <a:pt x="307" y="307"/>
                  </a:lnTo>
                  <a:lnTo>
                    <a:pt x="307" y="305"/>
                  </a:lnTo>
                  <a:lnTo>
                    <a:pt x="305" y="303"/>
                  </a:lnTo>
                  <a:lnTo>
                    <a:pt x="305" y="301"/>
                  </a:lnTo>
                  <a:lnTo>
                    <a:pt x="303" y="297"/>
                  </a:lnTo>
                  <a:lnTo>
                    <a:pt x="301" y="297"/>
                  </a:lnTo>
                  <a:lnTo>
                    <a:pt x="301" y="295"/>
                  </a:lnTo>
                  <a:lnTo>
                    <a:pt x="299" y="295"/>
                  </a:lnTo>
                  <a:lnTo>
                    <a:pt x="297" y="293"/>
                  </a:lnTo>
                  <a:lnTo>
                    <a:pt x="295" y="291"/>
                  </a:lnTo>
                  <a:lnTo>
                    <a:pt x="294" y="289"/>
                  </a:lnTo>
                  <a:lnTo>
                    <a:pt x="294" y="287"/>
                  </a:lnTo>
                  <a:lnTo>
                    <a:pt x="292" y="287"/>
                  </a:lnTo>
                  <a:lnTo>
                    <a:pt x="292" y="289"/>
                  </a:lnTo>
                  <a:lnTo>
                    <a:pt x="290" y="289"/>
                  </a:lnTo>
                  <a:lnTo>
                    <a:pt x="288" y="291"/>
                  </a:lnTo>
                  <a:lnTo>
                    <a:pt x="286" y="291"/>
                  </a:lnTo>
                  <a:lnTo>
                    <a:pt x="284" y="291"/>
                  </a:lnTo>
                  <a:lnTo>
                    <a:pt x="282" y="291"/>
                  </a:lnTo>
                  <a:lnTo>
                    <a:pt x="280" y="291"/>
                  </a:lnTo>
                  <a:lnTo>
                    <a:pt x="278" y="291"/>
                  </a:lnTo>
                  <a:lnTo>
                    <a:pt x="276" y="291"/>
                  </a:lnTo>
                  <a:lnTo>
                    <a:pt x="272" y="291"/>
                  </a:lnTo>
                  <a:lnTo>
                    <a:pt x="270" y="291"/>
                  </a:lnTo>
                  <a:lnTo>
                    <a:pt x="269" y="291"/>
                  </a:lnTo>
                  <a:lnTo>
                    <a:pt x="267" y="289"/>
                  </a:lnTo>
                  <a:lnTo>
                    <a:pt x="265" y="291"/>
                  </a:lnTo>
                  <a:lnTo>
                    <a:pt x="263" y="291"/>
                  </a:lnTo>
                  <a:lnTo>
                    <a:pt x="261" y="291"/>
                  </a:lnTo>
                  <a:lnTo>
                    <a:pt x="259" y="291"/>
                  </a:lnTo>
                  <a:lnTo>
                    <a:pt x="257" y="291"/>
                  </a:lnTo>
                  <a:lnTo>
                    <a:pt x="255" y="291"/>
                  </a:lnTo>
                  <a:lnTo>
                    <a:pt x="253" y="291"/>
                  </a:lnTo>
                  <a:lnTo>
                    <a:pt x="253" y="293"/>
                  </a:lnTo>
                  <a:lnTo>
                    <a:pt x="251" y="293"/>
                  </a:lnTo>
                  <a:lnTo>
                    <a:pt x="249" y="293"/>
                  </a:lnTo>
                  <a:lnTo>
                    <a:pt x="247" y="293"/>
                  </a:lnTo>
                  <a:lnTo>
                    <a:pt x="246" y="291"/>
                  </a:lnTo>
                  <a:lnTo>
                    <a:pt x="244" y="291"/>
                  </a:lnTo>
                  <a:lnTo>
                    <a:pt x="244" y="289"/>
                  </a:lnTo>
                  <a:lnTo>
                    <a:pt x="242" y="287"/>
                  </a:lnTo>
                  <a:lnTo>
                    <a:pt x="240" y="286"/>
                  </a:lnTo>
                  <a:lnTo>
                    <a:pt x="240" y="284"/>
                  </a:lnTo>
                  <a:lnTo>
                    <a:pt x="238" y="284"/>
                  </a:lnTo>
                  <a:lnTo>
                    <a:pt x="238" y="282"/>
                  </a:lnTo>
                  <a:lnTo>
                    <a:pt x="236" y="282"/>
                  </a:lnTo>
                  <a:lnTo>
                    <a:pt x="236" y="280"/>
                  </a:lnTo>
                  <a:lnTo>
                    <a:pt x="234" y="278"/>
                  </a:lnTo>
                  <a:lnTo>
                    <a:pt x="232" y="276"/>
                  </a:lnTo>
                  <a:lnTo>
                    <a:pt x="232" y="274"/>
                  </a:lnTo>
                  <a:lnTo>
                    <a:pt x="230" y="272"/>
                  </a:lnTo>
                  <a:lnTo>
                    <a:pt x="228" y="272"/>
                  </a:lnTo>
                  <a:lnTo>
                    <a:pt x="226" y="270"/>
                  </a:lnTo>
                  <a:lnTo>
                    <a:pt x="224" y="268"/>
                  </a:lnTo>
                  <a:lnTo>
                    <a:pt x="222" y="268"/>
                  </a:lnTo>
                  <a:lnTo>
                    <a:pt x="219" y="264"/>
                  </a:lnTo>
                  <a:lnTo>
                    <a:pt x="217" y="263"/>
                  </a:lnTo>
                  <a:lnTo>
                    <a:pt x="217" y="261"/>
                  </a:lnTo>
                  <a:lnTo>
                    <a:pt x="217" y="259"/>
                  </a:lnTo>
                  <a:lnTo>
                    <a:pt x="217" y="257"/>
                  </a:lnTo>
                  <a:lnTo>
                    <a:pt x="217" y="255"/>
                  </a:lnTo>
                  <a:lnTo>
                    <a:pt x="217" y="253"/>
                  </a:lnTo>
                  <a:lnTo>
                    <a:pt x="217" y="251"/>
                  </a:lnTo>
                  <a:lnTo>
                    <a:pt x="217" y="249"/>
                  </a:lnTo>
                  <a:lnTo>
                    <a:pt x="217" y="247"/>
                  </a:lnTo>
                  <a:lnTo>
                    <a:pt x="215" y="247"/>
                  </a:lnTo>
                  <a:lnTo>
                    <a:pt x="213" y="247"/>
                  </a:lnTo>
                  <a:lnTo>
                    <a:pt x="211" y="247"/>
                  </a:lnTo>
                  <a:lnTo>
                    <a:pt x="211" y="245"/>
                  </a:lnTo>
                  <a:lnTo>
                    <a:pt x="211" y="243"/>
                  </a:lnTo>
                  <a:lnTo>
                    <a:pt x="211" y="241"/>
                  </a:lnTo>
                  <a:lnTo>
                    <a:pt x="213" y="241"/>
                  </a:lnTo>
                  <a:lnTo>
                    <a:pt x="211" y="241"/>
                  </a:lnTo>
                  <a:lnTo>
                    <a:pt x="213" y="241"/>
                  </a:lnTo>
                  <a:lnTo>
                    <a:pt x="213" y="239"/>
                  </a:lnTo>
                  <a:lnTo>
                    <a:pt x="215" y="239"/>
                  </a:lnTo>
                  <a:lnTo>
                    <a:pt x="217" y="239"/>
                  </a:lnTo>
                  <a:lnTo>
                    <a:pt x="219" y="239"/>
                  </a:lnTo>
                  <a:lnTo>
                    <a:pt x="221" y="239"/>
                  </a:lnTo>
                  <a:lnTo>
                    <a:pt x="221" y="241"/>
                  </a:lnTo>
                  <a:lnTo>
                    <a:pt x="222" y="241"/>
                  </a:lnTo>
                  <a:lnTo>
                    <a:pt x="222" y="239"/>
                  </a:lnTo>
                  <a:lnTo>
                    <a:pt x="222" y="238"/>
                  </a:lnTo>
                  <a:lnTo>
                    <a:pt x="224" y="238"/>
                  </a:lnTo>
                  <a:lnTo>
                    <a:pt x="226" y="238"/>
                  </a:lnTo>
                  <a:lnTo>
                    <a:pt x="226" y="236"/>
                  </a:lnTo>
                  <a:lnTo>
                    <a:pt x="226" y="234"/>
                  </a:lnTo>
                  <a:lnTo>
                    <a:pt x="228" y="234"/>
                  </a:lnTo>
                  <a:lnTo>
                    <a:pt x="230" y="234"/>
                  </a:lnTo>
                  <a:lnTo>
                    <a:pt x="232" y="232"/>
                  </a:lnTo>
                  <a:lnTo>
                    <a:pt x="234" y="232"/>
                  </a:lnTo>
                  <a:lnTo>
                    <a:pt x="234" y="230"/>
                  </a:lnTo>
                  <a:lnTo>
                    <a:pt x="236" y="230"/>
                  </a:lnTo>
                  <a:lnTo>
                    <a:pt x="236" y="228"/>
                  </a:lnTo>
                  <a:lnTo>
                    <a:pt x="236" y="226"/>
                  </a:lnTo>
                  <a:lnTo>
                    <a:pt x="234" y="226"/>
                  </a:lnTo>
                  <a:lnTo>
                    <a:pt x="232" y="226"/>
                  </a:lnTo>
                  <a:lnTo>
                    <a:pt x="230" y="226"/>
                  </a:lnTo>
                  <a:lnTo>
                    <a:pt x="228" y="226"/>
                  </a:lnTo>
                  <a:lnTo>
                    <a:pt x="228" y="224"/>
                  </a:lnTo>
                  <a:lnTo>
                    <a:pt x="228" y="222"/>
                  </a:lnTo>
                  <a:lnTo>
                    <a:pt x="228" y="220"/>
                  </a:lnTo>
                  <a:lnTo>
                    <a:pt x="226" y="218"/>
                  </a:lnTo>
                  <a:lnTo>
                    <a:pt x="226" y="220"/>
                  </a:lnTo>
                  <a:lnTo>
                    <a:pt x="226" y="218"/>
                  </a:lnTo>
                  <a:lnTo>
                    <a:pt x="224" y="218"/>
                  </a:lnTo>
                  <a:lnTo>
                    <a:pt x="224" y="220"/>
                  </a:lnTo>
                  <a:lnTo>
                    <a:pt x="226" y="220"/>
                  </a:lnTo>
                  <a:lnTo>
                    <a:pt x="226" y="222"/>
                  </a:lnTo>
                  <a:lnTo>
                    <a:pt x="228" y="222"/>
                  </a:lnTo>
                  <a:lnTo>
                    <a:pt x="226" y="222"/>
                  </a:lnTo>
                  <a:lnTo>
                    <a:pt x="226" y="224"/>
                  </a:lnTo>
                  <a:lnTo>
                    <a:pt x="224" y="224"/>
                  </a:lnTo>
                  <a:lnTo>
                    <a:pt x="222" y="222"/>
                  </a:lnTo>
                  <a:lnTo>
                    <a:pt x="222" y="224"/>
                  </a:lnTo>
                  <a:lnTo>
                    <a:pt x="222" y="226"/>
                  </a:lnTo>
                  <a:lnTo>
                    <a:pt x="221" y="226"/>
                  </a:lnTo>
                  <a:lnTo>
                    <a:pt x="221" y="224"/>
                  </a:lnTo>
                  <a:lnTo>
                    <a:pt x="221" y="222"/>
                  </a:lnTo>
                  <a:lnTo>
                    <a:pt x="221" y="220"/>
                  </a:lnTo>
                  <a:lnTo>
                    <a:pt x="219" y="220"/>
                  </a:lnTo>
                  <a:lnTo>
                    <a:pt x="219" y="222"/>
                  </a:lnTo>
                  <a:lnTo>
                    <a:pt x="217" y="222"/>
                  </a:lnTo>
                  <a:lnTo>
                    <a:pt x="215" y="222"/>
                  </a:lnTo>
                  <a:lnTo>
                    <a:pt x="215" y="224"/>
                  </a:lnTo>
                  <a:lnTo>
                    <a:pt x="215" y="226"/>
                  </a:lnTo>
                  <a:lnTo>
                    <a:pt x="217" y="228"/>
                  </a:lnTo>
                  <a:lnTo>
                    <a:pt x="221" y="228"/>
                  </a:lnTo>
                  <a:lnTo>
                    <a:pt x="222" y="228"/>
                  </a:lnTo>
                  <a:lnTo>
                    <a:pt x="222" y="230"/>
                  </a:lnTo>
                  <a:lnTo>
                    <a:pt x="224" y="230"/>
                  </a:lnTo>
                  <a:lnTo>
                    <a:pt x="224" y="228"/>
                  </a:lnTo>
                  <a:lnTo>
                    <a:pt x="226" y="228"/>
                  </a:lnTo>
                  <a:lnTo>
                    <a:pt x="226" y="230"/>
                  </a:lnTo>
                  <a:lnTo>
                    <a:pt x="228" y="230"/>
                  </a:lnTo>
                  <a:lnTo>
                    <a:pt x="228" y="232"/>
                  </a:lnTo>
                  <a:lnTo>
                    <a:pt x="228" y="234"/>
                  </a:lnTo>
                  <a:lnTo>
                    <a:pt x="226" y="236"/>
                  </a:lnTo>
                  <a:lnTo>
                    <a:pt x="224" y="236"/>
                  </a:lnTo>
                  <a:lnTo>
                    <a:pt x="222" y="236"/>
                  </a:lnTo>
                  <a:lnTo>
                    <a:pt x="221" y="234"/>
                  </a:lnTo>
                  <a:lnTo>
                    <a:pt x="219" y="236"/>
                  </a:lnTo>
                  <a:lnTo>
                    <a:pt x="219" y="234"/>
                  </a:lnTo>
                  <a:lnTo>
                    <a:pt x="217" y="234"/>
                  </a:lnTo>
                  <a:lnTo>
                    <a:pt x="215" y="234"/>
                  </a:lnTo>
                  <a:lnTo>
                    <a:pt x="215" y="236"/>
                  </a:lnTo>
                  <a:lnTo>
                    <a:pt x="213" y="236"/>
                  </a:lnTo>
                  <a:lnTo>
                    <a:pt x="211" y="236"/>
                  </a:lnTo>
                  <a:lnTo>
                    <a:pt x="211" y="234"/>
                  </a:lnTo>
                  <a:lnTo>
                    <a:pt x="213" y="234"/>
                  </a:lnTo>
                  <a:lnTo>
                    <a:pt x="211" y="232"/>
                  </a:lnTo>
                  <a:lnTo>
                    <a:pt x="211" y="230"/>
                  </a:lnTo>
                  <a:lnTo>
                    <a:pt x="209" y="230"/>
                  </a:lnTo>
                  <a:lnTo>
                    <a:pt x="207" y="230"/>
                  </a:lnTo>
                  <a:lnTo>
                    <a:pt x="207" y="232"/>
                  </a:lnTo>
                  <a:lnTo>
                    <a:pt x="209" y="232"/>
                  </a:lnTo>
                  <a:lnTo>
                    <a:pt x="209" y="234"/>
                  </a:lnTo>
                  <a:lnTo>
                    <a:pt x="211" y="234"/>
                  </a:lnTo>
                  <a:lnTo>
                    <a:pt x="211" y="236"/>
                  </a:lnTo>
                  <a:lnTo>
                    <a:pt x="211" y="238"/>
                  </a:lnTo>
                  <a:lnTo>
                    <a:pt x="209" y="238"/>
                  </a:lnTo>
                  <a:lnTo>
                    <a:pt x="209" y="239"/>
                  </a:lnTo>
                  <a:lnTo>
                    <a:pt x="209" y="241"/>
                  </a:lnTo>
                  <a:lnTo>
                    <a:pt x="207" y="241"/>
                  </a:lnTo>
                  <a:lnTo>
                    <a:pt x="207" y="243"/>
                  </a:lnTo>
                  <a:lnTo>
                    <a:pt x="205" y="243"/>
                  </a:lnTo>
                  <a:lnTo>
                    <a:pt x="205" y="245"/>
                  </a:lnTo>
                  <a:lnTo>
                    <a:pt x="203" y="243"/>
                  </a:lnTo>
                  <a:lnTo>
                    <a:pt x="203" y="241"/>
                  </a:lnTo>
                  <a:lnTo>
                    <a:pt x="203" y="239"/>
                  </a:lnTo>
                  <a:lnTo>
                    <a:pt x="205" y="238"/>
                  </a:lnTo>
                  <a:lnTo>
                    <a:pt x="203" y="238"/>
                  </a:lnTo>
                  <a:lnTo>
                    <a:pt x="201" y="238"/>
                  </a:lnTo>
                  <a:lnTo>
                    <a:pt x="199" y="238"/>
                  </a:lnTo>
                  <a:lnTo>
                    <a:pt x="198" y="238"/>
                  </a:lnTo>
                  <a:lnTo>
                    <a:pt x="198" y="239"/>
                  </a:lnTo>
                  <a:lnTo>
                    <a:pt x="198" y="238"/>
                  </a:lnTo>
                  <a:lnTo>
                    <a:pt x="198" y="239"/>
                  </a:lnTo>
                  <a:lnTo>
                    <a:pt x="196" y="239"/>
                  </a:lnTo>
                  <a:lnTo>
                    <a:pt x="194" y="241"/>
                  </a:lnTo>
                  <a:lnTo>
                    <a:pt x="194" y="243"/>
                  </a:lnTo>
                  <a:lnTo>
                    <a:pt x="194" y="245"/>
                  </a:lnTo>
                  <a:lnTo>
                    <a:pt x="194" y="247"/>
                  </a:lnTo>
                  <a:lnTo>
                    <a:pt x="192" y="247"/>
                  </a:lnTo>
                  <a:lnTo>
                    <a:pt x="190" y="247"/>
                  </a:lnTo>
                  <a:lnTo>
                    <a:pt x="188" y="247"/>
                  </a:lnTo>
                  <a:lnTo>
                    <a:pt x="188" y="249"/>
                  </a:lnTo>
                  <a:lnTo>
                    <a:pt x="186" y="249"/>
                  </a:lnTo>
                  <a:lnTo>
                    <a:pt x="184" y="249"/>
                  </a:lnTo>
                  <a:lnTo>
                    <a:pt x="182" y="249"/>
                  </a:lnTo>
                  <a:lnTo>
                    <a:pt x="180" y="251"/>
                  </a:lnTo>
                  <a:lnTo>
                    <a:pt x="178" y="251"/>
                  </a:lnTo>
                  <a:lnTo>
                    <a:pt x="176" y="251"/>
                  </a:lnTo>
                  <a:lnTo>
                    <a:pt x="174" y="253"/>
                  </a:lnTo>
                  <a:lnTo>
                    <a:pt x="173" y="253"/>
                  </a:lnTo>
                  <a:lnTo>
                    <a:pt x="171" y="253"/>
                  </a:lnTo>
                  <a:lnTo>
                    <a:pt x="169" y="255"/>
                  </a:lnTo>
                  <a:lnTo>
                    <a:pt x="167" y="255"/>
                  </a:lnTo>
                  <a:lnTo>
                    <a:pt x="165" y="255"/>
                  </a:lnTo>
                  <a:lnTo>
                    <a:pt x="163" y="257"/>
                  </a:lnTo>
                  <a:lnTo>
                    <a:pt x="161" y="257"/>
                  </a:lnTo>
                  <a:lnTo>
                    <a:pt x="159" y="257"/>
                  </a:lnTo>
                  <a:lnTo>
                    <a:pt x="157" y="259"/>
                  </a:lnTo>
                  <a:lnTo>
                    <a:pt x="155" y="259"/>
                  </a:lnTo>
                  <a:lnTo>
                    <a:pt x="153" y="259"/>
                  </a:lnTo>
                  <a:lnTo>
                    <a:pt x="151" y="261"/>
                  </a:lnTo>
                  <a:lnTo>
                    <a:pt x="151" y="264"/>
                  </a:lnTo>
                  <a:lnTo>
                    <a:pt x="151" y="270"/>
                  </a:lnTo>
                  <a:lnTo>
                    <a:pt x="151" y="276"/>
                  </a:lnTo>
                  <a:lnTo>
                    <a:pt x="151" y="280"/>
                  </a:lnTo>
                  <a:lnTo>
                    <a:pt x="151" y="286"/>
                  </a:lnTo>
                  <a:lnTo>
                    <a:pt x="151" y="291"/>
                  </a:lnTo>
                  <a:lnTo>
                    <a:pt x="151" y="295"/>
                  </a:lnTo>
                  <a:lnTo>
                    <a:pt x="151" y="301"/>
                  </a:lnTo>
                  <a:lnTo>
                    <a:pt x="151" y="305"/>
                  </a:lnTo>
                  <a:lnTo>
                    <a:pt x="151" y="311"/>
                  </a:lnTo>
                  <a:lnTo>
                    <a:pt x="151" y="316"/>
                  </a:lnTo>
                  <a:lnTo>
                    <a:pt x="151" y="320"/>
                  </a:lnTo>
                  <a:lnTo>
                    <a:pt x="151" y="326"/>
                  </a:lnTo>
                  <a:lnTo>
                    <a:pt x="151" y="330"/>
                  </a:lnTo>
                  <a:lnTo>
                    <a:pt x="151" y="335"/>
                  </a:lnTo>
                  <a:lnTo>
                    <a:pt x="151" y="339"/>
                  </a:lnTo>
                  <a:lnTo>
                    <a:pt x="150" y="339"/>
                  </a:lnTo>
                  <a:lnTo>
                    <a:pt x="148" y="341"/>
                  </a:lnTo>
                  <a:lnTo>
                    <a:pt x="146" y="341"/>
                  </a:lnTo>
                  <a:lnTo>
                    <a:pt x="144" y="341"/>
                  </a:lnTo>
                  <a:lnTo>
                    <a:pt x="142" y="341"/>
                  </a:lnTo>
                  <a:lnTo>
                    <a:pt x="142" y="339"/>
                  </a:lnTo>
                  <a:lnTo>
                    <a:pt x="140" y="337"/>
                  </a:lnTo>
                  <a:lnTo>
                    <a:pt x="138" y="335"/>
                  </a:lnTo>
                  <a:lnTo>
                    <a:pt x="136" y="334"/>
                  </a:lnTo>
                  <a:lnTo>
                    <a:pt x="136" y="332"/>
                  </a:lnTo>
                  <a:lnTo>
                    <a:pt x="134" y="330"/>
                  </a:lnTo>
                  <a:lnTo>
                    <a:pt x="134" y="328"/>
                  </a:lnTo>
                  <a:lnTo>
                    <a:pt x="130" y="324"/>
                  </a:lnTo>
                  <a:lnTo>
                    <a:pt x="128" y="322"/>
                  </a:lnTo>
                  <a:lnTo>
                    <a:pt x="125" y="320"/>
                  </a:lnTo>
                  <a:lnTo>
                    <a:pt x="123" y="318"/>
                  </a:lnTo>
                  <a:lnTo>
                    <a:pt x="121" y="318"/>
                  </a:lnTo>
                  <a:lnTo>
                    <a:pt x="117" y="318"/>
                  </a:lnTo>
                  <a:lnTo>
                    <a:pt x="115" y="320"/>
                  </a:lnTo>
                  <a:lnTo>
                    <a:pt x="111" y="320"/>
                  </a:lnTo>
                  <a:lnTo>
                    <a:pt x="107" y="322"/>
                  </a:lnTo>
                  <a:lnTo>
                    <a:pt x="105" y="322"/>
                  </a:lnTo>
                  <a:lnTo>
                    <a:pt x="103" y="322"/>
                  </a:lnTo>
                  <a:lnTo>
                    <a:pt x="100" y="326"/>
                  </a:lnTo>
                  <a:lnTo>
                    <a:pt x="98" y="328"/>
                  </a:lnTo>
                  <a:lnTo>
                    <a:pt x="96" y="330"/>
                  </a:lnTo>
                  <a:lnTo>
                    <a:pt x="94" y="332"/>
                  </a:lnTo>
                  <a:lnTo>
                    <a:pt x="94" y="330"/>
                  </a:lnTo>
                  <a:lnTo>
                    <a:pt x="96" y="328"/>
                  </a:lnTo>
                  <a:lnTo>
                    <a:pt x="96" y="326"/>
                  </a:lnTo>
                  <a:lnTo>
                    <a:pt x="94" y="326"/>
                  </a:lnTo>
                  <a:lnTo>
                    <a:pt x="94" y="324"/>
                  </a:lnTo>
                  <a:lnTo>
                    <a:pt x="94" y="322"/>
                  </a:lnTo>
                  <a:lnTo>
                    <a:pt x="96" y="322"/>
                  </a:lnTo>
                  <a:lnTo>
                    <a:pt x="96" y="320"/>
                  </a:lnTo>
                  <a:lnTo>
                    <a:pt x="98" y="318"/>
                  </a:lnTo>
                  <a:lnTo>
                    <a:pt x="98" y="316"/>
                  </a:lnTo>
                  <a:lnTo>
                    <a:pt x="98" y="314"/>
                  </a:lnTo>
                  <a:lnTo>
                    <a:pt x="98" y="312"/>
                  </a:lnTo>
                  <a:lnTo>
                    <a:pt x="98" y="311"/>
                  </a:lnTo>
                  <a:lnTo>
                    <a:pt x="96" y="311"/>
                  </a:lnTo>
                  <a:lnTo>
                    <a:pt x="96" y="309"/>
                  </a:lnTo>
                  <a:lnTo>
                    <a:pt x="98" y="309"/>
                  </a:lnTo>
                  <a:lnTo>
                    <a:pt x="98" y="311"/>
                  </a:lnTo>
                  <a:lnTo>
                    <a:pt x="98" y="312"/>
                  </a:lnTo>
                  <a:lnTo>
                    <a:pt x="100" y="312"/>
                  </a:lnTo>
                  <a:lnTo>
                    <a:pt x="100" y="311"/>
                  </a:lnTo>
                  <a:lnTo>
                    <a:pt x="98" y="309"/>
                  </a:lnTo>
                  <a:lnTo>
                    <a:pt x="96" y="309"/>
                  </a:lnTo>
                  <a:lnTo>
                    <a:pt x="94" y="307"/>
                  </a:lnTo>
                  <a:lnTo>
                    <a:pt x="94" y="309"/>
                  </a:lnTo>
                  <a:lnTo>
                    <a:pt x="92" y="309"/>
                  </a:lnTo>
                  <a:lnTo>
                    <a:pt x="92" y="307"/>
                  </a:lnTo>
                  <a:lnTo>
                    <a:pt x="90" y="307"/>
                  </a:lnTo>
                  <a:lnTo>
                    <a:pt x="88" y="307"/>
                  </a:lnTo>
                  <a:lnTo>
                    <a:pt x="86" y="307"/>
                  </a:lnTo>
                  <a:lnTo>
                    <a:pt x="84" y="307"/>
                  </a:lnTo>
                  <a:lnTo>
                    <a:pt x="84" y="305"/>
                  </a:lnTo>
                  <a:lnTo>
                    <a:pt x="84" y="303"/>
                  </a:lnTo>
                  <a:lnTo>
                    <a:pt x="82" y="303"/>
                  </a:lnTo>
                  <a:lnTo>
                    <a:pt x="82" y="301"/>
                  </a:lnTo>
                  <a:lnTo>
                    <a:pt x="82" y="299"/>
                  </a:lnTo>
                  <a:lnTo>
                    <a:pt x="82" y="301"/>
                  </a:lnTo>
                  <a:lnTo>
                    <a:pt x="80" y="301"/>
                  </a:lnTo>
                  <a:lnTo>
                    <a:pt x="78" y="301"/>
                  </a:lnTo>
                  <a:lnTo>
                    <a:pt x="77" y="301"/>
                  </a:lnTo>
                  <a:lnTo>
                    <a:pt x="77" y="299"/>
                  </a:lnTo>
                  <a:lnTo>
                    <a:pt x="77" y="297"/>
                  </a:lnTo>
                  <a:lnTo>
                    <a:pt x="77" y="295"/>
                  </a:lnTo>
                  <a:lnTo>
                    <a:pt x="77" y="293"/>
                  </a:lnTo>
                  <a:lnTo>
                    <a:pt x="77" y="291"/>
                  </a:lnTo>
                  <a:lnTo>
                    <a:pt x="75" y="291"/>
                  </a:lnTo>
                  <a:lnTo>
                    <a:pt x="75" y="289"/>
                  </a:lnTo>
                  <a:lnTo>
                    <a:pt x="73" y="289"/>
                  </a:lnTo>
                  <a:lnTo>
                    <a:pt x="73" y="286"/>
                  </a:lnTo>
                  <a:lnTo>
                    <a:pt x="71" y="286"/>
                  </a:lnTo>
                  <a:lnTo>
                    <a:pt x="71" y="284"/>
                  </a:lnTo>
                  <a:lnTo>
                    <a:pt x="71" y="282"/>
                  </a:lnTo>
                  <a:lnTo>
                    <a:pt x="69" y="282"/>
                  </a:lnTo>
                  <a:lnTo>
                    <a:pt x="69" y="280"/>
                  </a:lnTo>
                  <a:lnTo>
                    <a:pt x="69" y="278"/>
                  </a:lnTo>
                  <a:lnTo>
                    <a:pt x="69" y="276"/>
                  </a:lnTo>
                  <a:lnTo>
                    <a:pt x="67" y="276"/>
                  </a:lnTo>
                  <a:lnTo>
                    <a:pt x="61" y="276"/>
                  </a:lnTo>
                  <a:lnTo>
                    <a:pt x="61" y="274"/>
                  </a:lnTo>
                  <a:lnTo>
                    <a:pt x="59" y="274"/>
                  </a:lnTo>
                  <a:lnTo>
                    <a:pt x="59" y="272"/>
                  </a:lnTo>
                  <a:lnTo>
                    <a:pt x="59" y="270"/>
                  </a:lnTo>
                  <a:lnTo>
                    <a:pt x="59" y="268"/>
                  </a:lnTo>
                  <a:lnTo>
                    <a:pt x="59" y="270"/>
                  </a:lnTo>
                  <a:lnTo>
                    <a:pt x="61" y="268"/>
                  </a:lnTo>
                  <a:lnTo>
                    <a:pt x="61" y="266"/>
                  </a:lnTo>
                  <a:lnTo>
                    <a:pt x="61" y="268"/>
                  </a:lnTo>
                  <a:lnTo>
                    <a:pt x="63" y="268"/>
                  </a:lnTo>
                  <a:lnTo>
                    <a:pt x="65" y="268"/>
                  </a:lnTo>
                  <a:lnTo>
                    <a:pt x="67" y="268"/>
                  </a:lnTo>
                  <a:lnTo>
                    <a:pt x="69" y="268"/>
                  </a:lnTo>
                  <a:lnTo>
                    <a:pt x="71" y="268"/>
                  </a:lnTo>
                  <a:lnTo>
                    <a:pt x="71" y="270"/>
                  </a:lnTo>
                  <a:lnTo>
                    <a:pt x="73" y="270"/>
                  </a:lnTo>
                  <a:lnTo>
                    <a:pt x="71" y="270"/>
                  </a:lnTo>
                  <a:lnTo>
                    <a:pt x="73" y="270"/>
                  </a:lnTo>
                  <a:lnTo>
                    <a:pt x="75" y="272"/>
                  </a:lnTo>
                  <a:lnTo>
                    <a:pt x="75" y="270"/>
                  </a:lnTo>
                  <a:lnTo>
                    <a:pt x="77" y="270"/>
                  </a:lnTo>
                  <a:lnTo>
                    <a:pt x="78" y="270"/>
                  </a:lnTo>
                  <a:lnTo>
                    <a:pt x="80" y="270"/>
                  </a:lnTo>
                  <a:lnTo>
                    <a:pt x="78" y="268"/>
                  </a:lnTo>
                  <a:lnTo>
                    <a:pt x="77" y="268"/>
                  </a:lnTo>
                  <a:lnTo>
                    <a:pt x="77" y="266"/>
                  </a:lnTo>
                  <a:lnTo>
                    <a:pt x="75" y="266"/>
                  </a:lnTo>
                  <a:lnTo>
                    <a:pt x="75" y="264"/>
                  </a:lnTo>
                  <a:lnTo>
                    <a:pt x="73" y="264"/>
                  </a:lnTo>
                  <a:lnTo>
                    <a:pt x="71" y="263"/>
                  </a:lnTo>
                  <a:lnTo>
                    <a:pt x="71" y="261"/>
                  </a:lnTo>
                  <a:lnTo>
                    <a:pt x="73" y="261"/>
                  </a:lnTo>
                  <a:lnTo>
                    <a:pt x="73" y="259"/>
                  </a:lnTo>
                  <a:lnTo>
                    <a:pt x="75" y="259"/>
                  </a:lnTo>
                  <a:lnTo>
                    <a:pt x="77" y="259"/>
                  </a:lnTo>
                  <a:lnTo>
                    <a:pt x="77" y="257"/>
                  </a:lnTo>
                  <a:lnTo>
                    <a:pt x="77" y="255"/>
                  </a:lnTo>
                  <a:lnTo>
                    <a:pt x="78" y="253"/>
                  </a:lnTo>
                  <a:lnTo>
                    <a:pt x="78" y="251"/>
                  </a:lnTo>
                  <a:lnTo>
                    <a:pt x="80" y="253"/>
                  </a:lnTo>
                  <a:lnTo>
                    <a:pt x="80" y="251"/>
                  </a:lnTo>
                  <a:lnTo>
                    <a:pt x="82" y="251"/>
                  </a:lnTo>
                  <a:lnTo>
                    <a:pt x="84" y="249"/>
                  </a:lnTo>
                  <a:lnTo>
                    <a:pt x="84" y="251"/>
                  </a:lnTo>
                  <a:lnTo>
                    <a:pt x="86" y="251"/>
                  </a:lnTo>
                  <a:lnTo>
                    <a:pt x="88" y="251"/>
                  </a:lnTo>
                  <a:lnTo>
                    <a:pt x="90" y="251"/>
                  </a:lnTo>
                  <a:lnTo>
                    <a:pt x="94" y="251"/>
                  </a:lnTo>
                  <a:lnTo>
                    <a:pt x="96" y="251"/>
                  </a:lnTo>
                  <a:lnTo>
                    <a:pt x="100" y="251"/>
                  </a:lnTo>
                  <a:lnTo>
                    <a:pt x="102" y="253"/>
                  </a:lnTo>
                  <a:lnTo>
                    <a:pt x="103" y="253"/>
                  </a:lnTo>
                  <a:lnTo>
                    <a:pt x="105" y="253"/>
                  </a:lnTo>
                  <a:lnTo>
                    <a:pt x="107" y="253"/>
                  </a:lnTo>
                  <a:lnTo>
                    <a:pt x="107" y="251"/>
                  </a:lnTo>
                  <a:lnTo>
                    <a:pt x="105" y="251"/>
                  </a:lnTo>
                  <a:lnTo>
                    <a:pt x="103" y="251"/>
                  </a:lnTo>
                  <a:lnTo>
                    <a:pt x="102" y="249"/>
                  </a:lnTo>
                  <a:lnTo>
                    <a:pt x="100" y="249"/>
                  </a:lnTo>
                  <a:lnTo>
                    <a:pt x="100" y="247"/>
                  </a:lnTo>
                  <a:lnTo>
                    <a:pt x="100" y="245"/>
                  </a:lnTo>
                  <a:lnTo>
                    <a:pt x="100" y="243"/>
                  </a:lnTo>
                  <a:lnTo>
                    <a:pt x="102" y="243"/>
                  </a:lnTo>
                  <a:lnTo>
                    <a:pt x="102" y="241"/>
                  </a:lnTo>
                  <a:lnTo>
                    <a:pt x="103" y="241"/>
                  </a:lnTo>
                  <a:lnTo>
                    <a:pt x="103" y="239"/>
                  </a:lnTo>
                  <a:lnTo>
                    <a:pt x="103" y="238"/>
                  </a:lnTo>
                  <a:lnTo>
                    <a:pt x="105" y="238"/>
                  </a:lnTo>
                  <a:lnTo>
                    <a:pt x="105" y="236"/>
                  </a:lnTo>
                  <a:lnTo>
                    <a:pt x="105" y="234"/>
                  </a:lnTo>
                  <a:lnTo>
                    <a:pt x="105" y="230"/>
                  </a:lnTo>
                  <a:lnTo>
                    <a:pt x="105" y="228"/>
                  </a:lnTo>
                  <a:lnTo>
                    <a:pt x="105" y="226"/>
                  </a:lnTo>
                  <a:lnTo>
                    <a:pt x="103" y="226"/>
                  </a:lnTo>
                  <a:lnTo>
                    <a:pt x="105" y="226"/>
                  </a:lnTo>
                  <a:lnTo>
                    <a:pt x="103" y="226"/>
                  </a:lnTo>
                  <a:lnTo>
                    <a:pt x="103" y="224"/>
                  </a:lnTo>
                  <a:lnTo>
                    <a:pt x="105" y="224"/>
                  </a:lnTo>
                  <a:lnTo>
                    <a:pt x="105" y="222"/>
                  </a:lnTo>
                  <a:lnTo>
                    <a:pt x="107" y="222"/>
                  </a:lnTo>
                  <a:lnTo>
                    <a:pt x="107" y="220"/>
                  </a:lnTo>
                  <a:lnTo>
                    <a:pt x="105" y="220"/>
                  </a:lnTo>
                  <a:lnTo>
                    <a:pt x="105" y="218"/>
                  </a:lnTo>
                  <a:lnTo>
                    <a:pt x="105" y="216"/>
                  </a:lnTo>
                  <a:lnTo>
                    <a:pt x="103" y="216"/>
                  </a:lnTo>
                  <a:lnTo>
                    <a:pt x="103" y="215"/>
                  </a:lnTo>
                  <a:lnTo>
                    <a:pt x="102" y="215"/>
                  </a:lnTo>
                  <a:lnTo>
                    <a:pt x="100" y="215"/>
                  </a:lnTo>
                  <a:lnTo>
                    <a:pt x="98" y="215"/>
                  </a:lnTo>
                  <a:lnTo>
                    <a:pt x="96" y="215"/>
                  </a:lnTo>
                  <a:lnTo>
                    <a:pt x="94" y="215"/>
                  </a:lnTo>
                  <a:lnTo>
                    <a:pt x="94" y="216"/>
                  </a:lnTo>
                  <a:lnTo>
                    <a:pt x="92" y="216"/>
                  </a:lnTo>
                  <a:lnTo>
                    <a:pt x="90" y="216"/>
                  </a:lnTo>
                  <a:lnTo>
                    <a:pt x="92" y="216"/>
                  </a:lnTo>
                  <a:lnTo>
                    <a:pt x="92" y="218"/>
                  </a:lnTo>
                  <a:lnTo>
                    <a:pt x="90" y="218"/>
                  </a:lnTo>
                  <a:lnTo>
                    <a:pt x="88" y="218"/>
                  </a:lnTo>
                  <a:lnTo>
                    <a:pt x="88" y="216"/>
                  </a:lnTo>
                  <a:lnTo>
                    <a:pt x="88" y="215"/>
                  </a:lnTo>
                  <a:lnTo>
                    <a:pt x="88" y="216"/>
                  </a:lnTo>
                  <a:lnTo>
                    <a:pt x="86" y="216"/>
                  </a:lnTo>
                  <a:lnTo>
                    <a:pt x="86" y="215"/>
                  </a:lnTo>
                  <a:lnTo>
                    <a:pt x="86" y="216"/>
                  </a:lnTo>
                  <a:lnTo>
                    <a:pt x="84" y="216"/>
                  </a:lnTo>
                  <a:lnTo>
                    <a:pt x="84" y="215"/>
                  </a:lnTo>
                  <a:lnTo>
                    <a:pt x="82" y="215"/>
                  </a:lnTo>
                  <a:lnTo>
                    <a:pt x="82" y="213"/>
                  </a:lnTo>
                  <a:lnTo>
                    <a:pt x="82" y="215"/>
                  </a:lnTo>
                  <a:lnTo>
                    <a:pt x="80" y="215"/>
                  </a:lnTo>
                  <a:lnTo>
                    <a:pt x="80" y="213"/>
                  </a:lnTo>
                  <a:lnTo>
                    <a:pt x="78" y="213"/>
                  </a:lnTo>
                  <a:lnTo>
                    <a:pt x="77" y="211"/>
                  </a:lnTo>
                  <a:lnTo>
                    <a:pt x="75" y="211"/>
                  </a:lnTo>
                  <a:lnTo>
                    <a:pt x="75" y="213"/>
                  </a:lnTo>
                  <a:lnTo>
                    <a:pt x="73" y="213"/>
                  </a:lnTo>
                  <a:lnTo>
                    <a:pt x="71" y="213"/>
                  </a:lnTo>
                  <a:lnTo>
                    <a:pt x="69" y="213"/>
                  </a:lnTo>
                  <a:lnTo>
                    <a:pt x="69" y="215"/>
                  </a:lnTo>
                  <a:lnTo>
                    <a:pt x="69" y="216"/>
                  </a:lnTo>
                  <a:lnTo>
                    <a:pt x="67" y="216"/>
                  </a:lnTo>
                  <a:lnTo>
                    <a:pt x="67" y="215"/>
                  </a:lnTo>
                  <a:lnTo>
                    <a:pt x="69" y="215"/>
                  </a:lnTo>
                  <a:lnTo>
                    <a:pt x="67" y="215"/>
                  </a:lnTo>
                  <a:lnTo>
                    <a:pt x="67" y="216"/>
                  </a:lnTo>
                  <a:lnTo>
                    <a:pt x="65" y="215"/>
                  </a:lnTo>
                  <a:lnTo>
                    <a:pt x="65" y="216"/>
                  </a:lnTo>
                  <a:lnTo>
                    <a:pt x="65" y="218"/>
                  </a:lnTo>
                  <a:lnTo>
                    <a:pt x="65" y="216"/>
                  </a:lnTo>
                  <a:lnTo>
                    <a:pt x="63" y="216"/>
                  </a:lnTo>
                  <a:lnTo>
                    <a:pt x="61" y="218"/>
                  </a:lnTo>
                  <a:lnTo>
                    <a:pt x="61" y="216"/>
                  </a:lnTo>
                  <a:lnTo>
                    <a:pt x="61" y="218"/>
                  </a:lnTo>
                  <a:lnTo>
                    <a:pt x="59" y="220"/>
                  </a:lnTo>
                  <a:lnTo>
                    <a:pt x="59" y="218"/>
                  </a:lnTo>
                  <a:lnTo>
                    <a:pt x="59" y="220"/>
                  </a:lnTo>
                  <a:lnTo>
                    <a:pt x="57" y="220"/>
                  </a:lnTo>
                  <a:lnTo>
                    <a:pt x="57" y="222"/>
                  </a:lnTo>
                  <a:lnTo>
                    <a:pt x="55" y="222"/>
                  </a:lnTo>
                  <a:lnTo>
                    <a:pt x="54" y="224"/>
                  </a:lnTo>
                  <a:lnTo>
                    <a:pt x="52" y="224"/>
                  </a:lnTo>
                  <a:lnTo>
                    <a:pt x="50" y="224"/>
                  </a:lnTo>
                  <a:lnTo>
                    <a:pt x="50" y="226"/>
                  </a:lnTo>
                  <a:lnTo>
                    <a:pt x="50" y="224"/>
                  </a:lnTo>
                  <a:lnTo>
                    <a:pt x="48" y="224"/>
                  </a:lnTo>
                  <a:lnTo>
                    <a:pt x="48" y="226"/>
                  </a:lnTo>
                  <a:lnTo>
                    <a:pt x="48" y="224"/>
                  </a:lnTo>
                  <a:lnTo>
                    <a:pt x="46" y="224"/>
                  </a:lnTo>
                  <a:lnTo>
                    <a:pt x="44" y="224"/>
                  </a:lnTo>
                  <a:lnTo>
                    <a:pt x="46" y="224"/>
                  </a:lnTo>
                  <a:lnTo>
                    <a:pt x="46" y="226"/>
                  </a:lnTo>
                  <a:lnTo>
                    <a:pt x="44" y="224"/>
                  </a:lnTo>
                  <a:lnTo>
                    <a:pt x="44" y="226"/>
                  </a:lnTo>
                  <a:lnTo>
                    <a:pt x="46" y="226"/>
                  </a:lnTo>
                  <a:lnTo>
                    <a:pt x="46" y="228"/>
                  </a:lnTo>
                  <a:lnTo>
                    <a:pt x="44" y="228"/>
                  </a:lnTo>
                  <a:lnTo>
                    <a:pt x="44" y="226"/>
                  </a:lnTo>
                  <a:lnTo>
                    <a:pt x="44" y="228"/>
                  </a:lnTo>
                  <a:lnTo>
                    <a:pt x="42" y="228"/>
                  </a:lnTo>
                  <a:lnTo>
                    <a:pt x="44" y="228"/>
                  </a:lnTo>
                  <a:lnTo>
                    <a:pt x="44" y="230"/>
                  </a:lnTo>
                  <a:lnTo>
                    <a:pt x="40" y="228"/>
                  </a:lnTo>
                  <a:lnTo>
                    <a:pt x="40" y="226"/>
                  </a:lnTo>
                  <a:lnTo>
                    <a:pt x="38" y="226"/>
                  </a:lnTo>
                  <a:lnTo>
                    <a:pt x="36" y="226"/>
                  </a:lnTo>
                  <a:lnTo>
                    <a:pt x="36" y="224"/>
                  </a:lnTo>
                  <a:lnTo>
                    <a:pt x="34" y="224"/>
                  </a:lnTo>
                  <a:lnTo>
                    <a:pt x="32" y="224"/>
                  </a:lnTo>
                  <a:lnTo>
                    <a:pt x="32" y="222"/>
                  </a:lnTo>
                  <a:lnTo>
                    <a:pt x="30" y="222"/>
                  </a:lnTo>
                  <a:lnTo>
                    <a:pt x="32" y="220"/>
                  </a:lnTo>
                  <a:lnTo>
                    <a:pt x="34" y="218"/>
                  </a:lnTo>
                  <a:lnTo>
                    <a:pt x="34" y="220"/>
                  </a:lnTo>
                  <a:lnTo>
                    <a:pt x="36" y="220"/>
                  </a:lnTo>
                  <a:lnTo>
                    <a:pt x="36" y="222"/>
                  </a:lnTo>
                  <a:lnTo>
                    <a:pt x="38" y="220"/>
                  </a:lnTo>
                  <a:lnTo>
                    <a:pt x="40" y="220"/>
                  </a:lnTo>
                  <a:lnTo>
                    <a:pt x="40" y="218"/>
                  </a:lnTo>
                  <a:lnTo>
                    <a:pt x="34" y="211"/>
                  </a:lnTo>
                  <a:lnTo>
                    <a:pt x="32" y="205"/>
                  </a:lnTo>
                  <a:lnTo>
                    <a:pt x="30" y="203"/>
                  </a:lnTo>
                  <a:lnTo>
                    <a:pt x="27" y="197"/>
                  </a:lnTo>
                  <a:lnTo>
                    <a:pt x="27" y="195"/>
                  </a:lnTo>
                  <a:lnTo>
                    <a:pt x="25" y="195"/>
                  </a:lnTo>
                  <a:lnTo>
                    <a:pt x="19" y="195"/>
                  </a:lnTo>
                  <a:lnTo>
                    <a:pt x="15" y="193"/>
                  </a:lnTo>
                  <a:lnTo>
                    <a:pt x="15" y="195"/>
                  </a:lnTo>
                  <a:lnTo>
                    <a:pt x="15" y="197"/>
                  </a:lnTo>
                  <a:lnTo>
                    <a:pt x="13" y="197"/>
                  </a:lnTo>
                  <a:lnTo>
                    <a:pt x="11" y="195"/>
                  </a:lnTo>
                  <a:lnTo>
                    <a:pt x="9" y="195"/>
                  </a:lnTo>
                  <a:lnTo>
                    <a:pt x="9" y="193"/>
                  </a:lnTo>
                  <a:lnTo>
                    <a:pt x="11" y="193"/>
                  </a:lnTo>
                  <a:lnTo>
                    <a:pt x="9" y="191"/>
                  </a:lnTo>
                  <a:lnTo>
                    <a:pt x="9" y="190"/>
                  </a:lnTo>
                  <a:lnTo>
                    <a:pt x="11" y="190"/>
                  </a:lnTo>
                  <a:lnTo>
                    <a:pt x="11" y="188"/>
                  </a:lnTo>
                  <a:lnTo>
                    <a:pt x="9" y="188"/>
                  </a:lnTo>
                  <a:lnTo>
                    <a:pt x="9" y="186"/>
                  </a:lnTo>
                  <a:lnTo>
                    <a:pt x="9" y="184"/>
                  </a:lnTo>
                  <a:lnTo>
                    <a:pt x="7" y="184"/>
                  </a:lnTo>
                  <a:lnTo>
                    <a:pt x="4" y="182"/>
                  </a:lnTo>
                  <a:lnTo>
                    <a:pt x="0" y="180"/>
                  </a:lnTo>
                  <a:lnTo>
                    <a:pt x="2" y="174"/>
                  </a:lnTo>
                  <a:lnTo>
                    <a:pt x="4" y="168"/>
                  </a:lnTo>
                  <a:lnTo>
                    <a:pt x="6" y="168"/>
                  </a:lnTo>
                  <a:lnTo>
                    <a:pt x="6" y="167"/>
                  </a:lnTo>
                  <a:lnTo>
                    <a:pt x="7" y="167"/>
                  </a:lnTo>
                  <a:lnTo>
                    <a:pt x="7" y="165"/>
                  </a:lnTo>
                  <a:lnTo>
                    <a:pt x="9" y="165"/>
                  </a:lnTo>
                  <a:lnTo>
                    <a:pt x="9" y="163"/>
                  </a:lnTo>
                  <a:lnTo>
                    <a:pt x="9" y="161"/>
                  </a:lnTo>
                  <a:lnTo>
                    <a:pt x="7" y="161"/>
                  </a:lnTo>
                  <a:lnTo>
                    <a:pt x="6" y="159"/>
                  </a:lnTo>
                  <a:lnTo>
                    <a:pt x="4" y="159"/>
                  </a:lnTo>
                  <a:lnTo>
                    <a:pt x="6" y="153"/>
                  </a:lnTo>
                  <a:lnTo>
                    <a:pt x="7" y="145"/>
                  </a:lnTo>
                  <a:lnTo>
                    <a:pt x="11" y="143"/>
                  </a:lnTo>
                  <a:lnTo>
                    <a:pt x="11" y="142"/>
                  </a:lnTo>
                  <a:lnTo>
                    <a:pt x="13" y="142"/>
                  </a:lnTo>
                  <a:lnTo>
                    <a:pt x="13" y="140"/>
                  </a:lnTo>
                  <a:lnTo>
                    <a:pt x="13" y="138"/>
                  </a:lnTo>
                  <a:lnTo>
                    <a:pt x="13" y="136"/>
                  </a:lnTo>
                  <a:lnTo>
                    <a:pt x="13" y="134"/>
                  </a:lnTo>
                  <a:lnTo>
                    <a:pt x="15" y="134"/>
                  </a:lnTo>
                  <a:lnTo>
                    <a:pt x="15" y="132"/>
                  </a:lnTo>
                  <a:lnTo>
                    <a:pt x="17" y="130"/>
                  </a:lnTo>
                  <a:lnTo>
                    <a:pt x="19" y="130"/>
                  </a:lnTo>
                  <a:lnTo>
                    <a:pt x="19" y="132"/>
                  </a:lnTo>
                  <a:lnTo>
                    <a:pt x="21" y="132"/>
                  </a:lnTo>
                  <a:lnTo>
                    <a:pt x="21" y="134"/>
                  </a:lnTo>
                  <a:lnTo>
                    <a:pt x="23" y="136"/>
                  </a:lnTo>
                  <a:lnTo>
                    <a:pt x="25" y="138"/>
                  </a:lnTo>
                  <a:lnTo>
                    <a:pt x="25" y="140"/>
                  </a:lnTo>
                  <a:lnTo>
                    <a:pt x="27" y="140"/>
                  </a:lnTo>
                  <a:lnTo>
                    <a:pt x="27" y="142"/>
                  </a:lnTo>
                  <a:lnTo>
                    <a:pt x="27" y="143"/>
                  </a:lnTo>
                  <a:lnTo>
                    <a:pt x="29" y="145"/>
                  </a:lnTo>
                  <a:lnTo>
                    <a:pt x="30" y="145"/>
                  </a:lnTo>
                  <a:lnTo>
                    <a:pt x="30" y="147"/>
                  </a:lnTo>
                  <a:lnTo>
                    <a:pt x="32" y="145"/>
                  </a:lnTo>
                  <a:lnTo>
                    <a:pt x="34" y="143"/>
                  </a:lnTo>
                  <a:lnTo>
                    <a:pt x="36" y="143"/>
                  </a:lnTo>
                  <a:lnTo>
                    <a:pt x="38" y="142"/>
                  </a:lnTo>
                  <a:lnTo>
                    <a:pt x="38" y="140"/>
                  </a:lnTo>
                  <a:lnTo>
                    <a:pt x="36" y="140"/>
                  </a:lnTo>
                  <a:lnTo>
                    <a:pt x="36" y="138"/>
                  </a:lnTo>
                  <a:lnTo>
                    <a:pt x="36" y="136"/>
                  </a:lnTo>
                  <a:lnTo>
                    <a:pt x="34" y="134"/>
                  </a:lnTo>
                  <a:lnTo>
                    <a:pt x="34" y="130"/>
                  </a:lnTo>
                  <a:lnTo>
                    <a:pt x="34" y="128"/>
                  </a:lnTo>
                  <a:lnTo>
                    <a:pt x="34" y="126"/>
                  </a:lnTo>
                  <a:lnTo>
                    <a:pt x="32" y="126"/>
                  </a:lnTo>
                  <a:lnTo>
                    <a:pt x="34" y="126"/>
                  </a:lnTo>
                  <a:lnTo>
                    <a:pt x="36" y="126"/>
                  </a:lnTo>
                  <a:lnTo>
                    <a:pt x="38" y="126"/>
                  </a:lnTo>
                  <a:lnTo>
                    <a:pt x="40" y="124"/>
                  </a:lnTo>
                  <a:lnTo>
                    <a:pt x="42" y="122"/>
                  </a:lnTo>
                  <a:lnTo>
                    <a:pt x="44" y="122"/>
                  </a:lnTo>
                  <a:lnTo>
                    <a:pt x="46" y="120"/>
                  </a:lnTo>
                  <a:lnTo>
                    <a:pt x="46" y="119"/>
                  </a:lnTo>
                  <a:lnTo>
                    <a:pt x="46" y="117"/>
                  </a:lnTo>
                  <a:lnTo>
                    <a:pt x="46" y="115"/>
                  </a:lnTo>
                  <a:lnTo>
                    <a:pt x="48" y="115"/>
                  </a:lnTo>
                  <a:lnTo>
                    <a:pt x="52" y="115"/>
                  </a:lnTo>
                  <a:lnTo>
                    <a:pt x="54" y="115"/>
                  </a:lnTo>
                  <a:lnTo>
                    <a:pt x="54" y="113"/>
                  </a:lnTo>
                  <a:lnTo>
                    <a:pt x="55" y="111"/>
                  </a:lnTo>
                  <a:lnTo>
                    <a:pt x="59" y="111"/>
                  </a:lnTo>
                  <a:lnTo>
                    <a:pt x="61" y="109"/>
                  </a:lnTo>
                  <a:lnTo>
                    <a:pt x="61" y="107"/>
                  </a:lnTo>
                  <a:lnTo>
                    <a:pt x="63" y="105"/>
                  </a:lnTo>
                  <a:lnTo>
                    <a:pt x="65" y="105"/>
                  </a:lnTo>
                  <a:lnTo>
                    <a:pt x="65" y="103"/>
                  </a:lnTo>
                  <a:lnTo>
                    <a:pt x="65" y="101"/>
                  </a:lnTo>
                  <a:lnTo>
                    <a:pt x="67" y="101"/>
                  </a:lnTo>
                  <a:lnTo>
                    <a:pt x="67" y="103"/>
                  </a:lnTo>
                  <a:lnTo>
                    <a:pt x="69" y="101"/>
                  </a:lnTo>
                  <a:lnTo>
                    <a:pt x="67" y="99"/>
                  </a:lnTo>
                  <a:lnTo>
                    <a:pt x="67" y="97"/>
                  </a:lnTo>
                  <a:lnTo>
                    <a:pt x="69" y="97"/>
                  </a:lnTo>
                  <a:lnTo>
                    <a:pt x="69" y="99"/>
                  </a:lnTo>
                  <a:lnTo>
                    <a:pt x="71" y="99"/>
                  </a:lnTo>
                  <a:lnTo>
                    <a:pt x="75" y="99"/>
                  </a:lnTo>
                  <a:lnTo>
                    <a:pt x="77" y="99"/>
                  </a:lnTo>
                  <a:lnTo>
                    <a:pt x="77" y="101"/>
                  </a:lnTo>
                  <a:lnTo>
                    <a:pt x="78" y="101"/>
                  </a:lnTo>
                  <a:lnTo>
                    <a:pt x="78" y="103"/>
                  </a:lnTo>
                  <a:lnTo>
                    <a:pt x="77" y="103"/>
                  </a:lnTo>
                  <a:lnTo>
                    <a:pt x="75" y="103"/>
                  </a:lnTo>
                  <a:lnTo>
                    <a:pt x="77" y="103"/>
                  </a:lnTo>
                  <a:lnTo>
                    <a:pt x="77" y="105"/>
                  </a:lnTo>
                  <a:lnTo>
                    <a:pt x="78" y="105"/>
                  </a:lnTo>
                  <a:lnTo>
                    <a:pt x="80" y="105"/>
                  </a:lnTo>
                  <a:lnTo>
                    <a:pt x="80" y="103"/>
                  </a:lnTo>
                  <a:lnTo>
                    <a:pt x="82" y="103"/>
                  </a:lnTo>
                  <a:lnTo>
                    <a:pt x="82" y="105"/>
                  </a:lnTo>
                  <a:lnTo>
                    <a:pt x="84" y="105"/>
                  </a:lnTo>
                  <a:lnTo>
                    <a:pt x="84" y="103"/>
                  </a:lnTo>
                  <a:lnTo>
                    <a:pt x="84" y="101"/>
                  </a:lnTo>
                  <a:lnTo>
                    <a:pt x="86" y="99"/>
                  </a:lnTo>
                  <a:lnTo>
                    <a:pt x="88" y="99"/>
                  </a:lnTo>
                  <a:lnTo>
                    <a:pt x="90" y="99"/>
                  </a:lnTo>
                  <a:lnTo>
                    <a:pt x="90" y="97"/>
                  </a:lnTo>
                  <a:lnTo>
                    <a:pt x="92" y="99"/>
                  </a:lnTo>
                  <a:lnTo>
                    <a:pt x="92" y="97"/>
                  </a:lnTo>
                  <a:lnTo>
                    <a:pt x="94" y="97"/>
                  </a:lnTo>
                  <a:lnTo>
                    <a:pt x="94" y="99"/>
                  </a:lnTo>
                  <a:lnTo>
                    <a:pt x="94" y="101"/>
                  </a:lnTo>
                  <a:lnTo>
                    <a:pt x="96" y="103"/>
                  </a:lnTo>
                  <a:lnTo>
                    <a:pt x="96" y="105"/>
                  </a:lnTo>
                  <a:lnTo>
                    <a:pt x="98" y="105"/>
                  </a:lnTo>
                  <a:lnTo>
                    <a:pt x="100" y="105"/>
                  </a:lnTo>
                  <a:lnTo>
                    <a:pt x="100" y="103"/>
                  </a:lnTo>
                  <a:lnTo>
                    <a:pt x="102" y="105"/>
                  </a:lnTo>
                  <a:lnTo>
                    <a:pt x="103" y="105"/>
                  </a:lnTo>
                  <a:lnTo>
                    <a:pt x="105" y="105"/>
                  </a:lnTo>
                  <a:lnTo>
                    <a:pt x="105" y="103"/>
                  </a:lnTo>
                  <a:lnTo>
                    <a:pt x="107" y="103"/>
                  </a:lnTo>
                  <a:lnTo>
                    <a:pt x="107" y="105"/>
                  </a:lnTo>
                  <a:lnTo>
                    <a:pt x="107" y="103"/>
                  </a:lnTo>
                  <a:lnTo>
                    <a:pt x="109" y="105"/>
                  </a:lnTo>
                  <a:lnTo>
                    <a:pt x="109" y="103"/>
                  </a:lnTo>
                  <a:lnTo>
                    <a:pt x="109" y="105"/>
                  </a:lnTo>
                  <a:lnTo>
                    <a:pt x="111" y="105"/>
                  </a:lnTo>
                  <a:lnTo>
                    <a:pt x="113" y="107"/>
                  </a:lnTo>
                  <a:lnTo>
                    <a:pt x="113" y="109"/>
                  </a:lnTo>
                  <a:lnTo>
                    <a:pt x="113" y="111"/>
                  </a:lnTo>
                  <a:lnTo>
                    <a:pt x="115" y="111"/>
                  </a:lnTo>
                  <a:lnTo>
                    <a:pt x="117" y="113"/>
                  </a:lnTo>
                  <a:lnTo>
                    <a:pt x="119" y="113"/>
                  </a:lnTo>
                  <a:lnTo>
                    <a:pt x="121" y="115"/>
                  </a:lnTo>
                  <a:lnTo>
                    <a:pt x="121" y="117"/>
                  </a:lnTo>
                  <a:lnTo>
                    <a:pt x="123" y="117"/>
                  </a:lnTo>
                  <a:lnTo>
                    <a:pt x="123" y="119"/>
                  </a:lnTo>
                  <a:lnTo>
                    <a:pt x="125" y="119"/>
                  </a:lnTo>
                  <a:lnTo>
                    <a:pt x="126" y="120"/>
                  </a:lnTo>
                  <a:lnTo>
                    <a:pt x="126" y="122"/>
                  </a:lnTo>
                  <a:lnTo>
                    <a:pt x="126" y="124"/>
                  </a:lnTo>
                  <a:lnTo>
                    <a:pt x="126" y="126"/>
                  </a:lnTo>
                  <a:lnTo>
                    <a:pt x="126" y="128"/>
                  </a:lnTo>
                  <a:lnTo>
                    <a:pt x="128" y="128"/>
                  </a:lnTo>
                  <a:lnTo>
                    <a:pt x="130" y="128"/>
                  </a:lnTo>
                  <a:lnTo>
                    <a:pt x="130" y="126"/>
                  </a:lnTo>
                  <a:lnTo>
                    <a:pt x="130" y="124"/>
                  </a:lnTo>
                  <a:lnTo>
                    <a:pt x="130" y="122"/>
                  </a:lnTo>
                  <a:lnTo>
                    <a:pt x="130" y="120"/>
                  </a:lnTo>
                  <a:lnTo>
                    <a:pt x="128" y="119"/>
                  </a:lnTo>
                  <a:lnTo>
                    <a:pt x="128" y="117"/>
                  </a:lnTo>
                  <a:lnTo>
                    <a:pt x="130" y="117"/>
                  </a:lnTo>
                  <a:lnTo>
                    <a:pt x="132" y="117"/>
                  </a:lnTo>
                  <a:lnTo>
                    <a:pt x="132" y="119"/>
                  </a:lnTo>
                  <a:lnTo>
                    <a:pt x="134" y="119"/>
                  </a:lnTo>
                  <a:lnTo>
                    <a:pt x="136" y="120"/>
                  </a:lnTo>
                  <a:lnTo>
                    <a:pt x="136" y="122"/>
                  </a:lnTo>
                  <a:lnTo>
                    <a:pt x="140" y="124"/>
                  </a:lnTo>
                  <a:lnTo>
                    <a:pt x="140" y="126"/>
                  </a:lnTo>
                  <a:lnTo>
                    <a:pt x="142" y="126"/>
                  </a:lnTo>
                  <a:lnTo>
                    <a:pt x="144" y="126"/>
                  </a:lnTo>
                  <a:lnTo>
                    <a:pt x="146" y="128"/>
                  </a:lnTo>
                  <a:lnTo>
                    <a:pt x="148" y="128"/>
                  </a:lnTo>
                  <a:lnTo>
                    <a:pt x="150" y="126"/>
                  </a:lnTo>
                  <a:lnTo>
                    <a:pt x="153" y="124"/>
                  </a:lnTo>
                  <a:lnTo>
                    <a:pt x="153" y="122"/>
                  </a:lnTo>
                  <a:lnTo>
                    <a:pt x="153" y="120"/>
                  </a:lnTo>
                  <a:lnTo>
                    <a:pt x="153" y="119"/>
                  </a:lnTo>
                  <a:lnTo>
                    <a:pt x="155" y="120"/>
                  </a:lnTo>
                  <a:lnTo>
                    <a:pt x="157" y="120"/>
                  </a:lnTo>
                  <a:lnTo>
                    <a:pt x="157" y="119"/>
                  </a:lnTo>
                  <a:lnTo>
                    <a:pt x="159" y="117"/>
                  </a:lnTo>
                  <a:lnTo>
                    <a:pt x="157" y="117"/>
                  </a:lnTo>
                  <a:lnTo>
                    <a:pt x="159" y="115"/>
                  </a:lnTo>
                  <a:lnTo>
                    <a:pt x="161" y="117"/>
                  </a:lnTo>
                  <a:lnTo>
                    <a:pt x="163" y="117"/>
                  </a:lnTo>
                  <a:lnTo>
                    <a:pt x="163" y="115"/>
                  </a:lnTo>
                  <a:lnTo>
                    <a:pt x="165" y="115"/>
                  </a:lnTo>
                  <a:lnTo>
                    <a:pt x="167" y="115"/>
                  </a:lnTo>
                  <a:lnTo>
                    <a:pt x="169" y="115"/>
                  </a:lnTo>
                  <a:lnTo>
                    <a:pt x="171" y="115"/>
                  </a:lnTo>
                  <a:lnTo>
                    <a:pt x="171" y="117"/>
                  </a:lnTo>
                  <a:lnTo>
                    <a:pt x="173" y="117"/>
                  </a:lnTo>
                  <a:lnTo>
                    <a:pt x="173" y="119"/>
                  </a:lnTo>
                  <a:lnTo>
                    <a:pt x="173" y="120"/>
                  </a:lnTo>
                  <a:lnTo>
                    <a:pt x="174" y="120"/>
                  </a:lnTo>
                  <a:lnTo>
                    <a:pt x="176" y="119"/>
                  </a:lnTo>
                  <a:lnTo>
                    <a:pt x="178" y="119"/>
                  </a:lnTo>
                  <a:lnTo>
                    <a:pt x="178" y="117"/>
                  </a:lnTo>
                  <a:lnTo>
                    <a:pt x="178" y="115"/>
                  </a:lnTo>
                  <a:lnTo>
                    <a:pt x="180" y="115"/>
                  </a:lnTo>
                  <a:lnTo>
                    <a:pt x="180" y="113"/>
                  </a:lnTo>
                  <a:lnTo>
                    <a:pt x="180" y="115"/>
                  </a:lnTo>
                  <a:lnTo>
                    <a:pt x="182" y="115"/>
                  </a:lnTo>
                  <a:lnTo>
                    <a:pt x="184" y="115"/>
                  </a:lnTo>
                  <a:lnTo>
                    <a:pt x="186" y="115"/>
                  </a:lnTo>
                  <a:lnTo>
                    <a:pt x="186" y="113"/>
                  </a:lnTo>
                  <a:lnTo>
                    <a:pt x="188" y="113"/>
                  </a:lnTo>
                  <a:lnTo>
                    <a:pt x="190" y="115"/>
                  </a:lnTo>
                  <a:lnTo>
                    <a:pt x="192" y="115"/>
                  </a:lnTo>
                  <a:lnTo>
                    <a:pt x="192" y="117"/>
                  </a:lnTo>
                  <a:lnTo>
                    <a:pt x="194" y="117"/>
                  </a:lnTo>
                  <a:lnTo>
                    <a:pt x="192" y="119"/>
                  </a:lnTo>
                  <a:lnTo>
                    <a:pt x="192" y="120"/>
                  </a:lnTo>
                  <a:lnTo>
                    <a:pt x="194" y="120"/>
                  </a:lnTo>
                  <a:lnTo>
                    <a:pt x="194" y="122"/>
                  </a:lnTo>
                  <a:lnTo>
                    <a:pt x="196" y="122"/>
                  </a:lnTo>
                  <a:lnTo>
                    <a:pt x="196" y="124"/>
                  </a:lnTo>
                  <a:lnTo>
                    <a:pt x="198" y="124"/>
                  </a:lnTo>
                  <a:lnTo>
                    <a:pt x="201" y="126"/>
                  </a:lnTo>
                  <a:lnTo>
                    <a:pt x="203" y="126"/>
                  </a:lnTo>
                  <a:lnTo>
                    <a:pt x="205" y="126"/>
                  </a:lnTo>
                  <a:lnTo>
                    <a:pt x="207" y="126"/>
                  </a:lnTo>
                  <a:lnTo>
                    <a:pt x="207" y="128"/>
                  </a:lnTo>
                  <a:lnTo>
                    <a:pt x="207" y="130"/>
                  </a:lnTo>
                  <a:lnTo>
                    <a:pt x="209" y="130"/>
                  </a:lnTo>
                  <a:lnTo>
                    <a:pt x="209" y="128"/>
                  </a:lnTo>
                  <a:lnTo>
                    <a:pt x="211" y="128"/>
                  </a:lnTo>
                  <a:lnTo>
                    <a:pt x="213" y="128"/>
                  </a:lnTo>
                  <a:lnTo>
                    <a:pt x="213" y="126"/>
                  </a:lnTo>
                  <a:lnTo>
                    <a:pt x="213" y="124"/>
                  </a:lnTo>
                  <a:lnTo>
                    <a:pt x="213" y="122"/>
                  </a:lnTo>
                  <a:lnTo>
                    <a:pt x="215" y="120"/>
                  </a:lnTo>
                  <a:lnTo>
                    <a:pt x="217" y="120"/>
                  </a:lnTo>
                  <a:lnTo>
                    <a:pt x="217" y="122"/>
                  </a:lnTo>
                  <a:lnTo>
                    <a:pt x="219" y="122"/>
                  </a:lnTo>
                  <a:lnTo>
                    <a:pt x="219" y="124"/>
                  </a:lnTo>
                  <a:lnTo>
                    <a:pt x="221" y="124"/>
                  </a:lnTo>
                  <a:lnTo>
                    <a:pt x="226" y="126"/>
                  </a:lnTo>
                  <a:lnTo>
                    <a:pt x="228" y="126"/>
                  </a:lnTo>
                  <a:lnTo>
                    <a:pt x="232" y="124"/>
                  </a:lnTo>
                  <a:lnTo>
                    <a:pt x="236" y="122"/>
                  </a:lnTo>
                  <a:lnTo>
                    <a:pt x="238" y="122"/>
                  </a:lnTo>
                  <a:lnTo>
                    <a:pt x="238" y="120"/>
                  </a:lnTo>
                  <a:lnTo>
                    <a:pt x="238" y="119"/>
                  </a:lnTo>
                  <a:lnTo>
                    <a:pt x="238" y="117"/>
                  </a:lnTo>
                  <a:lnTo>
                    <a:pt x="240" y="113"/>
                  </a:lnTo>
                  <a:lnTo>
                    <a:pt x="240" y="111"/>
                  </a:lnTo>
                  <a:lnTo>
                    <a:pt x="242" y="111"/>
                  </a:lnTo>
                  <a:lnTo>
                    <a:pt x="240" y="109"/>
                  </a:lnTo>
                  <a:lnTo>
                    <a:pt x="240" y="107"/>
                  </a:lnTo>
                  <a:lnTo>
                    <a:pt x="238" y="107"/>
                  </a:lnTo>
                  <a:lnTo>
                    <a:pt x="238" y="105"/>
                  </a:lnTo>
                  <a:lnTo>
                    <a:pt x="236" y="105"/>
                  </a:lnTo>
                  <a:lnTo>
                    <a:pt x="234" y="105"/>
                  </a:lnTo>
                  <a:lnTo>
                    <a:pt x="232" y="105"/>
                  </a:lnTo>
                  <a:lnTo>
                    <a:pt x="230" y="105"/>
                  </a:lnTo>
                  <a:lnTo>
                    <a:pt x="230" y="103"/>
                  </a:lnTo>
                  <a:lnTo>
                    <a:pt x="230" y="101"/>
                  </a:lnTo>
                  <a:lnTo>
                    <a:pt x="222" y="101"/>
                  </a:lnTo>
                  <a:lnTo>
                    <a:pt x="222" y="99"/>
                  </a:lnTo>
                  <a:lnTo>
                    <a:pt x="221" y="99"/>
                  </a:lnTo>
                  <a:lnTo>
                    <a:pt x="222" y="99"/>
                  </a:lnTo>
                  <a:lnTo>
                    <a:pt x="222" y="97"/>
                  </a:lnTo>
                  <a:lnTo>
                    <a:pt x="222" y="96"/>
                  </a:lnTo>
                  <a:lnTo>
                    <a:pt x="219" y="96"/>
                  </a:lnTo>
                  <a:lnTo>
                    <a:pt x="219" y="94"/>
                  </a:lnTo>
                  <a:lnTo>
                    <a:pt x="217" y="94"/>
                  </a:lnTo>
                  <a:lnTo>
                    <a:pt x="217" y="96"/>
                  </a:lnTo>
                  <a:lnTo>
                    <a:pt x="215" y="96"/>
                  </a:lnTo>
                  <a:lnTo>
                    <a:pt x="215" y="94"/>
                  </a:lnTo>
                  <a:lnTo>
                    <a:pt x="215" y="92"/>
                  </a:lnTo>
                  <a:lnTo>
                    <a:pt x="219" y="92"/>
                  </a:lnTo>
                  <a:lnTo>
                    <a:pt x="221" y="90"/>
                  </a:lnTo>
                  <a:lnTo>
                    <a:pt x="222" y="88"/>
                  </a:lnTo>
                  <a:lnTo>
                    <a:pt x="224" y="88"/>
                  </a:lnTo>
                  <a:lnTo>
                    <a:pt x="226" y="88"/>
                  </a:lnTo>
                  <a:lnTo>
                    <a:pt x="226" y="86"/>
                  </a:lnTo>
                  <a:lnTo>
                    <a:pt x="228" y="86"/>
                  </a:lnTo>
                  <a:lnTo>
                    <a:pt x="228" y="84"/>
                  </a:lnTo>
                  <a:lnTo>
                    <a:pt x="230" y="84"/>
                  </a:lnTo>
                  <a:lnTo>
                    <a:pt x="232" y="82"/>
                  </a:lnTo>
                  <a:lnTo>
                    <a:pt x="230" y="82"/>
                  </a:lnTo>
                  <a:lnTo>
                    <a:pt x="230" y="80"/>
                  </a:lnTo>
                  <a:lnTo>
                    <a:pt x="230" y="78"/>
                  </a:lnTo>
                  <a:lnTo>
                    <a:pt x="228" y="78"/>
                  </a:lnTo>
                  <a:lnTo>
                    <a:pt x="228" y="76"/>
                  </a:lnTo>
                  <a:lnTo>
                    <a:pt x="228" y="74"/>
                  </a:lnTo>
                  <a:lnTo>
                    <a:pt x="226" y="74"/>
                  </a:lnTo>
                  <a:lnTo>
                    <a:pt x="226" y="72"/>
                  </a:lnTo>
                  <a:lnTo>
                    <a:pt x="228" y="71"/>
                  </a:lnTo>
                  <a:lnTo>
                    <a:pt x="232" y="67"/>
                  </a:lnTo>
                  <a:lnTo>
                    <a:pt x="230" y="67"/>
                  </a:lnTo>
                  <a:lnTo>
                    <a:pt x="232" y="67"/>
                  </a:lnTo>
                  <a:lnTo>
                    <a:pt x="232" y="65"/>
                  </a:lnTo>
                  <a:lnTo>
                    <a:pt x="234" y="65"/>
                  </a:lnTo>
                  <a:lnTo>
                    <a:pt x="236" y="65"/>
                  </a:lnTo>
                  <a:lnTo>
                    <a:pt x="238" y="65"/>
                  </a:lnTo>
                  <a:lnTo>
                    <a:pt x="240" y="65"/>
                  </a:lnTo>
                  <a:lnTo>
                    <a:pt x="240" y="67"/>
                  </a:lnTo>
                  <a:lnTo>
                    <a:pt x="242" y="67"/>
                  </a:lnTo>
                  <a:lnTo>
                    <a:pt x="244" y="65"/>
                  </a:lnTo>
                  <a:lnTo>
                    <a:pt x="244" y="67"/>
                  </a:lnTo>
                  <a:lnTo>
                    <a:pt x="246" y="67"/>
                  </a:lnTo>
                  <a:lnTo>
                    <a:pt x="247" y="67"/>
                  </a:lnTo>
                  <a:lnTo>
                    <a:pt x="247" y="65"/>
                  </a:lnTo>
                  <a:lnTo>
                    <a:pt x="249" y="65"/>
                  </a:lnTo>
                  <a:lnTo>
                    <a:pt x="249" y="63"/>
                  </a:lnTo>
                  <a:lnTo>
                    <a:pt x="247" y="63"/>
                  </a:lnTo>
                  <a:lnTo>
                    <a:pt x="247" y="61"/>
                  </a:lnTo>
                  <a:lnTo>
                    <a:pt x="244" y="61"/>
                  </a:lnTo>
                  <a:lnTo>
                    <a:pt x="242" y="59"/>
                  </a:lnTo>
                  <a:lnTo>
                    <a:pt x="240" y="59"/>
                  </a:lnTo>
                  <a:lnTo>
                    <a:pt x="238" y="59"/>
                  </a:lnTo>
                  <a:lnTo>
                    <a:pt x="236" y="57"/>
                  </a:lnTo>
                  <a:lnTo>
                    <a:pt x="234" y="57"/>
                  </a:lnTo>
                  <a:lnTo>
                    <a:pt x="232" y="55"/>
                  </a:lnTo>
                  <a:lnTo>
                    <a:pt x="234" y="55"/>
                  </a:lnTo>
                  <a:lnTo>
                    <a:pt x="234" y="53"/>
                  </a:lnTo>
                  <a:lnTo>
                    <a:pt x="234" y="51"/>
                  </a:lnTo>
                  <a:lnTo>
                    <a:pt x="236" y="51"/>
                  </a:lnTo>
                  <a:lnTo>
                    <a:pt x="236" y="53"/>
                  </a:lnTo>
                  <a:lnTo>
                    <a:pt x="238" y="53"/>
                  </a:lnTo>
                  <a:lnTo>
                    <a:pt x="240" y="51"/>
                  </a:lnTo>
                  <a:lnTo>
                    <a:pt x="240" y="49"/>
                  </a:lnTo>
                  <a:lnTo>
                    <a:pt x="238" y="49"/>
                  </a:lnTo>
                  <a:lnTo>
                    <a:pt x="236" y="49"/>
                  </a:lnTo>
                  <a:lnTo>
                    <a:pt x="236" y="51"/>
                  </a:lnTo>
                  <a:lnTo>
                    <a:pt x="234" y="49"/>
                  </a:lnTo>
                  <a:lnTo>
                    <a:pt x="232" y="49"/>
                  </a:lnTo>
                  <a:lnTo>
                    <a:pt x="230" y="49"/>
                  </a:lnTo>
                  <a:lnTo>
                    <a:pt x="228" y="48"/>
                  </a:lnTo>
                  <a:lnTo>
                    <a:pt x="230" y="48"/>
                  </a:lnTo>
                  <a:lnTo>
                    <a:pt x="232" y="48"/>
                  </a:lnTo>
                  <a:lnTo>
                    <a:pt x="232" y="46"/>
                  </a:lnTo>
                  <a:lnTo>
                    <a:pt x="234" y="46"/>
                  </a:lnTo>
                  <a:lnTo>
                    <a:pt x="234" y="44"/>
                  </a:lnTo>
                  <a:lnTo>
                    <a:pt x="234" y="42"/>
                  </a:lnTo>
                  <a:lnTo>
                    <a:pt x="232" y="42"/>
                  </a:lnTo>
                  <a:lnTo>
                    <a:pt x="230" y="42"/>
                  </a:lnTo>
                  <a:lnTo>
                    <a:pt x="230" y="40"/>
                  </a:lnTo>
                  <a:lnTo>
                    <a:pt x="232" y="40"/>
                  </a:lnTo>
                  <a:lnTo>
                    <a:pt x="234" y="40"/>
                  </a:lnTo>
                  <a:lnTo>
                    <a:pt x="234" y="42"/>
                  </a:lnTo>
                  <a:lnTo>
                    <a:pt x="234" y="40"/>
                  </a:lnTo>
                  <a:lnTo>
                    <a:pt x="234" y="38"/>
                  </a:lnTo>
                  <a:lnTo>
                    <a:pt x="236" y="38"/>
                  </a:lnTo>
                  <a:lnTo>
                    <a:pt x="236" y="36"/>
                  </a:lnTo>
                  <a:lnTo>
                    <a:pt x="238" y="36"/>
                  </a:lnTo>
                  <a:lnTo>
                    <a:pt x="238" y="38"/>
                  </a:lnTo>
                  <a:lnTo>
                    <a:pt x="240" y="38"/>
                  </a:lnTo>
                  <a:lnTo>
                    <a:pt x="240" y="40"/>
                  </a:lnTo>
                  <a:lnTo>
                    <a:pt x="242" y="38"/>
                  </a:lnTo>
                  <a:lnTo>
                    <a:pt x="244" y="38"/>
                  </a:lnTo>
                  <a:lnTo>
                    <a:pt x="244" y="40"/>
                  </a:lnTo>
                  <a:lnTo>
                    <a:pt x="246" y="40"/>
                  </a:lnTo>
                  <a:lnTo>
                    <a:pt x="247" y="40"/>
                  </a:lnTo>
                  <a:lnTo>
                    <a:pt x="247" y="38"/>
                  </a:lnTo>
                  <a:lnTo>
                    <a:pt x="253" y="38"/>
                  </a:lnTo>
                  <a:lnTo>
                    <a:pt x="253" y="40"/>
                  </a:lnTo>
                  <a:lnTo>
                    <a:pt x="253" y="42"/>
                  </a:lnTo>
                  <a:lnTo>
                    <a:pt x="255" y="42"/>
                  </a:lnTo>
                  <a:lnTo>
                    <a:pt x="255" y="40"/>
                  </a:lnTo>
                  <a:lnTo>
                    <a:pt x="257" y="40"/>
                  </a:lnTo>
                  <a:lnTo>
                    <a:pt x="255" y="38"/>
                  </a:lnTo>
                  <a:lnTo>
                    <a:pt x="255" y="36"/>
                  </a:lnTo>
                  <a:lnTo>
                    <a:pt x="257" y="36"/>
                  </a:lnTo>
                  <a:lnTo>
                    <a:pt x="259" y="36"/>
                  </a:lnTo>
                  <a:lnTo>
                    <a:pt x="261" y="36"/>
                  </a:lnTo>
                  <a:lnTo>
                    <a:pt x="263" y="36"/>
                  </a:lnTo>
                  <a:lnTo>
                    <a:pt x="265" y="36"/>
                  </a:lnTo>
                  <a:lnTo>
                    <a:pt x="265" y="34"/>
                  </a:lnTo>
                  <a:lnTo>
                    <a:pt x="267" y="34"/>
                  </a:lnTo>
                  <a:lnTo>
                    <a:pt x="269" y="34"/>
                  </a:lnTo>
                  <a:lnTo>
                    <a:pt x="270" y="32"/>
                  </a:lnTo>
                  <a:lnTo>
                    <a:pt x="274" y="32"/>
                  </a:lnTo>
                  <a:lnTo>
                    <a:pt x="276" y="32"/>
                  </a:lnTo>
                  <a:lnTo>
                    <a:pt x="278" y="32"/>
                  </a:lnTo>
                  <a:lnTo>
                    <a:pt x="278" y="30"/>
                  </a:lnTo>
                  <a:lnTo>
                    <a:pt x="280" y="30"/>
                  </a:lnTo>
                  <a:lnTo>
                    <a:pt x="282" y="30"/>
                  </a:lnTo>
                  <a:lnTo>
                    <a:pt x="282" y="28"/>
                  </a:lnTo>
                  <a:lnTo>
                    <a:pt x="284" y="28"/>
                  </a:lnTo>
                  <a:lnTo>
                    <a:pt x="286" y="28"/>
                  </a:lnTo>
                  <a:lnTo>
                    <a:pt x="288" y="28"/>
                  </a:lnTo>
                  <a:lnTo>
                    <a:pt x="290" y="28"/>
                  </a:lnTo>
                  <a:lnTo>
                    <a:pt x="290" y="30"/>
                  </a:lnTo>
                  <a:lnTo>
                    <a:pt x="292" y="28"/>
                  </a:lnTo>
                  <a:lnTo>
                    <a:pt x="294" y="28"/>
                  </a:lnTo>
                  <a:lnTo>
                    <a:pt x="295" y="30"/>
                  </a:lnTo>
                  <a:lnTo>
                    <a:pt x="297" y="30"/>
                  </a:lnTo>
                  <a:lnTo>
                    <a:pt x="297" y="28"/>
                  </a:lnTo>
                  <a:lnTo>
                    <a:pt x="297" y="26"/>
                  </a:lnTo>
                  <a:lnTo>
                    <a:pt x="297" y="24"/>
                  </a:lnTo>
                  <a:lnTo>
                    <a:pt x="299" y="23"/>
                  </a:lnTo>
                  <a:lnTo>
                    <a:pt x="301" y="23"/>
                  </a:lnTo>
                  <a:lnTo>
                    <a:pt x="301" y="21"/>
                  </a:lnTo>
                  <a:lnTo>
                    <a:pt x="303" y="21"/>
                  </a:lnTo>
                  <a:lnTo>
                    <a:pt x="305" y="23"/>
                  </a:lnTo>
                  <a:lnTo>
                    <a:pt x="307" y="23"/>
                  </a:lnTo>
                  <a:lnTo>
                    <a:pt x="307" y="21"/>
                  </a:lnTo>
                  <a:lnTo>
                    <a:pt x="309" y="19"/>
                  </a:lnTo>
                  <a:lnTo>
                    <a:pt x="309" y="21"/>
                  </a:lnTo>
                  <a:lnTo>
                    <a:pt x="311" y="23"/>
                  </a:lnTo>
                  <a:lnTo>
                    <a:pt x="313" y="21"/>
                  </a:lnTo>
                  <a:lnTo>
                    <a:pt x="318" y="19"/>
                  </a:lnTo>
                  <a:lnTo>
                    <a:pt x="320" y="19"/>
                  </a:lnTo>
                  <a:lnTo>
                    <a:pt x="322" y="19"/>
                  </a:lnTo>
                  <a:lnTo>
                    <a:pt x="322" y="17"/>
                  </a:lnTo>
                  <a:lnTo>
                    <a:pt x="326" y="17"/>
                  </a:lnTo>
                  <a:lnTo>
                    <a:pt x="328" y="17"/>
                  </a:lnTo>
                  <a:lnTo>
                    <a:pt x="330" y="17"/>
                  </a:lnTo>
                  <a:lnTo>
                    <a:pt x="330" y="15"/>
                  </a:lnTo>
                  <a:lnTo>
                    <a:pt x="332" y="15"/>
                  </a:lnTo>
                  <a:lnTo>
                    <a:pt x="334" y="15"/>
                  </a:lnTo>
                  <a:lnTo>
                    <a:pt x="336" y="15"/>
                  </a:lnTo>
                  <a:lnTo>
                    <a:pt x="338" y="15"/>
                  </a:lnTo>
                  <a:lnTo>
                    <a:pt x="338" y="13"/>
                  </a:lnTo>
                  <a:lnTo>
                    <a:pt x="340" y="13"/>
                  </a:lnTo>
                  <a:lnTo>
                    <a:pt x="340" y="11"/>
                  </a:lnTo>
                  <a:lnTo>
                    <a:pt x="342" y="11"/>
                  </a:lnTo>
                  <a:lnTo>
                    <a:pt x="342" y="13"/>
                  </a:lnTo>
                  <a:lnTo>
                    <a:pt x="345" y="13"/>
                  </a:lnTo>
                  <a:lnTo>
                    <a:pt x="345" y="11"/>
                  </a:lnTo>
                  <a:lnTo>
                    <a:pt x="345" y="9"/>
                  </a:lnTo>
                  <a:lnTo>
                    <a:pt x="347" y="9"/>
                  </a:lnTo>
                  <a:lnTo>
                    <a:pt x="345" y="7"/>
                  </a:lnTo>
                  <a:lnTo>
                    <a:pt x="345" y="5"/>
                  </a:lnTo>
                  <a:lnTo>
                    <a:pt x="347" y="5"/>
                  </a:lnTo>
                  <a:lnTo>
                    <a:pt x="349" y="5"/>
                  </a:lnTo>
                  <a:lnTo>
                    <a:pt x="351" y="5"/>
                  </a:lnTo>
                  <a:lnTo>
                    <a:pt x="353" y="5"/>
                  </a:lnTo>
                  <a:lnTo>
                    <a:pt x="351" y="5"/>
                  </a:lnTo>
                  <a:lnTo>
                    <a:pt x="351" y="3"/>
                  </a:lnTo>
                  <a:lnTo>
                    <a:pt x="353" y="3"/>
                  </a:lnTo>
                  <a:lnTo>
                    <a:pt x="353" y="1"/>
                  </a:lnTo>
                  <a:lnTo>
                    <a:pt x="355" y="1"/>
                  </a:lnTo>
                  <a:lnTo>
                    <a:pt x="357" y="1"/>
                  </a:lnTo>
                  <a:lnTo>
                    <a:pt x="357" y="3"/>
                  </a:lnTo>
                  <a:lnTo>
                    <a:pt x="359" y="3"/>
                  </a:lnTo>
                  <a:lnTo>
                    <a:pt x="359" y="1"/>
                  </a:lnTo>
                  <a:lnTo>
                    <a:pt x="357" y="1"/>
                  </a:lnTo>
                  <a:lnTo>
                    <a:pt x="357" y="0"/>
                  </a:lnTo>
                  <a:lnTo>
                    <a:pt x="361" y="0"/>
                  </a:lnTo>
                  <a:lnTo>
                    <a:pt x="361" y="1"/>
                  </a:lnTo>
                  <a:close/>
                  <a:moveTo>
                    <a:pt x="261" y="232"/>
                  </a:moveTo>
                  <a:lnTo>
                    <a:pt x="261" y="234"/>
                  </a:lnTo>
                  <a:lnTo>
                    <a:pt x="259" y="236"/>
                  </a:lnTo>
                  <a:lnTo>
                    <a:pt x="259" y="238"/>
                  </a:lnTo>
                  <a:lnTo>
                    <a:pt x="259" y="239"/>
                  </a:lnTo>
                  <a:lnTo>
                    <a:pt x="261" y="239"/>
                  </a:lnTo>
                  <a:lnTo>
                    <a:pt x="261" y="241"/>
                  </a:lnTo>
                  <a:lnTo>
                    <a:pt x="261" y="243"/>
                  </a:lnTo>
                  <a:lnTo>
                    <a:pt x="263" y="243"/>
                  </a:lnTo>
                  <a:lnTo>
                    <a:pt x="263" y="245"/>
                  </a:lnTo>
                  <a:lnTo>
                    <a:pt x="265" y="245"/>
                  </a:lnTo>
                  <a:lnTo>
                    <a:pt x="267" y="247"/>
                  </a:lnTo>
                  <a:lnTo>
                    <a:pt x="269" y="247"/>
                  </a:lnTo>
                  <a:lnTo>
                    <a:pt x="270" y="247"/>
                  </a:lnTo>
                  <a:lnTo>
                    <a:pt x="272" y="247"/>
                  </a:lnTo>
                  <a:lnTo>
                    <a:pt x="272" y="245"/>
                  </a:lnTo>
                  <a:lnTo>
                    <a:pt x="274" y="245"/>
                  </a:lnTo>
                  <a:lnTo>
                    <a:pt x="276" y="243"/>
                  </a:lnTo>
                  <a:lnTo>
                    <a:pt x="276" y="241"/>
                  </a:lnTo>
                  <a:lnTo>
                    <a:pt x="278" y="241"/>
                  </a:lnTo>
                  <a:lnTo>
                    <a:pt x="278" y="239"/>
                  </a:lnTo>
                  <a:lnTo>
                    <a:pt x="278" y="238"/>
                  </a:lnTo>
                  <a:lnTo>
                    <a:pt x="278" y="236"/>
                  </a:lnTo>
                  <a:lnTo>
                    <a:pt x="278" y="234"/>
                  </a:lnTo>
                  <a:lnTo>
                    <a:pt x="276" y="234"/>
                  </a:lnTo>
                  <a:lnTo>
                    <a:pt x="276" y="232"/>
                  </a:lnTo>
                  <a:lnTo>
                    <a:pt x="276" y="230"/>
                  </a:lnTo>
                  <a:lnTo>
                    <a:pt x="274" y="230"/>
                  </a:lnTo>
                  <a:lnTo>
                    <a:pt x="272" y="230"/>
                  </a:lnTo>
                  <a:lnTo>
                    <a:pt x="272" y="228"/>
                  </a:lnTo>
                  <a:lnTo>
                    <a:pt x="270" y="228"/>
                  </a:lnTo>
                  <a:lnTo>
                    <a:pt x="269" y="228"/>
                  </a:lnTo>
                  <a:lnTo>
                    <a:pt x="267" y="228"/>
                  </a:lnTo>
                  <a:lnTo>
                    <a:pt x="265" y="228"/>
                  </a:lnTo>
                  <a:lnTo>
                    <a:pt x="265" y="230"/>
                  </a:lnTo>
                  <a:lnTo>
                    <a:pt x="263" y="230"/>
                  </a:lnTo>
                  <a:lnTo>
                    <a:pt x="261" y="23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8" name="Freeform 125"/>
            <p:cNvSpPr>
              <a:spLocks noEditPoints="1"/>
            </p:cNvSpPr>
            <p:nvPr/>
          </p:nvSpPr>
          <p:spPr bwMode="auto">
            <a:xfrm>
              <a:off x="5886450" y="4703763"/>
              <a:ext cx="201613" cy="247650"/>
            </a:xfrm>
            <a:custGeom>
              <a:avLst/>
              <a:gdLst>
                <a:gd name="T0" fmla="*/ 111 w 127"/>
                <a:gd name="T1" fmla="*/ 116 h 156"/>
                <a:gd name="T2" fmla="*/ 2 w 127"/>
                <a:gd name="T3" fmla="*/ 89 h 156"/>
                <a:gd name="T4" fmla="*/ 25 w 127"/>
                <a:gd name="T5" fmla="*/ 2 h 156"/>
                <a:gd name="T6" fmla="*/ 29 w 127"/>
                <a:gd name="T7" fmla="*/ 6 h 156"/>
                <a:gd name="T8" fmla="*/ 37 w 127"/>
                <a:gd name="T9" fmla="*/ 10 h 156"/>
                <a:gd name="T10" fmla="*/ 48 w 127"/>
                <a:gd name="T11" fmla="*/ 12 h 156"/>
                <a:gd name="T12" fmla="*/ 56 w 127"/>
                <a:gd name="T13" fmla="*/ 16 h 156"/>
                <a:gd name="T14" fmla="*/ 65 w 127"/>
                <a:gd name="T15" fmla="*/ 23 h 156"/>
                <a:gd name="T16" fmla="*/ 77 w 127"/>
                <a:gd name="T17" fmla="*/ 23 h 156"/>
                <a:gd name="T18" fmla="*/ 86 w 127"/>
                <a:gd name="T19" fmla="*/ 25 h 156"/>
                <a:gd name="T20" fmla="*/ 92 w 127"/>
                <a:gd name="T21" fmla="*/ 22 h 156"/>
                <a:gd name="T22" fmla="*/ 102 w 127"/>
                <a:gd name="T23" fmla="*/ 16 h 156"/>
                <a:gd name="T24" fmla="*/ 111 w 127"/>
                <a:gd name="T25" fmla="*/ 14 h 156"/>
                <a:gd name="T26" fmla="*/ 119 w 127"/>
                <a:gd name="T27" fmla="*/ 18 h 156"/>
                <a:gd name="T28" fmla="*/ 125 w 127"/>
                <a:gd name="T29" fmla="*/ 22 h 156"/>
                <a:gd name="T30" fmla="*/ 117 w 127"/>
                <a:gd name="T31" fmla="*/ 29 h 156"/>
                <a:gd name="T32" fmla="*/ 111 w 127"/>
                <a:gd name="T33" fmla="*/ 39 h 156"/>
                <a:gd name="T34" fmla="*/ 111 w 127"/>
                <a:gd name="T35" fmla="*/ 52 h 156"/>
                <a:gd name="T36" fmla="*/ 111 w 127"/>
                <a:gd name="T37" fmla="*/ 64 h 156"/>
                <a:gd name="T38" fmla="*/ 111 w 127"/>
                <a:gd name="T39" fmla="*/ 75 h 156"/>
                <a:gd name="T40" fmla="*/ 111 w 127"/>
                <a:gd name="T41" fmla="*/ 87 h 156"/>
                <a:gd name="T42" fmla="*/ 115 w 127"/>
                <a:gd name="T43" fmla="*/ 98 h 156"/>
                <a:gd name="T44" fmla="*/ 119 w 127"/>
                <a:gd name="T45" fmla="*/ 110 h 156"/>
                <a:gd name="T46" fmla="*/ 113 w 127"/>
                <a:gd name="T47" fmla="*/ 114 h 156"/>
                <a:gd name="T48" fmla="*/ 110 w 127"/>
                <a:gd name="T49" fmla="*/ 112 h 156"/>
                <a:gd name="T50" fmla="*/ 111 w 127"/>
                <a:gd name="T51" fmla="*/ 117 h 156"/>
                <a:gd name="T52" fmla="*/ 104 w 127"/>
                <a:gd name="T53" fmla="*/ 121 h 156"/>
                <a:gd name="T54" fmla="*/ 100 w 127"/>
                <a:gd name="T55" fmla="*/ 131 h 156"/>
                <a:gd name="T56" fmla="*/ 96 w 127"/>
                <a:gd name="T57" fmla="*/ 135 h 156"/>
                <a:gd name="T58" fmla="*/ 94 w 127"/>
                <a:gd name="T59" fmla="*/ 144 h 156"/>
                <a:gd name="T60" fmla="*/ 90 w 127"/>
                <a:gd name="T61" fmla="*/ 144 h 156"/>
                <a:gd name="T62" fmla="*/ 88 w 127"/>
                <a:gd name="T63" fmla="*/ 152 h 156"/>
                <a:gd name="T64" fmla="*/ 81 w 127"/>
                <a:gd name="T65" fmla="*/ 154 h 156"/>
                <a:gd name="T66" fmla="*/ 73 w 127"/>
                <a:gd name="T67" fmla="*/ 148 h 156"/>
                <a:gd name="T68" fmla="*/ 62 w 127"/>
                <a:gd name="T69" fmla="*/ 141 h 156"/>
                <a:gd name="T70" fmla="*/ 58 w 127"/>
                <a:gd name="T71" fmla="*/ 135 h 156"/>
                <a:gd name="T72" fmla="*/ 54 w 127"/>
                <a:gd name="T73" fmla="*/ 127 h 156"/>
                <a:gd name="T74" fmla="*/ 35 w 127"/>
                <a:gd name="T75" fmla="*/ 116 h 156"/>
                <a:gd name="T76" fmla="*/ 14 w 127"/>
                <a:gd name="T77" fmla="*/ 104 h 156"/>
                <a:gd name="T78" fmla="*/ 4 w 127"/>
                <a:gd name="T79" fmla="*/ 96 h 156"/>
                <a:gd name="T80" fmla="*/ 4 w 127"/>
                <a:gd name="T81" fmla="*/ 89 h 156"/>
                <a:gd name="T82" fmla="*/ 8 w 127"/>
                <a:gd name="T83" fmla="*/ 89 h 156"/>
                <a:gd name="T84" fmla="*/ 14 w 127"/>
                <a:gd name="T85" fmla="*/ 87 h 156"/>
                <a:gd name="T86" fmla="*/ 10 w 127"/>
                <a:gd name="T87" fmla="*/ 83 h 156"/>
                <a:gd name="T88" fmla="*/ 8 w 127"/>
                <a:gd name="T89" fmla="*/ 87 h 156"/>
                <a:gd name="T90" fmla="*/ 2 w 127"/>
                <a:gd name="T91" fmla="*/ 83 h 156"/>
                <a:gd name="T92" fmla="*/ 2 w 127"/>
                <a:gd name="T93" fmla="*/ 75 h 156"/>
                <a:gd name="T94" fmla="*/ 8 w 127"/>
                <a:gd name="T95" fmla="*/ 68 h 156"/>
                <a:gd name="T96" fmla="*/ 14 w 127"/>
                <a:gd name="T97" fmla="*/ 60 h 156"/>
                <a:gd name="T98" fmla="*/ 17 w 127"/>
                <a:gd name="T99" fmla="*/ 48 h 156"/>
                <a:gd name="T100" fmla="*/ 15 w 127"/>
                <a:gd name="T101" fmla="*/ 41 h 156"/>
                <a:gd name="T102" fmla="*/ 10 w 127"/>
                <a:gd name="T103" fmla="*/ 35 h 156"/>
                <a:gd name="T104" fmla="*/ 8 w 127"/>
                <a:gd name="T105" fmla="*/ 23 h 156"/>
                <a:gd name="T106" fmla="*/ 4 w 127"/>
                <a:gd name="T107" fmla="*/ 18 h 156"/>
                <a:gd name="T108" fmla="*/ 4 w 127"/>
                <a:gd name="T109" fmla="*/ 10 h 156"/>
                <a:gd name="T110" fmla="*/ 12 w 127"/>
                <a:gd name="T111" fmla="*/ 4 h 156"/>
                <a:gd name="T112" fmla="*/ 23 w 127"/>
                <a:gd name="T113" fmla="*/ 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7" h="156">
                  <a:moveTo>
                    <a:pt x="115" y="114"/>
                  </a:moveTo>
                  <a:lnTo>
                    <a:pt x="115" y="116"/>
                  </a:lnTo>
                  <a:lnTo>
                    <a:pt x="115" y="114"/>
                  </a:lnTo>
                  <a:lnTo>
                    <a:pt x="115" y="116"/>
                  </a:lnTo>
                  <a:lnTo>
                    <a:pt x="113" y="116"/>
                  </a:lnTo>
                  <a:lnTo>
                    <a:pt x="111" y="116"/>
                  </a:lnTo>
                  <a:lnTo>
                    <a:pt x="111" y="114"/>
                  </a:lnTo>
                  <a:lnTo>
                    <a:pt x="113" y="114"/>
                  </a:lnTo>
                  <a:lnTo>
                    <a:pt x="115" y="114"/>
                  </a:lnTo>
                  <a:close/>
                  <a:moveTo>
                    <a:pt x="2" y="89"/>
                  </a:moveTo>
                  <a:lnTo>
                    <a:pt x="0" y="89"/>
                  </a:lnTo>
                  <a:lnTo>
                    <a:pt x="2" y="89"/>
                  </a:lnTo>
                  <a:close/>
                  <a:moveTo>
                    <a:pt x="4" y="87"/>
                  </a:moveTo>
                  <a:lnTo>
                    <a:pt x="4" y="89"/>
                  </a:lnTo>
                  <a:lnTo>
                    <a:pt x="4" y="87"/>
                  </a:lnTo>
                  <a:close/>
                  <a:moveTo>
                    <a:pt x="25" y="2"/>
                  </a:moveTo>
                  <a:lnTo>
                    <a:pt x="23" y="2"/>
                  </a:lnTo>
                  <a:lnTo>
                    <a:pt x="25" y="2"/>
                  </a:lnTo>
                  <a:lnTo>
                    <a:pt x="27" y="2"/>
                  </a:lnTo>
                  <a:lnTo>
                    <a:pt x="25" y="4"/>
                  </a:lnTo>
                  <a:lnTo>
                    <a:pt x="27" y="6"/>
                  </a:lnTo>
                  <a:lnTo>
                    <a:pt x="27" y="8"/>
                  </a:lnTo>
                  <a:lnTo>
                    <a:pt x="29" y="8"/>
                  </a:lnTo>
                  <a:lnTo>
                    <a:pt x="29" y="6"/>
                  </a:lnTo>
                  <a:lnTo>
                    <a:pt x="29" y="8"/>
                  </a:lnTo>
                  <a:lnTo>
                    <a:pt x="31" y="8"/>
                  </a:lnTo>
                  <a:lnTo>
                    <a:pt x="33" y="8"/>
                  </a:lnTo>
                  <a:lnTo>
                    <a:pt x="33" y="10"/>
                  </a:lnTo>
                  <a:lnTo>
                    <a:pt x="35" y="10"/>
                  </a:lnTo>
                  <a:lnTo>
                    <a:pt x="37" y="10"/>
                  </a:lnTo>
                  <a:lnTo>
                    <a:pt x="40" y="10"/>
                  </a:lnTo>
                  <a:lnTo>
                    <a:pt x="42" y="10"/>
                  </a:lnTo>
                  <a:lnTo>
                    <a:pt x="44" y="10"/>
                  </a:lnTo>
                  <a:lnTo>
                    <a:pt x="46" y="10"/>
                  </a:lnTo>
                  <a:lnTo>
                    <a:pt x="48" y="10"/>
                  </a:lnTo>
                  <a:lnTo>
                    <a:pt x="48" y="12"/>
                  </a:lnTo>
                  <a:lnTo>
                    <a:pt x="50" y="12"/>
                  </a:lnTo>
                  <a:lnTo>
                    <a:pt x="50" y="14"/>
                  </a:lnTo>
                  <a:lnTo>
                    <a:pt x="52" y="14"/>
                  </a:lnTo>
                  <a:lnTo>
                    <a:pt x="54" y="14"/>
                  </a:lnTo>
                  <a:lnTo>
                    <a:pt x="54" y="16"/>
                  </a:lnTo>
                  <a:lnTo>
                    <a:pt x="56" y="16"/>
                  </a:lnTo>
                  <a:lnTo>
                    <a:pt x="58" y="18"/>
                  </a:lnTo>
                  <a:lnTo>
                    <a:pt x="60" y="18"/>
                  </a:lnTo>
                  <a:lnTo>
                    <a:pt x="62" y="20"/>
                  </a:lnTo>
                  <a:lnTo>
                    <a:pt x="63" y="22"/>
                  </a:lnTo>
                  <a:lnTo>
                    <a:pt x="65" y="22"/>
                  </a:lnTo>
                  <a:lnTo>
                    <a:pt x="65" y="23"/>
                  </a:lnTo>
                  <a:lnTo>
                    <a:pt x="67" y="23"/>
                  </a:lnTo>
                  <a:lnTo>
                    <a:pt x="69" y="23"/>
                  </a:lnTo>
                  <a:lnTo>
                    <a:pt x="71" y="23"/>
                  </a:lnTo>
                  <a:lnTo>
                    <a:pt x="73" y="23"/>
                  </a:lnTo>
                  <a:lnTo>
                    <a:pt x="75" y="23"/>
                  </a:lnTo>
                  <a:lnTo>
                    <a:pt x="77" y="23"/>
                  </a:lnTo>
                  <a:lnTo>
                    <a:pt x="77" y="25"/>
                  </a:lnTo>
                  <a:lnTo>
                    <a:pt x="79" y="25"/>
                  </a:lnTo>
                  <a:lnTo>
                    <a:pt x="81" y="25"/>
                  </a:lnTo>
                  <a:lnTo>
                    <a:pt x="83" y="25"/>
                  </a:lnTo>
                  <a:lnTo>
                    <a:pt x="85" y="25"/>
                  </a:lnTo>
                  <a:lnTo>
                    <a:pt x="86" y="25"/>
                  </a:lnTo>
                  <a:lnTo>
                    <a:pt x="88" y="25"/>
                  </a:lnTo>
                  <a:lnTo>
                    <a:pt x="88" y="27"/>
                  </a:lnTo>
                  <a:lnTo>
                    <a:pt x="90" y="27"/>
                  </a:lnTo>
                  <a:lnTo>
                    <a:pt x="90" y="25"/>
                  </a:lnTo>
                  <a:lnTo>
                    <a:pt x="92" y="23"/>
                  </a:lnTo>
                  <a:lnTo>
                    <a:pt x="92" y="22"/>
                  </a:lnTo>
                  <a:lnTo>
                    <a:pt x="94" y="22"/>
                  </a:lnTo>
                  <a:lnTo>
                    <a:pt x="94" y="20"/>
                  </a:lnTo>
                  <a:lnTo>
                    <a:pt x="96" y="20"/>
                  </a:lnTo>
                  <a:lnTo>
                    <a:pt x="98" y="18"/>
                  </a:lnTo>
                  <a:lnTo>
                    <a:pt x="100" y="18"/>
                  </a:lnTo>
                  <a:lnTo>
                    <a:pt x="102" y="16"/>
                  </a:lnTo>
                  <a:lnTo>
                    <a:pt x="104" y="16"/>
                  </a:lnTo>
                  <a:lnTo>
                    <a:pt x="106" y="14"/>
                  </a:lnTo>
                  <a:lnTo>
                    <a:pt x="108" y="14"/>
                  </a:lnTo>
                  <a:lnTo>
                    <a:pt x="110" y="12"/>
                  </a:lnTo>
                  <a:lnTo>
                    <a:pt x="110" y="14"/>
                  </a:lnTo>
                  <a:lnTo>
                    <a:pt x="111" y="14"/>
                  </a:lnTo>
                  <a:lnTo>
                    <a:pt x="111" y="16"/>
                  </a:lnTo>
                  <a:lnTo>
                    <a:pt x="113" y="16"/>
                  </a:lnTo>
                  <a:lnTo>
                    <a:pt x="113" y="18"/>
                  </a:lnTo>
                  <a:lnTo>
                    <a:pt x="115" y="18"/>
                  </a:lnTo>
                  <a:lnTo>
                    <a:pt x="117" y="18"/>
                  </a:lnTo>
                  <a:lnTo>
                    <a:pt x="119" y="18"/>
                  </a:lnTo>
                  <a:lnTo>
                    <a:pt x="121" y="18"/>
                  </a:lnTo>
                  <a:lnTo>
                    <a:pt x="123" y="18"/>
                  </a:lnTo>
                  <a:lnTo>
                    <a:pt x="125" y="18"/>
                  </a:lnTo>
                  <a:lnTo>
                    <a:pt x="127" y="18"/>
                  </a:lnTo>
                  <a:lnTo>
                    <a:pt x="125" y="20"/>
                  </a:lnTo>
                  <a:lnTo>
                    <a:pt x="125" y="22"/>
                  </a:lnTo>
                  <a:lnTo>
                    <a:pt x="123" y="23"/>
                  </a:lnTo>
                  <a:lnTo>
                    <a:pt x="121" y="25"/>
                  </a:lnTo>
                  <a:lnTo>
                    <a:pt x="121" y="27"/>
                  </a:lnTo>
                  <a:lnTo>
                    <a:pt x="119" y="27"/>
                  </a:lnTo>
                  <a:lnTo>
                    <a:pt x="119" y="29"/>
                  </a:lnTo>
                  <a:lnTo>
                    <a:pt x="117" y="29"/>
                  </a:lnTo>
                  <a:lnTo>
                    <a:pt x="117" y="31"/>
                  </a:lnTo>
                  <a:lnTo>
                    <a:pt x="115" y="33"/>
                  </a:lnTo>
                  <a:lnTo>
                    <a:pt x="113" y="35"/>
                  </a:lnTo>
                  <a:lnTo>
                    <a:pt x="111" y="35"/>
                  </a:lnTo>
                  <a:lnTo>
                    <a:pt x="111" y="37"/>
                  </a:lnTo>
                  <a:lnTo>
                    <a:pt x="111" y="39"/>
                  </a:lnTo>
                  <a:lnTo>
                    <a:pt x="111" y="41"/>
                  </a:lnTo>
                  <a:lnTo>
                    <a:pt x="111" y="43"/>
                  </a:lnTo>
                  <a:lnTo>
                    <a:pt x="111" y="45"/>
                  </a:lnTo>
                  <a:lnTo>
                    <a:pt x="111" y="46"/>
                  </a:lnTo>
                  <a:lnTo>
                    <a:pt x="111" y="48"/>
                  </a:lnTo>
                  <a:lnTo>
                    <a:pt x="111" y="52"/>
                  </a:lnTo>
                  <a:lnTo>
                    <a:pt x="111" y="54"/>
                  </a:lnTo>
                  <a:lnTo>
                    <a:pt x="111" y="56"/>
                  </a:lnTo>
                  <a:lnTo>
                    <a:pt x="111" y="58"/>
                  </a:lnTo>
                  <a:lnTo>
                    <a:pt x="111" y="60"/>
                  </a:lnTo>
                  <a:lnTo>
                    <a:pt x="111" y="62"/>
                  </a:lnTo>
                  <a:lnTo>
                    <a:pt x="111" y="64"/>
                  </a:lnTo>
                  <a:lnTo>
                    <a:pt x="111" y="66"/>
                  </a:lnTo>
                  <a:lnTo>
                    <a:pt x="111" y="68"/>
                  </a:lnTo>
                  <a:lnTo>
                    <a:pt x="111" y="69"/>
                  </a:lnTo>
                  <a:lnTo>
                    <a:pt x="111" y="71"/>
                  </a:lnTo>
                  <a:lnTo>
                    <a:pt x="111" y="73"/>
                  </a:lnTo>
                  <a:lnTo>
                    <a:pt x="111" y="75"/>
                  </a:lnTo>
                  <a:lnTo>
                    <a:pt x="111" y="77"/>
                  </a:lnTo>
                  <a:lnTo>
                    <a:pt x="111" y="79"/>
                  </a:lnTo>
                  <a:lnTo>
                    <a:pt x="111" y="81"/>
                  </a:lnTo>
                  <a:lnTo>
                    <a:pt x="111" y="83"/>
                  </a:lnTo>
                  <a:lnTo>
                    <a:pt x="111" y="85"/>
                  </a:lnTo>
                  <a:lnTo>
                    <a:pt x="111" y="87"/>
                  </a:lnTo>
                  <a:lnTo>
                    <a:pt x="111" y="89"/>
                  </a:lnTo>
                  <a:lnTo>
                    <a:pt x="111" y="91"/>
                  </a:lnTo>
                  <a:lnTo>
                    <a:pt x="111" y="93"/>
                  </a:lnTo>
                  <a:lnTo>
                    <a:pt x="111" y="94"/>
                  </a:lnTo>
                  <a:lnTo>
                    <a:pt x="113" y="96"/>
                  </a:lnTo>
                  <a:lnTo>
                    <a:pt x="115" y="98"/>
                  </a:lnTo>
                  <a:lnTo>
                    <a:pt x="117" y="100"/>
                  </a:lnTo>
                  <a:lnTo>
                    <a:pt x="117" y="102"/>
                  </a:lnTo>
                  <a:lnTo>
                    <a:pt x="119" y="104"/>
                  </a:lnTo>
                  <a:lnTo>
                    <a:pt x="121" y="106"/>
                  </a:lnTo>
                  <a:lnTo>
                    <a:pt x="121" y="108"/>
                  </a:lnTo>
                  <a:lnTo>
                    <a:pt x="119" y="110"/>
                  </a:lnTo>
                  <a:lnTo>
                    <a:pt x="117" y="112"/>
                  </a:lnTo>
                  <a:lnTo>
                    <a:pt x="115" y="112"/>
                  </a:lnTo>
                  <a:lnTo>
                    <a:pt x="115" y="114"/>
                  </a:lnTo>
                  <a:lnTo>
                    <a:pt x="115" y="112"/>
                  </a:lnTo>
                  <a:lnTo>
                    <a:pt x="113" y="112"/>
                  </a:lnTo>
                  <a:lnTo>
                    <a:pt x="113" y="114"/>
                  </a:lnTo>
                  <a:lnTo>
                    <a:pt x="111" y="114"/>
                  </a:lnTo>
                  <a:lnTo>
                    <a:pt x="113" y="112"/>
                  </a:lnTo>
                  <a:lnTo>
                    <a:pt x="111" y="112"/>
                  </a:lnTo>
                  <a:lnTo>
                    <a:pt x="111" y="114"/>
                  </a:lnTo>
                  <a:lnTo>
                    <a:pt x="111" y="112"/>
                  </a:lnTo>
                  <a:lnTo>
                    <a:pt x="110" y="112"/>
                  </a:lnTo>
                  <a:lnTo>
                    <a:pt x="110" y="114"/>
                  </a:lnTo>
                  <a:lnTo>
                    <a:pt x="111" y="114"/>
                  </a:lnTo>
                  <a:lnTo>
                    <a:pt x="111" y="116"/>
                  </a:lnTo>
                  <a:lnTo>
                    <a:pt x="111" y="117"/>
                  </a:lnTo>
                  <a:lnTo>
                    <a:pt x="111" y="116"/>
                  </a:lnTo>
                  <a:lnTo>
                    <a:pt x="111" y="117"/>
                  </a:lnTo>
                  <a:lnTo>
                    <a:pt x="110" y="117"/>
                  </a:lnTo>
                  <a:lnTo>
                    <a:pt x="110" y="119"/>
                  </a:lnTo>
                  <a:lnTo>
                    <a:pt x="108" y="119"/>
                  </a:lnTo>
                  <a:lnTo>
                    <a:pt x="108" y="121"/>
                  </a:lnTo>
                  <a:lnTo>
                    <a:pt x="106" y="121"/>
                  </a:lnTo>
                  <a:lnTo>
                    <a:pt x="104" y="121"/>
                  </a:lnTo>
                  <a:lnTo>
                    <a:pt x="102" y="123"/>
                  </a:lnTo>
                  <a:lnTo>
                    <a:pt x="100" y="123"/>
                  </a:lnTo>
                  <a:lnTo>
                    <a:pt x="100" y="125"/>
                  </a:lnTo>
                  <a:lnTo>
                    <a:pt x="100" y="127"/>
                  </a:lnTo>
                  <a:lnTo>
                    <a:pt x="100" y="129"/>
                  </a:lnTo>
                  <a:lnTo>
                    <a:pt x="100" y="131"/>
                  </a:lnTo>
                  <a:lnTo>
                    <a:pt x="98" y="131"/>
                  </a:lnTo>
                  <a:lnTo>
                    <a:pt x="98" y="133"/>
                  </a:lnTo>
                  <a:lnTo>
                    <a:pt x="98" y="135"/>
                  </a:lnTo>
                  <a:lnTo>
                    <a:pt x="96" y="135"/>
                  </a:lnTo>
                  <a:lnTo>
                    <a:pt x="96" y="133"/>
                  </a:lnTo>
                  <a:lnTo>
                    <a:pt x="96" y="135"/>
                  </a:lnTo>
                  <a:lnTo>
                    <a:pt x="96" y="137"/>
                  </a:lnTo>
                  <a:lnTo>
                    <a:pt x="94" y="139"/>
                  </a:lnTo>
                  <a:lnTo>
                    <a:pt x="92" y="139"/>
                  </a:lnTo>
                  <a:lnTo>
                    <a:pt x="94" y="139"/>
                  </a:lnTo>
                  <a:lnTo>
                    <a:pt x="94" y="141"/>
                  </a:lnTo>
                  <a:lnTo>
                    <a:pt x="94" y="144"/>
                  </a:lnTo>
                  <a:lnTo>
                    <a:pt x="92" y="144"/>
                  </a:lnTo>
                  <a:lnTo>
                    <a:pt x="92" y="142"/>
                  </a:lnTo>
                  <a:lnTo>
                    <a:pt x="92" y="144"/>
                  </a:lnTo>
                  <a:lnTo>
                    <a:pt x="92" y="146"/>
                  </a:lnTo>
                  <a:lnTo>
                    <a:pt x="92" y="144"/>
                  </a:lnTo>
                  <a:lnTo>
                    <a:pt x="90" y="144"/>
                  </a:lnTo>
                  <a:lnTo>
                    <a:pt x="90" y="146"/>
                  </a:lnTo>
                  <a:lnTo>
                    <a:pt x="92" y="146"/>
                  </a:lnTo>
                  <a:lnTo>
                    <a:pt x="90" y="148"/>
                  </a:lnTo>
                  <a:lnTo>
                    <a:pt x="90" y="150"/>
                  </a:lnTo>
                  <a:lnTo>
                    <a:pt x="90" y="152"/>
                  </a:lnTo>
                  <a:lnTo>
                    <a:pt x="88" y="152"/>
                  </a:lnTo>
                  <a:lnTo>
                    <a:pt x="88" y="154"/>
                  </a:lnTo>
                  <a:lnTo>
                    <a:pt x="86" y="154"/>
                  </a:lnTo>
                  <a:lnTo>
                    <a:pt x="85" y="154"/>
                  </a:lnTo>
                  <a:lnTo>
                    <a:pt x="85" y="156"/>
                  </a:lnTo>
                  <a:lnTo>
                    <a:pt x="83" y="154"/>
                  </a:lnTo>
                  <a:lnTo>
                    <a:pt x="81" y="154"/>
                  </a:lnTo>
                  <a:lnTo>
                    <a:pt x="81" y="152"/>
                  </a:lnTo>
                  <a:lnTo>
                    <a:pt x="79" y="152"/>
                  </a:lnTo>
                  <a:lnTo>
                    <a:pt x="77" y="150"/>
                  </a:lnTo>
                  <a:lnTo>
                    <a:pt x="75" y="150"/>
                  </a:lnTo>
                  <a:lnTo>
                    <a:pt x="75" y="148"/>
                  </a:lnTo>
                  <a:lnTo>
                    <a:pt x="73" y="148"/>
                  </a:lnTo>
                  <a:lnTo>
                    <a:pt x="71" y="146"/>
                  </a:lnTo>
                  <a:lnTo>
                    <a:pt x="69" y="144"/>
                  </a:lnTo>
                  <a:lnTo>
                    <a:pt x="67" y="144"/>
                  </a:lnTo>
                  <a:lnTo>
                    <a:pt x="65" y="142"/>
                  </a:lnTo>
                  <a:lnTo>
                    <a:pt x="63" y="141"/>
                  </a:lnTo>
                  <a:lnTo>
                    <a:pt x="62" y="141"/>
                  </a:lnTo>
                  <a:lnTo>
                    <a:pt x="62" y="139"/>
                  </a:lnTo>
                  <a:lnTo>
                    <a:pt x="60" y="137"/>
                  </a:lnTo>
                  <a:lnTo>
                    <a:pt x="58" y="137"/>
                  </a:lnTo>
                  <a:lnTo>
                    <a:pt x="60" y="137"/>
                  </a:lnTo>
                  <a:lnTo>
                    <a:pt x="58" y="137"/>
                  </a:lnTo>
                  <a:lnTo>
                    <a:pt x="58" y="135"/>
                  </a:lnTo>
                  <a:lnTo>
                    <a:pt x="60" y="135"/>
                  </a:lnTo>
                  <a:lnTo>
                    <a:pt x="60" y="131"/>
                  </a:lnTo>
                  <a:lnTo>
                    <a:pt x="60" y="129"/>
                  </a:lnTo>
                  <a:lnTo>
                    <a:pt x="58" y="129"/>
                  </a:lnTo>
                  <a:lnTo>
                    <a:pt x="56" y="127"/>
                  </a:lnTo>
                  <a:lnTo>
                    <a:pt x="54" y="127"/>
                  </a:lnTo>
                  <a:lnTo>
                    <a:pt x="52" y="125"/>
                  </a:lnTo>
                  <a:lnTo>
                    <a:pt x="48" y="123"/>
                  </a:lnTo>
                  <a:lnTo>
                    <a:pt x="44" y="121"/>
                  </a:lnTo>
                  <a:lnTo>
                    <a:pt x="40" y="119"/>
                  </a:lnTo>
                  <a:lnTo>
                    <a:pt x="37" y="117"/>
                  </a:lnTo>
                  <a:lnTo>
                    <a:pt x="35" y="116"/>
                  </a:lnTo>
                  <a:lnTo>
                    <a:pt x="31" y="114"/>
                  </a:lnTo>
                  <a:lnTo>
                    <a:pt x="27" y="112"/>
                  </a:lnTo>
                  <a:lnTo>
                    <a:pt x="23" y="110"/>
                  </a:lnTo>
                  <a:lnTo>
                    <a:pt x="21" y="108"/>
                  </a:lnTo>
                  <a:lnTo>
                    <a:pt x="17" y="106"/>
                  </a:lnTo>
                  <a:lnTo>
                    <a:pt x="14" y="104"/>
                  </a:lnTo>
                  <a:lnTo>
                    <a:pt x="10" y="102"/>
                  </a:lnTo>
                  <a:lnTo>
                    <a:pt x="6" y="100"/>
                  </a:lnTo>
                  <a:lnTo>
                    <a:pt x="4" y="98"/>
                  </a:lnTo>
                  <a:lnTo>
                    <a:pt x="2" y="98"/>
                  </a:lnTo>
                  <a:lnTo>
                    <a:pt x="2" y="96"/>
                  </a:lnTo>
                  <a:lnTo>
                    <a:pt x="4" y="96"/>
                  </a:lnTo>
                  <a:lnTo>
                    <a:pt x="4" y="94"/>
                  </a:lnTo>
                  <a:lnTo>
                    <a:pt x="2" y="94"/>
                  </a:lnTo>
                  <a:lnTo>
                    <a:pt x="2" y="93"/>
                  </a:lnTo>
                  <a:lnTo>
                    <a:pt x="2" y="91"/>
                  </a:lnTo>
                  <a:lnTo>
                    <a:pt x="2" y="89"/>
                  </a:lnTo>
                  <a:lnTo>
                    <a:pt x="4" y="89"/>
                  </a:lnTo>
                  <a:lnTo>
                    <a:pt x="4" y="87"/>
                  </a:lnTo>
                  <a:lnTo>
                    <a:pt x="4" y="89"/>
                  </a:lnTo>
                  <a:lnTo>
                    <a:pt x="6" y="89"/>
                  </a:lnTo>
                  <a:lnTo>
                    <a:pt x="8" y="89"/>
                  </a:lnTo>
                  <a:lnTo>
                    <a:pt x="10" y="89"/>
                  </a:lnTo>
                  <a:lnTo>
                    <a:pt x="8" y="89"/>
                  </a:lnTo>
                  <a:lnTo>
                    <a:pt x="8" y="87"/>
                  </a:lnTo>
                  <a:lnTo>
                    <a:pt x="10" y="87"/>
                  </a:lnTo>
                  <a:lnTo>
                    <a:pt x="12" y="87"/>
                  </a:lnTo>
                  <a:lnTo>
                    <a:pt x="14" y="87"/>
                  </a:lnTo>
                  <a:lnTo>
                    <a:pt x="14" y="85"/>
                  </a:lnTo>
                  <a:lnTo>
                    <a:pt x="14" y="87"/>
                  </a:lnTo>
                  <a:lnTo>
                    <a:pt x="15" y="87"/>
                  </a:lnTo>
                  <a:lnTo>
                    <a:pt x="15" y="85"/>
                  </a:lnTo>
                  <a:lnTo>
                    <a:pt x="14" y="85"/>
                  </a:lnTo>
                  <a:lnTo>
                    <a:pt x="14" y="83"/>
                  </a:lnTo>
                  <a:lnTo>
                    <a:pt x="12" y="83"/>
                  </a:lnTo>
                  <a:lnTo>
                    <a:pt x="10" y="83"/>
                  </a:lnTo>
                  <a:lnTo>
                    <a:pt x="10" y="85"/>
                  </a:lnTo>
                  <a:lnTo>
                    <a:pt x="8" y="83"/>
                  </a:lnTo>
                  <a:lnTo>
                    <a:pt x="8" y="85"/>
                  </a:lnTo>
                  <a:lnTo>
                    <a:pt x="6" y="85"/>
                  </a:lnTo>
                  <a:lnTo>
                    <a:pt x="8" y="85"/>
                  </a:lnTo>
                  <a:lnTo>
                    <a:pt x="8" y="87"/>
                  </a:lnTo>
                  <a:lnTo>
                    <a:pt x="6" y="87"/>
                  </a:lnTo>
                  <a:lnTo>
                    <a:pt x="6" y="85"/>
                  </a:lnTo>
                  <a:lnTo>
                    <a:pt x="4" y="85"/>
                  </a:lnTo>
                  <a:lnTo>
                    <a:pt x="2" y="83"/>
                  </a:lnTo>
                  <a:lnTo>
                    <a:pt x="4" y="83"/>
                  </a:lnTo>
                  <a:lnTo>
                    <a:pt x="2" y="83"/>
                  </a:lnTo>
                  <a:lnTo>
                    <a:pt x="2" y="81"/>
                  </a:lnTo>
                  <a:lnTo>
                    <a:pt x="0" y="81"/>
                  </a:lnTo>
                  <a:lnTo>
                    <a:pt x="0" y="79"/>
                  </a:lnTo>
                  <a:lnTo>
                    <a:pt x="2" y="79"/>
                  </a:lnTo>
                  <a:lnTo>
                    <a:pt x="2" y="77"/>
                  </a:lnTo>
                  <a:lnTo>
                    <a:pt x="2" y="75"/>
                  </a:lnTo>
                  <a:lnTo>
                    <a:pt x="2" y="73"/>
                  </a:lnTo>
                  <a:lnTo>
                    <a:pt x="4" y="73"/>
                  </a:lnTo>
                  <a:lnTo>
                    <a:pt x="4" y="71"/>
                  </a:lnTo>
                  <a:lnTo>
                    <a:pt x="6" y="71"/>
                  </a:lnTo>
                  <a:lnTo>
                    <a:pt x="6" y="69"/>
                  </a:lnTo>
                  <a:lnTo>
                    <a:pt x="8" y="68"/>
                  </a:lnTo>
                  <a:lnTo>
                    <a:pt x="8" y="66"/>
                  </a:lnTo>
                  <a:lnTo>
                    <a:pt x="10" y="64"/>
                  </a:lnTo>
                  <a:lnTo>
                    <a:pt x="10" y="62"/>
                  </a:lnTo>
                  <a:lnTo>
                    <a:pt x="12" y="62"/>
                  </a:lnTo>
                  <a:lnTo>
                    <a:pt x="14" y="62"/>
                  </a:lnTo>
                  <a:lnTo>
                    <a:pt x="14" y="60"/>
                  </a:lnTo>
                  <a:lnTo>
                    <a:pt x="15" y="58"/>
                  </a:lnTo>
                  <a:lnTo>
                    <a:pt x="15" y="56"/>
                  </a:lnTo>
                  <a:lnTo>
                    <a:pt x="17" y="54"/>
                  </a:lnTo>
                  <a:lnTo>
                    <a:pt x="17" y="52"/>
                  </a:lnTo>
                  <a:lnTo>
                    <a:pt x="17" y="50"/>
                  </a:lnTo>
                  <a:lnTo>
                    <a:pt x="17" y="48"/>
                  </a:lnTo>
                  <a:lnTo>
                    <a:pt x="15" y="46"/>
                  </a:lnTo>
                  <a:lnTo>
                    <a:pt x="15" y="45"/>
                  </a:lnTo>
                  <a:lnTo>
                    <a:pt x="15" y="43"/>
                  </a:lnTo>
                  <a:lnTo>
                    <a:pt x="15" y="41"/>
                  </a:lnTo>
                  <a:lnTo>
                    <a:pt x="15" y="39"/>
                  </a:lnTo>
                  <a:lnTo>
                    <a:pt x="15" y="41"/>
                  </a:lnTo>
                  <a:lnTo>
                    <a:pt x="14" y="41"/>
                  </a:lnTo>
                  <a:lnTo>
                    <a:pt x="14" y="39"/>
                  </a:lnTo>
                  <a:lnTo>
                    <a:pt x="14" y="37"/>
                  </a:lnTo>
                  <a:lnTo>
                    <a:pt x="14" y="35"/>
                  </a:lnTo>
                  <a:lnTo>
                    <a:pt x="12" y="35"/>
                  </a:lnTo>
                  <a:lnTo>
                    <a:pt x="10" y="35"/>
                  </a:lnTo>
                  <a:lnTo>
                    <a:pt x="10" y="31"/>
                  </a:lnTo>
                  <a:lnTo>
                    <a:pt x="8" y="31"/>
                  </a:lnTo>
                  <a:lnTo>
                    <a:pt x="8" y="29"/>
                  </a:lnTo>
                  <a:lnTo>
                    <a:pt x="8" y="27"/>
                  </a:lnTo>
                  <a:lnTo>
                    <a:pt x="8" y="25"/>
                  </a:lnTo>
                  <a:lnTo>
                    <a:pt x="8" y="23"/>
                  </a:lnTo>
                  <a:lnTo>
                    <a:pt x="8" y="22"/>
                  </a:lnTo>
                  <a:lnTo>
                    <a:pt x="6" y="22"/>
                  </a:lnTo>
                  <a:lnTo>
                    <a:pt x="4" y="22"/>
                  </a:lnTo>
                  <a:lnTo>
                    <a:pt x="4" y="20"/>
                  </a:lnTo>
                  <a:lnTo>
                    <a:pt x="2" y="20"/>
                  </a:lnTo>
                  <a:lnTo>
                    <a:pt x="4" y="18"/>
                  </a:lnTo>
                  <a:lnTo>
                    <a:pt x="2" y="18"/>
                  </a:lnTo>
                  <a:lnTo>
                    <a:pt x="2" y="16"/>
                  </a:lnTo>
                  <a:lnTo>
                    <a:pt x="2" y="14"/>
                  </a:lnTo>
                  <a:lnTo>
                    <a:pt x="0" y="14"/>
                  </a:lnTo>
                  <a:lnTo>
                    <a:pt x="2" y="12"/>
                  </a:lnTo>
                  <a:lnTo>
                    <a:pt x="4" y="10"/>
                  </a:lnTo>
                  <a:lnTo>
                    <a:pt x="6" y="10"/>
                  </a:lnTo>
                  <a:lnTo>
                    <a:pt x="8" y="8"/>
                  </a:lnTo>
                  <a:lnTo>
                    <a:pt x="8" y="6"/>
                  </a:lnTo>
                  <a:lnTo>
                    <a:pt x="10" y="6"/>
                  </a:lnTo>
                  <a:lnTo>
                    <a:pt x="12" y="6"/>
                  </a:lnTo>
                  <a:lnTo>
                    <a:pt x="12" y="4"/>
                  </a:lnTo>
                  <a:lnTo>
                    <a:pt x="14" y="4"/>
                  </a:lnTo>
                  <a:lnTo>
                    <a:pt x="15" y="4"/>
                  </a:lnTo>
                  <a:lnTo>
                    <a:pt x="17" y="2"/>
                  </a:lnTo>
                  <a:lnTo>
                    <a:pt x="19" y="2"/>
                  </a:lnTo>
                  <a:lnTo>
                    <a:pt x="21" y="2"/>
                  </a:lnTo>
                  <a:lnTo>
                    <a:pt x="23" y="2"/>
                  </a:lnTo>
                  <a:lnTo>
                    <a:pt x="23" y="0"/>
                  </a:lnTo>
                  <a:lnTo>
                    <a:pt x="2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9" name="Freeform 126"/>
            <p:cNvSpPr>
              <a:spLocks noEditPoints="1"/>
            </p:cNvSpPr>
            <p:nvPr/>
          </p:nvSpPr>
          <p:spPr bwMode="auto">
            <a:xfrm>
              <a:off x="6780213" y="3619500"/>
              <a:ext cx="276225" cy="133350"/>
            </a:xfrm>
            <a:custGeom>
              <a:avLst/>
              <a:gdLst>
                <a:gd name="T0" fmla="*/ 165 w 174"/>
                <a:gd name="T1" fmla="*/ 29 h 84"/>
                <a:gd name="T2" fmla="*/ 151 w 174"/>
                <a:gd name="T3" fmla="*/ 35 h 84"/>
                <a:gd name="T4" fmla="*/ 142 w 174"/>
                <a:gd name="T5" fmla="*/ 44 h 84"/>
                <a:gd name="T6" fmla="*/ 130 w 174"/>
                <a:gd name="T7" fmla="*/ 48 h 84"/>
                <a:gd name="T8" fmla="*/ 119 w 174"/>
                <a:gd name="T9" fmla="*/ 50 h 84"/>
                <a:gd name="T10" fmla="*/ 113 w 174"/>
                <a:gd name="T11" fmla="*/ 59 h 84"/>
                <a:gd name="T12" fmla="*/ 105 w 174"/>
                <a:gd name="T13" fmla="*/ 61 h 84"/>
                <a:gd name="T14" fmla="*/ 100 w 174"/>
                <a:gd name="T15" fmla="*/ 58 h 84"/>
                <a:gd name="T16" fmla="*/ 88 w 174"/>
                <a:gd name="T17" fmla="*/ 58 h 84"/>
                <a:gd name="T18" fmla="*/ 80 w 174"/>
                <a:gd name="T19" fmla="*/ 67 h 84"/>
                <a:gd name="T20" fmla="*/ 73 w 174"/>
                <a:gd name="T21" fmla="*/ 73 h 84"/>
                <a:gd name="T22" fmla="*/ 69 w 174"/>
                <a:gd name="T23" fmla="*/ 81 h 84"/>
                <a:gd name="T24" fmla="*/ 55 w 174"/>
                <a:gd name="T25" fmla="*/ 83 h 84"/>
                <a:gd name="T26" fmla="*/ 48 w 174"/>
                <a:gd name="T27" fmla="*/ 84 h 84"/>
                <a:gd name="T28" fmla="*/ 38 w 174"/>
                <a:gd name="T29" fmla="*/ 84 h 84"/>
                <a:gd name="T30" fmla="*/ 34 w 174"/>
                <a:gd name="T31" fmla="*/ 77 h 84"/>
                <a:gd name="T32" fmla="*/ 25 w 174"/>
                <a:gd name="T33" fmla="*/ 81 h 84"/>
                <a:gd name="T34" fmla="*/ 15 w 174"/>
                <a:gd name="T35" fmla="*/ 79 h 84"/>
                <a:gd name="T36" fmla="*/ 9 w 174"/>
                <a:gd name="T37" fmla="*/ 79 h 84"/>
                <a:gd name="T38" fmla="*/ 0 w 174"/>
                <a:gd name="T39" fmla="*/ 79 h 84"/>
                <a:gd name="T40" fmla="*/ 4 w 174"/>
                <a:gd name="T41" fmla="*/ 69 h 84"/>
                <a:gd name="T42" fmla="*/ 15 w 174"/>
                <a:gd name="T43" fmla="*/ 65 h 84"/>
                <a:gd name="T44" fmla="*/ 21 w 174"/>
                <a:gd name="T45" fmla="*/ 69 h 84"/>
                <a:gd name="T46" fmla="*/ 30 w 174"/>
                <a:gd name="T47" fmla="*/ 63 h 84"/>
                <a:gd name="T48" fmla="*/ 38 w 174"/>
                <a:gd name="T49" fmla="*/ 63 h 84"/>
                <a:gd name="T50" fmla="*/ 42 w 174"/>
                <a:gd name="T51" fmla="*/ 61 h 84"/>
                <a:gd name="T52" fmla="*/ 48 w 174"/>
                <a:gd name="T53" fmla="*/ 61 h 84"/>
                <a:gd name="T54" fmla="*/ 52 w 174"/>
                <a:gd name="T55" fmla="*/ 58 h 84"/>
                <a:gd name="T56" fmla="*/ 59 w 174"/>
                <a:gd name="T57" fmla="*/ 54 h 84"/>
                <a:gd name="T58" fmla="*/ 55 w 174"/>
                <a:gd name="T59" fmla="*/ 50 h 84"/>
                <a:gd name="T60" fmla="*/ 46 w 174"/>
                <a:gd name="T61" fmla="*/ 48 h 84"/>
                <a:gd name="T62" fmla="*/ 40 w 174"/>
                <a:gd name="T63" fmla="*/ 40 h 84"/>
                <a:gd name="T64" fmla="*/ 36 w 174"/>
                <a:gd name="T65" fmla="*/ 40 h 84"/>
                <a:gd name="T66" fmla="*/ 30 w 174"/>
                <a:gd name="T67" fmla="*/ 46 h 84"/>
                <a:gd name="T68" fmla="*/ 23 w 174"/>
                <a:gd name="T69" fmla="*/ 42 h 84"/>
                <a:gd name="T70" fmla="*/ 15 w 174"/>
                <a:gd name="T71" fmla="*/ 36 h 84"/>
                <a:gd name="T72" fmla="*/ 21 w 174"/>
                <a:gd name="T73" fmla="*/ 31 h 84"/>
                <a:gd name="T74" fmla="*/ 28 w 174"/>
                <a:gd name="T75" fmla="*/ 23 h 84"/>
                <a:gd name="T76" fmla="*/ 27 w 174"/>
                <a:gd name="T77" fmla="*/ 17 h 84"/>
                <a:gd name="T78" fmla="*/ 28 w 174"/>
                <a:gd name="T79" fmla="*/ 13 h 84"/>
                <a:gd name="T80" fmla="*/ 34 w 174"/>
                <a:gd name="T81" fmla="*/ 10 h 84"/>
                <a:gd name="T82" fmla="*/ 44 w 174"/>
                <a:gd name="T83" fmla="*/ 10 h 84"/>
                <a:gd name="T84" fmla="*/ 55 w 174"/>
                <a:gd name="T85" fmla="*/ 13 h 84"/>
                <a:gd name="T86" fmla="*/ 67 w 174"/>
                <a:gd name="T87" fmla="*/ 17 h 84"/>
                <a:gd name="T88" fmla="*/ 67 w 174"/>
                <a:gd name="T89" fmla="*/ 4 h 84"/>
                <a:gd name="T90" fmla="*/ 80 w 174"/>
                <a:gd name="T91" fmla="*/ 2 h 84"/>
                <a:gd name="T92" fmla="*/ 90 w 174"/>
                <a:gd name="T93" fmla="*/ 8 h 84"/>
                <a:gd name="T94" fmla="*/ 103 w 174"/>
                <a:gd name="T95" fmla="*/ 8 h 84"/>
                <a:gd name="T96" fmla="*/ 111 w 174"/>
                <a:gd name="T97" fmla="*/ 6 h 84"/>
                <a:gd name="T98" fmla="*/ 123 w 174"/>
                <a:gd name="T99" fmla="*/ 6 h 84"/>
                <a:gd name="T100" fmla="*/ 130 w 174"/>
                <a:gd name="T101" fmla="*/ 8 h 84"/>
                <a:gd name="T102" fmla="*/ 144 w 174"/>
                <a:gd name="T103" fmla="*/ 8 h 84"/>
                <a:gd name="T104" fmla="*/ 155 w 174"/>
                <a:gd name="T105" fmla="*/ 10 h 84"/>
                <a:gd name="T106" fmla="*/ 165 w 174"/>
                <a:gd name="T107" fmla="*/ 17 h 84"/>
                <a:gd name="T108" fmla="*/ 28 w 174"/>
                <a:gd name="T109" fmla="*/ 67 h 84"/>
                <a:gd name="T110" fmla="*/ 28 w 174"/>
                <a:gd name="T111" fmla="*/ 71 h 84"/>
                <a:gd name="T112" fmla="*/ 38 w 174"/>
                <a:gd name="T113" fmla="*/ 71 h 84"/>
                <a:gd name="T114" fmla="*/ 23 w 174"/>
                <a:gd name="T115" fmla="*/ 7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4" h="84">
                  <a:moveTo>
                    <a:pt x="174" y="23"/>
                  </a:moveTo>
                  <a:lnTo>
                    <a:pt x="174" y="25"/>
                  </a:lnTo>
                  <a:lnTo>
                    <a:pt x="172" y="27"/>
                  </a:lnTo>
                  <a:lnTo>
                    <a:pt x="169" y="27"/>
                  </a:lnTo>
                  <a:lnTo>
                    <a:pt x="167" y="27"/>
                  </a:lnTo>
                  <a:lnTo>
                    <a:pt x="167" y="29"/>
                  </a:lnTo>
                  <a:lnTo>
                    <a:pt x="165" y="29"/>
                  </a:lnTo>
                  <a:lnTo>
                    <a:pt x="163" y="31"/>
                  </a:lnTo>
                  <a:lnTo>
                    <a:pt x="161" y="31"/>
                  </a:lnTo>
                  <a:lnTo>
                    <a:pt x="159" y="31"/>
                  </a:lnTo>
                  <a:lnTo>
                    <a:pt x="157" y="33"/>
                  </a:lnTo>
                  <a:lnTo>
                    <a:pt x="155" y="33"/>
                  </a:lnTo>
                  <a:lnTo>
                    <a:pt x="153" y="35"/>
                  </a:lnTo>
                  <a:lnTo>
                    <a:pt x="151" y="35"/>
                  </a:lnTo>
                  <a:lnTo>
                    <a:pt x="149" y="36"/>
                  </a:lnTo>
                  <a:lnTo>
                    <a:pt x="148" y="36"/>
                  </a:lnTo>
                  <a:lnTo>
                    <a:pt x="148" y="38"/>
                  </a:lnTo>
                  <a:lnTo>
                    <a:pt x="146" y="38"/>
                  </a:lnTo>
                  <a:lnTo>
                    <a:pt x="144" y="40"/>
                  </a:lnTo>
                  <a:lnTo>
                    <a:pt x="144" y="42"/>
                  </a:lnTo>
                  <a:lnTo>
                    <a:pt x="142" y="44"/>
                  </a:lnTo>
                  <a:lnTo>
                    <a:pt x="142" y="46"/>
                  </a:lnTo>
                  <a:lnTo>
                    <a:pt x="140" y="46"/>
                  </a:lnTo>
                  <a:lnTo>
                    <a:pt x="138" y="46"/>
                  </a:lnTo>
                  <a:lnTo>
                    <a:pt x="136" y="46"/>
                  </a:lnTo>
                  <a:lnTo>
                    <a:pt x="134" y="48"/>
                  </a:lnTo>
                  <a:lnTo>
                    <a:pt x="132" y="48"/>
                  </a:lnTo>
                  <a:lnTo>
                    <a:pt x="130" y="48"/>
                  </a:lnTo>
                  <a:lnTo>
                    <a:pt x="128" y="48"/>
                  </a:lnTo>
                  <a:lnTo>
                    <a:pt x="126" y="48"/>
                  </a:lnTo>
                  <a:lnTo>
                    <a:pt x="124" y="48"/>
                  </a:lnTo>
                  <a:lnTo>
                    <a:pt x="123" y="46"/>
                  </a:lnTo>
                  <a:lnTo>
                    <a:pt x="121" y="48"/>
                  </a:lnTo>
                  <a:lnTo>
                    <a:pt x="119" y="48"/>
                  </a:lnTo>
                  <a:lnTo>
                    <a:pt x="119" y="50"/>
                  </a:lnTo>
                  <a:lnTo>
                    <a:pt x="119" y="52"/>
                  </a:lnTo>
                  <a:lnTo>
                    <a:pt x="117" y="52"/>
                  </a:lnTo>
                  <a:lnTo>
                    <a:pt x="117" y="54"/>
                  </a:lnTo>
                  <a:lnTo>
                    <a:pt x="117" y="56"/>
                  </a:lnTo>
                  <a:lnTo>
                    <a:pt x="115" y="58"/>
                  </a:lnTo>
                  <a:lnTo>
                    <a:pt x="115" y="59"/>
                  </a:lnTo>
                  <a:lnTo>
                    <a:pt x="113" y="59"/>
                  </a:lnTo>
                  <a:lnTo>
                    <a:pt x="113" y="61"/>
                  </a:lnTo>
                  <a:lnTo>
                    <a:pt x="111" y="61"/>
                  </a:lnTo>
                  <a:lnTo>
                    <a:pt x="111" y="59"/>
                  </a:lnTo>
                  <a:lnTo>
                    <a:pt x="109" y="59"/>
                  </a:lnTo>
                  <a:lnTo>
                    <a:pt x="109" y="61"/>
                  </a:lnTo>
                  <a:lnTo>
                    <a:pt x="107" y="61"/>
                  </a:lnTo>
                  <a:lnTo>
                    <a:pt x="105" y="61"/>
                  </a:lnTo>
                  <a:lnTo>
                    <a:pt x="105" y="63"/>
                  </a:lnTo>
                  <a:lnTo>
                    <a:pt x="103" y="61"/>
                  </a:lnTo>
                  <a:lnTo>
                    <a:pt x="101" y="63"/>
                  </a:lnTo>
                  <a:lnTo>
                    <a:pt x="101" y="61"/>
                  </a:lnTo>
                  <a:lnTo>
                    <a:pt x="101" y="59"/>
                  </a:lnTo>
                  <a:lnTo>
                    <a:pt x="101" y="58"/>
                  </a:lnTo>
                  <a:lnTo>
                    <a:pt x="100" y="58"/>
                  </a:lnTo>
                  <a:lnTo>
                    <a:pt x="100" y="56"/>
                  </a:lnTo>
                  <a:lnTo>
                    <a:pt x="98" y="56"/>
                  </a:lnTo>
                  <a:lnTo>
                    <a:pt x="96" y="59"/>
                  </a:lnTo>
                  <a:lnTo>
                    <a:pt x="94" y="59"/>
                  </a:lnTo>
                  <a:lnTo>
                    <a:pt x="92" y="59"/>
                  </a:lnTo>
                  <a:lnTo>
                    <a:pt x="90" y="59"/>
                  </a:lnTo>
                  <a:lnTo>
                    <a:pt x="88" y="58"/>
                  </a:lnTo>
                  <a:lnTo>
                    <a:pt x="88" y="59"/>
                  </a:lnTo>
                  <a:lnTo>
                    <a:pt x="88" y="61"/>
                  </a:lnTo>
                  <a:lnTo>
                    <a:pt x="86" y="61"/>
                  </a:lnTo>
                  <a:lnTo>
                    <a:pt x="86" y="63"/>
                  </a:lnTo>
                  <a:lnTo>
                    <a:pt x="84" y="63"/>
                  </a:lnTo>
                  <a:lnTo>
                    <a:pt x="82" y="65"/>
                  </a:lnTo>
                  <a:lnTo>
                    <a:pt x="80" y="67"/>
                  </a:lnTo>
                  <a:lnTo>
                    <a:pt x="78" y="67"/>
                  </a:lnTo>
                  <a:lnTo>
                    <a:pt x="76" y="67"/>
                  </a:lnTo>
                  <a:lnTo>
                    <a:pt x="75" y="67"/>
                  </a:lnTo>
                  <a:lnTo>
                    <a:pt x="75" y="69"/>
                  </a:lnTo>
                  <a:lnTo>
                    <a:pt x="73" y="69"/>
                  </a:lnTo>
                  <a:lnTo>
                    <a:pt x="73" y="71"/>
                  </a:lnTo>
                  <a:lnTo>
                    <a:pt x="73" y="73"/>
                  </a:lnTo>
                  <a:lnTo>
                    <a:pt x="73" y="75"/>
                  </a:lnTo>
                  <a:lnTo>
                    <a:pt x="73" y="77"/>
                  </a:lnTo>
                  <a:lnTo>
                    <a:pt x="75" y="77"/>
                  </a:lnTo>
                  <a:lnTo>
                    <a:pt x="73" y="77"/>
                  </a:lnTo>
                  <a:lnTo>
                    <a:pt x="73" y="79"/>
                  </a:lnTo>
                  <a:lnTo>
                    <a:pt x="73" y="81"/>
                  </a:lnTo>
                  <a:lnTo>
                    <a:pt x="69" y="81"/>
                  </a:lnTo>
                  <a:lnTo>
                    <a:pt x="67" y="81"/>
                  </a:lnTo>
                  <a:lnTo>
                    <a:pt x="65" y="81"/>
                  </a:lnTo>
                  <a:lnTo>
                    <a:pt x="63" y="81"/>
                  </a:lnTo>
                  <a:lnTo>
                    <a:pt x="61" y="83"/>
                  </a:lnTo>
                  <a:lnTo>
                    <a:pt x="59" y="83"/>
                  </a:lnTo>
                  <a:lnTo>
                    <a:pt x="57" y="83"/>
                  </a:lnTo>
                  <a:lnTo>
                    <a:pt x="55" y="83"/>
                  </a:lnTo>
                  <a:lnTo>
                    <a:pt x="53" y="81"/>
                  </a:lnTo>
                  <a:lnTo>
                    <a:pt x="52" y="83"/>
                  </a:lnTo>
                  <a:lnTo>
                    <a:pt x="52" y="81"/>
                  </a:lnTo>
                  <a:lnTo>
                    <a:pt x="52" y="83"/>
                  </a:lnTo>
                  <a:lnTo>
                    <a:pt x="50" y="83"/>
                  </a:lnTo>
                  <a:lnTo>
                    <a:pt x="48" y="83"/>
                  </a:lnTo>
                  <a:lnTo>
                    <a:pt x="48" y="84"/>
                  </a:lnTo>
                  <a:lnTo>
                    <a:pt x="46" y="84"/>
                  </a:lnTo>
                  <a:lnTo>
                    <a:pt x="44" y="84"/>
                  </a:lnTo>
                  <a:lnTo>
                    <a:pt x="44" y="83"/>
                  </a:lnTo>
                  <a:lnTo>
                    <a:pt x="42" y="83"/>
                  </a:lnTo>
                  <a:lnTo>
                    <a:pt x="40" y="83"/>
                  </a:lnTo>
                  <a:lnTo>
                    <a:pt x="40" y="84"/>
                  </a:lnTo>
                  <a:lnTo>
                    <a:pt x="38" y="84"/>
                  </a:lnTo>
                  <a:lnTo>
                    <a:pt x="38" y="83"/>
                  </a:lnTo>
                  <a:lnTo>
                    <a:pt x="38" y="81"/>
                  </a:lnTo>
                  <a:lnTo>
                    <a:pt x="36" y="81"/>
                  </a:lnTo>
                  <a:lnTo>
                    <a:pt x="34" y="79"/>
                  </a:lnTo>
                  <a:lnTo>
                    <a:pt x="36" y="79"/>
                  </a:lnTo>
                  <a:lnTo>
                    <a:pt x="36" y="77"/>
                  </a:lnTo>
                  <a:lnTo>
                    <a:pt x="34" y="77"/>
                  </a:lnTo>
                  <a:lnTo>
                    <a:pt x="32" y="77"/>
                  </a:lnTo>
                  <a:lnTo>
                    <a:pt x="32" y="79"/>
                  </a:lnTo>
                  <a:lnTo>
                    <a:pt x="30" y="79"/>
                  </a:lnTo>
                  <a:lnTo>
                    <a:pt x="28" y="79"/>
                  </a:lnTo>
                  <a:lnTo>
                    <a:pt x="28" y="81"/>
                  </a:lnTo>
                  <a:lnTo>
                    <a:pt x="27" y="81"/>
                  </a:lnTo>
                  <a:lnTo>
                    <a:pt x="25" y="81"/>
                  </a:lnTo>
                  <a:lnTo>
                    <a:pt x="23" y="81"/>
                  </a:lnTo>
                  <a:lnTo>
                    <a:pt x="23" y="79"/>
                  </a:lnTo>
                  <a:lnTo>
                    <a:pt x="21" y="79"/>
                  </a:lnTo>
                  <a:lnTo>
                    <a:pt x="21" y="77"/>
                  </a:lnTo>
                  <a:lnTo>
                    <a:pt x="19" y="77"/>
                  </a:lnTo>
                  <a:lnTo>
                    <a:pt x="17" y="77"/>
                  </a:lnTo>
                  <a:lnTo>
                    <a:pt x="15" y="79"/>
                  </a:lnTo>
                  <a:lnTo>
                    <a:pt x="15" y="77"/>
                  </a:lnTo>
                  <a:lnTo>
                    <a:pt x="13" y="77"/>
                  </a:lnTo>
                  <a:lnTo>
                    <a:pt x="13" y="79"/>
                  </a:lnTo>
                  <a:lnTo>
                    <a:pt x="13" y="77"/>
                  </a:lnTo>
                  <a:lnTo>
                    <a:pt x="11" y="77"/>
                  </a:lnTo>
                  <a:lnTo>
                    <a:pt x="11" y="79"/>
                  </a:lnTo>
                  <a:lnTo>
                    <a:pt x="9" y="79"/>
                  </a:lnTo>
                  <a:lnTo>
                    <a:pt x="7" y="79"/>
                  </a:lnTo>
                  <a:lnTo>
                    <a:pt x="7" y="77"/>
                  </a:lnTo>
                  <a:lnTo>
                    <a:pt x="5" y="77"/>
                  </a:lnTo>
                  <a:lnTo>
                    <a:pt x="4" y="77"/>
                  </a:lnTo>
                  <a:lnTo>
                    <a:pt x="4" y="79"/>
                  </a:lnTo>
                  <a:lnTo>
                    <a:pt x="2" y="79"/>
                  </a:lnTo>
                  <a:lnTo>
                    <a:pt x="0" y="79"/>
                  </a:lnTo>
                  <a:lnTo>
                    <a:pt x="0" y="75"/>
                  </a:lnTo>
                  <a:lnTo>
                    <a:pt x="0" y="73"/>
                  </a:lnTo>
                  <a:lnTo>
                    <a:pt x="0" y="69"/>
                  </a:lnTo>
                  <a:lnTo>
                    <a:pt x="2" y="69"/>
                  </a:lnTo>
                  <a:lnTo>
                    <a:pt x="2" y="71"/>
                  </a:lnTo>
                  <a:lnTo>
                    <a:pt x="4" y="71"/>
                  </a:lnTo>
                  <a:lnTo>
                    <a:pt x="4" y="69"/>
                  </a:lnTo>
                  <a:lnTo>
                    <a:pt x="4" y="67"/>
                  </a:lnTo>
                  <a:lnTo>
                    <a:pt x="4" y="65"/>
                  </a:lnTo>
                  <a:lnTo>
                    <a:pt x="4" y="67"/>
                  </a:lnTo>
                  <a:lnTo>
                    <a:pt x="11" y="63"/>
                  </a:lnTo>
                  <a:lnTo>
                    <a:pt x="11" y="65"/>
                  </a:lnTo>
                  <a:lnTo>
                    <a:pt x="13" y="65"/>
                  </a:lnTo>
                  <a:lnTo>
                    <a:pt x="15" y="65"/>
                  </a:lnTo>
                  <a:lnTo>
                    <a:pt x="15" y="67"/>
                  </a:lnTo>
                  <a:lnTo>
                    <a:pt x="17" y="67"/>
                  </a:lnTo>
                  <a:lnTo>
                    <a:pt x="19" y="67"/>
                  </a:lnTo>
                  <a:lnTo>
                    <a:pt x="19" y="69"/>
                  </a:lnTo>
                  <a:lnTo>
                    <a:pt x="19" y="71"/>
                  </a:lnTo>
                  <a:lnTo>
                    <a:pt x="19" y="69"/>
                  </a:lnTo>
                  <a:lnTo>
                    <a:pt x="21" y="69"/>
                  </a:lnTo>
                  <a:lnTo>
                    <a:pt x="21" y="67"/>
                  </a:lnTo>
                  <a:lnTo>
                    <a:pt x="23" y="65"/>
                  </a:lnTo>
                  <a:lnTo>
                    <a:pt x="25" y="65"/>
                  </a:lnTo>
                  <a:lnTo>
                    <a:pt x="27" y="65"/>
                  </a:lnTo>
                  <a:lnTo>
                    <a:pt x="27" y="63"/>
                  </a:lnTo>
                  <a:lnTo>
                    <a:pt x="28" y="63"/>
                  </a:lnTo>
                  <a:lnTo>
                    <a:pt x="30" y="63"/>
                  </a:lnTo>
                  <a:lnTo>
                    <a:pt x="30" y="61"/>
                  </a:lnTo>
                  <a:lnTo>
                    <a:pt x="32" y="61"/>
                  </a:lnTo>
                  <a:lnTo>
                    <a:pt x="32" y="63"/>
                  </a:lnTo>
                  <a:lnTo>
                    <a:pt x="34" y="63"/>
                  </a:lnTo>
                  <a:lnTo>
                    <a:pt x="36" y="65"/>
                  </a:lnTo>
                  <a:lnTo>
                    <a:pt x="36" y="63"/>
                  </a:lnTo>
                  <a:lnTo>
                    <a:pt x="38" y="63"/>
                  </a:lnTo>
                  <a:lnTo>
                    <a:pt x="38" y="65"/>
                  </a:lnTo>
                  <a:lnTo>
                    <a:pt x="40" y="65"/>
                  </a:lnTo>
                  <a:lnTo>
                    <a:pt x="40" y="63"/>
                  </a:lnTo>
                  <a:lnTo>
                    <a:pt x="42" y="63"/>
                  </a:lnTo>
                  <a:lnTo>
                    <a:pt x="44" y="63"/>
                  </a:lnTo>
                  <a:lnTo>
                    <a:pt x="42" y="63"/>
                  </a:lnTo>
                  <a:lnTo>
                    <a:pt x="42" y="61"/>
                  </a:lnTo>
                  <a:lnTo>
                    <a:pt x="44" y="61"/>
                  </a:lnTo>
                  <a:lnTo>
                    <a:pt x="44" y="59"/>
                  </a:lnTo>
                  <a:lnTo>
                    <a:pt x="46" y="59"/>
                  </a:lnTo>
                  <a:lnTo>
                    <a:pt x="48" y="59"/>
                  </a:lnTo>
                  <a:lnTo>
                    <a:pt x="46" y="59"/>
                  </a:lnTo>
                  <a:lnTo>
                    <a:pt x="48" y="59"/>
                  </a:lnTo>
                  <a:lnTo>
                    <a:pt x="48" y="61"/>
                  </a:lnTo>
                  <a:lnTo>
                    <a:pt x="50" y="61"/>
                  </a:lnTo>
                  <a:lnTo>
                    <a:pt x="50" y="59"/>
                  </a:lnTo>
                  <a:lnTo>
                    <a:pt x="50" y="58"/>
                  </a:lnTo>
                  <a:lnTo>
                    <a:pt x="48" y="56"/>
                  </a:lnTo>
                  <a:lnTo>
                    <a:pt x="50" y="56"/>
                  </a:lnTo>
                  <a:lnTo>
                    <a:pt x="50" y="58"/>
                  </a:lnTo>
                  <a:lnTo>
                    <a:pt x="52" y="58"/>
                  </a:lnTo>
                  <a:lnTo>
                    <a:pt x="53" y="58"/>
                  </a:lnTo>
                  <a:lnTo>
                    <a:pt x="53" y="56"/>
                  </a:lnTo>
                  <a:lnTo>
                    <a:pt x="55" y="58"/>
                  </a:lnTo>
                  <a:lnTo>
                    <a:pt x="55" y="56"/>
                  </a:lnTo>
                  <a:lnTo>
                    <a:pt x="55" y="54"/>
                  </a:lnTo>
                  <a:lnTo>
                    <a:pt x="57" y="54"/>
                  </a:lnTo>
                  <a:lnTo>
                    <a:pt x="59" y="54"/>
                  </a:lnTo>
                  <a:lnTo>
                    <a:pt x="59" y="52"/>
                  </a:lnTo>
                  <a:lnTo>
                    <a:pt x="61" y="52"/>
                  </a:lnTo>
                  <a:lnTo>
                    <a:pt x="59" y="52"/>
                  </a:lnTo>
                  <a:lnTo>
                    <a:pt x="59" y="50"/>
                  </a:lnTo>
                  <a:lnTo>
                    <a:pt x="57" y="52"/>
                  </a:lnTo>
                  <a:lnTo>
                    <a:pt x="57" y="50"/>
                  </a:lnTo>
                  <a:lnTo>
                    <a:pt x="55" y="50"/>
                  </a:lnTo>
                  <a:lnTo>
                    <a:pt x="53" y="50"/>
                  </a:lnTo>
                  <a:lnTo>
                    <a:pt x="52" y="50"/>
                  </a:lnTo>
                  <a:lnTo>
                    <a:pt x="52" y="48"/>
                  </a:lnTo>
                  <a:lnTo>
                    <a:pt x="50" y="48"/>
                  </a:lnTo>
                  <a:lnTo>
                    <a:pt x="48" y="46"/>
                  </a:lnTo>
                  <a:lnTo>
                    <a:pt x="48" y="48"/>
                  </a:lnTo>
                  <a:lnTo>
                    <a:pt x="46" y="48"/>
                  </a:lnTo>
                  <a:lnTo>
                    <a:pt x="46" y="46"/>
                  </a:lnTo>
                  <a:lnTo>
                    <a:pt x="46" y="44"/>
                  </a:lnTo>
                  <a:lnTo>
                    <a:pt x="44" y="44"/>
                  </a:lnTo>
                  <a:lnTo>
                    <a:pt x="42" y="44"/>
                  </a:lnTo>
                  <a:lnTo>
                    <a:pt x="40" y="44"/>
                  </a:lnTo>
                  <a:lnTo>
                    <a:pt x="40" y="42"/>
                  </a:lnTo>
                  <a:lnTo>
                    <a:pt x="40" y="40"/>
                  </a:lnTo>
                  <a:lnTo>
                    <a:pt x="40" y="38"/>
                  </a:lnTo>
                  <a:lnTo>
                    <a:pt x="38" y="38"/>
                  </a:lnTo>
                  <a:lnTo>
                    <a:pt x="38" y="36"/>
                  </a:lnTo>
                  <a:lnTo>
                    <a:pt x="36" y="36"/>
                  </a:lnTo>
                  <a:lnTo>
                    <a:pt x="36" y="38"/>
                  </a:lnTo>
                  <a:lnTo>
                    <a:pt x="38" y="38"/>
                  </a:lnTo>
                  <a:lnTo>
                    <a:pt x="36" y="40"/>
                  </a:lnTo>
                  <a:lnTo>
                    <a:pt x="36" y="42"/>
                  </a:lnTo>
                  <a:lnTo>
                    <a:pt x="34" y="40"/>
                  </a:lnTo>
                  <a:lnTo>
                    <a:pt x="34" y="44"/>
                  </a:lnTo>
                  <a:lnTo>
                    <a:pt x="34" y="46"/>
                  </a:lnTo>
                  <a:lnTo>
                    <a:pt x="32" y="44"/>
                  </a:lnTo>
                  <a:lnTo>
                    <a:pt x="32" y="46"/>
                  </a:lnTo>
                  <a:lnTo>
                    <a:pt x="30" y="46"/>
                  </a:lnTo>
                  <a:lnTo>
                    <a:pt x="30" y="44"/>
                  </a:lnTo>
                  <a:lnTo>
                    <a:pt x="30" y="46"/>
                  </a:lnTo>
                  <a:lnTo>
                    <a:pt x="28" y="44"/>
                  </a:lnTo>
                  <a:lnTo>
                    <a:pt x="27" y="44"/>
                  </a:lnTo>
                  <a:lnTo>
                    <a:pt x="25" y="44"/>
                  </a:lnTo>
                  <a:lnTo>
                    <a:pt x="25" y="42"/>
                  </a:lnTo>
                  <a:lnTo>
                    <a:pt x="23" y="42"/>
                  </a:lnTo>
                  <a:lnTo>
                    <a:pt x="23" y="40"/>
                  </a:lnTo>
                  <a:lnTo>
                    <a:pt x="23" y="38"/>
                  </a:lnTo>
                  <a:lnTo>
                    <a:pt x="21" y="38"/>
                  </a:lnTo>
                  <a:lnTo>
                    <a:pt x="19" y="38"/>
                  </a:lnTo>
                  <a:lnTo>
                    <a:pt x="17" y="38"/>
                  </a:lnTo>
                  <a:lnTo>
                    <a:pt x="17" y="36"/>
                  </a:lnTo>
                  <a:lnTo>
                    <a:pt x="15" y="36"/>
                  </a:lnTo>
                  <a:lnTo>
                    <a:pt x="13" y="36"/>
                  </a:lnTo>
                  <a:lnTo>
                    <a:pt x="13" y="35"/>
                  </a:lnTo>
                  <a:lnTo>
                    <a:pt x="17" y="35"/>
                  </a:lnTo>
                  <a:lnTo>
                    <a:pt x="17" y="33"/>
                  </a:lnTo>
                  <a:lnTo>
                    <a:pt x="19" y="33"/>
                  </a:lnTo>
                  <a:lnTo>
                    <a:pt x="19" y="31"/>
                  </a:lnTo>
                  <a:lnTo>
                    <a:pt x="21" y="31"/>
                  </a:lnTo>
                  <a:lnTo>
                    <a:pt x="21" y="29"/>
                  </a:lnTo>
                  <a:lnTo>
                    <a:pt x="23" y="29"/>
                  </a:lnTo>
                  <a:lnTo>
                    <a:pt x="25" y="29"/>
                  </a:lnTo>
                  <a:lnTo>
                    <a:pt x="25" y="27"/>
                  </a:lnTo>
                  <a:lnTo>
                    <a:pt x="25" y="25"/>
                  </a:lnTo>
                  <a:lnTo>
                    <a:pt x="27" y="25"/>
                  </a:lnTo>
                  <a:lnTo>
                    <a:pt x="28" y="23"/>
                  </a:lnTo>
                  <a:lnTo>
                    <a:pt x="30" y="23"/>
                  </a:lnTo>
                  <a:lnTo>
                    <a:pt x="28" y="21"/>
                  </a:lnTo>
                  <a:lnTo>
                    <a:pt x="27" y="21"/>
                  </a:lnTo>
                  <a:lnTo>
                    <a:pt x="25" y="21"/>
                  </a:lnTo>
                  <a:lnTo>
                    <a:pt x="25" y="19"/>
                  </a:lnTo>
                  <a:lnTo>
                    <a:pt x="27" y="19"/>
                  </a:lnTo>
                  <a:lnTo>
                    <a:pt x="27" y="17"/>
                  </a:lnTo>
                  <a:lnTo>
                    <a:pt x="27" y="15"/>
                  </a:lnTo>
                  <a:lnTo>
                    <a:pt x="27" y="17"/>
                  </a:lnTo>
                  <a:lnTo>
                    <a:pt x="28" y="17"/>
                  </a:lnTo>
                  <a:lnTo>
                    <a:pt x="28" y="15"/>
                  </a:lnTo>
                  <a:lnTo>
                    <a:pt x="27" y="15"/>
                  </a:lnTo>
                  <a:lnTo>
                    <a:pt x="27" y="13"/>
                  </a:lnTo>
                  <a:lnTo>
                    <a:pt x="28" y="13"/>
                  </a:lnTo>
                  <a:lnTo>
                    <a:pt x="28" y="12"/>
                  </a:lnTo>
                  <a:lnTo>
                    <a:pt x="30" y="12"/>
                  </a:lnTo>
                  <a:lnTo>
                    <a:pt x="30" y="10"/>
                  </a:lnTo>
                  <a:lnTo>
                    <a:pt x="32" y="10"/>
                  </a:lnTo>
                  <a:lnTo>
                    <a:pt x="32" y="12"/>
                  </a:lnTo>
                  <a:lnTo>
                    <a:pt x="32" y="10"/>
                  </a:lnTo>
                  <a:lnTo>
                    <a:pt x="34" y="10"/>
                  </a:lnTo>
                  <a:lnTo>
                    <a:pt x="36" y="10"/>
                  </a:lnTo>
                  <a:lnTo>
                    <a:pt x="38" y="10"/>
                  </a:lnTo>
                  <a:lnTo>
                    <a:pt x="40" y="10"/>
                  </a:lnTo>
                  <a:lnTo>
                    <a:pt x="40" y="8"/>
                  </a:lnTo>
                  <a:lnTo>
                    <a:pt x="40" y="10"/>
                  </a:lnTo>
                  <a:lnTo>
                    <a:pt x="42" y="10"/>
                  </a:lnTo>
                  <a:lnTo>
                    <a:pt x="44" y="10"/>
                  </a:lnTo>
                  <a:lnTo>
                    <a:pt x="46" y="10"/>
                  </a:lnTo>
                  <a:lnTo>
                    <a:pt x="48" y="10"/>
                  </a:lnTo>
                  <a:lnTo>
                    <a:pt x="50" y="10"/>
                  </a:lnTo>
                  <a:lnTo>
                    <a:pt x="50" y="12"/>
                  </a:lnTo>
                  <a:lnTo>
                    <a:pt x="52" y="12"/>
                  </a:lnTo>
                  <a:lnTo>
                    <a:pt x="55" y="12"/>
                  </a:lnTo>
                  <a:lnTo>
                    <a:pt x="55" y="13"/>
                  </a:lnTo>
                  <a:lnTo>
                    <a:pt x="57" y="15"/>
                  </a:lnTo>
                  <a:lnTo>
                    <a:pt x="59" y="15"/>
                  </a:lnTo>
                  <a:lnTo>
                    <a:pt x="61" y="15"/>
                  </a:lnTo>
                  <a:lnTo>
                    <a:pt x="63" y="15"/>
                  </a:lnTo>
                  <a:lnTo>
                    <a:pt x="63" y="17"/>
                  </a:lnTo>
                  <a:lnTo>
                    <a:pt x="65" y="17"/>
                  </a:lnTo>
                  <a:lnTo>
                    <a:pt x="67" y="17"/>
                  </a:lnTo>
                  <a:lnTo>
                    <a:pt x="65" y="15"/>
                  </a:lnTo>
                  <a:lnTo>
                    <a:pt x="65" y="13"/>
                  </a:lnTo>
                  <a:lnTo>
                    <a:pt x="65" y="12"/>
                  </a:lnTo>
                  <a:lnTo>
                    <a:pt x="67" y="10"/>
                  </a:lnTo>
                  <a:lnTo>
                    <a:pt x="67" y="8"/>
                  </a:lnTo>
                  <a:lnTo>
                    <a:pt x="67" y="6"/>
                  </a:lnTo>
                  <a:lnTo>
                    <a:pt x="67" y="4"/>
                  </a:lnTo>
                  <a:lnTo>
                    <a:pt x="69" y="4"/>
                  </a:lnTo>
                  <a:lnTo>
                    <a:pt x="73" y="2"/>
                  </a:lnTo>
                  <a:lnTo>
                    <a:pt x="75" y="0"/>
                  </a:lnTo>
                  <a:lnTo>
                    <a:pt x="75" y="2"/>
                  </a:lnTo>
                  <a:lnTo>
                    <a:pt x="78" y="0"/>
                  </a:lnTo>
                  <a:lnTo>
                    <a:pt x="80" y="0"/>
                  </a:lnTo>
                  <a:lnTo>
                    <a:pt x="80" y="2"/>
                  </a:lnTo>
                  <a:lnTo>
                    <a:pt x="82" y="2"/>
                  </a:lnTo>
                  <a:lnTo>
                    <a:pt x="84" y="2"/>
                  </a:lnTo>
                  <a:lnTo>
                    <a:pt x="84" y="4"/>
                  </a:lnTo>
                  <a:lnTo>
                    <a:pt x="86" y="6"/>
                  </a:lnTo>
                  <a:lnTo>
                    <a:pt x="88" y="6"/>
                  </a:lnTo>
                  <a:lnTo>
                    <a:pt x="90" y="6"/>
                  </a:lnTo>
                  <a:lnTo>
                    <a:pt x="90" y="8"/>
                  </a:lnTo>
                  <a:lnTo>
                    <a:pt x="92" y="8"/>
                  </a:lnTo>
                  <a:lnTo>
                    <a:pt x="94" y="8"/>
                  </a:lnTo>
                  <a:lnTo>
                    <a:pt x="96" y="8"/>
                  </a:lnTo>
                  <a:lnTo>
                    <a:pt x="100" y="10"/>
                  </a:lnTo>
                  <a:lnTo>
                    <a:pt x="101" y="10"/>
                  </a:lnTo>
                  <a:lnTo>
                    <a:pt x="101" y="8"/>
                  </a:lnTo>
                  <a:lnTo>
                    <a:pt x="103" y="8"/>
                  </a:lnTo>
                  <a:lnTo>
                    <a:pt x="103" y="6"/>
                  </a:lnTo>
                  <a:lnTo>
                    <a:pt x="105" y="6"/>
                  </a:lnTo>
                  <a:lnTo>
                    <a:pt x="107" y="6"/>
                  </a:lnTo>
                  <a:lnTo>
                    <a:pt x="107" y="8"/>
                  </a:lnTo>
                  <a:lnTo>
                    <a:pt x="107" y="6"/>
                  </a:lnTo>
                  <a:lnTo>
                    <a:pt x="109" y="6"/>
                  </a:lnTo>
                  <a:lnTo>
                    <a:pt x="111" y="6"/>
                  </a:lnTo>
                  <a:lnTo>
                    <a:pt x="113" y="8"/>
                  </a:lnTo>
                  <a:lnTo>
                    <a:pt x="115" y="8"/>
                  </a:lnTo>
                  <a:lnTo>
                    <a:pt x="117" y="8"/>
                  </a:lnTo>
                  <a:lnTo>
                    <a:pt x="119" y="8"/>
                  </a:lnTo>
                  <a:lnTo>
                    <a:pt x="119" y="6"/>
                  </a:lnTo>
                  <a:lnTo>
                    <a:pt x="121" y="6"/>
                  </a:lnTo>
                  <a:lnTo>
                    <a:pt x="123" y="6"/>
                  </a:lnTo>
                  <a:lnTo>
                    <a:pt x="124" y="6"/>
                  </a:lnTo>
                  <a:lnTo>
                    <a:pt x="124" y="8"/>
                  </a:lnTo>
                  <a:lnTo>
                    <a:pt x="126" y="8"/>
                  </a:lnTo>
                  <a:lnTo>
                    <a:pt x="128" y="8"/>
                  </a:lnTo>
                  <a:lnTo>
                    <a:pt x="128" y="6"/>
                  </a:lnTo>
                  <a:lnTo>
                    <a:pt x="130" y="6"/>
                  </a:lnTo>
                  <a:lnTo>
                    <a:pt x="130" y="8"/>
                  </a:lnTo>
                  <a:lnTo>
                    <a:pt x="132" y="8"/>
                  </a:lnTo>
                  <a:lnTo>
                    <a:pt x="134" y="8"/>
                  </a:lnTo>
                  <a:lnTo>
                    <a:pt x="136" y="8"/>
                  </a:lnTo>
                  <a:lnTo>
                    <a:pt x="138" y="8"/>
                  </a:lnTo>
                  <a:lnTo>
                    <a:pt x="140" y="8"/>
                  </a:lnTo>
                  <a:lnTo>
                    <a:pt x="142" y="8"/>
                  </a:lnTo>
                  <a:lnTo>
                    <a:pt x="144" y="8"/>
                  </a:lnTo>
                  <a:lnTo>
                    <a:pt x="146" y="8"/>
                  </a:lnTo>
                  <a:lnTo>
                    <a:pt x="148" y="8"/>
                  </a:lnTo>
                  <a:lnTo>
                    <a:pt x="149" y="8"/>
                  </a:lnTo>
                  <a:lnTo>
                    <a:pt x="149" y="10"/>
                  </a:lnTo>
                  <a:lnTo>
                    <a:pt x="151" y="10"/>
                  </a:lnTo>
                  <a:lnTo>
                    <a:pt x="153" y="10"/>
                  </a:lnTo>
                  <a:lnTo>
                    <a:pt x="155" y="10"/>
                  </a:lnTo>
                  <a:lnTo>
                    <a:pt x="157" y="10"/>
                  </a:lnTo>
                  <a:lnTo>
                    <a:pt x="157" y="12"/>
                  </a:lnTo>
                  <a:lnTo>
                    <a:pt x="159" y="13"/>
                  </a:lnTo>
                  <a:lnTo>
                    <a:pt x="161" y="15"/>
                  </a:lnTo>
                  <a:lnTo>
                    <a:pt x="161" y="17"/>
                  </a:lnTo>
                  <a:lnTo>
                    <a:pt x="163" y="17"/>
                  </a:lnTo>
                  <a:lnTo>
                    <a:pt x="165" y="17"/>
                  </a:lnTo>
                  <a:lnTo>
                    <a:pt x="169" y="17"/>
                  </a:lnTo>
                  <a:lnTo>
                    <a:pt x="171" y="17"/>
                  </a:lnTo>
                  <a:lnTo>
                    <a:pt x="171" y="19"/>
                  </a:lnTo>
                  <a:lnTo>
                    <a:pt x="172" y="21"/>
                  </a:lnTo>
                  <a:lnTo>
                    <a:pt x="174" y="23"/>
                  </a:lnTo>
                  <a:close/>
                  <a:moveTo>
                    <a:pt x="30" y="67"/>
                  </a:moveTo>
                  <a:lnTo>
                    <a:pt x="28" y="67"/>
                  </a:lnTo>
                  <a:lnTo>
                    <a:pt x="28" y="65"/>
                  </a:lnTo>
                  <a:lnTo>
                    <a:pt x="27" y="65"/>
                  </a:lnTo>
                  <a:lnTo>
                    <a:pt x="27" y="67"/>
                  </a:lnTo>
                  <a:lnTo>
                    <a:pt x="27" y="69"/>
                  </a:lnTo>
                  <a:lnTo>
                    <a:pt x="28" y="69"/>
                  </a:lnTo>
                  <a:lnTo>
                    <a:pt x="27" y="71"/>
                  </a:lnTo>
                  <a:lnTo>
                    <a:pt x="28" y="71"/>
                  </a:lnTo>
                  <a:lnTo>
                    <a:pt x="30" y="71"/>
                  </a:lnTo>
                  <a:lnTo>
                    <a:pt x="30" y="69"/>
                  </a:lnTo>
                  <a:lnTo>
                    <a:pt x="30" y="67"/>
                  </a:lnTo>
                  <a:close/>
                  <a:moveTo>
                    <a:pt x="40" y="71"/>
                  </a:moveTo>
                  <a:lnTo>
                    <a:pt x="40" y="69"/>
                  </a:lnTo>
                  <a:lnTo>
                    <a:pt x="38" y="69"/>
                  </a:lnTo>
                  <a:lnTo>
                    <a:pt x="38" y="71"/>
                  </a:lnTo>
                  <a:lnTo>
                    <a:pt x="40" y="71"/>
                  </a:lnTo>
                  <a:close/>
                  <a:moveTo>
                    <a:pt x="21" y="71"/>
                  </a:moveTo>
                  <a:lnTo>
                    <a:pt x="19" y="71"/>
                  </a:lnTo>
                  <a:lnTo>
                    <a:pt x="19" y="73"/>
                  </a:lnTo>
                  <a:lnTo>
                    <a:pt x="21" y="73"/>
                  </a:lnTo>
                  <a:lnTo>
                    <a:pt x="23" y="73"/>
                  </a:lnTo>
                  <a:lnTo>
                    <a:pt x="23" y="71"/>
                  </a:lnTo>
                  <a:lnTo>
                    <a:pt x="21" y="7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0" name="Freeform 127"/>
            <p:cNvSpPr>
              <a:spLocks noEditPoints="1"/>
            </p:cNvSpPr>
            <p:nvPr/>
          </p:nvSpPr>
          <p:spPr bwMode="auto">
            <a:xfrm>
              <a:off x="7615238" y="4457700"/>
              <a:ext cx="133350" cy="109538"/>
            </a:xfrm>
            <a:custGeom>
              <a:avLst/>
              <a:gdLst>
                <a:gd name="T0" fmla="*/ 15 w 84"/>
                <a:gd name="T1" fmla="*/ 63 h 69"/>
                <a:gd name="T2" fmla="*/ 13 w 84"/>
                <a:gd name="T3" fmla="*/ 65 h 69"/>
                <a:gd name="T4" fmla="*/ 11 w 84"/>
                <a:gd name="T5" fmla="*/ 54 h 69"/>
                <a:gd name="T6" fmla="*/ 11 w 84"/>
                <a:gd name="T7" fmla="*/ 54 h 69"/>
                <a:gd name="T8" fmla="*/ 11 w 84"/>
                <a:gd name="T9" fmla="*/ 54 h 69"/>
                <a:gd name="T10" fmla="*/ 80 w 84"/>
                <a:gd name="T11" fmla="*/ 6 h 69"/>
                <a:gd name="T12" fmla="*/ 80 w 84"/>
                <a:gd name="T13" fmla="*/ 11 h 69"/>
                <a:gd name="T14" fmla="*/ 84 w 84"/>
                <a:gd name="T15" fmla="*/ 19 h 69"/>
                <a:gd name="T16" fmla="*/ 82 w 84"/>
                <a:gd name="T17" fmla="*/ 27 h 69"/>
                <a:gd name="T18" fmla="*/ 82 w 84"/>
                <a:gd name="T19" fmla="*/ 31 h 69"/>
                <a:gd name="T20" fmla="*/ 82 w 84"/>
                <a:gd name="T21" fmla="*/ 38 h 69"/>
                <a:gd name="T22" fmla="*/ 77 w 84"/>
                <a:gd name="T23" fmla="*/ 38 h 69"/>
                <a:gd name="T24" fmla="*/ 71 w 84"/>
                <a:gd name="T25" fmla="*/ 42 h 69"/>
                <a:gd name="T26" fmla="*/ 65 w 84"/>
                <a:gd name="T27" fmla="*/ 46 h 69"/>
                <a:gd name="T28" fmla="*/ 63 w 84"/>
                <a:gd name="T29" fmla="*/ 48 h 69"/>
                <a:gd name="T30" fmla="*/ 57 w 84"/>
                <a:gd name="T31" fmla="*/ 48 h 69"/>
                <a:gd name="T32" fmla="*/ 55 w 84"/>
                <a:gd name="T33" fmla="*/ 54 h 69"/>
                <a:gd name="T34" fmla="*/ 59 w 84"/>
                <a:gd name="T35" fmla="*/ 59 h 69"/>
                <a:gd name="T36" fmla="*/ 61 w 84"/>
                <a:gd name="T37" fmla="*/ 61 h 69"/>
                <a:gd name="T38" fmla="*/ 57 w 84"/>
                <a:gd name="T39" fmla="*/ 61 h 69"/>
                <a:gd name="T40" fmla="*/ 54 w 84"/>
                <a:gd name="T41" fmla="*/ 59 h 69"/>
                <a:gd name="T42" fmla="*/ 48 w 84"/>
                <a:gd name="T43" fmla="*/ 61 h 69"/>
                <a:gd name="T44" fmla="*/ 42 w 84"/>
                <a:gd name="T45" fmla="*/ 61 h 69"/>
                <a:gd name="T46" fmla="*/ 42 w 84"/>
                <a:gd name="T47" fmla="*/ 65 h 69"/>
                <a:gd name="T48" fmla="*/ 36 w 84"/>
                <a:gd name="T49" fmla="*/ 67 h 69"/>
                <a:gd name="T50" fmla="*/ 30 w 84"/>
                <a:gd name="T51" fmla="*/ 69 h 69"/>
                <a:gd name="T52" fmla="*/ 25 w 84"/>
                <a:gd name="T53" fmla="*/ 67 h 69"/>
                <a:gd name="T54" fmla="*/ 21 w 84"/>
                <a:gd name="T55" fmla="*/ 67 h 69"/>
                <a:gd name="T56" fmla="*/ 21 w 84"/>
                <a:gd name="T57" fmla="*/ 69 h 69"/>
                <a:gd name="T58" fmla="*/ 21 w 84"/>
                <a:gd name="T59" fmla="*/ 63 h 69"/>
                <a:gd name="T60" fmla="*/ 19 w 84"/>
                <a:gd name="T61" fmla="*/ 57 h 69"/>
                <a:gd name="T62" fmla="*/ 17 w 84"/>
                <a:gd name="T63" fmla="*/ 59 h 69"/>
                <a:gd name="T64" fmla="*/ 11 w 84"/>
                <a:gd name="T65" fmla="*/ 61 h 69"/>
                <a:gd name="T66" fmla="*/ 13 w 84"/>
                <a:gd name="T67" fmla="*/ 56 h 69"/>
                <a:gd name="T68" fmla="*/ 13 w 84"/>
                <a:gd name="T69" fmla="*/ 52 h 69"/>
                <a:gd name="T70" fmla="*/ 11 w 84"/>
                <a:gd name="T71" fmla="*/ 50 h 69"/>
                <a:gd name="T72" fmla="*/ 9 w 84"/>
                <a:gd name="T73" fmla="*/ 52 h 69"/>
                <a:gd name="T74" fmla="*/ 11 w 84"/>
                <a:gd name="T75" fmla="*/ 50 h 69"/>
                <a:gd name="T76" fmla="*/ 9 w 84"/>
                <a:gd name="T77" fmla="*/ 48 h 69"/>
                <a:gd name="T78" fmla="*/ 9 w 84"/>
                <a:gd name="T79" fmla="*/ 48 h 69"/>
                <a:gd name="T80" fmla="*/ 7 w 84"/>
                <a:gd name="T81" fmla="*/ 42 h 69"/>
                <a:gd name="T82" fmla="*/ 6 w 84"/>
                <a:gd name="T83" fmla="*/ 36 h 69"/>
                <a:gd name="T84" fmla="*/ 4 w 84"/>
                <a:gd name="T85" fmla="*/ 34 h 69"/>
                <a:gd name="T86" fmla="*/ 2 w 84"/>
                <a:gd name="T87" fmla="*/ 29 h 69"/>
                <a:gd name="T88" fmla="*/ 0 w 84"/>
                <a:gd name="T89" fmla="*/ 23 h 69"/>
                <a:gd name="T90" fmla="*/ 4 w 84"/>
                <a:gd name="T91" fmla="*/ 17 h 69"/>
                <a:gd name="T92" fmla="*/ 7 w 84"/>
                <a:gd name="T93" fmla="*/ 11 h 69"/>
                <a:gd name="T94" fmla="*/ 11 w 84"/>
                <a:gd name="T95" fmla="*/ 8 h 69"/>
                <a:gd name="T96" fmla="*/ 17 w 84"/>
                <a:gd name="T97" fmla="*/ 6 h 69"/>
                <a:gd name="T98" fmla="*/ 23 w 84"/>
                <a:gd name="T99" fmla="*/ 6 h 69"/>
                <a:gd name="T100" fmla="*/ 29 w 84"/>
                <a:gd name="T101" fmla="*/ 4 h 69"/>
                <a:gd name="T102" fmla="*/ 30 w 84"/>
                <a:gd name="T103" fmla="*/ 6 h 69"/>
                <a:gd name="T104" fmla="*/ 36 w 84"/>
                <a:gd name="T105" fmla="*/ 4 h 69"/>
                <a:gd name="T106" fmla="*/ 42 w 84"/>
                <a:gd name="T107" fmla="*/ 8 h 69"/>
                <a:gd name="T108" fmla="*/ 46 w 84"/>
                <a:gd name="T109" fmla="*/ 8 h 69"/>
                <a:gd name="T110" fmla="*/ 52 w 84"/>
                <a:gd name="T111" fmla="*/ 8 h 69"/>
                <a:gd name="T112" fmla="*/ 55 w 84"/>
                <a:gd name="T113" fmla="*/ 11 h 69"/>
                <a:gd name="T114" fmla="*/ 59 w 84"/>
                <a:gd name="T115" fmla="*/ 11 h 69"/>
                <a:gd name="T116" fmla="*/ 57 w 84"/>
                <a:gd name="T117" fmla="*/ 8 h 69"/>
                <a:gd name="T118" fmla="*/ 61 w 84"/>
                <a:gd name="T119" fmla="*/ 4 h 69"/>
                <a:gd name="T120" fmla="*/ 67 w 84"/>
                <a:gd name="T121" fmla="*/ 2 h 69"/>
                <a:gd name="T122" fmla="*/ 73 w 84"/>
                <a:gd name="T123" fmla="*/ 6 h 69"/>
                <a:gd name="T124" fmla="*/ 80 w 84"/>
                <a:gd name="T125" fmla="*/ 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4" h="69">
                  <a:moveTo>
                    <a:pt x="23" y="69"/>
                  </a:moveTo>
                  <a:lnTo>
                    <a:pt x="23" y="67"/>
                  </a:lnTo>
                  <a:lnTo>
                    <a:pt x="23" y="69"/>
                  </a:lnTo>
                  <a:close/>
                  <a:moveTo>
                    <a:pt x="15" y="63"/>
                  </a:moveTo>
                  <a:lnTo>
                    <a:pt x="15" y="65"/>
                  </a:lnTo>
                  <a:lnTo>
                    <a:pt x="15" y="63"/>
                  </a:lnTo>
                  <a:lnTo>
                    <a:pt x="15" y="65"/>
                  </a:lnTo>
                  <a:lnTo>
                    <a:pt x="13" y="65"/>
                  </a:lnTo>
                  <a:lnTo>
                    <a:pt x="13" y="63"/>
                  </a:lnTo>
                  <a:lnTo>
                    <a:pt x="15" y="63"/>
                  </a:lnTo>
                  <a:close/>
                  <a:moveTo>
                    <a:pt x="9" y="54"/>
                  </a:moveTo>
                  <a:lnTo>
                    <a:pt x="11" y="54"/>
                  </a:lnTo>
                  <a:lnTo>
                    <a:pt x="11" y="56"/>
                  </a:lnTo>
                  <a:lnTo>
                    <a:pt x="9" y="56"/>
                  </a:lnTo>
                  <a:lnTo>
                    <a:pt x="9" y="54"/>
                  </a:lnTo>
                  <a:close/>
                  <a:moveTo>
                    <a:pt x="11" y="54"/>
                  </a:moveTo>
                  <a:lnTo>
                    <a:pt x="11" y="52"/>
                  </a:lnTo>
                  <a:lnTo>
                    <a:pt x="9" y="52"/>
                  </a:lnTo>
                  <a:lnTo>
                    <a:pt x="11" y="52"/>
                  </a:lnTo>
                  <a:lnTo>
                    <a:pt x="11" y="54"/>
                  </a:lnTo>
                  <a:close/>
                  <a:moveTo>
                    <a:pt x="82" y="2"/>
                  </a:moveTo>
                  <a:lnTo>
                    <a:pt x="82" y="4"/>
                  </a:lnTo>
                  <a:lnTo>
                    <a:pt x="80" y="4"/>
                  </a:lnTo>
                  <a:lnTo>
                    <a:pt x="80" y="6"/>
                  </a:lnTo>
                  <a:lnTo>
                    <a:pt x="80" y="8"/>
                  </a:lnTo>
                  <a:lnTo>
                    <a:pt x="78" y="9"/>
                  </a:lnTo>
                  <a:lnTo>
                    <a:pt x="78" y="11"/>
                  </a:lnTo>
                  <a:lnTo>
                    <a:pt x="80" y="11"/>
                  </a:lnTo>
                  <a:lnTo>
                    <a:pt x="80" y="13"/>
                  </a:lnTo>
                  <a:lnTo>
                    <a:pt x="80" y="15"/>
                  </a:lnTo>
                  <a:lnTo>
                    <a:pt x="82" y="15"/>
                  </a:lnTo>
                  <a:lnTo>
                    <a:pt x="84" y="19"/>
                  </a:lnTo>
                  <a:lnTo>
                    <a:pt x="84" y="21"/>
                  </a:lnTo>
                  <a:lnTo>
                    <a:pt x="82" y="23"/>
                  </a:lnTo>
                  <a:lnTo>
                    <a:pt x="80" y="27"/>
                  </a:lnTo>
                  <a:lnTo>
                    <a:pt x="82" y="27"/>
                  </a:lnTo>
                  <a:lnTo>
                    <a:pt x="82" y="29"/>
                  </a:lnTo>
                  <a:lnTo>
                    <a:pt x="80" y="29"/>
                  </a:lnTo>
                  <a:lnTo>
                    <a:pt x="82" y="29"/>
                  </a:lnTo>
                  <a:lnTo>
                    <a:pt x="82" y="31"/>
                  </a:lnTo>
                  <a:lnTo>
                    <a:pt x="82" y="33"/>
                  </a:lnTo>
                  <a:lnTo>
                    <a:pt x="82" y="34"/>
                  </a:lnTo>
                  <a:lnTo>
                    <a:pt x="82" y="36"/>
                  </a:lnTo>
                  <a:lnTo>
                    <a:pt x="82" y="38"/>
                  </a:lnTo>
                  <a:lnTo>
                    <a:pt x="80" y="38"/>
                  </a:lnTo>
                  <a:lnTo>
                    <a:pt x="80" y="40"/>
                  </a:lnTo>
                  <a:lnTo>
                    <a:pt x="78" y="38"/>
                  </a:lnTo>
                  <a:lnTo>
                    <a:pt x="77" y="38"/>
                  </a:lnTo>
                  <a:lnTo>
                    <a:pt x="77" y="40"/>
                  </a:lnTo>
                  <a:lnTo>
                    <a:pt x="75" y="40"/>
                  </a:lnTo>
                  <a:lnTo>
                    <a:pt x="73" y="42"/>
                  </a:lnTo>
                  <a:lnTo>
                    <a:pt x="71" y="42"/>
                  </a:lnTo>
                  <a:lnTo>
                    <a:pt x="69" y="44"/>
                  </a:lnTo>
                  <a:lnTo>
                    <a:pt x="67" y="44"/>
                  </a:lnTo>
                  <a:lnTo>
                    <a:pt x="65" y="44"/>
                  </a:lnTo>
                  <a:lnTo>
                    <a:pt x="65" y="46"/>
                  </a:lnTo>
                  <a:lnTo>
                    <a:pt x="65" y="48"/>
                  </a:lnTo>
                  <a:lnTo>
                    <a:pt x="65" y="50"/>
                  </a:lnTo>
                  <a:lnTo>
                    <a:pt x="63" y="50"/>
                  </a:lnTo>
                  <a:lnTo>
                    <a:pt x="63" y="48"/>
                  </a:lnTo>
                  <a:lnTo>
                    <a:pt x="63" y="50"/>
                  </a:lnTo>
                  <a:lnTo>
                    <a:pt x="61" y="48"/>
                  </a:lnTo>
                  <a:lnTo>
                    <a:pt x="59" y="48"/>
                  </a:lnTo>
                  <a:lnTo>
                    <a:pt x="57" y="48"/>
                  </a:lnTo>
                  <a:lnTo>
                    <a:pt x="57" y="50"/>
                  </a:lnTo>
                  <a:lnTo>
                    <a:pt x="55" y="50"/>
                  </a:lnTo>
                  <a:lnTo>
                    <a:pt x="55" y="52"/>
                  </a:lnTo>
                  <a:lnTo>
                    <a:pt x="55" y="54"/>
                  </a:lnTo>
                  <a:lnTo>
                    <a:pt x="55" y="56"/>
                  </a:lnTo>
                  <a:lnTo>
                    <a:pt x="57" y="57"/>
                  </a:lnTo>
                  <a:lnTo>
                    <a:pt x="59" y="57"/>
                  </a:lnTo>
                  <a:lnTo>
                    <a:pt x="59" y="59"/>
                  </a:lnTo>
                  <a:lnTo>
                    <a:pt x="61" y="59"/>
                  </a:lnTo>
                  <a:lnTo>
                    <a:pt x="61" y="61"/>
                  </a:lnTo>
                  <a:lnTo>
                    <a:pt x="59" y="61"/>
                  </a:lnTo>
                  <a:lnTo>
                    <a:pt x="61" y="61"/>
                  </a:lnTo>
                  <a:lnTo>
                    <a:pt x="61" y="63"/>
                  </a:lnTo>
                  <a:lnTo>
                    <a:pt x="59" y="63"/>
                  </a:lnTo>
                  <a:lnTo>
                    <a:pt x="57" y="63"/>
                  </a:lnTo>
                  <a:lnTo>
                    <a:pt x="57" y="61"/>
                  </a:lnTo>
                  <a:lnTo>
                    <a:pt x="57" y="63"/>
                  </a:lnTo>
                  <a:lnTo>
                    <a:pt x="55" y="63"/>
                  </a:lnTo>
                  <a:lnTo>
                    <a:pt x="55" y="61"/>
                  </a:lnTo>
                  <a:lnTo>
                    <a:pt x="54" y="59"/>
                  </a:lnTo>
                  <a:lnTo>
                    <a:pt x="52" y="59"/>
                  </a:lnTo>
                  <a:lnTo>
                    <a:pt x="52" y="61"/>
                  </a:lnTo>
                  <a:lnTo>
                    <a:pt x="50" y="61"/>
                  </a:lnTo>
                  <a:lnTo>
                    <a:pt x="48" y="61"/>
                  </a:lnTo>
                  <a:lnTo>
                    <a:pt x="48" y="63"/>
                  </a:lnTo>
                  <a:lnTo>
                    <a:pt x="46" y="61"/>
                  </a:lnTo>
                  <a:lnTo>
                    <a:pt x="44" y="61"/>
                  </a:lnTo>
                  <a:lnTo>
                    <a:pt x="42" y="61"/>
                  </a:lnTo>
                  <a:lnTo>
                    <a:pt x="42" y="63"/>
                  </a:lnTo>
                  <a:lnTo>
                    <a:pt x="44" y="63"/>
                  </a:lnTo>
                  <a:lnTo>
                    <a:pt x="44" y="65"/>
                  </a:lnTo>
                  <a:lnTo>
                    <a:pt x="42" y="65"/>
                  </a:lnTo>
                  <a:lnTo>
                    <a:pt x="40" y="65"/>
                  </a:lnTo>
                  <a:lnTo>
                    <a:pt x="40" y="67"/>
                  </a:lnTo>
                  <a:lnTo>
                    <a:pt x="38" y="67"/>
                  </a:lnTo>
                  <a:lnTo>
                    <a:pt x="36" y="67"/>
                  </a:lnTo>
                  <a:lnTo>
                    <a:pt x="34" y="67"/>
                  </a:lnTo>
                  <a:lnTo>
                    <a:pt x="34" y="69"/>
                  </a:lnTo>
                  <a:lnTo>
                    <a:pt x="32" y="69"/>
                  </a:lnTo>
                  <a:lnTo>
                    <a:pt x="30" y="69"/>
                  </a:lnTo>
                  <a:lnTo>
                    <a:pt x="30" y="67"/>
                  </a:lnTo>
                  <a:lnTo>
                    <a:pt x="29" y="67"/>
                  </a:lnTo>
                  <a:lnTo>
                    <a:pt x="27" y="67"/>
                  </a:lnTo>
                  <a:lnTo>
                    <a:pt x="25" y="67"/>
                  </a:lnTo>
                  <a:lnTo>
                    <a:pt x="25" y="65"/>
                  </a:lnTo>
                  <a:lnTo>
                    <a:pt x="25" y="67"/>
                  </a:lnTo>
                  <a:lnTo>
                    <a:pt x="23" y="67"/>
                  </a:lnTo>
                  <a:lnTo>
                    <a:pt x="21" y="67"/>
                  </a:lnTo>
                  <a:lnTo>
                    <a:pt x="23" y="67"/>
                  </a:lnTo>
                  <a:lnTo>
                    <a:pt x="21" y="69"/>
                  </a:lnTo>
                  <a:lnTo>
                    <a:pt x="21" y="67"/>
                  </a:lnTo>
                  <a:lnTo>
                    <a:pt x="21" y="69"/>
                  </a:lnTo>
                  <a:lnTo>
                    <a:pt x="21" y="67"/>
                  </a:lnTo>
                  <a:lnTo>
                    <a:pt x="19" y="67"/>
                  </a:lnTo>
                  <a:lnTo>
                    <a:pt x="19" y="65"/>
                  </a:lnTo>
                  <a:lnTo>
                    <a:pt x="21" y="63"/>
                  </a:lnTo>
                  <a:lnTo>
                    <a:pt x="21" y="61"/>
                  </a:lnTo>
                  <a:lnTo>
                    <a:pt x="21" y="59"/>
                  </a:lnTo>
                  <a:lnTo>
                    <a:pt x="19" y="59"/>
                  </a:lnTo>
                  <a:lnTo>
                    <a:pt x="19" y="57"/>
                  </a:lnTo>
                  <a:lnTo>
                    <a:pt x="17" y="57"/>
                  </a:lnTo>
                  <a:lnTo>
                    <a:pt x="17" y="59"/>
                  </a:lnTo>
                  <a:lnTo>
                    <a:pt x="17" y="57"/>
                  </a:lnTo>
                  <a:lnTo>
                    <a:pt x="17" y="59"/>
                  </a:lnTo>
                  <a:lnTo>
                    <a:pt x="17" y="61"/>
                  </a:lnTo>
                  <a:lnTo>
                    <a:pt x="15" y="61"/>
                  </a:lnTo>
                  <a:lnTo>
                    <a:pt x="13" y="61"/>
                  </a:lnTo>
                  <a:lnTo>
                    <a:pt x="11" y="61"/>
                  </a:lnTo>
                  <a:lnTo>
                    <a:pt x="11" y="59"/>
                  </a:lnTo>
                  <a:lnTo>
                    <a:pt x="11" y="57"/>
                  </a:lnTo>
                  <a:lnTo>
                    <a:pt x="11" y="56"/>
                  </a:lnTo>
                  <a:lnTo>
                    <a:pt x="13" y="56"/>
                  </a:lnTo>
                  <a:lnTo>
                    <a:pt x="13" y="54"/>
                  </a:lnTo>
                  <a:lnTo>
                    <a:pt x="11" y="54"/>
                  </a:lnTo>
                  <a:lnTo>
                    <a:pt x="11" y="52"/>
                  </a:lnTo>
                  <a:lnTo>
                    <a:pt x="13" y="52"/>
                  </a:lnTo>
                  <a:lnTo>
                    <a:pt x="13" y="54"/>
                  </a:lnTo>
                  <a:lnTo>
                    <a:pt x="13" y="52"/>
                  </a:lnTo>
                  <a:lnTo>
                    <a:pt x="11" y="52"/>
                  </a:lnTo>
                  <a:lnTo>
                    <a:pt x="11" y="50"/>
                  </a:lnTo>
                  <a:lnTo>
                    <a:pt x="11" y="52"/>
                  </a:lnTo>
                  <a:lnTo>
                    <a:pt x="11" y="50"/>
                  </a:lnTo>
                  <a:lnTo>
                    <a:pt x="11" y="52"/>
                  </a:lnTo>
                  <a:lnTo>
                    <a:pt x="9" y="52"/>
                  </a:lnTo>
                  <a:lnTo>
                    <a:pt x="9" y="50"/>
                  </a:lnTo>
                  <a:lnTo>
                    <a:pt x="9" y="52"/>
                  </a:lnTo>
                  <a:lnTo>
                    <a:pt x="9" y="50"/>
                  </a:lnTo>
                  <a:lnTo>
                    <a:pt x="11" y="50"/>
                  </a:lnTo>
                  <a:lnTo>
                    <a:pt x="9" y="50"/>
                  </a:lnTo>
                  <a:lnTo>
                    <a:pt x="9" y="48"/>
                  </a:lnTo>
                  <a:lnTo>
                    <a:pt x="11" y="48"/>
                  </a:lnTo>
                  <a:lnTo>
                    <a:pt x="9" y="48"/>
                  </a:lnTo>
                  <a:lnTo>
                    <a:pt x="9" y="46"/>
                  </a:lnTo>
                  <a:lnTo>
                    <a:pt x="9" y="48"/>
                  </a:lnTo>
                  <a:lnTo>
                    <a:pt x="9" y="50"/>
                  </a:lnTo>
                  <a:lnTo>
                    <a:pt x="9" y="48"/>
                  </a:lnTo>
                  <a:lnTo>
                    <a:pt x="9" y="46"/>
                  </a:lnTo>
                  <a:lnTo>
                    <a:pt x="7" y="46"/>
                  </a:lnTo>
                  <a:lnTo>
                    <a:pt x="7" y="44"/>
                  </a:lnTo>
                  <a:lnTo>
                    <a:pt x="7" y="42"/>
                  </a:lnTo>
                  <a:lnTo>
                    <a:pt x="6" y="42"/>
                  </a:lnTo>
                  <a:lnTo>
                    <a:pt x="6" y="40"/>
                  </a:lnTo>
                  <a:lnTo>
                    <a:pt x="6" y="38"/>
                  </a:lnTo>
                  <a:lnTo>
                    <a:pt x="6" y="36"/>
                  </a:lnTo>
                  <a:lnTo>
                    <a:pt x="7" y="36"/>
                  </a:lnTo>
                  <a:lnTo>
                    <a:pt x="6" y="36"/>
                  </a:lnTo>
                  <a:lnTo>
                    <a:pt x="6" y="34"/>
                  </a:lnTo>
                  <a:lnTo>
                    <a:pt x="4" y="34"/>
                  </a:lnTo>
                  <a:lnTo>
                    <a:pt x="4" y="33"/>
                  </a:lnTo>
                  <a:lnTo>
                    <a:pt x="2" y="33"/>
                  </a:lnTo>
                  <a:lnTo>
                    <a:pt x="2" y="31"/>
                  </a:lnTo>
                  <a:lnTo>
                    <a:pt x="2" y="29"/>
                  </a:lnTo>
                  <a:lnTo>
                    <a:pt x="2" y="27"/>
                  </a:lnTo>
                  <a:lnTo>
                    <a:pt x="2" y="25"/>
                  </a:lnTo>
                  <a:lnTo>
                    <a:pt x="0" y="25"/>
                  </a:lnTo>
                  <a:lnTo>
                    <a:pt x="0" y="23"/>
                  </a:lnTo>
                  <a:lnTo>
                    <a:pt x="0" y="21"/>
                  </a:lnTo>
                  <a:lnTo>
                    <a:pt x="0" y="19"/>
                  </a:lnTo>
                  <a:lnTo>
                    <a:pt x="2" y="19"/>
                  </a:lnTo>
                  <a:lnTo>
                    <a:pt x="4" y="17"/>
                  </a:lnTo>
                  <a:lnTo>
                    <a:pt x="4" y="15"/>
                  </a:lnTo>
                  <a:lnTo>
                    <a:pt x="6" y="15"/>
                  </a:lnTo>
                  <a:lnTo>
                    <a:pt x="6" y="13"/>
                  </a:lnTo>
                  <a:lnTo>
                    <a:pt x="7" y="11"/>
                  </a:lnTo>
                  <a:lnTo>
                    <a:pt x="7" y="9"/>
                  </a:lnTo>
                  <a:lnTo>
                    <a:pt x="9" y="9"/>
                  </a:lnTo>
                  <a:lnTo>
                    <a:pt x="9" y="8"/>
                  </a:lnTo>
                  <a:lnTo>
                    <a:pt x="11" y="8"/>
                  </a:lnTo>
                  <a:lnTo>
                    <a:pt x="11" y="6"/>
                  </a:lnTo>
                  <a:lnTo>
                    <a:pt x="13" y="6"/>
                  </a:lnTo>
                  <a:lnTo>
                    <a:pt x="15" y="6"/>
                  </a:lnTo>
                  <a:lnTo>
                    <a:pt x="17" y="6"/>
                  </a:lnTo>
                  <a:lnTo>
                    <a:pt x="19" y="4"/>
                  </a:lnTo>
                  <a:lnTo>
                    <a:pt x="21" y="4"/>
                  </a:lnTo>
                  <a:lnTo>
                    <a:pt x="21" y="6"/>
                  </a:lnTo>
                  <a:lnTo>
                    <a:pt x="23" y="6"/>
                  </a:lnTo>
                  <a:lnTo>
                    <a:pt x="25" y="6"/>
                  </a:lnTo>
                  <a:lnTo>
                    <a:pt x="27" y="6"/>
                  </a:lnTo>
                  <a:lnTo>
                    <a:pt x="29" y="6"/>
                  </a:lnTo>
                  <a:lnTo>
                    <a:pt x="29" y="4"/>
                  </a:lnTo>
                  <a:lnTo>
                    <a:pt x="29" y="6"/>
                  </a:lnTo>
                  <a:lnTo>
                    <a:pt x="30" y="6"/>
                  </a:lnTo>
                  <a:lnTo>
                    <a:pt x="30" y="4"/>
                  </a:lnTo>
                  <a:lnTo>
                    <a:pt x="30" y="6"/>
                  </a:lnTo>
                  <a:lnTo>
                    <a:pt x="32" y="6"/>
                  </a:lnTo>
                  <a:lnTo>
                    <a:pt x="34" y="6"/>
                  </a:lnTo>
                  <a:lnTo>
                    <a:pt x="36" y="6"/>
                  </a:lnTo>
                  <a:lnTo>
                    <a:pt x="36" y="4"/>
                  </a:lnTo>
                  <a:lnTo>
                    <a:pt x="38" y="4"/>
                  </a:lnTo>
                  <a:lnTo>
                    <a:pt x="40" y="4"/>
                  </a:lnTo>
                  <a:lnTo>
                    <a:pt x="42" y="6"/>
                  </a:lnTo>
                  <a:lnTo>
                    <a:pt x="42" y="8"/>
                  </a:lnTo>
                  <a:lnTo>
                    <a:pt x="44" y="8"/>
                  </a:lnTo>
                  <a:lnTo>
                    <a:pt x="44" y="6"/>
                  </a:lnTo>
                  <a:lnTo>
                    <a:pt x="46" y="6"/>
                  </a:lnTo>
                  <a:lnTo>
                    <a:pt x="46" y="8"/>
                  </a:lnTo>
                  <a:lnTo>
                    <a:pt x="48" y="9"/>
                  </a:lnTo>
                  <a:lnTo>
                    <a:pt x="50" y="9"/>
                  </a:lnTo>
                  <a:lnTo>
                    <a:pt x="50" y="8"/>
                  </a:lnTo>
                  <a:lnTo>
                    <a:pt x="52" y="8"/>
                  </a:lnTo>
                  <a:lnTo>
                    <a:pt x="52" y="9"/>
                  </a:lnTo>
                  <a:lnTo>
                    <a:pt x="54" y="9"/>
                  </a:lnTo>
                  <a:lnTo>
                    <a:pt x="54" y="11"/>
                  </a:lnTo>
                  <a:lnTo>
                    <a:pt x="55" y="11"/>
                  </a:lnTo>
                  <a:lnTo>
                    <a:pt x="57" y="13"/>
                  </a:lnTo>
                  <a:lnTo>
                    <a:pt x="57" y="11"/>
                  </a:lnTo>
                  <a:lnTo>
                    <a:pt x="59" y="13"/>
                  </a:lnTo>
                  <a:lnTo>
                    <a:pt x="59" y="11"/>
                  </a:lnTo>
                  <a:lnTo>
                    <a:pt x="61" y="9"/>
                  </a:lnTo>
                  <a:lnTo>
                    <a:pt x="59" y="9"/>
                  </a:lnTo>
                  <a:lnTo>
                    <a:pt x="59" y="8"/>
                  </a:lnTo>
                  <a:lnTo>
                    <a:pt x="57" y="8"/>
                  </a:lnTo>
                  <a:lnTo>
                    <a:pt x="57" y="6"/>
                  </a:lnTo>
                  <a:lnTo>
                    <a:pt x="59" y="6"/>
                  </a:lnTo>
                  <a:lnTo>
                    <a:pt x="61" y="6"/>
                  </a:lnTo>
                  <a:lnTo>
                    <a:pt x="61" y="4"/>
                  </a:lnTo>
                  <a:lnTo>
                    <a:pt x="63" y="4"/>
                  </a:lnTo>
                  <a:lnTo>
                    <a:pt x="65" y="4"/>
                  </a:lnTo>
                  <a:lnTo>
                    <a:pt x="65" y="2"/>
                  </a:lnTo>
                  <a:lnTo>
                    <a:pt x="67" y="2"/>
                  </a:lnTo>
                  <a:lnTo>
                    <a:pt x="67" y="4"/>
                  </a:lnTo>
                  <a:lnTo>
                    <a:pt x="69" y="4"/>
                  </a:lnTo>
                  <a:lnTo>
                    <a:pt x="71" y="6"/>
                  </a:lnTo>
                  <a:lnTo>
                    <a:pt x="73" y="6"/>
                  </a:lnTo>
                  <a:lnTo>
                    <a:pt x="75" y="4"/>
                  </a:lnTo>
                  <a:lnTo>
                    <a:pt x="77" y="4"/>
                  </a:lnTo>
                  <a:lnTo>
                    <a:pt x="78" y="2"/>
                  </a:lnTo>
                  <a:lnTo>
                    <a:pt x="80" y="2"/>
                  </a:lnTo>
                  <a:lnTo>
                    <a:pt x="80" y="0"/>
                  </a:lnTo>
                  <a:lnTo>
                    <a:pt x="82" y="0"/>
                  </a:lnTo>
                  <a:lnTo>
                    <a:pt x="8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1" name="Freeform 128"/>
            <p:cNvSpPr>
              <a:spLocks noEditPoints="1"/>
            </p:cNvSpPr>
            <p:nvPr/>
          </p:nvSpPr>
          <p:spPr bwMode="auto">
            <a:xfrm>
              <a:off x="619125" y="4713288"/>
              <a:ext cx="8867775" cy="411163"/>
            </a:xfrm>
            <a:custGeom>
              <a:avLst/>
              <a:gdLst>
                <a:gd name="T0" fmla="*/ 363 w 5586"/>
                <a:gd name="T1" fmla="*/ 257 h 259"/>
                <a:gd name="T2" fmla="*/ 2 w 5586"/>
                <a:gd name="T3" fmla="*/ 150 h 259"/>
                <a:gd name="T4" fmla="*/ 2 w 5586"/>
                <a:gd name="T5" fmla="*/ 150 h 259"/>
                <a:gd name="T6" fmla="*/ 39 w 5586"/>
                <a:gd name="T7" fmla="*/ 146 h 259"/>
                <a:gd name="T8" fmla="*/ 39 w 5586"/>
                <a:gd name="T9" fmla="*/ 146 h 259"/>
                <a:gd name="T10" fmla="*/ 313 w 5586"/>
                <a:gd name="T11" fmla="*/ 140 h 259"/>
                <a:gd name="T12" fmla="*/ 313 w 5586"/>
                <a:gd name="T13" fmla="*/ 138 h 259"/>
                <a:gd name="T14" fmla="*/ 46 w 5586"/>
                <a:gd name="T15" fmla="*/ 119 h 259"/>
                <a:gd name="T16" fmla="*/ 46 w 5586"/>
                <a:gd name="T17" fmla="*/ 121 h 259"/>
                <a:gd name="T18" fmla="*/ 46 w 5586"/>
                <a:gd name="T19" fmla="*/ 121 h 259"/>
                <a:gd name="T20" fmla="*/ 5572 w 5586"/>
                <a:gd name="T21" fmla="*/ 106 h 259"/>
                <a:gd name="T22" fmla="*/ 5572 w 5586"/>
                <a:gd name="T23" fmla="*/ 106 h 259"/>
                <a:gd name="T24" fmla="*/ 5563 w 5586"/>
                <a:gd name="T25" fmla="*/ 100 h 259"/>
                <a:gd name="T26" fmla="*/ 5565 w 5586"/>
                <a:gd name="T27" fmla="*/ 98 h 259"/>
                <a:gd name="T28" fmla="*/ 5563 w 5586"/>
                <a:gd name="T29" fmla="*/ 100 h 259"/>
                <a:gd name="T30" fmla="*/ 5565 w 5586"/>
                <a:gd name="T31" fmla="*/ 98 h 259"/>
                <a:gd name="T32" fmla="*/ 5565 w 5586"/>
                <a:gd name="T33" fmla="*/ 98 h 259"/>
                <a:gd name="T34" fmla="*/ 5586 w 5586"/>
                <a:gd name="T35" fmla="*/ 98 h 259"/>
                <a:gd name="T36" fmla="*/ 5586 w 5586"/>
                <a:gd name="T37" fmla="*/ 98 h 259"/>
                <a:gd name="T38" fmla="*/ 5580 w 5586"/>
                <a:gd name="T39" fmla="*/ 96 h 259"/>
                <a:gd name="T40" fmla="*/ 5580 w 5586"/>
                <a:gd name="T41" fmla="*/ 96 h 259"/>
                <a:gd name="T42" fmla="*/ 5580 w 5586"/>
                <a:gd name="T43" fmla="*/ 96 h 259"/>
                <a:gd name="T44" fmla="*/ 5559 w 5586"/>
                <a:gd name="T45" fmla="*/ 94 h 259"/>
                <a:gd name="T46" fmla="*/ 5559 w 5586"/>
                <a:gd name="T47" fmla="*/ 94 h 259"/>
                <a:gd name="T48" fmla="*/ 5559 w 5586"/>
                <a:gd name="T49" fmla="*/ 94 h 259"/>
                <a:gd name="T50" fmla="*/ 5555 w 5586"/>
                <a:gd name="T51" fmla="*/ 87 h 259"/>
                <a:gd name="T52" fmla="*/ 5555 w 5586"/>
                <a:gd name="T53" fmla="*/ 87 h 259"/>
                <a:gd name="T54" fmla="*/ 5555 w 5586"/>
                <a:gd name="T55" fmla="*/ 85 h 259"/>
                <a:gd name="T56" fmla="*/ 5555 w 5586"/>
                <a:gd name="T57" fmla="*/ 85 h 259"/>
                <a:gd name="T58" fmla="*/ 5542 w 5586"/>
                <a:gd name="T59" fmla="*/ 71 h 259"/>
                <a:gd name="T60" fmla="*/ 5543 w 5586"/>
                <a:gd name="T61" fmla="*/ 67 h 259"/>
                <a:gd name="T62" fmla="*/ 5543 w 5586"/>
                <a:gd name="T63" fmla="*/ 67 h 259"/>
                <a:gd name="T64" fmla="*/ 5532 w 5586"/>
                <a:gd name="T65" fmla="*/ 62 h 259"/>
                <a:gd name="T66" fmla="*/ 5532 w 5586"/>
                <a:gd name="T67" fmla="*/ 60 h 259"/>
                <a:gd name="T68" fmla="*/ 5532 w 5586"/>
                <a:gd name="T69" fmla="*/ 60 h 259"/>
                <a:gd name="T70" fmla="*/ 5532 w 5586"/>
                <a:gd name="T71" fmla="*/ 60 h 259"/>
                <a:gd name="T72" fmla="*/ 5532 w 5586"/>
                <a:gd name="T73" fmla="*/ 54 h 259"/>
                <a:gd name="T74" fmla="*/ 5532 w 5586"/>
                <a:gd name="T75" fmla="*/ 48 h 259"/>
                <a:gd name="T76" fmla="*/ 5532 w 5586"/>
                <a:gd name="T77" fmla="*/ 48 h 259"/>
                <a:gd name="T78" fmla="*/ 5532 w 5586"/>
                <a:gd name="T79" fmla="*/ 48 h 259"/>
                <a:gd name="T80" fmla="*/ 5530 w 5586"/>
                <a:gd name="T81" fmla="*/ 44 h 259"/>
                <a:gd name="T82" fmla="*/ 273 w 5586"/>
                <a:gd name="T83" fmla="*/ 42 h 259"/>
                <a:gd name="T84" fmla="*/ 275 w 5586"/>
                <a:gd name="T85" fmla="*/ 46 h 259"/>
                <a:gd name="T86" fmla="*/ 277 w 5586"/>
                <a:gd name="T87" fmla="*/ 48 h 259"/>
                <a:gd name="T88" fmla="*/ 273 w 5586"/>
                <a:gd name="T89" fmla="*/ 46 h 259"/>
                <a:gd name="T90" fmla="*/ 271 w 5586"/>
                <a:gd name="T91" fmla="*/ 44 h 259"/>
                <a:gd name="T92" fmla="*/ 273 w 5586"/>
                <a:gd name="T93" fmla="*/ 46 h 259"/>
                <a:gd name="T94" fmla="*/ 273 w 5586"/>
                <a:gd name="T95" fmla="*/ 46 h 259"/>
                <a:gd name="T96" fmla="*/ 275 w 5586"/>
                <a:gd name="T97" fmla="*/ 44 h 259"/>
                <a:gd name="T98" fmla="*/ 273 w 5586"/>
                <a:gd name="T99" fmla="*/ 42 h 259"/>
                <a:gd name="T100" fmla="*/ 273 w 5586"/>
                <a:gd name="T101" fmla="*/ 42 h 259"/>
                <a:gd name="T102" fmla="*/ 5536 w 5586"/>
                <a:gd name="T103" fmla="*/ 44 h 259"/>
                <a:gd name="T104" fmla="*/ 5530 w 5586"/>
                <a:gd name="T105" fmla="*/ 27 h 259"/>
                <a:gd name="T106" fmla="*/ 5530 w 5586"/>
                <a:gd name="T107" fmla="*/ 27 h 259"/>
                <a:gd name="T108" fmla="*/ 242 w 5586"/>
                <a:gd name="T109" fmla="*/ 14 h 259"/>
                <a:gd name="T110" fmla="*/ 244 w 5586"/>
                <a:gd name="T111" fmla="*/ 16 h 259"/>
                <a:gd name="T112" fmla="*/ 242 w 5586"/>
                <a:gd name="T113" fmla="*/ 14 h 259"/>
                <a:gd name="T114" fmla="*/ 242 w 5586"/>
                <a:gd name="T115" fmla="*/ 14 h 259"/>
                <a:gd name="T116" fmla="*/ 227 w 5586"/>
                <a:gd name="T117" fmla="*/ 0 h 259"/>
                <a:gd name="T118" fmla="*/ 227 w 5586"/>
                <a:gd name="T119" fmla="*/ 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586" h="259">
                  <a:moveTo>
                    <a:pt x="363" y="259"/>
                  </a:moveTo>
                  <a:lnTo>
                    <a:pt x="363" y="257"/>
                  </a:lnTo>
                  <a:lnTo>
                    <a:pt x="363" y="259"/>
                  </a:lnTo>
                  <a:close/>
                  <a:moveTo>
                    <a:pt x="2" y="150"/>
                  </a:moveTo>
                  <a:lnTo>
                    <a:pt x="0" y="150"/>
                  </a:lnTo>
                  <a:lnTo>
                    <a:pt x="2" y="150"/>
                  </a:lnTo>
                  <a:close/>
                  <a:moveTo>
                    <a:pt x="39" y="148"/>
                  </a:moveTo>
                  <a:lnTo>
                    <a:pt x="39" y="146"/>
                  </a:lnTo>
                  <a:lnTo>
                    <a:pt x="39" y="148"/>
                  </a:lnTo>
                  <a:lnTo>
                    <a:pt x="39" y="146"/>
                  </a:lnTo>
                  <a:lnTo>
                    <a:pt x="39" y="148"/>
                  </a:lnTo>
                  <a:close/>
                  <a:moveTo>
                    <a:pt x="313" y="140"/>
                  </a:moveTo>
                  <a:lnTo>
                    <a:pt x="311" y="140"/>
                  </a:lnTo>
                  <a:lnTo>
                    <a:pt x="313" y="138"/>
                  </a:lnTo>
                  <a:lnTo>
                    <a:pt x="313" y="140"/>
                  </a:lnTo>
                  <a:close/>
                  <a:moveTo>
                    <a:pt x="46" y="119"/>
                  </a:moveTo>
                  <a:lnTo>
                    <a:pt x="48" y="121"/>
                  </a:lnTo>
                  <a:lnTo>
                    <a:pt x="46" y="121"/>
                  </a:lnTo>
                  <a:lnTo>
                    <a:pt x="46" y="119"/>
                  </a:lnTo>
                  <a:lnTo>
                    <a:pt x="46" y="121"/>
                  </a:lnTo>
                  <a:lnTo>
                    <a:pt x="46" y="119"/>
                  </a:lnTo>
                  <a:close/>
                  <a:moveTo>
                    <a:pt x="5572" y="106"/>
                  </a:moveTo>
                  <a:lnTo>
                    <a:pt x="5572" y="104"/>
                  </a:lnTo>
                  <a:lnTo>
                    <a:pt x="5572" y="106"/>
                  </a:lnTo>
                  <a:close/>
                  <a:moveTo>
                    <a:pt x="5565" y="100"/>
                  </a:moveTo>
                  <a:lnTo>
                    <a:pt x="5563" y="100"/>
                  </a:lnTo>
                  <a:lnTo>
                    <a:pt x="5563" y="98"/>
                  </a:lnTo>
                  <a:lnTo>
                    <a:pt x="5565" y="98"/>
                  </a:lnTo>
                  <a:lnTo>
                    <a:pt x="5563" y="98"/>
                  </a:lnTo>
                  <a:lnTo>
                    <a:pt x="5563" y="100"/>
                  </a:lnTo>
                  <a:lnTo>
                    <a:pt x="5565" y="100"/>
                  </a:lnTo>
                  <a:lnTo>
                    <a:pt x="5565" y="98"/>
                  </a:lnTo>
                  <a:lnTo>
                    <a:pt x="5563" y="98"/>
                  </a:lnTo>
                  <a:lnTo>
                    <a:pt x="5565" y="98"/>
                  </a:lnTo>
                  <a:lnTo>
                    <a:pt x="5565" y="100"/>
                  </a:lnTo>
                  <a:close/>
                  <a:moveTo>
                    <a:pt x="5586" y="98"/>
                  </a:moveTo>
                  <a:lnTo>
                    <a:pt x="5586" y="96"/>
                  </a:lnTo>
                  <a:lnTo>
                    <a:pt x="5586" y="98"/>
                  </a:lnTo>
                  <a:close/>
                  <a:moveTo>
                    <a:pt x="5578" y="96"/>
                  </a:moveTo>
                  <a:lnTo>
                    <a:pt x="5580" y="96"/>
                  </a:lnTo>
                  <a:lnTo>
                    <a:pt x="5580" y="98"/>
                  </a:lnTo>
                  <a:lnTo>
                    <a:pt x="5580" y="96"/>
                  </a:lnTo>
                  <a:lnTo>
                    <a:pt x="5578" y="96"/>
                  </a:lnTo>
                  <a:lnTo>
                    <a:pt x="5580" y="96"/>
                  </a:lnTo>
                  <a:lnTo>
                    <a:pt x="5578" y="96"/>
                  </a:lnTo>
                  <a:close/>
                  <a:moveTo>
                    <a:pt x="5559" y="94"/>
                  </a:moveTo>
                  <a:lnTo>
                    <a:pt x="5559" y="96"/>
                  </a:lnTo>
                  <a:lnTo>
                    <a:pt x="5559" y="94"/>
                  </a:lnTo>
                  <a:lnTo>
                    <a:pt x="5559" y="92"/>
                  </a:lnTo>
                  <a:lnTo>
                    <a:pt x="5559" y="94"/>
                  </a:lnTo>
                  <a:close/>
                  <a:moveTo>
                    <a:pt x="5555" y="88"/>
                  </a:moveTo>
                  <a:lnTo>
                    <a:pt x="5555" y="87"/>
                  </a:lnTo>
                  <a:lnTo>
                    <a:pt x="5555" y="85"/>
                  </a:lnTo>
                  <a:lnTo>
                    <a:pt x="5555" y="87"/>
                  </a:lnTo>
                  <a:lnTo>
                    <a:pt x="5555" y="88"/>
                  </a:lnTo>
                  <a:close/>
                  <a:moveTo>
                    <a:pt x="5555" y="85"/>
                  </a:moveTo>
                  <a:lnTo>
                    <a:pt x="5553" y="85"/>
                  </a:lnTo>
                  <a:lnTo>
                    <a:pt x="5555" y="85"/>
                  </a:lnTo>
                  <a:close/>
                  <a:moveTo>
                    <a:pt x="5542" y="73"/>
                  </a:moveTo>
                  <a:lnTo>
                    <a:pt x="5542" y="71"/>
                  </a:lnTo>
                  <a:lnTo>
                    <a:pt x="5542" y="73"/>
                  </a:lnTo>
                  <a:close/>
                  <a:moveTo>
                    <a:pt x="5543" y="67"/>
                  </a:moveTo>
                  <a:lnTo>
                    <a:pt x="5545" y="69"/>
                  </a:lnTo>
                  <a:lnTo>
                    <a:pt x="5543" y="67"/>
                  </a:lnTo>
                  <a:close/>
                  <a:moveTo>
                    <a:pt x="5530" y="62"/>
                  </a:moveTo>
                  <a:lnTo>
                    <a:pt x="5532" y="62"/>
                  </a:lnTo>
                  <a:lnTo>
                    <a:pt x="5530" y="62"/>
                  </a:lnTo>
                  <a:close/>
                  <a:moveTo>
                    <a:pt x="5532" y="60"/>
                  </a:moveTo>
                  <a:lnTo>
                    <a:pt x="5532" y="62"/>
                  </a:lnTo>
                  <a:lnTo>
                    <a:pt x="5532" y="60"/>
                  </a:lnTo>
                  <a:lnTo>
                    <a:pt x="5530" y="60"/>
                  </a:lnTo>
                  <a:lnTo>
                    <a:pt x="5532" y="60"/>
                  </a:lnTo>
                  <a:close/>
                  <a:moveTo>
                    <a:pt x="5534" y="54"/>
                  </a:moveTo>
                  <a:lnTo>
                    <a:pt x="5532" y="54"/>
                  </a:lnTo>
                  <a:lnTo>
                    <a:pt x="5534" y="54"/>
                  </a:lnTo>
                  <a:close/>
                  <a:moveTo>
                    <a:pt x="5532" y="48"/>
                  </a:moveTo>
                  <a:lnTo>
                    <a:pt x="5530" y="48"/>
                  </a:lnTo>
                  <a:lnTo>
                    <a:pt x="5532" y="48"/>
                  </a:lnTo>
                  <a:lnTo>
                    <a:pt x="5532" y="46"/>
                  </a:lnTo>
                  <a:lnTo>
                    <a:pt x="5532" y="48"/>
                  </a:lnTo>
                  <a:close/>
                  <a:moveTo>
                    <a:pt x="5532" y="46"/>
                  </a:moveTo>
                  <a:lnTo>
                    <a:pt x="5530" y="44"/>
                  </a:lnTo>
                  <a:lnTo>
                    <a:pt x="5532" y="46"/>
                  </a:lnTo>
                  <a:close/>
                  <a:moveTo>
                    <a:pt x="273" y="42"/>
                  </a:moveTo>
                  <a:lnTo>
                    <a:pt x="275" y="44"/>
                  </a:lnTo>
                  <a:lnTo>
                    <a:pt x="275" y="46"/>
                  </a:lnTo>
                  <a:lnTo>
                    <a:pt x="277" y="46"/>
                  </a:lnTo>
                  <a:lnTo>
                    <a:pt x="277" y="48"/>
                  </a:lnTo>
                  <a:lnTo>
                    <a:pt x="275" y="48"/>
                  </a:lnTo>
                  <a:lnTo>
                    <a:pt x="273" y="46"/>
                  </a:lnTo>
                  <a:lnTo>
                    <a:pt x="271" y="46"/>
                  </a:lnTo>
                  <a:lnTo>
                    <a:pt x="271" y="44"/>
                  </a:lnTo>
                  <a:lnTo>
                    <a:pt x="271" y="46"/>
                  </a:lnTo>
                  <a:lnTo>
                    <a:pt x="273" y="46"/>
                  </a:lnTo>
                  <a:lnTo>
                    <a:pt x="273" y="44"/>
                  </a:lnTo>
                  <a:lnTo>
                    <a:pt x="273" y="46"/>
                  </a:lnTo>
                  <a:lnTo>
                    <a:pt x="273" y="44"/>
                  </a:lnTo>
                  <a:lnTo>
                    <a:pt x="275" y="44"/>
                  </a:lnTo>
                  <a:lnTo>
                    <a:pt x="273" y="44"/>
                  </a:lnTo>
                  <a:lnTo>
                    <a:pt x="273" y="42"/>
                  </a:lnTo>
                  <a:lnTo>
                    <a:pt x="271" y="42"/>
                  </a:lnTo>
                  <a:lnTo>
                    <a:pt x="273" y="42"/>
                  </a:lnTo>
                  <a:close/>
                  <a:moveTo>
                    <a:pt x="5536" y="42"/>
                  </a:moveTo>
                  <a:lnTo>
                    <a:pt x="5536" y="44"/>
                  </a:lnTo>
                  <a:lnTo>
                    <a:pt x="5536" y="42"/>
                  </a:lnTo>
                  <a:close/>
                  <a:moveTo>
                    <a:pt x="5530" y="27"/>
                  </a:moveTo>
                  <a:lnTo>
                    <a:pt x="5528" y="27"/>
                  </a:lnTo>
                  <a:lnTo>
                    <a:pt x="5530" y="27"/>
                  </a:lnTo>
                  <a:close/>
                  <a:moveTo>
                    <a:pt x="242" y="12"/>
                  </a:moveTo>
                  <a:lnTo>
                    <a:pt x="242" y="14"/>
                  </a:lnTo>
                  <a:lnTo>
                    <a:pt x="244" y="14"/>
                  </a:lnTo>
                  <a:lnTo>
                    <a:pt x="244" y="16"/>
                  </a:lnTo>
                  <a:lnTo>
                    <a:pt x="242" y="16"/>
                  </a:lnTo>
                  <a:lnTo>
                    <a:pt x="242" y="14"/>
                  </a:lnTo>
                  <a:lnTo>
                    <a:pt x="244" y="14"/>
                  </a:lnTo>
                  <a:lnTo>
                    <a:pt x="242" y="14"/>
                  </a:lnTo>
                  <a:lnTo>
                    <a:pt x="242" y="12"/>
                  </a:lnTo>
                  <a:close/>
                  <a:moveTo>
                    <a:pt x="227" y="0"/>
                  </a:moveTo>
                  <a:lnTo>
                    <a:pt x="225" y="0"/>
                  </a:lnTo>
                  <a:lnTo>
                    <a:pt x="227"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2" name="Freeform 129"/>
            <p:cNvSpPr>
              <a:spLocks noEditPoints="1"/>
            </p:cNvSpPr>
            <p:nvPr/>
          </p:nvSpPr>
          <p:spPr bwMode="auto">
            <a:xfrm>
              <a:off x="3441700" y="4384675"/>
              <a:ext cx="9525" cy="9525"/>
            </a:xfrm>
            <a:custGeom>
              <a:avLst/>
              <a:gdLst>
                <a:gd name="T0" fmla="*/ 4 w 6"/>
                <a:gd name="T1" fmla="*/ 6 h 6"/>
                <a:gd name="T2" fmla="*/ 4 w 6"/>
                <a:gd name="T3" fmla="*/ 6 h 6"/>
                <a:gd name="T4" fmla="*/ 4 w 6"/>
                <a:gd name="T5" fmla="*/ 6 h 6"/>
                <a:gd name="T6" fmla="*/ 4 w 6"/>
                <a:gd name="T7" fmla="*/ 6 h 6"/>
                <a:gd name="T8" fmla="*/ 4 w 6"/>
                <a:gd name="T9" fmla="*/ 4 h 6"/>
                <a:gd name="T10" fmla="*/ 4 w 6"/>
                <a:gd name="T11" fmla="*/ 4 h 6"/>
                <a:gd name="T12" fmla="*/ 4 w 6"/>
                <a:gd name="T13" fmla="*/ 4 h 6"/>
                <a:gd name="T14" fmla="*/ 4 w 6"/>
                <a:gd name="T15" fmla="*/ 4 h 6"/>
                <a:gd name="T16" fmla="*/ 4 w 6"/>
                <a:gd name="T17" fmla="*/ 4 h 6"/>
                <a:gd name="T18" fmla="*/ 6 w 6"/>
                <a:gd name="T19" fmla="*/ 6 h 6"/>
                <a:gd name="T20" fmla="*/ 6 w 6"/>
                <a:gd name="T21" fmla="*/ 6 h 6"/>
                <a:gd name="T22" fmla="*/ 6 w 6"/>
                <a:gd name="T23" fmla="*/ 6 h 6"/>
                <a:gd name="T24" fmla="*/ 6 w 6"/>
                <a:gd name="T25" fmla="*/ 6 h 6"/>
                <a:gd name="T26" fmla="*/ 6 w 6"/>
                <a:gd name="T27" fmla="*/ 6 h 6"/>
                <a:gd name="T28" fmla="*/ 4 w 6"/>
                <a:gd name="T29" fmla="*/ 6 h 6"/>
                <a:gd name="T30" fmla="*/ 2 w 6"/>
                <a:gd name="T31" fmla="*/ 2 h 6"/>
                <a:gd name="T32" fmla="*/ 2 w 6"/>
                <a:gd name="T33" fmla="*/ 2 h 6"/>
                <a:gd name="T34" fmla="*/ 4 w 6"/>
                <a:gd name="T35" fmla="*/ 4 h 6"/>
                <a:gd name="T36" fmla="*/ 4 w 6"/>
                <a:gd name="T37" fmla="*/ 4 h 6"/>
                <a:gd name="T38" fmla="*/ 4 w 6"/>
                <a:gd name="T39" fmla="*/ 4 h 6"/>
                <a:gd name="T40" fmla="*/ 4 w 6"/>
                <a:gd name="T41" fmla="*/ 4 h 6"/>
                <a:gd name="T42" fmla="*/ 4 w 6"/>
                <a:gd name="T43" fmla="*/ 4 h 6"/>
                <a:gd name="T44" fmla="*/ 4 w 6"/>
                <a:gd name="T45" fmla="*/ 4 h 6"/>
                <a:gd name="T46" fmla="*/ 4 w 6"/>
                <a:gd name="T47" fmla="*/ 4 h 6"/>
                <a:gd name="T48" fmla="*/ 2 w 6"/>
                <a:gd name="T49" fmla="*/ 4 h 6"/>
                <a:gd name="T50" fmla="*/ 2 w 6"/>
                <a:gd name="T51" fmla="*/ 4 h 6"/>
                <a:gd name="T52" fmla="*/ 2 w 6"/>
                <a:gd name="T53" fmla="*/ 4 h 6"/>
                <a:gd name="T54" fmla="*/ 2 w 6"/>
                <a:gd name="T55" fmla="*/ 2 h 6"/>
                <a:gd name="T56" fmla="*/ 2 w 6"/>
                <a:gd name="T57" fmla="*/ 4 h 6"/>
                <a:gd name="T58" fmla="*/ 2 w 6"/>
                <a:gd name="T59" fmla="*/ 2 h 6"/>
                <a:gd name="T60" fmla="*/ 0 w 6"/>
                <a:gd name="T61" fmla="*/ 2 h 6"/>
                <a:gd name="T62" fmla="*/ 0 w 6"/>
                <a:gd name="T63" fmla="*/ 2 h 6"/>
                <a:gd name="T64" fmla="*/ 0 w 6"/>
                <a:gd name="T65" fmla="*/ 2 h 6"/>
                <a:gd name="T66" fmla="*/ 0 w 6"/>
                <a:gd name="T67" fmla="*/ 2 h 6"/>
                <a:gd name="T68" fmla="*/ 0 w 6"/>
                <a:gd name="T69" fmla="*/ 2 h 6"/>
                <a:gd name="T70" fmla="*/ 0 w 6"/>
                <a:gd name="T71" fmla="*/ 2 h 6"/>
                <a:gd name="T72" fmla="*/ 0 w 6"/>
                <a:gd name="T73" fmla="*/ 2 h 6"/>
                <a:gd name="T74" fmla="*/ 0 w 6"/>
                <a:gd name="T75" fmla="*/ 2 h 6"/>
                <a:gd name="T76" fmla="*/ 0 w 6"/>
                <a:gd name="T77" fmla="*/ 0 h 6"/>
                <a:gd name="T78" fmla="*/ 0 w 6"/>
                <a:gd name="T79" fmla="*/ 0 h 6"/>
                <a:gd name="T80" fmla="*/ 0 w 6"/>
                <a:gd name="T81" fmla="*/ 0 h 6"/>
                <a:gd name="T82" fmla="*/ 2 w 6"/>
                <a:gd name="T83" fmla="*/ 2 h 6"/>
                <a:gd name="T84" fmla="*/ 2 w 6"/>
                <a:gd name="T85"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6">
                  <a:moveTo>
                    <a:pt x="4" y="6"/>
                  </a:moveTo>
                  <a:lnTo>
                    <a:pt x="4" y="6"/>
                  </a:lnTo>
                  <a:lnTo>
                    <a:pt x="4" y="6"/>
                  </a:lnTo>
                  <a:lnTo>
                    <a:pt x="4" y="6"/>
                  </a:lnTo>
                  <a:lnTo>
                    <a:pt x="4" y="4"/>
                  </a:lnTo>
                  <a:lnTo>
                    <a:pt x="4" y="4"/>
                  </a:lnTo>
                  <a:lnTo>
                    <a:pt x="4" y="4"/>
                  </a:lnTo>
                  <a:lnTo>
                    <a:pt x="4" y="4"/>
                  </a:lnTo>
                  <a:lnTo>
                    <a:pt x="4" y="4"/>
                  </a:lnTo>
                  <a:lnTo>
                    <a:pt x="6" y="6"/>
                  </a:lnTo>
                  <a:lnTo>
                    <a:pt x="6" y="6"/>
                  </a:lnTo>
                  <a:lnTo>
                    <a:pt x="6" y="6"/>
                  </a:lnTo>
                  <a:lnTo>
                    <a:pt x="6" y="6"/>
                  </a:lnTo>
                  <a:lnTo>
                    <a:pt x="6" y="6"/>
                  </a:lnTo>
                  <a:lnTo>
                    <a:pt x="4" y="6"/>
                  </a:lnTo>
                  <a:close/>
                  <a:moveTo>
                    <a:pt x="2" y="2"/>
                  </a:moveTo>
                  <a:lnTo>
                    <a:pt x="2" y="2"/>
                  </a:lnTo>
                  <a:lnTo>
                    <a:pt x="4" y="4"/>
                  </a:lnTo>
                  <a:lnTo>
                    <a:pt x="4" y="4"/>
                  </a:lnTo>
                  <a:lnTo>
                    <a:pt x="4" y="4"/>
                  </a:lnTo>
                  <a:lnTo>
                    <a:pt x="4" y="4"/>
                  </a:lnTo>
                  <a:lnTo>
                    <a:pt x="4" y="4"/>
                  </a:lnTo>
                  <a:lnTo>
                    <a:pt x="4" y="4"/>
                  </a:lnTo>
                  <a:lnTo>
                    <a:pt x="4" y="4"/>
                  </a:lnTo>
                  <a:lnTo>
                    <a:pt x="2" y="4"/>
                  </a:lnTo>
                  <a:lnTo>
                    <a:pt x="2" y="4"/>
                  </a:lnTo>
                  <a:lnTo>
                    <a:pt x="2" y="4"/>
                  </a:lnTo>
                  <a:lnTo>
                    <a:pt x="2" y="2"/>
                  </a:lnTo>
                  <a:lnTo>
                    <a:pt x="2" y="4"/>
                  </a:lnTo>
                  <a:lnTo>
                    <a:pt x="2" y="2"/>
                  </a:lnTo>
                  <a:lnTo>
                    <a:pt x="0" y="2"/>
                  </a:lnTo>
                  <a:lnTo>
                    <a:pt x="0" y="2"/>
                  </a:lnTo>
                  <a:lnTo>
                    <a:pt x="0" y="2"/>
                  </a:lnTo>
                  <a:lnTo>
                    <a:pt x="0" y="2"/>
                  </a:lnTo>
                  <a:lnTo>
                    <a:pt x="0" y="2"/>
                  </a:lnTo>
                  <a:lnTo>
                    <a:pt x="0" y="2"/>
                  </a:lnTo>
                  <a:lnTo>
                    <a:pt x="0" y="2"/>
                  </a:lnTo>
                  <a:lnTo>
                    <a:pt x="0" y="2"/>
                  </a:lnTo>
                  <a:lnTo>
                    <a:pt x="0" y="0"/>
                  </a:lnTo>
                  <a:lnTo>
                    <a:pt x="0" y="0"/>
                  </a:lnTo>
                  <a:lnTo>
                    <a:pt x="0" y="0"/>
                  </a:lnTo>
                  <a:lnTo>
                    <a:pt x="2" y="2"/>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3" name="Freeform 130"/>
            <p:cNvSpPr>
              <a:spLocks noEditPoints="1"/>
            </p:cNvSpPr>
            <p:nvPr/>
          </p:nvSpPr>
          <p:spPr bwMode="auto">
            <a:xfrm>
              <a:off x="8178800" y="3775075"/>
              <a:ext cx="158750" cy="166688"/>
            </a:xfrm>
            <a:custGeom>
              <a:avLst/>
              <a:gdLst>
                <a:gd name="T0" fmla="*/ 29 w 100"/>
                <a:gd name="T1" fmla="*/ 105 h 105"/>
                <a:gd name="T2" fmla="*/ 33 w 100"/>
                <a:gd name="T3" fmla="*/ 100 h 105"/>
                <a:gd name="T4" fmla="*/ 31 w 100"/>
                <a:gd name="T5" fmla="*/ 88 h 105"/>
                <a:gd name="T6" fmla="*/ 36 w 100"/>
                <a:gd name="T7" fmla="*/ 88 h 105"/>
                <a:gd name="T8" fmla="*/ 33 w 100"/>
                <a:gd name="T9" fmla="*/ 84 h 105"/>
                <a:gd name="T10" fmla="*/ 31 w 100"/>
                <a:gd name="T11" fmla="*/ 84 h 105"/>
                <a:gd name="T12" fmla="*/ 46 w 100"/>
                <a:gd name="T13" fmla="*/ 81 h 105"/>
                <a:gd name="T14" fmla="*/ 48 w 100"/>
                <a:gd name="T15" fmla="*/ 81 h 105"/>
                <a:gd name="T16" fmla="*/ 27 w 100"/>
                <a:gd name="T17" fmla="*/ 79 h 105"/>
                <a:gd name="T18" fmla="*/ 23 w 100"/>
                <a:gd name="T19" fmla="*/ 79 h 105"/>
                <a:gd name="T20" fmla="*/ 50 w 100"/>
                <a:gd name="T21" fmla="*/ 77 h 105"/>
                <a:gd name="T22" fmla="*/ 23 w 100"/>
                <a:gd name="T23" fmla="*/ 77 h 105"/>
                <a:gd name="T24" fmla="*/ 58 w 100"/>
                <a:gd name="T25" fmla="*/ 75 h 105"/>
                <a:gd name="T26" fmla="*/ 52 w 100"/>
                <a:gd name="T27" fmla="*/ 75 h 105"/>
                <a:gd name="T28" fmla="*/ 27 w 100"/>
                <a:gd name="T29" fmla="*/ 73 h 105"/>
                <a:gd name="T30" fmla="*/ 50 w 100"/>
                <a:gd name="T31" fmla="*/ 77 h 105"/>
                <a:gd name="T32" fmla="*/ 63 w 100"/>
                <a:gd name="T33" fmla="*/ 77 h 105"/>
                <a:gd name="T34" fmla="*/ 63 w 100"/>
                <a:gd name="T35" fmla="*/ 71 h 105"/>
                <a:gd name="T36" fmla="*/ 67 w 100"/>
                <a:gd name="T37" fmla="*/ 69 h 105"/>
                <a:gd name="T38" fmla="*/ 27 w 100"/>
                <a:gd name="T39" fmla="*/ 59 h 105"/>
                <a:gd name="T40" fmla="*/ 31 w 100"/>
                <a:gd name="T41" fmla="*/ 23 h 105"/>
                <a:gd name="T42" fmla="*/ 17 w 100"/>
                <a:gd name="T43" fmla="*/ 19 h 105"/>
                <a:gd name="T44" fmla="*/ 27 w 100"/>
                <a:gd name="T45" fmla="*/ 15 h 105"/>
                <a:gd name="T46" fmla="*/ 29 w 100"/>
                <a:gd name="T47" fmla="*/ 15 h 105"/>
                <a:gd name="T48" fmla="*/ 0 w 100"/>
                <a:gd name="T49" fmla="*/ 13 h 105"/>
                <a:gd name="T50" fmla="*/ 71 w 100"/>
                <a:gd name="T51" fmla="*/ 19 h 105"/>
                <a:gd name="T52" fmla="*/ 75 w 100"/>
                <a:gd name="T53" fmla="*/ 33 h 105"/>
                <a:gd name="T54" fmla="*/ 75 w 100"/>
                <a:gd name="T55" fmla="*/ 46 h 105"/>
                <a:gd name="T56" fmla="*/ 77 w 100"/>
                <a:gd name="T57" fmla="*/ 52 h 105"/>
                <a:gd name="T58" fmla="*/ 73 w 100"/>
                <a:gd name="T59" fmla="*/ 67 h 105"/>
                <a:gd name="T60" fmla="*/ 63 w 100"/>
                <a:gd name="T61" fmla="*/ 69 h 105"/>
                <a:gd name="T62" fmla="*/ 59 w 100"/>
                <a:gd name="T63" fmla="*/ 73 h 105"/>
                <a:gd name="T64" fmla="*/ 54 w 100"/>
                <a:gd name="T65" fmla="*/ 71 h 105"/>
                <a:gd name="T66" fmla="*/ 46 w 100"/>
                <a:gd name="T67" fmla="*/ 75 h 105"/>
                <a:gd name="T68" fmla="*/ 44 w 100"/>
                <a:gd name="T69" fmla="*/ 75 h 105"/>
                <a:gd name="T70" fmla="*/ 42 w 100"/>
                <a:gd name="T71" fmla="*/ 79 h 105"/>
                <a:gd name="T72" fmla="*/ 42 w 100"/>
                <a:gd name="T73" fmla="*/ 79 h 105"/>
                <a:gd name="T74" fmla="*/ 36 w 100"/>
                <a:gd name="T75" fmla="*/ 79 h 105"/>
                <a:gd name="T76" fmla="*/ 33 w 100"/>
                <a:gd name="T77" fmla="*/ 81 h 105"/>
                <a:gd name="T78" fmla="*/ 31 w 100"/>
                <a:gd name="T79" fmla="*/ 79 h 105"/>
                <a:gd name="T80" fmla="*/ 25 w 100"/>
                <a:gd name="T81" fmla="*/ 77 h 105"/>
                <a:gd name="T82" fmla="*/ 31 w 100"/>
                <a:gd name="T83" fmla="*/ 79 h 105"/>
                <a:gd name="T84" fmla="*/ 29 w 100"/>
                <a:gd name="T85" fmla="*/ 75 h 105"/>
                <a:gd name="T86" fmla="*/ 27 w 100"/>
                <a:gd name="T87" fmla="*/ 73 h 105"/>
                <a:gd name="T88" fmla="*/ 27 w 100"/>
                <a:gd name="T89" fmla="*/ 69 h 105"/>
                <a:gd name="T90" fmla="*/ 29 w 100"/>
                <a:gd name="T91" fmla="*/ 63 h 105"/>
                <a:gd name="T92" fmla="*/ 29 w 100"/>
                <a:gd name="T93" fmla="*/ 59 h 105"/>
                <a:gd name="T94" fmla="*/ 31 w 100"/>
                <a:gd name="T95" fmla="*/ 54 h 105"/>
                <a:gd name="T96" fmla="*/ 31 w 100"/>
                <a:gd name="T97" fmla="*/ 48 h 105"/>
                <a:gd name="T98" fmla="*/ 31 w 100"/>
                <a:gd name="T99" fmla="*/ 44 h 105"/>
                <a:gd name="T100" fmla="*/ 27 w 100"/>
                <a:gd name="T101" fmla="*/ 40 h 105"/>
                <a:gd name="T102" fmla="*/ 23 w 100"/>
                <a:gd name="T103" fmla="*/ 38 h 105"/>
                <a:gd name="T104" fmla="*/ 25 w 100"/>
                <a:gd name="T105" fmla="*/ 33 h 105"/>
                <a:gd name="T106" fmla="*/ 27 w 100"/>
                <a:gd name="T107" fmla="*/ 31 h 105"/>
                <a:gd name="T108" fmla="*/ 29 w 100"/>
                <a:gd name="T109" fmla="*/ 33 h 105"/>
                <a:gd name="T110" fmla="*/ 35 w 100"/>
                <a:gd name="T111" fmla="*/ 34 h 105"/>
                <a:gd name="T112" fmla="*/ 35 w 100"/>
                <a:gd name="T113" fmla="*/ 31 h 105"/>
                <a:gd name="T114" fmla="*/ 33 w 100"/>
                <a:gd name="T115" fmla="*/ 25 h 105"/>
                <a:gd name="T116" fmla="*/ 33 w 100"/>
                <a:gd name="T117" fmla="*/ 15 h 105"/>
                <a:gd name="T118" fmla="*/ 46 w 100"/>
                <a:gd name="T119" fmla="*/ 6 h 105"/>
                <a:gd name="T120" fmla="*/ 59 w 100"/>
                <a:gd name="T121" fmla="*/ 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0" h="105">
                  <a:moveTo>
                    <a:pt x="35" y="98"/>
                  </a:moveTo>
                  <a:lnTo>
                    <a:pt x="35" y="100"/>
                  </a:lnTo>
                  <a:lnTo>
                    <a:pt x="36" y="100"/>
                  </a:lnTo>
                  <a:lnTo>
                    <a:pt x="36" y="102"/>
                  </a:lnTo>
                  <a:lnTo>
                    <a:pt x="35" y="102"/>
                  </a:lnTo>
                  <a:lnTo>
                    <a:pt x="35" y="104"/>
                  </a:lnTo>
                  <a:lnTo>
                    <a:pt x="33" y="104"/>
                  </a:lnTo>
                  <a:lnTo>
                    <a:pt x="31" y="104"/>
                  </a:lnTo>
                  <a:lnTo>
                    <a:pt x="31" y="105"/>
                  </a:lnTo>
                  <a:lnTo>
                    <a:pt x="29" y="105"/>
                  </a:lnTo>
                  <a:lnTo>
                    <a:pt x="27" y="105"/>
                  </a:lnTo>
                  <a:lnTo>
                    <a:pt x="25" y="105"/>
                  </a:lnTo>
                  <a:lnTo>
                    <a:pt x="23" y="104"/>
                  </a:lnTo>
                  <a:lnTo>
                    <a:pt x="25" y="104"/>
                  </a:lnTo>
                  <a:lnTo>
                    <a:pt x="25" y="102"/>
                  </a:lnTo>
                  <a:lnTo>
                    <a:pt x="27" y="102"/>
                  </a:lnTo>
                  <a:lnTo>
                    <a:pt x="27" y="100"/>
                  </a:lnTo>
                  <a:lnTo>
                    <a:pt x="29" y="100"/>
                  </a:lnTo>
                  <a:lnTo>
                    <a:pt x="31" y="100"/>
                  </a:lnTo>
                  <a:lnTo>
                    <a:pt x="33" y="100"/>
                  </a:lnTo>
                  <a:lnTo>
                    <a:pt x="33" y="98"/>
                  </a:lnTo>
                  <a:lnTo>
                    <a:pt x="35" y="98"/>
                  </a:lnTo>
                  <a:close/>
                  <a:moveTo>
                    <a:pt x="42" y="88"/>
                  </a:moveTo>
                  <a:lnTo>
                    <a:pt x="42" y="90"/>
                  </a:lnTo>
                  <a:lnTo>
                    <a:pt x="42" y="88"/>
                  </a:lnTo>
                  <a:close/>
                  <a:moveTo>
                    <a:pt x="8" y="90"/>
                  </a:moveTo>
                  <a:lnTo>
                    <a:pt x="8" y="88"/>
                  </a:lnTo>
                  <a:lnTo>
                    <a:pt x="8" y="90"/>
                  </a:lnTo>
                  <a:close/>
                  <a:moveTo>
                    <a:pt x="31" y="86"/>
                  </a:moveTo>
                  <a:lnTo>
                    <a:pt x="31" y="88"/>
                  </a:lnTo>
                  <a:lnTo>
                    <a:pt x="29" y="88"/>
                  </a:lnTo>
                  <a:lnTo>
                    <a:pt x="29" y="86"/>
                  </a:lnTo>
                  <a:lnTo>
                    <a:pt x="31" y="86"/>
                  </a:lnTo>
                  <a:close/>
                  <a:moveTo>
                    <a:pt x="33" y="88"/>
                  </a:moveTo>
                  <a:lnTo>
                    <a:pt x="31" y="88"/>
                  </a:lnTo>
                  <a:lnTo>
                    <a:pt x="31" y="86"/>
                  </a:lnTo>
                  <a:lnTo>
                    <a:pt x="33" y="86"/>
                  </a:lnTo>
                  <a:lnTo>
                    <a:pt x="33" y="88"/>
                  </a:lnTo>
                  <a:close/>
                  <a:moveTo>
                    <a:pt x="36" y="86"/>
                  </a:moveTo>
                  <a:lnTo>
                    <a:pt x="36" y="88"/>
                  </a:lnTo>
                  <a:lnTo>
                    <a:pt x="35" y="88"/>
                  </a:lnTo>
                  <a:lnTo>
                    <a:pt x="35" y="86"/>
                  </a:lnTo>
                  <a:lnTo>
                    <a:pt x="35" y="88"/>
                  </a:lnTo>
                  <a:lnTo>
                    <a:pt x="35" y="86"/>
                  </a:lnTo>
                  <a:lnTo>
                    <a:pt x="36" y="86"/>
                  </a:lnTo>
                  <a:close/>
                  <a:moveTo>
                    <a:pt x="21" y="84"/>
                  </a:moveTo>
                  <a:lnTo>
                    <a:pt x="23" y="84"/>
                  </a:lnTo>
                  <a:lnTo>
                    <a:pt x="21" y="84"/>
                  </a:lnTo>
                  <a:close/>
                  <a:moveTo>
                    <a:pt x="35" y="84"/>
                  </a:moveTo>
                  <a:lnTo>
                    <a:pt x="33" y="84"/>
                  </a:lnTo>
                  <a:lnTo>
                    <a:pt x="35" y="84"/>
                  </a:lnTo>
                  <a:close/>
                  <a:moveTo>
                    <a:pt x="38" y="84"/>
                  </a:moveTo>
                  <a:lnTo>
                    <a:pt x="38" y="82"/>
                  </a:lnTo>
                  <a:lnTo>
                    <a:pt x="38" y="84"/>
                  </a:lnTo>
                  <a:lnTo>
                    <a:pt x="36" y="84"/>
                  </a:lnTo>
                  <a:lnTo>
                    <a:pt x="36" y="82"/>
                  </a:lnTo>
                  <a:lnTo>
                    <a:pt x="38" y="82"/>
                  </a:lnTo>
                  <a:lnTo>
                    <a:pt x="38" y="84"/>
                  </a:lnTo>
                  <a:close/>
                  <a:moveTo>
                    <a:pt x="33" y="84"/>
                  </a:moveTo>
                  <a:lnTo>
                    <a:pt x="31" y="84"/>
                  </a:lnTo>
                  <a:lnTo>
                    <a:pt x="31" y="82"/>
                  </a:lnTo>
                  <a:lnTo>
                    <a:pt x="33" y="82"/>
                  </a:lnTo>
                  <a:lnTo>
                    <a:pt x="33" y="84"/>
                  </a:lnTo>
                  <a:close/>
                  <a:moveTo>
                    <a:pt x="35" y="82"/>
                  </a:moveTo>
                  <a:lnTo>
                    <a:pt x="35" y="84"/>
                  </a:lnTo>
                  <a:lnTo>
                    <a:pt x="33" y="84"/>
                  </a:lnTo>
                  <a:lnTo>
                    <a:pt x="33" y="82"/>
                  </a:lnTo>
                  <a:lnTo>
                    <a:pt x="35" y="82"/>
                  </a:lnTo>
                  <a:close/>
                  <a:moveTo>
                    <a:pt x="44" y="81"/>
                  </a:moveTo>
                  <a:lnTo>
                    <a:pt x="46" y="81"/>
                  </a:lnTo>
                  <a:lnTo>
                    <a:pt x="46" y="82"/>
                  </a:lnTo>
                  <a:lnTo>
                    <a:pt x="44" y="82"/>
                  </a:lnTo>
                  <a:lnTo>
                    <a:pt x="44" y="81"/>
                  </a:lnTo>
                  <a:close/>
                  <a:moveTo>
                    <a:pt x="40" y="82"/>
                  </a:moveTo>
                  <a:lnTo>
                    <a:pt x="38" y="82"/>
                  </a:lnTo>
                  <a:lnTo>
                    <a:pt x="38" y="81"/>
                  </a:lnTo>
                  <a:lnTo>
                    <a:pt x="40" y="81"/>
                  </a:lnTo>
                  <a:lnTo>
                    <a:pt x="40" y="82"/>
                  </a:lnTo>
                  <a:close/>
                  <a:moveTo>
                    <a:pt x="50" y="81"/>
                  </a:moveTo>
                  <a:lnTo>
                    <a:pt x="48" y="81"/>
                  </a:lnTo>
                  <a:lnTo>
                    <a:pt x="50" y="81"/>
                  </a:lnTo>
                  <a:close/>
                  <a:moveTo>
                    <a:pt x="27" y="81"/>
                  </a:moveTo>
                  <a:lnTo>
                    <a:pt x="27" y="82"/>
                  </a:lnTo>
                  <a:lnTo>
                    <a:pt x="25" y="84"/>
                  </a:lnTo>
                  <a:lnTo>
                    <a:pt x="23" y="84"/>
                  </a:lnTo>
                  <a:lnTo>
                    <a:pt x="23" y="82"/>
                  </a:lnTo>
                  <a:lnTo>
                    <a:pt x="23" y="81"/>
                  </a:lnTo>
                  <a:lnTo>
                    <a:pt x="25" y="81"/>
                  </a:lnTo>
                  <a:lnTo>
                    <a:pt x="25" y="79"/>
                  </a:lnTo>
                  <a:lnTo>
                    <a:pt x="27" y="79"/>
                  </a:lnTo>
                  <a:lnTo>
                    <a:pt x="27" y="81"/>
                  </a:lnTo>
                  <a:close/>
                  <a:moveTo>
                    <a:pt x="23" y="81"/>
                  </a:moveTo>
                  <a:lnTo>
                    <a:pt x="21" y="81"/>
                  </a:lnTo>
                  <a:lnTo>
                    <a:pt x="23" y="81"/>
                  </a:lnTo>
                  <a:lnTo>
                    <a:pt x="21" y="81"/>
                  </a:lnTo>
                  <a:lnTo>
                    <a:pt x="21" y="79"/>
                  </a:lnTo>
                  <a:lnTo>
                    <a:pt x="23" y="79"/>
                  </a:lnTo>
                  <a:lnTo>
                    <a:pt x="23" y="81"/>
                  </a:lnTo>
                  <a:close/>
                  <a:moveTo>
                    <a:pt x="21" y="79"/>
                  </a:moveTo>
                  <a:lnTo>
                    <a:pt x="23" y="79"/>
                  </a:lnTo>
                  <a:lnTo>
                    <a:pt x="21" y="79"/>
                  </a:lnTo>
                  <a:close/>
                  <a:moveTo>
                    <a:pt x="11" y="77"/>
                  </a:moveTo>
                  <a:lnTo>
                    <a:pt x="13" y="77"/>
                  </a:lnTo>
                  <a:lnTo>
                    <a:pt x="11" y="77"/>
                  </a:lnTo>
                  <a:lnTo>
                    <a:pt x="11" y="79"/>
                  </a:lnTo>
                  <a:lnTo>
                    <a:pt x="11" y="77"/>
                  </a:lnTo>
                  <a:close/>
                  <a:moveTo>
                    <a:pt x="50" y="79"/>
                  </a:moveTo>
                  <a:lnTo>
                    <a:pt x="48" y="79"/>
                  </a:lnTo>
                  <a:lnTo>
                    <a:pt x="50" y="79"/>
                  </a:lnTo>
                  <a:lnTo>
                    <a:pt x="50" y="77"/>
                  </a:lnTo>
                  <a:lnTo>
                    <a:pt x="50" y="79"/>
                  </a:lnTo>
                  <a:close/>
                  <a:moveTo>
                    <a:pt x="21" y="77"/>
                  </a:moveTo>
                  <a:lnTo>
                    <a:pt x="21" y="79"/>
                  </a:lnTo>
                  <a:lnTo>
                    <a:pt x="21" y="77"/>
                  </a:lnTo>
                  <a:lnTo>
                    <a:pt x="19" y="77"/>
                  </a:lnTo>
                  <a:lnTo>
                    <a:pt x="21" y="77"/>
                  </a:lnTo>
                  <a:close/>
                  <a:moveTo>
                    <a:pt x="23" y="75"/>
                  </a:moveTo>
                  <a:lnTo>
                    <a:pt x="23" y="77"/>
                  </a:lnTo>
                  <a:lnTo>
                    <a:pt x="25" y="77"/>
                  </a:lnTo>
                  <a:lnTo>
                    <a:pt x="23" y="77"/>
                  </a:lnTo>
                  <a:lnTo>
                    <a:pt x="23" y="75"/>
                  </a:lnTo>
                  <a:close/>
                  <a:moveTo>
                    <a:pt x="21" y="75"/>
                  </a:moveTo>
                  <a:lnTo>
                    <a:pt x="21" y="77"/>
                  </a:lnTo>
                  <a:lnTo>
                    <a:pt x="19" y="77"/>
                  </a:lnTo>
                  <a:lnTo>
                    <a:pt x="19" y="75"/>
                  </a:lnTo>
                  <a:lnTo>
                    <a:pt x="21" y="75"/>
                  </a:lnTo>
                  <a:close/>
                  <a:moveTo>
                    <a:pt x="59" y="75"/>
                  </a:moveTo>
                  <a:lnTo>
                    <a:pt x="58" y="75"/>
                  </a:lnTo>
                  <a:lnTo>
                    <a:pt x="59" y="75"/>
                  </a:lnTo>
                  <a:close/>
                  <a:moveTo>
                    <a:pt x="58" y="75"/>
                  </a:moveTo>
                  <a:lnTo>
                    <a:pt x="56" y="75"/>
                  </a:lnTo>
                  <a:lnTo>
                    <a:pt x="58" y="75"/>
                  </a:lnTo>
                  <a:close/>
                  <a:moveTo>
                    <a:pt x="23" y="73"/>
                  </a:moveTo>
                  <a:lnTo>
                    <a:pt x="23" y="75"/>
                  </a:lnTo>
                  <a:lnTo>
                    <a:pt x="23" y="73"/>
                  </a:lnTo>
                  <a:lnTo>
                    <a:pt x="23" y="75"/>
                  </a:lnTo>
                  <a:lnTo>
                    <a:pt x="23" y="73"/>
                  </a:lnTo>
                  <a:close/>
                  <a:moveTo>
                    <a:pt x="54" y="73"/>
                  </a:moveTo>
                  <a:lnTo>
                    <a:pt x="54" y="75"/>
                  </a:lnTo>
                  <a:lnTo>
                    <a:pt x="52" y="75"/>
                  </a:lnTo>
                  <a:lnTo>
                    <a:pt x="52" y="73"/>
                  </a:lnTo>
                  <a:lnTo>
                    <a:pt x="54" y="73"/>
                  </a:lnTo>
                  <a:close/>
                  <a:moveTo>
                    <a:pt x="27" y="73"/>
                  </a:moveTo>
                  <a:lnTo>
                    <a:pt x="27" y="75"/>
                  </a:lnTo>
                  <a:lnTo>
                    <a:pt x="27" y="73"/>
                  </a:lnTo>
                  <a:lnTo>
                    <a:pt x="25" y="75"/>
                  </a:lnTo>
                  <a:lnTo>
                    <a:pt x="25" y="73"/>
                  </a:lnTo>
                  <a:lnTo>
                    <a:pt x="27" y="73"/>
                  </a:lnTo>
                  <a:lnTo>
                    <a:pt x="25" y="73"/>
                  </a:lnTo>
                  <a:lnTo>
                    <a:pt x="27" y="73"/>
                  </a:lnTo>
                  <a:close/>
                  <a:moveTo>
                    <a:pt x="23" y="73"/>
                  </a:moveTo>
                  <a:lnTo>
                    <a:pt x="21" y="73"/>
                  </a:lnTo>
                  <a:lnTo>
                    <a:pt x="23" y="73"/>
                  </a:lnTo>
                  <a:close/>
                  <a:moveTo>
                    <a:pt x="52" y="75"/>
                  </a:moveTo>
                  <a:lnTo>
                    <a:pt x="54" y="75"/>
                  </a:lnTo>
                  <a:lnTo>
                    <a:pt x="54" y="77"/>
                  </a:lnTo>
                  <a:lnTo>
                    <a:pt x="52" y="77"/>
                  </a:lnTo>
                  <a:lnTo>
                    <a:pt x="52" y="75"/>
                  </a:lnTo>
                  <a:lnTo>
                    <a:pt x="52" y="77"/>
                  </a:lnTo>
                  <a:lnTo>
                    <a:pt x="50" y="77"/>
                  </a:lnTo>
                  <a:lnTo>
                    <a:pt x="50" y="75"/>
                  </a:lnTo>
                  <a:lnTo>
                    <a:pt x="50" y="73"/>
                  </a:lnTo>
                  <a:lnTo>
                    <a:pt x="52" y="73"/>
                  </a:lnTo>
                  <a:lnTo>
                    <a:pt x="52" y="75"/>
                  </a:lnTo>
                  <a:close/>
                  <a:moveTo>
                    <a:pt x="65" y="73"/>
                  </a:moveTo>
                  <a:lnTo>
                    <a:pt x="65" y="75"/>
                  </a:lnTo>
                  <a:lnTo>
                    <a:pt x="63" y="75"/>
                  </a:lnTo>
                  <a:lnTo>
                    <a:pt x="63" y="77"/>
                  </a:lnTo>
                  <a:lnTo>
                    <a:pt x="61" y="77"/>
                  </a:lnTo>
                  <a:lnTo>
                    <a:pt x="63" y="77"/>
                  </a:lnTo>
                  <a:lnTo>
                    <a:pt x="63" y="75"/>
                  </a:lnTo>
                  <a:lnTo>
                    <a:pt x="61" y="77"/>
                  </a:lnTo>
                  <a:lnTo>
                    <a:pt x="61" y="75"/>
                  </a:lnTo>
                  <a:lnTo>
                    <a:pt x="63" y="75"/>
                  </a:lnTo>
                  <a:lnTo>
                    <a:pt x="61" y="75"/>
                  </a:lnTo>
                  <a:lnTo>
                    <a:pt x="61" y="73"/>
                  </a:lnTo>
                  <a:lnTo>
                    <a:pt x="63" y="73"/>
                  </a:lnTo>
                  <a:lnTo>
                    <a:pt x="63" y="71"/>
                  </a:lnTo>
                  <a:lnTo>
                    <a:pt x="63" y="73"/>
                  </a:lnTo>
                  <a:lnTo>
                    <a:pt x="63" y="71"/>
                  </a:lnTo>
                  <a:lnTo>
                    <a:pt x="65" y="71"/>
                  </a:lnTo>
                  <a:lnTo>
                    <a:pt x="65" y="73"/>
                  </a:lnTo>
                  <a:close/>
                  <a:moveTo>
                    <a:pt x="23" y="69"/>
                  </a:moveTo>
                  <a:lnTo>
                    <a:pt x="25" y="71"/>
                  </a:lnTo>
                  <a:lnTo>
                    <a:pt x="23" y="71"/>
                  </a:lnTo>
                  <a:lnTo>
                    <a:pt x="23" y="69"/>
                  </a:lnTo>
                  <a:close/>
                  <a:moveTo>
                    <a:pt x="67" y="71"/>
                  </a:moveTo>
                  <a:lnTo>
                    <a:pt x="65" y="71"/>
                  </a:lnTo>
                  <a:lnTo>
                    <a:pt x="65" y="69"/>
                  </a:lnTo>
                  <a:lnTo>
                    <a:pt x="67" y="69"/>
                  </a:lnTo>
                  <a:lnTo>
                    <a:pt x="67" y="71"/>
                  </a:lnTo>
                  <a:close/>
                  <a:moveTo>
                    <a:pt x="25" y="69"/>
                  </a:moveTo>
                  <a:lnTo>
                    <a:pt x="25" y="71"/>
                  </a:lnTo>
                  <a:lnTo>
                    <a:pt x="25" y="69"/>
                  </a:lnTo>
                  <a:lnTo>
                    <a:pt x="23" y="69"/>
                  </a:lnTo>
                  <a:lnTo>
                    <a:pt x="25" y="69"/>
                  </a:lnTo>
                  <a:close/>
                  <a:moveTo>
                    <a:pt x="23" y="69"/>
                  </a:moveTo>
                  <a:lnTo>
                    <a:pt x="23" y="71"/>
                  </a:lnTo>
                  <a:lnTo>
                    <a:pt x="23" y="69"/>
                  </a:lnTo>
                  <a:close/>
                  <a:moveTo>
                    <a:pt x="27" y="59"/>
                  </a:moveTo>
                  <a:lnTo>
                    <a:pt x="25" y="59"/>
                  </a:lnTo>
                  <a:lnTo>
                    <a:pt x="27" y="59"/>
                  </a:lnTo>
                  <a:close/>
                  <a:moveTo>
                    <a:pt x="27" y="42"/>
                  </a:moveTo>
                  <a:lnTo>
                    <a:pt x="29" y="44"/>
                  </a:lnTo>
                  <a:lnTo>
                    <a:pt x="27" y="44"/>
                  </a:lnTo>
                  <a:lnTo>
                    <a:pt x="27" y="42"/>
                  </a:lnTo>
                  <a:lnTo>
                    <a:pt x="27" y="40"/>
                  </a:lnTo>
                  <a:lnTo>
                    <a:pt x="27" y="42"/>
                  </a:lnTo>
                  <a:close/>
                  <a:moveTo>
                    <a:pt x="31" y="21"/>
                  </a:moveTo>
                  <a:lnTo>
                    <a:pt x="31" y="23"/>
                  </a:lnTo>
                  <a:lnTo>
                    <a:pt x="29" y="23"/>
                  </a:lnTo>
                  <a:lnTo>
                    <a:pt x="27" y="23"/>
                  </a:lnTo>
                  <a:lnTo>
                    <a:pt x="29" y="21"/>
                  </a:lnTo>
                  <a:lnTo>
                    <a:pt x="31" y="21"/>
                  </a:lnTo>
                  <a:close/>
                  <a:moveTo>
                    <a:pt x="100" y="23"/>
                  </a:moveTo>
                  <a:lnTo>
                    <a:pt x="98" y="23"/>
                  </a:lnTo>
                  <a:lnTo>
                    <a:pt x="98" y="21"/>
                  </a:lnTo>
                  <a:lnTo>
                    <a:pt x="100" y="21"/>
                  </a:lnTo>
                  <a:lnTo>
                    <a:pt x="100" y="23"/>
                  </a:lnTo>
                  <a:close/>
                  <a:moveTo>
                    <a:pt x="17" y="19"/>
                  </a:moveTo>
                  <a:lnTo>
                    <a:pt x="15" y="19"/>
                  </a:lnTo>
                  <a:lnTo>
                    <a:pt x="15" y="17"/>
                  </a:lnTo>
                  <a:lnTo>
                    <a:pt x="17" y="17"/>
                  </a:lnTo>
                  <a:lnTo>
                    <a:pt x="17" y="19"/>
                  </a:lnTo>
                  <a:close/>
                  <a:moveTo>
                    <a:pt x="27" y="19"/>
                  </a:moveTo>
                  <a:lnTo>
                    <a:pt x="25" y="17"/>
                  </a:lnTo>
                  <a:lnTo>
                    <a:pt x="27" y="17"/>
                  </a:lnTo>
                  <a:lnTo>
                    <a:pt x="27" y="19"/>
                  </a:lnTo>
                  <a:close/>
                  <a:moveTo>
                    <a:pt x="25" y="15"/>
                  </a:moveTo>
                  <a:lnTo>
                    <a:pt x="27" y="15"/>
                  </a:lnTo>
                  <a:lnTo>
                    <a:pt x="27" y="17"/>
                  </a:lnTo>
                  <a:lnTo>
                    <a:pt x="25" y="17"/>
                  </a:lnTo>
                  <a:lnTo>
                    <a:pt x="25" y="15"/>
                  </a:lnTo>
                  <a:close/>
                  <a:moveTo>
                    <a:pt x="29" y="19"/>
                  </a:moveTo>
                  <a:lnTo>
                    <a:pt x="27" y="19"/>
                  </a:lnTo>
                  <a:lnTo>
                    <a:pt x="29" y="19"/>
                  </a:lnTo>
                  <a:lnTo>
                    <a:pt x="27" y="19"/>
                  </a:lnTo>
                  <a:lnTo>
                    <a:pt x="27" y="17"/>
                  </a:lnTo>
                  <a:lnTo>
                    <a:pt x="27" y="15"/>
                  </a:lnTo>
                  <a:lnTo>
                    <a:pt x="29" y="15"/>
                  </a:lnTo>
                  <a:lnTo>
                    <a:pt x="29" y="17"/>
                  </a:lnTo>
                  <a:lnTo>
                    <a:pt x="29" y="19"/>
                  </a:lnTo>
                  <a:lnTo>
                    <a:pt x="31" y="19"/>
                  </a:lnTo>
                  <a:lnTo>
                    <a:pt x="29" y="19"/>
                  </a:lnTo>
                  <a:close/>
                  <a:moveTo>
                    <a:pt x="0" y="15"/>
                  </a:moveTo>
                  <a:lnTo>
                    <a:pt x="2" y="15"/>
                  </a:lnTo>
                  <a:lnTo>
                    <a:pt x="0" y="15"/>
                  </a:lnTo>
                  <a:close/>
                  <a:moveTo>
                    <a:pt x="2" y="11"/>
                  </a:moveTo>
                  <a:lnTo>
                    <a:pt x="2" y="13"/>
                  </a:lnTo>
                  <a:lnTo>
                    <a:pt x="0" y="13"/>
                  </a:lnTo>
                  <a:lnTo>
                    <a:pt x="0" y="11"/>
                  </a:lnTo>
                  <a:lnTo>
                    <a:pt x="2" y="11"/>
                  </a:lnTo>
                  <a:close/>
                  <a:moveTo>
                    <a:pt x="61" y="4"/>
                  </a:moveTo>
                  <a:lnTo>
                    <a:pt x="61" y="6"/>
                  </a:lnTo>
                  <a:lnTo>
                    <a:pt x="63" y="9"/>
                  </a:lnTo>
                  <a:lnTo>
                    <a:pt x="67" y="13"/>
                  </a:lnTo>
                  <a:lnTo>
                    <a:pt x="67" y="15"/>
                  </a:lnTo>
                  <a:lnTo>
                    <a:pt x="69" y="17"/>
                  </a:lnTo>
                  <a:lnTo>
                    <a:pt x="69" y="19"/>
                  </a:lnTo>
                  <a:lnTo>
                    <a:pt x="71" y="19"/>
                  </a:lnTo>
                  <a:lnTo>
                    <a:pt x="71" y="21"/>
                  </a:lnTo>
                  <a:lnTo>
                    <a:pt x="71" y="23"/>
                  </a:lnTo>
                  <a:lnTo>
                    <a:pt x="73" y="23"/>
                  </a:lnTo>
                  <a:lnTo>
                    <a:pt x="73" y="25"/>
                  </a:lnTo>
                  <a:lnTo>
                    <a:pt x="75" y="27"/>
                  </a:lnTo>
                  <a:lnTo>
                    <a:pt x="75" y="29"/>
                  </a:lnTo>
                  <a:lnTo>
                    <a:pt x="75" y="31"/>
                  </a:lnTo>
                  <a:lnTo>
                    <a:pt x="77" y="31"/>
                  </a:lnTo>
                  <a:lnTo>
                    <a:pt x="75" y="31"/>
                  </a:lnTo>
                  <a:lnTo>
                    <a:pt x="75" y="33"/>
                  </a:lnTo>
                  <a:lnTo>
                    <a:pt x="75" y="34"/>
                  </a:lnTo>
                  <a:lnTo>
                    <a:pt x="77" y="34"/>
                  </a:lnTo>
                  <a:lnTo>
                    <a:pt x="77" y="36"/>
                  </a:lnTo>
                  <a:lnTo>
                    <a:pt x="77" y="38"/>
                  </a:lnTo>
                  <a:lnTo>
                    <a:pt x="75" y="40"/>
                  </a:lnTo>
                  <a:lnTo>
                    <a:pt x="77" y="40"/>
                  </a:lnTo>
                  <a:lnTo>
                    <a:pt x="77" y="42"/>
                  </a:lnTo>
                  <a:lnTo>
                    <a:pt x="77" y="44"/>
                  </a:lnTo>
                  <a:lnTo>
                    <a:pt x="75" y="44"/>
                  </a:lnTo>
                  <a:lnTo>
                    <a:pt x="75" y="46"/>
                  </a:lnTo>
                  <a:lnTo>
                    <a:pt x="75" y="48"/>
                  </a:lnTo>
                  <a:lnTo>
                    <a:pt x="75" y="50"/>
                  </a:lnTo>
                  <a:lnTo>
                    <a:pt x="77" y="50"/>
                  </a:lnTo>
                  <a:lnTo>
                    <a:pt x="75" y="50"/>
                  </a:lnTo>
                  <a:lnTo>
                    <a:pt x="75" y="52"/>
                  </a:lnTo>
                  <a:lnTo>
                    <a:pt x="77" y="52"/>
                  </a:lnTo>
                  <a:lnTo>
                    <a:pt x="77" y="50"/>
                  </a:lnTo>
                  <a:lnTo>
                    <a:pt x="79" y="50"/>
                  </a:lnTo>
                  <a:lnTo>
                    <a:pt x="79" y="52"/>
                  </a:lnTo>
                  <a:lnTo>
                    <a:pt x="77" y="52"/>
                  </a:lnTo>
                  <a:lnTo>
                    <a:pt x="77" y="54"/>
                  </a:lnTo>
                  <a:lnTo>
                    <a:pt x="77" y="56"/>
                  </a:lnTo>
                  <a:lnTo>
                    <a:pt x="77" y="57"/>
                  </a:lnTo>
                  <a:lnTo>
                    <a:pt x="77" y="59"/>
                  </a:lnTo>
                  <a:lnTo>
                    <a:pt x="77" y="61"/>
                  </a:lnTo>
                  <a:lnTo>
                    <a:pt x="75" y="61"/>
                  </a:lnTo>
                  <a:lnTo>
                    <a:pt x="75" y="63"/>
                  </a:lnTo>
                  <a:lnTo>
                    <a:pt x="75" y="65"/>
                  </a:lnTo>
                  <a:lnTo>
                    <a:pt x="73" y="65"/>
                  </a:lnTo>
                  <a:lnTo>
                    <a:pt x="73" y="67"/>
                  </a:lnTo>
                  <a:lnTo>
                    <a:pt x="71" y="67"/>
                  </a:lnTo>
                  <a:lnTo>
                    <a:pt x="71" y="69"/>
                  </a:lnTo>
                  <a:lnTo>
                    <a:pt x="69" y="69"/>
                  </a:lnTo>
                  <a:lnTo>
                    <a:pt x="69" y="71"/>
                  </a:lnTo>
                  <a:lnTo>
                    <a:pt x="69" y="69"/>
                  </a:lnTo>
                  <a:lnTo>
                    <a:pt x="69" y="71"/>
                  </a:lnTo>
                  <a:lnTo>
                    <a:pt x="69" y="69"/>
                  </a:lnTo>
                  <a:lnTo>
                    <a:pt x="67" y="69"/>
                  </a:lnTo>
                  <a:lnTo>
                    <a:pt x="65" y="69"/>
                  </a:lnTo>
                  <a:lnTo>
                    <a:pt x="63" y="69"/>
                  </a:lnTo>
                  <a:lnTo>
                    <a:pt x="63" y="67"/>
                  </a:lnTo>
                  <a:lnTo>
                    <a:pt x="61" y="67"/>
                  </a:lnTo>
                  <a:lnTo>
                    <a:pt x="63" y="67"/>
                  </a:lnTo>
                  <a:lnTo>
                    <a:pt x="63" y="69"/>
                  </a:lnTo>
                  <a:lnTo>
                    <a:pt x="61" y="69"/>
                  </a:lnTo>
                  <a:lnTo>
                    <a:pt x="59" y="69"/>
                  </a:lnTo>
                  <a:lnTo>
                    <a:pt x="59" y="71"/>
                  </a:lnTo>
                  <a:lnTo>
                    <a:pt x="61" y="71"/>
                  </a:lnTo>
                  <a:lnTo>
                    <a:pt x="59" y="71"/>
                  </a:lnTo>
                  <a:lnTo>
                    <a:pt x="59" y="73"/>
                  </a:lnTo>
                  <a:lnTo>
                    <a:pt x="61" y="73"/>
                  </a:lnTo>
                  <a:lnTo>
                    <a:pt x="59" y="73"/>
                  </a:lnTo>
                  <a:lnTo>
                    <a:pt x="59" y="75"/>
                  </a:lnTo>
                  <a:lnTo>
                    <a:pt x="59" y="73"/>
                  </a:lnTo>
                  <a:lnTo>
                    <a:pt x="58" y="73"/>
                  </a:lnTo>
                  <a:lnTo>
                    <a:pt x="59" y="73"/>
                  </a:lnTo>
                  <a:lnTo>
                    <a:pt x="58" y="73"/>
                  </a:lnTo>
                  <a:lnTo>
                    <a:pt x="56" y="73"/>
                  </a:lnTo>
                  <a:lnTo>
                    <a:pt x="54" y="73"/>
                  </a:lnTo>
                  <a:lnTo>
                    <a:pt x="54" y="71"/>
                  </a:lnTo>
                  <a:lnTo>
                    <a:pt x="54" y="69"/>
                  </a:lnTo>
                  <a:lnTo>
                    <a:pt x="54" y="71"/>
                  </a:lnTo>
                  <a:lnTo>
                    <a:pt x="52" y="71"/>
                  </a:lnTo>
                  <a:lnTo>
                    <a:pt x="52" y="73"/>
                  </a:lnTo>
                  <a:lnTo>
                    <a:pt x="50" y="73"/>
                  </a:lnTo>
                  <a:lnTo>
                    <a:pt x="50" y="71"/>
                  </a:lnTo>
                  <a:lnTo>
                    <a:pt x="48" y="71"/>
                  </a:lnTo>
                  <a:lnTo>
                    <a:pt x="48" y="73"/>
                  </a:lnTo>
                  <a:lnTo>
                    <a:pt x="46" y="73"/>
                  </a:lnTo>
                  <a:lnTo>
                    <a:pt x="46" y="75"/>
                  </a:lnTo>
                  <a:lnTo>
                    <a:pt x="48" y="75"/>
                  </a:lnTo>
                  <a:lnTo>
                    <a:pt x="50" y="75"/>
                  </a:lnTo>
                  <a:lnTo>
                    <a:pt x="50" y="77"/>
                  </a:lnTo>
                  <a:lnTo>
                    <a:pt x="48" y="77"/>
                  </a:lnTo>
                  <a:lnTo>
                    <a:pt x="48" y="79"/>
                  </a:lnTo>
                  <a:lnTo>
                    <a:pt x="46" y="79"/>
                  </a:lnTo>
                  <a:lnTo>
                    <a:pt x="46" y="77"/>
                  </a:lnTo>
                  <a:lnTo>
                    <a:pt x="46" y="75"/>
                  </a:lnTo>
                  <a:lnTo>
                    <a:pt x="46" y="73"/>
                  </a:lnTo>
                  <a:lnTo>
                    <a:pt x="44" y="75"/>
                  </a:lnTo>
                  <a:lnTo>
                    <a:pt x="42" y="75"/>
                  </a:lnTo>
                  <a:lnTo>
                    <a:pt x="44" y="75"/>
                  </a:lnTo>
                  <a:lnTo>
                    <a:pt x="42" y="75"/>
                  </a:lnTo>
                  <a:lnTo>
                    <a:pt x="42" y="77"/>
                  </a:lnTo>
                  <a:lnTo>
                    <a:pt x="44" y="75"/>
                  </a:lnTo>
                  <a:lnTo>
                    <a:pt x="44" y="77"/>
                  </a:lnTo>
                  <a:lnTo>
                    <a:pt x="44" y="79"/>
                  </a:lnTo>
                  <a:lnTo>
                    <a:pt x="46" y="79"/>
                  </a:lnTo>
                  <a:lnTo>
                    <a:pt x="44" y="79"/>
                  </a:lnTo>
                  <a:lnTo>
                    <a:pt x="42" y="79"/>
                  </a:lnTo>
                  <a:lnTo>
                    <a:pt x="42" y="81"/>
                  </a:lnTo>
                  <a:lnTo>
                    <a:pt x="44" y="81"/>
                  </a:lnTo>
                  <a:lnTo>
                    <a:pt x="42" y="81"/>
                  </a:lnTo>
                  <a:lnTo>
                    <a:pt x="42" y="82"/>
                  </a:lnTo>
                  <a:lnTo>
                    <a:pt x="42" y="81"/>
                  </a:lnTo>
                  <a:lnTo>
                    <a:pt x="40" y="81"/>
                  </a:lnTo>
                  <a:lnTo>
                    <a:pt x="38" y="81"/>
                  </a:lnTo>
                  <a:lnTo>
                    <a:pt x="38" y="79"/>
                  </a:lnTo>
                  <a:lnTo>
                    <a:pt x="40" y="79"/>
                  </a:lnTo>
                  <a:lnTo>
                    <a:pt x="42" y="79"/>
                  </a:lnTo>
                  <a:lnTo>
                    <a:pt x="40" y="79"/>
                  </a:lnTo>
                  <a:lnTo>
                    <a:pt x="40" y="77"/>
                  </a:lnTo>
                  <a:lnTo>
                    <a:pt x="42" y="77"/>
                  </a:lnTo>
                  <a:lnTo>
                    <a:pt x="42" y="79"/>
                  </a:lnTo>
                  <a:lnTo>
                    <a:pt x="42" y="77"/>
                  </a:lnTo>
                  <a:lnTo>
                    <a:pt x="40" y="75"/>
                  </a:lnTo>
                  <a:lnTo>
                    <a:pt x="40" y="77"/>
                  </a:lnTo>
                  <a:lnTo>
                    <a:pt x="38" y="77"/>
                  </a:lnTo>
                  <a:lnTo>
                    <a:pt x="38" y="79"/>
                  </a:lnTo>
                  <a:lnTo>
                    <a:pt x="36" y="79"/>
                  </a:lnTo>
                  <a:lnTo>
                    <a:pt x="36" y="81"/>
                  </a:lnTo>
                  <a:lnTo>
                    <a:pt x="36" y="82"/>
                  </a:lnTo>
                  <a:lnTo>
                    <a:pt x="36" y="81"/>
                  </a:lnTo>
                  <a:lnTo>
                    <a:pt x="35" y="82"/>
                  </a:lnTo>
                  <a:lnTo>
                    <a:pt x="36" y="82"/>
                  </a:lnTo>
                  <a:lnTo>
                    <a:pt x="35" y="82"/>
                  </a:lnTo>
                  <a:lnTo>
                    <a:pt x="35" y="81"/>
                  </a:lnTo>
                  <a:lnTo>
                    <a:pt x="35" y="79"/>
                  </a:lnTo>
                  <a:lnTo>
                    <a:pt x="33" y="79"/>
                  </a:lnTo>
                  <a:lnTo>
                    <a:pt x="33" y="81"/>
                  </a:lnTo>
                  <a:lnTo>
                    <a:pt x="33" y="82"/>
                  </a:lnTo>
                  <a:lnTo>
                    <a:pt x="31" y="82"/>
                  </a:lnTo>
                  <a:lnTo>
                    <a:pt x="31" y="84"/>
                  </a:lnTo>
                  <a:lnTo>
                    <a:pt x="29" y="84"/>
                  </a:lnTo>
                  <a:lnTo>
                    <a:pt x="29" y="82"/>
                  </a:lnTo>
                  <a:lnTo>
                    <a:pt x="29" y="81"/>
                  </a:lnTo>
                  <a:lnTo>
                    <a:pt x="31" y="81"/>
                  </a:lnTo>
                  <a:lnTo>
                    <a:pt x="29" y="81"/>
                  </a:lnTo>
                  <a:lnTo>
                    <a:pt x="31" y="81"/>
                  </a:lnTo>
                  <a:lnTo>
                    <a:pt x="31" y="79"/>
                  </a:lnTo>
                  <a:lnTo>
                    <a:pt x="29" y="79"/>
                  </a:lnTo>
                  <a:lnTo>
                    <a:pt x="29" y="81"/>
                  </a:lnTo>
                  <a:lnTo>
                    <a:pt x="29" y="79"/>
                  </a:lnTo>
                  <a:lnTo>
                    <a:pt x="29" y="81"/>
                  </a:lnTo>
                  <a:lnTo>
                    <a:pt x="27" y="81"/>
                  </a:lnTo>
                  <a:lnTo>
                    <a:pt x="27" y="79"/>
                  </a:lnTo>
                  <a:lnTo>
                    <a:pt x="25" y="79"/>
                  </a:lnTo>
                  <a:lnTo>
                    <a:pt x="27" y="79"/>
                  </a:lnTo>
                  <a:lnTo>
                    <a:pt x="25" y="79"/>
                  </a:lnTo>
                  <a:lnTo>
                    <a:pt x="25" y="77"/>
                  </a:lnTo>
                  <a:lnTo>
                    <a:pt x="27" y="77"/>
                  </a:lnTo>
                  <a:lnTo>
                    <a:pt x="27" y="79"/>
                  </a:lnTo>
                  <a:lnTo>
                    <a:pt x="29" y="79"/>
                  </a:lnTo>
                  <a:lnTo>
                    <a:pt x="27" y="79"/>
                  </a:lnTo>
                  <a:lnTo>
                    <a:pt x="29" y="79"/>
                  </a:lnTo>
                  <a:lnTo>
                    <a:pt x="27" y="79"/>
                  </a:lnTo>
                  <a:lnTo>
                    <a:pt x="27" y="77"/>
                  </a:lnTo>
                  <a:lnTo>
                    <a:pt x="29" y="77"/>
                  </a:lnTo>
                  <a:lnTo>
                    <a:pt x="29" y="79"/>
                  </a:lnTo>
                  <a:lnTo>
                    <a:pt x="31" y="79"/>
                  </a:lnTo>
                  <a:lnTo>
                    <a:pt x="29" y="79"/>
                  </a:lnTo>
                  <a:lnTo>
                    <a:pt x="31" y="79"/>
                  </a:lnTo>
                  <a:lnTo>
                    <a:pt x="31" y="77"/>
                  </a:lnTo>
                  <a:lnTo>
                    <a:pt x="29" y="77"/>
                  </a:lnTo>
                  <a:lnTo>
                    <a:pt x="27" y="77"/>
                  </a:lnTo>
                  <a:lnTo>
                    <a:pt x="27" y="75"/>
                  </a:lnTo>
                  <a:lnTo>
                    <a:pt x="29" y="75"/>
                  </a:lnTo>
                  <a:lnTo>
                    <a:pt x="29" y="77"/>
                  </a:lnTo>
                  <a:lnTo>
                    <a:pt x="31" y="77"/>
                  </a:lnTo>
                  <a:lnTo>
                    <a:pt x="29" y="75"/>
                  </a:lnTo>
                  <a:lnTo>
                    <a:pt x="31" y="75"/>
                  </a:lnTo>
                  <a:lnTo>
                    <a:pt x="33" y="75"/>
                  </a:lnTo>
                  <a:lnTo>
                    <a:pt x="31" y="75"/>
                  </a:lnTo>
                  <a:lnTo>
                    <a:pt x="31" y="73"/>
                  </a:lnTo>
                  <a:lnTo>
                    <a:pt x="31" y="75"/>
                  </a:lnTo>
                  <a:lnTo>
                    <a:pt x="29" y="75"/>
                  </a:lnTo>
                  <a:lnTo>
                    <a:pt x="27" y="75"/>
                  </a:lnTo>
                  <a:lnTo>
                    <a:pt x="27" y="73"/>
                  </a:lnTo>
                  <a:lnTo>
                    <a:pt x="29" y="73"/>
                  </a:lnTo>
                  <a:lnTo>
                    <a:pt x="27" y="73"/>
                  </a:lnTo>
                  <a:lnTo>
                    <a:pt x="27" y="71"/>
                  </a:lnTo>
                  <a:lnTo>
                    <a:pt x="29" y="71"/>
                  </a:lnTo>
                  <a:lnTo>
                    <a:pt x="27" y="71"/>
                  </a:lnTo>
                  <a:lnTo>
                    <a:pt x="27" y="73"/>
                  </a:lnTo>
                  <a:lnTo>
                    <a:pt x="27" y="71"/>
                  </a:lnTo>
                  <a:lnTo>
                    <a:pt x="27" y="69"/>
                  </a:lnTo>
                  <a:lnTo>
                    <a:pt x="27" y="71"/>
                  </a:lnTo>
                  <a:lnTo>
                    <a:pt x="25" y="71"/>
                  </a:lnTo>
                  <a:lnTo>
                    <a:pt x="25" y="69"/>
                  </a:lnTo>
                  <a:lnTo>
                    <a:pt x="27" y="69"/>
                  </a:lnTo>
                  <a:lnTo>
                    <a:pt x="27" y="67"/>
                  </a:lnTo>
                  <a:lnTo>
                    <a:pt x="27" y="69"/>
                  </a:lnTo>
                  <a:lnTo>
                    <a:pt x="27" y="71"/>
                  </a:lnTo>
                  <a:lnTo>
                    <a:pt x="29" y="71"/>
                  </a:lnTo>
                  <a:lnTo>
                    <a:pt x="29" y="69"/>
                  </a:lnTo>
                  <a:lnTo>
                    <a:pt x="27" y="69"/>
                  </a:lnTo>
                  <a:lnTo>
                    <a:pt x="27" y="67"/>
                  </a:lnTo>
                  <a:lnTo>
                    <a:pt x="27" y="65"/>
                  </a:lnTo>
                  <a:lnTo>
                    <a:pt x="27" y="63"/>
                  </a:lnTo>
                  <a:lnTo>
                    <a:pt x="29" y="63"/>
                  </a:lnTo>
                  <a:lnTo>
                    <a:pt x="29" y="65"/>
                  </a:lnTo>
                  <a:lnTo>
                    <a:pt x="29" y="63"/>
                  </a:lnTo>
                  <a:lnTo>
                    <a:pt x="29" y="61"/>
                  </a:lnTo>
                  <a:lnTo>
                    <a:pt x="31" y="61"/>
                  </a:lnTo>
                  <a:lnTo>
                    <a:pt x="31" y="59"/>
                  </a:lnTo>
                  <a:lnTo>
                    <a:pt x="33" y="59"/>
                  </a:lnTo>
                  <a:lnTo>
                    <a:pt x="33" y="61"/>
                  </a:lnTo>
                  <a:lnTo>
                    <a:pt x="33" y="59"/>
                  </a:lnTo>
                  <a:lnTo>
                    <a:pt x="31" y="59"/>
                  </a:lnTo>
                  <a:lnTo>
                    <a:pt x="29" y="59"/>
                  </a:lnTo>
                  <a:lnTo>
                    <a:pt x="29" y="57"/>
                  </a:lnTo>
                  <a:lnTo>
                    <a:pt x="31" y="57"/>
                  </a:lnTo>
                  <a:lnTo>
                    <a:pt x="31" y="56"/>
                  </a:lnTo>
                  <a:lnTo>
                    <a:pt x="33" y="56"/>
                  </a:lnTo>
                  <a:lnTo>
                    <a:pt x="35" y="56"/>
                  </a:lnTo>
                  <a:lnTo>
                    <a:pt x="33" y="56"/>
                  </a:lnTo>
                  <a:lnTo>
                    <a:pt x="33" y="54"/>
                  </a:lnTo>
                  <a:lnTo>
                    <a:pt x="35" y="54"/>
                  </a:lnTo>
                  <a:lnTo>
                    <a:pt x="33" y="54"/>
                  </a:lnTo>
                  <a:lnTo>
                    <a:pt x="31" y="54"/>
                  </a:lnTo>
                  <a:lnTo>
                    <a:pt x="31" y="52"/>
                  </a:lnTo>
                  <a:lnTo>
                    <a:pt x="29" y="52"/>
                  </a:lnTo>
                  <a:lnTo>
                    <a:pt x="31" y="52"/>
                  </a:lnTo>
                  <a:lnTo>
                    <a:pt x="33" y="52"/>
                  </a:lnTo>
                  <a:lnTo>
                    <a:pt x="35" y="52"/>
                  </a:lnTo>
                  <a:lnTo>
                    <a:pt x="35" y="50"/>
                  </a:lnTo>
                  <a:lnTo>
                    <a:pt x="33" y="52"/>
                  </a:lnTo>
                  <a:lnTo>
                    <a:pt x="33" y="50"/>
                  </a:lnTo>
                  <a:lnTo>
                    <a:pt x="31" y="50"/>
                  </a:lnTo>
                  <a:lnTo>
                    <a:pt x="31" y="48"/>
                  </a:lnTo>
                  <a:lnTo>
                    <a:pt x="31" y="50"/>
                  </a:lnTo>
                  <a:lnTo>
                    <a:pt x="31" y="48"/>
                  </a:lnTo>
                  <a:lnTo>
                    <a:pt x="29" y="48"/>
                  </a:lnTo>
                  <a:lnTo>
                    <a:pt x="29" y="50"/>
                  </a:lnTo>
                  <a:lnTo>
                    <a:pt x="29" y="48"/>
                  </a:lnTo>
                  <a:lnTo>
                    <a:pt x="31" y="48"/>
                  </a:lnTo>
                  <a:lnTo>
                    <a:pt x="31" y="46"/>
                  </a:lnTo>
                  <a:lnTo>
                    <a:pt x="29" y="46"/>
                  </a:lnTo>
                  <a:lnTo>
                    <a:pt x="29" y="44"/>
                  </a:lnTo>
                  <a:lnTo>
                    <a:pt x="31" y="44"/>
                  </a:lnTo>
                  <a:lnTo>
                    <a:pt x="29" y="44"/>
                  </a:lnTo>
                  <a:lnTo>
                    <a:pt x="29" y="42"/>
                  </a:lnTo>
                  <a:lnTo>
                    <a:pt x="31" y="42"/>
                  </a:lnTo>
                  <a:lnTo>
                    <a:pt x="29" y="42"/>
                  </a:lnTo>
                  <a:lnTo>
                    <a:pt x="29" y="40"/>
                  </a:lnTo>
                  <a:lnTo>
                    <a:pt x="29" y="38"/>
                  </a:lnTo>
                  <a:lnTo>
                    <a:pt x="29" y="36"/>
                  </a:lnTo>
                  <a:lnTo>
                    <a:pt x="29" y="38"/>
                  </a:lnTo>
                  <a:lnTo>
                    <a:pt x="29" y="40"/>
                  </a:lnTo>
                  <a:lnTo>
                    <a:pt x="27" y="40"/>
                  </a:lnTo>
                  <a:lnTo>
                    <a:pt x="27" y="38"/>
                  </a:lnTo>
                  <a:lnTo>
                    <a:pt x="27" y="36"/>
                  </a:lnTo>
                  <a:lnTo>
                    <a:pt x="27" y="38"/>
                  </a:lnTo>
                  <a:lnTo>
                    <a:pt x="27" y="40"/>
                  </a:lnTo>
                  <a:lnTo>
                    <a:pt x="25" y="40"/>
                  </a:lnTo>
                  <a:lnTo>
                    <a:pt x="27" y="38"/>
                  </a:lnTo>
                  <a:lnTo>
                    <a:pt x="25" y="38"/>
                  </a:lnTo>
                  <a:lnTo>
                    <a:pt x="25" y="36"/>
                  </a:lnTo>
                  <a:lnTo>
                    <a:pt x="25" y="38"/>
                  </a:lnTo>
                  <a:lnTo>
                    <a:pt x="23" y="38"/>
                  </a:lnTo>
                  <a:lnTo>
                    <a:pt x="25" y="38"/>
                  </a:lnTo>
                  <a:lnTo>
                    <a:pt x="25" y="36"/>
                  </a:lnTo>
                  <a:lnTo>
                    <a:pt x="23" y="36"/>
                  </a:lnTo>
                  <a:lnTo>
                    <a:pt x="23" y="38"/>
                  </a:lnTo>
                  <a:lnTo>
                    <a:pt x="23" y="36"/>
                  </a:lnTo>
                  <a:lnTo>
                    <a:pt x="23" y="34"/>
                  </a:lnTo>
                  <a:lnTo>
                    <a:pt x="23" y="36"/>
                  </a:lnTo>
                  <a:lnTo>
                    <a:pt x="25" y="36"/>
                  </a:lnTo>
                  <a:lnTo>
                    <a:pt x="25" y="34"/>
                  </a:lnTo>
                  <a:lnTo>
                    <a:pt x="25" y="33"/>
                  </a:lnTo>
                  <a:lnTo>
                    <a:pt x="27" y="33"/>
                  </a:lnTo>
                  <a:lnTo>
                    <a:pt x="27" y="34"/>
                  </a:lnTo>
                  <a:lnTo>
                    <a:pt x="25" y="34"/>
                  </a:lnTo>
                  <a:lnTo>
                    <a:pt x="25" y="36"/>
                  </a:lnTo>
                  <a:lnTo>
                    <a:pt x="27" y="36"/>
                  </a:lnTo>
                  <a:lnTo>
                    <a:pt x="27" y="34"/>
                  </a:lnTo>
                  <a:lnTo>
                    <a:pt x="29" y="34"/>
                  </a:lnTo>
                  <a:lnTo>
                    <a:pt x="29" y="33"/>
                  </a:lnTo>
                  <a:lnTo>
                    <a:pt x="27" y="33"/>
                  </a:lnTo>
                  <a:lnTo>
                    <a:pt x="27" y="31"/>
                  </a:lnTo>
                  <a:lnTo>
                    <a:pt x="29" y="31"/>
                  </a:lnTo>
                  <a:lnTo>
                    <a:pt x="29" y="33"/>
                  </a:lnTo>
                  <a:lnTo>
                    <a:pt x="29" y="34"/>
                  </a:lnTo>
                  <a:lnTo>
                    <a:pt x="29" y="33"/>
                  </a:lnTo>
                  <a:lnTo>
                    <a:pt x="31" y="33"/>
                  </a:lnTo>
                  <a:lnTo>
                    <a:pt x="31" y="34"/>
                  </a:lnTo>
                  <a:lnTo>
                    <a:pt x="31" y="33"/>
                  </a:lnTo>
                  <a:lnTo>
                    <a:pt x="29" y="33"/>
                  </a:lnTo>
                  <a:lnTo>
                    <a:pt x="29" y="31"/>
                  </a:lnTo>
                  <a:lnTo>
                    <a:pt x="29" y="33"/>
                  </a:lnTo>
                  <a:lnTo>
                    <a:pt x="31" y="33"/>
                  </a:lnTo>
                  <a:lnTo>
                    <a:pt x="29" y="33"/>
                  </a:lnTo>
                  <a:lnTo>
                    <a:pt x="29" y="31"/>
                  </a:lnTo>
                  <a:lnTo>
                    <a:pt x="31" y="31"/>
                  </a:lnTo>
                  <a:lnTo>
                    <a:pt x="31" y="33"/>
                  </a:lnTo>
                  <a:lnTo>
                    <a:pt x="33" y="33"/>
                  </a:lnTo>
                  <a:lnTo>
                    <a:pt x="35" y="33"/>
                  </a:lnTo>
                  <a:lnTo>
                    <a:pt x="35" y="34"/>
                  </a:lnTo>
                  <a:lnTo>
                    <a:pt x="35" y="33"/>
                  </a:lnTo>
                  <a:lnTo>
                    <a:pt x="35" y="34"/>
                  </a:lnTo>
                  <a:lnTo>
                    <a:pt x="35" y="36"/>
                  </a:lnTo>
                  <a:lnTo>
                    <a:pt x="35" y="34"/>
                  </a:lnTo>
                  <a:lnTo>
                    <a:pt x="36" y="34"/>
                  </a:lnTo>
                  <a:lnTo>
                    <a:pt x="35" y="34"/>
                  </a:lnTo>
                  <a:lnTo>
                    <a:pt x="36" y="34"/>
                  </a:lnTo>
                  <a:lnTo>
                    <a:pt x="36" y="33"/>
                  </a:lnTo>
                  <a:lnTo>
                    <a:pt x="38" y="33"/>
                  </a:lnTo>
                  <a:lnTo>
                    <a:pt x="36" y="33"/>
                  </a:lnTo>
                  <a:lnTo>
                    <a:pt x="35" y="33"/>
                  </a:lnTo>
                  <a:lnTo>
                    <a:pt x="35" y="31"/>
                  </a:lnTo>
                  <a:lnTo>
                    <a:pt x="36" y="31"/>
                  </a:lnTo>
                  <a:lnTo>
                    <a:pt x="35" y="31"/>
                  </a:lnTo>
                  <a:lnTo>
                    <a:pt x="33" y="31"/>
                  </a:lnTo>
                  <a:lnTo>
                    <a:pt x="33" y="29"/>
                  </a:lnTo>
                  <a:lnTo>
                    <a:pt x="35" y="29"/>
                  </a:lnTo>
                  <a:lnTo>
                    <a:pt x="33" y="29"/>
                  </a:lnTo>
                  <a:lnTo>
                    <a:pt x="33" y="27"/>
                  </a:lnTo>
                  <a:lnTo>
                    <a:pt x="35" y="27"/>
                  </a:lnTo>
                  <a:lnTo>
                    <a:pt x="35" y="25"/>
                  </a:lnTo>
                  <a:lnTo>
                    <a:pt x="33" y="25"/>
                  </a:lnTo>
                  <a:lnTo>
                    <a:pt x="31" y="25"/>
                  </a:lnTo>
                  <a:lnTo>
                    <a:pt x="31" y="23"/>
                  </a:lnTo>
                  <a:lnTo>
                    <a:pt x="31" y="21"/>
                  </a:lnTo>
                  <a:lnTo>
                    <a:pt x="31" y="19"/>
                  </a:lnTo>
                  <a:lnTo>
                    <a:pt x="29" y="17"/>
                  </a:lnTo>
                  <a:lnTo>
                    <a:pt x="31" y="17"/>
                  </a:lnTo>
                  <a:lnTo>
                    <a:pt x="33" y="17"/>
                  </a:lnTo>
                  <a:lnTo>
                    <a:pt x="33" y="19"/>
                  </a:lnTo>
                  <a:lnTo>
                    <a:pt x="33" y="17"/>
                  </a:lnTo>
                  <a:lnTo>
                    <a:pt x="33" y="15"/>
                  </a:lnTo>
                  <a:lnTo>
                    <a:pt x="33" y="13"/>
                  </a:lnTo>
                  <a:lnTo>
                    <a:pt x="33" y="11"/>
                  </a:lnTo>
                  <a:lnTo>
                    <a:pt x="35" y="9"/>
                  </a:lnTo>
                  <a:lnTo>
                    <a:pt x="36" y="9"/>
                  </a:lnTo>
                  <a:lnTo>
                    <a:pt x="36" y="8"/>
                  </a:lnTo>
                  <a:lnTo>
                    <a:pt x="38" y="6"/>
                  </a:lnTo>
                  <a:lnTo>
                    <a:pt x="40" y="6"/>
                  </a:lnTo>
                  <a:lnTo>
                    <a:pt x="42" y="6"/>
                  </a:lnTo>
                  <a:lnTo>
                    <a:pt x="44" y="6"/>
                  </a:lnTo>
                  <a:lnTo>
                    <a:pt x="46" y="6"/>
                  </a:lnTo>
                  <a:lnTo>
                    <a:pt x="50" y="6"/>
                  </a:lnTo>
                  <a:lnTo>
                    <a:pt x="52" y="6"/>
                  </a:lnTo>
                  <a:lnTo>
                    <a:pt x="54" y="6"/>
                  </a:lnTo>
                  <a:lnTo>
                    <a:pt x="56" y="6"/>
                  </a:lnTo>
                  <a:lnTo>
                    <a:pt x="56" y="4"/>
                  </a:lnTo>
                  <a:lnTo>
                    <a:pt x="58" y="4"/>
                  </a:lnTo>
                  <a:lnTo>
                    <a:pt x="58" y="2"/>
                  </a:lnTo>
                  <a:lnTo>
                    <a:pt x="58" y="0"/>
                  </a:lnTo>
                  <a:lnTo>
                    <a:pt x="59" y="0"/>
                  </a:lnTo>
                  <a:lnTo>
                    <a:pt x="59" y="2"/>
                  </a:lnTo>
                  <a:lnTo>
                    <a:pt x="61"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4" name="Freeform 131"/>
            <p:cNvSpPr>
              <a:spLocks/>
            </p:cNvSpPr>
            <p:nvPr/>
          </p:nvSpPr>
          <p:spPr bwMode="auto">
            <a:xfrm>
              <a:off x="5535613" y="3619500"/>
              <a:ext cx="42863" cy="49213"/>
            </a:xfrm>
            <a:custGeom>
              <a:avLst/>
              <a:gdLst>
                <a:gd name="T0" fmla="*/ 23 w 27"/>
                <a:gd name="T1" fmla="*/ 21 h 31"/>
                <a:gd name="T2" fmla="*/ 23 w 27"/>
                <a:gd name="T3" fmla="*/ 21 h 31"/>
                <a:gd name="T4" fmla="*/ 21 w 27"/>
                <a:gd name="T5" fmla="*/ 21 h 31"/>
                <a:gd name="T6" fmla="*/ 19 w 27"/>
                <a:gd name="T7" fmla="*/ 23 h 31"/>
                <a:gd name="T8" fmla="*/ 19 w 27"/>
                <a:gd name="T9" fmla="*/ 25 h 31"/>
                <a:gd name="T10" fmla="*/ 19 w 27"/>
                <a:gd name="T11" fmla="*/ 25 h 31"/>
                <a:gd name="T12" fmla="*/ 18 w 27"/>
                <a:gd name="T13" fmla="*/ 23 h 31"/>
                <a:gd name="T14" fmla="*/ 18 w 27"/>
                <a:gd name="T15" fmla="*/ 23 h 31"/>
                <a:gd name="T16" fmla="*/ 14 w 27"/>
                <a:gd name="T17" fmla="*/ 25 h 31"/>
                <a:gd name="T18" fmla="*/ 12 w 27"/>
                <a:gd name="T19" fmla="*/ 27 h 31"/>
                <a:gd name="T20" fmla="*/ 12 w 27"/>
                <a:gd name="T21" fmla="*/ 29 h 31"/>
                <a:gd name="T22" fmla="*/ 10 w 27"/>
                <a:gd name="T23" fmla="*/ 31 h 31"/>
                <a:gd name="T24" fmla="*/ 10 w 27"/>
                <a:gd name="T25" fmla="*/ 29 h 31"/>
                <a:gd name="T26" fmla="*/ 8 w 27"/>
                <a:gd name="T27" fmla="*/ 29 h 31"/>
                <a:gd name="T28" fmla="*/ 8 w 27"/>
                <a:gd name="T29" fmla="*/ 29 h 31"/>
                <a:gd name="T30" fmla="*/ 8 w 27"/>
                <a:gd name="T31" fmla="*/ 27 h 31"/>
                <a:gd name="T32" fmla="*/ 8 w 27"/>
                <a:gd name="T33" fmla="*/ 23 h 31"/>
                <a:gd name="T34" fmla="*/ 4 w 27"/>
                <a:gd name="T35" fmla="*/ 19 h 31"/>
                <a:gd name="T36" fmla="*/ 2 w 27"/>
                <a:gd name="T37" fmla="*/ 19 h 31"/>
                <a:gd name="T38" fmla="*/ 2 w 27"/>
                <a:gd name="T39" fmla="*/ 17 h 31"/>
                <a:gd name="T40" fmla="*/ 2 w 27"/>
                <a:gd name="T41" fmla="*/ 17 h 31"/>
                <a:gd name="T42" fmla="*/ 2 w 27"/>
                <a:gd name="T43" fmla="*/ 15 h 31"/>
                <a:gd name="T44" fmla="*/ 0 w 27"/>
                <a:gd name="T45" fmla="*/ 15 h 31"/>
                <a:gd name="T46" fmla="*/ 0 w 27"/>
                <a:gd name="T47" fmla="*/ 13 h 31"/>
                <a:gd name="T48" fmla="*/ 0 w 27"/>
                <a:gd name="T49" fmla="*/ 12 h 31"/>
                <a:gd name="T50" fmla="*/ 0 w 27"/>
                <a:gd name="T51" fmla="*/ 10 h 31"/>
                <a:gd name="T52" fmla="*/ 2 w 27"/>
                <a:gd name="T53" fmla="*/ 10 h 31"/>
                <a:gd name="T54" fmla="*/ 2 w 27"/>
                <a:gd name="T55" fmla="*/ 10 h 31"/>
                <a:gd name="T56" fmla="*/ 8 w 27"/>
                <a:gd name="T57" fmla="*/ 8 h 31"/>
                <a:gd name="T58" fmla="*/ 6 w 27"/>
                <a:gd name="T59" fmla="*/ 6 h 31"/>
                <a:gd name="T60" fmla="*/ 8 w 27"/>
                <a:gd name="T61" fmla="*/ 6 h 31"/>
                <a:gd name="T62" fmla="*/ 8 w 27"/>
                <a:gd name="T63" fmla="*/ 4 h 31"/>
                <a:gd name="T64" fmla="*/ 10 w 27"/>
                <a:gd name="T65" fmla="*/ 4 h 31"/>
                <a:gd name="T66" fmla="*/ 10 w 27"/>
                <a:gd name="T67" fmla="*/ 2 h 31"/>
                <a:gd name="T68" fmla="*/ 10 w 27"/>
                <a:gd name="T69" fmla="*/ 0 h 31"/>
                <a:gd name="T70" fmla="*/ 12 w 27"/>
                <a:gd name="T71" fmla="*/ 0 h 31"/>
                <a:gd name="T72" fmla="*/ 14 w 27"/>
                <a:gd name="T73" fmla="*/ 0 h 31"/>
                <a:gd name="T74" fmla="*/ 14 w 27"/>
                <a:gd name="T75" fmla="*/ 0 h 31"/>
                <a:gd name="T76" fmla="*/ 12 w 27"/>
                <a:gd name="T77" fmla="*/ 2 h 31"/>
                <a:gd name="T78" fmla="*/ 16 w 27"/>
                <a:gd name="T79" fmla="*/ 4 h 31"/>
                <a:gd name="T80" fmla="*/ 18 w 27"/>
                <a:gd name="T81" fmla="*/ 6 h 31"/>
                <a:gd name="T82" fmla="*/ 19 w 27"/>
                <a:gd name="T83" fmla="*/ 6 h 31"/>
                <a:gd name="T84" fmla="*/ 19 w 27"/>
                <a:gd name="T85" fmla="*/ 8 h 31"/>
                <a:gd name="T86" fmla="*/ 21 w 27"/>
                <a:gd name="T87" fmla="*/ 8 h 31"/>
                <a:gd name="T88" fmla="*/ 21 w 27"/>
                <a:gd name="T89" fmla="*/ 10 h 31"/>
                <a:gd name="T90" fmla="*/ 21 w 27"/>
                <a:gd name="T91" fmla="*/ 10 h 31"/>
                <a:gd name="T92" fmla="*/ 23 w 27"/>
                <a:gd name="T93" fmla="*/ 12 h 31"/>
                <a:gd name="T94" fmla="*/ 25 w 27"/>
                <a:gd name="T95" fmla="*/ 12 h 31"/>
                <a:gd name="T96" fmla="*/ 27 w 27"/>
                <a:gd name="T97" fmla="*/ 12 h 31"/>
                <a:gd name="T98" fmla="*/ 27 w 27"/>
                <a:gd name="T99" fmla="*/ 13 h 31"/>
                <a:gd name="T100" fmla="*/ 27 w 27"/>
                <a:gd name="T101" fmla="*/ 13 h 31"/>
                <a:gd name="T102" fmla="*/ 27 w 27"/>
                <a:gd name="T103" fmla="*/ 15 h 31"/>
                <a:gd name="T104" fmla="*/ 25 w 27"/>
                <a:gd name="T105" fmla="*/ 17 h 31"/>
                <a:gd name="T106" fmla="*/ 23 w 27"/>
                <a:gd name="T107" fmla="*/ 1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 h="31">
                  <a:moveTo>
                    <a:pt x="25" y="21"/>
                  </a:moveTo>
                  <a:lnTo>
                    <a:pt x="25" y="21"/>
                  </a:lnTo>
                  <a:lnTo>
                    <a:pt x="23" y="21"/>
                  </a:lnTo>
                  <a:lnTo>
                    <a:pt x="23" y="21"/>
                  </a:lnTo>
                  <a:lnTo>
                    <a:pt x="23" y="21"/>
                  </a:lnTo>
                  <a:lnTo>
                    <a:pt x="23" y="21"/>
                  </a:lnTo>
                  <a:lnTo>
                    <a:pt x="23" y="21"/>
                  </a:lnTo>
                  <a:lnTo>
                    <a:pt x="23" y="21"/>
                  </a:lnTo>
                  <a:lnTo>
                    <a:pt x="23" y="21"/>
                  </a:lnTo>
                  <a:lnTo>
                    <a:pt x="23" y="21"/>
                  </a:lnTo>
                  <a:lnTo>
                    <a:pt x="21" y="21"/>
                  </a:lnTo>
                  <a:lnTo>
                    <a:pt x="21" y="21"/>
                  </a:lnTo>
                  <a:lnTo>
                    <a:pt x="21" y="21"/>
                  </a:lnTo>
                  <a:lnTo>
                    <a:pt x="21" y="21"/>
                  </a:lnTo>
                  <a:lnTo>
                    <a:pt x="21" y="21"/>
                  </a:lnTo>
                  <a:lnTo>
                    <a:pt x="21" y="21"/>
                  </a:lnTo>
                  <a:lnTo>
                    <a:pt x="21" y="21"/>
                  </a:lnTo>
                  <a:lnTo>
                    <a:pt x="21" y="21"/>
                  </a:lnTo>
                  <a:lnTo>
                    <a:pt x="21" y="21"/>
                  </a:lnTo>
                  <a:lnTo>
                    <a:pt x="19" y="23"/>
                  </a:lnTo>
                  <a:lnTo>
                    <a:pt x="19" y="23"/>
                  </a:lnTo>
                  <a:lnTo>
                    <a:pt x="19" y="23"/>
                  </a:lnTo>
                  <a:lnTo>
                    <a:pt x="19" y="23"/>
                  </a:lnTo>
                  <a:lnTo>
                    <a:pt x="19" y="23"/>
                  </a:lnTo>
                  <a:lnTo>
                    <a:pt x="19" y="25"/>
                  </a:lnTo>
                  <a:lnTo>
                    <a:pt x="19" y="25"/>
                  </a:lnTo>
                  <a:lnTo>
                    <a:pt x="19" y="25"/>
                  </a:lnTo>
                  <a:lnTo>
                    <a:pt x="19" y="25"/>
                  </a:lnTo>
                  <a:lnTo>
                    <a:pt x="19" y="25"/>
                  </a:lnTo>
                  <a:lnTo>
                    <a:pt x="19" y="25"/>
                  </a:lnTo>
                  <a:lnTo>
                    <a:pt x="19" y="25"/>
                  </a:lnTo>
                  <a:lnTo>
                    <a:pt x="19" y="25"/>
                  </a:lnTo>
                  <a:lnTo>
                    <a:pt x="19" y="23"/>
                  </a:lnTo>
                  <a:lnTo>
                    <a:pt x="19" y="23"/>
                  </a:lnTo>
                  <a:lnTo>
                    <a:pt x="18" y="23"/>
                  </a:lnTo>
                  <a:lnTo>
                    <a:pt x="18" y="23"/>
                  </a:lnTo>
                  <a:lnTo>
                    <a:pt x="18" y="23"/>
                  </a:lnTo>
                  <a:lnTo>
                    <a:pt x="18" y="23"/>
                  </a:lnTo>
                  <a:lnTo>
                    <a:pt x="18" y="23"/>
                  </a:lnTo>
                  <a:lnTo>
                    <a:pt x="18" y="23"/>
                  </a:lnTo>
                  <a:lnTo>
                    <a:pt x="16" y="23"/>
                  </a:lnTo>
                  <a:lnTo>
                    <a:pt x="16" y="23"/>
                  </a:lnTo>
                  <a:lnTo>
                    <a:pt x="16" y="23"/>
                  </a:lnTo>
                  <a:lnTo>
                    <a:pt x="16" y="23"/>
                  </a:lnTo>
                  <a:lnTo>
                    <a:pt x="14" y="25"/>
                  </a:lnTo>
                  <a:lnTo>
                    <a:pt x="12" y="25"/>
                  </a:lnTo>
                  <a:lnTo>
                    <a:pt x="12" y="25"/>
                  </a:lnTo>
                  <a:lnTo>
                    <a:pt x="12" y="25"/>
                  </a:lnTo>
                  <a:lnTo>
                    <a:pt x="12" y="25"/>
                  </a:lnTo>
                  <a:lnTo>
                    <a:pt x="12" y="27"/>
                  </a:lnTo>
                  <a:lnTo>
                    <a:pt x="12" y="27"/>
                  </a:lnTo>
                  <a:lnTo>
                    <a:pt x="12" y="27"/>
                  </a:lnTo>
                  <a:lnTo>
                    <a:pt x="12" y="29"/>
                  </a:lnTo>
                  <a:lnTo>
                    <a:pt x="12" y="29"/>
                  </a:lnTo>
                  <a:lnTo>
                    <a:pt x="12" y="29"/>
                  </a:lnTo>
                  <a:lnTo>
                    <a:pt x="12" y="29"/>
                  </a:lnTo>
                  <a:lnTo>
                    <a:pt x="12" y="29"/>
                  </a:lnTo>
                  <a:lnTo>
                    <a:pt x="12" y="29"/>
                  </a:lnTo>
                  <a:lnTo>
                    <a:pt x="10" y="29"/>
                  </a:lnTo>
                  <a:lnTo>
                    <a:pt x="10" y="31"/>
                  </a:lnTo>
                  <a:lnTo>
                    <a:pt x="10" y="29"/>
                  </a:lnTo>
                  <a:lnTo>
                    <a:pt x="10" y="29"/>
                  </a:lnTo>
                  <a:lnTo>
                    <a:pt x="10" y="29"/>
                  </a:lnTo>
                  <a:lnTo>
                    <a:pt x="10" y="29"/>
                  </a:lnTo>
                  <a:lnTo>
                    <a:pt x="10" y="29"/>
                  </a:lnTo>
                  <a:lnTo>
                    <a:pt x="10" y="29"/>
                  </a:lnTo>
                  <a:lnTo>
                    <a:pt x="10" y="29"/>
                  </a:lnTo>
                  <a:lnTo>
                    <a:pt x="8" y="29"/>
                  </a:lnTo>
                  <a:lnTo>
                    <a:pt x="8" y="29"/>
                  </a:lnTo>
                  <a:lnTo>
                    <a:pt x="8" y="29"/>
                  </a:lnTo>
                  <a:lnTo>
                    <a:pt x="8" y="29"/>
                  </a:lnTo>
                  <a:lnTo>
                    <a:pt x="8" y="29"/>
                  </a:lnTo>
                  <a:lnTo>
                    <a:pt x="8" y="29"/>
                  </a:lnTo>
                  <a:lnTo>
                    <a:pt x="8" y="29"/>
                  </a:lnTo>
                  <a:lnTo>
                    <a:pt x="8" y="29"/>
                  </a:lnTo>
                  <a:lnTo>
                    <a:pt x="8" y="29"/>
                  </a:lnTo>
                  <a:lnTo>
                    <a:pt x="10" y="27"/>
                  </a:lnTo>
                  <a:lnTo>
                    <a:pt x="10" y="27"/>
                  </a:lnTo>
                  <a:lnTo>
                    <a:pt x="10" y="27"/>
                  </a:lnTo>
                  <a:lnTo>
                    <a:pt x="8" y="27"/>
                  </a:lnTo>
                  <a:lnTo>
                    <a:pt x="8" y="25"/>
                  </a:lnTo>
                  <a:lnTo>
                    <a:pt x="8" y="25"/>
                  </a:lnTo>
                  <a:lnTo>
                    <a:pt x="8" y="25"/>
                  </a:lnTo>
                  <a:lnTo>
                    <a:pt x="8" y="23"/>
                  </a:lnTo>
                  <a:lnTo>
                    <a:pt x="8" y="23"/>
                  </a:lnTo>
                  <a:lnTo>
                    <a:pt x="8" y="21"/>
                  </a:lnTo>
                  <a:lnTo>
                    <a:pt x="8" y="21"/>
                  </a:lnTo>
                  <a:lnTo>
                    <a:pt x="8" y="21"/>
                  </a:lnTo>
                  <a:lnTo>
                    <a:pt x="6" y="21"/>
                  </a:lnTo>
                  <a:lnTo>
                    <a:pt x="4" y="19"/>
                  </a:lnTo>
                  <a:lnTo>
                    <a:pt x="4" y="19"/>
                  </a:lnTo>
                  <a:lnTo>
                    <a:pt x="4" y="19"/>
                  </a:lnTo>
                  <a:lnTo>
                    <a:pt x="4" y="19"/>
                  </a:lnTo>
                  <a:lnTo>
                    <a:pt x="4" y="19"/>
                  </a:lnTo>
                  <a:lnTo>
                    <a:pt x="2" y="19"/>
                  </a:lnTo>
                  <a:lnTo>
                    <a:pt x="2" y="19"/>
                  </a:lnTo>
                  <a:lnTo>
                    <a:pt x="2" y="19"/>
                  </a:lnTo>
                  <a:lnTo>
                    <a:pt x="2" y="19"/>
                  </a:lnTo>
                  <a:lnTo>
                    <a:pt x="2" y="19"/>
                  </a:lnTo>
                  <a:lnTo>
                    <a:pt x="2" y="17"/>
                  </a:lnTo>
                  <a:lnTo>
                    <a:pt x="2" y="17"/>
                  </a:lnTo>
                  <a:lnTo>
                    <a:pt x="2" y="17"/>
                  </a:lnTo>
                  <a:lnTo>
                    <a:pt x="2" y="17"/>
                  </a:lnTo>
                  <a:lnTo>
                    <a:pt x="2" y="17"/>
                  </a:lnTo>
                  <a:lnTo>
                    <a:pt x="2" y="17"/>
                  </a:lnTo>
                  <a:lnTo>
                    <a:pt x="2" y="17"/>
                  </a:lnTo>
                  <a:lnTo>
                    <a:pt x="2" y="17"/>
                  </a:lnTo>
                  <a:lnTo>
                    <a:pt x="2" y="15"/>
                  </a:lnTo>
                  <a:lnTo>
                    <a:pt x="2" y="15"/>
                  </a:lnTo>
                  <a:lnTo>
                    <a:pt x="2" y="15"/>
                  </a:lnTo>
                  <a:lnTo>
                    <a:pt x="2" y="15"/>
                  </a:lnTo>
                  <a:lnTo>
                    <a:pt x="2" y="15"/>
                  </a:lnTo>
                  <a:lnTo>
                    <a:pt x="2" y="15"/>
                  </a:lnTo>
                  <a:lnTo>
                    <a:pt x="0" y="15"/>
                  </a:lnTo>
                  <a:lnTo>
                    <a:pt x="0" y="15"/>
                  </a:lnTo>
                  <a:lnTo>
                    <a:pt x="0" y="15"/>
                  </a:lnTo>
                  <a:lnTo>
                    <a:pt x="0" y="13"/>
                  </a:lnTo>
                  <a:lnTo>
                    <a:pt x="0" y="13"/>
                  </a:lnTo>
                  <a:lnTo>
                    <a:pt x="0" y="13"/>
                  </a:lnTo>
                  <a:lnTo>
                    <a:pt x="0" y="13"/>
                  </a:lnTo>
                  <a:lnTo>
                    <a:pt x="0" y="13"/>
                  </a:lnTo>
                  <a:lnTo>
                    <a:pt x="0" y="12"/>
                  </a:lnTo>
                  <a:lnTo>
                    <a:pt x="0" y="12"/>
                  </a:lnTo>
                  <a:lnTo>
                    <a:pt x="0" y="12"/>
                  </a:lnTo>
                  <a:lnTo>
                    <a:pt x="0" y="12"/>
                  </a:lnTo>
                  <a:lnTo>
                    <a:pt x="0" y="12"/>
                  </a:lnTo>
                  <a:lnTo>
                    <a:pt x="0" y="12"/>
                  </a:lnTo>
                  <a:lnTo>
                    <a:pt x="0" y="10"/>
                  </a:lnTo>
                  <a:lnTo>
                    <a:pt x="0" y="10"/>
                  </a:lnTo>
                  <a:lnTo>
                    <a:pt x="0" y="10"/>
                  </a:lnTo>
                  <a:lnTo>
                    <a:pt x="0" y="10"/>
                  </a:lnTo>
                  <a:lnTo>
                    <a:pt x="0" y="10"/>
                  </a:lnTo>
                  <a:lnTo>
                    <a:pt x="2" y="10"/>
                  </a:lnTo>
                  <a:lnTo>
                    <a:pt x="2" y="10"/>
                  </a:lnTo>
                  <a:lnTo>
                    <a:pt x="2" y="10"/>
                  </a:lnTo>
                  <a:lnTo>
                    <a:pt x="2" y="10"/>
                  </a:lnTo>
                  <a:lnTo>
                    <a:pt x="2" y="10"/>
                  </a:lnTo>
                  <a:lnTo>
                    <a:pt x="2" y="10"/>
                  </a:lnTo>
                  <a:lnTo>
                    <a:pt x="2" y="10"/>
                  </a:lnTo>
                  <a:lnTo>
                    <a:pt x="2" y="10"/>
                  </a:lnTo>
                  <a:lnTo>
                    <a:pt x="2" y="10"/>
                  </a:lnTo>
                  <a:lnTo>
                    <a:pt x="4" y="10"/>
                  </a:lnTo>
                  <a:lnTo>
                    <a:pt x="4" y="10"/>
                  </a:lnTo>
                  <a:lnTo>
                    <a:pt x="6" y="8"/>
                  </a:lnTo>
                  <a:lnTo>
                    <a:pt x="8" y="8"/>
                  </a:lnTo>
                  <a:lnTo>
                    <a:pt x="8" y="8"/>
                  </a:lnTo>
                  <a:lnTo>
                    <a:pt x="8" y="8"/>
                  </a:lnTo>
                  <a:lnTo>
                    <a:pt x="8" y="8"/>
                  </a:lnTo>
                  <a:lnTo>
                    <a:pt x="6" y="8"/>
                  </a:lnTo>
                  <a:lnTo>
                    <a:pt x="6" y="6"/>
                  </a:lnTo>
                  <a:lnTo>
                    <a:pt x="6" y="6"/>
                  </a:lnTo>
                  <a:lnTo>
                    <a:pt x="8" y="6"/>
                  </a:lnTo>
                  <a:lnTo>
                    <a:pt x="8" y="6"/>
                  </a:lnTo>
                  <a:lnTo>
                    <a:pt x="8" y="6"/>
                  </a:lnTo>
                  <a:lnTo>
                    <a:pt x="8" y="6"/>
                  </a:lnTo>
                  <a:lnTo>
                    <a:pt x="8" y="6"/>
                  </a:lnTo>
                  <a:lnTo>
                    <a:pt x="8" y="6"/>
                  </a:lnTo>
                  <a:lnTo>
                    <a:pt x="8" y="6"/>
                  </a:lnTo>
                  <a:lnTo>
                    <a:pt x="8" y="4"/>
                  </a:lnTo>
                  <a:lnTo>
                    <a:pt x="8" y="4"/>
                  </a:lnTo>
                  <a:lnTo>
                    <a:pt x="8" y="4"/>
                  </a:lnTo>
                  <a:lnTo>
                    <a:pt x="10" y="4"/>
                  </a:lnTo>
                  <a:lnTo>
                    <a:pt x="10" y="4"/>
                  </a:lnTo>
                  <a:lnTo>
                    <a:pt x="10" y="4"/>
                  </a:lnTo>
                  <a:lnTo>
                    <a:pt x="10" y="4"/>
                  </a:lnTo>
                  <a:lnTo>
                    <a:pt x="10" y="2"/>
                  </a:lnTo>
                  <a:lnTo>
                    <a:pt x="10" y="2"/>
                  </a:lnTo>
                  <a:lnTo>
                    <a:pt x="10" y="2"/>
                  </a:lnTo>
                  <a:lnTo>
                    <a:pt x="10" y="2"/>
                  </a:lnTo>
                  <a:lnTo>
                    <a:pt x="10" y="2"/>
                  </a:lnTo>
                  <a:lnTo>
                    <a:pt x="10" y="2"/>
                  </a:lnTo>
                  <a:lnTo>
                    <a:pt x="10" y="2"/>
                  </a:lnTo>
                  <a:lnTo>
                    <a:pt x="10" y="2"/>
                  </a:lnTo>
                  <a:lnTo>
                    <a:pt x="10" y="2"/>
                  </a:lnTo>
                  <a:lnTo>
                    <a:pt x="10" y="0"/>
                  </a:lnTo>
                  <a:lnTo>
                    <a:pt x="10" y="0"/>
                  </a:lnTo>
                  <a:lnTo>
                    <a:pt x="10" y="0"/>
                  </a:lnTo>
                  <a:lnTo>
                    <a:pt x="10" y="0"/>
                  </a:lnTo>
                  <a:lnTo>
                    <a:pt x="10" y="0"/>
                  </a:lnTo>
                  <a:lnTo>
                    <a:pt x="12" y="0"/>
                  </a:lnTo>
                  <a:lnTo>
                    <a:pt x="12" y="0"/>
                  </a:lnTo>
                  <a:lnTo>
                    <a:pt x="12" y="0"/>
                  </a:lnTo>
                  <a:lnTo>
                    <a:pt x="12" y="0"/>
                  </a:lnTo>
                  <a:lnTo>
                    <a:pt x="12" y="0"/>
                  </a:lnTo>
                  <a:lnTo>
                    <a:pt x="14" y="0"/>
                  </a:lnTo>
                  <a:lnTo>
                    <a:pt x="14" y="0"/>
                  </a:lnTo>
                  <a:lnTo>
                    <a:pt x="14" y="0"/>
                  </a:lnTo>
                  <a:lnTo>
                    <a:pt x="14" y="0"/>
                  </a:lnTo>
                  <a:lnTo>
                    <a:pt x="14" y="0"/>
                  </a:lnTo>
                  <a:lnTo>
                    <a:pt x="14" y="0"/>
                  </a:lnTo>
                  <a:lnTo>
                    <a:pt x="14" y="0"/>
                  </a:lnTo>
                  <a:lnTo>
                    <a:pt x="14" y="0"/>
                  </a:lnTo>
                  <a:lnTo>
                    <a:pt x="14" y="0"/>
                  </a:lnTo>
                  <a:lnTo>
                    <a:pt x="14" y="2"/>
                  </a:lnTo>
                  <a:lnTo>
                    <a:pt x="12" y="2"/>
                  </a:lnTo>
                  <a:lnTo>
                    <a:pt x="14" y="2"/>
                  </a:lnTo>
                  <a:lnTo>
                    <a:pt x="14" y="2"/>
                  </a:lnTo>
                  <a:lnTo>
                    <a:pt x="16" y="2"/>
                  </a:lnTo>
                  <a:lnTo>
                    <a:pt x="16" y="2"/>
                  </a:lnTo>
                  <a:lnTo>
                    <a:pt x="16" y="4"/>
                  </a:lnTo>
                  <a:lnTo>
                    <a:pt x="18" y="4"/>
                  </a:lnTo>
                  <a:lnTo>
                    <a:pt x="18" y="4"/>
                  </a:lnTo>
                  <a:lnTo>
                    <a:pt x="18" y="4"/>
                  </a:lnTo>
                  <a:lnTo>
                    <a:pt x="18" y="6"/>
                  </a:lnTo>
                  <a:lnTo>
                    <a:pt x="18" y="6"/>
                  </a:lnTo>
                  <a:lnTo>
                    <a:pt x="18" y="6"/>
                  </a:lnTo>
                  <a:lnTo>
                    <a:pt x="18" y="6"/>
                  </a:lnTo>
                  <a:lnTo>
                    <a:pt x="18" y="6"/>
                  </a:lnTo>
                  <a:lnTo>
                    <a:pt x="19" y="6"/>
                  </a:lnTo>
                  <a:lnTo>
                    <a:pt x="19" y="6"/>
                  </a:lnTo>
                  <a:lnTo>
                    <a:pt x="19" y="6"/>
                  </a:lnTo>
                  <a:lnTo>
                    <a:pt x="19" y="8"/>
                  </a:lnTo>
                  <a:lnTo>
                    <a:pt x="19" y="8"/>
                  </a:lnTo>
                  <a:lnTo>
                    <a:pt x="19" y="8"/>
                  </a:lnTo>
                  <a:lnTo>
                    <a:pt x="19" y="8"/>
                  </a:lnTo>
                  <a:lnTo>
                    <a:pt x="19" y="8"/>
                  </a:lnTo>
                  <a:lnTo>
                    <a:pt x="21" y="8"/>
                  </a:lnTo>
                  <a:lnTo>
                    <a:pt x="21" y="8"/>
                  </a:lnTo>
                  <a:lnTo>
                    <a:pt x="21" y="8"/>
                  </a:lnTo>
                  <a:lnTo>
                    <a:pt x="21" y="8"/>
                  </a:lnTo>
                  <a:lnTo>
                    <a:pt x="21" y="8"/>
                  </a:lnTo>
                  <a:lnTo>
                    <a:pt x="21" y="8"/>
                  </a:lnTo>
                  <a:lnTo>
                    <a:pt x="21" y="8"/>
                  </a:lnTo>
                  <a:lnTo>
                    <a:pt x="21" y="10"/>
                  </a:lnTo>
                  <a:lnTo>
                    <a:pt x="21" y="10"/>
                  </a:lnTo>
                  <a:lnTo>
                    <a:pt x="21" y="10"/>
                  </a:lnTo>
                  <a:lnTo>
                    <a:pt x="21" y="10"/>
                  </a:lnTo>
                  <a:lnTo>
                    <a:pt x="21" y="10"/>
                  </a:lnTo>
                  <a:lnTo>
                    <a:pt x="21" y="10"/>
                  </a:lnTo>
                  <a:lnTo>
                    <a:pt x="21" y="10"/>
                  </a:lnTo>
                  <a:lnTo>
                    <a:pt x="21" y="12"/>
                  </a:lnTo>
                  <a:lnTo>
                    <a:pt x="21" y="12"/>
                  </a:lnTo>
                  <a:lnTo>
                    <a:pt x="21" y="12"/>
                  </a:lnTo>
                  <a:lnTo>
                    <a:pt x="23" y="12"/>
                  </a:lnTo>
                  <a:lnTo>
                    <a:pt x="23" y="12"/>
                  </a:lnTo>
                  <a:lnTo>
                    <a:pt x="25" y="12"/>
                  </a:lnTo>
                  <a:lnTo>
                    <a:pt x="25" y="12"/>
                  </a:lnTo>
                  <a:lnTo>
                    <a:pt x="25" y="12"/>
                  </a:lnTo>
                  <a:lnTo>
                    <a:pt x="25" y="12"/>
                  </a:lnTo>
                  <a:lnTo>
                    <a:pt x="25" y="12"/>
                  </a:lnTo>
                  <a:lnTo>
                    <a:pt x="27" y="12"/>
                  </a:lnTo>
                  <a:lnTo>
                    <a:pt x="27" y="12"/>
                  </a:lnTo>
                  <a:lnTo>
                    <a:pt x="27" y="12"/>
                  </a:lnTo>
                  <a:lnTo>
                    <a:pt x="27" y="12"/>
                  </a:lnTo>
                  <a:lnTo>
                    <a:pt x="27" y="12"/>
                  </a:lnTo>
                  <a:lnTo>
                    <a:pt x="27" y="13"/>
                  </a:lnTo>
                  <a:lnTo>
                    <a:pt x="27" y="13"/>
                  </a:lnTo>
                  <a:lnTo>
                    <a:pt x="27" y="13"/>
                  </a:lnTo>
                  <a:lnTo>
                    <a:pt x="27" y="13"/>
                  </a:lnTo>
                  <a:lnTo>
                    <a:pt x="27" y="13"/>
                  </a:lnTo>
                  <a:lnTo>
                    <a:pt x="27" y="13"/>
                  </a:lnTo>
                  <a:lnTo>
                    <a:pt x="27" y="13"/>
                  </a:lnTo>
                  <a:lnTo>
                    <a:pt x="27" y="13"/>
                  </a:lnTo>
                  <a:lnTo>
                    <a:pt x="27" y="13"/>
                  </a:lnTo>
                  <a:lnTo>
                    <a:pt x="27" y="13"/>
                  </a:lnTo>
                  <a:lnTo>
                    <a:pt x="27" y="13"/>
                  </a:lnTo>
                  <a:lnTo>
                    <a:pt x="27" y="13"/>
                  </a:lnTo>
                  <a:lnTo>
                    <a:pt x="27" y="13"/>
                  </a:lnTo>
                  <a:lnTo>
                    <a:pt x="27" y="13"/>
                  </a:lnTo>
                  <a:lnTo>
                    <a:pt x="27" y="15"/>
                  </a:lnTo>
                  <a:lnTo>
                    <a:pt x="25" y="15"/>
                  </a:lnTo>
                  <a:lnTo>
                    <a:pt x="25" y="17"/>
                  </a:lnTo>
                  <a:lnTo>
                    <a:pt x="25" y="17"/>
                  </a:lnTo>
                  <a:lnTo>
                    <a:pt x="25" y="17"/>
                  </a:lnTo>
                  <a:lnTo>
                    <a:pt x="25" y="17"/>
                  </a:lnTo>
                  <a:lnTo>
                    <a:pt x="25" y="17"/>
                  </a:lnTo>
                  <a:lnTo>
                    <a:pt x="25" y="19"/>
                  </a:lnTo>
                  <a:lnTo>
                    <a:pt x="23" y="19"/>
                  </a:lnTo>
                  <a:lnTo>
                    <a:pt x="23" y="19"/>
                  </a:lnTo>
                  <a:lnTo>
                    <a:pt x="23" y="19"/>
                  </a:lnTo>
                  <a:lnTo>
                    <a:pt x="23" y="21"/>
                  </a:lnTo>
                  <a:lnTo>
                    <a:pt x="25" y="2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5" name="Freeform 132"/>
            <p:cNvSpPr>
              <a:spLocks noEditPoints="1"/>
            </p:cNvSpPr>
            <p:nvPr/>
          </p:nvSpPr>
          <p:spPr bwMode="auto">
            <a:xfrm>
              <a:off x="6203950" y="4033838"/>
              <a:ext cx="47625" cy="46038"/>
            </a:xfrm>
            <a:custGeom>
              <a:avLst/>
              <a:gdLst>
                <a:gd name="T0" fmla="*/ 30 w 30"/>
                <a:gd name="T1" fmla="*/ 14 h 29"/>
                <a:gd name="T2" fmla="*/ 29 w 30"/>
                <a:gd name="T3" fmla="*/ 14 h 29"/>
                <a:gd name="T4" fmla="*/ 29 w 30"/>
                <a:gd name="T5" fmla="*/ 12 h 29"/>
                <a:gd name="T6" fmla="*/ 29 w 30"/>
                <a:gd name="T7" fmla="*/ 12 h 29"/>
                <a:gd name="T8" fmla="*/ 30 w 30"/>
                <a:gd name="T9" fmla="*/ 14 h 29"/>
                <a:gd name="T10" fmla="*/ 30 w 30"/>
                <a:gd name="T11" fmla="*/ 8 h 29"/>
                <a:gd name="T12" fmla="*/ 29 w 30"/>
                <a:gd name="T13" fmla="*/ 10 h 29"/>
                <a:gd name="T14" fmla="*/ 27 w 30"/>
                <a:gd name="T15" fmla="*/ 8 h 29"/>
                <a:gd name="T16" fmla="*/ 25 w 30"/>
                <a:gd name="T17" fmla="*/ 6 h 29"/>
                <a:gd name="T18" fmla="*/ 25 w 30"/>
                <a:gd name="T19" fmla="*/ 6 h 29"/>
                <a:gd name="T20" fmla="*/ 27 w 30"/>
                <a:gd name="T21" fmla="*/ 4 h 29"/>
                <a:gd name="T22" fmla="*/ 25 w 30"/>
                <a:gd name="T23" fmla="*/ 4 h 29"/>
                <a:gd name="T24" fmla="*/ 27 w 30"/>
                <a:gd name="T25" fmla="*/ 4 h 29"/>
                <a:gd name="T26" fmla="*/ 27 w 30"/>
                <a:gd name="T27" fmla="*/ 4 h 29"/>
                <a:gd name="T28" fmla="*/ 27 w 30"/>
                <a:gd name="T29" fmla="*/ 4 h 29"/>
                <a:gd name="T30" fmla="*/ 27 w 30"/>
                <a:gd name="T31" fmla="*/ 4 h 29"/>
                <a:gd name="T32" fmla="*/ 27 w 30"/>
                <a:gd name="T33" fmla="*/ 2 h 29"/>
                <a:gd name="T34" fmla="*/ 27 w 30"/>
                <a:gd name="T35" fmla="*/ 2 h 29"/>
                <a:gd name="T36" fmla="*/ 27 w 30"/>
                <a:gd name="T37" fmla="*/ 2 h 29"/>
                <a:gd name="T38" fmla="*/ 25 w 30"/>
                <a:gd name="T39" fmla="*/ 2 h 29"/>
                <a:gd name="T40" fmla="*/ 25 w 30"/>
                <a:gd name="T41" fmla="*/ 2 h 29"/>
                <a:gd name="T42" fmla="*/ 25 w 30"/>
                <a:gd name="T43" fmla="*/ 2 h 29"/>
                <a:gd name="T44" fmla="*/ 25 w 30"/>
                <a:gd name="T45" fmla="*/ 2 h 29"/>
                <a:gd name="T46" fmla="*/ 25 w 30"/>
                <a:gd name="T47" fmla="*/ 6 h 29"/>
                <a:gd name="T48" fmla="*/ 27 w 30"/>
                <a:gd name="T49" fmla="*/ 10 h 29"/>
                <a:gd name="T50" fmla="*/ 27 w 30"/>
                <a:gd name="T51" fmla="*/ 12 h 29"/>
                <a:gd name="T52" fmla="*/ 25 w 30"/>
                <a:gd name="T53" fmla="*/ 10 h 29"/>
                <a:gd name="T54" fmla="*/ 23 w 30"/>
                <a:gd name="T55" fmla="*/ 10 h 29"/>
                <a:gd name="T56" fmla="*/ 21 w 30"/>
                <a:gd name="T57" fmla="*/ 14 h 29"/>
                <a:gd name="T58" fmla="*/ 19 w 30"/>
                <a:gd name="T59" fmla="*/ 14 h 29"/>
                <a:gd name="T60" fmla="*/ 21 w 30"/>
                <a:gd name="T61" fmla="*/ 14 h 29"/>
                <a:gd name="T62" fmla="*/ 21 w 30"/>
                <a:gd name="T63" fmla="*/ 14 h 29"/>
                <a:gd name="T64" fmla="*/ 23 w 30"/>
                <a:gd name="T65" fmla="*/ 15 h 29"/>
                <a:gd name="T66" fmla="*/ 23 w 30"/>
                <a:gd name="T67" fmla="*/ 14 h 29"/>
                <a:gd name="T68" fmla="*/ 25 w 30"/>
                <a:gd name="T69" fmla="*/ 14 h 29"/>
                <a:gd name="T70" fmla="*/ 25 w 30"/>
                <a:gd name="T71" fmla="*/ 14 h 29"/>
                <a:gd name="T72" fmla="*/ 25 w 30"/>
                <a:gd name="T73" fmla="*/ 15 h 29"/>
                <a:gd name="T74" fmla="*/ 27 w 30"/>
                <a:gd name="T75" fmla="*/ 17 h 29"/>
                <a:gd name="T76" fmla="*/ 29 w 30"/>
                <a:gd name="T77" fmla="*/ 21 h 29"/>
                <a:gd name="T78" fmla="*/ 29 w 30"/>
                <a:gd name="T79" fmla="*/ 23 h 29"/>
                <a:gd name="T80" fmla="*/ 29 w 30"/>
                <a:gd name="T81" fmla="*/ 25 h 29"/>
                <a:gd name="T82" fmla="*/ 30 w 30"/>
                <a:gd name="T83" fmla="*/ 25 h 29"/>
                <a:gd name="T84" fmla="*/ 30 w 30"/>
                <a:gd name="T85" fmla="*/ 27 h 29"/>
                <a:gd name="T86" fmla="*/ 30 w 30"/>
                <a:gd name="T87" fmla="*/ 27 h 29"/>
                <a:gd name="T88" fmla="*/ 30 w 30"/>
                <a:gd name="T89" fmla="*/ 27 h 29"/>
                <a:gd name="T90" fmla="*/ 30 w 30"/>
                <a:gd name="T91" fmla="*/ 27 h 29"/>
                <a:gd name="T92" fmla="*/ 30 w 30"/>
                <a:gd name="T93" fmla="*/ 29 h 29"/>
                <a:gd name="T94" fmla="*/ 30 w 30"/>
                <a:gd name="T95" fmla="*/ 29 h 29"/>
                <a:gd name="T96" fmla="*/ 23 w 30"/>
                <a:gd name="T97" fmla="*/ 29 h 29"/>
                <a:gd name="T98" fmla="*/ 19 w 30"/>
                <a:gd name="T99" fmla="*/ 29 h 29"/>
                <a:gd name="T100" fmla="*/ 17 w 30"/>
                <a:gd name="T101" fmla="*/ 27 h 29"/>
                <a:gd name="T102" fmla="*/ 15 w 30"/>
                <a:gd name="T103" fmla="*/ 23 h 29"/>
                <a:gd name="T104" fmla="*/ 15 w 30"/>
                <a:gd name="T105" fmla="*/ 21 h 29"/>
                <a:gd name="T106" fmla="*/ 11 w 30"/>
                <a:gd name="T107" fmla="*/ 19 h 29"/>
                <a:gd name="T108" fmla="*/ 4 w 30"/>
                <a:gd name="T109" fmla="*/ 19 h 29"/>
                <a:gd name="T110" fmla="*/ 4 w 30"/>
                <a:gd name="T111" fmla="*/ 15 h 29"/>
                <a:gd name="T112" fmla="*/ 6 w 30"/>
                <a:gd name="T113" fmla="*/ 12 h 29"/>
                <a:gd name="T114" fmla="*/ 7 w 30"/>
                <a:gd name="T115" fmla="*/ 8 h 29"/>
                <a:gd name="T116" fmla="*/ 11 w 30"/>
                <a:gd name="T117" fmla="*/ 2 h 29"/>
                <a:gd name="T118" fmla="*/ 19 w 30"/>
                <a:gd name="T119" fmla="*/ 0 h 29"/>
                <a:gd name="T120" fmla="*/ 23 w 30"/>
                <a:gd name="T121" fmla="*/ 4 h 29"/>
                <a:gd name="T122" fmla="*/ 25 w 30"/>
                <a:gd name="T123"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 h="29">
                  <a:moveTo>
                    <a:pt x="30" y="14"/>
                  </a:moveTo>
                  <a:lnTo>
                    <a:pt x="30" y="14"/>
                  </a:lnTo>
                  <a:lnTo>
                    <a:pt x="30" y="14"/>
                  </a:lnTo>
                  <a:lnTo>
                    <a:pt x="30" y="14"/>
                  </a:lnTo>
                  <a:lnTo>
                    <a:pt x="30" y="14"/>
                  </a:lnTo>
                  <a:lnTo>
                    <a:pt x="30" y="14"/>
                  </a:lnTo>
                  <a:lnTo>
                    <a:pt x="30" y="14"/>
                  </a:lnTo>
                  <a:lnTo>
                    <a:pt x="29" y="14"/>
                  </a:lnTo>
                  <a:lnTo>
                    <a:pt x="29" y="14"/>
                  </a:lnTo>
                  <a:lnTo>
                    <a:pt x="29" y="14"/>
                  </a:lnTo>
                  <a:lnTo>
                    <a:pt x="29" y="14"/>
                  </a:lnTo>
                  <a:lnTo>
                    <a:pt x="29" y="12"/>
                  </a:lnTo>
                  <a:lnTo>
                    <a:pt x="29" y="12"/>
                  </a:lnTo>
                  <a:lnTo>
                    <a:pt x="29" y="12"/>
                  </a:lnTo>
                  <a:lnTo>
                    <a:pt x="29" y="12"/>
                  </a:lnTo>
                  <a:lnTo>
                    <a:pt x="29" y="12"/>
                  </a:lnTo>
                  <a:lnTo>
                    <a:pt x="30" y="12"/>
                  </a:lnTo>
                  <a:lnTo>
                    <a:pt x="30" y="12"/>
                  </a:lnTo>
                  <a:lnTo>
                    <a:pt x="30" y="14"/>
                  </a:lnTo>
                  <a:lnTo>
                    <a:pt x="30" y="14"/>
                  </a:lnTo>
                  <a:close/>
                  <a:moveTo>
                    <a:pt x="27" y="2"/>
                  </a:moveTo>
                  <a:lnTo>
                    <a:pt x="30" y="6"/>
                  </a:lnTo>
                  <a:lnTo>
                    <a:pt x="30" y="8"/>
                  </a:lnTo>
                  <a:lnTo>
                    <a:pt x="30" y="8"/>
                  </a:lnTo>
                  <a:lnTo>
                    <a:pt x="29" y="8"/>
                  </a:lnTo>
                  <a:lnTo>
                    <a:pt x="29" y="10"/>
                  </a:lnTo>
                  <a:lnTo>
                    <a:pt x="29" y="10"/>
                  </a:lnTo>
                  <a:lnTo>
                    <a:pt x="29" y="10"/>
                  </a:lnTo>
                  <a:lnTo>
                    <a:pt x="27" y="10"/>
                  </a:lnTo>
                  <a:lnTo>
                    <a:pt x="27" y="10"/>
                  </a:lnTo>
                  <a:lnTo>
                    <a:pt x="27" y="10"/>
                  </a:lnTo>
                  <a:lnTo>
                    <a:pt x="27" y="8"/>
                  </a:lnTo>
                  <a:lnTo>
                    <a:pt x="25" y="6"/>
                  </a:lnTo>
                  <a:lnTo>
                    <a:pt x="25" y="6"/>
                  </a:lnTo>
                  <a:lnTo>
                    <a:pt x="25" y="6"/>
                  </a:lnTo>
                  <a:lnTo>
                    <a:pt x="25" y="6"/>
                  </a:lnTo>
                  <a:lnTo>
                    <a:pt x="25" y="6"/>
                  </a:lnTo>
                  <a:lnTo>
                    <a:pt x="25" y="6"/>
                  </a:lnTo>
                  <a:lnTo>
                    <a:pt x="25" y="6"/>
                  </a:lnTo>
                  <a:lnTo>
                    <a:pt x="25" y="6"/>
                  </a:lnTo>
                  <a:lnTo>
                    <a:pt x="25" y="6"/>
                  </a:lnTo>
                  <a:lnTo>
                    <a:pt x="27" y="6"/>
                  </a:lnTo>
                  <a:lnTo>
                    <a:pt x="27" y="6"/>
                  </a:lnTo>
                  <a:lnTo>
                    <a:pt x="27" y="4"/>
                  </a:lnTo>
                  <a:lnTo>
                    <a:pt x="27" y="4"/>
                  </a:lnTo>
                  <a:lnTo>
                    <a:pt x="25" y="4"/>
                  </a:lnTo>
                  <a:lnTo>
                    <a:pt x="25" y="4"/>
                  </a:lnTo>
                  <a:lnTo>
                    <a:pt x="25" y="4"/>
                  </a:lnTo>
                  <a:lnTo>
                    <a:pt x="25" y="4"/>
                  </a:lnTo>
                  <a:lnTo>
                    <a:pt x="27" y="4"/>
                  </a:lnTo>
                  <a:lnTo>
                    <a:pt x="27" y="4"/>
                  </a:lnTo>
                  <a:lnTo>
                    <a:pt x="27" y="4"/>
                  </a:lnTo>
                  <a:lnTo>
                    <a:pt x="27" y="4"/>
                  </a:lnTo>
                  <a:lnTo>
                    <a:pt x="27" y="4"/>
                  </a:lnTo>
                  <a:lnTo>
                    <a:pt x="27" y="4"/>
                  </a:lnTo>
                  <a:lnTo>
                    <a:pt x="27" y="4"/>
                  </a:lnTo>
                  <a:lnTo>
                    <a:pt x="27" y="4"/>
                  </a:lnTo>
                  <a:lnTo>
                    <a:pt x="27" y="4"/>
                  </a:lnTo>
                  <a:lnTo>
                    <a:pt x="27" y="4"/>
                  </a:lnTo>
                  <a:lnTo>
                    <a:pt x="27" y="4"/>
                  </a:lnTo>
                  <a:lnTo>
                    <a:pt x="27" y="4"/>
                  </a:lnTo>
                  <a:lnTo>
                    <a:pt x="27" y="4"/>
                  </a:lnTo>
                  <a:lnTo>
                    <a:pt x="27" y="4"/>
                  </a:lnTo>
                  <a:lnTo>
                    <a:pt x="27" y="4"/>
                  </a:lnTo>
                  <a:lnTo>
                    <a:pt x="27" y="4"/>
                  </a:lnTo>
                  <a:lnTo>
                    <a:pt x="27" y="4"/>
                  </a:lnTo>
                  <a:lnTo>
                    <a:pt x="27" y="4"/>
                  </a:lnTo>
                  <a:lnTo>
                    <a:pt x="27" y="2"/>
                  </a:lnTo>
                  <a:lnTo>
                    <a:pt x="27" y="2"/>
                  </a:lnTo>
                  <a:lnTo>
                    <a:pt x="27" y="2"/>
                  </a:lnTo>
                  <a:lnTo>
                    <a:pt x="27" y="2"/>
                  </a:lnTo>
                  <a:lnTo>
                    <a:pt x="27" y="2"/>
                  </a:lnTo>
                  <a:lnTo>
                    <a:pt x="27" y="2"/>
                  </a:lnTo>
                  <a:lnTo>
                    <a:pt x="27" y="2"/>
                  </a:lnTo>
                  <a:lnTo>
                    <a:pt x="27" y="2"/>
                  </a:lnTo>
                  <a:lnTo>
                    <a:pt x="27" y="2"/>
                  </a:lnTo>
                  <a:lnTo>
                    <a:pt x="27" y="2"/>
                  </a:lnTo>
                  <a:lnTo>
                    <a:pt x="27" y="2"/>
                  </a:lnTo>
                  <a:close/>
                  <a:moveTo>
                    <a:pt x="25" y="2"/>
                  </a:moveTo>
                  <a:lnTo>
                    <a:pt x="25" y="2"/>
                  </a:lnTo>
                  <a:lnTo>
                    <a:pt x="25" y="2"/>
                  </a:lnTo>
                  <a:lnTo>
                    <a:pt x="25" y="2"/>
                  </a:lnTo>
                  <a:lnTo>
                    <a:pt x="25" y="2"/>
                  </a:lnTo>
                  <a:lnTo>
                    <a:pt x="25" y="2"/>
                  </a:lnTo>
                  <a:lnTo>
                    <a:pt x="25" y="2"/>
                  </a:lnTo>
                  <a:lnTo>
                    <a:pt x="25" y="2"/>
                  </a:lnTo>
                  <a:lnTo>
                    <a:pt x="25" y="2"/>
                  </a:lnTo>
                  <a:lnTo>
                    <a:pt x="25" y="2"/>
                  </a:lnTo>
                  <a:lnTo>
                    <a:pt x="27" y="2"/>
                  </a:lnTo>
                  <a:lnTo>
                    <a:pt x="27" y="2"/>
                  </a:lnTo>
                  <a:lnTo>
                    <a:pt x="25" y="2"/>
                  </a:lnTo>
                  <a:lnTo>
                    <a:pt x="25" y="2"/>
                  </a:lnTo>
                  <a:lnTo>
                    <a:pt x="25" y="2"/>
                  </a:lnTo>
                  <a:lnTo>
                    <a:pt x="25" y="2"/>
                  </a:lnTo>
                  <a:lnTo>
                    <a:pt x="25" y="2"/>
                  </a:lnTo>
                  <a:close/>
                  <a:moveTo>
                    <a:pt x="25" y="6"/>
                  </a:moveTo>
                  <a:lnTo>
                    <a:pt x="25" y="8"/>
                  </a:lnTo>
                  <a:lnTo>
                    <a:pt x="25" y="8"/>
                  </a:lnTo>
                  <a:lnTo>
                    <a:pt x="25" y="8"/>
                  </a:lnTo>
                  <a:lnTo>
                    <a:pt x="27" y="10"/>
                  </a:lnTo>
                  <a:lnTo>
                    <a:pt x="27" y="10"/>
                  </a:lnTo>
                  <a:lnTo>
                    <a:pt x="27" y="10"/>
                  </a:lnTo>
                  <a:lnTo>
                    <a:pt x="27" y="12"/>
                  </a:lnTo>
                  <a:lnTo>
                    <a:pt x="27" y="12"/>
                  </a:lnTo>
                  <a:lnTo>
                    <a:pt x="27" y="10"/>
                  </a:lnTo>
                  <a:lnTo>
                    <a:pt x="25" y="10"/>
                  </a:lnTo>
                  <a:lnTo>
                    <a:pt x="25" y="10"/>
                  </a:lnTo>
                  <a:lnTo>
                    <a:pt x="25" y="10"/>
                  </a:lnTo>
                  <a:lnTo>
                    <a:pt x="25" y="10"/>
                  </a:lnTo>
                  <a:lnTo>
                    <a:pt x="25" y="10"/>
                  </a:lnTo>
                  <a:lnTo>
                    <a:pt x="23" y="10"/>
                  </a:lnTo>
                  <a:lnTo>
                    <a:pt x="23" y="10"/>
                  </a:lnTo>
                  <a:lnTo>
                    <a:pt x="23" y="12"/>
                  </a:lnTo>
                  <a:lnTo>
                    <a:pt x="21" y="12"/>
                  </a:lnTo>
                  <a:lnTo>
                    <a:pt x="21" y="12"/>
                  </a:lnTo>
                  <a:lnTo>
                    <a:pt x="21" y="14"/>
                  </a:lnTo>
                  <a:lnTo>
                    <a:pt x="21" y="14"/>
                  </a:lnTo>
                  <a:lnTo>
                    <a:pt x="19" y="14"/>
                  </a:lnTo>
                  <a:lnTo>
                    <a:pt x="19" y="14"/>
                  </a:lnTo>
                  <a:lnTo>
                    <a:pt x="19" y="14"/>
                  </a:lnTo>
                  <a:lnTo>
                    <a:pt x="19" y="14"/>
                  </a:lnTo>
                  <a:lnTo>
                    <a:pt x="21" y="14"/>
                  </a:lnTo>
                  <a:lnTo>
                    <a:pt x="21" y="14"/>
                  </a:lnTo>
                  <a:lnTo>
                    <a:pt x="21" y="14"/>
                  </a:lnTo>
                  <a:lnTo>
                    <a:pt x="21" y="14"/>
                  </a:lnTo>
                  <a:lnTo>
                    <a:pt x="21" y="14"/>
                  </a:lnTo>
                  <a:lnTo>
                    <a:pt x="21" y="14"/>
                  </a:lnTo>
                  <a:lnTo>
                    <a:pt x="21" y="14"/>
                  </a:lnTo>
                  <a:lnTo>
                    <a:pt x="21" y="15"/>
                  </a:lnTo>
                  <a:lnTo>
                    <a:pt x="21" y="15"/>
                  </a:lnTo>
                  <a:lnTo>
                    <a:pt x="21" y="15"/>
                  </a:lnTo>
                  <a:lnTo>
                    <a:pt x="23" y="15"/>
                  </a:lnTo>
                  <a:lnTo>
                    <a:pt x="23" y="15"/>
                  </a:lnTo>
                  <a:lnTo>
                    <a:pt x="23" y="14"/>
                  </a:lnTo>
                  <a:lnTo>
                    <a:pt x="23" y="14"/>
                  </a:lnTo>
                  <a:lnTo>
                    <a:pt x="23" y="14"/>
                  </a:lnTo>
                  <a:lnTo>
                    <a:pt x="23" y="14"/>
                  </a:lnTo>
                  <a:lnTo>
                    <a:pt x="23" y="14"/>
                  </a:lnTo>
                  <a:lnTo>
                    <a:pt x="25" y="14"/>
                  </a:lnTo>
                  <a:lnTo>
                    <a:pt x="25" y="14"/>
                  </a:lnTo>
                  <a:lnTo>
                    <a:pt x="25" y="14"/>
                  </a:lnTo>
                  <a:lnTo>
                    <a:pt x="25" y="14"/>
                  </a:lnTo>
                  <a:lnTo>
                    <a:pt x="25" y="14"/>
                  </a:lnTo>
                  <a:lnTo>
                    <a:pt x="25" y="14"/>
                  </a:lnTo>
                  <a:lnTo>
                    <a:pt x="25" y="14"/>
                  </a:lnTo>
                  <a:lnTo>
                    <a:pt x="25" y="14"/>
                  </a:lnTo>
                  <a:lnTo>
                    <a:pt x="25" y="15"/>
                  </a:lnTo>
                  <a:lnTo>
                    <a:pt x="25" y="15"/>
                  </a:lnTo>
                  <a:lnTo>
                    <a:pt x="25" y="15"/>
                  </a:lnTo>
                  <a:lnTo>
                    <a:pt x="27" y="17"/>
                  </a:lnTo>
                  <a:lnTo>
                    <a:pt x="27" y="17"/>
                  </a:lnTo>
                  <a:lnTo>
                    <a:pt x="27" y="17"/>
                  </a:lnTo>
                  <a:lnTo>
                    <a:pt x="27" y="17"/>
                  </a:lnTo>
                  <a:lnTo>
                    <a:pt x="27" y="21"/>
                  </a:lnTo>
                  <a:lnTo>
                    <a:pt x="27" y="21"/>
                  </a:lnTo>
                  <a:lnTo>
                    <a:pt x="29" y="21"/>
                  </a:lnTo>
                  <a:lnTo>
                    <a:pt x="29" y="23"/>
                  </a:lnTo>
                  <a:lnTo>
                    <a:pt x="29" y="23"/>
                  </a:lnTo>
                  <a:lnTo>
                    <a:pt x="29" y="23"/>
                  </a:lnTo>
                  <a:lnTo>
                    <a:pt x="29" y="23"/>
                  </a:lnTo>
                  <a:lnTo>
                    <a:pt x="29" y="23"/>
                  </a:lnTo>
                  <a:lnTo>
                    <a:pt x="29" y="23"/>
                  </a:lnTo>
                  <a:lnTo>
                    <a:pt x="29" y="25"/>
                  </a:lnTo>
                  <a:lnTo>
                    <a:pt x="29" y="25"/>
                  </a:lnTo>
                  <a:lnTo>
                    <a:pt x="29" y="25"/>
                  </a:lnTo>
                  <a:lnTo>
                    <a:pt x="30" y="25"/>
                  </a:lnTo>
                  <a:lnTo>
                    <a:pt x="30" y="25"/>
                  </a:lnTo>
                  <a:lnTo>
                    <a:pt x="30" y="25"/>
                  </a:lnTo>
                  <a:lnTo>
                    <a:pt x="30" y="25"/>
                  </a:lnTo>
                  <a:lnTo>
                    <a:pt x="30" y="27"/>
                  </a:lnTo>
                  <a:lnTo>
                    <a:pt x="30" y="27"/>
                  </a:lnTo>
                  <a:lnTo>
                    <a:pt x="30" y="27"/>
                  </a:lnTo>
                  <a:lnTo>
                    <a:pt x="30" y="27"/>
                  </a:lnTo>
                  <a:lnTo>
                    <a:pt x="30" y="27"/>
                  </a:lnTo>
                  <a:lnTo>
                    <a:pt x="30" y="27"/>
                  </a:lnTo>
                  <a:lnTo>
                    <a:pt x="30" y="27"/>
                  </a:lnTo>
                  <a:lnTo>
                    <a:pt x="30" y="27"/>
                  </a:lnTo>
                  <a:lnTo>
                    <a:pt x="30" y="27"/>
                  </a:lnTo>
                  <a:lnTo>
                    <a:pt x="30" y="27"/>
                  </a:lnTo>
                  <a:lnTo>
                    <a:pt x="30" y="27"/>
                  </a:lnTo>
                  <a:lnTo>
                    <a:pt x="30" y="27"/>
                  </a:lnTo>
                  <a:lnTo>
                    <a:pt x="30" y="27"/>
                  </a:lnTo>
                  <a:lnTo>
                    <a:pt x="30" y="27"/>
                  </a:lnTo>
                  <a:lnTo>
                    <a:pt x="30" y="27"/>
                  </a:lnTo>
                  <a:lnTo>
                    <a:pt x="30" y="27"/>
                  </a:lnTo>
                  <a:lnTo>
                    <a:pt x="30" y="27"/>
                  </a:lnTo>
                  <a:lnTo>
                    <a:pt x="30" y="27"/>
                  </a:lnTo>
                  <a:lnTo>
                    <a:pt x="30" y="29"/>
                  </a:lnTo>
                  <a:lnTo>
                    <a:pt x="30" y="29"/>
                  </a:lnTo>
                  <a:lnTo>
                    <a:pt x="30" y="29"/>
                  </a:lnTo>
                  <a:lnTo>
                    <a:pt x="30" y="29"/>
                  </a:lnTo>
                  <a:lnTo>
                    <a:pt x="30" y="29"/>
                  </a:lnTo>
                  <a:lnTo>
                    <a:pt x="30" y="29"/>
                  </a:lnTo>
                  <a:lnTo>
                    <a:pt x="29" y="29"/>
                  </a:lnTo>
                  <a:lnTo>
                    <a:pt x="25" y="29"/>
                  </a:lnTo>
                  <a:lnTo>
                    <a:pt x="23" y="29"/>
                  </a:lnTo>
                  <a:lnTo>
                    <a:pt x="19" y="29"/>
                  </a:lnTo>
                  <a:lnTo>
                    <a:pt x="19" y="29"/>
                  </a:lnTo>
                  <a:lnTo>
                    <a:pt x="19" y="29"/>
                  </a:lnTo>
                  <a:lnTo>
                    <a:pt x="19" y="29"/>
                  </a:lnTo>
                  <a:lnTo>
                    <a:pt x="17" y="29"/>
                  </a:lnTo>
                  <a:lnTo>
                    <a:pt x="17" y="27"/>
                  </a:lnTo>
                  <a:lnTo>
                    <a:pt x="17" y="27"/>
                  </a:lnTo>
                  <a:lnTo>
                    <a:pt x="17" y="27"/>
                  </a:lnTo>
                  <a:lnTo>
                    <a:pt x="17" y="27"/>
                  </a:lnTo>
                  <a:lnTo>
                    <a:pt x="17" y="25"/>
                  </a:lnTo>
                  <a:lnTo>
                    <a:pt x="17" y="25"/>
                  </a:lnTo>
                  <a:lnTo>
                    <a:pt x="15" y="23"/>
                  </a:lnTo>
                  <a:lnTo>
                    <a:pt x="15" y="21"/>
                  </a:lnTo>
                  <a:lnTo>
                    <a:pt x="15" y="21"/>
                  </a:lnTo>
                  <a:lnTo>
                    <a:pt x="15" y="21"/>
                  </a:lnTo>
                  <a:lnTo>
                    <a:pt x="15" y="21"/>
                  </a:lnTo>
                  <a:lnTo>
                    <a:pt x="15" y="21"/>
                  </a:lnTo>
                  <a:lnTo>
                    <a:pt x="13" y="21"/>
                  </a:lnTo>
                  <a:lnTo>
                    <a:pt x="13" y="21"/>
                  </a:lnTo>
                  <a:lnTo>
                    <a:pt x="11" y="19"/>
                  </a:lnTo>
                  <a:lnTo>
                    <a:pt x="9" y="19"/>
                  </a:lnTo>
                  <a:lnTo>
                    <a:pt x="7" y="19"/>
                  </a:lnTo>
                  <a:lnTo>
                    <a:pt x="6" y="19"/>
                  </a:lnTo>
                  <a:lnTo>
                    <a:pt x="4" y="19"/>
                  </a:lnTo>
                  <a:lnTo>
                    <a:pt x="2" y="19"/>
                  </a:lnTo>
                  <a:lnTo>
                    <a:pt x="0" y="19"/>
                  </a:lnTo>
                  <a:lnTo>
                    <a:pt x="2" y="19"/>
                  </a:lnTo>
                  <a:lnTo>
                    <a:pt x="4" y="15"/>
                  </a:lnTo>
                  <a:lnTo>
                    <a:pt x="4" y="14"/>
                  </a:lnTo>
                  <a:lnTo>
                    <a:pt x="6" y="14"/>
                  </a:lnTo>
                  <a:lnTo>
                    <a:pt x="6" y="14"/>
                  </a:lnTo>
                  <a:lnTo>
                    <a:pt x="6" y="12"/>
                  </a:lnTo>
                  <a:lnTo>
                    <a:pt x="7" y="10"/>
                  </a:lnTo>
                  <a:lnTo>
                    <a:pt x="7" y="8"/>
                  </a:lnTo>
                  <a:lnTo>
                    <a:pt x="7" y="8"/>
                  </a:lnTo>
                  <a:lnTo>
                    <a:pt x="7" y="8"/>
                  </a:lnTo>
                  <a:lnTo>
                    <a:pt x="7" y="8"/>
                  </a:lnTo>
                  <a:lnTo>
                    <a:pt x="9" y="6"/>
                  </a:lnTo>
                  <a:lnTo>
                    <a:pt x="9" y="4"/>
                  </a:lnTo>
                  <a:lnTo>
                    <a:pt x="11" y="2"/>
                  </a:lnTo>
                  <a:lnTo>
                    <a:pt x="11" y="2"/>
                  </a:lnTo>
                  <a:lnTo>
                    <a:pt x="13" y="0"/>
                  </a:lnTo>
                  <a:lnTo>
                    <a:pt x="15" y="0"/>
                  </a:lnTo>
                  <a:lnTo>
                    <a:pt x="19" y="0"/>
                  </a:lnTo>
                  <a:lnTo>
                    <a:pt x="19" y="0"/>
                  </a:lnTo>
                  <a:lnTo>
                    <a:pt x="23" y="2"/>
                  </a:lnTo>
                  <a:lnTo>
                    <a:pt x="23" y="2"/>
                  </a:lnTo>
                  <a:lnTo>
                    <a:pt x="23" y="4"/>
                  </a:lnTo>
                  <a:lnTo>
                    <a:pt x="23" y="4"/>
                  </a:lnTo>
                  <a:lnTo>
                    <a:pt x="23" y="4"/>
                  </a:lnTo>
                  <a:lnTo>
                    <a:pt x="23" y="4"/>
                  </a:lnTo>
                  <a:lnTo>
                    <a:pt x="25" y="6"/>
                  </a:lnTo>
                  <a:lnTo>
                    <a:pt x="25" y="6"/>
                  </a:lnTo>
                  <a:lnTo>
                    <a:pt x="25"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6" name="Freeform 133"/>
            <p:cNvSpPr>
              <a:spLocks/>
            </p:cNvSpPr>
            <p:nvPr/>
          </p:nvSpPr>
          <p:spPr bwMode="auto">
            <a:xfrm>
              <a:off x="7556500" y="4249738"/>
              <a:ext cx="192088" cy="228600"/>
            </a:xfrm>
            <a:custGeom>
              <a:avLst/>
              <a:gdLst>
                <a:gd name="T0" fmla="*/ 39 w 121"/>
                <a:gd name="T1" fmla="*/ 6 h 144"/>
                <a:gd name="T2" fmla="*/ 44 w 121"/>
                <a:gd name="T3" fmla="*/ 14 h 144"/>
                <a:gd name="T4" fmla="*/ 44 w 121"/>
                <a:gd name="T5" fmla="*/ 18 h 144"/>
                <a:gd name="T6" fmla="*/ 46 w 121"/>
                <a:gd name="T7" fmla="*/ 23 h 144"/>
                <a:gd name="T8" fmla="*/ 52 w 121"/>
                <a:gd name="T9" fmla="*/ 29 h 144"/>
                <a:gd name="T10" fmla="*/ 62 w 121"/>
                <a:gd name="T11" fmla="*/ 27 h 144"/>
                <a:gd name="T12" fmla="*/ 71 w 121"/>
                <a:gd name="T13" fmla="*/ 29 h 144"/>
                <a:gd name="T14" fmla="*/ 73 w 121"/>
                <a:gd name="T15" fmla="*/ 37 h 144"/>
                <a:gd name="T16" fmla="*/ 77 w 121"/>
                <a:gd name="T17" fmla="*/ 43 h 144"/>
                <a:gd name="T18" fmla="*/ 69 w 121"/>
                <a:gd name="T19" fmla="*/ 48 h 144"/>
                <a:gd name="T20" fmla="*/ 66 w 121"/>
                <a:gd name="T21" fmla="*/ 50 h 144"/>
                <a:gd name="T22" fmla="*/ 64 w 121"/>
                <a:gd name="T23" fmla="*/ 56 h 144"/>
                <a:gd name="T24" fmla="*/ 71 w 121"/>
                <a:gd name="T25" fmla="*/ 62 h 144"/>
                <a:gd name="T26" fmla="*/ 81 w 121"/>
                <a:gd name="T27" fmla="*/ 66 h 144"/>
                <a:gd name="T28" fmla="*/ 85 w 121"/>
                <a:gd name="T29" fmla="*/ 73 h 144"/>
                <a:gd name="T30" fmla="*/ 91 w 121"/>
                <a:gd name="T31" fmla="*/ 81 h 144"/>
                <a:gd name="T32" fmla="*/ 100 w 121"/>
                <a:gd name="T33" fmla="*/ 91 h 144"/>
                <a:gd name="T34" fmla="*/ 106 w 121"/>
                <a:gd name="T35" fmla="*/ 102 h 144"/>
                <a:gd name="T36" fmla="*/ 112 w 121"/>
                <a:gd name="T37" fmla="*/ 104 h 144"/>
                <a:gd name="T38" fmla="*/ 115 w 121"/>
                <a:gd name="T39" fmla="*/ 112 h 144"/>
                <a:gd name="T40" fmla="*/ 119 w 121"/>
                <a:gd name="T41" fmla="*/ 119 h 144"/>
                <a:gd name="T42" fmla="*/ 117 w 121"/>
                <a:gd name="T43" fmla="*/ 127 h 144"/>
                <a:gd name="T44" fmla="*/ 114 w 121"/>
                <a:gd name="T45" fmla="*/ 135 h 144"/>
                <a:gd name="T46" fmla="*/ 102 w 121"/>
                <a:gd name="T47" fmla="*/ 133 h 144"/>
                <a:gd name="T48" fmla="*/ 94 w 121"/>
                <a:gd name="T49" fmla="*/ 139 h 144"/>
                <a:gd name="T50" fmla="*/ 94 w 121"/>
                <a:gd name="T51" fmla="*/ 144 h 144"/>
                <a:gd name="T52" fmla="*/ 87 w 121"/>
                <a:gd name="T53" fmla="*/ 140 h 144"/>
                <a:gd name="T54" fmla="*/ 85 w 121"/>
                <a:gd name="T55" fmla="*/ 135 h 144"/>
                <a:gd name="T56" fmla="*/ 87 w 121"/>
                <a:gd name="T57" fmla="*/ 127 h 144"/>
                <a:gd name="T58" fmla="*/ 89 w 121"/>
                <a:gd name="T59" fmla="*/ 119 h 144"/>
                <a:gd name="T60" fmla="*/ 87 w 121"/>
                <a:gd name="T61" fmla="*/ 114 h 144"/>
                <a:gd name="T62" fmla="*/ 79 w 121"/>
                <a:gd name="T63" fmla="*/ 106 h 144"/>
                <a:gd name="T64" fmla="*/ 75 w 121"/>
                <a:gd name="T65" fmla="*/ 94 h 144"/>
                <a:gd name="T66" fmla="*/ 75 w 121"/>
                <a:gd name="T67" fmla="*/ 83 h 144"/>
                <a:gd name="T68" fmla="*/ 66 w 121"/>
                <a:gd name="T69" fmla="*/ 75 h 144"/>
                <a:gd name="T70" fmla="*/ 60 w 121"/>
                <a:gd name="T71" fmla="*/ 69 h 144"/>
                <a:gd name="T72" fmla="*/ 52 w 121"/>
                <a:gd name="T73" fmla="*/ 69 h 144"/>
                <a:gd name="T74" fmla="*/ 44 w 121"/>
                <a:gd name="T75" fmla="*/ 77 h 144"/>
                <a:gd name="T76" fmla="*/ 37 w 121"/>
                <a:gd name="T77" fmla="*/ 75 h 144"/>
                <a:gd name="T78" fmla="*/ 27 w 121"/>
                <a:gd name="T79" fmla="*/ 75 h 144"/>
                <a:gd name="T80" fmla="*/ 23 w 121"/>
                <a:gd name="T81" fmla="*/ 81 h 144"/>
                <a:gd name="T82" fmla="*/ 14 w 121"/>
                <a:gd name="T83" fmla="*/ 81 h 144"/>
                <a:gd name="T84" fmla="*/ 18 w 121"/>
                <a:gd name="T85" fmla="*/ 71 h 144"/>
                <a:gd name="T86" fmla="*/ 19 w 121"/>
                <a:gd name="T87" fmla="*/ 64 h 144"/>
                <a:gd name="T88" fmla="*/ 18 w 121"/>
                <a:gd name="T89" fmla="*/ 54 h 144"/>
                <a:gd name="T90" fmla="*/ 16 w 121"/>
                <a:gd name="T91" fmla="*/ 48 h 144"/>
                <a:gd name="T92" fmla="*/ 6 w 121"/>
                <a:gd name="T93" fmla="*/ 46 h 144"/>
                <a:gd name="T94" fmla="*/ 6 w 121"/>
                <a:gd name="T95" fmla="*/ 37 h 144"/>
                <a:gd name="T96" fmla="*/ 2 w 121"/>
                <a:gd name="T97" fmla="*/ 33 h 144"/>
                <a:gd name="T98" fmla="*/ 10 w 121"/>
                <a:gd name="T99" fmla="*/ 27 h 144"/>
                <a:gd name="T100" fmla="*/ 16 w 121"/>
                <a:gd name="T101" fmla="*/ 18 h 144"/>
                <a:gd name="T102" fmla="*/ 25 w 121"/>
                <a:gd name="T103" fmla="*/ 21 h 144"/>
                <a:gd name="T104" fmla="*/ 27 w 121"/>
                <a:gd name="T105" fmla="*/ 16 h 144"/>
                <a:gd name="T106" fmla="*/ 25 w 121"/>
                <a:gd name="T107" fmla="*/ 8 h 144"/>
                <a:gd name="T108" fmla="*/ 25 w 121"/>
                <a:gd name="T109" fmla="*/ 2 h 144"/>
                <a:gd name="T110" fmla="*/ 33 w 121"/>
                <a:gd name="T11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 h="144">
                  <a:moveTo>
                    <a:pt x="33" y="0"/>
                  </a:moveTo>
                  <a:lnTo>
                    <a:pt x="33" y="2"/>
                  </a:lnTo>
                  <a:lnTo>
                    <a:pt x="35" y="2"/>
                  </a:lnTo>
                  <a:lnTo>
                    <a:pt x="35" y="4"/>
                  </a:lnTo>
                  <a:lnTo>
                    <a:pt x="37" y="4"/>
                  </a:lnTo>
                  <a:lnTo>
                    <a:pt x="37" y="6"/>
                  </a:lnTo>
                  <a:lnTo>
                    <a:pt x="39" y="6"/>
                  </a:lnTo>
                  <a:lnTo>
                    <a:pt x="39" y="8"/>
                  </a:lnTo>
                  <a:lnTo>
                    <a:pt x="39" y="10"/>
                  </a:lnTo>
                  <a:lnTo>
                    <a:pt x="41" y="10"/>
                  </a:lnTo>
                  <a:lnTo>
                    <a:pt x="41" y="12"/>
                  </a:lnTo>
                  <a:lnTo>
                    <a:pt x="41" y="14"/>
                  </a:lnTo>
                  <a:lnTo>
                    <a:pt x="43" y="14"/>
                  </a:lnTo>
                  <a:lnTo>
                    <a:pt x="44" y="14"/>
                  </a:lnTo>
                  <a:lnTo>
                    <a:pt x="44" y="12"/>
                  </a:lnTo>
                  <a:lnTo>
                    <a:pt x="44" y="14"/>
                  </a:lnTo>
                  <a:lnTo>
                    <a:pt x="46" y="12"/>
                  </a:lnTo>
                  <a:lnTo>
                    <a:pt x="46" y="14"/>
                  </a:lnTo>
                  <a:lnTo>
                    <a:pt x="46" y="16"/>
                  </a:lnTo>
                  <a:lnTo>
                    <a:pt x="46" y="18"/>
                  </a:lnTo>
                  <a:lnTo>
                    <a:pt x="44" y="18"/>
                  </a:lnTo>
                  <a:lnTo>
                    <a:pt x="46" y="18"/>
                  </a:lnTo>
                  <a:lnTo>
                    <a:pt x="44" y="20"/>
                  </a:lnTo>
                  <a:lnTo>
                    <a:pt x="44" y="21"/>
                  </a:lnTo>
                  <a:lnTo>
                    <a:pt x="46" y="21"/>
                  </a:lnTo>
                  <a:lnTo>
                    <a:pt x="44" y="21"/>
                  </a:lnTo>
                  <a:lnTo>
                    <a:pt x="46" y="21"/>
                  </a:lnTo>
                  <a:lnTo>
                    <a:pt x="46" y="23"/>
                  </a:lnTo>
                  <a:lnTo>
                    <a:pt x="48" y="25"/>
                  </a:lnTo>
                  <a:lnTo>
                    <a:pt x="48" y="27"/>
                  </a:lnTo>
                  <a:lnTo>
                    <a:pt x="50" y="27"/>
                  </a:lnTo>
                  <a:lnTo>
                    <a:pt x="50" y="29"/>
                  </a:lnTo>
                  <a:lnTo>
                    <a:pt x="50" y="27"/>
                  </a:lnTo>
                  <a:lnTo>
                    <a:pt x="52" y="27"/>
                  </a:lnTo>
                  <a:lnTo>
                    <a:pt x="52" y="29"/>
                  </a:lnTo>
                  <a:lnTo>
                    <a:pt x="54" y="29"/>
                  </a:lnTo>
                  <a:lnTo>
                    <a:pt x="56" y="29"/>
                  </a:lnTo>
                  <a:lnTo>
                    <a:pt x="58" y="31"/>
                  </a:lnTo>
                  <a:lnTo>
                    <a:pt x="58" y="29"/>
                  </a:lnTo>
                  <a:lnTo>
                    <a:pt x="60" y="29"/>
                  </a:lnTo>
                  <a:lnTo>
                    <a:pt x="60" y="27"/>
                  </a:lnTo>
                  <a:lnTo>
                    <a:pt x="62" y="27"/>
                  </a:lnTo>
                  <a:lnTo>
                    <a:pt x="64" y="27"/>
                  </a:lnTo>
                  <a:lnTo>
                    <a:pt x="64" y="25"/>
                  </a:lnTo>
                  <a:lnTo>
                    <a:pt x="66" y="25"/>
                  </a:lnTo>
                  <a:lnTo>
                    <a:pt x="66" y="27"/>
                  </a:lnTo>
                  <a:lnTo>
                    <a:pt x="67" y="27"/>
                  </a:lnTo>
                  <a:lnTo>
                    <a:pt x="69" y="29"/>
                  </a:lnTo>
                  <a:lnTo>
                    <a:pt x="71" y="29"/>
                  </a:lnTo>
                  <a:lnTo>
                    <a:pt x="71" y="31"/>
                  </a:lnTo>
                  <a:lnTo>
                    <a:pt x="73" y="31"/>
                  </a:lnTo>
                  <a:lnTo>
                    <a:pt x="71" y="33"/>
                  </a:lnTo>
                  <a:lnTo>
                    <a:pt x="69" y="33"/>
                  </a:lnTo>
                  <a:lnTo>
                    <a:pt x="69" y="35"/>
                  </a:lnTo>
                  <a:lnTo>
                    <a:pt x="73" y="35"/>
                  </a:lnTo>
                  <a:lnTo>
                    <a:pt x="73" y="37"/>
                  </a:lnTo>
                  <a:lnTo>
                    <a:pt x="73" y="39"/>
                  </a:lnTo>
                  <a:lnTo>
                    <a:pt x="75" y="39"/>
                  </a:lnTo>
                  <a:lnTo>
                    <a:pt x="77" y="39"/>
                  </a:lnTo>
                  <a:lnTo>
                    <a:pt x="77" y="41"/>
                  </a:lnTo>
                  <a:lnTo>
                    <a:pt x="79" y="41"/>
                  </a:lnTo>
                  <a:lnTo>
                    <a:pt x="79" y="43"/>
                  </a:lnTo>
                  <a:lnTo>
                    <a:pt x="77" y="43"/>
                  </a:lnTo>
                  <a:lnTo>
                    <a:pt x="75" y="45"/>
                  </a:lnTo>
                  <a:lnTo>
                    <a:pt x="77" y="45"/>
                  </a:lnTo>
                  <a:lnTo>
                    <a:pt x="75" y="46"/>
                  </a:lnTo>
                  <a:lnTo>
                    <a:pt x="73" y="46"/>
                  </a:lnTo>
                  <a:lnTo>
                    <a:pt x="73" y="48"/>
                  </a:lnTo>
                  <a:lnTo>
                    <a:pt x="71" y="48"/>
                  </a:lnTo>
                  <a:lnTo>
                    <a:pt x="69" y="48"/>
                  </a:lnTo>
                  <a:lnTo>
                    <a:pt x="67" y="48"/>
                  </a:lnTo>
                  <a:lnTo>
                    <a:pt x="67" y="46"/>
                  </a:lnTo>
                  <a:lnTo>
                    <a:pt x="66" y="46"/>
                  </a:lnTo>
                  <a:lnTo>
                    <a:pt x="66" y="48"/>
                  </a:lnTo>
                  <a:lnTo>
                    <a:pt x="64" y="48"/>
                  </a:lnTo>
                  <a:lnTo>
                    <a:pt x="64" y="50"/>
                  </a:lnTo>
                  <a:lnTo>
                    <a:pt x="66" y="50"/>
                  </a:lnTo>
                  <a:lnTo>
                    <a:pt x="64" y="50"/>
                  </a:lnTo>
                  <a:lnTo>
                    <a:pt x="64" y="52"/>
                  </a:lnTo>
                  <a:lnTo>
                    <a:pt x="62" y="52"/>
                  </a:lnTo>
                  <a:lnTo>
                    <a:pt x="62" y="54"/>
                  </a:lnTo>
                  <a:lnTo>
                    <a:pt x="60" y="54"/>
                  </a:lnTo>
                  <a:lnTo>
                    <a:pt x="62" y="54"/>
                  </a:lnTo>
                  <a:lnTo>
                    <a:pt x="64" y="56"/>
                  </a:lnTo>
                  <a:lnTo>
                    <a:pt x="66" y="56"/>
                  </a:lnTo>
                  <a:lnTo>
                    <a:pt x="66" y="58"/>
                  </a:lnTo>
                  <a:lnTo>
                    <a:pt x="67" y="58"/>
                  </a:lnTo>
                  <a:lnTo>
                    <a:pt x="69" y="58"/>
                  </a:lnTo>
                  <a:lnTo>
                    <a:pt x="69" y="60"/>
                  </a:lnTo>
                  <a:lnTo>
                    <a:pt x="71" y="60"/>
                  </a:lnTo>
                  <a:lnTo>
                    <a:pt x="71" y="62"/>
                  </a:lnTo>
                  <a:lnTo>
                    <a:pt x="73" y="62"/>
                  </a:lnTo>
                  <a:lnTo>
                    <a:pt x="75" y="62"/>
                  </a:lnTo>
                  <a:lnTo>
                    <a:pt x="75" y="64"/>
                  </a:lnTo>
                  <a:lnTo>
                    <a:pt x="77" y="64"/>
                  </a:lnTo>
                  <a:lnTo>
                    <a:pt x="79" y="64"/>
                  </a:lnTo>
                  <a:lnTo>
                    <a:pt x="81" y="64"/>
                  </a:lnTo>
                  <a:lnTo>
                    <a:pt x="81" y="66"/>
                  </a:lnTo>
                  <a:lnTo>
                    <a:pt x="81" y="68"/>
                  </a:lnTo>
                  <a:lnTo>
                    <a:pt x="81" y="69"/>
                  </a:lnTo>
                  <a:lnTo>
                    <a:pt x="81" y="71"/>
                  </a:lnTo>
                  <a:lnTo>
                    <a:pt x="83" y="71"/>
                  </a:lnTo>
                  <a:lnTo>
                    <a:pt x="85" y="71"/>
                  </a:lnTo>
                  <a:lnTo>
                    <a:pt x="83" y="73"/>
                  </a:lnTo>
                  <a:lnTo>
                    <a:pt x="85" y="73"/>
                  </a:lnTo>
                  <a:lnTo>
                    <a:pt x="87" y="73"/>
                  </a:lnTo>
                  <a:lnTo>
                    <a:pt x="87" y="75"/>
                  </a:lnTo>
                  <a:lnTo>
                    <a:pt x="89" y="75"/>
                  </a:lnTo>
                  <a:lnTo>
                    <a:pt x="89" y="77"/>
                  </a:lnTo>
                  <a:lnTo>
                    <a:pt x="89" y="79"/>
                  </a:lnTo>
                  <a:lnTo>
                    <a:pt x="91" y="79"/>
                  </a:lnTo>
                  <a:lnTo>
                    <a:pt x="91" y="81"/>
                  </a:lnTo>
                  <a:lnTo>
                    <a:pt x="92" y="81"/>
                  </a:lnTo>
                  <a:lnTo>
                    <a:pt x="92" y="83"/>
                  </a:lnTo>
                  <a:lnTo>
                    <a:pt x="94" y="85"/>
                  </a:lnTo>
                  <a:lnTo>
                    <a:pt x="94" y="87"/>
                  </a:lnTo>
                  <a:lnTo>
                    <a:pt x="98" y="89"/>
                  </a:lnTo>
                  <a:lnTo>
                    <a:pt x="100" y="89"/>
                  </a:lnTo>
                  <a:lnTo>
                    <a:pt x="100" y="91"/>
                  </a:lnTo>
                  <a:lnTo>
                    <a:pt x="102" y="91"/>
                  </a:lnTo>
                  <a:lnTo>
                    <a:pt x="102" y="93"/>
                  </a:lnTo>
                  <a:lnTo>
                    <a:pt x="104" y="93"/>
                  </a:lnTo>
                  <a:lnTo>
                    <a:pt x="104" y="98"/>
                  </a:lnTo>
                  <a:lnTo>
                    <a:pt x="104" y="100"/>
                  </a:lnTo>
                  <a:lnTo>
                    <a:pt x="106" y="100"/>
                  </a:lnTo>
                  <a:lnTo>
                    <a:pt x="106" y="102"/>
                  </a:lnTo>
                  <a:lnTo>
                    <a:pt x="108" y="102"/>
                  </a:lnTo>
                  <a:lnTo>
                    <a:pt x="108" y="100"/>
                  </a:lnTo>
                  <a:lnTo>
                    <a:pt x="110" y="102"/>
                  </a:lnTo>
                  <a:lnTo>
                    <a:pt x="108" y="102"/>
                  </a:lnTo>
                  <a:lnTo>
                    <a:pt x="110" y="102"/>
                  </a:lnTo>
                  <a:lnTo>
                    <a:pt x="110" y="104"/>
                  </a:lnTo>
                  <a:lnTo>
                    <a:pt x="112" y="104"/>
                  </a:lnTo>
                  <a:lnTo>
                    <a:pt x="114" y="104"/>
                  </a:lnTo>
                  <a:lnTo>
                    <a:pt x="114" y="106"/>
                  </a:lnTo>
                  <a:lnTo>
                    <a:pt x="115" y="108"/>
                  </a:lnTo>
                  <a:lnTo>
                    <a:pt x="117" y="108"/>
                  </a:lnTo>
                  <a:lnTo>
                    <a:pt x="117" y="110"/>
                  </a:lnTo>
                  <a:lnTo>
                    <a:pt x="115" y="110"/>
                  </a:lnTo>
                  <a:lnTo>
                    <a:pt x="115" y="112"/>
                  </a:lnTo>
                  <a:lnTo>
                    <a:pt x="114" y="112"/>
                  </a:lnTo>
                  <a:lnTo>
                    <a:pt x="114" y="114"/>
                  </a:lnTo>
                  <a:lnTo>
                    <a:pt x="115" y="114"/>
                  </a:lnTo>
                  <a:lnTo>
                    <a:pt x="115" y="116"/>
                  </a:lnTo>
                  <a:lnTo>
                    <a:pt x="117" y="117"/>
                  </a:lnTo>
                  <a:lnTo>
                    <a:pt x="119" y="117"/>
                  </a:lnTo>
                  <a:lnTo>
                    <a:pt x="119" y="119"/>
                  </a:lnTo>
                  <a:lnTo>
                    <a:pt x="121" y="119"/>
                  </a:lnTo>
                  <a:lnTo>
                    <a:pt x="121" y="121"/>
                  </a:lnTo>
                  <a:lnTo>
                    <a:pt x="121" y="123"/>
                  </a:lnTo>
                  <a:lnTo>
                    <a:pt x="119" y="123"/>
                  </a:lnTo>
                  <a:lnTo>
                    <a:pt x="119" y="125"/>
                  </a:lnTo>
                  <a:lnTo>
                    <a:pt x="117" y="125"/>
                  </a:lnTo>
                  <a:lnTo>
                    <a:pt x="117" y="127"/>
                  </a:lnTo>
                  <a:lnTo>
                    <a:pt x="119" y="127"/>
                  </a:lnTo>
                  <a:lnTo>
                    <a:pt x="119" y="129"/>
                  </a:lnTo>
                  <a:lnTo>
                    <a:pt x="119" y="131"/>
                  </a:lnTo>
                  <a:lnTo>
                    <a:pt x="117" y="131"/>
                  </a:lnTo>
                  <a:lnTo>
                    <a:pt x="117" y="133"/>
                  </a:lnTo>
                  <a:lnTo>
                    <a:pt x="115" y="133"/>
                  </a:lnTo>
                  <a:lnTo>
                    <a:pt x="114" y="135"/>
                  </a:lnTo>
                  <a:lnTo>
                    <a:pt x="112" y="135"/>
                  </a:lnTo>
                  <a:lnTo>
                    <a:pt x="110" y="137"/>
                  </a:lnTo>
                  <a:lnTo>
                    <a:pt x="108" y="137"/>
                  </a:lnTo>
                  <a:lnTo>
                    <a:pt x="106" y="135"/>
                  </a:lnTo>
                  <a:lnTo>
                    <a:pt x="104" y="135"/>
                  </a:lnTo>
                  <a:lnTo>
                    <a:pt x="104" y="133"/>
                  </a:lnTo>
                  <a:lnTo>
                    <a:pt x="102" y="133"/>
                  </a:lnTo>
                  <a:lnTo>
                    <a:pt x="102" y="135"/>
                  </a:lnTo>
                  <a:lnTo>
                    <a:pt x="100" y="135"/>
                  </a:lnTo>
                  <a:lnTo>
                    <a:pt x="98" y="135"/>
                  </a:lnTo>
                  <a:lnTo>
                    <a:pt x="98" y="137"/>
                  </a:lnTo>
                  <a:lnTo>
                    <a:pt x="96" y="137"/>
                  </a:lnTo>
                  <a:lnTo>
                    <a:pt x="94" y="137"/>
                  </a:lnTo>
                  <a:lnTo>
                    <a:pt x="94" y="139"/>
                  </a:lnTo>
                  <a:lnTo>
                    <a:pt x="96" y="139"/>
                  </a:lnTo>
                  <a:lnTo>
                    <a:pt x="96" y="140"/>
                  </a:lnTo>
                  <a:lnTo>
                    <a:pt x="98" y="140"/>
                  </a:lnTo>
                  <a:lnTo>
                    <a:pt x="96" y="142"/>
                  </a:lnTo>
                  <a:lnTo>
                    <a:pt x="96" y="144"/>
                  </a:lnTo>
                  <a:lnTo>
                    <a:pt x="94" y="142"/>
                  </a:lnTo>
                  <a:lnTo>
                    <a:pt x="94" y="144"/>
                  </a:lnTo>
                  <a:lnTo>
                    <a:pt x="92" y="142"/>
                  </a:lnTo>
                  <a:lnTo>
                    <a:pt x="91" y="142"/>
                  </a:lnTo>
                  <a:lnTo>
                    <a:pt x="91" y="140"/>
                  </a:lnTo>
                  <a:lnTo>
                    <a:pt x="89" y="140"/>
                  </a:lnTo>
                  <a:lnTo>
                    <a:pt x="89" y="139"/>
                  </a:lnTo>
                  <a:lnTo>
                    <a:pt x="87" y="139"/>
                  </a:lnTo>
                  <a:lnTo>
                    <a:pt x="87" y="140"/>
                  </a:lnTo>
                  <a:lnTo>
                    <a:pt x="85" y="140"/>
                  </a:lnTo>
                  <a:lnTo>
                    <a:pt x="83" y="139"/>
                  </a:lnTo>
                  <a:lnTo>
                    <a:pt x="83" y="137"/>
                  </a:lnTo>
                  <a:lnTo>
                    <a:pt x="83" y="135"/>
                  </a:lnTo>
                  <a:lnTo>
                    <a:pt x="85" y="135"/>
                  </a:lnTo>
                  <a:lnTo>
                    <a:pt x="85" y="137"/>
                  </a:lnTo>
                  <a:lnTo>
                    <a:pt x="85" y="135"/>
                  </a:lnTo>
                  <a:lnTo>
                    <a:pt x="87" y="135"/>
                  </a:lnTo>
                  <a:lnTo>
                    <a:pt x="87" y="133"/>
                  </a:lnTo>
                  <a:lnTo>
                    <a:pt x="87" y="131"/>
                  </a:lnTo>
                  <a:lnTo>
                    <a:pt x="87" y="129"/>
                  </a:lnTo>
                  <a:lnTo>
                    <a:pt x="87" y="127"/>
                  </a:lnTo>
                  <a:lnTo>
                    <a:pt x="89" y="127"/>
                  </a:lnTo>
                  <a:lnTo>
                    <a:pt x="87" y="127"/>
                  </a:lnTo>
                  <a:lnTo>
                    <a:pt x="89" y="127"/>
                  </a:lnTo>
                  <a:lnTo>
                    <a:pt x="89" y="125"/>
                  </a:lnTo>
                  <a:lnTo>
                    <a:pt x="87" y="125"/>
                  </a:lnTo>
                  <a:lnTo>
                    <a:pt x="87" y="123"/>
                  </a:lnTo>
                  <a:lnTo>
                    <a:pt x="87" y="121"/>
                  </a:lnTo>
                  <a:lnTo>
                    <a:pt x="89" y="121"/>
                  </a:lnTo>
                  <a:lnTo>
                    <a:pt x="89" y="119"/>
                  </a:lnTo>
                  <a:lnTo>
                    <a:pt x="87" y="121"/>
                  </a:lnTo>
                  <a:lnTo>
                    <a:pt x="87" y="119"/>
                  </a:lnTo>
                  <a:lnTo>
                    <a:pt x="89" y="119"/>
                  </a:lnTo>
                  <a:lnTo>
                    <a:pt x="89" y="117"/>
                  </a:lnTo>
                  <a:lnTo>
                    <a:pt x="89" y="116"/>
                  </a:lnTo>
                  <a:lnTo>
                    <a:pt x="89" y="114"/>
                  </a:lnTo>
                  <a:lnTo>
                    <a:pt x="87" y="114"/>
                  </a:lnTo>
                  <a:lnTo>
                    <a:pt x="85" y="112"/>
                  </a:lnTo>
                  <a:lnTo>
                    <a:pt x="85" y="110"/>
                  </a:lnTo>
                  <a:lnTo>
                    <a:pt x="87" y="110"/>
                  </a:lnTo>
                  <a:lnTo>
                    <a:pt x="85" y="110"/>
                  </a:lnTo>
                  <a:lnTo>
                    <a:pt x="83" y="108"/>
                  </a:lnTo>
                  <a:lnTo>
                    <a:pt x="81" y="108"/>
                  </a:lnTo>
                  <a:lnTo>
                    <a:pt x="79" y="106"/>
                  </a:lnTo>
                  <a:lnTo>
                    <a:pt x="79" y="104"/>
                  </a:lnTo>
                  <a:lnTo>
                    <a:pt x="77" y="104"/>
                  </a:lnTo>
                  <a:lnTo>
                    <a:pt x="77" y="102"/>
                  </a:lnTo>
                  <a:lnTo>
                    <a:pt x="75" y="100"/>
                  </a:lnTo>
                  <a:lnTo>
                    <a:pt x="75" y="98"/>
                  </a:lnTo>
                  <a:lnTo>
                    <a:pt x="75" y="96"/>
                  </a:lnTo>
                  <a:lnTo>
                    <a:pt x="75" y="94"/>
                  </a:lnTo>
                  <a:lnTo>
                    <a:pt x="75" y="93"/>
                  </a:lnTo>
                  <a:lnTo>
                    <a:pt x="75" y="91"/>
                  </a:lnTo>
                  <a:lnTo>
                    <a:pt x="75" y="89"/>
                  </a:lnTo>
                  <a:lnTo>
                    <a:pt x="77" y="89"/>
                  </a:lnTo>
                  <a:lnTo>
                    <a:pt x="77" y="87"/>
                  </a:lnTo>
                  <a:lnTo>
                    <a:pt x="75" y="85"/>
                  </a:lnTo>
                  <a:lnTo>
                    <a:pt x="75" y="83"/>
                  </a:lnTo>
                  <a:lnTo>
                    <a:pt x="73" y="83"/>
                  </a:lnTo>
                  <a:lnTo>
                    <a:pt x="71" y="81"/>
                  </a:lnTo>
                  <a:lnTo>
                    <a:pt x="69" y="81"/>
                  </a:lnTo>
                  <a:lnTo>
                    <a:pt x="69" y="79"/>
                  </a:lnTo>
                  <a:lnTo>
                    <a:pt x="67" y="79"/>
                  </a:lnTo>
                  <a:lnTo>
                    <a:pt x="67" y="77"/>
                  </a:lnTo>
                  <a:lnTo>
                    <a:pt x="66" y="75"/>
                  </a:lnTo>
                  <a:lnTo>
                    <a:pt x="66" y="73"/>
                  </a:lnTo>
                  <a:lnTo>
                    <a:pt x="64" y="71"/>
                  </a:lnTo>
                  <a:lnTo>
                    <a:pt x="64" y="69"/>
                  </a:lnTo>
                  <a:lnTo>
                    <a:pt x="62" y="69"/>
                  </a:lnTo>
                  <a:lnTo>
                    <a:pt x="62" y="71"/>
                  </a:lnTo>
                  <a:lnTo>
                    <a:pt x="60" y="71"/>
                  </a:lnTo>
                  <a:lnTo>
                    <a:pt x="60" y="69"/>
                  </a:lnTo>
                  <a:lnTo>
                    <a:pt x="58" y="69"/>
                  </a:lnTo>
                  <a:lnTo>
                    <a:pt x="56" y="69"/>
                  </a:lnTo>
                  <a:lnTo>
                    <a:pt x="54" y="69"/>
                  </a:lnTo>
                  <a:lnTo>
                    <a:pt x="54" y="68"/>
                  </a:lnTo>
                  <a:lnTo>
                    <a:pt x="52" y="69"/>
                  </a:lnTo>
                  <a:lnTo>
                    <a:pt x="50" y="69"/>
                  </a:lnTo>
                  <a:lnTo>
                    <a:pt x="52" y="69"/>
                  </a:lnTo>
                  <a:lnTo>
                    <a:pt x="52" y="71"/>
                  </a:lnTo>
                  <a:lnTo>
                    <a:pt x="50" y="71"/>
                  </a:lnTo>
                  <a:lnTo>
                    <a:pt x="50" y="73"/>
                  </a:lnTo>
                  <a:lnTo>
                    <a:pt x="48" y="73"/>
                  </a:lnTo>
                  <a:lnTo>
                    <a:pt x="48" y="75"/>
                  </a:lnTo>
                  <a:lnTo>
                    <a:pt x="46" y="75"/>
                  </a:lnTo>
                  <a:lnTo>
                    <a:pt x="44" y="77"/>
                  </a:lnTo>
                  <a:lnTo>
                    <a:pt x="43" y="77"/>
                  </a:lnTo>
                  <a:lnTo>
                    <a:pt x="43" y="79"/>
                  </a:lnTo>
                  <a:lnTo>
                    <a:pt x="41" y="79"/>
                  </a:lnTo>
                  <a:lnTo>
                    <a:pt x="41" y="77"/>
                  </a:lnTo>
                  <a:lnTo>
                    <a:pt x="39" y="77"/>
                  </a:lnTo>
                  <a:lnTo>
                    <a:pt x="39" y="75"/>
                  </a:lnTo>
                  <a:lnTo>
                    <a:pt x="37" y="75"/>
                  </a:lnTo>
                  <a:lnTo>
                    <a:pt x="35" y="75"/>
                  </a:lnTo>
                  <a:lnTo>
                    <a:pt x="35" y="73"/>
                  </a:lnTo>
                  <a:lnTo>
                    <a:pt x="33" y="73"/>
                  </a:lnTo>
                  <a:lnTo>
                    <a:pt x="33" y="71"/>
                  </a:lnTo>
                  <a:lnTo>
                    <a:pt x="33" y="73"/>
                  </a:lnTo>
                  <a:lnTo>
                    <a:pt x="29" y="75"/>
                  </a:lnTo>
                  <a:lnTo>
                    <a:pt x="27" y="75"/>
                  </a:lnTo>
                  <a:lnTo>
                    <a:pt x="27" y="77"/>
                  </a:lnTo>
                  <a:lnTo>
                    <a:pt x="25" y="77"/>
                  </a:lnTo>
                  <a:lnTo>
                    <a:pt x="25" y="79"/>
                  </a:lnTo>
                  <a:lnTo>
                    <a:pt x="25" y="77"/>
                  </a:lnTo>
                  <a:lnTo>
                    <a:pt x="25" y="79"/>
                  </a:lnTo>
                  <a:lnTo>
                    <a:pt x="23" y="79"/>
                  </a:lnTo>
                  <a:lnTo>
                    <a:pt x="23" y="81"/>
                  </a:lnTo>
                  <a:lnTo>
                    <a:pt x="21" y="81"/>
                  </a:lnTo>
                  <a:lnTo>
                    <a:pt x="19" y="83"/>
                  </a:lnTo>
                  <a:lnTo>
                    <a:pt x="18" y="85"/>
                  </a:lnTo>
                  <a:lnTo>
                    <a:pt x="16" y="85"/>
                  </a:lnTo>
                  <a:lnTo>
                    <a:pt x="16" y="83"/>
                  </a:lnTo>
                  <a:lnTo>
                    <a:pt x="14" y="83"/>
                  </a:lnTo>
                  <a:lnTo>
                    <a:pt x="14" y="81"/>
                  </a:lnTo>
                  <a:lnTo>
                    <a:pt x="16" y="81"/>
                  </a:lnTo>
                  <a:lnTo>
                    <a:pt x="16" y="79"/>
                  </a:lnTo>
                  <a:lnTo>
                    <a:pt x="16" y="77"/>
                  </a:lnTo>
                  <a:lnTo>
                    <a:pt x="18" y="77"/>
                  </a:lnTo>
                  <a:lnTo>
                    <a:pt x="18" y="75"/>
                  </a:lnTo>
                  <a:lnTo>
                    <a:pt x="18" y="73"/>
                  </a:lnTo>
                  <a:lnTo>
                    <a:pt x="18" y="71"/>
                  </a:lnTo>
                  <a:lnTo>
                    <a:pt x="18" y="69"/>
                  </a:lnTo>
                  <a:lnTo>
                    <a:pt x="16" y="69"/>
                  </a:lnTo>
                  <a:lnTo>
                    <a:pt x="16" y="68"/>
                  </a:lnTo>
                  <a:lnTo>
                    <a:pt x="18" y="68"/>
                  </a:lnTo>
                  <a:lnTo>
                    <a:pt x="18" y="66"/>
                  </a:lnTo>
                  <a:lnTo>
                    <a:pt x="19" y="66"/>
                  </a:lnTo>
                  <a:lnTo>
                    <a:pt x="19" y="64"/>
                  </a:lnTo>
                  <a:lnTo>
                    <a:pt x="19" y="62"/>
                  </a:lnTo>
                  <a:lnTo>
                    <a:pt x="19" y="60"/>
                  </a:lnTo>
                  <a:lnTo>
                    <a:pt x="21" y="58"/>
                  </a:lnTo>
                  <a:lnTo>
                    <a:pt x="19" y="58"/>
                  </a:lnTo>
                  <a:lnTo>
                    <a:pt x="19" y="56"/>
                  </a:lnTo>
                  <a:lnTo>
                    <a:pt x="19" y="54"/>
                  </a:lnTo>
                  <a:lnTo>
                    <a:pt x="18" y="54"/>
                  </a:lnTo>
                  <a:lnTo>
                    <a:pt x="18" y="52"/>
                  </a:lnTo>
                  <a:lnTo>
                    <a:pt x="19" y="52"/>
                  </a:lnTo>
                  <a:lnTo>
                    <a:pt x="19" y="50"/>
                  </a:lnTo>
                  <a:lnTo>
                    <a:pt x="19" y="48"/>
                  </a:lnTo>
                  <a:lnTo>
                    <a:pt x="18" y="50"/>
                  </a:lnTo>
                  <a:lnTo>
                    <a:pt x="16" y="50"/>
                  </a:lnTo>
                  <a:lnTo>
                    <a:pt x="16" y="48"/>
                  </a:lnTo>
                  <a:lnTo>
                    <a:pt x="14" y="48"/>
                  </a:lnTo>
                  <a:lnTo>
                    <a:pt x="12" y="50"/>
                  </a:lnTo>
                  <a:lnTo>
                    <a:pt x="10" y="50"/>
                  </a:lnTo>
                  <a:lnTo>
                    <a:pt x="8" y="50"/>
                  </a:lnTo>
                  <a:lnTo>
                    <a:pt x="6" y="50"/>
                  </a:lnTo>
                  <a:lnTo>
                    <a:pt x="6" y="48"/>
                  </a:lnTo>
                  <a:lnTo>
                    <a:pt x="6" y="46"/>
                  </a:lnTo>
                  <a:lnTo>
                    <a:pt x="6" y="45"/>
                  </a:lnTo>
                  <a:lnTo>
                    <a:pt x="8" y="45"/>
                  </a:lnTo>
                  <a:lnTo>
                    <a:pt x="8" y="43"/>
                  </a:lnTo>
                  <a:lnTo>
                    <a:pt x="8" y="41"/>
                  </a:lnTo>
                  <a:lnTo>
                    <a:pt x="8" y="39"/>
                  </a:lnTo>
                  <a:lnTo>
                    <a:pt x="6" y="39"/>
                  </a:lnTo>
                  <a:lnTo>
                    <a:pt x="6" y="37"/>
                  </a:lnTo>
                  <a:lnTo>
                    <a:pt x="4" y="35"/>
                  </a:lnTo>
                  <a:lnTo>
                    <a:pt x="4" y="37"/>
                  </a:lnTo>
                  <a:lnTo>
                    <a:pt x="2" y="37"/>
                  </a:lnTo>
                  <a:lnTo>
                    <a:pt x="2" y="39"/>
                  </a:lnTo>
                  <a:lnTo>
                    <a:pt x="0" y="37"/>
                  </a:lnTo>
                  <a:lnTo>
                    <a:pt x="2" y="35"/>
                  </a:lnTo>
                  <a:lnTo>
                    <a:pt x="2" y="33"/>
                  </a:lnTo>
                  <a:lnTo>
                    <a:pt x="2" y="31"/>
                  </a:lnTo>
                  <a:lnTo>
                    <a:pt x="4" y="29"/>
                  </a:lnTo>
                  <a:lnTo>
                    <a:pt x="6" y="29"/>
                  </a:lnTo>
                  <a:lnTo>
                    <a:pt x="6" y="27"/>
                  </a:lnTo>
                  <a:lnTo>
                    <a:pt x="6" y="29"/>
                  </a:lnTo>
                  <a:lnTo>
                    <a:pt x="8" y="29"/>
                  </a:lnTo>
                  <a:lnTo>
                    <a:pt x="10" y="27"/>
                  </a:lnTo>
                  <a:lnTo>
                    <a:pt x="8" y="27"/>
                  </a:lnTo>
                  <a:lnTo>
                    <a:pt x="8" y="25"/>
                  </a:lnTo>
                  <a:lnTo>
                    <a:pt x="10" y="25"/>
                  </a:lnTo>
                  <a:lnTo>
                    <a:pt x="10" y="23"/>
                  </a:lnTo>
                  <a:lnTo>
                    <a:pt x="12" y="20"/>
                  </a:lnTo>
                  <a:lnTo>
                    <a:pt x="14" y="20"/>
                  </a:lnTo>
                  <a:lnTo>
                    <a:pt x="16" y="18"/>
                  </a:lnTo>
                  <a:lnTo>
                    <a:pt x="18" y="16"/>
                  </a:lnTo>
                  <a:lnTo>
                    <a:pt x="18" y="18"/>
                  </a:lnTo>
                  <a:lnTo>
                    <a:pt x="19" y="20"/>
                  </a:lnTo>
                  <a:lnTo>
                    <a:pt x="19" y="21"/>
                  </a:lnTo>
                  <a:lnTo>
                    <a:pt x="21" y="21"/>
                  </a:lnTo>
                  <a:lnTo>
                    <a:pt x="23" y="21"/>
                  </a:lnTo>
                  <a:lnTo>
                    <a:pt x="25" y="21"/>
                  </a:lnTo>
                  <a:lnTo>
                    <a:pt x="27" y="23"/>
                  </a:lnTo>
                  <a:lnTo>
                    <a:pt x="27" y="21"/>
                  </a:lnTo>
                  <a:lnTo>
                    <a:pt x="29" y="21"/>
                  </a:lnTo>
                  <a:lnTo>
                    <a:pt x="27" y="21"/>
                  </a:lnTo>
                  <a:lnTo>
                    <a:pt x="27" y="20"/>
                  </a:lnTo>
                  <a:lnTo>
                    <a:pt x="27" y="18"/>
                  </a:lnTo>
                  <a:lnTo>
                    <a:pt x="27" y="16"/>
                  </a:lnTo>
                  <a:lnTo>
                    <a:pt x="29" y="16"/>
                  </a:lnTo>
                  <a:lnTo>
                    <a:pt x="29" y="14"/>
                  </a:lnTo>
                  <a:lnTo>
                    <a:pt x="27" y="14"/>
                  </a:lnTo>
                  <a:lnTo>
                    <a:pt x="27" y="12"/>
                  </a:lnTo>
                  <a:lnTo>
                    <a:pt x="27" y="10"/>
                  </a:lnTo>
                  <a:lnTo>
                    <a:pt x="25" y="10"/>
                  </a:lnTo>
                  <a:lnTo>
                    <a:pt x="25" y="8"/>
                  </a:lnTo>
                  <a:lnTo>
                    <a:pt x="25" y="6"/>
                  </a:lnTo>
                  <a:lnTo>
                    <a:pt x="23" y="6"/>
                  </a:lnTo>
                  <a:lnTo>
                    <a:pt x="25" y="6"/>
                  </a:lnTo>
                  <a:lnTo>
                    <a:pt x="25" y="4"/>
                  </a:lnTo>
                  <a:lnTo>
                    <a:pt x="23" y="4"/>
                  </a:lnTo>
                  <a:lnTo>
                    <a:pt x="25" y="4"/>
                  </a:lnTo>
                  <a:lnTo>
                    <a:pt x="25" y="2"/>
                  </a:lnTo>
                  <a:lnTo>
                    <a:pt x="25" y="0"/>
                  </a:lnTo>
                  <a:lnTo>
                    <a:pt x="27" y="0"/>
                  </a:lnTo>
                  <a:lnTo>
                    <a:pt x="29" y="0"/>
                  </a:lnTo>
                  <a:lnTo>
                    <a:pt x="29" y="2"/>
                  </a:lnTo>
                  <a:lnTo>
                    <a:pt x="29" y="0"/>
                  </a:lnTo>
                  <a:lnTo>
                    <a:pt x="31" y="0"/>
                  </a:lnTo>
                  <a:lnTo>
                    <a:pt x="3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7" name="Freeform 134"/>
            <p:cNvSpPr>
              <a:spLocks/>
            </p:cNvSpPr>
            <p:nvPr/>
          </p:nvSpPr>
          <p:spPr bwMode="auto">
            <a:xfrm>
              <a:off x="5916613" y="3897313"/>
              <a:ext cx="36513" cy="47625"/>
            </a:xfrm>
            <a:custGeom>
              <a:avLst/>
              <a:gdLst>
                <a:gd name="T0" fmla="*/ 10 w 23"/>
                <a:gd name="T1" fmla="*/ 27 h 30"/>
                <a:gd name="T2" fmla="*/ 8 w 23"/>
                <a:gd name="T3" fmla="*/ 27 h 30"/>
                <a:gd name="T4" fmla="*/ 8 w 23"/>
                <a:gd name="T5" fmla="*/ 28 h 30"/>
                <a:gd name="T6" fmla="*/ 8 w 23"/>
                <a:gd name="T7" fmla="*/ 28 h 30"/>
                <a:gd name="T8" fmla="*/ 8 w 23"/>
                <a:gd name="T9" fmla="*/ 27 h 30"/>
                <a:gd name="T10" fmla="*/ 6 w 23"/>
                <a:gd name="T11" fmla="*/ 28 h 30"/>
                <a:gd name="T12" fmla="*/ 6 w 23"/>
                <a:gd name="T13" fmla="*/ 30 h 30"/>
                <a:gd name="T14" fmla="*/ 4 w 23"/>
                <a:gd name="T15" fmla="*/ 30 h 30"/>
                <a:gd name="T16" fmla="*/ 2 w 23"/>
                <a:gd name="T17" fmla="*/ 30 h 30"/>
                <a:gd name="T18" fmla="*/ 2 w 23"/>
                <a:gd name="T19" fmla="*/ 30 h 30"/>
                <a:gd name="T20" fmla="*/ 0 w 23"/>
                <a:gd name="T21" fmla="*/ 30 h 30"/>
                <a:gd name="T22" fmla="*/ 0 w 23"/>
                <a:gd name="T23" fmla="*/ 30 h 30"/>
                <a:gd name="T24" fmla="*/ 0 w 23"/>
                <a:gd name="T25" fmla="*/ 30 h 30"/>
                <a:gd name="T26" fmla="*/ 0 w 23"/>
                <a:gd name="T27" fmla="*/ 28 h 30"/>
                <a:gd name="T28" fmla="*/ 2 w 23"/>
                <a:gd name="T29" fmla="*/ 27 h 30"/>
                <a:gd name="T30" fmla="*/ 2 w 23"/>
                <a:gd name="T31" fmla="*/ 25 h 30"/>
                <a:gd name="T32" fmla="*/ 4 w 23"/>
                <a:gd name="T33" fmla="*/ 23 h 30"/>
                <a:gd name="T34" fmla="*/ 4 w 23"/>
                <a:gd name="T35" fmla="*/ 19 h 30"/>
                <a:gd name="T36" fmla="*/ 6 w 23"/>
                <a:gd name="T37" fmla="*/ 17 h 30"/>
                <a:gd name="T38" fmla="*/ 6 w 23"/>
                <a:gd name="T39" fmla="*/ 15 h 30"/>
                <a:gd name="T40" fmla="*/ 6 w 23"/>
                <a:gd name="T41" fmla="*/ 15 h 30"/>
                <a:gd name="T42" fmla="*/ 8 w 23"/>
                <a:gd name="T43" fmla="*/ 15 h 30"/>
                <a:gd name="T44" fmla="*/ 8 w 23"/>
                <a:gd name="T45" fmla="*/ 15 h 30"/>
                <a:gd name="T46" fmla="*/ 8 w 23"/>
                <a:gd name="T47" fmla="*/ 13 h 30"/>
                <a:gd name="T48" fmla="*/ 8 w 23"/>
                <a:gd name="T49" fmla="*/ 13 h 30"/>
                <a:gd name="T50" fmla="*/ 8 w 23"/>
                <a:gd name="T51" fmla="*/ 11 h 30"/>
                <a:gd name="T52" fmla="*/ 8 w 23"/>
                <a:gd name="T53" fmla="*/ 9 h 30"/>
                <a:gd name="T54" fmla="*/ 10 w 23"/>
                <a:gd name="T55" fmla="*/ 7 h 30"/>
                <a:gd name="T56" fmla="*/ 12 w 23"/>
                <a:gd name="T57" fmla="*/ 5 h 30"/>
                <a:gd name="T58" fmla="*/ 12 w 23"/>
                <a:gd name="T59" fmla="*/ 4 h 30"/>
                <a:gd name="T60" fmla="*/ 14 w 23"/>
                <a:gd name="T61" fmla="*/ 2 h 30"/>
                <a:gd name="T62" fmla="*/ 14 w 23"/>
                <a:gd name="T63" fmla="*/ 2 h 30"/>
                <a:gd name="T64" fmla="*/ 16 w 23"/>
                <a:gd name="T65" fmla="*/ 2 h 30"/>
                <a:gd name="T66" fmla="*/ 18 w 23"/>
                <a:gd name="T67" fmla="*/ 2 h 30"/>
                <a:gd name="T68" fmla="*/ 18 w 23"/>
                <a:gd name="T69" fmla="*/ 2 h 30"/>
                <a:gd name="T70" fmla="*/ 19 w 23"/>
                <a:gd name="T71" fmla="*/ 0 h 30"/>
                <a:gd name="T72" fmla="*/ 19 w 23"/>
                <a:gd name="T73" fmla="*/ 2 h 30"/>
                <a:gd name="T74" fmla="*/ 21 w 23"/>
                <a:gd name="T75" fmla="*/ 2 h 30"/>
                <a:gd name="T76" fmla="*/ 19 w 23"/>
                <a:gd name="T77" fmla="*/ 4 h 30"/>
                <a:gd name="T78" fmla="*/ 19 w 23"/>
                <a:gd name="T79" fmla="*/ 4 h 30"/>
                <a:gd name="T80" fmla="*/ 19 w 23"/>
                <a:gd name="T81" fmla="*/ 4 h 30"/>
                <a:gd name="T82" fmla="*/ 21 w 23"/>
                <a:gd name="T83" fmla="*/ 4 h 30"/>
                <a:gd name="T84" fmla="*/ 21 w 23"/>
                <a:gd name="T85" fmla="*/ 5 h 30"/>
                <a:gd name="T86" fmla="*/ 23 w 23"/>
                <a:gd name="T87" fmla="*/ 5 h 30"/>
                <a:gd name="T88" fmla="*/ 21 w 23"/>
                <a:gd name="T89" fmla="*/ 7 h 30"/>
                <a:gd name="T90" fmla="*/ 23 w 23"/>
                <a:gd name="T91" fmla="*/ 7 h 30"/>
                <a:gd name="T92" fmla="*/ 23 w 23"/>
                <a:gd name="T93" fmla="*/ 7 h 30"/>
                <a:gd name="T94" fmla="*/ 23 w 23"/>
                <a:gd name="T95" fmla="*/ 9 h 30"/>
                <a:gd name="T96" fmla="*/ 21 w 23"/>
                <a:gd name="T97" fmla="*/ 11 h 30"/>
                <a:gd name="T98" fmla="*/ 21 w 23"/>
                <a:gd name="T99" fmla="*/ 13 h 30"/>
                <a:gd name="T100" fmla="*/ 19 w 23"/>
                <a:gd name="T101" fmla="*/ 13 h 30"/>
                <a:gd name="T102" fmla="*/ 19 w 23"/>
                <a:gd name="T103" fmla="*/ 15 h 30"/>
                <a:gd name="T104" fmla="*/ 19 w 23"/>
                <a:gd name="T105" fmla="*/ 17 h 30"/>
                <a:gd name="T106" fmla="*/ 18 w 23"/>
                <a:gd name="T107" fmla="*/ 17 h 30"/>
                <a:gd name="T108" fmla="*/ 16 w 23"/>
                <a:gd name="T109" fmla="*/ 17 h 30"/>
                <a:gd name="T110" fmla="*/ 16 w 23"/>
                <a:gd name="T111" fmla="*/ 17 h 30"/>
                <a:gd name="T112" fmla="*/ 14 w 23"/>
                <a:gd name="T113" fmla="*/ 19 h 30"/>
                <a:gd name="T114" fmla="*/ 14 w 23"/>
                <a:gd name="T115" fmla="*/ 19 h 30"/>
                <a:gd name="T116" fmla="*/ 14 w 23"/>
                <a:gd name="T117" fmla="*/ 21 h 30"/>
                <a:gd name="T118" fmla="*/ 14 w 23"/>
                <a:gd name="T119" fmla="*/ 21 h 30"/>
                <a:gd name="T120" fmla="*/ 14 w 23"/>
                <a:gd name="T121" fmla="*/ 23 h 30"/>
                <a:gd name="T122" fmla="*/ 14 w 23"/>
                <a:gd name="T123" fmla="*/ 2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 h="30">
                  <a:moveTo>
                    <a:pt x="12" y="25"/>
                  </a:moveTo>
                  <a:lnTo>
                    <a:pt x="12" y="25"/>
                  </a:lnTo>
                  <a:lnTo>
                    <a:pt x="10" y="25"/>
                  </a:lnTo>
                  <a:lnTo>
                    <a:pt x="10" y="27"/>
                  </a:lnTo>
                  <a:lnTo>
                    <a:pt x="10" y="27"/>
                  </a:lnTo>
                  <a:lnTo>
                    <a:pt x="10" y="27"/>
                  </a:lnTo>
                  <a:lnTo>
                    <a:pt x="10" y="27"/>
                  </a:lnTo>
                  <a:lnTo>
                    <a:pt x="10" y="27"/>
                  </a:lnTo>
                  <a:lnTo>
                    <a:pt x="10" y="27"/>
                  </a:lnTo>
                  <a:lnTo>
                    <a:pt x="8" y="27"/>
                  </a:lnTo>
                  <a:lnTo>
                    <a:pt x="8" y="27"/>
                  </a:lnTo>
                  <a:lnTo>
                    <a:pt x="8" y="27"/>
                  </a:lnTo>
                  <a:lnTo>
                    <a:pt x="8" y="27"/>
                  </a:lnTo>
                  <a:lnTo>
                    <a:pt x="8" y="27"/>
                  </a:lnTo>
                  <a:lnTo>
                    <a:pt x="8" y="28"/>
                  </a:lnTo>
                  <a:lnTo>
                    <a:pt x="8" y="28"/>
                  </a:lnTo>
                  <a:lnTo>
                    <a:pt x="8" y="28"/>
                  </a:lnTo>
                  <a:lnTo>
                    <a:pt x="8" y="28"/>
                  </a:lnTo>
                  <a:lnTo>
                    <a:pt x="8" y="28"/>
                  </a:lnTo>
                  <a:lnTo>
                    <a:pt x="8" y="28"/>
                  </a:lnTo>
                  <a:lnTo>
                    <a:pt x="8" y="28"/>
                  </a:lnTo>
                  <a:lnTo>
                    <a:pt x="8" y="28"/>
                  </a:lnTo>
                  <a:lnTo>
                    <a:pt x="8" y="28"/>
                  </a:lnTo>
                  <a:lnTo>
                    <a:pt x="8" y="27"/>
                  </a:lnTo>
                  <a:lnTo>
                    <a:pt x="8" y="27"/>
                  </a:lnTo>
                  <a:lnTo>
                    <a:pt x="6" y="27"/>
                  </a:lnTo>
                  <a:lnTo>
                    <a:pt x="6" y="27"/>
                  </a:lnTo>
                  <a:lnTo>
                    <a:pt x="6" y="27"/>
                  </a:lnTo>
                  <a:lnTo>
                    <a:pt x="6" y="28"/>
                  </a:lnTo>
                  <a:lnTo>
                    <a:pt x="6" y="28"/>
                  </a:lnTo>
                  <a:lnTo>
                    <a:pt x="6" y="28"/>
                  </a:lnTo>
                  <a:lnTo>
                    <a:pt x="6" y="30"/>
                  </a:lnTo>
                  <a:lnTo>
                    <a:pt x="6" y="30"/>
                  </a:lnTo>
                  <a:lnTo>
                    <a:pt x="6" y="30"/>
                  </a:lnTo>
                  <a:lnTo>
                    <a:pt x="6" y="30"/>
                  </a:lnTo>
                  <a:lnTo>
                    <a:pt x="6" y="30"/>
                  </a:lnTo>
                  <a:lnTo>
                    <a:pt x="4" y="30"/>
                  </a:lnTo>
                  <a:lnTo>
                    <a:pt x="4" y="30"/>
                  </a:lnTo>
                  <a:lnTo>
                    <a:pt x="4" y="30"/>
                  </a:lnTo>
                  <a:lnTo>
                    <a:pt x="4" y="30"/>
                  </a:lnTo>
                  <a:lnTo>
                    <a:pt x="4" y="30"/>
                  </a:lnTo>
                  <a:lnTo>
                    <a:pt x="2" y="30"/>
                  </a:lnTo>
                  <a:lnTo>
                    <a:pt x="2" y="30"/>
                  </a:lnTo>
                  <a:lnTo>
                    <a:pt x="2" y="30"/>
                  </a:lnTo>
                  <a:lnTo>
                    <a:pt x="2" y="30"/>
                  </a:lnTo>
                  <a:lnTo>
                    <a:pt x="2" y="30"/>
                  </a:lnTo>
                  <a:lnTo>
                    <a:pt x="2" y="30"/>
                  </a:lnTo>
                  <a:lnTo>
                    <a:pt x="2" y="30"/>
                  </a:lnTo>
                  <a:lnTo>
                    <a:pt x="2" y="30"/>
                  </a:lnTo>
                  <a:lnTo>
                    <a:pt x="2" y="30"/>
                  </a:lnTo>
                  <a:lnTo>
                    <a:pt x="2" y="30"/>
                  </a:lnTo>
                  <a:lnTo>
                    <a:pt x="0" y="30"/>
                  </a:lnTo>
                  <a:lnTo>
                    <a:pt x="0" y="30"/>
                  </a:lnTo>
                  <a:lnTo>
                    <a:pt x="0" y="30"/>
                  </a:lnTo>
                  <a:lnTo>
                    <a:pt x="0" y="30"/>
                  </a:lnTo>
                  <a:lnTo>
                    <a:pt x="0" y="30"/>
                  </a:lnTo>
                  <a:lnTo>
                    <a:pt x="0" y="30"/>
                  </a:lnTo>
                  <a:lnTo>
                    <a:pt x="0" y="30"/>
                  </a:lnTo>
                  <a:lnTo>
                    <a:pt x="0" y="30"/>
                  </a:lnTo>
                  <a:lnTo>
                    <a:pt x="0" y="30"/>
                  </a:lnTo>
                  <a:lnTo>
                    <a:pt x="0" y="30"/>
                  </a:lnTo>
                  <a:lnTo>
                    <a:pt x="0" y="30"/>
                  </a:lnTo>
                  <a:lnTo>
                    <a:pt x="0" y="30"/>
                  </a:lnTo>
                  <a:lnTo>
                    <a:pt x="0" y="30"/>
                  </a:lnTo>
                  <a:lnTo>
                    <a:pt x="0" y="30"/>
                  </a:lnTo>
                  <a:lnTo>
                    <a:pt x="0" y="28"/>
                  </a:lnTo>
                  <a:lnTo>
                    <a:pt x="0" y="28"/>
                  </a:lnTo>
                  <a:lnTo>
                    <a:pt x="0" y="28"/>
                  </a:lnTo>
                  <a:lnTo>
                    <a:pt x="0" y="28"/>
                  </a:lnTo>
                  <a:lnTo>
                    <a:pt x="0" y="28"/>
                  </a:lnTo>
                  <a:lnTo>
                    <a:pt x="0" y="28"/>
                  </a:lnTo>
                  <a:lnTo>
                    <a:pt x="2" y="28"/>
                  </a:lnTo>
                  <a:lnTo>
                    <a:pt x="2" y="28"/>
                  </a:lnTo>
                  <a:lnTo>
                    <a:pt x="0" y="27"/>
                  </a:lnTo>
                  <a:lnTo>
                    <a:pt x="2" y="27"/>
                  </a:lnTo>
                  <a:lnTo>
                    <a:pt x="2" y="27"/>
                  </a:lnTo>
                  <a:lnTo>
                    <a:pt x="2" y="27"/>
                  </a:lnTo>
                  <a:lnTo>
                    <a:pt x="2" y="25"/>
                  </a:lnTo>
                  <a:lnTo>
                    <a:pt x="2" y="25"/>
                  </a:lnTo>
                  <a:lnTo>
                    <a:pt x="2" y="25"/>
                  </a:lnTo>
                  <a:lnTo>
                    <a:pt x="2" y="25"/>
                  </a:lnTo>
                  <a:lnTo>
                    <a:pt x="2" y="25"/>
                  </a:lnTo>
                  <a:lnTo>
                    <a:pt x="2" y="25"/>
                  </a:lnTo>
                  <a:lnTo>
                    <a:pt x="4" y="23"/>
                  </a:lnTo>
                  <a:lnTo>
                    <a:pt x="4" y="23"/>
                  </a:lnTo>
                  <a:lnTo>
                    <a:pt x="4" y="23"/>
                  </a:lnTo>
                  <a:lnTo>
                    <a:pt x="4" y="23"/>
                  </a:lnTo>
                  <a:lnTo>
                    <a:pt x="4" y="21"/>
                  </a:lnTo>
                  <a:lnTo>
                    <a:pt x="4" y="21"/>
                  </a:lnTo>
                  <a:lnTo>
                    <a:pt x="4" y="19"/>
                  </a:lnTo>
                  <a:lnTo>
                    <a:pt x="4" y="19"/>
                  </a:lnTo>
                  <a:lnTo>
                    <a:pt x="6" y="19"/>
                  </a:lnTo>
                  <a:lnTo>
                    <a:pt x="6" y="19"/>
                  </a:lnTo>
                  <a:lnTo>
                    <a:pt x="6" y="17"/>
                  </a:lnTo>
                  <a:lnTo>
                    <a:pt x="6" y="17"/>
                  </a:lnTo>
                  <a:lnTo>
                    <a:pt x="6" y="15"/>
                  </a:lnTo>
                  <a:lnTo>
                    <a:pt x="6" y="15"/>
                  </a:lnTo>
                  <a:lnTo>
                    <a:pt x="6" y="15"/>
                  </a:lnTo>
                  <a:lnTo>
                    <a:pt x="6" y="15"/>
                  </a:lnTo>
                  <a:lnTo>
                    <a:pt x="6" y="15"/>
                  </a:lnTo>
                  <a:lnTo>
                    <a:pt x="6" y="15"/>
                  </a:lnTo>
                  <a:lnTo>
                    <a:pt x="6" y="15"/>
                  </a:lnTo>
                  <a:lnTo>
                    <a:pt x="6" y="15"/>
                  </a:lnTo>
                  <a:lnTo>
                    <a:pt x="6" y="15"/>
                  </a:lnTo>
                  <a:lnTo>
                    <a:pt x="6" y="15"/>
                  </a:lnTo>
                  <a:lnTo>
                    <a:pt x="6" y="15"/>
                  </a:lnTo>
                  <a:lnTo>
                    <a:pt x="6" y="15"/>
                  </a:lnTo>
                  <a:lnTo>
                    <a:pt x="6" y="15"/>
                  </a:lnTo>
                  <a:lnTo>
                    <a:pt x="8" y="15"/>
                  </a:lnTo>
                  <a:lnTo>
                    <a:pt x="8" y="15"/>
                  </a:lnTo>
                  <a:lnTo>
                    <a:pt x="8" y="15"/>
                  </a:lnTo>
                  <a:lnTo>
                    <a:pt x="8" y="15"/>
                  </a:lnTo>
                  <a:lnTo>
                    <a:pt x="8" y="15"/>
                  </a:lnTo>
                  <a:lnTo>
                    <a:pt x="8" y="15"/>
                  </a:lnTo>
                  <a:lnTo>
                    <a:pt x="8" y="15"/>
                  </a:lnTo>
                  <a:lnTo>
                    <a:pt x="8" y="15"/>
                  </a:lnTo>
                  <a:lnTo>
                    <a:pt x="8" y="15"/>
                  </a:lnTo>
                  <a:lnTo>
                    <a:pt x="8" y="13"/>
                  </a:lnTo>
                  <a:lnTo>
                    <a:pt x="8" y="13"/>
                  </a:lnTo>
                  <a:lnTo>
                    <a:pt x="8" y="13"/>
                  </a:lnTo>
                  <a:lnTo>
                    <a:pt x="8" y="13"/>
                  </a:lnTo>
                  <a:lnTo>
                    <a:pt x="8" y="13"/>
                  </a:lnTo>
                  <a:lnTo>
                    <a:pt x="8" y="13"/>
                  </a:lnTo>
                  <a:lnTo>
                    <a:pt x="8" y="13"/>
                  </a:lnTo>
                  <a:lnTo>
                    <a:pt x="8" y="13"/>
                  </a:lnTo>
                  <a:lnTo>
                    <a:pt x="8" y="13"/>
                  </a:lnTo>
                  <a:lnTo>
                    <a:pt x="8" y="13"/>
                  </a:lnTo>
                  <a:lnTo>
                    <a:pt x="8" y="11"/>
                  </a:lnTo>
                  <a:lnTo>
                    <a:pt x="8" y="11"/>
                  </a:lnTo>
                  <a:lnTo>
                    <a:pt x="8" y="11"/>
                  </a:lnTo>
                  <a:lnTo>
                    <a:pt x="8" y="11"/>
                  </a:lnTo>
                  <a:lnTo>
                    <a:pt x="8" y="9"/>
                  </a:lnTo>
                  <a:lnTo>
                    <a:pt x="8" y="9"/>
                  </a:lnTo>
                  <a:lnTo>
                    <a:pt x="8" y="9"/>
                  </a:lnTo>
                  <a:lnTo>
                    <a:pt x="8" y="9"/>
                  </a:lnTo>
                  <a:lnTo>
                    <a:pt x="8" y="9"/>
                  </a:lnTo>
                  <a:lnTo>
                    <a:pt x="8" y="9"/>
                  </a:lnTo>
                  <a:lnTo>
                    <a:pt x="8" y="7"/>
                  </a:lnTo>
                  <a:lnTo>
                    <a:pt x="8" y="7"/>
                  </a:lnTo>
                  <a:lnTo>
                    <a:pt x="10" y="7"/>
                  </a:lnTo>
                  <a:lnTo>
                    <a:pt x="10" y="7"/>
                  </a:lnTo>
                  <a:lnTo>
                    <a:pt x="10" y="7"/>
                  </a:lnTo>
                  <a:lnTo>
                    <a:pt x="10" y="5"/>
                  </a:lnTo>
                  <a:lnTo>
                    <a:pt x="10" y="5"/>
                  </a:lnTo>
                  <a:lnTo>
                    <a:pt x="12" y="5"/>
                  </a:lnTo>
                  <a:lnTo>
                    <a:pt x="12" y="5"/>
                  </a:lnTo>
                  <a:lnTo>
                    <a:pt x="12" y="4"/>
                  </a:lnTo>
                  <a:lnTo>
                    <a:pt x="12" y="4"/>
                  </a:lnTo>
                  <a:lnTo>
                    <a:pt x="12" y="4"/>
                  </a:lnTo>
                  <a:lnTo>
                    <a:pt x="12" y="4"/>
                  </a:lnTo>
                  <a:lnTo>
                    <a:pt x="14" y="4"/>
                  </a:lnTo>
                  <a:lnTo>
                    <a:pt x="14" y="4"/>
                  </a:lnTo>
                  <a:lnTo>
                    <a:pt x="14" y="4"/>
                  </a:lnTo>
                  <a:lnTo>
                    <a:pt x="14" y="4"/>
                  </a:lnTo>
                  <a:lnTo>
                    <a:pt x="14" y="2"/>
                  </a:lnTo>
                  <a:lnTo>
                    <a:pt x="14" y="2"/>
                  </a:lnTo>
                  <a:lnTo>
                    <a:pt x="14" y="2"/>
                  </a:lnTo>
                  <a:lnTo>
                    <a:pt x="14" y="2"/>
                  </a:lnTo>
                  <a:lnTo>
                    <a:pt x="14" y="2"/>
                  </a:lnTo>
                  <a:lnTo>
                    <a:pt x="14" y="2"/>
                  </a:lnTo>
                  <a:lnTo>
                    <a:pt x="14" y="2"/>
                  </a:lnTo>
                  <a:lnTo>
                    <a:pt x="14" y="2"/>
                  </a:lnTo>
                  <a:lnTo>
                    <a:pt x="14" y="2"/>
                  </a:lnTo>
                  <a:lnTo>
                    <a:pt x="16" y="2"/>
                  </a:lnTo>
                  <a:lnTo>
                    <a:pt x="16" y="2"/>
                  </a:lnTo>
                  <a:lnTo>
                    <a:pt x="16" y="2"/>
                  </a:lnTo>
                  <a:lnTo>
                    <a:pt x="16" y="2"/>
                  </a:lnTo>
                  <a:lnTo>
                    <a:pt x="16" y="2"/>
                  </a:lnTo>
                  <a:lnTo>
                    <a:pt x="18" y="2"/>
                  </a:lnTo>
                  <a:lnTo>
                    <a:pt x="18" y="2"/>
                  </a:lnTo>
                  <a:lnTo>
                    <a:pt x="18" y="2"/>
                  </a:lnTo>
                  <a:lnTo>
                    <a:pt x="18" y="2"/>
                  </a:lnTo>
                  <a:lnTo>
                    <a:pt x="18" y="2"/>
                  </a:lnTo>
                  <a:lnTo>
                    <a:pt x="18" y="2"/>
                  </a:lnTo>
                  <a:lnTo>
                    <a:pt x="18" y="2"/>
                  </a:lnTo>
                  <a:lnTo>
                    <a:pt x="18" y="2"/>
                  </a:lnTo>
                  <a:lnTo>
                    <a:pt x="19" y="2"/>
                  </a:lnTo>
                  <a:lnTo>
                    <a:pt x="19" y="2"/>
                  </a:lnTo>
                  <a:lnTo>
                    <a:pt x="19" y="0"/>
                  </a:lnTo>
                  <a:lnTo>
                    <a:pt x="19" y="0"/>
                  </a:lnTo>
                  <a:lnTo>
                    <a:pt x="19" y="0"/>
                  </a:lnTo>
                  <a:lnTo>
                    <a:pt x="19" y="0"/>
                  </a:lnTo>
                  <a:lnTo>
                    <a:pt x="19" y="2"/>
                  </a:lnTo>
                  <a:lnTo>
                    <a:pt x="19" y="2"/>
                  </a:lnTo>
                  <a:lnTo>
                    <a:pt x="19" y="2"/>
                  </a:lnTo>
                  <a:lnTo>
                    <a:pt x="21" y="2"/>
                  </a:lnTo>
                  <a:lnTo>
                    <a:pt x="21" y="2"/>
                  </a:lnTo>
                  <a:lnTo>
                    <a:pt x="21" y="2"/>
                  </a:lnTo>
                  <a:lnTo>
                    <a:pt x="21" y="2"/>
                  </a:lnTo>
                  <a:lnTo>
                    <a:pt x="21" y="2"/>
                  </a:lnTo>
                  <a:lnTo>
                    <a:pt x="21" y="2"/>
                  </a:lnTo>
                  <a:lnTo>
                    <a:pt x="19" y="2"/>
                  </a:lnTo>
                  <a:lnTo>
                    <a:pt x="19" y="2"/>
                  </a:lnTo>
                  <a:lnTo>
                    <a:pt x="19" y="2"/>
                  </a:lnTo>
                  <a:lnTo>
                    <a:pt x="19" y="4"/>
                  </a:lnTo>
                  <a:lnTo>
                    <a:pt x="19" y="4"/>
                  </a:lnTo>
                  <a:lnTo>
                    <a:pt x="19" y="4"/>
                  </a:lnTo>
                  <a:lnTo>
                    <a:pt x="19" y="4"/>
                  </a:lnTo>
                  <a:lnTo>
                    <a:pt x="19" y="4"/>
                  </a:lnTo>
                  <a:lnTo>
                    <a:pt x="19" y="4"/>
                  </a:lnTo>
                  <a:lnTo>
                    <a:pt x="19" y="4"/>
                  </a:lnTo>
                  <a:lnTo>
                    <a:pt x="19" y="4"/>
                  </a:lnTo>
                  <a:lnTo>
                    <a:pt x="19" y="4"/>
                  </a:lnTo>
                  <a:lnTo>
                    <a:pt x="19" y="4"/>
                  </a:lnTo>
                  <a:lnTo>
                    <a:pt x="19" y="4"/>
                  </a:lnTo>
                  <a:lnTo>
                    <a:pt x="19" y="4"/>
                  </a:lnTo>
                  <a:lnTo>
                    <a:pt x="21" y="4"/>
                  </a:lnTo>
                  <a:lnTo>
                    <a:pt x="21" y="4"/>
                  </a:lnTo>
                  <a:lnTo>
                    <a:pt x="21" y="4"/>
                  </a:lnTo>
                  <a:lnTo>
                    <a:pt x="21" y="4"/>
                  </a:lnTo>
                  <a:lnTo>
                    <a:pt x="21" y="4"/>
                  </a:lnTo>
                  <a:lnTo>
                    <a:pt x="21" y="5"/>
                  </a:lnTo>
                  <a:lnTo>
                    <a:pt x="21" y="5"/>
                  </a:lnTo>
                  <a:lnTo>
                    <a:pt x="21" y="5"/>
                  </a:lnTo>
                  <a:lnTo>
                    <a:pt x="21" y="5"/>
                  </a:lnTo>
                  <a:lnTo>
                    <a:pt x="21" y="5"/>
                  </a:lnTo>
                  <a:lnTo>
                    <a:pt x="23" y="5"/>
                  </a:lnTo>
                  <a:lnTo>
                    <a:pt x="23" y="5"/>
                  </a:lnTo>
                  <a:lnTo>
                    <a:pt x="23" y="5"/>
                  </a:lnTo>
                  <a:lnTo>
                    <a:pt x="23" y="5"/>
                  </a:lnTo>
                  <a:lnTo>
                    <a:pt x="23" y="5"/>
                  </a:lnTo>
                  <a:lnTo>
                    <a:pt x="23" y="5"/>
                  </a:lnTo>
                  <a:lnTo>
                    <a:pt x="21" y="5"/>
                  </a:lnTo>
                  <a:lnTo>
                    <a:pt x="21" y="5"/>
                  </a:lnTo>
                  <a:lnTo>
                    <a:pt x="21" y="7"/>
                  </a:lnTo>
                  <a:lnTo>
                    <a:pt x="23" y="7"/>
                  </a:lnTo>
                  <a:lnTo>
                    <a:pt x="23" y="7"/>
                  </a:lnTo>
                  <a:lnTo>
                    <a:pt x="23" y="7"/>
                  </a:lnTo>
                  <a:lnTo>
                    <a:pt x="23" y="7"/>
                  </a:lnTo>
                  <a:lnTo>
                    <a:pt x="23" y="7"/>
                  </a:lnTo>
                  <a:lnTo>
                    <a:pt x="23" y="7"/>
                  </a:lnTo>
                  <a:lnTo>
                    <a:pt x="23" y="7"/>
                  </a:lnTo>
                  <a:lnTo>
                    <a:pt x="23" y="7"/>
                  </a:lnTo>
                  <a:lnTo>
                    <a:pt x="23" y="7"/>
                  </a:lnTo>
                  <a:lnTo>
                    <a:pt x="23" y="7"/>
                  </a:lnTo>
                  <a:lnTo>
                    <a:pt x="23" y="9"/>
                  </a:lnTo>
                  <a:lnTo>
                    <a:pt x="23" y="9"/>
                  </a:lnTo>
                  <a:lnTo>
                    <a:pt x="23" y="9"/>
                  </a:lnTo>
                  <a:lnTo>
                    <a:pt x="23" y="9"/>
                  </a:lnTo>
                  <a:lnTo>
                    <a:pt x="23" y="9"/>
                  </a:lnTo>
                  <a:lnTo>
                    <a:pt x="23" y="9"/>
                  </a:lnTo>
                  <a:lnTo>
                    <a:pt x="23" y="11"/>
                  </a:lnTo>
                  <a:lnTo>
                    <a:pt x="21" y="11"/>
                  </a:lnTo>
                  <a:lnTo>
                    <a:pt x="21" y="11"/>
                  </a:lnTo>
                  <a:lnTo>
                    <a:pt x="21" y="11"/>
                  </a:lnTo>
                  <a:lnTo>
                    <a:pt x="21" y="11"/>
                  </a:lnTo>
                  <a:lnTo>
                    <a:pt x="21" y="13"/>
                  </a:lnTo>
                  <a:lnTo>
                    <a:pt x="21" y="13"/>
                  </a:lnTo>
                  <a:lnTo>
                    <a:pt x="21" y="13"/>
                  </a:lnTo>
                  <a:lnTo>
                    <a:pt x="21" y="13"/>
                  </a:lnTo>
                  <a:lnTo>
                    <a:pt x="21" y="13"/>
                  </a:lnTo>
                  <a:lnTo>
                    <a:pt x="19" y="13"/>
                  </a:lnTo>
                  <a:lnTo>
                    <a:pt x="19" y="13"/>
                  </a:lnTo>
                  <a:lnTo>
                    <a:pt x="19" y="13"/>
                  </a:lnTo>
                  <a:lnTo>
                    <a:pt x="19" y="13"/>
                  </a:lnTo>
                  <a:lnTo>
                    <a:pt x="19" y="15"/>
                  </a:lnTo>
                  <a:lnTo>
                    <a:pt x="18" y="15"/>
                  </a:lnTo>
                  <a:lnTo>
                    <a:pt x="18" y="15"/>
                  </a:lnTo>
                  <a:lnTo>
                    <a:pt x="18" y="15"/>
                  </a:lnTo>
                  <a:lnTo>
                    <a:pt x="19" y="15"/>
                  </a:lnTo>
                  <a:lnTo>
                    <a:pt x="19" y="15"/>
                  </a:lnTo>
                  <a:lnTo>
                    <a:pt x="19" y="15"/>
                  </a:lnTo>
                  <a:lnTo>
                    <a:pt x="19" y="17"/>
                  </a:lnTo>
                  <a:lnTo>
                    <a:pt x="19" y="17"/>
                  </a:lnTo>
                  <a:lnTo>
                    <a:pt x="19" y="17"/>
                  </a:lnTo>
                  <a:lnTo>
                    <a:pt x="19" y="17"/>
                  </a:lnTo>
                  <a:lnTo>
                    <a:pt x="19" y="17"/>
                  </a:lnTo>
                  <a:lnTo>
                    <a:pt x="18" y="17"/>
                  </a:lnTo>
                  <a:lnTo>
                    <a:pt x="18" y="17"/>
                  </a:lnTo>
                  <a:lnTo>
                    <a:pt x="18" y="17"/>
                  </a:lnTo>
                  <a:lnTo>
                    <a:pt x="18" y="17"/>
                  </a:lnTo>
                  <a:lnTo>
                    <a:pt x="18" y="17"/>
                  </a:lnTo>
                  <a:lnTo>
                    <a:pt x="18" y="17"/>
                  </a:lnTo>
                  <a:lnTo>
                    <a:pt x="18" y="17"/>
                  </a:lnTo>
                  <a:lnTo>
                    <a:pt x="16" y="17"/>
                  </a:lnTo>
                  <a:lnTo>
                    <a:pt x="16" y="17"/>
                  </a:lnTo>
                  <a:lnTo>
                    <a:pt x="16" y="17"/>
                  </a:lnTo>
                  <a:lnTo>
                    <a:pt x="16" y="17"/>
                  </a:lnTo>
                  <a:lnTo>
                    <a:pt x="16" y="17"/>
                  </a:lnTo>
                  <a:lnTo>
                    <a:pt x="16" y="17"/>
                  </a:lnTo>
                  <a:lnTo>
                    <a:pt x="16" y="17"/>
                  </a:lnTo>
                  <a:lnTo>
                    <a:pt x="14" y="17"/>
                  </a:lnTo>
                  <a:lnTo>
                    <a:pt x="14" y="17"/>
                  </a:lnTo>
                  <a:lnTo>
                    <a:pt x="14" y="19"/>
                  </a:lnTo>
                  <a:lnTo>
                    <a:pt x="14" y="19"/>
                  </a:lnTo>
                  <a:lnTo>
                    <a:pt x="14" y="19"/>
                  </a:lnTo>
                  <a:lnTo>
                    <a:pt x="14" y="19"/>
                  </a:lnTo>
                  <a:lnTo>
                    <a:pt x="14" y="19"/>
                  </a:lnTo>
                  <a:lnTo>
                    <a:pt x="14" y="19"/>
                  </a:lnTo>
                  <a:lnTo>
                    <a:pt x="14" y="19"/>
                  </a:lnTo>
                  <a:lnTo>
                    <a:pt x="14" y="19"/>
                  </a:lnTo>
                  <a:lnTo>
                    <a:pt x="14" y="19"/>
                  </a:lnTo>
                  <a:lnTo>
                    <a:pt x="14" y="19"/>
                  </a:lnTo>
                  <a:lnTo>
                    <a:pt x="14" y="21"/>
                  </a:lnTo>
                  <a:lnTo>
                    <a:pt x="14" y="21"/>
                  </a:lnTo>
                  <a:lnTo>
                    <a:pt x="14" y="21"/>
                  </a:lnTo>
                  <a:lnTo>
                    <a:pt x="14" y="21"/>
                  </a:lnTo>
                  <a:lnTo>
                    <a:pt x="14" y="21"/>
                  </a:lnTo>
                  <a:lnTo>
                    <a:pt x="14" y="21"/>
                  </a:lnTo>
                  <a:lnTo>
                    <a:pt x="14" y="21"/>
                  </a:lnTo>
                  <a:lnTo>
                    <a:pt x="16" y="21"/>
                  </a:lnTo>
                  <a:lnTo>
                    <a:pt x="14" y="21"/>
                  </a:lnTo>
                  <a:lnTo>
                    <a:pt x="14" y="23"/>
                  </a:lnTo>
                  <a:lnTo>
                    <a:pt x="14" y="23"/>
                  </a:lnTo>
                  <a:lnTo>
                    <a:pt x="14" y="23"/>
                  </a:lnTo>
                  <a:lnTo>
                    <a:pt x="14" y="23"/>
                  </a:lnTo>
                  <a:lnTo>
                    <a:pt x="14" y="23"/>
                  </a:lnTo>
                  <a:lnTo>
                    <a:pt x="14" y="23"/>
                  </a:lnTo>
                  <a:lnTo>
                    <a:pt x="14" y="23"/>
                  </a:lnTo>
                  <a:lnTo>
                    <a:pt x="14" y="23"/>
                  </a:lnTo>
                  <a:lnTo>
                    <a:pt x="12" y="25"/>
                  </a:lnTo>
                  <a:lnTo>
                    <a:pt x="12" y="25"/>
                  </a:lnTo>
                  <a:lnTo>
                    <a:pt x="12" y="25"/>
                  </a:lnTo>
                  <a:lnTo>
                    <a:pt x="12" y="2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8" name="Freeform 135"/>
            <p:cNvSpPr>
              <a:spLocks/>
            </p:cNvSpPr>
            <p:nvPr/>
          </p:nvSpPr>
          <p:spPr bwMode="auto">
            <a:xfrm>
              <a:off x="4740275" y="4616450"/>
              <a:ext cx="103188" cy="106363"/>
            </a:xfrm>
            <a:custGeom>
              <a:avLst/>
              <a:gdLst>
                <a:gd name="T0" fmla="*/ 48 w 65"/>
                <a:gd name="T1" fmla="*/ 19 h 67"/>
                <a:gd name="T2" fmla="*/ 50 w 65"/>
                <a:gd name="T3" fmla="*/ 25 h 67"/>
                <a:gd name="T4" fmla="*/ 48 w 65"/>
                <a:gd name="T5" fmla="*/ 30 h 67"/>
                <a:gd name="T6" fmla="*/ 44 w 65"/>
                <a:gd name="T7" fmla="*/ 32 h 67"/>
                <a:gd name="T8" fmla="*/ 48 w 65"/>
                <a:gd name="T9" fmla="*/ 34 h 67"/>
                <a:gd name="T10" fmla="*/ 50 w 65"/>
                <a:gd name="T11" fmla="*/ 34 h 67"/>
                <a:gd name="T12" fmla="*/ 54 w 65"/>
                <a:gd name="T13" fmla="*/ 36 h 67"/>
                <a:gd name="T14" fmla="*/ 58 w 65"/>
                <a:gd name="T15" fmla="*/ 38 h 67"/>
                <a:gd name="T16" fmla="*/ 60 w 65"/>
                <a:gd name="T17" fmla="*/ 42 h 67"/>
                <a:gd name="T18" fmla="*/ 62 w 65"/>
                <a:gd name="T19" fmla="*/ 42 h 67"/>
                <a:gd name="T20" fmla="*/ 64 w 65"/>
                <a:gd name="T21" fmla="*/ 42 h 67"/>
                <a:gd name="T22" fmla="*/ 65 w 65"/>
                <a:gd name="T23" fmla="*/ 48 h 67"/>
                <a:gd name="T24" fmla="*/ 64 w 65"/>
                <a:gd name="T25" fmla="*/ 48 h 67"/>
                <a:gd name="T26" fmla="*/ 65 w 65"/>
                <a:gd name="T27" fmla="*/ 52 h 67"/>
                <a:gd name="T28" fmla="*/ 64 w 65"/>
                <a:gd name="T29" fmla="*/ 55 h 67"/>
                <a:gd name="T30" fmla="*/ 62 w 65"/>
                <a:gd name="T31" fmla="*/ 59 h 67"/>
                <a:gd name="T32" fmla="*/ 62 w 65"/>
                <a:gd name="T33" fmla="*/ 67 h 67"/>
                <a:gd name="T34" fmla="*/ 58 w 65"/>
                <a:gd name="T35" fmla="*/ 65 h 67"/>
                <a:gd name="T36" fmla="*/ 52 w 65"/>
                <a:gd name="T37" fmla="*/ 63 h 67"/>
                <a:gd name="T38" fmla="*/ 46 w 65"/>
                <a:gd name="T39" fmla="*/ 61 h 67"/>
                <a:gd name="T40" fmla="*/ 42 w 65"/>
                <a:gd name="T41" fmla="*/ 57 h 67"/>
                <a:gd name="T42" fmla="*/ 39 w 65"/>
                <a:gd name="T43" fmla="*/ 55 h 67"/>
                <a:gd name="T44" fmla="*/ 35 w 65"/>
                <a:gd name="T45" fmla="*/ 53 h 67"/>
                <a:gd name="T46" fmla="*/ 31 w 65"/>
                <a:gd name="T47" fmla="*/ 50 h 67"/>
                <a:gd name="T48" fmla="*/ 27 w 65"/>
                <a:gd name="T49" fmla="*/ 48 h 67"/>
                <a:gd name="T50" fmla="*/ 23 w 65"/>
                <a:gd name="T51" fmla="*/ 42 h 67"/>
                <a:gd name="T52" fmla="*/ 17 w 65"/>
                <a:gd name="T53" fmla="*/ 38 h 67"/>
                <a:gd name="T54" fmla="*/ 16 w 65"/>
                <a:gd name="T55" fmla="*/ 38 h 67"/>
                <a:gd name="T56" fmla="*/ 10 w 65"/>
                <a:gd name="T57" fmla="*/ 34 h 67"/>
                <a:gd name="T58" fmla="*/ 10 w 65"/>
                <a:gd name="T59" fmla="*/ 34 h 67"/>
                <a:gd name="T60" fmla="*/ 10 w 65"/>
                <a:gd name="T61" fmla="*/ 32 h 67"/>
                <a:gd name="T62" fmla="*/ 2 w 65"/>
                <a:gd name="T63" fmla="*/ 29 h 67"/>
                <a:gd name="T64" fmla="*/ 0 w 65"/>
                <a:gd name="T65" fmla="*/ 25 h 67"/>
                <a:gd name="T66" fmla="*/ 2 w 65"/>
                <a:gd name="T67" fmla="*/ 21 h 67"/>
                <a:gd name="T68" fmla="*/ 6 w 65"/>
                <a:gd name="T69" fmla="*/ 19 h 67"/>
                <a:gd name="T70" fmla="*/ 10 w 65"/>
                <a:gd name="T71" fmla="*/ 15 h 67"/>
                <a:gd name="T72" fmla="*/ 14 w 65"/>
                <a:gd name="T73" fmla="*/ 7 h 67"/>
                <a:gd name="T74" fmla="*/ 17 w 65"/>
                <a:gd name="T75" fmla="*/ 4 h 67"/>
                <a:gd name="T76" fmla="*/ 19 w 65"/>
                <a:gd name="T77" fmla="*/ 2 h 67"/>
                <a:gd name="T78" fmla="*/ 21 w 65"/>
                <a:gd name="T79" fmla="*/ 2 h 67"/>
                <a:gd name="T80" fmla="*/ 25 w 65"/>
                <a:gd name="T81" fmla="*/ 0 h 67"/>
                <a:gd name="T82" fmla="*/ 27 w 65"/>
                <a:gd name="T83" fmla="*/ 0 h 67"/>
                <a:gd name="T84" fmla="*/ 31 w 65"/>
                <a:gd name="T85" fmla="*/ 2 h 67"/>
                <a:gd name="T86" fmla="*/ 31 w 65"/>
                <a:gd name="T87" fmla="*/ 7 h 67"/>
                <a:gd name="T88" fmla="*/ 33 w 65"/>
                <a:gd name="T89" fmla="*/ 11 h 67"/>
                <a:gd name="T90" fmla="*/ 33 w 65"/>
                <a:gd name="T91" fmla="*/ 17 h 67"/>
                <a:gd name="T92" fmla="*/ 33 w 65"/>
                <a:gd name="T93" fmla="*/ 17 h 67"/>
                <a:gd name="T94" fmla="*/ 35 w 65"/>
                <a:gd name="T95" fmla="*/ 17 h 67"/>
                <a:gd name="T96" fmla="*/ 37 w 65"/>
                <a:gd name="T97" fmla="*/ 21 h 67"/>
                <a:gd name="T98" fmla="*/ 40 w 65"/>
                <a:gd name="T99" fmla="*/ 19 h 67"/>
                <a:gd name="T100" fmla="*/ 42 w 65"/>
                <a:gd name="T101" fmla="*/ 19 h 67"/>
                <a:gd name="T102" fmla="*/ 44 w 65"/>
                <a:gd name="T103" fmla="*/ 15 h 67"/>
                <a:gd name="T104" fmla="*/ 44 w 65"/>
                <a:gd name="T105" fmla="*/ 13 h 67"/>
                <a:gd name="T106" fmla="*/ 48 w 65"/>
                <a:gd name="T107" fmla="*/ 15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5" h="67">
                  <a:moveTo>
                    <a:pt x="48" y="15"/>
                  </a:moveTo>
                  <a:lnTo>
                    <a:pt x="48" y="17"/>
                  </a:lnTo>
                  <a:lnTo>
                    <a:pt x="48" y="19"/>
                  </a:lnTo>
                  <a:lnTo>
                    <a:pt x="50" y="21"/>
                  </a:lnTo>
                  <a:lnTo>
                    <a:pt x="50" y="23"/>
                  </a:lnTo>
                  <a:lnTo>
                    <a:pt x="50" y="25"/>
                  </a:lnTo>
                  <a:lnTo>
                    <a:pt x="50" y="27"/>
                  </a:lnTo>
                  <a:lnTo>
                    <a:pt x="50" y="29"/>
                  </a:lnTo>
                  <a:lnTo>
                    <a:pt x="48" y="30"/>
                  </a:lnTo>
                  <a:lnTo>
                    <a:pt x="46" y="30"/>
                  </a:lnTo>
                  <a:lnTo>
                    <a:pt x="46" y="32"/>
                  </a:lnTo>
                  <a:lnTo>
                    <a:pt x="44" y="32"/>
                  </a:lnTo>
                  <a:lnTo>
                    <a:pt x="46" y="32"/>
                  </a:lnTo>
                  <a:lnTo>
                    <a:pt x="46" y="34"/>
                  </a:lnTo>
                  <a:lnTo>
                    <a:pt x="48" y="34"/>
                  </a:lnTo>
                  <a:lnTo>
                    <a:pt x="48" y="32"/>
                  </a:lnTo>
                  <a:lnTo>
                    <a:pt x="48" y="34"/>
                  </a:lnTo>
                  <a:lnTo>
                    <a:pt x="50" y="34"/>
                  </a:lnTo>
                  <a:lnTo>
                    <a:pt x="50" y="36"/>
                  </a:lnTo>
                  <a:lnTo>
                    <a:pt x="52" y="36"/>
                  </a:lnTo>
                  <a:lnTo>
                    <a:pt x="54" y="36"/>
                  </a:lnTo>
                  <a:lnTo>
                    <a:pt x="56" y="36"/>
                  </a:lnTo>
                  <a:lnTo>
                    <a:pt x="58" y="36"/>
                  </a:lnTo>
                  <a:lnTo>
                    <a:pt x="58" y="38"/>
                  </a:lnTo>
                  <a:lnTo>
                    <a:pt x="58" y="40"/>
                  </a:lnTo>
                  <a:lnTo>
                    <a:pt x="58" y="42"/>
                  </a:lnTo>
                  <a:lnTo>
                    <a:pt x="60" y="42"/>
                  </a:lnTo>
                  <a:lnTo>
                    <a:pt x="62" y="42"/>
                  </a:lnTo>
                  <a:lnTo>
                    <a:pt x="62" y="44"/>
                  </a:lnTo>
                  <a:lnTo>
                    <a:pt x="62" y="42"/>
                  </a:lnTo>
                  <a:lnTo>
                    <a:pt x="62" y="44"/>
                  </a:lnTo>
                  <a:lnTo>
                    <a:pt x="64" y="44"/>
                  </a:lnTo>
                  <a:lnTo>
                    <a:pt x="64" y="42"/>
                  </a:lnTo>
                  <a:lnTo>
                    <a:pt x="64" y="44"/>
                  </a:lnTo>
                  <a:lnTo>
                    <a:pt x="64" y="46"/>
                  </a:lnTo>
                  <a:lnTo>
                    <a:pt x="65" y="48"/>
                  </a:lnTo>
                  <a:lnTo>
                    <a:pt x="64" y="48"/>
                  </a:lnTo>
                  <a:lnTo>
                    <a:pt x="65" y="48"/>
                  </a:lnTo>
                  <a:lnTo>
                    <a:pt x="64" y="48"/>
                  </a:lnTo>
                  <a:lnTo>
                    <a:pt x="64" y="50"/>
                  </a:lnTo>
                  <a:lnTo>
                    <a:pt x="65" y="50"/>
                  </a:lnTo>
                  <a:lnTo>
                    <a:pt x="65" y="52"/>
                  </a:lnTo>
                  <a:lnTo>
                    <a:pt x="64" y="52"/>
                  </a:lnTo>
                  <a:lnTo>
                    <a:pt x="64" y="53"/>
                  </a:lnTo>
                  <a:lnTo>
                    <a:pt x="64" y="55"/>
                  </a:lnTo>
                  <a:lnTo>
                    <a:pt x="62" y="55"/>
                  </a:lnTo>
                  <a:lnTo>
                    <a:pt x="62" y="57"/>
                  </a:lnTo>
                  <a:lnTo>
                    <a:pt x="62" y="59"/>
                  </a:lnTo>
                  <a:lnTo>
                    <a:pt x="62" y="61"/>
                  </a:lnTo>
                  <a:lnTo>
                    <a:pt x="62" y="65"/>
                  </a:lnTo>
                  <a:lnTo>
                    <a:pt x="62" y="67"/>
                  </a:lnTo>
                  <a:lnTo>
                    <a:pt x="60" y="67"/>
                  </a:lnTo>
                  <a:lnTo>
                    <a:pt x="58" y="67"/>
                  </a:lnTo>
                  <a:lnTo>
                    <a:pt x="58" y="65"/>
                  </a:lnTo>
                  <a:lnTo>
                    <a:pt x="56" y="65"/>
                  </a:lnTo>
                  <a:lnTo>
                    <a:pt x="54" y="63"/>
                  </a:lnTo>
                  <a:lnTo>
                    <a:pt x="52" y="63"/>
                  </a:lnTo>
                  <a:lnTo>
                    <a:pt x="50" y="63"/>
                  </a:lnTo>
                  <a:lnTo>
                    <a:pt x="48" y="61"/>
                  </a:lnTo>
                  <a:lnTo>
                    <a:pt x="46" y="61"/>
                  </a:lnTo>
                  <a:lnTo>
                    <a:pt x="46" y="59"/>
                  </a:lnTo>
                  <a:lnTo>
                    <a:pt x="42" y="59"/>
                  </a:lnTo>
                  <a:lnTo>
                    <a:pt x="42" y="57"/>
                  </a:lnTo>
                  <a:lnTo>
                    <a:pt x="40" y="57"/>
                  </a:lnTo>
                  <a:lnTo>
                    <a:pt x="39" y="57"/>
                  </a:lnTo>
                  <a:lnTo>
                    <a:pt x="39" y="55"/>
                  </a:lnTo>
                  <a:lnTo>
                    <a:pt x="37" y="55"/>
                  </a:lnTo>
                  <a:lnTo>
                    <a:pt x="35" y="55"/>
                  </a:lnTo>
                  <a:lnTo>
                    <a:pt x="35" y="53"/>
                  </a:lnTo>
                  <a:lnTo>
                    <a:pt x="33" y="53"/>
                  </a:lnTo>
                  <a:lnTo>
                    <a:pt x="31" y="52"/>
                  </a:lnTo>
                  <a:lnTo>
                    <a:pt x="31" y="50"/>
                  </a:lnTo>
                  <a:lnTo>
                    <a:pt x="29" y="50"/>
                  </a:lnTo>
                  <a:lnTo>
                    <a:pt x="29" y="48"/>
                  </a:lnTo>
                  <a:lnTo>
                    <a:pt x="27" y="48"/>
                  </a:lnTo>
                  <a:lnTo>
                    <a:pt x="25" y="46"/>
                  </a:lnTo>
                  <a:lnTo>
                    <a:pt x="23" y="44"/>
                  </a:lnTo>
                  <a:lnTo>
                    <a:pt x="23" y="42"/>
                  </a:lnTo>
                  <a:lnTo>
                    <a:pt x="21" y="42"/>
                  </a:lnTo>
                  <a:lnTo>
                    <a:pt x="19" y="40"/>
                  </a:lnTo>
                  <a:lnTo>
                    <a:pt x="17" y="38"/>
                  </a:lnTo>
                  <a:lnTo>
                    <a:pt x="16" y="38"/>
                  </a:lnTo>
                  <a:lnTo>
                    <a:pt x="17" y="38"/>
                  </a:lnTo>
                  <a:lnTo>
                    <a:pt x="16" y="38"/>
                  </a:lnTo>
                  <a:lnTo>
                    <a:pt x="14" y="36"/>
                  </a:lnTo>
                  <a:lnTo>
                    <a:pt x="10" y="36"/>
                  </a:lnTo>
                  <a:lnTo>
                    <a:pt x="10" y="34"/>
                  </a:lnTo>
                  <a:lnTo>
                    <a:pt x="10" y="36"/>
                  </a:lnTo>
                  <a:lnTo>
                    <a:pt x="12" y="36"/>
                  </a:lnTo>
                  <a:lnTo>
                    <a:pt x="10" y="34"/>
                  </a:lnTo>
                  <a:lnTo>
                    <a:pt x="12" y="34"/>
                  </a:lnTo>
                  <a:lnTo>
                    <a:pt x="10" y="34"/>
                  </a:lnTo>
                  <a:lnTo>
                    <a:pt x="10" y="32"/>
                  </a:lnTo>
                  <a:lnTo>
                    <a:pt x="6" y="30"/>
                  </a:lnTo>
                  <a:lnTo>
                    <a:pt x="4" y="30"/>
                  </a:lnTo>
                  <a:lnTo>
                    <a:pt x="2" y="29"/>
                  </a:lnTo>
                  <a:lnTo>
                    <a:pt x="2" y="27"/>
                  </a:lnTo>
                  <a:lnTo>
                    <a:pt x="0" y="27"/>
                  </a:lnTo>
                  <a:lnTo>
                    <a:pt x="0" y="25"/>
                  </a:lnTo>
                  <a:lnTo>
                    <a:pt x="0" y="23"/>
                  </a:lnTo>
                  <a:lnTo>
                    <a:pt x="2" y="23"/>
                  </a:lnTo>
                  <a:lnTo>
                    <a:pt x="2" y="21"/>
                  </a:lnTo>
                  <a:lnTo>
                    <a:pt x="4" y="21"/>
                  </a:lnTo>
                  <a:lnTo>
                    <a:pt x="4" y="19"/>
                  </a:lnTo>
                  <a:lnTo>
                    <a:pt x="6" y="19"/>
                  </a:lnTo>
                  <a:lnTo>
                    <a:pt x="8" y="17"/>
                  </a:lnTo>
                  <a:lnTo>
                    <a:pt x="10" y="17"/>
                  </a:lnTo>
                  <a:lnTo>
                    <a:pt x="10" y="15"/>
                  </a:lnTo>
                  <a:lnTo>
                    <a:pt x="12" y="13"/>
                  </a:lnTo>
                  <a:lnTo>
                    <a:pt x="14" y="11"/>
                  </a:lnTo>
                  <a:lnTo>
                    <a:pt x="14" y="7"/>
                  </a:lnTo>
                  <a:lnTo>
                    <a:pt x="16" y="5"/>
                  </a:lnTo>
                  <a:lnTo>
                    <a:pt x="17" y="5"/>
                  </a:lnTo>
                  <a:lnTo>
                    <a:pt x="17" y="4"/>
                  </a:lnTo>
                  <a:lnTo>
                    <a:pt x="19" y="2"/>
                  </a:lnTo>
                  <a:lnTo>
                    <a:pt x="19" y="0"/>
                  </a:lnTo>
                  <a:lnTo>
                    <a:pt x="19" y="2"/>
                  </a:lnTo>
                  <a:lnTo>
                    <a:pt x="19" y="0"/>
                  </a:lnTo>
                  <a:lnTo>
                    <a:pt x="21" y="0"/>
                  </a:lnTo>
                  <a:lnTo>
                    <a:pt x="21" y="2"/>
                  </a:lnTo>
                  <a:lnTo>
                    <a:pt x="23" y="2"/>
                  </a:lnTo>
                  <a:lnTo>
                    <a:pt x="23" y="0"/>
                  </a:lnTo>
                  <a:lnTo>
                    <a:pt x="25" y="0"/>
                  </a:lnTo>
                  <a:lnTo>
                    <a:pt x="27" y="0"/>
                  </a:lnTo>
                  <a:lnTo>
                    <a:pt x="27" y="2"/>
                  </a:lnTo>
                  <a:lnTo>
                    <a:pt x="27" y="0"/>
                  </a:lnTo>
                  <a:lnTo>
                    <a:pt x="29" y="0"/>
                  </a:lnTo>
                  <a:lnTo>
                    <a:pt x="29" y="2"/>
                  </a:lnTo>
                  <a:lnTo>
                    <a:pt x="31" y="2"/>
                  </a:lnTo>
                  <a:lnTo>
                    <a:pt x="31" y="4"/>
                  </a:lnTo>
                  <a:lnTo>
                    <a:pt x="31" y="5"/>
                  </a:lnTo>
                  <a:lnTo>
                    <a:pt x="31" y="7"/>
                  </a:lnTo>
                  <a:lnTo>
                    <a:pt x="33" y="7"/>
                  </a:lnTo>
                  <a:lnTo>
                    <a:pt x="33" y="9"/>
                  </a:lnTo>
                  <a:lnTo>
                    <a:pt x="33" y="11"/>
                  </a:lnTo>
                  <a:lnTo>
                    <a:pt x="33" y="13"/>
                  </a:lnTo>
                  <a:lnTo>
                    <a:pt x="33" y="15"/>
                  </a:lnTo>
                  <a:lnTo>
                    <a:pt x="33" y="17"/>
                  </a:lnTo>
                  <a:lnTo>
                    <a:pt x="31" y="17"/>
                  </a:lnTo>
                  <a:lnTo>
                    <a:pt x="31" y="19"/>
                  </a:lnTo>
                  <a:lnTo>
                    <a:pt x="33" y="17"/>
                  </a:lnTo>
                  <a:lnTo>
                    <a:pt x="33" y="19"/>
                  </a:lnTo>
                  <a:lnTo>
                    <a:pt x="33" y="17"/>
                  </a:lnTo>
                  <a:lnTo>
                    <a:pt x="35" y="17"/>
                  </a:lnTo>
                  <a:lnTo>
                    <a:pt x="35" y="19"/>
                  </a:lnTo>
                  <a:lnTo>
                    <a:pt x="37" y="19"/>
                  </a:lnTo>
                  <a:lnTo>
                    <a:pt x="37" y="21"/>
                  </a:lnTo>
                  <a:lnTo>
                    <a:pt x="39" y="21"/>
                  </a:lnTo>
                  <a:lnTo>
                    <a:pt x="40" y="21"/>
                  </a:lnTo>
                  <a:lnTo>
                    <a:pt x="40" y="19"/>
                  </a:lnTo>
                  <a:lnTo>
                    <a:pt x="40" y="21"/>
                  </a:lnTo>
                  <a:lnTo>
                    <a:pt x="40" y="19"/>
                  </a:lnTo>
                  <a:lnTo>
                    <a:pt x="42" y="19"/>
                  </a:lnTo>
                  <a:lnTo>
                    <a:pt x="42" y="17"/>
                  </a:lnTo>
                  <a:lnTo>
                    <a:pt x="44" y="17"/>
                  </a:lnTo>
                  <a:lnTo>
                    <a:pt x="44" y="15"/>
                  </a:lnTo>
                  <a:lnTo>
                    <a:pt x="42" y="15"/>
                  </a:lnTo>
                  <a:lnTo>
                    <a:pt x="44" y="15"/>
                  </a:lnTo>
                  <a:lnTo>
                    <a:pt x="44" y="13"/>
                  </a:lnTo>
                  <a:lnTo>
                    <a:pt x="46" y="13"/>
                  </a:lnTo>
                  <a:lnTo>
                    <a:pt x="46" y="15"/>
                  </a:lnTo>
                  <a:lnTo>
                    <a:pt x="48" y="1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9" name="Freeform 136"/>
            <p:cNvSpPr>
              <a:spLocks/>
            </p:cNvSpPr>
            <p:nvPr/>
          </p:nvSpPr>
          <p:spPr bwMode="auto">
            <a:xfrm>
              <a:off x="5264150" y="3941763"/>
              <a:ext cx="400050" cy="387350"/>
            </a:xfrm>
            <a:custGeom>
              <a:avLst/>
              <a:gdLst>
                <a:gd name="T0" fmla="*/ 248 w 252"/>
                <a:gd name="T1" fmla="*/ 41 h 244"/>
                <a:gd name="T2" fmla="*/ 248 w 252"/>
                <a:gd name="T3" fmla="*/ 52 h 244"/>
                <a:gd name="T4" fmla="*/ 248 w 252"/>
                <a:gd name="T5" fmla="*/ 62 h 244"/>
                <a:gd name="T6" fmla="*/ 250 w 252"/>
                <a:gd name="T7" fmla="*/ 73 h 244"/>
                <a:gd name="T8" fmla="*/ 250 w 252"/>
                <a:gd name="T9" fmla="*/ 102 h 244"/>
                <a:gd name="T10" fmla="*/ 250 w 252"/>
                <a:gd name="T11" fmla="*/ 125 h 244"/>
                <a:gd name="T12" fmla="*/ 250 w 252"/>
                <a:gd name="T13" fmla="*/ 162 h 244"/>
                <a:gd name="T14" fmla="*/ 250 w 252"/>
                <a:gd name="T15" fmla="*/ 196 h 244"/>
                <a:gd name="T16" fmla="*/ 250 w 252"/>
                <a:gd name="T17" fmla="*/ 215 h 244"/>
                <a:gd name="T18" fmla="*/ 250 w 252"/>
                <a:gd name="T19" fmla="*/ 229 h 244"/>
                <a:gd name="T20" fmla="*/ 244 w 252"/>
                <a:gd name="T21" fmla="*/ 237 h 244"/>
                <a:gd name="T22" fmla="*/ 235 w 252"/>
                <a:gd name="T23" fmla="*/ 240 h 244"/>
                <a:gd name="T24" fmla="*/ 223 w 252"/>
                <a:gd name="T25" fmla="*/ 240 h 244"/>
                <a:gd name="T26" fmla="*/ 210 w 252"/>
                <a:gd name="T27" fmla="*/ 233 h 244"/>
                <a:gd name="T28" fmla="*/ 196 w 252"/>
                <a:gd name="T29" fmla="*/ 225 h 244"/>
                <a:gd name="T30" fmla="*/ 183 w 252"/>
                <a:gd name="T31" fmla="*/ 217 h 244"/>
                <a:gd name="T32" fmla="*/ 169 w 252"/>
                <a:gd name="T33" fmla="*/ 210 h 244"/>
                <a:gd name="T34" fmla="*/ 156 w 252"/>
                <a:gd name="T35" fmla="*/ 204 h 244"/>
                <a:gd name="T36" fmla="*/ 141 w 252"/>
                <a:gd name="T37" fmla="*/ 196 h 244"/>
                <a:gd name="T38" fmla="*/ 127 w 252"/>
                <a:gd name="T39" fmla="*/ 189 h 244"/>
                <a:gd name="T40" fmla="*/ 114 w 252"/>
                <a:gd name="T41" fmla="*/ 181 h 244"/>
                <a:gd name="T42" fmla="*/ 100 w 252"/>
                <a:gd name="T43" fmla="*/ 179 h 244"/>
                <a:gd name="T44" fmla="*/ 91 w 252"/>
                <a:gd name="T45" fmla="*/ 185 h 244"/>
                <a:gd name="T46" fmla="*/ 77 w 252"/>
                <a:gd name="T47" fmla="*/ 191 h 244"/>
                <a:gd name="T48" fmla="*/ 64 w 252"/>
                <a:gd name="T49" fmla="*/ 181 h 244"/>
                <a:gd name="T50" fmla="*/ 50 w 252"/>
                <a:gd name="T51" fmla="*/ 177 h 244"/>
                <a:gd name="T52" fmla="*/ 39 w 252"/>
                <a:gd name="T53" fmla="*/ 167 h 244"/>
                <a:gd name="T54" fmla="*/ 22 w 252"/>
                <a:gd name="T55" fmla="*/ 158 h 244"/>
                <a:gd name="T56" fmla="*/ 12 w 252"/>
                <a:gd name="T57" fmla="*/ 150 h 244"/>
                <a:gd name="T58" fmla="*/ 2 w 252"/>
                <a:gd name="T59" fmla="*/ 131 h 244"/>
                <a:gd name="T60" fmla="*/ 10 w 252"/>
                <a:gd name="T61" fmla="*/ 118 h 244"/>
                <a:gd name="T62" fmla="*/ 8 w 252"/>
                <a:gd name="T63" fmla="*/ 106 h 244"/>
                <a:gd name="T64" fmla="*/ 8 w 252"/>
                <a:gd name="T65" fmla="*/ 83 h 244"/>
                <a:gd name="T66" fmla="*/ 0 w 252"/>
                <a:gd name="T67" fmla="*/ 60 h 244"/>
                <a:gd name="T68" fmla="*/ 14 w 252"/>
                <a:gd name="T69" fmla="*/ 47 h 244"/>
                <a:gd name="T70" fmla="*/ 14 w 252"/>
                <a:gd name="T71" fmla="*/ 33 h 244"/>
                <a:gd name="T72" fmla="*/ 23 w 252"/>
                <a:gd name="T73" fmla="*/ 24 h 244"/>
                <a:gd name="T74" fmla="*/ 35 w 252"/>
                <a:gd name="T75" fmla="*/ 12 h 244"/>
                <a:gd name="T76" fmla="*/ 37 w 252"/>
                <a:gd name="T77" fmla="*/ 0 h 244"/>
                <a:gd name="T78" fmla="*/ 45 w 252"/>
                <a:gd name="T79" fmla="*/ 6 h 244"/>
                <a:gd name="T80" fmla="*/ 64 w 252"/>
                <a:gd name="T81" fmla="*/ 6 h 244"/>
                <a:gd name="T82" fmla="*/ 77 w 252"/>
                <a:gd name="T83" fmla="*/ 10 h 244"/>
                <a:gd name="T84" fmla="*/ 93 w 252"/>
                <a:gd name="T85" fmla="*/ 16 h 244"/>
                <a:gd name="T86" fmla="*/ 96 w 252"/>
                <a:gd name="T87" fmla="*/ 25 h 244"/>
                <a:gd name="T88" fmla="*/ 118 w 252"/>
                <a:gd name="T89" fmla="*/ 37 h 244"/>
                <a:gd name="T90" fmla="*/ 135 w 252"/>
                <a:gd name="T91" fmla="*/ 43 h 244"/>
                <a:gd name="T92" fmla="*/ 148 w 252"/>
                <a:gd name="T93" fmla="*/ 50 h 244"/>
                <a:gd name="T94" fmla="*/ 158 w 252"/>
                <a:gd name="T95" fmla="*/ 56 h 244"/>
                <a:gd name="T96" fmla="*/ 171 w 252"/>
                <a:gd name="T97" fmla="*/ 45 h 244"/>
                <a:gd name="T98" fmla="*/ 169 w 252"/>
                <a:gd name="T99" fmla="*/ 29 h 244"/>
                <a:gd name="T100" fmla="*/ 177 w 252"/>
                <a:gd name="T101" fmla="*/ 16 h 244"/>
                <a:gd name="T102" fmla="*/ 190 w 252"/>
                <a:gd name="T103" fmla="*/ 8 h 244"/>
                <a:gd name="T104" fmla="*/ 206 w 252"/>
                <a:gd name="T105" fmla="*/ 6 h 244"/>
                <a:gd name="T106" fmla="*/ 219 w 252"/>
                <a:gd name="T107" fmla="*/ 12 h 244"/>
                <a:gd name="T108" fmla="*/ 221 w 252"/>
                <a:gd name="T109" fmla="*/ 20 h 244"/>
                <a:gd name="T110" fmla="*/ 235 w 252"/>
                <a:gd name="T111" fmla="*/ 24 h 244"/>
                <a:gd name="T112" fmla="*/ 250 w 252"/>
                <a:gd name="T113" fmla="*/ 24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2" h="244">
                  <a:moveTo>
                    <a:pt x="252" y="29"/>
                  </a:moveTo>
                  <a:lnTo>
                    <a:pt x="252" y="31"/>
                  </a:lnTo>
                  <a:lnTo>
                    <a:pt x="250" y="33"/>
                  </a:lnTo>
                  <a:lnTo>
                    <a:pt x="248" y="35"/>
                  </a:lnTo>
                  <a:lnTo>
                    <a:pt x="248" y="37"/>
                  </a:lnTo>
                  <a:lnTo>
                    <a:pt x="248" y="39"/>
                  </a:lnTo>
                  <a:lnTo>
                    <a:pt x="248" y="41"/>
                  </a:lnTo>
                  <a:lnTo>
                    <a:pt x="248" y="43"/>
                  </a:lnTo>
                  <a:lnTo>
                    <a:pt x="250" y="43"/>
                  </a:lnTo>
                  <a:lnTo>
                    <a:pt x="250" y="45"/>
                  </a:lnTo>
                  <a:lnTo>
                    <a:pt x="250" y="47"/>
                  </a:lnTo>
                  <a:lnTo>
                    <a:pt x="250" y="48"/>
                  </a:lnTo>
                  <a:lnTo>
                    <a:pt x="248" y="50"/>
                  </a:lnTo>
                  <a:lnTo>
                    <a:pt x="248" y="52"/>
                  </a:lnTo>
                  <a:lnTo>
                    <a:pt x="246" y="54"/>
                  </a:lnTo>
                  <a:lnTo>
                    <a:pt x="246" y="56"/>
                  </a:lnTo>
                  <a:lnTo>
                    <a:pt x="244" y="56"/>
                  </a:lnTo>
                  <a:lnTo>
                    <a:pt x="244" y="58"/>
                  </a:lnTo>
                  <a:lnTo>
                    <a:pt x="246" y="58"/>
                  </a:lnTo>
                  <a:lnTo>
                    <a:pt x="246" y="62"/>
                  </a:lnTo>
                  <a:lnTo>
                    <a:pt x="248" y="62"/>
                  </a:lnTo>
                  <a:lnTo>
                    <a:pt x="248" y="64"/>
                  </a:lnTo>
                  <a:lnTo>
                    <a:pt x="246" y="64"/>
                  </a:lnTo>
                  <a:lnTo>
                    <a:pt x="246" y="66"/>
                  </a:lnTo>
                  <a:lnTo>
                    <a:pt x="248" y="66"/>
                  </a:lnTo>
                  <a:lnTo>
                    <a:pt x="248" y="68"/>
                  </a:lnTo>
                  <a:lnTo>
                    <a:pt x="248" y="70"/>
                  </a:lnTo>
                  <a:lnTo>
                    <a:pt x="250" y="73"/>
                  </a:lnTo>
                  <a:lnTo>
                    <a:pt x="250" y="75"/>
                  </a:lnTo>
                  <a:lnTo>
                    <a:pt x="250" y="77"/>
                  </a:lnTo>
                  <a:lnTo>
                    <a:pt x="250" y="81"/>
                  </a:lnTo>
                  <a:lnTo>
                    <a:pt x="250" y="89"/>
                  </a:lnTo>
                  <a:lnTo>
                    <a:pt x="250" y="95"/>
                  </a:lnTo>
                  <a:lnTo>
                    <a:pt x="250" y="96"/>
                  </a:lnTo>
                  <a:lnTo>
                    <a:pt x="250" y="102"/>
                  </a:lnTo>
                  <a:lnTo>
                    <a:pt x="250" y="104"/>
                  </a:lnTo>
                  <a:lnTo>
                    <a:pt x="250" y="106"/>
                  </a:lnTo>
                  <a:lnTo>
                    <a:pt x="250" y="112"/>
                  </a:lnTo>
                  <a:lnTo>
                    <a:pt x="250" y="114"/>
                  </a:lnTo>
                  <a:lnTo>
                    <a:pt x="250" y="118"/>
                  </a:lnTo>
                  <a:lnTo>
                    <a:pt x="250" y="121"/>
                  </a:lnTo>
                  <a:lnTo>
                    <a:pt x="250" y="125"/>
                  </a:lnTo>
                  <a:lnTo>
                    <a:pt x="250" y="131"/>
                  </a:lnTo>
                  <a:lnTo>
                    <a:pt x="250" y="137"/>
                  </a:lnTo>
                  <a:lnTo>
                    <a:pt x="250" y="141"/>
                  </a:lnTo>
                  <a:lnTo>
                    <a:pt x="250" y="146"/>
                  </a:lnTo>
                  <a:lnTo>
                    <a:pt x="250" y="152"/>
                  </a:lnTo>
                  <a:lnTo>
                    <a:pt x="250" y="156"/>
                  </a:lnTo>
                  <a:lnTo>
                    <a:pt x="250" y="162"/>
                  </a:lnTo>
                  <a:lnTo>
                    <a:pt x="250" y="167"/>
                  </a:lnTo>
                  <a:lnTo>
                    <a:pt x="250" y="171"/>
                  </a:lnTo>
                  <a:lnTo>
                    <a:pt x="250" y="177"/>
                  </a:lnTo>
                  <a:lnTo>
                    <a:pt x="250" y="183"/>
                  </a:lnTo>
                  <a:lnTo>
                    <a:pt x="250" y="187"/>
                  </a:lnTo>
                  <a:lnTo>
                    <a:pt x="250" y="192"/>
                  </a:lnTo>
                  <a:lnTo>
                    <a:pt x="250" y="196"/>
                  </a:lnTo>
                  <a:lnTo>
                    <a:pt x="250" y="202"/>
                  </a:lnTo>
                  <a:lnTo>
                    <a:pt x="250" y="204"/>
                  </a:lnTo>
                  <a:lnTo>
                    <a:pt x="250" y="206"/>
                  </a:lnTo>
                  <a:lnTo>
                    <a:pt x="250" y="208"/>
                  </a:lnTo>
                  <a:lnTo>
                    <a:pt x="250" y="212"/>
                  </a:lnTo>
                  <a:lnTo>
                    <a:pt x="250" y="214"/>
                  </a:lnTo>
                  <a:lnTo>
                    <a:pt x="250" y="215"/>
                  </a:lnTo>
                  <a:lnTo>
                    <a:pt x="250" y="217"/>
                  </a:lnTo>
                  <a:lnTo>
                    <a:pt x="250" y="219"/>
                  </a:lnTo>
                  <a:lnTo>
                    <a:pt x="250" y="221"/>
                  </a:lnTo>
                  <a:lnTo>
                    <a:pt x="250" y="223"/>
                  </a:lnTo>
                  <a:lnTo>
                    <a:pt x="250" y="225"/>
                  </a:lnTo>
                  <a:lnTo>
                    <a:pt x="250" y="227"/>
                  </a:lnTo>
                  <a:lnTo>
                    <a:pt x="250" y="229"/>
                  </a:lnTo>
                  <a:lnTo>
                    <a:pt x="250" y="231"/>
                  </a:lnTo>
                  <a:lnTo>
                    <a:pt x="250" y="233"/>
                  </a:lnTo>
                  <a:lnTo>
                    <a:pt x="250" y="235"/>
                  </a:lnTo>
                  <a:lnTo>
                    <a:pt x="250" y="237"/>
                  </a:lnTo>
                  <a:lnTo>
                    <a:pt x="248" y="237"/>
                  </a:lnTo>
                  <a:lnTo>
                    <a:pt x="246" y="237"/>
                  </a:lnTo>
                  <a:lnTo>
                    <a:pt x="244" y="237"/>
                  </a:lnTo>
                  <a:lnTo>
                    <a:pt x="242" y="237"/>
                  </a:lnTo>
                  <a:lnTo>
                    <a:pt x="240" y="237"/>
                  </a:lnTo>
                  <a:lnTo>
                    <a:pt x="238" y="237"/>
                  </a:lnTo>
                  <a:lnTo>
                    <a:pt x="237" y="237"/>
                  </a:lnTo>
                  <a:lnTo>
                    <a:pt x="235" y="237"/>
                  </a:lnTo>
                  <a:lnTo>
                    <a:pt x="235" y="239"/>
                  </a:lnTo>
                  <a:lnTo>
                    <a:pt x="235" y="240"/>
                  </a:lnTo>
                  <a:lnTo>
                    <a:pt x="235" y="242"/>
                  </a:lnTo>
                  <a:lnTo>
                    <a:pt x="235" y="244"/>
                  </a:lnTo>
                  <a:lnTo>
                    <a:pt x="233" y="244"/>
                  </a:lnTo>
                  <a:lnTo>
                    <a:pt x="231" y="242"/>
                  </a:lnTo>
                  <a:lnTo>
                    <a:pt x="229" y="242"/>
                  </a:lnTo>
                  <a:lnTo>
                    <a:pt x="227" y="240"/>
                  </a:lnTo>
                  <a:lnTo>
                    <a:pt x="223" y="240"/>
                  </a:lnTo>
                  <a:lnTo>
                    <a:pt x="221" y="239"/>
                  </a:lnTo>
                  <a:lnTo>
                    <a:pt x="219" y="237"/>
                  </a:lnTo>
                  <a:lnTo>
                    <a:pt x="217" y="237"/>
                  </a:lnTo>
                  <a:lnTo>
                    <a:pt x="215" y="235"/>
                  </a:lnTo>
                  <a:lnTo>
                    <a:pt x="214" y="235"/>
                  </a:lnTo>
                  <a:lnTo>
                    <a:pt x="212" y="233"/>
                  </a:lnTo>
                  <a:lnTo>
                    <a:pt x="210" y="233"/>
                  </a:lnTo>
                  <a:lnTo>
                    <a:pt x="208" y="231"/>
                  </a:lnTo>
                  <a:lnTo>
                    <a:pt x="206" y="231"/>
                  </a:lnTo>
                  <a:lnTo>
                    <a:pt x="204" y="229"/>
                  </a:lnTo>
                  <a:lnTo>
                    <a:pt x="202" y="229"/>
                  </a:lnTo>
                  <a:lnTo>
                    <a:pt x="200" y="227"/>
                  </a:lnTo>
                  <a:lnTo>
                    <a:pt x="198" y="227"/>
                  </a:lnTo>
                  <a:lnTo>
                    <a:pt x="196" y="225"/>
                  </a:lnTo>
                  <a:lnTo>
                    <a:pt x="194" y="223"/>
                  </a:lnTo>
                  <a:lnTo>
                    <a:pt x="192" y="223"/>
                  </a:lnTo>
                  <a:lnTo>
                    <a:pt x="190" y="221"/>
                  </a:lnTo>
                  <a:lnTo>
                    <a:pt x="189" y="221"/>
                  </a:lnTo>
                  <a:lnTo>
                    <a:pt x="187" y="219"/>
                  </a:lnTo>
                  <a:lnTo>
                    <a:pt x="185" y="219"/>
                  </a:lnTo>
                  <a:lnTo>
                    <a:pt x="183" y="217"/>
                  </a:lnTo>
                  <a:lnTo>
                    <a:pt x="181" y="217"/>
                  </a:lnTo>
                  <a:lnTo>
                    <a:pt x="179" y="215"/>
                  </a:lnTo>
                  <a:lnTo>
                    <a:pt x="177" y="215"/>
                  </a:lnTo>
                  <a:lnTo>
                    <a:pt x="175" y="214"/>
                  </a:lnTo>
                  <a:lnTo>
                    <a:pt x="173" y="214"/>
                  </a:lnTo>
                  <a:lnTo>
                    <a:pt x="171" y="212"/>
                  </a:lnTo>
                  <a:lnTo>
                    <a:pt x="169" y="210"/>
                  </a:lnTo>
                  <a:lnTo>
                    <a:pt x="167" y="210"/>
                  </a:lnTo>
                  <a:lnTo>
                    <a:pt x="166" y="208"/>
                  </a:lnTo>
                  <a:lnTo>
                    <a:pt x="164" y="208"/>
                  </a:lnTo>
                  <a:lnTo>
                    <a:pt x="162" y="206"/>
                  </a:lnTo>
                  <a:lnTo>
                    <a:pt x="160" y="206"/>
                  </a:lnTo>
                  <a:lnTo>
                    <a:pt x="158" y="204"/>
                  </a:lnTo>
                  <a:lnTo>
                    <a:pt x="156" y="204"/>
                  </a:lnTo>
                  <a:lnTo>
                    <a:pt x="154" y="202"/>
                  </a:lnTo>
                  <a:lnTo>
                    <a:pt x="152" y="202"/>
                  </a:lnTo>
                  <a:lnTo>
                    <a:pt x="150" y="200"/>
                  </a:lnTo>
                  <a:lnTo>
                    <a:pt x="148" y="198"/>
                  </a:lnTo>
                  <a:lnTo>
                    <a:pt x="146" y="198"/>
                  </a:lnTo>
                  <a:lnTo>
                    <a:pt x="144" y="196"/>
                  </a:lnTo>
                  <a:lnTo>
                    <a:pt x="141" y="196"/>
                  </a:lnTo>
                  <a:lnTo>
                    <a:pt x="139" y="194"/>
                  </a:lnTo>
                  <a:lnTo>
                    <a:pt x="137" y="194"/>
                  </a:lnTo>
                  <a:lnTo>
                    <a:pt x="135" y="192"/>
                  </a:lnTo>
                  <a:lnTo>
                    <a:pt x="133" y="192"/>
                  </a:lnTo>
                  <a:lnTo>
                    <a:pt x="131" y="191"/>
                  </a:lnTo>
                  <a:lnTo>
                    <a:pt x="129" y="191"/>
                  </a:lnTo>
                  <a:lnTo>
                    <a:pt x="127" y="189"/>
                  </a:lnTo>
                  <a:lnTo>
                    <a:pt x="125" y="187"/>
                  </a:lnTo>
                  <a:lnTo>
                    <a:pt x="123" y="187"/>
                  </a:lnTo>
                  <a:lnTo>
                    <a:pt x="121" y="185"/>
                  </a:lnTo>
                  <a:lnTo>
                    <a:pt x="119" y="185"/>
                  </a:lnTo>
                  <a:lnTo>
                    <a:pt x="118" y="183"/>
                  </a:lnTo>
                  <a:lnTo>
                    <a:pt x="116" y="183"/>
                  </a:lnTo>
                  <a:lnTo>
                    <a:pt x="114" y="181"/>
                  </a:lnTo>
                  <a:lnTo>
                    <a:pt x="112" y="181"/>
                  </a:lnTo>
                  <a:lnTo>
                    <a:pt x="110" y="179"/>
                  </a:lnTo>
                  <a:lnTo>
                    <a:pt x="108" y="177"/>
                  </a:lnTo>
                  <a:lnTo>
                    <a:pt x="106" y="177"/>
                  </a:lnTo>
                  <a:lnTo>
                    <a:pt x="104" y="179"/>
                  </a:lnTo>
                  <a:lnTo>
                    <a:pt x="102" y="179"/>
                  </a:lnTo>
                  <a:lnTo>
                    <a:pt x="100" y="179"/>
                  </a:lnTo>
                  <a:lnTo>
                    <a:pt x="100" y="181"/>
                  </a:lnTo>
                  <a:lnTo>
                    <a:pt x="98" y="181"/>
                  </a:lnTo>
                  <a:lnTo>
                    <a:pt x="96" y="181"/>
                  </a:lnTo>
                  <a:lnTo>
                    <a:pt x="96" y="183"/>
                  </a:lnTo>
                  <a:lnTo>
                    <a:pt x="94" y="183"/>
                  </a:lnTo>
                  <a:lnTo>
                    <a:pt x="93" y="185"/>
                  </a:lnTo>
                  <a:lnTo>
                    <a:pt x="91" y="185"/>
                  </a:lnTo>
                  <a:lnTo>
                    <a:pt x="89" y="187"/>
                  </a:lnTo>
                  <a:lnTo>
                    <a:pt x="85" y="189"/>
                  </a:lnTo>
                  <a:lnTo>
                    <a:pt x="83" y="189"/>
                  </a:lnTo>
                  <a:lnTo>
                    <a:pt x="79" y="191"/>
                  </a:lnTo>
                  <a:lnTo>
                    <a:pt x="79" y="192"/>
                  </a:lnTo>
                  <a:lnTo>
                    <a:pt x="79" y="191"/>
                  </a:lnTo>
                  <a:lnTo>
                    <a:pt x="77" y="191"/>
                  </a:lnTo>
                  <a:lnTo>
                    <a:pt x="75" y="189"/>
                  </a:lnTo>
                  <a:lnTo>
                    <a:pt x="73" y="187"/>
                  </a:lnTo>
                  <a:lnTo>
                    <a:pt x="71" y="185"/>
                  </a:lnTo>
                  <a:lnTo>
                    <a:pt x="70" y="183"/>
                  </a:lnTo>
                  <a:lnTo>
                    <a:pt x="68" y="181"/>
                  </a:lnTo>
                  <a:lnTo>
                    <a:pt x="66" y="181"/>
                  </a:lnTo>
                  <a:lnTo>
                    <a:pt x="64" y="181"/>
                  </a:lnTo>
                  <a:lnTo>
                    <a:pt x="62" y="181"/>
                  </a:lnTo>
                  <a:lnTo>
                    <a:pt x="60" y="181"/>
                  </a:lnTo>
                  <a:lnTo>
                    <a:pt x="58" y="179"/>
                  </a:lnTo>
                  <a:lnTo>
                    <a:pt x="56" y="179"/>
                  </a:lnTo>
                  <a:lnTo>
                    <a:pt x="54" y="179"/>
                  </a:lnTo>
                  <a:lnTo>
                    <a:pt x="52" y="179"/>
                  </a:lnTo>
                  <a:lnTo>
                    <a:pt x="50" y="177"/>
                  </a:lnTo>
                  <a:lnTo>
                    <a:pt x="48" y="177"/>
                  </a:lnTo>
                  <a:lnTo>
                    <a:pt x="46" y="177"/>
                  </a:lnTo>
                  <a:lnTo>
                    <a:pt x="45" y="177"/>
                  </a:lnTo>
                  <a:lnTo>
                    <a:pt x="43" y="175"/>
                  </a:lnTo>
                  <a:lnTo>
                    <a:pt x="41" y="173"/>
                  </a:lnTo>
                  <a:lnTo>
                    <a:pt x="41" y="171"/>
                  </a:lnTo>
                  <a:lnTo>
                    <a:pt x="39" y="167"/>
                  </a:lnTo>
                  <a:lnTo>
                    <a:pt x="37" y="166"/>
                  </a:lnTo>
                  <a:lnTo>
                    <a:pt x="37" y="164"/>
                  </a:lnTo>
                  <a:lnTo>
                    <a:pt x="35" y="162"/>
                  </a:lnTo>
                  <a:lnTo>
                    <a:pt x="29" y="160"/>
                  </a:lnTo>
                  <a:lnTo>
                    <a:pt x="25" y="160"/>
                  </a:lnTo>
                  <a:lnTo>
                    <a:pt x="23" y="158"/>
                  </a:lnTo>
                  <a:lnTo>
                    <a:pt x="22" y="158"/>
                  </a:lnTo>
                  <a:lnTo>
                    <a:pt x="20" y="158"/>
                  </a:lnTo>
                  <a:lnTo>
                    <a:pt x="18" y="160"/>
                  </a:lnTo>
                  <a:lnTo>
                    <a:pt x="16" y="158"/>
                  </a:lnTo>
                  <a:lnTo>
                    <a:pt x="16" y="156"/>
                  </a:lnTo>
                  <a:lnTo>
                    <a:pt x="14" y="154"/>
                  </a:lnTo>
                  <a:lnTo>
                    <a:pt x="12" y="152"/>
                  </a:lnTo>
                  <a:lnTo>
                    <a:pt x="12" y="150"/>
                  </a:lnTo>
                  <a:lnTo>
                    <a:pt x="12" y="148"/>
                  </a:lnTo>
                  <a:lnTo>
                    <a:pt x="12" y="144"/>
                  </a:lnTo>
                  <a:lnTo>
                    <a:pt x="10" y="143"/>
                  </a:lnTo>
                  <a:lnTo>
                    <a:pt x="8" y="141"/>
                  </a:lnTo>
                  <a:lnTo>
                    <a:pt x="6" y="137"/>
                  </a:lnTo>
                  <a:lnTo>
                    <a:pt x="4" y="133"/>
                  </a:lnTo>
                  <a:lnTo>
                    <a:pt x="2" y="131"/>
                  </a:lnTo>
                  <a:lnTo>
                    <a:pt x="2" y="129"/>
                  </a:lnTo>
                  <a:lnTo>
                    <a:pt x="2" y="127"/>
                  </a:lnTo>
                  <a:lnTo>
                    <a:pt x="8" y="123"/>
                  </a:lnTo>
                  <a:lnTo>
                    <a:pt x="10" y="123"/>
                  </a:lnTo>
                  <a:lnTo>
                    <a:pt x="10" y="121"/>
                  </a:lnTo>
                  <a:lnTo>
                    <a:pt x="10" y="119"/>
                  </a:lnTo>
                  <a:lnTo>
                    <a:pt x="10" y="118"/>
                  </a:lnTo>
                  <a:lnTo>
                    <a:pt x="8" y="118"/>
                  </a:lnTo>
                  <a:lnTo>
                    <a:pt x="8" y="116"/>
                  </a:lnTo>
                  <a:lnTo>
                    <a:pt x="8" y="114"/>
                  </a:lnTo>
                  <a:lnTo>
                    <a:pt x="6" y="110"/>
                  </a:lnTo>
                  <a:lnTo>
                    <a:pt x="6" y="108"/>
                  </a:lnTo>
                  <a:lnTo>
                    <a:pt x="8" y="108"/>
                  </a:lnTo>
                  <a:lnTo>
                    <a:pt x="8" y="106"/>
                  </a:lnTo>
                  <a:lnTo>
                    <a:pt x="8" y="104"/>
                  </a:lnTo>
                  <a:lnTo>
                    <a:pt x="10" y="104"/>
                  </a:lnTo>
                  <a:lnTo>
                    <a:pt x="10" y="100"/>
                  </a:lnTo>
                  <a:lnTo>
                    <a:pt x="10" y="98"/>
                  </a:lnTo>
                  <a:lnTo>
                    <a:pt x="8" y="93"/>
                  </a:lnTo>
                  <a:lnTo>
                    <a:pt x="8" y="85"/>
                  </a:lnTo>
                  <a:lnTo>
                    <a:pt x="8" y="83"/>
                  </a:lnTo>
                  <a:lnTo>
                    <a:pt x="8" y="79"/>
                  </a:lnTo>
                  <a:lnTo>
                    <a:pt x="8" y="77"/>
                  </a:lnTo>
                  <a:lnTo>
                    <a:pt x="8" y="72"/>
                  </a:lnTo>
                  <a:lnTo>
                    <a:pt x="6" y="68"/>
                  </a:lnTo>
                  <a:lnTo>
                    <a:pt x="4" y="64"/>
                  </a:lnTo>
                  <a:lnTo>
                    <a:pt x="2" y="60"/>
                  </a:lnTo>
                  <a:lnTo>
                    <a:pt x="0" y="60"/>
                  </a:lnTo>
                  <a:lnTo>
                    <a:pt x="0" y="58"/>
                  </a:lnTo>
                  <a:lnTo>
                    <a:pt x="4" y="56"/>
                  </a:lnTo>
                  <a:lnTo>
                    <a:pt x="8" y="54"/>
                  </a:lnTo>
                  <a:lnTo>
                    <a:pt x="10" y="54"/>
                  </a:lnTo>
                  <a:lnTo>
                    <a:pt x="12" y="50"/>
                  </a:lnTo>
                  <a:lnTo>
                    <a:pt x="14" y="48"/>
                  </a:lnTo>
                  <a:lnTo>
                    <a:pt x="14" y="47"/>
                  </a:lnTo>
                  <a:lnTo>
                    <a:pt x="16" y="45"/>
                  </a:lnTo>
                  <a:lnTo>
                    <a:pt x="16" y="43"/>
                  </a:lnTo>
                  <a:lnTo>
                    <a:pt x="16" y="41"/>
                  </a:lnTo>
                  <a:lnTo>
                    <a:pt x="14" y="39"/>
                  </a:lnTo>
                  <a:lnTo>
                    <a:pt x="14" y="37"/>
                  </a:lnTo>
                  <a:lnTo>
                    <a:pt x="14" y="35"/>
                  </a:lnTo>
                  <a:lnTo>
                    <a:pt x="14" y="33"/>
                  </a:lnTo>
                  <a:lnTo>
                    <a:pt x="14" y="31"/>
                  </a:lnTo>
                  <a:lnTo>
                    <a:pt x="16" y="29"/>
                  </a:lnTo>
                  <a:lnTo>
                    <a:pt x="18" y="29"/>
                  </a:lnTo>
                  <a:lnTo>
                    <a:pt x="20" y="27"/>
                  </a:lnTo>
                  <a:lnTo>
                    <a:pt x="22" y="25"/>
                  </a:lnTo>
                  <a:lnTo>
                    <a:pt x="22" y="24"/>
                  </a:lnTo>
                  <a:lnTo>
                    <a:pt x="23" y="24"/>
                  </a:lnTo>
                  <a:lnTo>
                    <a:pt x="25" y="22"/>
                  </a:lnTo>
                  <a:lnTo>
                    <a:pt x="31" y="18"/>
                  </a:lnTo>
                  <a:lnTo>
                    <a:pt x="35" y="16"/>
                  </a:lnTo>
                  <a:lnTo>
                    <a:pt x="37" y="16"/>
                  </a:lnTo>
                  <a:lnTo>
                    <a:pt x="37" y="14"/>
                  </a:lnTo>
                  <a:lnTo>
                    <a:pt x="35" y="14"/>
                  </a:lnTo>
                  <a:lnTo>
                    <a:pt x="35" y="12"/>
                  </a:lnTo>
                  <a:lnTo>
                    <a:pt x="35" y="10"/>
                  </a:lnTo>
                  <a:lnTo>
                    <a:pt x="35" y="8"/>
                  </a:lnTo>
                  <a:lnTo>
                    <a:pt x="35" y="6"/>
                  </a:lnTo>
                  <a:lnTo>
                    <a:pt x="35" y="4"/>
                  </a:lnTo>
                  <a:lnTo>
                    <a:pt x="35" y="2"/>
                  </a:lnTo>
                  <a:lnTo>
                    <a:pt x="35" y="0"/>
                  </a:lnTo>
                  <a:lnTo>
                    <a:pt x="37" y="0"/>
                  </a:lnTo>
                  <a:lnTo>
                    <a:pt x="37" y="2"/>
                  </a:lnTo>
                  <a:lnTo>
                    <a:pt x="39" y="2"/>
                  </a:lnTo>
                  <a:lnTo>
                    <a:pt x="41" y="2"/>
                  </a:lnTo>
                  <a:lnTo>
                    <a:pt x="39" y="2"/>
                  </a:lnTo>
                  <a:lnTo>
                    <a:pt x="41" y="2"/>
                  </a:lnTo>
                  <a:lnTo>
                    <a:pt x="45" y="4"/>
                  </a:lnTo>
                  <a:lnTo>
                    <a:pt x="45" y="6"/>
                  </a:lnTo>
                  <a:lnTo>
                    <a:pt x="46" y="6"/>
                  </a:lnTo>
                  <a:lnTo>
                    <a:pt x="48" y="8"/>
                  </a:lnTo>
                  <a:lnTo>
                    <a:pt x="54" y="8"/>
                  </a:lnTo>
                  <a:lnTo>
                    <a:pt x="56" y="8"/>
                  </a:lnTo>
                  <a:lnTo>
                    <a:pt x="60" y="6"/>
                  </a:lnTo>
                  <a:lnTo>
                    <a:pt x="62" y="6"/>
                  </a:lnTo>
                  <a:lnTo>
                    <a:pt x="64" y="6"/>
                  </a:lnTo>
                  <a:lnTo>
                    <a:pt x="66" y="6"/>
                  </a:lnTo>
                  <a:lnTo>
                    <a:pt x="68" y="8"/>
                  </a:lnTo>
                  <a:lnTo>
                    <a:pt x="70" y="8"/>
                  </a:lnTo>
                  <a:lnTo>
                    <a:pt x="71" y="8"/>
                  </a:lnTo>
                  <a:lnTo>
                    <a:pt x="73" y="8"/>
                  </a:lnTo>
                  <a:lnTo>
                    <a:pt x="75" y="10"/>
                  </a:lnTo>
                  <a:lnTo>
                    <a:pt x="77" y="10"/>
                  </a:lnTo>
                  <a:lnTo>
                    <a:pt x="79" y="10"/>
                  </a:lnTo>
                  <a:lnTo>
                    <a:pt x="81" y="12"/>
                  </a:lnTo>
                  <a:lnTo>
                    <a:pt x="83" y="14"/>
                  </a:lnTo>
                  <a:lnTo>
                    <a:pt x="85" y="14"/>
                  </a:lnTo>
                  <a:lnTo>
                    <a:pt x="87" y="14"/>
                  </a:lnTo>
                  <a:lnTo>
                    <a:pt x="89" y="16"/>
                  </a:lnTo>
                  <a:lnTo>
                    <a:pt x="93" y="16"/>
                  </a:lnTo>
                  <a:lnTo>
                    <a:pt x="94" y="16"/>
                  </a:lnTo>
                  <a:lnTo>
                    <a:pt x="94" y="18"/>
                  </a:lnTo>
                  <a:lnTo>
                    <a:pt x="96" y="18"/>
                  </a:lnTo>
                  <a:lnTo>
                    <a:pt x="96" y="20"/>
                  </a:lnTo>
                  <a:lnTo>
                    <a:pt x="96" y="22"/>
                  </a:lnTo>
                  <a:lnTo>
                    <a:pt x="96" y="24"/>
                  </a:lnTo>
                  <a:lnTo>
                    <a:pt x="96" y="25"/>
                  </a:lnTo>
                  <a:lnTo>
                    <a:pt x="98" y="29"/>
                  </a:lnTo>
                  <a:lnTo>
                    <a:pt x="100" y="33"/>
                  </a:lnTo>
                  <a:lnTo>
                    <a:pt x="102" y="33"/>
                  </a:lnTo>
                  <a:lnTo>
                    <a:pt x="102" y="35"/>
                  </a:lnTo>
                  <a:lnTo>
                    <a:pt x="108" y="37"/>
                  </a:lnTo>
                  <a:lnTo>
                    <a:pt x="112" y="37"/>
                  </a:lnTo>
                  <a:lnTo>
                    <a:pt x="118" y="37"/>
                  </a:lnTo>
                  <a:lnTo>
                    <a:pt x="121" y="39"/>
                  </a:lnTo>
                  <a:lnTo>
                    <a:pt x="125" y="39"/>
                  </a:lnTo>
                  <a:lnTo>
                    <a:pt x="127" y="41"/>
                  </a:lnTo>
                  <a:lnTo>
                    <a:pt x="129" y="41"/>
                  </a:lnTo>
                  <a:lnTo>
                    <a:pt x="131" y="41"/>
                  </a:lnTo>
                  <a:lnTo>
                    <a:pt x="133" y="43"/>
                  </a:lnTo>
                  <a:lnTo>
                    <a:pt x="135" y="43"/>
                  </a:lnTo>
                  <a:lnTo>
                    <a:pt x="137" y="43"/>
                  </a:lnTo>
                  <a:lnTo>
                    <a:pt x="137" y="45"/>
                  </a:lnTo>
                  <a:lnTo>
                    <a:pt x="139" y="45"/>
                  </a:lnTo>
                  <a:lnTo>
                    <a:pt x="141" y="47"/>
                  </a:lnTo>
                  <a:lnTo>
                    <a:pt x="142" y="47"/>
                  </a:lnTo>
                  <a:lnTo>
                    <a:pt x="144" y="48"/>
                  </a:lnTo>
                  <a:lnTo>
                    <a:pt x="148" y="50"/>
                  </a:lnTo>
                  <a:lnTo>
                    <a:pt x="148" y="52"/>
                  </a:lnTo>
                  <a:lnTo>
                    <a:pt x="150" y="52"/>
                  </a:lnTo>
                  <a:lnTo>
                    <a:pt x="150" y="54"/>
                  </a:lnTo>
                  <a:lnTo>
                    <a:pt x="154" y="54"/>
                  </a:lnTo>
                  <a:lnTo>
                    <a:pt x="154" y="56"/>
                  </a:lnTo>
                  <a:lnTo>
                    <a:pt x="156" y="56"/>
                  </a:lnTo>
                  <a:lnTo>
                    <a:pt x="158" y="56"/>
                  </a:lnTo>
                  <a:lnTo>
                    <a:pt x="160" y="54"/>
                  </a:lnTo>
                  <a:lnTo>
                    <a:pt x="162" y="54"/>
                  </a:lnTo>
                  <a:lnTo>
                    <a:pt x="164" y="52"/>
                  </a:lnTo>
                  <a:lnTo>
                    <a:pt x="167" y="50"/>
                  </a:lnTo>
                  <a:lnTo>
                    <a:pt x="169" y="48"/>
                  </a:lnTo>
                  <a:lnTo>
                    <a:pt x="169" y="47"/>
                  </a:lnTo>
                  <a:lnTo>
                    <a:pt x="171" y="45"/>
                  </a:lnTo>
                  <a:lnTo>
                    <a:pt x="171" y="43"/>
                  </a:lnTo>
                  <a:lnTo>
                    <a:pt x="173" y="41"/>
                  </a:lnTo>
                  <a:lnTo>
                    <a:pt x="173" y="37"/>
                  </a:lnTo>
                  <a:lnTo>
                    <a:pt x="171" y="37"/>
                  </a:lnTo>
                  <a:lnTo>
                    <a:pt x="171" y="35"/>
                  </a:lnTo>
                  <a:lnTo>
                    <a:pt x="169" y="31"/>
                  </a:lnTo>
                  <a:lnTo>
                    <a:pt x="169" y="29"/>
                  </a:lnTo>
                  <a:lnTo>
                    <a:pt x="169" y="27"/>
                  </a:lnTo>
                  <a:lnTo>
                    <a:pt x="169" y="25"/>
                  </a:lnTo>
                  <a:lnTo>
                    <a:pt x="169" y="24"/>
                  </a:lnTo>
                  <a:lnTo>
                    <a:pt x="171" y="20"/>
                  </a:lnTo>
                  <a:lnTo>
                    <a:pt x="175" y="18"/>
                  </a:lnTo>
                  <a:lnTo>
                    <a:pt x="175" y="16"/>
                  </a:lnTo>
                  <a:lnTo>
                    <a:pt x="177" y="16"/>
                  </a:lnTo>
                  <a:lnTo>
                    <a:pt x="177" y="14"/>
                  </a:lnTo>
                  <a:lnTo>
                    <a:pt x="179" y="12"/>
                  </a:lnTo>
                  <a:lnTo>
                    <a:pt x="183" y="12"/>
                  </a:lnTo>
                  <a:lnTo>
                    <a:pt x="185" y="10"/>
                  </a:lnTo>
                  <a:lnTo>
                    <a:pt x="187" y="8"/>
                  </a:lnTo>
                  <a:lnTo>
                    <a:pt x="189" y="8"/>
                  </a:lnTo>
                  <a:lnTo>
                    <a:pt x="190" y="8"/>
                  </a:lnTo>
                  <a:lnTo>
                    <a:pt x="192" y="8"/>
                  </a:lnTo>
                  <a:lnTo>
                    <a:pt x="194" y="8"/>
                  </a:lnTo>
                  <a:lnTo>
                    <a:pt x="196" y="6"/>
                  </a:lnTo>
                  <a:lnTo>
                    <a:pt x="198" y="6"/>
                  </a:lnTo>
                  <a:lnTo>
                    <a:pt x="200" y="6"/>
                  </a:lnTo>
                  <a:lnTo>
                    <a:pt x="204" y="6"/>
                  </a:lnTo>
                  <a:lnTo>
                    <a:pt x="206" y="6"/>
                  </a:lnTo>
                  <a:lnTo>
                    <a:pt x="208" y="6"/>
                  </a:lnTo>
                  <a:lnTo>
                    <a:pt x="210" y="8"/>
                  </a:lnTo>
                  <a:lnTo>
                    <a:pt x="212" y="8"/>
                  </a:lnTo>
                  <a:lnTo>
                    <a:pt x="215" y="10"/>
                  </a:lnTo>
                  <a:lnTo>
                    <a:pt x="217" y="10"/>
                  </a:lnTo>
                  <a:lnTo>
                    <a:pt x="219" y="10"/>
                  </a:lnTo>
                  <a:lnTo>
                    <a:pt x="219" y="12"/>
                  </a:lnTo>
                  <a:lnTo>
                    <a:pt x="219" y="14"/>
                  </a:lnTo>
                  <a:lnTo>
                    <a:pt x="221" y="14"/>
                  </a:lnTo>
                  <a:lnTo>
                    <a:pt x="221" y="16"/>
                  </a:lnTo>
                  <a:lnTo>
                    <a:pt x="219" y="16"/>
                  </a:lnTo>
                  <a:lnTo>
                    <a:pt x="219" y="18"/>
                  </a:lnTo>
                  <a:lnTo>
                    <a:pt x="221" y="18"/>
                  </a:lnTo>
                  <a:lnTo>
                    <a:pt x="221" y="20"/>
                  </a:lnTo>
                  <a:lnTo>
                    <a:pt x="223" y="20"/>
                  </a:lnTo>
                  <a:lnTo>
                    <a:pt x="225" y="20"/>
                  </a:lnTo>
                  <a:lnTo>
                    <a:pt x="227" y="20"/>
                  </a:lnTo>
                  <a:lnTo>
                    <a:pt x="229" y="20"/>
                  </a:lnTo>
                  <a:lnTo>
                    <a:pt x="231" y="20"/>
                  </a:lnTo>
                  <a:lnTo>
                    <a:pt x="235" y="22"/>
                  </a:lnTo>
                  <a:lnTo>
                    <a:pt x="235" y="24"/>
                  </a:lnTo>
                  <a:lnTo>
                    <a:pt x="237" y="24"/>
                  </a:lnTo>
                  <a:lnTo>
                    <a:pt x="238" y="24"/>
                  </a:lnTo>
                  <a:lnTo>
                    <a:pt x="242" y="24"/>
                  </a:lnTo>
                  <a:lnTo>
                    <a:pt x="244" y="24"/>
                  </a:lnTo>
                  <a:lnTo>
                    <a:pt x="246" y="24"/>
                  </a:lnTo>
                  <a:lnTo>
                    <a:pt x="248" y="24"/>
                  </a:lnTo>
                  <a:lnTo>
                    <a:pt x="250" y="24"/>
                  </a:lnTo>
                  <a:lnTo>
                    <a:pt x="250" y="25"/>
                  </a:lnTo>
                  <a:lnTo>
                    <a:pt x="252" y="27"/>
                  </a:lnTo>
                  <a:lnTo>
                    <a:pt x="252" y="29"/>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0" name="Freeform 137"/>
            <p:cNvSpPr>
              <a:spLocks/>
            </p:cNvSpPr>
            <p:nvPr/>
          </p:nvSpPr>
          <p:spPr bwMode="auto">
            <a:xfrm>
              <a:off x="3487738" y="4471988"/>
              <a:ext cx="3175" cy="9525"/>
            </a:xfrm>
            <a:custGeom>
              <a:avLst/>
              <a:gdLst>
                <a:gd name="T0" fmla="*/ 2 w 2"/>
                <a:gd name="T1" fmla="*/ 6 h 6"/>
                <a:gd name="T2" fmla="*/ 2 w 2"/>
                <a:gd name="T3" fmla="*/ 6 h 6"/>
                <a:gd name="T4" fmla="*/ 2 w 2"/>
                <a:gd name="T5" fmla="*/ 6 h 6"/>
                <a:gd name="T6" fmla="*/ 0 w 2"/>
                <a:gd name="T7" fmla="*/ 6 h 6"/>
                <a:gd name="T8" fmla="*/ 0 w 2"/>
                <a:gd name="T9" fmla="*/ 6 h 6"/>
                <a:gd name="T10" fmla="*/ 0 w 2"/>
                <a:gd name="T11" fmla="*/ 6 h 6"/>
                <a:gd name="T12" fmla="*/ 0 w 2"/>
                <a:gd name="T13" fmla="*/ 6 h 6"/>
                <a:gd name="T14" fmla="*/ 0 w 2"/>
                <a:gd name="T15" fmla="*/ 4 h 6"/>
                <a:gd name="T16" fmla="*/ 0 w 2"/>
                <a:gd name="T17" fmla="*/ 4 h 6"/>
                <a:gd name="T18" fmla="*/ 0 w 2"/>
                <a:gd name="T19" fmla="*/ 4 h 6"/>
                <a:gd name="T20" fmla="*/ 0 w 2"/>
                <a:gd name="T21" fmla="*/ 4 h 6"/>
                <a:gd name="T22" fmla="*/ 0 w 2"/>
                <a:gd name="T23" fmla="*/ 4 h 6"/>
                <a:gd name="T24" fmla="*/ 0 w 2"/>
                <a:gd name="T25" fmla="*/ 4 h 6"/>
                <a:gd name="T26" fmla="*/ 0 w 2"/>
                <a:gd name="T27" fmla="*/ 4 h 6"/>
                <a:gd name="T28" fmla="*/ 0 w 2"/>
                <a:gd name="T29" fmla="*/ 4 h 6"/>
                <a:gd name="T30" fmla="*/ 0 w 2"/>
                <a:gd name="T31" fmla="*/ 4 h 6"/>
                <a:gd name="T32" fmla="*/ 0 w 2"/>
                <a:gd name="T33" fmla="*/ 4 h 6"/>
                <a:gd name="T34" fmla="*/ 0 w 2"/>
                <a:gd name="T35" fmla="*/ 4 h 6"/>
                <a:gd name="T36" fmla="*/ 0 w 2"/>
                <a:gd name="T37" fmla="*/ 2 h 6"/>
                <a:gd name="T38" fmla="*/ 0 w 2"/>
                <a:gd name="T39" fmla="*/ 2 h 6"/>
                <a:gd name="T40" fmla="*/ 0 w 2"/>
                <a:gd name="T41" fmla="*/ 2 h 6"/>
                <a:gd name="T42" fmla="*/ 0 w 2"/>
                <a:gd name="T43" fmla="*/ 2 h 6"/>
                <a:gd name="T44" fmla="*/ 0 w 2"/>
                <a:gd name="T45" fmla="*/ 2 h 6"/>
                <a:gd name="T46" fmla="*/ 0 w 2"/>
                <a:gd name="T47" fmla="*/ 2 h 6"/>
                <a:gd name="T48" fmla="*/ 0 w 2"/>
                <a:gd name="T49" fmla="*/ 2 h 6"/>
                <a:gd name="T50" fmla="*/ 0 w 2"/>
                <a:gd name="T51" fmla="*/ 0 h 6"/>
                <a:gd name="T52" fmla="*/ 2 w 2"/>
                <a:gd name="T53" fmla="*/ 0 h 6"/>
                <a:gd name="T54" fmla="*/ 2 w 2"/>
                <a:gd name="T55" fmla="*/ 0 h 6"/>
                <a:gd name="T56" fmla="*/ 2 w 2"/>
                <a:gd name="T57" fmla="*/ 0 h 6"/>
                <a:gd name="T58" fmla="*/ 2 w 2"/>
                <a:gd name="T59" fmla="*/ 0 h 6"/>
                <a:gd name="T60" fmla="*/ 2 w 2"/>
                <a:gd name="T61" fmla="*/ 0 h 6"/>
                <a:gd name="T62" fmla="*/ 2 w 2"/>
                <a:gd name="T63" fmla="*/ 0 h 6"/>
                <a:gd name="T64" fmla="*/ 2 w 2"/>
                <a:gd name="T65" fmla="*/ 0 h 6"/>
                <a:gd name="T66" fmla="*/ 2 w 2"/>
                <a:gd name="T67" fmla="*/ 0 h 6"/>
                <a:gd name="T68" fmla="*/ 2 w 2"/>
                <a:gd name="T69" fmla="*/ 0 h 6"/>
                <a:gd name="T70" fmla="*/ 2 w 2"/>
                <a:gd name="T71" fmla="*/ 0 h 6"/>
                <a:gd name="T72" fmla="*/ 2 w 2"/>
                <a:gd name="T73" fmla="*/ 2 h 6"/>
                <a:gd name="T74" fmla="*/ 2 w 2"/>
                <a:gd name="T75" fmla="*/ 2 h 6"/>
                <a:gd name="T76" fmla="*/ 2 w 2"/>
                <a:gd name="T77" fmla="*/ 2 h 6"/>
                <a:gd name="T78" fmla="*/ 2 w 2"/>
                <a:gd name="T79" fmla="*/ 4 h 6"/>
                <a:gd name="T80" fmla="*/ 2 w 2"/>
                <a:gd name="T81" fmla="*/ 4 h 6"/>
                <a:gd name="T82" fmla="*/ 2 w 2"/>
                <a:gd name="T83" fmla="*/ 6 h 6"/>
                <a:gd name="T84" fmla="*/ 2 w 2"/>
                <a:gd name="T85" fmla="*/ 6 h 6"/>
                <a:gd name="T86" fmla="*/ 2 w 2"/>
                <a:gd name="T87" fmla="*/ 6 h 6"/>
                <a:gd name="T88" fmla="*/ 2 w 2"/>
                <a:gd name="T89" fmla="*/ 6 h 6"/>
                <a:gd name="T90" fmla="*/ 2 w 2"/>
                <a:gd name="T91" fmla="*/ 6 h 6"/>
                <a:gd name="T92" fmla="*/ 2 w 2"/>
                <a:gd name="T93" fmla="*/ 6 h 6"/>
                <a:gd name="T94" fmla="*/ 2 w 2"/>
                <a:gd name="T95" fmla="*/ 6 h 6"/>
                <a:gd name="T96" fmla="*/ 2 w 2"/>
                <a:gd name="T97" fmla="*/ 6 h 6"/>
                <a:gd name="T98" fmla="*/ 2 w 2"/>
                <a:gd name="T9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 h="6">
                  <a:moveTo>
                    <a:pt x="2" y="6"/>
                  </a:moveTo>
                  <a:lnTo>
                    <a:pt x="2" y="6"/>
                  </a:lnTo>
                  <a:lnTo>
                    <a:pt x="2" y="6"/>
                  </a:lnTo>
                  <a:lnTo>
                    <a:pt x="0" y="6"/>
                  </a:lnTo>
                  <a:lnTo>
                    <a:pt x="0" y="6"/>
                  </a:lnTo>
                  <a:lnTo>
                    <a:pt x="0" y="6"/>
                  </a:lnTo>
                  <a:lnTo>
                    <a:pt x="0" y="6"/>
                  </a:lnTo>
                  <a:lnTo>
                    <a:pt x="0" y="4"/>
                  </a:lnTo>
                  <a:lnTo>
                    <a:pt x="0" y="4"/>
                  </a:lnTo>
                  <a:lnTo>
                    <a:pt x="0" y="4"/>
                  </a:lnTo>
                  <a:lnTo>
                    <a:pt x="0" y="4"/>
                  </a:lnTo>
                  <a:lnTo>
                    <a:pt x="0" y="4"/>
                  </a:lnTo>
                  <a:lnTo>
                    <a:pt x="0" y="4"/>
                  </a:lnTo>
                  <a:lnTo>
                    <a:pt x="0" y="4"/>
                  </a:lnTo>
                  <a:lnTo>
                    <a:pt x="0" y="4"/>
                  </a:lnTo>
                  <a:lnTo>
                    <a:pt x="0" y="4"/>
                  </a:lnTo>
                  <a:lnTo>
                    <a:pt x="0" y="4"/>
                  </a:lnTo>
                  <a:lnTo>
                    <a:pt x="0" y="4"/>
                  </a:lnTo>
                  <a:lnTo>
                    <a:pt x="0" y="2"/>
                  </a:lnTo>
                  <a:lnTo>
                    <a:pt x="0" y="2"/>
                  </a:lnTo>
                  <a:lnTo>
                    <a:pt x="0" y="2"/>
                  </a:lnTo>
                  <a:lnTo>
                    <a:pt x="0" y="2"/>
                  </a:lnTo>
                  <a:lnTo>
                    <a:pt x="0" y="2"/>
                  </a:lnTo>
                  <a:lnTo>
                    <a:pt x="0" y="2"/>
                  </a:lnTo>
                  <a:lnTo>
                    <a:pt x="0" y="2"/>
                  </a:lnTo>
                  <a:lnTo>
                    <a:pt x="0" y="0"/>
                  </a:lnTo>
                  <a:lnTo>
                    <a:pt x="2" y="0"/>
                  </a:lnTo>
                  <a:lnTo>
                    <a:pt x="2" y="0"/>
                  </a:lnTo>
                  <a:lnTo>
                    <a:pt x="2" y="0"/>
                  </a:lnTo>
                  <a:lnTo>
                    <a:pt x="2" y="0"/>
                  </a:lnTo>
                  <a:lnTo>
                    <a:pt x="2" y="0"/>
                  </a:lnTo>
                  <a:lnTo>
                    <a:pt x="2" y="0"/>
                  </a:lnTo>
                  <a:lnTo>
                    <a:pt x="2" y="0"/>
                  </a:lnTo>
                  <a:lnTo>
                    <a:pt x="2" y="0"/>
                  </a:lnTo>
                  <a:lnTo>
                    <a:pt x="2" y="0"/>
                  </a:lnTo>
                  <a:lnTo>
                    <a:pt x="2" y="0"/>
                  </a:lnTo>
                  <a:lnTo>
                    <a:pt x="2" y="2"/>
                  </a:lnTo>
                  <a:lnTo>
                    <a:pt x="2" y="2"/>
                  </a:lnTo>
                  <a:lnTo>
                    <a:pt x="2" y="2"/>
                  </a:lnTo>
                  <a:lnTo>
                    <a:pt x="2" y="4"/>
                  </a:lnTo>
                  <a:lnTo>
                    <a:pt x="2" y="4"/>
                  </a:lnTo>
                  <a:lnTo>
                    <a:pt x="2" y="6"/>
                  </a:lnTo>
                  <a:lnTo>
                    <a:pt x="2" y="6"/>
                  </a:lnTo>
                  <a:lnTo>
                    <a:pt x="2" y="6"/>
                  </a:lnTo>
                  <a:lnTo>
                    <a:pt x="2" y="6"/>
                  </a:lnTo>
                  <a:lnTo>
                    <a:pt x="2" y="6"/>
                  </a:lnTo>
                  <a:lnTo>
                    <a:pt x="2" y="6"/>
                  </a:lnTo>
                  <a:lnTo>
                    <a:pt x="2" y="6"/>
                  </a:lnTo>
                  <a:lnTo>
                    <a:pt x="2" y="6"/>
                  </a:lnTo>
                  <a:lnTo>
                    <a:pt x="2"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1" name="Freeform 138"/>
            <p:cNvSpPr>
              <a:spLocks/>
            </p:cNvSpPr>
            <p:nvPr/>
          </p:nvSpPr>
          <p:spPr bwMode="auto">
            <a:xfrm>
              <a:off x="5267325" y="3473450"/>
              <a:ext cx="6350" cy="9525"/>
            </a:xfrm>
            <a:custGeom>
              <a:avLst/>
              <a:gdLst>
                <a:gd name="T0" fmla="*/ 2 w 4"/>
                <a:gd name="T1" fmla="*/ 6 h 6"/>
                <a:gd name="T2" fmla="*/ 2 w 4"/>
                <a:gd name="T3" fmla="*/ 6 h 6"/>
                <a:gd name="T4" fmla="*/ 2 w 4"/>
                <a:gd name="T5" fmla="*/ 6 h 6"/>
                <a:gd name="T6" fmla="*/ 0 w 4"/>
                <a:gd name="T7" fmla="*/ 6 h 6"/>
                <a:gd name="T8" fmla="*/ 0 w 4"/>
                <a:gd name="T9" fmla="*/ 6 h 6"/>
                <a:gd name="T10" fmla="*/ 0 w 4"/>
                <a:gd name="T11" fmla="*/ 6 h 6"/>
                <a:gd name="T12" fmla="*/ 2 w 4"/>
                <a:gd name="T13" fmla="*/ 6 h 6"/>
                <a:gd name="T14" fmla="*/ 2 w 4"/>
                <a:gd name="T15" fmla="*/ 4 h 6"/>
                <a:gd name="T16" fmla="*/ 2 w 4"/>
                <a:gd name="T17" fmla="*/ 4 h 6"/>
                <a:gd name="T18" fmla="*/ 2 w 4"/>
                <a:gd name="T19" fmla="*/ 4 h 6"/>
                <a:gd name="T20" fmla="*/ 2 w 4"/>
                <a:gd name="T21" fmla="*/ 4 h 6"/>
                <a:gd name="T22" fmla="*/ 0 w 4"/>
                <a:gd name="T23" fmla="*/ 4 h 6"/>
                <a:gd name="T24" fmla="*/ 0 w 4"/>
                <a:gd name="T25" fmla="*/ 2 h 6"/>
                <a:gd name="T26" fmla="*/ 2 w 4"/>
                <a:gd name="T27" fmla="*/ 2 h 6"/>
                <a:gd name="T28" fmla="*/ 2 w 4"/>
                <a:gd name="T29" fmla="*/ 0 h 6"/>
                <a:gd name="T30" fmla="*/ 2 w 4"/>
                <a:gd name="T31" fmla="*/ 2 h 6"/>
                <a:gd name="T32" fmla="*/ 2 w 4"/>
                <a:gd name="T33" fmla="*/ 2 h 6"/>
                <a:gd name="T34" fmla="*/ 2 w 4"/>
                <a:gd name="T35" fmla="*/ 2 h 6"/>
                <a:gd name="T36" fmla="*/ 2 w 4"/>
                <a:gd name="T37" fmla="*/ 2 h 6"/>
                <a:gd name="T38" fmla="*/ 2 w 4"/>
                <a:gd name="T39" fmla="*/ 2 h 6"/>
                <a:gd name="T40" fmla="*/ 2 w 4"/>
                <a:gd name="T41" fmla="*/ 2 h 6"/>
                <a:gd name="T42" fmla="*/ 2 w 4"/>
                <a:gd name="T43" fmla="*/ 2 h 6"/>
                <a:gd name="T44" fmla="*/ 2 w 4"/>
                <a:gd name="T45" fmla="*/ 4 h 6"/>
                <a:gd name="T46" fmla="*/ 2 w 4"/>
                <a:gd name="T47" fmla="*/ 4 h 6"/>
                <a:gd name="T48" fmla="*/ 2 w 4"/>
                <a:gd name="T49" fmla="*/ 4 h 6"/>
                <a:gd name="T50" fmla="*/ 2 w 4"/>
                <a:gd name="T51" fmla="*/ 4 h 6"/>
                <a:gd name="T52" fmla="*/ 4 w 4"/>
                <a:gd name="T53" fmla="*/ 4 h 6"/>
                <a:gd name="T54" fmla="*/ 2 w 4"/>
                <a:gd name="T55" fmla="*/ 6 h 6"/>
                <a:gd name="T56" fmla="*/ 2 w 4"/>
                <a:gd name="T5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 h="6">
                  <a:moveTo>
                    <a:pt x="2" y="6"/>
                  </a:moveTo>
                  <a:lnTo>
                    <a:pt x="2" y="6"/>
                  </a:lnTo>
                  <a:lnTo>
                    <a:pt x="2" y="6"/>
                  </a:lnTo>
                  <a:lnTo>
                    <a:pt x="0" y="6"/>
                  </a:lnTo>
                  <a:lnTo>
                    <a:pt x="0" y="6"/>
                  </a:lnTo>
                  <a:lnTo>
                    <a:pt x="0" y="6"/>
                  </a:lnTo>
                  <a:lnTo>
                    <a:pt x="2" y="6"/>
                  </a:lnTo>
                  <a:lnTo>
                    <a:pt x="2" y="4"/>
                  </a:lnTo>
                  <a:lnTo>
                    <a:pt x="2" y="4"/>
                  </a:lnTo>
                  <a:lnTo>
                    <a:pt x="2" y="4"/>
                  </a:lnTo>
                  <a:lnTo>
                    <a:pt x="2" y="4"/>
                  </a:lnTo>
                  <a:lnTo>
                    <a:pt x="0" y="4"/>
                  </a:lnTo>
                  <a:lnTo>
                    <a:pt x="0" y="2"/>
                  </a:lnTo>
                  <a:lnTo>
                    <a:pt x="2" y="2"/>
                  </a:lnTo>
                  <a:lnTo>
                    <a:pt x="2" y="0"/>
                  </a:lnTo>
                  <a:lnTo>
                    <a:pt x="2" y="2"/>
                  </a:lnTo>
                  <a:lnTo>
                    <a:pt x="2" y="2"/>
                  </a:lnTo>
                  <a:lnTo>
                    <a:pt x="2" y="2"/>
                  </a:lnTo>
                  <a:lnTo>
                    <a:pt x="2" y="2"/>
                  </a:lnTo>
                  <a:lnTo>
                    <a:pt x="2" y="2"/>
                  </a:lnTo>
                  <a:lnTo>
                    <a:pt x="2" y="2"/>
                  </a:lnTo>
                  <a:lnTo>
                    <a:pt x="2" y="2"/>
                  </a:lnTo>
                  <a:lnTo>
                    <a:pt x="2" y="4"/>
                  </a:lnTo>
                  <a:lnTo>
                    <a:pt x="2" y="4"/>
                  </a:lnTo>
                  <a:lnTo>
                    <a:pt x="2" y="4"/>
                  </a:lnTo>
                  <a:lnTo>
                    <a:pt x="2" y="4"/>
                  </a:lnTo>
                  <a:lnTo>
                    <a:pt x="4" y="4"/>
                  </a:lnTo>
                  <a:lnTo>
                    <a:pt x="2" y="6"/>
                  </a:lnTo>
                  <a:lnTo>
                    <a:pt x="2"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2" name="Freeform 139"/>
            <p:cNvSpPr>
              <a:spLocks noEditPoints="1"/>
            </p:cNvSpPr>
            <p:nvPr/>
          </p:nvSpPr>
          <p:spPr bwMode="auto">
            <a:xfrm>
              <a:off x="7042150" y="4583113"/>
              <a:ext cx="57150" cy="100013"/>
            </a:xfrm>
            <a:custGeom>
              <a:avLst/>
              <a:gdLst>
                <a:gd name="T0" fmla="*/ 32 w 36"/>
                <a:gd name="T1" fmla="*/ 34 h 63"/>
                <a:gd name="T2" fmla="*/ 34 w 36"/>
                <a:gd name="T3" fmla="*/ 38 h 63"/>
                <a:gd name="T4" fmla="*/ 0 w 36"/>
                <a:gd name="T5" fmla="*/ 13 h 63"/>
                <a:gd name="T6" fmla="*/ 4 w 36"/>
                <a:gd name="T7" fmla="*/ 11 h 63"/>
                <a:gd name="T8" fmla="*/ 0 w 36"/>
                <a:gd name="T9" fmla="*/ 3 h 63"/>
                <a:gd name="T10" fmla="*/ 0 w 36"/>
                <a:gd name="T11" fmla="*/ 5 h 63"/>
                <a:gd name="T12" fmla="*/ 6 w 36"/>
                <a:gd name="T13" fmla="*/ 3 h 63"/>
                <a:gd name="T14" fmla="*/ 13 w 36"/>
                <a:gd name="T15" fmla="*/ 3 h 63"/>
                <a:gd name="T16" fmla="*/ 19 w 36"/>
                <a:gd name="T17" fmla="*/ 9 h 63"/>
                <a:gd name="T18" fmla="*/ 19 w 36"/>
                <a:gd name="T19" fmla="*/ 11 h 63"/>
                <a:gd name="T20" fmla="*/ 19 w 36"/>
                <a:gd name="T21" fmla="*/ 13 h 63"/>
                <a:gd name="T22" fmla="*/ 19 w 36"/>
                <a:gd name="T23" fmla="*/ 15 h 63"/>
                <a:gd name="T24" fmla="*/ 21 w 36"/>
                <a:gd name="T25" fmla="*/ 15 h 63"/>
                <a:gd name="T26" fmla="*/ 25 w 36"/>
                <a:gd name="T27" fmla="*/ 19 h 63"/>
                <a:gd name="T28" fmla="*/ 25 w 36"/>
                <a:gd name="T29" fmla="*/ 21 h 63"/>
                <a:gd name="T30" fmla="*/ 27 w 36"/>
                <a:gd name="T31" fmla="*/ 21 h 63"/>
                <a:gd name="T32" fmla="*/ 29 w 36"/>
                <a:gd name="T33" fmla="*/ 25 h 63"/>
                <a:gd name="T34" fmla="*/ 29 w 36"/>
                <a:gd name="T35" fmla="*/ 26 h 63"/>
                <a:gd name="T36" fmla="*/ 29 w 36"/>
                <a:gd name="T37" fmla="*/ 28 h 63"/>
                <a:gd name="T38" fmla="*/ 31 w 36"/>
                <a:gd name="T39" fmla="*/ 28 h 63"/>
                <a:gd name="T40" fmla="*/ 32 w 36"/>
                <a:gd name="T41" fmla="*/ 32 h 63"/>
                <a:gd name="T42" fmla="*/ 32 w 36"/>
                <a:gd name="T43" fmla="*/ 34 h 63"/>
                <a:gd name="T44" fmla="*/ 32 w 36"/>
                <a:gd name="T45" fmla="*/ 36 h 63"/>
                <a:gd name="T46" fmla="*/ 34 w 36"/>
                <a:gd name="T47" fmla="*/ 36 h 63"/>
                <a:gd name="T48" fmla="*/ 34 w 36"/>
                <a:gd name="T49" fmla="*/ 38 h 63"/>
                <a:gd name="T50" fmla="*/ 34 w 36"/>
                <a:gd name="T51" fmla="*/ 46 h 63"/>
                <a:gd name="T52" fmla="*/ 34 w 36"/>
                <a:gd name="T53" fmla="*/ 48 h 63"/>
                <a:gd name="T54" fmla="*/ 32 w 36"/>
                <a:gd name="T55" fmla="*/ 53 h 63"/>
                <a:gd name="T56" fmla="*/ 27 w 36"/>
                <a:gd name="T57" fmla="*/ 57 h 63"/>
                <a:gd name="T58" fmla="*/ 23 w 36"/>
                <a:gd name="T59" fmla="*/ 59 h 63"/>
                <a:gd name="T60" fmla="*/ 19 w 36"/>
                <a:gd name="T61" fmla="*/ 61 h 63"/>
                <a:gd name="T62" fmla="*/ 15 w 36"/>
                <a:gd name="T63" fmla="*/ 63 h 63"/>
                <a:gd name="T64" fmla="*/ 11 w 36"/>
                <a:gd name="T65" fmla="*/ 63 h 63"/>
                <a:gd name="T66" fmla="*/ 7 w 36"/>
                <a:gd name="T67" fmla="*/ 61 h 63"/>
                <a:gd name="T68" fmla="*/ 6 w 36"/>
                <a:gd name="T69" fmla="*/ 57 h 63"/>
                <a:gd name="T70" fmla="*/ 4 w 36"/>
                <a:gd name="T71" fmla="*/ 51 h 63"/>
                <a:gd name="T72" fmla="*/ 2 w 36"/>
                <a:gd name="T73" fmla="*/ 42 h 63"/>
                <a:gd name="T74" fmla="*/ 4 w 36"/>
                <a:gd name="T75" fmla="*/ 42 h 63"/>
                <a:gd name="T76" fmla="*/ 2 w 36"/>
                <a:gd name="T77" fmla="*/ 34 h 63"/>
                <a:gd name="T78" fmla="*/ 0 w 36"/>
                <a:gd name="T79" fmla="*/ 28 h 63"/>
                <a:gd name="T80" fmla="*/ 2 w 36"/>
                <a:gd name="T81" fmla="*/ 26 h 63"/>
                <a:gd name="T82" fmla="*/ 2 w 36"/>
                <a:gd name="T83" fmla="*/ 28 h 63"/>
                <a:gd name="T84" fmla="*/ 4 w 36"/>
                <a:gd name="T85" fmla="*/ 25 h 63"/>
                <a:gd name="T86" fmla="*/ 4 w 36"/>
                <a:gd name="T87" fmla="*/ 19 h 63"/>
                <a:gd name="T88" fmla="*/ 6 w 36"/>
                <a:gd name="T89" fmla="*/ 13 h 63"/>
                <a:gd name="T90" fmla="*/ 7 w 36"/>
                <a:gd name="T91" fmla="*/ 9 h 63"/>
                <a:gd name="T92" fmla="*/ 7 w 36"/>
                <a:gd name="T93" fmla="*/ 5 h 63"/>
                <a:gd name="T94" fmla="*/ 7 w 36"/>
                <a:gd name="T95" fmla="*/ 5 h 63"/>
                <a:gd name="T96" fmla="*/ 13 w 36"/>
                <a:gd name="T97" fmla="*/ 5 h 63"/>
                <a:gd name="T98" fmla="*/ 11 w 36"/>
                <a:gd name="T99" fmla="*/ 5 h 63"/>
                <a:gd name="T100" fmla="*/ 9 w 36"/>
                <a:gd name="T101" fmla="*/ 3 h 63"/>
                <a:gd name="T102" fmla="*/ 6 w 36"/>
                <a:gd name="T103" fmla="*/ 2 h 63"/>
                <a:gd name="T104" fmla="*/ 7 w 36"/>
                <a:gd name="T105" fmla="*/ 0 h 63"/>
                <a:gd name="T106" fmla="*/ 11 w 36"/>
                <a:gd name="T107" fmla="*/ 3 h 63"/>
                <a:gd name="T108" fmla="*/ 9 w 36"/>
                <a:gd name="T109" fmla="*/ 2 h 63"/>
                <a:gd name="T110" fmla="*/ 9 w 36"/>
                <a:gd name="T111" fmla="*/ 0 h 63"/>
                <a:gd name="T112" fmla="*/ 13 w 36"/>
                <a:gd name="T113" fmla="*/ 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6" h="63">
                  <a:moveTo>
                    <a:pt x="34" y="38"/>
                  </a:moveTo>
                  <a:lnTo>
                    <a:pt x="34" y="36"/>
                  </a:lnTo>
                  <a:lnTo>
                    <a:pt x="32" y="34"/>
                  </a:lnTo>
                  <a:lnTo>
                    <a:pt x="34" y="34"/>
                  </a:lnTo>
                  <a:lnTo>
                    <a:pt x="34" y="36"/>
                  </a:lnTo>
                  <a:lnTo>
                    <a:pt x="34" y="38"/>
                  </a:lnTo>
                  <a:close/>
                  <a:moveTo>
                    <a:pt x="4" y="13"/>
                  </a:moveTo>
                  <a:lnTo>
                    <a:pt x="2" y="13"/>
                  </a:lnTo>
                  <a:lnTo>
                    <a:pt x="0" y="13"/>
                  </a:lnTo>
                  <a:lnTo>
                    <a:pt x="0" y="11"/>
                  </a:lnTo>
                  <a:lnTo>
                    <a:pt x="2" y="11"/>
                  </a:lnTo>
                  <a:lnTo>
                    <a:pt x="4" y="11"/>
                  </a:lnTo>
                  <a:lnTo>
                    <a:pt x="4" y="13"/>
                  </a:lnTo>
                  <a:close/>
                  <a:moveTo>
                    <a:pt x="0" y="5"/>
                  </a:moveTo>
                  <a:lnTo>
                    <a:pt x="0" y="3"/>
                  </a:lnTo>
                  <a:lnTo>
                    <a:pt x="0" y="5"/>
                  </a:lnTo>
                  <a:lnTo>
                    <a:pt x="2" y="5"/>
                  </a:lnTo>
                  <a:lnTo>
                    <a:pt x="0" y="5"/>
                  </a:lnTo>
                  <a:close/>
                  <a:moveTo>
                    <a:pt x="4" y="2"/>
                  </a:moveTo>
                  <a:lnTo>
                    <a:pt x="4" y="3"/>
                  </a:lnTo>
                  <a:lnTo>
                    <a:pt x="6" y="3"/>
                  </a:lnTo>
                  <a:lnTo>
                    <a:pt x="4" y="3"/>
                  </a:lnTo>
                  <a:lnTo>
                    <a:pt x="4" y="2"/>
                  </a:lnTo>
                  <a:close/>
                  <a:moveTo>
                    <a:pt x="13" y="3"/>
                  </a:moveTo>
                  <a:lnTo>
                    <a:pt x="17" y="7"/>
                  </a:lnTo>
                  <a:lnTo>
                    <a:pt x="17" y="9"/>
                  </a:lnTo>
                  <a:lnTo>
                    <a:pt x="19" y="9"/>
                  </a:lnTo>
                  <a:lnTo>
                    <a:pt x="17" y="9"/>
                  </a:lnTo>
                  <a:lnTo>
                    <a:pt x="19" y="9"/>
                  </a:lnTo>
                  <a:lnTo>
                    <a:pt x="19" y="11"/>
                  </a:lnTo>
                  <a:lnTo>
                    <a:pt x="19" y="13"/>
                  </a:lnTo>
                  <a:lnTo>
                    <a:pt x="21" y="13"/>
                  </a:lnTo>
                  <a:lnTo>
                    <a:pt x="19" y="13"/>
                  </a:lnTo>
                  <a:lnTo>
                    <a:pt x="21" y="13"/>
                  </a:lnTo>
                  <a:lnTo>
                    <a:pt x="21" y="15"/>
                  </a:lnTo>
                  <a:lnTo>
                    <a:pt x="19" y="15"/>
                  </a:lnTo>
                  <a:lnTo>
                    <a:pt x="21" y="15"/>
                  </a:lnTo>
                  <a:lnTo>
                    <a:pt x="21" y="13"/>
                  </a:lnTo>
                  <a:lnTo>
                    <a:pt x="21" y="15"/>
                  </a:lnTo>
                  <a:lnTo>
                    <a:pt x="23" y="15"/>
                  </a:lnTo>
                  <a:lnTo>
                    <a:pt x="23" y="17"/>
                  </a:lnTo>
                  <a:lnTo>
                    <a:pt x="25" y="19"/>
                  </a:lnTo>
                  <a:lnTo>
                    <a:pt x="25" y="21"/>
                  </a:lnTo>
                  <a:lnTo>
                    <a:pt x="23" y="21"/>
                  </a:lnTo>
                  <a:lnTo>
                    <a:pt x="25" y="21"/>
                  </a:lnTo>
                  <a:lnTo>
                    <a:pt x="25" y="23"/>
                  </a:lnTo>
                  <a:lnTo>
                    <a:pt x="27" y="23"/>
                  </a:lnTo>
                  <a:lnTo>
                    <a:pt x="27" y="21"/>
                  </a:lnTo>
                  <a:lnTo>
                    <a:pt x="27" y="23"/>
                  </a:lnTo>
                  <a:lnTo>
                    <a:pt x="27" y="25"/>
                  </a:lnTo>
                  <a:lnTo>
                    <a:pt x="29" y="25"/>
                  </a:lnTo>
                  <a:lnTo>
                    <a:pt x="29" y="26"/>
                  </a:lnTo>
                  <a:lnTo>
                    <a:pt x="29" y="28"/>
                  </a:lnTo>
                  <a:lnTo>
                    <a:pt x="29" y="26"/>
                  </a:lnTo>
                  <a:lnTo>
                    <a:pt x="27" y="26"/>
                  </a:lnTo>
                  <a:lnTo>
                    <a:pt x="29" y="26"/>
                  </a:lnTo>
                  <a:lnTo>
                    <a:pt x="29" y="28"/>
                  </a:lnTo>
                  <a:lnTo>
                    <a:pt x="29" y="30"/>
                  </a:lnTo>
                  <a:lnTo>
                    <a:pt x="29" y="28"/>
                  </a:lnTo>
                  <a:lnTo>
                    <a:pt x="31" y="28"/>
                  </a:lnTo>
                  <a:lnTo>
                    <a:pt x="31" y="30"/>
                  </a:lnTo>
                  <a:lnTo>
                    <a:pt x="31" y="32"/>
                  </a:lnTo>
                  <a:lnTo>
                    <a:pt x="32" y="32"/>
                  </a:lnTo>
                  <a:lnTo>
                    <a:pt x="32" y="34"/>
                  </a:lnTo>
                  <a:lnTo>
                    <a:pt x="31" y="34"/>
                  </a:lnTo>
                  <a:lnTo>
                    <a:pt x="32" y="34"/>
                  </a:lnTo>
                  <a:lnTo>
                    <a:pt x="32" y="36"/>
                  </a:lnTo>
                  <a:lnTo>
                    <a:pt x="32" y="34"/>
                  </a:lnTo>
                  <a:lnTo>
                    <a:pt x="32" y="36"/>
                  </a:lnTo>
                  <a:lnTo>
                    <a:pt x="34" y="36"/>
                  </a:lnTo>
                  <a:lnTo>
                    <a:pt x="32" y="36"/>
                  </a:lnTo>
                  <a:lnTo>
                    <a:pt x="34" y="36"/>
                  </a:lnTo>
                  <a:lnTo>
                    <a:pt x="34" y="38"/>
                  </a:lnTo>
                  <a:lnTo>
                    <a:pt x="32" y="38"/>
                  </a:lnTo>
                  <a:lnTo>
                    <a:pt x="34" y="38"/>
                  </a:lnTo>
                  <a:lnTo>
                    <a:pt x="34" y="40"/>
                  </a:lnTo>
                  <a:lnTo>
                    <a:pt x="34" y="44"/>
                  </a:lnTo>
                  <a:lnTo>
                    <a:pt x="34" y="46"/>
                  </a:lnTo>
                  <a:lnTo>
                    <a:pt x="36" y="46"/>
                  </a:lnTo>
                  <a:lnTo>
                    <a:pt x="34" y="46"/>
                  </a:lnTo>
                  <a:lnTo>
                    <a:pt x="34" y="48"/>
                  </a:lnTo>
                  <a:lnTo>
                    <a:pt x="34" y="50"/>
                  </a:lnTo>
                  <a:lnTo>
                    <a:pt x="34" y="51"/>
                  </a:lnTo>
                  <a:lnTo>
                    <a:pt x="32" y="53"/>
                  </a:lnTo>
                  <a:lnTo>
                    <a:pt x="32" y="55"/>
                  </a:lnTo>
                  <a:lnTo>
                    <a:pt x="31" y="55"/>
                  </a:lnTo>
                  <a:lnTo>
                    <a:pt x="27" y="57"/>
                  </a:lnTo>
                  <a:lnTo>
                    <a:pt x="27" y="59"/>
                  </a:lnTo>
                  <a:lnTo>
                    <a:pt x="25" y="59"/>
                  </a:lnTo>
                  <a:lnTo>
                    <a:pt x="23" y="59"/>
                  </a:lnTo>
                  <a:lnTo>
                    <a:pt x="21" y="59"/>
                  </a:lnTo>
                  <a:lnTo>
                    <a:pt x="21" y="61"/>
                  </a:lnTo>
                  <a:lnTo>
                    <a:pt x="19" y="61"/>
                  </a:lnTo>
                  <a:lnTo>
                    <a:pt x="17" y="61"/>
                  </a:lnTo>
                  <a:lnTo>
                    <a:pt x="17" y="63"/>
                  </a:lnTo>
                  <a:lnTo>
                    <a:pt x="15" y="63"/>
                  </a:lnTo>
                  <a:lnTo>
                    <a:pt x="13" y="63"/>
                  </a:lnTo>
                  <a:lnTo>
                    <a:pt x="13" y="61"/>
                  </a:lnTo>
                  <a:lnTo>
                    <a:pt x="11" y="63"/>
                  </a:lnTo>
                  <a:lnTo>
                    <a:pt x="11" y="61"/>
                  </a:lnTo>
                  <a:lnTo>
                    <a:pt x="9" y="61"/>
                  </a:lnTo>
                  <a:lnTo>
                    <a:pt x="7" y="61"/>
                  </a:lnTo>
                  <a:lnTo>
                    <a:pt x="7" y="59"/>
                  </a:lnTo>
                  <a:lnTo>
                    <a:pt x="6" y="59"/>
                  </a:lnTo>
                  <a:lnTo>
                    <a:pt x="6" y="57"/>
                  </a:lnTo>
                  <a:lnTo>
                    <a:pt x="6" y="55"/>
                  </a:lnTo>
                  <a:lnTo>
                    <a:pt x="6" y="53"/>
                  </a:lnTo>
                  <a:lnTo>
                    <a:pt x="4" y="51"/>
                  </a:lnTo>
                  <a:lnTo>
                    <a:pt x="4" y="48"/>
                  </a:lnTo>
                  <a:lnTo>
                    <a:pt x="4" y="46"/>
                  </a:lnTo>
                  <a:lnTo>
                    <a:pt x="2" y="42"/>
                  </a:lnTo>
                  <a:lnTo>
                    <a:pt x="2" y="44"/>
                  </a:lnTo>
                  <a:lnTo>
                    <a:pt x="4" y="44"/>
                  </a:lnTo>
                  <a:lnTo>
                    <a:pt x="4" y="42"/>
                  </a:lnTo>
                  <a:lnTo>
                    <a:pt x="2" y="42"/>
                  </a:lnTo>
                  <a:lnTo>
                    <a:pt x="2" y="36"/>
                  </a:lnTo>
                  <a:lnTo>
                    <a:pt x="2" y="34"/>
                  </a:lnTo>
                  <a:lnTo>
                    <a:pt x="2" y="32"/>
                  </a:lnTo>
                  <a:lnTo>
                    <a:pt x="2" y="30"/>
                  </a:lnTo>
                  <a:lnTo>
                    <a:pt x="0" y="28"/>
                  </a:lnTo>
                  <a:lnTo>
                    <a:pt x="0" y="26"/>
                  </a:lnTo>
                  <a:lnTo>
                    <a:pt x="2" y="25"/>
                  </a:lnTo>
                  <a:lnTo>
                    <a:pt x="2" y="26"/>
                  </a:lnTo>
                  <a:lnTo>
                    <a:pt x="2" y="28"/>
                  </a:lnTo>
                  <a:lnTo>
                    <a:pt x="2" y="30"/>
                  </a:lnTo>
                  <a:lnTo>
                    <a:pt x="2" y="28"/>
                  </a:lnTo>
                  <a:lnTo>
                    <a:pt x="2" y="26"/>
                  </a:lnTo>
                  <a:lnTo>
                    <a:pt x="2" y="25"/>
                  </a:lnTo>
                  <a:lnTo>
                    <a:pt x="4" y="25"/>
                  </a:lnTo>
                  <a:lnTo>
                    <a:pt x="4" y="23"/>
                  </a:lnTo>
                  <a:lnTo>
                    <a:pt x="4" y="21"/>
                  </a:lnTo>
                  <a:lnTo>
                    <a:pt x="4" y="19"/>
                  </a:lnTo>
                  <a:lnTo>
                    <a:pt x="4" y="17"/>
                  </a:lnTo>
                  <a:lnTo>
                    <a:pt x="4" y="15"/>
                  </a:lnTo>
                  <a:lnTo>
                    <a:pt x="6" y="13"/>
                  </a:lnTo>
                  <a:lnTo>
                    <a:pt x="6" y="11"/>
                  </a:lnTo>
                  <a:lnTo>
                    <a:pt x="7" y="11"/>
                  </a:lnTo>
                  <a:lnTo>
                    <a:pt x="7" y="9"/>
                  </a:lnTo>
                  <a:lnTo>
                    <a:pt x="6" y="7"/>
                  </a:lnTo>
                  <a:lnTo>
                    <a:pt x="7" y="7"/>
                  </a:lnTo>
                  <a:lnTo>
                    <a:pt x="7" y="5"/>
                  </a:lnTo>
                  <a:lnTo>
                    <a:pt x="6" y="3"/>
                  </a:lnTo>
                  <a:lnTo>
                    <a:pt x="7" y="3"/>
                  </a:lnTo>
                  <a:lnTo>
                    <a:pt x="7" y="5"/>
                  </a:lnTo>
                  <a:lnTo>
                    <a:pt x="9" y="5"/>
                  </a:lnTo>
                  <a:lnTo>
                    <a:pt x="11" y="5"/>
                  </a:lnTo>
                  <a:lnTo>
                    <a:pt x="13" y="5"/>
                  </a:lnTo>
                  <a:lnTo>
                    <a:pt x="15" y="5"/>
                  </a:lnTo>
                  <a:lnTo>
                    <a:pt x="13" y="5"/>
                  </a:lnTo>
                  <a:lnTo>
                    <a:pt x="11" y="5"/>
                  </a:lnTo>
                  <a:lnTo>
                    <a:pt x="9" y="3"/>
                  </a:lnTo>
                  <a:lnTo>
                    <a:pt x="7" y="3"/>
                  </a:lnTo>
                  <a:lnTo>
                    <a:pt x="9" y="3"/>
                  </a:lnTo>
                  <a:lnTo>
                    <a:pt x="7" y="3"/>
                  </a:lnTo>
                  <a:lnTo>
                    <a:pt x="6" y="3"/>
                  </a:lnTo>
                  <a:lnTo>
                    <a:pt x="6" y="2"/>
                  </a:lnTo>
                  <a:lnTo>
                    <a:pt x="4" y="2"/>
                  </a:lnTo>
                  <a:lnTo>
                    <a:pt x="6" y="0"/>
                  </a:lnTo>
                  <a:lnTo>
                    <a:pt x="7" y="0"/>
                  </a:lnTo>
                  <a:lnTo>
                    <a:pt x="7" y="2"/>
                  </a:lnTo>
                  <a:lnTo>
                    <a:pt x="9" y="2"/>
                  </a:lnTo>
                  <a:lnTo>
                    <a:pt x="11" y="3"/>
                  </a:lnTo>
                  <a:lnTo>
                    <a:pt x="13" y="3"/>
                  </a:lnTo>
                  <a:lnTo>
                    <a:pt x="11" y="3"/>
                  </a:lnTo>
                  <a:lnTo>
                    <a:pt x="9" y="2"/>
                  </a:lnTo>
                  <a:lnTo>
                    <a:pt x="7" y="2"/>
                  </a:lnTo>
                  <a:lnTo>
                    <a:pt x="7" y="0"/>
                  </a:lnTo>
                  <a:lnTo>
                    <a:pt x="9" y="0"/>
                  </a:lnTo>
                  <a:lnTo>
                    <a:pt x="9" y="2"/>
                  </a:lnTo>
                  <a:lnTo>
                    <a:pt x="11" y="3"/>
                  </a:lnTo>
                  <a:lnTo>
                    <a:pt x="13"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3" name="Freeform 140"/>
            <p:cNvSpPr>
              <a:spLocks/>
            </p:cNvSpPr>
            <p:nvPr/>
          </p:nvSpPr>
          <p:spPr bwMode="auto">
            <a:xfrm>
              <a:off x="5713413" y="5584825"/>
              <a:ext cx="60325" cy="61913"/>
            </a:xfrm>
            <a:custGeom>
              <a:avLst/>
              <a:gdLst>
                <a:gd name="T0" fmla="*/ 28 w 38"/>
                <a:gd name="T1" fmla="*/ 4 h 39"/>
                <a:gd name="T2" fmla="*/ 30 w 38"/>
                <a:gd name="T3" fmla="*/ 6 h 39"/>
                <a:gd name="T4" fmla="*/ 32 w 38"/>
                <a:gd name="T5" fmla="*/ 8 h 39"/>
                <a:gd name="T6" fmla="*/ 36 w 38"/>
                <a:gd name="T7" fmla="*/ 10 h 39"/>
                <a:gd name="T8" fmla="*/ 36 w 38"/>
                <a:gd name="T9" fmla="*/ 12 h 39"/>
                <a:gd name="T10" fmla="*/ 38 w 38"/>
                <a:gd name="T11" fmla="*/ 14 h 39"/>
                <a:gd name="T12" fmla="*/ 38 w 38"/>
                <a:gd name="T13" fmla="*/ 16 h 39"/>
                <a:gd name="T14" fmla="*/ 36 w 38"/>
                <a:gd name="T15" fmla="*/ 17 h 39"/>
                <a:gd name="T16" fmla="*/ 36 w 38"/>
                <a:gd name="T17" fmla="*/ 19 h 39"/>
                <a:gd name="T18" fmla="*/ 34 w 38"/>
                <a:gd name="T19" fmla="*/ 19 h 39"/>
                <a:gd name="T20" fmla="*/ 32 w 38"/>
                <a:gd name="T21" fmla="*/ 23 h 39"/>
                <a:gd name="T22" fmla="*/ 32 w 38"/>
                <a:gd name="T23" fmla="*/ 25 h 39"/>
                <a:gd name="T24" fmla="*/ 32 w 38"/>
                <a:gd name="T25" fmla="*/ 25 h 39"/>
                <a:gd name="T26" fmla="*/ 27 w 38"/>
                <a:gd name="T27" fmla="*/ 29 h 39"/>
                <a:gd name="T28" fmla="*/ 23 w 38"/>
                <a:gd name="T29" fmla="*/ 29 h 39"/>
                <a:gd name="T30" fmla="*/ 21 w 38"/>
                <a:gd name="T31" fmla="*/ 31 h 39"/>
                <a:gd name="T32" fmla="*/ 19 w 38"/>
                <a:gd name="T33" fmla="*/ 31 h 39"/>
                <a:gd name="T34" fmla="*/ 19 w 38"/>
                <a:gd name="T35" fmla="*/ 33 h 39"/>
                <a:gd name="T36" fmla="*/ 17 w 38"/>
                <a:gd name="T37" fmla="*/ 35 h 39"/>
                <a:gd name="T38" fmla="*/ 17 w 38"/>
                <a:gd name="T39" fmla="*/ 37 h 39"/>
                <a:gd name="T40" fmla="*/ 17 w 38"/>
                <a:gd name="T41" fmla="*/ 39 h 39"/>
                <a:gd name="T42" fmla="*/ 13 w 38"/>
                <a:gd name="T43" fmla="*/ 39 h 39"/>
                <a:gd name="T44" fmla="*/ 13 w 38"/>
                <a:gd name="T45" fmla="*/ 39 h 39"/>
                <a:gd name="T46" fmla="*/ 9 w 38"/>
                <a:gd name="T47" fmla="*/ 37 h 39"/>
                <a:gd name="T48" fmla="*/ 7 w 38"/>
                <a:gd name="T49" fmla="*/ 35 h 39"/>
                <a:gd name="T50" fmla="*/ 5 w 38"/>
                <a:gd name="T51" fmla="*/ 33 h 39"/>
                <a:gd name="T52" fmla="*/ 5 w 38"/>
                <a:gd name="T53" fmla="*/ 33 h 39"/>
                <a:gd name="T54" fmla="*/ 3 w 38"/>
                <a:gd name="T55" fmla="*/ 31 h 39"/>
                <a:gd name="T56" fmla="*/ 3 w 38"/>
                <a:gd name="T57" fmla="*/ 29 h 39"/>
                <a:gd name="T58" fmla="*/ 3 w 38"/>
                <a:gd name="T59" fmla="*/ 27 h 39"/>
                <a:gd name="T60" fmla="*/ 0 w 38"/>
                <a:gd name="T61" fmla="*/ 21 h 39"/>
                <a:gd name="T62" fmla="*/ 0 w 38"/>
                <a:gd name="T63" fmla="*/ 21 h 39"/>
                <a:gd name="T64" fmla="*/ 0 w 38"/>
                <a:gd name="T65" fmla="*/ 19 h 39"/>
                <a:gd name="T66" fmla="*/ 0 w 38"/>
                <a:gd name="T67" fmla="*/ 19 h 39"/>
                <a:gd name="T68" fmla="*/ 2 w 38"/>
                <a:gd name="T69" fmla="*/ 19 h 39"/>
                <a:gd name="T70" fmla="*/ 3 w 38"/>
                <a:gd name="T71" fmla="*/ 17 h 39"/>
                <a:gd name="T72" fmla="*/ 5 w 38"/>
                <a:gd name="T73" fmla="*/ 17 h 39"/>
                <a:gd name="T74" fmla="*/ 5 w 38"/>
                <a:gd name="T75" fmla="*/ 16 h 39"/>
                <a:gd name="T76" fmla="*/ 5 w 38"/>
                <a:gd name="T77" fmla="*/ 16 h 39"/>
                <a:gd name="T78" fmla="*/ 7 w 38"/>
                <a:gd name="T79" fmla="*/ 14 h 39"/>
                <a:gd name="T80" fmla="*/ 7 w 38"/>
                <a:gd name="T81" fmla="*/ 12 h 39"/>
                <a:gd name="T82" fmla="*/ 9 w 38"/>
                <a:gd name="T83" fmla="*/ 10 h 39"/>
                <a:gd name="T84" fmla="*/ 9 w 38"/>
                <a:gd name="T85" fmla="*/ 10 h 39"/>
                <a:gd name="T86" fmla="*/ 9 w 38"/>
                <a:gd name="T87" fmla="*/ 10 h 39"/>
                <a:gd name="T88" fmla="*/ 11 w 38"/>
                <a:gd name="T89" fmla="*/ 8 h 39"/>
                <a:gd name="T90" fmla="*/ 11 w 38"/>
                <a:gd name="T91" fmla="*/ 8 h 39"/>
                <a:gd name="T92" fmla="*/ 13 w 38"/>
                <a:gd name="T93" fmla="*/ 6 h 39"/>
                <a:gd name="T94" fmla="*/ 15 w 38"/>
                <a:gd name="T95" fmla="*/ 6 h 39"/>
                <a:gd name="T96" fmla="*/ 15 w 38"/>
                <a:gd name="T97" fmla="*/ 6 h 39"/>
                <a:gd name="T98" fmla="*/ 17 w 38"/>
                <a:gd name="T99" fmla="*/ 4 h 39"/>
                <a:gd name="T100" fmla="*/ 19 w 38"/>
                <a:gd name="T101" fmla="*/ 4 h 39"/>
                <a:gd name="T102" fmla="*/ 21 w 38"/>
                <a:gd name="T103" fmla="*/ 2 h 39"/>
                <a:gd name="T104" fmla="*/ 25 w 38"/>
                <a:gd name="T105" fmla="*/ 2 h 39"/>
                <a:gd name="T106" fmla="*/ 27 w 38"/>
                <a:gd name="T107" fmla="*/ 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8" h="39">
                  <a:moveTo>
                    <a:pt x="27" y="4"/>
                  </a:moveTo>
                  <a:lnTo>
                    <a:pt x="27" y="4"/>
                  </a:lnTo>
                  <a:lnTo>
                    <a:pt x="27" y="4"/>
                  </a:lnTo>
                  <a:lnTo>
                    <a:pt x="28" y="4"/>
                  </a:lnTo>
                  <a:lnTo>
                    <a:pt x="28" y="4"/>
                  </a:lnTo>
                  <a:lnTo>
                    <a:pt x="28" y="4"/>
                  </a:lnTo>
                  <a:lnTo>
                    <a:pt x="28" y="4"/>
                  </a:lnTo>
                  <a:lnTo>
                    <a:pt x="28" y="4"/>
                  </a:lnTo>
                  <a:lnTo>
                    <a:pt x="28" y="4"/>
                  </a:lnTo>
                  <a:lnTo>
                    <a:pt x="28" y="4"/>
                  </a:lnTo>
                  <a:lnTo>
                    <a:pt x="30" y="6"/>
                  </a:lnTo>
                  <a:lnTo>
                    <a:pt x="30" y="6"/>
                  </a:lnTo>
                  <a:lnTo>
                    <a:pt x="30" y="6"/>
                  </a:lnTo>
                  <a:lnTo>
                    <a:pt x="30" y="8"/>
                  </a:lnTo>
                  <a:lnTo>
                    <a:pt x="32" y="8"/>
                  </a:lnTo>
                  <a:lnTo>
                    <a:pt x="32" y="8"/>
                  </a:lnTo>
                  <a:lnTo>
                    <a:pt x="32" y="8"/>
                  </a:lnTo>
                  <a:lnTo>
                    <a:pt x="32" y="8"/>
                  </a:lnTo>
                  <a:lnTo>
                    <a:pt x="32" y="8"/>
                  </a:lnTo>
                  <a:lnTo>
                    <a:pt x="32" y="8"/>
                  </a:lnTo>
                  <a:lnTo>
                    <a:pt x="32" y="8"/>
                  </a:lnTo>
                  <a:lnTo>
                    <a:pt x="34" y="10"/>
                  </a:lnTo>
                  <a:lnTo>
                    <a:pt x="34" y="10"/>
                  </a:lnTo>
                  <a:lnTo>
                    <a:pt x="36" y="10"/>
                  </a:lnTo>
                  <a:lnTo>
                    <a:pt x="36" y="10"/>
                  </a:lnTo>
                  <a:lnTo>
                    <a:pt x="36" y="12"/>
                  </a:lnTo>
                  <a:lnTo>
                    <a:pt x="36" y="12"/>
                  </a:lnTo>
                  <a:lnTo>
                    <a:pt x="36" y="12"/>
                  </a:lnTo>
                  <a:lnTo>
                    <a:pt x="36" y="12"/>
                  </a:lnTo>
                  <a:lnTo>
                    <a:pt x="36" y="12"/>
                  </a:lnTo>
                  <a:lnTo>
                    <a:pt x="36" y="14"/>
                  </a:lnTo>
                  <a:lnTo>
                    <a:pt x="38" y="14"/>
                  </a:lnTo>
                  <a:lnTo>
                    <a:pt x="38" y="14"/>
                  </a:lnTo>
                  <a:lnTo>
                    <a:pt x="38" y="14"/>
                  </a:lnTo>
                  <a:lnTo>
                    <a:pt x="38" y="14"/>
                  </a:lnTo>
                  <a:lnTo>
                    <a:pt x="38" y="14"/>
                  </a:lnTo>
                  <a:lnTo>
                    <a:pt x="38" y="14"/>
                  </a:lnTo>
                  <a:lnTo>
                    <a:pt x="38" y="16"/>
                  </a:lnTo>
                  <a:lnTo>
                    <a:pt x="38" y="16"/>
                  </a:lnTo>
                  <a:lnTo>
                    <a:pt x="38" y="16"/>
                  </a:lnTo>
                  <a:lnTo>
                    <a:pt x="38" y="16"/>
                  </a:lnTo>
                  <a:lnTo>
                    <a:pt x="38" y="16"/>
                  </a:lnTo>
                  <a:lnTo>
                    <a:pt x="38" y="16"/>
                  </a:lnTo>
                  <a:lnTo>
                    <a:pt x="38" y="16"/>
                  </a:lnTo>
                  <a:lnTo>
                    <a:pt x="36" y="16"/>
                  </a:lnTo>
                  <a:lnTo>
                    <a:pt x="36" y="16"/>
                  </a:lnTo>
                  <a:lnTo>
                    <a:pt x="36" y="17"/>
                  </a:lnTo>
                  <a:lnTo>
                    <a:pt x="36" y="17"/>
                  </a:lnTo>
                  <a:lnTo>
                    <a:pt x="36" y="17"/>
                  </a:lnTo>
                  <a:lnTo>
                    <a:pt x="36" y="17"/>
                  </a:lnTo>
                  <a:lnTo>
                    <a:pt x="34" y="17"/>
                  </a:lnTo>
                  <a:lnTo>
                    <a:pt x="34" y="17"/>
                  </a:lnTo>
                  <a:lnTo>
                    <a:pt x="34" y="17"/>
                  </a:lnTo>
                  <a:lnTo>
                    <a:pt x="36" y="19"/>
                  </a:lnTo>
                  <a:lnTo>
                    <a:pt x="36" y="19"/>
                  </a:lnTo>
                  <a:lnTo>
                    <a:pt x="36" y="19"/>
                  </a:lnTo>
                  <a:lnTo>
                    <a:pt x="34" y="19"/>
                  </a:lnTo>
                  <a:lnTo>
                    <a:pt x="34" y="19"/>
                  </a:lnTo>
                  <a:lnTo>
                    <a:pt x="34" y="19"/>
                  </a:lnTo>
                  <a:lnTo>
                    <a:pt x="34" y="19"/>
                  </a:lnTo>
                  <a:lnTo>
                    <a:pt x="34" y="21"/>
                  </a:lnTo>
                  <a:lnTo>
                    <a:pt x="32" y="21"/>
                  </a:lnTo>
                  <a:lnTo>
                    <a:pt x="32" y="21"/>
                  </a:lnTo>
                  <a:lnTo>
                    <a:pt x="32" y="21"/>
                  </a:lnTo>
                  <a:lnTo>
                    <a:pt x="32" y="23"/>
                  </a:lnTo>
                  <a:lnTo>
                    <a:pt x="32" y="23"/>
                  </a:lnTo>
                  <a:lnTo>
                    <a:pt x="32" y="23"/>
                  </a:lnTo>
                  <a:lnTo>
                    <a:pt x="32" y="23"/>
                  </a:lnTo>
                  <a:lnTo>
                    <a:pt x="32" y="23"/>
                  </a:lnTo>
                  <a:lnTo>
                    <a:pt x="32" y="23"/>
                  </a:lnTo>
                  <a:lnTo>
                    <a:pt x="32" y="25"/>
                  </a:lnTo>
                  <a:lnTo>
                    <a:pt x="32" y="25"/>
                  </a:lnTo>
                  <a:lnTo>
                    <a:pt x="32" y="25"/>
                  </a:lnTo>
                  <a:lnTo>
                    <a:pt x="32" y="25"/>
                  </a:lnTo>
                  <a:lnTo>
                    <a:pt x="32" y="25"/>
                  </a:lnTo>
                  <a:lnTo>
                    <a:pt x="32" y="25"/>
                  </a:lnTo>
                  <a:lnTo>
                    <a:pt x="32" y="25"/>
                  </a:lnTo>
                  <a:lnTo>
                    <a:pt x="32" y="25"/>
                  </a:lnTo>
                  <a:lnTo>
                    <a:pt x="32" y="25"/>
                  </a:lnTo>
                  <a:lnTo>
                    <a:pt x="30" y="27"/>
                  </a:lnTo>
                  <a:lnTo>
                    <a:pt x="30" y="27"/>
                  </a:lnTo>
                  <a:lnTo>
                    <a:pt x="28" y="27"/>
                  </a:lnTo>
                  <a:lnTo>
                    <a:pt x="27" y="29"/>
                  </a:lnTo>
                  <a:lnTo>
                    <a:pt x="27" y="29"/>
                  </a:lnTo>
                  <a:lnTo>
                    <a:pt x="25" y="29"/>
                  </a:lnTo>
                  <a:lnTo>
                    <a:pt x="25" y="29"/>
                  </a:lnTo>
                  <a:lnTo>
                    <a:pt x="25" y="29"/>
                  </a:lnTo>
                  <a:lnTo>
                    <a:pt x="23" y="29"/>
                  </a:lnTo>
                  <a:lnTo>
                    <a:pt x="23" y="29"/>
                  </a:lnTo>
                  <a:lnTo>
                    <a:pt x="23" y="29"/>
                  </a:lnTo>
                  <a:lnTo>
                    <a:pt x="23" y="29"/>
                  </a:lnTo>
                  <a:lnTo>
                    <a:pt x="21" y="29"/>
                  </a:lnTo>
                  <a:lnTo>
                    <a:pt x="21" y="29"/>
                  </a:lnTo>
                  <a:lnTo>
                    <a:pt x="21" y="29"/>
                  </a:lnTo>
                  <a:lnTo>
                    <a:pt x="21" y="31"/>
                  </a:lnTo>
                  <a:lnTo>
                    <a:pt x="21" y="31"/>
                  </a:lnTo>
                  <a:lnTo>
                    <a:pt x="21" y="31"/>
                  </a:lnTo>
                  <a:lnTo>
                    <a:pt x="19" y="31"/>
                  </a:lnTo>
                  <a:lnTo>
                    <a:pt x="19" y="31"/>
                  </a:lnTo>
                  <a:lnTo>
                    <a:pt x="19" y="31"/>
                  </a:lnTo>
                  <a:lnTo>
                    <a:pt x="19" y="31"/>
                  </a:lnTo>
                  <a:lnTo>
                    <a:pt x="19" y="31"/>
                  </a:lnTo>
                  <a:lnTo>
                    <a:pt x="19" y="31"/>
                  </a:lnTo>
                  <a:lnTo>
                    <a:pt x="19" y="31"/>
                  </a:lnTo>
                  <a:lnTo>
                    <a:pt x="19" y="33"/>
                  </a:lnTo>
                  <a:lnTo>
                    <a:pt x="19" y="33"/>
                  </a:lnTo>
                  <a:lnTo>
                    <a:pt x="19" y="33"/>
                  </a:lnTo>
                  <a:lnTo>
                    <a:pt x="19" y="33"/>
                  </a:lnTo>
                  <a:lnTo>
                    <a:pt x="19" y="33"/>
                  </a:lnTo>
                  <a:lnTo>
                    <a:pt x="19" y="33"/>
                  </a:lnTo>
                  <a:lnTo>
                    <a:pt x="19" y="33"/>
                  </a:lnTo>
                  <a:lnTo>
                    <a:pt x="19" y="35"/>
                  </a:lnTo>
                  <a:lnTo>
                    <a:pt x="17" y="35"/>
                  </a:lnTo>
                  <a:lnTo>
                    <a:pt x="17" y="35"/>
                  </a:lnTo>
                  <a:lnTo>
                    <a:pt x="17" y="35"/>
                  </a:lnTo>
                  <a:lnTo>
                    <a:pt x="17" y="35"/>
                  </a:lnTo>
                  <a:lnTo>
                    <a:pt x="17" y="37"/>
                  </a:lnTo>
                  <a:lnTo>
                    <a:pt x="17" y="37"/>
                  </a:lnTo>
                  <a:lnTo>
                    <a:pt x="17" y="37"/>
                  </a:lnTo>
                  <a:lnTo>
                    <a:pt x="17" y="37"/>
                  </a:lnTo>
                  <a:lnTo>
                    <a:pt x="17" y="37"/>
                  </a:lnTo>
                  <a:lnTo>
                    <a:pt x="17" y="37"/>
                  </a:lnTo>
                  <a:lnTo>
                    <a:pt x="17" y="37"/>
                  </a:lnTo>
                  <a:lnTo>
                    <a:pt x="17" y="37"/>
                  </a:lnTo>
                  <a:lnTo>
                    <a:pt x="17" y="37"/>
                  </a:lnTo>
                  <a:lnTo>
                    <a:pt x="17" y="39"/>
                  </a:lnTo>
                  <a:lnTo>
                    <a:pt x="17" y="39"/>
                  </a:lnTo>
                  <a:lnTo>
                    <a:pt x="17" y="39"/>
                  </a:lnTo>
                  <a:lnTo>
                    <a:pt x="17" y="39"/>
                  </a:lnTo>
                  <a:lnTo>
                    <a:pt x="15" y="39"/>
                  </a:lnTo>
                  <a:lnTo>
                    <a:pt x="13" y="39"/>
                  </a:lnTo>
                  <a:lnTo>
                    <a:pt x="13" y="39"/>
                  </a:lnTo>
                  <a:lnTo>
                    <a:pt x="13" y="39"/>
                  </a:lnTo>
                  <a:lnTo>
                    <a:pt x="13" y="39"/>
                  </a:lnTo>
                  <a:lnTo>
                    <a:pt x="13" y="39"/>
                  </a:lnTo>
                  <a:lnTo>
                    <a:pt x="13" y="39"/>
                  </a:lnTo>
                  <a:lnTo>
                    <a:pt x="13" y="39"/>
                  </a:lnTo>
                  <a:lnTo>
                    <a:pt x="13" y="39"/>
                  </a:lnTo>
                  <a:lnTo>
                    <a:pt x="11" y="39"/>
                  </a:lnTo>
                  <a:lnTo>
                    <a:pt x="11" y="39"/>
                  </a:lnTo>
                  <a:lnTo>
                    <a:pt x="11" y="39"/>
                  </a:lnTo>
                  <a:lnTo>
                    <a:pt x="11" y="39"/>
                  </a:lnTo>
                  <a:lnTo>
                    <a:pt x="11" y="37"/>
                  </a:lnTo>
                  <a:lnTo>
                    <a:pt x="9" y="37"/>
                  </a:lnTo>
                  <a:lnTo>
                    <a:pt x="9" y="37"/>
                  </a:lnTo>
                  <a:lnTo>
                    <a:pt x="9" y="35"/>
                  </a:lnTo>
                  <a:lnTo>
                    <a:pt x="9" y="35"/>
                  </a:lnTo>
                  <a:lnTo>
                    <a:pt x="9" y="35"/>
                  </a:lnTo>
                  <a:lnTo>
                    <a:pt x="7" y="35"/>
                  </a:lnTo>
                  <a:lnTo>
                    <a:pt x="7" y="35"/>
                  </a:lnTo>
                  <a:lnTo>
                    <a:pt x="7" y="35"/>
                  </a:lnTo>
                  <a:lnTo>
                    <a:pt x="7" y="35"/>
                  </a:lnTo>
                  <a:lnTo>
                    <a:pt x="7" y="35"/>
                  </a:lnTo>
                  <a:lnTo>
                    <a:pt x="7" y="33"/>
                  </a:lnTo>
                  <a:lnTo>
                    <a:pt x="7" y="33"/>
                  </a:lnTo>
                  <a:lnTo>
                    <a:pt x="5" y="33"/>
                  </a:lnTo>
                  <a:lnTo>
                    <a:pt x="5" y="33"/>
                  </a:lnTo>
                  <a:lnTo>
                    <a:pt x="5" y="33"/>
                  </a:lnTo>
                  <a:lnTo>
                    <a:pt x="5" y="33"/>
                  </a:lnTo>
                  <a:lnTo>
                    <a:pt x="5" y="33"/>
                  </a:lnTo>
                  <a:lnTo>
                    <a:pt x="5" y="33"/>
                  </a:lnTo>
                  <a:lnTo>
                    <a:pt x="5" y="33"/>
                  </a:lnTo>
                  <a:lnTo>
                    <a:pt x="5" y="33"/>
                  </a:lnTo>
                  <a:lnTo>
                    <a:pt x="5" y="33"/>
                  </a:lnTo>
                  <a:lnTo>
                    <a:pt x="5" y="33"/>
                  </a:lnTo>
                  <a:lnTo>
                    <a:pt x="5" y="33"/>
                  </a:lnTo>
                  <a:lnTo>
                    <a:pt x="3" y="31"/>
                  </a:lnTo>
                  <a:lnTo>
                    <a:pt x="3" y="31"/>
                  </a:lnTo>
                  <a:lnTo>
                    <a:pt x="5" y="29"/>
                  </a:lnTo>
                  <a:lnTo>
                    <a:pt x="5" y="29"/>
                  </a:lnTo>
                  <a:lnTo>
                    <a:pt x="5" y="29"/>
                  </a:lnTo>
                  <a:lnTo>
                    <a:pt x="5" y="29"/>
                  </a:lnTo>
                  <a:lnTo>
                    <a:pt x="5" y="29"/>
                  </a:lnTo>
                  <a:lnTo>
                    <a:pt x="3" y="29"/>
                  </a:lnTo>
                  <a:lnTo>
                    <a:pt x="3" y="29"/>
                  </a:lnTo>
                  <a:lnTo>
                    <a:pt x="3" y="29"/>
                  </a:lnTo>
                  <a:lnTo>
                    <a:pt x="3" y="29"/>
                  </a:lnTo>
                  <a:lnTo>
                    <a:pt x="3" y="29"/>
                  </a:lnTo>
                  <a:lnTo>
                    <a:pt x="3" y="27"/>
                  </a:lnTo>
                  <a:lnTo>
                    <a:pt x="3" y="27"/>
                  </a:lnTo>
                  <a:lnTo>
                    <a:pt x="2" y="27"/>
                  </a:lnTo>
                  <a:lnTo>
                    <a:pt x="2" y="27"/>
                  </a:lnTo>
                  <a:lnTo>
                    <a:pt x="2" y="25"/>
                  </a:lnTo>
                  <a:lnTo>
                    <a:pt x="0" y="21"/>
                  </a:lnTo>
                  <a:lnTo>
                    <a:pt x="0" y="21"/>
                  </a:lnTo>
                  <a:lnTo>
                    <a:pt x="0" y="21"/>
                  </a:lnTo>
                  <a:lnTo>
                    <a:pt x="0" y="21"/>
                  </a:lnTo>
                  <a:lnTo>
                    <a:pt x="0" y="21"/>
                  </a:lnTo>
                  <a:lnTo>
                    <a:pt x="0" y="21"/>
                  </a:lnTo>
                  <a:lnTo>
                    <a:pt x="0" y="21"/>
                  </a:lnTo>
                  <a:lnTo>
                    <a:pt x="0" y="21"/>
                  </a:lnTo>
                  <a:lnTo>
                    <a:pt x="0" y="21"/>
                  </a:lnTo>
                  <a:lnTo>
                    <a:pt x="0" y="19"/>
                  </a:lnTo>
                  <a:lnTo>
                    <a:pt x="0" y="19"/>
                  </a:lnTo>
                  <a:lnTo>
                    <a:pt x="0" y="19"/>
                  </a:lnTo>
                  <a:lnTo>
                    <a:pt x="0" y="19"/>
                  </a:lnTo>
                  <a:lnTo>
                    <a:pt x="0" y="19"/>
                  </a:lnTo>
                  <a:lnTo>
                    <a:pt x="0" y="19"/>
                  </a:lnTo>
                  <a:lnTo>
                    <a:pt x="0" y="19"/>
                  </a:lnTo>
                  <a:lnTo>
                    <a:pt x="0" y="19"/>
                  </a:lnTo>
                  <a:lnTo>
                    <a:pt x="0" y="19"/>
                  </a:lnTo>
                  <a:lnTo>
                    <a:pt x="0" y="19"/>
                  </a:lnTo>
                  <a:lnTo>
                    <a:pt x="0" y="19"/>
                  </a:lnTo>
                  <a:lnTo>
                    <a:pt x="0" y="19"/>
                  </a:lnTo>
                  <a:lnTo>
                    <a:pt x="0" y="19"/>
                  </a:lnTo>
                  <a:lnTo>
                    <a:pt x="2" y="19"/>
                  </a:lnTo>
                  <a:lnTo>
                    <a:pt x="2" y="19"/>
                  </a:lnTo>
                  <a:lnTo>
                    <a:pt x="2" y="19"/>
                  </a:lnTo>
                  <a:lnTo>
                    <a:pt x="2" y="19"/>
                  </a:lnTo>
                  <a:lnTo>
                    <a:pt x="2" y="19"/>
                  </a:lnTo>
                  <a:lnTo>
                    <a:pt x="2" y="19"/>
                  </a:lnTo>
                  <a:lnTo>
                    <a:pt x="3" y="19"/>
                  </a:lnTo>
                  <a:lnTo>
                    <a:pt x="3" y="17"/>
                  </a:lnTo>
                  <a:lnTo>
                    <a:pt x="3" y="17"/>
                  </a:lnTo>
                  <a:lnTo>
                    <a:pt x="3" y="17"/>
                  </a:lnTo>
                  <a:lnTo>
                    <a:pt x="3" y="17"/>
                  </a:lnTo>
                  <a:lnTo>
                    <a:pt x="3" y="17"/>
                  </a:lnTo>
                  <a:lnTo>
                    <a:pt x="3" y="17"/>
                  </a:lnTo>
                  <a:lnTo>
                    <a:pt x="3" y="17"/>
                  </a:lnTo>
                  <a:lnTo>
                    <a:pt x="3" y="17"/>
                  </a:lnTo>
                  <a:lnTo>
                    <a:pt x="3" y="17"/>
                  </a:lnTo>
                  <a:lnTo>
                    <a:pt x="5" y="17"/>
                  </a:lnTo>
                  <a:lnTo>
                    <a:pt x="5" y="17"/>
                  </a:lnTo>
                  <a:lnTo>
                    <a:pt x="5" y="17"/>
                  </a:lnTo>
                  <a:lnTo>
                    <a:pt x="5" y="16"/>
                  </a:lnTo>
                  <a:lnTo>
                    <a:pt x="5" y="16"/>
                  </a:lnTo>
                  <a:lnTo>
                    <a:pt x="5" y="16"/>
                  </a:lnTo>
                  <a:lnTo>
                    <a:pt x="5" y="16"/>
                  </a:lnTo>
                  <a:lnTo>
                    <a:pt x="5" y="16"/>
                  </a:lnTo>
                  <a:lnTo>
                    <a:pt x="5" y="16"/>
                  </a:lnTo>
                  <a:lnTo>
                    <a:pt x="5" y="16"/>
                  </a:lnTo>
                  <a:lnTo>
                    <a:pt x="5" y="16"/>
                  </a:lnTo>
                  <a:lnTo>
                    <a:pt x="5" y="16"/>
                  </a:lnTo>
                  <a:lnTo>
                    <a:pt x="5" y="16"/>
                  </a:lnTo>
                  <a:lnTo>
                    <a:pt x="5" y="16"/>
                  </a:lnTo>
                  <a:lnTo>
                    <a:pt x="5" y="14"/>
                  </a:lnTo>
                  <a:lnTo>
                    <a:pt x="5" y="14"/>
                  </a:lnTo>
                  <a:lnTo>
                    <a:pt x="5" y="14"/>
                  </a:lnTo>
                  <a:lnTo>
                    <a:pt x="5" y="14"/>
                  </a:lnTo>
                  <a:lnTo>
                    <a:pt x="7" y="14"/>
                  </a:lnTo>
                  <a:lnTo>
                    <a:pt x="7" y="14"/>
                  </a:lnTo>
                  <a:lnTo>
                    <a:pt x="7" y="14"/>
                  </a:lnTo>
                  <a:lnTo>
                    <a:pt x="7" y="14"/>
                  </a:lnTo>
                  <a:lnTo>
                    <a:pt x="7" y="14"/>
                  </a:lnTo>
                  <a:lnTo>
                    <a:pt x="7" y="12"/>
                  </a:lnTo>
                  <a:lnTo>
                    <a:pt x="7" y="12"/>
                  </a:lnTo>
                  <a:lnTo>
                    <a:pt x="7" y="12"/>
                  </a:lnTo>
                  <a:lnTo>
                    <a:pt x="7" y="12"/>
                  </a:lnTo>
                  <a:lnTo>
                    <a:pt x="7" y="12"/>
                  </a:lnTo>
                  <a:lnTo>
                    <a:pt x="7" y="12"/>
                  </a:lnTo>
                  <a:lnTo>
                    <a:pt x="9" y="12"/>
                  </a:lnTo>
                  <a:lnTo>
                    <a:pt x="9" y="10"/>
                  </a:lnTo>
                  <a:lnTo>
                    <a:pt x="9" y="10"/>
                  </a:lnTo>
                  <a:lnTo>
                    <a:pt x="9" y="10"/>
                  </a:lnTo>
                  <a:lnTo>
                    <a:pt x="9" y="10"/>
                  </a:lnTo>
                  <a:lnTo>
                    <a:pt x="9" y="10"/>
                  </a:lnTo>
                  <a:lnTo>
                    <a:pt x="9" y="10"/>
                  </a:lnTo>
                  <a:lnTo>
                    <a:pt x="9" y="10"/>
                  </a:lnTo>
                  <a:lnTo>
                    <a:pt x="9" y="10"/>
                  </a:lnTo>
                  <a:lnTo>
                    <a:pt x="9" y="10"/>
                  </a:lnTo>
                  <a:lnTo>
                    <a:pt x="9" y="10"/>
                  </a:lnTo>
                  <a:lnTo>
                    <a:pt x="9" y="10"/>
                  </a:lnTo>
                  <a:lnTo>
                    <a:pt x="9" y="10"/>
                  </a:lnTo>
                  <a:lnTo>
                    <a:pt x="9" y="10"/>
                  </a:lnTo>
                  <a:lnTo>
                    <a:pt x="9" y="8"/>
                  </a:lnTo>
                  <a:lnTo>
                    <a:pt x="9" y="8"/>
                  </a:lnTo>
                  <a:lnTo>
                    <a:pt x="9" y="8"/>
                  </a:lnTo>
                  <a:lnTo>
                    <a:pt x="9" y="8"/>
                  </a:lnTo>
                  <a:lnTo>
                    <a:pt x="11" y="8"/>
                  </a:lnTo>
                  <a:lnTo>
                    <a:pt x="11" y="8"/>
                  </a:lnTo>
                  <a:lnTo>
                    <a:pt x="11" y="8"/>
                  </a:lnTo>
                  <a:lnTo>
                    <a:pt x="11" y="8"/>
                  </a:lnTo>
                  <a:lnTo>
                    <a:pt x="11" y="8"/>
                  </a:lnTo>
                  <a:lnTo>
                    <a:pt x="11" y="8"/>
                  </a:lnTo>
                  <a:lnTo>
                    <a:pt x="11" y="8"/>
                  </a:lnTo>
                  <a:lnTo>
                    <a:pt x="11" y="8"/>
                  </a:lnTo>
                  <a:lnTo>
                    <a:pt x="11" y="8"/>
                  </a:lnTo>
                  <a:lnTo>
                    <a:pt x="11" y="8"/>
                  </a:lnTo>
                  <a:lnTo>
                    <a:pt x="11" y="8"/>
                  </a:lnTo>
                  <a:lnTo>
                    <a:pt x="11" y="6"/>
                  </a:lnTo>
                  <a:lnTo>
                    <a:pt x="13" y="8"/>
                  </a:lnTo>
                  <a:lnTo>
                    <a:pt x="13" y="6"/>
                  </a:lnTo>
                  <a:lnTo>
                    <a:pt x="13" y="6"/>
                  </a:lnTo>
                  <a:lnTo>
                    <a:pt x="13" y="6"/>
                  </a:lnTo>
                  <a:lnTo>
                    <a:pt x="13" y="6"/>
                  </a:lnTo>
                  <a:lnTo>
                    <a:pt x="13" y="6"/>
                  </a:lnTo>
                  <a:lnTo>
                    <a:pt x="13" y="6"/>
                  </a:lnTo>
                  <a:lnTo>
                    <a:pt x="15" y="6"/>
                  </a:lnTo>
                  <a:lnTo>
                    <a:pt x="15" y="6"/>
                  </a:lnTo>
                  <a:lnTo>
                    <a:pt x="15" y="6"/>
                  </a:lnTo>
                  <a:lnTo>
                    <a:pt x="15" y="6"/>
                  </a:lnTo>
                  <a:lnTo>
                    <a:pt x="15" y="6"/>
                  </a:lnTo>
                  <a:lnTo>
                    <a:pt x="15" y="6"/>
                  </a:lnTo>
                  <a:lnTo>
                    <a:pt x="15" y="6"/>
                  </a:lnTo>
                  <a:lnTo>
                    <a:pt x="15" y="6"/>
                  </a:lnTo>
                  <a:lnTo>
                    <a:pt x="15" y="6"/>
                  </a:lnTo>
                  <a:lnTo>
                    <a:pt x="17" y="4"/>
                  </a:lnTo>
                  <a:lnTo>
                    <a:pt x="17" y="4"/>
                  </a:lnTo>
                  <a:lnTo>
                    <a:pt x="17" y="4"/>
                  </a:lnTo>
                  <a:lnTo>
                    <a:pt x="17" y="4"/>
                  </a:lnTo>
                  <a:lnTo>
                    <a:pt x="17" y="4"/>
                  </a:lnTo>
                  <a:lnTo>
                    <a:pt x="17" y="4"/>
                  </a:lnTo>
                  <a:lnTo>
                    <a:pt x="19" y="4"/>
                  </a:lnTo>
                  <a:lnTo>
                    <a:pt x="19" y="2"/>
                  </a:lnTo>
                  <a:lnTo>
                    <a:pt x="19" y="4"/>
                  </a:lnTo>
                  <a:lnTo>
                    <a:pt x="19" y="4"/>
                  </a:lnTo>
                  <a:lnTo>
                    <a:pt x="19" y="4"/>
                  </a:lnTo>
                  <a:lnTo>
                    <a:pt x="21" y="4"/>
                  </a:lnTo>
                  <a:lnTo>
                    <a:pt x="21" y="2"/>
                  </a:lnTo>
                  <a:lnTo>
                    <a:pt x="21" y="2"/>
                  </a:lnTo>
                  <a:lnTo>
                    <a:pt x="21" y="2"/>
                  </a:lnTo>
                  <a:lnTo>
                    <a:pt x="21" y="2"/>
                  </a:lnTo>
                  <a:lnTo>
                    <a:pt x="23" y="2"/>
                  </a:lnTo>
                  <a:lnTo>
                    <a:pt x="25" y="2"/>
                  </a:lnTo>
                  <a:lnTo>
                    <a:pt x="25" y="0"/>
                  </a:lnTo>
                  <a:lnTo>
                    <a:pt x="25" y="0"/>
                  </a:lnTo>
                  <a:lnTo>
                    <a:pt x="25" y="0"/>
                  </a:lnTo>
                  <a:lnTo>
                    <a:pt x="25" y="2"/>
                  </a:lnTo>
                  <a:lnTo>
                    <a:pt x="25" y="2"/>
                  </a:lnTo>
                  <a:lnTo>
                    <a:pt x="27" y="2"/>
                  </a:lnTo>
                  <a:lnTo>
                    <a:pt x="27" y="2"/>
                  </a:lnTo>
                  <a:lnTo>
                    <a:pt x="27" y="2"/>
                  </a:lnTo>
                  <a:lnTo>
                    <a:pt x="27" y="2"/>
                  </a:lnTo>
                  <a:lnTo>
                    <a:pt x="27"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4" name="Freeform 141"/>
            <p:cNvSpPr>
              <a:spLocks noEditPoints="1"/>
            </p:cNvSpPr>
            <p:nvPr/>
          </p:nvSpPr>
          <p:spPr bwMode="auto">
            <a:xfrm>
              <a:off x="5557838" y="3098800"/>
              <a:ext cx="149225" cy="112713"/>
            </a:xfrm>
            <a:custGeom>
              <a:avLst/>
              <a:gdLst>
                <a:gd name="T0" fmla="*/ 2 w 94"/>
                <a:gd name="T1" fmla="*/ 29 h 71"/>
                <a:gd name="T2" fmla="*/ 4 w 94"/>
                <a:gd name="T3" fmla="*/ 19 h 71"/>
                <a:gd name="T4" fmla="*/ 4 w 94"/>
                <a:gd name="T5" fmla="*/ 29 h 71"/>
                <a:gd name="T6" fmla="*/ 63 w 94"/>
                <a:gd name="T7" fmla="*/ 0 h 71"/>
                <a:gd name="T8" fmla="*/ 67 w 94"/>
                <a:gd name="T9" fmla="*/ 5 h 71"/>
                <a:gd name="T10" fmla="*/ 75 w 94"/>
                <a:gd name="T11" fmla="*/ 7 h 71"/>
                <a:gd name="T12" fmla="*/ 80 w 94"/>
                <a:gd name="T13" fmla="*/ 13 h 71"/>
                <a:gd name="T14" fmla="*/ 86 w 94"/>
                <a:gd name="T15" fmla="*/ 21 h 71"/>
                <a:gd name="T16" fmla="*/ 90 w 94"/>
                <a:gd name="T17" fmla="*/ 25 h 71"/>
                <a:gd name="T18" fmla="*/ 88 w 94"/>
                <a:gd name="T19" fmla="*/ 30 h 71"/>
                <a:gd name="T20" fmla="*/ 92 w 94"/>
                <a:gd name="T21" fmla="*/ 34 h 71"/>
                <a:gd name="T22" fmla="*/ 86 w 94"/>
                <a:gd name="T23" fmla="*/ 36 h 71"/>
                <a:gd name="T24" fmla="*/ 82 w 94"/>
                <a:gd name="T25" fmla="*/ 40 h 71"/>
                <a:gd name="T26" fmla="*/ 78 w 94"/>
                <a:gd name="T27" fmla="*/ 44 h 71"/>
                <a:gd name="T28" fmla="*/ 77 w 94"/>
                <a:gd name="T29" fmla="*/ 48 h 71"/>
                <a:gd name="T30" fmla="*/ 75 w 94"/>
                <a:gd name="T31" fmla="*/ 53 h 71"/>
                <a:gd name="T32" fmla="*/ 73 w 94"/>
                <a:gd name="T33" fmla="*/ 59 h 71"/>
                <a:gd name="T34" fmla="*/ 78 w 94"/>
                <a:gd name="T35" fmla="*/ 61 h 71"/>
                <a:gd name="T36" fmla="*/ 73 w 94"/>
                <a:gd name="T37" fmla="*/ 63 h 71"/>
                <a:gd name="T38" fmla="*/ 71 w 94"/>
                <a:gd name="T39" fmla="*/ 61 h 71"/>
                <a:gd name="T40" fmla="*/ 65 w 94"/>
                <a:gd name="T41" fmla="*/ 63 h 71"/>
                <a:gd name="T42" fmla="*/ 61 w 94"/>
                <a:gd name="T43" fmla="*/ 67 h 71"/>
                <a:gd name="T44" fmla="*/ 59 w 94"/>
                <a:gd name="T45" fmla="*/ 67 h 71"/>
                <a:gd name="T46" fmla="*/ 53 w 94"/>
                <a:gd name="T47" fmla="*/ 71 h 71"/>
                <a:gd name="T48" fmla="*/ 48 w 94"/>
                <a:gd name="T49" fmla="*/ 69 h 71"/>
                <a:gd name="T50" fmla="*/ 42 w 94"/>
                <a:gd name="T51" fmla="*/ 69 h 71"/>
                <a:gd name="T52" fmla="*/ 40 w 94"/>
                <a:gd name="T53" fmla="*/ 67 h 71"/>
                <a:gd name="T54" fmla="*/ 38 w 94"/>
                <a:gd name="T55" fmla="*/ 61 h 71"/>
                <a:gd name="T56" fmla="*/ 34 w 94"/>
                <a:gd name="T57" fmla="*/ 57 h 71"/>
                <a:gd name="T58" fmla="*/ 29 w 94"/>
                <a:gd name="T59" fmla="*/ 53 h 71"/>
                <a:gd name="T60" fmla="*/ 30 w 94"/>
                <a:gd name="T61" fmla="*/ 48 h 71"/>
                <a:gd name="T62" fmla="*/ 29 w 94"/>
                <a:gd name="T63" fmla="*/ 42 h 71"/>
                <a:gd name="T64" fmla="*/ 25 w 94"/>
                <a:gd name="T65" fmla="*/ 38 h 71"/>
                <a:gd name="T66" fmla="*/ 19 w 94"/>
                <a:gd name="T67" fmla="*/ 38 h 71"/>
                <a:gd name="T68" fmla="*/ 13 w 94"/>
                <a:gd name="T69" fmla="*/ 36 h 71"/>
                <a:gd name="T70" fmla="*/ 5 w 94"/>
                <a:gd name="T71" fmla="*/ 32 h 71"/>
                <a:gd name="T72" fmla="*/ 5 w 94"/>
                <a:gd name="T73" fmla="*/ 27 h 71"/>
                <a:gd name="T74" fmla="*/ 4 w 94"/>
                <a:gd name="T75" fmla="*/ 21 h 71"/>
                <a:gd name="T76" fmla="*/ 2 w 94"/>
                <a:gd name="T77" fmla="*/ 15 h 71"/>
                <a:gd name="T78" fmla="*/ 4 w 94"/>
                <a:gd name="T79" fmla="*/ 9 h 71"/>
                <a:gd name="T80" fmla="*/ 7 w 94"/>
                <a:gd name="T81" fmla="*/ 5 h 71"/>
                <a:gd name="T82" fmla="*/ 19 w 94"/>
                <a:gd name="T83" fmla="*/ 0 h 71"/>
                <a:gd name="T84" fmla="*/ 27 w 94"/>
                <a:gd name="T85" fmla="*/ 2 h 71"/>
                <a:gd name="T86" fmla="*/ 32 w 94"/>
                <a:gd name="T87" fmla="*/ 0 h 71"/>
                <a:gd name="T88" fmla="*/ 38 w 94"/>
                <a:gd name="T89" fmla="*/ 2 h 71"/>
                <a:gd name="T90" fmla="*/ 46 w 94"/>
                <a:gd name="T91" fmla="*/ 2 h 71"/>
                <a:gd name="T92" fmla="*/ 53 w 94"/>
                <a:gd name="T93" fmla="*/ 4 h 71"/>
                <a:gd name="T94" fmla="*/ 61 w 94"/>
                <a:gd name="T95" fmla="*/ 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4" h="71">
                  <a:moveTo>
                    <a:pt x="2" y="32"/>
                  </a:moveTo>
                  <a:lnTo>
                    <a:pt x="0" y="32"/>
                  </a:lnTo>
                  <a:lnTo>
                    <a:pt x="2" y="30"/>
                  </a:lnTo>
                  <a:lnTo>
                    <a:pt x="2" y="29"/>
                  </a:lnTo>
                  <a:lnTo>
                    <a:pt x="4" y="27"/>
                  </a:lnTo>
                  <a:lnTo>
                    <a:pt x="4" y="23"/>
                  </a:lnTo>
                  <a:lnTo>
                    <a:pt x="4" y="21"/>
                  </a:lnTo>
                  <a:lnTo>
                    <a:pt x="4" y="19"/>
                  </a:lnTo>
                  <a:lnTo>
                    <a:pt x="4" y="21"/>
                  </a:lnTo>
                  <a:lnTo>
                    <a:pt x="4" y="25"/>
                  </a:lnTo>
                  <a:lnTo>
                    <a:pt x="4" y="27"/>
                  </a:lnTo>
                  <a:lnTo>
                    <a:pt x="4" y="29"/>
                  </a:lnTo>
                  <a:lnTo>
                    <a:pt x="2" y="29"/>
                  </a:lnTo>
                  <a:lnTo>
                    <a:pt x="2" y="30"/>
                  </a:lnTo>
                  <a:lnTo>
                    <a:pt x="2" y="32"/>
                  </a:lnTo>
                  <a:close/>
                  <a:moveTo>
                    <a:pt x="63" y="0"/>
                  </a:moveTo>
                  <a:lnTo>
                    <a:pt x="65" y="2"/>
                  </a:lnTo>
                  <a:lnTo>
                    <a:pt x="65" y="4"/>
                  </a:lnTo>
                  <a:lnTo>
                    <a:pt x="65" y="5"/>
                  </a:lnTo>
                  <a:lnTo>
                    <a:pt x="67" y="5"/>
                  </a:lnTo>
                  <a:lnTo>
                    <a:pt x="67" y="7"/>
                  </a:lnTo>
                  <a:lnTo>
                    <a:pt x="71" y="7"/>
                  </a:lnTo>
                  <a:lnTo>
                    <a:pt x="73" y="7"/>
                  </a:lnTo>
                  <a:lnTo>
                    <a:pt x="75" y="7"/>
                  </a:lnTo>
                  <a:lnTo>
                    <a:pt x="77" y="7"/>
                  </a:lnTo>
                  <a:lnTo>
                    <a:pt x="77" y="9"/>
                  </a:lnTo>
                  <a:lnTo>
                    <a:pt x="78" y="11"/>
                  </a:lnTo>
                  <a:lnTo>
                    <a:pt x="80" y="13"/>
                  </a:lnTo>
                  <a:lnTo>
                    <a:pt x="82" y="15"/>
                  </a:lnTo>
                  <a:lnTo>
                    <a:pt x="84" y="17"/>
                  </a:lnTo>
                  <a:lnTo>
                    <a:pt x="86" y="19"/>
                  </a:lnTo>
                  <a:lnTo>
                    <a:pt x="86" y="21"/>
                  </a:lnTo>
                  <a:lnTo>
                    <a:pt x="88" y="21"/>
                  </a:lnTo>
                  <a:lnTo>
                    <a:pt x="90" y="21"/>
                  </a:lnTo>
                  <a:lnTo>
                    <a:pt x="90" y="23"/>
                  </a:lnTo>
                  <a:lnTo>
                    <a:pt x="90" y="25"/>
                  </a:lnTo>
                  <a:lnTo>
                    <a:pt x="90" y="27"/>
                  </a:lnTo>
                  <a:lnTo>
                    <a:pt x="90" y="29"/>
                  </a:lnTo>
                  <a:lnTo>
                    <a:pt x="88" y="29"/>
                  </a:lnTo>
                  <a:lnTo>
                    <a:pt x="88" y="30"/>
                  </a:lnTo>
                  <a:lnTo>
                    <a:pt x="90" y="30"/>
                  </a:lnTo>
                  <a:lnTo>
                    <a:pt x="94" y="32"/>
                  </a:lnTo>
                  <a:lnTo>
                    <a:pt x="92" y="32"/>
                  </a:lnTo>
                  <a:lnTo>
                    <a:pt x="92" y="34"/>
                  </a:lnTo>
                  <a:lnTo>
                    <a:pt x="92" y="36"/>
                  </a:lnTo>
                  <a:lnTo>
                    <a:pt x="90" y="36"/>
                  </a:lnTo>
                  <a:lnTo>
                    <a:pt x="88" y="36"/>
                  </a:lnTo>
                  <a:lnTo>
                    <a:pt x="86" y="36"/>
                  </a:lnTo>
                  <a:lnTo>
                    <a:pt x="84" y="36"/>
                  </a:lnTo>
                  <a:lnTo>
                    <a:pt x="84" y="38"/>
                  </a:lnTo>
                  <a:lnTo>
                    <a:pt x="84" y="40"/>
                  </a:lnTo>
                  <a:lnTo>
                    <a:pt x="82" y="40"/>
                  </a:lnTo>
                  <a:lnTo>
                    <a:pt x="82" y="42"/>
                  </a:lnTo>
                  <a:lnTo>
                    <a:pt x="80" y="42"/>
                  </a:lnTo>
                  <a:lnTo>
                    <a:pt x="78" y="42"/>
                  </a:lnTo>
                  <a:lnTo>
                    <a:pt x="78" y="44"/>
                  </a:lnTo>
                  <a:lnTo>
                    <a:pt x="77" y="44"/>
                  </a:lnTo>
                  <a:lnTo>
                    <a:pt x="78" y="46"/>
                  </a:lnTo>
                  <a:lnTo>
                    <a:pt x="77" y="46"/>
                  </a:lnTo>
                  <a:lnTo>
                    <a:pt x="77" y="48"/>
                  </a:lnTo>
                  <a:lnTo>
                    <a:pt x="77" y="50"/>
                  </a:lnTo>
                  <a:lnTo>
                    <a:pt x="77" y="52"/>
                  </a:lnTo>
                  <a:lnTo>
                    <a:pt x="77" y="53"/>
                  </a:lnTo>
                  <a:lnTo>
                    <a:pt x="75" y="53"/>
                  </a:lnTo>
                  <a:lnTo>
                    <a:pt x="75" y="55"/>
                  </a:lnTo>
                  <a:lnTo>
                    <a:pt x="75" y="57"/>
                  </a:lnTo>
                  <a:lnTo>
                    <a:pt x="73" y="57"/>
                  </a:lnTo>
                  <a:lnTo>
                    <a:pt x="73" y="59"/>
                  </a:lnTo>
                  <a:lnTo>
                    <a:pt x="75" y="59"/>
                  </a:lnTo>
                  <a:lnTo>
                    <a:pt x="77" y="59"/>
                  </a:lnTo>
                  <a:lnTo>
                    <a:pt x="77" y="61"/>
                  </a:lnTo>
                  <a:lnTo>
                    <a:pt x="78" y="61"/>
                  </a:lnTo>
                  <a:lnTo>
                    <a:pt x="77" y="61"/>
                  </a:lnTo>
                  <a:lnTo>
                    <a:pt x="77" y="63"/>
                  </a:lnTo>
                  <a:lnTo>
                    <a:pt x="75" y="63"/>
                  </a:lnTo>
                  <a:lnTo>
                    <a:pt x="73" y="63"/>
                  </a:lnTo>
                  <a:lnTo>
                    <a:pt x="73" y="61"/>
                  </a:lnTo>
                  <a:lnTo>
                    <a:pt x="75" y="61"/>
                  </a:lnTo>
                  <a:lnTo>
                    <a:pt x="73" y="59"/>
                  </a:lnTo>
                  <a:lnTo>
                    <a:pt x="71" y="61"/>
                  </a:lnTo>
                  <a:lnTo>
                    <a:pt x="69" y="61"/>
                  </a:lnTo>
                  <a:lnTo>
                    <a:pt x="67" y="61"/>
                  </a:lnTo>
                  <a:lnTo>
                    <a:pt x="67" y="63"/>
                  </a:lnTo>
                  <a:lnTo>
                    <a:pt x="65" y="63"/>
                  </a:lnTo>
                  <a:lnTo>
                    <a:pt x="63" y="63"/>
                  </a:lnTo>
                  <a:lnTo>
                    <a:pt x="63" y="65"/>
                  </a:lnTo>
                  <a:lnTo>
                    <a:pt x="61" y="65"/>
                  </a:lnTo>
                  <a:lnTo>
                    <a:pt x="61" y="67"/>
                  </a:lnTo>
                  <a:lnTo>
                    <a:pt x="63" y="67"/>
                  </a:lnTo>
                  <a:lnTo>
                    <a:pt x="61" y="69"/>
                  </a:lnTo>
                  <a:lnTo>
                    <a:pt x="59" y="69"/>
                  </a:lnTo>
                  <a:lnTo>
                    <a:pt x="59" y="67"/>
                  </a:lnTo>
                  <a:lnTo>
                    <a:pt x="59" y="69"/>
                  </a:lnTo>
                  <a:lnTo>
                    <a:pt x="57" y="69"/>
                  </a:lnTo>
                  <a:lnTo>
                    <a:pt x="55" y="71"/>
                  </a:lnTo>
                  <a:lnTo>
                    <a:pt x="53" y="71"/>
                  </a:lnTo>
                  <a:lnTo>
                    <a:pt x="53" y="69"/>
                  </a:lnTo>
                  <a:lnTo>
                    <a:pt x="52" y="69"/>
                  </a:lnTo>
                  <a:lnTo>
                    <a:pt x="50" y="69"/>
                  </a:lnTo>
                  <a:lnTo>
                    <a:pt x="48" y="69"/>
                  </a:lnTo>
                  <a:lnTo>
                    <a:pt x="46" y="69"/>
                  </a:lnTo>
                  <a:lnTo>
                    <a:pt x="44" y="69"/>
                  </a:lnTo>
                  <a:lnTo>
                    <a:pt x="44" y="71"/>
                  </a:lnTo>
                  <a:lnTo>
                    <a:pt x="42" y="69"/>
                  </a:lnTo>
                  <a:lnTo>
                    <a:pt x="40" y="69"/>
                  </a:lnTo>
                  <a:lnTo>
                    <a:pt x="42" y="69"/>
                  </a:lnTo>
                  <a:lnTo>
                    <a:pt x="40" y="69"/>
                  </a:lnTo>
                  <a:lnTo>
                    <a:pt x="40" y="67"/>
                  </a:lnTo>
                  <a:lnTo>
                    <a:pt x="42" y="67"/>
                  </a:lnTo>
                  <a:lnTo>
                    <a:pt x="40" y="65"/>
                  </a:lnTo>
                  <a:lnTo>
                    <a:pt x="40" y="63"/>
                  </a:lnTo>
                  <a:lnTo>
                    <a:pt x="38" y="61"/>
                  </a:lnTo>
                  <a:lnTo>
                    <a:pt x="36" y="61"/>
                  </a:lnTo>
                  <a:lnTo>
                    <a:pt x="36" y="59"/>
                  </a:lnTo>
                  <a:lnTo>
                    <a:pt x="34" y="59"/>
                  </a:lnTo>
                  <a:lnTo>
                    <a:pt x="34" y="57"/>
                  </a:lnTo>
                  <a:lnTo>
                    <a:pt x="32" y="57"/>
                  </a:lnTo>
                  <a:lnTo>
                    <a:pt x="30" y="57"/>
                  </a:lnTo>
                  <a:lnTo>
                    <a:pt x="29" y="55"/>
                  </a:lnTo>
                  <a:lnTo>
                    <a:pt x="29" y="53"/>
                  </a:lnTo>
                  <a:lnTo>
                    <a:pt x="29" y="52"/>
                  </a:lnTo>
                  <a:lnTo>
                    <a:pt x="29" y="50"/>
                  </a:lnTo>
                  <a:lnTo>
                    <a:pt x="29" y="48"/>
                  </a:lnTo>
                  <a:lnTo>
                    <a:pt x="30" y="48"/>
                  </a:lnTo>
                  <a:lnTo>
                    <a:pt x="30" y="46"/>
                  </a:lnTo>
                  <a:lnTo>
                    <a:pt x="30" y="44"/>
                  </a:lnTo>
                  <a:lnTo>
                    <a:pt x="30" y="42"/>
                  </a:lnTo>
                  <a:lnTo>
                    <a:pt x="29" y="42"/>
                  </a:lnTo>
                  <a:lnTo>
                    <a:pt x="27" y="42"/>
                  </a:lnTo>
                  <a:lnTo>
                    <a:pt x="27" y="40"/>
                  </a:lnTo>
                  <a:lnTo>
                    <a:pt x="27" y="38"/>
                  </a:lnTo>
                  <a:lnTo>
                    <a:pt x="25" y="38"/>
                  </a:lnTo>
                  <a:lnTo>
                    <a:pt x="21" y="38"/>
                  </a:lnTo>
                  <a:lnTo>
                    <a:pt x="19" y="38"/>
                  </a:lnTo>
                  <a:lnTo>
                    <a:pt x="19" y="40"/>
                  </a:lnTo>
                  <a:lnTo>
                    <a:pt x="19" y="38"/>
                  </a:lnTo>
                  <a:lnTo>
                    <a:pt x="17" y="38"/>
                  </a:lnTo>
                  <a:lnTo>
                    <a:pt x="15" y="38"/>
                  </a:lnTo>
                  <a:lnTo>
                    <a:pt x="15" y="36"/>
                  </a:lnTo>
                  <a:lnTo>
                    <a:pt x="13" y="36"/>
                  </a:lnTo>
                  <a:lnTo>
                    <a:pt x="11" y="34"/>
                  </a:lnTo>
                  <a:lnTo>
                    <a:pt x="9" y="34"/>
                  </a:lnTo>
                  <a:lnTo>
                    <a:pt x="7" y="32"/>
                  </a:lnTo>
                  <a:lnTo>
                    <a:pt x="5" y="32"/>
                  </a:lnTo>
                  <a:lnTo>
                    <a:pt x="5" y="30"/>
                  </a:lnTo>
                  <a:lnTo>
                    <a:pt x="4" y="30"/>
                  </a:lnTo>
                  <a:lnTo>
                    <a:pt x="5" y="29"/>
                  </a:lnTo>
                  <a:lnTo>
                    <a:pt x="5" y="27"/>
                  </a:lnTo>
                  <a:lnTo>
                    <a:pt x="5" y="25"/>
                  </a:lnTo>
                  <a:lnTo>
                    <a:pt x="5" y="23"/>
                  </a:lnTo>
                  <a:lnTo>
                    <a:pt x="4" y="23"/>
                  </a:lnTo>
                  <a:lnTo>
                    <a:pt x="4" y="21"/>
                  </a:lnTo>
                  <a:lnTo>
                    <a:pt x="4" y="19"/>
                  </a:lnTo>
                  <a:lnTo>
                    <a:pt x="2" y="19"/>
                  </a:lnTo>
                  <a:lnTo>
                    <a:pt x="2" y="17"/>
                  </a:lnTo>
                  <a:lnTo>
                    <a:pt x="2" y="15"/>
                  </a:lnTo>
                  <a:lnTo>
                    <a:pt x="2" y="13"/>
                  </a:lnTo>
                  <a:lnTo>
                    <a:pt x="2" y="11"/>
                  </a:lnTo>
                  <a:lnTo>
                    <a:pt x="2" y="9"/>
                  </a:lnTo>
                  <a:lnTo>
                    <a:pt x="4" y="9"/>
                  </a:lnTo>
                  <a:lnTo>
                    <a:pt x="5" y="9"/>
                  </a:lnTo>
                  <a:lnTo>
                    <a:pt x="5" y="7"/>
                  </a:lnTo>
                  <a:lnTo>
                    <a:pt x="5" y="5"/>
                  </a:lnTo>
                  <a:lnTo>
                    <a:pt x="7" y="5"/>
                  </a:lnTo>
                  <a:lnTo>
                    <a:pt x="11" y="4"/>
                  </a:lnTo>
                  <a:lnTo>
                    <a:pt x="13" y="4"/>
                  </a:lnTo>
                  <a:lnTo>
                    <a:pt x="17" y="2"/>
                  </a:lnTo>
                  <a:lnTo>
                    <a:pt x="19" y="0"/>
                  </a:lnTo>
                  <a:lnTo>
                    <a:pt x="21" y="0"/>
                  </a:lnTo>
                  <a:lnTo>
                    <a:pt x="21" y="2"/>
                  </a:lnTo>
                  <a:lnTo>
                    <a:pt x="25" y="0"/>
                  </a:lnTo>
                  <a:lnTo>
                    <a:pt x="27" y="2"/>
                  </a:lnTo>
                  <a:lnTo>
                    <a:pt x="29" y="2"/>
                  </a:lnTo>
                  <a:lnTo>
                    <a:pt x="30" y="2"/>
                  </a:lnTo>
                  <a:lnTo>
                    <a:pt x="30" y="0"/>
                  </a:lnTo>
                  <a:lnTo>
                    <a:pt x="32" y="0"/>
                  </a:lnTo>
                  <a:lnTo>
                    <a:pt x="32" y="2"/>
                  </a:lnTo>
                  <a:lnTo>
                    <a:pt x="34" y="4"/>
                  </a:lnTo>
                  <a:lnTo>
                    <a:pt x="36" y="2"/>
                  </a:lnTo>
                  <a:lnTo>
                    <a:pt x="38" y="2"/>
                  </a:lnTo>
                  <a:lnTo>
                    <a:pt x="40" y="2"/>
                  </a:lnTo>
                  <a:lnTo>
                    <a:pt x="42" y="2"/>
                  </a:lnTo>
                  <a:lnTo>
                    <a:pt x="44" y="2"/>
                  </a:lnTo>
                  <a:lnTo>
                    <a:pt x="46" y="2"/>
                  </a:lnTo>
                  <a:lnTo>
                    <a:pt x="48" y="2"/>
                  </a:lnTo>
                  <a:lnTo>
                    <a:pt x="50" y="4"/>
                  </a:lnTo>
                  <a:lnTo>
                    <a:pt x="52" y="4"/>
                  </a:lnTo>
                  <a:lnTo>
                    <a:pt x="53" y="4"/>
                  </a:lnTo>
                  <a:lnTo>
                    <a:pt x="55" y="4"/>
                  </a:lnTo>
                  <a:lnTo>
                    <a:pt x="57" y="4"/>
                  </a:lnTo>
                  <a:lnTo>
                    <a:pt x="59" y="2"/>
                  </a:lnTo>
                  <a:lnTo>
                    <a:pt x="61" y="2"/>
                  </a:lnTo>
                  <a:lnTo>
                    <a:pt x="61" y="0"/>
                  </a:lnTo>
                  <a:lnTo>
                    <a:pt x="6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5" name="Freeform 142"/>
            <p:cNvSpPr>
              <a:spLocks/>
            </p:cNvSpPr>
            <p:nvPr/>
          </p:nvSpPr>
          <p:spPr bwMode="auto">
            <a:xfrm>
              <a:off x="5173663" y="3363913"/>
              <a:ext cx="20638" cy="26988"/>
            </a:xfrm>
            <a:custGeom>
              <a:avLst/>
              <a:gdLst>
                <a:gd name="T0" fmla="*/ 6 w 13"/>
                <a:gd name="T1" fmla="*/ 2 h 17"/>
                <a:gd name="T2" fmla="*/ 6 w 13"/>
                <a:gd name="T3" fmla="*/ 2 h 17"/>
                <a:gd name="T4" fmla="*/ 7 w 13"/>
                <a:gd name="T5" fmla="*/ 4 h 17"/>
                <a:gd name="T6" fmla="*/ 7 w 13"/>
                <a:gd name="T7" fmla="*/ 5 h 17"/>
                <a:gd name="T8" fmla="*/ 7 w 13"/>
                <a:gd name="T9" fmla="*/ 7 h 17"/>
                <a:gd name="T10" fmla="*/ 9 w 13"/>
                <a:gd name="T11" fmla="*/ 7 h 17"/>
                <a:gd name="T12" fmla="*/ 9 w 13"/>
                <a:gd name="T13" fmla="*/ 7 h 17"/>
                <a:gd name="T14" fmla="*/ 11 w 13"/>
                <a:gd name="T15" fmla="*/ 7 h 17"/>
                <a:gd name="T16" fmla="*/ 13 w 13"/>
                <a:gd name="T17" fmla="*/ 9 h 17"/>
                <a:gd name="T18" fmla="*/ 13 w 13"/>
                <a:gd name="T19" fmla="*/ 9 h 17"/>
                <a:gd name="T20" fmla="*/ 13 w 13"/>
                <a:gd name="T21" fmla="*/ 9 h 17"/>
                <a:gd name="T22" fmla="*/ 13 w 13"/>
                <a:gd name="T23" fmla="*/ 11 h 17"/>
                <a:gd name="T24" fmla="*/ 13 w 13"/>
                <a:gd name="T25" fmla="*/ 11 h 17"/>
                <a:gd name="T26" fmla="*/ 13 w 13"/>
                <a:gd name="T27" fmla="*/ 11 h 17"/>
                <a:gd name="T28" fmla="*/ 11 w 13"/>
                <a:gd name="T29" fmla="*/ 13 h 17"/>
                <a:gd name="T30" fmla="*/ 11 w 13"/>
                <a:gd name="T31" fmla="*/ 13 h 17"/>
                <a:gd name="T32" fmla="*/ 9 w 13"/>
                <a:gd name="T33" fmla="*/ 15 h 17"/>
                <a:gd name="T34" fmla="*/ 9 w 13"/>
                <a:gd name="T35" fmla="*/ 17 h 17"/>
                <a:gd name="T36" fmla="*/ 9 w 13"/>
                <a:gd name="T37" fmla="*/ 17 h 17"/>
                <a:gd name="T38" fmla="*/ 7 w 13"/>
                <a:gd name="T39" fmla="*/ 17 h 17"/>
                <a:gd name="T40" fmla="*/ 6 w 13"/>
                <a:gd name="T41" fmla="*/ 17 h 17"/>
                <a:gd name="T42" fmla="*/ 6 w 13"/>
                <a:gd name="T43" fmla="*/ 17 h 17"/>
                <a:gd name="T44" fmla="*/ 4 w 13"/>
                <a:gd name="T45" fmla="*/ 17 h 17"/>
                <a:gd name="T46" fmla="*/ 2 w 13"/>
                <a:gd name="T47" fmla="*/ 15 h 17"/>
                <a:gd name="T48" fmla="*/ 2 w 13"/>
                <a:gd name="T49" fmla="*/ 15 h 17"/>
                <a:gd name="T50" fmla="*/ 2 w 13"/>
                <a:gd name="T51" fmla="*/ 13 h 17"/>
                <a:gd name="T52" fmla="*/ 4 w 13"/>
                <a:gd name="T53" fmla="*/ 13 h 17"/>
                <a:gd name="T54" fmla="*/ 2 w 13"/>
                <a:gd name="T55" fmla="*/ 11 h 17"/>
                <a:gd name="T56" fmla="*/ 2 w 13"/>
                <a:gd name="T57" fmla="*/ 11 h 17"/>
                <a:gd name="T58" fmla="*/ 2 w 13"/>
                <a:gd name="T59" fmla="*/ 11 h 17"/>
                <a:gd name="T60" fmla="*/ 2 w 13"/>
                <a:gd name="T61" fmla="*/ 11 h 17"/>
                <a:gd name="T62" fmla="*/ 2 w 13"/>
                <a:gd name="T63" fmla="*/ 11 h 17"/>
                <a:gd name="T64" fmla="*/ 2 w 13"/>
                <a:gd name="T65" fmla="*/ 9 h 17"/>
                <a:gd name="T66" fmla="*/ 0 w 13"/>
                <a:gd name="T67" fmla="*/ 9 h 17"/>
                <a:gd name="T68" fmla="*/ 0 w 13"/>
                <a:gd name="T69" fmla="*/ 7 h 17"/>
                <a:gd name="T70" fmla="*/ 0 w 13"/>
                <a:gd name="T71" fmla="*/ 7 h 17"/>
                <a:gd name="T72" fmla="*/ 0 w 13"/>
                <a:gd name="T73" fmla="*/ 7 h 17"/>
                <a:gd name="T74" fmla="*/ 2 w 13"/>
                <a:gd name="T75" fmla="*/ 5 h 17"/>
                <a:gd name="T76" fmla="*/ 2 w 13"/>
                <a:gd name="T77" fmla="*/ 5 h 17"/>
                <a:gd name="T78" fmla="*/ 2 w 13"/>
                <a:gd name="T79" fmla="*/ 4 h 17"/>
                <a:gd name="T80" fmla="*/ 2 w 13"/>
                <a:gd name="T81" fmla="*/ 4 h 17"/>
                <a:gd name="T82" fmla="*/ 2 w 13"/>
                <a:gd name="T83" fmla="*/ 4 h 17"/>
                <a:gd name="T84" fmla="*/ 2 w 13"/>
                <a:gd name="T85" fmla="*/ 2 h 17"/>
                <a:gd name="T86" fmla="*/ 4 w 13"/>
                <a:gd name="T87" fmla="*/ 2 h 17"/>
                <a:gd name="T88" fmla="*/ 4 w 13"/>
                <a:gd name="T89" fmla="*/ 0 h 17"/>
                <a:gd name="T90" fmla="*/ 6 w 13"/>
                <a:gd name="T91" fmla="*/ 0 h 17"/>
                <a:gd name="T92" fmla="*/ 6 w 13"/>
                <a:gd name="T93" fmla="*/ 0 h 17"/>
                <a:gd name="T94" fmla="*/ 6 w 13"/>
                <a:gd name="T95" fmla="*/ 0 h 17"/>
                <a:gd name="T96" fmla="*/ 6 w 13"/>
                <a:gd name="T97"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 h="17">
                  <a:moveTo>
                    <a:pt x="7" y="2"/>
                  </a:moveTo>
                  <a:lnTo>
                    <a:pt x="6" y="2"/>
                  </a:lnTo>
                  <a:lnTo>
                    <a:pt x="6" y="2"/>
                  </a:lnTo>
                  <a:lnTo>
                    <a:pt x="6" y="2"/>
                  </a:lnTo>
                  <a:lnTo>
                    <a:pt x="6" y="2"/>
                  </a:lnTo>
                  <a:lnTo>
                    <a:pt x="6" y="2"/>
                  </a:lnTo>
                  <a:lnTo>
                    <a:pt x="6" y="2"/>
                  </a:lnTo>
                  <a:lnTo>
                    <a:pt x="6" y="2"/>
                  </a:lnTo>
                  <a:lnTo>
                    <a:pt x="6" y="2"/>
                  </a:lnTo>
                  <a:lnTo>
                    <a:pt x="6" y="4"/>
                  </a:lnTo>
                  <a:lnTo>
                    <a:pt x="7" y="4"/>
                  </a:lnTo>
                  <a:lnTo>
                    <a:pt x="7" y="4"/>
                  </a:lnTo>
                  <a:lnTo>
                    <a:pt x="7" y="4"/>
                  </a:lnTo>
                  <a:lnTo>
                    <a:pt x="7" y="4"/>
                  </a:lnTo>
                  <a:lnTo>
                    <a:pt x="7" y="4"/>
                  </a:lnTo>
                  <a:lnTo>
                    <a:pt x="7" y="5"/>
                  </a:lnTo>
                  <a:lnTo>
                    <a:pt x="7" y="5"/>
                  </a:lnTo>
                  <a:lnTo>
                    <a:pt x="7" y="5"/>
                  </a:lnTo>
                  <a:lnTo>
                    <a:pt x="7" y="5"/>
                  </a:lnTo>
                  <a:lnTo>
                    <a:pt x="7" y="7"/>
                  </a:lnTo>
                  <a:lnTo>
                    <a:pt x="9" y="7"/>
                  </a:lnTo>
                  <a:lnTo>
                    <a:pt x="9" y="7"/>
                  </a:lnTo>
                  <a:lnTo>
                    <a:pt x="9" y="7"/>
                  </a:lnTo>
                  <a:lnTo>
                    <a:pt x="9" y="7"/>
                  </a:lnTo>
                  <a:lnTo>
                    <a:pt x="9" y="7"/>
                  </a:lnTo>
                  <a:lnTo>
                    <a:pt x="9" y="7"/>
                  </a:lnTo>
                  <a:lnTo>
                    <a:pt x="9" y="7"/>
                  </a:lnTo>
                  <a:lnTo>
                    <a:pt x="9" y="7"/>
                  </a:lnTo>
                  <a:lnTo>
                    <a:pt x="9" y="7"/>
                  </a:lnTo>
                  <a:lnTo>
                    <a:pt x="9" y="7"/>
                  </a:lnTo>
                  <a:lnTo>
                    <a:pt x="9" y="7"/>
                  </a:lnTo>
                  <a:lnTo>
                    <a:pt x="11" y="7"/>
                  </a:lnTo>
                  <a:lnTo>
                    <a:pt x="11" y="9"/>
                  </a:lnTo>
                  <a:lnTo>
                    <a:pt x="11" y="9"/>
                  </a:lnTo>
                  <a:lnTo>
                    <a:pt x="11" y="9"/>
                  </a:lnTo>
                  <a:lnTo>
                    <a:pt x="13" y="9"/>
                  </a:lnTo>
                  <a:lnTo>
                    <a:pt x="13" y="9"/>
                  </a:lnTo>
                  <a:lnTo>
                    <a:pt x="13" y="9"/>
                  </a:lnTo>
                  <a:lnTo>
                    <a:pt x="13" y="9"/>
                  </a:lnTo>
                  <a:lnTo>
                    <a:pt x="13" y="9"/>
                  </a:lnTo>
                  <a:lnTo>
                    <a:pt x="13" y="9"/>
                  </a:lnTo>
                  <a:lnTo>
                    <a:pt x="13" y="9"/>
                  </a:lnTo>
                  <a:lnTo>
                    <a:pt x="13" y="9"/>
                  </a:lnTo>
                  <a:lnTo>
                    <a:pt x="13" y="9"/>
                  </a:lnTo>
                  <a:lnTo>
                    <a:pt x="13" y="9"/>
                  </a:lnTo>
                  <a:lnTo>
                    <a:pt x="13" y="9"/>
                  </a:lnTo>
                  <a:lnTo>
                    <a:pt x="13" y="9"/>
                  </a:lnTo>
                  <a:lnTo>
                    <a:pt x="13" y="11"/>
                  </a:lnTo>
                  <a:lnTo>
                    <a:pt x="13" y="11"/>
                  </a:lnTo>
                  <a:lnTo>
                    <a:pt x="13" y="11"/>
                  </a:lnTo>
                  <a:lnTo>
                    <a:pt x="13" y="11"/>
                  </a:lnTo>
                  <a:lnTo>
                    <a:pt x="13" y="11"/>
                  </a:lnTo>
                  <a:lnTo>
                    <a:pt x="13" y="11"/>
                  </a:lnTo>
                  <a:lnTo>
                    <a:pt x="13" y="11"/>
                  </a:lnTo>
                  <a:lnTo>
                    <a:pt x="13" y="11"/>
                  </a:lnTo>
                  <a:lnTo>
                    <a:pt x="13" y="11"/>
                  </a:lnTo>
                  <a:lnTo>
                    <a:pt x="11" y="11"/>
                  </a:lnTo>
                  <a:lnTo>
                    <a:pt x="11" y="13"/>
                  </a:lnTo>
                  <a:lnTo>
                    <a:pt x="11" y="13"/>
                  </a:lnTo>
                  <a:lnTo>
                    <a:pt x="11" y="13"/>
                  </a:lnTo>
                  <a:lnTo>
                    <a:pt x="11" y="13"/>
                  </a:lnTo>
                  <a:lnTo>
                    <a:pt x="11" y="13"/>
                  </a:lnTo>
                  <a:lnTo>
                    <a:pt x="11" y="13"/>
                  </a:lnTo>
                  <a:lnTo>
                    <a:pt x="11" y="13"/>
                  </a:lnTo>
                  <a:lnTo>
                    <a:pt x="11" y="13"/>
                  </a:lnTo>
                  <a:lnTo>
                    <a:pt x="11" y="13"/>
                  </a:lnTo>
                  <a:lnTo>
                    <a:pt x="11" y="15"/>
                  </a:lnTo>
                  <a:lnTo>
                    <a:pt x="9" y="15"/>
                  </a:lnTo>
                  <a:lnTo>
                    <a:pt x="9" y="15"/>
                  </a:lnTo>
                  <a:lnTo>
                    <a:pt x="9" y="15"/>
                  </a:lnTo>
                  <a:lnTo>
                    <a:pt x="9" y="17"/>
                  </a:lnTo>
                  <a:lnTo>
                    <a:pt x="9" y="17"/>
                  </a:lnTo>
                  <a:lnTo>
                    <a:pt x="9" y="17"/>
                  </a:lnTo>
                  <a:lnTo>
                    <a:pt x="9" y="17"/>
                  </a:lnTo>
                  <a:lnTo>
                    <a:pt x="9" y="17"/>
                  </a:lnTo>
                  <a:lnTo>
                    <a:pt x="9" y="17"/>
                  </a:lnTo>
                  <a:lnTo>
                    <a:pt x="9" y="17"/>
                  </a:lnTo>
                  <a:lnTo>
                    <a:pt x="7" y="17"/>
                  </a:lnTo>
                  <a:lnTo>
                    <a:pt x="7" y="17"/>
                  </a:lnTo>
                  <a:lnTo>
                    <a:pt x="7" y="17"/>
                  </a:lnTo>
                  <a:lnTo>
                    <a:pt x="7" y="17"/>
                  </a:lnTo>
                  <a:lnTo>
                    <a:pt x="7" y="17"/>
                  </a:lnTo>
                  <a:lnTo>
                    <a:pt x="6" y="17"/>
                  </a:lnTo>
                  <a:lnTo>
                    <a:pt x="6" y="17"/>
                  </a:lnTo>
                  <a:lnTo>
                    <a:pt x="6" y="17"/>
                  </a:lnTo>
                  <a:lnTo>
                    <a:pt x="6" y="17"/>
                  </a:lnTo>
                  <a:lnTo>
                    <a:pt x="6" y="17"/>
                  </a:lnTo>
                  <a:lnTo>
                    <a:pt x="6" y="17"/>
                  </a:lnTo>
                  <a:lnTo>
                    <a:pt x="6" y="17"/>
                  </a:lnTo>
                  <a:lnTo>
                    <a:pt x="4" y="17"/>
                  </a:lnTo>
                  <a:lnTo>
                    <a:pt x="4" y="17"/>
                  </a:lnTo>
                  <a:lnTo>
                    <a:pt x="4" y="17"/>
                  </a:lnTo>
                  <a:lnTo>
                    <a:pt x="4" y="17"/>
                  </a:lnTo>
                  <a:lnTo>
                    <a:pt x="2" y="17"/>
                  </a:lnTo>
                  <a:lnTo>
                    <a:pt x="2" y="17"/>
                  </a:lnTo>
                  <a:lnTo>
                    <a:pt x="2" y="15"/>
                  </a:lnTo>
                  <a:lnTo>
                    <a:pt x="2" y="15"/>
                  </a:lnTo>
                  <a:lnTo>
                    <a:pt x="2" y="15"/>
                  </a:lnTo>
                  <a:lnTo>
                    <a:pt x="2" y="15"/>
                  </a:lnTo>
                  <a:lnTo>
                    <a:pt x="2" y="15"/>
                  </a:lnTo>
                  <a:lnTo>
                    <a:pt x="2" y="13"/>
                  </a:lnTo>
                  <a:lnTo>
                    <a:pt x="2" y="13"/>
                  </a:lnTo>
                  <a:lnTo>
                    <a:pt x="2" y="13"/>
                  </a:lnTo>
                  <a:lnTo>
                    <a:pt x="2" y="13"/>
                  </a:lnTo>
                  <a:lnTo>
                    <a:pt x="2" y="13"/>
                  </a:lnTo>
                  <a:lnTo>
                    <a:pt x="4" y="13"/>
                  </a:lnTo>
                  <a:lnTo>
                    <a:pt x="4" y="13"/>
                  </a:lnTo>
                  <a:lnTo>
                    <a:pt x="4" y="13"/>
                  </a:lnTo>
                  <a:lnTo>
                    <a:pt x="4" y="11"/>
                  </a:lnTo>
                  <a:lnTo>
                    <a:pt x="2" y="11"/>
                  </a:lnTo>
                  <a:lnTo>
                    <a:pt x="2" y="11"/>
                  </a:lnTo>
                  <a:lnTo>
                    <a:pt x="2" y="11"/>
                  </a:lnTo>
                  <a:lnTo>
                    <a:pt x="2" y="11"/>
                  </a:lnTo>
                  <a:lnTo>
                    <a:pt x="2" y="11"/>
                  </a:lnTo>
                  <a:lnTo>
                    <a:pt x="2" y="11"/>
                  </a:lnTo>
                  <a:lnTo>
                    <a:pt x="2" y="11"/>
                  </a:lnTo>
                  <a:lnTo>
                    <a:pt x="2" y="11"/>
                  </a:lnTo>
                  <a:lnTo>
                    <a:pt x="2" y="11"/>
                  </a:lnTo>
                  <a:lnTo>
                    <a:pt x="2" y="11"/>
                  </a:lnTo>
                  <a:lnTo>
                    <a:pt x="2" y="11"/>
                  </a:lnTo>
                  <a:lnTo>
                    <a:pt x="2" y="11"/>
                  </a:lnTo>
                  <a:lnTo>
                    <a:pt x="2" y="11"/>
                  </a:lnTo>
                  <a:lnTo>
                    <a:pt x="2" y="11"/>
                  </a:lnTo>
                  <a:lnTo>
                    <a:pt x="2" y="11"/>
                  </a:lnTo>
                  <a:lnTo>
                    <a:pt x="2" y="11"/>
                  </a:lnTo>
                  <a:lnTo>
                    <a:pt x="2" y="11"/>
                  </a:lnTo>
                  <a:lnTo>
                    <a:pt x="2" y="11"/>
                  </a:lnTo>
                  <a:lnTo>
                    <a:pt x="2" y="11"/>
                  </a:lnTo>
                  <a:lnTo>
                    <a:pt x="2" y="9"/>
                  </a:lnTo>
                  <a:lnTo>
                    <a:pt x="2" y="9"/>
                  </a:lnTo>
                  <a:lnTo>
                    <a:pt x="2" y="9"/>
                  </a:lnTo>
                  <a:lnTo>
                    <a:pt x="2" y="9"/>
                  </a:lnTo>
                  <a:lnTo>
                    <a:pt x="2" y="9"/>
                  </a:lnTo>
                  <a:lnTo>
                    <a:pt x="0" y="9"/>
                  </a:lnTo>
                  <a:lnTo>
                    <a:pt x="0" y="9"/>
                  </a:lnTo>
                  <a:lnTo>
                    <a:pt x="0" y="9"/>
                  </a:lnTo>
                  <a:lnTo>
                    <a:pt x="0" y="9"/>
                  </a:lnTo>
                  <a:lnTo>
                    <a:pt x="0" y="7"/>
                  </a:lnTo>
                  <a:lnTo>
                    <a:pt x="0" y="7"/>
                  </a:lnTo>
                  <a:lnTo>
                    <a:pt x="0" y="7"/>
                  </a:lnTo>
                  <a:lnTo>
                    <a:pt x="0" y="7"/>
                  </a:lnTo>
                  <a:lnTo>
                    <a:pt x="0" y="7"/>
                  </a:lnTo>
                  <a:lnTo>
                    <a:pt x="0" y="7"/>
                  </a:lnTo>
                  <a:lnTo>
                    <a:pt x="0" y="7"/>
                  </a:lnTo>
                  <a:lnTo>
                    <a:pt x="0" y="7"/>
                  </a:lnTo>
                  <a:lnTo>
                    <a:pt x="2" y="7"/>
                  </a:lnTo>
                  <a:lnTo>
                    <a:pt x="0" y="7"/>
                  </a:lnTo>
                  <a:lnTo>
                    <a:pt x="0" y="7"/>
                  </a:lnTo>
                  <a:lnTo>
                    <a:pt x="0" y="7"/>
                  </a:lnTo>
                  <a:lnTo>
                    <a:pt x="0" y="7"/>
                  </a:lnTo>
                  <a:lnTo>
                    <a:pt x="2" y="5"/>
                  </a:lnTo>
                  <a:lnTo>
                    <a:pt x="2" y="5"/>
                  </a:lnTo>
                  <a:lnTo>
                    <a:pt x="2" y="5"/>
                  </a:lnTo>
                  <a:lnTo>
                    <a:pt x="2" y="5"/>
                  </a:lnTo>
                  <a:lnTo>
                    <a:pt x="2" y="5"/>
                  </a:lnTo>
                  <a:lnTo>
                    <a:pt x="2" y="5"/>
                  </a:lnTo>
                  <a:lnTo>
                    <a:pt x="2" y="5"/>
                  </a:lnTo>
                  <a:lnTo>
                    <a:pt x="2" y="5"/>
                  </a:lnTo>
                  <a:lnTo>
                    <a:pt x="2" y="4"/>
                  </a:lnTo>
                  <a:lnTo>
                    <a:pt x="2" y="4"/>
                  </a:lnTo>
                  <a:lnTo>
                    <a:pt x="2" y="4"/>
                  </a:lnTo>
                  <a:lnTo>
                    <a:pt x="2" y="4"/>
                  </a:lnTo>
                  <a:lnTo>
                    <a:pt x="2" y="4"/>
                  </a:lnTo>
                  <a:lnTo>
                    <a:pt x="2" y="4"/>
                  </a:lnTo>
                  <a:lnTo>
                    <a:pt x="2" y="4"/>
                  </a:lnTo>
                  <a:lnTo>
                    <a:pt x="2" y="4"/>
                  </a:lnTo>
                  <a:lnTo>
                    <a:pt x="2" y="4"/>
                  </a:lnTo>
                  <a:lnTo>
                    <a:pt x="2" y="4"/>
                  </a:lnTo>
                  <a:lnTo>
                    <a:pt x="2" y="2"/>
                  </a:lnTo>
                  <a:lnTo>
                    <a:pt x="2" y="2"/>
                  </a:lnTo>
                  <a:lnTo>
                    <a:pt x="2" y="2"/>
                  </a:lnTo>
                  <a:lnTo>
                    <a:pt x="2" y="2"/>
                  </a:lnTo>
                  <a:lnTo>
                    <a:pt x="2" y="2"/>
                  </a:lnTo>
                  <a:lnTo>
                    <a:pt x="4" y="2"/>
                  </a:lnTo>
                  <a:lnTo>
                    <a:pt x="4" y="2"/>
                  </a:lnTo>
                  <a:lnTo>
                    <a:pt x="4" y="2"/>
                  </a:lnTo>
                  <a:lnTo>
                    <a:pt x="4" y="0"/>
                  </a:lnTo>
                  <a:lnTo>
                    <a:pt x="4" y="0"/>
                  </a:lnTo>
                  <a:lnTo>
                    <a:pt x="4" y="0"/>
                  </a:lnTo>
                  <a:lnTo>
                    <a:pt x="4" y="0"/>
                  </a:lnTo>
                  <a:lnTo>
                    <a:pt x="4" y="0"/>
                  </a:lnTo>
                  <a:lnTo>
                    <a:pt x="6" y="0"/>
                  </a:lnTo>
                  <a:lnTo>
                    <a:pt x="6" y="0"/>
                  </a:lnTo>
                  <a:lnTo>
                    <a:pt x="6" y="0"/>
                  </a:lnTo>
                  <a:lnTo>
                    <a:pt x="6" y="0"/>
                  </a:lnTo>
                  <a:lnTo>
                    <a:pt x="6" y="0"/>
                  </a:lnTo>
                  <a:lnTo>
                    <a:pt x="6" y="0"/>
                  </a:lnTo>
                  <a:lnTo>
                    <a:pt x="6" y="0"/>
                  </a:lnTo>
                  <a:lnTo>
                    <a:pt x="6" y="0"/>
                  </a:lnTo>
                  <a:lnTo>
                    <a:pt x="6" y="0"/>
                  </a:lnTo>
                  <a:lnTo>
                    <a:pt x="6" y="0"/>
                  </a:lnTo>
                  <a:lnTo>
                    <a:pt x="6" y="0"/>
                  </a:lnTo>
                  <a:lnTo>
                    <a:pt x="6" y="0"/>
                  </a:lnTo>
                  <a:lnTo>
                    <a:pt x="6" y="0"/>
                  </a:lnTo>
                  <a:lnTo>
                    <a:pt x="6" y="0"/>
                  </a:lnTo>
                  <a:lnTo>
                    <a:pt x="6" y="2"/>
                  </a:lnTo>
                  <a:lnTo>
                    <a:pt x="7"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6" name="Freeform 143"/>
            <p:cNvSpPr>
              <a:spLocks/>
            </p:cNvSpPr>
            <p:nvPr/>
          </p:nvSpPr>
          <p:spPr bwMode="auto">
            <a:xfrm>
              <a:off x="5561013" y="3022600"/>
              <a:ext cx="182563" cy="109538"/>
            </a:xfrm>
            <a:custGeom>
              <a:avLst/>
              <a:gdLst>
                <a:gd name="T0" fmla="*/ 103 w 115"/>
                <a:gd name="T1" fmla="*/ 19 h 69"/>
                <a:gd name="T2" fmla="*/ 109 w 115"/>
                <a:gd name="T3" fmla="*/ 23 h 69"/>
                <a:gd name="T4" fmla="*/ 105 w 115"/>
                <a:gd name="T5" fmla="*/ 27 h 69"/>
                <a:gd name="T6" fmla="*/ 107 w 115"/>
                <a:gd name="T7" fmla="*/ 32 h 69"/>
                <a:gd name="T8" fmla="*/ 109 w 115"/>
                <a:gd name="T9" fmla="*/ 36 h 69"/>
                <a:gd name="T10" fmla="*/ 111 w 115"/>
                <a:gd name="T11" fmla="*/ 44 h 69"/>
                <a:gd name="T12" fmla="*/ 113 w 115"/>
                <a:gd name="T13" fmla="*/ 50 h 69"/>
                <a:gd name="T14" fmla="*/ 113 w 115"/>
                <a:gd name="T15" fmla="*/ 55 h 69"/>
                <a:gd name="T16" fmla="*/ 107 w 115"/>
                <a:gd name="T17" fmla="*/ 59 h 69"/>
                <a:gd name="T18" fmla="*/ 105 w 115"/>
                <a:gd name="T19" fmla="*/ 65 h 69"/>
                <a:gd name="T20" fmla="*/ 98 w 115"/>
                <a:gd name="T21" fmla="*/ 65 h 69"/>
                <a:gd name="T22" fmla="*/ 92 w 115"/>
                <a:gd name="T23" fmla="*/ 69 h 69"/>
                <a:gd name="T24" fmla="*/ 84 w 115"/>
                <a:gd name="T25" fmla="*/ 69 h 69"/>
                <a:gd name="T26" fmla="*/ 78 w 115"/>
                <a:gd name="T27" fmla="*/ 61 h 69"/>
                <a:gd name="T28" fmla="*/ 73 w 115"/>
                <a:gd name="T29" fmla="*/ 55 h 69"/>
                <a:gd name="T30" fmla="*/ 65 w 115"/>
                <a:gd name="T31" fmla="*/ 53 h 69"/>
                <a:gd name="T32" fmla="*/ 61 w 115"/>
                <a:gd name="T33" fmla="*/ 48 h 69"/>
                <a:gd name="T34" fmla="*/ 55 w 115"/>
                <a:gd name="T35" fmla="*/ 52 h 69"/>
                <a:gd name="T36" fmla="*/ 48 w 115"/>
                <a:gd name="T37" fmla="*/ 52 h 69"/>
                <a:gd name="T38" fmla="*/ 40 w 115"/>
                <a:gd name="T39" fmla="*/ 50 h 69"/>
                <a:gd name="T40" fmla="*/ 32 w 115"/>
                <a:gd name="T41" fmla="*/ 52 h 69"/>
                <a:gd name="T42" fmla="*/ 28 w 115"/>
                <a:gd name="T43" fmla="*/ 50 h 69"/>
                <a:gd name="T44" fmla="*/ 19 w 115"/>
                <a:gd name="T45" fmla="*/ 50 h 69"/>
                <a:gd name="T46" fmla="*/ 11 w 115"/>
                <a:gd name="T47" fmla="*/ 52 h 69"/>
                <a:gd name="T48" fmla="*/ 3 w 115"/>
                <a:gd name="T49" fmla="*/ 55 h 69"/>
                <a:gd name="T50" fmla="*/ 0 w 115"/>
                <a:gd name="T51" fmla="*/ 55 h 69"/>
                <a:gd name="T52" fmla="*/ 0 w 115"/>
                <a:gd name="T53" fmla="*/ 48 h 69"/>
                <a:gd name="T54" fmla="*/ 2 w 115"/>
                <a:gd name="T55" fmla="*/ 48 h 69"/>
                <a:gd name="T56" fmla="*/ 0 w 115"/>
                <a:gd name="T57" fmla="*/ 42 h 69"/>
                <a:gd name="T58" fmla="*/ 2 w 115"/>
                <a:gd name="T59" fmla="*/ 34 h 69"/>
                <a:gd name="T60" fmla="*/ 5 w 115"/>
                <a:gd name="T61" fmla="*/ 30 h 69"/>
                <a:gd name="T62" fmla="*/ 5 w 115"/>
                <a:gd name="T63" fmla="*/ 23 h 69"/>
                <a:gd name="T64" fmla="*/ 11 w 115"/>
                <a:gd name="T65" fmla="*/ 15 h 69"/>
                <a:gd name="T66" fmla="*/ 23 w 115"/>
                <a:gd name="T67" fmla="*/ 9 h 69"/>
                <a:gd name="T68" fmla="*/ 27 w 115"/>
                <a:gd name="T69" fmla="*/ 13 h 69"/>
                <a:gd name="T70" fmla="*/ 32 w 115"/>
                <a:gd name="T71" fmla="*/ 21 h 69"/>
                <a:gd name="T72" fmla="*/ 36 w 115"/>
                <a:gd name="T73" fmla="*/ 29 h 69"/>
                <a:gd name="T74" fmla="*/ 42 w 115"/>
                <a:gd name="T75" fmla="*/ 32 h 69"/>
                <a:gd name="T76" fmla="*/ 50 w 115"/>
                <a:gd name="T77" fmla="*/ 29 h 69"/>
                <a:gd name="T78" fmla="*/ 53 w 115"/>
                <a:gd name="T79" fmla="*/ 25 h 69"/>
                <a:gd name="T80" fmla="*/ 53 w 115"/>
                <a:gd name="T81" fmla="*/ 15 h 69"/>
                <a:gd name="T82" fmla="*/ 51 w 115"/>
                <a:gd name="T83" fmla="*/ 7 h 69"/>
                <a:gd name="T84" fmla="*/ 55 w 115"/>
                <a:gd name="T85" fmla="*/ 4 h 69"/>
                <a:gd name="T86" fmla="*/ 61 w 115"/>
                <a:gd name="T87" fmla="*/ 2 h 69"/>
                <a:gd name="T88" fmla="*/ 67 w 115"/>
                <a:gd name="T89" fmla="*/ 0 h 69"/>
                <a:gd name="T90" fmla="*/ 69 w 115"/>
                <a:gd name="T91" fmla="*/ 2 h 69"/>
                <a:gd name="T92" fmla="*/ 75 w 115"/>
                <a:gd name="T93" fmla="*/ 4 h 69"/>
                <a:gd name="T94" fmla="*/ 80 w 115"/>
                <a:gd name="T95" fmla="*/ 5 h 69"/>
                <a:gd name="T96" fmla="*/ 80 w 115"/>
                <a:gd name="T97" fmla="*/ 9 h 69"/>
                <a:gd name="T98" fmla="*/ 88 w 115"/>
                <a:gd name="T99" fmla="*/ 15 h 69"/>
                <a:gd name="T100" fmla="*/ 94 w 115"/>
                <a:gd name="T101" fmla="*/ 13 h 69"/>
                <a:gd name="T102" fmla="*/ 99 w 115"/>
                <a:gd name="T103" fmla="*/ 1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5" h="69">
                  <a:moveTo>
                    <a:pt x="101" y="15"/>
                  </a:moveTo>
                  <a:lnTo>
                    <a:pt x="103" y="15"/>
                  </a:lnTo>
                  <a:lnTo>
                    <a:pt x="103" y="17"/>
                  </a:lnTo>
                  <a:lnTo>
                    <a:pt x="103" y="19"/>
                  </a:lnTo>
                  <a:lnTo>
                    <a:pt x="105" y="19"/>
                  </a:lnTo>
                  <a:lnTo>
                    <a:pt x="105" y="21"/>
                  </a:lnTo>
                  <a:lnTo>
                    <a:pt x="107" y="23"/>
                  </a:lnTo>
                  <a:lnTo>
                    <a:pt x="109" y="23"/>
                  </a:lnTo>
                  <a:lnTo>
                    <a:pt x="109" y="25"/>
                  </a:lnTo>
                  <a:lnTo>
                    <a:pt x="109" y="27"/>
                  </a:lnTo>
                  <a:lnTo>
                    <a:pt x="107" y="27"/>
                  </a:lnTo>
                  <a:lnTo>
                    <a:pt x="105" y="27"/>
                  </a:lnTo>
                  <a:lnTo>
                    <a:pt x="105" y="29"/>
                  </a:lnTo>
                  <a:lnTo>
                    <a:pt x="107" y="29"/>
                  </a:lnTo>
                  <a:lnTo>
                    <a:pt x="107" y="30"/>
                  </a:lnTo>
                  <a:lnTo>
                    <a:pt x="107" y="32"/>
                  </a:lnTo>
                  <a:lnTo>
                    <a:pt x="105" y="34"/>
                  </a:lnTo>
                  <a:lnTo>
                    <a:pt x="105" y="36"/>
                  </a:lnTo>
                  <a:lnTo>
                    <a:pt x="107" y="34"/>
                  </a:lnTo>
                  <a:lnTo>
                    <a:pt x="109" y="36"/>
                  </a:lnTo>
                  <a:lnTo>
                    <a:pt x="109" y="38"/>
                  </a:lnTo>
                  <a:lnTo>
                    <a:pt x="111" y="40"/>
                  </a:lnTo>
                  <a:lnTo>
                    <a:pt x="111" y="42"/>
                  </a:lnTo>
                  <a:lnTo>
                    <a:pt x="111" y="44"/>
                  </a:lnTo>
                  <a:lnTo>
                    <a:pt x="113" y="44"/>
                  </a:lnTo>
                  <a:lnTo>
                    <a:pt x="113" y="46"/>
                  </a:lnTo>
                  <a:lnTo>
                    <a:pt x="113" y="48"/>
                  </a:lnTo>
                  <a:lnTo>
                    <a:pt x="113" y="50"/>
                  </a:lnTo>
                  <a:lnTo>
                    <a:pt x="115" y="52"/>
                  </a:lnTo>
                  <a:lnTo>
                    <a:pt x="115" y="53"/>
                  </a:lnTo>
                  <a:lnTo>
                    <a:pt x="113" y="53"/>
                  </a:lnTo>
                  <a:lnTo>
                    <a:pt x="113" y="55"/>
                  </a:lnTo>
                  <a:lnTo>
                    <a:pt x="111" y="55"/>
                  </a:lnTo>
                  <a:lnTo>
                    <a:pt x="111" y="57"/>
                  </a:lnTo>
                  <a:lnTo>
                    <a:pt x="109" y="57"/>
                  </a:lnTo>
                  <a:lnTo>
                    <a:pt x="107" y="59"/>
                  </a:lnTo>
                  <a:lnTo>
                    <a:pt x="107" y="61"/>
                  </a:lnTo>
                  <a:lnTo>
                    <a:pt x="105" y="61"/>
                  </a:lnTo>
                  <a:lnTo>
                    <a:pt x="105" y="63"/>
                  </a:lnTo>
                  <a:lnTo>
                    <a:pt x="105" y="65"/>
                  </a:lnTo>
                  <a:lnTo>
                    <a:pt x="103" y="65"/>
                  </a:lnTo>
                  <a:lnTo>
                    <a:pt x="101" y="65"/>
                  </a:lnTo>
                  <a:lnTo>
                    <a:pt x="99" y="65"/>
                  </a:lnTo>
                  <a:lnTo>
                    <a:pt x="98" y="65"/>
                  </a:lnTo>
                  <a:lnTo>
                    <a:pt x="94" y="65"/>
                  </a:lnTo>
                  <a:lnTo>
                    <a:pt x="94" y="67"/>
                  </a:lnTo>
                  <a:lnTo>
                    <a:pt x="92" y="67"/>
                  </a:lnTo>
                  <a:lnTo>
                    <a:pt x="92" y="69"/>
                  </a:lnTo>
                  <a:lnTo>
                    <a:pt x="90" y="69"/>
                  </a:lnTo>
                  <a:lnTo>
                    <a:pt x="88" y="69"/>
                  </a:lnTo>
                  <a:lnTo>
                    <a:pt x="86" y="69"/>
                  </a:lnTo>
                  <a:lnTo>
                    <a:pt x="84" y="69"/>
                  </a:lnTo>
                  <a:lnTo>
                    <a:pt x="84" y="67"/>
                  </a:lnTo>
                  <a:lnTo>
                    <a:pt x="82" y="65"/>
                  </a:lnTo>
                  <a:lnTo>
                    <a:pt x="80" y="63"/>
                  </a:lnTo>
                  <a:lnTo>
                    <a:pt x="78" y="61"/>
                  </a:lnTo>
                  <a:lnTo>
                    <a:pt x="76" y="59"/>
                  </a:lnTo>
                  <a:lnTo>
                    <a:pt x="75" y="57"/>
                  </a:lnTo>
                  <a:lnTo>
                    <a:pt x="75" y="55"/>
                  </a:lnTo>
                  <a:lnTo>
                    <a:pt x="73" y="55"/>
                  </a:lnTo>
                  <a:lnTo>
                    <a:pt x="71" y="55"/>
                  </a:lnTo>
                  <a:lnTo>
                    <a:pt x="69" y="55"/>
                  </a:lnTo>
                  <a:lnTo>
                    <a:pt x="65" y="55"/>
                  </a:lnTo>
                  <a:lnTo>
                    <a:pt x="65" y="53"/>
                  </a:lnTo>
                  <a:lnTo>
                    <a:pt x="63" y="53"/>
                  </a:lnTo>
                  <a:lnTo>
                    <a:pt x="63" y="52"/>
                  </a:lnTo>
                  <a:lnTo>
                    <a:pt x="63" y="50"/>
                  </a:lnTo>
                  <a:lnTo>
                    <a:pt x="61" y="48"/>
                  </a:lnTo>
                  <a:lnTo>
                    <a:pt x="59" y="48"/>
                  </a:lnTo>
                  <a:lnTo>
                    <a:pt x="59" y="50"/>
                  </a:lnTo>
                  <a:lnTo>
                    <a:pt x="57" y="50"/>
                  </a:lnTo>
                  <a:lnTo>
                    <a:pt x="55" y="52"/>
                  </a:lnTo>
                  <a:lnTo>
                    <a:pt x="53" y="52"/>
                  </a:lnTo>
                  <a:lnTo>
                    <a:pt x="51" y="52"/>
                  </a:lnTo>
                  <a:lnTo>
                    <a:pt x="50" y="52"/>
                  </a:lnTo>
                  <a:lnTo>
                    <a:pt x="48" y="52"/>
                  </a:lnTo>
                  <a:lnTo>
                    <a:pt x="46" y="50"/>
                  </a:lnTo>
                  <a:lnTo>
                    <a:pt x="44" y="50"/>
                  </a:lnTo>
                  <a:lnTo>
                    <a:pt x="42" y="50"/>
                  </a:lnTo>
                  <a:lnTo>
                    <a:pt x="40" y="50"/>
                  </a:lnTo>
                  <a:lnTo>
                    <a:pt x="38" y="50"/>
                  </a:lnTo>
                  <a:lnTo>
                    <a:pt x="36" y="50"/>
                  </a:lnTo>
                  <a:lnTo>
                    <a:pt x="34" y="50"/>
                  </a:lnTo>
                  <a:lnTo>
                    <a:pt x="32" y="52"/>
                  </a:lnTo>
                  <a:lnTo>
                    <a:pt x="30" y="50"/>
                  </a:lnTo>
                  <a:lnTo>
                    <a:pt x="30" y="48"/>
                  </a:lnTo>
                  <a:lnTo>
                    <a:pt x="28" y="48"/>
                  </a:lnTo>
                  <a:lnTo>
                    <a:pt x="28" y="50"/>
                  </a:lnTo>
                  <a:lnTo>
                    <a:pt x="27" y="50"/>
                  </a:lnTo>
                  <a:lnTo>
                    <a:pt x="25" y="50"/>
                  </a:lnTo>
                  <a:lnTo>
                    <a:pt x="23" y="48"/>
                  </a:lnTo>
                  <a:lnTo>
                    <a:pt x="19" y="50"/>
                  </a:lnTo>
                  <a:lnTo>
                    <a:pt x="19" y="48"/>
                  </a:lnTo>
                  <a:lnTo>
                    <a:pt x="17" y="48"/>
                  </a:lnTo>
                  <a:lnTo>
                    <a:pt x="15" y="50"/>
                  </a:lnTo>
                  <a:lnTo>
                    <a:pt x="11" y="52"/>
                  </a:lnTo>
                  <a:lnTo>
                    <a:pt x="9" y="52"/>
                  </a:lnTo>
                  <a:lnTo>
                    <a:pt x="5" y="53"/>
                  </a:lnTo>
                  <a:lnTo>
                    <a:pt x="3" y="53"/>
                  </a:lnTo>
                  <a:lnTo>
                    <a:pt x="3" y="55"/>
                  </a:lnTo>
                  <a:lnTo>
                    <a:pt x="3" y="57"/>
                  </a:lnTo>
                  <a:lnTo>
                    <a:pt x="2" y="57"/>
                  </a:lnTo>
                  <a:lnTo>
                    <a:pt x="0" y="57"/>
                  </a:lnTo>
                  <a:lnTo>
                    <a:pt x="0" y="55"/>
                  </a:lnTo>
                  <a:lnTo>
                    <a:pt x="0" y="53"/>
                  </a:lnTo>
                  <a:lnTo>
                    <a:pt x="0" y="52"/>
                  </a:lnTo>
                  <a:lnTo>
                    <a:pt x="0" y="50"/>
                  </a:lnTo>
                  <a:lnTo>
                    <a:pt x="0" y="48"/>
                  </a:lnTo>
                  <a:lnTo>
                    <a:pt x="0" y="46"/>
                  </a:lnTo>
                  <a:lnTo>
                    <a:pt x="0" y="48"/>
                  </a:lnTo>
                  <a:lnTo>
                    <a:pt x="0" y="50"/>
                  </a:lnTo>
                  <a:lnTo>
                    <a:pt x="2" y="48"/>
                  </a:lnTo>
                  <a:lnTo>
                    <a:pt x="0" y="48"/>
                  </a:lnTo>
                  <a:lnTo>
                    <a:pt x="0" y="46"/>
                  </a:lnTo>
                  <a:lnTo>
                    <a:pt x="0" y="44"/>
                  </a:lnTo>
                  <a:lnTo>
                    <a:pt x="0" y="42"/>
                  </a:lnTo>
                  <a:lnTo>
                    <a:pt x="0" y="40"/>
                  </a:lnTo>
                  <a:lnTo>
                    <a:pt x="0" y="38"/>
                  </a:lnTo>
                  <a:lnTo>
                    <a:pt x="0" y="36"/>
                  </a:lnTo>
                  <a:lnTo>
                    <a:pt x="2" y="34"/>
                  </a:lnTo>
                  <a:lnTo>
                    <a:pt x="3" y="34"/>
                  </a:lnTo>
                  <a:lnTo>
                    <a:pt x="3" y="32"/>
                  </a:lnTo>
                  <a:lnTo>
                    <a:pt x="5" y="32"/>
                  </a:lnTo>
                  <a:lnTo>
                    <a:pt x="5" y="30"/>
                  </a:lnTo>
                  <a:lnTo>
                    <a:pt x="5" y="29"/>
                  </a:lnTo>
                  <a:lnTo>
                    <a:pt x="5" y="27"/>
                  </a:lnTo>
                  <a:lnTo>
                    <a:pt x="5" y="25"/>
                  </a:lnTo>
                  <a:lnTo>
                    <a:pt x="5" y="23"/>
                  </a:lnTo>
                  <a:lnTo>
                    <a:pt x="7" y="21"/>
                  </a:lnTo>
                  <a:lnTo>
                    <a:pt x="7" y="19"/>
                  </a:lnTo>
                  <a:lnTo>
                    <a:pt x="9" y="19"/>
                  </a:lnTo>
                  <a:lnTo>
                    <a:pt x="11" y="15"/>
                  </a:lnTo>
                  <a:lnTo>
                    <a:pt x="11" y="13"/>
                  </a:lnTo>
                  <a:lnTo>
                    <a:pt x="15" y="13"/>
                  </a:lnTo>
                  <a:lnTo>
                    <a:pt x="19" y="11"/>
                  </a:lnTo>
                  <a:lnTo>
                    <a:pt x="23" y="9"/>
                  </a:lnTo>
                  <a:lnTo>
                    <a:pt x="25" y="9"/>
                  </a:lnTo>
                  <a:lnTo>
                    <a:pt x="25" y="11"/>
                  </a:lnTo>
                  <a:lnTo>
                    <a:pt x="25" y="13"/>
                  </a:lnTo>
                  <a:lnTo>
                    <a:pt x="27" y="13"/>
                  </a:lnTo>
                  <a:lnTo>
                    <a:pt x="28" y="17"/>
                  </a:lnTo>
                  <a:lnTo>
                    <a:pt x="30" y="19"/>
                  </a:lnTo>
                  <a:lnTo>
                    <a:pt x="32" y="19"/>
                  </a:lnTo>
                  <a:lnTo>
                    <a:pt x="32" y="21"/>
                  </a:lnTo>
                  <a:lnTo>
                    <a:pt x="34" y="21"/>
                  </a:lnTo>
                  <a:lnTo>
                    <a:pt x="34" y="23"/>
                  </a:lnTo>
                  <a:lnTo>
                    <a:pt x="34" y="25"/>
                  </a:lnTo>
                  <a:lnTo>
                    <a:pt x="36" y="29"/>
                  </a:lnTo>
                  <a:lnTo>
                    <a:pt x="38" y="30"/>
                  </a:lnTo>
                  <a:lnTo>
                    <a:pt x="40" y="30"/>
                  </a:lnTo>
                  <a:lnTo>
                    <a:pt x="40" y="32"/>
                  </a:lnTo>
                  <a:lnTo>
                    <a:pt x="42" y="32"/>
                  </a:lnTo>
                  <a:lnTo>
                    <a:pt x="46" y="30"/>
                  </a:lnTo>
                  <a:lnTo>
                    <a:pt x="48" y="30"/>
                  </a:lnTo>
                  <a:lnTo>
                    <a:pt x="48" y="29"/>
                  </a:lnTo>
                  <a:lnTo>
                    <a:pt x="50" y="29"/>
                  </a:lnTo>
                  <a:lnTo>
                    <a:pt x="50" y="27"/>
                  </a:lnTo>
                  <a:lnTo>
                    <a:pt x="51" y="27"/>
                  </a:lnTo>
                  <a:lnTo>
                    <a:pt x="51" y="25"/>
                  </a:lnTo>
                  <a:lnTo>
                    <a:pt x="53" y="25"/>
                  </a:lnTo>
                  <a:lnTo>
                    <a:pt x="53" y="23"/>
                  </a:lnTo>
                  <a:lnTo>
                    <a:pt x="53" y="21"/>
                  </a:lnTo>
                  <a:lnTo>
                    <a:pt x="53" y="17"/>
                  </a:lnTo>
                  <a:lnTo>
                    <a:pt x="53" y="15"/>
                  </a:lnTo>
                  <a:lnTo>
                    <a:pt x="53" y="13"/>
                  </a:lnTo>
                  <a:lnTo>
                    <a:pt x="53" y="11"/>
                  </a:lnTo>
                  <a:lnTo>
                    <a:pt x="51" y="9"/>
                  </a:lnTo>
                  <a:lnTo>
                    <a:pt x="51" y="7"/>
                  </a:lnTo>
                  <a:lnTo>
                    <a:pt x="51" y="5"/>
                  </a:lnTo>
                  <a:lnTo>
                    <a:pt x="53" y="5"/>
                  </a:lnTo>
                  <a:lnTo>
                    <a:pt x="53" y="4"/>
                  </a:lnTo>
                  <a:lnTo>
                    <a:pt x="55" y="4"/>
                  </a:lnTo>
                  <a:lnTo>
                    <a:pt x="57" y="4"/>
                  </a:lnTo>
                  <a:lnTo>
                    <a:pt x="59" y="4"/>
                  </a:lnTo>
                  <a:lnTo>
                    <a:pt x="59" y="2"/>
                  </a:lnTo>
                  <a:lnTo>
                    <a:pt x="61" y="2"/>
                  </a:lnTo>
                  <a:lnTo>
                    <a:pt x="63" y="2"/>
                  </a:lnTo>
                  <a:lnTo>
                    <a:pt x="63" y="0"/>
                  </a:lnTo>
                  <a:lnTo>
                    <a:pt x="65" y="0"/>
                  </a:lnTo>
                  <a:lnTo>
                    <a:pt x="67" y="0"/>
                  </a:lnTo>
                  <a:lnTo>
                    <a:pt x="67" y="2"/>
                  </a:lnTo>
                  <a:lnTo>
                    <a:pt x="67" y="0"/>
                  </a:lnTo>
                  <a:lnTo>
                    <a:pt x="69" y="0"/>
                  </a:lnTo>
                  <a:lnTo>
                    <a:pt x="69" y="2"/>
                  </a:lnTo>
                  <a:lnTo>
                    <a:pt x="71" y="2"/>
                  </a:lnTo>
                  <a:lnTo>
                    <a:pt x="73" y="2"/>
                  </a:lnTo>
                  <a:lnTo>
                    <a:pt x="73" y="4"/>
                  </a:lnTo>
                  <a:lnTo>
                    <a:pt x="75" y="4"/>
                  </a:lnTo>
                  <a:lnTo>
                    <a:pt x="75" y="5"/>
                  </a:lnTo>
                  <a:lnTo>
                    <a:pt x="76" y="5"/>
                  </a:lnTo>
                  <a:lnTo>
                    <a:pt x="78" y="5"/>
                  </a:lnTo>
                  <a:lnTo>
                    <a:pt x="80" y="5"/>
                  </a:lnTo>
                  <a:lnTo>
                    <a:pt x="80" y="7"/>
                  </a:lnTo>
                  <a:lnTo>
                    <a:pt x="78" y="7"/>
                  </a:lnTo>
                  <a:lnTo>
                    <a:pt x="80" y="7"/>
                  </a:lnTo>
                  <a:lnTo>
                    <a:pt x="80" y="9"/>
                  </a:lnTo>
                  <a:lnTo>
                    <a:pt x="82" y="9"/>
                  </a:lnTo>
                  <a:lnTo>
                    <a:pt x="84" y="13"/>
                  </a:lnTo>
                  <a:lnTo>
                    <a:pt x="86" y="15"/>
                  </a:lnTo>
                  <a:lnTo>
                    <a:pt x="88" y="15"/>
                  </a:lnTo>
                  <a:lnTo>
                    <a:pt x="90" y="15"/>
                  </a:lnTo>
                  <a:lnTo>
                    <a:pt x="92" y="15"/>
                  </a:lnTo>
                  <a:lnTo>
                    <a:pt x="92" y="13"/>
                  </a:lnTo>
                  <a:lnTo>
                    <a:pt x="94" y="13"/>
                  </a:lnTo>
                  <a:lnTo>
                    <a:pt x="96" y="13"/>
                  </a:lnTo>
                  <a:lnTo>
                    <a:pt x="96" y="15"/>
                  </a:lnTo>
                  <a:lnTo>
                    <a:pt x="98" y="15"/>
                  </a:lnTo>
                  <a:lnTo>
                    <a:pt x="99" y="15"/>
                  </a:lnTo>
                  <a:lnTo>
                    <a:pt x="101" y="1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7" name="Freeform 144"/>
            <p:cNvSpPr>
              <a:spLocks noEditPoints="1"/>
            </p:cNvSpPr>
            <p:nvPr/>
          </p:nvSpPr>
          <p:spPr bwMode="auto">
            <a:xfrm>
              <a:off x="7897813" y="4256088"/>
              <a:ext cx="0" cy="3175"/>
            </a:xfrm>
            <a:custGeom>
              <a:avLst/>
              <a:gdLst>
                <a:gd name="T0" fmla="*/ 2 h 2"/>
                <a:gd name="T1" fmla="*/ 2 h 2"/>
                <a:gd name="T2" fmla="*/ 2 h 2"/>
                <a:gd name="T3" fmla="*/ 2 h 2"/>
                <a:gd name="T4" fmla="*/ 2 h 2"/>
                <a:gd name="T5" fmla="*/ 2 h 2"/>
                <a:gd name="T6" fmla="*/ 2 h 2"/>
                <a:gd name="T7" fmla="*/ 2 h 2"/>
                <a:gd name="T8" fmla="*/ 2 h 2"/>
                <a:gd name="T9" fmla="*/ 2 h 2"/>
                <a:gd name="T10" fmla="*/ 2 h 2"/>
                <a:gd name="T11" fmla="*/ 2 h 2"/>
                <a:gd name="T12" fmla="*/ 2 h 2"/>
                <a:gd name="T13" fmla="*/ 2 h 2"/>
                <a:gd name="T14" fmla="*/ 2 h 2"/>
                <a:gd name="T15" fmla="*/ 2 h 2"/>
                <a:gd name="T16" fmla="*/ 2 h 2"/>
                <a:gd name="T17" fmla="*/ 2 h 2"/>
                <a:gd name="T18" fmla="*/ 2 h 2"/>
                <a:gd name="T19" fmla="*/ 2 h 2"/>
                <a:gd name="T20" fmla="*/ 2 h 2"/>
                <a:gd name="T21" fmla="*/ 2 h 2"/>
                <a:gd name="T22" fmla="*/ 2 h 2"/>
                <a:gd name="T23" fmla="*/ 0 h 2"/>
                <a:gd name="T24" fmla="*/ 0 h 2"/>
                <a:gd name="T25" fmla="*/ 0 h 2"/>
                <a:gd name="T26" fmla="*/ 0 h 2"/>
                <a:gd name="T27" fmla="*/ 0 h 2"/>
                <a:gd name="T28" fmla="*/ 0 h 2"/>
                <a:gd name="T29" fmla="*/ 0 h 2"/>
                <a:gd name="T30" fmla="*/ 0 h 2"/>
                <a:gd name="T31" fmla="*/ 0 h 2"/>
                <a:gd name="T32" fmla="*/ 0 h 2"/>
                <a:gd name="T33" fmla="*/ 0 h 2"/>
                <a:gd name="T34" fmla="*/ 0 h 2"/>
                <a:gd name="T35" fmla="*/ 0 h 2"/>
                <a:gd name="T36" fmla="*/ 0 h 2"/>
                <a:gd name="T37" fmla="*/ 0 h 2"/>
                <a:gd name="T38" fmla="*/ 0 h 2"/>
                <a:gd name="T39" fmla="*/ 0 h 2"/>
                <a:gd name="T40" fmla="*/ 0 h 2"/>
                <a:gd name="T41" fmla="*/ 0 h 2"/>
                <a:gd name="T42" fmla="*/ 0 h 2"/>
                <a:gd name="T43" fmla="*/ 0 h 2"/>
                <a:gd name="T44" fmla="*/ 0 h 2"/>
                <a:gd name="T45" fmla="*/ 0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 ang="0">
                  <a:pos x="0" y="T18"/>
                </a:cxn>
                <a:cxn ang="0">
                  <a:pos x="0" y="T19"/>
                </a:cxn>
                <a:cxn ang="0">
                  <a:pos x="0" y="T20"/>
                </a:cxn>
                <a:cxn ang="0">
                  <a:pos x="0" y="T21"/>
                </a:cxn>
                <a:cxn ang="0">
                  <a:pos x="0" y="T22"/>
                </a:cxn>
                <a:cxn ang="0">
                  <a:pos x="0" y="T23"/>
                </a:cxn>
                <a:cxn ang="0">
                  <a:pos x="0" y="T24"/>
                </a:cxn>
                <a:cxn ang="0">
                  <a:pos x="0" y="T25"/>
                </a:cxn>
                <a:cxn ang="0">
                  <a:pos x="0" y="T26"/>
                </a:cxn>
                <a:cxn ang="0">
                  <a:pos x="0" y="T27"/>
                </a:cxn>
                <a:cxn ang="0">
                  <a:pos x="0" y="T28"/>
                </a:cxn>
                <a:cxn ang="0">
                  <a:pos x="0" y="T29"/>
                </a:cxn>
                <a:cxn ang="0">
                  <a:pos x="0" y="T30"/>
                </a:cxn>
                <a:cxn ang="0">
                  <a:pos x="0" y="T31"/>
                </a:cxn>
                <a:cxn ang="0">
                  <a:pos x="0" y="T32"/>
                </a:cxn>
                <a:cxn ang="0">
                  <a:pos x="0" y="T33"/>
                </a:cxn>
                <a:cxn ang="0">
                  <a:pos x="0" y="T34"/>
                </a:cxn>
                <a:cxn ang="0">
                  <a:pos x="0" y="T35"/>
                </a:cxn>
                <a:cxn ang="0">
                  <a:pos x="0" y="T36"/>
                </a:cxn>
                <a:cxn ang="0">
                  <a:pos x="0" y="T37"/>
                </a:cxn>
                <a:cxn ang="0">
                  <a:pos x="0" y="T38"/>
                </a:cxn>
                <a:cxn ang="0">
                  <a:pos x="0" y="T39"/>
                </a:cxn>
                <a:cxn ang="0">
                  <a:pos x="0" y="T40"/>
                </a:cxn>
                <a:cxn ang="0">
                  <a:pos x="0" y="T41"/>
                </a:cxn>
                <a:cxn ang="0">
                  <a:pos x="0" y="T42"/>
                </a:cxn>
                <a:cxn ang="0">
                  <a:pos x="0" y="T43"/>
                </a:cxn>
                <a:cxn ang="0">
                  <a:pos x="0" y="T44"/>
                </a:cxn>
                <a:cxn ang="0">
                  <a:pos x="0" y="T45"/>
                </a:cxn>
              </a:cxnLst>
              <a:rect l="0" t="0" r="r" b="b"/>
              <a:pathLst>
                <a:path h="2">
                  <a:moveTo>
                    <a:pt x="0" y="2"/>
                  </a:move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close/>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2"/>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8" name="Freeform 145"/>
            <p:cNvSpPr>
              <a:spLocks/>
            </p:cNvSpPr>
            <p:nvPr/>
          </p:nvSpPr>
          <p:spPr bwMode="auto">
            <a:xfrm>
              <a:off x="3435350" y="4365625"/>
              <a:ext cx="3175" cy="3175"/>
            </a:xfrm>
            <a:custGeom>
              <a:avLst/>
              <a:gdLst>
                <a:gd name="T0" fmla="*/ 2 w 2"/>
                <a:gd name="T1" fmla="*/ 2 h 2"/>
                <a:gd name="T2" fmla="*/ 0 w 2"/>
                <a:gd name="T3" fmla="*/ 2 h 2"/>
                <a:gd name="T4" fmla="*/ 0 w 2"/>
                <a:gd name="T5" fmla="*/ 2 h 2"/>
                <a:gd name="T6" fmla="*/ 0 w 2"/>
                <a:gd name="T7" fmla="*/ 2 h 2"/>
                <a:gd name="T8" fmla="*/ 0 w 2"/>
                <a:gd name="T9" fmla="*/ 2 h 2"/>
                <a:gd name="T10" fmla="*/ 0 w 2"/>
                <a:gd name="T11" fmla="*/ 2 h 2"/>
                <a:gd name="T12" fmla="*/ 0 w 2"/>
                <a:gd name="T13" fmla="*/ 2 h 2"/>
                <a:gd name="T14" fmla="*/ 0 w 2"/>
                <a:gd name="T15" fmla="*/ 2 h 2"/>
                <a:gd name="T16" fmla="*/ 0 w 2"/>
                <a:gd name="T17" fmla="*/ 2 h 2"/>
                <a:gd name="T18" fmla="*/ 0 w 2"/>
                <a:gd name="T19" fmla="*/ 2 h 2"/>
                <a:gd name="T20" fmla="*/ 0 w 2"/>
                <a:gd name="T21" fmla="*/ 2 h 2"/>
                <a:gd name="T22" fmla="*/ 0 w 2"/>
                <a:gd name="T23" fmla="*/ 2 h 2"/>
                <a:gd name="T24" fmla="*/ 0 w 2"/>
                <a:gd name="T25" fmla="*/ 2 h 2"/>
                <a:gd name="T26" fmla="*/ 0 w 2"/>
                <a:gd name="T27" fmla="*/ 2 h 2"/>
                <a:gd name="T28" fmla="*/ 0 w 2"/>
                <a:gd name="T29" fmla="*/ 0 h 2"/>
                <a:gd name="T30" fmla="*/ 0 w 2"/>
                <a:gd name="T31" fmla="*/ 0 h 2"/>
                <a:gd name="T32" fmla="*/ 0 w 2"/>
                <a:gd name="T33" fmla="*/ 0 h 2"/>
                <a:gd name="T34" fmla="*/ 0 w 2"/>
                <a:gd name="T35" fmla="*/ 0 h 2"/>
                <a:gd name="T36" fmla="*/ 2 w 2"/>
                <a:gd name="T37" fmla="*/ 0 h 2"/>
                <a:gd name="T38" fmla="*/ 2 w 2"/>
                <a:gd name="T39" fmla="*/ 0 h 2"/>
                <a:gd name="T40" fmla="*/ 2 w 2"/>
                <a:gd name="T41" fmla="*/ 2 h 2"/>
                <a:gd name="T42" fmla="*/ 2 w 2"/>
                <a:gd name="T43" fmla="*/ 2 h 2"/>
                <a:gd name="T44" fmla="*/ 2 w 2"/>
                <a:gd name="T45" fmla="*/ 2 h 2"/>
                <a:gd name="T46" fmla="*/ 2 w 2"/>
                <a:gd name="T4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 h="2">
                  <a:moveTo>
                    <a:pt x="2" y="2"/>
                  </a:move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0"/>
                  </a:lnTo>
                  <a:lnTo>
                    <a:pt x="0" y="0"/>
                  </a:lnTo>
                  <a:lnTo>
                    <a:pt x="0" y="0"/>
                  </a:lnTo>
                  <a:lnTo>
                    <a:pt x="0" y="0"/>
                  </a:lnTo>
                  <a:lnTo>
                    <a:pt x="2" y="0"/>
                  </a:lnTo>
                  <a:lnTo>
                    <a:pt x="2" y="0"/>
                  </a:lnTo>
                  <a:lnTo>
                    <a:pt x="2" y="2"/>
                  </a:lnTo>
                  <a:lnTo>
                    <a:pt x="2" y="2"/>
                  </a:lnTo>
                  <a:lnTo>
                    <a:pt x="2" y="2"/>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9" name="Freeform 146"/>
            <p:cNvSpPr>
              <a:spLocks/>
            </p:cNvSpPr>
            <p:nvPr/>
          </p:nvSpPr>
          <p:spPr bwMode="auto">
            <a:xfrm>
              <a:off x="4600575" y="3860800"/>
              <a:ext cx="401638" cy="417513"/>
            </a:xfrm>
            <a:custGeom>
              <a:avLst/>
              <a:gdLst>
                <a:gd name="T0" fmla="*/ 188 w 253"/>
                <a:gd name="T1" fmla="*/ 7 h 263"/>
                <a:gd name="T2" fmla="*/ 200 w 253"/>
                <a:gd name="T3" fmla="*/ 13 h 263"/>
                <a:gd name="T4" fmla="*/ 209 w 253"/>
                <a:gd name="T5" fmla="*/ 13 h 263"/>
                <a:gd name="T6" fmla="*/ 219 w 253"/>
                <a:gd name="T7" fmla="*/ 13 h 263"/>
                <a:gd name="T8" fmla="*/ 224 w 253"/>
                <a:gd name="T9" fmla="*/ 13 h 263"/>
                <a:gd name="T10" fmla="*/ 230 w 253"/>
                <a:gd name="T11" fmla="*/ 15 h 263"/>
                <a:gd name="T12" fmla="*/ 240 w 253"/>
                <a:gd name="T13" fmla="*/ 21 h 263"/>
                <a:gd name="T14" fmla="*/ 242 w 253"/>
                <a:gd name="T15" fmla="*/ 30 h 263"/>
                <a:gd name="T16" fmla="*/ 244 w 253"/>
                <a:gd name="T17" fmla="*/ 42 h 263"/>
                <a:gd name="T18" fmla="*/ 246 w 253"/>
                <a:gd name="T19" fmla="*/ 53 h 263"/>
                <a:gd name="T20" fmla="*/ 251 w 253"/>
                <a:gd name="T21" fmla="*/ 67 h 263"/>
                <a:gd name="T22" fmla="*/ 246 w 253"/>
                <a:gd name="T23" fmla="*/ 73 h 263"/>
                <a:gd name="T24" fmla="*/ 232 w 253"/>
                <a:gd name="T25" fmla="*/ 73 h 263"/>
                <a:gd name="T26" fmla="*/ 223 w 253"/>
                <a:gd name="T27" fmla="*/ 78 h 263"/>
                <a:gd name="T28" fmla="*/ 209 w 253"/>
                <a:gd name="T29" fmla="*/ 90 h 263"/>
                <a:gd name="T30" fmla="*/ 209 w 253"/>
                <a:gd name="T31" fmla="*/ 99 h 263"/>
                <a:gd name="T32" fmla="*/ 192 w 253"/>
                <a:gd name="T33" fmla="*/ 107 h 263"/>
                <a:gd name="T34" fmla="*/ 182 w 253"/>
                <a:gd name="T35" fmla="*/ 121 h 263"/>
                <a:gd name="T36" fmla="*/ 171 w 253"/>
                <a:gd name="T37" fmla="*/ 119 h 263"/>
                <a:gd name="T38" fmla="*/ 153 w 253"/>
                <a:gd name="T39" fmla="*/ 123 h 263"/>
                <a:gd name="T40" fmla="*/ 142 w 253"/>
                <a:gd name="T41" fmla="*/ 128 h 263"/>
                <a:gd name="T42" fmla="*/ 132 w 253"/>
                <a:gd name="T43" fmla="*/ 138 h 263"/>
                <a:gd name="T44" fmla="*/ 132 w 253"/>
                <a:gd name="T45" fmla="*/ 151 h 263"/>
                <a:gd name="T46" fmla="*/ 130 w 253"/>
                <a:gd name="T47" fmla="*/ 163 h 263"/>
                <a:gd name="T48" fmla="*/ 119 w 253"/>
                <a:gd name="T49" fmla="*/ 167 h 263"/>
                <a:gd name="T50" fmla="*/ 109 w 253"/>
                <a:gd name="T51" fmla="*/ 169 h 263"/>
                <a:gd name="T52" fmla="*/ 98 w 253"/>
                <a:gd name="T53" fmla="*/ 165 h 263"/>
                <a:gd name="T54" fmla="*/ 90 w 253"/>
                <a:gd name="T55" fmla="*/ 172 h 263"/>
                <a:gd name="T56" fmla="*/ 84 w 253"/>
                <a:gd name="T57" fmla="*/ 182 h 263"/>
                <a:gd name="T58" fmla="*/ 77 w 253"/>
                <a:gd name="T59" fmla="*/ 190 h 263"/>
                <a:gd name="T60" fmla="*/ 71 w 253"/>
                <a:gd name="T61" fmla="*/ 205 h 263"/>
                <a:gd name="T62" fmla="*/ 61 w 253"/>
                <a:gd name="T63" fmla="*/ 215 h 263"/>
                <a:gd name="T64" fmla="*/ 52 w 253"/>
                <a:gd name="T65" fmla="*/ 222 h 263"/>
                <a:gd name="T66" fmla="*/ 46 w 253"/>
                <a:gd name="T67" fmla="*/ 234 h 263"/>
                <a:gd name="T68" fmla="*/ 44 w 253"/>
                <a:gd name="T69" fmla="*/ 249 h 263"/>
                <a:gd name="T70" fmla="*/ 38 w 253"/>
                <a:gd name="T71" fmla="*/ 259 h 263"/>
                <a:gd name="T72" fmla="*/ 25 w 253"/>
                <a:gd name="T73" fmla="*/ 263 h 263"/>
                <a:gd name="T74" fmla="*/ 4 w 253"/>
                <a:gd name="T75" fmla="*/ 263 h 263"/>
                <a:gd name="T76" fmla="*/ 2 w 253"/>
                <a:gd name="T77" fmla="*/ 251 h 263"/>
                <a:gd name="T78" fmla="*/ 9 w 253"/>
                <a:gd name="T79" fmla="*/ 245 h 263"/>
                <a:gd name="T80" fmla="*/ 13 w 253"/>
                <a:gd name="T81" fmla="*/ 236 h 263"/>
                <a:gd name="T82" fmla="*/ 17 w 253"/>
                <a:gd name="T83" fmla="*/ 226 h 263"/>
                <a:gd name="T84" fmla="*/ 17 w 253"/>
                <a:gd name="T85" fmla="*/ 224 h 263"/>
                <a:gd name="T86" fmla="*/ 23 w 253"/>
                <a:gd name="T87" fmla="*/ 218 h 263"/>
                <a:gd name="T88" fmla="*/ 32 w 253"/>
                <a:gd name="T89" fmla="*/ 207 h 263"/>
                <a:gd name="T90" fmla="*/ 34 w 253"/>
                <a:gd name="T91" fmla="*/ 194 h 263"/>
                <a:gd name="T92" fmla="*/ 40 w 253"/>
                <a:gd name="T93" fmla="*/ 180 h 263"/>
                <a:gd name="T94" fmla="*/ 52 w 253"/>
                <a:gd name="T95" fmla="*/ 172 h 263"/>
                <a:gd name="T96" fmla="*/ 59 w 253"/>
                <a:gd name="T97" fmla="*/ 159 h 263"/>
                <a:gd name="T98" fmla="*/ 65 w 253"/>
                <a:gd name="T99" fmla="*/ 149 h 263"/>
                <a:gd name="T100" fmla="*/ 88 w 253"/>
                <a:gd name="T101" fmla="*/ 142 h 263"/>
                <a:gd name="T102" fmla="*/ 100 w 253"/>
                <a:gd name="T103" fmla="*/ 132 h 263"/>
                <a:gd name="T104" fmla="*/ 107 w 253"/>
                <a:gd name="T105" fmla="*/ 123 h 263"/>
                <a:gd name="T106" fmla="*/ 115 w 253"/>
                <a:gd name="T107" fmla="*/ 111 h 263"/>
                <a:gd name="T108" fmla="*/ 113 w 253"/>
                <a:gd name="T109" fmla="*/ 98 h 263"/>
                <a:gd name="T110" fmla="*/ 113 w 253"/>
                <a:gd name="T111" fmla="*/ 86 h 263"/>
                <a:gd name="T112" fmla="*/ 119 w 253"/>
                <a:gd name="T113" fmla="*/ 76 h 263"/>
                <a:gd name="T114" fmla="*/ 123 w 253"/>
                <a:gd name="T115" fmla="*/ 65 h 263"/>
                <a:gd name="T116" fmla="*/ 132 w 253"/>
                <a:gd name="T117" fmla="*/ 51 h 263"/>
                <a:gd name="T118" fmla="*/ 144 w 253"/>
                <a:gd name="T119" fmla="*/ 46 h 263"/>
                <a:gd name="T120" fmla="*/ 155 w 253"/>
                <a:gd name="T121" fmla="*/ 40 h 263"/>
                <a:gd name="T122" fmla="*/ 167 w 253"/>
                <a:gd name="T123" fmla="*/ 28 h 263"/>
                <a:gd name="T124" fmla="*/ 176 w 253"/>
                <a:gd name="T125" fmla="*/ 3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3" h="263">
                  <a:moveTo>
                    <a:pt x="184" y="0"/>
                  </a:moveTo>
                  <a:lnTo>
                    <a:pt x="186" y="0"/>
                  </a:lnTo>
                  <a:lnTo>
                    <a:pt x="186" y="2"/>
                  </a:lnTo>
                  <a:lnTo>
                    <a:pt x="186" y="3"/>
                  </a:lnTo>
                  <a:lnTo>
                    <a:pt x="186" y="5"/>
                  </a:lnTo>
                  <a:lnTo>
                    <a:pt x="188" y="5"/>
                  </a:lnTo>
                  <a:lnTo>
                    <a:pt x="188" y="7"/>
                  </a:lnTo>
                  <a:lnTo>
                    <a:pt x="190" y="9"/>
                  </a:lnTo>
                  <a:lnTo>
                    <a:pt x="192" y="9"/>
                  </a:lnTo>
                  <a:lnTo>
                    <a:pt x="192" y="11"/>
                  </a:lnTo>
                  <a:lnTo>
                    <a:pt x="194" y="11"/>
                  </a:lnTo>
                  <a:lnTo>
                    <a:pt x="194" y="13"/>
                  </a:lnTo>
                  <a:lnTo>
                    <a:pt x="196" y="13"/>
                  </a:lnTo>
                  <a:lnTo>
                    <a:pt x="200" y="13"/>
                  </a:lnTo>
                  <a:lnTo>
                    <a:pt x="201" y="15"/>
                  </a:lnTo>
                  <a:lnTo>
                    <a:pt x="201" y="13"/>
                  </a:lnTo>
                  <a:lnTo>
                    <a:pt x="205" y="13"/>
                  </a:lnTo>
                  <a:lnTo>
                    <a:pt x="207" y="13"/>
                  </a:lnTo>
                  <a:lnTo>
                    <a:pt x="207" y="11"/>
                  </a:lnTo>
                  <a:lnTo>
                    <a:pt x="207" y="13"/>
                  </a:lnTo>
                  <a:lnTo>
                    <a:pt x="209" y="13"/>
                  </a:lnTo>
                  <a:lnTo>
                    <a:pt x="211" y="13"/>
                  </a:lnTo>
                  <a:lnTo>
                    <a:pt x="211" y="11"/>
                  </a:lnTo>
                  <a:lnTo>
                    <a:pt x="213" y="11"/>
                  </a:lnTo>
                  <a:lnTo>
                    <a:pt x="213" y="13"/>
                  </a:lnTo>
                  <a:lnTo>
                    <a:pt x="215" y="13"/>
                  </a:lnTo>
                  <a:lnTo>
                    <a:pt x="217" y="13"/>
                  </a:lnTo>
                  <a:lnTo>
                    <a:pt x="219" y="13"/>
                  </a:lnTo>
                  <a:lnTo>
                    <a:pt x="221" y="13"/>
                  </a:lnTo>
                  <a:lnTo>
                    <a:pt x="221" y="11"/>
                  </a:lnTo>
                  <a:lnTo>
                    <a:pt x="223" y="11"/>
                  </a:lnTo>
                  <a:lnTo>
                    <a:pt x="223" y="9"/>
                  </a:lnTo>
                  <a:lnTo>
                    <a:pt x="223" y="11"/>
                  </a:lnTo>
                  <a:lnTo>
                    <a:pt x="224" y="11"/>
                  </a:lnTo>
                  <a:lnTo>
                    <a:pt x="224" y="13"/>
                  </a:lnTo>
                  <a:lnTo>
                    <a:pt x="224" y="15"/>
                  </a:lnTo>
                  <a:lnTo>
                    <a:pt x="226" y="15"/>
                  </a:lnTo>
                  <a:lnTo>
                    <a:pt x="224" y="13"/>
                  </a:lnTo>
                  <a:lnTo>
                    <a:pt x="226" y="13"/>
                  </a:lnTo>
                  <a:lnTo>
                    <a:pt x="226" y="15"/>
                  </a:lnTo>
                  <a:lnTo>
                    <a:pt x="228" y="15"/>
                  </a:lnTo>
                  <a:lnTo>
                    <a:pt x="230" y="15"/>
                  </a:lnTo>
                  <a:lnTo>
                    <a:pt x="232" y="15"/>
                  </a:lnTo>
                  <a:lnTo>
                    <a:pt x="234" y="15"/>
                  </a:lnTo>
                  <a:lnTo>
                    <a:pt x="234" y="17"/>
                  </a:lnTo>
                  <a:lnTo>
                    <a:pt x="236" y="17"/>
                  </a:lnTo>
                  <a:lnTo>
                    <a:pt x="236" y="19"/>
                  </a:lnTo>
                  <a:lnTo>
                    <a:pt x="238" y="19"/>
                  </a:lnTo>
                  <a:lnTo>
                    <a:pt x="240" y="21"/>
                  </a:lnTo>
                  <a:lnTo>
                    <a:pt x="242" y="21"/>
                  </a:lnTo>
                  <a:lnTo>
                    <a:pt x="242" y="23"/>
                  </a:lnTo>
                  <a:lnTo>
                    <a:pt x="240" y="25"/>
                  </a:lnTo>
                  <a:lnTo>
                    <a:pt x="242" y="27"/>
                  </a:lnTo>
                  <a:lnTo>
                    <a:pt x="244" y="27"/>
                  </a:lnTo>
                  <a:lnTo>
                    <a:pt x="242" y="28"/>
                  </a:lnTo>
                  <a:lnTo>
                    <a:pt x="242" y="30"/>
                  </a:lnTo>
                  <a:lnTo>
                    <a:pt x="244" y="34"/>
                  </a:lnTo>
                  <a:lnTo>
                    <a:pt x="244" y="36"/>
                  </a:lnTo>
                  <a:lnTo>
                    <a:pt x="244" y="38"/>
                  </a:lnTo>
                  <a:lnTo>
                    <a:pt x="244" y="40"/>
                  </a:lnTo>
                  <a:lnTo>
                    <a:pt x="244" y="42"/>
                  </a:lnTo>
                  <a:lnTo>
                    <a:pt x="242" y="42"/>
                  </a:lnTo>
                  <a:lnTo>
                    <a:pt x="244" y="42"/>
                  </a:lnTo>
                  <a:lnTo>
                    <a:pt x="244" y="44"/>
                  </a:lnTo>
                  <a:lnTo>
                    <a:pt x="244" y="46"/>
                  </a:lnTo>
                  <a:lnTo>
                    <a:pt x="244" y="48"/>
                  </a:lnTo>
                  <a:lnTo>
                    <a:pt x="244" y="50"/>
                  </a:lnTo>
                  <a:lnTo>
                    <a:pt x="244" y="51"/>
                  </a:lnTo>
                  <a:lnTo>
                    <a:pt x="246" y="51"/>
                  </a:lnTo>
                  <a:lnTo>
                    <a:pt x="246" y="53"/>
                  </a:lnTo>
                  <a:lnTo>
                    <a:pt x="246" y="55"/>
                  </a:lnTo>
                  <a:lnTo>
                    <a:pt x="246" y="57"/>
                  </a:lnTo>
                  <a:lnTo>
                    <a:pt x="248" y="61"/>
                  </a:lnTo>
                  <a:lnTo>
                    <a:pt x="249" y="61"/>
                  </a:lnTo>
                  <a:lnTo>
                    <a:pt x="253" y="65"/>
                  </a:lnTo>
                  <a:lnTo>
                    <a:pt x="253" y="67"/>
                  </a:lnTo>
                  <a:lnTo>
                    <a:pt x="251" y="67"/>
                  </a:lnTo>
                  <a:lnTo>
                    <a:pt x="249" y="69"/>
                  </a:lnTo>
                  <a:lnTo>
                    <a:pt x="249" y="71"/>
                  </a:lnTo>
                  <a:lnTo>
                    <a:pt x="251" y="71"/>
                  </a:lnTo>
                  <a:lnTo>
                    <a:pt x="251" y="73"/>
                  </a:lnTo>
                  <a:lnTo>
                    <a:pt x="249" y="73"/>
                  </a:lnTo>
                  <a:lnTo>
                    <a:pt x="248" y="73"/>
                  </a:lnTo>
                  <a:lnTo>
                    <a:pt x="246" y="73"/>
                  </a:lnTo>
                  <a:lnTo>
                    <a:pt x="244" y="73"/>
                  </a:lnTo>
                  <a:lnTo>
                    <a:pt x="242" y="73"/>
                  </a:lnTo>
                  <a:lnTo>
                    <a:pt x="240" y="73"/>
                  </a:lnTo>
                  <a:lnTo>
                    <a:pt x="238" y="73"/>
                  </a:lnTo>
                  <a:lnTo>
                    <a:pt x="236" y="73"/>
                  </a:lnTo>
                  <a:lnTo>
                    <a:pt x="234" y="73"/>
                  </a:lnTo>
                  <a:lnTo>
                    <a:pt x="232" y="73"/>
                  </a:lnTo>
                  <a:lnTo>
                    <a:pt x="230" y="73"/>
                  </a:lnTo>
                  <a:lnTo>
                    <a:pt x="228" y="73"/>
                  </a:lnTo>
                  <a:lnTo>
                    <a:pt x="224" y="73"/>
                  </a:lnTo>
                  <a:lnTo>
                    <a:pt x="223" y="73"/>
                  </a:lnTo>
                  <a:lnTo>
                    <a:pt x="224" y="76"/>
                  </a:lnTo>
                  <a:lnTo>
                    <a:pt x="224" y="78"/>
                  </a:lnTo>
                  <a:lnTo>
                    <a:pt x="223" y="78"/>
                  </a:lnTo>
                  <a:lnTo>
                    <a:pt x="219" y="80"/>
                  </a:lnTo>
                  <a:lnTo>
                    <a:pt x="215" y="80"/>
                  </a:lnTo>
                  <a:lnTo>
                    <a:pt x="213" y="80"/>
                  </a:lnTo>
                  <a:lnTo>
                    <a:pt x="211" y="86"/>
                  </a:lnTo>
                  <a:lnTo>
                    <a:pt x="209" y="86"/>
                  </a:lnTo>
                  <a:lnTo>
                    <a:pt x="209" y="88"/>
                  </a:lnTo>
                  <a:lnTo>
                    <a:pt x="209" y="90"/>
                  </a:lnTo>
                  <a:lnTo>
                    <a:pt x="211" y="90"/>
                  </a:lnTo>
                  <a:lnTo>
                    <a:pt x="211" y="92"/>
                  </a:lnTo>
                  <a:lnTo>
                    <a:pt x="213" y="92"/>
                  </a:lnTo>
                  <a:lnTo>
                    <a:pt x="213" y="94"/>
                  </a:lnTo>
                  <a:lnTo>
                    <a:pt x="213" y="96"/>
                  </a:lnTo>
                  <a:lnTo>
                    <a:pt x="213" y="98"/>
                  </a:lnTo>
                  <a:lnTo>
                    <a:pt x="209" y="99"/>
                  </a:lnTo>
                  <a:lnTo>
                    <a:pt x="207" y="101"/>
                  </a:lnTo>
                  <a:lnTo>
                    <a:pt x="203" y="101"/>
                  </a:lnTo>
                  <a:lnTo>
                    <a:pt x="201" y="101"/>
                  </a:lnTo>
                  <a:lnTo>
                    <a:pt x="200" y="105"/>
                  </a:lnTo>
                  <a:lnTo>
                    <a:pt x="198" y="105"/>
                  </a:lnTo>
                  <a:lnTo>
                    <a:pt x="194" y="107"/>
                  </a:lnTo>
                  <a:lnTo>
                    <a:pt x="192" y="107"/>
                  </a:lnTo>
                  <a:lnTo>
                    <a:pt x="192" y="109"/>
                  </a:lnTo>
                  <a:lnTo>
                    <a:pt x="190" y="111"/>
                  </a:lnTo>
                  <a:lnTo>
                    <a:pt x="188" y="111"/>
                  </a:lnTo>
                  <a:lnTo>
                    <a:pt x="186" y="113"/>
                  </a:lnTo>
                  <a:lnTo>
                    <a:pt x="186" y="115"/>
                  </a:lnTo>
                  <a:lnTo>
                    <a:pt x="184" y="119"/>
                  </a:lnTo>
                  <a:lnTo>
                    <a:pt x="182" y="121"/>
                  </a:lnTo>
                  <a:lnTo>
                    <a:pt x="180" y="121"/>
                  </a:lnTo>
                  <a:lnTo>
                    <a:pt x="178" y="121"/>
                  </a:lnTo>
                  <a:lnTo>
                    <a:pt x="178" y="119"/>
                  </a:lnTo>
                  <a:lnTo>
                    <a:pt x="176" y="119"/>
                  </a:lnTo>
                  <a:lnTo>
                    <a:pt x="175" y="119"/>
                  </a:lnTo>
                  <a:lnTo>
                    <a:pt x="173" y="119"/>
                  </a:lnTo>
                  <a:lnTo>
                    <a:pt x="171" y="119"/>
                  </a:lnTo>
                  <a:lnTo>
                    <a:pt x="169" y="119"/>
                  </a:lnTo>
                  <a:lnTo>
                    <a:pt x="165" y="121"/>
                  </a:lnTo>
                  <a:lnTo>
                    <a:pt x="163" y="121"/>
                  </a:lnTo>
                  <a:lnTo>
                    <a:pt x="159" y="121"/>
                  </a:lnTo>
                  <a:lnTo>
                    <a:pt x="157" y="121"/>
                  </a:lnTo>
                  <a:lnTo>
                    <a:pt x="155" y="121"/>
                  </a:lnTo>
                  <a:lnTo>
                    <a:pt x="153" y="123"/>
                  </a:lnTo>
                  <a:lnTo>
                    <a:pt x="152" y="123"/>
                  </a:lnTo>
                  <a:lnTo>
                    <a:pt x="150" y="123"/>
                  </a:lnTo>
                  <a:lnTo>
                    <a:pt x="148" y="123"/>
                  </a:lnTo>
                  <a:lnTo>
                    <a:pt x="148" y="124"/>
                  </a:lnTo>
                  <a:lnTo>
                    <a:pt x="146" y="124"/>
                  </a:lnTo>
                  <a:lnTo>
                    <a:pt x="144" y="126"/>
                  </a:lnTo>
                  <a:lnTo>
                    <a:pt x="142" y="128"/>
                  </a:lnTo>
                  <a:lnTo>
                    <a:pt x="140" y="128"/>
                  </a:lnTo>
                  <a:lnTo>
                    <a:pt x="138" y="130"/>
                  </a:lnTo>
                  <a:lnTo>
                    <a:pt x="136" y="132"/>
                  </a:lnTo>
                  <a:lnTo>
                    <a:pt x="134" y="134"/>
                  </a:lnTo>
                  <a:lnTo>
                    <a:pt x="132" y="134"/>
                  </a:lnTo>
                  <a:lnTo>
                    <a:pt x="132" y="136"/>
                  </a:lnTo>
                  <a:lnTo>
                    <a:pt x="132" y="138"/>
                  </a:lnTo>
                  <a:lnTo>
                    <a:pt x="132" y="140"/>
                  </a:lnTo>
                  <a:lnTo>
                    <a:pt x="132" y="142"/>
                  </a:lnTo>
                  <a:lnTo>
                    <a:pt x="132" y="144"/>
                  </a:lnTo>
                  <a:lnTo>
                    <a:pt x="132" y="146"/>
                  </a:lnTo>
                  <a:lnTo>
                    <a:pt x="132" y="147"/>
                  </a:lnTo>
                  <a:lnTo>
                    <a:pt x="132" y="149"/>
                  </a:lnTo>
                  <a:lnTo>
                    <a:pt x="132" y="151"/>
                  </a:lnTo>
                  <a:lnTo>
                    <a:pt x="132" y="153"/>
                  </a:lnTo>
                  <a:lnTo>
                    <a:pt x="130" y="153"/>
                  </a:lnTo>
                  <a:lnTo>
                    <a:pt x="130" y="155"/>
                  </a:lnTo>
                  <a:lnTo>
                    <a:pt x="130" y="157"/>
                  </a:lnTo>
                  <a:lnTo>
                    <a:pt x="130" y="159"/>
                  </a:lnTo>
                  <a:lnTo>
                    <a:pt x="130" y="161"/>
                  </a:lnTo>
                  <a:lnTo>
                    <a:pt x="130" y="163"/>
                  </a:lnTo>
                  <a:lnTo>
                    <a:pt x="128" y="165"/>
                  </a:lnTo>
                  <a:lnTo>
                    <a:pt x="127" y="165"/>
                  </a:lnTo>
                  <a:lnTo>
                    <a:pt x="125" y="165"/>
                  </a:lnTo>
                  <a:lnTo>
                    <a:pt x="123" y="165"/>
                  </a:lnTo>
                  <a:lnTo>
                    <a:pt x="121" y="165"/>
                  </a:lnTo>
                  <a:lnTo>
                    <a:pt x="119" y="165"/>
                  </a:lnTo>
                  <a:lnTo>
                    <a:pt x="119" y="167"/>
                  </a:lnTo>
                  <a:lnTo>
                    <a:pt x="117" y="167"/>
                  </a:lnTo>
                  <a:lnTo>
                    <a:pt x="115" y="169"/>
                  </a:lnTo>
                  <a:lnTo>
                    <a:pt x="113" y="169"/>
                  </a:lnTo>
                  <a:lnTo>
                    <a:pt x="111" y="169"/>
                  </a:lnTo>
                  <a:lnTo>
                    <a:pt x="111" y="167"/>
                  </a:lnTo>
                  <a:lnTo>
                    <a:pt x="109" y="167"/>
                  </a:lnTo>
                  <a:lnTo>
                    <a:pt x="109" y="169"/>
                  </a:lnTo>
                  <a:lnTo>
                    <a:pt x="107" y="169"/>
                  </a:lnTo>
                  <a:lnTo>
                    <a:pt x="105" y="167"/>
                  </a:lnTo>
                  <a:lnTo>
                    <a:pt x="104" y="167"/>
                  </a:lnTo>
                  <a:lnTo>
                    <a:pt x="102" y="167"/>
                  </a:lnTo>
                  <a:lnTo>
                    <a:pt x="102" y="165"/>
                  </a:lnTo>
                  <a:lnTo>
                    <a:pt x="100" y="165"/>
                  </a:lnTo>
                  <a:lnTo>
                    <a:pt x="98" y="165"/>
                  </a:lnTo>
                  <a:lnTo>
                    <a:pt x="96" y="165"/>
                  </a:lnTo>
                  <a:lnTo>
                    <a:pt x="94" y="167"/>
                  </a:lnTo>
                  <a:lnTo>
                    <a:pt x="92" y="167"/>
                  </a:lnTo>
                  <a:lnTo>
                    <a:pt x="88" y="169"/>
                  </a:lnTo>
                  <a:lnTo>
                    <a:pt x="90" y="169"/>
                  </a:lnTo>
                  <a:lnTo>
                    <a:pt x="90" y="170"/>
                  </a:lnTo>
                  <a:lnTo>
                    <a:pt x="90" y="172"/>
                  </a:lnTo>
                  <a:lnTo>
                    <a:pt x="88" y="172"/>
                  </a:lnTo>
                  <a:lnTo>
                    <a:pt x="88" y="174"/>
                  </a:lnTo>
                  <a:lnTo>
                    <a:pt x="86" y="174"/>
                  </a:lnTo>
                  <a:lnTo>
                    <a:pt x="86" y="176"/>
                  </a:lnTo>
                  <a:lnTo>
                    <a:pt x="84" y="178"/>
                  </a:lnTo>
                  <a:lnTo>
                    <a:pt x="84" y="180"/>
                  </a:lnTo>
                  <a:lnTo>
                    <a:pt x="84" y="182"/>
                  </a:lnTo>
                  <a:lnTo>
                    <a:pt x="82" y="182"/>
                  </a:lnTo>
                  <a:lnTo>
                    <a:pt x="80" y="182"/>
                  </a:lnTo>
                  <a:lnTo>
                    <a:pt x="79" y="182"/>
                  </a:lnTo>
                  <a:lnTo>
                    <a:pt x="79" y="184"/>
                  </a:lnTo>
                  <a:lnTo>
                    <a:pt x="79" y="186"/>
                  </a:lnTo>
                  <a:lnTo>
                    <a:pt x="77" y="188"/>
                  </a:lnTo>
                  <a:lnTo>
                    <a:pt x="77" y="190"/>
                  </a:lnTo>
                  <a:lnTo>
                    <a:pt x="77" y="192"/>
                  </a:lnTo>
                  <a:lnTo>
                    <a:pt x="75" y="194"/>
                  </a:lnTo>
                  <a:lnTo>
                    <a:pt x="75" y="197"/>
                  </a:lnTo>
                  <a:lnTo>
                    <a:pt x="75" y="199"/>
                  </a:lnTo>
                  <a:lnTo>
                    <a:pt x="73" y="201"/>
                  </a:lnTo>
                  <a:lnTo>
                    <a:pt x="73" y="203"/>
                  </a:lnTo>
                  <a:lnTo>
                    <a:pt x="71" y="205"/>
                  </a:lnTo>
                  <a:lnTo>
                    <a:pt x="69" y="207"/>
                  </a:lnTo>
                  <a:lnTo>
                    <a:pt x="67" y="209"/>
                  </a:lnTo>
                  <a:lnTo>
                    <a:pt x="65" y="209"/>
                  </a:lnTo>
                  <a:lnTo>
                    <a:pt x="65" y="211"/>
                  </a:lnTo>
                  <a:lnTo>
                    <a:pt x="63" y="211"/>
                  </a:lnTo>
                  <a:lnTo>
                    <a:pt x="61" y="213"/>
                  </a:lnTo>
                  <a:lnTo>
                    <a:pt x="61" y="215"/>
                  </a:lnTo>
                  <a:lnTo>
                    <a:pt x="59" y="217"/>
                  </a:lnTo>
                  <a:lnTo>
                    <a:pt x="59" y="218"/>
                  </a:lnTo>
                  <a:lnTo>
                    <a:pt x="57" y="220"/>
                  </a:lnTo>
                  <a:lnTo>
                    <a:pt x="56" y="220"/>
                  </a:lnTo>
                  <a:lnTo>
                    <a:pt x="54" y="220"/>
                  </a:lnTo>
                  <a:lnTo>
                    <a:pt x="54" y="222"/>
                  </a:lnTo>
                  <a:lnTo>
                    <a:pt x="52" y="222"/>
                  </a:lnTo>
                  <a:lnTo>
                    <a:pt x="50" y="222"/>
                  </a:lnTo>
                  <a:lnTo>
                    <a:pt x="50" y="224"/>
                  </a:lnTo>
                  <a:lnTo>
                    <a:pt x="48" y="224"/>
                  </a:lnTo>
                  <a:lnTo>
                    <a:pt x="48" y="226"/>
                  </a:lnTo>
                  <a:lnTo>
                    <a:pt x="48" y="228"/>
                  </a:lnTo>
                  <a:lnTo>
                    <a:pt x="46" y="230"/>
                  </a:lnTo>
                  <a:lnTo>
                    <a:pt x="46" y="234"/>
                  </a:lnTo>
                  <a:lnTo>
                    <a:pt x="46" y="236"/>
                  </a:lnTo>
                  <a:lnTo>
                    <a:pt x="46" y="238"/>
                  </a:lnTo>
                  <a:lnTo>
                    <a:pt x="44" y="240"/>
                  </a:lnTo>
                  <a:lnTo>
                    <a:pt x="44" y="243"/>
                  </a:lnTo>
                  <a:lnTo>
                    <a:pt x="44" y="245"/>
                  </a:lnTo>
                  <a:lnTo>
                    <a:pt x="44" y="247"/>
                  </a:lnTo>
                  <a:lnTo>
                    <a:pt x="44" y="249"/>
                  </a:lnTo>
                  <a:lnTo>
                    <a:pt x="42" y="249"/>
                  </a:lnTo>
                  <a:lnTo>
                    <a:pt x="42" y="251"/>
                  </a:lnTo>
                  <a:lnTo>
                    <a:pt x="40" y="251"/>
                  </a:lnTo>
                  <a:lnTo>
                    <a:pt x="40" y="253"/>
                  </a:lnTo>
                  <a:lnTo>
                    <a:pt x="38" y="255"/>
                  </a:lnTo>
                  <a:lnTo>
                    <a:pt x="38" y="257"/>
                  </a:lnTo>
                  <a:lnTo>
                    <a:pt x="38" y="259"/>
                  </a:lnTo>
                  <a:lnTo>
                    <a:pt x="36" y="261"/>
                  </a:lnTo>
                  <a:lnTo>
                    <a:pt x="36" y="263"/>
                  </a:lnTo>
                  <a:lnTo>
                    <a:pt x="34" y="263"/>
                  </a:lnTo>
                  <a:lnTo>
                    <a:pt x="32" y="263"/>
                  </a:lnTo>
                  <a:lnTo>
                    <a:pt x="29" y="263"/>
                  </a:lnTo>
                  <a:lnTo>
                    <a:pt x="27" y="263"/>
                  </a:lnTo>
                  <a:lnTo>
                    <a:pt x="25" y="263"/>
                  </a:lnTo>
                  <a:lnTo>
                    <a:pt x="21" y="263"/>
                  </a:lnTo>
                  <a:lnTo>
                    <a:pt x="19" y="263"/>
                  </a:lnTo>
                  <a:lnTo>
                    <a:pt x="17" y="263"/>
                  </a:lnTo>
                  <a:lnTo>
                    <a:pt x="15" y="263"/>
                  </a:lnTo>
                  <a:lnTo>
                    <a:pt x="13" y="263"/>
                  </a:lnTo>
                  <a:lnTo>
                    <a:pt x="6" y="263"/>
                  </a:lnTo>
                  <a:lnTo>
                    <a:pt x="4" y="263"/>
                  </a:lnTo>
                  <a:lnTo>
                    <a:pt x="0" y="263"/>
                  </a:lnTo>
                  <a:lnTo>
                    <a:pt x="0" y="261"/>
                  </a:lnTo>
                  <a:lnTo>
                    <a:pt x="0" y="259"/>
                  </a:lnTo>
                  <a:lnTo>
                    <a:pt x="0" y="257"/>
                  </a:lnTo>
                  <a:lnTo>
                    <a:pt x="0" y="255"/>
                  </a:lnTo>
                  <a:lnTo>
                    <a:pt x="2" y="255"/>
                  </a:lnTo>
                  <a:lnTo>
                    <a:pt x="2" y="251"/>
                  </a:lnTo>
                  <a:lnTo>
                    <a:pt x="4" y="251"/>
                  </a:lnTo>
                  <a:lnTo>
                    <a:pt x="4" y="249"/>
                  </a:lnTo>
                  <a:lnTo>
                    <a:pt x="6" y="249"/>
                  </a:lnTo>
                  <a:lnTo>
                    <a:pt x="6" y="247"/>
                  </a:lnTo>
                  <a:lnTo>
                    <a:pt x="6" y="249"/>
                  </a:lnTo>
                  <a:lnTo>
                    <a:pt x="8" y="247"/>
                  </a:lnTo>
                  <a:lnTo>
                    <a:pt x="9" y="245"/>
                  </a:lnTo>
                  <a:lnTo>
                    <a:pt x="9" y="243"/>
                  </a:lnTo>
                  <a:lnTo>
                    <a:pt x="9" y="242"/>
                  </a:lnTo>
                  <a:lnTo>
                    <a:pt x="9" y="240"/>
                  </a:lnTo>
                  <a:lnTo>
                    <a:pt x="11" y="240"/>
                  </a:lnTo>
                  <a:lnTo>
                    <a:pt x="11" y="238"/>
                  </a:lnTo>
                  <a:lnTo>
                    <a:pt x="13" y="238"/>
                  </a:lnTo>
                  <a:lnTo>
                    <a:pt x="13" y="236"/>
                  </a:lnTo>
                  <a:lnTo>
                    <a:pt x="13" y="234"/>
                  </a:lnTo>
                  <a:lnTo>
                    <a:pt x="11" y="234"/>
                  </a:lnTo>
                  <a:lnTo>
                    <a:pt x="13" y="234"/>
                  </a:lnTo>
                  <a:lnTo>
                    <a:pt x="13" y="232"/>
                  </a:lnTo>
                  <a:lnTo>
                    <a:pt x="15" y="230"/>
                  </a:lnTo>
                  <a:lnTo>
                    <a:pt x="15" y="228"/>
                  </a:lnTo>
                  <a:lnTo>
                    <a:pt x="17" y="226"/>
                  </a:lnTo>
                  <a:lnTo>
                    <a:pt x="17" y="224"/>
                  </a:lnTo>
                  <a:lnTo>
                    <a:pt x="19" y="224"/>
                  </a:lnTo>
                  <a:lnTo>
                    <a:pt x="19" y="222"/>
                  </a:lnTo>
                  <a:lnTo>
                    <a:pt x="19" y="220"/>
                  </a:lnTo>
                  <a:lnTo>
                    <a:pt x="19" y="222"/>
                  </a:lnTo>
                  <a:lnTo>
                    <a:pt x="17" y="222"/>
                  </a:lnTo>
                  <a:lnTo>
                    <a:pt x="17" y="224"/>
                  </a:lnTo>
                  <a:lnTo>
                    <a:pt x="15" y="224"/>
                  </a:lnTo>
                  <a:lnTo>
                    <a:pt x="17" y="222"/>
                  </a:lnTo>
                  <a:lnTo>
                    <a:pt x="17" y="220"/>
                  </a:lnTo>
                  <a:lnTo>
                    <a:pt x="19" y="220"/>
                  </a:lnTo>
                  <a:lnTo>
                    <a:pt x="19" y="218"/>
                  </a:lnTo>
                  <a:lnTo>
                    <a:pt x="21" y="218"/>
                  </a:lnTo>
                  <a:lnTo>
                    <a:pt x="23" y="218"/>
                  </a:lnTo>
                  <a:lnTo>
                    <a:pt x="23" y="217"/>
                  </a:lnTo>
                  <a:lnTo>
                    <a:pt x="25" y="215"/>
                  </a:lnTo>
                  <a:lnTo>
                    <a:pt x="27" y="213"/>
                  </a:lnTo>
                  <a:lnTo>
                    <a:pt x="29" y="211"/>
                  </a:lnTo>
                  <a:lnTo>
                    <a:pt x="29" y="209"/>
                  </a:lnTo>
                  <a:lnTo>
                    <a:pt x="31" y="209"/>
                  </a:lnTo>
                  <a:lnTo>
                    <a:pt x="32" y="207"/>
                  </a:lnTo>
                  <a:lnTo>
                    <a:pt x="32" y="205"/>
                  </a:lnTo>
                  <a:lnTo>
                    <a:pt x="34" y="203"/>
                  </a:lnTo>
                  <a:lnTo>
                    <a:pt x="34" y="201"/>
                  </a:lnTo>
                  <a:lnTo>
                    <a:pt x="34" y="199"/>
                  </a:lnTo>
                  <a:lnTo>
                    <a:pt x="34" y="197"/>
                  </a:lnTo>
                  <a:lnTo>
                    <a:pt x="34" y="195"/>
                  </a:lnTo>
                  <a:lnTo>
                    <a:pt x="34" y="194"/>
                  </a:lnTo>
                  <a:lnTo>
                    <a:pt x="36" y="192"/>
                  </a:lnTo>
                  <a:lnTo>
                    <a:pt x="36" y="190"/>
                  </a:lnTo>
                  <a:lnTo>
                    <a:pt x="38" y="188"/>
                  </a:lnTo>
                  <a:lnTo>
                    <a:pt x="38" y="186"/>
                  </a:lnTo>
                  <a:lnTo>
                    <a:pt x="40" y="184"/>
                  </a:lnTo>
                  <a:lnTo>
                    <a:pt x="40" y="182"/>
                  </a:lnTo>
                  <a:lnTo>
                    <a:pt x="40" y="180"/>
                  </a:lnTo>
                  <a:lnTo>
                    <a:pt x="40" y="178"/>
                  </a:lnTo>
                  <a:lnTo>
                    <a:pt x="42" y="178"/>
                  </a:lnTo>
                  <a:lnTo>
                    <a:pt x="44" y="176"/>
                  </a:lnTo>
                  <a:lnTo>
                    <a:pt x="46" y="176"/>
                  </a:lnTo>
                  <a:lnTo>
                    <a:pt x="48" y="176"/>
                  </a:lnTo>
                  <a:lnTo>
                    <a:pt x="48" y="174"/>
                  </a:lnTo>
                  <a:lnTo>
                    <a:pt x="52" y="172"/>
                  </a:lnTo>
                  <a:lnTo>
                    <a:pt x="54" y="170"/>
                  </a:lnTo>
                  <a:lnTo>
                    <a:pt x="56" y="169"/>
                  </a:lnTo>
                  <a:lnTo>
                    <a:pt x="56" y="167"/>
                  </a:lnTo>
                  <a:lnTo>
                    <a:pt x="57" y="165"/>
                  </a:lnTo>
                  <a:lnTo>
                    <a:pt x="57" y="163"/>
                  </a:lnTo>
                  <a:lnTo>
                    <a:pt x="57" y="161"/>
                  </a:lnTo>
                  <a:lnTo>
                    <a:pt x="59" y="159"/>
                  </a:lnTo>
                  <a:lnTo>
                    <a:pt x="59" y="157"/>
                  </a:lnTo>
                  <a:lnTo>
                    <a:pt x="59" y="155"/>
                  </a:lnTo>
                  <a:lnTo>
                    <a:pt x="61" y="153"/>
                  </a:lnTo>
                  <a:lnTo>
                    <a:pt x="63" y="153"/>
                  </a:lnTo>
                  <a:lnTo>
                    <a:pt x="63" y="151"/>
                  </a:lnTo>
                  <a:lnTo>
                    <a:pt x="63" y="149"/>
                  </a:lnTo>
                  <a:lnTo>
                    <a:pt x="65" y="149"/>
                  </a:lnTo>
                  <a:lnTo>
                    <a:pt x="65" y="147"/>
                  </a:lnTo>
                  <a:lnTo>
                    <a:pt x="69" y="147"/>
                  </a:lnTo>
                  <a:lnTo>
                    <a:pt x="71" y="147"/>
                  </a:lnTo>
                  <a:lnTo>
                    <a:pt x="75" y="147"/>
                  </a:lnTo>
                  <a:lnTo>
                    <a:pt x="79" y="146"/>
                  </a:lnTo>
                  <a:lnTo>
                    <a:pt x="82" y="144"/>
                  </a:lnTo>
                  <a:lnTo>
                    <a:pt x="88" y="142"/>
                  </a:lnTo>
                  <a:lnTo>
                    <a:pt x="88" y="140"/>
                  </a:lnTo>
                  <a:lnTo>
                    <a:pt x="90" y="140"/>
                  </a:lnTo>
                  <a:lnTo>
                    <a:pt x="90" y="138"/>
                  </a:lnTo>
                  <a:lnTo>
                    <a:pt x="92" y="136"/>
                  </a:lnTo>
                  <a:lnTo>
                    <a:pt x="94" y="136"/>
                  </a:lnTo>
                  <a:lnTo>
                    <a:pt x="94" y="134"/>
                  </a:lnTo>
                  <a:lnTo>
                    <a:pt x="100" y="132"/>
                  </a:lnTo>
                  <a:lnTo>
                    <a:pt x="100" y="130"/>
                  </a:lnTo>
                  <a:lnTo>
                    <a:pt x="102" y="130"/>
                  </a:lnTo>
                  <a:lnTo>
                    <a:pt x="104" y="128"/>
                  </a:lnTo>
                  <a:lnTo>
                    <a:pt x="105" y="126"/>
                  </a:lnTo>
                  <a:lnTo>
                    <a:pt x="105" y="124"/>
                  </a:lnTo>
                  <a:lnTo>
                    <a:pt x="107" y="124"/>
                  </a:lnTo>
                  <a:lnTo>
                    <a:pt x="107" y="123"/>
                  </a:lnTo>
                  <a:lnTo>
                    <a:pt x="109" y="123"/>
                  </a:lnTo>
                  <a:lnTo>
                    <a:pt x="109" y="121"/>
                  </a:lnTo>
                  <a:lnTo>
                    <a:pt x="109" y="119"/>
                  </a:lnTo>
                  <a:lnTo>
                    <a:pt x="111" y="119"/>
                  </a:lnTo>
                  <a:lnTo>
                    <a:pt x="111" y="117"/>
                  </a:lnTo>
                  <a:lnTo>
                    <a:pt x="113" y="115"/>
                  </a:lnTo>
                  <a:lnTo>
                    <a:pt x="115" y="111"/>
                  </a:lnTo>
                  <a:lnTo>
                    <a:pt x="117" y="109"/>
                  </a:lnTo>
                  <a:lnTo>
                    <a:pt x="117" y="105"/>
                  </a:lnTo>
                  <a:lnTo>
                    <a:pt x="117" y="103"/>
                  </a:lnTo>
                  <a:lnTo>
                    <a:pt x="117" y="101"/>
                  </a:lnTo>
                  <a:lnTo>
                    <a:pt x="115" y="101"/>
                  </a:lnTo>
                  <a:lnTo>
                    <a:pt x="113" y="99"/>
                  </a:lnTo>
                  <a:lnTo>
                    <a:pt x="113" y="98"/>
                  </a:lnTo>
                  <a:lnTo>
                    <a:pt x="115" y="96"/>
                  </a:lnTo>
                  <a:lnTo>
                    <a:pt x="113" y="96"/>
                  </a:lnTo>
                  <a:lnTo>
                    <a:pt x="113" y="92"/>
                  </a:lnTo>
                  <a:lnTo>
                    <a:pt x="113" y="90"/>
                  </a:lnTo>
                  <a:lnTo>
                    <a:pt x="115" y="88"/>
                  </a:lnTo>
                  <a:lnTo>
                    <a:pt x="115" y="86"/>
                  </a:lnTo>
                  <a:lnTo>
                    <a:pt x="113" y="86"/>
                  </a:lnTo>
                  <a:lnTo>
                    <a:pt x="113" y="84"/>
                  </a:lnTo>
                  <a:lnTo>
                    <a:pt x="115" y="84"/>
                  </a:lnTo>
                  <a:lnTo>
                    <a:pt x="115" y="82"/>
                  </a:lnTo>
                  <a:lnTo>
                    <a:pt x="117" y="82"/>
                  </a:lnTo>
                  <a:lnTo>
                    <a:pt x="117" y="80"/>
                  </a:lnTo>
                  <a:lnTo>
                    <a:pt x="117" y="78"/>
                  </a:lnTo>
                  <a:lnTo>
                    <a:pt x="119" y="76"/>
                  </a:lnTo>
                  <a:lnTo>
                    <a:pt x="121" y="75"/>
                  </a:lnTo>
                  <a:lnTo>
                    <a:pt x="121" y="73"/>
                  </a:lnTo>
                  <a:lnTo>
                    <a:pt x="123" y="73"/>
                  </a:lnTo>
                  <a:lnTo>
                    <a:pt x="123" y="71"/>
                  </a:lnTo>
                  <a:lnTo>
                    <a:pt x="123" y="69"/>
                  </a:lnTo>
                  <a:lnTo>
                    <a:pt x="123" y="67"/>
                  </a:lnTo>
                  <a:lnTo>
                    <a:pt x="123" y="65"/>
                  </a:lnTo>
                  <a:lnTo>
                    <a:pt x="123" y="63"/>
                  </a:lnTo>
                  <a:lnTo>
                    <a:pt x="125" y="61"/>
                  </a:lnTo>
                  <a:lnTo>
                    <a:pt x="127" y="59"/>
                  </a:lnTo>
                  <a:lnTo>
                    <a:pt x="128" y="57"/>
                  </a:lnTo>
                  <a:lnTo>
                    <a:pt x="130" y="55"/>
                  </a:lnTo>
                  <a:lnTo>
                    <a:pt x="132" y="53"/>
                  </a:lnTo>
                  <a:lnTo>
                    <a:pt x="132" y="51"/>
                  </a:lnTo>
                  <a:lnTo>
                    <a:pt x="134" y="50"/>
                  </a:lnTo>
                  <a:lnTo>
                    <a:pt x="136" y="50"/>
                  </a:lnTo>
                  <a:lnTo>
                    <a:pt x="138" y="48"/>
                  </a:lnTo>
                  <a:lnTo>
                    <a:pt x="140" y="48"/>
                  </a:lnTo>
                  <a:lnTo>
                    <a:pt x="142" y="48"/>
                  </a:lnTo>
                  <a:lnTo>
                    <a:pt x="142" y="46"/>
                  </a:lnTo>
                  <a:lnTo>
                    <a:pt x="144" y="46"/>
                  </a:lnTo>
                  <a:lnTo>
                    <a:pt x="146" y="46"/>
                  </a:lnTo>
                  <a:lnTo>
                    <a:pt x="148" y="44"/>
                  </a:lnTo>
                  <a:lnTo>
                    <a:pt x="150" y="44"/>
                  </a:lnTo>
                  <a:lnTo>
                    <a:pt x="152" y="44"/>
                  </a:lnTo>
                  <a:lnTo>
                    <a:pt x="152" y="42"/>
                  </a:lnTo>
                  <a:lnTo>
                    <a:pt x="153" y="42"/>
                  </a:lnTo>
                  <a:lnTo>
                    <a:pt x="155" y="40"/>
                  </a:lnTo>
                  <a:lnTo>
                    <a:pt x="157" y="40"/>
                  </a:lnTo>
                  <a:lnTo>
                    <a:pt x="157" y="38"/>
                  </a:lnTo>
                  <a:lnTo>
                    <a:pt x="159" y="38"/>
                  </a:lnTo>
                  <a:lnTo>
                    <a:pt x="161" y="36"/>
                  </a:lnTo>
                  <a:lnTo>
                    <a:pt x="163" y="32"/>
                  </a:lnTo>
                  <a:lnTo>
                    <a:pt x="165" y="30"/>
                  </a:lnTo>
                  <a:lnTo>
                    <a:pt x="167" y="28"/>
                  </a:lnTo>
                  <a:lnTo>
                    <a:pt x="167" y="27"/>
                  </a:lnTo>
                  <a:lnTo>
                    <a:pt x="171" y="19"/>
                  </a:lnTo>
                  <a:lnTo>
                    <a:pt x="171" y="15"/>
                  </a:lnTo>
                  <a:lnTo>
                    <a:pt x="175" y="7"/>
                  </a:lnTo>
                  <a:lnTo>
                    <a:pt x="175" y="5"/>
                  </a:lnTo>
                  <a:lnTo>
                    <a:pt x="175" y="3"/>
                  </a:lnTo>
                  <a:lnTo>
                    <a:pt x="176" y="3"/>
                  </a:lnTo>
                  <a:lnTo>
                    <a:pt x="176" y="2"/>
                  </a:lnTo>
                  <a:lnTo>
                    <a:pt x="178" y="2"/>
                  </a:lnTo>
                  <a:lnTo>
                    <a:pt x="180" y="2"/>
                  </a:lnTo>
                  <a:lnTo>
                    <a:pt x="182" y="0"/>
                  </a:lnTo>
                  <a:lnTo>
                    <a:pt x="184"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0" name="Freeform 147"/>
            <p:cNvSpPr>
              <a:spLocks/>
            </p:cNvSpPr>
            <p:nvPr/>
          </p:nvSpPr>
          <p:spPr bwMode="auto">
            <a:xfrm>
              <a:off x="5216525" y="3600450"/>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1" name="Freeform 148"/>
            <p:cNvSpPr>
              <a:spLocks/>
            </p:cNvSpPr>
            <p:nvPr/>
          </p:nvSpPr>
          <p:spPr bwMode="auto">
            <a:xfrm>
              <a:off x="5700713" y="3427413"/>
              <a:ext cx="92075" cy="112713"/>
            </a:xfrm>
            <a:custGeom>
              <a:avLst/>
              <a:gdLst>
                <a:gd name="T0" fmla="*/ 25 w 58"/>
                <a:gd name="T1" fmla="*/ 69 h 71"/>
                <a:gd name="T2" fmla="*/ 25 w 58"/>
                <a:gd name="T3" fmla="*/ 65 h 71"/>
                <a:gd name="T4" fmla="*/ 25 w 58"/>
                <a:gd name="T5" fmla="*/ 60 h 71"/>
                <a:gd name="T6" fmla="*/ 25 w 58"/>
                <a:gd name="T7" fmla="*/ 54 h 71"/>
                <a:gd name="T8" fmla="*/ 27 w 58"/>
                <a:gd name="T9" fmla="*/ 50 h 71"/>
                <a:gd name="T10" fmla="*/ 27 w 58"/>
                <a:gd name="T11" fmla="*/ 44 h 71"/>
                <a:gd name="T12" fmla="*/ 25 w 58"/>
                <a:gd name="T13" fmla="*/ 38 h 71"/>
                <a:gd name="T14" fmla="*/ 23 w 58"/>
                <a:gd name="T15" fmla="*/ 35 h 71"/>
                <a:gd name="T16" fmla="*/ 19 w 58"/>
                <a:gd name="T17" fmla="*/ 33 h 71"/>
                <a:gd name="T18" fmla="*/ 17 w 58"/>
                <a:gd name="T19" fmla="*/ 29 h 71"/>
                <a:gd name="T20" fmla="*/ 15 w 58"/>
                <a:gd name="T21" fmla="*/ 25 h 71"/>
                <a:gd name="T22" fmla="*/ 11 w 58"/>
                <a:gd name="T23" fmla="*/ 21 h 71"/>
                <a:gd name="T24" fmla="*/ 10 w 58"/>
                <a:gd name="T25" fmla="*/ 17 h 71"/>
                <a:gd name="T26" fmla="*/ 10 w 58"/>
                <a:gd name="T27" fmla="*/ 15 h 71"/>
                <a:gd name="T28" fmla="*/ 10 w 58"/>
                <a:gd name="T29" fmla="*/ 13 h 71"/>
                <a:gd name="T30" fmla="*/ 10 w 58"/>
                <a:gd name="T31" fmla="*/ 12 h 71"/>
                <a:gd name="T32" fmla="*/ 6 w 58"/>
                <a:gd name="T33" fmla="*/ 10 h 71"/>
                <a:gd name="T34" fmla="*/ 4 w 58"/>
                <a:gd name="T35" fmla="*/ 6 h 71"/>
                <a:gd name="T36" fmla="*/ 2 w 58"/>
                <a:gd name="T37" fmla="*/ 6 h 71"/>
                <a:gd name="T38" fmla="*/ 4 w 58"/>
                <a:gd name="T39" fmla="*/ 6 h 71"/>
                <a:gd name="T40" fmla="*/ 6 w 58"/>
                <a:gd name="T41" fmla="*/ 4 h 71"/>
                <a:gd name="T42" fmla="*/ 8 w 58"/>
                <a:gd name="T43" fmla="*/ 4 h 71"/>
                <a:gd name="T44" fmla="*/ 11 w 58"/>
                <a:gd name="T45" fmla="*/ 2 h 71"/>
                <a:gd name="T46" fmla="*/ 15 w 58"/>
                <a:gd name="T47" fmla="*/ 0 h 71"/>
                <a:gd name="T48" fmla="*/ 19 w 58"/>
                <a:gd name="T49" fmla="*/ 2 h 71"/>
                <a:gd name="T50" fmla="*/ 23 w 58"/>
                <a:gd name="T51" fmla="*/ 4 h 71"/>
                <a:gd name="T52" fmla="*/ 25 w 58"/>
                <a:gd name="T53" fmla="*/ 8 h 71"/>
                <a:gd name="T54" fmla="*/ 29 w 58"/>
                <a:gd name="T55" fmla="*/ 6 h 71"/>
                <a:gd name="T56" fmla="*/ 29 w 58"/>
                <a:gd name="T57" fmla="*/ 8 h 71"/>
                <a:gd name="T58" fmla="*/ 31 w 58"/>
                <a:gd name="T59" fmla="*/ 10 h 71"/>
                <a:gd name="T60" fmla="*/ 31 w 58"/>
                <a:gd name="T61" fmla="*/ 8 h 71"/>
                <a:gd name="T62" fmla="*/ 35 w 58"/>
                <a:gd name="T63" fmla="*/ 10 h 71"/>
                <a:gd name="T64" fmla="*/ 36 w 58"/>
                <a:gd name="T65" fmla="*/ 13 h 71"/>
                <a:gd name="T66" fmla="*/ 42 w 58"/>
                <a:gd name="T67" fmla="*/ 15 h 71"/>
                <a:gd name="T68" fmla="*/ 42 w 58"/>
                <a:gd name="T69" fmla="*/ 21 h 71"/>
                <a:gd name="T70" fmla="*/ 42 w 58"/>
                <a:gd name="T71" fmla="*/ 25 h 71"/>
                <a:gd name="T72" fmla="*/ 46 w 58"/>
                <a:gd name="T73" fmla="*/ 29 h 71"/>
                <a:gd name="T74" fmla="*/ 48 w 58"/>
                <a:gd name="T75" fmla="*/ 33 h 71"/>
                <a:gd name="T76" fmla="*/ 48 w 58"/>
                <a:gd name="T77" fmla="*/ 35 h 71"/>
                <a:gd name="T78" fmla="*/ 50 w 58"/>
                <a:gd name="T79" fmla="*/ 38 h 71"/>
                <a:gd name="T80" fmla="*/ 54 w 58"/>
                <a:gd name="T81" fmla="*/ 40 h 71"/>
                <a:gd name="T82" fmla="*/ 54 w 58"/>
                <a:gd name="T83" fmla="*/ 46 h 71"/>
                <a:gd name="T84" fmla="*/ 56 w 58"/>
                <a:gd name="T85" fmla="*/ 50 h 71"/>
                <a:gd name="T86" fmla="*/ 54 w 58"/>
                <a:gd name="T87" fmla="*/ 50 h 71"/>
                <a:gd name="T88" fmla="*/ 50 w 58"/>
                <a:gd name="T89" fmla="*/ 48 h 71"/>
                <a:gd name="T90" fmla="*/ 46 w 58"/>
                <a:gd name="T91" fmla="*/ 50 h 71"/>
                <a:gd name="T92" fmla="*/ 44 w 58"/>
                <a:gd name="T93" fmla="*/ 48 h 71"/>
                <a:gd name="T94" fmla="*/ 42 w 58"/>
                <a:gd name="T95" fmla="*/ 48 h 71"/>
                <a:gd name="T96" fmla="*/ 38 w 58"/>
                <a:gd name="T97" fmla="*/ 48 h 71"/>
                <a:gd name="T98" fmla="*/ 38 w 58"/>
                <a:gd name="T99" fmla="*/ 54 h 71"/>
                <a:gd name="T100" fmla="*/ 38 w 58"/>
                <a:gd name="T101" fmla="*/ 60 h 71"/>
                <a:gd name="T102" fmla="*/ 35 w 58"/>
                <a:gd name="T103" fmla="*/ 63 h 71"/>
                <a:gd name="T104" fmla="*/ 31 w 58"/>
                <a:gd name="T105" fmla="*/ 65 h 71"/>
                <a:gd name="T106" fmla="*/ 31 w 58"/>
                <a:gd name="T107" fmla="*/ 71 h 71"/>
                <a:gd name="T108" fmla="*/ 27 w 58"/>
                <a:gd name="T109" fmla="*/ 69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8" h="71">
                  <a:moveTo>
                    <a:pt x="27" y="71"/>
                  </a:moveTo>
                  <a:lnTo>
                    <a:pt x="25" y="71"/>
                  </a:lnTo>
                  <a:lnTo>
                    <a:pt x="25" y="69"/>
                  </a:lnTo>
                  <a:lnTo>
                    <a:pt x="23" y="69"/>
                  </a:lnTo>
                  <a:lnTo>
                    <a:pt x="25" y="67"/>
                  </a:lnTo>
                  <a:lnTo>
                    <a:pt x="25" y="65"/>
                  </a:lnTo>
                  <a:lnTo>
                    <a:pt x="25" y="63"/>
                  </a:lnTo>
                  <a:lnTo>
                    <a:pt x="25" y="61"/>
                  </a:lnTo>
                  <a:lnTo>
                    <a:pt x="25" y="60"/>
                  </a:lnTo>
                  <a:lnTo>
                    <a:pt x="25" y="58"/>
                  </a:lnTo>
                  <a:lnTo>
                    <a:pt x="25" y="56"/>
                  </a:lnTo>
                  <a:lnTo>
                    <a:pt x="25" y="54"/>
                  </a:lnTo>
                  <a:lnTo>
                    <a:pt x="25" y="52"/>
                  </a:lnTo>
                  <a:lnTo>
                    <a:pt x="25" y="50"/>
                  </a:lnTo>
                  <a:lnTo>
                    <a:pt x="27" y="50"/>
                  </a:lnTo>
                  <a:lnTo>
                    <a:pt x="27" y="48"/>
                  </a:lnTo>
                  <a:lnTo>
                    <a:pt x="27" y="46"/>
                  </a:lnTo>
                  <a:lnTo>
                    <a:pt x="27" y="44"/>
                  </a:lnTo>
                  <a:lnTo>
                    <a:pt x="25" y="42"/>
                  </a:lnTo>
                  <a:lnTo>
                    <a:pt x="25" y="40"/>
                  </a:lnTo>
                  <a:lnTo>
                    <a:pt x="25" y="38"/>
                  </a:lnTo>
                  <a:lnTo>
                    <a:pt x="25" y="37"/>
                  </a:lnTo>
                  <a:lnTo>
                    <a:pt x="23" y="37"/>
                  </a:lnTo>
                  <a:lnTo>
                    <a:pt x="23" y="35"/>
                  </a:lnTo>
                  <a:lnTo>
                    <a:pt x="21" y="35"/>
                  </a:lnTo>
                  <a:lnTo>
                    <a:pt x="21" y="33"/>
                  </a:lnTo>
                  <a:lnTo>
                    <a:pt x="19" y="33"/>
                  </a:lnTo>
                  <a:lnTo>
                    <a:pt x="19" y="31"/>
                  </a:lnTo>
                  <a:lnTo>
                    <a:pt x="19" y="29"/>
                  </a:lnTo>
                  <a:lnTo>
                    <a:pt x="17" y="29"/>
                  </a:lnTo>
                  <a:lnTo>
                    <a:pt x="17" y="27"/>
                  </a:lnTo>
                  <a:lnTo>
                    <a:pt x="15" y="27"/>
                  </a:lnTo>
                  <a:lnTo>
                    <a:pt x="15" y="25"/>
                  </a:lnTo>
                  <a:lnTo>
                    <a:pt x="13" y="23"/>
                  </a:lnTo>
                  <a:lnTo>
                    <a:pt x="13" y="21"/>
                  </a:lnTo>
                  <a:lnTo>
                    <a:pt x="11" y="21"/>
                  </a:lnTo>
                  <a:lnTo>
                    <a:pt x="11" y="19"/>
                  </a:lnTo>
                  <a:lnTo>
                    <a:pt x="11" y="17"/>
                  </a:lnTo>
                  <a:lnTo>
                    <a:pt x="10" y="17"/>
                  </a:lnTo>
                  <a:lnTo>
                    <a:pt x="11" y="17"/>
                  </a:lnTo>
                  <a:lnTo>
                    <a:pt x="11" y="15"/>
                  </a:lnTo>
                  <a:lnTo>
                    <a:pt x="10" y="15"/>
                  </a:lnTo>
                  <a:lnTo>
                    <a:pt x="10" y="13"/>
                  </a:lnTo>
                  <a:lnTo>
                    <a:pt x="10" y="12"/>
                  </a:lnTo>
                  <a:lnTo>
                    <a:pt x="10" y="13"/>
                  </a:lnTo>
                  <a:lnTo>
                    <a:pt x="10" y="12"/>
                  </a:lnTo>
                  <a:lnTo>
                    <a:pt x="8" y="12"/>
                  </a:lnTo>
                  <a:lnTo>
                    <a:pt x="10" y="12"/>
                  </a:lnTo>
                  <a:lnTo>
                    <a:pt x="8" y="12"/>
                  </a:lnTo>
                  <a:lnTo>
                    <a:pt x="8" y="10"/>
                  </a:lnTo>
                  <a:lnTo>
                    <a:pt x="6" y="10"/>
                  </a:lnTo>
                  <a:lnTo>
                    <a:pt x="8" y="8"/>
                  </a:lnTo>
                  <a:lnTo>
                    <a:pt x="6" y="8"/>
                  </a:lnTo>
                  <a:lnTo>
                    <a:pt x="4" y="6"/>
                  </a:lnTo>
                  <a:lnTo>
                    <a:pt x="2" y="6"/>
                  </a:lnTo>
                  <a:lnTo>
                    <a:pt x="0" y="6"/>
                  </a:lnTo>
                  <a:lnTo>
                    <a:pt x="2" y="6"/>
                  </a:lnTo>
                  <a:lnTo>
                    <a:pt x="2" y="4"/>
                  </a:lnTo>
                  <a:lnTo>
                    <a:pt x="2" y="6"/>
                  </a:lnTo>
                  <a:lnTo>
                    <a:pt x="4" y="6"/>
                  </a:lnTo>
                  <a:lnTo>
                    <a:pt x="4" y="4"/>
                  </a:lnTo>
                  <a:lnTo>
                    <a:pt x="4" y="2"/>
                  </a:lnTo>
                  <a:lnTo>
                    <a:pt x="6" y="4"/>
                  </a:lnTo>
                  <a:lnTo>
                    <a:pt x="8" y="4"/>
                  </a:lnTo>
                  <a:lnTo>
                    <a:pt x="8" y="2"/>
                  </a:lnTo>
                  <a:lnTo>
                    <a:pt x="8" y="4"/>
                  </a:lnTo>
                  <a:lnTo>
                    <a:pt x="10" y="4"/>
                  </a:lnTo>
                  <a:lnTo>
                    <a:pt x="11" y="4"/>
                  </a:lnTo>
                  <a:lnTo>
                    <a:pt x="11" y="2"/>
                  </a:lnTo>
                  <a:lnTo>
                    <a:pt x="13" y="2"/>
                  </a:lnTo>
                  <a:lnTo>
                    <a:pt x="15" y="2"/>
                  </a:lnTo>
                  <a:lnTo>
                    <a:pt x="15" y="0"/>
                  </a:lnTo>
                  <a:lnTo>
                    <a:pt x="17" y="0"/>
                  </a:lnTo>
                  <a:lnTo>
                    <a:pt x="17" y="2"/>
                  </a:lnTo>
                  <a:lnTo>
                    <a:pt x="19" y="2"/>
                  </a:lnTo>
                  <a:lnTo>
                    <a:pt x="21" y="2"/>
                  </a:lnTo>
                  <a:lnTo>
                    <a:pt x="21" y="4"/>
                  </a:lnTo>
                  <a:lnTo>
                    <a:pt x="23" y="4"/>
                  </a:lnTo>
                  <a:lnTo>
                    <a:pt x="25" y="4"/>
                  </a:lnTo>
                  <a:lnTo>
                    <a:pt x="25" y="6"/>
                  </a:lnTo>
                  <a:lnTo>
                    <a:pt x="25" y="8"/>
                  </a:lnTo>
                  <a:lnTo>
                    <a:pt x="27" y="8"/>
                  </a:lnTo>
                  <a:lnTo>
                    <a:pt x="27" y="6"/>
                  </a:lnTo>
                  <a:lnTo>
                    <a:pt x="29" y="6"/>
                  </a:lnTo>
                  <a:lnTo>
                    <a:pt x="29" y="8"/>
                  </a:lnTo>
                  <a:lnTo>
                    <a:pt x="29" y="10"/>
                  </a:lnTo>
                  <a:lnTo>
                    <a:pt x="29" y="8"/>
                  </a:lnTo>
                  <a:lnTo>
                    <a:pt x="31" y="10"/>
                  </a:lnTo>
                  <a:lnTo>
                    <a:pt x="29" y="10"/>
                  </a:lnTo>
                  <a:lnTo>
                    <a:pt x="31" y="10"/>
                  </a:lnTo>
                  <a:lnTo>
                    <a:pt x="31" y="12"/>
                  </a:lnTo>
                  <a:lnTo>
                    <a:pt x="31" y="10"/>
                  </a:lnTo>
                  <a:lnTo>
                    <a:pt x="31" y="8"/>
                  </a:lnTo>
                  <a:lnTo>
                    <a:pt x="33" y="8"/>
                  </a:lnTo>
                  <a:lnTo>
                    <a:pt x="33" y="10"/>
                  </a:lnTo>
                  <a:lnTo>
                    <a:pt x="35" y="10"/>
                  </a:lnTo>
                  <a:lnTo>
                    <a:pt x="36" y="10"/>
                  </a:lnTo>
                  <a:lnTo>
                    <a:pt x="36" y="12"/>
                  </a:lnTo>
                  <a:lnTo>
                    <a:pt x="36" y="13"/>
                  </a:lnTo>
                  <a:lnTo>
                    <a:pt x="38" y="13"/>
                  </a:lnTo>
                  <a:lnTo>
                    <a:pt x="40" y="13"/>
                  </a:lnTo>
                  <a:lnTo>
                    <a:pt x="42" y="15"/>
                  </a:lnTo>
                  <a:lnTo>
                    <a:pt x="42" y="17"/>
                  </a:lnTo>
                  <a:lnTo>
                    <a:pt x="42" y="19"/>
                  </a:lnTo>
                  <a:lnTo>
                    <a:pt x="42" y="21"/>
                  </a:lnTo>
                  <a:lnTo>
                    <a:pt x="40" y="23"/>
                  </a:lnTo>
                  <a:lnTo>
                    <a:pt x="40" y="25"/>
                  </a:lnTo>
                  <a:lnTo>
                    <a:pt x="42" y="25"/>
                  </a:lnTo>
                  <a:lnTo>
                    <a:pt x="44" y="27"/>
                  </a:lnTo>
                  <a:lnTo>
                    <a:pt x="44" y="29"/>
                  </a:lnTo>
                  <a:lnTo>
                    <a:pt x="46" y="29"/>
                  </a:lnTo>
                  <a:lnTo>
                    <a:pt x="48" y="29"/>
                  </a:lnTo>
                  <a:lnTo>
                    <a:pt x="48" y="31"/>
                  </a:lnTo>
                  <a:lnTo>
                    <a:pt x="48" y="33"/>
                  </a:lnTo>
                  <a:lnTo>
                    <a:pt x="46" y="33"/>
                  </a:lnTo>
                  <a:lnTo>
                    <a:pt x="46" y="35"/>
                  </a:lnTo>
                  <a:lnTo>
                    <a:pt x="48" y="35"/>
                  </a:lnTo>
                  <a:lnTo>
                    <a:pt x="48" y="37"/>
                  </a:lnTo>
                  <a:lnTo>
                    <a:pt x="48" y="38"/>
                  </a:lnTo>
                  <a:lnTo>
                    <a:pt x="50" y="38"/>
                  </a:lnTo>
                  <a:lnTo>
                    <a:pt x="52" y="38"/>
                  </a:lnTo>
                  <a:lnTo>
                    <a:pt x="52" y="40"/>
                  </a:lnTo>
                  <a:lnTo>
                    <a:pt x="54" y="40"/>
                  </a:lnTo>
                  <a:lnTo>
                    <a:pt x="54" y="42"/>
                  </a:lnTo>
                  <a:lnTo>
                    <a:pt x="54" y="44"/>
                  </a:lnTo>
                  <a:lnTo>
                    <a:pt x="54" y="46"/>
                  </a:lnTo>
                  <a:lnTo>
                    <a:pt x="54" y="48"/>
                  </a:lnTo>
                  <a:lnTo>
                    <a:pt x="56" y="48"/>
                  </a:lnTo>
                  <a:lnTo>
                    <a:pt x="56" y="50"/>
                  </a:lnTo>
                  <a:lnTo>
                    <a:pt x="58" y="50"/>
                  </a:lnTo>
                  <a:lnTo>
                    <a:pt x="56" y="50"/>
                  </a:lnTo>
                  <a:lnTo>
                    <a:pt x="54" y="50"/>
                  </a:lnTo>
                  <a:lnTo>
                    <a:pt x="52" y="52"/>
                  </a:lnTo>
                  <a:lnTo>
                    <a:pt x="52" y="50"/>
                  </a:lnTo>
                  <a:lnTo>
                    <a:pt x="50" y="48"/>
                  </a:lnTo>
                  <a:lnTo>
                    <a:pt x="50" y="50"/>
                  </a:lnTo>
                  <a:lnTo>
                    <a:pt x="48" y="50"/>
                  </a:lnTo>
                  <a:lnTo>
                    <a:pt x="46" y="50"/>
                  </a:lnTo>
                  <a:lnTo>
                    <a:pt x="46" y="48"/>
                  </a:lnTo>
                  <a:lnTo>
                    <a:pt x="44" y="50"/>
                  </a:lnTo>
                  <a:lnTo>
                    <a:pt x="44" y="48"/>
                  </a:lnTo>
                  <a:lnTo>
                    <a:pt x="44" y="50"/>
                  </a:lnTo>
                  <a:lnTo>
                    <a:pt x="42" y="50"/>
                  </a:lnTo>
                  <a:lnTo>
                    <a:pt x="42" y="48"/>
                  </a:lnTo>
                  <a:lnTo>
                    <a:pt x="42" y="46"/>
                  </a:lnTo>
                  <a:lnTo>
                    <a:pt x="40" y="48"/>
                  </a:lnTo>
                  <a:lnTo>
                    <a:pt x="38" y="48"/>
                  </a:lnTo>
                  <a:lnTo>
                    <a:pt x="38" y="50"/>
                  </a:lnTo>
                  <a:lnTo>
                    <a:pt x="38" y="52"/>
                  </a:lnTo>
                  <a:lnTo>
                    <a:pt x="38" y="54"/>
                  </a:lnTo>
                  <a:lnTo>
                    <a:pt x="38" y="56"/>
                  </a:lnTo>
                  <a:lnTo>
                    <a:pt x="38" y="58"/>
                  </a:lnTo>
                  <a:lnTo>
                    <a:pt x="38" y="60"/>
                  </a:lnTo>
                  <a:lnTo>
                    <a:pt x="35" y="60"/>
                  </a:lnTo>
                  <a:lnTo>
                    <a:pt x="35" y="61"/>
                  </a:lnTo>
                  <a:lnTo>
                    <a:pt x="35" y="63"/>
                  </a:lnTo>
                  <a:lnTo>
                    <a:pt x="33" y="63"/>
                  </a:lnTo>
                  <a:lnTo>
                    <a:pt x="33" y="65"/>
                  </a:lnTo>
                  <a:lnTo>
                    <a:pt x="31" y="65"/>
                  </a:lnTo>
                  <a:lnTo>
                    <a:pt x="31" y="67"/>
                  </a:lnTo>
                  <a:lnTo>
                    <a:pt x="31" y="69"/>
                  </a:lnTo>
                  <a:lnTo>
                    <a:pt x="31" y="71"/>
                  </a:lnTo>
                  <a:lnTo>
                    <a:pt x="29" y="71"/>
                  </a:lnTo>
                  <a:lnTo>
                    <a:pt x="29" y="69"/>
                  </a:lnTo>
                  <a:lnTo>
                    <a:pt x="27" y="69"/>
                  </a:lnTo>
                  <a:lnTo>
                    <a:pt x="27" y="7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2" name="Freeform 149"/>
            <p:cNvSpPr>
              <a:spLocks noEditPoints="1"/>
            </p:cNvSpPr>
            <p:nvPr/>
          </p:nvSpPr>
          <p:spPr bwMode="auto">
            <a:xfrm>
              <a:off x="6121400" y="5137150"/>
              <a:ext cx="182563" cy="365125"/>
            </a:xfrm>
            <a:custGeom>
              <a:avLst/>
              <a:gdLst>
                <a:gd name="T0" fmla="*/ 107 w 115"/>
                <a:gd name="T1" fmla="*/ 81 h 230"/>
                <a:gd name="T2" fmla="*/ 82 w 115"/>
                <a:gd name="T3" fmla="*/ 23 h 230"/>
                <a:gd name="T4" fmla="*/ 98 w 115"/>
                <a:gd name="T5" fmla="*/ 2 h 230"/>
                <a:gd name="T6" fmla="*/ 98 w 115"/>
                <a:gd name="T7" fmla="*/ 4 h 230"/>
                <a:gd name="T8" fmla="*/ 102 w 115"/>
                <a:gd name="T9" fmla="*/ 10 h 230"/>
                <a:gd name="T10" fmla="*/ 104 w 115"/>
                <a:gd name="T11" fmla="*/ 11 h 230"/>
                <a:gd name="T12" fmla="*/ 107 w 115"/>
                <a:gd name="T13" fmla="*/ 21 h 230"/>
                <a:gd name="T14" fmla="*/ 111 w 115"/>
                <a:gd name="T15" fmla="*/ 36 h 230"/>
                <a:gd name="T16" fmla="*/ 113 w 115"/>
                <a:gd name="T17" fmla="*/ 50 h 230"/>
                <a:gd name="T18" fmla="*/ 113 w 115"/>
                <a:gd name="T19" fmla="*/ 63 h 230"/>
                <a:gd name="T20" fmla="*/ 106 w 115"/>
                <a:gd name="T21" fmla="*/ 59 h 230"/>
                <a:gd name="T22" fmla="*/ 102 w 115"/>
                <a:gd name="T23" fmla="*/ 61 h 230"/>
                <a:gd name="T24" fmla="*/ 106 w 115"/>
                <a:gd name="T25" fmla="*/ 71 h 230"/>
                <a:gd name="T26" fmla="*/ 106 w 115"/>
                <a:gd name="T27" fmla="*/ 81 h 230"/>
                <a:gd name="T28" fmla="*/ 100 w 115"/>
                <a:gd name="T29" fmla="*/ 90 h 230"/>
                <a:gd name="T30" fmla="*/ 98 w 115"/>
                <a:gd name="T31" fmla="*/ 102 h 230"/>
                <a:gd name="T32" fmla="*/ 94 w 115"/>
                <a:gd name="T33" fmla="*/ 117 h 230"/>
                <a:gd name="T34" fmla="*/ 86 w 115"/>
                <a:gd name="T35" fmla="*/ 138 h 230"/>
                <a:gd name="T36" fmla="*/ 82 w 115"/>
                <a:gd name="T37" fmla="*/ 155 h 230"/>
                <a:gd name="T38" fmla="*/ 73 w 115"/>
                <a:gd name="T39" fmla="*/ 182 h 230"/>
                <a:gd name="T40" fmla="*/ 69 w 115"/>
                <a:gd name="T41" fmla="*/ 200 h 230"/>
                <a:gd name="T42" fmla="*/ 65 w 115"/>
                <a:gd name="T43" fmla="*/ 207 h 230"/>
                <a:gd name="T44" fmla="*/ 61 w 115"/>
                <a:gd name="T45" fmla="*/ 217 h 230"/>
                <a:gd name="T46" fmla="*/ 56 w 115"/>
                <a:gd name="T47" fmla="*/ 223 h 230"/>
                <a:gd name="T48" fmla="*/ 40 w 115"/>
                <a:gd name="T49" fmla="*/ 227 h 230"/>
                <a:gd name="T50" fmla="*/ 27 w 115"/>
                <a:gd name="T51" fmla="*/ 227 h 230"/>
                <a:gd name="T52" fmla="*/ 17 w 115"/>
                <a:gd name="T53" fmla="*/ 223 h 230"/>
                <a:gd name="T54" fmla="*/ 11 w 115"/>
                <a:gd name="T55" fmla="*/ 213 h 230"/>
                <a:gd name="T56" fmla="*/ 8 w 115"/>
                <a:gd name="T57" fmla="*/ 202 h 230"/>
                <a:gd name="T58" fmla="*/ 8 w 115"/>
                <a:gd name="T59" fmla="*/ 194 h 230"/>
                <a:gd name="T60" fmla="*/ 6 w 115"/>
                <a:gd name="T61" fmla="*/ 186 h 230"/>
                <a:gd name="T62" fmla="*/ 2 w 115"/>
                <a:gd name="T63" fmla="*/ 177 h 230"/>
                <a:gd name="T64" fmla="*/ 0 w 115"/>
                <a:gd name="T65" fmla="*/ 167 h 230"/>
                <a:gd name="T66" fmla="*/ 6 w 115"/>
                <a:gd name="T67" fmla="*/ 155 h 230"/>
                <a:gd name="T68" fmla="*/ 11 w 115"/>
                <a:gd name="T69" fmla="*/ 148 h 230"/>
                <a:gd name="T70" fmla="*/ 15 w 115"/>
                <a:gd name="T71" fmla="*/ 142 h 230"/>
                <a:gd name="T72" fmla="*/ 19 w 115"/>
                <a:gd name="T73" fmla="*/ 132 h 230"/>
                <a:gd name="T74" fmla="*/ 19 w 115"/>
                <a:gd name="T75" fmla="*/ 123 h 230"/>
                <a:gd name="T76" fmla="*/ 17 w 115"/>
                <a:gd name="T77" fmla="*/ 113 h 230"/>
                <a:gd name="T78" fmla="*/ 13 w 115"/>
                <a:gd name="T79" fmla="*/ 98 h 230"/>
                <a:gd name="T80" fmla="*/ 13 w 115"/>
                <a:gd name="T81" fmla="*/ 88 h 230"/>
                <a:gd name="T82" fmla="*/ 19 w 115"/>
                <a:gd name="T83" fmla="*/ 79 h 230"/>
                <a:gd name="T84" fmla="*/ 25 w 115"/>
                <a:gd name="T85" fmla="*/ 69 h 230"/>
                <a:gd name="T86" fmla="*/ 33 w 115"/>
                <a:gd name="T87" fmla="*/ 67 h 230"/>
                <a:gd name="T88" fmla="*/ 38 w 115"/>
                <a:gd name="T89" fmla="*/ 63 h 230"/>
                <a:gd name="T90" fmla="*/ 44 w 115"/>
                <a:gd name="T91" fmla="*/ 63 h 230"/>
                <a:gd name="T92" fmla="*/ 48 w 115"/>
                <a:gd name="T93" fmla="*/ 63 h 230"/>
                <a:gd name="T94" fmla="*/ 52 w 115"/>
                <a:gd name="T95" fmla="*/ 58 h 230"/>
                <a:gd name="T96" fmla="*/ 59 w 115"/>
                <a:gd name="T97" fmla="*/ 54 h 230"/>
                <a:gd name="T98" fmla="*/ 59 w 115"/>
                <a:gd name="T99" fmla="*/ 59 h 230"/>
                <a:gd name="T100" fmla="*/ 61 w 115"/>
                <a:gd name="T101" fmla="*/ 52 h 230"/>
                <a:gd name="T102" fmla="*/ 67 w 115"/>
                <a:gd name="T103" fmla="*/ 46 h 230"/>
                <a:gd name="T104" fmla="*/ 71 w 115"/>
                <a:gd name="T105" fmla="*/ 46 h 230"/>
                <a:gd name="T106" fmla="*/ 77 w 115"/>
                <a:gd name="T107" fmla="*/ 46 h 230"/>
                <a:gd name="T108" fmla="*/ 71 w 115"/>
                <a:gd name="T109" fmla="*/ 38 h 230"/>
                <a:gd name="T110" fmla="*/ 75 w 115"/>
                <a:gd name="T111" fmla="*/ 36 h 230"/>
                <a:gd name="T112" fmla="*/ 77 w 115"/>
                <a:gd name="T113" fmla="*/ 33 h 230"/>
                <a:gd name="T114" fmla="*/ 77 w 115"/>
                <a:gd name="T115" fmla="*/ 27 h 230"/>
                <a:gd name="T116" fmla="*/ 81 w 115"/>
                <a:gd name="T117" fmla="*/ 27 h 230"/>
                <a:gd name="T118" fmla="*/ 84 w 115"/>
                <a:gd name="T119" fmla="*/ 25 h 230"/>
                <a:gd name="T120" fmla="*/ 88 w 115"/>
                <a:gd name="T121" fmla="*/ 19 h 230"/>
                <a:gd name="T122" fmla="*/ 88 w 115"/>
                <a:gd name="T123" fmla="*/ 8 h 230"/>
                <a:gd name="T124" fmla="*/ 96 w 115"/>
                <a:gd name="T125" fmla="*/ 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5" h="230">
                  <a:moveTo>
                    <a:pt x="106" y="84"/>
                  </a:moveTo>
                  <a:lnTo>
                    <a:pt x="106" y="83"/>
                  </a:lnTo>
                  <a:lnTo>
                    <a:pt x="106" y="81"/>
                  </a:lnTo>
                  <a:lnTo>
                    <a:pt x="107" y="79"/>
                  </a:lnTo>
                  <a:lnTo>
                    <a:pt x="107" y="77"/>
                  </a:lnTo>
                  <a:lnTo>
                    <a:pt x="107" y="79"/>
                  </a:lnTo>
                  <a:lnTo>
                    <a:pt x="107" y="81"/>
                  </a:lnTo>
                  <a:lnTo>
                    <a:pt x="106" y="83"/>
                  </a:lnTo>
                  <a:lnTo>
                    <a:pt x="106" y="84"/>
                  </a:lnTo>
                  <a:close/>
                  <a:moveTo>
                    <a:pt x="81" y="21"/>
                  </a:moveTo>
                  <a:lnTo>
                    <a:pt x="82" y="21"/>
                  </a:lnTo>
                  <a:lnTo>
                    <a:pt x="82" y="23"/>
                  </a:lnTo>
                  <a:lnTo>
                    <a:pt x="81" y="23"/>
                  </a:lnTo>
                  <a:lnTo>
                    <a:pt x="82" y="23"/>
                  </a:lnTo>
                  <a:lnTo>
                    <a:pt x="81" y="23"/>
                  </a:lnTo>
                  <a:lnTo>
                    <a:pt x="79" y="23"/>
                  </a:lnTo>
                  <a:lnTo>
                    <a:pt x="79" y="21"/>
                  </a:lnTo>
                  <a:lnTo>
                    <a:pt x="81" y="21"/>
                  </a:lnTo>
                  <a:lnTo>
                    <a:pt x="81" y="19"/>
                  </a:lnTo>
                  <a:lnTo>
                    <a:pt x="81" y="21"/>
                  </a:lnTo>
                  <a:close/>
                  <a:moveTo>
                    <a:pt x="98" y="2"/>
                  </a:moveTo>
                  <a:lnTo>
                    <a:pt x="98" y="4"/>
                  </a:lnTo>
                  <a:lnTo>
                    <a:pt x="96" y="4"/>
                  </a:lnTo>
                  <a:lnTo>
                    <a:pt x="96" y="2"/>
                  </a:lnTo>
                  <a:lnTo>
                    <a:pt x="96" y="4"/>
                  </a:lnTo>
                  <a:lnTo>
                    <a:pt x="96" y="6"/>
                  </a:lnTo>
                  <a:lnTo>
                    <a:pt x="96" y="4"/>
                  </a:lnTo>
                  <a:lnTo>
                    <a:pt x="98" y="4"/>
                  </a:lnTo>
                  <a:lnTo>
                    <a:pt x="98" y="6"/>
                  </a:lnTo>
                  <a:lnTo>
                    <a:pt x="98" y="4"/>
                  </a:lnTo>
                  <a:lnTo>
                    <a:pt x="98" y="6"/>
                  </a:lnTo>
                  <a:lnTo>
                    <a:pt x="100" y="6"/>
                  </a:lnTo>
                  <a:lnTo>
                    <a:pt x="100" y="8"/>
                  </a:lnTo>
                  <a:lnTo>
                    <a:pt x="102" y="8"/>
                  </a:lnTo>
                  <a:lnTo>
                    <a:pt x="102" y="10"/>
                  </a:lnTo>
                  <a:lnTo>
                    <a:pt x="102" y="8"/>
                  </a:lnTo>
                  <a:lnTo>
                    <a:pt x="102" y="10"/>
                  </a:lnTo>
                  <a:lnTo>
                    <a:pt x="102" y="11"/>
                  </a:lnTo>
                  <a:lnTo>
                    <a:pt x="104" y="13"/>
                  </a:lnTo>
                  <a:lnTo>
                    <a:pt x="102" y="13"/>
                  </a:lnTo>
                  <a:lnTo>
                    <a:pt x="104" y="13"/>
                  </a:lnTo>
                  <a:lnTo>
                    <a:pt x="104" y="11"/>
                  </a:lnTo>
                  <a:lnTo>
                    <a:pt x="104" y="13"/>
                  </a:lnTo>
                  <a:lnTo>
                    <a:pt x="106" y="13"/>
                  </a:lnTo>
                  <a:lnTo>
                    <a:pt x="106" y="15"/>
                  </a:lnTo>
                  <a:lnTo>
                    <a:pt x="106" y="17"/>
                  </a:lnTo>
                  <a:lnTo>
                    <a:pt x="107" y="17"/>
                  </a:lnTo>
                  <a:lnTo>
                    <a:pt x="107" y="19"/>
                  </a:lnTo>
                  <a:lnTo>
                    <a:pt x="107" y="21"/>
                  </a:lnTo>
                  <a:lnTo>
                    <a:pt x="107" y="23"/>
                  </a:lnTo>
                  <a:lnTo>
                    <a:pt x="109" y="25"/>
                  </a:lnTo>
                  <a:lnTo>
                    <a:pt x="109" y="27"/>
                  </a:lnTo>
                  <a:lnTo>
                    <a:pt x="109" y="29"/>
                  </a:lnTo>
                  <a:lnTo>
                    <a:pt x="109" y="33"/>
                  </a:lnTo>
                  <a:lnTo>
                    <a:pt x="111" y="35"/>
                  </a:lnTo>
                  <a:lnTo>
                    <a:pt x="111" y="36"/>
                  </a:lnTo>
                  <a:lnTo>
                    <a:pt x="111" y="38"/>
                  </a:lnTo>
                  <a:lnTo>
                    <a:pt x="111" y="40"/>
                  </a:lnTo>
                  <a:lnTo>
                    <a:pt x="111" y="42"/>
                  </a:lnTo>
                  <a:lnTo>
                    <a:pt x="111" y="44"/>
                  </a:lnTo>
                  <a:lnTo>
                    <a:pt x="111" y="46"/>
                  </a:lnTo>
                  <a:lnTo>
                    <a:pt x="113" y="48"/>
                  </a:lnTo>
                  <a:lnTo>
                    <a:pt x="113" y="50"/>
                  </a:lnTo>
                  <a:lnTo>
                    <a:pt x="115" y="52"/>
                  </a:lnTo>
                  <a:lnTo>
                    <a:pt x="115" y="54"/>
                  </a:lnTo>
                  <a:lnTo>
                    <a:pt x="115" y="56"/>
                  </a:lnTo>
                  <a:lnTo>
                    <a:pt x="115" y="58"/>
                  </a:lnTo>
                  <a:lnTo>
                    <a:pt x="115" y="59"/>
                  </a:lnTo>
                  <a:lnTo>
                    <a:pt x="113" y="61"/>
                  </a:lnTo>
                  <a:lnTo>
                    <a:pt x="113" y="63"/>
                  </a:lnTo>
                  <a:lnTo>
                    <a:pt x="111" y="65"/>
                  </a:lnTo>
                  <a:lnTo>
                    <a:pt x="109" y="65"/>
                  </a:lnTo>
                  <a:lnTo>
                    <a:pt x="109" y="63"/>
                  </a:lnTo>
                  <a:lnTo>
                    <a:pt x="107" y="63"/>
                  </a:lnTo>
                  <a:lnTo>
                    <a:pt x="107" y="61"/>
                  </a:lnTo>
                  <a:lnTo>
                    <a:pt x="107" y="59"/>
                  </a:lnTo>
                  <a:lnTo>
                    <a:pt x="106" y="59"/>
                  </a:lnTo>
                  <a:lnTo>
                    <a:pt x="106" y="58"/>
                  </a:lnTo>
                  <a:lnTo>
                    <a:pt x="106" y="56"/>
                  </a:lnTo>
                  <a:lnTo>
                    <a:pt x="106" y="58"/>
                  </a:lnTo>
                  <a:lnTo>
                    <a:pt x="104" y="58"/>
                  </a:lnTo>
                  <a:lnTo>
                    <a:pt x="102" y="58"/>
                  </a:lnTo>
                  <a:lnTo>
                    <a:pt x="102" y="59"/>
                  </a:lnTo>
                  <a:lnTo>
                    <a:pt x="102" y="61"/>
                  </a:lnTo>
                  <a:lnTo>
                    <a:pt x="104" y="61"/>
                  </a:lnTo>
                  <a:lnTo>
                    <a:pt x="104" y="63"/>
                  </a:lnTo>
                  <a:lnTo>
                    <a:pt x="104" y="65"/>
                  </a:lnTo>
                  <a:lnTo>
                    <a:pt x="104" y="67"/>
                  </a:lnTo>
                  <a:lnTo>
                    <a:pt x="104" y="69"/>
                  </a:lnTo>
                  <a:lnTo>
                    <a:pt x="106" y="69"/>
                  </a:lnTo>
                  <a:lnTo>
                    <a:pt x="106" y="71"/>
                  </a:lnTo>
                  <a:lnTo>
                    <a:pt x="106" y="73"/>
                  </a:lnTo>
                  <a:lnTo>
                    <a:pt x="106" y="75"/>
                  </a:lnTo>
                  <a:lnTo>
                    <a:pt x="106" y="77"/>
                  </a:lnTo>
                  <a:lnTo>
                    <a:pt x="104" y="77"/>
                  </a:lnTo>
                  <a:lnTo>
                    <a:pt x="104" y="79"/>
                  </a:lnTo>
                  <a:lnTo>
                    <a:pt x="104" y="81"/>
                  </a:lnTo>
                  <a:lnTo>
                    <a:pt x="106" y="81"/>
                  </a:lnTo>
                  <a:lnTo>
                    <a:pt x="104" y="81"/>
                  </a:lnTo>
                  <a:lnTo>
                    <a:pt x="102" y="81"/>
                  </a:lnTo>
                  <a:lnTo>
                    <a:pt x="100" y="83"/>
                  </a:lnTo>
                  <a:lnTo>
                    <a:pt x="100" y="84"/>
                  </a:lnTo>
                  <a:lnTo>
                    <a:pt x="100" y="86"/>
                  </a:lnTo>
                  <a:lnTo>
                    <a:pt x="98" y="88"/>
                  </a:lnTo>
                  <a:lnTo>
                    <a:pt x="100" y="90"/>
                  </a:lnTo>
                  <a:lnTo>
                    <a:pt x="100" y="94"/>
                  </a:lnTo>
                  <a:lnTo>
                    <a:pt x="100" y="96"/>
                  </a:lnTo>
                  <a:lnTo>
                    <a:pt x="100" y="98"/>
                  </a:lnTo>
                  <a:lnTo>
                    <a:pt x="98" y="100"/>
                  </a:lnTo>
                  <a:lnTo>
                    <a:pt x="98" y="102"/>
                  </a:lnTo>
                  <a:lnTo>
                    <a:pt x="100" y="102"/>
                  </a:lnTo>
                  <a:lnTo>
                    <a:pt x="98" y="102"/>
                  </a:lnTo>
                  <a:lnTo>
                    <a:pt x="98" y="104"/>
                  </a:lnTo>
                  <a:lnTo>
                    <a:pt x="98" y="106"/>
                  </a:lnTo>
                  <a:lnTo>
                    <a:pt x="98" y="107"/>
                  </a:lnTo>
                  <a:lnTo>
                    <a:pt x="96" y="107"/>
                  </a:lnTo>
                  <a:lnTo>
                    <a:pt x="96" y="109"/>
                  </a:lnTo>
                  <a:lnTo>
                    <a:pt x="96" y="113"/>
                  </a:lnTo>
                  <a:lnTo>
                    <a:pt x="94" y="117"/>
                  </a:lnTo>
                  <a:lnTo>
                    <a:pt x="92" y="123"/>
                  </a:lnTo>
                  <a:lnTo>
                    <a:pt x="90" y="127"/>
                  </a:lnTo>
                  <a:lnTo>
                    <a:pt x="88" y="131"/>
                  </a:lnTo>
                  <a:lnTo>
                    <a:pt x="88" y="132"/>
                  </a:lnTo>
                  <a:lnTo>
                    <a:pt x="88" y="134"/>
                  </a:lnTo>
                  <a:lnTo>
                    <a:pt x="86" y="136"/>
                  </a:lnTo>
                  <a:lnTo>
                    <a:pt x="86" y="138"/>
                  </a:lnTo>
                  <a:lnTo>
                    <a:pt x="86" y="140"/>
                  </a:lnTo>
                  <a:lnTo>
                    <a:pt x="84" y="142"/>
                  </a:lnTo>
                  <a:lnTo>
                    <a:pt x="82" y="148"/>
                  </a:lnTo>
                  <a:lnTo>
                    <a:pt x="82" y="150"/>
                  </a:lnTo>
                  <a:lnTo>
                    <a:pt x="82" y="152"/>
                  </a:lnTo>
                  <a:lnTo>
                    <a:pt x="82" y="154"/>
                  </a:lnTo>
                  <a:lnTo>
                    <a:pt x="82" y="155"/>
                  </a:lnTo>
                  <a:lnTo>
                    <a:pt x="81" y="157"/>
                  </a:lnTo>
                  <a:lnTo>
                    <a:pt x="79" y="163"/>
                  </a:lnTo>
                  <a:lnTo>
                    <a:pt x="77" y="169"/>
                  </a:lnTo>
                  <a:lnTo>
                    <a:pt x="75" y="173"/>
                  </a:lnTo>
                  <a:lnTo>
                    <a:pt x="75" y="175"/>
                  </a:lnTo>
                  <a:lnTo>
                    <a:pt x="73" y="180"/>
                  </a:lnTo>
                  <a:lnTo>
                    <a:pt x="73" y="182"/>
                  </a:lnTo>
                  <a:lnTo>
                    <a:pt x="73" y="184"/>
                  </a:lnTo>
                  <a:lnTo>
                    <a:pt x="73" y="186"/>
                  </a:lnTo>
                  <a:lnTo>
                    <a:pt x="71" y="188"/>
                  </a:lnTo>
                  <a:lnTo>
                    <a:pt x="69" y="194"/>
                  </a:lnTo>
                  <a:lnTo>
                    <a:pt x="69" y="196"/>
                  </a:lnTo>
                  <a:lnTo>
                    <a:pt x="71" y="196"/>
                  </a:lnTo>
                  <a:lnTo>
                    <a:pt x="69" y="200"/>
                  </a:lnTo>
                  <a:lnTo>
                    <a:pt x="69" y="202"/>
                  </a:lnTo>
                  <a:lnTo>
                    <a:pt x="67" y="202"/>
                  </a:lnTo>
                  <a:lnTo>
                    <a:pt x="67" y="203"/>
                  </a:lnTo>
                  <a:lnTo>
                    <a:pt x="65" y="205"/>
                  </a:lnTo>
                  <a:lnTo>
                    <a:pt x="65" y="207"/>
                  </a:lnTo>
                  <a:lnTo>
                    <a:pt x="65" y="205"/>
                  </a:lnTo>
                  <a:lnTo>
                    <a:pt x="65" y="207"/>
                  </a:lnTo>
                  <a:lnTo>
                    <a:pt x="65" y="209"/>
                  </a:lnTo>
                  <a:lnTo>
                    <a:pt x="63" y="213"/>
                  </a:lnTo>
                  <a:lnTo>
                    <a:pt x="63" y="215"/>
                  </a:lnTo>
                  <a:lnTo>
                    <a:pt x="61" y="217"/>
                  </a:lnTo>
                  <a:lnTo>
                    <a:pt x="63" y="217"/>
                  </a:lnTo>
                  <a:lnTo>
                    <a:pt x="61" y="219"/>
                  </a:lnTo>
                  <a:lnTo>
                    <a:pt x="61" y="217"/>
                  </a:lnTo>
                  <a:lnTo>
                    <a:pt x="61" y="219"/>
                  </a:lnTo>
                  <a:lnTo>
                    <a:pt x="59" y="219"/>
                  </a:lnTo>
                  <a:lnTo>
                    <a:pt x="59" y="221"/>
                  </a:lnTo>
                  <a:lnTo>
                    <a:pt x="58" y="221"/>
                  </a:lnTo>
                  <a:lnTo>
                    <a:pt x="56" y="223"/>
                  </a:lnTo>
                  <a:lnTo>
                    <a:pt x="56" y="221"/>
                  </a:lnTo>
                  <a:lnTo>
                    <a:pt x="56" y="223"/>
                  </a:lnTo>
                  <a:lnTo>
                    <a:pt x="54" y="223"/>
                  </a:lnTo>
                  <a:lnTo>
                    <a:pt x="52" y="223"/>
                  </a:lnTo>
                  <a:lnTo>
                    <a:pt x="50" y="223"/>
                  </a:lnTo>
                  <a:lnTo>
                    <a:pt x="48" y="223"/>
                  </a:lnTo>
                  <a:lnTo>
                    <a:pt x="44" y="225"/>
                  </a:lnTo>
                  <a:lnTo>
                    <a:pt x="42" y="225"/>
                  </a:lnTo>
                  <a:lnTo>
                    <a:pt x="40" y="227"/>
                  </a:lnTo>
                  <a:lnTo>
                    <a:pt x="38" y="228"/>
                  </a:lnTo>
                  <a:lnTo>
                    <a:pt x="36" y="228"/>
                  </a:lnTo>
                  <a:lnTo>
                    <a:pt x="33" y="228"/>
                  </a:lnTo>
                  <a:lnTo>
                    <a:pt x="31" y="230"/>
                  </a:lnTo>
                  <a:lnTo>
                    <a:pt x="31" y="228"/>
                  </a:lnTo>
                  <a:lnTo>
                    <a:pt x="29" y="227"/>
                  </a:lnTo>
                  <a:lnTo>
                    <a:pt x="27" y="227"/>
                  </a:lnTo>
                  <a:lnTo>
                    <a:pt x="25" y="225"/>
                  </a:lnTo>
                  <a:lnTo>
                    <a:pt x="23" y="225"/>
                  </a:lnTo>
                  <a:lnTo>
                    <a:pt x="21" y="225"/>
                  </a:lnTo>
                  <a:lnTo>
                    <a:pt x="19" y="223"/>
                  </a:lnTo>
                  <a:lnTo>
                    <a:pt x="17" y="223"/>
                  </a:lnTo>
                  <a:lnTo>
                    <a:pt x="19" y="223"/>
                  </a:lnTo>
                  <a:lnTo>
                    <a:pt x="17" y="223"/>
                  </a:lnTo>
                  <a:lnTo>
                    <a:pt x="17" y="221"/>
                  </a:lnTo>
                  <a:lnTo>
                    <a:pt x="15" y="221"/>
                  </a:lnTo>
                  <a:lnTo>
                    <a:pt x="13" y="221"/>
                  </a:lnTo>
                  <a:lnTo>
                    <a:pt x="13" y="219"/>
                  </a:lnTo>
                  <a:lnTo>
                    <a:pt x="13" y="217"/>
                  </a:lnTo>
                  <a:lnTo>
                    <a:pt x="11" y="215"/>
                  </a:lnTo>
                  <a:lnTo>
                    <a:pt x="11" y="213"/>
                  </a:lnTo>
                  <a:lnTo>
                    <a:pt x="11" y="211"/>
                  </a:lnTo>
                  <a:lnTo>
                    <a:pt x="10" y="211"/>
                  </a:lnTo>
                  <a:lnTo>
                    <a:pt x="10" y="209"/>
                  </a:lnTo>
                  <a:lnTo>
                    <a:pt x="8" y="209"/>
                  </a:lnTo>
                  <a:lnTo>
                    <a:pt x="8" y="207"/>
                  </a:lnTo>
                  <a:lnTo>
                    <a:pt x="8" y="205"/>
                  </a:lnTo>
                  <a:lnTo>
                    <a:pt x="8" y="202"/>
                  </a:lnTo>
                  <a:lnTo>
                    <a:pt x="8" y="200"/>
                  </a:lnTo>
                  <a:lnTo>
                    <a:pt x="8" y="198"/>
                  </a:lnTo>
                  <a:lnTo>
                    <a:pt x="6" y="198"/>
                  </a:lnTo>
                  <a:lnTo>
                    <a:pt x="8" y="198"/>
                  </a:lnTo>
                  <a:lnTo>
                    <a:pt x="6" y="196"/>
                  </a:lnTo>
                  <a:lnTo>
                    <a:pt x="8" y="196"/>
                  </a:lnTo>
                  <a:lnTo>
                    <a:pt x="8" y="194"/>
                  </a:lnTo>
                  <a:lnTo>
                    <a:pt x="8" y="192"/>
                  </a:lnTo>
                  <a:lnTo>
                    <a:pt x="10" y="192"/>
                  </a:lnTo>
                  <a:lnTo>
                    <a:pt x="8" y="192"/>
                  </a:lnTo>
                  <a:lnTo>
                    <a:pt x="8" y="190"/>
                  </a:lnTo>
                  <a:lnTo>
                    <a:pt x="6" y="190"/>
                  </a:lnTo>
                  <a:lnTo>
                    <a:pt x="6" y="188"/>
                  </a:lnTo>
                  <a:lnTo>
                    <a:pt x="6" y="186"/>
                  </a:lnTo>
                  <a:lnTo>
                    <a:pt x="6" y="184"/>
                  </a:lnTo>
                  <a:lnTo>
                    <a:pt x="4" y="184"/>
                  </a:lnTo>
                  <a:lnTo>
                    <a:pt x="4" y="182"/>
                  </a:lnTo>
                  <a:lnTo>
                    <a:pt x="2" y="182"/>
                  </a:lnTo>
                  <a:lnTo>
                    <a:pt x="2" y="180"/>
                  </a:lnTo>
                  <a:lnTo>
                    <a:pt x="2" y="179"/>
                  </a:lnTo>
                  <a:lnTo>
                    <a:pt x="2" y="177"/>
                  </a:lnTo>
                  <a:lnTo>
                    <a:pt x="2" y="175"/>
                  </a:lnTo>
                  <a:lnTo>
                    <a:pt x="0" y="173"/>
                  </a:lnTo>
                  <a:lnTo>
                    <a:pt x="0" y="171"/>
                  </a:lnTo>
                  <a:lnTo>
                    <a:pt x="2" y="171"/>
                  </a:lnTo>
                  <a:lnTo>
                    <a:pt x="2" y="169"/>
                  </a:lnTo>
                  <a:lnTo>
                    <a:pt x="0" y="169"/>
                  </a:lnTo>
                  <a:lnTo>
                    <a:pt x="0" y="167"/>
                  </a:lnTo>
                  <a:lnTo>
                    <a:pt x="2" y="167"/>
                  </a:lnTo>
                  <a:lnTo>
                    <a:pt x="2" y="165"/>
                  </a:lnTo>
                  <a:lnTo>
                    <a:pt x="2" y="163"/>
                  </a:lnTo>
                  <a:lnTo>
                    <a:pt x="4" y="161"/>
                  </a:lnTo>
                  <a:lnTo>
                    <a:pt x="4" y="157"/>
                  </a:lnTo>
                  <a:lnTo>
                    <a:pt x="4" y="155"/>
                  </a:lnTo>
                  <a:lnTo>
                    <a:pt x="6" y="155"/>
                  </a:lnTo>
                  <a:lnTo>
                    <a:pt x="8" y="155"/>
                  </a:lnTo>
                  <a:lnTo>
                    <a:pt x="8" y="154"/>
                  </a:lnTo>
                  <a:lnTo>
                    <a:pt x="8" y="155"/>
                  </a:lnTo>
                  <a:lnTo>
                    <a:pt x="10" y="155"/>
                  </a:lnTo>
                  <a:lnTo>
                    <a:pt x="10" y="154"/>
                  </a:lnTo>
                  <a:lnTo>
                    <a:pt x="10" y="152"/>
                  </a:lnTo>
                  <a:lnTo>
                    <a:pt x="11" y="148"/>
                  </a:lnTo>
                  <a:lnTo>
                    <a:pt x="11" y="146"/>
                  </a:lnTo>
                  <a:lnTo>
                    <a:pt x="13" y="146"/>
                  </a:lnTo>
                  <a:lnTo>
                    <a:pt x="13" y="144"/>
                  </a:lnTo>
                  <a:lnTo>
                    <a:pt x="13" y="142"/>
                  </a:lnTo>
                  <a:lnTo>
                    <a:pt x="15" y="142"/>
                  </a:lnTo>
                  <a:lnTo>
                    <a:pt x="15" y="140"/>
                  </a:lnTo>
                  <a:lnTo>
                    <a:pt x="15" y="142"/>
                  </a:lnTo>
                  <a:lnTo>
                    <a:pt x="15" y="140"/>
                  </a:lnTo>
                  <a:lnTo>
                    <a:pt x="17" y="140"/>
                  </a:lnTo>
                  <a:lnTo>
                    <a:pt x="17" y="138"/>
                  </a:lnTo>
                  <a:lnTo>
                    <a:pt x="17" y="136"/>
                  </a:lnTo>
                  <a:lnTo>
                    <a:pt x="17" y="134"/>
                  </a:lnTo>
                  <a:lnTo>
                    <a:pt x="19" y="134"/>
                  </a:lnTo>
                  <a:lnTo>
                    <a:pt x="19" y="132"/>
                  </a:lnTo>
                  <a:lnTo>
                    <a:pt x="19" y="131"/>
                  </a:lnTo>
                  <a:lnTo>
                    <a:pt x="19" y="129"/>
                  </a:lnTo>
                  <a:lnTo>
                    <a:pt x="19" y="127"/>
                  </a:lnTo>
                  <a:lnTo>
                    <a:pt x="19" y="125"/>
                  </a:lnTo>
                  <a:lnTo>
                    <a:pt x="21" y="125"/>
                  </a:lnTo>
                  <a:lnTo>
                    <a:pt x="19" y="125"/>
                  </a:lnTo>
                  <a:lnTo>
                    <a:pt x="19" y="123"/>
                  </a:lnTo>
                  <a:lnTo>
                    <a:pt x="19" y="121"/>
                  </a:lnTo>
                  <a:lnTo>
                    <a:pt x="17" y="121"/>
                  </a:lnTo>
                  <a:lnTo>
                    <a:pt x="17" y="119"/>
                  </a:lnTo>
                  <a:lnTo>
                    <a:pt x="15" y="117"/>
                  </a:lnTo>
                  <a:lnTo>
                    <a:pt x="15" y="115"/>
                  </a:lnTo>
                  <a:lnTo>
                    <a:pt x="17" y="115"/>
                  </a:lnTo>
                  <a:lnTo>
                    <a:pt x="17" y="113"/>
                  </a:lnTo>
                  <a:lnTo>
                    <a:pt x="15" y="111"/>
                  </a:lnTo>
                  <a:lnTo>
                    <a:pt x="15" y="109"/>
                  </a:lnTo>
                  <a:lnTo>
                    <a:pt x="13" y="107"/>
                  </a:lnTo>
                  <a:lnTo>
                    <a:pt x="13" y="106"/>
                  </a:lnTo>
                  <a:lnTo>
                    <a:pt x="13" y="102"/>
                  </a:lnTo>
                  <a:lnTo>
                    <a:pt x="13" y="100"/>
                  </a:lnTo>
                  <a:lnTo>
                    <a:pt x="13" y="98"/>
                  </a:lnTo>
                  <a:lnTo>
                    <a:pt x="13" y="96"/>
                  </a:lnTo>
                  <a:lnTo>
                    <a:pt x="13" y="94"/>
                  </a:lnTo>
                  <a:lnTo>
                    <a:pt x="11" y="94"/>
                  </a:lnTo>
                  <a:lnTo>
                    <a:pt x="11" y="92"/>
                  </a:lnTo>
                  <a:lnTo>
                    <a:pt x="11" y="90"/>
                  </a:lnTo>
                  <a:lnTo>
                    <a:pt x="11" y="88"/>
                  </a:lnTo>
                  <a:lnTo>
                    <a:pt x="13" y="88"/>
                  </a:lnTo>
                  <a:lnTo>
                    <a:pt x="15" y="86"/>
                  </a:lnTo>
                  <a:lnTo>
                    <a:pt x="15" y="84"/>
                  </a:lnTo>
                  <a:lnTo>
                    <a:pt x="15" y="83"/>
                  </a:lnTo>
                  <a:lnTo>
                    <a:pt x="17" y="83"/>
                  </a:lnTo>
                  <a:lnTo>
                    <a:pt x="17" y="81"/>
                  </a:lnTo>
                  <a:lnTo>
                    <a:pt x="17" y="79"/>
                  </a:lnTo>
                  <a:lnTo>
                    <a:pt x="19" y="79"/>
                  </a:lnTo>
                  <a:lnTo>
                    <a:pt x="19" y="77"/>
                  </a:lnTo>
                  <a:lnTo>
                    <a:pt x="19" y="75"/>
                  </a:lnTo>
                  <a:lnTo>
                    <a:pt x="19" y="73"/>
                  </a:lnTo>
                  <a:lnTo>
                    <a:pt x="19" y="71"/>
                  </a:lnTo>
                  <a:lnTo>
                    <a:pt x="19" y="69"/>
                  </a:lnTo>
                  <a:lnTo>
                    <a:pt x="21" y="69"/>
                  </a:lnTo>
                  <a:lnTo>
                    <a:pt x="25" y="69"/>
                  </a:lnTo>
                  <a:lnTo>
                    <a:pt x="27" y="69"/>
                  </a:lnTo>
                  <a:lnTo>
                    <a:pt x="29" y="69"/>
                  </a:lnTo>
                  <a:lnTo>
                    <a:pt x="29" y="67"/>
                  </a:lnTo>
                  <a:lnTo>
                    <a:pt x="31" y="67"/>
                  </a:lnTo>
                  <a:lnTo>
                    <a:pt x="31" y="65"/>
                  </a:lnTo>
                  <a:lnTo>
                    <a:pt x="33" y="65"/>
                  </a:lnTo>
                  <a:lnTo>
                    <a:pt x="33" y="67"/>
                  </a:lnTo>
                  <a:lnTo>
                    <a:pt x="34" y="67"/>
                  </a:lnTo>
                  <a:lnTo>
                    <a:pt x="34" y="65"/>
                  </a:lnTo>
                  <a:lnTo>
                    <a:pt x="36" y="65"/>
                  </a:lnTo>
                  <a:lnTo>
                    <a:pt x="38" y="65"/>
                  </a:lnTo>
                  <a:lnTo>
                    <a:pt x="38" y="67"/>
                  </a:lnTo>
                  <a:lnTo>
                    <a:pt x="38" y="65"/>
                  </a:lnTo>
                  <a:lnTo>
                    <a:pt x="38" y="63"/>
                  </a:lnTo>
                  <a:lnTo>
                    <a:pt x="40" y="63"/>
                  </a:lnTo>
                  <a:lnTo>
                    <a:pt x="42" y="63"/>
                  </a:lnTo>
                  <a:lnTo>
                    <a:pt x="42" y="61"/>
                  </a:lnTo>
                  <a:lnTo>
                    <a:pt x="44" y="61"/>
                  </a:lnTo>
                  <a:lnTo>
                    <a:pt x="44" y="63"/>
                  </a:lnTo>
                  <a:lnTo>
                    <a:pt x="46" y="63"/>
                  </a:lnTo>
                  <a:lnTo>
                    <a:pt x="44" y="63"/>
                  </a:lnTo>
                  <a:lnTo>
                    <a:pt x="46" y="63"/>
                  </a:lnTo>
                  <a:lnTo>
                    <a:pt x="46" y="61"/>
                  </a:lnTo>
                  <a:lnTo>
                    <a:pt x="44" y="63"/>
                  </a:lnTo>
                  <a:lnTo>
                    <a:pt x="44" y="61"/>
                  </a:lnTo>
                  <a:lnTo>
                    <a:pt x="46" y="61"/>
                  </a:lnTo>
                  <a:lnTo>
                    <a:pt x="48" y="61"/>
                  </a:lnTo>
                  <a:lnTo>
                    <a:pt x="48" y="63"/>
                  </a:lnTo>
                  <a:lnTo>
                    <a:pt x="50" y="65"/>
                  </a:lnTo>
                  <a:lnTo>
                    <a:pt x="52" y="65"/>
                  </a:lnTo>
                  <a:lnTo>
                    <a:pt x="52" y="63"/>
                  </a:lnTo>
                  <a:lnTo>
                    <a:pt x="50" y="63"/>
                  </a:lnTo>
                  <a:lnTo>
                    <a:pt x="50" y="61"/>
                  </a:lnTo>
                  <a:lnTo>
                    <a:pt x="50" y="59"/>
                  </a:lnTo>
                  <a:lnTo>
                    <a:pt x="52" y="58"/>
                  </a:lnTo>
                  <a:lnTo>
                    <a:pt x="54" y="58"/>
                  </a:lnTo>
                  <a:lnTo>
                    <a:pt x="54" y="56"/>
                  </a:lnTo>
                  <a:lnTo>
                    <a:pt x="56" y="56"/>
                  </a:lnTo>
                  <a:lnTo>
                    <a:pt x="54" y="56"/>
                  </a:lnTo>
                  <a:lnTo>
                    <a:pt x="56" y="56"/>
                  </a:lnTo>
                  <a:lnTo>
                    <a:pt x="58" y="54"/>
                  </a:lnTo>
                  <a:lnTo>
                    <a:pt x="59" y="54"/>
                  </a:lnTo>
                  <a:lnTo>
                    <a:pt x="59" y="52"/>
                  </a:lnTo>
                  <a:lnTo>
                    <a:pt x="59" y="54"/>
                  </a:lnTo>
                  <a:lnTo>
                    <a:pt x="61" y="54"/>
                  </a:lnTo>
                  <a:lnTo>
                    <a:pt x="61" y="56"/>
                  </a:lnTo>
                  <a:lnTo>
                    <a:pt x="59" y="56"/>
                  </a:lnTo>
                  <a:lnTo>
                    <a:pt x="59" y="58"/>
                  </a:lnTo>
                  <a:lnTo>
                    <a:pt x="59" y="59"/>
                  </a:lnTo>
                  <a:lnTo>
                    <a:pt x="59" y="58"/>
                  </a:lnTo>
                  <a:lnTo>
                    <a:pt x="61" y="58"/>
                  </a:lnTo>
                  <a:lnTo>
                    <a:pt x="63" y="58"/>
                  </a:lnTo>
                  <a:lnTo>
                    <a:pt x="63" y="56"/>
                  </a:lnTo>
                  <a:lnTo>
                    <a:pt x="63" y="54"/>
                  </a:lnTo>
                  <a:lnTo>
                    <a:pt x="61" y="54"/>
                  </a:lnTo>
                  <a:lnTo>
                    <a:pt x="61" y="52"/>
                  </a:lnTo>
                  <a:lnTo>
                    <a:pt x="63" y="50"/>
                  </a:lnTo>
                  <a:lnTo>
                    <a:pt x="65" y="48"/>
                  </a:lnTo>
                  <a:lnTo>
                    <a:pt x="65" y="46"/>
                  </a:lnTo>
                  <a:lnTo>
                    <a:pt x="65" y="48"/>
                  </a:lnTo>
                  <a:lnTo>
                    <a:pt x="65" y="46"/>
                  </a:lnTo>
                  <a:lnTo>
                    <a:pt x="67" y="44"/>
                  </a:lnTo>
                  <a:lnTo>
                    <a:pt x="67" y="46"/>
                  </a:lnTo>
                  <a:lnTo>
                    <a:pt x="69" y="46"/>
                  </a:lnTo>
                  <a:lnTo>
                    <a:pt x="67" y="48"/>
                  </a:lnTo>
                  <a:lnTo>
                    <a:pt x="67" y="52"/>
                  </a:lnTo>
                  <a:lnTo>
                    <a:pt x="67" y="50"/>
                  </a:lnTo>
                  <a:lnTo>
                    <a:pt x="69" y="50"/>
                  </a:lnTo>
                  <a:lnTo>
                    <a:pt x="69" y="48"/>
                  </a:lnTo>
                  <a:lnTo>
                    <a:pt x="71" y="46"/>
                  </a:lnTo>
                  <a:lnTo>
                    <a:pt x="71" y="44"/>
                  </a:lnTo>
                  <a:lnTo>
                    <a:pt x="73" y="44"/>
                  </a:lnTo>
                  <a:lnTo>
                    <a:pt x="73" y="42"/>
                  </a:lnTo>
                  <a:lnTo>
                    <a:pt x="73" y="44"/>
                  </a:lnTo>
                  <a:lnTo>
                    <a:pt x="75" y="44"/>
                  </a:lnTo>
                  <a:lnTo>
                    <a:pt x="77" y="44"/>
                  </a:lnTo>
                  <a:lnTo>
                    <a:pt x="77" y="46"/>
                  </a:lnTo>
                  <a:lnTo>
                    <a:pt x="77" y="44"/>
                  </a:lnTo>
                  <a:lnTo>
                    <a:pt x="77" y="42"/>
                  </a:lnTo>
                  <a:lnTo>
                    <a:pt x="75" y="42"/>
                  </a:lnTo>
                  <a:lnTo>
                    <a:pt x="73" y="42"/>
                  </a:lnTo>
                  <a:lnTo>
                    <a:pt x="71" y="42"/>
                  </a:lnTo>
                  <a:lnTo>
                    <a:pt x="71" y="40"/>
                  </a:lnTo>
                  <a:lnTo>
                    <a:pt x="71" y="38"/>
                  </a:lnTo>
                  <a:lnTo>
                    <a:pt x="73" y="38"/>
                  </a:lnTo>
                  <a:lnTo>
                    <a:pt x="73" y="36"/>
                  </a:lnTo>
                  <a:lnTo>
                    <a:pt x="75" y="36"/>
                  </a:lnTo>
                  <a:lnTo>
                    <a:pt x="75" y="35"/>
                  </a:lnTo>
                  <a:lnTo>
                    <a:pt x="77" y="35"/>
                  </a:lnTo>
                  <a:lnTo>
                    <a:pt x="77" y="36"/>
                  </a:lnTo>
                  <a:lnTo>
                    <a:pt x="75" y="36"/>
                  </a:lnTo>
                  <a:lnTo>
                    <a:pt x="75" y="38"/>
                  </a:lnTo>
                  <a:lnTo>
                    <a:pt x="77" y="38"/>
                  </a:lnTo>
                  <a:lnTo>
                    <a:pt x="77" y="36"/>
                  </a:lnTo>
                  <a:lnTo>
                    <a:pt x="77" y="35"/>
                  </a:lnTo>
                  <a:lnTo>
                    <a:pt x="75" y="35"/>
                  </a:lnTo>
                  <a:lnTo>
                    <a:pt x="75" y="33"/>
                  </a:lnTo>
                  <a:lnTo>
                    <a:pt x="77" y="33"/>
                  </a:lnTo>
                  <a:lnTo>
                    <a:pt x="75" y="33"/>
                  </a:lnTo>
                  <a:lnTo>
                    <a:pt x="75" y="31"/>
                  </a:lnTo>
                  <a:lnTo>
                    <a:pt x="75" y="29"/>
                  </a:lnTo>
                  <a:lnTo>
                    <a:pt x="75" y="27"/>
                  </a:lnTo>
                  <a:lnTo>
                    <a:pt x="75" y="25"/>
                  </a:lnTo>
                  <a:lnTo>
                    <a:pt x="77" y="25"/>
                  </a:lnTo>
                  <a:lnTo>
                    <a:pt x="77" y="27"/>
                  </a:lnTo>
                  <a:lnTo>
                    <a:pt x="77" y="25"/>
                  </a:lnTo>
                  <a:lnTo>
                    <a:pt x="77" y="27"/>
                  </a:lnTo>
                  <a:lnTo>
                    <a:pt x="79" y="27"/>
                  </a:lnTo>
                  <a:lnTo>
                    <a:pt x="79" y="29"/>
                  </a:lnTo>
                  <a:lnTo>
                    <a:pt x="81" y="31"/>
                  </a:lnTo>
                  <a:lnTo>
                    <a:pt x="81" y="29"/>
                  </a:lnTo>
                  <a:lnTo>
                    <a:pt x="81" y="27"/>
                  </a:lnTo>
                  <a:lnTo>
                    <a:pt x="82" y="27"/>
                  </a:lnTo>
                  <a:lnTo>
                    <a:pt x="81" y="27"/>
                  </a:lnTo>
                  <a:lnTo>
                    <a:pt x="81" y="25"/>
                  </a:lnTo>
                  <a:lnTo>
                    <a:pt x="82" y="25"/>
                  </a:lnTo>
                  <a:lnTo>
                    <a:pt x="82" y="27"/>
                  </a:lnTo>
                  <a:lnTo>
                    <a:pt x="82" y="25"/>
                  </a:lnTo>
                  <a:lnTo>
                    <a:pt x="84" y="25"/>
                  </a:lnTo>
                  <a:lnTo>
                    <a:pt x="84" y="23"/>
                  </a:lnTo>
                  <a:lnTo>
                    <a:pt x="86" y="23"/>
                  </a:lnTo>
                  <a:lnTo>
                    <a:pt x="88" y="23"/>
                  </a:lnTo>
                  <a:lnTo>
                    <a:pt x="88" y="21"/>
                  </a:lnTo>
                  <a:lnTo>
                    <a:pt x="90" y="21"/>
                  </a:lnTo>
                  <a:lnTo>
                    <a:pt x="88" y="21"/>
                  </a:lnTo>
                  <a:lnTo>
                    <a:pt x="88" y="19"/>
                  </a:lnTo>
                  <a:lnTo>
                    <a:pt x="90" y="17"/>
                  </a:lnTo>
                  <a:lnTo>
                    <a:pt x="90" y="15"/>
                  </a:lnTo>
                  <a:lnTo>
                    <a:pt x="92" y="13"/>
                  </a:lnTo>
                  <a:lnTo>
                    <a:pt x="90" y="13"/>
                  </a:lnTo>
                  <a:lnTo>
                    <a:pt x="90" y="11"/>
                  </a:lnTo>
                  <a:lnTo>
                    <a:pt x="90" y="10"/>
                  </a:lnTo>
                  <a:lnTo>
                    <a:pt x="88" y="8"/>
                  </a:lnTo>
                  <a:lnTo>
                    <a:pt x="90" y="8"/>
                  </a:lnTo>
                  <a:lnTo>
                    <a:pt x="92" y="8"/>
                  </a:lnTo>
                  <a:lnTo>
                    <a:pt x="92" y="6"/>
                  </a:lnTo>
                  <a:lnTo>
                    <a:pt x="94" y="6"/>
                  </a:lnTo>
                  <a:lnTo>
                    <a:pt x="94" y="4"/>
                  </a:lnTo>
                  <a:lnTo>
                    <a:pt x="96" y="4"/>
                  </a:lnTo>
                  <a:lnTo>
                    <a:pt x="96" y="2"/>
                  </a:lnTo>
                  <a:lnTo>
                    <a:pt x="94" y="2"/>
                  </a:lnTo>
                  <a:lnTo>
                    <a:pt x="96" y="2"/>
                  </a:lnTo>
                  <a:lnTo>
                    <a:pt x="94" y="2"/>
                  </a:lnTo>
                  <a:lnTo>
                    <a:pt x="96" y="0"/>
                  </a:lnTo>
                  <a:lnTo>
                    <a:pt x="98" y="0"/>
                  </a:lnTo>
                  <a:lnTo>
                    <a:pt x="98"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3" name="Freeform 150"/>
            <p:cNvSpPr>
              <a:spLocks noEditPoints="1"/>
            </p:cNvSpPr>
            <p:nvPr/>
          </p:nvSpPr>
          <p:spPr bwMode="auto">
            <a:xfrm>
              <a:off x="6870700" y="4659313"/>
              <a:ext cx="19050" cy="192088"/>
            </a:xfrm>
            <a:custGeom>
              <a:avLst/>
              <a:gdLst>
                <a:gd name="T0" fmla="*/ 6 w 12"/>
                <a:gd name="T1" fmla="*/ 121 h 121"/>
                <a:gd name="T2" fmla="*/ 4 w 12"/>
                <a:gd name="T3" fmla="*/ 119 h 121"/>
                <a:gd name="T4" fmla="*/ 4 w 12"/>
                <a:gd name="T5" fmla="*/ 119 h 121"/>
                <a:gd name="T6" fmla="*/ 10 w 12"/>
                <a:gd name="T7" fmla="*/ 115 h 121"/>
                <a:gd name="T8" fmla="*/ 8 w 12"/>
                <a:gd name="T9" fmla="*/ 113 h 121"/>
                <a:gd name="T10" fmla="*/ 2 w 12"/>
                <a:gd name="T11" fmla="*/ 103 h 121"/>
                <a:gd name="T12" fmla="*/ 2 w 12"/>
                <a:gd name="T13" fmla="*/ 103 h 121"/>
                <a:gd name="T14" fmla="*/ 6 w 12"/>
                <a:gd name="T15" fmla="*/ 78 h 121"/>
                <a:gd name="T16" fmla="*/ 12 w 12"/>
                <a:gd name="T17" fmla="*/ 76 h 121"/>
                <a:gd name="T18" fmla="*/ 12 w 12"/>
                <a:gd name="T19" fmla="*/ 76 h 121"/>
                <a:gd name="T20" fmla="*/ 10 w 12"/>
                <a:gd name="T21" fmla="*/ 63 h 121"/>
                <a:gd name="T22" fmla="*/ 12 w 12"/>
                <a:gd name="T23" fmla="*/ 61 h 121"/>
                <a:gd name="T24" fmla="*/ 12 w 12"/>
                <a:gd name="T25" fmla="*/ 61 h 121"/>
                <a:gd name="T26" fmla="*/ 0 w 12"/>
                <a:gd name="T27" fmla="*/ 63 h 121"/>
                <a:gd name="T28" fmla="*/ 0 w 12"/>
                <a:gd name="T29" fmla="*/ 61 h 121"/>
                <a:gd name="T30" fmla="*/ 0 w 12"/>
                <a:gd name="T31" fmla="*/ 61 h 121"/>
                <a:gd name="T32" fmla="*/ 2 w 12"/>
                <a:gd name="T33" fmla="*/ 57 h 121"/>
                <a:gd name="T34" fmla="*/ 8 w 12"/>
                <a:gd name="T35" fmla="*/ 48 h 121"/>
                <a:gd name="T36" fmla="*/ 8 w 12"/>
                <a:gd name="T37" fmla="*/ 48 h 121"/>
                <a:gd name="T38" fmla="*/ 10 w 12"/>
                <a:gd name="T39" fmla="*/ 44 h 121"/>
                <a:gd name="T40" fmla="*/ 8 w 12"/>
                <a:gd name="T41" fmla="*/ 42 h 121"/>
                <a:gd name="T42" fmla="*/ 2 w 12"/>
                <a:gd name="T43" fmla="*/ 32 h 121"/>
                <a:gd name="T44" fmla="*/ 2 w 12"/>
                <a:gd name="T45" fmla="*/ 32 h 121"/>
                <a:gd name="T46" fmla="*/ 8 w 12"/>
                <a:gd name="T47" fmla="*/ 30 h 121"/>
                <a:gd name="T48" fmla="*/ 10 w 12"/>
                <a:gd name="T49" fmla="*/ 26 h 121"/>
                <a:gd name="T50" fmla="*/ 10 w 12"/>
                <a:gd name="T51" fmla="*/ 26 h 121"/>
                <a:gd name="T52" fmla="*/ 8 w 12"/>
                <a:gd name="T53" fmla="*/ 25 h 121"/>
                <a:gd name="T54" fmla="*/ 6 w 12"/>
                <a:gd name="T55" fmla="*/ 23 h 121"/>
                <a:gd name="T56" fmla="*/ 8 w 12"/>
                <a:gd name="T57" fmla="*/ 17 h 121"/>
                <a:gd name="T58" fmla="*/ 8 w 12"/>
                <a:gd name="T59" fmla="*/ 17 h 121"/>
                <a:gd name="T60" fmla="*/ 10 w 12"/>
                <a:gd name="T61" fmla="*/ 17 h 121"/>
                <a:gd name="T62" fmla="*/ 0 w 12"/>
                <a:gd name="T63" fmla="*/ 13 h 121"/>
                <a:gd name="T64" fmla="*/ 0 w 12"/>
                <a:gd name="T65" fmla="*/ 13 h 121"/>
                <a:gd name="T66" fmla="*/ 8 w 12"/>
                <a:gd name="T67" fmla="*/ 15 h 121"/>
                <a:gd name="T68" fmla="*/ 2 w 12"/>
                <a:gd name="T69" fmla="*/ 9 h 121"/>
                <a:gd name="T70" fmla="*/ 2 w 12"/>
                <a:gd name="T71" fmla="*/ 9 h 121"/>
                <a:gd name="T72" fmla="*/ 4 w 12"/>
                <a:gd name="T73" fmla="*/ 9 h 121"/>
                <a:gd name="T74" fmla="*/ 4 w 12"/>
                <a:gd name="T75" fmla="*/ 9 h 121"/>
                <a:gd name="T76" fmla="*/ 0 w 12"/>
                <a:gd name="T77" fmla="*/ 5 h 121"/>
                <a:gd name="T78" fmla="*/ 0 w 12"/>
                <a:gd name="T79" fmla="*/ 5 h 121"/>
                <a:gd name="T80" fmla="*/ 0 w 12"/>
                <a:gd name="T8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 h="121">
                  <a:moveTo>
                    <a:pt x="4" y="121"/>
                  </a:moveTo>
                  <a:lnTo>
                    <a:pt x="6" y="121"/>
                  </a:lnTo>
                  <a:lnTo>
                    <a:pt x="4" y="121"/>
                  </a:lnTo>
                  <a:close/>
                  <a:moveTo>
                    <a:pt x="4" y="119"/>
                  </a:moveTo>
                  <a:lnTo>
                    <a:pt x="4" y="121"/>
                  </a:lnTo>
                  <a:lnTo>
                    <a:pt x="4" y="119"/>
                  </a:lnTo>
                  <a:close/>
                  <a:moveTo>
                    <a:pt x="10" y="113"/>
                  </a:moveTo>
                  <a:lnTo>
                    <a:pt x="10" y="115"/>
                  </a:lnTo>
                  <a:lnTo>
                    <a:pt x="8" y="115"/>
                  </a:lnTo>
                  <a:lnTo>
                    <a:pt x="8" y="113"/>
                  </a:lnTo>
                  <a:lnTo>
                    <a:pt x="10" y="113"/>
                  </a:lnTo>
                  <a:close/>
                  <a:moveTo>
                    <a:pt x="2" y="103"/>
                  </a:moveTo>
                  <a:lnTo>
                    <a:pt x="0" y="103"/>
                  </a:lnTo>
                  <a:lnTo>
                    <a:pt x="2" y="103"/>
                  </a:lnTo>
                  <a:close/>
                  <a:moveTo>
                    <a:pt x="8" y="78"/>
                  </a:moveTo>
                  <a:lnTo>
                    <a:pt x="6" y="78"/>
                  </a:lnTo>
                  <a:lnTo>
                    <a:pt x="8" y="78"/>
                  </a:lnTo>
                  <a:close/>
                  <a:moveTo>
                    <a:pt x="12" y="76"/>
                  </a:moveTo>
                  <a:lnTo>
                    <a:pt x="10" y="76"/>
                  </a:lnTo>
                  <a:lnTo>
                    <a:pt x="12" y="76"/>
                  </a:lnTo>
                  <a:close/>
                  <a:moveTo>
                    <a:pt x="12" y="63"/>
                  </a:moveTo>
                  <a:lnTo>
                    <a:pt x="10" y="63"/>
                  </a:lnTo>
                  <a:lnTo>
                    <a:pt x="12" y="63"/>
                  </a:lnTo>
                  <a:close/>
                  <a:moveTo>
                    <a:pt x="12" y="61"/>
                  </a:moveTo>
                  <a:lnTo>
                    <a:pt x="12" y="63"/>
                  </a:lnTo>
                  <a:lnTo>
                    <a:pt x="12" y="61"/>
                  </a:lnTo>
                  <a:close/>
                  <a:moveTo>
                    <a:pt x="0" y="61"/>
                  </a:moveTo>
                  <a:lnTo>
                    <a:pt x="0" y="63"/>
                  </a:lnTo>
                  <a:lnTo>
                    <a:pt x="0" y="61"/>
                  </a:lnTo>
                  <a:close/>
                  <a:moveTo>
                    <a:pt x="0" y="61"/>
                  </a:moveTo>
                  <a:lnTo>
                    <a:pt x="0" y="59"/>
                  </a:lnTo>
                  <a:lnTo>
                    <a:pt x="0" y="61"/>
                  </a:lnTo>
                  <a:close/>
                  <a:moveTo>
                    <a:pt x="2" y="59"/>
                  </a:moveTo>
                  <a:lnTo>
                    <a:pt x="2" y="57"/>
                  </a:lnTo>
                  <a:lnTo>
                    <a:pt x="2" y="59"/>
                  </a:lnTo>
                  <a:close/>
                  <a:moveTo>
                    <a:pt x="8" y="48"/>
                  </a:moveTo>
                  <a:lnTo>
                    <a:pt x="10" y="48"/>
                  </a:lnTo>
                  <a:lnTo>
                    <a:pt x="8" y="48"/>
                  </a:lnTo>
                  <a:close/>
                  <a:moveTo>
                    <a:pt x="10" y="42"/>
                  </a:moveTo>
                  <a:lnTo>
                    <a:pt x="10" y="44"/>
                  </a:lnTo>
                  <a:lnTo>
                    <a:pt x="10" y="42"/>
                  </a:lnTo>
                  <a:lnTo>
                    <a:pt x="8" y="42"/>
                  </a:lnTo>
                  <a:lnTo>
                    <a:pt x="10" y="42"/>
                  </a:lnTo>
                  <a:close/>
                  <a:moveTo>
                    <a:pt x="2" y="32"/>
                  </a:moveTo>
                  <a:lnTo>
                    <a:pt x="2" y="30"/>
                  </a:lnTo>
                  <a:lnTo>
                    <a:pt x="2" y="32"/>
                  </a:lnTo>
                  <a:close/>
                  <a:moveTo>
                    <a:pt x="10" y="30"/>
                  </a:moveTo>
                  <a:lnTo>
                    <a:pt x="8" y="30"/>
                  </a:lnTo>
                  <a:lnTo>
                    <a:pt x="10" y="30"/>
                  </a:lnTo>
                  <a:close/>
                  <a:moveTo>
                    <a:pt x="10" y="26"/>
                  </a:moveTo>
                  <a:lnTo>
                    <a:pt x="10" y="25"/>
                  </a:lnTo>
                  <a:lnTo>
                    <a:pt x="10" y="26"/>
                  </a:lnTo>
                  <a:close/>
                  <a:moveTo>
                    <a:pt x="8" y="23"/>
                  </a:moveTo>
                  <a:lnTo>
                    <a:pt x="8" y="25"/>
                  </a:lnTo>
                  <a:lnTo>
                    <a:pt x="6" y="25"/>
                  </a:lnTo>
                  <a:lnTo>
                    <a:pt x="6" y="23"/>
                  </a:lnTo>
                  <a:lnTo>
                    <a:pt x="8" y="23"/>
                  </a:lnTo>
                  <a:close/>
                  <a:moveTo>
                    <a:pt x="8" y="17"/>
                  </a:moveTo>
                  <a:lnTo>
                    <a:pt x="8" y="19"/>
                  </a:lnTo>
                  <a:lnTo>
                    <a:pt x="8" y="17"/>
                  </a:lnTo>
                  <a:close/>
                  <a:moveTo>
                    <a:pt x="8" y="17"/>
                  </a:moveTo>
                  <a:lnTo>
                    <a:pt x="10" y="17"/>
                  </a:lnTo>
                  <a:lnTo>
                    <a:pt x="8" y="17"/>
                  </a:lnTo>
                  <a:close/>
                  <a:moveTo>
                    <a:pt x="0" y="13"/>
                  </a:moveTo>
                  <a:lnTo>
                    <a:pt x="0" y="15"/>
                  </a:lnTo>
                  <a:lnTo>
                    <a:pt x="0" y="13"/>
                  </a:lnTo>
                  <a:close/>
                  <a:moveTo>
                    <a:pt x="8" y="13"/>
                  </a:moveTo>
                  <a:lnTo>
                    <a:pt x="8" y="15"/>
                  </a:lnTo>
                  <a:lnTo>
                    <a:pt x="8" y="13"/>
                  </a:lnTo>
                  <a:close/>
                  <a:moveTo>
                    <a:pt x="2" y="9"/>
                  </a:moveTo>
                  <a:lnTo>
                    <a:pt x="4" y="9"/>
                  </a:lnTo>
                  <a:lnTo>
                    <a:pt x="2" y="9"/>
                  </a:lnTo>
                  <a:close/>
                  <a:moveTo>
                    <a:pt x="6" y="9"/>
                  </a:moveTo>
                  <a:lnTo>
                    <a:pt x="4" y="9"/>
                  </a:lnTo>
                  <a:lnTo>
                    <a:pt x="4" y="7"/>
                  </a:lnTo>
                  <a:lnTo>
                    <a:pt x="4" y="9"/>
                  </a:lnTo>
                  <a:lnTo>
                    <a:pt x="6" y="9"/>
                  </a:lnTo>
                  <a:close/>
                  <a:moveTo>
                    <a:pt x="0" y="5"/>
                  </a:moveTo>
                  <a:lnTo>
                    <a:pt x="2" y="5"/>
                  </a:lnTo>
                  <a:lnTo>
                    <a:pt x="0" y="5"/>
                  </a:lnTo>
                  <a:close/>
                  <a:moveTo>
                    <a:pt x="2" y="0"/>
                  </a:moveTo>
                  <a:lnTo>
                    <a:pt x="0"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4" name="Freeform 151"/>
            <p:cNvSpPr>
              <a:spLocks noEditPoints="1"/>
            </p:cNvSpPr>
            <p:nvPr/>
          </p:nvSpPr>
          <p:spPr bwMode="auto">
            <a:xfrm>
              <a:off x="2039938" y="3957638"/>
              <a:ext cx="798513" cy="503238"/>
            </a:xfrm>
            <a:custGeom>
              <a:avLst/>
              <a:gdLst>
                <a:gd name="T0" fmla="*/ 119 w 503"/>
                <a:gd name="T1" fmla="*/ 238 h 317"/>
                <a:gd name="T2" fmla="*/ 328 w 503"/>
                <a:gd name="T3" fmla="*/ 194 h 317"/>
                <a:gd name="T4" fmla="*/ 106 w 503"/>
                <a:gd name="T5" fmla="*/ 150 h 317"/>
                <a:gd name="T6" fmla="*/ 100 w 503"/>
                <a:gd name="T7" fmla="*/ 146 h 317"/>
                <a:gd name="T8" fmla="*/ 150 w 503"/>
                <a:gd name="T9" fmla="*/ 133 h 317"/>
                <a:gd name="T10" fmla="*/ 113 w 503"/>
                <a:gd name="T11" fmla="*/ 119 h 317"/>
                <a:gd name="T12" fmla="*/ 50 w 503"/>
                <a:gd name="T13" fmla="*/ 86 h 317"/>
                <a:gd name="T14" fmla="*/ 96 w 503"/>
                <a:gd name="T15" fmla="*/ 71 h 317"/>
                <a:gd name="T16" fmla="*/ 79 w 503"/>
                <a:gd name="T17" fmla="*/ 63 h 317"/>
                <a:gd name="T18" fmla="*/ 117 w 503"/>
                <a:gd name="T19" fmla="*/ 25 h 317"/>
                <a:gd name="T20" fmla="*/ 167 w 503"/>
                <a:gd name="T21" fmla="*/ 17 h 317"/>
                <a:gd name="T22" fmla="*/ 207 w 503"/>
                <a:gd name="T23" fmla="*/ 35 h 317"/>
                <a:gd name="T24" fmla="*/ 236 w 503"/>
                <a:gd name="T25" fmla="*/ 65 h 317"/>
                <a:gd name="T26" fmla="*/ 271 w 503"/>
                <a:gd name="T27" fmla="*/ 58 h 317"/>
                <a:gd name="T28" fmla="*/ 294 w 503"/>
                <a:gd name="T29" fmla="*/ 90 h 317"/>
                <a:gd name="T30" fmla="*/ 311 w 503"/>
                <a:gd name="T31" fmla="*/ 115 h 317"/>
                <a:gd name="T32" fmla="*/ 328 w 503"/>
                <a:gd name="T33" fmla="*/ 161 h 317"/>
                <a:gd name="T34" fmla="*/ 334 w 503"/>
                <a:gd name="T35" fmla="*/ 200 h 317"/>
                <a:gd name="T36" fmla="*/ 346 w 503"/>
                <a:gd name="T37" fmla="*/ 225 h 317"/>
                <a:gd name="T38" fmla="*/ 369 w 503"/>
                <a:gd name="T39" fmla="*/ 248 h 317"/>
                <a:gd name="T40" fmla="*/ 405 w 503"/>
                <a:gd name="T41" fmla="*/ 252 h 317"/>
                <a:gd name="T42" fmla="*/ 426 w 503"/>
                <a:gd name="T43" fmla="*/ 252 h 317"/>
                <a:gd name="T44" fmla="*/ 442 w 503"/>
                <a:gd name="T45" fmla="*/ 229 h 317"/>
                <a:gd name="T46" fmla="*/ 470 w 503"/>
                <a:gd name="T47" fmla="*/ 202 h 317"/>
                <a:gd name="T48" fmla="*/ 493 w 503"/>
                <a:gd name="T49" fmla="*/ 200 h 317"/>
                <a:gd name="T50" fmla="*/ 488 w 503"/>
                <a:gd name="T51" fmla="*/ 232 h 317"/>
                <a:gd name="T52" fmla="*/ 486 w 503"/>
                <a:gd name="T53" fmla="*/ 255 h 317"/>
                <a:gd name="T54" fmla="*/ 472 w 503"/>
                <a:gd name="T55" fmla="*/ 255 h 317"/>
                <a:gd name="T56" fmla="*/ 440 w 503"/>
                <a:gd name="T57" fmla="*/ 282 h 317"/>
                <a:gd name="T58" fmla="*/ 424 w 503"/>
                <a:gd name="T59" fmla="*/ 292 h 317"/>
                <a:gd name="T60" fmla="*/ 396 w 503"/>
                <a:gd name="T61" fmla="*/ 298 h 317"/>
                <a:gd name="T62" fmla="*/ 372 w 503"/>
                <a:gd name="T63" fmla="*/ 286 h 317"/>
                <a:gd name="T64" fmla="*/ 342 w 503"/>
                <a:gd name="T65" fmla="*/ 298 h 317"/>
                <a:gd name="T66" fmla="*/ 294 w 503"/>
                <a:gd name="T67" fmla="*/ 278 h 317"/>
                <a:gd name="T68" fmla="*/ 252 w 503"/>
                <a:gd name="T69" fmla="*/ 259 h 317"/>
                <a:gd name="T70" fmla="*/ 209 w 503"/>
                <a:gd name="T71" fmla="*/ 232 h 317"/>
                <a:gd name="T72" fmla="*/ 207 w 503"/>
                <a:gd name="T73" fmla="*/ 200 h 317"/>
                <a:gd name="T74" fmla="*/ 179 w 503"/>
                <a:gd name="T75" fmla="*/ 157 h 317"/>
                <a:gd name="T76" fmla="*/ 163 w 503"/>
                <a:gd name="T77" fmla="*/ 140 h 317"/>
                <a:gd name="T78" fmla="*/ 156 w 503"/>
                <a:gd name="T79" fmla="*/ 134 h 317"/>
                <a:gd name="T80" fmla="*/ 146 w 503"/>
                <a:gd name="T81" fmla="*/ 129 h 317"/>
                <a:gd name="T82" fmla="*/ 140 w 503"/>
                <a:gd name="T83" fmla="*/ 109 h 317"/>
                <a:gd name="T84" fmla="*/ 123 w 503"/>
                <a:gd name="T85" fmla="*/ 92 h 317"/>
                <a:gd name="T86" fmla="*/ 102 w 503"/>
                <a:gd name="T87" fmla="*/ 71 h 317"/>
                <a:gd name="T88" fmla="*/ 83 w 503"/>
                <a:gd name="T89" fmla="*/ 37 h 317"/>
                <a:gd name="T90" fmla="*/ 58 w 503"/>
                <a:gd name="T91" fmla="*/ 17 h 317"/>
                <a:gd name="T92" fmla="*/ 63 w 503"/>
                <a:gd name="T93" fmla="*/ 52 h 317"/>
                <a:gd name="T94" fmla="*/ 86 w 503"/>
                <a:gd name="T95" fmla="*/ 79 h 317"/>
                <a:gd name="T96" fmla="*/ 104 w 503"/>
                <a:gd name="T97" fmla="*/ 111 h 317"/>
                <a:gd name="T98" fmla="*/ 117 w 503"/>
                <a:gd name="T99" fmla="*/ 134 h 317"/>
                <a:gd name="T100" fmla="*/ 129 w 503"/>
                <a:gd name="T101" fmla="*/ 152 h 317"/>
                <a:gd name="T102" fmla="*/ 131 w 503"/>
                <a:gd name="T103" fmla="*/ 171 h 317"/>
                <a:gd name="T104" fmla="*/ 102 w 503"/>
                <a:gd name="T105" fmla="*/ 144 h 317"/>
                <a:gd name="T106" fmla="*/ 96 w 503"/>
                <a:gd name="T107" fmla="*/ 119 h 317"/>
                <a:gd name="T108" fmla="*/ 69 w 503"/>
                <a:gd name="T109" fmla="*/ 106 h 317"/>
                <a:gd name="T110" fmla="*/ 65 w 503"/>
                <a:gd name="T111" fmla="*/ 88 h 317"/>
                <a:gd name="T112" fmla="*/ 67 w 503"/>
                <a:gd name="T113" fmla="*/ 83 h 317"/>
                <a:gd name="T114" fmla="*/ 44 w 503"/>
                <a:gd name="T115" fmla="*/ 58 h 317"/>
                <a:gd name="T116" fmla="*/ 27 w 503"/>
                <a:gd name="T117" fmla="*/ 23 h 317"/>
                <a:gd name="T118" fmla="*/ 44 w 503"/>
                <a:gd name="T119" fmla="*/ 2 h 317"/>
                <a:gd name="T120" fmla="*/ 328 w 503"/>
                <a:gd name="T121" fmla="*/ 142 h 317"/>
                <a:gd name="T122" fmla="*/ 332 w 503"/>
                <a:gd name="T123" fmla="*/ 133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3" h="317">
                  <a:moveTo>
                    <a:pt x="58" y="253"/>
                  </a:moveTo>
                  <a:lnTo>
                    <a:pt x="58" y="255"/>
                  </a:lnTo>
                  <a:lnTo>
                    <a:pt x="56" y="253"/>
                  </a:lnTo>
                  <a:lnTo>
                    <a:pt x="58" y="253"/>
                  </a:lnTo>
                  <a:close/>
                  <a:moveTo>
                    <a:pt x="493" y="253"/>
                  </a:moveTo>
                  <a:lnTo>
                    <a:pt x="493" y="252"/>
                  </a:lnTo>
                  <a:lnTo>
                    <a:pt x="493" y="250"/>
                  </a:lnTo>
                  <a:lnTo>
                    <a:pt x="493" y="252"/>
                  </a:lnTo>
                  <a:lnTo>
                    <a:pt x="493" y="253"/>
                  </a:lnTo>
                  <a:close/>
                  <a:moveTo>
                    <a:pt x="495" y="250"/>
                  </a:moveTo>
                  <a:lnTo>
                    <a:pt x="495" y="248"/>
                  </a:lnTo>
                  <a:lnTo>
                    <a:pt x="495" y="250"/>
                  </a:lnTo>
                  <a:close/>
                  <a:moveTo>
                    <a:pt x="426" y="248"/>
                  </a:moveTo>
                  <a:lnTo>
                    <a:pt x="424" y="248"/>
                  </a:lnTo>
                  <a:lnTo>
                    <a:pt x="424" y="250"/>
                  </a:lnTo>
                  <a:lnTo>
                    <a:pt x="424" y="248"/>
                  </a:lnTo>
                  <a:lnTo>
                    <a:pt x="422" y="250"/>
                  </a:lnTo>
                  <a:lnTo>
                    <a:pt x="422" y="248"/>
                  </a:lnTo>
                  <a:lnTo>
                    <a:pt x="424" y="248"/>
                  </a:lnTo>
                  <a:lnTo>
                    <a:pt x="426" y="248"/>
                  </a:lnTo>
                  <a:lnTo>
                    <a:pt x="426" y="246"/>
                  </a:lnTo>
                  <a:lnTo>
                    <a:pt x="426" y="248"/>
                  </a:lnTo>
                  <a:close/>
                  <a:moveTo>
                    <a:pt x="119" y="248"/>
                  </a:moveTo>
                  <a:lnTo>
                    <a:pt x="117" y="248"/>
                  </a:lnTo>
                  <a:lnTo>
                    <a:pt x="115" y="248"/>
                  </a:lnTo>
                  <a:lnTo>
                    <a:pt x="115" y="246"/>
                  </a:lnTo>
                  <a:lnTo>
                    <a:pt x="117" y="246"/>
                  </a:lnTo>
                  <a:lnTo>
                    <a:pt x="119" y="246"/>
                  </a:lnTo>
                  <a:lnTo>
                    <a:pt x="119" y="248"/>
                  </a:lnTo>
                  <a:close/>
                  <a:moveTo>
                    <a:pt x="119" y="238"/>
                  </a:moveTo>
                  <a:lnTo>
                    <a:pt x="121" y="238"/>
                  </a:lnTo>
                  <a:lnTo>
                    <a:pt x="119" y="238"/>
                  </a:lnTo>
                  <a:close/>
                  <a:moveTo>
                    <a:pt x="503" y="217"/>
                  </a:moveTo>
                  <a:lnTo>
                    <a:pt x="503" y="219"/>
                  </a:lnTo>
                  <a:lnTo>
                    <a:pt x="501" y="219"/>
                  </a:lnTo>
                  <a:lnTo>
                    <a:pt x="501" y="221"/>
                  </a:lnTo>
                  <a:lnTo>
                    <a:pt x="499" y="221"/>
                  </a:lnTo>
                  <a:lnTo>
                    <a:pt x="499" y="223"/>
                  </a:lnTo>
                  <a:lnTo>
                    <a:pt x="499" y="221"/>
                  </a:lnTo>
                  <a:lnTo>
                    <a:pt x="499" y="219"/>
                  </a:lnTo>
                  <a:lnTo>
                    <a:pt x="499" y="217"/>
                  </a:lnTo>
                  <a:lnTo>
                    <a:pt x="501" y="217"/>
                  </a:lnTo>
                  <a:lnTo>
                    <a:pt x="503" y="217"/>
                  </a:lnTo>
                  <a:close/>
                  <a:moveTo>
                    <a:pt x="503" y="205"/>
                  </a:moveTo>
                  <a:lnTo>
                    <a:pt x="503" y="204"/>
                  </a:lnTo>
                  <a:lnTo>
                    <a:pt x="503" y="205"/>
                  </a:lnTo>
                  <a:close/>
                  <a:moveTo>
                    <a:pt x="192" y="204"/>
                  </a:moveTo>
                  <a:lnTo>
                    <a:pt x="194" y="204"/>
                  </a:lnTo>
                  <a:lnTo>
                    <a:pt x="192" y="204"/>
                  </a:lnTo>
                  <a:close/>
                  <a:moveTo>
                    <a:pt x="190" y="202"/>
                  </a:moveTo>
                  <a:lnTo>
                    <a:pt x="188" y="202"/>
                  </a:lnTo>
                  <a:lnTo>
                    <a:pt x="190" y="202"/>
                  </a:lnTo>
                  <a:close/>
                  <a:moveTo>
                    <a:pt x="186" y="198"/>
                  </a:moveTo>
                  <a:lnTo>
                    <a:pt x="188" y="198"/>
                  </a:lnTo>
                  <a:lnTo>
                    <a:pt x="188" y="200"/>
                  </a:lnTo>
                  <a:lnTo>
                    <a:pt x="186" y="200"/>
                  </a:lnTo>
                  <a:lnTo>
                    <a:pt x="186" y="198"/>
                  </a:lnTo>
                  <a:close/>
                  <a:moveTo>
                    <a:pt x="330" y="196"/>
                  </a:moveTo>
                  <a:lnTo>
                    <a:pt x="328" y="196"/>
                  </a:lnTo>
                  <a:lnTo>
                    <a:pt x="328" y="194"/>
                  </a:lnTo>
                  <a:lnTo>
                    <a:pt x="328" y="196"/>
                  </a:lnTo>
                  <a:lnTo>
                    <a:pt x="330" y="196"/>
                  </a:lnTo>
                  <a:close/>
                  <a:moveTo>
                    <a:pt x="457" y="182"/>
                  </a:moveTo>
                  <a:lnTo>
                    <a:pt x="457" y="184"/>
                  </a:lnTo>
                  <a:lnTo>
                    <a:pt x="457" y="186"/>
                  </a:lnTo>
                  <a:lnTo>
                    <a:pt x="457" y="184"/>
                  </a:lnTo>
                  <a:lnTo>
                    <a:pt x="455" y="184"/>
                  </a:lnTo>
                  <a:lnTo>
                    <a:pt x="457" y="184"/>
                  </a:lnTo>
                  <a:lnTo>
                    <a:pt x="457" y="182"/>
                  </a:lnTo>
                  <a:lnTo>
                    <a:pt x="455" y="182"/>
                  </a:lnTo>
                  <a:lnTo>
                    <a:pt x="457" y="182"/>
                  </a:lnTo>
                  <a:close/>
                  <a:moveTo>
                    <a:pt x="326" y="181"/>
                  </a:moveTo>
                  <a:lnTo>
                    <a:pt x="326" y="179"/>
                  </a:lnTo>
                  <a:lnTo>
                    <a:pt x="326" y="181"/>
                  </a:lnTo>
                  <a:close/>
                  <a:moveTo>
                    <a:pt x="136" y="156"/>
                  </a:moveTo>
                  <a:lnTo>
                    <a:pt x="134" y="156"/>
                  </a:lnTo>
                  <a:lnTo>
                    <a:pt x="134" y="154"/>
                  </a:lnTo>
                  <a:lnTo>
                    <a:pt x="134" y="152"/>
                  </a:lnTo>
                  <a:lnTo>
                    <a:pt x="134" y="154"/>
                  </a:lnTo>
                  <a:lnTo>
                    <a:pt x="136" y="154"/>
                  </a:lnTo>
                  <a:lnTo>
                    <a:pt x="136" y="156"/>
                  </a:lnTo>
                  <a:close/>
                  <a:moveTo>
                    <a:pt x="108" y="152"/>
                  </a:moveTo>
                  <a:lnTo>
                    <a:pt x="109" y="152"/>
                  </a:lnTo>
                  <a:lnTo>
                    <a:pt x="108" y="152"/>
                  </a:lnTo>
                  <a:lnTo>
                    <a:pt x="106" y="152"/>
                  </a:lnTo>
                  <a:lnTo>
                    <a:pt x="108" y="152"/>
                  </a:lnTo>
                  <a:close/>
                  <a:moveTo>
                    <a:pt x="102" y="148"/>
                  </a:moveTo>
                  <a:lnTo>
                    <a:pt x="104" y="148"/>
                  </a:lnTo>
                  <a:lnTo>
                    <a:pt x="104" y="150"/>
                  </a:lnTo>
                  <a:lnTo>
                    <a:pt x="106" y="150"/>
                  </a:lnTo>
                  <a:lnTo>
                    <a:pt x="106" y="152"/>
                  </a:lnTo>
                  <a:lnTo>
                    <a:pt x="104" y="152"/>
                  </a:lnTo>
                  <a:lnTo>
                    <a:pt x="104" y="150"/>
                  </a:lnTo>
                  <a:lnTo>
                    <a:pt x="102" y="150"/>
                  </a:lnTo>
                  <a:lnTo>
                    <a:pt x="102" y="148"/>
                  </a:lnTo>
                  <a:close/>
                  <a:moveTo>
                    <a:pt x="127" y="148"/>
                  </a:moveTo>
                  <a:lnTo>
                    <a:pt x="129" y="148"/>
                  </a:lnTo>
                  <a:lnTo>
                    <a:pt x="129" y="150"/>
                  </a:lnTo>
                  <a:lnTo>
                    <a:pt x="127" y="150"/>
                  </a:lnTo>
                  <a:lnTo>
                    <a:pt x="127" y="148"/>
                  </a:lnTo>
                  <a:close/>
                  <a:moveTo>
                    <a:pt x="125" y="144"/>
                  </a:moveTo>
                  <a:lnTo>
                    <a:pt x="123" y="144"/>
                  </a:lnTo>
                  <a:lnTo>
                    <a:pt x="123" y="142"/>
                  </a:lnTo>
                  <a:lnTo>
                    <a:pt x="125" y="142"/>
                  </a:lnTo>
                  <a:lnTo>
                    <a:pt x="125" y="144"/>
                  </a:lnTo>
                  <a:close/>
                  <a:moveTo>
                    <a:pt x="123" y="140"/>
                  </a:moveTo>
                  <a:lnTo>
                    <a:pt x="125" y="140"/>
                  </a:lnTo>
                  <a:lnTo>
                    <a:pt x="123" y="140"/>
                  </a:lnTo>
                  <a:lnTo>
                    <a:pt x="125" y="142"/>
                  </a:lnTo>
                  <a:lnTo>
                    <a:pt x="123" y="142"/>
                  </a:lnTo>
                  <a:lnTo>
                    <a:pt x="123" y="140"/>
                  </a:lnTo>
                  <a:lnTo>
                    <a:pt x="121" y="140"/>
                  </a:lnTo>
                  <a:lnTo>
                    <a:pt x="121" y="138"/>
                  </a:lnTo>
                  <a:lnTo>
                    <a:pt x="123" y="138"/>
                  </a:lnTo>
                  <a:lnTo>
                    <a:pt x="123" y="140"/>
                  </a:lnTo>
                  <a:close/>
                  <a:moveTo>
                    <a:pt x="98" y="140"/>
                  </a:moveTo>
                  <a:lnTo>
                    <a:pt x="98" y="142"/>
                  </a:lnTo>
                  <a:lnTo>
                    <a:pt x="98" y="144"/>
                  </a:lnTo>
                  <a:lnTo>
                    <a:pt x="100" y="144"/>
                  </a:lnTo>
                  <a:lnTo>
                    <a:pt x="100" y="146"/>
                  </a:lnTo>
                  <a:lnTo>
                    <a:pt x="98" y="146"/>
                  </a:lnTo>
                  <a:lnTo>
                    <a:pt x="100" y="146"/>
                  </a:lnTo>
                  <a:lnTo>
                    <a:pt x="100" y="148"/>
                  </a:lnTo>
                  <a:lnTo>
                    <a:pt x="100" y="146"/>
                  </a:lnTo>
                  <a:lnTo>
                    <a:pt x="98" y="146"/>
                  </a:lnTo>
                  <a:lnTo>
                    <a:pt x="100" y="146"/>
                  </a:lnTo>
                  <a:lnTo>
                    <a:pt x="98" y="146"/>
                  </a:lnTo>
                  <a:lnTo>
                    <a:pt x="98" y="144"/>
                  </a:lnTo>
                  <a:lnTo>
                    <a:pt x="96" y="144"/>
                  </a:lnTo>
                  <a:lnTo>
                    <a:pt x="98" y="144"/>
                  </a:lnTo>
                  <a:lnTo>
                    <a:pt x="96" y="144"/>
                  </a:lnTo>
                  <a:lnTo>
                    <a:pt x="96" y="142"/>
                  </a:lnTo>
                  <a:lnTo>
                    <a:pt x="98" y="142"/>
                  </a:lnTo>
                  <a:lnTo>
                    <a:pt x="98" y="140"/>
                  </a:lnTo>
                  <a:lnTo>
                    <a:pt x="98" y="138"/>
                  </a:lnTo>
                  <a:lnTo>
                    <a:pt x="98" y="136"/>
                  </a:lnTo>
                  <a:lnTo>
                    <a:pt x="100" y="136"/>
                  </a:lnTo>
                  <a:lnTo>
                    <a:pt x="98" y="136"/>
                  </a:lnTo>
                  <a:lnTo>
                    <a:pt x="98" y="138"/>
                  </a:lnTo>
                  <a:lnTo>
                    <a:pt x="98" y="140"/>
                  </a:lnTo>
                  <a:close/>
                  <a:moveTo>
                    <a:pt x="121" y="136"/>
                  </a:moveTo>
                  <a:lnTo>
                    <a:pt x="121" y="134"/>
                  </a:lnTo>
                  <a:lnTo>
                    <a:pt x="123" y="134"/>
                  </a:lnTo>
                  <a:lnTo>
                    <a:pt x="121" y="134"/>
                  </a:lnTo>
                  <a:lnTo>
                    <a:pt x="121" y="136"/>
                  </a:lnTo>
                  <a:close/>
                  <a:moveTo>
                    <a:pt x="150" y="133"/>
                  </a:moveTo>
                  <a:lnTo>
                    <a:pt x="152" y="133"/>
                  </a:lnTo>
                  <a:lnTo>
                    <a:pt x="152" y="134"/>
                  </a:lnTo>
                  <a:lnTo>
                    <a:pt x="152" y="133"/>
                  </a:lnTo>
                  <a:lnTo>
                    <a:pt x="150" y="133"/>
                  </a:lnTo>
                  <a:lnTo>
                    <a:pt x="148" y="133"/>
                  </a:lnTo>
                  <a:lnTo>
                    <a:pt x="150" y="133"/>
                  </a:lnTo>
                  <a:close/>
                  <a:moveTo>
                    <a:pt x="100" y="134"/>
                  </a:moveTo>
                  <a:lnTo>
                    <a:pt x="100" y="133"/>
                  </a:lnTo>
                  <a:lnTo>
                    <a:pt x="100" y="131"/>
                  </a:lnTo>
                  <a:lnTo>
                    <a:pt x="100" y="133"/>
                  </a:lnTo>
                  <a:lnTo>
                    <a:pt x="100" y="134"/>
                  </a:lnTo>
                  <a:close/>
                  <a:moveTo>
                    <a:pt x="121" y="129"/>
                  </a:moveTo>
                  <a:lnTo>
                    <a:pt x="121" y="127"/>
                  </a:lnTo>
                  <a:lnTo>
                    <a:pt x="121" y="129"/>
                  </a:lnTo>
                  <a:close/>
                  <a:moveTo>
                    <a:pt x="117" y="127"/>
                  </a:moveTo>
                  <a:lnTo>
                    <a:pt x="117" y="129"/>
                  </a:lnTo>
                  <a:lnTo>
                    <a:pt x="115" y="129"/>
                  </a:lnTo>
                  <a:lnTo>
                    <a:pt x="115" y="127"/>
                  </a:lnTo>
                  <a:lnTo>
                    <a:pt x="117" y="127"/>
                  </a:lnTo>
                  <a:close/>
                  <a:moveTo>
                    <a:pt x="113" y="127"/>
                  </a:moveTo>
                  <a:lnTo>
                    <a:pt x="113" y="125"/>
                  </a:lnTo>
                  <a:lnTo>
                    <a:pt x="113" y="127"/>
                  </a:lnTo>
                  <a:close/>
                  <a:moveTo>
                    <a:pt x="115" y="121"/>
                  </a:moveTo>
                  <a:lnTo>
                    <a:pt x="115" y="123"/>
                  </a:lnTo>
                  <a:lnTo>
                    <a:pt x="115" y="125"/>
                  </a:lnTo>
                  <a:lnTo>
                    <a:pt x="113" y="125"/>
                  </a:lnTo>
                  <a:lnTo>
                    <a:pt x="113" y="127"/>
                  </a:lnTo>
                  <a:lnTo>
                    <a:pt x="113" y="125"/>
                  </a:lnTo>
                  <a:lnTo>
                    <a:pt x="113" y="123"/>
                  </a:lnTo>
                  <a:lnTo>
                    <a:pt x="115" y="123"/>
                  </a:lnTo>
                  <a:lnTo>
                    <a:pt x="113" y="121"/>
                  </a:lnTo>
                  <a:lnTo>
                    <a:pt x="115" y="121"/>
                  </a:lnTo>
                  <a:close/>
                  <a:moveTo>
                    <a:pt x="113" y="121"/>
                  </a:moveTo>
                  <a:lnTo>
                    <a:pt x="113" y="119"/>
                  </a:lnTo>
                  <a:lnTo>
                    <a:pt x="113" y="121"/>
                  </a:lnTo>
                  <a:close/>
                  <a:moveTo>
                    <a:pt x="83" y="109"/>
                  </a:moveTo>
                  <a:lnTo>
                    <a:pt x="83" y="111"/>
                  </a:lnTo>
                  <a:lnTo>
                    <a:pt x="83" y="109"/>
                  </a:lnTo>
                  <a:lnTo>
                    <a:pt x="81" y="109"/>
                  </a:lnTo>
                  <a:lnTo>
                    <a:pt x="83" y="109"/>
                  </a:lnTo>
                  <a:close/>
                  <a:moveTo>
                    <a:pt x="134" y="104"/>
                  </a:moveTo>
                  <a:lnTo>
                    <a:pt x="132" y="104"/>
                  </a:lnTo>
                  <a:lnTo>
                    <a:pt x="134" y="104"/>
                  </a:lnTo>
                  <a:close/>
                  <a:moveTo>
                    <a:pt x="100" y="102"/>
                  </a:moveTo>
                  <a:lnTo>
                    <a:pt x="100" y="100"/>
                  </a:lnTo>
                  <a:lnTo>
                    <a:pt x="100" y="102"/>
                  </a:lnTo>
                  <a:close/>
                  <a:moveTo>
                    <a:pt x="125" y="100"/>
                  </a:moveTo>
                  <a:lnTo>
                    <a:pt x="123" y="100"/>
                  </a:lnTo>
                  <a:lnTo>
                    <a:pt x="123" y="98"/>
                  </a:lnTo>
                  <a:lnTo>
                    <a:pt x="123" y="100"/>
                  </a:lnTo>
                  <a:lnTo>
                    <a:pt x="125" y="100"/>
                  </a:lnTo>
                  <a:close/>
                  <a:moveTo>
                    <a:pt x="104" y="96"/>
                  </a:moveTo>
                  <a:lnTo>
                    <a:pt x="104" y="98"/>
                  </a:lnTo>
                  <a:lnTo>
                    <a:pt x="104" y="96"/>
                  </a:lnTo>
                  <a:lnTo>
                    <a:pt x="102" y="96"/>
                  </a:lnTo>
                  <a:lnTo>
                    <a:pt x="104" y="96"/>
                  </a:lnTo>
                  <a:close/>
                  <a:moveTo>
                    <a:pt x="50" y="90"/>
                  </a:moveTo>
                  <a:lnTo>
                    <a:pt x="50" y="88"/>
                  </a:lnTo>
                  <a:lnTo>
                    <a:pt x="50" y="90"/>
                  </a:lnTo>
                  <a:close/>
                  <a:moveTo>
                    <a:pt x="111" y="86"/>
                  </a:moveTo>
                  <a:lnTo>
                    <a:pt x="111" y="88"/>
                  </a:lnTo>
                  <a:lnTo>
                    <a:pt x="111" y="86"/>
                  </a:lnTo>
                  <a:close/>
                  <a:moveTo>
                    <a:pt x="50" y="85"/>
                  </a:moveTo>
                  <a:lnTo>
                    <a:pt x="50" y="86"/>
                  </a:lnTo>
                  <a:lnTo>
                    <a:pt x="50" y="85"/>
                  </a:lnTo>
                  <a:lnTo>
                    <a:pt x="48" y="85"/>
                  </a:lnTo>
                  <a:lnTo>
                    <a:pt x="50" y="83"/>
                  </a:lnTo>
                  <a:lnTo>
                    <a:pt x="50" y="81"/>
                  </a:lnTo>
                  <a:lnTo>
                    <a:pt x="50" y="83"/>
                  </a:lnTo>
                  <a:lnTo>
                    <a:pt x="52" y="85"/>
                  </a:lnTo>
                  <a:lnTo>
                    <a:pt x="50" y="85"/>
                  </a:lnTo>
                  <a:close/>
                  <a:moveTo>
                    <a:pt x="88" y="77"/>
                  </a:moveTo>
                  <a:lnTo>
                    <a:pt x="88" y="75"/>
                  </a:lnTo>
                  <a:lnTo>
                    <a:pt x="86" y="75"/>
                  </a:lnTo>
                  <a:lnTo>
                    <a:pt x="88" y="75"/>
                  </a:lnTo>
                  <a:lnTo>
                    <a:pt x="88" y="77"/>
                  </a:lnTo>
                  <a:close/>
                  <a:moveTo>
                    <a:pt x="92" y="73"/>
                  </a:moveTo>
                  <a:lnTo>
                    <a:pt x="92" y="75"/>
                  </a:lnTo>
                  <a:lnTo>
                    <a:pt x="92" y="73"/>
                  </a:lnTo>
                  <a:close/>
                  <a:moveTo>
                    <a:pt x="2" y="71"/>
                  </a:moveTo>
                  <a:lnTo>
                    <a:pt x="0" y="71"/>
                  </a:lnTo>
                  <a:lnTo>
                    <a:pt x="2" y="71"/>
                  </a:lnTo>
                  <a:lnTo>
                    <a:pt x="0" y="69"/>
                  </a:lnTo>
                  <a:lnTo>
                    <a:pt x="0" y="67"/>
                  </a:lnTo>
                  <a:lnTo>
                    <a:pt x="0" y="65"/>
                  </a:lnTo>
                  <a:lnTo>
                    <a:pt x="2" y="65"/>
                  </a:lnTo>
                  <a:lnTo>
                    <a:pt x="2" y="67"/>
                  </a:lnTo>
                  <a:lnTo>
                    <a:pt x="2" y="69"/>
                  </a:lnTo>
                  <a:lnTo>
                    <a:pt x="2" y="71"/>
                  </a:lnTo>
                  <a:close/>
                  <a:moveTo>
                    <a:pt x="96" y="65"/>
                  </a:moveTo>
                  <a:lnTo>
                    <a:pt x="98" y="67"/>
                  </a:lnTo>
                  <a:lnTo>
                    <a:pt x="98" y="69"/>
                  </a:lnTo>
                  <a:lnTo>
                    <a:pt x="98" y="71"/>
                  </a:lnTo>
                  <a:lnTo>
                    <a:pt x="96" y="71"/>
                  </a:lnTo>
                  <a:lnTo>
                    <a:pt x="96" y="73"/>
                  </a:lnTo>
                  <a:lnTo>
                    <a:pt x="98" y="73"/>
                  </a:lnTo>
                  <a:lnTo>
                    <a:pt x="96" y="73"/>
                  </a:lnTo>
                  <a:lnTo>
                    <a:pt x="94" y="73"/>
                  </a:lnTo>
                  <a:lnTo>
                    <a:pt x="94" y="71"/>
                  </a:lnTo>
                  <a:lnTo>
                    <a:pt x="92" y="71"/>
                  </a:lnTo>
                  <a:lnTo>
                    <a:pt x="92" y="69"/>
                  </a:lnTo>
                  <a:lnTo>
                    <a:pt x="94" y="69"/>
                  </a:lnTo>
                  <a:lnTo>
                    <a:pt x="92" y="67"/>
                  </a:lnTo>
                  <a:lnTo>
                    <a:pt x="94" y="67"/>
                  </a:lnTo>
                  <a:lnTo>
                    <a:pt x="94" y="65"/>
                  </a:lnTo>
                  <a:lnTo>
                    <a:pt x="96" y="65"/>
                  </a:lnTo>
                  <a:lnTo>
                    <a:pt x="96" y="63"/>
                  </a:lnTo>
                  <a:lnTo>
                    <a:pt x="96" y="65"/>
                  </a:lnTo>
                  <a:close/>
                  <a:moveTo>
                    <a:pt x="77" y="60"/>
                  </a:moveTo>
                  <a:lnTo>
                    <a:pt x="79" y="60"/>
                  </a:lnTo>
                  <a:lnTo>
                    <a:pt x="79" y="62"/>
                  </a:lnTo>
                  <a:lnTo>
                    <a:pt x="79" y="63"/>
                  </a:lnTo>
                  <a:lnTo>
                    <a:pt x="81" y="63"/>
                  </a:lnTo>
                  <a:lnTo>
                    <a:pt x="83" y="63"/>
                  </a:lnTo>
                  <a:lnTo>
                    <a:pt x="83" y="65"/>
                  </a:lnTo>
                  <a:lnTo>
                    <a:pt x="83" y="67"/>
                  </a:lnTo>
                  <a:lnTo>
                    <a:pt x="84" y="67"/>
                  </a:lnTo>
                  <a:lnTo>
                    <a:pt x="83" y="67"/>
                  </a:lnTo>
                  <a:lnTo>
                    <a:pt x="83" y="69"/>
                  </a:lnTo>
                  <a:lnTo>
                    <a:pt x="83" y="67"/>
                  </a:lnTo>
                  <a:lnTo>
                    <a:pt x="81" y="67"/>
                  </a:lnTo>
                  <a:lnTo>
                    <a:pt x="81" y="65"/>
                  </a:lnTo>
                  <a:lnTo>
                    <a:pt x="79" y="65"/>
                  </a:lnTo>
                  <a:lnTo>
                    <a:pt x="79" y="63"/>
                  </a:lnTo>
                  <a:lnTo>
                    <a:pt x="77" y="63"/>
                  </a:lnTo>
                  <a:lnTo>
                    <a:pt x="77" y="62"/>
                  </a:lnTo>
                  <a:lnTo>
                    <a:pt x="75" y="62"/>
                  </a:lnTo>
                  <a:lnTo>
                    <a:pt x="75" y="60"/>
                  </a:lnTo>
                  <a:lnTo>
                    <a:pt x="77" y="60"/>
                  </a:lnTo>
                  <a:lnTo>
                    <a:pt x="77" y="58"/>
                  </a:lnTo>
                  <a:lnTo>
                    <a:pt x="77" y="60"/>
                  </a:lnTo>
                  <a:close/>
                  <a:moveTo>
                    <a:pt x="63" y="52"/>
                  </a:moveTo>
                  <a:lnTo>
                    <a:pt x="63" y="50"/>
                  </a:lnTo>
                  <a:lnTo>
                    <a:pt x="63" y="52"/>
                  </a:lnTo>
                  <a:close/>
                  <a:moveTo>
                    <a:pt x="36" y="42"/>
                  </a:moveTo>
                  <a:lnTo>
                    <a:pt x="35" y="42"/>
                  </a:lnTo>
                  <a:lnTo>
                    <a:pt x="35" y="40"/>
                  </a:lnTo>
                  <a:lnTo>
                    <a:pt x="36" y="40"/>
                  </a:lnTo>
                  <a:lnTo>
                    <a:pt x="36" y="42"/>
                  </a:lnTo>
                  <a:close/>
                  <a:moveTo>
                    <a:pt x="60" y="19"/>
                  </a:moveTo>
                  <a:lnTo>
                    <a:pt x="58" y="19"/>
                  </a:lnTo>
                  <a:lnTo>
                    <a:pt x="56" y="17"/>
                  </a:lnTo>
                  <a:lnTo>
                    <a:pt x="58" y="17"/>
                  </a:lnTo>
                  <a:lnTo>
                    <a:pt x="60" y="19"/>
                  </a:lnTo>
                  <a:close/>
                  <a:moveTo>
                    <a:pt x="83" y="14"/>
                  </a:moveTo>
                  <a:lnTo>
                    <a:pt x="90" y="15"/>
                  </a:lnTo>
                  <a:lnTo>
                    <a:pt x="96" y="19"/>
                  </a:lnTo>
                  <a:lnTo>
                    <a:pt x="102" y="21"/>
                  </a:lnTo>
                  <a:lnTo>
                    <a:pt x="109" y="23"/>
                  </a:lnTo>
                  <a:lnTo>
                    <a:pt x="111" y="23"/>
                  </a:lnTo>
                  <a:lnTo>
                    <a:pt x="111" y="25"/>
                  </a:lnTo>
                  <a:lnTo>
                    <a:pt x="113" y="25"/>
                  </a:lnTo>
                  <a:lnTo>
                    <a:pt x="115" y="25"/>
                  </a:lnTo>
                  <a:lnTo>
                    <a:pt x="117" y="25"/>
                  </a:lnTo>
                  <a:lnTo>
                    <a:pt x="119" y="25"/>
                  </a:lnTo>
                  <a:lnTo>
                    <a:pt x="121" y="25"/>
                  </a:lnTo>
                  <a:lnTo>
                    <a:pt x="123" y="25"/>
                  </a:lnTo>
                  <a:lnTo>
                    <a:pt x="125" y="25"/>
                  </a:lnTo>
                  <a:lnTo>
                    <a:pt x="127" y="25"/>
                  </a:lnTo>
                  <a:lnTo>
                    <a:pt x="129" y="25"/>
                  </a:lnTo>
                  <a:lnTo>
                    <a:pt x="131" y="25"/>
                  </a:lnTo>
                  <a:lnTo>
                    <a:pt x="132" y="25"/>
                  </a:lnTo>
                  <a:lnTo>
                    <a:pt x="134" y="25"/>
                  </a:lnTo>
                  <a:lnTo>
                    <a:pt x="136" y="25"/>
                  </a:lnTo>
                  <a:lnTo>
                    <a:pt x="138" y="25"/>
                  </a:lnTo>
                  <a:lnTo>
                    <a:pt x="140" y="25"/>
                  </a:lnTo>
                  <a:lnTo>
                    <a:pt x="142" y="25"/>
                  </a:lnTo>
                  <a:lnTo>
                    <a:pt x="144" y="25"/>
                  </a:lnTo>
                  <a:lnTo>
                    <a:pt x="146" y="25"/>
                  </a:lnTo>
                  <a:lnTo>
                    <a:pt x="148" y="25"/>
                  </a:lnTo>
                  <a:lnTo>
                    <a:pt x="150" y="25"/>
                  </a:lnTo>
                  <a:lnTo>
                    <a:pt x="152" y="25"/>
                  </a:lnTo>
                  <a:lnTo>
                    <a:pt x="154" y="25"/>
                  </a:lnTo>
                  <a:lnTo>
                    <a:pt x="156" y="25"/>
                  </a:lnTo>
                  <a:lnTo>
                    <a:pt x="157" y="25"/>
                  </a:lnTo>
                  <a:lnTo>
                    <a:pt x="159" y="25"/>
                  </a:lnTo>
                  <a:lnTo>
                    <a:pt x="161" y="25"/>
                  </a:lnTo>
                  <a:lnTo>
                    <a:pt x="161" y="23"/>
                  </a:lnTo>
                  <a:lnTo>
                    <a:pt x="161" y="21"/>
                  </a:lnTo>
                  <a:lnTo>
                    <a:pt x="161" y="19"/>
                  </a:lnTo>
                  <a:lnTo>
                    <a:pt x="161" y="17"/>
                  </a:lnTo>
                  <a:lnTo>
                    <a:pt x="163" y="17"/>
                  </a:lnTo>
                  <a:lnTo>
                    <a:pt x="165" y="17"/>
                  </a:lnTo>
                  <a:lnTo>
                    <a:pt x="167" y="17"/>
                  </a:lnTo>
                  <a:lnTo>
                    <a:pt x="169" y="17"/>
                  </a:lnTo>
                  <a:lnTo>
                    <a:pt x="171" y="17"/>
                  </a:lnTo>
                  <a:lnTo>
                    <a:pt x="173" y="17"/>
                  </a:lnTo>
                  <a:lnTo>
                    <a:pt x="175" y="17"/>
                  </a:lnTo>
                  <a:lnTo>
                    <a:pt x="177" y="17"/>
                  </a:lnTo>
                  <a:lnTo>
                    <a:pt x="179" y="17"/>
                  </a:lnTo>
                  <a:lnTo>
                    <a:pt x="180" y="17"/>
                  </a:lnTo>
                  <a:lnTo>
                    <a:pt x="182" y="17"/>
                  </a:lnTo>
                  <a:lnTo>
                    <a:pt x="184" y="17"/>
                  </a:lnTo>
                  <a:lnTo>
                    <a:pt x="186" y="17"/>
                  </a:lnTo>
                  <a:lnTo>
                    <a:pt x="188" y="17"/>
                  </a:lnTo>
                  <a:lnTo>
                    <a:pt x="190" y="17"/>
                  </a:lnTo>
                  <a:lnTo>
                    <a:pt x="190" y="19"/>
                  </a:lnTo>
                  <a:lnTo>
                    <a:pt x="192" y="19"/>
                  </a:lnTo>
                  <a:lnTo>
                    <a:pt x="192" y="21"/>
                  </a:lnTo>
                  <a:lnTo>
                    <a:pt x="192" y="23"/>
                  </a:lnTo>
                  <a:lnTo>
                    <a:pt x="194" y="23"/>
                  </a:lnTo>
                  <a:lnTo>
                    <a:pt x="196" y="23"/>
                  </a:lnTo>
                  <a:lnTo>
                    <a:pt x="196" y="25"/>
                  </a:lnTo>
                  <a:lnTo>
                    <a:pt x="198" y="25"/>
                  </a:lnTo>
                  <a:lnTo>
                    <a:pt x="198" y="27"/>
                  </a:lnTo>
                  <a:lnTo>
                    <a:pt x="200" y="27"/>
                  </a:lnTo>
                  <a:lnTo>
                    <a:pt x="200" y="29"/>
                  </a:lnTo>
                  <a:lnTo>
                    <a:pt x="202" y="29"/>
                  </a:lnTo>
                  <a:lnTo>
                    <a:pt x="202" y="31"/>
                  </a:lnTo>
                  <a:lnTo>
                    <a:pt x="204" y="31"/>
                  </a:lnTo>
                  <a:lnTo>
                    <a:pt x="204" y="33"/>
                  </a:lnTo>
                  <a:lnTo>
                    <a:pt x="205" y="33"/>
                  </a:lnTo>
                  <a:lnTo>
                    <a:pt x="205" y="35"/>
                  </a:lnTo>
                  <a:lnTo>
                    <a:pt x="207" y="35"/>
                  </a:lnTo>
                  <a:lnTo>
                    <a:pt x="209" y="35"/>
                  </a:lnTo>
                  <a:lnTo>
                    <a:pt x="209" y="37"/>
                  </a:lnTo>
                  <a:lnTo>
                    <a:pt x="209" y="35"/>
                  </a:lnTo>
                  <a:lnTo>
                    <a:pt x="209" y="37"/>
                  </a:lnTo>
                  <a:lnTo>
                    <a:pt x="211" y="37"/>
                  </a:lnTo>
                  <a:lnTo>
                    <a:pt x="211" y="38"/>
                  </a:lnTo>
                  <a:lnTo>
                    <a:pt x="213" y="38"/>
                  </a:lnTo>
                  <a:lnTo>
                    <a:pt x="215" y="40"/>
                  </a:lnTo>
                  <a:lnTo>
                    <a:pt x="215" y="42"/>
                  </a:lnTo>
                  <a:lnTo>
                    <a:pt x="215" y="44"/>
                  </a:lnTo>
                  <a:lnTo>
                    <a:pt x="217" y="44"/>
                  </a:lnTo>
                  <a:lnTo>
                    <a:pt x="217" y="46"/>
                  </a:lnTo>
                  <a:lnTo>
                    <a:pt x="217" y="48"/>
                  </a:lnTo>
                  <a:lnTo>
                    <a:pt x="217" y="50"/>
                  </a:lnTo>
                  <a:lnTo>
                    <a:pt x="217" y="52"/>
                  </a:lnTo>
                  <a:lnTo>
                    <a:pt x="219" y="52"/>
                  </a:lnTo>
                  <a:lnTo>
                    <a:pt x="219" y="54"/>
                  </a:lnTo>
                  <a:lnTo>
                    <a:pt x="219" y="56"/>
                  </a:lnTo>
                  <a:lnTo>
                    <a:pt x="221" y="56"/>
                  </a:lnTo>
                  <a:lnTo>
                    <a:pt x="221" y="58"/>
                  </a:lnTo>
                  <a:lnTo>
                    <a:pt x="223" y="60"/>
                  </a:lnTo>
                  <a:lnTo>
                    <a:pt x="225" y="60"/>
                  </a:lnTo>
                  <a:lnTo>
                    <a:pt x="227" y="62"/>
                  </a:lnTo>
                  <a:lnTo>
                    <a:pt x="227" y="63"/>
                  </a:lnTo>
                  <a:lnTo>
                    <a:pt x="228" y="63"/>
                  </a:lnTo>
                  <a:lnTo>
                    <a:pt x="230" y="63"/>
                  </a:lnTo>
                  <a:lnTo>
                    <a:pt x="232" y="63"/>
                  </a:lnTo>
                  <a:lnTo>
                    <a:pt x="232" y="65"/>
                  </a:lnTo>
                  <a:lnTo>
                    <a:pt x="234" y="65"/>
                  </a:lnTo>
                  <a:lnTo>
                    <a:pt x="236" y="65"/>
                  </a:lnTo>
                  <a:lnTo>
                    <a:pt x="236" y="67"/>
                  </a:lnTo>
                  <a:lnTo>
                    <a:pt x="238" y="67"/>
                  </a:lnTo>
                  <a:lnTo>
                    <a:pt x="240" y="67"/>
                  </a:lnTo>
                  <a:lnTo>
                    <a:pt x="240" y="69"/>
                  </a:lnTo>
                  <a:lnTo>
                    <a:pt x="242" y="69"/>
                  </a:lnTo>
                  <a:lnTo>
                    <a:pt x="242" y="67"/>
                  </a:lnTo>
                  <a:lnTo>
                    <a:pt x="244" y="67"/>
                  </a:lnTo>
                  <a:lnTo>
                    <a:pt x="244" y="65"/>
                  </a:lnTo>
                  <a:lnTo>
                    <a:pt x="246" y="65"/>
                  </a:lnTo>
                  <a:lnTo>
                    <a:pt x="246" y="63"/>
                  </a:lnTo>
                  <a:lnTo>
                    <a:pt x="246" y="62"/>
                  </a:lnTo>
                  <a:lnTo>
                    <a:pt x="248" y="62"/>
                  </a:lnTo>
                  <a:lnTo>
                    <a:pt x="248" y="60"/>
                  </a:lnTo>
                  <a:lnTo>
                    <a:pt x="248" y="58"/>
                  </a:lnTo>
                  <a:lnTo>
                    <a:pt x="250" y="56"/>
                  </a:lnTo>
                  <a:lnTo>
                    <a:pt x="252" y="54"/>
                  </a:lnTo>
                  <a:lnTo>
                    <a:pt x="252" y="56"/>
                  </a:lnTo>
                  <a:lnTo>
                    <a:pt x="252" y="54"/>
                  </a:lnTo>
                  <a:lnTo>
                    <a:pt x="253" y="54"/>
                  </a:lnTo>
                  <a:lnTo>
                    <a:pt x="255" y="52"/>
                  </a:lnTo>
                  <a:lnTo>
                    <a:pt x="255" y="54"/>
                  </a:lnTo>
                  <a:lnTo>
                    <a:pt x="257" y="54"/>
                  </a:lnTo>
                  <a:lnTo>
                    <a:pt x="259" y="54"/>
                  </a:lnTo>
                  <a:lnTo>
                    <a:pt x="261" y="54"/>
                  </a:lnTo>
                  <a:lnTo>
                    <a:pt x="263" y="54"/>
                  </a:lnTo>
                  <a:lnTo>
                    <a:pt x="267" y="54"/>
                  </a:lnTo>
                  <a:lnTo>
                    <a:pt x="269" y="54"/>
                  </a:lnTo>
                  <a:lnTo>
                    <a:pt x="269" y="56"/>
                  </a:lnTo>
                  <a:lnTo>
                    <a:pt x="271" y="56"/>
                  </a:lnTo>
                  <a:lnTo>
                    <a:pt x="271" y="58"/>
                  </a:lnTo>
                  <a:lnTo>
                    <a:pt x="273" y="58"/>
                  </a:lnTo>
                  <a:lnTo>
                    <a:pt x="273" y="60"/>
                  </a:lnTo>
                  <a:lnTo>
                    <a:pt x="271" y="60"/>
                  </a:lnTo>
                  <a:lnTo>
                    <a:pt x="273" y="60"/>
                  </a:lnTo>
                  <a:lnTo>
                    <a:pt x="275" y="60"/>
                  </a:lnTo>
                  <a:lnTo>
                    <a:pt x="276" y="60"/>
                  </a:lnTo>
                  <a:lnTo>
                    <a:pt x="276" y="62"/>
                  </a:lnTo>
                  <a:lnTo>
                    <a:pt x="278" y="63"/>
                  </a:lnTo>
                  <a:lnTo>
                    <a:pt x="280" y="63"/>
                  </a:lnTo>
                  <a:lnTo>
                    <a:pt x="280" y="65"/>
                  </a:lnTo>
                  <a:lnTo>
                    <a:pt x="280" y="67"/>
                  </a:lnTo>
                  <a:lnTo>
                    <a:pt x="282" y="67"/>
                  </a:lnTo>
                  <a:lnTo>
                    <a:pt x="282" y="69"/>
                  </a:lnTo>
                  <a:lnTo>
                    <a:pt x="282" y="71"/>
                  </a:lnTo>
                  <a:lnTo>
                    <a:pt x="284" y="71"/>
                  </a:lnTo>
                  <a:lnTo>
                    <a:pt x="284" y="73"/>
                  </a:lnTo>
                  <a:lnTo>
                    <a:pt x="284" y="75"/>
                  </a:lnTo>
                  <a:lnTo>
                    <a:pt x="286" y="75"/>
                  </a:lnTo>
                  <a:lnTo>
                    <a:pt x="286" y="77"/>
                  </a:lnTo>
                  <a:lnTo>
                    <a:pt x="286" y="79"/>
                  </a:lnTo>
                  <a:lnTo>
                    <a:pt x="286" y="81"/>
                  </a:lnTo>
                  <a:lnTo>
                    <a:pt x="288" y="81"/>
                  </a:lnTo>
                  <a:lnTo>
                    <a:pt x="288" y="83"/>
                  </a:lnTo>
                  <a:lnTo>
                    <a:pt x="290" y="83"/>
                  </a:lnTo>
                  <a:lnTo>
                    <a:pt x="290" y="85"/>
                  </a:lnTo>
                  <a:lnTo>
                    <a:pt x="292" y="85"/>
                  </a:lnTo>
                  <a:lnTo>
                    <a:pt x="292" y="86"/>
                  </a:lnTo>
                  <a:lnTo>
                    <a:pt x="294" y="86"/>
                  </a:lnTo>
                  <a:lnTo>
                    <a:pt x="294" y="88"/>
                  </a:lnTo>
                  <a:lnTo>
                    <a:pt x="294" y="90"/>
                  </a:lnTo>
                  <a:lnTo>
                    <a:pt x="296" y="90"/>
                  </a:lnTo>
                  <a:lnTo>
                    <a:pt x="296" y="92"/>
                  </a:lnTo>
                  <a:lnTo>
                    <a:pt x="298" y="92"/>
                  </a:lnTo>
                  <a:lnTo>
                    <a:pt x="298" y="94"/>
                  </a:lnTo>
                  <a:lnTo>
                    <a:pt x="298" y="92"/>
                  </a:lnTo>
                  <a:lnTo>
                    <a:pt x="298" y="94"/>
                  </a:lnTo>
                  <a:lnTo>
                    <a:pt x="300" y="94"/>
                  </a:lnTo>
                  <a:lnTo>
                    <a:pt x="300" y="96"/>
                  </a:lnTo>
                  <a:lnTo>
                    <a:pt x="300" y="98"/>
                  </a:lnTo>
                  <a:lnTo>
                    <a:pt x="300" y="100"/>
                  </a:lnTo>
                  <a:lnTo>
                    <a:pt x="301" y="100"/>
                  </a:lnTo>
                  <a:lnTo>
                    <a:pt x="301" y="102"/>
                  </a:lnTo>
                  <a:lnTo>
                    <a:pt x="301" y="104"/>
                  </a:lnTo>
                  <a:lnTo>
                    <a:pt x="301" y="106"/>
                  </a:lnTo>
                  <a:lnTo>
                    <a:pt x="303" y="108"/>
                  </a:lnTo>
                  <a:lnTo>
                    <a:pt x="301" y="108"/>
                  </a:lnTo>
                  <a:lnTo>
                    <a:pt x="301" y="109"/>
                  </a:lnTo>
                  <a:lnTo>
                    <a:pt x="301" y="108"/>
                  </a:lnTo>
                  <a:lnTo>
                    <a:pt x="301" y="109"/>
                  </a:lnTo>
                  <a:lnTo>
                    <a:pt x="303" y="109"/>
                  </a:lnTo>
                  <a:lnTo>
                    <a:pt x="303" y="108"/>
                  </a:lnTo>
                  <a:lnTo>
                    <a:pt x="303" y="109"/>
                  </a:lnTo>
                  <a:lnTo>
                    <a:pt x="303" y="111"/>
                  </a:lnTo>
                  <a:lnTo>
                    <a:pt x="305" y="113"/>
                  </a:lnTo>
                  <a:lnTo>
                    <a:pt x="307" y="113"/>
                  </a:lnTo>
                  <a:lnTo>
                    <a:pt x="307" y="115"/>
                  </a:lnTo>
                  <a:lnTo>
                    <a:pt x="305" y="115"/>
                  </a:lnTo>
                  <a:lnTo>
                    <a:pt x="307" y="115"/>
                  </a:lnTo>
                  <a:lnTo>
                    <a:pt x="309" y="115"/>
                  </a:lnTo>
                  <a:lnTo>
                    <a:pt x="311" y="115"/>
                  </a:lnTo>
                  <a:lnTo>
                    <a:pt x="311" y="117"/>
                  </a:lnTo>
                  <a:lnTo>
                    <a:pt x="313" y="117"/>
                  </a:lnTo>
                  <a:lnTo>
                    <a:pt x="313" y="119"/>
                  </a:lnTo>
                  <a:lnTo>
                    <a:pt x="315" y="117"/>
                  </a:lnTo>
                  <a:lnTo>
                    <a:pt x="315" y="119"/>
                  </a:lnTo>
                  <a:lnTo>
                    <a:pt x="317" y="119"/>
                  </a:lnTo>
                  <a:lnTo>
                    <a:pt x="319" y="119"/>
                  </a:lnTo>
                  <a:lnTo>
                    <a:pt x="319" y="121"/>
                  </a:lnTo>
                  <a:lnTo>
                    <a:pt x="321" y="121"/>
                  </a:lnTo>
                  <a:lnTo>
                    <a:pt x="323" y="121"/>
                  </a:lnTo>
                  <a:lnTo>
                    <a:pt x="324" y="121"/>
                  </a:lnTo>
                  <a:lnTo>
                    <a:pt x="326" y="121"/>
                  </a:lnTo>
                  <a:lnTo>
                    <a:pt x="328" y="121"/>
                  </a:lnTo>
                  <a:lnTo>
                    <a:pt x="330" y="123"/>
                  </a:lnTo>
                  <a:lnTo>
                    <a:pt x="332" y="125"/>
                  </a:lnTo>
                  <a:lnTo>
                    <a:pt x="334" y="125"/>
                  </a:lnTo>
                  <a:lnTo>
                    <a:pt x="334" y="123"/>
                  </a:lnTo>
                  <a:lnTo>
                    <a:pt x="336" y="123"/>
                  </a:lnTo>
                  <a:lnTo>
                    <a:pt x="338" y="123"/>
                  </a:lnTo>
                  <a:lnTo>
                    <a:pt x="338" y="125"/>
                  </a:lnTo>
                  <a:lnTo>
                    <a:pt x="338" y="127"/>
                  </a:lnTo>
                  <a:lnTo>
                    <a:pt x="336" y="129"/>
                  </a:lnTo>
                  <a:lnTo>
                    <a:pt x="336" y="131"/>
                  </a:lnTo>
                  <a:lnTo>
                    <a:pt x="334" y="133"/>
                  </a:lnTo>
                  <a:lnTo>
                    <a:pt x="332" y="136"/>
                  </a:lnTo>
                  <a:lnTo>
                    <a:pt x="330" y="142"/>
                  </a:lnTo>
                  <a:lnTo>
                    <a:pt x="330" y="148"/>
                  </a:lnTo>
                  <a:lnTo>
                    <a:pt x="328" y="156"/>
                  </a:lnTo>
                  <a:lnTo>
                    <a:pt x="328" y="157"/>
                  </a:lnTo>
                  <a:lnTo>
                    <a:pt x="328" y="161"/>
                  </a:lnTo>
                  <a:lnTo>
                    <a:pt x="326" y="161"/>
                  </a:lnTo>
                  <a:lnTo>
                    <a:pt x="328" y="161"/>
                  </a:lnTo>
                  <a:lnTo>
                    <a:pt x="328" y="163"/>
                  </a:lnTo>
                  <a:lnTo>
                    <a:pt x="328" y="161"/>
                  </a:lnTo>
                  <a:lnTo>
                    <a:pt x="328" y="165"/>
                  </a:lnTo>
                  <a:lnTo>
                    <a:pt x="328" y="167"/>
                  </a:lnTo>
                  <a:lnTo>
                    <a:pt x="328" y="171"/>
                  </a:lnTo>
                  <a:lnTo>
                    <a:pt x="328" y="175"/>
                  </a:lnTo>
                  <a:lnTo>
                    <a:pt x="328" y="177"/>
                  </a:lnTo>
                  <a:lnTo>
                    <a:pt x="326" y="179"/>
                  </a:lnTo>
                  <a:lnTo>
                    <a:pt x="326" y="181"/>
                  </a:lnTo>
                  <a:lnTo>
                    <a:pt x="326" y="182"/>
                  </a:lnTo>
                  <a:lnTo>
                    <a:pt x="326" y="181"/>
                  </a:lnTo>
                  <a:lnTo>
                    <a:pt x="326" y="182"/>
                  </a:lnTo>
                  <a:lnTo>
                    <a:pt x="326" y="184"/>
                  </a:lnTo>
                  <a:lnTo>
                    <a:pt x="326" y="186"/>
                  </a:lnTo>
                  <a:lnTo>
                    <a:pt x="328" y="188"/>
                  </a:lnTo>
                  <a:lnTo>
                    <a:pt x="328" y="190"/>
                  </a:lnTo>
                  <a:lnTo>
                    <a:pt x="330" y="196"/>
                  </a:lnTo>
                  <a:lnTo>
                    <a:pt x="332" y="198"/>
                  </a:lnTo>
                  <a:lnTo>
                    <a:pt x="334" y="198"/>
                  </a:lnTo>
                  <a:lnTo>
                    <a:pt x="334" y="200"/>
                  </a:lnTo>
                  <a:lnTo>
                    <a:pt x="334" y="202"/>
                  </a:lnTo>
                  <a:lnTo>
                    <a:pt x="334" y="204"/>
                  </a:lnTo>
                  <a:lnTo>
                    <a:pt x="334" y="205"/>
                  </a:lnTo>
                  <a:lnTo>
                    <a:pt x="332" y="205"/>
                  </a:lnTo>
                  <a:lnTo>
                    <a:pt x="332" y="204"/>
                  </a:lnTo>
                  <a:lnTo>
                    <a:pt x="332" y="202"/>
                  </a:lnTo>
                  <a:lnTo>
                    <a:pt x="334" y="202"/>
                  </a:lnTo>
                  <a:lnTo>
                    <a:pt x="334" y="200"/>
                  </a:lnTo>
                  <a:lnTo>
                    <a:pt x="332" y="200"/>
                  </a:lnTo>
                  <a:lnTo>
                    <a:pt x="332" y="198"/>
                  </a:lnTo>
                  <a:lnTo>
                    <a:pt x="330" y="198"/>
                  </a:lnTo>
                  <a:lnTo>
                    <a:pt x="330" y="196"/>
                  </a:lnTo>
                  <a:lnTo>
                    <a:pt x="330" y="194"/>
                  </a:lnTo>
                  <a:lnTo>
                    <a:pt x="328" y="194"/>
                  </a:lnTo>
                  <a:lnTo>
                    <a:pt x="328" y="190"/>
                  </a:lnTo>
                  <a:lnTo>
                    <a:pt x="326" y="190"/>
                  </a:lnTo>
                  <a:lnTo>
                    <a:pt x="328" y="190"/>
                  </a:lnTo>
                  <a:lnTo>
                    <a:pt x="328" y="192"/>
                  </a:lnTo>
                  <a:lnTo>
                    <a:pt x="328" y="194"/>
                  </a:lnTo>
                  <a:lnTo>
                    <a:pt x="328" y="196"/>
                  </a:lnTo>
                  <a:lnTo>
                    <a:pt x="328" y="198"/>
                  </a:lnTo>
                  <a:lnTo>
                    <a:pt x="330" y="198"/>
                  </a:lnTo>
                  <a:lnTo>
                    <a:pt x="330" y="202"/>
                  </a:lnTo>
                  <a:lnTo>
                    <a:pt x="332" y="202"/>
                  </a:lnTo>
                  <a:lnTo>
                    <a:pt x="332" y="205"/>
                  </a:lnTo>
                  <a:lnTo>
                    <a:pt x="334" y="205"/>
                  </a:lnTo>
                  <a:lnTo>
                    <a:pt x="334" y="207"/>
                  </a:lnTo>
                  <a:lnTo>
                    <a:pt x="336" y="211"/>
                  </a:lnTo>
                  <a:lnTo>
                    <a:pt x="336" y="213"/>
                  </a:lnTo>
                  <a:lnTo>
                    <a:pt x="338" y="215"/>
                  </a:lnTo>
                  <a:lnTo>
                    <a:pt x="340" y="217"/>
                  </a:lnTo>
                  <a:lnTo>
                    <a:pt x="340" y="219"/>
                  </a:lnTo>
                  <a:lnTo>
                    <a:pt x="342" y="219"/>
                  </a:lnTo>
                  <a:lnTo>
                    <a:pt x="342" y="221"/>
                  </a:lnTo>
                  <a:lnTo>
                    <a:pt x="344" y="221"/>
                  </a:lnTo>
                  <a:lnTo>
                    <a:pt x="344" y="223"/>
                  </a:lnTo>
                  <a:lnTo>
                    <a:pt x="346" y="223"/>
                  </a:lnTo>
                  <a:lnTo>
                    <a:pt x="346" y="225"/>
                  </a:lnTo>
                  <a:lnTo>
                    <a:pt x="346" y="227"/>
                  </a:lnTo>
                  <a:lnTo>
                    <a:pt x="348" y="227"/>
                  </a:lnTo>
                  <a:lnTo>
                    <a:pt x="348" y="229"/>
                  </a:lnTo>
                  <a:lnTo>
                    <a:pt x="349" y="229"/>
                  </a:lnTo>
                  <a:lnTo>
                    <a:pt x="349" y="230"/>
                  </a:lnTo>
                  <a:lnTo>
                    <a:pt x="349" y="232"/>
                  </a:lnTo>
                  <a:lnTo>
                    <a:pt x="349" y="234"/>
                  </a:lnTo>
                  <a:lnTo>
                    <a:pt x="351" y="234"/>
                  </a:lnTo>
                  <a:lnTo>
                    <a:pt x="351" y="236"/>
                  </a:lnTo>
                  <a:lnTo>
                    <a:pt x="351" y="238"/>
                  </a:lnTo>
                  <a:lnTo>
                    <a:pt x="353" y="240"/>
                  </a:lnTo>
                  <a:lnTo>
                    <a:pt x="355" y="242"/>
                  </a:lnTo>
                  <a:lnTo>
                    <a:pt x="357" y="244"/>
                  </a:lnTo>
                  <a:lnTo>
                    <a:pt x="357" y="246"/>
                  </a:lnTo>
                  <a:lnTo>
                    <a:pt x="359" y="246"/>
                  </a:lnTo>
                  <a:lnTo>
                    <a:pt x="359" y="248"/>
                  </a:lnTo>
                  <a:lnTo>
                    <a:pt x="359" y="246"/>
                  </a:lnTo>
                  <a:lnTo>
                    <a:pt x="357" y="246"/>
                  </a:lnTo>
                  <a:lnTo>
                    <a:pt x="357" y="248"/>
                  </a:lnTo>
                  <a:lnTo>
                    <a:pt x="359" y="248"/>
                  </a:lnTo>
                  <a:lnTo>
                    <a:pt x="357" y="248"/>
                  </a:lnTo>
                  <a:lnTo>
                    <a:pt x="359" y="248"/>
                  </a:lnTo>
                  <a:lnTo>
                    <a:pt x="361" y="248"/>
                  </a:lnTo>
                  <a:lnTo>
                    <a:pt x="363" y="248"/>
                  </a:lnTo>
                  <a:lnTo>
                    <a:pt x="361" y="248"/>
                  </a:lnTo>
                  <a:lnTo>
                    <a:pt x="359" y="246"/>
                  </a:lnTo>
                  <a:lnTo>
                    <a:pt x="361" y="248"/>
                  </a:lnTo>
                  <a:lnTo>
                    <a:pt x="363" y="248"/>
                  </a:lnTo>
                  <a:lnTo>
                    <a:pt x="367" y="248"/>
                  </a:lnTo>
                  <a:lnTo>
                    <a:pt x="369" y="248"/>
                  </a:lnTo>
                  <a:lnTo>
                    <a:pt x="369" y="250"/>
                  </a:lnTo>
                  <a:lnTo>
                    <a:pt x="371" y="250"/>
                  </a:lnTo>
                  <a:lnTo>
                    <a:pt x="372" y="250"/>
                  </a:lnTo>
                  <a:lnTo>
                    <a:pt x="374" y="252"/>
                  </a:lnTo>
                  <a:lnTo>
                    <a:pt x="376" y="253"/>
                  </a:lnTo>
                  <a:lnTo>
                    <a:pt x="376" y="255"/>
                  </a:lnTo>
                  <a:lnTo>
                    <a:pt x="378" y="255"/>
                  </a:lnTo>
                  <a:lnTo>
                    <a:pt x="378" y="257"/>
                  </a:lnTo>
                  <a:lnTo>
                    <a:pt x="380" y="257"/>
                  </a:lnTo>
                  <a:lnTo>
                    <a:pt x="382" y="257"/>
                  </a:lnTo>
                  <a:lnTo>
                    <a:pt x="384" y="257"/>
                  </a:lnTo>
                  <a:lnTo>
                    <a:pt x="386" y="257"/>
                  </a:lnTo>
                  <a:lnTo>
                    <a:pt x="386" y="255"/>
                  </a:lnTo>
                  <a:lnTo>
                    <a:pt x="388" y="255"/>
                  </a:lnTo>
                  <a:lnTo>
                    <a:pt x="390" y="255"/>
                  </a:lnTo>
                  <a:lnTo>
                    <a:pt x="392" y="255"/>
                  </a:lnTo>
                  <a:lnTo>
                    <a:pt x="392" y="253"/>
                  </a:lnTo>
                  <a:lnTo>
                    <a:pt x="394" y="253"/>
                  </a:lnTo>
                  <a:lnTo>
                    <a:pt x="392" y="253"/>
                  </a:lnTo>
                  <a:lnTo>
                    <a:pt x="390" y="255"/>
                  </a:lnTo>
                  <a:lnTo>
                    <a:pt x="390" y="253"/>
                  </a:lnTo>
                  <a:lnTo>
                    <a:pt x="392" y="253"/>
                  </a:lnTo>
                  <a:lnTo>
                    <a:pt x="394" y="253"/>
                  </a:lnTo>
                  <a:lnTo>
                    <a:pt x="396" y="253"/>
                  </a:lnTo>
                  <a:lnTo>
                    <a:pt x="396" y="252"/>
                  </a:lnTo>
                  <a:lnTo>
                    <a:pt x="399" y="253"/>
                  </a:lnTo>
                  <a:lnTo>
                    <a:pt x="401" y="252"/>
                  </a:lnTo>
                  <a:lnTo>
                    <a:pt x="401" y="253"/>
                  </a:lnTo>
                  <a:lnTo>
                    <a:pt x="401" y="252"/>
                  </a:lnTo>
                  <a:lnTo>
                    <a:pt x="405" y="252"/>
                  </a:lnTo>
                  <a:lnTo>
                    <a:pt x="407" y="252"/>
                  </a:lnTo>
                  <a:lnTo>
                    <a:pt x="407" y="250"/>
                  </a:lnTo>
                  <a:lnTo>
                    <a:pt x="409" y="250"/>
                  </a:lnTo>
                  <a:lnTo>
                    <a:pt x="409" y="252"/>
                  </a:lnTo>
                  <a:lnTo>
                    <a:pt x="409" y="253"/>
                  </a:lnTo>
                  <a:lnTo>
                    <a:pt x="409" y="252"/>
                  </a:lnTo>
                  <a:lnTo>
                    <a:pt x="409" y="250"/>
                  </a:lnTo>
                  <a:lnTo>
                    <a:pt x="411" y="250"/>
                  </a:lnTo>
                  <a:lnTo>
                    <a:pt x="413" y="248"/>
                  </a:lnTo>
                  <a:lnTo>
                    <a:pt x="415" y="248"/>
                  </a:lnTo>
                  <a:lnTo>
                    <a:pt x="417" y="248"/>
                  </a:lnTo>
                  <a:lnTo>
                    <a:pt x="419" y="248"/>
                  </a:lnTo>
                  <a:lnTo>
                    <a:pt x="420" y="248"/>
                  </a:lnTo>
                  <a:lnTo>
                    <a:pt x="420" y="250"/>
                  </a:lnTo>
                  <a:lnTo>
                    <a:pt x="422" y="250"/>
                  </a:lnTo>
                  <a:lnTo>
                    <a:pt x="420" y="250"/>
                  </a:lnTo>
                  <a:lnTo>
                    <a:pt x="419" y="250"/>
                  </a:lnTo>
                  <a:lnTo>
                    <a:pt x="419" y="252"/>
                  </a:lnTo>
                  <a:lnTo>
                    <a:pt x="419" y="250"/>
                  </a:lnTo>
                  <a:lnTo>
                    <a:pt x="419" y="252"/>
                  </a:lnTo>
                  <a:lnTo>
                    <a:pt x="420" y="252"/>
                  </a:lnTo>
                  <a:lnTo>
                    <a:pt x="420" y="250"/>
                  </a:lnTo>
                  <a:lnTo>
                    <a:pt x="420" y="252"/>
                  </a:lnTo>
                  <a:lnTo>
                    <a:pt x="422" y="252"/>
                  </a:lnTo>
                  <a:lnTo>
                    <a:pt x="422" y="253"/>
                  </a:lnTo>
                  <a:lnTo>
                    <a:pt x="422" y="252"/>
                  </a:lnTo>
                  <a:lnTo>
                    <a:pt x="422" y="253"/>
                  </a:lnTo>
                  <a:lnTo>
                    <a:pt x="422" y="252"/>
                  </a:lnTo>
                  <a:lnTo>
                    <a:pt x="424" y="252"/>
                  </a:lnTo>
                  <a:lnTo>
                    <a:pt x="426" y="252"/>
                  </a:lnTo>
                  <a:lnTo>
                    <a:pt x="428" y="252"/>
                  </a:lnTo>
                  <a:lnTo>
                    <a:pt x="428" y="253"/>
                  </a:lnTo>
                  <a:lnTo>
                    <a:pt x="428" y="252"/>
                  </a:lnTo>
                  <a:lnTo>
                    <a:pt x="426" y="252"/>
                  </a:lnTo>
                  <a:lnTo>
                    <a:pt x="428" y="252"/>
                  </a:lnTo>
                  <a:lnTo>
                    <a:pt x="428" y="250"/>
                  </a:lnTo>
                  <a:lnTo>
                    <a:pt x="430" y="250"/>
                  </a:lnTo>
                  <a:lnTo>
                    <a:pt x="432" y="250"/>
                  </a:lnTo>
                  <a:lnTo>
                    <a:pt x="430" y="250"/>
                  </a:lnTo>
                  <a:lnTo>
                    <a:pt x="430" y="248"/>
                  </a:lnTo>
                  <a:lnTo>
                    <a:pt x="430" y="246"/>
                  </a:lnTo>
                  <a:lnTo>
                    <a:pt x="430" y="248"/>
                  </a:lnTo>
                  <a:lnTo>
                    <a:pt x="428" y="246"/>
                  </a:lnTo>
                  <a:lnTo>
                    <a:pt x="430" y="246"/>
                  </a:lnTo>
                  <a:lnTo>
                    <a:pt x="430" y="244"/>
                  </a:lnTo>
                  <a:lnTo>
                    <a:pt x="432" y="244"/>
                  </a:lnTo>
                  <a:lnTo>
                    <a:pt x="430" y="244"/>
                  </a:lnTo>
                  <a:lnTo>
                    <a:pt x="428" y="246"/>
                  </a:lnTo>
                  <a:lnTo>
                    <a:pt x="430" y="244"/>
                  </a:lnTo>
                  <a:lnTo>
                    <a:pt x="432" y="242"/>
                  </a:lnTo>
                  <a:lnTo>
                    <a:pt x="434" y="242"/>
                  </a:lnTo>
                  <a:lnTo>
                    <a:pt x="436" y="242"/>
                  </a:lnTo>
                  <a:lnTo>
                    <a:pt x="436" y="240"/>
                  </a:lnTo>
                  <a:lnTo>
                    <a:pt x="438" y="238"/>
                  </a:lnTo>
                  <a:lnTo>
                    <a:pt x="440" y="238"/>
                  </a:lnTo>
                  <a:lnTo>
                    <a:pt x="440" y="236"/>
                  </a:lnTo>
                  <a:lnTo>
                    <a:pt x="440" y="234"/>
                  </a:lnTo>
                  <a:lnTo>
                    <a:pt x="440" y="232"/>
                  </a:lnTo>
                  <a:lnTo>
                    <a:pt x="440" y="230"/>
                  </a:lnTo>
                  <a:lnTo>
                    <a:pt x="442" y="229"/>
                  </a:lnTo>
                  <a:lnTo>
                    <a:pt x="444" y="229"/>
                  </a:lnTo>
                  <a:lnTo>
                    <a:pt x="444" y="227"/>
                  </a:lnTo>
                  <a:lnTo>
                    <a:pt x="444" y="225"/>
                  </a:lnTo>
                  <a:lnTo>
                    <a:pt x="444" y="223"/>
                  </a:lnTo>
                  <a:lnTo>
                    <a:pt x="444" y="221"/>
                  </a:lnTo>
                  <a:lnTo>
                    <a:pt x="444" y="219"/>
                  </a:lnTo>
                  <a:lnTo>
                    <a:pt x="444" y="217"/>
                  </a:lnTo>
                  <a:lnTo>
                    <a:pt x="444" y="215"/>
                  </a:lnTo>
                  <a:lnTo>
                    <a:pt x="444" y="213"/>
                  </a:lnTo>
                  <a:lnTo>
                    <a:pt x="445" y="213"/>
                  </a:lnTo>
                  <a:lnTo>
                    <a:pt x="445" y="211"/>
                  </a:lnTo>
                  <a:lnTo>
                    <a:pt x="445" y="209"/>
                  </a:lnTo>
                  <a:lnTo>
                    <a:pt x="445" y="211"/>
                  </a:lnTo>
                  <a:lnTo>
                    <a:pt x="445" y="213"/>
                  </a:lnTo>
                  <a:lnTo>
                    <a:pt x="444" y="213"/>
                  </a:lnTo>
                  <a:lnTo>
                    <a:pt x="445" y="209"/>
                  </a:lnTo>
                  <a:lnTo>
                    <a:pt x="447" y="207"/>
                  </a:lnTo>
                  <a:lnTo>
                    <a:pt x="449" y="207"/>
                  </a:lnTo>
                  <a:lnTo>
                    <a:pt x="449" y="205"/>
                  </a:lnTo>
                  <a:lnTo>
                    <a:pt x="451" y="205"/>
                  </a:lnTo>
                  <a:lnTo>
                    <a:pt x="453" y="205"/>
                  </a:lnTo>
                  <a:lnTo>
                    <a:pt x="455" y="204"/>
                  </a:lnTo>
                  <a:lnTo>
                    <a:pt x="457" y="204"/>
                  </a:lnTo>
                  <a:lnTo>
                    <a:pt x="459" y="204"/>
                  </a:lnTo>
                  <a:lnTo>
                    <a:pt x="463" y="204"/>
                  </a:lnTo>
                  <a:lnTo>
                    <a:pt x="465" y="204"/>
                  </a:lnTo>
                  <a:lnTo>
                    <a:pt x="467" y="204"/>
                  </a:lnTo>
                  <a:lnTo>
                    <a:pt x="467" y="202"/>
                  </a:lnTo>
                  <a:lnTo>
                    <a:pt x="468" y="202"/>
                  </a:lnTo>
                  <a:lnTo>
                    <a:pt x="470" y="202"/>
                  </a:lnTo>
                  <a:lnTo>
                    <a:pt x="472" y="202"/>
                  </a:lnTo>
                  <a:lnTo>
                    <a:pt x="474" y="200"/>
                  </a:lnTo>
                  <a:lnTo>
                    <a:pt x="476" y="200"/>
                  </a:lnTo>
                  <a:lnTo>
                    <a:pt x="478" y="200"/>
                  </a:lnTo>
                  <a:lnTo>
                    <a:pt x="480" y="200"/>
                  </a:lnTo>
                  <a:lnTo>
                    <a:pt x="482" y="200"/>
                  </a:lnTo>
                  <a:lnTo>
                    <a:pt x="480" y="200"/>
                  </a:lnTo>
                  <a:lnTo>
                    <a:pt x="480" y="198"/>
                  </a:lnTo>
                  <a:lnTo>
                    <a:pt x="482" y="198"/>
                  </a:lnTo>
                  <a:lnTo>
                    <a:pt x="482" y="200"/>
                  </a:lnTo>
                  <a:lnTo>
                    <a:pt x="484" y="200"/>
                  </a:lnTo>
                  <a:lnTo>
                    <a:pt x="486" y="200"/>
                  </a:lnTo>
                  <a:lnTo>
                    <a:pt x="488" y="200"/>
                  </a:lnTo>
                  <a:lnTo>
                    <a:pt x="486" y="200"/>
                  </a:lnTo>
                  <a:lnTo>
                    <a:pt x="488" y="200"/>
                  </a:lnTo>
                  <a:lnTo>
                    <a:pt x="488" y="202"/>
                  </a:lnTo>
                  <a:lnTo>
                    <a:pt x="490" y="202"/>
                  </a:lnTo>
                  <a:lnTo>
                    <a:pt x="490" y="200"/>
                  </a:lnTo>
                  <a:lnTo>
                    <a:pt x="488" y="200"/>
                  </a:lnTo>
                  <a:lnTo>
                    <a:pt x="490" y="200"/>
                  </a:lnTo>
                  <a:lnTo>
                    <a:pt x="490" y="202"/>
                  </a:lnTo>
                  <a:lnTo>
                    <a:pt x="492" y="202"/>
                  </a:lnTo>
                  <a:lnTo>
                    <a:pt x="493" y="202"/>
                  </a:lnTo>
                  <a:lnTo>
                    <a:pt x="495" y="202"/>
                  </a:lnTo>
                  <a:lnTo>
                    <a:pt x="497" y="202"/>
                  </a:lnTo>
                  <a:lnTo>
                    <a:pt x="497" y="200"/>
                  </a:lnTo>
                  <a:lnTo>
                    <a:pt x="495" y="200"/>
                  </a:lnTo>
                  <a:lnTo>
                    <a:pt x="493" y="200"/>
                  </a:lnTo>
                  <a:lnTo>
                    <a:pt x="492" y="200"/>
                  </a:lnTo>
                  <a:lnTo>
                    <a:pt x="493" y="200"/>
                  </a:lnTo>
                  <a:lnTo>
                    <a:pt x="495" y="200"/>
                  </a:lnTo>
                  <a:lnTo>
                    <a:pt x="497" y="198"/>
                  </a:lnTo>
                  <a:lnTo>
                    <a:pt x="497" y="200"/>
                  </a:lnTo>
                  <a:lnTo>
                    <a:pt x="499" y="200"/>
                  </a:lnTo>
                  <a:lnTo>
                    <a:pt x="499" y="202"/>
                  </a:lnTo>
                  <a:lnTo>
                    <a:pt x="501" y="202"/>
                  </a:lnTo>
                  <a:lnTo>
                    <a:pt x="501" y="204"/>
                  </a:lnTo>
                  <a:lnTo>
                    <a:pt x="501" y="205"/>
                  </a:lnTo>
                  <a:lnTo>
                    <a:pt x="503" y="207"/>
                  </a:lnTo>
                  <a:lnTo>
                    <a:pt x="503" y="209"/>
                  </a:lnTo>
                  <a:lnTo>
                    <a:pt x="501" y="209"/>
                  </a:lnTo>
                  <a:lnTo>
                    <a:pt x="501" y="211"/>
                  </a:lnTo>
                  <a:lnTo>
                    <a:pt x="499" y="213"/>
                  </a:lnTo>
                  <a:lnTo>
                    <a:pt x="499" y="215"/>
                  </a:lnTo>
                  <a:lnTo>
                    <a:pt x="497" y="215"/>
                  </a:lnTo>
                  <a:lnTo>
                    <a:pt x="497" y="217"/>
                  </a:lnTo>
                  <a:lnTo>
                    <a:pt x="495" y="217"/>
                  </a:lnTo>
                  <a:lnTo>
                    <a:pt x="493" y="221"/>
                  </a:lnTo>
                  <a:lnTo>
                    <a:pt x="492" y="223"/>
                  </a:lnTo>
                  <a:lnTo>
                    <a:pt x="492" y="225"/>
                  </a:lnTo>
                  <a:lnTo>
                    <a:pt x="492" y="227"/>
                  </a:lnTo>
                  <a:lnTo>
                    <a:pt x="492" y="229"/>
                  </a:lnTo>
                  <a:lnTo>
                    <a:pt x="492" y="230"/>
                  </a:lnTo>
                  <a:lnTo>
                    <a:pt x="492" y="229"/>
                  </a:lnTo>
                  <a:lnTo>
                    <a:pt x="492" y="227"/>
                  </a:lnTo>
                  <a:lnTo>
                    <a:pt x="492" y="229"/>
                  </a:lnTo>
                  <a:lnTo>
                    <a:pt x="490" y="230"/>
                  </a:lnTo>
                  <a:lnTo>
                    <a:pt x="490" y="229"/>
                  </a:lnTo>
                  <a:lnTo>
                    <a:pt x="490" y="230"/>
                  </a:lnTo>
                  <a:lnTo>
                    <a:pt x="488" y="232"/>
                  </a:lnTo>
                  <a:lnTo>
                    <a:pt x="488" y="234"/>
                  </a:lnTo>
                  <a:lnTo>
                    <a:pt x="490" y="234"/>
                  </a:lnTo>
                  <a:lnTo>
                    <a:pt x="492" y="234"/>
                  </a:lnTo>
                  <a:lnTo>
                    <a:pt x="492" y="232"/>
                  </a:lnTo>
                  <a:lnTo>
                    <a:pt x="492" y="234"/>
                  </a:lnTo>
                  <a:lnTo>
                    <a:pt x="492" y="232"/>
                  </a:lnTo>
                  <a:lnTo>
                    <a:pt x="490" y="232"/>
                  </a:lnTo>
                  <a:lnTo>
                    <a:pt x="492" y="232"/>
                  </a:lnTo>
                  <a:lnTo>
                    <a:pt x="492" y="234"/>
                  </a:lnTo>
                  <a:lnTo>
                    <a:pt x="492" y="232"/>
                  </a:lnTo>
                  <a:lnTo>
                    <a:pt x="492" y="234"/>
                  </a:lnTo>
                  <a:lnTo>
                    <a:pt x="492" y="236"/>
                  </a:lnTo>
                  <a:lnTo>
                    <a:pt x="490" y="236"/>
                  </a:lnTo>
                  <a:lnTo>
                    <a:pt x="488" y="236"/>
                  </a:lnTo>
                  <a:lnTo>
                    <a:pt x="488" y="238"/>
                  </a:lnTo>
                  <a:lnTo>
                    <a:pt x="488" y="236"/>
                  </a:lnTo>
                  <a:lnTo>
                    <a:pt x="488" y="238"/>
                  </a:lnTo>
                  <a:lnTo>
                    <a:pt x="488" y="240"/>
                  </a:lnTo>
                  <a:lnTo>
                    <a:pt x="490" y="240"/>
                  </a:lnTo>
                  <a:lnTo>
                    <a:pt x="490" y="238"/>
                  </a:lnTo>
                  <a:lnTo>
                    <a:pt x="492" y="238"/>
                  </a:lnTo>
                  <a:lnTo>
                    <a:pt x="490" y="240"/>
                  </a:lnTo>
                  <a:lnTo>
                    <a:pt x="490" y="242"/>
                  </a:lnTo>
                  <a:lnTo>
                    <a:pt x="490" y="246"/>
                  </a:lnTo>
                  <a:lnTo>
                    <a:pt x="488" y="248"/>
                  </a:lnTo>
                  <a:lnTo>
                    <a:pt x="488" y="250"/>
                  </a:lnTo>
                  <a:lnTo>
                    <a:pt x="488" y="252"/>
                  </a:lnTo>
                  <a:lnTo>
                    <a:pt x="488" y="253"/>
                  </a:lnTo>
                  <a:lnTo>
                    <a:pt x="486" y="253"/>
                  </a:lnTo>
                  <a:lnTo>
                    <a:pt x="486" y="255"/>
                  </a:lnTo>
                  <a:lnTo>
                    <a:pt x="486" y="257"/>
                  </a:lnTo>
                  <a:lnTo>
                    <a:pt x="486" y="255"/>
                  </a:lnTo>
                  <a:lnTo>
                    <a:pt x="484" y="255"/>
                  </a:lnTo>
                  <a:lnTo>
                    <a:pt x="486" y="255"/>
                  </a:lnTo>
                  <a:lnTo>
                    <a:pt x="486" y="253"/>
                  </a:lnTo>
                  <a:lnTo>
                    <a:pt x="486" y="255"/>
                  </a:lnTo>
                  <a:lnTo>
                    <a:pt x="484" y="255"/>
                  </a:lnTo>
                  <a:lnTo>
                    <a:pt x="486" y="255"/>
                  </a:lnTo>
                  <a:lnTo>
                    <a:pt x="486" y="253"/>
                  </a:lnTo>
                  <a:lnTo>
                    <a:pt x="484" y="253"/>
                  </a:lnTo>
                  <a:lnTo>
                    <a:pt x="484" y="252"/>
                  </a:lnTo>
                  <a:lnTo>
                    <a:pt x="482" y="252"/>
                  </a:lnTo>
                  <a:lnTo>
                    <a:pt x="482" y="250"/>
                  </a:lnTo>
                  <a:lnTo>
                    <a:pt x="484" y="248"/>
                  </a:lnTo>
                  <a:lnTo>
                    <a:pt x="482" y="248"/>
                  </a:lnTo>
                  <a:lnTo>
                    <a:pt x="484" y="248"/>
                  </a:lnTo>
                  <a:lnTo>
                    <a:pt x="484" y="246"/>
                  </a:lnTo>
                  <a:lnTo>
                    <a:pt x="482" y="246"/>
                  </a:lnTo>
                  <a:lnTo>
                    <a:pt x="482" y="248"/>
                  </a:lnTo>
                  <a:lnTo>
                    <a:pt x="480" y="248"/>
                  </a:lnTo>
                  <a:lnTo>
                    <a:pt x="478" y="248"/>
                  </a:lnTo>
                  <a:lnTo>
                    <a:pt x="480" y="248"/>
                  </a:lnTo>
                  <a:lnTo>
                    <a:pt x="480" y="250"/>
                  </a:lnTo>
                  <a:lnTo>
                    <a:pt x="478" y="250"/>
                  </a:lnTo>
                  <a:lnTo>
                    <a:pt x="478" y="252"/>
                  </a:lnTo>
                  <a:lnTo>
                    <a:pt x="476" y="252"/>
                  </a:lnTo>
                  <a:lnTo>
                    <a:pt x="474" y="252"/>
                  </a:lnTo>
                  <a:lnTo>
                    <a:pt x="474" y="253"/>
                  </a:lnTo>
                  <a:lnTo>
                    <a:pt x="474" y="255"/>
                  </a:lnTo>
                  <a:lnTo>
                    <a:pt x="472" y="255"/>
                  </a:lnTo>
                  <a:lnTo>
                    <a:pt x="472" y="257"/>
                  </a:lnTo>
                  <a:lnTo>
                    <a:pt x="472" y="259"/>
                  </a:lnTo>
                  <a:lnTo>
                    <a:pt x="470" y="259"/>
                  </a:lnTo>
                  <a:lnTo>
                    <a:pt x="470" y="261"/>
                  </a:lnTo>
                  <a:lnTo>
                    <a:pt x="468" y="261"/>
                  </a:lnTo>
                  <a:lnTo>
                    <a:pt x="467" y="261"/>
                  </a:lnTo>
                  <a:lnTo>
                    <a:pt x="467" y="259"/>
                  </a:lnTo>
                  <a:lnTo>
                    <a:pt x="465" y="261"/>
                  </a:lnTo>
                  <a:lnTo>
                    <a:pt x="465" y="263"/>
                  </a:lnTo>
                  <a:lnTo>
                    <a:pt x="461" y="263"/>
                  </a:lnTo>
                  <a:lnTo>
                    <a:pt x="457" y="263"/>
                  </a:lnTo>
                  <a:lnTo>
                    <a:pt x="453" y="263"/>
                  </a:lnTo>
                  <a:lnTo>
                    <a:pt x="451" y="263"/>
                  </a:lnTo>
                  <a:lnTo>
                    <a:pt x="447" y="263"/>
                  </a:lnTo>
                  <a:lnTo>
                    <a:pt x="444" y="263"/>
                  </a:lnTo>
                  <a:lnTo>
                    <a:pt x="440" y="263"/>
                  </a:lnTo>
                  <a:lnTo>
                    <a:pt x="436" y="263"/>
                  </a:lnTo>
                  <a:lnTo>
                    <a:pt x="436" y="267"/>
                  </a:lnTo>
                  <a:lnTo>
                    <a:pt x="436" y="273"/>
                  </a:lnTo>
                  <a:lnTo>
                    <a:pt x="428" y="273"/>
                  </a:lnTo>
                  <a:lnTo>
                    <a:pt x="430" y="273"/>
                  </a:lnTo>
                  <a:lnTo>
                    <a:pt x="430" y="275"/>
                  </a:lnTo>
                  <a:lnTo>
                    <a:pt x="432" y="275"/>
                  </a:lnTo>
                  <a:lnTo>
                    <a:pt x="432" y="277"/>
                  </a:lnTo>
                  <a:lnTo>
                    <a:pt x="434" y="277"/>
                  </a:lnTo>
                  <a:lnTo>
                    <a:pt x="434" y="278"/>
                  </a:lnTo>
                  <a:lnTo>
                    <a:pt x="436" y="278"/>
                  </a:lnTo>
                  <a:lnTo>
                    <a:pt x="438" y="280"/>
                  </a:lnTo>
                  <a:lnTo>
                    <a:pt x="440" y="280"/>
                  </a:lnTo>
                  <a:lnTo>
                    <a:pt x="440" y="282"/>
                  </a:lnTo>
                  <a:lnTo>
                    <a:pt x="442" y="282"/>
                  </a:lnTo>
                  <a:lnTo>
                    <a:pt x="440" y="284"/>
                  </a:lnTo>
                  <a:lnTo>
                    <a:pt x="442" y="284"/>
                  </a:lnTo>
                  <a:lnTo>
                    <a:pt x="442" y="282"/>
                  </a:lnTo>
                  <a:lnTo>
                    <a:pt x="442" y="284"/>
                  </a:lnTo>
                  <a:lnTo>
                    <a:pt x="442" y="286"/>
                  </a:lnTo>
                  <a:lnTo>
                    <a:pt x="442" y="284"/>
                  </a:lnTo>
                  <a:lnTo>
                    <a:pt x="442" y="286"/>
                  </a:lnTo>
                  <a:lnTo>
                    <a:pt x="442" y="284"/>
                  </a:lnTo>
                  <a:lnTo>
                    <a:pt x="444" y="286"/>
                  </a:lnTo>
                  <a:lnTo>
                    <a:pt x="445" y="286"/>
                  </a:lnTo>
                  <a:lnTo>
                    <a:pt x="445" y="288"/>
                  </a:lnTo>
                  <a:lnTo>
                    <a:pt x="445" y="286"/>
                  </a:lnTo>
                  <a:lnTo>
                    <a:pt x="445" y="288"/>
                  </a:lnTo>
                  <a:lnTo>
                    <a:pt x="444" y="288"/>
                  </a:lnTo>
                  <a:lnTo>
                    <a:pt x="445" y="288"/>
                  </a:lnTo>
                  <a:lnTo>
                    <a:pt x="444" y="288"/>
                  </a:lnTo>
                  <a:lnTo>
                    <a:pt x="445" y="288"/>
                  </a:lnTo>
                  <a:lnTo>
                    <a:pt x="444" y="288"/>
                  </a:lnTo>
                  <a:lnTo>
                    <a:pt x="444" y="290"/>
                  </a:lnTo>
                  <a:lnTo>
                    <a:pt x="444" y="292"/>
                  </a:lnTo>
                  <a:lnTo>
                    <a:pt x="442" y="292"/>
                  </a:lnTo>
                  <a:lnTo>
                    <a:pt x="440" y="292"/>
                  </a:lnTo>
                  <a:lnTo>
                    <a:pt x="438" y="292"/>
                  </a:lnTo>
                  <a:lnTo>
                    <a:pt x="436" y="292"/>
                  </a:lnTo>
                  <a:lnTo>
                    <a:pt x="434" y="292"/>
                  </a:lnTo>
                  <a:lnTo>
                    <a:pt x="430" y="292"/>
                  </a:lnTo>
                  <a:lnTo>
                    <a:pt x="428" y="292"/>
                  </a:lnTo>
                  <a:lnTo>
                    <a:pt x="426" y="292"/>
                  </a:lnTo>
                  <a:lnTo>
                    <a:pt x="424" y="292"/>
                  </a:lnTo>
                  <a:lnTo>
                    <a:pt x="422" y="292"/>
                  </a:lnTo>
                  <a:lnTo>
                    <a:pt x="422" y="294"/>
                  </a:lnTo>
                  <a:lnTo>
                    <a:pt x="422" y="296"/>
                  </a:lnTo>
                  <a:lnTo>
                    <a:pt x="420" y="298"/>
                  </a:lnTo>
                  <a:lnTo>
                    <a:pt x="419" y="300"/>
                  </a:lnTo>
                  <a:lnTo>
                    <a:pt x="419" y="301"/>
                  </a:lnTo>
                  <a:lnTo>
                    <a:pt x="417" y="303"/>
                  </a:lnTo>
                  <a:lnTo>
                    <a:pt x="417" y="305"/>
                  </a:lnTo>
                  <a:lnTo>
                    <a:pt x="419" y="309"/>
                  </a:lnTo>
                  <a:lnTo>
                    <a:pt x="417" y="309"/>
                  </a:lnTo>
                  <a:lnTo>
                    <a:pt x="417" y="311"/>
                  </a:lnTo>
                  <a:lnTo>
                    <a:pt x="417" y="313"/>
                  </a:lnTo>
                  <a:lnTo>
                    <a:pt x="417" y="315"/>
                  </a:lnTo>
                  <a:lnTo>
                    <a:pt x="417" y="317"/>
                  </a:lnTo>
                  <a:lnTo>
                    <a:pt x="415" y="317"/>
                  </a:lnTo>
                  <a:lnTo>
                    <a:pt x="413" y="315"/>
                  </a:lnTo>
                  <a:lnTo>
                    <a:pt x="411" y="313"/>
                  </a:lnTo>
                  <a:lnTo>
                    <a:pt x="409" y="309"/>
                  </a:lnTo>
                  <a:lnTo>
                    <a:pt x="407" y="307"/>
                  </a:lnTo>
                  <a:lnTo>
                    <a:pt x="405" y="307"/>
                  </a:lnTo>
                  <a:lnTo>
                    <a:pt x="407" y="307"/>
                  </a:lnTo>
                  <a:lnTo>
                    <a:pt x="405" y="307"/>
                  </a:lnTo>
                  <a:lnTo>
                    <a:pt x="405" y="305"/>
                  </a:lnTo>
                  <a:lnTo>
                    <a:pt x="405" y="307"/>
                  </a:lnTo>
                  <a:lnTo>
                    <a:pt x="405" y="305"/>
                  </a:lnTo>
                  <a:lnTo>
                    <a:pt x="403" y="305"/>
                  </a:lnTo>
                  <a:lnTo>
                    <a:pt x="401" y="303"/>
                  </a:lnTo>
                  <a:lnTo>
                    <a:pt x="401" y="301"/>
                  </a:lnTo>
                  <a:lnTo>
                    <a:pt x="399" y="301"/>
                  </a:lnTo>
                  <a:lnTo>
                    <a:pt x="396" y="298"/>
                  </a:lnTo>
                  <a:lnTo>
                    <a:pt x="394" y="296"/>
                  </a:lnTo>
                  <a:lnTo>
                    <a:pt x="392" y="294"/>
                  </a:lnTo>
                  <a:lnTo>
                    <a:pt x="388" y="294"/>
                  </a:lnTo>
                  <a:lnTo>
                    <a:pt x="390" y="294"/>
                  </a:lnTo>
                  <a:lnTo>
                    <a:pt x="390" y="292"/>
                  </a:lnTo>
                  <a:lnTo>
                    <a:pt x="388" y="292"/>
                  </a:lnTo>
                  <a:lnTo>
                    <a:pt x="386" y="292"/>
                  </a:lnTo>
                  <a:lnTo>
                    <a:pt x="386" y="290"/>
                  </a:lnTo>
                  <a:lnTo>
                    <a:pt x="384" y="290"/>
                  </a:lnTo>
                  <a:lnTo>
                    <a:pt x="382" y="290"/>
                  </a:lnTo>
                  <a:lnTo>
                    <a:pt x="382" y="288"/>
                  </a:lnTo>
                  <a:lnTo>
                    <a:pt x="380" y="288"/>
                  </a:lnTo>
                  <a:lnTo>
                    <a:pt x="380" y="290"/>
                  </a:lnTo>
                  <a:lnTo>
                    <a:pt x="382" y="290"/>
                  </a:lnTo>
                  <a:lnTo>
                    <a:pt x="384" y="290"/>
                  </a:lnTo>
                  <a:lnTo>
                    <a:pt x="382" y="290"/>
                  </a:lnTo>
                  <a:lnTo>
                    <a:pt x="384" y="290"/>
                  </a:lnTo>
                  <a:lnTo>
                    <a:pt x="384" y="292"/>
                  </a:lnTo>
                  <a:lnTo>
                    <a:pt x="386" y="292"/>
                  </a:lnTo>
                  <a:lnTo>
                    <a:pt x="388" y="292"/>
                  </a:lnTo>
                  <a:lnTo>
                    <a:pt x="388" y="294"/>
                  </a:lnTo>
                  <a:lnTo>
                    <a:pt x="382" y="290"/>
                  </a:lnTo>
                  <a:lnTo>
                    <a:pt x="380" y="290"/>
                  </a:lnTo>
                  <a:lnTo>
                    <a:pt x="378" y="290"/>
                  </a:lnTo>
                  <a:lnTo>
                    <a:pt x="376" y="290"/>
                  </a:lnTo>
                  <a:lnTo>
                    <a:pt x="378" y="288"/>
                  </a:lnTo>
                  <a:lnTo>
                    <a:pt x="376" y="288"/>
                  </a:lnTo>
                  <a:lnTo>
                    <a:pt x="374" y="288"/>
                  </a:lnTo>
                  <a:lnTo>
                    <a:pt x="374" y="286"/>
                  </a:lnTo>
                  <a:lnTo>
                    <a:pt x="372" y="286"/>
                  </a:lnTo>
                  <a:lnTo>
                    <a:pt x="372" y="288"/>
                  </a:lnTo>
                  <a:lnTo>
                    <a:pt x="371" y="288"/>
                  </a:lnTo>
                  <a:lnTo>
                    <a:pt x="372" y="290"/>
                  </a:lnTo>
                  <a:lnTo>
                    <a:pt x="372" y="288"/>
                  </a:lnTo>
                  <a:lnTo>
                    <a:pt x="374" y="288"/>
                  </a:lnTo>
                  <a:lnTo>
                    <a:pt x="372" y="290"/>
                  </a:lnTo>
                  <a:lnTo>
                    <a:pt x="374" y="290"/>
                  </a:lnTo>
                  <a:lnTo>
                    <a:pt x="376" y="290"/>
                  </a:lnTo>
                  <a:lnTo>
                    <a:pt x="374" y="290"/>
                  </a:lnTo>
                  <a:lnTo>
                    <a:pt x="372" y="290"/>
                  </a:lnTo>
                  <a:lnTo>
                    <a:pt x="371" y="290"/>
                  </a:lnTo>
                  <a:lnTo>
                    <a:pt x="369" y="290"/>
                  </a:lnTo>
                  <a:lnTo>
                    <a:pt x="367" y="290"/>
                  </a:lnTo>
                  <a:lnTo>
                    <a:pt x="367" y="292"/>
                  </a:lnTo>
                  <a:lnTo>
                    <a:pt x="365" y="292"/>
                  </a:lnTo>
                  <a:lnTo>
                    <a:pt x="365" y="294"/>
                  </a:lnTo>
                  <a:lnTo>
                    <a:pt x="363" y="294"/>
                  </a:lnTo>
                  <a:lnTo>
                    <a:pt x="361" y="294"/>
                  </a:lnTo>
                  <a:lnTo>
                    <a:pt x="359" y="296"/>
                  </a:lnTo>
                  <a:lnTo>
                    <a:pt x="357" y="296"/>
                  </a:lnTo>
                  <a:lnTo>
                    <a:pt x="355" y="296"/>
                  </a:lnTo>
                  <a:lnTo>
                    <a:pt x="355" y="298"/>
                  </a:lnTo>
                  <a:lnTo>
                    <a:pt x="353" y="298"/>
                  </a:lnTo>
                  <a:lnTo>
                    <a:pt x="351" y="298"/>
                  </a:lnTo>
                  <a:lnTo>
                    <a:pt x="349" y="298"/>
                  </a:lnTo>
                  <a:lnTo>
                    <a:pt x="348" y="298"/>
                  </a:lnTo>
                  <a:lnTo>
                    <a:pt x="348" y="300"/>
                  </a:lnTo>
                  <a:lnTo>
                    <a:pt x="346" y="298"/>
                  </a:lnTo>
                  <a:lnTo>
                    <a:pt x="344" y="298"/>
                  </a:lnTo>
                  <a:lnTo>
                    <a:pt x="342" y="298"/>
                  </a:lnTo>
                  <a:lnTo>
                    <a:pt x="340" y="296"/>
                  </a:lnTo>
                  <a:lnTo>
                    <a:pt x="338" y="296"/>
                  </a:lnTo>
                  <a:lnTo>
                    <a:pt x="336" y="294"/>
                  </a:lnTo>
                  <a:lnTo>
                    <a:pt x="334" y="294"/>
                  </a:lnTo>
                  <a:lnTo>
                    <a:pt x="332" y="294"/>
                  </a:lnTo>
                  <a:lnTo>
                    <a:pt x="330" y="294"/>
                  </a:lnTo>
                  <a:lnTo>
                    <a:pt x="328" y="294"/>
                  </a:lnTo>
                  <a:lnTo>
                    <a:pt x="326" y="294"/>
                  </a:lnTo>
                  <a:lnTo>
                    <a:pt x="326" y="292"/>
                  </a:lnTo>
                  <a:lnTo>
                    <a:pt x="324" y="292"/>
                  </a:lnTo>
                  <a:lnTo>
                    <a:pt x="323" y="290"/>
                  </a:lnTo>
                  <a:lnTo>
                    <a:pt x="321" y="290"/>
                  </a:lnTo>
                  <a:lnTo>
                    <a:pt x="323" y="290"/>
                  </a:lnTo>
                  <a:lnTo>
                    <a:pt x="321" y="290"/>
                  </a:lnTo>
                  <a:lnTo>
                    <a:pt x="319" y="288"/>
                  </a:lnTo>
                  <a:lnTo>
                    <a:pt x="317" y="288"/>
                  </a:lnTo>
                  <a:lnTo>
                    <a:pt x="315" y="288"/>
                  </a:lnTo>
                  <a:lnTo>
                    <a:pt x="315" y="286"/>
                  </a:lnTo>
                  <a:lnTo>
                    <a:pt x="313" y="286"/>
                  </a:lnTo>
                  <a:lnTo>
                    <a:pt x="313" y="284"/>
                  </a:lnTo>
                  <a:lnTo>
                    <a:pt x="311" y="284"/>
                  </a:lnTo>
                  <a:lnTo>
                    <a:pt x="309" y="284"/>
                  </a:lnTo>
                  <a:lnTo>
                    <a:pt x="305" y="282"/>
                  </a:lnTo>
                  <a:lnTo>
                    <a:pt x="303" y="282"/>
                  </a:lnTo>
                  <a:lnTo>
                    <a:pt x="301" y="282"/>
                  </a:lnTo>
                  <a:lnTo>
                    <a:pt x="300" y="282"/>
                  </a:lnTo>
                  <a:lnTo>
                    <a:pt x="298" y="282"/>
                  </a:lnTo>
                  <a:lnTo>
                    <a:pt x="296" y="280"/>
                  </a:lnTo>
                  <a:lnTo>
                    <a:pt x="294" y="280"/>
                  </a:lnTo>
                  <a:lnTo>
                    <a:pt x="294" y="278"/>
                  </a:lnTo>
                  <a:lnTo>
                    <a:pt x="294" y="280"/>
                  </a:lnTo>
                  <a:lnTo>
                    <a:pt x="294" y="278"/>
                  </a:lnTo>
                  <a:lnTo>
                    <a:pt x="292" y="278"/>
                  </a:lnTo>
                  <a:lnTo>
                    <a:pt x="290" y="277"/>
                  </a:lnTo>
                  <a:lnTo>
                    <a:pt x="288" y="277"/>
                  </a:lnTo>
                  <a:lnTo>
                    <a:pt x="286" y="277"/>
                  </a:lnTo>
                  <a:lnTo>
                    <a:pt x="282" y="275"/>
                  </a:lnTo>
                  <a:lnTo>
                    <a:pt x="280" y="275"/>
                  </a:lnTo>
                  <a:lnTo>
                    <a:pt x="280" y="273"/>
                  </a:lnTo>
                  <a:lnTo>
                    <a:pt x="278" y="273"/>
                  </a:lnTo>
                  <a:lnTo>
                    <a:pt x="276" y="273"/>
                  </a:lnTo>
                  <a:lnTo>
                    <a:pt x="275" y="273"/>
                  </a:lnTo>
                  <a:lnTo>
                    <a:pt x="275" y="271"/>
                  </a:lnTo>
                  <a:lnTo>
                    <a:pt x="273" y="271"/>
                  </a:lnTo>
                  <a:lnTo>
                    <a:pt x="273" y="269"/>
                  </a:lnTo>
                  <a:lnTo>
                    <a:pt x="271" y="269"/>
                  </a:lnTo>
                  <a:lnTo>
                    <a:pt x="269" y="267"/>
                  </a:lnTo>
                  <a:lnTo>
                    <a:pt x="267" y="267"/>
                  </a:lnTo>
                  <a:lnTo>
                    <a:pt x="267" y="265"/>
                  </a:lnTo>
                  <a:lnTo>
                    <a:pt x="265" y="265"/>
                  </a:lnTo>
                  <a:lnTo>
                    <a:pt x="265" y="263"/>
                  </a:lnTo>
                  <a:lnTo>
                    <a:pt x="263" y="263"/>
                  </a:lnTo>
                  <a:lnTo>
                    <a:pt x="263" y="261"/>
                  </a:lnTo>
                  <a:lnTo>
                    <a:pt x="261" y="261"/>
                  </a:lnTo>
                  <a:lnTo>
                    <a:pt x="259" y="259"/>
                  </a:lnTo>
                  <a:lnTo>
                    <a:pt x="259" y="261"/>
                  </a:lnTo>
                  <a:lnTo>
                    <a:pt x="257" y="261"/>
                  </a:lnTo>
                  <a:lnTo>
                    <a:pt x="255" y="261"/>
                  </a:lnTo>
                  <a:lnTo>
                    <a:pt x="253" y="259"/>
                  </a:lnTo>
                  <a:lnTo>
                    <a:pt x="252" y="259"/>
                  </a:lnTo>
                  <a:lnTo>
                    <a:pt x="250" y="259"/>
                  </a:lnTo>
                  <a:lnTo>
                    <a:pt x="248" y="259"/>
                  </a:lnTo>
                  <a:lnTo>
                    <a:pt x="246" y="257"/>
                  </a:lnTo>
                  <a:lnTo>
                    <a:pt x="244" y="257"/>
                  </a:lnTo>
                  <a:lnTo>
                    <a:pt x="242" y="257"/>
                  </a:lnTo>
                  <a:lnTo>
                    <a:pt x="240" y="255"/>
                  </a:lnTo>
                  <a:lnTo>
                    <a:pt x="238" y="255"/>
                  </a:lnTo>
                  <a:lnTo>
                    <a:pt x="236" y="253"/>
                  </a:lnTo>
                  <a:lnTo>
                    <a:pt x="234" y="252"/>
                  </a:lnTo>
                  <a:lnTo>
                    <a:pt x="234" y="250"/>
                  </a:lnTo>
                  <a:lnTo>
                    <a:pt x="232" y="250"/>
                  </a:lnTo>
                  <a:lnTo>
                    <a:pt x="234" y="250"/>
                  </a:lnTo>
                  <a:lnTo>
                    <a:pt x="232" y="250"/>
                  </a:lnTo>
                  <a:lnTo>
                    <a:pt x="232" y="248"/>
                  </a:lnTo>
                  <a:lnTo>
                    <a:pt x="228" y="246"/>
                  </a:lnTo>
                  <a:lnTo>
                    <a:pt x="227" y="244"/>
                  </a:lnTo>
                  <a:lnTo>
                    <a:pt x="225" y="244"/>
                  </a:lnTo>
                  <a:lnTo>
                    <a:pt x="223" y="242"/>
                  </a:lnTo>
                  <a:lnTo>
                    <a:pt x="221" y="242"/>
                  </a:lnTo>
                  <a:lnTo>
                    <a:pt x="221" y="240"/>
                  </a:lnTo>
                  <a:lnTo>
                    <a:pt x="219" y="240"/>
                  </a:lnTo>
                  <a:lnTo>
                    <a:pt x="217" y="240"/>
                  </a:lnTo>
                  <a:lnTo>
                    <a:pt x="215" y="240"/>
                  </a:lnTo>
                  <a:lnTo>
                    <a:pt x="215" y="238"/>
                  </a:lnTo>
                  <a:lnTo>
                    <a:pt x="213" y="238"/>
                  </a:lnTo>
                  <a:lnTo>
                    <a:pt x="213" y="236"/>
                  </a:lnTo>
                  <a:lnTo>
                    <a:pt x="211" y="236"/>
                  </a:lnTo>
                  <a:lnTo>
                    <a:pt x="211" y="234"/>
                  </a:lnTo>
                  <a:lnTo>
                    <a:pt x="211" y="232"/>
                  </a:lnTo>
                  <a:lnTo>
                    <a:pt x="209" y="232"/>
                  </a:lnTo>
                  <a:lnTo>
                    <a:pt x="207" y="230"/>
                  </a:lnTo>
                  <a:lnTo>
                    <a:pt x="207" y="229"/>
                  </a:lnTo>
                  <a:lnTo>
                    <a:pt x="205" y="229"/>
                  </a:lnTo>
                  <a:lnTo>
                    <a:pt x="205" y="227"/>
                  </a:lnTo>
                  <a:lnTo>
                    <a:pt x="204" y="227"/>
                  </a:lnTo>
                  <a:lnTo>
                    <a:pt x="204" y="225"/>
                  </a:lnTo>
                  <a:lnTo>
                    <a:pt x="204" y="223"/>
                  </a:lnTo>
                  <a:lnTo>
                    <a:pt x="204" y="221"/>
                  </a:lnTo>
                  <a:lnTo>
                    <a:pt x="202" y="221"/>
                  </a:lnTo>
                  <a:lnTo>
                    <a:pt x="202" y="219"/>
                  </a:lnTo>
                  <a:lnTo>
                    <a:pt x="204" y="219"/>
                  </a:lnTo>
                  <a:lnTo>
                    <a:pt x="204" y="217"/>
                  </a:lnTo>
                  <a:lnTo>
                    <a:pt x="205" y="217"/>
                  </a:lnTo>
                  <a:lnTo>
                    <a:pt x="207" y="217"/>
                  </a:lnTo>
                  <a:lnTo>
                    <a:pt x="209" y="217"/>
                  </a:lnTo>
                  <a:lnTo>
                    <a:pt x="209" y="215"/>
                  </a:lnTo>
                  <a:lnTo>
                    <a:pt x="207" y="215"/>
                  </a:lnTo>
                  <a:lnTo>
                    <a:pt x="207" y="213"/>
                  </a:lnTo>
                  <a:lnTo>
                    <a:pt x="205" y="213"/>
                  </a:lnTo>
                  <a:lnTo>
                    <a:pt x="204" y="213"/>
                  </a:lnTo>
                  <a:lnTo>
                    <a:pt x="205" y="213"/>
                  </a:lnTo>
                  <a:lnTo>
                    <a:pt x="205" y="211"/>
                  </a:lnTo>
                  <a:lnTo>
                    <a:pt x="207" y="209"/>
                  </a:lnTo>
                  <a:lnTo>
                    <a:pt x="209" y="209"/>
                  </a:lnTo>
                  <a:lnTo>
                    <a:pt x="209" y="207"/>
                  </a:lnTo>
                  <a:lnTo>
                    <a:pt x="209" y="205"/>
                  </a:lnTo>
                  <a:lnTo>
                    <a:pt x="209" y="204"/>
                  </a:lnTo>
                  <a:lnTo>
                    <a:pt x="209" y="202"/>
                  </a:lnTo>
                  <a:lnTo>
                    <a:pt x="209" y="200"/>
                  </a:lnTo>
                  <a:lnTo>
                    <a:pt x="207" y="200"/>
                  </a:lnTo>
                  <a:lnTo>
                    <a:pt x="205" y="200"/>
                  </a:lnTo>
                  <a:lnTo>
                    <a:pt x="205" y="198"/>
                  </a:lnTo>
                  <a:lnTo>
                    <a:pt x="204" y="196"/>
                  </a:lnTo>
                  <a:lnTo>
                    <a:pt x="202" y="192"/>
                  </a:lnTo>
                  <a:lnTo>
                    <a:pt x="202" y="188"/>
                  </a:lnTo>
                  <a:lnTo>
                    <a:pt x="202" y="186"/>
                  </a:lnTo>
                  <a:lnTo>
                    <a:pt x="202" y="184"/>
                  </a:lnTo>
                  <a:lnTo>
                    <a:pt x="202" y="182"/>
                  </a:lnTo>
                  <a:lnTo>
                    <a:pt x="200" y="182"/>
                  </a:lnTo>
                  <a:lnTo>
                    <a:pt x="200" y="181"/>
                  </a:lnTo>
                  <a:lnTo>
                    <a:pt x="198" y="181"/>
                  </a:lnTo>
                  <a:lnTo>
                    <a:pt x="198" y="179"/>
                  </a:lnTo>
                  <a:lnTo>
                    <a:pt x="196" y="179"/>
                  </a:lnTo>
                  <a:lnTo>
                    <a:pt x="198" y="177"/>
                  </a:lnTo>
                  <a:lnTo>
                    <a:pt x="196" y="177"/>
                  </a:lnTo>
                  <a:lnTo>
                    <a:pt x="196" y="179"/>
                  </a:lnTo>
                  <a:lnTo>
                    <a:pt x="194" y="175"/>
                  </a:lnTo>
                  <a:lnTo>
                    <a:pt x="192" y="175"/>
                  </a:lnTo>
                  <a:lnTo>
                    <a:pt x="192" y="173"/>
                  </a:lnTo>
                  <a:lnTo>
                    <a:pt x="190" y="171"/>
                  </a:lnTo>
                  <a:lnTo>
                    <a:pt x="188" y="169"/>
                  </a:lnTo>
                  <a:lnTo>
                    <a:pt x="188" y="167"/>
                  </a:lnTo>
                  <a:lnTo>
                    <a:pt x="186" y="167"/>
                  </a:lnTo>
                  <a:lnTo>
                    <a:pt x="186" y="165"/>
                  </a:lnTo>
                  <a:lnTo>
                    <a:pt x="184" y="165"/>
                  </a:lnTo>
                  <a:lnTo>
                    <a:pt x="184" y="163"/>
                  </a:lnTo>
                  <a:lnTo>
                    <a:pt x="182" y="161"/>
                  </a:lnTo>
                  <a:lnTo>
                    <a:pt x="182" y="159"/>
                  </a:lnTo>
                  <a:lnTo>
                    <a:pt x="180" y="157"/>
                  </a:lnTo>
                  <a:lnTo>
                    <a:pt x="179" y="157"/>
                  </a:lnTo>
                  <a:lnTo>
                    <a:pt x="179" y="156"/>
                  </a:lnTo>
                  <a:lnTo>
                    <a:pt x="175" y="156"/>
                  </a:lnTo>
                  <a:lnTo>
                    <a:pt x="175" y="154"/>
                  </a:lnTo>
                  <a:lnTo>
                    <a:pt x="173" y="154"/>
                  </a:lnTo>
                  <a:lnTo>
                    <a:pt x="173" y="152"/>
                  </a:lnTo>
                  <a:lnTo>
                    <a:pt x="169" y="150"/>
                  </a:lnTo>
                  <a:lnTo>
                    <a:pt x="167" y="148"/>
                  </a:lnTo>
                  <a:lnTo>
                    <a:pt x="169" y="148"/>
                  </a:lnTo>
                  <a:lnTo>
                    <a:pt x="169" y="150"/>
                  </a:lnTo>
                  <a:lnTo>
                    <a:pt x="173" y="152"/>
                  </a:lnTo>
                  <a:lnTo>
                    <a:pt x="173" y="150"/>
                  </a:lnTo>
                  <a:lnTo>
                    <a:pt x="173" y="148"/>
                  </a:lnTo>
                  <a:lnTo>
                    <a:pt x="171" y="148"/>
                  </a:lnTo>
                  <a:lnTo>
                    <a:pt x="173" y="148"/>
                  </a:lnTo>
                  <a:lnTo>
                    <a:pt x="171" y="150"/>
                  </a:lnTo>
                  <a:lnTo>
                    <a:pt x="169" y="148"/>
                  </a:lnTo>
                  <a:lnTo>
                    <a:pt x="169" y="150"/>
                  </a:lnTo>
                  <a:lnTo>
                    <a:pt x="169" y="148"/>
                  </a:lnTo>
                  <a:lnTo>
                    <a:pt x="167" y="148"/>
                  </a:lnTo>
                  <a:lnTo>
                    <a:pt x="167" y="146"/>
                  </a:lnTo>
                  <a:lnTo>
                    <a:pt x="165" y="146"/>
                  </a:lnTo>
                  <a:lnTo>
                    <a:pt x="167" y="146"/>
                  </a:lnTo>
                  <a:lnTo>
                    <a:pt x="167" y="148"/>
                  </a:lnTo>
                  <a:lnTo>
                    <a:pt x="165" y="146"/>
                  </a:lnTo>
                  <a:lnTo>
                    <a:pt x="165" y="144"/>
                  </a:lnTo>
                  <a:lnTo>
                    <a:pt x="163" y="144"/>
                  </a:lnTo>
                  <a:lnTo>
                    <a:pt x="165" y="144"/>
                  </a:lnTo>
                  <a:lnTo>
                    <a:pt x="165" y="142"/>
                  </a:lnTo>
                  <a:lnTo>
                    <a:pt x="165" y="140"/>
                  </a:lnTo>
                  <a:lnTo>
                    <a:pt x="163" y="140"/>
                  </a:lnTo>
                  <a:lnTo>
                    <a:pt x="165" y="142"/>
                  </a:lnTo>
                  <a:lnTo>
                    <a:pt x="163" y="142"/>
                  </a:lnTo>
                  <a:lnTo>
                    <a:pt x="163" y="144"/>
                  </a:lnTo>
                  <a:lnTo>
                    <a:pt x="163" y="142"/>
                  </a:lnTo>
                  <a:lnTo>
                    <a:pt x="163" y="144"/>
                  </a:lnTo>
                  <a:lnTo>
                    <a:pt x="163" y="142"/>
                  </a:lnTo>
                  <a:lnTo>
                    <a:pt x="161" y="140"/>
                  </a:lnTo>
                  <a:lnTo>
                    <a:pt x="161" y="138"/>
                  </a:lnTo>
                  <a:lnTo>
                    <a:pt x="159" y="138"/>
                  </a:lnTo>
                  <a:lnTo>
                    <a:pt x="161" y="138"/>
                  </a:lnTo>
                  <a:lnTo>
                    <a:pt x="161" y="140"/>
                  </a:lnTo>
                  <a:lnTo>
                    <a:pt x="163" y="140"/>
                  </a:lnTo>
                  <a:lnTo>
                    <a:pt x="161" y="140"/>
                  </a:lnTo>
                  <a:lnTo>
                    <a:pt x="163" y="140"/>
                  </a:lnTo>
                  <a:lnTo>
                    <a:pt x="163" y="138"/>
                  </a:lnTo>
                  <a:lnTo>
                    <a:pt x="163" y="140"/>
                  </a:lnTo>
                  <a:lnTo>
                    <a:pt x="165" y="140"/>
                  </a:lnTo>
                  <a:lnTo>
                    <a:pt x="163" y="138"/>
                  </a:lnTo>
                  <a:lnTo>
                    <a:pt x="161" y="138"/>
                  </a:lnTo>
                  <a:lnTo>
                    <a:pt x="161" y="136"/>
                  </a:lnTo>
                  <a:lnTo>
                    <a:pt x="159" y="136"/>
                  </a:lnTo>
                  <a:lnTo>
                    <a:pt x="159" y="138"/>
                  </a:lnTo>
                  <a:lnTo>
                    <a:pt x="159" y="136"/>
                  </a:lnTo>
                  <a:lnTo>
                    <a:pt x="159" y="134"/>
                  </a:lnTo>
                  <a:lnTo>
                    <a:pt x="159" y="136"/>
                  </a:lnTo>
                  <a:lnTo>
                    <a:pt x="157" y="138"/>
                  </a:lnTo>
                  <a:lnTo>
                    <a:pt x="159" y="136"/>
                  </a:lnTo>
                  <a:lnTo>
                    <a:pt x="157" y="136"/>
                  </a:lnTo>
                  <a:lnTo>
                    <a:pt x="157" y="134"/>
                  </a:lnTo>
                  <a:lnTo>
                    <a:pt x="156" y="134"/>
                  </a:lnTo>
                  <a:lnTo>
                    <a:pt x="154" y="134"/>
                  </a:lnTo>
                  <a:lnTo>
                    <a:pt x="156" y="134"/>
                  </a:lnTo>
                  <a:lnTo>
                    <a:pt x="154" y="133"/>
                  </a:lnTo>
                  <a:lnTo>
                    <a:pt x="152" y="133"/>
                  </a:lnTo>
                  <a:lnTo>
                    <a:pt x="154" y="133"/>
                  </a:lnTo>
                  <a:lnTo>
                    <a:pt x="152" y="133"/>
                  </a:lnTo>
                  <a:lnTo>
                    <a:pt x="152" y="131"/>
                  </a:lnTo>
                  <a:lnTo>
                    <a:pt x="150" y="131"/>
                  </a:lnTo>
                  <a:lnTo>
                    <a:pt x="150" y="133"/>
                  </a:lnTo>
                  <a:lnTo>
                    <a:pt x="150" y="131"/>
                  </a:lnTo>
                  <a:lnTo>
                    <a:pt x="148" y="131"/>
                  </a:lnTo>
                  <a:lnTo>
                    <a:pt x="148" y="133"/>
                  </a:lnTo>
                  <a:lnTo>
                    <a:pt x="148" y="131"/>
                  </a:lnTo>
                  <a:lnTo>
                    <a:pt x="150" y="131"/>
                  </a:lnTo>
                  <a:lnTo>
                    <a:pt x="150" y="129"/>
                  </a:lnTo>
                  <a:lnTo>
                    <a:pt x="152" y="129"/>
                  </a:lnTo>
                  <a:lnTo>
                    <a:pt x="150" y="127"/>
                  </a:lnTo>
                  <a:lnTo>
                    <a:pt x="152" y="127"/>
                  </a:lnTo>
                  <a:lnTo>
                    <a:pt x="150" y="127"/>
                  </a:lnTo>
                  <a:lnTo>
                    <a:pt x="150" y="129"/>
                  </a:lnTo>
                  <a:lnTo>
                    <a:pt x="148" y="129"/>
                  </a:lnTo>
                  <a:lnTo>
                    <a:pt x="148" y="131"/>
                  </a:lnTo>
                  <a:lnTo>
                    <a:pt x="148" y="129"/>
                  </a:lnTo>
                  <a:lnTo>
                    <a:pt x="148" y="131"/>
                  </a:lnTo>
                  <a:lnTo>
                    <a:pt x="146" y="131"/>
                  </a:lnTo>
                  <a:lnTo>
                    <a:pt x="146" y="129"/>
                  </a:lnTo>
                  <a:lnTo>
                    <a:pt x="144" y="129"/>
                  </a:lnTo>
                  <a:lnTo>
                    <a:pt x="146" y="129"/>
                  </a:lnTo>
                  <a:lnTo>
                    <a:pt x="146" y="131"/>
                  </a:lnTo>
                  <a:lnTo>
                    <a:pt x="146" y="129"/>
                  </a:lnTo>
                  <a:lnTo>
                    <a:pt x="144" y="129"/>
                  </a:lnTo>
                  <a:lnTo>
                    <a:pt x="142" y="129"/>
                  </a:lnTo>
                  <a:lnTo>
                    <a:pt x="144" y="129"/>
                  </a:lnTo>
                  <a:lnTo>
                    <a:pt x="144" y="127"/>
                  </a:lnTo>
                  <a:lnTo>
                    <a:pt x="142" y="127"/>
                  </a:lnTo>
                  <a:lnTo>
                    <a:pt x="142" y="129"/>
                  </a:lnTo>
                  <a:lnTo>
                    <a:pt x="142" y="127"/>
                  </a:lnTo>
                  <a:lnTo>
                    <a:pt x="142" y="125"/>
                  </a:lnTo>
                  <a:lnTo>
                    <a:pt x="142" y="123"/>
                  </a:lnTo>
                  <a:lnTo>
                    <a:pt x="142" y="121"/>
                  </a:lnTo>
                  <a:lnTo>
                    <a:pt x="144" y="121"/>
                  </a:lnTo>
                  <a:lnTo>
                    <a:pt x="144" y="119"/>
                  </a:lnTo>
                  <a:lnTo>
                    <a:pt x="144" y="117"/>
                  </a:lnTo>
                  <a:lnTo>
                    <a:pt x="144" y="119"/>
                  </a:lnTo>
                  <a:lnTo>
                    <a:pt x="146" y="117"/>
                  </a:lnTo>
                  <a:lnTo>
                    <a:pt x="148" y="119"/>
                  </a:lnTo>
                  <a:lnTo>
                    <a:pt x="148" y="117"/>
                  </a:lnTo>
                  <a:lnTo>
                    <a:pt x="146" y="117"/>
                  </a:lnTo>
                  <a:lnTo>
                    <a:pt x="146" y="115"/>
                  </a:lnTo>
                  <a:lnTo>
                    <a:pt x="146" y="117"/>
                  </a:lnTo>
                  <a:lnTo>
                    <a:pt x="144" y="117"/>
                  </a:lnTo>
                  <a:lnTo>
                    <a:pt x="146" y="115"/>
                  </a:lnTo>
                  <a:lnTo>
                    <a:pt x="144" y="115"/>
                  </a:lnTo>
                  <a:lnTo>
                    <a:pt x="144" y="113"/>
                  </a:lnTo>
                  <a:lnTo>
                    <a:pt x="144" y="111"/>
                  </a:lnTo>
                  <a:lnTo>
                    <a:pt x="142" y="111"/>
                  </a:lnTo>
                  <a:lnTo>
                    <a:pt x="142" y="109"/>
                  </a:lnTo>
                  <a:lnTo>
                    <a:pt x="142" y="111"/>
                  </a:lnTo>
                  <a:lnTo>
                    <a:pt x="142" y="109"/>
                  </a:lnTo>
                  <a:lnTo>
                    <a:pt x="140" y="109"/>
                  </a:lnTo>
                  <a:lnTo>
                    <a:pt x="140" y="111"/>
                  </a:lnTo>
                  <a:lnTo>
                    <a:pt x="140" y="109"/>
                  </a:lnTo>
                  <a:lnTo>
                    <a:pt x="138" y="109"/>
                  </a:lnTo>
                  <a:lnTo>
                    <a:pt x="138" y="111"/>
                  </a:lnTo>
                  <a:lnTo>
                    <a:pt x="138" y="109"/>
                  </a:lnTo>
                  <a:lnTo>
                    <a:pt x="136" y="109"/>
                  </a:lnTo>
                  <a:lnTo>
                    <a:pt x="134" y="108"/>
                  </a:lnTo>
                  <a:lnTo>
                    <a:pt x="134" y="106"/>
                  </a:lnTo>
                  <a:lnTo>
                    <a:pt x="134" y="104"/>
                  </a:lnTo>
                  <a:lnTo>
                    <a:pt x="134" y="106"/>
                  </a:lnTo>
                  <a:lnTo>
                    <a:pt x="134" y="104"/>
                  </a:lnTo>
                  <a:lnTo>
                    <a:pt x="134" y="102"/>
                  </a:lnTo>
                  <a:lnTo>
                    <a:pt x="132" y="102"/>
                  </a:lnTo>
                  <a:lnTo>
                    <a:pt x="132" y="104"/>
                  </a:lnTo>
                  <a:lnTo>
                    <a:pt x="131" y="104"/>
                  </a:lnTo>
                  <a:lnTo>
                    <a:pt x="131" y="102"/>
                  </a:lnTo>
                  <a:lnTo>
                    <a:pt x="129" y="102"/>
                  </a:lnTo>
                  <a:lnTo>
                    <a:pt x="127" y="102"/>
                  </a:lnTo>
                  <a:lnTo>
                    <a:pt x="127" y="100"/>
                  </a:lnTo>
                  <a:lnTo>
                    <a:pt x="125" y="100"/>
                  </a:lnTo>
                  <a:lnTo>
                    <a:pt x="127" y="100"/>
                  </a:lnTo>
                  <a:lnTo>
                    <a:pt x="125" y="98"/>
                  </a:lnTo>
                  <a:lnTo>
                    <a:pt x="125" y="96"/>
                  </a:lnTo>
                  <a:lnTo>
                    <a:pt x="123" y="96"/>
                  </a:lnTo>
                  <a:lnTo>
                    <a:pt x="123" y="94"/>
                  </a:lnTo>
                  <a:lnTo>
                    <a:pt x="123" y="92"/>
                  </a:lnTo>
                  <a:lnTo>
                    <a:pt x="125" y="92"/>
                  </a:lnTo>
                  <a:lnTo>
                    <a:pt x="123" y="92"/>
                  </a:lnTo>
                  <a:lnTo>
                    <a:pt x="125" y="92"/>
                  </a:lnTo>
                  <a:lnTo>
                    <a:pt x="123" y="92"/>
                  </a:lnTo>
                  <a:lnTo>
                    <a:pt x="123" y="90"/>
                  </a:lnTo>
                  <a:lnTo>
                    <a:pt x="125" y="90"/>
                  </a:lnTo>
                  <a:lnTo>
                    <a:pt x="125" y="88"/>
                  </a:lnTo>
                  <a:lnTo>
                    <a:pt x="123" y="88"/>
                  </a:lnTo>
                  <a:lnTo>
                    <a:pt x="121" y="88"/>
                  </a:lnTo>
                  <a:lnTo>
                    <a:pt x="119" y="88"/>
                  </a:lnTo>
                  <a:lnTo>
                    <a:pt x="121" y="88"/>
                  </a:lnTo>
                  <a:lnTo>
                    <a:pt x="119" y="88"/>
                  </a:lnTo>
                  <a:lnTo>
                    <a:pt x="119" y="86"/>
                  </a:lnTo>
                  <a:lnTo>
                    <a:pt x="119" y="88"/>
                  </a:lnTo>
                  <a:lnTo>
                    <a:pt x="119" y="90"/>
                  </a:lnTo>
                  <a:lnTo>
                    <a:pt x="119" y="88"/>
                  </a:lnTo>
                  <a:lnTo>
                    <a:pt x="117" y="88"/>
                  </a:lnTo>
                  <a:lnTo>
                    <a:pt x="117" y="86"/>
                  </a:lnTo>
                  <a:lnTo>
                    <a:pt x="117" y="88"/>
                  </a:lnTo>
                  <a:lnTo>
                    <a:pt x="115" y="88"/>
                  </a:lnTo>
                  <a:lnTo>
                    <a:pt x="115" y="86"/>
                  </a:lnTo>
                  <a:lnTo>
                    <a:pt x="113" y="86"/>
                  </a:lnTo>
                  <a:lnTo>
                    <a:pt x="113" y="85"/>
                  </a:lnTo>
                  <a:lnTo>
                    <a:pt x="111" y="85"/>
                  </a:lnTo>
                  <a:lnTo>
                    <a:pt x="111" y="83"/>
                  </a:lnTo>
                  <a:lnTo>
                    <a:pt x="109" y="81"/>
                  </a:lnTo>
                  <a:lnTo>
                    <a:pt x="109" y="79"/>
                  </a:lnTo>
                  <a:lnTo>
                    <a:pt x="108" y="79"/>
                  </a:lnTo>
                  <a:lnTo>
                    <a:pt x="106" y="79"/>
                  </a:lnTo>
                  <a:lnTo>
                    <a:pt x="106" y="77"/>
                  </a:lnTo>
                  <a:lnTo>
                    <a:pt x="102" y="73"/>
                  </a:lnTo>
                  <a:lnTo>
                    <a:pt x="104" y="73"/>
                  </a:lnTo>
                  <a:lnTo>
                    <a:pt x="102" y="73"/>
                  </a:lnTo>
                  <a:lnTo>
                    <a:pt x="102" y="71"/>
                  </a:lnTo>
                  <a:lnTo>
                    <a:pt x="100" y="71"/>
                  </a:lnTo>
                  <a:lnTo>
                    <a:pt x="100" y="69"/>
                  </a:lnTo>
                  <a:lnTo>
                    <a:pt x="98" y="69"/>
                  </a:lnTo>
                  <a:lnTo>
                    <a:pt x="98" y="67"/>
                  </a:lnTo>
                  <a:lnTo>
                    <a:pt x="98" y="65"/>
                  </a:lnTo>
                  <a:lnTo>
                    <a:pt x="98" y="63"/>
                  </a:lnTo>
                  <a:lnTo>
                    <a:pt x="96" y="63"/>
                  </a:lnTo>
                  <a:lnTo>
                    <a:pt x="94" y="63"/>
                  </a:lnTo>
                  <a:lnTo>
                    <a:pt x="94" y="62"/>
                  </a:lnTo>
                  <a:lnTo>
                    <a:pt x="96" y="60"/>
                  </a:lnTo>
                  <a:lnTo>
                    <a:pt x="94" y="60"/>
                  </a:lnTo>
                  <a:lnTo>
                    <a:pt x="94" y="58"/>
                  </a:lnTo>
                  <a:lnTo>
                    <a:pt x="92" y="58"/>
                  </a:lnTo>
                  <a:lnTo>
                    <a:pt x="92" y="56"/>
                  </a:lnTo>
                  <a:lnTo>
                    <a:pt x="92" y="54"/>
                  </a:lnTo>
                  <a:lnTo>
                    <a:pt x="90" y="54"/>
                  </a:lnTo>
                  <a:lnTo>
                    <a:pt x="90" y="52"/>
                  </a:lnTo>
                  <a:lnTo>
                    <a:pt x="88" y="52"/>
                  </a:lnTo>
                  <a:lnTo>
                    <a:pt x="90" y="52"/>
                  </a:lnTo>
                  <a:lnTo>
                    <a:pt x="88" y="52"/>
                  </a:lnTo>
                  <a:lnTo>
                    <a:pt x="90" y="50"/>
                  </a:lnTo>
                  <a:lnTo>
                    <a:pt x="88" y="50"/>
                  </a:lnTo>
                  <a:lnTo>
                    <a:pt x="88" y="48"/>
                  </a:lnTo>
                  <a:lnTo>
                    <a:pt x="88" y="46"/>
                  </a:lnTo>
                  <a:lnTo>
                    <a:pt x="88" y="44"/>
                  </a:lnTo>
                  <a:lnTo>
                    <a:pt x="88" y="42"/>
                  </a:lnTo>
                  <a:lnTo>
                    <a:pt x="86" y="42"/>
                  </a:lnTo>
                  <a:lnTo>
                    <a:pt x="84" y="40"/>
                  </a:lnTo>
                  <a:lnTo>
                    <a:pt x="84" y="38"/>
                  </a:lnTo>
                  <a:lnTo>
                    <a:pt x="83" y="37"/>
                  </a:lnTo>
                  <a:lnTo>
                    <a:pt x="83" y="35"/>
                  </a:lnTo>
                  <a:lnTo>
                    <a:pt x="84" y="33"/>
                  </a:lnTo>
                  <a:lnTo>
                    <a:pt x="83" y="31"/>
                  </a:lnTo>
                  <a:lnTo>
                    <a:pt x="84" y="31"/>
                  </a:lnTo>
                  <a:lnTo>
                    <a:pt x="84" y="33"/>
                  </a:lnTo>
                  <a:lnTo>
                    <a:pt x="84" y="31"/>
                  </a:lnTo>
                  <a:lnTo>
                    <a:pt x="84" y="29"/>
                  </a:lnTo>
                  <a:lnTo>
                    <a:pt x="83" y="27"/>
                  </a:lnTo>
                  <a:lnTo>
                    <a:pt x="83" y="29"/>
                  </a:lnTo>
                  <a:lnTo>
                    <a:pt x="83" y="27"/>
                  </a:lnTo>
                  <a:lnTo>
                    <a:pt x="81" y="27"/>
                  </a:lnTo>
                  <a:lnTo>
                    <a:pt x="79" y="27"/>
                  </a:lnTo>
                  <a:lnTo>
                    <a:pt x="77" y="27"/>
                  </a:lnTo>
                  <a:lnTo>
                    <a:pt x="77" y="25"/>
                  </a:lnTo>
                  <a:lnTo>
                    <a:pt x="75" y="25"/>
                  </a:lnTo>
                  <a:lnTo>
                    <a:pt x="75" y="23"/>
                  </a:lnTo>
                  <a:lnTo>
                    <a:pt x="73" y="21"/>
                  </a:lnTo>
                  <a:lnTo>
                    <a:pt x="71" y="21"/>
                  </a:lnTo>
                  <a:lnTo>
                    <a:pt x="69" y="21"/>
                  </a:lnTo>
                  <a:lnTo>
                    <a:pt x="69" y="19"/>
                  </a:lnTo>
                  <a:lnTo>
                    <a:pt x="69" y="21"/>
                  </a:lnTo>
                  <a:lnTo>
                    <a:pt x="69" y="23"/>
                  </a:lnTo>
                  <a:lnTo>
                    <a:pt x="67" y="23"/>
                  </a:lnTo>
                  <a:lnTo>
                    <a:pt x="65" y="23"/>
                  </a:lnTo>
                  <a:lnTo>
                    <a:pt x="65" y="21"/>
                  </a:lnTo>
                  <a:lnTo>
                    <a:pt x="63" y="21"/>
                  </a:lnTo>
                  <a:lnTo>
                    <a:pt x="63" y="19"/>
                  </a:lnTo>
                  <a:lnTo>
                    <a:pt x="61" y="19"/>
                  </a:lnTo>
                  <a:lnTo>
                    <a:pt x="60" y="17"/>
                  </a:lnTo>
                  <a:lnTo>
                    <a:pt x="58" y="17"/>
                  </a:lnTo>
                  <a:lnTo>
                    <a:pt x="56" y="17"/>
                  </a:lnTo>
                  <a:lnTo>
                    <a:pt x="56" y="15"/>
                  </a:lnTo>
                  <a:lnTo>
                    <a:pt x="54" y="15"/>
                  </a:lnTo>
                  <a:lnTo>
                    <a:pt x="54" y="14"/>
                  </a:lnTo>
                  <a:lnTo>
                    <a:pt x="52" y="14"/>
                  </a:lnTo>
                  <a:lnTo>
                    <a:pt x="54" y="14"/>
                  </a:lnTo>
                  <a:lnTo>
                    <a:pt x="54" y="15"/>
                  </a:lnTo>
                  <a:lnTo>
                    <a:pt x="56" y="15"/>
                  </a:lnTo>
                  <a:lnTo>
                    <a:pt x="56" y="17"/>
                  </a:lnTo>
                  <a:lnTo>
                    <a:pt x="56" y="19"/>
                  </a:lnTo>
                  <a:lnTo>
                    <a:pt x="58" y="19"/>
                  </a:lnTo>
                  <a:lnTo>
                    <a:pt x="56" y="21"/>
                  </a:lnTo>
                  <a:lnTo>
                    <a:pt x="56" y="25"/>
                  </a:lnTo>
                  <a:lnTo>
                    <a:pt x="56" y="27"/>
                  </a:lnTo>
                  <a:lnTo>
                    <a:pt x="56" y="29"/>
                  </a:lnTo>
                  <a:lnTo>
                    <a:pt x="56" y="31"/>
                  </a:lnTo>
                  <a:lnTo>
                    <a:pt x="56" y="33"/>
                  </a:lnTo>
                  <a:lnTo>
                    <a:pt x="58" y="33"/>
                  </a:lnTo>
                  <a:lnTo>
                    <a:pt x="58" y="35"/>
                  </a:lnTo>
                  <a:lnTo>
                    <a:pt x="58" y="37"/>
                  </a:lnTo>
                  <a:lnTo>
                    <a:pt x="58" y="38"/>
                  </a:lnTo>
                  <a:lnTo>
                    <a:pt x="60" y="40"/>
                  </a:lnTo>
                  <a:lnTo>
                    <a:pt x="60" y="42"/>
                  </a:lnTo>
                  <a:lnTo>
                    <a:pt x="60" y="44"/>
                  </a:lnTo>
                  <a:lnTo>
                    <a:pt x="60" y="46"/>
                  </a:lnTo>
                  <a:lnTo>
                    <a:pt x="60" y="48"/>
                  </a:lnTo>
                  <a:lnTo>
                    <a:pt x="60" y="50"/>
                  </a:lnTo>
                  <a:lnTo>
                    <a:pt x="61" y="50"/>
                  </a:lnTo>
                  <a:lnTo>
                    <a:pt x="61" y="52"/>
                  </a:lnTo>
                  <a:lnTo>
                    <a:pt x="63" y="52"/>
                  </a:lnTo>
                  <a:lnTo>
                    <a:pt x="63" y="54"/>
                  </a:lnTo>
                  <a:lnTo>
                    <a:pt x="63" y="56"/>
                  </a:lnTo>
                  <a:lnTo>
                    <a:pt x="65" y="56"/>
                  </a:lnTo>
                  <a:lnTo>
                    <a:pt x="65" y="54"/>
                  </a:lnTo>
                  <a:lnTo>
                    <a:pt x="65" y="56"/>
                  </a:lnTo>
                  <a:lnTo>
                    <a:pt x="67" y="56"/>
                  </a:lnTo>
                  <a:lnTo>
                    <a:pt x="67" y="58"/>
                  </a:lnTo>
                  <a:lnTo>
                    <a:pt x="69" y="58"/>
                  </a:lnTo>
                  <a:lnTo>
                    <a:pt x="69" y="60"/>
                  </a:lnTo>
                  <a:lnTo>
                    <a:pt x="71" y="60"/>
                  </a:lnTo>
                  <a:lnTo>
                    <a:pt x="71" y="62"/>
                  </a:lnTo>
                  <a:lnTo>
                    <a:pt x="73" y="62"/>
                  </a:lnTo>
                  <a:lnTo>
                    <a:pt x="75" y="63"/>
                  </a:lnTo>
                  <a:lnTo>
                    <a:pt x="75" y="65"/>
                  </a:lnTo>
                  <a:lnTo>
                    <a:pt x="77" y="67"/>
                  </a:lnTo>
                  <a:lnTo>
                    <a:pt x="77" y="69"/>
                  </a:lnTo>
                  <a:lnTo>
                    <a:pt x="77" y="71"/>
                  </a:lnTo>
                  <a:lnTo>
                    <a:pt x="77" y="69"/>
                  </a:lnTo>
                  <a:lnTo>
                    <a:pt x="79" y="69"/>
                  </a:lnTo>
                  <a:lnTo>
                    <a:pt x="79" y="71"/>
                  </a:lnTo>
                  <a:lnTo>
                    <a:pt x="79" y="73"/>
                  </a:lnTo>
                  <a:lnTo>
                    <a:pt x="81" y="73"/>
                  </a:lnTo>
                  <a:lnTo>
                    <a:pt x="81" y="71"/>
                  </a:lnTo>
                  <a:lnTo>
                    <a:pt x="83" y="71"/>
                  </a:lnTo>
                  <a:lnTo>
                    <a:pt x="83" y="73"/>
                  </a:lnTo>
                  <a:lnTo>
                    <a:pt x="83" y="75"/>
                  </a:lnTo>
                  <a:lnTo>
                    <a:pt x="83" y="77"/>
                  </a:lnTo>
                  <a:lnTo>
                    <a:pt x="84" y="77"/>
                  </a:lnTo>
                  <a:lnTo>
                    <a:pt x="84" y="79"/>
                  </a:lnTo>
                  <a:lnTo>
                    <a:pt x="86" y="79"/>
                  </a:lnTo>
                  <a:lnTo>
                    <a:pt x="88" y="79"/>
                  </a:lnTo>
                  <a:lnTo>
                    <a:pt x="88" y="81"/>
                  </a:lnTo>
                  <a:lnTo>
                    <a:pt x="86" y="81"/>
                  </a:lnTo>
                  <a:lnTo>
                    <a:pt x="86" y="83"/>
                  </a:lnTo>
                  <a:lnTo>
                    <a:pt x="88" y="83"/>
                  </a:lnTo>
                  <a:lnTo>
                    <a:pt x="88" y="85"/>
                  </a:lnTo>
                  <a:lnTo>
                    <a:pt x="88" y="86"/>
                  </a:lnTo>
                  <a:lnTo>
                    <a:pt x="88" y="88"/>
                  </a:lnTo>
                  <a:lnTo>
                    <a:pt x="88" y="90"/>
                  </a:lnTo>
                  <a:lnTo>
                    <a:pt x="90" y="90"/>
                  </a:lnTo>
                  <a:lnTo>
                    <a:pt x="90" y="92"/>
                  </a:lnTo>
                  <a:lnTo>
                    <a:pt x="92" y="92"/>
                  </a:lnTo>
                  <a:lnTo>
                    <a:pt x="92" y="94"/>
                  </a:lnTo>
                  <a:lnTo>
                    <a:pt x="94" y="94"/>
                  </a:lnTo>
                  <a:lnTo>
                    <a:pt x="96" y="94"/>
                  </a:lnTo>
                  <a:lnTo>
                    <a:pt x="96" y="96"/>
                  </a:lnTo>
                  <a:lnTo>
                    <a:pt x="96" y="98"/>
                  </a:lnTo>
                  <a:lnTo>
                    <a:pt x="98" y="98"/>
                  </a:lnTo>
                  <a:lnTo>
                    <a:pt x="98" y="100"/>
                  </a:lnTo>
                  <a:lnTo>
                    <a:pt x="98" y="102"/>
                  </a:lnTo>
                  <a:lnTo>
                    <a:pt x="100" y="102"/>
                  </a:lnTo>
                  <a:lnTo>
                    <a:pt x="102" y="102"/>
                  </a:lnTo>
                  <a:lnTo>
                    <a:pt x="102" y="104"/>
                  </a:lnTo>
                  <a:lnTo>
                    <a:pt x="102" y="106"/>
                  </a:lnTo>
                  <a:lnTo>
                    <a:pt x="102" y="108"/>
                  </a:lnTo>
                  <a:lnTo>
                    <a:pt x="104" y="108"/>
                  </a:lnTo>
                  <a:lnTo>
                    <a:pt x="104" y="109"/>
                  </a:lnTo>
                  <a:lnTo>
                    <a:pt x="102" y="109"/>
                  </a:lnTo>
                  <a:lnTo>
                    <a:pt x="104" y="109"/>
                  </a:lnTo>
                  <a:lnTo>
                    <a:pt x="104" y="111"/>
                  </a:lnTo>
                  <a:lnTo>
                    <a:pt x="106" y="113"/>
                  </a:lnTo>
                  <a:lnTo>
                    <a:pt x="106" y="111"/>
                  </a:lnTo>
                  <a:lnTo>
                    <a:pt x="104" y="109"/>
                  </a:lnTo>
                  <a:lnTo>
                    <a:pt x="104" y="108"/>
                  </a:lnTo>
                  <a:lnTo>
                    <a:pt x="104" y="106"/>
                  </a:lnTo>
                  <a:lnTo>
                    <a:pt x="104" y="108"/>
                  </a:lnTo>
                  <a:lnTo>
                    <a:pt x="106" y="108"/>
                  </a:lnTo>
                  <a:lnTo>
                    <a:pt x="106" y="109"/>
                  </a:lnTo>
                  <a:lnTo>
                    <a:pt x="108" y="109"/>
                  </a:lnTo>
                  <a:lnTo>
                    <a:pt x="108" y="111"/>
                  </a:lnTo>
                  <a:lnTo>
                    <a:pt x="108" y="113"/>
                  </a:lnTo>
                  <a:lnTo>
                    <a:pt x="109" y="113"/>
                  </a:lnTo>
                  <a:lnTo>
                    <a:pt x="109" y="115"/>
                  </a:lnTo>
                  <a:lnTo>
                    <a:pt x="109" y="117"/>
                  </a:lnTo>
                  <a:lnTo>
                    <a:pt x="111" y="117"/>
                  </a:lnTo>
                  <a:lnTo>
                    <a:pt x="111" y="119"/>
                  </a:lnTo>
                  <a:lnTo>
                    <a:pt x="111" y="121"/>
                  </a:lnTo>
                  <a:lnTo>
                    <a:pt x="111" y="123"/>
                  </a:lnTo>
                  <a:lnTo>
                    <a:pt x="111" y="125"/>
                  </a:lnTo>
                  <a:lnTo>
                    <a:pt x="113" y="125"/>
                  </a:lnTo>
                  <a:lnTo>
                    <a:pt x="111" y="127"/>
                  </a:lnTo>
                  <a:lnTo>
                    <a:pt x="111" y="125"/>
                  </a:lnTo>
                  <a:lnTo>
                    <a:pt x="111" y="127"/>
                  </a:lnTo>
                  <a:lnTo>
                    <a:pt x="113" y="127"/>
                  </a:lnTo>
                  <a:lnTo>
                    <a:pt x="113" y="129"/>
                  </a:lnTo>
                  <a:lnTo>
                    <a:pt x="115" y="129"/>
                  </a:lnTo>
                  <a:lnTo>
                    <a:pt x="115" y="131"/>
                  </a:lnTo>
                  <a:lnTo>
                    <a:pt x="117" y="131"/>
                  </a:lnTo>
                  <a:lnTo>
                    <a:pt x="117" y="133"/>
                  </a:lnTo>
                  <a:lnTo>
                    <a:pt x="117" y="134"/>
                  </a:lnTo>
                  <a:lnTo>
                    <a:pt x="117" y="136"/>
                  </a:lnTo>
                  <a:lnTo>
                    <a:pt x="119" y="136"/>
                  </a:lnTo>
                  <a:lnTo>
                    <a:pt x="119" y="138"/>
                  </a:lnTo>
                  <a:lnTo>
                    <a:pt x="119" y="140"/>
                  </a:lnTo>
                  <a:lnTo>
                    <a:pt x="121" y="140"/>
                  </a:lnTo>
                  <a:lnTo>
                    <a:pt x="121" y="142"/>
                  </a:lnTo>
                  <a:lnTo>
                    <a:pt x="123" y="142"/>
                  </a:lnTo>
                  <a:lnTo>
                    <a:pt x="123" y="144"/>
                  </a:lnTo>
                  <a:lnTo>
                    <a:pt x="123" y="146"/>
                  </a:lnTo>
                  <a:lnTo>
                    <a:pt x="121" y="146"/>
                  </a:lnTo>
                  <a:lnTo>
                    <a:pt x="121" y="148"/>
                  </a:lnTo>
                  <a:lnTo>
                    <a:pt x="123" y="150"/>
                  </a:lnTo>
                  <a:lnTo>
                    <a:pt x="121" y="150"/>
                  </a:lnTo>
                  <a:lnTo>
                    <a:pt x="123" y="150"/>
                  </a:lnTo>
                  <a:lnTo>
                    <a:pt x="121" y="150"/>
                  </a:lnTo>
                  <a:lnTo>
                    <a:pt x="123" y="150"/>
                  </a:lnTo>
                  <a:lnTo>
                    <a:pt x="123" y="152"/>
                  </a:lnTo>
                  <a:lnTo>
                    <a:pt x="123" y="154"/>
                  </a:lnTo>
                  <a:lnTo>
                    <a:pt x="125" y="154"/>
                  </a:lnTo>
                  <a:lnTo>
                    <a:pt x="127" y="154"/>
                  </a:lnTo>
                  <a:lnTo>
                    <a:pt x="129" y="154"/>
                  </a:lnTo>
                  <a:lnTo>
                    <a:pt x="129" y="156"/>
                  </a:lnTo>
                  <a:lnTo>
                    <a:pt x="127" y="156"/>
                  </a:lnTo>
                  <a:lnTo>
                    <a:pt x="127" y="154"/>
                  </a:lnTo>
                  <a:lnTo>
                    <a:pt x="127" y="156"/>
                  </a:lnTo>
                  <a:lnTo>
                    <a:pt x="129" y="156"/>
                  </a:lnTo>
                  <a:lnTo>
                    <a:pt x="129" y="154"/>
                  </a:lnTo>
                  <a:lnTo>
                    <a:pt x="127" y="154"/>
                  </a:lnTo>
                  <a:lnTo>
                    <a:pt x="127" y="152"/>
                  </a:lnTo>
                  <a:lnTo>
                    <a:pt x="129" y="152"/>
                  </a:lnTo>
                  <a:lnTo>
                    <a:pt x="127" y="152"/>
                  </a:lnTo>
                  <a:lnTo>
                    <a:pt x="129" y="152"/>
                  </a:lnTo>
                  <a:lnTo>
                    <a:pt x="131" y="152"/>
                  </a:lnTo>
                  <a:lnTo>
                    <a:pt x="131" y="154"/>
                  </a:lnTo>
                  <a:lnTo>
                    <a:pt x="132" y="154"/>
                  </a:lnTo>
                  <a:lnTo>
                    <a:pt x="132" y="156"/>
                  </a:lnTo>
                  <a:lnTo>
                    <a:pt x="132" y="157"/>
                  </a:lnTo>
                  <a:lnTo>
                    <a:pt x="134" y="157"/>
                  </a:lnTo>
                  <a:lnTo>
                    <a:pt x="136" y="157"/>
                  </a:lnTo>
                  <a:lnTo>
                    <a:pt x="136" y="156"/>
                  </a:lnTo>
                  <a:lnTo>
                    <a:pt x="136" y="157"/>
                  </a:lnTo>
                  <a:lnTo>
                    <a:pt x="136" y="159"/>
                  </a:lnTo>
                  <a:lnTo>
                    <a:pt x="138" y="161"/>
                  </a:lnTo>
                  <a:lnTo>
                    <a:pt x="138" y="163"/>
                  </a:lnTo>
                  <a:lnTo>
                    <a:pt x="140" y="165"/>
                  </a:lnTo>
                  <a:lnTo>
                    <a:pt x="142" y="165"/>
                  </a:lnTo>
                  <a:lnTo>
                    <a:pt x="142" y="167"/>
                  </a:lnTo>
                  <a:lnTo>
                    <a:pt x="142" y="169"/>
                  </a:lnTo>
                  <a:lnTo>
                    <a:pt x="142" y="171"/>
                  </a:lnTo>
                  <a:lnTo>
                    <a:pt x="140" y="173"/>
                  </a:lnTo>
                  <a:lnTo>
                    <a:pt x="138" y="173"/>
                  </a:lnTo>
                  <a:lnTo>
                    <a:pt x="138" y="175"/>
                  </a:lnTo>
                  <a:lnTo>
                    <a:pt x="136" y="175"/>
                  </a:lnTo>
                  <a:lnTo>
                    <a:pt x="136" y="177"/>
                  </a:lnTo>
                  <a:lnTo>
                    <a:pt x="134" y="177"/>
                  </a:lnTo>
                  <a:lnTo>
                    <a:pt x="132" y="177"/>
                  </a:lnTo>
                  <a:lnTo>
                    <a:pt x="132" y="175"/>
                  </a:lnTo>
                  <a:lnTo>
                    <a:pt x="131" y="175"/>
                  </a:lnTo>
                  <a:lnTo>
                    <a:pt x="131" y="173"/>
                  </a:lnTo>
                  <a:lnTo>
                    <a:pt x="131" y="171"/>
                  </a:lnTo>
                  <a:lnTo>
                    <a:pt x="131" y="169"/>
                  </a:lnTo>
                  <a:lnTo>
                    <a:pt x="129" y="169"/>
                  </a:lnTo>
                  <a:lnTo>
                    <a:pt x="129" y="167"/>
                  </a:lnTo>
                  <a:lnTo>
                    <a:pt x="129" y="165"/>
                  </a:lnTo>
                  <a:lnTo>
                    <a:pt x="127" y="165"/>
                  </a:lnTo>
                  <a:lnTo>
                    <a:pt x="125" y="163"/>
                  </a:lnTo>
                  <a:lnTo>
                    <a:pt x="123" y="163"/>
                  </a:lnTo>
                  <a:lnTo>
                    <a:pt x="123" y="161"/>
                  </a:lnTo>
                  <a:lnTo>
                    <a:pt x="121" y="161"/>
                  </a:lnTo>
                  <a:lnTo>
                    <a:pt x="119" y="159"/>
                  </a:lnTo>
                  <a:lnTo>
                    <a:pt x="119" y="157"/>
                  </a:lnTo>
                  <a:lnTo>
                    <a:pt x="117" y="157"/>
                  </a:lnTo>
                  <a:lnTo>
                    <a:pt x="117" y="156"/>
                  </a:lnTo>
                  <a:lnTo>
                    <a:pt x="115" y="156"/>
                  </a:lnTo>
                  <a:lnTo>
                    <a:pt x="113" y="154"/>
                  </a:lnTo>
                  <a:lnTo>
                    <a:pt x="109" y="152"/>
                  </a:lnTo>
                  <a:lnTo>
                    <a:pt x="111" y="152"/>
                  </a:lnTo>
                  <a:lnTo>
                    <a:pt x="109" y="152"/>
                  </a:lnTo>
                  <a:lnTo>
                    <a:pt x="109" y="150"/>
                  </a:lnTo>
                  <a:lnTo>
                    <a:pt x="108" y="150"/>
                  </a:lnTo>
                  <a:lnTo>
                    <a:pt x="108" y="148"/>
                  </a:lnTo>
                  <a:lnTo>
                    <a:pt x="106" y="148"/>
                  </a:lnTo>
                  <a:lnTo>
                    <a:pt x="104" y="148"/>
                  </a:lnTo>
                  <a:lnTo>
                    <a:pt x="106" y="148"/>
                  </a:lnTo>
                  <a:lnTo>
                    <a:pt x="104" y="148"/>
                  </a:lnTo>
                  <a:lnTo>
                    <a:pt x="104" y="146"/>
                  </a:lnTo>
                  <a:lnTo>
                    <a:pt x="102" y="146"/>
                  </a:lnTo>
                  <a:lnTo>
                    <a:pt x="102" y="144"/>
                  </a:lnTo>
                  <a:lnTo>
                    <a:pt x="102" y="142"/>
                  </a:lnTo>
                  <a:lnTo>
                    <a:pt x="102" y="144"/>
                  </a:lnTo>
                  <a:lnTo>
                    <a:pt x="100" y="144"/>
                  </a:lnTo>
                  <a:lnTo>
                    <a:pt x="100" y="142"/>
                  </a:lnTo>
                  <a:lnTo>
                    <a:pt x="100" y="144"/>
                  </a:lnTo>
                  <a:lnTo>
                    <a:pt x="100" y="142"/>
                  </a:lnTo>
                  <a:lnTo>
                    <a:pt x="100" y="140"/>
                  </a:lnTo>
                  <a:lnTo>
                    <a:pt x="100" y="142"/>
                  </a:lnTo>
                  <a:lnTo>
                    <a:pt x="98" y="142"/>
                  </a:lnTo>
                  <a:lnTo>
                    <a:pt x="98" y="140"/>
                  </a:lnTo>
                  <a:lnTo>
                    <a:pt x="100" y="140"/>
                  </a:lnTo>
                  <a:lnTo>
                    <a:pt x="100" y="138"/>
                  </a:lnTo>
                  <a:lnTo>
                    <a:pt x="98" y="138"/>
                  </a:lnTo>
                  <a:lnTo>
                    <a:pt x="100" y="138"/>
                  </a:lnTo>
                  <a:lnTo>
                    <a:pt x="98" y="138"/>
                  </a:lnTo>
                  <a:lnTo>
                    <a:pt x="100" y="138"/>
                  </a:lnTo>
                  <a:lnTo>
                    <a:pt x="100" y="136"/>
                  </a:lnTo>
                  <a:lnTo>
                    <a:pt x="100" y="134"/>
                  </a:lnTo>
                  <a:lnTo>
                    <a:pt x="100" y="133"/>
                  </a:lnTo>
                  <a:lnTo>
                    <a:pt x="100" y="131"/>
                  </a:lnTo>
                  <a:lnTo>
                    <a:pt x="100" y="129"/>
                  </a:lnTo>
                  <a:lnTo>
                    <a:pt x="100" y="127"/>
                  </a:lnTo>
                  <a:lnTo>
                    <a:pt x="100" y="129"/>
                  </a:lnTo>
                  <a:lnTo>
                    <a:pt x="100" y="131"/>
                  </a:lnTo>
                  <a:lnTo>
                    <a:pt x="100" y="129"/>
                  </a:lnTo>
                  <a:lnTo>
                    <a:pt x="100" y="127"/>
                  </a:lnTo>
                  <a:lnTo>
                    <a:pt x="100" y="125"/>
                  </a:lnTo>
                  <a:lnTo>
                    <a:pt x="98" y="125"/>
                  </a:lnTo>
                  <a:lnTo>
                    <a:pt x="98" y="123"/>
                  </a:lnTo>
                  <a:lnTo>
                    <a:pt x="98" y="121"/>
                  </a:lnTo>
                  <a:lnTo>
                    <a:pt x="96" y="121"/>
                  </a:lnTo>
                  <a:lnTo>
                    <a:pt x="96" y="119"/>
                  </a:lnTo>
                  <a:lnTo>
                    <a:pt x="94" y="119"/>
                  </a:lnTo>
                  <a:lnTo>
                    <a:pt x="94" y="117"/>
                  </a:lnTo>
                  <a:lnTo>
                    <a:pt x="94" y="119"/>
                  </a:lnTo>
                  <a:lnTo>
                    <a:pt x="92" y="117"/>
                  </a:lnTo>
                  <a:lnTo>
                    <a:pt x="90" y="117"/>
                  </a:lnTo>
                  <a:lnTo>
                    <a:pt x="90" y="115"/>
                  </a:lnTo>
                  <a:lnTo>
                    <a:pt x="88" y="115"/>
                  </a:lnTo>
                  <a:lnTo>
                    <a:pt x="88" y="113"/>
                  </a:lnTo>
                  <a:lnTo>
                    <a:pt x="86" y="113"/>
                  </a:lnTo>
                  <a:lnTo>
                    <a:pt x="84" y="113"/>
                  </a:lnTo>
                  <a:lnTo>
                    <a:pt x="84" y="111"/>
                  </a:lnTo>
                  <a:lnTo>
                    <a:pt x="84" y="109"/>
                  </a:lnTo>
                  <a:lnTo>
                    <a:pt x="83" y="109"/>
                  </a:lnTo>
                  <a:lnTo>
                    <a:pt x="83" y="108"/>
                  </a:lnTo>
                  <a:lnTo>
                    <a:pt x="83" y="109"/>
                  </a:lnTo>
                  <a:lnTo>
                    <a:pt x="81" y="109"/>
                  </a:lnTo>
                  <a:lnTo>
                    <a:pt x="81" y="108"/>
                  </a:lnTo>
                  <a:lnTo>
                    <a:pt x="83" y="108"/>
                  </a:lnTo>
                  <a:lnTo>
                    <a:pt x="83" y="106"/>
                  </a:lnTo>
                  <a:lnTo>
                    <a:pt x="83" y="108"/>
                  </a:lnTo>
                  <a:lnTo>
                    <a:pt x="81" y="108"/>
                  </a:lnTo>
                  <a:lnTo>
                    <a:pt x="81" y="109"/>
                  </a:lnTo>
                  <a:lnTo>
                    <a:pt x="79" y="108"/>
                  </a:lnTo>
                  <a:lnTo>
                    <a:pt x="77" y="108"/>
                  </a:lnTo>
                  <a:lnTo>
                    <a:pt x="77" y="109"/>
                  </a:lnTo>
                  <a:lnTo>
                    <a:pt x="75" y="109"/>
                  </a:lnTo>
                  <a:lnTo>
                    <a:pt x="73" y="108"/>
                  </a:lnTo>
                  <a:lnTo>
                    <a:pt x="73" y="106"/>
                  </a:lnTo>
                  <a:lnTo>
                    <a:pt x="71" y="106"/>
                  </a:lnTo>
                  <a:lnTo>
                    <a:pt x="69" y="106"/>
                  </a:lnTo>
                  <a:lnTo>
                    <a:pt x="69" y="104"/>
                  </a:lnTo>
                  <a:lnTo>
                    <a:pt x="67" y="104"/>
                  </a:lnTo>
                  <a:lnTo>
                    <a:pt x="67" y="102"/>
                  </a:lnTo>
                  <a:lnTo>
                    <a:pt x="65" y="102"/>
                  </a:lnTo>
                  <a:lnTo>
                    <a:pt x="63" y="102"/>
                  </a:lnTo>
                  <a:lnTo>
                    <a:pt x="61" y="102"/>
                  </a:lnTo>
                  <a:lnTo>
                    <a:pt x="63" y="102"/>
                  </a:lnTo>
                  <a:lnTo>
                    <a:pt x="61" y="102"/>
                  </a:lnTo>
                  <a:lnTo>
                    <a:pt x="61" y="100"/>
                  </a:lnTo>
                  <a:lnTo>
                    <a:pt x="61" y="98"/>
                  </a:lnTo>
                  <a:lnTo>
                    <a:pt x="61" y="96"/>
                  </a:lnTo>
                  <a:lnTo>
                    <a:pt x="60" y="96"/>
                  </a:lnTo>
                  <a:lnTo>
                    <a:pt x="58" y="96"/>
                  </a:lnTo>
                  <a:lnTo>
                    <a:pt x="58" y="94"/>
                  </a:lnTo>
                  <a:lnTo>
                    <a:pt x="56" y="94"/>
                  </a:lnTo>
                  <a:lnTo>
                    <a:pt x="56" y="92"/>
                  </a:lnTo>
                  <a:lnTo>
                    <a:pt x="56" y="94"/>
                  </a:lnTo>
                  <a:lnTo>
                    <a:pt x="56" y="92"/>
                  </a:lnTo>
                  <a:lnTo>
                    <a:pt x="54" y="92"/>
                  </a:lnTo>
                  <a:lnTo>
                    <a:pt x="54" y="90"/>
                  </a:lnTo>
                  <a:lnTo>
                    <a:pt x="52" y="90"/>
                  </a:lnTo>
                  <a:lnTo>
                    <a:pt x="52" y="88"/>
                  </a:lnTo>
                  <a:lnTo>
                    <a:pt x="54" y="90"/>
                  </a:lnTo>
                  <a:lnTo>
                    <a:pt x="56" y="90"/>
                  </a:lnTo>
                  <a:lnTo>
                    <a:pt x="58" y="90"/>
                  </a:lnTo>
                  <a:lnTo>
                    <a:pt x="60" y="90"/>
                  </a:lnTo>
                  <a:lnTo>
                    <a:pt x="61" y="90"/>
                  </a:lnTo>
                  <a:lnTo>
                    <a:pt x="63" y="90"/>
                  </a:lnTo>
                  <a:lnTo>
                    <a:pt x="63" y="88"/>
                  </a:lnTo>
                  <a:lnTo>
                    <a:pt x="65" y="88"/>
                  </a:lnTo>
                  <a:lnTo>
                    <a:pt x="65" y="90"/>
                  </a:lnTo>
                  <a:lnTo>
                    <a:pt x="63" y="90"/>
                  </a:lnTo>
                  <a:lnTo>
                    <a:pt x="65" y="90"/>
                  </a:lnTo>
                  <a:lnTo>
                    <a:pt x="65" y="92"/>
                  </a:lnTo>
                  <a:lnTo>
                    <a:pt x="67" y="92"/>
                  </a:lnTo>
                  <a:lnTo>
                    <a:pt x="67" y="94"/>
                  </a:lnTo>
                  <a:lnTo>
                    <a:pt x="69" y="94"/>
                  </a:lnTo>
                  <a:lnTo>
                    <a:pt x="69" y="92"/>
                  </a:lnTo>
                  <a:lnTo>
                    <a:pt x="67" y="92"/>
                  </a:lnTo>
                  <a:lnTo>
                    <a:pt x="69" y="92"/>
                  </a:lnTo>
                  <a:lnTo>
                    <a:pt x="71" y="92"/>
                  </a:lnTo>
                  <a:lnTo>
                    <a:pt x="69" y="92"/>
                  </a:lnTo>
                  <a:lnTo>
                    <a:pt x="69" y="90"/>
                  </a:lnTo>
                  <a:lnTo>
                    <a:pt x="69" y="92"/>
                  </a:lnTo>
                  <a:lnTo>
                    <a:pt x="69" y="90"/>
                  </a:lnTo>
                  <a:lnTo>
                    <a:pt x="69" y="92"/>
                  </a:lnTo>
                  <a:lnTo>
                    <a:pt x="67" y="92"/>
                  </a:lnTo>
                  <a:lnTo>
                    <a:pt x="67" y="90"/>
                  </a:lnTo>
                  <a:lnTo>
                    <a:pt x="67" y="88"/>
                  </a:lnTo>
                  <a:lnTo>
                    <a:pt x="65" y="88"/>
                  </a:lnTo>
                  <a:lnTo>
                    <a:pt x="65" y="86"/>
                  </a:lnTo>
                  <a:lnTo>
                    <a:pt x="67" y="86"/>
                  </a:lnTo>
                  <a:lnTo>
                    <a:pt x="67" y="85"/>
                  </a:lnTo>
                  <a:lnTo>
                    <a:pt x="67" y="86"/>
                  </a:lnTo>
                  <a:lnTo>
                    <a:pt x="67" y="88"/>
                  </a:lnTo>
                  <a:lnTo>
                    <a:pt x="67" y="86"/>
                  </a:lnTo>
                  <a:lnTo>
                    <a:pt x="69" y="86"/>
                  </a:lnTo>
                  <a:lnTo>
                    <a:pt x="67" y="86"/>
                  </a:lnTo>
                  <a:lnTo>
                    <a:pt x="67" y="85"/>
                  </a:lnTo>
                  <a:lnTo>
                    <a:pt x="67" y="83"/>
                  </a:lnTo>
                  <a:lnTo>
                    <a:pt x="69" y="83"/>
                  </a:lnTo>
                  <a:lnTo>
                    <a:pt x="67" y="83"/>
                  </a:lnTo>
                  <a:lnTo>
                    <a:pt x="67" y="81"/>
                  </a:lnTo>
                  <a:lnTo>
                    <a:pt x="69" y="79"/>
                  </a:lnTo>
                  <a:lnTo>
                    <a:pt x="67" y="79"/>
                  </a:lnTo>
                  <a:lnTo>
                    <a:pt x="69" y="77"/>
                  </a:lnTo>
                  <a:lnTo>
                    <a:pt x="67" y="77"/>
                  </a:lnTo>
                  <a:lnTo>
                    <a:pt x="67" y="75"/>
                  </a:lnTo>
                  <a:lnTo>
                    <a:pt x="65" y="75"/>
                  </a:lnTo>
                  <a:lnTo>
                    <a:pt x="63" y="73"/>
                  </a:lnTo>
                  <a:lnTo>
                    <a:pt x="63" y="71"/>
                  </a:lnTo>
                  <a:lnTo>
                    <a:pt x="63" y="73"/>
                  </a:lnTo>
                  <a:lnTo>
                    <a:pt x="63" y="71"/>
                  </a:lnTo>
                  <a:lnTo>
                    <a:pt x="61" y="71"/>
                  </a:lnTo>
                  <a:lnTo>
                    <a:pt x="61" y="69"/>
                  </a:lnTo>
                  <a:lnTo>
                    <a:pt x="60" y="69"/>
                  </a:lnTo>
                  <a:lnTo>
                    <a:pt x="60" y="67"/>
                  </a:lnTo>
                  <a:lnTo>
                    <a:pt x="58" y="67"/>
                  </a:lnTo>
                  <a:lnTo>
                    <a:pt x="58" y="65"/>
                  </a:lnTo>
                  <a:lnTo>
                    <a:pt x="56" y="65"/>
                  </a:lnTo>
                  <a:lnTo>
                    <a:pt x="56" y="63"/>
                  </a:lnTo>
                  <a:lnTo>
                    <a:pt x="54" y="63"/>
                  </a:lnTo>
                  <a:lnTo>
                    <a:pt x="54" y="62"/>
                  </a:lnTo>
                  <a:lnTo>
                    <a:pt x="52" y="62"/>
                  </a:lnTo>
                  <a:lnTo>
                    <a:pt x="50" y="62"/>
                  </a:lnTo>
                  <a:lnTo>
                    <a:pt x="50" y="60"/>
                  </a:lnTo>
                  <a:lnTo>
                    <a:pt x="48" y="60"/>
                  </a:lnTo>
                  <a:lnTo>
                    <a:pt x="48" y="58"/>
                  </a:lnTo>
                  <a:lnTo>
                    <a:pt x="46" y="58"/>
                  </a:lnTo>
                  <a:lnTo>
                    <a:pt x="44" y="58"/>
                  </a:lnTo>
                  <a:lnTo>
                    <a:pt x="44" y="56"/>
                  </a:lnTo>
                  <a:lnTo>
                    <a:pt x="42" y="56"/>
                  </a:lnTo>
                  <a:lnTo>
                    <a:pt x="42" y="54"/>
                  </a:lnTo>
                  <a:lnTo>
                    <a:pt x="42" y="52"/>
                  </a:lnTo>
                  <a:lnTo>
                    <a:pt x="40" y="52"/>
                  </a:lnTo>
                  <a:lnTo>
                    <a:pt x="40" y="50"/>
                  </a:lnTo>
                  <a:lnTo>
                    <a:pt x="40" y="48"/>
                  </a:lnTo>
                  <a:lnTo>
                    <a:pt x="40" y="46"/>
                  </a:lnTo>
                  <a:lnTo>
                    <a:pt x="40" y="44"/>
                  </a:lnTo>
                  <a:lnTo>
                    <a:pt x="38" y="42"/>
                  </a:lnTo>
                  <a:lnTo>
                    <a:pt x="38" y="40"/>
                  </a:lnTo>
                  <a:lnTo>
                    <a:pt x="38" y="42"/>
                  </a:lnTo>
                  <a:lnTo>
                    <a:pt x="36" y="42"/>
                  </a:lnTo>
                  <a:lnTo>
                    <a:pt x="38" y="42"/>
                  </a:lnTo>
                  <a:lnTo>
                    <a:pt x="38" y="44"/>
                  </a:lnTo>
                  <a:lnTo>
                    <a:pt x="36" y="44"/>
                  </a:lnTo>
                  <a:lnTo>
                    <a:pt x="36" y="42"/>
                  </a:lnTo>
                  <a:lnTo>
                    <a:pt x="36" y="38"/>
                  </a:lnTo>
                  <a:lnTo>
                    <a:pt x="36" y="37"/>
                  </a:lnTo>
                  <a:lnTo>
                    <a:pt x="36" y="35"/>
                  </a:lnTo>
                  <a:lnTo>
                    <a:pt x="35" y="35"/>
                  </a:lnTo>
                  <a:lnTo>
                    <a:pt x="35" y="33"/>
                  </a:lnTo>
                  <a:lnTo>
                    <a:pt x="33" y="33"/>
                  </a:lnTo>
                  <a:lnTo>
                    <a:pt x="33" y="31"/>
                  </a:lnTo>
                  <a:lnTo>
                    <a:pt x="33" y="29"/>
                  </a:lnTo>
                  <a:lnTo>
                    <a:pt x="33" y="27"/>
                  </a:lnTo>
                  <a:lnTo>
                    <a:pt x="31" y="25"/>
                  </a:lnTo>
                  <a:lnTo>
                    <a:pt x="29" y="25"/>
                  </a:lnTo>
                  <a:lnTo>
                    <a:pt x="29" y="23"/>
                  </a:lnTo>
                  <a:lnTo>
                    <a:pt x="27" y="23"/>
                  </a:lnTo>
                  <a:lnTo>
                    <a:pt x="27" y="21"/>
                  </a:lnTo>
                  <a:lnTo>
                    <a:pt x="27" y="19"/>
                  </a:lnTo>
                  <a:lnTo>
                    <a:pt x="25" y="17"/>
                  </a:lnTo>
                  <a:lnTo>
                    <a:pt x="27" y="17"/>
                  </a:lnTo>
                  <a:lnTo>
                    <a:pt x="27" y="19"/>
                  </a:lnTo>
                  <a:lnTo>
                    <a:pt x="27" y="17"/>
                  </a:lnTo>
                  <a:lnTo>
                    <a:pt x="27" y="15"/>
                  </a:lnTo>
                  <a:lnTo>
                    <a:pt x="25" y="15"/>
                  </a:lnTo>
                  <a:lnTo>
                    <a:pt x="25" y="14"/>
                  </a:lnTo>
                  <a:lnTo>
                    <a:pt x="23" y="14"/>
                  </a:lnTo>
                  <a:lnTo>
                    <a:pt x="23" y="12"/>
                  </a:lnTo>
                  <a:lnTo>
                    <a:pt x="23" y="10"/>
                  </a:lnTo>
                  <a:lnTo>
                    <a:pt x="23" y="8"/>
                  </a:lnTo>
                  <a:lnTo>
                    <a:pt x="21" y="8"/>
                  </a:lnTo>
                  <a:lnTo>
                    <a:pt x="21" y="6"/>
                  </a:lnTo>
                  <a:lnTo>
                    <a:pt x="19" y="6"/>
                  </a:lnTo>
                  <a:lnTo>
                    <a:pt x="19" y="4"/>
                  </a:lnTo>
                  <a:lnTo>
                    <a:pt x="21" y="4"/>
                  </a:lnTo>
                  <a:lnTo>
                    <a:pt x="23" y="2"/>
                  </a:lnTo>
                  <a:lnTo>
                    <a:pt x="25" y="2"/>
                  </a:lnTo>
                  <a:lnTo>
                    <a:pt x="27" y="2"/>
                  </a:lnTo>
                  <a:lnTo>
                    <a:pt x="29" y="2"/>
                  </a:lnTo>
                  <a:lnTo>
                    <a:pt x="31" y="2"/>
                  </a:lnTo>
                  <a:lnTo>
                    <a:pt x="33" y="2"/>
                  </a:lnTo>
                  <a:lnTo>
                    <a:pt x="35" y="2"/>
                  </a:lnTo>
                  <a:lnTo>
                    <a:pt x="36" y="2"/>
                  </a:lnTo>
                  <a:lnTo>
                    <a:pt x="38" y="2"/>
                  </a:lnTo>
                  <a:lnTo>
                    <a:pt x="40" y="2"/>
                  </a:lnTo>
                  <a:lnTo>
                    <a:pt x="42" y="2"/>
                  </a:lnTo>
                  <a:lnTo>
                    <a:pt x="44" y="2"/>
                  </a:lnTo>
                  <a:lnTo>
                    <a:pt x="46" y="0"/>
                  </a:lnTo>
                  <a:lnTo>
                    <a:pt x="48" y="0"/>
                  </a:lnTo>
                  <a:lnTo>
                    <a:pt x="50" y="0"/>
                  </a:lnTo>
                  <a:lnTo>
                    <a:pt x="52" y="0"/>
                  </a:lnTo>
                  <a:lnTo>
                    <a:pt x="54" y="0"/>
                  </a:lnTo>
                  <a:lnTo>
                    <a:pt x="56" y="0"/>
                  </a:lnTo>
                  <a:lnTo>
                    <a:pt x="58" y="0"/>
                  </a:lnTo>
                  <a:lnTo>
                    <a:pt x="58" y="2"/>
                  </a:lnTo>
                  <a:lnTo>
                    <a:pt x="56" y="2"/>
                  </a:lnTo>
                  <a:lnTo>
                    <a:pt x="56" y="4"/>
                  </a:lnTo>
                  <a:lnTo>
                    <a:pt x="58" y="4"/>
                  </a:lnTo>
                  <a:lnTo>
                    <a:pt x="63" y="6"/>
                  </a:lnTo>
                  <a:lnTo>
                    <a:pt x="69" y="10"/>
                  </a:lnTo>
                  <a:lnTo>
                    <a:pt x="77" y="12"/>
                  </a:lnTo>
                  <a:lnTo>
                    <a:pt x="83" y="14"/>
                  </a:lnTo>
                  <a:close/>
                  <a:moveTo>
                    <a:pt x="332" y="133"/>
                  </a:moveTo>
                  <a:lnTo>
                    <a:pt x="332" y="134"/>
                  </a:lnTo>
                  <a:lnTo>
                    <a:pt x="330" y="134"/>
                  </a:lnTo>
                  <a:lnTo>
                    <a:pt x="332" y="134"/>
                  </a:lnTo>
                  <a:lnTo>
                    <a:pt x="330" y="134"/>
                  </a:lnTo>
                  <a:lnTo>
                    <a:pt x="328" y="134"/>
                  </a:lnTo>
                  <a:lnTo>
                    <a:pt x="328" y="136"/>
                  </a:lnTo>
                  <a:lnTo>
                    <a:pt x="328" y="134"/>
                  </a:lnTo>
                  <a:lnTo>
                    <a:pt x="326" y="136"/>
                  </a:lnTo>
                  <a:lnTo>
                    <a:pt x="328" y="136"/>
                  </a:lnTo>
                  <a:lnTo>
                    <a:pt x="328" y="138"/>
                  </a:lnTo>
                  <a:lnTo>
                    <a:pt x="328" y="140"/>
                  </a:lnTo>
                  <a:lnTo>
                    <a:pt x="330" y="140"/>
                  </a:lnTo>
                  <a:lnTo>
                    <a:pt x="330" y="142"/>
                  </a:lnTo>
                  <a:lnTo>
                    <a:pt x="328" y="142"/>
                  </a:lnTo>
                  <a:lnTo>
                    <a:pt x="328" y="144"/>
                  </a:lnTo>
                  <a:lnTo>
                    <a:pt x="328" y="146"/>
                  </a:lnTo>
                  <a:lnTo>
                    <a:pt x="328" y="148"/>
                  </a:lnTo>
                  <a:lnTo>
                    <a:pt x="328" y="150"/>
                  </a:lnTo>
                  <a:lnTo>
                    <a:pt x="328" y="148"/>
                  </a:lnTo>
                  <a:lnTo>
                    <a:pt x="326" y="148"/>
                  </a:lnTo>
                  <a:lnTo>
                    <a:pt x="326" y="150"/>
                  </a:lnTo>
                  <a:lnTo>
                    <a:pt x="328" y="150"/>
                  </a:lnTo>
                  <a:lnTo>
                    <a:pt x="328" y="152"/>
                  </a:lnTo>
                  <a:lnTo>
                    <a:pt x="328" y="154"/>
                  </a:lnTo>
                  <a:lnTo>
                    <a:pt x="328" y="156"/>
                  </a:lnTo>
                  <a:lnTo>
                    <a:pt x="326" y="156"/>
                  </a:lnTo>
                  <a:lnTo>
                    <a:pt x="328" y="157"/>
                  </a:lnTo>
                  <a:lnTo>
                    <a:pt x="328" y="156"/>
                  </a:lnTo>
                  <a:lnTo>
                    <a:pt x="328" y="157"/>
                  </a:lnTo>
                  <a:lnTo>
                    <a:pt x="328" y="159"/>
                  </a:lnTo>
                  <a:lnTo>
                    <a:pt x="328" y="161"/>
                  </a:lnTo>
                  <a:lnTo>
                    <a:pt x="328" y="154"/>
                  </a:lnTo>
                  <a:lnTo>
                    <a:pt x="328" y="152"/>
                  </a:lnTo>
                  <a:lnTo>
                    <a:pt x="328" y="148"/>
                  </a:lnTo>
                  <a:lnTo>
                    <a:pt x="330" y="144"/>
                  </a:lnTo>
                  <a:lnTo>
                    <a:pt x="330" y="142"/>
                  </a:lnTo>
                  <a:lnTo>
                    <a:pt x="330" y="140"/>
                  </a:lnTo>
                  <a:lnTo>
                    <a:pt x="332" y="140"/>
                  </a:lnTo>
                  <a:lnTo>
                    <a:pt x="330" y="140"/>
                  </a:lnTo>
                  <a:lnTo>
                    <a:pt x="330" y="138"/>
                  </a:lnTo>
                  <a:lnTo>
                    <a:pt x="332" y="138"/>
                  </a:lnTo>
                  <a:lnTo>
                    <a:pt x="332" y="136"/>
                  </a:lnTo>
                  <a:lnTo>
                    <a:pt x="332" y="134"/>
                  </a:lnTo>
                  <a:lnTo>
                    <a:pt x="332" y="133"/>
                  </a:lnTo>
                  <a:lnTo>
                    <a:pt x="334" y="133"/>
                  </a:lnTo>
                  <a:lnTo>
                    <a:pt x="332" y="13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5" name="Freeform 152"/>
            <p:cNvSpPr>
              <a:spLocks noEditPoints="1"/>
            </p:cNvSpPr>
            <p:nvPr/>
          </p:nvSpPr>
          <p:spPr bwMode="auto">
            <a:xfrm>
              <a:off x="9205913" y="4460875"/>
              <a:ext cx="171450" cy="255588"/>
            </a:xfrm>
            <a:custGeom>
              <a:avLst/>
              <a:gdLst>
                <a:gd name="T0" fmla="*/ 54 w 108"/>
                <a:gd name="T1" fmla="*/ 161 h 161"/>
                <a:gd name="T2" fmla="*/ 54 w 108"/>
                <a:gd name="T3" fmla="*/ 161 h 161"/>
                <a:gd name="T4" fmla="*/ 44 w 108"/>
                <a:gd name="T5" fmla="*/ 146 h 161"/>
                <a:gd name="T6" fmla="*/ 44 w 108"/>
                <a:gd name="T7" fmla="*/ 146 h 161"/>
                <a:gd name="T8" fmla="*/ 44 w 108"/>
                <a:gd name="T9" fmla="*/ 144 h 161"/>
                <a:gd name="T10" fmla="*/ 60 w 108"/>
                <a:gd name="T11" fmla="*/ 144 h 161"/>
                <a:gd name="T12" fmla="*/ 67 w 108"/>
                <a:gd name="T13" fmla="*/ 142 h 161"/>
                <a:gd name="T14" fmla="*/ 69 w 108"/>
                <a:gd name="T15" fmla="*/ 142 h 161"/>
                <a:gd name="T16" fmla="*/ 69 w 108"/>
                <a:gd name="T17" fmla="*/ 140 h 161"/>
                <a:gd name="T18" fmla="*/ 69 w 108"/>
                <a:gd name="T19" fmla="*/ 138 h 161"/>
                <a:gd name="T20" fmla="*/ 69 w 108"/>
                <a:gd name="T21" fmla="*/ 142 h 161"/>
                <a:gd name="T22" fmla="*/ 106 w 108"/>
                <a:gd name="T23" fmla="*/ 138 h 161"/>
                <a:gd name="T24" fmla="*/ 106 w 108"/>
                <a:gd name="T25" fmla="*/ 138 h 161"/>
                <a:gd name="T26" fmla="*/ 102 w 108"/>
                <a:gd name="T27" fmla="*/ 138 h 161"/>
                <a:gd name="T28" fmla="*/ 102 w 108"/>
                <a:gd name="T29" fmla="*/ 136 h 161"/>
                <a:gd name="T30" fmla="*/ 102 w 108"/>
                <a:gd name="T31" fmla="*/ 138 h 161"/>
                <a:gd name="T32" fmla="*/ 102 w 108"/>
                <a:gd name="T33" fmla="*/ 123 h 161"/>
                <a:gd name="T34" fmla="*/ 102 w 108"/>
                <a:gd name="T35" fmla="*/ 123 h 161"/>
                <a:gd name="T36" fmla="*/ 100 w 108"/>
                <a:gd name="T37" fmla="*/ 121 h 161"/>
                <a:gd name="T38" fmla="*/ 102 w 108"/>
                <a:gd name="T39" fmla="*/ 123 h 161"/>
                <a:gd name="T40" fmla="*/ 104 w 108"/>
                <a:gd name="T41" fmla="*/ 121 h 161"/>
                <a:gd name="T42" fmla="*/ 104 w 108"/>
                <a:gd name="T43" fmla="*/ 123 h 161"/>
                <a:gd name="T44" fmla="*/ 104 w 108"/>
                <a:gd name="T45" fmla="*/ 121 h 161"/>
                <a:gd name="T46" fmla="*/ 106 w 108"/>
                <a:gd name="T47" fmla="*/ 121 h 161"/>
                <a:gd name="T48" fmla="*/ 106 w 108"/>
                <a:gd name="T49" fmla="*/ 121 h 161"/>
                <a:gd name="T50" fmla="*/ 94 w 108"/>
                <a:gd name="T51" fmla="*/ 121 h 161"/>
                <a:gd name="T52" fmla="*/ 96 w 108"/>
                <a:gd name="T53" fmla="*/ 121 h 161"/>
                <a:gd name="T54" fmla="*/ 94 w 108"/>
                <a:gd name="T55" fmla="*/ 121 h 161"/>
                <a:gd name="T56" fmla="*/ 90 w 108"/>
                <a:gd name="T57" fmla="*/ 121 h 161"/>
                <a:gd name="T58" fmla="*/ 54 w 108"/>
                <a:gd name="T59" fmla="*/ 117 h 161"/>
                <a:gd name="T60" fmla="*/ 54 w 108"/>
                <a:gd name="T61" fmla="*/ 117 h 161"/>
                <a:gd name="T62" fmla="*/ 54 w 108"/>
                <a:gd name="T63" fmla="*/ 117 h 161"/>
                <a:gd name="T64" fmla="*/ 52 w 108"/>
                <a:gd name="T65" fmla="*/ 115 h 161"/>
                <a:gd name="T66" fmla="*/ 52 w 108"/>
                <a:gd name="T67" fmla="*/ 115 h 161"/>
                <a:gd name="T68" fmla="*/ 58 w 108"/>
                <a:gd name="T69" fmla="*/ 113 h 161"/>
                <a:gd name="T70" fmla="*/ 58 w 108"/>
                <a:gd name="T71" fmla="*/ 113 h 161"/>
                <a:gd name="T72" fmla="*/ 58 w 108"/>
                <a:gd name="T73" fmla="*/ 113 h 161"/>
                <a:gd name="T74" fmla="*/ 58 w 108"/>
                <a:gd name="T75" fmla="*/ 113 h 161"/>
                <a:gd name="T76" fmla="*/ 33 w 108"/>
                <a:gd name="T77" fmla="*/ 102 h 161"/>
                <a:gd name="T78" fmla="*/ 38 w 108"/>
                <a:gd name="T79" fmla="*/ 94 h 161"/>
                <a:gd name="T80" fmla="*/ 38 w 108"/>
                <a:gd name="T81" fmla="*/ 94 h 161"/>
                <a:gd name="T82" fmla="*/ 88 w 108"/>
                <a:gd name="T83" fmla="*/ 92 h 161"/>
                <a:gd name="T84" fmla="*/ 88 w 108"/>
                <a:gd name="T85" fmla="*/ 92 h 161"/>
                <a:gd name="T86" fmla="*/ 88 w 108"/>
                <a:gd name="T87" fmla="*/ 92 h 161"/>
                <a:gd name="T88" fmla="*/ 79 w 108"/>
                <a:gd name="T89" fmla="*/ 82 h 161"/>
                <a:gd name="T90" fmla="*/ 88 w 108"/>
                <a:gd name="T91" fmla="*/ 69 h 161"/>
                <a:gd name="T92" fmla="*/ 25 w 108"/>
                <a:gd name="T93" fmla="*/ 55 h 161"/>
                <a:gd name="T94" fmla="*/ 25 w 108"/>
                <a:gd name="T95" fmla="*/ 55 h 161"/>
                <a:gd name="T96" fmla="*/ 4 w 108"/>
                <a:gd name="T97" fmla="*/ 48 h 161"/>
                <a:gd name="T98" fmla="*/ 0 w 108"/>
                <a:gd name="T99" fmla="*/ 46 h 161"/>
                <a:gd name="T100" fmla="*/ 0 w 108"/>
                <a:gd name="T101" fmla="*/ 46 h 161"/>
                <a:gd name="T102" fmla="*/ 60 w 108"/>
                <a:gd name="T10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8" h="161">
                  <a:moveTo>
                    <a:pt x="54" y="161"/>
                  </a:moveTo>
                  <a:lnTo>
                    <a:pt x="54" y="161"/>
                  </a:lnTo>
                  <a:lnTo>
                    <a:pt x="54" y="161"/>
                  </a:lnTo>
                  <a:lnTo>
                    <a:pt x="54" y="161"/>
                  </a:lnTo>
                  <a:lnTo>
                    <a:pt x="56" y="161"/>
                  </a:lnTo>
                  <a:lnTo>
                    <a:pt x="54" y="161"/>
                  </a:lnTo>
                  <a:lnTo>
                    <a:pt x="54" y="161"/>
                  </a:lnTo>
                  <a:lnTo>
                    <a:pt x="54" y="161"/>
                  </a:lnTo>
                  <a:close/>
                  <a:moveTo>
                    <a:pt x="44" y="146"/>
                  </a:moveTo>
                  <a:lnTo>
                    <a:pt x="44" y="146"/>
                  </a:lnTo>
                  <a:lnTo>
                    <a:pt x="44" y="146"/>
                  </a:lnTo>
                  <a:lnTo>
                    <a:pt x="44" y="146"/>
                  </a:lnTo>
                  <a:lnTo>
                    <a:pt x="44" y="146"/>
                  </a:lnTo>
                  <a:lnTo>
                    <a:pt x="44" y="146"/>
                  </a:lnTo>
                  <a:lnTo>
                    <a:pt x="44" y="146"/>
                  </a:lnTo>
                  <a:lnTo>
                    <a:pt x="44" y="146"/>
                  </a:lnTo>
                  <a:lnTo>
                    <a:pt x="44" y="144"/>
                  </a:lnTo>
                  <a:lnTo>
                    <a:pt x="44" y="144"/>
                  </a:lnTo>
                  <a:lnTo>
                    <a:pt x="44" y="144"/>
                  </a:lnTo>
                  <a:lnTo>
                    <a:pt x="44" y="144"/>
                  </a:lnTo>
                  <a:lnTo>
                    <a:pt x="44" y="146"/>
                  </a:lnTo>
                  <a:close/>
                  <a:moveTo>
                    <a:pt x="60" y="144"/>
                  </a:moveTo>
                  <a:lnTo>
                    <a:pt x="60" y="144"/>
                  </a:lnTo>
                  <a:lnTo>
                    <a:pt x="60" y="144"/>
                  </a:lnTo>
                  <a:lnTo>
                    <a:pt x="60" y="144"/>
                  </a:lnTo>
                  <a:close/>
                  <a:moveTo>
                    <a:pt x="69" y="142"/>
                  </a:moveTo>
                  <a:lnTo>
                    <a:pt x="69" y="142"/>
                  </a:lnTo>
                  <a:lnTo>
                    <a:pt x="67" y="142"/>
                  </a:lnTo>
                  <a:lnTo>
                    <a:pt x="67" y="142"/>
                  </a:lnTo>
                  <a:lnTo>
                    <a:pt x="69" y="142"/>
                  </a:lnTo>
                  <a:lnTo>
                    <a:pt x="69" y="142"/>
                  </a:lnTo>
                  <a:lnTo>
                    <a:pt x="69" y="142"/>
                  </a:lnTo>
                  <a:lnTo>
                    <a:pt x="69" y="140"/>
                  </a:lnTo>
                  <a:lnTo>
                    <a:pt x="69" y="140"/>
                  </a:lnTo>
                  <a:lnTo>
                    <a:pt x="69" y="140"/>
                  </a:lnTo>
                  <a:lnTo>
                    <a:pt x="69" y="140"/>
                  </a:lnTo>
                  <a:lnTo>
                    <a:pt x="69" y="138"/>
                  </a:lnTo>
                  <a:lnTo>
                    <a:pt x="69" y="138"/>
                  </a:lnTo>
                  <a:lnTo>
                    <a:pt x="71" y="138"/>
                  </a:lnTo>
                  <a:lnTo>
                    <a:pt x="69" y="138"/>
                  </a:lnTo>
                  <a:lnTo>
                    <a:pt x="69" y="140"/>
                  </a:lnTo>
                  <a:lnTo>
                    <a:pt x="69" y="140"/>
                  </a:lnTo>
                  <a:lnTo>
                    <a:pt x="69" y="140"/>
                  </a:lnTo>
                  <a:lnTo>
                    <a:pt x="69" y="142"/>
                  </a:lnTo>
                  <a:close/>
                  <a:moveTo>
                    <a:pt x="106" y="138"/>
                  </a:moveTo>
                  <a:lnTo>
                    <a:pt x="108" y="138"/>
                  </a:lnTo>
                  <a:lnTo>
                    <a:pt x="106" y="138"/>
                  </a:lnTo>
                  <a:lnTo>
                    <a:pt x="106" y="138"/>
                  </a:lnTo>
                  <a:lnTo>
                    <a:pt x="106" y="138"/>
                  </a:lnTo>
                  <a:lnTo>
                    <a:pt x="106" y="138"/>
                  </a:lnTo>
                  <a:lnTo>
                    <a:pt x="106" y="138"/>
                  </a:lnTo>
                  <a:lnTo>
                    <a:pt x="106" y="138"/>
                  </a:lnTo>
                  <a:lnTo>
                    <a:pt x="106" y="138"/>
                  </a:lnTo>
                  <a:lnTo>
                    <a:pt x="106" y="138"/>
                  </a:lnTo>
                  <a:close/>
                  <a:moveTo>
                    <a:pt x="102" y="138"/>
                  </a:moveTo>
                  <a:lnTo>
                    <a:pt x="102" y="138"/>
                  </a:lnTo>
                  <a:lnTo>
                    <a:pt x="102" y="138"/>
                  </a:lnTo>
                  <a:lnTo>
                    <a:pt x="102" y="138"/>
                  </a:lnTo>
                  <a:lnTo>
                    <a:pt x="102" y="138"/>
                  </a:lnTo>
                  <a:lnTo>
                    <a:pt x="102" y="136"/>
                  </a:lnTo>
                  <a:lnTo>
                    <a:pt x="102" y="136"/>
                  </a:lnTo>
                  <a:lnTo>
                    <a:pt x="102" y="136"/>
                  </a:lnTo>
                  <a:lnTo>
                    <a:pt x="102" y="136"/>
                  </a:lnTo>
                  <a:lnTo>
                    <a:pt x="102" y="138"/>
                  </a:lnTo>
                  <a:close/>
                  <a:moveTo>
                    <a:pt x="100" y="123"/>
                  </a:moveTo>
                  <a:lnTo>
                    <a:pt x="100" y="123"/>
                  </a:lnTo>
                  <a:lnTo>
                    <a:pt x="102" y="123"/>
                  </a:lnTo>
                  <a:lnTo>
                    <a:pt x="102" y="123"/>
                  </a:lnTo>
                  <a:lnTo>
                    <a:pt x="102" y="123"/>
                  </a:lnTo>
                  <a:lnTo>
                    <a:pt x="102" y="123"/>
                  </a:lnTo>
                  <a:lnTo>
                    <a:pt x="102" y="123"/>
                  </a:lnTo>
                  <a:lnTo>
                    <a:pt x="102" y="123"/>
                  </a:lnTo>
                  <a:lnTo>
                    <a:pt x="100" y="123"/>
                  </a:lnTo>
                  <a:lnTo>
                    <a:pt x="100" y="123"/>
                  </a:lnTo>
                  <a:lnTo>
                    <a:pt x="100" y="123"/>
                  </a:lnTo>
                  <a:lnTo>
                    <a:pt x="100" y="121"/>
                  </a:lnTo>
                  <a:lnTo>
                    <a:pt x="100" y="123"/>
                  </a:lnTo>
                  <a:lnTo>
                    <a:pt x="100" y="123"/>
                  </a:lnTo>
                  <a:close/>
                  <a:moveTo>
                    <a:pt x="102" y="123"/>
                  </a:moveTo>
                  <a:lnTo>
                    <a:pt x="102" y="123"/>
                  </a:lnTo>
                  <a:lnTo>
                    <a:pt x="102" y="123"/>
                  </a:lnTo>
                  <a:lnTo>
                    <a:pt x="104" y="121"/>
                  </a:lnTo>
                  <a:lnTo>
                    <a:pt x="104" y="121"/>
                  </a:lnTo>
                  <a:lnTo>
                    <a:pt x="104" y="121"/>
                  </a:lnTo>
                  <a:lnTo>
                    <a:pt x="104" y="121"/>
                  </a:lnTo>
                  <a:lnTo>
                    <a:pt x="104" y="121"/>
                  </a:lnTo>
                  <a:lnTo>
                    <a:pt x="104" y="121"/>
                  </a:lnTo>
                  <a:lnTo>
                    <a:pt x="104" y="123"/>
                  </a:lnTo>
                  <a:lnTo>
                    <a:pt x="102" y="123"/>
                  </a:lnTo>
                  <a:close/>
                  <a:moveTo>
                    <a:pt x="106" y="121"/>
                  </a:moveTo>
                  <a:lnTo>
                    <a:pt x="104" y="121"/>
                  </a:lnTo>
                  <a:lnTo>
                    <a:pt x="104" y="121"/>
                  </a:lnTo>
                  <a:lnTo>
                    <a:pt x="104" y="121"/>
                  </a:lnTo>
                  <a:lnTo>
                    <a:pt x="106" y="121"/>
                  </a:lnTo>
                  <a:lnTo>
                    <a:pt x="106" y="121"/>
                  </a:lnTo>
                  <a:lnTo>
                    <a:pt x="106" y="121"/>
                  </a:lnTo>
                  <a:lnTo>
                    <a:pt x="106" y="121"/>
                  </a:lnTo>
                  <a:lnTo>
                    <a:pt x="106" y="121"/>
                  </a:lnTo>
                  <a:lnTo>
                    <a:pt x="106" y="121"/>
                  </a:lnTo>
                  <a:lnTo>
                    <a:pt x="106" y="121"/>
                  </a:lnTo>
                  <a:lnTo>
                    <a:pt x="106" y="121"/>
                  </a:lnTo>
                  <a:close/>
                  <a:moveTo>
                    <a:pt x="90" y="121"/>
                  </a:moveTo>
                  <a:lnTo>
                    <a:pt x="94" y="121"/>
                  </a:lnTo>
                  <a:lnTo>
                    <a:pt x="94" y="121"/>
                  </a:lnTo>
                  <a:lnTo>
                    <a:pt x="94" y="121"/>
                  </a:lnTo>
                  <a:lnTo>
                    <a:pt x="94" y="121"/>
                  </a:lnTo>
                  <a:lnTo>
                    <a:pt x="96" y="121"/>
                  </a:lnTo>
                  <a:lnTo>
                    <a:pt x="96" y="121"/>
                  </a:lnTo>
                  <a:lnTo>
                    <a:pt x="94" y="121"/>
                  </a:lnTo>
                  <a:lnTo>
                    <a:pt x="94" y="121"/>
                  </a:lnTo>
                  <a:lnTo>
                    <a:pt x="94" y="121"/>
                  </a:lnTo>
                  <a:lnTo>
                    <a:pt x="94" y="121"/>
                  </a:lnTo>
                  <a:lnTo>
                    <a:pt x="92" y="121"/>
                  </a:lnTo>
                  <a:lnTo>
                    <a:pt x="90" y="121"/>
                  </a:lnTo>
                  <a:lnTo>
                    <a:pt x="90" y="119"/>
                  </a:lnTo>
                  <a:lnTo>
                    <a:pt x="90" y="121"/>
                  </a:lnTo>
                  <a:lnTo>
                    <a:pt x="90" y="121"/>
                  </a:lnTo>
                  <a:lnTo>
                    <a:pt x="90" y="121"/>
                  </a:lnTo>
                  <a:close/>
                  <a:moveTo>
                    <a:pt x="54" y="117"/>
                  </a:moveTo>
                  <a:lnTo>
                    <a:pt x="54" y="117"/>
                  </a:lnTo>
                  <a:lnTo>
                    <a:pt x="56" y="117"/>
                  </a:lnTo>
                  <a:lnTo>
                    <a:pt x="56" y="117"/>
                  </a:lnTo>
                  <a:lnTo>
                    <a:pt x="56" y="117"/>
                  </a:lnTo>
                  <a:lnTo>
                    <a:pt x="54" y="117"/>
                  </a:lnTo>
                  <a:lnTo>
                    <a:pt x="54" y="117"/>
                  </a:lnTo>
                  <a:lnTo>
                    <a:pt x="54" y="117"/>
                  </a:lnTo>
                  <a:lnTo>
                    <a:pt x="54" y="117"/>
                  </a:lnTo>
                  <a:lnTo>
                    <a:pt x="54" y="117"/>
                  </a:lnTo>
                  <a:lnTo>
                    <a:pt x="54" y="117"/>
                  </a:lnTo>
                  <a:lnTo>
                    <a:pt x="54" y="117"/>
                  </a:lnTo>
                  <a:close/>
                  <a:moveTo>
                    <a:pt x="52" y="115"/>
                  </a:moveTo>
                  <a:lnTo>
                    <a:pt x="52" y="115"/>
                  </a:lnTo>
                  <a:lnTo>
                    <a:pt x="52" y="115"/>
                  </a:lnTo>
                  <a:lnTo>
                    <a:pt x="52" y="115"/>
                  </a:lnTo>
                  <a:lnTo>
                    <a:pt x="52" y="115"/>
                  </a:lnTo>
                  <a:lnTo>
                    <a:pt x="52" y="115"/>
                  </a:lnTo>
                  <a:lnTo>
                    <a:pt x="52" y="115"/>
                  </a:lnTo>
                  <a:lnTo>
                    <a:pt x="52" y="115"/>
                  </a:lnTo>
                  <a:close/>
                  <a:moveTo>
                    <a:pt x="58" y="113"/>
                  </a:moveTo>
                  <a:lnTo>
                    <a:pt x="58" y="113"/>
                  </a:lnTo>
                  <a:lnTo>
                    <a:pt x="58" y="113"/>
                  </a:lnTo>
                  <a:lnTo>
                    <a:pt x="58" y="113"/>
                  </a:lnTo>
                  <a:lnTo>
                    <a:pt x="58" y="113"/>
                  </a:lnTo>
                  <a:lnTo>
                    <a:pt x="58" y="113"/>
                  </a:lnTo>
                  <a:lnTo>
                    <a:pt x="58" y="113"/>
                  </a:lnTo>
                  <a:lnTo>
                    <a:pt x="58" y="113"/>
                  </a:lnTo>
                  <a:lnTo>
                    <a:pt x="58" y="113"/>
                  </a:lnTo>
                  <a:lnTo>
                    <a:pt x="58" y="113"/>
                  </a:lnTo>
                  <a:lnTo>
                    <a:pt x="58" y="113"/>
                  </a:lnTo>
                  <a:lnTo>
                    <a:pt x="58" y="113"/>
                  </a:lnTo>
                  <a:lnTo>
                    <a:pt x="58" y="113"/>
                  </a:lnTo>
                  <a:lnTo>
                    <a:pt x="58" y="113"/>
                  </a:lnTo>
                  <a:lnTo>
                    <a:pt x="58" y="113"/>
                  </a:lnTo>
                  <a:close/>
                  <a:moveTo>
                    <a:pt x="33" y="102"/>
                  </a:moveTo>
                  <a:lnTo>
                    <a:pt x="33" y="102"/>
                  </a:lnTo>
                  <a:lnTo>
                    <a:pt x="33" y="102"/>
                  </a:lnTo>
                  <a:lnTo>
                    <a:pt x="33" y="102"/>
                  </a:lnTo>
                  <a:close/>
                  <a:moveTo>
                    <a:pt x="38" y="94"/>
                  </a:moveTo>
                  <a:lnTo>
                    <a:pt x="38" y="94"/>
                  </a:lnTo>
                  <a:lnTo>
                    <a:pt x="38" y="94"/>
                  </a:lnTo>
                  <a:lnTo>
                    <a:pt x="38" y="94"/>
                  </a:lnTo>
                  <a:lnTo>
                    <a:pt x="38" y="94"/>
                  </a:lnTo>
                  <a:lnTo>
                    <a:pt x="38" y="94"/>
                  </a:lnTo>
                  <a:lnTo>
                    <a:pt x="38" y="94"/>
                  </a:lnTo>
                  <a:lnTo>
                    <a:pt x="38" y="94"/>
                  </a:lnTo>
                  <a:close/>
                  <a:moveTo>
                    <a:pt x="88" y="92"/>
                  </a:moveTo>
                  <a:lnTo>
                    <a:pt x="88" y="92"/>
                  </a:lnTo>
                  <a:lnTo>
                    <a:pt x="88" y="92"/>
                  </a:lnTo>
                  <a:lnTo>
                    <a:pt x="88" y="92"/>
                  </a:lnTo>
                  <a:lnTo>
                    <a:pt x="88" y="92"/>
                  </a:lnTo>
                  <a:lnTo>
                    <a:pt x="88" y="92"/>
                  </a:lnTo>
                  <a:lnTo>
                    <a:pt x="88" y="92"/>
                  </a:lnTo>
                  <a:lnTo>
                    <a:pt x="88" y="92"/>
                  </a:lnTo>
                  <a:lnTo>
                    <a:pt x="88" y="92"/>
                  </a:lnTo>
                  <a:lnTo>
                    <a:pt x="88" y="92"/>
                  </a:lnTo>
                  <a:lnTo>
                    <a:pt x="88" y="92"/>
                  </a:lnTo>
                  <a:close/>
                  <a:moveTo>
                    <a:pt x="79" y="82"/>
                  </a:moveTo>
                  <a:lnTo>
                    <a:pt x="79" y="82"/>
                  </a:lnTo>
                  <a:lnTo>
                    <a:pt x="79" y="82"/>
                  </a:lnTo>
                  <a:lnTo>
                    <a:pt x="79" y="82"/>
                  </a:lnTo>
                  <a:lnTo>
                    <a:pt x="79" y="82"/>
                  </a:lnTo>
                  <a:close/>
                  <a:moveTo>
                    <a:pt x="88" y="69"/>
                  </a:moveTo>
                  <a:lnTo>
                    <a:pt x="88" y="69"/>
                  </a:lnTo>
                  <a:lnTo>
                    <a:pt x="88" y="69"/>
                  </a:lnTo>
                  <a:lnTo>
                    <a:pt x="88" y="69"/>
                  </a:lnTo>
                  <a:lnTo>
                    <a:pt x="88" y="69"/>
                  </a:lnTo>
                  <a:close/>
                  <a:moveTo>
                    <a:pt x="25" y="55"/>
                  </a:moveTo>
                  <a:lnTo>
                    <a:pt x="25" y="55"/>
                  </a:lnTo>
                  <a:lnTo>
                    <a:pt x="25" y="55"/>
                  </a:lnTo>
                  <a:lnTo>
                    <a:pt x="23" y="55"/>
                  </a:lnTo>
                  <a:lnTo>
                    <a:pt x="25" y="55"/>
                  </a:lnTo>
                  <a:lnTo>
                    <a:pt x="25" y="55"/>
                  </a:lnTo>
                  <a:lnTo>
                    <a:pt x="25" y="55"/>
                  </a:lnTo>
                  <a:close/>
                  <a:moveTo>
                    <a:pt x="4" y="48"/>
                  </a:moveTo>
                  <a:lnTo>
                    <a:pt x="4" y="48"/>
                  </a:lnTo>
                  <a:lnTo>
                    <a:pt x="4" y="48"/>
                  </a:lnTo>
                  <a:lnTo>
                    <a:pt x="4" y="48"/>
                  </a:lnTo>
                  <a:lnTo>
                    <a:pt x="4" y="48"/>
                  </a:lnTo>
                  <a:lnTo>
                    <a:pt x="4" y="48"/>
                  </a:lnTo>
                  <a:close/>
                  <a:moveTo>
                    <a:pt x="0" y="46"/>
                  </a:moveTo>
                  <a:lnTo>
                    <a:pt x="0" y="46"/>
                  </a:lnTo>
                  <a:lnTo>
                    <a:pt x="0" y="46"/>
                  </a:lnTo>
                  <a:lnTo>
                    <a:pt x="0" y="46"/>
                  </a:lnTo>
                  <a:lnTo>
                    <a:pt x="0" y="46"/>
                  </a:lnTo>
                  <a:close/>
                  <a:moveTo>
                    <a:pt x="58" y="0"/>
                  </a:moveTo>
                  <a:lnTo>
                    <a:pt x="58" y="0"/>
                  </a:lnTo>
                  <a:lnTo>
                    <a:pt x="58" y="0"/>
                  </a:lnTo>
                  <a:lnTo>
                    <a:pt x="60" y="0"/>
                  </a:lnTo>
                  <a:lnTo>
                    <a:pt x="60" y="0"/>
                  </a:lnTo>
                  <a:lnTo>
                    <a:pt x="58" y="0"/>
                  </a:lnTo>
                  <a:lnTo>
                    <a:pt x="5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6" name="Freeform 153"/>
            <p:cNvSpPr>
              <a:spLocks noEditPoints="1"/>
            </p:cNvSpPr>
            <p:nvPr/>
          </p:nvSpPr>
          <p:spPr bwMode="auto">
            <a:xfrm>
              <a:off x="5545138" y="3649663"/>
              <a:ext cx="66675" cy="49213"/>
            </a:xfrm>
            <a:custGeom>
              <a:avLst/>
              <a:gdLst>
                <a:gd name="T0" fmla="*/ 33 w 42"/>
                <a:gd name="T1" fmla="*/ 4 h 31"/>
                <a:gd name="T2" fmla="*/ 37 w 42"/>
                <a:gd name="T3" fmla="*/ 6 h 31"/>
                <a:gd name="T4" fmla="*/ 38 w 42"/>
                <a:gd name="T5" fmla="*/ 6 h 31"/>
                <a:gd name="T6" fmla="*/ 38 w 42"/>
                <a:gd name="T7" fmla="*/ 8 h 31"/>
                <a:gd name="T8" fmla="*/ 38 w 42"/>
                <a:gd name="T9" fmla="*/ 8 h 31"/>
                <a:gd name="T10" fmla="*/ 38 w 42"/>
                <a:gd name="T11" fmla="*/ 10 h 31"/>
                <a:gd name="T12" fmla="*/ 40 w 42"/>
                <a:gd name="T13" fmla="*/ 12 h 31"/>
                <a:gd name="T14" fmla="*/ 40 w 42"/>
                <a:gd name="T15" fmla="*/ 14 h 31"/>
                <a:gd name="T16" fmla="*/ 40 w 42"/>
                <a:gd name="T17" fmla="*/ 16 h 31"/>
                <a:gd name="T18" fmla="*/ 40 w 42"/>
                <a:gd name="T19" fmla="*/ 17 h 31"/>
                <a:gd name="T20" fmla="*/ 40 w 42"/>
                <a:gd name="T21" fmla="*/ 19 h 31"/>
                <a:gd name="T22" fmla="*/ 40 w 42"/>
                <a:gd name="T23" fmla="*/ 21 h 31"/>
                <a:gd name="T24" fmla="*/ 37 w 42"/>
                <a:gd name="T25" fmla="*/ 23 h 31"/>
                <a:gd name="T26" fmla="*/ 37 w 42"/>
                <a:gd name="T27" fmla="*/ 25 h 31"/>
                <a:gd name="T28" fmla="*/ 35 w 42"/>
                <a:gd name="T29" fmla="*/ 25 h 31"/>
                <a:gd name="T30" fmla="*/ 33 w 42"/>
                <a:gd name="T31" fmla="*/ 27 h 31"/>
                <a:gd name="T32" fmla="*/ 31 w 42"/>
                <a:gd name="T33" fmla="*/ 25 h 31"/>
                <a:gd name="T34" fmla="*/ 31 w 42"/>
                <a:gd name="T35" fmla="*/ 25 h 31"/>
                <a:gd name="T36" fmla="*/ 29 w 42"/>
                <a:gd name="T37" fmla="*/ 25 h 31"/>
                <a:gd name="T38" fmla="*/ 27 w 42"/>
                <a:gd name="T39" fmla="*/ 25 h 31"/>
                <a:gd name="T40" fmla="*/ 25 w 42"/>
                <a:gd name="T41" fmla="*/ 27 h 31"/>
                <a:gd name="T42" fmla="*/ 23 w 42"/>
                <a:gd name="T43" fmla="*/ 27 h 31"/>
                <a:gd name="T44" fmla="*/ 23 w 42"/>
                <a:gd name="T45" fmla="*/ 29 h 31"/>
                <a:gd name="T46" fmla="*/ 21 w 42"/>
                <a:gd name="T47" fmla="*/ 31 h 31"/>
                <a:gd name="T48" fmla="*/ 19 w 42"/>
                <a:gd name="T49" fmla="*/ 31 h 31"/>
                <a:gd name="T50" fmla="*/ 17 w 42"/>
                <a:gd name="T51" fmla="*/ 31 h 31"/>
                <a:gd name="T52" fmla="*/ 13 w 42"/>
                <a:gd name="T53" fmla="*/ 31 h 31"/>
                <a:gd name="T54" fmla="*/ 12 w 42"/>
                <a:gd name="T55" fmla="*/ 31 h 31"/>
                <a:gd name="T56" fmla="*/ 10 w 42"/>
                <a:gd name="T57" fmla="*/ 29 h 31"/>
                <a:gd name="T58" fmla="*/ 10 w 42"/>
                <a:gd name="T59" fmla="*/ 29 h 31"/>
                <a:gd name="T60" fmla="*/ 8 w 42"/>
                <a:gd name="T61" fmla="*/ 29 h 31"/>
                <a:gd name="T62" fmla="*/ 10 w 42"/>
                <a:gd name="T63" fmla="*/ 31 h 31"/>
                <a:gd name="T64" fmla="*/ 8 w 42"/>
                <a:gd name="T65" fmla="*/ 31 h 31"/>
                <a:gd name="T66" fmla="*/ 6 w 42"/>
                <a:gd name="T67" fmla="*/ 31 h 31"/>
                <a:gd name="T68" fmla="*/ 6 w 42"/>
                <a:gd name="T69" fmla="*/ 29 h 31"/>
                <a:gd name="T70" fmla="*/ 6 w 42"/>
                <a:gd name="T71" fmla="*/ 27 h 31"/>
                <a:gd name="T72" fmla="*/ 4 w 42"/>
                <a:gd name="T73" fmla="*/ 25 h 31"/>
                <a:gd name="T74" fmla="*/ 4 w 42"/>
                <a:gd name="T75" fmla="*/ 27 h 31"/>
                <a:gd name="T76" fmla="*/ 2 w 42"/>
                <a:gd name="T77" fmla="*/ 23 h 31"/>
                <a:gd name="T78" fmla="*/ 2 w 42"/>
                <a:gd name="T79" fmla="*/ 21 h 31"/>
                <a:gd name="T80" fmla="*/ 2 w 42"/>
                <a:gd name="T81" fmla="*/ 19 h 31"/>
                <a:gd name="T82" fmla="*/ 2 w 42"/>
                <a:gd name="T83" fmla="*/ 19 h 31"/>
                <a:gd name="T84" fmla="*/ 2 w 42"/>
                <a:gd name="T85" fmla="*/ 17 h 31"/>
                <a:gd name="T86" fmla="*/ 2 w 42"/>
                <a:gd name="T87" fmla="*/ 16 h 31"/>
                <a:gd name="T88" fmla="*/ 2 w 42"/>
                <a:gd name="T89" fmla="*/ 12 h 31"/>
                <a:gd name="T90" fmla="*/ 4 w 42"/>
                <a:gd name="T91" fmla="*/ 10 h 31"/>
                <a:gd name="T92" fmla="*/ 4 w 42"/>
                <a:gd name="T93" fmla="*/ 12 h 31"/>
                <a:gd name="T94" fmla="*/ 6 w 42"/>
                <a:gd name="T95" fmla="*/ 10 h 31"/>
                <a:gd name="T96" fmla="*/ 6 w 42"/>
                <a:gd name="T97" fmla="*/ 6 h 31"/>
                <a:gd name="T98" fmla="*/ 12 w 42"/>
                <a:gd name="T99" fmla="*/ 4 h 31"/>
                <a:gd name="T100" fmla="*/ 13 w 42"/>
                <a:gd name="T101" fmla="*/ 6 h 31"/>
                <a:gd name="T102" fmla="*/ 13 w 42"/>
                <a:gd name="T103" fmla="*/ 6 h 31"/>
                <a:gd name="T104" fmla="*/ 15 w 42"/>
                <a:gd name="T105" fmla="*/ 2 h 31"/>
                <a:gd name="T106" fmla="*/ 15 w 42"/>
                <a:gd name="T107" fmla="*/ 2 h 31"/>
                <a:gd name="T108" fmla="*/ 17 w 42"/>
                <a:gd name="T109" fmla="*/ 2 h 31"/>
                <a:gd name="T110" fmla="*/ 19 w 42"/>
                <a:gd name="T111" fmla="*/ 2 h 31"/>
                <a:gd name="T112" fmla="*/ 23 w 42"/>
                <a:gd name="T113" fmla="*/ 0 h 31"/>
                <a:gd name="T114" fmla="*/ 27 w 42"/>
                <a:gd name="T115" fmla="*/ 0 h 31"/>
                <a:gd name="T116" fmla="*/ 29 w 42"/>
                <a:gd name="T1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 h="31">
                  <a:moveTo>
                    <a:pt x="10" y="31"/>
                  </a:moveTo>
                  <a:lnTo>
                    <a:pt x="10" y="31"/>
                  </a:lnTo>
                  <a:lnTo>
                    <a:pt x="10" y="31"/>
                  </a:lnTo>
                  <a:lnTo>
                    <a:pt x="10" y="31"/>
                  </a:lnTo>
                  <a:close/>
                  <a:moveTo>
                    <a:pt x="31" y="0"/>
                  </a:moveTo>
                  <a:lnTo>
                    <a:pt x="33" y="2"/>
                  </a:lnTo>
                  <a:lnTo>
                    <a:pt x="33" y="4"/>
                  </a:lnTo>
                  <a:lnTo>
                    <a:pt x="33" y="4"/>
                  </a:lnTo>
                  <a:lnTo>
                    <a:pt x="33" y="4"/>
                  </a:lnTo>
                  <a:lnTo>
                    <a:pt x="33" y="4"/>
                  </a:lnTo>
                  <a:lnTo>
                    <a:pt x="35" y="4"/>
                  </a:lnTo>
                  <a:lnTo>
                    <a:pt x="35" y="6"/>
                  </a:lnTo>
                  <a:lnTo>
                    <a:pt x="35" y="6"/>
                  </a:lnTo>
                  <a:lnTo>
                    <a:pt x="37" y="6"/>
                  </a:lnTo>
                  <a:lnTo>
                    <a:pt x="37" y="6"/>
                  </a:lnTo>
                  <a:lnTo>
                    <a:pt x="37" y="6"/>
                  </a:lnTo>
                  <a:lnTo>
                    <a:pt x="37" y="6"/>
                  </a:lnTo>
                  <a:lnTo>
                    <a:pt x="37" y="6"/>
                  </a:lnTo>
                  <a:lnTo>
                    <a:pt x="37" y="6"/>
                  </a:lnTo>
                  <a:lnTo>
                    <a:pt x="38" y="6"/>
                  </a:lnTo>
                  <a:lnTo>
                    <a:pt x="38" y="6"/>
                  </a:lnTo>
                  <a:lnTo>
                    <a:pt x="38" y="6"/>
                  </a:lnTo>
                  <a:lnTo>
                    <a:pt x="38" y="6"/>
                  </a:lnTo>
                  <a:lnTo>
                    <a:pt x="38" y="8"/>
                  </a:lnTo>
                  <a:lnTo>
                    <a:pt x="38" y="8"/>
                  </a:lnTo>
                  <a:lnTo>
                    <a:pt x="38" y="8"/>
                  </a:lnTo>
                  <a:lnTo>
                    <a:pt x="38" y="8"/>
                  </a:lnTo>
                  <a:lnTo>
                    <a:pt x="38" y="8"/>
                  </a:lnTo>
                  <a:lnTo>
                    <a:pt x="38" y="8"/>
                  </a:lnTo>
                  <a:lnTo>
                    <a:pt x="38" y="8"/>
                  </a:lnTo>
                  <a:lnTo>
                    <a:pt x="38" y="8"/>
                  </a:lnTo>
                  <a:lnTo>
                    <a:pt x="38" y="8"/>
                  </a:lnTo>
                  <a:lnTo>
                    <a:pt x="38" y="8"/>
                  </a:lnTo>
                  <a:lnTo>
                    <a:pt x="38" y="8"/>
                  </a:lnTo>
                  <a:lnTo>
                    <a:pt x="38" y="8"/>
                  </a:lnTo>
                  <a:lnTo>
                    <a:pt x="38" y="8"/>
                  </a:lnTo>
                  <a:lnTo>
                    <a:pt x="38" y="8"/>
                  </a:lnTo>
                  <a:lnTo>
                    <a:pt x="38" y="10"/>
                  </a:lnTo>
                  <a:lnTo>
                    <a:pt x="38" y="10"/>
                  </a:lnTo>
                  <a:lnTo>
                    <a:pt x="38" y="10"/>
                  </a:lnTo>
                  <a:lnTo>
                    <a:pt x="38" y="10"/>
                  </a:lnTo>
                  <a:lnTo>
                    <a:pt x="38" y="10"/>
                  </a:lnTo>
                  <a:lnTo>
                    <a:pt x="38" y="10"/>
                  </a:lnTo>
                  <a:lnTo>
                    <a:pt x="40" y="10"/>
                  </a:lnTo>
                  <a:lnTo>
                    <a:pt x="40" y="10"/>
                  </a:lnTo>
                  <a:lnTo>
                    <a:pt x="40" y="10"/>
                  </a:lnTo>
                  <a:lnTo>
                    <a:pt x="40" y="10"/>
                  </a:lnTo>
                  <a:lnTo>
                    <a:pt x="40" y="12"/>
                  </a:lnTo>
                  <a:lnTo>
                    <a:pt x="40" y="12"/>
                  </a:lnTo>
                  <a:lnTo>
                    <a:pt x="40" y="12"/>
                  </a:lnTo>
                  <a:lnTo>
                    <a:pt x="40" y="12"/>
                  </a:lnTo>
                  <a:lnTo>
                    <a:pt x="40" y="12"/>
                  </a:lnTo>
                  <a:lnTo>
                    <a:pt x="40" y="12"/>
                  </a:lnTo>
                  <a:lnTo>
                    <a:pt x="42" y="14"/>
                  </a:lnTo>
                  <a:lnTo>
                    <a:pt x="42" y="14"/>
                  </a:lnTo>
                  <a:lnTo>
                    <a:pt x="40" y="14"/>
                  </a:lnTo>
                  <a:lnTo>
                    <a:pt x="40" y="14"/>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7"/>
                  </a:lnTo>
                  <a:lnTo>
                    <a:pt x="40" y="17"/>
                  </a:lnTo>
                  <a:lnTo>
                    <a:pt x="40" y="17"/>
                  </a:lnTo>
                  <a:lnTo>
                    <a:pt x="40" y="17"/>
                  </a:lnTo>
                  <a:lnTo>
                    <a:pt x="40" y="17"/>
                  </a:lnTo>
                  <a:lnTo>
                    <a:pt x="40" y="19"/>
                  </a:lnTo>
                  <a:lnTo>
                    <a:pt x="40" y="19"/>
                  </a:lnTo>
                  <a:lnTo>
                    <a:pt x="40" y="19"/>
                  </a:lnTo>
                  <a:lnTo>
                    <a:pt x="40" y="19"/>
                  </a:lnTo>
                  <a:lnTo>
                    <a:pt x="40" y="19"/>
                  </a:lnTo>
                  <a:lnTo>
                    <a:pt x="40" y="19"/>
                  </a:lnTo>
                  <a:lnTo>
                    <a:pt x="40" y="19"/>
                  </a:lnTo>
                  <a:lnTo>
                    <a:pt x="40" y="21"/>
                  </a:lnTo>
                  <a:lnTo>
                    <a:pt x="40" y="21"/>
                  </a:lnTo>
                  <a:lnTo>
                    <a:pt x="40" y="21"/>
                  </a:lnTo>
                  <a:lnTo>
                    <a:pt x="40" y="21"/>
                  </a:lnTo>
                  <a:lnTo>
                    <a:pt x="38" y="21"/>
                  </a:lnTo>
                  <a:lnTo>
                    <a:pt x="38" y="21"/>
                  </a:lnTo>
                  <a:lnTo>
                    <a:pt x="38" y="21"/>
                  </a:lnTo>
                  <a:lnTo>
                    <a:pt x="37" y="21"/>
                  </a:lnTo>
                  <a:lnTo>
                    <a:pt x="37" y="21"/>
                  </a:lnTo>
                  <a:lnTo>
                    <a:pt x="37" y="23"/>
                  </a:lnTo>
                  <a:lnTo>
                    <a:pt x="37" y="23"/>
                  </a:lnTo>
                  <a:lnTo>
                    <a:pt x="37" y="25"/>
                  </a:lnTo>
                  <a:lnTo>
                    <a:pt x="37" y="25"/>
                  </a:lnTo>
                  <a:lnTo>
                    <a:pt x="37" y="25"/>
                  </a:lnTo>
                  <a:lnTo>
                    <a:pt x="37" y="25"/>
                  </a:lnTo>
                  <a:lnTo>
                    <a:pt x="37" y="25"/>
                  </a:lnTo>
                  <a:lnTo>
                    <a:pt x="37" y="25"/>
                  </a:lnTo>
                  <a:lnTo>
                    <a:pt x="37" y="25"/>
                  </a:lnTo>
                  <a:lnTo>
                    <a:pt x="37" y="25"/>
                  </a:lnTo>
                  <a:lnTo>
                    <a:pt x="37" y="25"/>
                  </a:lnTo>
                  <a:lnTo>
                    <a:pt x="37" y="25"/>
                  </a:lnTo>
                  <a:lnTo>
                    <a:pt x="37" y="25"/>
                  </a:lnTo>
                  <a:lnTo>
                    <a:pt x="35" y="25"/>
                  </a:lnTo>
                  <a:lnTo>
                    <a:pt x="35" y="25"/>
                  </a:lnTo>
                  <a:lnTo>
                    <a:pt x="35" y="25"/>
                  </a:lnTo>
                  <a:lnTo>
                    <a:pt x="35" y="25"/>
                  </a:lnTo>
                  <a:lnTo>
                    <a:pt x="35" y="25"/>
                  </a:lnTo>
                  <a:lnTo>
                    <a:pt x="35" y="25"/>
                  </a:lnTo>
                  <a:lnTo>
                    <a:pt x="35" y="27"/>
                  </a:lnTo>
                  <a:lnTo>
                    <a:pt x="35" y="27"/>
                  </a:lnTo>
                  <a:lnTo>
                    <a:pt x="35" y="27"/>
                  </a:lnTo>
                  <a:lnTo>
                    <a:pt x="33" y="27"/>
                  </a:lnTo>
                  <a:lnTo>
                    <a:pt x="33" y="27"/>
                  </a:lnTo>
                  <a:lnTo>
                    <a:pt x="33" y="27"/>
                  </a:lnTo>
                  <a:lnTo>
                    <a:pt x="33" y="27"/>
                  </a:lnTo>
                  <a:lnTo>
                    <a:pt x="33" y="27"/>
                  </a:lnTo>
                  <a:lnTo>
                    <a:pt x="33" y="27"/>
                  </a:lnTo>
                  <a:lnTo>
                    <a:pt x="33" y="27"/>
                  </a:lnTo>
                  <a:lnTo>
                    <a:pt x="31" y="25"/>
                  </a:lnTo>
                  <a:lnTo>
                    <a:pt x="31" y="25"/>
                  </a:lnTo>
                  <a:lnTo>
                    <a:pt x="31" y="25"/>
                  </a:lnTo>
                  <a:lnTo>
                    <a:pt x="31" y="25"/>
                  </a:lnTo>
                  <a:lnTo>
                    <a:pt x="31" y="25"/>
                  </a:lnTo>
                  <a:lnTo>
                    <a:pt x="31" y="27"/>
                  </a:lnTo>
                  <a:lnTo>
                    <a:pt x="31" y="27"/>
                  </a:lnTo>
                  <a:lnTo>
                    <a:pt x="31" y="25"/>
                  </a:lnTo>
                  <a:lnTo>
                    <a:pt x="31" y="25"/>
                  </a:lnTo>
                  <a:lnTo>
                    <a:pt x="31" y="25"/>
                  </a:lnTo>
                  <a:lnTo>
                    <a:pt x="31" y="25"/>
                  </a:lnTo>
                  <a:lnTo>
                    <a:pt x="29" y="25"/>
                  </a:lnTo>
                  <a:lnTo>
                    <a:pt x="29" y="25"/>
                  </a:lnTo>
                  <a:lnTo>
                    <a:pt x="29" y="25"/>
                  </a:lnTo>
                  <a:lnTo>
                    <a:pt x="29" y="25"/>
                  </a:lnTo>
                  <a:lnTo>
                    <a:pt x="29" y="25"/>
                  </a:lnTo>
                  <a:lnTo>
                    <a:pt x="29" y="25"/>
                  </a:lnTo>
                  <a:lnTo>
                    <a:pt x="27" y="25"/>
                  </a:lnTo>
                  <a:lnTo>
                    <a:pt x="27" y="27"/>
                  </a:lnTo>
                  <a:lnTo>
                    <a:pt x="27" y="27"/>
                  </a:lnTo>
                  <a:lnTo>
                    <a:pt x="27" y="25"/>
                  </a:lnTo>
                  <a:lnTo>
                    <a:pt x="27" y="25"/>
                  </a:lnTo>
                  <a:lnTo>
                    <a:pt x="27" y="25"/>
                  </a:lnTo>
                  <a:lnTo>
                    <a:pt x="27" y="25"/>
                  </a:lnTo>
                  <a:lnTo>
                    <a:pt x="27" y="25"/>
                  </a:lnTo>
                  <a:lnTo>
                    <a:pt x="27" y="25"/>
                  </a:lnTo>
                  <a:lnTo>
                    <a:pt x="25" y="25"/>
                  </a:lnTo>
                  <a:lnTo>
                    <a:pt x="25" y="25"/>
                  </a:lnTo>
                  <a:lnTo>
                    <a:pt x="25" y="27"/>
                  </a:lnTo>
                  <a:lnTo>
                    <a:pt x="25" y="27"/>
                  </a:lnTo>
                  <a:lnTo>
                    <a:pt x="25" y="27"/>
                  </a:lnTo>
                  <a:lnTo>
                    <a:pt x="23" y="27"/>
                  </a:lnTo>
                  <a:lnTo>
                    <a:pt x="23" y="27"/>
                  </a:lnTo>
                  <a:lnTo>
                    <a:pt x="23" y="27"/>
                  </a:lnTo>
                  <a:lnTo>
                    <a:pt x="23" y="27"/>
                  </a:lnTo>
                  <a:lnTo>
                    <a:pt x="23" y="27"/>
                  </a:lnTo>
                  <a:lnTo>
                    <a:pt x="23" y="27"/>
                  </a:lnTo>
                  <a:lnTo>
                    <a:pt x="23" y="27"/>
                  </a:lnTo>
                  <a:lnTo>
                    <a:pt x="23" y="29"/>
                  </a:lnTo>
                  <a:lnTo>
                    <a:pt x="23" y="29"/>
                  </a:lnTo>
                  <a:lnTo>
                    <a:pt x="23" y="29"/>
                  </a:lnTo>
                  <a:lnTo>
                    <a:pt x="23" y="29"/>
                  </a:lnTo>
                  <a:lnTo>
                    <a:pt x="23" y="29"/>
                  </a:lnTo>
                  <a:lnTo>
                    <a:pt x="21" y="29"/>
                  </a:lnTo>
                  <a:lnTo>
                    <a:pt x="21" y="29"/>
                  </a:lnTo>
                  <a:lnTo>
                    <a:pt x="21" y="29"/>
                  </a:lnTo>
                  <a:lnTo>
                    <a:pt x="21" y="29"/>
                  </a:lnTo>
                  <a:lnTo>
                    <a:pt x="21" y="31"/>
                  </a:lnTo>
                  <a:lnTo>
                    <a:pt x="21" y="31"/>
                  </a:lnTo>
                  <a:lnTo>
                    <a:pt x="21" y="31"/>
                  </a:lnTo>
                  <a:lnTo>
                    <a:pt x="21" y="31"/>
                  </a:lnTo>
                  <a:lnTo>
                    <a:pt x="21" y="31"/>
                  </a:lnTo>
                  <a:lnTo>
                    <a:pt x="19" y="31"/>
                  </a:lnTo>
                  <a:lnTo>
                    <a:pt x="19" y="31"/>
                  </a:lnTo>
                  <a:lnTo>
                    <a:pt x="19" y="31"/>
                  </a:lnTo>
                  <a:lnTo>
                    <a:pt x="19" y="31"/>
                  </a:lnTo>
                  <a:lnTo>
                    <a:pt x="19" y="31"/>
                  </a:lnTo>
                  <a:lnTo>
                    <a:pt x="19" y="31"/>
                  </a:lnTo>
                  <a:lnTo>
                    <a:pt x="19" y="31"/>
                  </a:lnTo>
                  <a:lnTo>
                    <a:pt x="19" y="31"/>
                  </a:lnTo>
                  <a:lnTo>
                    <a:pt x="19" y="31"/>
                  </a:lnTo>
                  <a:lnTo>
                    <a:pt x="19" y="31"/>
                  </a:lnTo>
                  <a:lnTo>
                    <a:pt x="17" y="31"/>
                  </a:lnTo>
                  <a:lnTo>
                    <a:pt x="17" y="31"/>
                  </a:lnTo>
                  <a:lnTo>
                    <a:pt x="17" y="31"/>
                  </a:lnTo>
                  <a:lnTo>
                    <a:pt x="15" y="31"/>
                  </a:lnTo>
                  <a:lnTo>
                    <a:pt x="15" y="31"/>
                  </a:lnTo>
                  <a:lnTo>
                    <a:pt x="15" y="31"/>
                  </a:lnTo>
                  <a:lnTo>
                    <a:pt x="15" y="31"/>
                  </a:lnTo>
                  <a:lnTo>
                    <a:pt x="15" y="31"/>
                  </a:lnTo>
                  <a:lnTo>
                    <a:pt x="13" y="31"/>
                  </a:lnTo>
                  <a:lnTo>
                    <a:pt x="13" y="31"/>
                  </a:lnTo>
                  <a:lnTo>
                    <a:pt x="13" y="31"/>
                  </a:lnTo>
                  <a:lnTo>
                    <a:pt x="13" y="31"/>
                  </a:lnTo>
                  <a:lnTo>
                    <a:pt x="12" y="31"/>
                  </a:lnTo>
                  <a:lnTo>
                    <a:pt x="12" y="31"/>
                  </a:lnTo>
                  <a:lnTo>
                    <a:pt x="12" y="31"/>
                  </a:lnTo>
                  <a:lnTo>
                    <a:pt x="12" y="31"/>
                  </a:lnTo>
                  <a:lnTo>
                    <a:pt x="12" y="31"/>
                  </a:lnTo>
                  <a:lnTo>
                    <a:pt x="12" y="29"/>
                  </a:lnTo>
                  <a:lnTo>
                    <a:pt x="10" y="29"/>
                  </a:lnTo>
                  <a:lnTo>
                    <a:pt x="10" y="29"/>
                  </a:lnTo>
                  <a:lnTo>
                    <a:pt x="10" y="29"/>
                  </a:lnTo>
                  <a:lnTo>
                    <a:pt x="10" y="29"/>
                  </a:lnTo>
                  <a:lnTo>
                    <a:pt x="10" y="29"/>
                  </a:lnTo>
                  <a:lnTo>
                    <a:pt x="10" y="29"/>
                  </a:lnTo>
                  <a:lnTo>
                    <a:pt x="10" y="29"/>
                  </a:lnTo>
                  <a:lnTo>
                    <a:pt x="10" y="29"/>
                  </a:lnTo>
                  <a:lnTo>
                    <a:pt x="10" y="29"/>
                  </a:lnTo>
                  <a:lnTo>
                    <a:pt x="10" y="29"/>
                  </a:lnTo>
                  <a:lnTo>
                    <a:pt x="10" y="29"/>
                  </a:lnTo>
                  <a:lnTo>
                    <a:pt x="10" y="29"/>
                  </a:lnTo>
                  <a:lnTo>
                    <a:pt x="10" y="29"/>
                  </a:lnTo>
                  <a:lnTo>
                    <a:pt x="10" y="29"/>
                  </a:lnTo>
                  <a:lnTo>
                    <a:pt x="10" y="29"/>
                  </a:lnTo>
                  <a:lnTo>
                    <a:pt x="8" y="29"/>
                  </a:lnTo>
                  <a:lnTo>
                    <a:pt x="8" y="29"/>
                  </a:lnTo>
                  <a:lnTo>
                    <a:pt x="8" y="29"/>
                  </a:lnTo>
                  <a:lnTo>
                    <a:pt x="8" y="29"/>
                  </a:lnTo>
                  <a:lnTo>
                    <a:pt x="8" y="29"/>
                  </a:lnTo>
                  <a:lnTo>
                    <a:pt x="8" y="31"/>
                  </a:lnTo>
                  <a:lnTo>
                    <a:pt x="8" y="31"/>
                  </a:lnTo>
                  <a:lnTo>
                    <a:pt x="10" y="31"/>
                  </a:lnTo>
                  <a:lnTo>
                    <a:pt x="10" y="31"/>
                  </a:lnTo>
                  <a:lnTo>
                    <a:pt x="10" y="31"/>
                  </a:lnTo>
                  <a:lnTo>
                    <a:pt x="10" y="31"/>
                  </a:lnTo>
                  <a:lnTo>
                    <a:pt x="10" y="31"/>
                  </a:lnTo>
                  <a:lnTo>
                    <a:pt x="10" y="31"/>
                  </a:lnTo>
                  <a:lnTo>
                    <a:pt x="8" y="31"/>
                  </a:lnTo>
                  <a:lnTo>
                    <a:pt x="8" y="31"/>
                  </a:lnTo>
                  <a:lnTo>
                    <a:pt x="8" y="31"/>
                  </a:lnTo>
                  <a:lnTo>
                    <a:pt x="8" y="31"/>
                  </a:lnTo>
                  <a:lnTo>
                    <a:pt x="8" y="31"/>
                  </a:lnTo>
                  <a:lnTo>
                    <a:pt x="8" y="31"/>
                  </a:lnTo>
                  <a:lnTo>
                    <a:pt x="8" y="31"/>
                  </a:lnTo>
                  <a:lnTo>
                    <a:pt x="6" y="31"/>
                  </a:lnTo>
                  <a:lnTo>
                    <a:pt x="6" y="31"/>
                  </a:lnTo>
                  <a:lnTo>
                    <a:pt x="6" y="31"/>
                  </a:lnTo>
                  <a:lnTo>
                    <a:pt x="6" y="31"/>
                  </a:lnTo>
                  <a:lnTo>
                    <a:pt x="6" y="31"/>
                  </a:lnTo>
                  <a:lnTo>
                    <a:pt x="6" y="31"/>
                  </a:lnTo>
                  <a:lnTo>
                    <a:pt x="6" y="31"/>
                  </a:lnTo>
                  <a:lnTo>
                    <a:pt x="6" y="31"/>
                  </a:lnTo>
                  <a:lnTo>
                    <a:pt x="6" y="31"/>
                  </a:lnTo>
                  <a:lnTo>
                    <a:pt x="6" y="31"/>
                  </a:lnTo>
                  <a:lnTo>
                    <a:pt x="6" y="31"/>
                  </a:lnTo>
                  <a:lnTo>
                    <a:pt x="6" y="29"/>
                  </a:lnTo>
                  <a:lnTo>
                    <a:pt x="6" y="29"/>
                  </a:lnTo>
                  <a:lnTo>
                    <a:pt x="6" y="29"/>
                  </a:lnTo>
                  <a:lnTo>
                    <a:pt x="6" y="29"/>
                  </a:lnTo>
                  <a:lnTo>
                    <a:pt x="6" y="27"/>
                  </a:lnTo>
                  <a:lnTo>
                    <a:pt x="6" y="27"/>
                  </a:lnTo>
                  <a:lnTo>
                    <a:pt x="6" y="27"/>
                  </a:lnTo>
                  <a:lnTo>
                    <a:pt x="6" y="27"/>
                  </a:lnTo>
                  <a:lnTo>
                    <a:pt x="6" y="27"/>
                  </a:lnTo>
                  <a:lnTo>
                    <a:pt x="6" y="25"/>
                  </a:lnTo>
                  <a:lnTo>
                    <a:pt x="6" y="25"/>
                  </a:lnTo>
                  <a:lnTo>
                    <a:pt x="6" y="25"/>
                  </a:lnTo>
                  <a:lnTo>
                    <a:pt x="6" y="25"/>
                  </a:lnTo>
                  <a:lnTo>
                    <a:pt x="6" y="25"/>
                  </a:lnTo>
                  <a:lnTo>
                    <a:pt x="4" y="25"/>
                  </a:lnTo>
                  <a:lnTo>
                    <a:pt x="4" y="25"/>
                  </a:lnTo>
                  <a:lnTo>
                    <a:pt x="4" y="25"/>
                  </a:lnTo>
                  <a:lnTo>
                    <a:pt x="4" y="27"/>
                  </a:lnTo>
                  <a:lnTo>
                    <a:pt x="4" y="27"/>
                  </a:lnTo>
                  <a:lnTo>
                    <a:pt x="4" y="27"/>
                  </a:lnTo>
                  <a:lnTo>
                    <a:pt x="4" y="27"/>
                  </a:lnTo>
                  <a:lnTo>
                    <a:pt x="4" y="27"/>
                  </a:lnTo>
                  <a:lnTo>
                    <a:pt x="2" y="27"/>
                  </a:lnTo>
                  <a:lnTo>
                    <a:pt x="2" y="27"/>
                  </a:lnTo>
                  <a:lnTo>
                    <a:pt x="2" y="27"/>
                  </a:lnTo>
                  <a:lnTo>
                    <a:pt x="2" y="25"/>
                  </a:lnTo>
                  <a:lnTo>
                    <a:pt x="2" y="25"/>
                  </a:lnTo>
                  <a:lnTo>
                    <a:pt x="2" y="25"/>
                  </a:lnTo>
                  <a:lnTo>
                    <a:pt x="2" y="23"/>
                  </a:lnTo>
                  <a:lnTo>
                    <a:pt x="2" y="23"/>
                  </a:lnTo>
                  <a:lnTo>
                    <a:pt x="2" y="21"/>
                  </a:lnTo>
                  <a:lnTo>
                    <a:pt x="2" y="21"/>
                  </a:lnTo>
                  <a:lnTo>
                    <a:pt x="2" y="21"/>
                  </a:lnTo>
                  <a:lnTo>
                    <a:pt x="2" y="21"/>
                  </a:lnTo>
                  <a:lnTo>
                    <a:pt x="2" y="21"/>
                  </a:lnTo>
                  <a:lnTo>
                    <a:pt x="2" y="21"/>
                  </a:lnTo>
                  <a:lnTo>
                    <a:pt x="2" y="21"/>
                  </a:lnTo>
                  <a:lnTo>
                    <a:pt x="2" y="21"/>
                  </a:lnTo>
                  <a:lnTo>
                    <a:pt x="2" y="19"/>
                  </a:lnTo>
                  <a:lnTo>
                    <a:pt x="2" y="19"/>
                  </a:lnTo>
                  <a:lnTo>
                    <a:pt x="2" y="19"/>
                  </a:lnTo>
                  <a:lnTo>
                    <a:pt x="2" y="19"/>
                  </a:lnTo>
                  <a:lnTo>
                    <a:pt x="2" y="19"/>
                  </a:lnTo>
                  <a:lnTo>
                    <a:pt x="2" y="19"/>
                  </a:lnTo>
                  <a:lnTo>
                    <a:pt x="2" y="19"/>
                  </a:lnTo>
                  <a:lnTo>
                    <a:pt x="2" y="19"/>
                  </a:lnTo>
                  <a:lnTo>
                    <a:pt x="2" y="19"/>
                  </a:lnTo>
                  <a:lnTo>
                    <a:pt x="2" y="19"/>
                  </a:lnTo>
                  <a:lnTo>
                    <a:pt x="2" y="19"/>
                  </a:lnTo>
                  <a:lnTo>
                    <a:pt x="2" y="19"/>
                  </a:lnTo>
                  <a:lnTo>
                    <a:pt x="0" y="17"/>
                  </a:lnTo>
                  <a:lnTo>
                    <a:pt x="0" y="17"/>
                  </a:lnTo>
                  <a:lnTo>
                    <a:pt x="0" y="17"/>
                  </a:lnTo>
                  <a:lnTo>
                    <a:pt x="0" y="17"/>
                  </a:lnTo>
                  <a:lnTo>
                    <a:pt x="0" y="17"/>
                  </a:lnTo>
                  <a:lnTo>
                    <a:pt x="2" y="17"/>
                  </a:lnTo>
                  <a:lnTo>
                    <a:pt x="2" y="17"/>
                  </a:lnTo>
                  <a:lnTo>
                    <a:pt x="2" y="17"/>
                  </a:lnTo>
                  <a:lnTo>
                    <a:pt x="2" y="17"/>
                  </a:lnTo>
                  <a:lnTo>
                    <a:pt x="2" y="16"/>
                  </a:lnTo>
                  <a:lnTo>
                    <a:pt x="2" y="16"/>
                  </a:lnTo>
                  <a:lnTo>
                    <a:pt x="2" y="16"/>
                  </a:lnTo>
                  <a:lnTo>
                    <a:pt x="2" y="16"/>
                  </a:lnTo>
                  <a:lnTo>
                    <a:pt x="2" y="16"/>
                  </a:lnTo>
                  <a:lnTo>
                    <a:pt x="2" y="14"/>
                  </a:lnTo>
                  <a:lnTo>
                    <a:pt x="2" y="14"/>
                  </a:lnTo>
                  <a:lnTo>
                    <a:pt x="2" y="14"/>
                  </a:lnTo>
                  <a:lnTo>
                    <a:pt x="2" y="12"/>
                  </a:lnTo>
                  <a:lnTo>
                    <a:pt x="2" y="12"/>
                  </a:lnTo>
                  <a:lnTo>
                    <a:pt x="2" y="12"/>
                  </a:lnTo>
                  <a:lnTo>
                    <a:pt x="2" y="12"/>
                  </a:lnTo>
                  <a:lnTo>
                    <a:pt x="2" y="12"/>
                  </a:lnTo>
                  <a:lnTo>
                    <a:pt x="2" y="12"/>
                  </a:lnTo>
                  <a:lnTo>
                    <a:pt x="2" y="12"/>
                  </a:lnTo>
                  <a:lnTo>
                    <a:pt x="2" y="10"/>
                  </a:lnTo>
                  <a:lnTo>
                    <a:pt x="2" y="10"/>
                  </a:lnTo>
                  <a:lnTo>
                    <a:pt x="2" y="10"/>
                  </a:lnTo>
                  <a:lnTo>
                    <a:pt x="4" y="10"/>
                  </a:lnTo>
                  <a:lnTo>
                    <a:pt x="4" y="10"/>
                  </a:lnTo>
                  <a:lnTo>
                    <a:pt x="4" y="10"/>
                  </a:lnTo>
                  <a:lnTo>
                    <a:pt x="4" y="10"/>
                  </a:lnTo>
                  <a:lnTo>
                    <a:pt x="4" y="10"/>
                  </a:lnTo>
                  <a:lnTo>
                    <a:pt x="4" y="10"/>
                  </a:lnTo>
                  <a:lnTo>
                    <a:pt x="4" y="10"/>
                  </a:lnTo>
                  <a:lnTo>
                    <a:pt x="4" y="12"/>
                  </a:lnTo>
                  <a:lnTo>
                    <a:pt x="4" y="10"/>
                  </a:lnTo>
                  <a:lnTo>
                    <a:pt x="6" y="10"/>
                  </a:lnTo>
                  <a:lnTo>
                    <a:pt x="6" y="10"/>
                  </a:lnTo>
                  <a:lnTo>
                    <a:pt x="6" y="10"/>
                  </a:lnTo>
                  <a:lnTo>
                    <a:pt x="6" y="10"/>
                  </a:lnTo>
                  <a:lnTo>
                    <a:pt x="6" y="10"/>
                  </a:lnTo>
                  <a:lnTo>
                    <a:pt x="6" y="10"/>
                  </a:lnTo>
                  <a:lnTo>
                    <a:pt x="6" y="8"/>
                  </a:lnTo>
                  <a:lnTo>
                    <a:pt x="6" y="8"/>
                  </a:lnTo>
                  <a:lnTo>
                    <a:pt x="6" y="8"/>
                  </a:lnTo>
                  <a:lnTo>
                    <a:pt x="6" y="6"/>
                  </a:lnTo>
                  <a:lnTo>
                    <a:pt x="6" y="6"/>
                  </a:lnTo>
                  <a:lnTo>
                    <a:pt x="6" y="6"/>
                  </a:lnTo>
                  <a:lnTo>
                    <a:pt x="6" y="6"/>
                  </a:lnTo>
                  <a:lnTo>
                    <a:pt x="8" y="6"/>
                  </a:lnTo>
                  <a:lnTo>
                    <a:pt x="10" y="4"/>
                  </a:lnTo>
                  <a:lnTo>
                    <a:pt x="10" y="4"/>
                  </a:lnTo>
                  <a:lnTo>
                    <a:pt x="10" y="4"/>
                  </a:lnTo>
                  <a:lnTo>
                    <a:pt x="10" y="4"/>
                  </a:lnTo>
                  <a:lnTo>
                    <a:pt x="12" y="4"/>
                  </a:lnTo>
                  <a:lnTo>
                    <a:pt x="12" y="4"/>
                  </a:lnTo>
                  <a:lnTo>
                    <a:pt x="12" y="4"/>
                  </a:lnTo>
                  <a:lnTo>
                    <a:pt x="12" y="4"/>
                  </a:lnTo>
                  <a:lnTo>
                    <a:pt x="12" y="4"/>
                  </a:lnTo>
                  <a:lnTo>
                    <a:pt x="12" y="4"/>
                  </a:lnTo>
                  <a:lnTo>
                    <a:pt x="13" y="4"/>
                  </a:lnTo>
                  <a:lnTo>
                    <a:pt x="13" y="4"/>
                  </a:lnTo>
                  <a:lnTo>
                    <a:pt x="13" y="6"/>
                  </a:lnTo>
                  <a:lnTo>
                    <a:pt x="13" y="6"/>
                  </a:lnTo>
                  <a:lnTo>
                    <a:pt x="13" y="6"/>
                  </a:lnTo>
                  <a:lnTo>
                    <a:pt x="13" y="6"/>
                  </a:lnTo>
                  <a:lnTo>
                    <a:pt x="13" y="6"/>
                  </a:lnTo>
                  <a:lnTo>
                    <a:pt x="13" y="6"/>
                  </a:lnTo>
                  <a:lnTo>
                    <a:pt x="13" y="6"/>
                  </a:lnTo>
                  <a:lnTo>
                    <a:pt x="13" y="6"/>
                  </a:lnTo>
                  <a:lnTo>
                    <a:pt x="13" y="4"/>
                  </a:lnTo>
                  <a:lnTo>
                    <a:pt x="13" y="4"/>
                  </a:lnTo>
                  <a:lnTo>
                    <a:pt x="13" y="4"/>
                  </a:lnTo>
                  <a:lnTo>
                    <a:pt x="13" y="4"/>
                  </a:lnTo>
                  <a:lnTo>
                    <a:pt x="13" y="4"/>
                  </a:lnTo>
                  <a:lnTo>
                    <a:pt x="15" y="2"/>
                  </a:lnTo>
                  <a:lnTo>
                    <a:pt x="15" y="2"/>
                  </a:lnTo>
                  <a:lnTo>
                    <a:pt x="15" y="2"/>
                  </a:lnTo>
                  <a:lnTo>
                    <a:pt x="15" y="2"/>
                  </a:lnTo>
                  <a:lnTo>
                    <a:pt x="15" y="2"/>
                  </a:lnTo>
                  <a:lnTo>
                    <a:pt x="15" y="2"/>
                  </a:lnTo>
                  <a:lnTo>
                    <a:pt x="15" y="2"/>
                  </a:lnTo>
                  <a:lnTo>
                    <a:pt x="15" y="2"/>
                  </a:lnTo>
                  <a:lnTo>
                    <a:pt x="15" y="2"/>
                  </a:lnTo>
                  <a:lnTo>
                    <a:pt x="17" y="2"/>
                  </a:lnTo>
                  <a:lnTo>
                    <a:pt x="17" y="2"/>
                  </a:lnTo>
                  <a:lnTo>
                    <a:pt x="17" y="2"/>
                  </a:lnTo>
                  <a:lnTo>
                    <a:pt x="17" y="2"/>
                  </a:lnTo>
                  <a:lnTo>
                    <a:pt x="17" y="2"/>
                  </a:lnTo>
                  <a:lnTo>
                    <a:pt x="17" y="2"/>
                  </a:lnTo>
                  <a:lnTo>
                    <a:pt x="17" y="2"/>
                  </a:lnTo>
                  <a:lnTo>
                    <a:pt x="17" y="2"/>
                  </a:lnTo>
                  <a:lnTo>
                    <a:pt x="19" y="2"/>
                  </a:lnTo>
                  <a:lnTo>
                    <a:pt x="19" y="2"/>
                  </a:lnTo>
                  <a:lnTo>
                    <a:pt x="19" y="2"/>
                  </a:lnTo>
                  <a:lnTo>
                    <a:pt x="19" y="2"/>
                  </a:lnTo>
                  <a:lnTo>
                    <a:pt x="19" y="2"/>
                  </a:lnTo>
                  <a:lnTo>
                    <a:pt x="19" y="2"/>
                  </a:lnTo>
                  <a:lnTo>
                    <a:pt x="19" y="2"/>
                  </a:lnTo>
                  <a:lnTo>
                    <a:pt x="21" y="2"/>
                  </a:lnTo>
                  <a:lnTo>
                    <a:pt x="21" y="2"/>
                  </a:lnTo>
                  <a:lnTo>
                    <a:pt x="21" y="2"/>
                  </a:lnTo>
                  <a:lnTo>
                    <a:pt x="23" y="0"/>
                  </a:lnTo>
                  <a:lnTo>
                    <a:pt x="23" y="0"/>
                  </a:lnTo>
                  <a:lnTo>
                    <a:pt x="23" y="0"/>
                  </a:lnTo>
                  <a:lnTo>
                    <a:pt x="23" y="0"/>
                  </a:lnTo>
                  <a:lnTo>
                    <a:pt x="23" y="0"/>
                  </a:lnTo>
                  <a:lnTo>
                    <a:pt x="25" y="0"/>
                  </a:lnTo>
                  <a:lnTo>
                    <a:pt x="25" y="0"/>
                  </a:lnTo>
                  <a:lnTo>
                    <a:pt x="25" y="0"/>
                  </a:lnTo>
                  <a:lnTo>
                    <a:pt x="25" y="0"/>
                  </a:lnTo>
                  <a:lnTo>
                    <a:pt x="27" y="0"/>
                  </a:lnTo>
                  <a:lnTo>
                    <a:pt x="27" y="0"/>
                  </a:lnTo>
                  <a:lnTo>
                    <a:pt x="27" y="0"/>
                  </a:lnTo>
                  <a:lnTo>
                    <a:pt x="29" y="0"/>
                  </a:lnTo>
                  <a:lnTo>
                    <a:pt x="29" y="0"/>
                  </a:lnTo>
                  <a:lnTo>
                    <a:pt x="29" y="0"/>
                  </a:lnTo>
                  <a:lnTo>
                    <a:pt x="29" y="0"/>
                  </a:lnTo>
                  <a:lnTo>
                    <a:pt x="29" y="0"/>
                  </a:lnTo>
                  <a:lnTo>
                    <a:pt x="29" y="0"/>
                  </a:lnTo>
                  <a:lnTo>
                    <a:pt x="31" y="0"/>
                  </a:lnTo>
                  <a:lnTo>
                    <a:pt x="31" y="0"/>
                  </a:lnTo>
                  <a:lnTo>
                    <a:pt x="31" y="0"/>
                  </a:lnTo>
                  <a:lnTo>
                    <a:pt x="31"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7" name="Freeform 154"/>
            <p:cNvSpPr>
              <a:spLocks/>
            </p:cNvSpPr>
            <p:nvPr/>
          </p:nvSpPr>
          <p:spPr bwMode="auto">
            <a:xfrm>
              <a:off x="4719638" y="4179888"/>
              <a:ext cx="417513" cy="396875"/>
            </a:xfrm>
            <a:custGeom>
              <a:avLst/>
              <a:gdLst>
                <a:gd name="T0" fmla="*/ 263 w 263"/>
                <a:gd name="T1" fmla="*/ 117 h 250"/>
                <a:gd name="T2" fmla="*/ 263 w 263"/>
                <a:gd name="T3" fmla="*/ 137 h 250"/>
                <a:gd name="T4" fmla="*/ 259 w 263"/>
                <a:gd name="T5" fmla="*/ 154 h 250"/>
                <a:gd name="T6" fmla="*/ 249 w 263"/>
                <a:gd name="T7" fmla="*/ 163 h 250"/>
                <a:gd name="T8" fmla="*/ 230 w 263"/>
                <a:gd name="T9" fmla="*/ 165 h 250"/>
                <a:gd name="T10" fmla="*/ 215 w 263"/>
                <a:gd name="T11" fmla="*/ 167 h 250"/>
                <a:gd name="T12" fmla="*/ 199 w 263"/>
                <a:gd name="T13" fmla="*/ 169 h 250"/>
                <a:gd name="T14" fmla="*/ 174 w 263"/>
                <a:gd name="T15" fmla="*/ 175 h 250"/>
                <a:gd name="T16" fmla="*/ 155 w 263"/>
                <a:gd name="T17" fmla="*/ 183 h 250"/>
                <a:gd name="T18" fmla="*/ 146 w 263"/>
                <a:gd name="T19" fmla="*/ 192 h 250"/>
                <a:gd name="T20" fmla="*/ 136 w 263"/>
                <a:gd name="T21" fmla="*/ 198 h 250"/>
                <a:gd name="T22" fmla="*/ 126 w 263"/>
                <a:gd name="T23" fmla="*/ 200 h 250"/>
                <a:gd name="T24" fmla="*/ 125 w 263"/>
                <a:gd name="T25" fmla="*/ 213 h 250"/>
                <a:gd name="T26" fmla="*/ 113 w 263"/>
                <a:gd name="T27" fmla="*/ 219 h 250"/>
                <a:gd name="T28" fmla="*/ 111 w 263"/>
                <a:gd name="T29" fmla="*/ 229 h 250"/>
                <a:gd name="T30" fmla="*/ 107 w 263"/>
                <a:gd name="T31" fmla="*/ 240 h 250"/>
                <a:gd name="T32" fmla="*/ 100 w 263"/>
                <a:gd name="T33" fmla="*/ 246 h 250"/>
                <a:gd name="T34" fmla="*/ 98 w 263"/>
                <a:gd name="T35" fmla="*/ 244 h 250"/>
                <a:gd name="T36" fmla="*/ 88 w 263"/>
                <a:gd name="T37" fmla="*/ 240 h 250"/>
                <a:gd name="T38" fmla="*/ 84 w 263"/>
                <a:gd name="T39" fmla="*/ 250 h 250"/>
                <a:gd name="T40" fmla="*/ 73 w 263"/>
                <a:gd name="T41" fmla="*/ 246 h 250"/>
                <a:gd name="T42" fmla="*/ 65 w 263"/>
                <a:gd name="T43" fmla="*/ 244 h 250"/>
                <a:gd name="T44" fmla="*/ 59 w 263"/>
                <a:gd name="T45" fmla="*/ 236 h 250"/>
                <a:gd name="T46" fmla="*/ 59 w 263"/>
                <a:gd name="T47" fmla="*/ 227 h 250"/>
                <a:gd name="T48" fmla="*/ 52 w 263"/>
                <a:gd name="T49" fmla="*/ 215 h 250"/>
                <a:gd name="T50" fmla="*/ 48 w 263"/>
                <a:gd name="T51" fmla="*/ 213 h 250"/>
                <a:gd name="T52" fmla="*/ 38 w 263"/>
                <a:gd name="T53" fmla="*/ 217 h 250"/>
                <a:gd name="T54" fmla="*/ 27 w 263"/>
                <a:gd name="T55" fmla="*/ 221 h 250"/>
                <a:gd name="T56" fmla="*/ 17 w 263"/>
                <a:gd name="T57" fmla="*/ 219 h 250"/>
                <a:gd name="T58" fmla="*/ 13 w 263"/>
                <a:gd name="T59" fmla="*/ 209 h 250"/>
                <a:gd name="T60" fmla="*/ 13 w 263"/>
                <a:gd name="T61" fmla="*/ 204 h 250"/>
                <a:gd name="T62" fmla="*/ 5 w 263"/>
                <a:gd name="T63" fmla="*/ 196 h 250"/>
                <a:gd name="T64" fmla="*/ 4 w 263"/>
                <a:gd name="T65" fmla="*/ 184 h 250"/>
                <a:gd name="T66" fmla="*/ 0 w 263"/>
                <a:gd name="T67" fmla="*/ 175 h 250"/>
                <a:gd name="T68" fmla="*/ 7 w 263"/>
                <a:gd name="T69" fmla="*/ 167 h 250"/>
                <a:gd name="T70" fmla="*/ 19 w 263"/>
                <a:gd name="T71" fmla="*/ 165 h 250"/>
                <a:gd name="T72" fmla="*/ 29 w 263"/>
                <a:gd name="T73" fmla="*/ 161 h 250"/>
                <a:gd name="T74" fmla="*/ 46 w 263"/>
                <a:gd name="T75" fmla="*/ 160 h 250"/>
                <a:gd name="T76" fmla="*/ 55 w 263"/>
                <a:gd name="T77" fmla="*/ 161 h 250"/>
                <a:gd name="T78" fmla="*/ 77 w 263"/>
                <a:gd name="T79" fmla="*/ 161 h 250"/>
                <a:gd name="T80" fmla="*/ 98 w 263"/>
                <a:gd name="T81" fmla="*/ 161 h 250"/>
                <a:gd name="T82" fmla="*/ 109 w 263"/>
                <a:gd name="T83" fmla="*/ 154 h 250"/>
                <a:gd name="T84" fmla="*/ 105 w 263"/>
                <a:gd name="T85" fmla="*/ 138 h 250"/>
                <a:gd name="T86" fmla="*/ 103 w 263"/>
                <a:gd name="T87" fmla="*/ 121 h 250"/>
                <a:gd name="T88" fmla="*/ 101 w 263"/>
                <a:gd name="T89" fmla="*/ 104 h 250"/>
                <a:gd name="T90" fmla="*/ 100 w 263"/>
                <a:gd name="T91" fmla="*/ 87 h 250"/>
                <a:gd name="T92" fmla="*/ 98 w 263"/>
                <a:gd name="T93" fmla="*/ 67 h 250"/>
                <a:gd name="T94" fmla="*/ 96 w 263"/>
                <a:gd name="T95" fmla="*/ 48 h 250"/>
                <a:gd name="T96" fmla="*/ 94 w 263"/>
                <a:gd name="T97" fmla="*/ 31 h 250"/>
                <a:gd name="T98" fmla="*/ 92 w 263"/>
                <a:gd name="T99" fmla="*/ 10 h 250"/>
                <a:gd name="T100" fmla="*/ 105 w 263"/>
                <a:gd name="T101" fmla="*/ 0 h 250"/>
                <a:gd name="T102" fmla="*/ 125 w 263"/>
                <a:gd name="T103" fmla="*/ 4 h 250"/>
                <a:gd name="T104" fmla="*/ 138 w 263"/>
                <a:gd name="T105" fmla="*/ 14 h 250"/>
                <a:gd name="T106" fmla="*/ 151 w 263"/>
                <a:gd name="T107" fmla="*/ 23 h 250"/>
                <a:gd name="T108" fmla="*/ 165 w 263"/>
                <a:gd name="T109" fmla="*/ 33 h 250"/>
                <a:gd name="T110" fmla="*/ 180 w 263"/>
                <a:gd name="T111" fmla="*/ 44 h 250"/>
                <a:gd name="T112" fmla="*/ 196 w 263"/>
                <a:gd name="T113" fmla="*/ 54 h 250"/>
                <a:gd name="T114" fmla="*/ 207 w 263"/>
                <a:gd name="T115" fmla="*/ 64 h 250"/>
                <a:gd name="T116" fmla="*/ 217 w 263"/>
                <a:gd name="T117" fmla="*/ 75 h 250"/>
                <a:gd name="T118" fmla="*/ 230 w 263"/>
                <a:gd name="T119" fmla="*/ 81 h 250"/>
                <a:gd name="T120" fmla="*/ 245 w 263"/>
                <a:gd name="T121" fmla="*/ 90 h 250"/>
                <a:gd name="T122" fmla="*/ 245 w 263"/>
                <a:gd name="T123" fmla="*/ 102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3" h="250">
                  <a:moveTo>
                    <a:pt x="263" y="100"/>
                  </a:moveTo>
                  <a:lnTo>
                    <a:pt x="263" y="102"/>
                  </a:lnTo>
                  <a:lnTo>
                    <a:pt x="263" y="106"/>
                  </a:lnTo>
                  <a:lnTo>
                    <a:pt x="263" y="108"/>
                  </a:lnTo>
                  <a:lnTo>
                    <a:pt x="263" y="110"/>
                  </a:lnTo>
                  <a:lnTo>
                    <a:pt x="263" y="112"/>
                  </a:lnTo>
                  <a:lnTo>
                    <a:pt x="263" y="113"/>
                  </a:lnTo>
                  <a:lnTo>
                    <a:pt x="263" y="115"/>
                  </a:lnTo>
                  <a:lnTo>
                    <a:pt x="263" y="117"/>
                  </a:lnTo>
                  <a:lnTo>
                    <a:pt x="263" y="119"/>
                  </a:lnTo>
                  <a:lnTo>
                    <a:pt x="263" y="121"/>
                  </a:lnTo>
                  <a:lnTo>
                    <a:pt x="263" y="123"/>
                  </a:lnTo>
                  <a:lnTo>
                    <a:pt x="263" y="125"/>
                  </a:lnTo>
                  <a:lnTo>
                    <a:pt x="263" y="127"/>
                  </a:lnTo>
                  <a:lnTo>
                    <a:pt x="263" y="129"/>
                  </a:lnTo>
                  <a:lnTo>
                    <a:pt x="263" y="133"/>
                  </a:lnTo>
                  <a:lnTo>
                    <a:pt x="263" y="135"/>
                  </a:lnTo>
                  <a:lnTo>
                    <a:pt x="263" y="137"/>
                  </a:lnTo>
                  <a:lnTo>
                    <a:pt x="263" y="138"/>
                  </a:lnTo>
                  <a:lnTo>
                    <a:pt x="263" y="140"/>
                  </a:lnTo>
                  <a:lnTo>
                    <a:pt x="263" y="142"/>
                  </a:lnTo>
                  <a:lnTo>
                    <a:pt x="263" y="144"/>
                  </a:lnTo>
                  <a:lnTo>
                    <a:pt x="263" y="146"/>
                  </a:lnTo>
                  <a:lnTo>
                    <a:pt x="261" y="146"/>
                  </a:lnTo>
                  <a:lnTo>
                    <a:pt x="261" y="148"/>
                  </a:lnTo>
                  <a:lnTo>
                    <a:pt x="259" y="152"/>
                  </a:lnTo>
                  <a:lnTo>
                    <a:pt x="259" y="154"/>
                  </a:lnTo>
                  <a:lnTo>
                    <a:pt x="257" y="154"/>
                  </a:lnTo>
                  <a:lnTo>
                    <a:pt x="257" y="156"/>
                  </a:lnTo>
                  <a:lnTo>
                    <a:pt x="257" y="158"/>
                  </a:lnTo>
                  <a:lnTo>
                    <a:pt x="255" y="160"/>
                  </a:lnTo>
                  <a:lnTo>
                    <a:pt x="253" y="160"/>
                  </a:lnTo>
                  <a:lnTo>
                    <a:pt x="253" y="161"/>
                  </a:lnTo>
                  <a:lnTo>
                    <a:pt x="251" y="161"/>
                  </a:lnTo>
                  <a:lnTo>
                    <a:pt x="251" y="163"/>
                  </a:lnTo>
                  <a:lnTo>
                    <a:pt x="249" y="163"/>
                  </a:lnTo>
                  <a:lnTo>
                    <a:pt x="245" y="163"/>
                  </a:lnTo>
                  <a:lnTo>
                    <a:pt x="244" y="163"/>
                  </a:lnTo>
                  <a:lnTo>
                    <a:pt x="242" y="163"/>
                  </a:lnTo>
                  <a:lnTo>
                    <a:pt x="240" y="163"/>
                  </a:lnTo>
                  <a:lnTo>
                    <a:pt x="238" y="163"/>
                  </a:lnTo>
                  <a:lnTo>
                    <a:pt x="236" y="163"/>
                  </a:lnTo>
                  <a:lnTo>
                    <a:pt x="234" y="165"/>
                  </a:lnTo>
                  <a:lnTo>
                    <a:pt x="232" y="165"/>
                  </a:lnTo>
                  <a:lnTo>
                    <a:pt x="230" y="165"/>
                  </a:lnTo>
                  <a:lnTo>
                    <a:pt x="228" y="165"/>
                  </a:lnTo>
                  <a:lnTo>
                    <a:pt x="226" y="165"/>
                  </a:lnTo>
                  <a:lnTo>
                    <a:pt x="224" y="165"/>
                  </a:lnTo>
                  <a:lnTo>
                    <a:pt x="222" y="165"/>
                  </a:lnTo>
                  <a:lnTo>
                    <a:pt x="221" y="165"/>
                  </a:lnTo>
                  <a:lnTo>
                    <a:pt x="219" y="165"/>
                  </a:lnTo>
                  <a:lnTo>
                    <a:pt x="217" y="165"/>
                  </a:lnTo>
                  <a:lnTo>
                    <a:pt x="215" y="165"/>
                  </a:lnTo>
                  <a:lnTo>
                    <a:pt x="215" y="167"/>
                  </a:lnTo>
                  <a:lnTo>
                    <a:pt x="213" y="167"/>
                  </a:lnTo>
                  <a:lnTo>
                    <a:pt x="213" y="169"/>
                  </a:lnTo>
                  <a:lnTo>
                    <a:pt x="211" y="169"/>
                  </a:lnTo>
                  <a:lnTo>
                    <a:pt x="209" y="169"/>
                  </a:lnTo>
                  <a:lnTo>
                    <a:pt x="207" y="171"/>
                  </a:lnTo>
                  <a:lnTo>
                    <a:pt x="205" y="171"/>
                  </a:lnTo>
                  <a:lnTo>
                    <a:pt x="203" y="169"/>
                  </a:lnTo>
                  <a:lnTo>
                    <a:pt x="201" y="171"/>
                  </a:lnTo>
                  <a:lnTo>
                    <a:pt x="199" y="169"/>
                  </a:lnTo>
                  <a:lnTo>
                    <a:pt x="199" y="171"/>
                  </a:lnTo>
                  <a:lnTo>
                    <a:pt x="196" y="169"/>
                  </a:lnTo>
                  <a:lnTo>
                    <a:pt x="192" y="169"/>
                  </a:lnTo>
                  <a:lnTo>
                    <a:pt x="190" y="169"/>
                  </a:lnTo>
                  <a:lnTo>
                    <a:pt x="188" y="169"/>
                  </a:lnTo>
                  <a:lnTo>
                    <a:pt x="184" y="169"/>
                  </a:lnTo>
                  <a:lnTo>
                    <a:pt x="182" y="169"/>
                  </a:lnTo>
                  <a:lnTo>
                    <a:pt x="178" y="173"/>
                  </a:lnTo>
                  <a:lnTo>
                    <a:pt x="174" y="175"/>
                  </a:lnTo>
                  <a:lnTo>
                    <a:pt x="169" y="179"/>
                  </a:lnTo>
                  <a:lnTo>
                    <a:pt x="167" y="179"/>
                  </a:lnTo>
                  <a:lnTo>
                    <a:pt x="165" y="179"/>
                  </a:lnTo>
                  <a:lnTo>
                    <a:pt x="163" y="179"/>
                  </a:lnTo>
                  <a:lnTo>
                    <a:pt x="163" y="183"/>
                  </a:lnTo>
                  <a:lnTo>
                    <a:pt x="161" y="184"/>
                  </a:lnTo>
                  <a:lnTo>
                    <a:pt x="157" y="183"/>
                  </a:lnTo>
                  <a:lnTo>
                    <a:pt x="155" y="181"/>
                  </a:lnTo>
                  <a:lnTo>
                    <a:pt x="155" y="183"/>
                  </a:lnTo>
                  <a:lnTo>
                    <a:pt x="153" y="183"/>
                  </a:lnTo>
                  <a:lnTo>
                    <a:pt x="153" y="184"/>
                  </a:lnTo>
                  <a:lnTo>
                    <a:pt x="149" y="184"/>
                  </a:lnTo>
                  <a:lnTo>
                    <a:pt x="149" y="186"/>
                  </a:lnTo>
                  <a:lnTo>
                    <a:pt x="149" y="188"/>
                  </a:lnTo>
                  <a:lnTo>
                    <a:pt x="149" y="190"/>
                  </a:lnTo>
                  <a:lnTo>
                    <a:pt x="149" y="192"/>
                  </a:lnTo>
                  <a:lnTo>
                    <a:pt x="148" y="192"/>
                  </a:lnTo>
                  <a:lnTo>
                    <a:pt x="146" y="192"/>
                  </a:lnTo>
                  <a:lnTo>
                    <a:pt x="144" y="192"/>
                  </a:lnTo>
                  <a:lnTo>
                    <a:pt x="144" y="190"/>
                  </a:lnTo>
                  <a:lnTo>
                    <a:pt x="144" y="192"/>
                  </a:lnTo>
                  <a:lnTo>
                    <a:pt x="144" y="194"/>
                  </a:lnTo>
                  <a:lnTo>
                    <a:pt x="144" y="198"/>
                  </a:lnTo>
                  <a:lnTo>
                    <a:pt x="140" y="198"/>
                  </a:lnTo>
                  <a:lnTo>
                    <a:pt x="140" y="200"/>
                  </a:lnTo>
                  <a:lnTo>
                    <a:pt x="138" y="200"/>
                  </a:lnTo>
                  <a:lnTo>
                    <a:pt x="136" y="198"/>
                  </a:lnTo>
                  <a:lnTo>
                    <a:pt x="134" y="196"/>
                  </a:lnTo>
                  <a:lnTo>
                    <a:pt x="132" y="196"/>
                  </a:lnTo>
                  <a:lnTo>
                    <a:pt x="132" y="194"/>
                  </a:lnTo>
                  <a:lnTo>
                    <a:pt x="132" y="196"/>
                  </a:lnTo>
                  <a:lnTo>
                    <a:pt x="130" y="196"/>
                  </a:lnTo>
                  <a:lnTo>
                    <a:pt x="130" y="198"/>
                  </a:lnTo>
                  <a:lnTo>
                    <a:pt x="128" y="198"/>
                  </a:lnTo>
                  <a:lnTo>
                    <a:pt x="128" y="200"/>
                  </a:lnTo>
                  <a:lnTo>
                    <a:pt x="126" y="200"/>
                  </a:lnTo>
                  <a:lnTo>
                    <a:pt x="126" y="202"/>
                  </a:lnTo>
                  <a:lnTo>
                    <a:pt x="128" y="204"/>
                  </a:lnTo>
                  <a:lnTo>
                    <a:pt x="128" y="206"/>
                  </a:lnTo>
                  <a:lnTo>
                    <a:pt x="128" y="208"/>
                  </a:lnTo>
                  <a:lnTo>
                    <a:pt x="126" y="208"/>
                  </a:lnTo>
                  <a:lnTo>
                    <a:pt x="125" y="208"/>
                  </a:lnTo>
                  <a:lnTo>
                    <a:pt x="125" y="209"/>
                  </a:lnTo>
                  <a:lnTo>
                    <a:pt x="125" y="211"/>
                  </a:lnTo>
                  <a:lnTo>
                    <a:pt x="125" y="213"/>
                  </a:lnTo>
                  <a:lnTo>
                    <a:pt x="125" y="215"/>
                  </a:lnTo>
                  <a:lnTo>
                    <a:pt x="123" y="215"/>
                  </a:lnTo>
                  <a:lnTo>
                    <a:pt x="123" y="217"/>
                  </a:lnTo>
                  <a:lnTo>
                    <a:pt x="121" y="217"/>
                  </a:lnTo>
                  <a:lnTo>
                    <a:pt x="121" y="219"/>
                  </a:lnTo>
                  <a:lnTo>
                    <a:pt x="119" y="219"/>
                  </a:lnTo>
                  <a:lnTo>
                    <a:pt x="117" y="219"/>
                  </a:lnTo>
                  <a:lnTo>
                    <a:pt x="115" y="219"/>
                  </a:lnTo>
                  <a:lnTo>
                    <a:pt x="113" y="219"/>
                  </a:lnTo>
                  <a:lnTo>
                    <a:pt x="113" y="221"/>
                  </a:lnTo>
                  <a:lnTo>
                    <a:pt x="111" y="221"/>
                  </a:lnTo>
                  <a:lnTo>
                    <a:pt x="109" y="221"/>
                  </a:lnTo>
                  <a:lnTo>
                    <a:pt x="109" y="223"/>
                  </a:lnTo>
                  <a:lnTo>
                    <a:pt x="111" y="223"/>
                  </a:lnTo>
                  <a:lnTo>
                    <a:pt x="111" y="225"/>
                  </a:lnTo>
                  <a:lnTo>
                    <a:pt x="113" y="227"/>
                  </a:lnTo>
                  <a:lnTo>
                    <a:pt x="113" y="229"/>
                  </a:lnTo>
                  <a:lnTo>
                    <a:pt x="111" y="229"/>
                  </a:lnTo>
                  <a:lnTo>
                    <a:pt x="111" y="231"/>
                  </a:lnTo>
                  <a:lnTo>
                    <a:pt x="111" y="232"/>
                  </a:lnTo>
                  <a:lnTo>
                    <a:pt x="109" y="232"/>
                  </a:lnTo>
                  <a:lnTo>
                    <a:pt x="109" y="234"/>
                  </a:lnTo>
                  <a:lnTo>
                    <a:pt x="107" y="234"/>
                  </a:lnTo>
                  <a:lnTo>
                    <a:pt x="107" y="236"/>
                  </a:lnTo>
                  <a:lnTo>
                    <a:pt x="109" y="236"/>
                  </a:lnTo>
                  <a:lnTo>
                    <a:pt x="109" y="238"/>
                  </a:lnTo>
                  <a:lnTo>
                    <a:pt x="107" y="240"/>
                  </a:lnTo>
                  <a:lnTo>
                    <a:pt x="109" y="240"/>
                  </a:lnTo>
                  <a:lnTo>
                    <a:pt x="107" y="242"/>
                  </a:lnTo>
                  <a:lnTo>
                    <a:pt x="109" y="242"/>
                  </a:lnTo>
                  <a:lnTo>
                    <a:pt x="107" y="242"/>
                  </a:lnTo>
                  <a:lnTo>
                    <a:pt x="107" y="244"/>
                  </a:lnTo>
                  <a:lnTo>
                    <a:pt x="105" y="244"/>
                  </a:lnTo>
                  <a:lnTo>
                    <a:pt x="103" y="244"/>
                  </a:lnTo>
                  <a:lnTo>
                    <a:pt x="101" y="246"/>
                  </a:lnTo>
                  <a:lnTo>
                    <a:pt x="100" y="246"/>
                  </a:lnTo>
                  <a:lnTo>
                    <a:pt x="100" y="248"/>
                  </a:lnTo>
                  <a:lnTo>
                    <a:pt x="98" y="248"/>
                  </a:lnTo>
                  <a:lnTo>
                    <a:pt x="96" y="248"/>
                  </a:lnTo>
                  <a:lnTo>
                    <a:pt x="96" y="246"/>
                  </a:lnTo>
                  <a:lnTo>
                    <a:pt x="98" y="246"/>
                  </a:lnTo>
                  <a:lnTo>
                    <a:pt x="96" y="246"/>
                  </a:lnTo>
                  <a:lnTo>
                    <a:pt x="98" y="244"/>
                  </a:lnTo>
                  <a:lnTo>
                    <a:pt x="96" y="244"/>
                  </a:lnTo>
                  <a:lnTo>
                    <a:pt x="98" y="244"/>
                  </a:lnTo>
                  <a:lnTo>
                    <a:pt x="96" y="244"/>
                  </a:lnTo>
                  <a:lnTo>
                    <a:pt x="96" y="242"/>
                  </a:lnTo>
                  <a:lnTo>
                    <a:pt x="96" y="240"/>
                  </a:lnTo>
                  <a:lnTo>
                    <a:pt x="94" y="240"/>
                  </a:lnTo>
                  <a:lnTo>
                    <a:pt x="94" y="242"/>
                  </a:lnTo>
                  <a:lnTo>
                    <a:pt x="92" y="242"/>
                  </a:lnTo>
                  <a:lnTo>
                    <a:pt x="90" y="242"/>
                  </a:lnTo>
                  <a:lnTo>
                    <a:pt x="90" y="240"/>
                  </a:lnTo>
                  <a:lnTo>
                    <a:pt x="88" y="240"/>
                  </a:lnTo>
                  <a:lnTo>
                    <a:pt x="88" y="242"/>
                  </a:lnTo>
                  <a:lnTo>
                    <a:pt x="88" y="244"/>
                  </a:lnTo>
                  <a:lnTo>
                    <a:pt x="90" y="244"/>
                  </a:lnTo>
                  <a:lnTo>
                    <a:pt x="90" y="246"/>
                  </a:lnTo>
                  <a:lnTo>
                    <a:pt x="88" y="246"/>
                  </a:lnTo>
                  <a:lnTo>
                    <a:pt x="86" y="246"/>
                  </a:lnTo>
                  <a:lnTo>
                    <a:pt x="84" y="246"/>
                  </a:lnTo>
                  <a:lnTo>
                    <a:pt x="84" y="248"/>
                  </a:lnTo>
                  <a:lnTo>
                    <a:pt x="84" y="250"/>
                  </a:lnTo>
                  <a:lnTo>
                    <a:pt x="82" y="248"/>
                  </a:lnTo>
                  <a:lnTo>
                    <a:pt x="80" y="248"/>
                  </a:lnTo>
                  <a:lnTo>
                    <a:pt x="78" y="248"/>
                  </a:lnTo>
                  <a:lnTo>
                    <a:pt x="78" y="246"/>
                  </a:lnTo>
                  <a:lnTo>
                    <a:pt x="77" y="246"/>
                  </a:lnTo>
                  <a:lnTo>
                    <a:pt x="77" y="244"/>
                  </a:lnTo>
                  <a:lnTo>
                    <a:pt x="75" y="244"/>
                  </a:lnTo>
                  <a:lnTo>
                    <a:pt x="73" y="244"/>
                  </a:lnTo>
                  <a:lnTo>
                    <a:pt x="73" y="246"/>
                  </a:lnTo>
                  <a:lnTo>
                    <a:pt x="71" y="246"/>
                  </a:lnTo>
                  <a:lnTo>
                    <a:pt x="73" y="246"/>
                  </a:lnTo>
                  <a:lnTo>
                    <a:pt x="71" y="246"/>
                  </a:lnTo>
                  <a:lnTo>
                    <a:pt x="71" y="248"/>
                  </a:lnTo>
                  <a:lnTo>
                    <a:pt x="69" y="248"/>
                  </a:lnTo>
                  <a:lnTo>
                    <a:pt x="69" y="246"/>
                  </a:lnTo>
                  <a:lnTo>
                    <a:pt x="67" y="246"/>
                  </a:lnTo>
                  <a:lnTo>
                    <a:pt x="67" y="244"/>
                  </a:lnTo>
                  <a:lnTo>
                    <a:pt x="65" y="244"/>
                  </a:lnTo>
                  <a:lnTo>
                    <a:pt x="63" y="244"/>
                  </a:lnTo>
                  <a:lnTo>
                    <a:pt x="63" y="242"/>
                  </a:lnTo>
                  <a:lnTo>
                    <a:pt x="63" y="240"/>
                  </a:lnTo>
                  <a:lnTo>
                    <a:pt x="63" y="238"/>
                  </a:lnTo>
                  <a:lnTo>
                    <a:pt x="63" y="236"/>
                  </a:lnTo>
                  <a:lnTo>
                    <a:pt x="63" y="234"/>
                  </a:lnTo>
                  <a:lnTo>
                    <a:pt x="61" y="234"/>
                  </a:lnTo>
                  <a:lnTo>
                    <a:pt x="59" y="234"/>
                  </a:lnTo>
                  <a:lnTo>
                    <a:pt x="59" y="236"/>
                  </a:lnTo>
                  <a:lnTo>
                    <a:pt x="57" y="236"/>
                  </a:lnTo>
                  <a:lnTo>
                    <a:pt x="57" y="234"/>
                  </a:lnTo>
                  <a:lnTo>
                    <a:pt x="57" y="232"/>
                  </a:lnTo>
                  <a:lnTo>
                    <a:pt x="59" y="232"/>
                  </a:lnTo>
                  <a:lnTo>
                    <a:pt x="59" y="231"/>
                  </a:lnTo>
                  <a:lnTo>
                    <a:pt x="61" y="231"/>
                  </a:lnTo>
                  <a:lnTo>
                    <a:pt x="61" y="229"/>
                  </a:lnTo>
                  <a:lnTo>
                    <a:pt x="59" y="229"/>
                  </a:lnTo>
                  <a:lnTo>
                    <a:pt x="59" y="227"/>
                  </a:lnTo>
                  <a:lnTo>
                    <a:pt x="57" y="227"/>
                  </a:lnTo>
                  <a:lnTo>
                    <a:pt x="57" y="225"/>
                  </a:lnTo>
                  <a:lnTo>
                    <a:pt x="55" y="225"/>
                  </a:lnTo>
                  <a:lnTo>
                    <a:pt x="55" y="221"/>
                  </a:lnTo>
                  <a:lnTo>
                    <a:pt x="55" y="219"/>
                  </a:lnTo>
                  <a:lnTo>
                    <a:pt x="53" y="219"/>
                  </a:lnTo>
                  <a:lnTo>
                    <a:pt x="53" y="217"/>
                  </a:lnTo>
                  <a:lnTo>
                    <a:pt x="53" y="215"/>
                  </a:lnTo>
                  <a:lnTo>
                    <a:pt x="52" y="215"/>
                  </a:lnTo>
                  <a:lnTo>
                    <a:pt x="52" y="213"/>
                  </a:lnTo>
                  <a:lnTo>
                    <a:pt x="53" y="213"/>
                  </a:lnTo>
                  <a:lnTo>
                    <a:pt x="52" y="213"/>
                  </a:lnTo>
                  <a:lnTo>
                    <a:pt x="52" y="211"/>
                  </a:lnTo>
                  <a:lnTo>
                    <a:pt x="50" y="211"/>
                  </a:lnTo>
                  <a:lnTo>
                    <a:pt x="48" y="211"/>
                  </a:lnTo>
                  <a:lnTo>
                    <a:pt x="46" y="211"/>
                  </a:lnTo>
                  <a:lnTo>
                    <a:pt x="46" y="213"/>
                  </a:lnTo>
                  <a:lnTo>
                    <a:pt x="48" y="213"/>
                  </a:lnTo>
                  <a:lnTo>
                    <a:pt x="46" y="213"/>
                  </a:lnTo>
                  <a:lnTo>
                    <a:pt x="48" y="213"/>
                  </a:lnTo>
                  <a:lnTo>
                    <a:pt x="46" y="215"/>
                  </a:lnTo>
                  <a:lnTo>
                    <a:pt x="44" y="215"/>
                  </a:lnTo>
                  <a:lnTo>
                    <a:pt x="42" y="215"/>
                  </a:lnTo>
                  <a:lnTo>
                    <a:pt x="42" y="217"/>
                  </a:lnTo>
                  <a:lnTo>
                    <a:pt x="40" y="217"/>
                  </a:lnTo>
                  <a:lnTo>
                    <a:pt x="40" y="219"/>
                  </a:lnTo>
                  <a:lnTo>
                    <a:pt x="38" y="217"/>
                  </a:lnTo>
                  <a:lnTo>
                    <a:pt x="36" y="217"/>
                  </a:lnTo>
                  <a:lnTo>
                    <a:pt x="34" y="217"/>
                  </a:lnTo>
                  <a:lnTo>
                    <a:pt x="34" y="215"/>
                  </a:lnTo>
                  <a:lnTo>
                    <a:pt x="32" y="215"/>
                  </a:lnTo>
                  <a:lnTo>
                    <a:pt x="30" y="215"/>
                  </a:lnTo>
                  <a:lnTo>
                    <a:pt x="29" y="217"/>
                  </a:lnTo>
                  <a:lnTo>
                    <a:pt x="29" y="219"/>
                  </a:lnTo>
                  <a:lnTo>
                    <a:pt x="27" y="219"/>
                  </a:lnTo>
                  <a:lnTo>
                    <a:pt x="27" y="221"/>
                  </a:lnTo>
                  <a:lnTo>
                    <a:pt x="25" y="221"/>
                  </a:lnTo>
                  <a:lnTo>
                    <a:pt x="25" y="219"/>
                  </a:lnTo>
                  <a:lnTo>
                    <a:pt x="23" y="219"/>
                  </a:lnTo>
                  <a:lnTo>
                    <a:pt x="23" y="217"/>
                  </a:lnTo>
                  <a:lnTo>
                    <a:pt x="21" y="215"/>
                  </a:lnTo>
                  <a:lnTo>
                    <a:pt x="19" y="215"/>
                  </a:lnTo>
                  <a:lnTo>
                    <a:pt x="19" y="217"/>
                  </a:lnTo>
                  <a:lnTo>
                    <a:pt x="17" y="217"/>
                  </a:lnTo>
                  <a:lnTo>
                    <a:pt x="17" y="219"/>
                  </a:lnTo>
                  <a:lnTo>
                    <a:pt x="15" y="219"/>
                  </a:lnTo>
                  <a:lnTo>
                    <a:pt x="13" y="217"/>
                  </a:lnTo>
                  <a:lnTo>
                    <a:pt x="11" y="215"/>
                  </a:lnTo>
                  <a:lnTo>
                    <a:pt x="13" y="215"/>
                  </a:lnTo>
                  <a:lnTo>
                    <a:pt x="13" y="213"/>
                  </a:lnTo>
                  <a:lnTo>
                    <a:pt x="13" y="211"/>
                  </a:lnTo>
                  <a:lnTo>
                    <a:pt x="15" y="211"/>
                  </a:lnTo>
                  <a:lnTo>
                    <a:pt x="13" y="211"/>
                  </a:lnTo>
                  <a:lnTo>
                    <a:pt x="13" y="209"/>
                  </a:lnTo>
                  <a:lnTo>
                    <a:pt x="13" y="211"/>
                  </a:lnTo>
                  <a:lnTo>
                    <a:pt x="13" y="209"/>
                  </a:lnTo>
                  <a:lnTo>
                    <a:pt x="13" y="208"/>
                  </a:lnTo>
                  <a:lnTo>
                    <a:pt x="13" y="206"/>
                  </a:lnTo>
                  <a:lnTo>
                    <a:pt x="13" y="204"/>
                  </a:lnTo>
                  <a:lnTo>
                    <a:pt x="15" y="204"/>
                  </a:lnTo>
                  <a:lnTo>
                    <a:pt x="13" y="204"/>
                  </a:lnTo>
                  <a:lnTo>
                    <a:pt x="13" y="202"/>
                  </a:lnTo>
                  <a:lnTo>
                    <a:pt x="13" y="204"/>
                  </a:lnTo>
                  <a:lnTo>
                    <a:pt x="13" y="202"/>
                  </a:lnTo>
                  <a:lnTo>
                    <a:pt x="11" y="200"/>
                  </a:lnTo>
                  <a:lnTo>
                    <a:pt x="11" y="198"/>
                  </a:lnTo>
                  <a:lnTo>
                    <a:pt x="11" y="196"/>
                  </a:lnTo>
                  <a:lnTo>
                    <a:pt x="9" y="196"/>
                  </a:lnTo>
                  <a:lnTo>
                    <a:pt x="7" y="196"/>
                  </a:lnTo>
                  <a:lnTo>
                    <a:pt x="7" y="198"/>
                  </a:lnTo>
                  <a:lnTo>
                    <a:pt x="7" y="196"/>
                  </a:lnTo>
                  <a:lnTo>
                    <a:pt x="5" y="196"/>
                  </a:lnTo>
                  <a:lnTo>
                    <a:pt x="5" y="194"/>
                  </a:lnTo>
                  <a:lnTo>
                    <a:pt x="4" y="194"/>
                  </a:lnTo>
                  <a:lnTo>
                    <a:pt x="4" y="192"/>
                  </a:lnTo>
                  <a:lnTo>
                    <a:pt x="4" y="190"/>
                  </a:lnTo>
                  <a:lnTo>
                    <a:pt x="5" y="190"/>
                  </a:lnTo>
                  <a:lnTo>
                    <a:pt x="5" y="188"/>
                  </a:lnTo>
                  <a:lnTo>
                    <a:pt x="5" y="186"/>
                  </a:lnTo>
                  <a:lnTo>
                    <a:pt x="4" y="186"/>
                  </a:lnTo>
                  <a:lnTo>
                    <a:pt x="4" y="184"/>
                  </a:lnTo>
                  <a:lnTo>
                    <a:pt x="4" y="183"/>
                  </a:lnTo>
                  <a:lnTo>
                    <a:pt x="4" y="181"/>
                  </a:lnTo>
                  <a:lnTo>
                    <a:pt x="2" y="181"/>
                  </a:lnTo>
                  <a:lnTo>
                    <a:pt x="2" y="179"/>
                  </a:lnTo>
                  <a:lnTo>
                    <a:pt x="0" y="179"/>
                  </a:lnTo>
                  <a:lnTo>
                    <a:pt x="0" y="177"/>
                  </a:lnTo>
                  <a:lnTo>
                    <a:pt x="2" y="177"/>
                  </a:lnTo>
                  <a:lnTo>
                    <a:pt x="2" y="175"/>
                  </a:lnTo>
                  <a:lnTo>
                    <a:pt x="0" y="175"/>
                  </a:lnTo>
                  <a:lnTo>
                    <a:pt x="0" y="173"/>
                  </a:lnTo>
                  <a:lnTo>
                    <a:pt x="2" y="173"/>
                  </a:lnTo>
                  <a:lnTo>
                    <a:pt x="4" y="175"/>
                  </a:lnTo>
                  <a:lnTo>
                    <a:pt x="4" y="173"/>
                  </a:lnTo>
                  <a:lnTo>
                    <a:pt x="5" y="173"/>
                  </a:lnTo>
                  <a:lnTo>
                    <a:pt x="7" y="173"/>
                  </a:lnTo>
                  <a:lnTo>
                    <a:pt x="7" y="171"/>
                  </a:lnTo>
                  <a:lnTo>
                    <a:pt x="7" y="169"/>
                  </a:lnTo>
                  <a:lnTo>
                    <a:pt x="7" y="167"/>
                  </a:lnTo>
                  <a:lnTo>
                    <a:pt x="7" y="165"/>
                  </a:lnTo>
                  <a:lnTo>
                    <a:pt x="7" y="163"/>
                  </a:lnTo>
                  <a:lnTo>
                    <a:pt x="7" y="161"/>
                  </a:lnTo>
                  <a:lnTo>
                    <a:pt x="9" y="161"/>
                  </a:lnTo>
                  <a:lnTo>
                    <a:pt x="11" y="161"/>
                  </a:lnTo>
                  <a:lnTo>
                    <a:pt x="11" y="160"/>
                  </a:lnTo>
                  <a:lnTo>
                    <a:pt x="13" y="160"/>
                  </a:lnTo>
                  <a:lnTo>
                    <a:pt x="15" y="161"/>
                  </a:lnTo>
                  <a:lnTo>
                    <a:pt x="19" y="165"/>
                  </a:lnTo>
                  <a:lnTo>
                    <a:pt x="21" y="165"/>
                  </a:lnTo>
                  <a:lnTo>
                    <a:pt x="21" y="167"/>
                  </a:lnTo>
                  <a:lnTo>
                    <a:pt x="23" y="167"/>
                  </a:lnTo>
                  <a:lnTo>
                    <a:pt x="23" y="165"/>
                  </a:lnTo>
                  <a:lnTo>
                    <a:pt x="25" y="163"/>
                  </a:lnTo>
                  <a:lnTo>
                    <a:pt x="27" y="163"/>
                  </a:lnTo>
                  <a:lnTo>
                    <a:pt x="29" y="161"/>
                  </a:lnTo>
                  <a:lnTo>
                    <a:pt x="29" y="163"/>
                  </a:lnTo>
                  <a:lnTo>
                    <a:pt x="29" y="161"/>
                  </a:lnTo>
                  <a:lnTo>
                    <a:pt x="30" y="163"/>
                  </a:lnTo>
                  <a:lnTo>
                    <a:pt x="32" y="163"/>
                  </a:lnTo>
                  <a:lnTo>
                    <a:pt x="34" y="163"/>
                  </a:lnTo>
                  <a:lnTo>
                    <a:pt x="36" y="163"/>
                  </a:lnTo>
                  <a:lnTo>
                    <a:pt x="38" y="163"/>
                  </a:lnTo>
                  <a:lnTo>
                    <a:pt x="40" y="163"/>
                  </a:lnTo>
                  <a:lnTo>
                    <a:pt x="42" y="163"/>
                  </a:lnTo>
                  <a:lnTo>
                    <a:pt x="46" y="161"/>
                  </a:lnTo>
                  <a:lnTo>
                    <a:pt x="46" y="160"/>
                  </a:lnTo>
                  <a:lnTo>
                    <a:pt x="46" y="158"/>
                  </a:lnTo>
                  <a:lnTo>
                    <a:pt x="48" y="158"/>
                  </a:lnTo>
                  <a:lnTo>
                    <a:pt x="48" y="160"/>
                  </a:lnTo>
                  <a:lnTo>
                    <a:pt x="46" y="160"/>
                  </a:lnTo>
                  <a:lnTo>
                    <a:pt x="46" y="161"/>
                  </a:lnTo>
                  <a:lnTo>
                    <a:pt x="50" y="161"/>
                  </a:lnTo>
                  <a:lnTo>
                    <a:pt x="52" y="161"/>
                  </a:lnTo>
                  <a:lnTo>
                    <a:pt x="53" y="161"/>
                  </a:lnTo>
                  <a:lnTo>
                    <a:pt x="55" y="161"/>
                  </a:lnTo>
                  <a:lnTo>
                    <a:pt x="57" y="161"/>
                  </a:lnTo>
                  <a:lnTo>
                    <a:pt x="59" y="161"/>
                  </a:lnTo>
                  <a:lnTo>
                    <a:pt x="61" y="161"/>
                  </a:lnTo>
                  <a:lnTo>
                    <a:pt x="63" y="161"/>
                  </a:lnTo>
                  <a:lnTo>
                    <a:pt x="65" y="161"/>
                  </a:lnTo>
                  <a:lnTo>
                    <a:pt x="67" y="161"/>
                  </a:lnTo>
                  <a:lnTo>
                    <a:pt x="71" y="161"/>
                  </a:lnTo>
                  <a:lnTo>
                    <a:pt x="73" y="161"/>
                  </a:lnTo>
                  <a:lnTo>
                    <a:pt x="77" y="161"/>
                  </a:lnTo>
                  <a:lnTo>
                    <a:pt x="78" y="161"/>
                  </a:lnTo>
                  <a:lnTo>
                    <a:pt x="80" y="161"/>
                  </a:lnTo>
                  <a:lnTo>
                    <a:pt x="84" y="161"/>
                  </a:lnTo>
                  <a:lnTo>
                    <a:pt x="86" y="161"/>
                  </a:lnTo>
                  <a:lnTo>
                    <a:pt x="90" y="161"/>
                  </a:lnTo>
                  <a:lnTo>
                    <a:pt x="92" y="161"/>
                  </a:lnTo>
                  <a:lnTo>
                    <a:pt x="94" y="161"/>
                  </a:lnTo>
                  <a:lnTo>
                    <a:pt x="96" y="161"/>
                  </a:lnTo>
                  <a:lnTo>
                    <a:pt x="98" y="161"/>
                  </a:lnTo>
                  <a:lnTo>
                    <a:pt x="100" y="161"/>
                  </a:lnTo>
                  <a:lnTo>
                    <a:pt x="101" y="161"/>
                  </a:lnTo>
                  <a:lnTo>
                    <a:pt x="103" y="161"/>
                  </a:lnTo>
                  <a:lnTo>
                    <a:pt x="105" y="161"/>
                  </a:lnTo>
                  <a:lnTo>
                    <a:pt x="107" y="161"/>
                  </a:lnTo>
                  <a:lnTo>
                    <a:pt x="107" y="160"/>
                  </a:lnTo>
                  <a:lnTo>
                    <a:pt x="109" y="158"/>
                  </a:lnTo>
                  <a:lnTo>
                    <a:pt x="109" y="156"/>
                  </a:lnTo>
                  <a:lnTo>
                    <a:pt x="109" y="154"/>
                  </a:lnTo>
                  <a:lnTo>
                    <a:pt x="109" y="152"/>
                  </a:lnTo>
                  <a:lnTo>
                    <a:pt x="109" y="150"/>
                  </a:lnTo>
                  <a:lnTo>
                    <a:pt x="109" y="148"/>
                  </a:lnTo>
                  <a:lnTo>
                    <a:pt x="109" y="146"/>
                  </a:lnTo>
                  <a:lnTo>
                    <a:pt x="107" y="146"/>
                  </a:lnTo>
                  <a:lnTo>
                    <a:pt x="105" y="144"/>
                  </a:lnTo>
                  <a:lnTo>
                    <a:pt x="105" y="142"/>
                  </a:lnTo>
                  <a:lnTo>
                    <a:pt x="105" y="140"/>
                  </a:lnTo>
                  <a:lnTo>
                    <a:pt x="105" y="138"/>
                  </a:lnTo>
                  <a:lnTo>
                    <a:pt x="105" y="137"/>
                  </a:lnTo>
                  <a:lnTo>
                    <a:pt x="105" y="135"/>
                  </a:lnTo>
                  <a:lnTo>
                    <a:pt x="105" y="133"/>
                  </a:lnTo>
                  <a:lnTo>
                    <a:pt x="103" y="131"/>
                  </a:lnTo>
                  <a:lnTo>
                    <a:pt x="103" y="129"/>
                  </a:lnTo>
                  <a:lnTo>
                    <a:pt x="103" y="127"/>
                  </a:lnTo>
                  <a:lnTo>
                    <a:pt x="103" y="125"/>
                  </a:lnTo>
                  <a:lnTo>
                    <a:pt x="103" y="123"/>
                  </a:lnTo>
                  <a:lnTo>
                    <a:pt x="103" y="121"/>
                  </a:lnTo>
                  <a:lnTo>
                    <a:pt x="103" y="119"/>
                  </a:lnTo>
                  <a:lnTo>
                    <a:pt x="103" y="117"/>
                  </a:lnTo>
                  <a:lnTo>
                    <a:pt x="103" y="115"/>
                  </a:lnTo>
                  <a:lnTo>
                    <a:pt x="103" y="113"/>
                  </a:lnTo>
                  <a:lnTo>
                    <a:pt x="101" y="112"/>
                  </a:lnTo>
                  <a:lnTo>
                    <a:pt x="101" y="110"/>
                  </a:lnTo>
                  <a:lnTo>
                    <a:pt x="101" y="108"/>
                  </a:lnTo>
                  <a:lnTo>
                    <a:pt x="101" y="106"/>
                  </a:lnTo>
                  <a:lnTo>
                    <a:pt x="101" y="104"/>
                  </a:lnTo>
                  <a:lnTo>
                    <a:pt x="101" y="102"/>
                  </a:lnTo>
                  <a:lnTo>
                    <a:pt x="101" y="100"/>
                  </a:lnTo>
                  <a:lnTo>
                    <a:pt x="101" y="98"/>
                  </a:lnTo>
                  <a:lnTo>
                    <a:pt x="101" y="96"/>
                  </a:lnTo>
                  <a:lnTo>
                    <a:pt x="101" y="94"/>
                  </a:lnTo>
                  <a:lnTo>
                    <a:pt x="100" y="92"/>
                  </a:lnTo>
                  <a:lnTo>
                    <a:pt x="100" y="90"/>
                  </a:lnTo>
                  <a:lnTo>
                    <a:pt x="100" y="89"/>
                  </a:lnTo>
                  <a:lnTo>
                    <a:pt x="100" y="87"/>
                  </a:lnTo>
                  <a:lnTo>
                    <a:pt x="100" y="85"/>
                  </a:lnTo>
                  <a:lnTo>
                    <a:pt x="100" y="83"/>
                  </a:lnTo>
                  <a:lnTo>
                    <a:pt x="100" y="81"/>
                  </a:lnTo>
                  <a:lnTo>
                    <a:pt x="100" y="77"/>
                  </a:lnTo>
                  <a:lnTo>
                    <a:pt x="98" y="75"/>
                  </a:lnTo>
                  <a:lnTo>
                    <a:pt x="98" y="73"/>
                  </a:lnTo>
                  <a:lnTo>
                    <a:pt x="98" y="71"/>
                  </a:lnTo>
                  <a:lnTo>
                    <a:pt x="98" y="69"/>
                  </a:lnTo>
                  <a:lnTo>
                    <a:pt x="98" y="67"/>
                  </a:lnTo>
                  <a:lnTo>
                    <a:pt x="98" y="65"/>
                  </a:lnTo>
                  <a:lnTo>
                    <a:pt x="98" y="64"/>
                  </a:lnTo>
                  <a:lnTo>
                    <a:pt x="98" y="62"/>
                  </a:lnTo>
                  <a:lnTo>
                    <a:pt x="98" y="60"/>
                  </a:lnTo>
                  <a:lnTo>
                    <a:pt x="96" y="58"/>
                  </a:lnTo>
                  <a:lnTo>
                    <a:pt x="96" y="56"/>
                  </a:lnTo>
                  <a:lnTo>
                    <a:pt x="96" y="54"/>
                  </a:lnTo>
                  <a:lnTo>
                    <a:pt x="96" y="50"/>
                  </a:lnTo>
                  <a:lnTo>
                    <a:pt x="96" y="48"/>
                  </a:lnTo>
                  <a:lnTo>
                    <a:pt x="96" y="46"/>
                  </a:lnTo>
                  <a:lnTo>
                    <a:pt x="96" y="44"/>
                  </a:lnTo>
                  <a:lnTo>
                    <a:pt x="96" y="42"/>
                  </a:lnTo>
                  <a:lnTo>
                    <a:pt x="94" y="41"/>
                  </a:lnTo>
                  <a:lnTo>
                    <a:pt x="94" y="39"/>
                  </a:lnTo>
                  <a:lnTo>
                    <a:pt x="94" y="37"/>
                  </a:lnTo>
                  <a:lnTo>
                    <a:pt x="94" y="35"/>
                  </a:lnTo>
                  <a:lnTo>
                    <a:pt x="94" y="33"/>
                  </a:lnTo>
                  <a:lnTo>
                    <a:pt x="94" y="31"/>
                  </a:lnTo>
                  <a:lnTo>
                    <a:pt x="94" y="29"/>
                  </a:lnTo>
                  <a:lnTo>
                    <a:pt x="94" y="25"/>
                  </a:lnTo>
                  <a:lnTo>
                    <a:pt x="94" y="23"/>
                  </a:lnTo>
                  <a:lnTo>
                    <a:pt x="92" y="21"/>
                  </a:lnTo>
                  <a:lnTo>
                    <a:pt x="92" y="19"/>
                  </a:lnTo>
                  <a:lnTo>
                    <a:pt x="92" y="16"/>
                  </a:lnTo>
                  <a:lnTo>
                    <a:pt x="92" y="14"/>
                  </a:lnTo>
                  <a:lnTo>
                    <a:pt x="92" y="12"/>
                  </a:lnTo>
                  <a:lnTo>
                    <a:pt x="92" y="10"/>
                  </a:lnTo>
                  <a:lnTo>
                    <a:pt x="92" y="8"/>
                  </a:lnTo>
                  <a:lnTo>
                    <a:pt x="92" y="6"/>
                  </a:lnTo>
                  <a:lnTo>
                    <a:pt x="90" y="4"/>
                  </a:lnTo>
                  <a:lnTo>
                    <a:pt x="90" y="2"/>
                  </a:lnTo>
                  <a:lnTo>
                    <a:pt x="90" y="0"/>
                  </a:lnTo>
                  <a:lnTo>
                    <a:pt x="94" y="0"/>
                  </a:lnTo>
                  <a:lnTo>
                    <a:pt x="98" y="0"/>
                  </a:lnTo>
                  <a:lnTo>
                    <a:pt x="101" y="0"/>
                  </a:lnTo>
                  <a:lnTo>
                    <a:pt x="105" y="0"/>
                  </a:lnTo>
                  <a:lnTo>
                    <a:pt x="107" y="0"/>
                  </a:lnTo>
                  <a:lnTo>
                    <a:pt x="111" y="0"/>
                  </a:lnTo>
                  <a:lnTo>
                    <a:pt x="115" y="0"/>
                  </a:lnTo>
                  <a:lnTo>
                    <a:pt x="119" y="0"/>
                  </a:lnTo>
                  <a:lnTo>
                    <a:pt x="121" y="0"/>
                  </a:lnTo>
                  <a:lnTo>
                    <a:pt x="121" y="2"/>
                  </a:lnTo>
                  <a:lnTo>
                    <a:pt x="123" y="2"/>
                  </a:lnTo>
                  <a:lnTo>
                    <a:pt x="123" y="4"/>
                  </a:lnTo>
                  <a:lnTo>
                    <a:pt x="125" y="4"/>
                  </a:lnTo>
                  <a:lnTo>
                    <a:pt x="126" y="6"/>
                  </a:lnTo>
                  <a:lnTo>
                    <a:pt x="128" y="6"/>
                  </a:lnTo>
                  <a:lnTo>
                    <a:pt x="128" y="8"/>
                  </a:lnTo>
                  <a:lnTo>
                    <a:pt x="130" y="8"/>
                  </a:lnTo>
                  <a:lnTo>
                    <a:pt x="132" y="10"/>
                  </a:lnTo>
                  <a:lnTo>
                    <a:pt x="134" y="12"/>
                  </a:lnTo>
                  <a:lnTo>
                    <a:pt x="136" y="12"/>
                  </a:lnTo>
                  <a:lnTo>
                    <a:pt x="136" y="14"/>
                  </a:lnTo>
                  <a:lnTo>
                    <a:pt x="138" y="14"/>
                  </a:lnTo>
                  <a:lnTo>
                    <a:pt x="140" y="16"/>
                  </a:lnTo>
                  <a:lnTo>
                    <a:pt x="142" y="17"/>
                  </a:lnTo>
                  <a:lnTo>
                    <a:pt x="144" y="17"/>
                  </a:lnTo>
                  <a:lnTo>
                    <a:pt x="144" y="19"/>
                  </a:lnTo>
                  <a:lnTo>
                    <a:pt x="146" y="19"/>
                  </a:lnTo>
                  <a:lnTo>
                    <a:pt x="148" y="19"/>
                  </a:lnTo>
                  <a:lnTo>
                    <a:pt x="148" y="21"/>
                  </a:lnTo>
                  <a:lnTo>
                    <a:pt x="149" y="23"/>
                  </a:lnTo>
                  <a:lnTo>
                    <a:pt x="151" y="23"/>
                  </a:lnTo>
                  <a:lnTo>
                    <a:pt x="153" y="25"/>
                  </a:lnTo>
                  <a:lnTo>
                    <a:pt x="155" y="27"/>
                  </a:lnTo>
                  <a:lnTo>
                    <a:pt x="157" y="27"/>
                  </a:lnTo>
                  <a:lnTo>
                    <a:pt x="157" y="29"/>
                  </a:lnTo>
                  <a:lnTo>
                    <a:pt x="159" y="29"/>
                  </a:lnTo>
                  <a:lnTo>
                    <a:pt x="161" y="31"/>
                  </a:lnTo>
                  <a:lnTo>
                    <a:pt x="163" y="31"/>
                  </a:lnTo>
                  <a:lnTo>
                    <a:pt x="163" y="33"/>
                  </a:lnTo>
                  <a:lnTo>
                    <a:pt x="165" y="33"/>
                  </a:lnTo>
                  <a:lnTo>
                    <a:pt x="167" y="35"/>
                  </a:lnTo>
                  <a:lnTo>
                    <a:pt x="169" y="37"/>
                  </a:lnTo>
                  <a:lnTo>
                    <a:pt x="171" y="37"/>
                  </a:lnTo>
                  <a:lnTo>
                    <a:pt x="173" y="39"/>
                  </a:lnTo>
                  <a:lnTo>
                    <a:pt x="174" y="41"/>
                  </a:lnTo>
                  <a:lnTo>
                    <a:pt x="176" y="41"/>
                  </a:lnTo>
                  <a:lnTo>
                    <a:pt x="176" y="42"/>
                  </a:lnTo>
                  <a:lnTo>
                    <a:pt x="178" y="42"/>
                  </a:lnTo>
                  <a:lnTo>
                    <a:pt x="180" y="44"/>
                  </a:lnTo>
                  <a:lnTo>
                    <a:pt x="182" y="44"/>
                  </a:lnTo>
                  <a:lnTo>
                    <a:pt x="182" y="46"/>
                  </a:lnTo>
                  <a:lnTo>
                    <a:pt x="184" y="46"/>
                  </a:lnTo>
                  <a:lnTo>
                    <a:pt x="186" y="48"/>
                  </a:lnTo>
                  <a:lnTo>
                    <a:pt x="188" y="50"/>
                  </a:lnTo>
                  <a:lnTo>
                    <a:pt x="190" y="50"/>
                  </a:lnTo>
                  <a:lnTo>
                    <a:pt x="192" y="52"/>
                  </a:lnTo>
                  <a:lnTo>
                    <a:pt x="194" y="54"/>
                  </a:lnTo>
                  <a:lnTo>
                    <a:pt x="196" y="54"/>
                  </a:lnTo>
                  <a:lnTo>
                    <a:pt x="196" y="56"/>
                  </a:lnTo>
                  <a:lnTo>
                    <a:pt x="197" y="56"/>
                  </a:lnTo>
                  <a:lnTo>
                    <a:pt x="199" y="58"/>
                  </a:lnTo>
                  <a:lnTo>
                    <a:pt x="201" y="58"/>
                  </a:lnTo>
                  <a:lnTo>
                    <a:pt x="201" y="60"/>
                  </a:lnTo>
                  <a:lnTo>
                    <a:pt x="203" y="60"/>
                  </a:lnTo>
                  <a:lnTo>
                    <a:pt x="205" y="62"/>
                  </a:lnTo>
                  <a:lnTo>
                    <a:pt x="207" y="62"/>
                  </a:lnTo>
                  <a:lnTo>
                    <a:pt x="207" y="64"/>
                  </a:lnTo>
                  <a:lnTo>
                    <a:pt x="209" y="64"/>
                  </a:lnTo>
                  <a:lnTo>
                    <a:pt x="211" y="65"/>
                  </a:lnTo>
                  <a:lnTo>
                    <a:pt x="213" y="67"/>
                  </a:lnTo>
                  <a:lnTo>
                    <a:pt x="215" y="69"/>
                  </a:lnTo>
                  <a:lnTo>
                    <a:pt x="215" y="71"/>
                  </a:lnTo>
                  <a:lnTo>
                    <a:pt x="213" y="73"/>
                  </a:lnTo>
                  <a:lnTo>
                    <a:pt x="215" y="73"/>
                  </a:lnTo>
                  <a:lnTo>
                    <a:pt x="217" y="73"/>
                  </a:lnTo>
                  <a:lnTo>
                    <a:pt x="217" y="75"/>
                  </a:lnTo>
                  <a:lnTo>
                    <a:pt x="219" y="75"/>
                  </a:lnTo>
                  <a:lnTo>
                    <a:pt x="221" y="77"/>
                  </a:lnTo>
                  <a:lnTo>
                    <a:pt x="222" y="79"/>
                  </a:lnTo>
                  <a:lnTo>
                    <a:pt x="224" y="81"/>
                  </a:lnTo>
                  <a:lnTo>
                    <a:pt x="224" y="83"/>
                  </a:lnTo>
                  <a:lnTo>
                    <a:pt x="226" y="83"/>
                  </a:lnTo>
                  <a:lnTo>
                    <a:pt x="228" y="83"/>
                  </a:lnTo>
                  <a:lnTo>
                    <a:pt x="230" y="83"/>
                  </a:lnTo>
                  <a:lnTo>
                    <a:pt x="230" y="81"/>
                  </a:lnTo>
                  <a:lnTo>
                    <a:pt x="232" y="83"/>
                  </a:lnTo>
                  <a:lnTo>
                    <a:pt x="232" y="85"/>
                  </a:lnTo>
                  <a:lnTo>
                    <a:pt x="234" y="85"/>
                  </a:lnTo>
                  <a:lnTo>
                    <a:pt x="236" y="87"/>
                  </a:lnTo>
                  <a:lnTo>
                    <a:pt x="238" y="87"/>
                  </a:lnTo>
                  <a:lnTo>
                    <a:pt x="242" y="87"/>
                  </a:lnTo>
                  <a:lnTo>
                    <a:pt x="244" y="89"/>
                  </a:lnTo>
                  <a:lnTo>
                    <a:pt x="245" y="89"/>
                  </a:lnTo>
                  <a:lnTo>
                    <a:pt x="245" y="90"/>
                  </a:lnTo>
                  <a:lnTo>
                    <a:pt x="247" y="90"/>
                  </a:lnTo>
                  <a:lnTo>
                    <a:pt x="245" y="92"/>
                  </a:lnTo>
                  <a:lnTo>
                    <a:pt x="245" y="94"/>
                  </a:lnTo>
                  <a:lnTo>
                    <a:pt x="247" y="94"/>
                  </a:lnTo>
                  <a:lnTo>
                    <a:pt x="247" y="96"/>
                  </a:lnTo>
                  <a:lnTo>
                    <a:pt x="247" y="98"/>
                  </a:lnTo>
                  <a:lnTo>
                    <a:pt x="245" y="98"/>
                  </a:lnTo>
                  <a:lnTo>
                    <a:pt x="245" y="100"/>
                  </a:lnTo>
                  <a:lnTo>
                    <a:pt x="245" y="102"/>
                  </a:lnTo>
                  <a:lnTo>
                    <a:pt x="247" y="102"/>
                  </a:lnTo>
                  <a:lnTo>
                    <a:pt x="247" y="104"/>
                  </a:lnTo>
                  <a:lnTo>
                    <a:pt x="249" y="104"/>
                  </a:lnTo>
                  <a:lnTo>
                    <a:pt x="251" y="102"/>
                  </a:lnTo>
                  <a:lnTo>
                    <a:pt x="255" y="102"/>
                  </a:lnTo>
                  <a:lnTo>
                    <a:pt x="257" y="102"/>
                  </a:lnTo>
                  <a:lnTo>
                    <a:pt x="259" y="102"/>
                  </a:lnTo>
                  <a:lnTo>
                    <a:pt x="263" y="10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8" name="Freeform 155"/>
            <p:cNvSpPr>
              <a:spLocks noEditPoints="1"/>
            </p:cNvSpPr>
            <p:nvPr/>
          </p:nvSpPr>
          <p:spPr bwMode="auto">
            <a:xfrm>
              <a:off x="5386388" y="3854450"/>
              <a:ext cx="12700" cy="9525"/>
            </a:xfrm>
            <a:custGeom>
              <a:avLst/>
              <a:gdLst>
                <a:gd name="T0" fmla="*/ 8 w 8"/>
                <a:gd name="T1" fmla="*/ 4 h 6"/>
                <a:gd name="T2" fmla="*/ 8 w 8"/>
                <a:gd name="T3" fmla="*/ 6 h 6"/>
                <a:gd name="T4" fmla="*/ 6 w 8"/>
                <a:gd name="T5" fmla="*/ 6 h 6"/>
                <a:gd name="T6" fmla="*/ 6 w 8"/>
                <a:gd name="T7" fmla="*/ 6 h 6"/>
                <a:gd name="T8" fmla="*/ 6 w 8"/>
                <a:gd name="T9" fmla="*/ 6 h 6"/>
                <a:gd name="T10" fmla="*/ 6 w 8"/>
                <a:gd name="T11" fmla="*/ 6 h 6"/>
                <a:gd name="T12" fmla="*/ 6 w 8"/>
                <a:gd name="T13" fmla="*/ 6 h 6"/>
                <a:gd name="T14" fmla="*/ 6 w 8"/>
                <a:gd name="T15" fmla="*/ 6 h 6"/>
                <a:gd name="T16" fmla="*/ 6 w 8"/>
                <a:gd name="T17" fmla="*/ 6 h 6"/>
                <a:gd name="T18" fmla="*/ 4 w 8"/>
                <a:gd name="T19" fmla="*/ 6 h 6"/>
                <a:gd name="T20" fmla="*/ 4 w 8"/>
                <a:gd name="T21" fmla="*/ 4 h 6"/>
                <a:gd name="T22" fmla="*/ 4 w 8"/>
                <a:gd name="T23" fmla="*/ 4 h 6"/>
                <a:gd name="T24" fmla="*/ 4 w 8"/>
                <a:gd name="T25" fmla="*/ 4 h 6"/>
                <a:gd name="T26" fmla="*/ 4 w 8"/>
                <a:gd name="T27" fmla="*/ 4 h 6"/>
                <a:gd name="T28" fmla="*/ 4 w 8"/>
                <a:gd name="T29" fmla="*/ 4 h 6"/>
                <a:gd name="T30" fmla="*/ 4 w 8"/>
                <a:gd name="T31" fmla="*/ 4 h 6"/>
                <a:gd name="T32" fmla="*/ 4 w 8"/>
                <a:gd name="T33" fmla="*/ 2 h 6"/>
                <a:gd name="T34" fmla="*/ 4 w 8"/>
                <a:gd name="T35" fmla="*/ 2 h 6"/>
                <a:gd name="T36" fmla="*/ 4 w 8"/>
                <a:gd name="T37" fmla="*/ 2 h 6"/>
                <a:gd name="T38" fmla="*/ 4 w 8"/>
                <a:gd name="T39" fmla="*/ 2 h 6"/>
                <a:gd name="T40" fmla="*/ 4 w 8"/>
                <a:gd name="T41" fmla="*/ 2 h 6"/>
                <a:gd name="T42" fmla="*/ 4 w 8"/>
                <a:gd name="T43" fmla="*/ 2 h 6"/>
                <a:gd name="T44" fmla="*/ 4 w 8"/>
                <a:gd name="T45" fmla="*/ 2 h 6"/>
                <a:gd name="T46" fmla="*/ 4 w 8"/>
                <a:gd name="T47" fmla="*/ 2 h 6"/>
                <a:gd name="T48" fmla="*/ 4 w 8"/>
                <a:gd name="T49" fmla="*/ 2 h 6"/>
                <a:gd name="T50" fmla="*/ 4 w 8"/>
                <a:gd name="T51" fmla="*/ 2 h 6"/>
                <a:gd name="T52" fmla="*/ 4 w 8"/>
                <a:gd name="T53" fmla="*/ 2 h 6"/>
                <a:gd name="T54" fmla="*/ 4 w 8"/>
                <a:gd name="T55" fmla="*/ 2 h 6"/>
                <a:gd name="T56" fmla="*/ 6 w 8"/>
                <a:gd name="T57" fmla="*/ 2 h 6"/>
                <a:gd name="T58" fmla="*/ 6 w 8"/>
                <a:gd name="T59" fmla="*/ 4 h 6"/>
                <a:gd name="T60" fmla="*/ 6 w 8"/>
                <a:gd name="T61" fmla="*/ 4 h 6"/>
                <a:gd name="T62" fmla="*/ 6 w 8"/>
                <a:gd name="T63" fmla="*/ 4 h 6"/>
                <a:gd name="T64" fmla="*/ 6 w 8"/>
                <a:gd name="T65" fmla="*/ 4 h 6"/>
                <a:gd name="T66" fmla="*/ 6 w 8"/>
                <a:gd name="T67" fmla="*/ 4 h 6"/>
                <a:gd name="T68" fmla="*/ 6 w 8"/>
                <a:gd name="T69" fmla="*/ 4 h 6"/>
                <a:gd name="T70" fmla="*/ 6 w 8"/>
                <a:gd name="T71" fmla="*/ 4 h 6"/>
                <a:gd name="T72" fmla="*/ 8 w 8"/>
                <a:gd name="T73" fmla="*/ 4 h 6"/>
                <a:gd name="T74" fmla="*/ 8 w 8"/>
                <a:gd name="T75" fmla="*/ 4 h 6"/>
                <a:gd name="T76" fmla="*/ 2 w 8"/>
                <a:gd name="T77" fmla="*/ 2 h 6"/>
                <a:gd name="T78" fmla="*/ 2 w 8"/>
                <a:gd name="T79" fmla="*/ 2 h 6"/>
                <a:gd name="T80" fmla="*/ 2 w 8"/>
                <a:gd name="T81" fmla="*/ 2 h 6"/>
                <a:gd name="T82" fmla="*/ 2 w 8"/>
                <a:gd name="T83" fmla="*/ 2 h 6"/>
                <a:gd name="T84" fmla="*/ 2 w 8"/>
                <a:gd name="T85" fmla="*/ 2 h 6"/>
                <a:gd name="T86" fmla="*/ 0 w 8"/>
                <a:gd name="T87" fmla="*/ 2 h 6"/>
                <a:gd name="T88" fmla="*/ 0 w 8"/>
                <a:gd name="T89" fmla="*/ 0 h 6"/>
                <a:gd name="T90" fmla="*/ 0 w 8"/>
                <a:gd name="T91" fmla="*/ 0 h 6"/>
                <a:gd name="T92" fmla="*/ 0 w 8"/>
                <a:gd name="T93" fmla="*/ 0 h 6"/>
                <a:gd name="T94" fmla="*/ 0 w 8"/>
                <a:gd name="T95" fmla="*/ 0 h 6"/>
                <a:gd name="T96" fmla="*/ 2 w 8"/>
                <a:gd name="T97" fmla="*/ 0 h 6"/>
                <a:gd name="T98" fmla="*/ 2 w 8"/>
                <a:gd name="T99" fmla="*/ 0 h 6"/>
                <a:gd name="T100" fmla="*/ 2 w 8"/>
                <a:gd name="T101" fmla="*/ 0 h 6"/>
                <a:gd name="T102" fmla="*/ 4 w 8"/>
                <a:gd name="T103" fmla="*/ 2 h 6"/>
                <a:gd name="T104" fmla="*/ 4 w 8"/>
                <a:gd name="T105" fmla="*/ 2 h 6"/>
                <a:gd name="T106" fmla="*/ 2 w 8"/>
                <a:gd name="T107" fmla="*/ 2 h 6"/>
                <a:gd name="T108" fmla="*/ 2 w 8"/>
                <a:gd name="T10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 h="6">
                  <a:moveTo>
                    <a:pt x="8" y="4"/>
                  </a:moveTo>
                  <a:lnTo>
                    <a:pt x="8" y="6"/>
                  </a:lnTo>
                  <a:lnTo>
                    <a:pt x="6" y="6"/>
                  </a:lnTo>
                  <a:lnTo>
                    <a:pt x="6" y="6"/>
                  </a:lnTo>
                  <a:lnTo>
                    <a:pt x="6" y="6"/>
                  </a:lnTo>
                  <a:lnTo>
                    <a:pt x="6" y="6"/>
                  </a:lnTo>
                  <a:lnTo>
                    <a:pt x="6" y="6"/>
                  </a:lnTo>
                  <a:lnTo>
                    <a:pt x="6" y="6"/>
                  </a:lnTo>
                  <a:lnTo>
                    <a:pt x="6" y="6"/>
                  </a:lnTo>
                  <a:lnTo>
                    <a:pt x="4" y="6"/>
                  </a:lnTo>
                  <a:lnTo>
                    <a:pt x="4" y="4"/>
                  </a:lnTo>
                  <a:lnTo>
                    <a:pt x="4" y="4"/>
                  </a:lnTo>
                  <a:lnTo>
                    <a:pt x="4" y="4"/>
                  </a:lnTo>
                  <a:lnTo>
                    <a:pt x="4" y="4"/>
                  </a:lnTo>
                  <a:lnTo>
                    <a:pt x="4" y="4"/>
                  </a:lnTo>
                  <a:lnTo>
                    <a:pt x="4" y="4"/>
                  </a:lnTo>
                  <a:lnTo>
                    <a:pt x="4" y="2"/>
                  </a:lnTo>
                  <a:lnTo>
                    <a:pt x="4" y="2"/>
                  </a:lnTo>
                  <a:lnTo>
                    <a:pt x="4" y="2"/>
                  </a:lnTo>
                  <a:lnTo>
                    <a:pt x="4" y="2"/>
                  </a:lnTo>
                  <a:lnTo>
                    <a:pt x="4" y="2"/>
                  </a:lnTo>
                  <a:lnTo>
                    <a:pt x="4" y="2"/>
                  </a:lnTo>
                  <a:lnTo>
                    <a:pt x="4" y="2"/>
                  </a:lnTo>
                  <a:lnTo>
                    <a:pt x="4" y="2"/>
                  </a:lnTo>
                  <a:lnTo>
                    <a:pt x="4" y="2"/>
                  </a:lnTo>
                  <a:lnTo>
                    <a:pt x="4" y="2"/>
                  </a:lnTo>
                  <a:lnTo>
                    <a:pt x="4" y="2"/>
                  </a:lnTo>
                  <a:lnTo>
                    <a:pt x="4" y="2"/>
                  </a:lnTo>
                  <a:lnTo>
                    <a:pt x="6" y="2"/>
                  </a:lnTo>
                  <a:lnTo>
                    <a:pt x="6" y="4"/>
                  </a:lnTo>
                  <a:lnTo>
                    <a:pt x="6" y="4"/>
                  </a:lnTo>
                  <a:lnTo>
                    <a:pt x="6" y="4"/>
                  </a:lnTo>
                  <a:lnTo>
                    <a:pt x="6" y="4"/>
                  </a:lnTo>
                  <a:lnTo>
                    <a:pt x="6" y="4"/>
                  </a:lnTo>
                  <a:lnTo>
                    <a:pt x="6" y="4"/>
                  </a:lnTo>
                  <a:lnTo>
                    <a:pt x="6" y="4"/>
                  </a:lnTo>
                  <a:lnTo>
                    <a:pt x="8" y="4"/>
                  </a:lnTo>
                  <a:lnTo>
                    <a:pt x="8" y="4"/>
                  </a:lnTo>
                  <a:close/>
                  <a:moveTo>
                    <a:pt x="2" y="2"/>
                  </a:moveTo>
                  <a:lnTo>
                    <a:pt x="2" y="2"/>
                  </a:lnTo>
                  <a:lnTo>
                    <a:pt x="2" y="2"/>
                  </a:lnTo>
                  <a:lnTo>
                    <a:pt x="2" y="2"/>
                  </a:lnTo>
                  <a:lnTo>
                    <a:pt x="2" y="2"/>
                  </a:lnTo>
                  <a:lnTo>
                    <a:pt x="0" y="2"/>
                  </a:lnTo>
                  <a:lnTo>
                    <a:pt x="0" y="0"/>
                  </a:lnTo>
                  <a:lnTo>
                    <a:pt x="0" y="0"/>
                  </a:lnTo>
                  <a:lnTo>
                    <a:pt x="0" y="0"/>
                  </a:lnTo>
                  <a:lnTo>
                    <a:pt x="0" y="0"/>
                  </a:lnTo>
                  <a:lnTo>
                    <a:pt x="2" y="0"/>
                  </a:lnTo>
                  <a:lnTo>
                    <a:pt x="2" y="0"/>
                  </a:lnTo>
                  <a:lnTo>
                    <a:pt x="2" y="0"/>
                  </a:lnTo>
                  <a:lnTo>
                    <a:pt x="4" y="2"/>
                  </a:lnTo>
                  <a:lnTo>
                    <a:pt x="4" y="2"/>
                  </a:lnTo>
                  <a:lnTo>
                    <a:pt x="2" y="2"/>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9" name="Freeform 156"/>
            <p:cNvSpPr>
              <a:spLocks noEditPoints="1"/>
            </p:cNvSpPr>
            <p:nvPr/>
          </p:nvSpPr>
          <p:spPr bwMode="auto">
            <a:xfrm>
              <a:off x="7358063" y="4079875"/>
              <a:ext cx="227013" cy="503238"/>
            </a:xfrm>
            <a:custGeom>
              <a:avLst/>
              <a:gdLst>
                <a:gd name="T0" fmla="*/ 96 w 143"/>
                <a:gd name="T1" fmla="*/ 305 h 317"/>
                <a:gd name="T2" fmla="*/ 96 w 143"/>
                <a:gd name="T3" fmla="*/ 301 h 317"/>
                <a:gd name="T4" fmla="*/ 96 w 143"/>
                <a:gd name="T5" fmla="*/ 292 h 317"/>
                <a:gd name="T6" fmla="*/ 100 w 143"/>
                <a:gd name="T7" fmla="*/ 288 h 317"/>
                <a:gd name="T8" fmla="*/ 102 w 143"/>
                <a:gd name="T9" fmla="*/ 282 h 317"/>
                <a:gd name="T10" fmla="*/ 95 w 143"/>
                <a:gd name="T11" fmla="*/ 274 h 317"/>
                <a:gd name="T12" fmla="*/ 98 w 143"/>
                <a:gd name="T13" fmla="*/ 265 h 317"/>
                <a:gd name="T14" fmla="*/ 43 w 143"/>
                <a:gd name="T15" fmla="*/ 219 h 317"/>
                <a:gd name="T16" fmla="*/ 85 w 143"/>
                <a:gd name="T17" fmla="*/ 209 h 317"/>
                <a:gd name="T18" fmla="*/ 25 w 143"/>
                <a:gd name="T19" fmla="*/ 157 h 317"/>
                <a:gd name="T20" fmla="*/ 22 w 143"/>
                <a:gd name="T21" fmla="*/ 153 h 317"/>
                <a:gd name="T22" fmla="*/ 95 w 143"/>
                <a:gd name="T23" fmla="*/ 13 h 317"/>
                <a:gd name="T24" fmla="*/ 104 w 143"/>
                <a:gd name="T25" fmla="*/ 32 h 317"/>
                <a:gd name="T26" fmla="*/ 98 w 143"/>
                <a:gd name="T27" fmla="*/ 50 h 317"/>
                <a:gd name="T28" fmla="*/ 85 w 143"/>
                <a:gd name="T29" fmla="*/ 67 h 317"/>
                <a:gd name="T30" fmla="*/ 104 w 143"/>
                <a:gd name="T31" fmla="*/ 79 h 317"/>
                <a:gd name="T32" fmla="*/ 112 w 143"/>
                <a:gd name="T33" fmla="*/ 96 h 317"/>
                <a:gd name="T34" fmla="*/ 116 w 143"/>
                <a:gd name="T35" fmla="*/ 113 h 317"/>
                <a:gd name="T36" fmla="*/ 129 w 143"/>
                <a:gd name="T37" fmla="*/ 123 h 317"/>
                <a:gd name="T38" fmla="*/ 135 w 143"/>
                <a:gd name="T39" fmla="*/ 130 h 317"/>
                <a:gd name="T40" fmla="*/ 121 w 143"/>
                <a:gd name="T41" fmla="*/ 144 h 317"/>
                <a:gd name="T42" fmla="*/ 104 w 143"/>
                <a:gd name="T43" fmla="*/ 153 h 317"/>
                <a:gd name="T44" fmla="*/ 89 w 143"/>
                <a:gd name="T45" fmla="*/ 167 h 317"/>
                <a:gd name="T46" fmla="*/ 87 w 143"/>
                <a:gd name="T47" fmla="*/ 182 h 317"/>
                <a:gd name="T48" fmla="*/ 100 w 143"/>
                <a:gd name="T49" fmla="*/ 200 h 317"/>
                <a:gd name="T50" fmla="*/ 102 w 143"/>
                <a:gd name="T51" fmla="*/ 217 h 317"/>
                <a:gd name="T52" fmla="*/ 96 w 143"/>
                <a:gd name="T53" fmla="*/ 234 h 317"/>
                <a:gd name="T54" fmla="*/ 110 w 143"/>
                <a:gd name="T55" fmla="*/ 263 h 317"/>
                <a:gd name="T56" fmla="*/ 118 w 143"/>
                <a:gd name="T57" fmla="*/ 286 h 317"/>
                <a:gd name="T58" fmla="*/ 106 w 143"/>
                <a:gd name="T59" fmla="*/ 307 h 317"/>
                <a:gd name="T60" fmla="*/ 102 w 143"/>
                <a:gd name="T61" fmla="*/ 301 h 317"/>
                <a:gd name="T62" fmla="*/ 104 w 143"/>
                <a:gd name="T63" fmla="*/ 286 h 317"/>
                <a:gd name="T64" fmla="*/ 102 w 143"/>
                <a:gd name="T65" fmla="*/ 276 h 317"/>
                <a:gd name="T66" fmla="*/ 100 w 143"/>
                <a:gd name="T67" fmla="*/ 257 h 317"/>
                <a:gd name="T68" fmla="*/ 95 w 143"/>
                <a:gd name="T69" fmla="*/ 257 h 317"/>
                <a:gd name="T70" fmla="*/ 89 w 143"/>
                <a:gd name="T71" fmla="*/ 234 h 317"/>
                <a:gd name="T72" fmla="*/ 87 w 143"/>
                <a:gd name="T73" fmla="*/ 207 h 317"/>
                <a:gd name="T74" fmla="*/ 79 w 143"/>
                <a:gd name="T75" fmla="*/ 198 h 317"/>
                <a:gd name="T76" fmla="*/ 75 w 143"/>
                <a:gd name="T77" fmla="*/ 201 h 317"/>
                <a:gd name="T78" fmla="*/ 66 w 143"/>
                <a:gd name="T79" fmla="*/ 207 h 317"/>
                <a:gd name="T80" fmla="*/ 52 w 143"/>
                <a:gd name="T81" fmla="*/ 221 h 317"/>
                <a:gd name="T82" fmla="*/ 47 w 143"/>
                <a:gd name="T83" fmla="*/ 215 h 317"/>
                <a:gd name="T84" fmla="*/ 43 w 143"/>
                <a:gd name="T85" fmla="*/ 215 h 317"/>
                <a:gd name="T86" fmla="*/ 39 w 143"/>
                <a:gd name="T87" fmla="*/ 217 h 317"/>
                <a:gd name="T88" fmla="*/ 35 w 143"/>
                <a:gd name="T89" fmla="*/ 215 h 317"/>
                <a:gd name="T90" fmla="*/ 37 w 143"/>
                <a:gd name="T91" fmla="*/ 194 h 317"/>
                <a:gd name="T92" fmla="*/ 31 w 143"/>
                <a:gd name="T93" fmla="*/ 171 h 317"/>
                <a:gd name="T94" fmla="*/ 29 w 143"/>
                <a:gd name="T95" fmla="*/ 165 h 317"/>
                <a:gd name="T96" fmla="*/ 27 w 143"/>
                <a:gd name="T97" fmla="*/ 157 h 317"/>
                <a:gd name="T98" fmla="*/ 20 w 143"/>
                <a:gd name="T99" fmla="*/ 150 h 317"/>
                <a:gd name="T100" fmla="*/ 16 w 143"/>
                <a:gd name="T101" fmla="*/ 146 h 317"/>
                <a:gd name="T102" fmla="*/ 10 w 143"/>
                <a:gd name="T103" fmla="*/ 144 h 317"/>
                <a:gd name="T104" fmla="*/ 2 w 143"/>
                <a:gd name="T105" fmla="*/ 134 h 317"/>
                <a:gd name="T106" fmla="*/ 8 w 143"/>
                <a:gd name="T107" fmla="*/ 113 h 317"/>
                <a:gd name="T108" fmla="*/ 16 w 143"/>
                <a:gd name="T109" fmla="*/ 100 h 317"/>
                <a:gd name="T110" fmla="*/ 25 w 143"/>
                <a:gd name="T111" fmla="*/ 80 h 317"/>
                <a:gd name="T112" fmla="*/ 39 w 143"/>
                <a:gd name="T113" fmla="*/ 65 h 317"/>
                <a:gd name="T114" fmla="*/ 47 w 143"/>
                <a:gd name="T115" fmla="*/ 42 h 317"/>
                <a:gd name="T116" fmla="*/ 60 w 143"/>
                <a:gd name="T117" fmla="*/ 25 h 317"/>
                <a:gd name="T118" fmla="*/ 77 w 143"/>
                <a:gd name="T119" fmla="*/ 23 h 317"/>
                <a:gd name="T120" fmla="*/ 85 w 143"/>
                <a:gd name="T121" fmla="*/ 2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3" h="317">
                  <a:moveTo>
                    <a:pt x="96" y="313"/>
                  </a:moveTo>
                  <a:lnTo>
                    <a:pt x="96" y="315"/>
                  </a:lnTo>
                  <a:lnTo>
                    <a:pt x="95" y="315"/>
                  </a:lnTo>
                  <a:lnTo>
                    <a:pt x="95" y="317"/>
                  </a:lnTo>
                  <a:lnTo>
                    <a:pt x="95" y="315"/>
                  </a:lnTo>
                  <a:lnTo>
                    <a:pt x="96" y="315"/>
                  </a:lnTo>
                  <a:lnTo>
                    <a:pt x="96" y="313"/>
                  </a:lnTo>
                  <a:close/>
                  <a:moveTo>
                    <a:pt x="96" y="313"/>
                  </a:moveTo>
                  <a:lnTo>
                    <a:pt x="95" y="313"/>
                  </a:lnTo>
                  <a:lnTo>
                    <a:pt x="95" y="311"/>
                  </a:lnTo>
                  <a:lnTo>
                    <a:pt x="96" y="311"/>
                  </a:lnTo>
                  <a:lnTo>
                    <a:pt x="96" y="313"/>
                  </a:lnTo>
                  <a:close/>
                  <a:moveTo>
                    <a:pt x="91" y="307"/>
                  </a:moveTo>
                  <a:lnTo>
                    <a:pt x="93" y="307"/>
                  </a:lnTo>
                  <a:lnTo>
                    <a:pt x="91" y="307"/>
                  </a:lnTo>
                  <a:close/>
                  <a:moveTo>
                    <a:pt x="96" y="307"/>
                  </a:moveTo>
                  <a:lnTo>
                    <a:pt x="96" y="305"/>
                  </a:lnTo>
                  <a:lnTo>
                    <a:pt x="96" y="307"/>
                  </a:lnTo>
                  <a:close/>
                  <a:moveTo>
                    <a:pt x="102" y="301"/>
                  </a:moveTo>
                  <a:lnTo>
                    <a:pt x="100" y="301"/>
                  </a:lnTo>
                  <a:lnTo>
                    <a:pt x="100" y="299"/>
                  </a:lnTo>
                  <a:lnTo>
                    <a:pt x="102" y="299"/>
                  </a:lnTo>
                  <a:lnTo>
                    <a:pt x="102" y="301"/>
                  </a:lnTo>
                  <a:close/>
                  <a:moveTo>
                    <a:pt x="91" y="301"/>
                  </a:moveTo>
                  <a:lnTo>
                    <a:pt x="91" y="299"/>
                  </a:lnTo>
                  <a:lnTo>
                    <a:pt x="93" y="299"/>
                  </a:lnTo>
                  <a:lnTo>
                    <a:pt x="91" y="299"/>
                  </a:lnTo>
                  <a:lnTo>
                    <a:pt x="91" y="301"/>
                  </a:lnTo>
                  <a:close/>
                  <a:moveTo>
                    <a:pt x="96" y="299"/>
                  </a:moveTo>
                  <a:lnTo>
                    <a:pt x="96" y="301"/>
                  </a:lnTo>
                  <a:lnTo>
                    <a:pt x="96" y="303"/>
                  </a:lnTo>
                  <a:lnTo>
                    <a:pt x="96" y="301"/>
                  </a:lnTo>
                  <a:lnTo>
                    <a:pt x="96" y="303"/>
                  </a:lnTo>
                  <a:lnTo>
                    <a:pt x="96" y="301"/>
                  </a:lnTo>
                  <a:lnTo>
                    <a:pt x="96" y="299"/>
                  </a:lnTo>
                  <a:lnTo>
                    <a:pt x="95" y="299"/>
                  </a:lnTo>
                  <a:lnTo>
                    <a:pt x="95" y="297"/>
                  </a:lnTo>
                  <a:lnTo>
                    <a:pt x="96" y="299"/>
                  </a:lnTo>
                  <a:close/>
                  <a:moveTo>
                    <a:pt x="100" y="299"/>
                  </a:moveTo>
                  <a:lnTo>
                    <a:pt x="100" y="297"/>
                  </a:lnTo>
                  <a:lnTo>
                    <a:pt x="100" y="299"/>
                  </a:lnTo>
                  <a:close/>
                  <a:moveTo>
                    <a:pt x="102" y="297"/>
                  </a:moveTo>
                  <a:lnTo>
                    <a:pt x="102" y="299"/>
                  </a:lnTo>
                  <a:lnTo>
                    <a:pt x="100" y="299"/>
                  </a:lnTo>
                  <a:lnTo>
                    <a:pt x="100" y="297"/>
                  </a:lnTo>
                  <a:lnTo>
                    <a:pt x="102" y="297"/>
                  </a:lnTo>
                  <a:close/>
                  <a:moveTo>
                    <a:pt x="96" y="294"/>
                  </a:moveTo>
                  <a:lnTo>
                    <a:pt x="98" y="294"/>
                  </a:lnTo>
                  <a:lnTo>
                    <a:pt x="96" y="294"/>
                  </a:lnTo>
                  <a:close/>
                  <a:moveTo>
                    <a:pt x="96" y="290"/>
                  </a:moveTo>
                  <a:lnTo>
                    <a:pt x="96" y="292"/>
                  </a:lnTo>
                  <a:lnTo>
                    <a:pt x="95" y="292"/>
                  </a:lnTo>
                  <a:lnTo>
                    <a:pt x="95" y="290"/>
                  </a:lnTo>
                  <a:lnTo>
                    <a:pt x="96" y="290"/>
                  </a:lnTo>
                  <a:lnTo>
                    <a:pt x="96" y="288"/>
                  </a:lnTo>
                  <a:lnTo>
                    <a:pt x="96" y="286"/>
                  </a:lnTo>
                  <a:lnTo>
                    <a:pt x="98" y="286"/>
                  </a:lnTo>
                  <a:lnTo>
                    <a:pt x="98" y="288"/>
                  </a:lnTo>
                  <a:lnTo>
                    <a:pt x="96" y="288"/>
                  </a:lnTo>
                  <a:lnTo>
                    <a:pt x="96" y="290"/>
                  </a:lnTo>
                  <a:close/>
                  <a:moveTo>
                    <a:pt x="85" y="286"/>
                  </a:moveTo>
                  <a:lnTo>
                    <a:pt x="83" y="286"/>
                  </a:lnTo>
                  <a:lnTo>
                    <a:pt x="85" y="286"/>
                  </a:lnTo>
                  <a:close/>
                  <a:moveTo>
                    <a:pt x="102" y="286"/>
                  </a:moveTo>
                  <a:lnTo>
                    <a:pt x="102" y="288"/>
                  </a:lnTo>
                  <a:lnTo>
                    <a:pt x="100" y="288"/>
                  </a:lnTo>
                  <a:lnTo>
                    <a:pt x="100" y="290"/>
                  </a:lnTo>
                  <a:lnTo>
                    <a:pt x="100" y="288"/>
                  </a:lnTo>
                  <a:lnTo>
                    <a:pt x="100" y="290"/>
                  </a:lnTo>
                  <a:lnTo>
                    <a:pt x="100" y="288"/>
                  </a:lnTo>
                  <a:lnTo>
                    <a:pt x="98" y="288"/>
                  </a:lnTo>
                  <a:lnTo>
                    <a:pt x="98" y="286"/>
                  </a:lnTo>
                  <a:lnTo>
                    <a:pt x="100" y="286"/>
                  </a:lnTo>
                  <a:lnTo>
                    <a:pt x="102" y="286"/>
                  </a:lnTo>
                  <a:close/>
                  <a:moveTo>
                    <a:pt x="93" y="286"/>
                  </a:moveTo>
                  <a:lnTo>
                    <a:pt x="95" y="286"/>
                  </a:lnTo>
                  <a:lnTo>
                    <a:pt x="93" y="286"/>
                  </a:lnTo>
                  <a:lnTo>
                    <a:pt x="95" y="286"/>
                  </a:lnTo>
                  <a:lnTo>
                    <a:pt x="95" y="288"/>
                  </a:lnTo>
                  <a:lnTo>
                    <a:pt x="93" y="288"/>
                  </a:lnTo>
                  <a:lnTo>
                    <a:pt x="93" y="286"/>
                  </a:lnTo>
                  <a:lnTo>
                    <a:pt x="93" y="284"/>
                  </a:lnTo>
                  <a:lnTo>
                    <a:pt x="93" y="286"/>
                  </a:lnTo>
                  <a:close/>
                  <a:moveTo>
                    <a:pt x="100" y="282"/>
                  </a:moveTo>
                  <a:lnTo>
                    <a:pt x="102" y="282"/>
                  </a:lnTo>
                  <a:lnTo>
                    <a:pt x="100" y="284"/>
                  </a:lnTo>
                  <a:lnTo>
                    <a:pt x="100" y="282"/>
                  </a:lnTo>
                  <a:lnTo>
                    <a:pt x="100" y="280"/>
                  </a:lnTo>
                  <a:lnTo>
                    <a:pt x="100" y="282"/>
                  </a:lnTo>
                  <a:close/>
                  <a:moveTo>
                    <a:pt x="95" y="278"/>
                  </a:moveTo>
                  <a:lnTo>
                    <a:pt x="95" y="280"/>
                  </a:lnTo>
                  <a:lnTo>
                    <a:pt x="95" y="278"/>
                  </a:lnTo>
                  <a:lnTo>
                    <a:pt x="93" y="278"/>
                  </a:lnTo>
                  <a:lnTo>
                    <a:pt x="95" y="276"/>
                  </a:lnTo>
                  <a:lnTo>
                    <a:pt x="95" y="278"/>
                  </a:lnTo>
                  <a:close/>
                  <a:moveTo>
                    <a:pt x="95" y="276"/>
                  </a:moveTo>
                  <a:lnTo>
                    <a:pt x="93" y="276"/>
                  </a:lnTo>
                  <a:lnTo>
                    <a:pt x="93" y="278"/>
                  </a:lnTo>
                  <a:lnTo>
                    <a:pt x="93" y="276"/>
                  </a:lnTo>
                  <a:lnTo>
                    <a:pt x="93" y="274"/>
                  </a:lnTo>
                  <a:lnTo>
                    <a:pt x="93" y="276"/>
                  </a:lnTo>
                  <a:lnTo>
                    <a:pt x="95" y="274"/>
                  </a:lnTo>
                  <a:lnTo>
                    <a:pt x="95" y="276"/>
                  </a:lnTo>
                  <a:close/>
                  <a:moveTo>
                    <a:pt x="100" y="274"/>
                  </a:moveTo>
                  <a:lnTo>
                    <a:pt x="100" y="272"/>
                  </a:lnTo>
                  <a:lnTo>
                    <a:pt x="100" y="274"/>
                  </a:lnTo>
                  <a:close/>
                  <a:moveTo>
                    <a:pt x="96" y="274"/>
                  </a:moveTo>
                  <a:lnTo>
                    <a:pt x="96" y="272"/>
                  </a:lnTo>
                  <a:lnTo>
                    <a:pt x="96" y="274"/>
                  </a:lnTo>
                  <a:close/>
                  <a:moveTo>
                    <a:pt x="98" y="272"/>
                  </a:moveTo>
                  <a:lnTo>
                    <a:pt x="100" y="272"/>
                  </a:lnTo>
                  <a:lnTo>
                    <a:pt x="100" y="274"/>
                  </a:lnTo>
                  <a:lnTo>
                    <a:pt x="98" y="276"/>
                  </a:lnTo>
                  <a:lnTo>
                    <a:pt x="98" y="274"/>
                  </a:lnTo>
                  <a:lnTo>
                    <a:pt x="98" y="272"/>
                  </a:lnTo>
                  <a:lnTo>
                    <a:pt x="98" y="271"/>
                  </a:lnTo>
                  <a:lnTo>
                    <a:pt x="98" y="272"/>
                  </a:lnTo>
                  <a:close/>
                  <a:moveTo>
                    <a:pt x="96" y="265"/>
                  </a:moveTo>
                  <a:lnTo>
                    <a:pt x="98" y="265"/>
                  </a:lnTo>
                  <a:lnTo>
                    <a:pt x="98" y="267"/>
                  </a:lnTo>
                  <a:lnTo>
                    <a:pt x="96" y="267"/>
                  </a:lnTo>
                  <a:lnTo>
                    <a:pt x="96" y="265"/>
                  </a:lnTo>
                  <a:lnTo>
                    <a:pt x="96" y="263"/>
                  </a:lnTo>
                  <a:lnTo>
                    <a:pt x="96" y="265"/>
                  </a:lnTo>
                  <a:close/>
                  <a:moveTo>
                    <a:pt x="91" y="253"/>
                  </a:moveTo>
                  <a:lnTo>
                    <a:pt x="91" y="251"/>
                  </a:lnTo>
                  <a:lnTo>
                    <a:pt x="93" y="251"/>
                  </a:lnTo>
                  <a:lnTo>
                    <a:pt x="91" y="251"/>
                  </a:lnTo>
                  <a:lnTo>
                    <a:pt x="91" y="253"/>
                  </a:lnTo>
                  <a:close/>
                  <a:moveTo>
                    <a:pt x="24" y="234"/>
                  </a:moveTo>
                  <a:lnTo>
                    <a:pt x="25" y="234"/>
                  </a:lnTo>
                  <a:lnTo>
                    <a:pt x="24" y="234"/>
                  </a:lnTo>
                  <a:close/>
                  <a:moveTo>
                    <a:pt x="87" y="224"/>
                  </a:moveTo>
                  <a:lnTo>
                    <a:pt x="87" y="223"/>
                  </a:lnTo>
                  <a:lnTo>
                    <a:pt x="87" y="224"/>
                  </a:lnTo>
                  <a:close/>
                  <a:moveTo>
                    <a:pt x="43" y="219"/>
                  </a:moveTo>
                  <a:lnTo>
                    <a:pt x="41" y="219"/>
                  </a:lnTo>
                  <a:lnTo>
                    <a:pt x="43" y="217"/>
                  </a:lnTo>
                  <a:lnTo>
                    <a:pt x="43" y="219"/>
                  </a:lnTo>
                  <a:close/>
                  <a:moveTo>
                    <a:pt x="35" y="219"/>
                  </a:moveTo>
                  <a:lnTo>
                    <a:pt x="35" y="217"/>
                  </a:lnTo>
                  <a:lnTo>
                    <a:pt x="37" y="215"/>
                  </a:lnTo>
                  <a:lnTo>
                    <a:pt x="37" y="213"/>
                  </a:lnTo>
                  <a:lnTo>
                    <a:pt x="39" y="213"/>
                  </a:lnTo>
                  <a:lnTo>
                    <a:pt x="39" y="215"/>
                  </a:lnTo>
                  <a:lnTo>
                    <a:pt x="39" y="217"/>
                  </a:lnTo>
                  <a:lnTo>
                    <a:pt x="37" y="217"/>
                  </a:lnTo>
                  <a:lnTo>
                    <a:pt x="35" y="219"/>
                  </a:lnTo>
                  <a:lnTo>
                    <a:pt x="37" y="219"/>
                  </a:lnTo>
                  <a:lnTo>
                    <a:pt x="35" y="219"/>
                  </a:lnTo>
                  <a:close/>
                  <a:moveTo>
                    <a:pt x="85" y="213"/>
                  </a:moveTo>
                  <a:lnTo>
                    <a:pt x="85" y="211"/>
                  </a:lnTo>
                  <a:lnTo>
                    <a:pt x="85" y="209"/>
                  </a:lnTo>
                  <a:lnTo>
                    <a:pt x="83" y="209"/>
                  </a:lnTo>
                  <a:lnTo>
                    <a:pt x="85" y="209"/>
                  </a:lnTo>
                  <a:lnTo>
                    <a:pt x="85" y="207"/>
                  </a:lnTo>
                  <a:lnTo>
                    <a:pt x="87" y="207"/>
                  </a:lnTo>
                  <a:lnTo>
                    <a:pt x="87" y="209"/>
                  </a:lnTo>
                  <a:lnTo>
                    <a:pt x="87" y="211"/>
                  </a:lnTo>
                  <a:lnTo>
                    <a:pt x="85" y="211"/>
                  </a:lnTo>
                  <a:lnTo>
                    <a:pt x="85" y="213"/>
                  </a:lnTo>
                  <a:close/>
                  <a:moveTo>
                    <a:pt x="24" y="169"/>
                  </a:moveTo>
                  <a:lnTo>
                    <a:pt x="25" y="169"/>
                  </a:lnTo>
                  <a:lnTo>
                    <a:pt x="25" y="171"/>
                  </a:lnTo>
                  <a:lnTo>
                    <a:pt x="24" y="171"/>
                  </a:lnTo>
                  <a:lnTo>
                    <a:pt x="22" y="169"/>
                  </a:lnTo>
                  <a:lnTo>
                    <a:pt x="24" y="169"/>
                  </a:lnTo>
                  <a:lnTo>
                    <a:pt x="24" y="167"/>
                  </a:lnTo>
                  <a:lnTo>
                    <a:pt x="24" y="169"/>
                  </a:lnTo>
                  <a:close/>
                  <a:moveTo>
                    <a:pt x="25" y="157"/>
                  </a:moveTo>
                  <a:lnTo>
                    <a:pt x="27" y="157"/>
                  </a:lnTo>
                  <a:lnTo>
                    <a:pt x="27" y="159"/>
                  </a:lnTo>
                  <a:lnTo>
                    <a:pt x="29" y="159"/>
                  </a:lnTo>
                  <a:lnTo>
                    <a:pt x="27" y="159"/>
                  </a:lnTo>
                  <a:lnTo>
                    <a:pt x="27" y="161"/>
                  </a:lnTo>
                  <a:lnTo>
                    <a:pt x="25" y="161"/>
                  </a:lnTo>
                  <a:lnTo>
                    <a:pt x="25" y="159"/>
                  </a:lnTo>
                  <a:lnTo>
                    <a:pt x="24" y="159"/>
                  </a:lnTo>
                  <a:lnTo>
                    <a:pt x="24" y="157"/>
                  </a:lnTo>
                  <a:lnTo>
                    <a:pt x="25" y="157"/>
                  </a:lnTo>
                  <a:close/>
                  <a:moveTo>
                    <a:pt x="22" y="153"/>
                  </a:moveTo>
                  <a:lnTo>
                    <a:pt x="20" y="153"/>
                  </a:lnTo>
                  <a:lnTo>
                    <a:pt x="20" y="152"/>
                  </a:lnTo>
                  <a:lnTo>
                    <a:pt x="20" y="150"/>
                  </a:lnTo>
                  <a:lnTo>
                    <a:pt x="20" y="152"/>
                  </a:lnTo>
                  <a:lnTo>
                    <a:pt x="22" y="152"/>
                  </a:lnTo>
                  <a:lnTo>
                    <a:pt x="22" y="153"/>
                  </a:lnTo>
                  <a:close/>
                  <a:moveTo>
                    <a:pt x="14" y="152"/>
                  </a:moveTo>
                  <a:lnTo>
                    <a:pt x="12" y="150"/>
                  </a:lnTo>
                  <a:lnTo>
                    <a:pt x="12" y="148"/>
                  </a:lnTo>
                  <a:lnTo>
                    <a:pt x="12" y="150"/>
                  </a:lnTo>
                  <a:lnTo>
                    <a:pt x="14" y="152"/>
                  </a:lnTo>
                  <a:close/>
                  <a:moveTo>
                    <a:pt x="87" y="0"/>
                  </a:moveTo>
                  <a:lnTo>
                    <a:pt x="87" y="2"/>
                  </a:lnTo>
                  <a:lnTo>
                    <a:pt x="87" y="0"/>
                  </a:lnTo>
                  <a:lnTo>
                    <a:pt x="89" y="2"/>
                  </a:lnTo>
                  <a:lnTo>
                    <a:pt x="89" y="4"/>
                  </a:lnTo>
                  <a:lnTo>
                    <a:pt x="91" y="4"/>
                  </a:lnTo>
                  <a:lnTo>
                    <a:pt x="93" y="4"/>
                  </a:lnTo>
                  <a:lnTo>
                    <a:pt x="93" y="6"/>
                  </a:lnTo>
                  <a:lnTo>
                    <a:pt x="95" y="8"/>
                  </a:lnTo>
                  <a:lnTo>
                    <a:pt x="95" y="9"/>
                  </a:lnTo>
                  <a:lnTo>
                    <a:pt x="95" y="11"/>
                  </a:lnTo>
                  <a:lnTo>
                    <a:pt x="95" y="13"/>
                  </a:lnTo>
                  <a:lnTo>
                    <a:pt x="96" y="13"/>
                  </a:lnTo>
                  <a:lnTo>
                    <a:pt x="96" y="15"/>
                  </a:lnTo>
                  <a:lnTo>
                    <a:pt x="96" y="17"/>
                  </a:lnTo>
                  <a:lnTo>
                    <a:pt x="98" y="19"/>
                  </a:lnTo>
                  <a:lnTo>
                    <a:pt x="98" y="17"/>
                  </a:lnTo>
                  <a:lnTo>
                    <a:pt x="98" y="15"/>
                  </a:lnTo>
                  <a:lnTo>
                    <a:pt x="100" y="15"/>
                  </a:lnTo>
                  <a:lnTo>
                    <a:pt x="102" y="17"/>
                  </a:lnTo>
                  <a:lnTo>
                    <a:pt x="104" y="17"/>
                  </a:lnTo>
                  <a:lnTo>
                    <a:pt x="104" y="19"/>
                  </a:lnTo>
                  <a:lnTo>
                    <a:pt x="104" y="21"/>
                  </a:lnTo>
                  <a:lnTo>
                    <a:pt x="104" y="23"/>
                  </a:lnTo>
                  <a:lnTo>
                    <a:pt x="104" y="25"/>
                  </a:lnTo>
                  <a:lnTo>
                    <a:pt x="104" y="27"/>
                  </a:lnTo>
                  <a:lnTo>
                    <a:pt x="104" y="29"/>
                  </a:lnTo>
                  <a:lnTo>
                    <a:pt x="104" y="31"/>
                  </a:lnTo>
                  <a:lnTo>
                    <a:pt x="104" y="32"/>
                  </a:lnTo>
                  <a:lnTo>
                    <a:pt x="104" y="34"/>
                  </a:lnTo>
                  <a:lnTo>
                    <a:pt x="104" y="36"/>
                  </a:lnTo>
                  <a:lnTo>
                    <a:pt x="104" y="38"/>
                  </a:lnTo>
                  <a:lnTo>
                    <a:pt x="102" y="40"/>
                  </a:lnTo>
                  <a:lnTo>
                    <a:pt x="104" y="40"/>
                  </a:lnTo>
                  <a:lnTo>
                    <a:pt x="104" y="42"/>
                  </a:lnTo>
                  <a:lnTo>
                    <a:pt x="104" y="44"/>
                  </a:lnTo>
                  <a:lnTo>
                    <a:pt x="102" y="44"/>
                  </a:lnTo>
                  <a:lnTo>
                    <a:pt x="102" y="42"/>
                  </a:lnTo>
                  <a:lnTo>
                    <a:pt x="102" y="44"/>
                  </a:lnTo>
                  <a:lnTo>
                    <a:pt x="102" y="46"/>
                  </a:lnTo>
                  <a:lnTo>
                    <a:pt x="104" y="48"/>
                  </a:lnTo>
                  <a:lnTo>
                    <a:pt x="102" y="50"/>
                  </a:lnTo>
                  <a:lnTo>
                    <a:pt x="102" y="48"/>
                  </a:lnTo>
                  <a:lnTo>
                    <a:pt x="100" y="48"/>
                  </a:lnTo>
                  <a:lnTo>
                    <a:pt x="100" y="50"/>
                  </a:lnTo>
                  <a:lnTo>
                    <a:pt x="98" y="50"/>
                  </a:lnTo>
                  <a:lnTo>
                    <a:pt x="98" y="52"/>
                  </a:lnTo>
                  <a:lnTo>
                    <a:pt x="98" y="54"/>
                  </a:lnTo>
                  <a:lnTo>
                    <a:pt x="96" y="54"/>
                  </a:lnTo>
                  <a:lnTo>
                    <a:pt x="95" y="52"/>
                  </a:lnTo>
                  <a:lnTo>
                    <a:pt x="95" y="54"/>
                  </a:lnTo>
                  <a:lnTo>
                    <a:pt x="95" y="56"/>
                  </a:lnTo>
                  <a:lnTo>
                    <a:pt x="95" y="57"/>
                  </a:lnTo>
                  <a:lnTo>
                    <a:pt x="93" y="57"/>
                  </a:lnTo>
                  <a:lnTo>
                    <a:pt x="91" y="59"/>
                  </a:lnTo>
                  <a:lnTo>
                    <a:pt x="89" y="59"/>
                  </a:lnTo>
                  <a:lnTo>
                    <a:pt x="89" y="61"/>
                  </a:lnTo>
                  <a:lnTo>
                    <a:pt x="89" y="63"/>
                  </a:lnTo>
                  <a:lnTo>
                    <a:pt x="89" y="65"/>
                  </a:lnTo>
                  <a:lnTo>
                    <a:pt x="89" y="67"/>
                  </a:lnTo>
                  <a:lnTo>
                    <a:pt x="87" y="65"/>
                  </a:lnTo>
                  <a:lnTo>
                    <a:pt x="87" y="67"/>
                  </a:lnTo>
                  <a:lnTo>
                    <a:pt x="85" y="67"/>
                  </a:lnTo>
                  <a:lnTo>
                    <a:pt x="85" y="71"/>
                  </a:lnTo>
                  <a:lnTo>
                    <a:pt x="85" y="73"/>
                  </a:lnTo>
                  <a:lnTo>
                    <a:pt x="87" y="73"/>
                  </a:lnTo>
                  <a:lnTo>
                    <a:pt x="87" y="75"/>
                  </a:lnTo>
                  <a:lnTo>
                    <a:pt x="89" y="77"/>
                  </a:lnTo>
                  <a:lnTo>
                    <a:pt x="89" y="79"/>
                  </a:lnTo>
                  <a:lnTo>
                    <a:pt x="85" y="82"/>
                  </a:lnTo>
                  <a:lnTo>
                    <a:pt x="87" y="82"/>
                  </a:lnTo>
                  <a:lnTo>
                    <a:pt x="89" y="82"/>
                  </a:lnTo>
                  <a:lnTo>
                    <a:pt x="89" y="80"/>
                  </a:lnTo>
                  <a:lnTo>
                    <a:pt x="91" y="80"/>
                  </a:lnTo>
                  <a:lnTo>
                    <a:pt x="95" y="79"/>
                  </a:lnTo>
                  <a:lnTo>
                    <a:pt x="96" y="79"/>
                  </a:lnTo>
                  <a:lnTo>
                    <a:pt x="98" y="79"/>
                  </a:lnTo>
                  <a:lnTo>
                    <a:pt x="100" y="79"/>
                  </a:lnTo>
                  <a:lnTo>
                    <a:pt x="102" y="79"/>
                  </a:lnTo>
                  <a:lnTo>
                    <a:pt x="104" y="79"/>
                  </a:lnTo>
                  <a:lnTo>
                    <a:pt x="106" y="79"/>
                  </a:lnTo>
                  <a:lnTo>
                    <a:pt x="104" y="80"/>
                  </a:lnTo>
                  <a:lnTo>
                    <a:pt x="102" y="80"/>
                  </a:lnTo>
                  <a:lnTo>
                    <a:pt x="104" y="80"/>
                  </a:lnTo>
                  <a:lnTo>
                    <a:pt x="104" y="82"/>
                  </a:lnTo>
                  <a:lnTo>
                    <a:pt x="104" y="84"/>
                  </a:lnTo>
                  <a:lnTo>
                    <a:pt x="106" y="84"/>
                  </a:lnTo>
                  <a:lnTo>
                    <a:pt x="106" y="86"/>
                  </a:lnTo>
                  <a:lnTo>
                    <a:pt x="106" y="88"/>
                  </a:lnTo>
                  <a:lnTo>
                    <a:pt x="104" y="88"/>
                  </a:lnTo>
                  <a:lnTo>
                    <a:pt x="106" y="90"/>
                  </a:lnTo>
                  <a:lnTo>
                    <a:pt x="106" y="92"/>
                  </a:lnTo>
                  <a:lnTo>
                    <a:pt x="108" y="92"/>
                  </a:lnTo>
                  <a:lnTo>
                    <a:pt x="106" y="94"/>
                  </a:lnTo>
                  <a:lnTo>
                    <a:pt x="108" y="96"/>
                  </a:lnTo>
                  <a:lnTo>
                    <a:pt x="110" y="96"/>
                  </a:lnTo>
                  <a:lnTo>
                    <a:pt x="112" y="96"/>
                  </a:lnTo>
                  <a:lnTo>
                    <a:pt x="112" y="98"/>
                  </a:lnTo>
                  <a:lnTo>
                    <a:pt x="112" y="96"/>
                  </a:lnTo>
                  <a:lnTo>
                    <a:pt x="114" y="96"/>
                  </a:lnTo>
                  <a:lnTo>
                    <a:pt x="116" y="96"/>
                  </a:lnTo>
                  <a:lnTo>
                    <a:pt x="116" y="98"/>
                  </a:lnTo>
                  <a:lnTo>
                    <a:pt x="118" y="100"/>
                  </a:lnTo>
                  <a:lnTo>
                    <a:pt x="116" y="100"/>
                  </a:lnTo>
                  <a:lnTo>
                    <a:pt x="116" y="102"/>
                  </a:lnTo>
                  <a:lnTo>
                    <a:pt x="114" y="102"/>
                  </a:lnTo>
                  <a:lnTo>
                    <a:pt x="114" y="104"/>
                  </a:lnTo>
                  <a:lnTo>
                    <a:pt x="114" y="105"/>
                  </a:lnTo>
                  <a:lnTo>
                    <a:pt x="114" y="107"/>
                  </a:lnTo>
                  <a:lnTo>
                    <a:pt x="112" y="109"/>
                  </a:lnTo>
                  <a:lnTo>
                    <a:pt x="112" y="111"/>
                  </a:lnTo>
                  <a:lnTo>
                    <a:pt x="112" y="113"/>
                  </a:lnTo>
                  <a:lnTo>
                    <a:pt x="114" y="113"/>
                  </a:lnTo>
                  <a:lnTo>
                    <a:pt x="116" y="113"/>
                  </a:lnTo>
                  <a:lnTo>
                    <a:pt x="118" y="113"/>
                  </a:lnTo>
                  <a:lnTo>
                    <a:pt x="120" y="113"/>
                  </a:lnTo>
                  <a:lnTo>
                    <a:pt x="120" y="115"/>
                  </a:lnTo>
                  <a:lnTo>
                    <a:pt x="120" y="113"/>
                  </a:lnTo>
                  <a:lnTo>
                    <a:pt x="121" y="115"/>
                  </a:lnTo>
                  <a:lnTo>
                    <a:pt x="123" y="115"/>
                  </a:lnTo>
                  <a:lnTo>
                    <a:pt x="123" y="117"/>
                  </a:lnTo>
                  <a:lnTo>
                    <a:pt x="123" y="119"/>
                  </a:lnTo>
                  <a:lnTo>
                    <a:pt x="123" y="121"/>
                  </a:lnTo>
                  <a:lnTo>
                    <a:pt x="125" y="121"/>
                  </a:lnTo>
                  <a:lnTo>
                    <a:pt x="127" y="121"/>
                  </a:lnTo>
                  <a:lnTo>
                    <a:pt x="125" y="121"/>
                  </a:lnTo>
                  <a:lnTo>
                    <a:pt x="125" y="123"/>
                  </a:lnTo>
                  <a:lnTo>
                    <a:pt x="125" y="125"/>
                  </a:lnTo>
                  <a:lnTo>
                    <a:pt x="127" y="125"/>
                  </a:lnTo>
                  <a:lnTo>
                    <a:pt x="129" y="125"/>
                  </a:lnTo>
                  <a:lnTo>
                    <a:pt x="129" y="123"/>
                  </a:lnTo>
                  <a:lnTo>
                    <a:pt x="131" y="123"/>
                  </a:lnTo>
                  <a:lnTo>
                    <a:pt x="131" y="125"/>
                  </a:lnTo>
                  <a:lnTo>
                    <a:pt x="133" y="125"/>
                  </a:lnTo>
                  <a:lnTo>
                    <a:pt x="135" y="125"/>
                  </a:lnTo>
                  <a:lnTo>
                    <a:pt x="135" y="123"/>
                  </a:lnTo>
                  <a:lnTo>
                    <a:pt x="137" y="123"/>
                  </a:lnTo>
                  <a:lnTo>
                    <a:pt x="137" y="121"/>
                  </a:lnTo>
                  <a:lnTo>
                    <a:pt x="139" y="121"/>
                  </a:lnTo>
                  <a:lnTo>
                    <a:pt x="141" y="121"/>
                  </a:lnTo>
                  <a:lnTo>
                    <a:pt x="141" y="119"/>
                  </a:lnTo>
                  <a:lnTo>
                    <a:pt x="143" y="119"/>
                  </a:lnTo>
                  <a:lnTo>
                    <a:pt x="143" y="121"/>
                  </a:lnTo>
                  <a:lnTo>
                    <a:pt x="143" y="123"/>
                  </a:lnTo>
                  <a:lnTo>
                    <a:pt x="141" y="125"/>
                  </a:lnTo>
                  <a:lnTo>
                    <a:pt x="139" y="127"/>
                  </a:lnTo>
                  <a:lnTo>
                    <a:pt x="137" y="127"/>
                  </a:lnTo>
                  <a:lnTo>
                    <a:pt x="135" y="130"/>
                  </a:lnTo>
                  <a:lnTo>
                    <a:pt x="135" y="132"/>
                  </a:lnTo>
                  <a:lnTo>
                    <a:pt x="133" y="132"/>
                  </a:lnTo>
                  <a:lnTo>
                    <a:pt x="133" y="134"/>
                  </a:lnTo>
                  <a:lnTo>
                    <a:pt x="135" y="134"/>
                  </a:lnTo>
                  <a:lnTo>
                    <a:pt x="133" y="136"/>
                  </a:lnTo>
                  <a:lnTo>
                    <a:pt x="131" y="136"/>
                  </a:lnTo>
                  <a:lnTo>
                    <a:pt x="131" y="134"/>
                  </a:lnTo>
                  <a:lnTo>
                    <a:pt x="131" y="136"/>
                  </a:lnTo>
                  <a:lnTo>
                    <a:pt x="129" y="136"/>
                  </a:lnTo>
                  <a:lnTo>
                    <a:pt x="127" y="138"/>
                  </a:lnTo>
                  <a:lnTo>
                    <a:pt x="127" y="140"/>
                  </a:lnTo>
                  <a:lnTo>
                    <a:pt x="127" y="142"/>
                  </a:lnTo>
                  <a:lnTo>
                    <a:pt x="125" y="144"/>
                  </a:lnTo>
                  <a:lnTo>
                    <a:pt x="125" y="142"/>
                  </a:lnTo>
                  <a:lnTo>
                    <a:pt x="123" y="142"/>
                  </a:lnTo>
                  <a:lnTo>
                    <a:pt x="121" y="142"/>
                  </a:lnTo>
                  <a:lnTo>
                    <a:pt x="121" y="144"/>
                  </a:lnTo>
                  <a:lnTo>
                    <a:pt x="120" y="144"/>
                  </a:lnTo>
                  <a:lnTo>
                    <a:pt x="118" y="144"/>
                  </a:lnTo>
                  <a:lnTo>
                    <a:pt x="116" y="144"/>
                  </a:lnTo>
                  <a:lnTo>
                    <a:pt x="116" y="142"/>
                  </a:lnTo>
                  <a:lnTo>
                    <a:pt x="116" y="144"/>
                  </a:lnTo>
                  <a:lnTo>
                    <a:pt x="116" y="146"/>
                  </a:lnTo>
                  <a:lnTo>
                    <a:pt x="118" y="146"/>
                  </a:lnTo>
                  <a:lnTo>
                    <a:pt x="116" y="148"/>
                  </a:lnTo>
                  <a:lnTo>
                    <a:pt x="114" y="148"/>
                  </a:lnTo>
                  <a:lnTo>
                    <a:pt x="112" y="148"/>
                  </a:lnTo>
                  <a:lnTo>
                    <a:pt x="110" y="148"/>
                  </a:lnTo>
                  <a:lnTo>
                    <a:pt x="108" y="148"/>
                  </a:lnTo>
                  <a:lnTo>
                    <a:pt x="108" y="150"/>
                  </a:lnTo>
                  <a:lnTo>
                    <a:pt x="108" y="152"/>
                  </a:lnTo>
                  <a:lnTo>
                    <a:pt x="108" y="153"/>
                  </a:lnTo>
                  <a:lnTo>
                    <a:pt x="106" y="153"/>
                  </a:lnTo>
                  <a:lnTo>
                    <a:pt x="104" y="153"/>
                  </a:lnTo>
                  <a:lnTo>
                    <a:pt x="102" y="153"/>
                  </a:lnTo>
                  <a:lnTo>
                    <a:pt x="102" y="155"/>
                  </a:lnTo>
                  <a:lnTo>
                    <a:pt x="100" y="155"/>
                  </a:lnTo>
                  <a:lnTo>
                    <a:pt x="100" y="153"/>
                  </a:lnTo>
                  <a:lnTo>
                    <a:pt x="100" y="155"/>
                  </a:lnTo>
                  <a:lnTo>
                    <a:pt x="98" y="155"/>
                  </a:lnTo>
                  <a:lnTo>
                    <a:pt x="96" y="155"/>
                  </a:lnTo>
                  <a:lnTo>
                    <a:pt x="96" y="153"/>
                  </a:lnTo>
                  <a:lnTo>
                    <a:pt x="95" y="153"/>
                  </a:lnTo>
                  <a:lnTo>
                    <a:pt x="93" y="153"/>
                  </a:lnTo>
                  <a:lnTo>
                    <a:pt x="93" y="155"/>
                  </a:lnTo>
                  <a:lnTo>
                    <a:pt x="91" y="157"/>
                  </a:lnTo>
                  <a:lnTo>
                    <a:pt x="89" y="159"/>
                  </a:lnTo>
                  <a:lnTo>
                    <a:pt x="89" y="161"/>
                  </a:lnTo>
                  <a:lnTo>
                    <a:pt x="89" y="163"/>
                  </a:lnTo>
                  <a:lnTo>
                    <a:pt x="89" y="165"/>
                  </a:lnTo>
                  <a:lnTo>
                    <a:pt x="89" y="167"/>
                  </a:lnTo>
                  <a:lnTo>
                    <a:pt x="87" y="167"/>
                  </a:lnTo>
                  <a:lnTo>
                    <a:pt x="87" y="169"/>
                  </a:lnTo>
                  <a:lnTo>
                    <a:pt x="89" y="169"/>
                  </a:lnTo>
                  <a:lnTo>
                    <a:pt x="89" y="171"/>
                  </a:lnTo>
                  <a:lnTo>
                    <a:pt x="89" y="173"/>
                  </a:lnTo>
                  <a:lnTo>
                    <a:pt x="87" y="173"/>
                  </a:lnTo>
                  <a:lnTo>
                    <a:pt x="87" y="175"/>
                  </a:lnTo>
                  <a:lnTo>
                    <a:pt x="85" y="175"/>
                  </a:lnTo>
                  <a:lnTo>
                    <a:pt x="83" y="175"/>
                  </a:lnTo>
                  <a:lnTo>
                    <a:pt x="83" y="176"/>
                  </a:lnTo>
                  <a:lnTo>
                    <a:pt x="85" y="178"/>
                  </a:lnTo>
                  <a:lnTo>
                    <a:pt x="85" y="176"/>
                  </a:lnTo>
                  <a:lnTo>
                    <a:pt x="87" y="178"/>
                  </a:lnTo>
                  <a:lnTo>
                    <a:pt x="87" y="180"/>
                  </a:lnTo>
                  <a:lnTo>
                    <a:pt x="89" y="180"/>
                  </a:lnTo>
                  <a:lnTo>
                    <a:pt x="89" y="182"/>
                  </a:lnTo>
                  <a:lnTo>
                    <a:pt x="87" y="182"/>
                  </a:lnTo>
                  <a:lnTo>
                    <a:pt x="89" y="182"/>
                  </a:lnTo>
                  <a:lnTo>
                    <a:pt x="89" y="184"/>
                  </a:lnTo>
                  <a:lnTo>
                    <a:pt x="87" y="184"/>
                  </a:lnTo>
                  <a:lnTo>
                    <a:pt x="89" y="186"/>
                  </a:lnTo>
                  <a:lnTo>
                    <a:pt x="87" y="186"/>
                  </a:lnTo>
                  <a:lnTo>
                    <a:pt x="89" y="186"/>
                  </a:lnTo>
                  <a:lnTo>
                    <a:pt x="89" y="188"/>
                  </a:lnTo>
                  <a:lnTo>
                    <a:pt x="91" y="190"/>
                  </a:lnTo>
                  <a:lnTo>
                    <a:pt x="93" y="190"/>
                  </a:lnTo>
                  <a:lnTo>
                    <a:pt x="93" y="192"/>
                  </a:lnTo>
                  <a:lnTo>
                    <a:pt x="93" y="194"/>
                  </a:lnTo>
                  <a:lnTo>
                    <a:pt x="95" y="194"/>
                  </a:lnTo>
                  <a:lnTo>
                    <a:pt x="96" y="196"/>
                  </a:lnTo>
                  <a:lnTo>
                    <a:pt x="96" y="198"/>
                  </a:lnTo>
                  <a:lnTo>
                    <a:pt x="98" y="198"/>
                  </a:lnTo>
                  <a:lnTo>
                    <a:pt x="98" y="200"/>
                  </a:lnTo>
                  <a:lnTo>
                    <a:pt x="100" y="200"/>
                  </a:lnTo>
                  <a:lnTo>
                    <a:pt x="100" y="201"/>
                  </a:lnTo>
                  <a:lnTo>
                    <a:pt x="100" y="203"/>
                  </a:lnTo>
                  <a:lnTo>
                    <a:pt x="100" y="205"/>
                  </a:lnTo>
                  <a:lnTo>
                    <a:pt x="102" y="205"/>
                  </a:lnTo>
                  <a:lnTo>
                    <a:pt x="102" y="207"/>
                  </a:lnTo>
                  <a:lnTo>
                    <a:pt x="102" y="209"/>
                  </a:lnTo>
                  <a:lnTo>
                    <a:pt x="102" y="211"/>
                  </a:lnTo>
                  <a:lnTo>
                    <a:pt x="104" y="211"/>
                  </a:lnTo>
                  <a:lnTo>
                    <a:pt x="106" y="209"/>
                  </a:lnTo>
                  <a:lnTo>
                    <a:pt x="108" y="209"/>
                  </a:lnTo>
                  <a:lnTo>
                    <a:pt x="108" y="211"/>
                  </a:lnTo>
                  <a:lnTo>
                    <a:pt x="106" y="211"/>
                  </a:lnTo>
                  <a:lnTo>
                    <a:pt x="106" y="213"/>
                  </a:lnTo>
                  <a:lnTo>
                    <a:pt x="106" y="215"/>
                  </a:lnTo>
                  <a:lnTo>
                    <a:pt x="104" y="215"/>
                  </a:lnTo>
                  <a:lnTo>
                    <a:pt x="102" y="215"/>
                  </a:lnTo>
                  <a:lnTo>
                    <a:pt x="102" y="217"/>
                  </a:lnTo>
                  <a:lnTo>
                    <a:pt x="102" y="219"/>
                  </a:lnTo>
                  <a:lnTo>
                    <a:pt x="102" y="221"/>
                  </a:lnTo>
                  <a:lnTo>
                    <a:pt x="100" y="221"/>
                  </a:lnTo>
                  <a:lnTo>
                    <a:pt x="102" y="221"/>
                  </a:lnTo>
                  <a:lnTo>
                    <a:pt x="102" y="223"/>
                  </a:lnTo>
                  <a:lnTo>
                    <a:pt x="102" y="224"/>
                  </a:lnTo>
                  <a:lnTo>
                    <a:pt x="102" y="226"/>
                  </a:lnTo>
                  <a:lnTo>
                    <a:pt x="100" y="226"/>
                  </a:lnTo>
                  <a:lnTo>
                    <a:pt x="98" y="226"/>
                  </a:lnTo>
                  <a:lnTo>
                    <a:pt x="98" y="228"/>
                  </a:lnTo>
                  <a:lnTo>
                    <a:pt x="96" y="228"/>
                  </a:lnTo>
                  <a:lnTo>
                    <a:pt x="95" y="228"/>
                  </a:lnTo>
                  <a:lnTo>
                    <a:pt x="96" y="230"/>
                  </a:lnTo>
                  <a:lnTo>
                    <a:pt x="95" y="230"/>
                  </a:lnTo>
                  <a:lnTo>
                    <a:pt x="95" y="232"/>
                  </a:lnTo>
                  <a:lnTo>
                    <a:pt x="96" y="232"/>
                  </a:lnTo>
                  <a:lnTo>
                    <a:pt x="96" y="234"/>
                  </a:lnTo>
                  <a:lnTo>
                    <a:pt x="96" y="236"/>
                  </a:lnTo>
                  <a:lnTo>
                    <a:pt x="96" y="238"/>
                  </a:lnTo>
                  <a:lnTo>
                    <a:pt x="98" y="240"/>
                  </a:lnTo>
                  <a:lnTo>
                    <a:pt x="100" y="240"/>
                  </a:lnTo>
                  <a:lnTo>
                    <a:pt x="102" y="244"/>
                  </a:lnTo>
                  <a:lnTo>
                    <a:pt x="104" y="246"/>
                  </a:lnTo>
                  <a:lnTo>
                    <a:pt x="106" y="247"/>
                  </a:lnTo>
                  <a:lnTo>
                    <a:pt x="108" y="247"/>
                  </a:lnTo>
                  <a:lnTo>
                    <a:pt x="108" y="249"/>
                  </a:lnTo>
                  <a:lnTo>
                    <a:pt x="110" y="251"/>
                  </a:lnTo>
                  <a:lnTo>
                    <a:pt x="110" y="253"/>
                  </a:lnTo>
                  <a:lnTo>
                    <a:pt x="112" y="253"/>
                  </a:lnTo>
                  <a:lnTo>
                    <a:pt x="112" y="255"/>
                  </a:lnTo>
                  <a:lnTo>
                    <a:pt x="112" y="259"/>
                  </a:lnTo>
                  <a:lnTo>
                    <a:pt x="112" y="261"/>
                  </a:lnTo>
                  <a:lnTo>
                    <a:pt x="112" y="263"/>
                  </a:lnTo>
                  <a:lnTo>
                    <a:pt x="110" y="263"/>
                  </a:lnTo>
                  <a:lnTo>
                    <a:pt x="110" y="265"/>
                  </a:lnTo>
                  <a:lnTo>
                    <a:pt x="112" y="265"/>
                  </a:lnTo>
                  <a:lnTo>
                    <a:pt x="112" y="267"/>
                  </a:lnTo>
                  <a:lnTo>
                    <a:pt x="112" y="269"/>
                  </a:lnTo>
                  <a:lnTo>
                    <a:pt x="112" y="271"/>
                  </a:lnTo>
                  <a:lnTo>
                    <a:pt x="114" y="271"/>
                  </a:lnTo>
                  <a:lnTo>
                    <a:pt x="114" y="272"/>
                  </a:lnTo>
                  <a:lnTo>
                    <a:pt x="116" y="272"/>
                  </a:lnTo>
                  <a:lnTo>
                    <a:pt x="116" y="274"/>
                  </a:lnTo>
                  <a:lnTo>
                    <a:pt x="116" y="276"/>
                  </a:lnTo>
                  <a:lnTo>
                    <a:pt x="116" y="278"/>
                  </a:lnTo>
                  <a:lnTo>
                    <a:pt x="116" y="280"/>
                  </a:lnTo>
                  <a:lnTo>
                    <a:pt x="118" y="280"/>
                  </a:lnTo>
                  <a:lnTo>
                    <a:pt x="118" y="282"/>
                  </a:lnTo>
                  <a:lnTo>
                    <a:pt x="118" y="284"/>
                  </a:lnTo>
                  <a:lnTo>
                    <a:pt x="120" y="284"/>
                  </a:lnTo>
                  <a:lnTo>
                    <a:pt x="118" y="286"/>
                  </a:lnTo>
                  <a:lnTo>
                    <a:pt x="118" y="288"/>
                  </a:lnTo>
                  <a:lnTo>
                    <a:pt x="116" y="288"/>
                  </a:lnTo>
                  <a:lnTo>
                    <a:pt x="116" y="290"/>
                  </a:lnTo>
                  <a:lnTo>
                    <a:pt x="114" y="292"/>
                  </a:lnTo>
                  <a:lnTo>
                    <a:pt x="114" y="294"/>
                  </a:lnTo>
                  <a:lnTo>
                    <a:pt x="112" y="294"/>
                  </a:lnTo>
                  <a:lnTo>
                    <a:pt x="112" y="295"/>
                  </a:lnTo>
                  <a:lnTo>
                    <a:pt x="112" y="297"/>
                  </a:lnTo>
                  <a:lnTo>
                    <a:pt x="110" y="297"/>
                  </a:lnTo>
                  <a:lnTo>
                    <a:pt x="110" y="299"/>
                  </a:lnTo>
                  <a:lnTo>
                    <a:pt x="108" y="299"/>
                  </a:lnTo>
                  <a:lnTo>
                    <a:pt x="108" y="301"/>
                  </a:lnTo>
                  <a:lnTo>
                    <a:pt x="106" y="301"/>
                  </a:lnTo>
                  <a:lnTo>
                    <a:pt x="104" y="303"/>
                  </a:lnTo>
                  <a:lnTo>
                    <a:pt x="104" y="305"/>
                  </a:lnTo>
                  <a:lnTo>
                    <a:pt x="106" y="305"/>
                  </a:lnTo>
                  <a:lnTo>
                    <a:pt x="106" y="307"/>
                  </a:lnTo>
                  <a:lnTo>
                    <a:pt x="104" y="307"/>
                  </a:lnTo>
                  <a:lnTo>
                    <a:pt x="104" y="309"/>
                  </a:lnTo>
                  <a:lnTo>
                    <a:pt x="104" y="311"/>
                  </a:lnTo>
                  <a:lnTo>
                    <a:pt x="102" y="311"/>
                  </a:lnTo>
                  <a:lnTo>
                    <a:pt x="102" y="313"/>
                  </a:lnTo>
                  <a:lnTo>
                    <a:pt x="102" y="315"/>
                  </a:lnTo>
                  <a:lnTo>
                    <a:pt x="100" y="315"/>
                  </a:lnTo>
                  <a:lnTo>
                    <a:pt x="100" y="313"/>
                  </a:lnTo>
                  <a:lnTo>
                    <a:pt x="100" y="311"/>
                  </a:lnTo>
                  <a:lnTo>
                    <a:pt x="100" y="309"/>
                  </a:lnTo>
                  <a:lnTo>
                    <a:pt x="100" y="307"/>
                  </a:lnTo>
                  <a:lnTo>
                    <a:pt x="100" y="305"/>
                  </a:lnTo>
                  <a:lnTo>
                    <a:pt x="100" y="303"/>
                  </a:lnTo>
                  <a:lnTo>
                    <a:pt x="100" y="301"/>
                  </a:lnTo>
                  <a:lnTo>
                    <a:pt x="102" y="301"/>
                  </a:lnTo>
                  <a:lnTo>
                    <a:pt x="102" y="303"/>
                  </a:lnTo>
                  <a:lnTo>
                    <a:pt x="102" y="301"/>
                  </a:lnTo>
                  <a:lnTo>
                    <a:pt x="102" y="299"/>
                  </a:lnTo>
                  <a:lnTo>
                    <a:pt x="104" y="299"/>
                  </a:lnTo>
                  <a:lnTo>
                    <a:pt x="104" y="297"/>
                  </a:lnTo>
                  <a:lnTo>
                    <a:pt x="104" y="295"/>
                  </a:lnTo>
                  <a:lnTo>
                    <a:pt x="104" y="297"/>
                  </a:lnTo>
                  <a:lnTo>
                    <a:pt x="104" y="295"/>
                  </a:lnTo>
                  <a:lnTo>
                    <a:pt x="102" y="295"/>
                  </a:lnTo>
                  <a:lnTo>
                    <a:pt x="104" y="295"/>
                  </a:lnTo>
                  <a:lnTo>
                    <a:pt x="104" y="294"/>
                  </a:lnTo>
                  <a:lnTo>
                    <a:pt x="104" y="292"/>
                  </a:lnTo>
                  <a:lnTo>
                    <a:pt x="104" y="290"/>
                  </a:lnTo>
                  <a:lnTo>
                    <a:pt x="104" y="288"/>
                  </a:lnTo>
                  <a:lnTo>
                    <a:pt x="106" y="288"/>
                  </a:lnTo>
                  <a:lnTo>
                    <a:pt x="106" y="286"/>
                  </a:lnTo>
                  <a:lnTo>
                    <a:pt x="106" y="284"/>
                  </a:lnTo>
                  <a:lnTo>
                    <a:pt x="106" y="286"/>
                  </a:lnTo>
                  <a:lnTo>
                    <a:pt x="104" y="286"/>
                  </a:lnTo>
                  <a:lnTo>
                    <a:pt x="104" y="288"/>
                  </a:lnTo>
                  <a:lnTo>
                    <a:pt x="102" y="286"/>
                  </a:lnTo>
                  <a:lnTo>
                    <a:pt x="102" y="284"/>
                  </a:lnTo>
                  <a:lnTo>
                    <a:pt x="104" y="284"/>
                  </a:lnTo>
                  <a:lnTo>
                    <a:pt x="102" y="284"/>
                  </a:lnTo>
                  <a:lnTo>
                    <a:pt x="104" y="284"/>
                  </a:lnTo>
                  <a:lnTo>
                    <a:pt x="104" y="282"/>
                  </a:lnTo>
                  <a:lnTo>
                    <a:pt x="104" y="280"/>
                  </a:lnTo>
                  <a:lnTo>
                    <a:pt x="102" y="280"/>
                  </a:lnTo>
                  <a:lnTo>
                    <a:pt x="104" y="278"/>
                  </a:lnTo>
                  <a:lnTo>
                    <a:pt x="102" y="278"/>
                  </a:lnTo>
                  <a:lnTo>
                    <a:pt x="104" y="278"/>
                  </a:lnTo>
                  <a:lnTo>
                    <a:pt x="102" y="278"/>
                  </a:lnTo>
                  <a:lnTo>
                    <a:pt x="100" y="278"/>
                  </a:lnTo>
                  <a:lnTo>
                    <a:pt x="102" y="276"/>
                  </a:lnTo>
                  <a:lnTo>
                    <a:pt x="104" y="276"/>
                  </a:lnTo>
                  <a:lnTo>
                    <a:pt x="102" y="276"/>
                  </a:lnTo>
                  <a:lnTo>
                    <a:pt x="102" y="274"/>
                  </a:lnTo>
                  <a:lnTo>
                    <a:pt x="104" y="274"/>
                  </a:lnTo>
                  <a:lnTo>
                    <a:pt x="104" y="272"/>
                  </a:lnTo>
                  <a:lnTo>
                    <a:pt x="102" y="272"/>
                  </a:lnTo>
                  <a:lnTo>
                    <a:pt x="104" y="272"/>
                  </a:lnTo>
                  <a:lnTo>
                    <a:pt x="104" y="271"/>
                  </a:lnTo>
                  <a:lnTo>
                    <a:pt x="102" y="271"/>
                  </a:lnTo>
                  <a:lnTo>
                    <a:pt x="104" y="271"/>
                  </a:lnTo>
                  <a:lnTo>
                    <a:pt x="104" y="269"/>
                  </a:lnTo>
                  <a:lnTo>
                    <a:pt x="102" y="269"/>
                  </a:lnTo>
                  <a:lnTo>
                    <a:pt x="102" y="267"/>
                  </a:lnTo>
                  <a:lnTo>
                    <a:pt x="102" y="265"/>
                  </a:lnTo>
                  <a:lnTo>
                    <a:pt x="102" y="263"/>
                  </a:lnTo>
                  <a:lnTo>
                    <a:pt x="100" y="261"/>
                  </a:lnTo>
                  <a:lnTo>
                    <a:pt x="100" y="259"/>
                  </a:lnTo>
                  <a:lnTo>
                    <a:pt x="98" y="257"/>
                  </a:lnTo>
                  <a:lnTo>
                    <a:pt x="100" y="257"/>
                  </a:lnTo>
                  <a:lnTo>
                    <a:pt x="98" y="257"/>
                  </a:lnTo>
                  <a:lnTo>
                    <a:pt x="98" y="255"/>
                  </a:lnTo>
                  <a:lnTo>
                    <a:pt x="96" y="255"/>
                  </a:lnTo>
                  <a:lnTo>
                    <a:pt x="96" y="253"/>
                  </a:lnTo>
                  <a:lnTo>
                    <a:pt x="98" y="253"/>
                  </a:lnTo>
                  <a:lnTo>
                    <a:pt x="96" y="253"/>
                  </a:lnTo>
                  <a:lnTo>
                    <a:pt x="96" y="251"/>
                  </a:lnTo>
                  <a:lnTo>
                    <a:pt x="96" y="249"/>
                  </a:lnTo>
                  <a:lnTo>
                    <a:pt x="96" y="247"/>
                  </a:lnTo>
                  <a:lnTo>
                    <a:pt x="96" y="249"/>
                  </a:lnTo>
                  <a:lnTo>
                    <a:pt x="96" y="251"/>
                  </a:lnTo>
                  <a:lnTo>
                    <a:pt x="96" y="253"/>
                  </a:lnTo>
                  <a:lnTo>
                    <a:pt x="96" y="255"/>
                  </a:lnTo>
                  <a:lnTo>
                    <a:pt x="95" y="255"/>
                  </a:lnTo>
                  <a:lnTo>
                    <a:pt x="95" y="257"/>
                  </a:lnTo>
                  <a:lnTo>
                    <a:pt x="96" y="257"/>
                  </a:lnTo>
                  <a:lnTo>
                    <a:pt x="95" y="257"/>
                  </a:lnTo>
                  <a:lnTo>
                    <a:pt x="95" y="255"/>
                  </a:lnTo>
                  <a:lnTo>
                    <a:pt x="95" y="253"/>
                  </a:lnTo>
                  <a:lnTo>
                    <a:pt x="95" y="251"/>
                  </a:lnTo>
                  <a:lnTo>
                    <a:pt x="95" y="249"/>
                  </a:lnTo>
                  <a:lnTo>
                    <a:pt x="95" y="247"/>
                  </a:lnTo>
                  <a:lnTo>
                    <a:pt x="95" y="246"/>
                  </a:lnTo>
                  <a:lnTo>
                    <a:pt x="93" y="246"/>
                  </a:lnTo>
                  <a:lnTo>
                    <a:pt x="93" y="244"/>
                  </a:lnTo>
                  <a:lnTo>
                    <a:pt x="93" y="242"/>
                  </a:lnTo>
                  <a:lnTo>
                    <a:pt x="91" y="240"/>
                  </a:lnTo>
                  <a:lnTo>
                    <a:pt x="91" y="238"/>
                  </a:lnTo>
                  <a:lnTo>
                    <a:pt x="93" y="238"/>
                  </a:lnTo>
                  <a:lnTo>
                    <a:pt x="93" y="236"/>
                  </a:lnTo>
                  <a:lnTo>
                    <a:pt x="91" y="236"/>
                  </a:lnTo>
                  <a:lnTo>
                    <a:pt x="91" y="238"/>
                  </a:lnTo>
                  <a:lnTo>
                    <a:pt x="89" y="236"/>
                  </a:lnTo>
                  <a:lnTo>
                    <a:pt x="89" y="234"/>
                  </a:lnTo>
                  <a:lnTo>
                    <a:pt x="89" y="232"/>
                  </a:lnTo>
                  <a:lnTo>
                    <a:pt x="89" y="230"/>
                  </a:lnTo>
                  <a:lnTo>
                    <a:pt x="91" y="228"/>
                  </a:lnTo>
                  <a:lnTo>
                    <a:pt x="89" y="228"/>
                  </a:lnTo>
                  <a:lnTo>
                    <a:pt x="89" y="226"/>
                  </a:lnTo>
                  <a:lnTo>
                    <a:pt x="89" y="224"/>
                  </a:lnTo>
                  <a:lnTo>
                    <a:pt x="89" y="223"/>
                  </a:lnTo>
                  <a:lnTo>
                    <a:pt x="89" y="221"/>
                  </a:lnTo>
                  <a:lnTo>
                    <a:pt x="89" y="219"/>
                  </a:lnTo>
                  <a:lnTo>
                    <a:pt x="87" y="217"/>
                  </a:lnTo>
                  <a:lnTo>
                    <a:pt x="87" y="215"/>
                  </a:lnTo>
                  <a:lnTo>
                    <a:pt x="85" y="215"/>
                  </a:lnTo>
                  <a:lnTo>
                    <a:pt x="87" y="215"/>
                  </a:lnTo>
                  <a:lnTo>
                    <a:pt x="87" y="213"/>
                  </a:lnTo>
                  <a:lnTo>
                    <a:pt x="87" y="211"/>
                  </a:lnTo>
                  <a:lnTo>
                    <a:pt x="87" y="209"/>
                  </a:lnTo>
                  <a:lnTo>
                    <a:pt x="87" y="207"/>
                  </a:lnTo>
                  <a:lnTo>
                    <a:pt x="89" y="207"/>
                  </a:lnTo>
                  <a:lnTo>
                    <a:pt x="87" y="207"/>
                  </a:lnTo>
                  <a:lnTo>
                    <a:pt x="85" y="207"/>
                  </a:lnTo>
                  <a:lnTo>
                    <a:pt x="83" y="207"/>
                  </a:lnTo>
                  <a:lnTo>
                    <a:pt x="83" y="209"/>
                  </a:lnTo>
                  <a:lnTo>
                    <a:pt x="83" y="205"/>
                  </a:lnTo>
                  <a:lnTo>
                    <a:pt x="81" y="205"/>
                  </a:lnTo>
                  <a:lnTo>
                    <a:pt x="81" y="203"/>
                  </a:lnTo>
                  <a:lnTo>
                    <a:pt x="81" y="201"/>
                  </a:lnTo>
                  <a:lnTo>
                    <a:pt x="81" y="203"/>
                  </a:lnTo>
                  <a:lnTo>
                    <a:pt x="79" y="201"/>
                  </a:lnTo>
                  <a:lnTo>
                    <a:pt x="81" y="201"/>
                  </a:lnTo>
                  <a:lnTo>
                    <a:pt x="79" y="201"/>
                  </a:lnTo>
                  <a:lnTo>
                    <a:pt x="79" y="200"/>
                  </a:lnTo>
                  <a:lnTo>
                    <a:pt x="79" y="198"/>
                  </a:lnTo>
                  <a:lnTo>
                    <a:pt x="81" y="198"/>
                  </a:lnTo>
                  <a:lnTo>
                    <a:pt x="79" y="198"/>
                  </a:lnTo>
                  <a:lnTo>
                    <a:pt x="79" y="196"/>
                  </a:lnTo>
                  <a:lnTo>
                    <a:pt x="77" y="196"/>
                  </a:lnTo>
                  <a:lnTo>
                    <a:pt x="77" y="194"/>
                  </a:lnTo>
                  <a:lnTo>
                    <a:pt x="75" y="194"/>
                  </a:lnTo>
                  <a:lnTo>
                    <a:pt x="75" y="192"/>
                  </a:lnTo>
                  <a:lnTo>
                    <a:pt x="75" y="194"/>
                  </a:lnTo>
                  <a:lnTo>
                    <a:pt x="73" y="194"/>
                  </a:lnTo>
                  <a:lnTo>
                    <a:pt x="73" y="192"/>
                  </a:lnTo>
                  <a:lnTo>
                    <a:pt x="73" y="194"/>
                  </a:lnTo>
                  <a:lnTo>
                    <a:pt x="75" y="194"/>
                  </a:lnTo>
                  <a:lnTo>
                    <a:pt x="75" y="196"/>
                  </a:lnTo>
                  <a:lnTo>
                    <a:pt x="73" y="196"/>
                  </a:lnTo>
                  <a:lnTo>
                    <a:pt x="75" y="198"/>
                  </a:lnTo>
                  <a:lnTo>
                    <a:pt x="75" y="200"/>
                  </a:lnTo>
                  <a:lnTo>
                    <a:pt x="75" y="201"/>
                  </a:lnTo>
                  <a:lnTo>
                    <a:pt x="73" y="201"/>
                  </a:lnTo>
                  <a:lnTo>
                    <a:pt x="75" y="201"/>
                  </a:lnTo>
                  <a:lnTo>
                    <a:pt x="73" y="201"/>
                  </a:lnTo>
                  <a:lnTo>
                    <a:pt x="73" y="203"/>
                  </a:lnTo>
                  <a:lnTo>
                    <a:pt x="73" y="205"/>
                  </a:lnTo>
                  <a:lnTo>
                    <a:pt x="72" y="205"/>
                  </a:lnTo>
                  <a:lnTo>
                    <a:pt x="72" y="207"/>
                  </a:lnTo>
                  <a:lnTo>
                    <a:pt x="70" y="207"/>
                  </a:lnTo>
                  <a:lnTo>
                    <a:pt x="68" y="209"/>
                  </a:lnTo>
                  <a:lnTo>
                    <a:pt x="68" y="207"/>
                  </a:lnTo>
                  <a:lnTo>
                    <a:pt x="66" y="207"/>
                  </a:lnTo>
                  <a:lnTo>
                    <a:pt x="66" y="205"/>
                  </a:lnTo>
                  <a:lnTo>
                    <a:pt x="64" y="205"/>
                  </a:lnTo>
                  <a:lnTo>
                    <a:pt x="64" y="203"/>
                  </a:lnTo>
                  <a:lnTo>
                    <a:pt x="66" y="203"/>
                  </a:lnTo>
                  <a:lnTo>
                    <a:pt x="64" y="203"/>
                  </a:lnTo>
                  <a:lnTo>
                    <a:pt x="64" y="205"/>
                  </a:lnTo>
                  <a:lnTo>
                    <a:pt x="64" y="207"/>
                  </a:lnTo>
                  <a:lnTo>
                    <a:pt x="66" y="207"/>
                  </a:lnTo>
                  <a:lnTo>
                    <a:pt x="66" y="209"/>
                  </a:lnTo>
                  <a:lnTo>
                    <a:pt x="66" y="211"/>
                  </a:lnTo>
                  <a:lnTo>
                    <a:pt x="64" y="211"/>
                  </a:lnTo>
                  <a:lnTo>
                    <a:pt x="62" y="211"/>
                  </a:lnTo>
                  <a:lnTo>
                    <a:pt x="62" y="209"/>
                  </a:lnTo>
                  <a:lnTo>
                    <a:pt x="62" y="211"/>
                  </a:lnTo>
                  <a:lnTo>
                    <a:pt x="60" y="213"/>
                  </a:lnTo>
                  <a:lnTo>
                    <a:pt x="60" y="211"/>
                  </a:lnTo>
                  <a:lnTo>
                    <a:pt x="60" y="213"/>
                  </a:lnTo>
                  <a:lnTo>
                    <a:pt x="58" y="213"/>
                  </a:lnTo>
                  <a:lnTo>
                    <a:pt x="60" y="213"/>
                  </a:lnTo>
                  <a:lnTo>
                    <a:pt x="58" y="213"/>
                  </a:lnTo>
                  <a:lnTo>
                    <a:pt x="56" y="213"/>
                  </a:lnTo>
                  <a:lnTo>
                    <a:pt x="56" y="215"/>
                  </a:lnTo>
                  <a:lnTo>
                    <a:pt x="56" y="217"/>
                  </a:lnTo>
                  <a:lnTo>
                    <a:pt x="52" y="219"/>
                  </a:lnTo>
                  <a:lnTo>
                    <a:pt x="52" y="221"/>
                  </a:lnTo>
                  <a:lnTo>
                    <a:pt x="50" y="221"/>
                  </a:lnTo>
                  <a:lnTo>
                    <a:pt x="50" y="219"/>
                  </a:lnTo>
                  <a:lnTo>
                    <a:pt x="50" y="217"/>
                  </a:lnTo>
                  <a:lnTo>
                    <a:pt x="50" y="215"/>
                  </a:lnTo>
                  <a:lnTo>
                    <a:pt x="50" y="213"/>
                  </a:lnTo>
                  <a:lnTo>
                    <a:pt x="50" y="215"/>
                  </a:lnTo>
                  <a:lnTo>
                    <a:pt x="50" y="217"/>
                  </a:lnTo>
                  <a:lnTo>
                    <a:pt x="50" y="219"/>
                  </a:lnTo>
                  <a:lnTo>
                    <a:pt x="48" y="219"/>
                  </a:lnTo>
                  <a:lnTo>
                    <a:pt x="48" y="217"/>
                  </a:lnTo>
                  <a:lnTo>
                    <a:pt x="48" y="219"/>
                  </a:lnTo>
                  <a:lnTo>
                    <a:pt x="48" y="221"/>
                  </a:lnTo>
                  <a:lnTo>
                    <a:pt x="47" y="219"/>
                  </a:lnTo>
                  <a:lnTo>
                    <a:pt x="47" y="217"/>
                  </a:lnTo>
                  <a:lnTo>
                    <a:pt x="47" y="215"/>
                  </a:lnTo>
                  <a:lnTo>
                    <a:pt x="47" y="217"/>
                  </a:lnTo>
                  <a:lnTo>
                    <a:pt x="47" y="215"/>
                  </a:lnTo>
                  <a:lnTo>
                    <a:pt x="48" y="215"/>
                  </a:lnTo>
                  <a:lnTo>
                    <a:pt x="48" y="213"/>
                  </a:lnTo>
                  <a:lnTo>
                    <a:pt x="48" y="215"/>
                  </a:lnTo>
                  <a:lnTo>
                    <a:pt x="47" y="215"/>
                  </a:lnTo>
                  <a:lnTo>
                    <a:pt x="47" y="213"/>
                  </a:lnTo>
                  <a:lnTo>
                    <a:pt x="47" y="215"/>
                  </a:lnTo>
                  <a:lnTo>
                    <a:pt x="47" y="217"/>
                  </a:lnTo>
                  <a:lnTo>
                    <a:pt x="47" y="219"/>
                  </a:lnTo>
                  <a:lnTo>
                    <a:pt x="45" y="219"/>
                  </a:lnTo>
                  <a:lnTo>
                    <a:pt x="45" y="221"/>
                  </a:lnTo>
                  <a:lnTo>
                    <a:pt x="43" y="221"/>
                  </a:lnTo>
                  <a:lnTo>
                    <a:pt x="43" y="219"/>
                  </a:lnTo>
                  <a:lnTo>
                    <a:pt x="43" y="217"/>
                  </a:lnTo>
                  <a:lnTo>
                    <a:pt x="45" y="217"/>
                  </a:lnTo>
                  <a:lnTo>
                    <a:pt x="45" y="215"/>
                  </a:lnTo>
                  <a:lnTo>
                    <a:pt x="43" y="217"/>
                  </a:lnTo>
                  <a:lnTo>
                    <a:pt x="43" y="215"/>
                  </a:lnTo>
                  <a:lnTo>
                    <a:pt x="43" y="213"/>
                  </a:lnTo>
                  <a:lnTo>
                    <a:pt x="45" y="213"/>
                  </a:lnTo>
                  <a:lnTo>
                    <a:pt x="43" y="213"/>
                  </a:lnTo>
                  <a:lnTo>
                    <a:pt x="43" y="215"/>
                  </a:lnTo>
                  <a:lnTo>
                    <a:pt x="43" y="217"/>
                  </a:lnTo>
                  <a:lnTo>
                    <a:pt x="41" y="217"/>
                  </a:lnTo>
                  <a:lnTo>
                    <a:pt x="41" y="219"/>
                  </a:lnTo>
                  <a:lnTo>
                    <a:pt x="39" y="219"/>
                  </a:lnTo>
                  <a:lnTo>
                    <a:pt x="39" y="217"/>
                  </a:lnTo>
                  <a:lnTo>
                    <a:pt x="39" y="219"/>
                  </a:lnTo>
                  <a:lnTo>
                    <a:pt x="39" y="217"/>
                  </a:lnTo>
                  <a:lnTo>
                    <a:pt x="41" y="217"/>
                  </a:lnTo>
                  <a:lnTo>
                    <a:pt x="41" y="215"/>
                  </a:lnTo>
                  <a:lnTo>
                    <a:pt x="41" y="213"/>
                  </a:lnTo>
                  <a:lnTo>
                    <a:pt x="41" y="215"/>
                  </a:lnTo>
                  <a:lnTo>
                    <a:pt x="41" y="217"/>
                  </a:lnTo>
                  <a:lnTo>
                    <a:pt x="39" y="217"/>
                  </a:lnTo>
                  <a:lnTo>
                    <a:pt x="39" y="215"/>
                  </a:lnTo>
                  <a:lnTo>
                    <a:pt x="41" y="213"/>
                  </a:lnTo>
                  <a:lnTo>
                    <a:pt x="39" y="213"/>
                  </a:lnTo>
                  <a:lnTo>
                    <a:pt x="39" y="211"/>
                  </a:lnTo>
                  <a:lnTo>
                    <a:pt x="41" y="211"/>
                  </a:lnTo>
                  <a:lnTo>
                    <a:pt x="41" y="209"/>
                  </a:lnTo>
                  <a:lnTo>
                    <a:pt x="41" y="207"/>
                  </a:lnTo>
                  <a:lnTo>
                    <a:pt x="39" y="207"/>
                  </a:lnTo>
                  <a:lnTo>
                    <a:pt x="41" y="209"/>
                  </a:lnTo>
                  <a:lnTo>
                    <a:pt x="41" y="211"/>
                  </a:lnTo>
                  <a:lnTo>
                    <a:pt x="39" y="211"/>
                  </a:lnTo>
                  <a:lnTo>
                    <a:pt x="39" y="213"/>
                  </a:lnTo>
                  <a:lnTo>
                    <a:pt x="39" y="211"/>
                  </a:lnTo>
                  <a:lnTo>
                    <a:pt x="37" y="211"/>
                  </a:lnTo>
                  <a:lnTo>
                    <a:pt x="37" y="213"/>
                  </a:lnTo>
                  <a:lnTo>
                    <a:pt x="37" y="215"/>
                  </a:lnTo>
                  <a:lnTo>
                    <a:pt x="35" y="215"/>
                  </a:lnTo>
                  <a:lnTo>
                    <a:pt x="35" y="217"/>
                  </a:lnTo>
                  <a:lnTo>
                    <a:pt x="33" y="217"/>
                  </a:lnTo>
                  <a:lnTo>
                    <a:pt x="33" y="215"/>
                  </a:lnTo>
                  <a:lnTo>
                    <a:pt x="33" y="213"/>
                  </a:lnTo>
                  <a:lnTo>
                    <a:pt x="33" y="211"/>
                  </a:lnTo>
                  <a:lnTo>
                    <a:pt x="33" y="209"/>
                  </a:lnTo>
                  <a:lnTo>
                    <a:pt x="33" y="207"/>
                  </a:lnTo>
                  <a:lnTo>
                    <a:pt x="35" y="207"/>
                  </a:lnTo>
                  <a:lnTo>
                    <a:pt x="35" y="205"/>
                  </a:lnTo>
                  <a:lnTo>
                    <a:pt x="35" y="203"/>
                  </a:lnTo>
                  <a:lnTo>
                    <a:pt x="35" y="201"/>
                  </a:lnTo>
                  <a:lnTo>
                    <a:pt x="37" y="200"/>
                  </a:lnTo>
                  <a:lnTo>
                    <a:pt x="37" y="198"/>
                  </a:lnTo>
                  <a:lnTo>
                    <a:pt x="37" y="196"/>
                  </a:lnTo>
                  <a:lnTo>
                    <a:pt x="37" y="198"/>
                  </a:lnTo>
                  <a:lnTo>
                    <a:pt x="37" y="196"/>
                  </a:lnTo>
                  <a:lnTo>
                    <a:pt x="37" y="194"/>
                  </a:lnTo>
                  <a:lnTo>
                    <a:pt x="39" y="194"/>
                  </a:lnTo>
                  <a:lnTo>
                    <a:pt x="39" y="192"/>
                  </a:lnTo>
                  <a:lnTo>
                    <a:pt x="39" y="190"/>
                  </a:lnTo>
                  <a:lnTo>
                    <a:pt x="37" y="190"/>
                  </a:lnTo>
                  <a:lnTo>
                    <a:pt x="39" y="190"/>
                  </a:lnTo>
                  <a:lnTo>
                    <a:pt x="39" y="188"/>
                  </a:lnTo>
                  <a:lnTo>
                    <a:pt x="37" y="188"/>
                  </a:lnTo>
                  <a:lnTo>
                    <a:pt x="37" y="186"/>
                  </a:lnTo>
                  <a:lnTo>
                    <a:pt x="37" y="184"/>
                  </a:lnTo>
                  <a:lnTo>
                    <a:pt x="37" y="182"/>
                  </a:lnTo>
                  <a:lnTo>
                    <a:pt x="37" y="180"/>
                  </a:lnTo>
                  <a:lnTo>
                    <a:pt x="35" y="180"/>
                  </a:lnTo>
                  <a:lnTo>
                    <a:pt x="35" y="178"/>
                  </a:lnTo>
                  <a:lnTo>
                    <a:pt x="35" y="176"/>
                  </a:lnTo>
                  <a:lnTo>
                    <a:pt x="33" y="175"/>
                  </a:lnTo>
                  <a:lnTo>
                    <a:pt x="33" y="173"/>
                  </a:lnTo>
                  <a:lnTo>
                    <a:pt x="31" y="171"/>
                  </a:lnTo>
                  <a:lnTo>
                    <a:pt x="33" y="171"/>
                  </a:lnTo>
                  <a:lnTo>
                    <a:pt x="31" y="169"/>
                  </a:lnTo>
                  <a:lnTo>
                    <a:pt x="29" y="169"/>
                  </a:lnTo>
                  <a:lnTo>
                    <a:pt x="29" y="167"/>
                  </a:lnTo>
                  <a:lnTo>
                    <a:pt x="29" y="165"/>
                  </a:lnTo>
                  <a:lnTo>
                    <a:pt x="31" y="165"/>
                  </a:lnTo>
                  <a:lnTo>
                    <a:pt x="29" y="165"/>
                  </a:lnTo>
                  <a:lnTo>
                    <a:pt x="29" y="163"/>
                  </a:lnTo>
                  <a:lnTo>
                    <a:pt x="29" y="161"/>
                  </a:lnTo>
                  <a:lnTo>
                    <a:pt x="29" y="159"/>
                  </a:lnTo>
                  <a:lnTo>
                    <a:pt x="29" y="161"/>
                  </a:lnTo>
                  <a:lnTo>
                    <a:pt x="29" y="163"/>
                  </a:lnTo>
                  <a:lnTo>
                    <a:pt x="27" y="163"/>
                  </a:lnTo>
                  <a:lnTo>
                    <a:pt x="29" y="163"/>
                  </a:lnTo>
                  <a:lnTo>
                    <a:pt x="29" y="165"/>
                  </a:lnTo>
                  <a:lnTo>
                    <a:pt x="27" y="165"/>
                  </a:lnTo>
                  <a:lnTo>
                    <a:pt x="29" y="165"/>
                  </a:lnTo>
                  <a:lnTo>
                    <a:pt x="29" y="167"/>
                  </a:lnTo>
                  <a:lnTo>
                    <a:pt x="27" y="169"/>
                  </a:lnTo>
                  <a:lnTo>
                    <a:pt x="25" y="167"/>
                  </a:lnTo>
                  <a:lnTo>
                    <a:pt x="24" y="165"/>
                  </a:lnTo>
                  <a:lnTo>
                    <a:pt x="24" y="163"/>
                  </a:lnTo>
                  <a:lnTo>
                    <a:pt x="22" y="163"/>
                  </a:lnTo>
                  <a:lnTo>
                    <a:pt x="22" y="161"/>
                  </a:lnTo>
                  <a:lnTo>
                    <a:pt x="22" y="159"/>
                  </a:lnTo>
                  <a:lnTo>
                    <a:pt x="24" y="159"/>
                  </a:lnTo>
                  <a:lnTo>
                    <a:pt x="24" y="161"/>
                  </a:lnTo>
                  <a:lnTo>
                    <a:pt x="25" y="161"/>
                  </a:lnTo>
                  <a:lnTo>
                    <a:pt x="25" y="163"/>
                  </a:lnTo>
                  <a:lnTo>
                    <a:pt x="27" y="161"/>
                  </a:lnTo>
                  <a:lnTo>
                    <a:pt x="29" y="161"/>
                  </a:lnTo>
                  <a:lnTo>
                    <a:pt x="29" y="159"/>
                  </a:lnTo>
                  <a:lnTo>
                    <a:pt x="27" y="159"/>
                  </a:lnTo>
                  <a:lnTo>
                    <a:pt x="27" y="157"/>
                  </a:lnTo>
                  <a:lnTo>
                    <a:pt x="25" y="157"/>
                  </a:lnTo>
                  <a:lnTo>
                    <a:pt x="25" y="155"/>
                  </a:lnTo>
                  <a:lnTo>
                    <a:pt x="25" y="153"/>
                  </a:lnTo>
                  <a:lnTo>
                    <a:pt x="25" y="155"/>
                  </a:lnTo>
                  <a:lnTo>
                    <a:pt x="24" y="153"/>
                  </a:lnTo>
                  <a:lnTo>
                    <a:pt x="25" y="153"/>
                  </a:lnTo>
                  <a:lnTo>
                    <a:pt x="24" y="153"/>
                  </a:lnTo>
                  <a:lnTo>
                    <a:pt x="24" y="152"/>
                  </a:lnTo>
                  <a:lnTo>
                    <a:pt x="25" y="152"/>
                  </a:lnTo>
                  <a:lnTo>
                    <a:pt x="25" y="150"/>
                  </a:lnTo>
                  <a:lnTo>
                    <a:pt x="24" y="150"/>
                  </a:lnTo>
                  <a:lnTo>
                    <a:pt x="24" y="152"/>
                  </a:lnTo>
                  <a:lnTo>
                    <a:pt x="22" y="152"/>
                  </a:lnTo>
                  <a:lnTo>
                    <a:pt x="22" y="150"/>
                  </a:lnTo>
                  <a:lnTo>
                    <a:pt x="20" y="150"/>
                  </a:lnTo>
                  <a:lnTo>
                    <a:pt x="20" y="148"/>
                  </a:lnTo>
                  <a:lnTo>
                    <a:pt x="20" y="150"/>
                  </a:lnTo>
                  <a:lnTo>
                    <a:pt x="20" y="148"/>
                  </a:lnTo>
                  <a:lnTo>
                    <a:pt x="18" y="148"/>
                  </a:lnTo>
                  <a:lnTo>
                    <a:pt x="16" y="148"/>
                  </a:lnTo>
                  <a:lnTo>
                    <a:pt x="16" y="150"/>
                  </a:lnTo>
                  <a:lnTo>
                    <a:pt x="18" y="152"/>
                  </a:lnTo>
                  <a:lnTo>
                    <a:pt x="16" y="152"/>
                  </a:lnTo>
                  <a:lnTo>
                    <a:pt x="16" y="150"/>
                  </a:lnTo>
                  <a:lnTo>
                    <a:pt x="14" y="150"/>
                  </a:lnTo>
                  <a:lnTo>
                    <a:pt x="16" y="152"/>
                  </a:lnTo>
                  <a:lnTo>
                    <a:pt x="16" y="153"/>
                  </a:lnTo>
                  <a:lnTo>
                    <a:pt x="16" y="152"/>
                  </a:lnTo>
                  <a:lnTo>
                    <a:pt x="14" y="150"/>
                  </a:lnTo>
                  <a:lnTo>
                    <a:pt x="14" y="148"/>
                  </a:lnTo>
                  <a:lnTo>
                    <a:pt x="12" y="148"/>
                  </a:lnTo>
                  <a:lnTo>
                    <a:pt x="14" y="148"/>
                  </a:lnTo>
                  <a:lnTo>
                    <a:pt x="14" y="146"/>
                  </a:lnTo>
                  <a:lnTo>
                    <a:pt x="16" y="146"/>
                  </a:lnTo>
                  <a:lnTo>
                    <a:pt x="14" y="146"/>
                  </a:lnTo>
                  <a:lnTo>
                    <a:pt x="12" y="146"/>
                  </a:lnTo>
                  <a:lnTo>
                    <a:pt x="14" y="146"/>
                  </a:lnTo>
                  <a:lnTo>
                    <a:pt x="14" y="144"/>
                  </a:lnTo>
                  <a:lnTo>
                    <a:pt x="14" y="142"/>
                  </a:lnTo>
                  <a:lnTo>
                    <a:pt x="14" y="144"/>
                  </a:lnTo>
                  <a:lnTo>
                    <a:pt x="14" y="142"/>
                  </a:lnTo>
                  <a:lnTo>
                    <a:pt x="14" y="140"/>
                  </a:lnTo>
                  <a:lnTo>
                    <a:pt x="14" y="142"/>
                  </a:lnTo>
                  <a:lnTo>
                    <a:pt x="14" y="144"/>
                  </a:lnTo>
                  <a:lnTo>
                    <a:pt x="12" y="146"/>
                  </a:lnTo>
                  <a:lnTo>
                    <a:pt x="12" y="148"/>
                  </a:lnTo>
                  <a:lnTo>
                    <a:pt x="10" y="148"/>
                  </a:lnTo>
                  <a:lnTo>
                    <a:pt x="10" y="146"/>
                  </a:lnTo>
                  <a:lnTo>
                    <a:pt x="10" y="144"/>
                  </a:lnTo>
                  <a:lnTo>
                    <a:pt x="12" y="144"/>
                  </a:lnTo>
                  <a:lnTo>
                    <a:pt x="10" y="144"/>
                  </a:lnTo>
                  <a:lnTo>
                    <a:pt x="10" y="142"/>
                  </a:lnTo>
                  <a:lnTo>
                    <a:pt x="10" y="140"/>
                  </a:lnTo>
                  <a:lnTo>
                    <a:pt x="10" y="142"/>
                  </a:lnTo>
                  <a:lnTo>
                    <a:pt x="10" y="140"/>
                  </a:lnTo>
                  <a:lnTo>
                    <a:pt x="8" y="140"/>
                  </a:lnTo>
                  <a:lnTo>
                    <a:pt x="8" y="138"/>
                  </a:lnTo>
                  <a:lnTo>
                    <a:pt x="8" y="140"/>
                  </a:lnTo>
                  <a:lnTo>
                    <a:pt x="8" y="142"/>
                  </a:lnTo>
                  <a:lnTo>
                    <a:pt x="8" y="144"/>
                  </a:lnTo>
                  <a:lnTo>
                    <a:pt x="8" y="146"/>
                  </a:lnTo>
                  <a:lnTo>
                    <a:pt x="8" y="144"/>
                  </a:lnTo>
                  <a:lnTo>
                    <a:pt x="8" y="142"/>
                  </a:lnTo>
                  <a:lnTo>
                    <a:pt x="6" y="140"/>
                  </a:lnTo>
                  <a:lnTo>
                    <a:pt x="4" y="138"/>
                  </a:lnTo>
                  <a:lnTo>
                    <a:pt x="2" y="138"/>
                  </a:lnTo>
                  <a:lnTo>
                    <a:pt x="2" y="136"/>
                  </a:lnTo>
                  <a:lnTo>
                    <a:pt x="2" y="134"/>
                  </a:lnTo>
                  <a:lnTo>
                    <a:pt x="2" y="132"/>
                  </a:lnTo>
                  <a:lnTo>
                    <a:pt x="0" y="130"/>
                  </a:lnTo>
                  <a:lnTo>
                    <a:pt x="0" y="128"/>
                  </a:lnTo>
                  <a:lnTo>
                    <a:pt x="0" y="127"/>
                  </a:lnTo>
                  <a:lnTo>
                    <a:pt x="0" y="125"/>
                  </a:lnTo>
                  <a:lnTo>
                    <a:pt x="2" y="125"/>
                  </a:lnTo>
                  <a:lnTo>
                    <a:pt x="2" y="127"/>
                  </a:lnTo>
                  <a:lnTo>
                    <a:pt x="4" y="127"/>
                  </a:lnTo>
                  <a:lnTo>
                    <a:pt x="6" y="127"/>
                  </a:lnTo>
                  <a:lnTo>
                    <a:pt x="6" y="128"/>
                  </a:lnTo>
                  <a:lnTo>
                    <a:pt x="8" y="127"/>
                  </a:lnTo>
                  <a:lnTo>
                    <a:pt x="6" y="125"/>
                  </a:lnTo>
                  <a:lnTo>
                    <a:pt x="6" y="119"/>
                  </a:lnTo>
                  <a:lnTo>
                    <a:pt x="6" y="117"/>
                  </a:lnTo>
                  <a:lnTo>
                    <a:pt x="6" y="115"/>
                  </a:lnTo>
                  <a:lnTo>
                    <a:pt x="8" y="115"/>
                  </a:lnTo>
                  <a:lnTo>
                    <a:pt x="8" y="113"/>
                  </a:lnTo>
                  <a:lnTo>
                    <a:pt x="10" y="113"/>
                  </a:lnTo>
                  <a:lnTo>
                    <a:pt x="10" y="115"/>
                  </a:lnTo>
                  <a:lnTo>
                    <a:pt x="12" y="115"/>
                  </a:lnTo>
                  <a:lnTo>
                    <a:pt x="12" y="113"/>
                  </a:lnTo>
                  <a:lnTo>
                    <a:pt x="14" y="113"/>
                  </a:lnTo>
                  <a:lnTo>
                    <a:pt x="14" y="111"/>
                  </a:lnTo>
                  <a:lnTo>
                    <a:pt x="16" y="111"/>
                  </a:lnTo>
                  <a:lnTo>
                    <a:pt x="16" y="109"/>
                  </a:lnTo>
                  <a:lnTo>
                    <a:pt x="16" y="107"/>
                  </a:lnTo>
                  <a:lnTo>
                    <a:pt x="14" y="107"/>
                  </a:lnTo>
                  <a:lnTo>
                    <a:pt x="14" y="105"/>
                  </a:lnTo>
                  <a:lnTo>
                    <a:pt x="16" y="105"/>
                  </a:lnTo>
                  <a:lnTo>
                    <a:pt x="14" y="105"/>
                  </a:lnTo>
                  <a:lnTo>
                    <a:pt x="14" y="104"/>
                  </a:lnTo>
                  <a:lnTo>
                    <a:pt x="14" y="102"/>
                  </a:lnTo>
                  <a:lnTo>
                    <a:pt x="16" y="102"/>
                  </a:lnTo>
                  <a:lnTo>
                    <a:pt x="16" y="100"/>
                  </a:lnTo>
                  <a:lnTo>
                    <a:pt x="16" y="98"/>
                  </a:lnTo>
                  <a:lnTo>
                    <a:pt x="18" y="98"/>
                  </a:lnTo>
                  <a:lnTo>
                    <a:pt x="20" y="96"/>
                  </a:lnTo>
                  <a:lnTo>
                    <a:pt x="20" y="94"/>
                  </a:lnTo>
                  <a:lnTo>
                    <a:pt x="20" y="92"/>
                  </a:lnTo>
                  <a:lnTo>
                    <a:pt x="20" y="90"/>
                  </a:lnTo>
                  <a:lnTo>
                    <a:pt x="20" y="86"/>
                  </a:lnTo>
                  <a:lnTo>
                    <a:pt x="20" y="84"/>
                  </a:lnTo>
                  <a:lnTo>
                    <a:pt x="20" y="82"/>
                  </a:lnTo>
                  <a:lnTo>
                    <a:pt x="18" y="82"/>
                  </a:lnTo>
                  <a:lnTo>
                    <a:pt x="18" y="80"/>
                  </a:lnTo>
                  <a:lnTo>
                    <a:pt x="18" y="79"/>
                  </a:lnTo>
                  <a:lnTo>
                    <a:pt x="20" y="79"/>
                  </a:lnTo>
                  <a:lnTo>
                    <a:pt x="20" y="80"/>
                  </a:lnTo>
                  <a:lnTo>
                    <a:pt x="22" y="80"/>
                  </a:lnTo>
                  <a:lnTo>
                    <a:pt x="24" y="80"/>
                  </a:lnTo>
                  <a:lnTo>
                    <a:pt x="25" y="80"/>
                  </a:lnTo>
                  <a:lnTo>
                    <a:pt x="25" y="82"/>
                  </a:lnTo>
                  <a:lnTo>
                    <a:pt x="27" y="82"/>
                  </a:lnTo>
                  <a:lnTo>
                    <a:pt x="29" y="82"/>
                  </a:lnTo>
                  <a:lnTo>
                    <a:pt x="31" y="82"/>
                  </a:lnTo>
                  <a:lnTo>
                    <a:pt x="31" y="80"/>
                  </a:lnTo>
                  <a:lnTo>
                    <a:pt x="33" y="80"/>
                  </a:lnTo>
                  <a:lnTo>
                    <a:pt x="33" y="79"/>
                  </a:lnTo>
                  <a:lnTo>
                    <a:pt x="33" y="77"/>
                  </a:lnTo>
                  <a:lnTo>
                    <a:pt x="33" y="75"/>
                  </a:lnTo>
                  <a:lnTo>
                    <a:pt x="35" y="75"/>
                  </a:lnTo>
                  <a:lnTo>
                    <a:pt x="35" y="73"/>
                  </a:lnTo>
                  <a:lnTo>
                    <a:pt x="35" y="71"/>
                  </a:lnTo>
                  <a:lnTo>
                    <a:pt x="37" y="71"/>
                  </a:lnTo>
                  <a:lnTo>
                    <a:pt x="37" y="69"/>
                  </a:lnTo>
                  <a:lnTo>
                    <a:pt x="39" y="69"/>
                  </a:lnTo>
                  <a:lnTo>
                    <a:pt x="39" y="67"/>
                  </a:lnTo>
                  <a:lnTo>
                    <a:pt x="39" y="65"/>
                  </a:lnTo>
                  <a:lnTo>
                    <a:pt x="39" y="63"/>
                  </a:lnTo>
                  <a:lnTo>
                    <a:pt x="41" y="63"/>
                  </a:lnTo>
                  <a:lnTo>
                    <a:pt x="41" y="61"/>
                  </a:lnTo>
                  <a:lnTo>
                    <a:pt x="39" y="61"/>
                  </a:lnTo>
                  <a:lnTo>
                    <a:pt x="39" y="59"/>
                  </a:lnTo>
                  <a:lnTo>
                    <a:pt x="37" y="59"/>
                  </a:lnTo>
                  <a:lnTo>
                    <a:pt x="39" y="56"/>
                  </a:lnTo>
                  <a:lnTo>
                    <a:pt x="41" y="56"/>
                  </a:lnTo>
                  <a:lnTo>
                    <a:pt x="41" y="54"/>
                  </a:lnTo>
                  <a:lnTo>
                    <a:pt x="43" y="54"/>
                  </a:lnTo>
                  <a:lnTo>
                    <a:pt x="43" y="52"/>
                  </a:lnTo>
                  <a:lnTo>
                    <a:pt x="45" y="50"/>
                  </a:lnTo>
                  <a:lnTo>
                    <a:pt x="45" y="48"/>
                  </a:lnTo>
                  <a:lnTo>
                    <a:pt x="45" y="46"/>
                  </a:lnTo>
                  <a:lnTo>
                    <a:pt x="47" y="46"/>
                  </a:lnTo>
                  <a:lnTo>
                    <a:pt x="47" y="44"/>
                  </a:lnTo>
                  <a:lnTo>
                    <a:pt x="47" y="42"/>
                  </a:lnTo>
                  <a:lnTo>
                    <a:pt x="47" y="40"/>
                  </a:lnTo>
                  <a:lnTo>
                    <a:pt x="47" y="38"/>
                  </a:lnTo>
                  <a:lnTo>
                    <a:pt x="45" y="36"/>
                  </a:lnTo>
                  <a:lnTo>
                    <a:pt x="47" y="36"/>
                  </a:lnTo>
                  <a:lnTo>
                    <a:pt x="47" y="34"/>
                  </a:lnTo>
                  <a:lnTo>
                    <a:pt x="48" y="34"/>
                  </a:lnTo>
                  <a:lnTo>
                    <a:pt x="50" y="34"/>
                  </a:lnTo>
                  <a:lnTo>
                    <a:pt x="50" y="32"/>
                  </a:lnTo>
                  <a:lnTo>
                    <a:pt x="52" y="32"/>
                  </a:lnTo>
                  <a:lnTo>
                    <a:pt x="52" y="31"/>
                  </a:lnTo>
                  <a:lnTo>
                    <a:pt x="54" y="31"/>
                  </a:lnTo>
                  <a:lnTo>
                    <a:pt x="56" y="31"/>
                  </a:lnTo>
                  <a:lnTo>
                    <a:pt x="56" y="29"/>
                  </a:lnTo>
                  <a:lnTo>
                    <a:pt x="58" y="29"/>
                  </a:lnTo>
                  <a:lnTo>
                    <a:pt x="58" y="27"/>
                  </a:lnTo>
                  <a:lnTo>
                    <a:pt x="60" y="27"/>
                  </a:lnTo>
                  <a:lnTo>
                    <a:pt x="60" y="25"/>
                  </a:lnTo>
                  <a:lnTo>
                    <a:pt x="62" y="25"/>
                  </a:lnTo>
                  <a:lnTo>
                    <a:pt x="62" y="23"/>
                  </a:lnTo>
                  <a:lnTo>
                    <a:pt x="64" y="23"/>
                  </a:lnTo>
                  <a:lnTo>
                    <a:pt x="68" y="23"/>
                  </a:lnTo>
                  <a:lnTo>
                    <a:pt x="70" y="23"/>
                  </a:lnTo>
                  <a:lnTo>
                    <a:pt x="70" y="21"/>
                  </a:lnTo>
                  <a:lnTo>
                    <a:pt x="72" y="21"/>
                  </a:lnTo>
                  <a:lnTo>
                    <a:pt x="73" y="21"/>
                  </a:lnTo>
                  <a:lnTo>
                    <a:pt x="73" y="23"/>
                  </a:lnTo>
                  <a:lnTo>
                    <a:pt x="75" y="23"/>
                  </a:lnTo>
                  <a:lnTo>
                    <a:pt x="73" y="25"/>
                  </a:lnTo>
                  <a:lnTo>
                    <a:pt x="75" y="25"/>
                  </a:lnTo>
                  <a:lnTo>
                    <a:pt x="77" y="25"/>
                  </a:lnTo>
                  <a:lnTo>
                    <a:pt x="77" y="27"/>
                  </a:lnTo>
                  <a:lnTo>
                    <a:pt x="79" y="27"/>
                  </a:lnTo>
                  <a:lnTo>
                    <a:pt x="79" y="25"/>
                  </a:lnTo>
                  <a:lnTo>
                    <a:pt x="77" y="23"/>
                  </a:lnTo>
                  <a:lnTo>
                    <a:pt x="75" y="21"/>
                  </a:lnTo>
                  <a:lnTo>
                    <a:pt x="75" y="19"/>
                  </a:lnTo>
                  <a:lnTo>
                    <a:pt x="75" y="17"/>
                  </a:lnTo>
                  <a:lnTo>
                    <a:pt x="75" y="15"/>
                  </a:lnTo>
                  <a:lnTo>
                    <a:pt x="77" y="15"/>
                  </a:lnTo>
                  <a:lnTo>
                    <a:pt x="77" y="13"/>
                  </a:lnTo>
                  <a:lnTo>
                    <a:pt x="79" y="13"/>
                  </a:lnTo>
                  <a:lnTo>
                    <a:pt x="79" y="11"/>
                  </a:lnTo>
                  <a:lnTo>
                    <a:pt x="81" y="11"/>
                  </a:lnTo>
                  <a:lnTo>
                    <a:pt x="83" y="11"/>
                  </a:lnTo>
                  <a:lnTo>
                    <a:pt x="83" y="9"/>
                  </a:lnTo>
                  <a:lnTo>
                    <a:pt x="81" y="8"/>
                  </a:lnTo>
                  <a:lnTo>
                    <a:pt x="81" y="6"/>
                  </a:lnTo>
                  <a:lnTo>
                    <a:pt x="83" y="6"/>
                  </a:lnTo>
                  <a:lnTo>
                    <a:pt x="83" y="4"/>
                  </a:lnTo>
                  <a:lnTo>
                    <a:pt x="83" y="2"/>
                  </a:lnTo>
                  <a:lnTo>
                    <a:pt x="85" y="2"/>
                  </a:lnTo>
                  <a:lnTo>
                    <a:pt x="85" y="0"/>
                  </a:lnTo>
                  <a:lnTo>
                    <a:pt x="87"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0" name="Freeform 157"/>
            <p:cNvSpPr>
              <a:spLocks/>
            </p:cNvSpPr>
            <p:nvPr/>
          </p:nvSpPr>
          <p:spPr bwMode="auto">
            <a:xfrm>
              <a:off x="5495925" y="3606800"/>
              <a:ext cx="49213" cy="58738"/>
            </a:xfrm>
            <a:custGeom>
              <a:avLst/>
              <a:gdLst>
                <a:gd name="T0" fmla="*/ 14 w 31"/>
                <a:gd name="T1" fmla="*/ 4 h 37"/>
                <a:gd name="T2" fmla="*/ 18 w 31"/>
                <a:gd name="T3" fmla="*/ 8 h 37"/>
                <a:gd name="T4" fmla="*/ 20 w 31"/>
                <a:gd name="T5" fmla="*/ 10 h 37"/>
                <a:gd name="T6" fmla="*/ 23 w 31"/>
                <a:gd name="T7" fmla="*/ 12 h 37"/>
                <a:gd name="T8" fmla="*/ 23 w 31"/>
                <a:gd name="T9" fmla="*/ 12 h 37"/>
                <a:gd name="T10" fmla="*/ 27 w 31"/>
                <a:gd name="T11" fmla="*/ 14 h 37"/>
                <a:gd name="T12" fmla="*/ 29 w 31"/>
                <a:gd name="T13" fmla="*/ 18 h 37"/>
                <a:gd name="T14" fmla="*/ 27 w 31"/>
                <a:gd name="T15" fmla="*/ 18 h 37"/>
                <a:gd name="T16" fmla="*/ 25 w 31"/>
                <a:gd name="T17" fmla="*/ 18 h 37"/>
                <a:gd name="T18" fmla="*/ 25 w 31"/>
                <a:gd name="T19" fmla="*/ 20 h 37"/>
                <a:gd name="T20" fmla="*/ 25 w 31"/>
                <a:gd name="T21" fmla="*/ 23 h 37"/>
                <a:gd name="T22" fmla="*/ 23 w 31"/>
                <a:gd name="T23" fmla="*/ 23 h 37"/>
                <a:gd name="T24" fmla="*/ 21 w 31"/>
                <a:gd name="T25" fmla="*/ 23 h 37"/>
                <a:gd name="T26" fmla="*/ 20 w 31"/>
                <a:gd name="T27" fmla="*/ 21 h 37"/>
                <a:gd name="T28" fmla="*/ 20 w 31"/>
                <a:gd name="T29" fmla="*/ 20 h 37"/>
                <a:gd name="T30" fmla="*/ 18 w 31"/>
                <a:gd name="T31" fmla="*/ 23 h 37"/>
                <a:gd name="T32" fmla="*/ 18 w 31"/>
                <a:gd name="T33" fmla="*/ 23 h 37"/>
                <a:gd name="T34" fmla="*/ 16 w 31"/>
                <a:gd name="T35" fmla="*/ 27 h 37"/>
                <a:gd name="T36" fmla="*/ 14 w 31"/>
                <a:gd name="T37" fmla="*/ 29 h 37"/>
                <a:gd name="T38" fmla="*/ 14 w 31"/>
                <a:gd name="T39" fmla="*/ 29 h 37"/>
                <a:gd name="T40" fmla="*/ 12 w 31"/>
                <a:gd name="T41" fmla="*/ 29 h 37"/>
                <a:gd name="T42" fmla="*/ 10 w 31"/>
                <a:gd name="T43" fmla="*/ 29 h 37"/>
                <a:gd name="T44" fmla="*/ 12 w 31"/>
                <a:gd name="T45" fmla="*/ 31 h 37"/>
                <a:gd name="T46" fmla="*/ 14 w 31"/>
                <a:gd name="T47" fmla="*/ 35 h 37"/>
                <a:gd name="T48" fmla="*/ 14 w 31"/>
                <a:gd name="T49" fmla="*/ 35 h 37"/>
                <a:gd name="T50" fmla="*/ 14 w 31"/>
                <a:gd name="T51" fmla="*/ 37 h 37"/>
                <a:gd name="T52" fmla="*/ 14 w 31"/>
                <a:gd name="T53" fmla="*/ 37 h 37"/>
                <a:gd name="T54" fmla="*/ 12 w 31"/>
                <a:gd name="T55" fmla="*/ 35 h 37"/>
                <a:gd name="T56" fmla="*/ 12 w 31"/>
                <a:gd name="T57" fmla="*/ 35 h 37"/>
                <a:gd name="T58" fmla="*/ 10 w 31"/>
                <a:gd name="T59" fmla="*/ 31 h 37"/>
                <a:gd name="T60" fmla="*/ 8 w 31"/>
                <a:gd name="T61" fmla="*/ 31 h 37"/>
                <a:gd name="T62" fmla="*/ 6 w 31"/>
                <a:gd name="T63" fmla="*/ 29 h 37"/>
                <a:gd name="T64" fmla="*/ 6 w 31"/>
                <a:gd name="T65" fmla="*/ 29 h 37"/>
                <a:gd name="T66" fmla="*/ 4 w 31"/>
                <a:gd name="T67" fmla="*/ 27 h 37"/>
                <a:gd name="T68" fmla="*/ 4 w 31"/>
                <a:gd name="T69" fmla="*/ 25 h 37"/>
                <a:gd name="T70" fmla="*/ 2 w 31"/>
                <a:gd name="T71" fmla="*/ 27 h 37"/>
                <a:gd name="T72" fmla="*/ 2 w 31"/>
                <a:gd name="T73" fmla="*/ 25 h 37"/>
                <a:gd name="T74" fmla="*/ 4 w 31"/>
                <a:gd name="T75" fmla="*/ 25 h 37"/>
                <a:gd name="T76" fmla="*/ 2 w 31"/>
                <a:gd name="T77" fmla="*/ 25 h 37"/>
                <a:gd name="T78" fmla="*/ 0 w 31"/>
                <a:gd name="T79" fmla="*/ 25 h 37"/>
                <a:gd name="T80" fmla="*/ 0 w 31"/>
                <a:gd name="T81" fmla="*/ 23 h 37"/>
                <a:gd name="T82" fmla="*/ 0 w 31"/>
                <a:gd name="T83" fmla="*/ 21 h 37"/>
                <a:gd name="T84" fmla="*/ 0 w 31"/>
                <a:gd name="T85" fmla="*/ 21 h 37"/>
                <a:gd name="T86" fmla="*/ 0 w 31"/>
                <a:gd name="T87" fmla="*/ 20 h 37"/>
                <a:gd name="T88" fmla="*/ 0 w 31"/>
                <a:gd name="T89" fmla="*/ 16 h 37"/>
                <a:gd name="T90" fmla="*/ 0 w 31"/>
                <a:gd name="T91" fmla="*/ 12 h 37"/>
                <a:gd name="T92" fmla="*/ 2 w 31"/>
                <a:gd name="T93" fmla="*/ 10 h 37"/>
                <a:gd name="T94" fmla="*/ 6 w 31"/>
                <a:gd name="T95" fmla="*/ 6 h 37"/>
                <a:gd name="T96" fmla="*/ 8 w 31"/>
                <a:gd name="T97" fmla="*/ 6 h 37"/>
                <a:gd name="T98" fmla="*/ 8 w 31"/>
                <a:gd name="T99" fmla="*/ 6 h 37"/>
                <a:gd name="T100" fmla="*/ 10 w 31"/>
                <a:gd name="T101" fmla="*/ 6 h 37"/>
                <a:gd name="T102" fmla="*/ 8 w 31"/>
                <a:gd name="T103" fmla="*/ 2 h 37"/>
                <a:gd name="T104" fmla="*/ 8 w 31"/>
                <a:gd name="T105" fmla="*/ 2 h 37"/>
                <a:gd name="T106" fmla="*/ 10 w 31"/>
                <a:gd name="T107" fmla="*/ 2 h 37"/>
                <a:gd name="T108" fmla="*/ 12 w 31"/>
                <a:gd name="T109"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 h="37">
                  <a:moveTo>
                    <a:pt x="12" y="2"/>
                  </a:moveTo>
                  <a:lnTo>
                    <a:pt x="12" y="2"/>
                  </a:lnTo>
                  <a:lnTo>
                    <a:pt x="12" y="2"/>
                  </a:lnTo>
                  <a:lnTo>
                    <a:pt x="12" y="2"/>
                  </a:lnTo>
                  <a:lnTo>
                    <a:pt x="12" y="4"/>
                  </a:lnTo>
                  <a:lnTo>
                    <a:pt x="14" y="4"/>
                  </a:lnTo>
                  <a:lnTo>
                    <a:pt x="14" y="4"/>
                  </a:lnTo>
                  <a:lnTo>
                    <a:pt x="16" y="6"/>
                  </a:lnTo>
                  <a:lnTo>
                    <a:pt x="16" y="6"/>
                  </a:lnTo>
                  <a:lnTo>
                    <a:pt x="16" y="6"/>
                  </a:lnTo>
                  <a:lnTo>
                    <a:pt x="16" y="8"/>
                  </a:lnTo>
                  <a:lnTo>
                    <a:pt x="18" y="8"/>
                  </a:lnTo>
                  <a:lnTo>
                    <a:pt x="18" y="8"/>
                  </a:lnTo>
                  <a:lnTo>
                    <a:pt x="18" y="8"/>
                  </a:lnTo>
                  <a:lnTo>
                    <a:pt x="18" y="8"/>
                  </a:lnTo>
                  <a:lnTo>
                    <a:pt x="18" y="10"/>
                  </a:lnTo>
                  <a:lnTo>
                    <a:pt x="18" y="10"/>
                  </a:lnTo>
                  <a:lnTo>
                    <a:pt x="20" y="10"/>
                  </a:lnTo>
                  <a:lnTo>
                    <a:pt x="20" y="10"/>
                  </a:lnTo>
                  <a:lnTo>
                    <a:pt x="20" y="10"/>
                  </a:lnTo>
                  <a:lnTo>
                    <a:pt x="20" y="10"/>
                  </a:lnTo>
                  <a:lnTo>
                    <a:pt x="20" y="10"/>
                  </a:lnTo>
                  <a:lnTo>
                    <a:pt x="20" y="10"/>
                  </a:lnTo>
                  <a:lnTo>
                    <a:pt x="21" y="10"/>
                  </a:lnTo>
                  <a:lnTo>
                    <a:pt x="21" y="10"/>
                  </a:lnTo>
                  <a:lnTo>
                    <a:pt x="21" y="12"/>
                  </a:lnTo>
                  <a:lnTo>
                    <a:pt x="21" y="12"/>
                  </a:lnTo>
                  <a:lnTo>
                    <a:pt x="23" y="12"/>
                  </a:lnTo>
                  <a:lnTo>
                    <a:pt x="23" y="10"/>
                  </a:lnTo>
                  <a:lnTo>
                    <a:pt x="23" y="10"/>
                  </a:lnTo>
                  <a:lnTo>
                    <a:pt x="23" y="10"/>
                  </a:lnTo>
                  <a:lnTo>
                    <a:pt x="23" y="10"/>
                  </a:lnTo>
                  <a:lnTo>
                    <a:pt x="23" y="10"/>
                  </a:lnTo>
                  <a:lnTo>
                    <a:pt x="23" y="10"/>
                  </a:lnTo>
                  <a:lnTo>
                    <a:pt x="23" y="12"/>
                  </a:lnTo>
                  <a:lnTo>
                    <a:pt x="23" y="12"/>
                  </a:lnTo>
                  <a:lnTo>
                    <a:pt x="25" y="12"/>
                  </a:lnTo>
                  <a:lnTo>
                    <a:pt x="25" y="12"/>
                  </a:lnTo>
                  <a:lnTo>
                    <a:pt x="25" y="12"/>
                  </a:lnTo>
                  <a:lnTo>
                    <a:pt x="27" y="14"/>
                  </a:lnTo>
                  <a:lnTo>
                    <a:pt x="27" y="14"/>
                  </a:lnTo>
                  <a:lnTo>
                    <a:pt x="27" y="14"/>
                  </a:lnTo>
                  <a:lnTo>
                    <a:pt x="27" y="14"/>
                  </a:lnTo>
                  <a:lnTo>
                    <a:pt x="27" y="14"/>
                  </a:lnTo>
                  <a:lnTo>
                    <a:pt x="29" y="14"/>
                  </a:lnTo>
                  <a:lnTo>
                    <a:pt x="29" y="16"/>
                  </a:lnTo>
                  <a:lnTo>
                    <a:pt x="31" y="16"/>
                  </a:lnTo>
                  <a:lnTo>
                    <a:pt x="31" y="16"/>
                  </a:lnTo>
                  <a:lnTo>
                    <a:pt x="29" y="18"/>
                  </a:lnTo>
                  <a:lnTo>
                    <a:pt x="29" y="18"/>
                  </a:lnTo>
                  <a:lnTo>
                    <a:pt x="27" y="18"/>
                  </a:lnTo>
                  <a:lnTo>
                    <a:pt x="27" y="18"/>
                  </a:lnTo>
                  <a:lnTo>
                    <a:pt x="27" y="18"/>
                  </a:lnTo>
                  <a:lnTo>
                    <a:pt x="27" y="18"/>
                  </a:lnTo>
                  <a:lnTo>
                    <a:pt x="27" y="18"/>
                  </a:lnTo>
                  <a:lnTo>
                    <a:pt x="27" y="18"/>
                  </a:lnTo>
                  <a:lnTo>
                    <a:pt x="27" y="18"/>
                  </a:lnTo>
                  <a:lnTo>
                    <a:pt x="27" y="18"/>
                  </a:lnTo>
                  <a:lnTo>
                    <a:pt x="27" y="18"/>
                  </a:lnTo>
                  <a:lnTo>
                    <a:pt x="25" y="18"/>
                  </a:lnTo>
                  <a:lnTo>
                    <a:pt x="25" y="18"/>
                  </a:lnTo>
                  <a:lnTo>
                    <a:pt x="25" y="18"/>
                  </a:lnTo>
                  <a:lnTo>
                    <a:pt x="25" y="18"/>
                  </a:lnTo>
                  <a:lnTo>
                    <a:pt x="25" y="18"/>
                  </a:lnTo>
                  <a:lnTo>
                    <a:pt x="25" y="20"/>
                  </a:lnTo>
                  <a:lnTo>
                    <a:pt x="25" y="20"/>
                  </a:lnTo>
                  <a:lnTo>
                    <a:pt x="25" y="20"/>
                  </a:lnTo>
                  <a:lnTo>
                    <a:pt x="25" y="20"/>
                  </a:lnTo>
                  <a:lnTo>
                    <a:pt x="25" y="20"/>
                  </a:lnTo>
                  <a:lnTo>
                    <a:pt x="25" y="20"/>
                  </a:lnTo>
                  <a:lnTo>
                    <a:pt x="25" y="21"/>
                  </a:lnTo>
                  <a:lnTo>
                    <a:pt x="25" y="21"/>
                  </a:lnTo>
                  <a:lnTo>
                    <a:pt x="25" y="21"/>
                  </a:lnTo>
                  <a:lnTo>
                    <a:pt x="25" y="21"/>
                  </a:lnTo>
                  <a:lnTo>
                    <a:pt x="25" y="21"/>
                  </a:lnTo>
                  <a:lnTo>
                    <a:pt x="25" y="23"/>
                  </a:lnTo>
                  <a:lnTo>
                    <a:pt x="25" y="23"/>
                  </a:lnTo>
                  <a:lnTo>
                    <a:pt x="25" y="23"/>
                  </a:lnTo>
                  <a:lnTo>
                    <a:pt x="25" y="23"/>
                  </a:lnTo>
                  <a:lnTo>
                    <a:pt x="23" y="23"/>
                  </a:lnTo>
                  <a:lnTo>
                    <a:pt x="23" y="23"/>
                  </a:lnTo>
                  <a:lnTo>
                    <a:pt x="23" y="23"/>
                  </a:lnTo>
                  <a:lnTo>
                    <a:pt x="23" y="23"/>
                  </a:lnTo>
                  <a:lnTo>
                    <a:pt x="23" y="23"/>
                  </a:lnTo>
                  <a:lnTo>
                    <a:pt x="23" y="23"/>
                  </a:lnTo>
                  <a:lnTo>
                    <a:pt x="23" y="23"/>
                  </a:lnTo>
                  <a:lnTo>
                    <a:pt x="21" y="25"/>
                  </a:lnTo>
                  <a:lnTo>
                    <a:pt x="21" y="25"/>
                  </a:lnTo>
                  <a:lnTo>
                    <a:pt x="21" y="25"/>
                  </a:lnTo>
                  <a:lnTo>
                    <a:pt x="21" y="25"/>
                  </a:lnTo>
                  <a:lnTo>
                    <a:pt x="21" y="23"/>
                  </a:lnTo>
                  <a:lnTo>
                    <a:pt x="21" y="23"/>
                  </a:lnTo>
                  <a:lnTo>
                    <a:pt x="20" y="23"/>
                  </a:lnTo>
                  <a:lnTo>
                    <a:pt x="20" y="23"/>
                  </a:lnTo>
                  <a:lnTo>
                    <a:pt x="20" y="23"/>
                  </a:lnTo>
                  <a:lnTo>
                    <a:pt x="20" y="23"/>
                  </a:lnTo>
                  <a:lnTo>
                    <a:pt x="20" y="23"/>
                  </a:lnTo>
                  <a:lnTo>
                    <a:pt x="20" y="21"/>
                  </a:lnTo>
                  <a:lnTo>
                    <a:pt x="20" y="21"/>
                  </a:lnTo>
                  <a:lnTo>
                    <a:pt x="21" y="21"/>
                  </a:lnTo>
                  <a:lnTo>
                    <a:pt x="21" y="21"/>
                  </a:lnTo>
                  <a:lnTo>
                    <a:pt x="20" y="21"/>
                  </a:lnTo>
                  <a:lnTo>
                    <a:pt x="20" y="21"/>
                  </a:lnTo>
                  <a:lnTo>
                    <a:pt x="20" y="21"/>
                  </a:lnTo>
                  <a:lnTo>
                    <a:pt x="20" y="20"/>
                  </a:lnTo>
                  <a:lnTo>
                    <a:pt x="20" y="21"/>
                  </a:lnTo>
                  <a:lnTo>
                    <a:pt x="20" y="21"/>
                  </a:lnTo>
                  <a:lnTo>
                    <a:pt x="20" y="21"/>
                  </a:lnTo>
                  <a:lnTo>
                    <a:pt x="18" y="21"/>
                  </a:lnTo>
                  <a:lnTo>
                    <a:pt x="18" y="21"/>
                  </a:lnTo>
                  <a:lnTo>
                    <a:pt x="18" y="21"/>
                  </a:lnTo>
                  <a:lnTo>
                    <a:pt x="18" y="23"/>
                  </a:lnTo>
                  <a:lnTo>
                    <a:pt x="18" y="23"/>
                  </a:lnTo>
                  <a:lnTo>
                    <a:pt x="18" y="23"/>
                  </a:lnTo>
                  <a:lnTo>
                    <a:pt x="18" y="23"/>
                  </a:lnTo>
                  <a:lnTo>
                    <a:pt x="18" y="23"/>
                  </a:lnTo>
                  <a:lnTo>
                    <a:pt x="18" y="23"/>
                  </a:lnTo>
                  <a:lnTo>
                    <a:pt x="18" y="23"/>
                  </a:lnTo>
                  <a:lnTo>
                    <a:pt x="18" y="23"/>
                  </a:lnTo>
                  <a:lnTo>
                    <a:pt x="18" y="25"/>
                  </a:lnTo>
                  <a:lnTo>
                    <a:pt x="16" y="25"/>
                  </a:lnTo>
                  <a:lnTo>
                    <a:pt x="16" y="25"/>
                  </a:lnTo>
                  <a:lnTo>
                    <a:pt x="16" y="25"/>
                  </a:lnTo>
                  <a:lnTo>
                    <a:pt x="16" y="27"/>
                  </a:lnTo>
                  <a:lnTo>
                    <a:pt x="16" y="27"/>
                  </a:lnTo>
                  <a:lnTo>
                    <a:pt x="16" y="27"/>
                  </a:lnTo>
                  <a:lnTo>
                    <a:pt x="16" y="27"/>
                  </a:lnTo>
                  <a:lnTo>
                    <a:pt x="16" y="27"/>
                  </a:lnTo>
                  <a:lnTo>
                    <a:pt x="16" y="27"/>
                  </a:lnTo>
                  <a:lnTo>
                    <a:pt x="16" y="27"/>
                  </a:lnTo>
                  <a:lnTo>
                    <a:pt x="14" y="27"/>
                  </a:lnTo>
                  <a:lnTo>
                    <a:pt x="14" y="29"/>
                  </a:lnTo>
                  <a:lnTo>
                    <a:pt x="14" y="29"/>
                  </a:lnTo>
                  <a:lnTo>
                    <a:pt x="14" y="29"/>
                  </a:lnTo>
                  <a:lnTo>
                    <a:pt x="14" y="29"/>
                  </a:lnTo>
                  <a:lnTo>
                    <a:pt x="14" y="29"/>
                  </a:lnTo>
                  <a:lnTo>
                    <a:pt x="14" y="29"/>
                  </a:lnTo>
                  <a:lnTo>
                    <a:pt x="14" y="29"/>
                  </a:lnTo>
                  <a:lnTo>
                    <a:pt x="14" y="29"/>
                  </a:lnTo>
                  <a:lnTo>
                    <a:pt x="14" y="29"/>
                  </a:lnTo>
                  <a:lnTo>
                    <a:pt x="12" y="29"/>
                  </a:lnTo>
                  <a:lnTo>
                    <a:pt x="12" y="29"/>
                  </a:lnTo>
                  <a:lnTo>
                    <a:pt x="12" y="29"/>
                  </a:lnTo>
                  <a:lnTo>
                    <a:pt x="12" y="29"/>
                  </a:lnTo>
                  <a:lnTo>
                    <a:pt x="12" y="29"/>
                  </a:lnTo>
                  <a:lnTo>
                    <a:pt x="12" y="29"/>
                  </a:lnTo>
                  <a:lnTo>
                    <a:pt x="12" y="29"/>
                  </a:lnTo>
                  <a:lnTo>
                    <a:pt x="10" y="27"/>
                  </a:lnTo>
                  <a:lnTo>
                    <a:pt x="10" y="27"/>
                  </a:lnTo>
                  <a:lnTo>
                    <a:pt x="10" y="27"/>
                  </a:lnTo>
                  <a:lnTo>
                    <a:pt x="10" y="27"/>
                  </a:lnTo>
                  <a:lnTo>
                    <a:pt x="10" y="29"/>
                  </a:lnTo>
                  <a:lnTo>
                    <a:pt x="10" y="29"/>
                  </a:lnTo>
                  <a:lnTo>
                    <a:pt x="10" y="29"/>
                  </a:lnTo>
                  <a:lnTo>
                    <a:pt x="10" y="29"/>
                  </a:lnTo>
                  <a:lnTo>
                    <a:pt x="10" y="29"/>
                  </a:lnTo>
                  <a:lnTo>
                    <a:pt x="10" y="29"/>
                  </a:lnTo>
                  <a:lnTo>
                    <a:pt x="10" y="29"/>
                  </a:lnTo>
                  <a:lnTo>
                    <a:pt x="12" y="29"/>
                  </a:lnTo>
                  <a:lnTo>
                    <a:pt x="12" y="29"/>
                  </a:lnTo>
                  <a:lnTo>
                    <a:pt x="12" y="31"/>
                  </a:lnTo>
                  <a:lnTo>
                    <a:pt x="12" y="31"/>
                  </a:lnTo>
                  <a:lnTo>
                    <a:pt x="12" y="31"/>
                  </a:lnTo>
                  <a:lnTo>
                    <a:pt x="14" y="33"/>
                  </a:lnTo>
                  <a:lnTo>
                    <a:pt x="14" y="33"/>
                  </a:lnTo>
                  <a:lnTo>
                    <a:pt x="14" y="33"/>
                  </a:lnTo>
                  <a:lnTo>
                    <a:pt x="14" y="33"/>
                  </a:lnTo>
                  <a:lnTo>
                    <a:pt x="14" y="35"/>
                  </a:lnTo>
                  <a:lnTo>
                    <a:pt x="14" y="35"/>
                  </a:lnTo>
                  <a:lnTo>
                    <a:pt x="14" y="35"/>
                  </a:lnTo>
                  <a:lnTo>
                    <a:pt x="14" y="35"/>
                  </a:lnTo>
                  <a:lnTo>
                    <a:pt x="14" y="35"/>
                  </a:lnTo>
                  <a:lnTo>
                    <a:pt x="14" y="35"/>
                  </a:lnTo>
                  <a:lnTo>
                    <a:pt x="14" y="35"/>
                  </a:lnTo>
                  <a:lnTo>
                    <a:pt x="14" y="35"/>
                  </a:lnTo>
                  <a:lnTo>
                    <a:pt x="14" y="35"/>
                  </a:lnTo>
                  <a:lnTo>
                    <a:pt x="14" y="37"/>
                  </a:lnTo>
                  <a:lnTo>
                    <a:pt x="14" y="37"/>
                  </a:lnTo>
                  <a:lnTo>
                    <a:pt x="14" y="37"/>
                  </a:lnTo>
                  <a:lnTo>
                    <a:pt x="14" y="37"/>
                  </a:lnTo>
                  <a:lnTo>
                    <a:pt x="14" y="37"/>
                  </a:lnTo>
                  <a:lnTo>
                    <a:pt x="14" y="37"/>
                  </a:lnTo>
                  <a:lnTo>
                    <a:pt x="14" y="37"/>
                  </a:lnTo>
                  <a:lnTo>
                    <a:pt x="14" y="37"/>
                  </a:lnTo>
                  <a:lnTo>
                    <a:pt x="14" y="37"/>
                  </a:lnTo>
                  <a:lnTo>
                    <a:pt x="14" y="37"/>
                  </a:lnTo>
                  <a:lnTo>
                    <a:pt x="14" y="37"/>
                  </a:lnTo>
                  <a:lnTo>
                    <a:pt x="14" y="37"/>
                  </a:lnTo>
                  <a:lnTo>
                    <a:pt x="14" y="37"/>
                  </a:lnTo>
                  <a:lnTo>
                    <a:pt x="14" y="37"/>
                  </a:lnTo>
                  <a:lnTo>
                    <a:pt x="12" y="37"/>
                  </a:lnTo>
                  <a:lnTo>
                    <a:pt x="12" y="37"/>
                  </a:lnTo>
                  <a:lnTo>
                    <a:pt x="12" y="37"/>
                  </a:lnTo>
                  <a:lnTo>
                    <a:pt x="12" y="37"/>
                  </a:lnTo>
                  <a:lnTo>
                    <a:pt x="12" y="35"/>
                  </a:lnTo>
                  <a:lnTo>
                    <a:pt x="12" y="35"/>
                  </a:lnTo>
                  <a:lnTo>
                    <a:pt x="12" y="35"/>
                  </a:lnTo>
                  <a:lnTo>
                    <a:pt x="12" y="35"/>
                  </a:lnTo>
                  <a:lnTo>
                    <a:pt x="12" y="35"/>
                  </a:lnTo>
                  <a:lnTo>
                    <a:pt x="12" y="35"/>
                  </a:lnTo>
                  <a:lnTo>
                    <a:pt x="10" y="35"/>
                  </a:lnTo>
                  <a:lnTo>
                    <a:pt x="10" y="35"/>
                  </a:lnTo>
                  <a:lnTo>
                    <a:pt x="12" y="35"/>
                  </a:lnTo>
                  <a:lnTo>
                    <a:pt x="10" y="33"/>
                  </a:lnTo>
                  <a:lnTo>
                    <a:pt x="10" y="33"/>
                  </a:lnTo>
                  <a:lnTo>
                    <a:pt x="10" y="33"/>
                  </a:lnTo>
                  <a:lnTo>
                    <a:pt x="10" y="33"/>
                  </a:lnTo>
                  <a:lnTo>
                    <a:pt x="10" y="33"/>
                  </a:lnTo>
                  <a:lnTo>
                    <a:pt x="10" y="31"/>
                  </a:lnTo>
                  <a:lnTo>
                    <a:pt x="10" y="31"/>
                  </a:lnTo>
                  <a:lnTo>
                    <a:pt x="8" y="31"/>
                  </a:lnTo>
                  <a:lnTo>
                    <a:pt x="8" y="31"/>
                  </a:lnTo>
                  <a:lnTo>
                    <a:pt x="8" y="31"/>
                  </a:lnTo>
                  <a:lnTo>
                    <a:pt x="8" y="31"/>
                  </a:lnTo>
                  <a:lnTo>
                    <a:pt x="8" y="31"/>
                  </a:lnTo>
                  <a:lnTo>
                    <a:pt x="8" y="31"/>
                  </a:lnTo>
                  <a:lnTo>
                    <a:pt x="8" y="31"/>
                  </a:lnTo>
                  <a:lnTo>
                    <a:pt x="8" y="31"/>
                  </a:lnTo>
                  <a:lnTo>
                    <a:pt x="8" y="29"/>
                  </a:lnTo>
                  <a:lnTo>
                    <a:pt x="6" y="29"/>
                  </a:lnTo>
                  <a:lnTo>
                    <a:pt x="6" y="29"/>
                  </a:lnTo>
                  <a:lnTo>
                    <a:pt x="6" y="29"/>
                  </a:lnTo>
                  <a:lnTo>
                    <a:pt x="6" y="29"/>
                  </a:lnTo>
                  <a:lnTo>
                    <a:pt x="6" y="29"/>
                  </a:lnTo>
                  <a:lnTo>
                    <a:pt x="6" y="29"/>
                  </a:lnTo>
                  <a:lnTo>
                    <a:pt x="6" y="29"/>
                  </a:lnTo>
                  <a:lnTo>
                    <a:pt x="6" y="29"/>
                  </a:lnTo>
                  <a:lnTo>
                    <a:pt x="6" y="29"/>
                  </a:lnTo>
                  <a:lnTo>
                    <a:pt x="6" y="29"/>
                  </a:lnTo>
                  <a:lnTo>
                    <a:pt x="6" y="29"/>
                  </a:lnTo>
                  <a:lnTo>
                    <a:pt x="6" y="29"/>
                  </a:lnTo>
                  <a:lnTo>
                    <a:pt x="6" y="29"/>
                  </a:lnTo>
                  <a:lnTo>
                    <a:pt x="6" y="29"/>
                  </a:lnTo>
                  <a:lnTo>
                    <a:pt x="4" y="29"/>
                  </a:lnTo>
                  <a:lnTo>
                    <a:pt x="4" y="29"/>
                  </a:lnTo>
                  <a:lnTo>
                    <a:pt x="4" y="29"/>
                  </a:lnTo>
                  <a:lnTo>
                    <a:pt x="4" y="27"/>
                  </a:lnTo>
                  <a:lnTo>
                    <a:pt x="4" y="27"/>
                  </a:lnTo>
                  <a:lnTo>
                    <a:pt x="4" y="27"/>
                  </a:lnTo>
                  <a:lnTo>
                    <a:pt x="4" y="27"/>
                  </a:lnTo>
                  <a:lnTo>
                    <a:pt x="4" y="27"/>
                  </a:lnTo>
                  <a:lnTo>
                    <a:pt x="4" y="27"/>
                  </a:lnTo>
                  <a:lnTo>
                    <a:pt x="4" y="27"/>
                  </a:lnTo>
                  <a:lnTo>
                    <a:pt x="4" y="27"/>
                  </a:lnTo>
                  <a:lnTo>
                    <a:pt x="4" y="25"/>
                  </a:lnTo>
                  <a:lnTo>
                    <a:pt x="2" y="25"/>
                  </a:lnTo>
                  <a:lnTo>
                    <a:pt x="2" y="27"/>
                  </a:lnTo>
                  <a:lnTo>
                    <a:pt x="2" y="27"/>
                  </a:lnTo>
                  <a:lnTo>
                    <a:pt x="2" y="27"/>
                  </a:lnTo>
                  <a:lnTo>
                    <a:pt x="2" y="27"/>
                  </a:lnTo>
                  <a:lnTo>
                    <a:pt x="2" y="27"/>
                  </a:lnTo>
                  <a:lnTo>
                    <a:pt x="2" y="27"/>
                  </a:lnTo>
                  <a:lnTo>
                    <a:pt x="2" y="27"/>
                  </a:lnTo>
                  <a:lnTo>
                    <a:pt x="2" y="25"/>
                  </a:lnTo>
                  <a:lnTo>
                    <a:pt x="2" y="25"/>
                  </a:lnTo>
                  <a:lnTo>
                    <a:pt x="2" y="25"/>
                  </a:lnTo>
                  <a:lnTo>
                    <a:pt x="2" y="25"/>
                  </a:lnTo>
                  <a:lnTo>
                    <a:pt x="2" y="25"/>
                  </a:lnTo>
                  <a:lnTo>
                    <a:pt x="2" y="25"/>
                  </a:lnTo>
                  <a:lnTo>
                    <a:pt x="2" y="25"/>
                  </a:lnTo>
                  <a:lnTo>
                    <a:pt x="2" y="25"/>
                  </a:lnTo>
                  <a:lnTo>
                    <a:pt x="2" y="25"/>
                  </a:lnTo>
                  <a:lnTo>
                    <a:pt x="2" y="25"/>
                  </a:lnTo>
                  <a:lnTo>
                    <a:pt x="2" y="25"/>
                  </a:lnTo>
                  <a:lnTo>
                    <a:pt x="2" y="25"/>
                  </a:lnTo>
                  <a:lnTo>
                    <a:pt x="4" y="25"/>
                  </a:lnTo>
                  <a:lnTo>
                    <a:pt x="4" y="25"/>
                  </a:lnTo>
                  <a:lnTo>
                    <a:pt x="4" y="25"/>
                  </a:lnTo>
                  <a:lnTo>
                    <a:pt x="4" y="25"/>
                  </a:lnTo>
                  <a:lnTo>
                    <a:pt x="4" y="25"/>
                  </a:lnTo>
                  <a:lnTo>
                    <a:pt x="4" y="25"/>
                  </a:lnTo>
                  <a:lnTo>
                    <a:pt x="4" y="23"/>
                  </a:lnTo>
                  <a:lnTo>
                    <a:pt x="2" y="25"/>
                  </a:lnTo>
                  <a:lnTo>
                    <a:pt x="2"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3"/>
                  </a:lnTo>
                  <a:lnTo>
                    <a:pt x="0" y="23"/>
                  </a:lnTo>
                  <a:lnTo>
                    <a:pt x="0" y="23"/>
                  </a:lnTo>
                  <a:lnTo>
                    <a:pt x="0" y="23"/>
                  </a:lnTo>
                  <a:lnTo>
                    <a:pt x="0" y="23"/>
                  </a:lnTo>
                  <a:lnTo>
                    <a:pt x="0" y="21"/>
                  </a:lnTo>
                  <a:lnTo>
                    <a:pt x="0" y="21"/>
                  </a:lnTo>
                  <a:lnTo>
                    <a:pt x="0" y="21"/>
                  </a:lnTo>
                  <a:lnTo>
                    <a:pt x="0" y="21"/>
                  </a:lnTo>
                  <a:lnTo>
                    <a:pt x="0" y="21"/>
                  </a:lnTo>
                  <a:lnTo>
                    <a:pt x="0" y="21"/>
                  </a:lnTo>
                  <a:lnTo>
                    <a:pt x="0" y="21"/>
                  </a:lnTo>
                  <a:lnTo>
                    <a:pt x="0" y="21"/>
                  </a:lnTo>
                  <a:lnTo>
                    <a:pt x="0" y="21"/>
                  </a:lnTo>
                  <a:lnTo>
                    <a:pt x="0" y="21"/>
                  </a:lnTo>
                  <a:lnTo>
                    <a:pt x="0" y="21"/>
                  </a:lnTo>
                  <a:lnTo>
                    <a:pt x="2" y="21"/>
                  </a:lnTo>
                  <a:lnTo>
                    <a:pt x="2" y="21"/>
                  </a:lnTo>
                  <a:lnTo>
                    <a:pt x="2" y="20"/>
                  </a:lnTo>
                  <a:lnTo>
                    <a:pt x="0" y="20"/>
                  </a:lnTo>
                  <a:lnTo>
                    <a:pt x="0" y="20"/>
                  </a:lnTo>
                  <a:lnTo>
                    <a:pt x="0" y="20"/>
                  </a:lnTo>
                  <a:lnTo>
                    <a:pt x="0" y="18"/>
                  </a:lnTo>
                  <a:lnTo>
                    <a:pt x="0" y="18"/>
                  </a:lnTo>
                  <a:lnTo>
                    <a:pt x="0" y="18"/>
                  </a:lnTo>
                  <a:lnTo>
                    <a:pt x="0" y="16"/>
                  </a:lnTo>
                  <a:lnTo>
                    <a:pt x="0" y="16"/>
                  </a:lnTo>
                  <a:lnTo>
                    <a:pt x="0" y="16"/>
                  </a:lnTo>
                  <a:lnTo>
                    <a:pt x="0" y="16"/>
                  </a:lnTo>
                  <a:lnTo>
                    <a:pt x="0" y="16"/>
                  </a:lnTo>
                  <a:lnTo>
                    <a:pt x="0" y="16"/>
                  </a:lnTo>
                  <a:lnTo>
                    <a:pt x="0" y="14"/>
                  </a:lnTo>
                  <a:lnTo>
                    <a:pt x="0" y="14"/>
                  </a:lnTo>
                  <a:lnTo>
                    <a:pt x="0" y="14"/>
                  </a:lnTo>
                  <a:lnTo>
                    <a:pt x="0" y="12"/>
                  </a:lnTo>
                  <a:lnTo>
                    <a:pt x="0" y="12"/>
                  </a:lnTo>
                  <a:lnTo>
                    <a:pt x="2" y="12"/>
                  </a:lnTo>
                  <a:lnTo>
                    <a:pt x="2" y="12"/>
                  </a:lnTo>
                  <a:lnTo>
                    <a:pt x="2" y="10"/>
                  </a:lnTo>
                  <a:lnTo>
                    <a:pt x="2" y="10"/>
                  </a:lnTo>
                  <a:lnTo>
                    <a:pt x="2" y="10"/>
                  </a:lnTo>
                  <a:lnTo>
                    <a:pt x="2" y="10"/>
                  </a:lnTo>
                  <a:lnTo>
                    <a:pt x="2" y="10"/>
                  </a:lnTo>
                  <a:lnTo>
                    <a:pt x="4" y="8"/>
                  </a:lnTo>
                  <a:lnTo>
                    <a:pt x="4" y="8"/>
                  </a:lnTo>
                  <a:lnTo>
                    <a:pt x="4" y="8"/>
                  </a:lnTo>
                  <a:lnTo>
                    <a:pt x="6" y="6"/>
                  </a:lnTo>
                  <a:lnTo>
                    <a:pt x="6" y="6"/>
                  </a:lnTo>
                  <a:lnTo>
                    <a:pt x="6" y="6"/>
                  </a:lnTo>
                  <a:lnTo>
                    <a:pt x="6" y="6"/>
                  </a:lnTo>
                  <a:lnTo>
                    <a:pt x="6" y="6"/>
                  </a:lnTo>
                  <a:lnTo>
                    <a:pt x="6" y="6"/>
                  </a:lnTo>
                  <a:lnTo>
                    <a:pt x="6" y="6"/>
                  </a:lnTo>
                  <a:lnTo>
                    <a:pt x="8" y="6"/>
                  </a:lnTo>
                  <a:lnTo>
                    <a:pt x="8" y="6"/>
                  </a:lnTo>
                  <a:lnTo>
                    <a:pt x="8" y="6"/>
                  </a:lnTo>
                  <a:lnTo>
                    <a:pt x="8" y="6"/>
                  </a:lnTo>
                  <a:lnTo>
                    <a:pt x="8" y="6"/>
                  </a:lnTo>
                  <a:lnTo>
                    <a:pt x="8" y="6"/>
                  </a:lnTo>
                  <a:lnTo>
                    <a:pt x="8" y="6"/>
                  </a:lnTo>
                  <a:lnTo>
                    <a:pt x="8" y="6"/>
                  </a:lnTo>
                  <a:lnTo>
                    <a:pt x="8" y="6"/>
                  </a:lnTo>
                  <a:lnTo>
                    <a:pt x="8" y="8"/>
                  </a:lnTo>
                  <a:lnTo>
                    <a:pt x="8" y="6"/>
                  </a:lnTo>
                  <a:lnTo>
                    <a:pt x="8" y="6"/>
                  </a:lnTo>
                  <a:lnTo>
                    <a:pt x="8" y="6"/>
                  </a:lnTo>
                  <a:lnTo>
                    <a:pt x="8" y="6"/>
                  </a:lnTo>
                  <a:lnTo>
                    <a:pt x="10" y="6"/>
                  </a:lnTo>
                  <a:lnTo>
                    <a:pt x="10" y="6"/>
                  </a:lnTo>
                  <a:lnTo>
                    <a:pt x="10" y="6"/>
                  </a:lnTo>
                  <a:lnTo>
                    <a:pt x="10" y="6"/>
                  </a:lnTo>
                  <a:lnTo>
                    <a:pt x="10" y="6"/>
                  </a:lnTo>
                  <a:lnTo>
                    <a:pt x="8" y="4"/>
                  </a:lnTo>
                  <a:lnTo>
                    <a:pt x="8" y="4"/>
                  </a:lnTo>
                  <a:lnTo>
                    <a:pt x="8" y="2"/>
                  </a:lnTo>
                  <a:lnTo>
                    <a:pt x="8" y="4"/>
                  </a:lnTo>
                  <a:lnTo>
                    <a:pt x="8" y="2"/>
                  </a:lnTo>
                  <a:lnTo>
                    <a:pt x="8" y="2"/>
                  </a:lnTo>
                  <a:lnTo>
                    <a:pt x="8" y="2"/>
                  </a:lnTo>
                  <a:lnTo>
                    <a:pt x="8" y="2"/>
                  </a:lnTo>
                  <a:lnTo>
                    <a:pt x="8" y="2"/>
                  </a:lnTo>
                  <a:lnTo>
                    <a:pt x="8" y="2"/>
                  </a:lnTo>
                  <a:lnTo>
                    <a:pt x="8" y="2"/>
                  </a:lnTo>
                  <a:lnTo>
                    <a:pt x="8" y="2"/>
                  </a:lnTo>
                  <a:lnTo>
                    <a:pt x="8" y="2"/>
                  </a:lnTo>
                  <a:lnTo>
                    <a:pt x="8" y="2"/>
                  </a:lnTo>
                  <a:lnTo>
                    <a:pt x="8" y="2"/>
                  </a:lnTo>
                  <a:lnTo>
                    <a:pt x="8" y="0"/>
                  </a:lnTo>
                  <a:lnTo>
                    <a:pt x="8" y="0"/>
                  </a:lnTo>
                  <a:lnTo>
                    <a:pt x="8" y="0"/>
                  </a:lnTo>
                  <a:lnTo>
                    <a:pt x="8" y="0"/>
                  </a:lnTo>
                  <a:lnTo>
                    <a:pt x="10" y="2"/>
                  </a:lnTo>
                  <a:lnTo>
                    <a:pt x="10" y="2"/>
                  </a:lnTo>
                  <a:lnTo>
                    <a:pt x="10" y="2"/>
                  </a:lnTo>
                  <a:lnTo>
                    <a:pt x="10" y="2"/>
                  </a:lnTo>
                  <a:lnTo>
                    <a:pt x="10" y="2"/>
                  </a:lnTo>
                  <a:lnTo>
                    <a:pt x="10" y="0"/>
                  </a:lnTo>
                  <a:lnTo>
                    <a:pt x="12" y="0"/>
                  </a:lnTo>
                  <a:lnTo>
                    <a:pt x="1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1" name="Freeform 158"/>
            <p:cNvSpPr>
              <a:spLocks/>
            </p:cNvSpPr>
            <p:nvPr/>
          </p:nvSpPr>
          <p:spPr bwMode="auto">
            <a:xfrm>
              <a:off x="7245350" y="3284538"/>
              <a:ext cx="814388" cy="390525"/>
            </a:xfrm>
            <a:custGeom>
              <a:avLst/>
              <a:gdLst>
                <a:gd name="T0" fmla="*/ 446 w 513"/>
                <a:gd name="T1" fmla="*/ 92 h 246"/>
                <a:gd name="T2" fmla="*/ 457 w 513"/>
                <a:gd name="T3" fmla="*/ 105 h 246"/>
                <a:gd name="T4" fmla="*/ 477 w 513"/>
                <a:gd name="T5" fmla="*/ 111 h 246"/>
                <a:gd name="T6" fmla="*/ 490 w 513"/>
                <a:gd name="T7" fmla="*/ 103 h 246"/>
                <a:gd name="T8" fmla="*/ 503 w 513"/>
                <a:gd name="T9" fmla="*/ 117 h 246"/>
                <a:gd name="T10" fmla="*/ 511 w 513"/>
                <a:gd name="T11" fmla="*/ 130 h 246"/>
                <a:gd name="T12" fmla="*/ 498 w 513"/>
                <a:gd name="T13" fmla="*/ 134 h 246"/>
                <a:gd name="T14" fmla="*/ 482 w 513"/>
                <a:gd name="T15" fmla="*/ 134 h 246"/>
                <a:gd name="T16" fmla="*/ 471 w 513"/>
                <a:gd name="T17" fmla="*/ 138 h 246"/>
                <a:gd name="T18" fmla="*/ 454 w 513"/>
                <a:gd name="T19" fmla="*/ 155 h 246"/>
                <a:gd name="T20" fmla="*/ 431 w 513"/>
                <a:gd name="T21" fmla="*/ 163 h 246"/>
                <a:gd name="T22" fmla="*/ 415 w 513"/>
                <a:gd name="T23" fmla="*/ 175 h 246"/>
                <a:gd name="T24" fmla="*/ 394 w 513"/>
                <a:gd name="T25" fmla="*/ 171 h 246"/>
                <a:gd name="T26" fmla="*/ 377 w 513"/>
                <a:gd name="T27" fmla="*/ 184 h 246"/>
                <a:gd name="T28" fmla="*/ 384 w 513"/>
                <a:gd name="T29" fmla="*/ 201 h 246"/>
                <a:gd name="T30" fmla="*/ 365 w 513"/>
                <a:gd name="T31" fmla="*/ 217 h 246"/>
                <a:gd name="T32" fmla="*/ 342 w 513"/>
                <a:gd name="T33" fmla="*/ 228 h 246"/>
                <a:gd name="T34" fmla="*/ 296 w 513"/>
                <a:gd name="T35" fmla="*/ 234 h 246"/>
                <a:gd name="T36" fmla="*/ 254 w 513"/>
                <a:gd name="T37" fmla="*/ 244 h 246"/>
                <a:gd name="T38" fmla="*/ 219 w 513"/>
                <a:gd name="T39" fmla="*/ 226 h 246"/>
                <a:gd name="T40" fmla="*/ 167 w 513"/>
                <a:gd name="T41" fmla="*/ 223 h 246"/>
                <a:gd name="T42" fmla="*/ 129 w 513"/>
                <a:gd name="T43" fmla="*/ 211 h 246"/>
                <a:gd name="T44" fmla="*/ 116 w 513"/>
                <a:gd name="T45" fmla="*/ 188 h 246"/>
                <a:gd name="T46" fmla="*/ 102 w 513"/>
                <a:gd name="T47" fmla="*/ 180 h 246"/>
                <a:gd name="T48" fmla="*/ 83 w 513"/>
                <a:gd name="T49" fmla="*/ 171 h 246"/>
                <a:gd name="T50" fmla="*/ 62 w 513"/>
                <a:gd name="T51" fmla="*/ 171 h 246"/>
                <a:gd name="T52" fmla="*/ 48 w 513"/>
                <a:gd name="T53" fmla="*/ 163 h 246"/>
                <a:gd name="T54" fmla="*/ 52 w 513"/>
                <a:gd name="T55" fmla="*/ 138 h 246"/>
                <a:gd name="T56" fmla="*/ 45 w 513"/>
                <a:gd name="T57" fmla="*/ 117 h 246"/>
                <a:gd name="T58" fmla="*/ 35 w 513"/>
                <a:gd name="T59" fmla="*/ 105 h 246"/>
                <a:gd name="T60" fmla="*/ 22 w 513"/>
                <a:gd name="T61" fmla="*/ 103 h 246"/>
                <a:gd name="T62" fmla="*/ 8 w 513"/>
                <a:gd name="T63" fmla="*/ 90 h 246"/>
                <a:gd name="T64" fmla="*/ 2 w 513"/>
                <a:gd name="T65" fmla="*/ 80 h 246"/>
                <a:gd name="T66" fmla="*/ 10 w 513"/>
                <a:gd name="T67" fmla="*/ 67 h 246"/>
                <a:gd name="T68" fmla="*/ 23 w 513"/>
                <a:gd name="T69" fmla="*/ 63 h 246"/>
                <a:gd name="T70" fmla="*/ 37 w 513"/>
                <a:gd name="T71" fmla="*/ 52 h 246"/>
                <a:gd name="T72" fmla="*/ 56 w 513"/>
                <a:gd name="T73" fmla="*/ 42 h 246"/>
                <a:gd name="T74" fmla="*/ 73 w 513"/>
                <a:gd name="T75" fmla="*/ 34 h 246"/>
                <a:gd name="T76" fmla="*/ 87 w 513"/>
                <a:gd name="T77" fmla="*/ 38 h 246"/>
                <a:gd name="T78" fmla="*/ 108 w 513"/>
                <a:gd name="T79" fmla="*/ 52 h 246"/>
                <a:gd name="T80" fmla="*/ 127 w 513"/>
                <a:gd name="T81" fmla="*/ 55 h 246"/>
                <a:gd name="T82" fmla="*/ 139 w 513"/>
                <a:gd name="T83" fmla="*/ 55 h 246"/>
                <a:gd name="T84" fmla="*/ 154 w 513"/>
                <a:gd name="T85" fmla="*/ 61 h 246"/>
                <a:gd name="T86" fmla="*/ 166 w 513"/>
                <a:gd name="T87" fmla="*/ 52 h 246"/>
                <a:gd name="T88" fmla="*/ 164 w 513"/>
                <a:gd name="T89" fmla="*/ 32 h 246"/>
                <a:gd name="T90" fmla="*/ 167 w 513"/>
                <a:gd name="T91" fmla="*/ 17 h 246"/>
                <a:gd name="T92" fmla="*/ 177 w 513"/>
                <a:gd name="T93" fmla="*/ 2 h 246"/>
                <a:gd name="T94" fmla="*/ 192 w 513"/>
                <a:gd name="T95" fmla="*/ 9 h 246"/>
                <a:gd name="T96" fmla="*/ 217 w 513"/>
                <a:gd name="T97" fmla="*/ 17 h 246"/>
                <a:gd name="T98" fmla="*/ 229 w 513"/>
                <a:gd name="T99" fmla="*/ 27 h 246"/>
                <a:gd name="T100" fmla="*/ 235 w 513"/>
                <a:gd name="T101" fmla="*/ 40 h 246"/>
                <a:gd name="T102" fmla="*/ 254 w 513"/>
                <a:gd name="T103" fmla="*/ 50 h 246"/>
                <a:gd name="T104" fmla="*/ 275 w 513"/>
                <a:gd name="T105" fmla="*/ 44 h 246"/>
                <a:gd name="T106" fmla="*/ 298 w 513"/>
                <a:gd name="T107" fmla="*/ 46 h 246"/>
                <a:gd name="T108" fmla="*/ 313 w 513"/>
                <a:gd name="T109" fmla="*/ 54 h 246"/>
                <a:gd name="T110" fmla="*/ 323 w 513"/>
                <a:gd name="T111" fmla="*/ 63 h 246"/>
                <a:gd name="T112" fmla="*/ 338 w 513"/>
                <a:gd name="T113" fmla="*/ 71 h 246"/>
                <a:gd name="T114" fmla="*/ 359 w 513"/>
                <a:gd name="T115" fmla="*/ 73 h 246"/>
                <a:gd name="T116" fmla="*/ 379 w 513"/>
                <a:gd name="T117" fmla="*/ 69 h 246"/>
                <a:gd name="T118" fmla="*/ 404 w 513"/>
                <a:gd name="T119" fmla="*/ 61 h 246"/>
                <a:gd name="T120" fmla="*/ 427 w 513"/>
                <a:gd name="T121" fmla="*/ 48 h 246"/>
                <a:gd name="T122" fmla="*/ 452 w 513"/>
                <a:gd name="T123" fmla="*/ 54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3" h="246">
                  <a:moveTo>
                    <a:pt x="461" y="57"/>
                  </a:moveTo>
                  <a:lnTo>
                    <a:pt x="457" y="65"/>
                  </a:lnTo>
                  <a:lnTo>
                    <a:pt x="457" y="67"/>
                  </a:lnTo>
                  <a:lnTo>
                    <a:pt x="454" y="75"/>
                  </a:lnTo>
                  <a:lnTo>
                    <a:pt x="452" y="82"/>
                  </a:lnTo>
                  <a:lnTo>
                    <a:pt x="450" y="82"/>
                  </a:lnTo>
                  <a:lnTo>
                    <a:pt x="452" y="82"/>
                  </a:lnTo>
                  <a:lnTo>
                    <a:pt x="450" y="84"/>
                  </a:lnTo>
                  <a:lnTo>
                    <a:pt x="448" y="90"/>
                  </a:lnTo>
                  <a:lnTo>
                    <a:pt x="446" y="90"/>
                  </a:lnTo>
                  <a:lnTo>
                    <a:pt x="446" y="92"/>
                  </a:lnTo>
                  <a:lnTo>
                    <a:pt x="448" y="96"/>
                  </a:lnTo>
                  <a:lnTo>
                    <a:pt x="446" y="98"/>
                  </a:lnTo>
                  <a:lnTo>
                    <a:pt x="442" y="100"/>
                  </a:lnTo>
                  <a:lnTo>
                    <a:pt x="442" y="102"/>
                  </a:lnTo>
                  <a:lnTo>
                    <a:pt x="444" y="103"/>
                  </a:lnTo>
                  <a:lnTo>
                    <a:pt x="444" y="105"/>
                  </a:lnTo>
                  <a:lnTo>
                    <a:pt x="448" y="109"/>
                  </a:lnTo>
                  <a:lnTo>
                    <a:pt x="450" y="109"/>
                  </a:lnTo>
                  <a:lnTo>
                    <a:pt x="452" y="107"/>
                  </a:lnTo>
                  <a:lnTo>
                    <a:pt x="454" y="105"/>
                  </a:lnTo>
                  <a:lnTo>
                    <a:pt x="457" y="105"/>
                  </a:lnTo>
                  <a:lnTo>
                    <a:pt x="461" y="105"/>
                  </a:lnTo>
                  <a:lnTo>
                    <a:pt x="463" y="105"/>
                  </a:lnTo>
                  <a:lnTo>
                    <a:pt x="465" y="105"/>
                  </a:lnTo>
                  <a:lnTo>
                    <a:pt x="467" y="107"/>
                  </a:lnTo>
                  <a:lnTo>
                    <a:pt x="471" y="111"/>
                  </a:lnTo>
                  <a:lnTo>
                    <a:pt x="473" y="109"/>
                  </a:lnTo>
                  <a:lnTo>
                    <a:pt x="473" y="107"/>
                  </a:lnTo>
                  <a:lnTo>
                    <a:pt x="475" y="107"/>
                  </a:lnTo>
                  <a:lnTo>
                    <a:pt x="475" y="109"/>
                  </a:lnTo>
                  <a:lnTo>
                    <a:pt x="475" y="111"/>
                  </a:lnTo>
                  <a:lnTo>
                    <a:pt x="477" y="111"/>
                  </a:lnTo>
                  <a:lnTo>
                    <a:pt x="477" y="109"/>
                  </a:lnTo>
                  <a:lnTo>
                    <a:pt x="479" y="109"/>
                  </a:lnTo>
                  <a:lnTo>
                    <a:pt x="480" y="107"/>
                  </a:lnTo>
                  <a:lnTo>
                    <a:pt x="480" y="105"/>
                  </a:lnTo>
                  <a:lnTo>
                    <a:pt x="479" y="105"/>
                  </a:lnTo>
                  <a:lnTo>
                    <a:pt x="479" y="103"/>
                  </a:lnTo>
                  <a:lnTo>
                    <a:pt x="479" y="102"/>
                  </a:lnTo>
                  <a:lnTo>
                    <a:pt x="482" y="102"/>
                  </a:lnTo>
                  <a:lnTo>
                    <a:pt x="484" y="102"/>
                  </a:lnTo>
                  <a:lnTo>
                    <a:pt x="486" y="102"/>
                  </a:lnTo>
                  <a:lnTo>
                    <a:pt x="490" y="103"/>
                  </a:lnTo>
                  <a:lnTo>
                    <a:pt x="492" y="103"/>
                  </a:lnTo>
                  <a:lnTo>
                    <a:pt x="494" y="107"/>
                  </a:lnTo>
                  <a:lnTo>
                    <a:pt x="498" y="109"/>
                  </a:lnTo>
                  <a:lnTo>
                    <a:pt x="500" y="109"/>
                  </a:lnTo>
                  <a:lnTo>
                    <a:pt x="500" y="111"/>
                  </a:lnTo>
                  <a:lnTo>
                    <a:pt x="500" y="113"/>
                  </a:lnTo>
                  <a:lnTo>
                    <a:pt x="502" y="115"/>
                  </a:lnTo>
                  <a:lnTo>
                    <a:pt x="503" y="115"/>
                  </a:lnTo>
                  <a:lnTo>
                    <a:pt x="502" y="115"/>
                  </a:lnTo>
                  <a:lnTo>
                    <a:pt x="502" y="117"/>
                  </a:lnTo>
                  <a:lnTo>
                    <a:pt x="503" y="117"/>
                  </a:lnTo>
                  <a:lnTo>
                    <a:pt x="505" y="119"/>
                  </a:lnTo>
                  <a:lnTo>
                    <a:pt x="505" y="121"/>
                  </a:lnTo>
                  <a:lnTo>
                    <a:pt x="507" y="121"/>
                  </a:lnTo>
                  <a:lnTo>
                    <a:pt x="509" y="123"/>
                  </a:lnTo>
                  <a:lnTo>
                    <a:pt x="509" y="125"/>
                  </a:lnTo>
                  <a:lnTo>
                    <a:pt x="509" y="127"/>
                  </a:lnTo>
                  <a:lnTo>
                    <a:pt x="511" y="127"/>
                  </a:lnTo>
                  <a:lnTo>
                    <a:pt x="511" y="128"/>
                  </a:lnTo>
                  <a:lnTo>
                    <a:pt x="511" y="130"/>
                  </a:lnTo>
                  <a:lnTo>
                    <a:pt x="513" y="130"/>
                  </a:lnTo>
                  <a:lnTo>
                    <a:pt x="511" y="130"/>
                  </a:lnTo>
                  <a:lnTo>
                    <a:pt x="511" y="132"/>
                  </a:lnTo>
                  <a:lnTo>
                    <a:pt x="513" y="132"/>
                  </a:lnTo>
                  <a:lnTo>
                    <a:pt x="511" y="132"/>
                  </a:lnTo>
                  <a:lnTo>
                    <a:pt x="511" y="134"/>
                  </a:lnTo>
                  <a:lnTo>
                    <a:pt x="509" y="134"/>
                  </a:lnTo>
                  <a:lnTo>
                    <a:pt x="509" y="136"/>
                  </a:lnTo>
                  <a:lnTo>
                    <a:pt x="507" y="134"/>
                  </a:lnTo>
                  <a:lnTo>
                    <a:pt x="505" y="134"/>
                  </a:lnTo>
                  <a:lnTo>
                    <a:pt x="503" y="134"/>
                  </a:lnTo>
                  <a:lnTo>
                    <a:pt x="500" y="134"/>
                  </a:lnTo>
                  <a:lnTo>
                    <a:pt x="498" y="134"/>
                  </a:lnTo>
                  <a:lnTo>
                    <a:pt x="498" y="132"/>
                  </a:lnTo>
                  <a:lnTo>
                    <a:pt x="496" y="132"/>
                  </a:lnTo>
                  <a:lnTo>
                    <a:pt x="494" y="132"/>
                  </a:lnTo>
                  <a:lnTo>
                    <a:pt x="494" y="134"/>
                  </a:lnTo>
                  <a:lnTo>
                    <a:pt x="492" y="132"/>
                  </a:lnTo>
                  <a:lnTo>
                    <a:pt x="490" y="132"/>
                  </a:lnTo>
                  <a:lnTo>
                    <a:pt x="488" y="132"/>
                  </a:lnTo>
                  <a:lnTo>
                    <a:pt x="486" y="132"/>
                  </a:lnTo>
                  <a:lnTo>
                    <a:pt x="484" y="132"/>
                  </a:lnTo>
                  <a:lnTo>
                    <a:pt x="484" y="134"/>
                  </a:lnTo>
                  <a:lnTo>
                    <a:pt x="482" y="134"/>
                  </a:lnTo>
                  <a:lnTo>
                    <a:pt x="480" y="134"/>
                  </a:lnTo>
                  <a:lnTo>
                    <a:pt x="480" y="136"/>
                  </a:lnTo>
                  <a:lnTo>
                    <a:pt x="479" y="136"/>
                  </a:lnTo>
                  <a:lnTo>
                    <a:pt x="477" y="138"/>
                  </a:lnTo>
                  <a:lnTo>
                    <a:pt x="477" y="136"/>
                  </a:lnTo>
                  <a:lnTo>
                    <a:pt x="475" y="136"/>
                  </a:lnTo>
                  <a:lnTo>
                    <a:pt x="475" y="134"/>
                  </a:lnTo>
                  <a:lnTo>
                    <a:pt x="475" y="136"/>
                  </a:lnTo>
                  <a:lnTo>
                    <a:pt x="473" y="136"/>
                  </a:lnTo>
                  <a:lnTo>
                    <a:pt x="473" y="138"/>
                  </a:lnTo>
                  <a:lnTo>
                    <a:pt x="471" y="138"/>
                  </a:lnTo>
                  <a:lnTo>
                    <a:pt x="471" y="140"/>
                  </a:lnTo>
                  <a:lnTo>
                    <a:pt x="471" y="142"/>
                  </a:lnTo>
                  <a:lnTo>
                    <a:pt x="465" y="140"/>
                  </a:lnTo>
                  <a:lnTo>
                    <a:pt x="463" y="140"/>
                  </a:lnTo>
                  <a:lnTo>
                    <a:pt x="461" y="142"/>
                  </a:lnTo>
                  <a:lnTo>
                    <a:pt x="459" y="142"/>
                  </a:lnTo>
                  <a:lnTo>
                    <a:pt x="459" y="144"/>
                  </a:lnTo>
                  <a:lnTo>
                    <a:pt x="455" y="146"/>
                  </a:lnTo>
                  <a:lnTo>
                    <a:pt x="454" y="151"/>
                  </a:lnTo>
                  <a:lnTo>
                    <a:pt x="454" y="153"/>
                  </a:lnTo>
                  <a:lnTo>
                    <a:pt x="454" y="155"/>
                  </a:lnTo>
                  <a:lnTo>
                    <a:pt x="452" y="155"/>
                  </a:lnTo>
                  <a:lnTo>
                    <a:pt x="452" y="157"/>
                  </a:lnTo>
                  <a:lnTo>
                    <a:pt x="450" y="157"/>
                  </a:lnTo>
                  <a:lnTo>
                    <a:pt x="446" y="159"/>
                  </a:lnTo>
                  <a:lnTo>
                    <a:pt x="446" y="161"/>
                  </a:lnTo>
                  <a:lnTo>
                    <a:pt x="444" y="161"/>
                  </a:lnTo>
                  <a:lnTo>
                    <a:pt x="442" y="163"/>
                  </a:lnTo>
                  <a:lnTo>
                    <a:pt x="440" y="163"/>
                  </a:lnTo>
                  <a:lnTo>
                    <a:pt x="436" y="163"/>
                  </a:lnTo>
                  <a:lnTo>
                    <a:pt x="432" y="163"/>
                  </a:lnTo>
                  <a:lnTo>
                    <a:pt x="431" y="163"/>
                  </a:lnTo>
                  <a:lnTo>
                    <a:pt x="429" y="161"/>
                  </a:lnTo>
                  <a:lnTo>
                    <a:pt x="429" y="163"/>
                  </a:lnTo>
                  <a:lnTo>
                    <a:pt x="427" y="163"/>
                  </a:lnTo>
                  <a:lnTo>
                    <a:pt x="427" y="165"/>
                  </a:lnTo>
                  <a:lnTo>
                    <a:pt x="425" y="167"/>
                  </a:lnTo>
                  <a:lnTo>
                    <a:pt x="421" y="171"/>
                  </a:lnTo>
                  <a:lnTo>
                    <a:pt x="421" y="173"/>
                  </a:lnTo>
                  <a:lnTo>
                    <a:pt x="419" y="173"/>
                  </a:lnTo>
                  <a:lnTo>
                    <a:pt x="417" y="173"/>
                  </a:lnTo>
                  <a:lnTo>
                    <a:pt x="417" y="175"/>
                  </a:lnTo>
                  <a:lnTo>
                    <a:pt x="415" y="175"/>
                  </a:lnTo>
                  <a:lnTo>
                    <a:pt x="413" y="176"/>
                  </a:lnTo>
                  <a:lnTo>
                    <a:pt x="411" y="178"/>
                  </a:lnTo>
                  <a:lnTo>
                    <a:pt x="411" y="176"/>
                  </a:lnTo>
                  <a:lnTo>
                    <a:pt x="409" y="176"/>
                  </a:lnTo>
                  <a:lnTo>
                    <a:pt x="404" y="176"/>
                  </a:lnTo>
                  <a:lnTo>
                    <a:pt x="402" y="176"/>
                  </a:lnTo>
                  <a:lnTo>
                    <a:pt x="398" y="175"/>
                  </a:lnTo>
                  <a:lnTo>
                    <a:pt x="396" y="175"/>
                  </a:lnTo>
                  <a:lnTo>
                    <a:pt x="396" y="173"/>
                  </a:lnTo>
                  <a:lnTo>
                    <a:pt x="394" y="173"/>
                  </a:lnTo>
                  <a:lnTo>
                    <a:pt x="394" y="171"/>
                  </a:lnTo>
                  <a:lnTo>
                    <a:pt x="392" y="171"/>
                  </a:lnTo>
                  <a:lnTo>
                    <a:pt x="388" y="171"/>
                  </a:lnTo>
                  <a:lnTo>
                    <a:pt x="386" y="169"/>
                  </a:lnTo>
                  <a:lnTo>
                    <a:pt x="386" y="171"/>
                  </a:lnTo>
                  <a:lnTo>
                    <a:pt x="384" y="171"/>
                  </a:lnTo>
                  <a:lnTo>
                    <a:pt x="383" y="171"/>
                  </a:lnTo>
                  <a:lnTo>
                    <a:pt x="383" y="173"/>
                  </a:lnTo>
                  <a:lnTo>
                    <a:pt x="379" y="178"/>
                  </a:lnTo>
                  <a:lnTo>
                    <a:pt x="379" y="180"/>
                  </a:lnTo>
                  <a:lnTo>
                    <a:pt x="379" y="182"/>
                  </a:lnTo>
                  <a:lnTo>
                    <a:pt x="377" y="184"/>
                  </a:lnTo>
                  <a:lnTo>
                    <a:pt x="377" y="186"/>
                  </a:lnTo>
                  <a:lnTo>
                    <a:pt x="379" y="188"/>
                  </a:lnTo>
                  <a:lnTo>
                    <a:pt x="379" y="190"/>
                  </a:lnTo>
                  <a:lnTo>
                    <a:pt x="381" y="192"/>
                  </a:lnTo>
                  <a:lnTo>
                    <a:pt x="381" y="194"/>
                  </a:lnTo>
                  <a:lnTo>
                    <a:pt x="383" y="194"/>
                  </a:lnTo>
                  <a:lnTo>
                    <a:pt x="383" y="196"/>
                  </a:lnTo>
                  <a:lnTo>
                    <a:pt x="384" y="196"/>
                  </a:lnTo>
                  <a:lnTo>
                    <a:pt x="384" y="198"/>
                  </a:lnTo>
                  <a:lnTo>
                    <a:pt x="386" y="199"/>
                  </a:lnTo>
                  <a:lnTo>
                    <a:pt x="384" y="201"/>
                  </a:lnTo>
                  <a:lnTo>
                    <a:pt x="383" y="201"/>
                  </a:lnTo>
                  <a:lnTo>
                    <a:pt x="381" y="205"/>
                  </a:lnTo>
                  <a:lnTo>
                    <a:pt x="379" y="205"/>
                  </a:lnTo>
                  <a:lnTo>
                    <a:pt x="377" y="205"/>
                  </a:lnTo>
                  <a:lnTo>
                    <a:pt x="377" y="207"/>
                  </a:lnTo>
                  <a:lnTo>
                    <a:pt x="373" y="207"/>
                  </a:lnTo>
                  <a:lnTo>
                    <a:pt x="371" y="209"/>
                  </a:lnTo>
                  <a:lnTo>
                    <a:pt x="369" y="209"/>
                  </a:lnTo>
                  <a:lnTo>
                    <a:pt x="367" y="213"/>
                  </a:lnTo>
                  <a:lnTo>
                    <a:pt x="365" y="215"/>
                  </a:lnTo>
                  <a:lnTo>
                    <a:pt x="365" y="217"/>
                  </a:lnTo>
                  <a:lnTo>
                    <a:pt x="363" y="219"/>
                  </a:lnTo>
                  <a:lnTo>
                    <a:pt x="361" y="219"/>
                  </a:lnTo>
                  <a:lnTo>
                    <a:pt x="361" y="221"/>
                  </a:lnTo>
                  <a:lnTo>
                    <a:pt x="358" y="223"/>
                  </a:lnTo>
                  <a:lnTo>
                    <a:pt x="356" y="223"/>
                  </a:lnTo>
                  <a:lnTo>
                    <a:pt x="356" y="224"/>
                  </a:lnTo>
                  <a:lnTo>
                    <a:pt x="354" y="224"/>
                  </a:lnTo>
                  <a:lnTo>
                    <a:pt x="350" y="226"/>
                  </a:lnTo>
                  <a:lnTo>
                    <a:pt x="346" y="228"/>
                  </a:lnTo>
                  <a:lnTo>
                    <a:pt x="344" y="228"/>
                  </a:lnTo>
                  <a:lnTo>
                    <a:pt x="342" y="228"/>
                  </a:lnTo>
                  <a:lnTo>
                    <a:pt x="338" y="228"/>
                  </a:lnTo>
                  <a:lnTo>
                    <a:pt x="336" y="228"/>
                  </a:lnTo>
                  <a:lnTo>
                    <a:pt x="331" y="228"/>
                  </a:lnTo>
                  <a:lnTo>
                    <a:pt x="329" y="228"/>
                  </a:lnTo>
                  <a:lnTo>
                    <a:pt x="327" y="228"/>
                  </a:lnTo>
                  <a:lnTo>
                    <a:pt x="325" y="228"/>
                  </a:lnTo>
                  <a:lnTo>
                    <a:pt x="323" y="228"/>
                  </a:lnTo>
                  <a:lnTo>
                    <a:pt x="317" y="228"/>
                  </a:lnTo>
                  <a:lnTo>
                    <a:pt x="310" y="230"/>
                  </a:lnTo>
                  <a:lnTo>
                    <a:pt x="304" y="232"/>
                  </a:lnTo>
                  <a:lnTo>
                    <a:pt x="296" y="234"/>
                  </a:lnTo>
                  <a:lnTo>
                    <a:pt x="288" y="238"/>
                  </a:lnTo>
                  <a:lnTo>
                    <a:pt x="283" y="242"/>
                  </a:lnTo>
                  <a:lnTo>
                    <a:pt x="281" y="242"/>
                  </a:lnTo>
                  <a:lnTo>
                    <a:pt x="279" y="244"/>
                  </a:lnTo>
                  <a:lnTo>
                    <a:pt x="275" y="246"/>
                  </a:lnTo>
                  <a:lnTo>
                    <a:pt x="273" y="246"/>
                  </a:lnTo>
                  <a:lnTo>
                    <a:pt x="269" y="246"/>
                  </a:lnTo>
                  <a:lnTo>
                    <a:pt x="267" y="246"/>
                  </a:lnTo>
                  <a:lnTo>
                    <a:pt x="267" y="240"/>
                  </a:lnTo>
                  <a:lnTo>
                    <a:pt x="262" y="242"/>
                  </a:lnTo>
                  <a:lnTo>
                    <a:pt x="254" y="244"/>
                  </a:lnTo>
                  <a:lnTo>
                    <a:pt x="254" y="242"/>
                  </a:lnTo>
                  <a:lnTo>
                    <a:pt x="250" y="240"/>
                  </a:lnTo>
                  <a:lnTo>
                    <a:pt x="244" y="238"/>
                  </a:lnTo>
                  <a:lnTo>
                    <a:pt x="239" y="236"/>
                  </a:lnTo>
                  <a:lnTo>
                    <a:pt x="233" y="234"/>
                  </a:lnTo>
                  <a:lnTo>
                    <a:pt x="227" y="234"/>
                  </a:lnTo>
                  <a:lnTo>
                    <a:pt x="227" y="232"/>
                  </a:lnTo>
                  <a:lnTo>
                    <a:pt x="225" y="232"/>
                  </a:lnTo>
                  <a:lnTo>
                    <a:pt x="223" y="228"/>
                  </a:lnTo>
                  <a:lnTo>
                    <a:pt x="221" y="226"/>
                  </a:lnTo>
                  <a:lnTo>
                    <a:pt x="219" y="226"/>
                  </a:lnTo>
                  <a:lnTo>
                    <a:pt x="217" y="226"/>
                  </a:lnTo>
                  <a:lnTo>
                    <a:pt x="215" y="226"/>
                  </a:lnTo>
                  <a:lnTo>
                    <a:pt x="208" y="224"/>
                  </a:lnTo>
                  <a:lnTo>
                    <a:pt x="202" y="224"/>
                  </a:lnTo>
                  <a:lnTo>
                    <a:pt x="196" y="223"/>
                  </a:lnTo>
                  <a:lnTo>
                    <a:pt x="194" y="223"/>
                  </a:lnTo>
                  <a:lnTo>
                    <a:pt x="189" y="224"/>
                  </a:lnTo>
                  <a:lnTo>
                    <a:pt x="187" y="224"/>
                  </a:lnTo>
                  <a:lnTo>
                    <a:pt x="181" y="224"/>
                  </a:lnTo>
                  <a:lnTo>
                    <a:pt x="175" y="224"/>
                  </a:lnTo>
                  <a:lnTo>
                    <a:pt x="167" y="223"/>
                  </a:lnTo>
                  <a:lnTo>
                    <a:pt x="162" y="223"/>
                  </a:lnTo>
                  <a:lnTo>
                    <a:pt x="156" y="221"/>
                  </a:lnTo>
                  <a:lnTo>
                    <a:pt x="150" y="221"/>
                  </a:lnTo>
                  <a:lnTo>
                    <a:pt x="144" y="221"/>
                  </a:lnTo>
                  <a:lnTo>
                    <a:pt x="139" y="223"/>
                  </a:lnTo>
                  <a:lnTo>
                    <a:pt x="137" y="223"/>
                  </a:lnTo>
                  <a:lnTo>
                    <a:pt x="137" y="221"/>
                  </a:lnTo>
                  <a:lnTo>
                    <a:pt x="137" y="219"/>
                  </a:lnTo>
                  <a:lnTo>
                    <a:pt x="137" y="217"/>
                  </a:lnTo>
                  <a:lnTo>
                    <a:pt x="131" y="211"/>
                  </a:lnTo>
                  <a:lnTo>
                    <a:pt x="129" y="211"/>
                  </a:lnTo>
                  <a:lnTo>
                    <a:pt x="129" y="209"/>
                  </a:lnTo>
                  <a:lnTo>
                    <a:pt x="129" y="207"/>
                  </a:lnTo>
                  <a:lnTo>
                    <a:pt x="127" y="201"/>
                  </a:lnTo>
                  <a:lnTo>
                    <a:pt x="125" y="198"/>
                  </a:lnTo>
                  <a:lnTo>
                    <a:pt x="125" y="196"/>
                  </a:lnTo>
                  <a:lnTo>
                    <a:pt x="123" y="194"/>
                  </a:lnTo>
                  <a:lnTo>
                    <a:pt x="121" y="194"/>
                  </a:lnTo>
                  <a:lnTo>
                    <a:pt x="121" y="192"/>
                  </a:lnTo>
                  <a:lnTo>
                    <a:pt x="121" y="190"/>
                  </a:lnTo>
                  <a:lnTo>
                    <a:pt x="121" y="188"/>
                  </a:lnTo>
                  <a:lnTo>
                    <a:pt x="116" y="188"/>
                  </a:lnTo>
                  <a:lnTo>
                    <a:pt x="114" y="188"/>
                  </a:lnTo>
                  <a:lnTo>
                    <a:pt x="112" y="186"/>
                  </a:lnTo>
                  <a:lnTo>
                    <a:pt x="110" y="186"/>
                  </a:lnTo>
                  <a:lnTo>
                    <a:pt x="110" y="184"/>
                  </a:lnTo>
                  <a:lnTo>
                    <a:pt x="108" y="182"/>
                  </a:lnTo>
                  <a:lnTo>
                    <a:pt x="106" y="182"/>
                  </a:lnTo>
                  <a:lnTo>
                    <a:pt x="104" y="182"/>
                  </a:lnTo>
                  <a:lnTo>
                    <a:pt x="104" y="180"/>
                  </a:lnTo>
                  <a:lnTo>
                    <a:pt x="102" y="180"/>
                  </a:lnTo>
                  <a:lnTo>
                    <a:pt x="102" y="178"/>
                  </a:lnTo>
                  <a:lnTo>
                    <a:pt x="102" y="180"/>
                  </a:lnTo>
                  <a:lnTo>
                    <a:pt x="100" y="180"/>
                  </a:lnTo>
                  <a:lnTo>
                    <a:pt x="100" y="178"/>
                  </a:lnTo>
                  <a:lnTo>
                    <a:pt x="98" y="178"/>
                  </a:lnTo>
                  <a:lnTo>
                    <a:pt x="96" y="175"/>
                  </a:lnTo>
                  <a:lnTo>
                    <a:pt x="95" y="175"/>
                  </a:lnTo>
                  <a:lnTo>
                    <a:pt x="93" y="173"/>
                  </a:lnTo>
                  <a:lnTo>
                    <a:pt x="91" y="173"/>
                  </a:lnTo>
                  <a:lnTo>
                    <a:pt x="89" y="173"/>
                  </a:lnTo>
                  <a:lnTo>
                    <a:pt x="87" y="171"/>
                  </a:lnTo>
                  <a:lnTo>
                    <a:pt x="85" y="171"/>
                  </a:lnTo>
                  <a:lnTo>
                    <a:pt x="83" y="171"/>
                  </a:lnTo>
                  <a:lnTo>
                    <a:pt x="81" y="171"/>
                  </a:lnTo>
                  <a:lnTo>
                    <a:pt x="79" y="171"/>
                  </a:lnTo>
                  <a:lnTo>
                    <a:pt x="77" y="171"/>
                  </a:lnTo>
                  <a:lnTo>
                    <a:pt x="75" y="173"/>
                  </a:lnTo>
                  <a:lnTo>
                    <a:pt x="75" y="171"/>
                  </a:lnTo>
                  <a:lnTo>
                    <a:pt x="73" y="171"/>
                  </a:lnTo>
                  <a:lnTo>
                    <a:pt x="71" y="171"/>
                  </a:lnTo>
                  <a:lnTo>
                    <a:pt x="70" y="171"/>
                  </a:lnTo>
                  <a:lnTo>
                    <a:pt x="68" y="171"/>
                  </a:lnTo>
                  <a:lnTo>
                    <a:pt x="64" y="171"/>
                  </a:lnTo>
                  <a:lnTo>
                    <a:pt x="62" y="171"/>
                  </a:lnTo>
                  <a:lnTo>
                    <a:pt x="60" y="171"/>
                  </a:lnTo>
                  <a:lnTo>
                    <a:pt x="60" y="169"/>
                  </a:lnTo>
                  <a:lnTo>
                    <a:pt x="58" y="169"/>
                  </a:lnTo>
                  <a:lnTo>
                    <a:pt x="56" y="169"/>
                  </a:lnTo>
                  <a:lnTo>
                    <a:pt x="54" y="169"/>
                  </a:lnTo>
                  <a:lnTo>
                    <a:pt x="54" y="167"/>
                  </a:lnTo>
                  <a:lnTo>
                    <a:pt x="52" y="167"/>
                  </a:lnTo>
                  <a:lnTo>
                    <a:pt x="50" y="167"/>
                  </a:lnTo>
                  <a:lnTo>
                    <a:pt x="50" y="165"/>
                  </a:lnTo>
                  <a:lnTo>
                    <a:pt x="48" y="165"/>
                  </a:lnTo>
                  <a:lnTo>
                    <a:pt x="48" y="163"/>
                  </a:lnTo>
                  <a:lnTo>
                    <a:pt x="48" y="161"/>
                  </a:lnTo>
                  <a:lnTo>
                    <a:pt x="47" y="161"/>
                  </a:lnTo>
                  <a:lnTo>
                    <a:pt x="47" y="155"/>
                  </a:lnTo>
                  <a:lnTo>
                    <a:pt x="48" y="155"/>
                  </a:lnTo>
                  <a:lnTo>
                    <a:pt x="50" y="150"/>
                  </a:lnTo>
                  <a:lnTo>
                    <a:pt x="52" y="150"/>
                  </a:lnTo>
                  <a:lnTo>
                    <a:pt x="52" y="148"/>
                  </a:lnTo>
                  <a:lnTo>
                    <a:pt x="52" y="146"/>
                  </a:lnTo>
                  <a:lnTo>
                    <a:pt x="50" y="142"/>
                  </a:lnTo>
                  <a:lnTo>
                    <a:pt x="52" y="140"/>
                  </a:lnTo>
                  <a:lnTo>
                    <a:pt x="52" y="138"/>
                  </a:lnTo>
                  <a:lnTo>
                    <a:pt x="52" y="136"/>
                  </a:lnTo>
                  <a:lnTo>
                    <a:pt x="52" y="134"/>
                  </a:lnTo>
                  <a:lnTo>
                    <a:pt x="52" y="132"/>
                  </a:lnTo>
                  <a:lnTo>
                    <a:pt x="52" y="130"/>
                  </a:lnTo>
                  <a:lnTo>
                    <a:pt x="50" y="130"/>
                  </a:lnTo>
                  <a:lnTo>
                    <a:pt x="50" y="128"/>
                  </a:lnTo>
                  <a:lnTo>
                    <a:pt x="50" y="127"/>
                  </a:lnTo>
                  <a:lnTo>
                    <a:pt x="48" y="127"/>
                  </a:lnTo>
                  <a:lnTo>
                    <a:pt x="48" y="125"/>
                  </a:lnTo>
                  <a:lnTo>
                    <a:pt x="45" y="119"/>
                  </a:lnTo>
                  <a:lnTo>
                    <a:pt x="45" y="117"/>
                  </a:lnTo>
                  <a:lnTo>
                    <a:pt x="43" y="117"/>
                  </a:lnTo>
                  <a:lnTo>
                    <a:pt x="43" y="115"/>
                  </a:lnTo>
                  <a:lnTo>
                    <a:pt x="43" y="113"/>
                  </a:lnTo>
                  <a:lnTo>
                    <a:pt x="43" y="111"/>
                  </a:lnTo>
                  <a:lnTo>
                    <a:pt x="41" y="111"/>
                  </a:lnTo>
                  <a:lnTo>
                    <a:pt x="43" y="111"/>
                  </a:lnTo>
                  <a:lnTo>
                    <a:pt x="41" y="109"/>
                  </a:lnTo>
                  <a:lnTo>
                    <a:pt x="39" y="109"/>
                  </a:lnTo>
                  <a:lnTo>
                    <a:pt x="37" y="107"/>
                  </a:lnTo>
                  <a:lnTo>
                    <a:pt x="37" y="105"/>
                  </a:lnTo>
                  <a:lnTo>
                    <a:pt x="35" y="105"/>
                  </a:lnTo>
                  <a:lnTo>
                    <a:pt x="35" y="107"/>
                  </a:lnTo>
                  <a:lnTo>
                    <a:pt x="33" y="107"/>
                  </a:lnTo>
                  <a:lnTo>
                    <a:pt x="33" y="105"/>
                  </a:lnTo>
                  <a:lnTo>
                    <a:pt x="31" y="105"/>
                  </a:lnTo>
                  <a:lnTo>
                    <a:pt x="31" y="103"/>
                  </a:lnTo>
                  <a:lnTo>
                    <a:pt x="29" y="103"/>
                  </a:lnTo>
                  <a:lnTo>
                    <a:pt x="29" y="102"/>
                  </a:lnTo>
                  <a:lnTo>
                    <a:pt x="27" y="102"/>
                  </a:lnTo>
                  <a:lnTo>
                    <a:pt x="25" y="102"/>
                  </a:lnTo>
                  <a:lnTo>
                    <a:pt x="23" y="103"/>
                  </a:lnTo>
                  <a:lnTo>
                    <a:pt x="22" y="103"/>
                  </a:lnTo>
                  <a:lnTo>
                    <a:pt x="22" y="102"/>
                  </a:lnTo>
                  <a:lnTo>
                    <a:pt x="20" y="100"/>
                  </a:lnTo>
                  <a:lnTo>
                    <a:pt x="18" y="100"/>
                  </a:lnTo>
                  <a:lnTo>
                    <a:pt x="16" y="98"/>
                  </a:lnTo>
                  <a:lnTo>
                    <a:pt x="14" y="98"/>
                  </a:lnTo>
                  <a:lnTo>
                    <a:pt x="14" y="96"/>
                  </a:lnTo>
                  <a:lnTo>
                    <a:pt x="14" y="94"/>
                  </a:lnTo>
                  <a:lnTo>
                    <a:pt x="12" y="94"/>
                  </a:lnTo>
                  <a:lnTo>
                    <a:pt x="12" y="92"/>
                  </a:lnTo>
                  <a:lnTo>
                    <a:pt x="10" y="92"/>
                  </a:lnTo>
                  <a:lnTo>
                    <a:pt x="8" y="90"/>
                  </a:lnTo>
                  <a:lnTo>
                    <a:pt x="6" y="90"/>
                  </a:lnTo>
                  <a:lnTo>
                    <a:pt x="4" y="90"/>
                  </a:lnTo>
                  <a:lnTo>
                    <a:pt x="4" y="88"/>
                  </a:lnTo>
                  <a:lnTo>
                    <a:pt x="4" y="86"/>
                  </a:lnTo>
                  <a:lnTo>
                    <a:pt x="6" y="86"/>
                  </a:lnTo>
                  <a:lnTo>
                    <a:pt x="4" y="84"/>
                  </a:lnTo>
                  <a:lnTo>
                    <a:pt x="2" y="84"/>
                  </a:lnTo>
                  <a:lnTo>
                    <a:pt x="2" y="82"/>
                  </a:lnTo>
                  <a:lnTo>
                    <a:pt x="0" y="82"/>
                  </a:lnTo>
                  <a:lnTo>
                    <a:pt x="0" y="80"/>
                  </a:lnTo>
                  <a:lnTo>
                    <a:pt x="2" y="80"/>
                  </a:lnTo>
                  <a:lnTo>
                    <a:pt x="2" y="79"/>
                  </a:lnTo>
                  <a:lnTo>
                    <a:pt x="2" y="77"/>
                  </a:lnTo>
                  <a:lnTo>
                    <a:pt x="2" y="75"/>
                  </a:lnTo>
                  <a:lnTo>
                    <a:pt x="4" y="75"/>
                  </a:lnTo>
                  <a:lnTo>
                    <a:pt x="4" y="73"/>
                  </a:lnTo>
                  <a:lnTo>
                    <a:pt x="6" y="73"/>
                  </a:lnTo>
                  <a:lnTo>
                    <a:pt x="6" y="71"/>
                  </a:lnTo>
                  <a:lnTo>
                    <a:pt x="6" y="69"/>
                  </a:lnTo>
                  <a:lnTo>
                    <a:pt x="6" y="67"/>
                  </a:lnTo>
                  <a:lnTo>
                    <a:pt x="8" y="67"/>
                  </a:lnTo>
                  <a:lnTo>
                    <a:pt x="10" y="67"/>
                  </a:lnTo>
                  <a:lnTo>
                    <a:pt x="12" y="67"/>
                  </a:lnTo>
                  <a:lnTo>
                    <a:pt x="14" y="67"/>
                  </a:lnTo>
                  <a:lnTo>
                    <a:pt x="16" y="67"/>
                  </a:lnTo>
                  <a:lnTo>
                    <a:pt x="18" y="67"/>
                  </a:lnTo>
                  <a:lnTo>
                    <a:pt x="18" y="65"/>
                  </a:lnTo>
                  <a:lnTo>
                    <a:pt x="20" y="65"/>
                  </a:lnTo>
                  <a:lnTo>
                    <a:pt x="20" y="67"/>
                  </a:lnTo>
                  <a:lnTo>
                    <a:pt x="22" y="67"/>
                  </a:lnTo>
                  <a:lnTo>
                    <a:pt x="23" y="67"/>
                  </a:lnTo>
                  <a:lnTo>
                    <a:pt x="23" y="65"/>
                  </a:lnTo>
                  <a:lnTo>
                    <a:pt x="23" y="63"/>
                  </a:lnTo>
                  <a:lnTo>
                    <a:pt x="25" y="63"/>
                  </a:lnTo>
                  <a:lnTo>
                    <a:pt x="25" y="65"/>
                  </a:lnTo>
                  <a:lnTo>
                    <a:pt x="27" y="63"/>
                  </a:lnTo>
                  <a:lnTo>
                    <a:pt x="29" y="61"/>
                  </a:lnTo>
                  <a:lnTo>
                    <a:pt x="31" y="61"/>
                  </a:lnTo>
                  <a:lnTo>
                    <a:pt x="31" y="59"/>
                  </a:lnTo>
                  <a:lnTo>
                    <a:pt x="31" y="57"/>
                  </a:lnTo>
                  <a:lnTo>
                    <a:pt x="31" y="55"/>
                  </a:lnTo>
                  <a:lnTo>
                    <a:pt x="35" y="55"/>
                  </a:lnTo>
                  <a:lnTo>
                    <a:pt x="37" y="54"/>
                  </a:lnTo>
                  <a:lnTo>
                    <a:pt x="37" y="52"/>
                  </a:lnTo>
                  <a:lnTo>
                    <a:pt x="39" y="52"/>
                  </a:lnTo>
                  <a:lnTo>
                    <a:pt x="41" y="52"/>
                  </a:lnTo>
                  <a:lnTo>
                    <a:pt x="43" y="50"/>
                  </a:lnTo>
                  <a:lnTo>
                    <a:pt x="45" y="48"/>
                  </a:lnTo>
                  <a:lnTo>
                    <a:pt x="47" y="48"/>
                  </a:lnTo>
                  <a:lnTo>
                    <a:pt x="48" y="48"/>
                  </a:lnTo>
                  <a:lnTo>
                    <a:pt x="48" y="46"/>
                  </a:lnTo>
                  <a:lnTo>
                    <a:pt x="50" y="46"/>
                  </a:lnTo>
                  <a:lnTo>
                    <a:pt x="52" y="44"/>
                  </a:lnTo>
                  <a:lnTo>
                    <a:pt x="54" y="44"/>
                  </a:lnTo>
                  <a:lnTo>
                    <a:pt x="56" y="42"/>
                  </a:lnTo>
                  <a:lnTo>
                    <a:pt x="58" y="42"/>
                  </a:lnTo>
                  <a:lnTo>
                    <a:pt x="60" y="42"/>
                  </a:lnTo>
                  <a:lnTo>
                    <a:pt x="60" y="40"/>
                  </a:lnTo>
                  <a:lnTo>
                    <a:pt x="62" y="40"/>
                  </a:lnTo>
                  <a:lnTo>
                    <a:pt x="62" y="38"/>
                  </a:lnTo>
                  <a:lnTo>
                    <a:pt x="64" y="38"/>
                  </a:lnTo>
                  <a:lnTo>
                    <a:pt x="64" y="36"/>
                  </a:lnTo>
                  <a:lnTo>
                    <a:pt x="66" y="36"/>
                  </a:lnTo>
                  <a:lnTo>
                    <a:pt x="70" y="36"/>
                  </a:lnTo>
                  <a:lnTo>
                    <a:pt x="71" y="36"/>
                  </a:lnTo>
                  <a:lnTo>
                    <a:pt x="73" y="34"/>
                  </a:lnTo>
                  <a:lnTo>
                    <a:pt x="73" y="32"/>
                  </a:lnTo>
                  <a:lnTo>
                    <a:pt x="75" y="32"/>
                  </a:lnTo>
                  <a:lnTo>
                    <a:pt x="75" y="34"/>
                  </a:lnTo>
                  <a:lnTo>
                    <a:pt x="77" y="34"/>
                  </a:lnTo>
                  <a:lnTo>
                    <a:pt x="77" y="36"/>
                  </a:lnTo>
                  <a:lnTo>
                    <a:pt x="79" y="36"/>
                  </a:lnTo>
                  <a:lnTo>
                    <a:pt x="81" y="34"/>
                  </a:lnTo>
                  <a:lnTo>
                    <a:pt x="83" y="34"/>
                  </a:lnTo>
                  <a:lnTo>
                    <a:pt x="83" y="36"/>
                  </a:lnTo>
                  <a:lnTo>
                    <a:pt x="85" y="38"/>
                  </a:lnTo>
                  <a:lnTo>
                    <a:pt x="87" y="38"/>
                  </a:lnTo>
                  <a:lnTo>
                    <a:pt x="91" y="38"/>
                  </a:lnTo>
                  <a:lnTo>
                    <a:pt x="93" y="40"/>
                  </a:lnTo>
                  <a:lnTo>
                    <a:pt x="98" y="40"/>
                  </a:lnTo>
                  <a:lnTo>
                    <a:pt x="104" y="40"/>
                  </a:lnTo>
                  <a:lnTo>
                    <a:pt x="104" y="42"/>
                  </a:lnTo>
                  <a:lnTo>
                    <a:pt x="106" y="44"/>
                  </a:lnTo>
                  <a:lnTo>
                    <a:pt x="106" y="46"/>
                  </a:lnTo>
                  <a:lnTo>
                    <a:pt x="106" y="48"/>
                  </a:lnTo>
                  <a:lnTo>
                    <a:pt x="106" y="50"/>
                  </a:lnTo>
                  <a:lnTo>
                    <a:pt x="108" y="50"/>
                  </a:lnTo>
                  <a:lnTo>
                    <a:pt x="108" y="52"/>
                  </a:lnTo>
                  <a:lnTo>
                    <a:pt x="110" y="52"/>
                  </a:lnTo>
                  <a:lnTo>
                    <a:pt x="110" y="54"/>
                  </a:lnTo>
                  <a:lnTo>
                    <a:pt x="112" y="54"/>
                  </a:lnTo>
                  <a:lnTo>
                    <a:pt x="116" y="54"/>
                  </a:lnTo>
                  <a:lnTo>
                    <a:pt x="116" y="55"/>
                  </a:lnTo>
                  <a:lnTo>
                    <a:pt x="118" y="55"/>
                  </a:lnTo>
                  <a:lnTo>
                    <a:pt x="121" y="55"/>
                  </a:lnTo>
                  <a:lnTo>
                    <a:pt x="123" y="55"/>
                  </a:lnTo>
                  <a:lnTo>
                    <a:pt x="123" y="57"/>
                  </a:lnTo>
                  <a:lnTo>
                    <a:pt x="125" y="55"/>
                  </a:lnTo>
                  <a:lnTo>
                    <a:pt x="127" y="55"/>
                  </a:lnTo>
                  <a:lnTo>
                    <a:pt x="127" y="54"/>
                  </a:lnTo>
                  <a:lnTo>
                    <a:pt x="129" y="54"/>
                  </a:lnTo>
                  <a:lnTo>
                    <a:pt x="131" y="54"/>
                  </a:lnTo>
                  <a:lnTo>
                    <a:pt x="131" y="55"/>
                  </a:lnTo>
                  <a:lnTo>
                    <a:pt x="131" y="54"/>
                  </a:lnTo>
                  <a:lnTo>
                    <a:pt x="133" y="54"/>
                  </a:lnTo>
                  <a:lnTo>
                    <a:pt x="135" y="55"/>
                  </a:lnTo>
                  <a:lnTo>
                    <a:pt x="137" y="55"/>
                  </a:lnTo>
                  <a:lnTo>
                    <a:pt x="137" y="57"/>
                  </a:lnTo>
                  <a:lnTo>
                    <a:pt x="139" y="57"/>
                  </a:lnTo>
                  <a:lnTo>
                    <a:pt x="139" y="55"/>
                  </a:lnTo>
                  <a:lnTo>
                    <a:pt x="141" y="55"/>
                  </a:lnTo>
                  <a:lnTo>
                    <a:pt x="141" y="57"/>
                  </a:lnTo>
                  <a:lnTo>
                    <a:pt x="143" y="57"/>
                  </a:lnTo>
                  <a:lnTo>
                    <a:pt x="143" y="55"/>
                  </a:lnTo>
                  <a:lnTo>
                    <a:pt x="146" y="57"/>
                  </a:lnTo>
                  <a:lnTo>
                    <a:pt x="148" y="57"/>
                  </a:lnTo>
                  <a:lnTo>
                    <a:pt x="148" y="59"/>
                  </a:lnTo>
                  <a:lnTo>
                    <a:pt x="150" y="59"/>
                  </a:lnTo>
                  <a:lnTo>
                    <a:pt x="150" y="61"/>
                  </a:lnTo>
                  <a:lnTo>
                    <a:pt x="152" y="61"/>
                  </a:lnTo>
                  <a:lnTo>
                    <a:pt x="154" y="61"/>
                  </a:lnTo>
                  <a:lnTo>
                    <a:pt x="154" y="59"/>
                  </a:lnTo>
                  <a:lnTo>
                    <a:pt x="156" y="59"/>
                  </a:lnTo>
                  <a:lnTo>
                    <a:pt x="156" y="57"/>
                  </a:lnTo>
                  <a:lnTo>
                    <a:pt x="158" y="57"/>
                  </a:lnTo>
                  <a:lnTo>
                    <a:pt x="156" y="55"/>
                  </a:lnTo>
                  <a:lnTo>
                    <a:pt x="158" y="55"/>
                  </a:lnTo>
                  <a:lnTo>
                    <a:pt x="160" y="55"/>
                  </a:lnTo>
                  <a:lnTo>
                    <a:pt x="162" y="55"/>
                  </a:lnTo>
                  <a:lnTo>
                    <a:pt x="162" y="54"/>
                  </a:lnTo>
                  <a:lnTo>
                    <a:pt x="164" y="54"/>
                  </a:lnTo>
                  <a:lnTo>
                    <a:pt x="166" y="52"/>
                  </a:lnTo>
                  <a:lnTo>
                    <a:pt x="167" y="46"/>
                  </a:lnTo>
                  <a:lnTo>
                    <a:pt x="167" y="44"/>
                  </a:lnTo>
                  <a:lnTo>
                    <a:pt x="167" y="42"/>
                  </a:lnTo>
                  <a:lnTo>
                    <a:pt x="169" y="42"/>
                  </a:lnTo>
                  <a:lnTo>
                    <a:pt x="167" y="40"/>
                  </a:lnTo>
                  <a:lnTo>
                    <a:pt x="166" y="40"/>
                  </a:lnTo>
                  <a:lnTo>
                    <a:pt x="166" y="38"/>
                  </a:lnTo>
                  <a:lnTo>
                    <a:pt x="164" y="38"/>
                  </a:lnTo>
                  <a:lnTo>
                    <a:pt x="164" y="36"/>
                  </a:lnTo>
                  <a:lnTo>
                    <a:pt x="164" y="34"/>
                  </a:lnTo>
                  <a:lnTo>
                    <a:pt x="164" y="32"/>
                  </a:lnTo>
                  <a:lnTo>
                    <a:pt x="162" y="32"/>
                  </a:lnTo>
                  <a:lnTo>
                    <a:pt x="162" y="31"/>
                  </a:lnTo>
                  <a:lnTo>
                    <a:pt x="160" y="29"/>
                  </a:lnTo>
                  <a:lnTo>
                    <a:pt x="162" y="27"/>
                  </a:lnTo>
                  <a:lnTo>
                    <a:pt x="162" y="25"/>
                  </a:lnTo>
                  <a:lnTo>
                    <a:pt x="162" y="23"/>
                  </a:lnTo>
                  <a:lnTo>
                    <a:pt x="162" y="21"/>
                  </a:lnTo>
                  <a:lnTo>
                    <a:pt x="164" y="19"/>
                  </a:lnTo>
                  <a:lnTo>
                    <a:pt x="164" y="17"/>
                  </a:lnTo>
                  <a:lnTo>
                    <a:pt x="166" y="17"/>
                  </a:lnTo>
                  <a:lnTo>
                    <a:pt x="167" y="17"/>
                  </a:lnTo>
                  <a:lnTo>
                    <a:pt x="167" y="15"/>
                  </a:lnTo>
                  <a:lnTo>
                    <a:pt x="167" y="13"/>
                  </a:lnTo>
                  <a:lnTo>
                    <a:pt x="167" y="11"/>
                  </a:lnTo>
                  <a:lnTo>
                    <a:pt x="169" y="11"/>
                  </a:lnTo>
                  <a:lnTo>
                    <a:pt x="171" y="9"/>
                  </a:lnTo>
                  <a:lnTo>
                    <a:pt x="173" y="9"/>
                  </a:lnTo>
                  <a:lnTo>
                    <a:pt x="173" y="8"/>
                  </a:lnTo>
                  <a:lnTo>
                    <a:pt x="175" y="8"/>
                  </a:lnTo>
                  <a:lnTo>
                    <a:pt x="175" y="6"/>
                  </a:lnTo>
                  <a:lnTo>
                    <a:pt x="177" y="4"/>
                  </a:lnTo>
                  <a:lnTo>
                    <a:pt x="177" y="2"/>
                  </a:lnTo>
                  <a:lnTo>
                    <a:pt x="177" y="0"/>
                  </a:lnTo>
                  <a:lnTo>
                    <a:pt x="179" y="0"/>
                  </a:lnTo>
                  <a:lnTo>
                    <a:pt x="179" y="2"/>
                  </a:lnTo>
                  <a:lnTo>
                    <a:pt x="181" y="2"/>
                  </a:lnTo>
                  <a:lnTo>
                    <a:pt x="183" y="4"/>
                  </a:lnTo>
                  <a:lnTo>
                    <a:pt x="185" y="4"/>
                  </a:lnTo>
                  <a:lnTo>
                    <a:pt x="185" y="6"/>
                  </a:lnTo>
                  <a:lnTo>
                    <a:pt x="189" y="6"/>
                  </a:lnTo>
                  <a:lnTo>
                    <a:pt x="191" y="6"/>
                  </a:lnTo>
                  <a:lnTo>
                    <a:pt x="192" y="8"/>
                  </a:lnTo>
                  <a:lnTo>
                    <a:pt x="192" y="9"/>
                  </a:lnTo>
                  <a:lnTo>
                    <a:pt x="194" y="9"/>
                  </a:lnTo>
                  <a:lnTo>
                    <a:pt x="196" y="9"/>
                  </a:lnTo>
                  <a:lnTo>
                    <a:pt x="198" y="9"/>
                  </a:lnTo>
                  <a:lnTo>
                    <a:pt x="204" y="9"/>
                  </a:lnTo>
                  <a:lnTo>
                    <a:pt x="204" y="11"/>
                  </a:lnTo>
                  <a:lnTo>
                    <a:pt x="206" y="11"/>
                  </a:lnTo>
                  <a:lnTo>
                    <a:pt x="212" y="15"/>
                  </a:lnTo>
                  <a:lnTo>
                    <a:pt x="214" y="15"/>
                  </a:lnTo>
                  <a:lnTo>
                    <a:pt x="215" y="15"/>
                  </a:lnTo>
                  <a:lnTo>
                    <a:pt x="215" y="17"/>
                  </a:lnTo>
                  <a:lnTo>
                    <a:pt x="217" y="17"/>
                  </a:lnTo>
                  <a:lnTo>
                    <a:pt x="219" y="17"/>
                  </a:lnTo>
                  <a:lnTo>
                    <a:pt x="221" y="17"/>
                  </a:lnTo>
                  <a:lnTo>
                    <a:pt x="223" y="17"/>
                  </a:lnTo>
                  <a:lnTo>
                    <a:pt x="223" y="19"/>
                  </a:lnTo>
                  <a:lnTo>
                    <a:pt x="225" y="19"/>
                  </a:lnTo>
                  <a:lnTo>
                    <a:pt x="227" y="19"/>
                  </a:lnTo>
                  <a:lnTo>
                    <a:pt x="229" y="19"/>
                  </a:lnTo>
                  <a:lnTo>
                    <a:pt x="231" y="21"/>
                  </a:lnTo>
                  <a:lnTo>
                    <a:pt x="229" y="23"/>
                  </a:lnTo>
                  <a:lnTo>
                    <a:pt x="229" y="25"/>
                  </a:lnTo>
                  <a:lnTo>
                    <a:pt x="229" y="27"/>
                  </a:lnTo>
                  <a:lnTo>
                    <a:pt x="231" y="27"/>
                  </a:lnTo>
                  <a:lnTo>
                    <a:pt x="231" y="29"/>
                  </a:lnTo>
                  <a:lnTo>
                    <a:pt x="231" y="31"/>
                  </a:lnTo>
                  <a:lnTo>
                    <a:pt x="231" y="32"/>
                  </a:lnTo>
                  <a:lnTo>
                    <a:pt x="231" y="34"/>
                  </a:lnTo>
                  <a:lnTo>
                    <a:pt x="233" y="34"/>
                  </a:lnTo>
                  <a:lnTo>
                    <a:pt x="233" y="36"/>
                  </a:lnTo>
                  <a:lnTo>
                    <a:pt x="231" y="38"/>
                  </a:lnTo>
                  <a:lnTo>
                    <a:pt x="233" y="38"/>
                  </a:lnTo>
                  <a:lnTo>
                    <a:pt x="233" y="40"/>
                  </a:lnTo>
                  <a:lnTo>
                    <a:pt x="235" y="40"/>
                  </a:lnTo>
                  <a:lnTo>
                    <a:pt x="235" y="42"/>
                  </a:lnTo>
                  <a:lnTo>
                    <a:pt x="237" y="44"/>
                  </a:lnTo>
                  <a:lnTo>
                    <a:pt x="239" y="44"/>
                  </a:lnTo>
                  <a:lnTo>
                    <a:pt x="242" y="46"/>
                  </a:lnTo>
                  <a:lnTo>
                    <a:pt x="246" y="46"/>
                  </a:lnTo>
                  <a:lnTo>
                    <a:pt x="246" y="48"/>
                  </a:lnTo>
                  <a:lnTo>
                    <a:pt x="248" y="48"/>
                  </a:lnTo>
                  <a:lnTo>
                    <a:pt x="248" y="50"/>
                  </a:lnTo>
                  <a:lnTo>
                    <a:pt x="250" y="50"/>
                  </a:lnTo>
                  <a:lnTo>
                    <a:pt x="252" y="50"/>
                  </a:lnTo>
                  <a:lnTo>
                    <a:pt x="254" y="50"/>
                  </a:lnTo>
                  <a:lnTo>
                    <a:pt x="256" y="50"/>
                  </a:lnTo>
                  <a:lnTo>
                    <a:pt x="260" y="50"/>
                  </a:lnTo>
                  <a:lnTo>
                    <a:pt x="262" y="50"/>
                  </a:lnTo>
                  <a:lnTo>
                    <a:pt x="263" y="48"/>
                  </a:lnTo>
                  <a:lnTo>
                    <a:pt x="265" y="48"/>
                  </a:lnTo>
                  <a:lnTo>
                    <a:pt x="265" y="46"/>
                  </a:lnTo>
                  <a:lnTo>
                    <a:pt x="267" y="46"/>
                  </a:lnTo>
                  <a:lnTo>
                    <a:pt x="269" y="46"/>
                  </a:lnTo>
                  <a:lnTo>
                    <a:pt x="271" y="46"/>
                  </a:lnTo>
                  <a:lnTo>
                    <a:pt x="273" y="44"/>
                  </a:lnTo>
                  <a:lnTo>
                    <a:pt x="275" y="44"/>
                  </a:lnTo>
                  <a:lnTo>
                    <a:pt x="277" y="44"/>
                  </a:lnTo>
                  <a:lnTo>
                    <a:pt x="279" y="42"/>
                  </a:lnTo>
                  <a:lnTo>
                    <a:pt x="281" y="42"/>
                  </a:lnTo>
                  <a:lnTo>
                    <a:pt x="285" y="44"/>
                  </a:lnTo>
                  <a:lnTo>
                    <a:pt x="287" y="44"/>
                  </a:lnTo>
                  <a:lnTo>
                    <a:pt x="288" y="44"/>
                  </a:lnTo>
                  <a:lnTo>
                    <a:pt x="290" y="44"/>
                  </a:lnTo>
                  <a:lnTo>
                    <a:pt x="292" y="44"/>
                  </a:lnTo>
                  <a:lnTo>
                    <a:pt x="292" y="46"/>
                  </a:lnTo>
                  <a:lnTo>
                    <a:pt x="294" y="46"/>
                  </a:lnTo>
                  <a:lnTo>
                    <a:pt x="298" y="46"/>
                  </a:lnTo>
                  <a:lnTo>
                    <a:pt x="300" y="46"/>
                  </a:lnTo>
                  <a:lnTo>
                    <a:pt x="302" y="46"/>
                  </a:lnTo>
                  <a:lnTo>
                    <a:pt x="304" y="46"/>
                  </a:lnTo>
                  <a:lnTo>
                    <a:pt x="306" y="48"/>
                  </a:lnTo>
                  <a:lnTo>
                    <a:pt x="306" y="50"/>
                  </a:lnTo>
                  <a:lnTo>
                    <a:pt x="308" y="50"/>
                  </a:lnTo>
                  <a:lnTo>
                    <a:pt x="308" y="52"/>
                  </a:lnTo>
                  <a:lnTo>
                    <a:pt x="310" y="52"/>
                  </a:lnTo>
                  <a:lnTo>
                    <a:pt x="310" y="54"/>
                  </a:lnTo>
                  <a:lnTo>
                    <a:pt x="311" y="54"/>
                  </a:lnTo>
                  <a:lnTo>
                    <a:pt x="313" y="54"/>
                  </a:lnTo>
                  <a:lnTo>
                    <a:pt x="319" y="54"/>
                  </a:lnTo>
                  <a:lnTo>
                    <a:pt x="319" y="55"/>
                  </a:lnTo>
                  <a:lnTo>
                    <a:pt x="321" y="55"/>
                  </a:lnTo>
                  <a:lnTo>
                    <a:pt x="323" y="55"/>
                  </a:lnTo>
                  <a:lnTo>
                    <a:pt x="321" y="57"/>
                  </a:lnTo>
                  <a:lnTo>
                    <a:pt x="321" y="59"/>
                  </a:lnTo>
                  <a:lnTo>
                    <a:pt x="323" y="59"/>
                  </a:lnTo>
                  <a:lnTo>
                    <a:pt x="323" y="61"/>
                  </a:lnTo>
                  <a:lnTo>
                    <a:pt x="321" y="61"/>
                  </a:lnTo>
                  <a:lnTo>
                    <a:pt x="323" y="61"/>
                  </a:lnTo>
                  <a:lnTo>
                    <a:pt x="323" y="63"/>
                  </a:lnTo>
                  <a:lnTo>
                    <a:pt x="325" y="65"/>
                  </a:lnTo>
                  <a:lnTo>
                    <a:pt x="327" y="65"/>
                  </a:lnTo>
                  <a:lnTo>
                    <a:pt x="327" y="67"/>
                  </a:lnTo>
                  <a:lnTo>
                    <a:pt x="329" y="67"/>
                  </a:lnTo>
                  <a:lnTo>
                    <a:pt x="331" y="69"/>
                  </a:lnTo>
                  <a:lnTo>
                    <a:pt x="331" y="71"/>
                  </a:lnTo>
                  <a:lnTo>
                    <a:pt x="333" y="71"/>
                  </a:lnTo>
                  <a:lnTo>
                    <a:pt x="335" y="71"/>
                  </a:lnTo>
                  <a:lnTo>
                    <a:pt x="336" y="71"/>
                  </a:lnTo>
                  <a:lnTo>
                    <a:pt x="338" y="69"/>
                  </a:lnTo>
                  <a:lnTo>
                    <a:pt x="338" y="71"/>
                  </a:lnTo>
                  <a:lnTo>
                    <a:pt x="340" y="71"/>
                  </a:lnTo>
                  <a:lnTo>
                    <a:pt x="342" y="69"/>
                  </a:lnTo>
                  <a:lnTo>
                    <a:pt x="344" y="71"/>
                  </a:lnTo>
                  <a:lnTo>
                    <a:pt x="346" y="71"/>
                  </a:lnTo>
                  <a:lnTo>
                    <a:pt x="346" y="73"/>
                  </a:lnTo>
                  <a:lnTo>
                    <a:pt x="350" y="73"/>
                  </a:lnTo>
                  <a:lnTo>
                    <a:pt x="352" y="73"/>
                  </a:lnTo>
                  <a:lnTo>
                    <a:pt x="354" y="73"/>
                  </a:lnTo>
                  <a:lnTo>
                    <a:pt x="358" y="75"/>
                  </a:lnTo>
                  <a:lnTo>
                    <a:pt x="359" y="75"/>
                  </a:lnTo>
                  <a:lnTo>
                    <a:pt x="359" y="73"/>
                  </a:lnTo>
                  <a:lnTo>
                    <a:pt x="361" y="73"/>
                  </a:lnTo>
                  <a:lnTo>
                    <a:pt x="363" y="75"/>
                  </a:lnTo>
                  <a:lnTo>
                    <a:pt x="365" y="75"/>
                  </a:lnTo>
                  <a:lnTo>
                    <a:pt x="367" y="75"/>
                  </a:lnTo>
                  <a:lnTo>
                    <a:pt x="369" y="73"/>
                  </a:lnTo>
                  <a:lnTo>
                    <a:pt x="373" y="71"/>
                  </a:lnTo>
                  <a:lnTo>
                    <a:pt x="375" y="71"/>
                  </a:lnTo>
                  <a:lnTo>
                    <a:pt x="375" y="69"/>
                  </a:lnTo>
                  <a:lnTo>
                    <a:pt x="377" y="69"/>
                  </a:lnTo>
                  <a:lnTo>
                    <a:pt x="379" y="71"/>
                  </a:lnTo>
                  <a:lnTo>
                    <a:pt x="379" y="69"/>
                  </a:lnTo>
                  <a:lnTo>
                    <a:pt x="381" y="69"/>
                  </a:lnTo>
                  <a:lnTo>
                    <a:pt x="386" y="69"/>
                  </a:lnTo>
                  <a:lnTo>
                    <a:pt x="388" y="67"/>
                  </a:lnTo>
                  <a:lnTo>
                    <a:pt x="394" y="65"/>
                  </a:lnTo>
                  <a:lnTo>
                    <a:pt x="396" y="65"/>
                  </a:lnTo>
                  <a:lnTo>
                    <a:pt x="398" y="67"/>
                  </a:lnTo>
                  <a:lnTo>
                    <a:pt x="400" y="65"/>
                  </a:lnTo>
                  <a:lnTo>
                    <a:pt x="402" y="65"/>
                  </a:lnTo>
                  <a:lnTo>
                    <a:pt x="402" y="63"/>
                  </a:lnTo>
                  <a:lnTo>
                    <a:pt x="404" y="63"/>
                  </a:lnTo>
                  <a:lnTo>
                    <a:pt x="404" y="61"/>
                  </a:lnTo>
                  <a:lnTo>
                    <a:pt x="406" y="59"/>
                  </a:lnTo>
                  <a:lnTo>
                    <a:pt x="406" y="57"/>
                  </a:lnTo>
                  <a:lnTo>
                    <a:pt x="409" y="55"/>
                  </a:lnTo>
                  <a:lnTo>
                    <a:pt x="411" y="54"/>
                  </a:lnTo>
                  <a:lnTo>
                    <a:pt x="415" y="52"/>
                  </a:lnTo>
                  <a:lnTo>
                    <a:pt x="417" y="50"/>
                  </a:lnTo>
                  <a:lnTo>
                    <a:pt x="419" y="50"/>
                  </a:lnTo>
                  <a:lnTo>
                    <a:pt x="421" y="48"/>
                  </a:lnTo>
                  <a:lnTo>
                    <a:pt x="423" y="48"/>
                  </a:lnTo>
                  <a:lnTo>
                    <a:pt x="425" y="48"/>
                  </a:lnTo>
                  <a:lnTo>
                    <a:pt x="427" y="48"/>
                  </a:lnTo>
                  <a:lnTo>
                    <a:pt x="429" y="48"/>
                  </a:lnTo>
                  <a:lnTo>
                    <a:pt x="431" y="48"/>
                  </a:lnTo>
                  <a:lnTo>
                    <a:pt x="434" y="50"/>
                  </a:lnTo>
                  <a:lnTo>
                    <a:pt x="434" y="52"/>
                  </a:lnTo>
                  <a:lnTo>
                    <a:pt x="438" y="54"/>
                  </a:lnTo>
                  <a:lnTo>
                    <a:pt x="440" y="55"/>
                  </a:lnTo>
                  <a:lnTo>
                    <a:pt x="440" y="57"/>
                  </a:lnTo>
                  <a:lnTo>
                    <a:pt x="442" y="57"/>
                  </a:lnTo>
                  <a:lnTo>
                    <a:pt x="444" y="55"/>
                  </a:lnTo>
                  <a:lnTo>
                    <a:pt x="446" y="57"/>
                  </a:lnTo>
                  <a:lnTo>
                    <a:pt x="452" y="54"/>
                  </a:lnTo>
                  <a:lnTo>
                    <a:pt x="454" y="54"/>
                  </a:lnTo>
                  <a:lnTo>
                    <a:pt x="455" y="54"/>
                  </a:lnTo>
                  <a:lnTo>
                    <a:pt x="459" y="55"/>
                  </a:lnTo>
                  <a:lnTo>
                    <a:pt x="461" y="57"/>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2" name="Freeform 159"/>
            <p:cNvSpPr>
              <a:spLocks noEditPoints="1"/>
            </p:cNvSpPr>
            <p:nvPr/>
          </p:nvSpPr>
          <p:spPr bwMode="auto">
            <a:xfrm>
              <a:off x="8691563" y="4302125"/>
              <a:ext cx="23813" cy="169863"/>
            </a:xfrm>
            <a:custGeom>
              <a:avLst/>
              <a:gdLst>
                <a:gd name="T0" fmla="*/ 3 w 15"/>
                <a:gd name="T1" fmla="*/ 107 h 107"/>
                <a:gd name="T2" fmla="*/ 3 w 15"/>
                <a:gd name="T3" fmla="*/ 107 h 107"/>
                <a:gd name="T4" fmla="*/ 3 w 15"/>
                <a:gd name="T5" fmla="*/ 107 h 107"/>
                <a:gd name="T6" fmla="*/ 3 w 15"/>
                <a:gd name="T7" fmla="*/ 106 h 107"/>
                <a:gd name="T8" fmla="*/ 5 w 15"/>
                <a:gd name="T9" fmla="*/ 106 h 107"/>
                <a:gd name="T10" fmla="*/ 5 w 15"/>
                <a:gd name="T11" fmla="*/ 106 h 107"/>
                <a:gd name="T12" fmla="*/ 5 w 15"/>
                <a:gd name="T13" fmla="*/ 107 h 107"/>
                <a:gd name="T14" fmla="*/ 11 w 15"/>
                <a:gd name="T15" fmla="*/ 94 h 107"/>
                <a:gd name="T16" fmla="*/ 11 w 15"/>
                <a:gd name="T17" fmla="*/ 94 h 107"/>
                <a:gd name="T18" fmla="*/ 9 w 15"/>
                <a:gd name="T19" fmla="*/ 92 h 107"/>
                <a:gd name="T20" fmla="*/ 9 w 15"/>
                <a:gd name="T21" fmla="*/ 92 h 107"/>
                <a:gd name="T22" fmla="*/ 11 w 15"/>
                <a:gd name="T23" fmla="*/ 92 h 107"/>
                <a:gd name="T24" fmla="*/ 11 w 15"/>
                <a:gd name="T25" fmla="*/ 92 h 107"/>
                <a:gd name="T26" fmla="*/ 11 w 15"/>
                <a:gd name="T27" fmla="*/ 92 h 107"/>
                <a:gd name="T28" fmla="*/ 11 w 15"/>
                <a:gd name="T29" fmla="*/ 94 h 107"/>
                <a:gd name="T30" fmla="*/ 13 w 15"/>
                <a:gd name="T31" fmla="*/ 90 h 107"/>
                <a:gd name="T32" fmla="*/ 13 w 15"/>
                <a:gd name="T33" fmla="*/ 90 h 107"/>
                <a:gd name="T34" fmla="*/ 13 w 15"/>
                <a:gd name="T35" fmla="*/ 90 h 107"/>
                <a:gd name="T36" fmla="*/ 13 w 15"/>
                <a:gd name="T37" fmla="*/ 90 h 107"/>
                <a:gd name="T38" fmla="*/ 11 w 15"/>
                <a:gd name="T39" fmla="*/ 90 h 107"/>
                <a:gd name="T40" fmla="*/ 11 w 15"/>
                <a:gd name="T41" fmla="*/ 90 h 107"/>
                <a:gd name="T42" fmla="*/ 11 w 15"/>
                <a:gd name="T43" fmla="*/ 90 h 107"/>
                <a:gd name="T44" fmla="*/ 13 w 15"/>
                <a:gd name="T45" fmla="*/ 88 h 107"/>
                <a:gd name="T46" fmla="*/ 13 w 15"/>
                <a:gd name="T47" fmla="*/ 88 h 107"/>
                <a:gd name="T48" fmla="*/ 13 w 15"/>
                <a:gd name="T49" fmla="*/ 88 h 107"/>
                <a:gd name="T50" fmla="*/ 13 w 15"/>
                <a:gd name="T51" fmla="*/ 88 h 107"/>
                <a:gd name="T52" fmla="*/ 13 w 15"/>
                <a:gd name="T53" fmla="*/ 88 h 107"/>
                <a:gd name="T54" fmla="*/ 13 w 15"/>
                <a:gd name="T55" fmla="*/ 90 h 107"/>
                <a:gd name="T56" fmla="*/ 11 w 15"/>
                <a:gd name="T57" fmla="*/ 71 h 107"/>
                <a:gd name="T58" fmla="*/ 11 w 15"/>
                <a:gd name="T59" fmla="*/ 71 h 107"/>
                <a:gd name="T60" fmla="*/ 11 w 15"/>
                <a:gd name="T61" fmla="*/ 69 h 107"/>
                <a:gd name="T62" fmla="*/ 11 w 15"/>
                <a:gd name="T63" fmla="*/ 71 h 107"/>
                <a:gd name="T64" fmla="*/ 11 w 15"/>
                <a:gd name="T65" fmla="*/ 71 h 107"/>
                <a:gd name="T66" fmla="*/ 13 w 15"/>
                <a:gd name="T67" fmla="*/ 65 h 107"/>
                <a:gd name="T68" fmla="*/ 15 w 15"/>
                <a:gd name="T69" fmla="*/ 54 h 107"/>
                <a:gd name="T70" fmla="*/ 15 w 15"/>
                <a:gd name="T71" fmla="*/ 54 h 107"/>
                <a:gd name="T72" fmla="*/ 15 w 15"/>
                <a:gd name="T73" fmla="*/ 50 h 107"/>
                <a:gd name="T74" fmla="*/ 13 w 15"/>
                <a:gd name="T75" fmla="*/ 50 h 107"/>
                <a:gd name="T76" fmla="*/ 15 w 15"/>
                <a:gd name="T77" fmla="*/ 50 h 107"/>
                <a:gd name="T78" fmla="*/ 13 w 15"/>
                <a:gd name="T79" fmla="*/ 42 h 107"/>
                <a:gd name="T80" fmla="*/ 13 w 15"/>
                <a:gd name="T81" fmla="*/ 42 h 107"/>
                <a:gd name="T82" fmla="*/ 13 w 15"/>
                <a:gd name="T83" fmla="*/ 40 h 107"/>
                <a:gd name="T84" fmla="*/ 13 w 15"/>
                <a:gd name="T85" fmla="*/ 40 h 107"/>
                <a:gd name="T86" fmla="*/ 13 w 15"/>
                <a:gd name="T87" fmla="*/ 40 h 107"/>
                <a:gd name="T88" fmla="*/ 13 w 15"/>
                <a:gd name="T89" fmla="*/ 42 h 107"/>
                <a:gd name="T90" fmla="*/ 11 w 15"/>
                <a:gd name="T91" fmla="*/ 31 h 107"/>
                <a:gd name="T92" fmla="*/ 11 w 15"/>
                <a:gd name="T93" fmla="*/ 29 h 107"/>
                <a:gd name="T94" fmla="*/ 11 w 15"/>
                <a:gd name="T95" fmla="*/ 31 h 107"/>
                <a:gd name="T96" fmla="*/ 11 w 15"/>
                <a:gd name="T97" fmla="*/ 31 h 107"/>
                <a:gd name="T98" fmla="*/ 7 w 15"/>
                <a:gd name="T99" fmla="*/ 15 h 107"/>
                <a:gd name="T100" fmla="*/ 7 w 15"/>
                <a:gd name="T101" fmla="*/ 15 h 107"/>
                <a:gd name="T102" fmla="*/ 7 w 15"/>
                <a:gd name="T103" fmla="*/ 15 h 107"/>
                <a:gd name="T104" fmla="*/ 5 w 15"/>
                <a:gd name="T105" fmla="*/ 10 h 107"/>
                <a:gd name="T106" fmla="*/ 5 w 15"/>
                <a:gd name="T107" fmla="*/ 8 h 107"/>
                <a:gd name="T108" fmla="*/ 5 w 15"/>
                <a:gd name="T109" fmla="*/ 10 h 107"/>
                <a:gd name="T110" fmla="*/ 5 w 15"/>
                <a:gd name="T111" fmla="*/ 10 h 107"/>
                <a:gd name="T112" fmla="*/ 3 w 15"/>
                <a:gd name="T113" fmla="*/ 8 h 107"/>
                <a:gd name="T114" fmla="*/ 5 w 15"/>
                <a:gd name="T115" fmla="*/ 8 h 107"/>
                <a:gd name="T116" fmla="*/ 0 w 15"/>
                <a:gd name="T117" fmla="*/ 0 h 107"/>
                <a:gd name="T118" fmla="*/ 0 w 15"/>
                <a:gd name="T119" fmla="*/ 0 h 107"/>
                <a:gd name="T120" fmla="*/ 0 w 15"/>
                <a:gd name="T121"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 h="107">
                  <a:moveTo>
                    <a:pt x="3" y="107"/>
                  </a:moveTo>
                  <a:lnTo>
                    <a:pt x="3" y="107"/>
                  </a:lnTo>
                  <a:lnTo>
                    <a:pt x="3" y="107"/>
                  </a:lnTo>
                  <a:lnTo>
                    <a:pt x="3" y="107"/>
                  </a:lnTo>
                  <a:lnTo>
                    <a:pt x="3" y="107"/>
                  </a:lnTo>
                  <a:lnTo>
                    <a:pt x="3" y="107"/>
                  </a:lnTo>
                  <a:lnTo>
                    <a:pt x="3" y="107"/>
                  </a:lnTo>
                  <a:lnTo>
                    <a:pt x="3" y="107"/>
                  </a:lnTo>
                  <a:lnTo>
                    <a:pt x="3" y="107"/>
                  </a:lnTo>
                  <a:lnTo>
                    <a:pt x="3" y="107"/>
                  </a:lnTo>
                  <a:lnTo>
                    <a:pt x="3" y="106"/>
                  </a:lnTo>
                  <a:lnTo>
                    <a:pt x="3" y="106"/>
                  </a:lnTo>
                  <a:lnTo>
                    <a:pt x="3" y="106"/>
                  </a:lnTo>
                  <a:lnTo>
                    <a:pt x="5" y="106"/>
                  </a:lnTo>
                  <a:lnTo>
                    <a:pt x="5" y="106"/>
                  </a:lnTo>
                  <a:lnTo>
                    <a:pt x="5" y="106"/>
                  </a:lnTo>
                  <a:lnTo>
                    <a:pt x="5" y="106"/>
                  </a:lnTo>
                  <a:lnTo>
                    <a:pt x="5" y="106"/>
                  </a:lnTo>
                  <a:lnTo>
                    <a:pt x="5" y="107"/>
                  </a:lnTo>
                  <a:lnTo>
                    <a:pt x="5" y="107"/>
                  </a:lnTo>
                  <a:lnTo>
                    <a:pt x="5" y="107"/>
                  </a:lnTo>
                  <a:lnTo>
                    <a:pt x="5" y="107"/>
                  </a:lnTo>
                  <a:lnTo>
                    <a:pt x="3" y="107"/>
                  </a:lnTo>
                  <a:close/>
                  <a:moveTo>
                    <a:pt x="11" y="94"/>
                  </a:moveTo>
                  <a:lnTo>
                    <a:pt x="11" y="94"/>
                  </a:lnTo>
                  <a:lnTo>
                    <a:pt x="11" y="94"/>
                  </a:lnTo>
                  <a:lnTo>
                    <a:pt x="11" y="94"/>
                  </a:lnTo>
                  <a:lnTo>
                    <a:pt x="9" y="94"/>
                  </a:lnTo>
                  <a:lnTo>
                    <a:pt x="9" y="92"/>
                  </a:lnTo>
                  <a:lnTo>
                    <a:pt x="9" y="92"/>
                  </a:lnTo>
                  <a:lnTo>
                    <a:pt x="9" y="92"/>
                  </a:lnTo>
                  <a:lnTo>
                    <a:pt x="9" y="92"/>
                  </a:lnTo>
                  <a:lnTo>
                    <a:pt x="9" y="92"/>
                  </a:lnTo>
                  <a:lnTo>
                    <a:pt x="11" y="92"/>
                  </a:lnTo>
                  <a:lnTo>
                    <a:pt x="11" y="92"/>
                  </a:lnTo>
                  <a:lnTo>
                    <a:pt x="11" y="92"/>
                  </a:lnTo>
                  <a:lnTo>
                    <a:pt x="11" y="92"/>
                  </a:lnTo>
                  <a:lnTo>
                    <a:pt x="11" y="92"/>
                  </a:lnTo>
                  <a:lnTo>
                    <a:pt x="11" y="92"/>
                  </a:lnTo>
                  <a:lnTo>
                    <a:pt x="11" y="92"/>
                  </a:lnTo>
                  <a:lnTo>
                    <a:pt x="11" y="92"/>
                  </a:lnTo>
                  <a:lnTo>
                    <a:pt x="11" y="92"/>
                  </a:lnTo>
                  <a:lnTo>
                    <a:pt x="11" y="92"/>
                  </a:lnTo>
                  <a:lnTo>
                    <a:pt x="11" y="94"/>
                  </a:lnTo>
                  <a:lnTo>
                    <a:pt x="11" y="94"/>
                  </a:lnTo>
                  <a:close/>
                  <a:moveTo>
                    <a:pt x="13" y="90"/>
                  </a:moveTo>
                  <a:lnTo>
                    <a:pt x="13" y="90"/>
                  </a:lnTo>
                  <a:lnTo>
                    <a:pt x="13" y="90"/>
                  </a:lnTo>
                  <a:lnTo>
                    <a:pt x="13" y="90"/>
                  </a:lnTo>
                  <a:lnTo>
                    <a:pt x="13" y="90"/>
                  </a:lnTo>
                  <a:lnTo>
                    <a:pt x="13" y="90"/>
                  </a:lnTo>
                  <a:lnTo>
                    <a:pt x="13" y="90"/>
                  </a:lnTo>
                  <a:lnTo>
                    <a:pt x="13" y="90"/>
                  </a:lnTo>
                  <a:lnTo>
                    <a:pt x="13" y="90"/>
                  </a:lnTo>
                  <a:lnTo>
                    <a:pt x="13" y="90"/>
                  </a:lnTo>
                  <a:lnTo>
                    <a:pt x="13" y="90"/>
                  </a:lnTo>
                  <a:lnTo>
                    <a:pt x="13" y="90"/>
                  </a:lnTo>
                  <a:lnTo>
                    <a:pt x="11" y="90"/>
                  </a:lnTo>
                  <a:lnTo>
                    <a:pt x="11" y="90"/>
                  </a:lnTo>
                  <a:lnTo>
                    <a:pt x="11" y="90"/>
                  </a:lnTo>
                  <a:lnTo>
                    <a:pt x="11" y="90"/>
                  </a:lnTo>
                  <a:lnTo>
                    <a:pt x="11" y="90"/>
                  </a:lnTo>
                  <a:lnTo>
                    <a:pt x="11" y="90"/>
                  </a:lnTo>
                  <a:lnTo>
                    <a:pt x="11" y="90"/>
                  </a:lnTo>
                  <a:lnTo>
                    <a:pt x="11" y="90"/>
                  </a:lnTo>
                  <a:lnTo>
                    <a:pt x="11" y="90"/>
                  </a:lnTo>
                  <a:lnTo>
                    <a:pt x="11" y="88"/>
                  </a:lnTo>
                  <a:lnTo>
                    <a:pt x="11" y="88"/>
                  </a:lnTo>
                  <a:lnTo>
                    <a:pt x="13" y="88"/>
                  </a:lnTo>
                  <a:lnTo>
                    <a:pt x="13" y="88"/>
                  </a:lnTo>
                  <a:lnTo>
                    <a:pt x="13" y="88"/>
                  </a:lnTo>
                  <a:lnTo>
                    <a:pt x="13" y="88"/>
                  </a:lnTo>
                  <a:lnTo>
                    <a:pt x="13" y="88"/>
                  </a:lnTo>
                  <a:lnTo>
                    <a:pt x="13" y="88"/>
                  </a:lnTo>
                  <a:lnTo>
                    <a:pt x="13" y="88"/>
                  </a:lnTo>
                  <a:lnTo>
                    <a:pt x="13" y="88"/>
                  </a:lnTo>
                  <a:lnTo>
                    <a:pt x="13" y="88"/>
                  </a:lnTo>
                  <a:lnTo>
                    <a:pt x="13" y="88"/>
                  </a:lnTo>
                  <a:lnTo>
                    <a:pt x="13" y="88"/>
                  </a:lnTo>
                  <a:lnTo>
                    <a:pt x="13" y="88"/>
                  </a:lnTo>
                  <a:lnTo>
                    <a:pt x="13" y="88"/>
                  </a:lnTo>
                  <a:lnTo>
                    <a:pt x="13" y="90"/>
                  </a:lnTo>
                  <a:lnTo>
                    <a:pt x="13" y="90"/>
                  </a:lnTo>
                  <a:lnTo>
                    <a:pt x="13" y="90"/>
                  </a:lnTo>
                  <a:close/>
                  <a:moveTo>
                    <a:pt x="11" y="71"/>
                  </a:moveTo>
                  <a:lnTo>
                    <a:pt x="11" y="71"/>
                  </a:lnTo>
                  <a:lnTo>
                    <a:pt x="11" y="71"/>
                  </a:lnTo>
                  <a:lnTo>
                    <a:pt x="11" y="71"/>
                  </a:lnTo>
                  <a:lnTo>
                    <a:pt x="11" y="71"/>
                  </a:lnTo>
                  <a:lnTo>
                    <a:pt x="11" y="71"/>
                  </a:lnTo>
                  <a:lnTo>
                    <a:pt x="11" y="69"/>
                  </a:lnTo>
                  <a:lnTo>
                    <a:pt x="11" y="69"/>
                  </a:lnTo>
                  <a:lnTo>
                    <a:pt x="11" y="69"/>
                  </a:lnTo>
                  <a:lnTo>
                    <a:pt x="11" y="69"/>
                  </a:lnTo>
                  <a:lnTo>
                    <a:pt x="11" y="69"/>
                  </a:lnTo>
                  <a:lnTo>
                    <a:pt x="11" y="71"/>
                  </a:lnTo>
                  <a:lnTo>
                    <a:pt x="11" y="71"/>
                  </a:lnTo>
                  <a:lnTo>
                    <a:pt x="11" y="71"/>
                  </a:lnTo>
                  <a:lnTo>
                    <a:pt x="11" y="71"/>
                  </a:lnTo>
                  <a:close/>
                  <a:moveTo>
                    <a:pt x="13" y="65"/>
                  </a:moveTo>
                  <a:lnTo>
                    <a:pt x="13" y="65"/>
                  </a:lnTo>
                  <a:lnTo>
                    <a:pt x="13" y="65"/>
                  </a:lnTo>
                  <a:lnTo>
                    <a:pt x="13" y="65"/>
                  </a:lnTo>
                  <a:lnTo>
                    <a:pt x="13" y="65"/>
                  </a:lnTo>
                  <a:close/>
                  <a:moveTo>
                    <a:pt x="15" y="54"/>
                  </a:moveTo>
                  <a:lnTo>
                    <a:pt x="15" y="56"/>
                  </a:lnTo>
                  <a:lnTo>
                    <a:pt x="13" y="54"/>
                  </a:lnTo>
                  <a:lnTo>
                    <a:pt x="15" y="54"/>
                  </a:lnTo>
                  <a:lnTo>
                    <a:pt x="15" y="54"/>
                  </a:lnTo>
                  <a:close/>
                  <a:moveTo>
                    <a:pt x="15" y="50"/>
                  </a:moveTo>
                  <a:lnTo>
                    <a:pt x="15" y="50"/>
                  </a:lnTo>
                  <a:lnTo>
                    <a:pt x="13" y="50"/>
                  </a:lnTo>
                  <a:lnTo>
                    <a:pt x="13" y="50"/>
                  </a:lnTo>
                  <a:lnTo>
                    <a:pt x="13" y="50"/>
                  </a:lnTo>
                  <a:lnTo>
                    <a:pt x="15" y="50"/>
                  </a:lnTo>
                  <a:lnTo>
                    <a:pt x="15" y="50"/>
                  </a:lnTo>
                  <a:lnTo>
                    <a:pt x="15" y="50"/>
                  </a:lnTo>
                  <a:lnTo>
                    <a:pt x="15" y="50"/>
                  </a:lnTo>
                  <a:close/>
                  <a:moveTo>
                    <a:pt x="13" y="42"/>
                  </a:moveTo>
                  <a:lnTo>
                    <a:pt x="13" y="42"/>
                  </a:lnTo>
                  <a:lnTo>
                    <a:pt x="11" y="42"/>
                  </a:lnTo>
                  <a:lnTo>
                    <a:pt x="11" y="42"/>
                  </a:lnTo>
                  <a:lnTo>
                    <a:pt x="13" y="42"/>
                  </a:lnTo>
                  <a:lnTo>
                    <a:pt x="13" y="40"/>
                  </a:lnTo>
                  <a:lnTo>
                    <a:pt x="13" y="40"/>
                  </a:lnTo>
                  <a:lnTo>
                    <a:pt x="13" y="40"/>
                  </a:lnTo>
                  <a:lnTo>
                    <a:pt x="13" y="40"/>
                  </a:lnTo>
                  <a:lnTo>
                    <a:pt x="13" y="40"/>
                  </a:lnTo>
                  <a:lnTo>
                    <a:pt x="13" y="40"/>
                  </a:lnTo>
                  <a:lnTo>
                    <a:pt x="13" y="40"/>
                  </a:lnTo>
                  <a:lnTo>
                    <a:pt x="13" y="40"/>
                  </a:lnTo>
                  <a:lnTo>
                    <a:pt x="13" y="40"/>
                  </a:lnTo>
                  <a:lnTo>
                    <a:pt x="13" y="40"/>
                  </a:lnTo>
                  <a:lnTo>
                    <a:pt x="13" y="40"/>
                  </a:lnTo>
                  <a:lnTo>
                    <a:pt x="13" y="42"/>
                  </a:lnTo>
                  <a:close/>
                  <a:moveTo>
                    <a:pt x="11" y="31"/>
                  </a:moveTo>
                  <a:lnTo>
                    <a:pt x="11" y="31"/>
                  </a:lnTo>
                  <a:lnTo>
                    <a:pt x="11" y="31"/>
                  </a:lnTo>
                  <a:lnTo>
                    <a:pt x="11" y="31"/>
                  </a:lnTo>
                  <a:lnTo>
                    <a:pt x="11" y="29"/>
                  </a:lnTo>
                  <a:lnTo>
                    <a:pt x="11" y="29"/>
                  </a:lnTo>
                  <a:lnTo>
                    <a:pt x="11" y="29"/>
                  </a:lnTo>
                  <a:lnTo>
                    <a:pt x="11" y="29"/>
                  </a:lnTo>
                  <a:lnTo>
                    <a:pt x="11" y="31"/>
                  </a:lnTo>
                  <a:lnTo>
                    <a:pt x="11" y="31"/>
                  </a:lnTo>
                  <a:lnTo>
                    <a:pt x="11" y="31"/>
                  </a:lnTo>
                  <a:lnTo>
                    <a:pt x="11" y="31"/>
                  </a:lnTo>
                  <a:lnTo>
                    <a:pt x="11" y="31"/>
                  </a:lnTo>
                  <a:close/>
                  <a:moveTo>
                    <a:pt x="7" y="15"/>
                  </a:moveTo>
                  <a:lnTo>
                    <a:pt x="7" y="15"/>
                  </a:lnTo>
                  <a:lnTo>
                    <a:pt x="7" y="15"/>
                  </a:lnTo>
                  <a:lnTo>
                    <a:pt x="7" y="15"/>
                  </a:lnTo>
                  <a:lnTo>
                    <a:pt x="7" y="15"/>
                  </a:lnTo>
                  <a:lnTo>
                    <a:pt x="7" y="15"/>
                  </a:lnTo>
                  <a:lnTo>
                    <a:pt x="7" y="15"/>
                  </a:lnTo>
                  <a:lnTo>
                    <a:pt x="7" y="15"/>
                  </a:lnTo>
                  <a:lnTo>
                    <a:pt x="7" y="15"/>
                  </a:lnTo>
                  <a:close/>
                  <a:moveTo>
                    <a:pt x="5" y="8"/>
                  </a:moveTo>
                  <a:lnTo>
                    <a:pt x="5" y="10"/>
                  </a:lnTo>
                  <a:lnTo>
                    <a:pt x="5" y="10"/>
                  </a:lnTo>
                  <a:lnTo>
                    <a:pt x="5" y="10"/>
                  </a:lnTo>
                  <a:lnTo>
                    <a:pt x="5" y="8"/>
                  </a:lnTo>
                  <a:lnTo>
                    <a:pt x="5" y="10"/>
                  </a:lnTo>
                  <a:lnTo>
                    <a:pt x="5" y="10"/>
                  </a:lnTo>
                  <a:lnTo>
                    <a:pt x="5" y="10"/>
                  </a:lnTo>
                  <a:lnTo>
                    <a:pt x="5" y="10"/>
                  </a:lnTo>
                  <a:lnTo>
                    <a:pt x="5" y="10"/>
                  </a:lnTo>
                  <a:lnTo>
                    <a:pt x="5" y="10"/>
                  </a:lnTo>
                  <a:lnTo>
                    <a:pt x="3" y="10"/>
                  </a:lnTo>
                  <a:lnTo>
                    <a:pt x="3" y="10"/>
                  </a:lnTo>
                  <a:lnTo>
                    <a:pt x="3" y="8"/>
                  </a:lnTo>
                  <a:lnTo>
                    <a:pt x="5" y="8"/>
                  </a:lnTo>
                  <a:lnTo>
                    <a:pt x="5" y="8"/>
                  </a:lnTo>
                  <a:lnTo>
                    <a:pt x="5" y="8"/>
                  </a:lnTo>
                  <a:close/>
                  <a:moveTo>
                    <a:pt x="0" y="0"/>
                  </a:moveTo>
                  <a:lnTo>
                    <a:pt x="0" y="0"/>
                  </a:lnTo>
                  <a:lnTo>
                    <a:pt x="0" y="0"/>
                  </a:ln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3" name="Freeform 160"/>
            <p:cNvSpPr>
              <a:spLocks noEditPoints="1"/>
            </p:cNvSpPr>
            <p:nvPr/>
          </p:nvSpPr>
          <p:spPr bwMode="auto">
            <a:xfrm>
              <a:off x="5792788" y="5097463"/>
              <a:ext cx="268288" cy="438150"/>
            </a:xfrm>
            <a:custGeom>
              <a:avLst/>
              <a:gdLst>
                <a:gd name="T0" fmla="*/ 155 w 169"/>
                <a:gd name="T1" fmla="*/ 98 h 276"/>
                <a:gd name="T2" fmla="*/ 167 w 169"/>
                <a:gd name="T3" fmla="*/ 4 h 276"/>
                <a:gd name="T4" fmla="*/ 165 w 169"/>
                <a:gd name="T5" fmla="*/ 12 h 276"/>
                <a:gd name="T6" fmla="*/ 163 w 169"/>
                <a:gd name="T7" fmla="*/ 23 h 276"/>
                <a:gd name="T8" fmla="*/ 165 w 169"/>
                <a:gd name="T9" fmla="*/ 31 h 276"/>
                <a:gd name="T10" fmla="*/ 163 w 169"/>
                <a:gd name="T11" fmla="*/ 42 h 276"/>
                <a:gd name="T12" fmla="*/ 165 w 169"/>
                <a:gd name="T13" fmla="*/ 56 h 276"/>
                <a:gd name="T14" fmla="*/ 167 w 169"/>
                <a:gd name="T15" fmla="*/ 67 h 276"/>
                <a:gd name="T16" fmla="*/ 165 w 169"/>
                <a:gd name="T17" fmla="*/ 77 h 276"/>
                <a:gd name="T18" fmla="*/ 159 w 169"/>
                <a:gd name="T19" fmla="*/ 90 h 276"/>
                <a:gd name="T20" fmla="*/ 149 w 169"/>
                <a:gd name="T21" fmla="*/ 102 h 276"/>
                <a:gd name="T22" fmla="*/ 134 w 169"/>
                <a:gd name="T23" fmla="*/ 109 h 276"/>
                <a:gd name="T24" fmla="*/ 119 w 169"/>
                <a:gd name="T25" fmla="*/ 115 h 276"/>
                <a:gd name="T26" fmla="*/ 109 w 169"/>
                <a:gd name="T27" fmla="*/ 125 h 276"/>
                <a:gd name="T28" fmla="*/ 103 w 169"/>
                <a:gd name="T29" fmla="*/ 131 h 276"/>
                <a:gd name="T30" fmla="*/ 96 w 169"/>
                <a:gd name="T31" fmla="*/ 140 h 276"/>
                <a:gd name="T32" fmla="*/ 84 w 169"/>
                <a:gd name="T33" fmla="*/ 146 h 276"/>
                <a:gd name="T34" fmla="*/ 71 w 169"/>
                <a:gd name="T35" fmla="*/ 152 h 276"/>
                <a:gd name="T36" fmla="*/ 73 w 169"/>
                <a:gd name="T37" fmla="*/ 163 h 276"/>
                <a:gd name="T38" fmla="*/ 76 w 169"/>
                <a:gd name="T39" fmla="*/ 169 h 276"/>
                <a:gd name="T40" fmla="*/ 76 w 169"/>
                <a:gd name="T41" fmla="*/ 179 h 276"/>
                <a:gd name="T42" fmla="*/ 80 w 169"/>
                <a:gd name="T43" fmla="*/ 190 h 276"/>
                <a:gd name="T44" fmla="*/ 84 w 169"/>
                <a:gd name="T45" fmla="*/ 198 h 276"/>
                <a:gd name="T46" fmla="*/ 84 w 169"/>
                <a:gd name="T47" fmla="*/ 209 h 276"/>
                <a:gd name="T48" fmla="*/ 82 w 169"/>
                <a:gd name="T49" fmla="*/ 227 h 276"/>
                <a:gd name="T50" fmla="*/ 73 w 169"/>
                <a:gd name="T51" fmla="*/ 240 h 276"/>
                <a:gd name="T52" fmla="*/ 49 w 169"/>
                <a:gd name="T53" fmla="*/ 248 h 276"/>
                <a:gd name="T54" fmla="*/ 38 w 169"/>
                <a:gd name="T55" fmla="*/ 261 h 276"/>
                <a:gd name="T56" fmla="*/ 44 w 169"/>
                <a:gd name="T57" fmla="*/ 271 h 276"/>
                <a:gd name="T58" fmla="*/ 30 w 169"/>
                <a:gd name="T59" fmla="*/ 276 h 276"/>
                <a:gd name="T60" fmla="*/ 26 w 169"/>
                <a:gd name="T61" fmla="*/ 257 h 276"/>
                <a:gd name="T62" fmla="*/ 26 w 169"/>
                <a:gd name="T63" fmla="*/ 232 h 276"/>
                <a:gd name="T64" fmla="*/ 21 w 169"/>
                <a:gd name="T65" fmla="*/ 211 h 276"/>
                <a:gd name="T66" fmla="*/ 26 w 169"/>
                <a:gd name="T67" fmla="*/ 190 h 276"/>
                <a:gd name="T68" fmla="*/ 36 w 169"/>
                <a:gd name="T69" fmla="*/ 175 h 276"/>
                <a:gd name="T70" fmla="*/ 44 w 169"/>
                <a:gd name="T71" fmla="*/ 159 h 276"/>
                <a:gd name="T72" fmla="*/ 40 w 169"/>
                <a:gd name="T73" fmla="*/ 148 h 276"/>
                <a:gd name="T74" fmla="*/ 44 w 169"/>
                <a:gd name="T75" fmla="*/ 131 h 276"/>
                <a:gd name="T76" fmla="*/ 44 w 169"/>
                <a:gd name="T77" fmla="*/ 115 h 276"/>
                <a:gd name="T78" fmla="*/ 44 w 169"/>
                <a:gd name="T79" fmla="*/ 104 h 276"/>
                <a:gd name="T80" fmla="*/ 26 w 169"/>
                <a:gd name="T81" fmla="*/ 96 h 276"/>
                <a:gd name="T82" fmla="*/ 11 w 169"/>
                <a:gd name="T83" fmla="*/ 92 h 276"/>
                <a:gd name="T84" fmla="*/ 1 w 169"/>
                <a:gd name="T85" fmla="*/ 79 h 276"/>
                <a:gd name="T86" fmla="*/ 17 w 169"/>
                <a:gd name="T87" fmla="*/ 69 h 276"/>
                <a:gd name="T88" fmla="*/ 38 w 169"/>
                <a:gd name="T89" fmla="*/ 61 h 276"/>
                <a:gd name="T90" fmla="*/ 53 w 169"/>
                <a:gd name="T91" fmla="*/ 67 h 276"/>
                <a:gd name="T92" fmla="*/ 69 w 169"/>
                <a:gd name="T93" fmla="*/ 69 h 276"/>
                <a:gd name="T94" fmla="*/ 65 w 169"/>
                <a:gd name="T95" fmla="*/ 88 h 276"/>
                <a:gd name="T96" fmla="*/ 74 w 169"/>
                <a:gd name="T97" fmla="*/ 102 h 276"/>
                <a:gd name="T98" fmla="*/ 82 w 169"/>
                <a:gd name="T99" fmla="*/ 108 h 276"/>
                <a:gd name="T100" fmla="*/ 82 w 169"/>
                <a:gd name="T101" fmla="*/ 94 h 276"/>
                <a:gd name="T102" fmla="*/ 90 w 169"/>
                <a:gd name="T103" fmla="*/ 84 h 276"/>
                <a:gd name="T104" fmla="*/ 86 w 169"/>
                <a:gd name="T105" fmla="*/ 63 h 276"/>
                <a:gd name="T106" fmla="*/ 73 w 169"/>
                <a:gd name="T107" fmla="*/ 46 h 276"/>
                <a:gd name="T108" fmla="*/ 73 w 169"/>
                <a:gd name="T109" fmla="*/ 29 h 276"/>
                <a:gd name="T110" fmla="*/ 84 w 169"/>
                <a:gd name="T111" fmla="*/ 19 h 276"/>
                <a:gd name="T112" fmla="*/ 97 w 169"/>
                <a:gd name="T113" fmla="*/ 21 h 276"/>
                <a:gd name="T114" fmla="*/ 115 w 169"/>
                <a:gd name="T115" fmla="*/ 21 h 276"/>
                <a:gd name="T116" fmla="*/ 130 w 169"/>
                <a:gd name="T117" fmla="*/ 15 h 276"/>
                <a:gd name="T118" fmla="*/ 153 w 169"/>
                <a:gd name="T119" fmla="*/ 8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9" h="276">
                  <a:moveTo>
                    <a:pt x="44" y="261"/>
                  </a:moveTo>
                  <a:lnTo>
                    <a:pt x="44" y="263"/>
                  </a:lnTo>
                  <a:lnTo>
                    <a:pt x="42" y="263"/>
                  </a:lnTo>
                  <a:lnTo>
                    <a:pt x="44" y="261"/>
                  </a:lnTo>
                  <a:close/>
                  <a:moveTo>
                    <a:pt x="84" y="188"/>
                  </a:moveTo>
                  <a:lnTo>
                    <a:pt x="82" y="188"/>
                  </a:lnTo>
                  <a:lnTo>
                    <a:pt x="84" y="186"/>
                  </a:lnTo>
                  <a:lnTo>
                    <a:pt x="84" y="184"/>
                  </a:lnTo>
                  <a:lnTo>
                    <a:pt x="84" y="186"/>
                  </a:lnTo>
                  <a:lnTo>
                    <a:pt x="84" y="188"/>
                  </a:lnTo>
                  <a:close/>
                  <a:moveTo>
                    <a:pt x="155" y="98"/>
                  </a:moveTo>
                  <a:lnTo>
                    <a:pt x="153" y="98"/>
                  </a:lnTo>
                  <a:lnTo>
                    <a:pt x="153" y="96"/>
                  </a:lnTo>
                  <a:lnTo>
                    <a:pt x="155" y="96"/>
                  </a:lnTo>
                  <a:lnTo>
                    <a:pt x="155" y="98"/>
                  </a:lnTo>
                  <a:close/>
                  <a:moveTo>
                    <a:pt x="163" y="2"/>
                  </a:moveTo>
                  <a:lnTo>
                    <a:pt x="165" y="0"/>
                  </a:lnTo>
                  <a:lnTo>
                    <a:pt x="165" y="2"/>
                  </a:lnTo>
                  <a:lnTo>
                    <a:pt x="163" y="2"/>
                  </a:lnTo>
                  <a:lnTo>
                    <a:pt x="165" y="2"/>
                  </a:lnTo>
                  <a:lnTo>
                    <a:pt x="165" y="4"/>
                  </a:lnTo>
                  <a:lnTo>
                    <a:pt x="167" y="4"/>
                  </a:lnTo>
                  <a:lnTo>
                    <a:pt x="165" y="4"/>
                  </a:lnTo>
                  <a:lnTo>
                    <a:pt x="163" y="6"/>
                  </a:lnTo>
                  <a:lnTo>
                    <a:pt x="165" y="6"/>
                  </a:lnTo>
                  <a:lnTo>
                    <a:pt x="165" y="8"/>
                  </a:lnTo>
                  <a:lnTo>
                    <a:pt x="163" y="8"/>
                  </a:lnTo>
                  <a:lnTo>
                    <a:pt x="165" y="10"/>
                  </a:lnTo>
                  <a:lnTo>
                    <a:pt x="163" y="10"/>
                  </a:lnTo>
                  <a:lnTo>
                    <a:pt x="165" y="10"/>
                  </a:lnTo>
                  <a:lnTo>
                    <a:pt x="165" y="12"/>
                  </a:lnTo>
                  <a:lnTo>
                    <a:pt x="163" y="12"/>
                  </a:lnTo>
                  <a:lnTo>
                    <a:pt x="165" y="12"/>
                  </a:lnTo>
                  <a:lnTo>
                    <a:pt x="163" y="12"/>
                  </a:lnTo>
                  <a:lnTo>
                    <a:pt x="163" y="13"/>
                  </a:lnTo>
                  <a:lnTo>
                    <a:pt x="161" y="13"/>
                  </a:lnTo>
                  <a:lnTo>
                    <a:pt x="161" y="15"/>
                  </a:lnTo>
                  <a:lnTo>
                    <a:pt x="163" y="15"/>
                  </a:lnTo>
                  <a:lnTo>
                    <a:pt x="163" y="17"/>
                  </a:lnTo>
                  <a:lnTo>
                    <a:pt x="163" y="19"/>
                  </a:lnTo>
                  <a:lnTo>
                    <a:pt x="163" y="21"/>
                  </a:lnTo>
                  <a:lnTo>
                    <a:pt x="163" y="23"/>
                  </a:lnTo>
                  <a:lnTo>
                    <a:pt x="165" y="23"/>
                  </a:lnTo>
                  <a:lnTo>
                    <a:pt x="163" y="23"/>
                  </a:lnTo>
                  <a:lnTo>
                    <a:pt x="163" y="25"/>
                  </a:lnTo>
                  <a:lnTo>
                    <a:pt x="165" y="25"/>
                  </a:lnTo>
                  <a:lnTo>
                    <a:pt x="165" y="27"/>
                  </a:lnTo>
                  <a:lnTo>
                    <a:pt x="163" y="27"/>
                  </a:lnTo>
                  <a:lnTo>
                    <a:pt x="165" y="27"/>
                  </a:lnTo>
                  <a:lnTo>
                    <a:pt x="165" y="29"/>
                  </a:lnTo>
                  <a:lnTo>
                    <a:pt x="163" y="29"/>
                  </a:lnTo>
                  <a:lnTo>
                    <a:pt x="163" y="31"/>
                  </a:lnTo>
                  <a:lnTo>
                    <a:pt x="165" y="31"/>
                  </a:lnTo>
                  <a:lnTo>
                    <a:pt x="165" y="33"/>
                  </a:lnTo>
                  <a:lnTo>
                    <a:pt x="165" y="31"/>
                  </a:lnTo>
                  <a:lnTo>
                    <a:pt x="165" y="33"/>
                  </a:lnTo>
                  <a:lnTo>
                    <a:pt x="163" y="33"/>
                  </a:lnTo>
                  <a:lnTo>
                    <a:pt x="163" y="35"/>
                  </a:lnTo>
                  <a:lnTo>
                    <a:pt x="165" y="35"/>
                  </a:lnTo>
                  <a:lnTo>
                    <a:pt x="165" y="36"/>
                  </a:lnTo>
                  <a:lnTo>
                    <a:pt x="167" y="36"/>
                  </a:lnTo>
                  <a:lnTo>
                    <a:pt x="167" y="38"/>
                  </a:lnTo>
                  <a:lnTo>
                    <a:pt x="165" y="38"/>
                  </a:lnTo>
                  <a:lnTo>
                    <a:pt x="165" y="40"/>
                  </a:lnTo>
                  <a:lnTo>
                    <a:pt x="163" y="40"/>
                  </a:lnTo>
                  <a:lnTo>
                    <a:pt x="163" y="42"/>
                  </a:lnTo>
                  <a:lnTo>
                    <a:pt x="165" y="42"/>
                  </a:lnTo>
                  <a:lnTo>
                    <a:pt x="163" y="40"/>
                  </a:lnTo>
                  <a:lnTo>
                    <a:pt x="165" y="40"/>
                  </a:lnTo>
                  <a:lnTo>
                    <a:pt x="165" y="42"/>
                  </a:lnTo>
                  <a:lnTo>
                    <a:pt x="165" y="44"/>
                  </a:lnTo>
                  <a:lnTo>
                    <a:pt x="165" y="46"/>
                  </a:lnTo>
                  <a:lnTo>
                    <a:pt x="165" y="48"/>
                  </a:lnTo>
                  <a:lnTo>
                    <a:pt x="165" y="50"/>
                  </a:lnTo>
                  <a:lnTo>
                    <a:pt x="165" y="52"/>
                  </a:lnTo>
                  <a:lnTo>
                    <a:pt x="165" y="54"/>
                  </a:lnTo>
                  <a:lnTo>
                    <a:pt x="165" y="56"/>
                  </a:lnTo>
                  <a:lnTo>
                    <a:pt x="167" y="58"/>
                  </a:lnTo>
                  <a:lnTo>
                    <a:pt x="167" y="60"/>
                  </a:lnTo>
                  <a:lnTo>
                    <a:pt x="165" y="60"/>
                  </a:lnTo>
                  <a:lnTo>
                    <a:pt x="167" y="60"/>
                  </a:lnTo>
                  <a:lnTo>
                    <a:pt x="165" y="60"/>
                  </a:lnTo>
                  <a:lnTo>
                    <a:pt x="165" y="61"/>
                  </a:lnTo>
                  <a:lnTo>
                    <a:pt x="167" y="61"/>
                  </a:lnTo>
                  <a:lnTo>
                    <a:pt x="169" y="63"/>
                  </a:lnTo>
                  <a:lnTo>
                    <a:pt x="167" y="63"/>
                  </a:lnTo>
                  <a:lnTo>
                    <a:pt x="167" y="65"/>
                  </a:lnTo>
                  <a:lnTo>
                    <a:pt x="167" y="67"/>
                  </a:lnTo>
                  <a:lnTo>
                    <a:pt x="167" y="65"/>
                  </a:lnTo>
                  <a:lnTo>
                    <a:pt x="169" y="65"/>
                  </a:lnTo>
                  <a:lnTo>
                    <a:pt x="169" y="67"/>
                  </a:lnTo>
                  <a:lnTo>
                    <a:pt x="169" y="69"/>
                  </a:lnTo>
                  <a:lnTo>
                    <a:pt x="169" y="71"/>
                  </a:lnTo>
                  <a:lnTo>
                    <a:pt x="167" y="73"/>
                  </a:lnTo>
                  <a:lnTo>
                    <a:pt x="169" y="73"/>
                  </a:lnTo>
                  <a:lnTo>
                    <a:pt x="169" y="75"/>
                  </a:lnTo>
                  <a:lnTo>
                    <a:pt x="167" y="75"/>
                  </a:lnTo>
                  <a:lnTo>
                    <a:pt x="167" y="77"/>
                  </a:lnTo>
                  <a:lnTo>
                    <a:pt x="165" y="77"/>
                  </a:lnTo>
                  <a:lnTo>
                    <a:pt x="165" y="79"/>
                  </a:lnTo>
                  <a:lnTo>
                    <a:pt x="165" y="77"/>
                  </a:lnTo>
                  <a:lnTo>
                    <a:pt x="167" y="77"/>
                  </a:lnTo>
                  <a:lnTo>
                    <a:pt x="167" y="79"/>
                  </a:lnTo>
                  <a:lnTo>
                    <a:pt x="167" y="81"/>
                  </a:lnTo>
                  <a:lnTo>
                    <a:pt x="165" y="81"/>
                  </a:lnTo>
                  <a:lnTo>
                    <a:pt x="165" y="83"/>
                  </a:lnTo>
                  <a:lnTo>
                    <a:pt x="163" y="83"/>
                  </a:lnTo>
                  <a:lnTo>
                    <a:pt x="163" y="84"/>
                  </a:lnTo>
                  <a:lnTo>
                    <a:pt x="161" y="86"/>
                  </a:lnTo>
                  <a:lnTo>
                    <a:pt x="159" y="90"/>
                  </a:lnTo>
                  <a:lnTo>
                    <a:pt x="157" y="90"/>
                  </a:lnTo>
                  <a:lnTo>
                    <a:pt x="157" y="92"/>
                  </a:lnTo>
                  <a:lnTo>
                    <a:pt x="157" y="94"/>
                  </a:lnTo>
                  <a:lnTo>
                    <a:pt x="155" y="94"/>
                  </a:lnTo>
                  <a:lnTo>
                    <a:pt x="153" y="94"/>
                  </a:lnTo>
                  <a:lnTo>
                    <a:pt x="153" y="96"/>
                  </a:lnTo>
                  <a:lnTo>
                    <a:pt x="153" y="98"/>
                  </a:lnTo>
                  <a:lnTo>
                    <a:pt x="151" y="98"/>
                  </a:lnTo>
                  <a:lnTo>
                    <a:pt x="151" y="100"/>
                  </a:lnTo>
                  <a:lnTo>
                    <a:pt x="149" y="100"/>
                  </a:lnTo>
                  <a:lnTo>
                    <a:pt x="149" y="102"/>
                  </a:lnTo>
                  <a:lnTo>
                    <a:pt x="147" y="102"/>
                  </a:lnTo>
                  <a:lnTo>
                    <a:pt x="145" y="104"/>
                  </a:lnTo>
                  <a:lnTo>
                    <a:pt x="144" y="104"/>
                  </a:lnTo>
                  <a:lnTo>
                    <a:pt x="144" y="106"/>
                  </a:lnTo>
                  <a:lnTo>
                    <a:pt x="142" y="106"/>
                  </a:lnTo>
                  <a:lnTo>
                    <a:pt x="142" y="108"/>
                  </a:lnTo>
                  <a:lnTo>
                    <a:pt x="140" y="108"/>
                  </a:lnTo>
                  <a:lnTo>
                    <a:pt x="138" y="108"/>
                  </a:lnTo>
                  <a:lnTo>
                    <a:pt x="136" y="109"/>
                  </a:lnTo>
                  <a:lnTo>
                    <a:pt x="134" y="108"/>
                  </a:lnTo>
                  <a:lnTo>
                    <a:pt x="134" y="109"/>
                  </a:lnTo>
                  <a:lnTo>
                    <a:pt x="132" y="109"/>
                  </a:lnTo>
                  <a:lnTo>
                    <a:pt x="128" y="111"/>
                  </a:lnTo>
                  <a:lnTo>
                    <a:pt x="126" y="111"/>
                  </a:lnTo>
                  <a:lnTo>
                    <a:pt x="126" y="113"/>
                  </a:lnTo>
                  <a:lnTo>
                    <a:pt x="126" y="111"/>
                  </a:lnTo>
                  <a:lnTo>
                    <a:pt x="124" y="111"/>
                  </a:lnTo>
                  <a:lnTo>
                    <a:pt x="126" y="111"/>
                  </a:lnTo>
                  <a:lnTo>
                    <a:pt x="126" y="113"/>
                  </a:lnTo>
                  <a:lnTo>
                    <a:pt x="124" y="113"/>
                  </a:lnTo>
                  <a:lnTo>
                    <a:pt x="122" y="113"/>
                  </a:lnTo>
                  <a:lnTo>
                    <a:pt x="119" y="115"/>
                  </a:lnTo>
                  <a:lnTo>
                    <a:pt x="119" y="117"/>
                  </a:lnTo>
                  <a:lnTo>
                    <a:pt x="117" y="117"/>
                  </a:lnTo>
                  <a:lnTo>
                    <a:pt x="115" y="117"/>
                  </a:lnTo>
                  <a:lnTo>
                    <a:pt x="115" y="119"/>
                  </a:lnTo>
                  <a:lnTo>
                    <a:pt x="113" y="119"/>
                  </a:lnTo>
                  <a:lnTo>
                    <a:pt x="111" y="119"/>
                  </a:lnTo>
                  <a:lnTo>
                    <a:pt x="111" y="121"/>
                  </a:lnTo>
                  <a:lnTo>
                    <a:pt x="111" y="119"/>
                  </a:lnTo>
                  <a:lnTo>
                    <a:pt x="111" y="121"/>
                  </a:lnTo>
                  <a:lnTo>
                    <a:pt x="109" y="123"/>
                  </a:lnTo>
                  <a:lnTo>
                    <a:pt x="109" y="125"/>
                  </a:lnTo>
                  <a:lnTo>
                    <a:pt x="107" y="125"/>
                  </a:lnTo>
                  <a:lnTo>
                    <a:pt x="107" y="123"/>
                  </a:lnTo>
                  <a:lnTo>
                    <a:pt x="105" y="123"/>
                  </a:lnTo>
                  <a:lnTo>
                    <a:pt x="107" y="123"/>
                  </a:lnTo>
                  <a:lnTo>
                    <a:pt x="107" y="125"/>
                  </a:lnTo>
                  <a:lnTo>
                    <a:pt x="107" y="127"/>
                  </a:lnTo>
                  <a:lnTo>
                    <a:pt x="105" y="127"/>
                  </a:lnTo>
                  <a:lnTo>
                    <a:pt x="105" y="129"/>
                  </a:lnTo>
                  <a:lnTo>
                    <a:pt x="105" y="127"/>
                  </a:lnTo>
                  <a:lnTo>
                    <a:pt x="105" y="129"/>
                  </a:lnTo>
                  <a:lnTo>
                    <a:pt x="103" y="131"/>
                  </a:lnTo>
                  <a:lnTo>
                    <a:pt x="101" y="132"/>
                  </a:lnTo>
                  <a:lnTo>
                    <a:pt x="99" y="132"/>
                  </a:lnTo>
                  <a:lnTo>
                    <a:pt x="99" y="134"/>
                  </a:lnTo>
                  <a:lnTo>
                    <a:pt x="99" y="136"/>
                  </a:lnTo>
                  <a:lnTo>
                    <a:pt x="97" y="136"/>
                  </a:lnTo>
                  <a:lnTo>
                    <a:pt x="99" y="136"/>
                  </a:lnTo>
                  <a:lnTo>
                    <a:pt x="99" y="138"/>
                  </a:lnTo>
                  <a:lnTo>
                    <a:pt x="97" y="138"/>
                  </a:lnTo>
                  <a:lnTo>
                    <a:pt x="96" y="136"/>
                  </a:lnTo>
                  <a:lnTo>
                    <a:pt x="96" y="138"/>
                  </a:lnTo>
                  <a:lnTo>
                    <a:pt x="96" y="140"/>
                  </a:lnTo>
                  <a:lnTo>
                    <a:pt x="96" y="138"/>
                  </a:lnTo>
                  <a:lnTo>
                    <a:pt x="96" y="140"/>
                  </a:lnTo>
                  <a:lnTo>
                    <a:pt x="94" y="140"/>
                  </a:lnTo>
                  <a:lnTo>
                    <a:pt x="94" y="138"/>
                  </a:lnTo>
                  <a:lnTo>
                    <a:pt x="92" y="140"/>
                  </a:lnTo>
                  <a:lnTo>
                    <a:pt x="90" y="140"/>
                  </a:lnTo>
                  <a:lnTo>
                    <a:pt x="88" y="142"/>
                  </a:lnTo>
                  <a:lnTo>
                    <a:pt x="88" y="144"/>
                  </a:lnTo>
                  <a:lnTo>
                    <a:pt x="86" y="144"/>
                  </a:lnTo>
                  <a:lnTo>
                    <a:pt x="86" y="146"/>
                  </a:lnTo>
                  <a:lnTo>
                    <a:pt x="84" y="146"/>
                  </a:lnTo>
                  <a:lnTo>
                    <a:pt x="84" y="148"/>
                  </a:lnTo>
                  <a:lnTo>
                    <a:pt x="82" y="150"/>
                  </a:lnTo>
                  <a:lnTo>
                    <a:pt x="80" y="152"/>
                  </a:lnTo>
                  <a:lnTo>
                    <a:pt x="78" y="154"/>
                  </a:lnTo>
                  <a:lnTo>
                    <a:pt x="76" y="154"/>
                  </a:lnTo>
                  <a:lnTo>
                    <a:pt x="76" y="156"/>
                  </a:lnTo>
                  <a:lnTo>
                    <a:pt x="76" y="154"/>
                  </a:lnTo>
                  <a:lnTo>
                    <a:pt x="74" y="156"/>
                  </a:lnTo>
                  <a:lnTo>
                    <a:pt x="73" y="154"/>
                  </a:lnTo>
                  <a:lnTo>
                    <a:pt x="71" y="154"/>
                  </a:lnTo>
                  <a:lnTo>
                    <a:pt x="71" y="152"/>
                  </a:lnTo>
                  <a:lnTo>
                    <a:pt x="69" y="152"/>
                  </a:lnTo>
                  <a:lnTo>
                    <a:pt x="71" y="152"/>
                  </a:lnTo>
                  <a:lnTo>
                    <a:pt x="71" y="154"/>
                  </a:lnTo>
                  <a:lnTo>
                    <a:pt x="73" y="154"/>
                  </a:lnTo>
                  <a:lnTo>
                    <a:pt x="73" y="156"/>
                  </a:lnTo>
                  <a:lnTo>
                    <a:pt x="73" y="157"/>
                  </a:lnTo>
                  <a:lnTo>
                    <a:pt x="73" y="159"/>
                  </a:lnTo>
                  <a:lnTo>
                    <a:pt x="73" y="161"/>
                  </a:lnTo>
                  <a:lnTo>
                    <a:pt x="71" y="161"/>
                  </a:lnTo>
                  <a:lnTo>
                    <a:pt x="73" y="161"/>
                  </a:lnTo>
                  <a:lnTo>
                    <a:pt x="73" y="163"/>
                  </a:lnTo>
                  <a:lnTo>
                    <a:pt x="71" y="163"/>
                  </a:lnTo>
                  <a:lnTo>
                    <a:pt x="71" y="165"/>
                  </a:lnTo>
                  <a:lnTo>
                    <a:pt x="73" y="165"/>
                  </a:lnTo>
                  <a:lnTo>
                    <a:pt x="73" y="167"/>
                  </a:lnTo>
                  <a:lnTo>
                    <a:pt x="71" y="167"/>
                  </a:lnTo>
                  <a:lnTo>
                    <a:pt x="73" y="167"/>
                  </a:lnTo>
                  <a:lnTo>
                    <a:pt x="73" y="169"/>
                  </a:lnTo>
                  <a:lnTo>
                    <a:pt x="74" y="169"/>
                  </a:lnTo>
                  <a:lnTo>
                    <a:pt x="74" y="171"/>
                  </a:lnTo>
                  <a:lnTo>
                    <a:pt x="74" y="169"/>
                  </a:lnTo>
                  <a:lnTo>
                    <a:pt x="76" y="169"/>
                  </a:lnTo>
                  <a:lnTo>
                    <a:pt x="76" y="171"/>
                  </a:lnTo>
                  <a:lnTo>
                    <a:pt x="76" y="173"/>
                  </a:lnTo>
                  <a:lnTo>
                    <a:pt x="76" y="175"/>
                  </a:lnTo>
                  <a:lnTo>
                    <a:pt x="76" y="173"/>
                  </a:lnTo>
                  <a:lnTo>
                    <a:pt x="78" y="173"/>
                  </a:lnTo>
                  <a:lnTo>
                    <a:pt x="78" y="175"/>
                  </a:lnTo>
                  <a:lnTo>
                    <a:pt x="76" y="175"/>
                  </a:lnTo>
                  <a:lnTo>
                    <a:pt x="78" y="175"/>
                  </a:lnTo>
                  <a:lnTo>
                    <a:pt x="78" y="177"/>
                  </a:lnTo>
                  <a:lnTo>
                    <a:pt x="76" y="177"/>
                  </a:lnTo>
                  <a:lnTo>
                    <a:pt x="76" y="179"/>
                  </a:lnTo>
                  <a:lnTo>
                    <a:pt x="78" y="179"/>
                  </a:lnTo>
                  <a:lnTo>
                    <a:pt x="76" y="179"/>
                  </a:lnTo>
                  <a:lnTo>
                    <a:pt x="78" y="179"/>
                  </a:lnTo>
                  <a:lnTo>
                    <a:pt x="78" y="180"/>
                  </a:lnTo>
                  <a:lnTo>
                    <a:pt x="78" y="179"/>
                  </a:lnTo>
                  <a:lnTo>
                    <a:pt x="78" y="180"/>
                  </a:lnTo>
                  <a:lnTo>
                    <a:pt x="78" y="182"/>
                  </a:lnTo>
                  <a:lnTo>
                    <a:pt x="80" y="184"/>
                  </a:lnTo>
                  <a:lnTo>
                    <a:pt x="80" y="186"/>
                  </a:lnTo>
                  <a:lnTo>
                    <a:pt x="80" y="188"/>
                  </a:lnTo>
                  <a:lnTo>
                    <a:pt x="80" y="190"/>
                  </a:lnTo>
                  <a:lnTo>
                    <a:pt x="82" y="192"/>
                  </a:lnTo>
                  <a:lnTo>
                    <a:pt x="82" y="194"/>
                  </a:lnTo>
                  <a:lnTo>
                    <a:pt x="80" y="198"/>
                  </a:lnTo>
                  <a:lnTo>
                    <a:pt x="80" y="200"/>
                  </a:lnTo>
                  <a:lnTo>
                    <a:pt x="82" y="200"/>
                  </a:lnTo>
                  <a:lnTo>
                    <a:pt x="82" y="198"/>
                  </a:lnTo>
                  <a:lnTo>
                    <a:pt x="82" y="196"/>
                  </a:lnTo>
                  <a:lnTo>
                    <a:pt x="84" y="196"/>
                  </a:lnTo>
                  <a:lnTo>
                    <a:pt x="82" y="196"/>
                  </a:lnTo>
                  <a:lnTo>
                    <a:pt x="84" y="194"/>
                  </a:lnTo>
                  <a:lnTo>
                    <a:pt x="84" y="198"/>
                  </a:lnTo>
                  <a:lnTo>
                    <a:pt x="84" y="196"/>
                  </a:lnTo>
                  <a:lnTo>
                    <a:pt x="84" y="198"/>
                  </a:lnTo>
                  <a:lnTo>
                    <a:pt x="84" y="200"/>
                  </a:lnTo>
                  <a:lnTo>
                    <a:pt x="84" y="202"/>
                  </a:lnTo>
                  <a:lnTo>
                    <a:pt x="84" y="204"/>
                  </a:lnTo>
                  <a:lnTo>
                    <a:pt x="84" y="207"/>
                  </a:lnTo>
                  <a:lnTo>
                    <a:pt x="84" y="209"/>
                  </a:lnTo>
                  <a:lnTo>
                    <a:pt x="84" y="207"/>
                  </a:lnTo>
                  <a:lnTo>
                    <a:pt x="86" y="207"/>
                  </a:lnTo>
                  <a:lnTo>
                    <a:pt x="86" y="209"/>
                  </a:lnTo>
                  <a:lnTo>
                    <a:pt x="84" y="209"/>
                  </a:lnTo>
                  <a:lnTo>
                    <a:pt x="84" y="211"/>
                  </a:lnTo>
                  <a:lnTo>
                    <a:pt x="84" y="213"/>
                  </a:lnTo>
                  <a:lnTo>
                    <a:pt x="84" y="215"/>
                  </a:lnTo>
                  <a:lnTo>
                    <a:pt x="82" y="217"/>
                  </a:lnTo>
                  <a:lnTo>
                    <a:pt x="82" y="219"/>
                  </a:lnTo>
                  <a:lnTo>
                    <a:pt x="82" y="221"/>
                  </a:lnTo>
                  <a:lnTo>
                    <a:pt x="82" y="223"/>
                  </a:lnTo>
                  <a:lnTo>
                    <a:pt x="82" y="221"/>
                  </a:lnTo>
                  <a:lnTo>
                    <a:pt x="82" y="223"/>
                  </a:lnTo>
                  <a:lnTo>
                    <a:pt x="82" y="225"/>
                  </a:lnTo>
                  <a:lnTo>
                    <a:pt x="82" y="227"/>
                  </a:lnTo>
                  <a:lnTo>
                    <a:pt x="82" y="225"/>
                  </a:lnTo>
                  <a:lnTo>
                    <a:pt x="84" y="225"/>
                  </a:lnTo>
                  <a:lnTo>
                    <a:pt x="84" y="223"/>
                  </a:lnTo>
                  <a:lnTo>
                    <a:pt x="84" y="225"/>
                  </a:lnTo>
                  <a:lnTo>
                    <a:pt x="84" y="227"/>
                  </a:lnTo>
                  <a:lnTo>
                    <a:pt x="84" y="228"/>
                  </a:lnTo>
                  <a:lnTo>
                    <a:pt x="84" y="230"/>
                  </a:lnTo>
                  <a:lnTo>
                    <a:pt x="80" y="232"/>
                  </a:lnTo>
                  <a:lnTo>
                    <a:pt x="78" y="234"/>
                  </a:lnTo>
                  <a:lnTo>
                    <a:pt x="78" y="236"/>
                  </a:lnTo>
                  <a:lnTo>
                    <a:pt x="73" y="240"/>
                  </a:lnTo>
                  <a:lnTo>
                    <a:pt x="71" y="240"/>
                  </a:lnTo>
                  <a:lnTo>
                    <a:pt x="69" y="242"/>
                  </a:lnTo>
                  <a:lnTo>
                    <a:pt x="67" y="242"/>
                  </a:lnTo>
                  <a:lnTo>
                    <a:pt x="65" y="242"/>
                  </a:lnTo>
                  <a:lnTo>
                    <a:pt x="63" y="244"/>
                  </a:lnTo>
                  <a:lnTo>
                    <a:pt x="59" y="244"/>
                  </a:lnTo>
                  <a:lnTo>
                    <a:pt x="55" y="246"/>
                  </a:lnTo>
                  <a:lnTo>
                    <a:pt x="53" y="248"/>
                  </a:lnTo>
                  <a:lnTo>
                    <a:pt x="51" y="248"/>
                  </a:lnTo>
                  <a:lnTo>
                    <a:pt x="49" y="250"/>
                  </a:lnTo>
                  <a:lnTo>
                    <a:pt x="49" y="248"/>
                  </a:lnTo>
                  <a:lnTo>
                    <a:pt x="49" y="250"/>
                  </a:lnTo>
                  <a:lnTo>
                    <a:pt x="48" y="250"/>
                  </a:lnTo>
                  <a:lnTo>
                    <a:pt x="46" y="252"/>
                  </a:lnTo>
                  <a:lnTo>
                    <a:pt x="42" y="253"/>
                  </a:lnTo>
                  <a:lnTo>
                    <a:pt x="42" y="255"/>
                  </a:lnTo>
                  <a:lnTo>
                    <a:pt x="40" y="255"/>
                  </a:lnTo>
                  <a:lnTo>
                    <a:pt x="40" y="257"/>
                  </a:lnTo>
                  <a:lnTo>
                    <a:pt x="40" y="259"/>
                  </a:lnTo>
                  <a:lnTo>
                    <a:pt x="40" y="257"/>
                  </a:lnTo>
                  <a:lnTo>
                    <a:pt x="40" y="259"/>
                  </a:lnTo>
                  <a:lnTo>
                    <a:pt x="38" y="261"/>
                  </a:lnTo>
                  <a:lnTo>
                    <a:pt x="36" y="261"/>
                  </a:lnTo>
                  <a:lnTo>
                    <a:pt x="38" y="261"/>
                  </a:lnTo>
                  <a:lnTo>
                    <a:pt x="38" y="263"/>
                  </a:lnTo>
                  <a:lnTo>
                    <a:pt x="40" y="265"/>
                  </a:lnTo>
                  <a:lnTo>
                    <a:pt x="42" y="265"/>
                  </a:lnTo>
                  <a:lnTo>
                    <a:pt x="42" y="267"/>
                  </a:lnTo>
                  <a:lnTo>
                    <a:pt x="42" y="265"/>
                  </a:lnTo>
                  <a:lnTo>
                    <a:pt x="42" y="263"/>
                  </a:lnTo>
                  <a:lnTo>
                    <a:pt x="44" y="263"/>
                  </a:lnTo>
                  <a:lnTo>
                    <a:pt x="44" y="267"/>
                  </a:lnTo>
                  <a:lnTo>
                    <a:pt x="44" y="271"/>
                  </a:lnTo>
                  <a:lnTo>
                    <a:pt x="44" y="273"/>
                  </a:lnTo>
                  <a:lnTo>
                    <a:pt x="42" y="273"/>
                  </a:lnTo>
                  <a:lnTo>
                    <a:pt x="44" y="275"/>
                  </a:lnTo>
                  <a:lnTo>
                    <a:pt x="42" y="275"/>
                  </a:lnTo>
                  <a:lnTo>
                    <a:pt x="42" y="276"/>
                  </a:lnTo>
                  <a:lnTo>
                    <a:pt x="40" y="276"/>
                  </a:lnTo>
                  <a:lnTo>
                    <a:pt x="38" y="276"/>
                  </a:lnTo>
                  <a:lnTo>
                    <a:pt x="36" y="276"/>
                  </a:lnTo>
                  <a:lnTo>
                    <a:pt x="34" y="276"/>
                  </a:lnTo>
                  <a:lnTo>
                    <a:pt x="32" y="276"/>
                  </a:lnTo>
                  <a:lnTo>
                    <a:pt x="30" y="276"/>
                  </a:lnTo>
                  <a:lnTo>
                    <a:pt x="30" y="273"/>
                  </a:lnTo>
                  <a:lnTo>
                    <a:pt x="30" y="271"/>
                  </a:lnTo>
                  <a:lnTo>
                    <a:pt x="30" y="269"/>
                  </a:lnTo>
                  <a:lnTo>
                    <a:pt x="28" y="269"/>
                  </a:lnTo>
                  <a:lnTo>
                    <a:pt x="28" y="267"/>
                  </a:lnTo>
                  <a:lnTo>
                    <a:pt x="30" y="265"/>
                  </a:lnTo>
                  <a:lnTo>
                    <a:pt x="30" y="263"/>
                  </a:lnTo>
                  <a:lnTo>
                    <a:pt x="30" y="261"/>
                  </a:lnTo>
                  <a:lnTo>
                    <a:pt x="28" y="261"/>
                  </a:lnTo>
                  <a:lnTo>
                    <a:pt x="26" y="259"/>
                  </a:lnTo>
                  <a:lnTo>
                    <a:pt x="26" y="257"/>
                  </a:lnTo>
                  <a:lnTo>
                    <a:pt x="28" y="255"/>
                  </a:lnTo>
                  <a:lnTo>
                    <a:pt x="28" y="253"/>
                  </a:lnTo>
                  <a:lnTo>
                    <a:pt x="28" y="252"/>
                  </a:lnTo>
                  <a:lnTo>
                    <a:pt x="28" y="248"/>
                  </a:lnTo>
                  <a:lnTo>
                    <a:pt x="28" y="244"/>
                  </a:lnTo>
                  <a:lnTo>
                    <a:pt x="28" y="242"/>
                  </a:lnTo>
                  <a:lnTo>
                    <a:pt x="28" y="238"/>
                  </a:lnTo>
                  <a:lnTo>
                    <a:pt x="28" y="236"/>
                  </a:lnTo>
                  <a:lnTo>
                    <a:pt x="28" y="234"/>
                  </a:lnTo>
                  <a:lnTo>
                    <a:pt x="28" y="232"/>
                  </a:lnTo>
                  <a:lnTo>
                    <a:pt x="26" y="232"/>
                  </a:lnTo>
                  <a:lnTo>
                    <a:pt x="26" y="230"/>
                  </a:lnTo>
                  <a:lnTo>
                    <a:pt x="26" y="228"/>
                  </a:lnTo>
                  <a:lnTo>
                    <a:pt x="26" y="227"/>
                  </a:lnTo>
                  <a:lnTo>
                    <a:pt x="26" y="225"/>
                  </a:lnTo>
                  <a:lnTo>
                    <a:pt x="25" y="225"/>
                  </a:lnTo>
                  <a:lnTo>
                    <a:pt x="25" y="223"/>
                  </a:lnTo>
                  <a:lnTo>
                    <a:pt x="23" y="221"/>
                  </a:lnTo>
                  <a:lnTo>
                    <a:pt x="23" y="219"/>
                  </a:lnTo>
                  <a:lnTo>
                    <a:pt x="21" y="217"/>
                  </a:lnTo>
                  <a:lnTo>
                    <a:pt x="21" y="213"/>
                  </a:lnTo>
                  <a:lnTo>
                    <a:pt x="21" y="211"/>
                  </a:lnTo>
                  <a:lnTo>
                    <a:pt x="21" y="209"/>
                  </a:lnTo>
                  <a:lnTo>
                    <a:pt x="19" y="207"/>
                  </a:lnTo>
                  <a:lnTo>
                    <a:pt x="19" y="204"/>
                  </a:lnTo>
                  <a:lnTo>
                    <a:pt x="17" y="202"/>
                  </a:lnTo>
                  <a:lnTo>
                    <a:pt x="17" y="200"/>
                  </a:lnTo>
                  <a:lnTo>
                    <a:pt x="19" y="198"/>
                  </a:lnTo>
                  <a:lnTo>
                    <a:pt x="21" y="196"/>
                  </a:lnTo>
                  <a:lnTo>
                    <a:pt x="23" y="194"/>
                  </a:lnTo>
                  <a:lnTo>
                    <a:pt x="25" y="192"/>
                  </a:lnTo>
                  <a:lnTo>
                    <a:pt x="25" y="190"/>
                  </a:lnTo>
                  <a:lnTo>
                    <a:pt x="26" y="190"/>
                  </a:lnTo>
                  <a:lnTo>
                    <a:pt x="26" y="188"/>
                  </a:lnTo>
                  <a:lnTo>
                    <a:pt x="28" y="188"/>
                  </a:lnTo>
                  <a:lnTo>
                    <a:pt x="28" y="186"/>
                  </a:lnTo>
                  <a:lnTo>
                    <a:pt x="30" y="186"/>
                  </a:lnTo>
                  <a:lnTo>
                    <a:pt x="30" y="184"/>
                  </a:lnTo>
                  <a:lnTo>
                    <a:pt x="32" y="182"/>
                  </a:lnTo>
                  <a:lnTo>
                    <a:pt x="34" y="180"/>
                  </a:lnTo>
                  <a:lnTo>
                    <a:pt x="36" y="180"/>
                  </a:lnTo>
                  <a:lnTo>
                    <a:pt x="34" y="179"/>
                  </a:lnTo>
                  <a:lnTo>
                    <a:pt x="34" y="177"/>
                  </a:lnTo>
                  <a:lnTo>
                    <a:pt x="36" y="175"/>
                  </a:lnTo>
                  <a:lnTo>
                    <a:pt x="36" y="173"/>
                  </a:lnTo>
                  <a:lnTo>
                    <a:pt x="36" y="171"/>
                  </a:lnTo>
                  <a:lnTo>
                    <a:pt x="36" y="169"/>
                  </a:lnTo>
                  <a:lnTo>
                    <a:pt x="36" y="167"/>
                  </a:lnTo>
                  <a:lnTo>
                    <a:pt x="38" y="167"/>
                  </a:lnTo>
                  <a:lnTo>
                    <a:pt x="40" y="167"/>
                  </a:lnTo>
                  <a:lnTo>
                    <a:pt x="40" y="165"/>
                  </a:lnTo>
                  <a:lnTo>
                    <a:pt x="42" y="163"/>
                  </a:lnTo>
                  <a:lnTo>
                    <a:pt x="42" y="161"/>
                  </a:lnTo>
                  <a:lnTo>
                    <a:pt x="42" y="159"/>
                  </a:lnTo>
                  <a:lnTo>
                    <a:pt x="44" y="159"/>
                  </a:lnTo>
                  <a:lnTo>
                    <a:pt x="44" y="157"/>
                  </a:lnTo>
                  <a:lnTo>
                    <a:pt x="46" y="156"/>
                  </a:lnTo>
                  <a:lnTo>
                    <a:pt x="46" y="154"/>
                  </a:lnTo>
                  <a:lnTo>
                    <a:pt x="44" y="154"/>
                  </a:lnTo>
                  <a:lnTo>
                    <a:pt x="44" y="152"/>
                  </a:lnTo>
                  <a:lnTo>
                    <a:pt x="42" y="152"/>
                  </a:lnTo>
                  <a:lnTo>
                    <a:pt x="42" y="154"/>
                  </a:lnTo>
                  <a:lnTo>
                    <a:pt x="42" y="152"/>
                  </a:lnTo>
                  <a:lnTo>
                    <a:pt x="42" y="150"/>
                  </a:lnTo>
                  <a:lnTo>
                    <a:pt x="40" y="150"/>
                  </a:lnTo>
                  <a:lnTo>
                    <a:pt x="40" y="148"/>
                  </a:lnTo>
                  <a:lnTo>
                    <a:pt x="42" y="146"/>
                  </a:lnTo>
                  <a:lnTo>
                    <a:pt x="42" y="142"/>
                  </a:lnTo>
                  <a:lnTo>
                    <a:pt x="40" y="142"/>
                  </a:lnTo>
                  <a:lnTo>
                    <a:pt x="40" y="140"/>
                  </a:lnTo>
                  <a:lnTo>
                    <a:pt x="40" y="138"/>
                  </a:lnTo>
                  <a:lnTo>
                    <a:pt x="42" y="138"/>
                  </a:lnTo>
                  <a:lnTo>
                    <a:pt x="44" y="136"/>
                  </a:lnTo>
                  <a:lnTo>
                    <a:pt x="42" y="134"/>
                  </a:lnTo>
                  <a:lnTo>
                    <a:pt x="42" y="132"/>
                  </a:lnTo>
                  <a:lnTo>
                    <a:pt x="44" y="132"/>
                  </a:lnTo>
                  <a:lnTo>
                    <a:pt x="44" y="131"/>
                  </a:lnTo>
                  <a:lnTo>
                    <a:pt x="46" y="131"/>
                  </a:lnTo>
                  <a:lnTo>
                    <a:pt x="44" y="129"/>
                  </a:lnTo>
                  <a:lnTo>
                    <a:pt x="44" y="127"/>
                  </a:lnTo>
                  <a:lnTo>
                    <a:pt x="44" y="125"/>
                  </a:lnTo>
                  <a:lnTo>
                    <a:pt x="44" y="123"/>
                  </a:lnTo>
                  <a:lnTo>
                    <a:pt x="44" y="121"/>
                  </a:lnTo>
                  <a:lnTo>
                    <a:pt x="44" y="119"/>
                  </a:lnTo>
                  <a:lnTo>
                    <a:pt x="46" y="119"/>
                  </a:lnTo>
                  <a:lnTo>
                    <a:pt x="46" y="117"/>
                  </a:lnTo>
                  <a:lnTo>
                    <a:pt x="44" y="117"/>
                  </a:lnTo>
                  <a:lnTo>
                    <a:pt x="44" y="115"/>
                  </a:lnTo>
                  <a:lnTo>
                    <a:pt x="44" y="113"/>
                  </a:lnTo>
                  <a:lnTo>
                    <a:pt x="46" y="113"/>
                  </a:lnTo>
                  <a:lnTo>
                    <a:pt x="44" y="113"/>
                  </a:lnTo>
                  <a:lnTo>
                    <a:pt x="44" y="111"/>
                  </a:lnTo>
                  <a:lnTo>
                    <a:pt x="44" y="109"/>
                  </a:lnTo>
                  <a:lnTo>
                    <a:pt x="42" y="108"/>
                  </a:lnTo>
                  <a:lnTo>
                    <a:pt x="42" y="106"/>
                  </a:lnTo>
                  <a:lnTo>
                    <a:pt x="44" y="106"/>
                  </a:lnTo>
                  <a:lnTo>
                    <a:pt x="44" y="104"/>
                  </a:lnTo>
                  <a:lnTo>
                    <a:pt x="44" y="102"/>
                  </a:lnTo>
                  <a:lnTo>
                    <a:pt x="44" y="104"/>
                  </a:lnTo>
                  <a:lnTo>
                    <a:pt x="42" y="104"/>
                  </a:lnTo>
                  <a:lnTo>
                    <a:pt x="42" y="102"/>
                  </a:lnTo>
                  <a:lnTo>
                    <a:pt x="40" y="102"/>
                  </a:lnTo>
                  <a:lnTo>
                    <a:pt x="40" y="104"/>
                  </a:lnTo>
                  <a:lnTo>
                    <a:pt x="40" y="102"/>
                  </a:lnTo>
                  <a:lnTo>
                    <a:pt x="38" y="100"/>
                  </a:lnTo>
                  <a:lnTo>
                    <a:pt x="34" y="100"/>
                  </a:lnTo>
                  <a:lnTo>
                    <a:pt x="32" y="98"/>
                  </a:lnTo>
                  <a:lnTo>
                    <a:pt x="28" y="98"/>
                  </a:lnTo>
                  <a:lnTo>
                    <a:pt x="26" y="98"/>
                  </a:lnTo>
                  <a:lnTo>
                    <a:pt x="26" y="96"/>
                  </a:lnTo>
                  <a:lnTo>
                    <a:pt x="25" y="96"/>
                  </a:lnTo>
                  <a:lnTo>
                    <a:pt x="25" y="94"/>
                  </a:lnTo>
                  <a:lnTo>
                    <a:pt x="23" y="94"/>
                  </a:lnTo>
                  <a:lnTo>
                    <a:pt x="21" y="94"/>
                  </a:lnTo>
                  <a:lnTo>
                    <a:pt x="19" y="94"/>
                  </a:lnTo>
                  <a:lnTo>
                    <a:pt x="19" y="92"/>
                  </a:lnTo>
                  <a:lnTo>
                    <a:pt x="17" y="92"/>
                  </a:lnTo>
                  <a:lnTo>
                    <a:pt x="15" y="90"/>
                  </a:lnTo>
                  <a:lnTo>
                    <a:pt x="13" y="90"/>
                  </a:lnTo>
                  <a:lnTo>
                    <a:pt x="13" y="92"/>
                  </a:lnTo>
                  <a:lnTo>
                    <a:pt x="11" y="92"/>
                  </a:lnTo>
                  <a:lnTo>
                    <a:pt x="11" y="90"/>
                  </a:lnTo>
                  <a:lnTo>
                    <a:pt x="9" y="90"/>
                  </a:lnTo>
                  <a:lnTo>
                    <a:pt x="5" y="90"/>
                  </a:lnTo>
                  <a:lnTo>
                    <a:pt x="3" y="90"/>
                  </a:lnTo>
                  <a:lnTo>
                    <a:pt x="3" y="88"/>
                  </a:lnTo>
                  <a:lnTo>
                    <a:pt x="3" y="86"/>
                  </a:lnTo>
                  <a:lnTo>
                    <a:pt x="3" y="84"/>
                  </a:lnTo>
                  <a:lnTo>
                    <a:pt x="3" y="83"/>
                  </a:lnTo>
                  <a:lnTo>
                    <a:pt x="3" y="81"/>
                  </a:lnTo>
                  <a:lnTo>
                    <a:pt x="1" y="81"/>
                  </a:lnTo>
                  <a:lnTo>
                    <a:pt x="1" y="79"/>
                  </a:lnTo>
                  <a:lnTo>
                    <a:pt x="0" y="77"/>
                  </a:lnTo>
                  <a:lnTo>
                    <a:pt x="0" y="75"/>
                  </a:lnTo>
                  <a:lnTo>
                    <a:pt x="1" y="75"/>
                  </a:lnTo>
                  <a:lnTo>
                    <a:pt x="3" y="73"/>
                  </a:lnTo>
                  <a:lnTo>
                    <a:pt x="5" y="71"/>
                  </a:lnTo>
                  <a:lnTo>
                    <a:pt x="7" y="71"/>
                  </a:lnTo>
                  <a:lnTo>
                    <a:pt x="9" y="71"/>
                  </a:lnTo>
                  <a:lnTo>
                    <a:pt x="11" y="71"/>
                  </a:lnTo>
                  <a:lnTo>
                    <a:pt x="13" y="69"/>
                  </a:lnTo>
                  <a:lnTo>
                    <a:pt x="15" y="69"/>
                  </a:lnTo>
                  <a:lnTo>
                    <a:pt x="17" y="69"/>
                  </a:lnTo>
                  <a:lnTo>
                    <a:pt x="19" y="69"/>
                  </a:lnTo>
                  <a:lnTo>
                    <a:pt x="21" y="67"/>
                  </a:lnTo>
                  <a:lnTo>
                    <a:pt x="23" y="67"/>
                  </a:lnTo>
                  <a:lnTo>
                    <a:pt x="25" y="65"/>
                  </a:lnTo>
                  <a:lnTo>
                    <a:pt x="26" y="65"/>
                  </a:lnTo>
                  <a:lnTo>
                    <a:pt x="28" y="65"/>
                  </a:lnTo>
                  <a:lnTo>
                    <a:pt x="30" y="63"/>
                  </a:lnTo>
                  <a:lnTo>
                    <a:pt x="32" y="63"/>
                  </a:lnTo>
                  <a:lnTo>
                    <a:pt x="34" y="63"/>
                  </a:lnTo>
                  <a:lnTo>
                    <a:pt x="36" y="63"/>
                  </a:lnTo>
                  <a:lnTo>
                    <a:pt x="38" y="61"/>
                  </a:lnTo>
                  <a:lnTo>
                    <a:pt x="40" y="61"/>
                  </a:lnTo>
                  <a:lnTo>
                    <a:pt x="44" y="60"/>
                  </a:lnTo>
                  <a:lnTo>
                    <a:pt x="46" y="60"/>
                  </a:lnTo>
                  <a:lnTo>
                    <a:pt x="48" y="58"/>
                  </a:lnTo>
                  <a:lnTo>
                    <a:pt x="48" y="60"/>
                  </a:lnTo>
                  <a:lnTo>
                    <a:pt x="49" y="60"/>
                  </a:lnTo>
                  <a:lnTo>
                    <a:pt x="49" y="61"/>
                  </a:lnTo>
                  <a:lnTo>
                    <a:pt x="51" y="63"/>
                  </a:lnTo>
                  <a:lnTo>
                    <a:pt x="51" y="65"/>
                  </a:lnTo>
                  <a:lnTo>
                    <a:pt x="53" y="65"/>
                  </a:lnTo>
                  <a:lnTo>
                    <a:pt x="53" y="67"/>
                  </a:lnTo>
                  <a:lnTo>
                    <a:pt x="55" y="67"/>
                  </a:lnTo>
                  <a:lnTo>
                    <a:pt x="55" y="65"/>
                  </a:lnTo>
                  <a:lnTo>
                    <a:pt x="57" y="67"/>
                  </a:lnTo>
                  <a:lnTo>
                    <a:pt x="59" y="65"/>
                  </a:lnTo>
                  <a:lnTo>
                    <a:pt x="61" y="65"/>
                  </a:lnTo>
                  <a:lnTo>
                    <a:pt x="63" y="65"/>
                  </a:lnTo>
                  <a:lnTo>
                    <a:pt x="65" y="65"/>
                  </a:lnTo>
                  <a:lnTo>
                    <a:pt x="67" y="65"/>
                  </a:lnTo>
                  <a:lnTo>
                    <a:pt x="67" y="67"/>
                  </a:lnTo>
                  <a:lnTo>
                    <a:pt x="69" y="67"/>
                  </a:lnTo>
                  <a:lnTo>
                    <a:pt x="69" y="69"/>
                  </a:lnTo>
                  <a:lnTo>
                    <a:pt x="69" y="71"/>
                  </a:lnTo>
                  <a:lnTo>
                    <a:pt x="69" y="73"/>
                  </a:lnTo>
                  <a:lnTo>
                    <a:pt x="69" y="75"/>
                  </a:lnTo>
                  <a:lnTo>
                    <a:pt x="69" y="77"/>
                  </a:lnTo>
                  <a:lnTo>
                    <a:pt x="69" y="79"/>
                  </a:lnTo>
                  <a:lnTo>
                    <a:pt x="69" y="81"/>
                  </a:lnTo>
                  <a:lnTo>
                    <a:pt x="67" y="81"/>
                  </a:lnTo>
                  <a:lnTo>
                    <a:pt x="67" y="83"/>
                  </a:lnTo>
                  <a:lnTo>
                    <a:pt x="67" y="84"/>
                  </a:lnTo>
                  <a:lnTo>
                    <a:pt x="65" y="86"/>
                  </a:lnTo>
                  <a:lnTo>
                    <a:pt x="65" y="88"/>
                  </a:lnTo>
                  <a:lnTo>
                    <a:pt x="65" y="90"/>
                  </a:lnTo>
                  <a:lnTo>
                    <a:pt x="67" y="92"/>
                  </a:lnTo>
                  <a:lnTo>
                    <a:pt x="67" y="94"/>
                  </a:lnTo>
                  <a:lnTo>
                    <a:pt x="67" y="96"/>
                  </a:lnTo>
                  <a:lnTo>
                    <a:pt x="69" y="96"/>
                  </a:lnTo>
                  <a:lnTo>
                    <a:pt x="69" y="98"/>
                  </a:lnTo>
                  <a:lnTo>
                    <a:pt x="71" y="98"/>
                  </a:lnTo>
                  <a:lnTo>
                    <a:pt x="71" y="100"/>
                  </a:lnTo>
                  <a:lnTo>
                    <a:pt x="73" y="100"/>
                  </a:lnTo>
                  <a:lnTo>
                    <a:pt x="73" y="102"/>
                  </a:lnTo>
                  <a:lnTo>
                    <a:pt x="74" y="102"/>
                  </a:lnTo>
                  <a:lnTo>
                    <a:pt x="74" y="104"/>
                  </a:lnTo>
                  <a:lnTo>
                    <a:pt x="76" y="104"/>
                  </a:lnTo>
                  <a:lnTo>
                    <a:pt x="78" y="104"/>
                  </a:lnTo>
                  <a:lnTo>
                    <a:pt x="78" y="106"/>
                  </a:lnTo>
                  <a:lnTo>
                    <a:pt x="78" y="108"/>
                  </a:lnTo>
                  <a:lnTo>
                    <a:pt x="76" y="108"/>
                  </a:lnTo>
                  <a:lnTo>
                    <a:pt x="76" y="109"/>
                  </a:lnTo>
                  <a:lnTo>
                    <a:pt x="78" y="109"/>
                  </a:lnTo>
                  <a:lnTo>
                    <a:pt x="80" y="109"/>
                  </a:lnTo>
                  <a:lnTo>
                    <a:pt x="80" y="108"/>
                  </a:lnTo>
                  <a:lnTo>
                    <a:pt x="82" y="108"/>
                  </a:lnTo>
                  <a:lnTo>
                    <a:pt x="80" y="108"/>
                  </a:lnTo>
                  <a:lnTo>
                    <a:pt x="80" y="106"/>
                  </a:lnTo>
                  <a:lnTo>
                    <a:pt x="80" y="104"/>
                  </a:lnTo>
                  <a:lnTo>
                    <a:pt x="80" y="102"/>
                  </a:lnTo>
                  <a:lnTo>
                    <a:pt x="78" y="102"/>
                  </a:lnTo>
                  <a:lnTo>
                    <a:pt x="78" y="100"/>
                  </a:lnTo>
                  <a:lnTo>
                    <a:pt x="80" y="100"/>
                  </a:lnTo>
                  <a:lnTo>
                    <a:pt x="80" y="98"/>
                  </a:lnTo>
                  <a:lnTo>
                    <a:pt x="80" y="96"/>
                  </a:lnTo>
                  <a:lnTo>
                    <a:pt x="80" y="94"/>
                  </a:lnTo>
                  <a:lnTo>
                    <a:pt x="82" y="94"/>
                  </a:lnTo>
                  <a:lnTo>
                    <a:pt x="82" y="92"/>
                  </a:lnTo>
                  <a:lnTo>
                    <a:pt x="84" y="92"/>
                  </a:lnTo>
                  <a:lnTo>
                    <a:pt x="84" y="94"/>
                  </a:lnTo>
                  <a:lnTo>
                    <a:pt x="86" y="92"/>
                  </a:lnTo>
                  <a:lnTo>
                    <a:pt x="88" y="92"/>
                  </a:lnTo>
                  <a:lnTo>
                    <a:pt x="90" y="90"/>
                  </a:lnTo>
                  <a:lnTo>
                    <a:pt x="88" y="90"/>
                  </a:lnTo>
                  <a:lnTo>
                    <a:pt x="90" y="90"/>
                  </a:lnTo>
                  <a:lnTo>
                    <a:pt x="90" y="88"/>
                  </a:lnTo>
                  <a:lnTo>
                    <a:pt x="90" y="86"/>
                  </a:lnTo>
                  <a:lnTo>
                    <a:pt x="90" y="84"/>
                  </a:lnTo>
                  <a:lnTo>
                    <a:pt x="90" y="83"/>
                  </a:lnTo>
                  <a:lnTo>
                    <a:pt x="90" y="81"/>
                  </a:lnTo>
                  <a:lnTo>
                    <a:pt x="90" y="79"/>
                  </a:lnTo>
                  <a:lnTo>
                    <a:pt x="88" y="79"/>
                  </a:lnTo>
                  <a:lnTo>
                    <a:pt x="88" y="77"/>
                  </a:lnTo>
                  <a:lnTo>
                    <a:pt x="90" y="75"/>
                  </a:lnTo>
                  <a:lnTo>
                    <a:pt x="90" y="73"/>
                  </a:lnTo>
                  <a:lnTo>
                    <a:pt x="90" y="69"/>
                  </a:lnTo>
                  <a:lnTo>
                    <a:pt x="88" y="67"/>
                  </a:lnTo>
                  <a:lnTo>
                    <a:pt x="88" y="65"/>
                  </a:lnTo>
                  <a:lnTo>
                    <a:pt x="86" y="63"/>
                  </a:lnTo>
                  <a:lnTo>
                    <a:pt x="84" y="61"/>
                  </a:lnTo>
                  <a:lnTo>
                    <a:pt x="84" y="60"/>
                  </a:lnTo>
                  <a:lnTo>
                    <a:pt x="82" y="60"/>
                  </a:lnTo>
                  <a:lnTo>
                    <a:pt x="80" y="58"/>
                  </a:lnTo>
                  <a:lnTo>
                    <a:pt x="78" y="56"/>
                  </a:lnTo>
                  <a:lnTo>
                    <a:pt x="78" y="54"/>
                  </a:lnTo>
                  <a:lnTo>
                    <a:pt x="76" y="52"/>
                  </a:lnTo>
                  <a:lnTo>
                    <a:pt x="74" y="50"/>
                  </a:lnTo>
                  <a:lnTo>
                    <a:pt x="74" y="48"/>
                  </a:lnTo>
                  <a:lnTo>
                    <a:pt x="73" y="48"/>
                  </a:lnTo>
                  <a:lnTo>
                    <a:pt x="73" y="46"/>
                  </a:lnTo>
                  <a:lnTo>
                    <a:pt x="73" y="44"/>
                  </a:lnTo>
                  <a:lnTo>
                    <a:pt x="73" y="42"/>
                  </a:lnTo>
                  <a:lnTo>
                    <a:pt x="73" y="40"/>
                  </a:lnTo>
                  <a:lnTo>
                    <a:pt x="73" y="38"/>
                  </a:lnTo>
                  <a:lnTo>
                    <a:pt x="73" y="36"/>
                  </a:lnTo>
                  <a:lnTo>
                    <a:pt x="73" y="35"/>
                  </a:lnTo>
                  <a:lnTo>
                    <a:pt x="73" y="33"/>
                  </a:lnTo>
                  <a:lnTo>
                    <a:pt x="71" y="33"/>
                  </a:lnTo>
                  <a:lnTo>
                    <a:pt x="73" y="33"/>
                  </a:lnTo>
                  <a:lnTo>
                    <a:pt x="71" y="31"/>
                  </a:lnTo>
                  <a:lnTo>
                    <a:pt x="73" y="29"/>
                  </a:lnTo>
                  <a:lnTo>
                    <a:pt x="71" y="29"/>
                  </a:lnTo>
                  <a:lnTo>
                    <a:pt x="73" y="29"/>
                  </a:lnTo>
                  <a:lnTo>
                    <a:pt x="73" y="27"/>
                  </a:lnTo>
                  <a:lnTo>
                    <a:pt x="74" y="27"/>
                  </a:lnTo>
                  <a:lnTo>
                    <a:pt x="74" y="25"/>
                  </a:lnTo>
                  <a:lnTo>
                    <a:pt x="74" y="23"/>
                  </a:lnTo>
                  <a:lnTo>
                    <a:pt x="76" y="23"/>
                  </a:lnTo>
                  <a:lnTo>
                    <a:pt x="76" y="21"/>
                  </a:lnTo>
                  <a:lnTo>
                    <a:pt x="76" y="19"/>
                  </a:lnTo>
                  <a:lnTo>
                    <a:pt x="82" y="19"/>
                  </a:lnTo>
                  <a:lnTo>
                    <a:pt x="84" y="19"/>
                  </a:lnTo>
                  <a:lnTo>
                    <a:pt x="86" y="19"/>
                  </a:lnTo>
                  <a:lnTo>
                    <a:pt x="86" y="17"/>
                  </a:lnTo>
                  <a:lnTo>
                    <a:pt x="88" y="17"/>
                  </a:lnTo>
                  <a:lnTo>
                    <a:pt x="90" y="15"/>
                  </a:lnTo>
                  <a:lnTo>
                    <a:pt x="92" y="15"/>
                  </a:lnTo>
                  <a:lnTo>
                    <a:pt x="92" y="17"/>
                  </a:lnTo>
                  <a:lnTo>
                    <a:pt x="94" y="17"/>
                  </a:lnTo>
                  <a:lnTo>
                    <a:pt x="94" y="19"/>
                  </a:lnTo>
                  <a:lnTo>
                    <a:pt x="96" y="19"/>
                  </a:lnTo>
                  <a:lnTo>
                    <a:pt x="96" y="21"/>
                  </a:lnTo>
                  <a:lnTo>
                    <a:pt x="97" y="21"/>
                  </a:lnTo>
                  <a:lnTo>
                    <a:pt x="99" y="21"/>
                  </a:lnTo>
                  <a:lnTo>
                    <a:pt x="101" y="21"/>
                  </a:lnTo>
                  <a:lnTo>
                    <a:pt x="103" y="21"/>
                  </a:lnTo>
                  <a:lnTo>
                    <a:pt x="103" y="19"/>
                  </a:lnTo>
                  <a:lnTo>
                    <a:pt x="105" y="19"/>
                  </a:lnTo>
                  <a:lnTo>
                    <a:pt x="107" y="19"/>
                  </a:lnTo>
                  <a:lnTo>
                    <a:pt x="109" y="19"/>
                  </a:lnTo>
                  <a:lnTo>
                    <a:pt x="111" y="19"/>
                  </a:lnTo>
                  <a:lnTo>
                    <a:pt x="111" y="21"/>
                  </a:lnTo>
                  <a:lnTo>
                    <a:pt x="113" y="21"/>
                  </a:lnTo>
                  <a:lnTo>
                    <a:pt x="115" y="21"/>
                  </a:lnTo>
                  <a:lnTo>
                    <a:pt x="117" y="21"/>
                  </a:lnTo>
                  <a:lnTo>
                    <a:pt x="117" y="19"/>
                  </a:lnTo>
                  <a:lnTo>
                    <a:pt x="119" y="19"/>
                  </a:lnTo>
                  <a:lnTo>
                    <a:pt x="121" y="17"/>
                  </a:lnTo>
                  <a:lnTo>
                    <a:pt x="121" y="15"/>
                  </a:lnTo>
                  <a:lnTo>
                    <a:pt x="122" y="15"/>
                  </a:lnTo>
                  <a:lnTo>
                    <a:pt x="122" y="13"/>
                  </a:lnTo>
                  <a:lnTo>
                    <a:pt x="124" y="13"/>
                  </a:lnTo>
                  <a:lnTo>
                    <a:pt x="126" y="13"/>
                  </a:lnTo>
                  <a:lnTo>
                    <a:pt x="128" y="13"/>
                  </a:lnTo>
                  <a:lnTo>
                    <a:pt x="130" y="15"/>
                  </a:lnTo>
                  <a:lnTo>
                    <a:pt x="132" y="15"/>
                  </a:lnTo>
                  <a:lnTo>
                    <a:pt x="134" y="13"/>
                  </a:lnTo>
                  <a:lnTo>
                    <a:pt x="136" y="13"/>
                  </a:lnTo>
                  <a:lnTo>
                    <a:pt x="138" y="13"/>
                  </a:lnTo>
                  <a:lnTo>
                    <a:pt x="138" y="12"/>
                  </a:lnTo>
                  <a:lnTo>
                    <a:pt x="142" y="12"/>
                  </a:lnTo>
                  <a:lnTo>
                    <a:pt x="144" y="12"/>
                  </a:lnTo>
                  <a:lnTo>
                    <a:pt x="147" y="10"/>
                  </a:lnTo>
                  <a:lnTo>
                    <a:pt x="149" y="10"/>
                  </a:lnTo>
                  <a:lnTo>
                    <a:pt x="151" y="8"/>
                  </a:lnTo>
                  <a:lnTo>
                    <a:pt x="153" y="8"/>
                  </a:lnTo>
                  <a:lnTo>
                    <a:pt x="155" y="6"/>
                  </a:lnTo>
                  <a:lnTo>
                    <a:pt x="157" y="4"/>
                  </a:lnTo>
                  <a:lnTo>
                    <a:pt x="159" y="4"/>
                  </a:lnTo>
                  <a:lnTo>
                    <a:pt x="159" y="2"/>
                  </a:lnTo>
                  <a:lnTo>
                    <a:pt x="161" y="2"/>
                  </a:lnTo>
                  <a:lnTo>
                    <a:pt x="163" y="2"/>
                  </a:lnTo>
                  <a:lnTo>
                    <a:pt x="163" y="0"/>
                  </a:lnTo>
                  <a:lnTo>
                    <a:pt x="163"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4" name="Freeform 161"/>
            <p:cNvSpPr>
              <a:spLocks noEditPoints="1"/>
            </p:cNvSpPr>
            <p:nvPr/>
          </p:nvSpPr>
          <p:spPr bwMode="auto">
            <a:xfrm>
              <a:off x="4597400" y="4116388"/>
              <a:ext cx="311150" cy="341313"/>
            </a:xfrm>
            <a:custGeom>
              <a:avLst/>
              <a:gdLst>
                <a:gd name="T0" fmla="*/ 10 w 196"/>
                <a:gd name="T1" fmla="*/ 132 h 215"/>
                <a:gd name="T2" fmla="*/ 10 w 196"/>
                <a:gd name="T3" fmla="*/ 130 h 215"/>
                <a:gd name="T4" fmla="*/ 11 w 196"/>
                <a:gd name="T5" fmla="*/ 117 h 215"/>
                <a:gd name="T6" fmla="*/ 177 w 196"/>
                <a:gd name="T7" fmla="*/ 117 h 215"/>
                <a:gd name="T8" fmla="*/ 177 w 196"/>
                <a:gd name="T9" fmla="*/ 132 h 215"/>
                <a:gd name="T10" fmla="*/ 178 w 196"/>
                <a:gd name="T11" fmla="*/ 146 h 215"/>
                <a:gd name="T12" fmla="*/ 180 w 196"/>
                <a:gd name="T13" fmla="*/ 159 h 215"/>
                <a:gd name="T14" fmla="*/ 182 w 196"/>
                <a:gd name="T15" fmla="*/ 173 h 215"/>
                <a:gd name="T16" fmla="*/ 184 w 196"/>
                <a:gd name="T17" fmla="*/ 186 h 215"/>
                <a:gd name="T18" fmla="*/ 186 w 196"/>
                <a:gd name="T19" fmla="*/ 198 h 215"/>
                <a:gd name="T20" fmla="*/ 175 w 196"/>
                <a:gd name="T21" fmla="*/ 201 h 215"/>
                <a:gd name="T22" fmla="*/ 157 w 196"/>
                <a:gd name="T23" fmla="*/ 201 h 215"/>
                <a:gd name="T24" fmla="*/ 140 w 196"/>
                <a:gd name="T25" fmla="*/ 201 h 215"/>
                <a:gd name="T26" fmla="*/ 127 w 196"/>
                <a:gd name="T27" fmla="*/ 201 h 215"/>
                <a:gd name="T28" fmla="*/ 123 w 196"/>
                <a:gd name="T29" fmla="*/ 201 h 215"/>
                <a:gd name="T30" fmla="*/ 107 w 196"/>
                <a:gd name="T31" fmla="*/ 203 h 215"/>
                <a:gd name="T32" fmla="*/ 100 w 196"/>
                <a:gd name="T33" fmla="*/ 207 h 215"/>
                <a:gd name="T34" fmla="*/ 88 w 196"/>
                <a:gd name="T35" fmla="*/ 201 h 215"/>
                <a:gd name="T36" fmla="*/ 84 w 196"/>
                <a:gd name="T37" fmla="*/ 211 h 215"/>
                <a:gd name="T38" fmla="*/ 75 w 196"/>
                <a:gd name="T39" fmla="*/ 213 h 215"/>
                <a:gd name="T40" fmla="*/ 67 w 196"/>
                <a:gd name="T41" fmla="*/ 205 h 215"/>
                <a:gd name="T42" fmla="*/ 63 w 196"/>
                <a:gd name="T43" fmla="*/ 200 h 215"/>
                <a:gd name="T44" fmla="*/ 59 w 196"/>
                <a:gd name="T45" fmla="*/ 192 h 215"/>
                <a:gd name="T46" fmla="*/ 54 w 196"/>
                <a:gd name="T47" fmla="*/ 192 h 215"/>
                <a:gd name="T48" fmla="*/ 46 w 196"/>
                <a:gd name="T49" fmla="*/ 184 h 215"/>
                <a:gd name="T50" fmla="*/ 34 w 196"/>
                <a:gd name="T51" fmla="*/ 182 h 215"/>
                <a:gd name="T52" fmla="*/ 23 w 196"/>
                <a:gd name="T53" fmla="*/ 184 h 215"/>
                <a:gd name="T54" fmla="*/ 13 w 196"/>
                <a:gd name="T55" fmla="*/ 184 h 215"/>
                <a:gd name="T56" fmla="*/ 10 w 196"/>
                <a:gd name="T57" fmla="*/ 196 h 215"/>
                <a:gd name="T58" fmla="*/ 11 w 196"/>
                <a:gd name="T59" fmla="*/ 178 h 215"/>
                <a:gd name="T60" fmla="*/ 17 w 196"/>
                <a:gd name="T61" fmla="*/ 157 h 215"/>
                <a:gd name="T62" fmla="*/ 13 w 196"/>
                <a:gd name="T63" fmla="*/ 140 h 215"/>
                <a:gd name="T64" fmla="*/ 13 w 196"/>
                <a:gd name="T65" fmla="*/ 134 h 215"/>
                <a:gd name="T66" fmla="*/ 11 w 196"/>
                <a:gd name="T67" fmla="*/ 134 h 215"/>
                <a:gd name="T68" fmla="*/ 13 w 196"/>
                <a:gd name="T69" fmla="*/ 121 h 215"/>
                <a:gd name="T70" fmla="*/ 10 w 196"/>
                <a:gd name="T71" fmla="*/ 115 h 215"/>
                <a:gd name="T72" fmla="*/ 6 w 196"/>
                <a:gd name="T73" fmla="*/ 111 h 215"/>
                <a:gd name="T74" fmla="*/ 2 w 196"/>
                <a:gd name="T75" fmla="*/ 113 h 215"/>
                <a:gd name="T76" fmla="*/ 4 w 196"/>
                <a:gd name="T77" fmla="*/ 104 h 215"/>
                <a:gd name="T78" fmla="*/ 29 w 196"/>
                <a:gd name="T79" fmla="*/ 104 h 215"/>
                <a:gd name="T80" fmla="*/ 59 w 196"/>
                <a:gd name="T81" fmla="*/ 104 h 215"/>
                <a:gd name="T82" fmla="*/ 63 w 196"/>
                <a:gd name="T83" fmla="*/ 88 h 215"/>
                <a:gd name="T84" fmla="*/ 67 w 196"/>
                <a:gd name="T85" fmla="*/ 73 h 215"/>
                <a:gd name="T86" fmla="*/ 81 w 196"/>
                <a:gd name="T87" fmla="*/ 65 h 215"/>
                <a:gd name="T88" fmla="*/ 81 w 196"/>
                <a:gd name="T89" fmla="*/ 52 h 215"/>
                <a:gd name="T90" fmla="*/ 81 w 196"/>
                <a:gd name="T91" fmla="*/ 38 h 215"/>
                <a:gd name="T92" fmla="*/ 81 w 196"/>
                <a:gd name="T93" fmla="*/ 25 h 215"/>
                <a:gd name="T94" fmla="*/ 92 w 196"/>
                <a:gd name="T95" fmla="*/ 23 h 215"/>
                <a:gd name="T96" fmla="*/ 106 w 196"/>
                <a:gd name="T97" fmla="*/ 23 h 215"/>
                <a:gd name="T98" fmla="*/ 119 w 196"/>
                <a:gd name="T99" fmla="*/ 23 h 215"/>
                <a:gd name="T100" fmla="*/ 132 w 196"/>
                <a:gd name="T101" fmla="*/ 23 h 215"/>
                <a:gd name="T102" fmla="*/ 134 w 196"/>
                <a:gd name="T103" fmla="*/ 11 h 215"/>
                <a:gd name="T104" fmla="*/ 140 w 196"/>
                <a:gd name="T105" fmla="*/ 4 h 215"/>
                <a:gd name="T106" fmla="*/ 163 w 196"/>
                <a:gd name="T107" fmla="*/ 19 h 215"/>
                <a:gd name="T108" fmla="*/ 182 w 196"/>
                <a:gd name="T109" fmla="*/ 31 h 215"/>
                <a:gd name="T110" fmla="*/ 188 w 196"/>
                <a:gd name="T111" fmla="*/ 40 h 215"/>
                <a:gd name="T112" fmla="*/ 167 w 196"/>
                <a:gd name="T113" fmla="*/ 42 h 215"/>
                <a:gd name="T114" fmla="*/ 169 w 196"/>
                <a:gd name="T115" fmla="*/ 56 h 215"/>
                <a:gd name="T116" fmla="*/ 171 w 196"/>
                <a:gd name="T117" fmla="*/ 73 h 215"/>
                <a:gd name="T118" fmla="*/ 173 w 196"/>
                <a:gd name="T119" fmla="*/ 86 h 215"/>
                <a:gd name="T120" fmla="*/ 175 w 196"/>
                <a:gd name="T121" fmla="*/ 102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96" h="215">
                  <a:moveTo>
                    <a:pt x="11" y="132"/>
                  </a:moveTo>
                  <a:lnTo>
                    <a:pt x="13" y="130"/>
                  </a:lnTo>
                  <a:lnTo>
                    <a:pt x="13" y="132"/>
                  </a:lnTo>
                  <a:lnTo>
                    <a:pt x="11" y="132"/>
                  </a:lnTo>
                  <a:close/>
                  <a:moveTo>
                    <a:pt x="10" y="132"/>
                  </a:moveTo>
                  <a:lnTo>
                    <a:pt x="10" y="130"/>
                  </a:lnTo>
                  <a:lnTo>
                    <a:pt x="10" y="132"/>
                  </a:lnTo>
                  <a:close/>
                  <a:moveTo>
                    <a:pt x="11" y="129"/>
                  </a:moveTo>
                  <a:lnTo>
                    <a:pt x="11" y="130"/>
                  </a:lnTo>
                  <a:lnTo>
                    <a:pt x="11" y="132"/>
                  </a:lnTo>
                  <a:lnTo>
                    <a:pt x="10" y="132"/>
                  </a:lnTo>
                  <a:lnTo>
                    <a:pt x="11" y="132"/>
                  </a:lnTo>
                  <a:lnTo>
                    <a:pt x="10" y="132"/>
                  </a:lnTo>
                  <a:lnTo>
                    <a:pt x="10" y="130"/>
                  </a:lnTo>
                  <a:lnTo>
                    <a:pt x="11" y="130"/>
                  </a:lnTo>
                  <a:lnTo>
                    <a:pt x="11" y="129"/>
                  </a:lnTo>
                  <a:close/>
                  <a:moveTo>
                    <a:pt x="11" y="117"/>
                  </a:moveTo>
                  <a:lnTo>
                    <a:pt x="10" y="117"/>
                  </a:lnTo>
                  <a:lnTo>
                    <a:pt x="10" y="115"/>
                  </a:lnTo>
                  <a:lnTo>
                    <a:pt x="11" y="115"/>
                  </a:lnTo>
                  <a:lnTo>
                    <a:pt x="11" y="117"/>
                  </a:lnTo>
                  <a:close/>
                  <a:moveTo>
                    <a:pt x="175" y="105"/>
                  </a:moveTo>
                  <a:lnTo>
                    <a:pt x="175" y="107"/>
                  </a:lnTo>
                  <a:lnTo>
                    <a:pt x="175" y="109"/>
                  </a:lnTo>
                  <a:lnTo>
                    <a:pt x="175" y="111"/>
                  </a:lnTo>
                  <a:lnTo>
                    <a:pt x="175" y="113"/>
                  </a:lnTo>
                  <a:lnTo>
                    <a:pt x="175" y="115"/>
                  </a:lnTo>
                  <a:lnTo>
                    <a:pt x="177" y="117"/>
                  </a:lnTo>
                  <a:lnTo>
                    <a:pt x="177" y="121"/>
                  </a:lnTo>
                  <a:lnTo>
                    <a:pt x="177" y="123"/>
                  </a:lnTo>
                  <a:lnTo>
                    <a:pt x="177" y="125"/>
                  </a:lnTo>
                  <a:lnTo>
                    <a:pt x="177" y="127"/>
                  </a:lnTo>
                  <a:lnTo>
                    <a:pt x="177" y="129"/>
                  </a:lnTo>
                  <a:lnTo>
                    <a:pt x="177" y="130"/>
                  </a:lnTo>
                  <a:lnTo>
                    <a:pt x="177" y="132"/>
                  </a:lnTo>
                  <a:lnTo>
                    <a:pt x="178" y="134"/>
                  </a:lnTo>
                  <a:lnTo>
                    <a:pt x="178" y="136"/>
                  </a:lnTo>
                  <a:lnTo>
                    <a:pt x="178" y="138"/>
                  </a:lnTo>
                  <a:lnTo>
                    <a:pt x="178" y="140"/>
                  </a:lnTo>
                  <a:lnTo>
                    <a:pt x="178" y="142"/>
                  </a:lnTo>
                  <a:lnTo>
                    <a:pt x="178" y="144"/>
                  </a:lnTo>
                  <a:lnTo>
                    <a:pt x="178" y="146"/>
                  </a:lnTo>
                  <a:lnTo>
                    <a:pt x="178" y="148"/>
                  </a:lnTo>
                  <a:lnTo>
                    <a:pt x="178" y="150"/>
                  </a:lnTo>
                  <a:lnTo>
                    <a:pt x="178" y="152"/>
                  </a:lnTo>
                  <a:lnTo>
                    <a:pt x="180" y="153"/>
                  </a:lnTo>
                  <a:lnTo>
                    <a:pt x="180" y="155"/>
                  </a:lnTo>
                  <a:lnTo>
                    <a:pt x="180" y="157"/>
                  </a:lnTo>
                  <a:lnTo>
                    <a:pt x="180" y="159"/>
                  </a:lnTo>
                  <a:lnTo>
                    <a:pt x="180" y="161"/>
                  </a:lnTo>
                  <a:lnTo>
                    <a:pt x="180" y="163"/>
                  </a:lnTo>
                  <a:lnTo>
                    <a:pt x="180" y="165"/>
                  </a:lnTo>
                  <a:lnTo>
                    <a:pt x="180" y="167"/>
                  </a:lnTo>
                  <a:lnTo>
                    <a:pt x="180" y="169"/>
                  </a:lnTo>
                  <a:lnTo>
                    <a:pt x="180" y="171"/>
                  </a:lnTo>
                  <a:lnTo>
                    <a:pt x="182" y="173"/>
                  </a:lnTo>
                  <a:lnTo>
                    <a:pt x="182" y="175"/>
                  </a:lnTo>
                  <a:lnTo>
                    <a:pt x="182" y="177"/>
                  </a:lnTo>
                  <a:lnTo>
                    <a:pt x="182" y="178"/>
                  </a:lnTo>
                  <a:lnTo>
                    <a:pt x="182" y="180"/>
                  </a:lnTo>
                  <a:lnTo>
                    <a:pt x="182" y="182"/>
                  </a:lnTo>
                  <a:lnTo>
                    <a:pt x="182" y="184"/>
                  </a:lnTo>
                  <a:lnTo>
                    <a:pt x="184" y="186"/>
                  </a:lnTo>
                  <a:lnTo>
                    <a:pt x="186" y="186"/>
                  </a:lnTo>
                  <a:lnTo>
                    <a:pt x="186" y="188"/>
                  </a:lnTo>
                  <a:lnTo>
                    <a:pt x="186" y="190"/>
                  </a:lnTo>
                  <a:lnTo>
                    <a:pt x="186" y="192"/>
                  </a:lnTo>
                  <a:lnTo>
                    <a:pt x="186" y="194"/>
                  </a:lnTo>
                  <a:lnTo>
                    <a:pt x="186" y="196"/>
                  </a:lnTo>
                  <a:lnTo>
                    <a:pt x="186" y="198"/>
                  </a:lnTo>
                  <a:lnTo>
                    <a:pt x="184" y="200"/>
                  </a:lnTo>
                  <a:lnTo>
                    <a:pt x="184" y="201"/>
                  </a:lnTo>
                  <a:lnTo>
                    <a:pt x="182" y="201"/>
                  </a:lnTo>
                  <a:lnTo>
                    <a:pt x="180" y="201"/>
                  </a:lnTo>
                  <a:lnTo>
                    <a:pt x="178" y="201"/>
                  </a:lnTo>
                  <a:lnTo>
                    <a:pt x="177" y="201"/>
                  </a:lnTo>
                  <a:lnTo>
                    <a:pt x="175" y="201"/>
                  </a:lnTo>
                  <a:lnTo>
                    <a:pt x="173" y="201"/>
                  </a:lnTo>
                  <a:lnTo>
                    <a:pt x="171" y="201"/>
                  </a:lnTo>
                  <a:lnTo>
                    <a:pt x="169" y="201"/>
                  </a:lnTo>
                  <a:lnTo>
                    <a:pt x="167" y="201"/>
                  </a:lnTo>
                  <a:lnTo>
                    <a:pt x="163" y="201"/>
                  </a:lnTo>
                  <a:lnTo>
                    <a:pt x="161" y="201"/>
                  </a:lnTo>
                  <a:lnTo>
                    <a:pt x="157" y="201"/>
                  </a:lnTo>
                  <a:lnTo>
                    <a:pt x="155" y="201"/>
                  </a:lnTo>
                  <a:lnTo>
                    <a:pt x="154" y="201"/>
                  </a:lnTo>
                  <a:lnTo>
                    <a:pt x="150" y="201"/>
                  </a:lnTo>
                  <a:lnTo>
                    <a:pt x="148" y="201"/>
                  </a:lnTo>
                  <a:lnTo>
                    <a:pt x="144" y="201"/>
                  </a:lnTo>
                  <a:lnTo>
                    <a:pt x="142" y="201"/>
                  </a:lnTo>
                  <a:lnTo>
                    <a:pt x="140" y="201"/>
                  </a:lnTo>
                  <a:lnTo>
                    <a:pt x="138" y="201"/>
                  </a:lnTo>
                  <a:lnTo>
                    <a:pt x="136" y="201"/>
                  </a:lnTo>
                  <a:lnTo>
                    <a:pt x="134" y="201"/>
                  </a:lnTo>
                  <a:lnTo>
                    <a:pt x="132" y="201"/>
                  </a:lnTo>
                  <a:lnTo>
                    <a:pt x="130" y="201"/>
                  </a:lnTo>
                  <a:lnTo>
                    <a:pt x="129" y="201"/>
                  </a:lnTo>
                  <a:lnTo>
                    <a:pt x="127" y="201"/>
                  </a:lnTo>
                  <a:lnTo>
                    <a:pt x="123" y="201"/>
                  </a:lnTo>
                  <a:lnTo>
                    <a:pt x="123" y="200"/>
                  </a:lnTo>
                  <a:lnTo>
                    <a:pt x="125" y="200"/>
                  </a:lnTo>
                  <a:lnTo>
                    <a:pt x="125" y="198"/>
                  </a:lnTo>
                  <a:lnTo>
                    <a:pt x="123" y="198"/>
                  </a:lnTo>
                  <a:lnTo>
                    <a:pt x="123" y="200"/>
                  </a:lnTo>
                  <a:lnTo>
                    <a:pt x="123" y="201"/>
                  </a:lnTo>
                  <a:lnTo>
                    <a:pt x="119" y="203"/>
                  </a:lnTo>
                  <a:lnTo>
                    <a:pt x="117" y="203"/>
                  </a:lnTo>
                  <a:lnTo>
                    <a:pt x="115" y="203"/>
                  </a:lnTo>
                  <a:lnTo>
                    <a:pt x="113" y="203"/>
                  </a:lnTo>
                  <a:lnTo>
                    <a:pt x="111" y="203"/>
                  </a:lnTo>
                  <a:lnTo>
                    <a:pt x="109" y="203"/>
                  </a:lnTo>
                  <a:lnTo>
                    <a:pt x="107" y="203"/>
                  </a:lnTo>
                  <a:lnTo>
                    <a:pt x="106" y="201"/>
                  </a:lnTo>
                  <a:lnTo>
                    <a:pt x="106" y="203"/>
                  </a:lnTo>
                  <a:lnTo>
                    <a:pt x="106" y="201"/>
                  </a:lnTo>
                  <a:lnTo>
                    <a:pt x="104" y="203"/>
                  </a:lnTo>
                  <a:lnTo>
                    <a:pt x="102" y="203"/>
                  </a:lnTo>
                  <a:lnTo>
                    <a:pt x="100" y="205"/>
                  </a:lnTo>
                  <a:lnTo>
                    <a:pt x="100" y="207"/>
                  </a:lnTo>
                  <a:lnTo>
                    <a:pt x="98" y="207"/>
                  </a:lnTo>
                  <a:lnTo>
                    <a:pt x="98" y="205"/>
                  </a:lnTo>
                  <a:lnTo>
                    <a:pt x="96" y="205"/>
                  </a:lnTo>
                  <a:lnTo>
                    <a:pt x="92" y="201"/>
                  </a:lnTo>
                  <a:lnTo>
                    <a:pt x="90" y="200"/>
                  </a:lnTo>
                  <a:lnTo>
                    <a:pt x="88" y="200"/>
                  </a:lnTo>
                  <a:lnTo>
                    <a:pt x="88" y="201"/>
                  </a:lnTo>
                  <a:lnTo>
                    <a:pt x="86" y="201"/>
                  </a:lnTo>
                  <a:lnTo>
                    <a:pt x="84" y="201"/>
                  </a:lnTo>
                  <a:lnTo>
                    <a:pt x="84" y="203"/>
                  </a:lnTo>
                  <a:lnTo>
                    <a:pt x="84" y="205"/>
                  </a:lnTo>
                  <a:lnTo>
                    <a:pt x="84" y="207"/>
                  </a:lnTo>
                  <a:lnTo>
                    <a:pt x="84" y="209"/>
                  </a:lnTo>
                  <a:lnTo>
                    <a:pt x="84" y="211"/>
                  </a:lnTo>
                  <a:lnTo>
                    <a:pt x="84" y="213"/>
                  </a:lnTo>
                  <a:lnTo>
                    <a:pt x="82" y="213"/>
                  </a:lnTo>
                  <a:lnTo>
                    <a:pt x="81" y="213"/>
                  </a:lnTo>
                  <a:lnTo>
                    <a:pt x="81" y="215"/>
                  </a:lnTo>
                  <a:lnTo>
                    <a:pt x="79" y="213"/>
                  </a:lnTo>
                  <a:lnTo>
                    <a:pt x="77" y="213"/>
                  </a:lnTo>
                  <a:lnTo>
                    <a:pt x="75" y="213"/>
                  </a:lnTo>
                  <a:lnTo>
                    <a:pt x="75" y="211"/>
                  </a:lnTo>
                  <a:lnTo>
                    <a:pt x="73" y="209"/>
                  </a:lnTo>
                  <a:lnTo>
                    <a:pt x="71" y="209"/>
                  </a:lnTo>
                  <a:lnTo>
                    <a:pt x="71" y="207"/>
                  </a:lnTo>
                  <a:lnTo>
                    <a:pt x="69" y="207"/>
                  </a:lnTo>
                  <a:lnTo>
                    <a:pt x="69" y="205"/>
                  </a:lnTo>
                  <a:lnTo>
                    <a:pt x="67" y="205"/>
                  </a:lnTo>
                  <a:lnTo>
                    <a:pt x="69" y="205"/>
                  </a:lnTo>
                  <a:lnTo>
                    <a:pt x="67" y="205"/>
                  </a:lnTo>
                  <a:lnTo>
                    <a:pt x="67" y="203"/>
                  </a:lnTo>
                  <a:lnTo>
                    <a:pt x="67" y="201"/>
                  </a:lnTo>
                  <a:lnTo>
                    <a:pt x="65" y="201"/>
                  </a:lnTo>
                  <a:lnTo>
                    <a:pt x="63" y="201"/>
                  </a:lnTo>
                  <a:lnTo>
                    <a:pt x="63" y="200"/>
                  </a:lnTo>
                  <a:lnTo>
                    <a:pt x="61" y="200"/>
                  </a:lnTo>
                  <a:lnTo>
                    <a:pt x="61" y="198"/>
                  </a:lnTo>
                  <a:lnTo>
                    <a:pt x="61" y="196"/>
                  </a:lnTo>
                  <a:lnTo>
                    <a:pt x="59" y="196"/>
                  </a:lnTo>
                  <a:lnTo>
                    <a:pt x="61" y="194"/>
                  </a:lnTo>
                  <a:lnTo>
                    <a:pt x="59" y="194"/>
                  </a:lnTo>
                  <a:lnTo>
                    <a:pt x="59" y="192"/>
                  </a:lnTo>
                  <a:lnTo>
                    <a:pt x="58" y="192"/>
                  </a:lnTo>
                  <a:lnTo>
                    <a:pt x="58" y="190"/>
                  </a:lnTo>
                  <a:lnTo>
                    <a:pt x="56" y="190"/>
                  </a:lnTo>
                  <a:lnTo>
                    <a:pt x="56" y="192"/>
                  </a:lnTo>
                  <a:lnTo>
                    <a:pt x="54" y="192"/>
                  </a:lnTo>
                  <a:lnTo>
                    <a:pt x="54" y="190"/>
                  </a:lnTo>
                  <a:lnTo>
                    <a:pt x="54" y="192"/>
                  </a:lnTo>
                  <a:lnTo>
                    <a:pt x="52" y="192"/>
                  </a:lnTo>
                  <a:lnTo>
                    <a:pt x="52" y="190"/>
                  </a:lnTo>
                  <a:lnTo>
                    <a:pt x="50" y="190"/>
                  </a:lnTo>
                  <a:lnTo>
                    <a:pt x="50" y="188"/>
                  </a:lnTo>
                  <a:lnTo>
                    <a:pt x="50" y="186"/>
                  </a:lnTo>
                  <a:lnTo>
                    <a:pt x="48" y="186"/>
                  </a:lnTo>
                  <a:lnTo>
                    <a:pt x="46" y="184"/>
                  </a:lnTo>
                  <a:lnTo>
                    <a:pt x="44" y="184"/>
                  </a:lnTo>
                  <a:lnTo>
                    <a:pt x="44" y="182"/>
                  </a:lnTo>
                  <a:lnTo>
                    <a:pt x="42" y="182"/>
                  </a:lnTo>
                  <a:lnTo>
                    <a:pt x="40" y="182"/>
                  </a:lnTo>
                  <a:lnTo>
                    <a:pt x="38" y="182"/>
                  </a:lnTo>
                  <a:lnTo>
                    <a:pt x="36" y="182"/>
                  </a:lnTo>
                  <a:lnTo>
                    <a:pt x="34" y="182"/>
                  </a:lnTo>
                  <a:lnTo>
                    <a:pt x="33" y="182"/>
                  </a:lnTo>
                  <a:lnTo>
                    <a:pt x="33" y="184"/>
                  </a:lnTo>
                  <a:lnTo>
                    <a:pt x="31" y="184"/>
                  </a:lnTo>
                  <a:lnTo>
                    <a:pt x="29" y="184"/>
                  </a:lnTo>
                  <a:lnTo>
                    <a:pt x="27" y="184"/>
                  </a:lnTo>
                  <a:lnTo>
                    <a:pt x="25" y="184"/>
                  </a:lnTo>
                  <a:lnTo>
                    <a:pt x="23" y="184"/>
                  </a:lnTo>
                  <a:lnTo>
                    <a:pt x="23" y="186"/>
                  </a:lnTo>
                  <a:lnTo>
                    <a:pt x="23" y="184"/>
                  </a:lnTo>
                  <a:lnTo>
                    <a:pt x="21" y="184"/>
                  </a:lnTo>
                  <a:lnTo>
                    <a:pt x="19" y="184"/>
                  </a:lnTo>
                  <a:lnTo>
                    <a:pt x="17" y="184"/>
                  </a:lnTo>
                  <a:lnTo>
                    <a:pt x="15" y="184"/>
                  </a:lnTo>
                  <a:lnTo>
                    <a:pt x="13" y="184"/>
                  </a:lnTo>
                  <a:lnTo>
                    <a:pt x="13" y="186"/>
                  </a:lnTo>
                  <a:lnTo>
                    <a:pt x="11" y="186"/>
                  </a:lnTo>
                  <a:lnTo>
                    <a:pt x="11" y="190"/>
                  </a:lnTo>
                  <a:lnTo>
                    <a:pt x="10" y="190"/>
                  </a:lnTo>
                  <a:lnTo>
                    <a:pt x="10" y="192"/>
                  </a:lnTo>
                  <a:lnTo>
                    <a:pt x="10" y="194"/>
                  </a:lnTo>
                  <a:lnTo>
                    <a:pt x="10" y="196"/>
                  </a:lnTo>
                  <a:lnTo>
                    <a:pt x="10" y="194"/>
                  </a:lnTo>
                  <a:lnTo>
                    <a:pt x="10" y="192"/>
                  </a:lnTo>
                  <a:lnTo>
                    <a:pt x="10" y="188"/>
                  </a:lnTo>
                  <a:lnTo>
                    <a:pt x="10" y="186"/>
                  </a:lnTo>
                  <a:lnTo>
                    <a:pt x="10" y="184"/>
                  </a:lnTo>
                  <a:lnTo>
                    <a:pt x="10" y="182"/>
                  </a:lnTo>
                  <a:lnTo>
                    <a:pt x="11" y="178"/>
                  </a:lnTo>
                  <a:lnTo>
                    <a:pt x="13" y="177"/>
                  </a:lnTo>
                  <a:lnTo>
                    <a:pt x="15" y="173"/>
                  </a:lnTo>
                  <a:lnTo>
                    <a:pt x="17" y="167"/>
                  </a:lnTo>
                  <a:lnTo>
                    <a:pt x="17" y="165"/>
                  </a:lnTo>
                  <a:lnTo>
                    <a:pt x="17" y="163"/>
                  </a:lnTo>
                  <a:lnTo>
                    <a:pt x="17" y="161"/>
                  </a:lnTo>
                  <a:lnTo>
                    <a:pt x="17" y="157"/>
                  </a:lnTo>
                  <a:lnTo>
                    <a:pt x="17" y="152"/>
                  </a:lnTo>
                  <a:lnTo>
                    <a:pt x="15" y="150"/>
                  </a:lnTo>
                  <a:lnTo>
                    <a:pt x="15" y="148"/>
                  </a:lnTo>
                  <a:lnTo>
                    <a:pt x="15" y="146"/>
                  </a:lnTo>
                  <a:lnTo>
                    <a:pt x="15" y="144"/>
                  </a:lnTo>
                  <a:lnTo>
                    <a:pt x="13" y="142"/>
                  </a:lnTo>
                  <a:lnTo>
                    <a:pt x="13" y="140"/>
                  </a:lnTo>
                  <a:lnTo>
                    <a:pt x="11" y="140"/>
                  </a:lnTo>
                  <a:lnTo>
                    <a:pt x="11" y="138"/>
                  </a:lnTo>
                  <a:lnTo>
                    <a:pt x="10" y="138"/>
                  </a:lnTo>
                  <a:lnTo>
                    <a:pt x="10" y="136"/>
                  </a:lnTo>
                  <a:lnTo>
                    <a:pt x="11" y="136"/>
                  </a:lnTo>
                  <a:lnTo>
                    <a:pt x="13" y="136"/>
                  </a:lnTo>
                  <a:lnTo>
                    <a:pt x="13" y="134"/>
                  </a:lnTo>
                  <a:lnTo>
                    <a:pt x="11" y="134"/>
                  </a:lnTo>
                  <a:lnTo>
                    <a:pt x="11" y="136"/>
                  </a:lnTo>
                  <a:lnTo>
                    <a:pt x="11" y="134"/>
                  </a:lnTo>
                  <a:lnTo>
                    <a:pt x="11" y="136"/>
                  </a:lnTo>
                  <a:lnTo>
                    <a:pt x="10" y="136"/>
                  </a:lnTo>
                  <a:lnTo>
                    <a:pt x="10" y="134"/>
                  </a:lnTo>
                  <a:lnTo>
                    <a:pt x="11" y="134"/>
                  </a:lnTo>
                  <a:lnTo>
                    <a:pt x="13" y="130"/>
                  </a:lnTo>
                  <a:lnTo>
                    <a:pt x="13" y="129"/>
                  </a:lnTo>
                  <a:lnTo>
                    <a:pt x="13" y="127"/>
                  </a:lnTo>
                  <a:lnTo>
                    <a:pt x="13" y="125"/>
                  </a:lnTo>
                  <a:lnTo>
                    <a:pt x="13" y="123"/>
                  </a:lnTo>
                  <a:lnTo>
                    <a:pt x="15" y="123"/>
                  </a:lnTo>
                  <a:lnTo>
                    <a:pt x="13" y="121"/>
                  </a:lnTo>
                  <a:lnTo>
                    <a:pt x="13" y="119"/>
                  </a:lnTo>
                  <a:lnTo>
                    <a:pt x="11" y="119"/>
                  </a:lnTo>
                  <a:lnTo>
                    <a:pt x="11" y="117"/>
                  </a:lnTo>
                  <a:lnTo>
                    <a:pt x="11" y="115"/>
                  </a:lnTo>
                  <a:lnTo>
                    <a:pt x="10" y="115"/>
                  </a:lnTo>
                  <a:lnTo>
                    <a:pt x="11" y="115"/>
                  </a:lnTo>
                  <a:lnTo>
                    <a:pt x="10" y="115"/>
                  </a:lnTo>
                  <a:lnTo>
                    <a:pt x="10" y="113"/>
                  </a:lnTo>
                  <a:lnTo>
                    <a:pt x="10" y="115"/>
                  </a:lnTo>
                  <a:lnTo>
                    <a:pt x="10" y="117"/>
                  </a:lnTo>
                  <a:lnTo>
                    <a:pt x="8" y="115"/>
                  </a:lnTo>
                  <a:lnTo>
                    <a:pt x="8" y="113"/>
                  </a:lnTo>
                  <a:lnTo>
                    <a:pt x="6" y="113"/>
                  </a:lnTo>
                  <a:lnTo>
                    <a:pt x="6" y="111"/>
                  </a:lnTo>
                  <a:lnTo>
                    <a:pt x="6" y="109"/>
                  </a:lnTo>
                  <a:lnTo>
                    <a:pt x="4" y="109"/>
                  </a:lnTo>
                  <a:lnTo>
                    <a:pt x="4" y="107"/>
                  </a:lnTo>
                  <a:lnTo>
                    <a:pt x="2" y="107"/>
                  </a:lnTo>
                  <a:lnTo>
                    <a:pt x="2" y="109"/>
                  </a:lnTo>
                  <a:lnTo>
                    <a:pt x="2" y="111"/>
                  </a:lnTo>
                  <a:lnTo>
                    <a:pt x="2" y="113"/>
                  </a:lnTo>
                  <a:lnTo>
                    <a:pt x="0" y="113"/>
                  </a:lnTo>
                  <a:lnTo>
                    <a:pt x="0" y="111"/>
                  </a:lnTo>
                  <a:lnTo>
                    <a:pt x="2" y="109"/>
                  </a:lnTo>
                  <a:lnTo>
                    <a:pt x="2" y="107"/>
                  </a:lnTo>
                  <a:lnTo>
                    <a:pt x="2" y="105"/>
                  </a:lnTo>
                  <a:lnTo>
                    <a:pt x="2" y="104"/>
                  </a:lnTo>
                  <a:lnTo>
                    <a:pt x="4" y="104"/>
                  </a:lnTo>
                  <a:lnTo>
                    <a:pt x="6" y="104"/>
                  </a:lnTo>
                  <a:lnTo>
                    <a:pt x="8" y="104"/>
                  </a:lnTo>
                  <a:lnTo>
                    <a:pt x="10" y="104"/>
                  </a:lnTo>
                  <a:lnTo>
                    <a:pt x="13" y="104"/>
                  </a:lnTo>
                  <a:lnTo>
                    <a:pt x="17" y="104"/>
                  </a:lnTo>
                  <a:lnTo>
                    <a:pt x="23" y="104"/>
                  </a:lnTo>
                  <a:lnTo>
                    <a:pt x="29" y="104"/>
                  </a:lnTo>
                  <a:lnTo>
                    <a:pt x="34" y="104"/>
                  </a:lnTo>
                  <a:lnTo>
                    <a:pt x="38" y="104"/>
                  </a:lnTo>
                  <a:lnTo>
                    <a:pt x="44" y="104"/>
                  </a:lnTo>
                  <a:lnTo>
                    <a:pt x="50" y="104"/>
                  </a:lnTo>
                  <a:lnTo>
                    <a:pt x="54" y="104"/>
                  </a:lnTo>
                  <a:lnTo>
                    <a:pt x="58" y="104"/>
                  </a:lnTo>
                  <a:lnTo>
                    <a:pt x="59" y="104"/>
                  </a:lnTo>
                  <a:lnTo>
                    <a:pt x="61" y="104"/>
                  </a:lnTo>
                  <a:lnTo>
                    <a:pt x="63" y="104"/>
                  </a:lnTo>
                  <a:lnTo>
                    <a:pt x="65" y="104"/>
                  </a:lnTo>
                  <a:lnTo>
                    <a:pt x="65" y="102"/>
                  </a:lnTo>
                  <a:lnTo>
                    <a:pt x="65" y="100"/>
                  </a:lnTo>
                  <a:lnTo>
                    <a:pt x="65" y="92"/>
                  </a:lnTo>
                  <a:lnTo>
                    <a:pt x="63" y="88"/>
                  </a:lnTo>
                  <a:lnTo>
                    <a:pt x="63" y="84"/>
                  </a:lnTo>
                  <a:lnTo>
                    <a:pt x="63" y="82"/>
                  </a:lnTo>
                  <a:lnTo>
                    <a:pt x="63" y="81"/>
                  </a:lnTo>
                  <a:lnTo>
                    <a:pt x="63" y="79"/>
                  </a:lnTo>
                  <a:lnTo>
                    <a:pt x="63" y="77"/>
                  </a:lnTo>
                  <a:lnTo>
                    <a:pt x="65" y="75"/>
                  </a:lnTo>
                  <a:lnTo>
                    <a:pt x="67" y="73"/>
                  </a:lnTo>
                  <a:lnTo>
                    <a:pt x="69" y="73"/>
                  </a:lnTo>
                  <a:lnTo>
                    <a:pt x="71" y="71"/>
                  </a:lnTo>
                  <a:lnTo>
                    <a:pt x="73" y="69"/>
                  </a:lnTo>
                  <a:lnTo>
                    <a:pt x="75" y="69"/>
                  </a:lnTo>
                  <a:lnTo>
                    <a:pt x="79" y="67"/>
                  </a:lnTo>
                  <a:lnTo>
                    <a:pt x="81" y="67"/>
                  </a:lnTo>
                  <a:lnTo>
                    <a:pt x="81" y="65"/>
                  </a:lnTo>
                  <a:lnTo>
                    <a:pt x="81" y="63"/>
                  </a:lnTo>
                  <a:lnTo>
                    <a:pt x="81" y="61"/>
                  </a:lnTo>
                  <a:lnTo>
                    <a:pt x="81" y="59"/>
                  </a:lnTo>
                  <a:lnTo>
                    <a:pt x="81" y="57"/>
                  </a:lnTo>
                  <a:lnTo>
                    <a:pt x="81" y="56"/>
                  </a:lnTo>
                  <a:lnTo>
                    <a:pt x="81" y="54"/>
                  </a:lnTo>
                  <a:lnTo>
                    <a:pt x="81" y="52"/>
                  </a:lnTo>
                  <a:lnTo>
                    <a:pt x="81" y="50"/>
                  </a:lnTo>
                  <a:lnTo>
                    <a:pt x="81" y="48"/>
                  </a:lnTo>
                  <a:lnTo>
                    <a:pt x="81" y="46"/>
                  </a:lnTo>
                  <a:lnTo>
                    <a:pt x="81" y="44"/>
                  </a:lnTo>
                  <a:lnTo>
                    <a:pt x="81" y="42"/>
                  </a:lnTo>
                  <a:lnTo>
                    <a:pt x="81" y="40"/>
                  </a:lnTo>
                  <a:lnTo>
                    <a:pt x="81" y="38"/>
                  </a:lnTo>
                  <a:lnTo>
                    <a:pt x="81" y="36"/>
                  </a:lnTo>
                  <a:lnTo>
                    <a:pt x="81" y="34"/>
                  </a:lnTo>
                  <a:lnTo>
                    <a:pt x="81" y="33"/>
                  </a:lnTo>
                  <a:lnTo>
                    <a:pt x="81" y="31"/>
                  </a:lnTo>
                  <a:lnTo>
                    <a:pt x="81" y="29"/>
                  </a:lnTo>
                  <a:lnTo>
                    <a:pt x="81" y="27"/>
                  </a:lnTo>
                  <a:lnTo>
                    <a:pt x="81" y="25"/>
                  </a:lnTo>
                  <a:lnTo>
                    <a:pt x="81" y="23"/>
                  </a:lnTo>
                  <a:lnTo>
                    <a:pt x="82" y="23"/>
                  </a:lnTo>
                  <a:lnTo>
                    <a:pt x="84" y="23"/>
                  </a:lnTo>
                  <a:lnTo>
                    <a:pt x="86" y="23"/>
                  </a:lnTo>
                  <a:lnTo>
                    <a:pt x="88" y="23"/>
                  </a:lnTo>
                  <a:lnTo>
                    <a:pt x="90" y="23"/>
                  </a:lnTo>
                  <a:lnTo>
                    <a:pt x="92" y="23"/>
                  </a:lnTo>
                  <a:lnTo>
                    <a:pt x="94" y="23"/>
                  </a:lnTo>
                  <a:lnTo>
                    <a:pt x="96" y="23"/>
                  </a:lnTo>
                  <a:lnTo>
                    <a:pt x="98" y="23"/>
                  </a:lnTo>
                  <a:lnTo>
                    <a:pt x="100" y="23"/>
                  </a:lnTo>
                  <a:lnTo>
                    <a:pt x="102" y="23"/>
                  </a:lnTo>
                  <a:lnTo>
                    <a:pt x="104" y="23"/>
                  </a:lnTo>
                  <a:lnTo>
                    <a:pt x="106" y="23"/>
                  </a:lnTo>
                  <a:lnTo>
                    <a:pt x="107" y="23"/>
                  </a:lnTo>
                  <a:lnTo>
                    <a:pt x="109" y="23"/>
                  </a:lnTo>
                  <a:lnTo>
                    <a:pt x="111" y="23"/>
                  </a:lnTo>
                  <a:lnTo>
                    <a:pt x="113" y="23"/>
                  </a:lnTo>
                  <a:lnTo>
                    <a:pt x="115" y="23"/>
                  </a:lnTo>
                  <a:lnTo>
                    <a:pt x="117" y="23"/>
                  </a:lnTo>
                  <a:lnTo>
                    <a:pt x="119" y="23"/>
                  </a:lnTo>
                  <a:lnTo>
                    <a:pt x="121" y="23"/>
                  </a:lnTo>
                  <a:lnTo>
                    <a:pt x="123" y="23"/>
                  </a:lnTo>
                  <a:lnTo>
                    <a:pt x="125" y="23"/>
                  </a:lnTo>
                  <a:lnTo>
                    <a:pt x="127" y="23"/>
                  </a:lnTo>
                  <a:lnTo>
                    <a:pt x="129" y="23"/>
                  </a:lnTo>
                  <a:lnTo>
                    <a:pt x="130" y="23"/>
                  </a:lnTo>
                  <a:lnTo>
                    <a:pt x="132" y="23"/>
                  </a:lnTo>
                  <a:lnTo>
                    <a:pt x="134" y="23"/>
                  </a:lnTo>
                  <a:lnTo>
                    <a:pt x="134" y="21"/>
                  </a:lnTo>
                  <a:lnTo>
                    <a:pt x="134" y="19"/>
                  </a:lnTo>
                  <a:lnTo>
                    <a:pt x="134" y="17"/>
                  </a:lnTo>
                  <a:lnTo>
                    <a:pt x="134" y="15"/>
                  </a:lnTo>
                  <a:lnTo>
                    <a:pt x="134" y="13"/>
                  </a:lnTo>
                  <a:lnTo>
                    <a:pt x="134" y="11"/>
                  </a:lnTo>
                  <a:lnTo>
                    <a:pt x="134" y="8"/>
                  </a:lnTo>
                  <a:lnTo>
                    <a:pt x="134" y="6"/>
                  </a:lnTo>
                  <a:lnTo>
                    <a:pt x="134" y="4"/>
                  </a:lnTo>
                  <a:lnTo>
                    <a:pt x="134" y="2"/>
                  </a:lnTo>
                  <a:lnTo>
                    <a:pt x="134" y="0"/>
                  </a:lnTo>
                  <a:lnTo>
                    <a:pt x="138" y="2"/>
                  </a:lnTo>
                  <a:lnTo>
                    <a:pt x="140" y="4"/>
                  </a:lnTo>
                  <a:lnTo>
                    <a:pt x="144" y="6"/>
                  </a:lnTo>
                  <a:lnTo>
                    <a:pt x="146" y="8"/>
                  </a:lnTo>
                  <a:lnTo>
                    <a:pt x="150" y="9"/>
                  </a:lnTo>
                  <a:lnTo>
                    <a:pt x="154" y="11"/>
                  </a:lnTo>
                  <a:lnTo>
                    <a:pt x="155" y="13"/>
                  </a:lnTo>
                  <a:lnTo>
                    <a:pt x="159" y="15"/>
                  </a:lnTo>
                  <a:lnTo>
                    <a:pt x="163" y="19"/>
                  </a:lnTo>
                  <a:lnTo>
                    <a:pt x="165" y="21"/>
                  </a:lnTo>
                  <a:lnTo>
                    <a:pt x="169" y="23"/>
                  </a:lnTo>
                  <a:lnTo>
                    <a:pt x="173" y="25"/>
                  </a:lnTo>
                  <a:lnTo>
                    <a:pt x="175" y="27"/>
                  </a:lnTo>
                  <a:lnTo>
                    <a:pt x="177" y="29"/>
                  </a:lnTo>
                  <a:lnTo>
                    <a:pt x="180" y="31"/>
                  </a:lnTo>
                  <a:lnTo>
                    <a:pt x="182" y="31"/>
                  </a:lnTo>
                  <a:lnTo>
                    <a:pt x="184" y="33"/>
                  </a:lnTo>
                  <a:lnTo>
                    <a:pt x="188" y="34"/>
                  </a:lnTo>
                  <a:lnTo>
                    <a:pt x="190" y="36"/>
                  </a:lnTo>
                  <a:lnTo>
                    <a:pt x="192" y="38"/>
                  </a:lnTo>
                  <a:lnTo>
                    <a:pt x="196" y="40"/>
                  </a:lnTo>
                  <a:lnTo>
                    <a:pt x="192" y="40"/>
                  </a:lnTo>
                  <a:lnTo>
                    <a:pt x="188" y="40"/>
                  </a:lnTo>
                  <a:lnTo>
                    <a:pt x="184" y="40"/>
                  </a:lnTo>
                  <a:lnTo>
                    <a:pt x="182" y="40"/>
                  </a:lnTo>
                  <a:lnTo>
                    <a:pt x="178" y="40"/>
                  </a:lnTo>
                  <a:lnTo>
                    <a:pt x="175" y="40"/>
                  </a:lnTo>
                  <a:lnTo>
                    <a:pt x="171" y="40"/>
                  </a:lnTo>
                  <a:lnTo>
                    <a:pt x="167" y="40"/>
                  </a:lnTo>
                  <a:lnTo>
                    <a:pt x="167" y="42"/>
                  </a:lnTo>
                  <a:lnTo>
                    <a:pt x="167" y="44"/>
                  </a:lnTo>
                  <a:lnTo>
                    <a:pt x="169" y="46"/>
                  </a:lnTo>
                  <a:lnTo>
                    <a:pt x="169" y="48"/>
                  </a:lnTo>
                  <a:lnTo>
                    <a:pt x="169" y="50"/>
                  </a:lnTo>
                  <a:lnTo>
                    <a:pt x="169" y="52"/>
                  </a:lnTo>
                  <a:lnTo>
                    <a:pt x="169" y="54"/>
                  </a:lnTo>
                  <a:lnTo>
                    <a:pt x="169" y="56"/>
                  </a:lnTo>
                  <a:lnTo>
                    <a:pt x="169" y="59"/>
                  </a:lnTo>
                  <a:lnTo>
                    <a:pt x="169" y="61"/>
                  </a:lnTo>
                  <a:lnTo>
                    <a:pt x="171" y="63"/>
                  </a:lnTo>
                  <a:lnTo>
                    <a:pt x="171" y="65"/>
                  </a:lnTo>
                  <a:lnTo>
                    <a:pt x="171" y="69"/>
                  </a:lnTo>
                  <a:lnTo>
                    <a:pt x="171" y="71"/>
                  </a:lnTo>
                  <a:lnTo>
                    <a:pt x="171" y="73"/>
                  </a:lnTo>
                  <a:lnTo>
                    <a:pt x="171" y="75"/>
                  </a:lnTo>
                  <a:lnTo>
                    <a:pt x="171" y="77"/>
                  </a:lnTo>
                  <a:lnTo>
                    <a:pt x="171" y="79"/>
                  </a:lnTo>
                  <a:lnTo>
                    <a:pt x="171" y="81"/>
                  </a:lnTo>
                  <a:lnTo>
                    <a:pt x="173" y="82"/>
                  </a:lnTo>
                  <a:lnTo>
                    <a:pt x="173" y="84"/>
                  </a:lnTo>
                  <a:lnTo>
                    <a:pt x="173" y="86"/>
                  </a:lnTo>
                  <a:lnTo>
                    <a:pt x="173" y="88"/>
                  </a:lnTo>
                  <a:lnTo>
                    <a:pt x="173" y="90"/>
                  </a:lnTo>
                  <a:lnTo>
                    <a:pt x="173" y="94"/>
                  </a:lnTo>
                  <a:lnTo>
                    <a:pt x="173" y="96"/>
                  </a:lnTo>
                  <a:lnTo>
                    <a:pt x="173" y="98"/>
                  </a:lnTo>
                  <a:lnTo>
                    <a:pt x="175" y="100"/>
                  </a:lnTo>
                  <a:lnTo>
                    <a:pt x="175" y="102"/>
                  </a:lnTo>
                  <a:lnTo>
                    <a:pt x="175" y="104"/>
                  </a:lnTo>
                  <a:lnTo>
                    <a:pt x="175" y="10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5" name="Freeform 162"/>
            <p:cNvSpPr>
              <a:spLocks/>
            </p:cNvSpPr>
            <p:nvPr/>
          </p:nvSpPr>
          <p:spPr bwMode="auto">
            <a:xfrm>
              <a:off x="3457575" y="4402138"/>
              <a:ext cx="3175" cy="3175"/>
            </a:xfrm>
            <a:custGeom>
              <a:avLst/>
              <a:gdLst>
                <a:gd name="T0" fmla="*/ 0 w 2"/>
                <a:gd name="T1" fmla="*/ 0 h 2"/>
                <a:gd name="T2" fmla="*/ 2 w 2"/>
                <a:gd name="T3" fmla="*/ 0 h 2"/>
                <a:gd name="T4" fmla="*/ 2 w 2"/>
                <a:gd name="T5" fmla="*/ 0 h 2"/>
                <a:gd name="T6" fmla="*/ 2 w 2"/>
                <a:gd name="T7" fmla="*/ 0 h 2"/>
                <a:gd name="T8" fmla="*/ 2 w 2"/>
                <a:gd name="T9" fmla="*/ 0 h 2"/>
                <a:gd name="T10" fmla="*/ 2 w 2"/>
                <a:gd name="T11" fmla="*/ 0 h 2"/>
                <a:gd name="T12" fmla="*/ 2 w 2"/>
                <a:gd name="T13" fmla="*/ 0 h 2"/>
                <a:gd name="T14" fmla="*/ 2 w 2"/>
                <a:gd name="T15" fmla="*/ 0 h 2"/>
                <a:gd name="T16" fmla="*/ 2 w 2"/>
                <a:gd name="T17" fmla="*/ 0 h 2"/>
                <a:gd name="T18" fmla="*/ 2 w 2"/>
                <a:gd name="T19" fmla="*/ 0 h 2"/>
                <a:gd name="T20" fmla="*/ 2 w 2"/>
                <a:gd name="T21" fmla="*/ 0 h 2"/>
                <a:gd name="T22" fmla="*/ 2 w 2"/>
                <a:gd name="T23" fmla="*/ 2 h 2"/>
                <a:gd name="T24" fmla="*/ 2 w 2"/>
                <a:gd name="T25" fmla="*/ 2 h 2"/>
                <a:gd name="T26" fmla="*/ 2 w 2"/>
                <a:gd name="T27" fmla="*/ 2 h 2"/>
                <a:gd name="T28" fmla="*/ 2 w 2"/>
                <a:gd name="T29" fmla="*/ 2 h 2"/>
                <a:gd name="T30" fmla="*/ 2 w 2"/>
                <a:gd name="T31" fmla="*/ 2 h 2"/>
                <a:gd name="T32" fmla="*/ 2 w 2"/>
                <a:gd name="T33" fmla="*/ 2 h 2"/>
                <a:gd name="T34" fmla="*/ 2 w 2"/>
                <a:gd name="T35" fmla="*/ 2 h 2"/>
                <a:gd name="T36" fmla="*/ 0 w 2"/>
                <a:gd name="T37" fmla="*/ 2 h 2"/>
                <a:gd name="T38" fmla="*/ 0 w 2"/>
                <a:gd name="T39" fmla="*/ 0 h 2"/>
                <a:gd name="T40" fmla="*/ 0 w 2"/>
                <a:gd name="T41" fmla="*/ 0 h 2"/>
                <a:gd name="T42" fmla="*/ 0 w 2"/>
                <a:gd name="T43" fmla="*/ 0 h 2"/>
                <a:gd name="T44" fmla="*/ 0 w 2"/>
                <a:gd name="T4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 h="2">
                  <a:moveTo>
                    <a:pt x="0" y="0"/>
                  </a:moveTo>
                  <a:lnTo>
                    <a:pt x="2" y="0"/>
                  </a:lnTo>
                  <a:lnTo>
                    <a:pt x="2" y="0"/>
                  </a:lnTo>
                  <a:lnTo>
                    <a:pt x="2" y="0"/>
                  </a:lnTo>
                  <a:lnTo>
                    <a:pt x="2" y="0"/>
                  </a:lnTo>
                  <a:lnTo>
                    <a:pt x="2" y="0"/>
                  </a:lnTo>
                  <a:lnTo>
                    <a:pt x="2" y="0"/>
                  </a:lnTo>
                  <a:lnTo>
                    <a:pt x="2" y="0"/>
                  </a:lnTo>
                  <a:lnTo>
                    <a:pt x="2" y="0"/>
                  </a:lnTo>
                  <a:lnTo>
                    <a:pt x="2" y="0"/>
                  </a:lnTo>
                  <a:lnTo>
                    <a:pt x="2" y="0"/>
                  </a:lnTo>
                  <a:lnTo>
                    <a:pt x="2" y="2"/>
                  </a:lnTo>
                  <a:lnTo>
                    <a:pt x="2" y="2"/>
                  </a:lnTo>
                  <a:lnTo>
                    <a:pt x="2" y="2"/>
                  </a:lnTo>
                  <a:lnTo>
                    <a:pt x="2" y="2"/>
                  </a:lnTo>
                  <a:lnTo>
                    <a:pt x="2" y="2"/>
                  </a:lnTo>
                  <a:lnTo>
                    <a:pt x="2" y="2"/>
                  </a:lnTo>
                  <a:lnTo>
                    <a:pt x="2" y="2"/>
                  </a:lnTo>
                  <a:lnTo>
                    <a:pt x="0" y="2"/>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6" name="Freeform 163"/>
            <p:cNvSpPr>
              <a:spLocks noEditPoints="1"/>
            </p:cNvSpPr>
            <p:nvPr/>
          </p:nvSpPr>
          <p:spPr bwMode="auto">
            <a:xfrm>
              <a:off x="6456363" y="5094288"/>
              <a:ext cx="176213" cy="268288"/>
            </a:xfrm>
            <a:custGeom>
              <a:avLst/>
              <a:gdLst>
                <a:gd name="T0" fmla="*/ 19 w 111"/>
                <a:gd name="T1" fmla="*/ 161 h 169"/>
                <a:gd name="T2" fmla="*/ 19 w 111"/>
                <a:gd name="T3" fmla="*/ 161 h 169"/>
                <a:gd name="T4" fmla="*/ 19 w 111"/>
                <a:gd name="T5" fmla="*/ 161 h 169"/>
                <a:gd name="T6" fmla="*/ 19 w 111"/>
                <a:gd name="T7" fmla="*/ 163 h 169"/>
                <a:gd name="T8" fmla="*/ 21 w 111"/>
                <a:gd name="T9" fmla="*/ 163 h 169"/>
                <a:gd name="T10" fmla="*/ 21 w 111"/>
                <a:gd name="T11" fmla="*/ 163 h 169"/>
                <a:gd name="T12" fmla="*/ 21 w 111"/>
                <a:gd name="T13" fmla="*/ 165 h 169"/>
                <a:gd name="T14" fmla="*/ 21 w 111"/>
                <a:gd name="T15" fmla="*/ 165 h 169"/>
                <a:gd name="T16" fmla="*/ 21 w 111"/>
                <a:gd name="T17" fmla="*/ 165 h 169"/>
                <a:gd name="T18" fmla="*/ 19 w 111"/>
                <a:gd name="T19" fmla="*/ 167 h 169"/>
                <a:gd name="T20" fmla="*/ 19 w 111"/>
                <a:gd name="T21" fmla="*/ 167 h 169"/>
                <a:gd name="T22" fmla="*/ 19 w 111"/>
                <a:gd name="T23" fmla="*/ 167 h 169"/>
                <a:gd name="T24" fmla="*/ 19 w 111"/>
                <a:gd name="T25" fmla="*/ 167 h 169"/>
                <a:gd name="T26" fmla="*/ 19 w 111"/>
                <a:gd name="T27" fmla="*/ 167 h 169"/>
                <a:gd name="T28" fmla="*/ 19 w 111"/>
                <a:gd name="T29" fmla="*/ 167 h 169"/>
                <a:gd name="T30" fmla="*/ 17 w 111"/>
                <a:gd name="T31" fmla="*/ 169 h 169"/>
                <a:gd name="T32" fmla="*/ 15 w 111"/>
                <a:gd name="T33" fmla="*/ 169 h 169"/>
                <a:gd name="T34" fmla="*/ 15 w 111"/>
                <a:gd name="T35" fmla="*/ 169 h 169"/>
                <a:gd name="T36" fmla="*/ 14 w 111"/>
                <a:gd name="T37" fmla="*/ 167 h 169"/>
                <a:gd name="T38" fmla="*/ 14 w 111"/>
                <a:gd name="T39" fmla="*/ 167 h 169"/>
                <a:gd name="T40" fmla="*/ 14 w 111"/>
                <a:gd name="T41" fmla="*/ 167 h 169"/>
                <a:gd name="T42" fmla="*/ 14 w 111"/>
                <a:gd name="T43" fmla="*/ 167 h 169"/>
                <a:gd name="T44" fmla="*/ 14 w 111"/>
                <a:gd name="T45" fmla="*/ 167 h 169"/>
                <a:gd name="T46" fmla="*/ 14 w 111"/>
                <a:gd name="T47" fmla="*/ 165 h 169"/>
                <a:gd name="T48" fmla="*/ 14 w 111"/>
                <a:gd name="T49" fmla="*/ 165 h 169"/>
                <a:gd name="T50" fmla="*/ 15 w 111"/>
                <a:gd name="T51" fmla="*/ 163 h 169"/>
                <a:gd name="T52" fmla="*/ 15 w 111"/>
                <a:gd name="T53" fmla="*/ 163 h 169"/>
                <a:gd name="T54" fmla="*/ 15 w 111"/>
                <a:gd name="T55" fmla="*/ 163 h 169"/>
                <a:gd name="T56" fmla="*/ 15 w 111"/>
                <a:gd name="T57" fmla="*/ 163 h 169"/>
                <a:gd name="T58" fmla="*/ 15 w 111"/>
                <a:gd name="T59" fmla="*/ 161 h 169"/>
                <a:gd name="T60" fmla="*/ 15 w 111"/>
                <a:gd name="T61" fmla="*/ 161 h 169"/>
                <a:gd name="T62" fmla="*/ 17 w 111"/>
                <a:gd name="T63" fmla="*/ 161 h 169"/>
                <a:gd name="T64" fmla="*/ 17 w 111"/>
                <a:gd name="T65" fmla="*/ 159 h 169"/>
                <a:gd name="T66" fmla="*/ 17 w 111"/>
                <a:gd name="T67" fmla="*/ 159 h 169"/>
                <a:gd name="T68" fmla="*/ 17 w 111"/>
                <a:gd name="T69" fmla="*/ 159 h 169"/>
                <a:gd name="T70" fmla="*/ 17 w 111"/>
                <a:gd name="T71" fmla="*/ 159 h 169"/>
                <a:gd name="T72" fmla="*/ 19 w 111"/>
                <a:gd name="T73" fmla="*/ 159 h 169"/>
                <a:gd name="T74" fmla="*/ 19 w 111"/>
                <a:gd name="T75" fmla="*/ 159 h 169"/>
                <a:gd name="T76" fmla="*/ 19 w 111"/>
                <a:gd name="T77" fmla="*/ 161 h 169"/>
                <a:gd name="T78" fmla="*/ 19 w 111"/>
                <a:gd name="T79" fmla="*/ 161 h 169"/>
                <a:gd name="T80" fmla="*/ 19 w 111"/>
                <a:gd name="T81" fmla="*/ 161 h 169"/>
                <a:gd name="T82" fmla="*/ 110 w 111"/>
                <a:gd name="T83" fmla="*/ 156 h 169"/>
                <a:gd name="T84" fmla="*/ 110 w 111"/>
                <a:gd name="T85" fmla="*/ 156 h 169"/>
                <a:gd name="T86" fmla="*/ 110 w 111"/>
                <a:gd name="T87" fmla="*/ 156 h 169"/>
                <a:gd name="T88" fmla="*/ 110 w 111"/>
                <a:gd name="T89" fmla="*/ 156 h 169"/>
                <a:gd name="T90" fmla="*/ 110 w 111"/>
                <a:gd name="T91" fmla="*/ 154 h 169"/>
                <a:gd name="T92" fmla="*/ 111 w 111"/>
                <a:gd name="T93" fmla="*/ 154 h 169"/>
                <a:gd name="T94" fmla="*/ 111 w 111"/>
                <a:gd name="T95" fmla="*/ 156 h 169"/>
                <a:gd name="T96" fmla="*/ 111 w 111"/>
                <a:gd name="T97" fmla="*/ 156 h 169"/>
                <a:gd name="T98" fmla="*/ 110 w 111"/>
                <a:gd name="T99" fmla="*/ 156 h 169"/>
                <a:gd name="T100" fmla="*/ 2 w 111"/>
                <a:gd name="T101" fmla="*/ 2 h 169"/>
                <a:gd name="T102" fmla="*/ 0 w 111"/>
                <a:gd name="T103" fmla="*/ 2 h 169"/>
                <a:gd name="T104" fmla="*/ 0 w 111"/>
                <a:gd name="T105" fmla="*/ 0 h 169"/>
                <a:gd name="T106" fmla="*/ 0 w 111"/>
                <a:gd name="T107" fmla="*/ 0 h 169"/>
                <a:gd name="T108" fmla="*/ 0 w 111"/>
                <a:gd name="T109" fmla="*/ 0 h 169"/>
                <a:gd name="T110" fmla="*/ 0 w 111"/>
                <a:gd name="T111"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1" h="169">
                  <a:moveTo>
                    <a:pt x="19" y="161"/>
                  </a:moveTo>
                  <a:lnTo>
                    <a:pt x="19" y="161"/>
                  </a:lnTo>
                  <a:lnTo>
                    <a:pt x="19" y="161"/>
                  </a:lnTo>
                  <a:lnTo>
                    <a:pt x="19" y="161"/>
                  </a:lnTo>
                  <a:lnTo>
                    <a:pt x="19" y="161"/>
                  </a:lnTo>
                  <a:lnTo>
                    <a:pt x="19" y="161"/>
                  </a:lnTo>
                  <a:lnTo>
                    <a:pt x="19" y="163"/>
                  </a:lnTo>
                  <a:lnTo>
                    <a:pt x="19" y="163"/>
                  </a:lnTo>
                  <a:lnTo>
                    <a:pt x="21" y="163"/>
                  </a:lnTo>
                  <a:lnTo>
                    <a:pt x="21" y="163"/>
                  </a:lnTo>
                  <a:lnTo>
                    <a:pt x="21" y="163"/>
                  </a:lnTo>
                  <a:lnTo>
                    <a:pt x="21" y="163"/>
                  </a:lnTo>
                  <a:lnTo>
                    <a:pt x="21" y="163"/>
                  </a:lnTo>
                  <a:lnTo>
                    <a:pt x="21" y="165"/>
                  </a:lnTo>
                  <a:lnTo>
                    <a:pt x="21" y="165"/>
                  </a:lnTo>
                  <a:lnTo>
                    <a:pt x="21" y="165"/>
                  </a:lnTo>
                  <a:lnTo>
                    <a:pt x="21" y="165"/>
                  </a:lnTo>
                  <a:lnTo>
                    <a:pt x="21" y="165"/>
                  </a:lnTo>
                  <a:lnTo>
                    <a:pt x="19" y="165"/>
                  </a:lnTo>
                  <a:lnTo>
                    <a:pt x="19" y="167"/>
                  </a:lnTo>
                  <a:lnTo>
                    <a:pt x="19" y="167"/>
                  </a:lnTo>
                  <a:lnTo>
                    <a:pt x="19" y="167"/>
                  </a:lnTo>
                  <a:lnTo>
                    <a:pt x="19" y="167"/>
                  </a:lnTo>
                  <a:lnTo>
                    <a:pt x="19" y="167"/>
                  </a:lnTo>
                  <a:lnTo>
                    <a:pt x="19" y="167"/>
                  </a:lnTo>
                  <a:lnTo>
                    <a:pt x="19" y="167"/>
                  </a:lnTo>
                  <a:lnTo>
                    <a:pt x="19" y="167"/>
                  </a:lnTo>
                  <a:lnTo>
                    <a:pt x="19" y="167"/>
                  </a:lnTo>
                  <a:lnTo>
                    <a:pt x="19" y="167"/>
                  </a:lnTo>
                  <a:lnTo>
                    <a:pt x="19" y="167"/>
                  </a:lnTo>
                  <a:lnTo>
                    <a:pt x="19" y="167"/>
                  </a:lnTo>
                  <a:lnTo>
                    <a:pt x="17" y="169"/>
                  </a:lnTo>
                  <a:lnTo>
                    <a:pt x="15" y="169"/>
                  </a:lnTo>
                  <a:lnTo>
                    <a:pt x="15" y="169"/>
                  </a:lnTo>
                  <a:lnTo>
                    <a:pt x="15" y="169"/>
                  </a:lnTo>
                  <a:lnTo>
                    <a:pt x="15" y="169"/>
                  </a:lnTo>
                  <a:lnTo>
                    <a:pt x="14" y="169"/>
                  </a:lnTo>
                  <a:lnTo>
                    <a:pt x="14" y="167"/>
                  </a:lnTo>
                  <a:lnTo>
                    <a:pt x="14" y="167"/>
                  </a:lnTo>
                  <a:lnTo>
                    <a:pt x="14" y="167"/>
                  </a:lnTo>
                  <a:lnTo>
                    <a:pt x="14" y="167"/>
                  </a:lnTo>
                  <a:lnTo>
                    <a:pt x="14" y="167"/>
                  </a:lnTo>
                  <a:lnTo>
                    <a:pt x="14" y="167"/>
                  </a:lnTo>
                  <a:lnTo>
                    <a:pt x="14" y="167"/>
                  </a:lnTo>
                  <a:lnTo>
                    <a:pt x="14" y="167"/>
                  </a:lnTo>
                  <a:lnTo>
                    <a:pt x="14" y="167"/>
                  </a:lnTo>
                  <a:lnTo>
                    <a:pt x="14" y="167"/>
                  </a:lnTo>
                  <a:lnTo>
                    <a:pt x="14" y="165"/>
                  </a:lnTo>
                  <a:lnTo>
                    <a:pt x="14" y="165"/>
                  </a:lnTo>
                  <a:lnTo>
                    <a:pt x="14" y="165"/>
                  </a:lnTo>
                  <a:lnTo>
                    <a:pt x="14" y="163"/>
                  </a:lnTo>
                  <a:lnTo>
                    <a:pt x="15" y="163"/>
                  </a:lnTo>
                  <a:lnTo>
                    <a:pt x="15" y="163"/>
                  </a:lnTo>
                  <a:lnTo>
                    <a:pt x="15" y="163"/>
                  </a:lnTo>
                  <a:lnTo>
                    <a:pt x="15" y="163"/>
                  </a:lnTo>
                  <a:lnTo>
                    <a:pt x="15" y="163"/>
                  </a:lnTo>
                  <a:lnTo>
                    <a:pt x="15" y="163"/>
                  </a:lnTo>
                  <a:lnTo>
                    <a:pt x="15" y="163"/>
                  </a:lnTo>
                  <a:lnTo>
                    <a:pt x="15" y="161"/>
                  </a:lnTo>
                  <a:lnTo>
                    <a:pt x="15" y="161"/>
                  </a:lnTo>
                  <a:lnTo>
                    <a:pt x="15" y="161"/>
                  </a:lnTo>
                  <a:lnTo>
                    <a:pt x="15" y="161"/>
                  </a:lnTo>
                  <a:lnTo>
                    <a:pt x="17" y="161"/>
                  </a:lnTo>
                  <a:lnTo>
                    <a:pt x="17" y="161"/>
                  </a:lnTo>
                  <a:lnTo>
                    <a:pt x="17" y="159"/>
                  </a:lnTo>
                  <a:lnTo>
                    <a:pt x="17" y="159"/>
                  </a:lnTo>
                  <a:lnTo>
                    <a:pt x="17" y="159"/>
                  </a:lnTo>
                  <a:lnTo>
                    <a:pt x="17" y="159"/>
                  </a:lnTo>
                  <a:lnTo>
                    <a:pt x="17" y="159"/>
                  </a:lnTo>
                  <a:lnTo>
                    <a:pt x="17" y="159"/>
                  </a:lnTo>
                  <a:lnTo>
                    <a:pt x="17" y="159"/>
                  </a:lnTo>
                  <a:lnTo>
                    <a:pt x="17" y="159"/>
                  </a:lnTo>
                  <a:lnTo>
                    <a:pt x="17" y="159"/>
                  </a:lnTo>
                  <a:lnTo>
                    <a:pt x="19" y="159"/>
                  </a:lnTo>
                  <a:lnTo>
                    <a:pt x="19" y="159"/>
                  </a:lnTo>
                  <a:lnTo>
                    <a:pt x="19" y="159"/>
                  </a:lnTo>
                  <a:lnTo>
                    <a:pt x="19" y="161"/>
                  </a:lnTo>
                  <a:lnTo>
                    <a:pt x="19" y="161"/>
                  </a:lnTo>
                  <a:lnTo>
                    <a:pt x="19" y="161"/>
                  </a:lnTo>
                  <a:lnTo>
                    <a:pt x="19" y="161"/>
                  </a:lnTo>
                  <a:lnTo>
                    <a:pt x="19" y="161"/>
                  </a:lnTo>
                  <a:lnTo>
                    <a:pt x="19" y="161"/>
                  </a:lnTo>
                  <a:lnTo>
                    <a:pt x="19" y="161"/>
                  </a:lnTo>
                  <a:close/>
                  <a:moveTo>
                    <a:pt x="110" y="156"/>
                  </a:moveTo>
                  <a:lnTo>
                    <a:pt x="110" y="156"/>
                  </a:lnTo>
                  <a:lnTo>
                    <a:pt x="110" y="156"/>
                  </a:lnTo>
                  <a:lnTo>
                    <a:pt x="110" y="156"/>
                  </a:lnTo>
                  <a:lnTo>
                    <a:pt x="110" y="156"/>
                  </a:lnTo>
                  <a:lnTo>
                    <a:pt x="110" y="156"/>
                  </a:lnTo>
                  <a:lnTo>
                    <a:pt x="110" y="156"/>
                  </a:lnTo>
                  <a:lnTo>
                    <a:pt x="110" y="154"/>
                  </a:lnTo>
                  <a:lnTo>
                    <a:pt x="110" y="154"/>
                  </a:lnTo>
                  <a:lnTo>
                    <a:pt x="111" y="154"/>
                  </a:lnTo>
                  <a:lnTo>
                    <a:pt x="111" y="154"/>
                  </a:lnTo>
                  <a:lnTo>
                    <a:pt x="111" y="154"/>
                  </a:lnTo>
                  <a:lnTo>
                    <a:pt x="111" y="156"/>
                  </a:lnTo>
                  <a:lnTo>
                    <a:pt x="111" y="156"/>
                  </a:lnTo>
                  <a:lnTo>
                    <a:pt x="111" y="156"/>
                  </a:lnTo>
                  <a:lnTo>
                    <a:pt x="110" y="156"/>
                  </a:lnTo>
                  <a:lnTo>
                    <a:pt x="110" y="156"/>
                  </a:lnTo>
                  <a:lnTo>
                    <a:pt x="110" y="156"/>
                  </a:lnTo>
                  <a:close/>
                  <a:moveTo>
                    <a:pt x="2" y="2"/>
                  </a:moveTo>
                  <a:lnTo>
                    <a:pt x="2" y="2"/>
                  </a:lnTo>
                  <a:lnTo>
                    <a:pt x="0" y="2"/>
                  </a:lnTo>
                  <a:lnTo>
                    <a:pt x="0" y="0"/>
                  </a:lnTo>
                  <a:lnTo>
                    <a:pt x="0" y="0"/>
                  </a:lnTo>
                  <a:lnTo>
                    <a:pt x="0" y="0"/>
                  </a:lnTo>
                  <a:lnTo>
                    <a:pt x="0" y="0"/>
                  </a:lnTo>
                  <a:lnTo>
                    <a:pt x="0" y="0"/>
                  </a:lnTo>
                  <a:lnTo>
                    <a:pt x="0" y="0"/>
                  </a:lnTo>
                  <a:lnTo>
                    <a:pt x="0" y="0"/>
                  </a:lnTo>
                  <a:lnTo>
                    <a:pt x="0" y="0"/>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7" name="Freeform 164"/>
            <p:cNvSpPr>
              <a:spLocks noEditPoints="1"/>
            </p:cNvSpPr>
            <p:nvPr/>
          </p:nvSpPr>
          <p:spPr bwMode="auto">
            <a:xfrm>
              <a:off x="5856288" y="5070475"/>
              <a:ext cx="79375" cy="200025"/>
            </a:xfrm>
            <a:custGeom>
              <a:avLst/>
              <a:gdLst>
                <a:gd name="T0" fmla="*/ 33 w 50"/>
                <a:gd name="T1" fmla="*/ 42 h 126"/>
                <a:gd name="T2" fmla="*/ 23 w 50"/>
                <a:gd name="T3" fmla="*/ 4 h 126"/>
                <a:gd name="T4" fmla="*/ 9 w 50"/>
                <a:gd name="T5" fmla="*/ 4 h 126"/>
                <a:gd name="T6" fmla="*/ 17 w 50"/>
                <a:gd name="T7" fmla="*/ 4 h 126"/>
                <a:gd name="T8" fmla="*/ 21 w 50"/>
                <a:gd name="T9" fmla="*/ 11 h 126"/>
                <a:gd name="T10" fmla="*/ 25 w 50"/>
                <a:gd name="T11" fmla="*/ 15 h 126"/>
                <a:gd name="T12" fmla="*/ 25 w 50"/>
                <a:gd name="T13" fmla="*/ 19 h 126"/>
                <a:gd name="T14" fmla="*/ 25 w 50"/>
                <a:gd name="T15" fmla="*/ 25 h 126"/>
                <a:gd name="T16" fmla="*/ 23 w 50"/>
                <a:gd name="T17" fmla="*/ 30 h 126"/>
                <a:gd name="T18" fmla="*/ 25 w 50"/>
                <a:gd name="T19" fmla="*/ 36 h 126"/>
                <a:gd name="T20" fmla="*/ 21 w 50"/>
                <a:gd name="T21" fmla="*/ 42 h 126"/>
                <a:gd name="T22" fmla="*/ 23 w 50"/>
                <a:gd name="T23" fmla="*/ 48 h 126"/>
                <a:gd name="T24" fmla="*/ 25 w 50"/>
                <a:gd name="T25" fmla="*/ 53 h 126"/>
                <a:gd name="T26" fmla="*/ 25 w 50"/>
                <a:gd name="T27" fmla="*/ 61 h 126"/>
                <a:gd name="T28" fmla="*/ 27 w 50"/>
                <a:gd name="T29" fmla="*/ 67 h 126"/>
                <a:gd name="T30" fmla="*/ 31 w 50"/>
                <a:gd name="T31" fmla="*/ 71 h 126"/>
                <a:gd name="T32" fmla="*/ 29 w 50"/>
                <a:gd name="T33" fmla="*/ 77 h 126"/>
                <a:gd name="T34" fmla="*/ 33 w 50"/>
                <a:gd name="T35" fmla="*/ 78 h 126"/>
                <a:gd name="T36" fmla="*/ 34 w 50"/>
                <a:gd name="T37" fmla="*/ 77 h 126"/>
                <a:gd name="T38" fmla="*/ 36 w 50"/>
                <a:gd name="T39" fmla="*/ 77 h 126"/>
                <a:gd name="T40" fmla="*/ 40 w 50"/>
                <a:gd name="T41" fmla="*/ 80 h 126"/>
                <a:gd name="T42" fmla="*/ 38 w 50"/>
                <a:gd name="T43" fmla="*/ 77 h 126"/>
                <a:gd name="T44" fmla="*/ 36 w 50"/>
                <a:gd name="T45" fmla="*/ 71 h 126"/>
                <a:gd name="T46" fmla="*/ 36 w 50"/>
                <a:gd name="T47" fmla="*/ 69 h 126"/>
                <a:gd name="T48" fmla="*/ 42 w 50"/>
                <a:gd name="T49" fmla="*/ 77 h 126"/>
                <a:gd name="T50" fmla="*/ 48 w 50"/>
                <a:gd name="T51" fmla="*/ 82 h 126"/>
                <a:gd name="T52" fmla="*/ 50 w 50"/>
                <a:gd name="T53" fmla="*/ 92 h 126"/>
                <a:gd name="T54" fmla="*/ 50 w 50"/>
                <a:gd name="T55" fmla="*/ 98 h 126"/>
                <a:gd name="T56" fmla="*/ 50 w 50"/>
                <a:gd name="T57" fmla="*/ 105 h 126"/>
                <a:gd name="T58" fmla="*/ 48 w 50"/>
                <a:gd name="T59" fmla="*/ 109 h 126"/>
                <a:gd name="T60" fmla="*/ 42 w 50"/>
                <a:gd name="T61" fmla="*/ 109 h 126"/>
                <a:gd name="T62" fmla="*/ 40 w 50"/>
                <a:gd name="T63" fmla="*/ 115 h 126"/>
                <a:gd name="T64" fmla="*/ 40 w 50"/>
                <a:gd name="T65" fmla="*/ 119 h 126"/>
                <a:gd name="T66" fmla="*/ 42 w 50"/>
                <a:gd name="T67" fmla="*/ 125 h 126"/>
                <a:gd name="T68" fmla="*/ 36 w 50"/>
                <a:gd name="T69" fmla="*/ 126 h 126"/>
                <a:gd name="T70" fmla="*/ 38 w 50"/>
                <a:gd name="T71" fmla="*/ 121 h 126"/>
                <a:gd name="T72" fmla="*/ 33 w 50"/>
                <a:gd name="T73" fmla="*/ 119 h 126"/>
                <a:gd name="T74" fmla="*/ 29 w 50"/>
                <a:gd name="T75" fmla="*/ 115 h 126"/>
                <a:gd name="T76" fmla="*/ 27 w 50"/>
                <a:gd name="T77" fmla="*/ 109 h 126"/>
                <a:gd name="T78" fmla="*/ 27 w 50"/>
                <a:gd name="T79" fmla="*/ 101 h 126"/>
                <a:gd name="T80" fmla="*/ 29 w 50"/>
                <a:gd name="T81" fmla="*/ 96 h 126"/>
                <a:gd name="T82" fmla="*/ 29 w 50"/>
                <a:gd name="T83" fmla="*/ 88 h 126"/>
                <a:gd name="T84" fmla="*/ 27 w 50"/>
                <a:gd name="T85" fmla="*/ 82 h 126"/>
                <a:gd name="T86" fmla="*/ 19 w 50"/>
                <a:gd name="T87" fmla="*/ 82 h 126"/>
                <a:gd name="T88" fmla="*/ 13 w 50"/>
                <a:gd name="T89" fmla="*/ 84 h 126"/>
                <a:gd name="T90" fmla="*/ 9 w 50"/>
                <a:gd name="T91" fmla="*/ 78 h 126"/>
                <a:gd name="T92" fmla="*/ 6 w 50"/>
                <a:gd name="T93" fmla="*/ 75 h 126"/>
                <a:gd name="T94" fmla="*/ 2 w 50"/>
                <a:gd name="T95" fmla="*/ 73 h 126"/>
                <a:gd name="T96" fmla="*/ 0 w 50"/>
                <a:gd name="T97" fmla="*/ 69 h 126"/>
                <a:gd name="T98" fmla="*/ 4 w 50"/>
                <a:gd name="T99" fmla="*/ 65 h 126"/>
                <a:gd name="T100" fmla="*/ 4 w 50"/>
                <a:gd name="T101" fmla="*/ 57 h 126"/>
                <a:gd name="T102" fmla="*/ 8 w 50"/>
                <a:gd name="T103" fmla="*/ 52 h 126"/>
                <a:gd name="T104" fmla="*/ 11 w 50"/>
                <a:gd name="T105" fmla="*/ 48 h 126"/>
                <a:gd name="T106" fmla="*/ 8 w 50"/>
                <a:gd name="T107" fmla="*/ 44 h 126"/>
                <a:gd name="T108" fmla="*/ 9 w 50"/>
                <a:gd name="T109" fmla="*/ 36 h 126"/>
                <a:gd name="T110" fmla="*/ 9 w 50"/>
                <a:gd name="T111" fmla="*/ 32 h 126"/>
                <a:gd name="T112" fmla="*/ 9 w 50"/>
                <a:gd name="T113" fmla="*/ 27 h 126"/>
                <a:gd name="T114" fmla="*/ 9 w 50"/>
                <a:gd name="T115" fmla="*/ 23 h 126"/>
                <a:gd name="T116" fmla="*/ 15 w 50"/>
                <a:gd name="T117" fmla="*/ 21 h 126"/>
                <a:gd name="T118" fmla="*/ 13 w 50"/>
                <a:gd name="T119" fmla="*/ 13 h 126"/>
                <a:gd name="T120" fmla="*/ 9 w 50"/>
                <a:gd name="T121" fmla="*/ 9 h 126"/>
                <a:gd name="T122" fmla="*/ 8 w 50"/>
                <a:gd name="T123" fmla="*/ 4 h 126"/>
                <a:gd name="T124" fmla="*/ 4 w 50"/>
                <a:gd name="T125"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 h="126">
                  <a:moveTo>
                    <a:pt x="33" y="44"/>
                  </a:moveTo>
                  <a:lnTo>
                    <a:pt x="31" y="44"/>
                  </a:lnTo>
                  <a:lnTo>
                    <a:pt x="33" y="44"/>
                  </a:lnTo>
                  <a:lnTo>
                    <a:pt x="33" y="42"/>
                  </a:lnTo>
                  <a:lnTo>
                    <a:pt x="33" y="44"/>
                  </a:lnTo>
                  <a:close/>
                  <a:moveTo>
                    <a:pt x="23" y="4"/>
                  </a:moveTo>
                  <a:lnTo>
                    <a:pt x="25" y="6"/>
                  </a:lnTo>
                  <a:lnTo>
                    <a:pt x="23" y="4"/>
                  </a:lnTo>
                  <a:close/>
                  <a:moveTo>
                    <a:pt x="6" y="2"/>
                  </a:moveTo>
                  <a:lnTo>
                    <a:pt x="8" y="2"/>
                  </a:lnTo>
                  <a:lnTo>
                    <a:pt x="9" y="2"/>
                  </a:lnTo>
                  <a:lnTo>
                    <a:pt x="9" y="4"/>
                  </a:lnTo>
                  <a:lnTo>
                    <a:pt x="11" y="4"/>
                  </a:lnTo>
                  <a:lnTo>
                    <a:pt x="13" y="4"/>
                  </a:lnTo>
                  <a:lnTo>
                    <a:pt x="15" y="4"/>
                  </a:lnTo>
                  <a:lnTo>
                    <a:pt x="17" y="4"/>
                  </a:lnTo>
                  <a:lnTo>
                    <a:pt x="19" y="6"/>
                  </a:lnTo>
                  <a:lnTo>
                    <a:pt x="19" y="7"/>
                  </a:lnTo>
                  <a:lnTo>
                    <a:pt x="19" y="9"/>
                  </a:lnTo>
                  <a:lnTo>
                    <a:pt x="21" y="11"/>
                  </a:lnTo>
                  <a:lnTo>
                    <a:pt x="21" y="13"/>
                  </a:lnTo>
                  <a:lnTo>
                    <a:pt x="23" y="13"/>
                  </a:lnTo>
                  <a:lnTo>
                    <a:pt x="23" y="15"/>
                  </a:lnTo>
                  <a:lnTo>
                    <a:pt x="25" y="15"/>
                  </a:lnTo>
                  <a:lnTo>
                    <a:pt x="25" y="17"/>
                  </a:lnTo>
                  <a:lnTo>
                    <a:pt x="23" y="17"/>
                  </a:lnTo>
                  <a:lnTo>
                    <a:pt x="23" y="19"/>
                  </a:lnTo>
                  <a:lnTo>
                    <a:pt x="25" y="19"/>
                  </a:lnTo>
                  <a:lnTo>
                    <a:pt x="23" y="19"/>
                  </a:lnTo>
                  <a:lnTo>
                    <a:pt x="23" y="21"/>
                  </a:lnTo>
                  <a:lnTo>
                    <a:pt x="23" y="23"/>
                  </a:lnTo>
                  <a:lnTo>
                    <a:pt x="25" y="25"/>
                  </a:lnTo>
                  <a:lnTo>
                    <a:pt x="25" y="27"/>
                  </a:lnTo>
                  <a:lnTo>
                    <a:pt x="25" y="29"/>
                  </a:lnTo>
                  <a:lnTo>
                    <a:pt x="23" y="29"/>
                  </a:lnTo>
                  <a:lnTo>
                    <a:pt x="23" y="30"/>
                  </a:lnTo>
                  <a:lnTo>
                    <a:pt x="25" y="30"/>
                  </a:lnTo>
                  <a:lnTo>
                    <a:pt x="25" y="32"/>
                  </a:lnTo>
                  <a:lnTo>
                    <a:pt x="25" y="34"/>
                  </a:lnTo>
                  <a:lnTo>
                    <a:pt x="25" y="36"/>
                  </a:lnTo>
                  <a:lnTo>
                    <a:pt x="25" y="38"/>
                  </a:lnTo>
                  <a:lnTo>
                    <a:pt x="23" y="38"/>
                  </a:lnTo>
                  <a:lnTo>
                    <a:pt x="23" y="40"/>
                  </a:lnTo>
                  <a:lnTo>
                    <a:pt x="21" y="42"/>
                  </a:lnTo>
                  <a:lnTo>
                    <a:pt x="21" y="44"/>
                  </a:lnTo>
                  <a:lnTo>
                    <a:pt x="21" y="46"/>
                  </a:lnTo>
                  <a:lnTo>
                    <a:pt x="21" y="48"/>
                  </a:lnTo>
                  <a:lnTo>
                    <a:pt x="23" y="48"/>
                  </a:lnTo>
                  <a:lnTo>
                    <a:pt x="23" y="50"/>
                  </a:lnTo>
                  <a:lnTo>
                    <a:pt x="23" y="52"/>
                  </a:lnTo>
                  <a:lnTo>
                    <a:pt x="23" y="53"/>
                  </a:lnTo>
                  <a:lnTo>
                    <a:pt x="25" y="53"/>
                  </a:lnTo>
                  <a:lnTo>
                    <a:pt x="25" y="55"/>
                  </a:lnTo>
                  <a:lnTo>
                    <a:pt x="25" y="57"/>
                  </a:lnTo>
                  <a:lnTo>
                    <a:pt x="25" y="59"/>
                  </a:lnTo>
                  <a:lnTo>
                    <a:pt x="25" y="61"/>
                  </a:lnTo>
                  <a:lnTo>
                    <a:pt x="27" y="63"/>
                  </a:lnTo>
                  <a:lnTo>
                    <a:pt x="25" y="63"/>
                  </a:lnTo>
                  <a:lnTo>
                    <a:pt x="25" y="65"/>
                  </a:lnTo>
                  <a:lnTo>
                    <a:pt x="27" y="67"/>
                  </a:lnTo>
                  <a:lnTo>
                    <a:pt x="27" y="69"/>
                  </a:lnTo>
                  <a:lnTo>
                    <a:pt x="29" y="69"/>
                  </a:lnTo>
                  <a:lnTo>
                    <a:pt x="31" y="69"/>
                  </a:lnTo>
                  <a:lnTo>
                    <a:pt x="31" y="71"/>
                  </a:lnTo>
                  <a:lnTo>
                    <a:pt x="31" y="73"/>
                  </a:lnTo>
                  <a:lnTo>
                    <a:pt x="29" y="73"/>
                  </a:lnTo>
                  <a:lnTo>
                    <a:pt x="29" y="75"/>
                  </a:lnTo>
                  <a:lnTo>
                    <a:pt x="29" y="77"/>
                  </a:lnTo>
                  <a:lnTo>
                    <a:pt x="31" y="77"/>
                  </a:lnTo>
                  <a:lnTo>
                    <a:pt x="31" y="78"/>
                  </a:lnTo>
                  <a:lnTo>
                    <a:pt x="33" y="80"/>
                  </a:lnTo>
                  <a:lnTo>
                    <a:pt x="33" y="78"/>
                  </a:lnTo>
                  <a:lnTo>
                    <a:pt x="34" y="78"/>
                  </a:lnTo>
                  <a:lnTo>
                    <a:pt x="33" y="78"/>
                  </a:lnTo>
                  <a:lnTo>
                    <a:pt x="33" y="77"/>
                  </a:lnTo>
                  <a:lnTo>
                    <a:pt x="34" y="77"/>
                  </a:lnTo>
                  <a:lnTo>
                    <a:pt x="34" y="75"/>
                  </a:lnTo>
                  <a:lnTo>
                    <a:pt x="34" y="77"/>
                  </a:lnTo>
                  <a:lnTo>
                    <a:pt x="36" y="78"/>
                  </a:lnTo>
                  <a:lnTo>
                    <a:pt x="36" y="77"/>
                  </a:lnTo>
                  <a:lnTo>
                    <a:pt x="36" y="78"/>
                  </a:lnTo>
                  <a:lnTo>
                    <a:pt x="38" y="78"/>
                  </a:lnTo>
                  <a:lnTo>
                    <a:pt x="38" y="80"/>
                  </a:lnTo>
                  <a:lnTo>
                    <a:pt x="40" y="80"/>
                  </a:lnTo>
                  <a:lnTo>
                    <a:pt x="40" y="82"/>
                  </a:lnTo>
                  <a:lnTo>
                    <a:pt x="40" y="80"/>
                  </a:lnTo>
                  <a:lnTo>
                    <a:pt x="40" y="78"/>
                  </a:lnTo>
                  <a:lnTo>
                    <a:pt x="38" y="77"/>
                  </a:lnTo>
                  <a:lnTo>
                    <a:pt x="38" y="75"/>
                  </a:lnTo>
                  <a:lnTo>
                    <a:pt x="38" y="73"/>
                  </a:lnTo>
                  <a:lnTo>
                    <a:pt x="38" y="71"/>
                  </a:lnTo>
                  <a:lnTo>
                    <a:pt x="36" y="71"/>
                  </a:lnTo>
                  <a:lnTo>
                    <a:pt x="34" y="71"/>
                  </a:lnTo>
                  <a:lnTo>
                    <a:pt x="34" y="69"/>
                  </a:lnTo>
                  <a:lnTo>
                    <a:pt x="34" y="67"/>
                  </a:lnTo>
                  <a:lnTo>
                    <a:pt x="36" y="69"/>
                  </a:lnTo>
                  <a:lnTo>
                    <a:pt x="38" y="71"/>
                  </a:lnTo>
                  <a:lnTo>
                    <a:pt x="38" y="73"/>
                  </a:lnTo>
                  <a:lnTo>
                    <a:pt x="40" y="75"/>
                  </a:lnTo>
                  <a:lnTo>
                    <a:pt x="42" y="77"/>
                  </a:lnTo>
                  <a:lnTo>
                    <a:pt x="44" y="77"/>
                  </a:lnTo>
                  <a:lnTo>
                    <a:pt x="44" y="78"/>
                  </a:lnTo>
                  <a:lnTo>
                    <a:pt x="46" y="80"/>
                  </a:lnTo>
                  <a:lnTo>
                    <a:pt x="48" y="82"/>
                  </a:lnTo>
                  <a:lnTo>
                    <a:pt x="48" y="84"/>
                  </a:lnTo>
                  <a:lnTo>
                    <a:pt x="50" y="86"/>
                  </a:lnTo>
                  <a:lnTo>
                    <a:pt x="50" y="90"/>
                  </a:lnTo>
                  <a:lnTo>
                    <a:pt x="50" y="92"/>
                  </a:lnTo>
                  <a:lnTo>
                    <a:pt x="48" y="94"/>
                  </a:lnTo>
                  <a:lnTo>
                    <a:pt x="48" y="96"/>
                  </a:lnTo>
                  <a:lnTo>
                    <a:pt x="50" y="96"/>
                  </a:lnTo>
                  <a:lnTo>
                    <a:pt x="50" y="98"/>
                  </a:lnTo>
                  <a:lnTo>
                    <a:pt x="50" y="100"/>
                  </a:lnTo>
                  <a:lnTo>
                    <a:pt x="50" y="101"/>
                  </a:lnTo>
                  <a:lnTo>
                    <a:pt x="50" y="103"/>
                  </a:lnTo>
                  <a:lnTo>
                    <a:pt x="50" y="105"/>
                  </a:lnTo>
                  <a:lnTo>
                    <a:pt x="50" y="107"/>
                  </a:lnTo>
                  <a:lnTo>
                    <a:pt x="48" y="107"/>
                  </a:lnTo>
                  <a:lnTo>
                    <a:pt x="50" y="107"/>
                  </a:lnTo>
                  <a:lnTo>
                    <a:pt x="48" y="109"/>
                  </a:lnTo>
                  <a:lnTo>
                    <a:pt x="46" y="109"/>
                  </a:lnTo>
                  <a:lnTo>
                    <a:pt x="44" y="111"/>
                  </a:lnTo>
                  <a:lnTo>
                    <a:pt x="44" y="109"/>
                  </a:lnTo>
                  <a:lnTo>
                    <a:pt x="42" y="109"/>
                  </a:lnTo>
                  <a:lnTo>
                    <a:pt x="42" y="111"/>
                  </a:lnTo>
                  <a:lnTo>
                    <a:pt x="40" y="111"/>
                  </a:lnTo>
                  <a:lnTo>
                    <a:pt x="40" y="113"/>
                  </a:lnTo>
                  <a:lnTo>
                    <a:pt x="40" y="115"/>
                  </a:lnTo>
                  <a:lnTo>
                    <a:pt x="40" y="117"/>
                  </a:lnTo>
                  <a:lnTo>
                    <a:pt x="38" y="117"/>
                  </a:lnTo>
                  <a:lnTo>
                    <a:pt x="38" y="119"/>
                  </a:lnTo>
                  <a:lnTo>
                    <a:pt x="40" y="119"/>
                  </a:lnTo>
                  <a:lnTo>
                    <a:pt x="40" y="121"/>
                  </a:lnTo>
                  <a:lnTo>
                    <a:pt x="40" y="123"/>
                  </a:lnTo>
                  <a:lnTo>
                    <a:pt x="40" y="125"/>
                  </a:lnTo>
                  <a:lnTo>
                    <a:pt x="42" y="125"/>
                  </a:lnTo>
                  <a:lnTo>
                    <a:pt x="40" y="125"/>
                  </a:lnTo>
                  <a:lnTo>
                    <a:pt x="40" y="126"/>
                  </a:lnTo>
                  <a:lnTo>
                    <a:pt x="38" y="126"/>
                  </a:lnTo>
                  <a:lnTo>
                    <a:pt x="36" y="126"/>
                  </a:lnTo>
                  <a:lnTo>
                    <a:pt x="36" y="125"/>
                  </a:lnTo>
                  <a:lnTo>
                    <a:pt x="38" y="125"/>
                  </a:lnTo>
                  <a:lnTo>
                    <a:pt x="38" y="123"/>
                  </a:lnTo>
                  <a:lnTo>
                    <a:pt x="38" y="121"/>
                  </a:lnTo>
                  <a:lnTo>
                    <a:pt x="36" y="121"/>
                  </a:lnTo>
                  <a:lnTo>
                    <a:pt x="34" y="121"/>
                  </a:lnTo>
                  <a:lnTo>
                    <a:pt x="34" y="119"/>
                  </a:lnTo>
                  <a:lnTo>
                    <a:pt x="33" y="119"/>
                  </a:lnTo>
                  <a:lnTo>
                    <a:pt x="33" y="117"/>
                  </a:lnTo>
                  <a:lnTo>
                    <a:pt x="31" y="117"/>
                  </a:lnTo>
                  <a:lnTo>
                    <a:pt x="31" y="115"/>
                  </a:lnTo>
                  <a:lnTo>
                    <a:pt x="29" y="115"/>
                  </a:lnTo>
                  <a:lnTo>
                    <a:pt x="29" y="113"/>
                  </a:lnTo>
                  <a:lnTo>
                    <a:pt x="27" y="113"/>
                  </a:lnTo>
                  <a:lnTo>
                    <a:pt x="27" y="111"/>
                  </a:lnTo>
                  <a:lnTo>
                    <a:pt x="27" y="109"/>
                  </a:lnTo>
                  <a:lnTo>
                    <a:pt x="25" y="107"/>
                  </a:lnTo>
                  <a:lnTo>
                    <a:pt x="25" y="105"/>
                  </a:lnTo>
                  <a:lnTo>
                    <a:pt x="25" y="103"/>
                  </a:lnTo>
                  <a:lnTo>
                    <a:pt x="27" y="101"/>
                  </a:lnTo>
                  <a:lnTo>
                    <a:pt x="27" y="100"/>
                  </a:lnTo>
                  <a:lnTo>
                    <a:pt x="27" y="98"/>
                  </a:lnTo>
                  <a:lnTo>
                    <a:pt x="29" y="98"/>
                  </a:lnTo>
                  <a:lnTo>
                    <a:pt x="29" y="96"/>
                  </a:lnTo>
                  <a:lnTo>
                    <a:pt x="29" y="94"/>
                  </a:lnTo>
                  <a:lnTo>
                    <a:pt x="29" y="92"/>
                  </a:lnTo>
                  <a:lnTo>
                    <a:pt x="29" y="90"/>
                  </a:lnTo>
                  <a:lnTo>
                    <a:pt x="29" y="88"/>
                  </a:lnTo>
                  <a:lnTo>
                    <a:pt x="29" y="86"/>
                  </a:lnTo>
                  <a:lnTo>
                    <a:pt x="29" y="84"/>
                  </a:lnTo>
                  <a:lnTo>
                    <a:pt x="27" y="84"/>
                  </a:lnTo>
                  <a:lnTo>
                    <a:pt x="27" y="82"/>
                  </a:lnTo>
                  <a:lnTo>
                    <a:pt x="25" y="82"/>
                  </a:lnTo>
                  <a:lnTo>
                    <a:pt x="23" y="82"/>
                  </a:lnTo>
                  <a:lnTo>
                    <a:pt x="21" y="82"/>
                  </a:lnTo>
                  <a:lnTo>
                    <a:pt x="19" y="82"/>
                  </a:lnTo>
                  <a:lnTo>
                    <a:pt x="17" y="84"/>
                  </a:lnTo>
                  <a:lnTo>
                    <a:pt x="15" y="82"/>
                  </a:lnTo>
                  <a:lnTo>
                    <a:pt x="15" y="84"/>
                  </a:lnTo>
                  <a:lnTo>
                    <a:pt x="13" y="84"/>
                  </a:lnTo>
                  <a:lnTo>
                    <a:pt x="13" y="82"/>
                  </a:lnTo>
                  <a:lnTo>
                    <a:pt x="11" y="82"/>
                  </a:lnTo>
                  <a:lnTo>
                    <a:pt x="11" y="80"/>
                  </a:lnTo>
                  <a:lnTo>
                    <a:pt x="9" y="78"/>
                  </a:lnTo>
                  <a:lnTo>
                    <a:pt x="9" y="77"/>
                  </a:lnTo>
                  <a:lnTo>
                    <a:pt x="8" y="77"/>
                  </a:lnTo>
                  <a:lnTo>
                    <a:pt x="8" y="75"/>
                  </a:lnTo>
                  <a:lnTo>
                    <a:pt x="6" y="75"/>
                  </a:lnTo>
                  <a:lnTo>
                    <a:pt x="4" y="77"/>
                  </a:lnTo>
                  <a:lnTo>
                    <a:pt x="4" y="75"/>
                  </a:lnTo>
                  <a:lnTo>
                    <a:pt x="4" y="73"/>
                  </a:lnTo>
                  <a:lnTo>
                    <a:pt x="2" y="73"/>
                  </a:lnTo>
                  <a:lnTo>
                    <a:pt x="2" y="71"/>
                  </a:lnTo>
                  <a:lnTo>
                    <a:pt x="0" y="71"/>
                  </a:lnTo>
                  <a:lnTo>
                    <a:pt x="2" y="71"/>
                  </a:lnTo>
                  <a:lnTo>
                    <a:pt x="0" y="69"/>
                  </a:lnTo>
                  <a:lnTo>
                    <a:pt x="0" y="67"/>
                  </a:lnTo>
                  <a:lnTo>
                    <a:pt x="2" y="67"/>
                  </a:lnTo>
                  <a:lnTo>
                    <a:pt x="2" y="65"/>
                  </a:lnTo>
                  <a:lnTo>
                    <a:pt x="4" y="65"/>
                  </a:lnTo>
                  <a:lnTo>
                    <a:pt x="4" y="63"/>
                  </a:lnTo>
                  <a:lnTo>
                    <a:pt x="4" y="61"/>
                  </a:lnTo>
                  <a:lnTo>
                    <a:pt x="4" y="59"/>
                  </a:lnTo>
                  <a:lnTo>
                    <a:pt x="4" y="57"/>
                  </a:lnTo>
                  <a:lnTo>
                    <a:pt x="4" y="55"/>
                  </a:lnTo>
                  <a:lnTo>
                    <a:pt x="4" y="53"/>
                  </a:lnTo>
                  <a:lnTo>
                    <a:pt x="6" y="52"/>
                  </a:lnTo>
                  <a:lnTo>
                    <a:pt x="8" y="52"/>
                  </a:lnTo>
                  <a:lnTo>
                    <a:pt x="9" y="52"/>
                  </a:lnTo>
                  <a:lnTo>
                    <a:pt x="11" y="50"/>
                  </a:lnTo>
                  <a:lnTo>
                    <a:pt x="13" y="48"/>
                  </a:lnTo>
                  <a:lnTo>
                    <a:pt x="11" y="48"/>
                  </a:lnTo>
                  <a:lnTo>
                    <a:pt x="9" y="48"/>
                  </a:lnTo>
                  <a:lnTo>
                    <a:pt x="9" y="46"/>
                  </a:lnTo>
                  <a:lnTo>
                    <a:pt x="8" y="46"/>
                  </a:lnTo>
                  <a:lnTo>
                    <a:pt x="8" y="44"/>
                  </a:lnTo>
                  <a:lnTo>
                    <a:pt x="9" y="42"/>
                  </a:lnTo>
                  <a:lnTo>
                    <a:pt x="9" y="40"/>
                  </a:lnTo>
                  <a:lnTo>
                    <a:pt x="9" y="38"/>
                  </a:lnTo>
                  <a:lnTo>
                    <a:pt x="9" y="36"/>
                  </a:lnTo>
                  <a:lnTo>
                    <a:pt x="8" y="36"/>
                  </a:lnTo>
                  <a:lnTo>
                    <a:pt x="8" y="34"/>
                  </a:lnTo>
                  <a:lnTo>
                    <a:pt x="8" y="32"/>
                  </a:lnTo>
                  <a:lnTo>
                    <a:pt x="9" y="32"/>
                  </a:lnTo>
                  <a:lnTo>
                    <a:pt x="9" y="30"/>
                  </a:lnTo>
                  <a:lnTo>
                    <a:pt x="11" y="29"/>
                  </a:lnTo>
                  <a:lnTo>
                    <a:pt x="9" y="29"/>
                  </a:lnTo>
                  <a:lnTo>
                    <a:pt x="9" y="27"/>
                  </a:lnTo>
                  <a:lnTo>
                    <a:pt x="9" y="25"/>
                  </a:lnTo>
                  <a:lnTo>
                    <a:pt x="8" y="25"/>
                  </a:lnTo>
                  <a:lnTo>
                    <a:pt x="9" y="25"/>
                  </a:lnTo>
                  <a:lnTo>
                    <a:pt x="9" y="23"/>
                  </a:lnTo>
                  <a:lnTo>
                    <a:pt x="11" y="23"/>
                  </a:lnTo>
                  <a:lnTo>
                    <a:pt x="13" y="23"/>
                  </a:lnTo>
                  <a:lnTo>
                    <a:pt x="13" y="21"/>
                  </a:lnTo>
                  <a:lnTo>
                    <a:pt x="15" y="21"/>
                  </a:lnTo>
                  <a:lnTo>
                    <a:pt x="15" y="19"/>
                  </a:lnTo>
                  <a:lnTo>
                    <a:pt x="13" y="17"/>
                  </a:lnTo>
                  <a:lnTo>
                    <a:pt x="13" y="15"/>
                  </a:lnTo>
                  <a:lnTo>
                    <a:pt x="13" y="13"/>
                  </a:lnTo>
                  <a:lnTo>
                    <a:pt x="11" y="13"/>
                  </a:lnTo>
                  <a:lnTo>
                    <a:pt x="11" y="11"/>
                  </a:lnTo>
                  <a:lnTo>
                    <a:pt x="9" y="11"/>
                  </a:lnTo>
                  <a:lnTo>
                    <a:pt x="9" y="9"/>
                  </a:lnTo>
                  <a:lnTo>
                    <a:pt x="9" y="7"/>
                  </a:lnTo>
                  <a:lnTo>
                    <a:pt x="9" y="6"/>
                  </a:lnTo>
                  <a:lnTo>
                    <a:pt x="8" y="6"/>
                  </a:lnTo>
                  <a:lnTo>
                    <a:pt x="8" y="4"/>
                  </a:lnTo>
                  <a:lnTo>
                    <a:pt x="6" y="4"/>
                  </a:lnTo>
                  <a:lnTo>
                    <a:pt x="4" y="4"/>
                  </a:lnTo>
                  <a:lnTo>
                    <a:pt x="4" y="2"/>
                  </a:lnTo>
                  <a:lnTo>
                    <a:pt x="4" y="0"/>
                  </a:lnTo>
                  <a:lnTo>
                    <a:pt x="6"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8" name="Freeform 165"/>
            <p:cNvSpPr>
              <a:spLocks noEditPoints="1"/>
            </p:cNvSpPr>
            <p:nvPr/>
          </p:nvSpPr>
          <p:spPr bwMode="auto">
            <a:xfrm>
              <a:off x="7548563" y="4646613"/>
              <a:ext cx="493713" cy="165100"/>
            </a:xfrm>
            <a:custGeom>
              <a:avLst/>
              <a:gdLst>
                <a:gd name="T0" fmla="*/ 71 w 311"/>
                <a:gd name="T1" fmla="*/ 73 h 104"/>
                <a:gd name="T2" fmla="*/ 286 w 311"/>
                <a:gd name="T3" fmla="*/ 50 h 104"/>
                <a:gd name="T4" fmla="*/ 297 w 311"/>
                <a:gd name="T5" fmla="*/ 42 h 104"/>
                <a:gd name="T6" fmla="*/ 9 w 311"/>
                <a:gd name="T7" fmla="*/ 31 h 104"/>
                <a:gd name="T8" fmla="*/ 3 w 311"/>
                <a:gd name="T9" fmla="*/ 17 h 104"/>
                <a:gd name="T10" fmla="*/ 11 w 311"/>
                <a:gd name="T11" fmla="*/ 13 h 104"/>
                <a:gd name="T12" fmla="*/ 23 w 311"/>
                <a:gd name="T13" fmla="*/ 19 h 104"/>
                <a:gd name="T14" fmla="*/ 24 w 311"/>
                <a:gd name="T15" fmla="*/ 27 h 104"/>
                <a:gd name="T16" fmla="*/ 36 w 311"/>
                <a:gd name="T17" fmla="*/ 21 h 104"/>
                <a:gd name="T18" fmla="*/ 48 w 311"/>
                <a:gd name="T19" fmla="*/ 27 h 104"/>
                <a:gd name="T20" fmla="*/ 61 w 311"/>
                <a:gd name="T21" fmla="*/ 48 h 104"/>
                <a:gd name="T22" fmla="*/ 59 w 311"/>
                <a:gd name="T23" fmla="*/ 69 h 104"/>
                <a:gd name="T24" fmla="*/ 67 w 311"/>
                <a:gd name="T25" fmla="*/ 82 h 104"/>
                <a:gd name="T26" fmla="*/ 71 w 311"/>
                <a:gd name="T27" fmla="*/ 94 h 104"/>
                <a:gd name="T28" fmla="*/ 63 w 311"/>
                <a:gd name="T29" fmla="*/ 96 h 104"/>
                <a:gd name="T30" fmla="*/ 51 w 311"/>
                <a:gd name="T31" fmla="*/ 88 h 104"/>
                <a:gd name="T32" fmla="*/ 34 w 311"/>
                <a:gd name="T33" fmla="*/ 79 h 104"/>
                <a:gd name="T34" fmla="*/ 24 w 311"/>
                <a:gd name="T35" fmla="*/ 65 h 104"/>
                <a:gd name="T36" fmla="*/ 15 w 311"/>
                <a:gd name="T37" fmla="*/ 56 h 104"/>
                <a:gd name="T38" fmla="*/ 13 w 311"/>
                <a:gd name="T39" fmla="*/ 48 h 104"/>
                <a:gd name="T40" fmla="*/ 11 w 311"/>
                <a:gd name="T41" fmla="*/ 36 h 104"/>
                <a:gd name="T42" fmla="*/ 7 w 311"/>
                <a:gd name="T43" fmla="*/ 17 h 104"/>
                <a:gd name="T44" fmla="*/ 282 w 311"/>
                <a:gd name="T45" fmla="*/ 11 h 104"/>
                <a:gd name="T46" fmla="*/ 280 w 311"/>
                <a:gd name="T47" fmla="*/ 6 h 104"/>
                <a:gd name="T48" fmla="*/ 286 w 311"/>
                <a:gd name="T49" fmla="*/ 13 h 104"/>
                <a:gd name="T50" fmla="*/ 284 w 311"/>
                <a:gd name="T51" fmla="*/ 23 h 104"/>
                <a:gd name="T52" fmla="*/ 289 w 311"/>
                <a:gd name="T53" fmla="*/ 27 h 104"/>
                <a:gd name="T54" fmla="*/ 301 w 311"/>
                <a:gd name="T55" fmla="*/ 27 h 104"/>
                <a:gd name="T56" fmla="*/ 311 w 311"/>
                <a:gd name="T57" fmla="*/ 33 h 104"/>
                <a:gd name="T58" fmla="*/ 295 w 311"/>
                <a:gd name="T59" fmla="*/ 42 h 104"/>
                <a:gd name="T60" fmla="*/ 293 w 311"/>
                <a:gd name="T61" fmla="*/ 48 h 104"/>
                <a:gd name="T62" fmla="*/ 284 w 311"/>
                <a:gd name="T63" fmla="*/ 52 h 104"/>
                <a:gd name="T64" fmla="*/ 264 w 311"/>
                <a:gd name="T65" fmla="*/ 48 h 104"/>
                <a:gd name="T66" fmla="*/ 251 w 311"/>
                <a:gd name="T67" fmla="*/ 54 h 104"/>
                <a:gd name="T68" fmla="*/ 249 w 311"/>
                <a:gd name="T69" fmla="*/ 69 h 104"/>
                <a:gd name="T70" fmla="*/ 245 w 311"/>
                <a:gd name="T71" fmla="*/ 75 h 104"/>
                <a:gd name="T72" fmla="*/ 241 w 311"/>
                <a:gd name="T73" fmla="*/ 84 h 104"/>
                <a:gd name="T74" fmla="*/ 234 w 311"/>
                <a:gd name="T75" fmla="*/ 94 h 104"/>
                <a:gd name="T76" fmla="*/ 213 w 311"/>
                <a:gd name="T77" fmla="*/ 94 h 104"/>
                <a:gd name="T78" fmla="*/ 199 w 311"/>
                <a:gd name="T79" fmla="*/ 94 h 104"/>
                <a:gd name="T80" fmla="*/ 188 w 311"/>
                <a:gd name="T81" fmla="*/ 102 h 104"/>
                <a:gd name="T82" fmla="*/ 172 w 311"/>
                <a:gd name="T83" fmla="*/ 104 h 104"/>
                <a:gd name="T84" fmla="*/ 159 w 311"/>
                <a:gd name="T85" fmla="*/ 92 h 104"/>
                <a:gd name="T86" fmla="*/ 163 w 311"/>
                <a:gd name="T87" fmla="*/ 88 h 104"/>
                <a:gd name="T88" fmla="*/ 172 w 311"/>
                <a:gd name="T89" fmla="*/ 90 h 104"/>
                <a:gd name="T90" fmla="*/ 182 w 311"/>
                <a:gd name="T91" fmla="*/ 96 h 104"/>
                <a:gd name="T92" fmla="*/ 182 w 311"/>
                <a:gd name="T93" fmla="*/ 90 h 104"/>
                <a:gd name="T94" fmla="*/ 184 w 311"/>
                <a:gd name="T95" fmla="*/ 82 h 104"/>
                <a:gd name="T96" fmla="*/ 186 w 311"/>
                <a:gd name="T97" fmla="*/ 79 h 104"/>
                <a:gd name="T98" fmla="*/ 186 w 311"/>
                <a:gd name="T99" fmla="*/ 75 h 104"/>
                <a:gd name="T100" fmla="*/ 211 w 311"/>
                <a:gd name="T101" fmla="*/ 67 h 104"/>
                <a:gd name="T102" fmla="*/ 226 w 311"/>
                <a:gd name="T103" fmla="*/ 44 h 104"/>
                <a:gd name="T104" fmla="*/ 238 w 311"/>
                <a:gd name="T105" fmla="*/ 52 h 104"/>
                <a:gd name="T106" fmla="*/ 243 w 311"/>
                <a:gd name="T107" fmla="*/ 40 h 104"/>
                <a:gd name="T108" fmla="*/ 247 w 311"/>
                <a:gd name="T109" fmla="*/ 40 h 104"/>
                <a:gd name="T110" fmla="*/ 249 w 311"/>
                <a:gd name="T111" fmla="*/ 31 h 104"/>
                <a:gd name="T112" fmla="*/ 261 w 311"/>
                <a:gd name="T113" fmla="*/ 23 h 104"/>
                <a:gd name="T114" fmla="*/ 270 w 311"/>
                <a:gd name="T115" fmla="*/ 10 h 104"/>
                <a:gd name="T116" fmla="*/ 280 w 311"/>
                <a:gd name="T117" fmla="*/ 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11" h="104">
                  <a:moveTo>
                    <a:pt x="186" y="79"/>
                  </a:moveTo>
                  <a:lnTo>
                    <a:pt x="184" y="79"/>
                  </a:lnTo>
                  <a:lnTo>
                    <a:pt x="184" y="77"/>
                  </a:lnTo>
                  <a:lnTo>
                    <a:pt x="184" y="75"/>
                  </a:lnTo>
                  <a:lnTo>
                    <a:pt x="184" y="73"/>
                  </a:lnTo>
                  <a:lnTo>
                    <a:pt x="186" y="73"/>
                  </a:lnTo>
                  <a:lnTo>
                    <a:pt x="186" y="75"/>
                  </a:lnTo>
                  <a:lnTo>
                    <a:pt x="186" y="77"/>
                  </a:lnTo>
                  <a:lnTo>
                    <a:pt x="186" y="79"/>
                  </a:lnTo>
                  <a:close/>
                  <a:moveTo>
                    <a:pt x="71" y="75"/>
                  </a:moveTo>
                  <a:lnTo>
                    <a:pt x="71" y="73"/>
                  </a:lnTo>
                  <a:lnTo>
                    <a:pt x="71" y="71"/>
                  </a:lnTo>
                  <a:lnTo>
                    <a:pt x="71" y="73"/>
                  </a:lnTo>
                  <a:lnTo>
                    <a:pt x="72" y="73"/>
                  </a:lnTo>
                  <a:lnTo>
                    <a:pt x="71" y="75"/>
                  </a:lnTo>
                  <a:close/>
                  <a:moveTo>
                    <a:pt x="24" y="69"/>
                  </a:moveTo>
                  <a:lnTo>
                    <a:pt x="26" y="69"/>
                  </a:lnTo>
                  <a:lnTo>
                    <a:pt x="24" y="69"/>
                  </a:lnTo>
                  <a:close/>
                  <a:moveTo>
                    <a:pt x="289" y="50"/>
                  </a:moveTo>
                  <a:lnTo>
                    <a:pt x="289" y="52"/>
                  </a:lnTo>
                  <a:lnTo>
                    <a:pt x="288" y="52"/>
                  </a:lnTo>
                  <a:lnTo>
                    <a:pt x="286" y="50"/>
                  </a:lnTo>
                  <a:lnTo>
                    <a:pt x="288" y="50"/>
                  </a:lnTo>
                  <a:lnTo>
                    <a:pt x="289" y="50"/>
                  </a:lnTo>
                  <a:close/>
                  <a:moveTo>
                    <a:pt x="301" y="46"/>
                  </a:moveTo>
                  <a:lnTo>
                    <a:pt x="303" y="46"/>
                  </a:lnTo>
                  <a:lnTo>
                    <a:pt x="301" y="46"/>
                  </a:lnTo>
                  <a:close/>
                  <a:moveTo>
                    <a:pt x="299" y="42"/>
                  </a:moveTo>
                  <a:lnTo>
                    <a:pt x="301" y="42"/>
                  </a:lnTo>
                  <a:lnTo>
                    <a:pt x="301" y="44"/>
                  </a:lnTo>
                  <a:lnTo>
                    <a:pt x="299" y="44"/>
                  </a:lnTo>
                  <a:lnTo>
                    <a:pt x="297" y="44"/>
                  </a:lnTo>
                  <a:lnTo>
                    <a:pt x="297" y="42"/>
                  </a:lnTo>
                  <a:lnTo>
                    <a:pt x="299" y="42"/>
                  </a:lnTo>
                  <a:close/>
                  <a:moveTo>
                    <a:pt x="247" y="33"/>
                  </a:moveTo>
                  <a:lnTo>
                    <a:pt x="245" y="33"/>
                  </a:lnTo>
                  <a:lnTo>
                    <a:pt x="247" y="33"/>
                  </a:lnTo>
                  <a:lnTo>
                    <a:pt x="247" y="31"/>
                  </a:lnTo>
                  <a:lnTo>
                    <a:pt x="247" y="33"/>
                  </a:lnTo>
                  <a:close/>
                  <a:moveTo>
                    <a:pt x="9" y="31"/>
                  </a:moveTo>
                  <a:lnTo>
                    <a:pt x="9" y="33"/>
                  </a:lnTo>
                  <a:lnTo>
                    <a:pt x="7" y="33"/>
                  </a:lnTo>
                  <a:lnTo>
                    <a:pt x="7" y="31"/>
                  </a:lnTo>
                  <a:lnTo>
                    <a:pt x="9" y="31"/>
                  </a:lnTo>
                  <a:close/>
                  <a:moveTo>
                    <a:pt x="293" y="25"/>
                  </a:moveTo>
                  <a:lnTo>
                    <a:pt x="293" y="23"/>
                  </a:lnTo>
                  <a:lnTo>
                    <a:pt x="295" y="23"/>
                  </a:lnTo>
                  <a:lnTo>
                    <a:pt x="295" y="25"/>
                  </a:lnTo>
                  <a:lnTo>
                    <a:pt x="293" y="25"/>
                  </a:lnTo>
                  <a:close/>
                  <a:moveTo>
                    <a:pt x="1" y="19"/>
                  </a:moveTo>
                  <a:lnTo>
                    <a:pt x="1" y="17"/>
                  </a:lnTo>
                  <a:lnTo>
                    <a:pt x="1" y="19"/>
                  </a:lnTo>
                  <a:close/>
                  <a:moveTo>
                    <a:pt x="1" y="15"/>
                  </a:moveTo>
                  <a:lnTo>
                    <a:pt x="3" y="15"/>
                  </a:lnTo>
                  <a:lnTo>
                    <a:pt x="3" y="17"/>
                  </a:lnTo>
                  <a:lnTo>
                    <a:pt x="1" y="17"/>
                  </a:lnTo>
                  <a:lnTo>
                    <a:pt x="0" y="17"/>
                  </a:lnTo>
                  <a:lnTo>
                    <a:pt x="0" y="15"/>
                  </a:lnTo>
                  <a:lnTo>
                    <a:pt x="1" y="15"/>
                  </a:lnTo>
                  <a:lnTo>
                    <a:pt x="1" y="13"/>
                  </a:lnTo>
                  <a:lnTo>
                    <a:pt x="1" y="15"/>
                  </a:lnTo>
                  <a:close/>
                  <a:moveTo>
                    <a:pt x="7" y="10"/>
                  </a:moveTo>
                  <a:lnTo>
                    <a:pt x="9" y="10"/>
                  </a:lnTo>
                  <a:lnTo>
                    <a:pt x="9" y="11"/>
                  </a:lnTo>
                  <a:lnTo>
                    <a:pt x="9" y="13"/>
                  </a:lnTo>
                  <a:lnTo>
                    <a:pt x="11" y="13"/>
                  </a:lnTo>
                  <a:lnTo>
                    <a:pt x="13" y="13"/>
                  </a:lnTo>
                  <a:lnTo>
                    <a:pt x="15" y="13"/>
                  </a:lnTo>
                  <a:lnTo>
                    <a:pt x="15" y="15"/>
                  </a:lnTo>
                  <a:lnTo>
                    <a:pt x="15" y="13"/>
                  </a:lnTo>
                  <a:lnTo>
                    <a:pt x="17" y="13"/>
                  </a:lnTo>
                  <a:lnTo>
                    <a:pt x="17" y="15"/>
                  </a:lnTo>
                  <a:lnTo>
                    <a:pt x="17" y="17"/>
                  </a:lnTo>
                  <a:lnTo>
                    <a:pt x="19" y="17"/>
                  </a:lnTo>
                  <a:lnTo>
                    <a:pt x="21" y="17"/>
                  </a:lnTo>
                  <a:lnTo>
                    <a:pt x="23" y="17"/>
                  </a:lnTo>
                  <a:lnTo>
                    <a:pt x="23" y="19"/>
                  </a:lnTo>
                  <a:lnTo>
                    <a:pt x="21" y="19"/>
                  </a:lnTo>
                  <a:lnTo>
                    <a:pt x="23" y="19"/>
                  </a:lnTo>
                  <a:lnTo>
                    <a:pt x="23" y="21"/>
                  </a:lnTo>
                  <a:lnTo>
                    <a:pt x="23" y="23"/>
                  </a:lnTo>
                  <a:lnTo>
                    <a:pt x="21" y="23"/>
                  </a:lnTo>
                  <a:lnTo>
                    <a:pt x="21" y="25"/>
                  </a:lnTo>
                  <a:lnTo>
                    <a:pt x="21" y="27"/>
                  </a:lnTo>
                  <a:lnTo>
                    <a:pt x="21" y="25"/>
                  </a:lnTo>
                  <a:lnTo>
                    <a:pt x="21" y="27"/>
                  </a:lnTo>
                  <a:lnTo>
                    <a:pt x="23" y="27"/>
                  </a:lnTo>
                  <a:lnTo>
                    <a:pt x="24" y="27"/>
                  </a:lnTo>
                  <a:lnTo>
                    <a:pt x="24" y="25"/>
                  </a:lnTo>
                  <a:lnTo>
                    <a:pt x="26" y="25"/>
                  </a:lnTo>
                  <a:lnTo>
                    <a:pt x="26" y="23"/>
                  </a:lnTo>
                  <a:lnTo>
                    <a:pt x="28" y="23"/>
                  </a:lnTo>
                  <a:lnTo>
                    <a:pt x="30" y="23"/>
                  </a:lnTo>
                  <a:lnTo>
                    <a:pt x="30" y="25"/>
                  </a:lnTo>
                  <a:lnTo>
                    <a:pt x="32" y="25"/>
                  </a:lnTo>
                  <a:lnTo>
                    <a:pt x="34" y="25"/>
                  </a:lnTo>
                  <a:lnTo>
                    <a:pt x="34" y="23"/>
                  </a:lnTo>
                  <a:lnTo>
                    <a:pt x="36" y="23"/>
                  </a:lnTo>
                  <a:lnTo>
                    <a:pt x="36" y="21"/>
                  </a:lnTo>
                  <a:lnTo>
                    <a:pt x="38" y="19"/>
                  </a:lnTo>
                  <a:lnTo>
                    <a:pt x="38" y="17"/>
                  </a:lnTo>
                  <a:lnTo>
                    <a:pt x="38" y="19"/>
                  </a:lnTo>
                  <a:lnTo>
                    <a:pt x="40" y="19"/>
                  </a:lnTo>
                  <a:lnTo>
                    <a:pt x="40" y="17"/>
                  </a:lnTo>
                  <a:lnTo>
                    <a:pt x="42" y="19"/>
                  </a:lnTo>
                  <a:lnTo>
                    <a:pt x="44" y="23"/>
                  </a:lnTo>
                  <a:lnTo>
                    <a:pt x="46" y="23"/>
                  </a:lnTo>
                  <a:lnTo>
                    <a:pt x="46" y="25"/>
                  </a:lnTo>
                  <a:lnTo>
                    <a:pt x="48" y="25"/>
                  </a:lnTo>
                  <a:lnTo>
                    <a:pt x="48" y="27"/>
                  </a:lnTo>
                  <a:lnTo>
                    <a:pt x="49" y="29"/>
                  </a:lnTo>
                  <a:lnTo>
                    <a:pt x="51" y="29"/>
                  </a:lnTo>
                  <a:lnTo>
                    <a:pt x="53" y="31"/>
                  </a:lnTo>
                  <a:lnTo>
                    <a:pt x="55" y="34"/>
                  </a:lnTo>
                  <a:lnTo>
                    <a:pt x="57" y="34"/>
                  </a:lnTo>
                  <a:lnTo>
                    <a:pt x="57" y="38"/>
                  </a:lnTo>
                  <a:lnTo>
                    <a:pt x="59" y="40"/>
                  </a:lnTo>
                  <a:lnTo>
                    <a:pt x="59" y="42"/>
                  </a:lnTo>
                  <a:lnTo>
                    <a:pt x="59" y="44"/>
                  </a:lnTo>
                  <a:lnTo>
                    <a:pt x="59" y="46"/>
                  </a:lnTo>
                  <a:lnTo>
                    <a:pt x="61" y="48"/>
                  </a:lnTo>
                  <a:lnTo>
                    <a:pt x="59" y="50"/>
                  </a:lnTo>
                  <a:lnTo>
                    <a:pt x="59" y="52"/>
                  </a:lnTo>
                  <a:lnTo>
                    <a:pt x="59" y="54"/>
                  </a:lnTo>
                  <a:lnTo>
                    <a:pt x="59" y="56"/>
                  </a:lnTo>
                  <a:lnTo>
                    <a:pt x="57" y="56"/>
                  </a:lnTo>
                  <a:lnTo>
                    <a:pt x="57" y="58"/>
                  </a:lnTo>
                  <a:lnTo>
                    <a:pt x="59" y="59"/>
                  </a:lnTo>
                  <a:lnTo>
                    <a:pt x="59" y="61"/>
                  </a:lnTo>
                  <a:lnTo>
                    <a:pt x="59" y="63"/>
                  </a:lnTo>
                  <a:lnTo>
                    <a:pt x="59" y="65"/>
                  </a:lnTo>
                  <a:lnTo>
                    <a:pt x="59" y="69"/>
                  </a:lnTo>
                  <a:lnTo>
                    <a:pt x="59" y="71"/>
                  </a:lnTo>
                  <a:lnTo>
                    <a:pt x="61" y="73"/>
                  </a:lnTo>
                  <a:lnTo>
                    <a:pt x="63" y="75"/>
                  </a:lnTo>
                  <a:lnTo>
                    <a:pt x="65" y="75"/>
                  </a:lnTo>
                  <a:lnTo>
                    <a:pt x="65" y="77"/>
                  </a:lnTo>
                  <a:lnTo>
                    <a:pt x="65" y="79"/>
                  </a:lnTo>
                  <a:lnTo>
                    <a:pt x="67" y="79"/>
                  </a:lnTo>
                  <a:lnTo>
                    <a:pt x="67" y="81"/>
                  </a:lnTo>
                  <a:lnTo>
                    <a:pt x="69" y="81"/>
                  </a:lnTo>
                  <a:lnTo>
                    <a:pt x="69" y="82"/>
                  </a:lnTo>
                  <a:lnTo>
                    <a:pt x="67" y="82"/>
                  </a:lnTo>
                  <a:lnTo>
                    <a:pt x="69" y="82"/>
                  </a:lnTo>
                  <a:lnTo>
                    <a:pt x="69" y="84"/>
                  </a:lnTo>
                  <a:lnTo>
                    <a:pt x="71" y="86"/>
                  </a:lnTo>
                  <a:lnTo>
                    <a:pt x="71" y="88"/>
                  </a:lnTo>
                  <a:lnTo>
                    <a:pt x="71" y="90"/>
                  </a:lnTo>
                  <a:lnTo>
                    <a:pt x="72" y="90"/>
                  </a:lnTo>
                  <a:lnTo>
                    <a:pt x="72" y="92"/>
                  </a:lnTo>
                  <a:lnTo>
                    <a:pt x="72" y="94"/>
                  </a:lnTo>
                  <a:lnTo>
                    <a:pt x="72" y="96"/>
                  </a:lnTo>
                  <a:lnTo>
                    <a:pt x="71" y="96"/>
                  </a:lnTo>
                  <a:lnTo>
                    <a:pt x="71" y="94"/>
                  </a:lnTo>
                  <a:lnTo>
                    <a:pt x="69" y="94"/>
                  </a:lnTo>
                  <a:lnTo>
                    <a:pt x="71" y="92"/>
                  </a:lnTo>
                  <a:lnTo>
                    <a:pt x="69" y="94"/>
                  </a:lnTo>
                  <a:lnTo>
                    <a:pt x="69" y="92"/>
                  </a:lnTo>
                  <a:lnTo>
                    <a:pt x="67" y="90"/>
                  </a:lnTo>
                  <a:lnTo>
                    <a:pt x="69" y="92"/>
                  </a:lnTo>
                  <a:lnTo>
                    <a:pt x="69" y="94"/>
                  </a:lnTo>
                  <a:lnTo>
                    <a:pt x="67" y="94"/>
                  </a:lnTo>
                  <a:lnTo>
                    <a:pt x="65" y="94"/>
                  </a:lnTo>
                  <a:lnTo>
                    <a:pt x="63" y="94"/>
                  </a:lnTo>
                  <a:lnTo>
                    <a:pt x="63" y="96"/>
                  </a:lnTo>
                  <a:lnTo>
                    <a:pt x="61" y="96"/>
                  </a:lnTo>
                  <a:lnTo>
                    <a:pt x="61" y="98"/>
                  </a:lnTo>
                  <a:lnTo>
                    <a:pt x="61" y="96"/>
                  </a:lnTo>
                  <a:lnTo>
                    <a:pt x="59" y="96"/>
                  </a:lnTo>
                  <a:lnTo>
                    <a:pt x="59" y="94"/>
                  </a:lnTo>
                  <a:lnTo>
                    <a:pt x="59" y="92"/>
                  </a:lnTo>
                  <a:lnTo>
                    <a:pt x="57" y="92"/>
                  </a:lnTo>
                  <a:lnTo>
                    <a:pt x="55" y="92"/>
                  </a:lnTo>
                  <a:lnTo>
                    <a:pt x="53" y="90"/>
                  </a:lnTo>
                  <a:lnTo>
                    <a:pt x="51" y="90"/>
                  </a:lnTo>
                  <a:lnTo>
                    <a:pt x="51" y="88"/>
                  </a:lnTo>
                  <a:lnTo>
                    <a:pt x="49" y="88"/>
                  </a:lnTo>
                  <a:lnTo>
                    <a:pt x="48" y="88"/>
                  </a:lnTo>
                  <a:lnTo>
                    <a:pt x="48" y="86"/>
                  </a:lnTo>
                  <a:lnTo>
                    <a:pt x="46" y="84"/>
                  </a:lnTo>
                  <a:lnTo>
                    <a:pt x="44" y="84"/>
                  </a:lnTo>
                  <a:lnTo>
                    <a:pt x="42" y="82"/>
                  </a:lnTo>
                  <a:lnTo>
                    <a:pt x="40" y="82"/>
                  </a:lnTo>
                  <a:lnTo>
                    <a:pt x="38" y="81"/>
                  </a:lnTo>
                  <a:lnTo>
                    <a:pt x="36" y="81"/>
                  </a:lnTo>
                  <a:lnTo>
                    <a:pt x="36" y="79"/>
                  </a:lnTo>
                  <a:lnTo>
                    <a:pt x="34" y="79"/>
                  </a:lnTo>
                  <a:lnTo>
                    <a:pt x="34" y="77"/>
                  </a:lnTo>
                  <a:lnTo>
                    <a:pt x="32" y="77"/>
                  </a:lnTo>
                  <a:lnTo>
                    <a:pt x="32" y="75"/>
                  </a:lnTo>
                  <a:lnTo>
                    <a:pt x="30" y="75"/>
                  </a:lnTo>
                  <a:lnTo>
                    <a:pt x="28" y="75"/>
                  </a:lnTo>
                  <a:lnTo>
                    <a:pt x="26" y="73"/>
                  </a:lnTo>
                  <a:lnTo>
                    <a:pt x="24" y="73"/>
                  </a:lnTo>
                  <a:lnTo>
                    <a:pt x="24" y="71"/>
                  </a:lnTo>
                  <a:lnTo>
                    <a:pt x="26" y="69"/>
                  </a:lnTo>
                  <a:lnTo>
                    <a:pt x="26" y="67"/>
                  </a:lnTo>
                  <a:lnTo>
                    <a:pt x="24" y="65"/>
                  </a:lnTo>
                  <a:lnTo>
                    <a:pt x="24" y="63"/>
                  </a:lnTo>
                  <a:lnTo>
                    <a:pt x="23" y="63"/>
                  </a:lnTo>
                  <a:lnTo>
                    <a:pt x="23" y="61"/>
                  </a:lnTo>
                  <a:lnTo>
                    <a:pt x="21" y="61"/>
                  </a:lnTo>
                  <a:lnTo>
                    <a:pt x="21" y="59"/>
                  </a:lnTo>
                  <a:lnTo>
                    <a:pt x="19" y="58"/>
                  </a:lnTo>
                  <a:lnTo>
                    <a:pt x="17" y="58"/>
                  </a:lnTo>
                  <a:lnTo>
                    <a:pt x="17" y="56"/>
                  </a:lnTo>
                  <a:lnTo>
                    <a:pt x="19" y="56"/>
                  </a:lnTo>
                  <a:lnTo>
                    <a:pt x="17" y="56"/>
                  </a:lnTo>
                  <a:lnTo>
                    <a:pt x="15" y="56"/>
                  </a:lnTo>
                  <a:lnTo>
                    <a:pt x="15" y="54"/>
                  </a:lnTo>
                  <a:lnTo>
                    <a:pt x="17" y="54"/>
                  </a:lnTo>
                  <a:lnTo>
                    <a:pt x="19" y="54"/>
                  </a:lnTo>
                  <a:lnTo>
                    <a:pt x="17" y="54"/>
                  </a:lnTo>
                  <a:lnTo>
                    <a:pt x="17" y="52"/>
                  </a:lnTo>
                  <a:lnTo>
                    <a:pt x="15" y="52"/>
                  </a:lnTo>
                  <a:lnTo>
                    <a:pt x="15" y="50"/>
                  </a:lnTo>
                  <a:lnTo>
                    <a:pt x="15" y="52"/>
                  </a:lnTo>
                  <a:lnTo>
                    <a:pt x="15" y="50"/>
                  </a:lnTo>
                  <a:lnTo>
                    <a:pt x="15" y="48"/>
                  </a:lnTo>
                  <a:lnTo>
                    <a:pt x="13" y="48"/>
                  </a:lnTo>
                  <a:lnTo>
                    <a:pt x="13" y="46"/>
                  </a:lnTo>
                  <a:lnTo>
                    <a:pt x="15" y="46"/>
                  </a:lnTo>
                  <a:lnTo>
                    <a:pt x="15" y="44"/>
                  </a:lnTo>
                  <a:lnTo>
                    <a:pt x="13" y="44"/>
                  </a:lnTo>
                  <a:lnTo>
                    <a:pt x="15" y="44"/>
                  </a:lnTo>
                  <a:lnTo>
                    <a:pt x="15" y="42"/>
                  </a:lnTo>
                  <a:lnTo>
                    <a:pt x="15" y="40"/>
                  </a:lnTo>
                  <a:lnTo>
                    <a:pt x="13" y="40"/>
                  </a:lnTo>
                  <a:lnTo>
                    <a:pt x="13" y="38"/>
                  </a:lnTo>
                  <a:lnTo>
                    <a:pt x="11" y="38"/>
                  </a:lnTo>
                  <a:lnTo>
                    <a:pt x="11" y="36"/>
                  </a:lnTo>
                  <a:lnTo>
                    <a:pt x="11" y="34"/>
                  </a:lnTo>
                  <a:lnTo>
                    <a:pt x="11" y="33"/>
                  </a:lnTo>
                  <a:lnTo>
                    <a:pt x="11" y="31"/>
                  </a:lnTo>
                  <a:lnTo>
                    <a:pt x="11" y="29"/>
                  </a:lnTo>
                  <a:lnTo>
                    <a:pt x="9" y="27"/>
                  </a:lnTo>
                  <a:lnTo>
                    <a:pt x="11" y="27"/>
                  </a:lnTo>
                  <a:lnTo>
                    <a:pt x="11" y="25"/>
                  </a:lnTo>
                  <a:lnTo>
                    <a:pt x="9" y="21"/>
                  </a:lnTo>
                  <a:lnTo>
                    <a:pt x="9" y="19"/>
                  </a:lnTo>
                  <a:lnTo>
                    <a:pt x="9" y="17"/>
                  </a:lnTo>
                  <a:lnTo>
                    <a:pt x="7" y="17"/>
                  </a:lnTo>
                  <a:lnTo>
                    <a:pt x="7" y="15"/>
                  </a:lnTo>
                  <a:lnTo>
                    <a:pt x="7" y="13"/>
                  </a:lnTo>
                  <a:lnTo>
                    <a:pt x="7" y="11"/>
                  </a:lnTo>
                  <a:lnTo>
                    <a:pt x="7" y="10"/>
                  </a:lnTo>
                  <a:close/>
                  <a:moveTo>
                    <a:pt x="282" y="11"/>
                  </a:moveTo>
                  <a:lnTo>
                    <a:pt x="280" y="11"/>
                  </a:lnTo>
                  <a:lnTo>
                    <a:pt x="282" y="11"/>
                  </a:lnTo>
                  <a:lnTo>
                    <a:pt x="282" y="10"/>
                  </a:lnTo>
                  <a:lnTo>
                    <a:pt x="284" y="10"/>
                  </a:lnTo>
                  <a:lnTo>
                    <a:pt x="284" y="11"/>
                  </a:lnTo>
                  <a:lnTo>
                    <a:pt x="282" y="11"/>
                  </a:lnTo>
                  <a:close/>
                  <a:moveTo>
                    <a:pt x="272" y="6"/>
                  </a:moveTo>
                  <a:lnTo>
                    <a:pt x="272" y="8"/>
                  </a:lnTo>
                  <a:lnTo>
                    <a:pt x="272" y="10"/>
                  </a:lnTo>
                  <a:lnTo>
                    <a:pt x="272" y="11"/>
                  </a:lnTo>
                  <a:lnTo>
                    <a:pt x="274" y="11"/>
                  </a:lnTo>
                  <a:lnTo>
                    <a:pt x="274" y="10"/>
                  </a:lnTo>
                  <a:lnTo>
                    <a:pt x="276" y="10"/>
                  </a:lnTo>
                  <a:lnTo>
                    <a:pt x="276" y="8"/>
                  </a:lnTo>
                  <a:lnTo>
                    <a:pt x="276" y="6"/>
                  </a:lnTo>
                  <a:lnTo>
                    <a:pt x="278" y="6"/>
                  </a:lnTo>
                  <a:lnTo>
                    <a:pt x="280" y="6"/>
                  </a:lnTo>
                  <a:lnTo>
                    <a:pt x="280" y="8"/>
                  </a:lnTo>
                  <a:lnTo>
                    <a:pt x="278" y="8"/>
                  </a:lnTo>
                  <a:lnTo>
                    <a:pt x="278" y="10"/>
                  </a:lnTo>
                  <a:lnTo>
                    <a:pt x="280" y="10"/>
                  </a:lnTo>
                  <a:lnTo>
                    <a:pt x="280" y="11"/>
                  </a:lnTo>
                  <a:lnTo>
                    <a:pt x="282" y="11"/>
                  </a:lnTo>
                  <a:lnTo>
                    <a:pt x="282" y="13"/>
                  </a:lnTo>
                  <a:lnTo>
                    <a:pt x="284" y="13"/>
                  </a:lnTo>
                  <a:lnTo>
                    <a:pt x="284" y="11"/>
                  </a:lnTo>
                  <a:lnTo>
                    <a:pt x="284" y="13"/>
                  </a:lnTo>
                  <a:lnTo>
                    <a:pt x="286" y="13"/>
                  </a:lnTo>
                  <a:lnTo>
                    <a:pt x="288" y="13"/>
                  </a:lnTo>
                  <a:lnTo>
                    <a:pt x="288" y="15"/>
                  </a:lnTo>
                  <a:lnTo>
                    <a:pt x="288" y="17"/>
                  </a:lnTo>
                  <a:lnTo>
                    <a:pt x="286" y="17"/>
                  </a:lnTo>
                  <a:lnTo>
                    <a:pt x="284" y="19"/>
                  </a:lnTo>
                  <a:lnTo>
                    <a:pt x="286" y="19"/>
                  </a:lnTo>
                  <a:lnTo>
                    <a:pt x="286" y="21"/>
                  </a:lnTo>
                  <a:lnTo>
                    <a:pt x="286" y="23"/>
                  </a:lnTo>
                  <a:lnTo>
                    <a:pt x="284" y="23"/>
                  </a:lnTo>
                  <a:lnTo>
                    <a:pt x="282" y="23"/>
                  </a:lnTo>
                  <a:lnTo>
                    <a:pt x="284" y="23"/>
                  </a:lnTo>
                  <a:lnTo>
                    <a:pt x="286" y="23"/>
                  </a:lnTo>
                  <a:lnTo>
                    <a:pt x="288" y="23"/>
                  </a:lnTo>
                  <a:lnTo>
                    <a:pt x="289" y="23"/>
                  </a:lnTo>
                  <a:lnTo>
                    <a:pt x="289" y="21"/>
                  </a:lnTo>
                  <a:lnTo>
                    <a:pt x="291" y="21"/>
                  </a:lnTo>
                  <a:lnTo>
                    <a:pt x="291" y="23"/>
                  </a:lnTo>
                  <a:lnTo>
                    <a:pt x="293" y="23"/>
                  </a:lnTo>
                  <a:lnTo>
                    <a:pt x="293" y="25"/>
                  </a:lnTo>
                  <a:lnTo>
                    <a:pt x="291" y="25"/>
                  </a:lnTo>
                  <a:lnTo>
                    <a:pt x="289" y="25"/>
                  </a:lnTo>
                  <a:lnTo>
                    <a:pt x="289" y="27"/>
                  </a:lnTo>
                  <a:lnTo>
                    <a:pt x="291" y="27"/>
                  </a:lnTo>
                  <a:lnTo>
                    <a:pt x="293" y="27"/>
                  </a:lnTo>
                  <a:lnTo>
                    <a:pt x="293" y="25"/>
                  </a:lnTo>
                  <a:lnTo>
                    <a:pt x="295" y="25"/>
                  </a:lnTo>
                  <a:lnTo>
                    <a:pt x="297" y="25"/>
                  </a:lnTo>
                  <a:lnTo>
                    <a:pt x="299" y="25"/>
                  </a:lnTo>
                  <a:lnTo>
                    <a:pt x="299" y="27"/>
                  </a:lnTo>
                  <a:lnTo>
                    <a:pt x="301" y="27"/>
                  </a:lnTo>
                  <a:lnTo>
                    <a:pt x="299" y="29"/>
                  </a:lnTo>
                  <a:lnTo>
                    <a:pt x="301" y="29"/>
                  </a:lnTo>
                  <a:lnTo>
                    <a:pt x="301" y="27"/>
                  </a:lnTo>
                  <a:lnTo>
                    <a:pt x="303" y="29"/>
                  </a:lnTo>
                  <a:lnTo>
                    <a:pt x="305" y="29"/>
                  </a:lnTo>
                  <a:lnTo>
                    <a:pt x="305" y="31"/>
                  </a:lnTo>
                  <a:lnTo>
                    <a:pt x="305" y="29"/>
                  </a:lnTo>
                  <a:lnTo>
                    <a:pt x="305" y="31"/>
                  </a:lnTo>
                  <a:lnTo>
                    <a:pt x="307" y="31"/>
                  </a:lnTo>
                  <a:lnTo>
                    <a:pt x="305" y="31"/>
                  </a:lnTo>
                  <a:lnTo>
                    <a:pt x="307" y="31"/>
                  </a:lnTo>
                  <a:lnTo>
                    <a:pt x="309" y="31"/>
                  </a:lnTo>
                  <a:lnTo>
                    <a:pt x="311" y="31"/>
                  </a:lnTo>
                  <a:lnTo>
                    <a:pt x="311" y="33"/>
                  </a:lnTo>
                  <a:lnTo>
                    <a:pt x="311" y="34"/>
                  </a:lnTo>
                  <a:lnTo>
                    <a:pt x="309" y="36"/>
                  </a:lnTo>
                  <a:lnTo>
                    <a:pt x="307" y="36"/>
                  </a:lnTo>
                  <a:lnTo>
                    <a:pt x="303" y="38"/>
                  </a:lnTo>
                  <a:lnTo>
                    <a:pt x="301" y="38"/>
                  </a:lnTo>
                  <a:lnTo>
                    <a:pt x="299" y="38"/>
                  </a:lnTo>
                  <a:lnTo>
                    <a:pt x="297" y="36"/>
                  </a:lnTo>
                  <a:lnTo>
                    <a:pt x="295" y="38"/>
                  </a:lnTo>
                  <a:lnTo>
                    <a:pt x="293" y="38"/>
                  </a:lnTo>
                  <a:lnTo>
                    <a:pt x="293" y="40"/>
                  </a:lnTo>
                  <a:lnTo>
                    <a:pt x="295" y="42"/>
                  </a:lnTo>
                  <a:lnTo>
                    <a:pt x="297" y="42"/>
                  </a:lnTo>
                  <a:lnTo>
                    <a:pt x="297" y="44"/>
                  </a:lnTo>
                  <a:lnTo>
                    <a:pt x="299" y="44"/>
                  </a:lnTo>
                  <a:lnTo>
                    <a:pt x="299" y="46"/>
                  </a:lnTo>
                  <a:lnTo>
                    <a:pt x="299" y="44"/>
                  </a:lnTo>
                  <a:lnTo>
                    <a:pt x="301" y="46"/>
                  </a:lnTo>
                  <a:lnTo>
                    <a:pt x="301" y="48"/>
                  </a:lnTo>
                  <a:lnTo>
                    <a:pt x="299" y="48"/>
                  </a:lnTo>
                  <a:lnTo>
                    <a:pt x="297" y="48"/>
                  </a:lnTo>
                  <a:lnTo>
                    <a:pt x="295" y="48"/>
                  </a:lnTo>
                  <a:lnTo>
                    <a:pt x="293" y="48"/>
                  </a:lnTo>
                  <a:lnTo>
                    <a:pt x="291" y="50"/>
                  </a:lnTo>
                  <a:lnTo>
                    <a:pt x="289" y="50"/>
                  </a:lnTo>
                  <a:lnTo>
                    <a:pt x="289" y="48"/>
                  </a:lnTo>
                  <a:lnTo>
                    <a:pt x="288" y="48"/>
                  </a:lnTo>
                  <a:lnTo>
                    <a:pt x="286" y="48"/>
                  </a:lnTo>
                  <a:lnTo>
                    <a:pt x="286" y="46"/>
                  </a:lnTo>
                  <a:lnTo>
                    <a:pt x="286" y="48"/>
                  </a:lnTo>
                  <a:lnTo>
                    <a:pt x="286" y="50"/>
                  </a:lnTo>
                  <a:lnTo>
                    <a:pt x="284" y="50"/>
                  </a:lnTo>
                  <a:lnTo>
                    <a:pt x="286" y="50"/>
                  </a:lnTo>
                  <a:lnTo>
                    <a:pt x="284" y="52"/>
                  </a:lnTo>
                  <a:lnTo>
                    <a:pt x="284" y="50"/>
                  </a:lnTo>
                  <a:lnTo>
                    <a:pt x="282" y="50"/>
                  </a:lnTo>
                  <a:lnTo>
                    <a:pt x="280" y="50"/>
                  </a:lnTo>
                  <a:lnTo>
                    <a:pt x="280" y="48"/>
                  </a:lnTo>
                  <a:lnTo>
                    <a:pt x="278" y="48"/>
                  </a:lnTo>
                  <a:lnTo>
                    <a:pt x="274" y="48"/>
                  </a:lnTo>
                  <a:lnTo>
                    <a:pt x="272" y="48"/>
                  </a:lnTo>
                  <a:lnTo>
                    <a:pt x="270" y="48"/>
                  </a:lnTo>
                  <a:lnTo>
                    <a:pt x="268" y="48"/>
                  </a:lnTo>
                  <a:lnTo>
                    <a:pt x="266" y="48"/>
                  </a:lnTo>
                  <a:lnTo>
                    <a:pt x="264" y="48"/>
                  </a:lnTo>
                  <a:lnTo>
                    <a:pt x="263" y="48"/>
                  </a:lnTo>
                  <a:lnTo>
                    <a:pt x="261" y="48"/>
                  </a:lnTo>
                  <a:lnTo>
                    <a:pt x="259" y="50"/>
                  </a:lnTo>
                  <a:lnTo>
                    <a:pt x="259" y="48"/>
                  </a:lnTo>
                  <a:lnTo>
                    <a:pt x="257" y="48"/>
                  </a:lnTo>
                  <a:lnTo>
                    <a:pt x="257" y="50"/>
                  </a:lnTo>
                  <a:lnTo>
                    <a:pt x="255" y="50"/>
                  </a:lnTo>
                  <a:lnTo>
                    <a:pt x="253" y="50"/>
                  </a:lnTo>
                  <a:lnTo>
                    <a:pt x="253" y="52"/>
                  </a:lnTo>
                  <a:lnTo>
                    <a:pt x="253" y="54"/>
                  </a:lnTo>
                  <a:lnTo>
                    <a:pt x="251" y="54"/>
                  </a:lnTo>
                  <a:lnTo>
                    <a:pt x="251" y="56"/>
                  </a:lnTo>
                  <a:lnTo>
                    <a:pt x="253" y="56"/>
                  </a:lnTo>
                  <a:lnTo>
                    <a:pt x="251" y="58"/>
                  </a:lnTo>
                  <a:lnTo>
                    <a:pt x="251" y="59"/>
                  </a:lnTo>
                  <a:lnTo>
                    <a:pt x="253" y="61"/>
                  </a:lnTo>
                  <a:lnTo>
                    <a:pt x="253" y="63"/>
                  </a:lnTo>
                  <a:lnTo>
                    <a:pt x="251" y="63"/>
                  </a:lnTo>
                  <a:lnTo>
                    <a:pt x="251" y="65"/>
                  </a:lnTo>
                  <a:lnTo>
                    <a:pt x="251" y="67"/>
                  </a:lnTo>
                  <a:lnTo>
                    <a:pt x="251" y="69"/>
                  </a:lnTo>
                  <a:lnTo>
                    <a:pt x="249" y="69"/>
                  </a:lnTo>
                  <a:lnTo>
                    <a:pt x="247" y="69"/>
                  </a:lnTo>
                  <a:lnTo>
                    <a:pt x="245" y="71"/>
                  </a:lnTo>
                  <a:lnTo>
                    <a:pt x="245" y="73"/>
                  </a:lnTo>
                  <a:lnTo>
                    <a:pt x="243" y="73"/>
                  </a:lnTo>
                  <a:lnTo>
                    <a:pt x="245" y="73"/>
                  </a:lnTo>
                  <a:lnTo>
                    <a:pt x="243" y="73"/>
                  </a:lnTo>
                  <a:lnTo>
                    <a:pt x="243" y="75"/>
                  </a:lnTo>
                  <a:lnTo>
                    <a:pt x="245" y="75"/>
                  </a:lnTo>
                  <a:lnTo>
                    <a:pt x="243" y="75"/>
                  </a:lnTo>
                  <a:lnTo>
                    <a:pt x="245" y="77"/>
                  </a:lnTo>
                  <a:lnTo>
                    <a:pt x="245" y="75"/>
                  </a:lnTo>
                  <a:lnTo>
                    <a:pt x="245" y="77"/>
                  </a:lnTo>
                  <a:lnTo>
                    <a:pt x="247" y="77"/>
                  </a:lnTo>
                  <a:lnTo>
                    <a:pt x="245" y="77"/>
                  </a:lnTo>
                  <a:lnTo>
                    <a:pt x="245" y="79"/>
                  </a:lnTo>
                  <a:lnTo>
                    <a:pt x="243" y="79"/>
                  </a:lnTo>
                  <a:lnTo>
                    <a:pt x="241" y="79"/>
                  </a:lnTo>
                  <a:lnTo>
                    <a:pt x="241" y="81"/>
                  </a:lnTo>
                  <a:lnTo>
                    <a:pt x="240" y="81"/>
                  </a:lnTo>
                  <a:lnTo>
                    <a:pt x="240" y="82"/>
                  </a:lnTo>
                  <a:lnTo>
                    <a:pt x="240" y="84"/>
                  </a:lnTo>
                  <a:lnTo>
                    <a:pt x="241" y="84"/>
                  </a:lnTo>
                  <a:lnTo>
                    <a:pt x="241" y="86"/>
                  </a:lnTo>
                  <a:lnTo>
                    <a:pt x="240" y="86"/>
                  </a:lnTo>
                  <a:lnTo>
                    <a:pt x="241" y="86"/>
                  </a:lnTo>
                  <a:lnTo>
                    <a:pt x="240" y="86"/>
                  </a:lnTo>
                  <a:lnTo>
                    <a:pt x="240" y="88"/>
                  </a:lnTo>
                  <a:lnTo>
                    <a:pt x="238" y="88"/>
                  </a:lnTo>
                  <a:lnTo>
                    <a:pt x="238" y="90"/>
                  </a:lnTo>
                  <a:lnTo>
                    <a:pt x="238" y="92"/>
                  </a:lnTo>
                  <a:lnTo>
                    <a:pt x="236" y="92"/>
                  </a:lnTo>
                  <a:lnTo>
                    <a:pt x="236" y="94"/>
                  </a:lnTo>
                  <a:lnTo>
                    <a:pt x="234" y="94"/>
                  </a:lnTo>
                  <a:lnTo>
                    <a:pt x="230" y="94"/>
                  </a:lnTo>
                  <a:lnTo>
                    <a:pt x="228" y="94"/>
                  </a:lnTo>
                  <a:lnTo>
                    <a:pt x="226" y="94"/>
                  </a:lnTo>
                  <a:lnTo>
                    <a:pt x="224" y="96"/>
                  </a:lnTo>
                  <a:lnTo>
                    <a:pt x="222" y="98"/>
                  </a:lnTo>
                  <a:lnTo>
                    <a:pt x="220" y="98"/>
                  </a:lnTo>
                  <a:lnTo>
                    <a:pt x="220" y="96"/>
                  </a:lnTo>
                  <a:lnTo>
                    <a:pt x="218" y="96"/>
                  </a:lnTo>
                  <a:lnTo>
                    <a:pt x="216" y="96"/>
                  </a:lnTo>
                  <a:lnTo>
                    <a:pt x="215" y="96"/>
                  </a:lnTo>
                  <a:lnTo>
                    <a:pt x="213" y="94"/>
                  </a:lnTo>
                  <a:lnTo>
                    <a:pt x="211" y="94"/>
                  </a:lnTo>
                  <a:lnTo>
                    <a:pt x="213" y="92"/>
                  </a:lnTo>
                  <a:lnTo>
                    <a:pt x="211" y="92"/>
                  </a:lnTo>
                  <a:lnTo>
                    <a:pt x="209" y="92"/>
                  </a:lnTo>
                  <a:lnTo>
                    <a:pt x="207" y="92"/>
                  </a:lnTo>
                  <a:lnTo>
                    <a:pt x="203" y="92"/>
                  </a:lnTo>
                  <a:lnTo>
                    <a:pt x="201" y="92"/>
                  </a:lnTo>
                  <a:lnTo>
                    <a:pt x="201" y="94"/>
                  </a:lnTo>
                  <a:lnTo>
                    <a:pt x="199" y="94"/>
                  </a:lnTo>
                  <a:lnTo>
                    <a:pt x="197" y="94"/>
                  </a:lnTo>
                  <a:lnTo>
                    <a:pt x="199" y="94"/>
                  </a:lnTo>
                  <a:lnTo>
                    <a:pt x="199" y="96"/>
                  </a:lnTo>
                  <a:lnTo>
                    <a:pt x="197" y="96"/>
                  </a:lnTo>
                  <a:lnTo>
                    <a:pt x="197" y="98"/>
                  </a:lnTo>
                  <a:lnTo>
                    <a:pt x="197" y="100"/>
                  </a:lnTo>
                  <a:lnTo>
                    <a:pt x="195" y="100"/>
                  </a:lnTo>
                  <a:lnTo>
                    <a:pt x="193" y="100"/>
                  </a:lnTo>
                  <a:lnTo>
                    <a:pt x="193" y="102"/>
                  </a:lnTo>
                  <a:lnTo>
                    <a:pt x="192" y="102"/>
                  </a:lnTo>
                  <a:lnTo>
                    <a:pt x="190" y="102"/>
                  </a:lnTo>
                  <a:lnTo>
                    <a:pt x="190" y="100"/>
                  </a:lnTo>
                  <a:lnTo>
                    <a:pt x="188" y="102"/>
                  </a:lnTo>
                  <a:lnTo>
                    <a:pt x="186" y="102"/>
                  </a:lnTo>
                  <a:lnTo>
                    <a:pt x="184" y="100"/>
                  </a:lnTo>
                  <a:lnTo>
                    <a:pt x="182" y="100"/>
                  </a:lnTo>
                  <a:lnTo>
                    <a:pt x="180" y="102"/>
                  </a:lnTo>
                  <a:lnTo>
                    <a:pt x="178" y="102"/>
                  </a:lnTo>
                  <a:lnTo>
                    <a:pt x="176" y="102"/>
                  </a:lnTo>
                  <a:lnTo>
                    <a:pt x="176" y="104"/>
                  </a:lnTo>
                  <a:lnTo>
                    <a:pt x="176" y="102"/>
                  </a:lnTo>
                  <a:lnTo>
                    <a:pt x="176" y="104"/>
                  </a:lnTo>
                  <a:lnTo>
                    <a:pt x="174" y="104"/>
                  </a:lnTo>
                  <a:lnTo>
                    <a:pt x="172" y="104"/>
                  </a:lnTo>
                  <a:lnTo>
                    <a:pt x="170" y="104"/>
                  </a:lnTo>
                  <a:lnTo>
                    <a:pt x="170" y="102"/>
                  </a:lnTo>
                  <a:lnTo>
                    <a:pt x="168" y="102"/>
                  </a:lnTo>
                  <a:lnTo>
                    <a:pt x="168" y="100"/>
                  </a:lnTo>
                  <a:lnTo>
                    <a:pt x="167" y="100"/>
                  </a:lnTo>
                  <a:lnTo>
                    <a:pt x="167" y="98"/>
                  </a:lnTo>
                  <a:lnTo>
                    <a:pt x="165" y="98"/>
                  </a:lnTo>
                  <a:lnTo>
                    <a:pt x="163" y="96"/>
                  </a:lnTo>
                  <a:lnTo>
                    <a:pt x="163" y="94"/>
                  </a:lnTo>
                  <a:lnTo>
                    <a:pt x="161" y="94"/>
                  </a:lnTo>
                  <a:lnTo>
                    <a:pt x="159" y="92"/>
                  </a:lnTo>
                  <a:lnTo>
                    <a:pt x="159" y="90"/>
                  </a:lnTo>
                  <a:lnTo>
                    <a:pt x="157" y="90"/>
                  </a:lnTo>
                  <a:lnTo>
                    <a:pt x="159" y="88"/>
                  </a:lnTo>
                  <a:lnTo>
                    <a:pt x="157" y="88"/>
                  </a:lnTo>
                  <a:lnTo>
                    <a:pt x="157" y="86"/>
                  </a:lnTo>
                  <a:lnTo>
                    <a:pt x="157" y="84"/>
                  </a:lnTo>
                  <a:lnTo>
                    <a:pt x="159" y="84"/>
                  </a:lnTo>
                  <a:lnTo>
                    <a:pt x="159" y="86"/>
                  </a:lnTo>
                  <a:lnTo>
                    <a:pt x="159" y="88"/>
                  </a:lnTo>
                  <a:lnTo>
                    <a:pt x="161" y="88"/>
                  </a:lnTo>
                  <a:lnTo>
                    <a:pt x="163" y="88"/>
                  </a:lnTo>
                  <a:lnTo>
                    <a:pt x="163" y="90"/>
                  </a:lnTo>
                  <a:lnTo>
                    <a:pt x="165" y="90"/>
                  </a:lnTo>
                  <a:lnTo>
                    <a:pt x="167" y="90"/>
                  </a:lnTo>
                  <a:lnTo>
                    <a:pt x="168" y="90"/>
                  </a:lnTo>
                  <a:lnTo>
                    <a:pt x="168" y="88"/>
                  </a:lnTo>
                  <a:lnTo>
                    <a:pt x="168" y="90"/>
                  </a:lnTo>
                  <a:lnTo>
                    <a:pt x="170" y="90"/>
                  </a:lnTo>
                  <a:lnTo>
                    <a:pt x="172" y="90"/>
                  </a:lnTo>
                  <a:lnTo>
                    <a:pt x="170" y="92"/>
                  </a:lnTo>
                  <a:lnTo>
                    <a:pt x="172" y="92"/>
                  </a:lnTo>
                  <a:lnTo>
                    <a:pt x="172" y="90"/>
                  </a:lnTo>
                  <a:lnTo>
                    <a:pt x="172" y="92"/>
                  </a:lnTo>
                  <a:lnTo>
                    <a:pt x="174" y="92"/>
                  </a:lnTo>
                  <a:lnTo>
                    <a:pt x="176" y="92"/>
                  </a:lnTo>
                  <a:lnTo>
                    <a:pt x="176" y="94"/>
                  </a:lnTo>
                  <a:lnTo>
                    <a:pt x="174" y="94"/>
                  </a:lnTo>
                  <a:lnTo>
                    <a:pt x="176" y="94"/>
                  </a:lnTo>
                  <a:lnTo>
                    <a:pt x="176" y="92"/>
                  </a:lnTo>
                  <a:lnTo>
                    <a:pt x="178" y="92"/>
                  </a:lnTo>
                  <a:lnTo>
                    <a:pt x="178" y="94"/>
                  </a:lnTo>
                  <a:lnTo>
                    <a:pt x="180" y="94"/>
                  </a:lnTo>
                  <a:lnTo>
                    <a:pt x="182" y="96"/>
                  </a:lnTo>
                  <a:lnTo>
                    <a:pt x="184" y="96"/>
                  </a:lnTo>
                  <a:lnTo>
                    <a:pt x="184" y="94"/>
                  </a:lnTo>
                  <a:lnTo>
                    <a:pt x="184" y="96"/>
                  </a:lnTo>
                  <a:lnTo>
                    <a:pt x="186" y="96"/>
                  </a:lnTo>
                  <a:lnTo>
                    <a:pt x="184" y="96"/>
                  </a:lnTo>
                  <a:lnTo>
                    <a:pt x="184" y="94"/>
                  </a:lnTo>
                  <a:lnTo>
                    <a:pt x="182" y="94"/>
                  </a:lnTo>
                  <a:lnTo>
                    <a:pt x="180" y="94"/>
                  </a:lnTo>
                  <a:lnTo>
                    <a:pt x="180" y="92"/>
                  </a:lnTo>
                  <a:lnTo>
                    <a:pt x="180" y="90"/>
                  </a:lnTo>
                  <a:lnTo>
                    <a:pt x="182" y="90"/>
                  </a:lnTo>
                  <a:lnTo>
                    <a:pt x="182" y="92"/>
                  </a:lnTo>
                  <a:lnTo>
                    <a:pt x="182" y="90"/>
                  </a:lnTo>
                  <a:lnTo>
                    <a:pt x="184" y="90"/>
                  </a:lnTo>
                  <a:lnTo>
                    <a:pt x="184" y="92"/>
                  </a:lnTo>
                  <a:lnTo>
                    <a:pt x="184" y="90"/>
                  </a:lnTo>
                  <a:lnTo>
                    <a:pt x="182" y="90"/>
                  </a:lnTo>
                  <a:lnTo>
                    <a:pt x="182" y="88"/>
                  </a:lnTo>
                  <a:lnTo>
                    <a:pt x="182" y="86"/>
                  </a:lnTo>
                  <a:lnTo>
                    <a:pt x="182" y="84"/>
                  </a:lnTo>
                  <a:lnTo>
                    <a:pt x="184" y="84"/>
                  </a:lnTo>
                  <a:lnTo>
                    <a:pt x="184" y="82"/>
                  </a:lnTo>
                  <a:lnTo>
                    <a:pt x="184" y="84"/>
                  </a:lnTo>
                  <a:lnTo>
                    <a:pt x="186" y="84"/>
                  </a:lnTo>
                  <a:lnTo>
                    <a:pt x="186" y="82"/>
                  </a:lnTo>
                  <a:lnTo>
                    <a:pt x="184" y="82"/>
                  </a:lnTo>
                  <a:lnTo>
                    <a:pt x="182" y="82"/>
                  </a:lnTo>
                  <a:lnTo>
                    <a:pt x="184" y="82"/>
                  </a:lnTo>
                  <a:lnTo>
                    <a:pt x="184" y="81"/>
                  </a:lnTo>
                  <a:lnTo>
                    <a:pt x="182" y="81"/>
                  </a:lnTo>
                  <a:lnTo>
                    <a:pt x="182" y="79"/>
                  </a:lnTo>
                  <a:lnTo>
                    <a:pt x="184" y="79"/>
                  </a:lnTo>
                  <a:lnTo>
                    <a:pt x="186" y="79"/>
                  </a:lnTo>
                  <a:lnTo>
                    <a:pt x="186" y="81"/>
                  </a:lnTo>
                  <a:lnTo>
                    <a:pt x="186" y="79"/>
                  </a:lnTo>
                  <a:lnTo>
                    <a:pt x="188" y="79"/>
                  </a:lnTo>
                  <a:lnTo>
                    <a:pt x="188" y="81"/>
                  </a:lnTo>
                  <a:lnTo>
                    <a:pt x="188" y="79"/>
                  </a:lnTo>
                  <a:lnTo>
                    <a:pt x="186" y="79"/>
                  </a:lnTo>
                  <a:lnTo>
                    <a:pt x="186" y="77"/>
                  </a:lnTo>
                  <a:lnTo>
                    <a:pt x="188" y="79"/>
                  </a:lnTo>
                  <a:lnTo>
                    <a:pt x="188" y="77"/>
                  </a:lnTo>
                  <a:lnTo>
                    <a:pt x="186" y="77"/>
                  </a:lnTo>
                  <a:lnTo>
                    <a:pt x="186" y="75"/>
                  </a:lnTo>
                  <a:lnTo>
                    <a:pt x="188" y="75"/>
                  </a:lnTo>
                  <a:lnTo>
                    <a:pt x="188" y="73"/>
                  </a:lnTo>
                  <a:lnTo>
                    <a:pt x="190" y="73"/>
                  </a:lnTo>
                  <a:lnTo>
                    <a:pt x="190" y="71"/>
                  </a:lnTo>
                  <a:lnTo>
                    <a:pt x="193" y="71"/>
                  </a:lnTo>
                  <a:lnTo>
                    <a:pt x="195" y="71"/>
                  </a:lnTo>
                  <a:lnTo>
                    <a:pt x="201" y="69"/>
                  </a:lnTo>
                  <a:lnTo>
                    <a:pt x="205" y="69"/>
                  </a:lnTo>
                  <a:lnTo>
                    <a:pt x="207" y="69"/>
                  </a:lnTo>
                  <a:lnTo>
                    <a:pt x="209" y="67"/>
                  </a:lnTo>
                  <a:lnTo>
                    <a:pt x="211" y="67"/>
                  </a:lnTo>
                  <a:lnTo>
                    <a:pt x="213" y="65"/>
                  </a:lnTo>
                  <a:lnTo>
                    <a:pt x="215" y="63"/>
                  </a:lnTo>
                  <a:lnTo>
                    <a:pt x="216" y="61"/>
                  </a:lnTo>
                  <a:lnTo>
                    <a:pt x="216" y="59"/>
                  </a:lnTo>
                  <a:lnTo>
                    <a:pt x="218" y="59"/>
                  </a:lnTo>
                  <a:lnTo>
                    <a:pt x="218" y="58"/>
                  </a:lnTo>
                  <a:lnTo>
                    <a:pt x="222" y="54"/>
                  </a:lnTo>
                  <a:lnTo>
                    <a:pt x="226" y="50"/>
                  </a:lnTo>
                  <a:lnTo>
                    <a:pt x="226" y="48"/>
                  </a:lnTo>
                  <a:lnTo>
                    <a:pt x="228" y="46"/>
                  </a:lnTo>
                  <a:lnTo>
                    <a:pt x="226" y="44"/>
                  </a:lnTo>
                  <a:lnTo>
                    <a:pt x="228" y="44"/>
                  </a:lnTo>
                  <a:lnTo>
                    <a:pt x="230" y="44"/>
                  </a:lnTo>
                  <a:lnTo>
                    <a:pt x="230" y="46"/>
                  </a:lnTo>
                  <a:lnTo>
                    <a:pt x="232" y="46"/>
                  </a:lnTo>
                  <a:lnTo>
                    <a:pt x="232" y="48"/>
                  </a:lnTo>
                  <a:lnTo>
                    <a:pt x="232" y="50"/>
                  </a:lnTo>
                  <a:lnTo>
                    <a:pt x="234" y="50"/>
                  </a:lnTo>
                  <a:lnTo>
                    <a:pt x="236" y="52"/>
                  </a:lnTo>
                  <a:lnTo>
                    <a:pt x="236" y="54"/>
                  </a:lnTo>
                  <a:lnTo>
                    <a:pt x="238" y="54"/>
                  </a:lnTo>
                  <a:lnTo>
                    <a:pt x="238" y="52"/>
                  </a:lnTo>
                  <a:lnTo>
                    <a:pt x="240" y="52"/>
                  </a:lnTo>
                  <a:lnTo>
                    <a:pt x="240" y="50"/>
                  </a:lnTo>
                  <a:lnTo>
                    <a:pt x="240" y="48"/>
                  </a:lnTo>
                  <a:lnTo>
                    <a:pt x="241" y="48"/>
                  </a:lnTo>
                  <a:lnTo>
                    <a:pt x="241" y="46"/>
                  </a:lnTo>
                  <a:lnTo>
                    <a:pt x="240" y="46"/>
                  </a:lnTo>
                  <a:lnTo>
                    <a:pt x="240" y="44"/>
                  </a:lnTo>
                  <a:lnTo>
                    <a:pt x="240" y="42"/>
                  </a:lnTo>
                  <a:lnTo>
                    <a:pt x="240" y="40"/>
                  </a:lnTo>
                  <a:lnTo>
                    <a:pt x="241" y="40"/>
                  </a:lnTo>
                  <a:lnTo>
                    <a:pt x="243" y="40"/>
                  </a:lnTo>
                  <a:lnTo>
                    <a:pt x="243" y="38"/>
                  </a:lnTo>
                  <a:lnTo>
                    <a:pt x="243" y="40"/>
                  </a:lnTo>
                  <a:lnTo>
                    <a:pt x="243" y="42"/>
                  </a:lnTo>
                  <a:lnTo>
                    <a:pt x="243" y="44"/>
                  </a:lnTo>
                  <a:lnTo>
                    <a:pt x="245" y="46"/>
                  </a:lnTo>
                  <a:lnTo>
                    <a:pt x="245" y="48"/>
                  </a:lnTo>
                  <a:lnTo>
                    <a:pt x="247" y="48"/>
                  </a:lnTo>
                  <a:lnTo>
                    <a:pt x="249" y="48"/>
                  </a:lnTo>
                  <a:lnTo>
                    <a:pt x="247" y="46"/>
                  </a:lnTo>
                  <a:lnTo>
                    <a:pt x="247" y="44"/>
                  </a:lnTo>
                  <a:lnTo>
                    <a:pt x="247" y="40"/>
                  </a:lnTo>
                  <a:lnTo>
                    <a:pt x="245" y="40"/>
                  </a:lnTo>
                  <a:lnTo>
                    <a:pt x="245" y="38"/>
                  </a:lnTo>
                  <a:lnTo>
                    <a:pt x="247" y="38"/>
                  </a:lnTo>
                  <a:lnTo>
                    <a:pt x="249" y="38"/>
                  </a:lnTo>
                  <a:lnTo>
                    <a:pt x="251" y="38"/>
                  </a:lnTo>
                  <a:lnTo>
                    <a:pt x="251" y="36"/>
                  </a:lnTo>
                  <a:lnTo>
                    <a:pt x="253" y="36"/>
                  </a:lnTo>
                  <a:lnTo>
                    <a:pt x="253" y="34"/>
                  </a:lnTo>
                  <a:lnTo>
                    <a:pt x="251" y="34"/>
                  </a:lnTo>
                  <a:lnTo>
                    <a:pt x="249" y="33"/>
                  </a:lnTo>
                  <a:lnTo>
                    <a:pt x="249" y="31"/>
                  </a:lnTo>
                  <a:lnTo>
                    <a:pt x="251" y="31"/>
                  </a:lnTo>
                  <a:lnTo>
                    <a:pt x="251" y="29"/>
                  </a:lnTo>
                  <a:lnTo>
                    <a:pt x="253" y="27"/>
                  </a:lnTo>
                  <a:lnTo>
                    <a:pt x="253" y="29"/>
                  </a:lnTo>
                  <a:lnTo>
                    <a:pt x="255" y="29"/>
                  </a:lnTo>
                  <a:lnTo>
                    <a:pt x="257" y="29"/>
                  </a:lnTo>
                  <a:lnTo>
                    <a:pt x="257" y="27"/>
                  </a:lnTo>
                  <a:lnTo>
                    <a:pt x="257" y="25"/>
                  </a:lnTo>
                  <a:lnTo>
                    <a:pt x="259" y="25"/>
                  </a:lnTo>
                  <a:lnTo>
                    <a:pt x="261" y="25"/>
                  </a:lnTo>
                  <a:lnTo>
                    <a:pt x="261" y="23"/>
                  </a:lnTo>
                  <a:lnTo>
                    <a:pt x="261" y="21"/>
                  </a:lnTo>
                  <a:lnTo>
                    <a:pt x="261" y="19"/>
                  </a:lnTo>
                  <a:lnTo>
                    <a:pt x="263" y="17"/>
                  </a:lnTo>
                  <a:lnTo>
                    <a:pt x="264" y="17"/>
                  </a:lnTo>
                  <a:lnTo>
                    <a:pt x="263" y="17"/>
                  </a:lnTo>
                  <a:lnTo>
                    <a:pt x="264" y="17"/>
                  </a:lnTo>
                  <a:lnTo>
                    <a:pt x="264" y="15"/>
                  </a:lnTo>
                  <a:lnTo>
                    <a:pt x="266" y="13"/>
                  </a:lnTo>
                  <a:lnTo>
                    <a:pt x="268" y="11"/>
                  </a:lnTo>
                  <a:lnTo>
                    <a:pt x="268" y="10"/>
                  </a:lnTo>
                  <a:lnTo>
                    <a:pt x="270" y="10"/>
                  </a:lnTo>
                  <a:lnTo>
                    <a:pt x="270" y="8"/>
                  </a:lnTo>
                  <a:lnTo>
                    <a:pt x="270" y="6"/>
                  </a:lnTo>
                  <a:lnTo>
                    <a:pt x="272" y="6"/>
                  </a:lnTo>
                  <a:close/>
                  <a:moveTo>
                    <a:pt x="276" y="0"/>
                  </a:moveTo>
                  <a:lnTo>
                    <a:pt x="276" y="2"/>
                  </a:lnTo>
                  <a:lnTo>
                    <a:pt x="274" y="0"/>
                  </a:lnTo>
                  <a:lnTo>
                    <a:pt x="274" y="2"/>
                  </a:lnTo>
                  <a:lnTo>
                    <a:pt x="272" y="2"/>
                  </a:lnTo>
                  <a:lnTo>
                    <a:pt x="274" y="0"/>
                  </a:lnTo>
                  <a:lnTo>
                    <a:pt x="276" y="0"/>
                  </a:lnTo>
                  <a:close/>
                  <a:moveTo>
                    <a:pt x="280" y="2"/>
                  </a:moveTo>
                  <a:lnTo>
                    <a:pt x="278" y="2"/>
                  </a:lnTo>
                  <a:lnTo>
                    <a:pt x="278" y="4"/>
                  </a:lnTo>
                  <a:lnTo>
                    <a:pt x="276" y="4"/>
                  </a:lnTo>
                  <a:lnTo>
                    <a:pt x="276" y="2"/>
                  </a:lnTo>
                  <a:lnTo>
                    <a:pt x="276" y="0"/>
                  </a:lnTo>
                  <a:lnTo>
                    <a:pt x="278" y="0"/>
                  </a:lnTo>
                  <a:lnTo>
                    <a:pt x="280" y="0"/>
                  </a:lnTo>
                  <a:lnTo>
                    <a:pt x="280"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9" name="Freeform 166"/>
            <p:cNvSpPr>
              <a:spLocks/>
            </p:cNvSpPr>
            <p:nvPr/>
          </p:nvSpPr>
          <p:spPr bwMode="auto">
            <a:xfrm>
              <a:off x="5326063" y="5268913"/>
              <a:ext cx="341313" cy="328613"/>
            </a:xfrm>
            <a:custGeom>
              <a:avLst/>
              <a:gdLst>
                <a:gd name="T0" fmla="*/ 196 w 215"/>
                <a:gd name="T1" fmla="*/ 9 h 207"/>
                <a:gd name="T2" fmla="*/ 205 w 215"/>
                <a:gd name="T3" fmla="*/ 9 h 207"/>
                <a:gd name="T4" fmla="*/ 213 w 215"/>
                <a:gd name="T5" fmla="*/ 11 h 207"/>
                <a:gd name="T6" fmla="*/ 207 w 215"/>
                <a:gd name="T7" fmla="*/ 15 h 207"/>
                <a:gd name="T8" fmla="*/ 198 w 215"/>
                <a:gd name="T9" fmla="*/ 17 h 207"/>
                <a:gd name="T10" fmla="*/ 190 w 215"/>
                <a:gd name="T11" fmla="*/ 23 h 207"/>
                <a:gd name="T12" fmla="*/ 184 w 215"/>
                <a:gd name="T13" fmla="*/ 19 h 207"/>
                <a:gd name="T14" fmla="*/ 173 w 215"/>
                <a:gd name="T15" fmla="*/ 17 h 207"/>
                <a:gd name="T16" fmla="*/ 161 w 215"/>
                <a:gd name="T17" fmla="*/ 21 h 207"/>
                <a:gd name="T18" fmla="*/ 148 w 215"/>
                <a:gd name="T19" fmla="*/ 21 h 207"/>
                <a:gd name="T20" fmla="*/ 148 w 215"/>
                <a:gd name="T21" fmla="*/ 36 h 207"/>
                <a:gd name="T22" fmla="*/ 148 w 215"/>
                <a:gd name="T23" fmla="*/ 49 h 207"/>
                <a:gd name="T24" fmla="*/ 148 w 215"/>
                <a:gd name="T25" fmla="*/ 63 h 207"/>
                <a:gd name="T26" fmla="*/ 148 w 215"/>
                <a:gd name="T27" fmla="*/ 76 h 207"/>
                <a:gd name="T28" fmla="*/ 138 w 215"/>
                <a:gd name="T29" fmla="*/ 84 h 207"/>
                <a:gd name="T30" fmla="*/ 130 w 215"/>
                <a:gd name="T31" fmla="*/ 96 h 207"/>
                <a:gd name="T32" fmla="*/ 130 w 215"/>
                <a:gd name="T33" fmla="*/ 117 h 207"/>
                <a:gd name="T34" fmla="*/ 130 w 215"/>
                <a:gd name="T35" fmla="*/ 136 h 207"/>
                <a:gd name="T36" fmla="*/ 130 w 215"/>
                <a:gd name="T37" fmla="*/ 149 h 207"/>
                <a:gd name="T38" fmla="*/ 130 w 215"/>
                <a:gd name="T39" fmla="*/ 163 h 207"/>
                <a:gd name="T40" fmla="*/ 130 w 215"/>
                <a:gd name="T41" fmla="*/ 176 h 207"/>
                <a:gd name="T42" fmla="*/ 130 w 215"/>
                <a:gd name="T43" fmla="*/ 190 h 207"/>
                <a:gd name="T44" fmla="*/ 125 w 215"/>
                <a:gd name="T45" fmla="*/ 199 h 207"/>
                <a:gd name="T46" fmla="*/ 121 w 215"/>
                <a:gd name="T47" fmla="*/ 205 h 207"/>
                <a:gd name="T48" fmla="*/ 109 w 215"/>
                <a:gd name="T49" fmla="*/ 205 h 207"/>
                <a:gd name="T50" fmla="*/ 98 w 215"/>
                <a:gd name="T51" fmla="*/ 203 h 207"/>
                <a:gd name="T52" fmla="*/ 90 w 215"/>
                <a:gd name="T53" fmla="*/ 201 h 207"/>
                <a:gd name="T54" fmla="*/ 88 w 215"/>
                <a:gd name="T55" fmla="*/ 193 h 207"/>
                <a:gd name="T56" fmla="*/ 82 w 215"/>
                <a:gd name="T57" fmla="*/ 191 h 207"/>
                <a:gd name="T58" fmla="*/ 80 w 215"/>
                <a:gd name="T59" fmla="*/ 195 h 207"/>
                <a:gd name="T60" fmla="*/ 73 w 215"/>
                <a:gd name="T61" fmla="*/ 199 h 207"/>
                <a:gd name="T62" fmla="*/ 63 w 215"/>
                <a:gd name="T63" fmla="*/ 188 h 207"/>
                <a:gd name="T64" fmla="*/ 57 w 215"/>
                <a:gd name="T65" fmla="*/ 178 h 207"/>
                <a:gd name="T66" fmla="*/ 54 w 215"/>
                <a:gd name="T67" fmla="*/ 167 h 207"/>
                <a:gd name="T68" fmla="*/ 52 w 215"/>
                <a:gd name="T69" fmla="*/ 161 h 207"/>
                <a:gd name="T70" fmla="*/ 50 w 215"/>
                <a:gd name="T71" fmla="*/ 149 h 207"/>
                <a:gd name="T72" fmla="*/ 50 w 215"/>
                <a:gd name="T73" fmla="*/ 136 h 207"/>
                <a:gd name="T74" fmla="*/ 46 w 215"/>
                <a:gd name="T75" fmla="*/ 124 h 207"/>
                <a:gd name="T76" fmla="*/ 44 w 215"/>
                <a:gd name="T77" fmla="*/ 111 h 207"/>
                <a:gd name="T78" fmla="*/ 42 w 215"/>
                <a:gd name="T79" fmla="*/ 103 h 207"/>
                <a:gd name="T80" fmla="*/ 44 w 215"/>
                <a:gd name="T81" fmla="*/ 94 h 207"/>
                <a:gd name="T82" fmla="*/ 36 w 215"/>
                <a:gd name="T83" fmla="*/ 82 h 207"/>
                <a:gd name="T84" fmla="*/ 32 w 215"/>
                <a:gd name="T85" fmla="*/ 72 h 207"/>
                <a:gd name="T86" fmla="*/ 25 w 215"/>
                <a:gd name="T87" fmla="*/ 59 h 207"/>
                <a:gd name="T88" fmla="*/ 19 w 215"/>
                <a:gd name="T89" fmla="*/ 46 h 207"/>
                <a:gd name="T90" fmla="*/ 11 w 215"/>
                <a:gd name="T91" fmla="*/ 34 h 207"/>
                <a:gd name="T92" fmla="*/ 4 w 215"/>
                <a:gd name="T93" fmla="*/ 23 h 207"/>
                <a:gd name="T94" fmla="*/ 0 w 215"/>
                <a:gd name="T95" fmla="*/ 11 h 207"/>
                <a:gd name="T96" fmla="*/ 6 w 215"/>
                <a:gd name="T97" fmla="*/ 1 h 207"/>
                <a:gd name="T98" fmla="*/ 15 w 215"/>
                <a:gd name="T99" fmla="*/ 1 h 207"/>
                <a:gd name="T100" fmla="*/ 27 w 215"/>
                <a:gd name="T101" fmla="*/ 0 h 207"/>
                <a:gd name="T102" fmla="*/ 34 w 215"/>
                <a:gd name="T103" fmla="*/ 7 h 207"/>
                <a:gd name="T104" fmla="*/ 54 w 215"/>
                <a:gd name="T105" fmla="*/ 5 h 207"/>
                <a:gd name="T106" fmla="*/ 82 w 215"/>
                <a:gd name="T107" fmla="*/ 5 h 207"/>
                <a:gd name="T108" fmla="*/ 102 w 215"/>
                <a:gd name="T109" fmla="*/ 5 h 207"/>
                <a:gd name="T110" fmla="*/ 111 w 215"/>
                <a:gd name="T111" fmla="*/ 13 h 207"/>
                <a:gd name="T112" fmla="*/ 127 w 215"/>
                <a:gd name="T113" fmla="*/ 13 h 207"/>
                <a:gd name="T114" fmla="*/ 136 w 215"/>
                <a:gd name="T115" fmla="*/ 13 h 207"/>
                <a:gd name="T116" fmla="*/ 144 w 215"/>
                <a:gd name="T117" fmla="*/ 17 h 207"/>
                <a:gd name="T118" fmla="*/ 159 w 215"/>
                <a:gd name="T119" fmla="*/ 15 h 207"/>
                <a:gd name="T120" fmla="*/ 184 w 215"/>
                <a:gd name="T121" fmla="*/ 11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5" h="207">
                  <a:moveTo>
                    <a:pt x="186" y="11"/>
                  </a:moveTo>
                  <a:lnTo>
                    <a:pt x="186" y="9"/>
                  </a:lnTo>
                  <a:lnTo>
                    <a:pt x="188" y="9"/>
                  </a:lnTo>
                  <a:lnTo>
                    <a:pt x="190" y="9"/>
                  </a:lnTo>
                  <a:lnTo>
                    <a:pt x="192" y="9"/>
                  </a:lnTo>
                  <a:lnTo>
                    <a:pt x="194" y="9"/>
                  </a:lnTo>
                  <a:lnTo>
                    <a:pt x="196" y="9"/>
                  </a:lnTo>
                  <a:lnTo>
                    <a:pt x="196" y="7"/>
                  </a:lnTo>
                  <a:lnTo>
                    <a:pt x="198" y="7"/>
                  </a:lnTo>
                  <a:lnTo>
                    <a:pt x="199" y="7"/>
                  </a:lnTo>
                  <a:lnTo>
                    <a:pt x="201" y="7"/>
                  </a:lnTo>
                  <a:lnTo>
                    <a:pt x="203" y="7"/>
                  </a:lnTo>
                  <a:lnTo>
                    <a:pt x="203" y="9"/>
                  </a:lnTo>
                  <a:lnTo>
                    <a:pt x="205" y="9"/>
                  </a:lnTo>
                  <a:lnTo>
                    <a:pt x="205" y="7"/>
                  </a:lnTo>
                  <a:lnTo>
                    <a:pt x="207" y="7"/>
                  </a:lnTo>
                  <a:lnTo>
                    <a:pt x="207" y="9"/>
                  </a:lnTo>
                  <a:lnTo>
                    <a:pt x="209" y="9"/>
                  </a:lnTo>
                  <a:lnTo>
                    <a:pt x="211" y="9"/>
                  </a:lnTo>
                  <a:lnTo>
                    <a:pt x="213" y="9"/>
                  </a:lnTo>
                  <a:lnTo>
                    <a:pt x="213" y="11"/>
                  </a:lnTo>
                  <a:lnTo>
                    <a:pt x="215" y="11"/>
                  </a:lnTo>
                  <a:lnTo>
                    <a:pt x="215" y="13"/>
                  </a:lnTo>
                  <a:lnTo>
                    <a:pt x="213" y="13"/>
                  </a:lnTo>
                  <a:lnTo>
                    <a:pt x="211" y="13"/>
                  </a:lnTo>
                  <a:lnTo>
                    <a:pt x="209" y="13"/>
                  </a:lnTo>
                  <a:lnTo>
                    <a:pt x="207" y="13"/>
                  </a:lnTo>
                  <a:lnTo>
                    <a:pt x="207" y="15"/>
                  </a:lnTo>
                  <a:lnTo>
                    <a:pt x="205" y="15"/>
                  </a:lnTo>
                  <a:lnTo>
                    <a:pt x="205" y="17"/>
                  </a:lnTo>
                  <a:lnTo>
                    <a:pt x="203" y="17"/>
                  </a:lnTo>
                  <a:lnTo>
                    <a:pt x="201" y="17"/>
                  </a:lnTo>
                  <a:lnTo>
                    <a:pt x="201" y="15"/>
                  </a:lnTo>
                  <a:lnTo>
                    <a:pt x="199" y="17"/>
                  </a:lnTo>
                  <a:lnTo>
                    <a:pt x="198" y="17"/>
                  </a:lnTo>
                  <a:lnTo>
                    <a:pt x="198" y="19"/>
                  </a:lnTo>
                  <a:lnTo>
                    <a:pt x="196" y="19"/>
                  </a:lnTo>
                  <a:lnTo>
                    <a:pt x="194" y="19"/>
                  </a:lnTo>
                  <a:lnTo>
                    <a:pt x="194" y="21"/>
                  </a:lnTo>
                  <a:lnTo>
                    <a:pt x="192" y="21"/>
                  </a:lnTo>
                  <a:lnTo>
                    <a:pt x="192" y="23"/>
                  </a:lnTo>
                  <a:lnTo>
                    <a:pt x="190" y="23"/>
                  </a:lnTo>
                  <a:lnTo>
                    <a:pt x="190" y="24"/>
                  </a:lnTo>
                  <a:lnTo>
                    <a:pt x="188" y="24"/>
                  </a:lnTo>
                  <a:lnTo>
                    <a:pt x="188" y="23"/>
                  </a:lnTo>
                  <a:lnTo>
                    <a:pt x="188" y="21"/>
                  </a:lnTo>
                  <a:lnTo>
                    <a:pt x="186" y="21"/>
                  </a:lnTo>
                  <a:lnTo>
                    <a:pt x="186" y="19"/>
                  </a:lnTo>
                  <a:lnTo>
                    <a:pt x="184" y="19"/>
                  </a:lnTo>
                  <a:lnTo>
                    <a:pt x="184" y="17"/>
                  </a:lnTo>
                  <a:lnTo>
                    <a:pt x="182" y="17"/>
                  </a:lnTo>
                  <a:lnTo>
                    <a:pt x="180" y="17"/>
                  </a:lnTo>
                  <a:lnTo>
                    <a:pt x="178" y="17"/>
                  </a:lnTo>
                  <a:lnTo>
                    <a:pt x="176" y="17"/>
                  </a:lnTo>
                  <a:lnTo>
                    <a:pt x="175" y="17"/>
                  </a:lnTo>
                  <a:lnTo>
                    <a:pt x="173" y="17"/>
                  </a:lnTo>
                  <a:lnTo>
                    <a:pt x="173" y="19"/>
                  </a:lnTo>
                  <a:lnTo>
                    <a:pt x="171" y="19"/>
                  </a:lnTo>
                  <a:lnTo>
                    <a:pt x="169" y="19"/>
                  </a:lnTo>
                  <a:lnTo>
                    <a:pt x="167" y="19"/>
                  </a:lnTo>
                  <a:lnTo>
                    <a:pt x="165" y="19"/>
                  </a:lnTo>
                  <a:lnTo>
                    <a:pt x="163" y="21"/>
                  </a:lnTo>
                  <a:lnTo>
                    <a:pt x="161" y="21"/>
                  </a:lnTo>
                  <a:lnTo>
                    <a:pt x="159" y="21"/>
                  </a:lnTo>
                  <a:lnTo>
                    <a:pt x="157" y="21"/>
                  </a:lnTo>
                  <a:lnTo>
                    <a:pt x="155" y="21"/>
                  </a:lnTo>
                  <a:lnTo>
                    <a:pt x="153" y="21"/>
                  </a:lnTo>
                  <a:lnTo>
                    <a:pt x="151" y="21"/>
                  </a:lnTo>
                  <a:lnTo>
                    <a:pt x="150" y="21"/>
                  </a:lnTo>
                  <a:lnTo>
                    <a:pt x="148" y="21"/>
                  </a:lnTo>
                  <a:lnTo>
                    <a:pt x="148" y="23"/>
                  </a:lnTo>
                  <a:lnTo>
                    <a:pt x="148" y="24"/>
                  </a:lnTo>
                  <a:lnTo>
                    <a:pt x="148" y="26"/>
                  </a:lnTo>
                  <a:lnTo>
                    <a:pt x="148" y="28"/>
                  </a:lnTo>
                  <a:lnTo>
                    <a:pt x="148" y="30"/>
                  </a:lnTo>
                  <a:lnTo>
                    <a:pt x="148" y="32"/>
                  </a:lnTo>
                  <a:lnTo>
                    <a:pt x="148" y="36"/>
                  </a:lnTo>
                  <a:lnTo>
                    <a:pt x="148" y="38"/>
                  </a:lnTo>
                  <a:lnTo>
                    <a:pt x="148" y="40"/>
                  </a:lnTo>
                  <a:lnTo>
                    <a:pt x="148" y="42"/>
                  </a:lnTo>
                  <a:lnTo>
                    <a:pt x="148" y="44"/>
                  </a:lnTo>
                  <a:lnTo>
                    <a:pt x="148" y="46"/>
                  </a:lnTo>
                  <a:lnTo>
                    <a:pt x="148" y="48"/>
                  </a:lnTo>
                  <a:lnTo>
                    <a:pt x="148" y="49"/>
                  </a:lnTo>
                  <a:lnTo>
                    <a:pt x="148" y="51"/>
                  </a:lnTo>
                  <a:lnTo>
                    <a:pt x="148" y="53"/>
                  </a:lnTo>
                  <a:lnTo>
                    <a:pt x="148" y="55"/>
                  </a:lnTo>
                  <a:lnTo>
                    <a:pt x="148" y="57"/>
                  </a:lnTo>
                  <a:lnTo>
                    <a:pt x="148" y="59"/>
                  </a:lnTo>
                  <a:lnTo>
                    <a:pt x="148" y="61"/>
                  </a:lnTo>
                  <a:lnTo>
                    <a:pt x="148" y="63"/>
                  </a:lnTo>
                  <a:lnTo>
                    <a:pt x="148" y="65"/>
                  </a:lnTo>
                  <a:lnTo>
                    <a:pt x="148" y="67"/>
                  </a:lnTo>
                  <a:lnTo>
                    <a:pt x="148" y="69"/>
                  </a:lnTo>
                  <a:lnTo>
                    <a:pt x="148" y="71"/>
                  </a:lnTo>
                  <a:lnTo>
                    <a:pt x="148" y="72"/>
                  </a:lnTo>
                  <a:lnTo>
                    <a:pt x="148" y="74"/>
                  </a:lnTo>
                  <a:lnTo>
                    <a:pt x="148" y="76"/>
                  </a:lnTo>
                  <a:lnTo>
                    <a:pt x="148" y="78"/>
                  </a:lnTo>
                  <a:lnTo>
                    <a:pt x="148" y="80"/>
                  </a:lnTo>
                  <a:lnTo>
                    <a:pt x="148" y="82"/>
                  </a:lnTo>
                  <a:lnTo>
                    <a:pt x="148" y="84"/>
                  </a:lnTo>
                  <a:lnTo>
                    <a:pt x="146" y="84"/>
                  </a:lnTo>
                  <a:lnTo>
                    <a:pt x="142" y="84"/>
                  </a:lnTo>
                  <a:lnTo>
                    <a:pt x="138" y="84"/>
                  </a:lnTo>
                  <a:lnTo>
                    <a:pt x="134" y="84"/>
                  </a:lnTo>
                  <a:lnTo>
                    <a:pt x="130" y="84"/>
                  </a:lnTo>
                  <a:lnTo>
                    <a:pt x="130" y="86"/>
                  </a:lnTo>
                  <a:lnTo>
                    <a:pt x="130" y="88"/>
                  </a:lnTo>
                  <a:lnTo>
                    <a:pt x="130" y="90"/>
                  </a:lnTo>
                  <a:lnTo>
                    <a:pt x="130" y="94"/>
                  </a:lnTo>
                  <a:lnTo>
                    <a:pt x="130" y="96"/>
                  </a:lnTo>
                  <a:lnTo>
                    <a:pt x="130" y="99"/>
                  </a:lnTo>
                  <a:lnTo>
                    <a:pt x="130" y="101"/>
                  </a:lnTo>
                  <a:lnTo>
                    <a:pt x="130" y="105"/>
                  </a:lnTo>
                  <a:lnTo>
                    <a:pt x="130" y="107"/>
                  </a:lnTo>
                  <a:lnTo>
                    <a:pt x="130" y="111"/>
                  </a:lnTo>
                  <a:lnTo>
                    <a:pt x="130" y="113"/>
                  </a:lnTo>
                  <a:lnTo>
                    <a:pt x="130" y="117"/>
                  </a:lnTo>
                  <a:lnTo>
                    <a:pt x="130" y="120"/>
                  </a:lnTo>
                  <a:lnTo>
                    <a:pt x="130" y="122"/>
                  </a:lnTo>
                  <a:lnTo>
                    <a:pt x="130" y="126"/>
                  </a:lnTo>
                  <a:lnTo>
                    <a:pt x="130" y="128"/>
                  </a:lnTo>
                  <a:lnTo>
                    <a:pt x="130" y="132"/>
                  </a:lnTo>
                  <a:lnTo>
                    <a:pt x="130" y="134"/>
                  </a:lnTo>
                  <a:lnTo>
                    <a:pt x="130" y="136"/>
                  </a:lnTo>
                  <a:lnTo>
                    <a:pt x="130" y="138"/>
                  </a:lnTo>
                  <a:lnTo>
                    <a:pt x="130" y="140"/>
                  </a:lnTo>
                  <a:lnTo>
                    <a:pt x="130" y="142"/>
                  </a:lnTo>
                  <a:lnTo>
                    <a:pt x="130" y="144"/>
                  </a:lnTo>
                  <a:lnTo>
                    <a:pt x="130" y="145"/>
                  </a:lnTo>
                  <a:lnTo>
                    <a:pt x="130" y="147"/>
                  </a:lnTo>
                  <a:lnTo>
                    <a:pt x="130" y="149"/>
                  </a:lnTo>
                  <a:lnTo>
                    <a:pt x="130" y="151"/>
                  </a:lnTo>
                  <a:lnTo>
                    <a:pt x="130" y="153"/>
                  </a:lnTo>
                  <a:lnTo>
                    <a:pt x="130" y="155"/>
                  </a:lnTo>
                  <a:lnTo>
                    <a:pt x="130" y="157"/>
                  </a:lnTo>
                  <a:lnTo>
                    <a:pt x="130" y="159"/>
                  </a:lnTo>
                  <a:lnTo>
                    <a:pt x="130" y="161"/>
                  </a:lnTo>
                  <a:lnTo>
                    <a:pt x="130" y="163"/>
                  </a:lnTo>
                  <a:lnTo>
                    <a:pt x="130" y="165"/>
                  </a:lnTo>
                  <a:lnTo>
                    <a:pt x="130" y="167"/>
                  </a:lnTo>
                  <a:lnTo>
                    <a:pt x="130" y="168"/>
                  </a:lnTo>
                  <a:lnTo>
                    <a:pt x="130" y="170"/>
                  </a:lnTo>
                  <a:lnTo>
                    <a:pt x="130" y="172"/>
                  </a:lnTo>
                  <a:lnTo>
                    <a:pt x="130" y="174"/>
                  </a:lnTo>
                  <a:lnTo>
                    <a:pt x="130" y="176"/>
                  </a:lnTo>
                  <a:lnTo>
                    <a:pt x="130" y="178"/>
                  </a:lnTo>
                  <a:lnTo>
                    <a:pt x="130" y="180"/>
                  </a:lnTo>
                  <a:lnTo>
                    <a:pt x="130" y="182"/>
                  </a:lnTo>
                  <a:lnTo>
                    <a:pt x="130" y="184"/>
                  </a:lnTo>
                  <a:lnTo>
                    <a:pt x="130" y="186"/>
                  </a:lnTo>
                  <a:lnTo>
                    <a:pt x="130" y="188"/>
                  </a:lnTo>
                  <a:lnTo>
                    <a:pt x="130" y="190"/>
                  </a:lnTo>
                  <a:lnTo>
                    <a:pt x="130" y="191"/>
                  </a:lnTo>
                  <a:lnTo>
                    <a:pt x="130" y="193"/>
                  </a:lnTo>
                  <a:lnTo>
                    <a:pt x="130" y="195"/>
                  </a:lnTo>
                  <a:lnTo>
                    <a:pt x="130" y="197"/>
                  </a:lnTo>
                  <a:lnTo>
                    <a:pt x="128" y="197"/>
                  </a:lnTo>
                  <a:lnTo>
                    <a:pt x="127" y="199"/>
                  </a:lnTo>
                  <a:lnTo>
                    <a:pt x="125" y="199"/>
                  </a:lnTo>
                  <a:lnTo>
                    <a:pt x="125" y="201"/>
                  </a:lnTo>
                  <a:lnTo>
                    <a:pt x="123" y="201"/>
                  </a:lnTo>
                  <a:lnTo>
                    <a:pt x="123" y="203"/>
                  </a:lnTo>
                  <a:lnTo>
                    <a:pt x="121" y="203"/>
                  </a:lnTo>
                  <a:lnTo>
                    <a:pt x="119" y="203"/>
                  </a:lnTo>
                  <a:lnTo>
                    <a:pt x="119" y="205"/>
                  </a:lnTo>
                  <a:lnTo>
                    <a:pt x="121" y="205"/>
                  </a:lnTo>
                  <a:lnTo>
                    <a:pt x="119" y="205"/>
                  </a:lnTo>
                  <a:lnTo>
                    <a:pt x="119" y="207"/>
                  </a:lnTo>
                  <a:lnTo>
                    <a:pt x="117" y="207"/>
                  </a:lnTo>
                  <a:lnTo>
                    <a:pt x="115" y="207"/>
                  </a:lnTo>
                  <a:lnTo>
                    <a:pt x="115" y="205"/>
                  </a:lnTo>
                  <a:lnTo>
                    <a:pt x="111" y="205"/>
                  </a:lnTo>
                  <a:lnTo>
                    <a:pt x="109" y="205"/>
                  </a:lnTo>
                  <a:lnTo>
                    <a:pt x="107" y="205"/>
                  </a:lnTo>
                  <a:lnTo>
                    <a:pt x="105" y="205"/>
                  </a:lnTo>
                  <a:lnTo>
                    <a:pt x="103" y="205"/>
                  </a:lnTo>
                  <a:lnTo>
                    <a:pt x="102" y="205"/>
                  </a:lnTo>
                  <a:lnTo>
                    <a:pt x="100" y="205"/>
                  </a:lnTo>
                  <a:lnTo>
                    <a:pt x="100" y="203"/>
                  </a:lnTo>
                  <a:lnTo>
                    <a:pt x="98" y="203"/>
                  </a:lnTo>
                  <a:lnTo>
                    <a:pt x="96" y="203"/>
                  </a:lnTo>
                  <a:lnTo>
                    <a:pt x="94" y="203"/>
                  </a:lnTo>
                  <a:lnTo>
                    <a:pt x="94" y="201"/>
                  </a:lnTo>
                  <a:lnTo>
                    <a:pt x="92" y="201"/>
                  </a:lnTo>
                  <a:lnTo>
                    <a:pt x="92" y="203"/>
                  </a:lnTo>
                  <a:lnTo>
                    <a:pt x="90" y="203"/>
                  </a:lnTo>
                  <a:lnTo>
                    <a:pt x="90" y="201"/>
                  </a:lnTo>
                  <a:lnTo>
                    <a:pt x="90" y="199"/>
                  </a:lnTo>
                  <a:lnTo>
                    <a:pt x="88" y="199"/>
                  </a:lnTo>
                  <a:lnTo>
                    <a:pt x="88" y="197"/>
                  </a:lnTo>
                  <a:lnTo>
                    <a:pt x="90" y="197"/>
                  </a:lnTo>
                  <a:lnTo>
                    <a:pt x="90" y="195"/>
                  </a:lnTo>
                  <a:lnTo>
                    <a:pt x="90" y="193"/>
                  </a:lnTo>
                  <a:lnTo>
                    <a:pt x="88" y="193"/>
                  </a:lnTo>
                  <a:lnTo>
                    <a:pt x="86" y="193"/>
                  </a:lnTo>
                  <a:lnTo>
                    <a:pt x="86" y="191"/>
                  </a:lnTo>
                  <a:lnTo>
                    <a:pt x="86" y="190"/>
                  </a:lnTo>
                  <a:lnTo>
                    <a:pt x="84" y="190"/>
                  </a:lnTo>
                  <a:lnTo>
                    <a:pt x="82" y="191"/>
                  </a:lnTo>
                  <a:lnTo>
                    <a:pt x="82" y="190"/>
                  </a:lnTo>
                  <a:lnTo>
                    <a:pt x="82" y="191"/>
                  </a:lnTo>
                  <a:lnTo>
                    <a:pt x="82" y="193"/>
                  </a:lnTo>
                  <a:lnTo>
                    <a:pt x="82" y="191"/>
                  </a:lnTo>
                  <a:lnTo>
                    <a:pt x="80" y="191"/>
                  </a:lnTo>
                  <a:lnTo>
                    <a:pt x="80" y="193"/>
                  </a:lnTo>
                  <a:lnTo>
                    <a:pt x="82" y="193"/>
                  </a:lnTo>
                  <a:lnTo>
                    <a:pt x="80" y="193"/>
                  </a:lnTo>
                  <a:lnTo>
                    <a:pt x="80" y="195"/>
                  </a:lnTo>
                  <a:lnTo>
                    <a:pt x="80" y="197"/>
                  </a:lnTo>
                  <a:lnTo>
                    <a:pt x="79" y="199"/>
                  </a:lnTo>
                  <a:lnTo>
                    <a:pt x="79" y="197"/>
                  </a:lnTo>
                  <a:lnTo>
                    <a:pt x="77" y="199"/>
                  </a:lnTo>
                  <a:lnTo>
                    <a:pt x="75" y="199"/>
                  </a:lnTo>
                  <a:lnTo>
                    <a:pt x="75" y="201"/>
                  </a:lnTo>
                  <a:lnTo>
                    <a:pt x="73" y="199"/>
                  </a:lnTo>
                  <a:lnTo>
                    <a:pt x="71" y="197"/>
                  </a:lnTo>
                  <a:lnTo>
                    <a:pt x="69" y="195"/>
                  </a:lnTo>
                  <a:lnTo>
                    <a:pt x="69" y="193"/>
                  </a:lnTo>
                  <a:lnTo>
                    <a:pt x="67" y="193"/>
                  </a:lnTo>
                  <a:lnTo>
                    <a:pt x="65" y="191"/>
                  </a:lnTo>
                  <a:lnTo>
                    <a:pt x="63" y="190"/>
                  </a:lnTo>
                  <a:lnTo>
                    <a:pt x="63" y="188"/>
                  </a:lnTo>
                  <a:lnTo>
                    <a:pt x="63" y="186"/>
                  </a:lnTo>
                  <a:lnTo>
                    <a:pt x="61" y="186"/>
                  </a:lnTo>
                  <a:lnTo>
                    <a:pt x="61" y="184"/>
                  </a:lnTo>
                  <a:lnTo>
                    <a:pt x="59" y="182"/>
                  </a:lnTo>
                  <a:lnTo>
                    <a:pt x="59" y="180"/>
                  </a:lnTo>
                  <a:lnTo>
                    <a:pt x="57" y="180"/>
                  </a:lnTo>
                  <a:lnTo>
                    <a:pt x="57" y="178"/>
                  </a:lnTo>
                  <a:lnTo>
                    <a:pt x="55" y="176"/>
                  </a:lnTo>
                  <a:lnTo>
                    <a:pt x="55" y="174"/>
                  </a:lnTo>
                  <a:lnTo>
                    <a:pt x="55" y="172"/>
                  </a:lnTo>
                  <a:lnTo>
                    <a:pt x="55" y="170"/>
                  </a:lnTo>
                  <a:lnTo>
                    <a:pt x="54" y="170"/>
                  </a:lnTo>
                  <a:lnTo>
                    <a:pt x="54" y="168"/>
                  </a:lnTo>
                  <a:lnTo>
                    <a:pt x="54" y="167"/>
                  </a:lnTo>
                  <a:lnTo>
                    <a:pt x="54" y="165"/>
                  </a:lnTo>
                  <a:lnTo>
                    <a:pt x="54" y="167"/>
                  </a:lnTo>
                  <a:lnTo>
                    <a:pt x="54" y="165"/>
                  </a:lnTo>
                  <a:lnTo>
                    <a:pt x="55" y="165"/>
                  </a:lnTo>
                  <a:lnTo>
                    <a:pt x="54" y="163"/>
                  </a:lnTo>
                  <a:lnTo>
                    <a:pt x="54" y="161"/>
                  </a:lnTo>
                  <a:lnTo>
                    <a:pt x="52" y="161"/>
                  </a:lnTo>
                  <a:lnTo>
                    <a:pt x="52" y="159"/>
                  </a:lnTo>
                  <a:lnTo>
                    <a:pt x="52" y="157"/>
                  </a:lnTo>
                  <a:lnTo>
                    <a:pt x="52" y="155"/>
                  </a:lnTo>
                  <a:lnTo>
                    <a:pt x="52" y="153"/>
                  </a:lnTo>
                  <a:lnTo>
                    <a:pt x="50" y="153"/>
                  </a:lnTo>
                  <a:lnTo>
                    <a:pt x="50" y="151"/>
                  </a:lnTo>
                  <a:lnTo>
                    <a:pt x="50" y="149"/>
                  </a:lnTo>
                  <a:lnTo>
                    <a:pt x="50" y="147"/>
                  </a:lnTo>
                  <a:lnTo>
                    <a:pt x="50" y="145"/>
                  </a:lnTo>
                  <a:lnTo>
                    <a:pt x="50" y="144"/>
                  </a:lnTo>
                  <a:lnTo>
                    <a:pt x="50" y="142"/>
                  </a:lnTo>
                  <a:lnTo>
                    <a:pt x="50" y="140"/>
                  </a:lnTo>
                  <a:lnTo>
                    <a:pt x="50" y="138"/>
                  </a:lnTo>
                  <a:lnTo>
                    <a:pt x="50" y="136"/>
                  </a:lnTo>
                  <a:lnTo>
                    <a:pt x="48" y="134"/>
                  </a:lnTo>
                  <a:lnTo>
                    <a:pt x="48" y="132"/>
                  </a:lnTo>
                  <a:lnTo>
                    <a:pt x="48" y="130"/>
                  </a:lnTo>
                  <a:lnTo>
                    <a:pt x="46" y="130"/>
                  </a:lnTo>
                  <a:lnTo>
                    <a:pt x="46" y="128"/>
                  </a:lnTo>
                  <a:lnTo>
                    <a:pt x="46" y="126"/>
                  </a:lnTo>
                  <a:lnTo>
                    <a:pt x="46" y="124"/>
                  </a:lnTo>
                  <a:lnTo>
                    <a:pt x="44" y="122"/>
                  </a:lnTo>
                  <a:lnTo>
                    <a:pt x="44" y="120"/>
                  </a:lnTo>
                  <a:lnTo>
                    <a:pt x="44" y="119"/>
                  </a:lnTo>
                  <a:lnTo>
                    <a:pt x="44" y="117"/>
                  </a:lnTo>
                  <a:lnTo>
                    <a:pt x="44" y="115"/>
                  </a:lnTo>
                  <a:lnTo>
                    <a:pt x="44" y="113"/>
                  </a:lnTo>
                  <a:lnTo>
                    <a:pt x="44" y="111"/>
                  </a:lnTo>
                  <a:lnTo>
                    <a:pt x="44" y="109"/>
                  </a:lnTo>
                  <a:lnTo>
                    <a:pt x="42" y="109"/>
                  </a:lnTo>
                  <a:lnTo>
                    <a:pt x="44" y="109"/>
                  </a:lnTo>
                  <a:lnTo>
                    <a:pt x="44" y="107"/>
                  </a:lnTo>
                  <a:lnTo>
                    <a:pt x="44" y="105"/>
                  </a:lnTo>
                  <a:lnTo>
                    <a:pt x="44" y="103"/>
                  </a:lnTo>
                  <a:lnTo>
                    <a:pt x="42" y="103"/>
                  </a:lnTo>
                  <a:lnTo>
                    <a:pt x="42" y="101"/>
                  </a:lnTo>
                  <a:lnTo>
                    <a:pt x="42" y="99"/>
                  </a:lnTo>
                  <a:lnTo>
                    <a:pt x="44" y="99"/>
                  </a:lnTo>
                  <a:lnTo>
                    <a:pt x="44" y="101"/>
                  </a:lnTo>
                  <a:lnTo>
                    <a:pt x="44" y="99"/>
                  </a:lnTo>
                  <a:lnTo>
                    <a:pt x="44" y="96"/>
                  </a:lnTo>
                  <a:lnTo>
                    <a:pt x="44" y="94"/>
                  </a:lnTo>
                  <a:lnTo>
                    <a:pt x="44" y="92"/>
                  </a:lnTo>
                  <a:lnTo>
                    <a:pt x="42" y="90"/>
                  </a:lnTo>
                  <a:lnTo>
                    <a:pt x="42" y="88"/>
                  </a:lnTo>
                  <a:lnTo>
                    <a:pt x="40" y="88"/>
                  </a:lnTo>
                  <a:lnTo>
                    <a:pt x="40" y="86"/>
                  </a:lnTo>
                  <a:lnTo>
                    <a:pt x="38" y="84"/>
                  </a:lnTo>
                  <a:lnTo>
                    <a:pt x="36" y="82"/>
                  </a:lnTo>
                  <a:lnTo>
                    <a:pt x="36" y="80"/>
                  </a:lnTo>
                  <a:lnTo>
                    <a:pt x="34" y="80"/>
                  </a:lnTo>
                  <a:lnTo>
                    <a:pt x="36" y="80"/>
                  </a:lnTo>
                  <a:lnTo>
                    <a:pt x="36" y="78"/>
                  </a:lnTo>
                  <a:lnTo>
                    <a:pt x="34" y="76"/>
                  </a:lnTo>
                  <a:lnTo>
                    <a:pt x="32" y="74"/>
                  </a:lnTo>
                  <a:lnTo>
                    <a:pt x="32" y="72"/>
                  </a:lnTo>
                  <a:lnTo>
                    <a:pt x="31" y="71"/>
                  </a:lnTo>
                  <a:lnTo>
                    <a:pt x="29" y="67"/>
                  </a:lnTo>
                  <a:lnTo>
                    <a:pt x="27" y="67"/>
                  </a:lnTo>
                  <a:lnTo>
                    <a:pt x="27" y="65"/>
                  </a:lnTo>
                  <a:lnTo>
                    <a:pt x="27" y="63"/>
                  </a:lnTo>
                  <a:lnTo>
                    <a:pt x="25" y="61"/>
                  </a:lnTo>
                  <a:lnTo>
                    <a:pt x="25" y="59"/>
                  </a:lnTo>
                  <a:lnTo>
                    <a:pt x="25" y="57"/>
                  </a:lnTo>
                  <a:lnTo>
                    <a:pt x="25" y="55"/>
                  </a:lnTo>
                  <a:lnTo>
                    <a:pt x="23" y="55"/>
                  </a:lnTo>
                  <a:lnTo>
                    <a:pt x="23" y="53"/>
                  </a:lnTo>
                  <a:lnTo>
                    <a:pt x="21" y="51"/>
                  </a:lnTo>
                  <a:lnTo>
                    <a:pt x="21" y="49"/>
                  </a:lnTo>
                  <a:lnTo>
                    <a:pt x="19" y="46"/>
                  </a:lnTo>
                  <a:lnTo>
                    <a:pt x="17" y="44"/>
                  </a:lnTo>
                  <a:lnTo>
                    <a:pt x="17" y="42"/>
                  </a:lnTo>
                  <a:lnTo>
                    <a:pt x="15" y="40"/>
                  </a:lnTo>
                  <a:lnTo>
                    <a:pt x="15" y="38"/>
                  </a:lnTo>
                  <a:lnTo>
                    <a:pt x="13" y="36"/>
                  </a:lnTo>
                  <a:lnTo>
                    <a:pt x="13" y="34"/>
                  </a:lnTo>
                  <a:lnTo>
                    <a:pt x="11" y="34"/>
                  </a:lnTo>
                  <a:lnTo>
                    <a:pt x="11" y="32"/>
                  </a:lnTo>
                  <a:lnTo>
                    <a:pt x="9" y="28"/>
                  </a:lnTo>
                  <a:lnTo>
                    <a:pt x="7" y="26"/>
                  </a:lnTo>
                  <a:lnTo>
                    <a:pt x="6" y="26"/>
                  </a:lnTo>
                  <a:lnTo>
                    <a:pt x="6" y="24"/>
                  </a:lnTo>
                  <a:lnTo>
                    <a:pt x="4" y="24"/>
                  </a:lnTo>
                  <a:lnTo>
                    <a:pt x="4" y="23"/>
                  </a:lnTo>
                  <a:lnTo>
                    <a:pt x="4" y="21"/>
                  </a:lnTo>
                  <a:lnTo>
                    <a:pt x="2" y="19"/>
                  </a:lnTo>
                  <a:lnTo>
                    <a:pt x="2" y="17"/>
                  </a:lnTo>
                  <a:lnTo>
                    <a:pt x="2" y="15"/>
                  </a:lnTo>
                  <a:lnTo>
                    <a:pt x="2" y="13"/>
                  </a:lnTo>
                  <a:lnTo>
                    <a:pt x="0" y="13"/>
                  </a:lnTo>
                  <a:lnTo>
                    <a:pt x="0" y="11"/>
                  </a:lnTo>
                  <a:lnTo>
                    <a:pt x="0" y="9"/>
                  </a:lnTo>
                  <a:lnTo>
                    <a:pt x="0" y="7"/>
                  </a:lnTo>
                  <a:lnTo>
                    <a:pt x="0" y="3"/>
                  </a:lnTo>
                  <a:lnTo>
                    <a:pt x="2" y="3"/>
                  </a:lnTo>
                  <a:lnTo>
                    <a:pt x="4" y="3"/>
                  </a:lnTo>
                  <a:lnTo>
                    <a:pt x="4" y="1"/>
                  </a:lnTo>
                  <a:lnTo>
                    <a:pt x="6" y="1"/>
                  </a:lnTo>
                  <a:lnTo>
                    <a:pt x="7" y="1"/>
                  </a:lnTo>
                  <a:lnTo>
                    <a:pt x="7" y="3"/>
                  </a:lnTo>
                  <a:lnTo>
                    <a:pt x="9" y="3"/>
                  </a:lnTo>
                  <a:lnTo>
                    <a:pt x="11" y="3"/>
                  </a:lnTo>
                  <a:lnTo>
                    <a:pt x="13" y="3"/>
                  </a:lnTo>
                  <a:lnTo>
                    <a:pt x="15" y="3"/>
                  </a:lnTo>
                  <a:lnTo>
                    <a:pt x="15" y="1"/>
                  </a:lnTo>
                  <a:lnTo>
                    <a:pt x="17" y="1"/>
                  </a:lnTo>
                  <a:lnTo>
                    <a:pt x="19" y="1"/>
                  </a:lnTo>
                  <a:lnTo>
                    <a:pt x="19" y="0"/>
                  </a:lnTo>
                  <a:lnTo>
                    <a:pt x="21" y="0"/>
                  </a:lnTo>
                  <a:lnTo>
                    <a:pt x="23" y="0"/>
                  </a:lnTo>
                  <a:lnTo>
                    <a:pt x="25" y="0"/>
                  </a:lnTo>
                  <a:lnTo>
                    <a:pt x="27" y="0"/>
                  </a:lnTo>
                  <a:lnTo>
                    <a:pt x="29" y="0"/>
                  </a:lnTo>
                  <a:lnTo>
                    <a:pt x="29" y="1"/>
                  </a:lnTo>
                  <a:lnTo>
                    <a:pt x="31" y="1"/>
                  </a:lnTo>
                  <a:lnTo>
                    <a:pt x="31" y="3"/>
                  </a:lnTo>
                  <a:lnTo>
                    <a:pt x="32" y="5"/>
                  </a:lnTo>
                  <a:lnTo>
                    <a:pt x="34" y="5"/>
                  </a:lnTo>
                  <a:lnTo>
                    <a:pt x="34" y="7"/>
                  </a:lnTo>
                  <a:lnTo>
                    <a:pt x="36" y="7"/>
                  </a:lnTo>
                  <a:lnTo>
                    <a:pt x="38" y="7"/>
                  </a:lnTo>
                  <a:lnTo>
                    <a:pt x="40" y="7"/>
                  </a:lnTo>
                  <a:lnTo>
                    <a:pt x="40" y="5"/>
                  </a:lnTo>
                  <a:lnTo>
                    <a:pt x="44" y="5"/>
                  </a:lnTo>
                  <a:lnTo>
                    <a:pt x="50" y="5"/>
                  </a:lnTo>
                  <a:lnTo>
                    <a:pt x="54" y="5"/>
                  </a:lnTo>
                  <a:lnTo>
                    <a:pt x="57" y="5"/>
                  </a:lnTo>
                  <a:lnTo>
                    <a:pt x="61" y="5"/>
                  </a:lnTo>
                  <a:lnTo>
                    <a:pt x="65" y="5"/>
                  </a:lnTo>
                  <a:lnTo>
                    <a:pt x="69" y="5"/>
                  </a:lnTo>
                  <a:lnTo>
                    <a:pt x="73" y="5"/>
                  </a:lnTo>
                  <a:lnTo>
                    <a:pt x="77" y="5"/>
                  </a:lnTo>
                  <a:lnTo>
                    <a:pt x="82" y="5"/>
                  </a:lnTo>
                  <a:lnTo>
                    <a:pt x="86" y="5"/>
                  </a:lnTo>
                  <a:lnTo>
                    <a:pt x="88" y="5"/>
                  </a:lnTo>
                  <a:lnTo>
                    <a:pt x="90" y="5"/>
                  </a:lnTo>
                  <a:lnTo>
                    <a:pt x="94" y="5"/>
                  </a:lnTo>
                  <a:lnTo>
                    <a:pt x="98" y="5"/>
                  </a:lnTo>
                  <a:lnTo>
                    <a:pt x="100" y="5"/>
                  </a:lnTo>
                  <a:lnTo>
                    <a:pt x="102" y="5"/>
                  </a:lnTo>
                  <a:lnTo>
                    <a:pt x="105" y="5"/>
                  </a:lnTo>
                  <a:lnTo>
                    <a:pt x="107" y="5"/>
                  </a:lnTo>
                  <a:lnTo>
                    <a:pt x="107" y="7"/>
                  </a:lnTo>
                  <a:lnTo>
                    <a:pt x="109" y="9"/>
                  </a:lnTo>
                  <a:lnTo>
                    <a:pt x="109" y="11"/>
                  </a:lnTo>
                  <a:lnTo>
                    <a:pt x="111" y="11"/>
                  </a:lnTo>
                  <a:lnTo>
                    <a:pt x="111" y="13"/>
                  </a:lnTo>
                  <a:lnTo>
                    <a:pt x="113" y="13"/>
                  </a:lnTo>
                  <a:lnTo>
                    <a:pt x="115" y="13"/>
                  </a:lnTo>
                  <a:lnTo>
                    <a:pt x="117" y="13"/>
                  </a:lnTo>
                  <a:lnTo>
                    <a:pt x="119" y="13"/>
                  </a:lnTo>
                  <a:lnTo>
                    <a:pt x="123" y="13"/>
                  </a:lnTo>
                  <a:lnTo>
                    <a:pt x="125" y="13"/>
                  </a:lnTo>
                  <a:lnTo>
                    <a:pt x="127" y="13"/>
                  </a:lnTo>
                  <a:lnTo>
                    <a:pt x="127" y="15"/>
                  </a:lnTo>
                  <a:lnTo>
                    <a:pt x="128" y="15"/>
                  </a:lnTo>
                  <a:lnTo>
                    <a:pt x="130" y="15"/>
                  </a:lnTo>
                  <a:lnTo>
                    <a:pt x="132" y="15"/>
                  </a:lnTo>
                  <a:lnTo>
                    <a:pt x="134" y="15"/>
                  </a:lnTo>
                  <a:lnTo>
                    <a:pt x="136" y="15"/>
                  </a:lnTo>
                  <a:lnTo>
                    <a:pt x="136" y="13"/>
                  </a:lnTo>
                  <a:lnTo>
                    <a:pt x="136" y="15"/>
                  </a:lnTo>
                  <a:lnTo>
                    <a:pt x="136" y="13"/>
                  </a:lnTo>
                  <a:lnTo>
                    <a:pt x="138" y="15"/>
                  </a:lnTo>
                  <a:lnTo>
                    <a:pt x="140" y="15"/>
                  </a:lnTo>
                  <a:lnTo>
                    <a:pt x="140" y="17"/>
                  </a:lnTo>
                  <a:lnTo>
                    <a:pt x="142" y="17"/>
                  </a:lnTo>
                  <a:lnTo>
                    <a:pt x="144" y="17"/>
                  </a:lnTo>
                  <a:lnTo>
                    <a:pt x="146" y="17"/>
                  </a:lnTo>
                  <a:lnTo>
                    <a:pt x="148" y="15"/>
                  </a:lnTo>
                  <a:lnTo>
                    <a:pt x="150" y="15"/>
                  </a:lnTo>
                  <a:lnTo>
                    <a:pt x="151" y="15"/>
                  </a:lnTo>
                  <a:lnTo>
                    <a:pt x="153" y="17"/>
                  </a:lnTo>
                  <a:lnTo>
                    <a:pt x="155" y="17"/>
                  </a:lnTo>
                  <a:lnTo>
                    <a:pt x="159" y="15"/>
                  </a:lnTo>
                  <a:lnTo>
                    <a:pt x="163" y="15"/>
                  </a:lnTo>
                  <a:lnTo>
                    <a:pt x="167" y="13"/>
                  </a:lnTo>
                  <a:lnTo>
                    <a:pt x="171" y="13"/>
                  </a:lnTo>
                  <a:lnTo>
                    <a:pt x="175" y="13"/>
                  </a:lnTo>
                  <a:lnTo>
                    <a:pt x="178" y="11"/>
                  </a:lnTo>
                  <a:lnTo>
                    <a:pt x="180" y="11"/>
                  </a:lnTo>
                  <a:lnTo>
                    <a:pt x="184" y="11"/>
                  </a:lnTo>
                  <a:lnTo>
                    <a:pt x="186" y="1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0" name="Freeform 167"/>
            <p:cNvSpPr>
              <a:spLocks noEditPoints="1"/>
            </p:cNvSpPr>
            <p:nvPr/>
          </p:nvSpPr>
          <p:spPr bwMode="auto">
            <a:xfrm>
              <a:off x="9163050" y="5338763"/>
              <a:ext cx="112713" cy="82550"/>
            </a:xfrm>
            <a:custGeom>
              <a:avLst/>
              <a:gdLst>
                <a:gd name="T0" fmla="*/ 62 w 71"/>
                <a:gd name="T1" fmla="*/ 50 h 52"/>
                <a:gd name="T2" fmla="*/ 60 w 71"/>
                <a:gd name="T3" fmla="*/ 50 h 52"/>
                <a:gd name="T4" fmla="*/ 50 w 71"/>
                <a:gd name="T5" fmla="*/ 48 h 52"/>
                <a:gd name="T6" fmla="*/ 69 w 71"/>
                <a:gd name="T7" fmla="*/ 30 h 52"/>
                <a:gd name="T8" fmla="*/ 71 w 71"/>
                <a:gd name="T9" fmla="*/ 34 h 52"/>
                <a:gd name="T10" fmla="*/ 67 w 71"/>
                <a:gd name="T11" fmla="*/ 32 h 52"/>
                <a:gd name="T12" fmla="*/ 67 w 71"/>
                <a:gd name="T13" fmla="*/ 30 h 52"/>
                <a:gd name="T14" fmla="*/ 58 w 71"/>
                <a:gd name="T15" fmla="*/ 21 h 52"/>
                <a:gd name="T16" fmla="*/ 62 w 71"/>
                <a:gd name="T17" fmla="*/ 23 h 52"/>
                <a:gd name="T18" fmla="*/ 60 w 71"/>
                <a:gd name="T19" fmla="*/ 27 h 52"/>
                <a:gd name="T20" fmla="*/ 56 w 71"/>
                <a:gd name="T21" fmla="*/ 25 h 52"/>
                <a:gd name="T22" fmla="*/ 54 w 71"/>
                <a:gd name="T23" fmla="*/ 21 h 52"/>
                <a:gd name="T24" fmla="*/ 54 w 71"/>
                <a:gd name="T25" fmla="*/ 19 h 52"/>
                <a:gd name="T26" fmla="*/ 56 w 71"/>
                <a:gd name="T27" fmla="*/ 17 h 52"/>
                <a:gd name="T28" fmla="*/ 48 w 71"/>
                <a:gd name="T29" fmla="*/ 13 h 52"/>
                <a:gd name="T30" fmla="*/ 46 w 71"/>
                <a:gd name="T31" fmla="*/ 17 h 52"/>
                <a:gd name="T32" fmla="*/ 46 w 71"/>
                <a:gd name="T33" fmla="*/ 19 h 52"/>
                <a:gd name="T34" fmla="*/ 48 w 71"/>
                <a:gd name="T35" fmla="*/ 13 h 52"/>
                <a:gd name="T36" fmla="*/ 6 w 71"/>
                <a:gd name="T37" fmla="*/ 7 h 52"/>
                <a:gd name="T38" fmla="*/ 10 w 71"/>
                <a:gd name="T39" fmla="*/ 9 h 52"/>
                <a:gd name="T40" fmla="*/ 12 w 71"/>
                <a:gd name="T41" fmla="*/ 9 h 52"/>
                <a:gd name="T42" fmla="*/ 17 w 71"/>
                <a:gd name="T43" fmla="*/ 13 h 52"/>
                <a:gd name="T44" fmla="*/ 19 w 71"/>
                <a:gd name="T45" fmla="*/ 17 h 52"/>
                <a:gd name="T46" fmla="*/ 25 w 71"/>
                <a:gd name="T47" fmla="*/ 19 h 52"/>
                <a:gd name="T48" fmla="*/ 29 w 71"/>
                <a:gd name="T49" fmla="*/ 23 h 52"/>
                <a:gd name="T50" fmla="*/ 31 w 71"/>
                <a:gd name="T51" fmla="*/ 27 h 52"/>
                <a:gd name="T52" fmla="*/ 35 w 71"/>
                <a:gd name="T53" fmla="*/ 30 h 52"/>
                <a:gd name="T54" fmla="*/ 37 w 71"/>
                <a:gd name="T55" fmla="*/ 28 h 52"/>
                <a:gd name="T56" fmla="*/ 39 w 71"/>
                <a:gd name="T57" fmla="*/ 32 h 52"/>
                <a:gd name="T58" fmla="*/ 39 w 71"/>
                <a:gd name="T59" fmla="*/ 32 h 52"/>
                <a:gd name="T60" fmla="*/ 44 w 71"/>
                <a:gd name="T61" fmla="*/ 34 h 52"/>
                <a:gd name="T62" fmla="*/ 44 w 71"/>
                <a:gd name="T63" fmla="*/ 36 h 52"/>
                <a:gd name="T64" fmla="*/ 48 w 71"/>
                <a:gd name="T65" fmla="*/ 38 h 52"/>
                <a:gd name="T66" fmla="*/ 48 w 71"/>
                <a:gd name="T67" fmla="*/ 40 h 52"/>
                <a:gd name="T68" fmla="*/ 52 w 71"/>
                <a:gd name="T69" fmla="*/ 42 h 52"/>
                <a:gd name="T70" fmla="*/ 54 w 71"/>
                <a:gd name="T71" fmla="*/ 42 h 52"/>
                <a:gd name="T72" fmla="*/ 52 w 71"/>
                <a:gd name="T73" fmla="*/ 46 h 52"/>
                <a:gd name="T74" fmla="*/ 50 w 71"/>
                <a:gd name="T75" fmla="*/ 46 h 52"/>
                <a:gd name="T76" fmla="*/ 52 w 71"/>
                <a:gd name="T77" fmla="*/ 46 h 52"/>
                <a:gd name="T78" fmla="*/ 50 w 71"/>
                <a:gd name="T79" fmla="*/ 46 h 52"/>
                <a:gd name="T80" fmla="*/ 48 w 71"/>
                <a:gd name="T81" fmla="*/ 46 h 52"/>
                <a:gd name="T82" fmla="*/ 46 w 71"/>
                <a:gd name="T83" fmla="*/ 46 h 52"/>
                <a:gd name="T84" fmla="*/ 42 w 71"/>
                <a:gd name="T85" fmla="*/ 44 h 52"/>
                <a:gd name="T86" fmla="*/ 39 w 71"/>
                <a:gd name="T87" fmla="*/ 42 h 52"/>
                <a:gd name="T88" fmla="*/ 39 w 71"/>
                <a:gd name="T89" fmla="*/ 38 h 52"/>
                <a:gd name="T90" fmla="*/ 39 w 71"/>
                <a:gd name="T91" fmla="*/ 40 h 52"/>
                <a:gd name="T92" fmla="*/ 35 w 71"/>
                <a:gd name="T93" fmla="*/ 38 h 52"/>
                <a:gd name="T94" fmla="*/ 29 w 71"/>
                <a:gd name="T95" fmla="*/ 34 h 52"/>
                <a:gd name="T96" fmla="*/ 27 w 71"/>
                <a:gd name="T97" fmla="*/ 32 h 52"/>
                <a:gd name="T98" fmla="*/ 23 w 71"/>
                <a:gd name="T99" fmla="*/ 30 h 52"/>
                <a:gd name="T100" fmla="*/ 23 w 71"/>
                <a:gd name="T101" fmla="*/ 28 h 52"/>
                <a:gd name="T102" fmla="*/ 21 w 71"/>
                <a:gd name="T103" fmla="*/ 28 h 52"/>
                <a:gd name="T104" fmla="*/ 19 w 71"/>
                <a:gd name="T105" fmla="*/ 25 h 52"/>
                <a:gd name="T106" fmla="*/ 15 w 71"/>
                <a:gd name="T107" fmla="*/ 23 h 52"/>
                <a:gd name="T108" fmla="*/ 15 w 71"/>
                <a:gd name="T109" fmla="*/ 21 h 52"/>
                <a:gd name="T110" fmla="*/ 12 w 71"/>
                <a:gd name="T111" fmla="*/ 17 h 52"/>
                <a:gd name="T112" fmla="*/ 8 w 71"/>
                <a:gd name="T113" fmla="*/ 13 h 52"/>
                <a:gd name="T114" fmla="*/ 8 w 71"/>
                <a:gd name="T115" fmla="*/ 11 h 52"/>
                <a:gd name="T116" fmla="*/ 6 w 71"/>
                <a:gd name="T117" fmla="*/ 7 h 52"/>
                <a:gd name="T118" fmla="*/ 10 w 71"/>
                <a:gd name="T119" fmla="*/ 7 h 52"/>
                <a:gd name="T120" fmla="*/ 8 w 71"/>
                <a:gd name="T121" fmla="*/ 7 h 52"/>
                <a:gd name="T122" fmla="*/ 4 w 71"/>
                <a:gd name="T123" fmla="*/ 7 h 52"/>
                <a:gd name="T124" fmla="*/ 0 w 71"/>
                <a:gd name="T125" fmla="*/ 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 h="52">
                  <a:moveTo>
                    <a:pt x="62" y="50"/>
                  </a:moveTo>
                  <a:lnTo>
                    <a:pt x="62" y="52"/>
                  </a:lnTo>
                  <a:lnTo>
                    <a:pt x="62" y="50"/>
                  </a:lnTo>
                  <a:lnTo>
                    <a:pt x="62" y="52"/>
                  </a:lnTo>
                  <a:lnTo>
                    <a:pt x="60" y="52"/>
                  </a:lnTo>
                  <a:lnTo>
                    <a:pt x="60" y="50"/>
                  </a:lnTo>
                  <a:lnTo>
                    <a:pt x="62" y="50"/>
                  </a:lnTo>
                  <a:close/>
                  <a:moveTo>
                    <a:pt x="52" y="48"/>
                  </a:moveTo>
                  <a:lnTo>
                    <a:pt x="50" y="48"/>
                  </a:lnTo>
                  <a:lnTo>
                    <a:pt x="52" y="48"/>
                  </a:lnTo>
                  <a:close/>
                  <a:moveTo>
                    <a:pt x="69" y="28"/>
                  </a:moveTo>
                  <a:lnTo>
                    <a:pt x="69" y="30"/>
                  </a:lnTo>
                  <a:lnTo>
                    <a:pt x="71" y="30"/>
                  </a:lnTo>
                  <a:lnTo>
                    <a:pt x="71" y="32"/>
                  </a:lnTo>
                  <a:lnTo>
                    <a:pt x="71" y="34"/>
                  </a:lnTo>
                  <a:lnTo>
                    <a:pt x="69" y="34"/>
                  </a:lnTo>
                  <a:lnTo>
                    <a:pt x="69" y="32"/>
                  </a:lnTo>
                  <a:lnTo>
                    <a:pt x="67" y="32"/>
                  </a:lnTo>
                  <a:lnTo>
                    <a:pt x="67" y="30"/>
                  </a:lnTo>
                  <a:lnTo>
                    <a:pt x="67" y="28"/>
                  </a:lnTo>
                  <a:lnTo>
                    <a:pt x="67" y="30"/>
                  </a:lnTo>
                  <a:lnTo>
                    <a:pt x="69" y="28"/>
                  </a:lnTo>
                  <a:close/>
                  <a:moveTo>
                    <a:pt x="58" y="19"/>
                  </a:moveTo>
                  <a:lnTo>
                    <a:pt x="58" y="21"/>
                  </a:lnTo>
                  <a:lnTo>
                    <a:pt x="60" y="21"/>
                  </a:lnTo>
                  <a:lnTo>
                    <a:pt x="60" y="23"/>
                  </a:lnTo>
                  <a:lnTo>
                    <a:pt x="62" y="23"/>
                  </a:lnTo>
                  <a:lnTo>
                    <a:pt x="62" y="25"/>
                  </a:lnTo>
                  <a:lnTo>
                    <a:pt x="60" y="25"/>
                  </a:lnTo>
                  <a:lnTo>
                    <a:pt x="60" y="27"/>
                  </a:lnTo>
                  <a:lnTo>
                    <a:pt x="60" y="25"/>
                  </a:lnTo>
                  <a:lnTo>
                    <a:pt x="58" y="25"/>
                  </a:lnTo>
                  <a:lnTo>
                    <a:pt x="56" y="25"/>
                  </a:lnTo>
                  <a:lnTo>
                    <a:pt x="56" y="23"/>
                  </a:lnTo>
                  <a:lnTo>
                    <a:pt x="54" y="23"/>
                  </a:lnTo>
                  <a:lnTo>
                    <a:pt x="54" y="21"/>
                  </a:lnTo>
                  <a:lnTo>
                    <a:pt x="56" y="21"/>
                  </a:lnTo>
                  <a:lnTo>
                    <a:pt x="56" y="19"/>
                  </a:lnTo>
                  <a:lnTo>
                    <a:pt x="54" y="19"/>
                  </a:lnTo>
                  <a:lnTo>
                    <a:pt x="56" y="17"/>
                  </a:lnTo>
                  <a:lnTo>
                    <a:pt x="56" y="19"/>
                  </a:lnTo>
                  <a:lnTo>
                    <a:pt x="56" y="17"/>
                  </a:lnTo>
                  <a:lnTo>
                    <a:pt x="58" y="17"/>
                  </a:lnTo>
                  <a:lnTo>
                    <a:pt x="58" y="19"/>
                  </a:lnTo>
                  <a:close/>
                  <a:moveTo>
                    <a:pt x="48" y="13"/>
                  </a:moveTo>
                  <a:lnTo>
                    <a:pt x="48" y="15"/>
                  </a:lnTo>
                  <a:lnTo>
                    <a:pt x="46" y="15"/>
                  </a:lnTo>
                  <a:lnTo>
                    <a:pt x="46" y="17"/>
                  </a:lnTo>
                  <a:lnTo>
                    <a:pt x="48" y="17"/>
                  </a:lnTo>
                  <a:lnTo>
                    <a:pt x="46" y="17"/>
                  </a:lnTo>
                  <a:lnTo>
                    <a:pt x="46" y="19"/>
                  </a:lnTo>
                  <a:lnTo>
                    <a:pt x="46" y="17"/>
                  </a:lnTo>
                  <a:lnTo>
                    <a:pt x="46" y="15"/>
                  </a:lnTo>
                  <a:lnTo>
                    <a:pt x="48" y="13"/>
                  </a:lnTo>
                  <a:lnTo>
                    <a:pt x="46" y="13"/>
                  </a:lnTo>
                  <a:lnTo>
                    <a:pt x="48" y="13"/>
                  </a:lnTo>
                  <a:close/>
                  <a:moveTo>
                    <a:pt x="6" y="7"/>
                  </a:moveTo>
                  <a:lnTo>
                    <a:pt x="8" y="7"/>
                  </a:lnTo>
                  <a:lnTo>
                    <a:pt x="8" y="9"/>
                  </a:lnTo>
                  <a:lnTo>
                    <a:pt x="10" y="9"/>
                  </a:lnTo>
                  <a:lnTo>
                    <a:pt x="10" y="11"/>
                  </a:lnTo>
                  <a:lnTo>
                    <a:pt x="12" y="11"/>
                  </a:lnTo>
                  <a:lnTo>
                    <a:pt x="12" y="9"/>
                  </a:lnTo>
                  <a:lnTo>
                    <a:pt x="14" y="11"/>
                  </a:lnTo>
                  <a:lnTo>
                    <a:pt x="15" y="13"/>
                  </a:lnTo>
                  <a:lnTo>
                    <a:pt x="17" y="13"/>
                  </a:lnTo>
                  <a:lnTo>
                    <a:pt x="17" y="15"/>
                  </a:lnTo>
                  <a:lnTo>
                    <a:pt x="19" y="15"/>
                  </a:lnTo>
                  <a:lnTo>
                    <a:pt x="19" y="17"/>
                  </a:lnTo>
                  <a:lnTo>
                    <a:pt x="21" y="17"/>
                  </a:lnTo>
                  <a:lnTo>
                    <a:pt x="23" y="19"/>
                  </a:lnTo>
                  <a:lnTo>
                    <a:pt x="25" y="19"/>
                  </a:lnTo>
                  <a:lnTo>
                    <a:pt x="25" y="21"/>
                  </a:lnTo>
                  <a:lnTo>
                    <a:pt x="27" y="21"/>
                  </a:lnTo>
                  <a:lnTo>
                    <a:pt x="29" y="23"/>
                  </a:lnTo>
                  <a:lnTo>
                    <a:pt x="29" y="25"/>
                  </a:lnTo>
                  <a:lnTo>
                    <a:pt x="31" y="25"/>
                  </a:lnTo>
                  <a:lnTo>
                    <a:pt x="31" y="27"/>
                  </a:lnTo>
                  <a:lnTo>
                    <a:pt x="33" y="28"/>
                  </a:lnTo>
                  <a:lnTo>
                    <a:pt x="35" y="28"/>
                  </a:lnTo>
                  <a:lnTo>
                    <a:pt x="35" y="30"/>
                  </a:lnTo>
                  <a:lnTo>
                    <a:pt x="35" y="28"/>
                  </a:lnTo>
                  <a:lnTo>
                    <a:pt x="37" y="30"/>
                  </a:lnTo>
                  <a:lnTo>
                    <a:pt x="37" y="28"/>
                  </a:lnTo>
                  <a:lnTo>
                    <a:pt x="37" y="30"/>
                  </a:lnTo>
                  <a:lnTo>
                    <a:pt x="37" y="32"/>
                  </a:lnTo>
                  <a:lnTo>
                    <a:pt x="39" y="32"/>
                  </a:lnTo>
                  <a:lnTo>
                    <a:pt x="37" y="30"/>
                  </a:lnTo>
                  <a:lnTo>
                    <a:pt x="39" y="30"/>
                  </a:lnTo>
                  <a:lnTo>
                    <a:pt x="39" y="32"/>
                  </a:lnTo>
                  <a:lnTo>
                    <a:pt x="40" y="32"/>
                  </a:lnTo>
                  <a:lnTo>
                    <a:pt x="42" y="34"/>
                  </a:lnTo>
                  <a:lnTo>
                    <a:pt x="44" y="34"/>
                  </a:lnTo>
                  <a:lnTo>
                    <a:pt x="42" y="34"/>
                  </a:lnTo>
                  <a:lnTo>
                    <a:pt x="44" y="34"/>
                  </a:lnTo>
                  <a:lnTo>
                    <a:pt x="44" y="36"/>
                  </a:lnTo>
                  <a:lnTo>
                    <a:pt x="46" y="36"/>
                  </a:lnTo>
                  <a:lnTo>
                    <a:pt x="46" y="38"/>
                  </a:lnTo>
                  <a:lnTo>
                    <a:pt x="48" y="38"/>
                  </a:lnTo>
                  <a:lnTo>
                    <a:pt x="48" y="40"/>
                  </a:lnTo>
                  <a:lnTo>
                    <a:pt x="50" y="40"/>
                  </a:lnTo>
                  <a:lnTo>
                    <a:pt x="48" y="40"/>
                  </a:lnTo>
                  <a:lnTo>
                    <a:pt x="50" y="40"/>
                  </a:lnTo>
                  <a:lnTo>
                    <a:pt x="52" y="40"/>
                  </a:lnTo>
                  <a:lnTo>
                    <a:pt x="52" y="42"/>
                  </a:lnTo>
                  <a:lnTo>
                    <a:pt x="54" y="42"/>
                  </a:lnTo>
                  <a:lnTo>
                    <a:pt x="52" y="42"/>
                  </a:lnTo>
                  <a:lnTo>
                    <a:pt x="54" y="42"/>
                  </a:lnTo>
                  <a:lnTo>
                    <a:pt x="54" y="44"/>
                  </a:lnTo>
                  <a:lnTo>
                    <a:pt x="54" y="46"/>
                  </a:lnTo>
                  <a:lnTo>
                    <a:pt x="52" y="46"/>
                  </a:lnTo>
                  <a:lnTo>
                    <a:pt x="52" y="48"/>
                  </a:lnTo>
                  <a:lnTo>
                    <a:pt x="52" y="46"/>
                  </a:lnTo>
                  <a:lnTo>
                    <a:pt x="50" y="46"/>
                  </a:lnTo>
                  <a:lnTo>
                    <a:pt x="52" y="46"/>
                  </a:lnTo>
                  <a:lnTo>
                    <a:pt x="50" y="46"/>
                  </a:lnTo>
                  <a:lnTo>
                    <a:pt x="52" y="46"/>
                  </a:lnTo>
                  <a:lnTo>
                    <a:pt x="50" y="46"/>
                  </a:lnTo>
                  <a:lnTo>
                    <a:pt x="50" y="48"/>
                  </a:lnTo>
                  <a:lnTo>
                    <a:pt x="50" y="46"/>
                  </a:lnTo>
                  <a:lnTo>
                    <a:pt x="48" y="46"/>
                  </a:lnTo>
                  <a:lnTo>
                    <a:pt x="48" y="44"/>
                  </a:lnTo>
                  <a:lnTo>
                    <a:pt x="48" y="46"/>
                  </a:lnTo>
                  <a:lnTo>
                    <a:pt x="46" y="46"/>
                  </a:lnTo>
                  <a:lnTo>
                    <a:pt x="46" y="44"/>
                  </a:lnTo>
                  <a:lnTo>
                    <a:pt x="46" y="46"/>
                  </a:lnTo>
                  <a:lnTo>
                    <a:pt x="44" y="46"/>
                  </a:lnTo>
                  <a:lnTo>
                    <a:pt x="44" y="44"/>
                  </a:lnTo>
                  <a:lnTo>
                    <a:pt x="42" y="44"/>
                  </a:lnTo>
                  <a:lnTo>
                    <a:pt x="42" y="42"/>
                  </a:lnTo>
                  <a:lnTo>
                    <a:pt x="40" y="42"/>
                  </a:lnTo>
                  <a:lnTo>
                    <a:pt x="39" y="42"/>
                  </a:lnTo>
                  <a:lnTo>
                    <a:pt x="40" y="42"/>
                  </a:lnTo>
                  <a:lnTo>
                    <a:pt x="40" y="40"/>
                  </a:lnTo>
                  <a:lnTo>
                    <a:pt x="39" y="38"/>
                  </a:lnTo>
                  <a:lnTo>
                    <a:pt x="39" y="40"/>
                  </a:lnTo>
                  <a:lnTo>
                    <a:pt x="39" y="38"/>
                  </a:lnTo>
                  <a:lnTo>
                    <a:pt x="39" y="40"/>
                  </a:lnTo>
                  <a:lnTo>
                    <a:pt x="37" y="40"/>
                  </a:lnTo>
                  <a:lnTo>
                    <a:pt x="37" y="38"/>
                  </a:lnTo>
                  <a:lnTo>
                    <a:pt x="35" y="38"/>
                  </a:lnTo>
                  <a:lnTo>
                    <a:pt x="35" y="36"/>
                  </a:lnTo>
                  <a:lnTo>
                    <a:pt x="33" y="36"/>
                  </a:lnTo>
                  <a:lnTo>
                    <a:pt x="29" y="34"/>
                  </a:lnTo>
                  <a:lnTo>
                    <a:pt x="29" y="32"/>
                  </a:lnTo>
                  <a:lnTo>
                    <a:pt x="29" y="34"/>
                  </a:lnTo>
                  <a:lnTo>
                    <a:pt x="27" y="32"/>
                  </a:lnTo>
                  <a:lnTo>
                    <a:pt x="25" y="32"/>
                  </a:lnTo>
                  <a:lnTo>
                    <a:pt x="25" y="30"/>
                  </a:lnTo>
                  <a:lnTo>
                    <a:pt x="23" y="30"/>
                  </a:lnTo>
                  <a:lnTo>
                    <a:pt x="23" y="28"/>
                  </a:lnTo>
                  <a:lnTo>
                    <a:pt x="23" y="30"/>
                  </a:lnTo>
                  <a:lnTo>
                    <a:pt x="23" y="28"/>
                  </a:lnTo>
                  <a:lnTo>
                    <a:pt x="23" y="30"/>
                  </a:lnTo>
                  <a:lnTo>
                    <a:pt x="23" y="28"/>
                  </a:lnTo>
                  <a:lnTo>
                    <a:pt x="21" y="28"/>
                  </a:lnTo>
                  <a:lnTo>
                    <a:pt x="21" y="27"/>
                  </a:lnTo>
                  <a:lnTo>
                    <a:pt x="19" y="27"/>
                  </a:lnTo>
                  <a:lnTo>
                    <a:pt x="19" y="25"/>
                  </a:lnTo>
                  <a:lnTo>
                    <a:pt x="17" y="25"/>
                  </a:lnTo>
                  <a:lnTo>
                    <a:pt x="17" y="23"/>
                  </a:lnTo>
                  <a:lnTo>
                    <a:pt x="15" y="23"/>
                  </a:lnTo>
                  <a:lnTo>
                    <a:pt x="17" y="23"/>
                  </a:lnTo>
                  <a:lnTo>
                    <a:pt x="15" y="23"/>
                  </a:lnTo>
                  <a:lnTo>
                    <a:pt x="15" y="21"/>
                  </a:lnTo>
                  <a:lnTo>
                    <a:pt x="14" y="21"/>
                  </a:lnTo>
                  <a:lnTo>
                    <a:pt x="12" y="19"/>
                  </a:lnTo>
                  <a:lnTo>
                    <a:pt x="12" y="17"/>
                  </a:lnTo>
                  <a:lnTo>
                    <a:pt x="10" y="15"/>
                  </a:lnTo>
                  <a:lnTo>
                    <a:pt x="8" y="15"/>
                  </a:lnTo>
                  <a:lnTo>
                    <a:pt x="8" y="13"/>
                  </a:lnTo>
                  <a:lnTo>
                    <a:pt x="8" y="11"/>
                  </a:lnTo>
                  <a:lnTo>
                    <a:pt x="6" y="11"/>
                  </a:lnTo>
                  <a:lnTo>
                    <a:pt x="8" y="11"/>
                  </a:lnTo>
                  <a:lnTo>
                    <a:pt x="6" y="11"/>
                  </a:lnTo>
                  <a:lnTo>
                    <a:pt x="6" y="9"/>
                  </a:lnTo>
                  <a:lnTo>
                    <a:pt x="6" y="7"/>
                  </a:lnTo>
                  <a:lnTo>
                    <a:pt x="6" y="9"/>
                  </a:lnTo>
                  <a:lnTo>
                    <a:pt x="6" y="7"/>
                  </a:lnTo>
                  <a:close/>
                  <a:moveTo>
                    <a:pt x="10" y="7"/>
                  </a:moveTo>
                  <a:lnTo>
                    <a:pt x="10" y="9"/>
                  </a:lnTo>
                  <a:lnTo>
                    <a:pt x="10" y="7"/>
                  </a:lnTo>
                  <a:lnTo>
                    <a:pt x="8" y="7"/>
                  </a:lnTo>
                  <a:lnTo>
                    <a:pt x="10" y="7"/>
                  </a:lnTo>
                  <a:close/>
                  <a:moveTo>
                    <a:pt x="6" y="7"/>
                  </a:moveTo>
                  <a:lnTo>
                    <a:pt x="4" y="7"/>
                  </a:lnTo>
                  <a:lnTo>
                    <a:pt x="6" y="5"/>
                  </a:lnTo>
                  <a:lnTo>
                    <a:pt x="6" y="7"/>
                  </a:lnTo>
                  <a:close/>
                  <a:moveTo>
                    <a:pt x="0" y="2"/>
                  </a:moveTo>
                  <a:lnTo>
                    <a:pt x="0" y="0"/>
                  </a:lnTo>
                  <a:lnTo>
                    <a:pt x="0"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1" name="Freeform 168"/>
            <p:cNvSpPr>
              <a:spLocks/>
            </p:cNvSpPr>
            <p:nvPr/>
          </p:nvSpPr>
          <p:spPr bwMode="auto">
            <a:xfrm>
              <a:off x="5032375" y="4219575"/>
              <a:ext cx="400050" cy="314325"/>
            </a:xfrm>
            <a:custGeom>
              <a:avLst/>
              <a:gdLst>
                <a:gd name="T0" fmla="*/ 239 w 252"/>
                <a:gd name="T1" fmla="*/ 21 h 198"/>
                <a:gd name="T2" fmla="*/ 240 w 252"/>
                <a:gd name="T3" fmla="*/ 35 h 198"/>
                <a:gd name="T4" fmla="*/ 246 w 252"/>
                <a:gd name="T5" fmla="*/ 42 h 198"/>
                <a:gd name="T6" fmla="*/ 250 w 252"/>
                <a:gd name="T7" fmla="*/ 54 h 198"/>
                <a:gd name="T8" fmla="*/ 248 w 252"/>
                <a:gd name="T9" fmla="*/ 65 h 198"/>
                <a:gd name="T10" fmla="*/ 248 w 252"/>
                <a:gd name="T11" fmla="*/ 79 h 198"/>
                <a:gd name="T12" fmla="*/ 246 w 252"/>
                <a:gd name="T13" fmla="*/ 92 h 198"/>
                <a:gd name="T14" fmla="*/ 244 w 252"/>
                <a:gd name="T15" fmla="*/ 106 h 198"/>
                <a:gd name="T16" fmla="*/ 239 w 252"/>
                <a:gd name="T17" fmla="*/ 119 h 198"/>
                <a:gd name="T18" fmla="*/ 231 w 252"/>
                <a:gd name="T19" fmla="*/ 129 h 198"/>
                <a:gd name="T20" fmla="*/ 223 w 252"/>
                <a:gd name="T21" fmla="*/ 136 h 198"/>
                <a:gd name="T22" fmla="*/ 217 w 252"/>
                <a:gd name="T23" fmla="*/ 146 h 198"/>
                <a:gd name="T24" fmla="*/ 212 w 252"/>
                <a:gd name="T25" fmla="*/ 154 h 198"/>
                <a:gd name="T26" fmla="*/ 216 w 252"/>
                <a:gd name="T27" fmla="*/ 165 h 198"/>
                <a:gd name="T28" fmla="*/ 206 w 252"/>
                <a:gd name="T29" fmla="*/ 169 h 198"/>
                <a:gd name="T30" fmla="*/ 198 w 252"/>
                <a:gd name="T31" fmla="*/ 175 h 198"/>
                <a:gd name="T32" fmla="*/ 187 w 252"/>
                <a:gd name="T33" fmla="*/ 173 h 198"/>
                <a:gd name="T34" fmla="*/ 156 w 252"/>
                <a:gd name="T35" fmla="*/ 175 h 198"/>
                <a:gd name="T36" fmla="*/ 141 w 252"/>
                <a:gd name="T37" fmla="*/ 181 h 198"/>
                <a:gd name="T38" fmla="*/ 129 w 252"/>
                <a:gd name="T39" fmla="*/ 175 h 198"/>
                <a:gd name="T40" fmla="*/ 114 w 252"/>
                <a:gd name="T41" fmla="*/ 175 h 198"/>
                <a:gd name="T42" fmla="*/ 100 w 252"/>
                <a:gd name="T43" fmla="*/ 167 h 198"/>
                <a:gd name="T44" fmla="*/ 81 w 252"/>
                <a:gd name="T45" fmla="*/ 165 h 198"/>
                <a:gd name="T46" fmla="*/ 68 w 252"/>
                <a:gd name="T47" fmla="*/ 167 h 198"/>
                <a:gd name="T48" fmla="*/ 60 w 252"/>
                <a:gd name="T49" fmla="*/ 183 h 198"/>
                <a:gd name="T50" fmla="*/ 54 w 252"/>
                <a:gd name="T51" fmla="*/ 198 h 198"/>
                <a:gd name="T52" fmla="*/ 45 w 252"/>
                <a:gd name="T53" fmla="*/ 188 h 198"/>
                <a:gd name="T54" fmla="*/ 37 w 252"/>
                <a:gd name="T55" fmla="*/ 188 h 198"/>
                <a:gd name="T56" fmla="*/ 35 w 252"/>
                <a:gd name="T57" fmla="*/ 192 h 198"/>
                <a:gd name="T58" fmla="*/ 33 w 252"/>
                <a:gd name="T59" fmla="*/ 183 h 198"/>
                <a:gd name="T60" fmla="*/ 24 w 252"/>
                <a:gd name="T61" fmla="*/ 183 h 198"/>
                <a:gd name="T62" fmla="*/ 14 w 252"/>
                <a:gd name="T63" fmla="*/ 175 h 198"/>
                <a:gd name="T64" fmla="*/ 18 w 252"/>
                <a:gd name="T65" fmla="*/ 171 h 198"/>
                <a:gd name="T66" fmla="*/ 8 w 252"/>
                <a:gd name="T67" fmla="*/ 165 h 198"/>
                <a:gd name="T68" fmla="*/ 2 w 252"/>
                <a:gd name="T69" fmla="*/ 154 h 198"/>
                <a:gd name="T70" fmla="*/ 2 w 252"/>
                <a:gd name="T71" fmla="*/ 146 h 198"/>
                <a:gd name="T72" fmla="*/ 14 w 252"/>
                <a:gd name="T73" fmla="*/ 144 h 198"/>
                <a:gd name="T74" fmla="*/ 24 w 252"/>
                <a:gd name="T75" fmla="*/ 140 h 198"/>
                <a:gd name="T76" fmla="*/ 37 w 252"/>
                <a:gd name="T77" fmla="*/ 140 h 198"/>
                <a:gd name="T78" fmla="*/ 52 w 252"/>
                <a:gd name="T79" fmla="*/ 138 h 198"/>
                <a:gd name="T80" fmla="*/ 60 w 252"/>
                <a:gd name="T81" fmla="*/ 131 h 198"/>
                <a:gd name="T82" fmla="*/ 66 w 252"/>
                <a:gd name="T83" fmla="*/ 119 h 198"/>
                <a:gd name="T84" fmla="*/ 66 w 252"/>
                <a:gd name="T85" fmla="*/ 104 h 198"/>
                <a:gd name="T86" fmla="*/ 66 w 252"/>
                <a:gd name="T87" fmla="*/ 90 h 198"/>
                <a:gd name="T88" fmla="*/ 66 w 252"/>
                <a:gd name="T89" fmla="*/ 75 h 198"/>
                <a:gd name="T90" fmla="*/ 87 w 252"/>
                <a:gd name="T91" fmla="*/ 71 h 198"/>
                <a:gd name="T92" fmla="*/ 95 w 252"/>
                <a:gd name="T93" fmla="*/ 65 h 198"/>
                <a:gd name="T94" fmla="*/ 104 w 252"/>
                <a:gd name="T95" fmla="*/ 60 h 198"/>
                <a:gd name="T96" fmla="*/ 110 w 252"/>
                <a:gd name="T97" fmla="*/ 52 h 198"/>
                <a:gd name="T98" fmla="*/ 120 w 252"/>
                <a:gd name="T99" fmla="*/ 44 h 198"/>
                <a:gd name="T100" fmla="*/ 131 w 252"/>
                <a:gd name="T101" fmla="*/ 39 h 198"/>
                <a:gd name="T102" fmla="*/ 141 w 252"/>
                <a:gd name="T103" fmla="*/ 31 h 198"/>
                <a:gd name="T104" fmla="*/ 152 w 252"/>
                <a:gd name="T105" fmla="*/ 23 h 198"/>
                <a:gd name="T106" fmla="*/ 164 w 252"/>
                <a:gd name="T107" fmla="*/ 17 h 198"/>
                <a:gd name="T108" fmla="*/ 173 w 252"/>
                <a:gd name="T109" fmla="*/ 10 h 198"/>
                <a:gd name="T110" fmla="*/ 185 w 252"/>
                <a:gd name="T111" fmla="*/ 4 h 198"/>
                <a:gd name="T112" fmla="*/ 198 w 252"/>
                <a:gd name="T113" fmla="*/ 4 h 198"/>
                <a:gd name="T114" fmla="*/ 212 w 252"/>
                <a:gd name="T115" fmla="*/ 6 h 198"/>
                <a:gd name="T116" fmla="*/ 225 w 252"/>
                <a:gd name="T117" fmla="*/ 16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2" h="198">
                  <a:moveTo>
                    <a:pt x="237" y="10"/>
                  </a:moveTo>
                  <a:lnTo>
                    <a:pt x="237" y="12"/>
                  </a:lnTo>
                  <a:lnTo>
                    <a:pt x="237" y="14"/>
                  </a:lnTo>
                  <a:lnTo>
                    <a:pt x="237" y="16"/>
                  </a:lnTo>
                  <a:lnTo>
                    <a:pt x="239" y="17"/>
                  </a:lnTo>
                  <a:lnTo>
                    <a:pt x="239" y="19"/>
                  </a:lnTo>
                  <a:lnTo>
                    <a:pt x="239" y="21"/>
                  </a:lnTo>
                  <a:lnTo>
                    <a:pt x="239" y="23"/>
                  </a:lnTo>
                  <a:lnTo>
                    <a:pt x="239" y="25"/>
                  </a:lnTo>
                  <a:lnTo>
                    <a:pt x="240" y="27"/>
                  </a:lnTo>
                  <a:lnTo>
                    <a:pt x="240" y="29"/>
                  </a:lnTo>
                  <a:lnTo>
                    <a:pt x="240" y="31"/>
                  </a:lnTo>
                  <a:lnTo>
                    <a:pt x="240" y="33"/>
                  </a:lnTo>
                  <a:lnTo>
                    <a:pt x="240" y="35"/>
                  </a:lnTo>
                  <a:lnTo>
                    <a:pt x="240" y="37"/>
                  </a:lnTo>
                  <a:lnTo>
                    <a:pt x="242" y="37"/>
                  </a:lnTo>
                  <a:lnTo>
                    <a:pt x="242" y="39"/>
                  </a:lnTo>
                  <a:lnTo>
                    <a:pt x="242" y="40"/>
                  </a:lnTo>
                  <a:lnTo>
                    <a:pt x="244" y="40"/>
                  </a:lnTo>
                  <a:lnTo>
                    <a:pt x="244" y="42"/>
                  </a:lnTo>
                  <a:lnTo>
                    <a:pt x="246" y="42"/>
                  </a:lnTo>
                  <a:lnTo>
                    <a:pt x="246" y="44"/>
                  </a:lnTo>
                  <a:lnTo>
                    <a:pt x="246" y="46"/>
                  </a:lnTo>
                  <a:lnTo>
                    <a:pt x="246" y="48"/>
                  </a:lnTo>
                  <a:lnTo>
                    <a:pt x="248" y="50"/>
                  </a:lnTo>
                  <a:lnTo>
                    <a:pt x="248" y="52"/>
                  </a:lnTo>
                  <a:lnTo>
                    <a:pt x="250" y="52"/>
                  </a:lnTo>
                  <a:lnTo>
                    <a:pt x="250" y="54"/>
                  </a:lnTo>
                  <a:lnTo>
                    <a:pt x="252" y="54"/>
                  </a:lnTo>
                  <a:lnTo>
                    <a:pt x="252" y="56"/>
                  </a:lnTo>
                  <a:lnTo>
                    <a:pt x="252" y="58"/>
                  </a:lnTo>
                  <a:lnTo>
                    <a:pt x="250" y="60"/>
                  </a:lnTo>
                  <a:lnTo>
                    <a:pt x="250" y="62"/>
                  </a:lnTo>
                  <a:lnTo>
                    <a:pt x="248" y="64"/>
                  </a:lnTo>
                  <a:lnTo>
                    <a:pt x="248" y="65"/>
                  </a:lnTo>
                  <a:lnTo>
                    <a:pt x="248" y="67"/>
                  </a:lnTo>
                  <a:lnTo>
                    <a:pt x="248" y="69"/>
                  </a:lnTo>
                  <a:lnTo>
                    <a:pt x="248" y="71"/>
                  </a:lnTo>
                  <a:lnTo>
                    <a:pt x="248" y="73"/>
                  </a:lnTo>
                  <a:lnTo>
                    <a:pt x="248" y="75"/>
                  </a:lnTo>
                  <a:lnTo>
                    <a:pt x="248" y="77"/>
                  </a:lnTo>
                  <a:lnTo>
                    <a:pt x="248" y="79"/>
                  </a:lnTo>
                  <a:lnTo>
                    <a:pt x="246" y="81"/>
                  </a:lnTo>
                  <a:lnTo>
                    <a:pt x="246" y="83"/>
                  </a:lnTo>
                  <a:lnTo>
                    <a:pt x="246" y="85"/>
                  </a:lnTo>
                  <a:lnTo>
                    <a:pt x="246" y="87"/>
                  </a:lnTo>
                  <a:lnTo>
                    <a:pt x="246" y="88"/>
                  </a:lnTo>
                  <a:lnTo>
                    <a:pt x="246" y="90"/>
                  </a:lnTo>
                  <a:lnTo>
                    <a:pt x="246" y="92"/>
                  </a:lnTo>
                  <a:lnTo>
                    <a:pt x="246" y="94"/>
                  </a:lnTo>
                  <a:lnTo>
                    <a:pt x="246" y="96"/>
                  </a:lnTo>
                  <a:lnTo>
                    <a:pt x="246" y="98"/>
                  </a:lnTo>
                  <a:lnTo>
                    <a:pt x="246" y="100"/>
                  </a:lnTo>
                  <a:lnTo>
                    <a:pt x="246" y="102"/>
                  </a:lnTo>
                  <a:lnTo>
                    <a:pt x="244" y="104"/>
                  </a:lnTo>
                  <a:lnTo>
                    <a:pt x="244" y="106"/>
                  </a:lnTo>
                  <a:lnTo>
                    <a:pt x="244" y="108"/>
                  </a:lnTo>
                  <a:lnTo>
                    <a:pt x="244" y="110"/>
                  </a:lnTo>
                  <a:lnTo>
                    <a:pt x="244" y="112"/>
                  </a:lnTo>
                  <a:lnTo>
                    <a:pt x="244" y="113"/>
                  </a:lnTo>
                  <a:lnTo>
                    <a:pt x="242" y="115"/>
                  </a:lnTo>
                  <a:lnTo>
                    <a:pt x="240" y="117"/>
                  </a:lnTo>
                  <a:lnTo>
                    <a:pt x="239" y="119"/>
                  </a:lnTo>
                  <a:lnTo>
                    <a:pt x="237" y="121"/>
                  </a:lnTo>
                  <a:lnTo>
                    <a:pt x="235" y="123"/>
                  </a:lnTo>
                  <a:lnTo>
                    <a:pt x="235" y="125"/>
                  </a:lnTo>
                  <a:lnTo>
                    <a:pt x="233" y="125"/>
                  </a:lnTo>
                  <a:lnTo>
                    <a:pt x="233" y="127"/>
                  </a:lnTo>
                  <a:lnTo>
                    <a:pt x="231" y="127"/>
                  </a:lnTo>
                  <a:lnTo>
                    <a:pt x="231" y="129"/>
                  </a:lnTo>
                  <a:lnTo>
                    <a:pt x="229" y="129"/>
                  </a:lnTo>
                  <a:lnTo>
                    <a:pt x="229" y="131"/>
                  </a:lnTo>
                  <a:lnTo>
                    <a:pt x="227" y="131"/>
                  </a:lnTo>
                  <a:lnTo>
                    <a:pt x="227" y="133"/>
                  </a:lnTo>
                  <a:lnTo>
                    <a:pt x="225" y="135"/>
                  </a:lnTo>
                  <a:lnTo>
                    <a:pt x="225" y="136"/>
                  </a:lnTo>
                  <a:lnTo>
                    <a:pt x="223" y="136"/>
                  </a:lnTo>
                  <a:lnTo>
                    <a:pt x="223" y="138"/>
                  </a:lnTo>
                  <a:lnTo>
                    <a:pt x="221" y="138"/>
                  </a:lnTo>
                  <a:lnTo>
                    <a:pt x="221" y="140"/>
                  </a:lnTo>
                  <a:lnTo>
                    <a:pt x="219" y="142"/>
                  </a:lnTo>
                  <a:lnTo>
                    <a:pt x="219" y="144"/>
                  </a:lnTo>
                  <a:lnTo>
                    <a:pt x="217" y="144"/>
                  </a:lnTo>
                  <a:lnTo>
                    <a:pt x="217" y="146"/>
                  </a:lnTo>
                  <a:lnTo>
                    <a:pt x="217" y="148"/>
                  </a:lnTo>
                  <a:lnTo>
                    <a:pt x="217" y="150"/>
                  </a:lnTo>
                  <a:lnTo>
                    <a:pt x="216" y="150"/>
                  </a:lnTo>
                  <a:lnTo>
                    <a:pt x="216" y="152"/>
                  </a:lnTo>
                  <a:lnTo>
                    <a:pt x="214" y="152"/>
                  </a:lnTo>
                  <a:lnTo>
                    <a:pt x="214" y="154"/>
                  </a:lnTo>
                  <a:lnTo>
                    <a:pt x="212" y="154"/>
                  </a:lnTo>
                  <a:lnTo>
                    <a:pt x="212" y="156"/>
                  </a:lnTo>
                  <a:lnTo>
                    <a:pt x="214" y="158"/>
                  </a:lnTo>
                  <a:lnTo>
                    <a:pt x="214" y="159"/>
                  </a:lnTo>
                  <a:lnTo>
                    <a:pt x="214" y="161"/>
                  </a:lnTo>
                  <a:lnTo>
                    <a:pt x="214" y="163"/>
                  </a:lnTo>
                  <a:lnTo>
                    <a:pt x="214" y="165"/>
                  </a:lnTo>
                  <a:lnTo>
                    <a:pt x="216" y="165"/>
                  </a:lnTo>
                  <a:lnTo>
                    <a:pt x="212" y="165"/>
                  </a:lnTo>
                  <a:lnTo>
                    <a:pt x="210" y="165"/>
                  </a:lnTo>
                  <a:lnTo>
                    <a:pt x="210" y="167"/>
                  </a:lnTo>
                  <a:lnTo>
                    <a:pt x="208" y="167"/>
                  </a:lnTo>
                  <a:lnTo>
                    <a:pt x="210" y="167"/>
                  </a:lnTo>
                  <a:lnTo>
                    <a:pt x="208" y="169"/>
                  </a:lnTo>
                  <a:lnTo>
                    <a:pt x="206" y="169"/>
                  </a:lnTo>
                  <a:lnTo>
                    <a:pt x="204" y="169"/>
                  </a:lnTo>
                  <a:lnTo>
                    <a:pt x="202" y="169"/>
                  </a:lnTo>
                  <a:lnTo>
                    <a:pt x="204" y="169"/>
                  </a:lnTo>
                  <a:lnTo>
                    <a:pt x="202" y="171"/>
                  </a:lnTo>
                  <a:lnTo>
                    <a:pt x="200" y="173"/>
                  </a:lnTo>
                  <a:lnTo>
                    <a:pt x="198" y="173"/>
                  </a:lnTo>
                  <a:lnTo>
                    <a:pt x="198" y="175"/>
                  </a:lnTo>
                  <a:lnTo>
                    <a:pt x="196" y="175"/>
                  </a:lnTo>
                  <a:lnTo>
                    <a:pt x="196" y="177"/>
                  </a:lnTo>
                  <a:lnTo>
                    <a:pt x="194" y="177"/>
                  </a:lnTo>
                  <a:lnTo>
                    <a:pt x="192" y="175"/>
                  </a:lnTo>
                  <a:lnTo>
                    <a:pt x="191" y="175"/>
                  </a:lnTo>
                  <a:lnTo>
                    <a:pt x="189" y="175"/>
                  </a:lnTo>
                  <a:lnTo>
                    <a:pt x="187" y="173"/>
                  </a:lnTo>
                  <a:lnTo>
                    <a:pt x="185" y="173"/>
                  </a:lnTo>
                  <a:lnTo>
                    <a:pt x="181" y="171"/>
                  </a:lnTo>
                  <a:lnTo>
                    <a:pt x="173" y="171"/>
                  </a:lnTo>
                  <a:lnTo>
                    <a:pt x="169" y="171"/>
                  </a:lnTo>
                  <a:lnTo>
                    <a:pt x="168" y="171"/>
                  </a:lnTo>
                  <a:lnTo>
                    <a:pt x="160" y="173"/>
                  </a:lnTo>
                  <a:lnTo>
                    <a:pt x="156" y="175"/>
                  </a:lnTo>
                  <a:lnTo>
                    <a:pt x="156" y="177"/>
                  </a:lnTo>
                  <a:lnTo>
                    <a:pt x="154" y="177"/>
                  </a:lnTo>
                  <a:lnTo>
                    <a:pt x="152" y="181"/>
                  </a:lnTo>
                  <a:lnTo>
                    <a:pt x="150" y="181"/>
                  </a:lnTo>
                  <a:lnTo>
                    <a:pt x="148" y="181"/>
                  </a:lnTo>
                  <a:lnTo>
                    <a:pt x="146" y="181"/>
                  </a:lnTo>
                  <a:lnTo>
                    <a:pt x="141" y="181"/>
                  </a:lnTo>
                  <a:lnTo>
                    <a:pt x="137" y="179"/>
                  </a:lnTo>
                  <a:lnTo>
                    <a:pt x="135" y="179"/>
                  </a:lnTo>
                  <a:lnTo>
                    <a:pt x="135" y="177"/>
                  </a:lnTo>
                  <a:lnTo>
                    <a:pt x="133" y="177"/>
                  </a:lnTo>
                  <a:lnTo>
                    <a:pt x="131" y="177"/>
                  </a:lnTo>
                  <a:lnTo>
                    <a:pt x="131" y="175"/>
                  </a:lnTo>
                  <a:lnTo>
                    <a:pt x="129" y="175"/>
                  </a:lnTo>
                  <a:lnTo>
                    <a:pt x="129" y="173"/>
                  </a:lnTo>
                  <a:lnTo>
                    <a:pt x="127" y="173"/>
                  </a:lnTo>
                  <a:lnTo>
                    <a:pt x="123" y="171"/>
                  </a:lnTo>
                  <a:lnTo>
                    <a:pt x="121" y="171"/>
                  </a:lnTo>
                  <a:lnTo>
                    <a:pt x="121" y="173"/>
                  </a:lnTo>
                  <a:lnTo>
                    <a:pt x="116" y="175"/>
                  </a:lnTo>
                  <a:lnTo>
                    <a:pt x="114" y="175"/>
                  </a:lnTo>
                  <a:lnTo>
                    <a:pt x="112" y="177"/>
                  </a:lnTo>
                  <a:lnTo>
                    <a:pt x="110" y="177"/>
                  </a:lnTo>
                  <a:lnTo>
                    <a:pt x="108" y="177"/>
                  </a:lnTo>
                  <a:lnTo>
                    <a:pt x="106" y="175"/>
                  </a:lnTo>
                  <a:lnTo>
                    <a:pt x="104" y="173"/>
                  </a:lnTo>
                  <a:lnTo>
                    <a:pt x="102" y="169"/>
                  </a:lnTo>
                  <a:lnTo>
                    <a:pt x="100" y="167"/>
                  </a:lnTo>
                  <a:lnTo>
                    <a:pt x="98" y="167"/>
                  </a:lnTo>
                  <a:lnTo>
                    <a:pt x="96" y="167"/>
                  </a:lnTo>
                  <a:lnTo>
                    <a:pt x="91" y="165"/>
                  </a:lnTo>
                  <a:lnTo>
                    <a:pt x="87" y="163"/>
                  </a:lnTo>
                  <a:lnTo>
                    <a:pt x="83" y="163"/>
                  </a:lnTo>
                  <a:lnTo>
                    <a:pt x="83" y="165"/>
                  </a:lnTo>
                  <a:lnTo>
                    <a:pt x="81" y="165"/>
                  </a:lnTo>
                  <a:lnTo>
                    <a:pt x="79" y="165"/>
                  </a:lnTo>
                  <a:lnTo>
                    <a:pt x="77" y="165"/>
                  </a:lnTo>
                  <a:lnTo>
                    <a:pt x="75" y="165"/>
                  </a:lnTo>
                  <a:lnTo>
                    <a:pt x="72" y="165"/>
                  </a:lnTo>
                  <a:lnTo>
                    <a:pt x="70" y="165"/>
                  </a:lnTo>
                  <a:lnTo>
                    <a:pt x="70" y="167"/>
                  </a:lnTo>
                  <a:lnTo>
                    <a:pt x="68" y="167"/>
                  </a:lnTo>
                  <a:lnTo>
                    <a:pt x="66" y="169"/>
                  </a:lnTo>
                  <a:lnTo>
                    <a:pt x="64" y="169"/>
                  </a:lnTo>
                  <a:lnTo>
                    <a:pt x="64" y="173"/>
                  </a:lnTo>
                  <a:lnTo>
                    <a:pt x="64" y="175"/>
                  </a:lnTo>
                  <a:lnTo>
                    <a:pt x="64" y="177"/>
                  </a:lnTo>
                  <a:lnTo>
                    <a:pt x="60" y="181"/>
                  </a:lnTo>
                  <a:lnTo>
                    <a:pt x="60" y="183"/>
                  </a:lnTo>
                  <a:lnTo>
                    <a:pt x="56" y="184"/>
                  </a:lnTo>
                  <a:lnTo>
                    <a:pt x="56" y="190"/>
                  </a:lnTo>
                  <a:lnTo>
                    <a:pt x="56" y="192"/>
                  </a:lnTo>
                  <a:lnTo>
                    <a:pt x="56" y="194"/>
                  </a:lnTo>
                  <a:lnTo>
                    <a:pt x="56" y="196"/>
                  </a:lnTo>
                  <a:lnTo>
                    <a:pt x="56" y="198"/>
                  </a:lnTo>
                  <a:lnTo>
                    <a:pt x="54" y="198"/>
                  </a:lnTo>
                  <a:lnTo>
                    <a:pt x="54" y="196"/>
                  </a:lnTo>
                  <a:lnTo>
                    <a:pt x="52" y="196"/>
                  </a:lnTo>
                  <a:lnTo>
                    <a:pt x="50" y="196"/>
                  </a:lnTo>
                  <a:lnTo>
                    <a:pt x="50" y="194"/>
                  </a:lnTo>
                  <a:lnTo>
                    <a:pt x="47" y="190"/>
                  </a:lnTo>
                  <a:lnTo>
                    <a:pt x="47" y="188"/>
                  </a:lnTo>
                  <a:lnTo>
                    <a:pt x="45" y="188"/>
                  </a:lnTo>
                  <a:lnTo>
                    <a:pt x="43" y="186"/>
                  </a:lnTo>
                  <a:lnTo>
                    <a:pt x="43" y="188"/>
                  </a:lnTo>
                  <a:lnTo>
                    <a:pt x="41" y="188"/>
                  </a:lnTo>
                  <a:lnTo>
                    <a:pt x="39" y="188"/>
                  </a:lnTo>
                  <a:lnTo>
                    <a:pt x="39" y="190"/>
                  </a:lnTo>
                  <a:lnTo>
                    <a:pt x="39" y="188"/>
                  </a:lnTo>
                  <a:lnTo>
                    <a:pt x="37" y="188"/>
                  </a:lnTo>
                  <a:lnTo>
                    <a:pt x="37" y="190"/>
                  </a:lnTo>
                  <a:lnTo>
                    <a:pt x="35" y="190"/>
                  </a:lnTo>
                  <a:lnTo>
                    <a:pt x="37" y="192"/>
                  </a:lnTo>
                  <a:lnTo>
                    <a:pt x="37" y="194"/>
                  </a:lnTo>
                  <a:lnTo>
                    <a:pt x="37" y="196"/>
                  </a:lnTo>
                  <a:lnTo>
                    <a:pt x="35" y="194"/>
                  </a:lnTo>
                  <a:lnTo>
                    <a:pt x="35" y="192"/>
                  </a:lnTo>
                  <a:lnTo>
                    <a:pt x="33" y="192"/>
                  </a:lnTo>
                  <a:lnTo>
                    <a:pt x="31" y="190"/>
                  </a:lnTo>
                  <a:lnTo>
                    <a:pt x="31" y="188"/>
                  </a:lnTo>
                  <a:lnTo>
                    <a:pt x="31" y="186"/>
                  </a:lnTo>
                  <a:lnTo>
                    <a:pt x="33" y="186"/>
                  </a:lnTo>
                  <a:lnTo>
                    <a:pt x="33" y="184"/>
                  </a:lnTo>
                  <a:lnTo>
                    <a:pt x="33" y="183"/>
                  </a:lnTo>
                  <a:lnTo>
                    <a:pt x="31" y="183"/>
                  </a:lnTo>
                  <a:lnTo>
                    <a:pt x="29" y="183"/>
                  </a:lnTo>
                  <a:lnTo>
                    <a:pt x="27" y="183"/>
                  </a:lnTo>
                  <a:lnTo>
                    <a:pt x="27" y="184"/>
                  </a:lnTo>
                  <a:lnTo>
                    <a:pt x="25" y="184"/>
                  </a:lnTo>
                  <a:lnTo>
                    <a:pt x="24" y="184"/>
                  </a:lnTo>
                  <a:lnTo>
                    <a:pt x="24" y="183"/>
                  </a:lnTo>
                  <a:lnTo>
                    <a:pt x="22" y="183"/>
                  </a:lnTo>
                  <a:lnTo>
                    <a:pt x="22" y="181"/>
                  </a:lnTo>
                  <a:lnTo>
                    <a:pt x="20" y="181"/>
                  </a:lnTo>
                  <a:lnTo>
                    <a:pt x="18" y="179"/>
                  </a:lnTo>
                  <a:lnTo>
                    <a:pt x="16" y="177"/>
                  </a:lnTo>
                  <a:lnTo>
                    <a:pt x="14" y="177"/>
                  </a:lnTo>
                  <a:lnTo>
                    <a:pt x="14" y="175"/>
                  </a:lnTo>
                  <a:lnTo>
                    <a:pt x="14" y="173"/>
                  </a:lnTo>
                  <a:lnTo>
                    <a:pt x="14" y="171"/>
                  </a:lnTo>
                  <a:lnTo>
                    <a:pt x="16" y="173"/>
                  </a:lnTo>
                  <a:lnTo>
                    <a:pt x="18" y="173"/>
                  </a:lnTo>
                  <a:lnTo>
                    <a:pt x="18" y="171"/>
                  </a:lnTo>
                  <a:lnTo>
                    <a:pt x="18" y="173"/>
                  </a:lnTo>
                  <a:lnTo>
                    <a:pt x="18" y="171"/>
                  </a:lnTo>
                  <a:lnTo>
                    <a:pt x="16" y="171"/>
                  </a:lnTo>
                  <a:lnTo>
                    <a:pt x="14" y="169"/>
                  </a:lnTo>
                  <a:lnTo>
                    <a:pt x="14" y="167"/>
                  </a:lnTo>
                  <a:lnTo>
                    <a:pt x="12" y="167"/>
                  </a:lnTo>
                  <a:lnTo>
                    <a:pt x="10" y="167"/>
                  </a:lnTo>
                  <a:lnTo>
                    <a:pt x="8" y="167"/>
                  </a:lnTo>
                  <a:lnTo>
                    <a:pt x="8" y="165"/>
                  </a:lnTo>
                  <a:lnTo>
                    <a:pt x="6" y="163"/>
                  </a:lnTo>
                  <a:lnTo>
                    <a:pt x="6" y="161"/>
                  </a:lnTo>
                  <a:lnTo>
                    <a:pt x="4" y="161"/>
                  </a:lnTo>
                  <a:lnTo>
                    <a:pt x="4" y="159"/>
                  </a:lnTo>
                  <a:lnTo>
                    <a:pt x="4" y="158"/>
                  </a:lnTo>
                  <a:lnTo>
                    <a:pt x="4" y="156"/>
                  </a:lnTo>
                  <a:lnTo>
                    <a:pt x="2" y="154"/>
                  </a:lnTo>
                  <a:lnTo>
                    <a:pt x="0" y="154"/>
                  </a:lnTo>
                  <a:lnTo>
                    <a:pt x="0" y="152"/>
                  </a:lnTo>
                  <a:lnTo>
                    <a:pt x="2" y="150"/>
                  </a:lnTo>
                  <a:lnTo>
                    <a:pt x="2" y="148"/>
                  </a:lnTo>
                  <a:lnTo>
                    <a:pt x="0" y="148"/>
                  </a:lnTo>
                  <a:lnTo>
                    <a:pt x="0" y="146"/>
                  </a:lnTo>
                  <a:lnTo>
                    <a:pt x="2" y="146"/>
                  </a:lnTo>
                  <a:lnTo>
                    <a:pt x="2" y="144"/>
                  </a:lnTo>
                  <a:lnTo>
                    <a:pt x="4" y="146"/>
                  </a:lnTo>
                  <a:lnTo>
                    <a:pt x="6" y="144"/>
                  </a:lnTo>
                  <a:lnTo>
                    <a:pt x="8" y="146"/>
                  </a:lnTo>
                  <a:lnTo>
                    <a:pt x="10" y="146"/>
                  </a:lnTo>
                  <a:lnTo>
                    <a:pt x="12" y="144"/>
                  </a:lnTo>
                  <a:lnTo>
                    <a:pt x="14" y="144"/>
                  </a:lnTo>
                  <a:lnTo>
                    <a:pt x="16" y="144"/>
                  </a:lnTo>
                  <a:lnTo>
                    <a:pt x="16" y="142"/>
                  </a:lnTo>
                  <a:lnTo>
                    <a:pt x="18" y="142"/>
                  </a:lnTo>
                  <a:lnTo>
                    <a:pt x="18" y="140"/>
                  </a:lnTo>
                  <a:lnTo>
                    <a:pt x="20" y="140"/>
                  </a:lnTo>
                  <a:lnTo>
                    <a:pt x="22" y="140"/>
                  </a:lnTo>
                  <a:lnTo>
                    <a:pt x="24" y="140"/>
                  </a:lnTo>
                  <a:lnTo>
                    <a:pt x="25" y="140"/>
                  </a:lnTo>
                  <a:lnTo>
                    <a:pt x="27" y="140"/>
                  </a:lnTo>
                  <a:lnTo>
                    <a:pt x="29" y="140"/>
                  </a:lnTo>
                  <a:lnTo>
                    <a:pt x="31" y="140"/>
                  </a:lnTo>
                  <a:lnTo>
                    <a:pt x="33" y="140"/>
                  </a:lnTo>
                  <a:lnTo>
                    <a:pt x="35" y="140"/>
                  </a:lnTo>
                  <a:lnTo>
                    <a:pt x="37" y="140"/>
                  </a:lnTo>
                  <a:lnTo>
                    <a:pt x="39" y="138"/>
                  </a:lnTo>
                  <a:lnTo>
                    <a:pt x="41" y="138"/>
                  </a:lnTo>
                  <a:lnTo>
                    <a:pt x="43" y="138"/>
                  </a:lnTo>
                  <a:lnTo>
                    <a:pt x="45" y="138"/>
                  </a:lnTo>
                  <a:lnTo>
                    <a:pt x="47" y="138"/>
                  </a:lnTo>
                  <a:lnTo>
                    <a:pt x="48" y="138"/>
                  </a:lnTo>
                  <a:lnTo>
                    <a:pt x="52" y="138"/>
                  </a:lnTo>
                  <a:lnTo>
                    <a:pt x="54" y="138"/>
                  </a:lnTo>
                  <a:lnTo>
                    <a:pt x="54" y="136"/>
                  </a:lnTo>
                  <a:lnTo>
                    <a:pt x="56" y="136"/>
                  </a:lnTo>
                  <a:lnTo>
                    <a:pt x="56" y="135"/>
                  </a:lnTo>
                  <a:lnTo>
                    <a:pt x="58" y="135"/>
                  </a:lnTo>
                  <a:lnTo>
                    <a:pt x="60" y="133"/>
                  </a:lnTo>
                  <a:lnTo>
                    <a:pt x="60" y="131"/>
                  </a:lnTo>
                  <a:lnTo>
                    <a:pt x="60" y="129"/>
                  </a:lnTo>
                  <a:lnTo>
                    <a:pt x="62" y="129"/>
                  </a:lnTo>
                  <a:lnTo>
                    <a:pt x="62" y="127"/>
                  </a:lnTo>
                  <a:lnTo>
                    <a:pt x="64" y="123"/>
                  </a:lnTo>
                  <a:lnTo>
                    <a:pt x="64" y="121"/>
                  </a:lnTo>
                  <a:lnTo>
                    <a:pt x="66" y="121"/>
                  </a:lnTo>
                  <a:lnTo>
                    <a:pt x="66" y="119"/>
                  </a:lnTo>
                  <a:lnTo>
                    <a:pt x="66" y="117"/>
                  </a:lnTo>
                  <a:lnTo>
                    <a:pt x="66" y="115"/>
                  </a:lnTo>
                  <a:lnTo>
                    <a:pt x="66" y="113"/>
                  </a:lnTo>
                  <a:lnTo>
                    <a:pt x="66" y="112"/>
                  </a:lnTo>
                  <a:lnTo>
                    <a:pt x="66" y="110"/>
                  </a:lnTo>
                  <a:lnTo>
                    <a:pt x="66" y="108"/>
                  </a:lnTo>
                  <a:lnTo>
                    <a:pt x="66" y="104"/>
                  </a:lnTo>
                  <a:lnTo>
                    <a:pt x="66" y="102"/>
                  </a:lnTo>
                  <a:lnTo>
                    <a:pt x="66" y="100"/>
                  </a:lnTo>
                  <a:lnTo>
                    <a:pt x="66" y="98"/>
                  </a:lnTo>
                  <a:lnTo>
                    <a:pt x="66" y="96"/>
                  </a:lnTo>
                  <a:lnTo>
                    <a:pt x="66" y="94"/>
                  </a:lnTo>
                  <a:lnTo>
                    <a:pt x="66" y="92"/>
                  </a:lnTo>
                  <a:lnTo>
                    <a:pt x="66" y="90"/>
                  </a:lnTo>
                  <a:lnTo>
                    <a:pt x="66" y="88"/>
                  </a:lnTo>
                  <a:lnTo>
                    <a:pt x="66" y="87"/>
                  </a:lnTo>
                  <a:lnTo>
                    <a:pt x="66" y="85"/>
                  </a:lnTo>
                  <a:lnTo>
                    <a:pt x="66" y="83"/>
                  </a:lnTo>
                  <a:lnTo>
                    <a:pt x="66" y="81"/>
                  </a:lnTo>
                  <a:lnTo>
                    <a:pt x="66" y="77"/>
                  </a:lnTo>
                  <a:lnTo>
                    <a:pt x="66" y="75"/>
                  </a:lnTo>
                  <a:lnTo>
                    <a:pt x="68" y="75"/>
                  </a:lnTo>
                  <a:lnTo>
                    <a:pt x="72" y="75"/>
                  </a:lnTo>
                  <a:lnTo>
                    <a:pt x="75" y="73"/>
                  </a:lnTo>
                  <a:lnTo>
                    <a:pt x="77" y="73"/>
                  </a:lnTo>
                  <a:lnTo>
                    <a:pt x="79" y="73"/>
                  </a:lnTo>
                  <a:lnTo>
                    <a:pt x="83" y="73"/>
                  </a:lnTo>
                  <a:lnTo>
                    <a:pt x="87" y="71"/>
                  </a:lnTo>
                  <a:lnTo>
                    <a:pt x="89" y="71"/>
                  </a:lnTo>
                  <a:lnTo>
                    <a:pt x="91" y="71"/>
                  </a:lnTo>
                  <a:lnTo>
                    <a:pt x="91" y="69"/>
                  </a:lnTo>
                  <a:lnTo>
                    <a:pt x="93" y="69"/>
                  </a:lnTo>
                  <a:lnTo>
                    <a:pt x="93" y="67"/>
                  </a:lnTo>
                  <a:lnTo>
                    <a:pt x="95" y="67"/>
                  </a:lnTo>
                  <a:lnTo>
                    <a:pt x="95" y="65"/>
                  </a:lnTo>
                  <a:lnTo>
                    <a:pt x="96" y="65"/>
                  </a:lnTo>
                  <a:lnTo>
                    <a:pt x="96" y="64"/>
                  </a:lnTo>
                  <a:lnTo>
                    <a:pt x="98" y="64"/>
                  </a:lnTo>
                  <a:lnTo>
                    <a:pt x="100" y="62"/>
                  </a:lnTo>
                  <a:lnTo>
                    <a:pt x="102" y="62"/>
                  </a:lnTo>
                  <a:lnTo>
                    <a:pt x="102" y="60"/>
                  </a:lnTo>
                  <a:lnTo>
                    <a:pt x="104" y="60"/>
                  </a:lnTo>
                  <a:lnTo>
                    <a:pt x="104" y="58"/>
                  </a:lnTo>
                  <a:lnTo>
                    <a:pt x="106" y="58"/>
                  </a:lnTo>
                  <a:lnTo>
                    <a:pt x="106" y="56"/>
                  </a:lnTo>
                  <a:lnTo>
                    <a:pt x="108" y="56"/>
                  </a:lnTo>
                  <a:lnTo>
                    <a:pt x="108" y="54"/>
                  </a:lnTo>
                  <a:lnTo>
                    <a:pt x="110" y="54"/>
                  </a:lnTo>
                  <a:lnTo>
                    <a:pt x="110" y="52"/>
                  </a:lnTo>
                  <a:lnTo>
                    <a:pt x="112" y="52"/>
                  </a:lnTo>
                  <a:lnTo>
                    <a:pt x="112" y="50"/>
                  </a:lnTo>
                  <a:lnTo>
                    <a:pt x="114" y="50"/>
                  </a:lnTo>
                  <a:lnTo>
                    <a:pt x="114" y="48"/>
                  </a:lnTo>
                  <a:lnTo>
                    <a:pt x="116" y="48"/>
                  </a:lnTo>
                  <a:lnTo>
                    <a:pt x="118" y="46"/>
                  </a:lnTo>
                  <a:lnTo>
                    <a:pt x="120" y="44"/>
                  </a:lnTo>
                  <a:lnTo>
                    <a:pt x="121" y="44"/>
                  </a:lnTo>
                  <a:lnTo>
                    <a:pt x="123" y="42"/>
                  </a:lnTo>
                  <a:lnTo>
                    <a:pt x="125" y="42"/>
                  </a:lnTo>
                  <a:lnTo>
                    <a:pt x="125" y="40"/>
                  </a:lnTo>
                  <a:lnTo>
                    <a:pt x="127" y="40"/>
                  </a:lnTo>
                  <a:lnTo>
                    <a:pt x="129" y="39"/>
                  </a:lnTo>
                  <a:lnTo>
                    <a:pt x="131" y="39"/>
                  </a:lnTo>
                  <a:lnTo>
                    <a:pt x="131" y="37"/>
                  </a:lnTo>
                  <a:lnTo>
                    <a:pt x="133" y="37"/>
                  </a:lnTo>
                  <a:lnTo>
                    <a:pt x="135" y="35"/>
                  </a:lnTo>
                  <a:lnTo>
                    <a:pt x="137" y="35"/>
                  </a:lnTo>
                  <a:lnTo>
                    <a:pt x="139" y="33"/>
                  </a:lnTo>
                  <a:lnTo>
                    <a:pt x="141" y="33"/>
                  </a:lnTo>
                  <a:lnTo>
                    <a:pt x="141" y="31"/>
                  </a:lnTo>
                  <a:lnTo>
                    <a:pt x="143" y="31"/>
                  </a:lnTo>
                  <a:lnTo>
                    <a:pt x="144" y="29"/>
                  </a:lnTo>
                  <a:lnTo>
                    <a:pt x="146" y="27"/>
                  </a:lnTo>
                  <a:lnTo>
                    <a:pt x="148" y="27"/>
                  </a:lnTo>
                  <a:lnTo>
                    <a:pt x="150" y="25"/>
                  </a:lnTo>
                  <a:lnTo>
                    <a:pt x="152" y="25"/>
                  </a:lnTo>
                  <a:lnTo>
                    <a:pt x="152" y="23"/>
                  </a:lnTo>
                  <a:lnTo>
                    <a:pt x="154" y="23"/>
                  </a:lnTo>
                  <a:lnTo>
                    <a:pt x="156" y="23"/>
                  </a:lnTo>
                  <a:lnTo>
                    <a:pt x="156" y="21"/>
                  </a:lnTo>
                  <a:lnTo>
                    <a:pt x="158" y="21"/>
                  </a:lnTo>
                  <a:lnTo>
                    <a:pt x="160" y="19"/>
                  </a:lnTo>
                  <a:lnTo>
                    <a:pt x="162" y="17"/>
                  </a:lnTo>
                  <a:lnTo>
                    <a:pt x="164" y="17"/>
                  </a:lnTo>
                  <a:lnTo>
                    <a:pt x="166" y="16"/>
                  </a:lnTo>
                  <a:lnTo>
                    <a:pt x="168" y="16"/>
                  </a:lnTo>
                  <a:lnTo>
                    <a:pt x="168" y="14"/>
                  </a:lnTo>
                  <a:lnTo>
                    <a:pt x="169" y="14"/>
                  </a:lnTo>
                  <a:lnTo>
                    <a:pt x="171" y="12"/>
                  </a:lnTo>
                  <a:lnTo>
                    <a:pt x="173" y="12"/>
                  </a:lnTo>
                  <a:lnTo>
                    <a:pt x="173" y="10"/>
                  </a:lnTo>
                  <a:lnTo>
                    <a:pt x="175" y="10"/>
                  </a:lnTo>
                  <a:lnTo>
                    <a:pt x="177" y="8"/>
                  </a:lnTo>
                  <a:lnTo>
                    <a:pt x="179" y="8"/>
                  </a:lnTo>
                  <a:lnTo>
                    <a:pt x="181" y="6"/>
                  </a:lnTo>
                  <a:lnTo>
                    <a:pt x="183" y="6"/>
                  </a:lnTo>
                  <a:lnTo>
                    <a:pt x="183" y="4"/>
                  </a:lnTo>
                  <a:lnTo>
                    <a:pt x="185" y="4"/>
                  </a:lnTo>
                  <a:lnTo>
                    <a:pt x="187" y="2"/>
                  </a:lnTo>
                  <a:lnTo>
                    <a:pt x="189" y="0"/>
                  </a:lnTo>
                  <a:lnTo>
                    <a:pt x="191" y="2"/>
                  </a:lnTo>
                  <a:lnTo>
                    <a:pt x="192" y="2"/>
                  </a:lnTo>
                  <a:lnTo>
                    <a:pt x="194" y="2"/>
                  </a:lnTo>
                  <a:lnTo>
                    <a:pt x="196" y="2"/>
                  </a:lnTo>
                  <a:lnTo>
                    <a:pt x="198" y="4"/>
                  </a:lnTo>
                  <a:lnTo>
                    <a:pt x="200" y="4"/>
                  </a:lnTo>
                  <a:lnTo>
                    <a:pt x="202" y="4"/>
                  </a:lnTo>
                  <a:lnTo>
                    <a:pt x="204" y="4"/>
                  </a:lnTo>
                  <a:lnTo>
                    <a:pt x="206" y="6"/>
                  </a:lnTo>
                  <a:lnTo>
                    <a:pt x="208" y="6"/>
                  </a:lnTo>
                  <a:lnTo>
                    <a:pt x="210" y="6"/>
                  </a:lnTo>
                  <a:lnTo>
                    <a:pt x="212" y="6"/>
                  </a:lnTo>
                  <a:lnTo>
                    <a:pt x="214" y="6"/>
                  </a:lnTo>
                  <a:lnTo>
                    <a:pt x="216" y="8"/>
                  </a:lnTo>
                  <a:lnTo>
                    <a:pt x="217" y="10"/>
                  </a:lnTo>
                  <a:lnTo>
                    <a:pt x="219" y="12"/>
                  </a:lnTo>
                  <a:lnTo>
                    <a:pt x="221" y="14"/>
                  </a:lnTo>
                  <a:lnTo>
                    <a:pt x="223" y="16"/>
                  </a:lnTo>
                  <a:lnTo>
                    <a:pt x="225" y="16"/>
                  </a:lnTo>
                  <a:lnTo>
                    <a:pt x="225" y="17"/>
                  </a:lnTo>
                  <a:lnTo>
                    <a:pt x="225" y="16"/>
                  </a:lnTo>
                  <a:lnTo>
                    <a:pt x="229" y="14"/>
                  </a:lnTo>
                  <a:lnTo>
                    <a:pt x="231" y="14"/>
                  </a:lnTo>
                  <a:lnTo>
                    <a:pt x="235" y="12"/>
                  </a:lnTo>
                  <a:lnTo>
                    <a:pt x="237" y="1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2" name="Freeform 169"/>
            <p:cNvSpPr>
              <a:spLocks/>
            </p:cNvSpPr>
            <p:nvPr/>
          </p:nvSpPr>
          <p:spPr bwMode="auto">
            <a:xfrm>
              <a:off x="9269413" y="5597525"/>
              <a:ext cx="3175" cy="3175"/>
            </a:xfrm>
            <a:custGeom>
              <a:avLst/>
              <a:gdLst>
                <a:gd name="T0" fmla="*/ 2 w 2"/>
                <a:gd name="T1" fmla="*/ 0 h 2"/>
                <a:gd name="T2" fmla="*/ 2 w 2"/>
                <a:gd name="T3" fmla="*/ 0 h 2"/>
                <a:gd name="T4" fmla="*/ 2 w 2"/>
                <a:gd name="T5" fmla="*/ 2 h 2"/>
                <a:gd name="T6" fmla="*/ 2 w 2"/>
                <a:gd name="T7" fmla="*/ 2 h 2"/>
                <a:gd name="T8" fmla="*/ 2 w 2"/>
                <a:gd name="T9" fmla="*/ 2 h 2"/>
                <a:gd name="T10" fmla="*/ 2 w 2"/>
                <a:gd name="T11" fmla="*/ 2 h 2"/>
                <a:gd name="T12" fmla="*/ 2 w 2"/>
                <a:gd name="T13" fmla="*/ 2 h 2"/>
                <a:gd name="T14" fmla="*/ 2 w 2"/>
                <a:gd name="T15" fmla="*/ 2 h 2"/>
                <a:gd name="T16" fmla="*/ 2 w 2"/>
                <a:gd name="T17" fmla="*/ 2 h 2"/>
                <a:gd name="T18" fmla="*/ 2 w 2"/>
                <a:gd name="T19" fmla="*/ 2 h 2"/>
                <a:gd name="T20" fmla="*/ 2 w 2"/>
                <a:gd name="T21" fmla="*/ 2 h 2"/>
                <a:gd name="T22" fmla="*/ 2 w 2"/>
                <a:gd name="T23" fmla="*/ 2 h 2"/>
                <a:gd name="T24" fmla="*/ 2 w 2"/>
                <a:gd name="T25" fmla="*/ 2 h 2"/>
                <a:gd name="T26" fmla="*/ 2 w 2"/>
                <a:gd name="T27" fmla="*/ 2 h 2"/>
                <a:gd name="T28" fmla="*/ 2 w 2"/>
                <a:gd name="T29" fmla="*/ 2 h 2"/>
                <a:gd name="T30" fmla="*/ 2 w 2"/>
                <a:gd name="T31" fmla="*/ 2 h 2"/>
                <a:gd name="T32" fmla="*/ 2 w 2"/>
                <a:gd name="T33" fmla="*/ 2 h 2"/>
                <a:gd name="T34" fmla="*/ 0 w 2"/>
                <a:gd name="T35" fmla="*/ 2 h 2"/>
                <a:gd name="T36" fmla="*/ 0 w 2"/>
                <a:gd name="T37" fmla="*/ 2 h 2"/>
                <a:gd name="T38" fmla="*/ 2 w 2"/>
                <a:gd name="T39" fmla="*/ 2 h 2"/>
                <a:gd name="T40" fmla="*/ 2 w 2"/>
                <a:gd name="T41" fmla="*/ 2 h 2"/>
                <a:gd name="T42" fmla="*/ 2 w 2"/>
                <a:gd name="T43" fmla="*/ 0 h 2"/>
                <a:gd name="T44" fmla="*/ 2 w 2"/>
                <a:gd name="T45" fmla="*/ 0 h 2"/>
                <a:gd name="T46" fmla="*/ 0 w 2"/>
                <a:gd name="T47" fmla="*/ 0 h 2"/>
                <a:gd name="T48" fmla="*/ 2 w 2"/>
                <a:gd name="T49" fmla="*/ 0 h 2"/>
                <a:gd name="T50" fmla="*/ 2 w 2"/>
                <a:gd name="T5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 h="2">
                  <a:moveTo>
                    <a:pt x="2" y="0"/>
                  </a:moveTo>
                  <a:lnTo>
                    <a:pt x="2" y="0"/>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0" y="2"/>
                  </a:lnTo>
                  <a:lnTo>
                    <a:pt x="0" y="2"/>
                  </a:lnTo>
                  <a:lnTo>
                    <a:pt x="2" y="2"/>
                  </a:lnTo>
                  <a:lnTo>
                    <a:pt x="2" y="2"/>
                  </a:lnTo>
                  <a:lnTo>
                    <a:pt x="2" y="0"/>
                  </a:lnTo>
                  <a:lnTo>
                    <a:pt x="2" y="0"/>
                  </a:lnTo>
                  <a:lnTo>
                    <a:pt x="0" y="0"/>
                  </a:lnTo>
                  <a:lnTo>
                    <a:pt x="2"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3" name="Freeform 170"/>
            <p:cNvSpPr>
              <a:spLocks noEditPoints="1"/>
            </p:cNvSpPr>
            <p:nvPr/>
          </p:nvSpPr>
          <p:spPr bwMode="auto">
            <a:xfrm>
              <a:off x="5097463" y="4478338"/>
              <a:ext cx="301625" cy="247650"/>
            </a:xfrm>
            <a:custGeom>
              <a:avLst/>
              <a:gdLst>
                <a:gd name="T0" fmla="*/ 73 w 190"/>
                <a:gd name="T1" fmla="*/ 152 h 156"/>
                <a:gd name="T2" fmla="*/ 55 w 190"/>
                <a:gd name="T3" fmla="*/ 4 h 156"/>
                <a:gd name="T4" fmla="*/ 71 w 190"/>
                <a:gd name="T5" fmla="*/ 14 h 156"/>
                <a:gd name="T6" fmla="*/ 88 w 190"/>
                <a:gd name="T7" fmla="*/ 12 h 156"/>
                <a:gd name="T8" fmla="*/ 105 w 190"/>
                <a:gd name="T9" fmla="*/ 18 h 156"/>
                <a:gd name="T10" fmla="*/ 127 w 190"/>
                <a:gd name="T11" fmla="*/ 8 h 156"/>
                <a:gd name="T12" fmla="*/ 151 w 190"/>
                <a:gd name="T13" fmla="*/ 12 h 156"/>
                <a:gd name="T14" fmla="*/ 163 w 190"/>
                <a:gd name="T15" fmla="*/ 6 h 156"/>
                <a:gd name="T16" fmla="*/ 169 w 190"/>
                <a:gd name="T17" fmla="*/ 2 h 156"/>
                <a:gd name="T18" fmla="*/ 182 w 190"/>
                <a:gd name="T19" fmla="*/ 25 h 156"/>
                <a:gd name="T20" fmla="*/ 190 w 190"/>
                <a:gd name="T21" fmla="*/ 29 h 156"/>
                <a:gd name="T22" fmla="*/ 188 w 190"/>
                <a:gd name="T23" fmla="*/ 39 h 156"/>
                <a:gd name="T24" fmla="*/ 176 w 190"/>
                <a:gd name="T25" fmla="*/ 46 h 156"/>
                <a:gd name="T26" fmla="*/ 167 w 190"/>
                <a:gd name="T27" fmla="*/ 62 h 156"/>
                <a:gd name="T28" fmla="*/ 167 w 190"/>
                <a:gd name="T29" fmla="*/ 69 h 156"/>
                <a:gd name="T30" fmla="*/ 161 w 190"/>
                <a:gd name="T31" fmla="*/ 77 h 156"/>
                <a:gd name="T32" fmla="*/ 155 w 190"/>
                <a:gd name="T33" fmla="*/ 85 h 156"/>
                <a:gd name="T34" fmla="*/ 151 w 190"/>
                <a:gd name="T35" fmla="*/ 94 h 156"/>
                <a:gd name="T36" fmla="*/ 144 w 190"/>
                <a:gd name="T37" fmla="*/ 106 h 156"/>
                <a:gd name="T38" fmla="*/ 142 w 190"/>
                <a:gd name="T39" fmla="*/ 114 h 156"/>
                <a:gd name="T40" fmla="*/ 134 w 190"/>
                <a:gd name="T41" fmla="*/ 119 h 156"/>
                <a:gd name="T42" fmla="*/ 128 w 190"/>
                <a:gd name="T43" fmla="*/ 112 h 156"/>
                <a:gd name="T44" fmla="*/ 119 w 190"/>
                <a:gd name="T45" fmla="*/ 112 h 156"/>
                <a:gd name="T46" fmla="*/ 105 w 190"/>
                <a:gd name="T47" fmla="*/ 123 h 156"/>
                <a:gd name="T48" fmla="*/ 98 w 190"/>
                <a:gd name="T49" fmla="*/ 133 h 156"/>
                <a:gd name="T50" fmla="*/ 96 w 190"/>
                <a:gd name="T51" fmla="*/ 142 h 156"/>
                <a:gd name="T52" fmla="*/ 88 w 190"/>
                <a:gd name="T53" fmla="*/ 144 h 156"/>
                <a:gd name="T54" fmla="*/ 80 w 190"/>
                <a:gd name="T55" fmla="*/ 152 h 156"/>
                <a:gd name="T56" fmla="*/ 77 w 190"/>
                <a:gd name="T57" fmla="*/ 150 h 156"/>
                <a:gd name="T58" fmla="*/ 71 w 190"/>
                <a:gd name="T59" fmla="*/ 148 h 156"/>
                <a:gd name="T60" fmla="*/ 71 w 190"/>
                <a:gd name="T61" fmla="*/ 152 h 156"/>
                <a:gd name="T62" fmla="*/ 69 w 190"/>
                <a:gd name="T63" fmla="*/ 150 h 156"/>
                <a:gd name="T64" fmla="*/ 67 w 190"/>
                <a:gd name="T65" fmla="*/ 152 h 156"/>
                <a:gd name="T66" fmla="*/ 65 w 190"/>
                <a:gd name="T67" fmla="*/ 150 h 156"/>
                <a:gd name="T68" fmla="*/ 65 w 190"/>
                <a:gd name="T69" fmla="*/ 150 h 156"/>
                <a:gd name="T70" fmla="*/ 61 w 190"/>
                <a:gd name="T71" fmla="*/ 154 h 156"/>
                <a:gd name="T72" fmla="*/ 55 w 190"/>
                <a:gd name="T73" fmla="*/ 156 h 156"/>
                <a:gd name="T74" fmla="*/ 52 w 190"/>
                <a:gd name="T75" fmla="*/ 152 h 156"/>
                <a:gd name="T76" fmla="*/ 46 w 190"/>
                <a:gd name="T77" fmla="*/ 146 h 156"/>
                <a:gd name="T78" fmla="*/ 44 w 190"/>
                <a:gd name="T79" fmla="*/ 142 h 156"/>
                <a:gd name="T80" fmla="*/ 46 w 190"/>
                <a:gd name="T81" fmla="*/ 137 h 156"/>
                <a:gd name="T82" fmla="*/ 40 w 190"/>
                <a:gd name="T83" fmla="*/ 137 h 156"/>
                <a:gd name="T84" fmla="*/ 42 w 190"/>
                <a:gd name="T85" fmla="*/ 135 h 156"/>
                <a:gd name="T86" fmla="*/ 40 w 190"/>
                <a:gd name="T87" fmla="*/ 129 h 156"/>
                <a:gd name="T88" fmla="*/ 23 w 190"/>
                <a:gd name="T89" fmla="*/ 121 h 156"/>
                <a:gd name="T90" fmla="*/ 15 w 190"/>
                <a:gd name="T91" fmla="*/ 119 h 156"/>
                <a:gd name="T92" fmla="*/ 13 w 190"/>
                <a:gd name="T93" fmla="*/ 117 h 156"/>
                <a:gd name="T94" fmla="*/ 0 w 190"/>
                <a:gd name="T95" fmla="*/ 121 h 156"/>
                <a:gd name="T96" fmla="*/ 0 w 190"/>
                <a:gd name="T97" fmla="*/ 114 h 156"/>
                <a:gd name="T98" fmla="*/ 0 w 190"/>
                <a:gd name="T99" fmla="*/ 102 h 156"/>
                <a:gd name="T100" fmla="*/ 0 w 190"/>
                <a:gd name="T101" fmla="*/ 91 h 156"/>
                <a:gd name="T102" fmla="*/ 4 w 190"/>
                <a:gd name="T103" fmla="*/ 79 h 156"/>
                <a:gd name="T104" fmla="*/ 9 w 190"/>
                <a:gd name="T105" fmla="*/ 69 h 156"/>
                <a:gd name="T106" fmla="*/ 15 w 190"/>
                <a:gd name="T107" fmla="*/ 62 h 156"/>
                <a:gd name="T108" fmla="*/ 19 w 190"/>
                <a:gd name="T109" fmla="*/ 52 h 156"/>
                <a:gd name="T110" fmla="*/ 13 w 190"/>
                <a:gd name="T111" fmla="*/ 39 h 156"/>
                <a:gd name="T112" fmla="*/ 19 w 190"/>
                <a:gd name="T113" fmla="*/ 20 h 156"/>
                <a:gd name="T114" fmla="*/ 29 w 190"/>
                <a:gd name="T115" fmla="*/ 4 h 156"/>
                <a:gd name="T116" fmla="*/ 42 w 190"/>
                <a:gd name="T1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0" h="156">
                  <a:moveTo>
                    <a:pt x="77" y="152"/>
                  </a:moveTo>
                  <a:lnTo>
                    <a:pt x="79" y="152"/>
                  </a:lnTo>
                  <a:lnTo>
                    <a:pt x="77" y="152"/>
                  </a:lnTo>
                  <a:lnTo>
                    <a:pt x="75" y="152"/>
                  </a:lnTo>
                  <a:lnTo>
                    <a:pt x="77" y="152"/>
                  </a:lnTo>
                  <a:close/>
                  <a:moveTo>
                    <a:pt x="73" y="152"/>
                  </a:moveTo>
                  <a:lnTo>
                    <a:pt x="75" y="152"/>
                  </a:lnTo>
                  <a:lnTo>
                    <a:pt x="73" y="152"/>
                  </a:lnTo>
                  <a:lnTo>
                    <a:pt x="73" y="154"/>
                  </a:lnTo>
                  <a:lnTo>
                    <a:pt x="71" y="154"/>
                  </a:lnTo>
                  <a:lnTo>
                    <a:pt x="71" y="152"/>
                  </a:lnTo>
                  <a:lnTo>
                    <a:pt x="73" y="152"/>
                  </a:lnTo>
                  <a:lnTo>
                    <a:pt x="73" y="150"/>
                  </a:lnTo>
                  <a:lnTo>
                    <a:pt x="73" y="152"/>
                  </a:lnTo>
                  <a:close/>
                  <a:moveTo>
                    <a:pt x="50" y="2"/>
                  </a:moveTo>
                  <a:lnTo>
                    <a:pt x="55" y="4"/>
                  </a:lnTo>
                  <a:lnTo>
                    <a:pt x="57" y="4"/>
                  </a:lnTo>
                  <a:lnTo>
                    <a:pt x="59" y="4"/>
                  </a:lnTo>
                  <a:lnTo>
                    <a:pt x="61" y="6"/>
                  </a:lnTo>
                  <a:lnTo>
                    <a:pt x="63" y="10"/>
                  </a:lnTo>
                  <a:lnTo>
                    <a:pt x="65" y="12"/>
                  </a:lnTo>
                  <a:lnTo>
                    <a:pt x="67" y="14"/>
                  </a:lnTo>
                  <a:lnTo>
                    <a:pt x="69" y="14"/>
                  </a:lnTo>
                  <a:lnTo>
                    <a:pt x="71" y="14"/>
                  </a:lnTo>
                  <a:lnTo>
                    <a:pt x="73" y="12"/>
                  </a:lnTo>
                  <a:lnTo>
                    <a:pt x="75" y="12"/>
                  </a:lnTo>
                  <a:lnTo>
                    <a:pt x="80" y="10"/>
                  </a:lnTo>
                  <a:lnTo>
                    <a:pt x="80" y="8"/>
                  </a:lnTo>
                  <a:lnTo>
                    <a:pt x="82" y="8"/>
                  </a:lnTo>
                  <a:lnTo>
                    <a:pt x="86" y="10"/>
                  </a:lnTo>
                  <a:lnTo>
                    <a:pt x="88" y="10"/>
                  </a:lnTo>
                  <a:lnTo>
                    <a:pt x="88" y="12"/>
                  </a:lnTo>
                  <a:lnTo>
                    <a:pt x="90" y="12"/>
                  </a:lnTo>
                  <a:lnTo>
                    <a:pt x="90" y="14"/>
                  </a:lnTo>
                  <a:lnTo>
                    <a:pt x="92" y="14"/>
                  </a:lnTo>
                  <a:lnTo>
                    <a:pt x="94" y="14"/>
                  </a:lnTo>
                  <a:lnTo>
                    <a:pt x="94" y="16"/>
                  </a:lnTo>
                  <a:lnTo>
                    <a:pt x="96" y="16"/>
                  </a:lnTo>
                  <a:lnTo>
                    <a:pt x="100" y="18"/>
                  </a:lnTo>
                  <a:lnTo>
                    <a:pt x="105" y="18"/>
                  </a:lnTo>
                  <a:lnTo>
                    <a:pt x="107" y="18"/>
                  </a:lnTo>
                  <a:lnTo>
                    <a:pt x="109" y="18"/>
                  </a:lnTo>
                  <a:lnTo>
                    <a:pt x="111" y="18"/>
                  </a:lnTo>
                  <a:lnTo>
                    <a:pt x="113" y="14"/>
                  </a:lnTo>
                  <a:lnTo>
                    <a:pt x="115" y="14"/>
                  </a:lnTo>
                  <a:lnTo>
                    <a:pt x="115" y="12"/>
                  </a:lnTo>
                  <a:lnTo>
                    <a:pt x="119" y="10"/>
                  </a:lnTo>
                  <a:lnTo>
                    <a:pt x="127" y="8"/>
                  </a:lnTo>
                  <a:lnTo>
                    <a:pt x="128" y="8"/>
                  </a:lnTo>
                  <a:lnTo>
                    <a:pt x="132" y="8"/>
                  </a:lnTo>
                  <a:lnTo>
                    <a:pt x="140" y="8"/>
                  </a:lnTo>
                  <a:lnTo>
                    <a:pt x="144" y="10"/>
                  </a:lnTo>
                  <a:lnTo>
                    <a:pt x="146" y="10"/>
                  </a:lnTo>
                  <a:lnTo>
                    <a:pt x="148" y="12"/>
                  </a:lnTo>
                  <a:lnTo>
                    <a:pt x="150" y="12"/>
                  </a:lnTo>
                  <a:lnTo>
                    <a:pt x="151" y="12"/>
                  </a:lnTo>
                  <a:lnTo>
                    <a:pt x="153" y="14"/>
                  </a:lnTo>
                  <a:lnTo>
                    <a:pt x="155" y="14"/>
                  </a:lnTo>
                  <a:lnTo>
                    <a:pt x="155" y="12"/>
                  </a:lnTo>
                  <a:lnTo>
                    <a:pt x="157" y="12"/>
                  </a:lnTo>
                  <a:lnTo>
                    <a:pt x="157" y="10"/>
                  </a:lnTo>
                  <a:lnTo>
                    <a:pt x="159" y="10"/>
                  </a:lnTo>
                  <a:lnTo>
                    <a:pt x="161" y="8"/>
                  </a:lnTo>
                  <a:lnTo>
                    <a:pt x="163" y="6"/>
                  </a:lnTo>
                  <a:lnTo>
                    <a:pt x="161" y="6"/>
                  </a:lnTo>
                  <a:lnTo>
                    <a:pt x="163" y="6"/>
                  </a:lnTo>
                  <a:lnTo>
                    <a:pt x="165" y="6"/>
                  </a:lnTo>
                  <a:lnTo>
                    <a:pt x="167" y="6"/>
                  </a:lnTo>
                  <a:lnTo>
                    <a:pt x="169" y="4"/>
                  </a:lnTo>
                  <a:lnTo>
                    <a:pt x="167" y="4"/>
                  </a:lnTo>
                  <a:lnTo>
                    <a:pt x="169" y="4"/>
                  </a:lnTo>
                  <a:lnTo>
                    <a:pt x="169" y="2"/>
                  </a:lnTo>
                  <a:lnTo>
                    <a:pt x="171" y="2"/>
                  </a:lnTo>
                  <a:lnTo>
                    <a:pt x="175" y="2"/>
                  </a:lnTo>
                  <a:lnTo>
                    <a:pt x="178" y="8"/>
                  </a:lnTo>
                  <a:lnTo>
                    <a:pt x="180" y="14"/>
                  </a:lnTo>
                  <a:lnTo>
                    <a:pt x="182" y="18"/>
                  </a:lnTo>
                  <a:lnTo>
                    <a:pt x="182" y="21"/>
                  </a:lnTo>
                  <a:lnTo>
                    <a:pt x="182" y="23"/>
                  </a:lnTo>
                  <a:lnTo>
                    <a:pt x="182" y="25"/>
                  </a:lnTo>
                  <a:lnTo>
                    <a:pt x="184" y="25"/>
                  </a:lnTo>
                  <a:lnTo>
                    <a:pt x="186" y="25"/>
                  </a:lnTo>
                  <a:lnTo>
                    <a:pt x="188" y="25"/>
                  </a:lnTo>
                  <a:lnTo>
                    <a:pt x="188" y="27"/>
                  </a:lnTo>
                  <a:lnTo>
                    <a:pt x="190" y="27"/>
                  </a:lnTo>
                  <a:lnTo>
                    <a:pt x="188" y="27"/>
                  </a:lnTo>
                  <a:lnTo>
                    <a:pt x="190" y="27"/>
                  </a:lnTo>
                  <a:lnTo>
                    <a:pt x="190" y="29"/>
                  </a:lnTo>
                  <a:lnTo>
                    <a:pt x="190" y="31"/>
                  </a:lnTo>
                  <a:lnTo>
                    <a:pt x="190" y="33"/>
                  </a:lnTo>
                  <a:lnTo>
                    <a:pt x="190" y="35"/>
                  </a:lnTo>
                  <a:lnTo>
                    <a:pt x="188" y="35"/>
                  </a:lnTo>
                  <a:lnTo>
                    <a:pt x="190" y="35"/>
                  </a:lnTo>
                  <a:lnTo>
                    <a:pt x="190" y="37"/>
                  </a:lnTo>
                  <a:lnTo>
                    <a:pt x="190" y="39"/>
                  </a:lnTo>
                  <a:lnTo>
                    <a:pt x="188" y="39"/>
                  </a:lnTo>
                  <a:lnTo>
                    <a:pt x="188" y="41"/>
                  </a:lnTo>
                  <a:lnTo>
                    <a:pt x="186" y="41"/>
                  </a:lnTo>
                  <a:lnTo>
                    <a:pt x="184" y="43"/>
                  </a:lnTo>
                  <a:lnTo>
                    <a:pt x="182" y="43"/>
                  </a:lnTo>
                  <a:lnTo>
                    <a:pt x="180" y="43"/>
                  </a:lnTo>
                  <a:lnTo>
                    <a:pt x="178" y="43"/>
                  </a:lnTo>
                  <a:lnTo>
                    <a:pt x="178" y="44"/>
                  </a:lnTo>
                  <a:lnTo>
                    <a:pt x="176" y="46"/>
                  </a:lnTo>
                  <a:lnTo>
                    <a:pt x="176" y="48"/>
                  </a:lnTo>
                  <a:lnTo>
                    <a:pt x="173" y="52"/>
                  </a:lnTo>
                  <a:lnTo>
                    <a:pt x="173" y="56"/>
                  </a:lnTo>
                  <a:lnTo>
                    <a:pt x="171" y="58"/>
                  </a:lnTo>
                  <a:lnTo>
                    <a:pt x="171" y="60"/>
                  </a:lnTo>
                  <a:lnTo>
                    <a:pt x="171" y="62"/>
                  </a:lnTo>
                  <a:lnTo>
                    <a:pt x="169" y="62"/>
                  </a:lnTo>
                  <a:lnTo>
                    <a:pt x="167" y="62"/>
                  </a:lnTo>
                  <a:lnTo>
                    <a:pt x="167" y="64"/>
                  </a:lnTo>
                  <a:lnTo>
                    <a:pt x="169" y="64"/>
                  </a:lnTo>
                  <a:lnTo>
                    <a:pt x="167" y="64"/>
                  </a:lnTo>
                  <a:lnTo>
                    <a:pt x="167" y="66"/>
                  </a:lnTo>
                  <a:lnTo>
                    <a:pt x="169" y="66"/>
                  </a:lnTo>
                  <a:lnTo>
                    <a:pt x="169" y="68"/>
                  </a:lnTo>
                  <a:lnTo>
                    <a:pt x="167" y="68"/>
                  </a:lnTo>
                  <a:lnTo>
                    <a:pt x="167" y="69"/>
                  </a:lnTo>
                  <a:lnTo>
                    <a:pt x="167" y="71"/>
                  </a:lnTo>
                  <a:lnTo>
                    <a:pt x="165" y="71"/>
                  </a:lnTo>
                  <a:lnTo>
                    <a:pt x="163" y="71"/>
                  </a:lnTo>
                  <a:lnTo>
                    <a:pt x="163" y="73"/>
                  </a:lnTo>
                  <a:lnTo>
                    <a:pt x="161" y="73"/>
                  </a:lnTo>
                  <a:lnTo>
                    <a:pt x="163" y="73"/>
                  </a:lnTo>
                  <a:lnTo>
                    <a:pt x="163" y="75"/>
                  </a:lnTo>
                  <a:lnTo>
                    <a:pt x="161" y="77"/>
                  </a:lnTo>
                  <a:lnTo>
                    <a:pt x="161" y="79"/>
                  </a:lnTo>
                  <a:lnTo>
                    <a:pt x="161" y="83"/>
                  </a:lnTo>
                  <a:lnTo>
                    <a:pt x="159" y="83"/>
                  </a:lnTo>
                  <a:lnTo>
                    <a:pt x="159" y="85"/>
                  </a:lnTo>
                  <a:lnTo>
                    <a:pt x="157" y="85"/>
                  </a:lnTo>
                  <a:lnTo>
                    <a:pt x="155" y="85"/>
                  </a:lnTo>
                  <a:lnTo>
                    <a:pt x="155" y="87"/>
                  </a:lnTo>
                  <a:lnTo>
                    <a:pt x="155" y="85"/>
                  </a:lnTo>
                  <a:lnTo>
                    <a:pt x="153" y="85"/>
                  </a:lnTo>
                  <a:lnTo>
                    <a:pt x="153" y="87"/>
                  </a:lnTo>
                  <a:lnTo>
                    <a:pt x="155" y="87"/>
                  </a:lnTo>
                  <a:lnTo>
                    <a:pt x="153" y="89"/>
                  </a:lnTo>
                  <a:lnTo>
                    <a:pt x="151" y="89"/>
                  </a:lnTo>
                  <a:lnTo>
                    <a:pt x="151" y="91"/>
                  </a:lnTo>
                  <a:lnTo>
                    <a:pt x="151" y="92"/>
                  </a:lnTo>
                  <a:lnTo>
                    <a:pt x="151" y="94"/>
                  </a:lnTo>
                  <a:lnTo>
                    <a:pt x="151" y="96"/>
                  </a:lnTo>
                  <a:lnTo>
                    <a:pt x="150" y="98"/>
                  </a:lnTo>
                  <a:lnTo>
                    <a:pt x="148" y="100"/>
                  </a:lnTo>
                  <a:lnTo>
                    <a:pt x="150" y="102"/>
                  </a:lnTo>
                  <a:lnTo>
                    <a:pt x="148" y="102"/>
                  </a:lnTo>
                  <a:lnTo>
                    <a:pt x="148" y="104"/>
                  </a:lnTo>
                  <a:lnTo>
                    <a:pt x="146" y="106"/>
                  </a:lnTo>
                  <a:lnTo>
                    <a:pt x="144" y="106"/>
                  </a:lnTo>
                  <a:lnTo>
                    <a:pt x="144" y="108"/>
                  </a:lnTo>
                  <a:lnTo>
                    <a:pt x="146" y="108"/>
                  </a:lnTo>
                  <a:lnTo>
                    <a:pt x="146" y="110"/>
                  </a:lnTo>
                  <a:lnTo>
                    <a:pt x="144" y="112"/>
                  </a:lnTo>
                  <a:lnTo>
                    <a:pt x="142" y="112"/>
                  </a:lnTo>
                  <a:lnTo>
                    <a:pt x="142" y="114"/>
                  </a:lnTo>
                  <a:lnTo>
                    <a:pt x="140" y="114"/>
                  </a:lnTo>
                  <a:lnTo>
                    <a:pt x="142" y="114"/>
                  </a:lnTo>
                  <a:lnTo>
                    <a:pt x="142" y="116"/>
                  </a:lnTo>
                  <a:lnTo>
                    <a:pt x="140" y="117"/>
                  </a:lnTo>
                  <a:lnTo>
                    <a:pt x="138" y="117"/>
                  </a:lnTo>
                  <a:lnTo>
                    <a:pt x="138" y="119"/>
                  </a:lnTo>
                  <a:lnTo>
                    <a:pt x="138" y="121"/>
                  </a:lnTo>
                  <a:lnTo>
                    <a:pt x="136" y="121"/>
                  </a:lnTo>
                  <a:lnTo>
                    <a:pt x="134" y="121"/>
                  </a:lnTo>
                  <a:lnTo>
                    <a:pt x="134" y="119"/>
                  </a:lnTo>
                  <a:lnTo>
                    <a:pt x="134" y="117"/>
                  </a:lnTo>
                  <a:lnTo>
                    <a:pt x="132" y="117"/>
                  </a:lnTo>
                  <a:lnTo>
                    <a:pt x="134" y="117"/>
                  </a:lnTo>
                  <a:lnTo>
                    <a:pt x="132" y="116"/>
                  </a:lnTo>
                  <a:lnTo>
                    <a:pt x="130" y="116"/>
                  </a:lnTo>
                  <a:lnTo>
                    <a:pt x="130" y="114"/>
                  </a:lnTo>
                  <a:lnTo>
                    <a:pt x="130" y="112"/>
                  </a:lnTo>
                  <a:lnTo>
                    <a:pt x="128" y="112"/>
                  </a:lnTo>
                  <a:lnTo>
                    <a:pt x="127" y="112"/>
                  </a:lnTo>
                  <a:lnTo>
                    <a:pt x="127" y="110"/>
                  </a:lnTo>
                  <a:lnTo>
                    <a:pt x="125" y="110"/>
                  </a:lnTo>
                  <a:lnTo>
                    <a:pt x="125" y="112"/>
                  </a:lnTo>
                  <a:lnTo>
                    <a:pt x="125" y="114"/>
                  </a:lnTo>
                  <a:lnTo>
                    <a:pt x="121" y="114"/>
                  </a:lnTo>
                  <a:lnTo>
                    <a:pt x="119" y="114"/>
                  </a:lnTo>
                  <a:lnTo>
                    <a:pt x="119" y="112"/>
                  </a:lnTo>
                  <a:lnTo>
                    <a:pt x="115" y="116"/>
                  </a:lnTo>
                  <a:lnTo>
                    <a:pt x="113" y="116"/>
                  </a:lnTo>
                  <a:lnTo>
                    <a:pt x="111" y="119"/>
                  </a:lnTo>
                  <a:lnTo>
                    <a:pt x="109" y="119"/>
                  </a:lnTo>
                  <a:lnTo>
                    <a:pt x="109" y="121"/>
                  </a:lnTo>
                  <a:lnTo>
                    <a:pt x="107" y="121"/>
                  </a:lnTo>
                  <a:lnTo>
                    <a:pt x="107" y="123"/>
                  </a:lnTo>
                  <a:lnTo>
                    <a:pt x="105" y="123"/>
                  </a:lnTo>
                  <a:lnTo>
                    <a:pt x="105" y="125"/>
                  </a:lnTo>
                  <a:lnTo>
                    <a:pt x="103" y="125"/>
                  </a:lnTo>
                  <a:lnTo>
                    <a:pt x="102" y="127"/>
                  </a:lnTo>
                  <a:lnTo>
                    <a:pt x="102" y="129"/>
                  </a:lnTo>
                  <a:lnTo>
                    <a:pt x="100" y="129"/>
                  </a:lnTo>
                  <a:lnTo>
                    <a:pt x="98" y="129"/>
                  </a:lnTo>
                  <a:lnTo>
                    <a:pt x="98" y="131"/>
                  </a:lnTo>
                  <a:lnTo>
                    <a:pt x="98" y="133"/>
                  </a:lnTo>
                  <a:lnTo>
                    <a:pt x="100" y="133"/>
                  </a:lnTo>
                  <a:lnTo>
                    <a:pt x="100" y="135"/>
                  </a:lnTo>
                  <a:lnTo>
                    <a:pt x="98" y="135"/>
                  </a:lnTo>
                  <a:lnTo>
                    <a:pt x="98" y="137"/>
                  </a:lnTo>
                  <a:lnTo>
                    <a:pt x="98" y="139"/>
                  </a:lnTo>
                  <a:lnTo>
                    <a:pt x="98" y="140"/>
                  </a:lnTo>
                  <a:lnTo>
                    <a:pt x="96" y="140"/>
                  </a:lnTo>
                  <a:lnTo>
                    <a:pt x="96" y="142"/>
                  </a:lnTo>
                  <a:lnTo>
                    <a:pt x="96" y="144"/>
                  </a:lnTo>
                  <a:lnTo>
                    <a:pt x="94" y="144"/>
                  </a:lnTo>
                  <a:lnTo>
                    <a:pt x="94" y="146"/>
                  </a:lnTo>
                  <a:lnTo>
                    <a:pt x="94" y="148"/>
                  </a:lnTo>
                  <a:lnTo>
                    <a:pt x="92" y="148"/>
                  </a:lnTo>
                  <a:lnTo>
                    <a:pt x="92" y="146"/>
                  </a:lnTo>
                  <a:lnTo>
                    <a:pt x="90" y="146"/>
                  </a:lnTo>
                  <a:lnTo>
                    <a:pt x="88" y="144"/>
                  </a:lnTo>
                  <a:lnTo>
                    <a:pt x="88" y="146"/>
                  </a:lnTo>
                  <a:lnTo>
                    <a:pt x="90" y="146"/>
                  </a:lnTo>
                  <a:lnTo>
                    <a:pt x="90" y="148"/>
                  </a:lnTo>
                  <a:lnTo>
                    <a:pt x="90" y="150"/>
                  </a:lnTo>
                  <a:lnTo>
                    <a:pt x="88" y="150"/>
                  </a:lnTo>
                  <a:lnTo>
                    <a:pt x="86" y="150"/>
                  </a:lnTo>
                  <a:lnTo>
                    <a:pt x="84" y="150"/>
                  </a:lnTo>
                  <a:lnTo>
                    <a:pt x="80" y="152"/>
                  </a:lnTo>
                  <a:lnTo>
                    <a:pt x="80" y="150"/>
                  </a:lnTo>
                  <a:lnTo>
                    <a:pt x="80" y="152"/>
                  </a:lnTo>
                  <a:lnTo>
                    <a:pt x="79" y="152"/>
                  </a:lnTo>
                  <a:lnTo>
                    <a:pt x="77" y="150"/>
                  </a:lnTo>
                  <a:lnTo>
                    <a:pt x="79" y="150"/>
                  </a:lnTo>
                  <a:lnTo>
                    <a:pt x="77" y="150"/>
                  </a:lnTo>
                  <a:lnTo>
                    <a:pt x="77" y="148"/>
                  </a:lnTo>
                  <a:lnTo>
                    <a:pt x="77" y="150"/>
                  </a:lnTo>
                  <a:lnTo>
                    <a:pt x="75" y="150"/>
                  </a:lnTo>
                  <a:lnTo>
                    <a:pt x="73" y="150"/>
                  </a:lnTo>
                  <a:lnTo>
                    <a:pt x="75" y="150"/>
                  </a:lnTo>
                  <a:lnTo>
                    <a:pt x="75" y="152"/>
                  </a:lnTo>
                  <a:lnTo>
                    <a:pt x="73" y="152"/>
                  </a:lnTo>
                  <a:lnTo>
                    <a:pt x="73" y="150"/>
                  </a:lnTo>
                  <a:lnTo>
                    <a:pt x="71" y="150"/>
                  </a:lnTo>
                  <a:lnTo>
                    <a:pt x="71" y="148"/>
                  </a:lnTo>
                  <a:lnTo>
                    <a:pt x="69" y="148"/>
                  </a:lnTo>
                  <a:lnTo>
                    <a:pt x="71" y="148"/>
                  </a:lnTo>
                  <a:lnTo>
                    <a:pt x="71" y="150"/>
                  </a:lnTo>
                  <a:lnTo>
                    <a:pt x="71" y="152"/>
                  </a:lnTo>
                  <a:lnTo>
                    <a:pt x="69" y="152"/>
                  </a:lnTo>
                  <a:lnTo>
                    <a:pt x="71" y="152"/>
                  </a:lnTo>
                  <a:lnTo>
                    <a:pt x="69" y="152"/>
                  </a:lnTo>
                  <a:lnTo>
                    <a:pt x="71" y="152"/>
                  </a:lnTo>
                  <a:lnTo>
                    <a:pt x="69" y="152"/>
                  </a:lnTo>
                  <a:lnTo>
                    <a:pt x="69" y="150"/>
                  </a:lnTo>
                  <a:lnTo>
                    <a:pt x="69" y="148"/>
                  </a:lnTo>
                  <a:lnTo>
                    <a:pt x="69" y="150"/>
                  </a:lnTo>
                  <a:lnTo>
                    <a:pt x="69" y="148"/>
                  </a:lnTo>
                  <a:lnTo>
                    <a:pt x="67" y="148"/>
                  </a:lnTo>
                  <a:lnTo>
                    <a:pt x="69" y="148"/>
                  </a:lnTo>
                  <a:lnTo>
                    <a:pt x="69" y="150"/>
                  </a:lnTo>
                  <a:lnTo>
                    <a:pt x="67" y="150"/>
                  </a:lnTo>
                  <a:lnTo>
                    <a:pt x="67" y="148"/>
                  </a:lnTo>
                  <a:lnTo>
                    <a:pt x="67" y="150"/>
                  </a:lnTo>
                  <a:lnTo>
                    <a:pt x="69" y="150"/>
                  </a:lnTo>
                  <a:lnTo>
                    <a:pt x="69" y="152"/>
                  </a:lnTo>
                  <a:lnTo>
                    <a:pt x="69" y="154"/>
                  </a:lnTo>
                  <a:lnTo>
                    <a:pt x="67" y="154"/>
                  </a:lnTo>
                  <a:lnTo>
                    <a:pt x="67" y="152"/>
                  </a:lnTo>
                  <a:lnTo>
                    <a:pt x="65" y="152"/>
                  </a:lnTo>
                  <a:lnTo>
                    <a:pt x="65" y="150"/>
                  </a:lnTo>
                  <a:lnTo>
                    <a:pt x="67" y="150"/>
                  </a:lnTo>
                  <a:lnTo>
                    <a:pt x="65" y="150"/>
                  </a:lnTo>
                  <a:lnTo>
                    <a:pt x="65" y="148"/>
                  </a:lnTo>
                  <a:lnTo>
                    <a:pt x="65" y="146"/>
                  </a:lnTo>
                  <a:lnTo>
                    <a:pt x="65" y="148"/>
                  </a:lnTo>
                  <a:lnTo>
                    <a:pt x="65" y="150"/>
                  </a:lnTo>
                  <a:lnTo>
                    <a:pt x="65" y="152"/>
                  </a:lnTo>
                  <a:lnTo>
                    <a:pt x="67" y="152"/>
                  </a:lnTo>
                  <a:lnTo>
                    <a:pt x="67" y="154"/>
                  </a:lnTo>
                  <a:lnTo>
                    <a:pt x="65" y="154"/>
                  </a:lnTo>
                  <a:lnTo>
                    <a:pt x="63" y="154"/>
                  </a:lnTo>
                  <a:lnTo>
                    <a:pt x="65" y="152"/>
                  </a:lnTo>
                  <a:lnTo>
                    <a:pt x="63" y="152"/>
                  </a:lnTo>
                  <a:lnTo>
                    <a:pt x="65" y="150"/>
                  </a:lnTo>
                  <a:lnTo>
                    <a:pt x="63" y="150"/>
                  </a:lnTo>
                  <a:lnTo>
                    <a:pt x="63" y="152"/>
                  </a:lnTo>
                  <a:lnTo>
                    <a:pt x="63" y="150"/>
                  </a:lnTo>
                  <a:lnTo>
                    <a:pt x="63" y="152"/>
                  </a:lnTo>
                  <a:lnTo>
                    <a:pt x="63" y="154"/>
                  </a:lnTo>
                  <a:lnTo>
                    <a:pt x="63" y="152"/>
                  </a:lnTo>
                  <a:lnTo>
                    <a:pt x="61" y="152"/>
                  </a:lnTo>
                  <a:lnTo>
                    <a:pt x="61" y="154"/>
                  </a:lnTo>
                  <a:lnTo>
                    <a:pt x="59" y="154"/>
                  </a:lnTo>
                  <a:lnTo>
                    <a:pt x="57" y="154"/>
                  </a:lnTo>
                  <a:lnTo>
                    <a:pt x="57" y="152"/>
                  </a:lnTo>
                  <a:lnTo>
                    <a:pt x="57" y="154"/>
                  </a:lnTo>
                  <a:lnTo>
                    <a:pt x="57" y="152"/>
                  </a:lnTo>
                  <a:lnTo>
                    <a:pt x="55" y="152"/>
                  </a:lnTo>
                  <a:lnTo>
                    <a:pt x="55" y="154"/>
                  </a:lnTo>
                  <a:lnTo>
                    <a:pt x="55" y="156"/>
                  </a:lnTo>
                  <a:lnTo>
                    <a:pt x="55" y="154"/>
                  </a:lnTo>
                  <a:lnTo>
                    <a:pt x="55" y="156"/>
                  </a:lnTo>
                  <a:lnTo>
                    <a:pt x="54" y="156"/>
                  </a:lnTo>
                  <a:lnTo>
                    <a:pt x="54" y="154"/>
                  </a:lnTo>
                  <a:lnTo>
                    <a:pt x="54" y="152"/>
                  </a:lnTo>
                  <a:lnTo>
                    <a:pt x="54" y="154"/>
                  </a:lnTo>
                  <a:lnTo>
                    <a:pt x="52" y="154"/>
                  </a:lnTo>
                  <a:lnTo>
                    <a:pt x="52" y="152"/>
                  </a:lnTo>
                  <a:lnTo>
                    <a:pt x="52" y="154"/>
                  </a:lnTo>
                  <a:lnTo>
                    <a:pt x="50" y="154"/>
                  </a:lnTo>
                  <a:lnTo>
                    <a:pt x="50" y="152"/>
                  </a:lnTo>
                  <a:lnTo>
                    <a:pt x="48" y="152"/>
                  </a:lnTo>
                  <a:lnTo>
                    <a:pt x="48" y="150"/>
                  </a:lnTo>
                  <a:lnTo>
                    <a:pt x="46" y="150"/>
                  </a:lnTo>
                  <a:lnTo>
                    <a:pt x="46" y="148"/>
                  </a:lnTo>
                  <a:lnTo>
                    <a:pt x="46" y="146"/>
                  </a:lnTo>
                  <a:lnTo>
                    <a:pt x="44" y="146"/>
                  </a:lnTo>
                  <a:lnTo>
                    <a:pt x="46" y="146"/>
                  </a:lnTo>
                  <a:lnTo>
                    <a:pt x="44" y="146"/>
                  </a:lnTo>
                  <a:lnTo>
                    <a:pt x="44" y="144"/>
                  </a:lnTo>
                  <a:lnTo>
                    <a:pt x="44" y="142"/>
                  </a:lnTo>
                  <a:lnTo>
                    <a:pt x="42" y="140"/>
                  </a:lnTo>
                  <a:lnTo>
                    <a:pt x="44" y="140"/>
                  </a:lnTo>
                  <a:lnTo>
                    <a:pt x="44" y="142"/>
                  </a:lnTo>
                  <a:lnTo>
                    <a:pt x="44" y="140"/>
                  </a:lnTo>
                  <a:lnTo>
                    <a:pt x="42" y="140"/>
                  </a:lnTo>
                  <a:lnTo>
                    <a:pt x="42" y="139"/>
                  </a:lnTo>
                  <a:lnTo>
                    <a:pt x="44" y="139"/>
                  </a:lnTo>
                  <a:lnTo>
                    <a:pt x="44" y="137"/>
                  </a:lnTo>
                  <a:lnTo>
                    <a:pt x="44" y="139"/>
                  </a:lnTo>
                  <a:lnTo>
                    <a:pt x="44" y="137"/>
                  </a:lnTo>
                  <a:lnTo>
                    <a:pt x="46" y="137"/>
                  </a:lnTo>
                  <a:lnTo>
                    <a:pt x="46" y="135"/>
                  </a:lnTo>
                  <a:lnTo>
                    <a:pt x="48" y="135"/>
                  </a:lnTo>
                  <a:lnTo>
                    <a:pt x="46" y="135"/>
                  </a:lnTo>
                  <a:lnTo>
                    <a:pt x="44" y="137"/>
                  </a:lnTo>
                  <a:lnTo>
                    <a:pt x="46" y="137"/>
                  </a:lnTo>
                  <a:lnTo>
                    <a:pt x="44" y="137"/>
                  </a:lnTo>
                  <a:lnTo>
                    <a:pt x="42" y="137"/>
                  </a:lnTo>
                  <a:lnTo>
                    <a:pt x="40" y="137"/>
                  </a:lnTo>
                  <a:lnTo>
                    <a:pt x="40" y="135"/>
                  </a:lnTo>
                  <a:lnTo>
                    <a:pt x="42" y="135"/>
                  </a:lnTo>
                  <a:lnTo>
                    <a:pt x="44" y="135"/>
                  </a:lnTo>
                  <a:lnTo>
                    <a:pt x="44" y="133"/>
                  </a:lnTo>
                  <a:lnTo>
                    <a:pt x="44" y="135"/>
                  </a:lnTo>
                  <a:lnTo>
                    <a:pt x="46" y="135"/>
                  </a:lnTo>
                  <a:lnTo>
                    <a:pt x="44" y="133"/>
                  </a:lnTo>
                  <a:lnTo>
                    <a:pt x="42" y="135"/>
                  </a:lnTo>
                  <a:lnTo>
                    <a:pt x="42" y="133"/>
                  </a:lnTo>
                  <a:lnTo>
                    <a:pt x="40" y="133"/>
                  </a:lnTo>
                  <a:lnTo>
                    <a:pt x="40" y="135"/>
                  </a:lnTo>
                  <a:lnTo>
                    <a:pt x="38" y="133"/>
                  </a:lnTo>
                  <a:lnTo>
                    <a:pt x="38" y="131"/>
                  </a:lnTo>
                  <a:lnTo>
                    <a:pt x="40" y="131"/>
                  </a:lnTo>
                  <a:lnTo>
                    <a:pt x="42" y="129"/>
                  </a:lnTo>
                  <a:lnTo>
                    <a:pt x="40" y="129"/>
                  </a:lnTo>
                  <a:lnTo>
                    <a:pt x="38" y="131"/>
                  </a:lnTo>
                  <a:lnTo>
                    <a:pt x="36" y="129"/>
                  </a:lnTo>
                  <a:lnTo>
                    <a:pt x="34" y="127"/>
                  </a:lnTo>
                  <a:lnTo>
                    <a:pt x="32" y="125"/>
                  </a:lnTo>
                  <a:lnTo>
                    <a:pt x="31" y="123"/>
                  </a:lnTo>
                  <a:lnTo>
                    <a:pt x="29" y="123"/>
                  </a:lnTo>
                  <a:lnTo>
                    <a:pt x="27" y="121"/>
                  </a:lnTo>
                  <a:lnTo>
                    <a:pt x="23" y="121"/>
                  </a:lnTo>
                  <a:lnTo>
                    <a:pt x="19" y="121"/>
                  </a:lnTo>
                  <a:lnTo>
                    <a:pt x="11" y="121"/>
                  </a:lnTo>
                  <a:lnTo>
                    <a:pt x="11" y="119"/>
                  </a:lnTo>
                  <a:lnTo>
                    <a:pt x="11" y="121"/>
                  </a:lnTo>
                  <a:lnTo>
                    <a:pt x="11" y="119"/>
                  </a:lnTo>
                  <a:lnTo>
                    <a:pt x="11" y="121"/>
                  </a:lnTo>
                  <a:lnTo>
                    <a:pt x="13" y="119"/>
                  </a:lnTo>
                  <a:lnTo>
                    <a:pt x="15" y="119"/>
                  </a:lnTo>
                  <a:lnTo>
                    <a:pt x="17" y="119"/>
                  </a:lnTo>
                  <a:lnTo>
                    <a:pt x="17" y="117"/>
                  </a:lnTo>
                  <a:lnTo>
                    <a:pt x="19" y="117"/>
                  </a:lnTo>
                  <a:lnTo>
                    <a:pt x="17" y="117"/>
                  </a:lnTo>
                  <a:lnTo>
                    <a:pt x="15" y="117"/>
                  </a:lnTo>
                  <a:lnTo>
                    <a:pt x="15" y="119"/>
                  </a:lnTo>
                  <a:lnTo>
                    <a:pt x="13" y="119"/>
                  </a:lnTo>
                  <a:lnTo>
                    <a:pt x="13" y="117"/>
                  </a:lnTo>
                  <a:lnTo>
                    <a:pt x="11" y="117"/>
                  </a:lnTo>
                  <a:lnTo>
                    <a:pt x="11" y="119"/>
                  </a:lnTo>
                  <a:lnTo>
                    <a:pt x="11" y="121"/>
                  </a:lnTo>
                  <a:lnTo>
                    <a:pt x="9" y="121"/>
                  </a:lnTo>
                  <a:lnTo>
                    <a:pt x="7" y="121"/>
                  </a:lnTo>
                  <a:lnTo>
                    <a:pt x="6" y="121"/>
                  </a:lnTo>
                  <a:lnTo>
                    <a:pt x="4" y="121"/>
                  </a:lnTo>
                  <a:lnTo>
                    <a:pt x="0" y="121"/>
                  </a:lnTo>
                  <a:lnTo>
                    <a:pt x="0" y="119"/>
                  </a:lnTo>
                  <a:lnTo>
                    <a:pt x="2" y="119"/>
                  </a:lnTo>
                  <a:lnTo>
                    <a:pt x="2" y="117"/>
                  </a:lnTo>
                  <a:lnTo>
                    <a:pt x="0" y="117"/>
                  </a:lnTo>
                  <a:lnTo>
                    <a:pt x="2" y="117"/>
                  </a:lnTo>
                  <a:lnTo>
                    <a:pt x="2" y="116"/>
                  </a:lnTo>
                  <a:lnTo>
                    <a:pt x="0" y="116"/>
                  </a:lnTo>
                  <a:lnTo>
                    <a:pt x="0" y="114"/>
                  </a:lnTo>
                  <a:lnTo>
                    <a:pt x="2" y="114"/>
                  </a:lnTo>
                  <a:lnTo>
                    <a:pt x="0" y="114"/>
                  </a:lnTo>
                  <a:lnTo>
                    <a:pt x="0" y="112"/>
                  </a:lnTo>
                  <a:lnTo>
                    <a:pt x="2" y="112"/>
                  </a:lnTo>
                  <a:lnTo>
                    <a:pt x="2" y="110"/>
                  </a:lnTo>
                  <a:lnTo>
                    <a:pt x="2" y="104"/>
                  </a:lnTo>
                  <a:lnTo>
                    <a:pt x="2" y="102"/>
                  </a:lnTo>
                  <a:lnTo>
                    <a:pt x="0" y="102"/>
                  </a:lnTo>
                  <a:lnTo>
                    <a:pt x="0" y="100"/>
                  </a:lnTo>
                  <a:lnTo>
                    <a:pt x="0" y="98"/>
                  </a:lnTo>
                  <a:lnTo>
                    <a:pt x="0" y="96"/>
                  </a:lnTo>
                  <a:lnTo>
                    <a:pt x="0" y="94"/>
                  </a:lnTo>
                  <a:lnTo>
                    <a:pt x="0" y="92"/>
                  </a:lnTo>
                  <a:lnTo>
                    <a:pt x="2" y="92"/>
                  </a:lnTo>
                  <a:lnTo>
                    <a:pt x="0" y="92"/>
                  </a:lnTo>
                  <a:lnTo>
                    <a:pt x="0" y="91"/>
                  </a:lnTo>
                  <a:lnTo>
                    <a:pt x="0" y="89"/>
                  </a:lnTo>
                  <a:lnTo>
                    <a:pt x="2" y="89"/>
                  </a:lnTo>
                  <a:lnTo>
                    <a:pt x="2" y="87"/>
                  </a:lnTo>
                  <a:lnTo>
                    <a:pt x="0" y="83"/>
                  </a:lnTo>
                  <a:lnTo>
                    <a:pt x="2" y="83"/>
                  </a:lnTo>
                  <a:lnTo>
                    <a:pt x="2" y="81"/>
                  </a:lnTo>
                  <a:lnTo>
                    <a:pt x="2" y="79"/>
                  </a:lnTo>
                  <a:lnTo>
                    <a:pt x="4" y="79"/>
                  </a:lnTo>
                  <a:lnTo>
                    <a:pt x="4" y="77"/>
                  </a:lnTo>
                  <a:lnTo>
                    <a:pt x="4" y="79"/>
                  </a:lnTo>
                  <a:lnTo>
                    <a:pt x="6" y="79"/>
                  </a:lnTo>
                  <a:lnTo>
                    <a:pt x="6" y="77"/>
                  </a:lnTo>
                  <a:lnTo>
                    <a:pt x="7" y="75"/>
                  </a:lnTo>
                  <a:lnTo>
                    <a:pt x="7" y="73"/>
                  </a:lnTo>
                  <a:lnTo>
                    <a:pt x="7" y="71"/>
                  </a:lnTo>
                  <a:lnTo>
                    <a:pt x="9" y="69"/>
                  </a:lnTo>
                  <a:lnTo>
                    <a:pt x="11" y="68"/>
                  </a:lnTo>
                  <a:lnTo>
                    <a:pt x="9" y="68"/>
                  </a:lnTo>
                  <a:lnTo>
                    <a:pt x="9" y="66"/>
                  </a:lnTo>
                  <a:lnTo>
                    <a:pt x="11" y="66"/>
                  </a:lnTo>
                  <a:lnTo>
                    <a:pt x="13" y="66"/>
                  </a:lnTo>
                  <a:lnTo>
                    <a:pt x="13" y="64"/>
                  </a:lnTo>
                  <a:lnTo>
                    <a:pt x="15" y="64"/>
                  </a:lnTo>
                  <a:lnTo>
                    <a:pt x="15" y="62"/>
                  </a:lnTo>
                  <a:lnTo>
                    <a:pt x="15" y="60"/>
                  </a:lnTo>
                  <a:lnTo>
                    <a:pt x="13" y="58"/>
                  </a:lnTo>
                  <a:lnTo>
                    <a:pt x="15" y="58"/>
                  </a:lnTo>
                  <a:lnTo>
                    <a:pt x="15" y="56"/>
                  </a:lnTo>
                  <a:lnTo>
                    <a:pt x="17" y="56"/>
                  </a:lnTo>
                  <a:lnTo>
                    <a:pt x="17" y="54"/>
                  </a:lnTo>
                  <a:lnTo>
                    <a:pt x="19" y="54"/>
                  </a:lnTo>
                  <a:lnTo>
                    <a:pt x="19" y="52"/>
                  </a:lnTo>
                  <a:lnTo>
                    <a:pt x="17" y="52"/>
                  </a:lnTo>
                  <a:lnTo>
                    <a:pt x="17" y="50"/>
                  </a:lnTo>
                  <a:lnTo>
                    <a:pt x="17" y="48"/>
                  </a:lnTo>
                  <a:lnTo>
                    <a:pt x="17" y="46"/>
                  </a:lnTo>
                  <a:lnTo>
                    <a:pt x="17" y="44"/>
                  </a:lnTo>
                  <a:lnTo>
                    <a:pt x="15" y="44"/>
                  </a:lnTo>
                  <a:lnTo>
                    <a:pt x="13" y="41"/>
                  </a:lnTo>
                  <a:lnTo>
                    <a:pt x="13" y="39"/>
                  </a:lnTo>
                  <a:lnTo>
                    <a:pt x="13" y="37"/>
                  </a:lnTo>
                  <a:lnTo>
                    <a:pt x="15" y="35"/>
                  </a:lnTo>
                  <a:lnTo>
                    <a:pt x="15" y="33"/>
                  </a:lnTo>
                  <a:lnTo>
                    <a:pt x="15" y="31"/>
                  </a:lnTo>
                  <a:lnTo>
                    <a:pt x="15" y="29"/>
                  </a:lnTo>
                  <a:lnTo>
                    <a:pt x="15" y="27"/>
                  </a:lnTo>
                  <a:lnTo>
                    <a:pt x="15" y="21"/>
                  </a:lnTo>
                  <a:lnTo>
                    <a:pt x="19" y="20"/>
                  </a:lnTo>
                  <a:lnTo>
                    <a:pt x="19" y="18"/>
                  </a:lnTo>
                  <a:lnTo>
                    <a:pt x="23" y="14"/>
                  </a:lnTo>
                  <a:lnTo>
                    <a:pt x="23" y="12"/>
                  </a:lnTo>
                  <a:lnTo>
                    <a:pt x="23" y="10"/>
                  </a:lnTo>
                  <a:lnTo>
                    <a:pt x="23" y="6"/>
                  </a:lnTo>
                  <a:lnTo>
                    <a:pt x="25" y="6"/>
                  </a:lnTo>
                  <a:lnTo>
                    <a:pt x="27" y="4"/>
                  </a:lnTo>
                  <a:lnTo>
                    <a:pt x="29" y="4"/>
                  </a:lnTo>
                  <a:lnTo>
                    <a:pt x="29" y="2"/>
                  </a:lnTo>
                  <a:lnTo>
                    <a:pt x="31" y="2"/>
                  </a:lnTo>
                  <a:lnTo>
                    <a:pt x="34" y="2"/>
                  </a:lnTo>
                  <a:lnTo>
                    <a:pt x="36" y="2"/>
                  </a:lnTo>
                  <a:lnTo>
                    <a:pt x="38" y="2"/>
                  </a:lnTo>
                  <a:lnTo>
                    <a:pt x="40" y="2"/>
                  </a:lnTo>
                  <a:lnTo>
                    <a:pt x="42" y="2"/>
                  </a:lnTo>
                  <a:lnTo>
                    <a:pt x="42" y="0"/>
                  </a:lnTo>
                  <a:lnTo>
                    <a:pt x="46" y="0"/>
                  </a:lnTo>
                  <a:lnTo>
                    <a:pt x="50"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4" name="Freeform 171"/>
            <p:cNvSpPr>
              <a:spLocks noEditPoints="1"/>
            </p:cNvSpPr>
            <p:nvPr/>
          </p:nvSpPr>
          <p:spPr bwMode="auto">
            <a:xfrm>
              <a:off x="2814638" y="4448175"/>
              <a:ext cx="123825" cy="112713"/>
            </a:xfrm>
            <a:custGeom>
              <a:avLst/>
              <a:gdLst>
                <a:gd name="T0" fmla="*/ 75 w 78"/>
                <a:gd name="T1" fmla="*/ 46 h 71"/>
                <a:gd name="T2" fmla="*/ 78 w 78"/>
                <a:gd name="T3" fmla="*/ 10 h 71"/>
                <a:gd name="T4" fmla="*/ 73 w 78"/>
                <a:gd name="T5" fmla="*/ 0 h 71"/>
                <a:gd name="T6" fmla="*/ 71 w 78"/>
                <a:gd name="T7" fmla="*/ 4 h 71"/>
                <a:gd name="T8" fmla="*/ 69 w 78"/>
                <a:gd name="T9" fmla="*/ 2 h 71"/>
                <a:gd name="T10" fmla="*/ 69 w 78"/>
                <a:gd name="T11" fmla="*/ 6 h 71"/>
                <a:gd name="T12" fmla="*/ 71 w 78"/>
                <a:gd name="T13" fmla="*/ 12 h 71"/>
                <a:gd name="T14" fmla="*/ 67 w 78"/>
                <a:gd name="T15" fmla="*/ 17 h 71"/>
                <a:gd name="T16" fmla="*/ 67 w 78"/>
                <a:gd name="T17" fmla="*/ 25 h 71"/>
                <a:gd name="T18" fmla="*/ 67 w 78"/>
                <a:gd name="T19" fmla="*/ 35 h 71"/>
                <a:gd name="T20" fmla="*/ 67 w 78"/>
                <a:gd name="T21" fmla="*/ 44 h 71"/>
                <a:gd name="T22" fmla="*/ 65 w 78"/>
                <a:gd name="T23" fmla="*/ 39 h 71"/>
                <a:gd name="T24" fmla="*/ 65 w 78"/>
                <a:gd name="T25" fmla="*/ 39 h 71"/>
                <a:gd name="T26" fmla="*/ 63 w 78"/>
                <a:gd name="T27" fmla="*/ 44 h 71"/>
                <a:gd name="T28" fmla="*/ 63 w 78"/>
                <a:gd name="T29" fmla="*/ 50 h 71"/>
                <a:gd name="T30" fmla="*/ 63 w 78"/>
                <a:gd name="T31" fmla="*/ 46 h 71"/>
                <a:gd name="T32" fmla="*/ 63 w 78"/>
                <a:gd name="T33" fmla="*/ 50 h 71"/>
                <a:gd name="T34" fmla="*/ 63 w 78"/>
                <a:gd name="T35" fmla="*/ 52 h 71"/>
                <a:gd name="T36" fmla="*/ 61 w 78"/>
                <a:gd name="T37" fmla="*/ 60 h 71"/>
                <a:gd name="T38" fmla="*/ 63 w 78"/>
                <a:gd name="T39" fmla="*/ 65 h 71"/>
                <a:gd name="T40" fmla="*/ 65 w 78"/>
                <a:gd name="T41" fmla="*/ 69 h 71"/>
                <a:gd name="T42" fmla="*/ 59 w 78"/>
                <a:gd name="T43" fmla="*/ 71 h 71"/>
                <a:gd name="T44" fmla="*/ 55 w 78"/>
                <a:gd name="T45" fmla="*/ 67 h 71"/>
                <a:gd name="T46" fmla="*/ 52 w 78"/>
                <a:gd name="T47" fmla="*/ 65 h 71"/>
                <a:gd name="T48" fmla="*/ 44 w 78"/>
                <a:gd name="T49" fmla="*/ 67 h 71"/>
                <a:gd name="T50" fmla="*/ 34 w 78"/>
                <a:gd name="T51" fmla="*/ 63 h 71"/>
                <a:gd name="T52" fmla="*/ 28 w 78"/>
                <a:gd name="T53" fmla="*/ 62 h 71"/>
                <a:gd name="T54" fmla="*/ 25 w 78"/>
                <a:gd name="T55" fmla="*/ 58 h 71"/>
                <a:gd name="T56" fmla="*/ 19 w 78"/>
                <a:gd name="T57" fmla="*/ 54 h 71"/>
                <a:gd name="T58" fmla="*/ 15 w 78"/>
                <a:gd name="T59" fmla="*/ 50 h 71"/>
                <a:gd name="T60" fmla="*/ 9 w 78"/>
                <a:gd name="T61" fmla="*/ 44 h 71"/>
                <a:gd name="T62" fmla="*/ 7 w 78"/>
                <a:gd name="T63" fmla="*/ 40 h 71"/>
                <a:gd name="T64" fmla="*/ 5 w 78"/>
                <a:gd name="T65" fmla="*/ 39 h 71"/>
                <a:gd name="T66" fmla="*/ 2 w 78"/>
                <a:gd name="T67" fmla="*/ 37 h 71"/>
                <a:gd name="T68" fmla="*/ 4 w 78"/>
                <a:gd name="T69" fmla="*/ 35 h 71"/>
                <a:gd name="T70" fmla="*/ 11 w 78"/>
                <a:gd name="T71" fmla="*/ 35 h 71"/>
                <a:gd name="T72" fmla="*/ 11 w 78"/>
                <a:gd name="T73" fmla="*/ 31 h 71"/>
                <a:gd name="T74" fmla="*/ 15 w 78"/>
                <a:gd name="T75" fmla="*/ 25 h 71"/>
                <a:gd name="T76" fmla="*/ 19 w 78"/>
                <a:gd name="T77" fmla="*/ 21 h 71"/>
                <a:gd name="T78" fmla="*/ 25 w 78"/>
                <a:gd name="T79" fmla="*/ 17 h 71"/>
                <a:gd name="T80" fmla="*/ 28 w 78"/>
                <a:gd name="T81" fmla="*/ 19 h 71"/>
                <a:gd name="T82" fmla="*/ 34 w 78"/>
                <a:gd name="T83" fmla="*/ 15 h 71"/>
                <a:gd name="T84" fmla="*/ 38 w 78"/>
                <a:gd name="T85" fmla="*/ 12 h 71"/>
                <a:gd name="T86" fmla="*/ 42 w 78"/>
                <a:gd name="T87" fmla="*/ 8 h 71"/>
                <a:gd name="T88" fmla="*/ 46 w 78"/>
                <a:gd name="T89" fmla="*/ 4 h 71"/>
                <a:gd name="T90" fmla="*/ 52 w 78"/>
                <a:gd name="T91" fmla="*/ 6 h 71"/>
                <a:gd name="T92" fmla="*/ 55 w 78"/>
                <a:gd name="T93" fmla="*/ 6 h 71"/>
                <a:gd name="T94" fmla="*/ 57 w 78"/>
                <a:gd name="T95" fmla="*/ 6 h 71"/>
                <a:gd name="T96" fmla="*/ 63 w 78"/>
                <a:gd name="T97" fmla="*/ 4 h 71"/>
                <a:gd name="T98" fmla="*/ 65 w 78"/>
                <a:gd name="T99" fmla="*/ 2 h 71"/>
                <a:gd name="T100" fmla="*/ 67 w 78"/>
                <a:gd name="T101"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8" h="71">
                  <a:moveTo>
                    <a:pt x="63" y="52"/>
                  </a:moveTo>
                  <a:lnTo>
                    <a:pt x="63" y="50"/>
                  </a:lnTo>
                  <a:lnTo>
                    <a:pt x="63" y="52"/>
                  </a:lnTo>
                  <a:close/>
                  <a:moveTo>
                    <a:pt x="75" y="46"/>
                  </a:moveTo>
                  <a:lnTo>
                    <a:pt x="75" y="48"/>
                  </a:lnTo>
                  <a:lnTo>
                    <a:pt x="75" y="46"/>
                  </a:lnTo>
                  <a:close/>
                  <a:moveTo>
                    <a:pt x="78" y="12"/>
                  </a:moveTo>
                  <a:lnTo>
                    <a:pt x="78" y="10"/>
                  </a:lnTo>
                  <a:lnTo>
                    <a:pt x="78" y="12"/>
                  </a:lnTo>
                  <a:close/>
                  <a:moveTo>
                    <a:pt x="69" y="0"/>
                  </a:moveTo>
                  <a:lnTo>
                    <a:pt x="71" y="0"/>
                  </a:lnTo>
                  <a:lnTo>
                    <a:pt x="73" y="0"/>
                  </a:lnTo>
                  <a:lnTo>
                    <a:pt x="73" y="2"/>
                  </a:lnTo>
                  <a:lnTo>
                    <a:pt x="71" y="0"/>
                  </a:lnTo>
                  <a:lnTo>
                    <a:pt x="71" y="2"/>
                  </a:lnTo>
                  <a:lnTo>
                    <a:pt x="71" y="4"/>
                  </a:lnTo>
                  <a:lnTo>
                    <a:pt x="69" y="4"/>
                  </a:lnTo>
                  <a:lnTo>
                    <a:pt x="71" y="4"/>
                  </a:lnTo>
                  <a:lnTo>
                    <a:pt x="71" y="2"/>
                  </a:lnTo>
                  <a:lnTo>
                    <a:pt x="69" y="2"/>
                  </a:lnTo>
                  <a:lnTo>
                    <a:pt x="69" y="4"/>
                  </a:lnTo>
                  <a:lnTo>
                    <a:pt x="67" y="4"/>
                  </a:lnTo>
                  <a:lnTo>
                    <a:pt x="69" y="4"/>
                  </a:lnTo>
                  <a:lnTo>
                    <a:pt x="69" y="6"/>
                  </a:lnTo>
                  <a:lnTo>
                    <a:pt x="69" y="4"/>
                  </a:lnTo>
                  <a:lnTo>
                    <a:pt x="71" y="4"/>
                  </a:lnTo>
                  <a:lnTo>
                    <a:pt x="71" y="8"/>
                  </a:lnTo>
                  <a:lnTo>
                    <a:pt x="71" y="12"/>
                  </a:lnTo>
                  <a:lnTo>
                    <a:pt x="71" y="14"/>
                  </a:lnTo>
                  <a:lnTo>
                    <a:pt x="69" y="15"/>
                  </a:lnTo>
                  <a:lnTo>
                    <a:pt x="69" y="17"/>
                  </a:lnTo>
                  <a:lnTo>
                    <a:pt x="67" y="17"/>
                  </a:lnTo>
                  <a:lnTo>
                    <a:pt x="67" y="19"/>
                  </a:lnTo>
                  <a:lnTo>
                    <a:pt x="67" y="21"/>
                  </a:lnTo>
                  <a:lnTo>
                    <a:pt x="67" y="23"/>
                  </a:lnTo>
                  <a:lnTo>
                    <a:pt x="67" y="25"/>
                  </a:lnTo>
                  <a:lnTo>
                    <a:pt x="65" y="27"/>
                  </a:lnTo>
                  <a:lnTo>
                    <a:pt x="65" y="29"/>
                  </a:lnTo>
                  <a:lnTo>
                    <a:pt x="67" y="33"/>
                  </a:lnTo>
                  <a:lnTo>
                    <a:pt x="67" y="35"/>
                  </a:lnTo>
                  <a:lnTo>
                    <a:pt x="67" y="39"/>
                  </a:lnTo>
                  <a:lnTo>
                    <a:pt x="67" y="40"/>
                  </a:lnTo>
                  <a:lnTo>
                    <a:pt x="67" y="42"/>
                  </a:lnTo>
                  <a:lnTo>
                    <a:pt x="67" y="44"/>
                  </a:lnTo>
                  <a:lnTo>
                    <a:pt x="65" y="44"/>
                  </a:lnTo>
                  <a:lnTo>
                    <a:pt x="65" y="42"/>
                  </a:lnTo>
                  <a:lnTo>
                    <a:pt x="65" y="40"/>
                  </a:lnTo>
                  <a:lnTo>
                    <a:pt x="65" y="39"/>
                  </a:lnTo>
                  <a:lnTo>
                    <a:pt x="65" y="37"/>
                  </a:lnTo>
                  <a:lnTo>
                    <a:pt x="67" y="37"/>
                  </a:lnTo>
                  <a:lnTo>
                    <a:pt x="65" y="37"/>
                  </a:lnTo>
                  <a:lnTo>
                    <a:pt x="65" y="39"/>
                  </a:lnTo>
                  <a:lnTo>
                    <a:pt x="65" y="40"/>
                  </a:lnTo>
                  <a:lnTo>
                    <a:pt x="63" y="40"/>
                  </a:lnTo>
                  <a:lnTo>
                    <a:pt x="63" y="42"/>
                  </a:lnTo>
                  <a:lnTo>
                    <a:pt x="63" y="44"/>
                  </a:lnTo>
                  <a:lnTo>
                    <a:pt x="65" y="44"/>
                  </a:lnTo>
                  <a:lnTo>
                    <a:pt x="63" y="46"/>
                  </a:lnTo>
                  <a:lnTo>
                    <a:pt x="63" y="48"/>
                  </a:lnTo>
                  <a:lnTo>
                    <a:pt x="63" y="50"/>
                  </a:lnTo>
                  <a:lnTo>
                    <a:pt x="63" y="48"/>
                  </a:lnTo>
                  <a:lnTo>
                    <a:pt x="63" y="46"/>
                  </a:lnTo>
                  <a:lnTo>
                    <a:pt x="63" y="48"/>
                  </a:lnTo>
                  <a:lnTo>
                    <a:pt x="63" y="46"/>
                  </a:lnTo>
                  <a:lnTo>
                    <a:pt x="63" y="48"/>
                  </a:lnTo>
                  <a:lnTo>
                    <a:pt x="61" y="48"/>
                  </a:lnTo>
                  <a:lnTo>
                    <a:pt x="63" y="48"/>
                  </a:lnTo>
                  <a:lnTo>
                    <a:pt x="63" y="50"/>
                  </a:lnTo>
                  <a:lnTo>
                    <a:pt x="61" y="52"/>
                  </a:lnTo>
                  <a:lnTo>
                    <a:pt x="63" y="52"/>
                  </a:lnTo>
                  <a:lnTo>
                    <a:pt x="63" y="54"/>
                  </a:lnTo>
                  <a:lnTo>
                    <a:pt x="63" y="52"/>
                  </a:lnTo>
                  <a:lnTo>
                    <a:pt x="65" y="56"/>
                  </a:lnTo>
                  <a:lnTo>
                    <a:pt x="63" y="56"/>
                  </a:lnTo>
                  <a:lnTo>
                    <a:pt x="63" y="58"/>
                  </a:lnTo>
                  <a:lnTo>
                    <a:pt x="61" y="60"/>
                  </a:lnTo>
                  <a:lnTo>
                    <a:pt x="61" y="62"/>
                  </a:lnTo>
                  <a:lnTo>
                    <a:pt x="61" y="63"/>
                  </a:lnTo>
                  <a:lnTo>
                    <a:pt x="61" y="65"/>
                  </a:lnTo>
                  <a:lnTo>
                    <a:pt x="63" y="65"/>
                  </a:lnTo>
                  <a:lnTo>
                    <a:pt x="63" y="67"/>
                  </a:lnTo>
                  <a:lnTo>
                    <a:pt x="65" y="67"/>
                  </a:lnTo>
                  <a:lnTo>
                    <a:pt x="63" y="67"/>
                  </a:lnTo>
                  <a:lnTo>
                    <a:pt x="65" y="69"/>
                  </a:lnTo>
                  <a:lnTo>
                    <a:pt x="63" y="69"/>
                  </a:lnTo>
                  <a:lnTo>
                    <a:pt x="61" y="69"/>
                  </a:lnTo>
                  <a:lnTo>
                    <a:pt x="61" y="71"/>
                  </a:lnTo>
                  <a:lnTo>
                    <a:pt x="59" y="71"/>
                  </a:lnTo>
                  <a:lnTo>
                    <a:pt x="59" y="69"/>
                  </a:lnTo>
                  <a:lnTo>
                    <a:pt x="57" y="69"/>
                  </a:lnTo>
                  <a:lnTo>
                    <a:pt x="55" y="69"/>
                  </a:lnTo>
                  <a:lnTo>
                    <a:pt x="55" y="67"/>
                  </a:lnTo>
                  <a:lnTo>
                    <a:pt x="53" y="67"/>
                  </a:lnTo>
                  <a:lnTo>
                    <a:pt x="53" y="65"/>
                  </a:lnTo>
                  <a:lnTo>
                    <a:pt x="52" y="67"/>
                  </a:lnTo>
                  <a:lnTo>
                    <a:pt x="52" y="65"/>
                  </a:lnTo>
                  <a:lnTo>
                    <a:pt x="50" y="65"/>
                  </a:lnTo>
                  <a:lnTo>
                    <a:pt x="48" y="65"/>
                  </a:lnTo>
                  <a:lnTo>
                    <a:pt x="46" y="65"/>
                  </a:lnTo>
                  <a:lnTo>
                    <a:pt x="44" y="67"/>
                  </a:lnTo>
                  <a:lnTo>
                    <a:pt x="42" y="65"/>
                  </a:lnTo>
                  <a:lnTo>
                    <a:pt x="38" y="65"/>
                  </a:lnTo>
                  <a:lnTo>
                    <a:pt x="36" y="63"/>
                  </a:lnTo>
                  <a:lnTo>
                    <a:pt x="34" y="63"/>
                  </a:lnTo>
                  <a:lnTo>
                    <a:pt x="32" y="63"/>
                  </a:lnTo>
                  <a:lnTo>
                    <a:pt x="32" y="65"/>
                  </a:lnTo>
                  <a:lnTo>
                    <a:pt x="30" y="63"/>
                  </a:lnTo>
                  <a:lnTo>
                    <a:pt x="28" y="62"/>
                  </a:lnTo>
                  <a:lnTo>
                    <a:pt x="27" y="62"/>
                  </a:lnTo>
                  <a:lnTo>
                    <a:pt x="27" y="60"/>
                  </a:lnTo>
                  <a:lnTo>
                    <a:pt x="25" y="60"/>
                  </a:lnTo>
                  <a:lnTo>
                    <a:pt x="25" y="58"/>
                  </a:lnTo>
                  <a:lnTo>
                    <a:pt x="23" y="58"/>
                  </a:lnTo>
                  <a:lnTo>
                    <a:pt x="23" y="56"/>
                  </a:lnTo>
                  <a:lnTo>
                    <a:pt x="21" y="56"/>
                  </a:lnTo>
                  <a:lnTo>
                    <a:pt x="19" y="54"/>
                  </a:lnTo>
                  <a:lnTo>
                    <a:pt x="19" y="52"/>
                  </a:lnTo>
                  <a:lnTo>
                    <a:pt x="17" y="52"/>
                  </a:lnTo>
                  <a:lnTo>
                    <a:pt x="17" y="50"/>
                  </a:lnTo>
                  <a:lnTo>
                    <a:pt x="15" y="50"/>
                  </a:lnTo>
                  <a:lnTo>
                    <a:pt x="15" y="48"/>
                  </a:lnTo>
                  <a:lnTo>
                    <a:pt x="15" y="46"/>
                  </a:lnTo>
                  <a:lnTo>
                    <a:pt x="11" y="44"/>
                  </a:lnTo>
                  <a:lnTo>
                    <a:pt x="9" y="44"/>
                  </a:lnTo>
                  <a:lnTo>
                    <a:pt x="9" y="42"/>
                  </a:lnTo>
                  <a:lnTo>
                    <a:pt x="7" y="42"/>
                  </a:lnTo>
                  <a:lnTo>
                    <a:pt x="9" y="42"/>
                  </a:lnTo>
                  <a:lnTo>
                    <a:pt x="7" y="40"/>
                  </a:lnTo>
                  <a:lnTo>
                    <a:pt x="7" y="42"/>
                  </a:lnTo>
                  <a:lnTo>
                    <a:pt x="7" y="40"/>
                  </a:lnTo>
                  <a:lnTo>
                    <a:pt x="5" y="40"/>
                  </a:lnTo>
                  <a:lnTo>
                    <a:pt x="5" y="39"/>
                  </a:lnTo>
                  <a:lnTo>
                    <a:pt x="5" y="40"/>
                  </a:lnTo>
                  <a:lnTo>
                    <a:pt x="4" y="39"/>
                  </a:lnTo>
                  <a:lnTo>
                    <a:pt x="4" y="37"/>
                  </a:lnTo>
                  <a:lnTo>
                    <a:pt x="2" y="37"/>
                  </a:lnTo>
                  <a:lnTo>
                    <a:pt x="0" y="35"/>
                  </a:lnTo>
                  <a:lnTo>
                    <a:pt x="2" y="33"/>
                  </a:lnTo>
                  <a:lnTo>
                    <a:pt x="4" y="33"/>
                  </a:lnTo>
                  <a:lnTo>
                    <a:pt x="4" y="35"/>
                  </a:lnTo>
                  <a:lnTo>
                    <a:pt x="5" y="35"/>
                  </a:lnTo>
                  <a:lnTo>
                    <a:pt x="9" y="33"/>
                  </a:lnTo>
                  <a:lnTo>
                    <a:pt x="9" y="35"/>
                  </a:lnTo>
                  <a:lnTo>
                    <a:pt x="11" y="35"/>
                  </a:lnTo>
                  <a:lnTo>
                    <a:pt x="11" y="33"/>
                  </a:lnTo>
                  <a:lnTo>
                    <a:pt x="13" y="33"/>
                  </a:lnTo>
                  <a:lnTo>
                    <a:pt x="11" y="33"/>
                  </a:lnTo>
                  <a:lnTo>
                    <a:pt x="11" y="31"/>
                  </a:lnTo>
                  <a:lnTo>
                    <a:pt x="13" y="29"/>
                  </a:lnTo>
                  <a:lnTo>
                    <a:pt x="15" y="29"/>
                  </a:lnTo>
                  <a:lnTo>
                    <a:pt x="15" y="27"/>
                  </a:lnTo>
                  <a:lnTo>
                    <a:pt x="15" y="25"/>
                  </a:lnTo>
                  <a:lnTo>
                    <a:pt x="15" y="23"/>
                  </a:lnTo>
                  <a:lnTo>
                    <a:pt x="15" y="21"/>
                  </a:lnTo>
                  <a:lnTo>
                    <a:pt x="17" y="21"/>
                  </a:lnTo>
                  <a:lnTo>
                    <a:pt x="19" y="21"/>
                  </a:lnTo>
                  <a:lnTo>
                    <a:pt x="21" y="21"/>
                  </a:lnTo>
                  <a:lnTo>
                    <a:pt x="23" y="21"/>
                  </a:lnTo>
                  <a:lnTo>
                    <a:pt x="23" y="19"/>
                  </a:lnTo>
                  <a:lnTo>
                    <a:pt x="25" y="17"/>
                  </a:lnTo>
                  <a:lnTo>
                    <a:pt x="25" y="15"/>
                  </a:lnTo>
                  <a:lnTo>
                    <a:pt x="27" y="15"/>
                  </a:lnTo>
                  <a:lnTo>
                    <a:pt x="27" y="17"/>
                  </a:lnTo>
                  <a:lnTo>
                    <a:pt x="28" y="19"/>
                  </a:lnTo>
                  <a:lnTo>
                    <a:pt x="30" y="19"/>
                  </a:lnTo>
                  <a:lnTo>
                    <a:pt x="30" y="17"/>
                  </a:lnTo>
                  <a:lnTo>
                    <a:pt x="32" y="17"/>
                  </a:lnTo>
                  <a:lnTo>
                    <a:pt x="34" y="15"/>
                  </a:lnTo>
                  <a:lnTo>
                    <a:pt x="36" y="15"/>
                  </a:lnTo>
                  <a:lnTo>
                    <a:pt x="36" y="14"/>
                  </a:lnTo>
                  <a:lnTo>
                    <a:pt x="38" y="14"/>
                  </a:lnTo>
                  <a:lnTo>
                    <a:pt x="38" y="12"/>
                  </a:lnTo>
                  <a:lnTo>
                    <a:pt x="40" y="12"/>
                  </a:lnTo>
                  <a:lnTo>
                    <a:pt x="40" y="10"/>
                  </a:lnTo>
                  <a:lnTo>
                    <a:pt x="40" y="8"/>
                  </a:lnTo>
                  <a:lnTo>
                    <a:pt x="42" y="8"/>
                  </a:lnTo>
                  <a:lnTo>
                    <a:pt x="42" y="6"/>
                  </a:lnTo>
                  <a:lnTo>
                    <a:pt x="42" y="4"/>
                  </a:lnTo>
                  <a:lnTo>
                    <a:pt x="44" y="4"/>
                  </a:lnTo>
                  <a:lnTo>
                    <a:pt x="46" y="4"/>
                  </a:lnTo>
                  <a:lnTo>
                    <a:pt x="48" y="4"/>
                  </a:lnTo>
                  <a:lnTo>
                    <a:pt x="48" y="6"/>
                  </a:lnTo>
                  <a:lnTo>
                    <a:pt x="50" y="6"/>
                  </a:lnTo>
                  <a:lnTo>
                    <a:pt x="52" y="6"/>
                  </a:lnTo>
                  <a:lnTo>
                    <a:pt x="52" y="8"/>
                  </a:lnTo>
                  <a:lnTo>
                    <a:pt x="52" y="6"/>
                  </a:lnTo>
                  <a:lnTo>
                    <a:pt x="53" y="6"/>
                  </a:lnTo>
                  <a:lnTo>
                    <a:pt x="55" y="6"/>
                  </a:lnTo>
                  <a:lnTo>
                    <a:pt x="53" y="4"/>
                  </a:lnTo>
                  <a:lnTo>
                    <a:pt x="55" y="4"/>
                  </a:lnTo>
                  <a:lnTo>
                    <a:pt x="55" y="6"/>
                  </a:lnTo>
                  <a:lnTo>
                    <a:pt x="57" y="6"/>
                  </a:lnTo>
                  <a:lnTo>
                    <a:pt x="57" y="4"/>
                  </a:lnTo>
                  <a:lnTo>
                    <a:pt x="59" y="4"/>
                  </a:lnTo>
                  <a:lnTo>
                    <a:pt x="61" y="4"/>
                  </a:lnTo>
                  <a:lnTo>
                    <a:pt x="63" y="4"/>
                  </a:lnTo>
                  <a:lnTo>
                    <a:pt x="63" y="2"/>
                  </a:lnTo>
                  <a:lnTo>
                    <a:pt x="65" y="2"/>
                  </a:lnTo>
                  <a:lnTo>
                    <a:pt x="67" y="2"/>
                  </a:lnTo>
                  <a:lnTo>
                    <a:pt x="65" y="2"/>
                  </a:lnTo>
                  <a:lnTo>
                    <a:pt x="67" y="2"/>
                  </a:lnTo>
                  <a:lnTo>
                    <a:pt x="67" y="0"/>
                  </a:lnTo>
                  <a:lnTo>
                    <a:pt x="67" y="2"/>
                  </a:lnTo>
                  <a:lnTo>
                    <a:pt x="67" y="0"/>
                  </a:lnTo>
                  <a:lnTo>
                    <a:pt x="69"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5" name="Freeform 172"/>
            <p:cNvSpPr>
              <a:spLocks/>
            </p:cNvSpPr>
            <p:nvPr/>
          </p:nvSpPr>
          <p:spPr bwMode="auto">
            <a:xfrm>
              <a:off x="735013" y="5319713"/>
              <a:ext cx="6350" cy="6350"/>
            </a:xfrm>
            <a:custGeom>
              <a:avLst/>
              <a:gdLst>
                <a:gd name="T0" fmla="*/ 2 w 4"/>
                <a:gd name="T1" fmla="*/ 2 h 4"/>
                <a:gd name="T2" fmla="*/ 2 w 4"/>
                <a:gd name="T3" fmla="*/ 4 h 4"/>
                <a:gd name="T4" fmla="*/ 2 w 4"/>
                <a:gd name="T5" fmla="*/ 4 h 4"/>
                <a:gd name="T6" fmla="*/ 2 w 4"/>
                <a:gd name="T7" fmla="*/ 4 h 4"/>
                <a:gd name="T8" fmla="*/ 2 w 4"/>
                <a:gd name="T9" fmla="*/ 4 h 4"/>
                <a:gd name="T10" fmla="*/ 2 w 4"/>
                <a:gd name="T11" fmla="*/ 4 h 4"/>
                <a:gd name="T12" fmla="*/ 2 w 4"/>
                <a:gd name="T13" fmla="*/ 4 h 4"/>
                <a:gd name="T14" fmla="*/ 2 w 4"/>
                <a:gd name="T15" fmla="*/ 4 h 4"/>
                <a:gd name="T16" fmla="*/ 2 w 4"/>
                <a:gd name="T17" fmla="*/ 4 h 4"/>
                <a:gd name="T18" fmla="*/ 2 w 4"/>
                <a:gd name="T19" fmla="*/ 4 h 4"/>
                <a:gd name="T20" fmla="*/ 2 w 4"/>
                <a:gd name="T21" fmla="*/ 4 h 4"/>
                <a:gd name="T22" fmla="*/ 2 w 4"/>
                <a:gd name="T23" fmla="*/ 4 h 4"/>
                <a:gd name="T24" fmla="*/ 2 w 4"/>
                <a:gd name="T25" fmla="*/ 2 h 4"/>
                <a:gd name="T26" fmla="*/ 2 w 4"/>
                <a:gd name="T27" fmla="*/ 2 h 4"/>
                <a:gd name="T28" fmla="*/ 2 w 4"/>
                <a:gd name="T29" fmla="*/ 2 h 4"/>
                <a:gd name="T30" fmla="*/ 0 w 4"/>
                <a:gd name="T31" fmla="*/ 2 h 4"/>
                <a:gd name="T32" fmla="*/ 0 w 4"/>
                <a:gd name="T33" fmla="*/ 2 h 4"/>
                <a:gd name="T34" fmla="*/ 2 w 4"/>
                <a:gd name="T35" fmla="*/ 2 h 4"/>
                <a:gd name="T36" fmla="*/ 2 w 4"/>
                <a:gd name="T37" fmla="*/ 2 h 4"/>
                <a:gd name="T38" fmla="*/ 2 w 4"/>
                <a:gd name="T39" fmla="*/ 2 h 4"/>
                <a:gd name="T40" fmla="*/ 2 w 4"/>
                <a:gd name="T41" fmla="*/ 2 h 4"/>
                <a:gd name="T42" fmla="*/ 2 w 4"/>
                <a:gd name="T43" fmla="*/ 2 h 4"/>
                <a:gd name="T44" fmla="*/ 2 w 4"/>
                <a:gd name="T45" fmla="*/ 2 h 4"/>
                <a:gd name="T46" fmla="*/ 2 w 4"/>
                <a:gd name="T47" fmla="*/ 2 h 4"/>
                <a:gd name="T48" fmla="*/ 2 w 4"/>
                <a:gd name="T49" fmla="*/ 2 h 4"/>
                <a:gd name="T50" fmla="*/ 2 w 4"/>
                <a:gd name="T51" fmla="*/ 0 h 4"/>
                <a:gd name="T52" fmla="*/ 2 w 4"/>
                <a:gd name="T53" fmla="*/ 0 h 4"/>
                <a:gd name="T54" fmla="*/ 2 w 4"/>
                <a:gd name="T55" fmla="*/ 0 h 4"/>
                <a:gd name="T56" fmla="*/ 2 w 4"/>
                <a:gd name="T57" fmla="*/ 0 h 4"/>
                <a:gd name="T58" fmla="*/ 2 w 4"/>
                <a:gd name="T59" fmla="*/ 0 h 4"/>
                <a:gd name="T60" fmla="*/ 2 w 4"/>
                <a:gd name="T61" fmla="*/ 0 h 4"/>
                <a:gd name="T62" fmla="*/ 4 w 4"/>
                <a:gd name="T63" fmla="*/ 2 h 4"/>
                <a:gd name="T64" fmla="*/ 4 w 4"/>
                <a:gd name="T65" fmla="*/ 2 h 4"/>
                <a:gd name="T66" fmla="*/ 4 w 4"/>
                <a:gd name="T67" fmla="*/ 2 h 4"/>
                <a:gd name="T68" fmla="*/ 4 w 4"/>
                <a:gd name="T69" fmla="*/ 2 h 4"/>
                <a:gd name="T70" fmla="*/ 2 w 4"/>
                <a:gd name="T7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 h="4">
                  <a:moveTo>
                    <a:pt x="2" y="2"/>
                  </a:moveTo>
                  <a:lnTo>
                    <a:pt x="2" y="4"/>
                  </a:lnTo>
                  <a:lnTo>
                    <a:pt x="2" y="4"/>
                  </a:lnTo>
                  <a:lnTo>
                    <a:pt x="2" y="4"/>
                  </a:lnTo>
                  <a:lnTo>
                    <a:pt x="2" y="4"/>
                  </a:lnTo>
                  <a:lnTo>
                    <a:pt x="2" y="4"/>
                  </a:lnTo>
                  <a:lnTo>
                    <a:pt x="2" y="4"/>
                  </a:lnTo>
                  <a:lnTo>
                    <a:pt x="2" y="4"/>
                  </a:lnTo>
                  <a:lnTo>
                    <a:pt x="2" y="4"/>
                  </a:lnTo>
                  <a:lnTo>
                    <a:pt x="2" y="4"/>
                  </a:lnTo>
                  <a:lnTo>
                    <a:pt x="2" y="4"/>
                  </a:lnTo>
                  <a:lnTo>
                    <a:pt x="2" y="4"/>
                  </a:lnTo>
                  <a:lnTo>
                    <a:pt x="2" y="2"/>
                  </a:lnTo>
                  <a:lnTo>
                    <a:pt x="2" y="2"/>
                  </a:lnTo>
                  <a:lnTo>
                    <a:pt x="2" y="2"/>
                  </a:lnTo>
                  <a:lnTo>
                    <a:pt x="0" y="2"/>
                  </a:lnTo>
                  <a:lnTo>
                    <a:pt x="0" y="2"/>
                  </a:lnTo>
                  <a:lnTo>
                    <a:pt x="2" y="2"/>
                  </a:lnTo>
                  <a:lnTo>
                    <a:pt x="2" y="2"/>
                  </a:lnTo>
                  <a:lnTo>
                    <a:pt x="2" y="2"/>
                  </a:lnTo>
                  <a:lnTo>
                    <a:pt x="2" y="2"/>
                  </a:lnTo>
                  <a:lnTo>
                    <a:pt x="2" y="2"/>
                  </a:lnTo>
                  <a:lnTo>
                    <a:pt x="2" y="2"/>
                  </a:lnTo>
                  <a:lnTo>
                    <a:pt x="2" y="2"/>
                  </a:lnTo>
                  <a:lnTo>
                    <a:pt x="2" y="2"/>
                  </a:lnTo>
                  <a:lnTo>
                    <a:pt x="2" y="0"/>
                  </a:lnTo>
                  <a:lnTo>
                    <a:pt x="2" y="0"/>
                  </a:lnTo>
                  <a:lnTo>
                    <a:pt x="2" y="0"/>
                  </a:lnTo>
                  <a:lnTo>
                    <a:pt x="2" y="0"/>
                  </a:lnTo>
                  <a:lnTo>
                    <a:pt x="2" y="0"/>
                  </a:lnTo>
                  <a:lnTo>
                    <a:pt x="2" y="0"/>
                  </a:lnTo>
                  <a:lnTo>
                    <a:pt x="4" y="2"/>
                  </a:lnTo>
                  <a:lnTo>
                    <a:pt x="4" y="2"/>
                  </a:lnTo>
                  <a:lnTo>
                    <a:pt x="4" y="2"/>
                  </a:lnTo>
                  <a:lnTo>
                    <a:pt x="4" y="2"/>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6" name="Freeform 173"/>
            <p:cNvSpPr>
              <a:spLocks noEditPoints="1"/>
            </p:cNvSpPr>
            <p:nvPr/>
          </p:nvSpPr>
          <p:spPr bwMode="auto">
            <a:xfrm>
              <a:off x="3302000" y="3222625"/>
              <a:ext cx="1911350" cy="1304925"/>
            </a:xfrm>
            <a:custGeom>
              <a:avLst/>
              <a:gdLst>
                <a:gd name="T0" fmla="*/ 0 w 1204"/>
                <a:gd name="T1" fmla="*/ 816 h 822"/>
                <a:gd name="T2" fmla="*/ 2 w 1204"/>
                <a:gd name="T3" fmla="*/ 820 h 822"/>
                <a:gd name="T4" fmla="*/ 82 w 1204"/>
                <a:gd name="T5" fmla="*/ 730 h 822"/>
                <a:gd name="T6" fmla="*/ 1152 w 1204"/>
                <a:gd name="T7" fmla="*/ 58 h 822"/>
                <a:gd name="T8" fmla="*/ 1152 w 1204"/>
                <a:gd name="T9" fmla="*/ 62 h 822"/>
                <a:gd name="T10" fmla="*/ 1144 w 1204"/>
                <a:gd name="T11" fmla="*/ 62 h 822"/>
                <a:gd name="T12" fmla="*/ 1146 w 1204"/>
                <a:gd name="T13" fmla="*/ 58 h 822"/>
                <a:gd name="T14" fmla="*/ 1152 w 1204"/>
                <a:gd name="T15" fmla="*/ 52 h 822"/>
                <a:gd name="T16" fmla="*/ 1146 w 1204"/>
                <a:gd name="T17" fmla="*/ 48 h 822"/>
                <a:gd name="T18" fmla="*/ 1181 w 1204"/>
                <a:gd name="T19" fmla="*/ 27 h 822"/>
                <a:gd name="T20" fmla="*/ 1177 w 1204"/>
                <a:gd name="T21" fmla="*/ 35 h 822"/>
                <a:gd name="T22" fmla="*/ 1169 w 1204"/>
                <a:gd name="T23" fmla="*/ 33 h 822"/>
                <a:gd name="T24" fmla="*/ 1175 w 1204"/>
                <a:gd name="T25" fmla="*/ 27 h 822"/>
                <a:gd name="T26" fmla="*/ 1181 w 1204"/>
                <a:gd name="T27" fmla="*/ 27 h 822"/>
                <a:gd name="T28" fmla="*/ 1163 w 1204"/>
                <a:gd name="T29" fmla="*/ 16 h 822"/>
                <a:gd name="T30" fmla="*/ 1165 w 1204"/>
                <a:gd name="T31" fmla="*/ 14 h 822"/>
                <a:gd name="T32" fmla="*/ 1169 w 1204"/>
                <a:gd name="T33" fmla="*/ 8 h 822"/>
                <a:gd name="T34" fmla="*/ 1173 w 1204"/>
                <a:gd name="T35" fmla="*/ 6 h 822"/>
                <a:gd name="T36" fmla="*/ 1198 w 1204"/>
                <a:gd name="T37" fmla="*/ 4 h 822"/>
                <a:gd name="T38" fmla="*/ 1200 w 1204"/>
                <a:gd name="T39" fmla="*/ 8 h 822"/>
                <a:gd name="T40" fmla="*/ 1202 w 1204"/>
                <a:gd name="T41" fmla="*/ 14 h 822"/>
                <a:gd name="T42" fmla="*/ 1200 w 1204"/>
                <a:gd name="T43" fmla="*/ 22 h 822"/>
                <a:gd name="T44" fmla="*/ 1194 w 1204"/>
                <a:gd name="T45" fmla="*/ 27 h 822"/>
                <a:gd name="T46" fmla="*/ 1196 w 1204"/>
                <a:gd name="T47" fmla="*/ 31 h 822"/>
                <a:gd name="T48" fmla="*/ 1200 w 1204"/>
                <a:gd name="T49" fmla="*/ 37 h 822"/>
                <a:gd name="T50" fmla="*/ 1194 w 1204"/>
                <a:gd name="T51" fmla="*/ 41 h 822"/>
                <a:gd name="T52" fmla="*/ 1192 w 1204"/>
                <a:gd name="T53" fmla="*/ 47 h 822"/>
                <a:gd name="T54" fmla="*/ 1185 w 1204"/>
                <a:gd name="T55" fmla="*/ 45 h 822"/>
                <a:gd name="T56" fmla="*/ 1185 w 1204"/>
                <a:gd name="T57" fmla="*/ 50 h 822"/>
                <a:gd name="T58" fmla="*/ 1186 w 1204"/>
                <a:gd name="T59" fmla="*/ 60 h 822"/>
                <a:gd name="T60" fmla="*/ 1183 w 1204"/>
                <a:gd name="T61" fmla="*/ 66 h 822"/>
                <a:gd name="T62" fmla="*/ 1183 w 1204"/>
                <a:gd name="T63" fmla="*/ 70 h 822"/>
                <a:gd name="T64" fmla="*/ 1185 w 1204"/>
                <a:gd name="T65" fmla="*/ 73 h 822"/>
                <a:gd name="T66" fmla="*/ 1179 w 1204"/>
                <a:gd name="T67" fmla="*/ 73 h 822"/>
                <a:gd name="T68" fmla="*/ 1181 w 1204"/>
                <a:gd name="T69" fmla="*/ 68 h 822"/>
                <a:gd name="T70" fmla="*/ 1177 w 1204"/>
                <a:gd name="T71" fmla="*/ 60 h 822"/>
                <a:gd name="T72" fmla="*/ 1171 w 1204"/>
                <a:gd name="T73" fmla="*/ 60 h 822"/>
                <a:gd name="T74" fmla="*/ 1167 w 1204"/>
                <a:gd name="T75" fmla="*/ 58 h 822"/>
                <a:gd name="T76" fmla="*/ 1165 w 1204"/>
                <a:gd name="T77" fmla="*/ 56 h 822"/>
                <a:gd name="T78" fmla="*/ 1160 w 1204"/>
                <a:gd name="T79" fmla="*/ 56 h 822"/>
                <a:gd name="T80" fmla="*/ 1152 w 1204"/>
                <a:gd name="T81" fmla="*/ 56 h 822"/>
                <a:gd name="T82" fmla="*/ 1144 w 1204"/>
                <a:gd name="T83" fmla="*/ 56 h 822"/>
                <a:gd name="T84" fmla="*/ 1150 w 1204"/>
                <a:gd name="T85" fmla="*/ 52 h 822"/>
                <a:gd name="T86" fmla="*/ 1156 w 1204"/>
                <a:gd name="T87" fmla="*/ 54 h 822"/>
                <a:gd name="T88" fmla="*/ 1154 w 1204"/>
                <a:gd name="T89" fmla="*/ 52 h 822"/>
                <a:gd name="T90" fmla="*/ 1150 w 1204"/>
                <a:gd name="T91" fmla="*/ 47 h 822"/>
                <a:gd name="T92" fmla="*/ 1154 w 1204"/>
                <a:gd name="T93" fmla="*/ 43 h 822"/>
                <a:gd name="T94" fmla="*/ 1162 w 1204"/>
                <a:gd name="T95" fmla="*/ 29 h 822"/>
                <a:gd name="T96" fmla="*/ 1163 w 1204"/>
                <a:gd name="T97" fmla="*/ 18 h 822"/>
                <a:gd name="T98" fmla="*/ 1175 w 1204"/>
                <a:gd name="T99" fmla="*/ 12 h 822"/>
                <a:gd name="T100" fmla="*/ 1183 w 1204"/>
                <a:gd name="T101" fmla="*/ 6 h 822"/>
                <a:gd name="T102" fmla="*/ 1188 w 1204"/>
                <a:gd name="T103" fmla="*/ 4 h 822"/>
                <a:gd name="T104" fmla="*/ 1169 w 1204"/>
                <a:gd name="T105" fmla="*/ 20 h 822"/>
                <a:gd name="T106" fmla="*/ 1173 w 1204"/>
                <a:gd name="T107" fmla="*/ 23 h 822"/>
                <a:gd name="T108" fmla="*/ 1169 w 1204"/>
                <a:gd name="T109" fmla="*/ 29 h 822"/>
                <a:gd name="T110" fmla="*/ 1171 w 1204"/>
                <a:gd name="T111" fmla="*/ 35 h 822"/>
                <a:gd name="T112" fmla="*/ 1179 w 1204"/>
                <a:gd name="T113" fmla="*/ 33 h 822"/>
                <a:gd name="T114" fmla="*/ 1183 w 1204"/>
                <a:gd name="T115" fmla="*/ 27 h 822"/>
                <a:gd name="T116" fmla="*/ 1177 w 1204"/>
                <a:gd name="T117" fmla="*/ 25 h 822"/>
                <a:gd name="T118" fmla="*/ 1177 w 1204"/>
                <a:gd name="T119" fmla="*/ 20 h 822"/>
                <a:gd name="T120" fmla="*/ 1173 w 1204"/>
                <a:gd name="T121" fmla="*/ 14 h 822"/>
                <a:gd name="T122" fmla="*/ 1179 w 1204"/>
                <a:gd name="T123" fmla="*/ 4 h 822"/>
                <a:gd name="T124" fmla="*/ 1186 w 1204"/>
                <a:gd name="T125" fmla="*/ 4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04" h="822">
                  <a:moveTo>
                    <a:pt x="2" y="822"/>
                  </a:moveTo>
                  <a:lnTo>
                    <a:pt x="2" y="820"/>
                  </a:lnTo>
                  <a:lnTo>
                    <a:pt x="2" y="818"/>
                  </a:lnTo>
                  <a:lnTo>
                    <a:pt x="0" y="818"/>
                  </a:lnTo>
                  <a:lnTo>
                    <a:pt x="0" y="816"/>
                  </a:lnTo>
                  <a:lnTo>
                    <a:pt x="0" y="818"/>
                  </a:lnTo>
                  <a:lnTo>
                    <a:pt x="2" y="818"/>
                  </a:lnTo>
                  <a:lnTo>
                    <a:pt x="4" y="818"/>
                  </a:lnTo>
                  <a:lnTo>
                    <a:pt x="4" y="820"/>
                  </a:lnTo>
                  <a:lnTo>
                    <a:pt x="2" y="820"/>
                  </a:lnTo>
                  <a:lnTo>
                    <a:pt x="2" y="822"/>
                  </a:lnTo>
                  <a:close/>
                  <a:moveTo>
                    <a:pt x="86" y="732"/>
                  </a:moveTo>
                  <a:lnTo>
                    <a:pt x="86" y="730"/>
                  </a:lnTo>
                  <a:lnTo>
                    <a:pt x="86" y="732"/>
                  </a:lnTo>
                  <a:close/>
                  <a:moveTo>
                    <a:pt x="82" y="730"/>
                  </a:moveTo>
                  <a:lnTo>
                    <a:pt x="82" y="728"/>
                  </a:lnTo>
                  <a:lnTo>
                    <a:pt x="82" y="730"/>
                  </a:lnTo>
                  <a:close/>
                  <a:moveTo>
                    <a:pt x="1148" y="58"/>
                  </a:moveTo>
                  <a:lnTo>
                    <a:pt x="1150" y="60"/>
                  </a:lnTo>
                  <a:lnTo>
                    <a:pt x="1152" y="58"/>
                  </a:lnTo>
                  <a:lnTo>
                    <a:pt x="1154" y="58"/>
                  </a:lnTo>
                  <a:lnTo>
                    <a:pt x="1156" y="58"/>
                  </a:lnTo>
                  <a:lnTo>
                    <a:pt x="1156" y="60"/>
                  </a:lnTo>
                  <a:lnTo>
                    <a:pt x="1154" y="60"/>
                  </a:lnTo>
                  <a:lnTo>
                    <a:pt x="1152" y="62"/>
                  </a:lnTo>
                  <a:lnTo>
                    <a:pt x="1150" y="62"/>
                  </a:lnTo>
                  <a:lnTo>
                    <a:pt x="1148" y="62"/>
                  </a:lnTo>
                  <a:lnTo>
                    <a:pt x="1146" y="60"/>
                  </a:lnTo>
                  <a:lnTo>
                    <a:pt x="1144" y="60"/>
                  </a:lnTo>
                  <a:lnTo>
                    <a:pt x="1144" y="62"/>
                  </a:lnTo>
                  <a:lnTo>
                    <a:pt x="1142" y="62"/>
                  </a:lnTo>
                  <a:lnTo>
                    <a:pt x="1142" y="60"/>
                  </a:lnTo>
                  <a:lnTo>
                    <a:pt x="1142" y="58"/>
                  </a:lnTo>
                  <a:lnTo>
                    <a:pt x="1144" y="58"/>
                  </a:lnTo>
                  <a:lnTo>
                    <a:pt x="1146" y="58"/>
                  </a:lnTo>
                  <a:lnTo>
                    <a:pt x="1148" y="58"/>
                  </a:lnTo>
                  <a:close/>
                  <a:moveTo>
                    <a:pt x="1152" y="50"/>
                  </a:moveTo>
                  <a:lnTo>
                    <a:pt x="1154" y="50"/>
                  </a:lnTo>
                  <a:lnTo>
                    <a:pt x="1154" y="52"/>
                  </a:lnTo>
                  <a:lnTo>
                    <a:pt x="1152" y="52"/>
                  </a:lnTo>
                  <a:lnTo>
                    <a:pt x="1150" y="52"/>
                  </a:lnTo>
                  <a:lnTo>
                    <a:pt x="1150" y="50"/>
                  </a:lnTo>
                  <a:lnTo>
                    <a:pt x="1148" y="50"/>
                  </a:lnTo>
                  <a:lnTo>
                    <a:pt x="1146" y="50"/>
                  </a:lnTo>
                  <a:lnTo>
                    <a:pt x="1146" y="48"/>
                  </a:lnTo>
                  <a:lnTo>
                    <a:pt x="1148" y="48"/>
                  </a:lnTo>
                  <a:lnTo>
                    <a:pt x="1150" y="48"/>
                  </a:lnTo>
                  <a:lnTo>
                    <a:pt x="1152" y="48"/>
                  </a:lnTo>
                  <a:lnTo>
                    <a:pt x="1152" y="50"/>
                  </a:lnTo>
                  <a:close/>
                  <a:moveTo>
                    <a:pt x="1181" y="27"/>
                  </a:moveTo>
                  <a:lnTo>
                    <a:pt x="1181" y="29"/>
                  </a:lnTo>
                  <a:lnTo>
                    <a:pt x="1181" y="31"/>
                  </a:lnTo>
                  <a:lnTo>
                    <a:pt x="1179" y="31"/>
                  </a:lnTo>
                  <a:lnTo>
                    <a:pt x="1177" y="33"/>
                  </a:lnTo>
                  <a:lnTo>
                    <a:pt x="1177" y="35"/>
                  </a:lnTo>
                  <a:lnTo>
                    <a:pt x="1175" y="35"/>
                  </a:lnTo>
                  <a:lnTo>
                    <a:pt x="1173" y="35"/>
                  </a:lnTo>
                  <a:lnTo>
                    <a:pt x="1173" y="33"/>
                  </a:lnTo>
                  <a:lnTo>
                    <a:pt x="1171" y="33"/>
                  </a:lnTo>
                  <a:lnTo>
                    <a:pt x="1169" y="33"/>
                  </a:lnTo>
                  <a:lnTo>
                    <a:pt x="1171" y="31"/>
                  </a:lnTo>
                  <a:lnTo>
                    <a:pt x="1173" y="31"/>
                  </a:lnTo>
                  <a:lnTo>
                    <a:pt x="1173" y="29"/>
                  </a:lnTo>
                  <a:lnTo>
                    <a:pt x="1175" y="29"/>
                  </a:lnTo>
                  <a:lnTo>
                    <a:pt x="1175" y="27"/>
                  </a:lnTo>
                  <a:lnTo>
                    <a:pt x="1177" y="27"/>
                  </a:lnTo>
                  <a:lnTo>
                    <a:pt x="1179" y="27"/>
                  </a:lnTo>
                  <a:lnTo>
                    <a:pt x="1179" y="25"/>
                  </a:lnTo>
                  <a:lnTo>
                    <a:pt x="1179" y="27"/>
                  </a:lnTo>
                  <a:lnTo>
                    <a:pt x="1181" y="27"/>
                  </a:lnTo>
                  <a:close/>
                  <a:moveTo>
                    <a:pt x="1165" y="14"/>
                  </a:moveTo>
                  <a:lnTo>
                    <a:pt x="1167" y="14"/>
                  </a:lnTo>
                  <a:lnTo>
                    <a:pt x="1165" y="14"/>
                  </a:lnTo>
                  <a:lnTo>
                    <a:pt x="1165" y="16"/>
                  </a:lnTo>
                  <a:lnTo>
                    <a:pt x="1163" y="16"/>
                  </a:lnTo>
                  <a:lnTo>
                    <a:pt x="1163" y="14"/>
                  </a:lnTo>
                  <a:lnTo>
                    <a:pt x="1165" y="12"/>
                  </a:lnTo>
                  <a:lnTo>
                    <a:pt x="1167" y="12"/>
                  </a:lnTo>
                  <a:lnTo>
                    <a:pt x="1167" y="14"/>
                  </a:lnTo>
                  <a:lnTo>
                    <a:pt x="1165" y="14"/>
                  </a:lnTo>
                  <a:close/>
                  <a:moveTo>
                    <a:pt x="1167" y="10"/>
                  </a:moveTo>
                  <a:lnTo>
                    <a:pt x="1165" y="10"/>
                  </a:lnTo>
                  <a:lnTo>
                    <a:pt x="1167" y="10"/>
                  </a:lnTo>
                  <a:lnTo>
                    <a:pt x="1167" y="8"/>
                  </a:lnTo>
                  <a:lnTo>
                    <a:pt x="1169" y="8"/>
                  </a:lnTo>
                  <a:lnTo>
                    <a:pt x="1167" y="10"/>
                  </a:lnTo>
                  <a:close/>
                  <a:moveTo>
                    <a:pt x="1175" y="6"/>
                  </a:moveTo>
                  <a:lnTo>
                    <a:pt x="1173" y="6"/>
                  </a:lnTo>
                  <a:lnTo>
                    <a:pt x="1171" y="6"/>
                  </a:lnTo>
                  <a:lnTo>
                    <a:pt x="1173" y="6"/>
                  </a:lnTo>
                  <a:lnTo>
                    <a:pt x="1175" y="4"/>
                  </a:lnTo>
                  <a:lnTo>
                    <a:pt x="1177" y="4"/>
                  </a:lnTo>
                  <a:lnTo>
                    <a:pt x="1175" y="4"/>
                  </a:lnTo>
                  <a:lnTo>
                    <a:pt x="1175" y="6"/>
                  </a:lnTo>
                  <a:close/>
                  <a:moveTo>
                    <a:pt x="1198" y="4"/>
                  </a:moveTo>
                  <a:lnTo>
                    <a:pt x="1198" y="6"/>
                  </a:lnTo>
                  <a:lnTo>
                    <a:pt x="1198" y="8"/>
                  </a:lnTo>
                  <a:lnTo>
                    <a:pt x="1200" y="8"/>
                  </a:lnTo>
                  <a:lnTo>
                    <a:pt x="1202" y="8"/>
                  </a:lnTo>
                  <a:lnTo>
                    <a:pt x="1200" y="8"/>
                  </a:lnTo>
                  <a:lnTo>
                    <a:pt x="1202" y="8"/>
                  </a:lnTo>
                  <a:lnTo>
                    <a:pt x="1202" y="10"/>
                  </a:lnTo>
                  <a:lnTo>
                    <a:pt x="1204" y="10"/>
                  </a:lnTo>
                  <a:lnTo>
                    <a:pt x="1202" y="12"/>
                  </a:lnTo>
                  <a:lnTo>
                    <a:pt x="1202" y="14"/>
                  </a:lnTo>
                  <a:lnTo>
                    <a:pt x="1202" y="16"/>
                  </a:lnTo>
                  <a:lnTo>
                    <a:pt x="1202" y="18"/>
                  </a:lnTo>
                  <a:lnTo>
                    <a:pt x="1202" y="20"/>
                  </a:lnTo>
                  <a:lnTo>
                    <a:pt x="1200" y="20"/>
                  </a:lnTo>
                  <a:lnTo>
                    <a:pt x="1200" y="22"/>
                  </a:lnTo>
                  <a:lnTo>
                    <a:pt x="1200" y="25"/>
                  </a:lnTo>
                  <a:lnTo>
                    <a:pt x="1198" y="25"/>
                  </a:lnTo>
                  <a:lnTo>
                    <a:pt x="1196" y="25"/>
                  </a:lnTo>
                  <a:lnTo>
                    <a:pt x="1194" y="25"/>
                  </a:lnTo>
                  <a:lnTo>
                    <a:pt x="1194" y="27"/>
                  </a:lnTo>
                  <a:lnTo>
                    <a:pt x="1196" y="27"/>
                  </a:lnTo>
                  <a:lnTo>
                    <a:pt x="1194" y="27"/>
                  </a:lnTo>
                  <a:lnTo>
                    <a:pt x="1194" y="29"/>
                  </a:lnTo>
                  <a:lnTo>
                    <a:pt x="1194" y="31"/>
                  </a:lnTo>
                  <a:lnTo>
                    <a:pt x="1196" y="31"/>
                  </a:lnTo>
                  <a:lnTo>
                    <a:pt x="1198" y="31"/>
                  </a:lnTo>
                  <a:lnTo>
                    <a:pt x="1200" y="31"/>
                  </a:lnTo>
                  <a:lnTo>
                    <a:pt x="1200" y="33"/>
                  </a:lnTo>
                  <a:lnTo>
                    <a:pt x="1200" y="35"/>
                  </a:lnTo>
                  <a:lnTo>
                    <a:pt x="1200" y="37"/>
                  </a:lnTo>
                  <a:lnTo>
                    <a:pt x="1198" y="37"/>
                  </a:lnTo>
                  <a:lnTo>
                    <a:pt x="1198" y="39"/>
                  </a:lnTo>
                  <a:lnTo>
                    <a:pt x="1196" y="39"/>
                  </a:lnTo>
                  <a:lnTo>
                    <a:pt x="1196" y="41"/>
                  </a:lnTo>
                  <a:lnTo>
                    <a:pt x="1194" y="41"/>
                  </a:lnTo>
                  <a:lnTo>
                    <a:pt x="1196" y="43"/>
                  </a:lnTo>
                  <a:lnTo>
                    <a:pt x="1196" y="45"/>
                  </a:lnTo>
                  <a:lnTo>
                    <a:pt x="1194" y="45"/>
                  </a:lnTo>
                  <a:lnTo>
                    <a:pt x="1192" y="45"/>
                  </a:lnTo>
                  <a:lnTo>
                    <a:pt x="1192" y="47"/>
                  </a:lnTo>
                  <a:lnTo>
                    <a:pt x="1190" y="47"/>
                  </a:lnTo>
                  <a:lnTo>
                    <a:pt x="1188" y="47"/>
                  </a:lnTo>
                  <a:lnTo>
                    <a:pt x="1186" y="47"/>
                  </a:lnTo>
                  <a:lnTo>
                    <a:pt x="1186" y="45"/>
                  </a:lnTo>
                  <a:lnTo>
                    <a:pt x="1185" y="45"/>
                  </a:lnTo>
                  <a:lnTo>
                    <a:pt x="1186" y="47"/>
                  </a:lnTo>
                  <a:lnTo>
                    <a:pt x="1185" y="47"/>
                  </a:lnTo>
                  <a:lnTo>
                    <a:pt x="1183" y="47"/>
                  </a:lnTo>
                  <a:lnTo>
                    <a:pt x="1183" y="48"/>
                  </a:lnTo>
                  <a:lnTo>
                    <a:pt x="1185" y="50"/>
                  </a:lnTo>
                  <a:lnTo>
                    <a:pt x="1185" y="52"/>
                  </a:lnTo>
                  <a:lnTo>
                    <a:pt x="1186" y="54"/>
                  </a:lnTo>
                  <a:lnTo>
                    <a:pt x="1186" y="56"/>
                  </a:lnTo>
                  <a:lnTo>
                    <a:pt x="1186" y="58"/>
                  </a:lnTo>
                  <a:lnTo>
                    <a:pt x="1186" y="60"/>
                  </a:lnTo>
                  <a:lnTo>
                    <a:pt x="1185" y="62"/>
                  </a:lnTo>
                  <a:lnTo>
                    <a:pt x="1185" y="64"/>
                  </a:lnTo>
                  <a:lnTo>
                    <a:pt x="1186" y="64"/>
                  </a:lnTo>
                  <a:lnTo>
                    <a:pt x="1185" y="66"/>
                  </a:lnTo>
                  <a:lnTo>
                    <a:pt x="1183" y="66"/>
                  </a:lnTo>
                  <a:lnTo>
                    <a:pt x="1183" y="68"/>
                  </a:lnTo>
                  <a:lnTo>
                    <a:pt x="1183" y="66"/>
                  </a:lnTo>
                  <a:lnTo>
                    <a:pt x="1181" y="68"/>
                  </a:lnTo>
                  <a:lnTo>
                    <a:pt x="1183" y="68"/>
                  </a:lnTo>
                  <a:lnTo>
                    <a:pt x="1183" y="70"/>
                  </a:lnTo>
                  <a:lnTo>
                    <a:pt x="1183" y="68"/>
                  </a:lnTo>
                  <a:lnTo>
                    <a:pt x="1185" y="68"/>
                  </a:lnTo>
                  <a:lnTo>
                    <a:pt x="1185" y="70"/>
                  </a:lnTo>
                  <a:lnTo>
                    <a:pt x="1185" y="71"/>
                  </a:lnTo>
                  <a:lnTo>
                    <a:pt x="1185" y="73"/>
                  </a:lnTo>
                  <a:lnTo>
                    <a:pt x="1183" y="73"/>
                  </a:lnTo>
                  <a:lnTo>
                    <a:pt x="1185" y="73"/>
                  </a:lnTo>
                  <a:lnTo>
                    <a:pt x="1183" y="73"/>
                  </a:lnTo>
                  <a:lnTo>
                    <a:pt x="1181" y="73"/>
                  </a:lnTo>
                  <a:lnTo>
                    <a:pt x="1179" y="73"/>
                  </a:lnTo>
                  <a:lnTo>
                    <a:pt x="1177" y="71"/>
                  </a:lnTo>
                  <a:lnTo>
                    <a:pt x="1179" y="70"/>
                  </a:lnTo>
                  <a:lnTo>
                    <a:pt x="1181" y="70"/>
                  </a:lnTo>
                  <a:lnTo>
                    <a:pt x="1179" y="70"/>
                  </a:lnTo>
                  <a:lnTo>
                    <a:pt x="1181" y="68"/>
                  </a:lnTo>
                  <a:lnTo>
                    <a:pt x="1181" y="66"/>
                  </a:lnTo>
                  <a:lnTo>
                    <a:pt x="1181" y="64"/>
                  </a:lnTo>
                  <a:lnTo>
                    <a:pt x="1179" y="64"/>
                  </a:lnTo>
                  <a:lnTo>
                    <a:pt x="1177" y="62"/>
                  </a:lnTo>
                  <a:lnTo>
                    <a:pt x="1177" y="60"/>
                  </a:lnTo>
                  <a:lnTo>
                    <a:pt x="1175" y="60"/>
                  </a:lnTo>
                  <a:lnTo>
                    <a:pt x="1175" y="62"/>
                  </a:lnTo>
                  <a:lnTo>
                    <a:pt x="1173" y="62"/>
                  </a:lnTo>
                  <a:lnTo>
                    <a:pt x="1171" y="62"/>
                  </a:lnTo>
                  <a:lnTo>
                    <a:pt x="1171" y="60"/>
                  </a:lnTo>
                  <a:lnTo>
                    <a:pt x="1169" y="60"/>
                  </a:lnTo>
                  <a:lnTo>
                    <a:pt x="1169" y="58"/>
                  </a:lnTo>
                  <a:lnTo>
                    <a:pt x="1169" y="56"/>
                  </a:lnTo>
                  <a:lnTo>
                    <a:pt x="1167" y="56"/>
                  </a:lnTo>
                  <a:lnTo>
                    <a:pt x="1167" y="58"/>
                  </a:lnTo>
                  <a:lnTo>
                    <a:pt x="1165" y="58"/>
                  </a:lnTo>
                  <a:lnTo>
                    <a:pt x="1163" y="58"/>
                  </a:lnTo>
                  <a:lnTo>
                    <a:pt x="1163" y="56"/>
                  </a:lnTo>
                  <a:lnTo>
                    <a:pt x="1165" y="58"/>
                  </a:lnTo>
                  <a:lnTo>
                    <a:pt x="1165" y="56"/>
                  </a:lnTo>
                  <a:lnTo>
                    <a:pt x="1163" y="56"/>
                  </a:lnTo>
                  <a:lnTo>
                    <a:pt x="1162" y="56"/>
                  </a:lnTo>
                  <a:lnTo>
                    <a:pt x="1162" y="58"/>
                  </a:lnTo>
                  <a:lnTo>
                    <a:pt x="1160" y="58"/>
                  </a:lnTo>
                  <a:lnTo>
                    <a:pt x="1160" y="56"/>
                  </a:lnTo>
                  <a:lnTo>
                    <a:pt x="1158" y="56"/>
                  </a:lnTo>
                  <a:lnTo>
                    <a:pt x="1158" y="58"/>
                  </a:lnTo>
                  <a:lnTo>
                    <a:pt x="1156" y="58"/>
                  </a:lnTo>
                  <a:lnTo>
                    <a:pt x="1154" y="58"/>
                  </a:lnTo>
                  <a:lnTo>
                    <a:pt x="1152" y="56"/>
                  </a:lnTo>
                  <a:lnTo>
                    <a:pt x="1150" y="58"/>
                  </a:lnTo>
                  <a:lnTo>
                    <a:pt x="1148" y="58"/>
                  </a:lnTo>
                  <a:lnTo>
                    <a:pt x="1148" y="56"/>
                  </a:lnTo>
                  <a:lnTo>
                    <a:pt x="1146" y="56"/>
                  </a:lnTo>
                  <a:lnTo>
                    <a:pt x="1144" y="56"/>
                  </a:lnTo>
                  <a:lnTo>
                    <a:pt x="1144" y="54"/>
                  </a:lnTo>
                  <a:lnTo>
                    <a:pt x="1142" y="54"/>
                  </a:lnTo>
                  <a:lnTo>
                    <a:pt x="1144" y="54"/>
                  </a:lnTo>
                  <a:lnTo>
                    <a:pt x="1144" y="52"/>
                  </a:lnTo>
                  <a:lnTo>
                    <a:pt x="1150" y="52"/>
                  </a:lnTo>
                  <a:lnTo>
                    <a:pt x="1150" y="54"/>
                  </a:lnTo>
                  <a:lnTo>
                    <a:pt x="1152" y="54"/>
                  </a:lnTo>
                  <a:lnTo>
                    <a:pt x="1154" y="56"/>
                  </a:lnTo>
                  <a:lnTo>
                    <a:pt x="1156" y="56"/>
                  </a:lnTo>
                  <a:lnTo>
                    <a:pt x="1156" y="54"/>
                  </a:lnTo>
                  <a:lnTo>
                    <a:pt x="1154" y="54"/>
                  </a:lnTo>
                  <a:lnTo>
                    <a:pt x="1152" y="52"/>
                  </a:lnTo>
                  <a:lnTo>
                    <a:pt x="1154" y="52"/>
                  </a:lnTo>
                  <a:lnTo>
                    <a:pt x="1156" y="52"/>
                  </a:lnTo>
                  <a:lnTo>
                    <a:pt x="1154" y="52"/>
                  </a:lnTo>
                  <a:lnTo>
                    <a:pt x="1154" y="50"/>
                  </a:lnTo>
                  <a:lnTo>
                    <a:pt x="1152" y="48"/>
                  </a:lnTo>
                  <a:lnTo>
                    <a:pt x="1152" y="47"/>
                  </a:lnTo>
                  <a:lnTo>
                    <a:pt x="1150" y="48"/>
                  </a:lnTo>
                  <a:lnTo>
                    <a:pt x="1150" y="47"/>
                  </a:lnTo>
                  <a:lnTo>
                    <a:pt x="1152" y="47"/>
                  </a:lnTo>
                  <a:lnTo>
                    <a:pt x="1154" y="47"/>
                  </a:lnTo>
                  <a:lnTo>
                    <a:pt x="1152" y="45"/>
                  </a:lnTo>
                  <a:lnTo>
                    <a:pt x="1152" y="43"/>
                  </a:lnTo>
                  <a:lnTo>
                    <a:pt x="1154" y="43"/>
                  </a:lnTo>
                  <a:lnTo>
                    <a:pt x="1156" y="39"/>
                  </a:lnTo>
                  <a:lnTo>
                    <a:pt x="1158" y="37"/>
                  </a:lnTo>
                  <a:lnTo>
                    <a:pt x="1160" y="33"/>
                  </a:lnTo>
                  <a:lnTo>
                    <a:pt x="1162" y="31"/>
                  </a:lnTo>
                  <a:lnTo>
                    <a:pt x="1162" y="29"/>
                  </a:lnTo>
                  <a:lnTo>
                    <a:pt x="1162" y="23"/>
                  </a:lnTo>
                  <a:lnTo>
                    <a:pt x="1162" y="22"/>
                  </a:lnTo>
                  <a:lnTo>
                    <a:pt x="1163" y="22"/>
                  </a:lnTo>
                  <a:lnTo>
                    <a:pt x="1163" y="20"/>
                  </a:lnTo>
                  <a:lnTo>
                    <a:pt x="1163" y="18"/>
                  </a:lnTo>
                  <a:lnTo>
                    <a:pt x="1165" y="18"/>
                  </a:lnTo>
                  <a:lnTo>
                    <a:pt x="1167" y="18"/>
                  </a:lnTo>
                  <a:lnTo>
                    <a:pt x="1169" y="18"/>
                  </a:lnTo>
                  <a:lnTo>
                    <a:pt x="1173" y="14"/>
                  </a:lnTo>
                  <a:lnTo>
                    <a:pt x="1175" y="12"/>
                  </a:lnTo>
                  <a:lnTo>
                    <a:pt x="1175" y="10"/>
                  </a:lnTo>
                  <a:lnTo>
                    <a:pt x="1177" y="8"/>
                  </a:lnTo>
                  <a:lnTo>
                    <a:pt x="1179" y="8"/>
                  </a:lnTo>
                  <a:lnTo>
                    <a:pt x="1181" y="6"/>
                  </a:lnTo>
                  <a:lnTo>
                    <a:pt x="1183" y="6"/>
                  </a:lnTo>
                  <a:lnTo>
                    <a:pt x="1185" y="6"/>
                  </a:lnTo>
                  <a:lnTo>
                    <a:pt x="1186" y="4"/>
                  </a:lnTo>
                  <a:lnTo>
                    <a:pt x="1188" y="4"/>
                  </a:lnTo>
                  <a:lnTo>
                    <a:pt x="1188" y="6"/>
                  </a:lnTo>
                  <a:lnTo>
                    <a:pt x="1188" y="4"/>
                  </a:lnTo>
                  <a:lnTo>
                    <a:pt x="1192" y="4"/>
                  </a:lnTo>
                  <a:lnTo>
                    <a:pt x="1196" y="4"/>
                  </a:lnTo>
                  <a:lnTo>
                    <a:pt x="1198" y="4"/>
                  </a:lnTo>
                  <a:close/>
                  <a:moveTo>
                    <a:pt x="1169" y="18"/>
                  </a:moveTo>
                  <a:lnTo>
                    <a:pt x="1169" y="20"/>
                  </a:lnTo>
                  <a:lnTo>
                    <a:pt x="1169" y="22"/>
                  </a:lnTo>
                  <a:lnTo>
                    <a:pt x="1171" y="22"/>
                  </a:lnTo>
                  <a:lnTo>
                    <a:pt x="1171" y="23"/>
                  </a:lnTo>
                  <a:lnTo>
                    <a:pt x="1171" y="22"/>
                  </a:lnTo>
                  <a:lnTo>
                    <a:pt x="1173" y="23"/>
                  </a:lnTo>
                  <a:lnTo>
                    <a:pt x="1171" y="23"/>
                  </a:lnTo>
                  <a:lnTo>
                    <a:pt x="1171" y="25"/>
                  </a:lnTo>
                  <a:lnTo>
                    <a:pt x="1169" y="25"/>
                  </a:lnTo>
                  <a:lnTo>
                    <a:pt x="1169" y="27"/>
                  </a:lnTo>
                  <a:lnTo>
                    <a:pt x="1169" y="29"/>
                  </a:lnTo>
                  <a:lnTo>
                    <a:pt x="1169" y="31"/>
                  </a:lnTo>
                  <a:lnTo>
                    <a:pt x="1169" y="33"/>
                  </a:lnTo>
                  <a:lnTo>
                    <a:pt x="1167" y="33"/>
                  </a:lnTo>
                  <a:lnTo>
                    <a:pt x="1169" y="33"/>
                  </a:lnTo>
                  <a:lnTo>
                    <a:pt x="1171" y="35"/>
                  </a:lnTo>
                  <a:lnTo>
                    <a:pt x="1173" y="35"/>
                  </a:lnTo>
                  <a:lnTo>
                    <a:pt x="1175" y="35"/>
                  </a:lnTo>
                  <a:lnTo>
                    <a:pt x="1177" y="35"/>
                  </a:lnTo>
                  <a:lnTo>
                    <a:pt x="1177" y="33"/>
                  </a:lnTo>
                  <a:lnTo>
                    <a:pt x="1179" y="33"/>
                  </a:lnTo>
                  <a:lnTo>
                    <a:pt x="1179" y="31"/>
                  </a:lnTo>
                  <a:lnTo>
                    <a:pt x="1181" y="31"/>
                  </a:lnTo>
                  <a:lnTo>
                    <a:pt x="1181" y="29"/>
                  </a:lnTo>
                  <a:lnTo>
                    <a:pt x="1183" y="29"/>
                  </a:lnTo>
                  <a:lnTo>
                    <a:pt x="1183" y="27"/>
                  </a:lnTo>
                  <a:lnTo>
                    <a:pt x="1181" y="27"/>
                  </a:lnTo>
                  <a:lnTo>
                    <a:pt x="1181" y="25"/>
                  </a:lnTo>
                  <a:lnTo>
                    <a:pt x="1179" y="27"/>
                  </a:lnTo>
                  <a:lnTo>
                    <a:pt x="1179" y="25"/>
                  </a:lnTo>
                  <a:lnTo>
                    <a:pt x="1177" y="25"/>
                  </a:lnTo>
                  <a:lnTo>
                    <a:pt x="1177" y="23"/>
                  </a:lnTo>
                  <a:lnTo>
                    <a:pt x="1177" y="22"/>
                  </a:lnTo>
                  <a:lnTo>
                    <a:pt x="1179" y="22"/>
                  </a:lnTo>
                  <a:lnTo>
                    <a:pt x="1179" y="20"/>
                  </a:lnTo>
                  <a:lnTo>
                    <a:pt x="1177" y="20"/>
                  </a:lnTo>
                  <a:lnTo>
                    <a:pt x="1175" y="20"/>
                  </a:lnTo>
                  <a:lnTo>
                    <a:pt x="1173" y="20"/>
                  </a:lnTo>
                  <a:lnTo>
                    <a:pt x="1175" y="18"/>
                  </a:lnTo>
                  <a:lnTo>
                    <a:pt x="1175" y="16"/>
                  </a:lnTo>
                  <a:lnTo>
                    <a:pt x="1173" y="14"/>
                  </a:lnTo>
                  <a:lnTo>
                    <a:pt x="1173" y="16"/>
                  </a:lnTo>
                  <a:lnTo>
                    <a:pt x="1169" y="18"/>
                  </a:lnTo>
                  <a:close/>
                  <a:moveTo>
                    <a:pt x="1183" y="4"/>
                  </a:moveTo>
                  <a:lnTo>
                    <a:pt x="1181" y="4"/>
                  </a:lnTo>
                  <a:lnTo>
                    <a:pt x="1179" y="4"/>
                  </a:lnTo>
                  <a:lnTo>
                    <a:pt x="1183" y="4"/>
                  </a:lnTo>
                  <a:close/>
                  <a:moveTo>
                    <a:pt x="1186" y="4"/>
                  </a:moveTo>
                  <a:lnTo>
                    <a:pt x="1186" y="2"/>
                  </a:lnTo>
                  <a:lnTo>
                    <a:pt x="1188" y="2"/>
                  </a:lnTo>
                  <a:lnTo>
                    <a:pt x="1186" y="4"/>
                  </a:lnTo>
                  <a:close/>
                  <a:moveTo>
                    <a:pt x="1190" y="0"/>
                  </a:moveTo>
                  <a:lnTo>
                    <a:pt x="1192" y="2"/>
                  </a:lnTo>
                  <a:lnTo>
                    <a:pt x="1190" y="2"/>
                  </a:lnTo>
                  <a:lnTo>
                    <a:pt x="119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7" name="Freeform 174"/>
            <p:cNvSpPr>
              <a:spLocks noEditPoints="1"/>
            </p:cNvSpPr>
            <p:nvPr/>
          </p:nvSpPr>
          <p:spPr bwMode="auto">
            <a:xfrm>
              <a:off x="4799013" y="1943100"/>
              <a:ext cx="1014413" cy="4535488"/>
            </a:xfrm>
            <a:custGeom>
              <a:avLst/>
              <a:gdLst>
                <a:gd name="T0" fmla="*/ 230 w 639"/>
                <a:gd name="T1" fmla="*/ 620 h 2857"/>
                <a:gd name="T2" fmla="*/ 236 w 639"/>
                <a:gd name="T3" fmla="*/ 603 h 2857"/>
                <a:gd name="T4" fmla="*/ 234 w 639"/>
                <a:gd name="T5" fmla="*/ 543 h 2857"/>
                <a:gd name="T6" fmla="*/ 276 w 639"/>
                <a:gd name="T7" fmla="*/ 509 h 2857"/>
                <a:gd name="T8" fmla="*/ 301 w 639"/>
                <a:gd name="T9" fmla="*/ 482 h 2857"/>
                <a:gd name="T10" fmla="*/ 338 w 639"/>
                <a:gd name="T11" fmla="*/ 444 h 2857"/>
                <a:gd name="T12" fmla="*/ 349 w 639"/>
                <a:gd name="T13" fmla="*/ 398 h 2857"/>
                <a:gd name="T14" fmla="*/ 355 w 639"/>
                <a:gd name="T15" fmla="*/ 328 h 2857"/>
                <a:gd name="T16" fmla="*/ 359 w 639"/>
                <a:gd name="T17" fmla="*/ 325 h 2857"/>
                <a:gd name="T18" fmla="*/ 378 w 639"/>
                <a:gd name="T19" fmla="*/ 302 h 2857"/>
                <a:gd name="T20" fmla="*/ 405 w 639"/>
                <a:gd name="T21" fmla="*/ 288 h 2857"/>
                <a:gd name="T22" fmla="*/ 391 w 639"/>
                <a:gd name="T23" fmla="*/ 303 h 2857"/>
                <a:gd name="T24" fmla="*/ 374 w 639"/>
                <a:gd name="T25" fmla="*/ 300 h 2857"/>
                <a:gd name="T26" fmla="*/ 430 w 639"/>
                <a:gd name="T27" fmla="*/ 257 h 2857"/>
                <a:gd name="T28" fmla="*/ 420 w 639"/>
                <a:gd name="T29" fmla="*/ 263 h 2857"/>
                <a:gd name="T30" fmla="*/ 472 w 639"/>
                <a:gd name="T31" fmla="*/ 244 h 2857"/>
                <a:gd name="T32" fmla="*/ 453 w 639"/>
                <a:gd name="T33" fmla="*/ 246 h 2857"/>
                <a:gd name="T34" fmla="*/ 451 w 639"/>
                <a:gd name="T35" fmla="*/ 232 h 2857"/>
                <a:gd name="T36" fmla="*/ 514 w 639"/>
                <a:gd name="T37" fmla="*/ 221 h 2857"/>
                <a:gd name="T38" fmla="*/ 508 w 639"/>
                <a:gd name="T39" fmla="*/ 211 h 2857"/>
                <a:gd name="T40" fmla="*/ 528 w 639"/>
                <a:gd name="T41" fmla="*/ 192 h 2857"/>
                <a:gd name="T42" fmla="*/ 589 w 639"/>
                <a:gd name="T43" fmla="*/ 215 h 2857"/>
                <a:gd name="T44" fmla="*/ 618 w 639"/>
                <a:gd name="T45" fmla="*/ 204 h 2857"/>
                <a:gd name="T46" fmla="*/ 618 w 639"/>
                <a:gd name="T47" fmla="*/ 250 h 2857"/>
                <a:gd name="T48" fmla="*/ 606 w 639"/>
                <a:gd name="T49" fmla="*/ 282 h 2857"/>
                <a:gd name="T50" fmla="*/ 543 w 639"/>
                <a:gd name="T51" fmla="*/ 302 h 2857"/>
                <a:gd name="T52" fmla="*/ 407 w 639"/>
                <a:gd name="T53" fmla="*/ 361 h 2857"/>
                <a:gd name="T54" fmla="*/ 341 w 639"/>
                <a:gd name="T55" fmla="*/ 590 h 2857"/>
                <a:gd name="T56" fmla="*/ 315 w 639"/>
                <a:gd name="T57" fmla="*/ 630 h 2857"/>
                <a:gd name="T58" fmla="*/ 295 w 639"/>
                <a:gd name="T59" fmla="*/ 655 h 2857"/>
                <a:gd name="T60" fmla="*/ 253 w 639"/>
                <a:gd name="T61" fmla="*/ 676 h 2857"/>
                <a:gd name="T62" fmla="*/ 245 w 639"/>
                <a:gd name="T63" fmla="*/ 641 h 2857"/>
                <a:gd name="T64" fmla="*/ 234 w 639"/>
                <a:gd name="T65" fmla="*/ 632 h 2857"/>
                <a:gd name="T66" fmla="*/ 245 w 639"/>
                <a:gd name="T67" fmla="*/ 607 h 2857"/>
                <a:gd name="T68" fmla="*/ 234 w 639"/>
                <a:gd name="T69" fmla="*/ 597 h 2857"/>
                <a:gd name="T70" fmla="*/ 247 w 639"/>
                <a:gd name="T71" fmla="*/ 588 h 2857"/>
                <a:gd name="T72" fmla="*/ 240 w 639"/>
                <a:gd name="T73" fmla="*/ 582 h 2857"/>
                <a:gd name="T74" fmla="*/ 228 w 639"/>
                <a:gd name="T75" fmla="*/ 563 h 2857"/>
                <a:gd name="T76" fmla="*/ 234 w 639"/>
                <a:gd name="T77" fmla="*/ 547 h 2857"/>
                <a:gd name="T78" fmla="*/ 249 w 639"/>
                <a:gd name="T79" fmla="*/ 540 h 2857"/>
                <a:gd name="T80" fmla="*/ 263 w 639"/>
                <a:gd name="T81" fmla="*/ 520 h 2857"/>
                <a:gd name="T82" fmla="*/ 286 w 639"/>
                <a:gd name="T83" fmla="*/ 513 h 2857"/>
                <a:gd name="T84" fmla="*/ 318 w 639"/>
                <a:gd name="T85" fmla="*/ 499 h 2857"/>
                <a:gd name="T86" fmla="*/ 297 w 639"/>
                <a:gd name="T87" fmla="*/ 494 h 2857"/>
                <a:gd name="T88" fmla="*/ 324 w 639"/>
                <a:gd name="T89" fmla="*/ 469 h 2857"/>
                <a:gd name="T90" fmla="*/ 330 w 639"/>
                <a:gd name="T91" fmla="*/ 451 h 2857"/>
                <a:gd name="T92" fmla="*/ 345 w 639"/>
                <a:gd name="T93" fmla="*/ 428 h 2857"/>
                <a:gd name="T94" fmla="*/ 370 w 639"/>
                <a:gd name="T95" fmla="*/ 396 h 2857"/>
                <a:gd name="T96" fmla="*/ 363 w 639"/>
                <a:gd name="T97" fmla="*/ 380 h 2857"/>
                <a:gd name="T98" fmla="*/ 391 w 639"/>
                <a:gd name="T99" fmla="*/ 365 h 2857"/>
                <a:gd name="T100" fmla="*/ 395 w 639"/>
                <a:gd name="T101" fmla="*/ 357 h 2857"/>
                <a:gd name="T102" fmla="*/ 382 w 639"/>
                <a:gd name="T103" fmla="*/ 334 h 2857"/>
                <a:gd name="T104" fmla="*/ 407 w 639"/>
                <a:gd name="T105" fmla="*/ 334 h 2857"/>
                <a:gd name="T106" fmla="*/ 422 w 639"/>
                <a:gd name="T107" fmla="*/ 321 h 2857"/>
                <a:gd name="T108" fmla="*/ 426 w 639"/>
                <a:gd name="T109" fmla="*/ 288 h 2857"/>
                <a:gd name="T110" fmla="*/ 451 w 639"/>
                <a:gd name="T111" fmla="*/ 273 h 2857"/>
                <a:gd name="T112" fmla="*/ 470 w 639"/>
                <a:gd name="T113" fmla="*/ 246 h 2857"/>
                <a:gd name="T114" fmla="*/ 489 w 639"/>
                <a:gd name="T115" fmla="*/ 242 h 2857"/>
                <a:gd name="T116" fmla="*/ 499 w 639"/>
                <a:gd name="T117" fmla="*/ 231 h 2857"/>
                <a:gd name="T118" fmla="*/ 533 w 639"/>
                <a:gd name="T119" fmla="*/ 206 h 2857"/>
                <a:gd name="T120" fmla="*/ 547 w 639"/>
                <a:gd name="T121" fmla="*/ 213 h 2857"/>
                <a:gd name="T122" fmla="*/ 576 w 639"/>
                <a:gd name="T123" fmla="*/ 211 h 2857"/>
                <a:gd name="T124" fmla="*/ 547 w 639"/>
                <a:gd name="T125" fmla="*/ 188 h 2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39" h="2857">
                  <a:moveTo>
                    <a:pt x="199" y="2857"/>
                  </a:moveTo>
                  <a:lnTo>
                    <a:pt x="199" y="2855"/>
                  </a:lnTo>
                  <a:lnTo>
                    <a:pt x="201" y="2855"/>
                  </a:lnTo>
                  <a:lnTo>
                    <a:pt x="201" y="2857"/>
                  </a:lnTo>
                  <a:lnTo>
                    <a:pt x="199" y="2857"/>
                  </a:lnTo>
                  <a:close/>
                  <a:moveTo>
                    <a:pt x="320" y="649"/>
                  </a:moveTo>
                  <a:lnTo>
                    <a:pt x="322" y="649"/>
                  </a:lnTo>
                  <a:lnTo>
                    <a:pt x="320" y="649"/>
                  </a:lnTo>
                  <a:lnTo>
                    <a:pt x="320" y="651"/>
                  </a:lnTo>
                  <a:lnTo>
                    <a:pt x="320" y="649"/>
                  </a:lnTo>
                  <a:close/>
                  <a:moveTo>
                    <a:pt x="318" y="647"/>
                  </a:moveTo>
                  <a:lnTo>
                    <a:pt x="318" y="649"/>
                  </a:lnTo>
                  <a:lnTo>
                    <a:pt x="318" y="647"/>
                  </a:lnTo>
                  <a:close/>
                  <a:moveTo>
                    <a:pt x="234" y="647"/>
                  </a:moveTo>
                  <a:lnTo>
                    <a:pt x="236" y="647"/>
                  </a:lnTo>
                  <a:lnTo>
                    <a:pt x="238" y="647"/>
                  </a:lnTo>
                  <a:lnTo>
                    <a:pt x="238" y="649"/>
                  </a:lnTo>
                  <a:lnTo>
                    <a:pt x="236" y="647"/>
                  </a:lnTo>
                  <a:lnTo>
                    <a:pt x="234" y="647"/>
                  </a:lnTo>
                  <a:close/>
                  <a:moveTo>
                    <a:pt x="232" y="645"/>
                  </a:moveTo>
                  <a:lnTo>
                    <a:pt x="230" y="645"/>
                  </a:lnTo>
                  <a:lnTo>
                    <a:pt x="230" y="643"/>
                  </a:lnTo>
                  <a:lnTo>
                    <a:pt x="232" y="643"/>
                  </a:lnTo>
                  <a:lnTo>
                    <a:pt x="232" y="645"/>
                  </a:lnTo>
                  <a:close/>
                  <a:moveTo>
                    <a:pt x="242" y="643"/>
                  </a:moveTo>
                  <a:lnTo>
                    <a:pt x="240" y="643"/>
                  </a:lnTo>
                  <a:lnTo>
                    <a:pt x="240" y="641"/>
                  </a:lnTo>
                  <a:lnTo>
                    <a:pt x="242" y="641"/>
                  </a:lnTo>
                  <a:lnTo>
                    <a:pt x="242" y="643"/>
                  </a:lnTo>
                  <a:close/>
                  <a:moveTo>
                    <a:pt x="230" y="641"/>
                  </a:moveTo>
                  <a:lnTo>
                    <a:pt x="230" y="643"/>
                  </a:lnTo>
                  <a:lnTo>
                    <a:pt x="230" y="645"/>
                  </a:lnTo>
                  <a:lnTo>
                    <a:pt x="228" y="647"/>
                  </a:lnTo>
                  <a:lnTo>
                    <a:pt x="228" y="645"/>
                  </a:lnTo>
                  <a:lnTo>
                    <a:pt x="228" y="643"/>
                  </a:lnTo>
                  <a:lnTo>
                    <a:pt x="228" y="641"/>
                  </a:lnTo>
                  <a:lnTo>
                    <a:pt x="228" y="639"/>
                  </a:lnTo>
                  <a:lnTo>
                    <a:pt x="228" y="638"/>
                  </a:lnTo>
                  <a:lnTo>
                    <a:pt x="228" y="639"/>
                  </a:lnTo>
                  <a:lnTo>
                    <a:pt x="228" y="641"/>
                  </a:lnTo>
                  <a:lnTo>
                    <a:pt x="230" y="641"/>
                  </a:lnTo>
                  <a:close/>
                  <a:moveTo>
                    <a:pt x="228" y="626"/>
                  </a:moveTo>
                  <a:lnTo>
                    <a:pt x="230" y="626"/>
                  </a:lnTo>
                  <a:lnTo>
                    <a:pt x="230" y="628"/>
                  </a:lnTo>
                  <a:lnTo>
                    <a:pt x="230" y="630"/>
                  </a:lnTo>
                  <a:lnTo>
                    <a:pt x="230" y="628"/>
                  </a:lnTo>
                  <a:lnTo>
                    <a:pt x="228" y="628"/>
                  </a:lnTo>
                  <a:lnTo>
                    <a:pt x="228" y="630"/>
                  </a:lnTo>
                  <a:lnTo>
                    <a:pt x="228" y="632"/>
                  </a:lnTo>
                  <a:lnTo>
                    <a:pt x="226" y="632"/>
                  </a:lnTo>
                  <a:lnTo>
                    <a:pt x="226" y="630"/>
                  </a:lnTo>
                  <a:lnTo>
                    <a:pt x="226" y="628"/>
                  </a:lnTo>
                  <a:lnTo>
                    <a:pt x="228" y="628"/>
                  </a:lnTo>
                  <a:lnTo>
                    <a:pt x="226" y="628"/>
                  </a:lnTo>
                  <a:lnTo>
                    <a:pt x="226" y="626"/>
                  </a:lnTo>
                  <a:lnTo>
                    <a:pt x="226" y="628"/>
                  </a:lnTo>
                  <a:lnTo>
                    <a:pt x="226" y="626"/>
                  </a:lnTo>
                  <a:lnTo>
                    <a:pt x="226" y="624"/>
                  </a:lnTo>
                  <a:lnTo>
                    <a:pt x="228" y="626"/>
                  </a:lnTo>
                  <a:lnTo>
                    <a:pt x="226" y="624"/>
                  </a:lnTo>
                  <a:lnTo>
                    <a:pt x="228" y="624"/>
                  </a:lnTo>
                  <a:lnTo>
                    <a:pt x="228" y="626"/>
                  </a:lnTo>
                  <a:close/>
                  <a:moveTo>
                    <a:pt x="232" y="626"/>
                  </a:moveTo>
                  <a:lnTo>
                    <a:pt x="232" y="628"/>
                  </a:lnTo>
                  <a:lnTo>
                    <a:pt x="230" y="628"/>
                  </a:lnTo>
                  <a:lnTo>
                    <a:pt x="230" y="626"/>
                  </a:lnTo>
                  <a:lnTo>
                    <a:pt x="232" y="626"/>
                  </a:lnTo>
                  <a:lnTo>
                    <a:pt x="230" y="626"/>
                  </a:lnTo>
                  <a:lnTo>
                    <a:pt x="230" y="624"/>
                  </a:lnTo>
                  <a:lnTo>
                    <a:pt x="228" y="624"/>
                  </a:lnTo>
                  <a:lnTo>
                    <a:pt x="228" y="622"/>
                  </a:lnTo>
                  <a:lnTo>
                    <a:pt x="230" y="622"/>
                  </a:lnTo>
                  <a:lnTo>
                    <a:pt x="230" y="620"/>
                  </a:lnTo>
                  <a:lnTo>
                    <a:pt x="232" y="620"/>
                  </a:lnTo>
                  <a:lnTo>
                    <a:pt x="232" y="622"/>
                  </a:lnTo>
                  <a:lnTo>
                    <a:pt x="232" y="624"/>
                  </a:lnTo>
                  <a:lnTo>
                    <a:pt x="232" y="626"/>
                  </a:lnTo>
                  <a:close/>
                  <a:moveTo>
                    <a:pt x="236" y="618"/>
                  </a:moveTo>
                  <a:lnTo>
                    <a:pt x="236" y="620"/>
                  </a:lnTo>
                  <a:lnTo>
                    <a:pt x="234" y="620"/>
                  </a:lnTo>
                  <a:lnTo>
                    <a:pt x="234" y="622"/>
                  </a:lnTo>
                  <a:lnTo>
                    <a:pt x="236" y="622"/>
                  </a:lnTo>
                  <a:lnTo>
                    <a:pt x="234" y="622"/>
                  </a:lnTo>
                  <a:lnTo>
                    <a:pt x="232" y="622"/>
                  </a:lnTo>
                  <a:lnTo>
                    <a:pt x="232" y="620"/>
                  </a:lnTo>
                  <a:lnTo>
                    <a:pt x="232" y="622"/>
                  </a:lnTo>
                  <a:lnTo>
                    <a:pt x="232" y="620"/>
                  </a:lnTo>
                  <a:lnTo>
                    <a:pt x="230" y="620"/>
                  </a:lnTo>
                  <a:lnTo>
                    <a:pt x="232" y="620"/>
                  </a:lnTo>
                  <a:lnTo>
                    <a:pt x="232" y="618"/>
                  </a:lnTo>
                  <a:lnTo>
                    <a:pt x="234" y="618"/>
                  </a:lnTo>
                  <a:lnTo>
                    <a:pt x="234" y="616"/>
                  </a:lnTo>
                  <a:lnTo>
                    <a:pt x="236" y="616"/>
                  </a:lnTo>
                  <a:lnTo>
                    <a:pt x="236" y="618"/>
                  </a:lnTo>
                  <a:close/>
                  <a:moveTo>
                    <a:pt x="228" y="616"/>
                  </a:moveTo>
                  <a:lnTo>
                    <a:pt x="230" y="616"/>
                  </a:lnTo>
                  <a:lnTo>
                    <a:pt x="230" y="618"/>
                  </a:lnTo>
                  <a:lnTo>
                    <a:pt x="230" y="620"/>
                  </a:lnTo>
                  <a:lnTo>
                    <a:pt x="228" y="620"/>
                  </a:lnTo>
                  <a:lnTo>
                    <a:pt x="228" y="618"/>
                  </a:lnTo>
                  <a:lnTo>
                    <a:pt x="228" y="616"/>
                  </a:lnTo>
                  <a:lnTo>
                    <a:pt x="228" y="618"/>
                  </a:lnTo>
                  <a:lnTo>
                    <a:pt x="228" y="616"/>
                  </a:lnTo>
                  <a:close/>
                  <a:moveTo>
                    <a:pt x="226" y="609"/>
                  </a:moveTo>
                  <a:lnTo>
                    <a:pt x="226" y="611"/>
                  </a:lnTo>
                  <a:lnTo>
                    <a:pt x="226" y="613"/>
                  </a:lnTo>
                  <a:lnTo>
                    <a:pt x="226" y="614"/>
                  </a:lnTo>
                  <a:lnTo>
                    <a:pt x="226" y="613"/>
                  </a:lnTo>
                  <a:lnTo>
                    <a:pt x="224" y="613"/>
                  </a:lnTo>
                  <a:lnTo>
                    <a:pt x="224" y="611"/>
                  </a:lnTo>
                  <a:lnTo>
                    <a:pt x="226" y="609"/>
                  </a:lnTo>
                  <a:lnTo>
                    <a:pt x="224" y="611"/>
                  </a:lnTo>
                  <a:lnTo>
                    <a:pt x="224" y="609"/>
                  </a:lnTo>
                  <a:lnTo>
                    <a:pt x="224" y="607"/>
                  </a:lnTo>
                  <a:lnTo>
                    <a:pt x="224" y="605"/>
                  </a:lnTo>
                  <a:lnTo>
                    <a:pt x="224" y="607"/>
                  </a:lnTo>
                  <a:lnTo>
                    <a:pt x="226" y="609"/>
                  </a:lnTo>
                  <a:close/>
                  <a:moveTo>
                    <a:pt x="226" y="603"/>
                  </a:moveTo>
                  <a:lnTo>
                    <a:pt x="228" y="603"/>
                  </a:lnTo>
                  <a:lnTo>
                    <a:pt x="228" y="605"/>
                  </a:lnTo>
                  <a:lnTo>
                    <a:pt x="228" y="607"/>
                  </a:lnTo>
                  <a:lnTo>
                    <a:pt x="226" y="607"/>
                  </a:lnTo>
                  <a:lnTo>
                    <a:pt x="226" y="605"/>
                  </a:lnTo>
                  <a:lnTo>
                    <a:pt x="226" y="603"/>
                  </a:lnTo>
                  <a:lnTo>
                    <a:pt x="224" y="603"/>
                  </a:lnTo>
                  <a:lnTo>
                    <a:pt x="224" y="601"/>
                  </a:lnTo>
                  <a:lnTo>
                    <a:pt x="226" y="603"/>
                  </a:lnTo>
                  <a:close/>
                  <a:moveTo>
                    <a:pt x="222" y="599"/>
                  </a:moveTo>
                  <a:lnTo>
                    <a:pt x="222" y="601"/>
                  </a:lnTo>
                  <a:lnTo>
                    <a:pt x="220" y="601"/>
                  </a:lnTo>
                  <a:lnTo>
                    <a:pt x="222" y="601"/>
                  </a:lnTo>
                  <a:lnTo>
                    <a:pt x="222" y="599"/>
                  </a:lnTo>
                  <a:close/>
                  <a:moveTo>
                    <a:pt x="236" y="605"/>
                  </a:moveTo>
                  <a:lnTo>
                    <a:pt x="234" y="605"/>
                  </a:lnTo>
                  <a:lnTo>
                    <a:pt x="232" y="605"/>
                  </a:lnTo>
                  <a:lnTo>
                    <a:pt x="232" y="603"/>
                  </a:lnTo>
                  <a:lnTo>
                    <a:pt x="230" y="603"/>
                  </a:lnTo>
                  <a:lnTo>
                    <a:pt x="230" y="601"/>
                  </a:lnTo>
                  <a:lnTo>
                    <a:pt x="232" y="601"/>
                  </a:lnTo>
                  <a:lnTo>
                    <a:pt x="234" y="601"/>
                  </a:lnTo>
                  <a:lnTo>
                    <a:pt x="234" y="599"/>
                  </a:lnTo>
                  <a:lnTo>
                    <a:pt x="234" y="597"/>
                  </a:lnTo>
                  <a:lnTo>
                    <a:pt x="236" y="597"/>
                  </a:lnTo>
                  <a:lnTo>
                    <a:pt x="236" y="599"/>
                  </a:lnTo>
                  <a:lnTo>
                    <a:pt x="236" y="601"/>
                  </a:lnTo>
                  <a:lnTo>
                    <a:pt x="236" y="603"/>
                  </a:lnTo>
                  <a:lnTo>
                    <a:pt x="236" y="605"/>
                  </a:lnTo>
                  <a:close/>
                  <a:moveTo>
                    <a:pt x="222" y="590"/>
                  </a:moveTo>
                  <a:lnTo>
                    <a:pt x="224" y="591"/>
                  </a:lnTo>
                  <a:lnTo>
                    <a:pt x="222" y="591"/>
                  </a:lnTo>
                  <a:lnTo>
                    <a:pt x="222" y="590"/>
                  </a:lnTo>
                  <a:lnTo>
                    <a:pt x="220" y="590"/>
                  </a:lnTo>
                  <a:lnTo>
                    <a:pt x="222" y="590"/>
                  </a:lnTo>
                  <a:close/>
                  <a:moveTo>
                    <a:pt x="220" y="586"/>
                  </a:moveTo>
                  <a:lnTo>
                    <a:pt x="220" y="588"/>
                  </a:lnTo>
                  <a:lnTo>
                    <a:pt x="219" y="588"/>
                  </a:lnTo>
                  <a:lnTo>
                    <a:pt x="219" y="586"/>
                  </a:lnTo>
                  <a:lnTo>
                    <a:pt x="220" y="586"/>
                  </a:lnTo>
                  <a:lnTo>
                    <a:pt x="220" y="584"/>
                  </a:lnTo>
                  <a:lnTo>
                    <a:pt x="220" y="586"/>
                  </a:lnTo>
                  <a:close/>
                  <a:moveTo>
                    <a:pt x="222" y="582"/>
                  </a:moveTo>
                  <a:lnTo>
                    <a:pt x="222" y="584"/>
                  </a:lnTo>
                  <a:lnTo>
                    <a:pt x="222" y="582"/>
                  </a:lnTo>
                  <a:lnTo>
                    <a:pt x="224" y="582"/>
                  </a:lnTo>
                  <a:lnTo>
                    <a:pt x="222" y="582"/>
                  </a:lnTo>
                  <a:lnTo>
                    <a:pt x="224" y="582"/>
                  </a:lnTo>
                  <a:lnTo>
                    <a:pt x="224" y="584"/>
                  </a:lnTo>
                  <a:lnTo>
                    <a:pt x="224" y="586"/>
                  </a:lnTo>
                  <a:lnTo>
                    <a:pt x="222" y="586"/>
                  </a:lnTo>
                  <a:lnTo>
                    <a:pt x="222" y="584"/>
                  </a:lnTo>
                  <a:lnTo>
                    <a:pt x="222" y="586"/>
                  </a:lnTo>
                  <a:lnTo>
                    <a:pt x="222" y="584"/>
                  </a:lnTo>
                  <a:lnTo>
                    <a:pt x="222" y="582"/>
                  </a:lnTo>
                  <a:lnTo>
                    <a:pt x="222" y="584"/>
                  </a:lnTo>
                  <a:lnTo>
                    <a:pt x="222" y="582"/>
                  </a:lnTo>
                  <a:lnTo>
                    <a:pt x="222" y="580"/>
                  </a:lnTo>
                  <a:lnTo>
                    <a:pt x="222" y="582"/>
                  </a:lnTo>
                  <a:close/>
                  <a:moveTo>
                    <a:pt x="222" y="565"/>
                  </a:moveTo>
                  <a:lnTo>
                    <a:pt x="222" y="566"/>
                  </a:lnTo>
                  <a:lnTo>
                    <a:pt x="222" y="565"/>
                  </a:lnTo>
                  <a:close/>
                  <a:moveTo>
                    <a:pt x="224" y="557"/>
                  </a:moveTo>
                  <a:lnTo>
                    <a:pt x="228" y="559"/>
                  </a:lnTo>
                  <a:lnTo>
                    <a:pt x="228" y="561"/>
                  </a:lnTo>
                  <a:lnTo>
                    <a:pt x="226" y="561"/>
                  </a:lnTo>
                  <a:lnTo>
                    <a:pt x="226" y="559"/>
                  </a:lnTo>
                  <a:lnTo>
                    <a:pt x="226" y="561"/>
                  </a:lnTo>
                  <a:lnTo>
                    <a:pt x="224" y="561"/>
                  </a:lnTo>
                  <a:lnTo>
                    <a:pt x="222" y="561"/>
                  </a:lnTo>
                  <a:lnTo>
                    <a:pt x="224" y="561"/>
                  </a:lnTo>
                  <a:lnTo>
                    <a:pt x="222" y="561"/>
                  </a:lnTo>
                  <a:lnTo>
                    <a:pt x="222" y="559"/>
                  </a:lnTo>
                  <a:lnTo>
                    <a:pt x="222" y="557"/>
                  </a:lnTo>
                  <a:lnTo>
                    <a:pt x="224" y="557"/>
                  </a:lnTo>
                  <a:close/>
                  <a:moveTo>
                    <a:pt x="226" y="553"/>
                  </a:moveTo>
                  <a:lnTo>
                    <a:pt x="228" y="555"/>
                  </a:lnTo>
                  <a:lnTo>
                    <a:pt x="226" y="555"/>
                  </a:lnTo>
                  <a:lnTo>
                    <a:pt x="226" y="557"/>
                  </a:lnTo>
                  <a:lnTo>
                    <a:pt x="224" y="557"/>
                  </a:lnTo>
                  <a:lnTo>
                    <a:pt x="224" y="555"/>
                  </a:lnTo>
                  <a:lnTo>
                    <a:pt x="226" y="555"/>
                  </a:lnTo>
                  <a:lnTo>
                    <a:pt x="224" y="555"/>
                  </a:lnTo>
                  <a:lnTo>
                    <a:pt x="224" y="553"/>
                  </a:lnTo>
                  <a:lnTo>
                    <a:pt x="226" y="553"/>
                  </a:lnTo>
                  <a:close/>
                  <a:moveTo>
                    <a:pt x="236" y="543"/>
                  </a:moveTo>
                  <a:lnTo>
                    <a:pt x="236" y="545"/>
                  </a:lnTo>
                  <a:lnTo>
                    <a:pt x="238" y="545"/>
                  </a:lnTo>
                  <a:lnTo>
                    <a:pt x="238" y="547"/>
                  </a:lnTo>
                  <a:lnTo>
                    <a:pt x="236" y="547"/>
                  </a:lnTo>
                  <a:lnTo>
                    <a:pt x="234" y="547"/>
                  </a:lnTo>
                  <a:lnTo>
                    <a:pt x="232" y="545"/>
                  </a:lnTo>
                  <a:lnTo>
                    <a:pt x="234" y="547"/>
                  </a:lnTo>
                  <a:lnTo>
                    <a:pt x="234" y="545"/>
                  </a:lnTo>
                  <a:lnTo>
                    <a:pt x="234" y="543"/>
                  </a:lnTo>
                  <a:lnTo>
                    <a:pt x="236" y="543"/>
                  </a:lnTo>
                  <a:close/>
                  <a:moveTo>
                    <a:pt x="236" y="542"/>
                  </a:moveTo>
                  <a:lnTo>
                    <a:pt x="236" y="543"/>
                  </a:lnTo>
                  <a:lnTo>
                    <a:pt x="234" y="543"/>
                  </a:lnTo>
                  <a:lnTo>
                    <a:pt x="236" y="542"/>
                  </a:lnTo>
                  <a:close/>
                  <a:moveTo>
                    <a:pt x="234" y="543"/>
                  </a:moveTo>
                  <a:lnTo>
                    <a:pt x="234" y="542"/>
                  </a:lnTo>
                  <a:lnTo>
                    <a:pt x="234" y="543"/>
                  </a:lnTo>
                  <a:close/>
                  <a:moveTo>
                    <a:pt x="242" y="542"/>
                  </a:moveTo>
                  <a:lnTo>
                    <a:pt x="242" y="543"/>
                  </a:lnTo>
                  <a:lnTo>
                    <a:pt x="240" y="545"/>
                  </a:lnTo>
                  <a:lnTo>
                    <a:pt x="238" y="545"/>
                  </a:lnTo>
                  <a:lnTo>
                    <a:pt x="238" y="543"/>
                  </a:lnTo>
                  <a:lnTo>
                    <a:pt x="238" y="542"/>
                  </a:lnTo>
                  <a:lnTo>
                    <a:pt x="238" y="540"/>
                  </a:lnTo>
                  <a:lnTo>
                    <a:pt x="240" y="540"/>
                  </a:lnTo>
                  <a:lnTo>
                    <a:pt x="242" y="542"/>
                  </a:lnTo>
                  <a:close/>
                  <a:moveTo>
                    <a:pt x="243" y="540"/>
                  </a:moveTo>
                  <a:lnTo>
                    <a:pt x="245" y="540"/>
                  </a:lnTo>
                  <a:lnTo>
                    <a:pt x="243" y="540"/>
                  </a:lnTo>
                  <a:lnTo>
                    <a:pt x="242" y="540"/>
                  </a:lnTo>
                  <a:lnTo>
                    <a:pt x="243" y="540"/>
                  </a:lnTo>
                  <a:close/>
                  <a:moveTo>
                    <a:pt x="255" y="528"/>
                  </a:moveTo>
                  <a:lnTo>
                    <a:pt x="255" y="530"/>
                  </a:lnTo>
                  <a:lnTo>
                    <a:pt x="253" y="530"/>
                  </a:lnTo>
                  <a:lnTo>
                    <a:pt x="251" y="532"/>
                  </a:lnTo>
                  <a:lnTo>
                    <a:pt x="251" y="530"/>
                  </a:lnTo>
                  <a:lnTo>
                    <a:pt x="251" y="528"/>
                  </a:lnTo>
                  <a:lnTo>
                    <a:pt x="253" y="528"/>
                  </a:lnTo>
                  <a:lnTo>
                    <a:pt x="253" y="530"/>
                  </a:lnTo>
                  <a:lnTo>
                    <a:pt x="255" y="528"/>
                  </a:lnTo>
                  <a:close/>
                  <a:moveTo>
                    <a:pt x="253" y="524"/>
                  </a:moveTo>
                  <a:lnTo>
                    <a:pt x="255" y="524"/>
                  </a:lnTo>
                  <a:lnTo>
                    <a:pt x="255" y="526"/>
                  </a:lnTo>
                  <a:lnTo>
                    <a:pt x="255" y="528"/>
                  </a:lnTo>
                  <a:lnTo>
                    <a:pt x="255" y="526"/>
                  </a:lnTo>
                  <a:lnTo>
                    <a:pt x="253" y="526"/>
                  </a:lnTo>
                  <a:lnTo>
                    <a:pt x="253" y="524"/>
                  </a:lnTo>
                  <a:close/>
                  <a:moveTo>
                    <a:pt x="270" y="517"/>
                  </a:moveTo>
                  <a:lnTo>
                    <a:pt x="270" y="518"/>
                  </a:lnTo>
                  <a:lnTo>
                    <a:pt x="268" y="518"/>
                  </a:lnTo>
                  <a:lnTo>
                    <a:pt x="268" y="517"/>
                  </a:lnTo>
                  <a:lnTo>
                    <a:pt x="270" y="517"/>
                  </a:lnTo>
                  <a:close/>
                  <a:moveTo>
                    <a:pt x="268" y="518"/>
                  </a:moveTo>
                  <a:lnTo>
                    <a:pt x="268" y="520"/>
                  </a:lnTo>
                  <a:lnTo>
                    <a:pt x="267" y="520"/>
                  </a:lnTo>
                  <a:lnTo>
                    <a:pt x="265" y="522"/>
                  </a:lnTo>
                  <a:lnTo>
                    <a:pt x="265" y="520"/>
                  </a:lnTo>
                  <a:lnTo>
                    <a:pt x="263" y="520"/>
                  </a:lnTo>
                  <a:lnTo>
                    <a:pt x="263" y="518"/>
                  </a:lnTo>
                  <a:lnTo>
                    <a:pt x="263" y="517"/>
                  </a:lnTo>
                  <a:lnTo>
                    <a:pt x="265" y="517"/>
                  </a:lnTo>
                  <a:lnTo>
                    <a:pt x="265" y="518"/>
                  </a:lnTo>
                  <a:lnTo>
                    <a:pt x="267" y="518"/>
                  </a:lnTo>
                  <a:lnTo>
                    <a:pt x="267" y="517"/>
                  </a:lnTo>
                  <a:lnTo>
                    <a:pt x="267" y="515"/>
                  </a:lnTo>
                  <a:lnTo>
                    <a:pt x="267" y="517"/>
                  </a:lnTo>
                  <a:lnTo>
                    <a:pt x="267" y="518"/>
                  </a:lnTo>
                  <a:lnTo>
                    <a:pt x="268" y="518"/>
                  </a:lnTo>
                  <a:close/>
                  <a:moveTo>
                    <a:pt x="278" y="513"/>
                  </a:moveTo>
                  <a:lnTo>
                    <a:pt x="276" y="515"/>
                  </a:lnTo>
                  <a:lnTo>
                    <a:pt x="276" y="513"/>
                  </a:lnTo>
                  <a:lnTo>
                    <a:pt x="276" y="511"/>
                  </a:lnTo>
                  <a:lnTo>
                    <a:pt x="276" y="513"/>
                  </a:lnTo>
                  <a:lnTo>
                    <a:pt x="278" y="513"/>
                  </a:lnTo>
                  <a:close/>
                  <a:moveTo>
                    <a:pt x="276" y="515"/>
                  </a:moveTo>
                  <a:lnTo>
                    <a:pt x="272" y="515"/>
                  </a:lnTo>
                  <a:lnTo>
                    <a:pt x="272" y="513"/>
                  </a:lnTo>
                  <a:lnTo>
                    <a:pt x="274" y="511"/>
                  </a:lnTo>
                  <a:lnTo>
                    <a:pt x="274" y="513"/>
                  </a:lnTo>
                  <a:lnTo>
                    <a:pt x="276" y="513"/>
                  </a:lnTo>
                  <a:lnTo>
                    <a:pt x="276" y="515"/>
                  </a:lnTo>
                  <a:close/>
                  <a:moveTo>
                    <a:pt x="280" y="511"/>
                  </a:moveTo>
                  <a:lnTo>
                    <a:pt x="282" y="513"/>
                  </a:lnTo>
                  <a:lnTo>
                    <a:pt x="280" y="515"/>
                  </a:lnTo>
                  <a:lnTo>
                    <a:pt x="278" y="515"/>
                  </a:lnTo>
                  <a:lnTo>
                    <a:pt x="278" y="513"/>
                  </a:lnTo>
                  <a:lnTo>
                    <a:pt x="276" y="511"/>
                  </a:lnTo>
                  <a:lnTo>
                    <a:pt x="276" y="509"/>
                  </a:lnTo>
                  <a:lnTo>
                    <a:pt x="278" y="509"/>
                  </a:lnTo>
                  <a:lnTo>
                    <a:pt x="278" y="511"/>
                  </a:lnTo>
                  <a:lnTo>
                    <a:pt x="280" y="511"/>
                  </a:lnTo>
                  <a:lnTo>
                    <a:pt x="278" y="511"/>
                  </a:lnTo>
                  <a:lnTo>
                    <a:pt x="280" y="509"/>
                  </a:lnTo>
                  <a:lnTo>
                    <a:pt x="280" y="511"/>
                  </a:lnTo>
                  <a:close/>
                  <a:moveTo>
                    <a:pt x="274" y="507"/>
                  </a:moveTo>
                  <a:lnTo>
                    <a:pt x="274" y="509"/>
                  </a:lnTo>
                  <a:lnTo>
                    <a:pt x="272" y="509"/>
                  </a:lnTo>
                  <a:lnTo>
                    <a:pt x="272" y="507"/>
                  </a:lnTo>
                  <a:lnTo>
                    <a:pt x="270" y="507"/>
                  </a:lnTo>
                  <a:lnTo>
                    <a:pt x="272" y="507"/>
                  </a:lnTo>
                  <a:lnTo>
                    <a:pt x="270" y="507"/>
                  </a:lnTo>
                  <a:lnTo>
                    <a:pt x="268" y="507"/>
                  </a:lnTo>
                  <a:lnTo>
                    <a:pt x="268" y="505"/>
                  </a:lnTo>
                  <a:lnTo>
                    <a:pt x="270" y="505"/>
                  </a:lnTo>
                  <a:lnTo>
                    <a:pt x="272" y="503"/>
                  </a:lnTo>
                  <a:lnTo>
                    <a:pt x="274" y="503"/>
                  </a:lnTo>
                  <a:lnTo>
                    <a:pt x="274" y="505"/>
                  </a:lnTo>
                  <a:lnTo>
                    <a:pt x="276" y="505"/>
                  </a:lnTo>
                  <a:lnTo>
                    <a:pt x="274" y="507"/>
                  </a:lnTo>
                  <a:close/>
                  <a:moveTo>
                    <a:pt x="288" y="495"/>
                  </a:moveTo>
                  <a:lnTo>
                    <a:pt x="288" y="497"/>
                  </a:lnTo>
                  <a:lnTo>
                    <a:pt x="288" y="499"/>
                  </a:lnTo>
                  <a:lnTo>
                    <a:pt x="290" y="499"/>
                  </a:lnTo>
                  <a:lnTo>
                    <a:pt x="290" y="497"/>
                  </a:lnTo>
                  <a:lnTo>
                    <a:pt x="290" y="499"/>
                  </a:lnTo>
                  <a:lnTo>
                    <a:pt x="291" y="499"/>
                  </a:lnTo>
                  <a:lnTo>
                    <a:pt x="290" y="501"/>
                  </a:lnTo>
                  <a:lnTo>
                    <a:pt x="286" y="503"/>
                  </a:lnTo>
                  <a:lnTo>
                    <a:pt x="284" y="503"/>
                  </a:lnTo>
                  <a:lnTo>
                    <a:pt x="282" y="503"/>
                  </a:lnTo>
                  <a:lnTo>
                    <a:pt x="280" y="505"/>
                  </a:lnTo>
                  <a:lnTo>
                    <a:pt x="278" y="505"/>
                  </a:lnTo>
                  <a:lnTo>
                    <a:pt x="278" y="503"/>
                  </a:lnTo>
                  <a:lnTo>
                    <a:pt x="276" y="503"/>
                  </a:lnTo>
                  <a:lnTo>
                    <a:pt x="278" y="503"/>
                  </a:lnTo>
                  <a:lnTo>
                    <a:pt x="276" y="503"/>
                  </a:lnTo>
                  <a:lnTo>
                    <a:pt x="278" y="503"/>
                  </a:lnTo>
                  <a:lnTo>
                    <a:pt x="278" y="501"/>
                  </a:lnTo>
                  <a:lnTo>
                    <a:pt x="280" y="499"/>
                  </a:lnTo>
                  <a:lnTo>
                    <a:pt x="282" y="499"/>
                  </a:lnTo>
                  <a:lnTo>
                    <a:pt x="284" y="499"/>
                  </a:lnTo>
                  <a:lnTo>
                    <a:pt x="282" y="499"/>
                  </a:lnTo>
                  <a:lnTo>
                    <a:pt x="282" y="497"/>
                  </a:lnTo>
                  <a:lnTo>
                    <a:pt x="286" y="497"/>
                  </a:lnTo>
                  <a:lnTo>
                    <a:pt x="288" y="497"/>
                  </a:lnTo>
                  <a:lnTo>
                    <a:pt x="288" y="495"/>
                  </a:lnTo>
                  <a:close/>
                  <a:moveTo>
                    <a:pt x="290" y="497"/>
                  </a:moveTo>
                  <a:lnTo>
                    <a:pt x="291" y="495"/>
                  </a:lnTo>
                  <a:lnTo>
                    <a:pt x="291" y="497"/>
                  </a:lnTo>
                  <a:lnTo>
                    <a:pt x="290" y="497"/>
                  </a:lnTo>
                  <a:lnTo>
                    <a:pt x="290" y="495"/>
                  </a:lnTo>
                  <a:lnTo>
                    <a:pt x="290" y="497"/>
                  </a:lnTo>
                  <a:close/>
                  <a:moveTo>
                    <a:pt x="286" y="492"/>
                  </a:moveTo>
                  <a:lnTo>
                    <a:pt x="286" y="494"/>
                  </a:lnTo>
                  <a:lnTo>
                    <a:pt x="286" y="495"/>
                  </a:lnTo>
                  <a:lnTo>
                    <a:pt x="284" y="495"/>
                  </a:lnTo>
                  <a:lnTo>
                    <a:pt x="282" y="495"/>
                  </a:lnTo>
                  <a:lnTo>
                    <a:pt x="280" y="495"/>
                  </a:lnTo>
                  <a:lnTo>
                    <a:pt x="282" y="495"/>
                  </a:lnTo>
                  <a:lnTo>
                    <a:pt x="280" y="495"/>
                  </a:lnTo>
                  <a:lnTo>
                    <a:pt x="278" y="495"/>
                  </a:lnTo>
                  <a:lnTo>
                    <a:pt x="276" y="495"/>
                  </a:lnTo>
                  <a:lnTo>
                    <a:pt x="278" y="495"/>
                  </a:lnTo>
                  <a:lnTo>
                    <a:pt x="280" y="494"/>
                  </a:lnTo>
                  <a:lnTo>
                    <a:pt x="284" y="492"/>
                  </a:lnTo>
                  <a:lnTo>
                    <a:pt x="286" y="492"/>
                  </a:lnTo>
                  <a:lnTo>
                    <a:pt x="286" y="490"/>
                  </a:lnTo>
                  <a:lnTo>
                    <a:pt x="286" y="492"/>
                  </a:lnTo>
                  <a:close/>
                  <a:moveTo>
                    <a:pt x="303" y="482"/>
                  </a:moveTo>
                  <a:lnTo>
                    <a:pt x="303" y="484"/>
                  </a:lnTo>
                  <a:lnTo>
                    <a:pt x="301" y="482"/>
                  </a:lnTo>
                  <a:lnTo>
                    <a:pt x="303" y="482"/>
                  </a:lnTo>
                  <a:close/>
                  <a:moveTo>
                    <a:pt x="326" y="461"/>
                  </a:moveTo>
                  <a:lnTo>
                    <a:pt x="328" y="463"/>
                  </a:lnTo>
                  <a:lnTo>
                    <a:pt x="328" y="465"/>
                  </a:lnTo>
                  <a:lnTo>
                    <a:pt x="326" y="465"/>
                  </a:lnTo>
                  <a:lnTo>
                    <a:pt x="326" y="463"/>
                  </a:lnTo>
                  <a:lnTo>
                    <a:pt x="326" y="461"/>
                  </a:lnTo>
                  <a:close/>
                  <a:moveTo>
                    <a:pt x="324" y="461"/>
                  </a:moveTo>
                  <a:lnTo>
                    <a:pt x="324" y="463"/>
                  </a:lnTo>
                  <a:lnTo>
                    <a:pt x="326" y="465"/>
                  </a:lnTo>
                  <a:lnTo>
                    <a:pt x="328" y="465"/>
                  </a:lnTo>
                  <a:lnTo>
                    <a:pt x="326" y="467"/>
                  </a:lnTo>
                  <a:lnTo>
                    <a:pt x="324" y="465"/>
                  </a:lnTo>
                  <a:lnTo>
                    <a:pt x="322" y="463"/>
                  </a:lnTo>
                  <a:lnTo>
                    <a:pt x="324" y="463"/>
                  </a:lnTo>
                  <a:lnTo>
                    <a:pt x="322" y="463"/>
                  </a:lnTo>
                  <a:lnTo>
                    <a:pt x="320" y="461"/>
                  </a:lnTo>
                  <a:lnTo>
                    <a:pt x="322" y="461"/>
                  </a:lnTo>
                  <a:lnTo>
                    <a:pt x="322" y="459"/>
                  </a:lnTo>
                  <a:lnTo>
                    <a:pt x="322" y="461"/>
                  </a:lnTo>
                  <a:lnTo>
                    <a:pt x="324" y="461"/>
                  </a:lnTo>
                  <a:close/>
                  <a:moveTo>
                    <a:pt x="326" y="459"/>
                  </a:moveTo>
                  <a:lnTo>
                    <a:pt x="326" y="461"/>
                  </a:lnTo>
                  <a:lnTo>
                    <a:pt x="326" y="463"/>
                  </a:lnTo>
                  <a:lnTo>
                    <a:pt x="324" y="461"/>
                  </a:lnTo>
                  <a:lnTo>
                    <a:pt x="322" y="461"/>
                  </a:lnTo>
                  <a:lnTo>
                    <a:pt x="324" y="459"/>
                  </a:lnTo>
                  <a:lnTo>
                    <a:pt x="322" y="459"/>
                  </a:lnTo>
                  <a:lnTo>
                    <a:pt x="324" y="459"/>
                  </a:lnTo>
                  <a:lnTo>
                    <a:pt x="326" y="459"/>
                  </a:lnTo>
                  <a:close/>
                  <a:moveTo>
                    <a:pt x="324" y="449"/>
                  </a:moveTo>
                  <a:lnTo>
                    <a:pt x="324" y="451"/>
                  </a:lnTo>
                  <a:lnTo>
                    <a:pt x="322" y="453"/>
                  </a:lnTo>
                  <a:lnTo>
                    <a:pt x="320" y="453"/>
                  </a:lnTo>
                  <a:lnTo>
                    <a:pt x="320" y="451"/>
                  </a:lnTo>
                  <a:lnTo>
                    <a:pt x="322" y="451"/>
                  </a:lnTo>
                  <a:lnTo>
                    <a:pt x="320" y="451"/>
                  </a:lnTo>
                  <a:lnTo>
                    <a:pt x="318" y="451"/>
                  </a:lnTo>
                  <a:lnTo>
                    <a:pt x="318" y="453"/>
                  </a:lnTo>
                  <a:lnTo>
                    <a:pt x="318" y="451"/>
                  </a:lnTo>
                  <a:lnTo>
                    <a:pt x="322" y="449"/>
                  </a:lnTo>
                  <a:lnTo>
                    <a:pt x="324" y="449"/>
                  </a:lnTo>
                  <a:close/>
                  <a:moveTo>
                    <a:pt x="316" y="451"/>
                  </a:moveTo>
                  <a:lnTo>
                    <a:pt x="316" y="453"/>
                  </a:lnTo>
                  <a:lnTo>
                    <a:pt x="316" y="451"/>
                  </a:lnTo>
                  <a:lnTo>
                    <a:pt x="316" y="449"/>
                  </a:lnTo>
                  <a:lnTo>
                    <a:pt x="318" y="449"/>
                  </a:lnTo>
                  <a:lnTo>
                    <a:pt x="320" y="449"/>
                  </a:lnTo>
                  <a:lnTo>
                    <a:pt x="320" y="447"/>
                  </a:lnTo>
                  <a:lnTo>
                    <a:pt x="322" y="447"/>
                  </a:lnTo>
                  <a:lnTo>
                    <a:pt x="320" y="449"/>
                  </a:lnTo>
                  <a:lnTo>
                    <a:pt x="318" y="451"/>
                  </a:lnTo>
                  <a:lnTo>
                    <a:pt x="316" y="451"/>
                  </a:lnTo>
                  <a:close/>
                  <a:moveTo>
                    <a:pt x="332" y="444"/>
                  </a:moveTo>
                  <a:lnTo>
                    <a:pt x="332" y="446"/>
                  </a:lnTo>
                  <a:lnTo>
                    <a:pt x="330" y="446"/>
                  </a:lnTo>
                  <a:lnTo>
                    <a:pt x="330" y="444"/>
                  </a:lnTo>
                  <a:lnTo>
                    <a:pt x="330" y="446"/>
                  </a:lnTo>
                  <a:lnTo>
                    <a:pt x="328" y="446"/>
                  </a:lnTo>
                  <a:lnTo>
                    <a:pt x="328" y="444"/>
                  </a:lnTo>
                  <a:lnTo>
                    <a:pt x="330" y="444"/>
                  </a:lnTo>
                  <a:lnTo>
                    <a:pt x="330" y="442"/>
                  </a:lnTo>
                  <a:lnTo>
                    <a:pt x="332" y="442"/>
                  </a:lnTo>
                  <a:lnTo>
                    <a:pt x="332" y="444"/>
                  </a:lnTo>
                  <a:lnTo>
                    <a:pt x="332" y="442"/>
                  </a:lnTo>
                  <a:lnTo>
                    <a:pt x="332" y="444"/>
                  </a:lnTo>
                  <a:close/>
                  <a:moveTo>
                    <a:pt x="339" y="442"/>
                  </a:moveTo>
                  <a:lnTo>
                    <a:pt x="341" y="442"/>
                  </a:lnTo>
                  <a:lnTo>
                    <a:pt x="341" y="444"/>
                  </a:lnTo>
                  <a:lnTo>
                    <a:pt x="339" y="444"/>
                  </a:lnTo>
                  <a:lnTo>
                    <a:pt x="339" y="446"/>
                  </a:lnTo>
                  <a:lnTo>
                    <a:pt x="338" y="446"/>
                  </a:lnTo>
                  <a:lnTo>
                    <a:pt x="338" y="444"/>
                  </a:lnTo>
                  <a:lnTo>
                    <a:pt x="336" y="444"/>
                  </a:lnTo>
                  <a:lnTo>
                    <a:pt x="338" y="444"/>
                  </a:lnTo>
                  <a:lnTo>
                    <a:pt x="338" y="442"/>
                  </a:lnTo>
                  <a:lnTo>
                    <a:pt x="338" y="440"/>
                  </a:lnTo>
                  <a:lnTo>
                    <a:pt x="339" y="440"/>
                  </a:lnTo>
                  <a:lnTo>
                    <a:pt x="341" y="440"/>
                  </a:lnTo>
                  <a:lnTo>
                    <a:pt x="339" y="442"/>
                  </a:lnTo>
                  <a:close/>
                  <a:moveTo>
                    <a:pt x="343" y="428"/>
                  </a:moveTo>
                  <a:lnTo>
                    <a:pt x="343" y="430"/>
                  </a:lnTo>
                  <a:lnTo>
                    <a:pt x="343" y="432"/>
                  </a:lnTo>
                  <a:lnTo>
                    <a:pt x="343" y="434"/>
                  </a:lnTo>
                  <a:lnTo>
                    <a:pt x="341" y="434"/>
                  </a:lnTo>
                  <a:lnTo>
                    <a:pt x="339" y="434"/>
                  </a:lnTo>
                  <a:lnTo>
                    <a:pt x="339" y="436"/>
                  </a:lnTo>
                  <a:lnTo>
                    <a:pt x="339" y="438"/>
                  </a:lnTo>
                  <a:lnTo>
                    <a:pt x="338" y="438"/>
                  </a:lnTo>
                  <a:lnTo>
                    <a:pt x="338" y="436"/>
                  </a:lnTo>
                  <a:lnTo>
                    <a:pt x="338" y="434"/>
                  </a:lnTo>
                  <a:lnTo>
                    <a:pt x="339" y="434"/>
                  </a:lnTo>
                  <a:lnTo>
                    <a:pt x="339" y="432"/>
                  </a:lnTo>
                  <a:lnTo>
                    <a:pt x="339" y="430"/>
                  </a:lnTo>
                  <a:lnTo>
                    <a:pt x="341" y="430"/>
                  </a:lnTo>
                  <a:lnTo>
                    <a:pt x="341" y="428"/>
                  </a:lnTo>
                  <a:lnTo>
                    <a:pt x="339" y="428"/>
                  </a:lnTo>
                  <a:lnTo>
                    <a:pt x="339" y="426"/>
                  </a:lnTo>
                  <a:lnTo>
                    <a:pt x="339" y="424"/>
                  </a:lnTo>
                  <a:lnTo>
                    <a:pt x="341" y="424"/>
                  </a:lnTo>
                  <a:lnTo>
                    <a:pt x="341" y="426"/>
                  </a:lnTo>
                  <a:lnTo>
                    <a:pt x="343" y="428"/>
                  </a:lnTo>
                  <a:close/>
                  <a:moveTo>
                    <a:pt x="336" y="421"/>
                  </a:moveTo>
                  <a:lnTo>
                    <a:pt x="336" y="423"/>
                  </a:lnTo>
                  <a:lnTo>
                    <a:pt x="336" y="424"/>
                  </a:lnTo>
                  <a:lnTo>
                    <a:pt x="334" y="424"/>
                  </a:lnTo>
                  <a:lnTo>
                    <a:pt x="332" y="424"/>
                  </a:lnTo>
                  <a:lnTo>
                    <a:pt x="332" y="423"/>
                  </a:lnTo>
                  <a:lnTo>
                    <a:pt x="334" y="423"/>
                  </a:lnTo>
                  <a:lnTo>
                    <a:pt x="334" y="421"/>
                  </a:lnTo>
                  <a:lnTo>
                    <a:pt x="336" y="421"/>
                  </a:lnTo>
                  <a:close/>
                  <a:moveTo>
                    <a:pt x="347" y="409"/>
                  </a:moveTo>
                  <a:lnTo>
                    <a:pt x="347" y="411"/>
                  </a:lnTo>
                  <a:lnTo>
                    <a:pt x="345" y="411"/>
                  </a:lnTo>
                  <a:lnTo>
                    <a:pt x="343" y="413"/>
                  </a:lnTo>
                  <a:lnTo>
                    <a:pt x="341" y="413"/>
                  </a:lnTo>
                  <a:lnTo>
                    <a:pt x="343" y="411"/>
                  </a:lnTo>
                  <a:lnTo>
                    <a:pt x="343" y="409"/>
                  </a:lnTo>
                  <a:lnTo>
                    <a:pt x="345" y="407"/>
                  </a:lnTo>
                  <a:lnTo>
                    <a:pt x="347" y="407"/>
                  </a:lnTo>
                  <a:lnTo>
                    <a:pt x="345" y="409"/>
                  </a:lnTo>
                  <a:lnTo>
                    <a:pt x="347" y="409"/>
                  </a:lnTo>
                  <a:lnTo>
                    <a:pt x="347" y="407"/>
                  </a:lnTo>
                  <a:lnTo>
                    <a:pt x="349" y="407"/>
                  </a:lnTo>
                  <a:lnTo>
                    <a:pt x="351" y="407"/>
                  </a:lnTo>
                  <a:lnTo>
                    <a:pt x="351" y="409"/>
                  </a:lnTo>
                  <a:lnTo>
                    <a:pt x="349" y="409"/>
                  </a:lnTo>
                  <a:lnTo>
                    <a:pt x="347" y="409"/>
                  </a:lnTo>
                  <a:close/>
                  <a:moveTo>
                    <a:pt x="345" y="401"/>
                  </a:moveTo>
                  <a:lnTo>
                    <a:pt x="345" y="403"/>
                  </a:lnTo>
                  <a:lnTo>
                    <a:pt x="347" y="403"/>
                  </a:lnTo>
                  <a:lnTo>
                    <a:pt x="347" y="405"/>
                  </a:lnTo>
                  <a:lnTo>
                    <a:pt x="345" y="405"/>
                  </a:lnTo>
                  <a:lnTo>
                    <a:pt x="341" y="407"/>
                  </a:lnTo>
                  <a:lnTo>
                    <a:pt x="343" y="405"/>
                  </a:lnTo>
                  <a:lnTo>
                    <a:pt x="341" y="405"/>
                  </a:lnTo>
                  <a:lnTo>
                    <a:pt x="343" y="405"/>
                  </a:lnTo>
                  <a:lnTo>
                    <a:pt x="343" y="403"/>
                  </a:lnTo>
                  <a:lnTo>
                    <a:pt x="345" y="403"/>
                  </a:lnTo>
                  <a:lnTo>
                    <a:pt x="345" y="401"/>
                  </a:lnTo>
                  <a:lnTo>
                    <a:pt x="343" y="401"/>
                  </a:lnTo>
                  <a:lnTo>
                    <a:pt x="345" y="401"/>
                  </a:lnTo>
                  <a:lnTo>
                    <a:pt x="345" y="399"/>
                  </a:lnTo>
                  <a:lnTo>
                    <a:pt x="345" y="401"/>
                  </a:lnTo>
                  <a:close/>
                  <a:moveTo>
                    <a:pt x="349" y="396"/>
                  </a:moveTo>
                  <a:lnTo>
                    <a:pt x="349" y="398"/>
                  </a:lnTo>
                  <a:lnTo>
                    <a:pt x="351" y="398"/>
                  </a:lnTo>
                  <a:lnTo>
                    <a:pt x="351" y="399"/>
                  </a:lnTo>
                  <a:lnTo>
                    <a:pt x="349" y="399"/>
                  </a:lnTo>
                  <a:lnTo>
                    <a:pt x="347" y="399"/>
                  </a:lnTo>
                  <a:lnTo>
                    <a:pt x="347" y="398"/>
                  </a:lnTo>
                  <a:lnTo>
                    <a:pt x="349" y="398"/>
                  </a:lnTo>
                  <a:lnTo>
                    <a:pt x="349" y="396"/>
                  </a:lnTo>
                  <a:close/>
                  <a:moveTo>
                    <a:pt x="351" y="392"/>
                  </a:moveTo>
                  <a:lnTo>
                    <a:pt x="351" y="394"/>
                  </a:lnTo>
                  <a:lnTo>
                    <a:pt x="351" y="392"/>
                  </a:lnTo>
                  <a:lnTo>
                    <a:pt x="351" y="394"/>
                  </a:lnTo>
                  <a:lnTo>
                    <a:pt x="349" y="394"/>
                  </a:lnTo>
                  <a:lnTo>
                    <a:pt x="349" y="392"/>
                  </a:lnTo>
                  <a:lnTo>
                    <a:pt x="351" y="390"/>
                  </a:lnTo>
                  <a:lnTo>
                    <a:pt x="351" y="392"/>
                  </a:lnTo>
                  <a:lnTo>
                    <a:pt x="351" y="390"/>
                  </a:lnTo>
                  <a:lnTo>
                    <a:pt x="351" y="392"/>
                  </a:lnTo>
                  <a:close/>
                  <a:moveTo>
                    <a:pt x="372" y="363"/>
                  </a:moveTo>
                  <a:lnTo>
                    <a:pt x="372" y="365"/>
                  </a:lnTo>
                  <a:lnTo>
                    <a:pt x="370" y="365"/>
                  </a:lnTo>
                  <a:lnTo>
                    <a:pt x="372" y="367"/>
                  </a:lnTo>
                  <a:lnTo>
                    <a:pt x="372" y="369"/>
                  </a:lnTo>
                  <a:lnTo>
                    <a:pt x="370" y="369"/>
                  </a:lnTo>
                  <a:lnTo>
                    <a:pt x="370" y="367"/>
                  </a:lnTo>
                  <a:lnTo>
                    <a:pt x="368" y="365"/>
                  </a:lnTo>
                  <a:lnTo>
                    <a:pt x="368" y="363"/>
                  </a:lnTo>
                  <a:lnTo>
                    <a:pt x="370" y="365"/>
                  </a:lnTo>
                  <a:lnTo>
                    <a:pt x="370" y="363"/>
                  </a:lnTo>
                  <a:lnTo>
                    <a:pt x="372" y="363"/>
                  </a:lnTo>
                  <a:lnTo>
                    <a:pt x="372" y="361"/>
                  </a:lnTo>
                  <a:lnTo>
                    <a:pt x="372" y="363"/>
                  </a:lnTo>
                  <a:close/>
                  <a:moveTo>
                    <a:pt x="374" y="351"/>
                  </a:moveTo>
                  <a:lnTo>
                    <a:pt x="374" y="353"/>
                  </a:lnTo>
                  <a:lnTo>
                    <a:pt x="372" y="353"/>
                  </a:lnTo>
                  <a:lnTo>
                    <a:pt x="372" y="351"/>
                  </a:lnTo>
                  <a:lnTo>
                    <a:pt x="374" y="350"/>
                  </a:lnTo>
                  <a:lnTo>
                    <a:pt x="374" y="351"/>
                  </a:lnTo>
                  <a:close/>
                  <a:moveTo>
                    <a:pt x="386" y="328"/>
                  </a:moveTo>
                  <a:lnTo>
                    <a:pt x="387" y="328"/>
                  </a:lnTo>
                  <a:lnTo>
                    <a:pt x="387" y="330"/>
                  </a:lnTo>
                  <a:lnTo>
                    <a:pt x="389" y="328"/>
                  </a:lnTo>
                  <a:lnTo>
                    <a:pt x="389" y="330"/>
                  </a:lnTo>
                  <a:lnTo>
                    <a:pt x="387" y="330"/>
                  </a:lnTo>
                  <a:lnTo>
                    <a:pt x="386" y="330"/>
                  </a:lnTo>
                  <a:lnTo>
                    <a:pt x="384" y="330"/>
                  </a:lnTo>
                  <a:lnTo>
                    <a:pt x="384" y="328"/>
                  </a:lnTo>
                  <a:lnTo>
                    <a:pt x="386" y="328"/>
                  </a:lnTo>
                  <a:lnTo>
                    <a:pt x="386" y="327"/>
                  </a:lnTo>
                  <a:lnTo>
                    <a:pt x="386" y="328"/>
                  </a:lnTo>
                  <a:close/>
                  <a:moveTo>
                    <a:pt x="399" y="327"/>
                  </a:moveTo>
                  <a:lnTo>
                    <a:pt x="397" y="328"/>
                  </a:lnTo>
                  <a:lnTo>
                    <a:pt x="397" y="327"/>
                  </a:lnTo>
                  <a:lnTo>
                    <a:pt x="395" y="327"/>
                  </a:lnTo>
                  <a:lnTo>
                    <a:pt x="395" y="328"/>
                  </a:lnTo>
                  <a:lnTo>
                    <a:pt x="393" y="328"/>
                  </a:lnTo>
                  <a:lnTo>
                    <a:pt x="393" y="327"/>
                  </a:lnTo>
                  <a:lnTo>
                    <a:pt x="391" y="327"/>
                  </a:lnTo>
                  <a:lnTo>
                    <a:pt x="393" y="327"/>
                  </a:lnTo>
                  <a:lnTo>
                    <a:pt x="397" y="327"/>
                  </a:lnTo>
                  <a:lnTo>
                    <a:pt x="399" y="327"/>
                  </a:lnTo>
                  <a:close/>
                  <a:moveTo>
                    <a:pt x="387" y="328"/>
                  </a:moveTo>
                  <a:lnTo>
                    <a:pt x="386" y="327"/>
                  </a:lnTo>
                  <a:lnTo>
                    <a:pt x="387" y="327"/>
                  </a:lnTo>
                  <a:lnTo>
                    <a:pt x="387" y="325"/>
                  </a:lnTo>
                  <a:lnTo>
                    <a:pt x="387" y="327"/>
                  </a:lnTo>
                  <a:lnTo>
                    <a:pt x="389" y="328"/>
                  </a:lnTo>
                  <a:lnTo>
                    <a:pt x="387" y="328"/>
                  </a:lnTo>
                  <a:close/>
                  <a:moveTo>
                    <a:pt x="353" y="325"/>
                  </a:moveTo>
                  <a:lnTo>
                    <a:pt x="355" y="325"/>
                  </a:lnTo>
                  <a:lnTo>
                    <a:pt x="353" y="325"/>
                  </a:lnTo>
                  <a:lnTo>
                    <a:pt x="353" y="327"/>
                  </a:lnTo>
                  <a:lnTo>
                    <a:pt x="355" y="327"/>
                  </a:lnTo>
                  <a:lnTo>
                    <a:pt x="355" y="328"/>
                  </a:lnTo>
                  <a:lnTo>
                    <a:pt x="355" y="330"/>
                  </a:lnTo>
                  <a:lnTo>
                    <a:pt x="353" y="330"/>
                  </a:lnTo>
                  <a:lnTo>
                    <a:pt x="353" y="328"/>
                  </a:lnTo>
                  <a:lnTo>
                    <a:pt x="351" y="328"/>
                  </a:lnTo>
                  <a:lnTo>
                    <a:pt x="351" y="330"/>
                  </a:lnTo>
                  <a:lnTo>
                    <a:pt x="353" y="330"/>
                  </a:lnTo>
                  <a:lnTo>
                    <a:pt x="353" y="332"/>
                  </a:lnTo>
                  <a:lnTo>
                    <a:pt x="351" y="332"/>
                  </a:lnTo>
                  <a:lnTo>
                    <a:pt x="351" y="334"/>
                  </a:lnTo>
                  <a:lnTo>
                    <a:pt x="349" y="334"/>
                  </a:lnTo>
                  <a:lnTo>
                    <a:pt x="349" y="332"/>
                  </a:lnTo>
                  <a:lnTo>
                    <a:pt x="351" y="330"/>
                  </a:lnTo>
                  <a:lnTo>
                    <a:pt x="351" y="328"/>
                  </a:lnTo>
                  <a:lnTo>
                    <a:pt x="351" y="325"/>
                  </a:lnTo>
                  <a:lnTo>
                    <a:pt x="353" y="325"/>
                  </a:lnTo>
                  <a:lnTo>
                    <a:pt x="353" y="323"/>
                  </a:lnTo>
                  <a:lnTo>
                    <a:pt x="355" y="323"/>
                  </a:lnTo>
                  <a:lnTo>
                    <a:pt x="355" y="325"/>
                  </a:lnTo>
                  <a:lnTo>
                    <a:pt x="353" y="325"/>
                  </a:lnTo>
                  <a:close/>
                  <a:moveTo>
                    <a:pt x="359" y="325"/>
                  </a:moveTo>
                  <a:lnTo>
                    <a:pt x="359" y="327"/>
                  </a:lnTo>
                  <a:lnTo>
                    <a:pt x="357" y="327"/>
                  </a:lnTo>
                  <a:lnTo>
                    <a:pt x="357" y="328"/>
                  </a:lnTo>
                  <a:lnTo>
                    <a:pt x="355" y="327"/>
                  </a:lnTo>
                  <a:lnTo>
                    <a:pt x="355" y="325"/>
                  </a:lnTo>
                  <a:lnTo>
                    <a:pt x="355" y="327"/>
                  </a:lnTo>
                  <a:lnTo>
                    <a:pt x="355" y="325"/>
                  </a:lnTo>
                  <a:lnTo>
                    <a:pt x="357" y="323"/>
                  </a:lnTo>
                  <a:lnTo>
                    <a:pt x="357" y="325"/>
                  </a:lnTo>
                  <a:lnTo>
                    <a:pt x="357" y="323"/>
                  </a:lnTo>
                  <a:lnTo>
                    <a:pt x="357" y="321"/>
                  </a:lnTo>
                  <a:lnTo>
                    <a:pt x="359" y="321"/>
                  </a:lnTo>
                  <a:lnTo>
                    <a:pt x="359" y="323"/>
                  </a:lnTo>
                  <a:lnTo>
                    <a:pt x="359" y="325"/>
                  </a:lnTo>
                  <a:close/>
                  <a:moveTo>
                    <a:pt x="382" y="317"/>
                  </a:moveTo>
                  <a:lnTo>
                    <a:pt x="380" y="317"/>
                  </a:lnTo>
                  <a:lnTo>
                    <a:pt x="382" y="315"/>
                  </a:lnTo>
                  <a:lnTo>
                    <a:pt x="384" y="315"/>
                  </a:lnTo>
                  <a:lnTo>
                    <a:pt x="382" y="317"/>
                  </a:lnTo>
                  <a:close/>
                  <a:moveTo>
                    <a:pt x="372" y="313"/>
                  </a:moveTo>
                  <a:lnTo>
                    <a:pt x="372" y="315"/>
                  </a:lnTo>
                  <a:lnTo>
                    <a:pt x="372" y="317"/>
                  </a:lnTo>
                  <a:lnTo>
                    <a:pt x="370" y="315"/>
                  </a:lnTo>
                  <a:lnTo>
                    <a:pt x="368" y="315"/>
                  </a:lnTo>
                  <a:lnTo>
                    <a:pt x="368" y="313"/>
                  </a:lnTo>
                  <a:lnTo>
                    <a:pt x="370" y="313"/>
                  </a:lnTo>
                  <a:lnTo>
                    <a:pt x="368" y="313"/>
                  </a:lnTo>
                  <a:lnTo>
                    <a:pt x="370" y="313"/>
                  </a:lnTo>
                  <a:lnTo>
                    <a:pt x="372" y="313"/>
                  </a:lnTo>
                  <a:close/>
                  <a:moveTo>
                    <a:pt x="368" y="315"/>
                  </a:moveTo>
                  <a:lnTo>
                    <a:pt x="368" y="317"/>
                  </a:lnTo>
                  <a:lnTo>
                    <a:pt x="368" y="315"/>
                  </a:lnTo>
                  <a:lnTo>
                    <a:pt x="370" y="315"/>
                  </a:lnTo>
                  <a:lnTo>
                    <a:pt x="370" y="317"/>
                  </a:lnTo>
                  <a:lnTo>
                    <a:pt x="370" y="319"/>
                  </a:lnTo>
                  <a:lnTo>
                    <a:pt x="368" y="319"/>
                  </a:lnTo>
                  <a:lnTo>
                    <a:pt x="366" y="319"/>
                  </a:lnTo>
                  <a:lnTo>
                    <a:pt x="366" y="321"/>
                  </a:lnTo>
                  <a:lnTo>
                    <a:pt x="366" y="319"/>
                  </a:lnTo>
                  <a:lnTo>
                    <a:pt x="366" y="321"/>
                  </a:lnTo>
                  <a:lnTo>
                    <a:pt x="364" y="321"/>
                  </a:lnTo>
                  <a:lnTo>
                    <a:pt x="366" y="321"/>
                  </a:lnTo>
                  <a:lnTo>
                    <a:pt x="366" y="323"/>
                  </a:lnTo>
                  <a:lnTo>
                    <a:pt x="364" y="323"/>
                  </a:lnTo>
                  <a:lnTo>
                    <a:pt x="364" y="321"/>
                  </a:lnTo>
                  <a:lnTo>
                    <a:pt x="364" y="323"/>
                  </a:lnTo>
                  <a:lnTo>
                    <a:pt x="363" y="323"/>
                  </a:lnTo>
                  <a:lnTo>
                    <a:pt x="364" y="325"/>
                  </a:lnTo>
                  <a:lnTo>
                    <a:pt x="363" y="325"/>
                  </a:lnTo>
                  <a:lnTo>
                    <a:pt x="363" y="323"/>
                  </a:lnTo>
                  <a:lnTo>
                    <a:pt x="361" y="323"/>
                  </a:lnTo>
                  <a:lnTo>
                    <a:pt x="361" y="325"/>
                  </a:lnTo>
                  <a:lnTo>
                    <a:pt x="359" y="325"/>
                  </a:lnTo>
                  <a:lnTo>
                    <a:pt x="361" y="323"/>
                  </a:lnTo>
                  <a:lnTo>
                    <a:pt x="361" y="321"/>
                  </a:lnTo>
                  <a:lnTo>
                    <a:pt x="361" y="319"/>
                  </a:lnTo>
                  <a:lnTo>
                    <a:pt x="361" y="317"/>
                  </a:lnTo>
                  <a:lnTo>
                    <a:pt x="363" y="317"/>
                  </a:lnTo>
                  <a:lnTo>
                    <a:pt x="361" y="317"/>
                  </a:lnTo>
                  <a:lnTo>
                    <a:pt x="363" y="315"/>
                  </a:lnTo>
                  <a:lnTo>
                    <a:pt x="364" y="315"/>
                  </a:lnTo>
                  <a:lnTo>
                    <a:pt x="366" y="315"/>
                  </a:lnTo>
                  <a:lnTo>
                    <a:pt x="366" y="313"/>
                  </a:lnTo>
                  <a:lnTo>
                    <a:pt x="368" y="313"/>
                  </a:lnTo>
                  <a:lnTo>
                    <a:pt x="368" y="315"/>
                  </a:lnTo>
                  <a:close/>
                  <a:moveTo>
                    <a:pt x="386" y="307"/>
                  </a:moveTo>
                  <a:lnTo>
                    <a:pt x="384" y="311"/>
                  </a:lnTo>
                  <a:lnTo>
                    <a:pt x="384" y="313"/>
                  </a:lnTo>
                  <a:lnTo>
                    <a:pt x="380" y="317"/>
                  </a:lnTo>
                  <a:lnTo>
                    <a:pt x="380" y="315"/>
                  </a:lnTo>
                  <a:lnTo>
                    <a:pt x="380" y="313"/>
                  </a:lnTo>
                  <a:lnTo>
                    <a:pt x="380" y="315"/>
                  </a:lnTo>
                  <a:lnTo>
                    <a:pt x="378" y="315"/>
                  </a:lnTo>
                  <a:lnTo>
                    <a:pt x="378" y="317"/>
                  </a:lnTo>
                  <a:lnTo>
                    <a:pt x="376" y="317"/>
                  </a:lnTo>
                  <a:lnTo>
                    <a:pt x="376" y="319"/>
                  </a:lnTo>
                  <a:lnTo>
                    <a:pt x="374" y="319"/>
                  </a:lnTo>
                  <a:lnTo>
                    <a:pt x="372" y="321"/>
                  </a:lnTo>
                  <a:lnTo>
                    <a:pt x="372" y="319"/>
                  </a:lnTo>
                  <a:lnTo>
                    <a:pt x="372" y="317"/>
                  </a:lnTo>
                  <a:lnTo>
                    <a:pt x="374" y="317"/>
                  </a:lnTo>
                  <a:lnTo>
                    <a:pt x="372" y="317"/>
                  </a:lnTo>
                  <a:lnTo>
                    <a:pt x="372" y="315"/>
                  </a:lnTo>
                  <a:lnTo>
                    <a:pt x="374" y="315"/>
                  </a:lnTo>
                  <a:lnTo>
                    <a:pt x="372" y="315"/>
                  </a:lnTo>
                  <a:lnTo>
                    <a:pt x="372" y="313"/>
                  </a:lnTo>
                  <a:lnTo>
                    <a:pt x="374" y="313"/>
                  </a:lnTo>
                  <a:lnTo>
                    <a:pt x="374" y="315"/>
                  </a:lnTo>
                  <a:lnTo>
                    <a:pt x="374" y="313"/>
                  </a:lnTo>
                  <a:lnTo>
                    <a:pt x="376" y="313"/>
                  </a:lnTo>
                  <a:lnTo>
                    <a:pt x="376" y="315"/>
                  </a:lnTo>
                  <a:lnTo>
                    <a:pt x="376" y="313"/>
                  </a:lnTo>
                  <a:lnTo>
                    <a:pt x="374" y="313"/>
                  </a:lnTo>
                  <a:lnTo>
                    <a:pt x="376" y="311"/>
                  </a:lnTo>
                  <a:lnTo>
                    <a:pt x="374" y="311"/>
                  </a:lnTo>
                  <a:lnTo>
                    <a:pt x="376" y="311"/>
                  </a:lnTo>
                  <a:lnTo>
                    <a:pt x="378" y="311"/>
                  </a:lnTo>
                  <a:lnTo>
                    <a:pt x="376" y="309"/>
                  </a:lnTo>
                  <a:lnTo>
                    <a:pt x="378" y="309"/>
                  </a:lnTo>
                  <a:lnTo>
                    <a:pt x="380" y="311"/>
                  </a:lnTo>
                  <a:lnTo>
                    <a:pt x="380" y="309"/>
                  </a:lnTo>
                  <a:lnTo>
                    <a:pt x="382" y="309"/>
                  </a:lnTo>
                  <a:lnTo>
                    <a:pt x="382" y="311"/>
                  </a:lnTo>
                  <a:lnTo>
                    <a:pt x="380" y="311"/>
                  </a:lnTo>
                  <a:lnTo>
                    <a:pt x="382" y="311"/>
                  </a:lnTo>
                  <a:lnTo>
                    <a:pt x="382" y="309"/>
                  </a:lnTo>
                  <a:lnTo>
                    <a:pt x="384" y="309"/>
                  </a:lnTo>
                  <a:lnTo>
                    <a:pt x="386" y="307"/>
                  </a:lnTo>
                  <a:lnTo>
                    <a:pt x="387" y="307"/>
                  </a:lnTo>
                  <a:lnTo>
                    <a:pt x="386" y="307"/>
                  </a:lnTo>
                  <a:close/>
                  <a:moveTo>
                    <a:pt x="407" y="309"/>
                  </a:moveTo>
                  <a:lnTo>
                    <a:pt x="403" y="309"/>
                  </a:lnTo>
                  <a:lnTo>
                    <a:pt x="403" y="311"/>
                  </a:lnTo>
                  <a:lnTo>
                    <a:pt x="401" y="311"/>
                  </a:lnTo>
                  <a:lnTo>
                    <a:pt x="401" y="309"/>
                  </a:lnTo>
                  <a:lnTo>
                    <a:pt x="403" y="309"/>
                  </a:lnTo>
                  <a:lnTo>
                    <a:pt x="401" y="309"/>
                  </a:lnTo>
                  <a:lnTo>
                    <a:pt x="403" y="307"/>
                  </a:lnTo>
                  <a:lnTo>
                    <a:pt x="403" y="305"/>
                  </a:lnTo>
                  <a:lnTo>
                    <a:pt x="405" y="303"/>
                  </a:lnTo>
                  <a:lnTo>
                    <a:pt x="407" y="305"/>
                  </a:lnTo>
                  <a:lnTo>
                    <a:pt x="407" y="307"/>
                  </a:lnTo>
                  <a:lnTo>
                    <a:pt x="407" y="309"/>
                  </a:lnTo>
                  <a:close/>
                  <a:moveTo>
                    <a:pt x="380" y="305"/>
                  </a:moveTo>
                  <a:lnTo>
                    <a:pt x="378" y="303"/>
                  </a:lnTo>
                  <a:lnTo>
                    <a:pt x="378" y="302"/>
                  </a:lnTo>
                  <a:lnTo>
                    <a:pt x="380" y="302"/>
                  </a:lnTo>
                  <a:lnTo>
                    <a:pt x="382" y="303"/>
                  </a:lnTo>
                  <a:lnTo>
                    <a:pt x="384" y="303"/>
                  </a:lnTo>
                  <a:lnTo>
                    <a:pt x="384" y="305"/>
                  </a:lnTo>
                  <a:lnTo>
                    <a:pt x="382" y="305"/>
                  </a:lnTo>
                  <a:lnTo>
                    <a:pt x="380" y="305"/>
                  </a:lnTo>
                  <a:close/>
                  <a:moveTo>
                    <a:pt x="418" y="294"/>
                  </a:moveTo>
                  <a:lnTo>
                    <a:pt x="412" y="296"/>
                  </a:lnTo>
                  <a:lnTo>
                    <a:pt x="412" y="294"/>
                  </a:lnTo>
                  <a:lnTo>
                    <a:pt x="414" y="294"/>
                  </a:lnTo>
                  <a:lnTo>
                    <a:pt x="414" y="292"/>
                  </a:lnTo>
                  <a:lnTo>
                    <a:pt x="416" y="290"/>
                  </a:lnTo>
                  <a:lnTo>
                    <a:pt x="416" y="292"/>
                  </a:lnTo>
                  <a:lnTo>
                    <a:pt x="418" y="294"/>
                  </a:lnTo>
                  <a:close/>
                  <a:moveTo>
                    <a:pt x="420" y="290"/>
                  </a:moveTo>
                  <a:lnTo>
                    <a:pt x="420" y="288"/>
                  </a:lnTo>
                  <a:lnTo>
                    <a:pt x="418" y="288"/>
                  </a:lnTo>
                  <a:lnTo>
                    <a:pt x="420" y="286"/>
                  </a:lnTo>
                  <a:lnTo>
                    <a:pt x="420" y="288"/>
                  </a:lnTo>
                  <a:lnTo>
                    <a:pt x="422" y="288"/>
                  </a:lnTo>
                  <a:lnTo>
                    <a:pt x="422" y="290"/>
                  </a:lnTo>
                  <a:lnTo>
                    <a:pt x="420" y="292"/>
                  </a:lnTo>
                  <a:lnTo>
                    <a:pt x="418" y="292"/>
                  </a:lnTo>
                  <a:lnTo>
                    <a:pt x="418" y="290"/>
                  </a:lnTo>
                  <a:lnTo>
                    <a:pt x="418" y="288"/>
                  </a:lnTo>
                  <a:lnTo>
                    <a:pt x="416" y="288"/>
                  </a:lnTo>
                  <a:lnTo>
                    <a:pt x="418" y="286"/>
                  </a:lnTo>
                  <a:lnTo>
                    <a:pt x="418" y="288"/>
                  </a:lnTo>
                  <a:lnTo>
                    <a:pt x="418" y="290"/>
                  </a:lnTo>
                  <a:lnTo>
                    <a:pt x="420" y="290"/>
                  </a:lnTo>
                  <a:close/>
                  <a:moveTo>
                    <a:pt x="384" y="290"/>
                  </a:moveTo>
                  <a:lnTo>
                    <a:pt x="382" y="290"/>
                  </a:lnTo>
                  <a:lnTo>
                    <a:pt x="382" y="288"/>
                  </a:lnTo>
                  <a:lnTo>
                    <a:pt x="382" y="286"/>
                  </a:lnTo>
                  <a:lnTo>
                    <a:pt x="384" y="286"/>
                  </a:lnTo>
                  <a:lnTo>
                    <a:pt x="384" y="288"/>
                  </a:lnTo>
                  <a:lnTo>
                    <a:pt x="384" y="290"/>
                  </a:lnTo>
                  <a:close/>
                  <a:moveTo>
                    <a:pt x="399" y="286"/>
                  </a:moveTo>
                  <a:lnTo>
                    <a:pt x="399" y="288"/>
                  </a:lnTo>
                  <a:lnTo>
                    <a:pt x="399" y="290"/>
                  </a:lnTo>
                  <a:lnTo>
                    <a:pt x="397" y="292"/>
                  </a:lnTo>
                  <a:lnTo>
                    <a:pt x="397" y="294"/>
                  </a:lnTo>
                  <a:lnTo>
                    <a:pt x="395" y="296"/>
                  </a:lnTo>
                  <a:lnTo>
                    <a:pt x="397" y="296"/>
                  </a:lnTo>
                  <a:lnTo>
                    <a:pt x="397" y="294"/>
                  </a:lnTo>
                  <a:lnTo>
                    <a:pt x="399" y="294"/>
                  </a:lnTo>
                  <a:lnTo>
                    <a:pt x="399" y="292"/>
                  </a:lnTo>
                  <a:lnTo>
                    <a:pt x="399" y="294"/>
                  </a:lnTo>
                  <a:lnTo>
                    <a:pt x="399" y="296"/>
                  </a:lnTo>
                  <a:lnTo>
                    <a:pt x="399" y="298"/>
                  </a:lnTo>
                  <a:lnTo>
                    <a:pt x="397" y="300"/>
                  </a:lnTo>
                  <a:lnTo>
                    <a:pt x="397" y="302"/>
                  </a:lnTo>
                  <a:lnTo>
                    <a:pt x="397" y="303"/>
                  </a:lnTo>
                  <a:lnTo>
                    <a:pt x="395" y="303"/>
                  </a:lnTo>
                  <a:lnTo>
                    <a:pt x="397" y="303"/>
                  </a:lnTo>
                  <a:lnTo>
                    <a:pt x="397" y="302"/>
                  </a:lnTo>
                  <a:lnTo>
                    <a:pt x="397" y="300"/>
                  </a:lnTo>
                  <a:lnTo>
                    <a:pt x="399" y="300"/>
                  </a:lnTo>
                  <a:lnTo>
                    <a:pt x="399" y="298"/>
                  </a:lnTo>
                  <a:lnTo>
                    <a:pt x="401" y="298"/>
                  </a:lnTo>
                  <a:lnTo>
                    <a:pt x="401" y="300"/>
                  </a:lnTo>
                  <a:lnTo>
                    <a:pt x="401" y="298"/>
                  </a:lnTo>
                  <a:lnTo>
                    <a:pt x="401" y="296"/>
                  </a:lnTo>
                  <a:lnTo>
                    <a:pt x="403" y="296"/>
                  </a:lnTo>
                  <a:lnTo>
                    <a:pt x="403" y="294"/>
                  </a:lnTo>
                  <a:lnTo>
                    <a:pt x="401" y="294"/>
                  </a:lnTo>
                  <a:lnTo>
                    <a:pt x="401" y="292"/>
                  </a:lnTo>
                  <a:lnTo>
                    <a:pt x="401" y="290"/>
                  </a:lnTo>
                  <a:lnTo>
                    <a:pt x="403" y="290"/>
                  </a:lnTo>
                  <a:lnTo>
                    <a:pt x="405" y="290"/>
                  </a:lnTo>
                  <a:lnTo>
                    <a:pt x="405" y="288"/>
                  </a:lnTo>
                  <a:lnTo>
                    <a:pt x="403" y="288"/>
                  </a:lnTo>
                  <a:lnTo>
                    <a:pt x="405" y="288"/>
                  </a:lnTo>
                  <a:lnTo>
                    <a:pt x="405" y="290"/>
                  </a:lnTo>
                  <a:lnTo>
                    <a:pt x="407" y="290"/>
                  </a:lnTo>
                  <a:lnTo>
                    <a:pt x="407" y="292"/>
                  </a:lnTo>
                  <a:lnTo>
                    <a:pt x="409" y="292"/>
                  </a:lnTo>
                  <a:lnTo>
                    <a:pt x="409" y="294"/>
                  </a:lnTo>
                  <a:lnTo>
                    <a:pt x="409" y="296"/>
                  </a:lnTo>
                  <a:lnTo>
                    <a:pt x="409" y="298"/>
                  </a:lnTo>
                  <a:lnTo>
                    <a:pt x="409" y="300"/>
                  </a:lnTo>
                  <a:lnTo>
                    <a:pt x="409" y="302"/>
                  </a:lnTo>
                  <a:lnTo>
                    <a:pt x="407" y="302"/>
                  </a:lnTo>
                  <a:lnTo>
                    <a:pt x="409" y="302"/>
                  </a:lnTo>
                  <a:lnTo>
                    <a:pt x="409" y="303"/>
                  </a:lnTo>
                  <a:lnTo>
                    <a:pt x="407" y="303"/>
                  </a:lnTo>
                  <a:lnTo>
                    <a:pt x="405" y="303"/>
                  </a:lnTo>
                  <a:lnTo>
                    <a:pt x="403" y="303"/>
                  </a:lnTo>
                  <a:lnTo>
                    <a:pt x="403" y="305"/>
                  </a:lnTo>
                  <a:lnTo>
                    <a:pt x="403" y="303"/>
                  </a:lnTo>
                  <a:lnTo>
                    <a:pt x="401" y="303"/>
                  </a:lnTo>
                  <a:lnTo>
                    <a:pt x="401" y="305"/>
                  </a:lnTo>
                  <a:lnTo>
                    <a:pt x="401" y="307"/>
                  </a:lnTo>
                  <a:lnTo>
                    <a:pt x="399" y="309"/>
                  </a:lnTo>
                  <a:lnTo>
                    <a:pt x="399" y="311"/>
                  </a:lnTo>
                  <a:lnTo>
                    <a:pt x="397" y="311"/>
                  </a:lnTo>
                  <a:lnTo>
                    <a:pt x="397" y="309"/>
                  </a:lnTo>
                  <a:lnTo>
                    <a:pt x="397" y="307"/>
                  </a:lnTo>
                  <a:lnTo>
                    <a:pt x="397" y="305"/>
                  </a:lnTo>
                  <a:lnTo>
                    <a:pt x="397" y="307"/>
                  </a:lnTo>
                  <a:lnTo>
                    <a:pt x="397" y="309"/>
                  </a:lnTo>
                  <a:lnTo>
                    <a:pt x="397" y="307"/>
                  </a:lnTo>
                  <a:lnTo>
                    <a:pt x="397" y="309"/>
                  </a:lnTo>
                  <a:lnTo>
                    <a:pt x="397" y="311"/>
                  </a:lnTo>
                  <a:lnTo>
                    <a:pt x="397" y="309"/>
                  </a:lnTo>
                  <a:lnTo>
                    <a:pt x="395" y="309"/>
                  </a:lnTo>
                  <a:lnTo>
                    <a:pt x="395" y="311"/>
                  </a:lnTo>
                  <a:lnTo>
                    <a:pt x="395" y="313"/>
                  </a:lnTo>
                  <a:lnTo>
                    <a:pt x="393" y="313"/>
                  </a:lnTo>
                  <a:lnTo>
                    <a:pt x="393" y="315"/>
                  </a:lnTo>
                  <a:lnTo>
                    <a:pt x="393" y="313"/>
                  </a:lnTo>
                  <a:lnTo>
                    <a:pt x="393" y="315"/>
                  </a:lnTo>
                  <a:lnTo>
                    <a:pt x="393" y="313"/>
                  </a:lnTo>
                  <a:lnTo>
                    <a:pt x="389" y="313"/>
                  </a:lnTo>
                  <a:lnTo>
                    <a:pt x="389" y="311"/>
                  </a:lnTo>
                  <a:lnTo>
                    <a:pt x="389" y="313"/>
                  </a:lnTo>
                  <a:lnTo>
                    <a:pt x="389" y="311"/>
                  </a:lnTo>
                  <a:lnTo>
                    <a:pt x="391" y="311"/>
                  </a:lnTo>
                  <a:lnTo>
                    <a:pt x="391" y="309"/>
                  </a:lnTo>
                  <a:lnTo>
                    <a:pt x="393" y="307"/>
                  </a:lnTo>
                  <a:lnTo>
                    <a:pt x="393" y="305"/>
                  </a:lnTo>
                  <a:lnTo>
                    <a:pt x="393" y="307"/>
                  </a:lnTo>
                  <a:lnTo>
                    <a:pt x="391" y="309"/>
                  </a:lnTo>
                  <a:lnTo>
                    <a:pt x="389" y="309"/>
                  </a:lnTo>
                  <a:lnTo>
                    <a:pt x="387" y="311"/>
                  </a:lnTo>
                  <a:lnTo>
                    <a:pt x="387" y="313"/>
                  </a:lnTo>
                  <a:lnTo>
                    <a:pt x="386" y="313"/>
                  </a:lnTo>
                  <a:lnTo>
                    <a:pt x="386" y="315"/>
                  </a:lnTo>
                  <a:lnTo>
                    <a:pt x="386" y="317"/>
                  </a:lnTo>
                  <a:lnTo>
                    <a:pt x="384" y="317"/>
                  </a:lnTo>
                  <a:lnTo>
                    <a:pt x="384" y="315"/>
                  </a:lnTo>
                  <a:lnTo>
                    <a:pt x="384" y="313"/>
                  </a:lnTo>
                  <a:lnTo>
                    <a:pt x="386" y="313"/>
                  </a:lnTo>
                  <a:lnTo>
                    <a:pt x="386" y="311"/>
                  </a:lnTo>
                  <a:lnTo>
                    <a:pt x="387" y="309"/>
                  </a:lnTo>
                  <a:lnTo>
                    <a:pt x="387" y="307"/>
                  </a:lnTo>
                  <a:lnTo>
                    <a:pt x="389" y="307"/>
                  </a:lnTo>
                  <a:lnTo>
                    <a:pt x="387" y="307"/>
                  </a:lnTo>
                  <a:lnTo>
                    <a:pt x="387" y="305"/>
                  </a:lnTo>
                  <a:lnTo>
                    <a:pt x="389" y="305"/>
                  </a:lnTo>
                  <a:lnTo>
                    <a:pt x="387" y="305"/>
                  </a:lnTo>
                  <a:lnTo>
                    <a:pt x="387" y="303"/>
                  </a:lnTo>
                  <a:lnTo>
                    <a:pt x="389" y="303"/>
                  </a:lnTo>
                  <a:lnTo>
                    <a:pt x="389" y="302"/>
                  </a:lnTo>
                  <a:lnTo>
                    <a:pt x="391" y="302"/>
                  </a:lnTo>
                  <a:lnTo>
                    <a:pt x="391" y="303"/>
                  </a:lnTo>
                  <a:lnTo>
                    <a:pt x="391" y="302"/>
                  </a:lnTo>
                  <a:lnTo>
                    <a:pt x="389" y="302"/>
                  </a:lnTo>
                  <a:lnTo>
                    <a:pt x="391" y="302"/>
                  </a:lnTo>
                  <a:lnTo>
                    <a:pt x="391" y="300"/>
                  </a:lnTo>
                  <a:lnTo>
                    <a:pt x="393" y="300"/>
                  </a:lnTo>
                  <a:lnTo>
                    <a:pt x="393" y="302"/>
                  </a:lnTo>
                  <a:lnTo>
                    <a:pt x="393" y="300"/>
                  </a:lnTo>
                  <a:lnTo>
                    <a:pt x="391" y="300"/>
                  </a:lnTo>
                  <a:lnTo>
                    <a:pt x="391" y="298"/>
                  </a:lnTo>
                  <a:lnTo>
                    <a:pt x="391" y="296"/>
                  </a:lnTo>
                  <a:lnTo>
                    <a:pt x="393" y="296"/>
                  </a:lnTo>
                  <a:lnTo>
                    <a:pt x="395" y="296"/>
                  </a:lnTo>
                  <a:lnTo>
                    <a:pt x="395" y="298"/>
                  </a:lnTo>
                  <a:lnTo>
                    <a:pt x="395" y="296"/>
                  </a:lnTo>
                  <a:lnTo>
                    <a:pt x="393" y="296"/>
                  </a:lnTo>
                  <a:lnTo>
                    <a:pt x="391" y="296"/>
                  </a:lnTo>
                  <a:lnTo>
                    <a:pt x="391" y="294"/>
                  </a:lnTo>
                  <a:lnTo>
                    <a:pt x="391" y="292"/>
                  </a:lnTo>
                  <a:lnTo>
                    <a:pt x="393" y="292"/>
                  </a:lnTo>
                  <a:lnTo>
                    <a:pt x="393" y="290"/>
                  </a:lnTo>
                  <a:lnTo>
                    <a:pt x="393" y="288"/>
                  </a:lnTo>
                  <a:lnTo>
                    <a:pt x="393" y="286"/>
                  </a:lnTo>
                  <a:lnTo>
                    <a:pt x="395" y="286"/>
                  </a:lnTo>
                  <a:lnTo>
                    <a:pt x="397" y="286"/>
                  </a:lnTo>
                  <a:lnTo>
                    <a:pt x="397" y="284"/>
                  </a:lnTo>
                  <a:lnTo>
                    <a:pt x="399" y="286"/>
                  </a:lnTo>
                  <a:close/>
                  <a:moveTo>
                    <a:pt x="407" y="284"/>
                  </a:moveTo>
                  <a:lnTo>
                    <a:pt x="407" y="286"/>
                  </a:lnTo>
                  <a:lnTo>
                    <a:pt x="409" y="286"/>
                  </a:lnTo>
                  <a:lnTo>
                    <a:pt x="409" y="284"/>
                  </a:lnTo>
                  <a:lnTo>
                    <a:pt x="409" y="286"/>
                  </a:lnTo>
                  <a:lnTo>
                    <a:pt x="409" y="288"/>
                  </a:lnTo>
                  <a:lnTo>
                    <a:pt x="407" y="288"/>
                  </a:lnTo>
                  <a:lnTo>
                    <a:pt x="405" y="286"/>
                  </a:lnTo>
                  <a:lnTo>
                    <a:pt x="405" y="284"/>
                  </a:lnTo>
                  <a:lnTo>
                    <a:pt x="407" y="284"/>
                  </a:lnTo>
                  <a:close/>
                  <a:moveTo>
                    <a:pt x="387" y="286"/>
                  </a:moveTo>
                  <a:lnTo>
                    <a:pt x="387" y="288"/>
                  </a:lnTo>
                  <a:lnTo>
                    <a:pt x="389" y="288"/>
                  </a:lnTo>
                  <a:lnTo>
                    <a:pt x="387" y="290"/>
                  </a:lnTo>
                  <a:lnTo>
                    <a:pt x="387" y="292"/>
                  </a:lnTo>
                  <a:lnTo>
                    <a:pt x="389" y="290"/>
                  </a:lnTo>
                  <a:lnTo>
                    <a:pt x="389" y="292"/>
                  </a:lnTo>
                  <a:lnTo>
                    <a:pt x="387" y="292"/>
                  </a:lnTo>
                  <a:lnTo>
                    <a:pt x="389" y="294"/>
                  </a:lnTo>
                  <a:lnTo>
                    <a:pt x="387" y="294"/>
                  </a:lnTo>
                  <a:lnTo>
                    <a:pt x="389" y="294"/>
                  </a:lnTo>
                  <a:lnTo>
                    <a:pt x="389" y="296"/>
                  </a:lnTo>
                  <a:lnTo>
                    <a:pt x="389" y="298"/>
                  </a:lnTo>
                  <a:lnTo>
                    <a:pt x="389" y="300"/>
                  </a:lnTo>
                  <a:lnTo>
                    <a:pt x="386" y="302"/>
                  </a:lnTo>
                  <a:lnTo>
                    <a:pt x="382" y="302"/>
                  </a:lnTo>
                  <a:lnTo>
                    <a:pt x="382" y="300"/>
                  </a:lnTo>
                  <a:lnTo>
                    <a:pt x="384" y="298"/>
                  </a:lnTo>
                  <a:lnTo>
                    <a:pt x="386" y="298"/>
                  </a:lnTo>
                  <a:lnTo>
                    <a:pt x="387" y="298"/>
                  </a:lnTo>
                  <a:lnTo>
                    <a:pt x="386" y="296"/>
                  </a:lnTo>
                  <a:lnTo>
                    <a:pt x="386" y="294"/>
                  </a:lnTo>
                  <a:lnTo>
                    <a:pt x="384" y="294"/>
                  </a:lnTo>
                  <a:lnTo>
                    <a:pt x="386" y="294"/>
                  </a:lnTo>
                  <a:lnTo>
                    <a:pt x="386" y="296"/>
                  </a:lnTo>
                  <a:lnTo>
                    <a:pt x="384" y="296"/>
                  </a:lnTo>
                  <a:lnTo>
                    <a:pt x="384" y="298"/>
                  </a:lnTo>
                  <a:lnTo>
                    <a:pt x="382" y="298"/>
                  </a:lnTo>
                  <a:lnTo>
                    <a:pt x="382" y="296"/>
                  </a:lnTo>
                  <a:lnTo>
                    <a:pt x="380" y="298"/>
                  </a:lnTo>
                  <a:lnTo>
                    <a:pt x="380" y="296"/>
                  </a:lnTo>
                  <a:lnTo>
                    <a:pt x="378" y="298"/>
                  </a:lnTo>
                  <a:lnTo>
                    <a:pt x="378" y="300"/>
                  </a:lnTo>
                  <a:lnTo>
                    <a:pt x="376" y="300"/>
                  </a:lnTo>
                  <a:lnTo>
                    <a:pt x="376" y="302"/>
                  </a:lnTo>
                  <a:lnTo>
                    <a:pt x="374" y="302"/>
                  </a:lnTo>
                  <a:lnTo>
                    <a:pt x="374" y="300"/>
                  </a:lnTo>
                  <a:lnTo>
                    <a:pt x="374" y="298"/>
                  </a:lnTo>
                  <a:lnTo>
                    <a:pt x="374" y="296"/>
                  </a:lnTo>
                  <a:lnTo>
                    <a:pt x="376" y="296"/>
                  </a:lnTo>
                  <a:lnTo>
                    <a:pt x="376" y="294"/>
                  </a:lnTo>
                  <a:lnTo>
                    <a:pt x="376" y="292"/>
                  </a:lnTo>
                  <a:lnTo>
                    <a:pt x="376" y="294"/>
                  </a:lnTo>
                  <a:lnTo>
                    <a:pt x="378" y="294"/>
                  </a:lnTo>
                  <a:lnTo>
                    <a:pt x="378" y="296"/>
                  </a:lnTo>
                  <a:lnTo>
                    <a:pt x="378" y="294"/>
                  </a:lnTo>
                  <a:lnTo>
                    <a:pt x="378" y="292"/>
                  </a:lnTo>
                  <a:lnTo>
                    <a:pt x="380" y="292"/>
                  </a:lnTo>
                  <a:lnTo>
                    <a:pt x="380" y="294"/>
                  </a:lnTo>
                  <a:lnTo>
                    <a:pt x="382" y="294"/>
                  </a:lnTo>
                  <a:lnTo>
                    <a:pt x="382" y="292"/>
                  </a:lnTo>
                  <a:lnTo>
                    <a:pt x="382" y="294"/>
                  </a:lnTo>
                  <a:lnTo>
                    <a:pt x="384" y="294"/>
                  </a:lnTo>
                  <a:lnTo>
                    <a:pt x="384" y="292"/>
                  </a:lnTo>
                  <a:lnTo>
                    <a:pt x="382" y="290"/>
                  </a:lnTo>
                  <a:lnTo>
                    <a:pt x="384" y="290"/>
                  </a:lnTo>
                  <a:lnTo>
                    <a:pt x="384" y="292"/>
                  </a:lnTo>
                  <a:lnTo>
                    <a:pt x="386" y="290"/>
                  </a:lnTo>
                  <a:lnTo>
                    <a:pt x="386" y="292"/>
                  </a:lnTo>
                  <a:lnTo>
                    <a:pt x="386" y="290"/>
                  </a:lnTo>
                  <a:lnTo>
                    <a:pt x="386" y="288"/>
                  </a:lnTo>
                  <a:lnTo>
                    <a:pt x="384" y="286"/>
                  </a:lnTo>
                  <a:lnTo>
                    <a:pt x="384" y="284"/>
                  </a:lnTo>
                  <a:lnTo>
                    <a:pt x="386" y="282"/>
                  </a:lnTo>
                  <a:lnTo>
                    <a:pt x="386" y="284"/>
                  </a:lnTo>
                  <a:lnTo>
                    <a:pt x="387" y="284"/>
                  </a:lnTo>
                  <a:lnTo>
                    <a:pt x="386" y="286"/>
                  </a:lnTo>
                  <a:lnTo>
                    <a:pt x="387" y="286"/>
                  </a:lnTo>
                  <a:close/>
                  <a:moveTo>
                    <a:pt x="422" y="284"/>
                  </a:moveTo>
                  <a:lnTo>
                    <a:pt x="422" y="282"/>
                  </a:lnTo>
                  <a:lnTo>
                    <a:pt x="422" y="280"/>
                  </a:lnTo>
                  <a:lnTo>
                    <a:pt x="424" y="280"/>
                  </a:lnTo>
                  <a:lnTo>
                    <a:pt x="424" y="282"/>
                  </a:lnTo>
                  <a:lnTo>
                    <a:pt x="422" y="282"/>
                  </a:lnTo>
                  <a:lnTo>
                    <a:pt x="422" y="284"/>
                  </a:lnTo>
                  <a:close/>
                  <a:moveTo>
                    <a:pt x="397" y="282"/>
                  </a:moveTo>
                  <a:lnTo>
                    <a:pt x="395" y="284"/>
                  </a:lnTo>
                  <a:lnTo>
                    <a:pt x="393" y="284"/>
                  </a:lnTo>
                  <a:lnTo>
                    <a:pt x="393" y="282"/>
                  </a:lnTo>
                  <a:lnTo>
                    <a:pt x="393" y="284"/>
                  </a:lnTo>
                  <a:lnTo>
                    <a:pt x="393" y="286"/>
                  </a:lnTo>
                  <a:lnTo>
                    <a:pt x="393" y="288"/>
                  </a:lnTo>
                  <a:lnTo>
                    <a:pt x="391" y="288"/>
                  </a:lnTo>
                  <a:lnTo>
                    <a:pt x="391" y="286"/>
                  </a:lnTo>
                  <a:lnTo>
                    <a:pt x="391" y="284"/>
                  </a:lnTo>
                  <a:lnTo>
                    <a:pt x="391" y="282"/>
                  </a:lnTo>
                  <a:lnTo>
                    <a:pt x="391" y="280"/>
                  </a:lnTo>
                  <a:lnTo>
                    <a:pt x="393" y="280"/>
                  </a:lnTo>
                  <a:lnTo>
                    <a:pt x="393" y="279"/>
                  </a:lnTo>
                  <a:lnTo>
                    <a:pt x="395" y="277"/>
                  </a:lnTo>
                  <a:lnTo>
                    <a:pt x="397" y="277"/>
                  </a:lnTo>
                  <a:lnTo>
                    <a:pt x="397" y="275"/>
                  </a:lnTo>
                  <a:lnTo>
                    <a:pt x="397" y="273"/>
                  </a:lnTo>
                  <a:lnTo>
                    <a:pt x="399" y="273"/>
                  </a:lnTo>
                  <a:lnTo>
                    <a:pt x="399" y="271"/>
                  </a:lnTo>
                  <a:lnTo>
                    <a:pt x="401" y="269"/>
                  </a:lnTo>
                  <a:lnTo>
                    <a:pt x="403" y="269"/>
                  </a:lnTo>
                  <a:lnTo>
                    <a:pt x="403" y="271"/>
                  </a:lnTo>
                  <a:lnTo>
                    <a:pt x="403" y="273"/>
                  </a:lnTo>
                  <a:lnTo>
                    <a:pt x="401" y="273"/>
                  </a:lnTo>
                  <a:lnTo>
                    <a:pt x="401" y="275"/>
                  </a:lnTo>
                  <a:lnTo>
                    <a:pt x="401" y="277"/>
                  </a:lnTo>
                  <a:lnTo>
                    <a:pt x="401" y="279"/>
                  </a:lnTo>
                  <a:lnTo>
                    <a:pt x="399" y="279"/>
                  </a:lnTo>
                  <a:lnTo>
                    <a:pt x="399" y="280"/>
                  </a:lnTo>
                  <a:lnTo>
                    <a:pt x="397" y="280"/>
                  </a:lnTo>
                  <a:lnTo>
                    <a:pt x="397" y="282"/>
                  </a:lnTo>
                  <a:close/>
                  <a:moveTo>
                    <a:pt x="428" y="259"/>
                  </a:moveTo>
                  <a:lnTo>
                    <a:pt x="428" y="257"/>
                  </a:lnTo>
                  <a:lnTo>
                    <a:pt x="430" y="257"/>
                  </a:lnTo>
                  <a:lnTo>
                    <a:pt x="430" y="259"/>
                  </a:lnTo>
                  <a:lnTo>
                    <a:pt x="430" y="261"/>
                  </a:lnTo>
                  <a:lnTo>
                    <a:pt x="430" y="263"/>
                  </a:lnTo>
                  <a:lnTo>
                    <a:pt x="430" y="261"/>
                  </a:lnTo>
                  <a:lnTo>
                    <a:pt x="430" y="259"/>
                  </a:lnTo>
                  <a:lnTo>
                    <a:pt x="432" y="259"/>
                  </a:lnTo>
                  <a:lnTo>
                    <a:pt x="432" y="261"/>
                  </a:lnTo>
                  <a:lnTo>
                    <a:pt x="432" y="263"/>
                  </a:lnTo>
                  <a:lnTo>
                    <a:pt x="432" y="265"/>
                  </a:lnTo>
                  <a:lnTo>
                    <a:pt x="432" y="263"/>
                  </a:lnTo>
                  <a:lnTo>
                    <a:pt x="434" y="263"/>
                  </a:lnTo>
                  <a:lnTo>
                    <a:pt x="434" y="265"/>
                  </a:lnTo>
                  <a:lnTo>
                    <a:pt x="434" y="267"/>
                  </a:lnTo>
                  <a:lnTo>
                    <a:pt x="434" y="269"/>
                  </a:lnTo>
                  <a:lnTo>
                    <a:pt x="432" y="267"/>
                  </a:lnTo>
                  <a:lnTo>
                    <a:pt x="432" y="269"/>
                  </a:lnTo>
                  <a:lnTo>
                    <a:pt x="430" y="269"/>
                  </a:lnTo>
                  <a:lnTo>
                    <a:pt x="430" y="271"/>
                  </a:lnTo>
                  <a:lnTo>
                    <a:pt x="432" y="271"/>
                  </a:lnTo>
                  <a:lnTo>
                    <a:pt x="432" y="273"/>
                  </a:lnTo>
                  <a:lnTo>
                    <a:pt x="430" y="273"/>
                  </a:lnTo>
                  <a:lnTo>
                    <a:pt x="432" y="275"/>
                  </a:lnTo>
                  <a:lnTo>
                    <a:pt x="430" y="277"/>
                  </a:lnTo>
                  <a:lnTo>
                    <a:pt x="428" y="277"/>
                  </a:lnTo>
                  <a:lnTo>
                    <a:pt x="426" y="277"/>
                  </a:lnTo>
                  <a:lnTo>
                    <a:pt x="424" y="277"/>
                  </a:lnTo>
                  <a:lnTo>
                    <a:pt x="424" y="275"/>
                  </a:lnTo>
                  <a:lnTo>
                    <a:pt x="422" y="275"/>
                  </a:lnTo>
                  <a:lnTo>
                    <a:pt x="422" y="277"/>
                  </a:lnTo>
                  <a:lnTo>
                    <a:pt x="420" y="279"/>
                  </a:lnTo>
                  <a:lnTo>
                    <a:pt x="418" y="280"/>
                  </a:lnTo>
                  <a:lnTo>
                    <a:pt x="418" y="282"/>
                  </a:lnTo>
                  <a:lnTo>
                    <a:pt x="420" y="282"/>
                  </a:lnTo>
                  <a:lnTo>
                    <a:pt x="418" y="282"/>
                  </a:lnTo>
                  <a:lnTo>
                    <a:pt x="416" y="282"/>
                  </a:lnTo>
                  <a:lnTo>
                    <a:pt x="418" y="282"/>
                  </a:lnTo>
                  <a:lnTo>
                    <a:pt x="416" y="282"/>
                  </a:lnTo>
                  <a:lnTo>
                    <a:pt x="416" y="280"/>
                  </a:lnTo>
                  <a:lnTo>
                    <a:pt x="418" y="280"/>
                  </a:lnTo>
                  <a:lnTo>
                    <a:pt x="412" y="280"/>
                  </a:lnTo>
                  <a:lnTo>
                    <a:pt x="412" y="279"/>
                  </a:lnTo>
                  <a:lnTo>
                    <a:pt x="414" y="279"/>
                  </a:lnTo>
                  <a:lnTo>
                    <a:pt x="416" y="277"/>
                  </a:lnTo>
                  <a:lnTo>
                    <a:pt x="416" y="279"/>
                  </a:lnTo>
                  <a:lnTo>
                    <a:pt x="416" y="277"/>
                  </a:lnTo>
                  <a:lnTo>
                    <a:pt x="418" y="275"/>
                  </a:lnTo>
                  <a:lnTo>
                    <a:pt x="416" y="275"/>
                  </a:lnTo>
                  <a:lnTo>
                    <a:pt x="414" y="275"/>
                  </a:lnTo>
                  <a:lnTo>
                    <a:pt x="414" y="273"/>
                  </a:lnTo>
                  <a:lnTo>
                    <a:pt x="416" y="273"/>
                  </a:lnTo>
                  <a:lnTo>
                    <a:pt x="418" y="273"/>
                  </a:lnTo>
                  <a:lnTo>
                    <a:pt x="418" y="271"/>
                  </a:lnTo>
                  <a:lnTo>
                    <a:pt x="416" y="271"/>
                  </a:lnTo>
                  <a:lnTo>
                    <a:pt x="414" y="271"/>
                  </a:lnTo>
                  <a:lnTo>
                    <a:pt x="414" y="269"/>
                  </a:lnTo>
                  <a:lnTo>
                    <a:pt x="418" y="269"/>
                  </a:lnTo>
                  <a:lnTo>
                    <a:pt x="416" y="269"/>
                  </a:lnTo>
                  <a:lnTo>
                    <a:pt x="416" y="267"/>
                  </a:lnTo>
                  <a:lnTo>
                    <a:pt x="418" y="267"/>
                  </a:lnTo>
                  <a:lnTo>
                    <a:pt x="416" y="267"/>
                  </a:lnTo>
                  <a:lnTo>
                    <a:pt x="414" y="267"/>
                  </a:lnTo>
                  <a:lnTo>
                    <a:pt x="414" y="265"/>
                  </a:lnTo>
                  <a:lnTo>
                    <a:pt x="416" y="267"/>
                  </a:lnTo>
                  <a:lnTo>
                    <a:pt x="416" y="265"/>
                  </a:lnTo>
                  <a:lnTo>
                    <a:pt x="416" y="267"/>
                  </a:lnTo>
                  <a:lnTo>
                    <a:pt x="418" y="267"/>
                  </a:lnTo>
                  <a:lnTo>
                    <a:pt x="418" y="265"/>
                  </a:lnTo>
                  <a:lnTo>
                    <a:pt x="420" y="265"/>
                  </a:lnTo>
                  <a:lnTo>
                    <a:pt x="422" y="267"/>
                  </a:lnTo>
                  <a:lnTo>
                    <a:pt x="420" y="265"/>
                  </a:lnTo>
                  <a:lnTo>
                    <a:pt x="422" y="265"/>
                  </a:lnTo>
                  <a:lnTo>
                    <a:pt x="424" y="265"/>
                  </a:lnTo>
                  <a:lnTo>
                    <a:pt x="420" y="263"/>
                  </a:lnTo>
                  <a:lnTo>
                    <a:pt x="418" y="261"/>
                  </a:lnTo>
                  <a:lnTo>
                    <a:pt x="420" y="261"/>
                  </a:lnTo>
                  <a:lnTo>
                    <a:pt x="420" y="263"/>
                  </a:lnTo>
                  <a:lnTo>
                    <a:pt x="420" y="261"/>
                  </a:lnTo>
                  <a:lnTo>
                    <a:pt x="422" y="263"/>
                  </a:lnTo>
                  <a:lnTo>
                    <a:pt x="422" y="261"/>
                  </a:lnTo>
                  <a:lnTo>
                    <a:pt x="420" y="261"/>
                  </a:lnTo>
                  <a:lnTo>
                    <a:pt x="420" y="259"/>
                  </a:lnTo>
                  <a:lnTo>
                    <a:pt x="422" y="259"/>
                  </a:lnTo>
                  <a:lnTo>
                    <a:pt x="422" y="261"/>
                  </a:lnTo>
                  <a:lnTo>
                    <a:pt x="424" y="261"/>
                  </a:lnTo>
                  <a:lnTo>
                    <a:pt x="426" y="263"/>
                  </a:lnTo>
                  <a:lnTo>
                    <a:pt x="426" y="261"/>
                  </a:lnTo>
                  <a:lnTo>
                    <a:pt x="424" y="261"/>
                  </a:lnTo>
                  <a:lnTo>
                    <a:pt x="424" y="259"/>
                  </a:lnTo>
                  <a:lnTo>
                    <a:pt x="424" y="257"/>
                  </a:lnTo>
                  <a:lnTo>
                    <a:pt x="426" y="261"/>
                  </a:lnTo>
                  <a:lnTo>
                    <a:pt x="426" y="259"/>
                  </a:lnTo>
                  <a:lnTo>
                    <a:pt x="426" y="257"/>
                  </a:lnTo>
                  <a:lnTo>
                    <a:pt x="428" y="257"/>
                  </a:lnTo>
                  <a:lnTo>
                    <a:pt x="428" y="259"/>
                  </a:lnTo>
                  <a:close/>
                  <a:moveTo>
                    <a:pt x="445" y="244"/>
                  </a:moveTo>
                  <a:lnTo>
                    <a:pt x="445" y="246"/>
                  </a:lnTo>
                  <a:lnTo>
                    <a:pt x="447" y="246"/>
                  </a:lnTo>
                  <a:lnTo>
                    <a:pt x="449" y="248"/>
                  </a:lnTo>
                  <a:lnTo>
                    <a:pt x="449" y="250"/>
                  </a:lnTo>
                  <a:lnTo>
                    <a:pt x="447" y="250"/>
                  </a:lnTo>
                  <a:lnTo>
                    <a:pt x="447" y="252"/>
                  </a:lnTo>
                  <a:lnTo>
                    <a:pt x="445" y="252"/>
                  </a:lnTo>
                  <a:lnTo>
                    <a:pt x="445" y="254"/>
                  </a:lnTo>
                  <a:lnTo>
                    <a:pt x="443" y="254"/>
                  </a:lnTo>
                  <a:lnTo>
                    <a:pt x="443" y="255"/>
                  </a:lnTo>
                  <a:lnTo>
                    <a:pt x="445" y="255"/>
                  </a:lnTo>
                  <a:lnTo>
                    <a:pt x="445" y="257"/>
                  </a:lnTo>
                  <a:lnTo>
                    <a:pt x="443" y="257"/>
                  </a:lnTo>
                  <a:lnTo>
                    <a:pt x="441" y="257"/>
                  </a:lnTo>
                  <a:lnTo>
                    <a:pt x="441" y="259"/>
                  </a:lnTo>
                  <a:lnTo>
                    <a:pt x="439" y="259"/>
                  </a:lnTo>
                  <a:lnTo>
                    <a:pt x="435" y="259"/>
                  </a:lnTo>
                  <a:lnTo>
                    <a:pt x="434" y="259"/>
                  </a:lnTo>
                  <a:lnTo>
                    <a:pt x="434" y="257"/>
                  </a:lnTo>
                  <a:lnTo>
                    <a:pt x="432" y="257"/>
                  </a:lnTo>
                  <a:lnTo>
                    <a:pt x="432" y="255"/>
                  </a:lnTo>
                  <a:lnTo>
                    <a:pt x="434" y="255"/>
                  </a:lnTo>
                  <a:lnTo>
                    <a:pt x="435" y="255"/>
                  </a:lnTo>
                  <a:lnTo>
                    <a:pt x="435" y="257"/>
                  </a:lnTo>
                  <a:lnTo>
                    <a:pt x="437" y="255"/>
                  </a:lnTo>
                  <a:lnTo>
                    <a:pt x="435" y="255"/>
                  </a:lnTo>
                  <a:lnTo>
                    <a:pt x="435" y="252"/>
                  </a:lnTo>
                  <a:lnTo>
                    <a:pt x="437" y="252"/>
                  </a:lnTo>
                  <a:lnTo>
                    <a:pt x="439" y="252"/>
                  </a:lnTo>
                  <a:lnTo>
                    <a:pt x="441" y="252"/>
                  </a:lnTo>
                  <a:lnTo>
                    <a:pt x="437" y="252"/>
                  </a:lnTo>
                  <a:lnTo>
                    <a:pt x="437" y="250"/>
                  </a:lnTo>
                  <a:lnTo>
                    <a:pt x="437" y="248"/>
                  </a:lnTo>
                  <a:lnTo>
                    <a:pt x="439" y="248"/>
                  </a:lnTo>
                  <a:lnTo>
                    <a:pt x="439" y="250"/>
                  </a:lnTo>
                  <a:lnTo>
                    <a:pt x="439" y="248"/>
                  </a:lnTo>
                  <a:lnTo>
                    <a:pt x="441" y="248"/>
                  </a:lnTo>
                  <a:lnTo>
                    <a:pt x="441" y="250"/>
                  </a:lnTo>
                  <a:lnTo>
                    <a:pt x="443" y="252"/>
                  </a:lnTo>
                  <a:lnTo>
                    <a:pt x="443" y="254"/>
                  </a:lnTo>
                  <a:lnTo>
                    <a:pt x="443" y="252"/>
                  </a:lnTo>
                  <a:lnTo>
                    <a:pt x="443" y="250"/>
                  </a:lnTo>
                  <a:lnTo>
                    <a:pt x="445" y="248"/>
                  </a:lnTo>
                  <a:lnTo>
                    <a:pt x="443" y="248"/>
                  </a:lnTo>
                  <a:lnTo>
                    <a:pt x="443" y="246"/>
                  </a:lnTo>
                  <a:lnTo>
                    <a:pt x="443" y="244"/>
                  </a:lnTo>
                  <a:lnTo>
                    <a:pt x="445" y="244"/>
                  </a:lnTo>
                  <a:close/>
                  <a:moveTo>
                    <a:pt x="474" y="248"/>
                  </a:moveTo>
                  <a:lnTo>
                    <a:pt x="472" y="248"/>
                  </a:lnTo>
                  <a:lnTo>
                    <a:pt x="472" y="246"/>
                  </a:lnTo>
                  <a:lnTo>
                    <a:pt x="472" y="244"/>
                  </a:lnTo>
                  <a:lnTo>
                    <a:pt x="472" y="242"/>
                  </a:lnTo>
                  <a:lnTo>
                    <a:pt x="474" y="242"/>
                  </a:lnTo>
                  <a:lnTo>
                    <a:pt x="476" y="242"/>
                  </a:lnTo>
                  <a:lnTo>
                    <a:pt x="476" y="244"/>
                  </a:lnTo>
                  <a:lnTo>
                    <a:pt x="474" y="244"/>
                  </a:lnTo>
                  <a:lnTo>
                    <a:pt x="476" y="246"/>
                  </a:lnTo>
                  <a:lnTo>
                    <a:pt x="474" y="246"/>
                  </a:lnTo>
                  <a:lnTo>
                    <a:pt x="474" y="248"/>
                  </a:lnTo>
                  <a:close/>
                  <a:moveTo>
                    <a:pt x="624" y="246"/>
                  </a:moveTo>
                  <a:lnTo>
                    <a:pt x="624" y="248"/>
                  </a:lnTo>
                  <a:lnTo>
                    <a:pt x="622" y="248"/>
                  </a:lnTo>
                  <a:lnTo>
                    <a:pt x="620" y="248"/>
                  </a:lnTo>
                  <a:lnTo>
                    <a:pt x="620" y="250"/>
                  </a:lnTo>
                  <a:lnTo>
                    <a:pt x="618" y="250"/>
                  </a:lnTo>
                  <a:lnTo>
                    <a:pt x="618" y="248"/>
                  </a:lnTo>
                  <a:lnTo>
                    <a:pt x="620" y="246"/>
                  </a:lnTo>
                  <a:lnTo>
                    <a:pt x="620" y="244"/>
                  </a:lnTo>
                  <a:lnTo>
                    <a:pt x="620" y="242"/>
                  </a:lnTo>
                  <a:lnTo>
                    <a:pt x="622" y="242"/>
                  </a:lnTo>
                  <a:lnTo>
                    <a:pt x="622" y="244"/>
                  </a:lnTo>
                  <a:lnTo>
                    <a:pt x="624" y="244"/>
                  </a:lnTo>
                  <a:lnTo>
                    <a:pt x="624" y="246"/>
                  </a:lnTo>
                  <a:close/>
                  <a:moveTo>
                    <a:pt x="491" y="242"/>
                  </a:moveTo>
                  <a:lnTo>
                    <a:pt x="489" y="240"/>
                  </a:lnTo>
                  <a:lnTo>
                    <a:pt x="491" y="240"/>
                  </a:lnTo>
                  <a:lnTo>
                    <a:pt x="491" y="242"/>
                  </a:lnTo>
                  <a:close/>
                  <a:moveTo>
                    <a:pt x="459" y="244"/>
                  </a:moveTo>
                  <a:lnTo>
                    <a:pt x="455" y="246"/>
                  </a:lnTo>
                  <a:lnTo>
                    <a:pt x="455" y="244"/>
                  </a:lnTo>
                  <a:lnTo>
                    <a:pt x="457" y="244"/>
                  </a:lnTo>
                  <a:lnTo>
                    <a:pt x="457" y="242"/>
                  </a:lnTo>
                  <a:lnTo>
                    <a:pt x="459" y="240"/>
                  </a:lnTo>
                  <a:lnTo>
                    <a:pt x="459" y="238"/>
                  </a:lnTo>
                  <a:lnTo>
                    <a:pt x="460" y="238"/>
                  </a:lnTo>
                  <a:lnTo>
                    <a:pt x="460" y="240"/>
                  </a:lnTo>
                  <a:lnTo>
                    <a:pt x="460" y="242"/>
                  </a:lnTo>
                  <a:lnTo>
                    <a:pt x="460" y="244"/>
                  </a:lnTo>
                  <a:lnTo>
                    <a:pt x="459" y="244"/>
                  </a:lnTo>
                  <a:close/>
                  <a:moveTo>
                    <a:pt x="464" y="238"/>
                  </a:moveTo>
                  <a:lnTo>
                    <a:pt x="462" y="238"/>
                  </a:lnTo>
                  <a:lnTo>
                    <a:pt x="462" y="236"/>
                  </a:lnTo>
                  <a:lnTo>
                    <a:pt x="464" y="238"/>
                  </a:lnTo>
                  <a:close/>
                  <a:moveTo>
                    <a:pt x="478" y="238"/>
                  </a:moveTo>
                  <a:lnTo>
                    <a:pt x="480" y="238"/>
                  </a:lnTo>
                  <a:lnTo>
                    <a:pt x="482" y="238"/>
                  </a:lnTo>
                  <a:lnTo>
                    <a:pt x="480" y="238"/>
                  </a:lnTo>
                  <a:lnTo>
                    <a:pt x="480" y="240"/>
                  </a:lnTo>
                  <a:lnTo>
                    <a:pt x="478" y="240"/>
                  </a:lnTo>
                  <a:lnTo>
                    <a:pt x="476" y="240"/>
                  </a:lnTo>
                  <a:lnTo>
                    <a:pt x="476" y="238"/>
                  </a:lnTo>
                  <a:lnTo>
                    <a:pt x="476" y="236"/>
                  </a:lnTo>
                  <a:lnTo>
                    <a:pt x="478" y="236"/>
                  </a:lnTo>
                  <a:lnTo>
                    <a:pt x="478" y="238"/>
                  </a:lnTo>
                  <a:close/>
                  <a:moveTo>
                    <a:pt x="480" y="236"/>
                  </a:moveTo>
                  <a:lnTo>
                    <a:pt x="480" y="234"/>
                  </a:lnTo>
                  <a:lnTo>
                    <a:pt x="480" y="236"/>
                  </a:lnTo>
                  <a:close/>
                  <a:moveTo>
                    <a:pt x="451" y="234"/>
                  </a:moveTo>
                  <a:lnTo>
                    <a:pt x="453" y="234"/>
                  </a:lnTo>
                  <a:lnTo>
                    <a:pt x="453" y="236"/>
                  </a:lnTo>
                  <a:lnTo>
                    <a:pt x="453" y="238"/>
                  </a:lnTo>
                  <a:lnTo>
                    <a:pt x="455" y="238"/>
                  </a:lnTo>
                  <a:lnTo>
                    <a:pt x="455" y="236"/>
                  </a:lnTo>
                  <a:lnTo>
                    <a:pt x="457" y="236"/>
                  </a:lnTo>
                  <a:lnTo>
                    <a:pt x="457" y="238"/>
                  </a:lnTo>
                  <a:lnTo>
                    <a:pt x="459" y="236"/>
                  </a:lnTo>
                  <a:lnTo>
                    <a:pt x="459" y="238"/>
                  </a:lnTo>
                  <a:lnTo>
                    <a:pt x="459" y="240"/>
                  </a:lnTo>
                  <a:lnTo>
                    <a:pt x="457" y="240"/>
                  </a:lnTo>
                  <a:lnTo>
                    <a:pt x="457" y="242"/>
                  </a:lnTo>
                  <a:lnTo>
                    <a:pt x="455" y="242"/>
                  </a:lnTo>
                  <a:lnTo>
                    <a:pt x="455" y="244"/>
                  </a:lnTo>
                  <a:lnTo>
                    <a:pt x="455" y="246"/>
                  </a:lnTo>
                  <a:lnTo>
                    <a:pt x="453" y="246"/>
                  </a:lnTo>
                  <a:lnTo>
                    <a:pt x="453" y="248"/>
                  </a:lnTo>
                  <a:lnTo>
                    <a:pt x="449" y="248"/>
                  </a:lnTo>
                  <a:lnTo>
                    <a:pt x="449" y="246"/>
                  </a:lnTo>
                  <a:lnTo>
                    <a:pt x="445" y="242"/>
                  </a:lnTo>
                  <a:lnTo>
                    <a:pt x="443" y="242"/>
                  </a:lnTo>
                  <a:lnTo>
                    <a:pt x="443" y="240"/>
                  </a:lnTo>
                  <a:lnTo>
                    <a:pt x="445" y="240"/>
                  </a:lnTo>
                  <a:lnTo>
                    <a:pt x="447" y="240"/>
                  </a:lnTo>
                  <a:lnTo>
                    <a:pt x="445" y="240"/>
                  </a:lnTo>
                  <a:lnTo>
                    <a:pt x="445" y="238"/>
                  </a:lnTo>
                  <a:lnTo>
                    <a:pt x="445" y="236"/>
                  </a:lnTo>
                  <a:lnTo>
                    <a:pt x="447" y="236"/>
                  </a:lnTo>
                  <a:lnTo>
                    <a:pt x="449" y="236"/>
                  </a:lnTo>
                  <a:lnTo>
                    <a:pt x="449" y="238"/>
                  </a:lnTo>
                  <a:lnTo>
                    <a:pt x="449" y="236"/>
                  </a:lnTo>
                  <a:lnTo>
                    <a:pt x="449" y="234"/>
                  </a:lnTo>
                  <a:lnTo>
                    <a:pt x="451" y="234"/>
                  </a:lnTo>
                  <a:close/>
                  <a:moveTo>
                    <a:pt x="445" y="234"/>
                  </a:moveTo>
                  <a:lnTo>
                    <a:pt x="445" y="236"/>
                  </a:lnTo>
                  <a:lnTo>
                    <a:pt x="445" y="234"/>
                  </a:lnTo>
                  <a:lnTo>
                    <a:pt x="445" y="232"/>
                  </a:lnTo>
                  <a:lnTo>
                    <a:pt x="447" y="232"/>
                  </a:lnTo>
                  <a:lnTo>
                    <a:pt x="447" y="234"/>
                  </a:lnTo>
                  <a:lnTo>
                    <a:pt x="447" y="236"/>
                  </a:lnTo>
                  <a:lnTo>
                    <a:pt x="445" y="236"/>
                  </a:lnTo>
                  <a:lnTo>
                    <a:pt x="443" y="238"/>
                  </a:lnTo>
                  <a:lnTo>
                    <a:pt x="443" y="236"/>
                  </a:lnTo>
                  <a:lnTo>
                    <a:pt x="441" y="236"/>
                  </a:lnTo>
                  <a:lnTo>
                    <a:pt x="443" y="234"/>
                  </a:lnTo>
                  <a:lnTo>
                    <a:pt x="443" y="232"/>
                  </a:lnTo>
                  <a:lnTo>
                    <a:pt x="443" y="234"/>
                  </a:lnTo>
                  <a:lnTo>
                    <a:pt x="445" y="234"/>
                  </a:lnTo>
                  <a:close/>
                  <a:moveTo>
                    <a:pt x="478" y="234"/>
                  </a:moveTo>
                  <a:lnTo>
                    <a:pt x="476" y="234"/>
                  </a:lnTo>
                  <a:lnTo>
                    <a:pt x="476" y="232"/>
                  </a:lnTo>
                  <a:lnTo>
                    <a:pt x="476" y="231"/>
                  </a:lnTo>
                  <a:lnTo>
                    <a:pt x="478" y="231"/>
                  </a:lnTo>
                  <a:lnTo>
                    <a:pt x="478" y="232"/>
                  </a:lnTo>
                  <a:lnTo>
                    <a:pt x="478" y="234"/>
                  </a:lnTo>
                  <a:close/>
                  <a:moveTo>
                    <a:pt x="457" y="234"/>
                  </a:moveTo>
                  <a:lnTo>
                    <a:pt x="455" y="234"/>
                  </a:lnTo>
                  <a:lnTo>
                    <a:pt x="455" y="232"/>
                  </a:lnTo>
                  <a:lnTo>
                    <a:pt x="453" y="232"/>
                  </a:lnTo>
                  <a:lnTo>
                    <a:pt x="453" y="231"/>
                  </a:lnTo>
                  <a:lnTo>
                    <a:pt x="455" y="231"/>
                  </a:lnTo>
                  <a:lnTo>
                    <a:pt x="457" y="232"/>
                  </a:lnTo>
                  <a:lnTo>
                    <a:pt x="457" y="234"/>
                  </a:lnTo>
                  <a:close/>
                  <a:moveTo>
                    <a:pt x="476" y="232"/>
                  </a:moveTo>
                  <a:lnTo>
                    <a:pt x="476" y="234"/>
                  </a:lnTo>
                  <a:lnTo>
                    <a:pt x="476" y="236"/>
                  </a:lnTo>
                  <a:lnTo>
                    <a:pt x="474" y="234"/>
                  </a:lnTo>
                  <a:lnTo>
                    <a:pt x="474" y="236"/>
                  </a:lnTo>
                  <a:lnTo>
                    <a:pt x="472" y="236"/>
                  </a:lnTo>
                  <a:lnTo>
                    <a:pt x="474" y="236"/>
                  </a:lnTo>
                  <a:lnTo>
                    <a:pt x="474" y="234"/>
                  </a:lnTo>
                  <a:lnTo>
                    <a:pt x="474" y="232"/>
                  </a:lnTo>
                  <a:lnTo>
                    <a:pt x="472" y="232"/>
                  </a:lnTo>
                  <a:lnTo>
                    <a:pt x="472" y="234"/>
                  </a:lnTo>
                  <a:lnTo>
                    <a:pt x="472" y="236"/>
                  </a:lnTo>
                  <a:lnTo>
                    <a:pt x="470" y="234"/>
                  </a:lnTo>
                  <a:lnTo>
                    <a:pt x="470" y="232"/>
                  </a:lnTo>
                  <a:lnTo>
                    <a:pt x="470" y="231"/>
                  </a:lnTo>
                  <a:lnTo>
                    <a:pt x="470" y="229"/>
                  </a:lnTo>
                  <a:lnTo>
                    <a:pt x="472" y="229"/>
                  </a:lnTo>
                  <a:lnTo>
                    <a:pt x="472" y="227"/>
                  </a:lnTo>
                  <a:lnTo>
                    <a:pt x="476" y="227"/>
                  </a:lnTo>
                  <a:lnTo>
                    <a:pt x="476" y="229"/>
                  </a:lnTo>
                  <a:lnTo>
                    <a:pt x="476" y="231"/>
                  </a:lnTo>
                  <a:lnTo>
                    <a:pt x="476" y="232"/>
                  </a:lnTo>
                  <a:close/>
                  <a:moveTo>
                    <a:pt x="451" y="227"/>
                  </a:moveTo>
                  <a:lnTo>
                    <a:pt x="451" y="229"/>
                  </a:lnTo>
                  <a:lnTo>
                    <a:pt x="451" y="231"/>
                  </a:lnTo>
                  <a:lnTo>
                    <a:pt x="451" y="232"/>
                  </a:lnTo>
                  <a:lnTo>
                    <a:pt x="449" y="232"/>
                  </a:lnTo>
                  <a:lnTo>
                    <a:pt x="447" y="231"/>
                  </a:lnTo>
                  <a:lnTo>
                    <a:pt x="449" y="231"/>
                  </a:lnTo>
                  <a:lnTo>
                    <a:pt x="449" y="229"/>
                  </a:lnTo>
                  <a:lnTo>
                    <a:pt x="449" y="227"/>
                  </a:lnTo>
                  <a:lnTo>
                    <a:pt x="451" y="227"/>
                  </a:lnTo>
                  <a:close/>
                  <a:moveTo>
                    <a:pt x="459" y="227"/>
                  </a:moveTo>
                  <a:lnTo>
                    <a:pt x="460" y="229"/>
                  </a:lnTo>
                  <a:lnTo>
                    <a:pt x="460" y="231"/>
                  </a:lnTo>
                  <a:lnTo>
                    <a:pt x="460" y="229"/>
                  </a:lnTo>
                  <a:lnTo>
                    <a:pt x="462" y="229"/>
                  </a:lnTo>
                  <a:lnTo>
                    <a:pt x="462" y="231"/>
                  </a:lnTo>
                  <a:lnTo>
                    <a:pt x="466" y="232"/>
                  </a:lnTo>
                  <a:lnTo>
                    <a:pt x="464" y="234"/>
                  </a:lnTo>
                  <a:lnTo>
                    <a:pt x="462" y="236"/>
                  </a:lnTo>
                  <a:lnTo>
                    <a:pt x="460" y="236"/>
                  </a:lnTo>
                  <a:lnTo>
                    <a:pt x="460" y="234"/>
                  </a:lnTo>
                  <a:lnTo>
                    <a:pt x="460" y="232"/>
                  </a:lnTo>
                  <a:lnTo>
                    <a:pt x="459" y="232"/>
                  </a:lnTo>
                  <a:lnTo>
                    <a:pt x="459" y="231"/>
                  </a:lnTo>
                  <a:lnTo>
                    <a:pt x="459" y="229"/>
                  </a:lnTo>
                  <a:lnTo>
                    <a:pt x="457" y="227"/>
                  </a:lnTo>
                  <a:lnTo>
                    <a:pt x="457" y="225"/>
                  </a:lnTo>
                  <a:lnTo>
                    <a:pt x="459" y="225"/>
                  </a:lnTo>
                  <a:lnTo>
                    <a:pt x="459" y="227"/>
                  </a:lnTo>
                  <a:close/>
                  <a:moveTo>
                    <a:pt x="491" y="227"/>
                  </a:moveTo>
                  <a:lnTo>
                    <a:pt x="491" y="225"/>
                  </a:lnTo>
                  <a:lnTo>
                    <a:pt x="489" y="225"/>
                  </a:lnTo>
                  <a:lnTo>
                    <a:pt x="491" y="223"/>
                  </a:lnTo>
                  <a:lnTo>
                    <a:pt x="491" y="221"/>
                  </a:lnTo>
                  <a:lnTo>
                    <a:pt x="491" y="219"/>
                  </a:lnTo>
                  <a:lnTo>
                    <a:pt x="491" y="221"/>
                  </a:lnTo>
                  <a:lnTo>
                    <a:pt x="493" y="223"/>
                  </a:lnTo>
                  <a:lnTo>
                    <a:pt x="491" y="223"/>
                  </a:lnTo>
                  <a:lnTo>
                    <a:pt x="491" y="225"/>
                  </a:lnTo>
                  <a:lnTo>
                    <a:pt x="491" y="227"/>
                  </a:lnTo>
                  <a:close/>
                  <a:moveTo>
                    <a:pt x="507" y="221"/>
                  </a:moveTo>
                  <a:lnTo>
                    <a:pt x="507" y="223"/>
                  </a:lnTo>
                  <a:lnTo>
                    <a:pt x="507" y="221"/>
                  </a:lnTo>
                  <a:lnTo>
                    <a:pt x="507" y="219"/>
                  </a:lnTo>
                  <a:lnTo>
                    <a:pt x="508" y="221"/>
                  </a:lnTo>
                  <a:lnTo>
                    <a:pt x="508" y="223"/>
                  </a:lnTo>
                  <a:lnTo>
                    <a:pt x="510" y="223"/>
                  </a:lnTo>
                  <a:lnTo>
                    <a:pt x="510" y="225"/>
                  </a:lnTo>
                  <a:lnTo>
                    <a:pt x="512" y="225"/>
                  </a:lnTo>
                  <a:lnTo>
                    <a:pt x="512" y="227"/>
                  </a:lnTo>
                  <a:lnTo>
                    <a:pt x="510" y="227"/>
                  </a:lnTo>
                  <a:lnTo>
                    <a:pt x="507" y="227"/>
                  </a:lnTo>
                  <a:lnTo>
                    <a:pt x="503" y="225"/>
                  </a:lnTo>
                  <a:lnTo>
                    <a:pt x="501" y="223"/>
                  </a:lnTo>
                  <a:lnTo>
                    <a:pt x="501" y="221"/>
                  </a:lnTo>
                  <a:lnTo>
                    <a:pt x="503" y="221"/>
                  </a:lnTo>
                  <a:lnTo>
                    <a:pt x="503" y="223"/>
                  </a:lnTo>
                  <a:lnTo>
                    <a:pt x="503" y="221"/>
                  </a:lnTo>
                  <a:lnTo>
                    <a:pt x="505" y="221"/>
                  </a:lnTo>
                  <a:lnTo>
                    <a:pt x="507" y="221"/>
                  </a:lnTo>
                  <a:lnTo>
                    <a:pt x="507" y="219"/>
                  </a:lnTo>
                  <a:lnTo>
                    <a:pt x="507" y="221"/>
                  </a:lnTo>
                  <a:close/>
                  <a:moveTo>
                    <a:pt x="520" y="209"/>
                  </a:moveTo>
                  <a:lnTo>
                    <a:pt x="520" y="211"/>
                  </a:lnTo>
                  <a:lnTo>
                    <a:pt x="520" y="213"/>
                  </a:lnTo>
                  <a:lnTo>
                    <a:pt x="522" y="213"/>
                  </a:lnTo>
                  <a:lnTo>
                    <a:pt x="522" y="215"/>
                  </a:lnTo>
                  <a:lnTo>
                    <a:pt x="522" y="217"/>
                  </a:lnTo>
                  <a:lnTo>
                    <a:pt x="520" y="219"/>
                  </a:lnTo>
                  <a:lnTo>
                    <a:pt x="518" y="221"/>
                  </a:lnTo>
                  <a:lnTo>
                    <a:pt x="516" y="223"/>
                  </a:lnTo>
                  <a:lnTo>
                    <a:pt x="518" y="223"/>
                  </a:lnTo>
                  <a:lnTo>
                    <a:pt x="514" y="225"/>
                  </a:lnTo>
                  <a:lnTo>
                    <a:pt x="512" y="225"/>
                  </a:lnTo>
                  <a:lnTo>
                    <a:pt x="512" y="223"/>
                  </a:lnTo>
                  <a:lnTo>
                    <a:pt x="512" y="221"/>
                  </a:lnTo>
                  <a:lnTo>
                    <a:pt x="514" y="221"/>
                  </a:lnTo>
                  <a:lnTo>
                    <a:pt x="514" y="219"/>
                  </a:lnTo>
                  <a:lnTo>
                    <a:pt x="512" y="221"/>
                  </a:lnTo>
                  <a:lnTo>
                    <a:pt x="512" y="223"/>
                  </a:lnTo>
                  <a:lnTo>
                    <a:pt x="512" y="221"/>
                  </a:lnTo>
                  <a:lnTo>
                    <a:pt x="510" y="221"/>
                  </a:lnTo>
                  <a:lnTo>
                    <a:pt x="508" y="219"/>
                  </a:lnTo>
                  <a:lnTo>
                    <a:pt x="510" y="219"/>
                  </a:lnTo>
                  <a:lnTo>
                    <a:pt x="510" y="217"/>
                  </a:lnTo>
                  <a:lnTo>
                    <a:pt x="510" y="215"/>
                  </a:lnTo>
                  <a:lnTo>
                    <a:pt x="512" y="215"/>
                  </a:lnTo>
                  <a:lnTo>
                    <a:pt x="512" y="213"/>
                  </a:lnTo>
                  <a:lnTo>
                    <a:pt x="514" y="213"/>
                  </a:lnTo>
                  <a:lnTo>
                    <a:pt x="514" y="215"/>
                  </a:lnTo>
                  <a:lnTo>
                    <a:pt x="514" y="213"/>
                  </a:lnTo>
                  <a:lnTo>
                    <a:pt x="514" y="211"/>
                  </a:lnTo>
                  <a:lnTo>
                    <a:pt x="514" y="213"/>
                  </a:lnTo>
                  <a:lnTo>
                    <a:pt x="516" y="213"/>
                  </a:lnTo>
                  <a:lnTo>
                    <a:pt x="516" y="215"/>
                  </a:lnTo>
                  <a:lnTo>
                    <a:pt x="516" y="213"/>
                  </a:lnTo>
                  <a:lnTo>
                    <a:pt x="516" y="211"/>
                  </a:lnTo>
                  <a:lnTo>
                    <a:pt x="516" y="213"/>
                  </a:lnTo>
                  <a:lnTo>
                    <a:pt x="518" y="213"/>
                  </a:lnTo>
                  <a:lnTo>
                    <a:pt x="518" y="211"/>
                  </a:lnTo>
                  <a:lnTo>
                    <a:pt x="520" y="213"/>
                  </a:lnTo>
                  <a:lnTo>
                    <a:pt x="520" y="211"/>
                  </a:lnTo>
                  <a:lnTo>
                    <a:pt x="518" y="211"/>
                  </a:lnTo>
                  <a:lnTo>
                    <a:pt x="518" y="209"/>
                  </a:lnTo>
                  <a:lnTo>
                    <a:pt x="520" y="209"/>
                  </a:lnTo>
                  <a:close/>
                  <a:moveTo>
                    <a:pt x="524" y="206"/>
                  </a:moveTo>
                  <a:lnTo>
                    <a:pt x="526" y="206"/>
                  </a:lnTo>
                  <a:lnTo>
                    <a:pt x="528" y="206"/>
                  </a:lnTo>
                  <a:lnTo>
                    <a:pt x="528" y="208"/>
                  </a:lnTo>
                  <a:lnTo>
                    <a:pt x="530" y="209"/>
                  </a:lnTo>
                  <a:lnTo>
                    <a:pt x="530" y="211"/>
                  </a:lnTo>
                  <a:lnTo>
                    <a:pt x="528" y="211"/>
                  </a:lnTo>
                  <a:lnTo>
                    <a:pt x="526" y="213"/>
                  </a:lnTo>
                  <a:lnTo>
                    <a:pt x="524" y="213"/>
                  </a:lnTo>
                  <a:lnTo>
                    <a:pt x="522" y="211"/>
                  </a:lnTo>
                  <a:lnTo>
                    <a:pt x="522" y="209"/>
                  </a:lnTo>
                  <a:lnTo>
                    <a:pt x="522" y="208"/>
                  </a:lnTo>
                  <a:lnTo>
                    <a:pt x="522" y="206"/>
                  </a:lnTo>
                  <a:lnTo>
                    <a:pt x="522" y="204"/>
                  </a:lnTo>
                  <a:lnTo>
                    <a:pt x="524" y="202"/>
                  </a:lnTo>
                  <a:lnTo>
                    <a:pt x="524" y="204"/>
                  </a:lnTo>
                  <a:lnTo>
                    <a:pt x="524" y="206"/>
                  </a:lnTo>
                  <a:close/>
                  <a:moveTo>
                    <a:pt x="518" y="198"/>
                  </a:moveTo>
                  <a:lnTo>
                    <a:pt x="518" y="200"/>
                  </a:lnTo>
                  <a:lnTo>
                    <a:pt x="518" y="202"/>
                  </a:lnTo>
                  <a:lnTo>
                    <a:pt x="518" y="204"/>
                  </a:lnTo>
                  <a:lnTo>
                    <a:pt x="516" y="202"/>
                  </a:lnTo>
                  <a:lnTo>
                    <a:pt x="516" y="204"/>
                  </a:lnTo>
                  <a:lnTo>
                    <a:pt x="516" y="206"/>
                  </a:lnTo>
                  <a:lnTo>
                    <a:pt x="516" y="204"/>
                  </a:lnTo>
                  <a:lnTo>
                    <a:pt x="516" y="206"/>
                  </a:lnTo>
                  <a:lnTo>
                    <a:pt x="514" y="206"/>
                  </a:lnTo>
                  <a:lnTo>
                    <a:pt x="514" y="208"/>
                  </a:lnTo>
                  <a:lnTo>
                    <a:pt x="514" y="209"/>
                  </a:lnTo>
                  <a:lnTo>
                    <a:pt x="512" y="209"/>
                  </a:lnTo>
                  <a:lnTo>
                    <a:pt x="512" y="208"/>
                  </a:lnTo>
                  <a:lnTo>
                    <a:pt x="512" y="209"/>
                  </a:lnTo>
                  <a:lnTo>
                    <a:pt x="512" y="211"/>
                  </a:lnTo>
                  <a:lnTo>
                    <a:pt x="512" y="209"/>
                  </a:lnTo>
                  <a:lnTo>
                    <a:pt x="510" y="209"/>
                  </a:lnTo>
                  <a:lnTo>
                    <a:pt x="512" y="209"/>
                  </a:lnTo>
                  <a:lnTo>
                    <a:pt x="512" y="211"/>
                  </a:lnTo>
                  <a:lnTo>
                    <a:pt x="510" y="211"/>
                  </a:lnTo>
                  <a:lnTo>
                    <a:pt x="508" y="211"/>
                  </a:lnTo>
                  <a:lnTo>
                    <a:pt x="510" y="211"/>
                  </a:lnTo>
                  <a:lnTo>
                    <a:pt x="510" y="213"/>
                  </a:lnTo>
                  <a:lnTo>
                    <a:pt x="508" y="213"/>
                  </a:lnTo>
                  <a:lnTo>
                    <a:pt x="508" y="211"/>
                  </a:lnTo>
                  <a:lnTo>
                    <a:pt x="508" y="213"/>
                  </a:lnTo>
                  <a:lnTo>
                    <a:pt x="508" y="211"/>
                  </a:lnTo>
                  <a:lnTo>
                    <a:pt x="507" y="211"/>
                  </a:lnTo>
                  <a:lnTo>
                    <a:pt x="505" y="211"/>
                  </a:lnTo>
                  <a:lnTo>
                    <a:pt x="505" y="213"/>
                  </a:lnTo>
                  <a:lnTo>
                    <a:pt x="505" y="215"/>
                  </a:lnTo>
                  <a:lnTo>
                    <a:pt x="503" y="213"/>
                  </a:lnTo>
                  <a:lnTo>
                    <a:pt x="503" y="215"/>
                  </a:lnTo>
                  <a:lnTo>
                    <a:pt x="503" y="213"/>
                  </a:lnTo>
                  <a:lnTo>
                    <a:pt x="501" y="213"/>
                  </a:lnTo>
                  <a:lnTo>
                    <a:pt x="501" y="215"/>
                  </a:lnTo>
                  <a:lnTo>
                    <a:pt x="501" y="213"/>
                  </a:lnTo>
                  <a:lnTo>
                    <a:pt x="499" y="213"/>
                  </a:lnTo>
                  <a:lnTo>
                    <a:pt x="499" y="215"/>
                  </a:lnTo>
                  <a:lnTo>
                    <a:pt x="497" y="215"/>
                  </a:lnTo>
                  <a:lnTo>
                    <a:pt x="499" y="213"/>
                  </a:lnTo>
                  <a:lnTo>
                    <a:pt x="499" y="211"/>
                  </a:lnTo>
                  <a:lnTo>
                    <a:pt x="501" y="209"/>
                  </a:lnTo>
                  <a:lnTo>
                    <a:pt x="497" y="209"/>
                  </a:lnTo>
                  <a:lnTo>
                    <a:pt x="495" y="209"/>
                  </a:lnTo>
                  <a:lnTo>
                    <a:pt x="497" y="209"/>
                  </a:lnTo>
                  <a:lnTo>
                    <a:pt x="497" y="208"/>
                  </a:lnTo>
                  <a:lnTo>
                    <a:pt x="495" y="208"/>
                  </a:lnTo>
                  <a:lnTo>
                    <a:pt x="497" y="208"/>
                  </a:lnTo>
                  <a:lnTo>
                    <a:pt x="499" y="208"/>
                  </a:lnTo>
                  <a:lnTo>
                    <a:pt x="499" y="206"/>
                  </a:lnTo>
                  <a:lnTo>
                    <a:pt x="501" y="208"/>
                  </a:lnTo>
                  <a:lnTo>
                    <a:pt x="503" y="209"/>
                  </a:lnTo>
                  <a:lnTo>
                    <a:pt x="503" y="208"/>
                  </a:lnTo>
                  <a:lnTo>
                    <a:pt x="501" y="206"/>
                  </a:lnTo>
                  <a:lnTo>
                    <a:pt x="503" y="206"/>
                  </a:lnTo>
                  <a:lnTo>
                    <a:pt x="503" y="204"/>
                  </a:lnTo>
                  <a:lnTo>
                    <a:pt x="505" y="204"/>
                  </a:lnTo>
                  <a:lnTo>
                    <a:pt x="507" y="206"/>
                  </a:lnTo>
                  <a:lnTo>
                    <a:pt x="505" y="206"/>
                  </a:lnTo>
                  <a:lnTo>
                    <a:pt x="505" y="208"/>
                  </a:lnTo>
                  <a:lnTo>
                    <a:pt x="507" y="208"/>
                  </a:lnTo>
                  <a:lnTo>
                    <a:pt x="507" y="209"/>
                  </a:lnTo>
                  <a:lnTo>
                    <a:pt x="507" y="208"/>
                  </a:lnTo>
                  <a:lnTo>
                    <a:pt x="508" y="208"/>
                  </a:lnTo>
                  <a:lnTo>
                    <a:pt x="508" y="206"/>
                  </a:lnTo>
                  <a:lnTo>
                    <a:pt x="507" y="204"/>
                  </a:lnTo>
                  <a:lnTo>
                    <a:pt x="507" y="202"/>
                  </a:lnTo>
                  <a:lnTo>
                    <a:pt x="508" y="202"/>
                  </a:lnTo>
                  <a:lnTo>
                    <a:pt x="508" y="204"/>
                  </a:lnTo>
                  <a:lnTo>
                    <a:pt x="510" y="204"/>
                  </a:lnTo>
                  <a:lnTo>
                    <a:pt x="510" y="206"/>
                  </a:lnTo>
                  <a:lnTo>
                    <a:pt x="510" y="208"/>
                  </a:lnTo>
                  <a:lnTo>
                    <a:pt x="510" y="206"/>
                  </a:lnTo>
                  <a:lnTo>
                    <a:pt x="512" y="206"/>
                  </a:lnTo>
                  <a:lnTo>
                    <a:pt x="512" y="204"/>
                  </a:lnTo>
                  <a:lnTo>
                    <a:pt x="512" y="206"/>
                  </a:lnTo>
                  <a:lnTo>
                    <a:pt x="512" y="204"/>
                  </a:lnTo>
                  <a:lnTo>
                    <a:pt x="514" y="204"/>
                  </a:lnTo>
                  <a:lnTo>
                    <a:pt x="514" y="202"/>
                  </a:lnTo>
                  <a:lnTo>
                    <a:pt x="512" y="202"/>
                  </a:lnTo>
                  <a:lnTo>
                    <a:pt x="512" y="200"/>
                  </a:lnTo>
                  <a:lnTo>
                    <a:pt x="514" y="200"/>
                  </a:lnTo>
                  <a:lnTo>
                    <a:pt x="514" y="202"/>
                  </a:lnTo>
                  <a:lnTo>
                    <a:pt x="516" y="202"/>
                  </a:lnTo>
                  <a:lnTo>
                    <a:pt x="516" y="200"/>
                  </a:lnTo>
                  <a:lnTo>
                    <a:pt x="516" y="198"/>
                  </a:lnTo>
                  <a:lnTo>
                    <a:pt x="518" y="198"/>
                  </a:lnTo>
                  <a:close/>
                  <a:moveTo>
                    <a:pt x="528" y="190"/>
                  </a:moveTo>
                  <a:lnTo>
                    <a:pt x="530" y="190"/>
                  </a:lnTo>
                  <a:lnTo>
                    <a:pt x="531" y="190"/>
                  </a:lnTo>
                  <a:lnTo>
                    <a:pt x="530" y="190"/>
                  </a:lnTo>
                  <a:lnTo>
                    <a:pt x="528" y="192"/>
                  </a:lnTo>
                  <a:lnTo>
                    <a:pt x="530" y="192"/>
                  </a:lnTo>
                  <a:lnTo>
                    <a:pt x="531" y="192"/>
                  </a:lnTo>
                  <a:lnTo>
                    <a:pt x="530" y="192"/>
                  </a:lnTo>
                  <a:lnTo>
                    <a:pt x="530" y="194"/>
                  </a:lnTo>
                  <a:lnTo>
                    <a:pt x="528" y="194"/>
                  </a:lnTo>
                  <a:lnTo>
                    <a:pt x="526" y="192"/>
                  </a:lnTo>
                  <a:lnTo>
                    <a:pt x="528" y="192"/>
                  </a:lnTo>
                  <a:lnTo>
                    <a:pt x="526" y="192"/>
                  </a:lnTo>
                  <a:lnTo>
                    <a:pt x="526" y="190"/>
                  </a:lnTo>
                  <a:lnTo>
                    <a:pt x="526" y="188"/>
                  </a:lnTo>
                  <a:lnTo>
                    <a:pt x="528" y="190"/>
                  </a:lnTo>
                  <a:close/>
                  <a:moveTo>
                    <a:pt x="539" y="186"/>
                  </a:moveTo>
                  <a:lnTo>
                    <a:pt x="541" y="186"/>
                  </a:lnTo>
                  <a:lnTo>
                    <a:pt x="539" y="186"/>
                  </a:lnTo>
                  <a:lnTo>
                    <a:pt x="541" y="186"/>
                  </a:lnTo>
                  <a:lnTo>
                    <a:pt x="539" y="186"/>
                  </a:lnTo>
                  <a:lnTo>
                    <a:pt x="539" y="188"/>
                  </a:lnTo>
                  <a:lnTo>
                    <a:pt x="539" y="190"/>
                  </a:lnTo>
                  <a:lnTo>
                    <a:pt x="539" y="188"/>
                  </a:lnTo>
                  <a:lnTo>
                    <a:pt x="537" y="188"/>
                  </a:lnTo>
                  <a:lnTo>
                    <a:pt x="537" y="186"/>
                  </a:lnTo>
                  <a:lnTo>
                    <a:pt x="539" y="186"/>
                  </a:lnTo>
                  <a:lnTo>
                    <a:pt x="539" y="184"/>
                  </a:lnTo>
                  <a:lnTo>
                    <a:pt x="539" y="186"/>
                  </a:lnTo>
                  <a:close/>
                  <a:moveTo>
                    <a:pt x="587" y="184"/>
                  </a:moveTo>
                  <a:lnTo>
                    <a:pt x="587" y="186"/>
                  </a:lnTo>
                  <a:lnTo>
                    <a:pt x="585" y="186"/>
                  </a:lnTo>
                  <a:lnTo>
                    <a:pt x="587" y="188"/>
                  </a:lnTo>
                  <a:lnTo>
                    <a:pt x="589" y="188"/>
                  </a:lnTo>
                  <a:lnTo>
                    <a:pt x="591" y="188"/>
                  </a:lnTo>
                  <a:lnTo>
                    <a:pt x="591" y="186"/>
                  </a:lnTo>
                  <a:lnTo>
                    <a:pt x="591" y="188"/>
                  </a:lnTo>
                  <a:lnTo>
                    <a:pt x="593" y="188"/>
                  </a:lnTo>
                  <a:lnTo>
                    <a:pt x="593" y="186"/>
                  </a:lnTo>
                  <a:lnTo>
                    <a:pt x="595" y="186"/>
                  </a:lnTo>
                  <a:lnTo>
                    <a:pt x="595" y="188"/>
                  </a:lnTo>
                  <a:lnTo>
                    <a:pt x="595" y="190"/>
                  </a:lnTo>
                  <a:lnTo>
                    <a:pt x="593" y="190"/>
                  </a:lnTo>
                  <a:lnTo>
                    <a:pt x="595" y="190"/>
                  </a:lnTo>
                  <a:lnTo>
                    <a:pt x="595" y="192"/>
                  </a:lnTo>
                  <a:lnTo>
                    <a:pt x="597" y="190"/>
                  </a:lnTo>
                  <a:lnTo>
                    <a:pt x="599" y="190"/>
                  </a:lnTo>
                  <a:lnTo>
                    <a:pt x="599" y="192"/>
                  </a:lnTo>
                  <a:lnTo>
                    <a:pt x="599" y="194"/>
                  </a:lnTo>
                  <a:lnTo>
                    <a:pt x="599" y="196"/>
                  </a:lnTo>
                  <a:lnTo>
                    <a:pt x="597" y="196"/>
                  </a:lnTo>
                  <a:lnTo>
                    <a:pt x="599" y="198"/>
                  </a:lnTo>
                  <a:lnTo>
                    <a:pt x="597" y="198"/>
                  </a:lnTo>
                  <a:lnTo>
                    <a:pt x="597" y="200"/>
                  </a:lnTo>
                  <a:lnTo>
                    <a:pt x="595" y="198"/>
                  </a:lnTo>
                  <a:lnTo>
                    <a:pt x="595" y="200"/>
                  </a:lnTo>
                  <a:lnTo>
                    <a:pt x="595" y="202"/>
                  </a:lnTo>
                  <a:lnTo>
                    <a:pt x="593" y="202"/>
                  </a:lnTo>
                  <a:lnTo>
                    <a:pt x="593" y="200"/>
                  </a:lnTo>
                  <a:lnTo>
                    <a:pt x="591" y="200"/>
                  </a:lnTo>
                  <a:lnTo>
                    <a:pt x="589" y="200"/>
                  </a:lnTo>
                  <a:lnTo>
                    <a:pt x="587" y="200"/>
                  </a:lnTo>
                  <a:lnTo>
                    <a:pt x="587" y="202"/>
                  </a:lnTo>
                  <a:lnTo>
                    <a:pt x="587" y="204"/>
                  </a:lnTo>
                  <a:lnTo>
                    <a:pt x="589" y="202"/>
                  </a:lnTo>
                  <a:lnTo>
                    <a:pt x="591" y="202"/>
                  </a:lnTo>
                  <a:lnTo>
                    <a:pt x="591" y="204"/>
                  </a:lnTo>
                  <a:lnTo>
                    <a:pt x="593" y="204"/>
                  </a:lnTo>
                  <a:lnTo>
                    <a:pt x="591" y="206"/>
                  </a:lnTo>
                  <a:lnTo>
                    <a:pt x="589" y="206"/>
                  </a:lnTo>
                  <a:lnTo>
                    <a:pt x="589" y="208"/>
                  </a:lnTo>
                  <a:lnTo>
                    <a:pt x="587" y="208"/>
                  </a:lnTo>
                  <a:lnTo>
                    <a:pt x="587" y="209"/>
                  </a:lnTo>
                  <a:lnTo>
                    <a:pt x="585" y="209"/>
                  </a:lnTo>
                  <a:lnTo>
                    <a:pt x="587" y="209"/>
                  </a:lnTo>
                  <a:lnTo>
                    <a:pt x="593" y="206"/>
                  </a:lnTo>
                  <a:lnTo>
                    <a:pt x="595" y="204"/>
                  </a:lnTo>
                  <a:lnTo>
                    <a:pt x="595" y="206"/>
                  </a:lnTo>
                  <a:lnTo>
                    <a:pt x="595" y="208"/>
                  </a:lnTo>
                  <a:lnTo>
                    <a:pt x="595" y="209"/>
                  </a:lnTo>
                  <a:lnTo>
                    <a:pt x="593" y="211"/>
                  </a:lnTo>
                  <a:lnTo>
                    <a:pt x="591" y="211"/>
                  </a:lnTo>
                  <a:lnTo>
                    <a:pt x="591" y="213"/>
                  </a:lnTo>
                  <a:lnTo>
                    <a:pt x="589" y="213"/>
                  </a:lnTo>
                  <a:lnTo>
                    <a:pt x="589" y="215"/>
                  </a:lnTo>
                  <a:lnTo>
                    <a:pt x="589" y="217"/>
                  </a:lnTo>
                  <a:lnTo>
                    <a:pt x="589" y="219"/>
                  </a:lnTo>
                  <a:lnTo>
                    <a:pt x="589" y="217"/>
                  </a:lnTo>
                  <a:lnTo>
                    <a:pt x="589" y="215"/>
                  </a:lnTo>
                  <a:lnTo>
                    <a:pt x="591" y="215"/>
                  </a:lnTo>
                  <a:lnTo>
                    <a:pt x="589" y="215"/>
                  </a:lnTo>
                  <a:lnTo>
                    <a:pt x="591" y="215"/>
                  </a:lnTo>
                  <a:lnTo>
                    <a:pt x="593" y="215"/>
                  </a:lnTo>
                  <a:lnTo>
                    <a:pt x="591" y="217"/>
                  </a:lnTo>
                  <a:lnTo>
                    <a:pt x="593" y="217"/>
                  </a:lnTo>
                  <a:lnTo>
                    <a:pt x="593" y="215"/>
                  </a:lnTo>
                  <a:lnTo>
                    <a:pt x="593" y="217"/>
                  </a:lnTo>
                  <a:lnTo>
                    <a:pt x="593" y="215"/>
                  </a:lnTo>
                  <a:lnTo>
                    <a:pt x="595" y="215"/>
                  </a:lnTo>
                  <a:lnTo>
                    <a:pt x="595" y="213"/>
                  </a:lnTo>
                  <a:lnTo>
                    <a:pt x="597" y="213"/>
                  </a:lnTo>
                  <a:lnTo>
                    <a:pt x="597" y="215"/>
                  </a:lnTo>
                  <a:lnTo>
                    <a:pt x="595" y="215"/>
                  </a:lnTo>
                  <a:lnTo>
                    <a:pt x="595" y="217"/>
                  </a:lnTo>
                  <a:lnTo>
                    <a:pt x="595" y="219"/>
                  </a:lnTo>
                  <a:lnTo>
                    <a:pt x="593" y="219"/>
                  </a:lnTo>
                  <a:lnTo>
                    <a:pt x="593" y="221"/>
                  </a:lnTo>
                  <a:lnTo>
                    <a:pt x="593" y="223"/>
                  </a:lnTo>
                  <a:lnTo>
                    <a:pt x="593" y="225"/>
                  </a:lnTo>
                  <a:lnTo>
                    <a:pt x="593" y="227"/>
                  </a:lnTo>
                  <a:lnTo>
                    <a:pt x="593" y="231"/>
                  </a:lnTo>
                  <a:lnTo>
                    <a:pt x="593" y="232"/>
                  </a:lnTo>
                  <a:lnTo>
                    <a:pt x="593" y="234"/>
                  </a:lnTo>
                  <a:lnTo>
                    <a:pt x="591" y="234"/>
                  </a:lnTo>
                  <a:lnTo>
                    <a:pt x="593" y="234"/>
                  </a:lnTo>
                  <a:lnTo>
                    <a:pt x="593" y="232"/>
                  </a:lnTo>
                  <a:lnTo>
                    <a:pt x="595" y="231"/>
                  </a:lnTo>
                  <a:lnTo>
                    <a:pt x="595" y="229"/>
                  </a:lnTo>
                  <a:lnTo>
                    <a:pt x="595" y="227"/>
                  </a:lnTo>
                  <a:lnTo>
                    <a:pt x="593" y="225"/>
                  </a:lnTo>
                  <a:lnTo>
                    <a:pt x="595" y="225"/>
                  </a:lnTo>
                  <a:lnTo>
                    <a:pt x="595" y="223"/>
                  </a:lnTo>
                  <a:lnTo>
                    <a:pt x="595" y="221"/>
                  </a:lnTo>
                  <a:lnTo>
                    <a:pt x="595" y="219"/>
                  </a:lnTo>
                  <a:lnTo>
                    <a:pt x="595" y="217"/>
                  </a:lnTo>
                  <a:lnTo>
                    <a:pt x="597" y="217"/>
                  </a:lnTo>
                  <a:lnTo>
                    <a:pt x="597" y="215"/>
                  </a:lnTo>
                  <a:lnTo>
                    <a:pt x="599" y="215"/>
                  </a:lnTo>
                  <a:lnTo>
                    <a:pt x="599" y="217"/>
                  </a:lnTo>
                  <a:lnTo>
                    <a:pt x="599" y="215"/>
                  </a:lnTo>
                  <a:lnTo>
                    <a:pt x="599" y="213"/>
                  </a:lnTo>
                  <a:lnTo>
                    <a:pt x="597" y="213"/>
                  </a:lnTo>
                  <a:lnTo>
                    <a:pt x="597" y="211"/>
                  </a:lnTo>
                  <a:lnTo>
                    <a:pt x="599" y="209"/>
                  </a:lnTo>
                  <a:lnTo>
                    <a:pt x="599" y="208"/>
                  </a:lnTo>
                  <a:lnTo>
                    <a:pt x="599" y="206"/>
                  </a:lnTo>
                  <a:lnTo>
                    <a:pt x="601" y="206"/>
                  </a:lnTo>
                  <a:lnTo>
                    <a:pt x="599" y="206"/>
                  </a:lnTo>
                  <a:lnTo>
                    <a:pt x="599" y="204"/>
                  </a:lnTo>
                  <a:lnTo>
                    <a:pt x="599" y="202"/>
                  </a:lnTo>
                  <a:lnTo>
                    <a:pt x="601" y="200"/>
                  </a:lnTo>
                  <a:lnTo>
                    <a:pt x="603" y="198"/>
                  </a:lnTo>
                  <a:lnTo>
                    <a:pt x="603" y="196"/>
                  </a:lnTo>
                  <a:lnTo>
                    <a:pt x="608" y="196"/>
                  </a:lnTo>
                  <a:lnTo>
                    <a:pt x="608" y="198"/>
                  </a:lnTo>
                  <a:lnTo>
                    <a:pt x="610" y="198"/>
                  </a:lnTo>
                  <a:lnTo>
                    <a:pt x="610" y="200"/>
                  </a:lnTo>
                  <a:lnTo>
                    <a:pt x="612" y="200"/>
                  </a:lnTo>
                  <a:lnTo>
                    <a:pt x="614" y="202"/>
                  </a:lnTo>
                  <a:lnTo>
                    <a:pt x="612" y="202"/>
                  </a:lnTo>
                  <a:lnTo>
                    <a:pt x="612" y="204"/>
                  </a:lnTo>
                  <a:lnTo>
                    <a:pt x="614" y="204"/>
                  </a:lnTo>
                  <a:lnTo>
                    <a:pt x="612" y="204"/>
                  </a:lnTo>
                  <a:lnTo>
                    <a:pt x="612" y="206"/>
                  </a:lnTo>
                  <a:lnTo>
                    <a:pt x="612" y="208"/>
                  </a:lnTo>
                  <a:lnTo>
                    <a:pt x="612" y="206"/>
                  </a:lnTo>
                  <a:lnTo>
                    <a:pt x="614" y="206"/>
                  </a:lnTo>
                  <a:lnTo>
                    <a:pt x="618" y="204"/>
                  </a:lnTo>
                  <a:lnTo>
                    <a:pt x="620" y="204"/>
                  </a:lnTo>
                  <a:lnTo>
                    <a:pt x="620" y="206"/>
                  </a:lnTo>
                  <a:lnTo>
                    <a:pt x="620" y="208"/>
                  </a:lnTo>
                  <a:lnTo>
                    <a:pt x="618" y="208"/>
                  </a:lnTo>
                  <a:lnTo>
                    <a:pt x="618" y="209"/>
                  </a:lnTo>
                  <a:lnTo>
                    <a:pt x="620" y="208"/>
                  </a:lnTo>
                  <a:lnTo>
                    <a:pt x="622" y="206"/>
                  </a:lnTo>
                  <a:lnTo>
                    <a:pt x="622" y="204"/>
                  </a:lnTo>
                  <a:lnTo>
                    <a:pt x="624" y="204"/>
                  </a:lnTo>
                  <a:lnTo>
                    <a:pt x="626" y="206"/>
                  </a:lnTo>
                  <a:lnTo>
                    <a:pt x="626" y="208"/>
                  </a:lnTo>
                  <a:lnTo>
                    <a:pt x="624" y="208"/>
                  </a:lnTo>
                  <a:lnTo>
                    <a:pt x="626" y="208"/>
                  </a:lnTo>
                  <a:lnTo>
                    <a:pt x="627" y="209"/>
                  </a:lnTo>
                  <a:lnTo>
                    <a:pt x="627" y="211"/>
                  </a:lnTo>
                  <a:lnTo>
                    <a:pt x="626" y="211"/>
                  </a:lnTo>
                  <a:lnTo>
                    <a:pt x="626" y="213"/>
                  </a:lnTo>
                  <a:lnTo>
                    <a:pt x="624" y="213"/>
                  </a:lnTo>
                  <a:lnTo>
                    <a:pt x="622" y="213"/>
                  </a:lnTo>
                  <a:lnTo>
                    <a:pt x="626" y="213"/>
                  </a:lnTo>
                  <a:lnTo>
                    <a:pt x="629" y="211"/>
                  </a:lnTo>
                  <a:lnTo>
                    <a:pt x="631" y="211"/>
                  </a:lnTo>
                  <a:lnTo>
                    <a:pt x="631" y="213"/>
                  </a:lnTo>
                  <a:lnTo>
                    <a:pt x="635" y="217"/>
                  </a:lnTo>
                  <a:lnTo>
                    <a:pt x="635" y="219"/>
                  </a:lnTo>
                  <a:lnTo>
                    <a:pt x="635" y="217"/>
                  </a:lnTo>
                  <a:lnTo>
                    <a:pt x="637" y="217"/>
                  </a:lnTo>
                  <a:lnTo>
                    <a:pt x="639" y="219"/>
                  </a:lnTo>
                  <a:lnTo>
                    <a:pt x="639" y="221"/>
                  </a:lnTo>
                  <a:lnTo>
                    <a:pt x="639" y="223"/>
                  </a:lnTo>
                  <a:lnTo>
                    <a:pt x="639" y="225"/>
                  </a:lnTo>
                  <a:lnTo>
                    <a:pt x="637" y="227"/>
                  </a:lnTo>
                  <a:lnTo>
                    <a:pt x="631" y="227"/>
                  </a:lnTo>
                  <a:lnTo>
                    <a:pt x="631" y="229"/>
                  </a:lnTo>
                  <a:lnTo>
                    <a:pt x="629" y="229"/>
                  </a:lnTo>
                  <a:lnTo>
                    <a:pt x="627" y="231"/>
                  </a:lnTo>
                  <a:lnTo>
                    <a:pt x="629" y="231"/>
                  </a:lnTo>
                  <a:lnTo>
                    <a:pt x="627" y="232"/>
                  </a:lnTo>
                  <a:lnTo>
                    <a:pt x="626" y="234"/>
                  </a:lnTo>
                  <a:lnTo>
                    <a:pt x="624" y="234"/>
                  </a:lnTo>
                  <a:lnTo>
                    <a:pt x="626" y="234"/>
                  </a:lnTo>
                  <a:lnTo>
                    <a:pt x="618" y="234"/>
                  </a:lnTo>
                  <a:lnTo>
                    <a:pt x="610" y="232"/>
                  </a:lnTo>
                  <a:lnTo>
                    <a:pt x="606" y="231"/>
                  </a:lnTo>
                  <a:lnTo>
                    <a:pt x="601" y="231"/>
                  </a:lnTo>
                  <a:lnTo>
                    <a:pt x="603" y="231"/>
                  </a:lnTo>
                  <a:lnTo>
                    <a:pt x="603" y="232"/>
                  </a:lnTo>
                  <a:lnTo>
                    <a:pt x="601" y="232"/>
                  </a:lnTo>
                  <a:lnTo>
                    <a:pt x="601" y="234"/>
                  </a:lnTo>
                  <a:lnTo>
                    <a:pt x="603" y="234"/>
                  </a:lnTo>
                  <a:lnTo>
                    <a:pt x="603" y="232"/>
                  </a:lnTo>
                  <a:lnTo>
                    <a:pt x="604" y="234"/>
                  </a:lnTo>
                  <a:lnTo>
                    <a:pt x="603" y="234"/>
                  </a:lnTo>
                  <a:lnTo>
                    <a:pt x="606" y="234"/>
                  </a:lnTo>
                  <a:lnTo>
                    <a:pt x="606" y="236"/>
                  </a:lnTo>
                  <a:lnTo>
                    <a:pt x="608" y="236"/>
                  </a:lnTo>
                  <a:lnTo>
                    <a:pt x="610" y="236"/>
                  </a:lnTo>
                  <a:lnTo>
                    <a:pt x="608" y="238"/>
                  </a:lnTo>
                  <a:lnTo>
                    <a:pt x="612" y="238"/>
                  </a:lnTo>
                  <a:lnTo>
                    <a:pt x="618" y="240"/>
                  </a:lnTo>
                  <a:lnTo>
                    <a:pt x="616" y="242"/>
                  </a:lnTo>
                  <a:lnTo>
                    <a:pt x="614" y="242"/>
                  </a:lnTo>
                  <a:lnTo>
                    <a:pt x="614" y="244"/>
                  </a:lnTo>
                  <a:lnTo>
                    <a:pt x="612" y="244"/>
                  </a:lnTo>
                  <a:lnTo>
                    <a:pt x="614" y="244"/>
                  </a:lnTo>
                  <a:lnTo>
                    <a:pt x="614" y="242"/>
                  </a:lnTo>
                  <a:lnTo>
                    <a:pt x="616" y="242"/>
                  </a:lnTo>
                  <a:lnTo>
                    <a:pt x="618" y="242"/>
                  </a:lnTo>
                  <a:lnTo>
                    <a:pt x="618" y="244"/>
                  </a:lnTo>
                  <a:lnTo>
                    <a:pt x="620" y="246"/>
                  </a:lnTo>
                  <a:lnTo>
                    <a:pt x="618" y="246"/>
                  </a:lnTo>
                  <a:lnTo>
                    <a:pt x="618" y="248"/>
                  </a:lnTo>
                  <a:lnTo>
                    <a:pt x="618" y="250"/>
                  </a:lnTo>
                  <a:lnTo>
                    <a:pt x="616" y="250"/>
                  </a:lnTo>
                  <a:lnTo>
                    <a:pt x="616" y="252"/>
                  </a:lnTo>
                  <a:lnTo>
                    <a:pt x="614" y="252"/>
                  </a:lnTo>
                  <a:lnTo>
                    <a:pt x="616" y="252"/>
                  </a:lnTo>
                  <a:lnTo>
                    <a:pt x="614" y="254"/>
                  </a:lnTo>
                  <a:lnTo>
                    <a:pt x="616" y="254"/>
                  </a:lnTo>
                  <a:lnTo>
                    <a:pt x="616" y="252"/>
                  </a:lnTo>
                  <a:lnTo>
                    <a:pt x="618" y="250"/>
                  </a:lnTo>
                  <a:lnTo>
                    <a:pt x="620" y="250"/>
                  </a:lnTo>
                  <a:lnTo>
                    <a:pt x="622" y="250"/>
                  </a:lnTo>
                  <a:lnTo>
                    <a:pt x="624" y="248"/>
                  </a:lnTo>
                  <a:lnTo>
                    <a:pt x="624" y="250"/>
                  </a:lnTo>
                  <a:lnTo>
                    <a:pt x="622" y="252"/>
                  </a:lnTo>
                  <a:lnTo>
                    <a:pt x="622" y="254"/>
                  </a:lnTo>
                  <a:lnTo>
                    <a:pt x="622" y="252"/>
                  </a:lnTo>
                  <a:lnTo>
                    <a:pt x="624" y="252"/>
                  </a:lnTo>
                  <a:lnTo>
                    <a:pt x="624" y="250"/>
                  </a:lnTo>
                  <a:lnTo>
                    <a:pt x="624" y="252"/>
                  </a:lnTo>
                  <a:lnTo>
                    <a:pt x="626" y="254"/>
                  </a:lnTo>
                  <a:lnTo>
                    <a:pt x="626" y="252"/>
                  </a:lnTo>
                  <a:lnTo>
                    <a:pt x="624" y="250"/>
                  </a:lnTo>
                  <a:lnTo>
                    <a:pt x="626" y="250"/>
                  </a:lnTo>
                  <a:lnTo>
                    <a:pt x="626" y="248"/>
                  </a:lnTo>
                  <a:lnTo>
                    <a:pt x="626" y="246"/>
                  </a:lnTo>
                  <a:lnTo>
                    <a:pt x="626" y="244"/>
                  </a:lnTo>
                  <a:lnTo>
                    <a:pt x="627" y="244"/>
                  </a:lnTo>
                  <a:lnTo>
                    <a:pt x="627" y="246"/>
                  </a:lnTo>
                  <a:lnTo>
                    <a:pt x="629" y="246"/>
                  </a:lnTo>
                  <a:lnTo>
                    <a:pt x="629" y="248"/>
                  </a:lnTo>
                  <a:lnTo>
                    <a:pt x="629" y="250"/>
                  </a:lnTo>
                  <a:lnTo>
                    <a:pt x="629" y="252"/>
                  </a:lnTo>
                  <a:lnTo>
                    <a:pt x="629" y="254"/>
                  </a:lnTo>
                  <a:lnTo>
                    <a:pt x="627" y="254"/>
                  </a:lnTo>
                  <a:lnTo>
                    <a:pt x="629" y="254"/>
                  </a:lnTo>
                  <a:lnTo>
                    <a:pt x="629" y="252"/>
                  </a:lnTo>
                  <a:lnTo>
                    <a:pt x="629" y="250"/>
                  </a:lnTo>
                  <a:lnTo>
                    <a:pt x="629" y="248"/>
                  </a:lnTo>
                  <a:lnTo>
                    <a:pt x="629" y="246"/>
                  </a:lnTo>
                  <a:lnTo>
                    <a:pt x="633" y="248"/>
                  </a:lnTo>
                  <a:lnTo>
                    <a:pt x="633" y="250"/>
                  </a:lnTo>
                  <a:lnTo>
                    <a:pt x="635" y="248"/>
                  </a:lnTo>
                  <a:lnTo>
                    <a:pt x="635" y="250"/>
                  </a:lnTo>
                  <a:lnTo>
                    <a:pt x="637" y="250"/>
                  </a:lnTo>
                  <a:lnTo>
                    <a:pt x="637" y="252"/>
                  </a:lnTo>
                  <a:lnTo>
                    <a:pt x="637" y="254"/>
                  </a:lnTo>
                  <a:lnTo>
                    <a:pt x="637" y="257"/>
                  </a:lnTo>
                  <a:lnTo>
                    <a:pt x="637" y="259"/>
                  </a:lnTo>
                  <a:lnTo>
                    <a:pt x="635" y="259"/>
                  </a:lnTo>
                  <a:lnTo>
                    <a:pt x="631" y="259"/>
                  </a:lnTo>
                  <a:lnTo>
                    <a:pt x="629" y="259"/>
                  </a:lnTo>
                  <a:lnTo>
                    <a:pt x="627" y="255"/>
                  </a:lnTo>
                  <a:lnTo>
                    <a:pt x="626" y="255"/>
                  </a:lnTo>
                  <a:lnTo>
                    <a:pt x="624" y="255"/>
                  </a:lnTo>
                  <a:lnTo>
                    <a:pt x="626" y="255"/>
                  </a:lnTo>
                  <a:lnTo>
                    <a:pt x="626" y="257"/>
                  </a:lnTo>
                  <a:lnTo>
                    <a:pt x="626" y="259"/>
                  </a:lnTo>
                  <a:lnTo>
                    <a:pt x="626" y="261"/>
                  </a:lnTo>
                  <a:lnTo>
                    <a:pt x="626" y="263"/>
                  </a:lnTo>
                  <a:lnTo>
                    <a:pt x="624" y="263"/>
                  </a:lnTo>
                  <a:lnTo>
                    <a:pt x="622" y="265"/>
                  </a:lnTo>
                  <a:lnTo>
                    <a:pt x="622" y="267"/>
                  </a:lnTo>
                  <a:lnTo>
                    <a:pt x="618" y="267"/>
                  </a:lnTo>
                  <a:lnTo>
                    <a:pt x="618" y="269"/>
                  </a:lnTo>
                  <a:lnTo>
                    <a:pt x="616" y="269"/>
                  </a:lnTo>
                  <a:lnTo>
                    <a:pt x="614" y="269"/>
                  </a:lnTo>
                  <a:lnTo>
                    <a:pt x="612" y="271"/>
                  </a:lnTo>
                  <a:lnTo>
                    <a:pt x="612" y="273"/>
                  </a:lnTo>
                  <a:lnTo>
                    <a:pt x="612" y="275"/>
                  </a:lnTo>
                  <a:lnTo>
                    <a:pt x="610" y="277"/>
                  </a:lnTo>
                  <a:lnTo>
                    <a:pt x="610" y="279"/>
                  </a:lnTo>
                  <a:lnTo>
                    <a:pt x="610" y="280"/>
                  </a:lnTo>
                  <a:lnTo>
                    <a:pt x="608" y="282"/>
                  </a:lnTo>
                  <a:lnTo>
                    <a:pt x="606" y="282"/>
                  </a:lnTo>
                  <a:lnTo>
                    <a:pt x="604" y="280"/>
                  </a:lnTo>
                  <a:lnTo>
                    <a:pt x="604" y="279"/>
                  </a:lnTo>
                  <a:lnTo>
                    <a:pt x="604" y="275"/>
                  </a:lnTo>
                  <a:lnTo>
                    <a:pt x="610" y="267"/>
                  </a:lnTo>
                  <a:lnTo>
                    <a:pt x="612" y="263"/>
                  </a:lnTo>
                  <a:lnTo>
                    <a:pt x="610" y="257"/>
                  </a:lnTo>
                  <a:lnTo>
                    <a:pt x="608" y="254"/>
                  </a:lnTo>
                  <a:lnTo>
                    <a:pt x="604" y="250"/>
                  </a:lnTo>
                  <a:lnTo>
                    <a:pt x="599" y="248"/>
                  </a:lnTo>
                  <a:lnTo>
                    <a:pt x="597" y="248"/>
                  </a:lnTo>
                  <a:lnTo>
                    <a:pt x="597" y="246"/>
                  </a:lnTo>
                  <a:lnTo>
                    <a:pt x="597" y="244"/>
                  </a:lnTo>
                  <a:lnTo>
                    <a:pt x="593" y="244"/>
                  </a:lnTo>
                  <a:lnTo>
                    <a:pt x="591" y="238"/>
                  </a:lnTo>
                  <a:lnTo>
                    <a:pt x="589" y="236"/>
                  </a:lnTo>
                  <a:lnTo>
                    <a:pt x="589" y="234"/>
                  </a:lnTo>
                  <a:lnTo>
                    <a:pt x="587" y="236"/>
                  </a:lnTo>
                  <a:lnTo>
                    <a:pt x="585" y="234"/>
                  </a:lnTo>
                  <a:lnTo>
                    <a:pt x="583" y="236"/>
                  </a:lnTo>
                  <a:lnTo>
                    <a:pt x="581" y="238"/>
                  </a:lnTo>
                  <a:lnTo>
                    <a:pt x="581" y="240"/>
                  </a:lnTo>
                  <a:lnTo>
                    <a:pt x="579" y="240"/>
                  </a:lnTo>
                  <a:lnTo>
                    <a:pt x="581" y="240"/>
                  </a:lnTo>
                  <a:lnTo>
                    <a:pt x="579" y="242"/>
                  </a:lnTo>
                  <a:lnTo>
                    <a:pt x="576" y="242"/>
                  </a:lnTo>
                  <a:lnTo>
                    <a:pt x="574" y="242"/>
                  </a:lnTo>
                  <a:lnTo>
                    <a:pt x="572" y="240"/>
                  </a:lnTo>
                  <a:lnTo>
                    <a:pt x="572" y="242"/>
                  </a:lnTo>
                  <a:lnTo>
                    <a:pt x="570" y="242"/>
                  </a:lnTo>
                  <a:lnTo>
                    <a:pt x="568" y="242"/>
                  </a:lnTo>
                  <a:lnTo>
                    <a:pt x="566" y="242"/>
                  </a:lnTo>
                  <a:lnTo>
                    <a:pt x="566" y="244"/>
                  </a:lnTo>
                  <a:lnTo>
                    <a:pt x="566" y="246"/>
                  </a:lnTo>
                  <a:lnTo>
                    <a:pt x="564" y="248"/>
                  </a:lnTo>
                  <a:lnTo>
                    <a:pt x="564" y="250"/>
                  </a:lnTo>
                  <a:lnTo>
                    <a:pt x="562" y="250"/>
                  </a:lnTo>
                  <a:lnTo>
                    <a:pt x="562" y="252"/>
                  </a:lnTo>
                  <a:lnTo>
                    <a:pt x="560" y="252"/>
                  </a:lnTo>
                  <a:lnTo>
                    <a:pt x="558" y="252"/>
                  </a:lnTo>
                  <a:lnTo>
                    <a:pt x="558" y="254"/>
                  </a:lnTo>
                  <a:lnTo>
                    <a:pt x="558" y="255"/>
                  </a:lnTo>
                  <a:lnTo>
                    <a:pt x="558" y="257"/>
                  </a:lnTo>
                  <a:lnTo>
                    <a:pt x="558" y="259"/>
                  </a:lnTo>
                  <a:lnTo>
                    <a:pt x="556" y="259"/>
                  </a:lnTo>
                  <a:lnTo>
                    <a:pt x="556" y="261"/>
                  </a:lnTo>
                  <a:lnTo>
                    <a:pt x="558" y="261"/>
                  </a:lnTo>
                  <a:lnTo>
                    <a:pt x="556" y="261"/>
                  </a:lnTo>
                  <a:lnTo>
                    <a:pt x="556" y="263"/>
                  </a:lnTo>
                  <a:lnTo>
                    <a:pt x="556" y="265"/>
                  </a:lnTo>
                  <a:lnTo>
                    <a:pt x="556" y="267"/>
                  </a:lnTo>
                  <a:lnTo>
                    <a:pt x="556" y="269"/>
                  </a:lnTo>
                  <a:lnTo>
                    <a:pt x="555" y="271"/>
                  </a:lnTo>
                  <a:lnTo>
                    <a:pt x="555" y="275"/>
                  </a:lnTo>
                  <a:lnTo>
                    <a:pt x="555" y="277"/>
                  </a:lnTo>
                  <a:lnTo>
                    <a:pt x="555" y="279"/>
                  </a:lnTo>
                  <a:lnTo>
                    <a:pt x="555" y="280"/>
                  </a:lnTo>
                  <a:lnTo>
                    <a:pt x="555" y="282"/>
                  </a:lnTo>
                  <a:lnTo>
                    <a:pt x="556" y="282"/>
                  </a:lnTo>
                  <a:lnTo>
                    <a:pt x="556" y="284"/>
                  </a:lnTo>
                  <a:lnTo>
                    <a:pt x="555" y="284"/>
                  </a:lnTo>
                  <a:lnTo>
                    <a:pt x="555" y="286"/>
                  </a:lnTo>
                  <a:lnTo>
                    <a:pt x="555" y="288"/>
                  </a:lnTo>
                  <a:lnTo>
                    <a:pt x="553" y="288"/>
                  </a:lnTo>
                  <a:lnTo>
                    <a:pt x="553" y="290"/>
                  </a:lnTo>
                  <a:lnTo>
                    <a:pt x="551" y="288"/>
                  </a:lnTo>
                  <a:lnTo>
                    <a:pt x="549" y="290"/>
                  </a:lnTo>
                  <a:lnTo>
                    <a:pt x="547" y="292"/>
                  </a:lnTo>
                  <a:lnTo>
                    <a:pt x="545" y="294"/>
                  </a:lnTo>
                  <a:lnTo>
                    <a:pt x="545" y="296"/>
                  </a:lnTo>
                  <a:lnTo>
                    <a:pt x="545" y="298"/>
                  </a:lnTo>
                  <a:lnTo>
                    <a:pt x="545" y="300"/>
                  </a:lnTo>
                  <a:lnTo>
                    <a:pt x="543" y="300"/>
                  </a:lnTo>
                  <a:lnTo>
                    <a:pt x="543" y="302"/>
                  </a:lnTo>
                  <a:lnTo>
                    <a:pt x="541" y="303"/>
                  </a:lnTo>
                  <a:lnTo>
                    <a:pt x="541" y="302"/>
                  </a:lnTo>
                  <a:lnTo>
                    <a:pt x="539" y="300"/>
                  </a:lnTo>
                  <a:lnTo>
                    <a:pt x="537" y="298"/>
                  </a:lnTo>
                  <a:lnTo>
                    <a:pt x="535" y="298"/>
                  </a:lnTo>
                  <a:lnTo>
                    <a:pt x="533" y="296"/>
                  </a:lnTo>
                  <a:lnTo>
                    <a:pt x="530" y="296"/>
                  </a:lnTo>
                  <a:lnTo>
                    <a:pt x="530" y="294"/>
                  </a:lnTo>
                  <a:lnTo>
                    <a:pt x="526" y="292"/>
                  </a:lnTo>
                  <a:lnTo>
                    <a:pt x="524" y="292"/>
                  </a:lnTo>
                  <a:lnTo>
                    <a:pt x="524" y="294"/>
                  </a:lnTo>
                  <a:lnTo>
                    <a:pt x="524" y="296"/>
                  </a:lnTo>
                  <a:lnTo>
                    <a:pt x="522" y="298"/>
                  </a:lnTo>
                  <a:lnTo>
                    <a:pt x="518" y="298"/>
                  </a:lnTo>
                  <a:lnTo>
                    <a:pt x="514" y="300"/>
                  </a:lnTo>
                  <a:lnTo>
                    <a:pt x="512" y="298"/>
                  </a:lnTo>
                  <a:lnTo>
                    <a:pt x="508" y="298"/>
                  </a:lnTo>
                  <a:lnTo>
                    <a:pt x="505" y="296"/>
                  </a:lnTo>
                  <a:lnTo>
                    <a:pt x="503" y="296"/>
                  </a:lnTo>
                  <a:lnTo>
                    <a:pt x="501" y="296"/>
                  </a:lnTo>
                  <a:lnTo>
                    <a:pt x="501" y="292"/>
                  </a:lnTo>
                  <a:lnTo>
                    <a:pt x="499" y="290"/>
                  </a:lnTo>
                  <a:lnTo>
                    <a:pt x="499" y="288"/>
                  </a:lnTo>
                  <a:lnTo>
                    <a:pt x="499" y="286"/>
                  </a:lnTo>
                  <a:lnTo>
                    <a:pt x="495" y="282"/>
                  </a:lnTo>
                  <a:lnTo>
                    <a:pt x="495" y="280"/>
                  </a:lnTo>
                  <a:lnTo>
                    <a:pt x="489" y="273"/>
                  </a:lnTo>
                  <a:lnTo>
                    <a:pt x="489" y="271"/>
                  </a:lnTo>
                  <a:lnTo>
                    <a:pt x="483" y="271"/>
                  </a:lnTo>
                  <a:lnTo>
                    <a:pt x="482" y="273"/>
                  </a:lnTo>
                  <a:lnTo>
                    <a:pt x="480" y="275"/>
                  </a:lnTo>
                  <a:lnTo>
                    <a:pt x="482" y="280"/>
                  </a:lnTo>
                  <a:lnTo>
                    <a:pt x="482" y="282"/>
                  </a:lnTo>
                  <a:lnTo>
                    <a:pt x="480" y="282"/>
                  </a:lnTo>
                  <a:lnTo>
                    <a:pt x="476" y="279"/>
                  </a:lnTo>
                  <a:lnTo>
                    <a:pt x="474" y="282"/>
                  </a:lnTo>
                  <a:lnTo>
                    <a:pt x="470" y="282"/>
                  </a:lnTo>
                  <a:lnTo>
                    <a:pt x="464" y="282"/>
                  </a:lnTo>
                  <a:lnTo>
                    <a:pt x="468" y="288"/>
                  </a:lnTo>
                  <a:lnTo>
                    <a:pt x="470" y="292"/>
                  </a:lnTo>
                  <a:lnTo>
                    <a:pt x="470" y="294"/>
                  </a:lnTo>
                  <a:lnTo>
                    <a:pt x="468" y="294"/>
                  </a:lnTo>
                  <a:lnTo>
                    <a:pt x="468" y="298"/>
                  </a:lnTo>
                  <a:lnTo>
                    <a:pt x="466" y="302"/>
                  </a:lnTo>
                  <a:lnTo>
                    <a:pt x="462" y="303"/>
                  </a:lnTo>
                  <a:lnTo>
                    <a:pt x="468" y="307"/>
                  </a:lnTo>
                  <a:lnTo>
                    <a:pt x="464" y="311"/>
                  </a:lnTo>
                  <a:lnTo>
                    <a:pt x="462" y="311"/>
                  </a:lnTo>
                  <a:lnTo>
                    <a:pt x="455" y="309"/>
                  </a:lnTo>
                  <a:lnTo>
                    <a:pt x="449" y="305"/>
                  </a:lnTo>
                  <a:lnTo>
                    <a:pt x="443" y="305"/>
                  </a:lnTo>
                  <a:lnTo>
                    <a:pt x="441" y="305"/>
                  </a:lnTo>
                  <a:lnTo>
                    <a:pt x="439" y="303"/>
                  </a:lnTo>
                  <a:lnTo>
                    <a:pt x="439" y="302"/>
                  </a:lnTo>
                  <a:lnTo>
                    <a:pt x="435" y="303"/>
                  </a:lnTo>
                  <a:lnTo>
                    <a:pt x="434" y="303"/>
                  </a:lnTo>
                  <a:lnTo>
                    <a:pt x="434" y="305"/>
                  </a:lnTo>
                  <a:lnTo>
                    <a:pt x="434" y="309"/>
                  </a:lnTo>
                  <a:lnTo>
                    <a:pt x="435" y="319"/>
                  </a:lnTo>
                  <a:lnTo>
                    <a:pt x="434" y="321"/>
                  </a:lnTo>
                  <a:lnTo>
                    <a:pt x="432" y="327"/>
                  </a:lnTo>
                  <a:lnTo>
                    <a:pt x="430" y="328"/>
                  </a:lnTo>
                  <a:lnTo>
                    <a:pt x="426" y="325"/>
                  </a:lnTo>
                  <a:lnTo>
                    <a:pt x="420" y="323"/>
                  </a:lnTo>
                  <a:lnTo>
                    <a:pt x="420" y="325"/>
                  </a:lnTo>
                  <a:lnTo>
                    <a:pt x="412" y="330"/>
                  </a:lnTo>
                  <a:lnTo>
                    <a:pt x="412" y="332"/>
                  </a:lnTo>
                  <a:lnTo>
                    <a:pt x="409" y="342"/>
                  </a:lnTo>
                  <a:lnTo>
                    <a:pt x="407" y="346"/>
                  </a:lnTo>
                  <a:lnTo>
                    <a:pt x="405" y="348"/>
                  </a:lnTo>
                  <a:lnTo>
                    <a:pt x="403" y="348"/>
                  </a:lnTo>
                  <a:lnTo>
                    <a:pt x="403" y="351"/>
                  </a:lnTo>
                  <a:lnTo>
                    <a:pt x="407" y="361"/>
                  </a:lnTo>
                  <a:lnTo>
                    <a:pt x="407" y="367"/>
                  </a:lnTo>
                  <a:lnTo>
                    <a:pt x="405" y="369"/>
                  </a:lnTo>
                  <a:lnTo>
                    <a:pt x="401" y="371"/>
                  </a:lnTo>
                  <a:lnTo>
                    <a:pt x="401" y="373"/>
                  </a:lnTo>
                  <a:lnTo>
                    <a:pt x="395" y="384"/>
                  </a:lnTo>
                  <a:lnTo>
                    <a:pt x="391" y="390"/>
                  </a:lnTo>
                  <a:lnTo>
                    <a:pt x="391" y="394"/>
                  </a:lnTo>
                  <a:lnTo>
                    <a:pt x="391" y="396"/>
                  </a:lnTo>
                  <a:lnTo>
                    <a:pt x="391" y="398"/>
                  </a:lnTo>
                  <a:lnTo>
                    <a:pt x="386" y="403"/>
                  </a:lnTo>
                  <a:lnTo>
                    <a:pt x="380" y="403"/>
                  </a:lnTo>
                  <a:lnTo>
                    <a:pt x="376" y="403"/>
                  </a:lnTo>
                  <a:lnTo>
                    <a:pt x="378" y="415"/>
                  </a:lnTo>
                  <a:lnTo>
                    <a:pt x="378" y="417"/>
                  </a:lnTo>
                  <a:lnTo>
                    <a:pt x="378" y="419"/>
                  </a:lnTo>
                  <a:lnTo>
                    <a:pt x="378" y="421"/>
                  </a:lnTo>
                  <a:lnTo>
                    <a:pt x="376" y="430"/>
                  </a:lnTo>
                  <a:lnTo>
                    <a:pt x="376" y="434"/>
                  </a:lnTo>
                  <a:lnTo>
                    <a:pt x="376" y="436"/>
                  </a:lnTo>
                  <a:lnTo>
                    <a:pt x="374" y="438"/>
                  </a:lnTo>
                  <a:lnTo>
                    <a:pt x="374" y="442"/>
                  </a:lnTo>
                  <a:lnTo>
                    <a:pt x="372" y="444"/>
                  </a:lnTo>
                  <a:lnTo>
                    <a:pt x="370" y="447"/>
                  </a:lnTo>
                  <a:lnTo>
                    <a:pt x="366" y="455"/>
                  </a:lnTo>
                  <a:lnTo>
                    <a:pt x="363" y="463"/>
                  </a:lnTo>
                  <a:lnTo>
                    <a:pt x="366" y="467"/>
                  </a:lnTo>
                  <a:lnTo>
                    <a:pt x="368" y="467"/>
                  </a:lnTo>
                  <a:lnTo>
                    <a:pt x="370" y="467"/>
                  </a:lnTo>
                  <a:lnTo>
                    <a:pt x="370" y="469"/>
                  </a:lnTo>
                  <a:lnTo>
                    <a:pt x="370" y="476"/>
                  </a:lnTo>
                  <a:lnTo>
                    <a:pt x="370" y="478"/>
                  </a:lnTo>
                  <a:lnTo>
                    <a:pt x="368" y="484"/>
                  </a:lnTo>
                  <a:lnTo>
                    <a:pt x="366" y="484"/>
                  </a:lnTo>
                  <a:lnTo>
                    <a:pt x="361" y="482"/>
                  </a:lnTo>
                  <a:lnTo>
                    <a:pt x="357" y="480"/>
                  </a:lnTo>
                  <a:lnTo>
                    <a:pt x="351" y="482"/>
                  </a:lnTo>
                  <a:lnTo>
                    <a:pt x="349" y="484"/>
                  </a:lnTo>
                  <a:lnTo>
                    <a:pt x="347" y="486"/>
                  </a:lnTo>
                  <a:lnTo>
                    <a:pt x="343" y="492"/>
                  </a:lnTo>
                  <a:lnTo>
                    <a:pt x="341" y="495"/>
                  </a:lnTo>
                  <a:lnTo>
                    <a:pt x="339" y="499"/>
                  </a:lnTo>
                  <a:lnTo>
                    <a:pt x="339" y="501"/>
                  </a:lnTo>
                  <a:lnTo>
                    <a:pt x="339" y="503"/>
                  </a:lnTo>
                  <a:lnTo>
                    <a:pt x="336" y="509"/>
                  </a:lnTo>
                  <a:lnTo>
                    <a:pt x="338" y="513"/>
                  </a:lnTo>
                  <a:lnTo>
                    <a:pt x="339" y="520"/>
                  </a:lnTo>
                  <a:lnTo>
                    <a:pt x="338" y="522"/>
                  </a:lnTo>
                  <a:lnTo>
                    <a:pt x="338" y="524"/>
                  </a:lnTo>
                  <a:lnTo>
                    <a:pt x="339" y="528"/>
                  </a:lnTo>
                  <a:lnTo>
                    <a:pt x="339" y="530"/>
                  </a:lnTo>
                  <a:lnTo>
                    <a:pt x="338" y="530"/>
                  </a:lnTo>
                  <a:lnTo>
                    <a:pt x="338" y="532"/>
                  </a:lnTo>
                  <a:lnTo>
                    <a:pt x="338" y="534"/>
                  </a:lnTo>
                  <a:lnTo>
                    <a:pt x="341" y="542"/>
                  </a:lnTo>
                  <a:lnTo>
                    <a:pt x="341" y="543"/>
                  </a:lnTo>
                  <a:lnTo>
                    <a:pt x="341" y="545"/>
                  </a:lnTo>
                  <a:lnTo>
                    <a:pt x="339" y="555"/>
                  </a:lnTo>
                  <a:lnTo>
                    <a:pt x="339" y="563"/>
                  </a:lnTo>
                  <a:lnTo>
                    <a:pt x="339" y="565"/>
                  </a:lnTo>
                  <a:lnTo>
                    <a:pt x="341" y="566"/>
                  </a:lnTo>
                  <a:lnTo>
                    <a:pt x="343" y="568"/>
                  </a:lnTo>
                  <a:lnTo>
                    <a:pt x="345" y="568"/>
                  </a:lnTo>
                  <a:lnTo>
                    <a:pt x="351" y="574"/>
                  </a:lnTo>
                  <a:lnTo>
                    <a:pt x="351" y="576"/>
                  </a:lnTo>
                  <a:lnTo>
                    <a:pt x="349" y="578"/>
                  </a:lnTo>
                  <a:lnTo>
                    <a:pt x="349" y="580"/>
                  </a:lnTo>
                  <a:lnTo>
                    <a:pt x="347" y="582"/>
                  </a:lnTo>
                  <a:lnTo>
                    <a:pt x="347" y="584"/>
                  </a:lnTo>
                  <a:lnTo>
                    <a:pt x="347" y="586"/>
                  </a:lnTo>
                  <a:lnTo>
                    <a:pt x="345" y="586"/>
                  </a:lnTo>
                  <a:lnTo>
                    <a:pt x="341" y="588"/>
                  </a:lnTo>
                  <a:lnTo>
                    <a:pt x="339" y="588"/>
                  </a:lnTo>
                  <a:lnTo>
                    <a:pt x="341" y="590"/>
                  </a:lnTo>
                  <a:lnTo>
                    <a:pt x="341" y="591"/>
                  </a:lnTo>
                  <a:lnTo>
                    <a:pt x="341" y="593"/>
                  </a:lnTo>
                  <a:lnTo>
                    <a:pt x="341" y="595"/>
                  </a:lnTo>
                  <a:lnTo>
                    <a:pt x="343" y="599"/>
                  </a:lnTo>
                  <a:lnTo>
                    <a:pt x="345" y="603"/>
                  </a:lnTo>
                  <a:lnTo>
                    <a:pt x="345" y="605"/>
                  </a:lnTo>
                  <a:lnTo>
                    <a:pt x="345" y="607"/>
                  </a:lnTo>
                  <a:lnTo>
                    <a:pt x="345" y="609"/>
                  </a:lnTo>
                  <a:lnTo>
                    <a:pt x="343" y="609"/>
                  </a:lnTo>
                  <a:lnTo>
                    <a:pt x="343" y="611"/>
                  </a:lnTo>
                  <a:lnTo>
                    <a:pt x="345" y="613"/>
                  </a:lnTo>
                  <a:lnTo>
                    <a:pt x="345" y="614"/>
                  </a:lnTo>
                  <a:lnTo>
                    <a:pt x="345" y="616"/>
                  </a:lnTo>
                  <a:lnTo>
                    <a:pt x="343" y="616"/>
                  </a:lnTo>
                  <a:lnTo>
                    <a:pt x="343" y="618"/>
                  </a:lnTo>
                  <a:lnTo>
                    <a:pt x="341" y="620"/>
                  </a:lnTo>
                  <a:lnTo>
                    <a:pt x="338" y="622"/>
                  </a:lnTo>
                  <a:lnTo>
                    <a:pt x="336" y="622"/>
                  </a:lnTo>
                  <a:lnTo>
                    <a:pt x="334" y="622"/>
                  </a:lnTo>
                  <a:lnTo>
                    <a:pt x="334" y="624"/>
                  </a:lnTo>
                  <a:lnTo>
                    <a:pt x="334" y="626"/>
                  </a:lnTo>
                  <a:lnTo>
                    <a:pt x="336" y="626"/>
                  </a:lnTo>
                  <a:lnTo>
                    <a:pt x="334" y="628"/>
                  </a:lnTo>
                  <a:lnTo>
                    <a:pt x="334" y="630"/>
                  </a:lnTo>
                  <a:lnTo>
                    <a:pt x="332" y="632"/>
                  </a:lnTo>
                  <a:lnTo>
                    <a:pt x="332" y="634"/>
                  </a:lnTo>
                  <a:lnTo>
                    <a:pt x="334" y="639"/>
                  </a:lnTo>
                  <a:lnTo>
                    <a:pt x="334" y="641"/>
                  </a:lnTo>
                  <a:lnTo>
                    <a:pt x="334" y="643"/>
                  </a:lnTo>
                  <a:lnTo>
                    <a:pt x="332" y="645"/>
                  </a:lnTo>
                  <a:lnTo>
                    <a:pt x="332" y="647"/>
                  </a:lnTo>
                  <a:lnTo>
                    <a:pt x="332" y="649"/>
                  </a:lnTo>
                  <a:lnTo>
                    <a:pt x="332" y="651"/>
                  </a:lnTo>
                  <a:lnTo>
                    <a:pt x="332" y="653"/>
                  </a:lnTo>
                  <a:lnTo>
                    <a:pt x="330" y="655"/>
                  </a:lnTo>
                  <a:lnTo>
                    <a:pt x="328" y="655"/>
                  </a:lnTo>
                  <a:lnTo>
                    <a:pt x="328" y="653"/>
                  </a:lnTo>
                  <a:lnTo>
                    <a:pt x="328" y="651"/>
                  </a:lnTo>
                  <a:lnTo>
                    <a:pt x="326" y="649"/>
                  </a:lnTo>
                  <a:lnTo>
                    <a:pt x="326" y="647"/>
                  </a:lnTo>
                  <a:lnTo>
                    <a:pt x="324" y="647"/>
                  </a:lnTo>
                  <a:lnTo>
                    <a:pt x="322" y="647"/>
                  </a:lnTo>
                  <a:lnTo>
                    <a:pt x="324" y="647"/>
                  </a:lnTo>
                  <a:lnTo>
                    <a:pt x="324" y="645"/>
                  </a:lnTo>
                  <a:lnTo>
                    <a:pt x="324" y="647"/>
                  </a:lnTo>
                  <a:lnTo>
                    <a:pt x="324" y="645"/>
                  </a:lnTo>
                  <a:lnTo>
                    <a:pt x="322" y="645"/>
                  </a:lnTo>
                  <a:lnTo>
                    <a:pt x="324" y="645"/>
                  </a:lnTo>
                  <a:lnTo>
                    <a:pt x="322" y="645"/>
                  </a:lnTo>
                  <a:lnTo>
                    <a:pt x="322" y="647"/>
                  </a:lnTo>
                  <a:lnTo>
                    <a:pt x="322" y="645"/>
                  </a:lnTo>
                  <a:lnTo>
                    <a:pt x="322" y="647"/>
                  </a:lnTo>
                  <a:lnTo>
                    <a:pt x="320" y="647"/>
                  </a:lnTo>
                  <a:lnTo>
                    <a:pt x="320" y="645"/>
                  </a:lnTo>
                  <a:lnTo>
                    <a:pt x="318" y="645"/>
                  </a:lnTo>
                  <a:lnTo>
                    <a:pt x="320" y="645"/>
                  </a:lnTo>
                  <a:lnTo>
                    <a:pt x="320" y="647"/>
                  </a:lnTo>
                  <a:lnTo>
                    <a:pt x="318" y="647"/>
                  </a:lnTo>
                  <a:lnTo>
                    <a:pt x="318" y="645"/>
                  </a:lnTo>
                  <a:lnTo>
                    <a:pt x="316" y="645"/>
                  </a:lnTo>
                  <a:lnTo>
                    <a:pt x="316" y="643"/>
                  </a:lnTo>
                  <a:lnTo>
                    <a:pt x="316" y="645"/>
                  </a:lnTo>
                  <a:lnTo>
                    <a:pt x="316" y="643"/>
                  </a:lnTo>
                  <a:lnTo>
                    <a:pt x="316" y="641"/>
                  </a:lnTo>
                  <a:lnTo>
                    <a:pt x="315" y="641"/>
                  </a:lnTo>
                  <a:lnTo>
                    <a:pt x="315" y="639"/>
                  </a:lnTo>
                  <a:lnTo>
                    <a:pt x="315" y="638"/>
                  </a:lnTo>
                  <a:lnTo>
                    <a:pt x="315" y="636"/>
                  </a:lnTo>
                  <a:lnTo>
                    <a:pt x="315" y="638"/>
                  </a:lnTo>
                  <a:lnTo>
                    <a:pt x="315" y="636"/>
                  </a:lnTo>
                  <a:lnTo>
                    <a:pt x="315" y="634"/>
                  </a:lnTo>
                  <a:lnTo>
                    <a:pt x="315" y="632"/>
                  </a:lnTo>
                  <a:lnTo>
                    <a:pt x="315" y="630"/>
                  </a:lnTo>
                  <a:lnTo>
                    <a:pt x="313" y="630"/>
                  </a:lnTo>
                  <a:lnTo>
                    <a:pt x="313" y="628"/>
                  </a:lnTo>
                  <a:lnTo>
                    <a:pt x="315" y="628"/>
                  </a:lnTo>
                  <a:lnTo>
                    <a:pt x="315" y="626"/>
                  </a:lnTo>
                  <a:lnTo>
                    <a:pt x="315" y="624"/>
                  </a:lnTo>
                  <a:lnTo>
                    <a:pt x="315" y="626"/>
                  </a:lnTo>
                  <a:lnTo>
                    <a:pt x="316" y="626"/>
                  </a:lnTo>
                  <a:lnTo>
                    <a:pt x="316" y="628"/>
                  </a:lnTo>
                  <a:lnTo>
                    <a:pt x="316" y="626"/>
                  </a:lnTo>
                  <a:lnTo>
                    <a:pt x="316" y="624"/>
                  </a:lnTo>
                  <a:lnTo>
                    <a:pt x="316" y="622"/>
                  </a:lnTo>
                  <a:lnTo>
                    <a:pt x="315" y="622"/>
                  </a:lnTo>
                  <a:lnTo>
                    <a:pt x="315" y="624"/>
                  </a:lnTo>
                  <a:lnTo>
                    <a:pt x="315" y="622"/>
                  </a:lnTo>
                  <a:lnTo>
                    <a:pt x="315" y="624"/>
                  </a:lnTo>
                  <a:lnTo>
                    <a:pt x="313" y="624"/>
                  </a:lnTo>
                  <a:lnTo>
                    <a:pt x="313" y="626"/>
                  </a:lnTo>
                  <a:lnTo>
                    <a:pt x="313" y="628"/>
                  </a:lnTo>
                  <a:lnTo>
                    <a:pt x="313" y="630"/>
                  </a:lnTo>
                  <a:lnTo>
                    <a:pt x="315" y="630"/>
                  </a:lnTo>
                  <a:lnTo>
                    <a:pt x="315" y="632"/>
                  </a:lnTo>
                  <a:lnTo>
                    <a:pt x="315" y="634"/>
                  </a:lnTo>
                  <a:lnTo>
                    <a:pt x="313" y="634"/>
                  </a:lnTo>
                  <a:lnTo>
                    <a:pt x="313" y="636"/>
                  </a:lnTo>
                  <a:lnTo>
                    <a:pt x="311" y="636"/>
                  </a:lnTo>
                  <a:lnTo>
                    <a:pt x="311" y="634"/>
                  </a:lnTo>
                  <a:lnTo>
                    <a:pt x="311" y="632"/>
                  </a:lnTo>
                  <a:lnTo>
                    <a:pt x="311" y="630"/>
                  </a:lnTo>
                  <a:lnTo>
                    <a:pt x="311" y="628"/>
                  </a:lnTo>
                  <a:lnTo>
                    <a:pt x="309" y="628"/>
                  </a:lnTo>
                  <a:lnTo>
                    <a:pt x="309" y="630"/>
                  </a:lnTo>
                  <a:lnTo>
                    <a:pt x="311" y="630"/>
                  </a:lnTo>
                  <a:lnTo>
                    <a:pt x="311" y="632"/>
                  </a:lnTo>
                  <a:lnTo>
                    <a:pt x="311" y="634"/>
                  </a:lnTo>
                  <a:lnTo>
                    <a:pt x="309" y="634"/>
                  </a:lnTo>
                  <a:lnTo>
                    <a:pt x="309" y="636"/>
                  </a:lnTo>
                  <a:lnTo>
                    <a:pt x="311" y="638"/>
                  </a:lnTo>
                  <a:lnTo>
                    <a:pt x="313" y="638"/>
                  </a:lnTo>
                  <a:lnTo>
                    <a:pt x="313" y="639"/>
                  </a:lnTo>
                  <a:lnTo>
                    <a:pt x="311" y="639"/>
                  </a:lnTo>
                  <a:lnTo>
                    <a:pt x="313" y="641"/>
                  </a:lnTo>
                  <a:lnTo>
                    <a:pt x="313" y="643"/>
                  </a:lnTo>
                  <a:lnTo>
                    <a:pt x="311" y="643"/>
                  </a:lnTo>
                  <a:lnTo>
                    <a:pt x="309" y="645"/>
                  </a:lnTo>
                  <a:lnTo>
                    <a:pt x="309" y="647"/>
                  </a:lnTo>
                  <a:lnTo>
                    <a:pt x="309" y="649"/>
                  </a:lnTo>
                  <a:lnTo>
                    <a:pt x="309" y="647"/>
                  </a:lnTo>
                  <a:lnTo>
                    <a:pt x="309" y="649"/>
                  </a:lnTo>
                  <a:lnTo>
                    <a:pt x="309" y="647"/>
                  </a:lnTo>
                  <a:lnTo>
                    <a:pt x="307" y="649"/>
                  </a:lnTo>
                  <a:lnTo>
                    <a:pt x="309" y="649"/>
                  </a:lnTo>
                  <a:lnTo>
                    <a:pt x="309" y="651"/>
                  </a:lnTo>
                  <a:lnTo>
                    <a:pt x="307" y="651"/>
                  </a:lnTo>
                  <a:lnTo>
                    <a:pt x="307" y="649"/>
                  </a:lnTo>
                  <a:lnTo>
                    <a:pt x="305" y="651"/>
                  </a:lnTo>
                  <a:lnTo>
                    <a:pt x="305" y="649"/>
                  </a:lnTo>
                  <a:lnTo>
                    <a:pt x="305" y="651"/>
                  </a:lnTo>
                  <a:lnTo>
                    <a:pt x="305" y="653"/>
                  </a:lnTo>
                  <a:lnTo>
                    <a:pt x="303" y="653"/>
                  </a:lnTo>
                  <a:lnTo>
                    <a:pt x="301" y="653"/>
                  </a:lnTo>
                  <a:lnTo>
                    <a:pt x="301" y="651"/>
                  </a:lnTo>
                  <a:lnTo>
                    <a:pt x="301" y="649"/>
                  </a:lnTo>
                  <a:lnTo>
                    <a:pt x="299" y="649"/>
                  </a:lnTo>
                  <a:lnTo>
                    <a:pt x="299" y="647"/>
                  </a:lnTo>
                  <a:lnTo>
                    <a:pt x="297" y="647"/>
                  </a:lnTo>
                  <a:lnTo>
                    <a:pt x="299" y="649"/>
                  </a:lnTo>
                  <a:lnTo>
                    <a:pt x="299" y="651"/>
                  </a:lnTo>
                  <a:lnTo>
                    <a:pt x="299" y="653"/>
                  </a:lnTo>
                  <a:lnTo>
                    <a:pt x="297" y="653"/>
                  </a:lnTo>
                  <a:lnTo>
                    <a:pt x="295" y="653"/>
                  </a:lnTo>
                  <a:lnTo>
                    <a:pt x="297" y="653"/>
                  </a:lnTo>
                  <a:lnTo>
                    <a:pt x="297" y="655"/>
                  </a:lnTo>
                  <a:lnTo>
                    <a:pt x="295" y="655"/>
                  </a:lnTo>
                  <a:lnTo>
                    <a:pt x="293" y="655"/>
                  </a:lnTo>
                  <a:lnTo>
                    <a:pt x="295" y="655"/>
                  </a:lnTo>
                  <a:lnTo>
                    <a:pt x="293" y="655"/>
                  </a:lnTo>
                  <a:lnTo>
                    <a:pt x="293" y="657"/>
                  </a:lnTo>
                  <a:lnTo>
                    <a:pt x="295" y="657"/>
                  </a:lnTo>
                  <a:lnTo>
                    <a:pt x="293" y="657"/>
                  </a:lnTo>
                  <a:lnTo>
                    <a:pt x="295" y="657"/>
                  </a:lnTo>
                  <a:lnTo>
                    <a:pt x="295" y="659"/>
                  </a:lnTo>
                  <a:lnTo>
                    <a:pt x="293" y="659"/>
                  </a:lnTo>
                  <a:lnTo>
                    <a:pt x="290" y="659"/>
                  </a:lnTo>
                  <a:lnTo>
                    <a:pt x="291" y="661"/>
                  </a:lnTo>
                  <a:lnTo>
                    <a:pt x="290" y="659"/>
                  </a:lnTo>
                  <a:lnTo>
                    <a:pt x="291" y="659"/>
                  </a:lnTo>
                  <a:lnTo>
                    <a:pt x="291" y="661"/>
                  </a:lnTo>
                  <a:lnTo>
                    <a:pt x="290" y="661"/>
                  </a:lnTo>
                  <a:lnTo>
                    <a:pt x="291" y="661"/>
                  </a:lnTo>
                  <a:lnTo>
                    <a:pt x="291" y="662"/>
                  </a:lnTo>
                  <a:lnTo>
                    <a:pt x="290" y="662"/>
                  </a:lnTo>
                  <a:lnTo>
                    <a:pt x="290" y="664"/>
                  </a:lnTo>
                  <a:lnTo>
                    <a:pt x="288" y="662"/>
                  </a:lnTo>
                  <a:lnTo>
                    <a:pt x="288" y="664"/>
                  </a:lnTo>
                  <a:lnTo>
                    <a:pt x="288" y="662"/>
                  </a:lnTo>
                  <a:lnTo>
                    <a:pt x="288" y="664"/>
                  </a:lnTo>
                  <a:lnTo>
                    <a:pt x="288" y="666"/>
                  </a:lnTo>
                  <a:lnTo>
                    <a:pt x="286" y="668"/>
                  </a:lnTo>
                  <a:lnTo>
                    <a:pt x="284" y="668"/>
                  </a:lnTo>
                  <a:lnTo>
                    <a:pt x="284" y="670"/>
                  </a:lnTo>
                  <a:lnTo>
                    <a:pt x="282" y="670"/>
                  </a:lnTo>
                  <a:lnTo>
                    <a:pt x="282" y="672"/>
                  </a:lnTo>
                  <a:lnTo>
                    <a:pt x="282" y="670"/>
                  </a:lnTo>
                  <a:lnTo>
                    <a:pt x="282" y="672"/>
                  </a:lnTo>
                  <a:lnTo>
                    <a:pt x="280" y="672"/>
                  </a:lnTo>
                  <a:lnTo>
                    <a:pt x="280" y="674"/>
                  </a:lnTo>
                  <a:lnTo>
                    <a:pt x="278" y="674"/>
                  </a:lnTo>
                  <a:lnTo>
                    <a:pt x="280" y="674"/>
                  </a:lnTo>
                  <a:lnTo>
                    <a:pt x="278" y="674"/>
                  </a:lnTo>
                  <a:lnTo>
                    <a:pt x="278" y="676"/>
                  </a:lnTo>
                  <a:lnTo>
                    <a:pt x="276" y="676"/>
                  </a:lnTo>
                  <a:lnTo>
                    <a:pt x="276" y="678"/>
                  </a:lnTo>
                  <a:lnTo>
                    <a:pt x="274" y="678"/>
                  </a:lnTo>
                  <a:lnTo>
                    <a:pt x="272" y="678"/>
                  </a:lnTo>
                  <a:lnTo>
                    <a:pt x="274" y="678"/>
                  </a:lnTo>
                  <a:lnTo>
                    <a:pt x="274" y="676"/>
                  </a:lnTo>
                  <a:lnTo>
                    <a:pt x="272" y="674"/>
                  </a:lnTo>
                  <a:lnTo>
                    <a:pt x="272" y="676"/>
                  </a:lnTo>
                  <a:lnTo>
                    <a:pt x="272" y="678"/>
                  </a:lnTo>
                  <a:lnTo>
                    <a:pt x="270" y="680"/>
                  </a:lnTo>
                  <a:lnTo>
                    <a:pt x="268" y="680"/>
                  </a:lnTo>
                  <a:lnTo>
                    <a:pt x="267" y="680"/>
                  </a:lnTo>
                  <a:lnTo>
                    <a:pt x="267" y="682"/>
                  </a:lnTo>
                  <a:lnTo>
                    <a:pt x="267" y="680"/>
                  </a:lnTo>
                  <a:lnTo>
                    <a:pt x="267" y="682"/>
                  </a:lnTo>
                  <a:lnTo>
                    <a:pt x="263" y="682"/>
                  </a:lnTo>
                  <a:lnTo>
                    <a:pt x="261" y="680"/>
                  </a:lnTo>
                  <a:lnTo>
                    <a:pt x="259" y="680"/>
                  </a:lnTo>
                  <a:lnTo>
                    <a:pt x="257" y="682"/>
                  </a:lnTo>
                  <a:lnTo>
                    <a:pt x="259" y="682"/>
                  </a:lnTo>
                  <a:lnTo>
                    <a:pt x="257" y="682"/>
                  </a:lnTo>
                  <a:lnTo>
                    <a:pt x="257" y="680"/>
                  </a:lnTo>
                  <a:lnTo>
                    <a:pt x="259" y="680"/>
                  </a:lnTo>
                  <a:lnTo>
                    <a:pt x="259" y="678"/>
                  </a:lnTo>
                  <a:lnTo>
                    <a:pt x="257" y="680"/>
                  </a:lnTo>
                  <a:lnTo>
                    <a:pt x="255" y="680"/>
                  </a:lnTo>
                  <a:lnTo>
                    <a:pt x="257" y="678"/>
                  </a:lnTo>
                  <a:lnTo>
                    <a:pt x="255" y="680"/>
                  </a:lnTo>
                  <a:lnTo>
                    <a:pt x="255" y="678"/>
                  </a:lnTo>
                  <a:lnTo>
                    <a:pt x="255" y="680"/>
                  </a:lnTo>
                  <a:lnTo>
                    <a:pt x="253" y="680"/>
                  </a:lnTo>
                  <a:lnTo>
                    <a:pt x="253" y="678"/>
                  </a:lnTo>
                  <a:lnTo>
                    <a:pt x="255" y="678"/>
                  </a:lnTo>
                  <a:lnTo>
                    <a:pt x="257" y="678"/>
                  </a:lnTo>
                  <a:lnTo>
                    <a:pt x="255" y="678"/>
                  </a:lnTo>
                  <a:lnTo>
                    <a:pt x="253" y="676"/>
                  </a:lnTo>
                  <a:lnTo>
                    <a:pt x="253" y="678"/>
                  </a:lnTo>
                  <a:lnTo>
                    <a:pt x="253" y="676"/>
                  </a:lnTo>
                  <a:lnTo>
                    <a:pt x="251" y="678"/>
                  </a:lnTo>
                  <a:lnTo>
                    <a:pt x="253" y="678"/>
                  </a:lnTo>
                  <a:lnTo>
                    <a:pt x="253" y="680"/>
                  </a:lnTo>
                  <a:lnTo>
                    <a:pt x="251" y="680"/>
                  </a:lnTo>
                  <a:lnTo>
                    <a:pt x="249" y="678"/>
                  </a:lnTo>
                  <a:lnTo>
                    <a:pt x="249" y="676"/>
                  </a:lnTo>
                  <a:lnTo>
                    <a:pt x="251" y="676"/>
                  </a:lnTo>
                  <a:lnTo>
                    <a:pt x="253" y="674"/>
                  </a:lnTo>
                  <a:lnTo>
                    <a:pt x="255" y="674"/>
                  </a:lnTo>
                  <a:lnTo>
                    <a:pt x="253" y="674"/>
                  </a:lnTo>
                  <a:lnTo>
                    <a:pt x="251" y="674"/>
                  </a:lnTo>
                  <a:lnTo>
                    <a:pt x="251" y="672"/>
                  </a:lnTo>
                  <a:lnTo>
                    <a:pt x="251" y="674"/>
                  </a:lnTo>
                  <a:lnTo>
                    <a:pt x="249" y="674"/>
                  </a:lnTo>
                  <a:lnTo>
                    <a:pt x="247" y="674"/>
                  </a:lnTo>
                  <a:lnTo>
                    <a:pt x="245" y="672"/>
                  </a:lnTo>
                  <a:lnTo>
                    <a:pt x="243" y="672"/>
                  </a:lnTo>
                  <a:lnTo>
                    <a:pt x="242" y="670"/>
                  </a:lnTo>
                  <a:lnTo>
                    <a:pt x="240" y="668"/>
                  </a:lnTo>
                  <a:lnTo>
                    <a:pt x="240" y="666"/>
                  </a:lnTo>
                  <a:lnTo>
                    <a:pt x="238" y="666"/>
                  </a:lnTo>
                  <a:lnTo>
                    <a:pt x="236" y="666"/>
                  </a:lnTo>
                  <a:lnTo>
                    <a:pt x="236" y="664"/>
                  </a:lnTo>
                  <a:lnTo>
                    <a:pt x="234" y="664"/>
                  </a:lnTo>
                  <a:lnTo>
                    <a:pt x="234" y="662"/>
                  </a:lnTo>
                  <a:lnTo>
                    <a:pt x="234" y="661"/>
                  </a:lnTo>
                  <a:lnTo>
                    <a:pt x="232" y="659"/>
                  </a:lnTo>
                  <a:lnTo>
                    <a:pt x="234" y="657"/>
                  </a:lnTo>
                  <a:lnTo>
                    <a:pt x="234" y="655"/>
                  </a:lnTo>
                  <a:lnTo>
                    <a:pt x="234" y="653"/>
                  </a:lnTo>
                  <a:lnTo>
                    <a:pt x="234" y="655"/>
                  </a:lnTo>
                  <a:lnTo>
                    <a:pt x="234" y="653"/>
                  </a:lnTo>
                  <a:lnTo>
                    <a:pt x="234" y="651"/>
                  </a:lnTo>
                  <a:lnTo>
                    <a:pt x="234" y="649"/>
                  </a:lnTo>
                  <a:lnTo>
                    <a:pt x="236" y="651"/>
                  </a:lnTo>
                  <a:lnTo>
                    <a:pt x="236" y="653"/>
                  </a:lnTo>
                  <a:lnTo>
                    <a:pt x="236" y="655"/>
                  </a:lnTo>
                  <a:lnTo>
                    <a:pt x="236" y="653"/>
                  </a:lnTo>
                  <a:lnTo>
                    <a:pt x="238" y="653"/>
                  </a:lnTo>
                  <a:lnTo>
                    <a:pt x="240" y="653"/>
                  </a:lnTo>
                  <a:lnTo>
                    <a:pt x="240" y="655"/>
                  </a:lnTo>
                  <a:lnTo>
                    <a:pt x="242" y="655"/>
                  </a:lnTo>
                  <a:lnTo>
                    <a:pt x="243" y="657"/>
                  </a:lnTo>
                  <a:lnTo>
                    <a:pt x="243" y="655"/>
                  </a:lnTo>
                  <a:lnTo>
                    <a:pt x="242" y="655"/>
                  </a:lnTo>
                  <a:lnTo>
                    <a:pt x="242" y="653"/>
                  </a:lnTo>
                  <a:lnTo>
                    <a:pt x="243" y="653"/>
                  </a:lnTo>
                  <a:lnTo>
                    <a:pt x="243" y="651"/>
                  </a:lnTo>
                  <a:lnTo>
                    <a:pt x="251" y="649"/>
                  </a:lnTo>
                  <a:lnTo>
                    <a:pt x="245" y="649"/>
                  </a:lnTo>
                  <a:lnTo>
                    <a:pt x="245" y="651"/>
                  </a:lnTo>
                  <a:lnTo>
                    <a:pt x="243" y="651"/>
                  </a:lnTo>
                  <a:lnTo>
                    <a:pt x="242" y="655"/>
                  </a:lnTo>
                  <a:lnTo>
                    <a:pt x="240" y="653"/>
                  </a:lnTo>
                  <a:lnTo>
                    <a:pt x="240" y="651"/>
                  </a:lnTo>
                  <a:lnTo>
                    <a:pt x="242" y="651"/>
                  </a:lnTo>
                  <a:lnTo>
                    <a:pt x="240" y="651"/>
                  </a:lnTo>
                  <a:lnTo>
                    <a:pt x="240" y="649"/>
                  </a:lnTo>
                  <a:lnTo>
                    <a:pt x="240" y="647"/>
                  </a:lnTo>
                  <a:lnTo>
                    <a:pt x="242" y="647"/>
                  </a:lnTo>
                  <a:lnTo>
                    <a:pt x="243" y="647"/>
                  </a:lnTo>
                  <a:lnTo>
                    <a:pt x="242" y="647"/>
                  </a:lnTo>
                  <a:lnTo>
                    <a:pt x="242" y="645"/>
                  </a:lnTo>
                  <a:lnTo>
                    <a:pt x="243" y="643"/>
                  </a:lnTo>
                  <a:lnTo>
                    <a:pt x="245" y="643"/>
                  </a:lnTo>
                  <a:lnTo>
                    <a:pt x="245" y="641"/>
                  </a:lnTo>
                  <a:lnTo>
                    <a:pt x="247" y="641"/>
                  </a:lnTo>
                  <a:lnTo>
                    <a:pt x="245" y="641"/>
                  </a:lnTo>
                  <a:lnTo>
                    <a:pt x="243" y="643"/>
                  </a:lnTo>
                  <a:lnTo>
                    <a:pt x="242" y="641"/>
                  </a:lnTo>
                  <a:lnTo>
                    <a:pt x="245" y="641"/>
                  </a:lnTo>
                  <a:lnTo>
                    <a:pt x="243" y="641"/>
                  </a:lnTo>
                  <a:lnTo>
                    <a:pt x="243" y="639"/>
                  </a:lnTo>
                  <a:lnTo>
                    <a:pt x="243" y="641"/>
                  </a:lnTo>
                  <a:lnTo>
                    <a:pt x="242" y="641"/>
                  </a:lnTo>
                  <a:lnTo>
                    <a:pt x="242" y="639"/>
                  </a:lnTo>
                  <a:lnTo>
                    <a:pt x="242" y="641"/>
                  </a:lnTo>
                  <a:lnTo>
                    <a:pt x="242" y="639"/>
                  </a:lnTo>
                  <a:lnTo>
                    <a:pt x="243" y="638"/>
                  </a:lnTo>
                  <a:lnTo>
                    <a:pt x="243" y="636"/>
                  </a:lnTo>
                  <a:lnTo>
                    <a:pt x="245" y="636"/>
                  </a:lnTo>
                  <a:lnTo>
                    <a:pt x="247" y="634"/>
                  </a:lnTo>
                  <a:lnTo>
                    <a:pt x="249" y="634"/>
                  </a:lnTo>
                  <a:lnTo>
                    <a:pt x="245" y="634"/>
                  </a:lnTo>
                  <a:lnTo>
                    <a:pt x="245" y="632"/>
                  </a:lnTo>
                  <a:lnTo>
                    <a:pt x="245" y="630"/>
                  </a:lnTo>
                  <a:lnTo>
                    <a:pt x="245" y="632"/>
                  </a:lnTo>
                  <a:lnTo>
                    <a:pt x="245" y="634"/>
                  </a:lnTo>
                  <a:lnTo>
                    <a:pt x="243" y="634"/>
                  </a:lnTo>
                  <a:lnTo>
                    <a:pt x="243" y="636"/>
                  </a:lnTo>
                  <a:lnTo>
                    <a:pt x="243" y="638"/>
                  </a:lnTo>
                  <a:lnTo>
                    <a:pt x="242" y="638"/>
                  </a:lnTo>
                  <a:lnTo>
                    <a:pt x="242" y="639"/>
                  </a:lnTo>
                  <a:lnTo>
                    <a:pt x="242" y="638"/>
                  </a:lnTo>
                  <a:lnTo>
                    <a:pt x="240" y="638"/>
                  </a:lnTo>
                  <a:lnTo>
                    <a:pt x="240" y="639"/>
                  </a:lnTo>
                  <a:lnTo>
                    <a:pt x="242" y="639"/>
                  </a:lnTo>
                  <a:lnTo>
                    <a:pt x="240" y="639"/>
                  </a:lnTo>
                  <a:lnTo>
                    <a:pt x="240" y="638"/>
                  </a:lnTo>
                  <a:lnTo>
                    <a:pt x="243" y="636"/>
                  </a:lnTo>
                  <a:lnTo>
                    <a:pt x="242" y="636"/>
                  </a:lnTo>
                  <a:lnTo>
                    <a:pt x="240" y="636"/>
                  </a:lnTo>
                  <a:lnTo>
                    <a:pt x="238" y="636"/>
                  </a:lnTo>
                  <a:lnTo>
                    <a:pt x="238" y="634"/>
                  </a:lnTo>
                  <a:lnTo>
                    <a:pt x="238" y="636"/>
                  </a:lnTo>
                  <a:lnTo>
                    <a:pt x="238" y="638"/>
                  </a:lnTo>
                  <a:lnTo>
                    <a:pt x="236" y="638"/>
                  </a:lnTo>
                  <a:lnTo>
                    <a:pt x="236" y="636"/>
                  </a:lnTo>
                  <a:lnTo>
                    <a:pt x="236" y="638"/>
                  </a:lnTo>
                  <a:lnTo>
                    <a:pt x="238" y="638"/>
                  </a:lnTo>
                  <a:lnTo>
                    <a:pt x="238" y="639"/>
                  </a:lnTo>
                  <a:lnTo>
                    <a:pt x="238" y="641"/>
                  </a:lnTo>
                  <a:lnTo>
                    <a:pt x="236" y="641"/>
                  </a:lnTo>
                  <a:lnTo>
                    <a:pt x="234" y="641"/>
                  </a:lnTo>
                  <a:lnTo>
                    <a:pt x="236" y="641"/>
                  </a:lnTo>
                  <a:lnTo>
                    <a:pt x="234" y="639"/>
                  </a:lnTo>
                  <a:lnTo>
                    <a:pt x="234" y="638"/>
                  </a:lnTo>
                  <a:lnTo>
                    <a:pt x="234" y="639"/>
                  </a:lnTo>
                  <a:lnTo>
                    <a:pt x="234" y="641"/>
                  </a:lnTo>
                  <a:lnTo>
                    <a:pt x="232" y="643"/>
                  </a:lnTo>
                  <a:lnTo>
                    <a:pt x="232" y="641"/>
                  </a:lnTo>
                  <a:lnTo>
                    <a:pt x="232" y="639"/>
                  </a:lnTo>
                  <a:lnTo>
                    <a:pt x="232" y="638"/>
                  </a:lnTo>
                  <a:lnTo>
                    <a:pt x="232" y="639"/>
                  </a:lnTo>
                  <a:lnTo>
                    <a:pt x="232" y="641"/>
                  </a:lnTo>
                  <a:lnTo>
                    <a:pt x="230" y="641"/>
                  </a:lnTo>
                  <a:lnTo>
                    <a:pt x="230" y="639"/>
                  </a:lnTo>
                  <a:lnTo>
                    <a:pt x="230" y="638"/>
                  </a:lnTo>
                  <a:lnTo>
                    <a:pt x="230" y="639"/>
                  </a:lnTo>
                  <a:lnTo>
                    <a:pt x="228" y="638"/>
                  </a:lnTo>
                  <a:lnTo>
                    <a:pt x="228" y="636"/>
                  </a:lnTo>
                  <a:lnTo>
                    <a:pt x="228" y="634"/>
                  </a:lnTo>
                  <a:lnTo>
                    <a:pt x="230" y="632"/>
                  </a:lnTo>
                  <a:lnTo>
                    <a:pt x="230" y="630"/>
                  </a:lnTo>
                  <a:lnTo>
                    <a:pt x="232" y="632"/>
                  </a:lnTo>
                  <a:lnTo>
                    <a:pt x="232" y="630"/>
                  </a:lnTo>
                  <a:lnTo>
                    <a:pt x="232" y="628"/>
                  </a:lnTo>
                  <a:lnTo>
                    <a:pt x="232" y="630"/>
                  </a:lnTo>
                  <a:lnTo>
                    <a:pt x="232" y="632"/>
                  </a:lnTo>
                  <a:lnTo>
                    <a:pt x="232" y="634"/>
                  </a:lnTo>
                  <a:lnTo>
                    <a:pt x="232" y="636"/>
                  </a:lnTo>
                  <a:lnTo>
                    <a:pt x="232" y="634"/>
                  </a:lnTo>
                  <a:lnTo>
                    <a:pt x="234" y="634"/>
                  </a:lnTo>
                  <a:lnTo>
                    <a:pt x="234" y="632"/>
                  </a:lnTo>
                  <a:lnTo>
                    <a:pt x="234" y="630"/>
                  </a:lnTo>
                  <a:lnTo>
                    <a:pt x="236" y="630"/>
                  </a:lnTo>
                  <a:lnTo>
                    <a:pt x="236" y="632"/>
                  </a:lnTo>
                  <a:lnTo>
                    <a:pt x="238" y="632"/>
                  </a:lnTo>
                  <a:lnTo>
                    <a:pt x="238" y="630"/>
                  </a:lnTo>
                  <a:lnTo>
                    <a:pt x="240" y="630"/>
                  </a:lnTo>
                  <a:lnTo>
                    <a:pt x="238" y="630"/>
                  </a:lnTo>
                  <a:lnTo>
                    <a:pt x="236" y="630"/>
                  </a:lnTo>
                  <a:lnTo>
                    <a:pt x="238" y="630"/>
                  </a:lnTo>
                  <a:lnTo>
                    <a:pt x="238" y="628"/>
                  </a:lnTo>
                  <a:lnTo>
                    <a:pt x="240" y="628"/>
                  </a:lnTo>
                  <a:lnTo>
                    <a:pt x="242" y="628"/>
                  </a:lnTo>
                  <a:lnTo>
                    <a:pt x="243" y="626"/>
                  </a:lnTo>
                  <a:lnTo>
                    <a:pt x="245" y="624"/>
                  </a:lnTo>
                  <a:lnTo>
                    <a:pt x="243" y="626"/>
                  </a:lnTo>
                  <a:lnTo>
                    <a:pt x="242" y="628"/>
                  </a:lnTo>
                  <a:lnTo>
                    <a:pt x="240" y="628"/>
                  </a:lnTo>
                  <a:lnTo>
                    <a:pt x="240" y="626"/>
                  </a:lnTo>
                  <a:lnTo>
                    <a:pt x="240" y="624"/>
                  </a:lnTo>
                  <a:lnTo>
                    <a:pt x="240" y="626"/>
                  </a:lnTo>
                  <a:lnTo>
                    <a:pt x="238" y="626"/>
                  </a:lnTo>
                  <a:lnTo>
                    <a:pt x="236" y="626"/>
                  </a:lnTo>
                  <a:lnTo>
                    <a:pt x="236" y="624"/>
                  </a:lnTo>
                  <a:lnTo>
                    <a:pt x="236" y="622"/>
                  </a:lnTo>
                  <a:lnTo>
                    <a:pt x="238" y="622"/>
                  </a:lnTo>
                  <a:lnTo>
                    <a:pt x="240" y="620"/>
                  </a:lnTo>
                  <a:lnTo>
                    <a:pt x="242" y="618"/>
                  </a:lnTo>
                  <a:lnTo>
                    <a:pt x="242" y="616"/>
                  </a:lnTo>
                  <a:lnTo>
                    <a:pt x="245" y="616"/>
                  </a:lnTo>
                  <a:lnTo>
                    <a:pt x="245" y="614"/>
                  </a:lnTo>
                  <a:lnTo>
                    <a:pt x="243" y="614"/>
                  </a:lnTo>
                  <a:lnTo>
                    <a:pt x="243" y="616"/>
                  </a:lnTo>
                  <a:lnTo>
                    <a:pt x="242" y="616"/>
                  </a:lnTo>
                  <a:lnTo>
                    <a:pt x="242" y="614"/>
                  </a:lnTo>
                  <a:lnTo>
                    <a:pt x="242" y="613"/>
                  </a:lnTo>
                  <a:lnTo>
                    <a:pt x="243" y="613"/>
                  </a:lnTo>
                  <a:lnTo>
                    <a:pt x="243" y="611"/>
                  </a:lnTo>
                  <a:lnTo>
                    <a:pt x="245" y="611"/>
                  </a:lnTo>
                  <a:lnTo>
                    <a:pt x="245" y="609"/>
                  </a:lnTo>
                  <a:lnTo>
                    <a:pt x="247" y="607"/>
                  </a:lnTo>
                  <a:lnTo>
                    <a:pt x="249" y="607"/>
                  </a:lnTo>
                  <a:lnTo>
                    <a:pt x="249" y="605"/>
                  </a:lnTo>
                  <a:lnTo>
                    <a:pt x="251" y="607"/>
                  </a:lnTo>
                  <a:lnTo>
                    <a:pt x="249" y="609"/>
                  </a:lnTo>
                  <a:lnTo>
                    <a:pt x="249" y="611"/>
                  </a:lnTo>
                  <a:lnTo>
                    <a:pt x="249" y="614"/>
                  </a:lnTo>
                  <a:lnTo>
                    <a:pt x="249" y="616"/>
                  </a:lnTo>
                  <a:lnTo>
                    <a:pt x="249" y="614"/>
                  </a:lnTo>
                  <a:lnTo>
                    <a:pt x="249" y="613"/>
                  </a:lnTo>
                  <a:lnTo>
                    <a:pt x="249" y="611"/>
                  </a:lnTo>
                  <a:lnTo>
                    <a:pt x="251" y="611"/>
                  </a:lnTo>
                  <a:lnTo>
                    <a:pt x="251" y="609"/>
                  </a:lnTo>
                  <a:lnTo>
                    <a:pt x="251" y="607"/>
                  </a:lnTo>
                  <a:lnTo>
                    <a:pt x="253" y="607"/>
                  </a:lnTo>
                  <a:lnTo>
                    <a:pt x="253" y="605"/>
                  </a:lnTo>
                  <a:lnTo>
                    <a:pt x="255" y="603"/>
                  </a:lnTo>
                  <a:lnTo>
                    <a:pt x="257" y="605"/>
                  </a:lnTo>
                  <a:lnTo>
                    <a:pt x="259" y="605"/>
                  </a:lnTo>
                  <a:lnTo>
                    <a:pt x="259" y="603"/>
                  </a:lnTo>
                  <a:lnTo>
                    <a:pt x="255" y="603"/>
                  </a:lnTo>
                  <a:lnTo>
                    <a:pt x="257" y="603"/>
                  </a:lnTo>
                  <a:lnTo>
                    <a:pt x="257" y="601"/>
                  </a:lnTo>
                  <a:lnTo>
                    <a:pt x="255" y="601"/>
                  </a:lnTo>
                  <a:lnTo>
                    <a:pt x="255" y="603"/>
                  </a:lnTo>
                  <a:lnTo>
                    <a:pt x="253" y="605"/>
                  </a:lnTo>
                  <a:lnTo>
                    <a:pt x="251" y="605"/>
                  </a:lnTo>
                  <a:lnTo>
                    <a:pt x="249" y="605"/>
                  </a:lnTo>
                  <a:lnTo>
                    <a:pt x="251" y="605"/>
                  </a:lnTo>
                  <a:lnTo>
                    <a:pt x="251" y="603"/>
                  </a:lnTo>
                  <a:lnTo>
                    <a:pt x="249" y="605"/>
                  </a:lnTo>
                  <a:lnTo>
                    <a:pt x="247" y="605"/>
                  </a:lnTo>
                  <a:lnTo>
                    <a:pt x="247" y="607"/>
                  </a:lnTo>
                  <a:lnTo>
                    <a:pt x="245" y="607"/>
                  </a:lnTo>
                  <a:lnTo>
                    <a:pt x="243" y="607"/>
                  </a:lnTo>
                  <a:lnTo>
                    <a:pt x="243" y="605"/>
                  </a:lnTo>
                  <a:lnTo>
                    <a:pt x="243" y="607"/>
                  </a:lnTo>
                  <a:lnTo>
                    <a:pt x="245" y="607"/>
                  </a:lnTo>
                  <a:lnTo>
                    <a:pt x="243" y="607"/>
                  </a:lnTo>
                  <a:lnTo>
                    <a:pt x="243" y="609"/>
                  </a:lnTo>
                  <a:lnTo>
                    <a:pt x="243" y="611"/>
                  </a:lnTo>
                  <a:lnTo>
                    <a:pt x="243" y="613"/>
                  </a:lnTo>
                  <a:lnTo>
                    <a:pt x="242" y="613"/>
                  </a:lnTo>
                  <a:lnTo>
                    <a:pt x="242" y="611"/>
                  </a:lnTo>
                  <a:lnTo>
                    <a:pt x="240" y="613"/>
                  </a:lnTo>
                  <a:lnTo>
                    <a:pt x="240" y="614"/>
                  </a:lnTo>
                  <a:lnTo>
                    <a:pt x="238" y="614"/>
                  </a:lnTo>
                  <a:lnTo>
                    <a:pt x="240" y="616"/>
                  </a:lnTo>
                  <a:lnTo>
                    <a:pt x="240" y="618"/>
                  </a:lnTo>
                  <a:lnTo>
                    <a:pt x="238" y="618"/>
                  </a:lnTo>
                  <a:lnTo>
                    <a:pt x="238" y="620"/>
                  </a:lnTo>
                  <a:lnTo>
                    <a:pt x="238" y="618"/>
                  </a:lnTo>
                  <a:lnTo>
                    <a:pt x="238" y="620"/>
                  </a:lnTo>
                  <a:lnTo>
                    <a:pt x="236" y="620"/>
                  </a:lnTo>
                  <a:lnTo>
                    <a:pt x="236" y="618"/>
                  </a:lnTo>
                  <a:lnTo>
                    <a:pt x="238" y="618"/>
                  </a:lnTo>
                  <a:lnTo>
                    <a:pt x="238" y="616"/>
                  </a:lnTo>
                  <a:lnTo>
                    <a:pt x="236" y="616"/>
                  </a:lnTo>
                  <a:lnTo>
                    <a:pt x="236" y="614"/>
                  </a:lnTo>
                  <a:lnTo>
                    <a:pt x="238" y="613"/>
                  </a:lnTo>
                  <a:lnTo>
                    <a:pt x="236" y="613"/>
                  </a:lnTo>
                  <a:lnTo>
                    <a:pt x="236" y="614"/>
                  </a:lnTo>
                  <a:lnTo>
                    <a:pt x="234" y="614"/>
                  </a:lnTo>
                  <a:lnTo>
                    <a:pt x="234" y="613"/>
                  </a:lnTo>
                  <a:lnTo>
                    <a:pt x="236" y="613"/>
                  </a:lnTo>
                  <a:lnTo>
                    <a:pt x="234" y="613"/>
                  </a:lnTo>
                  <a:lnTo>
                    <a:pt x="234" y="611"/>
                  </a:lnTo>
                  <a:lnTo>
                    <a:pt x="236" y="611"/>
                  </a:lnTo>
                  <a:lnTo>
                    <a:pt x="234" y="611"/>
                  </a:lnTo>
                  <a:lnTo>
                    <a:pt x="234" y="613"/>
                  </a:lnTo>
                  <a:lnTo>
                    <a:pt x="234" y="611"/>
                  </a:lnTo>
                  <a:lnTo>
                    <a:pt x="236" y="609"/>
                  </a:lnTo>
                  <a:lnTo>
                    <a:pt x="236" y="607"/>
                  </a:lnTo>
                  <a:lnTo>
                    <a:pt x="236" y="609"/>
                  </a:lnTo>
                  <a:lnTo>
                    <a:pt x="234" y="609"/>
                  </a:lnTo>
                  <a:lnTo>
                    <a:pt x="234" y="611"/>
                  </a:lnTo>
                  <a:lnTo>
                    <a:pt x="234" y="613"/>
                  </a:lnTo>
                  <a:lnTo>
                    <a:pt x="232" y="614"/>
                  </a:lnTo>
                  <a:lnTo>
                    <a:pt x="232" y="616"/>
                  </a:lnTo>
                  <a:lnTo>
                    <a:pt x="230" y="614"/>
                  </a:lnTo>
                  <a:lnTo>
                    <a:pt x="230" y="613"/>
                  </a:lnTo>
                  <a:lnTo>
                    <a:pt x="228" y="613"/>
                  </a:lnTo>
                  <a:lnTo>
                    <a:pt x="230" y="613"/>
                  </a:lnTo>
                  <a:lnTo>
                    <a:pt x="230" y="611"/>
                  </a:lnTo>
                  <a:lnTo>
                    <a:pt x="228" y="611"/>
                  </a:lnTo>
                  <a:lnTo>
                    <a:pt x="228" y="609"/>
                  </a:lnTo>
                  <a:lnTo>
                    <a:pt x="226" y="609"/>
                  </a:lnTo>
                  <a:lnTo>
                    <a:pt x="228" y="609"/>
                  </a:lnTo>
                  <a:lnTo>
                    <a:pt x="228" y="607"/>
                  </a:lnTo>
                  <a:lnTo>
                    <a:pt x="230" y="607"/>
                  </a:lnTo>
                  <a:lnTo>
                    <a:pt x="228" y="607"/>
                  </a:lnTo>
                  <a:lnTo>
                    <a:pt x="228" y="605"/>
                  </a:lnTo>
                  <a:lnTo>
                    <a:pt x="230" y="603"/>
                  </a:lnTo>
                  <a:lnTo>
                    <a:pt x="230" y="605"/>
                  </a:lnTo>
                  <a:lnTo>
                    <a:pt x="232" y="605"/>
                  </a:lnTo>
                  <a:lnTo>
                    <a:pt x="234" y="607"/>
                  </a:lnTo>
                  <a:lnTo>
                    <a:pt x="236" y="607"/>
                  </a:lnTo>
                  <a:lnTo>
                    <a:pt x="236" y="605"/>
                  </a:lnTo>
                  <a:lnTo>
                    <a:pt x="236" y="603"/>
                  </a:lnTo>
                  <a:lnTo>
                    <a:pt x="236" y="601"/>
                  </a:lnTo>
                  <a:lnTo>
                    <a:pt x="236" y="599"/>
                  </a:lnTo>
                  <a:lnTo>
                    <a:pt x="236" y="597"/>
                  </a:lnTo>
                  <a:lnTo>
                    <a:pt x="238" y="597"/>
                  </a:lnTo>
                  <a:lnTo>
                    <a:pt x="236" y="597"/>
                  </a:lnTo>
                  <a:lnTo>
                    <a:pt x="236" y="595"/>
                  </a:lnTo>
                  <a:lnTo>
                    <a:pt x="236" y="597"/>
                  </a:lnTo>
                  <a:lnTo>
                    <a:pt x="234" y="597"/>
                  </a:lnTo>
                  <a:lnTo>
                    <a:pt x="234" y="599"/>
                  </a:lnTo>
                  <a:lnTo>
                    <a:pt x="232" y="599"/>
                  </a:lnTo>
                  <a:lnTo>
                    <a:pt x="230" y="601"/>
                  </a:lnTo>
                  <a:lnTo>
                    <a:pt x="228" y="601"/>
                  </a:lnTo>
                  <a:lnTo>
                    <a:pt x="228" y="599"/>
                  </a:lnTo>
                  <a:lnTo>
                    <a:pt x="226" y="599"/>
                  </a:lnTo>
                  <a:lnTo>
                    <a:pt x="228" y="599"/>
                  </a:lnTo>
                  <a:lnTo>
                    <a:pt x="228" y="597"/>
                  </a:lnTo>
                  <a:lnTo>
                    <a:pt x="226" y="597"/>
                  </a:lnTo>
                  <a:lnTo>
                    <a:pt x="228" y="597"/>
                  </a:lnTo>
                  <a:lnTo>
                    <a:pt x="226" y="597"/>
                  </a:lnTo>
                  <a:lnTo>
                    <a:pt x="226" y="595"/>
                  </a:lnTo>
                  <a:lnTo>
                    <a:pt x="224" y="595"/>
                  </a:lnTo>
                  <a:lnTo>
                    <a:pt x="224" y="593"/>
                  </a:lnTo>
                  <a:lnTo>
                    <a:pt x="226" y="595"/>
                  </a:lnTo>
                  <a:lnTo>
                    <a:pt x="228" y="595"/>
                  </a:lnTo>
                  <a:lnTo>
                    <a:pt x="230" y="597"/>
                  </a:lnTo>
                  <a:lnTo>
                    <a:pt x="230" y="599"/>
                  </a:lnTo>
                  <a:lnTo>
                    <a:pt x="232" y="599"/>
                  </a:lnTo>
                  <a:lnTo>
                    <a:pt x="230" y="597"/>
                  </a:lnTo>
                  <a:lnTo>
                    <a:pt x="232" y="597"/>
                  </a:lnTo>
                  <a:lnTo>
                    <a:pt x="232" y="599"/>
                  </a:lnTo>
                  <a:lnTo>
                    <a:pt x="232" y="597"/>
                  </a:lnTo>
                  <a:lnTo>
                    <a:pt x="230" y="597"/>
                  </a:lnTo>
                  <a:lnTo>
                    <a:pt x="230" y="595"/>
                  </a:lnTo>
                  <a:lnTo>
                    <a:pt x="228" y="595"/>
                  </a:lnTo>
                  <a:lnTo>
                    <a:pt x="228" y="593"/>
                  </a:lnTo>
                  <a:lnTo>
                    <a:pt x="230" y="593"/>
                  </a:lnTo>
                  <a:lnTo>
                    <a:pt x="230" y="591"/>
                  </a:lnTo>
                  <a:lnTo>
                    <a:pt x="232" y="591"/>
                  </a:lnTo>
                  <a:lnTo>
                    <a:pt x="234" y="591"/>
                  </a:lnTo>
                  <a:lnTo>
                    <a:pt x="232" y="591"/>
                  </a:lnTo>
                  <a:lnTo>
                    <a:pt x="232" y="590"/>
                  </a:lnTo>
                  <a:lnTo>
                    <a:pt x="232" y="591"/>
                  </a:lnTo>
                  <a:lnTo>
                    <a:pt x="230" y="591"/>
                  </a:lnTo>
                  <a:lnTo>
                    <a:pt x="230" y="593"/>
                  </a:lnTo>
                  <a:lnTo>
                    <a:pt x="228" y="593"/>
                  </a:lnTo>
                  <a:lnTo>
                    <a:pt x="228" y="591"/>
                  </a:lnTo>
                  <a:lnTo>
                    <a:pt x="228" y="593"/>
                  </a:lnTo>
                  <a:lnTo>
                    <a:pt x="226" y="593"/>
                  </a:lnTo>
                  <a:lnTo>
                    <a:pt x="226" y="591"/>
                  </a:lnTo>
                  <a:lnTo>
                    <a:pt x="224" y="591"/>
                  </a:lnTo>
                  <a:lnTo>
                    <a:pt x="224" y="590"/>
                  </a:lnTo>
                  <a:lnTo>
                    <a:pt x="224" y="588"/>
                  </a:lnTo>
                  <a:lnTo>
                    <a:pt x="226" y="590"/>
                  </a:lnTo>
                  <a:lnTo>
                    <a:pt x="226" y="591"/>
                  </a:lnTo>
                  <a:lnTo>
                    <a:pt x="226" y="590"/>
                  </a:lnTo>
                  <a:lnTo>
                    <a:pt x="226" y="588"/>
                  </a:lnTo>
                  <a:lnTo>
                    <a:pt x="224" y="588"/>
                  </a:lnTo>
                  <a:lnTo>
                    <a:pt x="224" y="586"/>
                  </a:lnTo>
                  <a:lnTo>
                    <a:pt x="226" y="586"/>
                  </a:lnTo>
                  <a:lnTo>
                    <a:pt x="228" y="586"/>
                  </a:lnTo>
                  <a:lnTo>
                    <a:pt x="230" y="586"/>
                  </a:lnTo>
                  <a:lnTo>
                    <a:pt x="232" y="586"/>
                  </a:lnTo>
                  <a:lnTo>
                    <a:pt x="232" y="588"/>
                  </a:lnTo>
                  <a:lnTo>
                    <a:pt x="232" y="586"/>
                  </a:lnTo>
                  <a:lnTo>
                    <a:pt x="234" y="586"/>
                  </a:lnTo>
                  <a:lnTo>
                    <a:pt x="236" y="586"/>
                  </a:lnTo>
                  <a:lnTo>
                    <a:pt x="234" y="586"/>
                  </a:lnTo>
                  <a:lnTo>
                    <a:pt x="234" y="584"/>
                  </a:lnTo>
                  <a:lnTo>
                    <a:pt x="236" y="584"/>
                  </a:lnTo>
                  <a:lnTo>
                    <a:pt x="238" y="584"/>
                  </a:lnTo>
                  <a:lnTo>
                    <a:pt x="238" y="586"/>
                  </a:lnTo>
                  <a:lnTo>
                    <a:pt x="238" y="584"/>
                  </a:lnTo>
                  <a:lnTo>
                    <a:pt x="240" y="584"/>
                  </a:lnTo>
                  <a:lnTo>
                    <a:pt x="242" y="584"/>
                  </a:lnTo>
                  <a:lnTo>
                    <a:pt x="243" y="584"/>
                  </a:lnTo>
                  <a:lnTo>
                    <a:pt x="245" y="584"/>
                  </a:lnTo>
                  <a:lnTo>
                    <a:pt x="245" y="586"/>
                  </a:lnTo>
                  <a:lnTo>
                    <a:pt x="247" y="586"/>
                  </a:lnTo>
                  <a:lnTo>
                    <a:pt x="245" y="586"/>
                  </a:lnTo>
                  <a:lnTo>
                    <a:pt x="245" y="588"/>
                  </a:lnTo>
                  <a:lnTo>
                    <a:pt x="247" y="588"/>
                  </a:lnTo>
                  <a:lnTo>
                    <a:pt x="247" y="586"/>
                  </a:lnTo>
                  <a:lnTo>
                    <a:pt x="247" y="584"/>
                  </a:lnTo>
                  <a:lnTo>
                    <a:pt x="249" y="584"/>
                  </a:lnTo>
                  <a:lnTo>
                    <a:pt x="249" y="582"/>
                  </a:lnTo>
                  <a:lnTo>
                    <a:pt x="251" y="582"/>
                  </a:lnTo>
                  <a:lnTo>
                    <a:pt x="253" y="582"/>
                  </a:lnTo>
                  <a:lnTo>
                    <a:pt x="255" y="582"/>
                  </a:lnTo>
                  <a:lnTo>
                    <a:pt x="255" y="584"/>
                  </a:lnTo>
                  <a:lnTo>
                    <a:pt x="257" y="584"/>
                  </a:lnTo>
                  <a:lnTo>
                    <a:pt x="257" y="586"/>
                  </a:lnTo>
                  <a:lnTo>
                    <a:pt x="257" y="588"/>
                  </a:lnTo>
                  <a:lnTo>
                    <a:pt x="255" y="588"/>
                  </a:lnTo>
                  <a:lnTo>
                    <a:pt x="255" y="590"/>
                  </a:lnTo>
                  <a:lnTo>
                    <a:pt x="257" y="588"/>
                  </a:lnTo>
                  <a:lnTo>
                    <a:pt x="259" y="590"/>
                  </a:lnTo>
                  <a:lnTo>
                    <a:pt x="259" y="591"/>
                  </a:lnTo>
                  <a:lnTo>
                    <a:pt x="259" y="590"/>
                  </a:lnTo>
                  <a:lnTo>
                    <a:pt x="259" y="588"/>
                  </a:lnTo>
                  <a:lnTo>
                    <a:pt x="257" y="586"/>
                  </a:lnTo>
                  <a:lnTo>
                    <a:pt x="257" y="584"/>
                  </a:lnTo>
                  <a:lnTo>
                    <a:pt x="259" y="584"/>
                  </a:lnTo>
                  <a:lnTo>
                    <a:pt x="261" y="582"/>
                  </a:lnTo>
                  <a:lnTo>
                    <a:pt x="261" y="584"/>
                  </a:lnTo>
                  <a:lnTo>
                    <a:pt x="263" y="584"/>
                  </a:lnTo>
                  <a:lnTo>
                    <a:pt x="263" y="582"/>
                  </a:lnTo>
                  <a:lnTo>
                    <a:pt x="265" y="582"/>
                  </a:lnTo>
                  <a:lnTo>
                    <a:pt x="267" y="580"/>
                  </a:lnTo>
                  <a:lnTo>
                    <a:pt x="268" y="580"/>
                  </a:lnTo>
                  <a:lnTo>
                    <a:pt x="267" y="580"/>
                  </a:lnTo>
                  <a:lnTo>
                    <a:pt x="265" y="580"/>
                  </a:lnTo>
                  <a:lnTo>
                    <a:pt x="263" y="580"/>
                  </a:lnTo>
                  <a:lnTo>
                    <a:pt x="263" y="578"/>
                  </a:lnTo>
                  <a:lnTo>
                    <a:pt x="261" y="578"/>
                  </a:lnTo>
                  <a:lnTo>
                    <a:pt x="263" y="576"/>
                  </a:lnTo>
                  <a:lnTo>
                    <a:pt x="263" y="574"/>
                  </a:lnTo>
                  <a:lnTo>
                    <a:pt x="265" y="574"/>
                  </a:lnTo>
                  <a:lnTo>
                    <a:pt x="265" y="572"/>
                  </a:lnTo>
                  <a:lnTo>
                    <a:pt x="267" y="570"/>
                  </a:lnTo>
                  <a:lnTo>
                    <a:pt x="265" y="572"/>
                  </a:lnTo>
                  <a:lnTo>
                    <a:pt x="263" y="574"/>
                  </a:lnTo>
                  <a:lnTo>
                    <a:pt x="261" y="574"/>
                  </a:lnTo>
                  <a:lnTo>
                    <a:pt x="261" y="576"/>
                  </a:lnTo>
                  <a:lnTo>
                    <a:pt x="261" y="578"/>
                  </a:lnTo>
                  <a:lnTo>
                    <a:pt x="261" y="580"/>
                  </a:lnTo>
                  <a:lnTo>
                    <a:pt x="263" y="580"/>
                  </a:lnTo>
                  <a:lnTo>
                    <a:pt x="263" y="582"/>
                  </a:lnTo>
                  <a:lnTo>
                    <a:pt x="261" y="582"/>
                  </a:lnTo>
                  <a:lnTo>
                    <a:pt x="259" y="582"/>
                  </a:lnTo>
                  <a:lnTo>
                    <a:pt x="257" y="584"/>
                  </a:lnTo>
                  <a:lnTo>
                    <a:pt x="255" y="584"/>
                  </a:lnTo>
                  <a:lnTo>
                    <a:pt x="255" y="582"/>
                  </a:lnTo>
                  <a:lnTo>
                    <a:pt x="257" y="582"/>
                  </a:lnTo>
                  <a:lnTo>
                    <a:pt x="255" y="582"/>
                  </a:lnTo>
                  <a:lnTo>
                    <a:pt x="253" y="582"/>
                  </a:lnTo>
                  <a:lnTo>
                    <a:pt x="251" y="582"/>
                  </a:lnTo>
                  <a:lnTo>
                    <a:pt x="249" y="580"/>
                  </a:lnTo>
                  <a:lnTo>
                    <a:pt x="251" y="578"/>
                  </a:lnTo>
                  <a:lnTo>
                    <a:pt x="251" y="576"/>
                  </a:lnTo>
                  <a:lnTo>
                    <a:pt x="251" y="574"/>
                  </a:lnTo>
                  <a:lnTo>
                    <a:pt x="253" y="574"/>
                  </a:lnTo>
                  <a:lnTo>
                    <a:pt x="251" y="574"/>
                  </a:lnTo>
                  <a:lnTo>
                    <a:pt x="251" y="578"/>
                  </a:lnTo>
                  <a:lnTo>
                    <a:pt x="249" y="578"/>
                  </a:lnTo>
                  <a:lnTo>
                    <a:pt x="249" y="580"/>
                  </a:lnTo>
                  <a:lnTo>
                    <a:pt x="247" y="580"/>
                  </a:lnTo>
                  <a:lnTo>
                    <a:pt x="249" y="580"/>
                  </a:lnTo>
                  <a:lnTo>
                    <a:pt x="249" y="582"/>
                  </a:lnTo>
                  <a:lnTo>
                    <a:pt x="249" y="584"/>
                  </a:lnTo>
                  <a:lnTo>
                    <a:pt x="247" y="584"/>
                  </a:lnTo>
                  <a:lnTo>
                    <a:pt x="245" y="584"/>
                  </a:lnTo>
                  <a:lnTo>
                    <a:pt x="243" y="582"/>
                  </a:lnTo>
                  <a:lnTo>
                    <a:pt x="242" y="582"/>
                  </a:lnTo>
                  <a:lnTo>
                    <a:pt x="240" y="582"/>
                  </a:lnTo>
                  <a:lnTo>
                    <a:pt x="242" y="582"/>
                  </a:lnTo>
                  <a:lnTo>
                    <a:pt x="242" y="580"/>
                  </a:lnTo>
                  <a:lnTo>
                    <a:pt x="240" y="582"/>
                  </a:lnTo>
                  <a:lnTo>
                    <a:pt x="238" y="582"/>
                  </a:lnTo>
                  <a:lnTo>
                    <a:pt x="238" y="580"/>
                  </a:lnTo>
                  <a:lnTo>
                    <a:pt x="238" y="582"/>
                  </a:lnTo>
                  <a:lnTo>
                    <a:pt x="236" y="582"/>
                  </a:lnTo>
                  <a:lnTo>
                    <a:pt x="234" y="584"/>
                  </a:lnTo>
                  <a:lnTo>
                    <a:pt x="232" y="584"/>
                  </a:lnTo>
                  <a:lnTo>
                    <a:pt x="230" y="584"/>
                  </a:lnTo>
                  <a:lnTo>
                    <a:pt x="228" y="584"/>
                  </a:lnTo>
                  <a:lnTo>
                    <a:pt x="228" y="582"/>
                  </a:lnTo>
                  <a:lnTo>
                    <a:pt x="226" y="582"/>
                  </a:lnTo>
                  <a:lnTo>
                    <a:pt x="228" y="582"/>
                  </a:lnTo>
                  <a:lnTo>
                    <a:pt x="228" y="580"/>
                  </a:lnTo>
                  <a:lnTo>
                    <a:pt x="226" y="580"/>
                  </a:lnTo>
                  <a:lnTo>
                    <a:pt x="224" y="580"/>
                  </a:lnTo>
                  <a:lnTo>
                    <a:pt x="226" y="580"/>
                  </a:lnTo>
                  <a:lnTo>
                    <a:pt x="224" y="580"/>
                  </a:lnTo>
                  <a:lnTo>
                    <a:pt x="224" y="578"/>
                  </a:lnTo>
                  <a:lnTo>
                    <a:pt x="224" y="580"/>
                  </a:lnTo>
                  <a:lnTo>
                    <a:pt x="224" y="578"/>
                  </a:lnTo>
                  <a:lnTo>
                    <a:pt x="226" y="578"/>
                  </a:lnTo>
                  <a:lnTo>
                    <a:pt x="228" y="578"/>
                  </a:lnTo>
                  <a:lnTo>
                    <a:pt x="228" y="576"/>
                  </a:lnTo>
                  <a:lnTo>
                    <a:pt x="230" y="576"/>
                  </a:lnTo>
                  <a:lnTo>
                    <a:pt x="230" y="578"/>
                  </a:lnTo>
                  <a:lnTo>
                    <a:pt x="230" y="580"/>
                  </a:lnTo>
                  <a:lnTo>
                    <a:pt x="230" y="578"/>
                  </a:lnTo>
                  <a:lnTo>
                    <a:pt x="230" y="576"/>
                  </a:lnTo>
                  <a:lnTo>
                    <a:pt x="228" y="576"/>
                  </a:lnTo>
                  <a:lnTo>
                    <a:pt x="232" y="576"/>
                  </a:lnTo>
                  <a:lnTo>
                    <a:pt x="236" y="576"/>
                  </a:lnTo>
                  <a:lnTo>
                    <a:pt x="234" y="574"/>
                  </a:lnTo>
                  <a:lnTo>
                    <a:pt x="228" y="576"/>
                  </a:lnTo>
                  <a:lnTo>
                    <a:pt x="226" y="576"/>
                  </a:lnTo>
                  <a:lnTo>
                    <a:pt x="224" y="576"/>
                  </a:lnTo>
                  <a:lnTo>
                    <a:pt x="224" y="574"/>
                  </a:lnTo>
                  <a:lnTo>
                    <a:pt x="226" y="574"/>
                  </a:lnTo>
                  <a:lnTo>
                    <a:pt x="226" y="572"/>
                  </a:lnTo>
                  <a:lnTo>
                    <a:pt x="226" y="574"/>
                  </a:lnTo>
                  <a:lnTo>
                    <a:pt x="224" y="574"/>
                  </a:lnTo>
                  <a:lnTo>
                    <a:pt x="226" y="572"/>
                  </a:lnTo>
                  <a:lnTo>
                    <a:pt x="228" y="572"/>
                  </a:lnTo>
                  <a:lnTo>
                    <a:pt x="230" y="572"/>
                  </a:lnTo>
                  <a:lnTo>
                    <a:pt x="232" y="572"/>
                  </a:lnTo>
                  <a:lnTo>
                    <a:pt x="234" y="572"/>
                  </a:lnTo>
                  <a:lnTo>
                    <a:pt x="236" y="572"/>
                  </a:lnTo>
                  <a:lnTo>
                    <a:pt x="236" y="570"/>
                  </a:lnTo>
                  <a:lnTo>
                    <a:pt x="236" y="572"/>
                  </a:lnTo>
                  <a:lnTo>
                    <a:pt x="238" y="572"/>
                  </a:lnTo>
                  <a:lnTo>
                    <a:pt x="236" y="570"/>
                  </a:lnTo>
                  <a:lnTo>
                    <a:pt x="234" y="570"/>
                  </a:lnTo>
                  <a:lnTo>
                    <a:pt x="234" y="572"/>
                  </a:lnTo>
                  <a:lnTo>
                    <a:pt x="232" y="572"/>
                  </a:lnTo>
                  <a:lnTo>
                    <a:pt x="232" y="570"/>
                  </a:lnTo>
                  <a:lnTo>
                    <a:pt x="230" y="572"/>
                  </a:lnTo>
                  <a:lnTo>
                    <a:pt x="228" y="570"/>
                  </a:lnTo>
                  <a:lnTo>
                    <a:pt x="226" y="570"/>
                  </a:lnTo>
                  <a:lnTo>
                    <a:pt x="228" y="570"/>
                  </a:lnTo>
                  <a:lnTo>
                    <a:pt x="226" y="568"/>
                  </a:lnTo>
                  <a:lnTo>
                    <a:pt x="228" y="568"/>
                  </a:lnTo>
                  <a:lnTo>
                    <a:pt x="230" y="568"/>
                  </a:lnTo>
                  <a:lnTo>
                    <a:pt x="228" y="568"/>
                  </a:lnTo>
                  <a:lnTo>
                    <a:pt x="230" y="568"/>
                  </a:lnTo>
                  <a:lnTo>
                    <a:pt x="232" y="568"/>
                  </a:lnTo>
                  <a:lnTo>
                    <a:pt x="230" y="566"/>
                  </a:lnTo>
                  <a:lnTo>
                    <a:pt x="228" y="566"/>
                  </a:lnTo>
                  <a:lnTo>
                    <a:pt x="224" y="566"/>
                  </a:lnTo>
                  <a:lnTo>
                    <a:pt x="224" y="565"/>
                  </a:lnTo>
                  <a:lnTo>
                    <a:pt x="224" y="563"/>
                  </a:lnTo>
                  <a:lnTo>
                    <a:pt x="226" y="563"/>
                  </a:lnTo>
                  <a:lnTo>
                    <a:pt x="228" y="563"/>
                  </a:lnTo>
                  <a:lnTo>
                    <a:pt x="226" y="563"/>
                  </a:lnTo>
                  <a:lnTo>
                    <a:pt x="228" y="563"/>
                  </a:lnTo>
                  <a:lnTo>
                    <a:pt x="226" y="563"/>
                  </a:lnTo>
                  <a:lnTo>
                    <a:pt x="226" y="561"/>
                  </a:lnTo>
                  <a:lnTo>
                    <a:pt x="228" y="561"/>
                  </a:lnTo>
                  <a:lnTo>
                    <a:pt x="230" y="561"/>
                  </a:lnTo>
                  <a:lnTo>
                    <a:pt x="228" y="559"/>
                  </a:lnTo>
                  <a:lnTo>
                    <a:pt x="230" y="559"/>
                  </a:lnTo>
                  <a:lnTo>
                    <a:pt x="230" y="557"/>
                  </a:lnTo>
                  <a:lnTo>
                    <a:pt x="232" y="557"/>
                  </a:lnTo>
                  <a:lnTo>
                    <a:pt x="234" y="557"/>
                  </a:lnTo>
                  <a:lnTo>
                    <a:pt x="236" y="557"/>
                  </a:lnTo>
                  <a:lnTo>
                    <a:pt x="236" y="559"/>
                  </a:lnTo>
                  <a:lnTo>
                    <a:pt x="234" y="561"/>
                  </a:lnTo>
                  <a:lnTo>
                    <a:pt x="236" y="561"/>
                  </a:lnTo>
                  <a:lnTo>
                    <a:pt x="236" y="559"/>
                  </a:lnTo>
                  <a:lnTo>
                    <a:pt x="240" y="559"/>
                  </a:lnTo>
                  <a:lnTo>
                    <a:pt x="240" y="561"/>
                  </a:lnTo>
                  <a:lnTo>
                    <a:pt x="240" y="563"/>
                  </a:lnTo>
                  <a:lnTo>
                    <a:pt x="240" y="561"/>
                  </a:lnTo>
                  <a:lnTo>
                    <a:pt x="240" y="559"/>
                  </a:lnTo>
                  <a:lnTo>
                    <a:pt x="242" y="559"/>
                  </a:lnTo>
                  <a:lnTo>
                    <a:pt x="242" y="561"/>
                  </a:lnTo>
                  <a:lnTo>
                    <a:pt x="243" y="563"/>
                  </a:lnTo>
                  <a:lnTo>
                    <a:pt x="243" y="561"/>
                  </a:lnTo>
                  <a:lnTo>
                    <a:pt x="242" y="561"/>
                  </a:lnTo>
                  <a:lnTo>
                    <a:pt x="242" y="559"/>
                  </a:lnTo>
                  <a:lnTo>
                    <a:pt x="245" y="559"/>
                  </a:lnTo>
                  <a:lnTo>
                    <a:pt x="247" y="561"/>
                  </a:lnTo>
                  <a:lnTo>
                    <a:pt x="249" y="561"/>
                  </a:lnTo>
                  <a:lnTo>
                    <a:pt x="249" y="559"/>
                  </a:lnTo>
                  <a:lnTo>
                    <a:pt x="251" y="559"/>
                  </a:lnTo>
                  <a:lnTo>
                    <a:pt x="253" y="559"/>
                  </a:lnTo>
                  <a:lnTo>
                    <a:pt x="251" y="559"/>
                  </a:lnTo>
                  <a:lnTo>
                    <a:pt x="251" y="557"/>
                  </a:lnTo>
                  <a:lnTo>
                    <a:pt x="249" y="559"/>
                  </a:lnTo>
                  <a:lnTo>
                    <a:pt x="249" y="561"/>
                  </a:lnTo>
                  <a:lnTo>
                    <a:pt x="245" y="559"/>
                  </a:lnTo>
                  <a:lnTo>
                    <a:pt x="242" y="559"/>
                  </a:lnTo>
                  <a:lnTo>
                    <a:pt x="240" y="559"/>
                  </a:lnTo>
                  <a:lnTo>
                    <a:pt x="238" y="559"/>
                  </a:lnTo>
                  <a:lnTo>
                    <a:pt x="236" y="557"/>
                  </a:lnTo>
                  <a:lnTo>
                    <a:pt x="240" y="557"/>
                  </a:lnTo>
                  <a:lnTo>
                    <a:pt x="236" y="557"/>
                  </a:lnTo>
                  <a:lnTo>
                    <a:pt x="234" y="557"/>
                  </a:lnTo>
                  <a:lnTo>
                    <a:pt x="232" y="557"/>
                  </a:lnTo>
                  <a:lnTo>
                    <a:pt x="230" y="557"/>
                  </a:lnTo>
                  <a:lnTo>
                    <a:pt x="228" y="557"/>
                  </a:lnTo>
                  <a:lnTo>
                    <a:pt x="226" y="557"/>
                  </a:lnTo>
                  <a:lnTo>
                    <a:pt x="226" y="555"/>
                  </a:lnTo>
                  <a:lnTo>
                    <a:pt x="228" y="555"/>
                  </a:lnTo>
                  <a:lnTo>
                    <a:pt x="230" y="555"/>
                  </a:lnTo>
                  <a:lnTo>
                    <a:pt x="230" y="553"/>
                  </a:lnTo>
                  <a:lnTo>
                    <a:pt x="232" y="553"/>
                  </a:lnTo>
                  <a:lnTo>
                    <a:pt x="230" y="553"/>
                  </a:lnTo>
                  <a:lnTo>
                    <a:pt x="230" y="551"/>
                  </a:lnTo>
                  <a:lnTo>
                    <a:pt x="228" y="551"/>
                  </a:lnTo>
                  <a:lnTo>
                    <a:pt x="226" y="551"/>
                  </a:lnTo>
                  <a:lnTo>
                    <a:pt x="226" y="549"/>
                  </a:lnTo>
                  <a:lnTo>
                    <a:pt x="226" y="547"/>
                  </a:lnTo>
                  <a:lnTo>
                    <a:pt x="228" y="547"/>
                  </a:lnTo>
                  <a:lnTo>
                    <a:pt x="226" y="547"/>
                  </a:lnTo>
                  <a:lnTo>
                    <a:pt x="228" y="547"/>
                  </a:lnTo>
                  <a:lnTo>
                    <a:pt x="230" y="547"/>
                  </a:lnTo>
                  <a:lnTo>
                    <a:pt x="230" y="549"/>
                  </a:lnTo>
                  <a:lnTo>
                    <a:pt x="230" y="551"/>
                  </a:lnTo>
                  <a:lnTo>
                    <a:pt x="232" y="551"/>
                  </a:lnTo>
                  <a:lnTo>
                    <a:pt x="232" y="553"/>
                  </a:lnTo>
                  <a:lnTo>
                    <a:pt x="234" y="551"/>
                  </a:lnTo>
                  <a:lnTo>
                    <a:pt x="232" y="551"/>
                  </a:lnTo>
                  <a:lnTo>
                    <a:pt x="232" y="549"/>
                  </a:lnTo>
                  <a:lnTo>
                    <a:pt x="232" y="547"/>
                  </a:lnTo>
                  <a:lnTo>
                    <a:pt x="234" y="547"/>
                  </a:lnTo>
                  <a:lnTo>
                    <a:pt x="234" y="549"/>
                  </a:lnTo>
                  <a:lnTo>
                    <a:pt x="236" y="549"/>
                  </a:lnTo>
                  <a:lnTo>
                    <a:pt x="238" y="551"/>
                  </a:lnTo>
                  <a:lnTo>
                    <a:pt x="236" y="551"/>
                  </a:lnTo>
                  <a:lnTo>
                    <a:pt x="236" y="549"/>
                  </a:lnTo>
                  <a:lnTo>
                    <a:pt x="236" y="547"/>
                  </a:lnTo>
                  <a:lnTo>
                    <a:pt x="238" y="547"/>
                  </a:lnTo>
                  <a:lnTo>
                    <a:pt x="240" y="547"/>
                  </a:lnTo>
                  <a:lnTo>
                    <a:pt x="240" y="549"/>
                  </a:lnTo>
                  <a:lnTo>
                    <a:pt x="240" y="551"/>
                  </a:lnTo>
                  <a:lnTo>
                    <a:pt x="238" y="553"/>
                  </a:lnTo>
                  <a:lnTo>
                    <a:pt x="240" y="551"/>
                  </a:lnTo>
                  <a:lnTo>
                    <a:pt x="240" y="549"/>
                  </a:lnTo>
                  <a:lnTo>
                    <a:pt x="242" y="551"/>
                  </a:lnTo>
                  <a:lnTo>
                    <a:pt x="243" y="551"/>
                  </a:lnTo>
                  <a:lnTo>
                    <a:pt x="247" y="551"/>
                  </a:lnTo>
                  <a:lnTo>
                    <a:pt x="242" y="551"/>
                  </a:lnTo>
                  <a:lnTo>
                    <a:pt x="242" y="549"/>
                  </a:lnTo>
                  <a:lnTo>
                    <a:pt x="240" y="547"/>
                  </a:lnTo>
                  <a:lnTo>
                    <a:pt x="240" y="545"/>
                  </a:lnTo>
                  <a:lnTo>
                    <a:pt x="242" y="547"/>
                  </a:lnTo>
                  <a:lnTo>
                    <a:pt x="240" y="547"/>
                  </a:lnTo>
                  <a:lnTo>
                    <a:pt x="240" y="545"/>
                  </a:lnTo>
                  <a:lnTo>
                    <a:pt x="242" y="543"/>
                  </a:lnTo>
                  <a:lnTo>
                    <a:pt x="243" y="543"/>
                  </a:lnTo>
                  <a:lnTo>
                    <a:pt x="245" y="542"/>
                  </a:lnTo>
                  <a:lnTo>
                    <a:pt x="247" y="543"/>
                  </a:lnTo>
                  <a:lnTo>
                    <a:pt x="247" y="545"/>
                  </a:lnTo>
                  <a:lnTo>
                    <a:pt x="249" y="545"/>
                  </a:lnTo>
                  <a:lnTo>
                    <a:pt x="249" y="547"/>
                  </a:lnTo>
                  <a:lnTo>
                    <a:pt x="249" y="549"/>
                  </a:lnTo>
                  <a:lnTo>
                    <a:pt x="249" y="551"/>
                  </a:lnTo>
                  <a:lnTo>
                    <a:pt x="249" y="549"/>
                  </a:lnTo>
                  <a:lnTo>
                    <a:pt x="249" y="545"/>
                  </a:lnTo>
                  <a:lnTo>
                    <a:pt x="247" y="543"/>
                  </a:lnTo>
                  <a:lnTo>
                    <a:pt x="247" y="542"/>
                  </a:lnTo>
                  <a:lnTo>
                    <a:pt x="247" y="540"/>
                  </a:lnTo>
                  <a:lnTo>
                    <a:pt x="249" y="540"/>
                  </a:lnTo>
                  <a:lnTo>
                    <a:pt x="249" y="542"/>
                  </a:lnTo>
                  <a:lnTo>
                    <a:pt x="249" y="540"/>
                  </a:lnTo>
                  <a:lnTo>
                    <a:pt x="251" y="540"/>
                  </a:lnTo>
                  <a:lnTo>
                    <a:pt x="251" y="538"/>
                  </a:lnTo>
                  <a:lnTo>
                    <a:pt x="253" y="540"/>
                  </a:lnTo>
                  <a:lnTo>
                    <a:pt x="255" y="540"/>
                  </a:lnTo>
                  <a:lnTo>
                    <a:pt x="255" y="542"/>
                  </a:lnTo>
                  <a:lnTo>
                    <a:pt x="257" y="543"/>
                  </a:lnTo>
                  <a:lnTo>
                    <a:pt x="257" y="545"/>
                  </a:lnTo>
                  <a:lnTo>
                    <a:pt x="257" y="547"/>
                  </a:lnTo>
                  <a:lnTo>
                    <a:pt x="255" y="549"/>
                  </a:lnTo>
                  <a:lnTo>
                    <a:pt x="255" y="551"/>
                  </a:lnTo>
                  <a:lnTo>
                    <a:pt x="257" y="551"/>
                  </a:lnTo>
                  <a:lnTo>
                    <a:pt x="259" y="551"/>
                  </a:lnTo>
                  <a:lnTo>
                    <a:pt x="259" y="549"/>
                  </a:lnTo>
                  <a:lnTo>
                    <a:pt x="259" y="551"/>
                  </a:lnTo>
                  <a:lnTo>
                    <a:pt x="259" y="549"/>
                  </a:lnTo>
                  <a:lnTo>
                    <a:pt x="257" y="551"/>
                  </a:lnTo>
                  <a:lnTo>
                    <a:pt x="257" y="549"/>
                  </a:lnTo>
                  <a:lnTo>
                    <a:pt x="257" y="547"/>
                  </a:lnTo>
                  <a:lnTo>
                    <a:pt x="257" y="545"/>
                  </a:lnTo>
                  <a:lnTo>
                    <a:pt x="259" y="545"/>
                  </a:lnTo>
                  <a:lnTo>
                    <a:pt x="261" y="545"/>
                  </a:lnTo>
                  <a:lnTo>
                    <a:pt x="261" y="543"/>
                  </a:lnTo>
                  <a:lnTo>
                    <a:pt x="263" y="545"/>
                  </a:lnTo>
                  <a:lnTo>
                    <a:pt x="263" y="543"/>
                  </a:lnTo>
                  <a:lnTo>
                    <a:pt x="261" y="543"/>
                  </a:lnTo>
                  <a:lnTo>
                    <a:pt x="259" y="543"/>
                  </a:lnTo>
                  <a:lnTo>
                    <a:pt x="257" y="543"/>
                  </a:lnTo>
                  <a:lnTo>
                    <a:pt x="255" y="542"/>
                  </a:lnTo>
                  <a:lnTo>
                    <a:pt x="257" y="542"/>
                  </a:lnTo>
                  <a:lnTo>
                    <a:pt x="255" y="538"/>
                  </a:lnTo>
                  <a:lnTo>
                    <a:pt x="253" y="538"/>
                  </a:lnTo>
                  <a:lnTo>
                    <a:pt x="251" y="538"/>
                  </a:lnTo>
                  <a:lnTo>
                    <a:pt x="249" y="540"/>
                  </a:lnTo>
                  <a:lnTo>
                    <a:pt x="247" y="540"/>
                  </a:lnTo>
                  <a:lnTo>
                    <a:pt x="245" y="540"/>
                  </a:lnTo>
                  <a:lnTo>
                    <a:pt x="245" y="538"/>
                  </a:lnTo>
                  <a:lnTo>
                    <a:pt x="243" y="538"/>
                  </a:lnTo>
                  <a:lnTo>
                    <a:pt x="245" y="538"/>
                  </a:lnTo>
                  <a:lnTo>
                    <a:pt x="247" y="538"/>
                  </a:lnTo>
                  <a:lnTo>
                    <a:pt x="249" y="538"/>
                  </a:lnTo>
                  <a:lnTo>
                    <a:pt x="251" y="538"/>
                  </a:lnTo>
                  <a:lnTo>
                    <a:pt x="251" y="536"/>
                  </a:lnTo>
                  <a:lnTo>
                    <a:pt x="249" y="536"/>
                  </a:lnTo>
                  <a:lnTo>
                    <a:pt x="245" y="536"/>
                  </a:lnTo>
                  <a:lnTo>
                    <a:pt x="245" y="534"/>
                  </a:lnTo>
                  <a:lnTo>
                    <a:pt x="249" y="534"/>
                  </a:lnTo>
                  <a:lnTo>
                    <a:pt x="251" y="534"/>
                  </a:lnTo>
                  <a:lnTo>
                    <a:pt x="251" y="532"/>
                  </a:lnTo>
                  <a:lnTo>
                    <a:pt x="251" y="534"/>
                  </a:lnTo>
                  <a:lnTo>
                    <a:pt x="251" y="532"/>
                  </a:lnTo>
                  <a:lnTo>
                    <a:pt x="253" y="532"/>
                  </a:lnTo>
                  <a:lnTo>
                    <a:pt x="255" y="534"/>
                  </a:lnTo>
                  <a:lnTo>
                    <a:pt x="255" y="532"/>
                  </a:lnTo>
                  <a:lnTo>
                    <a:pt x="259" y="532"/>
                  </a:lnTo>
                  <a:lnTo>
                    <a:pt x="257" y="532"/>
                  </a:lnTo>
                  <a:lnTo>
                    <a:pt x="257" y="534"/>
                  </a:lnTo>
                  <a:lnTo>
                    <a:pt x="259" y="534"/>
                  </a:lnTo>
                  <a:lnTo>
                    <a:pt x="259" y="536"/>
                  </a:lnTo>
                  <a:lnTo>
                    <a:pt x="259" y="534"/>
                  </a:lnTo>
                  <a:lnTo>
                    <a:pt x="259" y="532"/>
                  </a:lnTo>
                  <a:lnTo>
                    <a:pt x="261" y="534"/>
                  </a:lnTo>
                  <a:lnTo>
                    <a:pt x="263" y="534"/>
                  </a:lnTo>
                  <a:lnTo>
                    <a:pt x="263" y="536"/>
                  </a:lnTo>
                  <a:lnTo>
                    <a:pt x="265" y="536"/>
                  </a:lnTo>
                  <a:lnTo>
                    <a:pt x="265" y="538"/>
                  </a:lnTo>
                  <a:lnTo>
                    <a:pt x="267" y="536"/>
                  </a:lnTo>
                  <a:lnTo>
                    <a:pt x="268" y="534"/>
                  </a:lnTo>
                  <a:lnTo>
                    <a:pt x="265" y="534"/>
                  </a:lnTo>
                  <a:lnTo>
                    <a:pt x="263" y="534"/>
                  </a:lnTo>
                  <a:lnTo>
                    <a:pt x="263" y="532"/>
                  </a:lnTo>
                  <a:lnTo>
                    <a:pt x="265" y="532"/>
                  </a:lnTo>
                  <a:lnTo>
                    <a:pt x="265" y="534"/>
                  </a:lnTo>
                  <a:lnTo>
                    <a:pt x="265" y="532"/>
                  </a:lnTo>
                  <a:lnTo>
                    <a:pt x="265" y="530"/>
                  </a:lnTo>
                  <a:lnTo>
                    <a:pt x="267" y="530"/>
                  </a:lnTo>
                  <a:lnTo>
                    <a:pt x="270" y="528"/>
                  </a:lnTo>
                  <a:lnTo>
                    <a:pt x="272" y="528"/>
                  </a:lnTo>
                  <a:lnTo>
                    <a:pt x="274" y="530"/>
                  </a:lnTo>
                  <a:lnTo>
                    <a:pt x="274" y="528"/>
                  </a:lnTo>
                  <a:lnTo>
                    <a:pt x="272" y="528"/>
                  </a:lnTo>
                  <a:lnTo>
                    <a:pt x="270" y="528"/>
                  </a:lnTo>
                  <a:lnTo>
                    <a:pt x="267" y="528"/>
                  </a:lnTo>
                  <a:lnTo>
                    <a:pt x="265" y="530"/>
                  </a:lnTo>
                  <a:lnTo>
                    <a:pt x="263" y="530"/>
                  </a:lnTo>
                  <a:lnTo>
                    <a:pt x="263" y="528"/>
                  </a:lnTo>
                  <a:lnTo>
                    <a:pt x="265" y="528"/>
                  </a:lnTo>
                  <a:lnTo>
                    <a:pt x="268" y="526"/>
                  </a:lnTo>
                  <a:lnTo>
                    <a:pt x="267" y="526"/>
                  </a:lnTo>
                  <a:lnTo>
                    <a:pt x="265" y="528"/>
                  </a:lnTo>
                  <a:lnTo>
                    <a:pt x="263" y="528"/>
                  </a:lnTo>
                  <a:lnTo>
                    <a:pt x="261" y="528"/>
                  </a:lnTo>
                  <a:lnTo>
                    <a:pt x="257" y="530"/>
                  </a:lnTo>
                  <a:lnTo>
                    <a:pt x="255" y="528"/>
                  </a:lnTo>
                  <a:lnTo>
                    <a:pt x="257" y="528"/>
                  </a:lnTo>
                  <a:lnTo>
                    <a:pt x="255" y="528"/>
                  </a:lnTo>
                  <a:lnTo>
                    <a:pt x="257" y="526"/>
                  </a:lnTo>
                  <a:lnTo>
                    <a:pt x="261" y="526"/>
                  </a:lnTo>
                  <a:lnTo>
                    <a:pt x="259" y="526"/>
                  </a:lnTo>
                  <a:lnTo>
                    <a:pt x="259" y="524"/>
                  </a:lnTo>
                  <a:lnTo>
                    <a:pt x="257" y="524"/>
                  </a:lnTo>
                  <a:lnTo>
                    <a:pt x="255" y="524"/>
                  </a:lnTo>
                  <a:lnTo>
                    <a:pt x="255" y="522"/>
                  </a:lnTo>
                  <a:lnTo>
                    <a:pt x="257" y="520"/>
                  </a:lnTo>
                  <a:lnTo>
                    <a:pt x="259" y="520"/>
                  </a:lnTo>
                  <a:lnTo>
                    <a:pt x="261" y="518"/>
                  </a:lnTo>
                  <a:lnTo>
                    <a:pt x="263" y="520"/>
                  </a:lnTo>
                  <a:lnTo>
                    <a:pt x="263" y="522"/>
                  </a:lnTo>
                  <a:lnTo>
                    <a:pt x="265" y="522"/>
                  </a:lnTo>
                  <a:lnTo>
                    <a:pt x="267" y="522"/>
                  </a:lnTo>
                  <a:lnTo>
                    <a:pt x="267" y="520"/>
                  </a:lnTo>
                  <a:lnTo>
                    <a:pt x="268" y="520"/>
                  </a:lnTo>
                  <a:lnTo>
                    <a:pt x="268" y="522"/>
                  </a:lnTo>
                  <a:lnTo>
                    <a:pt x="267" y="522"/>
                  </a:lnTo>
                  <a:lnTo>
                    <a:pt x="268" y="522"/>
                  </a:lnTo>
                  <a:lnTo>
                    <a:pt x="270" y="520"/>
                  </a:lnTo>
                  <a:lnTo>
                    <a:pt x="272" y="520"/>
                  </a:lnTo>
                  <a:lnTo>
                    <a:pt x="274" y="520"/>
                  </a:lnTo>
                  <a:lnTo>
                    <a:pt x="274" y="522"/>
                  </a:lnTo>
                  <a:lnTo>
                    <a:pt x="274" y="524"/>
                  </a:lnTo>
                  <a:lnTo>
                    <a:pt x="274" y="526"/>
                  </a:lnTo>
                  <a:lnTo>
                    <a:pt x="276" y="526"/>
                  </a:lnTo>
                  <a:lnTo>
                    <a:pt x="278" y="528"/>
                  </a:lnTo>
                  <a:lnTo>
                    <a:pt x="280" y="530"/>
                  </a:lnTo>
                  <a:lnTo>
                    <a:pt x="282" y="530"/>
                  </a:lnTo>
                  <a:lnTo>
                    <a:pt x="282" y="532"/>
                  </a:lnTo>
                  <a:lnTo>
                    <a:pt x="282" y="530"/>
                  </a:lnTo>
                  <a:lnTo>
                    <a:pt x="280" y="528"/>
                  </a:lnTo>
                  <a:lnTo>
                    <a:pt x="278" y="528"/>
                  </a:lnTo>
                  <a:lnTo>
                    <a:pt x="278" y="526"/>
                  </a:lnTo>
                  <a:lnTo>
                    <a:pt x="276" y="526"/>
                  </a:lnTo>
                  <a:lnTo>
                    <a:pt x="276" y="524"/>
                  </a:lnTo>
                  <a:lnTo>
                    <a:pt x="276" y="522"/>
                  </a:lnTo>
                  <a:lnTo>
                    <a:pt x="274" y="522"/>
                  </a:lnTo>
                  <a:lnTo>
                    <a:pt x="274" y="520"/>
                  </a:lnTo>
                  <a:lnTo>
                    <a:pt x="272" y="518"/>
                  </a:lnTo>
                  <a:lnTo>
                    <a:pt x="270" y="520"/>
                  </a:lnTo>
                  <a:lnTo>
                    <a:pt x="270" y="518"/>
                  </a:lnTo>
                  <a:lnTo>
                    <a:pt x="272" y="518"/>
                  </a:lnTo>
                  <a:lnTo>
                    <a:pt x="272" y="517"/>
                  </a:lnTo>
                  <a:lnTo>
                    <a:pt x="274" y="517"/>
                  </a:lnTo>
                  <a:lnTo>
                    <a:pt x="274" y="518"/>
                  </a:lnTo>
                  <a:lnTo>
                    <a:pt x="276" y="518"/>
                  </a:lnTo>
                  <a:lnTo>
                    <a:pt x="276" y="520"/>
                  </a:lnTo>
                  <a:lnTo>
                    <a:pt x="278" y="520"/>
                  </a:lnTo>
                  <a:lnTo>
                    <a:pt x="278" y="522"/>
                  </a:lnTo>
                  <a:lnTo>
                    <a:pt x="278" y="524"/>
                  </a:lnTo>
                  <a:lnTo>
                    <a:pt x="280" y="524"/>
                  </a:lnTo>
                  <a:lnTo>
                    <a:pt x="282" y="524"/>
                  </a:lnTo>
                  <a:lnTo>
                    <a:pt x="280" y="524"/>
                  </a:lnTo>
                  <a:lnTo>
                    <a:pt x="280" y="522"/>
                  </a:lnTo>
                  <a:lnTo>
                    <a:pt x="282" y="524"/>
                  </a:lnTo>
                  <a:lnTo>
                    <a:pt x="284" y="526"/>
                  </a:lnTo>
                  <a:lnTo>
                    <a:pt x="282" y="524"/>
                  </a:lnTo>
                  <a:lnTo>
                    <a:pt x="280" y="524"/>
                  </a:lnTo>
                  <a:lnTo>
                    <a:pt x="280" y="522"/>
                  </a:lnTo>
                  <a:lnTo>
                    <a:pt x="280" y="520"/>
                  </a:lnTo>
                  <a:lnTo>
                    <a:pt x="282" y="520"/>
                  </a:lnTo>
                  <a:lnTo>
                    <a:pt x="284" y="520"/>
                  </a:lnTo>
                  <a:lnTo>
                    <a:pt x="282" y="520"/>
                  </a:lnTo>
                  <a:lnTo>
                    <a:pt x="280" y="520"/>
                  </a:lnTo>
                  <a:lnTo>
                    <a:pt x="282" y="520"/>
                  </a:lnTo>
                  <a:lnTo>
                    <a:pt x="282" y="518"/>
                  </a:lnTo>
                  <a:lnTo>
                    <a:pt x="280" y="520"/>
                  </a:lnTo>
                  <a:lnTo>
                    <a:pt x="278" y="520"/>
                  </a:lnTo>
                  <a:lnTo>
                    <a:pt x="278" y="518"/>
                  </a:lnTo>
                  <a:lnTo>
                    <a:pt x="280" y="518"/>
                  </a:lnTo>
                  <a:lnTo>
                    <a:pt x="278" y="518"/>
                  </a:lnTo>
                  <a:lnTo>
                    <a:pt x="276" y="518"/>
                  </a:lnTo>
                  <a:lnTo>
                    <a:pt x="276" y="517"/>
                  </a:lnTo>
                  <a:lnTo>
                    <a:pt x="276" y="515"/>
                  </a:lnTo>
                  <a:lnTo>
                    <a:pt x="276" y="517"/>
                  </a:lnTo>
                  <a:lnTo>
                    <a:pt x="278" y="517"/>
                  </a:lnTo>
                  <a:lnTo>
                    <a:pt x="278" y="515"/>
                  </a:lnTo>
                  <a:lnTo>
                    <a:pt x="276" y="515"/>
                  </a:lnTo>
                  <a:lnTo>
                    <a:pt x="282" y="515"/>
                  </a:lnTo>
                  <a:lnTo>
                    <a:pt x="282" y="517"/>
                  </a:lnTo>
                  <a:lnTo>
                    <a:pt x="282" y="515"/>
                  </a:lnTo>
                  <a:lnTo>
                    <a:pt x="282" y="513"/>
                  </a:lnTo>
                  <a:lnTo>
                    <a:pt x="286" y="513"/>
                  </a:lnTo>
                  <a:lnTo>
                    <a:pt x="288" y="513"/>
                  </a:lnTo>
                  <a:lnTo>
                    <a:pt x="286" y="513"/>
                  </a:lnTo>
                  <a:lnTo>
                    <a:pt x="284" y="513"/>
                  </a:lnTo>
                  <a:lnTo>
                    <a:pt x="282" y="513"/>
                  </a:lnTo>
                  <a:lnTo>
                    <a:pt x="282" y="511"/>
                  </a:lnTo>
                  <a:lnTo>
                    <a:pt x="282" y="509"/>
                  </a:lnTo>
                  <a:lnTo>
                    <a:pt x="280" y="509"/>
                  </a:lnTo>
                  <a:lnTo>
                    <a:pt x="284" y="509"/>
                  </a:lnTo>
                  <a:lnTo>
                    <a:pt x="284" y="507"/>
                  </a:lnTo>
                  <a:lnTo>
                    <a:pt x="282" y="505"/>
                  </a:lnTo>
                  <a:lnTo>
                    <a:pt x="284" y="505"/>
                  </a:lnTo>
                  <a:lnTo>
                    <a:pt x="286" y="505"/>
                  </a:lnTo>
                  <a:lnTo>
                    <a:pt x="288" y="505"/>
                  </a:lnTo>
                  <a:lnTo>
                    <a:pt x="288" y="503"/>
                  </a:lnTo>
                  <a:lnTo>
                    <a:pt x="290" y="503"/>
                  </a:lnTo>
                  <a:lnTo>
                    <a:pt x="290" y="505"/>
                  </a:lnTo>
                  <a:lnTo>
                    <a:pt x="291" y="505"/>
                  </a:lnTo>
                  <a:lnTo>
                    <a:pt x="291" y="507"/>
                  </a:lnTo>
                  <a:lnTo>
                    <a:pt x="290" y="507"/>
                  </a:lnTo>
                  <a:lnTo>
                    <a:pt x="290" y="509"/>
                  </a:lnTo>
                  <a:lnTo>
                    <a:pt x="291" y="507"/>
                  </a:lnTo>
                  <a:lnTo>
                    <a:pt x="293" y="507"/>
                  </a:lnTo>
                  <a:lnTo>
                    <a:pt x="295" y="507"/>
                  </a:lnTo>
                  <a:lnTo>
                    <a:pt x="295" y="505"/>
                  </a:lnTo>
                  <a:lnTo>
                    <a:pt x="293" y="507"/>
                  </a:lnTo>
                  <a:lnTo>
                    <a:pt x="291" y="507"/>
                  </a:lnTo>
                  <a:lnTo>
                    <a:pt x="291" y="505"/>
                  </a:lnTo>
                  <a:lnTo>
                    <a:pt x="295" y="503"/>
                  </a:lnTo>
                  <a:lnTo>
                    <a:pt x="293" y="503"/>
                  </a:lnTo>
                  <a:lnTo>
                    <a:pt x="293" y="501"/>
                  </a:lnTo>
                  <a:lnTo>
                    <a:pt x="293" y="503"/>
                  </a:lnTo>
                  <a:lnTo>
                    <a:pt x="291" y="503"/>
                  </a:lnTo>
                  <a:lnTo>
                    <a:pt x="291" y="501"/>
                  </a:lnTo>
                  <a:lnTo>
                    <a:pt x="293" y="501"/>
                  </a:lnTo>
                  <a:lnTo>
                    <a:pt x="293" y="499"/>
                  </a:lnTo>
                  <a:lnTo>
                    <a:pt x="295" y="499"/>
                  </a:lnTo>
                  <a:lnTo>
                    <a:pt x="295" y="501"/>
                  </a:lnTo>
                  <a:lnTo>
                    <a:pt x="295" y="499"/>
                  </a:lnTo>
                  <a:lnTo>
                    <a:pt x="297" y="499"/>
                  </a:lnTo>
                  <a:lnTo>
                    <a:pt x="297" y="501"/>
                  </a:lnTo>
                  <a:lnTo>
                    <a:pt x="297" y="499"/>
                  </a:lnTo>
                  <a:lnTo>
                    <a:pt x="297" y="497"/>
                  </a:lnTo>
                  <a:lnTo>
                    <a:pt x="299" y="497"/>
                  </a:lnTo>
                  <a:lnTo>
                    <a:pt x="301" y="497"/>
                  </a:lnTo>
                  <a:lnTo>
                    <a:pt x="301" y="499"/>
                  </a:lnTo>
                  <a:lnTo>
                    <a:pt x="301" y="501"/>
                  </a:lnTo>
                  <a:lnTo>
                    <a:pt x="303" y="503"/>
                  </a:lnTo>
                  <a:lnTo>
                    <a:pt x="303" y="505"/>
                  </a:lnTo>
                  <a:lnTo>
                    <a:pt x="303" y="507"/>
                  </a:lnTo>
                  <a:lnTo>
                    <a:pt x="301" y="509"/>
                  </a:lnTo>
                  <a:lnTo>
                    <a:pt x="303" y="509"/>
                  </a:lnTo>
                  <a:lnTo>
                    <a:pt x="303" y="507"/>
                  </a:lnTo>
                  <a:lnTo>
                    <a:pt x="305" y="507"/>
                  </a:lnTo>
                  <a:lnTo>
                    <a:pt x="307" y="509"/>
                  </a:lnTo>
                  <a:lnTo>
                    <a:pt x="309" y="509"/>
                  </a:lnTo>
                  <a:lnTo>
                    <a:pt x="309" y="511"/>
                  </a:lnTo>
                  <a:lnTo>
                    <a:pt x="309" y="509"/>
                  </a:lnTo>
                  <a:lnTo>
                    <a:pt x="309" y="507"/>
                  </a:lnTo>
                  <a:lnTo>
                    <a:pt x="305" y="507"/>
                  </a:lnTo>
                  <a:lnTo>
                    <a:pt x="305" y="505"/>
                  </a:lnTo>
                  <a:lnTo>
                    <a:pt x="307" y="503"/>
                  </a:lnTo>
                  <a:lnTo>
                    <a:pt x="309" y="503"/>
                  </a:lnTo>
                  <a:lnTo>
                    <a:pt x="311" y="503"/>
                  </a:lnTo>
                  <a:lnTo>
                    <a:pt x="313" y="503"/>
                  </a:lnTo>
                  <a:lnTo>
                    <a:pt x="313" y="505"/>
                  </a:lnTo>
                  <a:lnTo>
                    <a:pt x="315" y="505"/>
                  </a:lnTo>
                  <a:lnTo>
                    <a:pt x="315" y="503"/>
                  </a:lnTo>
                  <a:lnTo>
                    <a:pt x="316" y="503"/>
                  </a:lnTo>
                  <a:lnTo>
                    <a:pt x="316" y="505"/>
                  </a:lnTo>
                  <a:lnTo>
                    <a:pt x="318" y="503"/>
                  </a:lnTo>
                  <a:lnTo>
                    <a:pt x="316" y="503"/>
                  </a:lnTo>
                  <a:lnTo>
                    <a:pt x="316" y="501"/>
                  </a:lnTo>
                  <a:lnTo>
                    <a:pt x="318" y="499"/>
                  </a:lnTo>
                  <a:lnTo>
                    <a:pt x="318" y="497"/>
                  </a:lnTo>
                  <a:lnTo>
                    <a:pt x="318" y="499"/>
                  </a:lnTo>
                  <a:lnTo>
                    <a:pt x="316" y="499"/>
                  </a:lnTo>
                  <a:lnTo>
                    <a:pt x="315" y="499"/>
                  </a:lnTo>
                  <a:lnTo>
                    <a:pt x="316" y="499"/>
                  </a:lnTo>
                  <a:lnTo>
                    <a:pt x="316" y="497"/>
                  </a:lnTo>
                  <a:lnTo>
                    <a:pt x="318" y="497"/>
                  </a:lnTo>
                  <a:lnTo>
                    <a:pt x="318" y="495"/>
                  </a:lnTo>
                  <a:lnTo>
                    <a:pt x="320" y="494"/>
                  </a:lnTo>
                  <a:lnTo>
                    <a:pt x="322" y="495"/>
                  </a:lnTo>
                  <a:lnTo>
                    <a:pt x="322" y="494"/>
                  </a:lnTo>
                  <a:lnTo>
                    <a:pt x="324" y="494"/>
                  </a:lnTo>
                  <a:lnTo>
                    <a:pt x="324" y="492"/>
                  </a:lnTo>
                  <a:lnTo>
                    <a:pt x="326" y="492"/>
                  </a:lnTo>
                  <a:lnTo>
                    <a:pt x="328" y="492"/>
                  </a:lnTo>
                  <a:lnTo>
                    <a:pt x="328" y="490"/>
                  </a:lnTo>
                  <a:lnTo>
                    <a:pt x="326" y="490"/>
                  </a:lnTo>
                  <a:lnTo>
                    <a:pt x="324" y="488"/>
                  </a:lnTo>
                  <a:lnTo>
                    <a:pt x="322" y="490"/>
                  </a:lnTo>
                  <a:lnTo>
                    <a:pt x="322" y="488"/>
                  </a:lnTo>
                  <a:lnTo>
                    <a:pt x="324" y="486"/>
                  </a:lnTo>
                  <a:lnTo>
                    <a:pt x="328" y="484"/>
                  </a:lnTo>
                  <a:lnTo>
                    <a:pt x="328" y="482"/>
                  </a:lnTo>
                  <a:lnTo>
                    <a:pt x="326" y="482"/>
                  </a:lnTo>
                  <a:lnTo>
                    <a:pt x="324" y="482"/>
                  </a:lnTo>
                  <a:lnTo>
                    <a:pt x="326" y="480"/>
                  </a:lnTo>
                  <a:lnTo>
                    <a:pt x="324" y="480"/>
                  </a:lnTo>
                  <a:lnTo>
                    <a:pt x="324" y="482"/>
                  </a:lnTo>
                  <a:lnTo>
                    <a:pt x="324" y="484"/>
                  </a:lnTo>
                  <a:lnTo>
                    <a:pt x="322" y="484"/>
                  </a:lnTo>
                  <a:lnTo>
                    <a:pt x="320" y="486"/>
                  </a:lnTo>
                  <a:lnTo>
                    <a:pt x="318" y="486"/>
                  </a:lnTo>
                  <a:lnTo>
                    <a:pt x="318" y="488"/>
                  </a:lnTo>
                  <a:lnTo>
                    <a:pt x="316" y="488"/>
                  </a:lnTo>
                  <a:lnTo>
                    <a:pt x="315" y="490"/>
                  </a:lnTo>
                  <a:lnTo>
                    <a:pt x="313" y="492"/>
                  </a:lnTo>
                  <a:lnTo>
                    <a:pt x="315" y="492"/>
                  </a:lnTo>
                  <a:lnTo>
                    <a:pt x="315" y="490"/>
                  </a:lnTo>
                  <a:lnTo>
                    <a:pt x="316" y="490"/>
                  </a:lnTo>
                  <a:lnTo>
                    <a:pt x="318" y="488"/>
                  </a:lnTo>
                  <a:lnTo>
                    <a:pt x="320" y="488"/>
                  </a:lnTo>
                  <a:lnTo>
                    <a:pt x="320" y="490"/>
                  </a:lnTo>
                  <a:lnTo>
                    <a:pt x="322" y="490"/>
                  </a:lnTo>
                  <a:lnTo>
                    <a:pt x="320" y="490"/>
                  </a:lnTo>
                  <a:lnTo>
                    <a:pt x="320" y="492"/>
                  </a:lnTo>
                  <a:lnTo>
                    <a:pt x="320" y="494"/>
                  </a:lnTo>
                  <a:lnTo>
                    <a:pt x="318" y="494"/>
                  </a:lnTo>
                  <a:lnTo>
                    <a:pt x="316" y="494"/>
                  </a:lnTo>
                  <a:lnTo>
                    <a:pt x="316" y="495"/>
                  </a:lnTo>
                  <a:lnTo>
                    <a:pt x="315" y="495"/>
                  </a:lnTo>
                  <a:lnTo>
                    <a:pt x="315" y="497"/>
                  </a:lnTo>
                  <a:lnTo>
                    <a:pt x="313" y="497"/>
                  </a:lnTo>
                  <a:lnTo>
                    <a:pt x="311" y="499"/>
                  </a:lnTo>
                  <a:lnTo>
                    <a:pt x="309" y="499"/>
                  </a:lnTo>
                  <a:lnTo>
                    <a:pt x="307" y="501"/>
                  </a:lnTo>
                  <a:lnTo>
                    <a:pt x="305" y="501"/>
                  </a:lnTo>
                  <a:lnTo>
                    <a:pt x="303" y="501"/>
                  </a:lnTo>
                  <a:lnTo>
                    <a:pt x="303" y="499"/>
                  </a:lnTo>
                  <a:lnTo>
                    <a:pt x="301" y="499"/>
                  </a:lnTo>
                  <a:lnTo>
                    <a:pt x="301" y="497"/>
                  </a:lnTo>
                  <a:lnTo>
                    <a:pt x="301" y="495"/>
                  </a:lnTo>
                  <a:lnTo>
                    <a:pt x="303" y="494"/>
                  </a:lnTo>
                  <a:lnTo>
                    <a:pt x="305" y="494"/>
                  </a:lnTo>
                  <a:lnTo>
                    <a:pt x="307" y="492"/>
                  </a:lnTo>
                  <a:lnTo>
                    <a:pt x="305" y="492"/>
                  </a:lnTo>
                  <a:lnTo>
                    <a:pt x="305" y="494"/>
                  </a:lnTo>
                  <a:lnTo>
                    <a:pt x="305" y="492"/>
                  </a:lnTo>
                  <a:lnTo>
                    <a:pt x="303" y="492"/>
                  </a:lnTo>
                  <a:lnTo>
                    <a:pt x="303" y="494"/>
                  </a:lnTo>
                  <a:lnTo>
                    <a:pt x="301" y="494"/>
                  </a:lnTo>
                  <a:lnTo>
                    <a:pt x="299" y="495"/>
                  </a:lnTo>
                  <a:lnTo>
                    <a:pt x="297" y="495"/>
                  </a:lnTo>
                  <a:lnTo>
                    <a:pt x="297" y="494"/>
                  </a:lnTo>
                  <a:lnTo>
                    <a:pt x="299" y="492"/>
                  </a:lnTo>
                  <a:lnTo>
                    <a:pt x="301" y="492"/>
                  </a:lnTo>
                  <a:lnTo>
                    <a:pt x="297" y="492"/>
                  </a:lnTo>
                  <a:lnTo>
                    <a:pt x="299" y="490"/>
                  </a:lnTo>
                  <a:lnTo>
                    <a:pt x="301" y="490"/>
                  </a:lnTo>
                  <a:lnTo>
                    <a:pt x="303" y="490"/>
                  </a:lnTo>
                  <a:lnTo>
                    <a:pt x="303" y="488"/>
                  </a:lnTo>
                  <a:lnTo>
                    <a:pt x="301" y="488"/>
                  </a:lnTo>
                  <a:lnTo>
                    <a:pt x="303" y="488"/>
                  </a:lnTo>
                  <a:lnTo>
                    <a:pt x="305" y="488"/>
                  </a:lnTo>
                  <a:lnTo>
                    <a:pt x="307" y="486"/>
                  </a:lnTo>
                  <a:lnTo>
                    <a:pt x="305" y="486"/>
                  </a:lnTo>
                  <a:lnTo>
                    <a:pt x="303" y="486"/>
                  </a:lnTo>
                  <a:lnTo>
                    <a:pt x="303" y="488"/>
                  </a:lnTo>
                  <a:lnTo>
                    <a:pt x="303" y="486"/>
                  </a:lnTo>
                  <a:lnTo>
                    <a:pt x="305" y="486"/>
                  </a:lnTo>
                  <a:lnTo>
                    <a:pt x="307" y="484"/>
                  </a:lnTo>
                  <a:lnTo>
                    <a:pt x="305" y="484"/>
                  </a:lnTo>
                  <a:lnTo>
                    <a:pt x="305" y="486"/>
                  </a:lnTo>
                  <a:lnTo>
                    <a:pt x="303" y="486"/>
                  </a:lnTo>
                  <a:lnTo>
                    <a:pt x="303" y="484"/>
                  </a:lnTo>
                  <a:lnTo>
                    <a:pt x="305" y="484"/>
                  </a:lnTo>
                  <a:lnTo>
                    <a:pt x="305" y="482"/>
                  </a:lnTo>
                  <a:lnTo>
                    <a:pt x="305" y="480"/>
                  </a:lnTo>
                  <a:lnTo>
                    <a:pt x="307" y="480"/>
                  </a:lnTo>
                  <a:lnTo>
                    <a:pt x="309" y="480"/>
                  </a:lnTo>
                  <a:lnTo>
                    <a:pt x="307" y="480"/>
                  </a:lnTo>
                  <a:lnTo>
                    <a:pt x="307" y="478"/>
                  </a:lnTo>
                  <a:lnTo>
                    <a:pt x="307" y="476"/>
                  </a:lnTo>
                  <a:lnTo>
                    <a:pt x="309" y="476"/>
                  </a:lnTo>
                  <a:lnTo>
                    <a:pt x="311" y="476"/>
                  </a:lnTo>
                  <a:lnTo>
                    <a:pt x="309" y="476"/>
                  </a:lnTo>
                  <a:lnTo>
                    <a:pt x="309" y="474"/>
                  </a:lnTo>
                  <a:lnTo>
                    <a:pt x="311" y="474"/>
                  </a:lnTo>
                  <a:lnTo>
                    <a:pt x="311" y="472"/>
                  </a:lnTo>
                  <a:lnTo>
                    <a:pt x="311" y="474"/>
                  </a:lnTo>
                  <a:lnTo>
                    <a:pt x="311" y="472"/>
                  </a:lnTo>
                  <a:lnTo>
                    <a:pt x="313" y="472"/>
                  </a:lnTo>
                  <a:lnTo>
                    <a:pt x="311" y="472"/>
                  </a:lnTo>
                  <a:lnTo>
                    <a:pt x="311" y="470"/>
                  </a:lnTo>
                  <a:lnTo>
                    <a:pt x="313" y="470"/>
                  </a:lnTo>
                  <a:lnTo>
                    <a:pt x="313" y="472"/>
                  </a:lnTo>
                  <a:lnTo>
                    <a:pt x="313" y="470"/>
                  </a:lnTo>
                  <a:lnTo>
                    <a:pt x="315" y="470"/>
                  </a:lnTo>
                  <a:lnTo>
                    <a:pt x="313" y="470"/>
                  </a:lnTo>
                  <a:lnTo>
                    <a:pt x="313" y="469"/>
                  </a:lnTo>
                  <a:lnTo>
                    <a:pt x="315" y="469"/>
                  </a:lnTo>
                  <a:lnTo>
                    <a:pt x="315" y="467"/>
                  </a:lnTo>
                  <a:lnTo>
                    <a:pt x="315" y="469"/>
                  </a:lnTo>
                  <a:lnTo>
                    <a:pt x="316" y="469"/>
                  </a:lnTo>
                  <a:lnTo>
                    <a:pt x="316" y="470"/>
                  </a:lnTo>
                  <a:lnTo>
                    <a:pt x="318" y="470"/>
                  </a:lnTo>
                  <a:lnTo>
                    <a:pt x="316" y="469"/>
                  </a:lnTo>
                  <a:lnTo>
                    <a:pt x="316" y="467"/>
                  </a:lnTo>
                  <a:lnTo>
                    <a:pt x="315" y="469"/>
                  </a:lnTo>
                  <a:lnTo>
                    <a:pt x="315" y="467"/>
                  </a:lnTo>
                  <a:lnTo>
                    <a:pt x="316" y="467"/>
                  </a:lnTo>
                  <a:lnTo>
                    <a:pt x="318" y="467"/>
                  </a:lnTo>
                  <a:lnTo>
                    <a:pt x="316" y="465"/>
                  </a:lnTo>
                  <a:lnTo>
                    <a:pt x="318" y="465"/>
                  </a:lnTo>
                  <a:lnTo>
                    <a:pt x="318" y="467"/>
                  </a:lnTo>
                  <a:lnTo>
                    <a:pt x="320" y="467"/>
                  </a:lnTo>
                  <a:lnTo>
                    <a:pt x="318" y="465"/>
                  </a:lnTo>
                  <a:lnTo>
                    <a:pt x="320" y="465"/>
                  </a:lnTo>
                  <a:lnTo>
                    <a:pt x="320" y="463"/>
                  </a:lnTo>
                  <a:lnTo>
                    <a:pt x="318" y="463"/>
                  </a:lnTo>
                  <a:lnTo>
                    <a:pt x="320" y="463"/>
                  </a:lnTo>
                  <a:lnTo>
                    <a:pt x="320" y="461"/>
                  </a:lnTo>
                  <a:lnTo>
                    <a:pt x="320" y="463"/>
                  </a:lnTo>
                  <a:lnTo>
                    <a:pt x="322" y="463"/>
                  </a:lnTo>
                  <a:lnTo>
                    <a:pt x="322" y="465"/>
                  </a:lnTo>
                  <a:lnTo>
                    <a:pt x="322" y="467"/>
                  </a:lnTo>
                  <a:lnTo>
                    <a:pt x="324" y="469"/>
                  </a:lnTo>
                  <a:lnTo>
                    <a:pt x="324" y="467"/>
                  </a:lnTo>
                  <a:lnTo>
                    <a:pt x="326" y="469"/>
                  </a:lnTo>
                  <a:lnTo>
                    <a:pt x="324" y="470"/>
                  </a:lnTo>
                  <a:lnTo>
                    <a:pt x="324" y="472"/>
                  </a:lnTo>
                  <a:lnTo>
                    <a:pt x="324" y="470"/>
                  </a:lnTo>
                  <a:lnTo>
                    <a:pt x="326" y="469"/>
                  </a:lnTo>
                  <a:lnTo>
                    <a:pt x="326" y="467"/>
                  </a:lnTo>
                  <a:lnTo>
                    <a:pt x="328" y="469"/>
                  </a:lnTo>
                  <a:lnTo>
                    <a:pt x="328" y="467"/>
                  </a:lnTo>
                  <a:lnTo>
                    <a:pt x="330" y="467"/>
                  </a:lnTo>
                  <a:lnTo>
                    <a:pt x="328" y="467"/>
                  </a:lnTo>
                  <a:lnTo>
                    <a:pt x="328" y="465"/>
                  </a:lnTo>
                  <a:lnTo>
                    <a:pt x="328" y="463"/>
                  </a:lnTo>
                  <a:lnTo>
                    <a:pt x="330" y="463"/>
                  </a:lnTo>
                  <a:lnTo>
                    <a:pt x="330" y="465"/>
                  </a:lnTo>
                  <a:lnTo>
                    <a:pt x="330" y="463"/>
                  </a:lnTo>
                  <a:lnTo>
                    <a:pt x="332" y="463"/>
                  </a:lnTo>
                  <a:lnTo>
                    <a:pt x="330" y="463"/>
                  </a:lnTo>
                  <a:lnTo>
                    <a:pt x="330" y="461"/>
                  </a:lnTo>
                  <a:lnTo>
                    <a:pt x="330" y="463"/>
                  </a:lnTo>
                  <a:lnTo>
                    <a:pt x="328" y="463"/>
                  </a:lnTo>
                  <a:lnTo>
                    <a:pt x="328" y="461"/>
                  </a:lnTo>
                  <a:lnTo>
                    <a:pt x="326" y="461"/>
                  </a:lnTo>
                  <a:lnTo>
                    <a:pt x="328" y="461"/>
                  </a:lnTo>
                  <a:lnTo>
                    <a:pt x="326" y="459"/>
                  </a:lnTo>
                  <a:lnTo>
                    <a:pt x="328" y="459"/>
                  </a:lnTo>
                  <a:lnTo>
                    <a:pt x="326" y="459"/>
                  </a:lnTo>
                  <a:lnTo>
                    <a:pt x="326" y="457"/>
                  </a:lnTo>
                  <a:lnTo>
                    <a:pt x="328" y="457"/>
                  </a:lnTo>
                  <a:lnTo>
                    <a:pt x="330" y="457"/>
                  </a:lnTo>
                  <a:lnTo>
                    <a:pt x="330" y="455"/>
                  </a:lnTo>
                  <a:lnTo>
                    <a:pt x="334" y="455"/>
                  </a:lnTo>
                  <a:lnTo>
                    <a:pt x="332" y="455"/>
                  </a:lnTo>
                  <a:lnTo>
                    <a:pt x="332" y="453"/>
                  </a:lnTo>
                  <a:lnTo>
                    <a:pt x="330" y="453"/>
                  </a:lnTo>
                  <a:lnTo>
                    <a:pt x="332" y="453"/>
                  </a:lnTo>
                  <a:lnTo>
                    <a:pt x="334" y="453"/>
                  </a:lnTo>
                  <a:lnTo>
                    <a:pt x="332" y="453"/>
                  </a:lnTo>
                  <a:lnTo>
                    <a:pt x="334" y="451"/>
                  </a:lnTo>
                  <a:lnTo>
                    <a:pt x="332" y="453"/>
                  </a:lnTo>
                  <a:lnTo>
                    <a:pt x="330" y="453"/>
                  </a:lnTo>
                  <a:lnTo>
                    <a:pt x="332" y="451"/>
                  </a:lnTo>
                  <a:lnTo>
                    <a:pt x="334" y="451"/>
                  </a:lnTo>
                  <a:lnTo>
                    <a:pt x="336" y="449"/>
                  </a:lnTo>
                  <a:lnTo>
                    <a:pt x="338" y="449"/>
                  </a:lnTo>
                  <a:lnTo>
                    <a:pt x="338" y="447"/>
                  </a:lnTo>
                  <a:lnTo>
                    <a:pt x="339" y="449"/>
                  </a:lnTo>
                  <a:lnTo>
                    <a:pt x="338" y="447"/>
                  </a:lnTo>
                  <a:lnTo>
                    <a:pt x="336" y="449"/>
                  </a:lnTo>
                  <a:lnTo>
                    <a:pt x="332" y="451"/>
                  </a:lnTo>
                  <a:lnTo>
                    <a:pt x="330" y="451"/>
                  </a:lnTo>
                  <a:lnTo>
                    <a:pt x="330" y="453"/>
                  </a:lnTo>
                  <a:lnTo>
                    <a:pt x="328" y="453"/>
                  </a:lnTo>
                  <a:lnTo>
                    <a:pt x="328" y="455"/>
                  </a:lnTo>
                  <a:lnTo>
                    <a:pt x="326" y="455"/>
                  </a:lnTo>
                  <a:lnTo>
                    <a:pt x="326" y="457"/>
                  </a:lnTo>
                  <a:lnTo>
                    <a:pt x="324" y="457"/>
                  </a:lnTo>
                  <a:lnTo>
                    <a:pt x="326" y="455"/>
                  </a:lnTo>
                  <a:lnTo>
                    <a:pt x="328" y="453"/>
                  </a:lnTo>
                  <a:lnTo>
                    <a:pt x="326" y="455"/>
                  </a:lnTo>
                  <a:lnTo>
                    <a:pt x="326" y="453"/>
                  </a:lnTo>
                  <a:lnTo>
                    <a:pt x="324" y="453"/>
                  </a:lnTo>
                  <a:lnTo>
                    <a:pt x="328" y="451"/>
                  </a:lnTo>
                  <a:lnTo>
                    <a:pt x="332" y="451"/>
                  </a:lnTo>
                  <a:lnTo>
                    <a:pt x="332" y="449"/>
                  </a:lnTo>
                  <a:lnTo>
                    <a:pt x="330" y="451"/>
                  </a:lnTo>
                  <a:lnTo>
                    <a:pt x="324" y="451"/>
                  </a:lnTo>
                  <a:lnTo>
                    <a:pt x="326" y="449"/>
                  </a:lnTo>
                  <a:lnTo>
                    <a:pt x="328" y="449"/>
                  </a:lnTo>
                  <a:lnTo>
                    <a:pt x="328" y="451"/>
                  </a:lnTo>
                  <a:lnTo>
                    <a:pt x="330" y="451"/>
                  </a:lnTo>
                  <a:lnTo>
                    <a:pt x="330" y="449"/>
                  </a:lnTo>
                  <a:lnTo>
                    <a:pt x="330" y="451"/>
                  </a:lnTo>
                  <a:lnTo>
                    <a:pt x="328" y="451"/>
                  </a:lnTo>
                  <a:lnTo>
                    <a:pt x="328" y="449"/>
                  </a:lnTo>
                  <a:lnTo>
                    <a:pt x="330" y="449"/>
                  </a:lnTo>
                  <a:lnTo>
                    <a:pt x="330" y="447"/>
                  </a:lnTo>
                  <a:lnTo>
                    <a:pt x="330" y="449"/>
                  </a:lnTo>
                  <a:lnTo>
                    <a:pt x="332" y="449"/>
                  </a:lnTo>
                  <a:lnTo>
                    <a:pt x="332" y="447"/>
                  </a:lnTo>
                  <a:lnTo>
                    <a:pt x="334" y="447"/>
                  </a:lnTo>
                  <a:lnTo>
                    <a:pt x="334" y="446"/>
                  </a:lnTo>
                  <a:lnTo>
                    <a:pt x="336" y="446"/>
                  </a:lnTo>
                  <a:lnTo>
                    <a:pt x="336" y="444"/>
                  </a:lnTo>
                  <a:lnTo>
                    <a:pt x="336" y="446"/>
                  </a:lnTo>
                  <a:lnTo>
                    <a:pt x="338" y="446"/>
                  </a:lnTo>
                  <a:lnTo>
                    <a:pt x="338" y="444"/>
                  </a:lnTo>
                  <a:lnTo>
                    <a:pt x="338" y="446"/>
                  </a:lnTo>
                  <a:lnTo>
                    <a:pt x="339" y="446"/>
                  </a:lnTo>
                  <a:lnTo>
                    <a:pt x="339" y="447"/>
                  </a:lnTo>
                  <a:lnTo>
                    <a:pt x="339" y="446"/>
                  </a:lnTo>
                  <a:lnTo>
                    <a:pt x="341" y="446"/>
                  </a:lnTo>
                  <a:lnTo>
                    <a:pt x="341" y="444"/>
                  </a:lnTo>
                  <a:lnTo>
                    <a:pt x="343" y="444"/>
                  </a:lnTo>
                  <a:lnTo>
                    <a:pt x="343" y="442"/>
                  </a:lnTo>
                  <a:lnTo>
                    <a:pt x="345" y="442"/>
                  </a:lnTo>
                  <a:lnTo>
                    <a:pt x="347" y="442"/>
                  </a:lnTo>
                  <a:lnTo>
                    <a:pt x="345" y="442"/>
                  </a:lnTo>
                  <a:lnTo>
                    <a:pt x="347" y="442"/>
                  </a:lnTo>
                  <a:lnTo>
                    <a:pt x="347" y="440"/>
                  </a:lnTo>
                  <a:lnTo>
                    <a:pt x="349" y="440"/>
                  </a:lnTo>
                  <a:lnTo>
                    <a:pt x="349" y="438"/>
                  </a:lnTo>
                  <a:lnTo>
                    <a:pt x="351" y="436"/>
                  </a:lnTo>
                  <a:lnTo>
                    <a:pt x="351" y="434"/>
                  </a:lnTo>
                  <a:lnTo>
                    <a:pt x="351" y="436"/>
                  </a:lnTo>
                  <a:lnTo>
                    <a:pt x="349" y="436"/>
                  </a:lnTo>
                  <a:lnTo>
                    <a:pt x="347" y="440"/>
                  </a:lnTo>
                  <a:lnTo>
                    <a:pt x="345" y="440"/>
                  </a:lnTo>
                  <a:lnTo>
                    <a:pt x="345" y="442"/>
                  </a:lnTo>
                  <a:lnTo>
                    <a:pt x="343" y="442"/>
                  </a:lnTo>
                  <a:lnTo>
                    <a:pt x="341" y="442"/>
                  </a:lnTo>
                  <a:lnTo>
                    <a:pt x="341" y="440"/>
                  </a:lnTo>
                  <a:lnTo>
                    <a:pt x="343" y="440"/>
                  </a:lnTo>
                  <a:lnTo>
                    <a:pt x="343" y="438"/>
                  </a:lnTo>
                  <a:lnTo>
                    <a:pt x="341" y="438"/>
                  </a:lnTo>
                  <a:lnTo>
                    <a:pt x="343" y="438"/>
                  </a:lnTo>
                  <a:lnTo>
                    <a:pt x="345" y="438"/>
                  </a:lnTo>
                  <a:lnTo>
                    <a:pt x="347" y="438"/>
                  </a:lnTo>
                  <a:lnTo>
                    <a:pt x="345" y="438"/>
                  </a:lnTo>
                  <a:lnTo>
                    <a:pt x="345" y="436"/>
                  </a:lnTo>
                  <a:lnTo>
                    <a:pt x="343" y="436"/>
                  </a:lnTo>
                  <a:lnTo>
                    <a:pt x="343" y="438"/>
                  </a:lnTo>
                  <a:lnTo>
                    <a:pt x="343" y="436"/>
                  </a:lnTo>
                  <a:lnTo>
                    <a:pt x="341" y="436"/>
                  </a:lnTo>
                  <a:lnTo>
                    <a:pt x="341" y="438"/>
                  </a:lnTo>
                  <a:lnTo>
                    <a:pt x="339" y="438"/>
                  </a:lnTo>
                  <a:lnTo>
                    <a:pt x="341" y="436"/>
                  </a:lnTo>
                  <a:lnTo>
                    <a:pt x="343" y="436"/>
                  </a:lnTo>
                  <a:lnTo>
                    <a:pt x="343" y="434"/>
                  </a:lnTo>
                  <a:lnTo>
                    <a:pt x="343" y="432"/>
                  </a:lnTo>
                  <a:lnTo>
                    <a:pt x="345" y="434"/>
                  </a:lnTo>
                  <a:lnTo>
                    <a:pt x="347" y="434"/>
                  </a:lnTo>
                  <a:lnTo>
                    <a:pt x="345" y="434"/>
                  </a:lnTo>
                  <a:lnTo>
                    <a:pt x="345" y="432"/>
                  </a:lnTo>
                  <a:lnTo>
                    <a:pt x="345" y="430"/>
                  </a:lnTo>
                  <a:lnTo>
                    <a:pt x="343" y="430"/>
                  </a:lnTo>
                  <a:lnTo>
                    <a:pt x="345" y="430"/>
                  </a:lnTo>
                  <a:lnTo>
                    <a:pt x="347" y="430"/>
                  </a:lnTo>
                  <a:lnTo>
                    <a:pt x="347" y="432"/>
                  </a:lnTo>
                  <a:lnTo>
                    <a:pt x="347" y="430"/>
                  </a:lnTo>
                  <a:lnTo>
                    <a:pt x="349" y="430"/>
                  </a:lnTo>
                  <a:lnTo>
                    <a:pt x="347" y="428"/>
                  </a:lnTo>
                  <a:lnTo>
                    <a:pt x="345" y="430"/>
                  </a:lnTo>
                  <a:lnTo>
                    <a:pt x="345" y="428"/>
                  </a:lnTo>
                  <a:lnTo>
                    <a:pt x="347" y="428"/>
                  </a:lnTo>
                  <a:lnTo>
                    <a:pt x="345" y="428"/>
                  </a:lnTo>
                  <a:lnTo>
                    <a:pt x="345" y="426"/>
                  </a:lnTo>
                  <a:lnTo>
                    <a:pt x="345" y="424"/>
                  </a:lnTo>
                  <a:lnTo>
                    <a:pt x="345" y="426"/>
                  </a:lnTo>
                  <a:lnTo>
                    <a:pt x="345" y="428"/>
                  </a:lnTo>
                  <a:lnTo>
                    <a:pt x="343" y="426"/>
                  </a:lnTo>
                  <a:lnTo>
                    <a:pt x="345" y="426"/>
                  </a:lnTo>
                  <a:lnTo>
                    <a:pt x="345" y="424"/>
                  </a:lnTo>
                  <a:lnTo>
                    <a:pt x="343" y="426"/>
                  </a:lnTo>
                  <a:lnTo>
                    <a:pt x="343" y="424"/>
                  </a:lnTo>
                  <a:lnTo>
                    <a:pt x="341" y="424"/>
                  </a:lnTo>
                  <a:lnTo>
                    <a:pt x="341" y="423"/>
                  </a:lnTo>
                  <a:lnTo>
                    <a:pt x="343" y="421"/>
                  </a:lnTo>
                  <a:lnTo>
                    <a:pt x="343" y="419"/>
                  </a:lnTo>
                  <a:lnTo>
                    <a:pt x="345" y="419"/>
                  </a:lnTo>
                  <a:lnTo>
                    <a:pt x="345" y="421"/>
                  </a:lnTo>
                  <a:lnTo>
                    <a:pt x="347" y="421"/>
                  </a:lnTo>
                  <a:lnTo>
                    <a:pt x="345" y="421"/>
                  </a:lnTo>
                  <a:lnTo>
                    <a:pt x="345" y="423"/>
                  </a:lnTo>
                  <a:lnTo>
                    <a:pt x="347" y="423"/>
                  </a:lnTo>
                  <a:lnTo>
                    <a:pt x="349" y="423"/>
                  </a:lnTo>
                  <a:lnTo>
                    <a:pt x="347" y="423"/>
                  </a:lnTo>
                  <a:lnTo>
                    <a:pt x="347" y="421"/>
                  </a:lnTo>
                  <a:lnTo>
                    <a:pt x="345" y="419"/>
                  </a:lnTo>
                  <a:lnTo>
                    <a:pt x="345" y="417"/>
                  </a:lnTo>
                  <a:lnTo>
                    <a:pt x="347" y="417"/>
                  </a:lnTo>
                  <a:lnTo>
                    <a:pt x="347" y="415"/>
                  </a:lnTo>
                  <a:lnTo>
                    <a:pt x="345" y="415"/>
                  </a:lnTo>
                  <a:lnTo>
                    <a:pt x="347" y="415"/>
                  </a:lnTo>
                  <a:lnTo>
                    <a:pt x="347" y="413"/>
                  </a:lnTo>
                  <a:lnTo>
                    <a:pt x="347" y="411"/>
                  </a:lnTo>
                  <a:lnTo>
                    <a:pt x="349" y="409"/>
                  </a:lnTo>
                  <a:lnTo>
                    <a:pt x="351" y="411"/>
                  </a:lnTo>
                  <a:lnTo>
                    <a:pt x="353" y="411"/>
                  </a:lnTo>
                  <a:lnTo>
                    <a:pt x="353" y="413"/>
                  </a:lnTo>
                  <a:lnTo>
                    <a:pt x="355" y="413"/>
                  </a:lnTo>
                  <a:lnTo>
                    <a:pt x="355" y="415"/>
                  </a:lnTo>
                  <a:lnTo>
                    <a:pt x="355" y="413"/>
                  </a:lnTo>
                  <a:lnTo>
                    <a:pt x="355" y="411"/>
                  </a:lnTo>
                  <a:lnTo>
                    <a:pt x="353" y="411"/>
                  </a:lnTo>
                  <a:lnTo>
                    <a:pt x="351" y="411"/>
                  </a:lnTo>
                  <a:lnTo>
                    <a:pt x="351" y="409"/>
                  </a:lnTo>
                  <a:lnTo>
                    <a:pt x="351" y="407"/>
                  </a:lnTo>
                  <a:lnTo>
                    <a:pt x="353" y="405"/>
                  </a:lnTo>
                  <a:lnTo>
                    <a:pt x="351" y="405"/>
                  </a:lnTo>
                  <a:lnTo>
                    <a:pt x="347" y="407"/>
                  </a:lnTo>
                  <a:lnTo>
                    <a:pt x="347" y="405"/>
                  </a:lnTo>
                  <a:lnTo>
                    <a:pt x="349" y="405"/>
                  </a:lnTo>
                  <a:lnTo>
                    <a:pt x="349" y="403"/>
                  </a:lnTo>
                  <a:lnTo>
                    <a:pt x="351" y="403"/>
                  </a:lnTo>
                  <a:lnTo>
                    <a:pt x="353" y="403"/>
                  </a:lnTo>
                  <a:lnTo>
                    <a:pt x="353" y="401"/>
                  </a:lnTo>
                  <a:lnTo>
                    <a:pt x="355" y="401"/>
                  </a:lnTo>
                  <a:lnTo>
                    <a:pt x="357" y="399"/>
                  </a:lnTo>
                  <a:lnTo>
                    <a:pt x="361" y="399"/>
                  </a:lnTo>
                  <a:lnTo>
                    <a:pt x="361" y="401"/>
                  </a:lnTo>
                  <a:lnTo>
                    <a:pt x="361" y="403"/>
                  </a:lnTo>
                  <a:lnTo>
                    <a:pt x="361" y="405"/>
                  </a:lnTo>
                  <a:lnTo>
                    <a:pt x="361" y="403"/>
                  </a:lnTo>
                  <a:lnTo>
                    <a:pt x="363" y="403"/>
                  </a:lnTo>
                  <a:lnTo>
                    <a:pt x="363" y="401"/>
                  </a:lnTo>
                  <a:lnTo>
                    <a:pt x="364" y="401"/>
                  </a:lnTo>
                  <a:lnTo>
                    <a:pt x="364" y="403"/>
                  </a:lnTo>
                  <a:lnTo>
                    <a:pt x="366" y="401"/>
                  </a:lnTo>
                  <a:lnTo>
                    <a:pt x="364" y="401"/>
                  </a:lnTo>
                  <a:lnTo>
                    <a:pt x="363" y="401"/>
                  </a:lnTo>
                  <a:lnTo>
                    <a:pt x="363" y="399"/>
                  </a:lnTo>
                  <a:lnTo>
                    <a:pt x="364" y="399"/>
                  </a:lnTo>
                  <a:lnTo>
                    <a:pt x="364" y="401"/>
                  </a:lnTo>
                  <a:lnTo>
                    <a:pt x="366" y="399"/>
                  </a:lnTo>
                  <a:lnTo>
                    <a:pt x="368" y="399"/>
                  </a:lnTo>
                  <a:lnTo>
                    <a:pt x="368" y="398"/>
                  </a:lnTo>
                  <a:lnTo>
                    <a:pt x="370" y="398"/>
                  </a:lnTo>
                  <a:lnTo>
                    <a:pt x="370" y="396"/>
                  </a:lnTo>
                  <a:lnTo>
                    <a:pt x="368" y="396"/>
                  </a:lnTo>
                  <a:lnTo>
                    <a:pt x="366" y="398"/>
                  </a:lnTo>
                  <a:lnTo>
                    <a:pt x="364" y="398"/>
                  </a:lnTo>
                  <a:lnTo>
                    <a:pt x="363" y="399"/>
                  </a:lnTo>
                  <a:lnTo>
                    <a:pt x="361" y="399"/>
                  </a:lnTo>
                  <a:lnTo>
                    <a:pt x="361" y="398"/>
                  </a:lnTo>
                  <a:lnTo>
                    <a:pt x="363" y="398"/>
                  </a:lnTo>
                  <a:lnTo>
                    <a:pt x="361" y="398"/>
                  </a:lnTo>
                  <a:lnTo>
                    <a:pt x="359" y="398"/>
                  </a:lnTo>
                  <a:lnTo>
                    <a:pt x="359" y="399"/>
                  </a:lnTo>
                  <a:lnTo>
                    <a:pt x="357" y="399"/>
                  </a:lnTo>
                  <a:lnTo>
                    <a:pt x="355" y="401"/>
                  </a:lnTo>
                  <a:lnTo>
                    <a:pt x="353" y="401"/>
                  </a:lnTo>
                  <a:lnTo>
                    <a:pt x="353" y="399"/>
                  </a:lnTo>
                  <a:lnTo>
                    <a:pt x="355" y="399"/>
                  </a:lnTo>
                  <a:lnTo>
                    <a:pt x="355" y="398"/>
                  </a:lnTo>
                  <a:lnTo>
                    <a:pt x="357" y="398"/>
                  </a:lnTo>
                  <a:lnTo>
                    <a:pt x="361" y="398"/>
                  </a:lnTo>
                  <a:lnTo>
                    <a:pt x="361" y="396"/>
                  </a:lnTo>
                  <a:lnTo>
                    <a:pt x="359" y="396"/>
                  </a:lnTo>
                  <a:lnTo>
                    <a:pt x="357" y="394"/>
                  </a:lnTo>
                  <a:lnTo>
                    <a:pt x="357" y="396"/>
                  </a:lnTo>
                  <a:lnTo>
                    <a:pt x="355" y="398"/>
                  </a:lnTo>
                  <a:lnTo>
                    <a:pt x="355" y="396"/>
                  </a:lnTo>
                  <a:lnTo>
                    <a:pt x="355" y="398"/>
                  </a:lnTo>
                  <a:lnTo>
                    <a:pt x="355" y="396"/>
                  </a:lnTo>
                  <a:lnTo>
                    <a:pt x="353" y="396"/>
                  </a:lnTo>
                  <a:lnTo>
                    <a:pt x="353" y="394"/>
                  </a:lnTo>
                  <a:lnTo>
                    <a:pt x="355" y="394"/>
                  </a:lnTo>
                  <a:lnTo>
                    <a:pt x="355" y="392"/>
                  </a:lnTo>
                  <a:lnTo>
                    <a:pt x="353" y="390"/>
                  </a:lnTo>
                  <a:lnTo>
                    <a:pt x="355" y="390"/>
                  </a:lnTo>
                  <a:lnTo>
                    <a:pt x="353" y="390"/>
                  </a:lnTo>
                  <a:lnTo>
                    <a:pt x="353" y="388"/>
                  </a:lnTo>
                  <a:lnTo>
                    <a:pt x="351" y="388"/>
                  </a:lnTo>
                  <a:lnTo>
                    <a:pt x="353" y="388"/>
                  </a:lnTo>
                  <a:lnTo>
                    <a:pt x="355" y="388"/>
                  </a:lnTo>
                  <a:lnTo>
                    <a:pt x="355" y="390"/>
                  </a:lnTo>
                  <a:lnTo>
                    <a:pt x="357" y="390"/>
                  </a:lnTo>
                  <a:lnTo>
                    <a:pt x="355" y="390"/>
                  </a:lnTo>
                  <a:lnTo>
                    <a:pt x="359" y="390"/>
                  </a:lnTo>
                  <a:lnTo>
                    <a:pt x="357" y="390"/>
                  </a:lnTo>
                  <a:lnTo>
                    <a:pt x="357" y="388"/>
                  </a:lnTo>
                  <a:lnTo>
                    <a:pt x="359" y="388"/>
                  </a:lnTo>
                  <a:lnTo>
                    <a:pt x="359" y="386"/>
                  </a:lnTo>
                  <a:lnTo>
                    <a:pt x="361" y="386"/>
                  </a:lnTo>
                  <a:lnTo>
                    <a:pt x="361" y="388"/>
                  </a:lnTo>
                  <a:lnTo>
                    <a:pt x="363" y="388"/>
                  </a:lnTo>
                  <a:lnTo>
                    <a:pt x="361" y="386"/>
                  </a:lnTo>
                  <a:lnTo>
                    <a:pt x="359" y="386"/>
                  </a:lnTo>
                  <a:lnTo>
                    <a:pt x="361" y="386"/>
                  </a:lnTo>
                  <a:lnTo>
                    <a:pt x="363" y="384"/>
                  </a:lnTo>
                  <a:lnTo>
                    <a:pt x="364" y="384"/>
                  </a:lnTo>
                  <a:lnTo>
                    <a:pt x="363" y="384"/>
                  </a:lnTo>
                  <a:lnTo>
                    <a:pt x="361" y="384"/>
                  </a:lnTo>
                  <a:lnTo>
                    <a:pt x="359" y="386"/>
                  </a:lnTo>
                  <a:lnTo>
                    <a:pt x="357" y="386"/>
                  </a:lnTo>
                  <a:lnTo>
                    <a:pt x="355" y="386"/>
                  </a:lnTo>
                  <a:lnTo>
                    <a:pt x="357" y="384"/>
                  </a:lnTo>
                  <a:lnTo>
                    <a:pt x="359" y="384"/>
                  </a:lnTo>
                  <a:lnTo>
                    <a:pt x="357" y="384"/>
                  </a:lnTo>
                  <a:lnTo>
                    <a:pt x="355" y="382"/>
                  </a:lnTo>
                  <a:lnTo>
                    <a:pt x="357" y="382"/>
                  </a:lnTo>
                  <a:lnTo>
                    <a:pt x="359" y="382"/>
                  </a:lnTo>
                  <a:lnTo>
                    <a:pt x="361" y="384"/>
                  </a:lnTo>
                  <a:lnTo>
                    <a:pt x="361" y="382"/>
                  </a:lnTo>
                  <a:lnTo>
                    <a:pt x="357" y="380"/>
                  </a:lnTo>
                  <a:lnTo>
                    <a:pt x="355" y="380"/>
                  </a:lnTo>
                  <a:lnTo>
                    <a:pt x="357" y="380"/>
                  </a:lnTo>
                  <a:lnTo>
                    <a:pt x="361" y="380"/>
                  </a:lnTo>
                  <a:lnTo>
                    <a:pt x="363" y="380"/>
                  </a:lnTo>
                  <a:lnTo>
                    <a:pt x="364" y="380"/>
                  </a:lnTo>
                  <a:lnTo>
                    <a:pt x="363" y="380"/>
                  </a:lnTo>
                  <a:lnTo>
                    <a:pt x="364" y="380"/>
                  </a:lnTo>
                  <a:lnTo>
                    <a:pt x="366" y="380"/>
                  </a:lnTo>
                  <a:lnTo>
                    <a:pt x="363" y="380"/>
                  </a:lnTo>
                  <a:lnTo>
                    <a:pt x="361" y="380"/>
                  </a:lnTo>
                  <a:lnTo>
                    <a:pt x="361" y="378"/>
                  </a:lnTo>
                  <a:lnTo>
                    <a:pt x="364" y="378"/>
                  </a:lnTo>
                  <a:lnTo>
                    <a:pt x="361" y="378"/>
                  </a:lnTo>
                  <a:lnTo>
                    <a:pt x="361" y="376"/>
                  </a:lnTo>
                  <a:lnTo>
                    <a:pt x="363" y="376"/>
                  </a:lnTo>
                  <a:lnTo>
                    <a:pt x="364" y="376"/>
                  </a:lnTo>
                  <a:lnTo>
                    <a:pt x="368" y="376"/>
                  </a:lnTo>
                  <a:lnTo>
                    <a:pt x="366" y="376"/>
                  </a:lnTo>
                  <a:lnTo>
                    <a:pt x="364" y="376"/>
                  </a:lnTo>
                  <a:lnTo>
                    <a:pt x="364" y="375"/>
                  </a:lnTo>
                  <a:lnTo>
                    <a:pt x="363" y="375"/>
                  </a:lnTo>
                  <a:lnTo>
                    <a:pt x="363" y="373"/>
                  </a:lnTo>
                  <a:lnTo>
                    <a:pt x="361" y="373"/>
                  </a:lnTo>
                  <a:lnTo>
                    <a:pt x="361" y="371"/>
                  </a:lnTo>
                  <a:lnTo>
                    <a:pt x="364" y="371"/>
                  </a:lnTo>
                  <a:lnTo>
                    <a:pt x="366" y="371"/>
                  </a:lnTo>
                  <a:lnTo>
                    <a:pt x="366" y="369"/>
                  </a:lnTo>
                  <a:lnTo>
                    <a:pt x="368" y="369"/>
                  </a:lnTo>
                  <a:lnTo>
                    <a:pt x="366" y="371"/>
                  </a:lnTo>
                  <a:lnTo>
                    <a:pt x="366" y="373"/>
                  </a:lnTo>
                  <a:lnTo>
                    <a:pt x="368" y="371"/>
                  </a:lnTo>
                  <a:lnTo>
                    <a:pt x="366" y="371"/>
                  </a:lnTo>
                  <a:lnTo>
                    <a:pt x="368" y="371"/>
                  </a:lnTo>
                  <a:lnTo>
                    <a:pt x="368" y="369"/>
                  </a:lnTo>
                  <a:lnTo>
                    <a:pt x="368" y="367"/>
                  </a:lnTo>
                  <a:lnTo>
                    <a:pt x="370" y="367"/>
                  </a:lnTo>
                  <a:lnTo>
                    <a:pt x="370" y="369"/>
                  </a:lnTo>
                  <a:lnTo>
                    <a:pt x="370" y="371"/>
                  </a:lnTo>
                  <a:lnTo>
                    <a:pt x="370" y="369"/>
                  </a:lnTo>
                  <a:lnTo>
                    <a:pt x="372" y="369"/>
                  </a:lnTo>
                  <a:lnTo>
                    <a:pt x="372" y="367"/>
                  </a:lnTo>
                  <a:lnTo>
                    <a:pt x="374" y="367"/>
                  </a:lnTo>
                  <a:lnTo>
                    <a:pt x="376" y="367"/>
                  </a:lnTo>
                  <a:lnTo>
                    <a:pt x="376" y="369"/>
                  </a:lnTo>
                  <a:lnTo>
                    <a:pt x="378" y="369"/>
                  </a:lnTo>
                  <a:lnTo>
                    <a:pt x="378" y="367"/>
                  </a:lnTo>
                  <a:lnTo>
                    <a:pt x="376" y="367"/>
                  </a:lnTo>
                  <a:lnTo>
                    <a:pt x="374" y="365"/>
                  </a:lnTo>
                  <a:lnTo>
                    <a:pt x="372" y="365"/>
                  </a:lnTo>
                  <a:lnTo>
                    <a:pt x="374" y="365"/>
                  </a:lnTo>
                  <a:lnTo>
                    <a:pt x="374" y="363"/>
                  </a:lnTo>
                  <a:lnTo>
                    <a:pt x="376" y="361"/>
                  </a:lnTo>
                  <a:lnTo>
                    <a:pt x="376" y="363"/>
                  </a:lnTo>
                  <a:lnTo>
                    <a:pt x="374" y="363"/>
                  </a:lnTo>
                  <a:lnTo>
                    <a:pt x="374" y="365"/>
                  </a:lnTo>
                  <a:lnTo>
                    <a:pt x="376" y="363"/>
                  </a:lnTo>
                  <a:lnTo>
                    <a:pt x="378" y="363"/>
                  </a:lnTo>
                  <a:lnTo>
                    <a:pt x="380" y="363"/>
                  </a:lnTo>
                  <a:lnTo>
                    <a:pt x="378" y="361"/>
                  </a:lnTo>
                  <a:lnTo>
                    <a:pt x="376" y="361"/>
                  </a:lnTo>
                  <a:lnTo>
                    <a:pt x="378" y="361"/>
                  </a:lnTo>
                  <a:lnTo>
                    <a:pt x="380" y="361"/>
                  </a:lnTo>
                  <a:lnTo>
                    <a:pt x="380" y="359"/>
                  </a:lnTo>
                  <a:lnTo>
                    <a:pt x="382" y="361"/>
                  </a:lnTo>
                  <a:lnTo>
                    <a:pt x="384" y="359"/>
                  </a:lnTo>
                  <a:lnTo>
                    <a:pt x="384" y="361"/>
                  </a:lnTo>
                  <a:lnTo>
                    <a:pt x="382" y="361"/>
                  </a:lnTo>
                  <a:lnTo>
                    <a:pt x="382" y="363"/>
                  </a:lnTo>
                  <a:lnTo>
                    <a:pt x="384" y="363"/>
                  </a:lnTo>
                  <a:lnTo>
                    <a:pt x="384" y="365"/>
                  </a:lnTo>
                  <a:lnTo>
                    <a:pt x="384" y="363"/>
                  </a:lnTo>
                  <a:lnTo>
                    <a:pt x="384" y="361"/>
                  </a:lnTo>
                  <a:lnTo>
                    <a:pt x="386" y="359"/>
                  </a:lnTo>
                  <a:lnTo>
                    <a:pt x="386" y="361"/>
                  </a:lnTo>
                  <a:lnTo>
                    <a:pt x="387" y="361"/>
                  </a:lnTo>
                  <a:lnTo>
                    <a:pt x="389" y="361"/>
                  </a:lnTo>
                  <a:lnTo>
                    <a:pt x="389" y="363"/>
                  </a:lnTo>
                  <a:lnTo>
                    <a:pt x="389" y="365"/>
                  </a:lnTo>
                  <a:lnTo>
                    <a:pt x="391" y="365"/>
                  </a:lnTo>
                  <a:lnTo>
                    <a:pt x="391" y="363"/>
                  </a:lnTo>
                  <a:lnTo>
                    <a:pt x="391" y="361"/>
                  </a:lnTo>
                  <a:lnTo>
                    <a:pt x="389" y="361"/>
                  </a:lnTo>
                  <a:lnTo>
                    <a:pt x="391" y="359"/>
                  </a:lnTo>
                  <a:lnTo>
                    <a:pt x="395" y="361"/>
                  </a:lnTo>
                  <a:lnTo>
                    <a:pt x="395" y="359"/>
                  </a:lnTo>
                  <a:lnTo>
                    <a:pt x="393" y="361"/>
                  </a:lnTo>
                  <a:lnTo>
                    <a:pt x="393" y="359"/>
                  </a:lnTo>
                  <a:lnTo>
                    <a:pt x="391" y="359"/>
                  </a:lnTo>
                  <a:lnTo>
                    <a:pt x="389" y="359"/>
                  </a:lnTo>
                  <a:lnTo>
                    <a:pt x="389" y="361"/>
                  </a:lnTo>
                  <a:lnTo>
                    <a:pt x="387" y="359"/>
                  </a:lnTo>
                  <a:lnTo>
                    <a:pt x="389" y="359"/>
                  </a:lnTo>
                  <a:lnTo>
                    <a:pt x="387" y="359"/>
                  </a:lnTo>
                  <a:lnTo>
                    <a:pt x="386" y="359"/>
                  </a:lnTo>
                  <a:lnTo>
                    <a:pt x="386" y="357"/>
                  </a:lnTo>
                  <a:lnTo>
                    <a:pt x="387" y="355"/>
                  </a:lnTo>
                  <a:lnTo>
                    <a:pt x="386" y="355"/>
                  </a:lnTo>
                  <a:lnTo>
                    <a:pt x="386" y="357"/>
                  </a:lnTo>
                  <a:lnTo>
                    <a:pt x="384" y="357"/>
                  </a:lnTo>
                  <a:lnTo>
                    <a:pt x="382" y="357"/>
                  </a:lnTo>
                  <a:lnTo>
                    <a:pt x="380" y="357"/>
                  </a:lnTo>
                  <a:lnTo>
                    <a:pt x="382" y="357"/>
                  </a:lnTo>
                  <a:lnTo>
                    <a:pt x="382" y="359"/>
                  </a:lnTo>
                  <a:lnTo>
                    <a:pt x="378" y="359"/>
                  </a:lnTo>
                  <a:lnTo>
                    <a:pt x="380" y="359"/>
                  </a:lnTo>
                  <a:lnTo>
                    <a:pt x="380" y="357"/>
                  </a:lnTo>
                  <a:lnTo>
                    <a:pt x="378" y="357"/>
                  </a:lnTo>
                  <a:lnTo>
                    <a:pt x="378" y="359"/>
                  </a:lnTo>
                  <a:lnTo>
                    <a:pt x="374" y="359"/>
                  </a:lnTo>
                  <a:lnTo>
                    <a:pt x="374" y="357"/>
                  </a:lnTo>
                  <a:lnTo>
                    <a:pt x="376" y="357"/>
                  </a:lnTo>
                  <a:lnTo>
                    <a:pt x="376" y="355"/>
                  </a:lnTo>
                  <a:lnTo>
                    <a:pt x="378" y="353"/>
                  </a:lnTo>
                  <a:lnTo>
                    <a:pt x="378" y="351"/>
                  </a:lnTo>
                  <a:lnTo>
                    <a:pt x="380" y="351"/>
                  </a:lnTo>
                  <a:lnTo>
                    <a:pt x="382" y="351"/>
                  </a:lnTo>
                  <a:lnTo>
                    <a:pt x="380" y="353"/>
                  </a:lnTo>
                  <a:lnTo>
                    <a:pt x="382" y="353"/>
                  </a:lnTo>
                  <a:lnTo>
                    <a:pt x="382" y="351"/>
                  </a:lnTo>
                  <a:lnTo>
                    <a:pt x="384" y="351"/>
                  </a:lnTo>
                  <a:lnTo>
                    <a:pt x="386" y="350"/>
                  </a:lnTo>
                  <a:lnTo>
                    <a:pt x="384" y="351"/>
                  </a:lnTo>
                  <a:lnTo>
                    <a:pt x="382" y="350"/>
                  </a:lnTo>
                  <a:lnTo>
                    <a:pt x="380" y="350"/>
                  </a:lnTo>
                  <a:lnTo>
                    <a:pt x="380" y="348"/>
                  </a:lnTo>
                  <a:lnTo>
                    <a:pt x="384" y="346"/>
                  </a:lnTo>
                  <a:lnTo>
                    <a:pt x="386" y="346"/>
                  </a:lnTo>
                  <a:lnTo>
                    <a:pt x="386" y="348"/>
                  </a:lnTo>
                  <a:lnTo>
                    <a:pt x="386" y="346"/>
                  </a:lnTo>
                  <a:lnTo>
                    <a:pt x="384" y="346"/>
                  </a:lnTo>
                  <a:lnTo>
                    <a:pt x="384" y="348"/>
                  </a:lnTo>
                  <a:lnTo>
                    <a:pt x="386" y="348"/>
                  </a:lnTo>
                  <a:lnTo>
                    <a:pt x="384" y="350"/>
                  </a:lnTo>
                  <a:lnTo>
                    <a:pt x="382" y="350"/>
                  </a:lnTo>
                  <a:lnTo>
                    <a:pt x="384" y="350"/>
                  </a:lnTo>
                  <a:lnTo>
                    <a:pt x="386" y="348"/>
                  </a:lnTo>
                  <a:lnTo>
                    <a:pt x="387" y="348"/>
                  </a:lnTo>
                  <a:lnTo>
                    <a:pt x="387" y="350"/>
                  </a:lnTo>
                  <a:lnTo>
                    <a:pt x="386" y="350"/>
                  </a:lnTo>
                  <a:lnTo>
                    <a:pt x="387" y="350"/>
                  </a:lnTo>
                  <a:lnTo>
                    <a:pt x="386" y="350"/>
                  </a:lnTo>
                  <a:lnTo>
                    <a:pt x="386" y="351"/>
                  </a:lnTo>
                  <a:lnTo>
                    <a:pt x="387" y="350"/>
                  </a:lnTo>
                  <a:lnTo>
                    <a:pt x="389" y="348"/>
                  </a:lnTo>
                  <a:lnTo>
                    <a:pt x="391" y="350"/>
                  </a:lnTo>
                  <a:lnTo>
                    <a:pt x="391" y="351"/>
                  </a:lnTo>
                  <a:lnTo>
                    <a:pt x="393" y="353"/>
                  </a:lnTo>
                  <a:lnTo>
                    <a:pt x="393" y="355"/>
                  </a:lnTo>
                  <a:lnTo>
                    <a:pt x="395" y="355"/>
                  </a:lnTo>
                  <a:lnTo>
                    <a:pt x="395" y="357"/>
                  </a:lnTo>
                  <a:lnTo>
                    <a:pt x="393" y="357"/>
                  </a:lnTo>
                  <a:lnTo>
                    <a:pt x="395" y="357"/>
                  </a:lnTo>
                  <a:lnTo>
                    <a:pt x="395" y="355"/>
                  </a:lnTo>
                  <a:lnTo>
                    <a:pt x="393" y="355"/>
                  </a:lnTo>
                  <a:lnTo>
                    <a:pt x="393" y="353"/>
                  </a:lnTo>
                  <a:lnTo>
                    <a:pt x="393" y="351"/>
                  </a:lnTo>
                  <a:lnTo>
                    <a:pt x="391" y="351"/>
                  </a:lnTo>
                  <a:lnTo>
                    <a:pt x="393" y="351"/>
                  </a:lnTo>
                  <a:lnTo>
                    <a:pt x="393" y="350"/>
                  </a:lnTo>
                  <a:lnTo>
                    <a:pt x="393" y="348"/>
                  </a:lnTo>
                  <a:lnTo>
                    <a:pt x="397" y="346"/>
                  </a:lnTo>
                  <a:lnTo>
                    <a:pt x="399" y="346"/>
                  </a:lnTo>
                  <a:lnTo>
                    <a:pt x="397" y="346"/>
                  </a:lnTo>
                  <a:lnTo>
                    <a:pt x="395" y="346"/>
                  </a:lnTo>
                  <a:lnTo>
                    <a:pt x="393" y="348"/>
                  </a:lnTo>
                  <a:lnTo>
                    <a:pt x="391" y="348"/>
                  </a:lnTo>
                  <a:lnTo>
                    <a:pt x="387" y="348"/>
                  </a:lnTo>
                  <a:lnTo>
                    <a:pt x="387" y="346"/>
                  </a:lnTo>
                  <a:lnTo>
                    <a:pt x="387" y="344"/>
                  </a:lnTo>
                  <a:lnTo>
                    <a:pt x="389" y="344"/>
                  </a:lnTo>
                  <a:lnTo>
                    <a:pt x="391" y="344"/>
                  </a:lnTo>
                  <a:lnTo>
                    <a:pt x="391" y="346"/>
                  </a:lnTo>
                  <a:lnTo>
                    <a:pt x="391" y="344"/>
                  </a:lnTo>
                  <a:lnTo>
                    <a:pt x="391" y="342"/>
                  </a:lnTo>
                  <a:lnTo>
                    <a:pt x="389" y="342"/>
                  </a:lnTo>
                  <a:lnTo>
                    <a:pt x="389" y="344"/>
                  </a:lnTo>
                  <a:lnTo>
                    <a:pt x="387" y="344"/>
                  </a:lnTo>
                  <a:lnTo>
                    <a:pt x="387" y="342"/>
                  </a:lnTo>
                  <a:lnTo>
                    <a:pt x="389" y="340"/>
                  </a:lnTo>
                  <a:lnTo>
                    <a:pt x="387" y="340"/>
                  </a:lnTo>
                  <a:lnTo>
                    <a:pt x="389" y="340"/>
                  </a:lnTo>
                  <a:lnTo>
                    <a:pt x="389" y="338"/>
                  </a:lnTo>
                  <a:lnTo>
                    <a:pt x="389" y="340"/>
                  </a:lnTo>
                  <a:lnTo>
                    <a:pt x="391" y="340"/>
                  </a:lnTo>
                  <a:lnTo>
                    <a:pt x="393" y="340"/>
                  </a:lnTo>
                  <a:lnTo>
                    <a:pt x="391" y="340"/>
                  </a:lnTo>
                  <a:lnTo>
                    <a:pt x="395" y="340"/>
                  </a:lnTo>
                  <a:lnTo>
                    <a:pt x="393" y="340"/>
                  </a:lnTo>
                  <a:lnTo>
                    <a:pt x="391" y="340"/>
                  </a:lnTo>
                  <a:lnTo>
                    <a:pt x="391" y="338"/>
                  </a:lnTo>
                  <a:lnTo>
                    <a:pt x="393" y="338"/>
                  </a:lnTo>
                  <a:lnTo>
                    <a:pt x="395" y="338"/>
                  </a:lnTo>
                  <a:lnTo>
                    <a:pt x="397" y="340"/>
                  </a:lnTo>
                  <a:lnTo>
                    <a:pt x="397" y="338"/>
                  </a:lnTo>
                  <a:lnTo>
                    <a:pt x="395" y="338"/>
                  </a:lnTo>
                  <a:lnTo>
                    <a:pt x="393" y="338"/>
                  </a:lnTo>
                  <a:lnTo>
                    <a:pt x="393" y="336"/>
                  </a:lnTo>
                  <a:lnTo>
                    <a:pt x="395" y="336"/>
                  </a:lnTo>
                  <a:lnTo>
                    <a:pt x="393" y="336"/>
                  </a:lnTo>
                  <a:lnTo>
                    <a:pt x="391" y="336"/>
                  </a:lnTo>
                  <a:lnTo>
                    <a:pt x="391" y="334"/>
                  </a:lnTo>
                  <a:lnTo>
                    <a:pt x="391" y="332"/>
                  </a:lnTo>
                  <a:lnTo>
                    <a:pt x="391" y="334"/>
                  </a:lnTo>
                  <a:lnTo>
                    <a:pt x="389" y="332"/>
                  </a:lnTo>
                  <a:lnTo>
                    <a:pt x="389" y="334"/>
                  </a:lnTo>
                  <a:lnTo>
                    <a:pt x="389" y="336"/>
                  </a:lnTo>
                  <a:lnTo>
                    <a:pt x="387" y="338"/>
                  </a:lnTo>
                  <a:lnTo>
                    <a:pt x="387" y="340"/>
                  </a:lnTo>
                  <a:lnTo>
                    <a:pt x="384" y="340"/>
                  </a:lnTo>
                  <a:lnTo>
                    <a:pt x="384" y="342"/>
                  </a:lnTo>
                  <a:lnTo>
                    <a:pt x="382" y="342"/>
                  </a:lnTo>
                  <a:lnTo>
                    <a:pt x="380" y="342"/>
                  </a:lnTo>
                  <a:lnTo>
                    <a:pt x="382" y="340"/>
                  </a:lnTo>
                  <a:lnTo>
                    <a:pt x="380" y="340"/>
                  </a:lnTo>
                  <a:lnTo>
                    <a:pt x="380" y="338"/>
                  </a:lnTo>
                  <a:lnTo>
                    <a:pt x="382" y="338"/>
                  </a:lnTo>
                  <a:lnTo>
                    <a:pt x="386" y="338"/>
                  </a:lnTo>
                  <a:lnTo>
                    <a:pt x="384" y="338"/>
                  </a:lnTo>
                  <a:lnTo>
                    <a:pt x="384" y="336"/>
                  </a:lnTo>
                  <a:lnTo>
                    <a:pt x="382" y="336"/>
                  </a:lnTo>
                  <a:lnTo>
                    <a:pt x="382" y="338"/>
                  </a:lnTo>
                  <a:lnTo>
                    <a:pt x="382" y="336"/>
                  </a:lnTo>
                  <a:lnTo>
                    <a:pt x="380" y="336"/>
                  </a:lnTo>
                  <a:lnTo>
                    <a:pt x="380" y="334"/>
                  </a:lnTo>
                  <a:lnTo>
                    <a:pt x="382" y="334"/>
                  </a:lnTo>
                  <a:lnTo>
                    <a:pt x="384" y="334"/>
                  </a:lnTo>
                  <a:lnTo>
                    <a:pt x="386" y="334"/>
                  </a:lnTo>
                  <a:lnTo>
                    <a:pt x="386" y="332"/>
                  </a:lnTo>
                  <a:lnTo>
                    <a:pt x="382" y="334"/>
                  </a:lnTo>
                  <a:lnTo>
                    <a:pt x="382" y="332"/>
                  </a:lnTo>
                  <a:lnTo>
                    <a:pt x="384" y="332"/>
                  </a:lnTo>
                  <a:lnTo>
                    <a:pt x="386" y="332"/>
                  </a:lnTo>
                  <a:lnTo>
                    <a:pt x="387" y="332"/>
                  </a:lnTo>
                  <a:lnTo>
                    <a:pt x="387" y="334"/>
                  </a:lnTo>
                  <a:lnTo>
                    <a:pt x="389" y="332"/>
                  </a:lnTo>
                  <a:lnTo>
                    <a:pt x="389" y="330"/>
                  </a:lnTo>
                  <a:lnTo>
                    <a:pt x="389" y="332"/>
                  </a:lnTo>
                  <a:lnTo>
                    <a:pt x="391" y="330"/>
                  </a:lnTo>
                  <a:lnTo>
                    <a:pt x="393" y="330"/>
                  </a:lnTo>
                  <a:lnTo>
                    <a:pt x="391" y="332"/>
                  </a:lnTo>
                  <a:lnTo>
                    <a:pt x="393" y="334"/>
                  </a:lnTo>
                  <a:lnTo>
                    <a:pt x="393" y="332"/>
                  </a:lnTo>
                  <a:lnTo>
                    <a:pt x="393" y="330"/>
                  </a:lnTo>
                  <a:lnTo>
                    <a:pt x="395" y="328"/>
                  </a:lnTo>
                  <a:lnTo>
                    <a:pt x="397" y="328"/>
                  </a:lnTo>
                  <a:lnTo>
                    <a:pt x="397" y="330"/>
                  </a:lnTo>
                  <a:lnTo>
                    <a:pt x="397" y="332"/>
                  </a:lnTo>
                  <a:lnTo>
                    <a:pt x="397" y="330"/>
                  </a:lnTo>
                  <a:lnTo>
                    <a:pt x="399" y="330"/>
                  </a:lnTo>
                  <a:lnTo>
                    <a:pt x="399" y="328"/>
                  </a:lnTo>
                  <a:lnTo>
                    <a:pt x="399" y="327"/>
                  </a:lnTo>
                  <a:lnTo>
                    <a:pt x="401" y="327"/>
                  </a:lnTo>
                  <a:lnTo>
                    <a:pt x="399" y="327"/>
                  </a:lnTo>
                  <a:lnTo>
                    <a:pt x="397" y="325"/>
                  </a:lnTo>
                  <a:lnTo>
                    <a:pt x="399" y="325"/>
                  </a:lnTo>
                  <a:lnTo>
                    <a:pt x="397" y="325"/>
                  </a:lnTo>
                  <a:lnTo>
                    <a:pt x="397" y="327"/>
                  </a:lnTo>
                  <a:lnTo>
                    <a:pt x="393" y="325"/>
                  </a:lnTo>
                  <a:lnTo>
                    <a:pt x="391" y="325"/>
                  </a:lnTo>
                  <a:lnTo>
                    <a:pt x="389" y="327"/>
                  </a:lnTo>
                  <a:lnTo>
                    <a:pt x="391" y="327"/>
                  </a:lnTo>
                  <a:lnTo>
                    <a:pt x="389" y="327"/>
                  </a:lnTo>
                  <a:lnTo>
                    <a:pt x="387" y="325"/>
                  </a:lnTo>
                  <a:lnTo>
                    <a:pt x="389" y="325"/>
                  </a:lnTo>
                  <a:lnTo>
                    <a:pt x="391" y="323"/>
                  </a:lnTo>
                  <a:lnTo>
                    <a:pt x="391" y="321"/>
                  </a:lnTo>
                  <a:lnTo>
                    <a:pt x="391" y="323"/>
                  </a:lnTo>
                  <a:lnTo>
                    <a:pt x="393" y="323"/>
                  </a:lnTo>
                  <a:lnTo>
                    <a:pt x="393" y="321"/>
                  </a:lnTo>
                  <a:lnTo>
                    <a:pt x="395" y="321"/>
                  </a:lnTo>
                  <a:lnTo>
                    <a:pt x="395" y="323"/>
                  </a:lnTo>
                  <a:lnTo>
                    <a:pt x="393" y="323"/>
                  </a:lnTo>
                  <a:lnTo>
                    <a:pt x="393" y="325"/>
                  </a:lnTo>
                  <a:lnTo>
                    <a:pt x="395" y="325"/>
                  </a:lnTo>
                  <a:lnTo>
                    <a:pt x="395" y="323"/>
                  </a:lnTo>
                  <a:lnTo>
                    <a:pt x="397" y="323"/>
                  </a:lnTo>
                  <a:lnTo>
                    <a:pt x="399" y="321"/>
                  </a:lnTo>
                  <a:lnTo>
                    <a:pt x="397" y="321"/>
                  </a:lnTo>
                  <a:lnTo>
                    <a:pt x="397" y="319"/>
                  </a:lnTo>
                  <a:lnTo>
                    <a:pt x="399" y="319"/>
                  </a:lnTo>
                  <a:lnTo>
                    <a:pt x="399" y="317"/>
                  </a:lnTo>
                  <a:lnTo>
                    <a:pt x="401" y="317"/>
                  </a:lnTo>
                  <a:lnTo>
                    <a:pt x="401" y="319"/>
                  </a:lnTo>
                  <a:lnTo>
                    <a:pt x="401" y="321"/>
                  </a:lnTo>
                  <a:lnTo>
                    <a:pt x="401" y="319"/>
                  </a:lnTo>
                  <a:lnTo>
                    <a:pt x="401" y="321"/>
                  </a:lnTo>
                  <a:lnTo>
                    <a:pt x="401" y="323"/>
                  </a:lnTo>
                  <a:lnTo>
                    <a:pt x="401" y="325"/>
                  </a:lnTo>
                  <a:lnTo>
                    <a:pt x="401" y="327"/>
                  </a:lnTo>
                  <a:lnTo>
                    <a:pt x="403" y="327"/>
                  </a:lnTo>
                  <a:lnTo>
                    <a:pt x="403" y="328"/>
                  </a:lnTo>
                  <a:lnTo>
                    <a:pt x="403" y="330"/>
                  </a:lnTo>
                  <a:lnTo>
                    <a:pt x="403" y="332"/>
                  </a:lnTo>
                  <a:lnTo>
                    <a:pt x="405" y="332"/>
                  </a:lnTo>
                  <a:lnTo>
                    <a:pt x="407" y="336"/>
                  </a:lnTo>
                  <a:lnTo>
                    <a:pt x="409" y="336"/>
                  </a:lnTo>
                  <a:lnTo>
                    <a:pt x="409" y="334"/>
                  </a:lnTo>
                  <a:lnTo>
                    <a:pt x="407" y="334"/>
                  </a:lnTo>
                  <a:lnTo>
                    <a:pt x="405" y="332"/>
                  </a:lnTo>
                  <a:lnTo>
                    <a:pt x="405" y="330"/>
                  </a:lnTo>
                  <a:lnTo>
                    <a:pt x="405" y="328"/>
                  </a:lnTo>
                  <a:lnTo>
                    <a:pt x="403" y="327"/>
                  </a:lnTo>
                  <a:lnTo>
                    <a:pt x="405" y="327"/>
                  </a:lnTo>
                  <a:lnTo>
                    <a:pt x="407" y="330"/>
                  </a:lnTo>
                  <a:lnTo>
                    <a:pt x="407" y="332"/>
                  </a:lnTo>
                  <a:lnTo>
                    <a:pt x="407" y="330"/>
                  </a:lnTo>
                  <a:lnTo>
                    <a:pt x="407" y="328"/>
                  </a:lnTo>
                  <a:lnTo>
                    <a:pt x="405" y="327"/>
                  </a:lnTo>
                  <a:lnTo>
                    <a:pt x="407" y="327"/>
                  </a:lnTo>
                  <a:lnTo>
                    <a:pt x="407" y="328"/>
                  </a:lnTo>
                  <a:lnTo>
                    <a:pt x="409" y="328"/>
                  </a:lnTo>
                  <a:lnTo>
                    <a:pt x="407" y="328"/>
                  </a:lnTo>
                  <a:lnTo>
                    <a:pt x="407" y="327"/>
                  </a:lnTo>
                  <a:lnTo>
                    <a:pt x="409" y="327"/>
                  </a:lnTo>
                  <a:lnTo>
                    <a:pt x="405" y="327"/>
                  </a:lnTo>
                  <a:lnTo>
                    <a:pt x="407" y="325"/>
                  </a:lnTo>
                  <a:lnTo>
                    <a:pt x="407" y="323"/>
                  </a:lnTo>
                  <a:lnTo>
                    <a:pt x="409" y="325"/>
                  </a:lnTo>
                  <a:lnTo>
                    <a:pt x="411" y="325"/>
                  </a:lnTo>
                  <a:lnTo>
                    <a:pt x="409" y="323"/>
                  </a:lnTo>
                  <a:lnTo>
                    <a:pt x="407" y="323"/>
                  </a:lnTo>
                  <a:lnTo>
                    <a:pt x="405" y="323"/>
                  </a:lnTo>
                  <a:lnTo>
                    <a:pt x="403" y="321"/>
                  </a:lnTo>
                  <a:lnTo>
                    <a:pt x="405" y="321"/>
                  </a:lnTo>
                  <a:lnTo>
                    <a:pt x="407" y="321"/>
                  </a:lnTo>
                  <a:lnTo>
                    <a:pt x="407" y="319"/>
                  </a:lnTo>
                  <a:lnTo>
                    <a:pt x="409" y="321"/>
                  </a:lnTo>
                  <a:lnTo>
                    <a:pt x="409" y="319"/>
                  </a:lnTo>
                  <a:lnTo>
                    <a:pt x="407" y="319"/>
                  </a:lnTo>
                  <a:lnTo>
                    <a:pt x="407" y="317"/>
                  </a:lnTo>
                  <a:lnTo>
                    <a:pt x="407" y="319"/>
                  </a:lnTo>
                  <a:lnTo>
                    <a:pt x="403" y="319"/>
                  </a:lnTo>
                  <a:lnTo>
                    <a:pt x="403" y="317"/>
                  </a:lnTo>
                  <a:lnTo>
                    <a:pt x="405" y="317"/>
                  </a:lnTo>
                  <a:lnTo>
                    <a:pt x="403" y="317"/>
                  </a:lnTo>
                  <a:lnTo>
                    <a:pt x="401" y="315"/>
                  </a:lnTo>
                  <a:lnTo>
                    <a:pt x="403" y="313"/>
                  </a:lnTo>
                  <a:lnTo>
                    <a:pt x="405" y="315"/>
                  </a:lnTo>
                  <a:lnTo>
                    <a:pt x="405" y="313"/>
                  </a:lnTo>
                  <a:lnTo>
                    <a:pt x="405" y="315"/>
                  </a:lnTo>
                  <a:lnTo>
                    <a:pt x="407" y="315"/>
                  </a:lnTo>
                  <a:lnTo>
                    <a:pt x="409" y="317"/>
                  </a:lnTo>
                  <a:lnTo>
                    <a:pt x="409" y="319"/>
                  </a:lnTo>
                  <a:lnTo>
                    <a:pt x="412" y="321"/>
                  </a:lnTo>
                  <a:lnTo>
                    <a:pt x="412" y="319"/>
                  </a:lnTo>
                  <a:lnTo>
                    <a:pt x="411" y="319"/>
                  </a:lnTo>
                  <a:lnTo>
                    <a:pt x="411" y="317"/>
                  </a:lnTo>
                  <a:lnTo>
                    <a:pt x="409" y="317"/>
                  </a:lnTo>
                  <a:lnTo>
                    <a:pt x="409" y="315"/>
                  </a:lnTo>
                  <a:lnTo>
                    <a:pt x="407" y="315"/>
                  </a:lnTo>
                  <a:lnTo>
                    <a:pt x="405" y="313"/>
                  </a:lnTo>
                  <a:lnTo>
                    <a:pt x="403" y="313"/>
                  </a:lnTo>
                  <a:lnTo>
                    <a:pt x="405" y="313"/>
                  </a:lnTo>
                  <a:lnTo>
                    <a:pt x="403" y="313"/>
                  </a:lnTo>
                  <a:lnTo>
                    <a:pt x="403" y="311"/>
                  </a:lnTo>
                  <a:lnTo>
                    <a:pt x="405" y="311"/>
                  </a:lnTo>
                  <a:lnTo>
                    <a:pt x="407" y="311"/>
                  </a:lnTo>
                  <a:lnTo>
                    <a:pt x="411" y="309"/>
                  </a:lnTo>
                  <a:lnTo>
                    <a:pt x="412" y="311"/>
                  </a:lnTo>
                  <a:lnTo>
                    <a:pt x="414" y="311"/>
                  </a:lnTo>
                  <a:lnTo>
                    <a:pt x="412" y="313"/>
                  </a:lnTo>
                  <a:lnTo>
                    <a:pt x="416" y="313"/>
                  </a:lnTo>
                  <a:lnTo>
                    <a:pt x="416" y="311"/>
                  </a:lnTo>
                  <a:lnTo>
                    <a:pt x="418" y="311"/>
                  </a:lnTo>
                  <a:lnTo>
                    <a:pt x="418" y="313"/>
                  </a:lnTo>
                  <a:lnTo>
                    <a:pt x="418" y="315"/>
                  </a:lnTo>
                  <a:lnTo>
                    <a:pt x="420" y="315"/>
                  </a:lnTo>
                  <a:lnTo>
                    <a:pt x="420" y="317"/>
                  </a:lnTo>
                  <a:lnTo>
                    <a:pt x="420" y="319"/>
                  </a:lnTo>
                  <a:lnTo>
                    <a:pt x="420" y="321"/>
                  </a:lnTo>
                  <a:lnTo>
                    <a:pt x="422" y="321"/>
                  </a:lnTo>
                  <a:lnTo>
                    <a:pt x="422" y="319"/>
                  </a:lnTo>
                  <a:lnTo>
                    <a:pt x="422" y="317"/>
                  </a:lnTo>
                  <a:lnTo>
                    <a:pt x="422" y="315"/>
                  </a:lnTo>
                  <a:lnTo>
                    <a:pt x="420" y="313"/>
                  </a:lnTo>
                  <a:lnTo>
                    <a:pt x="420" y="311"/>
                  </a:lnTo>
                  <a:lnTo>
                    <a:pt x="418" y="311"/>
                  </a:lnTo>
                  <a:lnTo>
                    <a:pt x="420" y="311"/>
                  </a:lnTo>
                  <a:lnTo>
                    <a:pt x="420" y="309"/>
                  </a:lnTo>
                  <a:lnTo>
                    <a:pt x="424" y="311"/>
                  </a:lnTo>
                  <a:lnTo>
                    <a:pt x="426" y="311"/>
                  </a:lnTo>
                  <a:lnTo>
                    <a:pt x="424" y="311"/>
                  </a:lnTo>
                  <a:lnTo>
                    <a:pt x="422" y="309"/>
                  </a:lnTo>
                  <a:lnTo>
                    <a:pt x="424" y="309"/>
                  </a:lnTo>
                  <a:lnTo>
                    <a:pt x="428" y="309"/>
                  </a:lnTo>
                  <a:lnTo>
                    <a:pt x="430" y="311"/>
                  </a:lnTo>
                  <a:lnTo>
                    <a:pt x="428" y="309"/>
                  </a:lnTo>
                  <a:lnTo>
                    <a:pt x="426" y="307"/>
                  </a:lnTo>
                  <a:lnTo>
                    <a:pt x="424" y="307"/>
                  </a:lnTo>
                  <a:lnTo>
                    <a:pt x="424" y="305"/>
                  </a:lnTo>
                  <a:lnTo>
                    <a:pt x="424" y="303"/>
                  </a:lnTo>
                  <a:lnTo>
                    <a:pt x="424" y="305"/>
                  </a:lnTo>
                  <a:lnTo>
                    <a:pt x="422" y="305"/>
                  </a:lnTo>
                  <a:lnTo>
                    <a:pt x="420" y="305"/>
                  </a:lnTo>
                  <a:lnTo>
                    <a:pt x="420" y="307"/>
                  </a:lnTo>
                  <a:lnTo>
                    <a:pt x="416" y="309"/>
                  </a:lnTo>
                  <a:lnTo>
                    <a:pt x="416" y="307"/>
                  </a:lnTo>
                  <a:lnTo>
                    <a:pt x="418" y="307"/>
                  </a:lnTo>
                  <a:lnTo>
                    <a:pt x="416" y="307"/>
                  </a:lnTo>
                  <a:lnTo>
                    <a:pt x="416" y="305"/>
                  </a:lnTo>
                  <a:lnTo>
                    <a:pt x="414" y="307"/>
                  </a:lnTo>
                  <a:lnTo>
                    <a:pt x="412" y="307"/>
                  </a:lnTo>
                  <a:lnTo>
                    <a:pt x="411" y="307"/>
                  </a:lnTo>
                  <a:lnTo>
                    <a:pt x="409" y="307"/>
                  </a:lnTo>
                  <a:lnTo>
                    <a:pt x="407" y="305"/>
                  </a:lnTo>
                  <a:lnTo>
                    <a:pt x="407" y="303"/>
                  </a:lnTo>
                  <a:lnTo>
                    <a:pt x="409" y="303"/>
                  </a:lnTo>
                  <a:lnTo>
                    <a:pt x="411" y="303"/>
                  </a:lnTo>
                  <a:lnTo>
                    <a:pt x="409" y="303"/>
                  </a:lnTo>
                  <a:lnTo>
                    <a:pt x="409" y="302"/>
                  </a:lnTo>
                  <a:lnTo>
                    <a:pt x="409" y="300"/>
                  </a:lnTo>
                  <a:lnTo>
                    <a:pt x="411" y="300"/>
                  </a:lnTo>
                  <a:lnTo>
                    <a:pt x="412" y="298"/>
                  </a:lnTo>
                  <a:lnTo>
                    <a:pt x="414" y="298"/>
                  </a:lnTo>
                  <a:lnTo>
                    <a:pt x="414" y="296"/>
                  </a:lnTo>
                  <a:lnTo>
                    <a:pt x="416" y="296"/>
                  </a:lnTo>
                  <a:lnTo>
                    <a:pt x="416" y="298"/>
                  </a:lnTo>
                  <a:lnTo>
                    <a:pt x="416" y="300"/>
                  </a:lnTo>
                  <a:lnTo>
                    <a:pt x="418" y="300"/>
                  </a:lnTo>
                  <a:lnTo>
                    <a:pt x="418" y="298"/>
                  </a:lnTo>
                  <a:lnTo>
                    <a:pt x="418" y="296"/>
                  </a:lnTo>
                  <a:lnTo>
                    <a:pt x="420" y="296"/>
                  </a:lnTo>
                  <a:lnTo>
                    <a:pt x="422" y="296"/>
                  </a:lnTo>
                  <a:lnTo>
                    <a:pt x="422" y="298"/>
                  </a:lnTo>
                  <a:lnTo>
                    <a:pt x="424" y="298"/>
                  </a:lnTo>
                  <a:lnTo>
                    <a:pt x="426" y="298"/>
                  </a:lnTo>
                  <a:lnTo>
                    <a:pt x="426" y="300"/>
                  </a:lnTo>
                  <a:lnTo>
                    <a:pt x="426" y="298"/>
                  </a:lnTo>
                  <a:lnTo>
                    <a:pt x="424" y="298"/>
                  </a:lnTo>
                  <a:lnTo>
                    <a:pt x="422" y="296"/>
                  </a:lnTo>
                  <a:lnTo>
                    <a:pt x="422" y="294"/>
                  </a:lnTo>
                  <a:lnTo>
                    <a:pt x="422" y="296"/>
                  </a:lnTo>
                  <a:lnTo>
                    <a:pt x="420" y="296"/>
                  </a:lnTo>
                  <a:lnTo>
                    <a:pt x="420" y="294"/>
                  </a:lnTo>
                  <a:lnTo>
                    <a:pt x="422" y="292"/>
                  </a:lnTo>
                  <a:lnTo>
                    <a:pt x="424" y="292"/>
                  </a:lnTo>
                  <a:lnTo>
                    <a:pt x="424" y="294"/>
                  </a:lnTo>
                  <a:lnTo>
                    <a:pt x="428" y="294"/>
                  </a:lnTo>
                  <a:lnTo>
                    <a:pt x="428" y="292"/>
                  </a:lnTo>
                  <a:lnTo>
                    <a:pt x="426" y="292"/>
                  </a:lnTo>
                  <a:lnTo>
                    <a:pt x="424" y="292"/>
                  </a:lnTo>
                  <a:lnTo>
                    <a:pt x="424" y="290"/>
                  </a:lnTo>
                  <a:lnTo>
                    <a:pt x="426" y="290"/>
                  </a:lnTo>
                  <a:lnTo>
                    <a:pt x="426" y="288"/>
                  </a:lnTo>
                  <a:lnTo>
                    <a:pt x="428" y="288"/>
                  </a:lnTo>
                  <a:lnTo>
                    <a:pt x="428" y="290"/>
                  </a:lnTo>
                  <a:lnTo>
                    <a:pt x="430" y="290"/>
                  </a:lnTo>
                  <a:lnTo>
                    <a:pt x="430" y="288"/>
                  </a:lnTo>
                  <a:lnTo>
                    <a:pt x="428" y="288"/>
                  </a:lnTo>
                  <a:lnTo>
                    <a:pt x="428" y="286"/>
                  </a:lnTo>
                  <a:lnTo>
                    <a:pt x="424" y="288"/>
                  </a:lnTo>
                  <a:lnTo>
                    <a:pt x="422" y="288"/>
                  </a:lnTo>
                  <a:lnTo>
                    <a:pt x="424" y="286"/>
                  </a:lnTo>
                  <a:lnTo>
                    <a:pt x="424" y="284"/>
                  </a:lnTo>
                  <a:lnTo>
                    <a:pt x="424" y="282"/>
                  </a:lnTo>
                  <a:lnTo>
                    <a:pt x="426" y="280"/>
                  </a:lnTo>
                  <a:lnTo>
                    <a:pt x="426" y="279"/>
                  </a:lnTo>
                  <a:lnTo>
                    <a:pt x="430" y="279"/>
                  </a:lnTo>
                  <a:lnTo>
                    <a:pt x="432" y="277"/>
                  </a:lnTo>
                  <a:lnTo>
                    <a:pt x="434" y="277"/>
                  </a:lnTo>
                  <a:lnTo>
                    <a:pt x="434" y="275"/>
                  </a:lnTo>
                  <a:lnTo>
                    <a:pt x="434" y="273"/>
                  </a:lnTo>
                  <a:lnTo>
                    <a:pt x="432" y="273"/>
                  </a:lnTo>
                  <a:lnTo>
                    <a:pt x="432" y="271"/>
                  </a:lnTo>
                  <a:lnTo>
                    <a:pt x="432" y="269"/>
                  </a:lnTo>
                  <a:lnTo>
                    <a:pt x="434" y="269"/>
                  </a:lnTo>
                  <a:lnTo>
                    <a:pt x="434" y="267"/>
                  </a:lnTo>
                  <a:lnTo>
                    <a:pt x="434" y="265"/>
                  </a:lnTo>
                  <a:lnTo>
                    <a:pt x="435" y="265"/>
                  </a:lnTo>
                  <a:lnTo>
                    <a:pt x="434" y="265"/>
                  </a:lnTo>
                  <a:lnTo>
                    <a:pt x="434" y="263"/>
                  </a:lnTo>
                  <a:lnTo>
                    <a:pt x="435" y="263"/>
                  </a:lnTo>
                  <a:lnTo>
                    <a:pt x="435" y="261"/>
                  </a:lnTo>
                  <a:lnTo>
                    <a:pt x="437" y="261"/>
                  </a:lnTo>
                  <a:lnTo>
                    <a:pt x="437" y="263"/>
                  </a:lnTo>
                  <a:lnTo>
                    <a:pt x="437" y="265"/>
                  </a:lnTo>
                  <a:lnTo>
                    <a:pt x="437" y="267"/>
                  </a:lnTo>
                  <a:lnTo>
                    <a:pt x="439" y="265"/>
                  </a:lnTo>
                  <a:lnTo>
                    <a:pt x="439" y="267"/>
                  </a:lnTo>
                  <a:lnTo>
                    <a:pt x="439" y="269"/>
                  </a:lnTo>
                  <a:lnTo>
                    <a:pt x="439" y="271"/>
                  </a:lnTo>
                  <a:lnTo>
                    <a:pt x="439" y="273"/>
                  </a:lnTo>
                  <a:lnTo>
                    <a:pt x="439" y="271"/>
                  </a:lnTo>
                  <a:lnTo>
                    <a:pt x="439" y="269"/>
                  </a:lnTo>
                  <a:lnTo>
                    <a:pt x="441" y="267"/>
                  </a:lnTo>
                  <a:lnTo>
                    <a:pt x="441" y="269"/>
                  </a:lnTo>
                  <a:lnTo>
                    <a:pt x="441" y="271"/>
                  </a:lnTo>
                  <a:lnTo>
                    <a:pt x="443" y="271"/>
                  </a:lnTo>
                  <a:lnTo>
                    <a:pt x="443" y="273"/>
                  </a:lnTo>
                  <a:lnTo>
                    <a:pt x="443" y="271"/>
                  </a:lnTo>
                  <a:lnTo>
                    <a:pt x="443" y="269"/>
                  </a:lnTo>
                  <a:lnTo>
                    <a:pt x="445" y="269"/>
                  </a:lnTo>
                  <a:lnTo>
                    <a:pt x="447" y="271"/>
                  </a:lnTo>
                  <a:lnTo>
                    <a:pt x="447" y="269"/>
                  </a:lnTo>
                  <a:lnTo>
                    <a:pt x="443" y="267"/>
                  </a:lnTo>
                  <a:lnTo>
                    <a:pt x="441" y="267"/>
                  </a:lnTo>
                  <a:lnTo>
                    <a:pt x="441" y="265"/>
                  </a:lnTo>
                  <a:lnTo>
                    <a:pt x="441" y="263"/>
                  </a:lnTo>
                  <a:lnTo>
                    <a:pt x="439" y="263"/>
                  </a:lnTo>
                  <a:lnTo>
                    <a:pt x="439" y="261"/>
                  </a:lnTo>
                  <a:lnTo>
                    <a:pt x="439" y="259"/>
                  </a:lnTo>
                  <a:lnTo>
                    <a:pt x="441" y="259"/>
                  </a:lnTo>
                  <a:lnTo>
                    <a:pt x="445" y="259"/>
                  </a:lnTo>
                  <a:lnTo>
                    <a:pt x="445" y="261"/>
                  </a:lnTo>
                  <a:lnTo>
                    <a:pt x="447" y="261"/>
                  </a:lnTo>
                  <a:lnTo>
                    <a:pt x="447" y="263"/>
                  </a:lnTo>
                  <a:lnTo>
                    <a:pt x="447" y="265"/>
                  </a:lnTo>
                  <a:lnTo>
                    <a:pt x="449" y="267"/>
                  </a:lnTo>
                  <a:lnTo>
                    <a:pt x="451" y="267"/>
                  </a:lnTo>
                  <a:lnTo>
                    <a:pt x="453" y="269"/>
                  </a:lnTo>
                  <a:lnTo>
                    <a:pt x="453" y="271"/>
                  </a:lnTo>
                  <a:lnTo>
                    <a:pt x="451" y="271"/>
                  </a:lnTo>
                  <a:lnTo>
                    <a:pt x="451" y="273"/>
                  </a:lnTo>
                  <a:lnTo>
                    <a:pt x="451" y="271"/>
                  </a:lnTo>
                  <a:lnTo>
                    <a:pt x="453" y="271"/>
                  </a:lnTo>
                  <a:lnTo>
                    <a:pt x="453" y="273"/>
                  </a:lnTo>
                  <a:lnTo>
                    <a:pt x="451" y="273"/>
                  </a:lnTo>
                  <a:lnTo>
                    <a:pt x="453" y="273"/>
                  </a:lnTo>
                  <a:lnTo>
                    <a:pt x="455" y="273"/>
                  </a:lnTo>
                  <a:lnTo>
                    <a:pt x="455" y="275"/>
                  </a:lnTo>
                  <a:lnTo>
                    <a:pt x="457" y="273"/>
                  </a:lnTo>
                  <a:lnTo>
                    <a:pt x="455" y="273"/>
                  </a:lnTo>
                  <a:lnTo>
                    <a:pt x="455" y="271"/>
                  </a:lnTo>
                  <a:lnTo>
                    <a:pt x="455" y="269"/>
                  </a:lnTo>
                  <a:lnTo>
                    <a:pt x="453" y="267"/>
                  </a:lnTo>
                  <a:lnTo>
                    <a:pt x="451" y="267"/>
                  </a:lnTo>
                  <a:lnTo>
                    <a:pt x="449" y="267"/>
                  </a:lnTo>
                  <a:lnTo>
                    <a:pt x="449" y="265"/>
                  </a:lnTo>
                  <a:lnTo>
                    <a:pt x="449" y="263"/>
                  </a:lnTo>
                  <a:lnTo>
                    <a:pt x="447" y="263"/>
                  </a:lnTo>
                  <a:lnTo>
                    <a:pt x="447" y="261"/>
                  </a:lnTo>
                  <a:lnTo>
                    <a:pt x="449" y="259"/>
                  </a:lnTo>
                  <a:lnTo>
                    <a:pt x="451" y="259"/>
                  </a:lnTo>
                  <a:lnTo>
                    <a:pt x="451" y="257"/>
                  </a:lnTo>
                  <a:lnTo>
                    <a:pt x="449" y="259"/>
                  </a:lnTo>
                  <a:lnTo>
                    <a:pt x="447" y="259"/>
                  </a:lnTo>
                  <a:lnTo>
                    <a:pt x="447" y="255"/>
                  </a:lnTo>
                  <a:lnTo>
                    <a:pt x="449" y="252"/>
                  </a:lnTo>
                  <a:lnTo>
                    <a:pt x="449" y="250"/>
                  </a:lnTo>
                  <a:lnTo>
                    <a:pt x="451" y="250"/>
                  </a:lnTo>
                  <a:lnTo>
                    <a:pt x="451" y="248"/>
                  </a:lnTo>
                  <a:lnTo>
                    <a:pt x="453" y="248"/>
                  </a:lnTo>
                  <a:lnTo>
                    <a:pt x="455" y="248"/>
                  </a:lnTo>
                  <a:lnTo>
                    <a:pt x="457" y="248"/>
                  </a:lnTo>
                  <a:lnTo>
                    <a:pt x="459" y="248"/>
                  </a:lnTo>
                  <a:lnTo>
                    <a:pt x="460" y="248"/>
                  </a:lnTo>
                  <a:lnTo>
                    <a:pt x="459" y="250"/>
                  </a:lnTo>
                  <a:lnTo>
                    <a:pt x="459" y="252"/>
                  </a:lnTo>
                  <a:lnTo>
                    <a:pt x="459" y="254"/>
                  </a:lnTo>
                  <a:lnTo>
                    <a:pt x="459" y="255"/>
                  </a:lnTo>
                  <a:lnTo>
                    <a:pt x="459" y="257"/>
                  </a:lnTo>
                  <a:lnTo>
                    <a:pt x="459" y="259"/>
                  </a:lnTo>
                  <a:lnTo>
                    <a:pt x="459" y="261"/>
                  </a:lnTo>
                  <a:lnTo>
                    <a:pt x="459" y="263"/>
                  </a:lnTo>
                  <a:lnTo>
                    <a:pt x="457" y="263"/>
                  </a:lnTo>
                  <a:lnTo>
                    <a:pt x="457" y="265"/>
                  </a:lnTo>
                  <a:lnTo>
                    <a:pt x="459" y="263"/>
                  </a:lnTo>
                  <a:lnTo>
                    <a:pt x="459" y="261"/>
                  </a:lnTo>
                  <a:lnTo>
                    <a:pt x="459" y="259"/>
                  </a:lnTo>
                  <a:lnTo>
                    <a:pt x="460" y="257"/>
                  </a:lnTo>
                  <a:lnTo>
                    <a:pt x="460" y="255"/>
                  </a:lnTo>
                  <a:lnTo>
                    <a:pt x="459" y="255"/>
                  </a:lnTo>
                  <a:lnTo>
                    <a:pt x="460" y="255"/>
                  </a:lnTo>
                  <a:lnTo>
                    <a:pt x="462" y="255"/>
                  </a:lnTo>
                  <a:lnTo>
                    <a:pt x="464" y="257"/>
                  </a:lnTo>
                  <a:lnTo>
                    <a:pt x="466" y="257"/>
                  </a:lnTo>
                  <a:lnTo>
                    <a:pt x="464" y="257"/>
                  </a:lnTo>
                  <a:lnTo>
                    <a:pt x="462" y="255"/>
                  </a:lnTo>
                  <a:lnTo>
                    <a:pt x="460" y="255"/>
                  </a:lnTo>
                  <a:lnTo>
                    <a:pt x="460" y="254"/>
                  </a:lnTo>
                  <a:lnTo>
                    <a:pt x="460" y="252"/>
                  </a:lnTo>
                  <a:lnTo>
                    <a:pt x="460" y="250"/>
                  </a:lnTo>
                  <a:lnTo>
                    <a:pt x="462" y="250"/>
                  </a:lnTo>
                  <a:lnTo>
                    <a:pt x="462" y="248"/>
                  </a:lnTo>
                  <a:lnTo>
                    <a:pt x="462" y="246"/>
                  </a:lnTo>
                  <a:lnTo>
                    <a:pt x="464" y="246"/>
                  </a:lnTo>
                  <a:lnTo>
                    <a:pt x="462" y="248"/>
                  </a:lnTo>
                  <a:lnTo>
                    <a:pt x="462" y="250"/>
                  </a:lnTo>
                  <a:lnTo>
                    <a:pt x="464" y="250"/>
                  </a:lnTo>
                  <a:lnTo>
                    <a:pt x="464" y="248"/>
                  </a:lnTo>
                  <a:lnTo>
                    <a:pt x="464" y="246"/>
                  </a:lnTo>
                  <a:lnTo>
                    <a:pt x="466" y="244"/>
                  </a:lnTo>
                  <a:lnTo>
                    <a:pt x="466" y="242"/>
                  </a:lnTo>
                  <a:lnTo>
                    <a:pt x="466" y="240"/>
                  </a:lnTo>
                  <a:lnTo>
                    <a:pt x="466" y="242"/>
                  </a:lnTo>
                  <a:lnTo>
                    <a:pt x="466" y="244"/>
                  </a:lnTo>
                  <a:lnTo>
                    <a:pt x="466" y="242"/>
                  </a:lnTo>
                  <a:lnTo>
                    <a:pt x="468" y="240"/>
                  </a:lnTo>
                  <a:lnTo>
                    <a:pt x="470" y="244"/>
                  </a:lnTo>
                  <a:lnTo>
                    <a:pt x="470" y="246"/>
                  </a:lnTo>
                  <a:lnTo>
                    <a:pt x="470" y="248"/>
                  </a:lnTo>
                  <a:lnTo>
                    <a:pt x="470" y="250"/>
                  </a:lnTo>
                  <a:lnTo>
                    <a:pt x="468" y="250"/>
                  </a:lnTo>
                  <a:lnTo>
                    <a:pt x="468" y="252"/>
                  </a:lnTo>
                  <a:lnTo>
                    <a:pt x="468" y="254"/>
                  </a:lnTo>
                  <a:lnTo>
                    <a:pt x="470" y="255"/>
                  </a:lnTo>
                  <a:lnTo>
                    <a:pt x="470" y="257"/>
                  </a:lnTo>
                  <a:lnTo>
                    <a:pt x="468" y="257"/>
                  </a:lnTo>
                  <a:lnTo>
                    <a:pt x="468" y="259"/>
                  </a:lnTo>
                  <a:lnTo>
                    <a:pt x="468" y="261"/>
                  </a:lnTo>
                  <a:lnTo>
                    <a:pt x="468" y="263"/>
                  </a:lnTo>
                  <a:lnTo>
                    <a:pt x="466" y="263"/>
                  </a:lnTo>
                  <a:lnTo>
                    <a:pt x="466" y="265"/>
                  </a:lnTo>
                  <a:lnTo>
                    <a:pt x="466" y="267"/>
                  </a:lnTo>
                  <a:lnTo>
                    <a:pt x="464" y="267"/>
                  </a:lnTo>
                  <a:lnTo>
                    <a:pt x="464" y="269"/>
                  </a:lnTo>
                  <a:lnTo>
                    <a:pt x="462" y="269"/>
                  </a:lnTo>
                  <a:lnTo>
                    <a:pt x="464" y="269"/>
                  </a:lnTo>
                  <a:lnTo>
                    <a:pt x="462" y="271"/>
                  </a:lnTo>
                  <a:lnTo>
                    <a:pt x="462" y="273"/>
                  </a:lnTo>
                  <a:lnTo>
                    <a:pt x="462" y="271"/>
                  </a:lnTo>
                  <a:lnTo>
                    <a:pt x="464" y="271"/>
                  </a:lnTo>
                  <a:lnTo>
                    <a:pt x="464" y="269"/>
                  </a:lnTo>
                  <a:lnTo>
                    <a:pt x="466" y="267"/>
                  </a:lnTo>
                  <a:lnTo>
                    <a:pt x="468" y="267"/>
                  </a:lnTo>
                  <a:lnTo>
                    <a:pt x="470" y="263"/>
                  </a:lnTo>
                  <a:lnTo>
                    <a:pt x="470" y="261"/>
                  </a:lnTo>
                  <a:lnTo>
                    <a:pt x="470" y="259"/>
                  </a:lnTo>
                  <a:lnTo>
                    <a:pt x="470" y="257"/>
                  </a:lnTo>
                  <a:lnTo>
                    <a:pt x="472" y="257"/>
                  </a:lnTo>
                  <a:lnTo>
                    <a:pt x="472" y="259"/>
                  </a:lnTo>
                  <a:lnTo>
                    <a:pt x="474" y="259"/>
                  </a:lnTo>
                  <a:lnTo>
                    <a:pt x="476" y="261"/>
                  </a:lnTo>
                  <a:lnTo>
                    <a:pt x="478" y="261"/>
                  </a:lnTo>
                  <a:lnTo>
                    <a:pt x="476" y="261"/>
                  </a:lnTo>
                  <a:lnTo>
                    <a:pt x="476" y="259"/>
                  </a:lnTo>
                  <a:lnTo>
                    <a:pt x="474" y="259"/>
                  </a:lnTo>
                  <a:lnTo>
                    <a:pt x="474" y="257"/>
                  </a:lnTo>
                  <a:lnTo>
                    <a:pt x="472" y="255"/>
                  </a:lnTo>
                  <a:lnTo>
                    <a:pt x="472" y="254"/>
                  </a:lnTo>
                  <a:lnTo>
                    <a:pt x="472" y="252"/>
                  </a:lnTo>
                  <a:lnTo>
                    <a:pt x="472" y="250"/>
                  </a:lnTo>
                  <a:lnTo>
                    <a:pt x="474" y="248"/>
                  </a:lnTo>
                  <a:lnTo>
                    <a:pt x="476" y="248"/>
                  </a:lnTo>
                  <a:lnTo>
                    <a:pt x="476" y="246"/>
                  </a:lnTo>
                  <a:lnTo>
                    <a:pt x="476" y="244"/>
                  </a:lnTo>
                  <a:lnTo>
                    <a:pt x="480" y="240"/>
                  </a:lnTo>
                  <a:lnTo>
                    <a:pt x="482" y="240"/>
                  </a:lnTo>
                  <a:lnTo>
                    <a:pt x="480" y="242"/>
                  </a:lnTo>
                  <a:lnTo>
                    <a:pt x="478" y="244"/>
                  </a:lnTo>
                  <a:lnTo>
                    <a:pt x="478" y="246"/>
                  </a:lnTo>
                  <a:lnTo>
                    <a:pt x="480" y="246"/>
                  </a:lnTo>
                  <a:lnTo>
                    <a:pt x="478" y="246"/>
                  </a:lnTo>
                  <a:lnTo>
                    <a:pt x="480" y="248"/>
                  </a:lnTo>
                  <a:lnTo>
                    <a:pt x="480" y="246"/>
                  </a:lnTo>
                  <a:lnTo>
                    <a:pt x="480" y="244"/>
                  </a:lnTo>
                  <a:lnTo>
                    <a:pt x="482" y="244"/>
                  </a:lnTo>
                  <a:lnTo>
                    <a:pt x="482" y="246"/>
                  </a:lnTo>
                  <a:lnTo>
                    <a:pt x="482" y="248"/>
                  </a:lnTo>
                  <a:lnTo>
                    <a:pt x="482" y="246"/>
                  </a:lnTo>
                  <a:lnTo>
                    <a:pt x="483" y="246"/>
                  </a:lnTo>
                  <a:lnTo>
                    <a:pt x="483" y="244"/>
                  </a:lnTo>
                  <a:lnTo>
                    <a:pt x="483" y="242"/>
                  </a:lnTo>
                  <a:lnTo>
                    <a:pt x="485" y="242"/>
                  </a:lnTo>
                  <a:lnTo>
                    <a:pt x="483" y="242"/>
                  </a:lnTo>
                  <a:lnTo>
                    <a:pt x="483" y="240"/>
                  </a:lnTo>
                  <a:lnTo>
                    <a:pt x="483" y="238"/>
                  </a:lnTo>
                  <a:lnTo>
                    <a:pt x="483" y="236"/>
                  </a:lnTo>
                  <a:lnTo>
                    <a:pt x="485" y="236"/>
                  </a:lnTo>
                  <a:lnTo>
                    <a:pt x="489" y="238"/>
                  </a:lnTo>
                  <a:lnTo>
                    <a:pt x="487" y="240"/>
                  </a:lnTo>
                  <a:lnTo>
                    <a:pt x="489" y="240"/>
                  </a:lnTo>
                  <a:lnTo>
                    <a:pt x="489" y="242"/>
                  </a:lnTo>
                  <a:lnTo>
                    <a:pt x="491" y="244"/>
                  </a:lnTo>
                  <a:lnTo>
                    <a:pt x="493" y="246"/>
                  </a:lnTo>
                  <a:lnTo>
                    <a:pt x="495" y="248"/>
                  </a:lnTo>
                  <a:lnTo>
                    <a:pt x="497" y="250"/>
                  </a:lnTo>
                  <a:lnTo>
                    <a:pt x="495" y="250"/>
                  </a:lnTo>
                  <a:lnTo>
                    <a:pt x="497" y="250"/>
                  </a:lnTo>
                  <a:lnTo>
                    <a:pt x="497" y="248"/>
                  </a:lnTo>
                  <a:lnTo>
                    <a:pt x="495" y="248"/>
                  </a:lnTo>
                  <a:lnTo>
                    <a:pt x="493" y="246"/>
                  </a:lnTo>
                  <a:lnTo>
                    <a:pt x="495" y="246"/>
                  </a:lnTo>
                  <a:lnTo>
                    <a:pt x="495" y="244"/>
                  </a:lnTo>
                  <a:lnTo>
                    <a:pt x="495" y="242"/>
                  </a:lnTo>
                  <a:lnTo>
                    <a:pt x="493" y="240"/>
                  </a:lnTo>
                  <a:lnTo>
                    <a:pt x="495" y="240"/>
                  </a:lnTo>
                  <a:lnTo>
                    <a:pt x="495" y="238"/>
                  </a:lnTo>
                  <a:lnTo>
                    <a:pt x="495" y="240"/>
                  </a:lnTo>
                  <a:lnTo>
                    <a:pt x="497" y="240"/>
                  </a:lnTo>
                  <a:lnTo>
                    <a:pt x="497" y="238"/>
                  </a:lnTo>
                  <a:lnTo>
                    <a:pt x="497" y="236"/>
                  </a:lnTo>
                  <a:lnTo>
                    <a:pt x="495" y="238"/>
                  </a:lnTo>
                  <a:lnTo>
                    <a:pt x="493" y="238"/>
                  </a:lnTo>
                  <a:lnTo>
                    <a:pt x="493" y="236"/>
                  </a:lnTo>
                  <a:lnTo>
                    <a:pt x="495" y="236"/>
                  </a:lnTo>
                  <a:lnTo>
                    <a:pt x="495" y="234"/>
                  </a:lnTo>
                  <a:lnTo>
                    <a:pt x="497" y="234"/>
                  </a:lnTo>
                  <a:lnTo>
                    <a:pt x="497" y="232"/>
                  </a:lnTo>
                  <a:lnTo>
                    <a:pt x="495" y="232"/>
                  </a:lnTo>
                  <a:lnTo>
                    <a:pt x="495" y="234"/>
                  </a:lnTo>
                  <a:lnTo>
                    <a:pt x="493" y="234"/>
                  </a:lnTo>
                  <a:lnTo>
                    <a:pt x="491" y="236"/>
                  </a:lnTo>
                  <a:lnTo>
                    <a:pt x="491" y="234"/>
                  </a:lnTo>
                  <a:lnTo>
                    <a:pt x="489" y="234"/>
                  </a:lnTo>
                  <a:lnTo>
                    <a:pt x="487" y="234"/>
                  </a:lnTo>
                  <a:lnTo>
                    <a:pt x="487" y="232"/>
                  </a:lnTo>
                  <a:lnTo>
                    <a:pt x="487" y="231"/>
                  </a:lnTo>
                  <a:lnTo>
                    <a:pt x="485" y="231"/>
                  </a:lnTo>
                  <a:lnTo>
                    <a:pt x="483" y="231"/>
                  </a:lnTo>
                  <a:lnTo>
                    <a:pt x="483" y="229"/>
                  </a:lnTo>
                  <a:lnTo>
                    <a:pt x="483" y="227"/>
                  </a:lnTo>
                  <a:lnTo>
                    <a:pt x="485" y="227"/>
                  </a:lnTo>
                  <a:lnTo>
                    <a:pt x="485" y="225"/>
                  </a:lnTo>
                  <a:lnTo>
                    <a:pt x="487" y="225"/>
                  </a:lnTo>
                  <a:lnTo>
                    <a:pt x="485" y="227"/>
                  </a:lnTo>
                  <a:lnTo>
                    <a:pt x="487" y="227"/>
                  </a:lnTo>
                  <a:lnTo>
                    <a:pt x="487" y="229"/>
                  </a:lnTo>
                  <a:lnTo>
                    <a:pt x="487" y="227"/>
                  </a:lnTo>
                  <a:lnTo>
                    <a:pt x="487" y="225"/>
                  </a:lnTo>
                  <a:lnTo>
                    <a:pt x="487" y="223"/>
                  </a:lnTo>
                  <a:lnTo>
                    <a:pt x="489" y="223"/>
                  </a:lnTo>
                  <a:lnTo>
                    <a:pt x="489" y="225"/>
                  </a:lnTo>
                  <a:lnTo>
                    <a:pt x="489" y="227"/>
                  </a:lnTo>
                  <a:lnTo>
                    <a:pt x="491" y="227"/>
                  </a:lnTo>
                  <a:lnTo>
                    <a:pt x="491" y="229"/>
                  </a:lnTo>
                  <a:lnTo>
                    <a:pt x="493" y="229"/>
                  </a:lnTo>
                  <a:lnTo>
                    <a:pt x="493" y="231"/>
                  </a:lnTo>
                  <a:lnTo>
                    <a:pt x="493" y="229"/>
                  </a:lnTo>
                  <a:lnTo>
                    <a:pt x="493" y="227"/>
                  </a:lnTo>
                  <a:lnTo>
                    <a:pt x="493" y="225"/>
                  </a:lnTo>
                  <a:lnTo>
                    <a:pt x="495" y="223"/>
                  </a:lnTo>
                  <a:lnTo>
                    <a:pt x="495" y="225"/>
                  </a:lnTo>
                  <a:lnTo>
                    <a:pt x="497" y="225"/>
                  </a:lnTo>
                  <a:lnTo>
                    <a:pt x="497" y="223"/>
                  </a:lnTo>
                  <a:lnTo>
                    <a:pt x="497" y="225"/>
                  </a:lnTo>
                  <a:lnTo>
                    <a:pt x="497" y="227"/>
                  </a:lnTo>
                  <a:lnTo>
                    <a:pt x="497" y="225"/>
                  </a:lnTo>
                  <a:lnTo>
                    <a:pt x="499" y="225"/>
                  </a:lnTo>
                  <a:lnTo>
                    <a:pt x="501" y="225"/>
                  </a:lnTo>
                  <a:lnTo>
                    <a:pt x="501" y="227"/>
                  </a:lnTo>
                  <a:lnTo>
                    <a:pt x="499" y="227"/>
                  </a:lnTo>
                  <a:lnTo>
                    <a:pt x="499" y="229"/>
                  </a:lnTo>
                  <a:lnTo>
                    <a:pt x="501" y="229"/>
                  </a:lnTo>
                  <a:lnTo>
                    <a:pt x="501" y="231"/>
                  </a:lnTo>
                  <a:lnTo>
                    <a:pt x="499" y="231"/>
                  </a:lnTo>
                  <a:lnTo>
                    <a:pt x="499" y="232"/>
                  </a:lnTo>
                  <a:lnTo>
                    <a:pt x="503" y="231"/>
                  </a:lnTo>
                  <a:lnTo>
                    <a:pt x="505" y="232"/>
                  </a:lnTo>
                  <a:lnTo>
                    <a:pt x="503" y="231"/>
                  </a:lnTo>
                  <a:lnTo>
                    <a:pt x="501" y="231"/>
                  </a:lnTo>
                  <a:lnTo>
                    <a:pt x="501" y="229"/>
                  </a:lnTo>
                  <a:lnTo>
                    <a:pt x="501" y="227"/>
                  </a:lnTo>
                  <a:lnTo>
                    <a:pt x="503" y="227"/>
                  </a:lnTo>
                  <a:lnTo>
                    <a:pt x="505" y="227"/>
                  </a:lnTo>
                  <a:lnTo>
                    <a:pt x="505" y="229"/>
                  </a:lnTo>
                  <a:lnTo>
                    <a:pt x="507" y="229"/>
                  </a:lnTo>
                  <a:lnTo>
                    <a:pt x="510" y="229"/>
                  </a:lnTo>
                  <a:lnTo>
                    <a:pt x="508" y="232"/>
                  </a:lnTo>
                  <a:lnTo>
                    <a:pt x="507" y="234"/>
                  </a:lnTo>
                  <a:lnTo>
                    <a:pt x="505" y="234"/>
                  </a:lnTo>
                  <a:lnTo>
                    <a:pt x="503" y="234"/>
                  </a:lnTo>
                  <a:lnTo>
                    <a:pt x="501" y="234"/>
                  </a:lnTo>
                  <a:lnTo>
                    <a:pt x="501" y="236"/>
                  </a:lnTo>
                  <a:lnTo>
                    <a:pt x="507" y="234"/>
                  </a:lnTo>
                  <a:lnTo>
                    <a:pt x="508" y="232"/>
                  </a:lnTo>
                  <a:lnTo>
                    <a:pt x="510" y="231"/>
                  </a:lnTo>
                  <a:lnTo>
                    <a:pt x="512" y="231"/>
                  </a:lnTo>
                  <a:lnTo>
                    <a:pt x="510" y="232"/>
                  </a:lnTo>
                  <a:lnTo>
                    <a:pt x="510" y="234"/>
                  </a:lnTo>
                  <a:lnTo>
                    <a:pt x="512" y="236"/>
                  </a:lnTo>
                  <a:lnTo>
                    <a:pt x="514" y="236"/>
                  </a:lnTo>
                  <a:lnTo>
                    <a:pt x="512" y="238"/>
                  </a:lnTo>
                  <a:lnTo>
                    <a:pt x="514" y="240"/>
                  </a:lnTo>
                  <a:lnTo>
                    <a:pt x="512" y="240"/>
                  </a:lnTo>
                  <a:lnTo>
                    <a:pt x="514" y="240"/>
                  </a:lnTo>
                  <a:lnTo>
                    <a:pt x="516" y="238"/>
                  </a:lnTo>
                  <a:lnTo>
                    <a:pt x="516" y="240"/>
                  </a:lnTo>
                  <a:lnTo>
                    <a:pt x="518" y="240"/>
                  </a:lnTo>
                  <a:lnTo>
                    <a:pt x="518" y="238"/>
                  </a:lnTo>
                  <a:lnTo>
                    <a:pt x="520" y="238"/>
                  </a:lnTo>
                  <a:lnTo>
                    <a:pt x="520" y="236"/>
                  </a:lnTo>
                  <a:lnTo>
                    <a:pt x="516" y="236"/>
                  </a:lnTo>
                  <a:lnTo>
                    <a:pt x="514" y="234"/>
                  </a:lnTo>
                  <a:lnTo>
                    <a:pt x="516" y="232"/>
                  </a:lnTo>
                  <a:lnTo>
                    <a:pt x="518" y="232"/>
                  </a:lnTo>
                  <a:lnTo>
                    <a:pt x="518" y="231"/>
                  </a:lnTo>
                  <a:lnTo>
                    <a:pt x="516" y="231"/>
                  </a:lnTo>
                  <a:lnTo>
                    <a:pt x="518" y="231"/>
                  </a:lnTo>
                  <a:lnTo>
                    <a:pt x="518" y="229"/>
                  </a:lnTo>
                  <a:lnTo>
                    <a:pt x="516" y="229"/>
                  </a:lnTo>
                  <a:lnTo>
                    <a:pt x="514" y="229"/>
                  </a:lnTo>
                  <a:lnTo>
                    <a:pt x="516" y="229"/>
                  </a:lnTo>
                  <a:lnTo>
                    <a:pt x="518" y="227"/>
                  </a:lnTo>
                  <a:lnTo>
                    <a:pt x="520" y="227"/>
                  </a:lnTo>
                  <a:lnTo>
                    <a:pt x="518" y="227"/>
                  </a:lnTo>
                  <a:lnTo>
                    <a:pt x="516" y="227"/>
                  </a:lnTo>
                  <a:lnTo>
                    <a:pt x="518" y="225"/>
                  </a:lnTo>
                  <a:lnTo>
                    <a:pt x="520" y="225"/>
                  </a:lnTo>
                  <a:lnTo>
                    <a:pt x="522" y="225"/>
                  </a:lnTo>
                  <a:lnTo>
                    <a:pt x="520" y="225"/>
                  </a:lnTo>
                  <a:lnTo>
                    <a:pt x="520" y="223"/>
                  </a:lnTo>
                  <a:lnTo>
                    <a:pt x="518" y="223"/>
                  </a:lnTo>
                  <a:lnTo>
                    <a:pt x="520" y="221"/>
                  </a:lnTo>
                  <a:lnTo>
                    <a:pt x="522" y="219"/>
                  </a:lnTo>
                  <a:lnTo>
                    <a:pt x="524" y="217"/>
                  </a:lnTo>
                  <a:lnTo>
                    <a:pt x="524" y="215"/>
                  </a:lnTo>
                  <a:lnTo>
                    <a:pt x="526" y="213"/>
                  </a:lnTo>
                  <a:lnTo>
                    <a:pt x="530" y="215"/>
                  </a:lnTo>
                  <a:lnTo>
                    <a:pt x="531" y="215"/>
                  </a:lnTo>
                  <a:lnTo>
                    <a:pt x="533" y="217"/>
                  </a:lnTo>
                  <a:lnTo>
                    <a:pt x="533" y="215"/>
                  </a:lnTo>
                  <a:lnTo>
                    <a:pt x="531" y="215"/>
                  </a:lnTo>
                  <a:lnTo>
                    <a:pt x="531" y="213"/>
                  </a:lnTo>
                  <a:lnTo>
                    <a:pt x="530" y="213"/>
                  </a:lnTo>
                  <a:lnTo>
                    <a:pt x="530" y="211"/>
                  </a:lnTo>
                  <a:lnTo>
                    <a:pt x="531" y="209"/>
                  </a:lnTo>
                  <a:lnTo>
                    <a:pt x="531" y="208"/>
                  </a:lnTo>
                  <a:lnTo>
                    <a:pt x="533" y="206"/>
                  </a:lnTo>
                  <a:lnTo>
                    <a:pt x="535" y="206"/>
                  </a:lnTo>
                  <a:lnTo>
                    <a:pt x="537" y="209"/>
                  </a:lnTo>
                  <a:lnTo>
                    <a:pt x="539" y="209"/>
                  </a:lnTo>
                  <a:lnTo>
                    <a:pt x="539" y="208"/>
                  </a:lnTo>
                  <a:lnTo>
                    <a:pt x="537" y="206"/>
                  </a:lnTo>
                  <a:lnTo>
                    <a:pt x="537" y="204"/>
                  </a:lnTo>
                  <a:lnTo>
                    <a:pt x="535" y="204"/>
                  </a:lnTo>
                  <a:lnTo>
                    <a:pt x="535" y="202"/>
                  </a:lnTo>
                  <a:lnTo>
                    <a:pt x="533" y="202"/>
                  </a:lnTo>
                  <a:lnTo>
                    <a:pt x="531" y="202"/>
                  </a:lnTo>
                  <a:lnTo>
                    <a:pt x="531" y="200"/>
                  </a:lnTo>
                  <a:lnTo>
                    <a:pt x="531" y="198"/>
                  </a:lnTo>
                  <a:lnTo>
                    <a:pt x="533" y="198"/>
                  </a:lnTo>
                  <a:lnTo>
                    <a:pt x="535" y="198"/>
                  </a:lnTo>
                  <a:lnTo>
                    <a:pt x="535" y="200"/>
                  </a:lnTo>
                  <a:lnTo>
                    <a:pt x="537" y="200"/>
                  </a:lnTo>
                  <a:lnTo>
                    <a:pt x="537" y="202"/>
                  </a:lnTo>
                  <a:lnTo>
                    <a:pt x="537" y="200"/>
                  </a:lnTo>
                  <a:lnTo>
                    <a:pt x="537" y="198"/>
                  </a:lnTo>
                  <a:lnTo>
                    <a:pt x="539" y="198"/>
                  </a:lnTo>
                  <a:lnTo>
                    <a:pt x="539" y="196"/>
                  </a:lnTo>
                  <a:lnTo>
                    <a:pt x="537" y="196"/>
                  </a:lnTo>
                  <a:lnTo>
                    <a:pt x="537" y="194"/>
                  </a:lnTo>
                  <a:lnTo>
                    <a:pt x="537" y="192"/>
                  </a:lnTo>
                  <a:lnTo>
                    <a:pt x="539" y="192"/>
                  </a:lnTo>
                  <a:lnTo>
                    <a:pt x="539" y="194"/>
                  </a:lnTo>
                  <a:lnTo>
                    <a:pt x="541" y="194"/>
                  </a:lnTo>
                  <a:lnTo>
                    <a:pt x="543" y="194"/>
                  </a:lnTo>
                  <a:lnTo>
                    <a:pt x="543" y="192"/>
                  </a:lnTo>
                  <a:lnTo>
                    <a:pt x="545" y="192"/>
                  </a:lnTo>
                  <a:lnTo>
                    <a:pt x="543" y="194"/>
                  </a:lnTo>
                  <a:lnTo>
                    <a:pt x="543" y="196"/>
                  </a:lnTo>
                  <a:lnTo>
                    <a:pt x="541" y="196"/>
                  </a:lnTo>
                  <a:lnTo>
                    <a:pt x="541" y="198"/>
                  </a:lnTo>
                  <a:lnTo>
                    <a:pt x="543" y="196"/>
                  </a:lnTo>
                  <a:lnTo>
                    <a:pt x="543" y="198"/>
                  </a:lnTo>
                  <a:lnTo>
                    <a:pt x="545" y="198"/>
                  </a:lnTo>
                  <a:lnTo>
                    <a:pt x="545" y="196"/>
                  </a:lnTo>
                  <a:lnTo>
                    <a:pt x="545" y="194"/>
                  </a:lnTo>
                  <a:lnTo>
                    <a:pt x="547" y="196"/>
                  </a:lnTo>
                  <a:lnTo>
                    <a:pt x="547" y="198"/>
                  </a:lnTo>
                  <a:lnTo>
                    <a:pt x="547" y="200"/>
                  </a:lnTo>
                  <a:lnTo>
                    <a:pt x="549" y="200"/>
                  </a:lnTo>
                  <a:lnTo>
                    <a:pt x="549" y="196"/>
                  </a:lnTo>
                  <a:lnTo>
                    <a:pt x="549" y="194"/>
                  </a:lnTo>
                  <a:lnTo>
                    <a:pt x="549" y="192"/>
                  </a:lnTo>
                  <a:lnTo>
                    <a:pt x="551" y="192"/>
                  </a:lnTo>
                  <a:lnTo>
                    <a:pt x="551" y="194"/>
                  </a:lnTo>
                  <a:lnTo>
                    <a:pt x="551" y="196"/>
                  </a:lnTo>
                  <a:lnTo>
                    <a:pt x="551" y="198"/>
                  </a:lnTo>
                  <a:lnTo>
                    <a:pt x="551" y="196"/>
                  </a:lnTo>
                  <a:lnTo>
                    <a:pt x="553" y="198"/>
                  </a:lnTo>
                  <a:lnTo>
                    <a:pt x="553" y="196"/>
                  </a:lnTo>
                  <a:lnTo>
                    <a:pt x="555" y="196"/>
                  </a:lnTo>
                  <a:lnTo>
                    <a:pt x="555" y="198"/>
                  </a:lnTo>
                  <a:lnTo>
                    <a:pt x="555" y="196"/>
                  </a:lnTo>
                  <a:lnTo>
                    <a:pt x="556" y="196"/>
                  </a:lnTo>
                  <a:lnTo>
                    <a:pt x="558" y="196"/>
                  </a:lnTo>
                  <a:lnTo>
                    <a:pt x="558" y="198"/>
                  </a:lnTo>
                  <a:lnTo>
                    <a:pt x="556" y="198"/>
                  </a:lnTo>
                  <a:lnTo>
                    <a:pt x="556" y="200"/>
                  </a:lnTo>
                  <a:lnTo>
                    <a:pt x="555" y="202"/>
                  </a:lnTo>
                  <a:lnTo>
                    <a:pt x="553" y="202"/>
                  </a:lnTo>
                  <a:lnTo>
                    <a:pt x="553" y="204"/>
                  </a:lnTo>
                  <a:lnTo>
                    <a:pt x="553" y="206"/>
                  </a:lnTo>
                  <a:lnTo>
                    <a:pt x="551" y="206"/>
                  </a:lnTo>
                  <a:lnTo>
                    <a:pt x="551" y="208"/>
                  </a:lnTo>
                  <a:lnTo>
                    <a:pt x="549" y="209"/>
                  </a:lnTo>
                  <a:lnTo>
                    <a:pt x="547" y="209"/>
                  </a:lnTo>
                  <a:lnTo>
                    <a:pt x="547" y="211"/>
                  </a:lnTo>
                  <a:lnTo>
                    <a:pt x="545" y="213"/>
                  </a:lnTo>
                  <a:lnTo>
                    <a:pt x="545" y="215"/>
                  </a:lnTo>
                  <a:lnTo>
                    <a:pt x="547" y="213"/>
                  </a:lnTo>
                  <a:lnTo>
                    <a:pt x="547" y="215"/>
                  </a:lnTo>
                  <a:lnTo>
                    <a:pt x="545" y="215"/>
                  </a:lnTo>
                  <a:lnTo>
                    <a:pt x="547" y="215"/>
                  </a:lnTo>
                  <a:lnTo>
                    <a:pt x="547" y="217"/>
                  </a:lnTo>
                  <a:lnTo>
                    <a:pt x="547" y="219"/>
                  </a:lnTo>
                  <a:lnTo>
                    <a:pt x="547" y="221"/>
                  </a:lnTo>
                  <a:lnTo>
                    <a:pt x="547" y="219"/>
                  </a:lnTo>
                  <a:lnTo>
                    <a:pt x="545" y="219"/>
                  </a:lnTo>
                  <a:lnTo>
                    <a:pt x="545" y="221"/>
                  </a:lnTo>
                  <a:lnTo>
                    <a:pt x="545" y="223"/>
                  </a:lnTo>
                  <a:lnTo>
                    <a:pt x="547" y="223"/>
                  </a:lnTo>
                  <a:lnTo>
                    <a:pt x="545" y="227"/>
                  </a:lnTo>
                  <a:lnTo>
                    <a:pt x="543" y="227"/>
                  </a:lnTo>
                  <a:lnTo>
                    <a:pt x="543" y="229"/>
                  </a:lnTo>
                  <a:lnTo>
                    <a:pt x="543" y="231"/>
                  </a:lnTo>
                  <a:lnTo>
                    <a:pt x="543" y="234"/>
                  </a:lnTo>
                  <a:lnTo>
                    <a:pt x="543" y="232"/>
                  </a:lnTo>
                  <a:lnTo>
                    <a:pt x="545" y="231"/>
                  </a:lnTo>
                  <a:lnTo>
                    <a:pt x="545" y="232"/>
                  </a:lnTo>
                  <a:lnTo>
                    <a:pt x="545" y="234"/>
                  </a:lnTo>
                  <a:lnTo>
                    <a:pt x="547" y="234"/>
                  </a:lnTo>
                  <a:lnTo>
                    <a:pt x="547" y="232"/>
                  </a:lnTo>
                  <a:lnTo>
                    <a:pt x="549" y="231"/>
                  </a:lnTo>
                  <a:lnTo>
                    <a:pt x="549" y="229"/>
                  </a:lnTo>
                  <a:lnTo>
                    <a:pt x="551" y="229"/>
                  </a:lnTo>
                  <a:lnTo>
                    <a:pt x="551" y="227"/>
                  </a:lnTo>
                  <a:lnTo>
                    <a:pt x="551" y="225"/>
                  </a:lnTo>
                  <a:lnTo>
                    <a:pt x="553" y="225"/>
                  </a:lnTo>
                  <a:lnTo>
                    <a:pt x="551" y="223"/>
                  </a:lnTo>
                  <a:lnTo>
                    <a:pt x="553" y="217"/>
                  </a:lnTo>
                  <a:lnTo>
                    <a:pt x="556" y="211"/>
                  </a:lnTo>
                  <a:lnTo>
                    <a:pt x="558" y="211"/>
                  </a:lnTo>
                  <a:lnTo>
                    <a:pt x="558" y="209"/>
                  </a:lnTo>
                  <a:lnTo>
                    <a:pt x="560" y="206"/>
                  </a:lnTo>
                  <a:lnTo>
                    <a:pt x="560" y="204"/>
                  </a:lnTo>
                  <a:lnTo>
                    <a:pt x="562" y="204"/>
                  </a:lnTo>
                  <a:lnTo>
                    <a:pt x="562" y="202"/>
                  </a:lnTo>
                  <a:lnTo>
                    <a:pt x="562" y="200"/>
                  </a:lnTo>
                  <a:lnTo>
                    <a:pt x="564" y="198"/>
                  </a:lnTo>
                  <a:lnTo>
                    <a:pt x="564" y="196"/>
                  </a:lnTo>
                  <a:lnTo>
                    <a:pt x="568" y="192"/>
                  </a:lnTo>
                  <a:lnTo>
                    <a:pt x="570" y="192"/>
                  </a:lnTo>
                  <a:lnTo>
                    <a:pt x="570" y="194"/>
                  </a:lnTo>
                  <a:lnTo>
                    <a:pt x="570" y="196"/>
                  </a:lnTo>
                  <a:lnTo>
                    <a:pt x="570" y="198"/>
                  </a:lnTo>
                  <a:lnTo>
                    <a:pt x="570" y="200"/>
                  </a:lnTo>
                  <a:lnTo>
                    <a:pt x="570" y="198"/>
                  </a:lnTo>
                  <a:lnTo>
                    <a:pt x="572" y="198"/>
                  </a:lnTo>
                  <a:lnTo>
                    <a:pt x="570" y="200"/>
                  </a:lnTo>
                  <a:lnTo>
                    <a:pt x="570" y="202"/>
                  </a:lnTo>
                  <a:lnTo>
                    <a:pt x="570" y="204"/>
                  </a:lnTo>
                  <a:lnTo>
                    <a:pt x="570" y="206"/>
                  </a:lnTo>
                  <a:lnTo>
                    <a:pt x="564" y="208"/>
                  </a:lnTo>
                  <a:lnTo>
                    <a:pt x="566" y="208"/>
                  </a:lnTo>
                  <a:lnTo>
                    <a:pt x="568" y="208"/>
                  </a:lnTo>
                  <a:lnTo>
                    <a:pt x="570" y="208"/>
                  </a:lnTo>
                  <a:lnTo>
                    <a:pt x="568" y="211"/>
                  </a:lnTo>
                  <a:lnTo>
                    <a:pt x="568" y="213"/>
                  </a:lnTo>
                  <a:lnTo>
                    <a:pt x="568" y="215"/>
                  </a:lnTo>
                  <a:lnTo>
                    <a:pt x="568" y="217"/>
                  </a:lnTo>
                  <a:lnTo>
                    <a:pt x="568" y="219"/>
                  </a:lnTo>
                  <a:lnTo>
                    <a:pt x="568" y="221"/>
                  </a:lnTo>
                  <a:lnTo>
                    <a:pt x="570" y="221"/>
                  </a:lnTo>
                  <a:lnTo>
                    <a:pt x="570" y="219"/>
                  </a:lnTo>
                  <a:lnTo>
                    <a:pt x="572" y="219"/>
                  </a:lnTo>
                  <a:lnTo>
                    <a:pt x="572" y="217"/>
                  </a:lnTo>
                  <a:lnTo>
                    <a:pt x="572" y="215"/>
                  </a:lnTo>
                  <a:lnTo>
                    <a:pt x="574" y="215"/>
                  </a:lnTo>
                  <a:lnTo>
                    <a:pt x="574" y="217"/>
                  </a:lnTo>
                  <a:lnTo>
                    <a:pt x="576" y="215"/>
                  </a:lnTo>
                  <a:lnTo>
                    <a:pt x="574" y="213"/>
                  </a:lnTo>
                  <a:lnTo>
                    <a:pt x="576" y="213"/>
                  </a:lnTo>
                  <a:lnTo>
                    <a:pt x="576" y="211"/>
                  </a:lnTo>
                  <a:lnTo>
                    <a:pt x="574" y="211"/>
                  </a:lnTo>
                  <a:lnTo>
                    <a:pt x="576" y="211"/>
                  </a:lnTo>
                  <a:lnTo>
                    <a:pt x="576" y="209"/>
                  </a:lnTo>
                  <a:lnTo>
                    <a:pt x="578" y="209"/>
                  </a:lnTo>
                  <a:lnTo>
                    <a:pt x="579" y="211"/>
                  </a:lnTo>
                  <a:lnTo>
                    <a:pt x="579" y="209"/>
                  </a:lnTo>
                  <a:lnTo>
                    <a:pt x="578" y="209"/>
                  </a:lnTo>
                  <a:lnTo>
                    <a:pt x="576" y="208"/>
                  </a:lnTo>
                  <a:lnTo>
                    <a:pt x="578" y="206"/>
                  </a:lnTo>
                  <a:lnTo>
                    <a:pt x="576" y="206"/>
                  </a:lnTo>
                  <a:lnTo>
                    <a:pt x="578" y="204"/>
                  </a:lnTo>
                  <a:lnTo>
                    <a:pt x="579" y="204"/>
                  </a:lnTo>
                  <a:lnTo>
                    <a:pt x="579" y="202"/>
                  </a:lnTo>
                  <a:lnTo>
                    <a:pt x="579" y="200"/>
                  </a:lnTo>
                  <a:lnTo>
                    <a:pt x="581" y="200"/>
                  </a:lnTo>
                  <a:lnTo>
                    <a:pt x="585" y="200"/>
                  </a:lnTo>
                  <a:lnTo>
                    <a:pt x="583" y="200"/>
                  </a:lnTo>
                  <a:lnTo>
                    <a:pt x="583" y="198"/>
                  </a:lnTo>
                  <a:lnTo>
                    <a:pt x="581" y="196"/>
                  </a:lnTo>
                  <a:lnTo>
                    <a:pt x="581" y="194"/>
                  </a:lnTo>
                  <a:lnTo>
                    <a:pt x="581" y="196"/>
                  </a:lnTo>
                  <a:lnTo>
                    <a:pt x="579" y="196"/>
                  </a:lnTo>
                  <a:lnTo>
                    <a:pt x="578" y="196"/>
                  </a:lnTo>
                  <a:lnTo>
                    <a:pt x="578" y="194"/>
                  </a:lnTo>
                  <a:lnTo>
                    <a:pt x="578" y="192"/>
                  </a:lnTo>
                  <a:lnTo>
                    <a:pt x="581" y="194"/>
                  </a:lnTo>
                  <a:lnTo>
                    <a:pt x="579" y="192"/>
                  </a:lnTo>
                  <a:lnTo>
                    <a:pt x="579" y="190"/>
                  </a:lnTo>
                  <a:lnTo>
                    <a:pt x="578" y="190"/>
                  </a:lnTo>
                  <a:lnTo>
                    <a:pt x="579" y="188"/>
                  </a:lnTo>
                  <a:lnTo>
                    <a:pt x="583" y="190"/>
                  </a:lnTo>
                  <a:lnTo>
                    <a:pt x="583" y="192"/>
                  </a:lnTo>
                  <a:lnTo>
                    <a:pt x="583" y="190"/>
                  </a:lnTo>
                  <a:lnTo>
                    <a:pt x="583" y="188"/>
                  </a:lnTo>
                  <a:lnTo>
                    <a:pt x="583" y="186"/>
                  </a:lnTo>
                  <a:lnTo>
                    <a:pt x="585" y="186"/>
                  </a:lnTo>
                  <a:lnTo>
                    <a:pt x="585" y="184"/>
                  </a:lnTo>
                  <a:lnTo>
                    <a:pt x="587" y="184"/>
                  </a:lnTo>
                  <a:close/>
                  <a:moveTo>
                    <a:pt x="555" y="183"/>
                  </a:moveTo>
                  <a:lnTo>
                    <a:pt x="556" y="183"/>
                  </a:lnTo>
                  <a:lnTo>
                    <a:pt x="556" y="184"/>
                  </a:lnTo>
                  <a:lnTo>
                    <a:pt x="556" y="186"/>
                  </a:lnTo>
                  <a:lnTo>
                    <a:pt x="556" y="184"/>
                  </a:lnTo>
                  <a:lnTo>
                    <a:pt x="556" y="186"/>
                  </a:lnTo>
                  <a:lnTo>
                    <a:pt x="558" y="184"/>
                  </a:lnTo>
                  <a:lnTo>
                    <a:pt x="560" y="184"/>
                  </a:lnTo>
                  <a:lnTo>
                    <a:pt x="560" y="186"/>
                  </a:lnTo>
                  <a:lnTo>
                    <a:pt x="558" y="186"/>
                  </a:lnTo>
                  <a:lnTo>
                    <a:pt x="558" y="188"/>
                  </a:lnTo>
                  <a:lnTo>
                    <a:pt x="556" y="188"/>
                  </a:lnTo>
                  <a:lnTo>
                    <a:pt x="558" y="188"/>
                  </a:lnTo>
                  <a:lnTo>
                    <a:pt x="558" y="190"/>
                  </a:lnTo>
                  <a:lnTo>
                    <a:pt x="560" y="190"/>
                  </a:lnTo>
                  <a:lnTo>
                    <a:pt x="560" y="188"/>
                  </a:lnTo>
                  <a:lnTo>
                    <a:pt x="562" y="188"/>
                  </a:lnTo>
                  <a:lnTo>
                    <a:pt x="562" y="190"/>
                  </a:lnTo>
                  <a:lnTo>
                    <a:pt x="560" y="190"/>
                  </a:lnTo>
                  <a:lnTo>
                    <a:pt x="560" y="192"/>
                  </a:lnTo>
                  <a:lnTo>
                    <a:pt x="558" y="192"/>
                  </a:lnTo>
                  <a:lnTo>
                    <a:pt x="556" y="192"/>
                  </a:lnTo>
                  <a:lnTo>
                    <a:pt x="555" y="192"/>
                  </a:lnTo>
                  <a:lnTo>
                    <a:pt x="555" y="194"/>
                  </a:lnTo>
                  <a:lnTo>
                    <a:pt x="553" y="194"/>
                  </a:lnTo>
                  <a:lnTo>
                    <a:pt x="551" y="194"/>
                  </a:lnTo>
                  <a:lnTo>
                    <a:pt x="551" y="192"/>
                  </a:lnTo>
                  <a:lnTo>
                    <a:pt x="549" y="192"/>
                  </a:lnTo>
                  <a:lnTo>
                    <a:pt x="551" y="190"/>
                  </a:lnTo>
                  <a:lnTo>
                    <a:pt x="553" y="190"/>
                  </a:lnTo>
                  <a:lnTo>
                    <a:pt x="551" y="190"/>
                  </a:lnTo>
                  <a:lnTo>
                    <a:pt x="551" y="188"/>
                  </a:lnTo>
                  <a:lnTo>
                    <a:pt x="549" y="190"/>
                  </a:lnTo>
                  <a:lnTo>
                    <a:pt x="547" y="190"/>
                  </a:lnTo>
                  <a:lnTo>
                    <a:pt x="547" y="188"/>
                  </a:lnTo>
                  <a:lnTo>
                    <a:pt x="549" y="186"/>
                  </a:lnTo>
                  <a:lnTo>
                    <a:pt x="551" y="186"/>
                  </a:lnTo>
                  <a:lnTo>
                    <a:pt x="553" y="186"/>
                  </a:lnTo>
                  <a:lnTo>
                    <a:pt x="555" y="188"/>
                  </a:lnTo>
                  <a:lnTo>
                    <a:pt x="555" y="186"/>
                  </a:lnTo>
                  <a:lnTo>
                    <a:pt x="553" y="184"/>
                  </a:lnTo>
                  <a:lnTo>
                    <a:pt x="553" y="183"/>
                  </a:lnTo>
                  <a:lnTo>
                    <a:pt x="555" y="183"/>
                  </a:lnTo>
                  <a:close/>
                  <a:moveTo>
                    <a:pt x="19" y="183"/>
                  </a:moveTo>
                  <a:lnTo>
                    <a:pt x="19" y="184"/>
                  </a:lnTo>
                  <a:lnTo>
                    <a:pt x="17" y="184"/>
                  </a:lnTo>
                  <a:lnTo>
                    <a:pt x="19" y="186"/>
                  </a:lnTo>
                  <a:lnTo>
                    <a:pt x="19" y="188"/>
                  </a:lnTo>
                  <a:lnTo>
                    <a:pt x="11" y="192"/>
                  </a:lnTo>
                  <a:lnTo>
                    <a:pt x="9" y="192"/>
                  </a:lnTo>
                  <a:lnTo>
                    <a:pt x="7" y="192"/>
                  </a:lnTo>
                  <a:lnTo>
                    <a:pt x="7" y="194"/>
                  </a:lnTo>
                  <a:lnTo>
                    <a:pt x="3" y="198"/>
                  </a:lnTo>
                  <a:lnTo>
                    <a:pt x="3" y="200"/>
                  </a:lnTo>
                  <a:lnTo>
                    <a:pt x="2" y="200"/>
                  </a:lnTo>
                  <a:lnTo>
                    <a:pt x="2" y="198"/>
                  </a:lnTo>
                  <a:lnTo>
                    <a:pt x="0" y="198"/>
                  </a:lnTo>
                  <a:lnTo>
                    <a:pt x="0" y="196"/>
                  </a:lnTo>
                  <a:lnTo>
                    <a:pt x="2" y="196"/>
                  </a:lnTo>
                  <a:lnTo>
                    <a:pt x="3" y="194"/>
                  </a:lnTo>
                  <a:lnTo>
                    <a:pt x="5" y="194"/>
                  </a:lnTo>
                  <a:lnTo>
                    <a:pt x="5" y="192"/>
                  </a:lnTo>
                  <a:lnTo>
                    <a:pt x="7" y="192"/>
                  </a:lnTo>
                  <a:lnTo>
                    <a:pt x="9" y="190"/>
                  </a:lnTo>
                  <a:lnTo>
                    <a:pt x="11" y="188"/>
                  </a:lnTo>
                  <a:lnTo>
                    <a:pt x="11" y="186"/>
                  </a:lnTo>
                  <a:lnTo>
                    <a:pt x="11" y="184"/>
                  </a:lnTo>
                  <a:lnTo>
                    <a:pt x="13" y="183"/>
                  </a:lnTo>
                  <a:lnTo>
                    <a:pt x="15" y="183"/>
                  </a:lnTo>
                  <a:lnTo>
                    <a:pt x="17" y="183"/>
                  </a:lnTo>
                  <a:lnTo>
                    <a:pt x="19" y="183"/>
                  </a:lnTo>
                  <a:close/>
                  <a:moveTo>
                    <a:pt x="451" y="0"/>
                  </a:moveTo>
                  <a:lnTo>
                    <a:pt x="451" y="2"/>
                  </a:lnTo>
                  <a:lnTo>
                    <a:pt x="453" y="2"/>
                  </a:lnTo>
                  <a:lnTo>
                    <a:pt x="453" y="4"/>
                  </a:lnTo>
                  <a:lnTo>
                    <a:pt x="453" y="6"/>
                  </a:lnTo>
                  <a:lnTo>
                    <a:pt x="451" y="6"/>
                  </a:lnTo>
                  <a:lnTo>
                    <a:pt x="451" y="8"/>
                  </a:lnTo>
                  <a:lnTo>
                    <a:pt x="451" y="10"/>
                  </a:lnTo>
                  <a:lnTo>
                    <a:pt x="449" y="12"/>
                  </a:lnTo>
                  <a:lnTo>
                    <a:pt x="449" y="10"/>
                  </a:lnTo>
                  <a:lnTo>
                    <a:pt x="447" y="10"/>
                  </a:lnTo>
                  <a:lnTo>
                    <a:pt x="447" y="8"/>
                  </a:lnTo>
                  <a:lnTo>
                    <a:pt x="445" y="6"/>
                  </a:lnTo>
                  <a:lnTo>
                    <a:pt x="445" y="4"/>
                  </a:lnTo>
                  <a:lnTo>
                    <a:pt x="445" y="2"/>
                  </a:lnTo>
                  <a:lnTo>
                    <a:pt x="447" y="0"/>
                  </a:lnTo>
                  <a:lnTo>
                    <a:pt x="449" y="2"/>
                  </a:lnTo>
                  <a:lnTo>
                    <a:pt x="449" y="0"/>
                  </a:lnTo>
                  <a:lnTo>
                    <a:pt x="451"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8" name="Freeform 175"/>
            <p:cNvSpPr>
              <a:spLocks/>
            </p:cNvSpPr>
            <p:nvPr/>
          </p:nvSpPr>
          <p:spPr bwMode="auto">
            <a:xfrm>
              <a:off x="7051675" y="4024313"/>
              <a:ext cx="206375" cy="119063"/>
            </a:xfrm>
            <a:custGeom>
              <a:avLst/>
              <a:gdLst>
                <a:gd name="T0" fmla="*/ 128 w 130"/>
                <a:gd name="T1" fmla="*/ 48 h 75"/>
                <a:gd name="T2" fmla="*/ 126 w 130"/>
                <a:gd name="T3" fmla="*/ 56 h 75"/>
                <a:gd name="T4" fmla="*/ 128 w 130"/>
                <a:gd name="T5" fmla="*/ 62 h 75"/>
                <a:gd name="T6" fmla="*/ 128 w 130"/>
                <a:gd name="T7" fmla="*/ 69 h 75"/>
                <a:gd name="T8" fmla="*/ 124 w 130"/>
                <a:gd name="T9" fmla="*/ 73 h 75"/>
                <a:gd name="T10" fmla="*/ 121 w 130"/>
                <a:gd name="T11" fmla="*/ 73 h 75"/>
                <a:gd name="T12" fmla="*/ 115 w 130"/>
                <a:gd name="T13" fmla="*/ 73 h 75"/>
                <a:gd name="T14" fmla="*/ 111 w 130"/>
                <a:gd name="T15" fmla="*/ 71 h 75"/>
                <a:gd name="T16" fmla="*/ 105 w 130"/>
                <a:gd name="T17" fmla="*/ 73 h 75"/>
                <a:gd name="T18" fmla="*/ 99 w 130"/>
                <a:gd name="T19" fmla="*/ 69 h 75"/>
                <a:gd name="T20" fmla="*/ 92 w 130"/>
                <a:gd name="T21" fmla="*/ 69 h 75"/>
                <a:gd name="T22" fmla="*/ 90 w 130"/>
                <a:gd name="T23" fmla="*/ 67 h 75"/>
                <a:gd name="T24" fmla="*/ 86 w 130"/>
                <a:gd name="T25" fmla="*/ 67 h 75"/>
                <a:gd name="T26" fmla="*/ 82 w 130"/>
                <a:gd name="T27" fmla="*/ 67 h 75"/>
                <a:gd name="T28" fmla="*/ 78 w 130"/>
                <a:gd name="T29" fmla="*/ 64 h 75"/>
                <a:gd name="T30" fmla="*/ 73 w 130"/>
                <a:gd name="T31" fmla="*/ 62 h 75"/>
                <a:gd name="T32" fmla="*/ 67 w 130"/>
                <a:gd name="T33" fmla="*/ 56 h 75"/>
                <a:gd name="T34" fmla="*/ 61 w 130"/>
                <a:gd name="T35" fmla="*/ 54 h 75"/>
                <a:gd name="T36" fmla="*/ 55 w 130"/>
                <a:gd name="T37" fmla="*/ 54 h 75"/>
                <a:gd name="T38" fmla="*/ 49 w 130"/>
                <a:gd name="T39" fmla="*/ 54 h 75"/>
                <a:gd name="T40" fmla="*/ 42 w 130"/>
                <a:gd name="T41" fmla="*/ 54 h 75"/>
                <a:gd name="T42" fmla="*/ 38 w 130"/>
                <a:gd name="T43" fmla="*/ 50 h 75"/>
                <a:gd name="T44" fmla="*/ 32 w 130"/>
                <a:gd name="T45" fmla="*/ 46 h 75"/>
                <a:gd name="T46" fmla="*/ 26 w 130"/>
                <a:gd name="T47" fmla="*/ 46 h 75"/>
                <a:gd name="T48" fmla="*/ 23 w 130"/>
                <a:gd name="T49" fmla="*/ 43 h 75"/>
                <a:gd name="T50" fmla="*/ 19 w 130"/>
                <a:gd name="T51" fmla="*/ 41 h 75"/>
                <a:gd name="T52" fmla="*/ 15 w 130"/>
                <a:gd name="T53" fmla="*/ 37 h 75"/>
                <a:gd name="T54" fmla="*/ 9 w 130"/>
                <a:gd name="T55" fmla="*/ 35 h 75"/>
                <a:gd name="T56" fmla="*/ 5 w 130"/>
                <a:gd name="T57" fmla="*/ 33 h 75"/>
                <a:gd name="T58" fmla="*/ 1 w 130"/>
                <a:gd name="T59" fmla="*/ 29 h 75"/>
                <a:gd name="T60" fmla="*/ 1 w 130"/>
                <a:gd name="T61" fmla="*/ 25 h 75"/>
                <a:gd name="T62" fmla="*/ 3 w 130"/>
                <a:gd name="T63" fmla="*/ 20 h 75"/>
                <a:gd name="T64" fmla="*/ 5 w 130"/>
                <a:gd name="T65" fmla="*/ 14 h 75"/>
                <a:gd name="T66" fmla="*/ 9 w 130"/>
                <a:gd name="T67" fmla="*/ 10 h 75"/>
                <a:gd name="T68" fmla="*/ 13 w 130"/>
                <a:gd name="T69" fmla="*/ 6 h 75"/>
                <a:gd name="T70" fmla="*/ 15 w 130"/>
                <a:gd name="T71" fmla="*/ 6 h 75"/>
                <a:gd name="T72" fmla="*/ 19 w 130"/>
                <a:gd name="T73" fmla="*/ 6 h 75"/>
                <a:gd name="T74" fmla="*/ 23 w 130"/>
                <a:gd name="T75" fmla="*/ 2 h 75"/>
                <a:gd name="T76" fmla="*/ 28 w 130"/>
                <a:gd name="T77" fmla="*/ 2 h 75"/>
                <a:gd name="T78" fmla="*/ 34 w 130"/>
                <a:gd name="T79" fmla="*/ 4 h 75"/>
                <a:gd name="T80" fmla="*/ 34 w 130"/>
                <a:gd name="T81" fmla="*/ 8 h 75"/>
                <a:gd name="T82" fmla="*/ 40 w 130"/>
                <a:gd name="T83" fmla="*/ 10 h 75"/>
                <a:gd name="T84" fmla="*/ 48 w 130"/>
                <a:gd name="T85" fmla="*/ 14 h 75"/>
                <a:gd name="T86" fmla="*/ 51 w 130"/>
                <a:gd name="T87" fmla="*/ 18 h 75"/>
                <a:gd name="T88" fmla="*/ 55 w 130"/>
                <a:gd name="T89" fmla="*/ 21 h 75"/>
                <a:gd name="T90" fmla="*/ 59 w 130"/>
                <a:gd name="T91" fmla="*/ 21 h 75"/>
                <a:gd name="T92" fmla="*/ 63 w 130"/>
                <a:gd name="T93" fmla="*/ 21 h 75"/>
                <a:gd name="T94" fmla="*/ 67 w 130"/>
                <a:gd name="T95" fmla="*/ 25 h 75"/>
                <a:gd name="T96" fmla="*/ 69 w 130"/>
                <a:gd name="T97" fmla="*/ 31 h 75"/>
                <a:gd name="T98" fmla="*/ 74 w 130"/>
                <a:gd name="T99" fmla="*/ 35 h 75"/>
                <a:gd name="T100" fmla="*/ 80 w 130"/>
                <a:gd name="T101" fmla="*/ 33 h 75"/>
                <a:gd name="T102" fmla="*/ 80 w 130"/>
                <a:gd name="T103" fmla="*/ 39 h 75"/>
                <a:gd name="T104" fmla="*/ 84 w 130"/>
                <a:gd name="T105" fmla="*/ 39 h 75"/>
                <a:gd name="T106" fmla="*/ 86 w 130"/>
                <a:gd name="T107" fmla="*/ 39 h 75"/>
                <a:gd name="T108" fmla="*/ 90 w 130"/>
                <a:gd name="T109" fmla="*/ 41 h 75"/>
                <a:gd name="T110" fmla="*/ 94 w 130"/>
                <a:gd name="T111" fmla="*/ 44 h 75"/>
                <a:gd name="T112" fmla="*/ 96 w 130"/>
                <a:gd name="T113" fmla="*/ 46 h 75"/>
                <a:gd name="T114" fmla="*/ 97 w 130"/>
                <a:gd name="T115" fmla="*/ 44 h 75"/>
                <a:gd name="T116" fmla="*/ 103 w 130"/>
                <a:gd name="T117" fmla="*/ 46 h 75"/>
                <a:gd name="T118" fmla="*/ 107 w 130"/>
                <a:gd name="T119" fmla="*/ 43 h 75"/>
                <a:gd name="T120" fmla="*/ 111 w 130"/>
                <a:gd name="T121" fmla="*/ 46 h 75"/>
                <a:gd name="T122" fmla="*/ 119 w 130"/>
                <a:gd name="T123" fmla="*/ 48 h 75"/>
                <a:gd name="T124" fmla="*/ 124 w 130"/>
                <a:gd name="T125" fmla="*/ 46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0" h="75">
                  <a:moveTo>
                    <a:pt x="128" y="46"/>
                  </a:moveTo>
                  <a:lnTo>
                    <a:pt x="128" y="48"/>
                  </a:lnTo>
                  <a:lnTo>
                    <a:pt x="130" y="48"/>
                  </a:lnTo>
                  <a:lnTo>
                    <a:pt x="128" y="48"/>
                  </a:lnTo>
                  <a:lnTo>
                    <a:pt x="128" y="50"/>
                  </a:lnTo>
                  <a:lnTo>
                    <a:pt x="128" y="52"/>
                  </a:lnTo>
                  <a:lnTo>
                    <a:pt x="126" y="54"/>
                  </a:lnTo>
                  <a:lnTo>
                    <a:pt x="126" y="56"/>
                  </a:lnTo>
                  <a:lnTo>
                    <a:pt x="126" y="58"/>
                  </a:lnTo>
                  <a:lnTo>
                    <a:pt x="126" y="60"/>
                  </a:lnTo>
                  <a:lnTo>
                    <a:pt x="126" y="62"/>
                  </a:lnTo>
                  <a:lnTo>
                    <a:pt x="128" y="62"/>
                  </a:lnTo>
                  <a:lnTo>
                    <a:pt x="128" y="64"/>
                  </a:lnTo>
                  <a:lnTo>
                    <a:pt x="128" y="66"/>
                  </a:lnTo>
                  <a:lnTo>
                    <a:pt x="130" y="67"/>
                  </a:lnTo>
                  <a:lnTo>
                    <a:pt x="128" y="69"/>
                  </a:lnTo>
                  <a:lnTo>
                    <a:pt x="128" y="71"/>
                  </a:lnTo>
                  <a:lnTo>
                    <a:pt x="128" y="73"/>
                  </a:lnTo>
                  <a:lnTo>
                    <a:pt x="126" y="73"/>
                  </a:lnTo>
                  <a:lnTo>
                    <a:pt x="124" y="73"/>
                  </a:lnTo>
                  <a:lnTo>
                    <a:pt x="124" y="71"/>
                  </a:lnTo>
                  <a:lnTo>
                    <a:pt x="124" y="73"/>
                  </a:lnTo>
                  <a:lnTo>
                    <a:pt x="122" y="73"/>
                  </a:lnTo>
                  <a:lnTo>
                    <a:pt x="121" y="73"/>
                  </a:lnTo>
                  <a:lnTo>
                    <a:pt x="119" y="73"/>
                  </a:lnTo>
                  <a:lnTo>
                    <a:pt x="117" y="73"/>
                  </a:lnTo>
                  <a:lnTo>
                    <a:pt x="115" y="75"/>
                  </a:lnTo>
                  <a:lnTo>
                    <a:pt x="115" y="73"/>
                  </a:lnTo>
                  <a:lnTo>
                    <a:pt x="113" y="73"/>
                  </a:lnTo>
                  <a:lnTo>
                    <a:pt x="111" y="71"/>
                  </a:lnTo>
                  <a:lnTo>
                    <a:pt x="111" y="69"/>
                  </a:lnTo>
                  <a:lnTo>
                    <a:pt x="111" y="71"/>
                  </a:lnTo>
                  <a:lnTo>
                    <a:pt x="109" y="71"/>
                  </a:lnTo>
                  <a:lnTo>
                    <a:pt x="109" y="73"/>
                  </a:lnTo>
                  <a:lnTo>
                    <a:pt x="107" y="73"/>
                  </a:lnTo>
                  <a:lnTo>
                    <a:pt x="105" y="73"/>
                  </a:lnTo>
                  <a:lnTo>
                    <a:pt x="103" y="71"/>
                  </a:lnTo>
                  <a:lnTo>
                    <a:pt x="101" y="71"/>
                  </a:lnTo>
                  <a:lnTo>
                    <a:pt x="101" y="69"/>
                  </a:lnTo>
                  <a:lnTo>
                    <a:pt x="99" y="69"/>
                  </a:lnTo>
                  <a:lnTo>
                    <a:pt x="97" y="69"/>
                  </a:lnTo>
                  <a:lnTo>
                    <a:pt x="96" y="69"/>
                  </a:lnTo>
                  <a:lnTo>
                    <a:pt x="94" y="69"/>
                  </a:lnTo>
                  <a:lnTo>
                    <a:pt x="92" y="69"/>
                  </a:lnTo>
                  <a:lnTo>
                    <a:pt x="92" y="71"/>
                  </a:lnTo>
                  <a:lnTo>
                    <a:pt x="92" y="69"/>
                  </a:lnTo>
                  <a:lnTo>
                    <a:pt x="90" y="69"/>
                  </a:lnTo>
                  <a:lnTo>
                    <a:pt x="90" y="67"/>
                  </a:lnTo>
                  <a:lnTo>
                    <a:pt x="90" y="66"/>
                  </a:lnTo>
                  <a:lnTo>
                    <a:pt x="88" y="66"/>
                  </a:lnTo>
                  <a:lnTo>
                    <a:pt x="86" y="66"/>
                  </a:lnTo>
                  <a:lnTo>
                    <a:pt x="86" y="67"/>
                  </a:lnTo>
                  <a:lnTo>
                    <a:pt x="86" y="66"/>
                  </a:lnTo>
                  <a:lnTo>
                    <a:pt x="84" y="66"/>
                  </a:lnTo>
                  <a:lnTo>
                    <a:pt x="84" y="67"/>
                  </a:lnTo>
                  <a:lnTo>
                    <a:pt x="82" y="67"/>
                  </a:lnTo>
                  <a:lnTo>
                    <a:pt x="82" y="66"/>
                  </a:lnTo>
                  <a:lnTo>
                    <a:pt x="80" y="66"/>
                  </a:lnTo>
                  <a:lnTo>
                    <a:pt x="78" y="66"/>
                  </a:lnTo>
                  <a:lnTo>
                    <a:pt x="78" y="64"/>
                  </a:lnTo>
                  <a:lnTo>
                    <a:pt x="76" y="64"/>
                  </a:lnTo>
                  <a:lnTo>
                    <a:pt x="76" y="62"/>
                  </a:lnTo>
                  <a:lnTo>
                    <a:pt x="74" y="64"/>
                  </a:lnTo>
                  <a:lnTo>
                    <a:pt x="73" y="62"/>
                  </a:lnTo>
                  <a:lnTo>
                    <a:pt x="73" y="60"/>
                  </a:lnTo>
                  <a:lnTo>
                    <a:pt x="73" y="58"/>
                  </a:lnTo>
                  <a:lnTo>
                    <a:pt x="73" y="56"/>
                  </a:lnTo>
                  <a:lnTo>
                    <a:pt x="67" y="56"/>
                  </a:lnTo>
                  <a:lnTo>
                    <a:pt x="67" y="54"/>
                  </a:lnTo>
                  <a:lnTo>
                    <a:pt x="65" y="54"/>
                  </a:lnTo>
                  <a:lnTo>
                    <a:pt x="63" y="54"/>
                  </a:lnTo>
                  <a:lnTo>
                    <a:pt x="61" y="54"/>
                  </a:lnTo>
                  <a:lnTo>
                    <a:pt x="61" y="56"/>
                  </a:lnTo>
                  <a:lnTo>
                    <a:pt x="59" y="56"/>
                  </a:lnTo>
                  <a:lnTo>
                    <a:pt x="57" y="54"/>
                  </a:lnTo>
                  <a:lnTo>
                    <a:pt x="55" y="54"/>
                  </a:lnTo>
                  <a:lnTo>
                    <a:pt x="53" y="54"/>
                  </a:lnTo>
                  <a:lnTo>
                    <a:pt x="53" y="56"/>
                  </a:lnTo>
                  <a:lnTo>
                    <a:pt x="51" y="56"/>
                  </a:lnTo>
                  <a:lnTo>
                    <a:pt x="49" y="54"/>
                  </a:lnTo>
                  <a:lnTo>
                    <a:pt x="48" y="54"/>
                  </a:lnTo>
                  <a:lnTo>
                    <a:pt x="46" y="54"/>
                  </a:lnTo>
                  <a:lnTo>
                    <a:pt x="44" y="54"/>
                  </a:lnTo>
                  <a:lnTo>
                    <a:pt x="42" y="54"/>
                  </a:lnTo>
                  <a:lnTo>
                    <a:pt x="42" y="52"/>
                  </a:lnTo>
                  <a:lnTo>
                    <a:pt x="42" y="50"/>
                  </a:lnTo>
                  <a:lnTo>
                    <a:pt x="40" y="50"/>
                  </a:lnTo>
                  <a:lnTo>
                    <a:pt x="38" y="50"/>
                  </a:lnTo>
                  <a:lnTo>
                    <a:pt x="36" y="50"/>
                  </a:lnTo>
                  <a:lnTo>
                    <a:pt x="36" y="48"/>
                  </a:lnTo>
                  <a:lnTo>
                    <a:pt x="34" y="48"/>
                  </a:lnTo>
                  <a:lnTo>
                    <a:pt x="32" y="46"/>
                  </a:lnTo>
                  <a:lnTo>
                    <a:pt x="30" y="46"/>
                  </a:lnTo>
                  <a:lnTo>
                    <a:pt x="28" y="48"/>
                  </a:lnTo>
                  <a:lnTo>
                    <a:pt x="28" y="46"/>
                  </a:lnTo>
                  <a:lnTo>
                    <a:pt x="26" y="46"/>
                  </a:lnTo>
                  <a:lnTo>
                    <a:pt x="26" y="44"/>
                  </a:lnTo>
                  <a:lnTo>
                    <a:pt x="25" y="44"/>
                  </a:lnTo>
                  <a:lnTo>
                    <a:pt x="23" y="44"/>
                  </a:lnTo>
                  <a:lnTo>
                    <a:pt x="23" y="43"/>
                  </a:lnTo>
                  <a:lnTo>
                    <a:pt x="21" y="43"/>
                  </a:lnTo>
                  <a:lnTo>
                    <a:pt x="19" y="43"/>
                  </a:lnTo>
                  <a:lnTo>
                    <a:pt x="21" y="43"/>
                  </a:lnTo>
                  <a:lnTo>
                    <a:pt x="19" y="41"/>
                  </a:lnTo>
                  <a:lnTo>
                    <a:pt x="19" y="39"/>
                  </a:lnTo>
                  <a:lnTo>
                    <a:pt x="17" y="39"/>
                  </a:lnTo>
                  <a:lnTo>
                    <a:pt x="17" y="37"/>
                  </a:lnTo>
                  <a:lnTo>
                    <a:pt x="15" y="37"/>
                  </a:lnTo>
                  <a:lnTo>
                    <a:pt x="13" y="37"/>
                  </a:lnTo>
                  <a:lnTo>
                    <a:pt x="13" y="35"/>
                  </a:lnTo>
                  <a:lnTo>
                    <a:pt x="11" y="35"/>
                  </a:lnTo>
                  <a:lnTo>
                    <a:pt x="9" y="35"/>
                  </a:lnTo>
                  <a:lnTo>
                    <a:pt x="9" y="33"/>
                  </a:lnTo>
                  <a:lnTo>
                    <a:pt x="7" y="33"/>
                  </a:lnTo>
                  <a:lnTo>
                    <a:pt x="7" y="35"/>
                  </a:lnTo>
                  <a:lnTo>
                    <a:pt x="5" y="33"/>
                  </a:lnTo>
                  <a:lnTo>
                    <a:pt x="3" y="33"/>
                  </a:lnTo>
                  <a:lnTo>
                    <a:pt x="3" y="31"/>
                  </a:lnTo>
                  <a:lnTo>
                    <a:pt x="1" y="31"/>
                  </a:lnTo>
                  <a:lnTo>
                    <a:pt x="1" y="29"/>
                  </a:lnTo>
                  <a:lnTo>
                    <a:pt x="0" y="29"/>
                  </a:lnTo>
                  <a:lnTo>
                    <a:pt x="0" y="27"/>
                  </a:lnTo>
                  <a:lnTo>
                    <a:pt x="1" y="27"/>
                  </a:lnTo>
                  <a:lnTo>
                    <a:pt x="1" y="25"/>
                  </a:lnTo>
                  <a:lnTo>
                    <a:pt x="3" y="25"/>
                  </a:lnTo>
                  <a:lnTo>
                    <a:pt x="3" y="23"/>
                  </a:lnTo>
                  <a:lnTo>
                    <a:pt x="3" y="21"/>
                  </a:lnTo>
                  <a:lnTo>
                    <a:pt x="3" y="20"/>
                  </a:lnTo>
                  <a:lnTo>
                    <a:pt x="3" y="18"/>
                  </a:lnTo>
                  <a:lnTo>
                    <a:pt x="5" y="18"/>
                  </a:lnTo>
                  <a:lnTo>
                    <a:pt x="5" y="16"/>
                  </a:lnTo>
                  <a:lnTo>
                    <a:pt x="5" y="14"/>
                  </a:lnTo>
                  <a:lnTo>
                    <a:pt x="5" y="12"/>
                  </a:lnTo>
                  <a:lnTo>
                    <a:pt x="7" y="12"/>
                  </a:lnTo>
                  <a:lnTo>
                    <a:pt x="7" y="10"/>
                  </a:lnTo>
                  <a:lnTo>
                    <a:pt x="9" y="10"/>
                  </a:lnTo>
                  <a:lnTo>
                    <a:pt x="9" y="8"/>
                  </a:lnTo>
                  <a:lnTo>
                    <a:pt x="11" y="8"/>
                  </a:lnTo>
                  <a:lnTo>
                    <a:pt x="11" y="6"/>
                  </a:lnTo>
                  <a:lnTo>
                    <a:pt x="13" y="6"/>
                  </a:lnTo>
                  <a:lnTo>
                    <a:pt x="13" y="4"/>
                  </a:lnTo>
                  <a:lnTo>
                    <a:pt x="13" y="6"/>
                  </a:lnTo>
                  <a:lnTo>
                    <a:pt x="15" y="4"/>
                  </a:lnTo>
                  <a:lnTo>
                    <a:pt x="15" y="6"/>
                  </a:lnTo>
                  <a:lnTo>
                    <a:pt x="17" y="6"/>
                  </a:lnTo>
                  <a:lnTo>
                    <a:pt x="17" y="8"/>
                  </a:lnTo>
                  <a:lnTo>
                    <a:pt x="19" y="8"/>
                  </a:lnTo>
                  <a:lnTo>
                    <a:pt x="19" y="6"/>
                  </a:lnTo>
                  <a:lnTo>
                    <a:pt x="21" y="6"/>
                  </a:lnTo>
                  <a:lnTo>
                    <a:pt x="21" y="4"/>
                  </a:lnTo>
                  <a:lnTo>
                    <a:pt x="21" y="2"/>
                  </a:lnTo>
                  <a:lnTo>
                    <a:pt x="23" y="2"/>
                  </a:lnTo>
                  <a:lnTo>
                    <a:pt x="25" y="2"/>
                  </a:lnTo>
                  <a:lnTo>
                    <a:pt x="25" y="0"/>
                  </a:lnTo>
                  <a:lnTo>
                    <a:pt x="26" y="2"/>
                  </a:lnTo>
                  <a:lnTo>
                    <a:pt x="28" y="2"/>
                  </a:lnTo>
                  <a:lnTo>
                    <a:pt x="30" y="2"/>
                  </a:lnTo>
                  <a:lnTo>
                    <a:pt x="32" y="2"/>
                  </a:lnTo>
                  <a:lnTo>
                    <a:pt x="32" y="4"/>
                  </a:lnTo>
                  <a:lnTo>
                    <a:pt x="34" y="4"/>
                  </a:lnTo>
                  <a:lnTo>
                    <a:pt x="34" y="6"/>
                  </a:lnTo>
                  <a:lnTo>
                    <a:pt x="32" y="6"/>
                  </a:lnTo>
                  <a:lnTo>
                    <a:pt x="34" y="6"/>
                  </a:lnTo>
                  <a:lnTo>
                    <a:pt x="34" y="8"/>
                  </a:lnTo>
                  <a:lnTo>
                    <a:pt x="36" y="8"/>
                  </a:lnTo>
                  <a:lnTo>
                    <a:pt x="38" y="8"/>
                  </a:lnTo>
                  <a:lnTo>
                    <a:pt x="38" y="10"/>
                  </a:lnTo>
                  <a:lnTo>
                    <a:pt x="40" y="10"/>
                  </a:lnTo>
                  <a:lnTo>
                    <a:pt x="42" y="12"/>
                  </a:lnTo>
                  <a:lnTo>
                    <a:pt x="44" y="14"/>
                  </a:lnTo>
                  <a:lnTo>
                    <a:pt x="46" y="14"/>
                  </a:lnTo>
                  <a:lnTo>
                    <a:pt x="48" y="14"/>
                  </a:lnTo>
                  <a:lnTo>
                    <a:pt x="48" y="16"/>
                  </a:lnTo>
                  <a:lnTo>
                    <a:pt x="49" y="16"/>
                  </a:lnTo>
                  <a:lnTo>
                    <a:pt x="51" y="16"/>
                  </a:lnTo>
                  <a:lnTo>
                    <a:pt x="51" y="18"/>
                  </a:lnTo>
                  <a:lnTo>
                    <a:pt x="53" y="18"/>
                  </a:lnTo>
                  <a:lnTo>
                    <a:pt x="53" y="20"/>
                  </a:lnTo>
                  <a:lnTo>
                    <a:pt x="53" y="21"/>
                  </a:lnTo>
                  <a:lnTo>
                    <a:pt x="55" y="21"/>
                  </a:lnTo>
                  <a:lnTo>
                    <a:pt x="55" y="23"/>
                  </a:lnTo>
                  <a:lnTo>
                    <a:pt x="57" y="23"/>
                  </a:lnTo>
                  <a:lnTo>
                    <a:pt x="59" y="23"/>
                  </a:lnTo>
                  <a:lnTo>
                    <a:pt x="59" y="21"/>
                  </a:lnTo>
                  <a:lnTo>
                    <a:pt x="59" y="23"/>
                  </a:lnTo>
                  <a:lnTo>
                    <a:pt x="59" y="21"/>
                  </a:lnTo>
                  <a:lnTo>
                    <a:pt x="61" y="21"/>
                  </a:lnTo>
                  <a:lnTo>
                    <a:pt x="63" y="21"/>
                  </a:lnTo>
                  <a:lnTo>
                    <a:pt x="65" y="21"/>
                  </a:lnTo>
                  <a:lnTo>
                    <a:pt x="65" y="23"/>
                  </a:lnTo>
                  <a:lnTo>
                    <a:pt x="65" y="25"/>
                  </a:lnTo>
                  <a:lnTo>
                    <a:pt x="67" y="25"/>
                  </a:lnTo>
                  <a:lnTo>
                    <a:pt x="67" y="27"/>
                  </a:lnTo>
                  <a:lnTo>
                    <a:pt x="67" y="29"/>
                  </a:lnTo>
                  <a:lnTo>
                    <a:pt x="69" y="29"/>
                  </a:lnTo>
                  <a:lnTo>
                    <a:pt x="69" y="31"/>
                  </a:lnTo>
                  <a:lnTo>
                    <a:pt x="71" y="31"/>
                  </a:lnTo>
                  <a:lnTo>
                    <a:pt x="73" y="33"/>
                  </a:lnTo>
                  <a:lnTo>
                    <a:pt x="74" y="33"/>
                  </a:lnTo>
                  <a:lnTo>
                    <a:pt x="74" y="35"/>
                  </a:lnTo>
                  <a:lnTo>
                    <a:pt x="76" y="35"/>
                  </a:lnTo>
                  <a:lnTo>
                    <a:pt x="78" y="35"/>
                  </a:lnTo>
                  <a:lnTo>
                    <a:pt x="78" y="33"/>
                  </a:lnTo>
                  <a:lnTo>
                    <a:pt x="80" y="33"/>
                  </a:lnTo>
                  <a:lnTo>
                    <a:pt x="82" y="35"/>
                  </a:lnTo>
                  <a:lnTo>
                    <a:pt x="80" y="35"/>
                  </a:lnTo>
                  <a:lnTo>
                    <a:pt x="80" y="37"/>
                  </a:lnTo>
                  <a:lnTo>
                    <a:pt x="80" y="39"/>
                  </a:lnTo>
                  <a:lnTo>
                    <a:pt x="82" y="39"/>
                  </a:lnTo>
                  <a:lnTo>
                    <a:pt x="82" y="41"/>
                  </a:lnTo>
                  <a:lnTo>
                    <a:pt x="84" y="41"/>
                  </a:lnTo>
                  <a:lnTo>
                    <a:pt x="84" y="39"/>
                  </a:lnTo>
                  <a:lnTo>
                    <a:pt x="84" y="41"/>
                  </a:lnTo>
                  <a:lnTo>
                    <a:pt x="86" y="39"/>
                  </a:lnTo>
                  <a:lnTo>
                    <a:pt x="86" y="41"/>
                  </a:lnTo>
                  <a:lnTo>
                    <a:pt x="86" y="39"/>
                  </a:lnTo>
                  <a:lnTo>
                    <a:pt x="88" y="39"/>
                  </a:lnTo>
                  <a:lnTo>
                    <a:pt x="88" y="41"/>
                  </a:lnTo>
                  <a:lnTo>
                    <a:pt x="90" y="39"/>
                  </a:lnTo>
                  <a:lnTo>
                    <a:pt x="90" y="41"/>
                  </a:lnTo>
                  <a:lnTo>
                    <a:pt x="92" y="41"/>
                  </a:lnTo>
                  <a:lnTo>
                    <a:pt x="92" y="43"/>
                  </a:lnTo>
                  <a:lnTo>
                    <a:pt x="94" y="43"/>
                  </a:lnTo>
                  <a:lnTo>
                    <a:pt x="94" y="44"/>
                  </a:lnTo>
                  <a:lnTo>
                    <a:pt x="94" y="46"/>
                  </a:lnTo>
                  <a:lnTo>
                    <a:pt x="96" y="46"/>
                  </a:lnTo>
                  <a:lnTo>
                    <a:pt x="97" y="46"/>
                  </a:lnTo>
                  <a:lnTo>
                    <a:pt x="96" y="46"/>
                  </a:lnTo>
                  <a:lnTo>
                    <a:pt x="96" y="44"/>
                  </a:lnTo>
                  <a:lnTo>
                    <a:pt x="96" y="43"/>
                  </a:lnTo>
                  <a:lnTo>
                    <a:pt x="97" y="43"/>
                  </a:lnTo>
                  <a:lnTo>
                    <a:pt x="97" y="44"/>
                  </a:lnTo>
                  <a:lnTo>
                    <a:pt x="99" y="44"/>
                  </a:lnTo>
                  <a:lnTo>
                    <a:pt x="99" y="46"/>
                  </a:lnTo>
                  <a:lnTo>
                    <a:pt x="101" y="46"/>
                  </a:lnTo>
                  <a:lnTo>
                    <a:pt x="103" y="46"/>
                  </a:lnTo>
                  <a:lnTo>
                    <a:pt x="103" y="44"/>
                  </a:lnTo>
                  <a:lnTo>
                    <a:pt x="103" y="43"/>
                  </a:lnTo>
                  <a:lnTo>
                    <a:pt x="105" y="43"/>
                  </a:lnTo>
                  <a:lnTo>
                    <a:pt x="107" y="43"/>
                  </a:lnTo>
                  <a:lnTo>
                    <a:pt x="107" y="44"/>
                  </a:lnTo>
                  <a:lnTo>
                    <a:pt x="109" y="44"/>
                  </a:lnTo>
                  <a:lnTo>
                    <a:pt x="109" y="46"/>
                  </a:lnTo>
                  <a:lnTo>
                    <a:pt x="111" y="46"/>
                  </a:lnTo>
                  <a:lnTo>
                    <a:pt x="113" y="48"/>
                  </a:lnTo>
                  <a:lnTo>
                    <a:pt x="115" y="48"/>
                  </a:lnTo>
                  <a:lnTo>
                    <a:pt x="117" y="48"/>
                  </a:lnTo>
                  <a:lnTo>
                    <a:pt x="119" y="48"/>
                  </a:lnTo>
                  <a:lnTo>
                    <a:pt x="121" y="48"/>
                  </a:lnTo>
                  <a:lnTo>
                    <a:pt x="122" y="48"/>
                  </a:lnTo>
                  <a:lnTo>
                    <a:pt x="122" y="46"/>
                  </a:lnTo>
                  <a:lnTo>
                    <a:pt x="124" y="46"/>
                  </a:lnTo>
                  <a:lnTo>
                    <a:pt x="126" y="46"/>
                  </a:lnTo>
                  <a:lnTo>
                    <a:pt x="128" y="4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9" name="Freeform 176"/>
            <p:cNvSpPr>
              <a:spLocks/>
            </p:cNvSpPr>
            <p:nvPr/>
          </p:nvSpPr>
          <p:spPr bwMode="auto">
            <a:xfrm>
              <a:off x="9245600" y="4845050"/>
              <a:ext cx="3175" cy="3175"/>
            </a:xfrm>
            <a:custGeom>
              <a:avLst/>
              <a:gdLst>
                <a:gd name="T0" fmla="*/ 0 w 2"/>
                <a:gd name="T1" fmla="*/ 0 h 2"/>
                <a:gd name="T2" fmla="*/ 0 w 2"/>
                <a:gd name="T3" fmla="*/ 2 h 2"/>
                <a:gd name="T4" fmla="*/ 0 w 2"/>
                <a:gd name="T5" fmla="*/ 2 h 2"/>
                <a:gd name="T6" fmla="*/ 0 w 2"/>
                <a:gd name="T7" fmla="*/ 0 h 2"/>
                <a:gd name="T8" fmla="*/ 0 w 2"/>
                <a:gd name="T9" fmla="*/ 0 h 2"/>
                <a:gd name="T10" fmla="*/ 0 w 2"/>
                <a:gd name="T11" fmla="*/ 0 h 2"/>
                <a:gd name="T12" fmla="*/ 0 w 2"/>
                <a:gd name="T13" fmla="*/ 0 h 2"/>
                <a:gd name="T14" fmla="*/ 2 w 2"/>
                <a:gd name="T15" fmla="*/ 0 h 2"/>
                <a:gd name="T16" fmla="*/ 0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0"/>
                  </a:moveTo>
                  <a:lnTo>
                    <a:pt x="0" y="2"/>
                  </a:lnTo>
                  <a:lnTo>
                    <a:pt x="0" y="2"/>
                  </a:lnTo>
                  <a:lnTo>
                    <a:pt x="0" y="0"/>
                  </a:lnTo>
                  <a:lnTo>
                    <a:pt x="0" y="0"/>
                  </a:lnTo>
                  <a:lnTo>
                    <a:pt x="0" y="0"/>
                  </a:lnTo>
                  <a:lnTo>
                    <a:pt x="0" y="0"/>
                  </a:lnTo>
                  <a:lnTo>
                    <a:pt x="2"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0" name="Freeform 177"/>
            <p:cNvSpPr>
              <a:spLocks noEditPoints="1"/>
            </p:cNvSpPr>
            <p:nvPr/>
          </p:nvSpPr>
          <p:spPr bwMode="auto">
            <a:xfrm>
              <a:off x="533400" y="5603875"/>
              <a:ext cx="9013825" cy="795338"/>
            </a:xfrm>
            <a:custGeom>
              <a:avLst/>
              <a:gdLst>
                <a:gd name="T0" fmla="*/ 5476 w 5678"/>
                <a:gd name="T1" fmla="*/ 453 h 501"/>
                <a:gd name="T2" fmla="*/ 5676 w 5678"/>
                <a:gd name="T3" fmla="*/ 426 h 501"/>
                <a:gd name="T4" fmla="*/ 5507 w 5678"/>
                <a:gd name="T5" fmla="*/ 359 h 501"/>
                <a:gd name="T6" fmla="*/ 5501 w 5678"/>
                <a:gd name="T7" fmla="*/ 368 h 501"/>
                <a:gd name="T8" fmla="*/ 5486 w 5678"/>
                <a:gd name="T9" fmla="*/ 334 h 501"/>
                <a:gd name="T10" fmla="*/ 29 w 5678"/>
                <a:gd name="T11" fmla="*/ 301 h 501"/>
                <a:gd name="T12" fmla="*/ 25 w 5678"/>
                <a:gd name="T13" fmla="*/ 293 h 501"/>
                <a:gd name="T14" fmla="*/ 5605 w 5678"/>
                <a:gd name="T15" fmla="*/ 234 h 501"/>
                <a:gd name="T16" fmla="*/ 5599 w 5678"/>
                <a:gd name="T17" fmla="*/ 224 h 501"/>
                <a:gd name="T18" fmla="*/ 5586 w 5678"/>
                <a:gd name="T19" fmla="*/ 234 h 501"/>
                <a:gd name="T20" fmla="*/ 5599 w 5678"/>
                <a:gd name="T21" fmla="*/ 230 h 501"/>
                <a:gd name="T22" fmla="*/ 5603 w 5678"/>
                <a:gd name="T23" fmla="*/ 234 h 501"/>
                <a:gd name="T24" fmla="*/ 5607 w 5678"/>
                <a:gd name="T25" fmla="*/ 230 h 501"/>
                <a:gd name="T26" fmla="*/ 5605 w 5678"/>
                <a:gd name="T27" fmla="*/ 238 h 501"/>
                <a:gd name="T28" fmla="*/ 5597 w 5678"/>
                <a:gd name="T29" fmla="*/ 259 h 501"/>
                <a:gd name="T30" fmla="*/ 5582 w 5678"/>
                <a:gd name="T31" fmla="*/ 278 h 501"/>
                <a:gd name="T32" fmla="*/ 5588 w 5678"/>
                <a:gd name="T33" fmla="*/ 291 h 501"/>
                <a:gd name="T34" fmla="*/ 5580 w 5678"/>
                <a:gd name="T35" fmla="*/ 290 h 501"/>
                <a:gd name="T36" fmla="*/ 5557 w 5678"/>
                <a:gd name="T37" fmla="*/ 305 h 501"/>
                <a:gd name="T38" fmla="*/ 5551 w 5678"/>
                <a:gd name="T39" fmla="*/ 330 h 501"/>
                <a:gd name="T40" fmla="*/ 5542 w 5678"/>
                <a:gd name="T41" fmla="*/ 341 h 501"/>
                <a:gd name="T42" fmla="*/ 5526 w 5678"/>
                <a:gd name="T43" fmla="*/ 355 h 501"/>
                <a:gd name="T44" fmla="*/ 5511 w 5678"/>
                <a:gd name="T45" fmla="*/ 353 h 501"/>
                <a:gd name="T46" fmla="*/ 5496 w 5678"/>
                <a:gd name="T47" fmla="*/ 345 h 501"/>
                <a:gd name="T48" fmla="*/ 5484 w 5678"/>
                <a:gd name="T49" fmla="*/ 339 h 501"/>
                <a:gd name="T50" fmla="*/ 5488 w 5678"/>
                <a:gd name="T51" fmla="*/ 332 h 501"/>
                <a:gd name="T52" fmla="*/ 5488 w 5678"/>
                <a:gd name="T53" fmla="*/ 324 h 501"/>
                <a:gd name="T54" fmla="*/ 5492 w 5678"/>
                <a:gd name="T55" fmla="*/ 322 h 501"/>
                <a:gd name="T56" fmla="*/ 5498 w 5678"/>
                <a:gd name="T57" fmla="*/ 316 h 501"/>
                <a:gd name="T58" fmla="*/ 5505 w 5678"/>
                <a:gd name="T59" fmla="*/ 309 h 501"/>
                <a:gd name="T60" fmla="*/ 5523 w 5678"/>
                <a:gd name="T61" fmla="*/ 291 h 501"/>
                <a:gd name="T62" fmla="*/ 5540 w 5678"/>
                <a:gd name="T63" fmla="*/ 278 h 501"/>
                <a:gd name="T64" fmla="*/ 5559 w 5678"/>
                <a:gd name="T65" fmla="*/ 251 h 501"/>
                <a:gd name="T66" fmla="*/ 5572 w 5678"/>
                <a:gd name="T67" fmla="*/ 228 h 501"/>
                <a:gd name="T68" fmla="*/ 5630 w 5678"/>
                <a:gd name="T69" fmla="*/ 140 h 501"/>
                <a:gd name="T70" fmla="*/ 5622 w 5678"/>
                <a:gd name="T71" fmla="*/ 132 h 501"/>
                <a:gd name="T72" fmla="*/ 5590 w 5678"/>
                <a:gd name="T73" fmla="*/ 107 h 501"/>
                <a:gd name="T74" fmla="*/ 5597 w 5678"/>
                <a:gd name="T75" fmla="*/ 109 h 501"/>
                <a:gd name="T76" fmla="*/ 5607 w 5678"/>
                <a:gd name="T77" fmla="*/ 115 h 501"/>
                <a:gd name="T78" fmla="*/ 5609 w 5678"/>
                <a:gd name="T79" fmla="*/ 124 h 501"/>
                <a:gd name="T80" fmla="*/ 5613 w 5678"/>
                <a:gd name="T81" fmla="*/ 142 h 501"/>
                <a:gd name="T82" fmla="*/ 5620 w 5678"/>
                <a:gd name="T83" fmla="*/ 148 h 501"/>
                <a:gd name="T84" fmla="*/ 5624 w 5678"/>
                <a:gd name="T85" fmla="*/ 140 h 501"/>
                <a:gd name="T86" fmla="*/ 5632 w 5678"/>
                <a:gd name="T87" fmla="*/ 149 h 501"/>
                <a:gd name="T88" fmla="*/ 5634 w 5678"/>
                <a:gd name="T89" fmla="*/ 163 h 501"/>
                <a:gd name="T90" fmla="*/ 5651 w 5678"/>
                <a:gd name="T91" fmla="*/ 169 h 501"/>
                <a:gd name="T92" fmla="*/ 5672 w 5678"/>
                <a:gd name="T93" fmla="*/ 167 h 501"/>
                <a:gd name="T94" fmla="*/ 5663 w 5678"/>
                <a:gd name="T95" fmla="*/ 186 h 501"/>
                <a:gd name="T96" fmla="*/ 5647 w 5678"/>
                <a:gd name="T97" fmla="*/ 201 h 501"/>
                <a:gd name="T98" fmla="*/ 5642 w 5678"/>
                <a:gd name="T99" fmla="*/ 220 h 501"/>
                <a:gd name="T100" fmla="*/ 5620 w 5678"/>
                <a:gd name="T101" fmla="*/ 242 h 501"/>
                <a:gd name="T102" fmla="*/ 5615 w 5678"/>
                <a:gd name="T103" fmla="*/ 230 h 501"/>
                <a:gd name="T104" fmla="*/ 5611 w 5678"/>
                <a:gd name="T105" fmla="*/ 205 h 501"/>
                <a:gd name="T106" fmla="*/ 5611 w 5678"/>
                <a:gd name="T107" fmla="*/ 184 h 501"/>
                <a:gd name="T108" fmla="*/ 5613 w 5678"/>
                <a:gd name="T109" fmla="*/ 169 h 501"/>
                <a:gd name="T110" fmla="*/ 5613 w 5678"/>
                <a:gd name="T111" fmla="*/ 151 h 501"/>
                <a:gd name="T112" fmla="*/ 5609 w 5678"/>
                <a:gd name="T113" fmla="*/ 149 h 501"/>
                <a:gd name="T114" fmla="*/ 5605 w 5678"/>
                <a:gd name="T115" fmla="*/ 136 h 501"/>
                <a:gd name="T116" fmla="*/ 5605 w 5678"/>
                <a:gd name="T117" fmla="*/ 132 h 501"/>
                <a:gd name="T118" fmla="*/ 5603 w 5678"/>
                <a:gd name="T119" fmla="*/ 136 h 501"/>
                <a:gd name="T120" fmla="*/ 5592 w 5678"/>
                <a:gd name="T121" fmla="*/ 119 h 501"/>
                <a:gd name="T122" fmla="*/ 5580 w 5678"/>
                <a:gd name="T123" fmla="*/ 98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678" h="501">
                  <a:moveTo>
                    <a:pt x="5524" y="499"/>
                  </a:moveTo>
                  <a:lnTo>
                    <a:pt x="5526" y="499"/>
                  </a:lnTo>
                  <a:lnTo>
                    <a:pt x="5526" y="501"/>
                  </a:lnTo>
                  <a:lnTo>
                    <a:pt x="5524" y="501"/>
                  </a:lnTo>
                  <a:lnTo>
                    <a:pt x="5523" y="501"/>
                  </a:lnTo>
                  <a:lnTo>
                    <a:pt x="5523" y="499"/>
                  </a:lnTo>
                  <a:lnTo>
                    <a:pt x="5524" y="499"/>
                  </a:lnTo>
                  <a:close/>
                  <a:moveTo>
                    <a:pt x="5476" y="457"/>
                  </a:moveTo>
                  <a:lnTo>
                    <a:pt x="5476" y="458"/>
                  </a:lnTo>
                  <a:lnTo>
                    <a:pt x="5473" y="458"/>
                  </a:lnTo>
                  <a:lnTo>
                    <a:pt x="5473" y="457"/>
                  </a:lnTo>
                  <a:lnTo>
                    <a:pt x="5475" y="457"/>
                  </a:lnTo>
                  <a:lnTo>
                    <a:pt x="5476" y="457"/>
                  </a:lnTo>
                  <a:close/>
                  <a:moveTo>
                    <a:pt x="5476" y="449"/>
                  </a:moveTo>
                  <a:lnTo>
                    <a:pt x="5478" y="449"/>
                  </a:lnTo>
                  <a:lnTo>
                    <a:pt x="5478" y="451"/>
                  </a:lnTo>
                  <a:lnTo>
                    <a:pt x="5476" y="451"/>
                  </a:lnTo>
                  <a:lnTo>
                    <a:pt x="5476" y="453"/>
                  </a:lnTo>
                  <a:lnTo>
                    <a:pt x="5476" y="455"/>
                  </a:lnTo>
                  <a:lnTo>
                    <a:pt x="5478" y="455"/>
                  </a:lnTo>
                  <a:lnTo>
                    <a:pt x="5478" y="457"/>
                  </a:lnTo>
                  <a:lnTo>
                    <a:pt x="5476" y="457"/>
                  </a:lnTo>
                  <a:lnTo>
                    <a:pt x="5475" y="455"/>
                  </a:lnTo>
                  <a:lnTo>
                    <a:pt x="5475" y="457"/>
                  </a:lnTo>
                  <a:lnTo>
                    <a:pt x="5475" y="455"/>
                  </a:lnTo>
                  <a:lnTo>
                    <a:pt x="5475" y="457"/>
                  </a:lnTo>
                  <a:lnTo>
                    <a:pt x="5473" y="457"/>
                  </a:lnTo>
                  <a:lnTo>
                    <a:pt x="5473" y="455"/>
                  </a:lnTo>
                  <a:lnTo>
                    <a:pt x="5475" y="453"/>
                  </a:lnTo>
                  <a:lnTo>
                    <a:pt x="5475" y="451"/>
                  </a:lnTo>
                  <a:lnTo>
                    <a:pt x="5476" y="449"/>
                  </a:lnTo>
                  <a:lnTo>
                    <a:pt x="5475" y="449"/>
                  </a:lnTo>
                  <a:lnTo>
                    <a:pt x="5476" y="449"/>
                  </a:lnTo>
                  <a:close/>
                  <a:moveTo>
                    <a:pt x="5678" y="428"/>
                  </a:moveTo>
                  <a:lnTo>
                    <a:pt x="5676" y="428"/>
                  </a:lnTo>
                  <a:lnTo>
                    <a:pt x="5676" y="426"/>
                  </a:lnTo>
                  <a:lnTo>
                    <a:pt x="5678" y="426"/>
                  </a:lnTo>
                  <a:lnTo>
                    <a:pt x="5678" y="428"/>
                  </a:lnTo>
                  <a:close/>
                  <a:moveTo>
                    <a:pt x="5484" y="387"/>
                  </a:moveTo>
                  <a:lnTo>
                    <a:pt x="5482" y="387"/>
                  </a:lnTo>
                  <a:lnTo>
                    <a:pt x="5484" y="387"/>
                  </a:lnTo>
                  <a:close/>
                  <a:moveTo>
                    <a:pt x="5498" y="368"/>
                  </a:moveTo>
                  <a:lnTo>
                    <a:pt x="5496" y="368"/>
                  </a:lnTo>
                  <a:lnTo>
                    <a:pt x="5498" y="368"/>
                  </a:lnTo>
                  <a:close/>
                  <a:moveTo>
                    <a:pt x="5501" y="359"/>
                  </a:moveTo>
                  <a:lnTo>
                    <a:pt x="5499" y="359"/>
                  </a:lnTo>
                  <a:lnTo>
                    <a:pt x="5499" y="357"/>
                  </a:lnTo>
                  <a:lnTo>
                    <a:pt x="5501" y="357"/>
                  </a:lnTo>
                  <a:lnTo>
                    <a:pt x="5501" y="359"/>
                  </a:lnTo>
                  <a:close/>
                  <a:moveTo>
                    <a:pt x="5515" y="359"/>
                  </a:moveTo>
                  <a:lnTo>
                    <a:pt x="5515" y="357"/>
                  </a:lnTo>
                  <a:lnTo>
                    <a:pt x="5515" y="359"/>
                  </a:lnTo>
                  <a:close/>
                  <a:moveTo>
                    <a:pt x="5505" y="357"/>
                  </a:moveTo>
                  <a:lnTo>
                    <a:pt x="5507" y="359"/>
                  </a:lnTo>
                  <a:lnTo>
                    <a:pt x="5507" y="361"/>
                  </a:lnTo>
                  <a:lnTo>
                    <a:pt x="5509" y="361"/>
                  </a:lnTo>
                  <a:lnTo>
                    <a:pt x="5507" y="361"/>
                  </a:lnTo>
                  <a:lnTo>
                    <a:pt x="5505" y="361"/>
                  </a:lnTo>
                  <a:lnTo>
                    <a:pt x="5505" y="363"/>
                  </a:lnTo>
                  <a:lnTo>
                    <a:pt x="5507" y="363"/>
                  </a:lnTo>
                  <a:lnTo>
                    <a:pt x="5509" y="363"/>
                  </a:lnTo>
                  <a:lnTo>
                    <a:pt x="5509" y="364"/>
                  </a:lnTo>
                  <a:lnTo>
                    <a:pt x="5509" y="366"/>
                  </a:lnTo>
                  <a:lnTo>
                    <a:pt x="5507" y="366"/>
                  </a:lnTo>
                  <a:lnTo>
                    <a:pt x="5505" y="366"/>
                  </a:lnTo>
                  <a:lnTo>
                    <a:pt x="5503" y="368"/>
                  </a:lnTo>
                  <a:lnTo>
                    <a:pt x="5503" y="366"/>
                  </a:lnTo>
                  <a:lnTo>
                    <a:pt x="5503" y="368"/>
                  </a:lnTo>
                  <a:lnTo>
                    <a:pt x="5501" y="366"/>
                  </a:lnTo>
                  <a:lnTo>
                    <a:pt x="5501" y="368"/>
                  </a:lnTo>
                  <a:lnTo>
                    <a:pt x="5499" y="368"/>
                  </a:lnTo>
                  <a:lnTo>
                    <a:pt x="5501" y="368"/>
                  </a:lnTo>
                  <a:lnTo>
                    <a:pt x="5499" y="370"/>
                  </a:lnTo>
                  <a:lnTo>
                    <a:pt x="5499" y="368"/>
                  </a:lnTo>
                  <a:lnTo>
                    <a:pt x="5499" y="370"/>
                  </a:lnTo>
                  <a:lnTo>
                    <a:pt x="5498" y="370"/>
                  </a:lnTo>
                  <a:lnTo>
                    <a:pt x="5498" y="368"/>
                  </a:lnTo>
                  <a:lnTo>
                    <a:pt x="5499" y="368"/>
                  </a:lnTo>
                  <a:lnTo>
                    <a:pt x="5499" y="366"/>
                  </a:lnTo>
                  <a:lnTo>
                    <a:pt x="5499" y="364"/>
                  </a:lnTo>
                  <a:lnTo>
                    <a:pt x="5501" y="364"/>
                  </a:lnTo>
                  <a:lnTo>
                    <a:pt x="5501" y="363"/>
                  </a:lnTo>
                  <a:lnTo>
                    <a:pt x="5503" y="361"/>
                  </a:lnTo>
                  <a:lnTo>
                    <a:pt x="5501" y="361"/>
                  </a:lnTo>
                  <a:lnTo>
                    <a:pt x="5501" y="359"/>
                  </a:lnTo>
                  <a:lnTo>
                    <a:pt x="5501" y="357"/>
                  </a:lnTo>
                  <a:lnTo>
                    <a:pt x="5503" y="357"/>
                  </a:lnTo>
                  <a:lnTo>
                    <a:pt x="5505" y="357"/>
                  </a:lnTo>
                  <a:close/>
                  <a:moveTo>
                    <a:pt x="5486" y="332"/>
                  </a:moveTo>
                  <a:lnTo>
                    <a:pt x="5486" y="334"/>
                  </a:lnTo>
                  <a:lnTo>
                    <a:pt x="5484" y="334"/>
                  </a:lnTo>
                  <a:lnTo>
                    <a:pt x="5484" y="332"/>
                  </a:lnTo>
                  <a:lnTo>
                    <a:pt x="5482" y="334"/>
                  </a:lnTo>
                  <a:lnTo>
                    <a:pt x="5482" y="332"/>
                  </a:lnTo>
                  <a:lnTo>
                    <a:pt x="5484" y="332"/>
                  </a:lnTo>
                  <a:lnTo>
                    <a:pt x="5486" y="332"/>
                  </a:lnTo>
                  <a:close/>
                  <a:moveTo>
                    <a:pt x="5490" y="324"/>
                  </a:moveTo>
                  <a:lnTo>
                    <a:pt x="5488" y="324"/>
                  </a:lnTo>
                  <a:lnTo>
                    <a:pt x="5488" y="322"/>
                  </a:lnTo>
                  <a:lnTo>
                    <a:pt x="5490" y="320"/>
                  </a:lnTo>
                  <a:lnTo>
                    <a:pt x="5490" y="322"/>
                  </a:lnTo>
                  <a:lnTo>
                    <a:pt x="5490" y="324"/>
                  </a:lnTo>
                  <a:close/>
                  <a:moveTo>
                    <a:pt x="29" y="303"/>
                  </a:moveTo>
                  <a:lnTo>
                    <a:pt x="27" y="303"/>
                  </a:lnTo>
                  <a:lnTo>
                    <a:pt x="27" y="301"/>
                  </a:lnTo>
                  <a:lnTo>
                    <a:pt x="29" y="301"/>
                  </a:lnTo>
                  <a:lnTo>
                    <a:pt x="27" y="301"/>
                  </a:lnTo>
                  <a:lnTo>
                    <a:pt x="29" y="301"/>
                  </a:lnTo>
                  <a:lnTo>
                    <a:pt x="29" y="299"/>
                  </a:lnTo>
                  <a:lnTo>
                    <a:pt x="29" y="301"/>
                  </a:lnTo>
                  <a:lnTo>
                    <a:pt x="29" y="303"/>
                  </a:lnTo>
                  <a:close/>
                  <a:moveTo>
                    <a:pt x="24" y="290"/>
                  </a:moveTo>
                  <a:lnTo>
                    <a:pt x="25" y="290"/>
                  </a:lnTo>
                  <a:lnTo>
                    <a:pt x="29" y="290"/>
                  </a:lnTo>
                  <a:lnTo>
                    <a:pt x="27" y="290"/>
                  </a:lnTo>
                  <a:lnTo>
                    <a:pt x="27" y="291"/>
                  </a:lnTo>
                  <a:lnTo>
                    <a:pt x="25" y="291"/>
                  </a:lnTo>
                  <a:lnTo>
                    <a:pt x="25" y="293"/>
                  </a:lnTo>
                  <a:lnTo>
                    <a:pt x="25" y="291"/>
                  </a:lnTo>
                  <a:lnTo>
                    <a:pt x="25" y="290"/>
                  </a:lnTo>
                  <a:lnTo>
                    <a:pt x="24" y="290"/>
                  </a:lnTo>
                  <a:lnTo>
                    <a:pt x="24" y="291"/>
                  </a:lnTo>
                  <a:lnTo>
                    <a:pt x="25" y="291"/>
                  </a:lnTo>
                  <a:lnTo>
                    <a:pt x="24" y="291"/>
                  </a:lnTo>
                  <a:lnTo>
                    <a:pt x="24" y="293"/>
                  </a:lnTo>
                  <a:lnTo>
                    <a:pt x="25" y="293"/>
                  </a:lnTo>
                  <a:lnTo>
                    <a:pt x="25" y="295"/>
                  </a:lnTo>
                  <a:lnTo>
                    <a:pt x="27" y="295"/>
                  </a:lnTo>
                  <a:lnTo>
                    <a:pt x="27" y="297"/>
                  </a:lnTo>
                  <a:lnTo>
                    <a:pt x="25" y="297"/>
                  </a:lnTo>
                  <a:lnTo>
                    <a:pt x="24" y="297"/>
                  </a:lnTo>
                  <a:lnTo>
                    <a:pt x="22" y="297"/>
                  </a:lnTo>
                  <a:lnTo>
                    <a:pt x="22" y="295"/>
                  </a:lnTo>
                  <a:lnTo>
                    <a:pt x="24" y="293"/>
                  </a:lnTo>
                  <a:lnTo>
                    <a:pt x="24" y="291"/>
                  </a:lnTo>
                  <a:lnTo>
                    <a:pt x="22" y="291"/>
                  </a:lnTo>
                  <a:lnTo>
                    <a:pt x="20" y="291"/>
                  </a:lnTo>
                  <a:lnTo>
                    <a:pt x="18" y="291"/>
                  </a:lnTo>
                  <a:lnTo>
                    <a:pt x="20" y="291"/>
                  </a:lnTo>
                  <a:lnTo>
                    <a:pt x="20" y="290"/>
                  </a:lnTo>
                  <a:lnTo>
                    <a:pt x="22" y="290"/>
                  </a:lnTo>
                  <a:lnTo>
                    <a:pt x="24" y="290"/>
                  </a:lnTo>
                  <a:close/>
                  <a:moveTo>
                    <a:pt x="5607" y="234"/>
                  </a:moveTo>
                  <a:lnTo>
                    <a:pt x="5605" y="234"/>
                  </a:lnTo>
                  <a:lnTo>
                    <a:pt x="5605" y="236"/>
                  </a:lnTo>
                  <a:lnTo>
                    <a:pt x="5605" y="234"/>
                  </a:lnTo>
                  <a:lnTo>
                    <a:pt x="5607" y="234"/>
                  </a:lnTo>
                  <a:lnTo>
                    <a:pt x="5607" y="232"/>
                  </a:lnTo>
                  <a:lnTo>
                    <a:pt x="5607" y="234"/>
                  </a:lnTo>
                  <a:close/>
                  <a:moveTo>
                    <a:pt x="5601" y="226"/>
                  </a:moveTo>
                  <a:lnTo>
                    <a:pt x="5599" y="226"/>
                  </a:lnTo>
                  <a:lnTo>
                    <a:pt x="5599" y="228"/>
                  </a:lnTo>
                  <a:lnTo>
                    <a:pt x="5597" y="228"/>
                  </a:lnTo>
                  <a:lnTo>
                    <a:pt x="5597" y="226"/>
                  </a:lnTo>
                  <a:lnTo>
                    <a:pt x="5597" y="228"/>
                  </a:lnTo>
                  <a:lnTo>
                    <a:pt x="5599" y="228"/>
                  </a:lnTo>
                  <a:lnTo>
                    <a:pt x="5597" y="228"/>
                  </a:lnTo>
                  <a:lnTo>
                    <a:pt x="5597" y="226"/>
                  </a:lnTo>
                  <a:lnTo>
                    <a:pt x="5599" y="226"/>
                  </a:lnTo>
                  <a:lnTo>
                    <a:pt x="5599" y="224"/>
                  </a:lnTo>
                  <a:lnTo>
                    <a:pt x="5599" y="226"/>
                  </a:lnTo>
                  <a:lnTo>
                    <a:pt x="5599" y="224"/>
                  </a:lnTo>
                  <a:lnTo>
                    <a:pt x="5601" y="224"/>
                  </a:lnTo>
                  <a:lnTo>
                    <a:pt x="5601" y="226"/>
                  </a:lnTo>
                  <a:close/>
                  <a:moveTo>
                    <a:pt x="5584" y="220"/>
                  </a:moveTo>
                  <a:lnTo>
                    <a:pt x="5586" y="220"/>
                  </a:lnTo>
                  <a:lnTo>
                    <a:pt x="5584" y="220"/>
                  </a:lnTo>
                  <a:lnTo>
                    <a:pt x="5582" y="220"/>
                  </a:lnTo>
                  <a:lnTo>
                    <a:pt x="5580" y="220"/>
                  </a:lnTo>
                  <a:lnTo>
                    <a:pt x="5580" y="222"/>
                  </a:lnTo>
                  <a:lnTo>
                    <a:pt x="5580" y="224"/>
                  </a:lnTo>
                  <a:lnTo>
                    <a:pt x="5580" y="226"/>
                  </a:lnTo>
                  <a:lnTo>
                    <a:pt x="5582" y="226"/>
                  </a:lnTo>
                  <a:lnTo>
                    <a:pt x="5582" y="228"/>
                  </a:lnTo>
                  <a:lnTo>
                    <a:pt x="5584" y="226"/>
                  </a:lnTo>
                  <a:lnTo>
                    <a:pt x="5586" y="226"/>
                  </a:lnTo>
                  <a:lnTo>
                    <a:pt x="5586" y="228"/>
                  </a:lnTo>
                  <a:lnTo>
                    <a:pt x="5586" y="230"/>
                  </a:lnTo>
                  <a:lnTo>
                    <a:pt x="5586" y="232"/>
                  </a:lnTo>
                  <a:lnTo>
                    <a:pt x="5586" y="234"/>
                  </a:lnTo>
                  <a:lnTo>
                    <a:pt x="5586" y="232"/>
                  </a:lnTo>
                  <a:lnTo>
                    <a:pt x="5586" y="234"/>
                  </a:lnTo>
                  <a:lnTo>
                    <a:pt x="5586" y="236"/>
                  </a:lnTo>
                  <a:lnTo>
                    <a:pt x="5586" y="238"/>
                  </a:lnTo>
                  <a:lnTo>
                    <a:pt x="5588" y="238"/>
                  </a:lnTo>
                  <a:lnTo>
                    <a:pt x="5590" y="236"/>
                  </a:lnTo>
                  <a:lnTo>
                    <a:pt x="5590" y="234"/>
                  </a:lnTo>
                  <a:lnTo>
                    <a:pt x="5592" y="234"/>
                  </a:lnTo>
                  <a:lnTo>
                    <a:pt x="5594" y="234"/>
                  </a:lnTo>
                  <a:lnTo>
                    <a:pt x="5594" y="232"/>
                  </a:lnTo>
                  <a:lnTo>
                    <a:pt x="5596" y="232"/>
                  </a:lnTo>
                  <a:lnTo>
                    <a:pt x="5597" y="232"/>
                  </a:lnTo>
                  <a:lnTo>
                    <a:pt x="5597" y="230"/>
                  </a:lnTo>
                  <a:lnTo>
                    <a:pt x="5596" y="232"/>
                  </a:lnTo>
                  <a:lnTo>
                    <a:pt x="5596" y="230"/>
                  </a:lnTo>
                  <a:lnTo>
                    <a:pt x="5597" y="230"/>
                  </a:lnTo>
                  <a:lnTo>
                    <a:pt x="5599" y="228"/>
                  </a:lnTo>
                  <a:lnTo>
                    <a:pt x="5599" y="230"/>
                  </a:lnTo>
                  <a:lnTo>
                    <a:pt x="5599" y="228"/>
                  </a:lnTo>
                  <a:lnTo>
                    <a:pt x="5601" y="228"/>
                  </a:lnTo>
                  <a:lnTo>
                    <a:pt x="5601" y="230"/>
                  </a:lnTo>
                  <a:lnTo>
                    <a:pt x="5599" y="230"/>
                  </a:lnTo>
                  <a:lnTo>
                    <a:pt x="5597" y="230"/>
                  </a:lnTo>
                  <a:lnTo>
                    <a:pt x="5597" y="232"/>
                  </a:lnTo>
                  <a:lnTo>
                    <a:pt x="5599" y="232"/>
                  </a:lnTo>
                  <a:lnTo>
                    <a:pt x="5601" y="232"/>
                  </a:lnTo>
                  <a:lnTo>
                    <a:pt x="5599" y="232"/>
                  </a:lnTo>
                  <a:lnTo>
                    <a:pt x="5599" y="234"/>
                  </a:lnTo>
                  <a:lnTo>
                    <a:pt x="5597" y="234"/>
                  </a:lnTo>
                  <a:lnTo>
                    <a:pt x="5599" y="234"/>
                  </a:lnTo>
                  <a:lnTo>
                    <a:pt x="5599" y="236"/>
                  </a:lnTo>
                  <a:lnTo>
                    <a:pt x="5597" y="236"/>
                  </a:lnTo>
                  <a:lnTo>
                    <a:pt x="5599" y="236"/>
                  </a:lnTo>
                  <a:lnTo>
                    <a:pt x="5601" y="236"/>
                  </a:lnTo>
                  <a:lnTo>
                    <a:pt x="5601" y="234"/>
                  </a:lnTo>
                  <a:lnTo>
                    <a:pt x="5603" y="234"/>
                  </a:lnTo>
                  <a:lnTo>
                    <a:pt x="5601" y="234"/>
                  </a:lnTo>
                  <a:lnTo>
                    <a:pt x="5599" y="234"/>
                  </a:lnTo>
                  <a:lnTo>
                    <a:pt x="5599" y="232"/>
                  </a:lnTo>
                  <a:lnTo>
                    <a:pt x="5601" y="232"/>
                  </a:lnTo>
                  <a:lnTo>
                    <a:pt x="5601" y="234"/>
                  </a:lnTo>
                  <a:lnTo>
                    <a:pt x="5601" y="232"/>
                  </a:lnTo>
                  <a:lnTo>
                    <a:pt x="5601" y="230"/>
                  </a:lnTo>
                  <a:lnTo>
                    <a:pt x="5601" y="232"/>
                  </a:lnTo>
                  <a:lnTo>
                    <a:pt x="5601" y="230"/>
                  </a:lnTo>
                  <a:lnTo>
                    <a:pt x="5599" y="230"/>
                  </a:lnTo>
                  <a:lnTo>
                    <a:pt x="5601" y="230"/>
                  </a:lnTo>
                  <a:lnTo>
                    <a:pt x="5603" y="230"/>
                  </a:lnTo>
                  <a:lnTo>
                    <a:pt x="5605" y="230"/>
                  </a:lnTo>
                  <a:lnTo>
                    <a:pt x="5605" y="232"/>
                  </a:lnTo>
                  <a:lnTo>
                    <a:pt x="5603" y="232"/>
                  </a:lnTo>
                  <a:lnTo>
                    <a:pt x="5605" y="232"/>
                  </a:lnTo>
                  <a:lnTo>
                    <a:pt x="5605" y="230"/>
                  </a:lnTo>
                  <a:lnTo>
                    <a:pt x="5607" y="230"/>
                  </a:lnTo>
                  <a:lnTo>
                    <a:pt x="5605" y="232"/>
                  </a:lnTo>
                  <a:lnTo>
                    <a:pt x="5605" y="234"/>
                  </a:lnTo>
                  <a:lnTo>
                    <a:pt x="5605" y="232"/>
                  </a:lnTo>
                  <a:lnTo>
                    <a:pt x="5603" y="232"/>
                  </a:lnTo>
                  <a:lnTo>
                    <a:pt x="5603" y="234"/>
                  </a:lnTo>
                  <a:lnTo>
                    <a:pt x="5603" y="232"/>
                  </a:lnTo>
                  <a:lnTo>
                    <a:pt x="5603" y="234"/>
                  </a:lnTo>
                  <a:lnTo>
                    <a:pt x="5605" y="234"/>
                  </a:lnTo>
                  <a:lnTo>
                    <a:pt x="5603" y="234"/>
                  </a:lnTo>
                  <a:lnTo>
                    <a:pt x="5603" y="236"/>
                  </a:lnTo>
                  <a:lnTo>
                    <a:pt x="5601" y="236"/>
                  </a:lnTo>
                  <a:lnTo>
                    <a:pt x="5599" y="236"/>
                  </a:lnTo>
                  <a:lnTo>
                    <a:pt x="5601" y="236"/>
                  </a:lnTo>
                  <a:lnTo>
                    <a:pt x="5603" y="236"/>
                  </a:lnTo>
                  <a:lnTo>
                    <a:pt x="5605" y="236"/>
                  </a:lnTo>
                  <a:lnTo>
                    <a:pt x="5607" y="236"/>
                  </a:lnTo>
                  <a:lnTo>
                    <a:pt x="5605" y="236"/>
                  </a:lnTo>
                  <a:lnTo>
                    <a:pt x="5605" y="238"/>
                  </a:lnTo>
                  <a:lnTo>
                    <a:pt x="5603" y="238"/>
                  </a:lnTo>
                  <a:lnTo>
                    <a:pt x="5605" y="238"/>
                  </a:lnTo>
                  <a:lnTo>
                    <a:pt x="5603" y="238"/>
                  </a:lnTo>
                  <a:lnTo>
                    <a:pt x="5603" y="240"/>
                  </a:lnTo>
                  <a:lnTo>
                    <a:pt x="5601" y="240"/>
                  </a:lnTo>
                  <a:lnTo>
                    <a:pt x="5601" y="242"/>
                  </a:lnTo>
                  <a:lnTo>
                    <a:pt x="5603" y="242"/>
                  </a:lnTo>
                  <a:lnTo>
                    <a:pt x="5603" y="243"/>
                  </a:lnTo>
                  <a:lnTo>
                    <a:pt x="5605" y="245"/>
                  </a:lnTo>
                  <a:lnTo>
                    <a:pt x="5605" y="247"/>
                  </a:lnTo>
                  <a:lnTo>
                    <a:pt x="5605" y="249"/>
                  </a:lnTo>
                  <a:lnTo>
                    <a:pt x="5603" y="251"/>
                  </a:lnTo>
                  <a:lnTo>
                    <a:pt x="5601" y="253"/>
                  </a:lnTo>
                  <a:lnTo>
                    <a:pt x="5601" y="255"/>
                  </a:lnTo>
                  <a:lnTo>
                    <a:pt x="5599" y="255"/>
                  </a:lnTo>
                  <a:lnTo>
                    <a:pt x="5599" y="257"/>
                  </a:lnTo>
                  <a:lnTo>
                    <a:pt x="5597" y="257"/>
                  </a:lnTo>
                  <a:lnTo>
                    <a:pt x="5597" y="259"/>
                  </a:lnTo>
                  <a:lnTo>
                    <a:pt x="5596" y="259"/>
                  </a:lnTo>
                  <a:lnTo>
                    <a:pt x="5596" y="261"/>
                  </a:lnTo>
                  <a:lnTo>
                    <a:pt x="5597" y="261"/>
                  </a:lnTo>
                  <a:lnTo>
                    <a:pt x="5596" y="261"/>
                  </a:lnTo>
                  <a:lnTo>
                    <a:pt x="5594" y="263"/>
                  </a:lnTo>
                  <a:lnTo>
                    <a:pt x="5594" y="265"/>
                  </a:lnTo>
                  <a:lnTo>
                    <a:pt x="5592" y="265"/>
                  </a:lnTo>
                  <a:lnTo>
                    <a:pt x="5594" y="265"/>
                  </a:lnTo>
                  <a:lnTo>
                    <a:pt x="5592" y="268"/>
                  </a:lnTo>
                  <a:lnTo>
                    <a:pt x="5592" y="270"/>
                  </a:lnTo>
                  <a:lnTo>
                    <a:pt x="5590" y="270"/>
                  </a:lnTo>
                  <a:lnTo>
                    <a:pt x="5590" y="272"/>
                  </a:lnTo>
                  <a:lnTo>
                    <a:pt x="5588" y="272"/>
                  </a:lnTo>
                  <a:lnTo>
                    <a:pt x="5588" y="274"/>
                  </a:lnTo>
                  <a:lnTo>
                    <a:pt x="5586" y="274"/>
                  </a:lnTo>
                  <a:lnTo>
                    <a:pt x="5584" y="276"/>
                  </a:lnTo>
                  <a:lnTo>
                    <a:pt x="5582" y="276"/>
                  </a:lnTo>
                  <a:lnTo>
                    <a:pt x="5582" y="278"/>
                  </a:lnTo>
                  <a:lnTo>
                    <a:pt x="5580" y="280"/>
                  </a:lnTo>
                  <a:lnTo>
                    <a:pt x="5582" y="280"/>
                  </a:lnTo>
                  <a:lnTo>
                    <a:pt x="5580" y="280"/>
                  </a:lnTo>
                  <a:lnTo>
                    <a:pt x="5580" y="282"/>
                  </a:lnTo>
                  <a:lnTo>
                    <a:pt x="5582" y="284"/>
                  </a:lnTo>
                  <a:lnTo>
                    <a:pt x="5582" y="286"/>
                  </a:lnTo>
                  <a:lnTo>
                    <a:pt x="5580" y="286"/>
                  </a:lnTo>
                  <a:lnTo>
                    <a:pt x="5582" y="286"/>
                  </a:lnTo>
                  <a:lnTo>
                    <a:pt x="5580" y="286"/>
                  </a:lnTo>
                  <a:lnTo>
                    <a:pt x="5580" y="288"/>
                  </a:lnTo>
                  <a:lnTo>
                    <a:pt x="5582" y="288"/>
                  </a:lnTo>
                  <a:lnTo>
                    <a:pt x="5584" y="288"/>
                  </a:lnTo>
                  <a:lnTo>
                    <a:pt x="5584" y="286"/>
                  </a:lnTo>
                  <a:lnTo>
                    <a:pt x="5584" y="288"/>
                  </a:lnTo>
                  <a:lnTo>
                    <a:pt x="5586" y="288"/>
                  </a:lnTo>
                  <a:lnTo>
                    <a:pt x="5586" y="290"/>
                  </a:lnTo>
                  <a:lnTo>
                    <a:pt x="5588" y="290"/>
                  </a:lnTo>
                  <a:lnTo>
                    <a:pt x="5588" y="291"/>
                  </a:lnTo>
                  <a:lnTo>
                    <a:pt x="5586" y="291"/>
                  </a:lnTo>
                  <a:lnTo>
                    <a:pt x="5586" y="293"/>
                  </a:lnTo>
                  <a:lnTo>
                    <a:pt x="5586" y="291"/>
                  </a:lnTo>
                  <a:lnTo>
                    <a:pt x="5584" y="291"/>
                  </a:lnTo>
                  <a:lnTo>
                    <a:pt x="5584" y="290"/>
                  </a:lnTo>
                  <a:lnTo>
                    <a:pt x="5584" y="291"/>
                  </a:lnTo>
                  <a:lnTo>
                    <a:pt x="5584" y="293"/>
                  </a:lnTo>
                  <a:lnTo>
                    <a:pt x="5582" y="293"/>
                  </a:lnTo>
                  <a:lnTo>
                    <a:pt x="5582" y="291"/>
                  </a:lnTo>
                  <a:lnTo>
                    <a:pt x="5582" y="293"/>
                  </a:lnTo>
                  <a:lnTo>
                    <a:pt x="5582" y="291"/>
                  </a:lnTo>
                  <a:lnTo>
                    <a:pt x="5580" y="291"/>
                  </a:lnTo>
                  <a:lnTo>
                    <a:pt x="5582" y="291"/>
                  </a:lnTo>
                  <a:lnTo>
                    <a:pt x="5580" y="291"/>
                  </a:lnTo>
                  <a:lnTo>
                    <a:pt x="5578" y="291"/>
                  </a:lnTo>
                  <a:lnTo>
                    <a:pt x="5576" y="291"/>
                  </a:lnTo>
                  <a:lnTo>
                    <a:pt x="5578" y="290"/>
                  </a:lnTo>
                  <a:lnTo>
                    <a:pt x="5580" y="290"/>
                  </a:lnTo>
                  <a:lnTo>
                    <a:pt x="5578" y="290"/>
                  </a:lnTo>
                  <a:lnTo>
                    <a:pt x="5576" y="290"/>
                  </a:lnTo>
                  <a:lnTo>
                    <a:pt x="5576" y="291"/>
                  </a:lnTo>
                  <a:lnTo>
                    <a:pt x="5574" y="291"/>
                  </a:lnTo>
                  <a:lnTo>
                    <a:pt x="5576" y="291"/>
                  </a:lnTo>
                  <a:lnTo>
                    <a:pt x="5574" y="291"/>
                  </a:lnTo>
                  <a:lnTo>
                    <a:pt x="5574" y="293"/>
                  </a:lnTo>
                  <a:lnTo>
                    <a:pt x="5574" y="291"/>
                  </a:lnTo>
                  <a:lnTo>
                    <a:pt x="5572" y="293"/>
                  </a:lnTo>
                  <a:lnTo>
                    <a:pt x="5571" y="293"/>
                  </a:lnTo>
                  <a:lnTo>
                    <a:pt x="5567" y="297"/>
                  </a:lnTo>
                  <a:lnTo>
                    <a:pt x="5565" y="297"/>
                  </a:lnTo>
                  <a:lnTo>
                    <a:pt x="5563" y="297"/>
                  </a:lnTo>
                  <a:lnTo>
                    <a:pt x="5563" y="299"/>
                  </a:lnTo>
                  <a:lnTo>
                    <a:pt x="5561" y="299"/>
                  </a:lnTo>
                  <a:lnTo>
                    <a:pt x="5559" y="301"/>
                  </a:lnTo>
                  <a:lnTo>
                    <a:pt x="5557" y="303"/>
                  </a:lnTo>
                  <a:lnTo>
                    <a:pt x="5557" y="305"/>
                  </a:lnTo>
                  <a:lnTo>
                    <a:pt x="5557" y="307"/>
                  </a:lnTo>
                  <a:lnTo>
                    <a:pt x="5555" y="307"/>
                  </a:lnTo>
                  <a:lnTo>
                    <a:pt x="5557" y="307"/>
                  </a:lnTo>
                  <a:lnTo>
                    <a:pt x="5557" y="309"/>
                  </a:lnTo>
                  <a:lnTo>
                    <a:pt x="5557" y="311"/>
                  </a:lnTo>
                  <a:lnTo>
                    <a:pt x="5557" y="313"/>
                  </a:lnTo>
                  <a:lnTo>
                    <a:pt x="5555" y="313"/>
                  </a:lnTo>
                  <a:lnTo>
                    <a:pt x="5557" y="313"/>
                  </a:lnTo>
                  <a:lnTo>
                    <a:pt x="5557" y="315"/>
                  </a:lnTo>
                  <a:lnTo>
                    <a:pt x="5557" y="316"/>
                  </a:lnTo>
                  <a:lnTo>
                    <a:pt x="5555" y="316"/>
                  </a:lnTo>
                  <a:lnTo>
                    <a:pt x="5555" y="318"/>
                  </a:lnTo>
                  <a:lnTo>
                    <a:pt x="5553" y="320"/>
                  </a:lnTo>
                  <a:lnTo>
                    <a:pt x="5551" y="322"/>
                  </a:lnTo>
                  <a:lnTo>
                    <a:pt x="5551" y="324"/>
                  </a:lnTo>
                  <a:lnTo>
                    <a:pt x="5551" y="326"/>
                  </a:lnTo>
                  <a:lnTo>
                    <a:pt x="5551" y="328"/>
                  </a:lnTo>
                  <a:lnTo>
                    <a:pt x="5551" y="330"/>
                  </a:lnTo>
                  <a:lnTo>
                    <a:pt x="5549" y="330"/>
                  </a:lnTo>
                  <a:lnTo>
                    <a:pt x="5549" y="332"/>
                  </a:lnTo>
                  <a:lnTo>
                    <a:pt x="5548" y="332"/>
                  </a:lnTo>
                  <a:lnTo>
                    <a:pt x="5549" y="332"/>
                  </a:lnTo>
                  <a:lnTo>
                    <a:pt x="5549" y="334"/>
                  </a:lnTo>
                  <a:lnTo>
                    <a:pt x="5548" y="334"/>
                  </a:lnTo>
                  <a:lnTo>
                    <a:pt x="5549" y="334"/>
                  </a:lnTo>
                  <a:lnTo>
                    <a:pt x="5549" y="336"/>
                  </a:lnTo>
                  <a:lnTo>
                    <a:pt x="5548" y="336"/>
                  </a:lnTo>
                  <a:lnTo>
                    <a:pt x="5548" y="338"/>
                  </a:lnTo>
                  <a:lnTo>
                    <a:pt x="5546" y="338"/>
                  </a:lnTo>
                  <a:lnTo>
                    <a:pt x="5548" y="338"/>
                  </a:lnTo>
                  <a:lnTo>
                    <a:pt x="5549" y="336"/>
                  </a:lnTo>
                  <a:lnTo>
                    <a:pt x="5549" y="338"/>
                  </a:lnTo>
                  <a:lnTo>
                    <a:pt x="5546" y="338"/>
                  </a:lnTo>
                  <a:lnTo>
                    <a:pt x="5544" y="339"/>
                  </a:lnTo>
                  <a:lnTo>
                    <a:pt x="5542" y="339"/>
                  </a:lnTo>
                  <a:lnTo>
                    <a:pt x="5542" y="341"/>
                  </a:lnTo>
                  <a:lnTo>
                    <a:pt x="5542" y="343"/>
                  </a:lnTo>
                  <a:lnTo>
                    <a:pt x="5540" y="345"/>
                  </a:lnTo>
                  <a:lnTo>
                    <a:pt x="5538" y="345"/>
                  </a:lnTo>
                  <a:lnTo>
                    <a:pt x="5538" y="347"/>
                  </a:lnTo>
                  <a:lnTo>
                    <a:pt x="5536" y="347"/>
                  </a:lnTo>
                  <a:lnTo>
                    <a:pt x="5536" y="349"/>
                  </a:lnTo>
                  <a:lnTo>
                    <a:pt x="5534" y="351"/>
                  </a:lnTo>
                  <a:lnTo>
                    <a:pt x="5536" y="351"/>
                  </a:lnTo>
                  <a:lnTo>
                    <a:pt x="5534" y="351"/>
                  </a:lnTo>
                  <a:lnTo>
                    <a:pt x="5532" y="351"/>
                  </a:lnTo>
                  <a:lnTo>
                    <a:pt x="5534" y="351"/>
                  </a:lnTo>
                  <a:lnTo>
                    <a:pt x="5534" y="353"/>
                  </a:lnTo>
                  <a:lnTo>
                    <a:pt x="5532" y="353"/>
                  </a:lnTo>
                  <a:lnTo>
                    <a:pt x="5530" y="353"/>
                  </a:lnTo>
                  <a:lnTo>
                    <a:pt x="5528" y="355"/>
                  </a:lnTo>
                  <a:lnTo>
                    <a:pt x="5530" y="355"/>
                  </a:lnTo>
                  <a:lnTo>
                    <a:pt x="5528" y="355"/>
                  </a:lnTo>
                  <a:lnTo>
                    <a:pt x="5526" y="355"/>
                  </a:lnTo>
                  <a:lnTo>
                    <a:pt x="5524" y="355"/>
                  </a:lnTo>
                  <a:lnTo>
                    <a:pt x="5523" y="355"/>
                  </a:lnTo>
                  <a:lnTo>
                    <a:pt x="5523" y="357"/>
                  </a:lnTo>
                  <a:lnTo>
                    <a:pt x="5521" y="355"/>
                  </a:lnTo>
                  <a:lnTo>
                    <a:pt x="5519" y="355"/>
                  </a:lnTo>
                  <a:lnTo>
                    <a:pt x="5519" y="353"/>
                  </a:lnTo>
                  <a:lnTo>
                    <a:pt x="5517" y="353"/>
                  </a:lnTo>
                  <a:lnTo>
                    <a:pt x="5515" y="353"/>
                  </a:lnTo>
                  <a:lnTo>
                    <a:pt x="5515" y="355"/>
                  </a:lnTo>
                  <a:lnTo>
                    <a:pt x="5513" y="355"/>
                  </a:lnTo>
                  <a:lnTo>
                    <a:pt x="5513" y="353"/>
                  </a:lnTo>
                  <a:lnTo>
                    <a:pt x="5515" y="353"/>
                  </a:lnTo>
                  <a:lnTo>
                    <a:pt x="5513" y="353"/>
                  </a:lnTo>
                  <a:lnTo>
                    <a:pt x="5511" y="353"/>
                  </a:lnTo>
                  <a:lnTo>
                    <a:pt x="5511" y="355"/>
                  </a:lnTo>
                  <a:lnTo>
                    <a:pt x="5513" y="355"/>
                  </a:lnTo>
                  <a:lnTo>
                    <a:pt x="5511" y="355"/>
                  </a:lnTo>
                  <a:lnTo>
                    <a:pt x="5511" y="353"/>
                  </a:lnTo>
                  <a:lnTo>
                    <a:pt x="5509" y="353"/>
                  </a:lnTo>
                  <a:lnTo>
                    <a:pt x="5511" y="353"/>
                  </a:lnTo>
                  <a:lnTo>
                    <a:pt x="5511" y="351"/>
                  </a:lnTo>
                  <a:lnTo>
                    <a:pt x="5511" y="349"/>
                  </a:lnTo>
                  <a:lnTo>
                    <a:pt x="5511" y="351"/>
                  </a:lnTo>
                  <a:lnTo>
                    <a:pt x="5509" y="349"/>
                  </a:lnTo>
                  <a:lnTo>
                    <a:pt x="5509" y="347"/>
                  </a:lnTo>
                  <a:lnTo>
                    <a:pt x="5507" y="349"/>
                  </a:lnTo>
                  <a:lnTo>
                    <a:pt x="5505" y="349"/>
                  </a:lnTo>
                  <a:lnTo>
                    <a:pt x="5503" y="349"/>
                  </a:lnTo>
                  <a:lnTo>
                    <a:pt x="5501" y="349"/>
                  </a:lnTo>
                  <a:lnTo>
                    <a:pt x="5501" y="347"/>
                  </a:lnTo>
                  <a:lnTo>
                    <a:pt x="5501" y="345"/>
                  </a:lnTo>
                  <a:lnTo>
                    <a:pt x="5499" y="345"/>
                  </a:lnTo>
                  <a:lnTo>
                    <a:pt x="5499" y="343"/>
                  </a:lnTo>
                  <a:lnTo>
                    <a:pt x="5498" y="343"/>
                  </a:lnTo>
                  <a:lnTo>
                    <a:pt x="5498" y="345"/>
                  </a:lnTo>
                  <a:lnTo>
                    <a:pt x="5496" y="345"/>
                  </a:lnTo>
                  <a:lnTo>
                    <a:pt x="5494" y="347"/>
                  </a:lnTo>
                  <a:lnTo>
                    <a:pt x="5494" y="345"/>
                  </a:lnTo>
                  <a:lnTo>
                    <a:pt x="5492" y="347"/>
                  </a:lnTo>
                  <a:lnTo>
                    <a:pt x="5492" y="345"/>
                  </a:lnTo>
                  <a:lnTo>
                    <a:pt x="5490" y="345"/>
                  </a:lnTo>
                  <a:lnTo>
                    <a:pt x="5486" y="345"/>
                  </a:lnTo>
                  <a:lnTo>
                    <a:pt x="5484" y="345"/>
                  </a:lnTo>
                  <a:lnTo>
                    <a:pt x="5484" y="343"/>
                  </a:lnTo>
                  <a:lnTo>
                    <a:pt x="5486" y="343"/>
                  </a:lnTo>
                  <a:lnTo>
                    <a:pt x="5486" y="341"/>
                  </a:lnTo>
                  <a:lnTo>
                    <a:pt x="5486" y="339"/>
                  </a:lnTo>
                  <a:lnTo>
                    <a:pt x="5488" y="339"/>
                  </a:lnTo>
                  <a:lnTo>
                    <a:pt x="5486" y="339"/>
                  </a:lnTo>
                  <a:lnTo>
                    <a:pt x="5486" y="341"/>
                  </a:lnTo>
                  <a:lnTo>
                    <a:pt x="5484" y="341"/>
                  </a:lnTo>
                  <a:lnTo>
                    <a:pt x="5484" y="339"/>
                  </a:lnTo>
                  <a:lnTo>
                    <a:pt x="5486" y="339"/>
                  </a:lnTo>
                  <a:lnTo>
                    <a:pt x="5484" y="339"/>
                  </a:lnTo>
                  <a:lnTo>
                    <a:pt x="5486" y="338"/>
                  </a:lnTo>
                  <a:lnTo>
                    <a:pt x="5484" y="338"/>
                  </a:lnTo>
                  <a:lnTo>
                    <a:pt x="5484" y="339"/>
                  </a:lnTo>
                  <a:lnTo>
                    <a:pt x="5482" y="339"/>
                  </a:lnTo>
                  <a:lnTo>
                    <a:pt x="5482" y="341"/>
                  </a:lnTo>
                  <a:lnTo>
                    <a:pt x="5482" y="339"/>
                  </a:lnTo>
                  <a:lnTo>
                    <a:pt x="5480" y="339"/>
                  </a:lnTo>
                  <a:lnTo>
                    <a:pt x="5480" y="336"/>
                  </a:lnTo>
                  <a:lnTo>
                    <a:pt x="5482" y="336"/>
                  </a:lnTo>
                  <a:lnTo>
                    <a:pt x="5484" y="336"/>
                  </a:lnTo>
                  <a:lnTo>
                    <a:pt x="5486" y="336"/>
                  </a:lnTo>
                  <a:lnTo>
                    <a:pt x="5488" y="336"/>
                  </a:lnTo>
                  <a:lnTo>
                    <a:pt x="5488" y="334"/>
                  </a:lnTo>
                  <a:lnTo>
                    <a:pt x="5490" y="334"/>
                  </a:lnTo>
                  <a:lnTo>
                    <a:pt x="5488" y="334"/>
                  </a:lnTo>
                  <a:lnTo>
                    <a:pt x="5486" y="334"/>
                  </a:lnTo>
                  <a:lnTo>
                    <a:pt x="5486" y="332"/>
                  </a:lnTo>
                  <a:lnTo>
                    <a:pt x="5488" y="332"/>
                  </a:lnTo>
                  <a:lnTo>
                    <a:pt x="5486" y="332"/>
                  </a:lnTo>
                  <a:lnTo>
                    <a:pt x="5486" y="330"/>
                  </a:lnTo>
                  <a:lnTo>
                    <a:pt x="5488" y="330"/>
                  </a:lnTo>
                  <a:lnTo>
                    <a:pt x="5490" y="330"/>
                  </a:lnTo>
                  <a:lnTo>
                    <a:pt x="5488" y="330"/>
                  </a:lnTo>
                  <a:lnTo>
                    <a:pt x="5490" y="330"/>
                  </a:lnTo>
                  <a:lnTo>
                    <a:pt x="5490" y="328"/>
                  </a:lnTo>
                  <a:lnTo>
                    <a:pt x="5488" y="330"/>
                  </a:lnTo>
                  <a:lnTo>
                    <a:pt x="5486" y="330"/>
                  </a:lnTo>
                  <a:lnTo>
                    <a:pt x="5484" y="330"/>
                  </a:lnTo>
                  <a:lnTo>
                    <a:pt x="5486" y="328"/>
                  </a:lnTo>
                  <a:lnTo>
                    <a:pt x="5486" y="326"/>
                  </a:lnTo>
                  <a:lnTo>
                    <a:pt x="5488" y="326"/>
                  </a:lnTo>
                  <a:lnTo>
                    <a:pt x="5488" y="328"/>
                  </a:lnTo>
                  <a:lnTo>
                    <a:pt x="5488" y="326"/>
                  </a:lnTo>
                  <a:lnTo>
                    <a:pt x="5486" y="326"/>
                  </a:lnTo>
                  <a:lnTo>
                    <a:pt x="5486" y="324"/>
                  </a:lnTo>
                  <a:lnTo>
                    <a:pt x="5488" y="324"/>
                  </a:lnTo>
                  <a:lnTo>
                    <a:pt x="5490" y="324"/>
                  </a:lnTo>
                  <a:lnTo>
                    <a:pt x="5488" y="324"/>
                  </a:lnTo>
                  <a:lnTo>
                    <a:pt x="5488" y="326"/>
                  </a:lnTo>
                  <a:lnTo>
                    <a:pt x="5490" y="326"/>
                  </a:lnTo>
                  <a:lnTo>
                    <a:pt x="5490" y="328"/>
                  </a:lnTo>
                  <a:lnTo>
                    <a:pt x="5492" y="326"/>
                  </a:lnTo>
                  <a:lnTo>
                    <a:pt x="5492" y="328"/>
                  </a:lnTo>
                  <a:lnTo>
                    <a:pt x="5494" y="328"/>
                  </a:lnTo>
                  <a:lnTo>
                    <a:pt x="5492" y="326"/>
                  </a:lnTo>
                  <a:lnTo>
                    <a:pt x="5490" y="324"/>
                  </a:lnTo>
                  <a:lnTo>
                    <a:pt x="5492" y="324"/>
                  </a:lnTo>
                  <a:lnTo>
                    <a:pt x="5494" y="324"/>
                  </a:lnTo>
                  <a:lnTo>
                    <a:pt x="5492" y="324"/>
                  </a:lnTo>
                  <a:lnTo>
                    <a:pt x="5490" y="324"/>
                  </a:lnTo>
                  <a:lnTo>
                    <a:pt x="5490" y="322"/>
                  </a:lnTo>
                  <a:lnTo>
                    <a:pt x="5490" y="320"/>
                  </a:lnTo>
                  <a:lnTo>
                    <a:pt x="5492" y="320"/>
                  </a:lnTo>
                  <a:lnTo>
                    <a:pt x="5492" y="322"/>
                  </a:lnTo>
                  <a:lnTo>
                    <a:pt x="5492" y="320"/>
                  </a:lnTo>
                  <a:lnTo>
                    <a:pt x="5490" y="320"/>
                  </a:lnTo>
                  <a:lnTo>
                    <a:pt x="5492" y="318"/>
                  </a:lnTo>
                  <a:lnTo>
                    <a:pt x="5492" y="320"/>
                  </a:lnTo>
                  <a:lnTo>
                    <a:pt x="5494" y="320"/>
                  </a:lnTo>
                  <a:lnTo>
                    <a:pt x="5494" y="318"/>
                  </a:lnTo>
                  <a:lnTo>
                    <a:pt x="5492" y="318"/>
                  </a:lnTo>
                  <a:lnTo>
                    <a:pt x="5492" y="316"/>
                  </a:lnTo>
                  <a:lnTo>
                    <a:pt x="5494" y="316"/>
                  </a:lnTo>
                  <a:lnTo>
                    <a:pt x="5494" y="318"/>
                  </a:lnTo>
                  <a:lnTo>
                    <a:pt x="5496" y="318"/>
                  </a:lnTo>
                  <a:lnTo>
                    <a:pt x="5494" y="316"/>
                  </a:lnTo>
                  <a:lnTo>
                    <a:pt x="5494" y="315"/>
                  </a:lnTo>
                  <a:lnTo>
                    <a:pt x="5496" y="315"/>
                  </a:lnTo>
                  <a:lnTo>
                    <a:pt x="5494" y="315"/>
                  </a:lnTo>
                  <a:lnTo>
                    <a:pt x="5496" y="315"/>
                  </a:lnTo>
                  <a:lnTo>
                    <a:pt x="5498" y="315"/>
                  </a:lnTo>
                  <a:lnTo>
                    <a:pt x="5498" y="316"/>
                  </a:lnTo>
                  <a:lnTo>
                    <a:pt x="5496" y="316"/>
                  </a:lnTo>
                  <a:lnTo>
                    <a:pt x="5498" y="316"/>
                  </a:lnTo>
                  <a:lnTo>
                    <a:pt x="5498" y="315"/>
                  </a:lnTo>
                  <a:lnTo>
                    <a:pt x="5498" y="313"/>
                  </a:lnTo>
                  <a:lnTo>
                    <a:pt x="5499" y="313"/>
                  </a:lnTo>
                  <a:lnTo>
                    <a:pt x="5498" y="313"/>
                  </a:lnTo>
                  <a:lnTo>
                    <a:pt x="5498" y="315"/>
                  </a:lnTo>
                  <a:lnTo>
                    <a:pt x="5499" y="315"/>
                  </a:lnTo>
                  <a:lnTo>
                    <a:pt x="5499" y="313"/>
                  </a:lnTo>
                  <a:lnTo>
                    <a:pt x="5498" y="313"/>
                  </a:lnTo>
                  <a:lnTo>
                    <a:pt x="5498" y="311"/>
                  </a:lnTo>
                  <a:lnTo>
                    <a:pt x="5499" y="311"/>
                  </a:lnTo>
                  <a:lnTo>
                    <a:pt x="5499" y="313"/>
                  </a:lnTo>
                  <a:lnTo>
                    <a:pt x="5499" y="311"/>
                  </a:lnTo>
                  <a:lnTo>
                    <a:pt x="5501" y="309"/>
                  </a:lnTo>
                  <a:lnTo>
                    <a:pt x="5503" y="309"/>
                  </a:lnTo>
                  <a:lnTo>
                    <a:pt x="5505" y="311"/>
                  </a:lnTo>
                  <a:lnTo>
                    <a:pt x="5505" y="309"/>
                  </a:lnTo>
                  <a:lnTo>
                    <a:pt x="5503" y="309"/>
                  </a:lnTo>
                  <a:lnTo>
                    <a:pt x="5503" y="307"/>
                  </a:lnTo>
                  <a:lnTo>
                    <a:pt x="5503" y="305"/>
                  </a:lnTo>
                  <a:lnTo>
                    <a:pt x="5505" y="305"/>
                  </a:lnTo>
                  <a:lnTo>
                    <a:pt x="5505" y="303"/>
                  </a:lnTo>
                  <a:lnTo>
                    <a:pt x="5507" y="303"/>
                  </a:lnTo>
                  <a:lnTo>
                    <a:pt x="5507" y="301"/>
                  </a:lnTo>
                  <a:lnTo>
                    <a:pt x="5509" y="301"/>
                  </a:lnTo>
                  <a:lnTo>
                    <a:pt x="5509" y="299"/>
                  </a:lnTo>
                  <a:lnTo>
                    <a:pt x="5511" y="299"/>
                  </a:lnTo>
                  <a:lnTo>
                    <a:pt x="5511" y="297"/>
                  </a:lnTo>
                  <a:lnTo>
                    <a:pt x="5511" y="295"/>
                  </a:lnTo>
                  <a:lnTo>
                    <a:pt x="5513" y="295"/>
                  </a:lnTo>
                  <a:lnTo>
                    <a:pt x="5515" y="295"/>
                  </a:lnTo>
                  <a:lnTo>
                    <a:pt x="5517" y="295"/>
                  </a:lnTo>
                  <a:lnTo>
                    <a:pt x="5519" y="295"/>
                  </a:lnTo>
                  <a:lnTo>
                    <a:pt x="5521" y="293"/>
                  </a:lnTo>
                  <a:lnTo>
                    <a:pt x="5523" y="291"/>
                  </a:lnTo>
                  <a:lnTo>
                    <a:pt x="5524" y="291"/>
                  </a:lnTo>
                  <a:lnTo>
                    <a:pt x="5524" y="290"/>
                  </a:lnTo>
                  <a:lnTo>
                    <a:pt x="5526" y="290"/>
                  </a:lnTo>
                  <a:lnTo>
                    <a:pt x="5526" y="288"/>
                  </a:lnTo>
                  <a:lnTo>
                    <a:pt x="5528" y="288"/>
                  </a:lnTo>
                  <a:lnTo>
                    <a:pt x="5530" y="288"/>
                  </a:lnTo>
                  <a:lnTo>
                    <a:pt x="5530" y="286"/>
                  </a:lnTo>
                  <a:lnTo>
                    <a:pt x="5532" y="286"/>
                  </a:lnTo>
                  <a:lnTo>
                    <a:pt x="5534" y="286"/>
                  </a:lnTo>
                  <a:lnTo>
                    <a:pt x="5534" y="284"/>
                  </a:lnTo>
                  <a:lnTo>
                    <a:pt x="5536" y="282"/>
                  </a:lnTo>
                  <a:lnTo>
                    <a:pt x="5538" y="280"/>
                  </a:lnTo>
                  <a:lnTo>
                    <a:pt x="5540" y="280"/>
                  </a:lnTo>
                  <a:lnTo>
                    <a:pt x="5540" y="278"/>
                  </a:lnTo>
                  <a:lnTo>
                    <a:pt x="5542" y="278"/>
                  </a:lnTo>
                  <a:lnTo>
                    <a:pt x="5542" y="276"/>
                  </a:lnTo>
                  <a:lnTo>
                    <a:pt x="5542" y="278"/>
                  </a:lnTo>
                  <a:lnTo>
                    <a:pt x="5540" y="278"/>
                  </a:lnTo>
                  <a:lnTo>
                    <a:pt x="5542" y="276"/>
                  </a:lnTo>
                  <a:lnTo>
                    <a:pt x="5544" y="276"/>
                  </a:lnTo>
                  <a:lnTo>
                    <a:pt x="5544" y="274"/>
                  </a:lnTo>
                  <a:lnTo>
                    <a:pt x="5546" y="274"/>
                  </a:lnTo>
                  <a:lnTo>
                    <a:pt x="5548" y="272"/>
                  </a:lnTo>
                  <a:lnTo>
                    <a:pt x="5549" y="272"/>
                  </a:lnTo>
                  <a:lnTo>
                    <a:pt x="5549" y="270"/>
                  </a:lnTo>
                  <a:lnTo>
                    <a:pt x="5551" y="270"/>
                  </a:lnTo>
                  <a:lnTo>
                    <a:pt x="5553" y="267"/>
                  </a:lnTo>
                  <a:lnTo>
                    <a:pt x="5555" y="267"/>
                  </a:lnTo>
                  <a:lnTo>
                    <a:pt x="5555" y="265"/>
                  </a:lnTo>
                  <a:lnTo>
                    <a:pt x="5557" y="263"/>
                  </a:lnTo>
                  <a:lnTo>
                    <a:pt x="5557" y="261"/>
                  </a:lnTo>
                  <a:lnTo>
                    <a:pt x="5557" y="259"/>
                  </a:lnTo>
                  <a:lnTo>
                    <a:pt x="5559" y="259"/>
                  </a:lnTo>
                  <a:lnTo>
                    <a:pt x="5559" y="255"/>
                  </a:lnTo>
                  <a:lnTo>
                    <a:pt x="5559" y="253"/>
                  </a:lnTo>
                  <a:lnTo>
                    <a:pt x="5559" y="251"/>
                  </a:lnTo>
                  <a:lnTo>
                    <a:pt x="5561" y="251"/>
                  </a:lnTo>
                  <a:lnTo>
                    <a:pt x="5561" y="249"/>
                  </a:lnTo>
                  <a:lnTo>
                    <a:pt x="5561" y="247"/>
                  </a:lnTo>
                  <a:lnTo>
                    <a:pt x="5563" y="247"/>
                  </a:lnTo>
                  <a:lnTo>
                    <a:pt x="5565" y="245"/>
                  </a:lnTo>
                  <a:lnTo>
                    <a:pt x="5567" y="245"/>
                  </a:lnTo>
                  <a:lnTo>
                    <a:pt x="5567" y="243"/>
                  </a:lnTo>
                  <a:lnTo>
                    <a:pt x="5569" y="242"/>
                  </a:lnTo>
                  <a:lnTo>
                    <a:pt x="5569" y="240"/>
                  </a:lnTo>
                  <a:lnTo>
                    <a:pt x="5571" y="240"/>
                  </a:lnTo>
                  <a:lnTo>
                    <a:pt x="5571" y="238"/>
                  </a:lnTo>
                  <a:lnTo>
                    <a:pt x="5571" y="236"/>
                  </a:lnTo>
                  <a:lnTo>
                    <a:pt x="5571" y="238"/>
                  </a:lnTo>
                  <a:lnTo>
                    <a:pt x="5571" y="236"/>
                  </a:lnTo>
                  <a:lnTo>
                    <a:pt x="5571" y="234"/>
                  </a:lnTo>
                  <a:lnTo>
                    <a:pt x="5571" y="232"/>
                  </a:lnTo>
                  <a:lnTo>
                    <a:pt x="5571" y="228"/>
                  </a:lnTo>
                  <a:lnTo>
                    <a:pt x="5572" y="228"/>
                  </a:lnTo>
                  <a:lnTo>
                    <a:pt x="5572" y="226"/>
                  </a:lnTo>
                  <a:lnTo>
                    <a:pt x="5574" y="226"/>
                  </a:lnTo>
                  <a:lnTo>
                    <a:pt x="5574" y="224"/>
                  </a:lnTo>
                  <a:lnTo>
                    <a:pt x="5576" y="222"/>
                  </a:lnTo>
                  <a:lnTo>
                    <a:pt x="5578" y="222"/>
                  </a:lnTo>
                  <a:lnTo>
                    <a:pt x="5578" y="220"/>
                  </a:lnTo>
                  <a:lnTo>
                    <a:pt x="5580" y="220"/>
                  </a:lnTo>
                  <a:lnTo>
                    <a:pt x="5582" y="220"/>
                  </a:lnTo>
                  <a:lnTo>
                    <a:pt x="5584" y="220"/>
                  </a:lnTo>
                  <a:close/>
                  <a:moveTo>
                    <a:pt x="5620" y="144"/>
                  </a:moveTo>
                  <a:lnTo>
                    <a:pt x="5620" y="146"/>
                  </a:lnTo>
                  <a:lnTo>
                    <a:pt x="5619" y="146"/>
                  </a:lnTo>
                  <a:lnTo>
                    <a:pt x="5619" y="144"/>
                  </a:lnTo>
                  <a:lnTo>
                    <a:pt x="5617" y="144"/>
                  </a:lnTo>
                  <a:lnTo>
                    <a:pt x="5619" y="144"/>
                  </a:lnTo>
                  <a:lnTo>
                    <a:pt x="5620" y="144"/>
                  </a:lnTo>
                  <a:close/>
                  <a:moveTo>
                    <a:pt x="5630" y="142"/>
                  </a:moveTo>
                  <a:lnTo>
                    <a:pt x="5630" y="140"/>
                  </a:lnTo>
                  <a:lnTo>
                    <a:pt x="5630" y="142"/>
                  </a:lnTo>
                  <a:close/>
                  <a:moveTo>
                    <a:pt x="5615" y="138"/>
                  </a:moveTo>
                  <a:lnTo>
                    <a:pt x="5615" y="136"/>
                  </a:lnTo>
                  <a:lnTo>
                    <a:pt x="5615" y="138"/>
                  </a:lnTo>
                  <a:close/>
                  <a:moveTo>
                    <a:pt x="5619" y="134"/>
                  </a:moveTo>
                  <a:lnTo>
                    <a:pt x="5619" y="132"/>
                  </a:lnTo>
                  <a:lnTo>
                    <a:pt x="5619" y="134"/>
                  </a:lnTo>
                  <a:close/>
                  <a:moveTo>
                    <a:pt x="5624" y="130"/>
                  </a:moveTo>
                  <a:lnTo>
                    <a:pt x="5624" y="132"/>
                  </a:lnTo>
                  <a:lnTo>
                    <a:pt x="5626" y="132"/>
                  </a:lnTo>
                  <a:lnTo>
                    <a:pt x="5624" y="132"/>
                  </a:lnTo>
                  <a:lnTo>
                    <a:pt x="5624" y="134"/>
                  </a:lnTo>
                  <a:lnTo>
                    <a:pt x="5626" y="134"/>
                  </a:lnTo>
                  <a:lnTo>
                    <a:pt x="5626" y="136"/>
                  </a:lnTo>
                  <a:lnTo>
                    <a:pt x="5624" y="136"/>
                  </a:lnTo>
                  <a:lnTo>
                    <a:pt x="5624" y="134"/>
                  </a:lnTo>
                  <a:lnTo>
                    <a:pt x="5622" y="134"/>
                  </a:lnTo>
                  <a:lnTo>
                    <a:pt x="5622" y="132"/>
                  </a:lnTo>
                  <a:lnTo>
                    <a:pt x="5622" y="134"/>
                  </a:lnTo>
                  <a:lnTo>
                    <a:pt x="5622" y="132"/>
                  </a:lnTo>
                  <a:lnTo>
                    <a:pt x="5622" y="130"/>
                  </a:lnTo>
                  <a:lnTo>
                    <a:pt x="5624" y="130"/>
                  </a:lnTo>
                  <a:close/>
                  <a:moveTo>
                    <a:pt x="5586" y="98"/>
                  </a:moveTo>
                  <a:lnTo>
                    <a:pt x="5586" y="100"/>
                  </a:lnTo>
                  <a:lnTo>
                    <a:pt x="5584" y="100"/>
                  </a:lnTo>
                  <a:lnTo>
                    <a:pt x="5584" y="101"/>
                  </a:lnTo>
                  <a:lnTo>
                    <a:pt x="5584" y="100"/>
                  </a:lnTo>
                  <a:lnTo>
                    <a:pt x="5584" y="101"/>
                  </a:lnTo>
                  <a:lnTo>
                    <a:pt x="5586" y="101"/>
                  </a:lnTo>
                  <a:lnTo>
                    <a:pt x="5586" y="103"/>
                  </a:lnTo>
                  <a:lnTo>
                    <a:pt x="5586" y="101"/>
                  </a:lnTo>
                  <a:lnTo>
                    <a:pt x="5586" y="100"/>
                  </a:lnTo>
                  <a:lnTo>
                    <a:pt x="5586" y="101"/>
                  </a:lnTo>
                  <a:lnTo>
                    <a:pt x="5586" y="103"/>
                  </a:lnTo>
                  <a:lnTo>
                    <a:pt x="5588" y="105"/>
                  </a:lnTo>
                  <a:lnTo>
                    <a:pt x="5590" y="107"/>
                  </a:lnTo>
                  <a:lnTo>
                    <a:pt x="5590" y="109"/>
                  </a:lnTo>
                  <a:lnTo>
                    <a:pt x="5592" y="109"/>
                  </a:lnTo>
                  <a:lnTo>
                    <a:pt x="5592" y="107"/>
                  </a:lnTo>
                  <a:lnTo>
                    <a:pt x="5592" y="105"/>
                  </a:lnTo>
                  <a:lnTo>
                    <a:pt x="5592" y="107"/>
                  </a:lnTo>
                  <a:lnTo>
                    <a:pt x="5594" y="105"/>
                  </a:lnTo>
                  <a:lnTo>
                    <a:pt x="5594" y="107"/>
                  </a:lnTo>
                  <a:lnTo>
                    <a:pt x="5592" y="107"/>
                  </a:lnTo>
                  <a:lnTo>
                    <a:pt x="5592" y="109"/>
                  </a:lnTo>
                  <a:lnTo>
                    <a:pt x="5594" y="109"/>
                  </a:lnTo>
                  <a:lnTo>
                    <a:pt x="5596" y="109"/>
                  </a:lnTo>
                  <a:lnTo>
                    <a:pt x="5594" y="109"/>
                  </a:lnTo>
                  <a:lnTo>
                    <a:pt x="5594" y="107"/>
                  </a:lnTo>
                  <a:lnTo>
                    <a:pt x="5596" y="107"/>
                  </a:lnTo>
                  <a:lnTo>
                    <a:pt x="5596" y="109"/>
                  </a:lnTo>
                  <a:lnTo>
                    <a:pt x="5596" y="107"/>
                  </a:lnTo>
                  <a:lnTo>
                    <a:pt x="5596" y="109"/>
                  </a:lnTo>
                  <a:lnTo>
                    <a:pt x="5597" y="109"/>
                  </a:lnTo>
                  <a:lnTo>
                    <a:pt x="5597" y="111"/>
                  </a:lnTo>
                  <a:lnTo>
                    <a:pt x="5597" y="109"/>
                  </a:lnTo>
                  <a:lnTo>
                    <a:pt x="5599" y="109"/>
                  </a:lnTo>
                  <a:lnTo>
                    <a:pt x="5599" y="111"/>
                  </a:lnTo>
                  <a:lnTo>
                    <a:pt x="5601" y="111"/>
                  </a:lnTo>
                  <a:lnTo>
                    <a:pt x="5603" y="111"/>
                  </a:lnTo>
                  <a:lnTo>
                    <a:pt x="5603" y="113"/>
                  </a:lnTo>
                  <a:lnTo>
                    <a:pt x="5601" y="113"/>
                  </a:lnTo>
                  <a:lnTo>
                    <a:pt x="5603" y="113"/>
                  </a:lnTo>
                  <a:lnTo>
                    <a:pt x="5603" y="115"/>
                  </a:lnTo>
                  <a:lnTo>
                    <a:pt x="5603" y="117"/>
                  </a:lnTo>
                  <a:lnTo>
                    <a:pt x="5603" y="115"/>
                  </a:lnTo>
                  <a:lnTo>
                    <a:pt x="5605" y="115"/>
                  </a:lnTo>
                  <a:lnTo>
                    <a:pt x="5603" y="115"/>
                  </a:lnTo>
                  <a:lnTo>
                    <a:pt x="5605" y="115"/>
                  </a:lnTo>
                  <a:lnTo>
                    <a:pt x="5605" y="113"/>
                  </a:lnTo>
                  <a:lnTo>
                    <a:pt x="5607" y="113"/>
                  </a:lnTo>
                  <a:lnTo>
                    <a:pt x="5607" y="115"/>
                  </a:lnTo>
                  <a:lnTo>
                    <a:pt x="5607" y="117"/>
                  </a:lnTo>
                  <a:lnTo>
                    <a:pt x="5607" y="115"/>
                  </a:lnTo>
                  <a:lnTo>
                    <a:pt x="5607" y="117"/>
                  </a:lnTo>
                  <a:lnTo>
                    <a:pt x="5609" y="117"/>
                  </a:lnTo>
                  <a:lnTo>
                    <a:pt x="5609" y="119"/>
                  </a:lnTo>
                  <a:lnTo>
                    <a:pt x="5609" y="121"/>
                  </a:lnTo>
                  <a:lnTo>
                    <a:pt x="5611" y="121"/>
                  </a:lnTo>
                  <a:lnTo>
                    <a:pt x="5611" y="123"/>
                  </a:lnTo>
                  <a:lnTo>
                    <a:pt x="5609" y="123"/>
                  </a:lnTo>
                  <a:lnTo>
                    <a:pt x="5611" y="124"/>
                  </a:lnTo>
                  <a:lnTo>
                    <a:pt x="5611" y="126"/>
                  </a:lnTo>
                  <a:lnTo>
                    <a:pt x="5609" y="124"/>
                  </a:lnTo>
                  <a:lnTo>
                    <a:pt x="5607" y="124"/>
                  </a:lnTo>
                  <a:lnTo>
                    <a:pt x="5607" y="123"/>
                  </a:lnTo>
                  <a:lnTo>
                    <a:pt x="5607" y="124"/>
                  </a:lnTo>
                  <a:lnTo>
                    <a:pt x="5607" y="126"/>
                  </a:lnTo>
                  <a:lnTo>
                    <a:pt x="5607" y="124"/>
                  </a:lnTo>
                  <a:lnTo>
                    <a:pt x="5609" y="124"/>
                  </a:lnTo>
                  <a:lnTo>
                    <a:pt x="5609" y="126"/>
                  </a:lnTo>
                  <a:lnTo>
                    <a:pt x="5609" y="128"/>
                  </a:lnTo>
                  <a:lnTo>
                    <a:pt x="5611" y="130"/>
                  </a:lnTo>
                  <a:lnTo>
                    <a:pt x="5611" y="132"/>
                  </a:lnTo>
                  <a:lnTo>
                    <a:pt x="5613" y="132"/>
                  </a:lnTo>
                  <a:lnTo>
                    <a:pt x="5613" y="134"/>
                  </a:lnTo>
                  <a:lnTo>
                    <a:pt x="5615" y="134"/>
                  </a:lnTo>
                  <a:lnTo>
                    <a:pt x="5613" y="134"/>
                  </a:lnTo>
                  <a:lnTo>
                    <a:pt x="5615" y="136"/>
                  </a:lnTo>
                  <a:lnTo>
                    <a:pt x="5613" y="136"/>
                  </a:lnTo>
                  <a:lnTo>
                    <a:pt x="5613" y="138"/>
                  </a:lnTo>
                  <a:lnTo>
                    <a:pt x="5613" y="136"/>
                  </a:lnTo>
                  <a:lnTo>
                    <a:pt x="5613" y="138"/>
                  </a:lnTo>
                  <a:lnTo>
                    <a:pt x="5613" y="140"/>
                  </a:lnTo>
                  <a:lnTo>
                    <a:pt x="5613" y="142"/>
                  </a:lnTo>
                  <a:lnTo>
                    <a:pt x="5615" y="140"/>
                  </a:lnTo>
                  <a:lnTo>
                    <a:pt x="5615" y="142"/>
                  </a:lnTo>
                  <a:lnTo>
                    <a:pt x="5613" y="142"/>
                  </a:lnTo>
                  <a:lnTo>
                    <a:pt x="5615" y="146"/>
                  </a:lnTo>
                  <a:lnTo>
                    <a:pt x="5613" y="146"/>
                  </a:lnTo>
                  <a:lnTo>
                    <a:pt x="5613" y="144"/>
                  </a:lnTo>
                  <a:lnTo>
                    <a:pt x="5613" y="146"/>
                  </a:lnTo>
                  <a:lnTo>
                    <a:pt x="5613" y="144"/>
                  </a:lnTo>
                  <a:lnTo>
                    <a:pt x="5611" y="144"/>
                  </a:lnTo>
                  <a:lnTo>
                    <a:pt x="5613" y="144"/>
                  </a:lnTo>
                  <a:lnTo>
                    <a:pt x="5611" y="146"/>
                  </a:lnTo>
                  <a:lnTo>
                    <a:pt x="5613" y="148"/>
                  </a:lnTo>
                  <a:lnTo>
                    <a:pt x="5613" y="146"/>
                  </a:lnTo>
                  <a:lnTo>
                    <a:pt x="5615" y="146"/>
                  </a:lnTo>
                  <a:lnTo>
                    <a:pt x="5615" y="148"/>
                  </a:lnTo>
                  <a:lnTo>
                    <a:pt x="5617" y="146"/>
                  </a:lnTo>
                  <a:lnTo>
                    <a:pt x="5617" y="148"/>
                  </a:lnTo>
                  <a:lnTo>
                    <a:pt x="5617" y="146"/>
                  </a:lnTo>
                  <a:lnTo>
                    <a:pt x="5619" y="146"/>
                  </a:lnTo>
                  <a:lnTo>
                    <a:pt x="5619" y="148"/>
                  </a:lnTo>
                  <a:lnTo>
                    <a:pt x="5620" y="148"/>
                  </a:lnTo>
                  <a:lnTo>
                    <a:pt x="5622" y="148"/>
                  </a:lnTo>
                  <a:lnTo>
                    <a:pt x="5622" y="149"/>
                  </a:lnTo>
                  <a:lnTo>
                    <a:pt x="5622" y="151"/>
                  </a:lnTo>
                  <a:lnTo>
                    <a:pt x="5622" y="153"/>
                  </a:lnTo>
                  <a:lnTo>
                    <a:pt x="5624" y="153"/>
                  </a:lnTo>
                  <a:lnTo>
                    <a:pt x="5626" y="153"/>
                  </a:lnTo>
                  <a:lnTo>
                    <a:pt x="5626" y="151"/>
                  </a:lnTo>
                  <a:lnTo>
                    <a:pt x="5626" y="153"/>
                  </a:lnTo>
                  <a:lnTo>
                    <a:pt x="5626" y="151"/>
                  </a:lnTo>
                  <a:lnTo>
                    <a:pt x="5626" y="149"/>
                  </a:lnTo>
                  <a:lnTo>
                    <a:pt x="5626" y="148"/>
                  </a:lnTo>
                  <a:lnTo>
                    <a:pt x="5624" y="148"/>
                  </a:lnTo>
                  <a:lnTo>
                    <a:pt x="5624" y="146"/>
                  </a:lnTo>
                  <a:lnTo>
                    <a:pt x="5624" y="144"/>
                  </a:lnTo>
                  <a:lnTo>
                    <a:pt x="5626" y="144"/>
                  </a:lnTo>
                  <a:lnTo>
                    <a:pt x="5624" y="144"/>
                  </a:lnTo>
                  <a:lnTo>
                    <a:pt x="5624" y="142"/>
                  </a:lnTo>
                  <a:lnTo>
                    <a:pt x="5624" y="140"/>
                  </a:lnTo>
                  <a:lnTo>
                    <a:pt x="5622" y="140"/>
                  </a:lnTo>
                  <a:lnTo>
                    <a:pt x="5622" y="138"/>
                  </a:lnTo>
                  <a:lnTo>
                    <a:pt x="5624" y="138"/>
                  </a:lnTo>
                  <a:lnTo>
                    <a:pt x="5624" y="140"/>
                  </a:lnTo>
                  <a:lnTo>
                    <a:pt x="5626" y="138"/>
                  </a:lnTo>
                  <a:lnTo>
                    <a:pt x="5626" y="140"/>
                  </a:lnTo>
                  <a:lnTo>
                    <a:pt x="5626" y="142"/>
                  </a:lnTo>
                  <a:lnTo>
                    <a:pt x="5626" y="144"/>
                  </a:lnTo>
                  <a:lnTo>
                    <a:pt x="5628" y="144"/>
                  </a:lnTo>
                  <a:lnTo>
                    <a:pt x="5630" y="142"/>
                  </a:lnTo>
                  <a:lnTo>
                    <a:pt x="5630" y="144"/>
                  </a:lnTo>
                  <a:lnTo>
                    <a:pt x="5628" y="144"/>
                  </a:lnTo>
                  <a:lnTo>
                    <a:pt x="5628" y="146"/>
                  </a:lnTo>
                  <a:lnTo>
                    <a:pt x="5630" y="146"/>
                  </a:lnTo>
                  <a:lnTo>
                    <a:pt x="5630" y="148"/>
                  </a:lnTo>
                  <a:lnTo>
                    <a:pt x="5632" y="148"/>
                  </a:lnTo>
                  <a:lnTo>
                    <a:pt x="5630" y="149"/>
                  </a:lnTo>
                  <a:lnTo>
                    <a:pt x="5632" y="149"/>
                  </a:lnTo>
                  <a:lnTo>
                    <a:pt x="5630" y="149"/>
                  </a:lnTo>
                  <a:lnTo>
                    <a:pt x="5632" y="149"/>
                  </a:lnTo>
                  <a:lnTo>
                    <a:pt x="5632" y="151"/>
                  </a:lnTo>
                  <a:lnTo>
                    <a:pt x="5630" y="151"/>
                  </a:lnTo>
                  <a:lnTo>
                    <a:pt x="5632" y="151"/>
                  </a:lnTo>
                  <a:lnTo>
                    <a:pt x="5632" y="153"/>
                  </a:lnTo>
                  <a:lnTo>
                    <a:pt x="5632" y="151"/>
                  </a:lnTo>
                  <a:lnTo>
                    <a:pt x="5632" y="153"/>
                  </a:lnTo>
                  <a:lnTo>
                    <a:pt x="5632" y="155"/>
                  </a:lnTo>
                  <a:lnTo>
                    <a:pt x="5632" y="157"/>
                  </a:lnTo>
                  <a:lnTo>
                    <a:pt x="5634" y="159"/>
                  </a:lnTo>
                  <a:lnTo>
                    <a:pt x="5636" y="161"/>
                  </a:lnTo>
                  <a:lnTo>
                    <a:pt x="5634" y="161"/>
                  </a:lnTo>
                  <a:lnTo>
                    <a:pt x="5634" y="159"/>
                  </a:lnTo>
                  <a:lnTo>
                    <a:pt x="5632" y="159"/>
                  </a:lnTo>
                  <a:lnTo>
                    <a:pt x="5632" y="161"/>
                  </a:lnTo>
                  <a:lnTo>
                    <a:pt x="5634" y="161"/>
                  </a:lnTo>
                  <a:lnTo>
                    <a:pt x="5634" y="163"/>
                  </a:lnTo>
                  <a:lnTo>
                    <a:pt x="5634" y="161"/>
                  </a:lnTo>
                  <a:lnTo>
                    <a:pt x="5634" y="163"/>
                  </a:lnTo>
                  <a:lnTo>
                    <a:pt x="5636" y="163"/>
                  </a:lnTo>
                  <a:lnTo>
                    <a:pt x="5636" y="161"/>
                  </a:lnTo>
                  <a:lnTo>
                    <a:pt x="5636" y="163"/>
                  </a:lnTo>
                  <a:lnTo>
                    <a:pt x="5636" y="161"/>
                  </a:lnTo>
                  <a:lnTo>
                    <a:pt x="5638" y="163"/>
                  </a:lnTo>
                  <a:lnTo>
                    <a:pt x="5640" y="163"/>
                  </a:lnTo>
                  <a:lnTo>
                    <a:pt x="5642" y="163"/>
                  </a:lnTo>
                  <a:lnTo>
                    <a:pt x="5642" y="165"/>
                  </a:lnTo>
                  <a:lnTo>
                    <a:pt x="5642" y="163"/>
                  </a:lnTo>
                  <a:lnTo>
                    <a:pt x="5644" y="167"/>
                  </a:lnTo>
                  <a:lnTo>
                    <a:pt x="5645" y="167"/>
                  </a:lnTo>
                  <a:lnTo>
                    <a:pt x="5647" y="167"/>
                  </a:lnTo>
                  <a:lnTo>
                    <a:pt x="5649" y="167"/>
                  </a:lnTo>
                  <a:lnTo>
                    <a:pt x="5651" y="169"/>
                  </a:lnTo>
                  <a:lnTo>
                    <a:pt x="5649" y="169"/>
                  </a:lnTo>
                  <a:lnTo>
                    <a:pt x="5651" y="169"/>
                  </a:lnTo>
                  <a:lnTo>
                    <a:pt x="5653" y="169"/>
                  </a:lnTo>
                  <a:lnTo>
                    <a:pt x="5655" y="169"/>
                  </a:lnTo>
                  <a:lnTo>
                    <a:pt x="5657" y="169"/>
                  </a:lnTo>
                  <a:lnTo>
                    <a:pt x="5657" y="167"/>
                  </a:lnTo>
                  <a:lnTo>
                    <a:pt x="5659" y="167"/>
                  </a:lnTo>
                  <a:lnTo>
                    <a:pt x="5659" y="165"/>
                  </a:lnTo>
                  <a:lnTo>
                    <a:pt x="5661" y="163"/>
                  </a:lnTo>
                  <a:lnTo>
                    <a:pt x="5663" y="161"/>
                  </a:lnTo>
                  <a:lnTo>
                    <a:pt x="5665" y="161"/>
                  </a:lnTo>
                  <a:lnTo>
                    <a:pt x="5665" y="159"/>
                  </a:lnTo>
                  <a:lnTo>
                    <a:pt x="5668" y="159"/>
                  </a:lnTo>
                  <a:lnTo>
                    <a:pt x="5670" y="159"/>
                  </a:lnTo>
                  <a:lnTo>
                    <a:pt x="5670" y="161"/>
                  </a:lnTo>
                  <a:lnTo>
                    <a:pt x="5672" y="161"/>
                  </a:lnTo>
                  <a:lnTo>
                    <a:pt x="5674" y="163"/>
                  </a:lnTo>
                  <a:lnTo>
                    <a:pt x="5672" y="163"/>
                  </a:lnTo>
                  <a:lnTo>
                    <a:pt x="5672" y="165"/>
                  </a:lnTo>
                  <a:lnTo>
                    <a:pt x="5672" y="167"/>
                  </a:lnTo>
                  <a:lnTo>
                    <a:pt x="5670" y="167"/>
                  </a:lnTo>
                  <a:lnTo>
                    <a:pt x="5670" y="169"/>
                  </a:lnTo>
                  <a:lnTo>
                    <a:pt x="5670" y="171"/>
                  </a:lnTo>
                  <a:lnTo>
                    <a:pt x="5670" y="172"/>
                  </a:lnTo>
                  <a:lnTo>
                    <a:pt x="5670" y="174"/>
                  </a:lnTo>
                  <a:lnTo>
                    <a:pt x="5670" y="176"/>
                  </a:lnTo>
                  <a:lnTo>
                    <a:pt x="5670" y="178"/>
                  </a:lnTo>
                  <a:lnTo>
                    <a:pt x="5670" y="180"/>
                  </a:lnTo>
                  <a:lnTo>
                    <a:pt x="5668" y="180"/>
                  </a:lnTo>
                  <a:lnTo>
                    <a:pt x="5668" y="182"/>
                  </a:lnTo>
                  <a:lnTo>
                    <a:pt x="5667" y="182"/>
                  </a:lnTo>
                  <a:lnTo>
                    <a:pt x="5667" y="184"/>
                  </a:lnTo>
                  <a:lnTo>
                    <a:pt x="5665" y="182"/>
                  </a:lnTo>
                  <a:lnTo>
                    <a:pt x="5663" y="182"/>
                  </a:lnTo>
                  <a:lnTo>
                    <a:pt x="5663" y="184"/>
                  </a:lnTo>
                  <a:lnTo>
                    <a:pt x="5665" y="184"/>
                  </a:lnTo>
                  <a:lnTo>
                    <a:pt x="5665" y="186"/>
                  </a:lnTo>
                  <a:lnTo>
                    <a:pt x="5663" y="186"/>
                  </a:lnTo>
                  <a:lnTo>
                    <a:pt x="5663" y="188"/>
                  </a:lnTo>
                  <a:lnTo>
                    <a:pt x="5663" y="190"/>
                  </a:lnTo>
                  <a:lnTo>
                    <a:pt x="5665" y="192"/>
                  </a:lnTo>
                  <a:lnTo>
                    <a:pt x="5663" y="194"/>
                  </a:lnTo>
                  <a:lnTo>
                    <a:pt x="5663" y="195"/>
                  </a:lnTo>
                  <a:lnTo>
                    <a:pt x="5663" y="194"/>
                  </a:lnTo>
                  <a:lnTo>
                    <a:pt x="5663" y="192"/>
                  </a:lnTo>
                  <a:lnTo>
                    <a:pt x="5661" y="192"/>
                  </a:lnTo>
                  <a:lnTo>
                    <a:pt x="5661" y="190"/>
                  </a:lnTo>
                  <a:lnTo>
                    <a:pt x="5659" y="190"/>
                  </a:lnTo>
                  <a:lnTo>
                    <a:pt x="5655" y="190"/>
                  </a:lnTo>
                  <a:lnTo>
                    <a:pt x="5651" y="192"/>
                  </a:lnTo>
                  <a:lnTo>
                    <a:pt x="5649" y="194"/>
                  </a:lnTo>
                  <a:lnTo>
                    <a:pt x="5649" y="195"/>
                  </a:lnTo>
                  <a:lnTo>
                    <a:pt x="5647" y="195"/>
                  </a:lnTo>
                  <a:lnTo>
                    <a:pt x="5647" y="197"/>
                  </a:lnTo>
                  <a:lnTo>
                    <a:pt x="5647" y="199"/>
                  </a:lnTo>
                  <a:lnTo>
                    <a:pt x="5647" y="201"/>
                  </a:lnTo>
                  <a:lnTo>
                    <a:pt x="5649" y="201"/>
                  </a:lnTo>
                  <a:lnTo>
                    <a:pt x="5649" y="203"/>
                  </a:lnTo>
                  <a:lnTo>
                    <a:pt x="5651" y="203"/>
                  </a:lnTo>
                  <a:lnTo>
                    <a:pt x="5649" y="203"/>
                  </a:lnTo>
                  <a:lnTo>
                    <a:pt x="5649" y="205"/>
                  </a:lnTo>
                  <a:lnTo>
                    <a:pt x="5649" y="207"/>
                  </a:lnTo>
                  <a:lnTo>
                    <a:pt x="5647" y="207"/>
                  </a:lnTo>
                  <a:lnTo>
                    <a:pt x="5647" y="209"/>
                  </a:lnTo>
                  <a:lnTo>
                    <a:pt x="5647" y="211"/>
                  </a:lnTo>
                  <a:lnTo>
                    <a:pt x="5647" y="213"/>
                  </a:lnTo>
                  <a:lnTo>
                    <a:pt x="5645" y="213"/>
                  </a:lnTo>
                  <a:lnTo>
                    <a:pt x="5645" y="215"/>
                  </a:lnTo>
                  <a:lnTo>
                    <a:pt x="5644" y="215"/>
                  </a:lnTo>
                  <a:lnTo>
                    <a:pt x="5644" y="217"/>
                  </a:lnTo>
                  <a:lnTo>
                    <a:pt x="5644" y="215"/>
                  </a:lnTo>
                  <a:lnTo>
                    <a:pt x="5644" y="219"/>
                  </a:lnTo>
                  <a:lnTo>
                    <a:pt x="5644" y="220"/>
                  </a:lnTo>
                  <a:lnTo>
                    <a:pt x="5642" y="220"/>
                  </a:lnTo>
                  <a:lnTo>
                    <a:pt x="5640" y="220"/>
                  </a:lnTo>
                  <a:lnTo>
                    <a:pt x="5640" y="222"/>
                  </a:lnTo>
                  <a:lnTo>
                    <a:pt x="5640" y="224"/>
                  </a:lnTo>
                  <a:lnTo>
                    <a:pt x="5638" y="224"/>
                  </a:lnTo>
                  <a:lnTo>
                    <a:pt x="5638" y="226"/>
                  </a:lnTo>
                  <a:lnTo>
                    <a:pt x="5638" y="228"/>
                  </a:lnTo>
                  <a:lnTo>
                    <a:pt x="5636" y="228"/>
                  </a:lnTo>
                  <a:lnTo>
                    <a:pt x="5636" y="230"/>
                  </a:lnTo>
                  <a:lnTo>
                    <a:pt x="5634" y="230"/>
                  </a:lnTo>
                  <a:lnTo>
                    <a:pt x="5634" y="232"/>
                  </a:lnTo>
                  <a:lnTo>
                    <a:pt x="5634" y="234"/>
                  </a:lnTo>
                  <a:lnTo>
                    <a:pt x="5632" y="236"/>
                  </a:lnTo>
                  <a:lnTo>
                    <a:pt x="5630" y="238"/>
                  </a:lnTo>
                  <a:lnTo>
                    <a:pt x="5628" y="240"/>
                  </a:lnTo>
                  <a:lnTo>
                    <a:pt x="5624" y="242"/>
                  </a:lnTo>
                  <a:lnTo>
                    <a:pt x="5622" y="243"/>
                  </a:lnTo>
                  <a:lnTo>
                    <a:pt x="5620" y="243"/>
                  </a:lnTo>
                  <a:lnTo>
                    <a:pt x="5620" y="242"/>
                  </a:lnTo>
                  <a:lnTo>
                    <a:pt x="5620" y="240"/>
                  </a:lnTo>
                  <a:lnTo>
                    <a:pt x="5619" y="238"/>
                  </a:lnTo>
                  <a:lnTo>
                    <a:pt x="5617" y="238"/>
                  </a:lnTo>
                  <a:lnTo>
                    <a:pt x="5617" y="240"/>
                  </a:lnTo>
                  <a:lnTo>
                    <a:pt x="5615" y="240"/>
                  </a:lnTo>
                  <a:lnTo>
                    <a:pt x="5615" y="238"/>
                  </a:lnTo>
                  <a:lnTo>
                    <a:pt x="5615" y="236"/>
                  </a:lnTo>
                  <a:lnTo>
                    <a:pt x="5613" y="236"/>
                  </a:lnTo>
                  <a:lnTo>
                    <a:pt x="5615" y="236"/>
                  </a:lnTo>
                  <a:lnTo>
                    <a:pt x="5615" y="238"/>
                  </a:lnTo>
                  <a:lnTo>
                    <a:pt x="5613" y="238"/>
                  </a:lnTo>
                  <a:lnTo>
                    <a:pt x="5611" y="238"/>
                  </a:lnTo>
                  <a:lnTo>
                    <a:pt x="5611" y="236"/>
                  </a:lnTo>
                  <a:lnTo>
                    <a:pt x="5613" y="236"/>
                  </a:lnTo>
                  <a:lnTo>
                    <a:pt x="5613" y="234"/>
                  </a:lnTo>
                  <a:lnTo>
                    <a:pt x="5613" y="232"/>
                  </a:lnTo>
                  <a:lnTo>
                    <a:pt x="5615" y="232"/>
                  </a:lnTo>
                  <a:lnTo>
                    <a:pt x="5615" y="230"/>
                  </a:lnTo>
                  <a:lnTo>
                    <a:pt x="5617" y="230"/>
                  </a:lnTo>
                  <a:lnTo>
                    <a:pt x="5617" y="228"/>
                  </a:lnTo>
                  <a:lnTo>
                    <a:pt x="5617" y="226"/>
                  </a:lnTo>
                  <a:lnTo>
                    <a:pt x="5619" y="224"/>
                  </a:lnTo>
                  <a:lnTo>
                    <a:pt x="5620" y="222"/>
                  </a:lnTo>
                  <a:lnTo>
                    <a:pt x="5620" y="220"/>
                  </a:lnTo>
                  <a:lnTo>
                    <a:pt x="5620" y="219"/>
                  </a:lnTo>
                  <a:lnTo>
                    <a:pt x="5620" y="217"/>
                  </a:lnTo>
                  <a:lnTo>
                    <a:pt x="5620" y="215"/>
                  </a:lnTo>
                  <a:lnTo>
                    <a:pt x="5620" y="213"/>
                  </a:lnTo>
                  <a:lnTo>
                    <a:pt x="5620" y="211"/>
                  </a:lnTo>
                  <a:lnTo>
                    <a:pt x="5619" y="211"/>
                  </a:lnTo>
                  <a:lnTo>
                    <a:pt x="5619" y="209"/>
                  </a:lnTo>
                  <a:lnTo>
                    <a:pt x="5617" y="207"/>
                  </a:lnTo>
                  <a:lnTo>
                    <a:pt x="5615" y="207"/>
                  </a:lnTo>
                  <a:lnTo>
                    <a:pt x="5613" y="207"/>
                  </a:lnTo>
                  <a:lnTo>
                    <a:pt x="5611" y="207"/>
                  </a:lnTo>
                  <a:lnTo>
                    <a:pt x="5611" y="205"/>
                  </a:lnTo>
                  <a:lnTo>
                    <a:pt x="5609" y="205"/>
                  </a:lnTo>
                  <a:lnTo>
                    <a:pt x="5607" y="203"/>
                  </a:lnTo>
                  <a:lnTo>
                    <a:pt x="5607" y="201"/>
                  </a:lnTo>
                  <a:lnTo>
                    <a:pt x="5605" y="201"/>
                  </a:lnTo>
                  <a:lnTo>
                    <a:pt x="5601" y="201"/>
                  </a:lnTo>
                  <a:lnTo>
                    <a:pt x="5601" y="199"/>
                  </a:lnTo>
                  <a:lnTo>
                    <a:pt x="5599" y="199"/>
                  </a:lnTo>
                  <a:lnTo>
                    <a:pt x="5597" y="197"/>
                  </a:lnTo>
                  <a:lnTo>
                    <a:pt x="5597" y="195"/>
                  </a:lnTo>
                  <a:lnTo>
                    <a:pt x="5597" y="194"/>
                  </a:lnTo>
                  <a:lnTo>
                    <a:pt x="5597" y="192"/>
                  </a:lnTo>
                  <a:lnTo>
                    <a:pt x="5599" y="192"/>
                  </a:lnTo>
                  <a:lnTo>
                    <a:pt x="5601" y="192"/>
                  </a:lnTo>
                  <a:lnTo>
                    <a:pt x="5605" y="188"/>
                  </a:lnTo>
                  <a:lnTo>
                    <a:pt x="5607" y="188"/>
                  </a:lnTo>
                  <a:lnTo>
                    <a:pt x="5609" y="188"/>
                  </a:lnTo>
                  <a:lnTo>
                    <a:pt x="5611" y="186"/>
                  </a:lnTo>
                  <a:lnTo>
                    <a:pt x="5611" y="184"/>
                  </a:lnTo>
                  <a:lnTo>
                    <a:pt x="5611" y="182"/>
                  </a:lnTo>
                  <a:lnTo>
                    <a:pt x="5611" y="178"/>
                  </a:lnTo>
                  <a:lnTo>
                    <a:pt x="5611" y="176"/>
                  </a:lnTo>
                  <a:lnTo>
                    <a:pt x="5613" y="176"/>
                  </a:lnTo>
                  <a:lnTo>
                    <a:pt x="5613" y="174"/>
                  </a:lnTo>
                  <a:lnTo>
                    <a:pt x="5613" y="172"/>
                  </a:lnTo>
                  <a:lnTo>
                    <a:pt x="5613" y="171"/>
                  </a:lnTo>
                  <a:lnTo>
                    <a:pt x="5615" y="171"/>
                  </a:lnTo>
                  <a:lnTo>
                    <a:pt x="5615" y="172"/>
                  </a:lnTo>
                  <a:lnTo>
                    <a:pt x="5615" y="171"/>
                  </a:lnTo>
                  <a:lnTo>
                    <a:pt x="5617" y="171"/>
                  </a:lnTo>
                  <a:lnTo>
                    <a:pt x="5615" y="171"/>
                  </a:lnTo>
                  <a:lnTo>
                    <a:pt x="5613" y="171"/>
                  </a:lnTo>
                  <a:lnTo>
                    <a:pt x="5613" y="169"/>
                  </a:lnTo>
                  <a:lnTo>
                    <a:pt x="5615" y="169"/>
                  </a:lnTo>
                  <a:lnTo>
                    <a:pt x="5615" y="167"/>
                  </a:lnTo>
                  <a:lnTo>
                    <a:pt x="5615" y="169"/>
                  </a:lnTo>
                  <a:lnTo>
                    <a:pt x="5613" y="169"/>
                  </a:lnTo>
                  <a:lnTo>
                    <a:pt x="5613" y="167"/>
                  </a:lnTo>
                  <a:lnTo>
                    <a:pt x="5615" y="165"/>
                  </a:lnTo>
                  <a:lnTo>
                    <a:pt x="5617" y="165"/>
                  </a:lnTo>
                  <a:lnTo>
                    <a:pt x="5617" y="163"/>
                  </a:lnTo>
                  <a:lnTo>
                    <a:pt x="5615" y="165"/>
                  </a:lnTo>
                  <a:lnTo>
                    <a:pt x="5615" y="163"/>
                  </a:lnTo>
                  <a:lnTo>
                    <a:pt x="5613" y="159"/>
                  </a:lnTo>
                  <a:lnTo>
                    <a:pt x="5613" y="157"/>
                  </a:lnTo>
                  <a:lnTo>
                    <a:pt x="5613" y="155"/>
                  </a:lnTo>
                  <a:lnTo>
                    <a:pt x="5615" y="155"/>
                  </a:lnTo>
                  <a:lnTo>
                    <a:pt x="5613" y="155"/>
                  </a:lnTo>
                  <a:lnTo>
                    <a:pt x="5611" y="153"/>
                  </a:lnTo>
                  <a:lnTo>
                    <a:pt x="5611" y="151"/>
                  </a:lnTo>
                  <a:lnTo>
                    <a:pt x="5611" y="149"/>
                  </a:lnTo>
                  <a:lnTo>
                    <a:pt x="5609" y="149"/>
                  </a:lnTo>
                  <a:lnTo>
                    <a:pt x="5611" y="149"/>
                  </a:lnTo>
                  <a:lnTo>
                    <a:pt x="5611" y="151"/>
                  </a:lnTo>
                  <a:lnTo>
                    <a:pt x="5613" y="151"/>
                  </a:lnTo>
                  <a:lnTo>
                    <a:pt x="5613" y="153"/>
                  </a:lnTo>
                  <a:lnTo>
                    <a:pt x="5613" y="151"/>
                  </a:lnTo>
                  <a:lnTo>
                    <a:pt x="5615" y="151"/>
                  </a:lnTo>
                  <a:lnTo>
                    <a:pt x="5613" y="151"/>
                  </a:lnTo>
                  <a:lnTo>
                    <a:pt x="5615" y="149"/>
                  </a:lnTo>
                  <a:lnTo>
                    <a:pt x="5615" y="151"/>
                  </a:lnTo>
                  <a:lnTo>
                    <a:pt x="5617" y="151"/>
                  </a:lnTo>
                  <a:lnTo>
                    <a:pt x="5617" y="149"/>
                  </a:lnTo>
                  <a:lnTo>
                    <a:pt x="5615" y="149"/>
                  </a:lnTo>
                  <a:lnTo>
                    <a:pt x="5615" y="148"/>
                  </a:lnTo>
                  <a:lnTo>
                    <a:pt x="5615" y="149"/>
                  </a:lnTo>
                  <a:lnTo>
                    <a:pt x="5613" y="149"/>
                  </a:lnTo>
                  <a:lnTo>
                    <a:pt x="5613" y="148"/>
                  </a:lnTo>
                  <a:lnTo>
                    <a:pt x="5615" y="148"/>
                  </a:lnTo>
                  <a:lnTo>
                    <a:pt x="5613" y="148"/>
                  </a:lnTo>
                  <a:lnTo>
                    <a:pt x="5611" y="148"/>
                  </a:lnTo>
                  <a:lnTo>
                    <a:pt x="5611" y="149"/>
                  </a:lnTo>
                  <a:lnTo>
                    <a:pt x="5609" y="149"/>
                  </a:lnTo>
                  <a:lnTo>
                    <a:pt x="5609" y="146"/>
                  </a:lnTo>
                  <a:lnTo>
                    <a:pt x="5607" y="146"/>
                  </a:lnTo>
                  <a:lnTo>
                    <a:pt x="5607" y="144"/>
                  </a:lnTo>
                  <a:lnTo>
                    <a:pt x="5607" y="142"/>
                  </a:lnTo>
                  <a:lnTo>
                    <a:pt x="5605" y="140"/>
                  </a:lnTo>
                  <a:lnTo>
                    <a:pt x="5603" y="138"/>
                  </a:lnTo>
                  <a:lnTo>
                    <a:pt x="5605" y="138"/>
                  </a:lnTo>
                  <a:lnTo>
                    <a:pt x="5605" y="140"/>
                  </a:lnTo>
                  <a:lnTo>
                    <a:pt x="5607" y="140"/>
                  </a:lnTo>
                  <a:lnTo>
                    <a:pt x="5607" y="142"/>
                  </a:lnTo>
                  <a:lnTo>
                    <a:pt x="5609" y="142"/>
                  </a:lnTo>
                  <a:lnTo>
                    <a:pt x="5609" y="140"/>
                  </a:lnTo>
                  <a:lnTo>
                    <a:pt x="5609" y="138"/>
                  </a:lnTo>
                  <a:lnTo>
                    <a:pt x="5609" y="140"/>
                  </a:lnTo>
                  <a:lnTo>
                    <a:pt x="5609" y="138"/>
                  </a:lnTo>
                  <a:lnTo>
                    <a:pt x="5609" y="136"/>
                  </a:lnTo>
                  <a:lnTo>
                    <a:pt x="5607" y="136"/>
                  </a:lnTo>
                  <a:lnTo>
                    <a:pt x="5605" y="136"/>
                  </a:lnTo>
                  <a:lnTo>
                    <a:pt x="5605" y="134"/>
                  </a:lnTo>
                  <a:lnTo>
                    <a:pt x="5605" y="136"/>
                  </a:lnTo>
                  <a:lnTo>
                    <a:pt x="5607" y="136"/>
                  </a:lnTo>
                  <a:lnTo>
                    <a:pt x="5607" y="134"/>
                  </a:lnTo>
                  <a:lnTo>
                    <a:pt x="5609" y="134"/>
                  </a:lnTo>
                  <a:lnTo>
                    <a:pt x="5607" y="134"/>
                  </a:lnTo>
                  <a:lnTo>
                    <a:pt x="5605" y="134"/>
                  </a:lnTo>
                  <a:lnTo>
                    <a:pt x="5607" y="134"/>
                  </a:lnTo>
                  <a:lnTo>
                    <a:pt x="5607" y="132"/>
                  </a:lnTo>
                  <a:lnTo>
                    <a:pt x="5609" y="132"/>
                  </a:lnTo>
                  <a:lnTo>
                    <a:pt x="5607" y="132"/>
                  </a:lnTo>
                  <a:lnTo>
                    <a:pt x="5607" y="130"/>
                  </a:lnTo>
                  <a:lnTo>
                    <a:pt x="5607" y="132"/>
                  </a:lnTo>
                  <a:lnTo>
                    <a:pt x="5607" y="134"/>
                  </a:lnTo>
                  <a:lnTo>
                    <a:pt x="5607" y="132"/>
                  </a:lnTo>
                  <a:lnTo>
                    <a:pt x="5605" y="132"/>
                  </a:lnTo>
                  <a:lnTo>
                    <a:pt x="5605" y="130"/>
                  </a:lnTo>
                  <a:lnTo>
                    <a:pt x="5605" y="132"/>
                  </a:lnTo>
                  <a:lnTo>
                    <a:pt x="5605" y="130"/>
                  </a:lnTo>
                  <a:lnTo>
                    <a:pt x="5603" y="132"/>
                  </a:lnTo>
                  <a:lnTo>
                    <a:pt x="5605" y="132"/>
                  </a:lnTo>
                  <a:lnTo>
                    <a:pt x="5605" y="134"/>
                  </a:lnTo>
                  <a:lnTo>
                    <a:pt x="5605" y="132"/>
                  </a:lnTo>
                  <a:lnTo>
                    <a:pt x="5607" y="134"/>
                  </a:lnTo>
                  <a:lnTo>
                    <a:pt x="5605" y="134"/>
                  </a:lnTo>
                  <a:lnTo>
                    <a:pt x="5603" y="132"/>
                  </a:lnTo>
                  <a:lnTo>
                    <a:pt x="5601" y="132"/>
                  </a:lnTo>
                  <a:lnTo>
                    <a:pt x="5601" y="130"/>
                  </a:lnTo>
                  <a:lnTo>
                    <a:pt x="5599" y="128"/>
                  </a:lnTo>
                  <a:lnTo>
                    <a:pt x="5599" y="126"/>
                  </a:lnTo>
                  <a:lnTo>
                    <a:pt x="5599" y="128"/>
                  </a:lnTo>
                  <a:lnTo>
                    <a:pt x="5601" y="130"/>
                  </a:lnTo>
                  <a:lnTo>
                    <a:pt x="5601" y="132"/>
                  </a:lnTo>
                  <a:lnTo>
                    <a:pt x="5603" y="132"/>
                  </a:lnTo>
                  <a:lnTo>
                    <a:pt x="5603" y="134"/>
                  </a:lnTo>
                  <a:lnTo>
                    <a:pt x="5603" y="136"/>
                  </a:lnTo>
                  <a:lnTo>
                    <a:pt x="5605" y="136"/>
                  </a:lnTo>
                  <a:lnTo>
                    <a:pt x="5603" y="136"/>
                  </a:lnTo>
                  <a:lnTo>
                    <a:pt x="5601" y="136"/>
                  </a:lnTo>
                  <a:lnTo>
                    <a:pt x="5601" y="134"/>
                  </a:lnTo>
                  <a:lnTo>
                    <a:pt x="5599" y="130"/>
                  </a:lnTo>
                  <a:lnTo>
                    <a:pt x="5596" y="124"/>
                  </a:lnTo>
                  <a:lnTo>
                    <a:pt x="5592" y="121"/>
                  </a:lnTo>
                  <a:lnTo>
                    <a:pt x="5592" y="119"/>
                  </a:lnTo>
                  <a:lnTo>
                    <a:pt x="5592" y="117"/>
                  </a:lnTo>
                  <a:lnTo>
                    <a:pt x="5594" y="117"/>
                  </a:lnTo>
                  <a:lnTo>
                    <a:pt x="5594" y="119"/>
                  </a:lnTo>
                  <a:lnTo>
                    <a:pt x="5594" y="117"/>
                  </a:lnTo>
                  <a:lnTo>
                    <a:pt x="5596" y="117"/>
                  </a:lnTo>
                  <a:lnTo>
                    <a:pt x="5596" y="115"/>
                  </a:lnTo>
                  <a:lnTo>
                    <a:pt x="5594" y="115"/>
                  </a:lnTo>
                  <a:lnTo>
                    <a:pt x="5594" y="117"/>
                  </a:lnTo>
                  <a:lnTo>
                    <a:pt x="5592" y="117"/>
                  </a:lnTo>
                  <a:lnTo>
                    <a:pt x="5592" y="119"/>
                  </a:lnTo>
                  <a:lnTo>
                    <a:pt x="5590" y="117"/>
                  </a:lnTo>
                  <a:lnTo>
                    <a:pt x="5590" y="115"/>
                  </a:lnTo>
                  <a:lnTo>
                    <a:pt x="5590" y="117"/>
                  </a:lnTo>
                  <a:lnTo>
                    <a:pt x="5590" y="115"/>
                  </a:lnTo>
                  <a:lnTo>
                    <a:pt x="5590" y="117"/>
                  </a:lnTo>
                  <a:lnTo>
                    <a:pt x="5588" y="115"/>
                  </a:lnTo>
                  <a:lnTo>
                    <a:pt x="5590" y="115"/>
                  </a:lnTo>
                  <a:lnTo>
                    <a:pt x="5588" y="115"/>
                  </a:lnTo>
                  <a:lnTo>
                    <a:pt x="5586" y="113"/>
                  </a:lnTo>
                  <a:lnTo>
                    <a:pt x="5588" y="113"/>
                  </a:lnTo>
                  <a:lnTo>
                    <a:pt x="5588" y="111"/>
                  </a:lnTo>
                  <a:lnTo>
                    <a:pt x="5588" y="109"/>
                  </a:lnTo>
                  <a:lnTo>
                    <a:pt x="5588" y="107"/>
                  </a:lnTo>
                  <a:lnTo>
                    <a:pt x="5586" y="107"/>
                  </a:lnTo>
                  <a:lnTo>
                    <a:pt x="5586" y="105"/>
                  </a:lnTo>
                  <a:lnTo>
                    <a:pt x="5582" y="100"/>
                  </a:lnTo>
                  <a:lnTo>
                    <a:pt x="5580" y="100"/>
                  </a:lnTo>
                  <a:lnTo>
                    <a:pt x="5580" y="98"/>
                  </a:lnTo>
                  <a:lnTo>
                    <a:pt x="5582" y="98"/>
                  </a:lnTo>
                  <a:lnTo>
                    <a:pt x="5584" y="98"/>
                  </a:lnTo>
                  <a:lnTo>
                    <a:pt x="5586" y="98"/>
                  </a:lnTo>
                  <a:close/>
                  <a:moveTo>
                    <a:pt x="2" y="2"/>
                  </a:moveTo>
                  <a:lnTo>
                    <a:pt x="0" y="2"/>
                  </a:lnTo>
                  <a:lnTo>
                    <a:pt x="0" y="0"/>
                  </a:lnTo>
                  <a:lnTo>
                    <a:pt x="0" y="2"/>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1" name="Freeform 178"/>
            <p:cNvSpPr>
              <a:spLocks noEditPoints="1"/>
            </p:cNvSpPr>
            <p:nvPr/>
          </p:nvSpPr>
          <p:spPr bwMode="auto">
            <a:xfrm>
              <a:off x="6343650" y="4140200"/>
              <a:ext cx="198438" cy="265113"/>
            </a:xfrm>
            <a:custGeom>
              <a:avLst/>
              <a:gdLst>
                <a:gd name="T0" fmla="*/ 63 w 125"/>
                <a:gd name="T1" fmla="*/ 154 h 167"/>
                <a:gd name="T2" fmla="*/ 108 w 125"/>
                <a:gd name="T3" fmla="*/ 102 h 167"/>
                <a:gd name="T4" fmla="*/ 108 w 125"/>
                <a:gd name="T5" fmla="*/ 106 h 167"/>
                <a:gd name="T6" fmla="*/ 73 w 125"/>
                <a:gd name="T7" fmla="*/ 35 h 167"/>
                <a:gd name="T8" fmla="*/ 81 w 125"/>
                <a:gd name="T9" fmla="*/ 42 h 167"/>
                <a:gd name="T10" fmla="*/ 90 w 125"/>
                <a:gd name="T11" fmla="*/ 46 h 167"/>
                <a:gd name="T12" fmla="*/ 100 w 125"/>
                <a:gd name="T13" fmla="*/ 48 h 167"/>
                <a:gd name="T14" fmla="*/ 106 w 125"/>
                <a:gd name="T15" fmla="*/ 50 h 167"/>
                <a:gd name="T16" fmla="*/ 111 w 125"/>
                <a:gd name="T17" fmla="*/ 56 h 167"/>
                <a:gd name="T18" fmla="*/ 115 w 125"/>
                <a:gd name="T19" fmla="*/ 64 h 167"/>
                <a:gd name="T20" fmla="*/ 121 w 125"/>
                <a:gd name="T21" fmla="*/ 67 h 167"/>
                <a:gd name="T22" fmla="*/ 125 w 125"/>
                <a:gd name="T23" fmla="*/ 69 h 167"/>
                <a:gd name="T24" fmla="*/ 121 w 125"/>
                <a:gd name="T25" fmla="*/ 77 h 167"/>
                <a:gd name="T26" fmla="*/ 113 w 125"/>
                <a:gd name="T27" fmla="*/ 89 h 167"/>
                <a:gd name="T28" fmla="*/ 106 w 125"/>
                <a:gd name="T29" fmla="*/ 96 h 167"/>
                <a:gd name="T30" fmla="*/ 104 w 125"/>
                <a:gd name="T31" fmla="*/ 100 h 167"/>
                <a:gd name="T32" fmla="*/ 102 w 125"/>
                <a:gd name="T33" fmla="*/ 104 h 167"/>
                <a:gd name="T34" fmla="*/ 98 w 125"/>
                <a:gd name="T35" fmla="*/ 102 h 167"/>
                <a:gd name="T36" fmla="*/ 96 w 125"/>
                <a:gd name="T37" fmla="*/ 102 h 167"/>
                <a:gd name="T38" fmla="*/ 92 w 125"/>
                <a:gd name="T39" fmla="*/ 108 h 167"/>
                <a:gd name="T40" fmla="*/ 90 w 125"/>
                <a:gd name="T41" fmla="*/ 117 h 167"/>
                <a:gd name="T42" fmla="*/ 92 w 125"/>
                <a:gd name="T43" fmla="*/ 127 h 167"/>
                <a:gd name="T44" fmla="*/ 81 w 125"/>
                <a:gd name="T45" fmla="*/ 131 h 167"/>
                <a:gd name="T46" fmla="*/ 73 w 125"/>
                <a:gd name="T47" fmla="*/ 137 h 167"/>
                <a:gd name="T48" fmla="*/ 71 w 125"/>
                <a:gd name="T49" fmla="*/ 142 h 167"/>
                <a:gd name="T50" fmla="*/ 65 w 125"/>
                <a:gd name="T51" fmla="*/ 146 h 167"/>
                <a:gd name="T52" fmla="*/ 56 w 125"/>
                <a:gd name="T53" fmla="*/ 148 h 167"/>
                <a:gd name="T54" fmla="*/ 52 w 125"/>
                <a:gd name="T55" fmla="*/ 156 h 167"/>
                <a:gd name="T56" fmla="*/ 46 w 125"/>
                <a:gd name="T57" fmla="*/ 162 h 167"/>
                <a:gd name="T58" fmla="*/ 37 w 125"/>
                <a:gd name="T59" fmla="*/ 162 h 167"/>
                <a:gd name="T60" fmla="*/ 29 w 125"/>
                <a:gd name="T61" fmla="*/ 163 h 167"/>
                <a:gd name="T62" fmla="*/ 21 w 125"/>
                <a:gd name="T63" fmla="*/ 165 h 167"/>
                <a:gd name="T64" fmla="*/ 14 w 125"/>
                <a:gd name="T65" fmla="*/ 162 h 167"/>
                <a:gd name="T66" fmla="*/ 10 w 125"/>
                <a:gd name="T67" fmla="*/ 152 h 167"/>
                <a:gd name="T68" fmla="*/ 6 w 125"/>
                <a:gd name="T69" fmla="*/ 142 h 167"/>
                <a:gd name="T70" fmla="*/ 2 w 125"/>
                <a:gd name="T71" fmla="*/ 133 h 167"/>
                <a:gd name="T72" fmla="*/ 6 w 125"/>
                <a:gd name="T73" fmla="*/ 125 h 167"/>
                <a:gd name="T74" fmla="*/ 19 w 125"/>
                <a:gd name="T75" fmla="*/ 121 h 167"/>
                <a:gd name="T76" fmla="*/ 35 w 125"/>
                <a:gd name="T77" fmla="*/ 115 h 167"/>
                <a:gd name="T78" fmla="*/ 46 w 125"/>
                <a:gd name="T79" fmla="*/ 112 h 167"/>
                <a:gd name="T80" fmla="*/ 50 w 125"/>
                <a:gd name="T81" fmla="*/ 100 h 167"/>
                <a:gd name="T82" fmla="*/ 54 w 125"/>
                <a:gd name="T83" fmla="*/ 87 h 167"/>
                <a:gd name="T84" fmla="*/ 58 w 125"/>
                <a:gd name="T85" fmla="*/ 79 h 167"/>
                <a:gd name="T86" fmla="*/ 52 w 125"/>
                <a:gd name="T87" fmla="*/ 69 h 167"/>
                <a:gd name="T88" fmla="*/ 52 w 125"/>
                <a:gd name="T89" fmla="*/ 58 h 167"/>
                <a:gd name="T90" fmla="*/ 56 w 125"/>
                <a:gd name="T91" fmla="*/ 48 h 167"/>
                <a:gd name="T92" fmla="*/ 56 w 125"/>
                <a:gd name="T93" fmla="*/ 42 h 167"/>
                <a:gd name="T94" fmla="*/ 63 w 125"/>
                <a:gd name="T95" fmla="*/ 39 h 167"/>
                <a:gd name="T96" fmla="*/ 60 w 125"/>
                <a:gd name="T97" fmla="*/ 33 h 167"/>
                <a:gd name="T98" fmla="*/ 62 w 125"/>
                <a:gd name="T99" fmla="*/ 25 h 167"/>
                <a:gd name="T100" fmla="*/ 65 w 125"/>
                <a:gd name="T101" fmla="*/ 27 h 167"/>
                <a:gd name="T102" fmla="*/ 71 w 125"/>
                <a:gd name="T103" fmla="*/ 29 h 167"/>
                <a:gd name="T104" fmla="*/ 69 w 125"/>
                <a:gd name="T105" fmla="*/ 19 h 167"/>
                <a:gd name="T106" fmla="*/ 69 w 125"/>
                <a:gd name="T107" fmla="*/ 2 h 167"/>
                <a:gd name="T108" fmla="*/ 71 w 125"/>
                <a:gd name="T109" fmla="*/ 4 h 167"/>
                <a:gd name="T110" fmla="*/ 69 w 125"/>
                <a:gd name="T111" fmla="*/ 4 h 167"/>
                <a:gd name="T112" fmla="*/ 69 w 125"/>
                <a:gd name="T113" fmla="*/ 6 h 167"/>
                <a:gd name="T114" fmla="*/ 69 w 125"/>
                <a:gd name="T115" fmla="*/ 12 h 167"/>
                <a:gd name="T116" fmla="*/ 65 w 125"/>
                <a:gd name="T117" fmla="*/ 10 h 167"/>
                <a:gd name="T118" fmla="*/ 67 w 125"/>
                <a:gd name="T119" fmla="*/ 2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5" h="167">
                  <a:moveTo>
                    <a:pt x="63" y="154"/>
                  </a:moveTo>
                  <a:lnTo>
                    <a:pt x="63" y="152"/>
                  </a:lnTo>
                  <a:lnTo>
                    <a:pt x="65" y="152"/>
                  </a:lnTo>
                  <a:lnTo>
                    <a:pt x="65" y="154"/>
                  </a:lnTo>
                  <a:lnTo>
                    <a:pt x="63" y="154"/>
                  </a:lnTo>
                  <a:close/>
                  <a:moveTo>
                    <a:pt x="106" y="108"/>
                  </a:moveTo>
                  <a:lnTo>
                    <a:pt x="106" y="106"/>
                  </a:lnTo>
                  <a:lnTo>
                    <a:pt x="106" y="104"/>
                  </a:lnTo>
                  <a:lnTo>
                    <a:pt x="108" y="104"/>
                  </a:lnTo>
                  <a:lnTo>
                    <a:pt x="108" y="102"/>
                  </a:lnTo>
                  <a:lnTo>
                    <a:pt x="110" y="100"/>
                  </a:lnTo>
                  <a:lnTo>
                    <a:pt x="110" y="102"/>
                  </a:lnTo>
                  <a:lnTo>
                    <a:pt x="110" y="104"/>
                  </a:lnTo>
                  <a:lnTo>
                    <a:pt x="108" y="104"/>
                  </a:lnTo>
                  <a:lnTo>
                    <a:pt x="108" y="106"/>
                  </a:lnTo>
                  <a:lnTo>
                    <a:pt x="108" y="108"/>
                  </a:lnTo>
                  <a:lnTo>
                    <a:pt x="106" y="108"/>
                  </a:lnTo>
                  <a:close/>
                  <a:moveTo>
                    <a:pt x="71" y="29"/>
                  </a:moveTo>
                  <a:lnTo>
                    <a:pt x="71" y="31"/>
                  </a:lnTo>
                  <a:lnTo>
                    <a:pt x="73" y="35"/>
                  </a:lnTo>
                  <a:lnTo>
                    <a:pt x="75" y="35"/>
                  </a:lnTo>
                  <a:lnTo>
                    <a:pt x="77" y="37"/>
                  </a:lnTo>
                  <a:lnTo>
                    <a:pt x="77" y="39"/>
                  </a:lnTo>
                  <a:lnTo>
                    <a:pt x="79" y="41"/>
                  </a:lnTo>
                  <a:lnTo>
                    <a:pt x="81" y="42"/>
                  </a:lnTo>
                  <a:lnTo>
                    <a:pt x="83" y="44"/>
                  </a:lnTo>
                  <a:lnTo>
                    <a:pt x="85" y="44"/>
                  </a:lnTo>
                  <a:lnTo>
                    <a:pt x="86" y="46"/>
                  </a:lnTo>
                  <a:lnTo>
                    <a:pt x="88" y="46"/>
                  </a:lnTo>
                  <a:lnTo>
                    <a:pt x="90" y="46"/>
                  </a:lnTo>
                  <a:lnTo>
                    <a:pt x="92" y="46"/>
                  </a:lnTo>
                  <a:lnTo>
                    <a:pt x="94" y="48"/>
                  </a:lnTo>
                  <a:lnTo>
                    <a:pt x="96" y="48"/>
                  </a:lnTo>
                  <a:lnTo>
                    <a:pt x="98" y="48"/>
                  </a:lnTo>
                  <a:lnTo>
                    <a:pt x="100" y="48"/>
                  </a:lnTo>
                  <a:lnTo>
                    <a:pt x="102" y="50"/>
                  </a:lnTo>
                  <a:lnTo>
                    <a:pt x="102" y="48"/>
                  </a:lnTo>
                  <a:lnTo>
                    <a:pt x="104" y="48"/>
                  </a:lnTo>
                  <a:lnTo>
                    <a:pt x="106" y="48"/>
                  </a:lnTo>
                  <a:lnTo>
                    <a:pt x="106" y="50"/>
                  </a:lnTo>
                  <a:lnTo>
                    <a:pt x="108" y="50"/>
                  </a:lnTo>
                  <a:lnTo>
                    <a:pt x="108" y="52"/>
                  </a:lnTo>
                  <a:lnTo>
                    <a:pt x="110" y="54"/>
                  </a:lnTo>
                  <a:lnTo>
                    <a:pt x="110" y="56"/>
                  </a:lnTo>
                  <a:lnTo>
                    <a:pt x="111" y="56"/>
                  </a:lnTo>
                  <a:lnTo>
                    <a:pt x="111" y="58"/>
                  </a:lnTo>
                  <a:lnTo>
                    <a:pt x="113" y="60"/>
                  </a:lnTo>
                  <a:lnTo>
                    <a:pt x="115" y="60"/>
                  </a:lnTo>
                  <a:lnTo>
                    <a:pt x="115" y="62"/>
                  </a:lnTo>
                  <a:lnTo>
                    <a:pt x="115" y="64"/>
                  </a:lnTo>
                  <a:lnTo>
                    <a:pt x="117" y="64"/>
                  </a:lnTo>
                  <a:lnTo>
                    <a:pt x="117" y="66"/>
                  </a:lnTo>
                  <a:lnTo>
                    <a:pt x="119" y="66"/>
                  </a:lnTo>
                  <a:lnTo>
                    <a:pt x="119" y="67"/>
                  </a:lnTo>
                  <a:lnTo>
                    <a:pt x="121" y="67"/>
                  </a:lnTo>
                  <a:lnTo>
                    <a:pt x="123" y="67"/>
                  </a:lnTo>
                  <a:lnTo>
                    <a:pt x="123" y="69"/>
                  </a:lnTo>
                  <a:lnTo>
                    <a:pt x="123" y="67"/>
                  </a:lnTo>
                  <a:lnTo>
                    <a:pt x="125" y="67"/>
                  </a:lnTo>
                  <a:lnTo>
                    <a:pt x="125" y="69"/>
                  </a:lnTo>
                  <a:lnTo>
                    <a:pt x="125" y="73"/>
                  </a:lnTo>
                  <a:lnTo>
                    <a:pt x="123" y="73"/>
                  </a:lnTo>
                  <a:lnTo>
                    <a:pt x="123" y="75"/>
                  </a:lnTo>
                  <a:lnTo>
                    <a:pt x="121" y="75"/>
                  </a:lnTo>
                  <a:lnTo>
                    <a:pt x="121" y="77"/>
                  </a:lnTo>
                  <a:lnTo>
                    <a:pt x="121" y="79"/>
                  </a:lnTo>
                  <a:lnTo>
                    <a:pt x="119" y="81"/>
                  </a:lnTo>
                  <a:lnTo>
                    <a:pt x="119" y="83"/>
                  </a:lnTo>
                  <a:lnTo>
                    <a:pt x="117" y="87"/>
                  </a:lnTo>
                  <a:lnTo>
                    <a:pt x="113" y="89"/>
                  </a:lnTo>
                  <a:lnTo>
                    <a:pt x="111" y="89"/>
                  </a:lnTo>
                  <a:lnTo>
                    <a:pt x="110" y="92"/>
                  </a:lnTo>
                  <a:lnTo>
                    <a:pt x="108" y="94"/>
                  </a:lnTo>
                  <a:lnTo>
                    <a:pt x="108" y="96"/>
                  </a:lnTo>
                  <a:lnTo>
                    <a:pt x="106" y="96"/>
                  </a:lnTo>
                  <a:lnTo>
                    <a:pt x="106" y="98"/>
                  </a:lnTo>
                  <a:lnTo>
                    <a:pt x="108" y="98"/>
                  </a:lnTo>
                  <a:lnTo>
                    <a:pt x="106" y="98"/>
                  </a:lnTo>
                  <a:lnTo>
                    <a:pt x="106" y="100"/>
                  </a:lnTo>
                  <a:lnTo>
                    <a:pt x="104" y="100"/>
                  </a:lnTo>
                  <a:lnTo>
                    <a:pt x="104" y="102"/>
                  </a:lnTo>
                  <a:lnTo>
                    <a:pt x="104" y="104"/>
                  </a:lnTo>
                  <a:lnTo>
                    <a:pt x="102" y="104"/>
                  </a:lnTo>
                  <a:lnTo>
                    <a:pt x="102" y="106"/>
                  </a:lnTo>
                  <a:lnTo>
                    <a:pt x="102" y="104"/>
                  </a:lnTo>
                  <a:lnTo>
                    <a:pt x="100" y="104"/>
                  </a:lnTo>
                  <a:lnTo>
                    <a:pt x="100" y="106"/>
                  </a:lnTo>
                  <a:lnTo>
                    <a:pt x="100" y="104"/>
                  </a:lnTo>
                  <a:lnTo>
                    <a:pt x="98" y="104"/>
                  </a:lnTo>
                  <a:lnTo>
                    <a:pt x="98" y="102"/>
                  </a:lnTo>
                  <a:lnTo>
                    <a:pt x="100" y="102"/>
                  </a:lnTo>
                  <a:lnTo>
                    <a:pt x="100" y="100"/>
                  </a:lnTo>
                  <a:lnTo>
                    <a:pt x="98" y="100"/>
                  </a:lnTo>
                  <a:lnTo>
                    <a:pt x="98" y="102"/>
                  </a:lnTo>
                  <a:lnTo>
                    <a:pt x="96" y="102"/>
                  </a:lnTo>
                  <a:lnTo>
                    <a:pt x="96" y="104"/>
                  </a:lnTo>
                  <a:lnTo>
                    <a:pt x="94" y="104"/>
                  </a:lnTo>
                  <a:lnTo>
                    <a:pt x="94" y="106"/>
                  </a:lnTo>
                  <a:lnTo>
                    <a:pt x="92" y="106"/>
                  </a:lnTo>
                  <a:lnTo>
                    <a:pt x="92" y="108"/>
                  </a:lnTo>
                  <a:lnTo>
                    <a:pt x="92" y="110"/>
                  </a:lnTo>
                  <a:lnTo>
                    <a:pt x="92" y="112"/>
                  </a:lnTo>
                  <a:lnTo>
                    <a:pt x="92" y="114"/>
                  </a:lnTo>
                  <a:lnTo>
                    <a:pt x="90" y="115"/>
                  </a:lnTo>
                  <a:lnTo>
                    <a:pt x="90" y="117"/>
                  </a:lnTo>
                  <a:lnTo>
                    <a:pt x="90" y="119"/>
                  </a:lnTo>
                  <a:lnTo>
                    <a:pt x="92" y="121"/>
                  </a:lnTo>
                  <a:lnTo>
                    <a:pt x="90" y="123"/>
                  </a:lnTo>
                  <a:lnTo>
                    <a:pt x="92" y="125"/>
                  </a:lnTo>
                  <a:lnTo>
                    <a:pt x="92" y="127"/>
                  </a:lnTo>
                  <a:lnTo>
                    <a:pt x="92" y="129"/>
                  </a:lnTo>
                  <a:lnTo>
                    <a:pt x="90" y="129"/>
                  </a:lnTo>
                  <a:lnTo>
                    <a:pt x="86" y="129"/>
                  </a:lnTo>
                  <a:lnTo>
                    <a:pt x="83" y="129"/>
                  </a:lnTo>
                  <a:lnTo>
                    <a:pt x="81" y="131"/>
                  </a:lnTo>
                  <a:lnTo>
                    <a:pt x="79" y="131"/>
                  </a:lnTo>
                  <a:lnTo>
                    <a:pt x="77" y="133"/>
                  </a:lnTo>
                  <a:lnTo>
                    <a:pt x="75" y="133"/>
                  </a:lnTo>
                  <a:lnTo>
                    <a:pt x="73" y="135"/>
                  </a:lnTo>
                  <a:lnTo>
                    <a:pt x="73" y="137"/>
                  </a:lnTo>
                  <a:lnTo>
                    <a:pt x="73" y="138"/>
                  </a:lnTo>
                  <a:lnTo>
                    <a:pt x="73" y="140"/>
                  </a:lnTo>
                  <a:lnTo>
                    <a:pt x="71" y="142"/>
                  </a:lnTo>
                  <a:lnTo>
                    <a:pt x="73" y="142"/>
                  </a:lnTo>
                  <a:lnTo>
                    <a:pt x="71" y="142"/>
                  </a:lnTo>
                  <a:lnTo>
                    <a:pt x="71" y="144"/>
                  </a:lnTo>
                  <a:lnTo>
                    <a:pt x="69" y="144"/>
                  </a:lnTo>
                  <a:lnTo>
                    <a:pt x="69" y="146"/>
                  </a:lnTo>
                  <a:lnTo>
                    <a:pt x="67" y="146"/>
                  </a:lnTo>
                  <a:lnTo>
                    <a:pt x="65" y="146"/>
                  </a:lnTo>
                  <a:lnTo>
                    <a:pt x="63" y="146"/>
                  </a:lnTo>
                  <a:lnTo>
                    <a:pt x="62" y="146"/>
                  </a:lnTo>
                  <a:lnTo>
                    <a:pt x="58" y="146"/>
                  </a:lnTo>
                  <a:lnTo>
                    <a:pt x="56" y="146"/>
                  </a:lnTo>
                  <a:lnTo>
                    <a:pt x="56" y="148"/>
                  </a:lnTo>
                  <a:lnTo>
                    <a:pt x="54" y="148"/>
                  </a:lnTo>
                  <a:lnTo>
                    <a:pt x="54" y="150"/>
                  </a:lnTo>
                  <a:lnTo>
                    <a:pt x="52" y="152"/>
                  </a:lnTo>
                  <a:lnTo>
                    <a:pt x="52" y="154"/>
                  </a:lnTo>
                  <a:lnTo>
                    <a:pt x="52" y="156"/>
                  </a:lnTo>
                  <a:lnTo>
                    <a:pt x="52" y="158"/>
                  </a:lnTo>
                  <a:lnTo>
                    <a:pt x="50" y="158"/>
                  </a:lnTo>
                  <a:lnTo>
                    <a:pt x="50" y="160"/>
                  </a:lnTo>
                  <a:lnTo>
                    <a:pt x="48" y="162"/>
                  </a:lnTo>
                  <a:lnTo>
                    <a:pt x="46" y="162"/>
                  </a:lnTo>
                  <a:lnTo>
                    <a:pt x="44" y="162"/>
                  </a:lnTo>
                  <a:lnTo>
                    <a:pt x="42" y="162"/>
                  </a:lnTo>
                  <a:lnTo>
                    <a:pt x="40" y="162"/>
                  </a:lnTo>
                  <a:lnTo>
                    <a:pt x="38" y="162"/>
                  </a:lnTo>
                  <a:lnTo>
                    <a:pt x="37" y="162"/>
                  </a:lnTo>
                  <a:lnTo>
                    <a:pt x="35" y="162"/>
                  </a:lnTo>
                  <a:lnTo>
                    <a:pt x="33" y="162"/>
                  </a:lnTo>
                  <a:lnTo>
                    <a:pt x="31" y="162"/>
                  </a:lnTo>
                  <a:lnTo>
                    <a:pt x="31" y="163"/>
                  </a:lnTo>
                  <a:lnTo>
                    <a:pt x="29" y="163"/>
                  </a:lnTo>
                  <a:lnTo>
                    <a:pt x="27" y="163"/>
                  </a:lnTo>
                  <a:lnTo>
                    <a:pt x="27" y="165"/>
                  </a:lnTo>
                  <a:lnTo>
                    <a:pt x="25" y="165"/>
                  </a:lnTo>
                  <a:lnTo>
                    <a:pt x="23" y="165"/>
                  </a:lnTo>
                  <a:lnTo>
                    <a:pt x="21" y="165"/>
                  </a:lnTo>
                  <a:lnTo>
                    <a:pt x="19" y="167"/>
                  </a:lnTo>
                  <a:lnTo>
                    <a:pt x="17" y="167"/>
                  </a:lnTo>
                  <a:lnTo>
                    <a:pt x="15" y="165"/>
                  </a:lnTo>
                  <a:lnTo>
                    <a:pt x="15" y="163"/>
                  </a:lnTo>
                  <a:lnTo>
                    <a:pt x="14" y="162"/>
                  </a:lnTo>
                  <a:lnTo>
                    <a:pt x="14" y="158"/>
                  </a:lnTo>
                  <a:lnTo>
                    <a:pt x="12" y="158"/>
                  </a:lnTo>
                  <a:lnTo>
                    <a:pt x="12" y="156"/>
                  </a:lnTo>
                  <a:lnTo>
                    <a:pt x="10" y="154"/>
                  </a:lnTo>
                  <a:lnTo>
                    <a:pt x="10" y="152"/>
                  </a:lnTo>
                  <a:lnTo>
                    <a:pt x="10" y="150"/>
                  </a:lnTo>
                  <a:lnTo>
                    <a:pt x="8" y="148"/>
                  </a:lnTo>
                  <a:lnTo>
                    <a:pt x="6" y="146"/>
                  </a:lnTo>
                  <a:lnTo>
                    <a:pt x="6" y="144"/>
                  </a:lnTo>
                  <a:lnTo>
                    <a:pt x="6" y="142"/>
                  </a:lnTo>
                  <a:lnTo>
                    <a:pt x="4" y="140"/>
                  </a:lnTo>
                  <a:lnTo>
                    <a:pt x="4" y="138"/>
                  </a:lnTo>
                  <a:lnTo>
                    <a:pt x="2" y="137"/>
                  </a:lnTo>
                  <a:lnTo>
                    <a:pt x="2" y="135"/>
                  </a:lnTo>
                  <a:lnTo>
                    <a:pt x="2" y="133"/>
                  </a:lnTo>
                  <a:lnTo>
                    <a:pt x="0" y="131"/>
                  </a:lnTo>
                  <a:lnTo>
                    <a:pt x="0" y="129"/>
                  </a:lnTo>
                  <a:lnTo>
                    <a:pt x="2" y="127"/>
                  </a:lnTo>
                  <a:lnTo>
                    <a:pt x="4" y="127"/>
                  </a:lnTo>
                  <a:lnTo>
                    <a:pt x="6" y="125"/>
                  </a:lnTo>
                  <a:lnTo>
                    <a:pt x="10" y="125"/>
                  </a:lnTo>
                  <a:lnTo>
                    <a:pt x="12" y="123"/>
                  </a:lnTo>
                  <a:lnTo>
                    <a:pt x="15" y="123"/>
                  </a:lnTo>
                  <a:lnTo>
                    <a:pt x="17" y="121"/>
                  </a:lnTo>
                  <a:lnTo>
                    <a:pt x="19" y="121"/>
                  </a:lnTo>
                  <a:lnTo>
                    <a:pt x="23" y="119"/>
                  </a:lnTo>
                  <a:lnTo>
                    <a:pt x="25" y="119"/>
                  </a:lnTo>
                  <a:lnTo>
                    <a:pt x="29" y="117"/>
                  </a:lnTo>
                  <a:lnTo>
                    <a:pt x="31" y="117"/>
                  </a:lnTo>
                  <a:lnTo>
                    <a:pt x="35" y="115"/>
                  </a:lnTo>
                  <a:lnTo>
                    <a:pt x="37" y="115"/>
                  </a:lnTo>
                  <a:lnTo>
                    <a:pt x="38" y="114"/>
                  </a:lnTo>
                  <a:lnTo>
                    <a:pt x="42" y="114"/>
                  </a:lnTo>
                  <a:lnTo>
                    <a:pt x="44" y="112"/>
                  </a:lnTo>
                  <a:lnTo>
                    <a:pt x="46" y="112"/>
                  </a:lnTo>
                  <a:lnTo>
                    <a:pt x="48" y="110"/>
                  </a:lnTo>
                  <a:lnTo>
                    <a:pt x="48" y="108"/>
                  </a:lnTo>
                  <a:lnTo>
                    <a:pt x="50" y="106"/>
                  </a:lnTo>
                  <a:lnTo>
                    <a:pt x="50" y="102"/>
                  </a:lnTo>
                  <a:lnTo>
                    <a:pt x="50" y="100"/>
                  </a:lnTo>
                  <a:lnTo>
                    <a:pt x="52" y="98"/>
                  </a:lnTo>
                  <a:lnTo>
                    <a:pt x="52" y="94"/>
                  </a:lnTo>
                  <a:lnTo>
                    <a:pt x="54" y="92"/>
                  </a:lnTo>
                  <a:lnTo>
                    <a:pt x="54" y="89"/>
                  </a:lnTo>
                  <a:lnTo>
                    <a:pt x="54" y="87"/>
                  </a:lnTo>
                  <a:lnTo>
                    <a:pt x="56" y="85"/>
                  </a:lnTo>
                  <a:lnTo>
                    <a:pt x="56" y="83"/>
                  </a:lnTo>
                  <a:lnTo>
                    <a:pt x="56" y="81"/>
                  </a:lnTo>
                  <a:lnTo>
                    <a:pt x="58" y="81"/>
                  </a:lnTo>
                  <a:lnTo>
                    <a:pt x="58" y="79"/>
                  </a:lnTo>
                  <a:lnTo>
                    <a:pt x="58" y="77"/>
                  </a:lnTo>
                  <a:lnTo>
                    <a:pt x="56" y="75"/>
                  </a:lnTo>
                  <a:lnTo>
                    <a:pt x="56" y="73"/>
                  </a:lnTo>
                  <a:lnTo>
                    <a:pt x="54" y="71"/>
                  </a:lnTo>
                  <a:lnTo>
                    <a:pt x="52" y="69"/>
                  </a:lnTo>
                  <a:lnTo>
                    <a:pt x="52" y="67"/>
                  </a:lnTo>
                  <a:lnTo>
                    <a:pt x="50" y="66"/>
                  </a:lnTo>
                  <a:lnTo>
                    <a:pt x="50" y="62"/>
                  </a:lnTo>
                  <a:lnTo>
                    <a:pt x="50" y="60"/>
                  </a:lnTo>
                  <a:lnTo>
                    <a:pt x="52" y="58"/>
                  </a:lnTo>
                  <a:lnTo>
                    <a:pt x="52" y="56"/>
                  </a:lnTo>
                  <a:lnTo>
                    <a:pt x="54" y="54"/>
                  </a:lnTo>
                  <a:lnTo>
                    <a:pt x="54" y="52"/>
                  </a:lnTo>
                  <a:lnTo>
                    <a:pt x="54" y="50"/>
                  </a:lnTo>
                  <a:lnTo>
                    <a:pt x="56" y="48"/>
                  </a:lnTo>
                  <a:lnTo>
                    <a:pt x="56" y="46"/>
                  </a:lnTo>
                  <a:lnTo>
                    <a:pt x="56" y="44"/>
                  </a:lnTo>
                  <a:lnTo>
                    <a:pt x="54" y="44"/>
                  </a:lnTo>
                  <a:lnTo>
                    <a:pt x="54" y="42"/>
                  </a:lnTo>
                  <a:lnTo>
                    <a:pt x="56" y="42"/>
                  </a:lnTo>
                  <a:lnTo>
                    <a:pt x="58" y="42"/>
                  </a:lnTo>
                  <a:lnTo>
                    <a:pt x="60" y="42"/>
                  </a:lnTo>
                  <a:lnTo>
                    <a:pt x="62" y="42"/>
                  </a:lnTo>
                  <a:lnTo>
                    <a:pt x="63" y="41"/>
                  </a:lnTo>
                  <a:lnTo>
                    <a:pt x="63" y="39"/>
                  </a:lnTo>
                  <a:lnTo>
                    <a:pt x="62" y="39"/>
                  </a:lnTo>
                  <a:lnTo>
                    <a:pt x="60" y="39"/>
                  </a:lnTo>
                  <a:lnTo>
                    <a:pt x="60" y="37"/>
                  </a:lnTo>
                  <a:lnTo>
                    <a:pt x="60" y="35"/>
                  </a:lnTo>
                  <a:lnTo>
                    <a:pt x="60" y="33"/>
                  </a:lnTo>
                  <a:lnTo>
                    <a:pt x="60" y="31"/>
                  </a:lnTo>
                  <a:lnTo>
                    <a:pt x="60" y="29"/>
                  </a:lnTo>
                  <a:lnTo>
                    <a:pt x="60" y="27"/>
                  </a:lnTo>
                  <a:lnTo>
                    <a:pt x="62" y="27"/>
                  </a:lnTo>
                  <a:lnTo>
                    <a:pt x="62" y="25"/>
                  </a:lnTo>
                  <a:lnTo>
                    <a:pt x="63" y="25"/>
                  </a:lnTo>
                  <a:lnTo>
                    <a:pt x="63" y="27"/>
                  </a:lnTo>
                  <a:lnTo>
                    <a:pt x="63" y="29"/>
                  </a:lnTo>
                  <a:lnTo>
                    <a:pt x="65" y="29"/>
                  </a:lnTo>
                  <a:lnTo>
                    <a:pt x="65" y="27"/>
                  </a:lnTo>
                  <a:lnTo>
                    <a:pt x="67" y="27"/>
                  </a:lnTo>
                  <a:lnTo>
                    <a:pt x="69" y="27"/>
                  </a:lnTo>
                  <a:lnTo>
                    <a:pt x="69" y="25"/>
                  </a:lnTo>
                  <a:lnTo>
                    <a:pt x="69" y="27"/>
                  </a:lnTo>
                  <a:lnTo>
                    <a:pt x="71" y="29"/>
                  </a:lnTo>
                  <a:close/>
                  <a:moveTo>
                    <a:pt x="69" y="19"/>
                  </a:moveTo>
                  <a:lnTo>
                    <a:pt x="69" y="21"/>
                  </a:lnTo>
                  <a:lnTo>
                    <a:pt x="67" y="21"/>
                  </a:lnTo>
                  <a:lnTo>
                    <a:pt x="67" y="19"/>
                  </a:lnTo>
                  <a:lnTo>
                    <a:pt x="69" y="19"/>
                  </a:lnTo>
                  <a:close/>
                  <a:moveTo>
                    <a:pt x="67" y="19"/>
                  </a:moveTo>
                  <a:lnTo>
                    <a:pt x="67" y="21"/>
                  </a:lnTo>
                  <a:lnTo>
                    <a:pt x="67" y="19"/>
                  </a:lnTo>
                  <a:close/>
                  <a:moveTo>
                    <a:pt x="69" y="0"/>
                  </a:moveTo>
                  <a:lnTo>
                    <a:pt x="69" y="2"/>
                  </a:lnTo>
                  <a:lnTo>
                    <a:pt x="71" y="2"/>
                  </a:lnTo>
                  <a:lnTo>
                    <a:pt x="71" y="0"/>
                  </a:lnTo>
                  <a:lnTo>
                    <a:pt x="71" y="2"/>
                  </a:lnTo>
                  <a:lnTo>
                    <a:pt x="69" y="2"/>
                  </a:lnTo>
                  <a:lnTo>
                    <a:pt x="71" y="4"/>
                  </a:lnTo>
                  <a:lnTo>
                    <a:pt x="71" y="2"/>
                  </a:lnTo>
                  <a:lnTo>
                    <a:pt x="71" y="4"/>
                  </a:lnTo>
                  <a:lnTo>
                    <a:pt x="69" y="4"/>
                  </a:lnTo>
                  <a:lnTo>
                    <a:pt x="69" y="6"/>
                  </a:lnTo>
                  <a:lnTo>
                    <a:pt x="69" y="4"/>
                  </a:lnTo>
                  <a:lnTo>
                    <a:pt x="69" y="6"/>
                  </a:lnTo>
                  <a:lnTo>
                    <a:pt x="71" y="6"/>
                  </a:lnTo>
                  <a:lnTo>
                    <a:pt x="69" y="6"/>
                  </a:lnTo>
                  <a:lnTo>
                    <a:pt x="69" y="8"/>
                  </a:lnTo>
                  <a:lnTo>
                    <a:pt x="69" y="6"/>
                  </a:lnTo>
                  <a:lnTo>
                    <a:pt x="69" y="8"/>
                  </a:lnTo>
                  <a:lnTo>
                    <a:pt x="71" y="8"/>
                  </a:lnTo>
                  <a:lnTo>
                    <a:pt x="69" y="8"/>
                  </a:lnTo>
                  <a:lnTo>
                    <a:pt x="69" y="10"/>
                  </a:lnTo>
                  <a:lnTo>
                    <a:pt x="69" y="12"/>
                  </a:lnTo>
                  <a:lnTo>
                    <a:pt x="67" y="12"/>
                  </a:lnTo>
                  <a:lnTo>
                    <a:pt x="67" y="14"/>
                  </a:lnTo>
                  <a:lnTo>
                    <a:pt x="65" y="14"/>
                  </a:lnTo>
                  <a:lnTo>
                    <a:pt x="65" y="12"/>
                  </a:lnTo>
                  <a:lnTo>
                    <a:pt x="65" y="10"/>
                  </a:lnTo>
                  <a:lnTo>
                    <a:pt x="65" y="8"/>
                  </a:lnTo>
                  <a:lnTo>
                    <a:pt x="65" y="6"/>
                  </a:lnTo>
                  <a:lnTo>
                    <a:pt x="65" y="4"/>
                  </a:lnTo>
                  <a:lnTo>
                    <a:pt x="65" y="2"/>
                  </a:lnTo>
                  <a:lnTo>
                    <a:pt x="67" y="2"/>
                  </a:lnTo>
                  <a:lnTo>
                    <a:pt x="67" y="4"/>
                  </a:lnTo>
                  <a:lnTo>
                    <a:pt x="69" y="4"/>
                  </a:lnTo>
                  <a:lnTo>
                    <a:pt x="69" y="2"/>
                  </a:lnTo>
                  <a:lnTo>
                    <a:pt x="69"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2" name="Freeform 179"/>
            <p:cNvSpPr>
              <a:spLocks noEditPoints="1"/>
            </p:cNvSpPr>
            <p:nvPr/>
          </p:nvSpPr>
          <p:spPr bwMode="auto">
            <a:xfrm>
              <a:off x="6565900" y="3824288"/>
              <a:ext cx="409575" cy="392113"/>
            </a:xfrm>
            <a:custGeom>
              <a:avLst/>
              <a:gdLst>
                <a:gd name="T0" fmla="*/ 225 w 258"/>
                <a:gd name="T1" fmla="*/ 2 h 247"/>
                <a:gd name="T2" fmla="*/ 240 w 258"/>
                <a:gd name="T3" fmla="*/ 13 h 247"/>
                <a:gd name="T4" fmla="*/ 244 w 258"/>
                <a:gd name="T5" fmla="*/ 25 h 247"/>
                <a:gd name="T6" fmla="*/ 256 w 258"/>
                <a:gd name="T7" fmla="*/ 42 h 247"/>
                <a:gd name="T8" fmla="*/ 240 w 258"/>
                <a:gd name="T9" fmla="*/ 48 h 247"/>
                <a:gd name="T10" fmla="*/ 213 w 258"/>
                <a:gd name="T11" fmla="*/ 46 h 247"/>
                <a:gd name="T12" fmla="*/ 208 w 258"/>
                <a:gd name="T13" fmla="*/ 57 h 247"/>
                <a:gd name="T14" fmla="*/ 211 w 258"/>
                <a:gd name="T15" fmla="*/ 69 h 247"/>
                <a:gd name="T16" fmla="*/ 217 w 258"/>
                <a:gd name="T17" fmla="*/ 82 h 247"/>
                <a:gd name="T18" fmla="*/ 227 w 258"/>
                <a:gd name="T19" fmla="*/ 90 h 247"/>
                <a:gd name="T20" fmla="*/ 219 w 258"/>
                <a:gd name="T21" fmla="*/ 99 h 247"/>
                <a:gd name="T22" fmla="*/ 219 w 258"/>
                <a:gd name="T23" fmla="*/ 113 h 247"/>
                <a:gd name="T24" fmla="*/ 211 w 258"/>
                <a:gd name="T25" fmla="*/ 124 h 247"/>
                <a:gd name="T26" fmla="*/ 196 w 258"/>
                <a:gd name="T27" fmla="*/ 146 h 247"/>
                <a:gd name="T28" fmla="*/ 181 w 258"/>
                <a:gd name="T29" fmla="*/ 165 h 247"/>
                <a:gd name="T30" fmla="*/ 162 w 258"/>
                <a:gd name="T31" fmla="*/ 174 h 247"/>
                <a:gd name="T32" fmla="*/ 146 w 258"/>
                <a:gd name="T33" fmla="*/ 178 h 247"/>
                <a:gd name="T34" fmla="*/ 142 w 258"/>
                <a:gd name="T35" fmla="*/ 195 h 247"/>
                <a:gd name="T36" fmla="*/ 152 w 258"/>
                <a:gd name="T37" fmla="*/ 213 h 247"/>
                <a:gd name="T38" fmla="*/ 160 w 258"/>
                <a:gd name="T39" fmla="*/ 224 h 247"/>
                <a:gd name="T40" fmla="*/ 160 w 258"/>
                <a:gd name="T41" fmla="*/ 238 h 247"/>
                <a:gd name="T42" fmla="*/ 146 w 258"/>
                <a:gd name="T43" fmla="*/ 238 h 247"/>
                <a:gd name="T44" fmla="*/ 127 w 258"/>
                <a:gd name="T45" fmla="*/ 236 h 247"/>
                <a:gd name="T46" fmla="*/ 117 w 258"/>
                <a:gd name="T47" fmla="*/ 243 h 247"/>
                <a:gd name="T48" fmla="*/ 112 w 258"/>
                <a:gd name="T49" fmla="*/ 245 h 247"/>
                <a:gd name="T50" fmla="*/ 108 w 258"/>
                <a:gd name="T51" fmla="*/ 240 h 247"/>
                <a:gd name="T52" fmla="*/ 102 w 258"/>
                <a:gd name="T53" fmla="*/ 230 h 247"/>
                <a:gd name="T54" fmla="*/ 94 w 258"/>
                <a:gd name="T55" fmla="*/ 226 h 247"/>
                <a:gd name="T56" fmla="*/ 89 w 258"/>
                <a:gd name="T57" fmla="*/ 213 h 247"/>
                <a:gd name="T58" fmla="*/ 90 w 258"/>
                <a:gd name="T59" fmla="*/ 215 h 247"/>
                <a:gd name="T60" fmla="*/ 73 w 258"/>
                <a:gd name="T61" fmla="*/ 218 h 247"/>
                <a:gd name="T62" fmla="*/ 60 w 258"/>
                <a:gd name="T63" fmla="*/ 218 h 247"/>
                <a:gd name="T64" fmla="*/ 50 w 258"/>
                <a:gd name="T65" fmla="*/ 218 h 247"/>
                <a:gd name="T66" fmla="*/ 29 w 258"/>
                <a:gd name="T67" fmla="*/ 220 h 247"/>
                <a:gd name="T68" fmla="*/ 16 w 258"/>
                <a:gd name="T69" fmla="*/ 222 h 247"/>
                <a:gd name="T70" fmla="*/ 14 w 258"/>
                <a:gd name="T71" fmla="*/ 211 h 247"/>
                <a:gd name="T72" fmla="*/ 23 w 258"/>
                <a:gd name="T73" fmla="*/ 197 h 247"/>
                <a:gd name="T74" fmla="*/ 39 w 258"/>
                <a:gd name="T75" fmla="*/ 186 h 247"/>
                <a:gd name="T76" fmla="*/ 31 w 258"/>
                <a:gd name="T77" fmla="*/ 178 h 247"/>
                <a:gd name="T78" fmla="*/ 21 w 258"/>
                <a:gd name="T79" fmla="*/ 163 h 247"/>
                <a:gd name="T80" fmla="*/ 8 w 258"/>
                <a:gd name="T81" fmla="*/ 146 h 247"/>
                <a:gd name="T82" fmla="*/ 12 w 258"/>
                <a:gd name="T83" fmla="*/ 142 h 247"/>
                <a:gd name="T84" fmla="*/ 33 w 258"/>
                <a:gd name="T85" fmla="*/ 146 h 247"/>
                <a:gd name="T86" fmla="*/ 62 w 258"/>
                <a:gd name="T87" fmla="*/ 142 h 247"/>
                <a:gd name="T88" fmla="*/ 83 w 258"/>
                <a:gd name="T89" fmla="*/ 138 h 247"/>
                <a:gd name="T90" fmla="*/ 90 w 258"/>
                <a:gd name="T91" fmla="*/ 117 h 247"/>
                <a:gd name="T92" fmla="*/ 110 w 258"/>
                <a:gd name="T93" fmla="*/ 111 h 247"/>
                <a:gd name="T94" fmla="*/ 115 w 258"/>
                <a:gd name="T95" fmla="*/ 103 h 247"/>
                <a:gd name="T96" fmla="*/ 129 w 258"/>
                <a:gd name="T97" fmla="*/ 103 h 247"/>
                <a:gd name="T98" fmla="*/ 137 w 258"/>
                <a:gd name="T99" fmla="*/ 84 h 247"/>
                <a:gd name="T100" fmla="*/ 150 w 258"/>
                <a:gd name="T101" fmla="*/ 71 h 247"/>
                <a:gd name="T102" fmla="*/ 152 w 258"/>
                <a:gd name="T103" fmla="*/ 59 h 247"/>
                <a:gd name="T104" fmla="*/ 162 w 258"/>
                <a:gd name="T105" fmla="*/ 51 h 247"/>
                <a:gd name="T106" fmla="*/ 169 w 258"/>
                <a:gd name="T107" fmla="*/ 40 h 247"/>
                <a:gd name="T108" fmla="*/ 171 w 258"/>
                <a:gd name="T109" fmla="*/ 26 h 247"/>
                <a:gd name="T110" fmla="*/ 171 w 258"/>
                <a:gd name="T111" fmla="*/ 13 h 247"/>
                <a:gd name="T112" fmla="*/ 183 w 258"/>
                <a:gd name="T113" fmla="*/ 5 h 247"/>
                <a:gd name="T114" fmla="*/ 204 w 258"/>
                <a:gd name="T115" fmla="*/ 3 h 247"/>
                <a:gd name="T116" fmla="*/ 223 w 258"/>
                <a:gd name="T11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8" h="247">
                  <a:moveTo>
                    <a:pt x="106" y="241"/>
                  </a:moveTo>
                  <a:lnTo>
                    <a:pt x="104" y="241"/>
                  </a:lnTo>
                  <a:lnTo>
                    <a:pt x="104" y="240"/>
                  </a:lnTo>
                  <a:lnTo>
                    <a:pt x="104" y="241"/>
                  </a:lnTo>
                  <a:lnTo>
                    <a:pt x="106" y="241"/>
                  </a:lnTo>
                  <a:lnTo>
                    <a:pt x="106" y="240"/>
                  </a:lnTo>
                  <a:lnTo>
                    <a:pt x="106" y="241"/>
                  </a:lnTo>
                  <a:close/>
                  <a:moveTo>
                    <a:pt x="223" y="0"/>
                  </a:moveTo>
                  <a:lnTo>
                    <a:pt x="223" y="2"/>
                  </a:lnTo>
                  <a:lnTo>
                    <a:pt x="223" y="3"/>
                  </a:lnTo>
                  <a:lnTo>
                    <a:pt x="223" y="2"/>
                  </a:lnTo>
                  <a:lnTo>
                    <a:pt x="225" y="2"/>
                  </a:lnTo>
                  <a:lnTo>
                    <a:pt x="227" y="2"/>
                  </a:lnTo>
                  <a:lnTo>
                    <a:pt x="229" y="2"/>
                  </a:lnTo>
                  <a:lnTo>
                    <a:pt x="231" y="2"/>
                  </a:lnTo>
                  <a:lnTo>
                    <a:pt x="233" y="3"/>
                  </a:lnTo>
                  <a:lnTo>
                    <a:pt x="233" y="5"/>
                  </a:lnTo>
                  <a:lnTo>
                    <a:pt x="235" y="5"/>
                  </a:lnTo>
                  <a:lnTo>
                    <a:pt x="236" y="5"/>
                  </a:lnTo>
                  <a:lnTo>
                    <a:pt x="238" y="7"/>
                  </a:lnTo>
                  <a:lnTo>
                    <a:pt x="240" y="7"/>
                  </a:lnTo>
                  <a:lnTo>
                    <a:pt x="242" y="11"/>
                  </a:lnTo>
                  <a:lnTo>
                    <a:pt x="242" y="13"/>
                  </a:lnTo>
                  <a:lnTo>
                    <a:pt x="240" y="13"/>
                  </a:lnTo>
                  <a:lnTo>
                    <a:pt x="240" y="15"/>
                  </a:lnTo>
                  <a:lnTo>
                    <a:pt x="242" y="15"/>
                  </a:lnTo>
                  <a:lnTo>
                    <a:pt x="242" y="17"/>
                  </a:lnTo>
                  <a:lnTo>
                    <a:pt x="240" y="17"/>
                  </a:lnTo>
                  <a:lnTo>
                    <a:pt x="242" y="17"/>
                  </a:lnTo>
                  <a:lnTo>
                    <a:pt x="240" y="17"/>
                  </a:lnTo>
                  <a:lnTo>
                    <a:pt x="240" y="19"/>
                  </a:lnTo>
                  <a:lnTo>
                    <a:pt x="240" y="21"/>
                  </a:lnTo>
                  <a:lnTo>
                    <a:pt x="242" y="21"/>
                  </a:lnTo>
                  <a:lnTo>
                    <a:pt x="244" y="21"/>
                  </a:lnTo>
                  <a:lnTo>
                    <a:pt x="244" y="23"/>
                  </a:lnTo>
                  <a:lnTo>
                    <a:pt x="244" y="25"/>
                  </a:lnTo>
                  <a:lnTo>
                    <a:pt x="246" y="25"/>
                  </a:lnTo>
                  <a:lnTo>
                    <a:pt x="248" y="25"/>
                  </a:lnTo>
                  <a:lnTo>
                    <a:pt x="248" y="23"/>
                  </a:lnTo>
                  <a:lnTo>
                    <a:pt x="250" y="23"/>
                  </a:lnTo>
                  <a:lnTo>
                    <a:pt x="250" y="25"/>
                  </a:lnTo>
                  <a:lnTo>
                    <a:pt x="252" y="26"/>
                  </a:lnTo>
                  <a:lnTo>
                    <a:pt x="254" y="26"/>
                  </a:lnTo>
                  <a:lnTo>
                    <a:pt x="256" y="32"/>
                  </a:lnTo>
                  <a:lnTo>
                    <a:pt x="258" y="38"/>
                  </a:lnTo>
                  <a:lnTo>
                    <a:pt x="258" y="40"/>
                  </a:lnTo>
                  <a:lnTo>
                    <a:pt x="258" y="42"/>
                  </a:lnTo>
                  <a:lnTo>
                    <a:pt x="256" y="42"/>
                  </a:lnTo>
                  <a:lnTo>
                    <a:pt x="254" y="42"/>
                  </a:lnTo>
                  <a:lnTo>
                    <a:pt x="254" y="44"/>
                  </a:lnTo>
                  <a:lnTo>
                    <a:pt x="252" y="46"/>
                  </a:lnTo>
                  <a:lnTo>
                    <a:pt x="250" y="46"/>
                  </a:lnTo>
                  <a:lnTo>
                    <a:pt x="250" y="44"/>
                  </a:lnTo>
                  <a:lnTo>
                    <a:pt x="248" y="44"/>
                  </a:lnTo>
                  <a:lnTo>
                    <a:pt x="248" y="46"/>
                  </a:lnTo>
                  <a:lnTo>
                    <a:pt x="246" y="46"/>
                  </a:lnTo>
                  <a:lnTo>
                    <a:pt x="244" y="46"/>
                  </a:lnTo>
                  <a:lnTo>
                    <a:pt x="242" y="46"/>
                  </a:lnTo>
                  <a:lnTo>
                    <a:pt x="242" y="48"/>
                  </a:lnTo>
                  <a:lnTo>
                    <a:pt x="240" y="48"/>
                  </a:lnTo>
                  <a:lnTo>
                    <a:pt x="238" y="50"/>
                  </a:lnTo>
                  <a:lnTo>
                    <a:pt x="236" y="50"/>
                  </a:lnTo>
                  <a:lnTo>
                    <a:pt x="235" y="50"/>
                  </a:lnTo>
                  <a:lnTo>
                    <a:pt x="231" y="50"/>
                  </a:lnTo>
                  <a:lnTo>
                    <a:pt x="231" y="48"/>
                  </a:lnTo>
                  <a:lnTo>
                    <a:pt x="229" y="48"/>
                  </a:lnTo>
                  <a:lnTo>
                    <a:pt x="227" y="48"/>
                  </a:lnTo>
                  <a:lnTo>
                    <a:pt x="221" y="46"/>
                  </a:lnTo>
                  <a:lnTo>
                    <a:pt x="217" y="44"/>
                  </a:lnTo>
                  <a:lnTo>
                    <a:pt x="215" y="44"/>
                  </a:lnTo>
                  <a:lnTo>
                    <a:pt x="213" y="44"/>
                  </a:lnTo>
                  <a:lnTo>
                    <a:pt x="213" y="46"/>
                  </a:lnTo>
                  <a:lnTo>
                    <a:pt x="211" y="46"/>
                  </a:lnTo>
                  <a:lnTo>
                    <a:pt x="210" y="46"/>
                  </a:lnTo>
                  <a:lnTo>
                    <a:pt x="208" y="48"/>
                  </a:lnTo>
                  <a:lnTo>
                    <a:pt x="210" y="48"/>
                  </a:lnTo>
                  <a:lnTo>
                    <a:pt x="208" y="50"/>
                  </a:lnTo>
                  <a:lnTo>
                    <a:pt x="208" y="51"/>
                  </a:lnTo>
                  <a:lnTo>
                    <a:pt x="206" y="51"/>
                  </a:lnTo>
                  <a:lnTo>
                    <a:pt x="206" y="53"/>
                  </a:lnTo>
                  <a:lnTo>
                    <a:pt x="208" y="53"/>
                  </a:lnTo>
                  <a:lnTo>
                    <a:pt x="210" y="53"/>
                  </a:lnTo>
                  <a:lnTo>
                    <a:pt x="210" y="55"/>
                  </a:lnTo>
                  <a:lnTo>
                    <a:pt x="208" y="57"/>
                  </a:lnTo>
                  <a:lnTo>
                    <a:pt x="208" y="59"/>
                  </a:lnTo>
                  <a:lnTo>
                    <a:pt x="210" y="59"/>
                  </a:lnTo>
                  <a:lnTo>
                    <a:pt x="211" y="59"/>
                  </a:lnTo>
                  <a:lnTo>
                    <a:pt x="213" y="59"/>
                  </a:lnTo>
                  <a:lnTo>
                    <a:pt x="213" y="61"/>
                  </a:lnTo>
                  <a:lnTo>
                    <a:pt x="213" y="63"/>
                  </a:lnTo>
                  <a:lnTo>
                    <a:pt x="211" y="63"/>
                  </a:lnTo>
                  <a:lnTo>
                    <a:pt x="210" y="63"/>
                  </a:lnTo>
                  <a:lnTo>
                    <a:pt x="210" y="65"/>
                  </a:lnTo>
                  <a:lnTo>
                    <a:pt x="210" y="67"/>
                  </a:lnTo>
                  <a:lnTo>
                    <a:pt x="211" y="67"/>
                  </a:lnTo>
                  <a:lnTo>
                    <a:pt x="211" y="69"/>
                  </a:lnTo>
                  <a:lnTo>
                    <a:pt x="211" y="71"/>
                  </a:lnTo>
                  <a:lnTo>
                    <a:pt x="211" y="73"/>
                  </a:lnTo>
                  <a:lnTo>
                    <a:pt x="210" y="73"/>
                  </a:lnTo>
                  <a:lnTo>
                    <a:pt x="210" y="74"/>
                  </a:lnTo>
                  <a:lnTo>
                    <a:pt x="210" y="76"/>
                  </a:lnTo>
                  <a:lnTo>
                    <a:pt x="211" y="76"/>
                  </a:lnTo>
                  <a:lnTo>
                    <a:pt x="211" y="78"/>
                  </a:lnTo>
                  <a:lnTo>
                    <a:pt x="213" y="78"/>
                  </a:lnTo>
                  <a:lnTo>
                    <a:pt x="215" y="78"/>
                  </a:lnTo>
                  <a:lnTo>
                    <a:pt x="215" y="80"/>
                  </a:lnTo>
                  <a:lnTo>
                    <a:pt x="215" y="82"/>
                  </a:lnTo>
                  <a:lnTo>
                    <a:pt x="217" y="82"/>
                  </a:lnTo>
                  <a:lnTo>
                    <a:pt x="217" y="84"/>
                  </a:lnTo>
                  <a:lnTo>
                    <a:pt x="219" y="82"/>
                  </a:lnTo>
                  <a:lnTo>
                    <a:pt x="221" y="82"/>
                  </a:lnTo>
                  <a:lnTo>
                    <a:pt x="221" y="84"/>
                  </a:lnTo>
                  <a:lnTo>
                    <a:pt x="221" y="86"/>
                  </a:lnTo>
                  <a:lnTo>
                    <a:pt x="219" y="86"/>
                  </a:lnTo>
                  <a:lnTo>
                    <a:pt x="221" y="88"/>
                  </a:lnTo>
                  <a:lnTo>
                    <a:pt x="223" y="88"/>
                  </a:lnTo>
                  <a:lnTo>
                    <a:pt x="225" y="90"/>
                  </a:lnTo>
                  <a:lnTo>
                    <a:pt x="225" y="88"/>
                  </a:lnTo>
                  <a:lnTo>
                    <a:pt x="227" y="88"/>
                  </a:lnTo>
                  <a:lnTo>
                    <a:pt x="227" y="90"/>
                  </a:lnTo>
                  <a:lnTo>
                    <a:pt x="229" y="90"/>
                  </a:lnTo>
                  <a:lnTo>
                    <a:pt x="231" y="92"/>
                  </a:lnTo>
                  <a:lnTo>
                    <a:pt x="231" y="94"/>
                  </a:lnTo>
                  <a:lnTo>
                    <a:pt x="229" y="94"/>
                  </a:lnTo>
                  <a:lnTo>
                    <a:pt x="229" y="96"/>
                  </a:lnTo>
                  <a:lnTo>
                    <a:pt x="227" y="96"/>
                  </a:lnTo>
                  <a:lnTo>
                    <a:pt x="225" y="96"/>
                  </a:lnTo>
                  <a:lnTo>
                    <a:pt x="225" y="98"/>
                  </a:lnTo>
                  <a:lnTo>
                    <a:pt x="223" y="98"/>
                  </a:lnTo>
                  <a:lnTo>
                    <a:pt x="221" y="98"/>
                  </a:lnTo>
                  <a:lnTo>
                    <a:pt x="221" y="99"/>
                  </a:lnTo>
                  <a:lnTo>
                    <a:pt x="219" y="99"/>
                  </a:lnTo>
                  <a:lnTo>
                    <a:pt x="219" y="101"/>
                  </a:lnTo>
                  <a:lnTo>
                    <a:pt x="217" y="101"/>
                  </a:lnTo>
                  <a:lnTo>
                    <a:pt x="217" y="103"/>
                  </a:lnTo>
                  <a:lnTo>
                    <a:pt x="219" y="105"/>
                  </a:lnTo>
                  <a:lnTo>
                    <a:pt x="219" y="107"/>
                  </a:lnTo>
                  <a:lnTo>
                    <a:pt x="219" y="109"/>
                  </a:lnTo>
                  <a:lnTo>
                    <a:pt x="219" y="111"/>
                  </a:lnTo>
                  <a:lnTo>
                    <a:pt x="217" y="111"/>
                  </a:lnTo>
                  <a:lnTo>
                    <a:pt x="217" y="113"/>
                  </a:lnTo>
                  <a:lnTo>
                    <a:pt x="219" y="113"/>
                  </a:lnTo>
                  <a:lnTo>
                    <a:pt x="219" y="115"/>
                  </a:lnTo>
                  <a:lnTo>
                    <a:pt x="219" y="113"/>
                  </a:lnTo>
                  <a:lnTo>
                    <a:pt x="219" y="115"/>
                  </a:lnTo>
                  <a:lnTo>
                    <a:pt x="221" y="115"/>
                  </a:lnTo>
                  <a:lnTo>
                    <a:pt x="219" y="115"/>
                  </a:lnTo>
                  <a:lnTo>
                    <a:pt x="219" y="117"/>
                  </a:lnTo>
                  <a:lnTo>
                    <a:pt x="217" y="117"/>
                  </a:lnTo>
                  <a:lnTo>
                    <a:pt x="217" y="119"/>
                  </a:lnTo>
                  <a:lnTo>
                    <a:pt x="215" y="119"/>
                  </a:lnTo>
                  <a:lnTo>
                    <a:pt x="213" y="119"/>
                  </a:lnTo>
                  <a:lnTo>
                    <a:pt x="213" y="121"/>
                  </a:lnTo>
                  <a:lnTo>
                    <a:pt x="213" y="122"/>
                  </a:lnTo>
                  <a:lnTo>
                    <a:pt x="211" y="122"/>
                  </a:lnTo>
                  <a:lnTo>
                    <a:pt x="211" y="124"/>
                  </a:lnTo>
                  <a:lnTo>
                    <a:pt x="210" y="124"/>
                  </a:lnTo>
                  <a:lnTo>
                    <a:pt x="210" y="126"/>
                  </a:lnTo>
                  <a:lnTo>
                    <a:pt x="208" y="126"/>
                  </a:lnTo>
                  <a:lnTo>
                    <a:pt x="208" y="128"/>
                  </a:lnTo>
                  <a:lnTo>
                    <a:pt x="210" y="130"/>
                  </a:lnTo>
                  <a:lnTo>
                    <a:pt x="206" y="134"/>
                  </a:lnTo>
                  <a:lnTo>
                    <a:pt x="202" y="134"/>
                  </a:lnTo>
                  <a:lnTo>
                    <a:pt x="200" y="136"/>
                  </a:lnTo>
                  <a:lnTo>
                    <a:pt x="200" y="138"/>
                  </a:lnTo>
                  <a:lnTo>
                    <a:pt x="198" y="140"/>
                  </a:lnTo>
                  <a:lnTo>
                    <a:pt x="198" y="144"/>
                  </a:lnTo>
                  <a:lnTo>
                    <a:pt x="196" y="146"/>
                  </a:lnTo>
                  <a:lnTo>
                    <a:pt x="194" y="149"/>
                  </a:lnTo>
                  <a:lnTo>
                    <a:pt x="194" y="151"/>
                  </a:lnTo>
                  <a:lnTo>
                    <a:pt x="192" y="151"/>
                  </a:lnTo>
                  <a:lnTo>
                    <a:pt x="192" y="153"/>
                  </a:lnTo>
                  <a:lnTo>
                    <a:pt x="190" y="153"/>
                  </a:lnTo>
                  <a:lnTo>
                    <a:pt x="188" y="155"/>
                  </a:lnTo>
                  <a:lnTo>
                    <a:pt x="187" y="155"/>
                  </a:lnTo>
                  <a:lnTo>
                    <a:pt x="185" y="157"/>
                  </a:lnTo>
                  <a:lnTo>
                    <a:pt x="183" y="157"/>
                  </a:lnTo>
                  <a:lnTo>
                    <a:pt x="183" y="159"/>
                  </a:lnTo>
                  <a:lnTo>
                    <a:pt x="181" y="163"/>
                  </a:lnTo>
                  <a:lnTo>
                    <a:pt x="181" y="165"/>
                  </a:lnTo>
                  <a:lnTo>
                    <a:pt x="179" y="165"/>
                  </a:lnTo>
                  <a:lnTo>
                    <a:pt x="177" y="167"/>
                  </a:lnTo>
                  <a:lnTo>
                    <a:pt x="177" y="169"/>
                  </a:lnTo>
                  <a:lnTo>
                    <a:pt x="177" y="170"/>
                  </a:lnTo>
                  <a:lnTo>
                    <a:pt x="177" y="172"/>
                  </a:lnTo>
                  <a:lnTo>
                    <a:pt x="175" y="172"/>
                  </a:lnTo>
                  <a:lnTo>
                    <a:pt x="173" y="172"/>
                  </a:lnTo>
                  <a:lnTo>
                    <a:pt x="171" y="172"/>
                  </a:lnTo>
                  <a:lnTo>
                    <a:pt x="169" y="172"/>
                  </a:lnTo>
                  <a:lnTo>
                    <a:pt x="167" y="172"/>
                  </a:lnTo>
                  <a:lnTo>
                    <a:pt x="165" y="174"/>
                  </a:lnTo>
                  <a:lnTo>
                    <a:pt x="162" y="174"/>
                  </a:lnTo>
                  <a:lnTo>
                    <a:pt x="162" y="176"/>
                  </a:lnTo>
                  <a:lnTo>
                    <a:pt x="160" y="176"/>
                  </a:lnTo>
                  <a:lnTo>
                    <a:pt x="158" y="176"/>
                  </a:lnTo>
                  <a:lnTo>
                    <a:pt x="158" y="174"/>
                  </a:lnTo>
                  <a:lnTo>
                    <a:pt x="156" y="174"/>
                  </a:lnTo>
                  <a:lnTo>
                    <a:pt x="156" y="172"/>
                  </a:lnTo>
                  <a:lnTo>
                    <a:pt x="156" y="170"/>
                  </a:lnTo>
                  <a:lnTo>
                    <a:pt x="154" y="170"/>
                  </a:lnTo>
                  <a:lnTo>
                    <a:pt x="152" y="170"/>
                  </a:lnTo>
                  <a:lnTo>
                    <a:pt x="150" y="172"/>
                  </a:lnTo>
                  <a:lnTo>
                    <a:pt x="148" y="174"/>
                  </a:lnTo>
                  <a:lnTo>
                    <a:pt x="146" y="178"/>
                  </a:lnTo>
                  <a:lnTo>
                    <a:pt x="144" y="180"/>
                  </a:lnTo>
                  <a:lnTo>
                    <a:pt x="144" y="182"/>
                  </a:lnTo>
                  <a:lnTo>
                    <a:pt x="142" y="184"/>
                  </a:lnTo>
                  <a:lnTo>
                    <a:pt x="140" y="184"/>
                  </a:lnTo>
                  <a:lnTo>
                    <a:pt x="139" y="186"/>
                  </a:lnTo>
                  <a:lnTo>
                    <a:pt x="139" y="188"/>
                  </a:lnTo>
                  <a:lnTo>
                    <a:pt x="139" y="190"/>
                  </a:lnTo>
                  <a:lnTo>
                    <a:pt x="139" y="192"/>
                  </a:lnTo>
                  <a:lnTo>
                    <a:pt x="139" y="193"/>
                  </a:lnTo>
                  <a:lnTo>
                    <a:pt x="140" y="193"/>
                  </a:lnTo>
                  <a:lnTo>
                    <a:pt x="140" y="195"/>
                  </a:lnTo>
                  <a:lnTo>
                    <a:pt x="142" y="195"/>
                  </a:lnTo>
                  <a:lnTo>
                    <a:pt x="146" y="195"/>
                  </a:lnTo>
                  <a:lnTo>
                    <a:pt x="148" y="195"/>
                  </a:lnTo>
                  <a:lnTo>
                    <a:pt x="148" y="197"/>
                  </a:lnTo>
                  <a:lnTo>
                    <a:pt x="148" y="199"/>
                  </a:lnTo>
                  <a:lnTo>
                    <a:pt x="148" y="201"/>
                  </a:lnTo>
                  <a:lnTo>
                    <a:pt x="148" y="203"/>
                  </a:lnTo>
                  <a:lnTo>
                    <a:pt x="148" y="205"/>
                  </a:lnTo>
                  <a:lnTo>
                    <a:pt x="148" y="207"/>
                  </a:lnTo>
                  <a:lnTo>
                    <a:pt x="148" y="209"/>
                  </a:lnTo>
                  <a:lnTo>
                    <a:pt x="150" y="211"/>
                  </a:lnTo>
                  <a:lnTo>
                    <a:pt x="150" y="213"/>
                  </a:lnTo>
                  <a:lnTo>
                    <a:pt x="152" y="213"/>
                  </a:lnTo>
                  <a:lnTo>
                    <a:pt x="154" y="213"/>
                  </a:lnTo>
                  <a:lnTo>
                    <a:pt x="156" y="213"/>
                  </a:lnTo>
                  <a:lnTo>
                    <a:pt x="156" y="211"/>
                  </a:lnTo>
                  <a:lnTo>
                    <a:pt x="156" y="213"/>
                  </a:lnTo>
                  <a:lnTo>
                    <a:pt x="156" y="215"/>
                  </a:lnTo>
                  <a:lnTo>
                    <a:pt x="156" y="217"/>
                  </a:lnTo>
                  <a:lnTo>
                    <a:pt x="158" y="217"/>
                  </a:lnTo>
                  <a:lnTo>
                    <a:pt x="158" y="218"/>
                  </a:lnTo>
                  <a:lnTo>
                    <a:pt x="158" y="220"/>
                  </a:lnTo>
                  <a:lnTo>
                    <a:pt x="160" y="220"/>
                  </a:lnTo>
                  <a:lnTo>
                    <a:pt x="160" y="222"/>
                  </a:lnTo>
                  <a:lnTo>
                    <a:pt x="160" y="224"/>
                  </a:lnTo>
                  <a:lnTo>
                    <a:pt x="162" y="224"/>
                  </a:lnTo>
                  <a:lnTo>
                    <a:pt x="162" y="226"/>
                  </a:lnTo>
                  <a:lnTo>
                    <a:pt x="162" y="228"/>
                  </a:lnTo>
                  <a:lnTo>
                    <a:pt x="163" y="228"/>
                  </a:lnTo>
                  <a:lnTo>
                    <a:pt x="163" y="230"/>
                  </a:lnTo>
                  <a:lnTo>
                    <a:pt x="162" y="230"/>
                  </a:lnTo>
                  <a:lnTo>
                    <a:pt x="162" y="232"/>
                  </a:lnTo>
                  <a:lnTo>
                    <a:pt x="162" y="234"/>
                  </a:lnTo>
                  <a:lnTo>
                    <a:pt x="163" y="234"/>
                  </a:lnTo>
                  <a:lnTo>
                    <a:pt x="162" y="236"/>
                  </a:lnTo>
                  <a:lnTo>
                    <a:pt x="160" y="236"/>
                  </a:lnTo>
                  <a:lnTo>
                    <a:pt x="160" y="238"/>
                  </a:lnTo>
                  <a:lnTo>
                    <a:pt x="158" y="238"/>
                  </a:lnTo>
                  <a:lnTo>
                    <a:pt x="156" y="238"/>
                  </a:lnTo>
                  <a:lnTo>
                    <a:pt x="156" y="236"/>
                  </a:lnTo>
                  <a:lnTo>
                    <a:pt x="154" y="236"/>
                  </a:lnTo>
                  <a:lnTo>
                    <a:pt x="156" y="236"/>
                  </a:lnTo>
                  <a:lnTo>
                    <a:pt x="156" y="234"/>
                  </a:lnTo>
                  <a:lnTo>
                    <a:pt x="154" y="234"/>
                  </a:lnTo>
                  <a:lnTo>
                    <a:pt x="152" y="234"/>
                  </a:lnTo>
                  <a:lnTo>
                    <a:pt x="152" y="236"/>
                  </a:lnTo>
                  <a:lnTo>
                    <a:pt x="150" y="236"/>
                  </a:lnTo>
                  <a:lnTo>
                    <a:pt x="148" y="236"/>
                  </a:lnTo>
                  <a:lnTo>
                    <a:pt x="146" y="238"/>
                  </a:lnTo>
                  <a:lnTo>
                    <a:pt x="146" y="240"/>
                  </a:lnTo>
                  <a:lnTo>
                    <a:pt x="142" y="240"/>
                  </a:lnTo>
                  <a:lnTo>
                    <a:pt x="140" y="238"/>
                  </a:lnTo>
                  <a:lnTo>
                    <a:pt x="139" y="238"/>
                  </a:lnTo>
                  <a:lnTo>
                    <a:pt x="135" y="236"/>
                  </a:lnTo>
                  <a:lnTo>
                    <a:pt x="133" y="238"/>
                  </a:lnTo>
                  <a:lnTo>
                    <a:pt x="131" y="236"/>
                  </a:lnTo>
                  <a:lnTo>
                    <a:pt x="131" y="238"/>
                  </a:lnTo>
                  <a:lnTo>
                    <a:pt x="129" y="238"/>
                  </a:lnTo>
                  <a:lnTo>
                    <a:pt x="129" y="236"/>
                  </a:lnTo>
                  <a:lnTo>
                    <a:pt x="127" y="238"/>
                  </a:lnTo>
                  <a:lnTo>
                    <a:pt x="127" y="236"/>
                  </a:lnTo>
                  <a:lnTo>
                    <a:pt x="125" y="236"/>
                  </a:lnTo>
                  <a:lnTo>
                    <a:pt x="125" y="238"/>
                  </a:lnTo>
                  <a:lnTo>
                    <a:pt x="125" y="240"/>
                  </a:lnTo>
                  <a:lnTo>
                    <a:pt x="125" y="241"/>
                  </a:lnTo>
                  <a:lnTo>
                    <a:pt x="123" y="241"/>
                  </a:lnTo>
                  <a:lnTo>
                    <a:pt x="121" y="241"/>
                  </a:lnTo>
                  <a:lnTo>
                    <a:pt x="119" y="243"/>
                  </a:lnTo>
                  <a:lnTo>
                    <a:pt x="119" y="241"/>
                  </a:lnTo>
                  <a:lnTo>
                    <a:pt x="119" y="243"/>
                  </a:lnTo>
                  <a:lnTo>
                    <a:pt x="117" y="243"/>
                  </a:lnTo>
                  <a:lnTo>
                    <a:pt x="119" y="243"/>
                  </a:lnTo>
                  <a:lnTo>
                    <a:pt x="117" y="243"/>
                  </a:lnTo>
                  <a:lnTo>
                    <a:pt x="117" y="245"/>
                  </a:lnTo>
                  <a:lnTo>
                    <a:pt x="117" y="247"/>
                  </a:lnTo>
                  <a:lnTo>
                    <a:pt x="115" y="247"/>
                  </a:lnTo>
                  <a:lnTo>
                    <a:pt x="115" y="245"/>
                  </a:lnTo>
                  <a:lnTo>
                    <a:pt x="115" y="247"/>
                  </a:lnTo>
                  <a:lnTo>
                    <a:pt x="115" y="245"/>
                  </a:lnTo>
                  <a:lnTo>
                    <a:pt x="115" y="243"/>
                  </a:lnTo>
                  <a:lnTo>
                    <a:pt x="115" y="245"/>
                  </a:lnTo>
                  <a:lnTo>
                    <a:pt x="114" y="245"/>
                  </a:lnTo>
                  <a:lnTo>
                    <a:pt x="114" y="243"/>
                  </a:lnTo>
                  <a:lnTo>
                    <a:pt x="112" y="243"/>
                  </a:lnTo>
                  <a:lnTo>
                    <a:pt x="112" y="245"/>
                  </a:lnTo>
                  <a:lnTo>
                    <a:pt x="110" y="243"/>
                  </a:lnTo>
                  <a:lnTo>
                    <a:pt x="110" y="245"/>
                  </a:lnTo>
                  <a:lnTo>
                    <a:pt x="108" y="245"/>
                  </a:lnTo>
                  <a:lnTo>
                    <a:pt x="108" y="243"/>
                  </a:lnTo>
                  <a:lnTo>
                    <a:pt x="110" y="243"/>
                  </a:lnTo>
                  <a:lnTo>
                    <a:pt x="108" y="243"/>
                  </a:lnTo>
                  <a:lnTo>
                    <a:pt x="106" y="243"/>
                  </a:lnTo>
                  <a:lnTo>
                    <a:pt x="108" y="243"/>
                  </a:lnTo>
                  <a:lnTo>
                    <a:pt x="106" y="243"/>
                  </a:lnTo>
                  <a:lnTo>
                    <a:pt x="106" y="241"/>
                  </a:lnTo>
                  <a:lnTo>
                    <a:pt x="108" y="241"/>
                  </a:lnTo>
                  <a:lnTo>
                    <a:pt x="108" y="240"/>
                  </a:lnTo>
                  <a:lnTo>
                    <a:pt x="106" y="241"/>
                  </a:lnTo>
                  <a:lnTo>
                    <a:pt x="106" y="240"/>
                  </a:lnTo>
                  <a:lnTo>
                    <a:pt x="104" y="240"/>
                  </a:lnTo>
                  <a:lnTo>
                    <a:pt x="104" y="238"/>
                  </a:lnTo>
                  <a:lnTo>
                    <a:pt x="102" y="236"/>
                  </a:lnTo>
                  <a:lnTo>
                    <a:pt x="104" y="236"/>
                  </a:lnTo>
                  <a:lnTo>
                    <a:pt x="102" y="236"/>
                  </a:lnTo>
                  <a:lnTo>
                    <a:pt x="104" y="236"/>
                  </a:lnTo>
                  <a:lnTo>
                    <a:pt x="102" y="236"/>
                  </a:lnTo>
                  <a:lnTo>
                    <a:pt x="102" y="234"/>
                  </a:lnTo>
                  <a:lnTo>
                    <a:pt x="102" y="232"/>
                  </a:lnTo>
                  <a:lnTo>
                    <a:pt x="102" y="230"/>
                  </a:lnTo>
                  <a:lnTo>
                    <a:pt x="100" y="230"/>
                  </a:lnTo>
                  <a:lnTo>
                    <a:pt x="102" y="230"/>
                  </a:lnTo>
                  <a:lnTo>
                    <a:pt x="102" y="228"/>
                  </a:lnTo>
                  <a:lnTo>
                    <a:pt x="100" y="228"/>
                  </a:lnTo>
                  <a:lnTo>
                    <a:pt x="98" y="228"/>
                  </a:lnTo>
                  <a:lnTo>
                    <a:pt x="98" y="226"/>
                  </a:lnTo>
                  <a:lnTo>
                    <a:pt x="98" y="228"/>
                  </a:lnTo>
                  <a:lnTo>
                    <a:pt x="96" y="228"/>
                  </a:lnTo>
                  <a:lnTo>
                    <a:pt x="96" y="226"/>
                  </a:lnTo>
                  <a:lnTo>
                    <a:pt x="94" y="226"/>
                  </a:lnTo>
                  <a:lnTo>
                    <a:pt x="92" y="226"/>
                  </a:lnTo>
                  <a:lnTo>
                    <a:pt x="94" y="226"/>
                  </a:lnTo>
                  <a:lnTo>
                    <a:pt x="92" y="226"/>
                  </a:lnTo>
                  <a:lnTo>
                    <a:pt x="92" y="224"/>
                  </a:lnTo>
                  <a:lnTo>
                    <a:pt x="94" y="224"/>
                  </a:lnTo>
                  <a:lnTo>
                    <a:pt x="94" y="222"/>
                  </a:lnTo>
                  <a:lnTo>
                    <a:pt x="94" y="220"/>
                  </a:lnTo>
                  <a:lnTo>
                    <a:pt x="92" y="218"/>
                  </a:lnTo>
                  <a:lnTo>
                    <a:pt x="90" y="218"/>
                  </a:lnTo>
                  <a:lnTo>
                    <a:pt x="90" y="217"/>
                  </a:lnTo>
                  <a:lnTo>
                    <a:pt x="92" y="217"/>
                  </a:lnTo>
                  <a:lnTo>
                    <a:pt x="90" y="217"/>
                  </a:lnTo>
                  <a:lnTo>
                    <a:pt x="90" y="215"/>
                  </a:lnTo>
                  <a:lnTo>
                    <a:pt x="89" y="213"/>
                  </a:lnTo>
                  <a:lnTo>
                    <a:pt x="89" y="215"/>
                  </a:lnTo>
                  <a:lnTo>
                    <a:pt x="89" y="213"/>
                  </a:lnTo>
                  <a:lnTo>
                    <a:pt x="87" y="213"/>
                  </a:lnTo>
                  <a:lnTo>
                    <a:pt x="87" y="215"/>
                  </a:lnTo>
                  <a:lnTo>
                    <a:pt x="85" y="215"/>
                  </a:lnTo>
                  <a:lnTo>
                    <a:pt x="85" y="217"/>
                  </a:lnTo>
                  <a:lnTo>
                    <a:pt x="85" y="215"/>
                  </a:lnTo>
                  <a:lnTo>
                    <a:pt x="87" y="215"/>
                  </a:lnTo>
                  <a:lnTo>
                    <a:pt x="89" y="215"/>
                  </a:lnTo>
                  <a:lnTo>
                    <a:pt x="89" y="217"/>
                  </a:lnTo>
                  <a:lnTo>
                    <a:pt x="89" y="215"/>
                  </a:lnTo>
                  <a:lnTo>
                    <a:pt x="90" y="215"/>
                  </a:lnTo>
                  <a:lnTo>
                    <a:pt x="90" y="217"/>
                  </a:lnTo>
                  <a:lnTo>
                    <a:pt x="89" y="217"/>
                  </a:lnTo>
                  <a:lnTo>
                    <a:pt x="87" y="217"/>
                  </a:lnTo>
                  <a:lnTo>
                    <a:pt x="85" y="217"/>
                  </a:lnTo>
                  <a:lnTo>
                    <a:pt x="83" y="217"/>
                  </a:lnTo>
                  <a:lnTo>
                    <a:pt x="81" y="217"/>
                  </a:lnTo>
                  <a:lnTo>
                    <a:pt x="79" y="217"/>
                  </a:lnTo>
                  <a:lnTo>
                    <a:pt x="79" y="218"/>
                  </a:lnTo>
                  <a:lnTo>
                    <a:pt x="77" y="218"/>
                  </a:lnTo>
                  <a:lnTo>
                    <a:pt x="75" y="217"/>
                  </a:lnTo>
                  <a:lnTo>
                    <a:pt x="73" y="217"/>
                  </a:lnTo>
                  <a:lnTo>
                    <a:pt x="73" y="218"/>
                  </a:lnTo>
                  <a:lnTo>
                    <a:pt x="73" y="217"/>
                  </a:lnTo>
                  <a:lnTo>
                    <a:pt x="71" y="217"/>
                  </a:lnTo>
                  <a:lnTo>
                    <a:pt x="71" y="218"/>
                  </a:lnTo>
                  <a:lnTo>
                    <a:pt x="71" y="217"/>
                  </a:lnTo>
                  <a:lnTo>
                    <a:pt x="69" y="218"/>
                  </a:lnTo>
                  <a:lnTo>
                    <a:pt x="67" y="218"/>
                  </a:lnTo>
                  <a:lnTo>
                    <a:pt x="66" y="218"/>
                  </a:lnTo>
                  <a:lnTo>
                    <a:pt x="64" y="218"/>
                  </a:lnTo>
                  <a:lnTo>
                    <a:pt x="62" y="218"/>
                  </a:lnTo>
                  <a:lnTo>
                    <a:pt x="62" y="220"/>
                  </a:lnTo>
                  <a:lnTo>
                    <a:pt x="60" y="220"/>
                  </a:lnTo>
                  <a:lnTo>
                    <a:pt x="60" y="218"/>
                  </a:lnTo>
                  <a:lnTo>
                    <a:pt x="58" y="218"/>
                  </a:lnTo>
                  <a:lnTo>
                    <a:pt x="58" y="220"/>
                  </a:lnTo>
                  <a:lnTo>
                    <a:pt x="56" y="218"/>
                  </a:lnTo>
                  <a:lnTo>
                    <a:pt x="54" y="218"/>
                  </a:lnTo>
                  <a:lnTo>
                    <a:pt x="52" y="218"/>
                  </a:lnTo>
                  <a:lnTo>
                    <a:pt x="52" y="217"/>
                  </a:lnTo>
                  <a:lnTo>
                    <a:pt x="54" y="217"/>
                  </a:lnTo>
                  <a:lnTo>
                    <a:pt x="52" y="217"/>
                  </a:lnTo>
                  <a:lnTo>
                    <a:pt x="50" y="217"/>
                  </a:lnTo>
                  <a:lnTo>
                    <a:pt x="52" y="217"/>
                  </a:lnTo>
                  <a:lnTo>
                    <a:pt x="52" y="218"/>
                  </a:lnTo>
                  <a:lnTo>
                    <a:pt x="50" y="218"/>
                  </a:lnTo>
                  <a:lnTo>
                    <a:pt x="48" y="218"/>
                  </a:lnTo>
                  <a:lnTo>
                    <a:pt x="46" y="217"/>
                  </a:lnTo>
                  <a:lnTo>
                    <a:pt x="44" y="218"/>
                  </a:lnTo>
                  <a:lnTo>
                    <a:pt x="42" y="218"/>
                  </a:lnTo>
                  <a:lnTo>
                    <a:pt x="42" y="220"/>
                  </a:lnTo>
                  <a:lnTo>
                    <a:pt x="41" y="220"/>
                  </a:lnTo>
                  <a:lnTo>
                    <a:pt x="39" y="220"/>
                  </a:lnTo>
                  <a:lnTo>
                    <a:pt x="37" y="220"/>
                  </a:lnTo>
                  <a:lnTo>
                    <a:pt x="35" y="220"/>
                  </a:lnTo>
                  <a:lnTo>
                    <a:pt x="33" y="220"/>
                  </a:lnTo>
                  <a:lnTo>
                    <a:pt x="31" y="220"/>
                  </a:lnTo>
                  <a:lnTo>
                    <a:pt x="29" y="220"/>
                  </a:lnTo>
                  <a:lnTo>
                    <a:pt x="27" y="220"/>
                  </a:lnTo>
                  <a:lnTo>
                    <a:pt x="25" y="220"/>
                  </a:lnTo>
                  <a:lnTo>
                    <a:pt x="25" y="222"/>
                  </a:lnTo>
                  <a:lnTo>
                    <a:pt x="23" y="222"/>
                  </a:lnTo>
                  <a:lnTo>
                    <a:pt x="25" y="222"/>
                  </a:lnTo>
                  <a:lnTo>
                    <a:pt x="23" y="222"/>
                  </a:lnTo>
                  <a:lnTo>
                    <a:pt x="23" y="220"/>
                  </a:lnTo>
                  <a:lnTo>
                    <a:pt x="21" y="220"/>
                  </a:lnTo>
                  <a:lnTo>
                    <a:pt x="19" y="220"/>
                  </a:lnTo>
                  <a:lnTo>
                    <a:pt x="19" y="222"/>
                  </a:lnTo>
                  <a:lnTo>
                    <a:pt x="18" y="222"/>
                  </a:lnTo>
                  <a:lnTo>
                    <a:pt x="16" y="222"/>
                  </a:lnTo>
                  <a:lnTo>
                    <a:pt x="16" y="224"/>
                  </a:lnTo>
                  <a:lnTo>
                    <a:pt x="14" y="224"/>
                  </a:lnTo>
                  <a:lnTo>
                    <a:pt x="14" y="222"/>
                  </a:lnTo>
                  <a:lnTo>
                    <a:pt x="16" y="222"/>
                  </a:lnTo>
                  <a:lnTo>
                    <a:pt x="16" y="220"/>
                  </a:lnTo>
                  <a:lnTo>
                    <a:pt x="14" y="220"/>
                  </a:lnTo>
                  <a:lnTo>
                    <a:pt x="12" y="220"/>
                  </a:lnTo>
                  <a:lnTo>
                    <a:pt x="14" y="218"/>
                  </a:lnTo>
                  <a:lnTo>
                    <a:pt x="14" y="217"/>
                  </a:lnTo>
                  <a:lnTo>
                    <a:pt x="14" y="215"/>
                  </a:lnTo>
                  <a:lnTo>
                    <a:pt x="14" y="213"/>
                  </a:lnTo>
                  <a:lnTo>
                    <a:pt x="14" y="211"/>
                  </a:lnTo>
                  <a:lnTo>
                    <a:pt x="16" y="211"/>
                  </a:lnTo>
                  <a:lnTo>
                    <a:pt x="16" y="209"/>
                  </a:lnTo>
                  <a:lnTo>
                    <a:pt x="16" y="207"/>
                  </a:lnTo>
                  <a:lnTo>
                    <a:pt x="16" y="205"/>
                  </a:lnTo>
                  <a:lnTo>
                    <a:pt x="16" y="203"/>
                  </a:lnTo>
                  <a:lnTo>
                    <a:pt x="18" y="201"/>
                  </a:lnTo>
                  <a:lnTo>
                    <a:pt x="19" y="201"/>
                  </a:lnTo>
                  <a:lnTo>
                    <a:pt x="21" y="201"/>
                  </a:lnTo>
                  <a:lnTo>
                    <a:pt x="21" y="199"/>
                  </a:lnTo>
                  <a:lnTo>
                    <a:pt x="23" y="201"/>
                  </a:lnTo>
                  <a:lnTo>
                    <a:pt x="23" y="199"/>
                  </a:lnTo>
                  <a:lnTo>
                    <a:pt x="23" y="197"/>
                  </a:lnTo>
                  <a:lnTo>
                    <a:pt x="25" y="197"/>
                  </a:lnTo>
                  <a:lnTo>
                    <a:pt x="29" y="195"/>
                  </a:lnTo>
                  <a:lnTo>
                    <a:pt x="31" y="195"/>
                  </a:lnTo>
                  <a:lnTo>
                    <a:pt x="33" y="195"/>
                  </a:lnTo>
                  <a:lnTo>
                    <a:pt x="35" y="195"/>
                  </a:lnTo>
                  <a:lnTo>
                    <a:pt x="37" y="195"/>
                  </a:lnTo>
                  <a:lnTo>
                    <a:pt x="37" y="193"/>
                  </a:lnTo>
                  <a:lnTo>
                    <a:pt x="37" y="192"/>
                  </a:lnTo>
                  <a:lnTo>
                    <a:pt x="39" y="192"/>
                  </a:lnTo>
                  <a:lnTo>
                    <a:pt x="39" y="190"/>
                  </a:lnTo>
                  <a:lnTo>
                    <a:pt x="39" y="188"/>
                  </a:lnTo>
                  <a:lnTo>
                    <a:pt x="39" y="186"/>
                  </a:lnTo>
                  <a:lnTo>
                    <a:pt x="41" y="186"/>
                  </a:lnTo>
                  <a:lnTo>
                    <a:pt x="39" y="186"/>
                  </a:lnTo>
                  <a:lnTo>
                    <a:pt x="39" y="184"/>
                  </a:lnTo>
                  <a:lnTo>
                    <a:pt x="37" y="184"/>
                  </a:lnTo>
                  <a:lnTo>
                    <a:pt x="35" y="184"/>
                  </a:lnTo>
                  <a:lnTo>
                    <a:pt x="33" y="184"/>
                  </a:lnTo>
                  <a:lnTo>
                    <a:pt x="33" y="186"/>
                  </a:lnTo>
                  <a:lnTo>
                    <a:pt x="33" y="184"/>
                  </a:lnTo>
                  <a:lnTo>
                    <a:pt x="31" y="184"/>
                  </a:lnTo>
                  <a:lnTo>
                    <a:pt x="31" y="182"/>
                  </a:lnTo>
                  <a:lnTo>
                    <a:pt x="31" y="180"/>
                  </a:lnTo>
                  <a:lnTo>
                    <a:pt x="31" y="178"/>
                  </a:lnTo>
                  <a:lnTo>
                    <a:pt x="31" y="176"/>
                  </a:lnTo>
                  <a:lnTo>
                    <a:pt x="31" y="174"/>
                  </a:lnTo>
                  <a:lnTo>
                    <a:pt x="31" y="172"/>
                  </a:lnTo>
                  <a:lnTo>
                    <a:pt x="31" y="170"/>
                  </a:lnTo>
                  <a:lnTo>
                    <a:pt x="31" y="169"/>
                  </a:lnTo>
                  <a:lnTo>
                    <a:pt x="31" y="167"/>
                  </a:lnTo>
                  <a:lnTo>
                    <a:pt x="27" y="167"/>
                  </a:lnTo>
                  <a:lnTo>
                    <a:pt x="27" y="165"/>
                  </a:lnTo>
                  <a:lnTo>
                    <a:pt x="25" y="165"/>
                  </a:lnTo>
                  <a:lnTo>
                    <a:pt x="25" y="163"/>
                  </a:lnTo>
                  <a:lnTo>
                    <a:pt x="23" y="163"/>
                  </a:lnTo>
                  <a:lnTo>
                    <a:pt x="21" y="163"/>
                  </a:lnTo>
                  <a:lnTo>
                    <a:pt x="19" y="163"/>
                  </a:lnTo>
                  <a:lnTo>
                    <a:pt x="19" y="161"/>
                  </a:lnTo>
                  <a:lnTo>
                    <a:pt x="18" y="161"/>
                  </a:lnTo>
                  <a:lnTo>
                    <a:pt x="16" y="159"/>
                  </a:lnTo>
                  <a:lnTo>
                    <a:pt x="14" y="157"/>
                  </a:lnTo>
                  <a:lnTo>
                    <a:pt x="12" y="155"/>
                  </a:lnTo>
                  <a:lnTo>
                    <a:pt x="12" y="153"/>
                  </a:lnTo>
                  <a:lnTo>
                    <a:pt x="10" y="151"/>
                  </a:lnTo>
                  <a:lnTo>
                    <a:pt x="10" y="149"/>
                  </a:lnTo>
                  <a:lnTo>
                    <a:pt x="8" y="149"/>
                  </a:lnTo>
                  <a:lnTo>
                    <a:pt x="8" y="147"/>
                  </a:lnTo>
                  <a:lnTo>
                    <a:pt x="8" y="146"/>
                  </a:lnTo>
                  <a:lnTo>
                    <a:pt x="6" y="144"/>
                  </a:lnTo>
                  <a:lnTo>
                    <a:pt x="4" y="142"/>
                  </a:lnTo>
                  <a:lnTo>
                    <a:pt x="2" y="140"/>
                  </a:lnTo>
                  <a:lnTo>
                    <a:pt x="2" y="138"/>
                  </a:lnTo>
                  <a:lnTo>
                    <a:pt x="0" y="138"/>
                  </a:lnTo>
                  <a:lnTo>
                    <a:pt x="2" y="138"/>
                  </a:lnTo>
                  <a:lnTo>
                    <a:pt x="4" y="138"/>
                  </a:lnTo>
                  <a:lnTo>
                    <a:pt x="6" y="140"/>
                  </a:lnTo>
                  <a:lnTo>
                    <a:pt x="8" y="140"/>
                  </a:lnTo>
                  <a:lnTo>
                    <a:pt x="10" y="140"/>
                  </a:lnTo>
                  <a:lnTo>
                    <a:pt x="12" y="140"/>
                  </a:lnTo>
                  <a:lnTo>
                    <a:pt x="12" y="142"/>
                  </a:lnTo>
                  <a:lnTo>
                    <a:pt x="14" y="142"/>
                  </a:lnTo>
                  <a:lnTo>
                    <a:pt x="16" y="142"/>
                  </a:lnTo>
                  <a:lnTo>
                    <a:pt x="18" y="142"/>
                  </a:lnTo>
                  <a:lnTo>
                    <a:pt x="18" y="144"/>
                  </a:lnTo>
                  <a:lnTo>
                    <a:pt x="19" y="144"/>
                  </a:lnTo>
                  <a:lnTo>
                    <a:pt x="21" y="144"/>
                  </a:lnTo>
                  <a:lnTo>
                    <a:pt x="23" y="144"/>
                  </a:lnTo>
                  <a:lnTo>
                    <a:pt x="25" y="146"/>
                  </a:lnTo>
                  <a:lnTo>
                    <a:pt x="27" y="146"/>
                  </a:lnTo>
                  <a:lnTo>
                    <a:pt x="29" y="146"/>
                  </a:lnTo>
                  <a:lnTo>
                    <a:pt x="31" y="146"/>
                  </a:lnTo>
                  <a:lnTo>
                    <a:pt x="33" y="146"/>
                  </a:lnTo>
                  <a:lnTo>
                    <a:pt x="35" y="144"/>
                  </a:lnTo>
                  <a:lnTo>
                    <a:pt x="37" y="144"/>
                  </a:lnTo>
                  <a:lnTo>
                    <a:pt x="39" y="144"/>
                  </a:lnTo>
                  <a:lnTo>
                    <a:pt x="41" y="144"/>
                  </a:lnTo>
                  <a:lnTo>
                    <a:pt x="44" y="144"/>
                  </a:lnTo>
                  <a:lnTo>
                    <a:pt x="46" y="144"/>
                  </a:lnTo>
                  <a:lnTo>
                    <a:pt x="50" y="146"/>
                  </a:lnTo>
                  <a:lnTo>
                    <a:pt x="52" y="146"/>
                  </a:lnTo>
                  <a:lnTo>
                    <a:pt x="52" y="144"/>
                  </a:lnTo>
                  <a:lnTo>
                    <a:pt x="54" y="144"/>
                  </a:lnTo>
                  <a:lnTo>
                    <a:pt x="58" y="142"/>
                  </a:lnTo>
                  <a:lnTo>
                    <a:pt x="62" y="142"/>
                  </a:lnTo>
                  <a:lnTo>
                    <a:pt x="64" y="142"/>
                  </a:lnTo>
                  <a:lnTo>
                    <a:pt x="66" y="144"/>
                  </a:lnTo>
                  <a:lnTo>
                    <a:pt x="67" y="144"/>
                  </a:lnTo>
                  <a:lnTo>
                    <a:pt x="69" y="142"/>
                  </a:lnTo>
                  <a:lnTo>
                    <a:pt x="71" y="142"/>
                  </a:lnTo>
                  <a:lnTo>
                    <a:pt x="73" y="142"/>
                  </a:lnTo>
                  <a:lnTo>
                    <a:pt x="75" y="140"/>
                  </a:lnTo>
                  <a:lnTo>
                    <a:pt x="77" y="140"/>
                  </a:lnTo>
                  <a:lnTo>
                    <a:pt x="79" y="140"/>
                  </a:lnTo>
                  <a:lnTo>
                    <a:pt x="81" y="140"/>
                  </a:lnTo>
                  <a:lnTo>
                    <a:pt x="81" y="138"/>
                  </a:lnTo>
                  <a:lnTo>
                    <a:pt x="83" y="138"/>
                  </a:lnTo>
                  <a:lnTo>
                    <a:pt x="85" y="138"/>
                  </a:lnTo>
                  <a:lnTo>
                    <a:pt x="87" y="136"/>
                  </a:lnTo>
                  <a:lnTo>
                    <a:pt x="89" y="136"/>
                  </a:lnTo>
                  <a:lnTo>
                    <a:pt x="87" y="134"/>
                  </a:lnTo>
                  <a:lnTo>
                    <a:pt x="87" y="132"/>
                  </a:lnTo>
                  <a:lnTo>
                    <a:pt x="87" y="130"/>
                  </a:lnTo>
                  <a:lnTo>
                    <a:pt x="87" y="128"/>
                  </a:lnTo>
                  <a:lnTo>
                    <a:pt x="87" y="126"/>
                  </a:lnTo>
                  <a:lnTo>
                    <a:pt x="87" y="124"/>
                  </a:lnTo>
                  <a:lnTo>
                    <a:pt x="87" y="122"/>
                  </a:lnTo>
                  <a:lnTo>
                    <a:pt x="89" y="117"/>
                  </a:lnTo>
                  <a:lnTo>
                    <a:pt x="90" y="117"/>
                  </a:lnTo>
                  <a:lnTo>
                    <a:pt x="92" y="115"/>
                  </a:lnTo>
                  <a:lnTo>
                    <a:pt x="94" y="113"/>
                  </a:lnTo>
                  <a:lnTo>
                    <a:pt x="94" y="111"/>
                  </a:lnTo>
                  <a:lnTo>
                    <a:pt x="96" y="111"/>
                  </a:lnTo>
                  <a:lnTo>
                    <a:pt x="98" y="111"/>
                  </a:lnTo>
                  <a:lnTo>
                    <a:pt x="100" y="111"/>
                  </a:lnTo>
                  <a:lnTo>
                    <a:pt x="102" y="111"/>
                  </a:lnTo>
                  <a:lnTo>
                    <a:pt x="102" y="113"/>
                  </a:lnTo>
                  <a:lnTo>
                    <a:pt x="104" y="113"/>
                  </a:lnTo>
                  <a:lnTo>
                    <a:pt x="106" y="111"/>
                  </a:lnTo>
                  <a:lnTo>
                    <a:pt x="108" y="111"/>
                  </a:lnTo>
                  <a:lnTo>
                    <a:pt x="110" y="111"/>
                  </a:lnTo>
                  <a:lnTo>
                    <a:pt x="110" y="109"/>
                  </a:lnTo>
                  <a:lnTo>
                    <a:pt x="112" y="109"/>
                  </a:lnTo>
                  <a:lnTo>
                    <a:pt x="110" y="109"/>
                  </a:lnTo>
                  <a:lnTo>
                    <a:pt x="108" y="109"/>
                  </a:lnTo>
                  <a:lnTo>
                    <a:pt x="108" y="107"/>
                  </a:lnTo>
                  <a:lnTo>
                    <a:pt x="108" y="105"/>
                  </a:lnTo>
                  <a:lnTo>
                    <a:pt x="110" y="107"/>
                  </a:lnTo>
                  <a:lnTo>
                    <a:pt x="110" y="105"/>
                  </a:lnTo>
                  <a:lnTo>
                    <a:pt x="112" y="105"/>
                  </a:lnTo>
                  <a:lnTo>
                    <a:pt x="112" y="103"/>
                  </a:lnTo>
                  <a:lnTo>
                    <a:pt x="114" y="103"/>
                  </a:lnTo>
                  <a:lnTo>
                    <a:pt x="115" y="103"/>
                  </a:lnTo>
                  <a:lnTo>
                    <a:pt x="115" y="101"/>
                  </a:lnTo>
                  <a:lnTo>
                    <a:pt x="117" y="101"/>
                  </a:lnTo>
                  <a:lnTo>
                    <a:pt x="119" y="101"/>
                  </a:lnTo>
                  <a:lnTo>
                    <a:pt x="121" y="101"/>
                  </a:lnTo>
                  <a:lnTo>
                    <a:pt x="123" y="103"/>
                  </a:lnTo>
                  <a:lnTo>
                    <a:pt x="123" y="101"/>
                  </a:lnTo>
                  <a:lnTo>
                    <a:pt x="121" y="101"/>
                  </a:lnTo>
                  <a:lnTo>
                    <a:pt x="123" y="101"/>
                  </a:lnTo>
                  <a:lnTo>
                    <a:pt x="125" y="101"/>
                  </a:lnTo>
                  <a:lnTo>
                    <a:pt x="125" y="103"/>
                  </a:lnTo>
                  <a:lnTo>
                    <a:pt x="127" y="105"/>
                  </a:lnTo>
                  <a:lnTo>
                    <a:pt x="129" y="103"/>
                  </a:lnTo>
                  <a:lnTo>
                    <a:pt x="131" y="103"/>
                  </a:lnTo>
                  <a:lnTo>
                    <a:pt x="133" y="103"/>
                  </a:lnTo>
                  <a:lnTo>
                    <a:pt x="133" y="101"/>
                  </a:lnTo>
                  <a:lnTo>
                    <a:pt x="135" y="99"/>
                  </a:lnTo>
                  <a:lnTo>
                    <a:pt x="135" y="98"/>
                  </a:lnTo>
                  <a:lnTo>
                    <a:pt x="135" y="96"/>
                  </a:lnTo>
                  <a:lnTo>
                    <a:pt x="135" y="94"/>
                  </a:lnTo>
                  <a:lnTo>
                    <a:pt x="135" y="92"/>
                  </a:lnTo>
                  <a:lnTo>
                    <a:pt x="135" y="90"/>
                  </a:lnTo>
                  <a:lnTo>
                    <a:pt x="135" y="88"/>
                  </a:lnTo>
                  <a:lnTo>
                    <a:pt x="137" y="86"/>
                  </a:lnTo>
                  <a:lnTo>
                    <a:pt x="137" y="84"/>
                  </a:lnTo>
                  <a:lnTo>
                    <a:pt x="137" y="82"/>
                  </a:lnTo>
                  <a:lnTo>
                    <a:pt x="139" y="80"/>
                  </a:lnTo>
                  <a:lnTo>
                    <a:pt x="139" y="78"/>
                  </a:lnTo>
                  <a:lnTo>
                    <a:pt x="139" y="76"/>
                  </a:lnTo>
                  <a:lnTo>
                    <a:pt x="140" y="76"/>
                  </a:lnTo>
                  <a:lnTo>
                    <a:pt x="142" y="76"/>
                  </a:lnTo>
                  <a:lnTo>
                    <a:pt x="144" y="76"/>
                  </a:lnTo>
                  <a:lnTo>
                    <a:pt x="146" y="76"/>
                  </a:lnTo>
                  <a:lnTo>
                    <a:pt x="146" y="74"/>
                  </a:lnTo>
                  <a:lnTo>
                    <a:pt x="148" y="74"/>
                  </a:lnTo>
                  <a:lnTo>
                    <a:pt x="150" y="73"/>
                  </a:lnTo>
                  <a:lnTo>
                    <a:pt x="150" y="71"/>
                  </a:lnTo>
                  <a:lnTo>
                    <a:pt x="150" y="69"/>
                  </a:lnTo>
                  <a:lnTo>
                    <a:pt x="148" y="69"/>
                  </a:lnTo>
                  <a:lnTo>
                    <a:pt x="148" y="67"/>
                  </a:lnTo>
                  <a:lnTo>
                    <a:pt x="148" y="65"/>
                  </a:lnTo>
                  <a:lnTo>
                    <a:pt x="146" y="65"/>
                  </a:lnTo>
                  <a:lnTo>
                    <a:pt x="146" y="63"/>
                  </a:lnTo>
                  <a:lnTo>
                    <a:pt x="144" y="63"/>
                  </a:lnTo>
                  <a:lnTo>
                    <a:pt x="144" y="61"/>
                  </a:lnTo>
                  <a:lnTo>
                    <a:pt x="144" y="59"/>
                  </a:lnTo>
                  <a:lnTo>
                    <a:pt x="146" y="59"/>
                  </a:lnTo>
                  <a:lnTo>
                    <a:pt x="150" y="59"/>
                  </a:lnTo>
                  <a:lnTo>
                    <a:pt x="152" y="59"/>
                  </a:lnTo>
                  <a:lnTo>
                    <a:pt x="152" y="61"/>
                  </a:lnTo>
                  <a:lnTo>
                    <a:pt x="154" y="61"/>
                  </a:lnTo>
                  <a:lnTo>
                    <a:pt x="156" y="61"/>
                  </a:lnTo>
                  <a:lnTo>
                    <a:pt x="160" y="61"/>
                  </a:lnTo>
                  <a:lnTo>
                    <a:pt x="160" y="59"/>
                  </a:lnTo>
                  <a:lnTo>
                    <a:pt x="162" y="59"/>
                  </a:lnTo>
                  <a:lnTo>
                    <a:pt x="163" y="59"/>
                  </a:lnTo>
                  <a:lnTo>
                    <a:pt x="163" y="57"/>
                  </a:lnTo>
                  <a:lnTo>
                    <a:pt x="163" y="55"/>
                  </a:lnTo>
                  <a:lnTo>
                    <a:pt x="163" y="53"/>
                  </a:lnTo>
                  <a:lnTo>
                    <a:pt x="163" y="51"/>
                  </a:lnTo>
                  <a:lnTo>
                    <a:pt x="162" y="51"/>
                  </a:lnTo>
                  <a:lnTo>
                    <a:pt x="162" y="50"/>
                  </a:lnTo>
                  <a:lnTo>
                    <a:pt x="163" y="50"/>
                  </a:lnTo>
                  <a:lnTo>
                    <a:pt x="163" y="48"/>
                  </a:lnTo>
                  <a:lnTo>
                    <a:pt x="163" y="46"/>
                  </a:lnTo>
                  <a:lnTo>
                    <a:pt x="165" y="46"/>
                  </a:lnTo>
                  <a:lnTo>
                    <a:pt x="165" y="44"/>
                  </a:lnTo>
                  <a:lnTo>
                    <a:pt x="167" y="44"/>
                  </a:lnTo>
                  <a:lnTo>
                    <a:pt x="167" y="42"/>
                  </a:lnTo>
                  <a:lnTo>
                    <a:pt x="169" y="42"/>
                  </a:lnTo>
                  <a:lnTo>
                    <a:pt x="169" y="40"/>
                  </a:lnTo>
                  <a:lnTo>
                    <a:pt x="171" y="40"/>
                  </a:lnTo>
                  <a:lnTo>
                    <a:pt x="169" y="40"/>
                  </a:lnTo>
                  <a:lnTo>
                    <a:pt x="169" y="38"/>
                  </a:lnTo>
                  <a:lnTo>
                    <a:pt x="171" y="38"/>
                  </a:lnTo>
                  <a:lnTo>
                    <a:pt x="171" y="36"/>
                  </a:lnTo>
                  <a:lnTo>
                    <a:pt x="173" y="36"/>
                  </a:lnTo>
                  <a:lnTo>
                    <a:pt x="171" y="36"/>
                  </a:lnTo>
                  <a:lnTo>
                    <a:pt x="171" y="34"/>
                  </a:lnTo>
                  <a:lnTo>
                    <a:pt x="171" y="32"/>
                  </a:lnTo>
                  <a:lnTo>
                    <a:pt x="171" y="30"/>
                  </a:lnTo>
                  <a:lnTo>
                    <a:pt x="171" y="28"/>
                  </a:lnTo>
                  <a:lnTo>
                    <a:pt x="169" y="28"/>
                  </a:lnTo>
                  <a:lnTo>
                    <a:pt x="169" y="26"/>
                  </a:lnTo>
                  <a:lnTo>
                    <a:pt x="171" y="26"/>
                  </a:lnTo>
                  <a:lnTo>
                    <a:pt x="169" y="26"/>
                  </a:lnTo>
                  <a:lnTo>
                    <a:pt x="169" y="25"/>
                  </a:lnTo>
                  <a:lnTo>
                    <a:pt x="169" y="23"/>
                  </a:lnTo>
                  <a:lnTo>
                    <a:pt x="167" y="23"/>
                  </a:lnTo>
                  <a:lnTo>
                    <a:pt x="167" y="21"/>
                  </a:lnTo>
                  <a:lnTo>
                    <a:pt x="165" y="21"/>
                  </a:lnTo>
                  <a:lnTo>
                    <a:pt x="165" y="19"/>
                  </a:lnTo>
                  <a:lnTo>
                    <a:pt x="165" y="17"/>
                  </a:lnTo>
                  <a:lnTo>
                    <a:pt x="167" y="17"/>
                  </a:lnTo>
                  <a:lnTo>
                    <a:pt x="169" y="15"/>
                  </a:lnTo>
                  <a:lnTo>
                    <a:pt x="171" y="15"/>
                  </a:lnTo>
                  <a:lnTo>
                    <a:pt x="171" y="13"/>
                  </a:lnTo>
                  <a:lnTo>
                    <a:pt x="171" y="11"/>
                  </a:lnTo>
                  <a:lnTo>
                    <a:pt x="173" y="11"/>
                  </a:lnTo>
                  <a:lnTo>
                    <a:pt x="173" y="13"/>
                  </a:lnTo>
                  <a:lnTo>
                    <a:pt x="175" y="13"/>
                  </a:lnTo>
                  <a:lnTo>
                    <a:pt x="175" y="11"/>
                  </a:lnTo>
                  <a:lnTo>
                    <a:pt x="177" y="11"/>
                  </a:lnTo>
                  <a:lnTo>
                    <a:pt x="177" y="9"/>
                  </a:lnTo>
                  <a:lnTo>
                    <a:pt x="179" y="9"/>
                  </a:lnTo>
                  <a:lnTo>
                    <a:pt x="179" y="7"/>
                  </a:lnTo>
                  <a:lnTo>
                    <a:pt x="181" y="7"/>
                  </a:lnTo>
                  <a:lnTo>
                    <a:pt x="181" y="5"/>
                  </a:lnTo>
                  <a:lnTo>
                    <a:pt x="183" y="5"/>
                  </a:lnTo>
                  <a:lnTo>
                    <a:pt x="185" y="5"/>
                  </a:lnTo>
                  <a:lnTo>
                    <a:pt x="187" y="5"/>
                  </a:lnTo>
                  <a:lnTo>
                    <a:pt x="187" y="3"/>
                  </a:lnTo>
                  <a:lnTo>
                    <a:pt x="188" y="3"/>
                  </a:lnTo>
                  <a:lnTo>
                    <a:pt x="190" y="3"/>
                  </a:lnTo>
                  <a:lnTo>
                    <a:pt x="192" y="3"/>
                  </a:lnTo>
                  <a:lnTo>
                    <a:pt x="194" y="3"/>
                  </a:lnTo>
                  <a:lnTo>
                    <a:pt x="196" y="3"/>
                  </a:lnTo>
                  <a:lnTo>
                    <a:pt x="198" y="3"/>
                  </a:lnTo>
                  <a:lnTo>
                    <a:pt x="200" y="3"/>
                  </a:lnTo>
                  <a:lnTo>
                    <a:pt x="202" y="3"/>
                  </a:lnTo>
                  <a:lnTo>
                    <a:pt x="204" y="3"/>
                  </a:lnTo>
                  <a:lnTo>
                    <a:pt x="206" y="3"/>
                  </a:lnTo>
                  <a:lnTo>
                    <a:pt x="208" y="3"/>
                  </a:lnTo>
                  <a:lnTo>
                    <a:pt x="210" y="3"/>
                  </a:lnTo>
                  <a:lnTo>
                    <a:pt x="211" y="3"/>
                  </a:lnTo>
                  <a:lnTo>
                    <a:pt x="213" y="3"/>
                  </a:lnTo>
                  <a:lnTo>
                    <a:pt x="213" y="2"/>
                  </a:lnTo>
                  <a:lnTo>
                    <a:pt x="215" y="2"/>
                  </a:lnTo>
                  <a:lnTo>
                    <a:pt x="217" y="2"/>
                  </a:lnTo>
                  <a:lnTo>
                    <a:pt x="219" y="2"/>
                  </a:lnTo>
                  <a:lnTo>
                    <a:pt x="219" y="0"/>
                  </a:lnTo>
                  <a:lnTo>
                    <a:pt x="221" y="0"/>
                  </a:lnTo>
                  <a:lnTo>
                    <a:pt x="22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3" name="Freeform 180"/>
            <p:cNvSpPr>
              <a:spLocks noEditPoints="1"/>
            </p:cNvSpPr>
            <p:nvPr/>
          </p:nvSpPr>
          <p:spPr bwMode="auto">
            <a:xfrm>
              <a:off x="2933700" y="4587875"/>
              <a:ext cx="146050" cy="61913"/>
            </a:xfrm>
            <a:custGeom>
              <a:avLst/>
              <a:gdLst>
                <a:gd name="T0" fmla="*/ 28 w 92"/>
                <a:gd name="T1" fmla="*/ 35 h 39"/>
                <a:gd name="T2" fmla="*/ 21 w 92"/>
                <a:gd name="T3" fmla="*/ 33 h 39"/>
                <a:gd name="T4" fmla="*/ 19 w 92"/>
                <a:gd name="T5" fmla="*/ 35 h 39"/>
                <a:gd name="T6" fmla="*/ 19 w 92"/>
                <a:gd name="T7" fmla="*/ 31 h 39"/>
                <a:gd name="T8" fmla="*/ 11 w 92"/>
                <a:gd name="T9" fmla="*/ 23 h 39"/>
                <a:gd name="T10" fmla="*/ 9 w 92"/>
                <a:gd name="T11" fmla="*/ 23 h 39"/>
                <a:gd name="T12" fmla="*/ 61 w 92"/>
                <a:gd name="T13" fmla="*/ 22 h 39"/>
                <a:gd name="T14" fmla="*/ 65 w 92"/>
                <a:gd name="T15" fmla="*/ 22 h 39"/>
                <a:gd name="T16" fmla="*/ 63 w 92"/>
                <a:gd name="T17" fmla="*/ 20 h 39"/>
                <a:gd name="T18" fmla="*/ 13 w 92"/>
                <a:gd name="T19" fmla="*/ 6 h 39"/>
                <a:gd name="T20" fmla="*/ 11 w 92"/>
                <a:gd name="T21" fmla="*/ 4 h 39"/>
                <a:gd name="T22" fmla="*/ 61 w 92"/>
                <a:gd name="T23" fmla="*/ 0 h 39"/>
                <a:gd name="T24" fmla="*/ 65 w 92"/>
                <a:gd name="T25" fmla="*/ 4 h 39"/>
                <a:gd name="T26" fmla="*/ 71 w 92"/>
                <a:gd name="T27" fmla="*/ 4 h 39"/>
                <a:gd name="T28" fmla="*/ 76 w 92"/>
                <a:gd name="T29" fmla="*/ 6 h 39"/>
                <a:gd name="T30" fmla="*/ 80 w 92"/>
                <a:gd name="T31" fmla="*/ 8 h 39"/>
                <a:gd name="T32" fmla="*/ 84 w 92"/>
                <a:gd name="T33" fmla="*/ 14 h 39"/>
                <a:gd name="T34" fmla="*/ 86 w 92"/>
                <a:gd name="T35" fmla="*/ 16 h 39"/>
                <a:gd name="T36" fmla="*/ 90 w 92"/>
                <a:gd name="T37" fmla="*/ 22 h 39"/>
                <a:gd name="T38" fmla="*/ 90 w 92"/>
                <a:gd name="T39" fmla="*/ 29 h 39"/>
                <a:gd name="T40" fmla="*/ 82 w 92"/>
                <a:gd name="T41" fmla="*/ 33 h 39"/>
                <a:gd name="T42" fmla="*/ 80 w 92"/>
                <a:gd name="T43" fmla="*/ 37 h 39"/>
                <a:gd name="T44" fmla="*/ 76 w 92"/>
                <a:gd name="T45" fmla="*/ 33 h 39"/>
                <a:gd name="T46" fmla="*/ 74 w 92"/>
                <a:gd name="T47" fmla="*/ 23 h 39"/>
                <a:gd name="T48" fmla="*/ 78 w 92"/>
                <a:gd name="T49" fmla="*/ 23 h 39"/>
                <a:gd name="T50" fmla="*/ 84 w 92"/>
                <a:gd name="T51" fmla="*/ 25 h 39"/>
                <a:gd name="T52" fmla="*/ 78 w 92"/>
                <a:gd name="T53" fmla="*/ 20 h 39"/>
                <a:gd name="T54" fmla="*/ 74 w 92"/>
                <a:gd name="T55" fmla="*/ 20 h 39"/>
                <a:gd name="T56" fmla="*/ 74 w 92"/>
                <a:gd name="T57" fmla="*/ 20 h 39"/>
                <a:gd name="T58" fmla="*/ 73 w 92"/>
                <a:gd name="T59" fmla="*/ 18 h 39"/>
                <a:gd name="T60" fmla="*/ 71 w 92"/>
                <a:gd name="T61" fmla="*/ 16 h 39"/>
                <a:gd name="T62" fmla="*/ 67 w 92"/>
                <a:gd name="T63" fmla="*/ 12 h 39"/>
                <a:gd name="T64" fmla="*/ 61 w 92"/>
                <a:gd name="T65" fmla="*/ 8 h 39"/>
                <a:gd name="T66" fmla="*/ 55 w 92"/>
                <a:gd name="T67" fmla="*/ 10 h 39"/>
                <a:gd name="T68" fmla="*/ 51 w 92"/>
                <a:gd name="T69" fmla="*/ 12 h 39"/>
                <a:gd name="T70" fmla="*/ 49 w 92"/>
                <a:gd name="T71" fmla="*/ 18 h 39"/>
                <a:gd name="T72" fmla="*/ 42 w 92"/>
                <a:gd name="T73" fmla="*/ 22 h 39"/>
                <a:gd name="T74" fmla="*/ 44 w 92"/>
                <a:gd name="T75" fmla="*/ 29 h 39"/>
                <a:gd name="T76" fmla="*/ 44 w 92"/>
                <a:gd name="T77" fmla="*/ 35 h 39"/>
                <a:gd name="T78" fmla="*/ 36 w 92"/>
                <a:gd name="T79" fmla="*/ 39 h 39"/>
                <a:gd name="T80" fmla="*/ 30 w 92"/>
                <a:gd name="T81" fmla="*/ 31 h 39"/>
                <a:gd name="T82" fmla="*/ 28 w 92"/>
                <a:gd name="T83" fmla="*/ 29 h 39"/>
                <a:gd name="T84" fmla="*/ 26 w 92"/>
                <a:gd name="T85" fmla="*/ 31 h 39"/>
                <a:gd name="T86" fmla="*/ 23 w 92"/>
                <a:gd name="T87" fmla="*/ 27 h 39"/>
                <a:gd name="T88" fmla="*/ 21 w 92"/>
                <a:gd name="T89" fmla="*/ 25 h 39"/>
                <a:gd name="T90" fmla="*/ 11 w 92"/>
                <a:gd name="T91" fmla="*/ 23 h 39"/>
                <a:gd name="T92" fmla="*/ 11 w 92"/>
                <a:gd name="T93" fmla="*/ 22 h 39"/>
                <a:gd name="T94" fmla="*/ 3 w 92"/>
                <a:gd name="T95" fmla="*/ 22 h 39"/>
                <a:gd name="T96" fmla="*/ 0 w 92"/>
                <a:gd name="T97" fmla="*/ 20 h 39"/>
                <a:gd name="T98" fmla="*/ 3 w 92"/>
                <a:gd name="T99" fmla="*/ 12 h 39"/>
                <a:gd name="T100" fmla="*/ 0 w 92"/>
                <a:gd name="T101" fmla="*/ 2 h 39"/>
                <a:gd name="T102" fmla="*/ 7 w 92"/>
                <a:gd name="T103" fmla="*/ 2 h 39"/>
                <a:gd name="T104" fmla="*/ 11 w 92"/>
                <a:gd name="T105" fmla="*/ 8 h 39"/>
                <a:gd name="T106" fmla="*/ 13 w 92"/>
                <a:gd name="T107" fmla="*/ 6 h 39"/>
                <a:gd name="T108" fmla="*/ 13 w 92"/>
                <a:gd name="T109" fmla="*/ 10 h 39"/>
                <a:gd name="T110" fmla="*/ 19 w 92"/>
                <a:gd name="T111" fmla="*/ 10 h 39"/>
                <a:gd name="T112" fmla="*/ 21 w 92"/>
                <a:gd name="T113" fmla="*/ 10 h 39"/>
                <a:gd name="T114" fmla="*/ 28 w 92"/>
                <a:gd name="T115" fmla="*/ 14 h 39"/>
                <a:gd name="T116" fmla="*/ 38 w 92"/>
                <a:gd name="T117" fmla="*/ 8 h 39"/>
                <a:gd name="T118" fmla="*/ 48 w 92"/>
                <a:gd name="T119" fmla="*/ 6 h 39"/>
                <a:gd name="T120" fmla="*/ 49 w 92"/>
                <a:gd name="T121" fmla="*/ 4 h 39"/>
                <a:gd name="T122" fmla="*/ 53 w 92"/>
                <a:gd name="T12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2" h="39">
                  <a:moveTo>
                    <a:pt x="19" y="37"/>
                  </a:moveTo>
                  <a:lnTo>
                    <a:pt x="19" y="39"/>
                  </a:lnTo>
                  <a:lnTo>
                    <a:pt x="19" y="37"/>
                  </a:lnTo>
                  <a:close/>
                  <a:moveTo>
                    <a:pt x="30" y="33"/>
                  </a:moveTo>
                  <a:lnTo>
                    <a:pt x="28" y="33"/>
                  </a:lnTo>
                  <a:lnTo>
                    <a:pt x="28" y="35"/>
                  </a:lnTo>
                  <a:lnTo>
                    <a:pt x="26" y="35"/>
                  </a:lnTo>
                  <a:lnTo>
                    <a:pt x="28" y="35"/>
                  </a:lnTo>
                  <a:lnTo>
                    <a:pt x="28" y="33"/>
                  </a:lnTo>
                  <a:lnTo>
                    <a:pt x="30" y="33"/>
                  </a:lnTo>
                  <a:close/>
                  <a:moveTo>
                    <a:pt x="19" y="31"/>
                  </a:moveTo>
                  <a:lnTo>
                    <a:pt x="21" y="33"/>
                  </a:lnTo>
                  <a:lnTo>
                    <a:pt x="21" y="35"/>
                  </a:lnTo>
                  <a:lnTo>
                    <a:pt x="21" y="37"/>
                  </a:lnTo>
                  <a:lnTo>
                    <a:pt x="23" y="37"/>
                  </a:lnTo>
                  <a:lnTo>
                    <a:pt x="21" y="37"/>
                  </a:lnTo>
                  <a:lnTo>
                    <a:pt x="19" y="37"/>
                  </a:lnTo>
                  <a:lnTo>
                    <a:pt x="19" y="35"/>
                  </a:lnTo>
                  <a:lnTo>
                    <a:pt x="17" y="35"/>
                  </a:lnTo>
                  <a:lnTo>
                    <a:pt x="19" y="35"/>
                  </a:lnTo>
                  <a:lnTo>
                    <a:pt x="19" y="33"/>
                  </a:lnTo>
                  <a:lnTo>
                    <a:pt x="19" y="31"/>
                  </a:lnTo>
                  <a:lnTo>
                    <a:pt x="19" y="33"/>
                  </a:lnTo>
                  <a:lnTo>
                    <a:pt x="19" y="31"/>
                  </a:lnTo>
                  <a:close/>
                  <a:moveTo>
                    <a:pt x="9" y="25"/>
                  </a:moveTo>
                  <a:lnTo>
                    <a:pt x="9" y="23"/>
                  </a:lnTo>
                  <a:lnTo>
                    <a:pt x="11" y="23"/>
                  </a:lnTo>
                  <a:lnTo>
                    <a:pt x="11" y="25"/>
                  </a:lnTo>
                  <a:lnTo>
                    <a:pt x="9" y="25"/>
                  </a:lnTo>
                  <a:close/>
                  <a:moveTo>
                    <a:pt x="11" y="23"/>
                  </a:moveTo>
                  <a:lnTo>
                    <a:pt x="13" y="23"/>
                  </a:lnTo>
                  <a:lnTo>
                    <a:pt x="11" y="23"/>
                  </a:lnTo>
                  <a:close/>
                  <a:moveTo>
                    <a:pt x="11" y="22"/>
                  </a:moveTo>
                  <a:lnTo>
                    <a:pt x="9" y="22"/>
                  </a:lnTo>
                  <a:lnTo>
                    <a:pt x="11" y="23"/>
                  </a:lnTo>
                  <a:lnTo>
                    <a:pt x="9" y="23"/>
                  </a:lnTo>
                  <a:lnTo>
                    <a:pt x="9" y="22"/>
                  </a:lnTo>
                  <a:lnTo>
                    <a:pt x="11" y="22"/>
                  </a:lnTo>
                  <a:close/>
                  <a:moveTo>
                    <a:pt x="63" y="22"/>
                  </a:moveTo>
                  <a:lnTo>
                    <a:pt x="61" y="22"/>
                  </a:lnTo>
                  <a:lnTo>
                    <a:pt x="61" y="23"/>
                  </a:lnTo>
                  <a:lnTo>
                    <a:pt x="61" y="22"/>
                  </a:lnTo>
                  <a:lnTo>
                    <a:pt x="63" y="22"/>
                  </a:lnTo>
                  <a:close/>
                  <a:moveTo>
                    <a:pt x="65" y="20"/>
                  </a:moveTo>
                  <a:lnTo>
                    <a:pt x="67" y="20"/>
                  </a:lnTo>
                  <a:lnTo>
                    <a:pt x="65" y="20"/>
                  </a:lnTo>
                  <a:lnTo>
                    <a:pt x="67" y="22"/>
                  </a:lnTo>
                  <a:lnTo>
                    <a:pt x="65" y="22"/>
                  </a:lnTo>
                  <a:lnTo>
                    <a:pt x="65" y="23"/>
                  </a:lnTo>
                  <a:lnTo>
                    <a:pt x="65" y="22"/>
                  </a:lnTo>
                  <a:lnTo>
                    <a:pt x="63" y="22"/>
                  </a:lnTo>
                  <a:lnTo>
                    <a:pt x="65" y="22"/>
                  </a:lnTo>
                  <a:lnTo>
                    <a:pt x="63" y="22"/>
                  </a:lnTo>
                  <a:lnTo>
                    <a:pt x="63" y="20"/>
                  </a:lnTo>
                  <a:lnTo>
                    <a:pt x="65" y="20"/>
                  </a:lnTo>
                  <a:close/>
                  <a:moveTo>
                    <a:pt x="53" y="14"/>
                  </a:moveTo>
                  <a:lnTo>
                    <a:pt x="55" y="14"/>
                  </a:lnTo>
                  <a:lnTo>
                    <a:pt x="53" y="14"/>
                  </a:lnTo>
                  <a:close/>
                  <a:moveTo>
                    <a:pt x="13" y="4"/>
                  </a:moveTo>
                  <a:lnTo>
                    <a:pt x="13" y="6"/>
                  </a:lnTo>
                  <a:lnTo>
                    <a:pt x="15" y="6"/>
                  </a:lnTo>
                  <a:lnTo>
                    <a:pt x="13" y="6"/>
                  </a:lnTo>
                  <a:lnTo>
                    <a:pt x="13" y="4"/>
                  </a:lnTo>
                  <a:close/>
                  <a:moveTo>
                    <a:pt x="11" y="4"/>
                  </a:moveTo>
                  <a:lnTo>
                    <a:pt x="11" y="2"/>
                  </a:lnTo>
                  <a:lnTo>
                    <a:pt x="11" y="4"/>
                  </a:lnTo>
                  <a:close/>
                  <a:moveTo>
                    <a:pt x="55" y="0"/>
                  </a:moveTo>
                  <a:lnTo>
                    <a:pt x="57" y="0"/>
                  </a:lnTo>
                  <a:lnTo>
                    <a:pt x="59" y="0"/>
                  </a:lnTo>
                  <a:lnTo>
                    <a:pt x="59" y="2"/>
                  </a:lnTo>
                  <a:lnTo>
                    <a:pt x="61" y="2"/>
                  </a:lnTo>
                  <a:lnTo>
                    <a:pt x="61" y="0"/>
                  </a:lnTo>
                  <a:lnTo>
                    <a:pt x="61" y="2"/>
                  </a:lnTo>
                  <a:lnTo>
                    <a:pt x="61" y="0"/>
                  </a:lnTo>
                  <a:lnTo>
                    <a:pt x="63" y="0"/>
                  </a:lnTo>
                  <a:lnTo>
                    <a:pt x="63" y="2"/>
                  </a:lnTo>
                  <a:lnTo>
                    <a:pt x="65" y="2"/>
                  </a:lnTo>
                  <a:lnTo>
                    <a:pt x="65" y="4"/>
                  </a:lnTo>
                  <a:lnTo>
                    <a:pt x="65" y="2"/>
                  </a:lnTo>
                  <a:lnTo>
                    <a:pt x="67" y="4"/>
                  </a:lnTo>
                  <a:lnTo>
                    <a:pt x="67" y="2"/>
                  </a:lnTo>
                  <a:lnTo>
                    <a:pt x="69" y="2"/>
                  </a:lnTo>
                  <a:lnTo>
                    <a:pt x="69" y="4"/>
                  </a:lnTo>
                  <a:lnTo>
                    <a:pt x="71" y="4"/>
                  </a:lnTo>
                  <a:lnTo>
                    <a:pt x="71" y="2"/>
                  </a:lnTo>
                  <a:lnTo>
                    <a:pt x="71" y="4"/>
                  </a:lnTo>
                  <a:lnTo>
                    <a:pt x="73" y="4"/>
                  </a:lnTo>
                  <a:lnTo>
                    <a:pt x="74" y="4"/>
                  </a:lnTo>
                  <a:lnTo>
                    <a:pt x="74" y="6"/>
                  </a:lnTo>
                  <a:lnTo>
                    <a:pt x="76" y="6"/>
                  </a:lnTo>
                  <a:lnTo>
                    <a:pt x="78" y="6"/>
                  </a:lnTo>
                  <a:lnTo>
                    <a:pt x="78" y="8"/>
                  </a:lnTo>
                  <a:lnTo>
                    <a:pt x="80" y="8"/>
                  </a:lnTo>
                  <a:lnTo>
                    <a:pt x="82" y="10"/>
                  </a:lnTo>
                  <a:lnTo>
                    <a:pt x="82" y="8"/>
                  </a:lnTo>
                  <a:lnTo>
                    <a:pt x="80" y="8"/>
                  </a:lnTo>
                  <a:lnTo>
                    <a:pt x="82" y="8"/>
                  </a:lnTo>
                  <a:lnTo>
                    <a:pt x="82" y="10"/>
                  </a:lnTo>
                  <a:lnTo>
                    <a:pt x="84" y="10"/>
                  </a:lnTo>
                  <a:lnTo>
                    <a:pt x="82" y="12"/>
                  </a:lnTo>
                  <a:lnTo>
                    <a:pt x="84" y="12"/>
                  </a:lnTo>
                  <a:lnTo>
                    <a:pt x="84" y="14"/>
                  </a:lnTo>
                  <a:lnTo>
                    <a:pt x="86" y="14"/>
                  </a:lnTo>
                  <a:lnTo>
                    <a:pt x="84" y="14"/>
                  </a:lnTo>
                  <a:lnTo>
                    <a:pt x="84" y="12"/>
                  </a:lnTo>
                  <a:lnTo>
                    <a:pt x="86" y="12"/>
                  </a:lnTo>
                  <a:lnTo>
                    <a:pt x="86" y="14"/>
                  </a:lnTo>
                  <a:lnTo>
                    <a:pt x="86" y="16"/>
                  </a:lnTo>
                  <a:lnTo>
                    <a:pt x="88" y="16"/>
                  </a:lnTo>
                  <a:lnTo>
                    <a:pt x="90" y="16"/>
                  </a:lnTo>
                  <a:lnTo>
                    <a:pt x="88" y="16"/>
                  </a:lnTo>
                  <a:lnTo>
                    <a:pt x="88" y="18"/>
                  </a:lnTo>
                  <a:lnTo>
                    <a:pt x="88" y="20"/>
                  </a:lnTo>
                  <a:lnTo>
                    <a:pt x="90" y="22"/>
                  </a:lnTo>
                  <a:lnTo>
                    <a:pt x="90" y="23"/>
                  </a:lnTo>
                  <a:lnTo>
                    <a:pt x="92" y="23"/>
                  </a:lnTo>
                  <a:lnTo>
                    <a:pt x="92" y="25"/>
                  </a:lnTo>
                  <a:lnTo>
                    <a:pt x="92" y="27"/>
                  </a:lnTo>
                  <a:lnTo>
                    <a:pt x="90" y="27"/>
                  </a:lnTo>
                  <a:lnTo>
                    <a:pt x="90" y="29"/>
                  </a:lnTo>
                  <a:lnTo>
                    <a:pt x="90" y="31"/>
                  </a:lnTo>
                  <a:lnTo>
                    <a:pt x="86" y="33"/>
                  </a:lnTo>
                  <a:lnTo>
                    <a:pt x="84" y="33"/>
                  </a:lnTo>
                  <a:lnTo>
                    <a:pt x="84" y="31"/>
                  </a:lnTo>
                  <a:lnTo>
                    <a:pt x="82" y="31"/>
                  </a:lnTo>
                  <a:lnTo>
                    <a:pt x="82" y="33"/>
                  </a:lnTo>
                  <a:lnTo>
                    <a:pt x="84" y="33"/>
                  </a:lnTo>
                  <a:lnTo>
                    <a:pt x="84" y="35"/>
                  </a:lnTo>
                  <a:lnTo>
                    <a:pt x="82" y="35"/>
                  </a:lnTo>
                  <a:lnTo>
                    <a:pt x="82" y="37"/>
                  </a:lnTo>
                  <a:lnTo>
                    <a:pt x="80" y="39"/>
                  </a:lnTo>
                  <a:lnTo>
                    <a:pt x="80" y="37"/>
                  </a:lnTo>
                  <a:lnTo>
                    <a:pt x="78" y="37"/>
                  </a:lnTo>
                  <a:lnTo>
                    <a:pt x="78" y="35"/>
                  </a:lnTo>
                  <a:lnTo>
                    <a:pt x="76" y="35"/>
                  </a:lnTo>
                  <a:lnTo>
                    <a:pt x="76" y="33"/>
                  </a:lnTo>
                  <a:lnTo>
                    <a:pt x="76" y="35"/>
                  </a:lnTo>
                  <a:lnTo>
                    <a:pt x="76" y="33"/>
                  </a:lnTo>
                  <a:lnTo>
                    <a:pt x="74" y="31"/>
                  </a:lnTo>
                  <a:lnTo>
                    <a:pt x="74" y="29"/>
                  </a:lnTo>
                  <a:lnTo>
                    <a:pt x="73" y="27"/>
                  </a:lnTo>
                  <a:lnTo>
                    <a:pt x="73" y="25"/>
                  </a:lnTo>
                  <a:lnTo>
                    <a:pt x="74" y="25"/>
                  </a:lnTo>
                  <a:lnTo>
                    <a:pt x="74" y="23"/>
                  </a:lnTo>
                  <a:lnTo>
                    <a:pt x="74" y="22"/>
                  </a:lnTo>
                  <a:lnTo>
                    <a:pt x="76" y="22"/>
                  </a:lnTo>
                  <a:lnTo>
                    <a:pt x="76" y="20"/>
                  </a:lnTo>
                  <a:lnTo>
                    <a:pt x="76" y="22"/>
                  </a:lnTo>
                  <a:lnTo>
                    <a:pt x="78" y="22"/>
                  </a:lnTo>
                  <a:lnTo>
                    <a:pt x="78" y="23"/>
                  </a:lnTo>
                  <a:lnTo>
                    <a:pt x="80" y="23"/>
                  </a:lnTo>
                  <a:lnTo>
                    <a:pt x="80" y="22"/>
                  </a:lnTo>
                  <a:lnTo>
                    <a:pt x="80" y="23"/>
                  </a:lnTo>
                  <a:lnTo>
                    <a:pt x="82" y="23"/>
                  </a:lnTo>
                  <a:lnTo>
                    <a:pt x="82" y="25"/>
                  </a:lnTo>
                  <a:lnTo>
                    <a:pt x="84" y="25"/>
                  </a:lnTo>
                  <a:lnTo>
                    <a:pt x="84" y="23"/>
                  </a:lnTo>
                  <a:lnTo>
                    <a:pt x="82" y="23"/>
                  </a:lnTo>
                  <a:lnTo>
                    <a:pt x="80" y="23"/>
                  </a:lnTo>
                  <a:lnTo>
                    <a:pt x="80" y="22"/>
                  </a:lnTo>
                  <a:lnTo>
                    <a:pt x="78" y="22"/>
                  </a:lnTo>
                  <a:lnTo>
                    <a:pt x="78" y="20"/>
                  </a:lnTo>
                  <a:lnTo>
                    <a:pt x="78" y="18"/>
                  </a:lnTo>
                  <a:lnTo>
                    <a:pt x="76" y="18"/>
                  </a:lnTo>
                  <a:lnTo>
                    <a:pt x="78" y="18"/>
                  </a:lnTo>
                  <a:lnTo>
                    <a:pt x="78" y="20"/>
                  </a:lnTo>
                  <a:lnTo>
                    <a:pt x="76" y="20"/>
                  </a:lnTo>
                  <a:lnTo>
                    <a:pt x="74" y="20"/>
                  </a:lnTo>
                  <a:lnTo>
                    <a:pt x="76" y="20"/>
                  </a:lnTo>
                  <a:lnTo>
                    <a:pt x="76" y="18"/>
                  </a:lnTo>
                  <a:lnTo>
                    <a:pt x="74" y="18"/>
                  </a:lnTo>
                  <a:lnTo>
                    <a:pt x="76" y="18"/>
                  </a:lnTo>
                  <a:lnTo>
                    <a:pt x="76" y="20"/>
                  </a:lnTo>
                  <a:lnTo>
                    <a:pt x="74" y="20"/>
                  </a:lnTo>
                  <a:lnTo>
                    <a:pt x="74" y="18"/>
                  </a:lnTo>
                  <a:lnTo>
                    <a:pt x="74" y="20"/>
                  </a:lnTo>
                  <a:lnTo>
                    <a:pt x="74" y="18"/>
                  </a:lnTo>
                  <a:lnTo>
                    <a:pt x="74" y="20"/>
                  </a:lnTo>
                  <a:lnTo>
                    <a:pt x="73" y="20"/>
                  </a:lnTo>
                  <a:lnTo>
                    <a:pt x="73" y="18"/>
                  </a:lnTo>
                  <a:lnTo>
                    <a:pt x="73" y="20"/>
                  </a:lnTo>
                  <a:lnTo>
                    <a:pt x="73" y="22"/>
                  </a:lnTo>
                  <a:lnTo>
                    <a:pt x="73" y="20"/>
                  </a:lnTo>
                  <a:lnTo>
                    <a:pt x="71" y="20"/>
                  </a:lnTo>
                  <a:lnTo>
                    <a:pt x="71" y="18"/>
                  </a:lnTo>
                  <a:lnTo>
                    <a:pt x="71" y="16"/>
                  </a:lnTo>
                  <a:lnTo>
                    <a:pt x="69" y="16"/>
                  </a:lnTo>
                  <a:lnTo>
                    <a:pt x="69" y="14"/>
                  </a:lnTo>
                  <a:lnTo>
                    <a:pt x="69" y="16"/>
                  </a:lnTo>
                  <a:lnTo>
                    <a:pt x="69" y="14"/>
                  </a:lnTo>
                  <a:lnTo>
                    <a:pt x="67" y="14"/>
                  </a:lnTo>
                  <a:lnTo>
                    <a:pt x="67" y="12"/>
                  </a:lnTo>
                  <a:lnTo>
                    <a:pt x="67" y="14"/>
                  </a:lnTo>
                  <a:lnTo>
                    <a:pt x="65" y="14"/>
                  </a:lnTo>
                  <a:lnTo>
                    <a:pt x="65" y="12"/>
                  </a:lnTo>
                  <a:lnTo>
                    <a:pt x="63" y="10"/>
                  </a:lnTo>
                  <a:lnTo>
                    <a:pt x="61" y="10"/>
                  </a:lnTo>
                  <a:lnTo>
                    <a:pt x="61" y="8"/>
                  </a:lnTo>
                  <a:lnTo>
                    <a:pt x="63" y="8"/>
                  </a:lnTo>
                  <a:lnTo>
                    <a:pt x="61" y="8"/>
                  </a:lnTo>
                  <a:lnTo>
                    <a:pt x="61" y="10"/>
                  </a:lnTo>
                  <a:lnTo>
                    <a:pt x="59" y="10"/>
                  </a:lnTo>
                  <a:lnTo>
                    <a:pt x="57" y="10"/>
                  </a:lnTo>
                  <a:lnTo>
                    <a:pt x="55" y="10"/>
                  </a:lnTo>
                  <a:lnTo>
                    <a:pt x="55" y="12"/>
                  </a:lnTo>
                  <a:lnTo>
                    <a:pt x="53" y="10"/>
                  </a:lnTo>
                  <a:lnTo>
                    <a:pt x="53" y="12"/>
                  </a:lnTo>
                  <a:lnTo>
                    <a:pt x="55" y="12"/>
                  </a:lnTo>
                  <a:lnTo>
                    <a:pt x="53" y="12"/>
                  </a:lnTo>
                  <a:lnTo>
                    <a:pt x="51" y="12"/>
                  </a:lnTo>
                  <a:lnTo>
                    <a:pt x="51" y="14"/>
                  </a:lnTo>
                  <a:lnTo>
                    <a:pt x="51" y="16"/>
                  </a:lnTo>
                  <a:lnTo>
                    <a:pt x="49" y="16"/>
                  </a:lnTo>
                  <a:lnTo>
                    <a:pt x="51" y="16"/>
                  </a:lnTo>
                  <a:lnTo>
                    <a:pt x="51" y="18"/>
                  </a:lnTo>
                  <a:lnTo>
                    <a:pt x="49" y="18"/>
                  </a:lnTo>
                  <a:lnTo>
                    <a:pt x="48" y="18"/>
                  </a:lnTo>
                  <a:lnTo>
                    <a:pt x="48" y="20"/>
                  </a:lnTo>
                  <a:lnTo>
                    <a:pt x="46" y="20"/>
                  </a:lnTo>
                  <a:lnTo>
                    <a:pt x="46" y="22"/>
                  </a:lnTo>
                  <a:lnTo>
                    <a:pt x="44" y="22"/>
                  </a:lnTo>
                  <a:lnTo>
                    <a:pt x="42" y="22"/>
                  </a:lnTo>
                  <a:lnTo>
                    <a:pt x="40" y="22"/>
                  </a:lnTo>
                  <a:lnTo>
                    <a:pt x="40" y="23"/>
                  </a:lnTo>
                  <a:lnTo>
                    <a:pt x="40" y="25"/>
                  </a:lnTo>
                  <a:lnTo>
                    <a:pt x="42" y="25"/>
                  </a:lnTo>
                  <a:lnTo>
                    <a:pt x="42" y="27"/>
                  </a:lnTo>
                  <a:lnTo>
                    <a:pt x="44" y="29"/>
                  </a:lnTo>
                  <a:lnTo>
                    <a:pt x="46" y="31"/>
                  </a:lnTo>
                  <a:lnTo>
                    <a:pt x="46" y="33"/>
                  </a:lnTo>
                  <a:lnTo>
                    <a:pt x="48" y="33"/>
                  </a:lnTo>
                  <a:lnTo>
                    <a:pt x="48" y="35"/>
                  </a:lnTo>
                  <a:lnTo>
                    <a:pt x="46" y="35"/>
                  </a:lnTo>
                  <a:lnTo>
                    <a:pt x="44" y="35"/>
                  </a:lnTo>
                  <a:lnTo>
                    <a:pt x="42" y="35"/>
                  </a:lnTo>
                  <a:lnTo>
                    <a:pt x="44" y="35"/>
                  </a:lnTo>
                  <a:lnTo>
                    <a:pt x="42" y="37"/>
                  </a:lnTo>
                  <a:lnTo>
                    <a:pt x="40" y="39"/>
                  </a:lnTo>
                  <a:lnTo>
                    <a:pt x="38" y="39"/>
                  </a:lnTo>
                  <a:lnTo>
                    <a:pt x="36" y="39"/>
                  </a:lnTo>
                  <a:lnTo>
                    <a:pt x="34" y="39"/>
                  </a:lnTo>
                  <a:lnTo>
                    <a:pt x="32" y="39"/>
                  </a:lnTo>
                  <a:lnTo>
                    <a:pt x="32" y="37"/>
                  </a:lnTo>
                  <a:lnTo>
                    <a:pt x="32" y="35"/>
                  </a:lnTo>
                  <a:lnTo>
                    <a:pt x="32" y="33"/>
                  </a:lnTo>
                  <a:lnTo>
                    <a:pt x="30" y="31"/>
                  </a:lnTo>
                  <a:lnTo>
                    <a:pt x="32" y="31"/>
                  </a:lnTo>
                  <a:lnTo>
                    <a:pt x="30" y="31"/>
                  </a:lnTo>
                  <a:lnTo>
                    <a:pt x="30" y="29"/>
                  </a:lnTo>
                  <a:lnTo>
                    <a:pt x="30" y="27"/>
                  </a:lnTo>
                  <a:lnTo>
                    <a:pt x="30" y="29"/>
                  </a:lnTo>
                  <a:lnTo>
                    <a:pt x="28" y="29"/>
                  </a:lnTo>
                  <a:lnTo>
                    <a:pt x="28" y="27"/>
                  </a:lnTo>
                  <a:lnTo>
                    <a:pt x="28" y="29"/>
                  </a:lnTo>
                  <a:lnTo>
                    <a:pt x="28" y="31"/>
                  </a:lnTo>
                  <a:lnTo>
                    <a:pt x="28" y="33"/>
                  </a:lnTo>
                  <a:lnTo>
                    <a:pt x="26" y="33"/>
                  </a:lnTo>
                  <a:lnTo>
                    <a:pt x="26" y="31"/>
                  </a:lnTo>
                  <a:lnTo>
                    <a:pt x="25" y="31"/>
                  </a:lnTo>
                  <a:lnTo>
                    <a:pt x="23" y="31"/>
                  </a:lnTo>
                  <a:lnTo>
                    <a:pt x="25" y="31"/>
                  </a:lnTo>
                  <a:lnTo>
                    <a:pt x="23" y="31"/>
                  </a:lnTo>
                  <a:lnTo>
                    <a:pt x="23" y="29"/>
                  </a:lnTo>
                  <a:lnTo>
                    <a:pt x="23" y="27"/>
                  </a:lnTo>
                  <a:lnTo>
                    <a:pt x="21" y="27"/>
                  </a:lnTo>
                  <a:lnTo>
                    <a:pt x="23" y="27"/>
                  </a:lnTo>
                  <a:lnTo>
                    <a:pt x="21" y="27"/>
                  </a:lnTo>
                  <a:lnTo>
                    <a:pt x="23" y="27"/>
                  </a:lnTo>
                  <a:lnTo>
                    <a:pt x="21" y="27"/>
                  </a:lnTo>
                  <a:lnTo>
                    <a:pt x="21" y="25"/>
                  </a:lnTo>
                  <a:lnTo>
                    <a:pt x="21" y="23"/>
                  </a:lnTo>
                  <a:lnTo>
                    <a:pt x="19" y="23"/>
                  </a:lnTo>
                  <a:lnTo>
                    <a:pt x="17" y="23"/>
                  </a:lnTo>
                  <a:lnTo>
                    <a:pt x="15" y="23"/>
                  </a:lnTo>
                  <a:lnTo>
                    <a:pt x="13" y="23"/>
                  </a:lnTo>
                  <a:lnTo>
                    <a:pt x="11" y="23"/>
                  </a:lnTo>
                  <a:lnTo>
                    <a:pt x="13" y="23"/>
                  </a:lnTo>
                  <a:lnTo>
                    <a:pt x="11" y="22"/>
                  </a:lnTo>
                  <a:lnTo>
                    <a:pt x="13" y="22"/>
                  </a:lnTo>
                  <a:lnTo>
                    <a:pt x="11" y="22"/>
                  </a:lnTo>
                  <a:lnTo>
                    <a:pt x="13" y="22"/>
                  </a:lnTo>
                  <a:lnTo>
                    <a:pt x="11" y="22"/>
                  </a:lnTo>
                  <a:lnTo>
                    <a:pt x="9" y="22"/>
                  </a:lnTo>
                  <a:lnTo>
                    <a:pt x="7" y="22"/>
                  </a:lnTo>
                  <a:lnTo>
                    <a:pt x="9" y="22"/>
                  </a:lnTo>
                  <a:lnTo>
                    <a:pt x="7" y="22"/>
                  </a:lnTo>
                  <a:lnTo>
                    <a:pt x="5" y="22"/>
                  </a:lnTo>
                  <a:lnTo>
                    <a:pt x="3" y="22"/>
                  </a:lnTo>
                  <a:lnTo>
                    <a:pt x="1" y="22"/>
                  </a:lnTo>
                  <a:lnTo>
                    <a:pt x="1" y="23"/>
                  </a:lnTo>
                  <a:lnTo>
                    <a:pt x="1" y="25"/>
                  </a:lnTo>
                  <a:lnTo>
                    <a:pt x="0" y="23"/>
                  </a:lnTo>
                  <a:lnTo>
                    <a:pt x="0" y="22"/>
                  </a:lnTo>
                  <a:lnTo>
                    <a:pt x="0" y="20"/>
                  </a:lnTo>
                  <a:lnTo>
                    <a:pt x="1" y="20"/>
                  </a:lnTo>
                  <a:lnTo>
                    <a:pt x="1" y="18"/>
                  </a:lnTo>
                  <a:lnTo>
                    <a:pt x="1" y="16"/>
                  </a:lnTo>
                  <a:lnTo>
                    <a:pt x="1" y="14"/>
                  </a:lnTo>
                  <a:lnTo>
                    <a:pt x="1" y="12"/>
                  </a:lnTo>
                  <a:lnTo>
                    <a:pt x="3" y="12"/>
                  </a:lnTo>
                  <a:lnTo>
                    <a:pt x="3" y="10"/>
                  </a:lnTo>
                  <a:lnTo>
                    <a:pt x="1" y="10"/>
                  </a:lnTo>
                  <a:lnTo>
                    <a:pt x="0" y="10"/>
                  </a:lnTo>
                  <a:lnTo>
                    <a:pt x="0" y="6"/>
                  </a:lnTo>
                  <a:lnTo>
                    <a:pt x="0" y="4"/>
                  </a:lnTo>
                  <a:lnTo>
                    <a:pt x="0" y="2"/>
                  </a:lnTo>
                  <a:lnTo>
                    <a:pt x="1" y="2"/>
                  </a:lnTo>
                  <a:lnTo>
                    <a:pt x="1" y="0"/>
                  </a:lnTo>
                  <a:lnTo>
                    <a:pt x="3" y="0"/>
                  </a:lnTo>
                  <a:lnTo>
                    <a:pt x="3" y="2"/>
                  </a:lnTo>
                  <a:lnTo>
                    <a:pt x="5" y="2"/>
                  </a:lnTo>
                  <a:lnTo>
                    <a:pt x="7" y="2"/>
                  </a:lnTo>
                  <a:lnTo>
                    <a:pt x="7" y="0"/>
                  </a:lnTo>
                  <a:lnTo>
                    <a:pt x="7" y="2"/>
                  </a:lnTo>
                  <a:lnTo>
                    <a:pt x="9" y="2"/>
                  </a:lnTo>
                  <a:lnTo>
                    <a:pt x="9" y="4"/>
                  </a:lnTo>
                  <a:lnTo>
                    <a:pt x="9" y="6"/>
                  </a:lnTo>
                  <a:lnTo>
                    <a:pt x="11" y="8"/>
                  </a:lnTo>
                  <a:lnTo>
                    <a:pt x="11" y="6"/>
                  </a:lnTo>
                  <a:lnTo>
                    <a:pt x="11" y="8"/>
                  </a:lnTo>
                  <a:lnTo>
                    <a:pt x="11" y="6"/>
                  </a:lnTo>
                  <a:lnTo>
                    <a:pt x="11" y="8"/>
                  </a:lnTo>
                  <a:lnTo>
                    <a:pt x="11" y="6"/>
                  </a:lnTo>
                  <a:lnTo>
                    <a:pt x="13" y="6"/>
                  </a:lnTo>
                  <a:lnTo>
                    <a:pt x="13" y="8"/>
                  </a:lnTo>
                  <a:lnTo>
                    <a:pt x="13" y="6"/>
                  </a:lnTo>
                  <a:lnTo>
                    <a:pt x="13" y="8"/>
                  </a:lnTo>
                  <a:lnTo>
                    <a:pt x="11" y="8"/>
                  </a:lnTo>
                  <a:lnTo>
                    <a:pt x="11" y="10"/>
                  </a:lnTo>
                  <a:lnTo>
                    <a:pt x="13" y="10"/>
                  </a:lnTo>
                  <a:lnTo>
                    <a:pt x="13" y="12"/>
                  </a:lnTo>
                  <a:lnTo>
                    <a:pt x="15" y="12"/>
                  </a:lnTo>
                  <a:lnTo>
                    <a:pt x="17" y="12"/>
                  </a:lnTo>
                  <a:lnTo>
                    <a:pt x="17" y="10"/>
                  </a:lnTo>
                  <a:lnTo>
                    <a:pt x="17" y="12"/>
                  </a:lnTo>
                  <a:lnTo>
                    <a:pt x="19" y="10"/>
                  </a:lnTo>
                  <a:lnTo>
                    <a:pt x="19" y="12"/>
                  </a:lnTo>
                  <a:lnTo>
                    <a:pt x="19" y="10"/>
                  </a:lnTo>
                  <a:lnTo>
                    <a:pt x="17" y="8"/>
                  </a:lnTo>
                  <a:lnTo>
                    <a:pt x="19" y="8"/>
                  </a:lnTo>
                  <a:lnTo>
                    <a:pt x="19" y="10"/>
                  </a:lnTo>
                  <a:lnTo>
                    <a:pt x="21" y="10"/>
                  </a:lnTo>
                  <a:lnTo>
                    <a:pt x="21" y="12"/>
                  </a:lnTo>
                  <a:lnTo>
                    <a:pt x="23" y="12"/>
                  </a:lnTo>
                  <a:lnTo>
                    <a:pt x="23" y="14"/>
                  </a:lnTo>
                  <a:lnTo>
                    <a:pt x="25" y="14"/>
                  </a:lnTo>
                  <a:lnTo>
                    <a:pt x="26" y="14"/>
                  </a:lnTo>
                  <a:lnTo>
                    <a:pt x="28" y="14"/>
                  </a:lnTo>
                  <a:lnTo>
                    <a:pt x="30" y="14"/>
                  </a:lnTo>
                  <a:lnTo>
                    <a:pt x="32" y="12"/>
                  </a:lnTo>
                  <a:lnTo>
                    <a:pt x="34" y="12"/>
                  </a:lnTo>
                  <a:lnTo>
                    <a:pt x="36" y="10"/>
                  </a:lnTo>
                  <a:lnTo>
                    <a:pt x="38" y="10"/>
                  </a:lnTo>
                  <a:lnTo>
                    <a:pt x="38" y="8"/>
                  </a:lnTo>
                  <a:lnTo>
                    <a:pt x="40" y="8"/>
                  </a:lnTo>
                  <a:lnTo>
                    <a:pt x="42" y="8"/>
                  </a:lnTo>
                  <a:lnTo>
                    <a:pt x="44" y="8"/>
                  </a:lnTo>
                  <a:lnTo>
                    <a:pt x="46" y="8"/>
                  </a:lnTo>
                  <a:lnTo>
                    <a:pt x="46" y="6"/>
                  </a:lnTo>
                  <a:lnTo>
                    <a:pt x="48" y="6"/>
                  </a:lnTo>
                  <a:lnTo>
                    <a:pt x="48" y="4"/>
                  </a:lnTo>
                  <a:lnTo>
                    <a:pt x="48" y="6"/>
                  </a:lnTo>
                  <a:lnTo>
                    <a:pt x="49" y="6"/>
                  </a:lnTo>
                  <a:lnTo>
                    <a:pt x="49" y="4"/>
                  </a:lnTo>
                  <a:lnTo>
                    <a:pt x="51" y="4"/>
                  </a:lnTo>
                  <a:lnTo>
                    <a:pt x="49" y="4"/>
                  </a:lnTo>
                  <a:lnTo>
                    <a:pt x="51" y="4"/>
                  </a:lnTo>
                  <a:lnTo>
                    <a:pt x="51" y="2"/>
                  </a:lnTo>
                  <a:lnTo>
                    <a:pt x="53" y="2"/>
                  </a:lnTo>
                  <a:lnTo>
                    <a:pt x="53" y="0"/>
                  </a:lnTo>
                  <a:lnTo>
                    <a:pt x="51" y="0"/>
                  </a:lnTo>
                  <a:lnTo>
                    <a:pt x="53" y="0"/>
                  </a:lnTo>
                  <a:lnTo>
                    <a:pt x="55"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4" name="Freeform 181"/>
            <p:cNvSpPr>
              <a:spLocks noEditPoints="1"/>
            </p:cNvSpPr>
            <p:nvPr/>
          </p:nvSpPr>
          <p:spPr bwMode="auto">
            <a:xfrm>
              <a:off x="1725613" y="5454650"/>
              <a:ext cx="152400" cy="33338"/>
            </a:xfrm>
            <a:custGeom>
              <a:avLst/>
              <a:gdLst>
                <a:gd name="T0" fmla="*/ 12 w 96"/>
                <a:gd name="T1" fmla="*/ 21 h 21"/>
                <a:gd name="T2" fmla="*/ 12 w 96"/>
                <a:gd name="T3" fmla="*/ 21 h 21"/>
                <a:gd name="T4" fmla="*/ 12 w 96"/>
                <a:gd name="T5" fmla="*/ 21 h 21"/>
                <a:gd name="T6" fmla="*/ 12 w 96"/>
                <a:gd name="T7" fmla="*/ 21 h 21"/>
                <a:gd name="T8" fmla="*/ 10 w 96"/>
                <a:gd name="T9" fmla="*/ 21 h 21"/>
                <a:gd name="T10" fmla="*/ 12 w 96"/>
                <a:gd name="T11" fmla="*/ 21 h 21"/>
                <a:gd name="T12" fmla="*/ 12 w 96"/>
                <a:gd name="T13" fmla="*/ 21 h 21"/>
                <a:gd name="T14" fmla="*/ 12 w 96"/>
                <a:gd name="T15" fmla="*/ 21 h 21"/>
                <a:gd name="T16" fmla="*/ 12 w 96"/>
                <a:gd name="T17" fmla="*/ 21 h 21"/>
                <a:gd name="T18" fmla="*/ 96 w 96"/>
                <a:gd name="T19" fmla="*/ 13 h 21"/>
                <a:gd name="T20" fmla="*/ 96 w 96"/>
                <a:gd name="T21" fmla="*/ 13 h 21"/>
                <a:gd name="T22" fmla="*/ 96 w 96"/>
                <a:gd name="T23" fmla="*/ 13 h 21"/>
                <a:gd name="T24" fmla="*/ 96 w 96"/>
                <a:gd name="T25" fmla="*/ 13 h 21"/>
                <a:gd name="T26" fmla="*/ 96 w 96"/>
                <a:gd name="T27" fmla="*/ 13 h 21"/>
                <a:gd name="T28" fmla="*/ 96 w 96"/>
                <a:gd name="T29" fmla="*/ 13 h 21"/>
                <a:gd name="T30" fmla="*/ 96 w 96"/>
                <a:gd name="T31" fmla="*/ 13 h 21"/>
                <a:gd name="T32" fmla="*/ 96 w 96"/>
                <a:gd name="T33" fmla="*/ 13 h 21"/>
                <a:gd name="T34" fmla="*/ 96 w 96"/>
                <a:gd name="T35" fmla="*/ 13 h 21"/>
                <a:gd name="T36" fmla="*/ 96 w 96"/>
                <a:gd name="T37" fmla="*/ 13 h 21"/>
                <a:gd name="T38" fmla="*/ 96 w 96"/>
                <a:gd name="T39" fmla="*/ 13 h 21"/>
                <a:gd name="T40" fmla="*/ 41 w 96"/>
                <a:gd name="T41" fmla="*/ 9 h 21"/>
                <a:gd name="T42" fmla="*/ 41 w 96"/>
                <a:gd name="T43" fmla="*/ 9 h 21"/>
                <a:gd name="T44" fmla="*/ 39 w 96"/>
                <a:gd name="T45" fmla="*/ 9 h 21"/>
                <a:gd name="T46" fmla="*/ 39 w 96"/>
                <a:gd name="T47" fmla="*/ 7 h 21"/>
                <a:gd name="T48" fmla="*/ 39 w 96"/>
                <a:gd name="T49" fmla="*/ 7 h 21"/>
                <a:gd name="T50" fmla="*/ 39 w 96"/>
                <a:gd name="T51" fmla="*/ 7 h 21"/>
                <a:gd name="T52" fmla="*/ 41 w 96"/>
                <a:gd name="T53" fmla="*/ 7 h 21"/>
                <a:gd name="T54" fmla="*/ 41 w 96"/>
                <a:gd name="T55" fmla="*/ 7 h 21"/>
                <a:gd name="T56" fmla="*/ 41 w 96"/>
                <a:gd name="T57" fmla="*/ 9 h 21"/>
                <a:gd name="T58" fmla="*/ 0 w 96"/>
                <a:gd name="T59" fmla="*/ 0 h 21"/>
                <a:gd name="T60" fmla="*/ 0 w 96"/>
                <a:gd name="T61" fmla="*/ 0 h 21"/>
                <a:gd name="T62" fmla="*/ 0 w 96"/>
                <a:gd name="T63" fmla="*/ 0 h 21"/>
                <a:gd name="T64" fmla="*/ 0 w 96"/>
                <a:gd name="T65" fmla="*/ 0 h 21"/>
                <a:gd name="T66" fmla="*/ 0 w 96"/>
                <a:gd name="T67" fmla="*/ 0 h 21"/>
                <a:gd name="T68" fmla="*/ 0 w 96"/>
                <a:gd name="T69" fmla="*/ 0 h 21"/>
                <a:gd name="T70" fmla="*/ 0 w 96"/>
                <a:gd name="T71" fmla="*/ 0 h 21"/>
                <a:gd name="T72" fmla="*/ 0 w 96"/>
                <a:gd name="T73" fmla="*/ 0 h 21"/>
                <a:gd name="T74" fmla="*/ 0 w 96"/>
                <a:gd name="T7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6" h="21">
                  <a:moveTo>
                    <a:pt x="12" y="21"/>
                  </a:moveTo>
                  <a:lnTo>
                    <a:pt x="12" y="21"/>
                  </a:lnTo>
                  <a:lnTo>
                    <a:pt x="12" y="21"/>
                  </a:lnTo>
                  <a:lnTo>
                    <a:pt x="12" y="21"/>
                  </a:lnTo>
                  <a:lnTo>
                    <a:pt x="10" y="21"/>
                  </a:lnTo>
                  <a:lnTo>
                    <a:pt x="12" y="21"/>
                  </a:lnTo>
                  <a:lnTo>
                    <a:pt x="12" y="21"/>
                  </a:lnTo>
                  <a:lnTo>
                    <a:pt x="12" y="21"/>
                  </a:lnTo>
                  <a:lnTo>
                    <a:pt x="12" y="21"/>
                  </a:lnTo>
                  <a:close/>
                  <a:moveTo>
                    <a:pt x="96" y="13"/>
                  </a:moveTo>
                  <a:lnTo>
                    <a:pt x="96" y="13"/>
                  </a:lnTo>
                  <a:lnTo>
                    <a:pt x="96" y="13"/>
                  </a:lnTo>
                  <a:lnTo>
                    <a:pt x="96" y="13"/>
                  </a:lnTo>
                  <a:lnTo>
                    <a:pt x="96" y="13"/>
                  </a:lnTo>
                  <a:lnTo>
                    <a:pt x="96" y="13"/>
                  </a:lnTo>
                  <a:lnTo>
                    <a:pt x="96" y="13"/>
                  </a:lnTo>
                  <a:lnTo>
                    <a:pt x="96" y="13"/>
                  </a:lnTo>
                  <a:lnTo>
                    <a:pt x="96" y="13"/>
                  </a:lnTo>
                  <a:lnTo>
                    <a:pt x="96" y="13"/>
                  </a:lnTo>
                  <a:lnTo>
                    <a:pt x="96" y="13"/>
                  </a:lnTo>
                  <a:close/>
                  <a:moveTo>
                    <a:pt x="41" y="9"/>
                  </a:moveTo>
                  <a:lnTo>
                    <a:pt x="41" y="9"/>
                  </a:lnTo>
                  <a:lnTo>
                    <a:pt x="39" y="9"/>
                  </a:lnTo>
                  <a:lnTo>
                    <a:pt x="39" y="7"/>
                  </a:lnTo>
                  <a:lnTo>
                    <a:pt x="39" y="7"/>
                  </a:lnTo>
                  <a:lnTo>
                    <a:pt x="39" y="7"/>
                  </a:lnTo>
                  <a:lnTo>
                    <a:pt x="41" y="7"/>
                  </a:lnTo>
                  <a:lnTo>
                    <a:pt x="41" y="7"/>
                  </a:lnTo>
                  <a:lnTo>
                    <a:pt x="41" y="9"/>
                  </a:lnTo>
                  <a:close/>
                  <a:moveTo>
                    <a:pt x="0" y="0"/>
                  </a:moveTo>
                  <a:lnTo>
                    <a:pt x="0" y="0"/>
                  </a:lnTo>
                  <a:lnTo>
                    <a:pt x="0" y="0"/>
                  </a:ln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5" name="Freeform 182"/>
            <p:cNvSpPr>
              <a:spLocks noEditPoints="1"/>
            </p:cNvSpPr>
            <p:nvPr/>
          </p:nvSpPr>
          <p:spPr bwMode="auto">
            <a:xfrm>
              <a:off x="2974975" y="4832350"/>
              <a:ext cx="320675" cy="473075"/>
            </a:xfrm>
            <a:custGeom>
              <a:avLst/>
              <a:gdLst>
                <a:gd name="T0" fmla="*/ 104 w 202"/>
                <a:gd name="T1" fmla="*/ 2 h 298"/>
                <a:gd name="T2" fmla="*/ 112 w 202"/>
                <a:gd name="T3" fmla="*/ 13 h 298"/>
                <a:gd name="T4" fmla="*/ 123 w 202"/>
                <a:gd name="T5" fmla="*/ 23 h 298"/>
                <a:gd name="T6" fmla="*/ 131 w 202"/>
                <a:gd name="T7" fmla="*/ 31 h 298"/>
                <a:gd name="T8" fmla="*/ 137 w 202"/>
                <a:gd name="T9" fmla="*/ 38 h 298"/>
                <a:gd name="T10" fmla="*/ 150 w 202"/>
                <a:gd name="T11" fmla="*/ 35 h 298"/>
                <a:gd name="T12" fmla="*/ 166 w 202"/>
                <a:gd name="T13" fmla="*/ 35 h 298"/>
                <a:gd name="T14" fmla="*/ 179 w 202"/>
                <a:gd name="T15" fmla="*/ 42 h 298"/>
                <a:gd name="T16" fmla="*/ 173 w 202"/>
                <a:gd name="T17" fmla="*/ 61 h 298"/>
                <a:gd name="T18" fmla="*/ 177 w 202"/>
                <a:gd name="T19" fmla="*/ 67 h 298"/>
                <a:gd name="T20" fmla="*/ 169 w 202"/>
                <a:gd name="T21" fmla="*/ 65 h 298"/>
                <a:gd name="T22" fmla="*/ 162 w 202"/>
                <a:gd name="T23" fmla="*/ 71 h 298"/>
                <a:gd name="T24" fmla="*/ 146 w 202"/>
                <a:gd name="T25" fmla="*/ 75 h 298"/>
                <a:gd name="T26" fmla="*/ 135 w 202"/>
                <a:gd name="T27" fmla="*/ 84 h 298"/>
                <a:gd name="T28" fmla="*/ 131 w 202"/>
                <a:gd name="T29" fmla="*/ 104 h 298"/>
                <a:gd name="T30" fmla="*/ 121 w 202"/>
                <a:gd name="T31" fmla="*/ 117 h 298"/>
                <a:gd name="T32" fmla="*/ 119 w 202"/>
                <a:gd name="T33" fmla="*/ 127 h 298"/>
                <a:gd name="T34" fmla="*/ 129 w 202"/>
                <a:gd name="T35" fmla="*/ 138 h 298"/>
                <a:gd name="T36" fmla="*/ 135 w 202"/>
                <a:gd name="T37" fmla="*/ 150 h 298"/>
                <a:gd name="T38" fmla="*/ 152 w 202"/>
                <a:gd name="T39" fmla="*/ 159 h 298"/>
                <a:gd name="T40" fmla="*/ 169 w 202"/>
                <a:gd name="T41" fmla="*/ 154 h 298"/>
                <a:gd name="T42" fmla="*/ 169 w 202"/>
                <a:gd name="T43" fmla="*/ 163 h 298"/>
                <a:gd name="T44" fmla="*/ 175 w 202"/>
                <a:gd name="T45" fmla="*/ 177 h 298"/>
                <a:gd name="T46" fmla="*/ 196 w 202"/>
                <a:gd name="T47" fmla="*/ 190 h 298"/>
                <a:gd name="T48" fmla="*/ 196 w 202"/>
                <a:gd name="T49" fmla="*/ 209 h 298"/>
                <a:gd name="T50" fmla="*/ 198 w 202"/>
                <a:gd name="T51" fmla="*/ 227 h 298"/>
                <a:gd name="T52" fmla="*/ 191 w 202"/>
                <a:gd name="T53" fmla="*/ 240 h 298"/>
                <a:gd name="T54" fmla="*/ 187 w 202"/>
                <a:gd name="T55" fmla="*/ 246 h 298"/>
                <a:gd name="T56" fmla="*/ 183 w 202"/>
                <a:gd name="T57" fmla="*/ 251 h 298"/>
                <a:gd name="T58" fmla="*/ 185 w 202"/>
                <a:gd name="T59" fmla="*/ 257 h 298"/>
                <a:gd name="T60" fmla="*/ 194 w 202"/>
                <a:gd name="T61" fmla="*/ 263 h 298"/>
                <a:gd name="T62" fmla="*/ 194 w 202"/>
                <a:gd name="T63" fmla="*/ 271 h 298"/>
                <a:gd name="T64" fmla="*/ 187 w 202"/>
                <a:gd name="T65" fmla="*/ 284 h 298"/>
                <a:gd name="T66" fmla="*/ 179 w 202"/>
                <a:gd name="T67" fmla="*/ 298 h 298"/>
                <a:gd name="T68" fmla="*/ 164 w 202"/>
                <a:gd name="T69" fmla="*/ 290 h 298"/>
                <a:gd name="T70" fmla="*/ 150 w 202"/>
                <a:gd name="T71" fmla="*/ 278 h 298"/>
                <a:gd name="T72" fmla="*/ 135 w 202"/>
                <a:gd name="T73" fmla="*/ 267 h 298"/>
                <a:gd name="T74" fmla="*/ 118 w 202"/>
                <a:gd name="T75" fmla="*/ 259 h 298"/>
                <a:gd name="T76" fmla="*/ 100 w 202"/>
                <a:gd name="T77" fmla="*/ 250 h 298"/>
                <a:gd name="T78" fmla="*/ 89 w 202"/>
                <a:gd name="T79" fmla="*/ 238 h 298"/>
                <a:gd name="T80" fmla="*/ 81 w 202"/>
                <a:gd name="T81" fmla="*/ 227 h 298"/>
                <a:gd name="T82" fmla="*/ 81 w 202"/>
                <a:gd name="T83" fmla="*/ 221 h 298"/>
                <a:gd name="T84" fmla="*/ 75 w 202"/>
                <a:gd name="T85" fmla="*/ 205 h 298"/>
                <a:gd name="T86" fmla="*/ 68 w 202"/>
                <a:gd name="T87" fmla="*/ 192 h 298"/>
                <a:gd name="T88" fmla="*/ 58 w 202"/>
                <a:gd name="T89" fmla="*/ 179 h 298"/>
                <a:gd name="T90" fmla="*/ 52 w 202"/>
                <a:gd name="T91" fmla="*/ 167 h 298"/>
                <a:gd name="T92" fmla="*/ 48 w 202"/>
                <a:gd name="T93" fmla="*/ 156 h 298"/>
                <a:gd name="T94" fmla="*/ 45 w 202"/>
                <a:gd name="T95" fmla="*/ 146 h 298"/>
                <a:gd name="T96" fmla="*/ 37 w 202"/>
                <a:gd name="T97" fmla="*/ 131 h 298"/>
                <a:gd name="T98" fmla="*/ 27 w 202"/>
                <a:gd name="T99" fmla="*/ 117 h 298"/>
                <a:gd name="T100" fmla="*/ 10 w 202"/>
                <a:gd name="T101" fmla="*/ 102 h 298"/>
                <a:gd name="T102" fmla="*/ 8 w 202"/>
                <a:gd name="T103" fmla="*/ 92 h 298"/>
                <a:gd name="T104" fmla="*/ 2 w 202"/>
                <a:gd name="T105" fmla="*/ 77 h 298"/>
                <a:gd name="T106" fmla="*/ 8 w 202"/>
                <a:gd name="T107" fmla="*/ 60 h 298"/>
                <a:gd name="T108" fmla="*/ 18 w 202"/>
                <a:gd name="T109" fmla="*/ 63 h 298"/>
                <a:gd name="T110" fmla="*/ 22 w 202"/>
                <a:gd name="T111" fmla="*/ 69 h 298"/>
                <a:gd name="T112" fmla="*/ 37 w 202"/>
                <a:gd name="T113" fmla="*/ 81 h 298"/>
                <a:gd name="T114" fmla="*/ 45 w 202"/>
                <a:gd name="T115" fmla="*/ 63 h 298"/>
                <a:gd name="T116" fmla="*/ 50 w 202"/>
                <a:gd name="T117" fmla="*/ 52 h 298"/>
                <a:gd name="T118" fmla="*/ 71 w 202"/>
                <a:gd name="T119" fmla="*/ 42 h 298"/>
                <a:gd name="T120" fmla="*/ 85 w 202"/>
                <a:gd name="T121" fmla="*/ 31 h 298"/>
                <a:gd name="T122" fmla="*/ 95 w 202"/>
                <a:gd name="T123" fmla="*/ 17 h 298"/>
                <a:gd name="T124" fmla="*/ 91 w 202"/>
                <a:gd name="T125" fmla="*/ 2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2" h="298">
                  <a:moveTo>
                    <a:pt x="83" y="230"/>
                  </a:moveTo>
                  <a:lnTo>
                    <a:pt x="81" y="230"/>
                  </a:lnTo>
                  <a:lnTo>
                    <a:pt x="81" y="228"/>
                  </a:lnTo>
                  <a:lnTo>
                    <a:pt x="81" y="230"/>
                  </a:lnTo>
                  <a:lnTo>
                    <a:pt x="83" y="230"/>
                  </a:lnTo>
                  <a:close/>
                  <a:moveTo>
                    <a:pt x="8" y="104"/>
                  </a:moveTo>
                  <a:lnTo>
                    <a:pt x="8" y="102"/>
                  </a:lnTo>
                  <a:lnTo>
                    <a:pt x="8" y="104"/>
                  </a:lnTo>
                  <a:close/>
                  <a:moveTo>
                    <a:pt x="100" y="2"/>
                  </a:moveTo>
                  <a:lnTo>
                    <a:pt x="102" y="4"/>
                  </a:lnTo>
                  <a:lnTo>
                    <a:pt x="104" y="2"/>
                  </a:lnTo>
                  <a:lnTo>
                    <a:pt x="104" y="4"/>
                  </a:lnTo>
                  <a:lnTo>
                    <a:pt x="104" y="6"/>
                  </a:lnTo>
                  <a:lnTo>
                    <a:pt x="106" y="6"/>
                  </a:lnTo>
                  <a:lnTo>
                    <a:pt x="108" y="6"/>
                  </a:lnTo>
                  <a:lnTo>
                    <a:pt x="108" y="8"/>
                  </a:lnTo>
                  <a:lnTo>
                    <a:pt x="110" y="8"/>
                  </a:lnTo>
                  <a:lnTo>
                    <a:pt x="110" y="10"/>
                  </a:lnTo>
                  <a:lnTo>
                    <a:pt x="112" y="12"/>
                  </a:lnTo>
                  <a:lnTo>
                    <a:pt x="110" y="12"/>
                  </a:lnTo>
                  <a:lnTo>
                    <a:pt x="112" y="12"/>
                  </a:lnTo>
                  <a:lnTo>
                    <a:pt x="112" y="13"/>
                  </a:lnTo>
                  <a:lnTo>
                    <a:pt x="112" y="15"/>
                  </a:lnTo>
                  <a:lnTo>
                    <a:pt x="114" y="15"/>
                  </a:lnTo>
                  <a:lnTo>
                    <a:pt x="116" y="15"/>
                  </a:lnTo>
                  <a:lnTo>
                    <a:pt x="116" y="17"/>
                  </a:lnTo>
                  <a:lnTo>
                    <a:pt x="118" y="17"/>
                  </a:lnTo>
                  <a:lnTo>
                    <a:pt x="118" y="19"/>
                  </a:lnTo>
                  <a:lnTo>
                    <a:pt x="119" y="19"/>
                  </a:lnTo>
                  <a:lnTo>
                    <a:pt x="121" y="19"/>
                  </a:lnTo>
                  <a:lnTo>
                    <a:pt x="123" y="19"/>
                  </a:lnTo>
                  <a:lnTo>
                    <a:pt x="123" y="21"/>
                  </a:lnTo>
                  <a:lnTo>
                    <a:pt x="123" y="23"/>
                  </a:lnTo>
                  <a:lnTo>
                    <a:pt x="125" y="23"/>
                  </a:lnTo>
                  <a:lnTo>
                    <a:pt x="125" y="25"/>
                  </a:lnTo>
                  <a:lnTo>
                    <a:pt x="123" y="27"/>
                  </a:lnTo>
                  <a:lnTo>
                    <a:pt x="125" y="27"/>
                  </a:lnTo>
                  <a:lnTo>
                    <a:pt x="125" y="29"/>
                  </a:lnTo>
                  <a:lnTo>
                    <a:pt x="127" y="29"/>
                  </a:lnTo>
                  <a:lnTo>
                    <a:pt x="129" y="29"/>
                  </a:lnTo>
                  <a:lnTo>
                    <a:pt x="129" y="27"/>
                  </a:lnTo>
                  <a:lnTo>
                    <a:pt x="129" y="29"/>
                  </a:lnTo>
                  <a:lnTo>
                    <a:pt x="129" y="31"/>
                  </a:lnTo>
                  <a:lnTo>
                    <a:pt x="131" y="31"/>
                  </a:lnTo>
                  <a:lnTo>
                    <a:pt x="129" y="31"/>
                  </a:lnTo>
                  <a:lnTo>
                    <a:pt x="131" y="31"/>
                  </a:lnTo>
                  <a:lnTo>
                    <a:pt x="131" y="33"/>
                  </a:lnTo>
                  <a:lnTo>
                    <a:pt x="131" y="35"/>
                  </a:lnTo>
                  <a:lnTo>
                    <a:pt x="129" y="35"/>
                  </a:lnTo>
                  <a:lnTo>
                    <a:pt x="129" y="36"/>
                  </a:lnTo>
                  <a:lnTo>
                    <a:pt x="131" y="36"/>
                  </a:lnTo>
                  <a:lnTo>
                    <a:pt x="133" y="36"/>
                  </a:lnTo>
                  <a:lnTo>
                    <a:pt x="133" y="38"/>
                  </a:lnTo>
                  <a:lnTo>
                    <a:pt x="135" y="38"/>
                  </a:lnTo>
                  <a:lnTo>
                    <a:pt x="137" y="38"/>
                  </a:lnTo>
                  <a:lnTo>
                    <a:pt x="139" y="38"/>
                  </a:lnTo>
                  <a:lnTo>
                    <a:pt x="139" y="36"/>
                  </a:lnTo>
                  <a:lnTo>
                    <a:pt x="139" y="38"/>
                  </a:lnTo>
                  <a:lnTo>
                    <a:pt x="141" y="38"/>
                  </a:lnTo>
                  <a:lnTo>
                    <a:pt x="143" y="38"/>
                  </a:lnTo>
                  <a:lnTo>
                    <a:pt x="144" y="38"/>
                  </a:lnTo>
                  <a:lnTo>
                    <a:pt x="146" y="38"/>
                  </a:lnTo>
                  <a:lnTo>
                    <a:pt x="146" y="36"/>
                  </a:lnTo>
                  <a:lnTo>
                    <a:pt x="148" y="36"/>
                  </a:lnTo>
                  <a:lnTo>
                    <a:pt x="150" y="36"/>
                  </a:lnTo>
                  <a:lnTo>
                    <a:pt x="150" y="35"/>
                  </a:lnTo>
                  <a:lnTo>
                    <a:pt x="152" y="35"/>
                  </a:lnTo>
                  <a:lnTo>
                    <a:pt x="154" y="35"/>
                  </a:lnTo>
                  <a:lnTo>
                    <a:pt x="156" y="35"/>
                  </a:lnTo>
                  <a:lnTo>
                    <a:pt x="156" y="36"/>
                  </a:lnTo>
                  <a:lnTo>
                    <a:pt x="158" y="36"/>
                  </a:lnTo>
                  <a:lnTo>
                    <a:pt x="158" y="38"/>
                  </a:lnTo>
                  <a:lnTo>
                    <a:pt x="160" y="36"/>
                  </a:lnTo>
                  <a:lnTo>
                    <a:pt x="162" y="36"/>
                  </a:lnTo>
                  <a:lnTo>
                    <a:pt x="164" y="36"/>
                  </a:lnTo>
                  <a:lnTo>
                    <a:pt x="164" y="35"/>
                  </a:lnTo>
                  <a:lnTo>
                    <a:pt x="166" y="35"/>
                  </a:lnTo>
                  <a:lnTo>
                    <a:pt x="166" y="36"/>
                  </a:lnTo>
                  <a:lnTo>
                    <a:pt x="167" y="36"/>
                  </a:lnTo>
                  <a:lnTo>
                    <a:pt x="169" y="36"/>
                  </a:lnTo>
                  <a:lnTo>
                    <a:pt x="169" y="38"/>
                  </a:lnTo>
                  <a:lnTo>
                    <a:pt x="171" y="38"/>
                  </a:lnTo>
                  <a:lnTo>
                    <a:pt x="173" y="38"/>
                  </a:lnTo>
                  <a:lnTo>
                    <a:pt x="173" y="40"/>
                  </a:lnTo>
                  <a:lnTo>
                    <a:pt x="175" y="40"/>
                  </a:lnTo>
                  <a:lnTo>
                    <a:pt x="177" y="40"/>
                  </a:lnTo>
                  <a:lnTo>
                    <a:pt x="177" y="42"/>
                  </a:lnTo>
                  <a:lnTo>
                    <a:pt x="179" y="42"/>
                  </a:lnTo>
                  <a:lnTo>
                    <a:pt x="179" y="44"/>
                  </a:lnTo>
                  <a:lnTo>
                    <a:pt x="177" y="46"/>
                  </a:lnTo>
                  <a:lnTo>
                    <a:pt x="177" y="48"/>
                  </a:lnTo>
                  <a:lnTo>
                    <a:pt x="175" y="50"/>
                  </a:lnTo>
                  <a:lnTo>
                    <a:pt x="175" y="52"/>
                  </a:lnTo>
                  <a:lnTo>
                    <a:pt x="173" y="54"/>
                  </a:lnTo>
                  <a:lnTo>
                    <a:pt x="171" y="56"/>
                  </a:lnTo>
                  <a:lnTo>
                    <a:pt x="171" y="58"/>
                  </a:lnTo>
                  <a:lnTo>
                    <a:pt x="169" y="60"/>
                  </a:lnTo>
                  <a:lnTo>
                    <a:pt x="171" y="61"/>
                  </a:lnTo>
                  <a:lnTo>
                    <a:pt x="173" y="61"/>
                  </a:lnTo>
                  <a:lnTo>
                    <a:pt x="175" y="61"/>
                  </a:lnTo>
                  <a:lnTo>
                    <a:pt x="177" y="61"/>
                  </a:lnTo>
                  <a:lnTo>
                    <a:pt x="177" y="63"/>
                  </a:lnTo>
                  <a:lnTo>
                    <a:pt x="177" y="65"/>
                  </a:lnTo>
                  <a:lnTo>
                    <a:pt x="179" y="65"/>
                  </a:lnTo>
                  <a:lnTo>
                    <a:pt x="181" y="65"/>
                  </a:lnTo>
                  <a:lnTo>
                    <a:pt x="181" y="67"/>
                  </a:lnTo>
                  <a:lnTo>
                    <a:pt x="181" y="69"/>
                  </a:lnTo>
                  <a:lnTo>
                    <a:pt x="179" y="69"/>
                  </a:lnTo>
                  <a:lnTo>
                    <a:pt x="179" y="67"/>
                  </a:lnTo>
                  <a:lnTo>
                    <a:pt x="177" y="67"/>
                  </a:lnTo>
                  <a:lnTo>
                    <a:pt x="177" y="69"/>
                  </a:lnTo>
                  <a:lnTo>
                    <a:pt x="175" y="67"/>
                  </a:lnTo>
                  <a:lnTo>
                    <a:pt x="175" y="65"/>
                  </a:lnTo>
                  <a:lnTo>
                    <a:pt x="175" y="67"/>
                  </a:lnTo>
                  <a:lnTo>
                    <a:pt x="173" y="65"/>
                  </a:lnTo>
                  <a:lnTo>
                    <a:pt x="173" y="67"/>
                  </a:lnTo>
                  <a:lnTo>
                    <a:pt x="171" y="67"/>
                  </a:lnTo>
                  <a:lnTo>
                    <a:pt x="171" y="65"/>
                  </a:lnTo>
                  <a:lnTo>
                    <a:pt x="171" y="67"/>
                  </a:lnTo>
                  <a:lnTo>
                    <a:pt x="169" y="67"/>
                  </a:lnTo>
                  <a:lnTo>
                    <a:pt x="169" y="65"/>
                  </a:lnTo>
                  <a:lnTo>
                    <a:pt x="171" y="65"/>
                  </a:lnTo>
                  <a:lnTo>
                    <a:pt x="169" y="65"/>
                  </a:lnTo>
                  <a:lnTo>
                    <a:pt x="169" y="67"/>
                  </a:lnTo>
                  <a:lnTo>
                    <a:pt x="167" y="65"/>
                  </a:lnTo>
                  <a:lnTo>
                    <a:pt x="167" y="67"/>
                  </a:lnTo>
                  <a:lnTo>
                    <a:pt x="166" y="67"/>
                  </a:lnTo>
                  <a:lnTo>
                    <a:pt x="166" y="69"/>
                  </a:lnTo>
                  <a:lnTo>
                    <a:pt x="164" y="69"/>
                  </a:lnTo>
                  <a:lnTo>
                    <a:pt x="162" y="71"/>
                  </a:lnTo>
                  <a:lnTo>
                    <a:pt x="162" y="69"/>
                  </a:lnTo>
                  <a:lnTo>
                    <a:pt x="162" y="71"/>
                  </a:lnTo>
                  <a:lnTo>
                    <a:pt x="160" y="69"/>
                  </a:lnTo>
                  <a:lnTo>
                    <a:pt x="160" y="71"/>
                  </a:lnTo>
                  <a:lnTo>
                    <a:pt x="158" y="71"/>
                  </a:lnTo>
                  <a:lnTo>
                    <a:pt x="156" y="71"/>
                  </a:lnTo>
                  <a:lnTo>
                    <a:pt x="154" y="71"/>
                  </a:lnTo>
                  <a:lnTo>
                    <a:pt x="152" y="71"/>
                  </a:lnTo>
                  <a:lnTo>
                    <a:pt x="150" y="71"/>
                  </a:lnTo>
                  <a:lnTo>
                    <a:pt x="150" y="73"/>
                  </a:lnTo>
                  <a:lnTo>
                    <a:pt x="148" y="73"/>
                  </a:lnTo>
                  <a:lnTo>
                    <a:pt x="146" y="73"/>
                  </a:lnTo>
                  <a:lnTo>
                    <a:pt x="146" y="75"/>
                  </a:lnTo>
                  <a:lnTo>
                    <a:pt x="144" y="75"/>
                  </a:lnTo>
                  <a:lnTo>
                    <a:pt x="144" y="77"/>
                  </a:lnTo>
                  <a:lnTo>
                    <a:pt x="143" y="77"/>
                  </a:lnTo>
                  <a:lnTo>
                    <a:pt x="143" y="79"/>
                  </a:lnTo>
                  <a:lnTo>
                    <a:pt x="141" y="79"/>
                  </a:lnTo>
                  <a:lnTo>
                    <a:pt x="139" y="79"/>
                  </a:lnTo>
                  <a:lnTo>
                    <a:pt x="139" y="81"/>
                  </a:lnTo>
                  <a:lnTo>
                    <a:pt x="137" y="81"/>
                  </a:lnTo>
                  <a:lnTo>
                    <a:pt x="135" y="81"/>
                  </a:lnTo>
                  <a:lnTo>
                    <a:pt x="135" y="83"/>
                  </a:lnTo>
                  <a:lnTo>
                    <a:pt x="135" y="84"/>
                  </a:lnTo>
                  <a:lnTo>
                    <a:pt x="133" y="84"/>
                  </a:lnTo>
                  <a:lnTo>
                    <a:pt x="133" y="86"/>
                  </a:lnTo>
                  <a:lnTo>
                    <a:pt x="133" y="88"/>
                  </a:lnTo>
                  <a:lnTo>
                    <a:pt x="133" y="90"/>
                  </a:lnTo>
                  <a:lnTo>
                    <a:pt x="131" y="94"/>
                  </a:lnTo>
                  <a:lnTo>
                    <a:pt x="129" y="96"/>
                  </a:lnTo>
                  <a:lnTo>
                    <a:pt x="129" y="98"/>
                  </a:lnTo>
                  <a:lnTo>
                    <a:pt x="129" y="100"/>
                  </a:lnTo>
                  <a:lnTo>
                    <a:pt x="131" y="100"/>
                  </a:lnTo>
                  <a:lnTo>
                    <a:pt x="131" y="102"/>
                  </a:lnTo>
                  <a:lnTo>
                    <a:pt x="131" y="104"/>
                  </a:lnTo>
                  <a:lnTo>
                    <a:pt x="129" y="104"/>
                  </a:lnTo>
                  <a:lnTo>
                    <a:pt x="129" y="106"/>
                  </a:lnTo>
                  <a:lnTo>
                    <a:pt x="127" y="106"/>
                  </a:lnTo>
                  <a:lnTo>
                    <a:pt x="125" y="106"/>
                  </a:lnTo>
                  <a:lnTo>
                    <a:pt x="125" y="108"/>
                  </a:lnTo>
                  <a:lnTo>
                    <a:pt x="123" y="108"/>
                  </a:lnTo>
                  <a:lnTo>
                    <a:pt x="121" y="109"/>
                  </a:lnTo>
                  <a:lnTo>
                    <a:pt x="121" y="111"/>
                  </a:lnTo>
                  <a:lnTo>
                    <a:pt x="119" y="113"/>
                  </a:lnTo>
                  <a:lnTo>
                    <a:pt x="121" y="115"/>
                  </a:lnTo>
                  <a:lnTo>
                    <a:pt x="121" y="117"/>
                  </a:lnTo>
                  <a:lnTo>
                    <a:pt x="119" y="117"/>
                  </a:lnTo>
                  <a:lnTo>
                    <a:pt x="118" y="117"/>
                  </a:lnTo>
                  <a:lnTo>
                    <a:pt x="118" y="119"/>
                  </a:lnTo>
                  <a:lnTo>
                    <a:pt x="118" y="121"/>
                  </a:lnTo>
                  <a:lnTo>
                    <a:pt x="116" y="121"/>
                  </a:lnTo>
                  <a:lnTo>
                    <a:pt x="118" y="121"/>
                  </a:lnTo>
                  <a:lnTo>
                    <a:pt x="119" y="123"/>
                  </a:lnTo>
                  <a:lnTo>
                    <a:pt x="121" y="125"/>
                  </a:lnTo>
                  <a:lnTo>
                    <a:pt x="121" y="127"/>
                  </a:lnTo>
                  <a:lnTo>
                    <a:pt x="119" y="125"/>
                  </a:lnTo>
                  <a:lnTo>
                    <a:pt x="119" y="127"/>
                  </a:lnTo>
                  <a:lnTo>
                    <a:pt x="121" y="127"/>
                  </a:lnTo>
                  <a:lnTo>
                    <a:pt x="121" y="129"/>
                  </a:lnTo>
                  <a:lnTo>
                    <a:pt x="123" y="129"/>
                  </a:lnTo>
                  <a:lnTo>
                    <a:pt x="123" y="131"/>
                  </a:lnTo>
                  <a:lnTo>
                    <a:pt x="123" y="132"/>
                  </a:lnTo>
                  <a:lnTo>
                    <a:pt x="123" y="134"/>
                  </a:lnTo>
                  <a:lnTo>
                    <a:pt x="125" y="134"/>
                  </a:lnTo>
                  <a:lnTo>
                    <a:pt x="127" y="134"/>
                  </a:lnTo>
                  <a:lnTo>
                    <a:pt x="127" y="136"/>
                  </a:lnTo>
                  <a:lnTo>
                    <a:pt x="127" y="138"/>
                  </a:lnTo>
                  <a:lnTo>
                    <a:pt x="129" y="138"/>
                  </a:lnTo>
                  <a:lnTo>
                    <a:pt x="129" y="140"/>
                  </a:lnTo>
                  <a:lnTo>
                    <a:pt x="131" y="140"/>
                  </a:lnTo>
                  <a:lnTo>
                    <a:pt x="131" y="142"/>
                  </a:lnTo>
                  <a:lnTo>
                    <a:pt x="133" y="142"/>
                  </a:lnTo>
                  <a:lnTo>
                    <a:pt x="133" y="144"/>
                  </a:lnTo>
                  <a:lnTo>
                    <a:pt x="133" y="146"/>
                  </a:lnTo>
                  <a:lnTo>
                    <a:pt x="133" y="148"/>
                  </a:lnTo>
                  <a:lnTo>
                    <a:pt x="131" y="148"/>
                  </a:lnTo>
                  <a:lnTo>
                    <a:pt x="131" y="150"/>
                  </a:lnTo>
                  <a:lnTo>
                    <a:pt x="129" y="150"/>
                  </a:lnTo>
                  <a:lnTo>
                    <a:pt x="135" y="150"/>
                  </a:lnTo>
                  <a:lnTo>
                    <a:pt x="137" y="152"/>
                  </a:lnTo>
                  <a:lnTo>
                    <a:pt x="139" y="152"/>
                  </a:lnTo>
                  <a:lnTo>
                    <a:pt x="141" y="152"/>
                  </a:lnTo>
                  <a:lnTo>
                    <a:pt x="143" y="152"/>
                  </a:lnTo>
                  <a:lnTo>
                    <a:pt x="144" y="152"/>
                  </a:lnTo>
                  <a:lnTo>
                    <a:pt x="144" y="154"/>
                  </a:lnTo>
                  <a:lnTo>
                    <a:pt x="144" y="156"/>
                  </a:lnTo>
                  <a:lnTo>
                    <a:pt x="146" y="157"/>
                  </a:lnTo>
                  <a:lnTo>
                    <a:pt x="146" y="159"/>
                  </a:lnTo>
                  <a:lnTo>
                    <a:pt x="148" y="159"/>
                  </a:lnTo>
                  <a:lnTo>
                    <a:pt x="152" y="159"/>
                  </a:lnTo>
                  <a:lnTo>
                    <a:pt x="154" y="159"/>
                  </a:lnTo>
                  <a:lnTo>
                    <a:pt x="158" y="159"/>
                  </a:lnTo>
                  <a:lnTo>
                    <a:pt x="160" y="159"/>
                  </a:lnTo>
                  <a:lnTo>
                    <a:pt x="162" y="159"/>
                  </a:lnTo>
                  <a:lnTo>
                    <a:pt x="162" y="157"/>
                  </a:lnTo>
                  <a:lnTo>
                    <a:pt x="164" y="157"/>
                  </a:lnTo>
                  <a:lnTo>
                    <a:pt x="166" y="157"/>
                  </a:lnTo>
                  <a:lnTo>
                    <a:pt x="166" y="156"/>
                  </a:lnTo>
                  <a:lnTo>
                    <a:pt x="166" y="154"/>
                  </a:lnTo>
                  <a:lnTo>
                    <a:pt x="167" y="154"/>
                  </a:lnTo>
                  <a:lnTo>
                    <a:pt x="169" y="154"/>
                  </a:lnTo>
                  <a:lnTo>
                    <a:pt x="169" y="152"/>
                  </a:lnTo>
                  <a:lnTo>
                    <a:pt x="171" y="152"/>
                  </a:lnTo>
                  <a:lnTo>
                    <a:pt x="171" y="154"/>
                  </a:lnTo>
                  <a:lnTo>
                    <a:pt x="171" y="156"/>
                  </a:lnTo>
                  <a:lnTo>
                    <a:pt x="171" y="157"/>
                  </a:lnTo>
                  <a:lnTo>
                    <a:pt x="171" y="156"/>
                  </a:lnTo>
                  <a:lnTo>
                    <a:pt x="171" y="157"/>
                  </a:lnTo>
                  <a:lnTo>
                    <a:pt x="169" y="157"/>
                  </a:lnTo>
                  <a:lnTo>
                    <a:pt x="169" y="159"/>
                  </a:lnTo>
                  <a:lnTo>
                    <a:pt x="169" y="161"/>
                  </a:lnTo>
                  <a:lnTo>
                    <a:pt x="169" y="163"/>
                  </a:lnTo>
                  <a:lnTo>
                    <a:pt x="169" y="165"/>
                  </a:lnTo>
                  <a:lnTo>
                    <a:pt x="169" y="167"/>
                  </a:lnTo>
                  <a:lnTo>
                    <a:pt x="169" y="169"/>
                  </a:lnTo>
                  <a:lnTo>
                    <a:pt x="169" y="171"/>
                  </a:lnTo>
                  <a:lnTo>
                    <a:pt x="169" y="173"/>
                  </a:lnTo>
                  <a:lnTo>
                    <a:pt x="169" y="175"/>
                  </a:lnTo>
                  <a:lnTo>
                    <a:pt x="169" y="177"/>
                  </a:lnTo>
                  <a:lnTo>
                    <a:pt x="171" y="175"/>
                  </a:lnTo>
                  <a:lnTo>
                    <a:pt x="173" y="175"/>
                  </a:lnTo>
                  <a:lnTo>
                    <a:pt x="173" y="177"/>
                  </a:lnTo>
                  <a:lnTo>
                    <a:pt x="175" y="177"/>
                  </a:lnTo>
                  <a:lnTo>
                    <a:pt x="177" y="177"/>
                  </a:lnTo>
                  <a:lnTo>
                    <a:pt x="181" y="175"/>
                  </a:lnTo>
                  <a:lnTo>
                    <a:pt x="183" y="175"/>
                  </a:lnTo>
                  <a:lnTo>
                    <a:pt x="185" y="175"/>
                  </a:lnTo>
                  <a:lnTo>
                    <a:pt x="187" y="175"/>
                  </a:lnTo>
                  <a:lnTo>
                    <a:pt x="187" y="177"/>
                  </a:lnTo>
                  <a:lnTo>
                    <a:pt x="189" y="179"/>
                  </a:lnTo>
                  <a:lnTo>
                    <a:pt x="191" y="182"/>
                  </a:lnTo>
                  <a:lnTo>
                    <a:pt x="192" y="184"/>
                  </a:lnTo>
                  <a:lnTo>
                    <a:pt x="194" y="188"/>
                  </a:lnTo>
                  <a:lnTo>
                    <a:pt x="196" y="190"/>
                  </a:lnTo>
                  <a:lnTo>
                    <a:pt x="198" y="194"/>
                  </a:lnTo>
                  <a:lnTo>
                    <a:pt x="200" y="196"/>
                  </a:lnTo>
                  <a:lnTo>
                    <a:pt x="200" y="200"/>
                  </a:lnTo>
                  <a:lnTo>
                    <a:pt x="202" y="200"/>
                  </a:lnTo>
                  <a:lnTo>
                    <a:pt x="202" y="202"/>
                  </a:lnTo>
                  <a:lnTo>
                    <a:pt x="200" y="202"/>
                  </a:lnTo>
                  <a:lnTo>
                    <a:pt x="200" y="203"/>
                  </a:lnTo>
                  <a:lnTo>
                    <a:pt x="198" y="205"/>
                  </a:lnTo>
                  <a:lnTo>
                    <a:pt x="196" y="205"/>
                  </a:lnTo>
                  <a:lnTo>
                    <a:pt x="196" y="207"/>
                  </a:lnTo>
                  <a:lnTo>
                    <a:pt x="196" y="209"/>
                  </a:lnTo>
                  <a:lnTo>
                    <a:pt x="196" y="211"/>
                  </a:lnTo>
                  <a:lnTo>
                    <a:pt x="196" y="213"/>
                  </a:lnTo>
                  <a:lnTo>
                    <a:pt x="196" y="217"/>
                  </a:lnTo>
                  <a:lnTo>
                    <a:pt x="196" y="219"/>
                  </a:lnTo>
                  <a:lnTo>
                    <a:pt x="194" y="219"/>
                  </a:lnTo>
                  <a:lnTo>
                    <a:pt x="194" y="221"/>
                  </a:lnTo>
                  <a:lnTo>
                    <a:pt x="196" y="221"/>
                  </a:lnTo>
                  <a:lnTo>
                    <a:pt x="196" y="223"/>
                  </a:lnTo>
                  <a:lnTo>
                    <a:pt x="196" y="225"/>
                  </a:lnTo>
                  <a:lnTo>
                    <a:pt x="198" y="225"/>
                  </a:lnTo>
                  <a:lnTo>
                    <a:pt x="198" y="227"/>
                  </a:lnTo>
                  <a:lnTo>
                    <a:pt x="198" y="228"/>
                  </a:lnTo>
                  <a:lnTo>
                    <a:pt x="196" y="228"/>
                  </a:lnTo>
                  <a:lnTo>
                    <a:pt x="196" y="230"/>
                  </a:lnTo>
                  <a:lnTo>
                    <a:pt x="196" y="232"/>
                  </a:lnTo>
                  <a:lnTo>
                    <a:pt x="194" y="232"/>
                  </a:lnTo>
                  <a:lnTo>
                    <a:pt x="194" y="234"/>
                  </a:lnTo>
                  <a:lnTo>
                    <a:pt x="192" y="234"/>
                  </a:lnTo>
                  <a:lnTo>
                    <a:pt x="192" y="236"/>
                  </a:lnTo>
                  <a:lnTo>
                    <a:pt x="192" y="238"/>
                  </a:lnTo>
                  <a:lnTo>
                    <a:pt x="191" y="238"/>
                  </a:lnTo>
                  <a:lnTo>
                    <a:pt x="191" y="240"/>
                  </a:lnTo>
                  <a:lnTo>
                    <a:pt x="191" y="242"/>
                  </a:lnTo>
                  <a:lnTo>
                    <a:pt x="192" y="244"/>
                  </a:lnTo>
                  <a:lnTo>
                    <a:pt x="194" y="246"/>
                  </a:lnTo>
                  <a:lnTo>
                    <a:pt x="192" y="246"/>
                  </a:lnTo>
                  <a:lnTo>
                    <a:pt x="192" y="248"/>
                  </a:lnTo>
                  <a:lnTo>
                    <a:pt x="191" y="248"/>
                  </a:lnTo>
                  <a:lnTo>
                    <a:pt x="191" y="250"/>
                  </a:lnTo>
                  <a:lnTo>
                    <a:pt x="189" y="250"/>
                  </a:lnTo>
                  <a:lnTo>
                    <a:pt x="189" y="248"/>
                  </a:lnTo>
                  <a:lnTo>
                    <a:pt x="187" y="248"/>
                  </a:lnTo>
                  <a:lnTo>
                    <a:pt x="187" y="246"/>
                  </a:lnTo>
                  <a:lnTo>
                    <a:pt x="185" y="246"/>
                  </a:lnTo>
                  <a:lnTo>
                    <a:pt x="183" y="246"/>
                  </a:lnTo>
                  <a:lnTo>
                    <a:pt x="183" y="248"/>
                  </a:lnTo>
                  <a:lnTo>
                    <a:pt x="181" y="248"/>
                  </a:lnTo>
                  <a:lnTo>
                    <a:pt x="183" y="251"/>
                  </a:lnTo>
                  <a:lnTo>
                    <a:pt x="185" y="251"/>
                  </a:lnTo>
                  <a:lnTo>
                    <a:pt x="185" y="253"/>
                  </a:lnTo>
                  <a:lnTo>
                    <a:pt x="183" y="253"/>
                  </a:lnTo>
                  <a:lnTo>
                    <a:pt x="185" y="253"/>
                  </a:lnTo>
                  <a:lnTo>
                    <a:pt x="183" y="253"/>
                  </a:lnTo>
                  <a:lnTo>
                    <a:pt x="183" y="251"/>
                  </a:lnTo>
                  <a:lnTo>
                    <a:pt x="181" y="251"/>
                  </a:lnTo>
                  <a:lnTo>
                    <a:pt x="181" y="253"/>
                  </a:lnTo>
                  <a:lnTo>
                    <a:pt x="179" y="253"/>
                  </a:lnTo>
                  <a:lnTo>
                    <a:pt x="181" y="255"/>
                  </a:lnTo>
                  <a:lnTo>
                    <a:pt x="179" y="255"/>
                  </a:lnTo>
                  <a:lnTo>
                    <a:pt x="181" y="255"/>
                  </a:lnTo>
                  <a:lnTo>
                    <a:pt x="183" y="255"/>
                  </a:lnTo>
                  <a:lnTo>
                    <a:pt x="183" y="257"/>
                  </a:lnTo>
                  <a:lnTo>
                    <a:pt x="183" y="255"/>
                  </a:lnTo>
                  <a:lnTo>
                    <a:pt x="185" y="255"/>
                  </a:lnTo>
                  <a:lnTo>
                    <a:pt x="185" y="257"/>
                  </a:lnTo>
                  <a:lnTo>
                    <a:pt x="185" y="255"/>
                  </a:lnTo>
                  <a:lnTo>
                    <a:pt x="185" y="257"/>
                  </a:lnTo>
                  <a:lnTo>
                    <a:pt x="187" y="257"/>
                  </a:lnTo>
                  <a:lnTo>
                    <a:pt x="189" y="257"/>
                  </a:lnTo>
                  <a:lnTo>
                    <a:pt x="189" y="259"/>
                  </a:lnTo>
                  <a:lnTo>
                    <a:pt x="191" y="259"/>
                  </a:lnTo>
                  <a:lnTo>
                    <a:pt x="189" y="261"/>
                  </a:lnTo>
                  <a:lnTo>
                    <a:pt x="191" y="261"/>
                  </a:lnTo>
                  <a:lnTo>
                    <a:pt x="191" y="263"/>
                  </a:lnTo>
                  <a:lnTo>
                    <a:pt x="192" y="263"/>
                  </a:lnTo>
                  <a:lnTo>
                    <a:pt x="194" y="263"/>
                  </a:lnTo>
                  <a:lnTo>
                    <a:pt x="194" y="261"/>
                  </a:lnTo>
                  <a:lnTo>
                    <a:pt x="196" y="261"/>
                  </a:lnTo>
                  <a:lnTo>
                    <a:pt x="196" y="263"/>
                  </a:lnTo>
                  <a:lnTo>
                    <a:pt x="194" y="263"/>
                  </a:lnTo>
                  <a:lnTo>
                    <a:pt x="196" y="263"/>
                  </a:lnTo>
                  <a:lnTo>
                    <a:pt x="196" y="265"/>
                  </a:lnTo>
                  <a:lnTo>
                    <a:pt x="194" y="265"/>
                  </a:lnTo>
                  <a:lnTo>
                    <a:pt x="194" y="267"/>
                  </a:lnTo>
                  <a:lnTo>
                    <a:pt x="196" y="267"/>
                  </a:lnTo>
                  <a:lnTo>
                    <a:pt x="196" y="269"/>
                  </a:lnTo>
                  <a:lnTo>
                    <a:pt x="194" y="271"/>
                  </a:lnTo>
                  <a:lnTo>
                    <a:pt x="192" y="271"/>
                  </a:lnTo>
                  <a:lnTo>
                    <a:pt x="191" y="273"/>
                  </a:lnTo>
                  <a:lnTo>
                    <a:pt x="191" y="275"/>
                  </a:lnTo>
                  <a:lnTo>
                    <a:pt x="191" y="276"/>
                  </a:lnTo>
                  <a:lnTo>
                    <a:pt x="189" y="276"/>
                  </a:lnTo>
                  <a:lnTo>
                    <a:pt x="187" y="278"/>
                  </a:lnTo>
                  <a:lnTo>
                    <a:pt x="185" y="280"/>
                  </a:lnTo>
                  <a:lnTo>
                    <a:pt x="187" y="280"/>
                  </a:lnTo>
                  <a:lnTo>
                    <a:pt x="189" y="280"/>
                  </a:lnTo>
                  <a:lnTo>
                    <a:pt x="189" y="282"/>
                  </a:lnTo>
                  <a:lnTo>
                    <a:pt x="187" y="284"/>
                  </a:lnTo>
                  <a:lnTo>
                    <a:pt x="185" y="286"/>
                  </a:lnTo>
                  <a:lnTo>
                    <a:pt x="183" y="286"/>
                  </a:lnTo>
                  <a:lnTo>
                    <a:pt x="183" y="288"/>
                  </a:lnTo>
                  <a:lnTo>
                    <a:pt x="183" y="290"/>
                  </a:lnTo>
                  <a:lnTo>
                    <a:pt x="185" y="290"/>
                  </a:lnTo>
                  <a:lnTo>
                    <a:pt x="185" y="292"/>
                  </a:lnTo>
                  <a:lnTo>
                    <a:pt x="183" y="294"/>
                  </a:lnTo>
                  <a:lnTo>
                    <a:pt x="181" y="294"/>
                  </a:lnTo>
                  <a:lnTo>
                    <a:pt x="181" y="296"/>
                  </a:lnTo>
                  <a:lnTo>
                    <a:pt x="179" y="296"/>
                  </a:lnTo>
                  <a:lnTo>
                    <a:pt x="179" y="298"/>
                  </a:lnTo>
                  <a:lnTo>
                    <a:pt x="177" y="298"/>
                  </a:lnTo>
                  <a:lnTo>
                    <a:pt x="175" y="298"/>
                  </a:lnTo>
                  <a:lnTo>
                    <a:pt x="173" y="298"/>
                  </a:lnTo>
                  <a:lnTo>
                    <a:pt x="173" y="296"/>
                  </a:lnTo>
                  <a:lnTo>
                    <a:pt x="171" y="296"/>
                  </a:lnTo>
                  <a:lnTo>
                    <a:pt x="169" y="294"/>
                  </a:lnTo>
                  <a:lnTo>
                    <a:pt x="167" y="294"/>
                  </a:lnTo>
                  <a:lnTo>
                    <a:pt x="167" y="292"/>
                  </a:lnTo>
                  <a:lnTo>
                    <a:pt x="166" y="292"/>
                  </a:lnTo>
                  <a:lnTo>
                    <a:pt x="166" y="290"/>
                  </a:lnTo>
                  <a:lnTo>
                    <a:pt x="164" y="290"/>
                  </a:lnTo>
                  <a:lnTo>
                    <a:pt x="162" y="288"/>
                  </a:lnTo>
                  <a:lnTo>
                    <a:pt x="160" y="286"/>
                  </a:lnTo>
                  <a:lnTo>
                    <a:pt x="158" y="286"/>
                  </a:lnTo>
                  <a:lnTo>
                    <a:pt x="158" y="284"/>
                  </a:lnTo>
                  <a:lnTo>
                    <a:pt x="158" y="282"/>
                  </a:lnTo>
                  <a:lnTo>
                    <a:pt x="158" y="280"/>
                  </a:lnTo>
                  <a:lnTo>
                    <a:pt x="156" y="280"/>
                  </a:lnTo>
                  <a:lnTo>
                    <a:pt x="156" y="278"/>
                  </a:lnTo>
                  <a:lnTo>
                    <a:pt x="154" y="278"/>
                  </a:lnTo>
                  <a:lnTo>
                    <a:pt x="152" y="278"/>
                  </a:lnTo>
                  <a:lnTo>
                    <a:pt x="150" y="278"/>
                  </a:lnTo>
                  <a:lnTo>
                    <a:pt x="150" y="276"/>
                  </a:lnTo>
                  <a:lnTo>
                    <a:pt x="148" y="275"/>
                  </a:lnTo>
                  <a:lnTo>
                    <a:pt x="146" y="275"/>
                  </a:lnTo>
                  <a:lnTo>
                    <a:pt x="146" y="273"/>
                  </a:lnTo>
                  <a:lnTo>
                    <a:pt x="144" y="273"/>
                  </a:lnTo>
                  <a:lnTo>
                    <a:pt x="143" y="271"/>
                  </a:lnTo>
                  <a:lnTo>
                    <a:pt x="141" y="271"/>
                  </a:lnTo>
                  <a:lnTo>
                    <a:pt x="141" y="269"/>
                  </a:lnTo>
                  <a:lnTo>
                    <a:pt x="139" y="269"/>
                  </a:lnTo>
                  <a:lnTo>
                    <a:pt x="137" y="269"/>
                  </a:lnTo>
                  <a:lnTo>
                    <a:pt x="135" y="267"/>
                  </a:lnTo>
                  <a:lnTo>
                    <a:pt x="131" y="267"/>
                  </a:lnTo>
                  <a:lnTo>
                    <a:pt x="131" y="265"/>
                  </a:lnTo>
                  <a:lnTo>
                    <a:pt x="129" y="265"/>
                  </a:lnTo>
                  <a:lnTo>
                    <a:pt x="127" y="265"/>
                  </a:lnTo>
                  <a:lnTo>
                    <a:pt x="127" y="263"/>
                  </a:lnTo>
                  <a:lnTo>
                    <a:pt x="125" y="263"/>
                  </a:lnTo>
                  <a:lnTo>
                    <a:pt x="123" y="261"/>
                  </a:lnTo>
                  <a:lnTo>
                    <a:pt x="121" y="261"/>
                  </a:lnTo>
                  <a:lnTo>
                    <a:pt x="119" y="261"/>
                  </a:lnTo>
                  <a:lnTo>
                    <a:pt x="119" y="259"/>
                  </a:lnTo>
                  <a:lnTo>
                    <a:pt x="118" y="259"/>
                  </a:lnTo>
                  <a:lnTo>
                    <a:pt x="116" y="257"/>
                  </a:lnTo>
                  <a:lnTo>
                    <a:pt x="114" y="257"/>
                  </a:lnTo>
                  <a:lnTo>
                    <a:pt x="114" y="255"/>
                  </a:lnTo>
                  <a:lnTo>
                    <a:pt x="112" y="255"/>
                  </a:lnTo>
                  <a:lnTo>
                    <a:pt x="110" y="255"/>
                  </a:lnTo>
                  <a:lnTo>
                    <a:pt x="110" y="253"/>
                  </a:lnTo>
                  <a:lnTo>
                    <a:pt x="108" y="253"/>
                  </a:lnTo>
                  <a:lnTo>
                    <a:pt x="106" y="251"/>
                  </a:lnTo>
                  <a:lnTo>
                    <a:pt x="104" y="251"/>
                  </a:lnTo>
                  <a:lnTo>
                    <a:pt x="102" y="250"/>
                  </a:lnTo>
                  <a:lnTo>
                    <a:pt x="100" y="250"/>
                  </a:lnTo>
                  <a:lnTo>
                    <a:pt x="100" y="248"/>
                  </a:lnTo>
                  <a:lnTo>
                    <a:pt x="98" y="248"/>
                  </a:lnTo>
                  <a:lnTo>
                    <a:pt x="98" y="246"/>
                  </a:lnTo>
                  <a:lnTo>
                    <a:pt x="96" y="246"/>
                  </a:lnTo>
                  <a:lnTo>
                    <a:pt x="96" y="244"/>
                  </a:lnTo>
                  <a:lnTo>
                    <a:pt x="95" y="244"/>
                  </a:lnTo>
                  <a:lnTo>
                    <a:pt x="95" y="242"/>
                  </a:lnTo>
                  <a:lnTo>
                    <a:pt x="93" y="242"/>
                  </a:lnTo>
                  <a:lnTo>
                    <a:pt x="93" y="240"/>
                  </a:lnTo>
                  <a:lnTo>
                    <a:pt x="91" y="238"/>
                  </a:lnTo>
                  <a:lnTo>
                    <a:pt x="89" y="238"/>
                  </a:lnTo>
                  <a:lnTo>
                    <a:pt x="87" y="236"/>
                  </a:lnTo>
                  <a:lnTo>
                    <a:pt x="87" y="234"/>
                  </a:lnTo>
                  <a:lnTo>
                    <a:pt x="85" y="234"/>
                  </a:lnTo>
                  <a:lnTo>
                    <a:pt x="85" y="232"/>
                  </a:lnTo>
                  <a:lnTo>
                    <a:pt x="83" y="232"/>
                  </a:lnTo>
                  <a:lnTo>
                    <a:pt x="83" y="230"/>
                  </a:lnTo>
                  <a:lnTo>
                    <a:pt x="83" y="228"/>
                  </a:lnTo>
                  <a:lnTo>
                    <a:pt x="81" y="228"/>
                  </a:lnTo>
                  <a:lnTo>
                    <a:pt x="81" y="227"/>
                  </a:lnTo>
                  <a:lnTo>
                    <a:pt x="81" y="228"/>
                  </a:lnTo>
                  <a:lnTo>
                    <a:pt x="81" y="227"/>
                  </a:lnTo>
                  <a:lnTo>
                    <a:pt x="81" y="225"/>
                  </a:lnTo>
                  <a:lnTo>
                    <a:pt x="81" y="223"/>
                  </a:lnTo>
                  <a:lnTo>
                    <a:pt x="79" y="223"/>
                  </a:lnTo>
                  <a:lnTo>
                    <a:pt x="79" y="225"/>
                  </a:lnTo>
                  <a:lnTo>
                    <a:pt x="79" y="223"/>
                  </a:lnTo>
                  <a:lnTo>
                    <a:pt x="79" y="221"/>
                  </a:lnTo>
                  <a:lnTo>
                    <a:pt x="81" y="221"/>
                  </a:lnTo>
                  <a:lnTo>
                    <a:pt x="81" y="223"/>
                  </a:lnTo>
                  <a:lnTo>
                    <a:pt x="79" y="223"/>
                  </a:lnTo>
                  <a:lnTo>
                    <a:pt x="81" y="223"/>
                  </a:lnTo>
                  <a:lnTo>
                    <a:pt x="81" y="221"/>
                  </a:lnTo>
                  <a:lnTo>
                    <a:pt x="81" y="219"/>
                  </a:lnTo>
                  <a:lnTo>
                    <a:pt x="83" y="217"/>
                  </a:lnTo>
                  <a:lnTo>
                    <a:pt x="81" y="217"/>
                  </a:lnTo>
                  <a:lnTo>
                    <a:pt x="81" y="215"/>
                  </a:lnTo>
                  <a:lnTo>
                    <a:pt x="81" y="213"/>
                  </a:lnTo>
                  <a:lnTo>
                    <a:pt x="79" y="213"/>
                  </a:lnTo>
                  <a:lnTo>
                    <a:pt x="79" y="211"/>
                  </a:lnTo>
                  <a:lnTo>
                    <a:pt x="77" y="209"/>
                  </a:lnTo>
                  <a:lnTo>
                    <a:pt x="77" y="207"/>
                  </a:lnTo>
                  <a:lnTo>
                    <a:pt x="77" y="205"/>
                  </a:lnTo>
                  <a:lnTo>
                    <a:pt x="75" y="205"/>
                  </a:lnTo>
                  <a:lnTo>
                    <a:pt x="73" y="203"/>
                  </a:lnTo>
                  <a:lnTo>
                    <a:pt x="73" y="202"/>
                  </a:lnTo>
                  <a:lnTo>
                    <a:pt x="71" y="202"/>
                  </a:lnTo>
                  <a:lnTo>
                    <a:pt x="71" y="200"/>
                  </a:lnTo>
                  <a:lnTo>
                    <a:pt x="73" y="200"/>
                  </a:lnTo>
                  <a:lnTo>
                    <a:pt x="71" y="198"/>
                  </a:lnTo>
                  <a:lnTo>
                    <a:pt x="70" y="196"/>
                  </a:lnTo>
                  <a:lnTo>
                    <a:pt x="68" y="196"/>
                  </a:lnTo>
                  <a:lnTo>
                    <a:pt x="68" y="194"/>
                  </a:lnTo>
                  <a:lnTo>
                    <a:pt x="66" y="194"/>
                  </a:lnTo>
                  <a:lnTo>
                    <a:pt x="68" y="192"/>
                  </a:lnTo>
                  <a:lnTo>
                    <a:pt x="66" y="190"/>
                  </a:lnTo>
                  <a:lnTo>
                    <a:pt x="66" y="188"/>
                  </a:lnTo>
                  <a:lnTo>
                    <a:pt x="66" y="186"/>
                  </a:lnTo>
                  <a:lnTo>
                    <a:pt x="64" y="186"/>
                  </a:lnTo>
                  <a:lnTo>
                    <a:pt x="64" y="184"/>
                  </a:lnTo>
                  <a:lnTo>
                    <a:pt x="62" y="182"/>
                  </a:lnTo>
                  <a:lnTo>
                    <a:pt x="60" y="180"/>
                  </a:lnTo>
                  <a:lnTo>
                    <a:pt x="58" y="180"/>
                  </a:lnTo>
                  <a:lnTo>
                    <a:pt x="60" y="180"/>
                  </a:lnTo>
                  <a:lnTo>
                    <a:pt x="60" y="179"/>
                  </a:lnTo>
                  <a:lnTo>
                    <a:pt x="58" y="179"/>
                  </a:lnTo>
                  <a:lnTo>
                    <a:pt x="60" y="177"/>
                  </a:lnTo>
                  <a:lnTo>
                    <a:pt x="58" y="177"/>
                  </a:lnTo>
                  <a:lnTo>
                    <a:pt x="58" y="175"/>
                  </a:lnTo>
                  <a:lnTo>
                    <a:pt x="58" y="173"/>
                  </a:lnTo>
                  <a:lnTo>
                    <a:pt x="56" y="173"/>
                  </a:lnTo>
                  <a:lnTo>
                    <a:pt x="58" y="173"/>
                  </a:lnTo>
                  <a:lnTo>
                    <a:pt x="56" y="173"/>
                  </a:lnTo>
                  <a:lnTo>
                    <a:pt x="56" y="171"/>
                  </a:lnTo>
                  <a:lnTo>
                    <a:pt x="54" y="169"/>
                  </a:lnTo>
                  <a:lnTo>
                    <a:pt x="54" y="167"/>
                  </a:lnTo>
                  <a:lnTo>
                    <a:pt x="52" y="167"/>
                  </a:lnTo>
                  <a:lnTo>
                    <a:pt x="52" y="165"/>
                  </a:lnTo>
                  <a:lnTo>
                    <a:pt x="52" y="163"/>
                  </a:lnTo>
                  <a:lnTo>
                    <a:pt x="50" y="163"/>
                  </a:lnTo>
                  <a:lnTo>
                    <a:pt x="50" y="161"/>
                  </a:lnTo>
                  <a:lnTo>
                    <a:pt x="50" y="159"/>
                  </a:lnTo>
                  <a:lnTo>
                    <a:pt x="48" y="159"/>
                  </a:lnTo>
                  <a:lnTo>
                    <a:pt x="50" y="159"/>
                  </a:lnTo>
                  <a:lnTo>
                    <a:pt x="50" y="157"/>
                  </a:lnTo>
                  <a:lnTo>
                    <a:pt x="48" y="157"/>
                  </a:lnTo>
                  <a:lnTo>
                    <a:pt x="50" y="157"/>
                  </a:lnTo>
                  <a:lnTo>
                    <a:pt x="48" y="156"/>
                  </a:lnTo>
                  <a:lnTo>
                    <a:pt x="48" y="154"/>
                  </a:lnTo>
                  <a:lnTo>
                    <a:pt x="47" y="154"/>
                  </a:lnTo>
                  <a:lnTo>
                    <a:pt x="47" y="152"/>
                  </a:lnTo>
                  <a:lnTo>
                    <a:pt x="47" y="150"/>
                  </a:lnTo>
                  <a:lnTo>
                    <a:pt x="45" y="150"/>
                  </a:lnTo>
                  <a:lnTo>
                    <a:pt x="45" y="148"/>
                  </a:lnTo>
                  <a:lnTo>
                    <a:pt x="45" y="146"/>
                  </a:lnTo>
                  <a:lnTo>
                    <a:pt x="45" y="148"/>
                  </a:lnTo>
                  <a:lnTo>
                    <a:pt x="43" y="148"/>
                  </a:lnTo>
                  <a:lnTo>
                    <a:pt x="43" y="146"/>
                  </a:lnTo>
                  <a:lnTo>
                    <a:pt x="45" y="146"/>
                  </a:lnTo>
                  <a:lnTo>
                    <a:pt x="43" y="146"/>
                  </a:lnTo>
                  <a:lnTo>
                    <a:pt x="43" y="144"/>
                  </a:lnTo>
                  <a:lnTo>
                    <a:pt x="43" y="142"/>
                  </a:lnTo>
                  <a:lnTo>
                    <a:pt x="41" y="142"/>
                  </a:lnTo>
                  <a:lnTo>
                    <a:pt x="41" y="140"/>
                  </a:lnTo>
                  <a:lnTo>
                    <a:pt x="41" y="138"/>
                  </a:lnTo>
                  <a:lnTo>
                    <a:pt x="41" y="136"/>
                  </a:lnTo>
                  <a:lnTo>
                    <a:pt x="39" y="136"/>
                  </a:lnTo>
                  <a:lnTo>
                    <a:pt x="39" y="134"/>
                  </a:lnTo>
                  <a:lnTo>
                    <a:pt x="37" y="132"/>
                  </a:lnTo>
                  <a:lnTo>
                    <a:pt x="37" y="131"/>
                  </a:lnTo>
                  <a:lnTo>
                    <a:pt x="35" y="129"/>
                  </a:lnTo>
                  <a:lnTo>
                    <a:pt x="33" y="127"/>
                  </a:lnTo>
                  <a:lnTo>
                    <a:pt x="31" y="127"/>
                  </a:lnTo>
                  <a:lnTo>
                    <a:pt x="31" y="125"/>
                  </a:lnTo>
                  <a:lnTo>
                    <a:pt x="29" y="123"/>
                  </a:lnTo>
                  <a:lnTo>
                    <a:pt x="31" y="123"/>
                  </a:lnTo>
                  <a:lnTo>
                    <a:pt x="29" y="123"/>
                  </a:lnTo>
                  <a:lnTo>
                    <a:pt x="29" y="121"/>
                  </a:lnTo>
                  <a:lnTo>
                    <a:pt x="29" y="119"/>
                  </a:lnTo>
                  <a:lnTo>
                    <a:pt x="27" y="119"/>
                  </a:lnTo>
                  <a:lnTo>
                    <a:pt x="27" y="117"/>
                  </a:lnTo>
                  <a:lnTo>
                    <a:pt x="27" y="115"/>
                  </a:lnTo>
                  <a:lnTo>
                    <a:pt x="25" y="115"/>
                  </a:lnTo>
                  <a:lnTo>
                    <a:pt x="25" y="113"/>
                  </a:lnTo>
                  <a:lnTo>
                    <a:pt x="23" y="111"/>
                  </a:lnTo>
                  <a:lnTo>
                    <a:pt x="22" y="109"/>
                  </a:lnTo>
                  <a:lnTo>
                    <a:pt x="22" y="108"/>
                  </a:lnTo>
                  <a:lnTo>
                    <a:pt x="20" y="106"/>
                  </a:lnTo>
                  <a:lnTo>
                    <a:pt x="18" y="106"/>
                  </a:lnTo>
                  <a:lnTo>
                    <a:pt x="16" y="104"/>
                  </a:lnTo>
                  <a:lnTo>
                    <a:pt x="14" y="104"/>
                  </a:lnTo>
                  <a:lnTo>
                    <a:pt x="10" y="102"/>
                  </a:lnTo>
                  <a:lnTo>
                    <a:pt x="8" y="100"/>
                  </a:lnTo>
                  <a:lnTo>
                    <a:pt x="6" y="98"/>
                  </a:lnTo>
                  <a:lnTo>
                    <a:pt x="4" y="98"/>
                  </a:lnTo>
                  <a:lnTo>
                    <a:pt x="4" y="96"/>
                  </a:lnTo>
                  <a:lnTo>
                    <a:pt x="2" y="96"/>
                  </a:lnTo>
                  <a:lnTo>
                    <a:pt x="2" y="94"/>
                  </a:lnTo>
                  <a:lnTo>
                    <a:pt x="4" y="94"/>
                  </a:lnTo>
                  <a:lnTo>
                    <a:pt x="4" y="92"/>
                  </a:lnTo>
                  <a:lnTo>
                    <a:pt x="6" y="94"/>
                  </a:lnTo>
                  <a:lnTo>
                    <a:pt x="6" y="92"/>
                  </a:lnTo>
                  <a:lnTo>
                    <a:pt x="8" y="92"/>
                  </a:lnTo>
                  <a:lnTo>
                    <a:pt x="8" y="90"/>
                  </a:lnTo>
                  <a:lnTo>
                    <a:pt x="8" y="88"/>
                  </a:lnTo>
                  <a:lnTo>
                    <a:pt x="6" y="86"/>
                  </a:lnTo>
                  <a:lnTo>
                    <a:pt x="4" y="84"/>
                  </a:lnTo>
                  <a:lnTo>
                    <a:pt x="2" y="84"/>
                  </a:lnTo>
                  <a:lnTo>
                    <a:pt x="2" y="83"/>
                  </a:lnTo>
                  <a:lnTo>
                    <a:pt x="2" y="81"/>
                  </a:lnTo>
                  <a:lnTo>
                    <a:pt x="4" y="81"/>
                  </a:lnTo>
                  <a:lnTo>
                    <a:pt x="4" y="79"/>
                  </a:lnTo>
                  <a:lnTo>
                    <a:pt x="2" y="79"/>
                  </a:lnTo>
                  <a:lnTo>
                    <a:pt x="2" y="77"/>
                  </a:lnTo>
                  <a:lnTo>
                    <a:pt x="0" y="75"/>
                  </a:lnTo>
                  <a:lnTo>
                    <a:pt x="0" y="73"/>
                  </a:lnTo>
                  <a:lnTo>
                    <a:pt x="0" y="71"/>
                  </a:lnTo>
                  <a:lnTo>
                    <a:pt x="0" y="69"/>
                  </a:lnTo>
                  <a:lnTo>
                    <a:pt x="0" y="67"/>
                  </a:lnTo>
                  <a:lnTo>
                    <a:pt x="2" y="67"/>
                  </a:lnTo>
                  <a:lnTo>
                    <a:pt x="4" y="65"/>
                  </a:lnTo>
                  <a:lnTo>
                    <a:pt x="6" y="63"/>
                  </a:lnTo>
                  <a:lnTo>
                    <a:pt x="6" y="61"/>
                  </a:lnTo>
                  <a:lnTo>
                    <a:pt x="8" y="61"/>
                  </a:lnTo>
                  <a:lnTo>
                    <a:pt x="8" y="60"/>
                  </a:lnTo>
                  <a:lnTo>
                    <a:pt x="12" y="58"/>
                  </a:lnTo>
                  <a:lnTo>
                    <a:pt x="12" y="56"/>
                  </a:lnTo>
                  <a:lnTo>
                    <a:pt x="14" y="56"/>
                  </a:lnTo>
                  <a:lnTo>
                    <a:pt x="16" y="56"/>
                  </a:lnTo>
                  <a:lnTo>
                    <a:pt x="16" y="54"/>
                  </a:lnTo>
                  <a:lnTo>
                    <a:pt x="18" y="54"/>
                  </a:lnTo>
                  <a:lnTo>
                    <a:pt x="18" y="56"/>
                  </a:lnTo>
                  <a:lnTo>
                    <a:pt x="18" y="58"/>
                  </a:lnTo>
                  <a:lnTo>
                    <a:pt x="18" y="60"/>
                  </a:lnTo>
                  <a:lnTo>
                    <a:pt x="18" y="61"/>
                  </a:lnTo>
                  <a:lnTo>
                    <a:pt x="18" y="63"/>
                  </a:lnTo>
                  <a:lnTo>
                    <a:pt x="16" y="63"/>
                  </a:lnTo>
                  <a:lnTo>
                    <a:pt x="14" y="63"/>
                  </a:lnTo>
                  <a:lnTo>
                    <a:pt x="14" y="65"/>
                  </a:lnTo>
                  <a:lnTo>
                    <a:pt x="14" y="67"/>
                  </a:lnTo>
                  <a:lnTo>
                    <a:pt x="16" y="67"/>
                  </a:lnTo>
                  <a:lnTo>
                    <a:pt x="14" y="69"/>
                  </a:lnTo>
                  <a:lnTo>
                    <a:pt x="14" y="71"/>
                  </a:lnTo>
                  <a:lnTo>
                    <a:pt x="16" y="71"/>
                  </a:lnTo>
                  <a:lnTo>
                    <a:pt x="18" y="69"/>
                  </a:lnTo>
                  <a:lnTo>
                    <a:pt x="20" y="69"/>
                  </a:lnTo>
                  <a:lnTo>
                    <a:pt x="22" y="69"/>
                  </a:lnTo>
                  <a:lnTo>
                    <a:pt x="23" y="71"/>
                  </a:lnTo>
                  <a:lnTo>
                    <a:pt x="25" y="71"/>
                  </a:lnTo>
                  <a:lnTo>
                    <a:pt x="27" y="71"/>
                  </a:lnTo>
                  <a:lnTo>
                    <a:pt x="29" y="73"/>
                  </a:lnTo>
                  <a:lnTo>
                    <a:pt x="29" y="75"/>
                  </a:lnTo>
                  <a:lnTo>
                    <a:pt x="29" y="77"/>
                  </a:lnTo>
                  <a:lnTo>
                    <a:pt x="31" y="77"/>
                  </a:lnTo>
                  <a:lnTo>
                    <a:pt x="31" y="79"/>
                  </a:lnTo>
                  <a:lnTo>
                    <a:pt x="33" y="79"/>
                  </a:lnTo>
                  <a:lnTo>
                    <a:pt x="35" y="79"/>
                  </a:lnTo>
                  <a:lnTo>
                    <a:pt x="37" y="81"/>
                  </a:lnTo>
                  <a:lnTo>
                    <a:pt x="37" y="79"/>
                  </a:lnTo>
                  <a:lnTo>
                    <a:pt x="37" y="77"/>
                  </a:lnTo>
                  <a:lnTo>
                    <a:pt x="39" y="77"/>
                  </a:lnTo>
                  <a:lnTo>
                    <a:pt x="39" y="75"/>
                  </a:lnTo>
                  <a:lnTo>
                    <a:pt x="41" y="73"/>
                  </a:lnTo>
                  <a:lnTo>
                    <a:pt x="43" y="73"/>
                  </a:lnTo>
                  <a:lnTo>
                    <a:pt x="43" y="71"/>
                  </a:lnTo>
                  <a:lnTo>
                    <a:pt x="43" y="69"/>
                  </a:lnTo>
                  <a:lnTo>
                    <a:pt x="43" y="67"/>
                  </a:lnTo>
                  <a:lnTo>
                    <a:pt x="45" y="65"/>
                  </a:lnTo>
                  <a:lnTo>
                    <a:pt x="45" y="63"/>
                  </a:lnTo>
                  <a:lnTo>
                    <a:pt x="45" y="61"/>
                  </a:lnTo>
                  <a:lnTo>
                    <a:pt x="47" y="61"/>
                  </a:lnTo>
                  <a:lnTo>
                    <a:pt x="47" y="60"/>
                  </a:lnTo>
                  <a:lnTo>
                    <a:pt x="47" y="58"/>
                  </a:lnTo>
                  <a:lnTo>
                    <a:pt x="47" y="56"/>
                  </a:lnTo>
                  <a:lnTo>
                    <a:pt x="47" y="54"/>
                  </a:lnTo>
                  <a:lnTo>
                    <a:pt x="48" y="54"/>
                  </a:lnTo>
                  <a:lnTo>
                    <a:pt x="48" y="56"/>
                  </a:lnTo>
                  <a:lnTo>
                    <a:pt x="50" y="56"/>
                  </a:lnTo>
                  <a:lnTo>
                    <a:pt x="50" y="54"/>
                  </a:lnTo>
                  <a:lnTo>
                    <a:pt x="50" y="52"/>
                  </a:lnTo>
                  <a:lnTo>
                    <a:pt x="52" y="52"/>
                  </a:lnTo>
                  <a:lnTo>
                    <a:pt x="52" y="50"/>
                  </a:lnTo>
                  <a:lnTo>
                    <a:pt x="54" y="48"/>
                  </a:lnTo>
                  <a:lnTo>
                    <a:pt x="56" y="48"/>
                  </a:lnTo>
                  <a:lnTo>
                    <a:pt x="58" y="46"/>
                  </a:lnTo>
                  <a:lnTo>
                    <a:pt x="60" y="46"/>
                  </a:lnTo>
                  <a:lnTo>
                    <a:pt x="62" y="44"/>
                  </a:lnTo>
                  <a:lnTo>
                    <a:pt x="64" y="44"/>
                  </a:lnTo>
                  <a:lnTo>
                    <a:pt x="66" y="44"/>
                  </a:lnTo>
                  <a:lnTo>
                    <a:pt x="68" y="42"/>
                  </a:lnTo>
                  <a:lnTo>
                    <a:pt x="71" y="42"/>
                  </a:lnTo>
                  <a:lnTo>
                    <a:pt x="73" y="42"/>
                  </a:lnTo>
                  <a:lnTo>
                    <a:pt x="73" y="40"/>
                  </a:lnTo>
                  <a:lnTo>
                    <a:pt x="75" y="40"/>
                  </a:lnTo>
                  <a:lnTo>
                    <a:pt x="77" y="38"/>
                  </a:lnTo>
                  <a:lnTo>
                    <a:pt x="79" y="38"/>
                  </a:lnTo>
                  <a:lnTo>
                    <a:pt x="79" y="36"/>
                  </a:lnTo>
                  <a:lnTo>
                    <a:pt x="81" y="36"/>
                  </a:lnTo>
                  <a:lnTo>
                    <a:pt x="81" y="35"/>
                  </a:lnTo>
                  <a:lnTo>
                    <a:pt x="83" y="35"/>
                  </a:lnTo>
                  <a:lnTo>
                    <a:pt x="85" y="33"/>
                  </a:lnTo>
                  <a:lnTo>
                    <a:pt x="85" y="31"/>
                  </a:lnTo>
                  <a:lnTo>
                    <a:pt x="87" y="31"/>
                  </a:lnTo>
                  <a:lnTo>
                    <a:pt x="87" y="29"/>
                  </a:lnTo>
                  <a:lnTo>
                    <a:pt x="89" y="29"/>
                  </a:lnTo>
                  <a:lnTo>
                    <a:pt x="89" y="27"/>
                  </a:lnTo>
                  <a:lnTo>
                    <a:pt x="91" y="27"/>
                  </a:lnTo>
                  <a:lnTo>
                    <a:pt x="91" y="25"/>
                  </a:lnTo>
                  <a:lnTo>
                    <a:pt x="93" y="25"/>
                  </a:lnTo>
                  <a:lnTo>
                    <a:pt x="93" y="23"/>
                  </a:lnTo>
                  <a:lnTo>
                    <a:pt x="93" y="21"/>
                  </a:lnTo>
                  <a:lnTo>
                    <a:pt x="93" y="19"/>
                  </a:lnTo>
                  <a:lnTo>
                    <a:pt x="95" y="17"/>
                  </a:lnTo>
                  <a:lnTo>
                    <a:pt x="95" y="15"/>
                  </a:lnTo>
                  <a:lnTo>
                    <a:pt x="96" y="15"/>
                  </a:lnTo>
                  <a:lnTo>
                    <a:pt x="96" y="13"/>
                  </a:lnTo>
                  <a:lnTo>
                    <a:pt x="96" y="12"/>
                  </a:lnTo>
                  <a:lnTo>
                    <a:pt x="96" y="10"/>
                  </a:lnTo>
                  <a:lnTo>
                    <a:pt x="96" y="8"/>
                  </a:lnTo>
                  <a:lnTo>
                    <a:pt x="95" y="8"/>
                  </a:lnTo>
                  <a:lnTo>
                    <a:pt x="95" y="6"/>
                  </a:lnTo>
                  <a:lnTo>
                    <a:pt x="93" y="4"/>
                  </a:lnTo>
                  <a:lnTo>
                    <a:pt x="91" y="4"/>
                  </a:lnTo>
                  <a:lnTo>
                    <a:pt x="91" y="2"/>
                  </a:lnTo>
                  <a:lnTo>
                    <a:pt x="93" y="2"/>
                  </a:lnTo>
                  <a:lnTo>
                    <a:pt x="95" y="2"/>
                  </a:lnTo>
                  <a:lnTo>
                    <a:pt x="96" y="2"/>
                  </a:lnTo>
                  <a:lnTo>
                    <a:pt x="96" y="0"/>
                  </a:lnTo>
                  <a:lnTo>
                    <a:pt x="98" y="0"/>
                  </a:lnTo>
                  <a:lnTo>
                    <a:pt x="98" y="2"/>
                  </a:lnTo>
                  <a:lnTo>
                    <a:pt x="100"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6" name="Freeform 183"/>
            <p:cNvSpPr>
              <a:spLocks noEditPoints="1"/>
            </p:cNvSpPr>
            <p:nvPr/>
          </p:nvSpPr>
          <p:spPr bwMode="auto">
            <a:xfrm>
              <a:off x="7910513" y="4548188"/>
              <a:ext cx="46038" cy="38100"/>
            </a:xfrm>
            <a:custGeom>
              <a:avLst/>
              <a:gdLst>
                <a:gd name="T0" fmla="*/ 6 w 29"/>
                <a:gd name="T1" fmla="*/ 24 h 24"/>
                <a:gd name="T2" fmla="*/ 6 w 29"/>
                <a:gd name="T3" fmla="*/ 24 h 24"/>
                <a:gd name="T4" fmla="*/ 6 w 29"/>
                <a:gd name="T5" fmla="*/ 24 h 24"/>
                <a:gd name="T6" fmla="*/ 6 w 29"/>
                <a:gd name="T7" fmla="*/ 24 h 24"/>
                <a:gd name="T8" fmla="*/ 6 w 29"/>
                <a:gd name="T9" fmla="*/ 24 h 24"/>
                <a:gd name="T10" fmla="*/ 6 w 29"/>
                <a:gd name="T11" fmla="*/ 24 h 24"/>
                <a:gd name="T12" fmla="*/ 6 w 29"/>
                <a:gd name="T13" fmla="*/ 24 h 24"/>
                <a:gd name="T14" fmla="*/ 6 w 29"/>
                <a:gd name="T15" fmla="*/ 24 h 24"/>
                <a:gd name="T16" fmla="*/ 0 w 29"/>
                <a:gd name="T17" fmla="*/ 20 h 24"/>
                <a:gd name="T18" fmla="*/ 0 w 29"/>
                <a:gd name="T19" fmla="*/ 20 h 24"/>
                <a:gd name="T20" fmla="*/ 0 w 29"/>
                <a:gd name="T21" fmla="*/ 20 h 24"/>
                <a:gd name="T22" fmla="*/ 6 w 29"/>
                <a:gd name="T23" fmla="*/ 16 h 24"/>
                <a:gd name="T24" fmla="*/ 6 w 29"/>
                <a:gd name="T25" fmla="*/ 16 h 24"/>
                <a:gd name="T26" fmla="*/ 6 w 29"/>
                <a:gd name="T27" fmla="*/ 16 h 24"/>
                <a:gd name="T28" fmla="*/ 6 w 29"/>
                <a:gd name="T29" fmla="*/ 16 h 24"/>
                <a:gd name="T30" fmla="*/ 6 w 29"/>
                <a:gd name="T31" fmla="*/ 16 h 24"/>
                <a:gd name="T32" fmla="*/ 21 w 29"/>
                <a:gd name="T33" fmla="*/ 16 h 24"/>
                <a:gd name="T34" fmla="*/ 21 w 29"/>
                <a:gd name="T35" fmla="*/ 16 h 24"/>
                <a:gd name="T36" fmla="*/ 6 w 29"/>
                <a:gd name="T37" fmla="*/ 14 h 24"/>
                <a:gd name="T38" fmla="*/ 6 w 29"/>
                <a:gd name="T39" fmla="*/ 14 h 24"/>
                <a:gd name="T40" fmla="*/ 8 w 29"/>
                <a:gd name="T41" fmla="*/ 14 h 24"/>
                <a:gd name="T42" fmla="*/ 8 w 29"/>
                <a:gd name="T43" fmla="*/ 14 h 24"/>
                <a:gd name="T44" fmla="*/ 6 w 29"/>
                <a:gd name="T45" fmla="*/ 14 h 24"/>
                <a:gd name="T46" fmla="*/ 6 w 29"/>
                <a:gd name="T47" fmla="*/ 14 h 24"/>
                <a:gd name="T48" fmla="*/ 6 w 29"/>
                <a:gd name="T49" fmla="*/ 14 h 24"/>
                <a:gd name="T50" fmla="*/ 6 w 29"/>
                <a:gd name="T51" fmla="*/ 14 h 24"/>
                <a:gd name="T52" fmla="*/ 6 w 29"/>
                <a:gd name="T53" fmla="*/ 12 h 24"/>
                <a:gd name="T54" fmla="*/ 6 w 29"/>
                <a:gd name="T55" fmla="*/ 12 h 24"/>
                <a:gd name="T56" fmla="*/ 6 w 29"/>
                <a:gd name="T57" fmla="*/ 12 h 24"/>
                <a:gd name="T58" fmla="*/ 6 w 29"/>
                <a:gd name="T59" fmla="*/ 12 h 24"/>
                <a:gd name="T60" fmla="*/ 29 w 29"/>
                <a:gd name="T61" fmla="*/ 8 h 24"/>
                <a:gd name="T62" fmla="*/ 29 w 29"/>
                <a:gd name="T63" fmla="*/ 8 h 24"/>
                <a:gd name="T64" fmla="*/ 29 w 29"/>
                <a:gd name="T65" fmla="*/ 8 h 24"/>
                <a:gd name="T66" fmla="*/ 29 w 29"/>
                <a:gd name="T67" fmla="*/ 8 h 24"/>
                <a:gd name="T68" fmla="*/ 29 w 29"/>
                <a:gd name="T69" fmla="*/ 8 h 24"/>
                <a:gd name="T70" fmla="*/ 29 w 29"/>
                <a:gd name="T71" fmla="*/ 8 h 24"/>
                <a:gd name="T72" fmla="*/ 29 w 29"/>
                <a:gd name="T73" fmla="*/ 6 h 24"/>
                <a:gd name="T74" fmla="*/ 29 w 29"/>
                <a:gd name="T75" fmla="*/ 6 h 24"/>
                <a:gd name="T76" fmla="*/ 29 w 29"/>
                <a:gd name="T77" fmla="*/ 6 h 24"/>
                <a:gd name="T78" fmla="*/ 29 w 29"/>
                <a:gd name="T79" fmla="*/ 6 h 24"/>
                <a:gd name="T80" fmla="*/ 29 w 29"/>
                <a:gd name="T81" fmla="*/ 6 h 24"/>
                <a:gd name="T82" fmla="*/ 29 w 29"/>
                <a:gd name="T83" fmla="*/ 6 h 24"/>
                <a:gd name="T84" fmla="*/ 4 w 29"/>
                <a:gd name="T85" fmla="*/ 2 h 24"/>
                <a:gd name="T86" fmla="*/ 4 w 29"/>
                <a:gd name="T87" fmla="*/ 2 h 24"/>
                <a:gd name="T88" fmla="*/ 4 w 29"/>
                <a:gd name="T89" fmla="*/ 2 h 24"/>
                <a:gd name="T90" fmla="*/ 4 w 29"/>
                <a:gd name="T91" fmla="*/ 2 h 24"/>
                <a:gd name="T92" fmla="*/ 15 w 29"/>
                <a:gd name="T93" fmla="*/ 0 h 24"/>
                <a:gd name="T94" fmla="*/ 15 w 29"/>
                <a:gd name="T95" fmla="*/ 0 h 24"/>
                <a:gd name="T96" fmla="*/ 15 w 29"/>
                <a:gd name="T97" fmla="*/ 0 h 24"/>
                <a:gd name="T98" fmla="*/ 15 w 29"/>
                <a:gd name="T99" fmla="*/ 0 h 24"/>
                <a:gd name="T100" fmla="*/ 15 w 29"/>
                <a:gd name="T10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 h="24">
                  <a:moveTo>
                    <a:pt x="6" y="24"/>
                  </a:moveTo>
                  <a:lnTo>
                    <a:pt x="6" y="24"/>
                  </a:lnTo>
                  <a:lnTo>
                    <a:pt x="6" y="24"/>
                  </a:lnTo>
                  <a:lnTo>
                    <a:pt x="6" y="24"/>
                  </a:lnTo>
                  <a:lnTo>
                    <a:pt x="6" y="24"/>
                  </a:lnTo>
                  <a:lnTo>
                    <a:pt x="6" y="24"/>
                  </a:lnTo>
                  <a:lnTo>
                    <a:pt x="6" y="24"/>
                  </a:lnTo>
                  <a:lnTo>
                    <a:pt x="6" y="24"/>
                  </a:lnTo>
                  <a:lnTo>
                    <a:pt x="6" y="24"/>
                  </a:lnTo>
                  <a:lnTo>
                    <a:pt x="6" y="24"/>
                  </a:lnTo>
                  <a:lnTo>
                    <a:pt x="6" y="24"/>
                  </a:lnTo>
                  <a:lnTo>
                    <a:pt x="6" y="24"/>
                  </a:lnTo>
                  <a:close/>
                  <a:moveTo>
                    <a:pt x="6" y="24"/>
                  </a:moveTo>
                  <a:lnTo>
                    <a:pt x="6" y="24"/>
                  </a:lnTo>
                  <a:lnTo>
                    <a:pt x="6" y="24"/>
                  </a:lnTo>
                  <a:lnTo>
                    <a:pt x="6" y="24"/>
                  </a:lnTo>
                  <a:close/>
                  <a:moveTo>
                    <a:pt x="0" y="20"/>
                  </a:moveTo>
                  <a:lnTo>
                    <a:pt x="0" y="20"/>
                  </a:lnTo>
                  <a:lnTo>
                    <a:pt x="0" y="20"/>
                  </a:lnTo>
                  <a:lnTo>
                    <a:pt x="0" y="20"/>
                  </a:lnTo>
                  <a:lnTo>
                    <a:pt x="0" y="20"/>
                  </a:lnTo>
                  <a:lnTo>
                    <a:pt x="0" y="20"/>
                  </a:lnTo>
                  <a:lnTo>
                    <a:pt x="0" y="20"/>
                  </a:lnTo>
                  <a:close/>
                  <a:moveTo>
                    <a:pt x="6" y="16"/>
                  </a:moveTo>
                  <a:lnTo>
                    <a:pt x="6" y="16"/>
                  </a:lnTo>
                  <a:lnTo>
                    <a:pt x="6" y="16"/>
                  </a:lnTo>
                  <a:lnTo>
                    <a:pt x="6" y="16"/>
                  </a:lnTo>
                  <a:lnTo>
                    <a:pt x="6" y="16"/>
                  </a:lnTo>
                  <a:lnTo>
                    <a:pt x="6" y="16"/>
                  </a:lnTo>
                  <a:lnTo>
                    <a:pt x="6" y="16"/>
                  </a:lnTo>
                  <a:lnTo>
                    <a:pt x="6" y="16"/>
                  </a:lnTo>
                  <a:lnTo>
                    <a:pt x="6" y="16"/>
                  </a:lnTo>
                  <a:close/>
                  <a:moveTo>
                    <a:pt x="21" y="16"/>
                  </a:moveTo>
                  <a:lnTo>
                    <a:pt x="21" y="16"/>
                  </a:lnTo>
                  <a:lnTo>
                    <a:pt x="21" y="16"/>
                  </a:lnTo>
                  <a:lnTo>
                    <a:pt x="21" y="16"/>
                  </a:lnTo>
                  <a:close/>
                  <a:moveTo>
                    <a:pt x="8" y="14"/>
                  </a:moveTo>
                  <a:lnTo>
                    <a:pt x="6" y="14"/>
                  </a:lnTo>
                  <a:lnTo>
                    <a:pt x="6" y="14"/>
                  </a:lnTo>
                  <a:lnTo>
                    <a:pt x="6" y="14"/>
                  </a:lnTo>
                  <a:lnTo>
                    <a:pt x="6" y="14"/>
                  </a:lnTo>
                  <a:lnTo>
                    <a:pt x="8" y="14"/>
                  </a:lnTo>
                  <a:lnTo>
                    <a:pt x="8" y="14"/>
                  </a:lnTo>
                  <a:lnTo>
                    <a:pt x="8" y="14"/>
                  </a:lnTo>
                  <a:close/>
                  <a:moveTo>
                    <a:pt x="6" y="14"/>
                  </a:moveTo>
                  <a:lnTo>
                    <a:pt x="6" y="14"/>
                  </a:lnTo>
                  <a:lnTo>
                    <a:pt x="6" y="14"/>
                  </a:lnTo>
                  <a:lnTo>
                    <a:pt x="6" y="14"/>
                  </a:lnTo>
                  <a:lnTo>
                    <a:pt x="6" y="14"/>
                  </a:lnTo>
                  <a:lnTo>
                    <a:pt x="6" y="14"/>
                  </a:lnTo>
                  <a:lnTo>
                    <a:pt x="6" y="14"/>
                  </a:lnTo>
                  <a:lnTo>
                    <a:pt x="6" y="14"/>
                  </a:lnTo>
                  <a:close/>
                  <a:moveTo>
                    <a:pt x="6" y="12"/>
                  </a:moveTo>
                  <a:lnTo>
                    <a:pt x="6" y="12"/>
                  </a:lnTo>
                  <a:lnTo>
                    <a:pt x="6" y="12"/>
                  </a:lnTo>
                  <a:lnTo>
                    <a:pt x="6" y="12"/>
                  </a:lnTo>
                  <a:lnTo>
                    <a:pt x="6" y="12"/>
                  </a:lnTo>
                  <a:lnTo>
                    <a:pt x="6" y="12"/>
                  </a:lnTo>
                  <a:lnTo>
                    <a:pt x="6" y="12"/>
                  </a:lnTo>
                  <a:lnTo>
                    <a:pt x="6" y="12"/>
                  </a:lnTo>
                  <a:close/>
                  <a:moveTo>
                    <a:pt x="29" y="8"/>
                  </a:moveTo>
                  <a:lnTo>
                    <a:pt x="29" y="8"/>
                  </a:lnTo>
                  <a:lnTo>
                    <a:pt x="29" y="8"/>
                  </a:lnTo>
                  <a:lnTo>
                    <a:pt x="29" y="8"/>
                  </a:lnTo>
                  <a:lnTo>
                    <a:pt x="29" y="8"/>
                  </a:lnTo>
                  <a:lnTo>
                    <a:pt x="29" y="8"/>
                  </a:lnTo>
                  <a:lnTo>
                    <a:pt x="29" y="8"/>
                  </a:lnTo>
                  <a:lnTo>
                    <a:pt x="29" y="8"/>
                  </a:lnTo>
                  <a:lnTo>
                    <a:pt x="29" y="8"/>
                  </a:lnTo>
                  <a:lnTo>
                    <a:pt x="29" y="8"/>
                  </a:lnTo>
                  <a:lnTo>
                    <a:pt x="29" y="8"/>
                  </a:lnTo>
                  <a:lnTo>
                    <a:pt x="29" y="8"/>
                  </a:lnTo>
                  <a:lnTo>
                    <a:pt x="29" y="8"/>
                  </a:lnTo>
                  <a:close/>
                  <a:moveTo>
                    <a:pt x="29" y="6"/>
                  </a:moveTo>
                  <a:lnTo>
                    <a:pt x="29" y="6"/>
                  </a:lnTo>
                  <a:lnTo>
                    <a:pt x="29" y="6"/>
                  </a:lnTo>
                  <a:lnTo>
                    <a:pt x="29" y="6"/>
                  </a:lnTo>
                  <a:lnTo>
                    <a:pt x="29" y="6"/>
                  </a:lnTo>
                  <a:lnTo>
                    <a:pt x="29" y="6"/>
                  </a:lnTo>
                  <a:lnTo>
                    <a:pt x="29" y="6"/>
                  </a:lnTo>
                  <a:lnTo>
                    <a:pt x="29" y="6"/>
                  </a:lnTo>
                  <a:lnTo>
                    <a:pt x="29" y="6"/>
                  </a:lnTo>
                  <a:lnTo>
                    <a:pt x="29" y="6"/>
                  </a:lnTo>
                  <a:lnTo>
                    <a:pt x="29" y="6"/>
                  </a:lnTo>
                  <a:lnTo>
                    <a:pt x="29" y="6"/>
                  </a:lnTo>
                  <a:close/>
                  <a:moveTo>
                    <a:pt x="4" y="2"/>
                  </a:moveTo>
                  <a:lnTo>
                    <a:pt x="4" y="2"/>
                  </a:lnTo>
                  <a:lnTo>
                    <a:pt x="4" y="2"/>
                  </a:lnTo>
                  <a:lnTo>
                    <a:pt x="4" y="2"/>
                  </a:lnTo>
                  <a:lnTo>
                    <a:pt x="4" y="2"/>
                  </a:lnTo>
                  <a:lnTo>
                    <a:pt x="4" y="2"/>
                  </a:lnTo>
                  <a:lnTo>
                    <a:pt x="4" y="2"/>
                  </a:lnTo>
                  <a:lnTo>
                    <a:pt x="4" y="2"/>
                  </a:lnTo>
                  <a:close/>
                  <a:moveTo>
                    <a:pt x="15" y="0"/>
                  </a:moveTo>
                  <a:lnTo>
                    <a:pt x="15" y="0"/>
                  </a:lnTo>
                  <a:lnTo>
                    <a:pt x="15" y="0"/>
                  </a:lnTo>
                  <a:lnTo>
                    <a:pt x="15" y="0"/>
                  </a:lnTo>
                  <a:lnTo>
                    <a:pt x="15" y="0"/>
                  </a:lnTo>
                  <a:lnTo>
                    <a:pt x="15" y="0"/>
                  </a:lnTo>
                  <a:lnTo>
                    <a:pt x="15" y="0"/>
                  </a:lnTo>
                  <a:lnTo>
                    <a:pt x="15" y="0"/>
                  </a:lnTo>
                  <a:lnTo>
                    <a:pt x="15"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7" name="Freeform 184"/>
            <p:cNvSpPr>
              <a:spLocks noEditPoints="1"/>
            </p:cNvSpPr>
            <p:nvPr/>
          </p:nvSpPr>
          <p:spPr bwMode="auto">
            <a:xfrm>
              <a:off x="7983538" y="4286250"/>
              <a:ext cx="244475" cy="427038"/>
            </a:xfrm>
            <a:custGeom>
              <a:avLst/>
              <a:gdLst>
                <a:gd name="T0" fmla="*/ 63 w 154"/>
                <a:gd name="T1" fmla="*/ 256 h 269"/>
                <a:gd name="T2" fmla="*/ 65 w 154"/>
                <a:gd name="T3" fmla="*/ 250 h 269"/>
                <a:gd name="T4" fmla="*/ 85 w 154"/>
                <a:gd name="T5" fmla="*/ 238 h 269"/>
                <a:gd name="T6" fmla="*/ 96 w 154"/>
                <a:gd name="T7" fmla="*/ 227 h 269"/>
                <a:gd name="T8" fmla="*/ 106 w 154"/>
                <a:gd name="T9" fmla="*/ 198 h 269"/>
                <a:gd name="T10" fmla="*/ 140 w 154"/>
                <a:gd name="T11" fmla="*/ 192 h 269"/>
                <a:gd name="T12" fmla="*/ 150 w 154"/>
                <a:gd name="T13" fmla="*/ 219 h 269"/>
                <a:gd name="T14" fmla="*/ 146 w 154"/>
                <a:gd name="T15" fmla="*/ 240 h 269"/>
                <a:gd name="T16" fmla="*/ 138 w 154"/>
                <a:gd name="T17" fmla="*/ 248 h 269"/>
                <a:gd name="T18" fmla="*/ 115 w 154"/>
                <a:gd name="T19" fmla="*/ 244 h 269"/>
                <a:gd name="T20" fmla="*/ 104 w 154"/>
                <a:gd name="T21" fmla="*/ 225 h 269"/>
                <a:gd name="T22" fmla="*/ 92 w 154"/>
                <a:gd name="T23" fmla="*/ 219 h 269"/>
                <a:gd name="T24" fmla="*/ 83 w 154"/>
                <a:gd name="T25" fmla="*/ 223 h 269"/>
                <a:gd name="T26" fmla="*/ 106 w 154"/>
                <a:gd name="T27" fmla="*/ 208 h 269"/>
                <a:gd name="T28" fmla="*/ 123 w 154"/>
                <a:gd name="T29" fmla="*/ 210 h 269"/>
                <a:gd name="T30" fmla="*/ 134 w 154"/>
                <a:gd name="T31" fmla="*/ 189 h 269"/>
                <a:gd name="T32" fmla="*/ 121 w 154"/>
                <a:gd name="T33" fmla="*/ 183 h 269"/>
                <a:gd name="T34" fmla="*/ 133 w 154"/>
                <a:gd name="T35" fmla="*/ 183 h 269"/>
                <a:gd name="T36" fmla="*/ 46 w 154"/>
                <a:gd name="T37" fmla="*/ 175 h 269"/>
                <a:gd name="T38" fmla="*/ 140 w 154"/>
                <a:gd name="T39" fmla="*/ 173 h 269"/>
                <a:gd name="T40" fmla="*/ 100 w 154"/>
                <a:gd name="T41" fmla="*/ 187 h 269"/>
                <a:gd name="T42" fmla="*/ 86 w 154"/>
                <a:gd name="T43" fmla="*/ 190 h 269"/>
                <a:gd name="T44" fmla="*/ 113 w 154"/>
                <a:gd name="T45" fmla="*/ 175 h 269"/>
                <a:gd name="T46" fmla="*/ 110 w 154"/>
                <a:gd name="T47" fmla="*/ 171 h 269"/>
                <a:gd name="T48" fmla="*/ 40 w 154"/>
                <a:gd name="T49" fmla="*/ 169 h 269"/>
                <a:gd name="T50" fmla="*/ 25 w 154"/>
                <a:gd name="T51" fmla="*/ 194 h 269"/>
                <a:gd name="T52" fmla="*/ 10 w 154"/>
                <a:gd name="T53" fmla="*/ 202 h 269"/>
                <a:gd name="T54" fmla="*/ 33 w 154"/>
                <a:gd name="T55" fmla="*/ 177 h 269"/>
                <a:gd name="T56" fmla="*/ 40 w 154"/>
                <a:gd name="T57" fmla="*/ 164 h 269"/>
                <a:gd name="T58" fmla="*/ 131 w 154"/>
                <a:gd name="T59" fmla="*/ 175 h 269"/>
                <a:gd name="T60" fmla="*/ 119 w 154"/>
                <a:gd name="T61" fmla="*/ 167 h 269"/>
                <a:gd name="T62" fmla="*/ 123 w 154"/>
                <a:gd name="T63" fmla="*/ 156 h 269"/>
                <a:gd name="T64" fmla="*/ 100 w 154"/>
                <a:gd name="T65" fmla="*/ 160 h 269"/>
                <a:gd name="T66" fmla="*/ 81 w 154"/>
                <a:gd name="T67" fmla="*/ 171 h 269"/>
                <a:gd name="T68" fmla="*/ 50 w 154"/>
                <a:gd name="T69" fmla="*/ 154 h 269"/>
                <a:gd name="T70" fmla="*/ 50 w 154"/>
                <a:gd name="T71" fmla="*/ 148 h 269"/>
                <a:gd name="T72" fmla="*/ 88 w 154"/>
                <a:gd name="T73" fmla="*/ 144 h 269"/>
                <a:gd name="T74" fmla="*/ 136 w 154"/>
                <a:gd name="T75" fmla="*/ 158 h 269"/>
                <a:gd name="T76" fmla="*/ 129 w 154"/>
                <a:gd name="T77" fmla="*/ 162 h 269"/>
                <a:gd name="T78" fmla="*/ 106 w 154"/>
                <a:gd name="T79" fmla="*/ 144 h 269"/>
                <a:gd name="T80" fmla="*/ 100 w 154"/>
                <a:gd name="T81" fmla="*/ 152 h 269"/>
                <a:gd name="T82" fmla="*/ 81 w 154"/>
                <a:gd name="T83" fmla="*/ 142 h 269"/>
                <a:gd name="T84" fmla="*/ 98 w 154"/>
                <a:gd name="T85" fmla="*/ 137 h 269"/>
                <a:gd name="T86" fmla="*/ 73 w 154"/>
                <a:gd name="T87" fmla="*/ 135 h 269"/>
                <a:gd name="T88" fmla="*/ 58 w 154"/>
                <a:gd name="T89" fmla="*/ 133 h 269"/>
                <a:gd name="T90" fmla="*/ 52 w 154"/>
                <a:gd name="T91" fmla="*/ 121 h 269"/>
                <a:gd name="T92" fmla="*/ 113 w 154"/>
                <a:gd name="T93" fmla="*/ 125 h 269"/>
                <a:gd name="T94" fmla="*/ 81 w 154"/>
                <a:gd name="T95" fmla="*/ 104 h 269"/>
                <a:gd name="T96" fmla="*/ 83 w 154"/>
                <a:gd name="T97" fmla="*/ 45 h 269"/>
                <a:gd name="T98" fmla="*/ 85 w 154"/>
                <a:gd name="T99" fmla="*/ 79 h 269"/>
                <a:gd name="T100" fmla="*/ 73 w 154"/>
                <a:gd name="T101" fmla="*/ 102 h 269"/>
                <a:gd name="T102" fmla="*/ 83 w 154"/>
                <a:gd name="T103" fmla="*/ 117 h 269"/>
                <a:gd name="T104" fmla="*/ 102 w 154"/>
                <a:gd name="T105" fmla="*/ 119 h 269"/>
                <a:gd name="T106" fmla="*/ 108 w 154"/>
                <a:gd name="T107" fmla="*/ 129 h 269"/>
                <a:gd name="T108" fmla="*/ 111 w 154"/>
                <a:gd name="T109" fmla="*/ 139 h 269"/>
                <a:gd name="T110" fmla="*/ 92 w 154"/>
                <a:gd name="T111" fmla="*/ 121 h 269"/>
                <a:gd name="T112" fmla="*/ 75 w 154"/>
                <a:gd name="T113" fmla="*/ 119 h 269"/>
                <a:gd name="T114" fmla="*/ 62 w 154"/>
                <a:gd name="T115" fmla="*/ 114 h 269"/>
                <a:gd name="T116" fmla="*/ 52 w 154"/>
                <a:gd name="T117" fmla="*/ 106 h 269"/>
                <a:gd name="T118" fmla="*/ 46 w 154"/>
                <a:gd name="T119" fmla="*/ 81 h 269"/>
                <a:gd name="T120" fmla="*/ 56 w 154"/>
                <a:gd name="T121" fmla="*/ 56 h 269"/>
                <a:gd name="T122" fmla="*/ 67 w 154"/>
                <a:gd name="T123" fmla="*/ 33 h 269"/>
                <a:gd name="T124" fmla="*/ 81 w 154"/>
                <a:gd name="T125"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4" h="269">
                  <a:moveTo>
                    <a:pt x="40" y="269"/>
                  </a:moveTo>
                  <a:lnTo>
                    <a:pt x="40" y="267"/>
                  </a:lnTo>
                  <a:lnTo>
                    <a:pt x="40" y="265"/>
                  </a:lnTo>
                  <a:lnTo>
                    <a:pt x="40" y="267"/>
                  </a:lnTo>
                  <a:lnTo>
                    <a:pt x="40" y="269"/>
                  </a:lnTo>
                  <a:close/>
                  <a:moveTo>
                    <a:pt x="46" y="267"/>
                  </a:moveTo>
                  <a:lnTo>
                    <a:pt x="46" y="265"/>
                  </a:lnTo>
                  <a:lnTo>
                    <a:pt x="46" y="267"/>
                  </a:lnTo>
                  <a:close/>
                  <a:moveTo>
                    <a:pt x="46" y="263"/>
                  </a:moveTo>
                  <a:lnTo>
                    <a:pt x="44" y="263"/>
                  </a:lnTo>
                  <a:lnTo>
                    <a:pt x="46" y="263"/>
                  </a:lnTo>
                  <a:close/>
                  <a:moveTo>
                    <a:pt x="52" y="260"/>
                  </a:moveTo>
                  <a:lnTo>
                    <a:pt x="52" y="261"/>
                  </a:lnTo>
                  <a:lnTo>
                    <a:pt x="52" y="263"/>
                  </a:lnTo>
                  <a:lnTo>
                    <a:pt x="52" y="261"/>
                  </a:lnTo>
                  <a:lnTo>
                    <a:pt x="50" y="261"/>
                  </a:lnTo>
                  <a:lnTo>
                    <a:pt x="48" y="261"/>
                  </a:lnTo>
                  <a:lnTo>
                    <a:pt x="48" y="263"/>
                  </a:lnTo>
                  <a:lnTo>
                    <a:pt x="46" y="263"/>
                  </a:lnTo>
                  <a:lnTo>
                    <a:pt x="46" y="261"/>
                  </a:lnTo>
                  <a:lnTo>
                    <a:pt x="48" y="261"/>
                  </a:lnTo>
                  <a:lnTo>
                    <a:pt x="50" y="261"/>
                  </a:lnTo>
                  <a:lnTo>
                    <a:pt x="50" y="260"/>
                  </a:lnTo>
                  <a:lnTo>
                    <a:pt x="52" y="260"/>
                  </a:lnTo>
                  <a:close/>
                  <a:moveTo>
                    <a:pt x="63" y="256"/>
                  </a:moveTo>
                  <a:lnTo>
                    <a:pt x="62" y="256"/>
                  </a:lnTo>
                  <a:lnTo>
                    <a:pt x="63" y="256"/>
                  </a:lnTo>
                  <a:close/>
                  <a:moveTo>
                    <a:pt x="62" y="254"/>
                  </a:moveTo>
                  <a:lnTo>
                    <a:pt x="63" y="254"/>
                  </a:lnTo>
                  <a:lnTo>
                    <a:pt x="62" y="254"/>
                  </a:lnTo>
                  <a:close/>
                  <a:moveTo>
                    <a:pt x="63" y="254"/>
                  </a:moveTo>
                  <a:lnTo>
                    <a:pt x="63" y="252"/>
                  </a:lnTo>
                  <a:lnTo>
                    <a:pt x="63" y="254"/>
                  </a:lnTo>
                  <a:close/>
                  <a:moveTo>
                    <a:pt x="69" y="252"/>
                  </a:moveTo>
                  <a:lnTo>
                    <a:pt x="67" y="252"/>
                  </a:lnTo>
                  <a:lnTo>
                    <a:pt x="67" y="250"/>
                  </a:lnTo>
                  <a:lnTo>
                    <a:pt x="67" y="252"/>
                  </a:lnTo>
                  <a:lnTo>
                    <a:pt x="69" y="252"/>
                  </a:lnTo>
                  <a:close/>
                  <a:moveTo>
                    <a:pt x="79" y="248"/>
                  </a:moveTo>
                  <a:lnTo>
                    <a:pt x="77" y="248"/>
                  </a:lnTo>
                  <a:lnTo>
                    <a:pt x="79" y="248"/>
                  </a:lnTo>
                  <a:close/>
                  <a:moveTo>
                    <a:pt x="65" y="246"/>
                  </a:moveTo>
                  <a:lnTo>
                    <a:pt x="67" y="246"/>
                  </a:lnTo>
                  <a:lnTo>
                    <a:pt x="67" y="248"/>
                  </a:lnTo>
                  <a:lnTo>
                    <a:pt x="69" y="248"/>
                  </a:lnTo>
                  <a:lnTo>
                    <a:pt x="71" y="248"/>
                  </a:lnTo>
                  <a:lnTo>
                    <a:pt x="71" y="250"/>
                  </a:lnTo>
                  <a:lnTo>
                    <a:pt x="69" y="250"/>
                  </a:lnTo>
                  <a:lnTo>
                    <a:pt x="67" y="250"/>
                  </a:lnTo>
                  <a:lnTo>
                    <a:pt x="65" y="250"/>
                  </a:lnTo>
                  <a:lnTo>
                    <a:pt x="63" y="250"/>
                  </a:lnTo>
                  <a:lnTo>
                    <a:pt x="63" y="248"/>
                  </a:lnTo>
                  <a:lnTo>
                    <a:pt x="65" y="248"/>
                  </a:lnTo>
                  <a:lnTo>
                    <a:pt x="65" y="246"/>
                  </a:lnTo>
                  <a:close/>
                  <a:moveTo>
                    <a:pt x="58" y="244"/>
                  </a:moveTo>
                  <a:lnTo>
                    <a:pt x="56" y="244"/>
                  </a:lnTo>
                  <a:lnTo>
                    <a:pt x="58" y="244"/>
                  </a:lnTo>
                  <a:lnTo>
                    <a:pt x="58" y="242"/>
                  </a:lnTo>
                  <a:lnTo>
                    <a:pt x="58" y="244"/>
                  </a:lnTo>
                  <a:close/>
                  <a:moveTo>
                    <a:pt x="75" y="238"/>
                  </a:moveTo>
                  <a:lnTo>
                    <a:pt x="75" y="240"/>
                  </a:lnTo>
                  <a:lnTo>
                    <a:pt x="75" y="238"/>
                  </a:lnTo>
                  <a:lnTo>
                    <a:pt x="73" y="238"/>
                  </a:lnTo>
                  <a:lnTo>
                    <a:pt x="75" y="238"/>
                  </a:lnTo>
                  <a:close/>
                  <a:moveTo>
                    <a:pt x="81" y="242"/>
                  </a:moveTo>
                  <a:lnTo>
                    <a:pt x="79" y="240"/>
                  </a:lnTo>
                  <a:lnTo>
                    <a:pt x="79" y="238"/>
                  </a:lnTo>
                  <a:lnTo>
                    <a:pt x="77" y="238"/>
                  </a:lnTo>
                  <a:lnTo>
                    <a:pt x="79" y="238"/>
                  </a:lnTo>
                  <a:lnTo>
                    <a:pt x="81" y="237"/>
                  </a:lnTo>
                  <a:lnTo>
                    <a:pt x="83" y="237"/>
                  </a:lnTo>
                  <a:lnTo>
                    <a:pt x="83" y="238"/>
                  </a:lnTo>
                  <a:lnTo>
                    <a:pt x="85" y="238"/>
                  </a:lnTo>
                  <a:lnTo>
                    <a:pt x="86" y="238"/>
                  </a:lnTo>
                  <a:lnTo>
                    <a:pt x="85" y="238"/>
                  </a:lnTo>
                  <a:lnTo>
                    <a:pt x="85" y="240"/>
                  </a:lnTo>
                  <a:lnTo>
                    <a:pt x="83" y="240"/>
                  </a:lnTo>
                  <a:lnTo>
                    <a:pt x="83" y="242"/>
                  </a:lnTo>
                  <a:lnTo>
                    <a:pt x="81" y="242"/>
                  </a:lnTo>
                  <a:close/>
                  <a:moveTo>
                    <a:pt x="25" y="233"/>
                  </a:moveTo>
                  <a:lnTo>
                    <a:pt x="23" y="233"/>
                  </a:lnTo>
                  <a:lnTo>
                    <a:pt x="25" y="233"/>
                  </a:lnTo>
                  <a:lnTo>
                    <a:pt x="25" y="231"/>
                  </a:lnTo>
                  <a:lnTo>
                    <a:pt x="25" y="233"/>
                  </a:lnTo>
                  <a:close/>
                  <a:moveTo>
                    <a:pt x="140" y="235"/>
                  </a:moveTo>
                  <a:lnTo>
                    <a:pt x="140" y="233"/>
                  </a:lnTo>
                  <a:lnTo>
                    <a:pt x="140" y="231"/>
                  </a:lnTo>
                  <a:lnTo>
                    <a:pt x="138" y="231"/>
                  </a:lnTo>
                  <a:lnTo>
                    <a:pt x="140" y="231"/>
                  </a:lnTo>
                  <a:lnTo>
                    <a:pt x="140" y="229"/>
                  </a:lnTo>
                  <a:lnTo>
                    <a:pt x="140" y="231"/>
                  </a:lnTo>
                  <a:lnTo>
                    <a:pt x="140" y="233"/>
                  </a:lnTo>
                  <a:lnTo>
                    <a:pt x="140" y="235"/>
                  </a:lnTo>
                  <a:close/>
                  <a:moveTo>
                    <a:pt x="96" y="227"/>
                  </a:moveTo>
                  <a:lnTo>
                    <a:pt x="94" y="227"/>
                  </a:lnTo>
                  <a:lnTo>
                    <a:pt x="94" y="225"/>
                  </a:lnTo>
                  <a:lnTo>
                    <a:pt x="94" y="227"/>
                  </a:lnTo>
                  <a:lnTo>
                    <a:pt x="94" y="225"/>
                  </a:lnTo>
                  <a:lnTo>
                    <a:pt x="96" y="225"/>
                  </a:lnTo>
                  <a:lnTo>
                    <a:pt x="96" y="227"/>
                  </a:lnTo>
                  <a:close/>
                  <a:moveTo>
                    <a:pt x="2" y="215"/>
                  </a:moveTo>
                  <a:lnTo>
                    <a:pt x="2" y="217"/>
                  </a:lnTo>
                  <a:lnTo>
                    <a:pt x="2" y="219"/>
                  </a:lnTo>
                  <a:lnTo>
                    <a:pt x="0" y="219"/>
                  </a:lnTo>
                  <a:lnTo>
                    <a:pt x="0" y="217"/>
                  </a:lnTo>
                  <a:lnTo>
                    <a:pt x="0" y="215"/>
                  </a:lnTo>
                  <a:lnTo>
                    <a:pt x="2" y="215"/>
                  </a:lnTo>
                  <a:close/>
                  <a:moveTo>
                    <a:pt x="2" y="215"/>
                  </a:moveTo>
                  <a:lnTo>
                    <a:pt x="0" y="215"/>
                  </a:lnTo>
                  <a:lnTo>
                    <a:pt x="2" y="213"/>
                  </a:lnTo>
                  <a:lnTo>
                    <a:pt x="2" y="215"/>
                  </a:lnTo>
                  <a:close/>
                  <a:moveTo>
                    <a:pt x="6" y="212"/>
                  </a:moveTo>
                  <a:lnTo>
                    <a:pt x="6" y="213"/>
                  </a:lnTo>
                  <a:lnTo>
                    <a:pt x="6" y="212"/>
                  </a:lnTo>
                  <a:close/>
                  <a:moveTo>
                    <a:pt x="4" y="212"/>
                  </a:moveTo>
                  <a:lnTo>
                    <a:pt x="6" y="212"/>
                  </a:lnTo>
                  <a:lnTo>
                    <a:pt x="4" y="212"/>
                  </a:lnTo>
                  <a:close/>
                  <a:moveTo>
                    <a:pt x="125" y="198"/>
                  </a:moveTo>
                  <a:lnTo>
                    <a:pt x="123" y="198"/>
                  </a:lnTo>
                  <a:lnTo>
                    <a:pt x="123" y="196"/>
                  </a:lnTo>
                  <a:lnTo>
                    <a:pt x="125" y="196"/>
                  </a:lnTo>
                  <a:lnTo>
                    <a:pt x="125" y="198"/>
                  </a:lnTo>
                  <a:close/>
                  <a:moveTo>
                    <a:pt x="108" y="196"/>
                  </a:moveTo>
                  <a:lnTo>
                    <a:pt x="108" y="198"/>
                  </a:lnTo>
                  <a:lnTo>
                    <a:pt x="106" y="198"/>
                  </a:lnTo>
                  <a:lnTo>
                    <a:pt x="104" y="198"/>
                  </a:lnTo>
                  <a:lnTo>
                    <a:pt x="104" y="196"/>
                  </a:lnTo>
                  <a:lnTo>
                    <a:pt x="106" y="196"/>
                  </a:lnTo>
                  <a:lnTo>
                    <a:pt x="108" y="196"/>
                  </a:lnTo>
                  <a:close/>
                  <a:moveTo>
                    <a:pt x="110" y="190"/>
                  </a:moveTo>
                  <a:lnTo>
                    <a:pt x="110" y="192"/>
                  </a:lnTo>
                  <a:lnTo>
                    <a:pt x="108" y="190"/>
                  </a:lnTo>
                  <a:lnTo>
                    <a:pt x="110" y="190"/>
                  </a:lnTo>
                  <a:close/>
                  <a:moveTo>
                    <a:pt x="67" y="190"/>
                  </a:moveTo>
                  <a:lnTo>
                    <a:pt x="69" y="190"/>
                  </a:lnTo>
                  <a:lnTo>
                    <a:pt x="67" y="190"/>
                  </a:lnTo>
                  <a:close/>
                  <a:moveTo>
                    <a:pt x="144" y="189"/>
                  </a:moveTo>
                  <a:lnTo>
                    <a:pt x="144" y="190"/>
                  </a:lnTo>
                  <a:lnTo>
                    <a:pt x="142" y="190"/>
                  </a:lnTo>
                  <a:lnTo>
                    <a:pt x="144" y="190"/>
                  </a:lnTo>
                  <a:lnTo>
                    <a:pt x="142" y="190"/>
                  </a:lnTo>
                  <a:lnTo>
                    <a:pt x="144" y="190"/>
                  </a:lnTo>
                  <a:lnTo>
                    <a:pt x="144" y="189"/>
                  </a:lnTo>
                  <a:lnTo>
                    <a:pt x="142" y="189"/>
                  </a:lnTo>
                  <a:lnTo>
                    <a:pt x="144" y="189"/>
                  </a:lnTo>
                  <a:close/>
                  <a:moveTo>
                    <a:pt x="138" y="190"/>
                  </a:moveTo>
                  <a:lnTo>
                    <a:pt x="140" y="190"/>
                  </a:lnTo>
                  <a:lnTo>
                    <a:pt x="138" y="190"/>
                  </a:lnTo>
                  <a:lnTo>
                    <a:pt x="140" y="190"/>
                  </a:lnTo>
                  <a:lnTo>
                    <a:pt x="140" y="192"/>
                  </a:lnTo>
                  <a:lnTo>
                    <a:pt x="142" y="192"/>
                  </a:lnTo>
                  <a:lnTo>
                    <a:pt x="144" y="192"/>
                  </a:lnTo>
                  <a:lnTo>
                    <a:pt x="142" y="194"/>
                  </a:lnTo>
                  <a:lnTo>
                    <a:pt x="144" y="194"/>
                  </a:lnTo>
                  <a:lnTo>
                    <a:pt x="144" y="196"/>
                  </a:lnTo>
                  <a:lnTo>
                    <a:pt x="146" y="196"/>
                  </a:lnTo>
                  <a:lnTo>
                    <a:pt x="148" y="196"/>
                  </a:lnTo>
                  <a:lnTo>
                    <a:pt x="148" y="198"/>
                  </a:lnTo>
                  <a:lnTo>
                    <a:pt x="148" y="200"/>
                  </a:lnTo>
                  <a:lnTo>
                    <a:pt x="150" y="202"/>
                  </a:lnTo>
                  <a:lnTo>
                    <a:pt x="150" y="204"/>
                  </a:lnTo>
                  <a:lnTo>
                    <a:pt x="148" y="204"/>
                  </a:lnTo>
                  <a:lnTo>
                    <a:pt x="148" y="206"/>
                  </a:lnTo>
                  <a:lnTo>
                    <a:pt x="146" y="206"/>
                  </a:lnTo>
                  <a:lnTo>
                    <a:pt x="146" y="208"/>
                  </a:lnTo>
                  <a:lnTo>
                    <a:pt x="148" y="208"/>
                  </a:lnTo>
                  <a:lnTo>
                    <a:pt x="150" y="208"/>
                  </a:lnTo>
                  <a:lnTo>
                    <a:pt x="150" y="210"/>
                  </a:lnTo>
                  <a:lnTo>
                    <a:pt x="150" y="212"/>
                  </a:lnTo>
                  <a:lnTo>
                    <a:pt x="150" y="213"/>
                  </a:lnTo>
                  <a:lnTo>
                    <a:pt x="152" y="213"/>
                  </a:lnTo>
                  <a:lnTo>
                    <a:pt x="152" y="215"/>
                  </a:lnTo>
                  <a:lnTo>
                    <a:pt x="152" y="217"/>
                  </a:lnTo>
                  <a:lnTo>
                    <a:pt x="150" y="217"/>
                  </a:lnTo>
                  <a:lnTo>
                    <a:pt x="150" y="219"/>
                  </a:lnTo>
                  <a:lnTo>
                    <a:pt x="152" y="219"/>
                  </a:lnTo>
                  <a:lnTo>
                    <a:pt x="152" y="221"/>
                  </a:lnTo>
                  <a:lnTo>
                    <a:pt x="154" y="221"/>
                  </a:lnTo>
                  <a:lnTo>
                    <a:pt x="154" y="223"/>
                  </a:lnTo>
                  <a:lnTo>
                    <a:pt x="154" y="225"/>
                  </a:lnTo>
                  <a:lnTo>
                    <a:pt x="154" y="227"/>
                  </a:lnTo>
                  <a:lnTo>
                    <a:pt x="154" y="229"/>
                  </a:lnTo>
                  <a:lnTo>
                    <a:pt x="152" y="231"/>
                  </a:lnTo>
                  <a:lnTo>
                    <a:pt x="152" y="233"/>
                  </a:lnTo>
                  <a:lnTo>
                    <a:pt x="150" y="233"/>
                  </a:lnTo>
                  <a:lnTo>
                    <a:pt x="150" y="235"/>
                  </a:lnTo>
                  <a:lnTo>
                    <a:pt x="150" y="237"/>
                  </a:lnTo>
                  <a:lnTo>
                    <a:pt x="148" y="235"/>
                  </a:lnTo>
                  <a:lnTo>
                    <a:pt x="148" y="233"/>
                  </a:lnTo>
                  <a:lnTo>
                    <a:pt x="148" y="235"/>
                  </a:lnTo>
                  <a:lnTo>
                    <a:pt x="146" y="235"/>
                  </a:lnTo>
                  <a:lnTo>
                    <a:pt x="148" y="235"/>
                  </a:lnTo>
                  <a:lnTo>
                    <a:pt x="148" y="237"/>
                  </a:lnTo>
                  <a:lnTo>
                    <a:pt x="148" y="238"/>
                  </a:lnTo>
                  <a:lnTo>
                    <a:pt x="148" y="240"/>
                  </a:lnTo>
                  <a:lnTo>
                    <a:pt x="148" y="242"/>
                  </a:lnTo>
                  <a:lnTo>
                    <a:pt x="148" y="244"/>
                  </a:lnTo>
                  <a:lnTo>
                    <a:pt x="148" y="242"/>
                  </a:lnTo>
                  <a:lnTo>
                    <a:pt x="146" y="242"/>
                  </a:lnTo>
                  <a:lnTo>
                    <a:pt x="146" y="240"/>
                  </a:lnTo>
                  <a:lnTo>
                    <a:pt x="146" y="238"/>
                  </a:lnTo>
                  <a:lnTo>
                    <a:pt x="146" y="237"/>
                  </a:lnTo>
                  <a:lnTo>
                    <a:pt x="146" y="235"/>
                  </a:lnTo>
                  <a:lnTo>
                    <a:pt x="144" y="235"/>
                  </a:lnTo>
                  <a:lnTo>
                    <a:pt x="144" y="233"/>
                  </a:lnTo>
                  <a:lnTo>
                    <a:pt x="142" y="231"/>
                  </a:lnTo>
                  <a:lnTo>
                    <a:pt x="142" y="229"/>
                  </a:lnTo>
                  <a:lnTo>
                    <a:pt x="142" y="227"/>
                  </a:lnTo>
                  <a:lnTo>
                    <a:pt x="140" y="227"/>
                  </a:lnTo>
                  <a:lnTo>
                    <a:pt x="138" y="229"/>
                  </a:lnTo>
                  <a:lnTo>
                    <a:pt x="138" y="231"/>
                  </a:lnTo>
                  <a:lnTo>
                    <a:pt x="138" y="233"/>
                  </a:lnTo>
                  <a:lnTo>
                    <a:pt x="136" y="233"/>
                  </a:lnTo>
                  <a:lnTo>
                    <a:pt x="136" y="235"/>
                  </a:lnTo>
                  <a:lnTo>
                    <a:pt x="134" y="235"/>
                  </a:lnTo>
                  <a:lnTo>
                    <a:pt x="134" y="237"/>
                  </a:lnTo>
                  <a:lnTo>
                    <a:pt x="134" y="238"/>
                  </a:lnTo>
                  <a:lnTo>
                    <a:pt x="136" y="238"/>
                  </a:lnTo>
                  <a:lnTo>
                    <a:pt x="136" y="240"/>
                  </a:lnTo>
                  <a:lnTo>
                    <a:pt x="138" y="240"/>
                  </a:lnTo>
                  <a:lnTo>
                    <a:pt x="138" y="242"/>
                  </a:lnTo>
                  <a:lnTo>
                    <a:pt x="138" y="244"/>
                  </a:lnTo>
                  <a:lnTo>
                    <a:pt x="140" y="246"/>
                  </a:lnTo>
                  <a:lnTo>
                    <a:pt x="140" y="248"/>
                  </a:lnTo>
                  <a:lnTo>
                    <a:pt x="138" y="248"/>
                  </a:lnTo>
                  <a:lnTo>
                    <a:pt x="138" y="250"/>
                  </a:lnTo>
                  <a:lnTo>
                    <a:pt x="136" y="252"/>
                  </a:lnTo>
                  <a:lnTo>
                    <a:pt x="134" y="254"/>
                  </a:lnTo>
                  <a:lnTo>
                    <a:pt x="134" y="256"/>
                  </a:lnTo>
                  <a:lnTo>
                    <a:pt x="133" y="256"/>
                  </a:lnTo>
                  <a:lnTo>
                    <a:pt x="133" y="254"/>
                  </a:lnTo>
                  <a:lnTo>
                    <a:pt x="133" y="252"/>
                  </a:lnTo>
                  <a:lnTo>
                    <a:pt x="131" y="252"/>
                  </a:lnTo>
                  <a:lnTo>
                    <a:pt x="131" y="250"/>
                  </a:lnTo>
                  <a:lnTo>
                    <a:pt x="133" y="250"/>
                  </a:lnTo>
                  <a:lnTo>
                    <a:pt x="133" y="248"/>
                  </a:lnTo>
                  <a:lnTo>
                    <a:pt x="133" y="246"/>
                  </a:lnTo>
                  <a:lnTo>
                    <a:pt x="131" y="246"/>
                  </a:lnTo>
                  <a:lnTo>
                    <a:pt x="131" y="248"/>
                  </a:lnTo>
                  <a:lnTo>
                    <a:pt x="131" y="250"/>
                  </a:lnTo>
                  <a:lnTo>
                    <a:pt x="129" y="250"/>
                  </a:lnTo>
                  <a:lnTo>
                    <a:pt x="127" y="250"/>
                  </a:lnTo>
                  <a:lnTo>
                    <a:pt x="125" y="250"/>
                  </a:lnTo>
                  <a:lnTo>
                    <a:pt x="123" y="250"/>
                  </a:lnTo>
                  <a:lnTo>
                    <a:pt x="123" y="248"/>
                  </a:lnTo>
                  <a:lnTo>
                    <a:pt x="121" y="248"/>
                  </a:lnTo>
                  <a:lnTo>
                    <a:pt x="119" y="246"/>
                  </a:lnTo>
                  <a:lnTo>
                    <a:pt x="117" y="246"/>
                  </a:lnTo>
                  <a:lnTo>
                    <a:pt x="115" y="246"/>
                  </a:lnTo>
                  <a:lnTo>
                    <a:pt x="115" y="244"/>
                  </a:lnTo>
                  <a:lnTo>
                    <a:pt x="113" y="242"/>
                  </a:lnTo>
                  <a:lnTo>
                    <a:pt x="113" y="240"/>
                  </a:lnTo>
                  <a:lnTo>
                    <a:pt x="113" y="238"/>
                  </a:lnTo>
                  <a:lnTo>
                    <a:pt x="113" y="237"/>
                  </a:lnTo>
                  <a:lnTo>
                    <a:pt x="113" y="235"/>
                  </a:lnTo>
                  <a:lnTo>
                    <a:pt x="113" y="237"/>
                  </a:lnTo>
                  <a:lnTo>
                    <a:pt x="111" y="237"/>
                  </a:lnTo>
                  <a:lnTo>
                    <a:pt x="111" y="235"/>
                  </a:lnTo>
                  <a:lnTo>
                    <a:pt x="111" y="233"/>
                  </a:lnTo>
                  <a:lnTo>
                    <a:pt x="113" y="231"/>
                  </a:lnTo>
                  <a:lnTo>
                    <a:pt x="115" y="229"/>
                  </a:lnTo>
                  <a:lnTo>
                    <a:pt x="115" y="227"/>
                  </a:lnTo>
                  <a:lnTo>
                    <a:pt x="117" y="225"/>
                  </a:lnTo>
                  <a:lnTo>
                    <a:pt x="115" y="225"/>
                  </a:lnTo>
                  <a:lnTo>
                    <a:pt x="113" y="223"/>
                  </a:lnTo>
                  <a:lnTo>
                    <a:pt x="111" y="221"/>
                  </a:lnTo>
                  <a:lnTo>
                    <a:pt x="110" y="221"/>
                  </a:lnTo>
                  <a:lnTo>
                    <a:pt x="108" y="219"/>
                  </a:lnTo>
                  <a:lnTo>
                    <a:pt x="106" y="219"/>
                  </a:lnTo>
                  <a:lnTo>
                    <a:pt x="104" y="219"/>
                  </a:lnTo>
                  <a:lnTo>
                    <a:pt x="104" y="221"/>
                  </a:lnTo>
                  <a:lnTo>
                    <a:pt x="104" y="223"/>
                  </a:lnTo>
                  <a:lnTo>
                    <a:pt x="102" y="223"/>
                  </a:lnTo>
                  <a:lnTo>
                    <a:pt x="102" y="225"/>
                  </a:lnTo>
                  <a:lnTo>
                    <a:pt x="104" y="225"/>
                  </a:lnTo>
                  <a:lnTo>
                    <a:pt x="104" y="227"/>
                  </a:lnTo>
                  <a:lnTo>
                    <a:pt x="102" y="227"/>
                  </a:lnTo>
                  <a:lnTo>
                    <a:pt x="102" y="225"/>
                  </a:lnTo>
                  <a:lnTo>
                    <a:pt x="100" y="223"/>
                  </a:lnTo>
                  <a:lnTo>
                    <a:pt x="100" y="225"/>
                  </a:lnTo>
                  <a:lnTo>
                    <a:pt x="98" y="225"/>
                  </a:lnTo>
                  <a:lnTo>
                    <a:pt x="98" y="223"/>
                  </a:lnTo>
                  <a:lnTo>
                    <a:pt x="100" y="223"/>
                  </a:lnTo>
                  <a:lnTo>
                    <a:pt x="100" y="221"/>
                  </a:lnTo>
                  <a:lnTo>
                    <a:pt x="98" y="221"/>
                  </a:lnTo>
                  <a:lnTo>
                    <a:pt x="98" y="223"/>
                  </a:lnTo>
                  <a:lnTo>
                    <a:pt x="96" y="223"/>
                  </a:lnTo>
                  <a:lnTo>
                    <a:pt x="98" y="223"/>
                  </a:lnTo>
                  <a:lnTo>
                    <a:pt x="96" y="223"/>
                  </a:lnTo>
                  <a:lnTo>
                    <a:pt x="96" y="225"/>
                  </a:lnTo>
                  <a:lnTo>
                    <a:pt x="96" y="223"/>
                  </a:lnTo>
                  <a:lnTo>
                    <a:pt x="94" y="223"/>
                  </a:lnTo>
                  <a:lnTo>
                    <a:pt x="94" y="225"/>
                  </a:lnTo>
                  <a:lnTo>
                    <a:pt x="92" y="225"/>
                  </a:lnTo>
                  <a:lnTo>
                    <a:pt x="94" y="223"/>
                  </a:lnTo>
                  <a:lnTo>
                    <a:pt x="94" y="221"/>
                  </a:lnTo>
                  <a:lnTo>
                    <a:pt x="92" y="221"/>
                  </a:lnTo>
                  <a:lnTo>
                    <a:pt x="94" y="221"/>
                  </a:lnTo>
                  <a:lnTo>
                    <a:pt x="92" y="221"/>
                  </a:lnTo>
                  <a:lnTo>
                    <a:pt x="92" y="219"/>
                  </a:lnTo>
                  <a:lnTo>
                    <a:pt x="90" y="219"/>
                  </a:lnTo>
                  <a:lnTo>
                    <a:pt x="90" y="221"/>
                  </a:lnTo>
                  <a:lnTo>
                    <a:pt x="88" y="221"/>
                  </a:lnTo>
                  <a:lnTo>
                    <a:pt x="88" y="223"/>
                  </a:lnTo>
                  <a:lnTo>
                    <a:pt x="88" y="225"/>
                  </a:lnTo>
                  <a:lnTo>
                    <a:pt x="88" y="223"/>
                  </a:lnTo>
                  <a:lnTo>
                    <a:pt x="86" y="223"/>
                  </a:lnTo>
                  <a:lnTo>
                    <a:pt x="86" y="225"/>
                  </a:lnTo>
                  <a:lnTo>
                    <a:pt x="86" y="227"/>
                  </a:lnTo>
                  <a:lnTo>
                    <a:pt x="85" y="227"/>
                  </a:lnTo>
                  <a:lnTo>
                    <a:pt x="85" y="229"/>
                  </a:lnTo>
                  <a:lnTo>
                    <a:pt x="85" y="231"/>
                  </a:lnTo>
                  <a:lnTo>
                    <a:pt x="85" y="233"/>
                  </a:lnTo>
                  <a:lnTo>
                    <a:pt x="83" y="233"/>
                  </a:lnTo>
                  <a:lnTo>
                    <a:pt x="83" y="235"/>
                  </a:lnTo>
                  <a:lnTo>
                    <a:pt x="81" y="235"/>
                  </a:lnTo>
                  <a:lnTo>
                    <a:pt x="81" y="233"/>
                  </a:lnTo>
                  <a:lnTo>
                    <a:pt x="79" y="233"/>
                  </a:lnTo>
                  <a:lnTo>
                    <a:pt x="79" y="231"/>
                  </a:lnTo>
                  <a:lnTo>
                    <a:pt x="79" y="229"/>
                  </a:lnTo>
                  <a:lnTo>
                    <a:pt x="81" y="229"/>
                  </a:lnTo>
                  <a:lnTo>
                    <a:pt x="81" y="227"/>
                  </a:lnTo>
                  <a:lnTo>
                    <a:pt x="81" y="225"/>
                  </a:lnTo>
                  <a:lnTo>
                    <a:pt x="83" y="225"/>
                  </a:lnTo>
                  <a:lnTo>
                    <a:pt x="83" y="223"/>
                  </a:lnTo>
                  <a:lnTo>
                    <a:pt x="83" y="221"/>
                  </a:lnTo>
                  <a:lnTo>
                    <a:pt x="83" y="219"/>
                  </a:lnTo>
                  <a:lnTo>
                    <a:pt x="85" y="217"/>
                  </a:lnTo>
                  <a:lnTo>
                    <a:pt x="85" y="215"/>
                  </a:lnTo>
                  <a:lnTo>
                    <a:pt x="86" y="215"/>
                  </a:lnTo>
                  <a:lnTo>
                    <a:pt x="88" y="215"/>
                  </a:lnTo>
                  <a:lnTo>
                    <a:pt x="90" y="215"/>
                  </a:lnTo>
                  <a:lnTo>
                    <a:pt x="90" y="213"/>
                  </a:lnTo>
                  <a:lnTo>
                    <a:pt x="92" y="213"/>
                  </a:lnTo>
                  <a:lnTo>
                    <a:pt x="92" y="215"/>
                  </a:lnTo>
                  <a:lnTo>
                    <a:pt x="94" y="213"/>
                  </a:lnTo>
                  <a:lnTo>
                    <a:pt x="96" y="213"/>
                  </a:lnTo>
                  <a:lnTo>
                    <a:pt x="96" y="212"/>
                  </a:lnTo>
                  <a:lnTo>
                    <a:pt x="96" y="210"/>
                  </a:lnTo>
                  <a:lnTo>
                    <a:pt x="98" y="208"/>
                  </a:lnTo>
                  <a:lnTo>
                    <a:pt x="100" y="208"/>
                  </a:lnTo>
                  <a:lnTo>
                    <a:pt x="102" y="208"/>
                  </a:lnTo>
                  <a:lnTo>
                    <a:pt x="102" y="206"/>
                  </a:lnTo>
                  <a:lnTo>
                    <a:pt x="104" y="206"/>
                  </a:lnTo>
                  <a:lnTo>
                    <a:pt x="102" y="206"/>
                  </a:lnTo>
                  <a:lnTo>
                    <a:pt x="102" y="204"/>
                  </a:lnTo>
                  <a:lnTo>
                    <a:pt x="104" y="204"/>
                  </a:lnTo>
                  <a:lnTo>
                    <a:pt x="104" y="206"/>
                  </a:lnTo>
                  <a:lnTo>
                    <a:pt x="106" y="206"/>
                  </a:lnTo>
                  <a:lnTo>
                    <a:pt x="106" y="208"/>
                  </a:lnTo>
                  <a:lnTo>
                    <a:pt x="106" y="206"/>
                  </a:lnTo>
                  <a:lnTo>
                    <a:pt x="108" y="206"/>
                  </a:lnTo>
                  <a:lnTo>
                    <a:pt x="110" y="208"/>
                  </a:lnTo>
                  <a:lnTo>
                    <a:pt x="110" y="210"/>
                  </a:lnTo>
                  <a:lnTo>
                    <a:pt x="110" y="212"/>
                  </a:lnTo>
                  <a:lnTo>
                    <a:pt x="111" y="213"/>
                  </a:lnTo>
                  <a:lnTo>
                    <a:pt x="110" y="213"/>
                  </a:lnTo>
                  <a:lnTo>
                    <a:pt x="110" y="215"/>
                  </a:lnTo>
                  <a:lnTo>
                    <a:pt x="108" y="215"/>
                  </a:lnTo>
                  <a:lnTo>
                    <a:pt x="108" y="217"/>
                  </a:lnTo>
                  <a:lnTo>
                    <a:pt x="110" y="215"/>
                  </a:lnTo>
                  <a:lnTo>
                    <a:pt x="111" y="215"/>
                  </a:lnTo>
                  <a:lnTo>
                    <a:pt x="111" y="213"/>
                  </a:lnTo>
                  <a:lnTo>
                    <a:pt x="113" y="213"/>
                  </a:lnTo>
                  <a:lnTo>
                    <a:pt x="115" y="213"/>
                  </a:lnTo>
                  <a:lnTo>
                    <a:pt x="117" y="213"/>
                  </a:lnTo>
                  <a:lnTo>
                    <a:pt x="117" y="212"/>
                  </a:lnTo>
                  <a:lnTo>
                    <a:pt x="117" y="210"/>
                  </a:lnTo>
                  <a:lnTo>
                    <a:pt x="117" y="208"/>
                  </a:lnTo>
                  <a:lnTo>
                    <a:pt x="119" y="208"/>
                  </a:lnTo>
                  <a:lnTo>
                    <a:pt x="119" y="206"/>
                  </a:lnTo>
                  <a:lnTo>
                    <a:pt x="119" y="208"/>
                  </a:lnTo>
                  <a:lnTo>
                    <a:pt x="121" y="208"/>
                  </a:lnTo>
                  <a:lnTo>
                    <a:pt x="123" y="208"/>
                  </a:lnTo>
                  <a:lnTo>
                    <a:pt x="123" y="210"/>
                  </a:lnTo>
                  <a:lnTo>
                    <a:pt x="123" y="208"/>
                  </a:lnTo>
                  <a:lnTo>
                    <a:pt x="123" y="210"/>
                  </a:lnTo>
                  <a:lnTo>
                    <a:pt x="123" y="208"/>
                  </a:lnTo>
                  <a:lnTo>
                    <a:pt x="125" y="208"/>
                  </a:lnTo>
                  <a:lnTo>
                    <a:pt x="125" y="206"/>
                  </a:lnTo>
                  <a:lnTo>
                    <a:pt x="125" y="204"/>
                  </a:lnTo>
                  <a:lnTo>
                    <a:pt x="125" y="202"/>
                  </a:lnTo>
                  <a:lnTo>
                    <a:pt x="125" y="200"/>
                  </a:lnTo>
                  <a:lnTo>
                    <a:pt x="127" y="200"/>
                  </a:lnTo>
                  <a:lnTo>
                    <a:pt x="129" y="202"/>
                  </a:lnTo>
                  <a:lnTo>
                    <a:pt x="131" y="202"/>
                  </a:lnTo>
                  <a:lnTo>
                    <a:pt x="131" y="204"/>
                  </a:lnTo>
                  <a:lnTo>
                    <a:pt x="131" y="202"/>
                  </a:lnTo>
                  <a:lnTo>
                    <a:pt x="131" y="200"/>
                  </a:lnTo>
                  <a:lnTo>
                    <a:pt x="131" y="198"/>
                  </a:lnTo>
                  <a:lnTo>
                    <a:pt x="133" y="198"/>
                  </a:lnTo>
                  <a:lnTo>
                    <a:pt x="133" y="200"/>
                  </a:lnTo>
                  <a:lnTo>
                    <a:pt x="134" y="200"/>
                  </a:lnTo>
                  <a:lnTo>
                    <a:pt x="136" y="200"/>
                  </a:lnTo>
                  <a:lnTo>
                    <a:pt x="136" y="198"/>
                  </a:lnTo>
                  <a:lnTo>
                    <a:pt x="136" y="196"/>
                  </a:lnTo>
                  <a:lnTo>
                    <a:pt x="136" y="194"/>
                  </a:lnTo>
                  <a:lnTo>
                    <a:pt x="136" y="192"/>
                  </a:lnTo>
                  <a:lnTo>
                    <a:pt x="134" y="192"/>
                  </a:lnTo>
                  <a:lnTo>
                    <a:pt x="134" y="189"/>
                  </a:lnTo>
                  <a:lnTo>
                    <a:pt x="136" y="187"/>
                  </a:lnTo>
                  <a:lnTo>
                    <a:pt x="136" y="189"/>
                  </a:lnTo>
                  <a:lnTo>
                    <a:pt x="138" y="189"/>
                  </a:lnTo>
                  <a:lnTo>
                    <a:pt x="138" y="190"/>
                  </a:lnTo>
                  <a:close/>
                  <a:moveTo>
                    <a:pt x="146" y="187"/>
                  </a:moveTo>
                  <a:lnTo>
                    <a:pt x="148" y="187"/>
                  </a:lnTo>
                  <a:lnTo>
                    <a:pt x="148" y="189"/>
                  </a:lnTo>
                  <a:lnTo>
                    <a:pt x="146" y="189"/>
                  </a:lnTo>
                  <a:lnTo>
                    <a:pt x="144" y="189"/>
                  </a:lnTo>
                  <a:lnTo>
                    <a:pt x="144" y="187"/>
                  </a:lnTo>
                  <a:lnTo>
                    <a:pt x="144" y="185"/>
                  </a:lnTo>
                  <a:lnTo>
                    <a:pt x="144" y="183"/>
                  </a:lnTo>
                  <a:lnTo>
                    <a:pt x="146" y="183"/>
                  </a:lnTo>
                  <a:lnTo>
                    <a:pt x="146" y="185"/>
                  </a:lnTo>
                  <a:lnTo>
                    <a:pt x="146" y="187"/>
                  </a:lnTo>
                  <a:close/>
                  <a:moveTo>
                    <a:pt x="123" y="183"/>
                  </a:moveTo>
                  <a:lnTo>
                    <a:pt x="121" y="183"/>
                  </a:lnTo>
                  <a:lnTo>
                    <a:pt x="123" y="181"/>
                  </a:lnTo>
                  <a:lnTo>
                    <a:pt x="123" y="183"/>
                  </a:lnTo>
                  <a:close/>
                  <a:moveTo>
                    <a:pt x="117" y="181"/>
                  </a:moveTo>
                  <a:lnTo>
                    <a:pt x="117" y="183"/>
                  </a:lnTo>
                  <a:lnTo>
                    <a:pt x="119" y="183"/>
                  </a:lnTo>
                  <a:lnTo>
                    <a:pt x="119" y="181"/>
                  </a:lnTo>
                  <a:lnTo>
                    <a:pt x="119" y="183"/>
                  </a:lnTo>
                  <a:lnTo>
                    <a:pt x="121" y="183"/>
                  </a:lnTo>
                  <a:lnTo>
                    <a:pt x="121" y="185"/>
                  </a:lnTo>
                  <a:lnTo>
                    <a:pt x="121" y="187"/>
                  </a:lnTo>
                  <a:lnTo>
                    <a:pt x="123" y="187"/>
                  </a:lnTo>
                  <a:lnTo>
                    <a:pt x="121" y="189"/>
                  </a:lnTo>
                  <a:lnTo>
                    <a:pt x="119" y="189"/>
                  </a:lnTo>
                  <a:lnTo>
                    <a:pt x="119" y="190"/>
                  </a:lnTo>
                  <a:lnTo>
                    <a:pt x="117" y="190"/>
                  </a:lnTo>
                  <a:lnTo>
                    <a:pt x="115" y="190"/>
                  </a:lnTo>
                  <a:lnTo>
                    <a:pt x="113" y="190"/>
                  </a:lnTo>
                  <a:lnTo>
                    <a:pt x="111" y="190"/>
                  </a:lnTo>
                  <a:lnTo>
                    <a:pt x="110" y="190"/>
                  </a:lnTo>
                  <a:lnTo>
                    <a:pt x="110" y="189"/>
                  </a:lnTo>
                  <a:lnTo>
                    <a:pt x="110" y="187"/>
                  </a:lnTo>
                  <a:lnTo>
                    <a:pt x="111" y="187"/>
                  </a:lnTo>
                  <a:lnTo>
                    <a:pt x="111" y="185"/>
                  </a:lnTo>
                  <a:lnTo>
                    <a:pt x="113" y="185"/>
                  </a:lnTo>
                  <a:lnTo>
                    <a:pt x="113" y="183"/>
                  </a:lnTo>
                  <a:lnTo>
                    <a:pt x="115" y="183"/>
                  </a:lnTo>
                  <a:lnTo>
                    <a:pt x="115" y="181"/>
                  </a:lnTo>
                  <a:lnTo>
                    <a:pt x="117" y="181"/>
                  </a:lnTo>
                  <a:close/>
                  <a:moveTo>
                    <a:pt x="133" y="185"/>
                  </a:moveTo>
                  <a:lnTo>
                    <a:pt x="131" y="183"/>
                  </a:lnTo>
                  <a:lnTo>
                    <a:pt x="131" y="181"/>
                  </a:lnTo>
                  <a:lnTo>
                    <a:pt x="131" y="183"/>
                  </a:lnTo>
                  <a:lnTo>
                    <a:pt x="133" y="183"/>
                  </a:lnTo>
                  <a:lnTo>
                    <a:pt x="133" y="185"/>
                  </a:lnTo>
                  <a:close/>
                  <a:moveTo>
                    <a:pt x="138" y="177"/>
                  </a:moveTo>
                  <a:lnTo>
                    <a:pt x="138" y="179"/>
                  </a:lnTo>
                  <a:lnTo>
                    <a:pt x="138" y="181"/>
                  </a:lnTo>
                  <a:lnTo>
                    <a:pt x="138" y="179"/>
                  </a:lnTo>
                  <a:lnTo>
                    <a:pt x="138" y="181"/>
                  </a:lnTo>
                  <a:lnTo>
                    <a:pt x="138" y="183"/>
                  </a:lnTo>
                  <a:lnTo>
                    <a:pt x="140" y="183"/>
                  </a:lnTo>
                  <a:lnTo>
                    <a:pt x="138" y="185"/>
                  </a:lnTo>
                  <a:lnTo>
                    <a:pt x="140" y="185"/>
                  </a:lnTo>
                  <a:lnTo>
                    <a:pt x="138" y="185"/>
                  </a:lnTo>
                  <a:lnTo>
                    <a:pt x="140" y="185"/>
                  </a:lnTo>
                  <a:lnTo>
                    <a:pt x="140" y="187"/>
                  </a:lnTo>
                  <a:lnTo>
                    <a:pt x="138" y="187"/>
                  </a:lnTo>
                  <a:lnTo>
                    <a:pt x="138" y="185"/>
                  </a:lnTo>
                  <a:lnTo>
                    <a:pt x="138" y="183"/>
                  </a:lnTo>
                  <a:lnTo>
                    <a:pt x="136" y="183"/>
                  </a:lnTo>
                  <a:lnTo>
                    <a:pt x="136" y="181"/>
                  </a:lnTo>
                  <a:lnTo>
                    <a:pt x="136" y="179"/>
                  </a:lnTo>
                  <a:lnTo>
                    <a:pt x="138" y="179"/>
                  </a:lnTo>
                  <a:lnTo>
                    <a:pt x="138" y="177"/>
                  </a:lnTo>
                  <a:close/>
                  <a:moveTo>
                    <a:pt x="48" y="175"/>
                  </a:moveTo>
                  <a:lnTo>
                    <a:pt x="48" y="177"/>
                  </a:lnTo>
                  <a:lnTo>
                    <a:pt x="46" y="177"/>
                  </a:lnTo>
                  <a:lnTo>
                    <a:pt x="46" y="175"/>
                  </a:lnTo>
                  <a:lnTo>
                    <a:pt x="44" y="175"/>
                  </a:lnTo>
                  <a:lnTo>
                    <a:pt x="46" y="175"/>
                  </a:lnTo>
                  <a:lnTo>
                    <a:pt x="46" y="173"/>
                  </a:lnTo>
                  <a:lnTo>
                    <a:pt x="48" y="175"/>
                  </a:lnTo>
                  <a:close/>
                  <a:moveTo>
                    <a:pt x="119" y="173"/>
                  </a:moveTo>
                  <a:lnTo>
                    <a:pt x="117" y="175"/>
                  </a:lnTo>
                  <a:lnTo>
                    <a:pt x="117" y="173"/>
                  </a:lnTo>
                  <a:lnTo>
                    <a:pt x="119" y="173"/>
                  </a:lnTo>
                  <a:close/>
                  <a:moveTo>
                    <a:pt x="121" y="173"/>
                  </a:moveTo>
                  <a:lnTo>
                    <a:pt x="119" y="173"/>
                  </a:lnTo>
                  <a:lnTo>
                    <a:pt x="121" y="173"/>
                  </a:lnTo>
                  <a:close/>
                  <a:moveTo>
                    <a:pt x="92" y="175"/>
                  </a:moveTo>
                  <a:lnTo>
                    <a:pt x="90" y="177"/>
                  </a:lnTo>
                  <a:lnTo>
                    <a:pt x="88" y="177"/>
                  </a:lnTo>
                  <a:lnTo>
                    <a:pt x="88" y="175"/>
                  </a:lnTo>
                  <a:lnTo>
                    <a:pt x="90" y="175"/>
                  </a:lnTo>
                  <a:lnTo>
                    <a:pt x="88" y="175"/>
                  </a:lnTo>
                  <a:lnTo>
                    <a:pt x="88" y="173"/>
                  </a:lnTo>
                  <a:lnTo>
                    <a:pt x="90" y="173"/>
                  </a:lnTo>
                  <a:lnTo>
                    <a:pt x="90" y="171"/>
                  </a:lnTo>
                  <a:lnTo>
                    <a:pt x="92" y="171"/>
                  </a:lnTo>
                  <a:lnTo>
                    <a:pt x="92" y="173"/>
                  </a:lnTo>
                  <a:lnTo>
                    <a:pt x="92" y="175"/>
                  </a:lnTo>
                  <a:close/>
                  <a:moveTo>
                    <a:pt x="140" y="171"/>
                  </a:moveTo>
                  <a:lnTo>
                    <a:pt x="140" y="173"/>
                  </a:lnTo>
                  <a:lnTo>
                    <a:pt x="140" y="171"/>
                  </a:lnTo>
                  <a:lnTo>
                    <a:pt x="142" y="173"/>
                  </a:lnTo>
                  <a:lnTo>
                    <a:pt x="140" y="173"/>
                  </a:lnTo>
                  <a:lnTo>
                    <a:pt x="140" y="171"/>
                  </a:lnTo>
                  <a:lnTo>
                    <a:pt x="138" y="171"/>
                  </a:lnTo>
                  <a:lnTo>
                    <a:pt x="140" y="171"/>
                  </a:lnTo>
                  <a:close/>
                  <a:moveTo>
                    <a:pt x="65" y="171"/>
                  </a:moveTo>
                  <a:lnTo>
                    <a:pt x="65" y="169"/>
                  </a:lnTo>
                  <a:lnTo>
                    <a:pt x="65" y="171"/>
                  </a:lnTo>
                  <a:close/>
                  <a:moveTo>
                    <a:pt x="100" y="167"/>
                  </a:moveTo>
                  <a:lnTo>
                    <a:pt x="102" y="169"/>
                  </a:lnTo>
                  <a:lnTo>
                    <a:pt x="104" y="169"/>
                  </a:lnTo>
                  <a:lnTo>
                    <a:pt x="102" y="169"/>
                  </a:lnTo>
                  <a:lnTo>
                    <a:pt x="104" y="169"/>
                  </a:lnTo>
                  <a:lnTo>
                    <a:pt x="106" y="169"/>
                  </a:lnTo>
                  <a:lnTo>
                    <a:pt x="106" y="171"/>
                  </a:lnTo>
                  <a:lnTo>
                    <a:pt x="106" y="173"/>
                  </a:lnTo>
                  <a:lnTo>
                    <a:pt x="104" y="173"/>
                  </a:lnTo>
                  <a:lnTo>
                    <a:pt x="104" y="175"/>
                  </a:lnTo>
                  <a:lnTo>
                    <a:pt x="102" y="177"/>
                  </a:lnTo>
                  <a:lnTo>
                    <a:pt x="102" y="179"/>
                  </a:lnTo>
                  <a:lnTo>
                    <a:pt x="102" y="181"/>
                  </a:lnTo>
                  <a:lnTo>
                    <a:pt x="102" y="183"/>
                  </a:lnTo>
                  <a:lnTo>
                    <a:pt x="100" y="185"/>
                  </a:lnTo>
                  <a:lnTo>
                    <a:pt x="100" y="187"/>
                  </a:lnTo>
                  <a:lnTo>
                    <a:pt x="100" y="189"/>
                  </a:lnTo>
                  <a:lnTo>
                    <a:pt x="100" y="190"/>
                  </a:lnTo>
                  <a:lnTo>
                    <a:pt x="98" y="190"/>
                  </a:lnTo>
                  <a:lnTo>
                    <a:pt x="100" y="190"/>
                  </a:lnTo>
                  <a:lnTo>
                    <a:pt x="98" y="190"/>
                  </a:lnTo>
                  <a:lnTo>
                    <a:pt x="98" y="192"/>
                  </a:lnTo>
                  <a:lnTo>
                    <a:pt x="100" y="192"/>
                  </a:lnTo>
                  <a:lnTo>
                    <a:pt x="100" y="194"/>
                  </a:lnTo>
                  <a:lnTo>
                    <a:pt x="102" y="194"/>
                  </a:lnTo>
                  <a:lnTo>
                    <a:pt x="102" y="196"/>
                  </a:lnTo>
                  <a:lnTo>
                    <a:pt x="100" y="198"/>
                  </a:lnTo>
                  <a:lnTo>
                    <a:pt x="100" y="200"/>
                  </a:lnTo>
                  <a:lnTo>
                    <a:pt x="98" y="200"/>
                  </a:lnTo>
                  <a:lnTo>
                    <a:pt x="96" y="200"/>
                  </a:lnTo>
                  <a:lnTo>
                    <a:pt x="96" y="198"/>
                  </a:lnTo>
                  <a:lnTo>
                    <a:pt x="94" y="196"/>
                  </a:lnTo>
                  <a:lnTo>
                    <a:pt x="94" y="194"/>
                  </a:lnTo>
                  <a:lnTo>
                    <a:pt x="92" y="194"/>
                  </a:lnTo>
                  <a:lnTo>
                    <a:pt x="90" y="194"/>
                  </a:lnTo>
                  <a:lnTo>
                    <a:pt x="90" y="192"/>
                  </a:lnTo>
                  <a:lnTo>
                    <a:pt x="88" y="192"/>
                  </a:lnTo>
                  <a:lnTo>
                    <a:pt x="88" y="190"/>
                  </a:lnTo>
                  <a:lnTo>
                    <a:pt x="88" y="189"/>
                  </a:lnTo>
                  <a:lnTo>
                    <a:pt x="88" y="190"/>
                  </a:lnTo>
                  <a:lnTo>
                    <a:pt x="86" y="190"/>
                  </a:lnTo>
                  <a:lnTo>
                    <a:pt x="86" y="189"/>
                  </a:lnTo>
                  <a:lnTo>
                    <a:pt x="86" y="187"/>
                  </a:lnTo>
                  <a:lnTo>
                    <a:pt x="88" y="185"/>
                  </a:lnTo>
                  <a:lnTo>
                    <a:pt x="90" y="185"/>
                  </a:lnTo>
                  <a:lnTo>
                    <a:pt x="92" y="185"/>
                  </a:lnTo>
                  <a:lnTo>
                    <a:pt x="92" y="183"/>
                  </a:lnTo>
                  <a:lnTo>
                    <a:pt x="94" y="183"/>
                  </a:lnTo>
                  <a:lnTo>
                    <a:pt x="94" y="181"/>
                  </a:lnTo>
                  <a:lnTo>
                    <a:pt x="94" y="179"/>
                  </a:lnTo>
                  <a:lnTo>
                    <a:pt x="94" y="177"/>
                  </a:lnTo>
                  <a:lnTo>
                    <a:pt x="94" y="175"/>
                  </a:lnTo>
                  <a:lnTo>
                    <a:pt x="96" y="173"/>
                  </a:lnTo>
                  <a:lnTo>
                    <a:pt x="96" y="171"/>
                  </a:lnTo>
                  <a:lnTo>
                    <a:pt x="96" y="169"/>
                  </a:lnTo>
                  <a:lnTo>
                    <a:pt x="98" y="169"/>
                  </a:lnTo>
                  <a:lnTo>
                    <a:pt x="100" y="167"/>
                  </a:lnTo>
                  <a:close/>
                  <a:moveTo>
                    <a:pt x="42" y="167"/>
                  </a:moveTo>
                  <a:lnTo>
                    <a:pt x="42" y="165"/>
                  </a:lnTo>
                  <a:lnTo>
                    <a:pt x="42" y="167"/>
                  </a:lnTo>
                  <a:close/>
                  <a:moveTo>
                    <a:pt x="111" y="167"/>
                  </a:moveTo>
                  <a:lnTo>
                    <a:pt x="113" y="167"/>
                  </a:lnTo>
                  <a:lnTo>
                    <a:pt x="113" y="169"/>
                  </a:lnTo>
                  <a:lnTo>
                    <a:pt x="113" y="171"/>
                  </a:lnTo>
                  <a:lnTo>
                    <a:pt x="113" y="173"/>
                  </a:lnTo>
                  <a:lnTo>
                    <a:pt x="113" y="175"/>
                  </a:lnTo>
                  <a:lnTo>
                    <a:pt x="113" y="177"/>
                  </a:lnTo>
                  <a:lnTo>
                    <a:pt x="113" y="179"/>
                  </a:lnTo>
                  <a:lnTo>
                    <a:pt x="111" y="179"/>
                  </a:lnTo>
                  <a:lnTo>
                    <a:pt x="110" y="181"/>
                  </a:lnTo>
                  <a:lnTo>
                    <a:pt x="108" y="181"/>
                  </a:lnTo>
                  <a:lnTo>
                    <a:pt x="108" y="183"/>
                  </a:lnTo>
                  <a:lnTo>
                    <a:pt x="108" y="185"/>
                  </a:lnTo>
                  <a:lnTo>
                    <a:pt x="106" y="187"/>
                  </a:lnTo>
                  <a:lnTo>
                    <a:pt x="104" y="190"/>
                  </a:lnTo>
                  <a:lnTo>
                    <a:pt x="104" y="192"/>
                  </a:lnTo>
                  <a:lnTo>
                    <a:pt x="102" y="194"/>
                  </a:lnTo>
                  <a:lnTo>
                    <a:pt x="102" y="192"/>
                  </a:lnTo>
                  <a:lnTo>
                    <a:pt x="102" y="189"/>
                  </a:lnTo>
                  <a:lnTo>
                    <a:pt x="104" y="187"/>
                  </a:lnTo>
                  <a:lnTo>
                    <a:pt x="104" y="185"/>
                  </a:lnTo>
                  <a:lnTo>
                    <a:pt x="102" y="185"/>
                  </a:lnTo>
                  <a:lnTo>
                    <a:pt x="104" y="185"/>
                  </a:lnTo>
                  <a:lnTo>
                    <a:pt x="104" y="183"/>
                  </a:lnTo>
                  <a:lnTo>
                    <a:pt x="106" y="183"/>
                  </a:lnTo>
                  <a:lnTo>
                    <a:pt x="106" y="181"/>
                  </a:lnTo>
                  <a:lnTo>
                    <a:pt x="106" y="179"/>
                  </a:lnTo>
                  <a:lnTo>
                    <a:pt x="108" y="177"/>
                  </a:lnTo>
                  <a:lnTo>
                    <a:pt x="108" y="175"/>
                  </a:lnTo>
                  <a:lnTo>
                    <a:pt x="110" y="173"/>
                  </a:lnTo>
                  <a:lnTo>
                    <a:pt x="110" y="171"/>
                  </a:lnTo>
                  <a:lnTo>
                    <a:pt x="111" y="169"/>
                  </a:lnTo>
                  <a:lnTo>
                    <a:pt x="111" y="167"/>
                  </a:lnTo>
                  <a:lnTo>
                    <a:pt x="111" y="165"/>
                  </a:lnTo>
                  <a:lnTo>
                    <a:pt x="111" y="167"/>
                  </a:lnTo>
                  <a:lnTo>
                    <a:pt x="111" y="165"/>
                  </a:lnTo>
                  <a:lnTo>
                    <a:pt x="113" y="164"/>
                  </a:lnTo>
                  <a:lnTo>
                    <a:pt x="113" y="165"/>
                  </a:lnTo>
                  <a:lnTo>
                    <a:pt x="113" y="167"/>
                  </a:lnTo>
                  <a:lnTo>
                    <a:pt x="111" y="167"/>
                  </a:lnTo>
                  <a:close/>
                  <a:moveTo>
                    <a:pt x="108" y="165"/>
                  </a:moveTo>
                  <a:lnTo>
                    <a:pt x="108" y="164"/>
                  </a:lnTo>
                  <a:lnTo>
                    <a:pt x="110" y="164"/>
                  </a:lnTo>
                  <a:lnTo>
                    <a:pt x="110" y="165"/>
                  </a:lnTo>
                  <a:lnTo>
                    <a:pt x="108" y="165"/>
                  </a:lnTo>
                  <a:close/>
                  <a:moveTo>
                    <a:pt x="40" y="162"/>
                  </a:moveTo>
                  <a:lnTo>
                    <a:pt x="40" y="164"/>
                  </a:lnTo>
                  <a:lnTo>
                    <a:pt x="42" y="164"/>
                  </a:lnTo>
                  <a:lnTo>
                    <a:pt x="42" y="162"/>
                  </a:lnTo>
                  <a:lnTo>
                    <a:pt x="42" y="164"/>
                  </a:lnTo>
                  <a:lnTo>
                    <a:pt x="42" y="165"/>
                  </a:lnTo>
                  <a:lnTo>
                    <a:pt x="40" y="165"/>
                  </a:lnTo>
                  <a:lnTo>
                    <a:pt x="40" y="167"/>
                  </a:lnTo>
                  <a:lnTo>
                    <a:pt x="42" y="167"/>
                  </a:lnTo>
                  <a:lnTo>
                    <a:pt x="40" y="167"/>
                  </a:lnTo>
                  <a:lnTo>
                    <a:pt x="40" y="169"/>
                  </a:lnTo>
                  <a:lnTo>
                    <a:pt x="40" y="171"/>
                  </a:lnTo>
                  <a:lnTo>
                    <a:pt x="42" y="171"/>
                  </a:lnTo>
                  <a:lnTo>
                    <a:pt x="42" y="173"/>
                  </a:lnTo>
                  <a:lnTo>
                    <a:pt x="44" y="173"/>
                  </a:lnTo>
                  <a:lnTo>
                    <a:pt x="42" y="173"/>
                  </a:lnTo>
                  <a:lnTo>
                    <a:pt x="42" y="175"/>
                  </a:lnTo>
                  <a:lnTo>
                    <a:pt x="44" y="175"/>
                  </a:lnTo>
                  <a:lnTo>
                    <a:pt x="44" y="177"/>
                  </a:lnTo>
                  <a:lnTo>
                    <a:pt x="42" y="177"/>
                  </a:lnTo>
                  <a:lnTo>
                    <a:pt x="42" y="179"/>
                  </a:lnTo>
                  <a:lnTo>
                    <a:pt x="40" y="179"/>
                  </a:lnTo>
                  <a:lnTo>
                    <a:pt x="38" y="179"/>
                  </a:lnTo>
                  <a:lnTo>
                    <a:pt x="37" y="181"/>
                  </a:lnTo>
                  <a:lnTo>
                    <a:pt x="37" y="183"/>
                  </a:lnTo>
                  <a:lnTo>
                    <a:pt x="35" y="183"/>
                  </a:lnTo>
                  <a:lnTo>
                    <a:pt x="35" y="185"/>
                  </a:lnTo>
                  <a:lnTo>
                    <a:pt x="33" y="185"/>
                  </a:lnTo>
                  <a:lnTo>
                    <a:pt x="31" y="185"/>
                  </a:lnTo>
                  <a:lnTo>
                    <a:pt x="29" y="185"/>
                  </a:lnTo>
                  <a:lnTo>
                    <a:pt x="29" y="187"/>
                  </a:lnTo>
                  <a:lnTo>
                    <a:pt x="29" y="189"/>
                  </a:lnTo>
                  <a:lnTo>
                    <a:pt x="29" y="190"/>
                  </a:lnTo>
                  <a:lnTo>
                    <a:pt x="27" y="190"/>
                  </a:lnTo>
                  <a:lnTo>
                    <a:pt x="27" y="192"/>
                  </a:lnTo>
                  <a:lnTo>
                    <a:pt x="25" y="194"/>
                  </a:lnTo>
                  <a:lnTo>
                    <a:pt x="25" y="196"/>
                  </a:lnTo>
                  <a:lnTo>
                    <a:pt x="23" y="196"/>
                  </a:lnTo>
                  <a:lnTo>
                    <a:pt x="23" y="198"/>
                  </a:lnTo>
                  <a:lnTo>
                    <a:pt x="21" y="198"/>
                  </a:lnTo>
                  <a:lnTo>
                    <a:pt x="19" y="198"/>
                  </a:lnTo>
                  <a:lnTo>
                    <a:pt x="19" y="200"/>
                  </a:lnTo>
                  <a:lnTo>
                    <a:pt x="17" y="200"/>
                  </a:lnTo>
                  <a:lnTo>
                    <a:pt x="17" y="202"/>
                  </a:lnTo>
                  <a:lnTo>
                    <a:pt x="15" y="204"/>
                  </a:lnTo>
                  <a:lnTo>
                    <a:pt x="14" y="204"/>
                  </a:lnTo>
                  <a:lnTo>
                    <a:pt x="14" y="206"/>
                  </a:lnTo>
                  <a:lnTo>
                    <a:pt x="12" y="206"/>
                  </a:lnTo>
                  <a:lnTo>
                    <a:pt x="10" y="206"/>
                  </a:lnTo>
                  <a:lnTo>
                    <a:pt x="10" y="208"/>
                  </a:lnTo>
                  <a:lnTo>
                    <a:pt x="8" y="208"/>
                  </a:lnTo>
                  <a:lnTo>
                    <a:pt x="6" y="210"/>
                  </a:lnTo>
                  <a:lnTo>
                    <a:pt x="4" y="210"/>
                  </a:lnTo>
                  <a:lnTo>
                    <a:pt x="4" y="212"/>
                  </a:lnTo>
                  <a:lnTo>
                    <a:pt x="4" y="210"/>
                  </a:lnTo>
                  <a:lnTo>
                    <a:pt x="4" y="208"/>
                  </a:lnTo>
                  <a:lnTo>
                    <a:pt x="6" y="208"/>
                  </a:lnTo>
                  <a:lnTo>
                    <a:pt x="6" y="206"/>
                  </a:lnTo>
                  <a:lnTo>
                    <a:pt x="6" y="204"/>
                  </a:lnTo>
                  <a:lnTo>
                    <a:pt x="8" y="204"/>
                  </a:lnTo>
                  <a:lnTo>
                    <a:pt x="10" y="202"/>
                  </a:lnTo>
                  <a:lnTo>
                    <a:pt x="12" y="200"/>
                  </a:lnTo>
                  <a:lnTo>
                    <a:pt x="12" y="198"/>
                  </a:lnTo>
                  <a:lnTo>
                    <a:pt x="12" y="200"/>
                  </a:lnTo>
                  <a:lnTo>
                    <a:pt x="14" y="200"/>
                  </a:lnTo>
                  <a:lnTo>
                    <a:pt x="14" y="198"/>
                  </a:lnTo>
                  <a:lnTo>
                    <a:pt x="15" y="198"/>
                  </a:lnTo>
                  <a:lnTo>
                    <a:pt x="15" y="196"/>
                  </a:lnTo>
                  <a:lnTo>
                    <a:pt x="17" y="196"/>
                  </a:lnTo>
                  <a:lnTo>
                    <a:pt x="19" y="194"/>
                  </a:lnTo>
                  <a:lnTo>
                    <a:pt x="21" y="192"/>
                  </a:lnTo>
                  <a:lnTo>
                    <a:pt x="21" y="190"/>
                  </a:lnTo>
                  <a:lnTo>
                    <a:pt x="23" y="190"/>
                  </a:lnTo>
                  <a:lnTo>
                    <a:pt x="23" y="189"/>
                  </a:lnTo>
                  <a:lnTo>
                    <a:pt x="25" y="189"/>
                  </a:lnTo>
                  <a:lnTo>
                    <a:pt x="25" y="187"/>
                  </a:lnTo>
                  <a:lnTo>
                    <a:pt x="27" y="187"/>
                  </a:lnTo>
                  <a:lnTo>
                    <a:pt x="27" y="185"/>
                  </a:lnTo>
                  <a:lnTo>
                    <a:pt x="29" y="183"/>
                  </a:lnTo>
                  <a:lnTo>
                    <a:pt x="31" y="183"/>
                  </a:lnTo>
                  <a:lnTo>
                    <a:pt x="31" y="181"/>
                  </a:lnTo>
                  <a:lnTo>
                    <a:pt x="29" y="181"/>
                  </a:lnTo>
                  <a:lnTo>
                    <a:pt x="31" y="181"/>
                  </a:lnTo>
                  <a:lnTo>
                    <a:pt x="33" y="181"/>
                  </a:lnTo>
                  <a:lnTo>
                    <a:pt x="33" y="179"/>
                  </a:lnTo>
                  <a:lnTo>
                    <a:pt x="33" y="177"/>
                  </a:lnTo>
                  <a:lnTo>
                    <a:pt x="35" y="177"/>
                  </a:lnTo>
                  <a:lnTo>
                    <a:pt x="37" y="177"/>
                  </a:lnTo>
                  <a:lnTo>
                    <a:pt x="37" y="175"/>
                  </a:lnTo>
                  <a:lnTo>
                    <a:pt x="38" y="175"/>
                  </a:lnTo>
                  <a:lnTo>
                    <a:pt x="38" y="173"/>
                  </a:lnTo>
                  <a:lnTo>
                    <a:pt x="38" y="171"/>
                  </a:lnTo>
                  <a:lnTo>
                    <a:pt x="37" y="171"/>
                  </a:lnTo>
                  <a:lnTo>
                    <a:pt x="37" y="169"/>
                  </a:lnTo>
                  <a:lnTo>
                    <a:pt x="38" y="169"/>
                  </a:lnTo>
                  <a:lnTo>
                    <a:pt x="38" y="171"/>
                  </a:lnTo>
                  <a:lnTo>
                    <a:pt x="40" y="171"/>
                  </a:lnTo>
                  <a:lnTo>
                    <a:pt x="40" y="173"/>
                  </a:lnTo>
                  <a:lnTo>
                    <a:pt x="40" y="171"/>
                  </a:lnTo>
                  <a:lnTo>
                    <a:pt x="40" y="169"/>
                  </a:lnTo>
                  <a:lnTo>
                    <a:pt x="38" y="169"/>
                  </a:lnTo>
                  <a:lnTo>
                    <a:pt x="38" y="167"/>
                  </a:lnTo>
                  <a:lnTo>
                    <a:pt x="38" y="165"/>
                  </a:lnTo>
                  <a:lnTo>
                    <a:pt x="38" y="167"/>
                  </a:lnTo>
                  <a:lnTo>
                    <a:pt x="40" y="167"/>
                  </a:lnTo>
                  <a:lnTo>
                    <a:pt x="40" y="165"/>
                  </a:lnTo>
                  <a:lnTo>
                    <a:pt x="38" y="165"/>
                  </a:lnTo>
                  <a:lnTo>
                    <a:pt x="40" y="165"/>
                  </a:lnTo>
                  <a:lnTo>
                    <a:pt x="40" y="164"/>
                  </a:lnTo>
                  <a:lnTo>
                    <a:pt x="40" y="162"/>
                  </a:lnTo>
                  <a:lnTo>
                    <a:pt x="40" y="164"/>
                  </a:lnTo>
                  <a:lnTo>
                    <a:pt x="40" y="162"/>
                  </a:lnTo>
                  <a:close/>
                  <a:moveTo>
                    <a:pt x="46" y="160"/>
                  </a:moveTo>
                  <a:lnTo>
                    <a:pt x="46" y="162"/>
                  </a:lnTo>
                  <a:lnTo>
                    <a:pt x="44" y="162"/>
                  </a:lnTo>
                  <a:lnTo>
                    <a:pt x="44" y="160"/>
                  </a:lnTo>
                  <a:lnTo>
                    <a:pt x="44" y="162"/>
                  </a:lnTo>
                  <a:lnTo>
                    <a:pt x="46" y="162"/>
                  </a:lnTo>
                  <a:lnTo>
                    <a:pt x="46" y="160"/>
                  </a:lnTo>
                  <a:close/>
                  <a:moveTo>
                    <a:pt x="119" y="162"/>
                  </a:moveTo>
                  <a:lnTo>
                    <a:pt x="121" y="162"/>
                  </a:lnTo>
                  <a:lnTo>
                    <a:pt x="121" y="164"/>
                  </a:lnTo>
                  <a:lnTo>
                    <a:pt x="123" y="164"/>
                  </a:lnTo>
                  <a:lnTo>
                    <a:pt x="125" y="164"/>
                  </a:lnTo>
                  <a:lnTo>
                    <a:pt x="125" y="162"/>
                  </a:lnTo>
                  <a:lnTo>
                    <a:pt x="127" y="162"/>
                  </a:lnTo>
                  <a:lnTo>
                    <a:pt x="129" y="162"/>
                  </a:lnTo>
                  <a:lnTo>
                    <a:pt x="129" y="164"/>
                  </a:lnTo>
                  <a:lnTo>
                    <a:pt x="127" y="164"/>
                  </a:lnTo>
                  <a:lnTo>
                    <a:pt x="129" y="164"/>
                  </a:lnTo>
                  <a:lnTo>
                    <a:pt x="129" y="165"/>
                  </a:lnTo>
                  <a:lnTo>
                    <a:pt x="129" y="167"/>
                  </a:lnTo>
                  <a:lnTo>
                    <a:pt x="129" y="169"/>
                  </a:lnTo>
                  <a:lnTo>
                    <a:pt x="129" y="171"/>
                  </a:lnTo>
                  <a:lnTo>
                    <a:pt x="131" y="173"/>
                  </a:lnTo>
                  <a:lnTo>
                    <a:pt x="131" y="175"/>
                  </a:lnTo>
                  <a:lnTo>
                    <a:pt x="131" y="177"/>
                  </a:lnTo>
                  <a:lnTo>
                    <a:pt x="133" y="177"/>
                  </a:lnTo>
                  <a:lnTo>
                    <a:pt x="133" y="179"/>
                  </a:lnTo>
                  <a:lnTo>
                    <a:pt x="133" y="181"/>
                  </a:lnTo>
                  <a:lnTo>
                    <a:pt x="131" y="179"/>
                  </a:lnTo>
                  <a:lnTo>
                    <a:pt x="131" y="181"/>
                  </a:lnTo>
                  <a:lnTo>
                    <a:pt x="129" y="179"/>
                  </a:lnTo>
                  <a:lnTo>
                    <a:pt x="129" y="181"/>
                  </a:lnTo>
                  <a:lnTo>
                    <a:pt x="129" y="183"/>
                  </a:lnTo>
                  <a:lnTo>
                    <a:pt x="129" y="185"/>
                  </a:lnTo>
                  <a:lnTo>
                    <a:pt x="127" y="183"/>
                  </a:lnTo>
                  <a:lnTo>
                    <a:pt x="125" y="183"/>
                  </a:lnTo>
                  <a:lnTo>
                    <a:pt x="125" y="181"/>
                  </a:lnTo>
                  <a:lnTo>
                    <a:pt x="125" y="179"/>
                  </a:lnTo>
                  <a:lnTo>
                    <a:pt x="125" y="177"/>
                  </a:lnTo>
                  <a:lnTo>
                    <a:pt x="125" y="175"/>
                  </a:lnTo>
                  <a:lnTo>
                    <a:pt x="125" y="173"/>
                  </a:lnTo>
                  <a:lnTo>
                    <a:pt x="125" y="171"/>
                  </a:lnTo>
                  <a:lnTo>
                    <a:pt x="125" y="169"/>
                  </a:lnTo>
                  <a:lnTo>
                    <a:pt x="123" y="169"/>
                  </a:lnTo>
                  <a:lnTo>
                    <a:pt x="123" y="167"/>
                  </a:lnTo>
                  <a:lnTo>
                    <a:pt x="121" y="167"/>
                  </a:lnTo>
                  <a:lnTo>
                    <a:pt x="121" y="169"/>
                  </a:lnTo>
                  <a:lnTo>
                    <a:pt x="119" y="169"/>
                  </a:lnTo>
                  <a:lnTo>
                    <a:pt x="119" y="167"/>
                  </a:lnTo>
                  <a:lnTo>
                    <a:pt x="119" y="165"/>
                  </a:lnTo>
                  <a:lnTo>
                    <a:pt x="119" y="164"/>
                  </a:lnTo>
                  <a:lnTo>
                    <a:pt x="117" y="164"/>
                  </a:lnTo>
                  <a:lnTo>
                    <a:pt x="117" y="162"/>
                  </a:lnTo>
                  <a:lnTo>
                    <a:pt x="119" y="162"/>
                  </a:lnTo>
                  <a:lnTo>
                    <a:pt x="117" y="162"/>
                  </a:lnTo>
                  <a:lnTo>
                    <a:pt x="117" y="160"/>
                  </a:lnTo>
                  <a:lnTo>
                    <a:pt x="119" y="160"/>
                  </a:lnTo>
                  <a:lnTo>
                    <a:pt x="119" y="162"/>
                  </a:lnTo>
                  <a:close/>
                  <a:moveTo>
                    <a:pt x="119" y="156"/>
                  </a:moveTo>
                  <a:lnTo>
                    <a:pt x="121" y="156"/>
                  </a:lnTo>
                  <a:lnTo>
                    <a:pt x="121" y="158"/>
                  </a:lnTo>
                  <a:lnTo>
                    <a:pt x="121" y="160"/>
                  </a:lnTo>
                  <a:lnTo>
                    <a:pt x="123" y="160"/>
                  </a:lnTo>
                  <a:lnTo>
                    <a:pt x="121" y="160"/>
                  </a:lnTo>
                  <a:lnTo>
                    <a:pt x="119" y="160"/>
                  </a:lnTo>
                  <a:lnTo>
                    <a:pt x="119" y="158"/>
                  </a:lnTo>
                  <a:lnTo>
                    <a:pt x="117" y="158"/>
                  </a:lnTo>
                  <a:lnTo>
                    <a:pt x="119" y="158"/>
                  </a:lnTo>
                  <a:lnTo>
                    <a:pt x="119" y="156"/>
                  </a:lnTo>
                  <a:close/>
                  <a:moveTo>
                    <a:pt x="127" y="158"/>
                  </a:moveTo>
                  <a:lnTo>
                    <a:pt x="127" y="160"/>
                  </a:lnTo>
                  <a:lnTo>
                    <a:pt x="125" y="160"/>
                  </a:lnTo>
                  <a:lnTo>
                    <a:pt x="125" y="158"/>
                  </a:lnTo>
                  <a:lnTo>
                    <a:pt x="123" y="156"/>
                  </a:lnTo>
                  <a:lnTo>
                    <a:pt x="125" y="156"/>
                  </a:lnTo>
                  <a:lnTo>
                    <a:pt x="125" y="158"/>
                  </a:lnTo>
                  <a:lnTo>
                    <a:pt x="127" y="158"/>
                  </a:lnTo>
                  <a:close/>
                  <a:moveTo>
                    <a:pt x="73" y="154"/>
                  </a:moveTo>
                  <a:lnTo>
                    <a:pt x="71" y="154"/>
                  </a:lnTo>
                  <a:lnTo>
                    <a:pt x="73" y="154"/>
                  </a:lnTo>
                  <a:close/>
                  <a:moveTo>
                    <a:pt x="85" y="156"/>
                  </a:moveTo>
                  <a:lnTo>
                    <a:pt x="86" y="156"/>
                  </a:lnTo>
                  <a:lnTo>
                    <a:pt x="86" y="158"/>
                  </a:lnTo>
                  <a:lnTo>
                    <a:pt x="88" y="158"/>
                  </a:lnTo>
                  <a:lnTo>
                    <a:pt x="90" y="158"/>
                  </a:lnTo>
                  <a:lnTo>
                    <a:pt x="90" y="160"/>
                  </a:lnTo>
                  <a:lnTo>
                    <a:pt x="90" y="158"/>
                  </a:lnTo>
                  <a:lnTo>
                    <a:pt x="92" y="160"/>
                  </a:lnTo>
                  <a:lnTo>
                    <a:pt x="92" y="158"/>
                  </a:lnTo>
                  <a:lnTo>
                    <a:pt x="94" y="158"/>
                  </a:lnTo>
                  <a:lnTo>
                    <a:pt x="94" y="160"/>
                  </a:lnTo>
                  <a:lnTo>
                    <a:pt x="96" y="160"/>
                  </a:lnTo>
                  <a:lnTo>
                    <a:pt x="94" y="160"/>
                  </a:lnTo>
                  <a:lnTo>
                    <a:pt x="94" y="162"/>
                  </a:lnTo>
                  <a:lnTo>
                    <a:pt x="96" y="160"/>
                  </a:lnTo>
                  <a:lnTo>
                    <a:pt x="98" y="160"/>
                  </a:lnTo>
                  <a:lnTo>
                    <a:pt x="98" y="158"/>
                  </a:lnTo>
                  <a:lnTo>
                    <a:pt x="100" y="158"/>
                  </a:lnTo>
                  <a:lnTo>
                    <a:pt x="100" y="160"/>
                  </a:lnTo>
                  <a:lnTo>
                    <a:pt x="98" y="160"/>
                  </a:lnTo>
                  <a:lnTo>
                    <a:pt x="100" y="160"/>
                  </a:lnTo>
                  <a:lnTo>
                    <a:pt x="100" y="162"/>
                  </a:lnTo>
                  <a:lnTo>
                    <a:pt x="98" y="162"/>
                  </a:lnTo>
                  <a:lnTo>
                    <a:pt x="98" y="164"/>
                  </a:lnTo>
                  <a:lnTo>
                    <a:pt x="98" y="165"/>
                  </a:lnTo>
                  <a:lnTo>
                    <a:pt x="96" y="165"/>
                  </a:lnTo>
                  <a:lnTo>
                    <a:pt x="96" y="167"/>
                  </a:lnTo>
                  <a:lnTo>
                    <a:pt x="94" y="167"/>
                  </a:lnTo>
                  <a:lnTo>
                    <a:pt x="92" y="169"/>
                  </a:lnTo>
                  <a:lnTo>
                    <a:pt x="94" y="169"/>
                  </a:lnTo>
                  <a:lnTo>
                    <a:pt x="92" y="171"/>
                  </a:lnTo>
                  <a:lnTo>
                    <a:pt x="90" y="171"/>
                  </a:lnTo>
                  <a:lnTo>
                    <a:pt x="90" y="173"/>
                  </a:lnTo>
                  <a:lnTo>
                    <a:pt x="88" y="173"/>
                  </a:lnTo>
                  <a:lnTo>
                    <a:pt x="86" y="173"/>
                  </a:lnTo>
                  <a:lnTo>
                    <a:pt x="85" y="173"/>
                  </a:lnTo>
                  <a:lnTo>
                    <a:pt x="83" y="175"/>
                  </a:lnTo>
                  <a:lnTo>
                    <a:pt x="81" y="177"/>
                  </a:lnTo>
                  <a:lnTo>
                    <a:pt x="79" y="177"/>
                  </a:lnTo>
                  <a:lnTo>
                    <a:pt x="79" y="175"/>
                  </a:lnTo>
                  <a:lnTo>
                    <a:pt x="81" y="175"/>
                  </a:lnTo>
                  <a:lnTo>
                    <a:pt x="81" y="173"/>
                  </a:lnTo>
                  <a:lnTo>
                    <a:pt x="79" y="171"/>
                  </a:lnTo>
                  <a:lnTo>
                    <a:pt x="81" y="171"/>
                  </a:lnTo>
                  <a:lnTo>
                    <a:pt x="81" y="169"/>
                  </a:lnTo>
                  <a:lnTo>
                    <a:pt x="81" y="167"/>
                  </a:lnTo>
                  <a:lnTo>
                    <a:pt x="81" y="164"/>
                  </a:lnTo>
                  <a:lnTo>
                    <a:pt x="81" y="162"/>
                  </a:lnTo>
                  <a:lnTo>
                    <a:pt x="83" y="160"/>
                  </a:lnTo>
                  <a:lnTo>
                    <a:pt x="83" y="158"/>
                  </a:lnTo>
                  <a:lnTo>
                    <a:pt x="83" y="156"/>
                  </a:lnTo>
                  <a:lnTo>
                    <a:pt x="81" y="156"/>
                  </a:lnTo>
                  <a:lnTo>
                    <a:pt x="79" y="156"/>
                  </a:lnTo>
                  <a:lnTo>
                    <a:pt x="79" y="154"/>
                  </a:lnTo>
                  <a:lnTo>
                    <a:pt x="79" y="152"/>
                  </a:lnTo>
                  <a:lnTo>
                    <a:pt x="81" y="152"/>
                  </a:lnTo>
                  <a:lnTo>
                    <a:pt x="81" y="154"/>
                  </a:lnTo>
                  <a:lnTo>
                    <a:pt x="83" y="154"/>
                  </a:lnTo>
                  <a:lnTo>
                    <a:pt x="85" y="156"/>
                  </a:lnTo>
                  <a:close/>
                  <a:moveTo>
                    <a:pt x="54" y="154"/>
                  </a:moveTo>
                  <a:lnTo>
                    <a:pt x="52" y="154"/>
                  </a:lnTo>
                  <a:lnTo>
                    <a:pt x="52" y="152"/>
                  </a:lnTo>
                  <a:lnTo>
                    <a:pt x="54" y="152"/>
                  </a:lnTo>
                  <a:lnTo>
                    <a:pt x="54" y="154"/>
                  </a:lnTo>
                  <a:close/>
                  <a:moveTo>
                    <a:pt x="48" y="152"/>
                  </a:moveTo>
                  <a:lnTo>
                    <a:pt x="50" y="152"/>
                  </a:lnTo>
                  <a:lnTo>
                    <a:pt x="50" y="154"/>
                  </a:lnTo>
                  <a:lnTo>
                    <a:pt x="48" y="154"/>
                  </a:lnTo>
                  <a:lnTo>
                    <a:pt x="50" y="154"/>
                  </a:lnTo>
                  <a:lnTo>
                    <a:pt x="50" y="156"/>
                  </a:lnTo>
                  <a:lnTo>
                    <a:pt x="50" y="154"/>
                  </a:lnTo>
                  <a:lnTo>
                    <a:pt x="50" y="156"/>
                  </a:lnTo>
                  <a:lnTo>
                    <a:pt x="48" y="158"/>
                  </a:lnTo>
                  <a:lnTo>
                    <a:pt x="48" y="156"/>
                  </a:lnTo>
                  <a:lnTo>
                    <a:pt x="48" y="154"/>
                  </a:lnTo>
                  <a:lnTo>
                    <a:pt x="46" y="154"/>
                  </a:lnTo>
                  <a:lnTo>
                    <a:pt x="46" y="152"/>
                  </a:lnTo>
                  <a:lnTo>
                    <a:pt x="48" y="152"/>
                  </a:lnTo>
                  <a:close/>
                  <a:moveTo>
                    <a:pt x="115" y="152"/>
                  </a:moveTo>
                  <a:lnTo>
                    <a:pt x="115" y="150"/>
                  </a:lnTo>
                  <a:lnTo>
                    <a:pt x="115" y="152"/>
                  </a:lnTo>
                  <a:close/>
                  <a:moveTo>
                    <a:pt x="71" y="152"/>
                  </a:moveTo>
                  <a:lnTo>
                    <a:pt x="71" y="150"/>
                  </a:lnTo>
                  <a:lnTo>
                    <a:pt x="71" y="152"/>
                  </a:lnTo>
                  <a:close/>
                  <a:moveTo>
                    <a:pt x="67" y="148"/>
                  </a:moveTo>
                  <a:lnTo>
                    <a:pt x="67" y="150"/>
                  </a:lnTo>
                  <a:lnTo>
                    <a:pt x="67" y="148"/>
                  </a:lnTo>
                  <a:lnTo>
                    <a:pt x="65" y="148"/>
                  </a:lnTo>
                  <a:lnTo>
                    <a:pt x="65" y="146"/>
                  </a:lnTo>
                  <a:lnTo>
                    <a:pt x="65" y="148"/>
                  </a:lnTo>
                  <a:lnTo>
                    <a:pt x="67" y="148"/>
                  </a:lnTo>
                  <a:close/>
                  <a:moveTo>
                    <a:pt x="48" y="146"/>
                  </a:moveTo>
                  <a:lnTo>
                    <a:pt x="48" y="148"/>
                  </a:lnTo>
                  <a:lnTo>
                    <a:pt x="50" y="148"/>
                  </a:lnTo>
                  <a:lnTo>
                    <a:pt x="52" y="150"/>
                  </a:lnTo>
                  <a:lnTo>
                    <a:pt x="52" y="148"/>
                  </a:lnTo>
                  <a:lnTo>
                    <a:pt x="52" y="150"/>
                  </a:lnTo>
                  <a:lnTo>
                    <a:pt x="54" y="150"/>
                  </a:lnTo>
                  <a:lnTo>
                    <a:pt x="54" y="152"/>
                  </a:lnTo>
                  <a:lnTo>
                    <a:pt x="52" y="152"/>
                  </a:lnTo>
                  <a:lnTo>
                    <a:pt x="50" y="152"/>
                  </a:lnTo>
                  <a:lnTo>
                    <a:pt x="52" y="152"/>
                  </a:lnTo>
                  <a:lnTo>
                    <a:pt x="50" y="152"/>
                  </a:lnTo>
                  <a:lnTo>
                    <a:pt x="48" y="152"/>
                  </a:lnTo>
                  <a:lnTo>
                    <a:pt x="48" y="150"/>
                  </a:lnTo>
                  <a:lnTo>
                    <a:pt x="48" y="148"/>
                  </a:lnTo>
                  <a:lnTo>
                    <a:pt x="46" y="148"/>
                  </a:lnTo>
                  <a:lnTo>
                    <a:pt x="48" y="148"/>
                  </a:lnTo>
                  <a:lnTo>
                    <a:pt x="46" y="146"/>
                  </a:lnTo>
                  <a:lnTo>
                    <a:pt x="46" y="148"/>
                  </a:lnTo>
                  <a:lnTo>
                    <a:pt x="46" y="146"/>
                  </a:lnTo>
                  <a:lnTo>
                    <a:pt x="48" y="146"/>
                  </a:lnTo>
                  <a:close/>
                  <a:moveTo>
                    <a:pt x="90" y="146"/>
                  </a:moveTo>
                  <a:lnTo>
                    <a:pt x="90" y="148"/>
                  </a:lnTo>
                  <a:lnTo>
                    <a:pt x="90" y="146"/>
                  </a:lnTo>
                  <a:lnTo>
                    <a:pt x="88" y="146"/>
                  </a:lnTo>
                  <a:lnTo>
                    <a:pt x="88" y="144"/>
                  </a:lnTo>
                  <a:lnTo>
                    <a:pt x="86" y="144"/>
                  </a:lnTo>
                  <a:lnTo>
                    <a:pt x="88" y="144"/>
                  </a:lnTo>
                  <a:lnTo>
                    <a:pt x="90" y="144"/>
                  </a:lnTo>
                  <a:lnTo>
                    <a:pt x="92" y="144"/>
                  </a:lnTo>
                  <a:lnTo>
                    <a:pt x="92" y="146"/>
                  </a:lnTo>
                  <a:lnTo>
                    <a:pt x="90" y="146"/>
                  </a:lnTo>
                  <a:close/>
                  <a:moveTo>
                    <a:pt x="127" y="142"/>
                  </a:moveTo>
                  <a:lnTo>
                    <a:pt x="129" y="142"/>
                  </a:lnTo>
                  <a:lnTo>
                    <a:pt x="131" y="142"/>
                  </a:lnTo>
                  <a:lnTo>
                    <a:pt x="133" y="142"/>
                  </a:lnTo>
                  <a:lnTo>
                    <a:pt x="133" y="144"/>
                  </a:lnTo>
                  <a:lnTo>
                    <a:pt x="134" y="144"/>
                  </a:lnTo>
                  <a:lnTo>
                    <a:pt x="134" y="146"/>
                  </a:lnTo>
                  <a:lnTo>
                    <a:pt x="133" y="146"/>
                  </a:lnTo>
                  <a:lnTo>
                    <a:pt x="134" y="146"/>
                  </a:lnTo>
                  <a:lnTo>
                    <a:pt x="133" y="146"/>
                  </a:lnTo>
                  <a:lnTo>
                    <a:pt x="134" y="146"/>
                  </a:lnTo>
                  <a:lnTo>
                    <a:pt x="136" y="148"/>
                  </a:lnTo>
                  <a:lnTo>
                    <a:pt x="136" y="150"/>
                  </a:lnTo>
                  <a:lnTo>
                    <a:pt x="136" y="152"/>
                  </a:lnTo>
                  <a:lnTo>
                    <a:pt x="134" y="152"/>
                  </a:lnTo>
                  <a:lnTo>
                    <a:pt x="134" y="154"/>
                  </a:lnTo>
                  <a:lnTo>
                    <a:pt x="136" y="154"/>
                  </a:lnTo>
                  <a:lnTo>
                    <a:pt x="136" y="156"/>
                  </a:lnTo>
                  <a:lnTo>
                    <a:pt x="134" y="156"/>
                  </a:lnTo>
                  <a:lnTo>
                    <a:pt x="136" y="156"/>
                  </a:lnTo>
                  <a:lnTo>
                    <a:pt x="136" y="158"/>
                  </a:lnTo>
                  <a:lnTo>
                    <a:pt x="136" y="160"/>
                  </a:lnTo>
                  <a:lnTo>
                    <a:pt x="136" y="162"/>
                  </a:lnTo>
                  <a:lnTo>
                    <a:pt x="138" y="162"/>
                  </a:lnTo>
                  <a:lnTo>
                    <a:pt x="138" y="164"/>
                  </a:lnTo>
                  <a:lnTo>
                    <a:pt x="136" y="164"/>
                  </a:lnTo>
                  <a:lnTo>
                    <a:pt x="136" y="165"/>
                  </a:lnTo>
                  <a:lnTo>
                    <a:pt x="138" y="165"/>
                  </a:lnTo>
                  <a:lnTo>
                    <a:pt x="138" y="164"/>
                  </a:lnTo>
                  <a:lnTo>
                    <a:pt x="138" y="165"/>
                  </a:lnTo>
                  <a:lnTo>
                    <a:pt x="140" y="165"/>
                  </a:lnTo>
                  <a:lnTo>
                    <a:pt x="140" y="167"/>
                  </a:lnTo>
                  <a:lnTo>
                    <a:pt x="140" y="165"/>
                  </a:lnTo>
                  <a:lnTo>
                    <a:pt x="138" y="165"/>
                  </a:lnTo>
                  <a:lnTo>
                    <a:pt x="136" y="165"/>
                  </a:lnTo>
                  <a:lnTo>
                    <a:pt x="136" y="167"/>
                  </a:lnTo>
                  <a:lnTo>
                    <a:pt x="136" y="165"/>
                  </a:lnTo>
                  <a:lnTo>
                    <a:pt x="134" y="165"/>
                  </a:lnTo>
                  <a:lnTo>
                    <a:pt x="134" y="167"/>
                  </a:lnTo>
                  <a:lnTo>
                    <a:pt x="134" y="165"/>
                  </a:lnTo>
                  <a:lnTo>
                    <a:pt x="133" y="165"/>
                  </a:lnTo>
                  <a:lnTo>
                    <a:pt x="133" y="167"/>
                  </a:lnTo>
                  <a:lnTo>
                    <a:pt x="133" y="165"/>
                  </a:lnTo>
                  <a:lnTo>
                    <a:pt x="131" y="164"/>
                  </a:lnTo>
                  <a:lnTo>
                    <a:pt x="129" y="164"/>
                  </a:lnTo>
                  <a:lnTo>
                    <a:pt x="129" y="162"/>
                  </a:lnTo>
                  <a:lnTo>
                    <a:pt x="127" y="160"/>
                  </a:lnTo>
                  <a:lnTo>
                    <a:pt x="125" y="160"/>
                  </a:lnTo>
                  <a:lnTo>
                    <a:pt x="127" y="160"/>
                  </a:lnTo>
                  <a:lnTo>
                    <a:pt x="127" y="158"/>
                  </a:lnTo>
                  <a:lnTo>
                    <a:pt x="129" y="158"/>
                  </a:lnTo>
                  <a:lnTo>
                    <a:pt x="129" y="156"/>
                  </a:lnTo>
                  <a:lnTo>
                    <a:pt x="127" y="156"/>
                  </a:lnTo>
                  <a:lnTo>
                    <a:pt x="125" y="154"/>
                  </a:lnTo>
                  <a:lnTo>
                    <a:pt x="125" y="152"/>
                  </a:lnTo>
                  <a:lnTo>
                    <a:pt x="123" y="152"/>
                  </a:lnTo>
                  <a:lnTo>
                    <a:pt x="123" y="150"/>
                  </a:lnTo>
                  <a:lnTo>
                    <a:pt x="121" y="150"/>
                  </a:lnTo>
                  <a:lnTo>
                    <a:pt x="119" y="150"/>
                  </a:lnTo>
                  <a:lnTo>
                    <a:pt x="119" y="148"/>
                  </a:lnTo>
                  <a:lnTo>
                    <a:pt x="117" y="146"/>
                  </a:lnTo>
                  <a:lnTo>
                    <a:pt x="117" y="142"/>
                  </a:lnTo>
                  <a:lnTo>
                    <a:pt x="119" y="142"/>
                  </a:lnTo>
                  <a:lnTo>
                    <a:pt x="121" y="142"/>
                  </a:lnTo>
                  <a:lnTo>
                    <a:pt x="123" y="142"/>
                  </a:lnTo>
                  <a:lnTo>
                    <a:pt x="127" y="142"/>
                  </a:lnTo>
                  <a:close/>
                  <a:moveTo>
                    <a:pt x="102" y="142"/>
                  </a:moveTo>
                  <a:lnTo>
                    <a:pt x="102" y="144"/>
                  </a:lnTo>
                  <a:lnTo>
                    <a:pt x="104" y="142"/>
                  </a:lnTo>
                  <a:lnTo>
                    <a:pt x="104" y="144"/>
                  </a:lnTo>
                  <a:lnTo>
                    <a:pt x="106" y="144"/>
                  </a:lnTo>
                  <a:lnTo>
                    <a:pt x="106" y="146"/>
                  </a:lnTo>
                  <a:lnTo>
                    <a:pt x="108" y="146"/>
                  </a:lnTo>
                  <a:lnTo>
                    <a:pt x="110" y="148"/>
                  </a:lnTo>
                  <a:lnTo>
                    <a:pt x="111" y="148"/>
                  </a:lnTo>
                  <a:lnTo>
                    <a:pt x="111" y="150"/>
                  </a:lnTo>
                  <a:lnTo>
                    <a:pt x="111" y="152"/>
                  </a:lnTo>
                  <a:lnTo>
                    <a:pt x="113" y="152"/>
                  </a:lnTo>
                  <a:lnTo>
                    <a:pt x="111" y="152"/>
                  </a:lnTo>
                  <a:lnTo>
                    <a:pt x="113" y="152"/>
                  </a:lnTo>
                  <a:lnTo>
                    <a:pt x="113" y="154"/>
                  </a:lnTo>
                  <a:lnTo>
                    <a:pt x="113" y="156"/>
                  </a:lnTo>
                  <a:lnTo>
                    <a:pt x="111" y="154"/>
                  </a:lnTo>
                  <a:lnTo>
                    <a:pt x="110" y="154"/>
                  </a:lnTo>
                  <a:lnTo>
                    <a:pt x="110" y="152"/>
                  </a:lnTo>
                  <a:lnTo>
                    <a:pt x="110" y="154"/>
                  </a:lnTo>
                  <a:lnTo>
                    <a:pt x="108" y="152"/>
                  </a:lnTo>
                  <a:lnTo>
                    <a:pt x="108" y="150"/>
                  </a:lnTo>
                  <a:lnTo>
                    <a:pt x="106" y="150"/>
                  </a:lnTo>
                  <a:lnTo>
                    <a:pt x="106" y="148"/>
                  </a:lnTo>
                  <a:lnTo>
                    <a:pt x="104" y="148"/>
                  </a:lnTo>
                  <a:lnTo>
                    <a:pt x="102" y="150"/>
                  </a:lnTo>
                  <a:lnTo>
                    <a:pt x="100" y="152"/>
                  </a:lnTo>
                  <a:lnTo>
                    <a:pt x="100" y="154"/>
                  </a:lnTo>
                  <a:lnTo>
                    <a:pt x="98" y="152"/>
                  </a:lnTo>
                  <a:lnTo>
                    <a:pt x="100" y="152"/>
                  </a:lnTo>
                  <a:lnTo>
                    <a:pt x="100" y="150"/>
                  </a:lnTo>
                  <a:lnTo>
                    <a:pt x="100" y="148"/>
                  </a:lnTo>
                  <a:lnTo>
                    <a:pt x="102" y="148"/>
                  </a:lnTo>
                  <a:lnTo>
                    <a:pt x="100" y="148"/>
                  </a:lnTo>
                  <a:lnTo>
                    <a:pt x="102" y="148"/>
                  </a:lnTo>
                  <a:lnTo>
                    <a:pt x="100" y="148"/>
                  </a:lnTo>
                  <a:lnTo>
                    <a:pt x="100" y="146"/>
                  </a:lnTo>
                  <a:lnTo>
                    <a:pt x="100" y="144"/>
                  </a:lnTo>
                  <a:lnTo>
                    <a:pt x="100" y="142"/>
                  </a:lnTo>
                  <a:lnTo>
                    <a:pt x="102" y="142"/>
                  </a:lnTo>
                  <a:close/>
                  <a:moveTo>
                    <a:pt x="85" y="144"/>
                  </a:moveTo>
                  <a:lnTo>
                    <a:pt x="85" y="142"/>
                  </a:lnTo>
                  <a:lnTo>
                    <a:pt x="86" y="142"/>
                  </a:lnTo>
                  <a:lnTo>
                    <a:pt x="85" y="144"/>
                  </a:lnTo>
                  <a:close/>
                  <a:moveTo>
                    <a:pt x="83" y="141"/>
                  </a:moveTo>
                  <a:lnTo>
                    <a:pt x="83" y="142"/>
                  </a:lnTo>
                  <a:lnTo>
                    <a:pt x="83" y="144"/>
                  </a:lnTo>
                  <a:lnTo>
                    <a:pt x="83" y="146"/>
                  </a:lnTo>
                  <a:lnTo>
                    <a:pt x="81" y="148"/>
                  </a:lnTo>
                  <a:lnTo>
                    <a:pt x="81" y="150"/>
                  </a:lnTo>
                  <a:lnTo>
                    <a:pt x="81" y="148"/>
                  </a:lnTo>
                  <a:lnTo>
                    <a:pt x="79" y="146"/>
                  </a:lnTo>
                  <a:lnTo>
                    <a:pt x="79" y="144"/>
                  </a:lnTo>
                  <a:lnTo>
                    <a:pt x="81" y="144"/>
                  </a:lnTo>
                  <a:lnTo>
                    <a:pt x="81" y="142"/>
                  </a:lnTo>
                  <a:lnTo>
                    <a:pt x="83" y="142"/>
                  </a:lnTo>
                  <a:lnTo>
                    <a:pt x="83" y="141"/>
                  </a:lnTo>
                  <a:close/>
                  <a:moveTo>
                    <a:pt x="108" y="141"/>
                  </a:moveTo>
                  <a:lnTo>
                    <a:pt x="108" y="142"/>
                  </a:lnTo>
                  <a:lnTo>
                    <a:pt x="108" y="144"/>
                  </a:lnTo>
                  <a:lnTo>
                    <a:pt x="110" y="144"/>
                  </a:lnTo>
                  <a:lnTo>
                    <a:pt x="110" y="146"/>
                  </a:lnTo>
                  <a:lnTo>
                    <a:pt x="108" y="144"/>
                  </a:lnTo>
                  <a:lnTo>
                    <a:pt x="106" y="142"/>
                  </a:lnTo>
                  <a:lnTo>
                    <a:pt x="106" y="141"/>
                  </a:lnTo>
                  <a:lnTo>
                    <a:pt x="108" y="141"/>
                  </a:lnTo>
                  <a:close/>
                  <a:moveTo>
                    <a:pt x="75" y="137"/>
                  </a:moveTo>
                  <a:lnTo>
                    <a:pt x="77" y="137"/>
                  </a:lnTo>
                  <a:lnTo>
                    <a:pt x="75" y="137"/>
                  </a:lnTo>
                  <a:close/>
                  <a:moveTo>
                    <a:pt x="100" y="137"/>
                  </a:moveTo>
                  <a:lnTo>
                    <a:pt x="102" y="139"/>
                  </a:lnTo>
                  <a:lnTo>
                    <a:pt x="102" y="141"/>
                  </a:lnTo>
                  <a:lnTo>
                    <a:pt x="100" y="139"/>
                  </a:lnTo>
                  <a:lnTo>
                    <a:pt x="98" y="137"/>
                  </a:lnTo>
                  <a:lnTo>
                    <a:pt x="98" y="135"/>
                  </a:lnTo>
                  <a:lnTo>
                    <a:pt x="96" y="135"/>
                  </a:lnTo>
                  <a:lnTo>
                    <a:pt x="96" y="133"/>
                  </a:lnTo>
                  <a:lnTo>
                    <a:pt x="98" y="133"/>
                  </a:lnTo>
                  <a:lnTo>
                    <a:pt x="98" y="135"/>
                  </a:lnTo>
                  <a:lnTo>
                    <a:pt x="98" y="137"/>
                  </a:lnTo>
                  <a:lnTo>
                    <a:pt x="100" y="137"/>
                  </a:lnTo>
                  <a:close/>
                  <a:moveTo>
                    <a:pt x="115" y="133"/>
                  </a:moveTo>
                  <a:lnTo>
                    <a:pt x="113" y="133"/>
                  </a:lnTo>
                  <a:lnTo>
                    <a:pt x="113" y="131"/>
                  </a:lnTo>
                  <a:lnTo>
                    <a:pt x="115" y="131"/>
                  </a:lnTo>
                  <a:lnTo>
                    <a:pt x="115" y="133"/>
                  </a:lnTo>
                  <a:close/>
                  <a:moveTo>
                    <a:pt x="111" y="131"/>
                  </a:moveTo>
                  <a:lnTo>
                    <a:pt x="113" y="131"/>
                  </a:lnTo>
                  <a:lnTo>
                    <a:pt x="111" y="131"/>
                  </a:lnTo>
                  <a:close/>
                  <a:moveTo>
                    <a:pt x="111" y="131"/>
                  </a:moveTo>
                  <a:lnTo>
                    <a:pt x="110" y="131"/>
                  </a:lnTo>
                  <a:lnTo>
                    <a:pt x="110" y="129"/>
                  </a:lnTo>
                  <a:lnTo>
                    <a:pt x="111" y="129"/>
                  </a:lnTo>
                  <a:lnTo>
                    <a:pt x="111" y="131"/>
                  </a:lnTo>
                  <a:close/>
                  <a:moveTo>
                    <a:pt x="63" y="127"/>
                  </a:moveTo>
                  <a:lnTo>
                    <a:pt x="65" y="127"/>
                  </a:lnTo>
                  <a:lnTo>
                    <a:pt x="63" y="127"/>
                  </a:lnTo>
                  <a:lnTo>
                    <a:pt x="65" y="127"/>
                  </a:lnTo>
                  <a:lnTo>
                    <a:pt x="65" y="129"/>
                  </a:lnTo>
                  <a:lnTo>
                    <a:pt x="67" y="129"/>
                  </a:lnTo>
                  <a:lnTo>
                    <a:pt x="69" y="131"/>
                  </a:lnTo>
                  <a:lnTo>
                    <a:pt x="71" y="131"/>
                  </a:lnTo>
                  <a:lnTo>
                    <a:pt x="71" y="133"/>
                  </a:lnTo>
                  <a:lnTo>
                    <a:pt x="73" y="133"/>
                  </a:lnTo>
                  <a:lnTo>
                    <a:pt x="73" y="135"/>
                  </a:lnTo>
                  <a:lnTo>
                    <a:pt x="73" y="137"/>
                  </a:lnTo>
                  <a:lnTo>
                    <a:pt x="73" y="139"/>
                  </a:lnTo>
                  <a:lnTo>
                    <a:pt x="73" y="141"/>
                  </a:lnTo>
                  <a:lnTo>
                    <a:pt x="73" y="142"/>
                  </a:lnTo>
                  <a:lnTo>
                    <a:pt x="71" y="142"/>
                  </a:lnTo>
                  <a:lnTo>
                    <a:pt x="71" y="144"/>
                  </a:lnTo>
                  <a:lnTo>
                    <a:pt x="71" y="146"/>
                  </a:lnTo>
                  <a:lnTo>
                    <a:pt x="69" y="146"/>
                  </a:lnTo>
                  <a:lnTo>
                    <a:pt x="69" y="148"/>
                  </a:lnTo>
                  <a:lnTo>
                    <a:pt x="67" y="148"/>
                  </a:lnTo>
                  <a:lnTo>
                    <a:pt x="65" y="148"/>
                  </a:lnTo>
                  <a:lnTo>
                    <a:pt x="65" y="146"/>
                  </a:lnTo>
                  <a:lnTo>
                    <a:pt x="67" y="146"/>
                  </a:lnTo>
                  <a:lnTo>
                    <a:pt x="65" y="146"/>
                  </a:lnTo>
                  <a:lnTo>
                    <a:pt x="65" y="144"/>
                  </a:lnTo>
                  <a:lnTo>
                    <a:pt x="63" y="144"/>
                  </a:lnTo>
                  <a:lnTo>
                    <a:pt x="63" y="142"/>
                  </a:lnTo>
                  <a:lnTo>
                    <a:pt x="63" y="141"/>
                  </a:lnTo>
                  <a:lnTo>
                    <a:pt x="62" y="141"/>
                  </a:lnTo>
                  <a:lnTo>
                    <a:pt x="62" y="139"/>
                  </a:lnTo>
                  <a:lnTo>
                    <a:pt x="62" y="137"/>
                  </a:lnTo>
                  <a:lnTo>
                    <a:pt x="62" y="135"/>
                  </a:lnTo>
                  <a:lnTo>
                    <a:pt x="60" y="135"/>
                  </a:lnTo>
                  <a:lnTo>
                    <a:pt x="60" y="133"/>
                  </a:lnTo>
                  <a:lnTo>
                    <a:pt x="58" y="133"/>
                  </a:lnTo>
                  <a:lnTo>
                    <a:pt x="58" y="131"/>
                  </a:lnTo>
                  <a:lnTo>
                    <a:pt x="56" y="131"/>
                  </a:lnTo>
                  <a:lnTo>
                    <a:pt x="56" y="129"/>
                  </a:lnTo>
                  <a:lnTo>
                    <a:pt x="54" y="129"/>
                  </a:lnTo>
                  <a:lnTo>
                    <a:pt x="54" y="127"/>
                  </a:lnTo>
                  <a:lnTo>
                    <a:pt x="56" y="127"/>
                  </a:lnTo>
                  <a:lnTo>
                    <a:pt x="58" y="127"/>
                  </a:lnTo>
                  <a:lnTo>
                    <a:pt x="60" y="127"/>
                  </a:lnTo>
                  <a:lnTo>
                    <a:pt x="62" y="127"/>
                  </a:lnTo>
                  <a:lnTo>
                    <a:pt x="63" y="127"/>
                  </a:lnTo>
                  <a:close/>
                  <a:moveTo>
                    <a:pt x="79" y="127"/>
                  </a:moveTo>
                  <a:lnTo>
                    <a:pt x="81" y="127"/>
                  </a:lnTo>
                  <a:lnTo>
                    <a:pt x="83" y="127"/>
                  </a:lnTo>
                  <a:lnTo>
                    <a:pt x="83" y="129"/>
                  </a:lnTo>
                  <a:lnTo>
                    <a:pt x="81" y="131"/>
                  </a:lnTo>
                  <a:lnTo>
                    <a:pt x="81" y="133"/>
                  </a:lnTo>
                  <a:lnTo>
                    <a:pt x="81" y="131"/>
                  </a:lnTo>
                  <a:lnTo>
                    <a:pt x="79" y="131"/>
                  </a:lnTo>
                  <a:lnTo>
                    <a:pt x="77" y="129"/>
                  </a:lnTo>
                  <a:lnTo>
                    <a:pt x="77" y="127"/>
                  </a:lnTo>
                  <a:lnTo>
                    <a:pt x="79" y="127"/>
                  </a:lnTo>
                  <a:close/>
                  <a:moveTo>
                    <a:pt x="65" y="125"/>
                  </a:moveTo>
                  <a:lnTo>
                    <a:pt x="65" y="127"/>
                  </a:lnTo>
                  <a:lnTo>
                    <a:pt x="65" y="125"/>
                  </a:lnTo>
                  <a:close/>
                  <a:moveTo>
                    <a:pt x="52" y="121"/>
                  </a:moveTo>
                  <a:lnTo>
                    <a:pt x="52" y="123"/>
                  </a:lnTo>
                  <a:lnTo>
                    <a:pt x="54" y="123"/>
                  </a:lnTo>
                  <a:lnTo>
                    <a:pt x="52" y="123"/>
                  </a:lnTo>
                  <a:lnTo>
                    <a:pt x="54" y="123"/>
                  </a:lnTo>
                  <a:lnTo>
                    <a:pt x="54" y="125"/>
                  </a:lnTo>
                  <a:lnTo>
                    <a:pt x="52" y="125"/>
                  </a:lnTo>
                  <a:lnTo>
                    <a:pt x="52" y="123"/>
                  </a:lnTo>
                  <a:lnTo>
                    <a:pt x="50" y="123"/>
                  </a:lnTo>
                  <a:lnTo>
                    <a:pt x="50" y="121"/>
                  </a:lnTo>
                  <a:lnTo>
                    <a:pt x="52" y="121"/>
                  </a:lnTo>
                  <a:close/>
                  <a:moveTo>
                    <a:pt x="115" y="117"/>
                  </a:moveTo>
                  <a:lnTo>
                    <a:pt x="117" y="117"/>
                  </a:lnTo>
                  <a:lnTo>
                    <a:pt x="117" y="119"/>
                  </a:lnTo>
                  <a:lnTo>
                    <a:pt x="117" y="121"/>
                  </a:lnTo>
                  <a:lnTo>
                    <a:pt x="117" y="119"/>
                  </a:lnTo>
                  <a:lnTo>
                    <a:pt x="117" y="121"/>
                  </a:lnTo>
                  <a:lnTo>
                    <a:pt x="119" y="121"/>
                  </a:lnTo>
                  <a:lnTo>
                    <a:pt x="119" y="123"/>
                  </a:lnTo>
                  <a:lnTo>
                    <a:pt x="119" y="125"/>
                  </a:lnTo>
                  <a:lnTo>
                    <a:pt x="117" y="125"/>
                  </a:lnTo>
                  <a:lnTo>
                    <a:pt x="117" y="127"/>
                  </a:lnTo>
                  <a:lnTo>
                    <a:pt x="117" y="125"/>
                  </a:lnTo>
                  <a:lnTo>
                    <a:pt x="115" y="125"/>
                  </a:lnTo>
                  <a:lnTo>
                    <a:pt x="115" y="127"/>
                  </a:lnTo>
                  <a:lnTo>
                    <a:pt x="113" y="125"/>
                  </a:lnTo>
                  <a:lnTo>
                    <a:pt x="113" y="123"/>
                  </a:lnTo>
                  <a:lnTo>
                    <a:pt x="115" y="123"/>
                  </a:lnTo>
                  <a:lnTo>
                    <a:pt x="115" y="121"/>
                  </a:lnTo>
                  <a:lnTo>
                    <a:pt x="113" y="121"/>
                  </a:lnTo>
                  <a:lnTo>
                    <a:pt x="115" y="121"/>
                  </a:lnTo>
                  <a:lnTo>
                    <a:pt x="115" y="119"/>
                  </a:lnTo>
                  <a:lnTo>
                    <a:pt x="113" y="119"/>
                  </a:lnTo>
                  <a:lnTo>
                    <a:pt x="115" y="119"/>
                  </a:lnTo>
                  <a:lnTo>
                    <a:pt x="115" y="117"/>
                  </a:lnTo>
                  <a:close/>
                  <a:moveTo>
                    <a:pt x="83" y="119"/>
                  </a:moveTo>
                  <a:lnTo>
                    <a:pt x="83" y="117"/>
                  </a:lnTo>
                  <a:lnTo>
                    <a:pt x="81" y="117"/>
                  </a:lnTo>
                  <a:lnTo>
                    <a:pt x="79" y="116"/>
                  </a:lnTo>
                  <a:lnTo>
                    <a:pt x="81" y="116"/>
                  </a:lnTo>
                  <a:lnTo>
                    <a:pt x="83" y="117"/>
                  </a:lnTo>
                  <a:lnTo>
                    <a:pt x="83" y="119"/>
                  </a:lnTo>
                  <a:close/>
                  <a:moveTo>
                    <a:pt x="83" y="106"/>
                  </a:moveTo>
                  <a:lnTo>
                    <a:pt x="85" y="106"/>
                  </a:lnTo>
                  <a:lnTo>
                    <a:pt x="85" y="108"/>
                  </a:lnTo>
                  <a:lnTo>
                    <a:pt x="85" y="106"/>
                  </a:lnTo>
                  <a:lnTo>
                    <a:pt x="83" y="106"/>
                  </a:lnTo>
                  <a:close/>
                  <a:moveTo>
                    <a:pt x="81" y="102"/>
                  </a:moveTo>
                  <a:lnTo>
                    <a:pt x="81" y="104"/>
                  </a:lnTo>
                  <a:lnTo>
                    <a:pt x="81" y="102"/>
                  </a:lnTo>
                  <a:lnTo>
                    <a:pt x="81" y="104"/>
                  </a:lnTo>
                  <a:lnTo>
                    <a:pt x="81" y="106"/>
                  </a:lnTo>
                  <a:lnTo>
                    <a:pt x="81" y="108"/>
                  </a:lnTo>
                  <a:lnTo>
                    <a:pt x="79" y="108"/>
                  </a:lnTo>
                  <a:lnTo>
                    <a:pt x="79" y="106"/>
                  </a:lnTo>
                  <a:lnTo>
                    <a:pt x="79" y="104"/>
                  </a:lnTo>
                  <a:lnTo>
                    <a:pt x="77" y="104"/>
                  </a:lnTo>
                  <a:lnTo>
                    <a:pt x="77" y="102"/>
                  </a:lnTo>
                  <a:lnTo>
                    <a:pt x="79" y="102"/>
                  </a:lnTo>
                  <a:lnTo>
                    <a:pt x="81" y="102"/>
                  </a:lnTo>
                  <a:close/>
                  <a:moveTo>
                    <a:pt x="48" y="83"/>
                  </a:moveTo>
                  <a:lnTo>
                    <a:pt x="48" y="81"/>
                  </a:lnTo>
                  <a:lnTo>
                    <a:pt x="48" y="83"/>
                  </a:lnTo>
                  <a:close/>
                  <a:moveTo>
                    <a:pt x="63" y="43"/>
                  </a:moveTo>
                  <a:lnTo>
                    <a:pt x="65" y="43"/>
                  </a:lnTo>
                  <a:lnTo>
                    <a:pt x="67" y="43"/>
                  </a:lnTo>
                  <a:lnTo>
                    <a:pt x="69" y="43"/>
                  </a:lnTo>
                  <a:lnTo>
                    <a:pt x="71" y="45"/>
                  </a:lnTo>
                  <a:lnTo>
                    <a:pt x="73" y="46"/>
                  </a:lnTo>
                  <a:lnTo>
                    <a:pt x="75" y="46"/>
                  </a:lnTo>
                  <a:lnTo>
                    <a:pt x="75" y="48"/>
                  </a:lnTo>
                  <a:lnTo>
                    <a:pt x="75" y="46"/>
                  </a:lnTo>
                  <a:lnTo>
                    <a:pt x="79" y="48"/>
                  </a:lnTo>
                  <a:lnTo>
                    <a:pt x="81" y="48"/>
                  </a:lnTo>
                  <a:lnTo>
                    <a:pt x="83" y="46"/>
                  </a:lnTo>
                  <a:lnTo>
                    <a:pt x="83" y="45"/>
                  </a:lnTo>
                  <a:lnTo>
                    <a:pt x="85" y="45"/>
                  </a:lnTo>
                  <a:lnTo>
                    <a:pt x="85" y="46"/>
                  </a:lnTo>
                  <a:lnTo>
                    <a:pt x="86" y="46"/>
                  </a:lnTo>
                  <a:lnTo>
                    <a:pt x="86" y="48"/>
                  </a:lnTo>
                  <a:lnTo>
                    <a:pt x="85" y="48"/>
                  </a:lnTo>
                  <a:lnTo>
                    <a:pt x="85" y="50"/>
                  </a:lnTo>
                  <a:lnTo>
                    <a:pt x="83" y="50"/>
                  </a:lnTo>
                  <a:lnTo>
                    <a:pt x="83" y="52"/>
                  </a:lnTo>
                  <a:lnTo>
                    <a:pt x="83" y="56"/>
                  </a:lnTo>
                  <a:lnTo>
                    <a:pt x="83" y="58"/>
                  </a:lnTo>
                  <a:lnTo>
                    <a:pt x="83" y="60"/>
                  </a:lnTo>
                  <a:lnTo>
                    <a:pt x="85" y="62"/>
                  </a:lnTo>
                  <a:lnTo>
                    <a:pt x="85" y="64"/>
                  </a:lnTo>
                  <a:lnTo>
                    <a:pt x="86" y="64"/>
                  </a:lnTo>
                  <a:lnTo>
                    <a:pt x="88" y="64"/>
                  </a:lnTo>
                  <a:lnTo>
                    <a:pt x="88" y="66"/>
                  </a:lnTo>
                  <a:lnTo>
                    <a:pt x="86" y="66"/>
                  </a:lnTo>
                  <a:lnTo>
                    <a:pt x="86" y="68"/>
                  </a:lnTo>
                  <a:lnTo>
                    <a:pt x="88" y="68"/>
                  </a:lnTo>
                  <a:lnTo>
                    <a:pt x="88" y="70"/>
                  </a:lnTo>
                  <a:lnTo>
                    <a:pt x="88" y="71"/>
                  </a:lnTo>
                  <a:lnTo>
                    <a:pt x="86" y="73"/>
                  </a:lnTo>
                  <a:lnTo>
                    <a:pt x="86" y="75"/>
                  </a:lnTo>
                  <a:lnTo>
                    <a:pt x="85" y="77"/>
                  </a:lnTo>
                  <a:lnTo>
                    <a:pt x="85" y="79"/>
                  </a:lnTo>
                  <a:lnTo>
                    <a:pt x="85" y="81"/>
                  </a:lnTo>
                  <a:lnTo>
                    <a:pt x="85" y="83"/>
                  </a:lnTo>
                  <a:lnTo>
                    <a:pt x="83" y="83"/>
                  </a:lnTo>
                  <a:lnTo>
                    <a:pt x="83" y="85"/>
                  </a:lnTo>
                  <a:lnTo>
                    <a:pt x="81" y="85"/>
                  </a:lnTo>
                  <a:lnTo>
                    <a:pt x="83" y="83"/>
                  </a:lnTo>
                  <a:lnTo>
                    <a:pt x="83" y="81"/>
                  </a:lnTo>
                  <a:lnTo>
                    <a:pt x="83" y="83"/>
                  </a:lnTo>
                  <a:lnTo>
                    <a:pt x="81" y="83"/>
                  </a:lnTo>
                  <a:lnTo>
                    <a:pt x="79" y="85"/>
                  </a:lnTo>
                  <a:lnTo>
                    <a:pt x="77" y="85"/>
                  </a:lnTo>
                  <a:lnTo>
                    <a:pt x="75" y="85"/>
                  </a:lnTo>
                  <a:lnTo>
                    <a:pt x="75" y="87"/>
                  </a:lnTo>
                  <a:lnTo>
                    <a:pt x="73" y="87"/>
                  </a:lnTo>
                  <a:lnTo>
                    <a:pt x="73" y="89"/>
                  </a:lnTo>
                  <a:lnTo>
                    <a:pt x="73" y="91"/>
                  </a:lnTo>
                  <a:lnTo>
                    <a:pt x="75" y="91"/>
                  </a:lnTo>
                  <a:lnTo>
                    <a:pt x="75" y="93"/>
                  </a:lnTo>
                  <a:lnTo>
                    <a:pt x="73" y="93"/>
                  </a:lnTo>
                  <a:lnTo>
                    <a:pt x="73" y="94"/>
                  </a:lnTo>
                  <a:lnTo>
                    <a:pt x="73" y="96"/>
                  </a:lnTo>
                  <a:lnTo>
                    <a:pt x="71" y="96"/>
                  </a:lnTo>
                  <a:lnTo>
                    <a:pt x="71" y="98"/>
                  </a:lnTo>
                  <a:lnTo>
                    <a:pt x="73" y="100"/>
                  </a:lnTo>
                  <a:lnTo>
                    <a:pt x="73" y="102"/>
                  </a:lnTo>
                  <a:lnTo>
                    <a:pt x="73" y="104"/>
                  </a:lnTo>
                  <a:lnTo>
                    <a:pt x="75" y="104"/>
                  </a:lnTo>
                  <a:lnTo>
                    <a:pt x="75" y="106"/>
                  </a:lnTo>
                  <a:lnTo>
                    <a:pt x="77" y="106"/>
                  </a:lnTo>
                  <a:lnTo>
                    <a:pt x="77" y="108"/>
                  </a:lnTo>
                  <a:lnTo>
                    <a:pt x="75" y="108"/>
                  </a:lnTo>
                  <a:lnTo>
                    <a:pt x="75" y="110"/>
                  </a:lnTo>
                  <a:lnTo>
                    <a:pt x="75" y="112"/>
                  </a:lnTo>
                  <a:lnTo>
                    <a:pt x="75" y="114"/>
                  </a:lnTo>
                  <a:lnTo>
                    <a:pt x="77" y="114"/>
                  </a:lnTo>
                  <a:lnTo>
                    <a:pt x="77" y="116"/>
                  </a:lnTo>
                  <a:lnTo>
                    <a:pt x="77" y="117"/>
                  </a:lnTo>
                  <a:lnTo>
                    <a:pt x="79" y="117"/>
                  </a:lnTo>
                  <a:lnTo>
                    <a:pt x="79" y="119"/>
                  </a:lnTo>
                  <a:lnTo>
                    <a:pt x="83" y="119"/>
                  </a:lnTo>
                  <a:lnTo>
                    <a:pt x="85" y="121"/>
                  </a:lnTo>
                  <a:lnTo>
                    <a:pt x="85" y="119"/>
                  </a:lnTo>
                  <a:lnTo>
                    <a:pt x="83" y="119"/>
                  </a:lnTo>
                  <a:lnTo>
                    <a:pt x="85" y="119"/>
                  </a:lnTo>
                  <a:lnTo>
                    <a:pt x="86" y="119"/>
                  </a:lnTo>
                  <a:lnTo>
                    <a:pt x="85" y="119"/>
                  </a:lnTo>
                  <a:lnTo>
                    <a:pt x="85" y="117"/>
                  </a:lnTo>
                  <a:lnTo>
                    <a:pt x="83" y="117"/>
                  </a:lnTo>
                  <a:lnTo>
                    <a:pt x="83" y="116"/>
                  </a:lnTo>
                  <a:lnTo>
                    <a:pt x="83" y="117"/>
                  </a:lnTo>
                  <a:lnTo>
                    <a:pt x="83" y="116"/>
                  </a:lnTo>
                  <a:lnTo>
                    <a:pt x="85" y="116"/>
                  </a:lnTo>
                  <a:lnTo>
                    <a:pt x="85" y="117"/>
                  </a:lnTo>
                  <a:lnTo>
                    <a:pt x="86" y="117"/>
                  </a:lnTo>
                  <a:lnTo>
                    <a:pt x="86" y="116"/>
                  </a:lnTo>
                  <a:lnTo>
                    <a:pt x="86" y="114"/>
                  </a:lnTo>
                  <a:lnTo>
                    <a:pt x="88" y="114"/>
                  </a:lnTo>
                  <a:lnTo>
                    <a:pt x="90" y="114"/>
                  </a:lnTo>
                  <a:lnTo>
                    <a:pt x="92" y="114"/>
                  </a:lnTo>
                  <a:lnTo>
                    <a:pt x="90" y="114"/>
                  </a:lnTo>
                  <a:lnTo>
                    <a:pt x="92" y="114"/>
                  </a:lnTo>
                  <a:lnTo>
                    <a:pt x="94" y="114"/>
                  </a:lnTo>
                  <a:lnTo>
                    <a:pt x="94" y="116"/>
                  </a:lnTo>
                  <a:lnTo>
                    <a:pt x="96" y="116"/>
                  </a:lnTo>
                  <a:lnTo>
                    <a:pt x="96" y="117"/>
                  </a:lnTo>
                  <a:lnTo>
                    <a:pt x="98" y="117"/>
                  </a:lnTo>
                  <a:lnTo>
                    <a:pt x="96" y="117"/>
                  </a:lnTo>
                  <a:lnTo>
                    <a:pt x="96" y="119"/>
                  </a:lnTo>
                  <a:lnTo>
                    <a:pt x="98" y="119"/>
                  </a:lnTo>
                  <a:lnTo>
                    <a:pt x="98" y="121"/>
                  </a:lnTo>
                  <a:lnTo>
                    <a:pt x="98" y="123"/>
                  </a:lnTo>
                  <a:lnTo>
                    <a:pt x="100" y="123"/>
                  </a:lnTo>
                  <a:lnTo>
                    <a:pt x="102" y="123"/>
                  </a:lnTo>
                  <a:lnTo>
                    <a:pt x="102" y="121"/>
                  </a:lnTo>
                  <a:lnTo>
                    <a:pt x="102" y="119"/>
                  </a:lnTo>
                  <a:lnTo>
                    <a:pt x="100" y="119"/>
                  </a:lnTo>
                  <a:lnTo>
                    <a:pt x="100" y="117"/>
                  </a:lnTo>
                  <a:lnTo>
                    <a:pt x="102" y="117"/>
                  </a:lnTo>
                  <a:lnTo>
                    <a:pt x="102" y="119"/>
                  </a:lnTo>
                  <a:lnTo>
                    <a:pt x="104" y="119"/>
                  </a:lnTo>
                  <a:lnTo>
                    <a:pt x="104" y="121"/>
                  </a:lnTo>
                  <a:lnTo>
                    <a:pt x="104" y="119"/>
                  </a:lnTo>
                  <a:lnTo>
                    <a:pt x="104" y="121"/>
                  </a:lnTo>
                  <a:lnTo>
                    <a:pt x="106" y="119"/>
                  </a:lnTo>
                  <a:lnTo>
                    <a:pt x="106" y="121"/>
                  </a:lnTo>
                  <a:lnTo>
                    <a:pt x="108" y="121"/>
                  </a:lnTo>
                  <a:lnTo>
                    <a:pt x="108" y="119"/>
                  </a:lnTo>
                  <a:lnTo>
                    <a:pt x="108" y="121"/>
                  </a:lnTo>
                  <a:lnTo>
                    <a:pt x="110" y="121"/>
                  </a:lnTo>
                  <a:lnTo>
                    <a:pt x="110" y="123"/>
                  </a:lnTo>
                  <a:lnTo>
                    <a:pt x="111" y="123"/>
                  </a:lnTo>
                  <a:lnTo>
                    <a:pt x="110" y="123"/>
                  </a:lnTo>
                  <a:lnTo>
                    <a:pt x="108" y="123"/>
                  </a:lnTo>
                  <a:lnTo>
                    <a:pt x="106" y="123"/>
                  </a:lnTo>
                  <a:lnTo>
                    <a:pt x="106" y="125"/>
                  </a:lnTo>
                  <a:lnTo>
                    <a:pt x="106" y="127"/>
                  </a:lnTo>
                  <a:lnTo>
                    <a:pt x="106" y="125"/>
                  </a:lnTo>
                  <a:lnTo>
                    <a:pt x="106" y="127"/>
                  </a:lnTo>
                  <a:lnTo>
                    <a:pt x="108" y="127"/>
                  </a:lnTo>
                  <a:lnTo>
                    <a:pt x="108" y="129"/>
                  </a:lnTo>
                  <a:lnTo>
                    <a:pt x="110" y="131"/>
                  </a:lnTo>
                  <a:lnTo>
                    <a:pt x="110" y="133"/>
                  </a:lnTo>
                  <a:lnTo>
                    <a:pt x="108" y="133"/>
                  </a:lnTo>
                  <a:lnTo>
                    <a:pt x="110" y="133"/>
                  </a:lnTo>
                  <a:lnTo>
                    <a:pt x="110" y="135"/>
                  </a:lnTo>
                  <a:lnTo>
                    <a:pt x="108" y="135"/>
                  </a:lnTo>
                  <a:lnTo>
                    <a:pt x="110" y="135"/>
                  </a:lnTo>
                  <a:lnTo>
                    <a:pt x="110" y="133"/>
                  </a:lnTo>
                  <a:lnTo>
                    <a:pt x="111" y="133"/>
                  </a:lnTo>
                  <a:lnTo>
                    <a:pt x="111" y="135"/>
                  </a:lnTo>
                  <a:lnTo>
                    <a:pt x="113" y="135"/>
                  </a:lnTo>
                  <a:lnTo>
                    <a:pt x="115" y="135"/>
                  </a:lnTo>
                  <a:lnTo>
                    <a:pt x="115" y="137"/>
                  </a:lnTo>
                  <a:lnTo>
                    <a:pt x="113" y="137"/>
                  </a:lnTo>
                  <a:lnTo>
                    <a:pt x="115" y="137"/>
                  </a:lnTo>
                  <a:lnTo>
                    <a:pt x="115" y="139"/>
                  </a:lnTo>
                  <a:lnTo>
                    <a:pt x="115" y="141"/>
                  </a:lnTo>
                  <a:lnTo>
                    <a:pt x="113" y="141"/>
                  </a:lnTo>
                  <a:lnTo>
                    <a:pt x="113" y="142"/>
                  </a:lnTo>
                  <a:lnTo>
                    <a:pt x="111" y="142"/>
                  </a:lnTo>
                  <a:lnTo>
                    <a:pt x="111" y="141"/>
                  </a:lnTo>
                  <a:lnTo>
                    <a:pt x="110" y="141"/>
                  </a:lnTo>
                  <a:lnTo>
                    <a:pt x="110" y="139"/>
                  </a:lnTo>
                  <a:lnTo>
                    <a:pt x="110" y="137"/>
                  </a:lnTo>
                  <a:lnTo>
                    <a:pt x="111" y="139"/>
                  </a:lnTo>
                  <a:lnTo>
                    <a:pt x="111" y="137"/>
                  </a:lnTo>
                  <a:lnTo>
                    <a:pt x="113" y="137"/>
                  </a:lnTo>
                  <a:lnTo>
                    <a:pt x="111" y="137"/>
                  </a:lnTo>
                  <a:lnTo>
                    <a:pt x="110" y="137"/>
                  </a:lnTo>
                  <a:lnTo>
                    <a:pt x="110" y="139"/>
                  </a:lnTo>
                  <a:lnTo>
                    <a:pt x="110" y="137"/>
                  </a:lnTo>
                  <a:lnTo>
                    <a:pt x="108" y="137"/>
                  </a:lnTo>
                  <a:lnTo>
                    <a:pt x="108" y="139"/>
                  </a:lnTo>
                  <a:lnTo>
                    <a:pt x="108" y="137"/>
                  </a:lnTo>
                  <a:lnTo>
                    <a:pt x="108" y="139"/>
                  </a:lnTo>
                  <a:lnTo>
                    <a:pt x="108" y="137"/>
                  </a:lnTo>
                  <a:lnTo>
                    <a:pt x="106" y="137"/>
                  </a:lnTo>
                  <a:lnTo>
                    <a:pt x="104" y="137"/>
                  </a:lnTo>
                  <a:lnTo>
                    <a:pt x="104" y="135"/>
                  </a:lnTo>
                  <a:lnTo>
                    <a:pt x="102" y="135"/>
                  </a:lnTo>
                  <a:lnTo>
                    <a:pt x="102" y="133"/>
                  </a:lnTo>
                  <a:lnTo>
                    <a:pt x="102" y="131"/>
                  </a:lnTo>
                  <a:lnTo>
                    <a:pt x="100" y="131"/>
                  </a:lnTo>
                  <a:lnTo>
                    <a:pt x="100" y="129"/>
                  </a:lnTo>
                  <a:lnTo>
                    <a:pt x="98" y="127"/>
                  </a:lnTo>
                  <a:lnTo>
                    <a:pt x="96" y="127"/>
                  </a:lnTo>
                  <a:lnTo>
                    <a:pt x="94" y="125"/>
                  </a:lnTo>
                  <a:lnTo>
                    <a:pt x="94" y="123"/>
                  </a:lnTo>
                  <a:lnTo>
                    <a:pt x="92" y="123"/>
                  </a:lnTo>
                  <a:lnTo>
                    <a:pt x="92" y="121"/>
                  </a:lnTo>
                  <a:lnTo>
                    <a:pt x="90" y="121"/>
                  </a:lnTo>
                  <a:lnTo>
                    <a:pt x="90" y="119"/>
                  </a:lnTo>
                  <a:lnTo>
                    <a:pt x="88" y="119"/>
                  </a:lnTo>
                  <a:lnTo>
                    <a:pt x="86" y="119"/>
                  </a:lnTo>
                  <a:lnTo>
                    <a:pt x="88" y="121"/>
                  </a:lnTo>
                  <a:lnTo>
                    <a:pt x="88" y="123"/>
                  </a:lnTo>
                  <a:lnTo>
                    <a:pt x="88" y="125"/>
                  </a:lnTo>
                  <a:lnTo>
                    <a:pt x="90" y="127"/>
                  </a:lnTo>
                  <a:lnTo>
                    <a:pt x="90" y="129"/>
                  </a:lnTo>
                  <a:lnTo>
                    <a:pt x="92" y="129"/>
                  </a:lnTo>
                  <a:lnTo>
                    <a:pt x="92" y="131"/>
                  </a:lnTo>
                  <a:lnTo>
                    <a:pt x="90" y="133"/>
                  </a:lnTo>
                  <a:lnTo>
                    <a:pt x="88" y="131"/>
                  </a:lnTo>
                  <a:lnTo>
                    <a:pt x="88" y="129"/>
                  </a:lnTo>
                  <a:lnTo>
                    <a:pt x="86" y="127"/>
                  </a:lnTo>
                  <a:lnTo>
                    <a:pt x="86" y="125"/>
                  </a:lnTo>
                  <a:lnTo>
                    <a:pt x="85" y="125"/>
                  </a:lnTo>
                  <a:lnTo>
                    <a:pt x="83" y="125"/>
                  </a:lnTo>
                  <a:lnTo>
                    <a:pt x="83" y="123"/>
                  </a:lnTo>
                  <a:lnTo>
                    <a:pt x="81" y="123"/>
                  </a:lnTo>
                  <a:lnTo>
                    <a:pt x="81" y="121"/>
                  </a:lnTo>
                  <a:lnTo>
                    <a:pt x="79" y="121"/>
                  </a:lnTo>
                  <a:lnTo>
                    <a:pt x="77" y="121"/>
                  </a:lnTo>
                  <a:lnTo>
                    <a:pt x="77" y="119"/>
                  </a:lnTo>
                  <a:lnTo>
                    <a:pt x="75" y="119"/>
                  </a:lnTo>
                  <a:lnTo>
                    <a:pt x="75" y="121"/>
                  </a:lnTo>
                  <a:lnTo>
                    <a:pt x="73" y="121"/>
                  </a:lnTo>
                  <a:lnTo>
                    <a:pt x="71" y="121"/>
                  </a:lnTo>
                  <a:lnTo>
                    <a:pt x="71" y="123"/>
                  </a:lnTo>
                  <a:lnTo>
                    <a:pt x="71" y="125"/>
                  </a:lnTo>
                  <a:lnTo>
                    <a:pt x="69" y="125"/>
                  </a:lnTo>
                  <a:lnTo>
                    <a:pt x="67" y="125"/>
                  </a:lnTo>
                  <a:lnTo>
                    <a:pt x="65" y="125"/>
                  </a:lnTo>
                  <a:lnTo>
                    <a:pt x="65" y="123"/>
                  </a:lnTo>
                  <a:lnTo>
                    <a:pt x="63" y="123"/>
                  </a:lnTo>
                  <a:lnTo>
                    <a:pt x="63" y="121"/>
                  </a:lnTo>
                  <a:lnTo>
                    <a:pt x="62" y="119"/>
                  </a:lnTo>
                  <a:lnTo>
                    <a:pt x="60" y="119"/>
                  </a:lnTo>
                  <a:lnTo>
                    <a:pt x="60" y="121"/>
                  </a:lnTo>
                  <a:lnTo>
                    <a:pt x="60" y="123"/>
                  </a:lnTo>
                  <a:lnTo>
                    <a:pt x="60" y="121"/>
                  </a:lnTo>
                  <a:lnTo>
                    <a:pt x="58" y="121"/>
                  </a:lnTo>
                  <a:lnTo>
                    <a:pt x="58" y="119"/>
                  </a:lnTo>
                  <a:lnTo>
                    <a:pt x="60" y="119"/>
                  </a:lnTo>
                  <a:lnTo>
                    <a:pt x="58" y="119"/>
                  </a:lnTo>
                  <a:lnTo>
                    <a:pt x="58" y="117"/>
                  </a:lnTo>
                  <a:lnTo>
                    <a:pt x="58" y="116"/>
                  </a:lnTo>
                  <a:lnTo>
                    <a:pt x="60" y="116"/>
                  </a:lnTo>
                  <a:lnTo>
                    <a:pt x="60" y="114"/>
                  </a:lnTo>
                  <a:lnTo>
                    <a:pt x="62" y="114"/>
                  </a:lnTo>
                  <a:lnTo>
                    <a:pt x="63" y="112"/>
                  </a:lnTo>
                  <a:lnTo>
                    <a:pt x="63" y="110"/>
                  </a:lnTo>
                  <a:lnTo>
                    <a:pt x="65" y="110"/>
                  </a:lnTo>
                  <a:lnTo>
                    <a:pt x="63" y="110"/>
                  </a:lnTo>
                  <a:lnTo>
                    <a:pt x="63" y="108"/>
                  </a:lnTo>
                  <a:lnTo>
                    <a:pt x="62" y="106"/>
                  </a:lnTo>
                  <a:lnTo>
                    <a:pt x="60" y="106"/>
                  </a:lnTo>
                  <a:lnTo>
                    <a:pt x="60" y="104"/>
                  </a:lnTo>
                  <a:lnTo>
                    <a:pt x="58" y="104"/>
                  </a:lnTo>
                  <a:lnTo>
                    <a:pt x="58" y="106"/>
                  </a:lnTo>
                  <a:lnTo>
                    <a:pt x="58" y="104"/>
                  </a:lnTo>
                  <a:lnTo>
                    <a:pt x="58" y="106"/>
                  </a:lnTo>
                  <a:lnTo>
                    <a:pt x="58" y="108"/>
                  </a:lnTo>
                  <a:lnTo>
                    <a:pt x="58" y="110"/>
                  </a:lnTo>
                  <a:lnTo>
                    <a:pt x="58" y="112"/>
                  </a:lnTo>
                  <a:lnTo>
                    <a:pt x="56" y="112"/>
                  </a:lnTo>
                  <a:lnTo>
                    <a:pt x="54" y="110"/>
                  </a:lnTo>
                  <a:lnTo>
                    <a:pt x="56" y="110"/>
                  </a:lnTo>
                  <a:lnTo>
                    <a:pt x="54" y="110"/>
                  </a:lnTo>
                  <a:lnTo>
                    <a:pt x="54" y="108"/>
                  </a:lnTo>
                  <a:lnTo>
                    <a:pt x="52" y="108"/>
                  </a:lnTo>
                  <a:lnTo>
                    <a:pt x="54" y="106"/>
                  </a:lnTo>
                  <a:lnTo>
                    <a:pt x="52" y="106"/>
                  </a:lnTo>
                  <a:lnTo>
                    <a:pt x="54" y="106"/>
                  </a:lnTo>
                  <a:lnTo>
                    <a:pt x="52" y="106"/>
                  </a:lnTo>
                  <a:lnTo>
                    <a:pt x="52" y="104"/>
                  </a:lnTo>
                  <a:lnTo>
                    <a:pt x="52" y="106"/>
                  </a:lnTo>
                  <a:lnTo>
                    <a:pt x="50" y="106"/>
                  </a:lnTo>
                  <a:lnTo>
                    <a:pt x="50" y="104"/>
                  </a:lnTo>
                  <a:lnTo>
                    <a:pt x="50" y="102"/>
                  </a:lnTo>
                  <a:lnTo>
                    <a:pt x="48" y="100"/>
                  </a:lnTo>
                  <a:lnTo>
                    <a:pt x="48" y="98"/>
                  </a:lnTo>
                  <a:lnTo>
                    <a:pt x="48" y="96"/>
                  </a:lnTo>
                  <a:lnTo>
                    <a:pt x="46" y="96"/>
                  </a:lnTo>
                  <a:lnTo>
                    <a:pt x="48" y="94"/>
                  </a:lnTo>
                  <a:lnTo>
                    <a:pt x="48" y="93"/>
                  </a:lnTo>
                  <a:lnTo>
                    <a:pt x="48" y="91"/>
                  </a:lnTo>
                  <a:lnTo>
                    <a:pt x="46" y="91"/>
                  </a:lnTo>
                  <a:lnTo>
                    <a:pt x="46" y="89"/>
                  </a:lnTo>
                  <a:lnTo>
                    <a:pt x="48" y="89"/>
                  </a:lnTo>
                  <a:lnTo>
                    <a:pt x="46" y="89"/>
                  </a:lnTo>
                  <a:lnTo>
                    <a:pt x="46" y="87"/>
                  </a:lnTo>
                  <a:lnTo>
                    <a:pt x="44" y="87"/>
                  </a:lnTo>
                  <a:lnTo>
                    <a:pt x="44" y="85"/>
                  </a:lnTo>
                  <a:lnTo>
                    <a:pt x="46" y="83"/>
                  </a:lnTo>
                  <a:lnTo>
                    <a:pt x="44" y="83"/>
                  </a:lnTo>
                  <a:lnTo>
                    <a:pt x="44" y="81"/>
                  </a:lnTo>
                  <a:lnTo>
                    <a:pt x="46" y="81"/>
                  </a:lnTo>
                  <a:lnTo>
                    <a:pt x="46" y="79"/>
                  </a:lnTo>
                  <a:lnTo>
                    <a:pt x="46" y="81"/>
                  </a:lnTo>
                  <a:lnTo>
                    <a:pt x="46" y="79"/>
                  </a:lnTo>
                  <a:lnTo>
                    <a:pt x="48" y="79"/>
                  </a:lnTo>
                  <a:lnTo>
                    <a:pt x="48" y="81"/>
                  </a:lnTo>
                  <a:lnTo>
                    <a:pt x="48" y="83"/>
                  </a:lnTo>
                  <a:lnTo>
                    <a:pt x="50" y="83"/>
                  </a:lnTo>
                  <a:lnTo>
                    <a:pt x="50" y="85"/>
                  </a:lnTo>
                  <a:lnTo>
                    <a:pt x="52" y="85"/>
                  </a:lnTo>
                  <a:lnTo>
                    <a:pt x="54" y="85"/>
                  </a:lnTo>
                  <a:lnTo>
                    <a:pt x="54" y="87"/>
                  </a:lnTo>
                  <a:lnTo>
                    <a:pt x="54" y="85"/>
                  </a:lnTo>
                  <a:lnTo>
                    <a:pt x="56" y="83"/>
                  </a:lnTo>
                  <a:lnTo>
                    <a:pt x="54" y="81"/>
                  </a:lnTo>
                  <a:lnTo>
                    <a:pt x="54" y="79"/>
                  </a:lnTo>
                  <a:lnTo>
                    <a:pt x="54" y="77"/>
                  </a:lnTo>
                  <a:lnTo>
                    <a:pt x="54" y="75"/>
                  </a:lnTo>
                  <a:lnTo>
                    <a:pt x="54" y="73"/>
                  </a:lnTo>
                  <a:lnTo>
                    <a:pt x="54" y="71"/>
                  </a:lnTo>
                  <a:lnTo>
                    <a:pt x="56" y="70"/>
                  </a:lnTo>
                  <a:lnTo>
                    <a:pt x="56" y="66"/>
                  </a:lnTo>
                  <a:lnTo>
                    <a:pt x="56" y="64"/>
                  </a:lnTo>
                  <a:lnTo>
                    <a:pt x="56" y="62"/>
                  </a:lnTo>
                  <a:lnTo>
                    <a:pt x="54" y="60"/>
                  </a:lnTo>
                  <a:lnTo>
                    <a:pt x="54" y="58"/>
                  </a:lnTo>
                  <a:lnTo>
                    <a:pt x="56" y="58"/>
                  </a:lnTo>
                  <a:lnTo>
                    <a:pt x="56" y="56"/>
                  </a:lnTo>
                  <a:lnTo>
                    <a:pt x="56" y="54"/>
                  </a:lnTo>
                  <a:lnTo>
                    <a:pt x="56" y="52"/>
                  </a:lnTo>
                  <a:lnTo>
                    <a:pt x="58" y="50"/>
                  </a:lnTo>
                  <a:lnTo>
                    <a:pt x="58" y="48"/>
                  </a:lnTo>
                  <a:lnTo>
                    <a:pt x="58" y="46"/>
                  </a:lnTo>
                  <a:lnTo>
                    <a:pt x="58" y="45"/>
                  </a:lnTo>
                  <a:lnTo>
                    <a:pt x="60" y="45"/>
                  </a:lnTo>
                  <a:lnTo>
                    <a:pt x="62" y="45"/>
                  </a:lnTo>
                  <a:lnTo>
                    <a:pt x="62" y="43"/>
                  </a:lnTo>
                  <a:lnTo>
                    <a:pt x="63" y="43"/>
                  </a:lnTo>
                  <a:close/>
                  <a:moveTo>
                    <a:pt x="71" y="39"/>
                  </a:moveTo>
                  <a:lnTo>
                    <a:pt x="73" y="39"/>
                  </a:lnTo>
                  <a:lnTo>
                    <a:pt x="71" y="39"/>
                  </a:lnTo>
                  <a:lnTo>
                    <a:pt x="69" y="39"/>
                  </a:lnTo>
                  <a:lnTo>
                    <a:pt x="71" y="37"/>
                  </a:lnTo>
                  <a:lnTo>
                    <a:pt x="71" y="39"/>
                  </a:lnTo>
                  <a:close/>
                  <a:moveTo>
                    <a:pt x="81" y="37"/>
                  </a:moveTo>
                  <a:lnTo>
                    <a:pt x="79" y="37"/>
                  </a:lnTo>
                  <a:lnTo>
                    <a:pt x="79" y="39"/>
                  </a:lnTo>
                  <a:lnTo>
                    <a:pt x="79" y="37"/>
                  </a:lnTo>
                  <a:lnTo>
                    <a:pt x="79" y="35"/>
                  </a:lnTo>
                  <a:lnTo>
                    <a:pt x="81" y="37"/>
                  </a:lnTo>
                  <a:close/>
                  <a:moveTo>
                    <a:pt x="69" y="35"/>
                  </a:moveTo>
                  <a:lnTo>
                    <a:pt x="67" y="35"/>
                  </a:lnTo>
                  <a:lnTo>
                    <a:pt x="67" y="33"/>
                  </a:lnTo>
                  <a:lnTo>
                    <a:pt x="69" y="33"/>
                  </a:lnTo>
                  <a:lnTo>
                    <a:pt x="69" y="35"/>
                  </a:lnTo>
                  <a:close/>
                  <a:moveTo>
                    <a:pt x="71" y="29"/>
                  </a:moveTo>
                  <a:lnTo>
                    <a:pt x="73" y="29"/>
                  </a:lnTo>
                  <a:lnTo>
                    <a:pt x="73" y="31"/>
                  </a:lnTo>
                  <a:lnTo>
                    <a:pt x="71" y="31"/>
                  </a:lnTo>
                  <a:lnTo>
                    <a:pt x="71" y="29"/>
                  </a:lnTo>
                  <a:close/>
                  <a:moveTo>
                    <a:pt x="81" y="27"/>
                  </a:moveTo>
                  <a:lnTo>
                    <a:pt x="79" y="27"/>
                  </a:lnTo>
                  <a:lnTo>
                    <a:pt x="81" y="27"/>
                  </a:lnTo>
                  <a:close/>
                  <a:moveTo>
                    <a:pt x="81" y="14"/>
                  </a:moveTo>
                  <a:lnTo>
                    <a:pt x="79" y="14"/>
                  </a:lnTo>
                  <a:lnTo>
                    <a:pt x="79" y="12"/>
                  </a:lnTo>
                  <a:lnTo>
                    <a:pt x="81" y="12"/>
                  </a:lnTo>
                  <a:lnTo>
                    <a:pt x="81" y="10"/>
                  </a:lnTo>
                  <a:lnTo>
                    <a:pt x="81" y="12"/>
                  </a:lnTo>
                  <a:lnTo>
                    <a:pt x="81" y="14"/>
                  </a:lnTo>
                  <a:close/>
                  <a:moveTo>
                    <a:pt x="79" y="8"/>
                  </a:moveTo>
                  <a:lnTo>
                    <a:pt x="77" y="8"/>
                  </a:lnTo>
                  <a:lnTo>
                    <a:pt x="77" y="6"/>
                  </a:lnTo>
                  <a:lnTo>
                    <a:pt x="79" y="6"/>
                  </a:lnTo>
                  <a:lnTo>
                    <a:pt x="79" y="4"/>
                  </a:lnTo>
                  <a:lnTo>
                    <a:pt x="79" y="6"/>
                  </a:lnTo>
                  <a:lnTo>
                    <a:pt x="79" y="8"/>
                  </a:lnTo>
                  <a:close/>
                  <a:moveTo>
                    <a:pt x="81" y="0"/>
                  </a:moveTo>
                  <a:lnTo>
                    <a:pt x="79" y="0"/>
                  </a:lnTo>
                  <a:lnTo>
                    <a:pt x="81"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8" name="Freeform 185"/>
            <p:cNvSpPr>
              <a:spLocks noEditPoints="1"/>
            </p:cNvSpPr>
            <p:nvPr/>
          </p:nvSpPr>
          <p:spPr bwMode="auto">
            <a:xfrm>
              <a:off x="8343900" y="4627563"/>
              <a:ext cx="87313" cy="131763"/>
            </a:xfrm>
            <a:custGeom>
              <a:avLst/>
              <a:gdLst>
                <a:gd name="T0" fmla="*/ 9 w 55"/>
                <a:gd name="T1" fmla="*/ 83 h 83"/>
                <a:gd name="T2" fmla="*/ 9 w 55"/>
                <a:gd name="T3" fmla="*/ 81 h 83"/>
                <a:gd name="T4" fmla="*/ 0 w 55"/>
                <a:gd name="T5" fmla="*/ 81 h 83"/>
                <a:gd name="T6" fmla="*/ 0 w 55"/>
                <a:gd name="T7" fmla="*/ 81 h 83"/>
                <a:gd name="T8" fmla="*/ 0 w 55"/>
                <a:gd name="T9" fmla="*/ 81 h 83"/>
                <a:gd name="T10" fmla="*/ 17 w 55"/>
                <a:gd name="T11" fmla="*/ 45 h 83"/>
                <a:gd name="T12" fmla="*/ 17 w 55"/>
                <a:gd name="T13" fmla="*/ 45 h 83"/>
                <a:gd name="T14" fmla="*/ 48 w 55"/>
                <a:gd name="T15" fmla="*/ 20 h 83"/>
                <a:gd name="T16" fmla="*/ 48 w 55"/>
                <a:gd name="T17" fmla="*/ 18 h 83"/>
                <a:gd name="T18" fmla="*/ 48 w 55"/>
                <a:gd name="T19" fmla="*/ 20 h 83"/>
                <a:gd name="T20" fmla="*/ 48 w 55"/>
                <a:gd name="T21" fmla="*/ 18 h 83"/>
                <a:gd name="T22" fmla="*/ 50 w 55"/>
                <a:gd name="T23" fmla="*/ 16 h 83"/>
                <a:gd name="T24" fmla="*/ 50 w 55"/>
                <a:gd name="T25" fmla="*/ 16 h 83"/>
                <a:gd name="T26" fmla="*/ 50 w 55"/>
                <a:gd name="T27" fmla="*/ 18 h 83"/>
                <a:gd name="T28" fmla="*/ 50 w 55"/>
                <a:gd name="T29" fmla="*/ 18 h 83"/>
                <a:gd name="T30" fmla="*/ 51 w 55"/>
                <a:gd name="T31" fmla="*/ 14 h 83"/>
                <a:gd name="T32" fmla="*/ 50 w 55"/>
                <a:gd name="T33" fmla="*/ 14 h 83"/>
                <a:gd name="T34" fmla="*/ 50 w 55"/>
                <a:gd name="T35" fmla="*/ 14 h 83"/>
                <a:gd name="T36" fmla="*/ 51 w 55"/>
                <a:gd name="T37" fmla="*/ 14 h 83"/>
                <a:gd name="T38" fmla="*/ 51 w 55"/>
                <a:gd name="T39" fmla="*/ 14 h 83"/>
                <a:gd name="T40" fmla="*/ 51 w 55"/>
                <a:gd name="T41" fmla="*/ 12 h 83"/>
                <a:gd name="T42" fmla="*/ 51 w 55"/>
                <a:gd name="T43" fmla="*/ 12 h 83"/>
                <a:gd name="T44" fmla="*/ 51 w 55"/>
                <a:gd name="T45" fmla="*/ 12 h 83"/>
                <a:gd name="T46" fmla="*/ 51 w 55"/>
                <a:gd name="T47" fmla="*/ 14 h 83"/>
                <a:gd name="T48" fmla="*/ 51 w 55"/>
                <a:gd name="T49" fmla="*/ 14 h 83"/>
                <a:gd name="T50" fmla="*/ 53 w 55"/>
                <a:gd name="T51" fmla="*/ 12 h 83"/>
                <a:gd name="T52" fmla="*/ 53 w 55"/>
                <a:gd name="T53" fmla="*/ 12 h 83"/>
                <a:gd name="T54" fmla="*/ 51 w 55"/>
                <a:gd name="T55" fmla="*/ 12 h 83"/>
                <a:gd name="T56" fmla="*/ 51 w 55"/>
                <a:gd name="T57" fmla="*/ 12 h 83"/>
                <a:gd name="T58" fmla="*/ 51 w 55"/>
                <a:gd name="T59" fmla="*/ 12 h 83"/>
                <a:gd name="T60" fmla="*/ 53 w 55"/>
                <a:gd name="T61" fmla="*/ 12 h 83"/>
                <a:gd name="T62" fmla="*/ 55 w 55"/>
                <a:gd name="T63" fmla="*/ 8 h 83"/>
                <a:gd name="T64" fmla="*/ 55 w 55"/>
                <a:gd name="T65" fmla="*/ 10 h 83"/>
                <a:gd name="T66" fmla="*/ 53 w 55"/>
                <a:gd name="T67" fmla="*/ 10 h 83"/>
                <a:gd name="T68" fmla="*/ 53 w 55"/>
                <a:gd name="T69" fmla="*/ 12 h 83"/>
                <a:gd name="T70" fmla="*/ 53 w 55"/>
                <a:gd name="T71" fmla="*/ 12 h 83"/>
                <a:gd name="T72" fmla="*/ 53 w 55"/>
                <a:gd name="T73" fmla="*/ 12 h 83"/>
                <a:gd name="T74" fmla="*/ 53 w 55"/>
                <a:gd name="T75" fmla="*/ 12 h 83"/>
                <a:gd name="T76" fmla="*/ 53 w 55"/>
                <a:gd name="T77" fmla="*/ 12 h 83"/>
                <a:gd name="T78" fmla="*/ 51 w 55"/>
                <a:gd name="T79" fmla="*/ 10 h 83"/>
                <a:gd name="T80" fmla="*/ 51 w 55"/>
                <a:gd name="T81" fmla="*/ 10 h 83"/>
                <a:gd name="T82" fmla="*/ 53 w 55"/>
                <a:gd name="T83" fmla="*/ 10 h 83"/>
                <a:gd name="T84" fmla="*/ 53 w 55"/>
                <a:gd name="T85" fmla="*/ 10 h 83"/>
                <a:gd name="T86" fmla="*/ 53 w 55"/>
                <a:gd name="T87" fmla="*/ 10 h 83"/>
                <a:gd name="T88" fmla="*/ 53 w 55"/>
                <a:gd name="T89" fmla="*/ 8 h 83"/>
                <a:gd name="T90" fmla="*/ 53 w 55"/>
                <a:gd name="T91" fmla="*/ 8 h 83"/>
                <a:gd name="T92" fmla="*/ 53 w 55"/>
                <a:gd name="T93" fmla="*/ 8 h 83"/>
                <a:gd name="T94" fmla="*/ 53 w 55"/>
                <a:gd name="T95" fmla="*/ 8 h 83"/>
                <a:gd name="T96" fmla="*/ 55 w 55"/>
                <a:gd name="T97" fmla="*/ 6 h 83"/>
                <a:gd name="T98" fmla="*/ 55 w 55"/>
                <a:gd name="T99" fmla="*/ 6 h 83"/>
                <a:gd name="T100" fmla="*/ 55 w 55"/>
                <a:gd name="T101" fmla="*/ 6 h 83"/>
                <a:gd name="T102" fmla="*/ 55 w 55"/>
                <a:gd name="T103" fmla="*/ 8 h 83"/>
                <a:gd name="T104" fmla="*/ 55 w 55"/>
                <a:gd name="T105" fmla="*/ 0 h 83"/>
                <a:gd name="T106" fmla="*/ 55 w 55"/>
                <a:gd name="T107" fmla="*/ 0 h 83"/>
                <a:gd name="T108" fmla="*/ 55 w 55"/>
                <a:gd name="T109"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5" h="83">
                  <a:moveTo>
                    <a:pt x="9" y="81"/>
                  </a:moveTo>
                  <a:lnTo>
                    <a:pt x="9" y="83"/>
                  </a:lnTo>
                  <a:lnTo>
                    <a:pt x="9" y="83"/>
                  </a:lnTo>
                  <a:lnTo>
                    <a:pt x="9" y="81"/>
                  </a:lnTo>
                  <a:lnTo>
                    <a:pt x="9" y="81"/>
                  </a:lnTo>
                  <a:lnTo>
                    <a:pt x="9" y="81"/>
                  </a:lnTo>
                  <a:lnTo>
                    <a:pt x="9" y="81"/>
                  </a:lnTo>
                  <a:lnTo>
                    <a:pt x="9" y="81"/>
                  </a:lnTo>
                  <a:close/>
                  <a:moveTo>
                    <a:pt x="0" y="81"/>
                  </a:moveTo>
                  <a:lnTo>
                    <a:pt x="0" y="81"/>
                  </a:lnTo>
                  <a:lnTo>
                    <a:pt x="0" y="81"/>
                  </a:lnTo>
                  <a:lnTo>
                    <a:pt x="0" y="81"/>
                  </a:lnTo>
                  <a:lnTo>
                    <a:pt x="0" y="81"/>
                  </a:lnTo>
                  <a:lnTo>
                    <a:pt x="0" y="81"/>
                  </a:lnTo>
                  <a:lnTo>
                    <a:pt x="0" y="81"/>
                  </a:lnTo>
                  <a:lnTo>
                    <a:pt x="0" y="81"/>
                  </a:lnTo>
                  <a:lnTo>
                    <a:pt x="0" y="81"/>
                  </a:lnTo>
                  <a:close/>
                  <a:moveTo>
                    <a:pt x="17" y="45"/>
                  </a:moveTo>
                  <a:lnTo>
                    <a:pt x="17" y="45"/>
                  </a:lnTo>
                  <a:lnTo>
                    <a:pt x="17" y="45"/>
                  </a:lnTo>
                  <a:lnTo>
                    <a:pt x="17" y="45"/>
                  </a:lnTo>
                  <a:lnTo>
                    <a:pt x="17" y="45"/>
                  </a:lnTo>
                  <a:close/>
                  <a:moveTo>
                    <a:pt x="48" y="20"/>
                  </a:moveTo>
                  <a:lnTo>
                    <a:pt x="48" y="20"/>
                  </a:lnTo>
                  <a:lnTo>
                    <a:pt x="48" y="20"/>
                  </a:lnTo>
                  <a:lnTo>
                    <a:pt x="48" y="20"/>
                  </a:lnTo>
                  <a:lnTo>
                    <a:pt x="48" y="18"/>
                  </a:lnTo>
                  <a:lnTo>
                    <a:pt x="48" y="18"/>
                  </a:lnTo>
                  <a:lnTo>
                    <a:pt x="48" y="20"/>
                  </a:lnTo>
                  <a:lnTo>
                    <a:pt x="48" y="20"/>
                  </a:lnTo>
                  <a:lnTo>
                    <a:pt x="48" y="20"/>
                  </a:lnTo>
                  <a:close/>
                  <a:moveTo>
                    <a:pt x="48" y="18"/>
                  </a:moveTo>
                  <a:lnTo>
                    <a:pt x="48" y="18"/>
                  </a:lnTo>
                  <a:lnTo>
                    <a:pt x="48" y="18"/>
                  </a:lnTo>
                  <a:lnTo>
                    <a:pt x="48" y="18"/>
                  </a:lnTo>
                  <a:lnTo>
                    <a:pt x="50" y="16"/>
                  </a:lnTo>
                  <a:lnTo>
                    <a:pt x="50" y="16"/>
                  </a:lnTo>
                  <a:lnTo>
                    <a:pt x="50" y="16"/>
                  </a:lnTo>
                  <a:lnTo>
                    <a:pt x="50" y="16"/>
                  </a:lnTo>
                  <a:lnTo>
                    <a:pt x="50" y="16"/>
                  </a:lnTo>
                  <a:lnTo>
                    <a:pt x="50" y="16"/>
                  </a:lnTo>
                  <a:lnTo>
                    <a:pt x="50" y="18"/>
                  </a:lnTo>
                  <a:lnTo>
                    <a:pt x="50" y="18"/>
                  </a:lnTo>
                  <a:lnTo>
                    <a:pt x="50" y="18"/>
                  </a:lnTo>
                  <a:lnTo>
                    <a:pt x="50" y="18"/>
                  </a:lnTo>
                  <a:lnTo>
                    <a:pt x="50" y="18"/>
                  </a:lnTo>
                  <a:lnTo>
                    <a:pt x="48" y="18"/>
                  </a:lnTo>
                  <a:close/>
                  <a:moveTo>
                    <a:pt x="51" y="14"/>
                  </a:moveTo>
                  <a:lnTo>
                    <a:pt x="51" y="14"/>
                  </a:lnTo>
                  <a:lnTo>
                    <a:pt x="51" y="14"/>
                  </a:lnTo>
                  <a:lnTo>
                    <a:pt x="50" y="14"/>
                  </a:lnTo>
                  <a:lnTo>
                    <a:pt x="50" y="14"/>
                  </a:lnTo>
                  <a:lnTo>
                    <a:pt x="50" y="14"/>
                  </a:lnTo>
                  <a:lnTo>
                    <a:pt x="50" y="14"/>
                  </a:lnTo>
                  <a:lnTo>
                    <a:pt x="50" y="14"/>
                  </a:lnTo>
                  <a:lnTo>
                    <a:pt x="50" y="14"/>
                  </a:lnTo>
                  <a:lnTo>
                    <a:pt x="51" y="14"/>
                  </a:lnTo>
                  <a:lnTo>
                    <a:pt x="51" y="14"/>
                  </a:lnTo>
                  <a:lnTo>
                    <a:pt x="51" y="14"/>
                  </a:lnTo>
                  <a:lnTo>
                    <a:pt x="51" y="14"/>
                  </a:lnTo>
                  <a:lnTo>
                    <a:pt x="51" y="12"/>
                  </a:lnTo>
                  <a:lnTo>
                    <a:pt x="51" y="12"/>
                  </a:lnTo>
                  <a:lnTo>
                    <a:pt x="51" y="12"/>
                  </a:lnTo>
                  <a:lnTo>
                    <a:pt x="51" y="12"/>
                  </a:lnTo>
                  <a:lnTo>
                    <a:pt x="51" y="12"/>
                  </a:lnTo>
                  <a:lnTo>
                    <a:pt x="51" y="12"/>
                  </a:lnTo>
                  <a:lnTo>
                    <a:pt x="51" y="12"/>
                  </a:lnTo>
                  <a:lnTo>
                    <a:pt x="51" y="12"/>
                  </a:lnTo>
                  <a:lnTo>
                    <a:pt x="51" y="12"/>
                  </a:lnTo>
                  <a:lnTo>
                    <a:pt x="51" y="12"/>
                  </a:lnTo>
                  <a:lnTo>
                    <a:pt x="51" y="14"/>
                  </a:lnTo>
                  <a:lnTo>
                    <a:pt x="51" y="14"/>
                  </a:lnTo>
                  <a:lnTo>
                    <a:pt x="51" y="14"/>
                  </a:lnTo>
                  <a:lnTo>
                    <a:pt x="51" y="14"/>
                  </a:lnTo>
                  <a:lnTo>
                    <a:pt x="51" y="14"/>
                  </a:lnTo>
                  <a:lnTo>
                    <a:pt x="51" y="14"/>
                  </a:lnTo>
                  <a:lnTo>
                    <a:pt x="51" y="14"/>
                  </a:lnTo>
                  <a:close/>
                  <a:moveTo>
                    <a:pt x="53" y="12"/>
                  </a:moveTo>
                  <a:lnTo>
                    <a:pt x="53" y="12"/>
                  </a:lnTo>
                  <a:lnTo>
                    <a:pt x="53" y="12"/>
                  </a:lnTo>
                  <a:lnTo>
                    <a:pt x="53" y="12"/>
                  </a:lnTo>
                  <a:lnTo>
                    <a:pt x="53" y="12"/>
                  </a:lnTo>
                  <a:lnTo>
                    <a:pt x="51" y="12"/>
                  </a:lnTo>
                  <a:lnTo>
                    <a:pt x="51" y="12"/>
                  </a:lnTo>
                  <a:lnTo>
                    <a:pt x="51" y="12"/>
                  </a:lnTo>
                  <a:lnTo>
                    <a:pt x="51" y="12"/>
                  </a:lnTo>
                  <a:lnTo>
                    <a:pt x="51" y="12"/>
                  </a:lnTo>
                  <a:lnTo>
                    <a:pt x="51" y="12"/>
                  </a:lnTo>
                  <a:lnTo>
                    <a:pt x="51" y="12"/>
                  </a:lnTo>
                  <a:lnTo>
                    <a:pt x="51" y="12"/>
                  </a:lnTo>
                  <a:lnTo>
                    <a:pt x="51" y="12"/>
                  </a:lnTo>
                  <a:lnTo>
                    <a:pt x="51" y="12"/>
                  </a:lnTo>
                  <a:lnTo>
                    <a:pt x="53" y="12"/>
                  </a:lnTo>
                  <a:close/>
                  <a:moveTo>
                    <a:pt x="55" y="8"/>
                  </a:moveTo>
                  <a:lnTo>
                    <a:pt x="55" y="8"/>
                  </a:lnTo>
                  <a:lnTo>
                    <a:pt x="55" y="8"/>
                  </a:lnTo>
                  <a:lnTo>
                    <a:pt x="55" y="8"/>
                  </a:lnTo>
                  <a:lnTo>
                    <a:pt x="55" y="10"/>
                  </a:lnTo>
                  <a:lnTo>
                    <a:pt x="55" y="10"/>
                  </a:lnTo>
                  <a:lnTo>
                    <a:pt x="55" y="10"/>
                  </a:lnTo>
                  <a:lnTo>
                    <a:pt x="55" y="10"/>
                  </a:lnTo>
                  <a:lnTo>
                    <a:pt x="53" y="10"/>
                  </a:lnTo>
                  <a:lnTo>
                    <a:pt x="53" y="10"/>
                  </a:lnTo>
                  <a:lnTo>
                    <a:pt x="53" y="12"/>
                  </a:lnTo>
                  <a:lnTo>
                    <a:pt x="53" y="12"/>
                  </a:lnTo>
                  <a:lnTo>
                    <a:pt x="53" y="12"/>
                  </a:lnTo>
                  <a:lnTo>
                    <a:pt x="53" y="12"/>
                  </a:lnTo>
                  <a:lnTo>
                    <a:pt x="53" y="12"/>
                  </a:lnTo>
                  <a:lnTo>
                    <a:pt x="53" y="12"/>
                  </a:lnTo>
                  <a:lnTo>
                    <a:pt x="53" y="12"/>
                  </a:lnTo>
                  <a:lnTo>
                    <a:pt x="53" y="12"/>
                  </a:lnTo>
                  <a:lnTo>
                    <a:pt x="53" y="12"/>
                  </a:lnTo>
                  <a:lnTo>
                    <a:pt x="53" y="12"/>
                  </a:lnTo>
                  <a:lnTo>
                    <a:pt x="53" y="12"/>
                  </a:lnTo>
                  <a:lnTo>
                    <a:pt x="53" y="12"/>
                  </a:lnTo>
                  <a:lnTo>
                    <a:pt x="53" y="12"/>
                  </a:lnTo>
                  <a:lnTo>
                    <a:pt x="53" y="12"/>
                  </a:lnTo>
                  <a:lnTo>
                    <a:pt x="53" y="10"/>
                  </a:lnTo>
                  <a:lnTo>
                    <a:pt x="53" y="10"/>
                  </a:lnTo>
                  <a:lnTo>
                    <a:pt x="51" y="10"/>
                  </a:lnTo>
                  <a:lnTo>
                    <a:pt x="51" y="10"/>
                  </a:lnTo>
                  <a:lnTo>
                    <a:pt x="51" y="10"/>
                  </a:lnTo>
                  <a:lnTo>
                    <a:pt x="51" y="10"/>
                  </a:lnTo>
                  <a:lnTo>
                    <a:pt x="51" y="10"/>
                  </a:lnTo>
                  <a:lnTo>
                    <a:pt x="51" y="10"/>
                  </a:lnTo>
                  <a:lnTo>
                    <a:pt x="53" y="10"/>
                  </a:lnTo>
                  <a:lnTo>
                    <a:pt x="53" y="10"/>
                  </a:lnTo>
                  <a:lnTo>
                    <a:pt x="53" y="10"/>
                  </a:lnTo>
                  <a:lnTo>
                    <a:pt x="53" y="10"/>
                  </a:lnTo>
                  <a:lnTo>
                    <a:pt x="53" y="10"/>
                  </a:lnTo>
                  <a:lnTo>
                    <a:pt x="53" y="10"/>
                  </a:lnTo>
                  <a:lnTo>
                    <a:pt x="53" y="10"/>
                  </a:lnTo>
                  <a:lnTo>
                    <a:pt x="53" y="10"/>
                  </a:lnTo>
                  <a:lnTo>
                    <a:pt x="53" y="8"/>
                  </a:lnTo>
                  <a:lnTo>
                    <a:pt x="53" y="8"/>
                  </a:lnTo>
                  <a:lnTo>
                    <a:pt x="53" y="8"/>
                  </a:lnTo>
                  <a:lnTo>
                    <a:pt x="53" y="8"/>
                  </a:lnTo>
                  <a:lnTo>
                    <a:pt x="53" y="8"/>
                  </a:lnTo>
                  <a:lnTo>
                    <a:pt x="53" y="8"/>
                  </a:lnTo>
                  <a:lnTo>
                    <a:pt x="53" y="8"/>
                  </a:lnTo>
                  <a:lnTo>
                    <a:pt x="53" y="8"/>
                  </a:lnTo>
                  <a:lnTo>
                    <a:pt x="53" y="8"/>
                  </a:lnTo>
                  <a:lnTo>
                    <a:pt x="53" y="8"/>
                  </a:lnTo>
                  <a:lnTo>
                    <a:pt x="53" y="8"/>
                  </a:lnTo>
                  <a:lnTo>
                    <a:pt x="53" y="8"/>
                  </a:lnTo>
                  <a:lnTo>
                    <a:pt x="55" y="8"/>
                  </a:lnTo>
                  <a:lnTo>
                    <a:pt x="55" y="6"/>
                  </a:lnTo>
                  <a:lnTo>
                    <a:pt x="55" y="6"/>
                  </a:lnTo>
                  <a:lnTo>
                    <a:pt x="55" y="6"/>
                  </a:lnTo>
                  <a:lnTo>
                    <a:pt x="55" y="6"/>
                  </a:lnTo>
                  <a:lnTo>
                    <a:pt x="55" y="6"/>
                  </a:lnTo>
                  <a:lnTo>
                    <a:pt x="55" y="6"/>
                  </a:lnTo>
                  <a:lnTo>
                    <a:pt x="55" y="6"/>
                  </a:lnTo>
                  <a:lnTo>
                    <a:pt x="55" y="6"/>
                  </a:lnTo>
                  <a:lnTo>
                    <a:pt x="55" y="6"/>
                  </a:lnTo>
                  <a:lnTo>
                    <a:pt x="55" y="8"/>
                  </a:lnTo>
                  <a:lnTo>
                    <a:pt x="55" y="8"/>
                  </a:lnTo>
                  <a:close/>
                  <a:moveTo>
                    <a:pt x="55" y="0"/>
                  </a:moveTo>
                  <a:lnTo>
                    <a:pt x="55" y="0"/>
                  </a:lnTo>
                  <a:lnTo>
                    <a:pt x="55" y="0"/>
                  </a:lnTo>
                  <a:lnTo>
                    <a:pt x="55" y="0"/>
                  </a:lnTo>
                  <a:lnTo>
                    <a:pt x="55" y="0"/>
                  </a:lnTo>
                  <a:lnTo>
                    <a:pt x="55" y="0"/>
                  </a:lnTo>
                  <a:lnTo>
                    <a:pt x="55" y="0"/>
                  </a:lnTo>
                  <a:lnTo>
                    <a:pt x="55"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9" name="Freeform 186"/>
            <p:cNvSpPr>
              <a:spLocks noEditPoints="1"/>
            </p:cNvSpPr>
            <p:nvPr/>
          </p:nvSpPr>
          <p:spPr bwMode="auto">
            <a:xfrm>
              <a:off x="8586788" y="4865688"/>
              <a:ext cx="381000" cy="261938"/>
            </a:xfrm>
            <a:custGeom>
              <a:avLst/>
              <a:gdLst>
                <a:gd name="T0" fmla="*/ 198 w 240"/>
                <a:gd name="T1" fmla="*/ 163 h 165"/>
                <a:gd name="T2" fmla="*/ 213 w 240"/>
                <a:gd name="T3" fmla="*/ 159 h 165"/>
                <a:gd name="T4" fmla="*/ 163 w 240"/>
                <a:gd name="T5" fmla="*/ 148 h 165"/>
                <a:gd name="T6" fmla="*/ 165 w 240"/>
                <a:gd name="T7" fmla="*/ 138 h 165"/>
                <a:gd name="T8" fmla="*/ 163 w 240"/>
                <a:gd name="T9" fmla="*/ 133 h 165"/>
                <a:gd name="T10" fmla="*/ 154 w 240"/>
                <a:gd name="T11" fmla="*/ 133 h 165"/>
                <a:gd name="T12" fmla="*/ 186 w 240"/>
                <a:gd name="T13" fmla="*/ 123 h 165"/>
                <a:gd name="T14" fmla="*/ 186 w 240"/>
                <a:gd name="T15" fmla="*/ 123 h 165"/>
                <a:gd name="T16" fmla="*/ 163 w 240"/>
                <a:gd name="T17" fmla="*/ 115 h 165"/>
                <a:gd name="T18" fmla="*/ 41 w 240"/>
                <a:gd name="T19" fmla="*/ 113 h 165"/>
                <a:gd name="T20" fmla="*/ 46 w 240"/>
                <a:gd name="T21" fmla="*/ 108 h 165"/>
                <a:gd name="T22" fmla="*/ 223 w 240"/>
                <a:gd name="T23" fmla="*/ 67 h 165"/>
                <a:gd name="T24" fmla="*/ 240 w 240"/>
                <a:gd name="T25" fmla="*/ 85 h 165"/>
                <a:gd name="T26" fmla="*/ 225 w 240"/>
                <a:gd name="T27" fmla="*/ 77 h 165"/>
                <a:gd name="T28" fmla="*/ 102 w 240"/>
                <a:gd name="T29" fmla="*/ 65 h 165"/>
                <a:gd name="T30" fmla="*/ 219 w 240"/>
                <a:gd name="T31" fmla="*/ 60 h 165"/>
                <a:gd name="T32" fmla="*/ 213 w 240"/>
                <a:gd name="T33" fmla="*/ 50 h 165"/>
                <a:gd name="T34" fmla="*/ 181 w 240"/>
                <a:gd name="T35" fmla="*/ 58 h 165"/>
                <a:gd name="T36" fmla="*/ 169 w 240"/>
                <a:gd name="T37" fmla="*/ 69 h 165"/>
                <a:gd name="T38" fmla="*/ 152 w 240"/>
                <a:gd name="T39" fmla="*/ 79 h 165"/>
                <a:gd name="T40" fmla="*/ 129 w 240"/>
                <a:gd name="T41" fmla="*/ 75 h 165"/>
                <a:gd name="T42" fmla="*/ 125 w 240"/>
                <a:gd name="T43" fmla="*/ 67 h 165"/>
                <a:gd name="T44" fmla="*/ 146 w 240"/>
                <a:gd name="T45" fmla="*/ 63 h 165"/>
                <a:gd name="T46" fmla="*/ 156 w 240"/>
                <a:gd name="T47" fmla="*/ 65 h 165"/>
                <a:gd name="T48" fmla="*/ 173 w 240"/>
                <a:gd name="T49" fmla="*/ 58 h 165"/>
                <a:gd name="T50" fmla="*/ 181 w 240"/>
                <a:gd name="T51" fmla="*/ 44 h 165"/>
                <a:gd name="T52" fmla="*/ 198 w 240"/>
                <a:gd name="T53" fmla="*/ 35 h 165"/>
                <a:gd name="T54" fmla="*/ 186 w 240"/>
                <a:gd name="T55" fmla="*/ 29 h 165"/>
                <a:gd name="T56" fmla="*/ 177 w 240"/>
                <a:gd name="T57" fmla="*/ 23 h 165"/>
                <a:gd name="T58" fmla="*/ 16 w 240"/>
                <a:gd name="T59" fmla="*/ 25 h 165"/>
                <a:gd name="T60" fmla="*/ 44 w 240"/>
                <a:gd name="T61" fmla="*/ 35 h 165"/>
                <a:gd name="T62" fmla="*/ 66 w 240"/>
                <a:gd name="T63" fmla="*/ 44 h 165"/>
                <a:gd name="T64" fmla="*/ 79 w 240"/>
                <a:gd name="T65" fmla="*/ 65 h 165"/>
                <a:gd name="T66" fmla="*/ 100 w 240"/>
                <a:gd name="T67" fmla="*/ 73 h 165"/>
                <a:gd name="T68" fmla="*/ 106 w 240"/>
                <a:gd name="T69" fmla="*/ 87 h 165"/>
                <a:gd name="T70" fmla="*/ 108 w 240"/>
                <a:gd name="T71" fmla="*/ 104 h 165"/>
                <a:gd name="T72" fmla="*/ 123 w 240"/>
                <a:gd name="T73" fmla="*/ 121 h 165"/>
                <a:gd name="T74" fmla="*/ 138 w 240"/>
                <a:gd name="T75" fmla="*/ 133 h 165"/>
                <a:gd name="T76" fmla="*/ 154 w 240"/>
                <a:gd name="T77" fmla="*/ 142 h 165"/>
                <a:gd name="T78" fmla="*/ 154 w 240"/>
                <a:gd name="T79" fmla="*/ 148 h 165"/>
                <a:gd name="T80" fmla="*/ 138 w 240"/>
                <a:gd name="T81" fmla="*/ 144 h 165"/>
                <a:gd name="T82" fmla="*/ 125 w 240"/>
                <a:gd name="T83" fmla="*/ 142 h 165"/>
                <a:gd name="T84" fmla="*/ 104 w 240"/>
                <a:gd name="T85" fmla="*/ 131 h 165"/>
                <a:gd name="T86" fmla="*/ 90 w 240"/>
                <a:gd name="T87" fmla="*/ 117 h 165"/>
                <a:gd name="T88" fmla="*/ 69 w 240"/>
                <a:gd name="T89" fmla="*/ 104 h 165"/>
                <a:gd name="T90" fmla="*/ 58 w 240"/>
                <a:gd name="T91" fmla="*/ 102 h 165"/>
                <a:gd name="T92" fmla="*/ 48 w 240"/>
                <a:gd name="T93" fmla="*/ 100 h 165"/>
                <a:gd name="T94" fmla="*/ 41 w 240"/>
                <a:gd name="T95" fmla="*/ 106 h 165"/>
                <a:gd name="T96" fmla="*/ 21 w 240"/>
                <a:gd name="T97" fmla="*/ 111 h 165"/>
                <a:gd name="T98" fmla="*/ 41 w 240"/>
                <a:gd name="T99" fmla="*/ 121 h 165"/>
                <a:gd name="T100" fmla="*/ 16 w 240"/>
                <a:gd name="T101" fmla="*/ 127 h 165"/>
                <a:gd name="T102" fmla="*/ 2 w 240"/>
                <a:gd name="T103" fmla="*/ 100 h 165"/>
                <a:gd name="T104" fmla="*/ 2 w 240"/>
                <a:gd name="T105" fmla="*/ 65 h 165"/>
                <a:gd name="T106" fmla="*/ 165 w 240"/>
                <a:gd name="T107" fmla="*/ 23 h 165"/>
                <a:gd name="T108" fmla="*/ 185 w 240"/>
                <a:gd name="T109" fmla="*/ 37 h 165"/>
                <a:gd name="T110" fmla="*/ 194 w 240"/>
                <a:gd name="T111" fmla="*/ 54 h 165"/>
                <a:gd name="T112" fmla="*/ 183 w 240"/>
                <a:gd name="T113" fmla="*/ 37 h 165"/>
                <a:gd name="T114" fmla="*/ 160 w 240"/>
                <a:gd name="T115" fmla="*/ 23 h 165"/>
                <a:gd name="T116" fmla="*/ 146 w 240"/>
                <a:gd name="T117" fmla="*/ 19 h 165"/>
                <a:gd name="T118" fmla="*/ 106 w 240"/>
                <a:gd name="T119" fmla="*/ 10 h 165"/>
                <a:gd name="T120" fmla="*/ 94 w 240"/>
                <a:gd name="T121" fmla="*/ 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165">
                  <a:moveTo>
                    <a:pt x="198" y="161"/>
                  </a:moveTo>
                  <a:lnTo>
                    <a:pt x="200" y="161"/>
                  </a:lnTo>
                  <a:lnTo>
                    <a:pt x="202" y="163"/>
                  </a:lnTo>
                  <a:lnTo>
                    <a:pt x="204" y="163"/>
                  </a:lnTo>
                  <a:lnTo>
                    <a:pt x="206" y="163"/>
                  </a:lnTo>
                  <a:lnTo>
                    <a:pt x="206" y="165"/>
                  </a:lnTo>
                  <a:lnTo>
                    <a:pt x="204" y="165"/>
                  </a:lnTo>
                  <a:lnTo>
                    <a:pt x="202" y="165"/>
                  </a:lnTo>
                  <a:lnTo>
                    <a:pt x="204" y="165"/>
                  </a:lnTo>
                  <a:lnTo>
                    <a:pt x="202" y="165"/>
                  </a:lnTo>
                  <a:lnTo>
                    <a:pt x="202" y="163"/>
                  </a:lnTo>
                  <a:lnTo>
                    <a:pt x="202" y="165"/>
                  </a:lnTo>
                  <a:lnTo>
                    <a:pt x="200" y="165"/>
                  </a:lnTo>
                  <a:lnTo>
                    <a:pt x="200" y="163"/>
                  </a:lnTo>
                  <a:lnTo>
                    <a:pt x="200" y="165"/>
                  </a:lnTo>
                  <a:lnTo>
                    <a:pt x="200" y="163"/>
                  </a:lnTo>
                  <a:lnTo>
                    <a:pt x="198" y="163"/>
                  </a:lnTo>
                  <a:lnTo>
                    <a:pt x="200" y="163"/>
                  </a:lnTo>
                  <a:lnTo>
                    <a:pt x="198" y="163"/>
                  </a:lnTo>
                  <a:lnTo>
                    <a:pt x="198" y="161"/>
                  </a:lnTo>
                  <a:lnTo>
                    <a:pt x="196" y="161"/>
                  </a:lnTo>
                  <a:lnTo>
                    <a:pt x="198" y="159"/>
                  </a:lnTo>
                  <a:lnTo>
                    <a:pt x="198" y="161"/>
                  </a:lnTo>
                  <a:close/>
                  <a:moveTo>
                    <a:pt x="213" y="159"/>
                  </a:moveTo>
                  <a:lnTo>
                    <a:pt x="213" y="161"/>
                  </a:lnTo>
                  <a:lnTo>
                    <a:pt x="213" y="159"/>
                  </a:lnTo>
                  <a:lnTo>
                    <a:pt x="213" y="161"/>
                  </a:lnTo>
                  <a:lnTo>
                    <a:pt x="215" y="161"/>
                  </a:lnTo>
                  <a:lnTo>
                    <a:pt x="213" y="161"/>
                  </a:lnTo>
                  <a:lnTo>
                    <a:pt x="211" y="161"/>
                  </a:lnTo>
                  <a:lnTo>
                    <a:pt x="210" y="161"/>
                  </a:lnTo>
                  <a:lnTo>
                    <a:pt x="211" y="161"/>
                  </a:lnTo>
                  <a:lnTo>
                    <a:pt x="211" y="159"/>
                  </a:lnTo>
                  <a:lnTo>
                    <a:pt x="213" y="159"/>
                  </a:lnTo>
                  <a:close/>
                  <a:moveTo>
                    <a:pt x="198" y="159"/>
                  </a:moveTo>
                  <a:lnTo>
                    <a:pt x="196" y="159"/>
                  </a:lnTo>
                  <a:lnTo>
                    <a:pt x="196" y="158"/>
                  </a:lnTo>
                  <a:lnTo>
                    <a:pt x="196" y="159"/>
                  </a:lnTo>
                  <a:lnTo>
                    <a:pt x="198" y="159"/>
                  </a:lnTo>
                  <a:close/>
                  <a:moveTo>
                    <a:pt x="186" y="150"/>
                  </a:moveTo>
                  <a:lnTo>
                    <a:pt x="188" y="150"/>
                  </a:lnTo>
                  <a:lnTo>
                    <a:pt x="190" y="150"/>
                  </a:lnTo>
                  <a:lnTo>
                    <a:pt x="192" y="150"/>
                  </a:lnTo>
                  <a:lnTo>
                    <a:pt x="190" y="150"/>
                  </a:lnTo>
                  <a:lnTo>
                    <a:pt x="188" y="150"/>
                  </a:lnTo>
                  <a:lnTo>
                    <a:pt x="186" y="150"/>
                  </a:lnTo>
                  <a:close/>
                  <a:moveTo>
                    <a:pt x="163" y="148"/>
                  </a:moveTo>
                  <a:lnTo>
                    <a:pt x="163" y="150"/>
                  </a:lnTo>
                  <a:lnTo>
                    <a:pt x="162" y="150"/>
                  </a:lnTo>
                  <a:lnTo>
                    <a:pt x="162" y="148"/>
                  </a:lnTo>
                  <a:lnTo>
                    <a:pt x="163" y="148"/>
                  </a:lnTo>
                  <a:close/>
                  <a:moveTo>
                    <a:pt x="160" y="148"/>
                  </a:moveTo>
                  <a:lnTo>
                    <a:pt x="160" y="150"/>
                  </a:lnTo>
                  <a:lnTo>
                    <a:pt x="158" y="150"/>
                  </a:lnTo>
                  <a:lnTo>
                    <a:pt x="158" y="148"/>
                  </a:lnTo>
                  <a:lnTo>
                    <a:pt x="160" y="150"/>
                  </a:lnTo>
                  <a:lnTo>
                    <a:pt x="160" y="148"/>
                  </a:lnTo>
                  <a:close/>
                  <a:moveTo>
                    <a:pt x="177" y="144"/>
                  </a:moveTo>
                  <a:lnTo>
                    <a:pt x="175" y="144"/>
                  </a:lnTo>
                  <a:lnTo>
                    <a:pt x="177" y="144"/>
                  </a:lnTo>
                  <a:close/>
                  <a:moveTo>
                    <a:pt x="175" y="142"/>
                  </a:moveTo>
                  <a:lnTo>
                    <a:pt x="175" y="144"/>
                  </a:lnTo>
                  <a:lnTo>
                    <a:pt x="175" y="142"/>
                  </a:lnTo>
                  <a:close/>
                  <a:moveTo>
                    <a:pt x="163" y="138"/>
                  </a:moveTo>
                  <a:lnTo>
                    <a:pt x="163" y="140"/>
                  </a:lnTo>
                  <a:lnTo>
                    <a:pt x="165" y="138"/>
                  </a:lnTo>
                  <a:lnTo>
                    <a:pt x="163" y="138"/>
                  </a:lnTo>
                  <a:lnTo>
                    <a:pt x="165" y="138"/>
                  </a:lnTo>
                  <a:lnTo>
                    <a:pt x="167" y="138"/>
                  </a:lnTo>
                  <a:lnTo>
                    <a:pt x="167" y="140"/>
                  </a:lnTo>
                  <a:lnTo>
                    <a:pt x="165" y="140"/>
                  </a:lnTo>
                  <a:lnTo>
                    <a:pt x="165" y="142"/>
                  </a:lnTo>
                  <a:lnTo>
                    <a:pt x="163" y="140"/>
                  </a:lnTo>
                  <a:lnTo>
                    <a:pt x="162" y="140"/>
                  </a:lnTo>
                  <a:lnTo>
                    <a:pt x="162" y="138"/>
                  </a:lnTo>
                  <a:lnTo>
                    <a:pt x="160" y="138"/>
                  </a:lnTo>
                  <a:lnTo>
                    <a:pt x="160" y="136"/>
                  </a:lnTo>
                  <a:lnTo>
                    <a:pt x="158" y="136"/>
                  </a:lnTo>
                  <a:lnTo>
                    <a:pt x="158" y="135"/>
                  </a:lnTo>
                  <a:lnTo>
                    <a:pt x="160" y="135"/>
                  </a:lnTo>
                  <a:lnTo>
                    <a:pt x="160" y="136"/>
                  </a:lnTo>
                  <a:lnTo>
                    <a:pt x="162" y="136"/>
                  </a:lnTo>
                  <a:lnTo>
                    <a:pt x="162" y="138"/>
                  </a:lnTo>
                  <a:lnTo>
                    <a:pt x="163" y="138"/>
                  </a:lnTo>
                  <a:close/>
                  <a:moveTo>
                    <a:pt x="163" y="133"/>
                  </a:moveTo>
                  <a:lnTo>
                    <a:pt x="162" y="135"/>
                  </a:lnTo>
                  <a:lnTo>
                    <a:pt x="162" y="133"/>
                  </a:lnTo>
                  <a:lnTo>
                    <a:pt x="163" y="133"/>
                  </a:lnTo>
                  <a:close/>
                  <a:moveTo>
                    <a:pt x="156" y="131"/>
                  </a:moveTo>
                  <a:lnTo>
                    <a:pt x="158" y="131"/>
                  </a:lnTo>
                  <a:lnTo>
                    <a:pt x="158" y="129"/>
                  </a:lnTo>
                  <a:lnTo>
                    <a:pt x="160" y="131"/>
                  </a:lnTo>
                  <a:lnTo>
                    <a:pt x="160" y="133"/>
                  </a:lnTo>
                  <a:lnTo>
                    <a:pt x="162" y="133"/>
                  </a:lnTo>
                  <a:lnTo>
                    <a:pt x="162" y="135"/>
                  </a:lnTo>
                  <a:lnTo>
                    <a:pt x="160" y="135"/>
                  </a:lnTo>
                  <a:lnTo>
                    <a:pt x="160" y="133"/>
                  </a:lnTo>
                  <a:lnTo>
                    <a:pt x="160" y="135"/>
                  </a:lnTo>
                  <a:lnTo>
                    <a:pt x="158" y="135"/>
                  </a:lnTo>
                  <a:lnTo>
                    <a:pt x="158" y="133"/>
                  </a:lnTo>
                  <a:lnTo>
                    <a:pt x="156" y="133"/>
                  </a:lnTo>
                  <a:lnTo>
                    <a:pt x="154" y="133"/>
                  </a:lnTo>
                  <a:lnTo>
                    <a:pt x="154" y="131"/>
                  </a:lnTo>
                  <a:lnTo>
                    <a:pt x="154" y="129"/>
                  </a:lnTo>
                  <a:lnTo>
                    <a:pt x="152" y="129"/>
                  </a:lnTo>
                  <a:lnTo>
                    <a:pt x="154" y="129"/>
                  </a:lnTo>
                  <a:lnTo>
                    <a:pt x="156" y="129"/>
                  </a:lnTo>
                  <a:lnTo>
                    <a:pt x="156" y="131"/>
                  </a:lnTo>
                  <a:close/>
                  <a:moveTo>
                    <a:pt x="152" y="129"/>
                  </a:moveTo>
                  <a:lnTo>
                    <a:pt x="152" y="131"/>
                  </a:lnTo>
                  <a:lnTo>
                    <a:pt x="150" y="131"/>
                  </a:lnTo>
                  <a:lnTo>
                    <a:pt x="148" y="131"/>
                  </a:lnTo>
                  <a:lnTo>
                    <a:pt x="148" y="129"/>
                  </a:lnTo>
                  <a:lnTo>
                    <a:pt x="148" y="127"/>
                  </a:lnTo>
                  <a:lnTo>
                    <a:pt x="150" y="127"/>
                  </a:lnTo>
                  <a:lnTo>
                    <a:pt x="152" y="127"/>
                  </a:lnTo>
                  <a:lnTo>
                    <a:pt x="152" y="129"/>
                  </a:lnTo>
                  <a:close/>
                  <a:moveTo>
                    <a:pt x="185" y="123"/>
                  </a:moveTo>
                  <a:lnTo>
                    <a:pt x="186" y="123"/>
                  </a:lnTo>
                  <a:lnTo>
                    <a:pt x="188" y="123"/>
                  </a:lnTo>
                  <a:lnTo>
                    <a:pt x="190" y="123"/>
                  </a:lnTo>
                  <a:lnTo>
                    <a:pt x="192" y="123"/>
                  </a:lnTo>
                  <a:lnTo>
                    <a:pt x="192" y="125"/>
                  </a:lnTo>
                  <a:lnTo>
                    <a:pt x="194" y="125"/>
                  </a:lnTo>
                  <a:lnTo>
                    <a:pt x="194" y="127"/>
                  </a:lnTo>
                  <a:lnTo>
                    <a:pt x="192" y="125"/>
                  </a:lnTo>
                  <a:lnTo>
                    <a:pt x="192" y="127"/>
                  </a:lnTo>
                  <a:lnTo>
                    <a:pt x="194" y="127"/>
                  </a:lnTo>
                  <a:lnTo>
                    <a:pt x="192" y="127"/>
                  </a:lnTo>
                  <a:lnTo>
                    <a:pt x="190" y="127"/>
                  </a:lnTo>
                  <a:lnTo>
                    <a:pt x="190" y="125"/>
                  </a:lnTo>
                  <a:lnTo>
                    <a:pt x="190" y="127"/>
                  </a:lnTo>
                  <a:lnTo>
                    <a:pt x="188" y="127"/>
                  </a:lnTo>
                  <a:lnTo>
                    <a:pt x="188" y="125"/>
                  </a:lnTo>
                  <a:lnTo>
                    <a:pt x="186" y="125"/>
                  </a:lnTo>
                  <a:lnTo>
                    <a:pt x="186" y="123"/>
                  </a:lnTo>
                  <a:lnTo>
                    <a:pt x="185" y="123"/>
                  </a:lnTo>
                  <a:lnTo>
                    <a:pt x="186" y="123"/>
                  </a:lnTo>
                  <a:lnTo>
                    <a:pt x="185" y="123"/>
                  </a:lnTo>
                  <a:lnTo>
                    <a:pt x="185" y="125"/>
                  </a:lnTo>
                  <a:lnTo>
                    <a:pt x="185" y="123"/>
                  </a:lnTo>
                  <a:lnTo>
                    <a:pt x="185" y="121"/>
                  </a:lnTo>
                  <a:lnTo>
                    <a:pt x="185" y="123"/>
                  </a:lnTo>
                  <a:close/>
                  <a:moveTo>
                    <a:pt x="48" y="115"/>
                  </a:moveTo>
                  <a:lnTo>
                    <a:pt x="46" y="115"/>
                  </a:lnTo>
                  <a:lnTo>
                    <a:pt x="48" y="115"/>
                  </a:lnTo>
                  <a:close/>
                  <a:moveTo>
                    <a:pt x="163" y="113"/>
                  </a:moveTo>
                  <a:lnTo>
                    <a:pt x="163" y="115"/>
                  </a:lnTo>
                  <a:lnTo>
                    <a:pt x="163" y="119"/>
                  </a:lnTo>
                  <a:lnTo>
                    <a:pt x="163" y="121"/>
                  </a:lnTo>
                  <a:lnTo>
                    <a:pt x="163" y="119"/>
                  </a:lnTo>
                  <a:lnTo>
                    <a:pt x="163" y="117"/>
                  </a:lnTo>
                  <a:lnTo>
                    <a:pt x="163" y="115"/>
                  </a:lnTo>
                  <a:lnTo>
                    <a:pt x="162" y="115"/>
                  </a:lnTo>
                  <a:lnTo>
                    <a:pt x="162" y="113"/>
                  </a:lnTo>
                  <a:lnTo>
                    <a:pt x="163" y="113"/>
                  </a:lnTo>
                  <a:close/>
                  <a:moveTo>
                    <a:pt x="44" y="119"/>
                  </a:moveTo>
                  <a:lnTo>
                    <a:pt x="44" y="117"/>
                  </a:lnTo>
                  <a:lnTo>
                    <a:pt x="42" y="117"/>
                  </a:lnTo>
                  <a:lnTo>
                    <a:pt x="41" y="117"/>
                  </a:lnTo>
                  <a:lnTo>
                    <a:pt x="41" y="115"/>
                  </a:lnTo>
                  <a:lnTo>
                    <a:pt x="39" y="115"/>
                  </a:lnTo>
                  <a:lnTo>
                    <a:pt x="39" y="113"/>
                  </a:lnTo>
                  <a:lnTo>
                    <a:pt x="37" y="113"/>
                  </a:lnTo>
                  <a:lnTo>
                    <a:pt x="39" y="113"/>
                  </a:lnTo>
                  <a:lnTo>
                    <a:pt x="41" y="115"/>
                  </a:lnTo>
                  <a:lnTo>
                    <a:pt x="42" y="115"/>
                  </a:lnTo>
                  <a:lnTo>
                    <a:pt x="44" y="117"/>
                  </a:lnTo>
                  <a:lnTo>
                    <a:pt x="44" y="119"/>
                  </a:lnTo>
                  <a:close/>
                  <a:moveTo>
                    <a:pt x="41" y="113"/>
                  </a:moveTo>
                  <a:lnTo>
                    <a:pt x="42" y="113"/>
                  </a:lnTo>
                  <a:lnTo>
                    <a:pt x="44" y="113"/>
                  </a:lnTo>
                  <a:lnTo>
                    <a:pt x="44" y="115"/>
                  </a:lnTo>
                  <a:lnTo>
                    <a:pt x="42" y="115"/>
                  </a:lnTo>
                  <a:lnTo>
                    <a:pt x="42" y="113"/>
                  </a:lnTo>
                  <a:lnTo>
                    <a:pt x="41" y="113"/>
                  </a:lnTo>
                  <a:close/>
                  <a:moveTo>
                    <a:pt x="46" y="113"/>
                  </a:moveTo>
                  <a:lnTo>
                    <a:pt x="44" y="113"/>
                  </a:lnTo>
                  <a:lnTo>
                    <a:pt x="42" y="111"/>
                  </a:lnTo>
                  <a:lnTo>
                    <a:pt x="44" y="111"/>
                  </a:lnTo>
                  <a:lnTo>
                    <a:pt x="44" y="113"/>
                  </a:lnTo>
                  <a:lnTo>
                    <a:pt x="46" y="113"/>
                  </a:lnTo>
                  <a:close/>
                  <a:moveTo>
                    <a:pt x="46" y="110"/>
                  </a:moveTo>
                  <a:lnTo>
                    <a:pt x="44" y="110"/>
                  </a:lnTo>
                  <a:lnTo>
                    <a:pt x="44" y="108"/>
                  </a:lnTo>
                  <a:lnTo>
                    <a:pt x="46" y="110"/>
                  </a:lnTo>
                  <a:close/>
                  <a:moveTo>
                    <a:pt x="46" y="108"/>
                  </a:moveTo>
                  <a:lnTo>
                    <a:pt x="44" y="108"/>
                  </a:lnTo>
                  <a:lnTo>
                    <a:pt x="46" y="108"/>
                  </a:lnTo>
                  <a:close/>
                  <a:moveTo>
                    <a:pt x="112" y="67"/>
                  </a:moveTo>
                  <a:lnTo>
                    <a:pt x="114" y="67"/>
                  </a:lnTo>
                  <a:lnTo>
                    <a:pt x="115" y="69"/>
                  </a:lnTo>
                  <a:lnTo>
                    <a:pt x="115" y="71"/>
                  </a:lnTo>
                  <a:lnTo>
                    <a:pt x="115" y="73"/>
                  </a:lnTo>
                  <a:lnTo>
                    <a:pt x="114" y="73"/>
                  </a:lnTo>
                  <a:lnTo>
                    <a:pt x="114" y="71"/>
                  </a:lnTo>
                  <a:lnTo>
                    <a:pt x="112" y="71"/>
                  </a:lnTo>
                  <a:lnTo>
                    <a:pt x="112" y="69"/>
                  </a:lnTo>
                  <a:lnTo>
                    <a:pt x="110" y="69"/>
                  </a:lnTo>
                  <a:lnTo>
                    <a:pt x="110" y="67"/>
                  </a:lnTo>
                  <a:lnTo>
                    <a:pt x="112" y="67"/>
                  </a:lnTo>
                  <a:lnTo>
                    <a:pt x="110" y="67"/>
                  </a:lnTo>
                  <a:lnTo>
                    <a:pt x="112" y="67"/>
                  </a:lnTo>
                  <a:close/>
                  <a:moveTo>
                    <a:pt x="223" y="67"/>
                  </a:moveTo>
                  <a:lnTo>
                    <a:pt x="225" y="67"/>
                  </a:lnTo>
                  <a:lnTo>
                    <a:pt x="227" y="67"/>
                  </a:lnTo>
                  <a:lnTo>
                    <a:pt x="227" y="69"/>
                  </a:lnTo>
                  <a:lnTo>
                    <a:pt x="229" y="69"/>
                  </a:lnTo>
                  <a:lnTo>
                    <a:pt x="229" y="71"/>
                  </a:lnTo>
                  <a:lnTo>
                    <a:pt x="229" y="73"/>
                  </a:lnTo>
                  <a:lnTo>
                    <a:pt x="231" y="73"/>
                  </a:lnTo>
                  <a:lnTo>
                    <a:pt x="233" y="75"/>
                  </a:lnTo>
                  <a:lnTo>
                    <a:pt x="233" y="77"/>
                  </a:lnTo>
                  <a:lnTo>
                    <a:pt x="234" y="77"/>
                  </a:lnTo>
                  <a:lnTo>
                    <a:pt x="234" y="79"/>
                  </a:lnTo>
                  <a:lnTo>
                    <a:pt x="236" y="79"/>
                  </a:lnTo>
                  <a:lnTo>
                    <a:pt x="236" y="77"/>
                  </a:lnTo>
                  <a:lnTo>
                    <a:pt x="236" y="79"/>
                  </a:lnTo>
                  <a:lnTo>
                    <a:pt x="238" y="81"/>
                  </a:lnTo>
                  <a:lnTo>
                    <a:pt x="240" y="83"/>
                  </a:lnTo>
                  <a:lnTo>
                    <a:pt x="240" y="85"/>
                  </a:lnTo>
                  <a:lnTo>
                    <a:pt x="240" y="87"/>
                  </a:lnTo>
                  <a:lnTo>
                    <a:pt x="240" y="88"/>
                  </a:lnTo>
                  <a:lnTo>
                    <a:pt x="240" y="87"/>
                  </a:lnTo>
                  <a:lnTo>
                    <a:pt x="240" y="88"/>
                  </a:lnTo>
                  <a:lnTo>
                    <a:pt x="238" y="87"/>
                  </a:lnTo>
                  <a:lnTo>
                    <a:pt x="238" y="88"/>
                  </a:lnTo>
                  <a:lnTo>
                    <a:pt x="236" y="88"/>
                  </a:lnTo>
                  <a:lnTo>
                    <a:pt x="234" y="88"/>
                  </a:lnTo>
                  <a:lnTo>
                    <a:pt x="233" y="88"/>
                  </a:lnTo>
                  <a:lnTo>
                    <a:pt x="233" y="87"/>
                  </a:lnTo>
                  <a:lnTo>
                    <a:pt x="231" y="87"/>
                  </a:lnTo>
                  <a:lnTo>
                    <a:pt x="229" y="83"/>
                  </a:lnTo>
                  <a:lnTo>
                    <a:pt x="229" y="81"/>
                  </a:lnTo>
                  <a:lnTo>
                    <a:pt x="229" y="79"/>
                  </a:lnTo>
                  <a:lnTo>
                    <a:pt x="227" y="79"/>
                  </a:lnTo>
                  <a:lnTo>
                    <a:pt x="225" y="79"/>
                  </a:lnTo>
                  <a:lnTo>
                    <a:pt x="225" y="77"/>
                  </a:lnTo>
                  <a:lnTo>
                    <a:pt x="223" y="75"/>
                  </a:lnTo>
                  <a:lnTo>
                    <a:pt x="221" y="73"/>
                  </a:lnTo>
                  <a:lnTo>
                    <a:pt x="221" y="71"/>
                  </a:lnTo>
                  <a:lnTo>
                    <a:pt x="221" y="69"/>
                  </a:lnTo>
                  <a:lnTo>
                    <a:pt x="221" y="67"/>
                  </a:lnTo>
                  <a:lnTo>
                    <a:pt x="223" y="67"/>
                  </a:lnTo>
                  <a:lnTo>
                    <a:pt x="221" y="67"/>
                  </a:lnTo>
                  <a:lnTo>
                    <a:pt x="221" y="65"/>
                  </a:lnTo>
                  <a:lnTo>
                    <a:pt x="223" y="65"/>
                  </a:lnTo>
                  <a:lnTo>
                    <a:pt x="223" y="67"/>
                  </a:lnTo>
                  <a:close/>
                  <a:moveTo>
                    <a:pt x="117" y="65"/>
                  </a:moveTo>
                  <a:lnTo>
                    <a:pt x="115" y="65"/>
                  </a:lnTo>
                  <a:lnTo>
                    <a:pt x="117" y="65"/>
                  </a:lnTo>
                  <a:close/>
                  <a:moveTo>
                    <a:pt x="108" y="63"/>
                  </a:moveTo>
                  <a:lnTo>
                    <a:pt x="108" y="65"/>
                  </a:lnTo>
                  <a:lnTo>
                    <a:pt x="108" y="63"/>
                  </a:lnTo>
                  <a:close/>
                  <a:moveTo>
                    <a:pt x="102" y="65"/>
                  </a:moveTo>
                  <a:lnTo>
                    <a:pt x="100" y="65"/>
                  </a:lnTo>
                  <a:lnTo>
                    <a:pt x="98" y="63"/>
                  </a:lnTo>
                  <a:lnTo>
                    <a:pt x="98" y="62"/>
                  </a:lnTo>
                  <a:lnTo>
                    <a:pt x="100" y="62"/>
                  </a:lnTo>
                  <a:lnTo>
                    <a:pt x="102" y="62"/>
                  </a:lnTo>
                  <a:lnTo>
                    <a:pt x="102" y="63"/>
                  </a:lnTo>
                  <a:lnTo>
                    <a:pt x="102" y="65"/>
                  </a:lnTo>
                  <a:close/>
                  <a:moveTo>
                    <a:pt x="221" y="60"/>
                  </a:moveTo>
                  <a:lnTo>
                    <a:pt x="221" y="62"/>
                  </a:lnTo>
                  <a:lnTo>
                    <a:pt x="221" y="63"/>
                  </a:lnTo>
                  <a:lnTo>
                    <a:pt x="221" y="65"/>
                  </a:lnTo>
                  <a:lnTo>
                    <a:pt x="219" y="65"/>
                  </a:lnTo>
                  <a:lnTo>
                    <a:pt x="219" y="63"/>
                  </a:lnTo>
                  <a:lnTo>
                    <a:pt x="219" y="62"/>
                  </a:lnTo>
                  <a:lnTo>
                    <a:pt x="219" y="60"/>
                  </a:lnTo>
                  <a:lnTo>
                    <a:pt x="219" y="62"/>
                  </a:lnTo>
                  <a:lnTo>
                    <a:pt x="219" y="60"/>
                  </a:lnTo>
                  <a:lnTo>
                    <a:pt x="221" y="60"/>
                  </a:lnTo>
                  <a:close/>
                  <a:moveTo>
                    <a:pt x="165" y="58"/>
                  </a:moveTo>
                  <a:lnTo>
                    <a:pt x="163" y="58"/>
                  </a:lnTo>
                  <a:lnTo>
                    <a:pt x="165" y="58"/>
                  </a:lnTo>
                  <a:close/>
                  <a:moveTo>
                    <a:pt x="133" y="58"/>
                  </a:moveTo>
                  <a:lnTo>
                    <a:pt x="133" y="56"/>
                  </a:lnTo>
                  <a:lnTo>
                    <a:pt x="133" y="58"/>
                  </a:lnTo>
                  <a:close/>
                  <a:moveTo>
                    <a:pt x="138" y="54"/>
                  </a:moveTo>
                  <a:lnTo>
                    <a:pt x="137" y="54"/>
                  </a:lnTo>
                  <a:lnTo>
                    <a:pt x="138" y="54"/>
                  </a:lnTo>
                  <a:close/>
                  <a:moveTo>
                    <a:pt x="83" y="54"/>
                  </a:moveTo>
                  <a:lnTo>
                    <a:pt x="81" y="56"/>
                  </a:lnTo>
                  <a:lnTo>
                    <a:pt x="81" y="54"/>
                  </a:lnTo>
                  <a:lnTo>
                    <a:pt x="81" y="52"/>
                  </a:lnTo>
                  <a:lnTo>
                    <a:pt x="83" y="52"/>
                  </a:lnTo>
                  <a:lnTo>
                    <a:pt x="83" y="54"/>
                  </a:lnTo>
                  <a:close/>
                  <a:moveTo>
                    <a:pt x="213" y="50"/>
                  </a:moveTo>
                  <a:lnTo>
                    <a:pt x="213" y="52"/>
                  </a:lnTo>
                  <a:lnTo>
                    <a:pt x="213" y="50"/>
                  </a:lnTo>
                  <a:close/>
                  <a:moveTo>
                    <a:pt x="211" y="50"/>
                  </a:moveTo>
                  <a:lnTo>
                    <a:pt x="211" y="48"/>
                  </a:lnTo>
                  <a:lnTo>
                    <a:pt x="211" y="50"/>
                  </a:lnTo>
                  <a:close/>
                  <a:moveTo>
                    <a:pt x="181" y="46"/>
                  </a:moveTo>
                  <a:lnTo>
                    <a:pt x="183" y="46"/>
                  </a:lnTo>
                  <a:lnTo>
                    <a:pt x="181" y="46"/>
                  </a:lnTo>
                  <a:lnTo>
                    <a:pt x="181" y="48"/>
                  </a:lnTo>
                  <a:lnTo>
                    <a:pt x="183" y="48"/>
                  </a:lnTo>
                  <a:lnTo>
                    <a:pt x="185" y="48"/>
                  </a:lnTo>
                  <a:lnTo>
                    <a:pt x="185" y="50"/>
                  </a:lnTo>
                  <a:lnTo>
                    <a:pt x="185" y="52"/>
                  </a:lnTo>
                  <a:lnTo>
                    <a:pt x="185" y="54"/>
                  </a:lnTo>
                  <a:lnTo>
                    <a:pt x="185" y="56"/>
                  </a:lnTo>
                  <a:lnTo>
                    <a:pt x="183" y="58"/>
                  </a:lnTo>
                  <a:lnTo>
                    <a:pt x="181" y="58"/>
                  </a:lnTo>
                  <a:lnTo>
                    <a:pt x="181" y="60"/>
                  </a:lnTo>
                  <a:lnTo>
                    <a:pt x="179" y="58"/>
                  </a:lnTo>
                  <a:lnTo>
                    <a:pt x="177" y="58"/>
                  </a:lnTo>
                  <a:lnTo>
                    <a:pt x="177" y="60"/>
                  </a:lnTo>
                  <a:lnTo>
                    <a:pt x="177" y="62"/>
                  </a:lnTo>
                  <a:lnTo>
                    <a:pt x="179" y="62"/>
                  </a:lnTo>
                  <a:lnTo>
                    <a:pt x="179" y="63"/>
                  </a:lnTo>
                  <a:lnTo>
                    <a:pt x="181" y="63"/>
                  </a:lnTo>
                  <a:lnTo>
                    <a:pt x="181" y="65"/>
                  </a:lnTo>
                  <a:lnTo>
                    <a:pt x="179" y="65"/>
                  </a:lnTo>
                  <a:lnTo>
                    <a:pt x="179" y="67"/>
                  </a:lnTo>
                  <a:lnTo>
                    <a:pt x="177" y="67"/>
                  </a:lnTo>
                  <a:lnTo>
                    <a:pt x="175" y="67"/>
                  </a:lnTo>
                  <a:lnTo>
                    <a:pt x="173" y="67"/>
                  </a:lnTo>
                  <a:lnTo>
                    <a:pt x="171" y="67"/>
                  </a:lnTo>
                  <a:lnTo>
                    <a:pt x="169" y="67"/>
                  </a:lnTo>
                  <a:lnTo>
                    <a:pt x="169" y="69"/>
                  </a:lnTo>
                  <a:lnTo>
                    <a:pt x="171" y="69"/>
                  </a:lnTo>
                  <a:lnTo>
                    <a:pt x="169" y="69"/>
                  </a:lnTo>
                  <a:lnTo>
                    <a:pt x="169" y="71"/>
                  </a:lnTo>
                  <a:lnTo>
                    <a:pt x="167" y="71"/>
                  </a:lnTo>
                  <a:lnTo>
                    <a:pt x="167" y="73"/>
                  </a:lnTo>
                  <a:lnTo>
                    <a:pt x="165" y="73"/>
                  </a:lnTo>
                  <a:lnTo>
                    <a:pt x="165" y="75"/>
                  </a:lnTo>
                  <a:lnTo>
                    <a:pt x="165" y="73"/>
                  </a:lnTo>
                  <a:lnTo>
                    <a:pt x="163" y="75"/>
                  </a:lnTo>
                  <a:lnTo>
                    <a:pt x="162" y="75"/>
                  </a:lnTo>
                  <a:lnTo>
                    <a:pt x="160" y="75"/>
                  </a:lnTo>
                  <a:lnTo>
                    <a:pt x="160" y="77"/>
                  </a:lnTo>
                  <a:lnTo>
                    <a:pt x="158" y="77"/>
                  </a:lnTo>
                  <a:lnTo>
                    <a:pt x="156" y="77"/>
                  </a:lnTo>
                  <a:lnTo>
                    <a:pt x="156" y="79"/>
                  </a:lnTo>
                  <a:lnTo>
                    <a:pt x="154" y="79"/>
                  </a:lnTo>
                  <a:lnTo>
                    <a:pt x="152" y="79"/>
                  </a:lnTo>
                  <a:lnTo>
                    <a:pt x="150" y="79"/>
                  </a:lnTo>
                  <a:lnTo>
                    <a:pt x="148" y="79"/>
                  </a:lnTo>
                  <a:lnTo>
                    <a:pt x="146" y="79"/>
                  </a:lnTo>
                  <a:lnTo>
                    <a:pt x="146" y="81"/>
                  </a:lnTo>
                  <a:lnTo>
                    <a:pt x="146" y="79"/>
                  </a:lnTo>
                  <a:lnTo>
                    <a:pt x="144" y="79"/>
                  </a:lnTo>
                  <a:lnTo>
                    <a:pt x="142" y="79"/>
                  </a:lnTo>
                  <a:lnTo>
                    <a:pt x="140" y="79"/>
                  </a:lnTo>
                  <a:lnTo>
                    <a:pt x="138" y="79"/>
                  </a:lnTo>
                  <a:lnTo>
                    <a:pt x="138" y="77"/>
                  </a:lnTo>
                  <a:lnTo>
                    <a:pt x="137" y="75"/>
                  </a:lnTo>
                  <a:lnTo>
                    <a:pt x="135" y="75"/>
                  </a:lnTo>
                  <a:lnTo>
                    <a:pt x="135" y="77"/>
                  </a:lnTo>
                  <a:lnTo>
                    <a:pt x="133" y="77"/>
                  </a:lnTo>
                  <a:lnTo>
                    <a:pt x="131" y="77"/>
                  </a:lnTo>
                  <a:lnTo>
                    <a:pt x="131" y="75"/>
                  </a:lnTo>
                  <a:lnTo>
                    <a:pt x="129" y="75"/>
                  </a:lnTo>
                  <a:lnTo>
                    <a:pt x="127" y="75"/>
                  </a:lnTo>
                  <a:lnTo>
                    <a:pt x="129" y="75"/>
                  </a:lnTo>
                  <a:lnTo>
                    <a:pt x="129" y="73"/>
                  </a:lnTo>
                  <a:lnTo>
                    <a:pt x="127" y="73"/>
                  </a:lnTo>
                  <a:lnTo>
                    <a:pt x="125" y="73"/>
                  </a:lnTo>
                  <a:lnTo>
                    <a:pt x="125" y="71"/>
                  </a:lnTo>
                  <a:lnTo>
                    <a:pt x="123" y="71"/>
                  </a:lnTo>
                  <a:lnTo>
                    <a:pt x="123" y="73"/>
                  </a:lnTo>
                  <a:lnTo>
                    <a:pt x="123" y="71"/>
                  </a:lnTo>
                  <a:lnTo>
                    <a:pt x="121" y="71"/>
                  </a:lnTo>
                  <a:lnTo>
                    <a:pt x="119" y="71"/>
                  </a:lnTo>
                  <a:lnTo>
                    <a:pt x="119" y="69"/>
                  </a:lnTo>
                  <a:lnTo>
                    <a:pt x="119" y="67"/>
                  </a:lnTo>
                  <a:lnTo>
                    <a:pt x="121" y="65"/>
                  </a:lnTo>
                  <a:lnTo>
                    <a:pt x="121" y="67"/>
                  </a:lnTo>
                  <a:lnTo>
                    <a:pt x="123" y="67"/>
                  </a:lnTo>
                  <a:lnTo>
                    <a:pt x="125" y="67"/>
                  </a:lnTo>
                  <a:lnTo>
                    <a:pt x="127" y="67"/>
                  </a:lnTo>
                  <a:lnTo>
                    <a:pt x="129" y="67"/>
                  </a:lnTo>
                  <a:lnTo>
                    <a:pt x="131" y="65"/>
                  </a:lnTo>
                  <a:lnTo>
                    <a:pt x="131" y="67"/>
                  </a:lnTo>
                  <a:lnTo>
                    <a:pt x="133" y="67"/>
                  </a:lnTo>
                  <a:lnTo>
                    <a:pt x="135" y="67"/>
                  </a:lnTo>
                  <a:lnTo>
                    <a:pt x="135" y="69"/>
                  </a:lnTo>
                  <a:lnTo>
                    <a:pt x="137" y="67"/>
                  </a:lnTo>
                  <a:lnTo>
                    <a:pt x="138" y="67"/>
                  </a:lnTo>
                  <a:lnTo>
                    <a:pt x="140" y="67"/>
                  </a:lnTo>
                  <a:lnTo>
                    <a:pt x="142" y="67"/>
                  </a:lnTo>
                  <a:lnTo>
                    <a:pt x="144" y="67"/>
                  </a:lnTo>
                  <a:lnTo>
                    <a:pt x="146" y="67"/>
                  </a:lnTo>
                  <a:lnTo>
                    <a:pt x="146" y="65"/>
                  </a:lnTo>
                  <a:lnTo>
                    <a:pt x="144" y="65"/>
                  </a:lnTo>
                  <a:lnTo>
                    <a:pt x="144" y="63"/>
                  </a:lnTo>
                  <a:lnTo>
                    <a:pt x="146" y="63"/>
                  </a:lnTo>
                  <a:lnTo>
                    <a:pt x="146" y="62"/>
                  </a:lnTo>
                  <a:lnTo>
                    <a:pt x="146" y="60"/>
                  </a:lnTo>
                  <a:lnTo>
                    <a:pt x="148" y="60"/>
                  </a:lnTo>
                  <a:lnTo>
                    <a:pt x="150" y="60"/>
                  </a:lnTo>
                  <a:lnTo>
                    <a:pt x="148" y="60"/>
                  </a:lnTo>
                  <a:lnTo>
                    <a:pt x="148" y="62"/>
                  </a:lnTo>
                  <a:lnTo>
                    <a:pt x="146" y="62"/>
                  </a:lnTo>
                  <a:lnTo>
                    <a:pt x="148" y="62"/>
                  </a:lnTo>
                  <a:lnTo>
                    <a:pt x="148" y="63"/>
                  </a:lnTo>
                  <a:lnTo>
                    <a:pt x="146" y="63"/>
                  </a:lnTo>
                  <a:lnTo>
                    <a:pt x="148" y="65"/>
                  </a:lnTo>
                  <a:lnTo>
                    <a:pt x="148" y="67"/>
                  </a:lnTo>
                  <a:lnTo>
                    <a:pt x="150" y="67"/>
                  </a:lnTo>
                  <a:lnTo>
                    <a:pt x="152" y="67"/>
                  </a:lnTo>
                  <a:lnTo>
                    <a:pt x="152" y="65"/>
                  </a:lnTo>
                  <a:lnTo>
                    <a:pt x="154" y="65"/>
                  </a:lnTo>
                  <a:lnTo>
                    <a:pt x="156" y="65"/>
                  </a:lnTo>
                  <a:lnTo>
                    <a:pt x="156" y="67"/>
                  </a:lnTo>
                  <a:lnTo>
                    <a:pt x="158" y="67"/>
                  </a:lnTo>
                  <a:lnTo>
                    <a:pt x="158" y="65"/>
                  </a:lnTo>
                  <a:lnTo>
                    <a:pt x="160" y="65"/>
                  </a:lnTo>
                  <a:lnTo>
                    <a:pt x="160" y="67"/>
                  </a:lnTo>
                  <a:lnTo>
                    <a:pt x="162" y="67"/>
                  </a:lnTo>
                  <a:lnTo>
                    <a:pt x="162" y="65"/>
                  </a:lnTo>
                  <a:lnTo>
                    <a:pt x="162" y="63"/>
                  </a:lnTo>
                  <a:lnTo>
                    <a:pt x="163" y="63"/>
                  </a:lnTo>
                  <a:lnTo>
                    <a:pt x="163" y="62"/>
                  </a:lnTo>
                  <a:lnTo>
                    <a:pt x="163" y="60"/>
                  </a:lnTo>
                  <a:lnTo>
                    <a:pt x="165" y="60"/>
                  </a:lnTo>
                  <a:lnTo>
                    <a:pt x="165" y="58"/>
                  </a:lnTo>
                  <a:lnTo>
                    <a:pt x="167" y="58"/>
                  </a:lnTo>
                  <a:lnTo>
                    <a:pt x="169" y="58"/>
                  </a:lnTo>
                  <a:lnTo>
                    <a:pt x="171" y="58"/>
                  </a:lnTo>
                  <a:lnTo>
                    <a:pt x="173" y="58"/>
                  </a:lnTo>
                  <a:lnTo>
                    <a:pt x="173" y="56"/>
                  </a:lnTo>
                  <a:lnTo>
                    <a:pt x="173" y="54"/>
                  </a:lnTo>
                  <a:lnTo>
                    <a:pt x="173" y="52"/>
                  </a:lnTo>
                  <a:lnTo>
                    <a:pt x="171" y="52"/>
                  </a:lnTo>
                  <a:lnTo>
                    <a:pt x="171" y="50"/>
                  </a:lnTo>
                  <a:lnTo>
                    <a:pt x="171" y="48"/>
                  </a:lnTo>
                  <a:lnTo>
                    <a:pt x="171" y="46"/>
                  </a:lnTo>
                  <a:lnTo>
                    <a:pt x="169" y="46"/>
                  </a:lnTo>
                  <a:lnTo>
                    <a:pt x="171" y="46"/>
                  </a:lnTo>
                  <a:lnTo>
                    <a:pt x="173" y="46"/>
                  </a:lnTo>
                  <a:lnTo>
                    <a:pt x="175" y="46"/>
                  </a:lnTo>
                  <a:lnTo>
                    <a:pt x="175" y="48"/>
                  </a:lnTo>
                  <a:lnTo>
                    <a:pt x="177" y="48"/>
                  </a:lnTo>
                  <a:lnTo>
                    <a:pt x="179" y="48"/>
                  </a:lnTo>
                  <a:lnTo>
                    <a:pt x="179" y="46"/>
                  </a:lnTo>
                  <a:lnTo>
                    <a:pt x="181" y="46"/>
                  </a:lnTo>
                  <a:lnTo>
                    <a:pt x="181" y="44"/>
                  </a:lnTo>
                  <a:lnTo>
                    <a:pt x="181" y="46"/>
                  </a:lnTo>
                  <a:close/>
                  <a:moveTo>
                    <a:pt x="186" y="46"/>
                  </a:moveTo>
                  <a:lnTo>
                    <a:pt x="185" y="46"/>
                  </a:lnTo>
                  <a:lnTo>
                    <a:pt x="185" y="44"/>
                  </a:lnTo>
                  <a:lnTo>
                    <a:pt x="186" y="44"/>
                  </a:lnTo>
                  <a:lnTo>
                    <a:pt x="186" y="46"/>
                  </a:lnTo>
                  <a:close/>
                  <a:moveTo>
                    <a:pt x="204" y="44"/>
                  </a:moveTo>
                  <a:lnTo>
                    <a:pt x="204" y="42"/>
                  </a:lnTo>
                  <a:lnTo>
                    <a:pt x="204" y="44"/>
                  </a:lnTo>
                  <a:close/>
                  <a:moveTo>
                    <a:pt x="206" y="42"/>
                  </a:moveTo>
                  <a:lnTo>
                    <a:pt x="206" y="44"/>
                  </a:lnTo>
                  <a:lnTo>
                    <a:pt x="206" y="42"/>
                  </a:lnTo>
                  <a:lnTo>
                    <a:pt x="204" y="42"/>
                  </a:lnTo>
                  <a:lnTo>
                    <a:pt x="206" y="42"/>
                  </a:lnTo>
                  <a:close/>
                  <a:moveTo>
                    <a:pt x="198" y="35"/>
                  </a:moveTo>
                  <a:lnTo>
                    <a:pt x="196" y="35"/>
                  </a:lnTo>
                  <a:lnTo>
                    <a:pt x="198" y="35"/>
                  </a:lnTo>
                  <a:close/>
                  <a:moveTo>
                    <a:pt x="200" y="33"/>
                  </a:moveTo>
                  <a:lnTo>
                    <a:pt x="198" y="33"/>
                  </a:lnTo>
                  <a:lnTo>
                    <a:pt x="200" y="33"/>
                  </a:lnTo>
                  <a:close/>
                  <a:moveTo>
                    <a:pt x="44" y="33"/>
                  </a:moveTo>
                  <a:lnTo>
                    <a:pt x="42" y="33"/>
                  </a:lnTo>
                  <a:lnTo>
                    <a:pt x="44" y="33"/>
                  </a:lnTo>
                  <a:close/>
                  <a:moveTo>
                    <a:pt x="221" y="35"/>
                  </a:moveTo>
                  <a:lnTo>
                    <a:pt x="221" y="33"/>
                  </a:lnTo>
                  <a:lnTo>
                    <a:pt x="219" y="31"/>
                  </a:lnTo>
                  <a:lnTo>
                    <a:pt x="221" y="31"/>
                  </a:lnTo>
                  <a:lnTo>
                    <a:pt x="221" y="33"/>
                  </a:lnTo>
                  <a:lnTo>
                    <a:pt x="221" y="35"/>
                  </a:lnTo>
                  <a:close/>
                  <a:moveTo>
                    <a:pt x="52" y="31"/>
                  </a:moveTo>
                  <a:lnTo>
                    <a:pt x="52" y="29"/>
                  </a:lnTo>
                  <a:lnTo>
                    <a:pt x="52" y="31"/>
                  </a:lnTo>
                  <a:close/>
                  <a:moveTo>
                    <a:pt x="188" y="31"/>
                  </a:moveTo>
                  <a:lnTo>
                    <a:pt x="186" y="29"/>
                  </a:lnTo>
                  <a:lnTo>
                    <a:pt x="186" y="27"/>
                  </a:lnTo>
                  <a:lnTo>
                    <a:pt x="188" y="27"/>
                  </a:lnTo>
                  <a:lnTo>
                    <a:pt x="188" y="29"/>
                  </a:lnTo>
                  <a:lnTo>
                    <a:pt x="188" y="31"/>
                  </a:lnTo>
                  <a:close/>
                  <a:moveTo>
                    <a:pt x="162" y="27"/>
                  </a:moveTo>
                  <a:lnTo>
                    <a:pt x="160" y="27"/>
                  </a:lnTo>
                  <a:lnTo>
                    <a:pt x="158" y="27"/>
                  </a:lnTo>
                  <a:lnTo>
                    <a:pt x="160" y="25"/>
                  </a:lnTo>
                  <a:lnTo>
                    <a:pt x="160" y="27"/>
                  </a:lnTo>
                  <a:lnTo>
                    <a:pt x="160" y="25"/>
                  </a:lnTo>
                  <a:lnTo>
                    <a:pt x="162" y="25"/>
                  </a:lnTo>
                  <a:lnTo>
                    <a:pt x="162" y="27"/>
                  </a:lnTo>
                  <a:close/>
                  <a:moveTo>
                    <a:pt x="179" y="27"/>
                  </a:moveTo>
                  <a:lnTo>
                    <a:pt x="177" y="25"/>
                  </a:lnTo>
                  <a:lnTo>
                    <a:pt x="179" y="25"/>
                  </a:lnTo>
                  <a:lnTo>
                    <a:pt x="179" y="27"/>
                  </a:lnTo>
                  <a:close/>
                  <a:moveTo>
                    <a:pt x="177" y="23"/>
                  </a:moveTo>
                  <a:lnTo>
                    <a:pt x="179" y="23"/>
                  </a:lnTo>
                  <a:lnTo>
                    <a:pt x="177" y="25"/>
                  </a:lnTo>
                  <a:lnTo>
                    <a:pt x="177" y="23"/>
                  </a:lnTo>
                  <a:lnTo>
                    <a:pt x="177" y="21"/>
                  </a:lnTo>
                  <a:lnTo>
                    <a:pt x="177" y="23"/>
                  </a:lnTo>
                  <a:lnTo>
                    <a:pt x="179" y="23"/>
                  </a:lnTo>
                  <a:lnTo>
                    <a:pt x="177" y="23"/>
                  </a:lnTo>
                  <a:close/>
                  <a:moveTo>
                    <a:pt x="179" y="21"/>
                  </a:moveTo>
                  <a:lnTo>
                    <a:pt x="177" y="21"/>
                  </a:lnTo>
                  <a:lnTo>
                    <a:pt x="179" y="21"/>
                  </a:lnTo>
                  <a:close/>
                  <a:moveTo>
                    <a:pt x="4" y="21"/>
                  </a:moveTo>
                  <a:lnTo>
                    <a:pt x="6" y="21"/>
                  </a:lnTo>
                  <a:lnTo>
                    <a:pt x="8" y="21"/>
                  </a:lnTo>
                  <a:lnTo>
                    <a:pt x="8" y="23"/>
                  </a:lnTo>
                  <a:lnTo>
                    <a:pt x="10" y="23"/>
                  </a:lnTo>
                  <a:lnTo>
                    <a:pt x="12" y="23"/>
                  </a:lnTo>
                  <a:lnTo>
                    <a:pt x="16" y="25"/>
                  </a:lnTo>
                  <a:lnTo>
                    <a:pt x="18" y="27"/>
                  </a:lnTo>
                  <a:lnTo>
                    <a:pt x="19" y="27"/>
                  </a:lnTo>
                  <a:lnTo>
                    <a:pt x="21" y="27"/>
                  </a:lnTo>
                  <a:lnTo>
                    <a:pt x="21" y="29"/>
                  </a:lnTo>
                  <a:lnTo>
                    <a:pt x="23" y="29"/>
                  </a:lnTo>
                  <a:lnTo>
                    <a:pt x="25" y="29"/>
                  </a:lnTo>
                  <a:lnTo>
                    <a:pt x="27" y="31"/>
                  </a:lnTo>
                  <a:lnTo>
                    <a:pt x="29" y="31"/>
                  </a:lnTo>
                  <a:lnTo>
                    <a:pt x="31" y="31"/>
                  </a:lnTo>
                  <a:lnTo>
                    <a:pt x="33" y="31"/>
                  </a:lnTo>
                  <a:lnTo>
                    <a:pt x="33" y="33"/>
                  </a:lnTo>
                  <a:lnTo>
                    <a:pt x="35" y="33"/>
                  </a:lnTo>
                  <a:lnTo>
                    <a:pt x="37" y="33"/>
                  </a:lnTo>
                  <a:lnTo>
                    <a:pt x="39" y="33"/>
                  </a:lnTo>
                  <a:lnTo>
                    <a:pt x="42" y="33"/>
                  </a:lnTo>
                  <a:lnTo>
                    <a:pt x="42" y="35"/>
                  </a:lnTo>
                  <a:lnTo>
                    <a:pt x="44" y="35"/>
                  </a:lnTo>
                  <a:lnTo>
                    <a:pt x="44" y="37"/>
                  </a:lnTo>
                  <a:lnTo>
                    <a:pt x="46" y="37"/>
                  </a:lnTo>
                  <a:lnTo>
                    <a:pt x="48" y="37"/>
                  </a:lnTo>
                  <a:lnTo>
                    <a:pt x="48" y="39"/>
                  </a:lnTo>
                  <a:lnTo>
                    <a:pt x="50" y="39"/>
                  </a:lnTo>
                  <a:lnTo>
                    <a:pt x="50" y="40"/>
                  </a:lnTo>
                  <a:lnTo>
                    <a:pt x="52" y="40"/>
                  </a:lnTo>
                  <a:lnTo>
                    <a:pt x="54" y="40"/>
                  </a:lnTo>
                  <a:lnTo>
                    <a:pt x="52" y="40"/>
                  </a:lnTo>
                  <a:lnTo>
                    <a:pt x="54" y="40"/>
                  </a:lnTo>
                  <a:lnTo>
                    <a:pt x="56" y="40"/>
                  </a:lnTo>
                  <a:lnTo>
                    <a:pt x="58" y="40"/>
                  </a:lnTo>
                  <a:lnTo>
                    <a:pt x="60" y="40"/>
                  </a:lnTo>
                  <a:lnTo>
                    <a:pt x="60" y="42"/>
                  </a:lnTo>
                  <a:lnTo>
                    <a:pt x="62" y="42"/>
                  </a:lnTo>
                  <a:lnTo>
                    <a:pt x="64" y="44"/>
                  </a:lnTo>
                  <a:lnTo>
                    <a:pt x="66" y="44"/>
                  </a:lnTo>
                  <a:lnTo>
                    <a:pt x="64" y="44"/>
                  </a:lnTo>
                  <a:lnTo>
                    <a:pt x="64" y="46"/>
                  </a:lnTo>
                  <a:lnTo>
                    <a:pt x="66" y="46"/>
                  </a:lnTo>
                  <a:lnTo>
                    <a:pt x="67" y="46"/>
                  </a:lnTo>
                  <a:lnTo>
                    <a:pt x="67" y="48"/>
                  </a:lnTo>
                  <a:lnTo>
                    <a:pt x="69" y="48"/>
                  </a:lnTo>
                  <a:lnTo>
                    <a:pt x="71" y="48"/>
                  </a:lnTo>
                  <a:lnTo>
                    <a:pt x="73" y="50"/>
                  </a:lnTo>
                  <a:lnTo>
                    <a:pt x="75" y="52"/>
                  </a:lnTo>
                  <a:lnTo>
                    <a:pt x="75" y="54"/>
                  </a:lnTo>
                  <a:lnTo>
                    <a:pt x="77" y="56"/>
                  </a:lnTo>
                  <a:lnTo>
                    <a:pt x="79" y="56"/>
                  </a:lnTo>
                  <a:lnTo>
                    <a:pt x="79" y="58"/>
                  </a:lnTo>
                  <a:lnTo>
                    <a:pt x="79" y="60"/>
                  </a:lnTo>
                  <a:lnTo>
                    <a:pt x="79" y="62"/>
                  </a:lnTo>
                  <a:lnTo>
                    <a:pt x="79" y="63"/>
                  </a:lnTo>
                  <a:lnTo>
                    <a:pt x="79" y="65"/>
                  </a:lnTo>
                  <a:lnTo>
                    <a:pt x="79" y="67"/>
                  </a:lnTo>
                  <a:lnTo>
                    <a:pt x="81" y="65"/>
                  </a:lnTo>
                  <a:lnTo>
                    <a:pt x="81" y="67"/>
                  </a:lnTo>
                  <a:lnTo>
                    <a:pt x="81" y="65"/>
                  </a:lnTo>
                  <a:lnTo>
                    <a:pt x="83" y="65"/>
                  </a:lnTo>
                  <a:lnTo>
                    <a:pt x="83" y="67"/>
                  </a:lnTo>
                  <a:lnTo>
                    <a:pt x="85" y="67"/>
                  </a:lnTo>
                  <a:lnTo>
                    <a:pt x="87" y="67"/>
                  </a:lnTo>
                  <a:lnTo>
                    <a:pt x="89" y="67"/>
                  </a:lnTo>
                  <a:lnTo>
                    <a:pt x="89" y="69"/>
                  </a:lnTo>
                  <a:lnTo>
                    <a:pt x="90" y="69"/>
                  </a:lnTo>
                  <a:lnTo>
                    <a:pt x="92" y="71"/>
                  </a:lnTo>
                  <a:lnTo>
                    <a:pt x="94" y="71"/>
                  </a:lnTo>
                  <a:lnTo>
                    <a:pt x="96" y="73"/>
                  </a:lnTo>
                  <a:lnTo>
                    <a:pt x="96" y="71"/>
                  </a:lnTo>
                  <a:lnTo>
                    <a:pt x="98" y="73"/>
                  </a:lnTo>
                  <a:lnTo>
                    <a:pt x="100" y="73"/>
                  </a:lnTo>
                  <a:lnTo>
                    <a:pt x="100" y="75"/>
                  </a:lnTo>
                  <a:lnTo>
                    <a:pt x="100" y="73"/>
                  </a:lnTo>
                  <a:lnTo>
                    <a:pt x="102" y="75"/>
                  </a:lnTo>
                  <a:lnTo>
                    <a:pt x="102" y="73"/>
                  </a:lnTo>
                  <a:lnTo>
                    <a:pt x="104" y="73"/>
                  </a:lnTo>
                  <a:lnTo>
                    <a:pt x="106" y="75"/>
                  </a:lnTo>
                  <a:lnTo>
                    <a:pt x="108" y="75"/>
                  </a:lnTo>
                  <a:lnTo>
                    <a:pt x="108" y="77"/>
                  </a:lnTo>
                  <a:lnTo>
                    <a:pt x="110" y="77"/>
                  </a:lnTo>
                  <a:lnTo>
                    <a:pt x="110" y="79"/>
                  </a:lnTo>
                  <a:lnTo>
                    <a:pt x="112" y="79"/>
                  </a:lnTo>
                  <a:lnTo>
                    <a:pt x="112" y="81"/>
                  </a:lnTo>
                  <a:lnTo>
                    <a:pt x="112" y="83"/>
                  </a:lnTo>
                  <a:lnTo>
                    <a:pt x="112" y="85"/>
                  </a:lnTo>
                  <a:lnTo>
                    <a:pt x="112" y="87"/>
                  </a:lnTo>
                  <a:lnTo>
                    <a:pt x="108" y="87"/>
                  </a:lnTo>
                  <a:lnTo>
                    <a:pt x="106" y="87"/>
                  </a:lnTo>
                  <a:lnTo>
                    <a:pt x="104" y="87"/>
                  </a:lnTo>
                  <a:lnTo>
                    <a:pt x="102" y="87"/>
                  </a:lnTo>
                  <a:lnTo>
                    <a:pt x="100" y="87"/>
                  </a:lnTo>
                  <a:lnTo>
                    <a:pt x="98" y="87"/>
                  </a:lnTo>
                  <a:lnTo>
                    <a:pt x="98" y="88"/>
                  </a:lnTo>
                  <a:lnTo>
                    <a:pt x="98" y="90"/>
                  </a:lnTo>
                  <a:lnTo>
                    <a:pt x="100" y="90"/>
                  </a:lnTo>
                  <a:lnTo>
                    <a:pt x="100" y="92"/>
                  </a:lnTo>
                  <a:lnTo>
                    <a:pt x="100" y="94"/>
                  </a:lnTo>
                  <a:lnTo>
                    <a:pt x="100" y="96"/>
                  </a:lnTo>
                  <a:lnTo>
                    <a:pt x="102" y="98"/>
                  </a:lnTo>
                  <a:lnTo>
                    <a:pt x="104" y="98"/>
                  </a:lnTo>
                  <a:lnTo>
                    <a:pt x="104" y="100"/>
                  </a:lnTo>
                  <a:lnTo>
                    <a:pt x="106" y="100"/>
                  </a:lnTo>
                  <a:lnTo>
                    <a:pt x="106" y="102"/>
                  </a:lnTo>
                  <a:lnTo>
                    <a:pt x="108" y="102"/>
                  </a:lnTo>
                  <a:lnTo>
                    <a:pt x="108" y="104"/>
                  </a:lnTo>
                  <a:lnTo>
                    <a:pt x="110" y="104"/>
                  </a:lnTo>
                  <a:lnTo>
                    <a:pt x="108" y="104"/>
                  </a:lnTo>
                  <a:lnTo>
                    <a:pt x="110" y="104"/>
                  </a:lnTo>
                  <a:lnTo>
                    <a:pt x="110" y="106"/>
                  </a:lnTo>
                  <a:lnTo>
                    <a:pt x="112" y="106"/>
                  </a:lnTo>
                  <a:lnTo>
                    <a:pt x="114" y="106"/>
                  </a:lnTo>
                  <a:lnTo>
                    <a:pt x="114" y="108"/>
                  </a:lnTo>
                  <a:lnTo>
                    <a:pt x="115" y="108"/>
                  </a:lnTo>
                  <a:lnTo>
                    <a:pt x="117" y="108"/>
                  </a:lnTo>
                  <a:lnTo>
                    <a:pt x="117" y="110"/>
                  </a:lnTo>
                  <a:lnTo>
                    <a:pt x="117" y="111"/>
                  </a:lnTo>
                  <a:lnTo>
                    <a:pt x="117" y="113"/>
                  </a:lnTo>
                  <a:lnTo>
                    <a:pt x="117" y="115"/>
                  </a:lnTo>
                  <a:lnTo>
                    <a:pt x="119" y="117"/>
                  </a:lnTo>
                  <a:lnTo>
                    <a:pt x="121" y="117"/>
                  </a:lnTo>
                  <a:lnTo>
                    <a:pt x="121" y="119"/>
                  </a:lnTo>
                  <a:lnTo>
                    <a:pt x="123" y="121"/>
                  </a:lnTo>
                  <a:lnTo>
                    <a:pt x="123" y="123"/>
                  </a:lnTo>
                  <a:lnTo>
                    <a:pt x="125" y="125"/>
                  </a:lnTo>
                  <a:lnTo>
                    <a:pt x="127" y="125"/>
                  </a:lnTo>
                  <a:lnTo>
                    <a:pt x="129" y="125"/>
                  </a:lnTo>
                  <a:lnTo>
                    <a:pt x="129" y="123"/>
                  </a:lnTo>
                  <a:lnTo>
                    <a:pt x="131" y="123"/>
                  </a:lnTo>
                  <a:lnTo>
                    <a:pt x="133" y="123"/>
                  </a:lnTo>
                  <a:lnTo>
                    <a:pt x="135" y="123"/>
                  </a:lnTo>
                  <a:lnTo>
                    <a:pt x="135" y="125"/>
                  </a:lnTo>
                  <a:lnTo>
                    <a:pt x="135" y="127"/>
                  </a:lnTo>
                  <a:lnTo>
                    <a:pt x="135" y="129"/>
                  </a:lnTo>
                  <a:lnTo>
                    <a:pt x="133" y="129"/>
                  </a:lnTo>
                  <a:lnTo>
                    <a:pt x="133" y="131"/>
                  </a:lnTo>
                  <a:lnTo>
                    <a:pt x="135" y="131"/>
                  </a:lnTo>
                  <a:lnTo>
                    <a:pt x="137" y="131"/>
                  </a:lnTo>
                  <a:lnTo>
                    <a:pt x="137" y="133"/>
                  </a:lnTo>
                  <a:lnTo>
                    <a:pt x="138" y="133"/>
                  </a:lnTo>
                  <a:lnTo>
                    <a:pt x="140" y="133"/>
                  </a:lnTo>
                  <a:lnTo>
                    <a:pt x="142" y="133"/>
                  </a:lnTo>
                  <a:lnTo>
                    <a:pt x="144" y="133"/>
                  </a:lnTo>
                  <a:lnTo>
                    <a:pt x="146" y="133"/>
                  </a:lnTo>
                  <a:lnTo>
                    <a:pt x="146" y="135"/>
                  </a:lnTo>
                  <a:lnTo>
                    <a:pt x="144" y="135"/>
                  </a:lnTo>
                  <a:lnTo>
                    <a:pt x="144" y="136"/>
                  </a:lnTo>
                  <a:lnTo>
                    <a:pt x="142" y="135"/>
                  </a:lnTo>
                  <a:lnTo>
                    <a:pt x="142" y="136"/>
                  </a:lnTo>
                  <a:lnTo>
                    <a:pt x="144" y="138"/>
                  </a:lnTo>
                  <a:lnTo>
                    <a:pt x="144" y="140"/>
                  </a:lnTo>
                  <a:lnTo>
                    <a:pt x="146" y="140"/>
                  </a:lnTo>
                  <a:lnTo>
                    <a:pt x="148" y="140"/>
                  </a:lnTo>
                  <a:lnTo>
                    <a:pt x="150" y="140"/>
                  </a:lnTo>
                  <a:lnTo>
                    <a:pt x="150" y="142"/>
                  </a:lnTo>
                  <a:lnTo>
                    <a:pt x="152" y="142"/>
                  </a:lnTo>
                  <a:lnTo>
                    <a:pt x="154" y="142"/>
                  </a:lnTo>
                  <a:lnTo>
                    <a:pt x="156" y="142"/>
                  </a:lnTo>
                  <a:lnTo>
                    <a:pt x="156" y="144"/>
                  </a:lnTo>
                  <a:lnTo>
                    <a:pt x="158" y="144"/>
                  </a:lnTo>
                  <a:lnTo>
                    <a:pt x="158" y="142"/>
                  </a:lnTo>
                  <a:lnTo>
                    <a:pt x="160" y="142"/>
                  </a:lnTo>
                  <a:lnTo>
                    <a:pt x="160" y="144"/>
                  </a:lnTo>
                  <a:lnTo>
                    <a:pt x="158" y="144"/>
                  </a:lnTo>
                  <a:lnTo>
                    <a:pt x="156" y="144"/>
                  </a:lnTo>
                  <a:lnTo>
                    <a:pt x="154" y="144"/>
                  </a:lnTo>
                  <a:lnTo>
                    <a:pt x="152" y="144"/>
                  </a:lnTo>
                  <a:lnTo>
                    <a:pt x="152" y="146"/>
                  </a:lnTo>
                  <a:lnTo>
                    <a:pt x="154" y="146"/>
                  </a:lnTo>
                  <a:lnTo>
                    <a:pt x="156" y="146"/>
                  </a:lnTo>
                  <a:lnTo>
                    <a:pt x="158" y="148"/>
                  </a:lnTo>
                  <a:lnTo>
                    <a:pt x="156" y="150"/>
                  </a:lnTo>
                  <a:lnTo>
                    <a:pt x="154" y="150"/>
                  </a:lnTo>
                  <a:lnTo>
                    <a:pt x="154" y="148"/>
                  </a:lnTo>
                  <a:lnTo>
                    <a:pt x="154" y="150"/>
                  </a:lnTo>
                  <a:lnTo>
                    <a:pt x="152" y="150"/>
                  </a:lnTo>
                  <a:lnTo>
                    <a:pt x="150" y="150"/>
                  </a:lnTo>
                  <a:lnTo>
                    <a:pt x="148" y="150"/>
                  </a:lnTo>
                  <a:lnTo>
                    <a:pt x="150" y="150"/>
                  </a:lnTo>
                  <a:lnTo>
                    <a:pt x="148" y="150"/>
                  </a:lnTo>
                  <a:lnTo>
                    <a:pt x="146" y="150"/>
                  </a:lnTo>
                  <a:lnTo>
                    <a:pt x="146" y="148"/>
                  </a:lnTo>
                  <a:lnTo>
                    <a:pt x="144" y="148"/>
                  </a:lnTo>
                  <a:lnTo>
                    <a:pt x="146" y="148"/>
                  </a:lnTo>
                  <a:lnTo>
                    <a:pt x="146" y="146"/>
                  </a:lnTo>
                  <a:lnTo>
                    <a:pt x="148" y="146"/>
                  </a:lnTo>
                  <a:lnTo>
                    <a:pt x="146" y="146"/>
                  </a:lnTo>
                  <a:lnTo>
                    <a:pt x="144" y="146"/>
                  </a:lnTo>
                  <a:lnTo>
                    <a:pt x="142" y="144"/>
                  </a:lnTo>
                  <a:lnTo>
                    <a:pt x="140" y="144"/>
                  </a:lnTo>
                  <a:lnTo>
                    <a:pt x="138" y="144"/>
                  </a:lnTo>
                  <a:lnTo>
                    <a:pt x="137" y="144"/>
                  </a:lnTo>
                  <a:lnTo>
                    <a:pt x="135" y="144"/>
                  </a:lnTo>
                  <a:lnTo>
                    <a:pt x="133" y="142"/>
                  </a:lnTo>
                  <a:lnTo>
                    <a:pt x="131" y="142"/>
                  </a:lnTo>
                  <a:lnTo>
                    <a:pt x="131" y="144"/>
                  </a:lnTo>
                  <a:lnTo>
                    <a:pt x="129" y="144"/>
                  </a:lnTo>
                  <a:lnTo>
                    <a:pt x="129" y="142"/>
                  </a:lnTo>
                  <a:lnTo>
                    <a:pt x="127" y="142"/>
                  </a:lnTo>
                  <a:lnTo>
                    <a:pt x="125" y="142"/>
                  </a:lnTo>
                  <a:lnTo>
                    <a:pt x="127" y="142"/>
                  </a:lnTo>
                  <a:lnTo>
                    <a:pt x="125" y="142"/>
                  </a:lnTo>
                  <a:lnTo>
                    <a:pt x="127" y="142"/>
                  </a:lnTo>
                  <a:lnTo>
                    <a:pt x="127" y="140"/>
                  </a:lnTo>
                  <a:lnTo>
                    <a:pt x="127" y="142"/>
                  </a:lnTo>
                  <a:lnTo>
                    <a:pt x="125" y="142"/>
                  </a:lnTo>
                  <a:lnTo>
                    <a:pt x="125" y="140"/>
                  </a:lnTo>
                  <a:lnTo>
                    <a:pt x="125" y="142"/>
                  </a:lnTo>
                  <a:lnTo>
                    <a:pt x="123" y="142"/>
                  </a:lnTo>
                  <a:lnTo>
                    <a:pt x="121" y="142"/>
                  </a:lnTo>
                  <a:lnTo>
                    <a:pt x="119" y="142"/>
                  </a:lnTo>
                  <a:lnTo>
                    <a:pt x="119" y="140"/>
                  </a:lnTo>
                  <a:lnTo>
                    <a:pt x="117" y="140"/>
                  </a:lnTo>
                  <a:lnTo>
                    <a:pt x="115" y="140"/>
                  </a:lnTo>
                  <a:lnTo>
                    <a:pt x="114" y="142"/>
                  </a:lnTo>
                  <a:lnTo>
                    <a:pt x="114" y="140"/>
                  </a:lnTo>
                  <a:lnTo>
                    <a:pt x="112" y="140"/>
                  </a:lnTo>
                  <a:lnTo>
                    <a:pt x="110" y="140"/>
                  </a:lnTo>
                  <a:lnTo>
                    <a:pt x="110" y="138"/>
                  </a:lnTo>
                  <a:lnTo>
                    <a:pt x="108" y="138"/>
                  </a:lnTo>
                  <a:lnTo>
                    <a:pt x="108" y="136"/>
                  </a:lnTo>
                  <a:lnTo>
                    <a:pt x="106" y="136"/>
                  </a:lnTo>
                  <a:lnTo>
                    <a:pt x="106" y="135"/>
                  </a:lnTo>
                  <a:lnTo>
                    <a:pt x="104" y="133"/>
                  </a:lnTo>
                  <a:lnTo>
                    <a:pt x="104" y="131"/>
                  </a:lnTo>
                  <a:lnTo>
                    <a:pt x="102" y="131"/>
                  </a:lnTo>
                  <a:lnTo>
                    <a:pt x="100" y="131"/>
                  </a:lnTo>
                  <a:lnTo>
                    <a:pt x="98" y="131"/>
                  </a:lnTo>
                  <a:lnTo>
                    <a:pt x="98" y="129"/>
                  </a:lnTo>
                  <a:lnTo>
                    <a:pt x="98" y="127"/>
                  </a:lnTo>
                  <a:lnTo>
                    <a:pt x="96" y="127"/>
                  </a:lnTo>
                  <a:lnTo>
                    <a:pt x="96" y="125"/>
                  </a:lnTo>
                  <a:lnTo>
                    <a:pt x="98" y="125"/>
                  </a:lnTo>
                  <a:lnTo>
                    <a:pt x="98" y="123"/>
                  </a:lnTo>
                  <a:lnTo>
                    <a:pt x="96" y="125"/>
                  </a:lnTo>
                  <a:lnTo>
                    <a:pt x="94" y="123"/>
                  </a:lnTo>
                  <a:lnTo>
                    <a:pt x="92" y="123"/>
                  </a:lnTo>
                  <a:lnTo>
                    <a:pt x="90" y="121"/>
                  </a:lnTo>
                  <a:lnTo>
                    <a:pt x="92" y="121"/>
                  </a:lnTo>
                  <a:lnTo>
                    <a:pt x="92" y="119"/>
                  </a:lnTo>
                  <a:lnTo>
                    <a:pt x="90" y="119"/>
                  </a:lnTo>
                  <a:lnTo>
                    <a:pt x="90" y="117"/>
                  </a:lnTo>
                  <a:lnTo>
                    <a:pt x="89" y="117"/>
                  </a:lnTo>
                  <a:lnTo>
                    <a:pt x="89" y="115"/>
                  </a:lnTo>
                  <a:lnTo>
                    <a:pt x="87" y="113"/>
                  </a:lnTo>
                  <a:lnTo>
                    <a:pt x="87" y="111"/>
                  </a:lnTo>
                  <a:lnTo>
                    <a:pt x="85" y="111"/>
                  </a:lnTo>
                  <a:lnTo>
                    <a:pt x="85" y="110"/>
                  </a:lnTo>
                  <a:lnTo>
                    <a:pt x="85" y="108"/>
                  </a:lnTo>
                  <a:lnTo>
                    <a:pt x="83" y="108"/>
                  </a:lnTo>
                  <a:lnTo>
                    <a:pt x="81" y="108"/>
                  </a:lnTo>
                  <a:lnTo>
                    <a:pt x="79" y="108"/>
                  </a:lnTo>
                  <a:lnTo>
                    <a:pt x="79" y="106"/>
                  </a:lnTo>
                  <a:lnTo>
                    <a:pt x="77" y="106"/>
                  </a:lnTo>
                  <a:lnTo>
                    <a:pt x="75" y="106"/>
                  </a:lnTo>
                  <a:lnTo>
                    <a:pt x="73" y="106"/>
                  </a:lnTo>
                  <a:lnTo>
                    <a:pt x="71" y="106"/>
                  </a:lnTo>
                  <a:lnTo>
                    <a:pt x="71" y="104"/>
                  </a:lnTo>
                  <a:lnTo>
                    <a:pt x="69" y="104"/>
                  </a:lnTo>
                  <a:lnTo>
                    <a:pt x="67" y="104"/>
                  </a:lnTo>
                  <a:lnTo>
                    <a:pt x="66" y="104"/>
                  </a:lnTo>
                  <a:lnTo>
                    <a:pt x="64" y="104"/>
                  </a:lnTo>
                  <a:lnTo>
                    <a:pt x="64" y="102"/>
                  </a:lnTo>
                  <a:lnTo>
                    <a:pt x="64" y="100"/>
                  </a:lnTo>
                  <a:lnTo>
                    <a:pt x="64" y="102"/>
                  </a:lnTo>
                  <a:lnTo>
                    <a:pt x="62" y="102"/>
                  </a:lnTo>
                  <a:lnTo>
                    <a:pt x="62" y="100"/>
                  </a:lnTo>
                  <a:lnTo>
                    <a:pt x="62" y="102"/>
                  </a:lnTo>
                  <a:lnTo>
                    <a:pt x="60" y="102"/>
                  </a:lnTo>
                  <a:lnTo>
                    <a:pt x="60" y="100"/>
                  </a:lnTo>
                  <a:lnTo>
                    <a:pt x="60" y="98"/>
                  </a:lnTo>
                  <a:lnTo>
                    <a:pt x="60" y="100"/>
                  </a:lnTo>
                  <a:lnTo>
                    <a:pt x="58" y="100"/>
                  </a:lnTo>
                  <a:lnTo>
                    <a:pt x="60" y="100"/>
                  </a:lnTo>
                  <a:lnTo>
                    <a:pt x="60" y="102"/>
                  </a:lnTo>
                  <a:lnTo>
                    <a:pt x="58" y="102"/>
                  </a:lnTo>
                  <a:lnTo>
                    <a:pt x="58" y="100"/>
                  </a:lnTo>
                  <a:lnTo>
                    <a:pt x="58" y="98"/>
                  </a:lnTo>
                  <a:lnTo>
                    <a:pt x="58" y="100"/>
                  </a:lnTo>
                  <a:lnTo>
                    <a:pt x="58" y="102"/>
                  </a:lnTo>
                  <a:lnTo>
                    <a:pt x="58" y="104"/>
                  </a:lnTo>
                  <a:lnTo>
                    <a:pt x="58" y="102"/>
                  </a:lnTo>
                  <a:lnTo>
                    <a:pt x="56" y="102"/>
                  </a:lnTo>
                  <a:lnTo>
                    <a:pt x="56" y="100"/>
                  </a:lnTo>
                  <a:lnTo>
                    <a:pt x="56" y="102"/>
                  </a:lnTo>
                  <a:lnTo>
                    <a:pt x="54" y="100"/>
                  </a:lnTo>
                  <a:lnTo>
                    <a:pt x="54" y="102"/>
                  </a:lnTo>
                  <a:lnTo>
                    <a:pt x="56" y="104"/>
                  </a:lnTo>
                  <a:lnTo>
                    <a:pt x="54" y="104"/>
                  </a:lnTo>
                  <a:lnTo>
                    <a:pt x="52" y="104"/>
                  </a:lnTo>
                  <a:lnTo>
                    <a:pt x="50" y="102"/>
                  </a:lnTo>
                  <a:lnTo>
                    <a:pt x="48" y="102"/>
                  </a:lnTo>
                  <a:lnTo>
                    <a:pt x="48" y="100"/>
                  </a:lnTo>
                  <a:lnTo>
                    <a:pt x="46" y="100"/>
                  </a:lnTo>
                  <a:lnTo>
                    <a:pt x="46" y="98"/>
                  </a:lnTo>
                  <a:lnTo>
                    <a:pt x="44" y="98"/>
                  </a:lnTo>
                  <a:lnTo>
                    <a:pt x="46" y="98"/>
                  </a:lnTo>
                  <a:lnTo>
                    <a:pt x="46" y="100"/>
                  </a:lnTo>
                  <a:lnTo>
                    <a:pt x="48" y="102"/>
                  </a:lnTo>
                  <a:lnTo>
                    <a:pt x="48" y="104"/>
                  </a:lnTo>
                  <a:lnTo>
                    <a:pt x="50" y="106"/>
                  </a:lnTo>
                  <a:lnTo>
                    <a:pt x="48" y="106"/>
                  </a:lnTo>
                  <a:lnTo>
                    <a:pt x="50" y="108"/>
                  </a:lnTo>
                  <a:lnTo>
                    <a:pt x="48" y="108"/>
                  </a:lnTo>
                  <a:lnTo>
                    <a:pt x="46" y="108"/>
                  </a:lnTo>
                  <a:lnTo>
                    <a:pt x="46" y="106"/>
                  </a:lnTo>
                  <a:lnTo>
                    <a:pt x="44" y="106"/>
                  </a:lnTo>
                  <a:lnTo>
                    <a:pt x="44" y="108"/>
                  </a:lnTo>
                  <a:lnTo>
                    <a:pt x="42" y="106"/>
                  </a:lnTo>
                  <a:lnTo>
                    <a:pt x="41" y="106"/>
                  </a:lnTo>
                  <a:lnTo>
                    <a:pt x="42" y="106"/>
                  </a:lnTo>
                  <a:lnTo>
                    <a:pt x="42" y="108"/>
                  </a:lnTo>
                  <a:lnTo>
                    <a:pt x="44" y="108"/>
                  </a:lnTo>
                  <a:lnTo>
                    <a:pt x="44" y="110"/>
                  </a:lnTo>
                  <a:lnTo>
                    <a:pt x="44" y="111"/>
                  </a:lnTo>
                  <a:lnTo>
                    <a:pt x="41" y="111"/>
                  </a:lnTo>
                  <a:lnTo>
                    <a:pt x="39" y="111"/>
                  </a:lnTo>
                  <a:lnTo>
                    <a:pt x="35" y="111"/>
                  </a:lnTo>
                  <a:lnTo>
                    <a:pt x="33" y="111"/>
                  </a:lnTo>
                  <a:lnTo>
                    <a:pt x="31" y="111"/>
                  </a:lnTo>
                  <a:lnTo>
                    <a:pt x="29" y="111"/>
                  </a:lnTo>
                  <a:lnTo>
                    <a:pt x="27" y="111"/>
                  </a:lnTo>
                  <a:lnTo>
                    <a:pt x="25" y="111"/>
                  </a:lnTo>
                  <a:lnTo>
                    <a:pt x="25" y="110"/>
                  </a:lnTo>
                  <a:lnTo>
                    <a:pt x="23" y="110"/>
                  </a:lnTo>
                  <a:lnTo>
                    <a:pt x="21" y="110"/>
                  </a:lnTo>
                  <a:lnTo>
                    <a:pt x="21" y="111"/>
                  </a:lnTo>
                  <a:lnTo>
                    <a:pt x="21" y="110"/>
                  </a:lnTo>
                  <a:lnTo>
                    <a:pt x="23" y="110"/>
                  </a:lnTo>
                  <a:lnTo>
                    <a:pt x="25" y="110"/>
                  </a:lnTo>
                  <a:lnTo>
                    <a:pt x="25" y="111"/>
                  </a:lnTo>
                  <a:lnTo>
                    <a:pt x="25" y="113"/>
                  </a:lnTo>
                  <a:lnTo>
                    <a:pt x="27" y="113"/>
                  </a:lnTo>
                  <a:lnTo>
                    <a:pt x="29" y="111"/>
                  </a:lnTo>
                  <a:lnTo>
                    <a:pt x="31" y="111"/>
                  </a:lnTo>
                  <a:lnTo>
                    <a:pt x="31" y="113"/>
                  </a:lnTo>
                  <a:lnTo>
                    <a:pt x="33" y="113"/>
                  </a:lnTo>
                  <a:lnTo>
                    <a:pt x="35" y="113"/>
                  </a:lnTo>
                  <a:lnTo>
                    <a:pt x="37" y="113"/>
                  </a:lnTo>
                  <a:lnTo>
                    <a:pt x="37" y="115"/>
                  </a:lnTo>
                  <a:lnTo>
                    <a:pt x="39" y="117"/>
                  </a:lnTo>
                  <a:lnTo>
                    <a:pt x="41" y="117"/>
                  </a:lnTo>
                  <a:lnTo>
                    <a:pt x="41" y="119"/>
                  </a:lnTo>
                  <a:lnTo>
                    <a:pt x="41" y="121"/>
                  </a:lnTo>
                  <a:lnTo>
                    <a:pt x="41" y="123"/>
                  </a:lnTo>
                  <a:lnTo>
                    <a:pt x="39" y="123"/>
                  </a:lnTo>
                  <a:lnTo>
                    <a:pt x="37" y="123"/>
                  </a:lnTo>
                  <a:lnTo>
                    <a:pt x="35" y="125"/>
                  </a:lnTo>
                  <a:lnTo>
                    <a:pt x="33" y="125"/>
                  </a:lnTo>
                  <a:lnTo>
                    <a:pt x="33" y="127"/>
                  </a:lnTo>
                  <a:lnTo>
                    <a:pt x="31" y="127"/>
                  </a:lnTo>
                  <a:lnTo>
                    <a:pt x="29" y="129"/>
                  </a:lnTo>
                  <a:lnTo>
                    <a:pt x="27" y="129"/>
                  </a:lnTo>
                  <a:lnTo>
                    <a:pt x="27" y="127"/>
                  </a:lnTo>
                  <a:lnTo>
                    <a:pt x="25" y="127"/>
                  </a:lnTo>
                  <a:lnTo>
                    <a:pt x="23" y="127"/>
                  </a:lnTo>
                  <a:lnTo>
                    <a:pt x="23" y="125"/>
                  </a:lnTo>
                  <a:lnTo>
                    <a:pt x="21" y="125"/>
                  </a:lnTo>
                  <a:lnTo>
                    <a:pt x="19" y="127"/>
                  </a:lnTo>
                  <a:lnTo>
                    <a:pt x="18" y="127"/>
                  </a:lnTo>
                  <a:lnTo>
                    <a:pt x="16" y="127"/>
                  </a:lnTo>
                  <a:lnTo>
                    <a:pt x="14" y="127"/>
                  </a:lnTo>
                  <a:lnTo>
                    <a:pt x="12" y="127"/>
                  </a:lnTo>
                  <a:lnTo>
                    <a:pt x="10" y="127"/>
                  </a:lnTo>
                  <a:lnTo>
                    <a:pt x="10" y="125"/>
                  </a:lnTo>
                  <a:lnTo>
                    <a:pt x="8" y="125"/>
                  </a:lnTo>
                  <a:lnTo>
                    <a:pt x="6" y="127"/>
                  </a:lnTo>
                  <a:lnTo>
                    <a:pt x="4" y="127"/>
                  </a:lnTo>
                  <a:lnTo>
                    <a:pt x="2" y="125"/>
                  </a:lnTo>
                  <a:lnTo>
                    <a:pt x="2" y="123"/>
                  </a:lnTo>
                  <a:lnTo>
                    <a:pt x="2" y="119"/>
                  </a:lnTo>
                  <a:lnTo>
                    <a:pt x="2" y="117"/>
                  </a:lnTo>
                  <a:lnTo>
                    <a:pt x="2" y="113"/>
                  </a:lnTo>
                  <a:lnTo>
                    <a:pt x="2" y="110"/>
                  </a:lnTo>
                  <a:lnTo>
                    <a:pt x="2" y="108"/>
                  </a:lnTo>
                  <a:lnTo>
                    <a:pt x="2" y="106"/>
                  </a:lnTo>
                  <a:lnTo>
                    <a:pt x="2" y="104"/>
                  </a:lnTo>
                  <a:lnTo>
                    <a:pt x="2" y="100"/>
                  </a:lnTo>
                  <a:lnTo>
                    <a:pt x="2" y="96"/>
                  </a:lnTo>
                  <a:lnTo>
                    <a:pt x="2" y="94"/>
                  </a:lnTo>
                  <a:lnTo>
                    <a:pt x="2" y="90"/>
                  </a:lnTo>
                  <a:lnTo>
                    <a:pt x="2" y="88"/>
                  </a:lnTo>
                  <a:lnTo>
                    <a:pt x="0" y="88"/>
                  </a:lnTo>
                  <a:lnTo>
                    <a:pt x="0" y="87"/>
                  </a:lnTo>
                  <a:lnTo>
                    <a:pt x="0" y="85"/>
                  </a:lnTo>
                  <a:lnTo>
                    <a:pt x="2" y="85"/>
                  </a:lnTo>
                  <a:lnTo>
                    <a:pt x="0" y="85"/>
                  </a:lnTo>
                  <a:lnTo>
                    <a:pt x="2" y="85"/>
                  </a:lnTo>
                  <a:lnTo>
                    <a:pt x="2" y="83"/>
                  </a:lnTo>
                  <a:lnTo>
                    <a:pt x="2" y="81"/>
                  </a:lnTo>
                  <a:lnTo>
                    <a:pt x="2" y="79"/>
                  </a:lnTo>
                  <a:lnTo>
                    <a:pt x="2" y="75"/>
                  </a:lnTo>
                  <a:lnTo>
                    <a:pt x="2" y="71"/>
                  </a:lnTo>
                  <a:lnTo>
                    <a:pt x="2" y="69"/>
                  </a:lnTo>
                  <a:lnTo>
                    <a:pt x="2" y="65"/>
                  </a:lnTo>
                  <a:lnTo>
                    <a:pt x="2" y="63"/>
                  </a:lnTo>
                  <a:lnTo>
                    <a:pt x="2" y="62"/>
                  </a:lnTo>
                  <a:lnTo>
                    <a:pt x="2" y="60"/>
                  </a:lnTo>
                  <a:lnTo>
                    <a:pt x="2" y="58"/>
                  </a:lnTo>
                  <a:lnTo>
                    <a:pt x="2" y="56"/>
                  </a:lnTo>
                  <a:lnTo>
                    <a:pt x="2" y="52"/>
                  </a:lnTo>
                  <a:lnTo>
                    <a:pt x="2" y="46"/>
                  </a:lnTo>
                  <a:lnTo>
                    <a:pt x="2" y="42"/>
                  </a:lnTo>
                  <a:lnTo>
                    <a:pt x="2" y="40"/>
                  </a:lnTo>
                  <a:lnTo>
                    <a:pt x="2" y="37"/>
                  </a:lnTo>
                  <a:lnTo>
                    <a:pt x="2" y="31"/>
                  </a:lnTo>
                  <a:lnTo>
                    <a:pt x="2" y="27"/>
                  </a:lnTo>
                  <a:lnTo>
                    <a:pt x="2" y="23"/>
                  </a:lnTo>
                  <a:lnTo>
                    <a:pt x="2" y="21"/>
                  </a:lnTo>
                  <a:lnTo>
                    <a:pt x="4" y="21"/>
                  </a:lnTo>
                  <a:close/>
                  <a:moveTo>
                    <a:pt x="163" y="23"/>
                  </a:moveTo>
                  <a:lnTo>
                    <a:pt x="165" y="23"/>
                  </a:lnTo>
                  <a:lnTo>
                    <a:pt x="165" y="25"/>
                  </a:lnTo>
                  <a:lnTo>
                    <a:pt x="167" y="25"/>
                  </a:lnTo>
                  <a:lnTo>
                    <a:pt x="169" y="25"/>
                  </a:lnTo>
                  <a:lnTo>
                    <a:pt x="169" y="27"/>
                  </a:lnTo>
                  <a:lnTo>
                    <a:pt x="171" y="27"/>
                  </a:lnTo>
                  <a:lnTo>
                    <a:pt x="173" y="27"/>
                  </a:lnTo>
                  <a:lnTo>
                    <a:pt x="173" y="29"/>
                  </a:lnTo>
                  <a:lnTo>
                    <a:pt x="175" y="29"/>
                  </a:lnTo>
                  <a:lnTo>
                    <a:pt x="177" y="29"/>
                  </a:lnTo>
                  <a:lnTo>
                    <a:pt x="177" y="31"/>
                  </a:lnTo>
                  <a:lnTo>
                    <a:pt x="179" y="31"/>
                  </a:lnTo>
                  <a:lnTo>
                    <a:pt x="179" y="33"/>
                  </a:lnTo>
                  <a:lnTo>
                    <a:pt x="181" y="33"/>
                  </a:lnTo>
                  <a:lnTo>
                    <a:pt x="181" y="35"/>
                  </a:lnTo>
                  <a:lnTo>
                    <a:pt x="183" y="35"/>
                  </a:lnTo>
                  <a:lnTo>
                    <a:pt x="185" y="35"/>
                  </a:lnTo>
                  <a:lnTo>
                    <a:pt x="185" y="37"/>
                  </a:lnTo>
                  <a:lnTo>
                    <a:pt x="186" y="37"/>
                  </a:lnTo>
                  <a:lnTo>
                    <a:pt x="186" y="39"/>
                  </a:lnTo>
                  <a:lnTo>
                    <a:pt x="186" y="40"/>
                  </a:lnTo>
                  <a:lnTo>
                    <a:pt x="188" y="40"/>
                  </a:lnTo>
                  <a:lnTo>
                    <a:pt x="190" y="40"/>
                  </a:lnTo>
                  <a:lnTo>
                    <a:pt x="192" y="42"/>
                  </a:lnTo>
                  <a:lnTo>
                    <a:pt x="192" y="44"/>
                  </a:lnTo>
                  <a:lnTo>
                    <a:pt x="194" y="44"/>
                  </a:lnTo>
                  <a:lnTo>
                    <a:pt x="194" y="46"/>
                  </a:lnTo>
                  <a:lnTo>
                    <a:pt x="196" y="46"/>
                  </a:lnTo>
                  <a:lnTo>
                    <a:pt x="196" y="48"/>
                  </a:lnTo>
                  <a:lnTo>
                    <a:pt x="196" y="50"/>
                  </a:lnTo>
                  <a:lnTo>
                    <a:pt x="194" y="50"/>
                  </a:lnTo>
                  <a:lnTo>
                    <a:pt x="194" y="52"/>
                  </a:lnTo>
                  <a:lnTo>
                    <a:pt x="196" y="52"/>
                  </a:lnTo>
                  <a:lnTo>
                    <a:pt x="194" y="52"/>
                  </a:lnTo>
                  <a:lnTo>
                    <a:pt x="194" y="54"/>
                  </a:lnTo>
                  <a:lnTo>
                    <a:pt x="194" y="56"/>
                  </a:lnTo>
                  <a:lnTo>
                    <a:pt x="192" y="56"/>
                  </a:lnTo>
                  <a:lnTo>
                    <a:pt x="190" y="54"/>
                  </a:lnTo>
                  <a:lnTo>
                    <a:pt x="190" y="52"/>
                  </a:lnTo>
                  <a:lnTo>
                    <a:pt x="188" y="52"/>
                  </a:lnTo>
                  <a:lnTo>
                    <a:pt x="188" y="50"/>
                  </a:lnTo>
                  <a:lnTo>
                    <a:pt x="188" y="48"/>
                  </a:lnTo>
                  <a:lnTo>
                    <a:pt x="188" y="46"/>
                  </a:lnTo>
                  <a:lnTo>
                    <a:pt x="188" y="44"/>
                  </a:lnTo>
                  <a:lnTo>
                    <a:pt x="188" y="42"/>
                  </a:lnTo>
                  <a:lnTo>
                    <a:pt x="186" y="42"/>
                  </a:lnTo>
                  <a:lnTo>
                    <a:pt x="186" y="40"/>
                  </a:lnTo>
                  <a:lnTo>
                    <a:pt x="185" y="40"/>
                  </a:lnTo>
                  <a:lnTo>
                    <a:pt x="185" y="39"/>
                  </a:lnTo>
                  <a:lnTo>
                    <a:pt x="183" y="39"/>
                  </a:lnTo>
                  <a:lnTo>
                    <a:pt x="185" y="37"/>
                  </a:lnTo>
                  <a:lnTo>
                    <a:pt x="183" y="37"/>
                  </a:lnTo>
                  <a:lnTo>
                    <a:pt x="183" y="35"/>
                  </a:lnTo>
                  <a:lnTo>
                    <a:pt x="181" y="35"/>
                  </a:lnTo>
                  <a:lnTo>
                    <a:pt x="177" y="35"/>
                  </a:lnTo>
                  <a:lnTo>
                    <a:pt x="175" y="33"/>
                  </a:lnTo>
                  <a:lnTo>
                    <a:pt x="171" y="29"/>
                  </a:lnTo>
                  <a:lnTo>
                    <a:pt x="169" y="29"/>
                  </a:lnTo>
                  <a:lnTo>
                    <a:pt x="169" y="27"/>
                  </a:lnTo>
                  <a:lnTo>
                    <a:pt x="167" y="27"/>
                  </a:lnTo>
                  <a:lnTo>
                    <a:pt x="165" y="25"/>
                  </a:lnTo>
                  <a:lnTo>
                    <a:pt x="163" y="25"/>
                  </a:lnTo>
                  <a:lnTo>
                    <a:pt x="163" y="23"/>
                  </a:lnTo>
                  <a:lnTo>
                    <a:pt x="162" y="23"/>
                  </a:lnTo>
                  <a:lnTo>
                    <a:pt x="160" y="23"/>
                  </a:lnTo>
                  <a:lnTo>
                    <a:pt x="158" y="23"/>
                  </a:lnTo>
                  <a:lnTo>
                    <a:pt x="160" y="23"/>
                  </a:lnTo>
                  <a:lnTo>
                    <a:pt x="160" y="21"/>
                  </a:lnTo>
                  <a:lnTo>
                    <a:pt x="160" y="23"/>
                  </a:lnTo>
                  <a:lnTo>
                    <a:pt x="160" y="21"/>
                  </a:lnTo>
                  <a:lnTo>
                    <a:pt x="160" y="19"/>
                  </a:lnTo>
                  <a:lnTo>
                    <a:pt x="160" y="21"/>
                  </a:lnTo>
                  <a:lnTo>
                    <a:pt x="162" y="21"/>
                  </a:lnTo>
                  <a:lnTo>
                    <a:pt x="163" y="21"/>
                  </a:lnTo>
                  <a:lnTo>
                    <a:pt x="163" y="23"/>
                  </a:lnTo>
                  <a:close/>
                  <a:moveTo>
                    <a:pt x="150" y="17"/>
                  </a:moveTo>
                  <a:lnTo>
                    <a:pt x="152" y="17"/>
                  </a:lnTo>
                  <a:lnTo>
                    <a:pt x="154" y="19"/>
                  </a:lnTo>
                  <a:lnTo>
                    <a:pt x="154" y="21"/>
                  </a:lnTo>
                  <a:lnTo>
                    <a:pt x="152" y="21"/>
                  </a:lnTo>
                  <a:lnTo>
                    <a:pt x="150" y="21"/>
                  </a:lnTo>
                  <a:lnTo>
                    <a:pt x="148" y="21"/>
                  </a:lnTo>
                  <a:lnTo>
                    <a:pt x="148" y="19"/>
                  </a:lnTo>
                  <a:lnTo>
                    <a:pt x="146" y="19"/>
                  </a:lnTo>
                  <a:lnTo>
                    <a:pt x="146" y="17"/>
                  </a:lnTo>
                  <a:lnTo>
                    <a:pt x="146" y="19"/>
                  </a:lnTo>
                  <a:lnTo>
                    <a:pt x="146" y="17"/>
                  </a:lnTo>
                  <a:lnTo>
                    <a:pt x="148" y="17"/>
                  </a:lnTo>
                  <a:lnTo>
                    <a:pt x="150" y="17"/>
                  </a:lnTo>
                  <a:close/>
                  <a:moveTo>
                    <a:pt x="112" y="15"/>
                  </a:moveTo>
                  <a:lnTo>
                    <a:pt x="110" y="15"/>
                  </a:lnTo>
                  <a:lnTo>
                    <a:pt x="112" y="15"/>
                  </a:lnTo>
                  <a:close/>
                  <a:moveTo>
                    <a:pt x="96" y="10"/>
                  </a:moveTo>
                  <a:lnTo>
                    <a:pt x="98" y="10"/>
                  </a:lnTo>
                  <a:lnTo>
                    <a:pt x="100" y="10"/>
                  </a:lnTo>
                  <a:lnTo>
                    <a:pt x="100" y="12"/>
                  </a:lnTo>
                  <a:lnTo>
                    <a:pt x="102" y="10"/>
                  </a:lnTo>
                  <a:lnTo>
                    <a:pt x="102" y="12"/>
                  </a:lnTo>
                  <a:lnTo>
                    <a:pt x="104" y="12"/>
                  </a:lnTo>
                  <a:lnTo>
                    <a:pt x="106" y="12"/>
                  </a:lnTo>
                  <a:lnTo>
                    <a:pt x="104" y="12"/>
                  </a:lnTo>
                  <a:lnTo>
                    <a:pt x="104" y="10"/>
                  </a:lnTo>
                  <a:lnTo>
                    <a:pt x="106" y="10"/>
                  </a:lnTo>
                  <a:lnTo>
                    <a:pt x="106" y="12"/>
                  </a:lnTo>
                  <a:lnTo>
                    <a:pt x="104" y="12"/>
                  </a:lnTo>
                  <a:lnTo>
                    <a:pt x="102" y="12"/>
                  </a:lnTo>
                  <a:lnTo>
                    <a:pt x="102" y="14"/>
                  </a:lnTo>
                  <a:lnTo>
                    <a:pt x="100" y="14"/>
                  </a:lnTo>
                  <a:lnTo>
                    <a:pt x="98" y="14"/>
                  </a:lnTo>
                  <a:lnTo>
                    <a:pt x="100" y="14"/>
                  </a:lnTo>
                  <a:lnTo>
                    <a:pt x="98" y="14"/>
                  </a:lnTo>
                  <a:lnTo>
                    <a:pt x="96" y="14"/>
                  </a:lnTo>
                  <a:lnTo>
                    <a:pt x="94" y="14"/>
                  </a:lnTo>
                  <a:lnTo>
                    <a:pt x="92" y="14"/>
                  </a:lnTo>
                  <a:lnTo>
                    <a:pt x="92" y="15"/>
                  </a:lnTo>
                  <a:lnTo>
                    <a:pt x="90" y="14"/>
                  </a:lnTo>
                  <a:lnTo>
                    <a:pt x="92" y="14"/>
                  </a:lnTo>
                  <a:lnTo>
                    <a:pt x="92" y="12"/>
                  </a:lnTo>
                  <a:lnTo>
                    <a:pt x="92" y="10"/>
                  </a:lnTo>
                  <a:lnTo>
                    <a:pt x="94" y="10"/>
                  </a:lnTo>
                  <a:lnTo>
                    <a:pt x="96" y="10"/>
                  </a:lnTo>
                  <a:close/>
                  <a:moveTo>
                    <a:pt x="33" y="6"/>
                  </a:moveTo>
                  <a:lnTo>
                    <a:pt x="31" y="6"/>
                  </a:lnTo>
                  <a:lnTo>
                    <a:pt x="33" y="6"/>
                  </a:lnTo>
                  <a:close/>
                  <a:moveTo>
                    <a:pt x="146" y="6"/>
                  </a:moveTo>
                  <a:lnTo>
                    <a:pt x="144" y="6"/>
                  </a:lnTo>
                  <a:lnTo>
                    <a:pt x="146" y="6"/>
                  </a:lnTo>
                  <a:close/>
                  <a:moveTo>
                    <a:pt x="140" y="0"/>
                  </a:moveTo>
                  <a:lnTo>
                    <a:pt x="142" y="2"/>
                  </a:lnTo>
                  <a:lnTo>
                    <a:pt x="142" y="4"/>
                  </a:lnTo>
                  <a:lnTo>
                    <a:pt x="140" y="4"/>
                  </a:lnTo>
                  <a:lnTo>
                    <a:pt x="140" y="2"/>
                  </a:lnTo>
                  <a:lnTo>
                    <a:pt x="138" y="2"/>
                  </a:lnTo>
                  <a:lnTo>
                    <a:pt x="138" y="0"/>
                  </a:lnTo>
                  <a:lnTo>
                    <a:pt x="14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0" name="Freeform 187"/>
            <p:cNvSpPr>
              <a:spLocks/>
            </p:cNvSpPr>
            <p:nvPr/>
          </p:nvSpPr>
          <p:spPr bwMode="auto">
            <a:xfrm>
              <a:off x="5386388" y="3168650"/>
              <a:ext cx="254000" cy="241300"/>
            </a:xfrm>
            <a:custGeom>
              <a:avLst/>
              <a:gdLst>
                <a:gd name="T0" fmla="*/ 85 w 160"/>
                <a:gd name="T1" fmla="*/ 15 h 152"/>
                <a:gd name="T2" fmla="*/ 89 w 160"/>
                <a:gd name="T3" fmla="*/ 11 h 152"/>
                <a:gd name="T4" fmla="*/ 108 w 160"/>
                <a:gd name="T5" fmla="*/ 13 h 152"/>
                <a:gd name="T6" fmla="*/ 138 w 160"/>
                <a:gd name="T7" fmla="*/ 13 h 152"/>
                <a:gd name="T8" fmla="*/ 148 w 160"/>
                <a:gd name="T9" fmla="*/ 19 h 152"/>
                <a:gd name="T10" fmla="*/ 150 w 160"/>
                <a:gd name="T11" fmla="*/ 27 h 152"/>
                <a:gd name="T12" fmla="*/ 154 w 160"/>
                <a:gd name="T13" fmla="*/ 40 h 152"/>
                <a:gd name="T14" fmla="*/ 156 w 160"/>
                <a:gd name="T15" fmla="*/ 52 h 152"/>
                <a:gd name="T16" fmla="*/ 148 w 160"/>
                <a:gd name="T17" fmla="*/ 61 h 152"/>
                <a:gd name="T18" fmla="*/ 148 w 160"/>
                <a:gd name="T19" fmla="*/ 71 h 152"/>
                <a:gd name="T20" fmla="*/ 152 w 160"/>
                <a:gd name="T21" fmla="*/ 77 h 152"/>
                <a:gd name="T22" fmla="*/ 150 w 160"/>
                <a:gd name="T23" fmla="*/ 86 h 152"/>
                <a:gd name="T24" fmla="*/ 154 w 160"/>
                <a:gd name="T25" fmla="*/ 98 h 152"/>
                <a:gd name="T26" fmla="*/ 158 w 160"/>
                <a:gd name="T27" fmla="*/ 105 h 152"/>
                <a:gd name="T28" fmla="*/ 158 w 160"/>
                <a:gd name="T29" fmla="*/ 113 h 152"/>
                <a:gd name="T30" fmla="*/ 150 w 160"/>
                <a:gd name="T31" fmla="*/ 121 h 152"/>
                <a:gd name="T32" fmla="*/ 138 w 160"/>
                <a:gd name="T33" fmla="*/ 134 h 152"/>
                <a:gd name="T34" fmla="*/ 137 w 160"/>
                <a:gd name="T35" fmla="*/ 144 h 152"/>
                <a:gd name="T36" fmla="*/ 137 w 160"/>
                <a:gd name="T37" fmla="*/ 150 h 152"/>
                <a:gd name="T38" fmla="*/ 127 w 160"/>
                <a:gd name="T39" fmla="*/ 146 h 152"/>
                <a:gd name="T40" fmla="*/ 117 w 160"/>
                <a:gd name="T41" fmla="*/ 142 h 152"/>
                <a:gd name="T42" fmla="*/ 110 w 160"/>
                <a:gd name="T43" fmla="*/ 142 h 152"/>
                <a:gd name="T44" fmla="*/ 102 w 160"/>
                <a:gd name="T45" fmla="*/ 142 h 152"/>
                <a:gd name="T46" fmla="*/ 92 w 160"/>
                <a:gd name="T47" fmla="*/ 146 h 152"/>
                <a:gd name="T48" fmla="*/ 89 w 160"/>
                <a:gd name="T49" fmla="*/ 140 h 152"/>
                <a:gd name="T50" fmla="*/ 81 w 160"/>
                <a:gd name="T51" fmla="*/ 140 h 152"/>
                <a:gd name="T52" fmla="*/ 75 w 160"/>
                <a:gd name="T53" fmla="*/ 136 h 152"/>
                <a:gd name="T54" fmla="*/ 69 w 160"/>
                <a:gd name="T55" fmla="*/ 128 h 152"/>
                <a:gd name="T56" fmla="*/ 60 w 160"/>
                <a:gd name="T57" fmla="*/ 127 h 152"/>
                <a:gd name="T58" fmla="*/ 58 w 160"/>
                <a:gd name="T59" fmla="*/ 119 h 152"/>
                <a:gd name="T60" fmla="*/ 50 w 160"/>
                <a:gd name="T61" fmla="*/ 119 h 152"/>
                <a:gd name="T62" fmla="*/ 44 w 160"/>
                <a:gd name="T63" fmla="*/ 119 h 152"/>
                <a:gd name="T64" fmla="*/ 41 w 160"/>
                <a:gd name="T65" fmla="*/ 125 h 152"/>
                <a:gd name="T66" fmla="*/ 33 w 160"/>
                <a:gd name="T67" fmla="*/ 117 h 152"/>
                <a:gd name="T68" fmla="*/ 29 w 160"/>
                <a:gd name="T69" fmla="*/ 111 h 152"/>
                <a:gd name="T70" fmla="*/ 21 w 160"/>
                <a:gd name="T71" fmla="*/ 107 h 152"/>
                <a:gd name="T72" fmla="*/ 14 w 160"/>
                <a:gd name="T73" fmla="*/ 102 h 152"/>
                <a:gd name="T74" fmla="*/ 14 w 160"/>
                <a:gd name="T75" fmla="*/ 98 h 152"/>
                <a:gd name="T76" fmla="*/ 10 w 160"/>
                <a:gd name="T77" fmla="*/ 86 h 152"/>
                <a:gd name="T78" fmla="*/ 10 w 160"/>
                <a:gd name="T79" fmla="*/ 77 h 152"/>
                <a:gd name="T80" fmla="*/ 6 w 160"/>
                <a:gd name="T81" fmla="*/ 67 h 152"/>
                <a:gd name="T82" fmla="*/ 2 w 160"/>
                <a:gd name="T83" fmla="*/ 56 h 152"/>
                <a:gd name="T84" fmla="*/ 4 w 160"/>
                <a:gd name="T85" fmla="*/ 46 h 152"/>
                <a:gd name="T86" fmla="*/ 4 w 160"/>
                <a:gd name="T87" fmla="*/ 36 h 152"/>
                <a:gd name="T88" fmla="*/ 6 w 160"/>
                <a:gd name="T89" fmla="*/ 33 h 152"/>
                <a:gd name="T90" fmla="*/ 8 w 160"/>
                <a:gd name="T91" fmla="*/ 27 h 152"/>
                <a:gd name="T92" fmla="*/ 4 w 160"/>
                <a:gd name="T93" fmla="*/ 29 h 152"/>
                <a:gd name="T94" fmla="*/ 6 w 160"/>
                <a:gd name="T95" fmla="*/ 25 h 152"/>
                <a:gd name="T96" fmla="*/ 31 w 160"/>
                <a:gd name="T97" fmla="*/ 17 h 152"/>
                <a:gd name="T98" fmla="*/ 33 w 160"/>
                <a:gd name="T99" fmla="*/ 15 h 152"/>
                <a:gd name="T100" fmla="*/ 39 w 160"/>
                <a:gd name="T101" fmla="*/ 8 h 152"/>
                <a:gd name="T102" fmla="*/ 64 w 160"/>
                <a:gd name="T103" fmla="*/ 0 h 152"/>
                <a:gd name="T104" fmla="*/ 73 w 160"/>
                <a:gd name="T105" fmla="*/ 6 h 152"/>
                <a:gd name="T106" fmla="*/ 69 w 160"/>
                <a:gd name="T107" fmla="*/ 8 h 152"/>
                <a:gd name="T108" fmla="*/ 77 w 160"/>
                <a:gd name="T109" fmla="*/ 1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 h="152">
                  <a:moveTo>
                    <a:pt x="87" y="11"/>
                  </a:moveTo>
                  <a:lnTo>
                    <a:pt x="85" y="13"/>
                  </a:lnTo>
                  <a:lnTo>
                    <a:pt x="83" y="13"/>
                  </a:lnTo>
                  <a:lnTo>
                    <a:pt x="81" y="13"/>
                  </a:lnTo>
                  <a:lnTo>
                    <a:pt x="81" y="15"/>
                  </a:lnTo>
                  <a:lnTo>
                    <a:pt x="83" y="15"/>
                  </a:lnTo>
                  <a:lnTo>
                    <a:pt x="85" y="15"/>
                  </a:lnTo>
                  <a:lnTo>
                    <a:pt x="83" y="15"/>
                  </a:lnTo>
                  <a:lnTo>
                    <a:pt x="83" y="17"/>
                  </a:lnTo>
                  <a:lnTo>
                    <a:pt x="85" y="17"/>
                  </a:lnTo>
                  <a:lnTo>
                    <a:pt x="85" y="15"/>
                  </a:lnTo>
                  <a:lnTo>
                    <a:pt x="87" y="13"/>
                  </a:lnTo>
                  <a:lnTo>
                    <a:pt x="89" y="13"/>
                  </a:lnTo>
                  <a:lnTo>
                    <a:pt x="89" y="11"/>
                  </a:lnTo>
                  <a:lnTo>
                    <a:pt x="90" y="11"/>
                  </a:lnTo>
                  <a:lnTo>
                    <a:pt x="89" y="11"/>
                  </a:lnTo>
                  <a:lnTo>
                    <a:pt x="90" y="11"/>
                  </a:lnTo>
                  <a:lnTo>
                    <a:pt x="92" y="11"/>
                  </a:lnTo>
                  <a:lnTo>
                    <a:pt x="100" y="11"/>
                  </a:lnTo>
                  <a:lnTo>
                    <a:pt x="104" y="11"/>
                  </a:lnTo>
                  <a:lnTo>
                    <a:pt x="108" y="13"/>
                  </a:lnTo>
                  <a:lnTo>
                    <a:pt x="113" y="13"/>
                  </a:lnTo>
                  <a:lnTo>
                    <a:pt x="121" y="13"/>
                  </a:lnTo>
                  <a:lnTo>
                    <a:pt x="125" y="13"/>
                  </a:lnTo>
                  <a:lnTo>
                    <a:pt x="129" y="13"/>
                  </a:lnTo>
                  <a:lnTo>
                    <a:pt x="133" y="13"/>
                  </a:lnTo>
                  <a:lnTo>
                    <a:pt x="137" y="13"/>
                  </a:lnTo>
                  <a:lnTo>
                    <a:pt x="138" y="13"/>
                  </a:lnTo>
                  <a:lnTo>
                    <a:pt x="140" y="13"/>
                  </a:lnTo>
                  <a:lnTo>
                    <a:pt x="142" y="13"/>
                  </a:lnTo>
                  <a:lnTo>
                    <a:pt x="142" y="15"/>
                  </a:lnTo>
                  <a:lnTo>
                    <a:pt x="144" y="15"/>
                  </a:lnTo>
                  <a:lnTo>
                    <a:pt x="144" y="17"/>
                  </a:lnTo>
                  <a:lnTo>
                    <a:pt x="146" y="17"/>
                  </a:lnTo>
                  <a:lnTo>
                    <a:pt x="148" y="19"/>
                  </a:lnTo>
                  <a:lnTo>
                    <a:pt x="148" y="21"/>
                  </a:lnTo>
                  <a:lnTo>
                    <a:pt x="150" y="23"/>
                  </a:lnTo>
                  <a:lnTo>
                    <a:pt x="148" y="23"/>
                  </a:lnTo>
                  <a:lnTo>
                    <a:pt x="148" y="25"/>
                  </a:lnTo>
                  <a:lnTo>
                    <a:pt x="150" y="25"/>
                  </a:lnTo>
                  <a:lnTo>
                    <a:pt x="148" y="25"/>
                  </a:lnTo>
                  <a:lnTo>
                    <a:pt x="150" y="27"/>
                  </a:lnTo>
                  <a:lnTo>
                    <a:pt x="150" y="29"/>
                  </a:lnTo>
                  <a:lnTo>
                    <a:pt x="150" y="31"/>
                  </a:lnTo>
                  <a:lnTo>
                    <a:pt x="150" y="33"/>
                  </a:lnTo>
                  <a:lnTo>
                    <a:pt x="150" y="34"/>
                  </a:lnTo>
                  <a:lnTo>
                    <a:pt x="152" y="38"/>
                  </a:lnTo>
                  <a:lnTo>
                    <a:pt x="152" y="40"/>
                  </a:lnTo>
                  <a:lnTo>
                    <a:pt x="154" y="40"/>
                  </a:lnTo>
                  <a:lnTo>
                    <a:pt x="154" y="42"/>
                  </a:lnTo>
                  <a:lnTo>
                    <a:pt x="154" y="44"/>
                  </a:lnTo>
                  <a:lnTo>
                    <a:pt x="154" y="46"/>
                  </a:lnTo>
                  <a:lnTo>
                    <a:pt x="156" y="46"/>
                  </a:lnTo>
                  <a:lnTo>
                    <a:pt x="156" y="48"/>
                  </a:lnTo>
                  <a:lnTo>
                    <a:pt x="156" y="50"/>
                  </a:lnTo>
                  <a:lnTo>
                    <a:pt x="156" y="52"/>
                  </a:lnTo>
                  <a:lnTo>
                    <a:pt x="156" y="54"/>
                  </a:lnTo>
                  <a:lnTo>
                    <a:pt x="156" y="56"/>
                  </a:lnTo>
                  <a:lnTo>
                    <a:pt x="156" y="57"/>
                  </a:lnTo>
                  <a:lnTo>
                    <a:pt x="156" y="59"/>
                  </a:lnTo>
                  <a:lnTo>
                    <a:pt x="154" y="59"/>
                  </a:lnTo>
                  <a:lnTo>
                    <a:pt x="150" y="61"/>
                  </a:lnTo>
                  <a:lnTo>
                    <a:pt x="148" y="61"/>
                  </a:lnTo>
                  <a:lnTo>
                    <a:pt x="148" y="63"/>
                  </a:lnTo>
                  <a:lnTo>
                    <a:pt x="146" y="65"/>
                  </a:lnTo>
                  <a:lnTo>
                    <a:pt x="144" y="67"/>
                  </a:lnTo>
                  <a:lnTo>
                    <a:pt x="144" y="69"/>
                  </a:lnTo>
                  <a:lnTo>
                    <a:pt x="144" y="71"/>
                  </a:lnTo>
                  <a:lnTo>
                    <a:pt x="146" y="71"/>
                  </a:lnTo>
                  <a:lnTo>
                    <a:pt x="148" y="71"/>
                  </a:lnTo>
                  <a:lnTo>
                    <a:pt x="150" y="71"/>
                  </a:lnTo>
                  <a:lnTo>
                    <a:pt x="150" y="73"/>
                  </a:lnTo>
                  <a:lnTo>
                    <a:pt x="148" y="73"/>
                  </a:lnTo>
                  <a:lnTo>
                    <a:pt x="150" y="73"/>
                  </a:lnTo>
                  <a:lnTo>
                    <a:pt x="152" y="73"/>
                  </a:lnTo>
                  <a:lnTo>
                    <a:pt x="152" y="75"/>
                  </a:lnTo>
                  <a:lnTo>
                    <a:pt x="152" y="77"/>
                  </a:lnTo>
                  <a:lnTo>
                    <a:pt x="152" y="79"/>
                  </a:lnTo>
                  <a:lnTo>
                    <a:pt x="150" y="81"/>
                  </a:lnTo>
                  <a:lnTo>
                    <a:pt x="152" y="81"/>
                  </a:lnTo>
                  <a:lnTo>
                    <a:pt x="152" y="82"/>
                  </a:lnTo>
                  <a:lnTo>
                    <a:pt x="150" y="82"/>
                  </a:lnTo>
                  <a:lnTo>
                    <a:pt x="150" y="84"/>
                  </a:lnTo>
                  <a:lnTo>
                    <a:pt x="150" y="86"/>
                  </a:lnTo>
                  <a:lnTo>
                    <a:pt x="150" y="88"/>
                  </a:lnTo>
                  <a:lnTo>
                    <a:pt x="152" y="88"/>
                  </a:lnTo>
                  <a:lnTo>
                    <a:pt x="152" y="90"/>
                  </a:lnTo>
                  <a:lnTo>
                    <a:pt x="152" y="92"/>
                  </a:lnTo>
                  <a:lnTo>
                    <a:pt x="152" y="94"/>
                  </a:lnTo>
                  <a:lnTo>
                    <a:pt x="154" y="96"/>
                  </a:lnTo>
                  <a:lnTo>
                    <a:pt x="154" y="98"/>
                  </a:lnTo>
                  <a:lnTo>
                    <a:pt x="156" y="98"/>
                  </a:lnTo>
                  <a:lnTo>
                    <a:pt x="156" y="100"/>
                  </a:lnTo>
                  <a:lnTo>
                    <a:pt x="156" y="102"/>
                  </a:lnTo>
                  <a:lnTo>
                    <a:pt x="156" y="104"/>
                  </a:lnTo>
                  <a:lnTo>
                    <a:pt x="158" y="104"/>
                  </a:lnTo>
                  <a:lnTo>
                    <a:pt x="160" y="105"/>
                  </a:lnTo>
                  <a:lnTo>
                    <a:pt x="158" y="105"/>
                  </a:lnTo>
                  <a:lnTo>
                    <a:pt x="156" y="107"/>
                  </a:lnTo>
                  <a:lnTo>
                    <a:pt x="158" y="107"/>
                  </a:lnTo>
                  <a:lnTo>
                    <a:pt x="158" y="109"/>
                  </a:lnTo>
                  <a:lnTo>
                    <a:pt x="160" y="111"/>
                  </a:lnTo>
                  <a:lnTo>
                    <a:pt x="158" y="111"/>
                  </a:lnTo>
                  <a:lnTo>
                    <a:pt x="160" y="113"/>
                  </a:lnTo>
                  <a:lnTo>
                    <a:pt x="158" y="113"/>
                  </a:lnTo>
                  <a:lnTo>
                    <a:pt x="158" y="115"/>
                  </a:lnTo>
                  <a:lnTo>
                    <a:pt x="158" y="117"/>
                  </a:lnTo>
                  <a:lnTo>
                    <a:pt x="156" y="117"/>
                  </a:lnTo>
                  <a:lnTo>
                    <a:pt x="154" y="117"/>
                  </a:lnTo>
                  <a:lnTo>
                    <a:pt x="152" y="117"/>
                  </a:lnTo>
                  <a:lnTo>
                    <a:pt x="152" y="119"/>
                  </a:lnTo>
                  <a:lnTo>
                    <a:pt x="150" y="121"/>
                  </a:lnTo>
                  <a:lnTo>
                    <a:pt x="148" y="121"/>
                  </a:lnTo>
                  <a:lnTo>
                    <a:pt x="148" y="123"/>
                  </a:lnTo>
                  <a:lnTo>
                    <a:pt x="144" y="127"/>
                  </a:lnTo>
                  <a:lnTo>
                    <a:pt x="142" y="128"/>
                  </a:lnTo>
                  <a:lnTo>
                    <a:pt x="140" y="130"/>
                  </a:lnTo>
                  <a:lnTo>
                    <a:pt x="140" y="132"/>
                  </a:lnTo>
                  <a:lnTo>
                    <a:pt x="138" y="134"/>
                  </a:lnTo>
                  <a:lnTo>
                    <a:pt x="137" y="134"/>
                  </a:lnTo>
                  <a:lnTo>
                    <a:pt x="137" y="136"/>
                  </a:lnTo>
                  <a:lnTo>
                    <a:pt x="137" y="138"/>
                  </a:lnTo>
                  <a:lnTo>
                    <a:pt x="135" y="138"/>
                  </a:lnTo>
                  <a:lnTo>
                    <a:pt x="137" y="140"/>
                  </a:lnTo>
                  <a:lnTo>
                    <a:pt x="137" y="142"/>
                  </a:lnTo>
                  <a:lnTo>
                    <a:pt x="137" y="144"/>
                  </a:lnTo>
                  <a:lnTo>
                    <a:pt x="137" y="146"/>
                  </a:lnTo>
                  <a:lnTo>
                    <a:pt x="137" y="148"/>
                  </a:lnTo>
                  <a:lnTo>
                    <a:pt x="138" y="148"/>
                  </a:lnTo>
                  <a:lnTo>
                    <a:pt x="138" y="150"/>
                  </a:lnTo>
                  <a:lnTo>
                    <a:pt x="138" y="152"/>
                  </a:lnTo>
                  <a:lnTo>
                    <a:pt x="138" y="150"/>
                  </a:lnTo>
                  <a:lnTo>
                    <a:pt x="137" y="150"/>
                  </a:lnTo>
                  <a:lnTo>
                    <a:pt x="135" y="150"/>
                  </a:lnTo>
                  <a:lnTo>
                    <a:pt x="133" y="150"/>
                  </a:lnTo>
                  <a:lnTo>
                    <a:pt x="131" y="150"/>
                  </a:lnTo>
                  <a:lnTo>
                    <a:pt x="131" y="148"/>
                  </a:lnTo>
                  <a:lnTo>
                    <a:pt x="129" y="148"/>
                  </a:lnTo>
                  <a:lnTo>
                    <a:pt x="127" y="148"/>
                  </a:lnTo>
                  <a:lnTo>
                    <a:pt x="127" y="146"/>
                  </a:lnTo>
                  <a:lnTo>
                    <a:pt x="125" y="146"/>
                  </a:lnTo>
                  <a:lnTo>
                    <a:pt x="125" y="144"/>
                  </a:lnTo>
                  <a:lnTo>
                    <a:pt x="123" y="142"/>
                  </a:lnTo>
                  <a:lnTo>
                    <a:pt x="121" y="142"/>
                  </a:lnTo>
                  <a:lnTo>
                    <a:pt x="119" y="142"/>
                  </a:lnTo>
                  <a:lnTo>
                    <a:pt x="119" y="140"/>
                  </a:lnTo>
                  <a:lnTo>
                    <a:pt x="117" y="142"/>
                  </a:lnTo>
                  <a:lnTo>
                    <a:pt x="115" y="142"/>
                  </a:lnTo>
                  <a:lnTo>
                    <a:pt x="115" y="140"/>
                  </a:lnTo>
                  <a:lnTo>
                    <a:pt x="113" y="140"/>
                  </a:lnTo>
                  <a:lnTo>
                    <a:pt x="113" y="142"/>
                  </a:lnTo>
                  <a:lnTo>
                    <a:pt x="112" y="142"/>
                  </a:lnTo>
                  <a:lnTo>
                    <a:pt x="112" y="140"/>
                  </a:lnTo>
                  <a:lnTo>
                    <a:pt x="110" y="142"/>
                  </a:lnTo>
                  <a:lnTo>
                    <a:pt x="112" y="142"/>
                  </a:lnTo>
                  <a:lnTo>
                    <a:pt x="110" y="142"/>
                  </a:lnTo>
                  <a:lnTo>
                    <a:pt x="110" y="144"/>
                  </a:lnTo>
                  <a:lnTo>
                    <a:pt x="108" y="144"/>
                  </a:lnTo>
                  <a:lnTo>
                    <a:pt x="106" y="144"/>
                  </a:lnTo>
                  <a:lnTo>
                    <a:pt x="104" y="142"/>
                  </a:lnTo>
                  <a:lnTo>
                    <a:pt x="102" y="142"/>
                  </a:lnTo>
                  <a:lnTo>
                    <a:pt x="100" y="142"/>
                  </a:lnTo>
                  <a:lnTo>
                    <a:pt x="98" y="142"/>
                  </a:lnTo>
                  <a:lnTo>
                    <a:pt x="98" y="144"/>
                  </a:lnTo>
                  <a:lnTo>
                    <a:pt x="96" y="144"/>
                  </a:lnTo>
                  <a:lnTo>
                    <a:pt x="94" y="146"/>
                  </a:lnTo>
                  <a:lnTo>
                    <a:pt x="94" y="148"/>
                  </a:lnTo>
                  <a:lnTo>
                    <a:pt x="92" y="146"/>
                  </a:lnTo>
                  <a:lnTo>
                    <a:pt x="90" y="146"/>
                  </a:lnTo>
                  <a:lnTo>
                    <a:pt x="90" y="148"/>
                  </a:lnTo>
                  <a:lnTo>
                    <a:pt x="90" y="146"/>
                  </a:lnTo>
                  <a:lnTo>
                    <a:pt x="90" y="144"/>
                  </a:lnTo>
                  <a:lnTo>
                    <a:pt x="90" y="142"/>
                  </a:lnTo>
                  <a:lnTo>
                    <a:pt x="89" y="142"/>
                  </a:lnTo>
                  <a:lnTo>
                    <a:pt x="89" y="140"/>
                  </a:lnTo>
                  <a:lnTo>
                    <a:pt x="87" y="140"/>
                  </a:lnTo>
                  <a:lnTo>
                    <a:pt x="87" y="138"/>
                  </a:lnTo>
                  <a:lnTo>
                    <a:pt x="85" y="138"/>
                  </a:lnTo>
                  <a:lnTo>
                    <a:pt x="85" y="136"/>
                  </a:lnTo>
                  <a:lnTo>
                    <a:pt x="83" y="138"/>
                  </a:lnTo>
                  <a:lnTo>
                    <a:pt x="81" y="138"/>
                  </a:lnTo>
                  <a:lnTo>
                    <a:pt x="81" y="140"/>
                  </a:lnTo>
                  <a:lnTo>
                    <a:pt x="81" y="142"/>
                  </a:lnTo>
                  <a:lnTo>
                    <a:pt x="79" y="142"/>
                  </a:lnTo>
                  <a:lnTo>
                    <a:pt x="77" y="142"/>
                  </a:lnTo>
                  <a:lnTo>
                    <a:pt x="77" y="140"/>
                  </a:lnTo>
                  <a:lnTo>
                    <a:pt x="77" y="138"/>
                  </a:lnTo>
                  <a:lnTo>
                    <a:pt x="75" y="138"/>
                  </a:lnTo>
                  <a:lnTo>
                    <a:pt x="75" y="136"/>
                  </a:lnTo>
                  <a:lnTo>
                    <a:pt x="75" y="134"/>
                  </a:lnTo>
                  <a:lnTo>
                    <a:pt x="73" y="134"/>
                  </a:lnTo>
                  <a:lnTo>
                    <a:pt x="71" y="134"/>
                  </a:lnTo>
                  <a:lnTo>
                    <a:pt x="71" y="132"/>
                  </a:lnTo>
                  <a:lnTo>
                    <a:pt x="71" y="130"/>
                  </a:lnTo>
                  <a:lnTo>
                    <a:pt x="71" y="128"/>
                  </a:lnTo>
                  <a:lnTo>
                    <a:pt x="69" y="128"/>
                  </a:lnTo>
                  <a:lnTo>
                    <a:pt x="67" y="128"/>
                  </a:lnTo>
                  <a:lnTo>
                    <a:pt x="65" y="128"/>
                  </a:lnTo>
                  <a:lnTo>
                    <a:pt x="64" y="127"/>
                  </a:lnTo>
                  <a:lnTo>
                    <a:pt x="62" y="127"/>
                  </a:lnTo>
                  <a:lnTo>
                    <a:pt x="60" y="127"/>
                  </a:lnTo>
                  <a:lnTo>
                    <a:pt x="60" y="128"/>
                  </a:lnTo>
                  <a:lnTo>
                    <a:pt x="60" y="127"/>
                  </a:lnTo>
                  <a:lnTo>
                    <a:pt x="58" y="127"/>
                  </a:lnTo>
                  <a:lnTo>
                    <a:pt x="58" y="125"/>
                  </a:lnTo>
                  <a:lnTo>
                    <a:pt x="56" y="125"/>
                  </a:lnTo>
                  <a:lnTo>
                    <a:pt x="56" y="123"/>
                  </a:lnTo>
                  <a:lnTo>
                    <a:pt x="58" y="123"/>
                  </a:lnTo>
                  <a:lnTo>
                    <a:pt x="58" y="121"/>
                  </a:lnTo>
                  <a:lnTo>
                    <a:pt x="58" y="119"/>
                  </a:lnTo>
                  <a:lnTo>
                    <a:pt x="56" y="119"/>
                  </a:lnTo>
                  <a:lnTo>
                    <a:pt x="56" y="121"/>
                  </a:lnTo>
                  <a:lnTo>
                    <a:pt x="54" y="121"/>
                  </a:lnTo>
                  <a:lnTo>
                    <a:pt x="52" y="121"/>
                  </a:lnTo>
                  <a:lnTo>
                    <a:pt x="50" y="119"/>
                  </a:lnTo>
                  <a:lnTo>
                    <a:pt x="52" y="119"/>
                  </a:lnTo>
                  <a:lnTo>
                    <a:pt x="50" y="119"/>
                  </a:lnTo>
                  <a:lnTo>
                    <a:pt x="52" y="119"/>
                  </a:lnTo>
                  <a:lnTo>
                    <a:pt x="50" y="119"/>
                  </a:lnTo>
                  <a:lnTo>
                    <a:pt x="48" y="119"/>
                  </a:lnTo>
                  <a:lnTo>
                    <a:pt x="48" y="117"/>
                  </a:lnTo>
                  <a:lnTo>
                    <a:pt x="46" y="117"/>
                  </a:lnTo>
                  <a:lnTo>
                    <a:pt x="44" y="117"/>
                  </a:lnTo>
                  <a:lnTo>
                    <a:pt x="44" y="119"/>
                  </a:lnTo>
                  <a:lnTo>
                    <a:pt x="46" y="119"/>
                  </a:lnTo>
                  <a:lnTo>
                    <a:pt x="46" y="121"/>
                  </a:lnTo>
                  <a:lnTo>
                    <a:pt x="44" y="121"/>
                  </a:lnTo>
                  <a:lnTo>
                    <a:pt x="44" y="123"/>
                  </a:lnTo>
                  <a:lnTo>
                    <a:pt x="42" y="123"/>
                  </a:lnTo>
                  <a:lnTo>
                    <a:pt x="42" y="125"/>
                  </a:lnTo>
                  <a:lnTo>
                    <a:pt x="41" y="125"/>
                  </a:lnTo>
                  <a:lnTo>
                    <a:pt x="39" y="123"/>
                  </a:lnTo>
                  <a:lnTo>
                    <a:pt x="39" y="121"/>
                  </a:lnTo>
                  <a:lnTo>
                    <a:pt x="37" y="121"/>
                  </a:lnTo>
                  <a:lnTo>
                    <a:pt x="37" y="119"/>
                  </a:lnTo>
                  <a:lnTo>
                    <a:pt x="35" y="119"/>
                  </a:lnTo>
                  <a:lnTo>
                    <a:pt x="35" y="117"/>
                  </a:lnTo>
                  <a:lnTo>
                    <a:pt x="33" y="117"/>
                  </a:lnTo>
                  <a:lnTo>
                    <a:pt x="33" y="115"/>
                  </a:lnTo>
                  <a:lnTo>
                    <a:pt x="35" y="115"/>
                  </a:lnTo>
                  <a:lnTo>
                    <a:pt x="37" y="113"/>
                  </a:lnTo>
                  <a:lnTo>
                    <a:pt x="35" y="111"/>
                  </a:lnTo>
                  <a:lnTo>
                    <a:pt x="33" y="111"/>
                  </a:lnTo>
                  <a:lnTo>
                    <a:pt x="31" y="111"/>
                  </a:lnTo>
                  <a:lnTo>
                    <a:pt x="29" y="111"/>
                  </a:lnTo>
                  <a:lnTo>
                    <a:pt x="29" y="109"/>
                  </a:lnTo>
                  <a:lnTo>
                    <a:pt x="27" y="109"/>
                  </a:lnTo>
                  <a:lnTo>
                    <a:pt x="27" y="107"/>
                  </a:lnTo>
                  <a:lnTo>
                    <a:pt x="25" y="109"/>
                  </a:lnTo>
                  <a:lnTo>
                    <a:pt x="25" y="107"/>
                  </a:lnTo>
                  <a:lnTo>
                    <a:pt x="23" y="107"/>
                  </a:lnTo>
                  <a:lnTo>
                    <a:pt x="21" y="107"/>
                  </a:lnTo>
                  <a:lnTo>
                    <a:pt x="19" y="107"/>
                  </a:lnTo>
                  <a:lnTo>
                    <a:pt x="19" y="105"/>
                  </a:lnTo>
                  <a:lnTo>
                    <a:pt x="17" y="105"/>
                  </a:lnTo>
                  <a:lnTo>
                    <a:pt x="17" y="104"/>
                  </a:lnTo>
                  <a:lnTo>
                    <a:pt x="17" y="102"/>
                  </a:lnTo>
                  <a:lnTo>
                    <a:pt x="16" y="102"/>
                  </a:lnTo>
                  <a:lnTo>
                    <a:pt x="14" y="102"/>
                  </a:lnTo>
                  <a:lnTo>
                    <a:pt x="14" y="104"/>
                  </a:lnTo>
                  <a:lnTo>
                    <a:pt x="14" y="105"/>
                  </a:lnTo>
                  <a:lnTo>
                    <a:pt x="12" y="105"/>
                  </a:lnTo>
                  <a:lnTo>
                    <a:pt x="12" y="104"/>
                  </a:lnTo>
                  <a:lnTo>
                    <a:pt x="12" y="102"/>
                  </a:lnTo>
                  <a:lnTo>
                    <a:pt x="14" y="100"/>
                  </a:lnTo>
                  <a:lnTo>
                    <a:pt x="14" y="98"/>
                  </a:lnTo>
                  <a:lnTo>
                    <a:pt x="14" y="96"/>
                  </a:lnTo>
                  <a:lnTo>
                    <a:pt x="14" y="94"/>
                  </a:lnTo>
                  <a:lnTo>
                    <a:pt x="14" y="92"/>
                  </a:lnTo>
                  <a:lnTo>
                    <a:pt x="14" y="90"/>
                  </a:lnTo>
                  <a:lnTo>
                    <a:pt x="12" y="90"/>
                  </a:lnTo>
                  <a:lnTo>
                    <a:pt x="10" y="88"/>
                  </a:lnTo>
                  <a:lnTo>
                    <a:pt x="10" y="86"/>
                  </a:lnTo>
                  <a:lnTo>
                    <a:pt x="10" y="84"/>
                  </a:lnTo>
                  <a:lnTo>
                    <a:pt x="8" y="84"/>
                  </a:lnTo>
                  <a:lnTo>
                    <a:pt x="8" y="82"/>
                  </a:lnTo>
                  <a:lnTo>
                    <a:pt x="8" y="81"/>
                  </a:lnTo>
                  <a:lnTo>
                    <a:pt x="8" y="79"/>
                  </a:lnTo>
                  <a:lnTo>
                    <a:pt x="10" y="79"/>
                  </a:lnTo>
                  <a:lnTo>
                    <a:pt x="10" y="77"/>
                  </a:lnTo>
                  <a:lnTo>
                    <a:pt x="10" y="75"/>
                  </a:lnTo>
                  <a:lnTo>
                    <a:pt x="10" y="73"/>
                  </a:lnTo>
                  <a:lnTo>
                    <a:pt x="10" y="71"/>
                  </a:lnTo>
                  <a:lnTo>
                    <a:pt x="10" y="69"/>
                  </a:lnTo>
                  <a:lnTo>
                    <a:pt x="8" y="69"/>
                  </a:lnTo>
                  <a:lnTo>
                    <a:pt x="8" y="67"/>
                  </a:lnTo>
                  <a:lnTo>
                    <a:pt x="6" y="67"/>
                  </a:lnTo>
                  <a:lnTo>
                    <a:pt x="6" y="65"/>
                  </a:lnTo>
                  <a:lnTo>
                    <a:pt x="8" y="65"/>
                  </a:lnTo>
                  <a:lnTo>
                    <a:pt x="8" y="63"/>
                  </a:lnTo>
                  <a:lnTo>
                    <a:pt x="8" y="61"/>
                  </a:lnTo>
                  <a:lnTo>
                    <a:pt x="6" y="59"/>
                  </a:lnTo>
                  <a:lnTo>
                    <a:pt x="4" y="57"/>
                  </a:lnTo>
                  <a:lnTo>
                    <a:pt x="2" y="56"/>
                  </a:lnTo>
                  <a:lnTo>
                    <a:pt x="0" y="56"/>
                  </a:lnTo>
                  <a:lnTo>
                    <a:pt x="0" y="54"/>
                  </a:lnTo>
                  <a:lnTo>
                    <a:pt x="0" y="52"/>
                  </a:lnTo>
                  <a:lnTo>
                    <a:pt x="0" y="50"/>
                  </a:lnTo>
                  <a:lnTo>
                    <a:pt x="2" y="50"/>
                  </a:lnTo>
                  <a:lnTo>
                    <a:pt x="4" y="48"/>
                  </a:lnTo>
                  <a:lnTo>
                    <a:pt x="4" y="46"/>
                  </a:lnTo>
                  <a:lnTo>
                    <a:pt x="4" y="44"/>
                  </a:lnTo>
                  <a:lnTo>
                    <a:pt x="6" y="44"/>
                  </a:lnTo>
                  <a:lnTo>
                    <a:pt x="4" y="44"/>
                  </a:lnTo>
                  <a:lnTo>
                    <a:pt x="4" y="42"/>
                  </a:lnTo>
                  <a:lnTo>
                    <a:pt x="4" y="40"/>
                  </a:lnTo>
                  <a:lnTo>
                    <a:pt x="4" y="38"/>
                  </a:lnTo>
                  <a:lnTo>
                    <a:pt x="4" y="36"/>
                  </a:lnTo>
                  <a:lnTo>
                    <a:pt x="2" y="36"/>
                  </a:lnTo>
                  <a:lnTo>
                    <a:pt x="2" y="34"/>
                  </a:lnTo>
                  <a:lnTo>
                    <a:pt x="2" y="33"/>
                  </a:lnTo>
                  <a:lnTo>
                    <a:pt x="2" y="31"/>
                  </a:lnTo>
                  <a:lnTo>
                    <a:pt x="4" y="31"/>
                  </a:lnTo>
                  <a:lnTo>
                    <a:pt x="4" y="33"/>
                  </a:lnTo>
                  <a:lnTo>
                    <a:pt x="6" y="33"/>
                  </a:lnTo>
                  <a:lnTo>
                    <a:pt x="8" y="34"/>
                  </a:lnTo>
                  <a:lnTo>
                    <a:pt x="8" y="33"/>
                  </a:lnTo>
                  <a:lnTo>
                    <a:pt x="6" y="31"/>
                  </a:lnTo>
                  <a:lnTo>
                    <a:pt x="8" y="29"/>
                  </a:lnTo>
                  <a:lnTo>
                    <a:pt x="8" y="31"/>
                  </a:lnTo>
                  <a:lnTo>
                    <a:pt x="8" y="29"/>
                  </a:lnTo>
                  <a:lnTo>
                    <a:pt x="8" y="27"/>
                  </a:lnTo>
                  <a:lnTo>
                    <a:pt x="8" y="29"/>
                  </a:lnTo>
                  <a:lnTo>
                    <a:pt x="8" y="27"/>
                  </a:lnTo>
                  <a:lnTo>
                    <a:pt x="6" y="27"/>
                  </a:lnTo>
                  <a:lnTo>
                    <a:pt x="4" y="27"/>
                  </a:lnTo>
                  <a:lnTo>
                    <a:pt x="6" y="27"/>
                  </a:lnTo>
                  <a:lnTo>
                    <a:pt x="4" y="27"/>
                  </a:lnTo>
                  <a:lnTo>
                    <a:pt x="4" y="29"/>
                  </a:lnTo>
                  <a:lnTo>
                    <a:pt x="2" y="29"/>
                  </a:lnTo>
                  <a:lnTo>
                    <a:pt x="2" y="27"/>
                  </a:lnTo>
                  <a:lnTo>
                    <a:pt x="0" y="27"/>
                  </a:lnTo>
                  <a:lnTo>
                    <a:pt x="0" y="25"/>
                  </a:lnTo>
                  <a:lnTo>
                    <a:pt x="2" y="25"/>
                  </a:lnTo>
                  <a:lnTo>
                    <a:pt x="4" y="25"/>
                  </a:lnTo>
                  <a:lnTo>
                    <a:pt x="6" y="25"/>
                  </a:lnTo>
                  <a:lnTo>
                    <a:pt x="10" y="23"/>
                  </a:lnTo>
                  <a:lnTo>
                    <a:pt x="14" y="21"/>
                  </a:lnTo>
                  <a:lnTo>
                    <a:pt x="19" y="19"/>
                  </a:lnTo>
                  <a:lnTo>
                    <a:pt x="21" y="19"/>
                  </a:lnTo>
                  <a:lnTo>
                    <a:pt x="25" y="17"/>
                  </a:lnTo>
                  <a:lnTo>
                    <a:pt x="27" y="17"/>
                  </a:lnTo>
                  <a:lnTo>
                    <a:pt x="31" y="17"/>
                  </a:lnTo>
                  <a:lnTo>
                    <a:pt x="33" y="15"/>
                  </a:lnTo>
                  <a:lnTo>
                    <a:pt x="31" y="15"/>
                  </a:lnTo>
                  <a:lnTo>
                    <a:pt x="31" y="17"/>
                  </a:lnTo>
                  <a:lnTo>
                    <a:pt x="33" y="17"/>
                  </a:lnTo>
                  <a:lnTo>
                    <a:pt x="33" y="15"/>
                  </a:lnTo>
                  <a:lnTo>
                    <a:pt x="35" y="13"/>
                  </a:lnTo>
                  <a:lnTo>
                    <a:pt x="33" y="15"/>
                  </a:lnTo>
                  <a:lnTo>
                    <a:pt x="35" y="15"/>
                  </a:lnTo>
                  <a:lnTo>
                    <a:pt x="35" y="13"/>
                  </a:lnTo>
                  <a:lnTo>
                    <a:pt x="37" y="9"/>
                  </a:lnTo>
                  <a:lnTo>
                    <a:pt x="37" y="11"/>
                  </a:lnTo>
                  <a:lnTo>
                    <a:pt x="37" y="9"/>
                  </a:lnTo>
                  <a:lnTo>
                    <a:pt x="39" y="9"/>
                  </a:lnTo>
                  <a:lnTo>
                    <a:pt x="39" y="8"/>
                  </a:lnTo>
                  <a:lnTo>
                    <a:pt x="42" y="8"/>
                  </a:lnTo>
                  <a:lnTo>
                    <a:pt x="44" y="8"/>
                  </a:lnTo>
                  <a:lnTo>
                    <a:pt x="46" y="6"/>
                  </a:lnTo>
                  <a:lnTo>
                    <a:pt x="52" y="4"/>
                  </a:lnTo>
                  <a:lnTo>
                    <a:pt x="58" y="2"/>
                  </a:lnTo>
                  <a:lnTo>
                    <a:pt x="60" y="0"/>
                  </a:lnTo>
                  <a:lnTo>
                    <a:pt x="64" y="0"/>
                  </a:lnTo>
                  <a:lnTo>
                    <a:pt x="67" y="0"/>
                  </a:lnTo>
                  <a:lnTo>
                    <a:pt x="67" y="2"/>
                  </a:lnTo>
                  <a:lnTo>
                    <a:pt x="73" y="4"/>
                  </a:lnTo>
                  <a:lnTo>
                    <a:pt x="75" y="6"/>
                  </a:lnTo>
                  <a:lnTo>
                    <a:pt x="75" y="8"/>
                  </a:lnTo>
                  <a:lnTo>
                    <a:pt x="75" y="6"/>
                  </a:lnTo>
                  <a:lnTo>
                    <a:pt x="73" y="6"/>
                  </a:lnTo>
                  <a:lnTo>
                    <a:pt x="73" y="4"/>
                  </a:lnTo>
                  <a:lnTo>
                    <a:pt x="71" y="4"/>
                  </a:lnTo>
                  <a:lnTo>
                    <a:pt x="69" y="2"/>
                  </a:lnTo>
                  <a:lnTo>
                    <a:pt x="67" y="4"/>
                  </a:lnTo>
                  <a:lnTo>
                    <a:pt x="69" y="4"/>
                  </a:lnTo>
                  <a:lnTo>
                    <a:pt x="69" y="6"/>
                  </a:lnTo>
                  <a:lnTo>
                    <a:pt x="69" y="8"/>
                  </a:lnTo>
                  <a:lnTo>
                    <a:pt x="71" y="8"/>
                  </a:lnTo>
                  <a:lnTo>
                    <a:pt x="71" y="9"/>
                  </a:lnTo>
                  <a:lnTo>
                    <a:pt x="71" y="11"/>
                  </a:lnTo>
                  <a:lnTo>
                    <a:pt x="73" y="11"/>
                  </a:lnTo>
                  <a:lnTo>
                    <a:pt x="73" y="13"/>
                  </a:lnTo>
                  <a:lnTo>
                    <a:pt x="75" y="13"/>
                  </a:lnTo>
                  <a:lnTo>
                    <a:pt x="77" y="13"/>
                  </a:lnTo>
                  <a:lnTo>
                    <a:pt x="83" y="13"/>
                  </a:lnTo>
                  <a:lnTo>
                    <a:pt x="85" y="13"/>
                  </a:lnTo>
                  <a:lnTo>
                    <a:pt x="85" y="11"/>
                  </a:lnTo>
                  <a:lnTo>
                    <a:pt x="87" y="1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1" name="Freeform 188"/>
            <p:cNvSpPr>
              <a:spLocks noEditPoints="1"/>
            </p:cNvSpPr>
            <p:nvPr/>
          </p:nvSpPr>
          <p:spPr bwMode="auto">
            <a:xfrm>
              <a:off x="3314700" y="4357688"/>
              <a:ext cx="66675" cy="14288"/>
            </a:xfrm>
            <a:custGeom>
              <a:avLst/>
              <a:gdLst>
                <a:gd name="T0" fmla="*/ 0 w 42"/>
                <a:gd name="T1" fmla="*/ 7 h 9"/>
                <a:gd name="T2" fmla="*/ 0 w 42"/>
                <a:gd name="T3" fmla="*/ 5 h 9"/>
                <a:gd name="T4" fmla="*/ 0 w 42"/>
                <a:gd name="T5" fmla="*/ 7 h 9"/>
                <a:gd name="T6" fmla="*/ 42 w 42"/>
                <a:gd name="T7" fmla="*/ 5 h 9"/>
                <a:gd name="T8" fmla="*/ 40 w 42"/>
                <a:gd name="T9" fmla="*/ 5 h 9"/>
                <a:gd name="T10" fmla="*/ 38 w 42"/>
                <a:gd name="T11" fmla="*/ 7 h 9"/>
                <a:gd name="T12" fmla="*/ 36 w 42"/>
                <a:gd name="T13" fmla="*/ 5 h 9"/>
                <a:gd name="T14" fmla="*/ 38 w 42"/>
                <a:gd name="T15" fmla="*/ 5 h 9"/>
                <a:gd name="T16" fmla="*/ 40 w 42"/>
                <a:gd name="T17" fmla="*/ 5 h 9"/>
                <a:gd name="T18" fmla="*/ 42 w 42"/>
                <a:gd name="T19" fmla="*/ 3 h 9"/>
                <a:gd name="T20" fmla="*/ 42 w 42"/>
                <a:gd name="T21" fmla="*/ 3 h 9"/>
                <a:gd name="T22" fmla="*/ 42 w 42"/>
                <a:gd name="T23" fmla="*/ 3 h 9"/>
                <a:gd name="T24" fmla="*/ 42 w 42"/>
                <a:gd name="T25" fmla="*/ 1 h 9"/>
                <a:gd name="T26" fmla="*/ 17 w 42"/>
                <a:gd name="T27" fmla="*/ 0 h 9"/>
                <a:gd name="T28" fmla="*/ 21 w 42"/>
                <a:gd name="T29" fmla="*/ 0 h 9"/>
                <a:gd name="T30" fmla="*/ 23 w 42"/>
                <a:gd name="T31" fmla="*/ 0 h 9"/>
                <a:gd name="T32" fmla="*/ 26 w 42"/>
                <a:gd name="T33" fmla="*/ 0 h 9"/>
                <a:gd name="T34" fmla="*/ 28 w 42"/>
                <a:gd name="T35" fmla="*/ 0 h 9"/>
                <a:gd name="T36" fmla="*/ 28 w 42"/>
                <a:gd name="T37" fmla="*/ 1 h 9"/>
                <a:gd name="T38" fmla="*/ 28 w 42"/>
                <a:gd name="T39" fmla="*/ 1 h 9"/>
                <a:gd name="T40" fmla="*/ 30 w 42"/>
                <a:gd name="T41" fmla="*/ 0 h 9"/>
                <a:gd name="T42" fmla="*/ 30 w 42"/>
                <a:gd name="T43" fmla="*/ 0 h 9"/>
                <a:gd name="T44" fmla="*/ 32 w 42"/>
                <a:gd name="T45" fmla="*/ 1 h 9"/>
                <a:gd name="T46" fmla="*/ 34 w 42"/>
                <a:gd name="T47" fmla="*/ 1 h 9"/>
                <a:gd name="T48" fmla="*/ 34 w 42"/>
                <a:gd name="T49" fmla="*/ 1 h 9"/>
                <a:gd name="T50" fmla="*/ 34 w 42"/>
                <a:gd name="T51" fmla="*/ 1 h 9"/>
                <a:gd name="T52" fmla="*/ 36 w 42"/>
                <a:gd name="T53" fmla="*/ 1 h 9"/>
                <a:gd name="T54" fmla="*/ 36 w 42"/>
                <a:gd name="T55" fmla="*/ 3 h 9"/>
                <a:gd name="T56" fmla="*/ 36 w 42"/>
                <a:gd name="T57" fmla="*/ 3 h 9"/>
                <a:gd name="T58" fmla="*/ 36 w 42"/>
                <a:gd name="T59" fmla="*/ 3 h 9"/>
                <a:gd name="T60" fmla="*/ 36 w 42"/>
                <a:gd name="T61" fmla="*/ 5 h 9"/>
                <a:gd name="T62" fmla="*/ 34 w 42"/>
                <a:gd name="T63" fmla="*/ 5 h 9"/>
                <a:gd name="T64" fmla="*/ 32 w 42"/>
                <a:gd name="T65" fmla="*/ 7 h 9"/>
                <a:gd name="T66" fmla="*/ 32 w 42"/>
                <a:gd name="T67" fmla="*/ 7 h 9"/>
                <a:gd name="T68" fmla="*/ 30 w 42"/>
                <a:gd name="T69" fmla="*/ 9 h 9"/>
                <a:gd name="T70" fmla="*/ 28 w 42"/>
                <a:gd name="T71" fmla="*/ 9 h 9"/>
                <a:gd name="T72" fmla="*/ 26 w 42"/>
                <a:gd name="T73" fmla="*/ 9 h 9"/>
                <a:gd name="T74" fmla="*/ 26 w 42"/>
                <a:gd name="T75" fmla="*/ 9 h 9"/>
                <a:gd name="T76" fmla="*/ 26 w 42"/>
                <a:gd name="T77" fmla="*/ 9 h 9"/>
                <a:gd name="T78" fmla="*/ 25 w 42"/>
                <a:gd name="T79" fmla="*/ 9 h 9"/>
                <a:gd name="T80" fmla="*/ 23 w 42"/>
                <a:gd name="T81" fmla="*/ 9 h 9"/>
                <a:gd name="T82" fmla="*/ 23 w 42"/>
                <a:gd name="T83" fmla="*/ 7 h 9"/>
                <a:gd name="T84" fmla="*/ 21 w 42"/>
                <a:gd name="T85" fmla="*/ 9 h 9"/>
                <a:gd name="T86" fmla="*/ 21 w 42"/>
                <a:gd name="T87" fmla="*/ 9 h 9"/>
                <a:gd name="T88" fmla="*/ 19 w 42"/>
                <a:gd name="T89" fmla="*/ 7 h 9"/>
                <a:gd name="T90" fmla="*/ 17 w 42"/>
                <a:gd name="T91" fmla="*/ 7 h 9"/>
                <a:gd name="T92" fmla="*/ 17 w 42"/>
                <a:gd name="T93" fmla="*/ 9 h 9"/>
                <a:gd name="T94" fmla="*/ 15 w 42"/>
                <a:gd name="T95" fmla="*/ 9 h 9"/>
                <a:gd name="T96" fmla="*/ 15 w 42"/>
                <a:gd name="T97" fmla="*/ 9 h 9"/>
                <a:gd name="T98" fmla="*/ 13 w 42"/>
                <a:gd name="T99" fmla="*/ 9 h 9"/>
                <a:gd name="T100" fmla="*/ 11 w 42"/>
                <a:gd name="T101" fmla="*/ 9 h 9"/>
                <a:gd name="T102" fmla="*/ 11 w 42"/>
                <a:gd name="T103" fmla="*/ 9 h 9"/>
                <a:gd name="T104" fmla="*/ 11 w 42"/>
                <a:gd name="T105" fmla="*/ 7 h 9"/>
                <a:gd name="T106" fmla="*/ 11 w 42"/>
                <a:gd name="T107" fmla="*/ 7 h 9"/>
                <a:gd name="T108" fmla="*/ 11 w 42"/>
                <a:gd name="T109" fmla="*/ 5 h 9"/>
                <a:gd name="T110" fmla="*/ 11 w 42"/>
                <a:gd name="T111" fmla="*/ 5 h 9"/>
                <a:gd name="T112" fmla="*/ 11 w 42"/>
                <a:gd name="T113" fmla="*/ 3 h 9"/>
                <a:gd name="T114" fmla="*/ 9 w 42"/>
                <a:gd name="T115" fmla="*/ 1 h 9"/>
                <a:gd name="T116" fmla="*/ 11 w 42"/>
                <a:gd name="T117" fmla="*/ 1 h 9"/>
                <a:gd name="T118" fmla="*/ 11 w 42"/>
                <a:gd name="T1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 h="9">
                  <a:moveTo>
                    <a:pt x="0" y="7"/>
                  </a:moveTo>
                  <a:lnTo>
                    <a:pt x="0" y="7"/>
                  </a:lnTo>
                  <a:lnTo>
                    <a:pt x="0" y="7"/>
                  </a:lnTo>
                  <a:lnTo>
                    <a:pt x="0" y="7"/>
                  </a:lnTo>
                  <a:lnTo>
                    <a:pt x="0" y="7"/>
                  </a:lnTo>
                  <a:lnTo>
                    <a:pt x="0" y="7"/>
                  </a:lnTo>
                  <a:lnTo>
                    <a:pt x="0" y="7"/>
                  </a:lnTo>
                  <a:lnTo>
                    <a:pt x="0" y="5"/>
                  </a:lnTo>
                  <a:lnTo>
                    <a:pt x="0" y="5"/>
                  </a:lnTo>
                  <a:lnTo>
                    <a:pt x="0" y="5"/>
                  </a:lnTo>
                  <a:lnTo>
                    <a:pt x="0" y="5"/>
                  </a:lnTo>
                  <a:lnTo>
                    <a:pt x="1" y="5"/>
                  </a:lnTo>
                  <a:lnTo>
                    <a:pt x="1" y="5"/>
                  </a:lnTo>
                  <a:lnTo>
                    <a:pt x="1" y="7"/>
                  </a:lnTo>
                  <a:lnTo>
                    <a:pt x="0" y="7"/>
                  </a:lnTo>
                  <a:lnTo>
                    <a:pt x="0" y="7"/>
                  </a:lnTo>
                  <a:lnTo>
                    <a:pt x="0" y="7"/>
                  </a:lnTo>
                  <a:lnTo>
                    <a:pt x="0" y="7"/>
                  </a:lnTo>
                  <a:lnTo>
                    <a:pt x="0" y="7"/>
                  </a:lnTo>
                  <a:close/>
                  <a:moveTo>
                    <a:pt x="42" y="5"/>
                  </a:moveTo>
                  <a:lnTo>
                    <a:pt x="42" y="5"/>
                  </a:lnTo>
                  <a:lnTo>
                    <a:pt x="42" y="5"/>
                  </a:lnTo>
                  <a:lnTo>
                    <a:pt x="42" y="5"/>
                  </a:lnTo>
                  <a:lnTo>
                    <a:pt x="40" y="5"/>
                  </a:lnTo>
                  <a:lnTo>
                    <a:pt x="40" y="5"/>
                  </a:lnTo>
                  <a:lnTo>
                    <a:pt x="40" y="5"/>
                  </a:lnTo>
                  <a:lnTo>
                    <a:pt x="40" y="5"/>
                  </a:lnTo>
                  <a:lnTo>
                    <a:pt x="40" y="5"/>
                  </a:lnTo>
                  <a:lnTo>
                    <a:pt x="40" y="5"/>
                  </a:lnTo>
                  <a:lnTo>
                    <a:pt x="38" y="7"/>
                  </a:lnTo>
                  <a:lnTo>
                    <a:pt x="38" y="7"/>
                  </a:lnTo>
                  <a:lnTo>
                    <a:pt x="38" y="7"/>
                  </a:lnTo>
                  <a:lnTo>
                    <a:pt x="38" y="7"/>
                  </a:lnTo>
                  <a:lnTo>
                    <a:pt x="36" y="7"/>
                  </a:lnTo>
                  <a:lnTo>
                    <a:pt x="36" y="5"/>
                  </a:lnTo>
                  <a:lnTo>
                    <a:pt x="36" y="5"/>
                  </a:lnTo>
                  <a:lnTo>
                    <a:pt x="38" y="5"/>
                  </a:lnTo>
                  <a:lnTo>
                    <a:pt x="38" y="5"/>
                  </a:lnTo>
                  <a:lnTo>
                    <a:pt x="38" y="5"/>
                  </a:lnTo>
                  <a:lnTo>
                    <a:pt x="38" y="5"/>
                  </a:lnTo>
                  <a:lnTo>
                    <a:pt x="38" y="5"/>
                  </a:lnTo>
                  <a:lnTo>
                    <a:pt x="38" y="5"/>
                  </a:lnTo>
                  <a:lnTo>
                    <a:pt x="40" y="5"/>
                  </a:lnTo>
                  <a:lnTo>
                    <a:pt x="40" y="5"/>
                  </a:lnTo>
                  <a:lnTo>
                    <a:pt x="40" y="5"/>
                  </a:lnTo>
                  <a:lnTo>
                    <a:pt x="42" y="5"/>
                  </a:lnTo>
                  <a:lnTo>
                    <a:pt x="42" y="5"/>
                  </a:lnTo>
                  <a:lnTo>
                    <a:pt x="42" y="5"/>
                  </a:lnTo>
                  <a:close/>
                  <a:moveTo>
                    <a:pt x="42" y="3"/>
                  </a:moveTo>
                  <a:lnTo>
                    <a:pt x="42" y="3"/>
                  </a:lnTo>
                  <a:lnTo>
                    <a:pt x="42" y="3"/>
                  </a:lnTo>
                  <a:lnTo>
                    <a:pt x="42" y="3"/>
                  </a:lnTo>
                  <a:lnTo>
                    <a:pt x="42" y="3"/>
                  </a:lnTo>
                  <a:lnTo>
                    <a:pt x="42" y="3"/>
                  </a:lnTo>
                  <a:lnTo>
                    <a:pt x="42" y="3"/>
                  </a:lnTo>
                  <a:lnTo>
                    <a:pt x="42" y="3"/>
                  </a:lnTo>
                  <a:lnTo>
                    <a:pt x="42" y="3"/>
                  </a:lnTo>
                  <a:lnTo>
                    <a:pt x="42" y="3"/>
                  </a:lnTo>
                  <a:lnTo>
                    <a:pt x="42" y="3"/>
                  </a:lnTo>
                  <a:lnTo>
                    <a:pt x="42" y="3"/>
                  </a:lnTo>
                  <a:lnTo>
                    <a:pt x="42" y="3"/>
                  </a:lnTo>
                  <a:lnTo>
                    <a:pt x="42" y="3"/>
                  </a:lnTo>
                  <a:lnTo>
                    <a:pt x="40" y="1"/>
                  </a:lnTo>
                  <a:lnTo>
                    <a:pt x="40" y="1"/>
                  </a:lnTo>
                  <a:lnTo>
                    <a:pt x="42" y="1"/>
                  </a:lnTo>
                  <a:lnTo>
                    <a:pt x="42" y="1"/>
                  </a:lnTo>
                  <a:lnTo>
                    <a:pt x="42" y="3"/>
                  </a:lnTo>
                  <a:close/>
                  <a:moveTo>
                    <a:pt x="13" y="0"/>
                  </a:moveTo>
                  <a:lnTo>
                    <a:pt x="15" y="0"/>
                  </a:lnTo>
                  <a:lnTo>
                    <a:pt x="17" y="0"/>
                  </a:lnTo>
                  <a:lnTo>
                    <a:pt x="17" y="0"/>
                  </a:lnTo>
                  <a:lnTo>
                    <a:pt x="19" y="0"/>
                  </a:lnTo>
                  <a:lnTo>
                    <a:pt x="19" y="0"/>
                  </a:lnTo>
                  <a:lnTo>
                    <a:pt x="19" y="0"/>
                  </a:lnTo>
                  <a:lnTo>
                    <a:pt x="21" y="0"/>
                  </a:lnTo>
                  <a:lnTo>
                    <a:pt x="21" y="0"/>
                  </a:lnTo>
                  <a:lnTo>
                    <a:pt x="21" y="0"/>
                  </a:lnTo>
                  <a:lnTo>
                    <a:pt x="21" y="0"/>
                  </a:lnTo>
                  <a:lnTo>
                    <a:pt x="23" y="0"/>
                  </a:lnTo>
                  <a:lnTo>
                    <a:pt x="23" y="0"/>
                  </a:lnTo>
                  <a:lnTo>
                    <a:pt x="25" y="0"/>
                  </a:lnTo>
                  <a:lnTo>
                    <a:pt x="25" y="0"/>
                  </a:lnTo>
                  <a:lnTo>
                    <a:pt x="26" y="0"/>
                  </a:lnTo>
                  <a:lnTo>
                    <a:pt x="26" y="0"/>
                  </a:lnTo>
                  <a:lnTo>
                    <a:pt x="26" y="0"/>
                  </a:lnTo>
                  <a:lnTo>
                    <a:pt x="26" y="0"/>
                  </a:lnTo>
                  <a:lnTo>
                    <a:pt x="26" y="0"/>
                  </a:lnTo>
                  <a:lnTo>
                    <a:pt x="26" y="0"/>
                  </a:lnTo>
                  <a:lnTo>
                    <a:pt x="28" y="0"/>
                  </a:lnTo>
                  <a:lnTo>
                    <a:pt x="28" y="0"/>
                  </a:lnTo>
                  <a:lnTo>
                    <a:pt x="28" y="0"/>
                  </a:lnTo>
                  <a:lnTo>
                    <a:pt x="28" y="0"/>
                  </a:lnTo>
                  <a:lnTo>
                    <a:pt x="28" y="0"/>
                  </a:lnTo>
                  <a:lnTo>
                    <a:pt x="28" y="0"/>
                  </a:lnTo>
                  <a:lnTo>
                    <a:pt x="28" y="1"/>
                  </a:lnTo>
                  <a:lnTo>
                    <a:pt x="28" y="1"/>
                  </a:lnTo>
                  <a:lnTo>
                    <a:pt x="28" y="1"/>
                  </a:lnTo>
                  <a:lnTo>
                    <a:pt x="28" y="1"/>
                  </a:lnTo>
                  <a:lnTo>
                    <a:pt x="28" y="1"/>
                  </a:lnTo>
                  <a:lnTo>
                    <a:pt x="28" y="1"/>
                  </a:lnTo>
                  <a:lnTo>
                    <a:pt x="28" y="0"/>
                  </a:lnTo>
                  <a:lnTo>
                    <a:pt x="28" y="0"/>
                  </a:lnTo>
                  <a:lnTo>
                    <a:pt x="28" y="0"/>
                  </a:lnTo>
                  <a:lnTo>
                    <a:pt x="28" y="0"/>
                  </a:lnTo>
                  <a:lnTo>
                    <a:pt x="30" y="0"/>
                  </a:lnTo>
                  <a:lnTo>
                    <a:pt x="30" y="0"/>
                  </a:lnTo>
                  <a:lnTo>
                    <a:pt x="30" y="0"/>
                  </a:lnTo>
                  <a:lnTo>
                    <a:pt x="30" y="0"/>
                  </a:lnTo>
                  <a:lnTo>
                    <a:pt x="30" y="0"/>
                  </a:lnTo>
                  <a:lnTo>
                    <a:pt x="30" y="0"/>
                  </a:lnTo>
                  <a:lnTo>
                    <a:pt x="32" y="0"/>
                  </a:lnTo>
                  <a:lnTo>
                    <a:pt x="32" y="0"/>
                  </a:lnTo>
                  <a:lnTo>
                    <a:pt x="32" y="0"/>
                  </a:lnTo>
                  <a:lnTo>
                    <a:pt x="32" y="0"/>
                  </a:lnTo>
                  <a:lnTo>
                    <a:pt x="32" y="1"/>
                  </a:lnTo>
                  <a:lnTo>
                    <a:pt x="32" y="1"/>
                  </a:lnTo>
                  <a:lnTo>
                    <a:pt x="32" y="1"/>
                  </a:lnTo>
                  <a:lnTo>
                    <a:pt x="34" y="1"/>
                  </a:lnTo>
                  <a:lnTo>
                    <a:pt x="34" y="1"/>
                  </a:lnTo>
                  <a:lnTo>
                    <a:pt x="34" y="1"/>
                  </a:lnTo>
                  <a:lnTo>
                    <a:pt x="34" y="1"/>
                  </a:lnTo>
                  <a:lnTo>
                    <a:pt x="34" y="1"/>
                  </a:lnTo>
                  <a:lnTo>
                    <a:pt x="34" y="1"/>
                  </a:lnTo>
                  <a:lnTo>
                    <a:pt x="34" y="1"/>
                  </a:lnTo>
                  <a:lnTo>
                    <a:pt x="34" y="1"/>
                  </a:lnTo>
                  <a:lnTo>
                    <a:pt x="34" y="1"/>
                  </a:lnTo>
                  <a:lnTo>
                    <a:pt x="34" y="1"/>
                  </a:lnTo>
                  <a:lnTo>
                    <a:pt x="34" y="1"/>
                  </a:lnTo>
                  <a:lnTo>
                    <a:pt x="34" y="1"/>
                  </a:lnTo>
                  <a:lnTo>
                    <a:pt x="34" y="1"/>
                  </a:lnTo>
                  <a:lnTo>
                    <a:pt x="36" y="1"/>
                  </a:lnTo>
                  <a:lnTo>
                    <a:pt x="36" y="1"/>
                  </a:lnTo>
                  <a:lnTo>
                    <a:pt x="36" y="1"/>
                  </a:lnTo>
                  <a:lnTo>
                    <a:pt x="36" y="1"/>
                  </a:lnTo>
                  <a:lnTo>
                    <a:pt x="36" y="1"/>
                  </a:lnTo>
                  <a:lnTo>
                    <a:pt x="36" y="1"/>
                  </a:lnTo>
                  <a:lnTo>
                    <a:pt x="36" y="1"/>
                  </a:lnTo>
                  <a:lnTo>
                    <a:pt x="36" y="3"/>
                  </a:lnTo>
                  <a:lnTo>
                    <a:pt x="36" y="3"/>
                  </a:lnTo>
                  <a:lnTo>
                    <a:pt x="36" y="3"/>
                  </a:lnTo>
                  <a:lnTo>
                    <a:pt x="36" y="3"/>
                  </a:lnTo>
                  <a:lnTo>
                    <a:pt x="36" y="3"/>
                  </a:lnTo>
                  <a:lnTo>
                    <a:pt x="36" y="3"/>
                  </a:lnTo>
                  <a:lnTo>
                    <a:pt x="36" y="3"/>
                  </a:lnTo>
                  <a:lnTo>
                    <a:pt x="36" y="3"/>
                  </a:lnTo>
                  <a:lnTo>
                    <a:pt x="36" y="3"/>
                  </a:lnTo>
                  <a:lnTo>
                    <a:pt x="36" y="3"/>
                  </a:lnTo>
                  <a:lnTo>
                    <a:pt x="36" y="3"/>
                  </a:lnTo>
                  <a:lnTo>
                    <a:pt x="36" y="3"/>
                  </a:lnTo>
                  <a:lnTo>
                    <a:pt x="36" y="3"/>
                  </a:lnTo>
                  <a:lnTo>
                    <a:pt x="36" y="3"/>
                  </a:lnTo>
                  <a:lnTo>
                    <a:pt x="36" y="3"/>
                  </a:lnTo>
                  <a:lnTo>
                    <a:pt x="36" y="5"/>
                  </a:lnTo>
                  <a:lnTo>
                    <a:pt x="36" y="5"/>
                  </a:lnTo>
                  <a:lnTo>
                    <a:pt x="36" y="5"/>
                  </a:lnTo>
                  <a:lnTo>
                    <a:pt x="36" y="5"/>
                  </a:lnTo>
                  <a:lnTo>
                    <a:pt x="36" y="5"/>
                  </a:lnTo>
                  <a:lnTo>
                    <a:pt x="34" y="5"/>
                  </a:lnTo>
                  <a:lnTo>
                    <a:pt x="34" y="5"/>
                  </a:lnTo>
                  <a:lnTo>
                    <a:pt x="34" y="5"/>
                  </a:lnTo>
                  <a:lnTo>
                    <a:pt x="34" y="5"/>
                  </a:lnTo>
                  <a:lnTo>
                    <a:pt x="34" y="5"/>
                  </a:lnTo>
                  <a:lnTo>
                    <a:pt x="34" y="7"/>
                  </a:lnTo>
                  <a:lnTo>
                    <a:pt x="32" y="7"/>
                  </a:lnTo>
                  <a:lnTo>
                    <a:pt x="32" y="7"/>
                  </a:lnTo>
                  <a:lnTo>
                    <a:pt x="32" y="7"/>
                  </a:lnTo>
                  <a:lnTo>
                    <a:pt x="32" y="7"/>
                  </a:lnTo>
                  <a:lnTo>
                    <a:pt x="32" y="7"/>
                  </a:lnTo>
                  <a:lnTo>
                    <a:pt x="32" y="7"/>
                  </a:lnTo>
                  <a:lnTo>
                    <a:pt x="32" y="7"/>
                  </a:lnTo>
                  <a:lnTo>
                    <a:pt x="30" y="9"/>
                  </a:lnTo>
                  <a:lnTo>
                    <a:pt x="30" y="9"/>
                  </a:lnTo>
                  <a:lnTo>
                    <a:pt x="30" y="9"/>
                  </a:lnTo>
                  <a:lnTo>
                    <a:pt x="30" y="9"/>
                  </a:lnTo>
                  <a:lnTo>
                    <a:pt x="30" y="9"/>
                  </a:lnTo>
                  <a:lnTo>
                    <a:pt x="28" y="9"/>
                  </a:lnTo>
                  <a:lnTo>
                    <a:pt x="28" y="9"/>
                  </a:lnTo>
                  <a:lnTo>
                    <a:pt x="28" y="9"/>
                  </a:lnTo>
                  <a:lnTo>
                    <a:pt x="28" y="9"/>
                  </a:lnTo>
                  <a:lnTo>
                    <a:pt x="28" y="9"/>
                  </a:lnTo>
                  <a:lnTo>
                    <a:pt x="26" y="9"/>
                  </a:lnTo>
                  <a:lnTo>
                    <a:pt x="26" y="9"/>
                  </a:lnTo>
                  <a:lnTo>
                    <a:pt x="26" y="9"/>
                  </a:lnTo>
                  <a:lnTo>
                    <a:pt x="26" y="9"/>
                  </a:lnTo>
                  <a:lnTo>
                    <a:pt x="26" y="9"/>
                  </a:lnTo>
                  <a:lnTo>
                    <a:pt x="26" y="9"/>
                  </a:lnTo>
                  <a:lnTo>
                    <a:pt x="26" y="9"/>
                  </a:lnTo>
                  <a:lnTo>
                    <a:pt x="26" y="9"/>
                  </a:lnTo>
                  <a:lnTo>
                    <a:pt x="26" y="9"/>
                  </a:lnTo>
                  <a:lnTo>
                    <a:pt x="26" y="9"/>
                  </a:lnTo>
                  <a:lnTo>
                    <a:pt x="26" y="9"/>
                  </a:lnTo>
                  <a:lnTo>
                    <a:pt x="26" y="9"/>
                  </a:lnTo>
                  <a:lnTo>
                    <a:pt x="26" y="9"/>
                  </a:lnTo>
                  <a:lnTo>
                    <a:pt x="26" y="9"/>
                  </a:lnTo>
                  <a:lnTo>
                    <a:pt x="26" y="9"/>
                  </a:lnTo>
                  <a:lnTo>
                    <a:pt x="25" y="9"/>
                  </a:lnTo>
                  <a:lnTo>
                    <a:pt x="25" y="9"/>
                  </a:lnTo>
                  <a:lnTo>
                    <a:pt x="25" y="9"/>
                  </a:lnTo>
                  <a:lnTo>
                    <a:pt x="25" y="9"/>
                  </a:lnTo>
                  <a:lnTo>
                    <a:pt x="25" y="9"/>
                  </a:lnTo>
                  <a:lnTo>
                    <a:pt x="25" y="9"/>
                  </a:lnTo>
                  <a:lnTo>
                    <a:pt x="25" y="9"/>
                  </a:lnTo>
                  <a:lnTo>
                    <a:pt x="25" y="9"/>
                  </a:lnTo>
                  <a:lnTo>
                    <a:pt x="25" y="9"/>
                  </a:lnTo>
                  <a:lnTo>
                    <a:pt x="23" y="9"/>
                  </a:lnTo>
                  <a:lnTo>
                    <a:pt x="23" y="9"/>
                  </a:lnTo>
                  <a:lnTo>
                    <a:pt x="23" y="7"/>
                  </a:lnTo>
                  <a:lnTo>
                    <a:pt x="23" y="7"/>
                  </a:lnTo>
                  <a:lnTo>
                    <a:pt x="23" y="7"/>
                  </a:lnTo>
                  <a:lnTo>
                    <a:pt x="23" y="7"/>
                  </a:lnTo>
                  <a:lnTo>
                    <a:pt x="23" y="7"/>
                  </a:lnTo>
                  <a:lnTo>
                    <a:pt x="23" y="9"/>
                  </a:lnTo>
                  <a:lnTo>
                    <a:pt x="21" y="9"/>
                  </a:lnTo>
                  <a:lnTo>
                    <a:pt x="21" y="9"/>
                  </a:lnTo>
                  <a:lnTo>
                    <a:pt x="21" y="9"/>
                  </a:lnTo>
                  <a:lnTo>
                    <a:pt x="21" y="9"/>
                  </a:lnTo>
                  <a:lnTo>
                    <a:pt x="21" y="9"/>
                  </a:lnTo>
                  <a:lnTo>
                    <a:pt x="21" y="9"/>
                  </a:lnTo>
                  <a:lnTo>
                    <a:pt x="21" y="9"/>
                  </a:lnTo>
                  <a:lnTo>
                    <a:pt x="21" y="9"/>
                  </a:lnTo>
                  <a:lnTo>
                    <a:pt x="21" y="9"/>
                  </a:lnTo>
                  <a:lnTo>
                    <a:pt x="19" y="9"/>
                  </a:lnTo>
                  <a:lnTo>
                    <a:pt x="19" y="9"/>
                  </a:lnTo>
                  <a:lnTo>
                    <a:pt x="19" y="7"/>
                  </a:lnTo>
                  <a:lnTo>
                    <a:pt x="19" y="7"/>
                  </a:lnTo>
                  <a:lnTo>
                    <a:pt x="19" y="7"/>
                  </a:lnTo>
                  <a:lnTo>
                    <a:pt x="17" y="7"/>
                  </a:lnTo>
                  <a:lnTo>
                    <a:pt x="17" y="7"/>
                  </a:lnTo>
                  <a:lnTo>
                    <a:pt x="17" y="7"/>
                  </a:lnTo>
                  <a:lnTo>
                    <a:pt x="17" y="7"/>
                  </a:lnTo>
                  <a:lnTo>
                    <a:pt x="17" y="7"/>
                  </a:lnTo>
                  <a:lnTo>
                    <a:pt x="17" y="9"/>
                  </a:lnTo>
                  <a:lnTo>
                    <a:pt x="17" y="9"/>
                  </a:lnTo>
                  <a:lnTo>
                    <a:pt x="17" y="9"/>
                  </a:lnTo>
                  <a:lnTo>
                    <a:pt x="17" y="9"/>
                  </a:lnTo>
                  <a:lnTo>
                    <a:pt x="15" y="9"/>
                  </a:lnTo>
                  <a:lnTo>
                    <a:pt x="15" y="9"/>
                  </a:lnTo>
                  <a:lnTo>
                    <a:pt x="15" y="9"/>
                  </a:lnTo>
                  <a:lnTo>
                    <a:pt x="15" y="9"/>
                  </a:lnTo>
                  <a:lnTo>
                    <a:pt x="15" y="9"/>
                  </a:lnTo>
                  <a:lnTo>
                    <a:pt x="15" y="9"/>
                  </a:lnTo>
                  <a:lnTo>
                    <a:pt x="15" y="9"/>
                  </a:lnTo>
                  <a:lnTo>
                    <a:pt x="15" y="9"/>
                  </a:lnTo>
                  <a:lnTo>
                    <a:pt x="15" y="9"/>
                  </a:lnTo>
                  <a:lnTo>
                    <a:pt x="15" y="9"/>
                  </a:lnTo>
                  <a:lnTo>
                    <a:pt x="15" y="9"/>
                  </a:lnTo>
                  <a:lnTo>
                    <a:pt x="13" y="9"/>
                  </a:lnTo>
                  <a:lnTo>
                    <a:pt x="13" y="9"/>
                  </a:lnTo>
                  <a:lnTo>
                    <a:pt x="13" y="9"/>
                  </a:lnTo>
                  <a:lnTo>
                    <a:pt x="13" y="9"/>
                  </a:lnTo>
                  <a:lnTo>
                    <a:pt x="13" y="9"/>
                  </a:lnTo>
                  <a:lnTo>
                    <a:pt x="13" y="9"/>
                  </a:lnTo>
                  <a:lnTo>
                    <a:pt x="13" y="9"/>
                  </a:lnTo>
                  <a:lnTo>
                    <a:pt x="11" y="9"/>
                  </a:lnTo>
                  <a:lnTo>
                    <a:pt x="11" y="9"/>
                  </a:lnTo>
                  <a:lnTo>
                    <a:pt x="11" y="9"/>
                  </a:lnTo>
                  <a:lnTo>
                    <a:pt x="11" y="9"/>
                  </a:lnTo>
                  <a:lnTo>
                    <a:pt x="11" y="9"/>
                  </a:lnTo>
                  <a:lnTo>
                    <a:pt x="11" y="9"/>
                  </a:lnTo>
                  <a:lnTo>
                    <a:pt x="11" y="9"/>
                  </a:lnTo>
                  <a:lnTo>
                    <a:pt x="11" y="7"/>
                  </a:lnTo>
                  <a:lnTo>
                    <a:pt x="11" y="7"/>
                  </a:lnTo>
                  <a:lnTo>
                    <a:pt x="11" y="7"/>
                  </a:lnTo>
                  <a:lnTo>
                    <a:pt x="11" y="7"/>
                  </a:lnTo>
                  <a:lnTo>
                    <a:pt x="11" y="7"/>
                  </a:lnTo>
                  <a:lnTo>
                    <a:pt x="11" y="7"/>
                  </a:lnTo>
                  <a:lnTo>
                    <a:pt x="11" y="7"/>
                  </a:lnTo>
                  <a:lnTo>
                    <a:pt x="11" y="7"/>
                  </a:lnTo>
                  <a:lnTo>
                    <a:pt x="11" y="7"/>
                  </a:lnTo>
                  <a:lnTo>
                    <a:pt x="11" y="7"/>
                  </a:lnTo>
                  <a:lnTo>
                    <a:pt x="11" y="7"/>
                  </a:lnTo>
                  <a:lnTo>
                    <a:pt x="11" y="7"/>
                  </a:lnTo>
                  <a:lnTo>
                    <a:pt x="11" y="7"/>
                  </a:lnTo>
                  <a:lnTo>
                    <a:pt x="11" y="7"/>
                  </a:lnTo>
                  <a:lnTo>
                    <a:pt x="11" y="5"/>
                  </a:lnTo>
                  <a:lnTo>
                    <a:pt x="11" y="5"/>
                  </a:lnTo>
                  <a:lnTo>
                    <a:pt x="11" y="5"/>
                  </a:lnTo>
                  <a:lnTo>
                    <a:pt x="11" y="5"/>
                  </a:lnTo>
                  <a:lnTo>
                    <a:pt x="11" y="5"/>
                  </a:lnTo>
                  <a:lnTo>
                    <a:pt x="11" y="5"/>
                  </a:lnTo>
                  <a:lnTo>
                    <a:pt x="11" y="5"/>
                  </a:lnTo>
                  <a:lnTo>
                    <a:pt x="11" y="3"/>
                  </a:lnTo>
                  <a:lnTo>
                    <a:pt x="11" y="3"/>
                  </a:lnTo>
                  <a:lnTo>
                    <a:pt x="11" y="3"/>
                  </a:lnTo>
                  <a:lnTo>
                    <a:pt x="11" y="3"/>
                  </a:lnTo>
                  <a:lnTo>
                    <a:pt x="11" y="3"/>
                  </a:lnTo>
                  <a:lnTo>
                    <a:pt x="11" y="3"/>
                  </a:lnTo>
                  <a:lnTo>
                    <a:pt x="9" y="1"/>
                  </a:lnTo>
                  <a:lnTo>
                    <a:pt x="9" y="1"/>
                  </a:lnTo>
                  <a:lnTo>
                    <a:pt x="9" y="1"/>
                  </a:lnTo>
                  <a:lnTo>
                    <a:pt x="9" y="1"/>
                  </a:lnTo>
                  <a:lnTo>
                    <a:pt x="11" y="1"/>
                  </a:lnTo>
                  <a:lnTo>
                    <a:pt x="11" y="1"/>
                  </a:lnTo>
                  <a:lnTo>
                    <a:pt x="11" y="1"/>
                  </a:lnTo>
                  <a:lnTo>
                    <a:pt x="11" y="1"/>
                  </a:lnTo>
                  <a:lnTo>
                    <a:pt x="11" y="1"/>
                  </a:lnTo>
                  <a:lnTo>
                    <a:pt x="11" y="0"/>
                  </a:lnTo>
                  <a:lnTo>
                    <a:pt x="11" y="0"/>
                  </a:lnTo>
                  <a:lnTo>
                    <a:pt x="11" y="0"/>
                  </a:lnTo>
                  <a:lnTo>
                    <a:pt x="11" y="0"/>
                  </a:lnTo>
                  <a:lnTo>
                    <a:pt x="13" y="0"/>
                  </a:lnTo>
                  <a:lnTo>
                    <a:pt x="13" y="0"/>
                  </a:lnTo>
                  <a:lnTo>
                    <a:pt x="1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2" name="Freeform 189"/>
            <p:cNvSpPr>
              <a:spLocks noEditPoints="1"/>
            </p:cNvSpPr>
            <p:nvPr/>
          </p:nvSpPr>
          <p:spPr bwMode="auto">
            <a:xfrm>
              <a:off x="8166100" y="3625850"/>
              <a:ext cx="165100" cy="179388"/>
            </a:xfrm>
            <a:custGeom>
              <a:avLst/>
              <a:gdLst>
                <a:gd name="T0" fmla="*/ 10 w 104"/>
                <a:gd name="T1" fmla="*/ 94 h 113"/>
                <a:gd name="T2" fmla="*/ 8 w 104"/>
                <a:gd name="T3" fmla="*/ 73 h 113"/>
                <a:gd name="T4" fmla="*/ 10 w 104"/>
                <a:gd name="T5" fmla="*/ 75 h 113"/>
                <a:gd name="T6" fmla="*/ 0 w 104"/>
                <a:gd name="T7" fmla="*/ 69 h 113"/>
                <a:gd name="T8" fmla="*/ 96 w 104"/>
                <a:gd name="T9" fmla="*/ 4 h 113"/>
                <a:gd name="T10" fmla="*/ 100 w 104"/>
                <a:gd name="T11" fmla="*/ 11 h 113"/>
                <a:gd name="T12" fmla="*/ 104 w 104"/>
                <a:gd name="T13" fmla="*/ 15 h 113"/>
                <a:gd name="T14" fmla="*/ 98 w 104"/>
                <a:gd name="T15" fmla="*/ 17 h 113"/>
                <a:gd name="T16" fmla="*/ 96 w 104"/>
                <a:gd name="T17" fmla="*/ 21 h 113"/>
                <a:gd name="T18" fmla="*/ 91 w 104"/>
                <a:gd name="T19" fmla="*/ 27 h 113"/>
                <a:gd name="T20" fmla="*/ 89 w 104"/>
                <a:gd name="T21" fmla="*/ 34 h 113"/>
                <a:gd name="T22" fmla="*/ 89 w 104"/>
                <a:gd name="T23" fmla="*/ 42 h 113"/>
                <a:gd name="T24" fmla="*/ 83 w 104"/>
                <a:gd name="T25" fmla="*/ 48 h 113"/>
                <a:gd name="T26" fmla="*/ 79 w 104"/>
                <a:gd name="T27" fmla="*/ 55 h 113"/>
                <a:gd name="T28" fmla="*/ 71 w 104"/>
                <a:gd name="T29" fmla="*/ 59 h 113"/>
                <a:gd name="T30" fmla="*/ 64 w 104"/>
                <a:gd name="T31" fmla="*/ 65 h 113"/>
                <a:gd name="T32" fmla="*/ 58 w 104"/>
                <a:gd name="T33" fmla="*/ 67 h 113"/>
                <a:gd name="T34" fmla="*/ 54 w 104"/>
                <a:gd name="T35" fmla="*/ 75 h 113"/>
                <a:gd name="T36" fmla="*/ 50 w 104"/>
                <a:gd name="T37" fmla="*/ 79 h 113"/>
                <a:gd name="T38" fmla="*/ 54 w 104"/>
                <a:gd name="T39" fmla="*/ 82 h 113"/>
                <a:gd name="T40" fmla="*/ 64 w 104"/>
                <a:gd name="T41" fmla="*/ 90 h 113"/>
                <a:gd name="T42" fmla="*/ 66 w 104"/>
                <a:gd name="T43" fmla="*/ 96 h 113"/>
                <a:gd name="T44" fmla="*/ 58 w 104"/>
                <a:gd name="T45" fmla="*/ 100 h 113"/>
                <a:gd name="T46" fmla="*/ 44 w 104"/>
                <a:gd name="T47" fmla="*/ 102 h 113"/>
                <a:gd name="T48" fmla="*/ 39 w 104"/>
                <a:gd name="T49" fmla="*/ 109 h 113"/>
                <a:gd name="T50" fmla="*/ 31 w 104"/>
                <a:gd name="T51" fmla="*/ 109 h 113"/>
                <a:gd name="T52" fmla="*/ 27 w 104"/>
                <a:gd name="T53" fmla="*/ 107 h 113"/>
                <a:gd name="T54" fmla="*/ 23 w 104"/>
                <a:gd name="T55" fmla="*/ 107 h 113"/>
                <a:gd name="T56" fmla="*/ 21 w 104"/>
                <a:gd name="T57" fmla="*/ 109 h 113"/>
                <a:gd name="T58" fmla="*/ 21 w 104"/>
                <a:gd name="T59" fmla="*/ 109 h 113"/>
                <a:gd name="T60" fmla="*/ 18 w 104"/>
                <a:gd name="T61" fmla="*/ 109 h 113"/>
                <a:gd name="T62" fmla="*/ 16 w 104"/>
                <a:gd name="T63" fmla="*/ 107 h 113"/>
                <a:gd name="T64" fmla="*/ 12 w 104"/>
                <a:gd name="T65" fmla="*/ 103 h 113"/>
                <a:gd name="T66" fmla="*/ 14 w 104"/>
                <a:gd name="T67" fmla="*/ 102 h 113"/>
                <a:gd name="T68" fmla="*/ 14 w 104"/>
                <a:gd name="T69" fmla="*/ 94 h 113"/>
                <a:gd name="T70" fmla="*/ 23 w 104"/>
                <a:gd name="T71" fmla="*/ 92 h 113"/>
                <a:gd name="T72" fmla="*/ 19 w 104"/>
                <a:gd name="T73" fmla="*/ 92 h 113"/>
                <a:gd name="T74" fmla="*/ 16 w 104"/>
                <a:gd name="T75" fmla="*/ 86 h 113"/>
                <a:gd name="T76" fmla="*/ 19 w 104"/>
                <a:gd name="T77" fmla="*/ 80 h 113"/>
                <a:gd name="T78" fmla="*/ 21 w 104"/>
                <a:gd name="T79" fmla="*/ 75 h 113"/>
                <a:gd name="T80" fmla="*/ 14 w 104"/>
                <a:gd name="T81" fmla="*/ 73 h 113"/>
                <a:gd name="T82" fmla="*/ 10 w 104"/>
                <a:gd name="T83" fmla="*/ 71 h 113"/>
                <a:gd name="T84" fmla="*/ 4 w 104"/>
                <a:gd name="T85" fmla="*/ 69 h 113"/>
                <a:gd name="T86" fmla="*/ 4 w 104"/>
                <a:gd name="T87" fmla="*/ 65 h 113"/>
                <a:gd name="T88" fmla="*/ 10 w 104"/>
                <a:gd name="T89" fmla="*/ 57 h 113"/>
                <a:gd name="T90" fmla="*/ 16 w 104"/>
                <a:gd name="T91" fmla="*/ 52 h 113"/>
                <a:gd name="T92" fmla="*/ 21 w 104"/>
                <a:gd name="T93" fmla="*/ 48 h 113"/>
                <a:gd name="T94" fmla="*/ 31 w 104"/>
                <a:gd name="T95" fmla="*/ 44 h 113"/>
                <a:gd name="T96" fmla="*/ 37 w 104"/>
                <a:gd name="T97" fmla="*/ 34 h 113"/>
                <a:gd name="T98" fmla="*/ 43 w 104"/>
                <a:gd name="T99" fmla="*/ 29 h 113"/>
                <a:gd name="T100" fmla="*/ 48 w 104"/>
                <a:gd name="T101" fmla="*/ 31 h 113"/>
                <a:gd name="T102" fmla="*/ 52 w 104"/>
                <a:gd name="T103" fmla="*/ 32 h 113"/>
                <a:gd name="T104" fmla="*/ 58 w 104"/>
                <a:gd name="T105" fmla="*/ 34 h 113"/>
                <a:gd name="T106" fmla="*/ 64 w 104"/>
                <a:gd name="T107" fmla="*/ 34 h 113"/>
                <a:gd name="T108" fmla="*/ 62 w 104"/>
                <a:gd name="T109" fmla="*/ 25 h 113"/>
                <a:gd name="T110" fmla="*/ 71 w 104"/>
                <a:gd name="T111" fmla="*/ 21 h 113"/>
                <a:gd name="T112" fmla="*/ 77 w 104"/>
                <a:gd name="T113" fmla="*/ 21 h 113"/>
                <a:gd name="T114" fmla="*/ 81 w 104"/>
                <a:gd name="T115" fmla="*/ 15 h 113"/>
                <a:gd name="T116" fmla="*/ 87 w 104"/>
                <a:gd name="T117" fmla="*/ 13 h 113"/>
                <a:gd name="T118" fmla="*/ 91 w 104"/>
                <a:gd name="T119" fmla="*/ 6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4" h="113">
                  <a:moveTo>
                    <a:pt x="18" y="111"/>
                  </a:moveTo>
                  <a:lnTo>
                    <a:pt x="19" y="111"/>
                  </a:lnTo>
                  <a:lnTo>
                    <a:pt x="18" y="111"/>
                  </a:lnTo>
                  <a:close/>
                  <a:moveTo>
                    <a:pt x="12" y="96"/>
                  </a:moveTo>
                  <a:lnTo>
                    <a:pt x="10" y="96"/>
                  </a:lnTo>
                  <a:lnTo>
                    <a:pt x="10" y="94"/>
                  </a:lnTo>
                  <a:lnTo>
                    <a:pt x="12" y="94"/>
                  </a:lnTo>
                  <a:lnTo>
                    <a:pt x="12" y="96"/>
                  </a:lnTo>
                  <a:close/>
                  <a:moveTo>
                    <a:pt x="8" y="77"/>
                  </a:moveTo>
                  <a:lnTo>
                    <a:pt x="6" y="77"/>
                  </a:lnTo>
                  <a:lnTo>
                    <a:pt x="8" y="77"/>
                  </a:lnTo>
                  <a:close/>
                  <a:moveTo>
                    <a:pt x="8" y="73"/>
                  </a:moveTo>
                  <a:lnTo>
                    <a:pt x="8" y="75"/>
                  </a:lnTo>
                  <a:lnTo>
                    <a:pt x="6" y="75"/>
                  </a:lnTo>
                  <a:lnTo>
                    <a:pt x="8" y="75"/>
                  </a:lnTo>
                  <a:lnTo>
                    <a:pt x="8" y="73"/>
                  </a:lnTo>
                  <a:close/>
                  <a:moveTo>
                    <a:pt x="12" y="75"/>
                  </a:moveTo>
                  <a:lnTo>
                    <a:pt x="10" y="75"/>
                  </a:lnTo>
                  <a:lnTo>
                    <a:pt x="12" y="75"/>
                  </a:lnTo>
                  <a:lnTo>
                    <a:pt x="10" y="75"/>
                  </a:lnTo>
                  <a:lnTo>
                    <a:pt x="12" y="75"/>
                  </a:lnTo>
                  <a:lnTo>
                    <a:pt x="12" y="73"/>
                  </a:lnTo>
                  <a:lnTo>
                    <a:pt x="12" y="75"/>
                  </a:lnTo>
                  <a:close/>
                  <a:moveTo>
                    <a:pt x="0" y="69"/>
                  </a:moveTo>
                  <a:lnTo>
                    <a:pt x="2" y="69"/>
                  </a:lnTo>
                  <a:lnTo>
                    <a:pt x="0" y="69"/>
                  </a:lnTo>
                  <a:close/>
                  <a:moveTo>
                    <a:pt x="92" y="2"/>
                  </a:moveTo>
                  <a:lnTo>
                    <a:pt x="94" y="2"/>
                  </a:lnTo>
                  <a:lnTo>
                    <a:pt x="94" y="4"/>
                  </a:lnTo>
                  <a:lnTo>
                    <a:pt x="96" y="4"/>
                  </a:lnTo>
                  <a:lnTo>
                    <a:pt x="96" y="6"/>
                  </a:lnTo>
                  <a:lnTo>
                    <a:pt x="96" y="8"/>
                  </a:lnTo>
                  <a:lnTo>
                    <a:pt x="98" y="8"/>
                  </a:lnTo>
                  <a:lnTo>
                    <a:pt x="98" y="9"/>
                  </a:lnTo>
                  <a:lnTo>
                    <a:pt x="100" y="9"/>
                  </a:lnTo>
                  <a:lnTo>
                    <a:pt x="100" y="11"/>
                  </a:lnTo>
                  <a:lnTo>
                    <a:pt x="100" y="9"/>
                  </a:lnTo>
                  <a:lnTo>
                    <a:pt x="102" y="9"/>
                  </a:lnTo>
                  <a:lnTo>
                    <a:pt x="102" y="11"/>
                  </a:lnTo>
                  <a:lnTo>
                    <a:pt x="102" y="13"/>
                  </a:lnTo>
                  <a:lnTo>
                    <a:pt x="104" y="13"/>
                  </a:lnTo>
                  <a:lnTo>
                    <a:pt x="104" y="15"/>
                  </a:lnTo>
                  <a:lnTo>
                    <a:pt x="104" y="17"/>
                  </a:lnTo>
                  <a:lnTo>
                    <a:pt x="102" y="17"/>
                  </a:lnTo>
                  <a:lnTo>
                    <a:pt x="102" y="15"/>
                  </a:lnTo>
                  <a:lnTo>
                    <a:pt x="100" y="15"/>
                  </a:lnTo>
                  <a:lnTo>
                    <a:pt x="98" y="15"/>
                  </a:lnTo>
                  <a:lnTo>
                    <a:pt x="98" y="17"/>
                  </a:lnTo>
                  <a:lnTo>
                    <a:pt x="100" y="17"/>
                  </a:lnTo>
                  <a:lnTo>
                    <a:pt x="98" y="17"/>
                  </a:lnTo>
                  <a:lnTo>
                    <a:pt x="98" y="19"/>
                  </a:lnTo>
                  <a:lnTo>
                    <a:pt x="98" y="17"/>
                  </a:lnTo>
                  <a:lnTo>
                    <a:pt x="96" y="19"/>
                  </a:lnTo>
                  <a:lnTo>
                    <a:pt x="96" y="21"/>
                  </a:lnTo>
                  <a:lnTo>
                    <a:pt x="94" y="21"/>
                  </a:lnTo>
                  <a:lnTo>
                    <a:pt x="94" y="23"/>
                  </a:lnTo>
                  <a:lnTo>
                    <a:pt x="92" y="23"/>
                  </a:lnTo>
                  <a:lnTo>
                    <a:pt x="92" y="25"/>
                  </a:lnTo>
                  <a:lnTo>
                    <a:pt x="91" y="25"/>
                  </a:lnTo>
                  <a:lnTo>
                    <a:pt x="91" y="27"/>
                  </a:lnTo>
                  <a:lnTo>
                    <a:pt x="89" y="27"/>
                  </a:lnTo>
                  <a:lnTo>
                    <a:pt x="89" y="29"/>
                  </a:lnTo>
                  <a:lnTo>
                    <a:pt x="89" y="31"/>
                  </a:lnTo>
                  <a:lnTo>
                    <a:pt x="87" y="32"/>
                  </a:lnTo>
                  <a:lnTo>
                    <a:pt x="87" y="34"/>
                  </a:lnTo>
                  <a:lnTo>
                    <a:pt x="89" y="34"/>
                  </a:lnTo>
                  <a:lnTo>
                    <a:pt x="89" y="36"/>
                  </a:lnTo>
                  <a:lnTo>
                    <a:pt x="91" y="36"/>
                  </a:lnTo>
                  <a:lnTo>
                    <a:pt x="89" y="36"/>
                  </a:lnTo>
                  <a:lnTo>
                    <a:pt x="89" y="38"/>
                  </a:lnTo>
                  <a:lnTo>
                    <a:pt x="89" y="40"/>
                  </a:lnTo>
                  <a:lnTo>
                    <a:pt x="89" y="42"/>
                  </a:lnTo>
                  <a:lnTo>
                    <a:pt x="89" y="44"/>
                  </a:lnTo>
                  <a:lnTo>
                    <a:pt x="89" y="46"/>
                  </a:lnTo>
                  <a:lnTo>
                    <a:pt x="89" y="48"/>
                  </a:lnTo>
                  <a:lnTo>
                    <a:pt x="87" y="48"/>
                  </a:lnTo>
                  <a:lnTo>
                    <a:pt x="85" y="48"/>
                  </a:lnTo>
                  <a:lnTo>
                    <a:pt x="83" y="48"/>
                  </a:lnTo>
                  <a:lnTo>
                    <a:pt x="83" y="50"/>
                  </a:lnTo>
                  <a:lnTo>
                    <a:pt x="81" y="50"/>
                  </a:lnTo>
                  <a:lnTo>
                    <a:pt x="81" y="52"/>
                  </a:lnTo>
                  <a:lnTo>
                    <a:pt x="79" y="52"/>
                  </a:lnTo>
                  <a:lnTo>
                    <a:pt x="79" y="54"/>
                  </a:lnTo>
                  <a:lnTo>
                    <a:pt x="79" y="55"/>
                  </a:lnTo>
                  <a:lnTo>
                    <a:pt x="77" y="55"/>
                  </a:lnTo>
                  <a:lnTo>
                    <a:pt x="75" y="55"/>
                  </a:lnTo>
                  <a:lnTo>
                    <a:pt x="75" y="57"/>
                  </a:lnTo>
                  <a:lnTo>
                    <a:pt x="73" y="57"/>
                  </a:lnTo>
                  <a:lnTo>
                    <a:pt x="71" y="57"/>
                  </a:lnTo>
                  <a:lnTo>
                    <a:pt x="71" y="59"/>
                  </a:lnTo>
                  <a:lnTo>
                    <a:pt x="71" y="61"/>
                  </a:lnTo>
                  <a:lnTo>
                    <a:pt x="69" y="61"/>
                  </a:lnTo>
                  <a:lnTo>
                    <a:pt x="67" y="63"/>
                  </a:lnTo>
                  <a:lnTo>
                    <a:pt x="66" y="63"/>
                  </a:lnTo>
                  <a:lnTo>
                    <a:pt x="64" y="63"/>
                  </a:lnTo>
                  <a:lnTo>
                    <a:pt x="64" y="65"/>
                  </a:lnTo>
                  <a:lnTo>
                    <a:pt x="64" y="63"/>
                  </a:lnTo>
                  <a:lnTo>
                    <a:pt x="62" y="63"/>
                  </a:lnTo>
                  <a:lnTo>
                    <a:pt x="62" y="65"/>
                  </a:lnTo>
                  <a:lnTo>
                    <a:pt x="60" y="65"/>
                  </a:lnTo>
                  <a:lnTo>
                    <a:pt x="60" y="67"/>
                  </a:lnTo>
                  <a:lnTo>
                    <a:pt x="58" y="67"/>
                  </a:lnTo>
                  <a:lnTo>
                    <a:pt x="56" y="67"/>
                  </a:lnTo>
                  <a:lnTo>
                    <a:pt x="56" y="69"/>
                  </a:lnTo>
                  <a:lnTo>
                    <a:pt x="54" y="69"/>
                  </a:lnTo>
                  <a:lnTo>
                    <a:pt x="54" y="71"/>
                  </a:lnTo>
                  <a:lnTo>
                    <a:pt x="54" y="73"/>
                  </a:lnTo>
                  <a:lnTo>
                    <a:pt x="54" y="75"/>
                  </a:lnTo>
                  <a:lnTo>
                    <a:pt x="54" y="77"/>
                  </a:lnTo>
                  <a:lnTo>
                    <a:pt x="54" y="79"/>
                  </a:lnTo>
                  <a:lnTo>
                    <a:pt x="54" y="77"/>
                  </a:lnTo>
                  <a:lnTo>
                    <a:pt x="52" y="77"/>
                  </a:lnTo>
                  <a:lnTo>
                    <a:pt x="50" y="77"/>
                  </a:lnTo>
                  <a:lnTo>
                    <a:pt x="50" y="79"/>
                  </a:lnTo>
                  <a:lnTo>
                    <a:pt x="52" y="79"/>
                  </a:lnTo>
                  <a:lnTo>
                    <a:pt x="50" y="80"/>
                  </a:lnTo>
                  <a:lnTo>
                    <a:pt x="52" y="80"/>
                  </a:lnTo>
                  <a:lnTo>
                    <a:pt x="52" y="82"/>
                  </a:lnTo>
                  <a:lnTo>
                    <a:pt x="52" y="80"/>
                  </a:lnTo>
                  <a:lnTo>
                    <a:pt x="54" y="82"/>
                  </a:lnTo>
                  <a:lnTo>
                    <a:pt x="56" y="82"/>
                  </a:lnTo>
                  <a:lnTo>
                    <a:pt x="58" y="82"/>
                  </a:lnTo>
                  <a:lnTo>
                    <a:pt x="58" y="84"/>
                  </a:lnTo>
                  <a:lnTo>
                    <a:pt x="60" y="86"/>
                  </a:lnTo>
                  <a:lnTo>
                    <a:pt x="62" y="88"/>
                  </a:lnTo>
                  <a:lnTo>
                    <a:pt x="64" y="90"/>
                  </a:lnTo>
                  <a:lnTo>
                    <a:pt x="66" y="90"/>
                  </a:lnTo>
                  <a:lnTo>
                    <a:pt x="66" y="92"/>
                  </a:lnTo>
                  <a:lnTo>
                    <a:pt x="67" y="92"/>
                  </a:lnTo>
                  <a:lnTo>
                    <a:pt x="67" y="94"/>
                  </a:lnTo>
                  <a:lnTo>
                    <a:pt x="66" y="94"/>
                  </a:lnTo>
                  <a:lnTo>
                    <a:pt x="66" y="96"/>
                  </a:lnTo>
                  <a:lnTo>
                    <a:pt x="66" y="98"/>
                  </a:lnTo>
                  <a:lnTo>
                    <a:pt x="64" y="98"/>
                  </a:lnTo>
                  <a:lnTo>
                    <a:pt x="64" y="100"/>
                  </a:lnTo>
                  <a:lnTo>
                    <a:pt x="62" y="100"/>
                  </a:lnTo>
                  <a:lnTo>
                    <a:pt x="60" y="100"/>
                  </a:lnTo>
                  <a:lnTo>
                    <a:pt x="58" y="100"/>
                  </a:lnTo>
                  <a:lnTo>
                    <a:pt x="54" y="100"/>
                  </a:lnTo>
                  <a:lnTo>
                    <a:pt x="52" y="100"/>
                  </a:lnTo>
                  <a:lnTo>
                    <a:pt x="50" y="100"/>
                  </a:lnTo>
                  <a:lnTo>
                    <a:pt x="48" y="100"/>
                  </a:lnTo>
                  <a:lnTo>
                    <a:pt x="46" y="100"/>
                  </a:lnTo>
                  <a:lnTo>
                    <a:pt x="44" y="102"/>
                  </a:lnTo>
                  <a:lnTo>
                    <a:pt x="44" y="103"/>
                  </a:lnTo>
                  <a:lnTo>
                    <a:pt x="43" y="103"/>
                  </a:lnTo>
                  <a:lnTo>
                    <a:pt x="41" y="105"/>
                  </a:lnTo>
                  <a:lnTo>
                    <a:pt x="41" y="107"/>
                  </a:lnTo>
                  <a:lnTo>
                    <a:pt x="41" y="109"/>
                  </a:lnTo>
                  <a:lnTo>
                    <a:pt x="39" y="109"/>
                  </a:lnTo>
                  <a:lnTo>
                    <a:pt x="37" y="109"/>
                  </a:lnTo>
                  <a:lnTo>
                    <a:pt x="35" y="107"/>
                  </a:lnTo>
                  <a:lnTo>
                    <a:pt x="33" y="109"/>
                  </a:lnTo>
                  <a:lnTo>
                    <a:pt x="31" y="109"/>
                  </a:lnTo>
                  <a:lnTo>
                    <a:pt x="31" y="111"/>
                  </a:lnTo>
                  <a:lnTo>
                    <a:pt x="31" y="109"/>
                  </a:lnTo>
                  <a:lnTo>
                    <a:pt x="31" y="107"/>
                  </a:lnTo>
                  <a:lnTo>
                    <a:pt x="29" y="109"/>
                  </a:lnTo>
                  <a:lnTo>
                    <a:pt x="29" y="107"/>
                  </a:lnTo>
                  <a:lnTo>
                    <a:pt x="29" y="109"/>
                  </a:lnTo>
                  <a:lnTo>
                    <a:pt x="27" y="109"/>
                  </a:lnTo>
                  <a:lnTo>
                    <a:pt x="27" y="107"/>
                  </a:lnTo>
                  <a:lnTo>
                    <a:pt x="25" y="107"/>
                  </a:lnTo>
                  <a:lnTo>
                    <a:pt x="25" y="105"/>
                  </a:lnTo>
                  <a:lnTo>
                    <a:pt x="23" y="105"/>
                  </a:lnTo>
                  <a:lnTo>
                    <a:pt x="23" y="107"/>
                  </a:lnTo>
                  <a:lnTo>
                    <a:pt x="25" y="107"/>
                  </a:lnTo>
                  <a:lnTo>
                    <a:pt x="23" y="107"/>
                  </a:lnTo>
                  <a:lnTo>
                    <a:pt x="23" y="109"/>
                  </a:lnTo>
                  <a:lnTo>
                    <a:pt x="23" y="111"/>
                  </a:lnTo>
                  <a:lnTo>
                    <a:pt x="23" y="109"/>
                  </a:lnTo>
                  <a:lnTo>
                    <a:pt x="21" y="109"/>
                  </a:lnTo>
                  <a:lnTo>
                    <a:pt x="21" y="111"/>
                  </a:lnTo>
                  <a:lnTo>
                    <a:pt x="21" y="109"/>
                  </a:lnTo>
                  <a:lnTo>
                    <a:pt x="21" y="111"/>
                  </a:lnTo>
                  <a:lnTo>
                    <a:pt x="19" y="111"/>
                  </a:lnTo>
                  <a:lnTo>
                    <a:pt x="19" y="113"/>
                  </a:lnTo>
                  <a:lnTo>
                    <a:pt x="19" y="111"/>
                  </a:lnTo>
                  <a:lnTo>
                    <a:pt x="19" y="109"/>
                  </a:lnTo>
                  <a:lnTo>
                    <a:pt x="21" y="109"/>
                  </a:lnTo>
                  <a:lnTo>
                    <a:pt x="21" y="107"/>
                  </a:lnTo>
                  <a:lnTo>
                    <a:pt x="19" y="107"/>
                  </a:lnTo>
                  <a:lnTo>
                    <a:pt x="19" y="109"/>
                  </a:lnTo>
                  <a:lnTo>
                    <a:pt x="19" y="107"/>
                  </a:lnTo>
                  <a:lnTo>
                    <a:pt x="19" y="109"/>
                  </a:lnTo>
                  <a:lnTo>
                    <a:pt x="18" y="109"/>
                  </a:lnTo>
                  <a:lnTo>
                    <a:pt x="18" y="107"/>
                  </a:lnTo>
                  <a:lnTo>
                    <a:pt x="16" y="107"/>
                  </a:lnTo>
                  <a:lnTo>
                    <a:pt x="14" y="107"/>
                  </a:lnTo>
                  <a:lnTo>
                    <a:pt x="14" y="105"/>
                  </a:lnTo>
                  <a:lnTo>
                    <a:pt x="16" y="105"/>
                  </a:lnTo>
                  <a:lnTo>
                    <a:pt x="16" y="107"/>
                  </a:lnTo>
                  <a:lnTo>
                    <a:pt x="16" y="105"/>
                  </a:lnTo>
                  <a:lnTo>
                    <a:pt x="18" y="105"/>
                  </a:lnTo>
                  <a:lnTo>
                    <a:pt x="18" y="103"/>
                  </a:lnTo>
                  <a:lnTo>
                    <a:pt x="16" y="103"/>
                  </a:lnTo>
                  <a:lnTo>
                    <a:pt x="14" y="103"/>
                  </a:lnTo>
                  <a:lnTo>
                    <a:pt x="12" y="103"/>
                  </a:lnTo>
                  <a:lnTo>
                    <a:pt x="10" y="103"/>
                  </a:lnTo>
                  <a:lnTo>
                    <a:pt x="8" y="103"/>
                  </a:lnTo>
                  <a:lnTo>
                    <a:pt x="10" y="103"/>
                  </a:lnTo>
                  <a:lnTo>
                    <a:pt x="10" y="102"/>
                  </a:lnTo>
                  <a:lnTo>
                    <a:pt x="12" y="102"/>
                  </a:lnTo>
                  <a:lnTo>
                    <a:pt x="14" y="102"/>
                  </a:lnTo>
                  <a:lnTo>
                    <a:pt x="12" y="102"/>
                  </a:lnTo>
                  <a:lnTo>
                    <a:pt x="12" y="100"/>
                  </a:lnTo>
                  <a:lnTo>
                    <a:pt x="12" y="98"/>
                  </a:lnTo>
                  <a:lnTo>
                    <a:pt x="12" y="96"/>
                  </a:lnTo>
                  <a:lnTo>
                    <a:pt x="14" y="96"/>
                  </a:lnTo>
                  <a:lnTo>
                    <a:pt x="14" y="94"/>
                  </a:lnTo>
                  <a:lnTo>
                    <a:pt x="16" y="94"/>
                  </a:lnTo>
                  <a:lnTo>
                    <a:pt x="16" y="92"/>
                  </a:lnTo>
                  <a:lnTo>
                    <a:pt x="18" y="92"/>
                  </a:lnTo>
                  <a:lnTo>
                    <a:pt x="19" y="92"/>
                  </a:lnTo>
                  <a:lnTo>
                    <a:pt x="21" y="92"/>
                  </a:lnTo>
                  <a:lnTo>
                    <a:pt x="23" y="92"/>
                  </a:lnTo>
                  <a:lnTo>
                    <a:pt x="21" y="92"/>
                  </a:lnTo>
                  <a:lnTo>
                    <a:pt x="21" y="90"/>
                  </a:lnTo>
                  <a:lnTo>
                    <a:pt x="19" y="90"/>
                  </a:lnTo>
                  <a:lnTo>
                    <a:pt x="19" y="92"/>
                  </a:lnTo>
                  <a:lnTo>
                    <a:pt x="19" y="90"/>
                  </a:lnTo>
                  <a:lnTo>
                    <a:pt x="19" y="92"/>
                  </a:lnTo>
                  <a:lnTo>
                    <a:pt x="18" y="90"/>
                  </a:lnTo>
                  <a:lnTo>
                    <a:pt x="18" y="92"/>
                  </a:lnTo>
                  <a:lnTo>
                    <a:pt x="18" y="90"/>
                  </a:lnTo>
                  <a:lnTo>
                    <a:pt x="16" y="90"/>
                  </a:lnTo>
                  <a:lnTo>
                    <a:pt x="16" y="88"/>
                  </a:lnTo>
                  <a:lnTo>
                    <a:pt x="16" y="86"/>
                  </a:lnTo>
                  <a:lnTo>
                    <a:pt x="18" y="84"/>
                  </a:lnTo>
                  <a:lnTo>
                    <a:pt x="19" y="84"/>
                  </a:lnTo>
                  <a:lnTo>
                    <a:pt x="18" y="84"/>
                  </a:lnTo>
                  <a:lnTo>
                    <a:pt x="18" y="82"/>
                  </a:lnTo>
                  <a:lnTo>
                    <a:pt x="19" y="82"/>
                  </a:lnTo>
                  <a:lnTo>
                    <a:pt x="19" y="80"/>
                  </a:lnTo>
                  <a:lnTo>
                    <a:pt x="19" y="79"/>
                  </a:lnTo>
                  <a:lnTo>
                    <a:pt x="21" y="79"/>
                  </a:lnTo>
                  <a:lnTo>
                    <a:pt x="21" y="77"/>
                  </a:lnTo>
                  <a:lnTo>
                    <a:pt x="19" y="77"/>
                  </a:lnTo>
                  <a:lnTo>
                    <a:pt x="19" y="75"/>
                  </a:lnTo>
                  <a:lnTo>
                    <a:pt x="21" y="75"/>
                  </a:lnTo>
                  <a:lnTo>
                    <a:pt x="21" y="73"/>
                  </a:lnTo>
                  <a:lnTo>
                    <a:pt x="19" y="73"/>
                  </a:lnTo>
                  <a:lnTo>
                    <a:pt x="18" y="75"/>
                  </a:lnTo>
                  <a:lnTo>
                    <a:pt x="18" y="73"/>
                  </a:lnTo>
                  <a:lnTo>
                    <a:pt x="16" y="73"/>
                  </a:lnTo>
                  <a:lnTo>
                    <a:pt x="14" y="73"/>
                  </a:lnTo>
                  <a:lnTo>
                    <a:pt x="12" y="71"/>
                  </a:lnTo>
                  <a:lnTo>
                    <a:pt x="12" y="73"/>
                  </a:lnTo>
                  <a:lnTo>
                    <a:pt x="12" y="71"/>
                  </a:lnTo>
                  <a:lnTo>
                    <a:pt x="10" y="71"/>
                  </a:lnTo>
                  <a:lnTo>
                    <a:pt x="10" y="69"/>
                  </a:lnTo>
                  <a:lnTo>
                    <a:pt x="10" y="71"/>
                  </a:lnTo>
                  <a:lnTo>
                    <a:pt x="10" y="73"/>
                  </a:lnTo>
                  <a:lnTo>
                    <a:pt x="8" y="73"/>
                  </a:lnTo>
                  <a:lnTo>
                    <a:pt x="8" y="71"/>
                  </a:lnTo>
                  <a:lnTo>
                    <a:pt x="6" y="71"/>
                  </a:lnTo>
                  <a:lnTo>
                    <a:pt x="6" y="69"/>
                  </a:lnTo>
                  <a:lnTo>
                    <a:pt x="4" y="69"/>
                  </a:lnTo>
                  <a:lnTo>
                    <a:pt x="4" y="67"/>
                  </a:lnTo>
                  <a:lnTo>
                    <a:pt x="2" y="67"/>
                  </a:lnTo>
                  <a:lnTo>
                    <a:pt x="2" y="65"/>
                  </a:lnTo>
                  <a:lnTo>
                    <a:pt x="4" y="65"/>
                  </a:lnTo>
                  <a:lnTo>
                    <a:pt x="4" y="63"/>
                  </a:lnTo>
                  <a:lnTo>
                    <a:pt x="4" y="65"/>
                  </a:lnTo>
                  <a:lnTo>
                    <a:pt x="6" y="65"/>
                  </a:lnTo>
                  <a:lnTo>
                    <a:pt x="4" y="63"/>
                  </a:lnTo>
                  <a:lnTo>
                    <a:pt x="6" y="59"/>
                  </a:lnTo>
                  <a:lnTo>
                    <a:pt x="8" y="59"/>
                  </a:lnTo>
                  <a:lnTo>
                    <a:pt x="8" y="57"/>
                  </a:lnTo>
                  <a:lnTo>
                    <a:pt x="10" y="57"/>
                  </a:lnTo>
                  <a:lnTo>
                    <a:pt x="10" y="55"/>
                  </a:lnTo>
                  <a:lnTo>
                    <a:pt x="12" y="55"/>
                  </a:lnTo>
                  <a:lnTo>
                    <a:pt x="14" y="55"/>
                  </a:lnTo>
                  <a:lnTo>
                    <a:pt x="14" y="54"/>
                  </a:lnTo>
                  <a:lnTo>
                    <a:pt x="16" y="54"/>
                  </a:lnTo>
                  <a:lnTo>
                    <a:pt x="16" y="52"/>
                  </a:lnTo>
                  <a:lnTo>
                    <a:pt x="18" y="52"/>
                  </a:lnTo>
                  <a:lnTo>
                    <a:pt x="19" y="52"/>
                  </a:lnTo>
                  <a:lnTo>
                    <a:pt x="19" y="50"/>
                  </a:lnTo>
                  <a:lnTo>
                    <a:pt x="19" y="52"/>
                  </a:lnTo>
                  <a:lnTo>
                    <a:pt x="21" y="50"/>
                  </a:lnTo>
                  <a:lnTo>
                    <a:pt x="21" y="48"/>
                  </a:lnTo>
                  <a:lnTo>
                    <a:pt x="23" y="48"/>
                  </a:lnTo>
                  <a:lnTo>
                    <a:pt x="25" y="46"/>
                  </a:lnTo>
                  <a:lnTo>
                    <a:pt x="27" y="46"/>
                  </a:lnTo>
                  <a:lnTo>
                    <a:pt x="29" y="46"/>
                  </a:lnTo>
                  <a:lnTo>
                    <a:pt x="29" y="44"/>
                  </a:lnTo>
                  <a:lnTo>
                    <a:pt x="31" y="44"/>
                  </a:lnTo>
                  <a:lnTo>
                    <a:pt x="31" y="42"/>
                  </a:lnTo>
                  <a:lnTo>
                    <a:pt x="33" y="40"/>
                  </a:lnTo>
                  <a:lnTo>
                    <a:pt x="35" y="40"/>
                  </a:lnTo>
                  <a:lnTo>
                    <a:pt x="35" y="38"/>
                  </a:lnTo>
                  <a:lnTo>
                    <a:pt x="37" y="36"/>
                  </a:lnTo>
                  <a:lnTo>
                    <a:pt x="37" y="34"/>
                  </a:lnTo>
                  <a:lnTo>
                    <a:pt x="39" y="32"/>
                  </a:lnTo>
                  <a:lnTo>
                    <a:pt x="39" y="31"/>
                  </a:lnTo>
                  <a:lnTo>
                    <a:pt x="39" y="29"/>
                  </a:lnTo>
                  <a:lnTo>
                    <a:pt x="41" y="31"/>
                  </a:lnTo>
                  <a:lnTo>
                    <a:pt x="41" y="29"/>
                  </a:lnTo>
                  <a:lnTo>
                    <a:pt x="43" y="29"/>
                  </a:lnTo>
                  <a:lnTo>
                    <a:pt x="43" y="27"/>
                  </a:lnTo>
                  <a:lnTo>
                    <a:pt x="44" y="27"/>
                  </a:lnTo>
                  <a:lnTo>
                    <a:pt x="44" y="29"/>
                  </a:lnTo>
                  <a:lnTo>
                    <a:pt x="46" y="29"/>
                  </a:lnTo>
                  <a:lnTo>
                    <a:pt x="46" y="31"/>
                  </a:lnTo>
                  <a:lnTo>
                    <a:pt x="48" y="31"/>
                  </a:lnTo>
                  <a:lnTo>
                    <a:pt x="46" y="32"/>
                  </a:lnTo>
                  <a:lnTo>
                    <a:pt x="48" y="32"/>
                  </a:lnTo>
                  <a:lnTo>
                    <a:pt x="50" y="32"/>
                  </a:lnTo>
                  <a:lnTo>
                    <a:pt x="52" y="32"/>
                  </a:lnTo>
                  <a:lnTo>
                    <a:pt x="52" y="34"/>
                  </a:lnTo>
                  <a:lnTo>
                    <a:pt x="52" y="32"/>
                  </a:lnTo>
                  <a:lnTo>
                    <a:pt x="54" y="32"/>
                  </a:lnTo>
                  <a:lnTo>
                    <a:pt x="54" y="34"/>
                  </a:lnTo>
                  <a:lnTo>
                    <a:pt x="54" y="32"/>
                  </a:lnTo>
                  <a:lnTo>
                    <a:pt x="54" y="34"/>
                  </a:lnTo>
                  <a:lnTo>
                    <a:pt x="56" y="34"/>
                  </a:lnTo>
                  <a:lnTo>
                    <a:pt x="58" y="34"/>
                  </a:lnTo>
                  <a:lnTo>
                    <a:pt x="60" y="34"/>
                  </a:lnTo>
                  <a:lnTo>
                    <a:pt x="62" y="34"/>
                  </a:lnTo>
                  <a:lnTo>
                    <a:pt x="62" y="36"/>
                  </a:lnTo>
                  <a:lnTo>
                    <a:pt x="64" y="34"/>
                  </a:lnTo>
                  <a:lnTo>
                    <a:pt x="64" y="36"/>
                  </a:lnTo>
                  <a:lnTo>
                    <a:pt x="64" y="34"/>
                  </a:lnTo>
                  <a:lnTo>
                    <a:pt x="66" y="32"/>
                  </a:lnTo>
                  <a:lnTo>
                    <a:pt x="66" y="31"/>
                  </a:lnTo>
                  <a:lnTo>
                    <a:pt x="66" y="29"/>
                  </a:lnTo>
                  <a:lnTo>
                    <a:pt x="64" y="29"/>
                  </a:lnTo>
                  <a:lnTo>
                    <a:pt x="62" y="27"/>
                  </a:lnTo>
                  <a:lnTo>
                    <a:pt x="62" y="25"/>
                  </a:lnTo>
                  <a:lnTo>
                    <a:pt x="62" y="23"/>
                  </a:lnTo>
                  <a:lnTo>
                    <a:pt x="66" y="21"/>
                  </a:lnTo>
                  <a:lnTo>
                    <a:pt x="67" y="23"/>
                  </a:lnTo>
                  <a:lnTo>
                    <a:pt x="69" y="23"/>
                  </a:lnTo>
                  <a:lnTo>
                    <a:pt x="71" y="23"/>
                  </a:lnTo>
                  <a:lnTo>
                    <a:pt x="71" y="21"/>
                  </a:lnTo>
                  <a:lnTo>
                    <a:pt x="71" y="23"/>
                  </a:lnTo>
                  <a:lnTo>
                    <a:pt x="73" y="21"/>
                  </a:lnTo>
                  <a:lnTo>
                    <a:pt x="75" y="21"/>
                  </a:lnTo>
                  <a:lnTo>
                    <a:pt x="75" y="23"/>
                  </a:lnTo>
                  <a:lnTo>
                    <a:pt x="75" y="21"/>
                  </a:lnTo>
                  <a:lnTo>
                    <a:pt x="77" y="21"/>
                  </a:lnTo>
                  <a:lnTo>
                    <a:pt x="77" y="19"/>
                  </a:lnTo>
                  <a:lnTo>
                    <a:pt x="79" y="19"/>
                  </a:lnTo>
                  <a:lnTo>
                    <a:pt x="81" y="17"/>
                  </a:lnTo>
                  <a:lnTo>
                    <a:pt x="79" y="17"/>
                  </a:lnTo>
                  <a:lnTo>
                    <a:pt x="81" y="17"/>
                  </a:lnTo>
                  <a:lnTo>
                    <a:pt x="81" y="15"/>
                  </a:lnTo>
                  <a:lnTo>
                    <a:pt x="81" y="13"/>
                  </a:lnTo>
                  <a:lnTo>
                    <a:pt x="83" y="13"/>
                  </a:lnTo>
                  <a:lnTo>
                    <a:pt x="85" y="13"/>
                  </a:lnTo>
                  <a:lnTo>
                    <a:pt x="85" y="15"/>
                  </a:lnTo>
                  <a:lnTo>
                    <a:pt x="87" y="15"/>
                  </a:lnTo>
                  <a:lnTo>
                    <a:pt x="87" y="13"/>
                  </a:lnTo>
                  <a:lnTo>
                    <a:pt x="89" y="13"/>
                  </a:lnTo>
                  <a:lnTo>
                    <a:pt x="89" y="11"/>
                  </a:lnTo>
                  <a:lnTo>
                    <a:pt x="89" y="9"/>
                  </a:lnTo>
                  <a:lnTo>
                    <a:pt x="89" y="8"/>
                  </a:lnTo>
                  <a:lnTo>
                    <a:pt x="89" y="6"/>
                  </a:lnTo>
                  <a:lnTo>
                    <a:pt x="91" y="6"/>
                  </a:lnTo>
                  <a:lnTo>
                    <a:pt x="91" y="4"/>
                  </a:lnTo>
                  <a:lnTo>
                    <a:pt x="91" y="2"/>
                  </a:lnTo>
                  <a:lnTo>
                    <a:pt x="91" y="0"/>
                  </a:lnTo>
                  <a:lnTo>
                    <a:pt x="92" y="0"/>
                  </a:lnTo>
                  <a:lnTo>
                    <a:pt x="9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3" name="Freeform 190"/>
            <p:cNvSpPr>
              <a:spLocks noEditPoints="1"/>
            </p:cNvSpPr>
            <p:nvPr/>
          </p:nvSpPr>
          <p:spPr bwMode="auto">
            <a:xfrm>
              <a:off x="4240213" y="3656013"/>
              <a:ext cx="631825" cy="307975"/>
            </a:xfrm>
            <a:custGeom>
              <a:avLst/>
              <a:gdLst>
                <a:gd name="T0" fmla="*/ 229 w 398"/>
                <a:gd name="T1" fmla="*/ 188 h 194"/>
                <a:gd name="T2" fmla="*/ 225 w 398"/>
                <a:gd name="T3" fmla="*/ 190 h 194"/>
                <a:gd name="T4" fmla="*/ 238 w 398"/>
                <a:gd name="T5" fmla="*/ 182 h 194"/>
                <a:gd name="T6" fmla="*/ 371 w 398"/>
                <a:gd name="T7" fmla="*/ 108 h 194"/>
                <a:gd name="T8" fmla="*/ 98 w 398"/>
                <a:gd name="T9" fmla="*/ 106 h 194"/>
                <a:gd name="T10" fmla="*/ 94 w 398"/>
                <a:gd name="T11" fmla="*/ 90 h 194"/>
                <a:gd name="T12" fmla="*/ 91 w 398"/>
                <a:gd name="T13" fmla="*/ 92 h 194"/>
                <a:gd name="T14" fmla="*/ 50 w 398"/>
                <a:gd name="T15" fmla="*/ 79 h 194"/>
                <a:gd name="T16" fmla="*/ 46 w 398"/>
                <a:gd name="T17" fmla="*/ 75 h 194"/>
                <a:gd name="T18" fmla="*/ 39 w 398"/>
                <a:gd name="T19" fmla="*/ 75 h 194"/>
                <a:gd name="T20" fmla="*/ 48 w 398"/>
                <a:gd name="T21" fmla="*/ 71 h 194"/>
                <a:gd name="T22" fmla="*/ 50 w 398"/>
                <a:gd name="T23" fmla="*/ 75 h 194"/>
                <a:gd name="T24" fmla="*/ 64 w 398"/>
                <a:gd name="T25" fmla="*/ 73 h 194"/>
                <a:gd name="T26" fmla="*/ 67 w 398"/>
                <a:gd name="T27" fmla="*/ 73 h 194"/>
                <a:gd name="T28" fmla="*/ 0 w 398"/>
                <a:gd name="T29" fmla="*/ 56 h 194"/>
                <a:gd name="T30" fmla="*/ 0 w 398"/>
                <a:gd name="T31" fmla="*/ 56 h 194"/>
                <a:gd name="T32" fmla="*/ 367 w 398"/>
                <a:gd name="T33" fmla="*/ 8 h 194"/>
                <a:gd name="T34" fmla="*/ 377 w 398"/>
                <a:gd name="T35" fmla="*/ 8 h 194"/>
                <a:gd name="T36" fmla="*/ 382 w 398"/>
                <a:gd name="T37" fmla="*/ 4 h 194"/>
                <a:gd name="T38" fmla="*/ 392 w 398"/>
                <a:gd name="T39" fmla="*/ 6 h 194"/>
                <a:gd name="T40" fmla="*/ 394 w 398"/>
                <a:gd name="T41" fmla="*/ 10 h 194"/>
                <a:gd name="T42" fmla="*/ 398 w 398"/>
                <a:gd name="T43" fmla="*/ 15 h 194"/>
                <a:gd name="T44" fmla="*/ 390 w 398"/>
                <a:gd name="T45" fmla="*/ 19 h 194"/>
                <a:gd name="T46" fmla="*/ 388 w 398"/>
                <a:gd name="T47" fmla="*/ 25 h 194"/>
                <a:gd name="T48" fmla="*/ 388 w 398"/>
                <a:gd name="T49" fmla="*/ 36 h 194"/>
                <a:gd name="T50" fmla="*/ 386 w 398"/>
                <a:gd name="T51" fmla="*/ 42 h 194"/>
                <a:gd name="T52" fmla="*/ 388 w 398"/>
                <a:gd name="T53" fmla="*/ 48 h 194"/>
                <a:gd name="T54" fmla="*/ 377 w 398"/>
                <a:gd name="T55" fmla="*/ 52 h 194"/>
                <a:gd name="T56" fmla="*/ 382 w 398"/>
                <a:gd name="T57" fmla="*/ 61 h 194"/>
                <a:gd name="T58" fmla="*/ 386 w 398"/>
                <a:gd name="T59" fmla="*/ 65 h 194"/>
                <a:gd name="T60" fmla="*/ 380 w 398"/>
                <a:gd name="T61" fmla="*/ 73 h 194"/>
                <a:gd name="T62" fmla="*/ 382 w 398"/>
                <a:gd name="T63" fmla="*/ 81 h 194"/>
                <a:gd name="T64" fmla="*/ 382 w 398"/>
                <a:gd name="T65" fmla="*/ 86 h 194"/>
                <a:gd name="T66" fmla="*/ 377 w 398"/>
                <a:gd name="T67" fmla="*/ 96 h 194"/>
                <a:gd name="T68" fmla="*/ 380 w 398"/>
                <a:gd name="T69" fmla="*/ 104 h 194"/>
                <a:gd name="T70" fmla="*/ 371 w 398"/>
                <a:gd name="T71" fmla="*/ 106 h 194"/>
                <a:gd name="T72" fmla="*/ 367 w 398"/>
                <a:gd name="T73" fmla="*/ 106 h 194"/>
                <a:gd name="T74" fmla="*/ 357 w 398"/>
                <a:gd name="T75" fmla="*/ 106 h 194"/>
                <a:gd name="T76" fmla="*/ 357 w 398"/>
                <a:gd name="T77" fmla="*/ 100 h 194"/>
                <a:gd name="T78" fmla="*/ 357 w 398"/>
                <a:gd name="T79" fmla="*/ 88 h 194"/>
                <a:gd name="T80" fmla="*/ 357 w 398"/>
                <a:gd name="T81" fmla="*/ 79 h 194"/>
                <a:gd name="T82" fmla="*/ 359 w 398"/>
                <a:gd name="T83" fmla="*/ 79 h 194"/>
                <a:gd name="T84" fmla="*/ 352 w 398"/>
                <a:gd name="T85" fmla="*/ 79 h 194"/>
                <a:gd name="T86" fmla="*/ 352 w 398"/>
                <a:gd name="T87" fmla="*/ 73 h 194"/>
                <a:gd name="T88" fmla="*/ 354 w 398"/>
                <a:gd name="T89" fmla="*/ 67 h 194"/>
                <a:gd name="T90" fmla="*/ 355 w 398"/>
                <a:gd name="T91" fmla="*/ 65 h 194"/>
                <a:gd name="T92" fmla="*/ 350 w 398"/>
                <a:gd name="T93" fmla="*/ 73 h 194"/>
                <a:gd name="T94" fmla="*/ 348 w 398"/>
                <a:gd name="T95" fmla="*/ 65 h 194"/>
                <a:gd name="T96" fmla="*/ 350 w 398"/>
                <a:gd name="T97" fmla="*/ 58 h 194"/>
                <a:gd name="T98" fmla="*/ 354 w 398"/>
                <a:gd name="T99" fmla="*/ 48 h 194"/>
                <a:gd name="T100" fmla="*/ 357 w 398"/>
                <a:gd name="T101" fmla="*/ 35 h 194"/>
                <a:gd name="T102" fmla="*/ 361 w 398"/>
                <a:gd name="T103" fmla="*/ 31 h 194"/>
                <a:gd name="T104" fmla="*/ 359 w 398"/>
                <a:gd name="T105" fmla="*/ 23 h 194"/>
                <a:gd name="T106" fmla="*/ 357 w 398"/>
                <a:gd name="T107" fmla="*/ 13 h 194"/>
                <a:gd name="T108" fmla="*/ 355 w 398"/>
                <a:gd name="T109" fmla="*/ 8 h 194"/>
                <a:gd name="T110" fmla="*/ 361 w 398"/>
                <a:gd name="T111" fmla="*/ 2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98" h="194">
                  <a:moveTo>
                    <a:pt x="235" y="194"/>
                  </a:moveTo>
                  <a:lnTo>
                    <a:pt x="235" y="192"/>
                  </a:lnTo>
                  <a:lnTo>
                    <a:pt x="235" y="194"/>
                  </a:lnTo>
                  <a:close/>
                  <a:moveTo>
                    <a:pt x="225" y="188"/>
                  </a:moveTo>
                  <a:lnTo>
                    <a:pt x="227" y="188"/>
                  </a:lnTo>
                  <a:lnTo>
                    <a:pt x="229" y="188"/>
                  </a:lnTo>
                  <a:lnTo>
                    <a:pt x="231" y="188"/>
                  </a:lnTo>
                  <a:lnTo>
                    <a:pt x="233" y="188"/>
                  </a:lnTo>
                  <a:lnTo>
                    <a:pt x="231" y="190"/>
                  </a:lnTo>
                  <a:lnTo>
                    <a:pt x="229" y="192"/>
                  </a:lnTo>
                  <a:lnTo>
                    <a:pt x="227" y="192"/>
                  </a:lnTo>
                  <a:lnTo>
                    <a:pt x="225" y="190"/>
                  </a:lnTo>
                  <a:lnTo>
                    <a:pt x="223" y="190"/>
                  </a:lnTo>
                  <a:lnTo>
                    <a:pt x="223" y="188"/>
                  </a:lnTo>
                  <a:lnTo>
                    <a:pt x="223" y="186"/>
                  </a:lnTo>
                  <a:lnTo>
                    <a:pt x="225" y="186"/>
                  </a:lnTo>
                  <a:lnTo>
                    <a:pt x="225" y="188"/>
                  </a:lnTo>
                  <a:close/>
                  <a:moveTo>
                    <a:pt x="238" y="182"/>
                  </a:moveTo>
                  <a:lnTo>
                    <a:pt x="236" y="182"/>
                  </a:lnTo>
                  <a:lnTo>
                    <a:pt x="236" y="184"/>
                  </a:lnTo>
                  <a:lnTo>
                    <a:pt x="236" y="182"/>
                  </a:lnTo>
                  <a:lnTo>
                    <a:pt x="238" y="182"/>
                  </a:lnTo>
                  <a:close/>
                  <a:moveTo>
                    <a:pt x="373" y="108"/>
                  </a:moveTo>
                  <a:lnTo>
                    <a:pt x="371" y="108"/>
                  </a:lnTo>
                  <a:lnTo>
                    <a:pt x="373" y="108"/>
                  </a:lnTo>
                  <a:close/>
                  <a:moveTo>
                    <a:pt x="100" y="108"/>
                  </a:moveTo>
                  <a:lnTo>
                    <a:pt x="98" y="108"/>
                  </a:lnTo>
                  <a:lnTo>
                    <a:pt x="96" y="108"/>
                  </a:lnTo>
                  <a:lnTo>
                    <a:pt x="96" y="106"/>
                  </a:lnTo>
                  <a:lnTo>
                    <a:pt x="98" y="106"/>
                  </a:lnTo>
                  <a:lnTo>
                    <a:pt x="98" y="108"/>
                  </a:lnTo>
                  <a:lnTo>
                    <a:pt x="100" y="108"/>
                  </a:lnTo>
                  <a:close/>
                  <a:moveTo>
                    <a:pt x="89" y="90"/>
                  </a:moveTo>
                  <a:lnTo>
                    <a:pt x="91" y="90"/>
                  </a:lnTo>
                  <a:lnTo>
                    <a:pt x="92" y="90"/>
                  </a:lnTo>
                  <a:lnTo>
                    <a:pt x="94" y="90"/>
                  </a:lnTo>
                  <a:lnTo>
                    <a:pt x="96" y="90"/>
                  </a:lnTo>
                  <a:lnTo>
                    <a:pt x="98" y="90"/>
                  </a:lnTo>
                  <a:lnTo>
                    <a:pt x="96" y="92"/>
                  </a:lnTo>
                  <a:lnTo>
                    <a:pt x="94" y="92"/>
                  </a:lnTo>
                  <a:lnTo>
                    <a:pt x="92" y="92"/>
                  </a:lnTo>
                  <a:lnTo>
                    <a:pt x="91" y="92"/>
                  </a:lnTo>
                  <a:lnTo>
                    <a:pt x="89" y="92"/>
                  </a:lnTo>
                  <a:lnTo>
                    <a:pt x="87" y="90"/>
                  </a:lnTo>
                  <a:lnTo>
                    <a:pt x="87" y="88"/>
                  </a:lnTo>
                  <a:lnTo>
                    <a:pt x="89" y="88"/>
                  </a:lnTo>
                  <a:lnTo>
                    <a:pt x="89" y="90"/>
                  </a:lnTo>
                  <a:close/>
                  <a:moveTo>
                    <a:pt x="50" y="79"/>
                  </a:moveTo>
                  <a:lnTo>
                    <a:pt x="48" y="79"/>
                  </a:lnTo>
                  <a:lnTo>
                    <a:pt x="46" y="79"/>
                  </a:lnTo>
                  <a:lnTo>
                    <a:pt x="44" y="79"/>
                  </a:lnTo>
                  <a:lnTo>
                    <a:pt x="43" y="77"/>
                  </a:lnTo>
                  <a:lnTo>
                    <a:pt x="44" y="75"/>
                  </a:lnTo>
                  <a:lnTo>
                    <a:pt x="46" y="75"/>
                  </a:lnTo>
                  <a:lnTo>
                    <a:pt x="48" y="77"/>
                  </a:lnTo>
                  <a:lnTo>
                    <a:pt x="50" y="77"/>
                  </a:lnTo>
                  <a:lnTo>
                    <a:pt x="50" y="79"/>
                  </a:lnTo>
                  <a:close/>
                  <a:moveTo>
                    <a:pt x="43" y="77"/>
                  </a:moveTo>
                  <a:lnTo>
                    <a:pt x="41" y="77"/>
                  </a:lnTo>
                  <a:lnTo>
                    <a:pt x="39" y="75"/>
                  </a:lnTo>
                  <a:lnTo>
                    <a:pt x="41" y="75"/>
                  </a:lnTo>
                  <a:lnTo>
                    <a:pt x="41" y="73"/>
                  </a:lnTo>
                  <a:lnTo>
                    <a:pt x="43" y="75"/>
                  </a:lnTo>
                  <a:lnTo>
                    <a:pt x="41" y="75"/>
                  </a:lnTo>
                  <a:lnTo>
                    <a:pt x="43" y="77"/>
                  </a:lnTo>
                  <a:close/>
                  <a:moveTo>
                    <a:pt x="48" y="71"/>
                  </a:moveTo>
                  <a:lnTo>
                    <a:pt x="52" y="73"/>
                  </a:lnTo>
                  <a:lnTo>
                    <a:pt x="54" y="75"/>
                  </a:lnTo>
                  <a:lnTo>
                    <a:pt x="56" y="75"/>
                  </a:lnTo>
                  <a:lnTo>
                    <a:pt x="54" y="75"/>
                  </a:lnTo>
                  <a:lnTo>
                    <a:pt x="52" y="75"/>
                  </a:lnTo>
                  <a:lnTo>
                    <a:pt x="50" y="75"/>
                  </a:lnTo>
                  <a:lnTo>
                    <a:pt x="48" y="73"/>
                  </a:lnTo>
                  <a:lnTo>
                    <a:pt x="46" y="71"/>
                  </a:lnTo>
                  <a:lnTo>
                    <a:pt x="48" y="71"/>
                  </a:lnTo>
                  <a:close/>
                  <a:moveTo>
                    <a:pt x="67" y="73"/>
                  </a:moveTo>
                  <a:lnTo>
                    <a:pt x="66" y="73"/>
                  </a:lnTo>
                  <a:lnTo>
                    <a:pt x="64" y="73"/>
                  </a:lnTo>
                  <a:lnTo>
                    <a:pt x="62" y="73"/>
                  </a:lnTo>
                  <a:lnTo>
                    <a:pt x="62" y="71"/>
                  </a:lnTo>
                  <a:lnTo>
                    <a:pt x="64" y="71"/>
                  </a:lnTo>
                  <a:lnTo>
                    <a:pt x="66" y="71"/>
                  </a:lnTo>
                  <a:lnTo>
                    <a:pt x="67" y="71"/>
                  </a:lnTo>
                  <a:lnTo>
                    <a:pt x="67" y="73"/>
                  </a:lnTo>
                  <a:close/>
                  <a:moveTo>
                    <a:pt x="52" y="63"/>
                  </a:moveTo>
                  <a:lnTo>
                    <a:pt x="52" y="65"/>
                  </a:lnTo>
                  <a:lnTo>
                    <a:pt x="50" y="65"/>
                  </a:lnTo>
                  <a:lnTo>
                    <a:pt x="50" y="63"/>
                  </a:lnTo>
                  <a:lnTo>
                    <a:pt x="52" y="63"/>
                  </a:lnTo>
                  <a:close/>
                  <a:moveTo>
                    <a:pt x="0" y="56"/>
                  </a:moveTo>
                  <a:lnTo>
                    <a:pt x="2" y="56"/>
                  </a:lnTo>
                  <a:lnTo>
                    <a:pt x="2" y="58"/>
                  </a:lnTo>
                  <a:lnTo>
                    <a:pt x="2" y="60"/>
                  </a:lnTo>
                  <a:lnTo>
                    <a:pt x="0" y="60"/>
                  </a:lnTo>
                  <a:lnTo>
                    <a:pt x="0" y="58"/>
                  </a:lnTo>
                  <a:lnTo>
                    <a:pt x="0" y="56"/>
                  </a:lnTo>
                  <a:close/>
                  <a:moveTo>
                    <a:pt x="367" y="2"/>
                  </a:moveTo>
                  <a:lnTo>
                    <a:pt x="369" y="2"/>
                  </a:lnTo>
                  <a:lnTo>
                    <a:pt x="369" y="4"/>
                  </a:lnTo>
                  <a:lnTo>
                    <a:pt x="367" y="4"/>
                  </a:lnTo>
                  <a:lnTo>
                    <a:pt x="367" y="6"/>
                  </a:lnTo>
                  <a:lnTo>
                    <a:pt x="367" y="8"/>
                  </a:lnTo>
                  <a:lnTo>
                    <a:pt x="369" y="8"/>
                  </a:lnTo>
                  <a:lnTo>
                    <a:pt x="371" y="6"/>
                  </a:lnTo>
                  <a:lnTo>
                    <a:pt x="373" y="6"/>
                  </a:lnTo>
                  <a:lnTo>
                    <a:pt x="375" y="6"/>
                  </a:lnTo>
                  <a:lnTo>
                    <a:pt x="377" y="6"/>
                  </a:lnTo>
                  <a:lnTo>
                    <a:pt x="377" y="8"/>
                  </a:lnTo>
                  <a:lnTo>
                    <a:pt x="377" y="6"/>
                  </a:lnTo>
                  <a:lnTo>
                    <a:pt x="379" y="6"/>
                  </a:lnTo>
                  <a:lnTo>
                    <a:pt x="379" y="8"/>
                  </a:lnTo>
                  <a:lnTo>
                    <a:pt x="380" y="8"/>
                  </a:lnTo>
                  <a:lnTo>
                    <a:pt x="382" y="6"/>
                  </a:lnTo>
                  <a:lnTo>
                    <a:pt x="382" y="4"/>
                  </a:lnTo>
                  <a:lnTo>
                    <a:pt x="384" y="4"/>
                  </a:lnTo>
                  <a:lnTo>
                    <a:pt x="386" y="4"/>
                  </a:lnTo>
                  <a:lnTo>
                    <a:pt x="388" y="4"/>
                  </a:lnTo>
                  <a:lnTo>
                    <a:pt x="390" y="4"/>
                  </a:lnTo>
                  <a:lnTo>
                    <a:pt x="390" y="6"/>
                  </a:lnTo>
                  <a:lnTo>
                    <a:pt x="392" y="6"/>
                  </a:lnTo>
                  <a:lnTo>
                    <a:pt x="392" y="4"/>
                  </a:lnTo>
                  <a:lnTo>
                    <a:pt x="392" y="6"/>
                  </a:lnTo>
                  <a:lnTo>
                    <a:pt x="394" y="6"/>
                  </a:lnTo>
                  <a:lnTo>
                    <a:pt x="392" y="8"/>
                  </a:lnTo>
                  <a:lnTo>
                    <a:pt x="392" y="10"/>
                  </a:lnTo>
                  <a:lnTo>
                    <a:pt x="394" y="10"/>
                  </a:lnTo>
                  <a:lnTo>
                    <a:pt x="394" y="12"/>
                  </a:lnTo>
                  <a:lnTo>
                    <a:pt x="394" y="10"/>
                  </a:lnTo>
                  <a:lnTo>
                    <a:pt x="396" y="12"/>
                  </a:lnTo>
                  <a:lnTo>
                    <a:pt x="398" y="12"/>
                  </a:lnTo>
                  <a:lnTo>
                    <a:pt x="398" y="13"/>
                  </a:lnTo>
                  <a:lnTo>
                    <a:pt x="398" y="15"/>
                  </a:lnTo>
                  <a:lnTo>
                    <a:pt x="396" y="15"/>
                  </a:lnTo>
                  <a:lnTo>
                    <a:pt x="396" y="17"/>
                  </a:lnTo>
                  <a:lnTo>
                    <a:pt x="394" y="17"/>
                  </a:lnTo>
                  <a:lnTo>
                    <a:pt x="394" y="19"/>
                  </a:lnTo>
                  <a:lnTo>
                    <a:pt x="392" y="19"/>
                  </a:lnTo>
                  <a:lnTo>
                    <a:pt x="390" y="19"/>
                  </a:lnTo>
                  <a:lnTo>
                    <a:pt x="390" y="21"/>
                  </a:lnTo>
                  <a:lnTo>
                    <a:pt x="390" y="23"/>
                  </a:lnTo>
                  <a:lnTo>
                    <a:pt x="388" y="23"/>
                  </a:lnTo>
                  <a:lnTo>
                    <a:pt x="386" y="23"/>
                  </a:lnTo>
                  <a:lnTo>
                    <a:pt x="386" y="25"/>
                  </a:lnTo>
                  <a:lnTo>
                    <a:pt x="388" y="25"/>
                  </a:lnTo>
                  <a:lnTo>
                    <a:pt x="388" y="27"/>
                  </a:lnTo>
                  <a:lnTo>
                    <a:pt x="388" y="29"/>
                  </a:lnTo>
                  <a:lnTo>
                    <a:pt x="388" y="31"/>
                  </a:lnTo>
                  <a:lnTo>
                    <a:pt x="388" y="33"/>
                  </a:lnTo>
                  <a:lnTo>
                    <a:pt x="388" y="35"/>
                  </a:lnTo>
                  <a:lnTo>
                    <a:pt x="388" y="36"/>
                  </a:lnTo>
                  <a:lnTo>
                    <a:pt x="388" y="38"/>
                  </a:lnTo>
                  <a:lnTo>
                    <a:pt x="390" y="38"/>
                  </a:lnTo>
                  <a:lnTo>
                    <a:pt x="388" y="38"/>
                  </a:lnTo>
                  <a:lnTo>
                    <a:pt x="388" y="40"/>
                  </a:lnTo>
                  <a:lnTo>
                    <a:pt x="386" y="40"/>
                  </a:lnTo>
                  <a:lnTo>
                    <a:pt x="386" y="42"/>
                  </a:lnTo>
                  <a:lnTo>
                    <a:pt x="384" y="42"/>
                  </a:lnTo>
                  <a:lnTo>
                    <a:pt x="386" y="42"/>
                  </a:lnTo>
                  <a:lnTo>
                    <a:pt x="386" y="44"/>
                  </a:lnTo>
                  <a:lnTo>
                    <a:pt x="388" y="44"/>
                  </a:lnTo>
                  <a:lnTo>
                    <a:pt x="388" y="46"/>
                  </a:lnTo>
                  <a:lnTo>
                    <a:pt x="388" y="48"/>
                  </a:lnTo>
                  <a:lnTo>
                    <a:pt x="386" y="48"/>
                  </a:lnTo>
                  <a:lnTo>
                    <a:pt x="386" y="50"/>
                  </a:lnTo>
                  <a:lnTo>
                    <a:pt x="386" y="52"/>
                  </a:lnTo>
                  <a:lnTo>
                    <a:pt x="382" y="52"/>
                  </a:lnTo>
                  <a:lnTo>
                    <a:pt x="380" y="52"/>
                  </a:lnTo>
                  <a:lnTo>
                    <a:pt x="377" y="52"/>
                  </a:lnTo>
                  <a:lnTo>
                    <a:pt x="379" y="54"/>
                  </a:lnTo>
                  <a:lnTo>
                    <a:pt x="379" y="56"/>
                  </a:lnTo>
                  <a:lnTo>
                    <a:pt x="380" y="56"/>
                  </a:lnTo>
                  <a:lnTo>
                    <a:pt x="380" y="58"/>
                  </a:lnTo>
                  <a:lnTo>
                    <a:pt x="380" y="60"/>
                  </a:lnTo>
                  <a:lnTo>
                    <a:pt x="382" y="61"/>
                  </a:lnTo>
                  <a:lnTo>
                    <a:pt x="382" y="63"/>
                  </a:lnTo>
                  <a:lnTo>
                    <a:pt x="384" y="63"/>
                  </a:lnTo>
                  <a:lnTo>
                    <a:pt x="382" y="63"/>
                  </a:lnTo>
                  <a:lnTo>
                    <a:pt x="384" y="63"/>
                  </a:lnTo>
                  <a:lnTo>
                    <a:pt x="386" y="63"/>
                  </a:lnTo>
                  <a:lnTo>
                    <a:pt x="386" y="65"/>
                  </a:lnTo>
                  <a:lnTo>
                    <a:pt x="386" y="67"/>
                  </a:lnTo>
                  <a:lnTo>
                    <a:pt x="384" y="67"/>
                  </a:lnTo>
                  <a:lnTo>
                    <a:pt x="384" y="69"/>
                  </a:lnTo>
                  <a:lnTo>
                    <a:pt x="384" y="71"/>
                  </a:lnTo>
                  <a:lnTo>
                    <a:pt x="382" y="71"/>
                  </a:lnTo>
                  <a:lnTo>
                    <a:pt x="380" y="73"/>
                  </a:lnTo>
                  <a:lnTo>
                    <a:pt x="382" y="73"/>
                  </a:lnTo>
                  <a:lnTo>
                    <a:pt x="382" y="75"/>
                  </a:lnTo>
                  <a:lnTo>
                    <a:pt x="380" y="75"/>
                  </a:lnTo>
                  <a:lnTo>
                    <a:pt x="380" y="77"/>
                  </a:lnTo>
                  <a:lnTo>
                    <a:pt x="380" y="79"/>
                  </a:lnTo>
                  <a:lnTo>
                    <a:pt x="382" y="81"/>
                  </a:lnTo>
                  <a:lnTo>
                    <a:pt x="384" y="83"/>
                  </a:lnTo>
                  <a:lnTo>
                    <a:pt x="386" y="83"/>
                  </a:lnTo>
                  <a:lnTo>
                    <a:pt x="386" y="84"/>
                  </a:lnTo>
                  <a:lnTo>
                    <a:pt x="386" y="86"/>
                  </a:lnTo>
                  <a:lnTo>
                    <a:pt x="384" y="86"/>
                  </a:lnTo>
                  <a:lnTo>
                    <a:pt x="382" y="86"/>
                  </a:lnTo>
                  <a:lnTo>
                    <a:pt x="382" y="88"/>
                  </a:lnTo>
                  <a:lnTo>
                    <a:pt x="380" y="88"/>
                  </a:lnTo>
                  <a:lnTo>
                    <a:pt x="380" y="90"/>
                  </a:lnTo>
                  <a:lnTo>
                    <a:pt x="379" y="92"/>
                  </a:lnTo>
                  <a:lnTo>
                    <a:pt x="379" y="94"/>
                  </a:lnTo>
                  <a:lnTo>
                    <a:pt x="377" y="96"/>
                  </a:lnTo>
                  <a:lnTo>
                    <a:pt x="379" y="96"/>
                  </a:lnTo>
                  <a:lnTo>
                    <a:pt x="379" y="98"/>
                  </a:lnTo>
                  <a:lnTo>
                    <a:pt x="379" y="100"/>
                  </a:lnTo>
                  <a:lnTo>
                    <a:pt x="379" y="102"/>
                  </a:lnTo>
                  <a:lnTo>
                    <a:pt x="379" y="104"/>
                  </a:lnTo>
                  <a:lnTo>
                    <a:pt x="380" y="104"/>
                  </a:lnTo>
                  <a:lnTo>
                    <a:pt x="379" y="104"/>
                  </a:lnTo>
                  <a:lnTo>
                    <a:pt x="377" y="104"/>
                  </a:lnTo>
                  <a:lnTo>
                    <a:pt x="373" y="106"/>
                  </a:lnTo>
                  <a:lnTo>
                    <a:pt x="373" y="108"/>
                  </a:lnTo>
                  <a:lnTo>
                    <a:pt x="373" y="106"/>
                  </a:lnTo>
                  <a:lnTo>
                    <a:pt x="371" y="106"/>
                  </a:lnTo>
                  <a:lnTo>
                    <a:pt x="371" y="108"/>
                  </a:lnTo>
                  <a:lnTo>
                    <a:pt x="371" y="106"/>
                  </a:lnTo>
                  <a:lnTo>
                    <a:pt x="371" y="108"/>
                  </a:lnTo>
                  <a:lnTo>
                    <a:pt x="371" y="106"/>
                  </a:lnTo>
                  <a:lnTo>
                    <a:pt x="369" y="106"/>
                  </a:lnTo>
                  <a:lnTo>
                    <a:pt x="367" y="106"/>
                  </a:lnTo>
                  <a:lnTo>
                    <a:pt x="365" y="106"/>
                  </a:lnTo>
                  <a:lnTo>
                    <a:pt x="363" y="106"/>
                  </a:lnTo>
                  <a:lnTo>
                    <a:pt x="361" y="104"/>
                  </a:lnTo>
                  <a:lnTo>
                    <a:pt x="359" y="104"/>
                  </a:lnTo>
                  <a:lnTo>
                    <a:pt x="359" y="106"/>
                  </a:lnTo>
                  <a:lnTo>
                    <a:pt x="357" y="106"/>
                  </a:lnTo>
                  <a:lnTo>
                    <a:pt x="355" y="106"/>
                  </a:lnTo>
                  <a:lnTo>
                    <a:pt x="354" y="106"/>
                  </a:lnTo>
                  <a:lnTo>
                    <a:pt x="355" y="104"/>
                  </a:lnTo>
                  <a:lnTo>
                    <a:pt x="355" y="102"/>
                  </a:lnTo>
                  <a:lnTo>
                    <a:pt x="355" y="100"/>
                  </a:lnTo>
                  <a:lnTo>
                    <a:pt x="357" y="100"/>
                  </a:lnTo>
                  <a:lnTo>
                    <a:pt x="357" y="98"/>
                  </a:lnTo>
                  <a:lnTo>
                    <a:pt x="357" y="96"/>
                  </a:lnTo>
                  <a:lnTo>
                    <a:pt x="357" y="94"/>
                  </a:lnTo>
                  <a:lnTo>
                    <a:pt x="357" y="92"/>
                  </a:lnTo>
                  <a:lnTo>
                    <a:pt x="357" y="90"/>
                  </a:lnTo>
                  <a:lnTo>
                    <a:pt x="357" y="88"/>
                  </a:lnTo>
                  <a:lnTo>
                    <a:pt x="355" y="88"/>
                  </a:lnTo>
                  <a:lnTo>
                    <a:pt x="355" y="86"/>
                  </a:lnTo>
                  <a:lnTo>
                    <a:pt x="357" y="84"/>
                  </a:lnTo>
                  <a:lnTo>
                    <a:pt x="357" y="83"/>
                  </a:lnTo>
                  <a:lnTo>
                    <a:pt x="357" y="81"/>
                  </a:lnTo>
                  <a:lnTo>
                    <a:pt x="357" y="79"/>
                  </a:lnTo>
                  <a:lnTo>
                    <a:pt x="355" y="77"/>
                  </a:lnTo>
                  <a:lnTo>
                    <a:pt x="357" y="77"/>
                  </a:lnTo>
                  <a:lnTo>
                    <a:pt x="357" y="79"/>
                  </a:lnTo>
                  <a:lnTo>
                    <a:pt x="359" y="79"/>
                  </a:lnTo>
                  <a:lnTo>
                    <a:pt x="361" y="79"/>
                  </a:lnTo>
                  <a:lnTo>
                    <a:pt x="359" y="79"/>
                  </a:lnTo>
                  <a:lnTo>
                    <a:pt x="357" y="77"/>
                  </a:lnTo>
                  <a:lnTo>
                    <a:pt x="357" y="75"/>
                  </a:lnTo>
                  <a:lnTo>
                    <a:pt x="357" y="77"/>
                  </a:lnTo>
                  <a:lnTo>
                    <a:pt x="355" y="77"/>
                  </a:lnTo>
                  <a:lnTo>
                    <a:pt x="354" y="77"/>
                  </a:lnTo>
                  <a:lnTo>
                    <a:pt x="352" y="79"/>
                  </a:lnTo>
                  <a:lnTo>
                    <a:pt x="350" y="79"/>
                  </a:lnTo>
                  <a:lnTo>
                    <a:pt x="350" y="77"/>
                  </a:lnTo>
                  <a:lnTo>
                    <a:pt x="352" y="77"/>
                  </a:lnTo>
                  <a:lnTo>
                    <a:pt x="352" y="75"/>
                  </a:lnTo>
                  <a:lnTo>
                    <a:pt x="350" y="73"/>
                  </a:lnTo>
                  <a:lnTo>
                    <a:pt x="352" y="73"/>
                  </a:lnTo>
                  <a:lnTo>
                    <a:pt x="354" y="73"/>
                  </a:lnTo>
                  <a:lnTo>
                    <a:pt x="354" y="71"/>
                  </a:lnTo>
                  <a:lnTo>
                    <a:pt x="355" y="71"/>
                  </a:lnTo>
                  <a:lnTo>
                    <a:pt x="355" y="69"/>
                  </a:lnTo>
                  <a:lnTo>
                    <a:pt x="354" y="69"/>
                  </a:lnTo>
                  <a:lnTo>
                    <a:pt x="354" y="67"/>
                  </a:lnTo>
                  <a:lnTo>
                    <a:pt x="355" y="67"/>
                  </a:lnTo>
                  <a:lnTo>
                    <a:pt x="355" y="65"/>
                  </a:lnTo>
                  <a:lnTo>
                    <a:pt x="357" y="65"/>
                  </a:lnTo>
                  <a:lnTo>
                    <a:pt x="357" y="63"/>
                  </a:lnTo>
                  <a:lnTo>
                    <a:pt x="357" y="65"/>
                  </a:lnTo>
                  <a:lnTo>
                    <a:pt x="355" y="65"/>
                  </a:lnTo>
                  <a:lnTo>
                    <a:pt x="354" y="67"/>
                  </a:lnTo>
                  <a:lnTo>
                    <a:pt x="354" y="69"/>
                  </a:lnTo>
                  <a:lnTo>
                    <a:pt x="352" y="69"/>
                  </a:lnTo>
                  <a:lnTo>
                    <a:pt x="352" y="71"/>
                  </a:lnTo>
                  <a:lnTo>
                    <a:pt x="352" y="73"/>
                  </a:lnTo>
                  <a:lnTo>
                    <a:pt x="350" y="73"/>
                  </a:lnTo>
                  <a:lnTo>
                    <a:pt x="348" y="73"/>
                  </a:lnTo>
                  <a:lnTo>
                    <a:pt x="346" y="73"/>
                  </a:lnTo>
                  <a:lnTo>
                    <a:pt x="346" y="71"/>
                  </a:lnTo>
                  <a:lnTo>
                    <a:pt x="346" y="69"/>
                  </a:lnTo>
                  <a:lnTo>
                    <a:pt x="348" y="67"/>
                  </a:lnTo>
                  <a:lnTo>
                    <a:pt x="348" y="65"/>
                  </a:lnTo>
                  <a:lnTo>
                    <a:pt x="348" y="63"/>
                  </a:lnTo>
                  <a:lnTo>
                    <a:pt x="348" y="61"/>
                  </a:lnTo>
                  <a:lnTo>
                    <a:pt x="348" y="60"/>
                  </a:lnTo>
                  <a:lnTo>
                    <a:pt x="348" y="58"/>
                  </a:lnTo>
                  <a:lnTo>
                    <a:pt x="348" y="60"/>
                  </a:lnTo>
                  <a:lnTo>
                    <a:pt x="350" y="58"/>
                  </a:lnTo>
                  <a:lnTo>
                    <a:pt x="352" y="58"/>
                  </a:lnTo>
                  <a:lnTo>
                    <a:pt x="350" y="58"/>
                  </a:lnTo>
                  <a:lnTo>
                    <a:pt x="352" y="56"/>
                  </a:lnTo>
                  <a:lnTo>
                    <a:pt x="354" y="54"/>
                  </a:lnTo>
                  <a:lnTo>
                    <a:pt x="354" y="52"/>
                  </a:lnTo>
                  <a:lnTo>
                    <a:pt x="354" y="48"/>
                  </a:lnTo>
                  <a:lnTo>
                    <a:pt x="355" y="42"/>
                  </a:lnTo>
                  <a:lnTo>
                    <a:pt x="357" y="42"/>
                  </a:lnTo>
                  <a:lnTo>
                    <a:pt x="355" y="42"/>
                  </a:lnTo>
                  <a:lnTo>
                    <a:pt x="355" y="40"/>
                  </a:lnTo>
                  <a:lnTo>
                    <a:pt x="357" y="36"/>
                  </a:lnTo>
                  <a:lnTo>
                    <a:pt x="357" y="35"/>
                  </a:lnTo>
                  <a:lnTo>
                    <a:pt x="357" y="33"/>
                  </a:lnTo>
                  <a:lnTo>
                    <a:pt x="359" y="33"/>
                  </a:lnTo>
                  <a:lnTo>
                    <a:pt x="359" y="31"/>
                  </a:lnTo>
                  <a:lnTo>
                    <a:pt x="359" y="33"/>
                  </a:lnTo>
                  <a:lnTo>
                    <a:pt x="359" y="31"/>
                  </a:lnTo>
                  <a:lnTo>
                    <a:pt x="361" y="31"/>
                  </a:lnTo>
                  <a:lnTo>
                    <a:pt x="359" y="31"/>
                  </a:lnTo>
                  <a:lnTo>
                    <a:pt x="359" y="29"/>
                  </a:lnTo>
                  <a:lnTo>
                    <a:pt x="359" y="31"/>
                  </a:lnTo>
                  <a:lnTo>
                    <a:pt x="357" y="33"/>
                  </a:lnTo>
                  <a:lnTo>
                    <a:pt x="359" y="25"/>
                  </a:lnTo>
                  <a:lnTo>
                    <a:pt x="359" y="23"/>
                  </a:lnTo>
                  <a:lnTo>
                    <a:pt x="359" y="21"/>
                  </a:lnTo>
                  <a:lnTo>
                    <a:pt x="359" y="19"/>
                  </a:lnTo>
                  <a:lnTo>
                    <a:pt x="357" y="19"/>
                  </a:lnTo>
                  <a:lnTo>
                    <a:pt x="357" y="17"/>
                  </a:lnTo>
                  <a:lnTo>
                    <a:pt x="357" y="15"/>
                  </a:lnTo>
                  <a:lnTo>
                    <a:pt x="357" y="13"/>
                  </a:lnTo>
                  <a:lnTo>
                    <a:pt x="357" y="12"/>
                  </a:lnTo>
                  <a:lnTo>
                    <a:pt x="357" y="10"/>
                  </a:lnTo>
                  <a:lnTo>
                    <a:pt x="359" y="10"/>
                  </a:lnTo>
                  <a:lnTo>
                    <a:pt x="357" y="10"/>
                  </a:lnTo>
                  <a:lnTo>
                    <a:pt x="355" y="10"/>
                  </a:lnTo>
                  <a:lnTo>
                    <a:pt x="355" y="8"/>
                  </a:lnTo>
                  <a:lnTo>
                    <a:pt x="355" y="6"/>
                  </a:lnTo>
                  <a:lnTo>
                    <a:pt x="357" y="6"/>
                  </a:lnTo>
                  <a:lnTo>
                    <a:pt x="357" y="4"/>
                  </a:lnTo>
                  <a:lnTo>
                    <a:pt x="359" y="4"/>
                  </a:lnTo>
                  <a:lnTo>
                    <a:pt x="359" y="2"/>
                  </a:lnTo>
                  <a:lnTo>
                    <a:pt x="361" y="2"/>
                  </a:lnTo>
                  <a:lnTo>
                    <a:pt x="365" y="2"/>
                  </a:lnTo>
                  <a:lnTo>
                    <a:pt x="365" y="0"/>
                  </a:lnTo>
                  <a:lnTo>
                    <a:pt x="367" y="0"/>
                  </a:lnTo>
                  <a:lnTo>
                    <a:pt x="367"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4" name="Freeform 191"/>
            <p:cNvSpPr>
              <a:spLocks/>
            </p:cNvSpPr>
            <p:nvPr/>
          </p:nvSpPr>
          <p:spPr bwMode="auto">
            <a:xfrm>
              <a:off x="3448050" y="5329238"/>
              <a:ext cx="211138" cy="228600"/>
            </a:xfrm>
            <a:custGeom>
              <a:avLst/>
              <a:gdLst>
                <a:gd name="T0" fmla="*/ 73 w 133"/>
                <a:gd name="T1" fmla="*/ 21 h 144"/>
                <a:gd name="T2" fmla="*/ 75 w 133"/>
                <a:gd name="T3" fmla="*/ 25 h 144"/>
                <a:gd name="T4" fmla="*/ 75 w 133"/>
                <a:gd name="T5" fmla="*/ 31 h 144"/>
                <a:gd name="T6" fmla="*/ 75 w 133"/>
                <a:gd name="T7" fmla="*/ 36 h 144"/>
                <a:gd name="T8" fmla="*/ 75 w 133"/>
                <a:gd name="T9" fmla="*/ 46 h 144"/>
                <a:gd name="T10" fmla="*/ 79 w 133"/>
                <a:gd name="T11" fmla="*/ 48 h 144"/>
                <a:gd name="T12" fmla="*/ 86 w 133"/>
                <a:gd name="T13" fmla="*/ 50 h 144"/>
                <a:gd name="T14" fmla="*/ 92 w 133"/>
                <a:gd name="T15" fmla="*/ 50 h 144"/>
                <a:gd name="T16" fmla="*/ 100 w 133"/>
                <a:gd name="T17" fmla="*/ 48 h 144"/>
                <a:gd name="T18" fmla="*/ 106 w 133"/>
                <a:gd name="T19" fmla="*/ 50 h 144"/>
                <a:gd name="T20" fmla="*/ 109 w 133"/>
                <a:gd name="T21" fmla="*/ 56 h 144"/>
                <a:gd name="T22" fmla="*/ 111 w 133"/>
                <a:gd name="T23" fmla="*/ 63 h 144"/>
                <a:gd name="T24" fmla="*/ 113 w 133"/>
                <a:gd name="T25" fmla="*/ 71 h 144"/>
                <a:gd name="T26" fmla="*/ 115 w 133"/>
                <a:gd name="T27" fmla="*/ 81 h 144"/>
                <a:gd name="T28" fmla="*/ 123 w 133"/>
                <a:gd name="T29" fmla="*/ 79 h 144"/>
                <a:gd name="T30" fmla="*/ 133 w 133"/>
                <a:gd name="T31" fmla="*/ 81 h 144"/>
                <a:gd name="T32" fmla="*/ 133 w 133"/>
                <a:gd name="T33" fmla="*/ 86 h 144"/>
                <a:gd name="T34" fmla="*/ 131 w 133"/>
                <a:gd name="T35" fmla="*/ 90 h 144"/>
                <a:gd name="T36" fmla="*/ 129 w 133"/>
                <a:gd name="T37" fmla="*/ 94 h 144"/>
                <a:gd name="T38" fmla="*/ 125 w 133"/>
                <a:gd name="T39" fmla="*/ 96 h 144"/>
                <a:gd name="T40" fmla="*/ 129 w 133"/>
                <a:gd name="T41" fmla="*/ 98 h 144"/>
                <a:gd name="T42" fmla="*/ 127 w 133"/>
                <a:gd name="T43" fmla="*/ 100 h 144"/>
                <a:gd name="T44" fmla="*/ 129 w 133"/>
                <a:gd name="T45" fmla="*/ 104 h 144"/>
                <a:gd name="T46" fmla="*/ 127 w 133"/>
                <a:gd name="T47" fmla="*/ 111 h 144"/>
                <a:gd name="T48" fmla="*/ 127 w 133"/>
                <a:gd name="T49" fmla="*/ 121 h 144"/>
                <a:gd name="T50" fmla="*/ 123 w 133"/>
                <a:gd name="T51" fmla="*/ 127 h 144"/>
                <a:gd name="T52" fmla="*/ 119 w 133"/>
                <a:gd name="T53" fmla="*/ 132 h 144"/>
                <a:gd name="T54" fmla="*/ 111 w 133"/>
                <a:gd name="T55" fmla="*/ 136 h 144"/>
                <a:gd name="T56" fmla="*/ 108 w 133"/>
                <a:gd name="T57" fmla="*/ 140 h 144"/>
                <a:gd name="T58" fmla="*/ 100 w 133"/>
                <a:gd name="T59" fmla="*/ 142 h 144"/>
                <a:gd name="T60" fmla="*/ 94 w 133"/>
                <a:gd name="T61" fmla="*/ 142 h 144"/>
                <a:gd name="T62" fmla="*/ 86 w 133"/>
                <a:gd name="T63" fmla="*/ 142 h 144"/>
                <a:gd name="T64" fmla="*/ 79 w 133"/>
                <a:gd name="T65" fmla="*/ 140 h 144"/>
                <a:gd name="T66" fmla="*/ 69 w 133"/>
                <a:gd name="T67" fmla="*/ 138 h 144"/>
                <a:gd name="T68" fmla="*/ 63 w 133"/>
                <a:gd name="T69" fmla="*/ 136 h 144"/>
                <a:gd name="T70" fmla="*/ 67 w 133"/>
                <a:gd name="T71" fmla="*/ 130 h 144"/>
                <a:gd name="T72" fmla="*/ 69 w 133"/>
                <a:gd name="T73" fmla="*/ 127 h 144"/>
                <a:gd name="T74" fmla="*/ 69 w 133"/>
                <a:gd name="T75" fmla="*/ 123 h 144"/>
                <a:gd name="T76" fmla="*/ 73 w 133"/>
                <a:gd name="T77" fmla="*/ 117 h 144"/>
                <a:gd name="T78" fmla="*/ 77 w 133"/>
                <a:gd name="T79" fmla="*/ 109 h 144"/>
                <a:gd name="T80" fmla="*/ 79 w 133"/>
                <a:gd name="T81" fmla="*/ 106 h 144"/>
                <a:gd name="T82" fmla="*/ 73 w 133"/>
                <a:gd name="T83" fmla="*/ 100 h 144"/>
                <a:gd name="T84" fmla="*/ 65 w 133"/>
                <a:gd name="T85" fmla="*/ 96 h 144"/>
                <a:gd name="T86" fmla="*/ 56 w 133"/>
                <a:gd name="T87" fmla="*/ 90 h 144"/>
                <a:gd name="T88" fmla="*/ 50 w 133"/>
                <a:gd name="T89" fmla="*/ 86 h 144"/>
                <a:gd name="T90" fmla="*/ 38 w 133"/>
                <a:gd name="T91" fmla="*/ 81 h 144"/>
                <a:gd name="T92" fmla="*/ 31 w 133"/>
                <a:gd name="T93" fmla="*/ 79 h 144"/>
                <a:gd name="T94" fmla="*/ 25 w 133"/>
                <a:gd name="T95" fmla="*/ 75 h 144"/>
                <a:gd name="T96" fmla="*/ 19 w 133"/>
                <a:gd name="T97" fmla="*/ 71 h 144"/>
                <a:gd name="T98" fmla="*/ 13 w 133"/>
                <a:gd name="T99" fmla="*/ 67 h 144"/>
                <a:gd name="T100" fmla="*/ 8 w 133"/>
                <a:gd name="T101" fmla="*/ 61 h 144"/>
                <a:gd name="T102" fmla="*/ 6 w 133"/>
                <a:gd name="T103" fmla="*/ 58 h 144"/>
                <a:gd name="T104" fmla="*/ 2 w 133"/>
                <a:gd name="T105" fmla="*/ 52 h 144"/>
                <a:gd name="T106" fmla="*/ 2 w 133"/>
                <a:gd name="T107" fmla="*/ 44 h 144"/>
                <a:gd name="T108" fmla="*/ 4 w 133"/>
                <a:gd name="T109" fmla="*/ 34 h 144"/>
                <a:gd name="T110" fmla="*/ 6 w 133"/>
                <a:gd name="T111" fmla="*/ 25 h 144"/>
                <a:gd name="T112" fmla="*/ 8 w 133"/>
                <a:gd name="T113" fmla="*/ 17 h 144"/>
                <a:gd name="T114" fmla="*/ 12 w 133"/>
                <a:gd name="T115" fmla="*/ 11 h 144"/>
                <a:gd name="T116" fmla="*/ 17 w 133"/>
                <a:gd name="T117" fmla="*/ 6 h 144"/>
                <a:gd name="T118" fmla="*/ 42 w 133"/>
                <a:gd name="T119" fmla="*/ 0 h 144"/>
                <a:gd name="T120" fmla="*/ 56 w 133"/>
                <a:gd name="T121" fmla="*/ 0 h 144"/>
                <a:gd name="T122" fmla="*/ 63 w 133"/>
                <a:gd name="T123" fmla="*/ 4 h 144"/>
                <a:gd name="T124" fmla="*/ 71 w 133"/>
                <a:gd name="T125" fmla="*/ 1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3" h="144">
                  <a:moveTo>
                    <a:pt x="71" y="15"/>
                  </a:moveTo>
                  <a:lnTo>
                    <a:pt x="71" y="17"/>
                  </a:lnTo>
                  <a:lnTo>
                    <a:pt x="71" y="19"/>
                  </a:lnTo>
                  <a:lnTo>
                    <a:pt x="73" y="19"/>
                  </a:lnTo>
                  <a:lnTo>
                    <a:pt x="73" y="21"/>
                  </a:lnTo>
                  <a:lnTo>
                    <a:pt x="73" y="23"/>
                  </a:lnTo>
                  <a:lnTo>
                    <a:pt x="73" y="25"/>
                  </a:lnTo>
                  <a:lnTo>
                    <a:pt x="75" y="25"/>
                  </a:lnTo>
                  <a:lnTo>
                    <a:pt x="75" y="23"/>
                  </a:lnTo>
                  <a:lnTo>
                    <a:pt x="75" y="25"/>
                  </a:lnTo>
                  <a:lnTo>
                    <a:pt x="75" y="27"/>
                  </a:lnTo>
                  <a:lnTo>
                    <a:pt x="75" y="29"/>
                  </a:lnTo>
                  <a:lnTo>
                    <a:pt x="77" y="29"/>
                  </a:lnTo>
                  <a:lnTo>
                    <a:pt x="75" y="29"/>
                  </a:lnTo>
                  <a:lnTo>
                    <a:pt x="75" y="31"/>
                  </a:lnTo>
                  <a:lnTo>
                    <a:pt x="77" y="31"/>
                  </a:lnTo>
                  <a:lnTo>
                    <a:pt x="77" y="33"/>
                  </a:lnTo>
                  <a:lnTo>
                    <a:pt x="75" y="33"/>
                  </a:lnTo>
                  <a:lnTo>
                    <a:pt x="75" y="34"/>
                  </a:lnTo>
                  <a:lnTo>
                    <a:pt x="75" y="36"/>
                  </a:lnTo>
                  <a:lnTo>
                    <a:pt x="75" y="38"/>
                  </a:lnTo>
                  <a:lnTo>
                    <a:pt x="75" y="40"/>
                  </a:lnTo>
                  <a:lnTo>
                    <a:pt x="75" y="42"/>
                  </a:lnTo>
                  <a:lnTo>
                    <a:pt x="75" y="44"/>
                  </a:lnTo>
                  <a:lnTo>
                    <a:pt x="75" y="46"/>
                  </a:lnTo>
                  <a:lnTo>
                    <a:pt x="73" y="46"/>
                  </a:lnTo>
                  <a:lnTo>
                    <a:pt x="73" y="48"/>
                  </a:lnTo>
                  <a:lnTo>
                    <a:pt x="75" y="48"/>
                  </a:lnTo>
                  <a:lnTo>
                    <a:pt x="77" y="48"/>
                  </a:lnTo>
                  <a:lnTo>
                    <a:pt x="79" y="48"/>
                  </a:lnTo>
                  <a:lnTo>
                    <a:pt x="79" y="50"/>
                  </a:lnTo>
                  <a:lnTo>
                    <a:pt x="81" y="50"/>
                  </a:lnTo>
                  <a:lnTo>
                    <a:pt x="83" y="50"/>
                  </a:lnTo>
                  <a:lnTo>
                    <a:pt x="85" y="50"/>
                  </a:lnTo>
                  <a:lnTo>
                    <a:pt x="86" y="50"/>
                  </a:lnTo>
                  <a:lnTo>
                    <a:pt x="88" y="50"/>
                  </a:lnTo>
                  <a:lnTo>
                    <a:pt x="90" y="50"/>
                  </a:lnTo>
                  <a:lnTo>
                    <a:pt x="90" y="52"/>
                  </a:lnTo>
                  <a:lnTo>
                    <a:pt x="92" y="52"/>
                  </a:lnTo>
                  <a:lnTo>
                    <a:pt x="92" y="50"/>
                  </a:lnTo>
                  <a:lnTo>
                    <a:pt x="94" y="50"/>
                  </a:lnTo>
                  <a:lnTo>
                    <a:pt x="96" y="50"/>
                  </a:lnTo>
                  <a:lnTo>
                    <a:pt x="96" y="48"/>
                  </a:lnTo>
                  <a:lnTo>
                    <a:pt x="98" y="48"/>
                  </a:lnTo>
                  <a:lnTo>
                    <a:pt x="100" y="48"/>
                  </a:lnTo>
                  <a:lnTo>
                    <a:pt x="100" y="50"/>
                  </a:lnTo>
                  <a:lnTo>
                    <a:pt x="102" y="50"/>
                  </a:lnTo>
                  <a:lnTo>
                    <a:pt x="102" y="52"/>
                  </a:lnTo>
                  <a:lnTo>
                    <a:pt x="106" y="52"/>
                  </a:lnTo>
                  <a:lnTo>
                    <a:pt x="106" y="50"/>
                  </a:lnTo>
                  <a:lnTo>
                    <a:pt x="106" y="52"/>
                  </a:lnTo>
                  <a:lnTo>
                    <a:pt x="108" y="52"/>
                  </a:lnTo>
                  <a:lnTo>
                    <a:pt x="109" y="52"/>
                  </a:lnTo>
                  <a:lnTo>
                    <a:pt x="109" y="54"/>
                  </a:lnTo>
                  <a:lnTo>
                    <a:pt x="109" y="56"/>
                  </a:lnTo>
                  <a:lnTo>
                    <a:pt x="111" y="56"/>
                  </a:lnTo>
                  <a:lnTo>
                    <a:pt x="111" y="58"/>
                  </a:lnTo>
                  <a:lnTo>
                    <a:pt x="111" y="59"/>
                  </a:lnTo>
                  <a:lnTo>
                    <a:pt x="111" y="61"/>
                  </a:lnTo>
                  <a:lnTo>
                    <a:pt x="111" y="63"/>
                  </a:lnTo>
                  <a:lnTo>
                    <a:pt x="111" y="65"/>
                  </a:lnTo>
                  <a:lnTo>
                    <a:pt x="113" y="67"/>
                  </a:lnTo>
                  <a:lnTo>
                    <a:pt x="111" y="69"/>
                  </a:lnTo>
                  <a:lnTo>
                    <a:pt x="113" y="69"/>
                  </a:lnTo>
                  <a:lnTo>
                    <a:pt x="113" y="71"/>
                  </a:lnTo>
                  <a:lnTo>
                    <a:pt x="113" y="73"/>
                  </a:lnTo>
                  <a:lnTo>
                    <a:pt x="113" y="75"/>
                  </a:lnTo>
                  <a:lnTo>
                    <a:pt x="113" y="77"/>
                  </a:lnTo>
                  <a:lnTo>
                    <a:pt x="113" y="79"/>
                  </a:lnTo>
                  <a:lnTo>
                    <a:pt x="115" y="81"/>
                  </a:lnTo>
                  <a:lnTo>
                    <a:pt x="117" y="81"/>
                  </a:lnTo>
                  <a:lnTo>
                    <a:pt x="119" y="81"/>
                  </a:lnTo>
                  <a:lnTo>
                    <a:pt x="121" y="81"/>
                  </a:lnTo>
                  <a:lnTo>
                    <a:pt x="123" y="81"/>
                  </a:lnTo>
                  <a:lnTo>
                    <a:pt x="123" y="79"/>
                  </a:lnTo>
                  <a:lnTo>
                    <a:pt x="127" y="79"/>
                  </a:lnTo>
                  <a:lnTo>
                    <a:pt x="127" y="77"/>
                  </a:lnTo>
                  <a:lnTo>
                    <a:pt x="131" y="79"/>
                  </a:lnTo>
                  <a:lnTo>
                    <a:pt x="131" y="81"/>
                  </a:lnTo>
                  <a:lnTo>
                    <a:pt x="133" y="81"/>
                  </a:lnTo>
                  <a:lnTo>
                    <a:pt x="133" y="82"/>
                  </a:lnTo>
                  <a:lnTo>
                    <a:pt x="131" y="82"/>
                  </a:lnTo>
                  <a:lnTo>
                    <a:pt x="131" y="84"/>
                  </a:lnTo>
                  <a:lnTo>
                    <a:pt x="133" y="84"/>
                  </a:lnTo>
                  <a:lnTo>
                    <a:pt x="133" y="86"/>
                  </a:lnTo>
                  <a:lnTo>
                    <a:pt x="133" y="88"/>
                  </a:lnTo>
                  <a:lnTo>
                    <a:pt x="131" y="88"/>
                  </a:lnTo>
                  <a:lnTo>
                    <a:pt x="131" y="90"/>
                  </a:lnTo>
                  <a:lnTo>
                    <a:pt x="129" y="90"/>
                  </a:lnTo>
                  <a:lnTo>
                    <a:pt x="131" y="90"/>
                  </a:lnTo>
                  <a:lnTo>
                    <a:pt x="131" y="92"/>
                  </a:lnTo>
                  <a:lnTo>
                    <a:pt x="131" y="94"/>
                  </a:lnTo>
                  <a:lnTo>
                    <a:pt x="129" y="92"/>
                  </a:lnTo>
                  <a:lnTo>
                    <a:pt x="127" y="92"/>
                  </a:lnTo>
                  <a:lnTo>
                    <a:pt x="129" y="94"/>
                  </a:lnTo>
                  <a:lnTo>
                    <a:pt x="131" y="94"/>
                  </a:lnTo>
                  <a:lnTo>
                    <a:pt x="131" y="96"/>
                  </a:lnTo>
                  <a:lnTo>
                    <a:pt x="129" y="96"/>
                  </a:lnTo>
                  <a:lnTo>
                    <a:pt x="127" y="96"/>
                  </a:lnTo>
                  <a:lnTo>
                    <a:pt x="125" y="96"/>
                  </a:lnTo>
                  <a:lnTo>
                    <a:pt x="123" y="96"/>
                  </a:lnTo>
                  <a:lnTo>
                    <a:pt x="125" y="96"/>
                  </a:lnTo>
                  <a:lnTo>
                    <a:pt x="127" y="96"/>
                  </a:lnTo>
                  <a:lnTo>
                    <a:pt x="129" y="96"/>
                  </a:lnTo>
                  <a:lnTo>
                    <a:pt x="129" y="98"/>
                  </a:lnTo>
                  <a:lnTo>
                    <a:pt x="129" y="100"/>
                  </a:lnTo>
                  <a:lnTo>
                    <a:pt x="127" y="98"/>
                  </a:lnTo>
                  <a:lnTo>
                    <a:pt x="125" y="98"/>
                  </a:lnTo>
                  <a:lnTo>
                    <a:pt x="125" y="100"/>
                  </a:lnTo>
                  <a:lnTo>
                    <a:pt x="127" y="100"/>
                  </a:lnTo>
                  <a:lnTo>
                    <a:pt x="129" y="100"/>
                  </a:lnTo>
                  <a:lnTo>
                    <a:pt x="127" y="100"/>
                  </a:lnTo>
                  <a:lnTo>
                    <a:pt x="129" y="100"/>
                  </a:lnTo>
                  <a:lnTo>
                    <a:pt x="129" y="102"/>
                  </a:lnTo>
                  <a:lnTo>
                    <a:pt x="129" y="104"/>
                  </a:lnTo>
                  <a:lnTo>
                    <a:pt x="127" y="104"/>
                  </a:lnTo>
                  <a:lnTo>
                    <a:pt x="127" y="106"/>
                  </a:lnTo>
                  <a:lnTo>
                    <a:pt x="127" y="107"/>
                  </a:lnTo>
                  <a:lnTo>
                    <a:pt x="127" y="109"/>
                  </a:lnTo>
                  <a:lnTo>
                    <a:pt x="127" y="111"/>
                  </a:lnTo>
                  <a:lnTo>
                    <a:pt x="127" y="113"/>
                  </a:lnTo>
                  <a:lnTo>
                    <a:pt x="127" y="115"/>
                  </a:lnTo>
                  <a:lnTo>
                    <a:pt x="127" y="117"/>
                  </a:lnTo>
                  <a:lnTo>
                    <a:pt x="127" y="119"/>
                  </a:lnTo>
                  <a:lnTo>
                    <a:pt x="127" y="121"/>
                  </a:lnTo>
                  <a:lnTo>
                    <a:pt x="127" y="123"/>
                  </a:lnTo>
                  <a:lnTo>
                    <a:pt x="125" y="123"/>
                  </a:lnTo>
                  <a:lnTo>
                    <a:pt x="125" y="125"/>
                  </a:lnTo>
                  <a:lnTo>
                    <a:pt x="125" y="127"/>
                  </a:lnTo>
                  <a:lnTo>
                    <a:pt x="123" y="127"/>
                  </a:lnTo>
                  <a:lnTo>
                    <a:pt x="123" y="129"/>
                  </a:lnTo>
                  <a:lnTo>
                    <a:pt x="121" y="129"/>
                  </a:lnTo>
                  <a:lnTo>
                    <a:pt x="121" y="130"/>
                  </a:lnTo>
                  <a:lnTo>
                    <a:pt x="119" y="130"/>
                  </a:lnTo>
                  <a:lnTo>
                    <a:pt x="119" y="132"/>
                  </a:lnTo>
                  <a:lnTo>
                    <a:pt x="117" y="132"/>
                  </a:lnTo>
                  <a:lnTo>
                    <a:pt x="115" y="132"/>
                  </a:lnTo>
                  <a:lnTo>
                    <a:pt x="113" y="134"/>
                  </a:lnTo>
                  <a:lnTo>
                    <a:pt x="113" y="136"/>
                  </a:lnTo>
                  <a:lnTo>
                    <a:pt x="111" y="136"/>
                  </a:lnTo>
                  <a:lnTo>
                    <a:pt x="111" y="138"/>
                  </a:lnTo>
                  <a:lnTo>
                    <a:pt x="111" y="140"/>
                  </a:lnTo>
                  <a:lnTo>
                    <a:pt x="109" y="140"/>
                  </a:lnTo>
                  <a:lnTo>
                    <a:pt x="109" y="142"/>
                  </a:lnTo>
                  <a:lnTo>
                    <a:pt x="108" y="140"/>
                  </a:lnTo>
                  <a:lnTo>
                    <a:pt x="106" y="140"/>
                  </a:lnTo>
                  <a:lnTo>
                    <a:pt x="104" y="138"/>
                  </a:lnTo>
                  <a:lnTo>
                    <a:pt x="102" y="140"/>
                  </a:lnTo>
                  <a:lnTo>
                    <a:pt x="100" y="140"/>
                  </a:lnTo>
                  <a:lnTo>
                    <a:pt x="100" y="142"/>
                  </a:lnTo>
                  <a:lnTo>
                    <a:pt x="100" y="144"/>
                  </a:lnTo>
                  <a:lnTo>
                    <a:pt x="98" y="144"/>
                  </a:lnTo>
                  <a:lnTo>
                    <a:pt x="98" y="142"/>
                  </a:lnTo>
                  <a:lnTo>
                    <a:pt x="96" y="142"/>
                  </a:lnTo>
                  <a:lnTo>
                    <a:pt x="94" y="142"/>
                  </a:lnTo>
                  <a:lnTo>
                    <a:pt x="92" y="142"/>
                  </a:lnTo>
                  <a:lnTo>
                    <a:pt x="90" y="140"/>
                  </a:lnTo>
                  <a:lnTo>
                    <a:pt x="90" y="142"/>
                  </a:lnTo>
                  <a:lnTo>
                    <a:pt x="88" y="142"/>
                  </a:lnTo>
                  <a:lnTo>
                    <a:pt x="86" y="142"/>
                  </a:lnTo>
                  <a:lnTo>
                    <a:pt x="85" y="142"/>
                  </a:lnTo>
                  <a:lnTo>
                    <a:pt x="85" y="140"/>
                  </a:lnTo>
                  <a:lnTo>
                    <a:pt x="83" y="140"/>
                  </a:lnTo>
                  <a:lnTo>
                    <a:pt x="81" y="140"/>
                  </a:lnTo>
                  <a:lnTo>
                    <a:pt x="79" y="140"/>
                  </a:lnTo>
                  <a:lnTo>
                    <a:pt x="77" y="138"/>
                  </a:lnTo>
                  <a:lnTo>
                    <a:pt x="75" y="138"/>
                  </a:lnTo>
                  <a:lnTo>
                    <a:pt x="73" y="138"/>
                  </a:lnTo>
                  <a:lnTo>
                    <a:pt x="71" y="138"/>
                  </a:lnTo>
                  <a:lnTo>
                    <a:pt x="69" y="138"/>
                  </a:lnTo>
                  <a:lnTo>
                    <a:pt x="65" y="138"/>
                  </a:lnTo>
                  <a:lnTo>
                    <a:pt x="63" y="138"/>
                  </a:lnTo>
                  <a:lnTo>
                    <a:pt x="63" y="140"/>
                  </a:lnTo>
                  <a:lnTo>
                    <a:pt x="63" y="138"/>
                  </a:lnTo>
                  <a:lnTo>
                    <a:pt x="63" y="136"/>
                  </a:lnTo>
                  <a:lnTo>
                    <a:pt x="65" y="136"/>
                  </a:lnTo>
                  <a:lnTo>
                    <a:pt x="65" y="134"/>
                  </a:lnTo>
                  <a:lnTo>
                    <a:pt x="65" y="132"/>
                  </a:lnTo>
                  <a:lnTo>
                    <a:pt x="67" y="132"/>
                  </a:lnTo>
                  <a:lnTo>
                    <a:pt x="67" y="130"/>
                  </a:lnTo>
                  <a:lnTo>
                    <a:pt x="69" y="130"/>
                  </a:lnTo>
                  <a:lnTo>
                    <a:pt x="67" y="130"/>
                  </a:lnTo>
                  <a:lnTo>
                    <a:pt x="69" y="130"/>
                  </a:lnTo>
                  <a:lnTo>
                    <a:pt x="69" y="129"/>
                  </a:lnTo>
                  <a:lnTo>
                    <a:pt x="69" y="127"/>
                  </a:lnTo>
                  <a:lnTo>
                    <a:pt x="71" y="127"/>
                  </a:lnTo>
                  <a:lnTo>
                    <a:pt x="69" y="125"/>
                  </a:lnTo>
                  <a:lnTo>
                    <a:pt x="71" y="125"/>
                  </a:lnTo>
                  <a:lnTo>
                    <a:pt x="71" y="123"/>
                  </a:lnTo>
                  <a:lnTo>
                    <a:pt x="69" y="123"/>
                  </a:lnTo>
                  <a:lnTo>
                    <a:pt x="71" y="123"/>
                  </a:lnTo>
                  <a:lnTo>
                    <a:pt x="71" y="121"/>
                  </a:lnTo>
                  <a:lnTo>
                    <a:pt x="71" y="119"/>
                  </a:lnTo>
                  <a:lnTo>
                    <a:pt x="71" y="117"/>
                  </a:lnTo>
                  <a:lnTo>
                    <a:pt x="73" y="117"/>
                  </a:lnTo>
                  <a:lnTo>
                    <a:pt x="75" y="115"/>
                  </a:lnTo>
                  <a:lnTo>
                    <a:pt x="75" y="113"/>
                  </a:lnTo>
                  <a:lnTo>
                    <a:pt x="77" y="113"/>
                  </a:lnTo>
                  <a:lnTo>
                    <a:pt x="77" y="111"/>
                  </a:lnTo>
                  <a:lnTo>
                    <a:pt x="77" y="109"/>
                  </a:lnTo>
                  <a:lnTo>
                    <a:pt x="79" y="109"/>
                  </a:lnTo>
                  <a:lnTo>
                    <a:pt x="79" y="107"/>
                  </a:lnTo>
                  <a:lnTo>
                    <a:pt x="81" y="107"/>
                  </a:lnTo>
                  <a:lnTo>
                    <a:pt x="81" y="106"/>
                  </a:lnTo>
                  <a:lnTo>
                    <a:pt x="79" y="106"/>
                  </a:lnTo>
                  <a:lnTo>
                    <a:pt x="79" y="104"/>
                  </a:lnTo>
                  <a:lnTo>
                    <a:pt x="77" y="102"/>
                  </a:lnTo>
                  <a:lnTo>
                    <a:pt x="77" y="100"/>
                  </a:lnTo>
                  <a:lnTo>
                    <a:pt x="75" y="100"/>
                  </a:lnTo>
                  <a:lnTo>
                    <a:pt x="73" y="100"/>
                  </a:lnTo>
                  <a:lnTo>
                    <a:pt x="71" y="98"/>
                  </a:lnTo>
                  <a:lnTo>
                    <a:pt x="69" y="98"/>
                  </a:lnTo>
                  <a:lnTo>
                    <a:pt x="67" y="98"/>
                  </a:lnTo>
                  <a:lnTo>
                    <a:pt x="67" y="96"/>
                  </a:lnTo>
                  <a:lnTo>
                    <a:pt x="65" y="96"/>
                  </a:lnTo>
                  <a:lnTo>
                    <a:pt x="61" y="94"/>
                  </a:lnTo>
                  <a:lnTo>
                    <a:pt x="60" y="94"/>
                  </a:lnTo>
                  <a:lnTo>
                    <a:pt x="58" y="92"/>
                  </a:lnTo>
                  <a:lnTo>
                    <a:pt x="56" y="92"/>
                  </a:lnTo>
                  <a:lnTo>
                    <a:pt x="56" y="90"/>
                  </a:lnTo>
                  <a:lnTo>
                    <a:pt x="54" y="90"/>
                  </a:lnTo>
                  <a:lnTo>
                    <a:pt x="52" y="90"/>
                  </a:lnTo>
                  <a:lnTo>
                    <a:pt x="52" y="88"/>
                  </a:lnTo>
                  <a:lnTo>
                    <a:pt x="50" y="88"/>
                  </a:lnTo>
                  <a:lnTo>
                    <a:pt x="50" y="86"/>
                  </a:lnTo>
                  <a:lnTo>
                    <a:pt x="48" y="86"/>
                  </a:lnTo>
                  <a:lnTo>
                    <a:pt x="48" y="84"/>
                  </a:lnTo>
                  <a:lnTo>
                    <a:pt x="46" y="84"/>
                  </a:lnTo>
                  <a:lnTo>
                    <a:pt x="40" y="81"/>
                  </a:lnTo>
                  <a:lnTo>
                    <a:pt x="38" y="81"/>
                  </a:lnTo>
                  <a:lnTo>
                    <a:pt x="37" y="81"/>
                  </a:lnTo>
                  <a:lnTo>
                    <a:pt x="35" y="81"/>
                  </a:lnTo>
                  <a:lnTo>
                    <a:pt x="33" y="81"/>
                  </a:lnTo>
                  <a:lnTo>
                    <a:pt x="33" y="79"/>
                  </a:lnTo>
                  <a:lnTo>
                    <a:pt x="31" y="79"/>
                  </a:lnTo>
                  <a:lnTo>
                    <a:pt x="29" y="79"/>
                  </a:lnTo>
                  <a:lnTo>
                    <a:pt x="27" y="79"/>
                  </a:lnTo>
                  <a:lnTo>
                    <a:pt x="27" y="77"/>
                  </a:lnTo>
                  <a:lnTo>
                    <a:pt x="25" y="77"/>
                  </a:lnTo>
                  <a:lnTo>
                    <a:pt x="25" y="75"/>
                  </a:lnTo>
                  <a:lnTo>
                    <a:pt x="23" y="75"/>
                  </a:lnTo>
                  <a:lnTo>
                    <a:pt x="23" y="73"/>
                  </a:lnTo>
                  <a:lnTo>
                    <a:pt x="21" y="73"/>
                  </a:lnTo>
                  <a:lnTo>
                    <a:pt x="21" y="71"/>
                  </a:lnTo>
                  <a:lnTo>
                    <a:pt x="19" y="71"/>
                  </a:lnTo>
                  <a:lnTo>
                    <a:pt x="17" y="71"/>
                  </a:lnTo>
                  <a:lnTo>
                    <a:pt x="17" y="69"/>
                  </a:lnTo>
                  <a:lnTo>
                    <a:pt x="15" y="69"/>
                  </a:lnTo>
                  <a:lnTo>
                    <a:pt x="15" y="67"/>
                  </a:lnTo>
                  <a:lnTo>
                    <a:pt x="13" y="67"/>
                  </a:lnTo>
                  <a:lnTo>
                    <a:pt x="13" y="65"/>
                  </a:lnTo>
                  <a:lnTo>
                    <a:pt x="12" y="65"/>
                  </a:lnTo>
                  <a:lnTo>
                    <a:pt x="10" y="63"/>
                  </a:lnTo>
                  <a:lnTo>
                    <a:pt x="10" y="61"/>
                  </a:lnTo>
                  <a:lnTo>
                    <a:pt x="8" y="61"/>
                  </a:lnTo>
                  <a:lnTo>
                    <a:pt x="8" y="59"/>
                  </a:lnTo>
                  <a:lnTo>
                    <a:pt x="8" y="58"/>
                  </a:lnTo>
                  <a:lnTo>
                    <a:pt x="6" y="58"/>
                  </a:lnTo>
                  <a:lnTo>
                    <a:pt x="8" y="58"/>
                  </a:lnTo>
                  <a:lnTo>
                    <a:pt x="6" y="58"/>
                  </a:lnTo>
                  <a:lnTo>
                    <a:pt x="6" y="56"/>
                  </a:lnTo>
                  <a:lnTo>
                    <a:pt x="6" y="54"/>
                  </a:lnTo>
                  <a:lnTo>
                    <a:pt x="4" y="54"/>
                  </a:lnTo>
                  <a:lnTo>
                    <a:pt x="2" y="54"/>
                  </a:lnTo>
                  <a:lnTo>
                    <a:pt x="2" y="52"/>
                  </a:lnTo>
                  <a:lnTo>
                    <a:pt x="0" y="52"/>
                  </a:lnTo>
                  <a:lnTo>
                    <a:pt x="0" y="50"/>
                  </a:lnTo>
                  <a:lnTo>
                    <a:pt x="0" y="48"/>
                  </a:lnTo>
                  <a:lnTo>
                    <a:pt x="0" y="46"/>
                  </a:lnTo>
                  <a:lnTo>
                    <a:pt x="2" y="44"/>
                  </a:lnTo>
                  <a:lnTo>
                    <a:pt x="2" y="42"/>
                  </a:lnTo>
                  <a:lnTo>
                    <a:pt x="2" y="38"/>
                  </a:lnTo>
                  <a:lnTo>
                    <a:pt x="4" y="38"/>
                  </a:lnTo>
                  <a:lnTo>
                    <a:pt x="4" y="36"/>
                  </a:lnTo>
                  <a:lnTo>
                    <a:pt x="4" y="34"/>
                  </a:lnTo>
                  <a:lnTo>
                    <a:pt x="4" y="33"/>
                  </a:lnTo>
                  <a:lnTo>
                    <a:pt x="6" y="31"/>
                  </a:lnTo>
                  <a:lnTo>
                    <a:pt x="6" y="29"/>
                  </a:lnTo>
                  <a:lnTo>
                    <a:pt x="6" y="27"/>
                  </a:lnTo>
                  <a:lnTo>
                    <a:pt x="6" y="25"/>
                  </a:lnTo>
                  <a:lnTo>
                    <a:pt x="6" y="23"/>
                  </a:lnTo>
                  <a:lnTo>
                    <a:pt x="6" y="21"/>
                  </a:lnTo>
                  <a:lnTo>
                    <a:pt x="6" y="19"/>
                  </a:lnTo>
                  <a:lnTo>
                    <a:pt x="8" y="19"/>
                  </a:lnTo>
                  <a:lnTo>
                    <a:pt x="8" y="17"/>
                  </a:lnTo>
                  <a:lnTo>
                    <a:pt x="10" y="17"/>
                  </a:lnTo>
                  <a:lnTo>
                    <a:pt x="10" y="15"/>
                  </a:lnTo>
                  <a:lnTo>
                    <a:pt x="10" y="13"/>
                  </a:lnTo>
                  <a:lnTo>
                    <a:pt x="12" y="13"/>
                  </a:lnTo>
                  <a:lnTo>
                    <a:pt x="12" y="11"/>
                  </a:lnTo>
                  <a:lnTo>
                    <a:pt x="12" y="10"/>
                  </a:lnTo>
                  <a:lnTo>
                    <a:pt x="13" y="8"/>
                  </a:lnTo>
                  <a:lnTo>
                    <a:pt x="13" y="6"/>
                  </a:lnTo>
                  <a:lnTo>
                    <a:pt x="15" y="6"/>
                  </a:lnTo>
                  <a:lnTo>
                    <a:pt x="17" y="6"/>
                  </a:lnTo>
                  <a:lnTo>
                    <a:pt x="23" y="4"/>
                  </a:lnTo>
                  <a:lnTo>
                    <a:pt x="29" y="4"/>
                  </a:lnTo>
                  <a:lnTo>
                    <a:pt x="33" y="2"/>
                  </a:lnTo>
                  <a:lnTo>
                    <a:pt x="38" y="0"/>
                  </a:lnTo>
                  <a:lnTo>
                    <a:pt x="42" y="0"/>
                  </a:lnTo>
                  <a:lnTo>
                    <a:pt x="46" y="0"/>
                  </a:lnTo>
                  <a:lnTo>
                    <a:pt x="48" y="0"/>
                  </a:lnTo>
                  <a:lnTo>
                    <a:pt x="52" y="0"/>
                  </a:lnTo>
                  <a:lnTo>
                    <a:pt x="54" y="0"/>
                  </a:lnTo>
                  <a:lnTo>
                    <a:pt x="56" y="0"/>
                  </a:lnTo>
                  <a:lnTo>
                    <a:pt x="58" y="0"/>
                  </a:lnTo>
                  <a:lnTo>
                    <a:pt x="58" y="2"/>
                  </a:lnTo>
                  <a:lnTo>
                    <a:pt x="60" y="2"/>
                  </a:lnTo>
                  <a:lnTo>
                    <a:pt x="61" y="4"/>
                  </a:lnTo>
                  <a:lnTo>
                    <a:pt x="63" y="4"/>
                  </a:lnTo>
                  <a:lnTo>
                    <a:pt x="63" y="6"/>
                  </a:lnTo>
                  <a:lnTo>
                    <a:pt x="65" y="6"/>
                  </a:lnTo>
                  <a:lnTo>
                    <a:pt x="67" y="8"/>
                  </a:lnTo>
                  <a:lnTo>
                    <a:pt x="69" y="8"/>
                  </a:lnTo>
                  <a:lnTo>
                    <a:pt x="71" y="10"/>
                  </a:lnTo>
                  <a:lnTo>
                    <a:pt x="71" y="11"/>
                  </a:lnTo>
                  <a:lnTo>
                    <a:pt x="71" y="13"/>
                  </a:lnTo>
                  <a:lnTo>
                    <a:pt x="71" y="1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5" name="Freeform 192"/>
            <p:cNvSpPr>
              <a:spLocks noEditPoints="1"/>
            </p:cNvSpPr>
            <p:nvPr/>
          </p:nvSpPr>
          <p:spPr bwMode="auto">
            <a:xfrm>
              <a:off x="5892800" y="3963988"/>
              <a:ext cx="36513" cy="39688"/>
            </a:xfrm>
            <a:custGeom>
              <a:avLst/>
              <a:gdLst>
                <a:gd name="T0" fmla="*/ 2 w 23"/>
                <a:gd name="T1" fmla="*/ 23 h 25"/>
                <a:gd name="T2" fmla="*/ 0 w 23"/>
                <a:gd name="T3" fmla="*/ 23 h 25"/>
                <a:gd name="T4" fmla="*/ 2 w 23"/>
                <a:gd name="T5" fmla="*/ 21 h 25"/>
                <a:gd name="T6" fmla="*/ 4 w 23"/>
                <a:gd name="T7" fmla="*/ 19 h 25"/>
                <a:gd name="T8" fmla="*/ 6 w 23"/>
                <a:gd name="T9" fmla="*/ 17 h 25"/>
                <a:gd name="T10" fmla="*/ 6 w 23"/>
                <a:gd name="T11" fmla="*/ 19 h 25"/>
                <a:gd name="T12" fmla="*/ 6 w 23"/>
                <a:gd name="T13" fmla="*/ 19 h 25"/>
                <a:gd name="T14" fmla="*/ 2 w 23"/>
                <a:gd name="T15" fmla="*/ 21 h 25"/>
                <a:gd name="T16" fmla="*/ 2 w 23"/>
                <a:gd name="T17" fmla="*/ 23 h 25"/>
                <a:gd name="T18" fmla="*/ 17 w 23"/>
                <a:gd name="T19" fmla="*/ 0 h 25"/>
                <a:gd name="T20" fmla="*/ 19 w 23"/>
                <a:gd name="T21" fmla="*/ 0 h 25"/>
                <a:gd name="T22" fmla="*/ 19 w 23"/>
                <a:gd name="T23" fmla="*/ 2 h 25"/>
                <a:gd name="T24" fmla="*/ 21 w 23"/>
                <a:gd name="T25" fmla="*/ 2 h 25"/>
                <a:gd name="T26" fmla="*/ 23 w 23"/>
                <a:gd name="T27" fmla="*/ 2 h 25"/>
                <a:gd name="T28" fmla="*/ 21 w 23"/>
                <a:gd name="T29" fmla="*/ 2 h 25"/>
                <a:gd name="T30" fmla="*/ 23 w 23"/>
                <a:gd name="T31" fmla="*/ 4 h 25"/>
                <a:gd name="T32" fmla="*/ 23 w 23"/>
                <a:gd name="T33" fmla="*/ 4 h 25"/>
                <a:gd name="T34" fmla="*/ 23 w 23"/>
                <a:gd name="T35" fmla="*/ 4 h 25"/>
                <a:gd name="T36" fmla="*/ 23 w 23"/>
                <a:gd name="T37" fmla="*/ 6 h 25"/>
                <a:gd name="T38" fmla="*/ 23 w 23"/>
                <a:gd name="T39" fmla="*/ 6 h 25"/>
                <a:gd name="T40" fmla="*/ 21 w 23"/>
                <a:gd name="T41" fmla="*/ 6 h 25"/>
                <a:gd name="T42" fmla="*/ 21 w 23"/>
                <a:gd name="T43" fmla="*/ 8 h 25"/>
                <a:gd name="T44" fmla="*/ 21 w 23"/>
                <a:gd name="T45" fmla="*/ 8 h 25"/>
                <a:gd name="T46" fmla="*/ 21 w 23"/>
                <a:gd name="T47" fmla="*/ 10 h 25"/>
                <a:gd name="T48" fmla="*/ 21 w 23"/>
                <a:gd name="T49" fmla="*/ 10 h 25"/>
                <a:gd name="T50" fmla="*/ 21 w 23"/>
                <a:gd name="T51" fmla="*/ 10 h 25"/>
                <a:gd name="T52" fmla="*/ 21 w 23"/>
                <a:gd name="T53" fmla="*/ 11 h 25"/>
                <a:gd name="T54" fmla="*/ 21 w 23"/>
                <a:gd name="T55" fmla="*/ 13 h 25"/>
                <a:gd name="T56" fmla="*/ 23 w 23"/>
                <a:gd name="T57" fmla="*/ 13 h 25"/>
                <a:gd name="T58" fmla="*/ 21 w 23"/>
                <a:gd name="T59" fmla="*/ 13 h 25"/>
                <a:gd name="T60" fmla="*/ 19 w 23"/>
                <a:gd name="T61" fmla="*/ 17 h 25"/>
                <a:gd name="T62" fmla="*/ 19 w 23"/>
                <a:gd name="T63" fmla="*/ 17 h 25"/>
                <a:gd name="T64" fmla="*/ 19 w 23"/>
                <a:gd name="T65" fmla="*/ 17 h 25"/>
                <a:gd name="T66" fmla="*/ 19 w 23"/>
                <a:gd name="T67" fmla="*/ 19 h 25"/>
                <a:gd name="T68" fmla="*/ 15 w 23"/>
                <a:gd name="T69" fmla="*/ 21 h 25"/>
                <a:gd name="T70" fmla="*/ 13 w 23"/>
                <a:gd name="T71" fmla="*/ 21 h 25"/>
                <a:gd name="T72" fmla="*/ 11 w 23"/>
                <a:gd name="T73" fmla="*/ 21 h 25"/>
                <a:gd name="T74" fmla="*/ 11 w 23"/>
                <a:gd name="T75" fmla="*/ 19 h 25"/>
                <a:gd name="T76" fmla="*/ 11 w 23"/>
                <a:gd name="T77" fmla="*/ 17 h 25"/>
                <a:gd name="T78" fmla="*/ 13 w 23"/>
                <a:gd name="T79" fmla="*/ 15 h 25"/>
                <a:gd name="T80" fmla="*/ 15 w 23"/>
                <a:gd name="T81" fmla="*/ 15 h 25"/>
                <a:gd name="T82" fmla="*/ 17 w 23"/>
                <a:gd name="T83" fmla="*/ 13 h 25"/>
                <a:gd name="T84" fmla="*/ 17 w 23"/>
                <a:gd name="T85" fmla="*/ 13 h 25"/>
                <a:gd name="T86" fmla="*/ 17 w 23"/>
                <a:gd name="T87" fmla="*/ 13 h 25"/>
                <a:gd name="T88" fmla="*/ 13 w 23"/>
                <a:gd name="T89" fmla="*/ 11 h 25"/>
                <a:gd name="T90" fmla="*/ 13 w 23"/>
                <a:gd name="T91" fmla="*/ 13 h 25"/>
                <a:gd name="T92" fmla="*/ 13 w 23"/>
                <a:gd name="T93" fmla="*/ 13 h 25"/>
                <a:gd name="T94" fmla="*/ 11 w 23"/>
                <a:gd name="T95" fmla="*/ 11 h 25"/>
                <a:gd name="T96" fmla="*/ 13 w 23"/>
                <a:gd name="T97" fmla="*/ 11 h 25"/>
                <a:gd name="T98" fmla="*/ 13 w 23"/>
                <a:gd name="T99" fmla="*/ 10 h 25"/>
                <a:gd name="T100" fmla="*/ 13 w 23"/>
                <a:gd name="T101" fmla="*/ 10 h 25"/>
                <a:gd name="T102" fmla="*/ 13 w 23"/>
                <a:gd name="T103" fmla="*/ 10 h 25"/>
                <a:gd name="T104" fmla="*/ 13 w 23"/>
                <a:gd name="T105" fmla="*/ 10 h 25"/>
                <a:gd name="T106" fmla="*/ 13 w 23"/>
                <a:gd name="T107" fmla="*/ 6 h 25"/>
                <a:gd name="T108" fmla="*/ 13 w 23"/>
                <a:gd name="T109" fmla="*/ 6 h 25"/>
                <a:gd name="T110" fmla="*/ 13 w 23"/>
                <a:gd name="T111" fmla="*/ 4 h 25"/>
                <a:gd name="T112" fmla="*/ 13 w 23"/>
                <a:gd name="T113" fmla="*/ 4 h 25"/>
                <a:gd name="T114" fmla="*/ 13 w 23"/>
                <a:gd name="T115" fmla="*/ 4 h 25"/>
                <a:gd name="T116" fmla="*/ 13 w 23"/>
                <a:gd name="T117" fmla="*/ 2 h 25"/>
                <a:gd name="T118" fmla="*/ 13 w 23"/>
                <a:gd name="T119" fmla="*/ 2 h 25"/>
                <a:gd name="T120" fmla="*/ 15 w 23"/>
                <a:gd name="T121" fmla="*/ 0 h 25"/>
                <a:gd name="T122" fmla="*/ 15 w 23"/>
                <a:gd name="T123" fmla="*/ 0 h 25"/>
                <a:gd name="T124" fmla="*/ 17 w 23"/>
                <a:gd name="T1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 h="25">
                  <a:moveTo>
                    <a:pt x="2" y="23"/>
                  </a:moveTo>
                  <a:lnTo>
                    <a:pt x="2" y="25"/>
                  </a:lnTo>
                  <a:lnTo>
                    <a:pt x="2" y="23"/>
                  </a:lnTo>
                  <a:lnTo>
                    <a:pt x="0" y="23"/>
                  </a:lnTo>
                  <a:lnTo>
                    <a:pt x="0" y="23"/>
                  </a:lnTo>
                  <a:lnTo>
                    <a:pt x="0" y="23"/>
                  </a:lnTo>
                  <a:lnTo>
                    <a:pt x="0" y="21"/>
                  </a:lnTo>
                  <a:lnTo>
                    <a:pt x="2" y="21"/>
                  </a:lnTo>
                  <a:lnTo>
                    <a:pt x="2" y="21"/>
                  </a:lnTo>
                  <a:lnTo>
                    <a:pt x="2" y="21"/>
                  </a:lnTo>
                  <a:lnTo>
                    <a:pt x="4" y="19"/>
                  </a:lnTo>
                  <a:lnTo>
                    <a:pt x="4" y="19"/>
                  </a:lnTo>
                  <a:lnTo>
                    <a:pt x="4" y="17"/>
                  </a:lnTo>
                  <a:lnTo>
                    <a:pt x="6" y="17"/>
                  </a:lnTo>
                  <a:lnTo>
                    <a:pt x="6" y="17"/>
                  </a:lnTo>
                  <a:lnTo>
                    <a:pt x="6" y="17"/>
                  </a:lnTo>
                  <a:lnTo>
                    <a:pt x="6" y="17"/>
                  </a:lnTo>
                  <a:lnTo>
                    <a:pt x="6" y="19"/>
                  </a:lnTo>
                  <a:lnTo>
                    <a:pt x="6" y="19"/>
                  </a:lnTo>
                  <a:lnTo>
                    <a:pt x="6" y="19"/>
                  </a:lnTo>
                  <a:lnTo>
                    <a:pt x="6" y="19"/>
                  </a:lnTo>
                  <a:lnTo>
                    <a:pt x="4" y="21"/>
                  </a:lnTo>
                  <a:lnTo>
                    <a:pt x="2" y="21"/>
                  </a:lnTo>
                  <a:lnTo>
                    <a:pt x="2" y="21"/>
                  </a:lnTo>
                  <a:lnTo>
                    <a:pt x="4" y="23"/>
                  </a:lnTo>
                  <a:lnTo>
                    <a:pt x="4" y="23"/>
                  </a:lnTo>
                  <a:lnTo>
                    <a:pt x="2" y="23"/>
                  </a:lnTo>
                  <a:lnTo>
                    <a:pt x="2" y="23"/>
                  </a:lnTo>
                  <a:close/>
                  <a:moveTo>
                    <a:pt x="17" y="0"/>
                  </a:moveTo>
                  <a:lnTo>
                    <a:pt x="17" y="0"/>
                  </a:lnTo>
                  <a:lnTo>
                    <a:pt x="19" y="0"/>
                  </a:lnTo>
                  <a:lnTo>
                    <a:pt x="19" y="0"/>
                  </a:lnTo>
                  <a:lnTo>
                    <a:pt x="19" y="0"/>
                  </a:lnTo>
                  <a:lnTo>
                    <a:pt x="19" y="0"/>
                  </a:lnTo>
                  <a:lnTo>
                    <a:pt x="19" y="2"/>
                  </a:lnTo>
                  <a:lnTo>
                    <a:pt x="19" y="2"/>
                  </a:lnTo>
                  <a:lnTo>
                    <a:pt x="19" y="2"/>
                  </a:lnTo>
                  <a:lnTo>
                    <a:pt x="21" y="2"/>
                  </a:lnTo>
                  <a:lnTo>
                    <a:pt x="21" y="2"/>
                  </a:lnTo>
                  <a:lnTo>
                    <a:pt x="23" y="2"/>
                  </a:lnTo>
                  <a:lnTo>
                    <a:pt x="23" y="2"/>
                  </a:lnTo>
                  <a:lnTo>
                    <a:pt x="23" y="2"/>
                  </a:lnTo>
                  <a:lnTo>
                    <a:pt x="23" y="2"/>
                  </a:lnTo>
                  <a:lnTo>
                    <a:pt x="23" y="2"/>
                  </a:lnTo>
                  <a:lnTo>
                    <a:pt x="21" y="2"/>
                  </a:lnTo>
                  <a:lnTo>
                    <a:pt x="21" y="2"/>
                  </a:lnTo>
                  <a:lnTo>
                    <a:pt x="23" y="2"/>
                  </a:lnTo>
                  <a:lnTo>
                    <a:pt x="23" y="4"/>
                  </a:lnTo>
                  <a:lnTo>
                    <a:pt x="23" y="4"/>
                  </a:lnTo>
                  <a:lnTo>
                    <a:pt x="23" y="4"/>
                  </a:lnTo>
                  <a:lnTo>
                    <a:pt x="23" y="4"/>
                  </a:lnTo>
                  <a:lnTo>
                    <a:pt x="23" y="4"/>
                  </a:lnTo>
                  <a:lnTo>
                    <a:pt x="23" y="4"/>
                  </a:lnTo>
                  <a:lnTo>
                    <a:pt x="23" y="4"/>
                  </a:lnTo>
                  <a:lnTo>
                    <a:pt x="23" y="4"/>
                  </a:lnTo>
                  <a:lnTo>
                    <a:pt x="23" y="4"/>
                  </a:lnTo>
                  <a:lnTo>
                    <a:pt x="23" y="6"/>
                  </a:lnTo>
                  <a:lnTo>
                    <a:pt x="23" y="6"/>
                  </a:lnTo>
                  <a:lnTo>
                    <a:pt x="23" y="6"/>
                  </a:lnTo>
                  <a:lnTo>
                    <a:pt x="23" y="6"/>
                  </a:lnTo>
                  <a:lnTo>
                    <a:pt x="23" y="6"/>
                  </a:lnTo>
                  <a:lnTo>
                    <a:pt x="23" y="6"/>
                  </a:lnTo>
                  <a:lnTo>
                    <a:pt x="21" y="6"/>
                  </a:lnTo>
                  <a:lnTo>
                    <a:pt x="21" y="6"/>
                  </a:lnTo>
                  <a:lnTo>
                    <a:pt x="21" y="6"/>
                  </a:lnTo>
                  <a:lnTo>
                    <a:pt x="21" y="8"/>
                  </a:lnTo>
                  <a:lnTo>
                    <a:pt x="21" y="8"/>
                  </a:lnTo>
                  <a:lnTo>
                    <a:pt x="21" y="8"/>
                  </a:lnTo>
                  <a:lnTo>
                    <a:pt x="21" y="8"/>
                  </a:lnTo>
                  <a:lnTo>
                    <a:pt x="21" y="8"/>
                  </a:lnTo>
                  <a:lnTo>
                    <a:pt x="21" y="8"/>
                  </a:lnTo>
                  <a:lnTo>
                    <a:pt x="21" y="10"/>
                  </a:lnTo>
                  <a:lnTo>
                    <a:pt x="21" y="10"/>
                  </a:lnTo>
                  <a:lnTo>
                    <a:pt x="21" y="10"/>
                  </a:lnTo>
                  <a:lnTo>
                    <a:pt x="21" y="10"/>
                  </a:lnTo>
                  <a:lnTo>
                    <a:pt x="21" y="10"/>
                  </a:lnTo>
                  <a:lnTo>
                    <a:pt x="21" y="10"/>
                  </a:lnTo>
                  <a:lnTo>
                    <a:pt x="21" y="10"/>
                  </a:lnTo>
                  <a:lnTo>
                    <a:pt x="21" y="11"/>
                  </a:lnTo>
                  <a:lnTo>
                    <a:pt x="21" y="11"/>
                  </a:lnTo>
                  <a:lnTo>
                    <a:pt x="21" y="11"/>
                  </a:lnTo>
                  <a:lnTo>
                    <a:pt x="21" y="11"/>
                  </a:lnTo>
                  <a:lnTo>
                    <a:pt x="21" y="11"/>
                  </a:lnTo>
                  <a:lnTo>
                    <a:pt x="21" y="13"/>
                  </a:lnTo>
                  <a:lnTo>
                    <a:pt x="21" y="13"/>
                  </a:lnTo>
                  <a:lnTo>
                    <a:pt x="23" y="13"/>
                  </a:lnTo>
                  <a:lnTo>
                    <a:pt x="23" y="13"/>
                  </a:lnTo>
                  <a:lnTo>
                    <a:pt x="21" y="13"/>
                  </a:lnTo>
                  <a:lnTo>
                    <a:pt x="21" y="13"/>
                  </a:lnTo>
                  <a:lnTo>
                    <a:pt x="21" y="13"/>
                  </a:lnTo>
                  <a:lnTo>
                    <a:pt x="21" y="15"/>
                  </a:lnTo>
                  <a:lnTo>
                    <a:pt x="21" y="15"/>
                  </a:lnTo>
                  <a:lnTo>
                    <a:pt x="19" y="17"/>
                  </a:lnTo>
                  <a:lnTo>
                    <a:pt x="19" y="17"/>
                  </a:lnTo>
                  <a:lnTo>
                    <a:pt x="19" y="17"/>
                  </a:lnTo>
                  <a:lnTo>
                    <a:pt x="19" y="17"/>
                  </a:lnTo>
                  <a:lnTo>
                    <a:pt x="19" y="17"/>
                  </a:lnTo>
                  <a:lnTo>
                    <a:pt x="19" y="17"/>
                  </a:lnTo>
                  <a:lnTo>
                    <a:pt x="19" y="17"/>
                  </a:lnTo>
                  <a:lnTo>
                    <a:pt x="19" y="19"/>
                  </a:lnTo>
                  <a:lnTo>
                    <a:pt x="19" y="19"/>
                  </a:lnTo>
                  <a:lnTo>
                    <a:pt x="19" y="19"/>
                  </a:lnTo>
                  <a:lnTo>
                    <a:pt x="19" y="19"/>
                  </a:lnTo>
                  <a:lnTo>
                    <a:pt x="17" y="21"/>
                  </a:lnTo>
                  <a:lnTo>
                    <a:pt x="15" y="21"/>
                  </a:lnTo>
                  <a:lnTo>
                    <a:pt x="13" y="21"/>
                  </a:lnTo>
                  <a:lnTo>
                    <a:pt x="13" y="21"/>
                  </a:lnTo>
                  <a:lnTo>
                    <a:pt x="13" y="21"/>
                  </a:lnTo>
                  <a:lnTo>
                    <a:pt x="11" y="21"/>
                  </a:lnTo>
                  <a:lnTo>
                    <a:pt x="11" y="21"/>
                  </a:lnTo>
                  <a:lnTo>
                    <a:pt x="11" y="21"/>
                  </a:lnTo>
                  <a:lnTo>
                    <a:pt x="11" y="21"/>
                  </a:lnTo>
                  <a:lnTo>
                    <a:pt x="11" y="19"/>
                  </a:lnTo>
                  <a:lnTo>
                    <a:pt x="11" y="19"/>
                  </a:lnTo>
                  <a:lnTo>
                    <a:pt x="11" y="17"/>
                  </a:lnTo>
                  <a:lnTo>
                    <a:pt x="11" y="17"/>
                  </a:lnTo>
                  <a:lnTo>
                    <a:pt x="11" y="17"/>
                  </a:lnTo>
                  <a:lnTo>
                    <a:pt x="13" y="17"/>
                  </a:lnTo>
                  <a:lnTo>
                    <a:pt x="13" y="17"/>
                  </a:lnTo>
                  <a:lnTo>
                    <a:pt x="13" y="15"/>
                  </a:lnTo>
                  <a:lnTo>
                    <a:pt x="13" y="15"/>
                  </a:lnTo>
                  <a:lnTo>
                    <a:pt x="15" y="15"/>
                  </a:lnTo>
                  <a:lnTo>
                    <a:pt x="15" y="15"/>
                  </a:lnTo>
                  <a:lnTo>
                    <a:pt x="15" y="13"/>
                  </a:lnTo>
                  <a:lnTo>
                    <a:pt x="15" y="13"/>
                  </a:lnTo>
                  <a:lnTo>
                    <a:pt x="17" y="13"/>
                  </a:lnTo>
                  <a:lnTo>
                    <a:pt x="17" y="13"/>
                  </a:lnTo>
                  <a:lnTo>
                    <a:pt x="17" y="13"/>
                  </a:lnTo>
                  <a:lnTo>
                    <a:pt x="17" y="13"/>
                  </a:lnTo>
                  <a:lnTo>
                    <a:pt x="17" y="13"/>
                  </a:lnTo>
                  <a:lnTo>
                    <a:pt x="17" y="13"/>
                  </a:lnTo>
                  <a:lnTo>
                    <a:pt x="17" y="13"/>
                  </a:lnTo>
                  <a:lnTo>
                    <a:pt x="15" y="13"/>
                  </a:lnTo>
                  <a:lnTo>
                    <a:pt x="15" y="13"/>
                  </a:lnTo>
                  <a:lnTo>
                    <a:pt x="13" y="11"/>
                  </a:lnTo>
                  <a:lnTo>
                    <a:pt x="13" y="11"/>
                  </a:lnTo>
                  <a:lnTo>
                    <a:pt x="13" y="11"/>
                  </a:lnTo>
                  <a:lnTo>
                    <a:pt x="13" y="13"/>
                  </a:lnTo>
                  <a:lnTo>
                    <a:pt x="13" y="13"/>
                  </a:lnTo>
                  <a:lnTo>
                    <a:pt x="13" y="13"/>
                  </a:lnTo>
                  <a:lnTo>
                    <a:pt x="13" y="13"/>
                  </a:lnTo>
                  <a:lnTo>
                    <a:pt x="13" y="13"/>
                  </a:lnTo>
                  <a:lnTo>
                    <a:pt x="11" y="11"/>
                  </a:lnTo>
                  <a:lnTo>
                    <a:pt x="11" y="11"/>
                  </a:lnTo>
                  <a:lnTo>
                    <a:pt x="13" y="11"/>
                  </a:lnTo>
                  <a:lnTo>
                    <a:pt x="13" y="11"/>
                  </a:lnTo>
                  <a:lnTo>
                    <a:pt x="13" y="11"/>
                  </a:lnTo>
                  <a:lnTo>
                    <a:pt x="13" y="11"/>
                  </a:lnTo>
                  <a:lnTo>
                    <a:pt x="13" y="10"/>
                  </a:lnTo>
                  <a:lnTo>
                    <a:pt x="13" y="10"/>
                  </a:lnTo>
                  <a:lnTo>
                    <a:pt x="13" y="10"/>
                  </a:lnTo>
                  <a:lnTo>
                    <a:pt x="13" y="10"/>
                  </a:lnTo>
                  <a:lnTo>
                    <a:pt x="13" y="10"/>
                  </a:lnTo>
                  <a:lnTo>
                    <a:pt x="13" y="10"/>
                  </a:lnTo>
                  <a:lnTo>
                    <a:pt x="13" y="10"/>
                  </a:lnTo>
                  <a:lnTo>
                    <a:pt x="13" y="10"/>
                  </a:lnTo>
                  <a:lnTo>
                    <a:pt x="13" y="10"/>
                  </a:lnTo>
                  <a:lnTo>
                    <a:pt x="13" y="10"/>
                  </a:lnTo>
                  <a:lnTo>
                    <a:pt x="13" y="10"/>
                  </a:lnTo>
                  <a:lnTo>
                    <a:pt x="13" y="10"/>
                  </a:lnTo>
                  <a:lnTo>
                    <a:pt x="13" y="8"/>
                  </a:lnTo>
                  <a:lnTo>
                    <a:pt x="13" y="6"/>
                  </a:lnTo>
                  <a:lnTo>
                    <a:pt x="11" y="6"/>
                  </a:lnTo>
                  <a:lnTo>
                    <a:pt x="11" y="6"/>
                  </a:lnTo>
                  <a:lnTo>
                    <a:pt x="13" y="6"/>
                  </a:lnTo>
                  <a:lnTo>
                    <a:pt x="13" y="6"/>
                  </a:lnTo>
                  <a:lnTo>
                    <a:pt x="13" y="4"/>
                  </a:lnTo>
                  <a:lnTo>
                    <a:pt x="13" y="4"/>
                  </a:lnTo>
                  <a:lnTo>
                    <a:pt x="13" y="4"/>
                  </a:lnTo>
                  <a:lnTo>
                    <a:pt x="13" y="4"/>
                  </a:lnTo>
                  <a:lnTo>
                    <a:pt x="13" y="4"/>
                  </a:lnTo>
                  <a:lnTo>
                    <a:pt x="13" y="4"/>
                  </a:lnTo>
                  <a:lnTo>
                    <a:pt x="13" y="4"/>
                  </a:lnTo>
                  <a:lnTo>
                    <a:pt x="13" y="4"/>
                  </a:lnTo>
                  <a:lnTo>
                    <a:pt x="13" y="4"/>
                  </a:lnTo>
                  <a:lnTo>
                    <a:pt x="13" y="4"/>
                  </a:lnTo>
                  <a:lnTo>
                    <a:pt x="13" y="2"/>
                  </a:lnTo>
                  <a:lnTo>
                    <a:pt x="13" y="2"/>
                  </a:lnTo>
                  <a:lnTo>
                    <a:pt x="13" y="2"/>
                  </a:lnTo>
                  <a:lnTo>
                    <a:pt x="13" y="2"/>
                  </a:lnTo>
                  <a:lnTo>
                    <a:pt x="13" y="0"/>
                  </a:lnTo>
                  <a:lnTo>
                    <a:pt x="15" y="0"/>
                  </a:lnTo>
                  <a:lnTo>
                    <a:pt x="15" y="0"/>
                  </a:lnTo>
                  <a:lnTo>
                    <a:pt x="15" y="0"/>
                  </a:lnTo>
                  <a:lnTo>
                    <a:pt x="15" y="0"/>
                  </a:lnTo>
                  <a:lnTo>
                    <a:pt x="15" y="0"/>
                  </a:lnTo>
                  <a:lnTo>
                    <a:pt x="17" y="0"/>
                  </a:lnTo>
                  <a:lnTo>
                    <a:pt x="17" y="0"/>
                  </a:lnTo>
                  <a:lnTo>
                    <a:pt x="17" y="0"/>
                  </a:lnTo>
                  <a:lnTo>
                    <a:pt x="17"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6" name="Freeform 193"/>
            <p:cNvSpPr>
              <a:spLocks noEditPoints="1"/>
            </p:cNvSpPr>
            <p:nvPr/>
          </p:nvSpPr>
          <p:spPr bwMode="auto">
            <a:xfrm>
              <a:off x="1141413" y="5033963"/>
              <a:ext cx="481013" cy="527050"/>
            </a:xfrm>
            <a:custGeom>
              <a:avLst/>
              <a:gdLst>
                <a:gd name="T0" fmla="*/ 71 w 303"/>
                <a:gd name="T1" fmla="*/ 257 h 332"/>
                <a:gd name="T2" fmla="*/ 303 w 303"/>
                <a:gd name="T3" fmla="*/ 251 h 332"/>
                <a:gd name="T4" fmla="*/ 40 w 303"/>
                <a:gd name="T5" fmla="*/ 242 h 332"/>
                <a:gd name="T6" fmla="*/ 213 w 303"/>
                <a:gd name="T7" fmla="*/ 226 h 332"/>
                <a:gd name="T8" fmla="*/ 293 w 303"/>
                <a:gd name="T9" fmla="*/ 224 h 332"/>
                <a:gd name="T10" fmla="*/ 278 w 303"/>
                <a:gd name="T11" fmla="*/ 222 h 332"/>
                <a:gd name="T12" fmla="*/ 245 w 303"/>
                <a:gd name="T13" fmla="*/ 211 h 332"/>
                <a:gd name="T14" fmla="*/ 234 w 303"/>
                <a:gd name="T15" fmla="*/ 186 h 332"/>
                <a:gd name="T16" fmla="*/ 241 w 303"/>
                <a:gd name="T17" fmla="*/ 186 h 332"/>
                <a:gd name="T18" fmla="*/ 241 w 303"/>
                <a:gd name="T19" fmla="*/ 176 h 332"/>
                <a:gd name="T20" fmla="*/ 280 w 303"/>
                <a:gd name="T21" fmla="*/ 172 h 332"/>
                <a:gd name="T22" fmla="*/ 211 w 303"/>
                <a:gd name="T23" fmla="*/ 171 h 332"/>
                <a:gd name="T24" fmla="*/ 209 w 303"/>
                <a:gd name="T25" fmla="*/ 167 h 332"/>
                <a:gd name="T26" fmla="*/ 207 w 303"/>
                <a:gd name="T27" fmla="*/ 165 h 332"/>
                <a:gd name="T28" fmla="*/ 172 w 303"/>
                <a:gd name="T29" fmla="*/ 163 h 332"/>
                <a:gd name="T30" fmla="*/ 209 w 303"/>
                <a:gd name="T31" fmla="*/ 159 h 332"/>
                <a:gd name="T32" fmla="*/ 209 w 303"/>
                <a:gd name="T33" fmla="*/ 163 h 332"/>
                <a:gd name="T34" fmla="*/ 74 w 303"/>
                <a:gd name="T35" fmla="*/ 163 h 332"/>
                <a:gd name="T36" fmla="*/ 71 w 303"/>
                <a:gd name="T37" fmla="*/ 161 h 332"/>
                <a:gd name="T38" fmla="*/ 71 w 303"/>
                <a:gd name="T39" fmla="*/ 155 h 332"/>
                <a:gd name="T40" fmla="*/ 65 w 303"/>
                <a:gd name="T41" fmla="*/ 157 h 332"/>
                <a:gd name="T42" fmla="*/ 67 w 303"/>
                <a:gd name="T43" fmla="*/ 155 h 332"/>
                <a:gd name="T44" fmla="*/ 245 w 303"/>
                <a:gd name="T45" fmla="*/ 153 h 332"/>
                <a:gd name="T46" fmla="*/ 245 w 303"/>
                <a:gd name="T47" fmla="*/ 153 h 332"/>
                <a:gd name="T48" fmla="*/ 48 w 303"/>
                <a:gd name="T49" fmla="*/ 144 h 332"/>
                <a:gd name="T50" fmla="*/ 38 w 303"/>
                <a:gd name="T51" fmla="*/ 146 h 332"/>
                <a:gd name="T52" fmla="*/ 40 w 303"/>
                <a:gd name="T53" fmla="*/ 146 h 332"/>
                <a:gd name="T54" fmla="*/ 167 w 303"/>
                <a:gd name="T55" fmla="*/ 142 h 332"/>
                <a:gd name="T56" fmla="*/ 167 w 303"/>
                <a:gd name="T57" fmla="*/ 142 h 332"/>
                <a:gd name="T58" fmla="*/ 165 w 303"/>
                <a:gd name="T59" fmla="*/ 142 h 332"/>
                <a:gd name="T60" fmla="*/ 38 w 303"/>
                <a:gd name="T61" fmla="*/ 142 h 332"/>
                <a:gd name="T62" fmla="*/ 34 w 303"/>
                <a:gd name="T63" fmla="*/ 140 h 332"/>
                <a:gd name="T64" fmla="*/ 159 w 303"/>
                <a:gd name="T65" fmla="*/ 138 h 332"/>
                <a:gd name="T66" fmla="*/ 153 w 303"/>
                <a:gd name="T67" fmla="*/ 140 h 332"/>
                <a:gd name="T68" fmla="*/ 121 w 303"/>
                <a:gd name="T69" fmla="*/ 134 h 332"/>
                <a:gd name="T70" fmla="*/ 132 w 303"/>
                <a:gd name="T71" fmla="*/ 134 h 332"/>
                <a:gd name="T72" fmla="*/ 130 w 303"/>
                <a:gd name="T73" fmla="*/ 132 h 332"/>
                <a:gd name="T74" fmla="*/ 220 w 303"/>
                <a:gd name="T75" fmla="*/ 130 h 332"/>
                <a:gd name="T76" fmla="*/ 138 w 303"/>
                <a:gd name="T77" fmla="*/ 130 h 332"/>
                <a:gd name="T78" fmla="*/ 207 w 303"/>
                <a:gd name="T79" fmla="*/ 128 h 332"/>
                <a:gd name="T80" fmla="*/ 142 w 303"/>
                <a:gd name="T81" fmla="*/ 130 h 332"/>
                <a:gd name="T82" fmla="*/ 142 w 303"/>
                <a:gd name="T83" fmla="*/ 128 h 332"/>
                <a:gd name="T84" fmla="*/ 107 w 303"/>
                <a:gd name="T85" fmla="*/ 119 h 332"/>
                <a:gd name="T86" fmla="*/ 101 w 303"/>
                <a:gd name="T87" fmla="*/ 115 h 332"/>
                <a:gd name="T88" fmla="*/ 94 w 303"/>
                <a:gd name="T89" fmla="*/ 113 h 332"/>
                <a:gd name="T90" fmla="*/ 140 w 303"/>
                <a:gd name="T91" fmla="*/ 109 h 332"/>
                <a:gd name="T92" fmla="*/ 126 w 303"/>
                <a:gd name="T93" fmla="*/ 105 h 332"/>
                <a:gd name="T94" fmla="*/ 142 w 303"/>
                <a:gd name="T95" fmla="*/ 105 h 332"/>
                <a:gd name="T96" fmla="*/ 243 w 303"/>
                <a:gd name="T97" fmla="*/ 40 h 332"/>
                <a:gd name="T98" fmla="*/ 236 w 303"/>
                <a:gd name="T99" fmla="*/ 32 h 332"/>
                <a:gd name="T100" fmla="*/ 240 w 303"/>
                <a:gd name="T101" fmla="*/ 30 h 332"/>
                <a:gd name="T102" fmla="*/ 234 w 303"/>
                <a:gd name="T103" fmla="*/ 29 h 332"/>
                <a:gd name="T104" fmla="*/ 220 w 303"/>
                <a:gd name="T105" fmla="*/ 23 h 332"/>
                <a:gd name="T106" fmla="*/ 228 w 303"/>
                <a:gd name="T107" fmla="*/ 15 h 332"/>
                <a:gd name="T108" fmla="*/ 228 w 303"/>
                <a:gd name="T109" fmla="*/ 15 h 332"/>
                <a:gd name="T110" fmla="*/ 218 w 303"/>
                <a:gd name="T111" fmla="*/ 15 h 332"/>
                <a:gd name="T112" fmla="*/ 217 w 303"/>
                <a:gd name="T113" fmla="*/ 13 h 332"/>
                <a:gd name="T114" fmla="*/ 211 w 303"/>
                <a:gd name="T115" fmla="*/ 2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3" h="332">
                  <a:moveTo>
                    <a:pt x="153" y="332"/>
                  </a:moveTo>
                  <a:lnTo>
                    <a:pt x="153" y="330"/>
                  </a:lnTo>
                  <a:lnTo>
                    <a:pt x="153" y="332"/>
                  </a:lnTo>
                  <a:close/>
                  <a:moveTo>
                    <a:pt x="71" y="257"/>
                  </a:moveTo>
                  <a:lnTo>
                    <a:pt x="71" y="255"/>
                  </a:lnTo>
                  <a:lnTo>
                    <a:pt x="71" y="257"/>
                  </a:lnTo>
                  <a:close/>
                  <a:moveTo>
                    <a:pt x="301" y="251"/>
                  </a:moveTo>
                  <a:lnTo>
                    <a:pt x="303" y="251"/>
                  </a:lnTo>
                  <a:lnTo>
                    <a:pt x="301" y="251"/>
                  </a:lnTo>
                  <a:close/>
                  <a:moveTo>
                    <a:pt x="40" y="242"/>
                  </a:moveTo>
                  <a:lnTo>
                    <a:pt x="40" y="240"/>
                  </a:lnTo>
                  <a:lnTo>
                    <a:pt x="40" y="242"/>
                  </a:lnTo>
                  <a:close/>
                  <a:moveTo>
                    <a:pt x="240" y="230"/>
                  </a:moveTo>
                  <a:lnTo>
                    <a:pt x="238" y="230"/>
                  </a:lnTo>
                  <a:lnTo>
                    <a:pt x="240" y="230"/>
                  </a:lnTo>
                  <a:close/>
                  <a:moveTo>
                    <a:pt x="213" y="226"/>
                  </a:moveTo>
                  <a:lnTo>
                    <a:pt x="211" y="228"/>
                  </a:lnTo>
                  <a:lnTo>
                    <a:pt x="211" y="226"/>
                  </a:lnTo>
                  <a:lnTo>
                    <a:pt x="213" y="226"/>
                  </a:lnTo>
                  <a:close/>
                  <a:moveTo>
                    <a:pt x="293" y="224"/>
                  </a:moveTo>
                  <a:lnTo>
                    <a:pt x="293" y="222"/>
                  </a:lnTo>
                  <a:lnTo>
                    <a:pt x="293" y="224"/>
                  </a:lnTo>
                  <a:close/>
                  <a:moveTo>
                    <a:pt x="280" y="222"/>
                  </a:moveTo>
                  <a:lnTo>
                    <a:pt x="278" y="222"/>
                  </a:lnTo>
                  <a:lnTo>
                    <a:pt x="280" y="222"/>
                  </a:lnTo>
                  <a:close/>
                  <a:moveTo>
                    <a:pt x="245" y="211"/>
                  </a:moveTo>
                  <a:lnTo>
                    <a:pt x="245" y="213"/>
                  </a:lnTo>
                  <a:lnTo>
                    <a:pt x="245" y="211"/>
                  </a:lnTo>
                  <a:lnTo>
                    <a:pt x="243" y="211"/>
                  </a:lnTo>
                  <a:lnTo>
                    <a:pt x="245" y="211"/>
                  </a:lnTo>
                  <a:close/>
                  <a:moveTo>
                    <a:pt x="234" y="188"/>
                  </a:moveTo>
                  <a:lnTo>
                    <a:pt x="234" y="186"/>
                  </a:lnTo>
                  <a:lnTo>
                    <a:pt x="234" y="188"/>
                  </a:lnTo>
                  <a:close/>
                  <a:moveTo>
                    <a:pt x="241" y="186"/>
                  </a:moveTo>
                  <a:lnTo>
                    <a:pt x="240" y="186"/>
                  </a:lnTo>
                  <a:lnTo>
                    <a:pt x="241" y="186"/>
                  </a:lnTo>
                  <a:close/>
                  <a:moveTo>
                    <a:pt x="241" y="176"/>
                  </a:moveTo>
                  <a:lnTo>
                    <a:pt x="241" y="178"/>
                  </a:lnTo>
                  <a:lnTo>
                    <a:pt x="240" y="176"/>
                  </a:lnTo>
                  <a:lnTo>
                    <a:pt x="241" y="176"/>
                  </a:lnTo>
                  <a:close/>
                  <a:moveTo>
                    <a:pt x="278" y="172"/>
                  </a:moveTo>
                  <a:lnTo>
                    <a:pt x="280" y="172"/>
                  </a:lnTo>
                  <a:lnTo>
                    <a:pt x="280" y="174"/>
                  </a:lnTo>
                  <a:lnTo>
                    <a:pt x="280" y="172"/>
                  </a:lnTo>
                  <a:lnTo>
                    <a:pt x="278" y="172"/>
                  </a:lnTo>
                  <a:close/>
                  <a:moveTo>
                    <a:pt x="211" y="171"/>
                  </a:moveTo>
                  <a:lnTo>
                    <a:pt x="209" y="171"/>
                  </a:lnTo>
                  <a:lnTo>
                    <a:pt x="211" y="171"/>
                  </a:lnTo>
                  <a:close/>
                  <a:moveTo>
                    <a:pt x="270" y="171"/>
                  </a:moveTo>
                  <a:lnTo>
                    <a:pt x="268" y="169"/>
                  </a:lnTo>
                  <a:lnTo>
                    <a:pt x="270" y="171"/>
                  </a:lnTo>
                  <a:close/>
                  <a:moveTo>
                    <a:pt x="209" y="167"/>
                  </a:moveTo>
                  <a:lnTo>
                    <a:pt x="209" y="169"/>
                  </a:lnTo>
                  <a:lnTo>
                    <a:pt x="209" y="167"/>
                  </a:lnTo>
                  <a:lnTo>
                    <a:pt x="207" y="167"/>
                  </a:lnTo>
                  <a:lnTo>
                    <a:pt x="207" y="165"/>
                  </a:lnTo>
                  <a:lnTo>
                    <a:pt x="207" y="167"/>
                  </a:lnTo>
                  <a:lnTo>
                    <a:pt x="209" y="167"/>
                  </a:lnTo>
                  <a:close/>
                  <a:moveTo>
                    <a:pt x="172" y="161"/>
                  </a:moveTo>
                  <a:lnTo>
                    <a:pt x="172" y="163"/>
                  </a:lnTo>
                  <a:lnTo>
                    <a:pt x="172" y="161"/>
                  </a:lnTo>
                  <a:close/>
                  <a:moveTo>
                    <a:pt x="209" y="163"/>
                  </a:moveTo>
                  <a:lnTo>
                    <a:pt x="209" y="161"/>
                  </a:lnTo>
                  <a:lnTo>
                    <a:pt x="209" y="159"/>
                  </a:lnTo>
                  <a:lnTo>
                    <a:pt x="211" y="159"/>
                  </a:lnTo>
                  <a:lnTo>
                    <a:pt x="211" y="161"/>
                  </a:lnTo>
                  <a:lnTo>
                    <a:pt x="209" y="161"/>
                  </a:lnTo>
                  <a:lnTo>
                    <a:pt x="209" y="163"/>
                  </a:lnTo>
                  <a:close/>
                  <a:moveTo>
                    <a:pt x="73" y="159"/>
                  </a:moveTo>
                  <a:lnTo>
                    <a:pt x="74" y="159"/>
                  </a:lnTo>
                  <a:lnTo>
                    <a:pt x="76" y="161"/>
                  </a:lnTo>
                  <a:lnTo>
                    <a:pt x="74" y="163"/>
                  </a:lnTo>
                  <a:lnTo>
                    <a:pt x="74" y="161"/>
                  </a:lnTo>
                  <a:lnTo>
                    <a:pt x="73" y="161"/>
                  </a:lnTo>
                  <a:lnTo>
                    <a:pt x="73" y="159"/>
                  </a:lnTo>
                  <a:lnTo>
                    <a:pt x="71" y="161"/>
                  </a:lnTo>
                  <a:lnTo>
                    <a:pt x="69" y="159"/>
                  </a:lnTo>
                  <a:lnTo>
                    <a:pt x="69" y="157"/>
                  </a:lnTo>
                  <a:lnTo>
                    <a:pt x="69" y="155"/>
                  </a:lnTo>
                  <a:lnTo>
                    <a:pt x="71" y="155"/>
                  </a:lnTo>
                  <a:lnTo>
                    <a:pt x="73" y="157"/>
                  </a:lnTo>
                  <a:lnTo>
                    <a:pt x="73" y="159"/>
                  </a:lnTo>
                  <a:close/>
                  <a:moveTo>
                    <a:pt x="67" y="155"/>
                  </a:moveTo>
                  <a:lnTo>
                    <a:pt x="65" y="157"/>
                  </a:lnTo>
                  <a:lnTo>
                    <a:pt x="63" y="157"/>
                  </a:lnTo>
                  <a:lnTo>
                    <a:pt x="63" y="155"/>
                  </a:lnTo>
                  <a:lnTo>
                    <a:pt x="65" y="155"/>
                  </a:lnTo>
                  <a:lnTo>
                    <a:pt x="67" y="155"/>
                  </a:lnTo>
                  <a:close/>
                  <a:moveTo>
                    <a:pt x="199" y="153"/>
                  </a:moveTo>
                  <a:lnTo>
                    <a:pt x="197" y="153"/>
                  </a:lnTo>
                  <a:lnTo>
                    <a:pt x="199" y="153"/>
                  </a:lnTo>
                  <a:close/>
                  <a:moveTo>
                    <a:pt x="245" y="153"/>
                  </a:moveTo>
                  <a:lnTo>
                    <a:pt x="247" y="153"/>
                  </a:lnTo>
                  <a:lnTo>
                    <a:pt x="245" y="153"/>
                  </a:lnTo>
                  <a:lnTo>
                    <a:pt x="247" y="153"/>
                  </a:lnTo>
                  <a:lnTo>
                    <a:pt x="245" y="153"/>
                  </a:lnTo>
                  <a:close/>
                  <a:moveTo>
                    <a:pt x="0" y="146"/>
                  </a:moveTo>
                  <a:lnTo>
                    <a:pt x="0" y="144"/>
                  </a:lnTo>
                  <a:lnTo>
                    <a:pt x="0" y="146"/>
                  </a:lnTo>
                  <a:close/>
                  <a:moveTo>
                    <a:pt x="48" y="144"/>
                  </a:moveTo>
                  <a:lnTo>
                    <a:pt x="46" y="144"/>
                  </a:lnTo>
                  <a:lnTo>
                    <a:pt x="48" y="144"/>
                  </a:lnTo>
                  <a:close/>
                  <a:moveTo>
                    <a:pt x="40" y="146"/>
                  </a:moveTo>
                  <a:lnTo>
                    <a:pt x="38" y="146"/>
                  </a:lnTo>
                  <a:lnTo>
                    <a:pt x="38" y="144"/>
                  </a:lnTo>
                  <a:lnTo>
                    <a:pt x="40" y="144"/>
                  </a:lnTo>
                  <a:lnTo>
                    <a:pt x="42" y="146"/>
                  </a:lnTo>
                  <a:lnTo>
                    <a:pt x="40" y="146"/>
                  </a:lnTo>
                  <a:close/>
                  <a:moveTo>
                    <a:pt x="46" y="144"/>
                  </a:moveTo>
                  <a:lnTo>
                    <a:pt x="46" y="142"/>
                  </a:lnTo>
                  <a:lnTo>
                    <a:pt x="46" y="144"/>
                  </a:lnTo>
                  <a:close/>
                  <a:moveTo>
                    <a:pt x="167" y="142"/>
                  </a:moveTo>
                  <a:lnTo>
                    <a:pt x="169" y="142"/>
                  </a:lnTo>
                  <a:lnTo>
                    <a:pt x="167" y="142"/>
                  </a:lnTo>
                  <a:lnTo>
                    <a:pt x="165" y="142"/>
                  </a:lnTo>
                  <a:lnTo>
                    <a:pt x="167" y="142"/>
                  </a:lnTo>
                  <a:close/>
                  <a:moveTo>
                    <a:pt x="165" y="142"/>
                  </a:moveTo>
                  <a:lnTo>
                    <a:pt x="163" y="142"/>
                  </a:lnTo>
                  <a:lnTo>
                    <a:pt x="163" y="140"/>
                  </a:lnTo>
                  <a:lnTo>
                    <a:pt x="165" y="142"/>
                  </a:lnTo>
                  <a:close/>
                  <a:moveTo>
                    <a:pt x="38" y="140"/>
                  </a:moveTo>
                  <a:lnTo>
                    <a:pt x="38" y="142"/>
                  </a:lnTo>
                  <a:lnTo>
                    <a:pt x="40" y="142"/>
                  </a:lnTo>
                  <a:lnTo>
                    <a:pt x="38" y="142"/>
                  </a:lnTo>
                  <a:lnTo>
                    <a:pt x="38" y="140"/>
                  </a:lnTo>
                  <a:lnTo>
                    <a:pt x="40" y="140"/>
                  </a:lnTo>
                  <a:lnTo>
                    <a:pt x="38" y="140"/>
                  </a:lnTo>
                  <a:close/>
                  <a:moveTo>
                    <a:pt x="34" y="140"/>
                  </a:moveTo>
                  <a:lnTo>
                    <a:pt x="34" y="138"/>
                  </a:lnTo>
                  <a:lnTo>
                    <a:pt x="34" y="140"/>
                  </a:lnTo>
                  <a:close/>
                  <a:moveTo>
                    <a:pt x="161" y="140"/>
                  </a:moveTo>
                  <a:lnTo>
                    <a:pt x="159" y="138"/>
                  </a:lnTo>
                  <a:lnTo>
                    <a:pt x="161" y="138"/>
                  </a:lnTo>
                  <a:lnTo>
                    <a:pt x="161" y="140"/>
                  </a:lnTo>
                  <a:close/>
                  <a:moveTo>
                    <a:pt x="153" y="138"/>
                  </a:moveTo>
                  <a:lnTo>
                    <a:pt x="153" y="140"/>
                  </a:lnTo>
                  <a:lnTo>
                    <a:pt x="153" y="138"/>
                  </a:lnTo>
                  <a:close/>
                  <a:moveTo>
                    <a:pt x="121" y="134"/>
                  </a:moveTo>
                  <a:lnTo>
                    <a:pt x="121" y="132"/>
                  </a:lnTo>
                  <a:lnTo>
                    <a:pt x="121" y="134"/>
                  </a:lnTo>
                  <a:close/>
                  <a:moveTo>
                    <a:pt x="134" y="136"/>
                  </a:moveTo>
                  <a:lnTo>
                    <a:pt x="132" y="134"/>
                  </a:lnTo>
                  <a:lnTo>
                    <a:pt x="132" y="132"/>
                  </a:lnTo>
                  <a:lnTo>
                    <a:pt x="132" y="134"/>
                  </a:lnTo>
                  <a:lnTo>
                    <a:pt x="134" y="134"/>
                  </a:lnTo>
                  <a:lnTo>
                    <a:pt x="134" y="136"/>
                  </a:lnTo>
                  <a:close/>
                  <a:moveTo>
                    <a:pt x="132" y="132"/>
                  </a:moveTo>
                  <a:lnTo>
                    <a:pt x="130" y="132"/>
                  </a:lnTo>
                  <a:lnTo>
                    <a:pt x="132" y="132"/>
                  </a:lnTo>
                  <a:close/>
                  <a:moveTo>
                    <a:pt x="220" y="130"/>
                  </a:moveTo>
                  <a:lnTo>
                    <a:pt x="218" y="130"/>
                  </a:lnTo>
                  <a:lnTo>
                    <a:pt x="220" y="130"/>
                  </a:lnTo>
                  <a:close/>
                  <a:moveTo>
                    <a:pt x="138" y="130"/>
                  </a:moveTo>
                  <a:lnTo>
                    <a:pt x="140" y="130"/>
                  </a:lnTo>
                  <a:lnTo>
                    <a:pt x="138" y="128"/>
                  </a:lnTo>
                  <a:lnTo>
                    <a:pt x="138" y="130"/>
                  </a:lnTo>
                  <a:close/>
                  <a:moveTo>
                    <a:pt x="128" y="128"/>
                  </a:moveTo>
                  <a:lnTo>
                    <a:pt x="126" y="128"/>
                  </a:lnTo>
                  <a:lnTo>
                    <a:pt x="128" y="128"/>
                  </a:lnTo>
                  <a:close/>
                  <a:moveTo>
                    <a:pt x="207" y="128"/>
                  </a:moveTo>
                  <a:lnTo>
                    <a:pt x="209" y="128"/>
                  </a:lnTo>
                  <a:lnTo>
                    <a:pt x="207" y="128"/>
                  </a:lnTo>
                  <a:close/>
                  <a:moveTo>
                    <a:pt x="142" y="128"/>
                  </a:moveTo>
                  <a:lnTo>
                    <a:pt x="142" y="130"/>
                  </a:lnTo>
                  <a:lnTo>
                    <a:pt x="142" y="128"/>
                  </a:lnTo>
                  <a:lnTo>
                    <a:pt x="140" y="126"/>
                  </a:lnTo>
                  <a:lnTo>
                    <a:pt x="140" y="128"/>
                  </a:lnTo>
                  <a:lnTo>
                    <a:pt x="142" y="128"/>
                  </a:lnTo>
                  <a:close/>
                  <a:moveTo>
                    <a:pt x="136" y="123"/>
                  </a:moveTo>
                  <a:lnTo>
                    <a:pt x="134" y="123"/>
                  </a:lnTo>
                  <a:lnTo>
                    <a:pt x="136" y="123"/>
                  </a:lnTo>
                  <a:close/>
                  <a:moveTo>
                    <a:pt x="107" y="119"/>
                  </a:moveTo>
                  <a:lnTo>
                    <a:pt x="105" y="119"/>
                  </a:lnTo>
                  <a:lnTo>
                    <a:pt x="107" y="119"/>
                  </a:lnTo>
                  <a:close/>
                  <a:moveTo>
                    <a:pt x="103" y="117"/>
                  </a:moveTo>
                  <a:lnTo>
                    <a:pt x="101" y="115"/>
                  </a:lnTo>
                  <a:lnTo>
                    <a:pt x="103" y="117"/>
                  </a:lnTo>
                  <a:close/>
                  <a:moveTo>
                    <a:pt x="94" y="113"/>
                  </a:moveTo>
                  <a:lnTo>
                    <a:pt x="94" y="115"/>
                  </a:lnTo>
                  <a:lnTo>
                    <a:pt x="94" y="113"/>
                  </a:lnTo>
                  <a:lnTo>
                    <a:pt x="92" y="113"/>
                  </a:lnTo>
                  <a:lnTo>
                    <a:pt x="94" y="113"/>
                  </a:lnTo>
                  <a:close/>
                  <a:moveTo>
                    <a:pt x="138" y="109"/>
                  </a:moveTo>
                  <a:lnTo>
                    <a:pt x="140" y="109"/>
                  </a:lnTo>
                  <a:lnTo>
                    <a:pt x="138" y="109"/>
                  </a:lnTo>
                  <a:close/>
                  <a:moveTo>
                    <a:pt x="126" y="105"/>
                  </a:moveTo>
                  <a:lnTo>
                    <a:pt x="128" y="105"/>
                  </a:lnTo>
                  <a:lnTo>
                    <a:pt x="126" y="105"/>
                  </a:lnTo>
                  <a:close/>
                  <a:moveTo>
                    <a:pt x="144" y="105"/>
                  </a:moveTo>
                  <a:lnTo>
                    <a:pt x="142" y="107"/>
                  </a:lnTo>
                  <a:lnTo>
                    <a:pt x="144" y="105"/>
                  </a:lnTo>
                  <a:lnTo>
                    <a:pt x="142" y="105"/>
                  </a:lnTo>
                  <a:lnTo>
                    <a:pt x="144" y="105"/>
                  </a:lnTo>
                  <a:close/>
                  <a:moveTo>
                    <a:pt x="243" y="42"/>
                  </a:moveTo>
                  <a:lnTo>
                    <a:pt x="241" y="42"/>
                  </a:lnTo>
                  <a:lnTo>
                    <a:pt x="243" y="40"/>
                  </a:lnTo>
                  <a:lnTo>
                    <a:pt x="241" y="40"/>
                  </a:lnTo>
                  <a:lnTo>
                    <a:pt x="243" y="40"/>
                  </a:lnTo>
                  <a:lnTo>
                    <a:pt x="243" y="42"/>
                  </a:lnTo>
                  <a:close/>
                  <a:moveTo>
                    <a:pt x="236" y="32"/>
                  </a:moveTo>
                  <a:lnTo>
                    <a:pt x="236" y="30"/>
                  </a:lnTo>
                  <a:lnTo>
                    <a:pt x="236" y="32"/>
                  </a:lnTo>
                  <a:close/>
                  <a:moveTo>
                    <a:pt x="240" y="29"/>
                  </a:moveTo>
                  <a:lnTo>
                    <a:pt x="240" y="30"/>
                  </a:lnTo>
                  <a:lnTo>
                    <a:pt x="238" y="30"/>
                  </a:lnTo>
                  <a:lnTo>
                    <a:pt x="236" y="30"/>
                  </a:lnTo>
                  <a:lnTo>
                    <a:pt x="234" y="30"/>
                  </a:lnTo>
                  <a:lnTo>
                    <a:pt x="234" y="29"/>
                  </a:lnTo>
                  <a:lnTo>
                    <a:pt x="236" y="29"/>
                  </a:lnTo>
                  <a:lnTo>
                    <a:pt x="238" y="29"/>
                  </a:lnTo>
                  <a:lnTo>
                    <a:pt x="240" y="29"/>
                  </a:lnTo>
                  <a:close/>
                  <a:moveTo>
                    <a:pt x="220" y="23"/>
                  </a:moveTo>
                  <a:lnTo>
                    <a:pt x="220" y="25"/>
                  </a:lnTo>
                  <a:lnTo>
                    <a:pt x="218" y="23"/>
                  </a:lnTo>
                  <a:lnTo>
                    <a:pt x="220" y="23"/>
                  </a:lnTo>
                  <a:close/>
                  <a:moveTo>
                    <a:pt x="228" y="15"/>
                  </a:moveTo>
                  <a:lnTo>
                    <a:pt x="230" y="15"/>
                  </a:lnTo>
                  <a:lnTo>
                    <a:pt x="228" y="15"/>
                  </a:lnTo>
                  <a:lnTo>
                    <a:pt x="228" y="17"/>
                  </a:lnTo>
                  <a:lnTo>
                    <a:pt x="228" y="15"/>
                  </a:lnTo>
                  <a:close/>
                  <a:moveTo>
                    <a:pt x="218" y="13"/>
                  </a:moveTo>
                  <a:lnTo>
                    <a:pt x="220" y="13"/>
                  </a:lnTo>
                  <a:lnTo>
                    <a:pt x="220" y="15"/>
                  </a:lnTo>
                  <a:lnTo>
                    <a:pt x="218" y="15"/>
                  </a:lnTo>
                  <a:lnTo>
                    <a:pt x="218" y="17"/>
                  </a:lnTo>
                  <a:lnTo>
                    <a:pt x="218" y="15"/>
                  </a:lnTo>
                  <a:lnTo>
                    <a:pt x="217" y="15"/>
                  </a:lnTo>
                  <a:lnTo>
                    <a:pt x="217" y="13"/>
                  </a:lnTo>
                  <a:lnTo>
                    <a:pt x="218" y="13"/>
                  </a:lnTo>
                  <a:close/>
                  <a:moveTo>
                    <a:pt x="211" y="2"/>
                  </a:moveTo>
                  <a:lnTo>
                    <a:pt x="211" y="0"/>
                  </a:lnTo>
                  <a:lnTo>
                    <a:pt x="211"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7" name="Freeform 194"/>
            <p:cNvSpPr>
              <a:spLocks/>
            </p:cNvSpPr>
            <p:nvPr/>
          </p:nvSpPr>
          <p:spPr bwMode="auto">
            <a:xfrm>
              <a:off x="6310313" y="4146550"/>
              <a:ext cx="23813" cy="46038"/>
            </a:xfrm>
            <a:custGeom>
              <a:avLst/>
              <a:gdLst>
                <a:gd name="T0" fmla="*/ 6 w 15"/>
                <a:gd name="T1" fmla="*/ 29 h 29"/>
                <a:gd name="T2" fmla="*/ 2 w 15"/>
                <a:gd name="T3" fmla="*/ 25 h 29"/>
                <a:gd name="T4" fmla="*/ 2 w 15"/>
                <a:gd name="T5" fmla="*/ 23 h 29"/>
                <a:gd name="T6" fmla="*/ 2 w 15"/>
                <a:gd name="T7" fmla="*/ 21 h 29"/>
                <a:gd name="T8" fmla="*/ 2 w 15"/>
                <a:gd name="T9" fmla="*/ 19 h 29"/>
                <a:gd name="T10" fmla="*/ 2 w 15"/>
                <a:gd name="T11" fmla="*/ 17 h 29"/>
                <a:gd name="T12" fmla="*/ 2 w 15"/>
                <a:gd name="T13" fmla="*/ 15 h 29"/>
                <a:gd name="T14" fmla="*/ 2 w 15"/>
                <a:gd name="T15" fmla="*/ 14 h 29"/>
                <a:gd name="T16" fmla="*/ 2 w 15"/>
                <a:gd name="T17" fmla="*/ 12 h 29"/>
                <a:gd name="T18" fmla="*/ 2 w 15"/>
                <a:gd name="T19" fmla="*/ 14 h 29"/>
                <a:gd name="T20" fmla="*/ 2 w 15"/>
                <a:gd name="T21" fmla="*/ 12 h 29"/>
                <a:gd name="T22" fmla="*/ 2 w 15"/>
                <a:gd name="T23" fmla="*/ 10 h 29"/>
                <a:gd name="T24" fmla="*/ 2 w 15"/>
                <a:gd name="T25" fmla="*/ 10 h 29"/>
                <a:gd name="T26" fmla="*/ 2 w 15"/>
                <a:gd name="T27" fmla="*/ 10 h 29"/>
                <a:gd name="T28" fmla="*/ 2 w 15"/>
                <a:gd name="T29" fmla="*/ 10 h 29"/>
                <a:gd name="T30" fmla="*/ 2 w 15"/>
                <a:gd name="T31" fmla="*/ 12 h 29"/>
                <a:gd name="T32" fmla="*/ 4 w 15"/>
                <a:gd name="T33" fmla="*/ 12 h 29"/>
                <a:gd name="T34" fmla="*/ 4 w 15"/>
                <a:gd name="T35" fmla="*/ 12 h 29"/>
                <a:gd name="T36" fmla="*/ 4 w 15"/>
                <a:gd name="T37" fmla="*/ 10 h 29"/>
                <a:gd name="T38" fmla="*/ 4 w 15"/>
                <a:gd name="T39" fmla="*/ 10 h 29"/>
                <a:gd name="T40" fmla="*/ 4 w 15"/>
                <a:gd name="T41" fmla="*/ 10 h 29"/>
                <a:gd name="T42" fmla="*/ 4 w 15"/>
                <a:gd name="T43" fmla="*/ 8 h 29"/>
                <a:gd name="T44" fmla="*/ 4 w 15"/>
                <a:gd name="T45" fmla="*/ 8 h 29"/>
                <a:gd name="T46" fmla="*/ 4 w 15"/>
                <a:gd name="T47" fmla="*/ 8 h 29"/>
                <a:gd name="T48" fmla="*/ 4 w 15"/>
                <a:gd name="T49" fmla="*/ 8 h 29"/>
                <a:gd name="T50" fmla="*/ 4 w 15"/>
                <a:gd name="T51" fmla="*/ 8 h 29"/>
                <a:gd name="T52" fmla="*/ 4 w 15"/>
                <a:gd name="T53" fmla="*/ 6 h 29"/>
                <a:gd name="T54" fmla="*/ 4 w 15"/>
                <a:gd name="T55" fmla="*/ 4 h 29"/>
                <a:gd name="T56" fmla="*/ 6 w 15"/>
                <a:gd name="T57" fmla="*/ 4 h 29"/>
                <a:gd name="T58" fmla="*/ 6 w 15"/>
                <a:gd name="T59" fmla="*/ 2 h 29"/>
                <a:gd name="T60" fmla="*/ 8 w 15"/>
                <a:gd name="T61" fmla="*/ 2 h 29"/>
                <a:gd name="T62" fmla="*/ 10 w 15"/>
                <a:gd name="T63" fmla="*/ 0 h 29"/>
                <a:gd name="T64" fmla="*/ 10 w 15"/>
                <a:gd name="T65" fmla="*/ 2 h 29"/>
                <a:gd name="T66" fmla="*/ 11 w 15"/>
                <a:gd name="T67" fmla="*/ 4 h 29"/>
                <a:gd name="T68" fmla="*/ 11 w 15"/>
                <a:gd name="T69" fmla="*/ 4 h 29"/>
                <a:gd name="T70" fmla="*/ 13 w 15"/>
                <a:gd name="T71" fmla="*/ 4 h 29"/>
                <a:gd name="T72" fmla="*/ 13 w 15"/>
                <a:gd name="T73" fmla="*/ 6 h 29"/>
                <a:gd name="T74" fmla="*/ 13 w 15"/>
                <a:gd name="T75" fmla="*/ 8 h 29"/>
                <a:gd name="T76" fmla="*/ 13 w 15"/>
                <a:gd name="T77" fmla="*/ 8 h 29"/>
                <a:gd name="T78" fmla="*/ 13 w 15"/>
                <a:gd name="T79" fmla="*/ 8 h 29"/>
                <a:gd name="T80" fmla="*/ 13 w 15"/>
                <a:gd name="T81" fmla="*/ 8 h 29"/>
                <a:gd name="T82" fmla="*/ 13 w 15"/>
                <a:gd name="T83" fmla="*/ 8 h 29"/>
                <a:gd name="T84" fmla="*/ 13 w 15"/>
                <a:gd name="T85" fmla="*/ 10 h 29"/>
                <a:gd name="T86" fmla="*/ 13 w 15"/>
                <a:gd name="T87" fmla="*/ 10 h 29"/>
                <a:gd name="T88" fmla="*/ 13 w 15"/>
                <a:gd name="T89" fmla="*/ 10 h 29"/>
                <a:gd name="T90" fmla="*/ 13 w 15"/>
                <a:gd name="T91" fmla="*/ 12 h 29"/>
                <a:gd name="T92" fmla="*/ 13 w 15"/>
                <a:gd name="T93" fmla="*/ 14 h 29"/>
                <a:gd name="T94" fmla="*/ 13 w 15"/>
                <a:gd name="T95" fmla="*/ 15 h 29"/>
                <a:gd name="T96" fmla="*/ 13 w 15"/>
                <a:gd name="T97" fmla="*/ 15 h 29"/>
                <a:gd name="T98" fmla="*/ 15 w 15"/>
                <a:gd name="T99" fmla="*/ 17 h 29"/>
                <a:gd name="T100" fmla="*/ 15 w 15"/>
                <a:gd name="T101" fmla="*/ 21 h 29"/>
                <a:gd name="T102" fmla="*/ 13 w 15"/>
                <a:gd name="T103" fmla="*/ 23 h 29"/>
                <a:gd name="T104" fmla="*/ 13 w 15"/>
                <a:gd name="T105" fmla="*/ 23 h 29"/>
                <a:gd name="T106" fmla="*/ 11 w 15"/>
                <a:gd name="T107" fmla="*/ 25 h 29"/>
                <a:gd name="T108" fmla="*/ 11 w 15"/>
                <a:gd name="T109" fmla="*/ 27 h 29"/>
                <a:gd name="T110" fmla="*/ 10 w 15"/>
                <a:gd name="T111" fmla="*/ 29 h 29"/>
                <a:gd name="T112" fmla="*/ 10 w 15"/>
                <a:gd name="T113" fmla="*/ 27 h 29"/>
                <a:gd name="T114" fmla="*/ 10 w 15"/>
                <a:gd name="T115" fmla="*/ 27 h 29"/>
                <a:gd name="T116" fmla="*/ 10 w 15"/>
                <a:gd name="T117" fmla="*/ 27 h 29"/>
                <a:gd name="T118" fmla="*/ 8 w 15"/>
                <a:gd name="T119"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 h="29">
                  <a:moveTo>
                    <a:pt x="8" y="27"/>
                  </a:moveTo>
                  <a:lnTo>
                    <a:pt x="8" y="29"/>
                  </a:lnTo>
                  <a:lnTo>
                    <a:pt x="6" y="29"/>
                  </a:lnTo>
                  <a:lnTo>
                    <a:pt x="6" y="29"/>
                  </a:lnTo>
                  <a:lnTo>
                    <a:pt x="4" y="29"/>
                  </a:lnTo>
                  <a:lnTo>
                    <a:pt x="4" y="29"/>
                  </a:lnTo>
                  <a:lnTo>
                    <a:pt x="4" y="27"/>
                  </a:lnTo>
                  <a:lnTo>
                    <a:pt x="2" y="25"/>
                  </a:lnTo>
                  <a:lnTo>
                    <a:pt x="2" y="25"/>
                  </a:lnTo>
                  <a:lnTo>
                    <a:pt x="2" y="25"/>
                  </a:lnTo>
                  <a:lnTo>
                    <a:pt x="2" y="25"/>
                  </a:lnTo>
                  <a:lnTo>
                    <a:pt x="2" y="23"/>
                  </a:lnTo>
                  <a:lnTo>
                    <a:pt x="2" y="23"/>
                  </a:lnTo>
                  <a:lnTo>
                    <a:pt x="2" y="21"/>
                  </a:lnTo>
                  <a:lnTo>
                    <a:pt x="2" y="21"/>
                  </a:lnTo>
                  <a:lnTo>
                    <a:pt x="2" y="21"/>
                  </a:lnTo>
                  <a:lnTo>
                    <a:pt x="2" y="19"/>
                  </a:lnTo>
                  <a:lnTo>
                    <a:pt x="2" y="19"/>
                  </a:lnTo>
                  <a:lnTo>
                    <a:pt x="2" y="19"/>
                  </a:lnTo>
                  <a:lnTo>
                    <a:pt x="2" y="19"/>
                  </a:lnTo>
                  <a:lnTo>
                    <a:pt x="2" y="19"/>
                  </a:lnTo>
                  <a:lnTo>
                    <a:pt x="2" y="17"/>
                  </a:lnTo>
                  <a:lnTo>
                    <a:pt x="2" y="17"/>
                  </a:lnTo>
                  <a:lnTo>
                    <a:pt x="2" y="17"/>
                  </a:lnTo>
                  <a:lnTo>
                    <a:pt x="2" y="17"/>
                  </a:lnTo>
                  <a:lnTo>
                    <a:pt x="2" y="17"/>
                  </a:lnTo>
                  <a:lnTo>
                    <a:pt x="2" y="15"/>
                  </a:lnTo>
                  <a:lnTo>
                    <a:pt x="2" y="15"/>
                  </a:lnTo>
                  <a:lnTo>
                    <a:pt x="2" y="15"/>
                  </a:lnTo>
                  <a:lnTo>
                    <a:pt x="0" y="14"/>
                  </a:lnTo>
                  <a:lnTo>
                    <a:pt x="2" y="14"/>
                  </a:lnTo>
                  <a:lnTo>
                    <a:pt x="2" y="14"/>
                  </a:lnTo>
                  <a:lnTo>
                    <a:pt x="0" y="12"/>
                  </a:lnTo>
                  <a:lnTo>
                    <a:pt x="2" y="12"/>
                  </a:lnTo>
                  <a:lnTo>
                    <a:pt x="2" y="12"/>
                  </a:lnTo>
                  <a:lnTo>
                    <a:pt x="2" y="12"/>
                  </a:lnTo>
                  <a:lnTo>
                    <a:pt x="2" y="12"/>
                  </a:lnTo>
                  <a:lnTo>
                    <a:pt x="2" y="12"/>
                  </a:lnTo>
                  <a:lnTo>
                    <a:pt x="2" y="14"/>
                  </a:lnTo>
                  <a:lnTo>
                    <a:pt x="2" y="14"/>
                  </a:lnTo>
                  <a:lnTo>
                    <a:pt x="2" y="12"/>
                  </a:lnTo>
                  <a:lnTo>
                    <a:pt x="2" y="12"/>
                  </a:lnTo>
                  <a:lnTo>
                    <a:pt x="2" y="12"/>
                  </a:lnTo>
                  <a:lnTo>
                    <a:pt x="2" y="12"/>
                  </a:lnTo>
                  <a:lnTo>
                    <a:pt x="2" y="12"/>
                  </a:lnTo>
                  <a:lnTo>
                    <a:pt x="2" y="12"/>
                  </a:lnTo>
                  <a:lnTo>
                    <a:pt x="2" y="12"/>
                  </a:lnTo>
                  <a:lnTo>
                    <a:pt x="2" y="10"/>
                  </a:lnTo>
                  <a:lnTo>
                    <a:pt x="2" y="10"/>
                  </a:lnTo>
                  <a:lnTo>
                    <a:pt x="2" y="10"/>
                  </a:lnTo>
                  <a:lnTo>
                    <a:pt x="2" y="10"/>
                  </a:lnTo>
                  <a:lnTo>
                    <a:pt x="2" y="10"/>
                  </a:lnTo>
                  <a:lnTo>
                    <a:pt x="2" y="10"/>
                  </a:lnTo>
                  <a:lnTo>
                    <a:pt x="2" y="10"/>
                  </a:lnTo>
                  <a:lnTo>
                    <a:pt x="2" y="10"/>
                  </a:lnTo>
                  <a:lnTo>
                    <a:pt x="2" y="10"/>
                  </a:lnTo>
                  <a:lnTo>
                    <a:pt x="2" y="10"/>
                  </a:lnTo>
                  <a:lnTo>
                    <a:pt x="2" y="10"/>
                  </a:lnTo>
                  <a:lnTo>
                    <a:pt x="2" y="10"/>
                  </a:lnTo>
                  <a:lnTo>
                    <a:pt x="2" y="10"/>
                  </a:lnTo>
                  <a:lnTo>
                    <a:pt x="2" y="10"/>
                  </a:lnTo>
                  <a:lnTo>
                    <a:pt x="2" y="10"/>
                  </a:lnTo>
                  <a:lnTo>
                    <a:pt x="2" y="12"/>
                  </a:lnTo>
                  <a:lnTo>
                    <a:pt x="2" y="12"/>
                  </a:lnTo>
                  <a:lnTo>
                    <a:pt x="2" y="12"/>
                  </a:lnTo>
                  <a:lnTo>
                    <a:pt x="2" y="12"/>
                  </a:lnTo>
                  <a:lnTo>
                    <a:pt x="4" y="12"/>
                  </a:lnTo>
                  <a:lnTo>
                    <a:pt x="4" y="12"/>
                  </a:lnTo>
                  <a:lnTo>
                    <a:pt x="4" y="12"/>
                  </a:lnTo>
                  <a:lnTo>
                    <a:pt x="4" y="12"/>
                  </a:lnTo>
                  <a:lnTo>
                    <a:pt x="4" y="12"/>
                  </a:lnTo>
                  <a:lnTo>
                    <a:pt x="4" y="12"/>
                  </a:lnTo>
                  <a:lnTo>
                    <a:pt x="4" y="12"/>
                  </a:lnTo>
                  <a:lnTo>
                    <a:pt x="4" y="10"/>
                  </a:lnTo>
                  <a:lnTo>
                    <a:pt x="4" y="10"/>
                  </a:lnTo>
                  <a:lnTo>
                    <a:pt x="4" y="10"/>
                  </a:lnTo>
                  <a:lnTo>
                    <a:pt x="4" y="10"/>
                  </a:lnTo>
                  <a:lnTo>
                    <a:pt x="4" y="10"/>
                  </a:lnTo>
                  <a:lnTo>
                    <a:pt x="4" y="10"/>
                  </a:lnTo>
                  <a:lnTo>
                    <a:pt x="4" y="10"/>
                  </a:lnTo>
                  <a:lnTo>
                    <a:pt x="4" y="10"/>
                  </a:lnTo>
                  <a:lnTo>
                    <a:pt x="4" y="10"/>
                  </a:lnTo>
                  <a:lnTo>
                    <a:pt x="4" y="10"/>
                  </a:lnTo>
                  <a:lnTo>
                    <a:pt x="4" y="10"/>
                  </a:lnTo>
                  <a:lnTo>
                    <a:pt x="4" y="10"/>
                  </a:lnTo>
                  <a:lnTo>
                    <a:pt x="4" y="10"/>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6"/>
                  </a:lnTo>
                  <a:lnTo>
                    <a:pt x="4" y="6"/>
                  </a:lnTo>
                  <a:lnTo>
                    <a:pt x="4" y="6"/>
                  </a:lnTo>
                  <a:lnTo>
                    <a:pt x="4" y="6"/>
                  </a:lnTo>
                  <a:lnTo>
                    <a:pt x="4" y="6"/>
                  </a:lnTo>
                  <a:lnTo>
                    <a:pt x="4" y="6"/>
                  </a:lnTo>
                  <a:lnTo>
                    <a:pt x="4" y="4"/>
                  </a:lnTo>
                  <a:lnTo>
                    <a:pt x="4" y="4"/>
                  </a:lnTo>
                  <a:lnTo>
                    <a:pt x="4" y="4"/>
                  </a:lnTo>
                  <a:lnTo>
                    <a:pt x="4" y="4"/>
                  </a:lnTo>
                  <a:lnTo>
                    <a:pt x="4" y="4"/>
                  </a:lnTo>
                  <a:lnTo>
                    <a:pt x="6" y="4"/>
                  </a:lnTo>
                  <a:lnTo>
                    <a:pt x="6" y="4"/>
                  </a:lnTo>
                  <a:lnTo>
                    <a:pt x="6" y="2"/>
                  </a:lnTo>
                  <a:lnTo>
                    <a:pt x="6" y="2"/>
                  </a:lnTo>
                  <a:lnTo>
                    <a:pt x="6" y="2"/>
                  </a:lnTo>
                  <a:lnTo>
                    <a:pt x="8" y="2"/>
                  </a:lnTo>
                  <a:lnTo>
                    <a:pt x="8" y="2"/>
                  </a:lnTo>
                  <a:lnTo>
                    <a:pt x="8" y="2"/>
                  </a:lnTo>
                  <a:lnTo>
                    <a:pt x="8" y="2"/>
                  </a:lnTo>
                  <a:lnTo>
                    <a:pt x="8" y="0"/>
                  </a:lnTo>
                  <a:lnTo>
                    <a:pt x="8" y="2"/>
                  </a:lnTo>
                  <a:lnTo>
                    <a:pt x="8" y="0"/>
                  </a:lnTo>
                  <a:lnTo>
                    <a:pt x="10" y="0"/>
                  </a:lnTo>
                  <a:lnTo>
                    <a:pt x="10" y="2"/>
                  </a:lnTo>
                  <a:lnTo>
                    <a:pt x="10" y="2"/>
                  </a:lnTo>
                  <a:lnTo>
                    <a:pt x="10" y="2"/>
                  </a:lnTo>
                  <a:lnTo>
                    <a:pt x="10" y="2"/>
                  </a:lnTo>
                  <a:lnTo>
                    <a:pt x="10" y="2"/>
                  </a:lnTo>
                  <a:lnTo>
                    <a:pt x="10" y="2"/>
                  </a:lnTo>
                  <a:lnTo>
                    <a:pt x="11" y="4"/>
                  </a:lnTo>
                  <a:lnTo>
                    <a:pt x="11" y="4"/>
                  </a:lnTo>
                  <a:lnTo>
                    <a:pt x="11" y="4"/>
                  </a:lnTo>
                  <a:lnTo>
                    <a:pt x="11" y="4"/>
                  </a:lnTo>
                  <a:lnTo>
                    <a:pt x="11" y="4"/>
                  </a:lnTo>
                  <a:lnTo>
                    <a:pt x="11" y="4"/>
                  </a:lnTo>
                  <a:lnTo>
                    <a:pt x="11" y="4"/>
                  </a:lnTo>
                  <a:lnTo>
                    <a:pt x="11" y="4"/>
                  </a:lnTo>
                  <a:lnTo>
                    <a:pt x="13" y="4"/>
                  </a:lnTo>
                  <a:lnTo>
                    <a:pt x="13" y="4"/>
                  </a:lnTo>
                  <a:lnTo>
                    <a:pt x="13" y="4"/>
                  </a:lnTo>
                  <a:lnTo>
                    <a:pt x="13" y="4"/>
                  </a:lnTo>
                  <a:lnTo>
                    <a:pt x="13" y="6"/>
                  </a:lnTo>
                  <a:lnTo>
                    <a:pt x="13" y="6"/>
                  </a:lnTo>
                  <a:lnTo>
                    <a:pt x="13" y="6"/>
                  </a:lnTo>
                  <a:lnTo>
                    <a:pt x="13" y="8"/>
                  </a:lnTo>
                  <a:lnTo>
                    <a:pt x="13" y="8"/>
                  </a:lnTo>
                  <a:lnTo>
                    <a:pt x="13" y="8"/>
                  </a:lnTo>
                  <a:lnTo>
                    <a:pt x="13" y="8"/>
                  </a:lnTo>
                  <a:lnTo>
                    <a:pt x="13" y="8"/>
                  </a:lnTo>
                  <a:lnTo>
                    <a:pt x="13" y="8"/>
                  </a:lnTo>
                  <a:lnTo>
                    <a:pt x="13" y="8"/>
                  </a:lnTo>
                  <a:lnTo>
                    <a:pt x="13" y="8"/>
                  </a:lnTo>
                  <a:lnTo>
                    <a:pt x="13" y="8"/>
                  </a:lnTo>
                  <a:lnTo>
                    <a:pt x="13" y="8"/>
                  </a:lnTo>
                  <a:lnTo>
                    <a:pt x="13" y="8"/>
                  </a:lnTo>
                  <a:lnTo>
                    <a:pt x="13" y="8"/>
                  </a:lnTo>
                  <a:lnTo>
                    <a:pt x="13" y="8"/>
                  </a:lnTo>
                  <a:lnTo>
                    <a:pt x="13" y="8"/>
                  </a:lnTo>
                  <a:lnTo>
                    <a:pt x="13" y="8"/>
                  </a:lnTo>
                  <a:lnTo>
                    <a:pt x="13" y="8"/>
                  </a:lnTo>
                  <a:lnTo>
                    <a:pt x="13" y="10"/>
                  </a:lnTo>
                  <a:lnTo>
                    <a:pt x="13" y="10"/>
                  </a:lnTo>
                  <a:lnTo>
                    <a:pt x="13" y="8"/>
                  </a:lnTo>
                  <a:lnTo>
                    <a:pt x="13" y="8"/>
                  </a:lnTo>
                  <a:lnTo>
                    <a:pt x="13" y="10"/>
                  </a:lnTo>
                  <a:lnTo>
                    <a:pt x="13" y="10"/>
                  </a:lnTo>
                  <a:lnTo>
                    <a:pt x="13" y="10"/>
                  </a:lnTo>
                  <a:lnTo>
                    <a:pt x="13" y="10"/>
                  </a:lnTo>
                  <a:lnTo>
                    <a:pt x="13" y="10"/>
                  </a:lnTo>
                  <a:lnTo>
                    <a:pt x="13" y="10"/>
                  </a:lnTo>
                  <a:lnTo>
                    <a:pt x="13" y="10"/>
                  </a:lnTo>
                  <a:lnTo>
                    <a:pt x="13" y="10"/>
                  </a:lnTo>
                  <a:lnTo>
                    <a:pt x="13" y="10"/>
                  </a:lnTo>
                  <a:lnTo>
                    <a:pt x="13" y="10"/>
                  </a:lnTo>
                  <a:lnTo>
                    <a:pt x="13" y="10"/>
                  </a:lnTo>
                  <a:lnTo>
                    <a:pt x="13" y="12"/>
                  </a:lnTo>
                  <a:lnTo>
                    <a:pt x="13" y="12"/>
                  </a:lnTo>
                  <a:lnTo>
                    <a:pt x="13" y="12"/>
                  </a:lnTo>
                  <a:lnTo>
                    <a:pt x="13" y="12"/>
                  </a:lnTo>
                  <a:lnTo>
                    <a:pt x="11" y="12"/>
                  </a:lnTo>
                  <a:lnTo>
                    <a:pt x="11" y="12"/>
                  </a:lnTo>
                  <a:lnTo>
                    <a:pt x="11" y="12"/>
                  </a:lnTo>
                  <a:lnTo>
                    <a:pt x="13" y="14"/>
                  </a:lnTo>
                  <a:lnTo>
                    <a:pt x="13" y="14"/>
                  </a:lnTo>
                  <a:lnTo>
                    <a:pt x="13" y="14"/>
                  </a:lnTo>
                  <a:lnTo>
                    <a:pt x="13" y="14"/>
                  </a:lnTo>
                  <a:lnTo>
                    <a:pt x="13" y="15"/>
                  </a:lnTo>
                  <a:lnTo>
                    <a:pt x="13" y="15"/>
                  </a:lnTo>
                  <a:lnTo>
                    <a:pt x="13" y="15"/>
                  </a:lnTo>
                  <a:lnTo>
                    <a:pt x="13" y="15"/>
                  </a:lnTo>
                  <a:lnTo>
                    <a:pt x="13" y="15"/>
                  </a:lnTo>
                  <a:lnTo>
                    <a:pt x="13" y="15"/>
                  </a:lnTo>
                  <a:lnTo>
                    <a:pt x="15" y="17"/>
                  </a:lnTo>
                  <a:lnTo>
                    <a:pt x="15" y="17"/>
                  </a:lnTo>
                  <a:lnTo>
                    <a:pt x="15" y="17"/>
                  </a:lnTo>
                  <a:lnTo>
                    <a:pt x="15" y="19"/>
                  </a:lnTo>
                  <a:lnTo>
                    <a:pt x="15" y="21"/>
                  </a:lnTo>
                  <a:lnTo>
                    <a:pt x="15" y="21"/>
                  </a:lnTo>
                  <a:lnTo>
                    <a:pt x="15" y="21"/>
                  </a:lnTo>
                  <a:lnTo>
                    <a:pt x="13" y="21"/>
                  </a:lnTo>
                  <a:lnTo>
                    <a:pt x="13" y="23"/>
                  </a:lnTo>
                  <a:lnTo>
                    <a:pt x="13" y="23"/>
                  </a:lnTo>
                  <a:lnTo>
                    <a:pt x="13" y="23"/>
                  </a:lnTo>
                  <a:lnTo>
                    <a:pt x="13" y="23"/>
                  </a:lnTo>
                  <a:lnTo>
                    <a:pt x="13" y="23"/>
                  </a:lnTo>
                  <a:lnTo>
                    <a:pt x="13" y="23"/>
                  </a:lnTo>
                  <a:lnTo>
                    <a:pt x="13" y="23"/>
                  </a:lnTo>
                  <a:lnTo>
                    <a:pt x="11" y="25"/>
                  </a:lnTo>
                  <a:lnTo>
                    <a:pt x="11" y="25"/>
                  </a:lnTo>
                  <a:lnTo>
                    <a:pt x="11" y="25"/>
                  </a:lnTo>
                  <a:lnTo>
                    <a:pt x="11" y="25"/>
                  </a:lnTo>
                  <a:lnTo>
                    <a:pt x="11" y="25"/>
                  </a:lnTo>
                  <a:lnTo>
                    <a:pt x="11" y="27"/>
                  </a:lnTo>
                  <a:lnTo>
                    <a:pt x="11" y="27"/>
                  </a:lnTo>
                  <a:lnTo>
                    <a:pt x="11" y="27"/>
                  </a:lnTo>
                  <a:lnTo>
                    <a:pt x="11" y="27"/>
                  </a:lnTo>
                  <a:lnTo>
                    <a:pt x="11" y="27"/>
                  </a:lnTo>
                  <a:lnTo>
                    <a:pt x="11" y="29"/>
                  </a:lnTo>
                  <a:lnTo>
                    <a:pt x="10" y="29"/>
                  </a:lnTo>
                  <a:lnTo>
                    <a:pt x="10" y="29"/>
                  </a:lnTo>
                  <a:lnTo>
                    <a:pt x="10" y="29"/>
                  </a:lnTo>
                  <a:lnTo>
                    <a:pt x="10" y="29"/>
                  </a:lnTo>
                  <a:lnTo>
                    <a:pt x="10" y="27"/>
                  </a:lnTo>
                  <a:lnTo>
                    <a:pt x="10" y="27"/>
                  </a:lnTo>
                  <a:lnTo>
                    <a:pt x="10" y="27"/>
                  </a:lnTo>
                  <a:lnTo>
                    <a:pt x="10" y="27"/>
                  </a:lnTo>
                  <a:lnTo>
                    <a:pt x="10" y="27"/>
                  </a:lnTo>
                  <a:lnTo>
                    <a:pt x="10" y="27"/>
                  </a:lnTo>
                  <a:lnTo>
                    <a:pt x="10" y="27"/>
                  </a:lnTo>
                  <a:lnTo>
                    <a:pt x="10" y="27"/>
                  </a:lnTo>
                  <a:lnTo>
                    <a:pt x="10" y="27"/>
                  </a:lnTo>
                  <a:lnTo>
                    <a:pt x="8" y="27"/>
                  </a:lnTo>
                  <a:lnTo>
                    <a:pt x="8" y="27"/>
                  </a:lnTo>
                  <a:lnTo>
                    <a:pt x="8" y="27"/>
                  </a:lnTo>
                  <a:lnTo>
                    <a:pt x="8" y="27"/>
                  </a:lnTo>
                  <a:lnTo>
                    <a:pt x="8" y="27"/>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8" name="Freeform 195"/>
            <p:cNvSpPr>
              <a:spLocks/>
            </p:cNvSpPr>
            <p:nvPr/>
          </p:nvSpPr>
          <p:spPr bwMode="auto">
            <a:xfrm>
              <a:off x="5541963" y="3436938"/>
              <a:ext cx="238125" cy="166688"/>
            </a:xfrm>
            <a:custGeom>
              <a:avLst/>
              <a:gdLst>
                <a:gd name="T0" fmla="*/ 135 w 150"/>
                <a:gd name="T1" fmla="*/ 71 h 105"/>
                <a:gd name="T2" fmla="*/ 140 w 150"/>
                <a:gd name="T3" fmla="*/ 67 h 105"/>
                <a:gd name="T4" fmla="*/ 150 w 150"/>
                <a:gd name="T5" fmla="*/ 67 h 105"/>
                <a:gd name="T6" fmla="*/ 150 w 150"/>
                <a:gd name="T7" fmla="*/ 75 h 105"/>
                <a:gd name="T8" fmla="*/ 142 w 150"/>
                <a:gd name="T9" fmla="*/ 80 h 105"/>
                <a:gd name="T10" fmla="*/ 140 w 150"/>
                <a:gd name="T11" fmla="*/ 79 h 105"/>
                <a:gd name="T12" fmla="*/ 136 w 150"/>
                <a:gd name="T13" fmla="*/ 79 h 105"/>
                <a:gd name="T14" fmla="*/ 135 w 150"/>
                <a:gd name="T15" fmla="*/ 82 h 105"/>
                <a:gd name="T16" fmla="*/ 138 w 150"/>
                <a:gd name="T17" fmla="*/ 82 h 105"/>
                <a:gd name="T18" fmla="*/ 135 w 150"/>
                <a:gd name="T19" fmla="*/ 86 h 105"/>
                <a:gd name="T20" fmla="*/ 136 w 150"/>
                <a:gd name="T21" fmla="*/ 88 h 105"/>
                <a:gd name="T22" fmla="*/ 133 w 150"/>
                <a:gd name="T23" fmla="*/ 98 h 105"/>
                <a:gd name="T24" fmla="*/ 123 w 150"/>
                <a:gd name="T25" fmla="*/ 102 h 105"/>
                <a:gd name="T26" fmla="*/ 113 w 150"/>
                <a:gd name="T27" fmla="*/ 98 h 105"/>
                <a:gd name="T28" fmla="*/ 104 w 150"/>
                <a:gd name="T29" fmla="*/ 96 h 105"/>
                <a:gd name="T30" fmla="*/ 92 w 150"/>
                <a:gd name="T31" fmla="*/ 98 h 105"/>
                <a:gd name="T32" fmla="*/ 85 w 150"/>
                <a:gd name="T33" fmla="*/ 103 h 105"/>
                <a:gd name="T34" fmla="*/ 77 w 150"/>
                <a:gd name="T35" fmla="*/ 103 h 105"/>
                <a:gd name="T36" fmla="*/ 62 w 150"/>
                <a:gd name="T37" fmla="*/ 103 h 105"/>
                <a:gd name="T38" fmla="*/ 46 w 150"/>
                <a:gd name="T39" fmla="*/ 102 h 105"/>
                <a:gd name="T40" fmla="*/ 42 w 150"/>
                <a:gd name="T41" fmla="*/ 98 h 105"/>
                <a:gd name="T42" fmla="*/ 37 w 150"/>
                <a:gd name="T43" fmla="*/ 90 h 105"/>
                <a:gd name="T44" fmla="*/ 39 w 150"/>
                <a:gd name="T45" fmla="*/ 84 h 105"/>
                <a:gd name="T46" fmla="*/ 29 w 150"/>
                <a:gd name="T47" fmla="*/ 86 h 105"/>
                <a:gd name="T48" fmla="*/ 21 w 150"/>
                <a:gd name="T49" fmla="*/ 82 h 105"/>
                <a:gd name="T50" fmla="*/ 19 w 150"/>
                <a:gd name="T51" fmla="*/ 77 h 105"/>
                <a:gd name="T52" fmla="*/ 17 w 150"/>
                <a:gd name="T53" fmla="*/ 71 h 105"/>
                <a:gd name="T54" fmla="*/ 8 w 150"/>
                <a:gd name="T55" fmla="*/ 63 h 105"/>
                <a:gd name="T56" fmla="*/ 6 w 150"/>
                <a:gd name="T57" fmla="*/ 57 h 105"/>
                <a:gd name="T58" fmla="*/ 2 w 150"/>
                <a:gd name="T59" fmla="*/ 50 h 105"/>
                <a:gd name="T60" fmla="*/ 10 w 150"/>
                <a:gd name="T61" fmla="*/ 46 h 105"/>
                <a:gd name="T62" fmla="*/ 15 w 150"/>
                <a:gd name="T63" fmla="*/ 42 h 105"/>
                <a:gd name="T64" fmla="*/ 19 w 150"/>
                <a:gd name="T65" fmla="*/ 34 h 105"/>
                <a:gd name="T66" fmla="*/ 23 w 150"/>
                <a:gd name="T67" fmla="*/ 27 h 105"/>
                <a:gd name="T68" fmla="*/ 27 w 150"/>
                <a:gd name="T69" fmla="*/ 17 h 105"/>
                <a:gd name="T70" fmla="*/ 35 w 150"/>
                <a:gd name="T71" fmla="*/ 11 h 105"/>
                <a:gd name="T72" fmla="*/ 42 w 150"/>
                <a:gd name="T73" fmla="*/ 7 h 105"/>
                <a:gd name="T74" fmla="*/ 46 w 150"/>
                <a:gd name="T75" fmla="*/ 4 h 105"/>
                <a:gd name="T76" fmla="*/ 52 w 150"/>
                <a:gd name="T77" fmla="*/ 7 h 105"/>
                <a:gd name="T78" fmla="*/ 60 w 150"/>
                <a:gd name="T79" fmla="*/ 7 h 105"/>
                <a:gd name="T80" fmla="*/ 67 w 150"/>
                <a:gd name="T81" fmla="*/ 7 h 105"/>
                <a:gd name="T82" fmla="*/ 75 w 150"/>
                <a:gd name="T83" fmla="*/ 13 h 105"/>
                <a:gd name="T84" fmla="*/ 90 w 150"/>
                <a:gd name="T85" fmla="*/ 7 h 105"/>
                <a:gd name="T86" fmla="*/ 98 w 150"/>
                <a:gd name="T87" fmla="*/ 2 h 105"/>
                <a:gd name="T88" fmla="*/ 106 w 150"/>
                <a:gd name="T89" fmla="*/ 4 h 105"/>
                <a:gd name="T90" fmla="*/ 110 w 150"/>
                <a:gd name="T91" fmla="*/ 7 h 105"/>
                <a:gd name="T92" fmla="*/ 110 w 150"/>
                <a:gd name="T93" fmla="*/ 11 h 105"/>
                <a:gd name="T94" fmla="*/ 115 w 150"/>
                <a:gd name="T95" fmla="*/ 19 h 105"/>
                <a:gd name="T96" fmla="*/ 119 w 150"/>
                <a:gd name="T97" fmla="*/ 27 h 105"/>
                <a:gd name="T98" fmla="*/ 125 w 150"/>
                <a:gd name="T99" fmla="*/ 32 h 105"/>
                <a:gd name="T100" fmla="*/ 127 w 150"/>
                <a:gd name="T101" fmla="*/ 44 h 105"/>
                <a:gd name="T102" fmla="*/ 125 w 150"/>
                <a:gd name="T103" fmla="*/ 54 h 105"/>
                <a:gd name="T104" fmla="*/ 125 w 150"/>
                <a:gd name="T105" fmla="*/ 6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0" h="105">
                  <a:moveTo>
                    <a:pt x="127" y="65"/>
                  </a:moveTo>
                  <a:lnTo>
                    <a:pt x="127" y="67"/>
                  </a:lnTo>
                  <a:lnTo>
                    <a:pt x="129" y="69"/>
                  </a:lnTo>
                  <a:lnTo>
                    <a:pt x="131" y="69"/>
                  </a:lnTo>
                  <a:lnTo>
                    <a:pt x="133" y="71"/>
                  </a:lnTo>
                  <a:lnTo>
                    <a:pt x="135" y="71"/>
                  </a:lnTo>
                  <a:lnTo>
                    <a:pt x="136" y="71"/>
                  </a:lnTo>
                  <a:lnTo>
                    <a:pt x="135" y="71"/>
                  </a:lnTo>
                  <a:lnTo>
                    <a:pt x="135" y="69"/>
                  </a:lnTo>
                  <a:lnTo>
                    <a:pt x="136" y="69"/>
                  </a:lnTo>
                  <a:lnTo>
                    <a:pt x="138" y="69"/>
                  </a:lnTo>
                  <a:lnTo>
                    <a:pt x="140" y="67"/>
                  </a:lnTo>
                  <a:lnTo>
                    <a:pt x="142" y="67"/>
                  </a:lnTo>
                  <a:lnTo>
                    <a:pt x="144" y="67"/>
                  </a:lnTo>
                  <a:lnTo>
                    <a:pt x="144" y="65"/>
                  </a:lnTo>
                  <a:lnTo>
                    <a:pt x="146" y="65"/>
                  </a:lnTo>
                  <a:lnTo>
                    <a:pt x="148" y="67"/>
                  </a:lnTo>
                  <a:lnTo>
                    <a:pt x="150" y="67"/>
                  </a:lnTo>
                  <a:lnTo>
                    <a:pt x="150" y="69"/>
                  </a:lnTo>
                  <a:lnTo>
                    <a:pt x="150" y="71"/>
                  </a:lnTo>
                  <a:lnTo>
                    <a:pt x="148" y="71"/>
                  </a:lnTo>
                  <a:lnTo>
                    <a:pt x="150" y="71"/>
                  </a:lnTo>
                  <a:lnTo>
                    <a:pt x="150" y="73"/>
                  </a:lnTo>
                  <a:lnTo>
                    <a:pt x="150" y="75"/>
                  </a:lnTo>
                  <a:lnTo>
                    <a:pt x="148" y="77"/>
                  </a:lnTo>
                  <a:lnTo>
                    <a:pt x="148" y="79"/>
                  </a:lnTo>
                  <a:lnTo>
                    <a:pt x="148" y="80"/>
                  </a:lnTo>
                  <a:lnTo>
                    <a:pt x="146" y="80"/>
                  </a:lnTo>
                  <a:lnTo>
                    <a:pt x="144" y="80"/>
                  </a:lnTo>
                  <a:lnTo>
                    <a:pt x="142" y="80"/>
                  </a:lnTo>
                  <a:lnTo>
                    <a:pt x="140" y="80"/>
                  </a:lnTo>
                  <a:lnTo>
                    <a:pt x="140" y="82"/>
                  </a:lnTo>
                  <a:lnTo>
                    <a:pt x="138" y="82"/>
                  </a:lnTo>
                  <a:lnTo>
                    <a:pt x="138" y="80"/>
                  </a:lnTo>
                  <a:lnTo>
                    <a:pt x="140" y="80"/>
                  </a:lnTo>
                  <a:lnTo>
                    <a:pt x="140" y="79"/>
                  </a:lnTo>
                  <a:lnTo>
                    <a:pt x="140" y="77"/>
                  </a:lnTo>
                  <a:lnTo>
                    <a:pt x="140" y="75"/>
                  </a:lnTo>
                  <a:lnTo>
                    <a:pt x="138" y="75"/>
                  </a:lnTo>
                  <a:lnTo>
                    <a:pt x="138" y="77"/>
                  </a:lnTo>
                  <a:lnTo>
                    <a:pt x="136" y="77"/>
                  </a:lnTo>
                  <a:lnTo>
                    <a:pt x="136" y="79"/>
                  </a:lnTo>
                  <a:lnTo>
                    <a:pt x="138" y="80"/>
                  </a:lnTo>
                  <a:lnTo>
                    <a:pt x="136" y="80"/>
                  </a:lnTo>
                  <a:lnTo>
                    <a:pt x="136" y="82"/>
                  </a:lnTo>
                  <a:lnTo>
                    <a:pt x="135" y="82"/>
                  </a:lnTo>
                  <a:lnTo>
                    <a:pt x="136" y="82"/>
                  </a:lnTo>
                  <a:lnTo>
                    <a:pt x="135" y="82"/>
                  </a:lnTo>
                  <a:lnTo>
                    <a:pt x="135" y="84"/>
                  </a:lnTo>
                  <a:lnTo>
                    <a:pt x="136" y="84"/>
                  </a:lnTo>
                  <a:lnTo>
                    <a:pt x="136" y="82"/>
                  </a:lnTo>
                  <a:lnTo>
                    <a:pt x="138" y="82"/>
                  </a:lnTo>
                  <a:lnTo>
                    <a:pt x="138" y="84"/>
                  </a:lnTo>
                  <a:lnTo>
                    <a:pt x="138" y="82"/>
                  </a:lnTo>
                  <a:lnTo>
                    <a:pt x="136" y="82"/>
                  </a:lnTo>
                  <a:lnTo>
                    <a:pt x="136" y="84"/>
                  </a:lnTo>
                  <a:lnTo>
                    <a:pt x="135" y="84"/>
                  </a:lnTo>
                  <a:lnTo>
                    <a:pt x="135" y="86"/>
                  </a:lnTo>
                  <a:lnTo>
                    <a:pt x="135" y="88"/>
                  </a:lnTo>
                  <a:lnTo>
                    <a:pt x="135" y="86"/>
                  </a:lnTo>
                  <a:lnTo>
                    <a:pt x="136" y="86"/>
                  </a:lnTo>
                  <a:lnTo>
                    <a:pt x="136" y="84"/>
                  </a:lnTo>
                  <a:lnTo>
                    <a:pt x="138" y="84"/>
                  </a:lnTo>
                  <a:lnTo>
                    <a:pt x="136" y="84"/>
                  </a:lnTo>
                  <a:lnTo>
                    <a:pt x="136" y="86"/>
                  </a:lnTo>
                  <a:lnTo>
                    <a:pt x="136" y="88"/>
                  </a:lnTo>
                  <a:lnTo>
                    <a:pt x="135" y="90"/>
                  </a:lnTo>
                  <a:lnTo>
                    <a:pt x="133" y="90"/>
                  </a:lnTo>
                  <a:lnTo>
                    <a:pt x="133" y="92"/>
                  </a:lnTo>
                  <a:lnTo>
                    <a:pt x="133" y="94"/>
                  </a:lnTo>
                  <a:lnTo>
                    <a:pt x="133" y="96"/>
                  </a:lnTo>
                  <a:lnTo>
                    <a:pt x="133" y="98"/>
                  </a:lnTo>
                  <a:lnTo>
                    <a:pt x="133" y="100"/>
                  </a:lnTo>
                  <a:lnTo>
                    <a:pt x="133" y="102"/>
                  </a:lnTo>
                  <a:lnTo>
                    <a:pt x="133" y="103"/>
                  </a:lnTo>
                  <a:lnTo>
                    <a:pt x="131" y="103"/>
                  </a:lnTo>
                  <a:lnTo>
                    <a:pt x="127" y="103"/>
                  </a:lnTo>
                  <a:lnTo>
                    <a:pt x="123" y="102"/>
                  </a:lnTo>
                  <a:lnTo>
                    <a:pt x="121" y="100"/>
                  </a:lnTo>
                  <a:lnTo>
                    <a:pt x="121" y="98"/>
                  </a:lnTo>
                  <a:lnTo>
                    <a:pt x="119" y="100"/>
                  </a:lnTo>
                  <a:lnTo>
                    <a:pt x="117" y="98"/>
                  </a:lnTo>
                  <a:lnTo>
                    <a:pt x="115" y="98"/>
                  </a:lnTo>
                  <a:lnTo>
                    <a:pt x="113" y="98"/>
                  </a:lnTo>
                  <a:lnTo>
                    <a:pt x="111" y="98"/>
                  </a:lnTo>
                  <a:lnTo>
                    <a:pt x="111" y="96"/>
                  </a:lnTo>
                  <a:lnTo>
                    <a:pt x="110" y="96"/>
                  </a:lnTo>
                  <a:lnTo>
                    <a:pt x="108" y="94"/>
                  </a:lnTo>
                  <a:lnTo>
                    <a:pt x="106" y="94"/>
                  </a:lnTo>
                  <a:lnTo>
                    <a:pt x="104" y="96"/>
                  </a:lnTo>
                  <a:lnTo>
                    <a:pt x="102" y="96"/>
                  </a:lnTo>
                  <a:lnTo>
                    <a:pt x="100" y="96"/>
                  </a:lnTo>
                  <a:lnTo>
                    <a:pt x="98" y="96"/>
                  </a:lnTo>
                  <a:lnTo>
                    <a:pt x="96" y="98"/>
                  </a:lnTo>
                  <a:lnTo>
                    <a:pt x="94" y="98"/>
                  </a:lnTo>
                  <a:lnTo>
                    <a:pt x="92" y="98"/>
                  </a:lnTo>
                  <a:lnTo>
                    <a:pt x="92" y="100"/>
                  </a:lnTo>
                  <a:lnTo>
                    <a:pt x="90" y="102"/>
                  </a:lnTo>
                  <a:lnTo>
                    <a:pt x="88" y="102"/>
                  </a:lnTo>
                  <a:lnTo>
                    <a:pt x="88" y="103"/>
                  </a:lnTo>
                  <a:lnTo>
                    <a:pt x="87" y="103"/>
                  </a:lnTo>
                  <a:lnTo>
                    <a:pt x="85" y="103"/>
                  </a:lnTo>
                  <a:lnTo>
                    <a:pt x="85" y="105"/>
                  </a:lnTo>
                  <a:lnTo>
                    <a:pt x="83" y="105"/>
                  </a:lnTo>
                  <a:lnTo>
                    <a:pt x="81" y="105"/>
                  </a:lnTo>
                  <a:lnTo>
                    <a:pt x="79" y="105"/>
                  </a:lnTo>
                  <a:lnTo>
                    <a:pt x="79" y="103"/>
                  </a:lnTo>
                  <a:lnTo>
                    <a:pt x="77" y="103"/>
                  </a:lnTo>
                  <a:lnTo>
                    <a:pt x="75" y="103"/>
                  </a:lnTo>
                  <a:lnTo>
                    <a:pt x="71" y="103"/>
                  </a:lnTo>
                  <a:lnTo>
                    <a:pt x="69" y="103"/>
                  </a:lnTo>
                  <a:lnTo>
                    <a:pt x="67" y="102"/>
                  </a:lnTo>
                  <a:lnTo>
                    <a:pt x="65" y="103"/>
                  </a:lnTo>
                  <a:lnTo>
                    <a:pt x="62" y="103"/>
                  </a:lnTo>
                  <a:lnTo>
                    <a:pt x="56" y="102"/>
                  </a:lnTo>
                  <a:lnTo>
                    <a:pt x="54" y="102"/>
                  </a:lnTo>
                  <a:lnTo>
                    <a:pt x="52" y="102"/>
                  </a:lnTo>
                  <a:lnTo>
                    <a:pt x="50" y="102"/>
                  </a:lnTo>
                  <a:lnTo>
                    <a:pt x="48" y="100"/>
                  </a:lnTo>
                  <a:lnTo>
                    <a:pt x="46" y="102"/>
                  </a:lnTo>
                  <a:lnTo>
                    <a:pt x="44" y="102"/>
                  </a:lnTo>
                  <a:lnTo>
                    <a:pt x="42" y="102"/>
                  </a:lnTo>
                  <a:lnTo>
                    <a:pt x="40" y="102"/>
                  </a:lnTo>
                  <a:lnTo>
                    <a:pt x="40" y="100"/>
                  </a:lnTo>
                  <a:lnTo>
                    <a:pt x="40" y="98"/>
                  </a:lnTo>
                  <a:lnTo>
                    <a:pt x="42" y="98"/>
                  </a:lnTo>
                  <a:lnTo>
                    <a:pt x="44" y="98"/>
                  </a:lnTo>
                  <a:lnTo>
                    <a:pt x="44" y="96"/>
                  </a:lnTo>
                  <a:lnTo>
                    <a:pt x="42" y="96"/>
                  </a:lnTo>
                  <a:lnTo>
                    <a:pt x="39" y="94"/>
                  </a:lnTo>
                  <a:lnTo>
                    <a:pt x="39" y="92"/>
                  </a:lnTo>
                  <a:lnTo>
                    <a:pt x="37" y="90"/>
                  </a:lnTo>
                  <a:lnTo>
                    <a:pt x="35" y="88"/>
                  </a:lnTo>
                  <a:lnTo>
                    <a:pt x="35" y="86"/>
                  </a:lnTo>
                  <a:lnTo>
                    <a:pt x="37" y="86"/>
                  </a:lnTo>
                  <a:lnTo>
                    <a:pt x="39" y="86"/>
                  </a:lnTo>
                  <a:lnTo>
                    <a:pt x="40" y="84"/>
                  </a:lnTo>
                  <a:lnTo>
                    <a:pt x="39" y="84"/>
                  </a:lnTo>
                  <a:lnTo>
                    <a:pt x="37" y="84"/>
                  </a:lnTo>
                  <a:lnTo>
                    <a:pt x="37" y="82"/>
                  </a:lnTo>
                  <a:lnTo>
                    <a:pt x="35" y="82"/>
                  </a:lnTo>
                  <a:lnTo>
                    <a:pt x="33" y="82"/>
                  </a:lnTo>
                  <a:lnTo>
                    <a:pt x="31" y="86"/>
                  </a:lnTo>
                  <a:lnTo>
                    <a:pt x="29" y="86"/>
                  </a:lnTo>
                  <a:lnTo>
                    <a:pt x="29" y="84"/>
                  </a:lnTo>
                  <a:lnTo>
                    <a:pt x="27" y="84"/>
                  </a:lnTo>
                  <a:lnTo>
                    <a:pt x="27" y="82"/>
                  </a:lnTo>
                  <a:lnTo>
                    <a:pt x="25" y="82"/>
                  </a:lnTo>
                  <a:lnTo>
                    <a:pt x="23" y="82"/>
                  </a:lnTo>
                  <a:lnTo>
                    <a:pt x="21" y="82"/>
                  </a:lnTo>
                  <a:lnTo>
                    <a:pt x="21" y="80"/>
                  </a:lnTo>
                  <a:lnTo>
                    <a:pt x="19" y="80"/>
                  </a:lnTo>
                  <a:lnTo>
                    <a:pt x="17" y="80"/>
                  </a:lnTo>
                  <a:lnTo>
                    <a:pt x="17" y="79"/>
                  </a:lnTo>
                  <a:lnTo>
                    <a:pt x="19" y="79"/>
                  </a:lnTo>
                  <a:lnTo>
                    <a:pt x="19" y="77"/>
                  </a:lnTo>
                  <a:lnTo>
                    <a:pt x="17" y="77"/>
                  </a:lnTo>
                  <a:lnTo>
                    <a:pt x="17" y="75"/>
                  </a:lnTo>
                  <a:lnTo>
                    <a:pt x="19" y="75"/>
                  </a:lnTo>
                  <a:lnTo>
                    <a:pt x="19" y="73"/>
                  </a:lnTo>
                  <a:lnTo>
                    <a:pt x="19" y="71"/>
                  </a:lnTo>
                  <a:lnTo>
                    <a:pt x="17" y="71"/>
                  </a:lnTo>
                  <a:lnTo>
                    <a:pt x="15" y="71"/>
                  </a:lnTo>
                  <a:lnTo>
                    <a:pt x="14" y="69"/>
                  </a:lnTo>
                  <a:lnTo>
                    <a:pt x="12" y="69"/>
                  </a:lnTo>
                  <a:lnTo>
                    <a:pt x="10" y="67"/>
                  </a:lnTo>
                  <a:lnTo>
                    <a:pt x="8" y="65"/>
                  </a:lnTo>
                  <a:lnTo>
                    <a:pt x="8" y="63"/>
                  </a:lnTo>
                  <a:lnTo>
                    <a:pt x="8" y="61"/>
                  </a:lnTo>
                  <a:lnTo>
                    <a:pt x="8" y="59"/>
                  </a:lnTo>
                  <a:lnTo>
                    <a:pt x="8" y="57"/>
                  </a:lnTo>
                  <a:lnTo>
                    <a:pt x="8" y="59"/>
                  </a:lnTo>
                  <a:lnTo>
                    <a:pt x="6" y="59"/>
                  </a:lnTo>
                  <a:lnTo>
                    <a:pt x="6" y="57"/>
                  </a:lnTo>
                  <a:lnTo>
                    <a:pt x="4" y="55"/>
                  </a:lnTo>
                  <a:lnTo>
                    <a:pt x="2" y="54"/>
                  </a:lnTo>
                  <a:lnTo>
                    <a:pt x="0" y="54"/>
                  </a:lnTo>
                  <a:lnTo>
                    <a:pt x="0" y="52"/>
                  </a:lnTo>
                  <a:lnTo>
                    <a:pt x="0" y="50"/>
                  </a:lnTo>
                  <a:lnTo>
                    <a:pt x="2" y="50"/>
                  </a:lnTo>
                  <a:lnTo>
                    <a:pt x="4" y="50"/>
                  </a:lnTo>
                  <a:lnTo>
                    <a:pt x="6" y="50"/>
                  </a:lnTo>
                  <a:lnTo>
                    <a:pt x="6" y="48"/>
                  </a:lnTo>
                  <a:lnTo>
                    <a:pt x="8" y="48"/>
                  </a:lnTo>
                  <a:lnTo>
                    <a:pt x="8" y="46"/>
                  </a:lnTo>
                  <a:lnTo>
                    <a:pt x="10" y="46"/>
                  </a:lnTo>
                  <a:lnTo>
                    <a:pt x="10" y="48"/>
                  </a:lnTo>
                  <a:lnTo>
                    <a:pt x="12" y="48"/>
                  </a:lnTo>
                  <a:lnTo>
                    <a:pt x="14" y="46"/>
                  </a:lnTo>
                  <a:lnTo>
                    <a:pt x="14" y="44"/>
                  </a:lnTo>
                  <a:lnTo>
                    <a:pt x="15" y="44"/>
                  </a:lnTo>
                  <a:lnTo>
                    <a:pt x="15" y="42"/>
                  </a:lnTo>
                  <a:lnTo>
                    <a:pt x="15" y="40"/>
                  </a:lnTo>
                  <a:lnTo>
                    <a:pt x="15" y="38"/>
                  </a:lnTo>
                  <a:lnTo>
                    <a:pt x="17" y="38"/>
                  </a:lnTo>
                  <a:lnTo>
                    <a:pt x="19" y="38"/>
                  </a:lnTo>
                  <a:lnTo>
                    <a:pt x="19" y="36"/>
                  </a:lnTo>
                  <a:lnTo>
                    <a:pt x="19" y="34"/>
                  </a:lnTo>
                  <a:lnTo>
                    <a:pt x="21" y="34"/>
                  </a:lnTo>
                  <a:lnTo>
                    <a:pt x="21" y="32"/>
                  </a:lnTo>
                  <a:lnTo>
                    <a:pt x="21" y="31"/>
                  </a:lnTo>
                  <a:lnTo>
                    <a:pt x="21" y="29"/>
                  </a:lnTo>
                  <a:lnTo>
                    <a:pt x="23" y="29"/>
                  </a:lnTo>
                  <a:lnTo>
                    <a:pt x="23" y="27"/>
                  </a:lnTo>
                  <a:lnTo>
                    <a:pt x="25" y="27"/>
                  </a:lnTo>
                  <a:lnTo>
                    <a:pt x="25" y="25"/>
                  </a:lnTo>
                  <a:lnTo>
                    <a:pt x="25" y="23"/>
                  </a:lnTo>
                  <a:lnTo>
                    <a:pt x="27" y="21"/>
                  </a:lnTo>
                  <a:lnTo>
                    <a:pt x="27" y="19"/>
                  </a:lnTo>
                  <a:lnTo>
                    <a:pt x="27" y="17"/>
                  </a:lnTo>
                  <a:lnTo>
                    <a:pt x="29" y="17"/>
                  </a:lnTo>
                  <a:lnTo>
                    <a:pt x="31" y="15"/>
                  </a:lnTo>
                  <a:lnTo>
                    <a:pt x="31" y="13"/>
                  </a:lnTo>
                  <a:lnTo>
                    <a:pt x="33" y="13"/>
                  </a:lnTo>
                  <a:lnTo>
                    <a:pt x="35" y="13"/>
                  </a:lnTo>
                  <a:lnTo>
                    <a:pt x="35" y="11"/>
                  </a:lnTo>
                  <a:lnTo>
                    <a:pt x="37" y="11"/>
                  </a:lnTo>
                  <a:lnTo>
                    <a:pt x="39" y="11"/>
                  </a:lnTo>
                  <a:lnTo>
                    <a:pt x="39" y="9"/>
                  </a:lnTo>
                  <a:lnTo>
                    <a:pt x="40" y="9"/>
                  </a:lnTo>
                  <a:lnTo>
                    <a:pt x="40" y="7"/>
                  </a:lnTo>
                  <a:lnTo>
                    <a:pt x="42" y="7"/>
                  </a:lnTo>
                  <a:lnTo>
                    <a:pt x="42" y="6"/>
                  </a:lnTo>
                  <a:lnTo>
                    <a:pt x="42" y="7"/>
                  </a:lnTo>
                  <a:lnTo>
                    <a:pt x="44" y="7"/>
                  </a:lnTo>
                  <a:lnTo>
                    <a:pt x="44" y="6"/>
                  </a:lnTo>
                  <a:lnTo>
                    <a:pt x="44" y="4"/>
                  </a:lnTo>
                  <a:lnTo>
                    <a:pt x="46" y="4"/>
                  </a:lnTo>
                  <a:lnTo>
                    <a:pt x="48" y="6"/>
                  </a:lnTo>
                  <a:lnTo>
                    <a:pt x="50" y="6"/>
                  </a:lnTo>
                  <a:lnTo>
                    <a:pt x="50" y="7"/>
                  </a:lnTo>
                  <a:lnTo>
                    <a:pt x="50" y="6"/>
                  </a:lnTo>
                  <a:lnTo>
                    <a:pt x="50" y="7"/>
                  </a:lnTo>
                  <a:lnTo>
                    <a:pt x="52" y="7"/>
                  </a:lnTo>
                  <a:lnTo>
                    <a:pt x="52" y="6"/>
                  </a:lnTo>
                  <a:lnTo>
                    <a:pt x="54" y="6"/>
                  </a:lnTo>
                  <a:lnTo>
                    <a:pt x="54" y="7"/>
                  </a:lnTo>
                  <a:lnTo>
                    <a:pt x="56" y="7"/>
                  </a:lnTo>
                  <a:lnTo>
                    <a:pt x="58" y="7"/>
                  </a:lnTo>
                  <a:lnTo>
                    <a:pt x="60" y="7"/>
                  </a:lnTo>
                  <a:lnTo>
                    <a:pt x="62" y="7"/>
                  </a:lnTo>
                  <a:lnTo>
                    <a:pt x="62" y="9"/>
                  </a:lnTo>
                  <a:lnTo>
                    <a:pt x="63" y="9"/>
                  </a:lnTo>
                  <a:lnTo>
                    <a:pt x="63" y="7"/>
                  </a:lnTo>
                  <a:lnTo>
                    <a:pt x="65" y="7"/>
                  </a:lnTo>
                  <a:lnTo>
                    <a:pt x="67" y="7"/>
                  </a:lnTo>
                  <a:lnTo>
                    <a:pt x="69" y="7"/>
                  </a:lnTo>
                  <a:lnTo>
                    <a:pt x="69" y="9"/>
                  </a:lnTo>
                  <a:lnTo>
                    <a:pt x="71" y="11"/>
                  </a:lnTo>
                  <a:lnTo>
                    <a:pt x="73" y="11"/>
                  </a:lnTo>
                  <a:lnTo>
                    <a:pt x="73" y="13"/>
                  </a:lnTo>
                  <a:lnTo>
                    <a:pt x="75" y="13"/>
                  </a:lnTo>
                  <a:lnTo>
                    <a:pt x="77" y="13"/>
                  </a:lnTo>
                  <a:lnTo>
                    <a:pt x="77" y="11"/>
                  </a:lnTo>
                  <a:lnTo>
                    <a:pt x="79" y="9"/>
                  </a:lnTo>
                  <a:lnTo>
                    <a:pt x="87" y="7"/>
                  </a:lnTo>
                  <a:lnTo>
                    <a:pt x="88" y="7"/>
                  </a:lnTo>
                  <a:lnTo>
                    <a:pt x="90" y="7"/>
                  </a:lnTo>
                  <a:lnTo>
                    <a:pt x="92" y="7"/>
                  </a:lnTo>
                  <a:lnTo>
                    <a:pt x="94" y="6"/>
                  </a:lnTo>
                  <a:lnTo>
                    <a:pt x="94" y="4"/>
                  </a:lnTo>
                  <a:lnTo>
                    <a:pt x="96" y="4"/>
                  </a:lnTo>
                  <a:lnTo>
                    <a:pt x="96" y="2"/>
                  </a:lnTo>
                  <a:lnTo>
                    <a:pt x="98" y="2"/>
                  </a:lnTo>
                  <a:lnTo>
                    <a:pt x="100" y="0"/>
                  </a:lnTo>
                  <a:lnTo>
                    <a:pt x="102" y="0"/>
                  </a:lnTo>
                  <a:lnTo>
                    <a:pt x="104" y="0"/>
                  </a:lnTo>
                  <a:lnTo>
                    <a:pt x="106" y="2"/>
                  </a:lnTo>
                  <a:lnTo>
                    <a:pt x="108" y="2"/>
                  </a:lnTo>
                  <a:lnTo>
                    <a:pt x="106" y="4"/>
                  </a:lnTo>
                  <a:lnTo>
                    <a:pt x="108" y="4"/>
                  </a:lnTo>
                  <a:lnTo>
                    <a:pt x="108" y="6"/>
                  </a:lnTo>
                  <a:lnTo>
                    <a:pt x="110" y="6"/>
                  </a:lnTo>
                  <a:lnTo>
                    <a:pt x="108" y="6"/>
                  </a:lnTo>
                  <a:lnTo>
                    <a:pt x="110" y="6"/>
                  </a:lnTo>
                  <a:lnTo>
                    <a:pt x="110" y="7"/>
                  </a:lnTo>
                  <a:lnTo>
                    <a:pt x="110" y="6"/>
                  </a:lnTo>
                  <a:lnTo>
                    <a:pt x="110" y="7"/>
                  </a:lnTo>
                  <a:lnTo>
                    <a:pt x="110" y="9"/>
                  </a:lnTo>
                  <a:lnTo>
                    <a:pt x="111" y="9"/>
                  </a:lnTo>
                  <a:lnTo>
                    <a:pt x="111" y="11"/>
                  </a:lnTo>
                  <a:lnTo>
                    <a:pt x="110" y="11"/>
                  </a:lnTo>
                  <a:lnTo>
                    <a:pt x="111" y="11"/>
                  </a:lnTo>
                  <a:lnTo>
                    <a:pt x="111" y="13"/>
                  </a:lnTo>
                  <a:lnTo>
                    <a:pt x="111" y="15"/>
                  </a:lnTo>
                  <a:lnTo>
                    <a:pt x="113" y="15"/>
                  </a:lnTo>
                  <a:lnTo>
                    <a:pt x="113" y="17"/>
                  </a:lnTo>
                  <a:lnTo>
                    <a:pt x="115" y="19"/>
                  </a:lnTo>
                  <a:lnTo>
                    <a:pt x="115" y="21"/>
                  </a:lnTo>
                  <a:lnTo>
                    <a:pt x="117" y="21"/>
                  </a:lnTo>
                  <a:lnTo>
                    <a:pt x="117" y="23"/>
                  </a:lnTo>
                  <a:lnTo>
                    <a:pt x="119" y="23"/>
                  </a:lnTo>
                  <a:lnTo>
                    <a:pt x="119" y="25"/>
                  </a:lnTo>
                  <a:lnTo>
                    <a:pt x="119" y="27"/>
                  </a:lnTo>
                  <a:lnTo>
                    <a:pt x="121" y="27"/>
                  </a:lnTo>
                  <a:lnTo>
                    <a:pt x="121" y="29"/>
                  </a:lnTo>
                  <a:lnTo>
                    <a:pt x="123" y="29"/>
                  </a:lnTo>
                  <a:lnTo>
                    <a:pt x="123" y="31"/>
                  </a:lnTo>
                  <a:lnTo>
                    <a:pt x="125" y="31"/>
                  </a:lnTo>
                  <a:lnTo>
                    <a:pt x="125" y="32"/>
                  </a:lnTo>
                  <a:lnTo>
                    <a:pt x="125" y="34"/>
                  </a:lnTo>
                  <a:lnTo>
                    <a:pt x="125" y="36"/>
                  </a:lnTo>
                  <a:lnTo>
                    <a:pt x="127" y="38"/>
                  </a:lnTo>
                  <a:lnTo>
                    <a:pt x="127" y="40"/>
                  </a:lnTo>
                  <a:lnTo>
                    <a:pt x="127" y="42"/>
                  </a:lnTo>
                  <a:lnTo>
                    <a:pt x="127" y="44"/>
                  </a:lnTo>
                  <a:lnTo>
                    <a:pt x="125" y="44"/>
                  </a:lnTo>
                  <a:lnTo>
                    <a:pt x="125" y="46"/>
                  </a:lnTo>
                  <a:lnTo>
                    <a:pt x="125" y="48"/>
                  </a:lnTo>
                  <a:lnTo>
                    <a:pt x="125" y="50"/>
                  </a:lnTo>
                  <a:lnTo>
                    <a:pt x="125" y="52"/>
                  </a:lnTo>
                  <a:lnTo>
                    <a:pt x="125" y="54"/>
                  </a:lnTo>
                  <a:lnTo>
                    <a:pt x="125" y="55"/>
                  </a:lnTo>
                  <a:lnTo>
                    <a:pt x="125" y="57"/>
                  </a:lnTo>
                  <a:lnTo>
                    <a:pt x="125" y="59"/>
                  </a:lnTo>
                  <a:lnTo>
                    <a:pt x="125" y="61"/>
                  </a:lnTo>
                  <a:lnTo>
                    <a:pt x="123" y="63"/>
                  </a:lnTo>
                  <a:lnTo>
                    <a:pt x="125" y="63"/>
                  </a:lnTo>
                  <a:lnTo>
                    <a:pt x="125" y="65"/>
                  </a:lnTo>
                  <a:lnTo>
                    <a:pt x="127" y="6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9" name="Freeform 196"/>
            <p:cNvSpPr>
              <a:spLocks noEditPoints="1"/>
            </p:cNvSpPr>
            <p:nvPr/>
          </p:nvSpPr>
          <p:spPr bwMode="auto">
            <a:xfrm>
              <a:off x="482600" y="1879600"/>
              <a:ext cx="9094788" cy="1809750"/>
            </a:xfrm>
            <a:custGeom>
              <a:avLst/>
              <a:gdLst>
                <a:gd name="T0" fmla="*/ 4619 w 5729"/>
                <a:gd name="T1" fmla="*/ 71 h 1140"/>
                <a:gd name="T2" fmla="*/ 4827 w 5729"/>
                <a:gd name="T3" fmla="*/ 129 h 1140"/>
                <a:gd name="T4" fmla="*/ 4904 w 5729"/>
                <a:gd name="T5" fmla="*/ 134 h 1140"/>
                <a:gd name="T6" fmla="*/ 4979 w 5729"/>
                <a:gd name="T7" fmla="*/ 194 h 1140"/>
                <a:gd name="T8" fmla="*/ 5115 w 5729"/>
                <a:gd name="T9" fmla="*/ 138 h 1140"/>
                <a:gd name="T10" fmla="*/ 5259 w 5729"/>
                <a:gd name="T11" fmla="*/ 205 h 1140"/>
                <a:gd name="T12" fmla="*/ 5476 w 5729"/>
                <a:gd name="T13" fmla="*/ 290 h 1140"/>
                <a:gd name="T14" fmla="*/ 5724 w 5729"/>
                <a:gd name="T15" fmla="*/ 319 h 1140"/>
                <a:gd name="T16" fmla="*/ 5710 w 5729"/>
                <a:gd name="T17" fmla="*/ 545 h 1140"/>
                <a:gd name="T18" fmla="*/ 5576 w 5729"/>
                <a:gd name="T19" fmla="*/ 660 h 1140"/>
                <a:gd name="T20" fmla="*/ 5451 w 5729"/>
                <a:gd name="T21" fmla="*/ 729 h 1140"/>
                <a:gd name="T22" fmla="*/ 5386 w 5729"/>
                <a:gd name="T23" fmla="*/ 883 h 1140"/>
                <a:gd name="T24" fmla="*/ 5462 w 5729"/>
                <a:gd name="T25" fmla="*/ 635 h 1140"/>
                <a:gd name="T26" fmla="*/ 5414 w 5729"/>
                <a:gd name="T27" fmla="*/ 628 h 1140"/>
                <a:gd name="T28" fmla="*/ 5311 w 5729"/>
                <a:gd name="T29" fmla="*/ 683 h 1140"/>
                <a:gd name="T30" fmla="*/ 5138 w 5729"/>
                <a:gd name="T31" fmla="*/ 681 h 1140"/>
                <a:gd name="T32" fmla="*/ 5063 w 5729"/>
                <a:gd name="T33" fmla="*/ 848 h 1140"/>
                <a:gd name="T34" fmla="*/ 5059 w 5729"/>
                <a:gd name="T35" fmla="*/ 1031 h 1140"/>
                <a:gd name="T36" fmla="*/ 4959 w 5729"/>
                <a:gd name="T37" fmla="*/ 1052 h 1140"/>
                <a:gd name="T38" fmla="*/ 4886 w 5729"/>
                <a:gd name="T39" fmla="*/ 914 h 1140"/>
                <a:gd name="T40" fmla="*/ 4687 w 5729"/>
                <a:gd name="T41" fmla="*/ 933 h 1140"/>
                <a:gd name="T42" fmla="*/ 4403 w 5729"/>
                <a:gd name="T43" fmla="*/ 940 h 1140"/>
                <a:gd name="T44" fmla="*/ 4151 w 5729"/>
                <a:gd name="T45" fmla="*/ 906 h 1140"/>
                <a:gd name="T46" fmla="*/ 3978 w 5729"/>
                <a:gd name="T47" fmla="*/ 802 h 1140"/>
                <a:gd name="T48" fmla="*/ 3844 w 5729"/>
                <a:gd name="T49" fmla="*/ 908 h 1140"/>
                <a:gd name="T50" fmla="*/ 3625 w 5729"/>
                <a:gd name="T51" fmla="*/ 931 h 1140"/>
                <a:gd name="T52" fmla="*/ 3621 w 5729"/>
                <a:gd name="T53" fmla="*/ 1102 h 1140"/>
                <a:gd name="T54" fmla="*/ 3464 w 5729"/>
                <a:gd name="T55" fmla="*/ 1044 h 1140"/>
                <a:gd name="T56" fmla="*/ 3442 w 5729"/>
                <a:gd name="T57" fmla="*/ 931 h 1140"/>
                <a:gd name="T58" fmla="*/ 3333 w 5729"/>
                <a:gd name="T59" fmla="*/ 783 h 1140"/>
                <a:gd name="T60" fmla="*/ 3320 w 5729"/>
                <a:gd name="T61" fmla="*/ 628 h 1140"/>
                <a:gd name="T62" fmla="*/ 3375 w 5729"/>
                <a:gd name="T63" fmla="*/ 286 h 1140"/>
                <a:gd name="T64" fmla="*/ 3517 w 5729"/>
                <a:gd name="T65" fmla="*/ 384 h 1140"/>
                <a:gd name="T66" fmla="*/ 3418 w 5729"/>
                <a:gd name="T67" fmla="*/ 463 h 1140"/>
                <a:gd name="T68" fmla="*/ 3502 w 5729"/>
                <a:gd name="T69" fmla="*/ 484 h 1140"/>
                <a:gd name="T70" fmla="*/ 3590 w 5729"/>
                <a:gd name="T71" fmla="*/ 407 h 1140"/>
                <a:gd name="T72" fmla="*/ 3755 w 5729"/>
                <a:gd name="T73" fmla="*/ 340 h 1140"/>
                <a:gd name="T74" fmla="*/ 3963 w 5729"/>
                <a:gd name="T75" fmla="*/ 324 h 1140"/>
                <a:gd name="T76" fmla="*/ 4007 w 5729"/>
                <a:gd name="T77" fmla="*/ 203 h 1140"/>
                <a:gd name="T78" fmla="*/ 4009 w 5729"/>
                <a:gd name="T79" fmla="*/ 439 h 1140"/>
                <a:gd name="T80" fmla="*/ 4047 w 5729"/>
                <a:gd name="T81" fmla="*/ 317 h 1140"/>
                <a:gd name="T82" fmla="*/ 4105 w 5729"/>
                <a:gd name="T83" fmla="*/ 215 h 1140"/>
                <a:gd name="T84" fmla="*/ 4193 w 5729"/>
                <a:gd name="T85" fmla="*/ 236 h 1140"/>
                <a:gd name="T86" fmla="*/ 4251 w 5729"/>
                <a:gd name="T87" fmla="*/ 79 h 1140"/>
                <a:gd name="T88" fmla="*/ 5192 w 5729"/>
                <a:gd name="T89" fmla="*/ 2 h 1140"/>
                <a:gd name="T90" fmla="*/ 3796 w 5729"/>
                <a:gd name="T91" fmla="*/ 63 h 1140"/>
                <a:gd name="T92" fmla="*/ 3754 w 5729"/>
                <a:gd name="T93" fmla="*/ 38 h 1140"/>
                <a:gd name="T94" fmla="*/ 80 w 5729"/>
                <a:gd name="T95" fmla="*/ 391 h 1140"/>
                <a:gd name="T96" fmla="*/ 150 w 5729"/>
                <a:gd name="T97" fmla="*/ 464 h 1140"/>
                <a:gd name="T98" fmla="*/ 44 w 5729"/>
                <a:gd name="T99" fmla="*/ 466 h 1140"/>
                <a:gd name="T100" fmla="*/ 5201 w 5729"/>
                <a:gd name="T101" fmla="*/ 1083 h 1140"/>
                <a:gd name="T102" fmla="*/ 5313 w 5729"/>
                <a:gd name="T103" fmla="*/ 965 h 1140"/>
                <a:gd name="T104" fmla="*/ 5140 w 5729"/>
                <a:gd name="T105" fmla="*/ 962 h 1140"/>
                <a:gd name="T106" fmla="*/ 5134 w 5729"/>
                <a:gd name="T107" fmla="*/ 835 h 1140"/>
                <a:gd name="T108" fmla="*/ 5510 w 5729"/>
                <a:gd name="T109" fmla="*/ 806 h 1140"/>
                <a:gd name="T110" fmla="*/ 3540 w 5729"/>
                <a:gd name="T111" fmla="*/ 420 h 1140"/>
                <a:gd name="T112" fmla="*/ 5432 w 5729"/>
                <a:gd name="T113" fmla="*/ 315 h 1140"/>
                <a:gd name="T114" fmla="*/ 3769 w 5729"/>
                <a:gd name="T115" fmla="*/ 251 h 1140"/>
                <a:gd name="T116" fmla="*/ 4907 w 5729"/>
                <a:gd name="T117" fmla="*/ 146 h 1140"/>
                <a:gd name="T118" fmla="*/ 3769 w 5729"/>
                <a:gd name="T119" fmla="*/ 232 h 1140"/>
                <a:gd name="T120" fmla="*/ 3707 w 5729"/>
                <a:gd name="T121" fmla="*/ 205 h 1140"/>
                <a:gd name="T122" fmla="*/ 3988 w 5729"/>
                <a:gd name="T123" fmla="*/ 102 h 1140"/>
                <a:gd name="T124" fmla="*/ 5105 w 5729"/>
                <a:gd name="T125" fmla="*/ 73 h 1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729" h="1140">
                  <a:moveTo>
                    <a:pt x="4669" y="0"/>
                  </a:moveTo>
                  <a:lnTo>
                    <a:pt x="4667" y="0"/>
                  </a:lnTo>
                  <a:lnTo>
                    <a:pt x="4666" y="4"/>
                  </a:lnTo>
                  <a:lnTo>
                    <a:pt x="4664" y="6"/>
                  </a:lnTo>
                  <a:lnTo>
                    <a:pt x="4662" y="8"/>
                  </a:lnTo>
                  <a:lnTo>
                    <a:pt x="4662" y="10"/>
                  </a:lnTo>
                  <a:lnTo>
                    <a:pt x="4660" y="11"/>
                  </a:lnTo>
                  <a:lnTo>
                    <a:pt x="4654" y="17"/>
                  </a:lnTo>
                  <a:lnTo>
                    <a:pt x="4648" y="19"/>
                  </a:lnTo>
                  <a:lnTo>
                    <a:pt x="4648" y="21"/>
                  </a:lnTo>
                  <a:lnTo>
                    <a:pt x="4648" y="23"/>
                  </a:lnTo>
                  <a:lnTo>
                    <a:pt x="4648" y="25"/>
                  </a:lnTo>
                  <a:lnTo>
                    <a:pt x="4646" y="25"/>
                  </a:lnTo>
                  <a:lnTo>
                    <a:pt x="4646" y="27"/>
                  </a:lnTo>
                  <a:lnTo>
                    <a:pt x="4644" y="27"/>
                  </a:lnTo>
                  <a:lnTo>
                    <a:pt x="4644" y="29"/>
                  </a:lnTo>
                  <a:lnTo>
                    <a:pt x="4646" y="29"/>
                  </a:lnTo>
                  <a:lnTo>
                    <a:pt x="4644" y="29"/>
                  </a:lnTo>
                  <a:lnTo>
                    <a:pt x="4644" y="31"/>
                  </a:lnTo>
                  <a:lnTo>
                    <a:pt x="4643" y="33"/>
                  </a:lnTo>
                  <a:lnTo>
                    <a:pt x="4639" y="31"/>
                  </a:lnTo>
                  <a:lnTo>
                    <a:pt x="4637" y="31"/>
                  </a:lnTo>
                  <a:lnTo>
                    <a:pt x="4633" y="36"/>
                  </a:lnTo>
                  <a:lnTo>
                    <a:pt x="4631" y="36"/>
                  </a:lnTo>
                  <a:lnTo>
                    <a:pt x="4631" y="38"/>
                  </a:lnTo>
                  <a:lnTo>
                    <a:pt x="4629" y="40"/>
                  </a:lnTo>
                  <a:lnTo>
                    <a:pt x="4627" y="40"/>
                  </a:lnTo>
                  <a:lnTo>
                    <a:pt x="4627" y="42"/>
                  </a:lnTo>
                  <a:lnTo>
                    <a:pt x="4623" y="44"/>
                  </a:lnTo>
                  <a:lnTo>
                    <a:pt x="4621" y="42"/>
                  </a:lnTo>
                  <a:lnTo>
                    <a:pt x="4619" y="42"/>
                  </a:lnTo>
                  <a:lnTo>
                    <a:pt x="4619" y="44"/>
                  </a:lnTo>
                  <a:lnTo>
                    <a:pt x="4621" y="44"/>
                  </a:lnTo>
                  <a:lnTo>
                    <a:pt x="4621" y="46"/>
                  </a:lnTo>
                  <a:lnTo>
                    <a:pt x="4619" y="48"/>
                  </a:lnTo>
                  <a:lnTo>
                    <a:pt x="4618" y="50"/>
                  </a:lnTo>
                  <a:lnTo>
                    <a:pt x="4614" y="50"/>
                  </a:lnTo>
                  <a:lnTo>
                    <a:pt x="4614" y="52"/>
                  </a:lnTo>
                  <a:lnTo>
                    <a:pt x="4612" y="52"/>
                  </a:lnTo>
                  <a:lnTo>
                    <a:pt x="4612" y="54"/>
                  </a:lnTo>
                  <a:lnTo>
                    <a:pt x="4612" y="52"/>
                  </a:lnTo>
                  <a:lnTo>
                    <a:pt x="4610" y="54"/>
                  </a:lnTo>
                  <a:lnTo>
                    <a:pt x="4610" y="52"/>
                  </a:lnTo>
                  <a:lnTo>
                    <a:pt x="4608" y="54"/>
                  </a:lnTo>
                  <a:lnTo>
                    <a:pt x="4610" y="56"/>
                  </a:lnTo>
                  <a:lnTo>
                    <a:pt x="4614" y="54"/>
                  </a:lnTo>
                  <a:lnTo>
                    <a:pt x="4614" y="56"/>
                  </a:lnTo>
                  <a:lnTo>
                    <a:pt x="4614" y="58"/>
                  </a:lnTo>
                  <a:lnTo>
                    <a:pt x="4614" y="59"/>
                  </a:lnTo>
                  <a:lnTo>
                    <a:pt x="4612" y="61"/>
                  </a:lnTo>
                  <a:lnTo>
                    <a:pt x="4608" y="65"/>
                  </a:lnTo>
                  <a:lnTo>
                    <a:pt x="4606" y="67"/>
                  </a:lnTo>
                  <a:lnTo>
                    <a:pt x="4602" y="69"/>
                  </a:lnTo>
                  <a:lnTo>
                    <a:pt x="4598" y="71"/>
                  </a:lnTo>
                  <a:lnTo>
                    <a:pt x="4598" y="73"/>
                  </a:lnTo>
                  <a:lnTo>
                    <a:pt x="4596" y="73"/>
                  </a:lnTo>
                  <a:lnTo>
                    <a:pt x="4596" y="75"/>
                  </a:lnTo>
                  <a:lnTo>
                    <a:pt x="4595" y="75"/>
                  </a:lnTo>
                  <a:lnTo>
                    <a:pt x="4595" y="77"/>
                  </a:lnTo>
                  <a:lnTo>
                    <a:pt x="4593" y="79"/>
                  </a:lnTo>
                  <a:lnTo>
                    <a:pt x="4593" y="81"/>
                  </a:lnTo>
                  <a:lnTo>
                    <a:pt x="4593" y="82"/>
                  </a:lnTo>
                  <a:lnTo>
                    <a:pt x="4591" y="82"/>
                  </a:lnTo>
                  <a:lnTo>
                    <a:pt x="4591" y="84"/>
                  </a:lnTo>
                  <a:lnTo>
                    <a:pt x="4589" y="86"/>
                  </a:lnTo>
                  <a:lnTo>
                    <a:pt x="4583" y="92"/>
                  </a:lnTo>
                  <a:lnTo>
                    <a:pt x="4585" y="92"/>
                  </a:lnTo>
                  <a:lnTo>
                    <a:pt x="4585" y="90"/>
                  </a:lnTo>
                  <a:lnTo>
                    <a:pt x="4583" y="90"/>
                  </a:lnTo>
                  <a:lnTo>
                    <a:pt x="4579" y="94"/>
                  </a:lnTo>
                  <a:lnTo>
                    <a:pt x="4577" y="92"/>
                  </a:lnTo>
                  <a:lnTo>
                    <a:pt x="4573" y="92"/>
                  </a:lnTo>
                  <a:lnTo>
                    <a:pt x="4571" y="92"/>
                  </a:lnTo>
                  <a:lnTo>
                    <a:pt x="4571" y="94"/>
                  </a:lnTo>
                  <a:lnTo>
                    <a:pt x="4570" y="94"/>
                  </a:lnTo>
                  <a:lnTo>
                    <a:pt x="4568" y="96"/>
                  </a:lnTo>
                  <a:lnTo>
                    <a:pt x="4570" y="96"/>
                  </a:lnTo>
                  <a:lnTo>
                    <a:pt x="4570" y="98"/>
                  </a:lnTo>
                  <a:lnTo>
                    <a:pt x="4566" y="102"/>
                  </a:lnTo>
                  <a:lnTo>
                    <a:pt x="4566" y="104"/>
                  </a:lnTo>
                  <a:lnTo>
                    <a:pt x="4564" y="107"/>
                  </a:lnTo>
                  <a:lnTo>
                    <a:pt x="4564" y="109"/>
                  </a:lnTo>
                  <a:lnTo>
                    <a:pt x="4562" y="111"/>
                  </a:lnTo>
                  <a:lnTo>
                    <a:pt x="4560" y="111"/>
                  </a:lnTo>
                  <a:lnTo>
                    <a:pt x="4560" y="109"/>
                  </a:lnTo>
                  <a:lnTo>
                    <a:pt x="4558" y="109"/>
                  </a:lnTo>
                  <a:lnTo>
                    <a:pt x="4558" y="111"/>
                  </a:lnTo>
                  <a:lnTo>
                    <a:pt x="4554" y="109"/>
                  </a:lnTo>
                  <a:lnTo>
                    <a:pt x="4552" y="113"/>
                  </a:lnTo>
                  <a:lnTo>
                    <a:pt x="4552" y="115"/>
                  </a:lnTo>
                  <a:lnTo>
                    <a:pt x="4552" y="117"/>
                  </a:lnTo>
                  <a:lnTo>
                    <a:pt x="4550" y="119"/>
                  </a:lnTo>
                  <a:lnTo>
                    <a:pt x="4548" y="121"/>
                  </a:lnTo>
                  <a:lnTo>
                    <a:pt x="4548" y="123"/>
                  </a:lnTo>
                  <a:lnTo>
                    <a:pt x="4548" y="125"/>
                  </a:lnTo>
                  <a:lnTo>
                    <a:pt x="4548" y="127"/>
                  </a:lnTo>
                  <a:lnTo>
                    <a:pt x="4547" y="129"/>
                  </a:lnTo>
                  <a:lnTo>
                    <a:pt x="4547" y="130"/>
                  </a:lnTo>
                  <a:lnTo>
                    <a:pt x="4545" y="132"/>
                  </a:lnTo>
                  <a:lnTo>
                    <a:pt x="4545" y="134"/>
                  </a:lnTo>
                  <a:lnTo>
                    <a:pt x="4543" y="134"/>
                  </a:lnTo>
                  <a:lnTo>
                    <a:pt x="4541" y="136"/>
                  </a:lnTo>
                  <a:lnTo>
                    <a:pt x="4539" y="138"/>
                  </a:lnTo>
                  <a:lnTo>
                    <a:pt x="4537" y="140"/>
                  </a:lnTo>
                  <a:lnTo>
                    <a:pt x="4543" y="140"/>
                  </a:lnTo>
                  <a:lnTo>
                    <a:pt x="4545" y="138"/>
                  </a:lnTo>
                  <a:lnTo>
                    <a:pt x="4547" y="138"/>
                  </a:lnTo>
                  <a:lnTo>
                    <a:pt x="4547" y="136"/>
                  </a:lnTo>
                  <a:lnTo>
                    <a:pt x="4548" y="134"/>
                  </a:lnTo>
                  <a:lnTo>
                    <a:pt x="4550" y="134"/>
                  </a:lnTo>
                  <a:lnTo>
                    <a:pt x="4550" y="132"/>
                  </a:lnTo>
                  <a:lnTo>
                    <a:pt x="4550" y="130"/>
                  </a:lnTo>
                  <a:lnTo>
                    <a:pt x="4552" y="130"/>
                  </a:lnTo>
                  <a:lnTo>
                    <a:pt x="4552" y="132"/>
                  </a:lnTo>
                  <a:lnTo>
                    <a:pt x="4554" y="132"/>
                  </a:lnTo>
                  <a:lnTo>
                    <a:pt x="4556" y="134"/>
                  </a:lnTo>
                  <a:lnTo>
                    <a:pt x="4558" y="134"/>
                  </a:lnTo>
                  <a:lnTo>
                    <a:pt x="4560" y="134"/>
                  </a:lnTo>
                  <a:lnTo>
                    <a:pt x="4560" y="136"/>
                  </a:lnTo>
                  <a:lnTo>
                    <a:pt x="4562" y="136"/>
                  </a:lnTo>
                  <a:lnTo>
                    <a:pt x="4564" y="136"/>
                  </a:lnTo>
                  <a:lnTo>
                    <a:pt x="4568" y="136"/>
                  </a:lnTo>
                  <a:lnTo>
                    <a:pt x="4568" y="134"/>
                  </a:lnTo>
                  <a:lnTo>
                    <a:pt x="4566" y="134"/>
                  </a:lnTo>
                  <a:lnTo>
                    <a:pt x="4564" y="134"/>
                  </a:lnTo>
                  <a:lnTo>
                    <a:pt x="4560" y="132"/>
                  </a:lnTo>
                  <a:lnTo>
                    <a:pt x="4558" y="132"/>
                  </a:lnTo>
                  <a:lnTo>
                    <a:pt x="4556" y="130"/>
                  </a:lnTo>
                  <a:lnTo>
                    <a:pt x="4554" y="129"/>
                  </a:lnTo>
                  <a:lnTo>
                    <a:pt x="4554" y="127"/>
                  </a:lnTo>
                  <a:lnTo>
                    <a:pt x="4554" y="125"/>
                  </a:lnTo>
                  <a:lnTo>
                    <a:pt x="4554" y="123"/>
                  </a:lnTo>
                  <a:lnTo>
                    <a:pt x="4554" y="121"/>
                  </a:lnTo>
                  <a:lnTo>
                    <a:pt x="4554" y="119"/>
                  </a:lnTo>
                  <a:lnTo>
                    <a:pt x="4556" y="119"/>
                  </a:lnTo>
                  <a:lnTo>
                    <a:pt x="4556" y="117"/>
                  </a:lnTo>
                  <a:lnTo>
                    <a:pt x="4564" y="119"/>
                  </a:lnTo>
                  <a:lnTo>
                    <a:pt x="4566" y="119"/>
                  </a:lnTo>
                  <a:lnTo>
                    <a:pt x="4568" y="117"/>
                  </a:lnTo>
                  <a:lnTo>
                    <a:pt x="4571" y="119"/>
                  </a:lnTo>
                  <a:lnTo>
                    <a:pt x="4575" y="119"/>
                  </a:lnTo>
                  <a:lnTo>
                    <a:pt x="4579" y="119"/>
                  </a:lnTo>
                  <a:lnTo>
                    <a:pt x="4581" y="117"/>
                  </a:lnTo>
                  <a:lnTo>
                    <a:pt x="4583" y="115"/>
                  </a:lnTo>
                  <a:lnTo>
                    <a:pt x="4585" y="113"/>
                  </a:lnTo>
                  <a:lnTo>
                    <a:pt x="4587" y="115"/>
                  </a:lnTo>
                  <a:lnTo>
                    <a:pt x="4589" y="115"/>
                  </a:lnTo>
                  <a:lnTo>
                    <a:pt x="4589" y="113"/>
                  </a:lnTo>
                  <a:lnTo>
                    <a:pt x="4587" y="113"/>
                  </a:lnTo>
                  <a:lnTo>
                    <a:pt x="4587" y="111"/>
                  </a:lnTo>
                  <a:lnTo>
                    <a:pt x="4589" y="109"/>
                  </a:lnTo>
                  <a:lnTo>
                    <a:pt x="4591" y="111"/>
                  </a:lnTo>
                  <a:lnTo>
                    <a:pt x="4595" y="109"/>
                  </a:lnTo>
                  <a:lnTo>
                    <a:pt x="4598" y="107"/>
                  </a:lnTo>
                  <a:lnTo>
                    <a:pt x="4600" y="107"/>
                  </a:lnTo>
                  <a:lnTo>
                    <a:pt x="4602" y="106"/>
                  </a:lnTo>
                  <a:lnTo>
                    <a:pt x="4602" y="104"/>
                  </a:lnTo>
                  <a:lnTo>
                    <a:pt x="4602" y="102"/>
                  </a:lnTo>
                  <a:lnTo>
                    <a:pt x="4604" y="104"/>
                  </a:lnTo>
                  <a:lnTo>
                    <a:pt x="4604" y="106"/>
                  </a:lnTo>
                  <a:lnTo>
                    <a:pt x="4606" y="106"/>
                  </a:lnTo>
                  <a:lnTo>
                    <a:pt x="4606" y="104"/>
                  </a:lnTo>
                  <a:lnTo>
                    <a:pt x="4606" y="102"/>
                  </a:lnTo>
                  <a:lnTo>
                    <a:pt x="4604" y="102"/>
                  </a:lnTo>
                  <a:lnTo>
                    <a:pt x="4604" y="100"/>
                  </a:lnTo>
                  <a:lnTo>
                    <a:pt x="4602" y="100"/>
                  </a:lnTo>
                  <a:lnTo>
                    <a:pt x="4602" y="98"/>
                  </a:lnTo>
                  <a:lnTo>
                    <a:pt x="4604" y="98"/>
                  </a:lnTo>
                  <a:lnTo>
                    <a:pt x="4604" y="100"/>
                  </a:lnTo>
                  <a:lnTo>
                    <a:pt x="4606" y="102"/>
                  </a:lnTo>
                  <a:lnTo>
                    <a:pt x="4608" y="104"/>
                  </a:lnTo>
                  <a:lnTo>
                    <a:pt x="4610" y="102"/>
                  </a:lnTo>
                  <a:lnTo>
                    <a:pt x="4612" y="102"/>
                  </a:lnTo>
                  <a:lnTo>
                    <a:pt x="4616" y="100"/>
                  </a:lnTo>
                  <a:lnTo>
                    <a:pt x="4618" y="98"/>
                  </a:lnTo>
                  <a:lnTo>
                    <a:pt x="4618" y="96"/>
                  </a:lnTo>
                  <a:lnTo>
                    <a:pt x="4616" y="96"/>
                  </a:lnTo>
                  <a:lnTo>
                    <a:pt x="4618" y="96"/>
                  </a:lnTo>
                  <a:lnTo>
                    <a:pt x="4619" y="96"/>
                  </a:lnTo>
                  <a:lnTo>
                    <a:pt x="4621" y="94"/>
                  </a:lnTo>
                  <a:lnTo>
                    <a:pt x="4621" y="92"/>
                  </a:lnTo>
                  <a:lnTo>
                    <a:pt x="4623" y="92"/>
                  </a:lnTo>
                  <a:lnTo>
                    <a:pt x="4629" y="90"/>
                  </a:lnTo>
                  <a:lnTo>
                    <a:pt x="4629" y="88"/>
                  </a:lnTo>
                  <a:lnTo>
                    <a:pt x="4629" y="86"/>
                  </a:lnTo>
                  <a:lnTo>
                    <a:pt x="4629" y="84"/>
                  </a:lnTo>
                  <a:lnTo>
                    <a:pt x="4625" y="84"/>
                  </a:lnTo>
                  <a:lnTo>
                    <a:pt x="4619" y="88"/>
                  </a:lnTo>
                  <a:lnTo>
                    <a:pt x="4612" y="88"/>
                  </a:lnTo>
                  <a:lnTo>
                    <a:pt x="4610" y="90"/>
                  </a:lnTo>
                  <a:lnTo>
                    <a:pt x="4612" y="90"/>
                  </a:lnTo>
                  <a:lnTo>
                    <a:pt x="4610" y="90"/>
                  </a:lnTo>
                  <a:lnTo>
                    <a:pt x="4608" y="88"/>
                  </a:lnTo>
                  <a:lnTo>
                    <a:pt x="4608" y="86"/>
                  </a:lnTo>
                  <a:lnTo>
                    <a:pt x="4608" y="84"/>
                  </a:lnTo>
                  <a:lnTo>
                    <a:pt x="4608" y="82"/>
                  </a:lnTo>
                  <a:lnTo>
                    <a:pt x="4608" y="81"/>
                  </a:lnTo>
                  <a:lnTo>
                    <a:pt x="4610" y="81"/>
                  </a:lnTo>
                  <a:lnTo>
                    <a:pt x="4612" y="79"/>
                  </a:lnTo>
                  <a:lnTo>
                    <a:pt x="4612" y="77"/>
                  </a:lnTo>
                  <a:lnTo>
                    <a:pt x="4612" y="75"/>
                  </a:lnTo>
                  <a:lnTo>
                    <a:pt x="4614" y="73"/>
                  </a:lnTo>
                  <a:lnTo>
                    <a:pt x="4614" y="71"/>
                  </a:lnTo>
                  <a:lnTo>
                    <a:pt x="4616" y="71"/>
                  </a:lnTo>
                  <a:lnTo>
                    <a:pt x="4619" y="71"/>
                  </a:lnTo>
                  <a:lnTo>
                    <a:pt x="4623" y="73"/>
                  </a:lnTo>
                  <a:lnTo>
                    <a:pt x="4625" y="75"/>
                  </a:lnTo>
                  <a:lnTo>
                    <a:pt x="4627" y="75"/>
                  </a:lnTo>
                  <a:lnTo>
                    <a:pt x="4629" y="77"/>
                  </a:lnTo>
                  <a:lnTo>
                    <a:pt x="4631" y="77"/>
                  </a:lnTo>
                  <a:lnTo>
                    <a:pt x="4631" y="75"/>
                  </a:lnTo>
                  <a:lnTo>
                    <a:pt x="4633" y="75"/>
                  </a:lnTo>
                  <a:lnTo>
                    <a:pt x="4631" y="73"/>
                  </a:lnTo>
                  <a:lnTo>
                    <a:pt x="4631" y="71"/>
                  </a:lnTo>
                  <a:lnTo>
                    <a:pt x="4633" y="71"/>
                  </a:lnTo>
                  <a:lnTo>
                    <a:pt x="4633" y="69"/>
                  </a:lnTo>
                  <a:lnTo>
                    <a:pt x="4639" y="69"/>
                  </a:lnTo>
                  <a:lnTo>
                    <a:pt x="4641" y="71"/>
                  </a:lnTo>
                  <a:lnTo>
                    <a:pt x="4639" y="71"/>
                  </a:lnTo>
                  <a:lnTo>
                    <a:pt x="4637" y="71"/>
                  </a:lnTo>
                  <a:lnTo>
                    <a:pt x="4637" y="73"/>
                  </a:lnTo>
                  <a:lnTo>
                    <a:pt x="4635" y="71"/>
                  </a:lnTo>
                  <a:lnTo>
                    <a:pt x="4635" y="73"/>
                  </a:lnTo>
                  <a:lnTo>
                    <a:pt x="4633" y="73"/>
                  </a:lnTo>
                  <a:lnTo>
                    <a:pt x="4635" y="79"/>
                  </a:lnTo>
                  <a:lnTo>
                    <a:pt x="4637" y="82"/>
                  </a:lnTo>
                  <a:lnTo>
                    <a:pt x="4643" y="86"/>
                  </a:lnTo>
                  <a:lnTo>
                    <a:pt x="4648" y="88"/>
                  </a:lnTo>
                  <a:lnTo>
                    <a:pt x="4652" y="88"/>
                  </a:lnTo>
                  <a:lnTo>
                    <a:pt x="4654" y="86"/>
                  </a:lnTo>
                  <a:lnTo>
                    <a:pt x="4656" y="88"/>
                  </a:lnTo>
                  <a:lnTo>
                    <a:pt x="4658" y="86"/>
                  </a:lnTo>
                  <a:lnTo>
                    <a:pt x="4660" y="86"/>
                  </a:lnTo>
                  <a:lnTo>
                    <a:pt x="4662" y="84"/>
                  </a:lnTo>
                  <a:lnTo>
                    <a:pt x="4662" y="82"/>
                  </a:lnTo>
                  <a:lnTo>
                    <a:pt x="4662" y="81"/>
                  </a:lnTo>
                  <a:lnTo>
                    <a:pt x="4662" y="79"/>
                  </a:lnTo>
                  <a:lnTo>
                    <a:pt x="4662" y="77"/>
                  </a:lnTo>
                  <a:lnTo>
                    <a:pt x="4660" y="77"/>
                  </a:lnTo>
                  <a:lnTo>
                    <a:pt x="4660" y="75"/>
                  </a:lnTo>
                  <a:lnTo>
                    <a:pt x="4660" y="73"/>
                  </a:lnTo>
                  <a:lnTo>
                    <a:pt x="4660" y="71"/>
                  </a:lnTo>
                  <a:lnTo>
                    <a:pt x="4662" y="75"/>
                  </a:lnTo>
                  <a:lnTo>
                    <a:pt x="4664" y="79"/>
                  </a:lnTo>
                  <a:lnTo>
                    <a:pt x="4666" y="79"/>
                  </a:lnTo>
                  <a:lnTo>
                    <a:pt x="4666" y="81"/>
                  </a:lnTo>
                  <a:lnTo>
                    <a:pt x="4667" y="86"/>
                  </a:lnTo>
                  <a:lnTo>
                    <a:pt x="4669" y="90"/>
                  </a:lnTo>
                  <a:lnTo>
                    <a:pt x="4669" y="92"/>
                  </a:lnTo>
                  <a:lnTo>
                    <a:pt x="4669" y="94"/>
                  </a:lnTo>
                  <a:lnTo>
                    <a:pt x="4669" y="96"/>
                  </a:lnTo>
                  <a:lnTo>
                    <a:pt x="4667" y="96"/>
                  </a:lnTo>
                  <a:lnTo>
                    <a:pt x="4666" y="98"/>
                  </a:lnTo>
                  <a:lnTo>
                    <a:pt x="4666" y="102"/>
                  </a:lnTo>
                  <a:lnTo>
                    <a:pt x="4664" y="104"/>
                  </a:lnTo>
                  <a:lnTo>
                    <a:pt x="4666" y="104"/>
                  </a:lnTo>
                  <a:lnTo>
                    <a:pt x="4666" y="106"/>
                  </a:lnTo>
                  <a:lnTo>
                    <a:pt x="4667" y="107"/>
                  </a:lnTo>
                  <a:lnTo>
                    <a:pt x="4669" y="107"/>
                  </a:lnTo>
                  <a:lnTo>
                    <a:pt x="4669" y="109"/>
                  </a:lnTo>
                  <a:lnTo>
                    <a:pt x="4669" y="111"/>
                  </a:lnTo>
                  <a:lnTo>
                    <a:pt x="4669" y="113"/>
                  </a:lnTo>
                  <a:lnTo>
                    <a:pt x="4671" y="113"/>
                  </a:lnTo>
                  <a:lnTo>
                    <a:pt x="4669" y="115"/>
                  </a:lnTo>
                  <a:lnTo>
                    <a:pt x="4669" y="117"/>
                  </a:lnTo>
                  <a:lnTo>
                    <a:pt x="4669" y="119"/>
                  </a:lnTo>
                  <a:lnTo>
                    <a:pt x="4671" y="121"/>
                  </a:lnTo>
                  <a:lnTo>
                    <a:pt x="4671" y="123"/>
                  </a:lnTo>
                  <a:lnTo>
                    <a:pt x="4671" y="125"/>
                  </a:lnTo>
                  <a:lnTo>
                    <a:pt x="4669" y="127"/>
                  </a:lnTo>
                  <a:lnTo>
                    <a:pt x="4669" y="129"/>
                  </a:lnTo>
                  <a:lnTo>
                    <a:pt x="4667" y="132"/>
                  </a:lnTo>
                  <a:lnTo>
                    <a:pt x="4667" y="134"/>
                  </a:lnTo>
                  <a:lnTo>
                    <a:pt x="4666" y="134"/>
                  </a:lnTo>
                  <a:lnTo>
                    <a:pt x="4664" y="134"/>
                  </a:lnTo>
                  <a:lnTo>
                    <a:pt x="4664" y="136"/>
                  </a:lnTo>
                  <a:lnTo>
                    <a:pt x="4664" y="138"/>
                  </a:lnTo>
                  <a:lnTo>
                    <a:pt x="4666" y="138"/>
                  </a:lnTo>
                  <a:lnTo>
                    <a:pt x="4666" y="140"/>
                  </a:lnTo>
                  <a:lnTo>
                    <a:pt x="4666" y="142"/>
                  </a:lnTo>
                  <a:lnTo>
                    <a:pt x="4667" y="144"/>
                  </a:lnTo>
                  <a:lnTo>
                    <a:pt x="4667" y="146"/>
                  </a:lnTo>
                  <a:lnTo>
                    <a:pt x="4669" y="146"/>
                  </a:lnTo>
                  <a:lnTo>
                    <a:pt x="4675" y="148"/>
                  </a:lnTo>
                  <a:lnTo>
                    <a:pt x="4679" y="150"/>
                  </a:lnTo>
                  <a:lnTo>
                    <a:pt x="4679" y="148"/>
                  </a:lnTo>
                  <a:lnTo>
                    <a:pt x="4673" y="146"/>
                  </a:lnTo>
                  <a:lnTo>
                    <a:pt x="4669" y="144"/>
                  </a:lnTo>
                  <a:lnTo>
                    <a:pt x="4666" y="142"/>
                  </a:lnTo>
                  <a:lnTo>
                    <a:pt x="4666" y="140"/>
                  </a:lnTo>
                  <a:lnTo>
                    <a:pt x="4666" y="138"/>
                  </a:lnTo>
                  <a:lnTo>
                    <a:pt x="4666" y="136"/>
                  </a:lnTo>
                  <a:lnTo>
                    <a:pt x="4666" y="134"/>
                  </a:lnTo>
                  <a:lnTo>
                    <a:pt x="4667" y="134"/>
                  </a:lnTo>
                  <a:lnTo>
                    <a:pt x="4671" y="130"/>
                  </a:lnTo>
                  <a:lnTo>
                    <a:pt x="4671" y="129"/>
                  </a:lnTo>
                  <a:lnTo>
                    <a:pt x="4671" y="127"/>
                  </a:lnTo>
                  <a:lnTo>
                    <a:pt x="4671" y="125"/>
                  </a:lnTo>
                  <a:lnTo>
                    <a:pt x="4671" y="123"/>
                  </a:lnTo>
                  <a:lnTo>
                    <a:pt x="4671" y="121"/>
                  </a:lnTo>
                  <a:lnTo>
                    <a:pt x="4671" y="117"/>
                  </a:lnTo>
                  <a:lnTo>
                    <a:pt x="4671" y="115"/>
                  </a:lnTo>
                  <a:lnTo>
                    <a:pt x="4671" y="113"/>
                  </a:lnTo>
                  <a:lnTo>
                    <a:pt x="4673" y="111"/>
                  </a:lnTo>
                  <a:lnTo>
                    <a:pt x="4673" y="109"/>
                  </a:lnTo>
                  <a:lnTo>
                    <a:pt x="4675" y="109"/>
                  </a:lnTo>
                  <a:lnTo>
                    <a:pt x="4677" y="109"/>
                  </a:lnTo>
                  <a:lnTo>
                    <a:pt x="4679" y="109"/>
                  </a:lnTo>
                  <a:lnTo>
                    <a:pt x="4679" y="107"/>
                  </a:lnTo>
                  <a:lnTo>
                    <a:pt x="4675" y="109"/>
                  </a:lnTo>
                  <a:lnTo>
                    <a:pt x="4675" y="107"/>
                  </a:lnTo>
                  <a:lnTo>
                    <a:pt x="4673" y="106"/>
                  </a:lnTo>
                  <a:lnTo>
                    <a:pt x="4671" y="106"/>
                  </a:lnTo>
                  <a:lnTo>
                    <a:pt x="4671" y="104"/>
                  </a:lnTo>
                  <a:lnTo>
                    <a:pt x="4671" y="102"/>
                  </a:lnTo>
                  <a:lnTo>
                    <a:pt x="4669" y="100"/>
                  </a:lnTo>
                  <a:lnTo>
                    <a:pt x="4673" y="98"/>
                  </a:lnTo>
                  <a:lnTo>
                    <a:pt x="4677" y="98"/>
                  </a:lnTo>
                  <a:lnTo>
                    <a:pt x="4681" y="94"/>
                  </a:lnTo>
                  <a:lnTo>
                    <a:pt x="4685" y="94"/>
                  </a:lnTo>
                  <a:lnTo>
                    <a:pt x="4689" y="94"/>
                  </a:lnTo>
                  <a:lnTo>
                    <a:pt x="4691" y="94"/>
                  </a:lnTo>
                  <a:lnTo>
                    <a:pt x="4692" y="94"/>
                  </a:lnTo>
                  <a:lnTo>
                    <a:pt x="4696" y="90"/>
                  </a:lnTo>
                  <a:lnTo>
                    <a:pt x="4700" y="88"/>
                  </a:lnTo>
                  <a:lnTo>
                    <a:pt x="4708" y="90"/>
                  </a:lnTo>
                  <a:lnTo>
                    <a:pt x="4714" y="90"/>
                  </a:lnTo>
                  <a:lnTo>
                    <a:pt x="4719" y="90"/>
                  </a:lnTo>
                  <a:lnTo>
                    <a:pt x="4727" y="94"/>
                  </a:lnTo>
                  <a:lnTo>
                    <a:pt x="4733" y="94"/>
                  </a:lnTo>
                  <a:lnTo>
                    <a:pt x="4739" y="96"/>
                  </a:lnTo>
                  <a:lnTo>
                    <a:pt x="4740" y="94"/>
                  </a:lnTo>
                  <a:lnTo>
                    <a:pt x="4744" y="94"/>
                  </a:lnTo>
                  <a:lnTo>
                    <a:pt x="4750" y="94"/>
                  </a:lnTo>
                  <a:lnTo>
                    <a:pt x="4754" y="96"/>
                  </a:lnTo>
                  <a:lnTo>
                    <a:pt x="4756" y="98"/>
                  </a:lnTo>
                  <a:lnTo>
                    <a:pt x="4758" y="100"/>
                  </a:lnTo>
                  <a:lnTo>
                    <a:pt x="4758" y="102"/>
                  </a:lnTo>
                  <a:lnTo>
                    <a:pt x="4756" y="102"/>
                  </a:lnTo>
                  <a:lnTo>
                    <a:pt x="4756" y="104"/>
                  </a:lnTo>
                  <a:lnTo>
                    <a:pt x="4754" y="102"/>
                  </a:lnTo>
                  <a:lnTo>
                    <a:pt x="4754" y="104"/>
                  </a:lnTo>
                  <a:lnTo>
                    <a:pt x="4752" y="104"/>
                  </a:lnTo>
                  <a:lnTo>
                    <a:pt x="4752" y="102"/>
                  </a:lnTo>
                  <a:lnTo>
                    <a:pt x="4752" y="100"/>
                  </a:lnTo>
                  <a:lnTo>
                    <a:pt x="4750" y="102"/>
                  </a:lnTo>
                  <a:lnTo>
                    <a:pt x="4748" y="104"/>
                  </a:lnTo>
                  <a:lnTo>
                    <a:pt x="4748" y="106"/>
                  </a:lnTo>
                  <a:lnTo>
                    <a:pt x="4748" y="107"/>
                  </a:lnTo>
                  <a:lnTo>
                    <a:pt x="4748" y="109"/>
                  </a:lnTo>
                  <a:lnTo>
                    <a:pt x="4748" y="111"/>
                  </a:lnTo>
                  <a:lnTo>
                    <a:pt x="4748" y="113"/>
                  </a:lnTo>
                  <a:lnTo>
                    <a:pt x="4748" y="115"/>
                  </a:lnTo>
                  <a:lnTo>
                    <a:pt x="4750" y="115"/>
                  </a:lnTo>
                  <a:lnTo>
                    <a:pt x="4756" y="121"/>
                  </a:lnTo>
                  <a:lnTo>
                    <a:pt x="4760" y="121"/>
                  </a:lnTo>
                  <a:lnTo>
                    <a:pt x="4762" y="123"/>
                  </a:lnTo>
                  <a:lnTo>
                    <a:pt x="4763" y="123"/>
                  </a:lnTo>
                  <a:lnTo>
                    <a:pt x="4765" y="125"/>
                  </a:lnTo>
                  <a:lnTo>
                    <a:pt x="4767" y="127"/>
                  </a:lnTo>
                  <a:lnTo>
                    <a:pt x="4767" y="129"/>
                  </a:lnTo>
                  <a:lnTo>
                    <a:pt x="4769" y="127"/>
                  </a:lnTo>
                  <a:lnTo>
                    <a:pt x="4769" y="129"/>
                  </a:lnTo>
                  <a:lnTo>
                    <a:pt x="4769" y="130"/>
                  </a:lnTo>
                  <a:lnTo>
                    <a:pt x="4775" y="132"/>
                  </a:lnTo>
                  <a:lnTo>
                    <a:pt x="4783" y="134"/>
                  </a:lnTo>
                  <a:lnTo>
                    <a:pt x="4783" y="132"/>
                  </a:lnTo>
                  <a:lnTo>
                    <a:pt x="4777" y="130"/>
                  </a:lnTo>
                  <a:lnTo>
                    <a:pt x="4771" y="130"/>
                  </a:lnTo>
                  <a:lnTo>
                    <a:pt x="4771" y="129"/>
                  </a:lnTo>
                  <a:lnTo>
                    <a:pt x="4769" y="127"/>
                  </a:lnTo>
                  <a:lnTo>
                    <a:pt x="4771" y="127"/>
                  </a:lnTo>
                  <a:lnTo>
                    <a:pt x="4777" y="129"/>
                  </a:lnTo>
                  <a:lnTo>
                    <a:pt x="4781" y="129"/>
                  </a:lnTo>
                  <a:lnTo>
                    <a:pt x="4785" y="129"/>
                  </a:lnTo>
                  <a:lnTo>
                    <a:pt x="4787" y="130"/>
                  </a:lnTo>
                  <a:lnTo>
                    <a:pt x="4790" y="130"/>
                  </a:lnTo>
                  <a:lnTo>
                    <a:pt x="4792" y="130"/>
                  </a:lnTo>
                  <a:lnTo>
                    <a:pt x="4794" y="130"/>
                  </a:lnTo>
                  <a:lnTo>
                    <a:pt x="4796" y="129"/>
                  </a:lnTo>
                  <a:lnTo>
                    <a:pt x="4800" y="129"/>
                  </a:lnTo>
                  <a:lnTo>
                    <a:pt x="4802" y="130"/>
                  </a:lnTo>
                  <a:lnTo>
                    <a:pt x="4802" y="129"/>
                  </a:lnTo>
                  <a:lnTo>
                    <a:pt x="4806" y="129"/>
                  </a:lnTo>
                  <a:lnTo>
                    <a:pt x="4806" y="130"/>
                  </a:lnTo>
                  <a:lnTo>
                    <a:pt x="4804" y="130"/>
                  </a:lnTo>
                  <a:lnTo>
                    <a:pt x="4804" y="132"/>
                  </a:lnTo>
                  <a:lnTo>
                    <a:pt x="4806" y="134"/>
                  </a:lnTo>
                  <a:lnTo>
                    <a:pt x="4811" y="134"/>
                  </a:lnTo>
                  <a:lnTo>
                    <a:pt x="4813" y="136"/>
                  </a:lnTo>
                  <a:lnTo>
                    <a:pt x="4815" y="136"/>
                  </a:lnTo>
                  <a:lnTo>
                    <a:pt x="4817" y="136"/>
                  </a:lnTo>
                  <a:lnTo>
                    <a:pt x="4811" y="130"/>
                  </a:lnTo>
                  <a:lnTo>
                    <a:pt x="4810" y="130"/>
                  </a:lnTo>
                  <a:lnTo>
                    <a:pt x="4811" y="130"/>
                  </a:lnTo>
                  <a:lnTo>
                    <a:pt x="4819" y="134"/>
                  </a:lnTo>
                  <a:lnTo>
                    <a:pt x="4821" y="134"/>
                  </a:lnTo>
                  <a:lnTo>
                    <a:pt x="4817" y="130"/>
                  </a:lnTo>
                  <a:lnTo>
                    <a:pt x="4813" y="129"/>
                  </a:lnTo>
                  <a:lnTo>
                    <a:pt x="4811" y="129"/>
                  </a:lnTo>
                  <a:lnTo>
                    <a:pt x="4813" y="129"/>
                  </a:lnTo>
                  <a:lnTo>
                    <a:pt x="4813" y="127"/>
                  </a:lnTo>
                  <a:lnTo>
                    <a:pt x="4815" y="127"/>
                  </a:lnTo>
                  <a:lnTo>
                    <a:pt x="4817" y="127"/>
                  </a:lnTo>
                  <a:lnTo>
                    <a:pt x="4819" y="129"/>
                  </a:lnTo>
                  <a:lnTo>
                    <a:pt x="4819" y="130"/>
                  </a:lnTo>
                  <a:lnTo>
                    <a:pt x="4823" y="132"/>
                  </a:lnTo>
                  <a:lnTo>
                    <a:pt x="4825" y="132"/>
                  </a:lnTo>
                  <a:lnTo>
                    <a:pt x="4825" y="130"/>
                  </a:lnTo>
                  <a:lnTo>
                    <a:pt x="4827" y="129"/>
                  </a:lnTo>
                  <a:lnTo>
                    <a:pt x="4827" y="127"/>
                  </a:lnTo>
                  <a:lnTo>
                    <a:pt x="4827" y="125"/>
                  </a:lnTo>
                  <a:lnTo>
                    <a:pt x="4827" y="123"/>
                  </a:lnTo>
                  <a:lnTo>
                    <a:pt x="4829" y="123"/>
                  </a:lnTo>
                  <a:lnTo>
                    <a:pt x="4829" y="121"/>
                  </a:lnTo>
                  <a:lnTo>
                    <a:pt x="4827" y="119"/>
                  </a:lnTo>
                  <a:lnTo>
                    <a:pt x="4829" y="119"/>
                  </a:lnTo>
                  <a:lnTo>
                    <a:pt x="4829" y="117"/>
                  </a:lnTo>
                  <a:lnTo>
                    <a:pt x="4831" y="117"/>
                  </a:lnTo>
                  <a:lnTo>
                    <a:pt x="4829" y="117"/>
                  </a:lnTo>
                  <a:lnTo>
                    <a:pt x="4831" y="119"/>
                  </a:lnTo>
                  <a:lnTo>
                    <a:pt x="4833" y="119"/>
                  </a:lnTo>
                  <a:lnTo>
                    <a:pt x="4831" y="117"/>
                  </a:lnTo>
                  <a:lnTo>
                    <a:pt x="4833" y="117"/>
                  </a:lnTo>
                  <a:lnTo>
                    <a:pt x="4833" y="115"/>
                  </a:lnTo>
                  <a:lnTo>
                    <a:pt x="4831" y="115"/>
                  </a:lnTo>
                  <a:lnTo>
                    <a:pt x="4829" y="115"/>
                  </a:lnTo>
                  <a:lnTo>
                    <a:pt x="4829" y="113"/>
                  </a:lnTo>
                  <a:lnTo>
                    <a:pt x="4829" y="111"/>
                  </a:lnTo>
                  <a:lnTo>
                    <a:pt x="4827" y="111"/>
                  </a:lnTo>
                  <a:lnTo>
                    <a:pt x="4827" y="109"/>
                  </a:lnTo>
                  <a:lnTo>
                    <a:pt x="4827" y="107"/>
                  </a:lnTo>
                  <a:lnTo>
                    <a:pt x="4829" y="107"/>
                  </a:lnTo>
                  <a:lnTo>
                    <a:pt x="4829" y="106"/>
                  </a:lnTo>
                  <a:lnTo>
                    <a:pt x="4827" y="106"/>
                  </a:lnTo>
                  <a:lnTo>
                    <a:pt x="4825" y="106"/>
                  </a:lnTo>
                  <a:lnTo>
                    <a:pt x="4827" y="104"/>
                  </a:lnTo>
                  <a:lnTo>
                    <a:pt x="4825" y="102"/>
                  </a:lnTo>
                  <a:lnTo>
                    <a:pt x="4827" y="102"/>
                  </a:lnTo>
                  <a:lnTo>
                    <a:pt x="4827" y="104"/>
                  </a:lnTo>
                  <a:lnTo>
                    <a:pt x="4829" y="104"/>
                  </a:lnTo>
                  <a:lnTo>
                    <a:pt x="4827" y="102"/>
                  </a:lnTo>
                  <a:lnTo>
                    <a:pt x="4827" y="100"/>
                  </a:lnTo>
                  <a:lnTo>
                    <a:pt x="4825" y="98"/>
                  </a:lnTo>
                  <a:lnTo>
                    <a:pt x="4825" y="96"/>
                  </a:lnTo>
                  <a:lnTo>
                    <a:pt x="4827" y="96"/>
                  </a:lnTo>
                  <a:lnTo>
                    <a:pt x="4827" y="94"/>
                  </a:lnTo>
                  <a:lnTo>
                    <a:pt x="4827" y="96"/>
                  </a:lnTo>
                  <a:lnTo>
                    <a:pt x="4829" y="96"/>
                  </a:lnTo>
                  <a:lnTo>
                    <a:pt x="4829" y="94"/>
                  </a:lnTo>
                  <a:lnTo>
                    <a:pt x="4827" y="94"/>
                  </a:lnTo>
                  <a:lnTo>
                    <a:pt x="4827" y="92"/>
                  </a:lnTo>
                  <a:lnTo>
                    <a:pt x="4827" y="90"/>
                  </a:lnTo>
                  <a:lnTo>
                    <a:pt x="4829" y="90"/>
                  </a:lnTo>
                  <a:lnTo>
                    <a:pt x="4831" y="88"/>
                  </a:lnTo>
                  <a:lnTo>
                    <a:pt x="4831" y="90"/>
                  </a:lnTo>
                  <a:lnTo>
                    <a:pt x="4831" y="92"/>
                  </a:lnTo>
                  <a:lnTo>
                    <a:pt x="4833" y="92"/>
                  </a:lnTo>
                  <a:lnTo>
                    <a:pt x="4831" y="94"/>
                  </a:lnTo>
                  <a:lnTo>
                    <a:pt x="4833" y="94"/>
                  </a:lnTo>
                  <a:lnTo>
                    <a:pt x="4835" y="94"/>
                  </a:lnTo>
                  <a:lnTo>
                    <a:pt x="4836" y="92"/>
                  </a:lnTo>
                  <a:lnTo>
                    <a:pt x="4836" y="90"/>
                  </a:lnTo>
                  <a:lnTo>
                    <a:pt x="4836" y="88"/>
                  </a:lnTo>
                  <a:lnTo>
                    <a:pt x="4836" y="86"/>
                  </a:lnTo>
                  <a:lnTo>
                    <a:pt x="4836" y="84"/>
                  </a:lnTo>
                  <a:lnTo>
                    <a:pt x="4835" y="84"/>
                  </a:lnTo>
                  <a:lnTo>
                    <a:pt x="4836" y="84"/>
                  </a:lnTo>
                  <a:lnTo>
                    <a:pt x="4838" y="86"/>
                  </a:lnTo>
                  <a:lnTo>
                    <a:pt x="4838" y="88"/>
                  </a:lnTo>
                  <a:lnTo>
                    <a:pt x="4836" y="88"/>
                  </a:lnTo>
                  <a:lnTo>
                    <a:pt x="4838" y="90"/>
                  </a:lnTo>
                  <a:lnTo>
                    <a:pt x="4838" y="88"/>
                  </a:lnTo>
                  <a:lnTo>
                    <a:pt x="4840" y="88"/>
                  </a:lnTo>
                  <a:lnTo>
                    <a:pt x="4840" y="86"/>
                  </a:lnTo>
                  <a:lnTo>
                    <a:pt x="4840" y="84"/>
                  </a:lnTo>
                  <a:lnTo>
                    <a:pt x="4842" y="84"/>
                  </a:lnTo>
                  <a:lnTo>
                    <a:pt x="4842" y="82"/>
                  </a:lnTo>
                  <a:lnTo>
                    <a:pt x="4844" y="82"/>
                  </a:lnTo>
                  <a:lnTo>
                    <a:pt x="4844" y="84"/>
                  </a:lnTo>
                  <a:lnTo>
                    <a:pt x="4846" y="84"/>
                  </a:lnTo>
                  <a:lnTo>
                    <a:pt x="4846" y="86"/>
                  </a:lnTo>
                  <a:lnTo>
                    <a:pt x="4848" y="86"/>
                  </a:lnTo>
                  <a:lnTo>
                    <a:pt x="4848" y="88"/>
                  </a:lnTo>
                  <a:lnTo>
                    <a:pt x="4850" y="88"/>
                  </a:lnTo>
                  <a:lnTo>
                    <a:pt x="4852" y="88"/>
                  </a:lnTo>
                  <a:lnTo>
                    <a:pt x="4850" y="88"/>
                  </a:lnTo>
                  <a:lnTo>
                    <a:pt x="4852" y="88"/>
                  </a:lnTo>
                  <a:lnTo>
                    <a:pt x="4852" y="90"/>
                  </a:lnTo>
                  <a:lnTo>
                    <a:pt x="4854" y="90"/>
                  </a:lnTo>
                  <a:lnTo>
                    <a:pt x="4854" y="92"/>
                  </a:lnTo>
                  <a:lnTo>
                    <a:pt x="4854" y="90"/>
                  </a:lnTo>
                  <a:lnTo>
                    <a:pt x="4856" y="90"/>
                  </a:lnTo>
                  <a:lnTo>
                    <a:pt x="4856" y="88"/>
                  </a:lnTo>
                  <a:lnTo>
                    <a:pt x="4856" y="90"/>
                  </a:lnTo>
                  <a:lnTo>
                    <a:pt x="4856" y="92"/>
                  </a:lnTo>
                  <a:lnTo>
                    <a:pt x="4858" y="92"/>
                  </a:lnTo>
                  <a:lnTo>
                    <a:pt x="4856" y="92"/>
                  </a:lnTo>
                  <a:lnTo>
                    <a:pt x="4856" y="94"/>
                  </a:lnTo>
                  <a:lnTo>
                    <a:pt x="4858" y="94"/>
                  </a:lnTo>
                  <a:lnTo>
                    <a:pt x="4856" y="94"/>
                  </a:lnTo>
                  <a:lnTo>
                    <a:pt x="4856" y="96"/>
                  </a:lnTo>
                  <a:lnTo>
                    <a:pt x="4856" y="98"/>
                  </a:lnTo>
                  <a:lnTo>
                    <a:pt x="4858" y="98"/>
                  </a:lnTo>
                  <a:lnTo>
                    <a:pt x="4858" y="96"/>
                  </a:lnTo>
                  <a:lnTo>
                    <a:pt x="4858" y="98"/>
                  </a:lnTo>
                  <a:lnTo>
                    <a:pt x="4859" y="98"/>
                  </a:lnTo>
                  <a:lnTo>
                    <a:pt x="4859" y="96"/>
                  </a:lnTo>
                  <a:lnTo>
                    <a:pt x="4861" y="96"/>
                  </a:lnTo>
                  <a:lnTo>
                    <a:pt x="4861" y="98"/>
                  </a:lnTo>
                  <a:lnTo>
                    <a:pt x="4863" y="98"/>
                  </a:lnTo>
                  <a:lnTo>
                    <a:pt x="4863" y="100"/>
                  </a:lnTo>
                  <a:lnTo>
                    <a:pt x="4861" y="102"/>
                  </a:lnTo>
                  <a:lnTo>
                    <a:pt x="4861" y="104"/>
                  </a:lnTo>
                  <a:lnTo>
                    <a:pt x="4863" y="104"/>
                  </a:lnTo>
                  <a:lnTo>
                    <a:pt x="4861" y="106"/>
                  </a:lnTo>
                  <a:lnTo>
                    <a:pt x="4863" y="106"/>
                  </a:lnTo>
                  <a:lnTo>
                    <a:pt x="4863" y="104"/>
                  </a:lnTo>
                  <a:lnTo>
                    <a:pt x="4863" y="102"/>
                  </a:lnTo>
                  <a:lnTo>
                    <a:pt x="4865" y="102"/>
                  </a:lnTo>
                  <a:lnTo>
                    <a:pt x="4867" y="102"/>
                  </a:lnTo>
                  <a:lnTo>
                    <a:pt x="4867" y="100"/>
                  </a:lnTo>
                  <a:lnTo>
                    <a:pt x="4867" y="98"/>
                  </a:lnTo>
                  <a:lnTo>
                    <a:pt x="4869" y="98"/>
                  </a:lnTo>
                  <a:lnTo>
                    <a:pt x="4869" y="102"/>
                  </a:lnTo>
                  <a:lnTo>
                    <a:pt x="4867" y="104"/>
                  </a:lnTo>
                  <a:lnTo>
                    <a:pt x="4869" y="104"/>
                  </a:lnTo>
                  <a:lnTo>
                    <a:pt x="4869" y="102"/>
                  </a:lnTo>
                  <a:lnTo>
                    <a:pt x="4869" y="100"/>
                  </a:lnTo>
                  <a:lnTo>
                    <a:pt x="4871" y="100"/>
                  </a:lnTo>
                  <a:lnTo>
                    <a:pt x="4873" y="96"/>
                  </a:lnTo>
                  <a:lnTo>
                    <a:pt x="4875" y="98"/>
                  </a:lnTo>
                  <a:lnTo>
                    <a:pt x="4875" y="100"/>
                  </a:lnTo>
                  <a:lnTo>
                    <a:pt x="4875" y="102"/>
                  </a:lnTo>
                  <a:lnTo>
                    <a:pt x="4875" y="104"/>
                  </a:lnTo>
                  <a:lnTo>
                    <a:pt x="4875" y="102"/>
                  </a:lnTo>
                  <a:lnTo>
                    <a:pt x="4873" y="102"/>
                  </a:lnTo>
                  <a:lnTo>
                    <a:pt x="4873" y="104"/>
                  </a:lnTo>
                  <a:lnTo>
                    <a:pt x="4873" y="102"/>
                  </a:lnTo>
                  <a:lnTo>
                    <a:pt x="4871" y="102"/>
                  </a:lnTo>
                  <a:lnTo>
                    <a:pt x="4871" y="104"/>
                  </a:lnTo>
                  <a:lnTo>
                    <a:pt x="4873" y="104"/>
                  </a:lnTo>
                  <a:lnTo>
                    <a:pt x="4873" y="106"/>
                  </a:lnTo>
                  <a:lnTo>
                    <a:pt x="4871" y="107"/>
                  </a:lnTo>
                  <a:lnTo>
                    <a:pt x="4873" y="106"/>
                  </a:lnTo>
                  <a:lnTo>
                    <a:pt x="4875" y="106"/>
                  </a:lnTo>
                  <a:lnTo>
                    <a:pt x="4877" y="106"/>
                  </a:lnTo>
                  <a:lnTo>
                    <a:pt x="4877" y="107"/>
                  </a:lnTo>
                  <a:lnTo>
                    <a:pt x="4879" y="109"/>
                  </a:lnTo>
                  <a:lnTo>
                    <a:pt x="4879" y="111"/>
                  </a:lnTo>
                  <a:lnTo>
                    <a:pt x="4879" y="113"/>
                  </a:lnTo>
                  <a:lnTo>
                    <a:pt x="4879" y="115"/>
                  </a:lnTo>
                  <a:lnTo>
                    <a:pt x="4879" y="113"/>
                  </a:lnTo>
                  <a:lnTo>
                    <a:pt x="4879" y="111"/>
                  </a:lnTo>
                  <a:lnTo>
                    <a:pt x="4881" y="111"/>
                  </a:lnTo>
                  <a:lnTo>
                    <a:pt x="4879" y="109"/>
                  </a:lnTo>
                  <a:lnTo>
                    <a:pt x="4879" y="107"/>
                  </a:lnTo>
                  <a:lnTo>
                    <a:pt x="4881" y="106"/>
                  </a:lnTo>
                  <a:lnTo>
                    <a:pt x="4881" y="104"/>
                  </a:lnTo>
                  <a:lnTo>
                    <a:pt x="4883" y="106"/>
                  </a:lnTo>
                  <a:lnTo>
                    <a:pt x="4883" y="104"/>
                  </a:lnTo>
                  <a:lnTo>
                    <a:pt x="4884" y="104"/>
                  </a:lnTo>
                  <a:lnTo>
                    <a:pt x="4884" y="102"/>
                  </a:lnTo>
                  <a:lnTo>
                    <a:pt x="4884" y="100"/>
                  </a:lnTo>
                  <a:lnTo>
                    <a:pt x="4883" y="100"/>
                  </a:lnTo>
                  <a:lnTo>
                    <a:pt x="4883" y="98"/>
                  </a:lnTo>
                  <a:lnTo>
                    <a:pt x="4884" y="98"/>
                  </a:lnTo>
                  <a:lnTo>
                    <a:pt x="4886" y="98"/>
                  </a:lnTo>
                  <a:lnTo>
                    <a:pt x="4888" y="98"/>
                  </a:lnTo>
                  <a:lnTo>
                    <a:pt x="4892" y="100"/>
                  </a:lnTo>
                  <a:lnTo>
                    <a:pt x="4894" y="100"/>
                  </a:lnTo>
                  <a:lnTo>
                    <a:pt x="4902" y="102"/>
                  </a:lnTo>
                  <a:lnTo>
                    <a:pt x="4900" y="102"/>
                  </a:lnTo>
                  <a:lnTo>
                    <a:pt x="4900" y="104"/>
                  </a:lnTo>
                  <a:lnTo>
                    <a:pt x="4902" y="106"/>
                  </a:lnTo>
                  <a:lnTo>
                    <a:pt x="4900" y="107"/>
                  </a:lnTo>
                  <a:lnTo>
                    <a:pt x="4900" y="109"/>
                  </a:lnTo>
                  <a:lnTo>
                    <a:pt x="4904" y="107"/>
                  </a:lnTo>
                  <a:lnTo>
                    <a:pt x="4906" y="109"/>
                  </a:lnTo>
                  <a:lnTo>
                    <a:pt x="4906" y="107"/>
                  </a:lnTo>
                  <a:lnTo>
                    <a:pt x="4907" y="107"/>
                  </a:lnTo>
                  <a:lnTo>
                    <a:pt x="4906" y="109"/>
                  </a:lnTo>
                  <a:lnTo>
                    <a:pt x="4906" y="111"/>
                  </a:lnTo>
                  <a:lnTo>
                    <a:pt x="4906" y="113"/>
                  </a:lnTo>
                  <a:lnTo>
                    <a:pt x="4907" y="113"/>
                  </a:lnTo>
                  <a:lnTo>
                    <a:pt x="4907" y="115"/>
                  </a:lnTo>
                  <a:lnTo>
                    <a:pt x="4909" y="113"/>
                  </a:lnTo>
                  <a:lnTo>
                    <a:pt x="4911" y="113"/>
                  </a:lnTo>
                  <a:lnTo>
                    <a:pt x="4913" y="115"/>
                  </a:lnTo>
                  <a:lnTo>
                    <a:pt x="4915" y="115"/>
                  </a:lnTo>
                  <a:lnTo>
                    <a:pt x="4915" y="117"/>
                  </a:lnTo>
                  <a:lnTo>
                    <a:pt x="4917" y="117"/>
                  </a:lnTo>
                  <a:lnTo>
                    <a:pt x="4917" y="119"/>
                  </a:lnTo>
                  <a:lnTo>
                    <a:pt x="4915" y="119"/>
                  </a:lnTo>
                  <a:lnTo>
                    <a:pt x="4915" y="121"/>
                  </a:lnTo>
                  <a:lnTo>
                    <a:pt x="4913" y="123"/>
                  </a:lnTo>
                  <a:lnTo>
                    <a:pt x="4913" y="125"/>
                  </a:lnTo>
                  <a:lnTo>
                    <a:pt x="4915" y="123"/>
                  </a:lnTo>
                  <a:lnTo>
                    <a:pt x="4915" y="121"/>
                  </a:lnTo>
                  <a:lnTo>
                    <a:pt x="4917" y="121"/>
                  </a:lnTo>
                  <a:lnTo>
                    <a:pt x="4919" y="121"/>
                  </a:lnTo>
                  <a:lnTo>
                    <a:pt x="4921" y="123"/>
                  </a:lnTo>
                  <a:lnTo>
                    <a:pt x="4923" y="125"/>
                  </a:lnTo>
                  <a:lnTo>
                    <a:pt x="4925" y="127"/>
                  </a:lnTo>
                  <a:lnTo>
                    <a:pt x="4925" y="129"/>
                  </a:lnTo>
                  <a:lnTo>
                    <a:pt x="4925" y="130"/>
                  </a:lnTo>
                  <a:lnTo>
                    <a:pt x="4923" y="130"/>
                  </a:lnTo>
                  <a:lnTo>
                    <a:pt x="4921" y="130"/>
                  </a:lnTo>
                  <a:lnTo>
                    <a:pt x="4919" y="129"/>
                  </a:lnTo>
                  <a:lnTo>
                    <a:pt x="4915" y="129"/>
                  </a:lnTo>
                  <a:lnTo>
                    <a:pt x="4913" y="129"/>
                  </a:lnTo>
                  <a:lnTo>
                    <a:pt x="4911" y="130"/>
                  </a:lnTo>
                  <a:lnTo>
                    <a:pt x="4906" y="132"/>
                  </a:lnTo>
                  <a:lnTo>
                    <a:pt x="4906" y="134"/>
                  </a:lnTo>
                  <a:lnTo>
                    <a:pt x="4904" y="134"/>
                  </a:lnTo>
                  <a:lnTo>
                    <a:pt x="4906" y="136"/>
                  </a:lnTo>
                  <a:lnTo>
                    <a:pt x="4906" y="138"/>
                  </a:lnTo>
                  <a:lnTo>
                    <a:pt x="4904" y="138"/>
                  </a:lnTo>
                  <a:lnTo>
                    <a:pt x="4907" y="138"/>
                  </a:lnTo>
                  <a:lnTo>
                    <a:pt x="4915" y="140"/>
                  </a:lnTo>
                  <a:lnTo>
                    <a:pt x="4921" y="142"/>
                  </a:lnTo>
                  <a:lnTo>
                    <a:pt x="4923" y="144"/>
                  </a:lnTo>
                  <a:lnTo>
                    <a:pt x="4921" y="144"/>
                  </a:lnTo>
                  <a:lnTo>
                    <a:pt x="4921" y="146"/>
                  </a:lnTo>
                  <a:lnTo>
                    <a:pt x="4915" y="146"/>
                  </a:lnTo>
                  <a:lnTo>
                    <a:pt x="4913" y="144"/>
                  </a:lnTo>
                  <a:lnTo>
                    <a:pt x="4911" y="144"/>
                  </a:lnTo>
                  <a:lnTo>
                    <a:pt x="4909" y="144"/>
                  </a:lnTo>
                  <a:lnTo>
                    <a:pt x="4909" y="142"/>
                  </a:lnTo>
                  <a:lnTo>
                    <a:pt x="4907" y="142"/>
                  </a:lnTo>
                  <a:lnTo>
                    <a:pt x="4907" y="144"/>
                  </a:lnTo>
                  <a:lnTo>
                    <a:pt x="4907" y="146"/>
                  </a:lnTo>
                  <a:lnTo>
                    <a:pt x="4900" y="146"/>
                  </a:lnTo>
                  <a:lnTo>
                    <a:pt x="4902" y="148"/>
                  </a:lnTo>
                  <a:lnTo>
                    <a:pt x="4904" y="150"/>
                  </a:lnTo>
                  <a:lnTo>
                    <a:pt x="4904" y="152"/>
                  </a:lnTo>
                  <a:lnTo>
                    <a:pt x="4906" y="152"/>
                  </a:lnTo>
                  <a:lnTo>
                    <a:pt x="4911" y="155"/>
                  </a:lnTo>
                  <a:lnTo>
                    <a:pt x="4915" y="155"/>
                  </a:lnTo>
                  <a:lnTo>
                    <a:pt x="4919" y="155"/>
                  </a:lnTo>
                  <a:lnTo>
                    <a:pt x="4921" y="155"/>
                  </a:lnTo>
                  <a:lnTo>
                    <a:pt x="4921" y="157"/>
                  </a:lnTo>
                  <a:lnTo>
                    <a:pt x="4921" y="159"/>
                  </a:lnTo>
                  <a:lnTo>
                    <a:pt x="4923" y="159"/>
                  </a:lnTo>
                  <a:lnTo>
                    <a:pt x="4925" y="161"/>
                  </a:lnTo>
                  <a:lnTo>
                    <a:pt x="4925" y="163"/>
                  </a:lnTo>
                  <a:lnTo>
                    <a:pt x="4923" y="165"/>
                  </a:lnTo>
                  <a:lnTo>
                    <a:pt x="4923" y="167"/>
                  </a:lnTo>
                  <a:lnTo>
                    <a:pt x="4925" y="167"/>
                  </a:lnTo>
                  <a:lnTo>
                    <a:pt x="4927" y="169"/>
                  </a:lnTo>
                  <a:lnTo>
                    <a:pt x="4925" y="169"/>
                  </a:lnTo>
                  <a:lnTo>
                    <a:pt x="4923" y="171"/>
                  </a:lnTo>
                  <a:lnTo>
                    <a:pt x="4923" y="173"/>
                  </a:lnTo>
                  <a:lnTo>
                    <a:pt x="4921" y="173"/>
                  </a:lnTo>
                  <a:lnTo>
                    <a:pt x="4921" y="175"/>
                  </a:lnTo>
                  <a:lnTo>
                    <a:pt x="4923" y="173"/>
                  </a:lnTo>
                  <a:lnTo>
                    <a:pt x="4925" y="173"/>
                  </a:lnTo>
                  <a:lnTo>
                    <a:pt x="4925" y="175"/>
                  </a:lnTo>
                  <a:lnTo>
                    <a:pt x="4923" y="176"/>
                  </a:lnTo>
                  <a:lnTo>
                    <a:pt x="4921" y="176"/>
                  </a:lnTo>
                  <a:lnTo>
                    <a:pt x="4919" y="175"/>
                  </a:lnTo>
                  <a:lnTo>
                    <a:pt x="4919" y="176"/>
                  </a:lnTo>
                  <a:lnTo>
                    <a:pt x="4917" y="176"/>
                  </a:lnTo>
                  <a:lnTo>
                    <a:pt x="4915" y="176"/>
                  </a:lnTo>
                  <a:lnTo>
                    <a:pt x="4913" y="173"/>
                  </a:lnTo>
                  <a:lnTo>
                    <a:pt x="4909" y="171"/>
                  </a:lnTo>
                  <a:lnTo>
                    <a:pt x="4909" y="169"/>
                  </a:lnTo>
                  <a:lnTo>
                    <a:pt x="4909" y="167"/>
                  </a:lnTo>
                  <a:lnTo>
                    <a:pt x="4904" y="163"/>
                  </a:lnTo>
                  <a:lnTo>
                    <a:pt x="4898" y="157"/>
                  </a:lnTo>
                  <a:lnTo>
                    <a:pt x="4896" y="157"/>
                  </a:lnTo>
                  <a:lnTo>
                    <a:pt x="4896" y="159"/>
                  </a:lnTo>
                  <a:lnTo>
                    <a:pt x="4898" y="161"/>
                  </a:lnTo>
                  <a:lnTo>
                    <a:pt x="4898" y="163"/>
                  </a:lnTo>
                  <a:lnTo>
                    <a:pt x="4900" y="163"/>
                  </a:lnTo>
                  <a:lnTo>
                    <a:pt x="4898" y="163"/>
                  </a:lnTo>
                  <a:lnTo>
                    <a:pt x="4898" y="165"/>
                  </a:lnTo>
                  <a:lnTo>
                    <a:pt x="4900" y="165"/>
                  </a:lnTo>
                  <a:lnTo>
                    <a:pt x="4902" y="167"/>
                  </a:lnTo>
                  <a:lnTo>
                    <a:pt x="4902" y="169"/>
                  </a:lnTo>
                  <a:lnTo>
                    <a:pt x="4904" y="169"/>
                  </a:lnTo>
                  <a:lnTo>
                    <a:pt x="4906" y="171"/>
                  </a:lnTo>
                  <a:lnTo>
                    <a:pt x="4906" y="173"/>
                  </a:lnTo>
                  <a:lnTo>
                    <a:pt x="4907" y="175"/>
                  </a:lnTo>
                  <a:lnTo>
                    <a:pt x="4907" y="176"/>
                  </a:lnTo>
                  <a:lnTo>
                    <a:pt x="4907" y="178"/>
                  </a:lnTo>
                  <a:lnTo>
                    <a:pt x="4909" y="178"/>
                  </a:lnTo>
                  <a:lnTo>
                    <a:pt x="4909" y="180"/>
                  </a:lnTo>
                  <a:lnTo>
                    <a:pt x="4909" y="182"/>
                  </a:lnTo>
                  <a:lnTo>
                    <a:pt x="4911" y="182"/>
                  </a:lnTo>
                  <a:lnTo>
                    <a:pt x="4911" y="184"/>
                  </a:lnTo>
                  <a:lnTo>
                    <a:pt x="4911" y="186"/>
                  </a:lnTo>
                  <a:lnTo>
                    <a:pt x="4911" y="188"/>
                  </a:lnTo>
                  <a:lnTo>
                    <a:pt x="4913" y="188"/>
                  </a:lnTo>
                  <a:lnTo>
                    <a:pt x="4913" y="190"/>
                  </a:lnTo>
                  <a:lnTo>
                    <a:pt x="4915" y="192"/>
                  </a:lnTo>
                  <a:lnTo>
                    <a:pt x="4915" y="194"/>
                  </a:lnTo>
                  <a:lnTo>
                    <a:pt x="4917" y="194"/>
                  </a:lnTo>
                  <a:lnTo>
                    <a:pt x="4917" y="192"/>
                  </a:lnTo>
                  <a:lnTo>
                    <a:pt x="4919" y="192"/>
                  </a:lnTo>
                  <a:lnTo>
                    <a:pt x="4919" y="190"/>
                  </a:lnTo>
                  <a:lnTo>
                    <a:pt x="4921" y="190"/>
                  </a:lnTo>
                  <a:lnTo>
                    <a:pt x="4919" y="188"/>
                  </a:lnTo>
                  <a:lnTo>
                    <a:pt x="4919" y="186"/>
                  </a:lnTo>
                  <a:lnTo>
                    <a:pt x="4919" y="184"/>
                  </a:lnTo>
                  <a:lnTo>
                    <a:pt x="4919" y="182"/>
                  </a:lnTo>
                  <a:lnTo>
                    <a:pt x="4917" y="182"/>
                  </a:lnTo>
                  <a:lnTo>
                    <a:pt x="4917" y="180"/>
                  </a:lnTo>
                  <a:lnTo>
                    <a:pt x="4919" y="180"/>
                  </a:lnTo>
                  <a:lnTo>
                    <a:pt x="4919" y="184"/>
                  </a:lnTo>
                  <a:lnTo>
                    <a:pt x="4921" y="186"/>
                  </a:lnTo>
                  <a:lnTo>
                    <a:pt x="4921" y="188"/>
                  </a:lnTo>
                  <a:lnTo>
                    <a:pt x="4921" y="190"/>
                  </a:lnTo>
                  <a:lnTo>
                    <a:pt x="4923" y="190"/>
                  </a:lnTo>
                  <a:lnTo>
                    <a:pt x="4923" y="192"/>
                  </a:lnTo>
                  <a:lnTo>
                    <a:pt x="4925" y="194"/>
                  </a:lnTo>
                  <a:lnTo>
                    <a:pt x="4925" y="196"/>
                  </a:lnTo>
                  <a:lnTo>
                    <a:pt x="4921" y="192"/>
                  </a:lnTo>
                  <a:lnTo>
                    <a:pt x="4921" y="194"/>
                  </a:lnTo>
                  <a:lnTo>
                    <a:pt x="4919" y="194"/>
                  </a:lnTo>
                  <a:lnTo>
                    <a:pt x="4919" y="196"/>
                  </a:lnTo>
                  <a:lnTo>
                    <a:pt x="4917" y="196"/>
                  </a:lnTo>
                  <a:lnTo>
                    <a:pt x="4915" y="196"/>
                  </a:lnTo>
                  <a:lnTo>
                    <a:pt x="4915" y="198"/>
                  </a:lnTo>
                  <a:lnTo>
                    <a:pt x="4913" y="198"/>
                  </a:lnTo>
                  <a:lnTo>
                    <a:pt x="4915" y="200"/>
                  </a:lnTo>
                  <a:lnTo>
                    <a:pt x="4915" y="201"/>
                  </a:lnTo>
                  <a:lnTo>
                    <a:pt x="4919" y="200"/>
                  </a:lnTo>
                  <a:lnTo>
                    <a:pt x="4919" y="201"/>
                  </a:lnTo>
                  <a:lnTo>
                    <a:pt x="4921" y="201"/>
                  </a:lnTo>
                  <a:lnTo>
                    <a:pt x="4921" y="203"/>
                  </a:lnTo>
                  <a:lnTo>
                    <a:pt x="4921" y="205"/>
                  </a:lnTo>
                  <a:lnTo>
                    <a:pt x="4921" y="207"/>
                  </a:lnTo>
                  <a:lnTo>
                    <a:pt x="4923" y="207"/>
                  </a:lnTo>
                  <a:lnTo>
                    <a:pt x="4923" y="209"/>
                  </a:lnTo>
                  <a:lnTo>
                    <a:pt x="4923" y="211"/>
                  </a:lnTo>
                  <a:lnTo>
                    <a:pt x="4923" y="213"/>
                  </a:lnTo>
                  <a:lnTo>
                    <a:pt x="4923" y="215"/>
                  </a:lnTo>
                  <a:lnTo>
                    <a:pt x="4925" y="215"/>
                  </a:lnTo>
                  <a:lnTo>
                    <a:pt x="4925" y="217"/>
                  </a:lnTo>
                  <a:lnTo>
                    <a:pt x="4927" y="217"/>
                  </a:lnTo>
                  <a:lnTo>
                    <a:pt x="4927" y="219"/>
                  </a:lnTo>
                  <a:lnTo>
                    <a:pt x="4929" y="219"/>
                  </a:lnTo>
                  <a:lnTo>
                    <a:pt x="4929" y="221"/>
                  </a:lnTo>
                  <a:lnTo>
                    <a:pt x="4929" y="223"/>
                  </a:lnTo>
                  <a:lnTo>
                    <a:pt x="4929" y="224"/>
                  </a:lnTo>
                  <a:lnTo>
                    <a:pt x="4929" y="226"/>
                  </a:lnTo>
                  <a:lnTo>
                    <a:pt x="4927" y="226"/>
                  </a:lnTo>
                  <a:lnTo>
                    <a:pt x="4931" y="224"/>
                  </a:lnTo>
                  <a:lnTo>
                    <a:pt x="4932" y="226"/>
                  </a:lnTo>
                  <a:lnTo>
                    <a:pt x="4934" y="226"/>
                  </a:lnTo>
                  <a:lnTo>
                    <a:pt x="4934" y="228"/>
                  </a:lnTo>
                  <a:lnTo>
                    <a:pt x="4936" y="228"/>
                  </a:lnTo>
                  <a:lnTo>
                    <a:pt x="4934" y="228"/>
                  </a:lnTo>
                  <a:lnTo>
                    <a:pt x="4936" y="230"/>
                  </a:lnTo>
                  <a:lnTo>
                    <a:pt x="4936" y="232"/>
                  </a:lnTo>
                  <a:lnTo>
                    <a:pt x="4938" y="234"/>
                  </a:lnTo>
                  <a:lnTo>
                    <a:pt x="4940" y="234"/>
                  </a:lnTo>
                  <a:lnTo>
                    <a:pt x="4940" y="236"/>
                  </a:lnTo>
                  <a:lnTo>
                    <a:pt x="4942" y="236"/>
                  </a:lnTo>
                  <a:lnTo>
                    <a:pt x="4942" y="238"/>
                  </a:lnTo>
                  <a:lnTo>
                    <a:pt x="4944" y="236"/>
                  </a:lnTo>
                  <a:lnTo>
                    <a:pt x="4944" y="234"/>
                  </a:lnTo>
                  <a:lnTo>
                    <a:pt x="4944" y="232"/>
                  </a:lnTo>
                  <a:lnTo>
                    <a:pt x="4946" y="232"/>
                  </a:lnTo>
                  <a:lnTo>
                    <a:pt x="4946" y="234"/>
                  </a:lnTo>
                  <a:lnTo>
                    <a:pt x="4946" y="236"/>
                  </a:lnTo>
                  <a:lnTo>
                    <a:pt x="4948" y="238"/>
                  </a:lnTo>
                  <a:lnTo>
                    <a:pt x="4948" y="240"/>
                  </a:lnTo>
                  <a:lnTo>
                    <a:pt x="4948" y="242"/>
                  </a:lnTo>
                  <a:lnTo>
                    <a:pt x="4950" y="244"/>
                  </a:lnTo>
                  <a:lnTo>
                    <a:pt x="4952" y="244"/>
                  </a:lnTo>
                  <a:lnTo>
                    <a:pt x="4952" y="242"/>
                  </a:lnTo>
                  <a:lnTo>
                    <a:pt x="4955" y="240"/>
                  </a:lnTo>
                  <a:lnTo>
                    <a:pt x="4957" y="236"/>
                  </a:lnTo>
                  <a:lnTo>
                    <a:pt x="4959" y="234"/>
                  </a:lnTo>
                  <a:lnTo>
                    <a:pt x="4961" y="226"/>
                  </a:lnTo>
                  <a:lnTo>
                    <a:pt x="4961" y="224"/>
                  </a:lnTo>
                  <a:lnTo>
                    <a:pt x="4961" y="223"/>
                  </a:lnTo>
                  <a:lnTo>
                    <a:pt x="4963" y="223"/>
                  </a:lnTo>
                  <a:lnTo>
                    <a:pt x="4961" y="221"/>
                  </a:lnTo>
                  <a:lnTo>
                    <a:pt x="4963" y="221"/>
                  </a:lnTo>
                  <a:lnTo>
                    <a:pt x="4963" y="219"/>
                  </a:lnTo>
                  <a:lnTo>
                    <a:pt x="4965" y="219"/>
                  </a:lnTo>
                  <a:lnTo>
                    <a:pt x="4967" y="221"/>
                  </a:lnTo>
                  <a:lnTo>
                    <a:pt x="4967" y="219"/>
                  </a:lnTo>
                  <a:lnTo>
                    <a:pt x="4965" y="219"/>
                  </a:lnTo>
                  <a:lnTo>
                    <a:pt x="4963" y="217"/>
                  </a:lnTo>
                  <a:lnTo>
                    <a:pt x="4965" y="215"/>
                  </a:lnTo>
                  <a:lnTo>
                    <a:pt x="4965" y="211"/>
                  </a:lnTo>
                  <a:lnTo>
                    <a:pt x="4965" y="209"/>
                  </a:lnTo>
                  <a:lnTo>
                    <a:pt x="4965" y="207"/>
                  </a:lnTo>
                  <a:lnTo>
                    <a:pt x="4967" y="205"/>
                  </a:lnTo>
                  <a:lnTo>
                    <a:pt x="4967" y="201"/>
                  </a:lnTo>
                  <a:lnTo>
                    <a:pt x="4969" y="198"/>
                  </a:lnTo>
                  <a:lnTo>
                    <a:pt x="4969" y="196"/>
                  </a:lnTo>
                  <a:lnTo>
                    <a:pt x="4973" y="186"/>
                  </a:lnTo>
                  <a:lnTo>
                    <a:pt x="4975" y="184"/>
                  </a:lnTo>
                  <a:lnTo>
                    <a:pt x="4977" y="182"/>
                  </a:lnTo>
                  <a:lnTo>
                    <a:pt x="4979" y="182"/>
                  </a:lnTo>
                  <a:lnTo>
                    <a:pt x="4980" y="182"/>
                  </a:lnTo>
                  <a:lnTo>
                    <a:pt x="4982" y="182"/>
                  </a:lnTo>
                  <a:lnTo>
                    <a:pt x="4984" y="182"/>
                  </a:lnTo>
                  <a:lnTo>
                    <a:pt x="4984" y="184"/>
                  </a:lnTo>
                  <a:lnTo>
                    <a:pt x="4986" y="186"/>
                  </a:lnTo>
                  <a:lnTo>
                    <a:pt x="4986" y="188"/>
                  </a:lnTo>
                  <a:lnTo>
                    <a:pt x="4986" y="186"/>
                  </a:lnTo>
                  <a:lnTo>
                    <a:pt x="4984" y="184"/>
                  </a:lnTo>
                  <a:lnTo>
                    <a:pt x="4982" y="184"/>
                  </a:lnTo>
                  <a:lnTo>
                    <a:pt x="4982" y="182"/>
                  </a:lnTo>
                  <a:lnTo>
                    <a:pt x="4980" y="182"/>
                  </a:lnTo>
                  <a:lnTo>
                    <a:pt x="4980" y="184"/>
                  </a:lnTo>
                  <a:lnTo>
                    <a:pt x="4979" y="184"/>
                  </a:lnTo>
                  <a:lnTo>
                    <a:pt x="4977" y="184"/>
                  </a:lnTo>
                  <a:lnTo>
                    <a:pt x="4977" y="186"/>
                  </a:lnTo>
                  <a:lnTo>
                    <a:pt x="4977" y="188"/>
                  </a:lnTo>
                  <a:lnTo>
                    <a:pt x="4979" y="190"/>
                  </a:lnTo>
                  <a:lnTo>
                    <a:pt x="4977" y="190"/>
                  </a:lnTo>
                  <a:lnTo>
                    <a:pt x="4977" y="192"/>
                  </a:lnTo>
                  <a:lnTo>
                    <a:pt x="4979" y="194"/>
                  </a:lnTo>
                  <a:lnTo>
                    <a:pt x="4980" y="194"/>
                  </a:lnTo>
                  <a:lnTo>
                    <a:pt x="4980" y="196"/>
                  </a:lnTo>
                  <a:lnTo>
                    <a:pt x="4982" y="198"/>
                  </a:lnTo>
                  <a:lnTo>
                    <a:pt x="4982" y="200"/>
                  </a:lnTo>
                  <a:lnTo>
                    <a:pt x="4982" y="201"/>
                  </a:lnTo>
                  <a:lnTo>
                    <a:pt x="4988" y="207"/>
                  </a:lnTo>
                  <a:lnTo>
                    <a:pt x="4990" y="209"/>
                  </a:lnTo>
                  <a:lnTo>
                    <a:pt x="4994" y="209"/>
                  </a:lnTo>
                  <a:lnTo>
                    <a:pt x="4996" y="211"/>
                  </a:lnTo>
                  <a:lnTo>
                    <a:pt x="5000" y="213"/>
                  </a:lnTo>
                  <a:lnTo>
                    <a:pt x="5003" y="211"/>
                  </a:lnTo>
                  <a:lnTo>
                    <a:pt x="5005" y="211"/>
                  </a:lnTo>
                  <a:lnTo>
                    <a:pt x="5007" y="213"/>
                  </a:lnTo>
                  <a:lnTo>
                    <a:pt x="5009" y="213"/>
                  </a:lnTo>
                  <a:lnTo>
                    <a:pt x="5007" y="213"/>
                  </a:lnTo>
                  <a:lnTo>
                    <a:pt x="5007" y="215"/>
                  </a:lnTo>
                  <a:lnTo>
                    <a:pt x="5007" y="217"/>
                  </a:lnTo>
                  <a:lnTo>
                    <a:pt x="5007" y="215"/>
                  </a:lnTo>
                  <a:lnTo>
                    <a:pt x="5009" y="213"/>
                  </a:lnTo>
                  <a:lnTo>
                    <a:pt x="5009" y="211"/>
                  </a:lnTo>
                  <a:lnTo>
                    <a:pt x="5007" y="211"/>
                  </a:lnTo>
                  <a:lnTo>
                    <a:pt x="5007" y="209"/>
                  </a:lnTo>
                  <a:lnTo>
                    <a:pt x="5009" y="209"/>
                  </a:lnTo>
                  <a:lnTo>
                    <a:pt x="5009" y="207"/>
                  </a:lnTo>
                  <a:lnTo>
                    <a:pt x="5009" y="205"/>
                  </a:lnTo>
                  <a:lnTo>
                    <a:pt x="5011" y="205"/>
                  </a:lnTo>
                  <a:lnTo>
                    <a:pt x="5013" y="203"/>
                  </a:lnTo>
                  <a:lnTo>
                    <a:pt x="5015" y="205"/>
                  </a:lnTo>
                  <a:lnTo>
                    <a:pt x="5015" y="203"/>
                  </a:lnTo>
                  <a:lnTo>
                    <a:pt x="5017" y="203"/>
                  </a:lnTo>
                  <a:lnTo>
                    <a:pt x="5019" y="203"/>
                  </a:lnTo>
                  <a:lnTo>
                    <a:pt x="5017" y="203"/>
                  </a:lnTo>
                  <a:lnTo>
                    <a:pt x="5019" y="201"/>
                  </a:lnTo>
                  <a:lnTo>
                    <a:pt x="5021" y="201"/>
                  </a:lnTo>
                  <a:lnTo>
                    <a:pt x="5023" y="200"/>
                  </a:lnTo>
                  <a:lnTo>
                    <a:pt x="5028" y="200"/>
                  </a:lnTo>
                  <a:lnTo>
                    <a:pt x="5032" y="201"/>
                  </a:lnTo>
                  <a:lnTo>
                    <a:pt x="5036" y="201"/>
                  </a:lnTo>
                  <a:lnTo>
                    <a:pt x="5036" y="203"/>
                  </a:lnTo>
                  <a:lnTo>
                    <a:pt x="5036" y="205"/>
                  </a:lnTo>
                  <a:lnTo>
                    <a:pt x="5038" y="205"/>
                  </a:lnTo>
                  <a:lnTo>
                    <a:pt x="5036" y="207"/>
                  </a:lnTo>
                  <a:lnTo>
                    <a:pt x="5038" y="207"/>
                  </a:lnTo>
                  <a:lnTo>
                    <a:pt x="5038" y="205"/>
                  </a:lnTo>
                  <a:lnTo>
                    <a:pt x="5040" y="203"/>
                  </a:lnTo>
                  <a:lnTo>
                    <a:pt x="5040" y="205"/>
                  </a:lnTo>
                  <a:lnTo>
                    <a:pt x="5042" y="205"/>
                  </a:lnTo>
                  <a:lnTo>
                    <a:pt x="5042" y="207"/>
                  </a:lnTo>
                  <a:lnTo>
                    <a:pt x="5044" y="207"/>
                  </a:lnTo>
                  <a:lnTo>
                    <a:pt x="5044" y="209"/>
                  </a:lnTo>
                  <a:lnTo>
                    <a:pt x="5046" y="209"/>
                  </a:lnTo>
                  <a:lnTo>
                    <a:pt x="5048" y="211"/>
                  </a:lnTo>
                  <a:lnTo>
                    <a:pt x="5050" y="211"/>
                  </a:lnTo>
                  <a:lnTo>
                    <a:pt x="5048" y="211"/>
                  </a:lnTo>
                  <a:lnTo>
                    <a:pt x="5048" y="213"/>
                  </a:lnTo>
                  <a:lnTo>
                    <a:pt x="5050" y="213"/>
                  </a:lnTo>
                  <a:lnTo>
                    <a:pt x="5051" y="213"/>
                  </a:lnTo>
                  <a:lnTo>
                    <a:pt x="5051" y="215"/>
                  </a:lnTo>
                  <a:lnTo>
                    <a:pt x="5051" y="217"/>
                  </a:lnTo>
                  <a:lnTo>
                    <a:pt x="5053" y="219"/>
                  </a:lnTo>
                  <a:lnTo>
                    <a:pt x="5055" y="217"/>
                  </a:lnTo>
                  <a:lnTo>
                    <a:pt x="5055" y="219"/>
                  </a:lnTo>
                  <a:lnTo>
                    <a:pt x="5055" y="221"/>
                  </a:lnTo>
                  <a:lnTo>
                    <a:pt x="5053" y="221"/>
                  </a:lnTo>
                  <a:lnTo>
                    <a:pt x="5053" y="219"/>
                  </a:lnTo>
                  <a:lnTo>
                    <a:pt x="5053" y="221"/>
                  </a:lnTo>
                  <a:lnTo>
                    <a:pt x="5055" y="223"/>
                  </a:lnTo>
                  <a:lnTo>
                    <a:pt x="5057" y="223"/>
                  </a:lnTo>
                  <a:lnTo>
                    <a:pt x="5057" y="224"/>
                  </a:lnTo>
                  <a:lnTo>
                    <a:pt x="5059" y="223"/>
                  </a:lnTo>
                  <a:lnTo>
                    <a:pt x="5059" y="224"/>
                  </a:lnTo>
                  <a:lnTo>
                    <a:pt x="5061" y="224"/>
                  </a:lnTo>
                  <a:lnTo>
                    <a:pt x="5061" y="223"/>
                  </a:lnTo>
                  <a:lnTo>
                    <a:pt x="5061" y="221"/>
                  </a:lnTo>
                  <a:lnTo>
                    <a:pt x="5059" y="221"/>
                  </a:lnTo>
                  <a:lnTo>
                    <a:pt x="5057" y="221"/>
                  </a:lnTo>
                  <a:lnTo>
                    <a:pt x="5055" y="219"/>
                  </a:lnTo>
                  <a:lnTo>
                    <a:pt x="5057" y="219"/>
                  </a:lnTo>
                  <a:lnTo>
                    <a:pt x="5059" y="219"/>
                  </a:lnTo>
                  <a:lnTo>
                    <a:pt x="5061" y="219"/>
                  </a:lnTo>
                  <a:lnTo>
                    <a:pt x="5063" y="219"/>
                  </a:lnTo>
                  <a:lnTo>
                    <a:pt x="5065" y="217"/>
                  </a:lnTo>
                  <a:lnTo>
                    <a:pt x="5063" y="217"/>
                  </a:lnTo>
                  <a:lnTo>
                    <a:pt x="5059" y="217"/>
                  </a:lnTo>
                  <a:lnTo>
                    <a:pt x="5059" y="215"/>
                  </a:lnTo>
                  <a:lnTo>
                    <a:pt x="5063" y="215"/>
                  </a:lnTo>
                  <a:lnTo>
                    <a:pt x="5065" y="215"/>
                  </a:lnTo>
                  <a:lnTo>
                    <a:pt x="5067" y="215"/>
                  </a:lnTo>
                  <a:lnTo>
                    <a:pt x="5065" y="215"/>
                  </a:lnTo>
                  <a:lnTo>
                    <a:pt x="5065" y="213"/>
                  </a:lnTo>
                  <a:lnTo>
                    <a:pt x="5061" y="213"/>
                  </a:lnTo>
                  <a:lnTo>
                    <a:pt x="5059" y="213"/>
                  </a:lnTo>
                  <a:lnTo>
                    <a:pt x="5059" y="211"/>
                  </a:lnTo>
                  <a:lnTo>
                    <a:pt x="5059" y="213"/>
                  </a:lnTo>
                  <a:lnTo>
                    <a:pt x="5057" y="213"/>
                  </a:lnTo>
                  <a:lnTo>
                    <a:pt x="5057" y="211"/>
                  </a:lnTo>
                  <a:lnTo>
                    <a:pt x="5059" y="211"/>
                  </a:lnTo>
                  <a:lnTo>
                    <a:pt x="5059" y="209"/>
                  </a:lnTo>
                  <a:lnTo>
                    <a:pt x="5061" y="207"/>
                  </a:lnTo>
                  <a:lnTo>
                    <a:pt x="5061" y="205"/>
                  </a:lnTo>
                  <a:lnTo>
                    <a:pt x="5061" y="203"/>
                  </a:lnTo>
                  <a:lnTo>
                    <a:pt x="5061" y="201"/>
                  </a:lnTo>
                  <a:lnTo>
                    <a:pt x="5063" y="201"/>
                  </a:lnTo>
                  <a:lnTo>
                    <a:pt x="5069" y="200"/>
                  </a:lnTo>
                  <a:lnTo>
                    <a:pt x="5067" y="201"/>
                  </a:lnTo>
                  <a:lnTo>
                    <a:pt x="5067" y="203"/>
                  </a:lnTo>
                  <a:lnTo>
                    <a:pt x="5069" y="203"/>
                  </a:lnTo>
                  <a:lnTo>
                    <a:pt x="5069" y="201"/>
                  </a:lnTo>
                  <a:lnTo>
                    <a:pt x="5069" y="200"/>
                  </a:lnTo>
                  <a:lnTo>
                    <a:pt x="5071" y="198"/>
                  </a:lnTo>
                  <a:lnTo>
                    <a:pt x="5073" y="200"/>
                  </a:lnTo>
                  <a:lnTo>
                    <a:pt x="5075" y="201"/>
                  </a:lnTo>
                  <a:lnTo>
                    <a:pt x="5076" y="201"/>
                  </a:lnTo>
                  <a:lnTo>
                    <a:pt x="5076" y="203"/>
                  </a:lnTo>
                  <a:lnTo>
                    <a:pt x="5076" y="205"/>
                  </a:lnTo>
                  <a:lnTo>
                    <a:pt x="5078" y="205"/>
                  </a:lnTo>
                  <a:lnTo>
                    <a:pt x="5078" y="207"/>
                  </a:lnTo>
                  <a:lnTo>
                    <a:pt x="5078" y="209"/>
                  </a:lnTo>
                  <a:lnTo>
                    <a:pt x="5080" y="209"/>
                  </a:lnTo>
                  <a:lnTo>
                    <a:pt x="5082" y="209"/>
                  </a:lnTo>
                  <a:lnTo>
                    <a:pt x="5082" y="207"/>
                  </a:lnTo>
                  <a:lnTo>
                    <a:pt x="5082" y="205"/>
                  </a:lnTo>
                  <a:lnTo>
                    <a:pt x="5086" y="205"/>
                  </a:lnTo>
                  <a:lnTo>
                    <a:pt x="5086" y="207"/>
                  </a:lnTo>
                  <a:lnTo>
                    <a:pt x="5088" y="207"/>
                  </a:lnTo>
                  <a:lnTo>
                    <a:pt x="5090" y="205"/>
                  </a:lnTo>
                  <a:lnTo>
                    <a:pt x="5090" y="207"/>
                  </a:lnTo>
                  <a:lnTo>
                    <a:pt x="5092" y="207"/>
                  </a:lnTo>
                  <a:lnTo>
                    <a:pt x="5092" y="205"/>
                  </a:lnTo>
                  <a:lnTo>
                    <a:pt x="5090" y="201"/>
                  </a:lnTo>
                  <a:lnTo>
                    <a:pt x="5088" y="198"/>
                  </a:lnTo>
                  <a:lnTo>
                    <a:pt x="5088" y="196"/>
                  </a:lnTo>
                  <a:lnTo>
                    <a:pt x="5088" y="194"/>
                  </a:lnTo>
                  <a:lnTo>
                    <a:pt x="5088" y="192"/>
                  </a:lnTo>
                  <a:lnTo>
                    <a:pt x="5088" y="190"/>
                  </a:lnTo>
                  <a:lnTo>
                    <a:pt x="5088" y="188"/>
                  </a:lnTo>
                  <a:lnTo>
                    <a:pt x="5090" y="188"/>
                  </a:lnTo>
                  <a:lnTo>
                    <a:pt x="5088" y="188"/>
                  </a:lnTo>
                  <a:lnTo>
                    <a:pt x="5088" y="186"/>
                  </a:lnTo>
                  <a:lnTo>
                    <a:pt x="5086" y="186"/>
                  </a:lnTo>
                  <a:lnTo>
                    <a:pt x="5086" y="184"/>
                  </a:lnTo>
                  <a:lnTo>
                    <a:pt x="5082" y="184"/>
                  </a:lnTo>
                  <a:lnTo>
                    <a:pt x="5082" y="182"/>
                  </a:lnTo>
                  <a:lnTo>
                    <a:pt x="5086" y="182"/>
                  </a:lnTo>
                  <a:lnTo>
                    <a:pt x="5088" y="180"/>
                  </a:lnTo>
                  <a:lnTo>
                    <a:pt x="5088" y="178"/>
                  </a:lnTo>
                  <a:lnTo>
                    <a:pt x="5088" y="176"/>
                  </a:lnTo>
                  <a:lnTo>
                    <a:pt x="5090" y="173"/>
                  </a:lnTo>
                  <a:lnTo>
                    <a:pt x="5090" y="171"/>
                  </a:lnTo>
                  <a:lnTo>
                    <a:pt x="5092" y="171"/>
                  </a:lnTo>
                  <a:lnTo>
                    <a:pt x="5092" y="173"/>
                  </a:lnTo>
                  <a:lnTo>
                    <a:pt x="5094" y="173"/>
                  </a:lnTo>
                  <a:lnTo>
                    <a:pt x="5096" y="173"/>
                  </a:lnTo>
                  <a:lnTo>
                    <a:pt x="5096" y="171"/>
                  </a:lnTo>
                  <a:lnTo>
                    <a:pt x="5096" y="169"/>
                  </a:lnTo>
                  <a:lnTo>
                    <a:pt x="5094" y="169"/>
                  </a:lnTo>
                  <a:lnTo>
                    <a:pt x="5090" y="169"/>
                  </a:lnTo>
                  <a:lnTo>
                    <a:pt x="5084" y="169"/>
                  </a:lnTo>
                  <a:lnTo>
                    <a:pt x="5082" y="171"/>
                  </a:lnTo>
                  <a:lnTo>
                    <a:pt x="5084" y="171"/>
                  </a:lnTo>
                  <a:lnTo>
                    <a:pt x="5084" y="173"/>
                  </a:lnTo>
                  <a:lnTo>
                    <a:pt x="5082" y="173"/>
                  </a:lnTo>
                  <a:lnTo>
                    <a:pt x="5082" y="171"/>
                  </a:lnTo>
                  <a:lnTo>
                    <a:pt x="5080" y="171"/>
                  </a:lnTo>
                  <a:lnTo>
                    <a:pt x="5080" y="173"/>
                  </a:lnTo>
                  <a:lnTo>
                    <a:pt x="5082" y="173"/>
                  </a:lnTo>
                  <a:lnTo>
                    <a:pt x="5080" y="173"/>
                  </a:lnTo>
                  <a:lnTo>
                    <a:pt x="5078" y="173"/>
                  </a:lnTo>
                  <a:lnTo>
                    <a:pt x="5078" y="171"/>
                  </a:lnTo>
                  <a:lnTo>
                    <a:pt x="5078" y="169"/>
                  </a:lnTo>
                  <a:lnTo>
                    <a:pt x="5078" y="167"/>
                  </a:lnTo>
                  <a:lnTo>
                    <a:pt x="5078" y="165"/>
                  </a:lnTo>
                  <a:lnTo>
                    <a:pt x="5078" y="163"/>
                  </a:lnTo>
                  <a:lnTo>
                    <a:pt x="5080" y="161"/>
                  </a:lnTo>
                  <a:lnTo>
                    <a:pt x="5080" y="159"/>
                  </a:lnTo>
                  <a:lnTo>
                    <a:pt x="5082" y="159"/>
                  </a:lnTo>
                  <a:lnTo>
                    <a:pt x="5082" y="157"/>
                  </a:lnTo>
                  <a:lnTo>
                    <a:pt x="5084" y="155"/>
                  </a:lnTo>
                  <a:lnTo>
                    <a:pt x="5090" y="153"/>
                  </a:lnTo>
                  <a:lnTo>
                    <a:pt x="5094" y="155"/>
                  </a:lnTo>
                  <a:lnTo>
                    <a:pt x="5098" y="155"/>
                  </a:lnTo>
                  <a:lnTo>
                    <a:pt x="5101" y="155"/>
                  </a:lnTo>
                  <a:lnTo>
                    <a:pt x="5105" y="153"/>
                  </a:lnTo>
                  <a:lnTo>
                    <a:pt x="5105" y="152"/>
                  </a:lnTo>
                  <a:lnTo>
                    <a:pt x="5107" y="152"/>
                  </a:lnTo>
                  <a:lnTo>
                    <a:pt x="5109" y="150"/>
                  </a:lnTo>
                  <a:lnTo>
                    <a:pt x="5107" y="150"/>
                  </a:lnTo>
                  <a:lnTo>
                    <a:pt x="5107" y="148"/>
                  </a:lnTo>
                  <a:lnTo>
                    <a:pt x="5107" y="146"/>
                  </a:lnTo>
                  <a:lnTo>
                    <a:pt x="5107" y="144"/>
                  </a:lnTo>
                  <a:lnTo>
                    <a:pt x="5107" y="142"/>
                  </a:lnTo>
                  <a:lnTo>
                    <a:pt x="5105" y="142"/>
                  </a:lnTo>
                  <a:lnTo>
                    <a:pt x="5105" y="140"/>
                  </a:lnTo>
                  <a:lnTo>
                    <a:pt x="5103" y="138"/>
                  </a:lnTo>
                  <a:lnTo>
                    <a:pt x="5103" y="136"/>
                  </a:lnTo>
                  <a:lnTo>
                    <a:pt x="5101" y="136"/>
                  </a:lnTo>
                  <a:lnTo>
                    <a:pt x="5101" y="134"/>
                  </a:lnTo>
                  <a:lnTo>
                    <a:pt x="5101" y="132"/>
                  </a:lnTo>
                  <a:lnTo>
                    <a:pt x="5103" y="132"/>
                  </a:lnTo>
                  <a:lnTo>
                    <a:pt x="5105" y="134"/>
                  </a:lnTo>
                  <a:lnTo>
                    <a:pt x="5107" y="134"/>
                  </a:lnTo>
                  <a:lnTo>
                    <a:pt x="5109" y="134"/>
                  </a:lnTo>
                  <a:lnTo>
                    <a:pt x="5113" y="134"/>
                  </a:lnTo>
                  <a:lnTo>
                    <a:pt x="5115" y="136"/>
                  </a:lnTo>
                  <a:lnTo>
                    <a:pt x="5115" y="138"/>
                  </a:lnTo>
                  <a:lnTo>
                    <a:pt x="5117" y="140"/>
                  </a:lnTo>
                  <a:lnTo>
                    <a:pt x="5119" y="140"/>
                  </a:lnTo>
                  <a:lnTo>
                    <a:pt x="5119" y="142"/>
                  </a:lnTo>
                  <a:lnTo>
                    <a:pt x="5124" y="142"/>
                  </a:lnTo>
                  <a:lnTo>
                    <a:pt x="5128" y="144"/>
                  </a:lnTo>
                  <a:lnTo>
                    <a:pt x="5132" y="142"/>
                  </a:lnTo>
                  <a:lnTo>
                    <a:pt x="5136" y="144"/>
                  </a:lnTo>
                  <a:lnTo>
                    <a:pt x="5140" y="144"/>
                  </a:lnTo>
                  <a:lnTo>
                    <a:pt x="5142" y="144"/>
                  </a:lnTo>
                  <a:lnTo>
                    <a:pt x="5147" y="144"/>
                  </a:lnTo>
                  <a:lnTo>
                    <a:pt x="5149" y="144"/>
                  </a:lnTo>
                  <a:lnTo>
                    <a:pt x="5151" y="146"/>
                  </a:lnTo>
                  <a:lnTo>
                    <a:pt x="5157" y="146"/>
                  </a:lnTo>
                  <a:lnTo>
                    <a:pt x="5161" y="148"/>
                  </a:lnTo>
                  <a:lnTo>
                    <a:pt x="5165" y="148"/>
                  </a:lnTo>
                  <a:lnTo>
                    <a:pt x="5169" y="150"/>
                  </a:lnTo>
                  <a:lnTo>
                    <a:pt x="5174" y="150"/>
                  </a:lnTo>
                  <a:lnTo>
                    <a:pt x="5178" y="152"/>
                  </a:lnTo>
                  <a:lnTo>
                    <a:pt x="5182" y="155"/>
                  </a:lnTo>
                  <a:lnTo>
                    <a:pt x="5186" y="155"/>
                  </a:lnTo>
                  <a:lnTo>
                    <a:pt x="5190" y="155"/>
                  </a:lnTo>
                  <a:lnTo>
                    <a:pt x="5192" y="157"/>
                  </a:lnTo>
                  <a:lnTo>
                    <a:pt x="5194" y="157"/>
                  </a:lnTo>
                  <a:lnTo>
                    <a:pt x="5195" y="159"/>
                  </a:lnTo>
                  <a:lnTo>
                    <a:pt x="5199" y="161"/>
                  </a:lnTo>
                  <a:lnTo>
                    <a:pt x="5201" y="161"/>
                  </a:lnTo>
                  <a:lnTo>
                    <a:pt x="5201" y="163"/>
                  </a:lnTo>
                  <a:lnTo>
                    <a:pt x="5199" y="163"/>
                  </a:lnTo>
                  <a:lnTo>
                    <a:pt x="5195" y="163"/>
                  </a:lnTo>
                  <a:lnTo>
                    <a:pt x="5190" y="161"/>
                  </a:lnTo>
                  <a:lnTo>
                    <a:pt x="5188" y="163"/>
                  </a:lnTo>
                  <a:lnTo>
                    <a:pt x="5182" y="161"/>
                  </a:lnTo>
                  <a:lnTo>
                    <a:pt x="5178" y="161"/>
                  </a:lnTo>
                  <a:lnTo>
                    <a:pt x="5178" y="163"/>
                  </a:lnTo>
                  <a:lnTo>
                    <a:pt x="5176" y="163"/>
                  </a:lnTo>
                  <a:lnTo>
                    <a:pt x="5176" y="161"/>
                  </a:lnTo>
                  <a:lnTo>
                    <a:pt x="5176" y="159"/>
                  </a:lnTo>
                  <a:lnTo>
                    <a:pt x="5174" y="159"/>
                  </a:lnTo>
                  <a:lnTo>
                    <a:pt x="5172" y="159"/>
                  </a:lnTo>
                  <a:lnTo>
                    <a:pt x="5172" y="157"/>
                  </a:lnTo>
                  <a:lnTo>
                    <a:pt x="5171" y="157"/>
                  </a:lnTo>
                  <a:lnTo>
                    <a:pt x="5169" y="159"/>
                  </a:lnTo>
                  <a:lnTo>
                    <a:pt x="5167" y="161"/>
                  </a:lnTo>
                  <a:lnTo>
                    <a:pt x="5167" y="163"/>
                  </a:lnTo>
                  <a:lnTo>
                    <a:pt x="5165" y="163"/>
                  </a:lnTo>
                  <a:lnTo>
                    <a:pt x="5165" y="167"/>
                  </a:lnTo>
                  <a:lnTo>
                    <a:pt x="5165" y="169"/>
                  </a:lnTo>
                  <a:lnTo>
                    <a:pt x="5163" y="169"/>
                  </a:lnTo>
                  <a:lnTo>
                    <a:pt x="5163" y="167"/>
                  </a:lnTo>
                  <a:lnTo>
                    <a:pt x="5161" y="165"/>
                  </a:lnTo>
                  <a:lnTo>
                    <a:pt x="5159" y="165"/>
                  </a:lnTo>
                  <a:lnTo>
                    <a:pt x="5159" y="167"/>
                  </a:lnTo>
                  <a:lnTo>
                    <a:pt x="5157" y="167"/>
                  </a:lnTo>
                  <a:lnTo>
                    <a:pt x="5159" y="167"/>
                  </a:lnTo>
                  <a:lnTo>
                    <a:pt x="5159" y="169"/>
                  </a:lnTo>
                  <a:lnTo>
                    <a:pt x="5161" y="171"/>
                  </a:lnTo>
                  <a:lnTo>
                    <a:pt x="5163" y="171"/>
                  </a:lnTo>
                  <a:lnTo>
                    <a:pt x="5165" y="171"/>
                  </a:lnTo>
                  <a:lnTo>
                    <a:pt x="5167" y="169"/>
                  </a:lnTo>
                  <a:lnTo>
                    <a:pt x="5171" y="167"/>
                  </a:lnTo>
                  <a:lnTo>
                    <a:pt x="5172" y="167"/>
                  </a:lnTo>
                  <a:lnTo>
                    <a:pt x="5178" y="167"/>
                  </a:lnTo>
                  <a:lnTo>
                    <a:pt x="5182" y="165"/>
                  </a:lnTo>
                  <a:lnTo>
                    <a:pt x="5188" y="165"/>
                  </a:lnTo>
                  <a:lnTo>
                    <a:pt x="5192" y="165"/>
                  </a:lnTo>
                  <a:lnTo>
                    <a:pt x="5197" y="165"/>
                  </a:lnTo>
                  <a:lnTo>
                    <a:pt x="5203" y="165"/>
                  </a:lnTo>
                  <a:lnTo>
                    <a:pt x="5201" y="167"/>
                  </a:lnTo>
                  <a:lnTo>
                    <a:pt x="5199" y="169"/>
                  </a:lnTo>
                  <a:lnTo>
                    <a:pt x="5199" y="171"/>
                  </a:lnTo>
                  <a:lnTo>
                    <a:pt x="5197" y="173"/>
                  </a:lnTo>
                  <a:lnTo>
                    <a:pt x="5195" y="176"/>
                  </a:lnTo>
                  <a:lnTo>
                    <a:pt x="5192" y="180"/>
                  </a:lnTo>
                  <a:lnTo>
                    <a:pt x="5188" y="188"/>
                  </a:lnTo>
                  <a:lnTo>
                    <a:pt x="5186" y="188"/>
                  </a:lnTo>
                  <a:lnTo>
                    <a:pt x="5186" y="186"/>
                  </a:lnTo>
                  <a:lnTo>
                    <a:pt x="5188" y="184"/>
                  </a:lnTo>
                  <a:lnTo>
                    <a:pt x="5188" y="182"/>
                  </a:lnTo>
                  <a:lnTo>
                    <a:pt x="5188" y="180"/>
                  </a:lnTo>
                  <a:lnTo>
                    <a:pt x="5188" y="178"/>
                  </a:lnTo>
                  <a:lnTo>
                    <a:pt x="5190" y="178"/>
                  </a:lnTo>
                  <a:lnTo>
                    <a:pt x="5190" y="176"/>
                  </a:lnTo>
                  <a:lnTo>
                    <a:pt x="5192" y="176"/>
                  </a:lnTo>
                  <a:lnTo>
                    <a:pt x="5192" y="175"/>
                  </a:lnTo>
                  <a:lnTo>
                    <a:pt x="5194" y="175"/>
                  </a:lnTo>
                  <a:lnTo>
                    <a:pt x="5194" y="173"/>
                  </a:lnTo>
                  <a:lnTo>
                    <a:pt x="5192" y="173"/>
                  </a:lnTo>
                  <a:lnTo>
                    <a:pt x="5192" y="171"/>
                  </a:lnTo>
                  <a:lnTo>
                    <a:pt x="5190" y="171"/>
                  </a:lnTo>
                  <a:lnTo>
                    <a:pt x="5188" y="171"/>
                  </a:lnTo>
                  <a:lnTo>
                    <a:pt x="5188" y="173"/>
                  </a:lnTo>
                  <a:lnTo>
                    <a:pt x="5188" y="175"/>
                  </a:lnTo>
                  <a:lnTo>
                    <a:pt x="5188" y="176"/>
                  </a:lnTo>
                  <a:lnTo>
                    <a:pt x="5186" y="176"/>
                  </a:lnTo>
                  <a:lnTo>
                    <a:pt x="5186" y="175"/>
                  </a:lnTo>
                  <a:lnTo>
                    <a:pt x="5188" y="175"/>
                  </a:lnTo>
                  <a:lnTo>
                    <a:pt x="5186" y="173"/>
                  </a:lnTo>
                  <a:lnTo>
                    <a:pt x="5184" y="171"/>
                  </a:lnTo>
                  <a:lnTo>
                    <a:pt x="5186" y="171"/>
                  </a:lnTo>
                  <a:lnTo>
                    <a:pt x="5186" y="169"/>
                  </a:lnTo>
                  <a:lnTo>
                    <a:pt x="5182" y="167"/>
                  </a:lnTo>
                  <a:lnTo>
                    <a:pt x="5182" y="169"/>
                  </a:lnTo>
                  <a:lnTo>
                    <a:pt x="5184" y="169"/>
                  </a:lnTo>
                  <a:lnTo>
                    <a:pt x="5184" y="171"/>
                  </a:lnTo>
                  <a:lnTo>
                    <a:pt x="5184" y="173"/>
                  </a:lnTo>
                  <a:lnTo>
                    <a:pt x="5182" y="176"/>
                  </a:lnTo>
                  <a:lnTo>
                    <a:pt x="5182" y="178"/>
                  </a:lnTo>
                  <a:lnTo>
                    <a:pt x="5184" y="178"/>
                  </a:lnTo>
                  <a:lnTo>
                    <a:pt x="5184" y="180"/>
                  </a:lnTo>
                  <a:lnTo>
                    <a:pt x="5184" y="182"/>
                  </a:lnTo>
                  <a:lnTo>
                    <a:pt x="5184" y="184"/>
                  </a:lnTo>
                  <a:lnTo>
                    <a:pt x="5180" y="186"/>
                  </a:lnTo>
                  <a:lnTo>
                    <a:pt x="5176" y="186"/>
                  </a:lnTo>
                  <a:lnTo>
                    <a:pt x="5174" y="184"/>
                  </a:lnTo>
                  <a:lnTo>
                    <a:pt x="5172" y="184"/>
                  </a:lnTo>
                  <a:lnTo>
                    <a:pt x="5172" y="182"/>
                  </a:lnTo>
                  <a:lnTo>
                    <a:pt x="5171" y="182"/>
                  </a:lnTo>
                  <a:lnTo>
                    <a:pt x="5171" y="184"/>
                  </a:lnTo>
                  <a:lnTo>
                    <a:pt x="5172" y="186"/>
                  </a:lnTo>
                  <a:lnTo>
                    <a:pt x="5174" y="188"/>
                  </a:lnTo>
                  <a:lnTo>
                    <a:pt x="5174" y="190"/>
                  </a:lnTo>
                  <a:lnTo>
                    <a:pt x="5172" y="190"/>
                  </a:lnTo>
                  <a:lnTo>
                    <a:pt x="5172" y="192"/>
                  </a:lnTo>
                  <a:lnTo>
                    <a:pt x="5171" y="192"/>
                  </a:lnTo>
                  <a:lnTo>
                    <a:pt x="5171" y="194"/>
                  </a:lnTo>
                  <a:lnTo>
                    <a:pt x="5171" y="196"/>
                  </a:lnTo>
                  <a:lnTo>
                    <a:pt x="5171" y="198"/>
                  </a:lnTo>
                  <a:lnTo>
                    <a:pt x="5171" y="196"/>
                  </a:lnTo>
                  <a:lnTo>
                    <a:pt x="5172" y="196"/>
                  </a:lnTo>
                  <a:lnTo>
                    <a:pt x="5172" y="198"/>
                  </a:lnTo>
                  <a:lnTo>
                    <a:pt x="5172" y="196"/>
                  </a:lnTo>
                  <a:lnTo>
                    <a:pt x="5174" y="198"/>
                  </a:lnTo>
                  <a:lnTo>
                    <a:pt x="5174" y="196"/>
                  </a:lnTo>
                  <a:lnTo>
                    <a:pt x="5176" y="196"/>
                  </a:lnTo>
                  <a:lnTo>
                    <a:pt x="5176" y="198"/>
                  </a:lnTo>
                  <a:lnTo>
                    <a:pt x="5180" y="194"/>
                  </a:lnTo>
                  <a:lnTo>
                    <a:pt x="5184" y="194"/>
                  </a:lnTo>
                  <a:lnTo>
                    <a:pt x="5186" y="192"/>
                  </a:lnTo>
                  <a:lnTo>
                    <a:pt x="5188" y="192"/>
                  </a:lnTo>
                  <a:lnTo>
                    <a:pt x="5190" y="190"/>
                  </a:lnTo>
                  <a:lnTo>
                    <a:pt x="5192" y="186"/>
                  </a:lnTo>
                  <a:lnTo>
                    <a:pt x="5194" y="186"/>
                  </a:lnTo>
                  <a:lnTo>
                    <a:pt x="5194" y="184"/>
                  </a:lnTo>
                  <a:lnTo>
                    <a:pt x="5194" y="182"/>
                  </a:lnTo>
                  <a:lnTo>
                    <a:pt x="5195" y="182"/>
                  </a:lnTo>
                  <a:lnTo>
                    <a:pt x="5197" y="178"/>
                  </a:lnTo>
                  <a:lnTo>
                    <a:pt x="5197" y="176"/>
                  </a:lnTo>
                  <a:lnTo>
                    <a:pt x="5205" y="165"/>
                  </a:lnTo>
                  <a:lnTo>
                    <a:pt x="5205" y="163"/>
                  </a:lnTo>
                  <a:lnTo>
                    <a:pt x="5207" y="163"/>
                  </a:lnTo>
                  <a:lnTo>
                    <a:pt x="5209" y="163"/>
                  </a:lnTo>
                  <a:lnTo>
                    <a:pt x="5211" y="163"/>
                  </a:lnTo>
                  <a:lnTo>
                    <a:pt x="5215" y="163"/>
                  </a:lnTo>
                  <a:lnTo>
                    <a:pt x="5220" y="163"/>
                  </a:lnTo>
                  <a:lnTo>
                    <a:pt x="5226" y="165"/>
                  </a:lnTo>
                  <a:lnTo>
                    <a:pt x="5230" y="165"/>
                  </a:lnTo>
                  <a:lnTo>
                    <a:pt x="5234" y="167"/>
                  </a:lnTo>
                  <a:lnTo>
                    <a:pt x="5242" y="171"/>
                  </a:lnTo>
                  <a:lnTo>
                    <a:pt x="5245" y="173"/>
                  </a:lnTo>
                  <a:lnTo>
                    <a:pt x="5245" y="175"/>
                  </a:lnTo>
                  <a:lnTo>
                    <a:pt x="5247" y="175"/>
                  </a:lnTo>
                  <a:lnTo>
                    <a:pt x="5251" y="180"/>
                  </a:lnTo>
                  <a:lnTo>
                    <a:pt x="5251" y="184"/>
                  </a:lnTo>
                  <a:lnTo>
                    <a:pt x="5253" y="184"/>
                  </a:lnTo>
                  <a:lnTo>
                    <a:pt x="5253" y="186"/>
                  </a:lnTo>
                  <a:lnTo>
                    <a:pt x="5251" y="188"/>
                  </a:lnTo>
                  <a:lnTo>
                    <a:pt x="5247" y="192"/>
                  </a:lnTo>
                  <a:lnTo>
                    <a:pt x="5245" y="192"/>
                  </a:lnTo>
                  <a:lnTo>
                    <a:pt x="5243" y="190"/>
                  </a:lnTo>
                  <a:lnTo>
                    <a:pt x="5243" y="188"/>
                  </a:lnTo>
                  <a:lnTo>
                    <a:pt x="5242" y="186"/>
                  </a:lnTo>
                  <a:lnTo>
                    <a:pt x="5240" y="186"/>
                  </a:lnTo>
                  <a:lnTo>
                    <a:pt x="5240" y="188"/>
                  </a:lnTo>
                  <a:lnTo>
                    <a:pt x="5238" y="190"/>
                  </a:lnTo>
                  <a:lnTo>
                    <a:pt x="5238" y="192"/>
                  </a:lnTo>
                  <a:lnTo>
                    <a:pt x="5236" y="192"/>
                  </a:lnTo>
                  <a:lnTo>
                    <a:pt x="5234" y="190"/>
                  </a:lnTo>
                  <a:lnTo>
                    <a:pt x="5232" y="190"/>
                  </a:lnTo>
                  <a:lnTo>
                    <a:pt x="5234" y="192"/>
                  </a:lnTo>
                  <a:lnTo>
                    <a:pt x="5236" y="192"/>
                  </a:lnTo>
                  <a:lnTo>
                    <a:pt x="5236" y="194"/>
                  </a:lnTo>
                  <a:lnTo>
                    <a:pt x="5236" y="196"/>
                  </a:lnTo>
                  <a:lnTo>
                    <a:pt x="5234" y="196"/>
                  </a:lnTo>
                  <a:lnTo>
                    <a:pt x="5232" y="198"/>
                  </a:lnTo>
                  <a:lnTo>
                    <a:pt x="5236" y="198"/>
                  </a:lnTo>
                  <a:lnTo>
                    <a:pt x="5236" y="196"/>
                  </a:lnTo>
                  <a:lnTo>
                    <a:pt x="5238" y="196"/>
                  </a:lnTo>
                  <a:lnTo>
                    <a:pt x="5240" y="196"/>
                  </a:lnTo>
                  <a:lnTo>
                    <a:pt x="5242" y="198"/>
                  </a:lnTo>
                  <a:lnTo>
                    <a:pt x="5247" y="198"/>
                  </a:lnTo>
                  <a:lnTo>
                    <a:pt x="5249" y="198"/>
                  </a:lnTo>
                  <a:lnTo>
                    <a:pt x="5251" y="198"/>
                  </a:lnTo>
                  <a:lnTo>
                    <a:pt x="5251" y="200"/>
                  </a:lnTo>
                  <a:lnTo>
                    <a:pt x="5253" y="200"/>
                  </a:lnTo>
                  <a:lnTo>
                    <a:pt x="5253" y="201"/>
                  </a:lnTo>
                  <a:lnTo>
                    <a:pt x="5251" y="201"/>
                  </a:lnTo>
                  <a:lnTo>
                    <a:pt x="5249" y="201"/>
                  </a:lnTo>
                  <a:lnTo>
                    <a:pt x="5251" y="203"/>
                  </a:lnTo>
                  <a:lnTo>
                    <a:pt x="5251" y="205"/>
                  </a:lnTo>
                  <a:lnTo>
                    <a:pt x="5249" y="205"/>
                  </a:lnTo>
                  <a:lnTo>
                    <a:pt x="5249" y="207"/>
                  </a:lnTo>
                  <a:lnTo>
                    <a:pt x="5253" y="205"/>
                  </a:lnTo>
                  <a:lnTo>
                    <a:pt x="5255" y="205"/>
                  </a:lnTo>
                  <a:lnTo>
                    <a:pt x="5257" y="205"/>
                  </a:lnTo>
                  <a:lnTo>
                    <a:pt x="5259" y="205"/>
                  </a:lnTo>
                  <a:lnTo>
                    <a:pt x="5261" y="205"/>
                  </a:lnTo>
                  <a:lnTo>
                    <a:pt x="5263" y="207"/>
                  </a:lnTo>
                  <a:lnTo>
                    <a:pt x="5261" y="209"/>
                  </a:lnTo>
                  <a:lnTo>
                    <a:pt x="5261" y="211"/>
                  </a:lnTo>
                  <a:lnTo>
                    <a:pt x="5259" y="211"/>
                  </a:lnTo>
                  <a:lnTo>
                    <a:pt x="5259" y="213"/>
                  </a:lnTo>
                  <a:lnTo>
                    <a:pt x="5257" y="215"/>
                  </a:lnTo>
                  <a:lnTo>
                    <a:pt x="5257" y="217"/>
                  </a:lnTo>
                  <a:lnTo>
                    <a:pt x="5255" y="217"/>
                  </a:lnTo>
                  <a:lnTo>
                    <a:pt x="5253" y="219"/>
                  </a:lnTo>
                  <a:lnTo>
                    <a:pt x="5251" y="219"/>
                  </a:lnTo>
                  <a:lnTo>
                    <a:pt x="5251" y="221"/>
                  </a:lnTo>
                  <a:lnTo>
                    <a:pt x="5253" y="221"/>
                  </a:lnTo>
                  <a:lnTo>
                    <a:pt x="5253" y="219"/>
                  </a:lnTo>
                  <a:lnTo>
                    <a:pt x="5255" y="217"/>
                  </a:lnTo>
                  <a:lnTo>
                    <a:pt x="5257" y="217"/>
                  </a:lnTo>
                  <a:lnTo>
                    <a:pt x="5261" y="213"/>
                  </a:lnTo>
                  <a:lnTo>
                    <a:pt x="5261" y="211"/>
                  </a:lnTo>
                  <a:lnTo>
                    <a:pt x="5263" y="211"/>
                  </a:lnTo>
                  <a:lnTo>
                    <a:pt x="5263" y="213"/>
                  </a:lnTo>
                  <a:lnTo>
                    <a:pt x="5261" y="213"/>
                  </a:lnTo>
                  <a:lnTo>
                    <a:pt x="5261" y="215"/>
                  </a:lnTo>
                  <a:lnTo>
                    <a:pt x="5261" y="217"/>
                  </a:lnTo>
                  <a:lnTo>
                    <a:pt x="5263" y="215"/>
                  </a:lnTo>
                  <a:lnTo>
                    <a:pt x="5265" y="213"/>
                  </a:lnTo>
                  <a:lnTo>
                    <a:pt x="5268" y="211"/>
                  </a:lnTo>
                  <a:lnTo>
                    <a:pt x="5268" y="213"/>
                  </a:lnTo>
                  <a:lnTo>
                    <a:pt x="5274" y="215"/>
                  </a:lnTo>
                  <a:lnTo>
                    <a:pt x="5276" y="215"/>
                  </a:lnTo>
                  <a:lnTo>
                    <a:pt x="5276" y="217"/>
                  </a:lnTo>
                  <a:lnTo>
                    <a:pt x="5278" y="217"/>
                  </a:lnTo>
                  <a:lnTo>
                    <a:pt x="5278" y="219"/>
                  </a:lnTo>
                  <a:lnTo>
                    <a:pt x="5280" y="219"/>
                  </a:lnTo>
                  <a:lnTo>
                    <a:pt x="5278" y="221"/>
                  </a:lnTo>
                  <a:lnTo>
                    <a:pt x="5280" y="223"/>
                  </a:lnTo>
                  <a:lnTo>
                    <a:pt x="5282" y="224"/>
                  </a:lnTo>
                  <a:lnTo>
                    <a:pt x="5282" y="226"/>
                  </a:lnTo>
                  <a:lnTo>
                    <a:pt x="5284" y="228"/>
                  </a:lnTo>
                  <a:lnTo>
                    <a:pt x="5286" y="230"/>
                  </a:lnTo>
                  <a:lnTo>
                    <a:pt x="5284" y="230"/>
                  </a:lnTo>
                  <a:lnTo>
                    <a:pt x="5284" y="232"/>
                  </a:lnTo>
                  <a:lnTo>
                    <a:pt x="5278" y="230"/>
                  </a:lnTo>
                  <a:lnTo>
                    <a:pt x="5278" y="232"/>
                  </a:lnTo>
                  <a:lnTo>
                    <a:pt x="5282" y="234"/>
                  </a:lnTo>
                  <a:lnTo>
                    <a:pt x="5286" y="236"/>
                  </a:lnTo>
                  <a:lnTo>
                    <a:pt x="5291" y="238"/>
                  </a:lnTo>
                  <a:lnTo>
                    <a:pt x="5291" y="240"/>
                  </a:lnTo>
                  <a:lnTo>
                    <a:pt x="5293" y="238"/>
                  </a:lnTo>
                  <a:lnTo>
                    <a:pt x="5295" y="238"/>
                  </a:lnTo>
                  <a:lnTo>
                    <a:pt x="5299" y="238"/>
                  </a:lnTo>
                  <a:lnTo>
                    <a:pt x="5303" y="238"/>
                  </a:lnTo>
                  <a:lnTo>
                    <a:pt x="5305" y="238"/>
                  </a:lnTo>
                  <a:lnTo>
                    <a:pt x="5303" y="236"/>
                  </a:lnTo>
                  <a:lnTo>
                    <a:pt x="5305" y="236"/>
                  </a:lnTo>
                  <a:lnTo>
                    <a:pt x="5307" y="236"/>
                  </a:lnTo>
                  <a:lnTo>
                    <a:pt x="5309" y="236"/>
                  </a:lnTo>
                  <a:lnTo>
                    <a:pt x="5309" y="238"/>
                  </a:lnTo>
                  <a:lnTo>
                    <a:pt x="5315" y="236"/>
                  </a:lnTo>
                  <a:lnTo>
                    <a:pt x="5318" y="234"/>
                  </a:lnTo>
                  <a:lnTo>
                    <a:pt x="5318" y="232"/>
                  </a:lnTo>
                  <a:lnTo>
                    <a:pt x="5322" y="232"/>
                  </a:lnTo>
                  <a:lnTo>
                    <a:pt x="5326" y="230"/>
                  </a:lnTo>
                  <a:lnTo>
                    <a:pt x="5332" y="228"/>
                  </a:lnTo>
                  <a:lnTo>
                    <a:pt x="5338" y="228"/>
                  </a:lnTo>
                  <a:lnTo>
                    <a:pt x="5339" y="228"/>
                  </a:lnTo>
                  <a:lnTo>
                    <a:pt x="5339" y="230"/>
                  </a:lnTo>
                  <a:lnTo>
                    <a:pt x="5339" y="232"/>
                  </a:lnTo>
                  <a:lnTo>
                    <a:pt x="5339" y="230"/>
                  </a:lnTo>
                  <a:lnTo>
                    <a:pt x="5339" y="228"/>
                  </a:lnTo>
                  <a:lnTo>
                    <a:pt x="5339" y="226"/>
                  </a:lnTo>
                  <a:lnTo>
                    <a:pt x="5341" y="226"/>
                  </a:lnTo>
                  <a:lnTo>
                    <a:pt x="5345" y="226"/>
                  </a:lnTo>
                  <a:lnTo>
                    <a:pt x="5351" y="226"/>
                  </a:lnTo>
                  <a:lnTo>
                    <a:pt x="5357" y="226"/>
                  </a:lnTo>
                  <a:lnTo>
                    <a:pt x="5363" y="226"/>
                  </a:lnTo>
                  <a:lnTo>
                    <a:pt x="5366" y="226"/>
                  </a:lnTo>
                  <a:lnTo>
                    <a:pt x="5372" y="226"/>
                  </a:lnTo>
                  <a:lnTo>
                    <a:pt x="5372" y="228"/>
                  </a:lnTo>
                  <a:lnTo>
                    <a:pt x="5374" y="226"/>
                  </a:lnTo>
                  <a:lnTo>
                    <a:pt x="5374" y="228"/>
                  </a:lnTo>
                  <a:lnTo>
                    <a:pt x="5378" y="228"/>
                  </a:lnTo>
                  <a:lnTo>
                    <a:pt x="5382" y="230"/>
                  </a:lnTo>
                  <a:lnTo>
                    <a:pt x="5384" y="230"/>
                  </a:lnTo>
                  <a:lnTo>
                    <a:pt x="5384" y="232"/>
                  </a:lnTo>
                  <a:lnTo>
                    <a:pt x="5387" y="232"/>
                  </a:lnTo>
                  <a:lnTo>
                    <a:pt x="5393" y="236"/>
                  </a:lnTo>
                  <a:lnTo>
                    <a:pt x="5399" y="238"/>
                  </a:lnTo>
                  <a:lnTo>
                    <a:pt x="5405" y="246"/>
                  </a:lnTo>
                  <a:lnTo>
                    <a:pt x="5409" y="251"/>
                  </a:lnTo>
                  <a:lnTo>
                    <a:pt x="5411" y="259"/>
                  </a:lnTo>
                  <a:lnTo>
                    <a:pt x="5411" y="261"/>
                  </a:lnTo>
                  <a:lnTo>
                    <a:pt x="5412" y="263"/>
                  </a:lnTo>
                  <a:lnTo>
                    <a:pt x="5412" y="265"/>
                  </a:lnTo>
                  <a:lnTo>
                    <a:pt x="5412" y="267"/>
                  </a:lnTo>
                  <a:lnTo>
                    <a:pt x="5411" y="269"/>
                  </a:lnTo>
                  <a:lnTo>
                    <a:pt x="5411" y="272"/>
                  </a:lnTo>
                  <a:lnTo>
                    <a:pt x="5409" y="272"/>
                  </a:lnTo>
                  <a:lnTo>
                    <a:pt x="5407" y="271"/>
                  </a:lnTo>
                  <a:lnTo>
                    <a:pt x="5405" y="272"/>
                  </a:lnTo>
                  <a:lnTo>
                    <a:pt x="5407" y="272"/>
                  </a:lnTo>
                  <a:lnTo>
                    <a:pt x="5409" y="272"/>
                  </a:lnTo>
                  <a:lnTo>
                    <a:pt x="5409" y="274"/>
                  </a:lnTo>
                  <a:lnTo>
                    <a:pt x="5409" y="276"/>
                  </a:lnTo>
                  <a:lnTo>
                    <a:pt x="5409" y="278"/>
                  </a:lnTo>
                  <a:lnTo>
                    <a:pt x="5407" y="280"/>
                  </a:lnTo>
                  <a:lnTo>
                    <a:pt x="5405" y="282"/>
                  </a:lnTo>
                  <a:lnTo>
                    <a:pt x="5405" y="284"/>
                  </a:lnTo>
                  <a:lnTo>
                    <a:pt x="5407" y="286"/>
                  </a:lnTo>
                  <a:lnTo>
                    <a:pt x="5407" y="288"/>
                  </a:lnTo>
                  <a:lnTo>
                    <a:pt x="5407" y="290"/>
                  </a:lnTo>
                  <a:lnTo>
                    <a:pt x="5407" y="288"/>
                  </a:lnTo>
                  <a:lnTo>
                    <a:pt x="5409" y="288"/>
                  </a:lnTo>
                  <a:lnTo>
                    <a:pt x="5412" y="292"/>
                  </a:lnTo>
                  <a:lnTo>
                    <a:pt x="5414" y="292"/>
                  </a:lnTo>
                  <a:lnTo>
                    <a:pt x="5416" y="292"/>
                  </a:lnTo>
                  <a:lnTo>
                    <a:pt x="5416" y="294"/>
                  </a:lnTo>
                  <a:lnTo>
                    <a:pt x="5414" y="294"/>
                  </a:lnTo>
                  <a:lnTo>
                    <a:pt x="5416" y="294"/>
                  </a:lnTo>
                  <a:lnTo>
                    <a:pt x="5418" y="294"/>
                  </a:lnTo>
                  <a:lnTo>
                    <a:pt x="5422" y="294"/>
                  </a:lnTo>
                  <a:lnTo>
                    <a:pt x="5424" y="295"/>
                  </a:lnTo>
                  <a:lnTo>
                    <a:pt x="5424" y="294"/>
                  </a:lnTo>
                  <a:lnTo>
                    <a:pt x="5426" y="295"/>
                  </a:lnTo>
                  <a:lnTo>
                    <a:pt x="5426" y="297"/>
                  </a:lnTo>
                  <a:lnTo>
                    <a:pt x="5426" y="299"/>
                  </a:lnTo>
                  <a:lnTo>
                    <a:pt x="5426" y="301"/>
                  </a:lnTo>
                  <a:lnTo>
                    <a:pt x="5424" y="303"/>
                  </a:lnTo>
                  <a:lnTo>
                    <a:pt x="5426" y="303"/>
                  </a:lnTo>
                  <a:lnTo>
                    <a:pt x="5426" y="305"/>
                  </a:lnTo>
                  <a:lnTo>
                    <a:pt x="5426" y="307"/>
                  </a:lnTo>
                  <a:lnTo>
                    <a:pt x="5426" y="309"/>
                  </a:lnTo>
                  <a:lnTo>
                    <a:pt x="5426" y="311"/>
                  </a:lnTo>
                  <a:lnTo>
                    <a:pt x="5426" y="313"/>
                  </a:lnTo>
                  <a:lnTo>
                    <a:pt x="5426" y="315"/>
                  </a:lnTo>
                  <a:lnTo>
                    <a:pt x="5426" y="317"/>
                  </a:lnTo>
                  <a:lnTo>
                    <a:pt x="5426" y="319"/>
                  </a:lnTo>
                  <a:lnTo>
                    <a:pt x="5428" y="320"/>
                  </a:lnTo>
                  <a:lnTo>
                    <a:pt x="5432" y="322"/>
                  </a:lnTo>
                  <a:lnTo>
                    <a:pt x="5432" y="324"/>
                  </a:lnTo>
                  <a:lnTo>
                    <a:pt x="5434" y="324"/>
                  </a:lnTo>
                  <a:lnTo>
                    <a:pt x="5434" y="326"/>
                  </a:lnTo>
                  <a:lnTo>
                    <a:pt x="5432" y="326"/>
                  </a:lnTo>
                  <a:lnTo>
                    <a:pt x="5432" y="328"/>
                  </a:lnTo>
                  <a:lnTo>
                    <a:pt x="5432" y="330"/>
                  </a:lnTo>
                  <a:lnTo>
                    <a:pt x="5430" y="330"/>
                  </a:lnTo>
                  <a:lnTo>
                    <a:pt x="5430" y="332"/>
                  </a:lnTo>
                  <a:lnTo>
                    <a:pt x="5430" y="334"/>
                  </a:lnTo>
                  <a:lnTo>
                    <a:pt x="5430" y="336"/>
                  </a:lnTo>
                  <a:lnTo>
                    <a:pt x="5430" y="338"/>
                  </a:lnTo>
                  <a:lnTo>
                    <a:pt x="5428" y="340"/>
                  </a:lnTo>
                  <a:lnTo>
                    <a:pt x="5428" y="342"/>
                  </a:lnTo>
                  <a:lnTo>
                    <a:pt x="5426" y="343"/>
                  </a:lnTo>
                  <a:lnTo>
                    <a:pt x="5422" y="343"/>
                  </a:lnTo>
                  <a:lnTo>
                    <a:pt x="5424" y="343"/>
                  </a:lnTo>
                  <a:lnTo>
                    <a:pt x="5424" y="345"/>
                  </a:lnTo>
                  <a:lnTo>
                    <a:pt x="5428" y="343"/>
                  </a:lnTo>
                  <a:lnTo>
                    <a:pt x="5428" y="342"/>
                  </a:lnTo>
                  <a:lnTo>
                    <a:pt x="5430" y="338"/>
                  </a:lnTo>
                  <a:lnTo>
                    <a:pt x="5432" y="338"/>
                  </a:lnTo>
                  <a:lnTo>
                    <a:pt x="5432" y="336"/>
                  </a:lnTo>
                  <a:lnTo>
                    <a:pt x="5432" y="334"/>
                  </a:lnTo>
                  <a:lnTo>
                    <a:pt x="5432" y="332"/>
                  </a:lnTo>
                  <a:lnTo>
                    <a:pt x="5434" y="330"/>
                  </a:lnTo>
                  <a:lnTo>
                    <a:pt x="5434" y="328"/>
                  </a:lnTo>
                  <a:lnTo>
                    <a:pt x="5435" y="328"/>
                  </a:lnTo>
                  <a:lnTo>
                    <a:pt x="5435" y="326"/>
                  </a:lnTo>
                  <a:lnTo>
                    <a:pt x="5435" y="324"/>
                  </a:lnTo>
                  <a:lnTo>
                    <a:pt x="5435" y="322"/>
                  </a:lnTo>
                  <a:lnTo>
                    <a:pt x="5434" y="320"/>
                  </a:lnTo>
                  <a:lnTo>
                    <a:pt x="5434" y="319"/>
                  </a:lnTo>
                  <a:lnTo>
                    <a:pt x="5434" y="317"/>
                  </a:lnTo>
                  <a:lnTo>
                    <a:pt x="5434" y="315"/>
                  </a:lnTo>
                  <a:lnTo>
                    <a:pt x="5432" y="315"/>
                  </a:lnTo>
                  <a:lnTo>
                    <a:pt x="5434" y="311"/>
                  </a:lnTo>
                  <a:lnTo>
                    <a:pt x="5434" y="309"/>
                  </a:lnTo>
                  <a:lnTo>
                    <a:pt x="5434" y="307"/>
                  </a:lnTo>
                  <a:lnTo>
                    <a:pt x="5434" y="305"/>
                  </a:lnTo>
                  <a:lnTo>
                    <a:pt x="5435" y="305"/>
                  </a:lnTo>
                  <a:lnTo>
                    <a:pt x="5435" y="303"/>
                  </a:lnTo>
                  <a:lnTo>
                    <a:pt x="5437" y="301"/>
                  </a:lnTo>
                  <a:lnTo>
                    <a:pt x="5439" y="299"/>
                  </a:lnTo>
                  <a:lnTo>
                    <a:pt x="5441" y="299"/>
                  </a:lnTo>
                  <a:lnTo>
                    <a:pt x="5443" y="299"/>
                  </a:lnTo>
                  <a:lnTo>
                    <a:pt x="5443" y="297"/>
                  </a:lnTo>
                  <a:lnTo>
                    <a:pt x="5443" y="295"/>
                  </a:lnTo>
                  <a:lnTo>
                    <a:pt x="5445" y="295"/>
                  </a:lnTo>
                  <a:lnTo>
                    <a:pt x="5445" y="294"/>
                  </a:lnTo>
                  <a:lnTo>
                    <a:pt x="5447" y="294"/>
                  </a:lnTo>
                  <a:lnTo>
                    <a:pt x="5447" y="292"/>
                  </a:lnTo>
                  <a:lnTo>
                    <a:pt x="5449" y="294"/>
                  </a:lnTo>
                  <a:lnTo>
                    <a:pt x="5453" y="294"/>
                  </a:lnTo>
                  <a:lnTo>
                    <a:pt x="5455" y="294"/>
                  </a:lnTo>
                  <a:lnTo>
                    <a:pt x="5459" y="294"/>
                  </a:lnTo>
                  <a:lnTo>
                    <a:pt x="5459" y="292"/>
                  </a:lnTo>
                  <a:lnTo>
                    <a:pt x="5460" y="292"/>
                  </a:lnTo>
                  <a:lnTo>
                    <a:pt x="5462" y="292"/>
                  </a:lnTo>
                  <a:lnTo>
                    <a:pt x="5464" y="292"/>
                  </a:lnTo>
                  <a:lnTo>
                    <a:pt x="5466" y="292"/>
                  </a:lnTo>
                  <a:lnTo>
                    <a:pt x="5466" y="294"/>
                  </a:lnTo>
                  <a:lnTo>
                    <a:pt x="5468" y="294"/>
                  </a:lnTo>
                  <a:lnTo>
                    <a:pt x="5470" y="292"/>
                  </a:lnTo>
                  <a:lnTo>
                    <a:pt x="5472" y="290"/>
                  </a:lnTo>
                  <a:lnTo>
                    <a:pt x="5474" y="290"/>
                  </a:lnTo>
                  <a:lnTo>
                    <a:pt x="5474" y="288"/>
                  </a:lnTo>
                  <a:lnTo>
                    <a:pt x="5476" y="290"/>
                  </a:lnTo>
                  <a:lnTo>
                    <a:pt x="5476" y="292"/>
                  </a:lnTo>
                  <a:lnTo>
                    <a:pt x="5478" y="294"/>
                  </a:lnTo>
                  <a:lnTo>
                    <a:pt x="5480" y="294"/>
                  </a:lnTo>
                  <a:lnTo>
                    <a:pt x="5482" y="295"/>
                  </a:lnTo>
                  <a:lnTo>
                    <a:pt x="5487" y="297"/>
                  </a:lnTo>
                  <a:lnTo>
                    <a:pt x="5495" y="297"/>
                  </a:lnTo>
                  <a:lnTo>
                    <a:pt x="5501" y="297"/>
                  </a:lnTo>
                  <a:lnTo>
                    <a:pt x="5503" y="297"/>
                  </a:lnTo>
                  <a:lnTo>
                    <a:pt x="5505" y="299"/>
                  </a:lnTo>
                  <a:lnTo>
                    <a:pt x="5507" y="299"/>
                  </a:lnTo>
                  <a:lnTo>
                    <a:pt x="5510" y="299"/>
                  </a:lnTo>
                  <a:lnTo>
                    <a:pt x="5516" y="299"/>
                  </a:lnTo>
                  <a:lnTo>
                    <a:pt x="5516" y="301"/>
                  </a:lnTo>
                  <a:lnTo>
                    <a:pt x="5520" y="301"/>
                  </a:lnTo>
                  <a:lnTo>
                    <a:pt x="5526" y="297"/>
                  </a:lnTo>
                  <a:lnTo>
                    <a:pt x="5530" y="292"/>
                  </a:lnTo>
                  <a:lnTo>
                    <a:pt x="5531" y="290"/>
                  </a:lnTo>
                  <a:lnTo>
                    <a:pt x="5531" y="288"/>
                  </a:lnTo>
                  <a:lnTo>
                    <a:pt x="5533" y="288"/>
                  </a:lnTo>
                  <a:lnTo>
                    <a:pt x="5535" y="288"/>
                  </a:lnTo>
                  <a:lnTo>
                    <a:pt x="5535" y="290"/>
                  </a:lnTo>
                  <a:lnTo>
                    <a:pt x="5537" y="292"/>
                  </a:lnTo>
                  <a:lnTo>
                    <a:pt x="5539" y="292"/>
                  </a:lnTo>
                  <a:lnTo>
                    <a:pt x="5537" y="292"/>
                  </a:lnTo>
                  <a:lnTo>
                    <a:pt x="5537" y="294"/>
                  </a:lnTo>
                  <a:lnTo>
                    <a:pt x="5537" y="295"/>
                  </a:lnTo>
                  <a:lnTo>
                    <a:pt x="5539" y="295"/>
                  </a:lnTo>
                  <a:lnTo>
                    <a:pt x="5541" y="297"/>
                  </a:lnTo>
                  <a:lnTo>
                    <a:pt x="5541" y="299"/>
                  </a:lnTo>
                  <a:lnTo>
                    <a:pt x="5541" y="301"/>
                  </a:lnTo>
                  <a:lnTo>
                    <a:pt x="5541" y="303"/>
                  </a:lnTo>
                  <a:lnTo>
                    <a:pt x="5541" y="307"/>
                  </a:lnTo>
                  <a:lnTo>
                    <a:pt x="5541" y="309"/>
                  </a:lnTo>
                  <a:lnTo>
                    <a:pt x="5541" y="311"/>
                  </a:lnTo>
                  <a:lnTo>
                    <a:pt x="5541" y="313"/>
                  </a:lnTo>
                  <a:lnTo>
                    <a:pt x="5543" y="313"/>
                  </a:lnTo>
                  <a:lnTo>
                    <a:pt x="5543" y="315"/>
                  </a:lnTo>
                  <a:lnTo>
                    <a:pt x="5549" y="315"/>
                  </a:lnTo>
                  <a:lnTo>
                    <a:pt x="5551" y="315"/>
                  </a:lnTo>
                  <a:lnTo>
                    <a:pt x="5553" y="317"/>
                  </a:lnTo>
                  <a:lnTo>
                    <a:pt x="5555" y="317"/>
                  </a:lnTo>
                  <a:lnTo>
                    <a:pt x="5555" y="319"/>
                  </a:lnTo>
                  <a:lnTo>
                    <a:pt x="5556" y="319"/>
                  </a:lnTo>
                  <a:lnTo>
                    <a:pt x="5558" y="319"/>
                  </a:lnTo>
                  <a:lnTo>
                    <a:pt x="5560" y="320"/>
                  </a:lnTo>
                  <a:lnTo>
                    <a:pt x="5560" y="322"/>
                  </a:lnTo>
                  <a:lnTo>
                    <a:pt x="5560" y="324"/>
                  </a:lnTo>
                  <a:lnTo>
                    <a:pt x="5560" y="328"/>
                  </a:lnTo>
                  <a:lnTo>
                    <a:pt x="5560" y="330"/>
                  </a:lnTo>
                  <a:lnTo>
                    <a:pt x="5560" y="332"/>
                  </a:lnTo>
                  <a:lnTo>
                    <a:pt x="5562" y="332"/>
                  </a:lnTo>
                  <a:lnTo>
                    <a:pt x="5564" y="334"/>
                  </a:lnTo>
                  <a:lnTo>
                    <a:pt x="5570" y="332"/>
                  </a:lnTo>
                  <a:lnTo>
                    <a:pt x="5576" y="332"/>
                  </a:lnTo>
                  <a:lnTo>
                    <a:pt x="5578" y="332"/>
                  </a:lnTo>
                  <a:lnTo>
                    <a:pt x="5578" y="334"/>
                  </a:lnTo>
                  <a:lnTo>
                    <a:pt x="5580" y="334"/>
                  </a:lnTo>
                  <a:lnTo>
                    <a:pt x="5578" y="332"/>
                  </a:lnTo>
                  <a:lnTo>
                    <a:pt x="5576" y="330"/>
                  </a:lnTo>
                  <a:lnTo>
                    <a:pt x="5578" y="330"/>
                  </a:lnTo>
                  <a:lnTo>
                    <a:pt x="5578" y="328"/>
                  </a:lnTo>
                  <a:lnTo>
                    <a:pt x="5580" y="328"/>
                  </a:lnTo>
                  <a:lnTo>
                    <a:pt x="5580" y="330"/>
                  </a:lnTo>
                  <a:lnTo>
                    <a:pt x="5581" y="330"/>
                  </a:lnTo>
                  <a:lnTo>
                    <a:pt x="5581" y="332"/>
                  </a:lnTo>
                  <a:lnTo>
                    <a:pt x="5581" y="330"/>
                  </a:lnTo>
                  <a:lnTo>
                    <a:pt x="5581" y="328"/>
                  </a:lnTo>
                  <a:lnTo>
                    <a:pt x="5580" y="326"/>
                  </a:lnTo>
                  <a:lnTo>
                    <a:pt x="5581" y="326"/>
                  </a:lnTo>
                  <a:lnTo>
                    <a:pt x="5583" y="324"/>
                  </a:lnTo>
                  <a:lnTo>
                    <a:pt x="5585" y="322"/>
                  </a:lnTo>
                  <a:lnTo>
                    <a:pt x="5585" y="320"/>
                  </a:lnTo>
                  <a:lnTo>
                    <a:pt x="5585" y="322"/>
                  </a:lnTo>
                  <a:lnTo>
                    <a:pt x="5587" y="322"/>
                  </a:lnTo>
                  <a:lnTo>
                    <a:pt x="5585" y="320"/>
                  </a:lnTo>
                  <a:lnTo>
                    <a:pt x="5585" y="319"/>
                  </a:lnTo>
                  <a:lnTo>
                    <a:pt x="5585" y="317"/>
                  </a:lnTo>
                  <a:lnTo>
                    <a:pt x="5583" y="317"/>
                  </a:lnTo>
                  <a:lnTo>
                    <a:pt x="5583" y="315"/>
                  </a:lnTo>
                  <a:lnTo>
                    <a:pt x="5583" y="313"/>
                  </a:lnTo>
                  <a:lnTo>
                    <a:pt x="5583" y="311"/>
                  </a:lnTo>
                  <a:lnTo>
                    <a:pt x="5583" y="309"/>
                  </a:lnTo>
                  <a:lnTo>
                    <a:pt x="5581" y="307"/>
                  </a:lnTo>
                  <a:lnTo>
                    <a:pt x="5581" y="305"/>
                  </a:lnTo>
                  <a:lnTo>
                    <a:pt x="5581" y="303"/>
                  </a:lnTo>
                  <a:lnTo>
                    <a:pt x="5580" y="303"/>
                  </a:lnTo>
                  <a:lnTo>
                    <a:pt x="5580" y="301"/>
                  </a:lnTo>
                  <a:lnTo>
                    <a:pt x="5580" y="299"/>
                  </a:lnTo>
                  <a:lnTo>
                    <a:pt x="5580" y="297"/>
                  </a:lnTo>
                  <a:lnTo>
                    <a:pt x="5578" y="297"/>
                  </a:lnTo>
                  <a:lnTo>
                    <a:pt x="5574" y="297"/>
                  </a:lnTo>
                  <a:lnTo>
                    <a:pt x="5572" y="297"/>
                  </a:lnTo>
                  <a:lnTo>
                    <a:pt x="5572" y="295"/>
                  </a:lnTo>
                  <a:lnTo>
                    <a:pt x="5574" y="292"/>
                  </a:lnTo>
                  <a:lnTo>
                    <a:pt x="5576" y="292"/>
                  </a:lnTo>
                  <a:lnTo>
                    <a:pt x="5576" y="290"/>
                  </a:lnTo>
                  <a:lnTo>
                    <a:pt x="5578" y="290"/>
                  </a:lnTo>
                  <a:lnTo>
                    <a:pt x="5580" y="290"/>
                  </a:lnTo>
                  <a:lnTo>
                    <a:pt x="5578" y="288"/>
                  </a:lnTo>
                  <a:lnTo>
                    <a:pt x="5578" y="286"/>
                  </a:lnTo>
                  <a:lnTo>
                    <a:pt x="5578" y="284"/>
                  </a:lnTo>
                  <a:lnTo>
                    <a:pt x="5578" y="282"/>
                  </a:lnTo>
                  <a:lnTo>
                    <a:pt x="5578" y="280"/>
                  </a:lnTo>
                  <a:lnTo>
                    <a:pt x="5578" y="278"/>
                  </a:lnTo>
                  <a:lnTo>
                    <a:pt x="5578" y="276"/>
                  </a:lnTo>
                  <a:lnTo>
                    <a:pt x="5578" y="274"/>
                  </a:lnTo>
                  <a:lnTo>
                    <a:pt x="5578" y="272"/>
                  </a:lnTo>
                  <a:lnTo>
                    <a:pt x="5576" y="272"/>
                  </a:lnTo>
                  <a:lnTo>
                    <a:pt x="5578" y="272"/>
                  </a:lnTo>
                  <a:lnTo>
                    <a:pt x="5580" y="272"/>
                  </a:lnTo>
                  <a:lnTo>
                    <a:pt x="5585" y="274"/>
                  </a:lnTo>
                  <a:lnTo>
                    <a:pt x="5591" y="274"/>
                  </a:lnTo>
                  <a:lnTo>
                    <a:pt x="5595" y="276"/>
                  </a:lnTo>
                  <a:lnTo>
                    <a:pt x="5601" y="278"/>
                  </a:lnTo>
                  <a:lnTo>
                    <a:pt x="5606" y="278"/>
                  </a:lnTo>
                  <a:lnTo>
                    <a:pt x="5612" y="280"/>
                  </a:lnTo>
                  <a:lnTo>
                    <a:pt x="5612" y="278"/>
                  </a:lnTo>
                  <a:lnTo>
                    <a:pt x="5614" y="280"/>
                  </a:lnTo>
                  <a:lnTo>
                    <a:pt x="5614" y="282"/>
                  </a:lnTo>
                  <a:lnTo>
                    <a:pt x="5620" y="286"/>
                  </a:lnTo>
                  <a:lnTo>
                    <a:pt x="5622" y="286"/>
                  </a:lnTo>
                  <a:lnTo>
                    <a:pt x="5620" y="286"/>
                  </a:lnTo>
                  <a:lnTo>
                    <a:pt x="5620" y="288"/>
                  </a:lnTo>
                  <a:lnTo>
                    <a:pt x="5622" y="288"/>
                  </a:lnTo>
                  <a:lnTo>
                    <a:pt x="5624" y="288"/>
                  </a:lnTo>
                  <a:lnTo>
                    <a:pt x="5624" y="286"/>
                  </a:lnTo>
                  <a:lnTo>
                    <a:pt x="5626" y="286"/>
                  </a:lnTo>
                  <a:lnTo>
                    <a:pt x="5624" y="284"/>
                  </a:lnTo>
                  <a:lnTo>
                    <a:pt x="5622" y="284"/>
                  </a:lnTo>
                  <a:lnTo>
                    <a:pt x="5622" y="282"/>
                  </a:lnTo>
                  <a:lnTo>
                    <a:pt x="5620" y="282"/>
                  </a:lnTo>
                  <a:lnTo>
                    <a:pt x="5620" y="284"/>
                  </a:lnTo>
                  <a:lnTo>
                    <a:pt x="5620" y="282"/>
                  </a:lnTo>
                  <a:lnTo>
                    <a:pt x="5622" y="280"/>
                  </a:lnTo>
                  <a:lnTo>
                    <a:pt x="5624" y="280"/>
                  </a:lnTo>
                  <a:lnTo>
                    <a:pt x="5628" y="284"/>
                  </a:lnTo>
                  <a:lnTo>
                    <a:pt x="5629" y="284"/>
                  </a:lnTo>
                  <a:lnTo>
                    <a:pt x="5629" y="286"/>
                  </a:lnTo>
                  <a:lnTo>
                    <a:pt x="5629" y="284"/>
                  </a:lnTo>
                  <a:lnTo>
                    <a:pt x="5631" y="284"/>
                  </a:lnTo>
                  <a:lnTo>
                    <a:pt x="5631" y="286"/>
                  </a:lnTo>
                  <a:lnTo>
                    <a:pt x="5633" y="284"/>
                  </a:lnTo>
                  <a:lnTo>
                    <a:pt x="5637" y="284"/>
                  </a:lnTo>
                  <a:lnTo>
                    <a:pt x="5639" y="284"/>
                  </a:lnTo>
                  <a:lnTo>
                    <a:pt x="5645" y="286"/>
                  </a:lnTo>
                  <a:lnTo>
                    <a:pt x="5651" y="286"/>
                  </a:lnTo>
                  <a:lnTo>
                    <a:pt x="5652" y="286"/>
                  </a:lnTo>
                  <a:lnTo>
                    <a:pt x="5656" y="284"/>
                  </a:lnTo>
                  <a:lnTo>
                    <a:pt x="5660" y="284"/>
                  </a:lnTo>
                  <a:lnTo>
                    <a:pt x="5658" y="284"/>
                  </a:lnTo>
                  <a:lnTo>
                    <a:pt x="5658" y="286"/>
                  </a:lnTo>
                  <a:lnTo>
                    <a:pt x="5660" y="286"/>
                  </a:lnTo>
                  <a:lnTo>
                    <a:pt x="5662" y="286"/>
                  </a:lnTo>
                  <a:lnTo>
                    <a:pt x="5662" y="288"/>
                  </a:lnTo>
                  <a:lnTo>
                    <a:pt x="5664" y="288"/>
                  </a:lnTo>
                  <a:lnTo>
                    <a:pt x="5664" y="290"/>
                  </a:lnTo>
                  <a:lnTo>
                    <a:pt x="5666" y="290"/>
                  </a:lnTo>
                  <a:lnTo>
                    <a:pt x="5668" y="288"/>
                  </a:lnTo>
                  <a:lnTo>
                    <a:pt x="5668" y="286"/>
                  </a:lnTo>
                  <a:lnTo>
                    <a:pt x="5666" y="284"/>
                  </a:lnTo>
                  <a:lnTo>
                    <a:pt x="5664" y="284"/>
                  </a:lnTo>
                  <a:lnTo>
                    <a:pt x="5662" y="284"/>
                  </a:lnTo>
                  <a:lnTo>
                    <a:pt x="5664" y="284"/>
                  </a:lnTo>
                  <a:lnTo>
                    <a:pt x="5666" y="284"/>
                  </a:lnTo>
                  <a:lnTo>
                    <a:pt x="5668" y="284"/>
                  </a:lnTo>
                  <a:lnTo>
                    <a:pt x="5670" y="286"/>
                  </a:lnTo>
                  <a:lnTo>
                    <a:pt x="5670" y="288"/>
                  </a:lnTo>
                  <a:lnTo>
                    <a:pt x="5668" y="288"/>
                  </a:lnTo>
                  <a:lnTo>
                    <a:pt x="5670" y="288"/>
                  </a:lnTo>
                  <a:lnTo>
                    <a:pt x="5674" y="290"/>
                  </a:lnTo>
                  <a:lnTo>
                    <a:pt x="5676" y="292"/>
                  </a:lnTo>
                  <a:lnTo>
                    <a:pt x="5676" y="294"/>
                  </a:lnTo>
                  <a:lnTo>
                    <a:pt x="5677" y="294"/>
                  </a:lnTo>
                  <a:lnTo>
                    <a:pt x="5681" y="295"/>
                  </a:lnTo>
                  <a:lnTo>
                    <a:pt x="5683" y="295"/>
                  </a:lnTo>
                  <a:lnTo>
                    <a:pt x="5687" y="295"/>
                  </a:lnTo>
                  <a:lnTo>
                    <a:pt x="5691" y="297"/>
                  </a:lnTo>
                  <a:lnTo>
                    <a:pt x="5691" y="299"/>
                  </a:lnTo>
                  <a:lnTo>
                    <a:pt x="5693" y="299"/>
                  </a:lnTo>
                  <a:lnTo>
                    <a:pt x="5695" y="301"/>
                  </a:lnTo>
                  <a:lnTo>
                    <a:pt x="5699" y="303"/>
                  </a:lnTo>
                  <a:lnTo>
                    <a:pt x="5700" y="303"/>
                  </a:lnTo>
                  <a:lnTo>
                    <a:pt x="5702" y="303"/>
                  </a:lnTo>
                  <a:lnTo>
                    <a:pt x="5700" y="303"/>
                  </a:lnTo>
                  <a:lnTo>
                    <a:pt x="5700" y="301"/>
                  </a:lnTo>
                  <a:lnTo>
                    <a:pt x="5702" y="301"/>
                  </a:lnTo>
                  <a:lnTo>
                    <a:pt x="5708" y="305"/>
                  </a:lnTo>
                  <a:lnTo>
                    <a:pt x="5710" y="305"/>
                  </a:lnTo>
                  <a:lnTo>
                    <a:pt x="5710" y="307"/>
                  </a:lnTo>
                  <a:lnTo>
                    <a:pt x="5712" y="307"/>
                  </a:lnTo>
                  <a:lnTo>
                    <a:pt x="5714" y="309"/>
                  </a:lnTo>
                  <a:lnTo>
                    <a:pt x="5712" y="309"/>
                  </a:lnTo>
                  <a:lnTo>
                    <a:pt x="5710" y="309"/>
                  </a:lnTo>
                  <a:lnTo>
                    <a:pt x="5710" y="307"/>
                  </a:lnTo>
                  <a:lnTo>
                    <a:pt x="5708" y="307"/>
                  </a:lnTo>
                  <a:lnTo>
                    <a:pt x="5706" y="307"/>
                  </a:lnTo>
                  <a:lnTo>
                    <a:pt x="5708" y="307"/>
                  </a:lnTo>
                  <a:lnTo>
                    <a:pt x="5706" y="309"/>
                  </a:lnTo>
                  <a:lnTo>
                    <a:pt x="5708" y="311"/>
                  </a:lnTo>
                  <a:lnTo>
                    <a:pt x="5710" y="311"/>
                  </a:lnTo>
                  <a:lnTo>
                    <a:pt x="5712" y="311"/>
                  </a:lnTo>
                  <a:lnTo>
                    <a:pt x="5714" y="311"/>
                  </a:lnTo>
                  <a:lnTo>
                    <a:pt x="5716" y="311"/>
                  </a:lnTo>
                  <a:lnTo>
                    <a:pt x="5718" y="313"/>
                  </a:lnTo>
                  <a:lnTo>
                    <a:pt x="5724" y="319"/>
                  </a:lnTo>
                  <a:lnTo>
                    <a:pt x="5727" y="324"/>
                  </a:lnTo>
                  <a:lnTo>
                    <a:pt x="5725" y="322"/>
                  </a:lnTo>
                  <a:lnTo>
                    <a:pt x="5724" y="320"/>
                  </a:lnTo>
                  <a:lnTo>
                    <a:pt x="5722" y="319"/>
                  </a:lnTo>
                  <a:lnTo>
                    <a:pt x="5722" y="320"/>
                  </a:lnTo>
                  <a:lnTo>
                    <a:pt x="5724" y="320"/>
                  </a:lnTo>
                  <a:lnTo>
                    <a:pt x="5724" y="322"/>
                  </a:lnTo>
                  <a:lnTo>
                    <a:pt x="5724" y="324"/>
                  </a:lnTo>
                  <a:lnTo>
                    <a:pt x="5725" y="324"/>
                  </a:lnTo>
                  <a:lnTo>
                    <a:pt x="5729" y="324"/>
                  </a:lnTo>
                  <a:lnTo>
                    <a:pt x="5729" y="345"/>
                  </a:lnTo>
                  <a:lnTo>
                    <a:pt x="5729" y="367"/>
                  </a:lnTo>
                  <a:lnTo>
                    <a:pt x="5729" y="388"/>
                  </a:lnTo>
                  <a:lnTo>
                    <a:pt x="5729" y="407"/>
                  </a:lnTo>
                  <a:lnTo>
                    <a:pt x="5729" y="428"/>
                  </a:lnTo>
                  <a:lnTo>
                    <a:pt x="5729" y="447"/>
                  </a:lnTo>
                  <a:lnTo>
                    <a:pt x="5729" y="466"/>
                  </a:lnTo>
                  <a:lnTo>
                    <a:pt x="5729" y="484"/>
                  </a:lnTo>
                  <a:lnTo>
                    <a:pt x="5727" y="486"/>
                  </a:lnTo>
                  <a:lnTo>
                    <a:pt x="5725" y="486"/>
                  </a:lnTo>
                  <a:lnTo>
                    <a:pt x="5724" y="489"/>
                  </a:lnTo>
                  <a:lnTo>
                    <a:pt x="5720" y="493"/>
                  </a:lnTo>
                  <a:lnTo>
                    <a:pt x="5718" y="493"/>
                  </a:lnTo>
                  <a:lnTo>
                    <a:pt x="5716" y="493"/>
                  </a:lnTo>
                  <a:lnTo>
                    <a:pt x="5716" y="495"/>
                  </a:lnTo>
                  <a:lnTo>
                    <a:pt x="5714" y="497"/>
                  </a:lnTo>
                  <a:lnTo>
                    <a:pt x="5712" y="497"/>
                  </a:lnTo>
                  <a:lnTo>
                    <a:pt x="5708" y="501"/>
                  </a:lnTo>
                  <a:lnTo>
                    <a:pt x="5706" y="503"/>
                  </a:lnTo>
                  <a:lnTo>
                    <a:pt x="5704" y="503"/>
                  </a:lnTo>
                  <a:lnTo>
                    <a:pt x="5704" y="501"/>
                  </a:lnTo>
                  <a:lnTo>
                    <a:pt x="5708" y="501"/>
                  </a:lnTo>
                  <a:lnTo>
                    <a:pt x="5708" y="499"/>
                  </a:lnTo>
                  <a:lnTo>
                    <a:pt x="5706" y="499"/>
                  </a:lnTo>
                  <a:lnTo>
                    <a:pt x="5700" y="499"/>
                  </a:lnTo>
                  <a:lnTo>
                    <a:pt x="5699" y="499"/>
                  </a:lnTo>
                  <a:lnTo>
                    <a:pt x="5697" y="499"/>
                  </a:lnTo>
                  <a:lnTo>
                    <a:pt x="5695" y="497"/>
                  </a:lnTo>
                  <a:lnTo>
                    <a:pt x="5693" y="497"/>
                  </a:lnTo>
                  <a:lnTo>
                    <a:pt x="5691" y="497"/>
                  </a:lnTo>
                  <a:lnTo>
                    <a:pt x="5689" y="495"/>
                  </a:lnTo>
                  <a:lnTo>
                    <a:pt x="5689" y="493"/>
                  </a:lnTo>
                  <a:lnTo>
                    <a:pt x="5687" y="493"/>
                  </a:lnTo>
                  <a:lnTo>
                    <a:pt x="5689" y="493"/>
                  </a:lnTo>
                  <a:lnTo>
                    <a:pt x="5689" y="491"/>
                  </a:lnTo>
                  <a:lnTo>
                    <a:pt x="5687" y="491"/>
                  </a:lnTo>
                  <a:lnTo>
                    <a:pt x="5687" y="489"/>
                  </a:lnTo>
                  <a:lnTo>
                    <a:pt x="5685" y="489"/>
                  </a:lnTo>
                  <a:lnTo>
                    <a:pt x="5683" y="487"/>
                  </a:lnTo>
                  <a:lnTo>
                    <a:pt x="5683" y="486"/>
                  </a:lnTo>
                  <a:lnTo>
                    <a:pt x="5681" y="486"/>
                  </a:lnTo>
                  <a:lnTo>
                    <a:pt x="5679" y="484"/>
                  </a:lnTo>
                  <a:lnTo>
                    <a:pt x="5677" y="484"/>
                  </a:lnTo>
                  <a:lnTo>
                    <a:pt x="5676" y="486"/>
                  </a:lnTo>
                  <a:lnTo>
                    <a:pt x="5674" y="486"/>
                  </a:lnTo>
                  <a:lnTo>
                    <a:pt x="5674" y="484"/>
                  </a:lnTo>
                  <a:lnTo>
                    <a:pt x="5672" y="484"/>
                  </a:lnTo>
                  <a:lnTo>
                    <a:pt x="5672" y="486"/>
                  </a:lnTo>
                  <a:lnTo>
                    <a:pt x="5670" y="486"/>
                  </a:lnTo>
                  <a:lnTo>
                    <a:pt x="5672" y="486"/>
                  </a:lnTo>
                  <a:lnTo>
                    <a:pt x="5674" y="487"/>
                  </a:lnTo>
                  <a:lnTo>
                    <a:pt x="5679" y="486"/>
                  </a:lnTo>
                  <a:lnTo>
                    <a:pt x="5681" y="486"/>
                  </a:lnTo>
                  <a:lnTo>
                    <a:pt x="5681" y="487"/>
                  </a:lnTo>
                  <a:lnTo>
                    <a:pt x="5683" y="489"/>
                  </a:lnTo>
                  <a:lnTo>
                    <a:pt x="5685" y="489"/>
                  </a:lnTo>
                  <a:lnTo>
                    <a:pt x="5685" y="491"/>
                  </a:lnTo>
                  <a:lnTo>
                    <a:pt x="5685" y="493"/>
                  </a:lnTo>
                  <a:lnTo>
                    <a:pt x="5683" y="495"/>
                  </a:lnTo>
                  <a:lnTo>
                    <a:pt x="5681" y="495"/>
                  </a:lnTo>
                  <a:lnTo>
                    <a:pt x="5679" y="495"/>
                  </a:lnTo>
                  <a:lnTo>
                    <a:pt x="5679" y="493"/>
                  </a:lnTo>
                  <a:lnTo>
                    <a:pt x="5677" y="493"/>
                  </a:lnTo>
                  <a:lnTo>
                    <a:pt x="5676" y="491"/>
                  </a:lnTo>
                  <a:lnTo>
                    <a:pt x="5674" y="493"/>
                  </a:lnTo>
                  <a:lnTo>
                    <a:pt x="5672" y="493"/>
                  </a:lnTo>
                  <a:lnTo>
                    <a:pt x="5672" y="491"/>
                  </a:lnTo>
                  <a:lnTo>
                    <a:pt x="5668" y="491"/>
                  </a:lnTo>
                  <a:lnTo>
                    <a:pt x="5668" y="489"/>
                  </a:lnTo>
                  <a:lnTo>
                    <a:pt x="5666" y="489"/>
                  </a:lnTo>
                  <a:lnTo>
                    <a:pt x="5666" y="487"/>
                  </a:lnTo>
                  <a:lnTo>
                    <a:pt x="5666" y="489"/>
                  </a:lnTo>
                  <a:lnTo>
                    <a:pt x="5664" y="489"/>
                  </a:lnTo>
                  <a:lnTo>
                    <a:pt x="5664" y="491"/>
                  </a:lnTo>
                  <a:lnTo>
                    <a:pt x="5662" y="493"/>
                  </a:lnTo>
                  <a:lnTo>
                    <a:pt x="5660" y="493"/>
                  </a:lnTo>
                  <a:lnTo>
                    <a:pt x="5660" y="495"/>
                  </a:lnTo>
                  <a:lnTo>
                    <a:pt x="5658" y="493"/>
                  </a:lnTo>
                  <a:lnTo>
                    <a:pt x="5656" y="493"/>
                  </a:lnTo>
                  <a:lnTo>
                    <a:pt x="5656" y="495"/>
                  </a:lnTo>
                  <a:lnTo>
                    <a:pt x="5654" y="495"/>
                  </a:lnTo>
                  <a:lnTo>
                    <a:pt x="5652" y="495"/>
                  </a:lnTo>
                  <a:lnTo>
                    <a:pt x="5649" y="495"/>
                  </a:lnTo>
                  <a:lnTo>
                    <a:pt x="5647" y="497"/>
                  </a:lnTo>
                  <a:lnTo>
                    <a:pt x="5645" y="497"/>
                  </a:lnTo>
                  <a:lnTo>
                    <a:pt x="5645" y="499"/>
                  </a:lnTo>
                  <a:lnTo>
                    <a:pt x="5641" y="499"/>
                  </a:lnTo>
                  <a:lnTo>
                    <a:pt x="5645" y="499"/>
                  </a:lnTo>
                  <a:lnTo>
                    <a:pt x="5649" y="497"/>
                  </a:lnTo>
                  <a:lnTo>
                    <a:pt x="5651" y="495"/>
                  </a:lnTo>
                  <a:lnTo>
                    <a:pt x="5652" y="497"/>
                  </a:lnTo>
                  <a:lnTo>
                    <a:pt x="5658" y="495"/>
                  </a:lnTo>
                  <a:lnTo>
                    <a:pt x="5660" y="495"/>
                  </a:lnTo>
                  <a:lnTo>
                    <a:pt x="5662" y="493"/>
                  </a:lnTo>
                  <a:lnTo>
                    <a:pt x="5664" y="493"/>
                  </a:lnTo>
                  <a:lnTo>
                    <a:pt x="5664" y="491"/>
                  </a:lnTo>
                  <a:lnTo>
                    <a:pt x="5664" y="489"/>
                  </a:lnTo>
                  <a:lnTo>
                    <a:pt x="5666" y="489"/>
                  </a:lnTo>
                  <a:lnTo>
                    <a:pt x="5666" y="491"/>
                  </a:lnTo>
                  <a:lnTo>
                    <a:pt x="5668" y="491"/>
                  </a:lnTo>
                  <a:lnTo>
                    <a:pt x="5670" y="493"/>
                  </a:lnTo>
                  <a:lnTo>
                    <a:pt x="5670" y="495"/>
                  </a:lnTo>
                  <a:lnTo>
                    <a:pt x="5670" y="497"/>
                  </a:lnTo>
                  <a:lnTo>
                    <a:pt x="5672" y="497"/>
                  </a:lnTo>
                  <a:lnTo>
                    <a:pt x="5672" y="499"/>
                  </a:lnTo>
                  <a:lnTo>
                    <a:pt x="5670" y="499"/>
                  </a:lnTo>
                  <a:lnTo>
                    <a:pt x="5668" y="501"/>
                  </a:lnTo>
                  <a:lnTo>
                    <a:pt x="5666" y="503"/>
                  </a:lnTo>
                  <a:lnTo>
                    <a:pt x="5666" y="505"/>
                  </a:lnTo>
                  <a:lnTo>
                    <a:pt x="5666" y="503"/>
                  </a:lnTo>
                  <a:lnTo>
                    <a:pt x="5668" y="503"/>
                  </a:lnTo>
                  <a:lnTo>
                    <a:pt x="5668" y="501"/>
                  </a:lnTo>
                  <a:lnTo>
                    <a:pt x="5670" y="501"/>
                  </a:lnTo>
                  <a:lnTo>
                    <a:pt x="5672" y="501"/>
                  </a:lnTo>
                  <a:lnTo>
                    <a:pt x="5672" y="499"/>
                  </a:lnTo>
                  <a:lnTo>
                    <a:pt x="5674" y="499"/>
                  </a:lnTo>
                  <a:lnTo>
                    <a:pt x="5676" y="501"/>
                  </a:lnTo>
                  <a:lnTo>
                    <a:pt x="5676" y="503"/>
                  </a:lnTo>
                  <a:lnTo>
                    <a:pt x="5677" y="503"/>
                  </a:lnTo>
                  <a:lnTo>
                    <a:pt x="5677" y="501"/>
                  </a:lnTo>
                  <a:lnTo>
                    <a:pt x="5679" y="501"/>
                  </a:lnTo>
                  <a:lnTo>
                    <a:pt x="5679" y="499"/>
                  </a:lnTo>
                  <a:lnTo>
                    <a:pt x="5681" y="497"/>
                  </a:lnTo>
                  <a:lnTo>
                    <a:pt x="5683" y="497"/>
                  </a:lnTo>
                  <a:lnTo>
                    <a:pt x="5685" y="495"/>
                  </a:lnTo>
                  <a:lnTo>
                    <a:pt x="5687" y="495"/>
                  </a:lnTo>
                  <a:lnTo>
                    <a:pt x="5689" y="495"/>
                  </a:lnTo>
                  <a:lnTo>
                    <a:pt x="5689" y="497"/>
                  </a:lnTo>
                  <a:lnTo>
                    <a:pt x="5687" y="499"/>
                  </a:lnTo>
                  <a:lnTo>
                    <a:pt x="5689" y="499"/>
                  </a:lnTo>
                  <a:lnTo>
                    <a:pt x="5687" y="501"/>
                  </a:lnTo>
                  <a:lnTo>
                    <a:pt x="5687" y="503"/>
                  </a:lnTo>
                  <a:lnTo>
                    <a:pt x="5687" y="505"/>
                  </a:lnTo>
                  <a:lnTo>
                    <a:pt x="5687" y="507"/>
                  </a:lnTo>
                  <a:lnTo>
                    <a:pt x="5687" y="509"/>
                  </a:lnTo>
                  <a:lnTo>
                    <a:pt x="5689" y="510"/>
                  </a:lnTo>
                  <a:lnTo>
                    <a:pt x="5691" y="510"/>
                  </a:lnTo>
                  <a:lnTo>
                    <a:pt x="5691" y="512"/>
                  </a:lnTo>
                  <a:lnTo>
                    <a:pt x="5693" y="512"/>
                  </a:lnTo>
                  <a:lnTo>
                    <a:pt x="5693" y="514"/>
                  </a:lnTo>
                  <a:lnTo>
                    <a:pt x="5697" y="516"/>
                  </a:lnTo>
                  <a:lnTo>
                    <a:pt x="5700" y="516"/>
                  </a:lnTo>
                  <a:lnTo>
                    <a:pt x="5699" y="514"/>
                  </a:lnTo>
                  <a:lnTo>
                    <a:pt x="5700" y="512"/>
                  </a:lnTo>
                  <a:lnTo>
                    <a:pt x="5700" y="510"/>
                  </a:lnTo>
                  <a:lnTo>
                    <a:pt x="5700" y="509"/>
                  </a:lnTo>
                  <a:lnTo>
                    <a:pt x="5702" y="514"/>
                  </a:lnTo>
                  <a:lnTo>
                    <a:pt x="5702" y="516"/>
                  </a:lnTo>
                  <a:lnTo>
                    <a:pt x="5704" y="518"/>
                  </a:lnTo>
                  <a:lnTo>
                    <a:pt x="5706" y="522"/>
                  </a:lnTo>
                  <a:lnTo>
                    <a:pt x="5704" y="522"/>
                  </a:lnTo>
                  <a:lnTo>
                    <a:pt x="5702" y="522"/>
                  </a:lnTo>
                  <a:lnTo>
                    <a:pt x="5702" y="524"/>
                  </a:lnTo>
                  <a:lnTo>
                    <a:pt x="5704" y="524"/>
                  </a:lnTo>
                  <a:lnTo>
                    <a:pt x="5702" y="524"/>
                  </a:lnTo>
                  <a:lnTo>
                    <a:pt x="5702" y="526"/>
                  </a:lnTo>
                  <a:lnTo>
                    <a:pt x="5704" y="524"/>
                  </a:lnTo>
                  <a:lnTo>
                    <a:pt x="5704" y="526"/>
                  </a:lnTo>
                  <a:lnTo>
                    <a:pt x="5706" y="526"/>
                  </a:lnTo>
                  <a:lnTo>
                    <a:pt x="5706" y="524"/>
                  </a:lnTo>
                  <a:lnTo>
                    <a:pt x="5708" y="528"/>
                  </a:lnTo>
                  <a:lnTo>
                    <a:pt x="5708" y="530"/>
                  </a:lnTo>
                  <a:lnTo>
                    <a:pt x="5708" y="532"/>
                  </a:lnTo>
                  <a:lnTo>
                    <a:pt x="5708" y="534"/>
                  </a:lnTo>
                  <a:lnTo>
                    <a:pt x="5708" y="537"/>
                  </a:lnTo>
                  <a:lnTo>
                    <a:pt x="5708" y="535"/>
                  </a:lnTo>
                  <a:lnTo>
                    <a:pt x="5706" y="535"/>
                  </a:lnTo>
                  <a:lnTo>
                    <a:pt x="5706" y="537"/>
                  </a:lnTo>
                  <a:lnTo>
                    <a:pt x="5708" y="537"/>
                  </a:lnTo>
                  <a:lnTo>
                    <a:pt x="5708" y="539"/>
                  </a:lnTo>
                  <a:lnTo>
                    <a:pt x="5706" y="539"/>
                  </a:lnTo>
                  <a:lnTo>
                    <a:pt x="5706" y="537"/>
                  </a:lnTo>
                  <a:lnTo>
                    <a:pt x="5704" y="537"/>
                  </a:lnTo>
                  <a:lnTo>
                    <a:pt x="5704" y="539"/>
                  </a:lnTo>
                  <a:lnTo>
                    <a:pt x="5704" y="537"/>
                  </a:lnTo>
                  <a:lnTo>
                    <a:pt x="5702" y="537"/>
                  </a:lnTo>
                  <a:lnTo>
                    <a:pt x="5700" y="539"/>
                  </a:lnTo>
                  <a:lnTo>
                    <a:pt x="5702" y="541"/>
                  </a:lnTo>
                  <a:lnTo>
                    <a:pt x="5704" y="541"/>
                  </a:lnTo>
                  <a:lnTo>
                    <a:pt x="5704" y="539"/>
                  </a:lnTo>
                  <a:lnTo>
                    <a:pt x="5708" y="539"/>
                  </a:lnTo>
                  <a:lnTo>
                    <a:pt x="5708" y="541"/>
                  </a:lnTo>
                  <a:lnTo>
                    <a:pt x="5708" y="543"/>
                  </a:lnTo>
                  <a:lnTo>
                    <a:pt x="5706" y="543"/>
                  </a:lnTo>
                  <a:lnTo>
                    <a:pt x="5706" y="545"/>
                  </a:lnTo>
                  <a:lnTo>
                    <a:pt x="5708" y="545"/>
                  </a:lnTo>
                  <a:lnTo>
                    <a:pt x="5710" y="545"/>
                  </a:lnTo>
                  <a:lnTo>
                    <a:pt x="5710" y="543"/>
                  </a:lnTo>
                  <a:lnTo>
                    <a:pt x="5710" y="541"/>
                  </a:lnTo>
                  <a:lnTo>
                    <a:pt x="5708" y="541"/>
                  </a:lnTo>
                  <a:lnTo>
                    <a:pt x="5708" y="539"/>
                  </a:lnTo>
                  <a:lnTo>
                    <a:pt x="5710" y="541"/>
                  </a:lnTo>
                  <a:lnTo>
                    <a:pt x="5712" y="549"/>
                  </a:lnTo>
                  <a:lnTo>
                    <a:pt x="5712" y="547"/>
                  </a:lnTo>
                  <a:lnTo>
                    <a:pt x="5710" y="545"/>
                  </a:lnTo>
                  <a:lnTo>
                    <a:pt x="5710" y="547"/>
                  </a:lnTo>
                  <a:lnTo>
                    <a:pt x="5712" y="549"/>
                  </a:lnTo>
                  <a:lnTo>
                    <a:pt x="5714" y="549"/>
                  </a:lnTo>
                  <a:lnTo>
                    <a:pt x="5714" y="551"/>
                  </a:lnTo>
                  <a:lnTo>
                    <a:pt x="5716" y="551"/>
                  </a:lnTo>
                  <a:lnTo>
                    <a:pt x="5718" y="553"/>
                  </a:lnTo>
                  <a:lnTo>
                    <a:pt x="5720" y="555"/>
                  </a:lnTo>
                  <a:lnTo>
                    <a:pt x="5720" y="557"/>
                  </a:lnTo>
                  <a:lnTo>
                    <a:pt x="5720" y="558"/>
                  </a:lnTo>
                  <a:lnTo>
                    <a:pt x="5718" y="557"/>
                  </a:lnTo>
                  <a:lnTo>
                    <a:pt x="5718" y="558"/>
                  </a:lnTo>
                  <a:lnTo>
                    <a:pt x="5716" y="558"/>
                  </a:lnTo>
                  <a:lnTo>
                    <a:pt x="5716" y="560"/>
                  </a:lnTo>
                  <a:lnTo>
                    <a:pt x="5718" y="562"/>
                  </a:lnTo>
                  <a:lnTo>
                    <a:pt x="5720" y="564"/>
                  </a:lnTo>
                  <a:lnTo>
                    <a:pt x="5722" y="564"/>
                  </a:lnTo>
                  <a:lnTo>
                    <a:pt x="5722" y="566"/>
                  </a:lnTo>
                  <a:lnTo>
                    <a:pt x="5722" y="568"/>
                  </a:lnTo>
                  <a:lnTo>
                    <a:pt x="5722" y="570"/>
                  </a:lnTo>
                  <a:lnTo>
                    <a:pt x="5722" y="572"/>
                  </a:lnTo>
                  <a:lnTo>
                    <a:pt x="5720" y="572"/>
                  </a:lnTo>
                  <a:lnTo>
                    <a:pt x="5720" y="574"/>
                  </a:lnTo>
                  <a:lnTo>
                    <a:pt x="5720" y="576"/>
                  </a:lnTo>
                  <a:lnTo>
                    <a:pt x="5718" y="576"/>
                  </a:lnTo>
                  <a:lnTo>
                    <a:pt x="5718" y="578"/>
                  </a:lnTo>
                  <a:lnTo>
                    <a:pt x="5716" y="578"/>
                  </a:lnTo>
                  <a:lnTo>
                    <a:pt x="5714" y="578"/>
                  </a:lnTo>
                  <a:lnTo>
                    <a:pt x="5714" y="580"/>
                  </a:lnTo>
                  <a:lnTo>
                    <a:pt x="5716" y="580"/>
                  </a:lnTo>
                  <a:lnTo>
                    <a:pt x="5714" y="582"/>
                  </a:lnTo>
                  <a:lnTo>
                    <a:pt x="5716" y="582"/>
                  </a:lnTo>
                  <a:lnTo>
                    <a:pt x="5716" y="583"/>
                  </a:lnTo>
                  <a:lnTo>
                    <a:pt x="5714" y="583"/>
                  </a:lnTo>
                  <a:lnTo>
                    <a:pt x="5712" y="582"/>
                  </a:lnTo>
                  <a:lnTo>
                    <a:pt x="5710" y="582"/>
                  </a:lnTo>
                  <a:lnTo>
                    <a:pt x="5708" y="580"/>
                  </a:lnTo>
                  <a:lnTo>
                    <a:pt x="5704" y="580"/>
                  </a:lnTo>
                  <a:lnTo>
                    <a:pt x="5702" y="578"/>
                  </a:lnTo>
                  <a:lnTo>
                    <a:pt x="5700" y="578"/>
                  </a:lnTo>
                  <a:lnTo>
                    <a:pt x="5699" y="576"/>
                  </a:lnTo>
                  <a:lnTo>
                    <a:pt x="5695" y="576"/>
                  </a:lnTo>
                  <a:lnTo>
                    <a:pt x="5691" y="574"/>
                  </a:lnTo>
                  <a:lnTo>
                    <a:pt x="5685" y="574"/>
                  </a:lnTo>
                  <a:lnTo>
                    <a:pt x="5687" y="574"/>
                  </a:lnTo>
                  <a:lnTo>
                    <a:pt x="5685" y="574"/>
                  </a:lnTo>
                  <a:lnTo>
                    <a:pt x="5685" y="572"/>
                  </a:lnTo>
                  <a:lnTo>
                    <a:pt x="5685" y="570"/>
                  </a:lnTo>
                  <a:lnTo>
                    <a:pt x="5687" y="570"/>
                  </a:lnTo>
                  <a:lnTo>
                    <a:pt x="5685" y="570"/>
                  </a:lnTo>
                  <a:lnTo>
                    <a:pt x="5685" y="568"/>
                  </a:lnTo>
                  <a:lnTo>
                    <a:pt x="5687" y="568"/>
                  </a:lnTo>
                  <a:lnTo>
                    <a:pt x="5687" y="566"/>
                  </a:lnTo>
                  <a:lnTo>
                    <a:pt x="5689" y="566"/>
                  </a:lnTo>
                  <a:lnTo>
                    <a:pt x="5687" y="566"/>
                  </a:lnTo>
                  <a:lnTo>
                    <a:pt x="5685" y="566"/>
                  </a:lnTo>
                  <a:lnTo>
                    <a:pt x="5685" y="568"/>
                  </a:lnTo>
                  <a:lnTo>
                    <a:pt x="5685" y="570"/>
                  </a:lnTo>
                  <a:lnTo>
                    <a:pt x="5683" y="570"/>
                  </a:lnTo>
                  <a:lnTo>
                    <a:pt x="5683" y="568"/>
                  </a:lnTo>
                  <a:lnTo>
                    <a:pt x="5683" y="566"/>
                  </a:lnTo>
                  <a:lnTo>
                    <a:pt x="5681" y="566"/>
                  </a:lnTo>
                  <a:lnTo>
                    <a:pt x="5681" y="564"/>
                  </a:lnTo>
                  <a:lnTo>
                    <a:pt x="5681" y="566"/>
                  </a:lnTo>
                  <a:lnTo>
                    <a:pt x="5681" y="568"/>
                  </a:lnTo>
                  <a:lnTo>
                    <a:pt x="5679" y="570"/>
                  </a:lnTo>
                  <a:lnTo>
                    <a:pt x="5679" y="572"/>
                  </a:lnTo>
                  <a:lnTo>
                    <a:pt x="5681" y="572"/>
                  </a:lnTo>
                  <a:lnTo>
                    <a:pt x="5681" y="574"/>
                  </a:lnTo>
                  <a:lnTo>
                    <a:pt x="5683" y="574"/>
                  </a:lnTo>
                  <a:lnTo>
                    <a:pt x="5685" y="574"/>
                  </a:lnTo>
                  <a:lnTo>
                    <a:pt x="5681" y="576"/>
                  </a:lnTo>
                  <a:lnTo>
                    <a:pt x="5679" y="576"/>
                  </a:lnTo>
                  <a:lnTo>
                    <a:pt x="5676" y="578"/>
                  </a:lnTo>
                  <a:lnTo>
                    <a:pt x="5676" y="576"/>
                  </a:lnTo>
                  <a:lnTo>
                    <a:pt x="5676" y="578"/>
                  </a:lnTo>
                  <a:lnTo>
                    <a:pt x="5674" y="578"/>
                  </a:lnTo>
                  <a:lnTo>
                    <a:pt x="5676" y="578"/>
                  </a:lnTo>
                  <a:lnTo>
                    <a:pt x="5674" y="578"/>
                  </a:lnTo>
                  <a:lnTo>
                    <a:pt x="5674" y="580"/>
                  </a:lnTo>
                  <a:lnTo>
                    <a:pt x="5672" y="580"/>
                  </a:lnTo>
                  <a:lnTo>
                    <a:pt x="5670" y="583"/>
                  </a:lnTo>
                  <a:lnTo>
                    <a:pt x="5664" y="585"/>
                  </a:lnTo>
                  <a:lnTo>
                    <a:pt x="5658" y="587"/>
                  </a:lnTo>
                  <a:lnTo>
                    <a:pt x="5658" y="589"/>
                  </a:lnTo>
                  <a:lnTo>
                    <a:pt x="5656" y="589"/>
                  </a:lnTo>
                  <a:lnTo>
                    <a:pt x="5654" y="591"/>
                  </a:lnTo>
                  <a:lnTo>
                    <a:pt x="5654" y="589"/>
                  </a:lnTo>
                  <a:lnTo>
                    <a:pt x="5654" y="591"/>
                  </a:lnTo>
                  <a:lnTo>
                    <a:pt x="5654" y="589"/>
                  </a:lnTo>
                  <a:lnTo>
                    <a:pt x="5652" y="589"/>
                  </a:lnTo>
                  <a:lnTo>
                    <a:pt x="5652" y="591"/>
                  </a:lnTo>
                  <a:lnTo>
                    <a:pt x="5652" y="593"/>
                  </a:lnTo>
                  <a:lnTo>
                    <a:pt x="5647" y="595"/>
                  </a:lnTo>
                  <a:lnTo>
                    <a:pt x="5645" y="597"/>
                  </a:lnTo>
                  <a:lnTo>
                    <a:pt x="5647" y="595"/>
                  </a:lnTo>
                  <a:lnTo>
                    <a:pt x="5645" y="595"/>
                  </a:lnTo>
                  <a:lnTo>
                    <a:pt x="5643" y="595"/>
                  </a:lnTo>
                  <a:lnTo>
                    <a:pt x="5643" y="597"/>
                  </a:lnTo>
                  <a:lnTo>
                    <a:pt x="5645" y="597"/>
                  </a:lnTo>
                  <a:lnTo>
                    <a:pt x="5645" y="599"/>
                  </a:lnTo>
                  <a:lnTo>
                    <a:pt x="5641" y="601"/>
                  </a:lnTo>
                  <a:lnTo>
                    <a:pt x="5639" y="601"/>
                  </a:lnTo>
                  <a:lnTo>
                    <a:pt x="5639" y="599"/>
                  </a:lnTo>
                  <a:lnTo>
                    <a:pt x="5637" y="601"/>
                  </a:lnTo>
                  <a:lnTo>
                    <a:pt x="5635" y="601"/>
                  </a:lnTo>
                  <a:lnTo>
                    <a:pt x="5635" y="599"/>
                  </a:lnTo>
                  <a:lnTo>
                    <a:pt x="5633" y="599"/>
                  </a:lnTo>
                  <a:lnTo>
                    <a:pt x="5635" y="601"/>
                  </a:lnTo>
                  <a:lnTo>
                    <a:pt x="5633" y="601"/>
                  </a:lnTo>
                  <a:lnTo>
                    <a:pt x="5635" y="601"/>
                  </a:lnTo>
                  <a:lnTo>
                    <a:pt x="5633" y="603"/>
                  </a:lnTo>
                  <a:lnTo>
                    <a:pt x="5633" y="605"/>
                  </a:lnTo>
                  <a:lnTo>
                    <a:pt x="5631" y="605"/>
                  </a:lnTo>
                  <a:lnTo>
                    <a:pt x="5629" y="605"/>
                  </a:lnTo>
                  <a:lnTo>
                    <a:pt x="5629" y="606"/>
                  </a:lnTo>
                  <a:lnTo>
                    <a:pt x="5629" y="605"/>
                  </a:lnTo>
                  <a:lnTo>
                    <a:pt x="5628" y="603"/>
                  </a:lnTo>
                  <a:lnTo>
                    <a:pt x="5626" y="603"/>
                  </a:lnTo>
                  <a:lnTo>
                    <a:pt x="5626" y="605"/>
                  </a:lnTo>
                  <a:lnTo>
                    <a:pt x="5626" y="606"/>
                  </a:lnTo>
                  <a:lnTo>
                    <a:pt x="5626" y="608"/>
                  </a:lnTo>
                  <a:lnTo>
                    <a:pt x="5624" y="608"/>
                  </a:lnTo>
                  <a:lnTo>
                    <a:pt x="5622" y="608"/>
                  </a:lnTo>
                  <a:lnTo>
                    <a:pt x="5622" y="610"/>
                  </a:lnTo>
                  <a:lnTo>
                    <a:pt x="5622" y="612"/>
                  </a:lnTo>
                  <a:lnTo>
                    <a:pt x="5620" y="614"/>
                  </a:lnTo>
                  <a:lnTo>
                    <a:pt x="5618" y="614"/>
                  </a:lnTo>
                  <a:lnTo>
                    <a:pt x="5616" y="612"/>
                  </a:lnTo>
                  <a:lnTo>
                    <a:pt x="5614" y="612"/>
                  </a:lnTo>
                  <a:lnTo>
                    <a:pt x="5612" y="612"/>
                  </a:lnTo>
                  <a:lnTo>
                    <a:pt x="5612" y="614"/>
                  </a:lnTo>
                  <a:lnTo>
                    <a:pt x="5614" y="614"/>
                  </a:lnTo>
                  <a:lnTo>
                    <a:pt x="5616" y="614"/>
                  </a:lnTo>
                  <a:lnTo>
                    <a:pt x="5616" y="616"/>
                  </a:lnTo>
                  <a:lnTo>
                    <a:pt x="5616" y="618"/>
                  </a:lnTo>
                  <a:lnTo>
                    <a:pt x="5614" y="618"/>
                  </a:lnTo>
                  <a:lnTo>
                    <a:pt x="5612" y="616"/>
                  </a:lnTo>
                  <a:lnTo>
                    <a:pt x="5612" y="618"/>
                  </a:lnTo>
                  <a:lnTo>
                    <a:pt x="5614" y="618"/>
                  </a:lnTo>
                  <a:lnTo>
                    <a:pt x="5612" y="620"/>
                  </a:lnTo>
                  <a:lnTo>
                    <a:pt x="5612" y="618"/>
                  </a:lnTo>
                  <a:lnTo>
                    <a:pt x="5612" y="620"/>
                  </a:lnTo>
                  <a:lnTo>
                    <a:pt x="5612" y="622"/>
                  </a:lnTo>
                  <a:lnTo>
                    <a:pt x="5610" y="622"/>
                  </a:lnTo>
                  <a:lnTo>
                    <a:pt x="5606" y="620"/>
                  </a:lnTo>
                  <a:lnTo>
                    <a:pt x="5606" y="622"/>
                  </a:lnTo>
                  <a:lnTo>
                    <a:pt x="5608" y="622"/>
                  </a:lnTo>
                  <a:lnTo>
                    <a:pt x="5606" y="624"/>
                  </a:lnTo>
                  <a:lnTo>
                    <a:pt x="5604" y="622"/>
                  </a:lnTo>
                  <a:lnTo>
                    <a:pt x="5604" y="624"/>
                  </a:lnTo>
                  <a:lnTo>
                    <a:pt x="5606" y="624"/>
                  </a:lnTo>
                  <a:lnTo>
                    <a:pt x="5608" y="624"/>
                  </a:lnTo>
                  <a:lnTo>
                    <a:pt x="5608" y="626"/>
                  </a:lnTo>
                  <a:lnTo>
                    <a:pt x="5608" y="624"/>
                  </a:lnTo>
                  <a:lnTo>
                    <a:pt x="5608" y="626"/>
                  </a:lnTo>
                  <a:lnTo>
                    <a:pt x="5606" y="628"/>
                  </a:lnTo>
                  <a:lnTo>
                    <a:pt x="5604" y="628"/>
                  </a:lnTo>
                  <a:lnTo>
                    <a:pt x="5603" y="626"/>
                  </a:lnTo>
                  <a:lnTo>
                    <a:pt x="5601" y="624"/>
                  </a:lnTo>
                  <a:lnTo>
                    <a:pt x="5603" y="624"/>
                  </a:lnTo>
                  <a:lnTo>
                    <a:pt x="5604" y="626"/>
                  </a:lnTo>
                  <a:lnTo>
                    <a:pt x="5604" y="628"/>
                  </a:lnTo>
                  <a:lnTo>
                    <a:pt x="5604" y="630"/>
                  </a:lnTo>
                  <a:lnTo>
                    <a:pt x="5603" y="630"/>
                  </a:lnTo>
                  <a:lnTo>
                    <a:pt x="5603" y="631"/>
                  </a:lnTo>
                  <a:lnTo>
                    <a:pt x="5601" y="631"/>
                  </a:lnTo>
                  <a:lnTo>
                    <a:pt x="5601" y="630"/>
                  </a:lnTo>
                  <a:lnTo>
                    <a:pt x="5601" y="631"/>
                  </a:lnTo>
                  <a:lnTo>
                    <a:pt x="5599" y="633"/>
                  </a:lnTo>
                  <a:lnTo>
                    <a:pt x="5597" y="631"/>
                  </a:lnTo>
                  <a:lnTo>
                    <a:pt x="5597" y="633"/>
                  </a:lnTo>
                  <a:lnTo>
                    <a:pt x="5595" y="633"/>
                  </a:lnTo>
                  <a:lnTo>
                    <a:pt x="5593" y="633"/>
                  </a:lnTo>
                  <a:lnTo>
                    <a:pt x="5595" y="633"/>
                  </a:lnTo>
                  <a:lnTo>
                    <a:pt x="5595" y="635"/>
                  </a:lnTo>
                  <a:lnTo>
                    <a:pt x="5593" y="635"/>
                  </a:lnTo>
                  <a:lnTo>
                    <a:pt x="5593" y="637"/>
                  </a:lnTo>
                  <a:lnTo>
                    <a:pt x="5591" y="637"/>
                  </a:lnTo>
                  <a:lnTo>
                    <a:pt x="5593" y="637"/>
                  </a:lnTo>
                  <a:lnTo>
                    <a:pt x="5593" y="635"/>
                  </a:lnTo>
                  <a:lnTo>
                    <a:pt x="5591" y="635"/>
                  </a:lnTo>
                  <a:lnTo>
                    <a:pt x="5591" y="633"/>
                  </a:lnTo>
                  <a:lnTo>
                    <a:pt x="5591" y="635"/>
                  </a:lnTo>
                  <a:lnTo>
                    <a:pt x="5591" y="637"/>
                  </a:lnTo>
                  <a:lnTo>
                    <a:pt x="5591" y="639"/>
                  </a:lnTo>
                  <a:lnTo>
                    <a:pt x="5589" y="641"/>
                  </a:lnTo>
                  <a:lnTo>
                    <a:pt x="5587" y="641"/>
                  </a:lnTo>
                  <a:lnTo>
                    <a:pt x="5585" y="641"/>
                  </a:lnTo>
                  <a:lnTo>
                    <a:pt x="5585" y="643"/>
                  </a:lnTo>
                  <a:lnTo>
                    <a:pt x="5581" y="643"/>
                  </a:lnTo>
                  <a:lnTo>
                    <a:pt x="5581" y="645"/>
                  </a:lnTo>
                  <a:lnTo>
                    <a:pt x="5581" y="647"/>
                  </a:lnTo>
                  <a:lnTo>
                    <a:pt x="5580" y="647"/>
                  </a:lnTo>
                  <a:lnTo>
                    <a:pt x="5580" y="645"/>
                  </a:lnTo>
                  <a:lnTo>
                    <a:pt x="5578" y="645"/>
                  </a:lnTo>
                  <a:lnTo>
                    <a:pt x="5580" y="645"/>
                  </a:lnTo>
                  <a:lnTo>
                    <a:pt x="5580" y="647"/>
                  </a:lnTo>
                  <a:lnTo>
                    <a:pt x="5580" y="649"/>
                  </a:lnTo>
                  <a:lnTo>
                    <a:pt x="5580" y="651"/>
                  </a:lnTo>
                  <a:lnTo>
                    <a:pt x="5578" y="651"/>
                  </a:lnTo>
                  <a:lnTo>
                    <a:pt x="5578" y="653"/>
                  </a:lnTo>
                  <a:lnTo>
                    <a:pt x="5578" y="654"/>
                  </a:lnTo>
                  <a:lnTo>
                    <a:pt x="5576" y="656"/>
                  </a:lnTo>
                  <a:lnTo>
                    <a:pt x="5576" y="658"/>
                  </a:lnTo>
                  <a:lnTo>
                    <a:pt x="5576" y="660"/>
                  </a:lnTo>
                  <a:lnTo>
                    <a:pt x="5576" y="662"/>
                  </a:lnTo>
                  <a:lnTo>
                    <a:pt x="5574" y="662"/>
                  </a:lnTo>
                  <a:lnTo>
                    <a:pt x="5572" y="662"/>
                  </a:lnTo>
                  <a:lnTo>
                    <a:pt x="5572" y="660"/>
                  </a:lnTo>
                  <a:lnTo>
                    <a:pt x="5572" y="658"/>
                  </a:lnTo>
                  <a:lnTo>
                    <a:pt x="5570" y="658"/>
                  </a:lnTo>
                  <a:lnTo>
                    <a:pt x="5568" y="658"/>
                  </a:lnTo>
                  <a:lnTo>
                    <a:pt x="5568" y="656"/>
                  </a:lnTo>
                  <a:lnTo>
                    <a:pt x="5568" y="654"/>
                  </a:lnTo>
                  <a:lnTo>
                    <a:pt x="5566" y="654"/>
                  </a:lnTo>
                  <a:lnTo>
                    <a:pt x="5566" y="653"/>
                  </a:lnTo>
                  <a:lnTo>
                    <a:pt x="5568" y="653"/>
                  </a:lnTo>
                  <a:lnTo>
                    <a:pt x="5570" y="653"/>
                  </a:lnTo>
                  <a:lnTo>
                    <a:pt x="5568" y="653"/>
                  </a:lnTo>
                  <a:lnTo>
                    <a:pt x="5566" y="653"/>
                  </a:lnTo>
                  <a:lnTo>
                    <a:pt x="5566" y="651"/>
                  </a:lnTo>
                  <a:lnTo>
                    <a:pt x="5566" y="649"/>
                  </a:lnTo>
                  <a:lnTo>
                    <a:pt x="5564" y="649"/>
                  </a:lnTo>
                  <a:lnTo>
                    <a:pt x="5564" y="647"/>
                  </a:lnTo>
                  <a:lnTo>
                    <a:pt x="5562" y="645"/>
                  </a:lnTo>
                  <a:lnTo>
                    <a:pt x="5558" y="643"/>
                  </a:lnTo>
                  <a:lnTo>
                    <a:pt x="5558" y="641"/>
                  </a:lnTo>
                  <a:lnTo>
                    <a:pt x="5556" y="641"/>
                  </a:lnTo>
                  <a:lnTo>
                    <a:pt x="5558" y="641"/>
                  </a:lnTo>
                  <a:lnTo>
                    <a:pt x="5560" y="641"/>
                  </a:lnTo>
                  <a:lnTo>
                    <a:pt x="5558" y="639"/>
                  </a:lnTo>
                  <a:lnTo>
                    <a:pt x="5556" y="639"/>
                  </a:lnTo>
                  <a:lnTo>
                    <a:pt x="5556" y="641"/>
                  </a:lnTo>
                  <a:lnTo>
                    <a:pt x="5553" y="641"/>
                  </a:lnTo>
                  <a:lnTo>
                    <a:pt x="5549" y="641"/>
                  </a:lnTo>
                  <a:lnTo>
                    <a:pt x="5547" y="641"/>
                  </a:lnTo>
                  <a:lnTo>
                    <a:pt x="5545" y="641"/>
                  </a:lnTo>
                  <a:lnTo>
                    <a:pt x="5541" y="641"/>
                  </a:lnTo>
                  <a:lnTo>
                    <a:pt x="5539" y="641"/>
                  </a:lnTo>
                  <a:lnTo>
                    <a:pt x="5535" y="643"/>
                  </a:lnTo>
                  <a:lnTo>
                    <a:pt x="5533" y="643"/>
                  </a:lnTo>
                  <a:lnTo>
                    <a:pt x="5533" y="641"/>
                  </a:lnTo>
                  <a:lnTo>
                    <a:pt x="5533" y="643"/>
                  </a:lnTo>
                  <a:lnTo>
                    <a:pt x="5533" y="645"/>
                  </a:lnTo>
                  <a:lnTo>
                    <a:pt x="5531" y="645"/>
                  </a:lnTo>
                  <a:lnTo>
                    <a:pt x="5530" y="645"/>
                  </a:lnTo>
                  <a:lnTo>
                    <a:pt x="5530" y="647"/>
                  </a:lnTo>
                  <a:lnTo>
                    <a:pt x="5528" y="647"/>
                  </a:lnTo>
                  <a:lnTo>
                    <a:pt x="5528" y="645"/>
                  </a:lnTo>
                  <a:lnTo>
                    <a:pt x="5528" y="647"/>
                  </a:lnTo>
                  <a:lnTo>
                    <a:pt x="5526" y="647"/>
                  </a:lnTo>
                  <a:lnTo>
                    <a:pt x="5526" y="649"/>
                  </a:lnTo>
                  <a:lnTo>
                    <a:pt x="5524" y="649"/>
                  </a:lnTo>
                  <a:lnTo>
                    <a:pt x="5524" y="647"/>
                  </a:lnTo>
                  <a:lnTo>
                    <a:pt x="5522" y="647"/>
                  </a:lnTo>
                  <a:lnTo>
                    <a:pt x="5522" y="649"/>
                  </a:lnTo>
                  <a:lnTo>
                    <a:pt x="5520" y="651"/>
                  </a:lnTo>
                  <a:lnTo>
                    <a:pt x="5520" y="653"/>
                  </a:lnTo>
                  <a:lnTo>
                    <a:pt x="5518" y="654"/>
                  </a:lnTo>
                  <a:lnTo>
                    <a:pt x="5514" y="660"/>
                  </a:lnTo>
                  <a:lnTo>
                    <a:pt x="5512" y="664"/>
                  </a:lnTo>
                  <a:lnTo>
                    <a:pt x="5510" y="664"/>
                  </a:lnTo>
                  <a:lnTo>
                    <a:pt x="5508" y="666"/>
                  </a:lnTo>
                  <a:lnTo>
                    <a:pt x="5507" y="666"/>
                  </a:lnTo>
                  <a:lnTo>
                    <a:pt x="5507" y="664"/>
                  </a:lnTo>
                  <a:lnTo>
                    <a:pt x="5507" y="662"/>
                  </a:lnTo>
                  <a:lnTo>
                    <a:pt x="5508" y="662"/>
                  </a:lnTo>
                  <a:lnTo>
                    <a:pt x="5508" y="660"/>
                  </a:lnTo>
                  <a:lnTo>
                    <a:pt x="5508" y="658"/>
                  </a:lnTo>
                  <a:lnTo>
                    <a:pt x="5508" y="656"/>
                  </a:lnTo>
                  <a:lnTo>
                    <a:pt x="5508" y="654"/>
                  </a:lnTo>
                  <a:lnTo>
                    <a:pt x="5510" y="654"/>
                  </a:lnTo>
                  <a:lnTo>
                    <a:pt x="5510" y="653"/>
                  </a:lnTo>
                  <a:lnTo>
                    <a:pt x="5510" y="651"/>
                  </a:lnTo>
                  <a:lnTo>
                    <a:pt x="5510" y="649"/>
                  </a:lnTo>
                  <a:lnTo>
                    <a:pt x="5510" y="647"/>
                  </a:lnTo>
                  <a:lnTo>
                    <a:pt x="5508" y="647"/>
                  </a:lnTo>
                  <a:lnTo>
                    <a:pt x="5510" y="647"/>
                  </a:lnTo>
                  <a:lnTo>
                    <a:pt x="5512" y="645"/>
                  </a:lnTo>
                  <a:lnTo>
                    <a:pt x="5510" y="645"/>
                  </a:lnTo>
                  <a:lnTo>
                    <a:pt x="5512" y="645"/>
                  </a:lnTo>
                  <a:lnTo>
                    <a:pt x="5512" y="643"/>
                  </a:lnTo>
                  <a:lnTo>
                    <a:pt x="5510" y="645"/>
                  </a:lnTo>
                  <a:lnTo>
                    <a:pt x="5507" y="645"/>
                  </a:lnTo>
                  <a:lnTo>
                    <a:pt x="5505" y="647"/>
                  </a:lnTo>
                  <a:lnTo>
                    <a:pt x="5505" y="649"/>
                  </a:lnTo>
                  <a:lnTo>
                    <a:pt x="5505" y="647"/>
                  </a:lnTo>
                  <a:lnTo>
                    <a:pt x="5507" y="647"/>
                  </a:lnTo>
                  <a:lnTo>
                    <a:pt x="5507" y="645"/>
                  </a:lnTo>
                  <a:lnTo>
                    <a:pt x="5508" y="645"/>
                  </a:lnTo>
                  <a:lnTo>
                    <a:pt x="5507" y="645"/>
                  </a:lnTo>
                  <a:lnTo>
                    <a:pt x="5507" y="647"/>
                  </a:lnTo>
                  <a:lnTo>
                    <a:pt x="5505" y="649"/>
                  </a:lnTo>
                  <a:lnTo>
                    <a:pt x="5503" y="649"/>
                  </a:lnTo>
                  <a:lnTo>
                    <a:pt x="5503" y="651"/>
                  </a:lnTo>
                  <a:lnTo>
                    <a:pt x="5501" y="651"/>
                  </a:lnTo>
                  <a:lnTo>
                    <a:pt x="5499" y="653"/>
                  </a:lnTo>
                  <a:lnTo>
                    <a:pt x="5497" y="653"/>
                  </a:lnTo>
                  <a:lnTo>
                    <a:pt x="5497" y="651"/>
                  </a:lnTo>
                  <a:lnTo>
                    <a:pt x="5497" y="653"/>
                  </a:lnTo>
                  <a:lnTo>
                    <a:pt x="5497" y="654"/>
                  </a:lnTo>
                  <a:lnTo>
                    <a:pt x="5495" y="654"/>
                  </a:lnTo>
                  <a:lnTo>
                    <a:pt x="5493" y="656"/>
                  </a:lnTo>
                  <a:lnTo>
                    <a:pt x="5493" y="654"/>
                  </a:lnTo>
                  <a:lnTo>
                    <a:pt x="5491" y="654"/>
                  </a:lnTo>
                  <a:lnTo>
                    <a:pt x="5491" y="656"/>
                  </a:lnTo>
                  <a:lnTo>
                    <a:pt x="5489" y="654"/>
                  </a:lnTo>
                  <a:lnTo>
                    <a:pt x="5489" y="656"/>
                  </a:lnTo>
                  <a:lnTo>
                    <a:pt x="5491" y="658"/>
                  </a:lnTo>
                  <a:lnTo>
                    <a:pt x="5491" y="656"/>
                  </a:lnTo>
                  <a:lnTo>
                    <a:pt x="5491" y="658"/>
                  </a:lnTo>
                  <a:lnTo>
                    <a:pt x="5493" y="658"/>
                  </a:lnTo>
                  <a:lnTo>
                    <a:pt x="5493" y="660"/>
                  </a:lnTo>
                  <a:lnTo>
                    <a:pt x="5491" y="662"/>
                  </a:lnTo>
                  <a:lnTo>
                    <a:pt x="5489" y="664"/>
                  </a:lnTo>
                  <a:lnTo>
                    <a:pt x="5487" y="666"/>
                  </a:lnTo>
                  <a:lnTo>
                    <a:pt x="5485" y="666"/>
                  </a:lnTo>
                  <a:lnTo>
                    <a:pt x="5485" y="664"/>
                  </a:lnTo>
                  <a:lnTo>
                    <a:pt x="5487" y="664"/>
                  </a:lnTo>
                  <a:lnTo>
                    <a:pt x="5485" y="664"/>
                  </a:lnTo>
                  <a:lnTo>
                    <a:pt x="5485" y="662"/>
                  </a:lnTo>
                  <a:lnTo>
                    <a:pt x="5485" y="660"/>
                  </a:lnTo>
                  <a:lnTo>
                    <a:pt x="5483" y="658"/>
                  </a:lnTo>
                  <a:lnTo>
                    <a:pt x="5483" y="656"/>
                  </a:lnTo>
                  <a:lnTo>
                    <a:pt x="5482" y="656"/>
                  </a:lnTo>
                  <a:lnTo>
                    <a:pt x="5480" y="656"/>
                  </a:lnTo>
                  <a:lnTo>
                    <a:pt x="5480" y="658"/>
                  </a:lnTo>
                  <a:lnTo>
                    <a:pt x="5480" y="660"/>
                  </a:lnTo>
                  <a:lnTo>
                    <a:pt x="5478" y="660"/>
                  </a:lnTo>
                  <a:lnTo>
                    <a:pt x="5476" y="660"/>
                  </a:lnTo>
                  <a:lnTo>
                    <a:pt x="5476" y="662"/>
                  </a:lnTo>
                  <a:lnTo>
                    <a:pt x="5476" y="664"/>
                  </a:lnTo>
                  <a:lnTo>
                    <a:pt x="5478" y="664"/>
                  </a:lnTo>
                  <a:lnTo>
                    <a:pt x="5476" y="664"/>
                  </a:lnTo>
                  <a:lnTo>
                    <a:pt x="5474" y="664"/>
                  </a:lnTo>
                  <a:lnTo>
                    <a:pt x="5474" y="662"/>
                  </a:lnTo>
                  <a:lnTo>
                    <a:pt x="5476" y="662"/>
                  </a:lnTo>
                  <a:lnTo>
                    <a:pt x="5476" y="660"/>
                  </a:lnTo>
                  <a:lnTo>
                    <a:pt x="5478" y="660"/>
                  </a:lnTo>
                  <a:lnTo>
                    <a:pt x="5476" y="660"/>
                  </a:lnTo>
                  <a:lnTo>
                    <a:pt x="5474" y="658"/>
                  </a:lnTo>
                  <a:lnTo>
                    <a:pt x="5472" y="658"/>
                  </a:lnTo>
                  <a:lnTo>
                    <a:pt x="5470" y="658"/>
                  </a:lnTo>
                  <a:lnTo>
                    <a:pt x="5468" y="658"/>
                  </a:lnTo>
                  <a:lnTo>
                    <a:pt x="5468" y="660"/>
                  </a:lnTo>
                  <a:lnTo>
                    <a:pt x="5470" y="660"/>
                  </a:lnTo>
                  <a:lnTo>
                    <a:pt x="5470" y="662"/>
                  </a:lnTo>
                  <a:lnTo>
                    <a:pt x="5468" y="662"/>
                  </a:lnTo>
                  <a:lnTo>
                    <a:pt x="5466" y="662"/>
                  </a:lnTo>
                  <a:lnTo>
                    <a:pt x="5464" y="664"/>
                  </a:lnTo>
                  <a:lnTo>
                    <a:pt x="5464" y="666"/>
                  </a:lnTo>
                  <a:lnTo>
                    <a:pt x="5464" y="668"/>
                  </a:lnTo>
                  <a:lnTo>
                    <a:pt x="5464" y="670"/>
                  </a:lnTo>
                  <a:lnTo>
                    <a:pt x="5464" y="672"/>
                  </a:lnTo>
                  <a:lnTo>
                    <a:pt x="5462" y="672"/>
                  </a:lnTo>
                  <a:lnTo>
                    <a:pt x="5462" y="674"/>
                  </a:lnTo>
                  <a:lnTo>
                    <a:pt x="5462" y="672"/>
                  </a:lnTo>
                  <a:lnTo>
                    <a:pt x="5460" y="674"/>
                  </a:lnTo>
                  <a:lnTo>
                    <a:pt x="5460" y="676"/>
                  </a:lnTo>
                  <a:lnTo>
                    <a:pt x="5462" y="676"/>
                  </a:lnTo>
                  <a:lnTo>
                    <a:pt x="5462" y="678"/>
                  </a:lnTo>
                  <a:lnTo>
                    <a:pt x="5462" y="679"/>
                  </a:lnTo>
                  <a:lnTo>
                    <a:pt x="5462" y="681"/>
                  </a:lnTo>
                  <a:lnTo>
                    <a:pt x="5462" y="683"/>
                  </a:lnTo>
                  <a:lnTo>
                    <a:pt x="5462" y="681"/>
                  </a:lnTo>
                  <a:lnTo>
                    <a:pt x="5460" y="681"/>
                  </a:lnTo>
                  <a:lnTo>
                    <a:pt x="5459" y="683"/>
                  </a:lnTo>
                  <a:lnTo>
                    <a:pt x="5459" y="685"/>
                  </a:lnTo>
                  <a:lnTo>
                    <a:pt x="5460" y="685"/>
                  </a:lnTo>
                  <a:lnTo>
                    <a:pt x="5462" y="687"/>
                  </a:lnTo>
                  <a:lnTo>
                    <a:pt x="5462" y="689"/>
                  </a:lnTo>
                  <a:lnTo>
                    <a:pt x="5460" y="689"/>
                  </a:lnTo>
                  <a:lnTo>
                    <a:pt x="5460" y="687"/>
                  </a:lnTo>
                  <a:lnTo>
                    <a:pt x="5459" y="687"/>
                  </a:lnTo>
                  <a:lnTo>
                    <a:pt x="5459" y="685"/>
                  </a:lnTo>
                  <a:lnTo>
                    <a:pt x="5459" y="687"/>
                  </a:lnTo>
                  <a:lnTo>
                    <a:pt x="5457" y="687"/>
                  </a:lnTo>
                  <a:lnTo>
                    <a:pt x="5457" y="685"/>
                  </a:lnTo>
                  <a:lnTo>
                    <a:pt x="5457" y="687"/>
                  </a:lnTo>
                  <a:lnTo>
                    <a:pt x="5457" y="689"/>
                  </a:lnTo>
                  <a:lnTo>
                    <a:pt x="5459" y="689"/>
                  </a:lnTo>
                  <a:lnTo>
                    <a:pt x="5459" y="691"/>
                  </a:lnTo>
                  <a:lnTo>
                    <a:pt x="5459" y="693"/>
                  </a:lnTo>
                  <a:lnTo>
                    <a:pt x="5457" y="693"/>
                  </a:lnTo>
                  <a:lnTo>
                    <a:pt x="5457" y="695"/>
                  </a:lnTo>
                  <a:lnTo>
                    <a:pt x="5457" y="693"/>
                  </a:lnTo>
                  <a:lnTo>
                    <a:pt x="5457" y="691"/>
                  </a:lnTo>
                  <a:lnTo>
                    <a:pt x="5457" y="693"/>
                  </a:lnTo>
                  <a:lnTo>
                    <a:pt x="5455" y="695"/>
                  </a:lnTo>
                  <a:lnTo>
                    <a:pt x="5453" y="695"/>
                  </a:lnTo>
                  <a:lnTo>
                    <a:pt x="5455" y="695"/>
                  </a:lnTo>
                  <a:lnTo>
                    <a:pt x="5455" y="697"/>
                  </a:lnTo>
                  <a:lnTo>
                    <a:pt x="5451" y="699"/>
                  </a:lnTo>
                  <a:lnTo>
                    <a:pt x="5449" y="702"/>
                  </a:lnTo>
                  <a:lnTo>
                    <a:pt x="5447" y="704"/>
                  </a:lnTo>
                  <a:lnTo>
                    <a:pt x="5445" y="706"/>
                  </a:lnTo>
                  <a:lnTo>
                    <a:pt x="5445" y="708"/>
                  </a:lnTo>
                  <a:lnTo>
                    <a:pt x="5443" y="716"/>
                  </a:lnTo>
                  <a:lnTo>
                    <a:pt x="5441" y="720"/>
                  </a:lnTo>
                  <a:lnTo>
                    <a:pt x="5443" y="722"/>
                  </a:lnTo>
                  <a:lnTo>
                    <a:pt x="5443" y="724"/>
                  </a:lnTo>
                  <a:lnTo>
                    <a:pt x="5443" y="725"/>
                  </a:lnTo>
                  <a:lnTo>
                    <a:pt x="5445" y="725"/>
                  </a:lnTo>
                  <a:lnTo>
                    <a:pt x="5445" y="727"/>
                  </a:lnTo>
                  <a:lnTo>
                    <a:pt x="5447" y="727"/>
                  </a:lnTo>
                  <a:lnTo>
                    <a:pt x="5449" y="727"/>
                  </a:lnTo>
                  <a:lnTo>
                    <a:pt x="5449" y="729"/>
                  </a:lnTo>
                  <a:lnTo>
                    <a:pt x="5447" y="731"/>
                  </a:lnTo>
                  <a:lnTo>
                    <a:pt x="5449" y="731"/>
                  </a:lnTo>
                  <a:lnTo>
                    <a:pt x="5451" y="729"/>
                  </a:lnTo>
                  <a:lnTo>
                    <a:pt x="5451" y="727"/>
                  </a:lnTo>
                  <a:lnTo>
                    <a:pt x="5451" y="725"/>
                  </a:lnTo>
                  <a:lnTo>
                    <a:pt x="5449" y="725"/>
                  </a:lnTo>
                  <a:lnTo>
                    <a:pt x="5451" y="724"/>
                  </a:lnTo>
                  <a:lnTo>
                    <a:pt x="5453" y="724"/>
                  </a:lnTo>
                  <a:lnTo>
                    <a:pt x="5453" y="722"/>
                  </a:lnTo>
                  <a:lnTo>
                    <a:pt x="5453" y="724"/>
                  </a:lnTo>
                  <a:lnTo>
                    <a:pt x="5455" y="724"/>
                  </a:lnTo>
                  <a:lnTo>
                    <a:pt x="5457" y="724"/>
                  </a:lnTo>
                  <a:lnTo>
                    <a:pt x="5459" y="725"/>
                  </a:lnTo>
                  <a:lnTo>
                    <a:pt x="5459" y="727"/>
                  </a:lnTo>
                  <a:lnTo>
                    <a:pt x="5462" y="727"/>
                  </a:lnTo>
                  <a:lnTo>
                    <a:pt x="5462" y="729"/>
                  </a:lnTo>
                  <a:lnTo>
                    <a:pt x="5462" y="731"/>
                  </a:lnTo>
                  <a:lnTo>
                    <a:pt x="5462" y="733"/>
                  </a:lnTo>
                  <a:lnTo>
                    <a:pt x="5460" y="735"/>
                  </a:lnTo>
                  <a:lnTo>
                    <a:pt x="5460" y="737"/>
                  </a:lnTo>
                  <a:lnTo>
                    <a:pt x="5459" y="737"/>
                  </a:lnTo>
                  <a:lnTo>
                    <a:pt x="5457" y="739"/>
                  </a:lnTo>
                  <a:lnTo>
                    <a:pt x="5455" y="739"/>
                  </a:lnTo>
                  <a:lnTo>
                    <a:pt x="5455" y="741"/>
                  </a:lnTo>
                  <a:lnTo>
                    <a:pt x="5455" y="743"/>
                  </a:lnTo>
                  <a:lnTo>
                    <a:pt x="5455" y="747"/>
                  </a:lnTo>
                  <a:lnTo>
                    <a:pt x="5455" y="749"/>
                  </a:lnTo>
                  <a:lnTo>
                    <a:pt x="5457" y="750"/>
                  </a:lnTo>
                  <a:lnTo>
                    <a:pt x="5455" y="750"/>
                  </a:lnTo>
                  <a:lnTo>
                    <a:pt x="5455" y="752"/>
                  </a:lnTo>
                  <a:lnTo>
                    <a:pt x="5455" y="754"/>
                  </a:lnTo>
                  <a:lnTo>
                    <a:pt x="5455" y="756"/>
                  </a:lnTo>
                  <a:lnTo>
                    <a:pt x="5455" y="758"/>
                  </a:lnTo>
                  <a:lnTo>
                    <a:pt x="5455" y="760"/>
                  </a:lnTo>
                  <a:lnTo>
                    <a:pt x="5457" y="760"/>
                  </a:lnTo>
                  <a:lnTo>
                    <a:pt x="5459" y="758"/>
                  </a:lnTo>
                  <a:lnTo>
                    <a:pt x="5460" y="758"/>
                  </a:lnTo>
                  <a:lnTo>
                    <a:pt x="5462" y="758"/>
                  </a:lnTo>
                  <a:lnTo>
                    <a:pt x="5462" y="760"/>
                  </a:lnTo>
                  <a:lnTo>
                    <a:pt x="5462" y="762"/>
                  </a:lnTo>
                  <a:lnTo>
                    <a:pt x="5462" y="764"/>
                  </a:lnTo>
                  <a:lnTo>
                    <a:pt x="5462" y="766"/>
                  </a:lnTo>
                  <a:lnTo>
                    <a:pt x="5462" y="768"/>
                  </a:lnTo>
                  <a:lnTo>
                    <a:pt x="5464" y="770"/>
                  </a:lnTo>
                  <a:lnTo>
                    <a:pt x="5464" y="772"/>
                  </a:lnTo>
                  <a:lnTo>
                    <a:pt x="5462" y="772"/>
                  </a:lnTo>
                  <a:lnTo>
                    <a:pt x="5464" y="773"/>
                  </a:lnTo>
                  <a:lnTo>
                    <a:pt x="5464" y="775"/>
                  </a:lnTo>
                  <a:lnTo>
                    <a:pt x="5462" y="775"/>
                  </a:lnTo>
                  <a:lnTo>
                    <a:pt x="5460" y="775"/>
                  </a:lnTo>
                  <a:lnTo>
                    <a:pt x="5460" y="777"/>
                  </a:lnTo>
                  <a:lnTo>
                    <a:pt x="5459" y="777"/>
                  </a:lnTo>
                  <a:lnTo>
                    <a:pt x="5459" y="779"/>
                  </a:lnTo>
                  <a:lnTo>
                    <a:pt x="5457" y="779"/>
                  </a:lnTo>
                  <a:lnTo>
                    <a:pt x="5455" y="777"/>
                  </a:lnTo>
                  <a:lnTo>
                    <a:pt x="5455" y="775"/>
                  </a:lnTo>
                  <a:lnTo>
                    <a:pt x="5453" y="775"/>
                  </a:lnTo>
                  <a:lnTo>
                    <a:pt x="5453" y="773"/>
                  </a:lnTo>
                  <a:lnTo>
                    <a:pt x="5451" y="773"/>
                  </a:lnTo>
                  <a:lnTo>
                    <a:pt x="5453" y="773"/>
                  </a:lnTo>
                  <a:lnTo>
                    <a:pt x="5453" y="772"/>
                  </a:lnTo>
                  <a:lnTo>
                    <a:pt x="5455" y="772"/>
                  </a:lnTo>
                  <a:lnTo>
                    <a:pt x="5455" y="770"/>
                  </a:lnTo>
                  <a:lnTo>
                    <a:pt x="5457" y="770"/>
                  </a:lnTo>
                  <a:lnTo>
                    <a:pt x="5457" y="768"/>
                  </a:lnTo>
                  <a:lnTo>
                    <a:pt x="5459" y="768"/>
                  </a:lnTo>
                  <a:lnTo>
                    <a:pt x="5459" y="766"/>
                  </a:lnTo>
                  <a:lnTo>
                    <a:pt x="5460" y="766"/>
                  </a:lnTo>
                  <a:lnTo>
                    <a:pt x="5459" y="766"/>
                  </a:lnTo>
                  <a:lnTo>
                    <a:pt x="5459" y="764"/>
                  </a:lnTo>
                  <a:lnTo>
                    <a:pt x="5457" y="766"/>
                  </a:lnTo>
                  <a:lnTo>
                    <a:pt x="5457" y="768"/>
                  </a:lnTo>
                  <a:lnTo>
                    <a:pt x="5455" y="768"/>
                  </a:lnTo>
                  <a:lnTo>
                    <a:pt x="5455" y="766"/>
                  </a:lnTo>
                  <a:lnTo>
                    <a:pt x="5453" y="766"/>
                  </a:lnTo>
                  <a:lnTo>
                    <a:pt x="5453" y="768"/>
                  </a:lnTo>
                  <a:lnTo>
                    <a:pt x="5451" y="768"/>
                  </a:lnTo>
                  <a:lnTo>
                    <a:pt x="5449" y="768"/>
                  </a:lnTo>
                  <a:lnTo>
                    <a:pt x="5449" y="770"/>
                  </a:lnTo>
                  <a:lnTo>
                    <a:pt x="5451" y="770"/>
                  </a:lnTo>
                  <a:lnTo>
                    <a:pt x="5451" y="772"/>
                  </a:lnTo>
                  <a:lnTo>
                    <a:pt x="5451" y="773"/>
                  </a:lnTo>
                  <a:lnTo>
                    <a:pt x="5449" y="773"/>
                  </a:lnTo>
                  <a:lnTo>
                    <a:pt x="5447" y="775"/>
                  </a:lnTo>
                  <a:lnTo>
                    <a:pt x="5445" y="775"/>
                  </a:lnTo>
                  <a:lnTo>
                    <a:pt x="5443" y="777"/>
                  </a:lnTo>
                  <a:lnTo>
                    <a:pt x="5443" y="779"/>
                  </a:lnTo>
                  <a:lnTo>
                    <a:pt x="5443" y="781"/>
                  </a:lnTo>
                  <a:lnTo>
                    <a:pt x="5441" y="783"/>
                  </a:lnTo>
                  <a:lnTo>
                    <a:pt x="5441" y="785"/>
                  </a:lnTo>
                  <a:lnTo>
                    <a:pt x="5441" y="787"/>
                  </a:lnTo>
                  <a:lnTo>
                    <a:pt x="5439" y="789"/>
                  </a:lnTo>
                  <a:lnTo>
                    <a:pt x="5439" y="791"/>
                  </a:lnTo>
                  <a:lnTo>
                    <a:pt x="5437" y="793"/>
                  </a:lnTo>
                  <a:lnTo>
                    <a:pt x="5437" y="795"/>
                  </a:lnTo>
                  <a:lnTo>
                    <a:pt x="5437" y="798"/>
                  </a:lnTo>
                  <a:lnTo>
                    <a:pt x="5439" y="798"/>
                  </a:lnTo>
                  <a:lnTo>
                    <a:pt x="5439" y="800"/>
                  </a:lnTo>
                  <a:lnTo>
                    <a:pt x="5439" y="802"/>
                  </a:lnTo>
                  <a:lnTo>
                    <a:pt x="5439" y="804"/>
                  </a:lnTo>
                  <a:lnTo>
                    <a:pt x="5439" y="806"/>
                  </a:lnTo>
                  <a:lnTo>
                    <a:pt x="5441" y="806"/>
                  </a:lnTo>
                  <a:lnTo>
                    <a:pt x="5441" y="808"/>
                  </a:lnTo>
                  <a:lnTo>
                    <a:pt x="5443" y="810"/>
                  </a:lnTo>
                  <a:lnTo>
                    <a:pt x="5443" y="812"/>
                  </a:lnTo>
                  <a:lnTo>
                    <a:pt x="5445" y="812"/>
                  </a:lnTo>
                  <a:lnTo>
                    <a:pt x="5443" y="812"/>
                  </a:lnTo>
                  <a:lnTo>
                    <a:pt x="5443" y="814"/>
                  </a:lnTo>
                  <a:lnTo>
                    <a:pt x="5443" y="816"/>
                  </a:lnTo>
                  <a:lnTo>
                    <a:pt x="5441" y="816"/>
                  </a:lnTo>
                  <a:lnTo>
                    <a:pt x="5441" y="818"/>
                  </a:lnTo>
                  <a:lnTo>
                    <a:pt x="5439" y="818"/>
                  </a:lnTo>
                  <a:lnTo>
                    <a:pt x="5439" y="820"/>
                  </a:lnTo>
                  <a:lnTo>
                    <a:pt x="5439" y="821"/>
                  </a:lnTo>
                  <a:lnTo>
                    <a:pt x="5437" y="821"/>
                  </a:lnTo>
                  <a:lnTo>
                    <a:pt x="5435" y="821"/>
                  </a:lnTo>
                  <a:lnTo>
                    <a:pt x="5434" y="821"/>
                  </a:lnTo>
                  <a:lnTo>
                    <a:pt x="5432" y="821"/>
                  </a:lnTo>
                  <a:lnTo>
                    <a:pt x="5430" y="821"/>
                  </a:lnTo>
                  <a:lnTo>
                    <a:pt x="5430" y="820"/>
                  </a:lnTo>
                  <a:lnTo>
                    <a:pt x="5428" y="820"/>
                  </a:lnTo>
                  <a:lnTo>
                    <a:pt x="5424" y="820"/>
                  </a:lnTo>
                  <a:lnTo>
                    <a:pt x="5422" y="821"/>
                  </a:lnTo>
                  <a:lnTo>
                    <a:pt x="5418" y="823"/>
                  </a:lnTo>
                  <a:lnTo>
                    <a:pt x="5416" y="825"/>
                  </a:lnTo>
                  <a:lnTo>
                    <a:pt x="5416" y="827"/>
                  </a:lnTo>
                  <a:lnTo>
                    <a:pt x="5414" y="827"/>
                  </a:lnTo>
                  <a:lnTo>
                    <a:pt x="5414" y="829"/>
                  </a:lnTo>
                  <a:lnTo>
                    <a:pt x="5412" y="829"/>
                  </a:lnTo>
                  <a:lnTo>
                    <a:pt x="5411" y="831"/>
                  </a:lnTo>
                  <a:lnTo>
                    <a:pt x="5411" y="833"/>
                  </a:lnTo>
                  <a:lnTo>
                    <a:pt x="5409" y="835"/>
                  </a:lnTo>
                  <a:lnTo>
                    <a:pt x="5409" y="841"/>
                  </a:lnTo>
                  <a:lnTo>
                    <a:pt x="5409" y="843"/>
                  </a:lnTo>
                  <a:lnTo>
                    <a:pt x="5409" y="845"/>
                  </a:lnTo>
                  <a:lnTo>
                    <a:pt x="5407" y="845"/>
                  </a:lnTo>
                  <a:lnTo>
                    <a:pt x="5409" y="845"/>
                  </a:lnTo>
                  <a:lnTo>
                    <a:pt x="5409" y="846"/>
                  </a:lnTo>
                  <a:lnTo>
                    <a:pt x="5409" y="845"/>
                  </a:lnTo>
                  <a:lnTo>
                    <a:pt x="5411" y="846"/>
                  </a:lnTo>
                  <a:lnTo>
                    <a:pt x="5409" y="846"/>
                  </a:lnTo>
                  <a:lnTo>
                    <a:pt x="5411" y="848"/>
                  </a:lnTo>
                  <a:lnTo>
                    <a:pt x="5409" y="850"/>
                  </a:lnTo>
                  <a:lnTo>
                    <a:pt x="5409" y="848"/>
                  </a:lnTo>
                  <a:lnTo>
                    <a:pt x="5407" y="848"/>
                  </a:lnTo>
                  <a:lnTo>
                    <a:pt x="5409" y="848"/>
                  </a:lnTo>
                  <a:lnTo>
                    <a:pt x="5409" y="850"/>
                  </a:lnTo>
                  <a:lnTo>
                    <a:pt x="5409" y="852"/>
                  </a:lnTo>
                  <a:lnTo>
                    <a:pt x="5409" y="854"/>
                  </a:lnTo>
                  <a:lnTo>
                    <a:pt x="5411" y="854"/>
                  </a:lnTo>
                  <a:lnTo>
                    <a:pt x="5409" y="854"/>
                  </a:lnTo>
                  <a:lnTo>
                    <a:pt x="5409" y="856"/>
                  </a:lnTo>
                  <a:lnTo>
                    <a:pt x="5411" y="856"/>
                  </a:lnTo>
                  <a:lnTo>
                    <a:pt x="5411" y="854"/>
                  </a:lnTo>
                  <a:lnTo>
                    <a:pt x="5411" y="856"/>
                  </a:lnTo>
                  <a:lnTo>
                    <a:pt x="5411" y="858"/>
                  </a:lnTo>
                  <a:lnTo>
                    <a:pt x="5411" y="860"/>
                  </a:lnTo>
                  <a:lnTo>
                    <a:pt x="5411" y="858"/>
                  </a:lnTo>
                  <a:lnTo>
                    <a:pt x="5409" y="858"/>
                  </a:lnTo>
                  <a:lnTo>
                    <a:pt x="5407" y="858"/>
                  </a:lnTo>
                  <a:lnTo>
                    <a:pt x="5407" y="856"/>
                  </a:lnTo>
                  <a:lnTo>
                    <a:pt x="5407" y="854"/>
                  </a:lnTo>
                  <a:lnTo>
                    <a:pt x="5407" y="856"/>
                  </a:lnTo>
                  <a:lnTo>
                    <a:pt x="5405" y="856"/>
                  </a:lnTo>
                  <a:lnTo>
                    <a:pt x="5403" y="856"/>
                  </a:lnTo>
                  <a:lnTo>
                    <a:pt x="5401" y="856"/>
                  </a:lnTo>
                  <a:lnTo>
                    <a:pt x="5401" y="858"/>
                  </a:lnTo>
                  <a:lnTo>
                    <a:pt x="5399" y="858"/>
                  </a:lnTo>
                  <a:lnTo>
                    <a:pt x="5397" y="858"/>
                  </a:lnTo>
                  <a:lnTo>
                    <a:pt x="5395" y="860"/>
                  </a:lnTo>
                  <a:lnTo>
                    <a:pt x="5391" y="862"/>
                  </a:lnTo>
                  <a:lnTo>
                    <a:pt x="5389" y="864"/>
                  </a:lnTo>
                  <a:lnTo>
                    <a:pt x="5389" y="866"/>
                  </a:lnTo>
                  <a:lnTo>
                    <a:pt x="5389" y="864"/>
                  </a:lnTo>
                  <a:lnTo>
                    <a:pt x="5389" y="862"/>
                  </a:lnTo>
                  <a:lnTo>
                    <a:pt x="5387" y="862"/>
                  </a:lnTo>
                  <a:lnTo>
                    <a:pt x="5387" y="860"/>
                  </a:lnTo>
                  <a:lnTo>
                    <a:pt x="5386" y="862"/>
                  </a:lnTo>
                  <a:lnTo>
                    <a:pt x="5386" y="864"/>
                  </a:lnTo>
                  <a:lnTo>
                    <a:pt x="5387" y="864"/>
                  </a:lnTo>
                  <a:lnTo>
                    <a:pt x="5386" y="864"/>
                  </a:lnTo>
                  <a:lnTo>
                    <a:pt x="5387" y="864"/>
                  </a:lnTo>
                  <a:lnTo>
                    <a:pt x="5389" y="864"/>
                  </a:lnTo>
                  <a:lnTo>
                    <a:pt x="5389" y="866"/>
                  </a:lnTo>
                  <a:lnTo>
                    <a:pt x="5387" y="866"/>
                  </a:lnTo>
                  <a:lnTo>
                    <a:pt x="5387" y="868"/>
                  </a:lnTo>
                  <a:lnTo>
                    <a:pt x="5387" y="866"/>
                  </a:lnTo>
                  <a:lnTo>
                    <a:pt x="5387" y="868"/>
                  </a:lnTo>
                  <a:lnTo>
                    <a:pt x="5386" y="868"/>
                  </a:lnTo>
                  <a:lnTo>
                    <a:pt x="5387" y="869"/>
                  </a:lnTo>
                  <a:lnTo>
                    <a:pt x="5387" y="871"/>
                  </a:lnTo>
                  <a:lnTo>
                    <a:pt x="5386" y="871"/>
                  </a:lnTo>
                  <a:lnTo>
                    <a:pt x="5386" y="873"/>
                  </a:lnTo>
                  <a:lnTo>
                    <a:pt x="5387" y="873"/>
                  </a:lnTo>
                  <a:lnTo>
                    <a:pt x="5387" y="875"/>
                  </a:lnTo>
                  <a:lnTo>
                    <a:pt x="5386" y="875"/>
                  </a:lnTo>
                  <a:lnTo>
                    <a:pt x="5387" y="875"/>
                  </a:lnTo>
                  <a:lnTo>
                    <a:pt x="5386" y="875"/>
                  </a:lnTo>
                  <a:lnTo>
                    <a:pt x="5386" y="877"/>
                  </a:lnTo>
                  <a:lnTo>
                    <a:pt x="5387" y="877"/>
                  </a:lnTo>
                  <a:lnTo>
                    <a:pt x="5387" y="879"/>
                  </a:lnTo>
                  <a:lnTo>
                    <a:pt x="5386" y="879"/>
                  </a:lnTo>
                  <a:lnTo>
                    <a:pt x="5387" y="879"/>
                  </a:lnTo>
                  <a:lnTo>
                    <a:pt x="5387" y="881"/>
                  </a:lnTo>
                  <a:lnTo>
                    <a:pt x="5386" y="881"/>
                  </a:lnTo>
                  <a:lnTo>
                    <a:pt x="5386" y="883"/>
                  </a:lnTo>
                  <a:lnTo>
                    <a:pt x="5384" y="883"/>
                  </a:lnTo>
                  <a:lnTo>
                    <a:pt x="5386" y="883"/>
                  </a:lnTo>
                  <a:lnTo>
                    <a:pt x="5386" y="885"/>
                  </a:lnTo>
                  <a:lnTo>
                    <a:pt x="5384" y="885"/>
                  </a:lnTo>
                  <a:lnTo>
                    <a:pt x="5384" y="887"/>
                  </a:lnTo>
                  <a:lnTo>
                    <a:pt x="5384" y="889"/>
                  </a:lnTo>
                  <a:lnTo>
                    <a:pt x="5382" y="889"/>
                  </a:lnTo>
                  <a:lnTo>
                    <a:pt x="5382" y="891"/>
                  </a:lnTo>
                  <a:lnTo>
                    <a:pt x="5380" y="893"/>
                  </a:lnTo>
                  <a:lnTo>
                    <a:pt x="5378" y="894"/>
                  </a:lnTo>
                  <a:lnTo>
                    <a:pt x="5378" y="896"/>
                  </a:lnTo>
                  <a:lnTo>
                    <a:pt x="5378" y="898"/>
                  </a:lnTo>
                  <a:lnTo>
                    <a:pt x="5376" y="898"/>
                  </a:lnTo>
                  <a:lnTo>
                    <a:pt x="5374" y="900"/>
                  </a:lnTo>
                  <a:lnTo>
                    <a:pt x="5372" y="900"/>
                  </a:lnTo>
                  <a:lnTo>
                    <a:pt x="5370" y="902"/>
                  </a:lnTo>
                  <a:lnTo>
                    <a:pt x="5370" y="904"/>
                  </a:lnTo>
                  <a:lnTo>
                    <a:pt x="5368" y="904"/>
                  </a:lnTo>
                  <a:lnTo>
                    <a:pt x="5368" y="906"/>
                  </a:lnTo>
                  <a:lnTo>
                    <a:pt x="5366" y="906"/>
                  </a:lnTo>
                  <a:lnTo>
                    <a:pt x="5366" y="908"/>
                  </a:lnTo>
                  <a:lnTo>
                    <a:pt x="5364" y="910"/>
                  </a:lnTo>
                  <a:lnTo>
                    <a:pt x="5363" y="910"/>
                  </a:lnTo>
                  <a:lnTo>
                    <a:pt x="5363" y="912"/>
                  </a:lnTo>
                  <a:lnTo>
                    <a:pt x="5361" y="914"/>
                  </a:lnTo>
                  <a:lnTo>
                    <a:pt x="5359" y="914"/>
                  </a:lnTo>
                  <a:lnTo>
                    <a:pt x="5359" y="916"/>
                  </a:lnTo>
                  <a:lnTo>
                    <a:pt x="5359" y="917"/>
                  </a:lnTo>
                  <a:lnTo>
                    <a:pt x="5357" y="917"/>
                  </a:lnTo>
                  <a:lnTo>
                    <a:pt x="5357" y="916"/>
                  </a:lnTo>
                  <a:lnTo>
                    <a:pt x="5359" y="914"/>
                  </a:lnTo>
                  <a:lnTo>
                    <a:pt x="5359" y="912"/>
                  </a:lnTo>
                  <a:lnTo>
                    <a:pt x="5357" y="912"/>
                  </a:lnTo>
                  <a:lnTo>
                    <a:pt x="5359" y="910"/>
                  </a:lnTo>
                  <a:lnTo>
                    <a:pt x="5357" y="908"/>
                  </a:lnTo>
                  <a:lnTo>
                    <a:pt x="5355" y="908"/>
                  </a:lnTo>
                  <a:lnTo>
                    <a:pt x="5355" y="906"/>
                  </a:lnTo>
                  <a:lnTo>
                    <a:pt x="5355" y="904"/>
                  </a:lnTo>
                  <a:lnTo>
                    <a:pt x="5355" y="902"/>
                  </a:lnTo>
                  <a:lnTo>
                    <a:pt x="5355" y="900"/>
                  </a:lnTo>
                  <a:lnTo>
                    <a:pt x="5355" y="898"/>
                  </a:lnTo>
                  <a:lnTo>
                    <a:pt x="5355" y="894"/>
                  </a:lnTo>
                  <a:lnTo>
                    <a:pt x="5355" y="889"/>
                  </a:lnTo>
                  <a:lnTo>
                    <a:pt x="5353" y="883"/>
                  </a:lnTo>
                  <a:lnTo>
                    <a:pt x="5353" y="877"/>
                  </a:lnTo>
                  <a:lnTo>
                    <a:pt x="5351" y="877"/>
                  </a:lnTo>
                  <a:lnTo>
                    <a:pt x="5351" y="875"/>
                  </a:lnTo>
                  <a:lnTo>
                    <a:pt x="5353" y="875"/>
                  </a:lnTo>
                  <a:lnTo>
                    <a:pt x="5353" y="877"/>
                  </a:lnTo>
                  <a:lnTo>
                    <a:pt x="5353" y="875"/>
                  </a:lnTo>
                  <a:lnTo>
                    <a:pt x="5351" y="875"/>
                  </a:lnTo>
                  <a:lnTo>
                    <a:pt x="5351" y="873"/>
                  </a:lnTo>
                  <a:lnTo>
                    <a:pt x="5351" y="871"/>
                  </a:lnTo>
                  <a:lnTo>
                    <a:pt x="5349" y="868"/>
                  </a:lnTo>
                  <a:lnTo>
                    <a:pt x="5349" y="864"/>
                  </a:lnTo>
                  <a:lnTo>
                    <a:pt x="5349" y="862"/>
                  </a:lnTo>
                  <a:lnTo>
                    <a:pt x="5347" y="856"/>
                  </a:lnTo>
                  <a:lnTo>
                    <a:pt x="5347" y="854"/>
                  </a:lnTo>
                  <a:lnTo>
                    <a:pt x="5347" y="852"/>
                  </a:lnTo>
                  <a:lnTo>
                    <a:pt x="5347" y="846"/>
                  </a:lnTo>
                  <a:lnTo>
                    <a:pt x="5345" y="845"/>
                  </a:lnTo>
                  <a:lnTo>
                    <a:pt x="5345" y="843"/>
                  </a:lnTo>
                  <a:lnTo>
                    <a:pt x="5345" y="841"/>
                  </a:lnTo>
                  <a:lnTo>
                    <a:pt x="5345" y="839"/>
                  </a:lnTo>
                  <a:lnTo>
                    <a:pt x="5345" y="835"/>
                  </a:lnTo>
                  <a:lnTo>
                    <a:pt x="5345" y="833"/>
                  </a:lnTo>
                  <a:lnTo>
                    <a:pt x="5343" y="829"/>
                  </a:lnTo>
                  <a:lnTo>
                    <a:pt x="5341" y="823"/>
                  </a:lnTo>
                  <a:lnTo>
                    <a:pt x="5341" y="814"/>
                  </a:lnTo>
                  <a:lnTo>
                    <a:pt x="5341" y="812"/>
                  </a:lnTo>
                  <a:lnTo>
                    <a:pt x="5339" y="810"/>
                  </a:lnTo>
                  <a:lnTo>
                    <a:pt x="5339" y="800"/>
                  </a:lnTo>
                  <a:lnTo>
                    <a:pt x="5339" y="798"/>
                  </a:lnTo>
                  <a:lnTo>
                    <a:pt x="5339" y="797"/>
                  </a:lnTo>
                  <a:lnTo>
                    <a:pt x="5339" y="793"/>
                  </a:lnTo>
                  <a:lnTo>
                    <a:pt x="5339" y="791"/>
                  </a:lnTo>
                  <a:lnTo>
                    <a:pt x="5341" y="791"/>
                  </a:lnTo>
                  <a:lnTo>
                    <a:pt x="5341" y="781"/>
                  </a:lnTo>
                  <a:lnTo>
                    <a:pt x="5341" y="779"/>
                  </a:lnTo>
                  <a:lnTo>
                    <a:pt x="5341" y="777"/>
                  </a:lnTo>
                  <a:lnTo>
                    <a:pt x="5343" y="777"/>
                  </a:lnTo>
                  <a:lnTo>
                    <a:pt x="5343" y="775"/>
                  </a:lnTo>
                  <a:lnTo>
                    <a:pt x="5343" y="773"/>
                  </a:lnTo>
                  <a:lnTo>
                    <a:pt x="5343" y="772"/>
                  </a:lnTo>
                  <a:lnTo>
                    <a:pt x="5345" y="764"/>
                  </a:lnTo>
                  <a:lnTo>
                    <a:pt x="5345" y="762"/>
                  </a:lnTo>
                  <a:lnTo>
                    <a:pt x="5347" y="760"/>
                  </a:lnTo>
                  <a:lnTo>
                    <a:pt x="5347" y="758"/>
                  </a:lnTo>
                  <a:lnTo>
                    <a:pt x="5349" y="756"/>
                  </a:lnTo>
                  <a:lnTo>
                    <a:pt x="5347" y="758"/>
                  </a:lnTo>
                  <a:lnTo>
                    <a:pt x="5347" y="760"/>
                  </a:lnTo>
                  <a:lnTo>
                    <a:pt x="5347" y="758"/>
                  </a:lnTo>
                  <a:lnTo>
                    <a:pt x="5349" y="758"/>
                  </a:lnTo>
                  <a:lnTo>
                    <a:pt x="5349" y="756"/>
                  </a:lnTo>
                  <a:lnTo>
                    <a:pt x="5351" y="754"/>
                  </a:lnTo>
                  <a:lnTo>
                    <a:pt x="5353" y="754"/>
                  </a:lnTo>
                  <a:lnTo>
                    <a:pt x="5353" y="752"/>
                  </a:lnTo>
                  <a:lnTo>
                    <a:pt x="5355" y="752"/>
                  </a:lnTo>
                  <a:lnTo>
                    <a:pt x="5355" y="750"/>
                  </a:lnTo>
                  <a:lnTo>
                    <a:pt x="5355" y="749"/>
                  </a:lnTo>
                  <a:lnTo>
                    <a:pt x="5357" y="749"/>
                  </a:lnTo>
                  <a:lnTo>
                    <a:pt x="5357" y="750"/>
                  </a:lnTo>
                  <a:lnTo>
                    <a:pt x="5359" y="749"/>
                  </a:lnTo>
                  <a:lnTo>
                    <a:pt x="5359" y="747"/>
                  </a:lnTo>
                  <a:lnTo>
                    <a:pt x="5361" y="745"/>
                  </a:lnTo>
                  <a:lnTo>
                    <a:pt x="5361" y="743"/>
                  </a:lnTo>
                  <a:lnTo>
                    <a:pt x="5361" y="741"/>
                  </a:lnTo>
                  <a:lnTo>
                    <a:pt x="5363" y="739"/>
                  </a:lnTo>
                  <a:lnTo>
                    <a:pt x="5363" y="737"/>
                  </a:lnTo>
                  <a:lnTo>
                    <a:pt x="5363" y="735"/>
                  </a:lnTo>
                  <a:lnTo>
                    <a:pt x="5363" y="733"/>
                  </a:lnTo>
                  <a:lnTo>
                    <a:pt x="5361" y="731"/>
                  </a:lnTo>
                  <a:lnTo>
                    <a:pt x="5361" y="729"/>
                  </a:lnTo>
                  <a:lnTo>
                    <a:pt x="5359" y="729"/>
                  </a:lnTo>
                  <a:lnTo>
                    <a:pt x="5359" y="727"/>
                  </a:lnTo>
                  <a:lnTo>
                    <a:pt x="5363" y="725"/>
                  </a:lnTo>
                  <a:lnTo>
                    <a:pt x="5363" y="727"/>
                  </a:lnTo>
                  <a:lnTo>
                    <a:pt x="5366" y="727"/>
                  </a:lnTo>
                  <a:lnTo>
                    <a:pt x="5368" y="727"/>
                  </a:lnTo>
                  <a:lnTo>
                    <a:pt x="5370" y="727"/>
                  </a:lnTo>
                  <a:lnTo>
                    <a:pt x="5370" y="725"/>
                  </a:lnTo>
                  <a:lnTo>
                    <a:pt x="5372" y="725"/>
                  </a:lnTo>
                  <a:lnTo>
                    <a:pt x="5372" y="724"/>
                  </a:lnTo>
                  <a:lnTo>
                    <a:pt x="5372" y="722"/>
                  </a:lnTo>
                  <a:lnTo>
                    <a:pt x="5372" y="720"/>
                  </a:lnTo>
                  <a:lnTo>
                    <a:pt x="5374" y="720"/>
                  </a:lnTo>
                  <a:lnTo>
                    <a:pt x="5374" y="722"/>
                  </a:lnTo>
                  <a:lnTo>
                    <a:pt x="5376" y="722"/>
                  </a:lnTo>
                  <a:lnTo>
                    <a:pt x="5378" y="722"/>
                  </a:lnTo>
                  <a:lnTo>
                    <a:pt x="5380" y="722"/>
                  </a:lnTo>
                  <a:lnTo>
                    <a:pt x="5382" y="722"/>
                  </a:lnTo>
                  <a:lnTo>
                    <a:pt x="5382" y="720"/>
                  </a:lnTo>
                  <a:lnTo>
                    <a:pt x="5384" y="722"/>
                  </a:lnTo>
                  <a:lnTo>
                    <a:pt x="5384" y="724"/>
                  </a:lnTo>
                  <a:lnTo>
                    <a:pt x="5384" y="722"/>
                  </a:lnTo>
                  <a:lnTo>
                    <a:pt x="5384" y="720"/>
                  </a:lnTo>
                  <a:lnTo>
                    <a:pt x="5382" y="720"/>
                  </a:lnTo>
                  <a:lnTo>
                    <a:pt x="5384" y="720"/>
                  </a:lnTo>
                  <a:lnTo>
                    <a:pt x="5384" y="718"/>
                  </a:lnTo>
                  <a:lnTo>
                    <a:pt x="5386" y="718"/>
                  </a:lnTo>
                  <a:lnTo>
                    <a:pt x="5387" y="716"/>
                  </a:lnTo>
                  <a:lnTo>
                    <a:pt x="5389" y="714"/>
                  </a:lnTo>
                  <a:lnTo>
                    <a:pt x="5391" y="712"/>
                  </a:lnTo>
                  <a:lnTo>
                    <a:pt x="5391" y="710"/>
                  </a:lnTo>
                  <a:lnTo>
                    <a:pt x="5393" y="710"/>
                  </a:lnTo>
                  <a:lnTo>
                    <a:pt x="5395" y="708"/>
                  </a:lnTo>
                  <a:lnTo>
                    <a:pt x="5395" y="706"/>
                  </a:lnTo>
                  <a:lnTo>
                    <a:pt x="5397" y="706"/>
                  </a:lnTo>
                  <a:lnTo>
                    <a:pt x="5399" y="708"/>
                  </a:lnTo>
                  <a:lnTo>
                    <a:pt x="5399" y="706"/>
                  </a:lnTo>
                  <a:lnTo>
                    <a:pt x="5397" y="706"/>
                  </a:lnTo>
                  <a:lnTo>
                    <a:pt x="5397" y="704"/>
                  </a:lnTo>
                  <a:lnTo>
                    <a:pt x="5401" y="702"/>
                  </a:lnTo>
                  <a:lnTo>
                    <a:pt x="5401" y="701"/>
                  </a:lnTo>
                  <a:lnTo>
                    <a:pt x="5403" y="701"/>
                  </a:lnTo>
                  <a:lnTo>
                    <a:pt x="5403" y="699"/>
                  </a:lnTo>
                  <a:lnTo>
                    <a:pt x="5405" y="697"/>
                  </a:lnTo>
                  <a:lnTo>
                    <a:pt x="5405" y="695"/>
                  </a:lnTo>
                  <a:lnTo>
                    <a:pt x="5407" y="695"/>
                  </a:lnTo>
                  <a:lnTo>
                    <a:pt x="5407" y="693"/>
                  </a:lnTo>
                  <a:lnTo>
                    <a:pt x="5407" y="691"/>
                  </a:lnTo>
                  <a:lnTo>
                    <a:pt x="5407" y="689"/>
                  </a:lnTo>
                  <a:lnTo>
                    <a:pt x="5407" y="687"/>
                  </a:lnTo>
                  <a:lnTo>
                    <a:pt x="5409" y="687"/>
                  </a:lnTo>
                  <a:lnTo>
                    <a:pt x="5412" y="681"/>
                  </a:lnTo>
                  <a:lnTo>
                    <a:pt x="5414" y="681"/>
                  </a:lnTo>
                  <a:lnTo>
                    <a:pt x="5414" y="679"/>
                  </a:lnTo>
                  <a:lnTo>
                    <a:pt x="5416" y="679"/>
                  </a:lnTo>
                  <a:lnTo>
                    <a:pt x="5418" y="678"/>
                  </a:lnTo>
                  <a:lnTo>
                    <a:pt x="5418" y="676"/>
                  </a:lnTo>
                  <a:lnTo>
                    <a:pt x="5418" y="674"/>
                  </a:lnTo>
                  <a:lnTo>
                    <a:pt x="5420" y="674"/>
                  </a:lnTo>
                  <a:lnTo>
                    <a:pt x="5420" y="672"/>
                  </a:lnTo>
                  <a:lnTo>
                    <a:pt x="5424" y="672"/>
                  </a:lnTo>
                  <a:lnTo>
                    <a:pt x="5426" y="670"/>
                  </a:lnTo>
                  <a:lnTo>
                    <a:pt x="5426" y="668"/>
                  </a:lnTo>
                  <a:lnTo>
                    <a:pt x="5428" y="668"/>
                  </a:lnTo>
                  <a:lnTo>
                    <a:pt x="5430" y="664"/>
                  </a:lnTo>
                  <a:lnTo>
                    <a:pt x="5432" y="662"/>
                  </a:lnTo>
                  <a:lnTo>
                    <a:pt x="5434" y="660"/>
                  </a:lnTo>
                  <a:lnTo>
                    <a:pt x="5434" y="658"/>
                  </a:lnTo>
                  <a:lnTo>
                    <a:pt x="5435" y="658"/>
                  </a:lnTo>
                  <a:lnTo>
                    <a:pt x="5435" y="656"/>
                  </a:lnTo>
                  <a:lnTo>
                    <a:pt x="5437" y="656"/>
                  </a:lnTo>
                  <a:lnTo>
                    <a:pt x="5439" y="654"/>
                  </a:lnTo>
                  <a:lnTo>
                    <a:pt x="5441" y="653"/>
                  </a:lnTo>
                  <a:lnTo>
                    <a:pt x="5441" y="651"/>
                  </a:lnTo>
                  <a:lnTo>
                    <a:pt x="5441" y="649"/>
                  </a:lnTo>
                  <a:lnTo>
                    <a:pt x="5441" y="651"/>
                  </a:lnTo>
                  <a:lnTo>
                    <a:pt x="5441" y="649"/>
                  </a:lnTo>
                  <a:lnTo>
                    <a:pt x="5441" y="647"/>
                  </a:lnTo>
                  <a:lnTo>
                    <a:pt x="5443" y="645"/>
                  </a:lnTo>
                  <a:lnTo>
                    <a:pt x="5445" y="643"/>
                  </a:lnTo>
                  <a:lnTo>
                    <a:pt x="5447" y="641"/>
                  </a:lnTo>
                  <a:lnTo>
                    <a:pt x="5449" y="641"/>
                  </a:lnTo>
                  <a:lnTo>
                    <a:pt x="5451" y="639"/>
                  </a:lnTo>
                  <a:lnTo>
                    <a:pt x="5453" y="639"/>
                  </a:lnTo>
                  <a:lnTo>
                    <a:pt x="5455" y="639"/>
                  </a:lnTo>
                  <a:lnTo>
                    <a:pt x="5455" y="637"/>
                  </a:lnTo>
                  <a:lnTo>
                    <a:pt x="5457" y="637"/>
                  </a:lnTo>
                  <a:lnTo>
                    <a:pt x="5457" y="635"/>
                  </a:lnTo>
                  <a:lnTo>
                    <a:pt x="5459" y="635"/>
                  </a:lnTo>
                  <a:lnTo>
                    <a:pt x="5460" y="635"/>
                  </a:lnTo>
                  <a:lnTo>
                    <a:pt x="5460" y="633"/>
                  </a:lnTo>
                  <a:lnTo>
                    <a:pt x="5462" y="633"/>
                  </a:lnTo>
                  <a:lnTo>
                    <a:pt x="5464" y="633"/>
                  </a:lnTo>
                  <a:lnTo>
                    <a:pt x="5462" y="635"/>
                  </a:lnTo>
                  <a:lnTo>
                    <a:pt x="5462" y="637"/>
                  </a:lnTo>
                  <a:lnTo>
                    <a:pt x="5464" y="635"/>
                  </a:lnTo>
                  <a:lnTo>
                    <a:pt x="5464" y="633"/>
                  </a:lnTo>
                  <a:lnTo>
                    <a:pt x="5466" y="633"/>
                  </a:lnTo>
                  <a:lnTo>
                    <a:pt x="5466" y="631"/>
                  </a:lnTo>
                  <a:lnTo>
                    <a:pt x="5468" y="631"/>
                  </a:lnTo>
                  <a:lnTo>
                    <a:pt x="5470" y="631"/>
                  </a:lnTo>
                  <a:lnTo>
                    <a:pt x="5470" y="630"/>
                  </a:lnTo>
                  <a:lnTo>
                    <a:pt x="5468" y="630"/>
                  </a:lnTo>
                  <a:lnTo>
                    <a:pt x="5468" y="628"/>
                  </a:lnTo>
                  <a:lnTo>
                    <a:pt x="5466" y="628"/>
                  </a:lnTo>
                  <a:lnTo>
                    <a:pt x="5466" y="626"/>
                  </a:lnTo>
                  <a:lnTo>
                    <a:pt x="5468" y="626"/>
                  </a:lnTo>
                  <a:lnTo>
                    <a:pt x="5468" y="624"/>
                  </a:lnTo>
                  <a:lnTo>
                    <a:pt x="5468" y="622"/>
                  </a:lnTo>
                  <a:lnTo>
                    <a:pt x="5470" y="622"/>
                  </a:lnTo>
                  <a:lnTo>
                    <a:pt x="5472" y="620"/>
                  </a:lnTo>
                  <a:lnTo>
                    <a:pt x="5474" y="620"/>
                  </a:lnTo>
                  <a:lnTo>
                    <a:pt x="5474" y="618"/>
                  </a:lnTo>
                  <a:lnTo>
                    <a:pt x="5474" y="616"/>
                  </a:lnTo>
                  <a:lnTo>
                    <a:pt x="5474" y="614"/>
                  </a:lnTo>
                  <a:lnTo>
                    <a:pt x="5474" y="612"/>
                  </a:lnTo>
                  <a:lnTo>
                    <a:pt x="5472" y="612"/>
                  </a:lnTo>
                  <a:lnTo>
                    <a:pt x="5470" y="612"/>
                  </a:lnTo>
                  <a:lnTo>
                    <a:pt x="5470" y="614"/>
                  </a:lnTo>
                  <a:lnTo>
                    <a:pt x="5470" y="612"/>
                  </a:lnTo>
                  <a:lnTo>
                    <a:pt x="5470" y="610"/>
                  </a:lnTo>
                  <a:lnTo>
                    <a:pt x="5472" y="608"/>
                  </a:lnTo>
                  <a:lnTo>
                    <a:pt x="5472" y="606"/>
                  </a:lnTo>
                  <a:lnTo>
                    <a:pt x="5472" y="605"/>
                  </a:lnTo>
                  <a:lnTo>
                    <a:pt x="5474" y="605"/>
                  </a:lnTo>
                  <a:lnTo>
                    <a:pt x="5474" y="603"/>
                  </a:lnTo>
                  <a:lnTo>
                    <a:pt x="5476" y="603"/>
                  </a:lnTo>
                  <a:lnTo>
                    <a:pt x="5476" y="601"/>
                  </a:lnTo>
                  <a:lnTo>
                    <a:pt x="5474" y="601"/>
                  </a:lnTo>
                  <a:lnTo>
                    <a:pt x="5474" y="599"/>
                  </a:lnTo>
                  <a:lnTo>
                    <a:pt x="5476" y="599"/>
                  </a:lnTo>
                  <a:lnTo>
                    <a:pt x="5476" y="597"/>
                  </a:lnTo>
                  <a:lnTo>
                    <a:pt x="5476" y="595"/>
                  </a:lnTo>
                  <a:lnTo>
                    <a:pt x="5476" y="593"/>
                  </a:lnTo>
                  <a:lnTo>
                    <a:pt x="5476" y="591"/>
                  </a:lnTo>
                  <a:lnTo>
                    <a:pt x="5476" y="589"/>
                  </a:lnTo>
                  <a:lnTo>
                    <a:pt x="5476" y="587"/>
                  </a:lnTo>
                  <a:lnTo>
                    <a:pt x="5476" y="585"/>
                  </a:lnTo>
                  <a:lnTo>
                    <a:pt x="5476" y="583"/>
                  </a:lnTo>
                  <a:lnTo>
                    <a:pt x="5478" y="583"/>
                  </a:lnTo>
                  <a:lnTo>
                    <a:pt x="5480" y="582"/>
                  </a:lnTo>
                  <a:lnTo>
                    <a:pt x="5482" y="582"/>
                  </a:lnTo>
                  <a:lnTo>
                    <a:pt x="5482" y="580"/>
                  </a:lnTo>
                  <a:lnTo>
                    <a:pt x="5482" y="578"/>
                  </a:lnTo>
                  <a:lnTo>
                    <a:pt x="5483" y="578"/>
                  </a:lnTo>
                  <a:lnTo>
                    <a:pt x="5485" y="578"/>
                  </a:lnTo>
                  <a:lnTo>
                    <a:pt x="5487" y="580"/>
                  </a:lnTo>
                  <a:lnTo>
                    <a:pt x="5489" y="580"/>
                  </a:lnTo>
                  <a:lnTo>
                    <a:pt x="5491" y="580"/>
                  </a:lnTo>
                  <a:lnTo>
                    <a:pt x="5493" y="582"/>
                  </a:lnTo>
                  <a:lnTo>
                    <a:pt x="5493" y="583"/>
                  </a:lnTo>
                  <a:lnTo>
                    <a:pt x="5495" y="583"/>
                  </a:lnTo>
                  <a:lnTo>
                    <a:pt x="5495" y="582"/>
                  </a:lnTo>
                  <a:lnTo>
                    <a:pt x="5493" y="580"/>
                  </a:lnTo>
                  <a:lnTo>
                    <a:pt x="5491" y="580"/>
                  </a:lnTo>
                  <a:lnTo>
                    <a:pt x="5491" y="578"/>
                  </a:lnTo>
                  <a:lnTo>
                    <a:pt x="5493" y="578"/>
                  </a:lnTo>
                  <a:lnTo>
                    <a:pt x="5495" y="578"/>
                  </a:lnTo>
                  <a:lnTo>
                    <a:pt x="5497" y="578"/>
                  </a:lnTo>
                  <a:lnTo>
                    <a:pt x="5499" y="580"/>
                  </a:lnTo>
                  <a:lnTo>
                    <a:pt x="5501" y="578"/>
                  </a:lnTo>
                  <a:lnTo>
                    <a:pt x="5497" y="578"/>
                  </a:lnTo>
                  <a:lnTo>
                    <a:pt x="5495" y="578"/>
                  </a:lnTo>
                  <a:lnTo>
                    <a:pt x="5491" y="578"/>
                  </a:lnTo>
                  <a:lnTo>
                    <a:pt x="5489" y="576"/>
                  </a:lnTo>
                  <a:lnTo>
                    <a:pt x="5487" y="576"/>
                  </a:lnTo>
                  <a:lnTo>
                    <a:pt x="5485" y="576"/>
                  </a:lnTo>
                  <a:lnTo>
                    <a:pt x="5485" y="574"/>
                  </a:lnTo>
                  <a:lnTo>
                    <a:pt x="5485" y="572"/>
                  </a:lnTo>
                  <a:lnTo>
                    <a:pt x="5483" y="572"/>
                  </a:lnTo>
                  <a:lnTo>
                    <a:pt x="5483" y="570"/>
                  </a:lnTo>
                  <a:lnTo>
                    <a:pt x="5482" y="570"/>
                  </a:lnTo>
                  <a:lnTo>
                    <a:pt x="5480" y="570"/>
                  </a:lnTo>
                  <a:lnTo>
                    <a:pt x="5480" y="572"/>
                  </a:lnTo>
                  <a:lnTo>
                    <a:pt x="5478" y="572"/>
                  </a:lnTo>
                  <a:lnTo>
                    <a:pt x="5476" y="572"/>
                  </a:lnTo>
                  <a:lnTo>
                    <a:pt x="5474" y="572"/>
                  </a:lnTo>
                  <a:lnTo>
                    <a:pt x="5474" y="574"/>
                  </a:lnTo>
                  <a:lnTo>
                    <a:pt x="5472" y="574"/>
                  </a:lnTo>
                  <a:lnTo>
                    <a:pt x="5470" y="574"/>
                  </a:lnTo>
                  <a:lnTo>
                    <a:pt x="5468" y="574"/>
                  </a:lnTo>
                  <a:lnTo>
                    <a:pt x="5466" y="576"/>
                  </a:lnTo>
                  <a:lnTo>
                    <a:pt x="5464" y="574"/>
                  </a:lnTo>
                  <a:lnTo>
                    <a:pt x="5464" y="576"/>
                  </a:lnTo>
                  <a:lnTo>
                    <a:pt x="5462" y="576"/>
                  </a:lnTo>
                  <a:lnTo>
                    <a:pt x="5462" y="578"/>
                  </a:lnTo>
                  <a:lnTo>
                    <a:pt x="5462" y="580"/>
                  </a:lnTo>
                  <a:lnTo>
                    <a:pt x="5460" y="580"/>
                  </a:lnTo>
                  <a:lnTo>
                    <a:pt x="5462" y="580"/>
                  </a:lnTo>
                  <a:lnTo>
                    <a:pt x="5462" y="582"/>
                  </a:lnTo>
                  <a:lnTo>
                    <a:pt x="5464" y="582"/>
                  </a:lnTo>
                  <a:lnTo>
                    <a:pt x="5464" y="583"/>
                  </a:lnTo>
                  <a:lnTo>
                    <a:pt x="5462" y="583"/>
                  </a:lnTo>
                  <a:lnTo>
                    <a:pt x="5462" y="585"/>
                  </a:lnTo>
                  <a:lnTo>
                    <a:pt x="5460" y="585"/>
                  </a:lnTo>
                  <a:lnTo>
                    <a:pt x="5459" y="585"/>
                  </a:lnTo>
                  <a:lnTo>
                    <a:pt x="5459" y="587"/>
                  </a:lnTo>
                  <a:lnTo>
                    <a:pt x="5460" y="587"/>
                  </a:lnTo>
                  <a:lnTo>
                    <a:pt x="5460" y="589"/>
                  </a:lnTo>
                  <a:lnTo>
                    <a:pt x="5460" y="591"/>
                  </a:lnTo>
                  <a:lnTo>
                    <a:pt x="5460" y="593"/>
                  </a:lnTo>
                  <a:lnTo>
                    <a:pt x="5460" y="595"/>
                  </a:lnTo>
                  <a:lnTo>
                    <a:pt x="5459" y="595"/>
                  </a:lnTo>
                  <a:lnTo>
                    <a:pt x="5459" y="597"/>
                  </a:lnTo>
                  <a:lnTo>
                    <a:pt x="5459" y="599"/>
                  </a:lnTo>
                  <a:lnTo>
                    <a:pt x="5459" y="601"/>
                  </a:lnTo>
                  <a:lnTo>
                    <a:pt x="5460" y="603"/>
                  </a:lnTo>
                  <a:lnTo>
                    <a:pt x="5462" y="603"/>
                  </a:lnTo>
                  <a:lnTo>
                    <a:pt x="5462" y="605"/>
                  </a:lnTo>
                  <a:lnTo>
                    <a:pt x="5464" y="605"/>
                  </a:lnTo>
                  <a:lnTo>
                    <a:pt x="5462" y="605"/>
                  </a:lnTo>
                  <a:lnTo>
                    <a:pt x="5462" y="606"/>
                  </a:lnTo>
                  <a:lnTo>
                    <a:pt x="5460" y="606"/>
                  </a:lnTo>
                  <a:lnTo>
                    <a:pt x="5462" y="606"/>
                  </a:lnTo>
                  <a:lnTo>
                    <a:pt x="5460" y="606"/>
                  </a:lnTo>
                  <a:lnTo>
                    <a:pt x="5459" y="608"/>
                  </a:lnTo>
                  <a:lnTo>
                    <a:pt x="5460" y="608"/>
                  </a:lnTo>
                  <a:lnTo>
                    <a:pt x="5459" y="610"/>
                  </a:lnTo>
                  <a:lnTo>
                    <a:pt x="5457" y="608"/>
                  </a:lnTo>
                  <a:lnTo>
                    <a:pt x="5457" y="606"/>
                  </a:lnTo>
                  <a:lnTo>
                    <a:pt x="5457" y="605"/>
                  </a:lnTo>
                  <a:lnTo>
                    <a:pt x="5455" y="605"/>
                  </a:lnTo>
                  <a:lnTo>
                    <a:pt x="5453" y="605"/>
                  </a:lnTo>
                  <a:lnTo>
                    <a:pt x="5453" y="606"/>
                  </a:lnTo>
                  <a:lnTo>
                    <a:pt x="5455" y="606"/>
                  </a:lnTo>
                  <a:lnTo>
                    <a:pt x="5455" y="608"/>
                  </a:lnTo>
                  <a:lnTo>
                    <a:pt x="5453" y="606"/>
                  </a:lnTo>
                  <a:lnTo>
                    <a:pt x="5451" y="606"/>
                  </a:lnTo>
                  <a:lnTo>
                    <a:pt x="5451" y="605"/>
                  </a:lnTo>
                  <a:lnTo>
                    <a:pt x="5449" y="605"/>
                  </a:lnTo>
                  <a:lnTo>
                    <a:pt x="5449" y="606"/>
                  </a:lnTo>
                  <a:lnTo>
                    <a:pt x="5447" y="606"/>
                  </a:lnTo>
                  <a:lnTo>
                    <a:pt x="5447" y="608"/>
                  </a:lnTo>
                  <a:lnTo>
                    <a:pt x="5445" y="608"/>
                  </a:lnTo>
                  <a:lnTo>
                    <a:pt x="5445" y="610"/>
                  </a:lnTo>
                  <a:lnTo>
                    <a:pt x="5445" y="612"/>
                  </a:lnTo>
                  <a:lnTo>
                    <a:pt x="5443" y="612"/>
                  </a:lnTo>
                  <a:lnTo>
                    <a:pt x="5443" y="614"/>
                  </a:lnTo>
                  <a:lnTo>
                    <a:pt x="5441" y="614"/>
                  </a:lnTo>
                  <a:lnTo>
                    <a:pt x="5439" y="612"/>
                  </a:lnTo>
                  <a:lnTo>
                    <a:pt x="5439" y="614"/>
                  </a:lnTo>
                  <a:lnTo>
                    <a:pt x="5441" y="614"/>
                  </a:lnTo>
                  <a:lnTo>
                    <a:pt x="5441" y="616"/>
                  </a:lnTo>
                  <a:lnTo>
                    <a:pt x="5439" y="616"/>
                  </a:lnTo>
                  <a:lnTo>
                    <a:pt x="5439" y="614"/>
                  </a:lnTo>
                  <a:lnTo>
                    <a:pt x="5439" y="616"/>
                  </a:lnTo>
                  <a:lnTo>
                    <a:pt x="5439" y="618"/>
                  </a:lnTo>
                  <a:lnTo>
                    <a:pt x="5437" y="618"/>
                  </a:lnTo>
                  <a:lnTo>
                    <a:pt x="5435" y="618"/>
                  </a:lnTo>
                  <a:lnTo>
                    <a:pt x="5435" y="620"/>
                  </a:lnTo>
                  <a:lnTo>
                    <a:pt x="5435" y="622"/>
                  </a:lnTo>
                  <a:lnTo>
                    <a:pt x="5434" y="622"/>
                  </a:lnTo>
                  <a:lnTo>
                    <a:pt x="5434" y="620"/>
                  </a:lnTo>
                  <a:lnTo>
                    <a:pt x="5434" y="622"/>
                  </a:lnTo>
                  <a:lnTo>
                    <a:pt x="5434" y="624"/>
                  </a:lnTo>
                  <a:lnTo>
                    <a:pt x="5432" y="624"/>
                  </a:lnTo>
                  <a:lnTo>
                    <a:pt x="5432" y="626"/>
                  </a:lnTo>
                  <a:lnTo>
                    <a:pt x="5430" y="626"/>
                  </a:lnTo>
                  <a:lnTo>
                    <a:pt x="5430" y="628"/>
                  </a:lnTo>
                  <a:lnTo>
                    <a:pt x="5428" y="628"/>
                  </a:lnTo>
                  <a:lnTo>
                    <a:pt x="5426" y="630"/>
                  </a:lnTo>
                  <a:lnTo>
                    <a:pt x="5426" y="631"/>
                  </a:lnTo>
                  <a:lnTo>
                    <a:pt x="5424" y="631"/>
                  </a:lnTo>
                  <a:lnTo>
                    <a:pt x="5424" y="633"/>
                  </a:lnTo>
                  <a:lnTo>
                    <a:pt x="5424" y="635"/>
                  </a:lnTo>
                  <a:lnTo>
                    <a:pt x="5422" y="635"/>
                  </a:lnTo>
                  <a:lnTo>
                    <a:pt x="5422" y="637"/>
                  </a:lnTo>
                  <a:lnTo>
                    <a:pt x="5422" y="635"/>
                  </a:lnTo>
                  <a:lnTo>
                    <a:pt x="5420" y="635"/>
                  </a:lnTo>
                  <a:lnTo>
                    <a:pt x="5420" y="637"/>
                  </a:lnTo>
                  <a:lnTo>
                    <a:pt x="5420" y="635"/>
                  </a:lnTo>
                  <a:lnTo>
                    <a:pt x="5418" y="635"/>
                  </a:lnTo>
                  <a:lnTo>
                    <a:pt x="5418" y="637"/>
                  </a:lnTo>
                  <a:lnTo>
                    <a:pt x="5416" y="637"/>
                  </a:lnTo>
                  <a:lnTo>
                    <a:pt x="5416" y="635"/>
                  </a:lnTo>
                  <a:lnTo>
                    <a:pt x="5418" y="635"/>
                  </a:lnTo>
                  <a:lnTo>
                    <a:pt x="5416" y="635"/>
                  </a:lnTo>
                  <a:lnTo>
                    <a:pt x="5416" y="637"/>
                  </a:lnTo>
                  <a:lnTo>
                    <a:pt x="5416" y="639"/>
                  </a:lnTo>
                  <a:lnTo>
                    <a:pt x="5414" y="639"/>
                  </a:lnTo>
                  <a:lnTo>
                    <a:pt x="5414" y="641"/>
                  </a:lnTo>
                  <a:lnTo>
                    <a:pt x="5412" y="641"/>
                  </a:lnTo>
                  <a:lnTo>
                    <a:pt x="5412" y="639"/>
                  </a:lnTo>
                  <a:lnTo>
                    <a:pt x="5414" y="639"/>
                  </a:lnTo>
                  <a:lnTo>
                    <a:pt x="5414" y="637"/>
                  </a:lnTo>
                  <a:lnTo>
                    <a:pt x="5414" y="635"/>
                  </a:lnTo>
                  <a:lnTo>
                    <a:pt x="5414" y="633"/>
                  </a:lnTo>
                  <a:lnTo>
                    <a:pt x="5412" y="633"/>
                  </a:lnTo>
                  <a:lnTo>
                    <a:pt x="5414" y="633"/>
                  </a:lnTo>
                  <a:lnTo>
                    <a:pt x="5414" y="631"/>
                  </a:lnTo>
                  <a:lnTo>
                    <a:pt x="5414" y="633"/>
                  </a:lnTo>
                  <a:lnTo>
                    <a:pt x="5414" y="631"/>
                  </a:lnTo>
                  <a:lnTo>
                    <a:pt x="5414" y="630"/>
                  </a:lnTo>
                  <a:lnTo>
                    <a:pt x="5416" y="630"/>
                  </a:lnTo>
                  <a:lnTo>
                    <a:pt x="5416" y="628"/>
                  </a:lnTo>
                  <a:lnTo>
                    <a:pt x="5418" y="626"/>
                  </a:lnTo>
                  <a:lnTo>
                    <a:pt x="5416" y="626"/>
                  </a:lnTo>
                  <a:lnTo>
                    <a:pt x="5414" y="626"/>
                  </a:lnTo>
                  <a:lnTo>
                    <a:pt x="5414" y="628"/>
                  </a:lnTo>
                  <a:lnTo>
                    <a:pt x="5414" y="626"/>
                  </a:lnTo>
                  <a:lnTo>
                    <a:pt x="5412" y="626"/>
                  </a:lnTo>
                  <a:lnTo>
                    <a:pt x="5412" y="628"/>
                  </a:lnTo>
                  <a:lnTo>
                    <a:pt x="5411" y="628"/>
                  </a:lnTo>
                  <a:lnTo>
                    <a:pt x="5409" y="630"/>
                  </a:lnTo>
                  <a:lnTo>
                    <a:pt x="5407" y="630"/>
                  </a:lnTo>
                  <a:lnTo>
                    <a:pt x="5409" y="628"/>
                  </a:lnTo>
                  <a:lnTo>
                    <a:pt x="5407" y="628"/>
                  </a:lnTo>
                  <a:lnTo>
                    <a:pt x="5409" y="628"/>
                  </a:lnTo>
                  <a:lnTo>
                    <a:pt x="5409" y="626"/>
                  </a:lnTo>
                  <a:lnTo>
                    <a:pt x="5411" y="626"/>
                  </a:lnTo>
                  <a:lnTo>
                    <a:pt x="5409" y="626"/>
                  </a:lnTo>
                  <a:lnTo>
                    <a:pt x="5411" y="626"/>
                  </a:lnTo>
                  <a:lnTo>
                    <a:pt x="5411" y="624"/>
                  </a:lnTo>
                  <a:lnTo>
                    <a:pt x="5411" y="622"/>
                  </a:lnTo>
                  <a:lnTo>
                    <a:pt x="5409" y="622"/>
                  </a:lnTo>
                  <a:lnTo>
                    <a:pt x="5409" y="620"/>
                  </a:lnTo>
                  <a:lnTo>
                    <a:pt x="5409" y="618"/>
                  </a:lnTo>
                  <a:lnTo>
                    <a:pt x="5407" y="620"/>
                  </a:lnTo>
                  <a:lnTo>
                    <a:pt x="5407" y="618"/>
                  </a:lnTo>
                  <a:lnTo>
                    <a:pt x="5409" y="618"/>
                  </a:lnTo>
                  <a:lnTo>
                    <a:pt x="5411" y="618"/>
                  </a:lnTo>
                  <a:lnTo>
                    <a:pt x="5409" y="618"/>
                  </a:lnTo>
                  <a:lnTo>
                    <a:pt x="5409" y="616"/>
                  </a:lnTo>
                  <a:lnTo>
                    <a:pt x="5411" y="616"/>
                  </a:lnTo>
                  <a:lnTo>
                    <a:pt x="5411" y="614"/>
                  </a:lnTo>
                  <a:lnTo>
                    <a:pt x="5412" y="614"/>
                  </a:lnTo>
                  <a:lnTo>
                    <a:pt x="5412" y="612"/>
                  </a:lnTo>
                  <a:lnTo>
                    <a:pt x="5411" y="612"/>
                  </a:lnTo>
                  <a:lnTo>
                    <a:pt x="5412" y="612"/>
                  </a:lnTo>
                  <a:lnTo>
                    <a:pt x="5412" y="610"/>
                  </a:lnTo>
                  <a:lnTo>
                    <a:pt x="5414" y="610"/>
                  </a:lnTo>
                  <a:lnTo>
                    <a:pt x="5414" y="608"/>
                  </a:lnTo>
                  <a:lnTo>
                    <a:pt x="5414" y="606"/>
                  </a:lnTo>
                  <a:lnTo>
                    <a:pt x="5414" y="605"/>
                  </a:lnTo>
                  <a:lnTo>
                    <a:pt x="5416" y="605"/>
                  </a:lnTo>
                  <a:lnTo>
                    <a:pt x="5416" y="603"/>
                  </a:lnTo>
                  <a:lnTo>
                    <a:pt x="5416" y="601"/>
                  </a:lnTo>
                  <a:lnTo>
                    <a:pt x="5416" y="599"/>
                  </a:lnTo>
                  <a:lnTo>
                    <a:pt x="5416" y="597"/>
                  </a:lnTo>
                  <a:lnTo>
                    <a:pt x="5416" y="595"/>
                  </a:lnTo>
                  <a:lnTo>
                    <a:pt x="5416" y="597"/>
                  </a:lnTo>
                  <a:lnTo>
                    <a:pt x="5414" y="597"/>
                  </a:lnTo>
                  <a:lnTo>
                    <a:pt x="5412" y="599"/>
                  </a:lnTo>
                  <a:lnTo>
                    <a:pt x="5411" y="599"/>
                  </a:lnTo>
                  <a:lnTo>
                    <a:pt x="5411" y="601"/>
                  </a:lnTo>
                  <a:lnTo>
                    <a:pt x="5411" y="603"/>
                  </a:lnTo>
                  <a:lnTo>
                    <a:pt x="5409" y="603"/>
                  </a:lnTo>
                  <a:lnTo>
                    <a:pt x="5409" y="605"/>
                  </a:lnTo>
                  <a:lnTo>
                    <a:pt x="5407" y="603"/>
                  </a:lnTo>
                  <a:lnTo>
                    <a:pt x="5407" y="605"/>
                  </a:lnTo>
                  <a:lnTo>
                    <a:pt x="5405" y="603"/>
                  </a:lnTo>
                  <a:lnTo>
                    <a:pt x="5405" y="605"/>
                  </a:lnTo>
                  <a:lnTo>
                    <a:pt x="5403" y="605"/>
                  </a:lnTo>
                  <a:lnTo>
                    <a:pt x="5403" y="606"/>
                  </a:lnTo>
                  <a:lnTo>
                    <a:pt x="5403" y="605"/>
                  </a:lnTo>
                  <a:lnTo>
                    <a:pt x="5403" y="603"/>
                  </a:lnTo>
                  <a:lnTo>
                    <a:pt x="5403" y="601"/>
                  </a:lnTo>
                  <a:lnTo>
                    <a:pt x="5403" y="603"/>
                  </a:lnTo>
                  <a:lnTo>
                    <a:pt x="5401" y="601"/>
                  </a:lnTo>
                  <a:lnTo>
                    <a:pt x="5399" y="601"/>
                  </a:lnTo>
                  <a:lnTo>
                    <a:pt x="5401" y="601"/>
                  </a:lnTo>
                  <a:lnTo>
                    <a:pt x="5401" y="599"/>
                  </a:lnTo>
                  <a:lnTo>
                    <a:pt x="5401" y="597"/>
                  </a:lnTo>
                  <a:lnTo>
                    <a:pt x="5399" y="597"/>
                  </a:lnTo>
                  <a:lnTo>
                    <a:pt x="5397" y="597"/>
                  </a:lnTo>
                  <a:lnTo>
                    <a:pt x="5395" y="597"/>
                  </a:lnTo>
                  <a:lnTo>
                    <a:pt x="5393" y="597"/>
                  </a:lnTo>
                  <a:lnTo>
                    <a:pt x="5391" y="599"/>
                  </a:lnTo>
                  <a:lnTo>
                    <a:pt x="5391" y="601"/>
                  </a:lnTo>
                  <a:lnTo>
                    <a:pt x="5389" y="599"/>
                  </a:lnTo>
                  <a:lnTo>
                    <a:pt x="5387" y="599"/>
                  </a:lnTo>
                  <a:lnTo>
                    <a:pt x="5387" y="601"/>
                  </a:lnTo>
                  <a:lnTo>
                    <a:pt x="5386" y="601"/>
                  </a:lnTo>
                  <a:lnTo>
                    <a:pt x="5384" y="601"/>
                  </a:lnTo>
                  <a:lnTo>
                    <a:pt x="5382" y="601"/>
                  </a:lnTo>
                  <a:lnTo>
                    <a:pt x="5382" y="603"/>
                  </a:lnTo>
                  <a:lnTo>
                    <a:pt x="5380" y="603"/>
                  </a:lnTo>
                  <a:lnTo>
                    <a:pt x="5378" y="603"/>
                  </a:lnTo>
                  <a:lnTo>
                    <a:pt x="5376" y="603"/>
                  </a:lnTo>
                  <a:lnTo>
                    <a:pt x="5376" y="601"/>
                  </a:lnTo>
                  <a:lnTo>
                    <a:pt x="5374" y="601"/>
                  </a:lnTo>
                  <a:lnTo>
                    <a:pt x="5370" y="601"/>
                  </a:lnTo>
                  <a:lnTo>
                    <a:pt x="5368" y="603"/>
                  </a:lnTo>
                  <a:lnTo>
                    <a:pt x="5368" y="605"/>
                  </a:lnTo>
                  <a:lnTo>
                    <a:pt x="5366" y="605"/>
                  </a:lnTo>
                  <a:lnTo>
                    <a:pt x="5364" y="605"/>
                  </a:lnTo>
                  <a:lnTo>
                    <a:pt x="5364" y="606"/>
                  </a:lnTo>
                  <a:lnTo>
                    <a:pt x="5363" y="606"/>
                  </a:lnTo>
                  <a:lnTo>
                    <a:pt x="5363" y="608"/>
                  </a:lnTo>
                  <a:lnTo>
                    <a:pt x="5361" y="608"/>
                  </a:lnTo>
                  <a:lnTo>
                    <a:pt x="5361" y="610"/>
                  </a:lnTo>
                  <a:lnTo>
                    <a:pt x="5359" y="610"/>
                  </a:lnTo>
                  <a:lnTo>
                    <a:pt x="5357" y="610"/>
                  </a:lnTo>
                  <a:lnTo>
                    <a:pt x="5357" y="612"/>
                  </a:lnTo>
                  <a:lnTo>
                    <a:pt x="5357" y="614"/>
                  </a:lnTo>
                  <a:lnTo>
                    <a:pt x="5357" y="616"/>
                  </a:lnTo>
                  <a:lnTo>
                    <a:pt x="5357" y="618"/>
                  </a:lnTo>
                  <a:lnTo>
                    <a:pt x="5357" y="620"/>
                  </a:lnTo>
                  <a:lnTo>
                    <a:pt x="5357" y="622"/>
                  </a:lnTo>
                  <a:lnTo>
                    <a:pt x="5357" y="620"/>
                  </a:lnTo>
                  <a:lnTo>
                    <a:pt x="5355" y="620"/>
                  </a:lnTo>
                  <a:lnTo>
                    <a:pt x="5353" y="622"/>
                  </a:lnTo>
                  <a:lnTo>
                    <a:pt x="5351" y="624"/>
                  </a:lnTo>
                  <a:lnTo>
                    <a:pt x="5347" y="628"/>
                  </a:lnTo>
                  <a:lnTo>
                    <a:pt x="5347" y="630"/>
                  </a:lnTo>
                  <a:lnTo>
                    <a:pt x="5345" y="630"/>
                  </a:lnTo>
                  <a:lnTo>
                    <a:pt x="5345" y="631"/>
                  </a:lnTo>
                  <a:lnTo>
                    <a:pt x="5345" y="633"/>
                  </a:lnTo>
                  <a:lnTo>
                    <a:pt x="5345" y="635"/>
                  </a:lnTo>
                  <a:lnTo>
                    <a:pt x="5345" y="637"/>
                  </a:lnTo>
                  <a:lnTo>
                    <a:pt x="5345" y="635"/>
                  </a:lnTo>
                  <a:lnTo>
                    <a:pt x="5343" y="635"/>
                  </a:lnTo>
                  <a:lnTo>
                    <a:pt x="5343" y="637"/>
                  </a:lnTo>
                  <a:lnTo>
                    <a:pt x="5341" y="639"/>
                  </a:lnTo>
                  <a:lnTo>
                    <a:pt x="5339" y="639"/>
                  </a:lnTo>
                  <a:lnTo>
                    <a:pt x="5339" y="641"/>
                  </a:lnTo>
                  <a:lnTo>
                    <a:pt x="5338" y="641"/>
                  </a:lnTo>
                  <a:lnTo>
                    <a:pt x="5338" y="643"/>
                  </a:lnTo>
                  <a:lnTo>
                    <a:pt x="5336" y="643"/>
                  </a:lnTo>
                  <a:lnTo>
                    <a:pt x="5334" y="645"/>
                  </a:lnTo>
                  <a:lnTo>
                    <a:pt x="5334" y="647"/>
                  </a:lnTo>
                  <a:lnTo>
                    <a:pt x="5332" y="647"/>
                  </a:lnTo>
                  <a:lnTo>
                    <a:pt x="5330" y="649"/>
                  </a:lnTo>
                  <a:lnTo>
                    <a:pt x="5328" y="649"/>
                  </a:lnTo>
                  <a:lnTo>
                    <a:pt x="5328" y="651"/>
                  </a:lnTo>
                  <a:lnTo>
                    <a:pt x="5328" y="653"/>
                  </a:lnTo>
                  <a:lnTo>
                    <a:pt x="5326" y="653"/>
                  </a:lnTo>
                  <a:lnTo>
                    <a:pt x="5324" y="654"/>
                  </a:lnTo>
                  <a:lnTo>
                    <a:pt x="5324" y="658"/>
                  </a:lnTo>
                  <a:lnTo>
                    <a:pt x="5322" y="658"/>
                  </a:lnTo>
                  <a:lnTo>
                    <a:pt x="5322" y="660"/>
                  </a:lnTo>
                  <a:lnTo>
                    <a:pt x="5322" y="662"/>
                  </a:lnTo>
                  <a:lnTo>
                    <a:pt x="5322" y="660"/>
                  </a:lnTo>
                  <a:lnTo>
                    <a:pt x="5322" y="658"/>
                  </a:lnTo>
                  <a:lnTo>
                    <a:pt x="5324" y="656"/>
                  </a:lnTo>
                  <a:lnTo>
                    <a:pt x="5322" y="656"/>
                  </a:lnTo>
                  <a:lnTo>
                    <a:pt x="5322" y="658"/>
                  </a:lnTo>
                  <a:lnTo>
                    <a:pt x="5320" y="658"/>
                  </a:lnTo>
                  <a:lnTo>
                    <a:pt x="5322" y="660"/>
                  </a:lnTo>
                  <a:lnTo>
                    <a:pt x="5322" y="662"/>
                  </a:lnTo>
                  <a:lnTo>
                    <a:pt x="5322" y="664"/>
                  </a:lnTo>
                  <a:lnTo>
                    <a:pt x="5320" y="664"/>
                  </a:lnTo>
                  <a:lnTo>
                    <a:pt x="5322" y="664"/>
                  </a:lnTo>
                  <a:lnTo>
                    <a:pt x="5322" y="662"/>
                  </a:lnTo>
                  <a:lnTo>
                    <a:pt x="5320" y="662"/>
                  </a:lnTo>
                  <a:lnTo>
                    <a:pt x="5318" y="662"/>
                  </a:lnTo>
                  <a:lnTo>
                    <a:pt x="5318" y="664"/>
                  </a:lnTo>
                  <a:lnTo>
                    <a:pt x="5318" y="666"/>
                  </a:lnTo>
                  <a:lnTo>
                    <a:pt x="5318" y="668"/>
                  </a:lnTo>
                  <a:lnTo>
                    <a:pt x="5318" y="670"/>
                  </a:lnTo>
                  <a:lnTo>
                    <a:pt x="5320" y="670"/>
                  </a:lnTo>
                  <a:lnTo>
                    <a:pt x="5320" y="674"/>
                  </a:lnTo>
                  <a:lnTo>
                    <a:pt x="5320" y="672"/>
                  </a:lnTo>
                  <a:lnTo>
                    <a:pt x="5318" y="672"/>
                  </a:lnTo>
                  <a:lnTo>
                    <a:pt x="5318" y="670"/>
                  </a:lnTo>
                  <a:lnTo>
                    <a:pt x="5318" y="672"/>
                  </a:lnTo>
                  <a:lnTo>
                    <a:pt x="5318" y="674"/>
                  </a:lnTo>
                  <a:lnTo>
                    <a:pt x="5316" y="674"/>
                  </a:lnTo>
                  <a:lnTo>
                    <a:pt x="5316" y="676"/>
                  </a:lnTo>
                  <a:lnTo>
                    <a:pt x="5316" y="678"/>
                  </a:lnTo>
                  <a:lnTo>
                    <a:pt x="5318" y="678"/>
                  </a:lnTo>
                  <a:lnTo>
                    <a:pt x="5320" y="678"/>
                  </a:lnTo>
                  <a:lnTo>
                    <a:pt x="5320" y="676"/>
                  </a:lnTo>
                  <a:lnTo>
                    <a:pt x="5320" y="674"/>
                  </a:lnTo>
                  <a:lnTo>
                    <a:pt x="5322" y="676"/>
                  </a:lnTo>
                  <a:lnTo>
                    <a:pt x="5320" y="676"/>
                  </a:lnTo>
                  <a:lnTo>
                    <a:pt x="5320" y="678"/>
                  </a:lnTo>
                  <a:lnTo>
                    <a:pt x="5322" y="678"/>
                  </a:lnTo>
                  <a:lnTo>
                    <a:pt x="5324" y="678"/>
                  </a:lnTo>
                  <a:lnTo>
                    <a:pt x="5322" y="678"/>
                  </a:lnTo>
                  <a:lnTo>
                    <a:pt x="5322" y="676"/>
                  </a:lnTo>
                  <a:lnTo>
                    <a:pt x="5322" y="674"/>
                  </a:lnTo>
                  <a:lnTo>
                    <a:pt x="5322" y="676"/>
                  </a:lnTo>
                  <a:lnTo>
                    <a:pt x="5324" y="676"/>
                  </a:lnTo>
                  <a:lnTo>
                    <a:pt x="5324" y="674"/>
                  </a:lnTo>
                  <a:lnTo>
                    <a:pt x="5326" y="676"/>
                  </a:lnTo>
                  <a:lnTo>
                    <a:pt x="5328" y="676"/>
                  </a:lnTo>
                  <a:lnTo>
                    <a:pt x="5328" y="678"/>
                  </a:lnTo>
                  <a:lnTo>
                    <a:pt x="5330" y="676"/>
                  </a:lnTo>
                  <a:lnTo>
                    <a:pt x="5332" y="676"/>
                  </a:lnTo>
                  <a:lnTo>
                    <a:pt x="5332" y="678"/>
                  </a:lnTo>
                  <a:lnTo>
                    <a:pt x="5332" y="679"/>
                  </a:lnTo>
                  <a:lnTo>
                    <a:pt x="5334" y="679"/>
                  </a:lnTo>
                  <a:lnTo>
                    <a:pt x="5334" y="681"/>
                  </a:lnTo>
                  <a:lnTo>
                    <a:pt x="5334" y="683"/>
                  </a:lnTo>
                  <a:lnTo>
                    <a:pt x="5334" y="685"/>
                  </a:lnTo>
                  <a:lnTo>
                    <a:pt x="5332" y="685"/>
                  </a:lnTo>
                  <a:lnTo>
                    <a:pt x="5330" y="685"/>
                  </a:lnTo>
                  <a:lnTo>
                    <a:pt x="5328" y="685"/>
                  </a:lnTo>
                  <a:lnTo>
                    <a:pt x="5328" y="687"/>
                  </a:lnTo>
                  <a:lnTo>
                    <a:pt x="5326" y="687"/>
                  </a:lnTo>
                  <a:lnTo>
                    <a:pt x="5324" y="685"/>
                  </a:lnTo>
                  <a:lnTo>
                    <a:pt x="5322" y="685"/>
                  </a:lnTo>
                  <a:lnTo>
                    <a:pt x="5320" y="685"/>
                  </a:lnTo>
                  <a:lnTo>
                    <a:pt x="5320" y="687"/>
                  </a:lnTo>
                  <a:lnTo>
                    <a:pt x="5320" y="689"/>
                  </a:lnTo>
                  <a:lnTo>
                    <a:pt x="5318" y="689"/>
                  </a:lnTo>
                  <a:lnTo>
                    <a:pt x="5318" y="687"/>
                  </a:lnTo>
                  <a:lnTo>
                    <a:pt x="5316" y="689"/>
                  </a:lnTo>
                  <a:lnTo>
                    <a:pt x="5315" y="689"/>
                  </a:lnTo>
                  <a:lnTo>
                    <a:pt x="5313" y="689"/>
                  </a:lnTo>
                  <a:lnTo>
                    <a:pt x="5313" y="687"/>
                  </a:lnTo>
                  <a:lnTo>
                    <a:pt x="5311" y="685"/>
                  </a:lnTo>
                  <a:lnTo>
                    <a:pt x="5311" y="683"/>
                  </a:lnTo>
                  <a:lnTo>
                    <a:pt x="5309" y="685"/>
                  </a:lnTo>
                  <a:lnTo>
                    <a:pt x="5307" y="683"/>
                  </a:lnTo>
                  <a:lnTo>
                    <a:pt x="5305" y="683"/>
                  </a:lnTo>
                  <a:lnTo>
                    <a:pt x="5305" y="685"/>
                  </a:lnTo>
                  <a:lnTo>
                    <a:pt x="5305" y="687"/>
                  </a:lnTo>
                  <a:lnTo>
                    <a:pt x="5303" y="687"/>
                  </a:lnTo>
                  <a:lnTo>
                    <a:pt x="5305" y="687"/>
                  </a:lnTo>
                  <a:lnTo>
                    <a:pt x="5305" y="689"/>
                  </a:lnTo>
                  <a:lnTo>
                    <a:pt x="5303" y="689"/>
                  </a:lnTo>
                  <a:lnTo>
                    <a:pt x="5301" y="689"/>
                  </a:lnTo>
                  <a:lnTo>
                    <a:pt x="5299" y="689"/>
                  </a:lnTo>
                  <a:lnTo>
                    <a:pt x="5299" y="691"/>
                  </a:lnTo>
                  <a:lnTo>
                    <a:pt x="5297" y="691"/>
                  </a:lnTo>
                  <a:lnTo>
                    <a:pt x="5297" y="693"/>
                  </a:lnTo>
                  <a:lnTo>
                    <a:pt x="5297" y="695"/>
                  </a:lnTo>
                  <a:lnTo>
                    <a:pt x="5297" y="693"/>
                  </a:lnTo>
                  <a:lnTo>
                    <a:pt x="5295" y="693"/>
                  </a:lnTo>
                  <a:lnTo>
                    <a:pt x="5293" y="693"/>
                  </a:lnTo>
                  <a:lnTo>
                    <a:pt x="5291" y="693"/>
                  </a:lnTo>
                  <a:lnTo>
                    <a:pt x="5291" y="691"/>
                  </a:lnTo>
                  <a:lnTo>
                    <a:pt x="5290" y="691"/>
                  </a:lnTo>
                  <a:lnTo>
                    <a:pt x="5290" y="689"/>
                  </a:lnTo>
                  <a:lnTo>
                    <a:pt x="5288" y="689"/>
                  </a:lnTo>
                  <a:lnTo>
                    <a:pt x="5288" y="691"/>
                  </a:lnTo>
                  <a:lnTo>
                    <a:pt x="5286" y="691"/>
                  </a:lnTo>
                  <a:lnTo>
                    <a:pt x="5286" y="693"/>
                  </a:lnTo>
                  <a:lnTo>
                    <a:pt x="5284" y="695"/>
                  </a:lnTo>
                  <a:lnTo>
                    <a:pt x="5282" y="695"/>
                  </a:lnTo>
                  <a:lnTo>
                    <a:pt x="5280" y="695"/>
                  </a:lnTo>
                  <a:lnTo>
                    <a:pt x="5278" y="695"/>
                  </a:lnTo>
                  <a:lnTo>
                    <a:pt x="5276" y="695"/>
                  </a:lnTo>
                  <a:lnTo>
                    <a:pt x="5274" y="695"/>
                  </a:lnTo>
                  <a:lnTo>
                    <a:pt x="5274" y="697"/>
                  </a:lnTo>
                  <a:lnTo>
                    <a:pt x="5272" y="697"/>
                  </a:lnTo>
                  <a:lnTo>
                    <a:pt x="5272" y="695"/>
                  </a:lnTo>
                  <a:lnTo>
                    <a:pt x="5272" y="693"/>
                  </a:lnTo>
                  <a:lnTo>
                    <a:pt x="5270" y="693"/>
                  </a:lnTo>
                  <a:lnTo>
                    <a:pt x="5270" y="691"/>
                  </a:lnTo>
                  <a:lnTo>
                    <a:pt x="5270" y="689"/>
                  </a:lnTo>
                  <a:lnTo>
                    <a:pt x="5268" y="689"/>
                  </a:lnTo>
                  <a:lnTo>
                    <a:pt x="5268" y="687"/>
                  </a:lnTo>
                  <a:lnTo>
                    <a:pt x="5270" y="687"/>
                  </a:lnTo>
                  <a:lnTo>
                    <a:pt x="5270" y="689"/>
                  </a:lnTo>
                  <a:lnTo>
                    <a:pt x="5270" y="687"/>
                  </a:lnTo>
                  <a:lnTo>
                    <a:pt x="5272" y="687"/>
                  </a:lnTo>
                  <a:lnTo>
                    <a:pt x="5274" y="687"/>
                  </a:lnTo>
                  <a:lnTo>
                    <a:pt x="5274" y="685"/>
                  </a:lnTo>
                  <a:lnTo>
                    <a:pt x="5276" y="685"/>
                  </a:lnTo>
                  <a:lnTo>
                    <a:pt x="5278" y="685"/>
                  </a:lnTo>
                  <a:lnTo>
                    <a:pt x="5278" y="687"/>
                  </a:lnTo>
                  <a:lnTo>
                    <a:pt x="5280" y="687"/>
                  </a:lnTo>
                  <a:lnTo>
                    <a:pt x="5282" y="687"/>
                  </a:lnTo>
                  <a:lnTo>
                    <a:pt x="5284" y="687"/>
                  </a:lnTo>
                  <a:lnTo>
                    <a:pt x="5286" y="685"/>
                  </a:lnTo>
                  <a:lnTo>
                    <a:pt x="5288" y="685"/>
                  </a:lnTo>
                  <a:lnTo>
                    <a:pt x="5288" y="683"/>
                  </a:lnTo>
                  <a:lnTo>
                    <a:pt x="5286" y="683"/>
                  </a:lnTo>
                  <a:lnTo>
                    <a:pt x="5286" y="681"/>
                  </a:lnTo>
                  <a:lnTo>
                    <a:pt x="5284" y="681"/>
                  </a:lnTo>
                  <a:lnTo>
                    <a:pt x="5284" y="683"/>
                  </a:lnTo>
                  <a:lnTo>
                    <a:pt x="5282" y="683"/>
                  </a:lnTo>
                  <a:lnTo>
                    <a:pt x="5282" y="681"/>
                  </a:lnTo>
                  <a:lnTo>
                    <a:pt x="5280" y="681"/>
                  </a:lnTo>
                  <a:lnTo>
                    <a:pt x="5278" y="681"/>
                  </a:lnTo>
                  <a:lnTo>
                    <a:pt x="5280" y="679"/>
                  </a:lnTo>
                  <a:lnTo>
                    <a:pt x="5278" y="679"/>
                  </a:lnTo>
                  <a:lnTo>
                    <a:pt x="5278" y="678"/>
                  </a:lnTo>
                  <a:lnTo>
                    <a:pt x="5278" y="676"/>
                  </a:lnTo>
                  <a:lnTo>
                    <a:pt x="5276" y="676"/>
                  </a:lnTo>
                  <a:lnTo>
                    <a:pt x="5274" y="676"/>
                  </a:lnTo>
                  <a:lnTo>
                    <a:pt x="5274" y="674"/>
                  </a:lnTo>
                  <a:lnTo>
                    <a:pt x="5274" y="672"/>
                  </a:lnTo>
                  <a:lnTo>
                    <a:pt x="5272" y="672"/>
                  </a:lnTo>
                  <a:lnTo>
                    <a:pt x="5272" y="674"/>
                  </a:lnTo>
                  <a:lnTo>
                    <a:pt x="5270" y="674"/>
                  </a:lnTo>
                  <a:lnTo>
                    <a:pt x="5268" y="674"/>
                  </a:lnTo>
                  <a:lnTo>
                    <a:pt x="5267" y="674"/>
                  </a:lnTo>
                  <a:lnTo>
                    <a:pt x="5265" y="674"/>
                  </a:lnTo>
                  <a:lnTo>
                    <a:pt x="5267" y="676"/>
                  </a:lnTo>
                  <a:lnTo>
                    <a:pt x="5267" y="678"/>
                  </a:lnTo>
                  <a:lnTo>
                    <a:pt x="5265" y="678"/>
                  </a:lnTo>
                  <a:lnTo>
                    <a:pt x="5263" y="678"/>
                  </a:lnTo>
                  <a:lnTo>
                    <a:pt x="5263" y="676"/>
                  </a:lnTo>
                  <a:lnTo>
                    <a:pt x="5261" y="676"/>
                  </a:lnTo>
                  <a:lnTo>
                    <a:pt x="5259" y="676"/>
                  </a:lnTo>
                  <a:lnTo>
                    <a:pt x="5261" y="676"/>
                  </a:lnTo>
                  <a:lnTo>
                    <a:pt x="5263" y="676"/>
                  </a:lnTo>
                  <a:lnTo>
                    <a:pt x="5263" y="674"/>
                  </a:lnTo>
                  <a:lnTo>
                    <a:pt x="5261" y="674"/>
                  </a:lnTo>
                  <a:lnTo>
                    <a:pt x="5259" y="674"/>
                  </a:lnTo>
                  <a:lnTo>
                    <a:pt x="5259" y="672"/>
                  </a:lnTo>
                  <a:lnTo>
                    <a:pt x="5257" y="672"/>
                  </a:lnTo>
                  <a:lnTo>
                    <a:pt x="5255" y="670"/>
                  </a:lnTo>
                  <a:lnTo>
                    <a:pt x="5253" y="670"/>
                  </a:lnTo>
                  <a:lnTo>
                    <a:pt x="5251" y="670"/>
                  </a:lnTo>
                  <a:lnTo>
                    <a:pt x="5247" y="668"/>
                  </a:lnTo>
                  <a:lnTo>
                    <a:pt x="5245" y="668"/>
                  </a:lnTo>
                  <a:lnTo>
                    <a:pt x="5242" y="668"/>
                  </a:lnTo>
                  <a:lnTo>
                    <a:pt x="5242" y="666"/>
                  </a:lnTo>
                  <a:lnTo>
                    <a:pt x="5242" y="668"/>
                  </a:lnTo>
                  <a:lnTo>
                    <a:pt x="5240" y="668"/>
                  </a:lnTo>
                  <a:lnTo>
                    <a:pt x="5242" y="668"/>
                  </a:lnTo>
                  <a:lnTo>
                    <a:pt x="5238" y="670"/>
                  </a:lnTo>
                  <a:lnTo>
                    <a:pt x="5238" y="672"/>
                  </a:lnTo>
                  <a:lnTo>
                    <a:pt x="5236" y="670"/>
                  </a:lnTo>
                  <a:lnTo>
                    <a:pt x="5236" y="672"/>
                  </a:lnTo>
                  <a:lnTo>
                    <a:pt x="5238" y="672"/>
                  </a:lnTo>
                  <a:lnTo>
                    <a:pt x="5236" y="674"/>
                  </a:lnTo>
                  <a:lnTo>
                    <a:pt x="5238" y="674"/>
                  </a:lnTo>
                  <a:lnTo>
                    <a:pt x="5238" y="676"/>
                  </a:lnTo>
                  <a:lnTo>
                    <a:pt x="5236" y="676"/>
                  </a:lnTo>
                  <a:lnTo>
                    <a:pt x="5236" y="678"/>
                  </a:lnTo>
                  <a:lnTo>
                    <a:pt x="5234" y="678"/>
                  </a:lnTo>
                  <a:lnTo>
                    <a:pt x="5234" y="676"/>
                  </a:lnTo>
                  <a:lnTo>
                    <a:pt x="5234" y="678"/>
                  </a:lnTo>
                  <a:lnTo>
                    <a:pt x="5234" y="676"/>
                  </a:lnTo>
                  <a:lnTo>
                    <a:pt x="5232" y="676"/>
                  </a:lnTo>
                  <a:lnTo>
                    <a:pt x="5232" y="674"/>
                  </a:lnTo>
                  <a:lnTo>
                    <a:pt x="5234" y="674"/>
                  </a:lnTo>
                  <a:lnTo>
                    <a:pt x="5232" y="674"/>
                  </a:lnTo>
                  <a:lnTo>
                    <a:pt x="5232" y="676"/>
                  </a:lnTo>
                  <a:lnTo>
                    <a:pt x="5230" y="678"/>
                  </a:lnTo>
                  <a:lnTo>
                    <a:pt x="5230" y="679"/>
                  </a:lnTo>
                  <a:lnTo>
                    <a:pt x="5232" y="679"/>
                  </a:lnTo>
                  <a:lnTo>
                    <a:pt x="5234" y="678"/>
                  </a:lnTo>
                  <a:lnTo>
                    <a:pt x="5234" y="679"/>
                  </a:lnTo>
                  <a:lnTo>
                    <a:pt x="5236" y="679"/>
                  </a:lnTo>
                  <a:lnTo>
                    <a:pt x="5234" y="681"/>
                  </a:lnTo>
                  <a:lnTo>
                    <a:pt x="5234" y="683"/>
                  </a:lnTo>
                  <a:lnTo>
                    <a:pt x="5232" y="683"/>
                  </a:lnTo>
                  <a:lnTo>
                    <a:pt x="5230" y="683"/>
                  </a:lnTo>
                  <a:lnTo>
                    <a:pt x="5228" y="683"/>
                  </a:lnTo>
                  <a:lnTo>
                    <a:pt x="5226" y="683"/>
                  </a:lnTo>
                  <a:lnTo>
                    <a:pt x="5226" y="681"/>
                  </a:lnTo>
                  <a:lnTo>
                    <a:pt x="5226" y="679"/>
                  </a:lnTo>
                  <a:lnTo>
                    <a:pt x="5224" y="679"/>
                  </a:lnTo>
                  <a:lnTo>
                    <a:pt x="5222" y="678"/>
                  </a:lnTo>
                  <a:lnTo>
                    <a:pt x="5219" y="679"/>
                  </a:lnTo>
                  <a:lnTo>
                    <a:pt x="5217" y="679"/>
                  </a:lnTo>
                  <a:lnTo>
                    <a:pt x="5217" y="681"/>
                  </a:lnTo>
                  <a:lnTo>
                    <a:pt x="5217" y="683"/>
                  </a:lnTo>
                  <a:lnTo>
                    <a:pt x="5215" y="683"/>
                  </a:lnTo>
                  <a:lnTo>
                    <a:pt x="5215" y="681"/>
                  </a:lnTo>
                  <a:lnTo>
                    <a:pt x="5213" y="681"/>
                  </a:lnTo>
                  <a:lnTo>
                    <a:pt x="5213" y="683"/>
                  </a:lnTo>
                  <a:lnTo>
                    <a:pt x="5211" y="683"/>
                  </a:lnTo>
                  <a:lnTo>
                    <a:pt x="5209" y="681"/>
                  </a:lnTo>
                  <a:lnTo>
                    <a:pt x="5207" y="681"/>
                  </a:lnTo>
                  <a:lnTo>
                    <a:pt x="5205" y="681"/>
                  </a:lnTo>
                  <a:lnTo>
                    <a:pt x="5205" y="679"/>
                  </a:lnTo>
                  <a:lnTo>
                    <a:pt x="5203" y="679"/>
                  </a:lnTo>
                  <a:lnTo>
                    <a:pt x="5201" y="679"/>
                  </a:lnTo>
                  <a:lnTo>
                    <a:pt x="5199" y="679"/>
                  </a:lnTo>
                  <a:lnTo>
                    <a:pt x="5199" y="678"/>
                  </a:lnTo>
                  <a:lnTo>
                    <a:pt x="5197" y="678"/>
                  </a:lnTo>
                  <a:lnTo>
                    <a:pt x="5195" y="678"/>
                  </a:lnTo>
                  <a:lnTo>
                    <a:pt x="5194" y="678"/>
                  </a:lnTo>
                  <a:lnTo>
                    <a:pt x="5192" y="679"/>
                  </a:lnTo>
                  <a:lnTo>
                    <a:pt x="5194" y="681"/>
                  </a:lnTo>
                  <a:lnTo>
                    <a:pt x="5192" y="683"/>
                  </a:lnTo>
                  <a:lnTo>
                    <a:pt x="5194" y="683"/>
                  </a:lnTo>
                  <a:lnTo>
                    <a:pt x="5192" y="683"/>
                  </a:lnTo>
                  <a:lnTo>
                    <a:pt x="5194" y="683"/>
                  </a:lnTo>
                  <a:lnTo>
                    <a:pt x="5194" y="685"/>
                  </a:lnTo>
                  <a:lnTo>
                    <a:pt x="5192" y="685"/>
                  </a:lnTo>
                  <a:lnTo>
                    <a:pt x="5190" y="685"/>
                  </a:lnTo>
                  <a:lnTo>
                    <a:pt x="5188" y="687"/>
                  </a:lnTo>
                  <a:lnTo>
                    <a:pt x="5188" y="685"/>
                  </a:lnTo>
                  <a:lnTo>
                    <a:pt x="5186" y="685"/>
                  </a:lnTo>
                  <a:lnTo>
                    <a:pt x="5186" y="683"/>
                  </a:lnTo>
                  <a:lnTo>
                    <a:pt x="5184" y="683"/>
                  </a:lnTo>
                  <a:lnTo>
                    <a:pt x="5186" y="681"/>
                  </a:lnTo>
                  <a:lnTo>
                    <a:pt x="5186" y="679"/>
                  </a:lnTo>
                  <a:lnTo>
                    <a:pt x="5188" y="679"/>
                  </a:lnTo>
                  <a:lnTo>
                    <a:pt x="5186" y="678"/>
                  </a:lnTo>
                  <a:lnTo>
                    <a:pt x="5186" y="679"/>
                  </a:lnTo>
                  <a:lnTo>
                    <a:pt x="5186" y="678"/>
                  </a:lnTo>
                  <a:lnTo>
                    <a:pt x="5184" y="678"/>
                  </a:lnTo>
                  <a:lnTo>
                    <a:pt x="5184" y="679"/>
                  </a:lnTo>
                  <a:lnTo>
                    <a:pt x="5182" y="678"/>
                  </a:lnTo>
                  <a:lnTo>
                    <a:pt x="5180" y="678"/>
                  </a:lnTo>
                  <a:lnTo>
                    <a:pt x="5178" y="678"/>
                  </a:lnTo>
                  <a:lnTo>
                    <a:pt x="5176" y="679"/>
                  </a:lnTo>
                  <a:lnTo>
                    <a:pt x="5176" y="678"/>
                  </a:lnTo>
                  <a:lnTo>
                    <a:pt x="5174" y="678"/>
                  </a:lnTo>
                  <a:lnTo>
                    <a:pt x="5174" y="679"/>
                  </a:lnTo>
                  <a:lnTo>
                    <a:pt x="5172" y="679"/>
                  </a:lnTo>
                  <a:lnTo>
                    <a:pt x="5169" y="679"/>
                  </a:lnTo>
                  <a:lnTo>
                    <a:pt x="5165" y="679"/>
                  </a:lnTo>
                  <a:lnTo>
                    <a:pt x="5167" y="679"/>
                  </a:lnTo>
                  <a:lnTo>
                    <a:pt x="5163" y="679"/>
                  </a:lnTo>
                  <a:lnTo>
                    <a:pt x="5161" y="679"/>
                  </a:lnTo>
                  <a:lnTo>
                    <a:pt x="5163" y="679"/>
                  </a:lnTo>
                  <a:lnTo>
                    <a:pt x="5161" y="679"/>
                  </a:lnTo>
                  <a:lnTo>
                    <a:pt x="5157" y="679"/>
                  </a:lnTo>
                  <a:lnTo>
                    <a:pt x="5155" y="678"/>
                  </a:lnTo>
                  <a:lnTo>
                    <a:pt x="5153" y="678"/>
                  </a:lnTo>
                  <a:lnTo>
                    <a:pt x="5153" y="679"/>
                  </a:lnTo>
                  <a:lnTo>
                    <a:pt x="5149" y="681"/>
                  </a:lnTo>
                  <a:lnTo>
                    <a:pt x="5147" y="681"/>
                  </a:lnTo>
                  <a:lnTo>
                    <a:pt x="5146" y="681"/>
                  </a:lnTo>
                  <a:lnTo>
                    <a:pt x="5146" y="679"/>
                  </a:lnTo>
                  <a:lnTo>
                    <a:pt x="5144" y="679"/>
                  </a:lnTo>
                  <a:lnTo>
                    <a:pt x="5142" y="679"/>
                  </a:lnTo>
                  <a:lnTo>
                    <a:pt x="5138" y="681"/>
                  </a:lnTo>
                  <a:lnTo>
                    <a:pt x="5132" y="683"/>
                  </a:lnTo>
                  <a:lnTo>
                    <a:pt x="5128" y="687"/>
                  </a:lnTo>
                  <a:lnTo>
                    <a:pt x="5126" y="689"/>
                  </a:lnTo>
                  <a:lnTo>
                    <a:pt x="5124" y="689"/>
                  </a:lnTo>
                  <a:lnTo>
                    <a:pt x="5124" y="691"/>
                  </a:lnTo>
                  <a:lnTo>
                    <a:pt x="5123" y="693"/>
                  </a:lnTo>
                  <a:lnTo>
                    <a:pt x="5121" y="699"/>
                  </a:lnTo>
                  <a:lnTo>
                    <a:pt x="5119" y="701"/>
                  </a:lnTo>
                  <a:lnTo>
                    <a:pt x="5117" y="702"/>
                  </a:lnTo>
                  <a:lnTo>
                    <a:pt x="5115" y="704"/>
                  </a:lnTo>
                  <a:lnTo>
                    <a:pt x="5111" y="706"/>
                  </a:lnTo>
                  <a:lnTo>
                    <a:pt x="5111" y="708"/>
                  </a:lnTo>
                  <a:lnTo>
                    <a:pt x="5109" y="708"/>
                  </a:lnTo>
                  <a:lnTo>
                    <a:pt x="5107" y="708"/>
                  </a:lnTo>
                  <a:lnTo>
                    <a:pt x="5107" y="710"/>
                  </a:lnTo>
                  <a:lnTo>
                    <a:pt x="5103" y="714"/>
                  </a:lnTo>
                  <a:lnTo>
                    <a:pt x="5103" y="716"/>
                  </a:lnTo>
                  <a:lnTo>
                    <a:pt x="5101" y="718"/>
                  </a:lnTo>
                  <a:lnTo>
                    <a:pt x="5099" y="724"/>
                  </a:lnTo>
                  <a:lnTo>
                    <a:pt x="5099" y="725"/>
                  </a:lnTo>
                  <a:lnTo>
                    <a:pt x="5099" y="727"/>
                  </a:lnTo>
                  <a:lnTo>
                    <a:pt x="5098" y="727"/>
                  </a:lnTo>
                  <a:lnTo>
                    <a:pt x="5098" y="729"/>
                  </a:lnTo>
                  <a:lnTo>
                    <a:pt x="5096" y="729"/>
                  </a:lnTo>
                  <a:lnTo>
                    <a:pt x="5094" y="729"/>
                  </a:lnTo>
                  <a:lnTo>
                    <a:pt x="5092" y="729"/>
                  </a:lnTo>
                  <a:lnTo>
                    <a:pt x="5092" y="731"/>
                  </a:lnTo>
                  <a:lnTo>
                    <a:pt x="5090" y="733"/>
                  </a:lnTo>
                  <a:lnTo>
                    <a:pt x="5090" y="737"/>
                  </a:lnTo>
                  <a:lnTo>
                    <a:pt x="5088" y="737"/>
                  </a:lnTo>
                  <a:lnTo>
                    <a:pt x="5086" y="737"/>
                  </a:lnTo>
                  <a:lnTo>
                    <a:pt x="5084" y="739"/>
                  </a:lnTo>
                  <a:lnTo>
                    <a:pt x="5084" y="741"/>
                  </a:lnTo>
                  <a:lnTo>
                    <a:pt x="5082" y="743"/>
                  </a:lnTo>
                  <a:lnTo>
                    <a:pt x="5080" y="743"/>
                  </a:lnTo>
                  <a:lnTo>
                    <a:pt x="5078" y="743"/>
                  </a:lnTo>
                  <a:lnTo>
                    <a:pt x="5078" y="745"/>
                  </a:lnTo>
                  <a:lnTo>
                    <a:pt x="5076" y="745"/>
                  </a:lnTo>
                  <a:lnTo>
                    <a:pt x="5076" y="747"/>
                  </a:lnTo>
                  <a:lnTo>
                    <a:pt x="5075" y="747"/>
                  </a:lnTo>
                  <a:lnTo>
                    <a:pt x="5075" y="749"/>
                  </a:lnTo>
                  <a:lnTo>
                    <a:pt x="5075" y="750"/>
                  </a:lnTo>
                  <a:lnTo>
                    <a:pt x="5073" y="750"/>
                  </a:lnTo>
                  <a:lnTo>
                    <a:pt x="5071" y="752"/>
                  </a:lnTo>
                  <a:lnTo>
                    <a:pt x="5069" y="752"/>
                  </a:lnTo>
                  <a:lnTo>
                    <a:pt x="5069" y="754"/>
                  </a:lnTo>
                  <a:lnTo>
                    <a:pt x="5069" y="756"/>
                  </a:lnTo>
                  <a:lnTo>
                    <a:pt x="5069" y="758"/>
                  </a:lnTo>
                  <a:lnTo>
                    <a:pt x="5069" y="756"/>
                  </a:lnTo>
                  <a:lnTo>
                    <a:pt x="5069" y="754"/>
                  </a:lnTo>
                  <a:lnTo>
                    <a:pt x="5069" y="756"/>
                  </a:lnTo>
                  <a:lnTo>
                    <a:pt x="5067" y="756"/>
                  </a:lnTo>
                  <a:lnTo>
                    <a:pt x="5067" y="758"/>
                  </a:lnTo>
                  <a:lnTo>
                    <a:pt x="5067" y="760"/>
                  </a:lnTo>
                  <a:lnTo>
                    <a:pt x="5065" y="760"/>
                  </a:lnTo>
                  <a:lnTo>
                    <a:pt x="5065" y="762"/>
                  </a:lnTo>
                  <a:lnTo>
                    <a:pt x="5063" y="762"/>
                  </a:lnTo>
                  <a:lnTo>
                    <a:pt x="5063" y="764"/>
                  </a:lnTo>
                  <a:lnTo>
                    <a:pt x="5061" y="764"/>
                  </a:lnTo>
                  <a:lnTo>
                    <a:pt x="5063" y="764"/>
                  </a:lnTo>
                  <a:lnTo>
                    <a:pt x="5061" y="764"/>
                  </a:lnTo>
                  <a:lnTo>
                    <a:pt x="5063" y="766"/>
                  </a:lnTo>
                  <a:lnTo>
                    <a:pt x="5065" y="766"/>
                  </a:lnTo>
                  <a:lnTo>
                    <a:pt x="5065" y="768"/>
                  </a:lnTo>
                  <a:lnTo>
                    <a:pt x="5063" y="768"/>
                  </a:lnTo>
                  <a:lnTo>
                    <a:pt x="5061" y="768"/>
                  </a:lnTo>
                  <a:lnTo>
                    <a:pt x="5061" y="770"/>
                  </a:lnTo>
                  <a:lnTo>
                    <a:pt x="5059" y="770"/>
                  </a:lnTo>
                  <a:lnTo>
                    <a:pt x="5057" y="772"/>
                  </a:lnTo>
                  <a:lnTo>
                    <a:pt x="5057" y="773"/>
                  </a:lnTo>
                  <a:lnTo>
                    <a:pt x="5055" y="775"/>
                  </a:lnTo>
                  <a:lnTo>
                    <a:pt x="5053" y="777"/>
                  </a:lnTo>
                  <a:lnTo>
                    <a:pt x="5051" y="777"/>
                  </a:lnTo>
                  <a:lnTo>
                    <a:pt x="5051" y="779"/>
                  </a:lnTo>
                  <a:lnTo>
                    <a:pt x="5051" y="781"/>
                  </a:lnTo>
                  <a:lnTo>
                    <a:pt x="5050" y="781"/>
                  </a:lnTo>
                  <a:lnTo>
                    <a:pt x="5048" y="781"/>
                  </a:lnTo>
                  <a:lnTo>
                    <a:pt x="5048" y="783"/>
                  </a:lnTo>
                  <a:lnTo>
                    <a:pt x="5046" y="783"/>
                  </a:lnTo>
                  <a:lnTo>
                    <a:pt x="5046" y="785"/>
                  </a:lnTo>
                  <a:lnTo>
                    <a:pt x="5044" y="785"/>
                  </a:lnTo>
                  <a:lnTo>
                    <a:pt x="5042" y="787"/>
                  </a:lnTo>
                  <a:lnTo>
                    <a:pt x="5042" y="789"/>
                  </a:lnTo>
                  <a:lnTo>
                    <a:pt x="5040" y="789"/>
                  </a:lnTo>
                  <a:lnTo>
                    <a:pt x="5040" y="791"/>
                  </a:lnTo>
                  <a:lnTo>
                    <a:pt x="5038" y="791"/>
                  </a:lnTo>
                  <a:lnTo>
                    <a:pt x="5036" y="791"/>
                  </a:lnTo>
                  <a:lnTo>
                    <a:pt x="5036" y="793"/>
                  </a:lnTo>
                  <a:lnTo>
                    <a:pt x="5036" y="791"/>
                  </a:lnTo>
                  <a:lnTo>
                    <a:pt x="5036" y="793"/>
                  </a:lnTo>
                  <a:lnTo>
                    <a:pt x="5034" y="793"/>
                  </a:lnTo>
                  <a:lnTo>
                    <a:pt x="5034" y="795"/>
                  </a:lnTo>
                  <a:lnTo>
                    <a:pt x="5032" y="797"/>
                  </a:lnTo>
                  <a:lnTo>
                    <a:pt x="5032" y="798"/>
                  </a:lnTo>
                  <a:lnTo>
                    <a:pt x="5030" y="798"/>
                  </a:lnTo>
                  <a:lnTo>
                    <a:pt x="5030" y="800"/>
                  </a:lnTo>
                  <a:lnTo>
                    <a:pt x="5028" y="800"/>
                  </a:lnTo>
                  <a:lnTo>
                    <a:pt x="5028" y="802"/>
                  </a:lnTo>
                  <a:lnTo>
                    <a:pt x="5027" y="802"/>
                  </a:lnTo>
                  <a:lnTo>
                    <a:pt x="5025" y="802"/>
                  </a:lnTo>
                  <a:lnTo>
                    <a:pt x="5025" y="804"/>
                  </a:lnTo>
                  <a:lnTo>
                    <a:pt x="5023" y="804"/>
                  </a:lnTo>
                  <a:lnTo>
                    <a:pt x="5021" y="806"/>
                  </a:lnTo>
                  <a:lnTo>
                    <a:pt x="5019" y="808"/>
                  </a:lnTo>
                  <a:lnTo>
                    <a:pt x="5017" y="808"/>
                  </a:lnTo>
                  <a:lnTo>
                    <a:pt x="5017" y="810"/>
                  </a:lnTo>
                  <a:lnTo>
                    <a:pt x="5015" y="810"/>
                  </a:lnTo>
                  <a:lnTo>
                    <a:pt x="5015" y="812"/>
                  </a:lnTo>
                  <a:lnTo>
                    <a:pt x="5015" y="814"/>
                  </a:lnTo>
                  <a:lnTo>
                    <a:pt x="5017" y="816"/>
                  </a:lnTo>
                  <a:lnTo>
                    <a:pt x="5023" y="818"/>
                  </a:lnTo>
                  <a:lnTo>
                    <a:pt x="5023" y="820"/>
                  </a:lnTo>
                  <a:lnTo>
                    <a:pt x="5025" y="820"/>
                  </a:lnTo>
                  <a:lnTo>
                    <a:pt x="5027" y="820"/>
                  </a:lnTo>
                  <a:lnTo>
                    <a:pt x="5028" y="820"/>
                  </a:lnTo>
                  <a:lnTo>
                    <a:pt x="5030" y="820"/>
                  </a:lnTo>
                  <a:lnTo>
                    <a:pt x="5032" y="818"/>
                  </a:lnTo>
                  <a:lnTo>
                    <a:pt x="5032" y="820"/>
                  </a:lnTo>
                  <a:lnTo>
                    <a:pt x="5034" y="820"/>
                  </a:lnTo>
                  <a:lnTo>
                    <a:pt x="5036" y="820"/>
                  </a:lnTo>
                  <a:lnTo>
                    <a:pt x="5038" y="820"/>
                  </a:lnTo>
                  <a:lnTo>
                    <a:pt x="5038" y="818"/>
                  </a:lnTo>
                  <a:lnTo>
                    <a:pt x="5038" y="816"/>
                  </a:lnTo>
                  <a:lnTo>
                    <a:pt x="5040" y="818"/>
                  </a:lnTo>
                  <a:lnTo>
                    <a:pt x="5038" y="818"/>
                  </a:lnTo>
                  <a:lnTo>
                    <a:pt x="5040" y="818"/>
                  </a:lnTo>
                  <a:lnTo>
                    <a:pt x="5040" y="820"/>
                  </a:lnTo>
                  <a:lnTo>
                    <a:pt x="5040" y="818"/>
                  </a:lnTo>
                  <a:lnTo>
                    <a:pt x="5042" y="818"/>
                  </a:lnTo>
                  <a:lnTo>
                    <a:pt x="5042" y="820"/>
                  </a:lnTo>
                  <a:lnTo>
                    <a:pt x="5042" y="821"/>
                  </a:lnTo>
                  <a:lnTo>
                    <a:pt x="5042" y="823"/>
                  </a:lnTo>
                  <a:lnTo>
                    <a:pt x="5040" y="823"/>
                  </a:lnTo>
                  <a:lnTo>
                    <a:pt x="5040" y="825"/>
                  </a:lnTo>
                  <a:lnTo>
                    <a:pt x="5042" y="827"/>
                  </a:lnTo>
                  <a:lnTo>
                    <a:pt x="5040" y="827"/>
                  </a:lnTo>
                  <a:lnTo>
                    <a:pt x="5042" y="829"/>
                  </a:lnTo>
                  <a:lnTo>
                    <a:pt x="5040" y="829"/>
                  </a:lnTo>
                  <a:lnTo>
                    <a:pt x="5040" y="831"/>
                  </a:lnTo>
                  <a:lnTo>
                    <a:pt x="5042" y="831"/>
                  </a:lnTo>
                  <a:lnTo>
                    <a:pt x="5040" y="833"/>
                  </a:lnTo>
                  <a:lnTo>
                    <a:pt x="5040" y="835"/>
                  </a:lnTo>
                  <a:lnTo>
                    <a:pt x="5040" y="837"/>
                  </a:lnTo>
                  <a:lnTo>
                    <a:pt x="5038" y="837"/>
                  </a:lnTo>
                  <a:lnTo>
                    <a:pt x="5040" y="839"/>
                  </a:lnTo>
                  <a:lnTo>
                    <a:pt x="5040" y="841"/>
                  </a:lnTo>
                  <a:lnTo>
                    <a:pt x="5042" y="841"/>
                  </a:lnTo>
                  <a:lnTo>
                    <a:pt x="5042" y="839"/>
                  </a:lnTo>
                  <a:lnTo>
                    <a:pt x="5044" y="839"/>
                  </a:lnTo>
                  <a:lnTo>
                    <a:pt x="5046" y="841"/>
                  </a:lnTo>
                  <a:lnTo>
                    <a:pt x="5048" y="841"/>
                  </a:lnTo>
                  <a:lnTo>
                    <a:pt x="5048" y="839"/>
                  </a:lnTo>
                  <a:lnTo>
                    <a:pt x="5048" y="837"/>
                  </a:lnTo>
                  <a:lnTo>
                    <a:pt x="5050" y="835"/>
                  </a:lnTo>
                  <a:lnTo>
                    <a:pt x="5048" y="835"/>
                  </a:lnTo>
                  <a:lnTo>
                    <a:pt x="5046" y="833"/>
                  </a:lnTo>
                  <a:lnTo>
                    <a:pt x="5046" y="831"/>
                  </a:lnTo>
                  <a:lnTo>
                    <a:pt x="5048" y="829"/>
                  </a:lnTo>
                  <a:lnTo>
                    <a:pt x="5050" y="829"/>
                  </a:lnTo>
                  <a:lnTo>
                    <a:pt x="5050" y="827"/>
                  </a:lnTo>
                  <a:lnTo>
                    <a:pt x="5051" y="827"/>
                  </a:lnTo>
                  <a:lnTo>
                    <a:pt x="5053" y="827"/>
                  </a:lnTo>
                  <a:lnTo>
                    <a:pt x="5055" y="827"/>
                  </a:lnTo>
                  <a:lnTo>
                    <a:pt x="5053" y="829"/>
                  </a:lnTo>
                  <a:lnTo>
                    <a:pt x="5053" y="831"/>
                  </a:lnTo>
                  <a:lnTo>
                    <a:pt x="5051" y="831"/>
                  </a:lnTo>
                  <a:lnTo>
                    <a:pt x="5051" y="833"/>
                  </a:lnTo>
                  <a:lnTo>
                    <a:pt x="5051" y="831"/>
                  </a:lnTo>
                  <a:lnTo>
                    <a:pt x="5050" y="831"/>
                  </a:lnTo>
                  <a:lnTo>
                    <a:pt x="5050" y="833"/>
                  </a:lnTo>
                  <a:lnTo>
                    <a:pt x="5050" y="835"/>
                  </a:lnTo>
                  <a:lnTo>
                    <a:pt x="5051" y="835"/>
                  </a:lnTo>
                  <a:lnTo>
                    <a:pt x="5053" y="837"/>
                  </a:lnTo>
                  <a:lnTo>
                    <a:pt x="5055" y="837"/>
                  </a:lnTo>
                  <a:lnTo>
                    <a:pt x="5057" y="837"/>
                  </a:lnTo>
                  <a:lnTo>
                    <a:pt x="5057" y="839"/>
                  </a:lnTo>
                  <a:lnTo>
                    <a:pt x="5055" y="839"/>
                  </a:lnTo>
                  <a:lnTo>
                    <a:pt x="5053" y="841"/>
                  </a:lnTo>
                  <a:lnTo>
                    <a:pt x="5053" y="843"/>
                  </a:lnTo>
                  <a:lnTo>
                    <a:pt x="5051" y="843"/>
                  </a:lnTo>
                  <a:lnTo>
                    <a:pt x="5051" y="845"/>
                  </a:lnTo>
                  <a:lnTo>
                    <a:pt x="5050" y="845"/>
                  </a:lnTo>
                  <a:lnTo>
                    <a:pt x="5050" y="846"/>
                  </a:lnTo>
                  <a:lnTo>
                    <a:pt x="5048" y="846"/>
                  </a:lnTo>
                  <a:lnTo>
                    <a:pt x="5048" y="848"/>
                  </a:lnTo>
                  <a:lnTo>
                    <a:pt x="5050" y="848"/>
                  </a:lnTo>
                  <a:lnTo>
                    <a:pt x="5051" y="848"/>
                  </a:lnTo>
                  <a:lnTo>
                    <a:pt x="5055" y="848"/>
                  </a:lnTo>
                  <a:lnTo>
                    <a:pt x="5059" y="846"/>
                  </a:lnTo>
                  <a:lnTo>
                    <a:pt x="5061" y="845"/>
                  </a:lnTo>
                  <a:lnTo>
                    <a:pt x="5063" y="845"/>
                  </a:lnTo>
                  <a:lnTo>
                    <a:pt x="5063" y="843"/>
                  </a:lnTo>
                  <a:lnTo>
                    <a:pt x="5065" y="843"/>
                  </a:lnTo>
                  <a:lnTo>
                    <a:pt x="5065" y="839"/>
                  </a:lnTo>
                  <a:lnTo>
                    <a:pt x="5067" y="839"/>
                  </a:lnTo>
                  <a:lnTo>
                    <a:pt x="5067" y="837"/>
                  </a:lnTo>
                  <a:lnTo>
                    <a:pt x="5069" y="835"/>
                  </a:lnTo>
                  <a:lnTo>
                    <a:pt x="5069" y="837"/>
                  </a:lnTo>
                  <a:lnTo>
                    <a:pt x="5069" y="839"/>
                  </a:lnTo>
                  <a:lnTo>
                    <a:pt x="5069" y="841"/>
                  </a:lnTo>
                  <a:lnTo>
                    <a:pt x="5067" y="845"/>
                  </a:lnTo>
                  <a:lnTo>
                    <a:pt x="5065" y="845"/>
                  </a:lnTo>
                  <a:lnTo>
                    <a:pt x="5065" y="846"/>
                  </a:lnTo>
                  <a:lnTo>
                    <a:pt x="5065" y="848"/>
                  </a:lnTo>
                  <a:lnTo>
                    <a:pt x="5063" y="848"/>
                  </a:lnTo>
                  <a:lnTo>
                    <a:pt x="5065" y="848"/>
                  </a:lnTo>
                  <a:lnTo>
                    <a:pt x="5067" y="848"/>
                  </a:lnTo>
                  <a:lnTo>
                    <a:pt x="5069" y="848"/>
                  </a:lnTo>
                  <a:lnTo>
                    <a:pt x="5069" y="846"/>
                  </a:lnTo>
                  <a:lnTo>
                    <a:pt x="5071" y="843"/>
                  </a:lnTo>
                  <a:lnTo>
                    <a:pt x="5071" y="841"/>
                  </a:lnTo>
                  <a:lnTo>
                    <a:pt x="5071" y="839"/>
                  </a:lnTo>
                  <a:lnTo>
                    <a:pt x="5073" y="837"/>
                  </a:lnTo>
                  <a:lnTo>
                    <a:pt x="5073" y="835"/>
                  </a:lnTo>
                  <a:lnTo>
                    <a:pt x="5073" y="833"/>
                  </a:lnTo>
                  <a:lnTo>
                    <a:pt x="5071" y="833"/>
                  </a:lnTo>
                  <a:lnTo>
                    <a:pt x="5071" y="831"/>
                  </a:lnTo>
                  <a:lnTo>
                    <a:pt x="5073" y="831"/>
                  </a:lnTo>
                  <a:lnTo>
                    <a:pt x="5073" y="829"/>
                  </a:lnTo>
                  <a:lnTo>
                    <a:pt x="5073" y="827"/>
                  </a:lnTo>
                  <a:lnTo>
                    <a:pt x="5071" y="827"/>
                  </a:lnTo>
                  <a:lnTo>
                    <a:pt x="5073" y="827"/>
                  </a:lnTo>
                  <a:lnTo>
                    <a:pt x="5075" y="829"/>
                  </a:lnTo>
                  <a:lnTo>
                    <a:pt x="5078" y="829"/>
                  </a:lnTo>
                  <a:lnTo>
                    <a:pt x="5080" y="831"/>
                  </a:lnTo>
                  <a:lnTo>
                    <a:pt x="5082" y="829"/>
                  </a:lnTo>
                  <a:lnTo>
                    <a:pt x="5086" y="827"/>
                  </a:lnTo>
                  <a:lnTo>
                    <a:pt x="5088" y="827"/>
                  </a:lnTo>
                  <a:lnTo>
                    <a:pt x="5088" y="829"/>
                  </a:lnTo>
                  <a:lnTo>
                    <a:pt x="5090" y="829"/>
                  </a:lnTo>
                  <a:lnTo>
                    <a:pt x="5090" y="831"/>
                  </a:lnTo>
                  <a:lnTo>
                    <a:pt x="5090" y="829"/>
                  </a:lnTo>
                  <a:lnTo>
                    <a:pt x="5090" y="831"/>
                  </a:lnTo>
                  <a:lnTo>
                    <a:pt x="5092" y="831"/>
                  </a:lnTo>
                  <a:lnTo>
                    <a:pt x="5092" y="833"/>
                  </a:lnTo>
                  <a:lnTo>
                    <a:pt x="5094" y="833"/>
                  </a:lnTo>
                  <a:lnTo>
                    <a:pt x="5096" y="833"/>
                  </a:lnTo>
                  <a:lnTo>
                    <a:pt x="5096" y="835"/>
                  </a:lnTo>
                  <a:lnTo>
                    <a:pt x="5096" y="837"/>
                  </a:lnTo>
                  <a:lnTo>
                    <a:pt x="5098" y="837"/>
                  </a:lnTo>
                  <a:lnTo>
                    <a:pt x="5096" y="837"/>
                  </a:lnTo>
                  <a:lnTo>
                    <a:pt x="5096" y="839"/>
                  </a:lnTo>
                  <a:lnTo>
                    <a:pt x="5098" y="841"/>
                  </a:lnTo>
                  <a:lnTo>
                    <a:pt x="5099" y="841"/>
                  </a:lnTo>
                  <a:lnTo>
                    <a:pt x="5099" y="843"/>
                  </a:lnTo>
                  <a:lnTo>
                    <a:pt x="5101" y="843"/>
                  </a:lnTo>
                  <a:lnTo>
                    <a:pt x="5101" y="845"/>
                  </a:lnTo>
                  <a:lnTo>
                    <a:pt x="5101" y="846"/>
                  </a:lnTo>
                  <a:lnTo>
                    <a:pt x="5103" y="846"/>
                  </a:lnTo>
                  <a:lnTo>
                    <a:pt x="5109" y="848"/>
                  </a:lnTo>
                  <a:lnTo>
                    <a:pt x="5109" y="850"/>
                  </a:lnTo>
                  <a:lnTo>
                    <a:pt x="5107" y="848"/>
                  </a:lnTo>
                  <a:lnTo>
                    <a:pt x="5107" y="850"/>
                  </a:lnTo>
                  <a:lnTo>
                    <a:pt x="5109" y="850"/>
                  </a:lnTo>
                  <a:lnTo>
                    <a:pt x="5109" y="852"/>
                  </a:lnTo>
                  <a:lnTo>
                    <a:pt x="5111" y="852"/>
                  </a:lnTo>
                  <a:lnTo>
                    <a:pt x="5111" y="854"/>
                  </a:lnTo>
                  <a:lnTo>
                    <a:pt x="5115" y="854"/>
                  </a:lnTo>
                  <a:lnTo>
                    <a:pt x="5115" y="856"/>
                  </a:lnTo>
                  <a:lnTo>
                    <a:pt x="5113" y="856"/>
                  </a:lnTo>
                  <a:lnTo>
                    <a:pt x="5115" y="856"/>
                  </a:lnTo>
                  <a:lnTo>
                    <a:pt x="5115" y="858"/>
                  </a:lnTo>
                  <a:lnTo>
                    <a:pt x="5113" y="858"/>
                  </a:lnTo>
                  <a:lnTo>
                    <a:pt x="5113" y="860"/>
                  </a:lnTo>
                  <a:lnTo>
                    <a:pt x="5111" y="860"/>
                  </a:lnTo>
                  <a:lnTo>
                    <a:pt x="5111" y="862"/>
                  </a:lnTo>
                  <a:lnTo>
                    <a:pt x="5113" y="862"/>
                  </a:lnTo>
                  <a:lnTo>
                    <a:pt x="5111" y="862"/>
                  </a:lnTo>
                  <a:lnTo>
                    <a:pt x="5109" y="862"/>
                  </a:lnTo>
                  <a:lnTo>
                    <a:pt x="5107" y="862"/>
                  </a:lnTo>
                  <a:lnTo>
                    <a:pt x="5107" y="860"/>
                  </a:lnTo>
                  <a:lnTo>
                    <a:pt x="5105" y="860"/>
                  </a:lnTo>
                  <a:lnTo>
                    <a:pt x="5105" y="858"/>
                  </a:lnTo>
                  <a:lnTo>
                    <a:pt x="5103" y="858"/>
                  </a:lnTo>
                  <a:lnTo>
                    <a:pt x="5103" y="860"/>
                  </a:lnTo>
                  <a:lnTo>
                    <a:pt x="5105" y="860"/>
                  </a:lnTo>
                  <a:lnTo>
                    <a:pt x="5105" y="862"/>
                  </a:lnTo>
                  <a:lnTo>
                    <a:pt x="5107" y="862"/>
                  </a:lnTo>
                  <a:lnTo>
                    <a:pt x="5107" y="864"/>
                  </a:lnTo>
                  <a:lnTo>
                    <a:pt x="5109" y="864"/>
                  </a:lnTo>
                  <a:lnTo>
                    <a:pt x="5109" y="866"/>
                  </a:lnTo>
                  <a:lnTo>
                    <a:pt x="5111" y="866"/>
                  </a:lnTo>
                  <a:lnTo>
                    <a:pt x="5113" y="866"/>
                  </a:lnTo>
                  <a:lnTo>
                    <a:pt x="5111" y="868"/>
                  </a:lnTo>
                  <a:lnTo>
                    <a:pt x="5111" y="869"/>
                  </a:lnTo>
                  <a:lnTo>
                    <a:pt x="5113" y="869"/>
                  </a:lnTo>
                  <a:lnTo>
                    <a:pt x="5113" y="871"/>
                  </a:lnTo>
                  <a:lnTo>
                    <a:pt x="5113" y="873"/>
                  </a:lnTo>
                  <a:lnTo>
                    <a:pt x="5111" y="875"/>
                  </a:lnTo>
                  <a:lnTo>
                    <a:pt x="5109" y="877"/>
                  </a:lnTo>
                  <a:lnTo>
                    <a:pt x="5111" y="879"/>
                  </a:lnTo>
                  <a:lnTo>
                    <a:pt x="5113" y="879"/>
                  </a:lnTo>
                  <a:lnTo>
                    <a:pt x="5113" y="881"/>
                  </a:lnTo>
                  <a:lnTo>
                    <a:pt x="5115" y="883"/>
                  </a:lnTo>
                  <a:lnTo>
                    <a:pt x="5117" y="883"/>
                  </a:lnTo>
                  <a:lnTo>
                    <a:pt x="5117" y="885"/>
                  </a:lnTo>
                  <a:lnTo>
                    <a:pt x="5117" y="883"/>
                  </a:lnTo>
                  <a:lnTo>
                    <a:pt x="5115" y="883"/>
                  </a:lnTo>
                  <a:lnTo>
                    <a:pt x="5115" y="885"/>
                  </a:lnTo>
                  <a:lnTo>
                    <a:pt x="5113" y="885"/>
                  </a:lnTo>
                  <a:lnTo>
                    <a:pt x="5113" y="887"/>
                  </a:lnTo>
                  <a:lnTo>
                    <a:pt x="5113" y="889"/>
                  </a:lnTo>
                  <a:lnTo>
                    <a:pt x="5115" y="889"/>
                  </a:lnTo>
                  <a:lnTo>
                    <a:pt x="5115" y="891"/>
                  </a:lnTo>
                  <a:lnTo>
                    <a:pt x="5113" y="891"/>
                  </a:lnTo>
                  <a:lnTo>
                    <a:pt x="5113" y="893"/>
                  </a:lnTo>
                  <a:lnTo>
                    <a:pt x="5111" y="893"/>
                  </a:lnTo>
                  <a:lnTo>
                    <a:pt x="5111" y="894"/>
                  </a:lnTo>
                  <a:lnTo>
                    <a:pt x="5109" y="896"/>
                  </a:lnTo>
                  <a:lnTo>
                    <a:pt x="5107" y="896"/>
                  </a:lnTo>
                  <a:lnTo>
                    <a:pt x="5107" y="898"/>
                  </a:lnTo>
                  <a:lnTo>
                    <a:pt x="5107" y="900"/>
                  </a:lnTo>
                  <a:lnTo>
                    <a:pt x="5107" y="902"/>
                  </a:lnTo>
                  <a:lnTo>
                    <a:pt x="5105" y="902"/>
                  </a:lnTo>
                  <a:lnTo>
                    <a:pt x="5105" y="904"/>
                  </a:lnTo>
                  <a:lnTo>
                    <a:pt x="5105" y="902"/>
                  </a:lnTo>
                  <a:lnTo>
                    <a:pt x="5107" y="902"/>
                  </a:lnTo>
                  <a:lnTo>
                    <a:pt x="5107" y="904"/>
                  </a:lnTo>
                  <a:lnTo>
                    <a:pt x="5105" y="904"/>
                  </a:lnTo>
                  <a:lnTo>
                    <a:pt x="5105" y="906"/>
                  </a:lnTo>
                  <a:lnTo>
                    <a:pt x="5103" y="906"/>
                  </a:lnTo>
                  <a:lnTo>
                    <a:pt x="5103" y="908"/>
                  </a:lnTo>
                  <a:lnTo>
                    <a:pt x="5103" y="910"/>
                  </a:lnTo>
                  <a:lnTo>
                    <a:pt x="5103" y="912"/>
                  </a:lnTo>
                  <a:lnTo>
                    <a:pt x="5103" y="914"/>
                  </a:lnTo>
                  <a:lnTo>
                    <a:pt x="5103" y="916"/>
                  </a:lnTo>
                  <a:lnTo>
                    <a:pt x="5101" y="916"/>
                  </a:lnTo>
                  <a:lnTo>
                    <a:pt x="5101" y="917"/>
                  </a:lnTo>
                  <a:lnTo>
                    <a:pt x="5099" y="917"/>
                  </a:lnTo>
                  <a:lnTo>
                    <a:pt x="5101" y="917"/>
                  </a:lnTo>
                  <a:lnTo>
                    <a:pt x="5101" y="919"/>
                  </a:lnTo>
                  <a:lnTo>
                    <a:pt x="5099" y="919"/>
                  </a:lnTo>
                  <a:lnTo>
                    <a:pt x="5099" y="921"/>
                  </a:lnTo>
                  <a:lnTo>
                    <a:pt x="5099" y="923"/>
                  </a:lnTo>
                  <a:lnTo>
                    <a:pt x="5099" y="925"/>
                  </a:lnTo>
                  <a:lnTo>
                    <a:pt x="5099" y="927"/>
                  </a:lnTo>
                  <a:lnTo>
                    <a:pt x="5099" y="929"/>
                  </a:lnTo>
                  <a:lnTo>
                    <a:pt x="5101" y="931"/>
                  </a:lnTo>
                  <a:lnTo>
                    <a:pt x="5099" y="931"/>
                  </a:lnTo>
                  <a:lnTo>
                    <a:pt x="5099" y="933"/>
                  </a:lnTo>
                  <a:lnTo>
                    <a:pt x="5101" y="933"/>
                  </a:lnTo>
                  <a:lnTo>
                    <a:pt x="5099" y="935"/>
                  </a:lnTo>
                  <a:lnTo>
                    <a:pt x="5101" y="935"/>
                  </a:lnTo>
                  <a:lnTo>
                    <a:pt x="5101" y="937"/>
                  </a:lnTo>
                  <a:lnTo>
                    <a:pt x="5103" y="937"/>
                  </a:lnTo>
                  <a:lnTo>
                    <a:pt x="5101" y="939"/>
                  </a:lnTo>
                  <a:lnTo>
                    <a:pt x="5099" y="939"/>
                  </a:lnTo>
                  <a:lnTo>
                    <a:pt x="5099" y="940"/>
                  </a:lnTo>
                  <a:lnTo>
                    <a:pt x="5099" y="942"/>
                  </a:lnTo>
                  <a:lnTo>
                    <a:pt x="5099" y="944"/>
                  </a:lnTo>
                  <a:lnTo>
                    <a:pt x="5101" y="944"/>
                  </a:lnTo>
                  <a:lnTo>
                    <a:pt x="5099" y="946"/>
                  </a:lnTo>
                  <a:lnTo>
                    <a:pt x="5099" y="948"/>
                  </a:lnTo>
                  <a:lnTo>
                    <a:pt x="5101" y="948"/>
                  </a:lnTo>
                  <a:lnTo>
                    <a:pt x="5101" y="950"/>
                  </a:lnTo>
                  <a:lnTo>
                    <a:pt x="5099" y="950"/>
                  </a:lnTo>
                  <a:lnTo>
                    <a:pt x="5099" y="952"/>
                  </a:lnTo>
                  <a:lnTo>
                    <a:pt x="5099" y="954"/>
                  </a:lnTo>
                  <a:lnTo>
                    <a:pt x="5099" y="956"/>
                  </a:lnTo>
                  <a:lnTo>
                    <a:pt x="5098" y="956"/>
                  </a:lnTo>
                  <a:lnTo>
                    <a:pt x="5098" y="958"/>
                  </a:lnTo>
                  <a:lnTo>
                    <a:pt x="5098" y="960"/>
                  </a:lnTo>
                  <a:lnTo>
                    <a:pt x="5098" y="962"/>
                  </a:lnTo>
                  <a:lnTo>
                    <a:pt x="5098" y="964"/>
                  </a:lnTo>
                  <a:lnTo>
                    <a:pt x="5096" y="964"/>
                  </a:lnTo>
                  <a:lnTo>
                    <a:pt x="5098" y="964"/>
                  </a:lnTo>
                  <a:lnTo>
                    <a:pt x="5098" y="965"/>
                  </a:lnTo>
                  <a:lnTo>
                    <a:pt x="5096" y="967"/>
                  </a:lnTo>
                  <a:lnTo>
                    <a:pt x="5096" y="969"/>
                  </a:lnTo>
                  <a:lnTo>
                    <a:pt x="5096" y="971"/>
                  </a:lnTo>
                  <a:lnTo>
                    <a:pt x="5096" y="973"/>
                  </a:lnTo>
                  <a:lnTo>
                    <a:pt x="5096" y="975"/>
                  </a:lnTo>
                  <a:lnTo>
                    <a:pt x="5096" y="977"/>
                  </a:lnTo>
                  <a:lnTo>
                    <a:pt x="5094" y="977"/>
                  </a:lnTo>
                  <a:lnTo>
                    <a:pt x="5094" y="979"/>
                  </a:lnTo>
                  <a:lnTo>
                    <a:pt x="5092" y="979"/>
                  </a:lnTo>
                  <a:lnTo>
                    <a:pt x="5092" y="981"/>
                  </a:lnTo>
                  <a:lnTo>
                    <a:pt x="5088" y="983"/>
                  </a:lnTo>
                  <a:lnTo>
                    <a:pt x="5088" y="985"/>
                  </a:lnTo>
                  <a:lnTo>
                    <a:pt x="5086" y="985"/>
                  </a:lnTo>
                  <a:lnTo>
                    <a:pt x="5086" y="987"/>
                  </a:lnTo>
                  <a:lnTo>
                    <a:pt x="5084" y="987"/>
                  </a:lnTo>
                  <a:lnTo>
                    <a:pt x="5084" y="988"/>
                  </a:lnTo>
                  <a:lnTo>
                    <a:pt x="5082" y="988"/>
                  </a:lnTo>
                  <a:lnTo>
                    <a:pt x="5082" y="990"/>
                  </a:lnTo>
                  <a:lnTo>
                    <a:pt x="5080" y="992"/>
                  </a:lnTo>
                  <a:lnTo>
                    <a:pt x="5080" y="994"/>
                  </a:lnTo>
                  <a:lnTo>
                    <a:pt x="5080" y="996"/>
                  </a:lnTo>
                  <a:lnTo>
                    <a:pt x="5078" y="996"/>
                  </a:lnTo>
                  <a:lnTo>
                    <a:pt x="5078" y="998"/>
                  </a:lnTo>
                  <a:lnTo>
                    <a:pt x="5076" y="998"/>
                  </a:lnTo>
                  <a:lnTo>
                    <a:pt x="5076" y="1000"/>
                  </a:lnTo>
                  <a:lnTo>
                    <a:pt x="5076" y="1002"/>
                  </a:lnTo>
                  <a:lnTo>
                    <a:pt x="5076" y="1004"/>
                  </a:lnTo>
                  <a:lnTo>
                    <a:pt x="5075" y="1004"/>
                  </a:lnTo>
                  <a:lnTo>
                    <a:pt x="5071" y="1008"/>
                  </a:lnTo>
                  <a:lnTo>
                    <a:pt x="5071" y="1010"/>
                  </a:lnTo>
                  <a:lnTo>
                    <a:pt x="5069" y="1010"/>
                  </a:lnTo>
                  <a:lnTo>
                    <a:pt x="5069" y="1012"/>
                  </a:lnTo>
                  <a:lnTo>
                    <a:pt x="5069" y="1013"/>
                  </a:lnTo>
                  <a:lnTo>
                    <a:pt x="5067" y="1015"/>
                  </a:lnTo>
                  <a:lnTo>
                    <a:pt x="5067" y="1017"/>
                  </a:lnTo>
                  <a:lnTo>
                    <a:pt x="5067" y="1019"/>
                  </a:lnTo>
                  <a:lnTo>
                    <a:pt x="5065" y="1019"/>
                  </a:lnTo>
                  <a:lnTo>
                    <a:pt x="5065" y="1021"/>
                  </a:lnTo>
                  <a:lnTo>
                    <a:pt x="5063" y="1023"/>
                  </a:lnTo>
                  <a:lnTo>
                    <a:pt x="5061" y="1027"/>
                  </a:lnTo>
                  <a:lnTo>
                    <a:pt x="5061" y="1029"/>
                  </a:lnTo>
                  <a:lnTo>
                    <a:pt x="5061" y="1031"/>
                  </a:lnTo>
                  <a:lnTo>
                    <a:pt x="5059" y="1031"/>
                  </a:lnTo>
                  <a:lnTo>
                    <a:pt x="5059" y="1033"/>
                  </a:lnTo>
                  <a:lnTo>
                    <a:pt x="5057" y="1035"/>
                  </a:lnTo>
                  <a:lnTo>
                    <a:pt x="5057" y="1036"/>
                  </a:lnTo>
                  <a:lnTo>
                    <a:pt x="5055" y="1036"/>
                  </a:lnTo>
                  <a:lnTo>
                    <a:pt x="5055" y="1038"/>
                  </a:lnTo>
                  <a:lnTo>
                    <a:pt x="5053" y="1040"/>
                  </a:lnTo>
                  <a:lnTo>
                    <a:pt x="5051" y="1042"/>
                  </a:lnTo>
                  <a:lnTo>
                    <a:pt x="5050" y="1044"/>
                  </a:lnTo>
                  <a:lnTo>
                    <a:pt x="5048" y="1046"/>
                  </a:lnTo>
                  <a:lnTo>
                    <a:pt x="5046" y="1048"/>
                  </a:lnTo>
                  <a:lnTo>
                    <a:pt x="5044" y="1052"/>
                  </a:lnTo>
                  <a:lnTo>
                    <a:pt x="5042" y="1052"/>
                  </a:lnTo>
                  <a:lnTo>
                    <a:pt x="5040" y="1054"/>
                  </a:lnTo>
                  <a:lnTo>
                    <a:pt x="5040" y="1056"/>
                  </a:lnTo>
                  <a:lnTo>
                    <a:pt x="5038" y="1056"/>
                  </a:lnTo>
                  <a:lnTo>
                    <a:pt x="5038" y="1058"/>
                  </a:lnTo>
                  <a:lnTo>
                    <a:pt x="5038" y="1060"/>
                  </a:lnTo>
                  <a:lnTo>
                    <a:pt x="5036" y="1060"/>
                  </a:lnTo>
                  <a:lnTo>
                    <a:pt x="5036" y="1061"/>
                  </a:lnTo>
                  <a:lnTo>
                    <a:pt x="5034" y="1061"/>
                  </a:lnTo>
                  <a:lnTo>
                    <a:pt x="5032" y="1063"/>
                  </a:lnTo>
                  <a:lnTo>
                    <a:pt x="5034" y="1063"/>
                  </a:lnTo>
                  <a:lnTo>
                    <a:pt x="5032" y="1063"/>
                  </a:lnTo>
                  <a:lnTo>
                    <a:pt x="5032" y="1065"/>
                  </a:lnTo>
                  <a:lnTo>
                    <a:pt x="5032" y="1067"/>
                  </a:lnTo>
                  <a:lnTo>
                    <a:pt x="5030" y="1067"/>
                  </a:lnTo>
                  <a:lnTo>
                    <a:pt x="5030" y="1069"/>
                  </a:lnTo>
                  <a:lnTo>
                    <a:pt x="5028" y="1069"/>
                  </a:lnTo>
                  <a:lnTo>
                    <a:pt x="5027" y="1069"/>
                  </a:lnTo>
                  <a:lnTo>
                    <a:pt x="5027" y="1071"/>
                  </a:lnTo>
                  <a:lnTo>
                    <a:pt x="5027" y="1073"/>
                  </a:lnTo>
                  <a:lnTo>
                    <a:pt x="5025" y="1073"/>
                  </a:lnTo>
                  <a:lnTo>
                    <a:pt x="5025" y="1075"/>
                  </a:lnTo>
                  <a:lnTo>
                    <a:pt x="5023" y="1075"/>
                  </a:lnTo>
                  <a:lnTo>
                    <a:pt x="5023" y="1077"/>
                  </a:lnTo>
                  <a:lnTo>
                    <a:pt x="5023" y="1079"/>
                  </a:lnTo>
                  <a:lnTo>
                    <a:pt x="5021" y="1079"/>
                  </a:lnTo>
                  <a:lnTo>
                    <a:pt x="5021" y="1081"/>
                  </a:lnTo>
                  <a:lnTo>
                    <a:pt x="5019" y="1081"/>
                  </a:lnTo>
                  <a:lnTo>
                    <a:pt x="5021" y="1081"/>
                  </a:lnTo>
                  <a:lnTo>
                    <a:pt x="5021" y="1083"/>
                  </a:lnTo>
                  <a:lnTo>
                    <a:pt x="5021" y="1081"/>
                  </a:lnTo>
                  <a:lnTo>
                    <a:pt x="5021" y="1083"/>
                  </a:lnTo>
                  <a:lnTo>
                    <a:pt x="5019" y="1084"/>
                  </a:lnTo>
                  <a:lnTo>
                    <a:pt x="5017" y="1084"/>
                  </a:lnTo>
                  <a:lnTo>
                    <a:pt x="5017" y="1086"/>
                  </a:lnTo>
                  <a:lnTo>
                    <a:pt x="5017" y="1084"/>
                  </a:lnTo>
                  <a:lnTo>
                    <a:pt x="5015" y="1084"/>
                  </a:lnTo>
                  <a:lnTo>
                    <a:pt x="5015" y="1086"/>
                  </a:lnTo>
                  <a:lnTo>
                    <a:pt x="5017" y="1086"/>
                  </a:lnTo>
                  <a:lnTo>
                    <a:pt x="5015" y="1086"/>
                  </a:lnTo>
                  <a:lnTo>
                    <a:pt x="5015" y="1088"/>
                  </a:lnTo>
                  <a:lnTo>
                    <a:pt x="5015" y="1090"/>
                  </a:lnTo>
                  <a:lnTo>
                    <a:pt x="5013" y="1090"/>
                  </a:lnTo>
                  <a:lnTo>
                    <a:pt x="5011" y="1090"/>
                  </a:lnTo>
                  <a:lnTo>
                    <a:pt x="5011" y="1092"/>
                  </a:lnTo>
                  <a:lnTo>
                    <a:pt x="5009" y="1092"/>
                  </a:lnTo>
                  <a:lnTo>
                    <a:pt x="5009" y="1094"/>
                  </a:lnTo>
                  <a:lnTo>
                    <a:pt x="5007" y="1094"/>
                  </a:lnTo>
                  <a:lnTo>
                    <a:pt x="5007" y="1096"/>
                  </a:lnTo>
                  <a:lnTo>
                    <a:pt x="5005" y="1096"/>
                  </a:lnTo>
                  <a:lnTo>
                    <a:pt x="5003" y="1098"/>
                  </a:lnTo>
                  <a:lnTo>
                    <a:pt x="5002" y="1098"/>
                  </a:lnTo>
                  <a:lnTo>
                    <a:pt x="5000" y="1098"/>
                  </a:lnTo>
                  <a:lnTo>
                    <a:pt x="5000" y="1100"/>
                  </a:lnTo>
                  <a:lnTo>
                    <a:pt x="4998" y="1100"/>
                  </a:lnTo>
                  <a:lnTo>
                    <a:pt x="4998" y="1102"/>
                  </a:lnTo>
                  <a:lnTo>
                    <a:pt x="4996" y="1104"/>
                  </a:lnTo>
                  <a:lnTo>
                    <a:pt x="4994" y="1104"/>
                  </a:lnTo>
                  <a:lnTo>
                    <a:pt x="4992" y="1104"/>
                  </a:lnTo>
                  <a:lnTo>
                    <a:pt x="4992" y="1106"/>
                  </a:lnTo>
                  <a:lnTo>
                    <a:pt x="4992" y="1104"/>
                  </a:lnTo>
                  <a:lnTo>
                    <a:pt x="4990" y="1104"/>
                  </a:lnTo>
                  <a:lnTo>
                    <a:pt x="4990" y="1106"/>
                  </a:lnTo>
                  <a:lnTo>
                    <a:pt x="4988" y="1106"/>
                  </a:lnTo>
                  <a:lnTo>
                    <a:pt x="4986" y="1106"/>
                  </a:lnTo>
                  <a:lnTo>
                    <a:pt x="4984" y="1106"/>
                  </a:lnTo>
                  <a:lnTo>
                    <a:pt x="4984" y="1108"/>
                  </a:lnTo>
                  <a:lnTo>
                    <a:pt x="4982" y="1108"/>
                  </a:lnTo>
                  <a:lnTo>
                    <a:pt x="4980" y="1108"/>
                  </a:lnTo>
                  <a:lnTo>
                    <a:pt x="4980" y="1106"/>
                  </a:lnTo>
                  <a:lnTo>
                    <a:pt x="4982" y="1106"/>
                  </a:lnTo>
                  <a:lnTo>
                    <a:pt x="4982" y="1108"/>
                  </a:lnTo>
                  <a:lnTo>
                    <a:pt x="4982" y="1106"/>
                  </a:lnTo>
                  <a:lnTo>
                    <a:pt x="4980" y="1106"/>
                  </a:lnTo>
                  <a:lnTo>
                    <a:pt x="4979" y="1106"/>
                  </a:lnTo>
                  <a:lnTo>
                    <a:pt x="4977" y="1106"/>
                  </a:lnTo>
                  <a:lnTo>
                    <a:pt x="4977" y="1104"/>
                  </a:lnTo>
                  <a:lnTo>
                    <a:pt x="4975" y="1104"/>
                  </a:lnTo>
                  <a:lnTo>
                    <a:pt x="4977" y="1104"/>
                  </a:lnTo>
                  <a:lnTo>
                    <a:pt x="4975" y="1104"/>
                  </a:lnTo>
                  <a:lnTo>
                    <a:pt x="4973" y="1104"/>
                  </a:lnTo>
                  <a:lnTo>
                    <a:pt x="4973" y="1102"/>
                  </a:lnTo>
                  <a:lnTo>
                    <a:pt x="4971" y="1102"/>
                  </a:lnTo>
                  <a:lnTo>
                    <a:pt x="4971" y="1104"/>
                  </a:lnTo>
                  <a:lnTo>
                    <a:pt x="4969" y="1104"/>
                  </a:lnTo>
                  <a:lnTo>
                    <a:pt x="4969" y="1102"/>
                  </a:lnTo>
                  <a:lnTo>
                    <a:pt x="4969" y="1100"/>
                  </a:lnTo>
                  <a:lnTo>
                    <a:pt x="4969" y="1098"/>
                  </a:lnTo>
                  <a:lnTo>
                    <a:pt x="4971" y="1098"/>
                  </a:lnTo>
                  <a:lnTo>
                    <a:pt x="4969" y="1098"/>
                  </a:lnTo>
                  <a:lnTo>
                    <a:pt x="4971" y="1098"/>
                  </a:lnTo>
                  <a:lnTo>
                    <a:pt x="4971" y="1096"/>
                  </a:lnTo>
                  <a:lnTo>
                    <a:pt x="4969" y="1096"/>
                  </a:lnTo>
                  <a:lnTo>
                    <a:pt x="4971" y="1096"/>
                  </a:lnTo>
                  <a:lnTo>
                    <a:pt x="4971" y="1094"/>
                  </a:lnTo>
                  <a:lnTo>
                    <a:pt x="4969" y="1094"/>
                  </a:lnTo>
                  <a:lnTo>
                    <a:pt x="4969" y="1096"/>
                  </a:lnTo>
                  <a:lnTo>
                    <a:pt x="4967" y="1096"/>
                  </a:lnTo>
                  <a:lnTo>
                    <a:pt x="4967" y="1098"/>
                  </a:lnTo>
                  <a:lnTo>
                    <a:pt x="4965" y="1098"/>
                  </a:lnTo>
                  <a:lnTo>
                    <a:pt x="4965" y="1100"/>
                  </a:lnTo>
                  <a:lnTo>
                    <a:pt x="4963" y="1100"/>
                  </a:lnTo>
                  <a:lnTo>
                    <a:pt x="4963" y="1098"/>
                  </a:lnTo>
                  <a:lnTo>
                    <a:pt x="4963" y="1100"/>
                  </a:lnTo>
                  <a:lnTo>
                    <a:pt x="4963" y="1098"/>
                  </a:lnTo>
                  <a:lnTo>
                    <a:pt x="4963" y="1096"/>
                  </a:lnTo>
                  <a:lnTo>
                    <a:pt x="4965" y="1096"/>
                  </a:lnTo>
                  <a:lnTo>
                    <a:pt x="4965" y="1094"/>
                  </a:lnTo>
                  <a:lnTo>
                    <a:pt x="4963" y="1094"/>
                  </a:lnTo>
                  <a:lnTo>
                    <a:pt x="4961" y="1094"/>
                  </a:lnTo>
                  <a:lnTo>
                    <a:pt x="4961" y="1096"/>
                  </a:lnTo>
                  <a:lnTo>
                    <a:pt x="4959" y="1096"/>
                  </a:lnTo>
                  <a:lnTo>
                    <a:pt x="4961" y="1096"/>
                  </a:lnTo>
                  <a:lnTo>
                    <a:pt x="4961" y="1098"/>
                  </a:lnTo>
                  <a:lnTo>
                    <a:pt x="4959" y="1096"/>
                  </a:lnTo>
                  <a:lnTo>
                    <a:pt x="4959" y="1098"/>
                  </a:lnTo>
                  <a:lnTo>
                    <a:pt x="4957" y="1100"/>
                  </a:lnTo>
                  <a:lnTo>
                    <a:pt x="4957" y="1102"/>
                  </a:lnTo>
                  <a:lnTo>
                    <a:pt x="4957" y="1100"/>
                  </a:lnTo>
                  <a:lnTo>
                    <a:pt x="4957" y="1102"/>
                  </a:lnTo>
                  <a:lnTo>
                    <a:pt x="4955" y="1102"/>
                  </a:lnTo>
                  <a:lnTo>
                    <a:pt x="4955" y="1104"/>
                  </a:lnTo>
                  <a:lnTo>
                    <a:pt x="4955" y="1106"/>
                  </a:lnTo>
                  <a:lnTo>
                    <a:pt x="4954" y="1106"/>
                  </a:lnTo>
                  <a:lnTo>
                    <a:pt x="4955" y="1106"/>
                  </a:lnTo>
                  <a:lnTo>
                    <a:pt x="4954" y="1106"/>
                  </a:lnTo>
                  <a:lnTo>
                    <a:pt x="4954" y="1108"/>
                  </a:lnTo>
                  <a:lnTo>
                    <a:pt x="4952" y="1108"/>
                  </a:lnTo>
                  <a:lnTo>
                    <a:pt x="4954" y="1108"/>
                  </a:lnTo>
                  <a:lnTo>
                    <a:pt x="4952" y="1108"/>
                  </a:lnTo>
                  <a:lnTo>
                    <a:pt x="4952" y="1109"/>
                  </a:lnTo>
                  <a:lnTo>
                    <a:pt x="4952" y="1111"/>
                  </a:lnTo>
                  <a:lnTo>
                    <a:pt x="4952" y="1109"/>
                  </a:lnTo>
                  <a:lnTo>
                    <a:pt x="4952" y="1108"/>
                  </a:lnTo>
                  <a:lnTo>
                    <a:pt x="4950" y="1108"/>
                  </a:lnTo>
                  <a:lnTo>
                    <a:pt x="4950" y="1109"/>
                  </a:lnTo>
                  <a:lnTo>
                    <a:pt x="4948" y="1109"/>
                  </a:lnTo>
                  <a:lnTo>
                    <a:pt x="4946" y="1109"/>
                  </a:lnTo>
                  <a:lnTo>
                    <a:pt x="4948" y="1109"/>
                  </a:lnTo>
                  <a:lnTo>
                    <a:pt x="4948" y="1108"/>
                  </a:lnTo>
                  <a:lnTo>
                    <a:pt x="4946" y="1108"/>
                  </a:lnTo>
                  <a:lnTo>
                    <a:pt x="4946" y="1109"/>
                  </a:lnTo>
                  <a:lnTo>
                    <a:pt x="4946" y="1108"/>
                  </a:lnTo>
                  <a:lnTo>
                    <a:pt x="4944" y="1108"/>
                  </a:lnTo>
                  <a:lnTo>
                    <a:pt x="4944" y="1109"/>
                  </a:lnTo>
                  <a:lnTo>
                    <a:pt x="4946" y="1109"/>
                  </a:lnTo>
                  <a:lnTo>
                    <a:pt x="4946" y="1111"/>
                  </a:lnTo>
                  <a:lnTo>
                    <a:pt x="4946" y="1113"/>
                  </a:lnTo>
                  <a:lnTo>
                    <a:pt x="4944" y="1115"/>
                  </a:lnTo>
                  <a:lnTo>
                    <a:pt x="4944" y="1117"/>
                  </a:lnTo>
                  <a:lnTo>
                    <a:pt x="4944" y="1115"/>
                  </a:lnTo>
                  <a:lnTo>
                    <a:pt x="4944" y="1113"/>
                  </a:lnTo>
                  <a:lnTo>
                    <a:pt x="4942" y="1113"/>
                  </a:lnTo>
                  <a:lnTo>
                    <a:pt x="4942" y="1111"/>
                  </a:lnTo>
                  <a:lnTo>
                    <a:pt x="4942" y="1109"/>
                  </a:lnTo>
                  <a:lnTo>
                    <a:pt x="4942" y="1108"/>
                  </a:lnTo>
                  <a:lnTo>
                    <a:pt x="4940" y="1108"/>
                  </a:lnTo>
                  <a:lnTo>
                    <a:pt x="4938" y="1108"/>
                  </a:lnTo>
                  <a:lnTo>
                    <a:pt x="4940" y="1108"/>
                  </a:lnTo>
                  <a:lnTo>
                    <a:pt x="4940" y="1106"/>
                  </a:lnTo>
                  <a:lnTo>
                    <a:pt x="4942" y="1106"/>
                  </a:lnTo>
                  <a:lnTo>
                    <a:pt x="4944" y="1106"/>
                  </a:lnTo>
                  <a:lnTo>
                    <a:pt x="4944" y="1104"/>
                  </a:lnTo>
                  <a:lnTo>
                    <a:pt x="4946" y="1104"/>
                  </a:lnTo>
                  <a:lnTo>
                    <a:pt x="4948" y="1104"/>
                  </a:lnTo>
                  <a:lnTo>
                    <a:pt x="4950" y="1104"/>
                  </a:lnTo>
                  <a:lnTo>
                    <a:pt x="4950" y="1102"/>
                  </a:lnTo>
                  <a:lnTo>
                    <a:pt x="4950" y="1100"/>
                  </a:lnTo>
                  <a:lnTo>
                    <a:pt x="4952" y="1100"/>
                  </a:lnTo>
                  <a:lnTo>
                    <a:pt x="4952" y="1098"/>
                  </a:lnTo>
                  <a:lnTo>
                    <a:pt x="4952" y="1096"/>
                  </a:lnTo>
                  <a:lnTo>
                    <a:pt x="4954" y="1094"/>
                  </a:lnTo>
                  <a:lnTo>
                    <a:pt x="4954" y="1092"/>
                  </a:lnTo>
                  <a:lnTo>
                    <a:pt x="4954" y="1090"/>
                  </a:lnTo>
                  <a:lnTo>
                    <a:pt x="4952" y="1090"/>
                  </a:lnTo>
                  <a:lnTo>
                    <a:pt x="4952" y="1088"/>
                  </a:lnTo>
                  <a:lnTo>
                    <a:pt x="4952" y="1086"/>
                  </a:lnTo>
                  <a:lnTo>
                    <a:pt x="4952" y="1084"/>
                  </a:lnTo>
                  <a:lnTo>
                    <a:pt x="4952" y="1083"/>
                  </a:lnTo>
                  <a:lnTo>
                    <a:pt x="4952" y="1081"/>
                  </a:lnTo>
                  <a:lnTo>
                    <a:pt x="4952" y="1079"/>
                  </a:lnTo>
                  <a:lnTo>
                    <a:pt x="4954" y="1079"/>
                  </a:lnTo>
                  <a:lnTo>
                    <a:pt x="4952" y="1071"/>
                  </a:lnTo>
                  <a:lnTo>
                    <a:pt x="4950" y="1063"/>
                  </a:lnTo>
                  <a:lnTo>
                    <a:pt x="4950" y="1061"/>
                  </a:lnTo>
                  <a:lnTo>
                    <a:pt x="4948" y="1061"/>
                  </a:lnTo>
                  <a:lnTo>
                    <a:pt x="4948" y="1060"/>
                  </a:lnTo>
                  <a:lnTo>
                    <a:pt x="4950" y="1060"/>
                  </a:lnTo>
                  <a:lnTo>
                    <a:pt x="4950" y="1058"/>
                  </a:lnTo>
                  <a:lnTo>
                    <a:pt x="4952" y="1060"/>
                  </a:lnTo>
                  <a:lnTo>
                    <a:pt x="4954" y="1058"/>
                  </a:lnTo>
                  <a:lnTo>
                    <a:pt x="4955" y="1058"/>
                  </a:lnTo>
                  <a:lnTo>
                    <a:pt x="4959" y="1054"/>
                  </a:lnTo>
                  <a:lnTo>
                    <a:pt x="4959" y="1052"/>
                  </a:lnTo>
                  <a:lnTo>
                    <a:pt x="4961" y="1052"/>
                  </a:lnTo>
                  <a:lnTo>
                    <a:pt x="4961" y="1050"/>
                  </a:lnTo>
                  <a:lnTo>
                    <a:pt x="4963" y="1050"/>
                  </a:lnTo>
                  <a:lnTo>
                    <a:pt x="4963" y="1052"/>
                  </a:lnTo>
                  <a:lnTo>
                    <a:pt x="4965" y="1052"/>
                  </a:lnTo>
                  <a:lnTo>
                    <a:pt x="4965" y="1054"/>
                  </a:lnTo>
                  <a:lnTo>
                    <a:pt x="4965" y="1056"/>
                  </a:lnTo>
                  <a:lnTo>
                    <a:pt x="4967" y="1056"/>
                  </a:lnTo>
                  <a:lnTo>
                    <a:pt x="4967" y="1058"/>
                  </a:lnTo>
                  <a:lnTo>
                    <a:pt x="4967" y="1060"/>
                  </a:lnTo>
                  <a:lnTo>
                    <a:pt x="4965" y="1061"/>
                  </a:lnTo>
                  <a:lnTo>
                    <a:pt x="4965" y="1063"/>
                  </a:lnTo>
                  <a:lnTo>
                    <a:pt x="4967" y="1063"/>
                  </a:lnTo>
                  <a:lnTo>
                    <a:pt x="4969" y="1063"/>
                  </a:lnTo>
                  <a:lnTo>
                    <a:pt x="4969" y="1065"/>
                  </a:lnTo>
                  <a:lnTo>
                    <a:pt x="4969" y="1067"/>
                  </a:lnTo>
                  <a:lnTo>
                    <a:pt x="4971" y="1067"/>
                  </a:lnTo>
                  <a:lnTo>
                    <a:pt x="4971" y="1065"/>
                  </a:lnTo>
                  <a:lnTo>
                    <a:pt x="4973" y="1065"/>
                  </a:lnTo>
                  <a:lnTo>
                    <a:pt x="4975" y="1063"/>
                  </a:lnTo>
                  <a:lnTo>
                    <a:pt x="4975" y="1061"/>
                  </a:lnTo>
                  <a:lnTo>
                    <a:pt x="4975" y="1060"/>
                  </a:lnTo>
                  <a:lnTo>
                    <a:pt x="4977" y="1060"/>
                  </a:lnTo>
                  <a:lnTo>
                    <a:pt x="4977" y="1058"/>
                  </a:lnTo>
                  <a:lnTo>
                    <a:pt x="4979" y="1056"/>
                  </a:lnTo>
                  <a:lnTo>
                    <a:pt x="4980" y="1056"/>
                  </a:lnTo>
                  <a:lnTo>
                    <a:pt x="4982" y="1054"/>
                  </a:lnTo>
                  <a:lnTo>
                    <a:pt x="4982" y="1052"/>
                  </a:lnTo>
                  <a:lnTo>
                    <a:pt x="4982" y="1050"/>
                  </a:lnTo>
                  <a:lnTo>
                    <a:pt x="4982" y="1048"/>
                  </a:lnTo>
                  <a:lnTo>
                    <a:pt x="4982" y="1046"/>
                  </a:lnTo>
                  <a:lnTo>
                    <a:pt x="4984" y="1046"/>
                  </a:lnTo>
                  <a:lnTo>
                    <a:pt x="4984" y="1044"/>
                  </a:lnTo>
                  <a:lnTo>
                    <a:pt x="4986" y="1044"/>
                  </a:lnTo>
                  <a:lnTo>
                    <a:pt x="4988" y="1044"/>
                  </a:lnTo>
                  <a:lnTo>
                    <a:pt x="4988" y="1042"/>
                  </a:lnTo>
                  <a:lnTo>
                    <a:pt x="4988" y="1040"/>
                  </a:lnTo>
                  <a:lnTo>
                    <a:pt x="4988" y="1038"/>
                  </a:lnTo>
                  <a:lnTo>
                    <a:pt x="4988" y="1036"/>
                  </a:lnTo>
                  <a:lnTo>
                    <a:pt x="4990" y="1036"/>
                  </a:lnTo>
                  <a:lnTo>
                    <a:pt x="4990" y="1035"/>
                  </a:lnTo>
                  <a:lnTo>
                    <a:pt x="4990" y="1036"/>
                  </a:lnTo>
                  <a:lnTo>
                    <a:pt x="4992" y="1035"/>
                  </a:lnTo>
                  <a:lnTo>
                    <a:pt x="4992" y="1033"/>
                  </a:lnTo>
                  <a:lnTo>
                    <a:pt x="4992" y="1031"/>
                  </a:lnTo>
                  <a:lnTo>
                    <a:pt x="4994" y="1029"/>
                  </a:lnTo>
                  <a:lnTo>
                    <a:pt x="4996" y="1029"/>
                  </a:lnTo>
                  <a:lnTo>
                    <a:pt x="4996" y="1027"/>
                  </a:lnTo>
                  <a:lnTo>
                    <a:pt x="4994" y="1027"/>
                  </a:lnTo>
                  <a:lnTo>
                    <a:pt x="4996" y="1027"/>
                  </a:lnTo>
                  <a:lnTo>
                    <a:pt x="4994" y="1027"/>
                  </a:lnTo>
                  <a:lnTo>
                    <a:pt x="4994" y="1025"/>
                  </a:lnTo>
                  <a:lnTo>
                    <a:pt x="4996" y="1025"/>
                  </a:lnTo>
                  <a:lnTo>
                    <a:pt x="4994" y="1023"/>
                  </a:lnTo>
                  <a:lnTo>
                    <a:pt x="4994" y="1021"/>
                  </a:lnTo>
                  <a:lnTo>
                    <a:pt x="4996" y="1021"/>
                  </a:lnTo>
                  <a:lnTo>
                    <a:pt x="4996" y="1019"/>
                  </a:lnTo>
                  <a:lnTo>
                    <a:pt x="4998" y="1017"/>
                  </a:lnTo>
                  <a:lnTo>
                    <a:pt x="4998" y="1015"/>
                  </a:lnTo>
                  <a:lnTo>
                    <a:pt x="4998" y="1013"/>
                  </a:lnTo>
                  <a:lnTo>
                    <a:pt x="4998" y="1012"/>
                  </a:lnTo>
                  <a:lnTo>
                    <a:pt x="4998" y="1010"/>
                  </a:lnTo>
                  <a:lnTo>
                    <a:pt x="5000" y="1010"/>
                  </a:lnTo>
                  <a:lnTo>
                    <a:pt x="5000" y="1008"/>
                  </a:lnTo>
                  <a:lnTo>
                    <a:pt x="5000" y="1006"/>
                  </a:lnTo>
                  <a:lnTo>
                    <a:pt x="5000" y="1004"/>
                  </a:lnTo>
                  <a:lnTo>
                    <a:pt x="5000" y="1002"/>
                  </a:lnTo>
                  <a:lnTo>
                    <a:pt x="5002" y="1002"/>
                  </a:lnTo>
                  <a:lnTo>
                    <a:pt x="5002" y="1000"/>
                  </a:lnTo>
                  <a:lnTo>
                    <a:pt x="5003" y="1000"/>
                  </a:lnTo>
                  <a:lnTo>
                    <a:pt x="5005" y="1000"/>
                  </a:lnTo>
                  <a:lnTo>
                    <a:pt x="5005" y="998"/>
                  </a:lnTo>
                  <a:lnTo>
                    <a:pt x="5007" y="998"/>
                  </a:lnTo>
                  <a:lnTo>
                    <a:pt x="5007" y="996"/>
                  </a:lnTo>
                  <a:lnTo>
                    <a:pt x="5009" y="994"/>
                  </a:lnTo>
                  <a:lnTo>
                    <a:pt x="5007" y="992"/>
                  </a:lnTo>
                  <a:lnTo>
                    <a:pt x="5007" y="990"/>
                  </a:lnTo>
                  <a:lnTo>
                    <a:pt x="5005" y="988"/>
                  </a:lnTo>
                  <a:lnTo>
                    <a:pt x="5005" y="987"/>
                  </a:lnTo>
                  <a:lnTo>
                    <a:pt x="5007" y="985"/>
                  </a:lnTo>
                  <a:lnTo>
                    <a:pt x="5007" y="983"/>
                  </a:lnTo>
                  <a:lnTo>
                    <a:pt x="5007" y="981"/>
                  </a:lnTo>
                  <a:lnTo>
                    <a:pt x="5005" y="981"/>
                  </a:lnTo>
                  <a:lnTo>
                    <a:pt x="5005" y="979"/>
                  </a:lnTo>
                  <a:lnTo>
                    <a:pt x="5003" y="979"/>
                  </a:lnTo>
                  <a:lnTo>
                    <a:pt x="5002" y="979"/>
                  </a:lnTo>
                  <a:lnTo>
                    <a:pt x="5000" y="979"/>
                  </a:lnTo>
                  <a:lnTo>
                    <a:pt x="4998" y="979"/>
                  </a:lnTo>
                  <a:lnTo>
                    <a:pt x="4996" y="981"/>
                  </a:lnTo>
                  <a:lnTo>
                    <a:pt x="4994" y="981"/>
                  </a:lnTo>
                  <a:lnTo>
                    <a:pt x="4992" y="981"/>
                  </a:lnTo>
                  <a:lnTo>
                    <a:pt x="4992" y="983"/>
                  </a:lnTo>
                  <a:lnTo>
                    <a:pt x="4990" y="983"/>
                  </a:lnTo>
                  <a:lnTo>
                    <a:pt x="4990" y="985"/>
                  </a:lnTo>
                  <a:lnTo>
                    <a:pt x="4988" y="985"/>
                  </a:lnTo>
                  <a:lnTo>
                    <a:pt x="4986" y="985"/>
                  </a:lnTo>
                  <a:lnTo>
                    <a:pt x="4984" y="985"/>
                  </a:lnTo>
                  <a:lnTo>
                    <a:pt x="4982" y="985"/>
                  </a:lnTo>
                  <a:lnTo>
                    <a:pt x="4980" y="987"/>
                  </a:lnTo>
                  <a:lnTo>
                    <a:pt x="4979" y="988"/>
                  </a:lnTo>
                  <a:lnTo>
                    <a:pt x="4977" y="988"/>
                  </a:lnTo>
                  <a:lnTo>
                    <a:pt x="4975" y="988"/>
                  </a:lnTo>
                  <a:lnTo>
                    <a:pt x="4975" y="990"/>
                  </a:lnTo>
                  <a:lnTo>
                    <a:pt x="4975" y="992"/>
                  </a:lnTo>
                  <a:lnTo>
                    <a:pt x="4975" y="994"/>
                  </a:lnTo>
                  <a:lnTo>
                    <a:pt x="4973" y="994"/>
                  </a:lnTo>
                  <a:lnTo>
                    <a:pt x="4971" y="994"/>
                  </a:lnTo>
                  <a:lnTo>
                    <a:pt x="4969" y="994"/>
                  </a:lnTo>
                  <a:lnTo>
                    <a:pt x="4967" y="994"/>
                  </a:lnTo>
                  <a:lnTo>
                    <a:pt x="4965" y="994"/>
                  </a:lnTo>
                  <a:lnTo>
                    <a:pt x="4963" y="994"/>
                  </a:lnTo>
                  <a:lnTo>
                    <a:pt x="4961" y="994"/>
                  </a:lnTo>
                  <a:lnTo>
                    <a:pt x="4959" y="994"/>
                  </a:lnTo>
                  <a:lnTo>
                    <a:pt x="4959" y="996"/>
                  </a:lnTo>
                  <a:lnTo>
                    <a:pt x="4957" y="996"/>
                  </a:lnTo>
                  <a:lnTo>
                    <a:pt x="4957" y="994"/>
                  </a:lnTo>
                  <a:lnTo>
                    <a:pt x="4955" y="994"/>
                  </a:lnTo>
                  <a:lnTo>
                    <a:pt x="4952" y="994"/>
                  </a:lnTo>
                  <a:lnTo>
                    <a:pt x="4950" y="994"/>
                  </a:lnTo>
                  <a:lnTo>
                    <a:pt x="4948" y="994"/>
                  </a:lnTo>
                  <a:lnTo>
                    <a:pt x="4948" y="992"/>
                  </a:lnTo>
                  <a:lnTo>
                    <a:pt x="4948" y="990"/>
                  </a:lnTo>
                  <a:lnTo>
                    <a:pt x="4946" y="988"/>
                  </a:lnTo>
                  <a:lnTo>
                    <a:pt x="4944" y="987"/>
                  </a:lnTo>
                  <a:lnTo>
                    <a:pt x="4944" y="985"/>
                  </a:lnTo>
                  <a:lnTo>
                    <a:pt x="4944" y="983"/>
                  </a:lnTo>
                  <a:lnTo>
                    <a:pt x="4946" y="983"/>
                  </a:lnTo>
                  <a:lnTo>
                    <a:pt x="4946" y="981"/>
                  </a:lnTo>
                  <a:lnTo>
                    <a:pt x="4946" y="979"/>
                  </a:lnTo>
                  <a:lnTo>
                    <a:pt x="4944" y="977"/>
                  </a:lnTo>
                  <a:lnTo>
                    <a:pt x="4946" y="977"/>
                  </a:lnTo>
                  <a:lnTo>
                    <a:pt x="4946" y="975"/>
                  </a:lnTo>
                  <a:lnTo>
                    <a:pt x="4944" y="975"/>
                  </a:lnTo>
                  <a:lnTo>
                    <a:pt x="4942" y="975"/>
                  </a:lnTo>
                  <a:lnTo>
                    <a:pt x="4942" y="973"/>
                  </a:lnTo>
                  <a:lnTo>
                    <a:pt x="4942" y="971"/>
                  </a:lnTo>
                  <a:lnTo>
                    <a:pt x="4942" y="967"/>
                  </a:lnTo>
                  <a:lnTo>
                    <a:pt x="4944" y="967"/>
                  </a:lnTo>
                  <a:lnTo>
                    <a:pt x="4944" y="965"/>
                  </a:lnTo>
                  <a:lnTo>
                    <a:pt x="4942" y="965"/>
                  </a:lnTo>
                  <a:lnTo>
                    <a:pt x="4942" y="967"/>
                  </a:lnTo>
                  <a:lnTo>
                    <a:pt x="4940" y="967"/>
                  </a:lnTo>
                  <a:lnTo>
                    <a:pt x="4940" y="965"/>
                  </a:lnTo>
                  <a:lnTo>
                    <a:pt x="4938" y="965"/>
                  </a:lnTo>
                  <a:lnTo>
                    <a:pt x="4938" y="967"/>
                  </a:lnTo>
                  <a:lnTo>
                    <a:pt x="4936" y="967"/>
                  </a:lnTo>
                  <a:lnTo>
                    <a:pt x="4936" y="965"/>
                  </a:lnTo>
                  <a:lnTo>
                    <a:pt x="4934" y="964"/>
                  </a:lnTo>
                  <a:lnTo>
                    <a:pt x="4932" y="964"/>
                  </a:lnTo>
                  <a:lnTo>
                    <a:pt x="4932" y="962"/>
                  </a:lnTo>
                  <a:lnTo>
                    <a:pt x="4931" y="962"/>
                  </a:lnTo>
                  <a:lnTo>
                    <a:pt x="4932" y="962"/>
                  </a:lnTo>
                  <a:lnTo>
                    <a:pt x="4931" y="962"/>
                  </a:lnTo>
                  <a:lnTo>
                    <a:pt x="4931" y="960"/>
                  </a:lnTo>
                  <a:lnTo>
                    <a:pt x="4929" y="960"/>
                  </a:lnTo>
                  <a:lnTo>
                    <a:pt x="4929" y="958"/>
                  </a:lnTo>
                  <a:lnTo>
                    <a:pt x="4929" y="956"/>
                  </a:lnTo>
                  <a:lnTo>
                    <a:pt x="4927" y="956"/>
                  </a:lnTo>
                  <a:lnTo>
                    <a:pt x="4925" y="956"/>
                  </a:lnTo>
                  <a:lnTo>
                    <a:pt x="4925" y="954"/>
                  </a:lnTo>
                  <a:lnTo>
                    <a:pt x="4925" y="952"/>
                  </a:lnTo>
                  <a:lnTo>
                    <a:pt x="4923" y="952"/>
                  </a:lnTo>
                  <a:lnTo>
                    <a:pt x="4923" y="954"/>
                  </a:lnTo>
                  <a:lnTo>
                    <a:pt x="4923" y="956"/>
                  </a:lnTo>
                  <a:lnTo>
                    <a:pt x="4921" y="954"/>
                  </a:lnTo>
                  <a:lnTo>
                    <a:pt x="4919" y="954"/>
                  </a:lnTo>
                  <a:lnTo>
                    <a:pt x="4917" y="954"/>
                  </a:lnTo>
                  <a:lnTo>
                    <a:pt x="4917" y="952"/>
                  </a:lnTo>
                  <a:lnTo>
                    <a:pt x="4915" y="952"/>
                  </a:lnTo>
                  <a:lnTo>
                    <a:pt x="4913" y="952"/>
                  </a:lnTo>
                  <a:lnTo>
                    <a:pt x="4913" y="950"/>
                  </a:lnTo>
                  <a:lnTo>
                    <a:pt x="4913" y="948"/>
                  </a:lnTo>
                  <a:lnTo>
                    <a:pt x="4911" y="948"/>
                  </a:lnTo>
                  <a:lnTo>
                    <a:pt x="4911" y="950"/>
                  </a:lnTo>
                  <a:lnTo>
                    <a:pt x="4909" y="948"/>
                  </a:lnTo>
                  <a:lnTo>
                    <a:pt x="4907" y="950"/>
                  </a:lnTo>
                  <a:lnTo>
                    <a:pt x="4906" y="950"/>
                  </a:lnTo>
                  <a:lnTo>
                    <a:pt x="4904" y="950"/>
                  </a:lnTo>
                  <a:lnTo>
                    <a:pt x="4902" y="950"/>
                  </a:lnTo>
                  <a:lnTo>
                    <a:pt x="4902" y="948"/>
                  </a:lnTo>
                  <a:lnTo>
                    <a:pt x="4900" y="948"/>
                  </a:lnTo>
                  <a:lnTo>
                    <a:pt x="4900" y="950"/>
                  </a:lnTo>
                  <a:lnTo>
                    <a:pt x="4898" y="948"/>
                  </a:lnTo>
                  <a:lnTo>
                    <a:pt x="4896" y="948"/>
                  </a:lnTo>
                  <a:lnTo>
                    <a:pt x="4896" y="946"/>
                  </a:lnTo>
                  <a:lnTo>
                    <a:pt x="4896" y="944"/>
                  </a:lnTo>
                  <a:lnTo>
                    <a:pt x="4894" y="944"/>
                  </a:lnTo>
                  <a:lnTo>
                    <a:pt x="4894" y="942"/>
                  </a:lnTo>
                  <a:lnTo>
                    <a:pt x="4894" y="940"/>
                  </a:lnTo>
                  <a:lnTo>
                    <a:pt x="4892" y="939"/>
                  </a:lnTo>
                  <a:lnTo>
                    <a:pt x="4894" y="937"/>
                  </a:lnTo>
                  <a:lnTo>
                    <a:pt x="4894" y="935"/>
                  </a:lnTo>
                  <a:lnTo>
                    <a:pt x="4894" y="933"/>
                  </a:lnTo>
                  <a:lnTo>
                    <a:pt x="4892" y="933"/>
                  </a:lnTo>
                  <a:lnTo>
                    <a:pt x="4890" y="931"/>
                  </a:lnTo>
                  <a:lnTo>
                    <a:pt x="4890" y="929"/>
                  </a:lnTo>
                  <a:lnTo>
                    <a:pt x="4890" y="927"/>
                  </a:lnTo>
                  <a:lnTo>
                    <a:pt x="4890" y="925"/>
                  </a:lnTo>
                  <a:lnTo>
                    <a:pt x="4890" y="923"/>
                  </a:lnTo>
                  <a:lnTo>
                    <a:pt x="4890" y="921"/>
                  </a:lnTo>
                  <a:lnTo>
                    <a:pt x="4890" y="919"/>
                  </a:lnTo>
                  <a:lnTo>
                    <a:pt x="4888" y="919"/>
                  </a:lnTo>
                  <a:lnTo>
                    <a:pt x="4888" y="916"/>
                  </a:lnTo>
                  <a:lnTo>
                    <a:pt x="4886" y="916"/>
                  </a:lnTo>
                  <a:lnTo>
                    <a:pt x="4886" y="914"/>
                  </a:lnTo>
                  <a:lnTo>
                    <a:pt x="4884" y="914"/>
                  </a:lnTo>
                  <a:lnTo>
                    <a:pt x="4884" y="912"/>
                  </a:lnTo>
                  <a:lnTo>
                    <a:pt x="4884" y="910"/>
                  </a:lnTo>
                  <a:lnTo>
                    <a:pt x="4884" y="908"/>
                  </a:lnTo>
                  <a:lnTo>
                    <a:pt x="4884" y="906"/>
                  </a:lnTo>
                  <a:lnTo>
                    <a:pt x="4883" y="906"/>
                  </a:lnTo>
                  <a:lnTo>
                    <a:pt x="4883" y="908"/>
                  </a:lnTo>
                  <a:lnTo>
                    <a:pt x="4883" y="906"/>
                  </a:lnTo>
                  <a:lnTo>
                    <a:pt x="4883" y="904"/>
                  </a:lnTo>
                  <a:lnTo>
                    <a:pt x="4884" y="904"/>
                  </a:lnTo>
                  <a:lnTo>
                    <a:pt x="4883" y="904"/>
                  </a:lnTo>
                  <a:lnTo>
                    <a:pt x="4883" y="902"/>
                  </a:lnTo>
                  <a:lnTo>
                    <a:pt x="4883" y="900"/>
                  </a:lnTo>
                  <a:lnTo>
                    <a:pt x="4881" y="900"/>
                  </a:lnTo>
                  <a:lnTo>
                    <a:pt x="4881" y="898"/>
                  </a:lnTo>
                  <a:lnTo>
                    <a:pt x="4881" y="896"/>
                  </a:lnTo>
                  <a:lnTo>
                    <a:pt x="4881" y="894"/>
                  </a:lnTo>
                  <a:lnTo>
                    <a:pt x="4879" y="894"/>
                  </a:lnTo>
                  <a:lnTo>
                    <a:pt x="4877" y="889"/>
                  </a:lnTo>
                  <a:lnTo>
                    <a:pt x="4877" y="887"/>
                  </a:lnTo>
                  <a:lnTo>
                    <a:pt x="4879" y="885"/>
                  </a:lnTo>
                  <a:lnTo>
                    <a:pt x="4877" y="885"/>
                  </a:lnTo>
                  <a:lnTo>
                    <a:pt x="4875" y="883"/>
                  </a:lnTo>
                  <a:lnTo>
                    <a:pt x="4875" y="881"/>
                  </a:lnTo>
                  <a:lnTo>
                    <a:pt x="4877" y="881"/>
                  </a:lnTo>
                  <a:lnTo>
                    <a:pt x="4875" y="881"/>
                  </a:lnTo>
                  <a:lnTo>
                    <a:pt x="4875" y="879"/>
                  </a:lnTo>
                  <a:lnTo>
                    <a:pt x="4875" y="877"/>
                  </a:lnTo>
                  <a:lnTo>
                    <a:pt x="4873" y="877"/>
                  </a:lnTo>
                  <a:lnTo>
                    <a:pt x="4873" y="875"/>
                  </a:lnTo>
                  <a:lnTo>
                    <a:pt x="4871" y="873"/>
                  </a:lnTo>
                  <a:lnTo>
                    <a:pt x="4869" y="873"/>
                  </a:lnTo>
                  <a:lnTo>
                    <a:pt x="4869" y="871"/>
                  </a:lnTo>
                  <a:lnTo>
                    <a:pt x="4871" y="871"/>
                  </a:lnTo>
                  <a:lnTo>
                    <a:pt x="4871" y="869"/>
                  </a:lnTo>
                  <a:lnTo>
                    <a:pt x="4869" y="869"/>
                  </a:lnTo>
                  <a:lnTo>
                    <a:pt x="4871" y="869"/>
                  </a:lnTo>
                  <a:lnTo>
                    <a:pt x="4871" y="868"/>
                  </a:lnTo>
                  <a:lnTo>
                    <a:pt x="4869" y="868"/>
                  </a:lnTo>
                  <a:lnTo>
                    <a:pt x="4867" y="866"/>
                  </a:lnTo>
                  <a:lnTo>
                    <a:pt x="4867" y="864"/>
                  </a:lnTo>
                  <a:lnTo>
                    <a:pt x="4865" y="866"/>
                  </a:lnTo>
                  <a:lnTo>
                    <a:pt x="4863" y="866"/>
                  </a:lnTo>
                  <a:lnTo>
                    <a:pt x="4863" y="864"/>
                  </a:lnTo>
                  <a:lnTo>
                    <a:pt x="4865" y="864"/>
                  </a:lnTo>
                  <a:lnTo>
                    <a:pt x="4865" y="862"/>
                  </a:lnTo>
                  <a:lnTo>
                    <a:pt x="4863" y="862"/>
                  </a:lnTo>
                  <a:lnTo>
                    <a:pt x="4863" y="860"/>
                  </a:lnTo>
                  <a:lnTo>
                    <a:pt x="4861" y="862"/>
                  </a:lnTo>
                  <a:lnTo>
                    <a:pt x="4861" y="860"/>
                  </a:lnTo>
                  <a:lnTo>
                    <a:pt x="4859" y="860"/>
                  </a:lnTo>
                  <a:lnTo>
                    <a:pt x="4856" y="856"/>
                  </a:lnTo>
                  <a:lnTo>
                    <a:pt x="4854" y="856"/>
                  </a:lnTo>
                  <a:lnTo>
                    <a:pt x="4852" y="856"/>
                  </a:lnTo>
                  <a:lnTo>
                    <a:pt x="4852" y="858"/>
                  </a:lnTo>
                  <a:lnTo>
                    <a:pt x="4852" y="860"/>
                  </a:lnTo>
                  <a:lnTo>
                    <a:pt x="4850" y="858"/>
                  </a:lnTo>
                  <a:lnTo>
                    <a:pt x="4848" y="858"/>
                  </a:lnTo>
                  <a:lnTo>
                    <a:pt x="4848" y="856"/>
                  </a:lnTo>
                  <a:lnTo>
                    <a:pt x="4846" y="856"/>
                  </a:lnTo>
                  <a:lnTo>
                    <a:pt x="4844" y="856"/>
                  </a:lnTo>
                  <a:lnTo>
                    <a:pt x="4842" y="856"/>
                  </a:lnTo>
                  <a:lnTo>
                    <a:pt x="4842" y="854"/>
                  </a:lnTo>
                  <a:lnTo>
                    <a:pt x="4842" y="852"/>
                  </a:lnTo>
                  <a:lnTo>
                    <a:pt x="4840" y="852"/>
                  </a:lnTo>
                  <a:lnTo>
                    <a:pt x="4838" y="852"/>
                  </a:lnTo>
                  <a:lnTo>
                    <a:pt x="4838" y="850"/>
                  </a:lnTo>
                  <a:lnTo>
                    <a:pt x="4836" y="850"/>
                  </a:lnTo>
                  <a:lnTo>
                    <a:pt x="4835" y="848"/>
                  </a:lnTo>
                  <a:lnTo>
                    <a:pt x="4833" y="848"/>
                  </a:lnTo>
                  <a:lnTo>
                    <a:pt x="4831" y="846"/>
                  </a:lnTo>
                  <a:lnTo>
                    <a:pt x="4831" y="848"/>
                  </a:lnTo>
                  <a:lnTo>
                    <a:pt x="4831" y="846"/>
                  </a:lnTo>
                  <a:lnTo>
                    <a:pt x="4829" y="846"/>
                  </a:lnTo>
                  <a:lnTo>
                    <a:pt x="4829" y="848"/>
                  </a:lnTo>
                  <a:lnTo>
                    <a:pt x="4827" y="848"/>
                  </a:lnTo>
                  <a:lnTo>
                    <a:pt x="4827" y="846"/>
                  </a:lnTo>
                  <a:lnTo>
                    <a:pt x="4825" y="846"/>
                  </a:lnTo>
                  <a:lnTo>
                    <a:pt x="4825" y="848"/>
                  </a:lnTo>
                  <a:lnTo>
                    <a:pt x="4823" y="848"/>
                  </a:lnTo>
                  <a:lnTo>
                    <a:pt x="4821" y="848"/>
                  </a:lnTo>
                  <a:lnTo>
                    <a:pt x="4819" y="850"/>
                  </a:lnTo>
                  <a:lnTo>
                    <a:pt x="4813" y="850"/>
                  </a:lnTo>
                  <a:lnTo>
                    <a:pt x="4811" y="850"/>
                  </a:lnTo>
                  <a:lnTo>
                    <a:pt x="4811" y="848"/>
                  </a:lnTo>
                  <a:lnTo>
                    <a:pt x="4810" y="848"/>
                  </a:lnTo>
                  <a:lnTo>
                    <a:pt x="4810" y="850"/>
                  </a:lnTo>
                  <a:lnTo>
                    <a:pt x="4808" y="850"/>
                  </a:lnTo>
                  <a:lnTo>
                    <a:pt x="4806" y="850"/>
                  </a:lnTo>
                  <a:lnTo>
                    <a:pt x="4804" y="850"/>
                  </a:lnTo>
                  <a:lnTo>
                    <a:pt x="4800" y="852"/>
                  </a:lnTo>
                  <a:lnTo>
                    <a:pt x="4798" y="854"/>
                  </a:lnTo>
                  <a:lnTo>
                    <a:pt x="4796" y="854"/>
                  </a:lnTo>
                  <a:lnTo>
                    <a:pt x="4794" y="854"/>
                  </a:lnTo>
                  <a:lnTo>
                    <a:pt x="4792" y="854"/>
                  </a:lnTo>
                  <a:lnTo>
                    <a:pt x="4790" y="854"/>
                  </a:lnTo>
                  <a:lnTo>
                    <a:pt x="4788" y="854"/>
                  </a:lnTo>
                  <a:lnTo>
                    <a:pt x="4787" y="854"/>
                  </a:lnTo>
                  <a:lnTo>
                    <a:pt x="4787" y="856"/>
                  </a:lnTo>
                  <a:lnTo>
                    <a:pt x="4785" y="858"/>
                  </a:lnTo>
                  <a:lnTo>
                    <a:pt x="4783" y="860"/>
                  </a:lnTo>
                  <a:lnTo>
                    <a:pt x="4781" y="862"/>
                  </a:lnTo>
                  <a:lnTo>
                    <a:pt x="4781" y="864"/>
                  </a:lnTo>
                  <a:lnTo>
                    <a:pt x="4779" y="864"/>
                  </a:lnTo>
                  <a:lnTo>
                    <a:pt x="4779" y="866"/>
                  </a:lnTo>
                  <a:lnTo>
                    <a:pt x="4777" y="866"/>
                  </a:lnTo>
                  <a:lnTo>
                    <a:pt x="4777" y="868"/>
                  </a:lnTo>
                  <a:lnTo>
                    <a:pt x="4775" y="868"/>
                  </a:lnTo>
                  <a:lnTo>
                    <a:pt x="4775" y="869"/>
                  </a:lnTo>
                  <a:lnTo>
                    <a:pt x="4775" y="871"/>
                  </a:lnTo>
                  <a:lnTo>
                    <a:pt x="4775" y="873"/>
                  </a:lnTo>
                  <a:lnTo>
                    <a:pt x="4777" y="873"/>
                  </a:lnTo>
                  <a:lnTo>
                    <a:pt x="4779" y="871"/>
                  </a:lnTo>
                  <a:lnTo>
                    <a:pt x="4781" y="871"/>
                  </a:lnTo>
                  <a:lnTo>
                    <a:pt x="4783" y="873"/>
                  </a:lnTo>
                  <a:lnTo>
                    <a:pt x="4785" y="873"/>
                  </a:lnTo>
                  <a:lnTo>
                    <a:pt x="4785" y="875"/>
                  </a:lnTo>
                  <a:lnTo>
                    <a:pt x="4785" y="877"/>
                  </a:lnTo>
                  <a:lnTo>
                    <a:pt x="4785" y="879"/>
                  </a:lnTo>
                  <a:lnTo>
                    <a:pt x="4785" y="881"/>
                  </a:lnTo>
                  <a:lnTo>
                    <a:pt x="4787" y="883"/>
                  </a:lnTo>
                  <a:lnTo>
                    <a:pt x="4787" y="885"/>
                  </a:lnTo>
                  <a:lnTo>
                    <a:pt x="4787" y="887"/>
                  </a:lnTo>
                  <a:lnTo>
                    <a:pt x="4785" y="887"/>
                  </a:lnTo>
                  <a:lnTo>
                    <a:pt x="4785" y="889"/>
                  </a:lnTo>
                  <a:lnTo>
                    <a:pt x="4785" y="891"/>
                  </a:lnTo>
                  <a:lnTo>
                    <a:pt x="4783" y="891"/>
                  </a:lnTo>
                  <a:lnTo>
                    <a:pt x="4781" y="891"/>
                  </a:lnTo>
                  <a:lnTo>
                    <a:pt x="4781" y="893"/>
                  </a:lnTo>
                  <a:lnTo>
                    <a:pt x="4779" y="893"/>
                  </a:lnTo>
                  <a:lnTo>
                    <a:pt x="4779" y="894"/>
                  </a:lnTo>
                  <a:lnTo>
                    <a:pt x="4777" y="896"/>
                  </a:lnTo>
                  <a:lnTo>
                    <a:pt x="4775" y="896"/>
                  </a:lnTo>
                  <a:lnTo>
                    <a:pt x="4775" y="898"/>
                  </a:lnTo>
                  <a:lnTo>
                    <a:pt x="4775" y="900"/>
                  </a:lnTo>
                  <a:lnTo>
                    <a:pt x="4773" y="900"/>
                  </a:lnTo>
                  <a:lnTo>
                    <a:pt x="4773" y="902"/>
                  </a:lnTo>
                  <a:lnTo>
                    <a:pt x="4773" y="904"/>
                  </a:lnTo>
                  <a:lnTo>
                    <a:pt x="4771" y="904"/>
                  </a:lnTo>
                  <a:lnTo>
                    <a:pt x="4773" y="904"/>
                  </a:lnTo>
                  <a:lnTo>
                    <a:pt x="4773" y="906"/>
                  </a:lnTo>
                  <a:lnTo>
                    <a:pt x="4771" y="906"/>
                  </a:lnTo>
                  <a:lnTo>
                    <a:pt x="4771" y="908"/>
                  </a:lnTo>
                  <a:lnTo>
                    <a:pt x="4769" y="908"/>
                  </a:lnTo>
                  <a:lnTo>
                    <a:pt x="4771" y="910"/>
                  </a:lnTo>
                  <a:lnTo>
                    <a:pt x="4769" y="910"/>
                  </a:lnTo>
                  <a:lnTo>
                    <a:pt x="4769" y="912"/>
                  </a:lnTo>
                  <a:lnTo>
                    <a:pt x="4769" y="914"/>
                  </a:lnTo>
                  <a:lnTo>
                    <a:pt x="4767" y="914"/>
                  </a:lnTo>
                  <a:lnTo>
                    <a:pt x="4767" y="916"/>
                  </a:lnTo>
                  <a:lnTo>
                    <a:pt x="4765" y="916"/>
                  </a:lnTo>
                  <a:lnTo>
                    <a:pt x="4765" y="917"/>
                  </a:lnTo>
                  <a:lnTo>
                    <a:pt x="4765" y="919"/>
                  </a:lnTo>
                  <a:lnTo>
                    <a:pt x="4765" y="921"/>
                  </a:lnTo>
                  <a:lnTo>
                    <a:pt x="4763" y="921"/>
                  </a:lnTo>
                  <a:lnTo>
                    <a:pt x="4763" y="923"/>
                  </a:lnTo>
                  <a:lnTo>
                    <a:pt x="4762" y="923"/>
                  </a:lnTo>
                  <a:lnTo>
                    <a:pt x="4762" y="925"/>
                  </a:lnTo>
                  <a:lnTo>
                    <a:pt x="4762" y="927"/>
                  </a:lnTo>
                  <a:lnTo>
                    <a:pt x="4762" y="929"/>
                  </a:lnTo>
                  <a:lnTo>
                    <a:pt x="4760" y="929"/>
                  </a:lnTo>
                  <a:lnTo>
                    <a:pt x="4762" y="929"/>
                  </a:lnTo>
                  <a:lnTo>
                    <a:pt x="4762" y="931"/>
                  </a:lnTo>
                  <a:lnTo>
                    <a:pt x="4763" y="931"/>
                  </a:lnTo>
                  <a:lnTo>
                    <a:pt x="4763" y="933"/>
                  </a:lnTo>
                  <a:lnTo>
                    <a:pt x="4763" y="935"/>
                  </a:lnTo>
                  <a:lnTo>
                    <a:pt x="4763" y="937"/>
                  </a:lnTo>
                  <a:lnTo>
                    <a:pt x="4762" y="937"/>
                  </a:lnTo>
                  <a:lnTo>
                    <a:pt x="4762" y="939"/>
                  </a:lnTo>
                  <a:lnTo>
                    <a:pt x="4760" y="939"/>
                  </a:lnTo>
                  <a:lnTo>
                    <a:pt x="4758" y="939"/>
                  </a:lnTo>
                  <a:lnTo>
                    <a:pt x="4756" y="939"/>
                  </a:lnTo>
                  <a:lnTo>
                    <a:pt x="4754" y="940"/>
                  </a:lnTo>
                  <a:lnTo>
                    <a:pt x="4752" y="940"/>
                  </a:lnTo>
                  <a:lnTo>
                    <a:pt x="4750" y="940"/>
                  </a:lnTo>
                  <a:lnTo>
                    <a:pt x="4750" y="942"/>
                  </a:lnTo>
                  <a:lnTo>
                    <a:pt x="4748" y="942"/>
                  </a:lnTo>
                  <a:lnTo>
                    <a:pt x="4748" y="944"/>
                  </a:lnTo>
                  <a:lnTo>
                    <a:pt x="4746" y="944"/>
                  </a:lnTo>
                  <a:lnTo>
                    <a:pt x="4746" y="946"/>
                  </a:lnTo>
                  <a:lnTo>
                    <a:pt x="4744" y="946"/>
                  </a:lnTo>
                  <a:lnTo>
                    <a:pt x="4744" y="948"/>
                  </a:lnTo>
                  <a:lnTo>
                    <a:pt x="4742" y="948"/>
                  </a:lnTo>
                  <a:lnTo>
                    <a:pt x="4740" y="950"/>
                  </a:lnTo>
                  <a:lnTo>
                    <a:pt x="4739" y="950"/>
                  </a:lnTo>
                  <a:lnTo>
                    <a:pt x="4733" y="948"/>
                  </a:lnTo>
                  <a:lnTo>
                    <a:pt x="4731" y="948"/>
                  </a:lnTo>
                  <a:lnTo>
                    <a:pt x="4727" y="946"/>
                  </a:lnTo>
                  <a:lnTo>
                    <a:pt x="4721" y="944"/>
                  </a:lnTo>
                  <a:lnTo>
                    <a:pt x="4721" y="942"/>
                  </a:lnTo>
                  <a:lnTo>
                    <a:pt x="4719" y="940"/>
                  </a:lnTo>
                  <a:lnTo>
                    <a:pt x="4715" y="939"/>
                  </a:lnTo>
                  <a:lnTo>
                    <a:pt x="4714" y="939"/>
                  </a:lnTo>
                  <a:lnTo>
                    <a:pt x="4712" y="939"/>
                  </a:lnTo>
                  <a:lnTo>
                    <a:pt x="4706" y="942"/>
                  </a:lnTo>
                  <a:lnTo>
                    <a:pt x="4704" y="940"/>
                  </a:lnTo>
                  <a:lnTo>
                    <a:pt x="4702" y="942"/>
                  </a:lnTo>
                  <a:lnTo>
                    <a:pt x="4700" y="942"/>
                  </a:lnTo>
                  <a:lnTo>
                    <a:pt x="4700" y="940"/>
                  </a:lnTo>
                  <a:lnTo>
                    <a:pt x="4698" y="939"/>
                  </a:lnTo>
                  <a:lnTo>
                    <a:pt x="4694" y="937"/>
                  </a:lnTo>
                  <a:lnTo>
                    <a:pt x="4694" y="935"/>
                  </a:lnTo>
                  <a:lnTo>
                    <a:pt x="4691" y="933"/>
                  </a:lnTo>
                  <a:lnTo>
                    <a:pt x="4689" y="933"/>
                  </a:lnTo>
                  <a:lnTo>
                    <a:pt x="4687" y="933"/>
                  </a:lnTo>
                  <a:lnTo>
                    <a:pt x="4685" y="933"/>
                  </a:lnTo>
                  <a:lnTo>
                    <a:pt x="4683" y="933"/>
                  </a:lnTo>
                  <a:lnTo>
                    <a:pt x="4681" y="933"/>
                  </a:lnTo>
                  <a:lnTo>
                    <a:pt x="4679" y="935"/>
                  </a:lnTo>
                  <a:lnTo>
                    <a:pt x="4677" y="935"/>
                  </a:lnTo>
                  <a:lnTo>
                    <a:pt x="4675" y="937"/>
                  </a:lnTo>
                  <a:lnTo>
                    <a:pt x="4671" y="939"/>
                  </a:lnTo>
                  <a:lnTo>
                    <a:pt x="4669" y="940"/>
                  </a:lnTo>
                  <a:lnTo>
                    <a:pt x="4666" y="942"/>
                  </a:lnTo>
                  <a:lnTo>
                    <a:pt x="4666" y="944"/>
                  </a:lnTo>
                  <a:lnTo>
                    <a:pt x="4664" y="946"/>
                  </a:lnTo>
                  <a:lnTo>
                    <a:pt x="4664" y="948"/>
                  </a:lnTo>
                  <a:lnTo>
                    <a:pt x="4662" y="948"/>
                  </a:lnTo>
                  <a:lnTo>
                    <a:pt x="4662" y="950"/>
                  </a:lnTo>
                  <a:lnTo>
                    <a:pt x="4660" y="950"/>
                  </a:lnTo>
                  <a:lnTo>
                    <a:pt x="4658" y="952"/>
                  </a:lnTo>
                  <a:lnTo>
                    <a:pt x="4656" y="950"/>
                  </a:lnTo>
                  <a:lnTo>
                    <a:pt x="4654" y="950"/>
                  </a:lnTo>
                  <a:lnTo>
                    <a:pt x="4648" y="952"/>
                  </a:lnTo>
                  <a:lnTo>
                    <a:pt x="4646" y="954"/>
                  </a:lnTo>
                  <a:lnTo>
                    <a:pt x="4641" y="954"/>
                  </a:lnTo>
                  <a:lnTo>
                    <a:pt x="4639" y="954"/>
                  </a:lnTo>
                  <a:lnTo>
                    <a:pt x="4639" y="956"/>
                  </a:lnTo>
                  <a:lnTo>
                    <a:pt x="4637" y="954"/>
                  </a:lnTo>
                  <a:lnTo>
                    <a:pt x="4635" y="954"/>
                  </a:lnTo>
                  <a:lnTo>
                    <a:pt x="4635" y="956"/>
                  </a:lnTo>
                  <a:lnTo>
                    <a:pt x="4633" y="956"/>
                  </a:lnTo>
                  <a:lnTo>
                    <a:pt x="4629" y="958"/>
                  </a:lnTo>
                  <a:lnTo>
                    <a:pt x="4627" y="960"/>
                  </a:lnTo>
                  <a:lnTo>
                    <a:pt x="4625" y="960"/>
                  </a:lnTo>
                  <a:lnTo>
                    <a:pt x="4623" y="960"/>
                  </a:lnTo>
                  <a:lnTo>
                    <a:pt x="4621" y="958"/>
                  </a:lnTo>
                  <a:lnTo>
                    <a:pt x="4619" y="958"/>
                  </a:lnTo>
                  <a:lnTo>
                    <a:pt x="4619" y="960"/>
                  </a:lnTo>
                  <a:lnTo>
                    <a:pt x="4618" y="960"/>
                  </a:lnTo>
                  <a:lnTo>
                    <a:pt x="4614" y="958"/>
                  </a:lnTo>
                  <a:lnTo>
                    <a:pt x="4612" y="958"/>
                  </a:lnTo>
                  <a:lnTo>
                    <a:pt x="4610" y="958"/>
                  </a:lnTo>
                  <a:lnTo>
                    <a:pt x="4606" y="958"/>
                  </a:lnTo>
                  <a:lnTo>
                    <a:pt x="4606" y="956"/>
                  </a:lnTo>
                  <a:lnTo>
                    <a:pt x="4604" y="956"/>
                  </a:lnTo>
                  <a:lnTo>
                    <a:pt x="4602" y="954"/>
                  </a:lnTo>
                  <a:lnTo>
                    <a:pt x="4600" y="956"/>
                  </a:lnTo>
                  <a:lnTo>
                    <a:pt x="4598" y="956"/>
                  </a:lnTo>
                  <a:lnTo>
                    <a:pt x="4598" y="954"/>
                  </a:lnTo>
                  <a:lnTo>
                    <a:pt x="4596" y="956"/>
                  </a:lnTo>
                  <a:lnTo>
                    <a:pt x="4595" y="956"/>
                  </a:lnTo>
                  <a:lnTo>
                    <a:pt x="4593" y="956"/>
                  </a:lnTo>
                  <a:lnTo>
                    <a:pt x="4591" y="956"/>
                  </a:lnTo>
                  <a:lnTo>
                    <a:pt x="4591" y="954"/>
                  </a:lnTo>
                  <a:lnTo>
                    <a:pt x="4589" y="952"/>
                  </a:lnTo>
                  <a:lnTo>
                    <a:pt x="4587" y="952"/>
                  </a:lnTo>
                  <a:lnTo>
                    <a:pt x="4587" y="950"/>
                  </a:lnTo>
                  <a:lnTo>
                    <a:pt x="4585" y="950"/>
                  </a:lnTo>
                  <a:lnTo>
                    <a:pt x="4583" y="948"/>
                  </a:lnTo>
                  <a:lnTo>
                    <a:pt x="4583" y="946"/>
                  </a:lnTo>
                  <a:lnTo>
                    <a:pt x="4581" y="946"/>
                  </a:lnTo>
                  <a:lnTo>
                    <a:pt x="4583" y="946"/>
                  </a:lnTo>
                  <a:lnTo>
                    <a:pt x="4583" y="944"/>
                  </a:lnTo>
                  <a:lnTo>
                    <a:pt x="4581" y="944"/>
                  </a:lnTo>
                  <a:lnTo>
                    <a:pt x="4581" y="942"/>
                  </a:lnTo>
                  <a:lnTo>
                    <a:pt x="4583" y="940"/>
                  </a:lnTo>
                  <a:lnTo>
                    <a:pt x="4581" y="940"/>
                  </a:lnTo>
                  <a:lnTo>
                    <a:pt x="4579" y="940"/>
                  </a:lnTo>
                  <a:lnTo>
                    <a:pt x="4579" y="939"/>
                  </a:lnTo>
                  <a:lnTo>
                    <a:pt x="4573" y="939"/>
                  </a:lnTo>
                  <a:lnTo>
                    <a:pt x="4571" y="939"/>
                  </a:lnTo>
                  <a:lnTo>
                    <a:pt x="4570" y="939"/>
                  </a:lnTo>
                  <a:lnTo>
                    <a:pt x="4570" y="937"/>
                  </a:lnTo>
                  <a:lnTo>
                    <a:pt x="4568" y="937"/>
                  </a:lnTo>
                  <a:lnTo>
                    <a:pt x="4568" y="935"/>
                  </a:lnTo>
                  <a:lnTo>
                    <a:pt x="4566" y="935"/>
                  </a:lnTo>
                  <a:lnTo>
                    <a:pt x="4566" y="933"/>
                  </a:lnTo>
                  <a:lnTo>
                    <a:pt x="4564" y="931"/>
                  </a:lnTo>
                  <a:lnTo>
                    <a:pt x="4562" y="931"/>
                  </a:lnTo>
                  <a:lnTo>
                    <a:pt x="4560" y="931"/>
                  </a:lnTo>
                  <a:lnTo>
                    <a:pt x="4558" y="931"/>
                  </a:lnTo>
                  <a:lnTo>
                    <a:pt x="4554" y="931"/>
                  </a:lnTo>
                  <a:lnTo>
                    <a:pt x="4552" y="931"/>
                  </a:lnTo>
                  <a:lnTo>
                    <a:pt x="4552" y="929"/>
                  </a:lnTo>
                  <a:lnTo>
                    <a:pt x="4550" y="929"/>
                  </a:lnTo>
                  <a:lnTo>
                    <a:pt x="4548" y="929"/>
                  </a:lnTo>
                  <a:lnTo>
                    <a:pt x="4547" y="929"/>
                  </a:lnTo>
                  <a:lnTo>
                    <a:pt x="4545" y="929"/>
                  </a:lnTo>
                  <a:lnTo>
                    <a:pt x="4541" y="927"/>
                  </a:lnTo>
                  <a:lnTo>
                    <a:pt x="4539" y="927"/>
                  </a:lnTo>
                  <a:lnTo>
                    <a:pt x="4537" y="929"/>
                  </a:lnTo>
                  <a:lnTo>
                    <a:pt x="4535" y="929"/>
                  </a:lnTo>
                  <a:lnTo>
                    <a:pt x="4533" y="929"/>
                  </a:lnTo>
                  <a:lnTo>
                    <a:pt x="4531" y="931"/>
                  </a:lnTo>
                  <a:lnTo>
                    <a:pt x="4529" y="931"/>
                  </a:lnTo>
                  <a:lnTo>
                    <a:pt x="4527" y="931"/>
                  </a:lnTo>
                  <a:lnTo>
                    <a:pt x="4525" y="931"/>
                  </a:lnTo>
                  <a:lnTo>
                    <a:pt x="4525" y="933"/>
                  </a:lnTo>
                  <a:lnTo>
                    <a:pt x="4523" y="933"/>
                  </a:lnTo>
                  <a:lnTo>
                    <a:pt x="4522" y="935"/>
                  </a:lnTo>
                  <a:lnTo>
                    <a:pt x="4520" y="935"/>
                  </a:lnTo>
                  <a:lnTo>
                    <a:pt x="4516" y="935"/>
                  </a:lnTo>
                  <a:lnTo>
                    <a:pt x="4514" y="935"/>
                  </a:lnTo>
                  <a:lnTo>
                    <a:pt x="4512" y="935"/>
                  </a:lnTo>
                  <a:lnTo>
                    <a:pt x="4510" y="935"/>
                  </a:lnTo>
                  <a:lnTo>
                    <a:pt x="4508" y="935"/>
                  </a:lnTo>
                  <a:lnTo>
                    <a:pt x="4508" y="933"/>
                  </a:lnTo>
                  <a:lnTo>
                    <a:pt x="4506" y="933"/>
                  </a:lnTo>
                  <a:lnTo>
                    <a:pt x="4506" y="931"/>
                  </a:lnTo>
                  <a:lnTo>
                    <a:pt x="4502" y="931"/>
                  </a:lnTo>
                  <a:lnTo>
                    <a:pt x="4499" y="929"/>
                  </a:lnTo>
                  <a:lnTo>
                    <a:pt x="4497" y="929"/>
                  </a:lnTo>
                  <a:lnTo>
                    <a:pt x="4495" y="927"/>
                  </a:lnTo>
                  <a:lnTo>
                    <a:pt x="4495" y="925"/>
                  </a:lnTo>
                  <a:lnTo>
                    <a:pt x="4493" y="925"/>
                  </a:lnTo>
                  <a:lnTo>
                    <a:pt x="4493" y="923"/>
                  </a:lnTo>
                  <a:lnTo>
                    <a:pt x="4491" y="923"/>
                  </a:lnTo>
                  <a:lnTo>
                    <a:pt x="4493" y="921"/>
                  </a:lnTo>
                  <a:lnTo>
                    <a:pt x="4493" y="919"/>
                  </a:lnTo>
                  <a:lnTo>
                    <a:pt x="4491" y="919"/>
                  </a:lnTo>
                  <a:lnTo>
                    <a:pt x="4491" y="917"/>
                  </a:lnTo>
                  <a:lnTo>
                    <a:pt x="4491" y="916"/>
                  </a:lnTo>
                  <a:lnTo>
                    <a:pt x="4491" y="914"/>
                  </a:lnTo>
                  <a:lnTo>
                    <a:pt x="4491" y="912"/>
                  </a:lnTo>
                  <a:lnTo>
                    <a:pt x="4489" y="912"/>
                  </a:lnTo>
                  <a:lnTo>
                    <a:pt x="4489" y="910"/>
                  </a:lnTo>
                  <a:lnTo>
                    <a:pt x="4489" y="908"/>
                  </a:lnTo>
                  <a:lnTo>
                    <a:pt x="4491" y="906"/>
                  </a:lnTo>
                  <a:lnTo>
                    <a:pt x="4489" y="904"/>
                  </a:lnTo>
                  <a:lnTo>
                    <a:pt x="4487" y="904"/>
                  </a:lnTo>
                  <a:lnTo>
                    <a:pt x="4485" y="904"/>
                  </a:lnTo>
                  <a:lnTo>
                    <a:pt x="4483" y="904"/>
                  </a:lnTo>
                  <a:lnTo>
                    <a:pt x="4483" y="902"/>
                  </a:lnTo>
                  <a:lnTo>
                    <a:pt x="4481" y="902"/>
                  </a:lnTo>
                  <a:lnTo>
                    <a:pt x="4479" y="902"/>
                  </a:lnTo>
                  <a:lnTo>
                    <a:pt x="4477" y="902"/>
                  </a:lnTo>
                  <a:lnTo>
                    <a:pt x="4475" y="902"/>
                  </a:lnTo>
                  <a:lnTo>
                    <a:pt x="4475" y="900"/>
                  </a:lnTo>
                  <a:lnTo>
                    <a:pt x="4474" y="900"/>
                  </a:lnTo>
                  <a:lnTo>
                    <a:pt x="4472" y="900"/>
                  </a:lnTo>
                  <a:lnTo>
                    <a:pt x="4466" y="896"/>
                  </a:lnTo>
                  <a:lnTo>
                    <a:pt x="4464" y="896"/>
                  </a:lnTo>
                  <a:lnTo>
                    <a:pt x="4464" y="894"/>
                  </a:lnTo>
                  <a:lnTo>
                    <a:pt x="4458" y="894"/>
                  </a:lnTo>
                  <a:lnTo>
                    <a:pt x="4456" y="894"/>
                  </a:lnTo>
                  <a:lnTo>
                    <a:pt x="4454" y="894"/>
                  </a:lnTo>
                  <a:lnTo>
                    <a:pt x="4452" y="894"/>
                  </a:lnTo>
                  <a:lnTo>
                    <a:pt x="4452" y="893"/>
                  </a:lnTo>
                  <a:lnTo>
                    <a:pt x="4451" y="891"/>
                  </a:lnTo>
                  <a:lnTo>
                    <a:pt x="4449" y="891"/>
                  </a:lnTo>
                  <a:lnTo>
                    <a:pt x="4445" y="891"/>
                  </a:lnTo>
                  <a:lnTo>
                    <a:pt x="4445" y="889"/>
                  </a:lnTo>
                  <a:lnTo>
                    <a:pt x="4443" y="889"/>
                  </a:lnTo>
                  <a:lnTo>
                    <a:pt x="4441" y="887"/>
                  </a:lnTo>
                  <a:lnTo>
                    <a:pt x="4439" y="887"/>
                  </a:lnTo>
                  <a:lnTo>
                    <a:pt x="4439" y="885"/>
                  </a:lnTo>
                  <a:lnTo>
                    <a:pt x="4437" y="885"/>
                  </a:lnTo>
                  <a:lnTo>
                    <a:pt x="4437" y="887"/>
                  </a:lnTo>
                  <a:lnTo>
                    <a:pt x="4437" y="889"/>
                  </a:lnTo>
                  <a:lnTo>
                    <a:pt x="4435" y="891"/>
                  </a:lnTo>
                  <a:lnTo>
                    <a:pt x="4435" y="893"/>
                  </a:lnTo>
                  <a:lnTo>
                    <a:pt x="4433" y="893"/>
                  </a:lnTo>
                  <a:lnTo>
                    <a:pt x="4433" y="894"/>
                  </a:lnTo>
                  <a:lnTo>
                    <a:pt x="4431" y="894"/>
                  </a:lnTo>
                  <a:lnTo>
                    <a:pt x="4429" y="896"/>
                  </a:lnTo>
                  <a:lnTo>
                    <a:pt x="4427" y="896"/>
                  </a:lnTo>
                  <a:lnTo>
                    <a:pt x="4427" y="898"/>
                  </a:lnTo>
                  <a:lnTo>
                    <a:pt x="4427" y="900"/>
                  </a:lnTo>
                  <a:lnTo>
                    <a:pt x="4427" y="902"/>
                  </a:lnTo>
                  <a:lnTo>
                    <a:pt x="4426" y="902"/>
                  </a:lnTo>
                  <a:lnTo>
                    <a:pt x="4424" y="902"/>
                  </a:lnTo>
                  <a:lnTo>
                    <a:pt x="4424" y="904"/>
                  </a:lnTo>
                  <a:lnTo>
                    <a:pt x="4422" y="906"/>
                  </a:lnTo>
                  <a:lnTo>
                    <a:pt x="4422" y="908"/>
                  </a:lnTo>
                  <a:lnTo>
                    <a:pt x="4422" y="910"/>
                  </a:lnTo>
                  <a:lnTo>
                    <a:pt x="4422" y="912"/>
                  </a:lnTo>
                  <a:lnTo>
                    <a:pt x="4420" y="914"/>
                  </a:lnTo>
                  <a:lnTo>
                    <a:pt x="4422" y="916"/>
                  </a:lnTo>
                  <a:lnTo>
                    <a:pt x="4422" y="917"/>
                  </a:lnTo>
                  <a:lnTo>
                    <a:pt x="4424" y="917"/>
                  </a:lnTo>
                  <a:lnTo>
                    <a:pt x="4424" y="919"/>
                  </a:lnTo>
                  <a:lnTo>
                    <a:pt x="4424" y="921"/>
                  </a:lnTo>
                  <a:lnTo>
                    <a:pt x="4424" y="923"/>
                  </a:lnTo>
                  <a:lnTo>
                    <a:pt x="4426" y="923"/>
                  </a:lnTo>
                  <a:lnTo>
                    <a:pt x="4426" y="925"/>
                  </a:lnTo>
                  <a:lnTo>
                    <a:pt x="4427" y="925"/>
                  </a:lnTo>
                  <a:lnTo>
                    <a:pt x="4429" y="927"/>
                  </a:lnTo>
                  <a:lnTo>
                    <a:pt x="4427" y="927"/>
                  </a:lnTo>
                  <a:lnTo>
                    <a:pt x="4427" y="929"/>
                  </a:lnTo>
                  <a:lnTo>
                    <a:pt x="4427" y="931"/>
                  </a:lnTo>
                  <a:lnTo>
                    <a:pt x="4426" y="937"/>
                  </a:lnTo>
                  <a:lnTo>
                    <a:pt x="4424" y="939"/>
                  </a:lnTo>
                  <a:lnTo>
                    <a:pt x="4422" y="939"/>
                  </a:lnTo>
                  <a:lnTo>
                    <a:pt x="4422" y="940"/>
                  </a:lnTo>
                  <a:lnTo>
                    <a:pt x="4420" y="940"/>
                  </a:lnTo>
                  <a:lnTo>
                    <a:pt x="4418" y="940"/>
                  </a:lnTo>
                  <a:lnTo>
                    <a:pt x="4416" y="940"/>
                  </a:lnTo>
                  <a:lnTo>
                    <a:pt x="4418" y="942"/>
                  </a:lnTo>
                  <a:lnTo>
                    <a:pt x="4416" y="942"/>
                  </a:lnTo>
                  <a:lnTo>
                    <a:pt x="4416" y="944"/>
                  </a:lnTo>
                  <a:lnTo>
                    <a:pt x="4414" y="944"/>
                  </a:lnTo>
                  <a:lnTo>
                    <a:pt x="4414" y="946"/>
                  </a:lnTo>
                  <a:lnTo>
                    <a:pt x="4412" y="946"/>
                  </a:lnTo>
                  <a:lnTo>
                    <a:pt x="4410" y="946"/>
                  </a:lnTo>
                  <a:lnTo>
                    <a:pt x="4410" y="944"/>
                  </a:lnTo>
                  <a:lnTo>
                    <a:pt x="4408" y="944"/>
                  </a:lnTo>
                  <a:lnTo>
                    <a:pt x="4408" y="942"/>
                  </a:lnTo>
                  <a:lnTo>
                    <a:pt x="4406" y="942"/>
                  </a:lnTo>
                  <a:lnTo>
                    <a:pt x="4403" y="940"/>
                  </a:lnTo>
                  <a:lnTo>
                    <a:pt x="4403" y="942"/>
                  </a:lnTo>
                  <a:lnTo>
                    <a:pt x="4401" y="942"/>
                  </a:lnTo>
                  <a:lnTo>
                    <a:pt x="4401" y="940"/>
                  </a:lnTo>
                  <a:lnTo>
                    <a:pt x="4399" y="940"/>
                  </a:lnTo>
                  <a:lnTo>
                    <a:pt x="4399" y="942"/>
                  </a:lnTo>
                  <a:lnTo>
                    <a:pt x="4397" y="942"/>
                  </a:lnTo>
                  <a:lnTo>
                    <a:pt x="4397" y="940"/>
                  </a:lnTo>
                  <a:lnTo>
                    <a:pt x="4395" y="940"/>
                  </a:lnTo>
                  <a:lnTo>
                    <a:pt x="4393" y="939"/>
                  </a:lnTo>
                  <a:lnTo>
                    <a:pt x="4391" y="939"/>
                  </a:lnTo>
                  <a:lnTo>
                    <a:pt x="4391" y="940"/>
                  </a:lnTo>
                  <a:lnTo>
                    <a:pt x="4391" y="939"/>
                  </a:lnTo>
                  <a:lnTo>
                    <a:pt x="4389" y="939"/>
                  </a:lnTo>
                  <a:lnTo>
                    <a:pt x="4387" y="939"/>
                  </a:lnTo>
                  <a:lnTo>
                    <a:pt x="4387" y="940"/>
                  </a:lnTo>
                  <a:lnTo>
                    <a:pt x="4385" y="940"/>
                  </a:lnTo>
                  <a:lnTo>
                    <a:pt x="4383" y="942"/>
                  </a:lnTo>
                  <a:lnTo>
                    <a:pt x="4383" y="940"/>
                  </a:lnTo>
                  <a:lnTo>
                    <a:pt x="4381" y="940"/>
                  </a:lnTo>
                  <a:lnTo>
                    <a:pt x="4378" y="940"/>
                  </a:lnTo>
                  <a:lnTo>
                    <a:pt x="4376" y="940"/>
                  </a:lnTo>
                  <a:lnTo>
                    <a:pt x="4376" y="939"/>
                  </a:lnTo>
                  <a:lnTo>
                    <a:pt x="4372" y="939"/>
                  </a:lnTo>
                  <a:lnTo>
                    <a:pt x="4370" y="939"/>
                  </a:lnTo>
                  <a:lnTo>
                    <a:pt x="4370" y="937"/>
                  </a:lnTo>
                  <a:lnTo>
                    <a:pt x="4368" y="937"/>
                  </a:lnTo>
                  <a:lnTo>
                    <a:pt x="4368" y="935"/>
                  </a:lnTo>
                  <a:lnTo>
                    <a:pt x="4366" y="935"/>
                  </a:lnTo>
                  <a:lnTo>
                    <a:pt x="4366" y="933"/>
                  </a:lnTo>
                  <a:lnTo>
                    <a:pt x="4366" y="931"/>
                  </a:lnTo>
                  <a:lnTo>
                    <a:pt x="4366" y="929"/>
                  </a:lnTo>
                  <a:lnTo>
                    <a:pt x="4364" y="927"/>
                  </a:lnTo>
                  <a:lnTo>
                    <a:pt x="4364" y="925"/>
                  </a:lnTo>
                  <a:lnTo>
                    <a:pt x="4358" y="925"/>
                  </a:lnTo>
                  <a:lnTo>
                    <a:pt x="4353" y="925"/>
                  </a:lnTo>
                  <a:lnTo>
                    <a:pt x="4351" y="923"/>
                  </a:lnTo>
                  <a:lnTo>
                    <a:pt x="4347" y="923"/>
                  </a:lnTo>
                  <a:lnTo>
                    <a:pt x="4345" y="923"/>
                  </a:lnTo>
                  <a:lnTo>
                    <a:pt x="4343" y="921"/>
                  </a:lnTo>
                  <a:lnTo>
                    <a:pt x="4343" y="919"/>
                  </a:lnTo>
                  <a:lnTo>
                    <a:pt x="4341" y="919"/>
                  </a:lnTo>
                  <a:lnTo>
                    <a:pt x="4339" y="921"/>
                  </a:lnTo>
                  <a:lnTo>
                    <a:pt x="4337" y="921"/>
                  </a:lnTo>
                  <a:lnTo>
                    <a:pt x="4337" y="919"/>
                  </a:lnTo>
                  <a:lnTo>
                    <a:pt x="4335" y="919"/>
                  </a:lnTo>
                  <a:lnTo>
                    <a:pt x="4335" y="917"/>
                  </a:lnTo>
                  <a:lnTo>
                    <a:pt x="4333" y="917"/>
                  </a:lnTo>
                  <a:lnTo>
                    <a:pt x="4333" y="919"/>
                  </a:lnTo>
                  <a:lnTo>
                    <a:pt x="4331" y="921"/>
                  </a:lnTo>
                  <a:lnTo>
                    <a:pt x="4330" y="921"/>
                  </a:lnTo>
                  <a:lnTo>
                    <a:pt x="4326" y="921"/>
                  </a:lnTo>
                  <a:lnTo>
                    <a:pt x="4324" y="921"/>
                  </a:lnTo>
                  <a:lnTo>
                    <a:pt x="4324" y="923"/>
                  </a:lnTo>
                  <a:lnTo>
                    <a:pt x="4322" y="923"/>
                  </a:lnTo>
                  <a:lnTo>
                    <a:pt x="4322" y="925"/>
                  </a:lnTo>
                  <a:lnTo>
                    <a:pt x="4320" y="925"/>
                  </a:lnTo>
                  <a:lnTo>
                    <a:pt x="4320" y="927"/>
                  </a:lnTo>
                  <a:lnTo>
                    <a:pt x="4318" y="927"/>
                  </a:lnTo>
                  <a:lnTo>
                    <a:pt x="4316" y="927"/>
                  </a:lnTo>
                  <a:lnTo>
                    <a:pt x="4314" y="929"/>
                  </a:lnTo>
                  <a:lnTo>
                    <a:pt x="4312" y="929"/>
                  </a:lnTo>
                  <a:lnTo>
                    <a:pt x="4310" y="931"/>
                  </a:lnTo>
                  <a:lnTo>
                    <a:pt x="4308" y="931"/>
                  </a:lnTo>
                  <a:lnTo>
                    <a:pt x="4308" y="933"/>
                  </a:lnTo>
                  <a:lnTo>
                    <a:pt x="4307" y="933"/>
                  </a:lnTo>
                  <a:lnTo>
                    <a:pt x="4305" y="933"/>
                  </a:lnTo>
                  <a:lnTo>
                    <a:pt x="4303" y="935"/>
                  </a:lnTo>
                  <a:lnTo>
                    <a:pt x="4301" y="937"/>
                  </a:lnTo>
                  <a:lnTo>
                    <a:pt x="4299" y="937"/>
                  </a:lnTo>
                  <a:lnTo>
                    <a:pt x="4297" y="937"/>
                  </a:lnTo>
                  <a:lnTo>
                    <a:pt x="4297" y="939"/>
                  </a:lnTo>
                  <a:lnTo>
                    <a:pt x="4295" y="940"/>
                  </a:lnTo>
                  <a:lnTo>
                    <a:pt x="4291" y="940"/>
                  </a:lnTo>
                  <a:lnTo>
                    <a:pt x="4291" y="942"/>
                  </a:lnTo>
                  <a:lnTo>
                    <a:pt x="4291" y="944"/>
                  </a:lnTo>
                  <a:lnTo>
                    <a:pt x="4291" y="946"/>
                  </a:lnTo>
                  <a:lnTo>
                    <a:pt x="4289" y="946"/>
                  </a:lnTo>
                  <a:lnTo>
                    <a:pt x="4287" y="948"/>
                  </a:lnTo>
                  <a:lnTo>
                    <a:pt x="4285" y="950"/>
                  </a:lnTo>
                  <a:lnTo>
                    <a:pt x="4285" y="948"/>
                  </a:lnTo>
                  <a:lnTo>
                    <a:pt x="4283" y="948"/>
                  </a:lnTo>
                  <a:lnTo>
                    <a:pt x="4283" y="950"/>
                  </a:lnTo>
                  <a:lnTo>
                    <a:pt x="4283" y="952"/>
                  </a:lnTo>
                  <a:lnTo>
                    <a:pt x="4282" y="952"/>
                  </a:lnTo>
                  <a:lnTo>
                    <a:pt x="4280" y="952"/>
                  </a:lnTo>
                  <a:lnTo>
                    <a:pt x="4280" y="950"/>
                  </a:lnTo>
                  <a:lnTo>
                    <a:pt x="4278" y="950"/>
                  </a:lnTo>
                  <a:lnTo>
                    <a:pt x="4278" y="952"/>
                  </a:lnTo>
                  <a:lnTo>
                    <a:pt x="4276" y="952"/>
                  </a:lnTo>
                  <a:lnTo>
                    <a:pt x="4274" y="952"/>
                  </a:lnTo>
                  <a:lnTo>
                    <a:pt x="4272" y="952"/>
                  </a:lnTo>
                  <a:lnTo>
                    <a:pt x="4270" y="952"/>
                  </a:lnTo>
                  <a:lnTo>
                    <a:pt x="4268" y="952"/>
                  </a:lnTo>
                  <a:lnTo>
                    <a:pt x="4266" y="952"/>
                  </a:lnTo>
                  <a:lnTo>
                    <a:pt x="4266" y="954"/>
                  </a:lnTo>
                  <a:lnTo>
                    <a:pt x="4266" y="956"/>
                  </a:lnTo>
                  <a:lnTo>
                    <a:pt x="4266" y="958"/>
                  </a:lnTo>
                  <a:lnTo>
                    <a:pt x="4264" y="958"/>
                  </a:lnTo>
                  <a:lnTo>
                    <a:pt x="4264" y="960"/>
                  </a:lnTo>
                  <a:lnTo>
                    <a:pt x="4262" y="960"/>
                  </a:lnTo>
                  <a:lnTo>
                    <a:pt x="4260" y="960"/>
                  </a:lnTo>
                  <a:lnTo>
                    <a:pt x="4257" y="960"/>
                  </a:lnTo>
                  <a:lnTo>
                    <a:pt x="4257" y="962"/>
                  </a:lnTo>
                  <a:lnTo>
                    <a:pt x="4255" y="962"/>
                  </a:lnTo>
                  <a:lnTo>
                    <a:pt x="4253" y="960"/>
                  </a:lnTo>
                  <a:lnTo>
                    <a:pt x="4253" y="958"/>
                  </a:lnTo>
                  <a:lnTo>
                    <a:pt x="4251" y="958"/>
                  </a:lnTo>
                  <a:lnTo>
                    <a:pt x="4249" y="958"/>
                  </a:lnTo>
                  <a:lnTo>
                    <a:pt x="4249" y="956"/>
                  </a:lnTo>
                  <a:lnTo>
                    <a:pt x="4247" y="956"/>
                  </a:lnTo>
                  <a:lnTo>
                    <a:pt x="4247" y="954"/>
                  </a:lnTo>
                  <a:lnTo>
                    <a:pt x="4245" y="952"/>
                  </a:lnTo>
                  <a:lnTo>
                    <a:pt x="4245" y="950"/>
                  </a:lnTo>
                  <a:lnTo>
                    <a:pt x="4243" y="950"/>
                  </a:lnTo>
                  <a:lnTo>
                    <a:pt x="4241" y="948"/>
                  </a:lnTo>
                  <a:lnTo>
                    <a:pt x="4243" y="948"/>
                  </a:lnTo>
                  <a:lnTo>
                    <a:pt x="4243" y="946"/>
                  </a:lnTo>
                  <a:lnTo>
                    <a:pt x="4245" y="946"/>
                  </a:lnTo>
                  <a:lnTo>
                    <a:pt x="4245" y="944"/>
                  </a:lnTo>
                  <a:lnTo>
                    <a:pt x="4243" y="944"/>
                  </a:lnTo>
                  <a:lnTo>
                    <a:pt x="4241" y="944"/>
                  </a:lnTo>
                  <a:lnTo>
                    <a:pt x="4241" y="946"/>
                  </a:lnTo>
                  <a:lnTo>
                    <a:pt x="4239" y="946"/>
                  </a:lnTo>
                  <a:lnTo>
                    <a:pt x="4241" y="946"/>
                  </a:lnTo>
                  <a:lnTo>
                    <a:pt x="4239" y="946"/>
                  </a:lnTo>
                  <a:lnTo>
                    <a:pt x="4239" y="948"/>
                  </a:lnTo>
                  <a:lnTo>
                    <a:pt x="4237" y="948"/>
                  </a:lnTo>
                  <a:lnTo>
                    <a:pt x="4237" y="950"/>
                  </a:lnTo>
                  <a:lnTo>
                    <a:pt x="4235" y="952"/>
                  </a:lnTo>
                  <a:lnTo>
                    <a:pt x="4234" y="950"/>
                  </a:lnTo>
                  <a:lnTo>
                    <a:pt x="4234" y="952"/>
                  </a:lnTo>
                  <a:lnTo>
                    <a:pt x="4232" y="952"/>
                  </a:lnTo>
                  <a:lnTo>
                    <a:pt x="4232" y="950"/>
                  </a:lnTo>
                  <a:lnTo>
                    <a:pt x="4230" y="950"/>
                  </a:lnTo>
                  <a:lnTo>
                    <a:pt x="4228" y="950"/>
                  </a:lnTo>
                  <a:lnTo>
                    <a:pt x="4226" y="948"/>
                  </a:lnTo>
                  <a:lnTo>
                    <a:pt x="4224" y="948"/>
                  </a:lnTo>
                  <a:lnTo>
                    <a:pt x="4222" y="948"/>
                  </a:lnTo>
                  <a:lnTo>
                    <a:pt x="4220" y="948"/>
                  </a:lnTo>
                  <a:lnTo>
                    <a:pt x="4220" y="946"/>
                  </a:lnTo>
                  <a:lnTo>
                    <a:pt x="4218" y="944"/>
                  </a:lnTo>
                  <a:lnTo>
                    <a:pt x="4218" y="942"/>
                  </a:lnTo>
                  <a:lnTo>
                    <a:pt x="4216" y="940"/>
                  </a:lnTo>
                  <a:lnTo>
                    <a:pt x="4216" y="939"/>
                  </a:lnTo>
                  <a:lnTo>
                    <a:pt x="4218" y="939"/>
                  </a:lnTo>
                  <a:lnTo>
                    <a:pt x="4216" y="939"/>
                  </a:lnTo>
                  <a:lnTo>
                    <a:pt x="4216" y="937"/>
                  </a:lnTo>
                  <a:lnTo>
                    <a:pt x="4214" y="937"/>
                  </a:lnTo>
                  <a:lnTo>
                    <a:pt x="4214" y="935"/>
                  </a:lnTo>
                  <a:lnTo>
                    <a:pt x="4212" y="935"/>
                  </a:lnTo>
                  <a:lnTo>
                    <a:pt x="4211" y="935"/>
                  </a:lnTo>
                  <a:lnTo>
                    <a:pt x="4209" y="935"/>
                  </a:lnTo>
                  <a:lnTo>
                    <a:pt x="4209" y="933"/>
                  </a:lnTo>
                  <a:lnTo>
                    <a:pt x="4207" y="933"/>
                  </a:lnTo>
                  <a:lnTo>
                    <a:pt x="4205" y="933"/>
                  </a:lnTo>
                  <a:lnTo>
                    <a:pt x="4205" y="931"/>
                  </a:lnTo>
                  <a:lnTo>
                    <a:pt x="4205" y="929"/>
                  </a:lnTo>
                  <a:lnTo>
                    <a:pt x="4203" y="927"/>
                  </a:lnTo>
                  <a:lnTo>
                    <a:pt x="4205" y="927"/>
                  </a:lnTo>
                  <a:lnTo>
                    <a:pt x="4205" y="925"/>
                  </a:lnTo>
                  <a:lnTo>
                    <a:pt x="4203" y="925"/>
                  </a:lnTo>
                  <a:lnTo>
                    <a:pt x="4203" y="923"/>
                  </a:lnTo>
                  <a:lnTo>
                    <a:pt x="4201" y="921"/>
                  </a:lnTo>
                  <a:lnTo>
                    <a:pt x="4201" y="919"/>
                  </a:lnTo>
                  <a:lnTo>
                    <a:pt x="4199" y="919"/>
                  </a:lnTo>
                  <a:lnTo>
                    <a:pt x="4199" y="917"/>
                  </a:lnTo>
                  <a:lnTo>
                    <a:pt x="4197" y="917"/>
                  </a:lnTo>
                  <a:lnTo>
                    <a:pt x="4195" y="917"/>
                  </a:lnTo>
                  <a:lnTo>
                    <a:pt x="4195" y="916"/>
                  </a:lnTo>
                  <a:lnTo>
                    <a:pt x="4193" y="916"/>
                  </a:lnTo>
                  <a:lnTo>
                    <a:pt x="4191" y="914"/>
                  </a:lnTo>
                  <a:lnTo>
                    <a:pt x="4189" y="914"/>
                  </a:lnTo>
                  <a:lnTo>
                    <a:pt x="4187" y="914"/>
                  </a:lnTo>
                  <a:lnTo>
                    <a:pt x="4186" y="916"/>
                  </a:lnTo>
                  <a:lnTo>
                    <a:pt x="4186" y="917"/>
                  </a:lnTo>
                  <a:lnTo>
                    <a:pt x="4182" y="917"/>
                  </a:lnTo>
                  <a:lnTo>
                    <a:pt x="4182" y="916"/>
                  </a:lnTo>
                  <a:lnTo>
                    <a:pt x="4180" y="916"/>
                  </a:lnTo>
                  <a:lnTo>
                    <a:pt x="4180" y="917"/>
                  </a:lnTo>
                  <a:lnTo>
                    <a:pt x="4180" y="919"/>
                  </a:lnTo>
                  <a:lnTo>
                    <a:pt x="4178" y="919"/>
                  </a:lnTo>
                  <a:lnTo>
                    <a:pt x="4176" y="921"/>
                  </a:lnTo>
                  <a:lnTo>
                    <a:pt x="4176" y="919"/>
                  </a:lnTo>
                  <a:lnTo>
                    <a:pt x="4174" y="919"/>
                  </a:lnTo>
                  <a:lnTo>
                    <a:pt x="4174" y="921"/>
                  </a:lnTo>
                  <a:lnTo>
                    <a:pt x="4174" y="919"/>
                  </a:lnTo>
                  <a:lnTo>
                    <a:pt x="4172" y="921"/>
                  </a:lnTo>
                  <a:lnTo>
                    <a:pt x="4170" y="921"/>
                  </a:lnTo>
                  <a:lnTo>
                    <a:pt x="4170" y="919"/>
                  </a:lnTo>
                  <a:lnTo>
                    <a:pt x="4168" y="919"/>
                  </a:lnTo>
                  <a:lnTo>
                    <a:pt x="4166" y="919"/>
                  </a:lnTo>
                  <a:lnTo>
                    <a:pt x="4164" y="919"/>
                  </a:lnTo>
                  <a:lnTo>
                    <a:pt x="4164" y="921"/>
                  </a:lnTo>
                  <a:lnTo>
                    <a:pt x="4161" y="921"/>
                  </a:lnTo>
                  <a:lnTo>
                    <a:pt x="4161" y="919"/>
                  </a:lnTo>
                  <a:lnTo>
                    <a:pt x="4161" y="917"/>
                  </a:lnTo>
                  <a:lnTo>
                    <a:pt x="4159" y="916"/>
                  </a:lnTo>
                  <a:lnTo>
                    <a:pt x="4157" y="916"/>
                  </a:lnTo>
                  <a:lnTo>
                    <a:pt x="4155" y="916"/>
                  </a:lnTo>
                  <a:lnTo>
                    <a:pt x="4155" y="914"/>
                  </a:lnTo>
                  <a:lnTo>
                    <a:pt x="4155" y="910"/>
                  </a:lnTo>
                  <a:lnTo>
                    <a:pt x="4153" y="910"/>
                  </a:lnTo>
                  <a:lnTo>
                    <a:pt x="4153" y="908"/>
                  </a:lnTo>
                  <a:lnTo>
                    <a:pt x="4151" y="908"/>
                  </a:lnTo>
                  <a:lnTo>
                    <a:pt x="4151" y="906"/>
                  </a:lnTo>
                  <a:lnTo>
                    <a:pt x="4151" y="908"/>
                  </a:lnTo>
                  <a:lnTo>
                    <a:pt x="4149" y="906"/>
                  </a:lnTo>
                  <a:lnTo>
                    <a:pt x="4147" y="906"/>
                  </a:lnTo>
                  <a:lnTo>
                    <a:pt x="4147" y="908"/>
                  </a:lnTo>
                  <a:lnTo>
                    <a:pt x="4145" y="908"/>
                  </a:lnTo>
                  <a:lnTo>
                    <a:pt x="4143" y="908"/>
                  </a:lnTo>
                  <a:lnTo>
                    <a:pt x="4143" y="910"/>
                  </a:lnTo>
                  <a:lnTo>
                    <a:pt x="4143" y="912"/>
                  </a:lnTo>
                  <a:lnTo>
                    <a:pt x="4145" y="912"/>
                  </a:lnTo>
                  <a:lnTo>
                    <a:pt x="4145" y="914"/>
                  </a:lnTo>
                  <a:lnTo>
                    <a:pt x="4143" y="916"/>
                  </a:lnTo>
                  <a:lnTo>
                    <a:pt x="4141" y="916"/>
                  </a:lnTo>
                  <a:lnTo>
                    <a:pt x="4139" y="917"/>
                  </a:lnTo>
                  <a:lnTo>
                    <a:pt x="4139" y="919"/>
                  </a:lnTo>
                  <a:lnTo>
                    <a:pt x="4139" y="917"/>
                  </a:lnTo>
                  <a:lnTo>
                    <a:pt x="4138" y="917"/>
                  </a:lnTo>
                  <a:lnTo>
                    <a:pt x="4138" y="919"/>
                  </a:lnTo>
                  <a:lnTo>
                    <a:pt x="4139" y="919"/>
                  </a:lnTo>
                  <a:lnTo>
                    <a:pt x="4138" y="919"/>
                  </a:lnTo>
                  <a:lnTo>
                    <a:pt x="4136" y="917"/>
                  </a:lnTo>
                  <a:lnTo>
                    <a:pt x="4136" y="916"/>
                  </a:lnTo>
                  <a:lnTo>
                    <a:pt x="4134" y="914"/>
                  </a:lnTo>
                  <a:lnTo>
                    <a:pt x="4134" y="910"/>
                  </a:lnTo>
                  <a:lnTo>
                    <a:pt x="4132" y="908"/>
                  </a:lnTo>
                  <a:lnTo>
                    <a:pt x="4130" y="904"/>
                  </a:lnTo>
                  <a:lnTo>
                    <a:pt x="4128" y="902"/>
                  </a:lnTo>
                  <a:lnTo>
                    <a:pt x="4128" y="898"/>
                  </a:lnTo>
                  <a:lnTo>
                    <a:pt x="4126" y="896"/>
                  </a:lnTo>
                  <a:lnTo>
                    <a:pt x="4126" y="894"/>
                  </a:lnTo>
                  <a:lnTo>
                    <a:pt x="4124" y="893"/>
                  </a:lnTo>
                  <a:lnTo>
                    <a:pt x="4122" y="889"/>
                  </a:lnTo>
                  <a:lnTo>
                    <a:pt x="4120" y="885"/>
                  </a:lnTo>
                  <a:lnTo>
                    <a:pt x="4118" y="881"/>
                  </a:lnTo>
                  <a:lnTo>
                    <a:pt x="4115" y="875"/>
                  </a:lnTo>
                  <a:lnTo>
                    <a:pt x="4113" y="871"/>
                  </a:lnTo>
                  <a:lnTo>
                    <a:pt x="4111" y="869"/>
                  </a:lnTo>
                  <a:lnTo>
                    <a:pt x="4109" y="866"/>
                  </a:lnTo>
                  <a:lnTo>
                    <a:pt x="4109" y="862"/>
                  </a:lnTo>
                  <a:lnTo>
                    <a:pt x="4107" y="860"/>
                  </a:lnTo>
                  <a:lnTo>
                    <a:pt x="4105" y="858"/>
                  </a:lnTo>
                  <a:lnTo>
                    <a:pt x="4103" y="854"/>
                  </a:lnTo>
                  <a:lnTo>
                    <a:pt x="4101" y="854"/>
                  </a:lnTo>
                  <a:lnTo>
                    <a:pt x="4101" y="852"/>
                  </a:lnTo>
                  <a:lnTo>
                    <a:pt x="4099" y="850"/>
                  </a:lnTo>
                  <a:lnTo>
                    <a:pt x="4097" y="848"/>
                  </a:lnTo>
                  <a:lnTo>
                    <a:pt x="4093" y="846"/>
                  </a:lnTo>
                  <a:lnTo>
                    <a:pt x="4091" y="845"/>
                  </a:lnTo>
                  <a:lnTo>
                    <a:pt x="4088" y="841"/>
                  </a:lnTo>
                  <a:lnTo>
                    <a:pt x="4086" y="839"/>
                  </a:lnTo>
                  <a:lnTo>
                    <a:pt x="4084" y="837"/>
                  </a:lnTo>
                  <a:lnTo>
                    <a:pt x="4082" y="837"/>
                  </a:lnTo>
                  <a:lnTo>
                    <a:pt x="4082" y="835"/>
                  </a:lnTo>
                  <a:lnTo>
                    <a:pt x="4080" y="831"/>
                  </a:lnTo>
                  <a:lnTo>
                    <a:pt x="4082" y="831"/>
                  </a:lnTo>
                  <a:lnTo>
                    <a:pt x="4084" y="831"/>
                  </a:lnTo>
                  <a:lnTo>
                    <a:pt x="4086" y="831"/>
                  </a:lnTo>
                  <a:lnTo>
                    <a:pt x="4086" y="829"/>
                  </a:lnTo>
                  <a:lnTo>
                    <a:pt x="4088" y="827"/>
                  </a:lnTo>
                  <a:lnTo>
                    <a:pt x="4088" y="825"/>
                  </a:lnTo>
                  <a:lnTo>
                    <a:pt x="4086" y="825"/>
                  </a:lnTo>
                  <a:lnTo>
                    <a:pt x="4086" y="823"/>
                  </a:lnTo>
                  <a:lnTo>
                    <a:pt x="4088" y="823"/>
                  </a:lnTo>
                  <a:lnTo>
                    <a:pt x="4086" y="823"/>
                  </a:lnTo>
                  <a:lnTo>
                    <a:pt x="4084" y="823"/>
                  </a:lnTo>
                  <a:lnTo>
                    <a:pt x="4084" y="825"/>
                  </a:lnTo>
                  <a:lnTo>
                    <a:pt x="4082" y="825"/>
                  </a:lnTo>
                  <a:lnTo>
                    <a:pt x="4082" y="827"/>
                  </a:lnTo>
                  <a:lnTo>
                    <a:pt x="4080" y="827"/>
                  </a:lnTo>
                  <a:lnTo>
                    <a:pt x="4078" y="825"/>
                  </a:lnTo>
                  <a:lnTo>
                    <a:pt x="4076" y="825"/>
                  </a:lnTo>
                  <a:lnTo>
                    <a:pt x="4076" y="827"/>
                  </a:lnTo>
                  <a:lnTo>
                    <a:pt x="4076" y="829"/>
                  </a:lnTo>
                  <a:lnTo>
                    <a:pt x="4074" y="829"/>
                  </a:lnTo>
                  <a:lnTo>
                    <a:pt x="4072" y="831"/>
                  </a:lnTo>
                  <a:lnTo>
                    <a:pt x="4070" y="831"/>
                  </a:lnTo>
                  <a:lnTo>
                    <a:pt x="4068" y="833"/>
                  </a:lnTo>
                  <a:lnTo>
                    <a:pt x="4067" y="833"/>
                  </a:lnTo>
                  <a:lnTo>
                    <a:pt x="4065" y="833"/>
                  </a:lnTo>
                  <a:lnTo>
                    <a:pt x="4063" y="833"/>
                  </a:lnTo>
                  <a:lnTo>
                    <a:pt x="4065" y="835"/>
                  </a:lnTo>
                  <a:lnTo>
                    <a:pt x="4063" y="837"/>
                  </a:lnTo>
                  <a:lnTo>
                    <a:pt x="4061" y="839"/>
                  </a:lnTo>
                  <a:lnTo>
                    <a:pt x="4059" y="841"/>
                  </a:lnTo>
                  <a:lnTo>
                    <a:pt x="4057" y="841"/>
                  </a:lnTo>
                  <a:lnTo>
                    <a:pt x="4055" y="841"/>
                  </a:lnTo>
                  <a:lnTo>
                    <a:pt x="4053" y="841"/>
                  </a:lnTo>
                  <a:lnTo>
                    <a:pt x="4053" y="843"/>
                  </a:lnTo>
                  <a:lnTo>
                    <a:pt x="4051" y="843"/>
                  </a:lnTo>
                  <a:lnTo>
                    <a:pt x="4051" y="845"/>
                  </a:lnTo>
                  <a:lnTo>
                    <a:pt x="4049" y="845"/>
                  </a:lnTo>
                  <a:lnTo>
                    <a:pt x="4049" y="846"/>
                  </a:lnTo>
                  <a:lnTo>
                    <a:pt x="4049" y="850"/>
                  </a:lnTo>
                  <a:lnTo>
                    <a:pt x="4047" y="850"/>
                  </a:lnTo>
                  <a:lnTo>
                    <a:pt x="4047" y="848"/>
                  </a:lnTo>
                  <a:lnTo>
                    <a:pt x="4045" y="848"/>
                  </a:lnTo>
                  <a:lnTo>
                    <a:pt x="4045" y="846"/>
                  </a:lnTo>
                  <a:lnTo>
                    <a:pt x="4043" y="846"/>
                  </a:lnTo>
                  <a:lnTo>
                    <a:pt x="4043" y="845"/>
                  </a:lnTo>
                  <a:lnTo>
                    <a:pt x="4042" y="845"/>
                  </a:lnTo>
                  <a:lnTo>
                    <a:pt x="4040" y="845"/>
                  </a:lnTo>
                  <a:lnTo>
                    <a:pt x="4038" y="846"/>
                  </a:lnTo>
                  <a:lnTo>
                    <a:pt x="4036" y="846"/>
                  </a:lnTo>
                  <a:lnTo>
                    <a:pt x="4036" y="848"/>
                  </a:lnTo>
                  <a:lnTo>
                    <a:pt x="4034" y="848"/>
                  </a:lnTo>
                  <a:lnTo>
                    <a:pt x="4034" y="850"/>
                  </a:lnTo>
                  <a:lnTo>
                    <a:pt x="4032" y="850"/>
                  </a:lnTo>
                  <a:lnTo>
                    <a:pt x="4032" y="848"/>
                  </a:lnTo>
                  <a:lnTo>
                    <a:pt x="4030" y="846"/>
                  </a:lnTo>
                  <a:lnTo>
                    <a:pt x="4030" y="845"/>
                  </a:lnTo>
                  <a:lnTo>
                    <a:pt x="4032" y="841"/>
                  </a:lnTo>
                  <a:lnTo>
                    <a:pt x="4032" y="839"/>
                  </a:lnTo>
                  <a:lnTo>
                    <a:pt x="4034" y="839"/>
                  </a:lnTo>
                  <a:lnTo>
                    <a:pt x="4036" y="839"/>
                  </a:lnTo>
                  <a:lnTo>
                    <a:pt x="4038" y="839"/>
                  </a:lnTo>
                  <a:lnTo>
                    <a:pt x="4038" y="833"/>
                  </a:lnTo>
                  <a:lnTo>
                    <a:pt x="4038" y="835"/>
                  </a:lnTo>
                  <a:lnTo>
                    <a:pt x="4036" y="835"/>
                  </a:lnTo>
                  <a:lnTo>
                    <a:pt x="4036" y="833"/>
                  </a:lnTo>
                  <a:lnTo>
                    <a:pt x="4036" y="835"/>
                  </a:lnTo>
                  <a:lnTo>
                    <a:pt x="4034" y="835"/>
                  </a:lnTo>
                  <a:lnTo>
                    <a:pt x="4034" y="837"/>
                  </a:lnTo>
                  <a:lnTo>
                    <a:pt x="4032" y="837"/>
                  </a:lnTo>
                  <a:lnTo>
                    <a:pt x="4028" y="837"/>
                  </a:lnTo>
                  <a:lnTo>
                    <a:pt x="4026" y="837"/>
                  </a:lnTo>
                  <a:lnTo>
                    <a:pt x="4026" y="835"/>
                  </a:lnTo>
                  <a:lnTo>
                    <a:pt x="4026" y="833"/>
                  </a:lnTo>
                  <a:lnTo>
                    <a:pt x="4024" y="833"/>
                  </a:lnTo>
                  <a:lnTo>
                    <a:pt x="4022" y="831"/>
                  </a:lnTo>
                  <a:lnTo>
                    <a:pt x="4020" y="831"/>
                  </a:lnTo>
                  <a:lnTo>
                    <a:pt x="4019" y="831"/>
                  </a:lnTo>
                  <a:lnTo>
                    <a:pt x="4019" y="833"/>
                  </a:lnTo>
                  <a:lnTo>
                    <a:pt x="4019" y="835"/>
                  </a:lnTo>
                  <a:lnTo>
                    <a:pt x="4019" y="833"/>
                  </a:lnTo>
                  <a:lnTo>
                    <a:pt x="4020" y="833"/>
                  </a:lnTo>
                  <a:lnTo>
                    <a:pt x="4020" y="835"/>
                  </a:lnTo>
                  <a:lnTo>
                    <a:pt x="4020" y="837"/>
                  </a:lnTo>
                  <a:lnTo>
                    <a:pt x="4019" y="837"/>
                  </a:lnTo>
                  <a:lnTo>
                    <a:pt x="4017" y="837"/>
                  </a:lnTo>
                  <a:lnTo>
                    <a:pt x="4017" y="839"/>
                  </a:lnTo>
                  <a:lnTo>
                    <a:pt x="4017" y="837"/>
                  </a:lnTo>
                  <a:lnTo>
                    <a:pt x="4017" y="835"/>
                  </a:lnTo>
                  <a:lnTo>
                    <a:pt x="4017" y="833"/>
                  </a:lnTo>
                  <a:lnTo>
                    <a:pt x="4017" y="831"/>
                  </a:lnTo>
                  <a:lnTo>
                    <a:pt x="4019" y="831"/>
                  </a:lnTo>
                  <a:lnTo>
                    <a:pt x="4017" y="831"/>
                  </a:lnTo>
                  <a:lnTo>
                    <a:pt x="4015" y="831"/>
                  </a:lnTo>
                  <a:lnTo>
                    <a:pt x="4015" y="829"/>
                  </a:lnTo>
                  <a:lnTo>
                    <a:pt x="4015" y="827"/>
                  </a:lnTo>
                  <a:lnTo>
                    <a:pt x="4013" y="827"/>
                  </a:lnTo>
                  <a:lnTo>
                    <a:pt x="4013" y="825"/>
                  </a:lnTo>
                  <a:lnTo>
                    <a:pt x="4011" y="825"/>
                  </a:lnTo>
                  <a:lnTo>
                    <a:pt x="4011" y="827"/>
                  </a:lnTo>
                  <a:lnTo>
                    <a:pt x="4011" y="829"/>
                  </a:lnTo>
                  <a:lnTo>
                    <a:pt x="4013" y="829"/>
                  </a:lnTo>
                  <a:lnTo>
                    <a:pt x="4013" y="831"/>
                  </a:lnTo>
                  <a:lnTo>
                    <a:pt x="4011" y="831"/>
                  </a:lnTo>
                  <a:lnTo>
                    <a:pt x="4011" y="829"/>
                  </a:lnTo>
                  <a:lnTo>
                    <a:pt x="4009" y="829"/>
                  </a:lnTo>
                  <a:lnTo>
                    <a:pt x="4007" y="829"/>
                  </a:lnTo>
                  <a:lnTo>
                    <a:pt x="4005" y="829"/>
                  </a:lnTo>
                  <a:lnTo>
                    <a:pt x="4005" y="831"/>
                  </a:lnTo>
                  <a:lnTo>
                    <a:pt x="4005" y="833"/>
                  </a:lnTo>
                  <a:lnTo>
                    <a:pt x="4003" y="833"/>
                  </a:lnTo>
                  <a:lnTo>
                    <a:pt x="4003" y="831"/>
                  </a:lnTo>
                  <a:lnTo>
                    <a:pt x="4001" y="833"/>
                  </a:lnTo>
                  <a:lnTo>
                    <a:pt x="4001" y="831"/>
                  </a:lnTo>
                  <a:lnTo>
                    <a:pt x="3999" y="831"/>
                  </a:lnTo>
                  <a:lnTo>
                    <a:pt x="3999" y="829"/>
                  </a:lnTo>
                  <a:lnTo>
                    <a:pt x="3999" y="831"/>
                  </a:lnTo>
                  <a:lnTo>
                    <a:pt x="3997" y="831"/>
                  </a:lnTo>
                  <a:lnTo>
                    <a:pt x="3997" y="833"/>
                  </a:lnTo>
                  <a:lnTo>
                    <a:pt x="3995" y="833"/>
                  </a:lnTo>
                  <a:lnTo>
                    <a:pt x="3995" y="831"/>
                  </a:lnTo>
                  <a:lnTo>
                    <a:pt x="3995" y="829"/>
                  </a:lnTo>
                  <a:lnTo>
                    <a:pt x="3995" y="827"/>
                  </a:lnTo>
                  <a:lnTo>
                    <a:pt x="3994" y="827"/>
                  </a:lnTo>
                  <a:lnTo>
                    <a:pt x="3995" y="827"/>
                  </a:lnTo>
                  <a:lnTo>
                    <a:pt x="3997" y="827"/>
                  </a:lnTo>
                  <a:lnTo>
                    <a:pt x="3997" y="825"/>
                  </a:lnTo>
                  <a:lnTo>
                    <a:pt x="3997" y="823"/>
                  </a:lnTo>
                  <a:lnTo>
                    <a:pt x="3995" y="821"/>
                  </a:lnTo>
                  <a:lnTo>
                    <a:pt x="3995" y="820"/>
                  </a:lnTo>
                  <a:lnTo>
                    <a:pt x="3997" y="820"/>
                  </a:lnTo>
                  <a:lnTo>
                    <a:pt x="3997" y="818"/>
                  </a:lnTo>
                  <a:lnTo>
                    <a:pt x="3997" y="816"/>
                  </a:lnTo>
                  <a:lnTo>
                    <a:pt x="3995" y="816"/>
                  </a:lnTo>
                  <a:lnTo>
                    <a:pt x="3994" y="814"/>
                  </a:lnTo>
                  <a:lnTo>
                    <a:pt x="3994" y="812"/>
                  </a:lnTo>
                  <a:lnTo>
                    <a:pt x="3994" y="810"/>
                  </a:lnTo>
                  <a:lnTo>
                    <a:pt x="3994" y="808"/>
                  </a:lnTo>
                  <a:lnTo>
                    <a:pt x="3994" y="806"/>
                  </a:lnTo>
                  <a:lnTo>
                    <a:pt x="3994" y="804"/>
                  </a:lnTo>
                  <a:lnTo>
                    <a:pt x="3992" y="802"/>
                  </a:lnTo>
                  <a:lnTo>
                    <a:pt x="3990" y="800"/>
                  </a:lnTo>
                  <a:lnTo>
                    <a:pt x="3992" y="800"/>
                  </a:lnTo>
                  <a:lnTo>
                    <a:pt x="3990" y="800"/>
                  </a:lnTo>
                  <a:lnTo>
                    <a:pt x="3990" y="798"/>
                  </a:lnTo>
                  <a:lnTo>
                    <a:pt x="3988" y="798"/>
                  </a:lnTo>
                  <a:lnTo>
                    <a:pt x="3988" y="800"/>
                  </a:lnTo>
                  <a:lnTo>
                    <a:pt x="3986" y="800"/>
                  </a:lnTo>
                  <a:lnTo>
                    <a:pt x="3984" y="800"/>
                  </a:lnTo>
                  <a:lnTo>
                    <a:pt x="3984" y="802"/>
                  </a:lnTo>
                  <a:lnTo>
                    <a:pt x="3982" y="802"/>
                  </a:lnTo>
                  <a:lnTo>
                    <a:pt x="3982" y="804"/>
                  </a:lnTo>
                  <a:lnTo>
                    <a:pt x="3978" y="802"/>
                  </a:lnTo>
                  <a:lnTo>
                    <a:pt x="3976" y="802"/>
                  </a:lnTo>
                  <a:lnTo>
                    <a:pt x="3976" y="800"/>
                  </a:lnTo>
                  <a:lnTo>
                    <a:pt x="3974" y="800"/>
                  </a:lnTo>
                  <a:lnTo>
                    <a:pt x="3972" y="798"/>
                  </a:lnTo>
                  <a:lnTo>
                    <a:pt x="3971" y="798"/>
                  </a:lnTo>
                  <a:lnTo>
                    <a:pt x="3967" y="797"/>
                  </a:lnTo>
                  <a:lnTo>
                    <a:pt x="3967" y="798"/>
                  </a:lnTo>
                  <a:lnTo>
                    <a:pt x="3965" y="798"/>
                  </a:lnTo>
                  <a:lnTo>
                    <a:pt x="3965" y="797"/>
                  </a:lnTo>
                  <a:lnTo>
                    <a:pt x="3961" y="797"/>
                  </a:lnTo>
                  <a:lnTo>
                    <a:pt x="3961" y="798"/>
                  </a:lnTo>
                  <a:lnTo>
                    <a:pt x="3963" y="798"/>
                  </a:lnTo>
                  <a:lnTo>
                    <a:pt x="3963" y="800"/>
                  </a:lnTo>
                  <a:lnTo>
                    <a:pt x="3961" y="800"/>
                  </a:lnTo>
                  <a:lnTo>
                    <a:pt x="3961" y="798"/>
                  </a:lnTo>
                  <a:lnTo>
                    <a:pt x="3959" y="798"/>
                  </a:lnTo>
                  <a:lnTo>
                    <a:pt x="3957" y="798"/>
                  </a:lnTo>
                  <a:lnTo>
                    <a:pt x="3957" y="800"/>
                  </a:lnTo>
                  <a:lnTo>
                    <a:pt x="3955" y="800"/>
                  </a:lnTo>
                  <a:lnTo>
                    <a:pt x="3955" y="802"/>
                  </a:lnTo>
                  <a:lnTo>
                    <a:pt x="3957" y="802"/>
                  </a:lnTo>
                  <a:lnTo>
                    <a:pt x="3955" y="802"/>
                  </a:lnTo>
                  <a:lnTo>
                    <a:pt x="3953" y="802"/>
                  </a:lnTo>
                  <a:lnTo>
                    <a:pt x="3951" y="802"/>
                  </a:lnTo>
                  <a:lnTo>
                    <a:pt x="3949" y="802"/>
                  </a:lnTo>
                  <a:lnTo>
                    <a:pt x="3949" y="804"/>
                  </a:lnTo>
                  <a:lnTo>
                    <a:pt x="3951" y="806"/>
                  </a:lnTo>
                  <a:lnTo>
                    <a:pt x="3949" y="806"/>
                  </a:lnTo>
                  <a:lnTo>
                    <a:pt x="3949" y="808"/>
                  </a:lnTo>
                  <a:lnTo>
                    <a:pt x="3949" y="810"/>
                  </a:lnTo>
                  <a:lnTo>
                    <a:pt x="3946" y="810"/>
                  </a:lnTo>
                  <a:lnTo>
                    <a:pt x="3946" y="808"/>
                  </a:lnTo>
                  <a:lnTo>
                    <a:pt x="3944" y="808"/>
                  </a:lnTo>
                  <a:lnTo>
                    <a:pt x="3944" y="810"/>
                  </a:lnTo>
                  <a:lnTo>
                    <a:pt x="3942" y="810"/>
                  </a:lnTo>
                  <a:lnTo>
                    <a:pt x="3942" y="812"/>
                  </a:lnTo>
                  <a:lnTo>
                    <a:pt x="3940" y="812"/>
                  </a:lnTo>
                  <a:lnTo>
                    <a:pt x="3938" y="812"/>
                  </a:lnTo>
                  <a:lnTo>
                    <a:pt x="3936" y="812"/>
                  </a:lnTo>
                  <a:lnTo>
                    <a:pt x="3934" y="812"/>
                  </a:lnTo>
                  <a:lnTo>
                    <a:pt x="3934" y="814"/>
                  </a:lnTo>
                  <a:lnTo>
                    <a:pt x="3932" y="814"/>
                  </a:lnTo>
                  <a:lnTo>
                    <a:pt x="3930" y="814"/>
                  </a:lnTo>
                  <a:lnTo>
                    <a:pt x="3926" y="814"/>
                  </a:lnTo>
                  <a:lnTo>
                    <a:pt x="3926" y="816"/>
                  </a:lnTo>
                  <a:lnTo>
                    <a:pt x="3924" y="816"/>
                  </a:lnTo>
                  <a:lnTo>
                    <a:pt x="3922" y="816"/>
                  </a:lnTo>
                  <a:lnTo>
                    <a:pt x="3917" y="818"/>
                  </a:lnTo>
                  <a:lnTo>
                    <a:pt x="3915" y="820"/>
                  </a:lnTo>
                  <a:lnTo>
                    <a:pt x="3913" y="818"/>
                  </a:lnTo>
                  <a:lnTo>
                    <a:pt x="3913" y="816"/>
                  </a:lnTo>
                  <a:lnTo>
                    <a:pt x="3911" y="818"/>
                  </a:lnTo>
                  <a:lnTo>
                    <a:pt x="3911" y="820"/>
                  </a:lnTo>
                  <a:lnTo>
                    <a:pt x="3909" y="820"/>
                  </a:lnTo>
                  <a:lnTo>
                    <a:pt x="3907" y="818"/>
                  </a:lnTo>
                  <a:lnTo>
                    <a:pt x="3905" y="818"/>
                  </a:lnTo>
                  <a:lnTo>
                    <a:pt x="3905" y="820"/>
                  </a:lnTo>
                  <a:lnTo>
                    <a:pt x="3903" y="820"/>
                  </a:lnTo>
                  <a:lnTo>
                    <a:pt x="3901" y="821"/>
                  </a:lnTo>
                  <a:lnTo>
                    <a:pt x="3901" y="823"/>
                  </a:lnTo>
                  <a:lnTo>
                    <a:pt x="3901" y="825"/>
                  </a:lnTo>
                  <a:lnTo>
                    <a:pt x="3901" y="827"/>
                  </a:lnTo>
                  <a:lnTo>
                    <a:pt x="3899" y="827"/>
                  </a:lnTo>
                  <a:lnTo>
                    <a:pt x="3898" y="825"/>
                  </a:lnTo>
                  <a:lnTo>
                    <a:pt x="3896" y="825"/>
                  </a:lnTo>
                  <a:lnTo>
                    <a:pt x="3894" y="827"/>
                  </a:lnTo>
                  <a:lnTo>
                    <a:pt x="3894" y="825"/>
                  </a:lnTo>
                  <a:lnTo>
                    <a:pt x="3892" y="825"/>
                  </a:lnTo>
                  <a:lnTo>
                    <a:pt x="3890" y="825"/>
                  </a:lnTo>
                  <a:lnTo>
                    <a:pt x="3888" y="825"/>
                  </a:lnTo>
                  <a:lnTo>
                    <a:pt x="3886" y="825"/>
                  </a:lnTo>
                  <a:lnTo>
                    <a:pt x="3886" y="827"/>
                  </a:lnTo>
                  <a:lnTo>
                    <a:pt x="3884" y="827"/>
                  </a:lnTo>
                  <a:lnTo>
                    <a:pt x="3882" y="827"/>
                  </a:lnTo>
                  <a:lnTo>
                    <a:pt x="3882" y="829"/>
                  </a:lnTo>
                  <a:lnTo>
                    <a:pt x="3880" y="829"/>
                  </a:lnTo>
                  <a:lnTo>
                    <a:pt x="3878" y="829"/>
                  </a:lnTo>
                  <a:lnTo>
                    <a:pt x="3874" y="829"/>
                  </a:lnTo>
                  <a:lnTo>
                    <a:pt x="3873" y="831"/>
                  </a:lnTo>
                  <a:lnTo>
                    <a:pt x="3871" y="831"/>
                  </a:lnTo>
                  <a:lnTo>
                    <a:pt x="3869" y="831"/>
                  </a:lnTo>
                  <a:lnTo>
                    <a:pt x="3869" y="833"/>
                  </a:lnTo>
                  <a:lnTo>
                    <a:pt x="3867" y="833"/>
                  </a:lnTo>
                  <a:lnTo>
                    <a:pt x="3865" y="833"/>
                  </a:lnTo>
                  <a:lnTo>
                    <a:pt x="3863" y="833"/>
                  </a:lnTo>
                  <a:lnTo>
                    <a:pt x="3861" y="833"/>
                  </a:lnTo>
                  <a:lnTo>
                    <a:pt x="3859" y="833"/>
                  </a:lnTo>
                  <a:lnTo>
                    <a:pt x="3859" y="835"/>
                  </a:lnTo>
                  <a:lnTo>
                    <a:pt x="3861" y="837"/>
                  </a:lnTo>
                  <a:lnTo>
                    <a:pt x="3859" y="837"/>
                  </a:lnTo>
                  <a:lnTo>
                    <a:pt x="3859" y="839"/>
                  </a:lnTo>
                  <a:lnTo>
                    <a:pt x="3857" y="839"/>
                  </a:lnTo>
                  <a:lnTo>
                    <a:pt x="3857" y="837"/>
                  </a:lnTo>
                  <a:lnTo>
                    <a:pt x="3857" y="835"/>
                  </a:lnTo>
                  <a:lnTo>
                    <a:pt x="3851" y="835"/>
                  </a:lnTo>
                  <a:lnTo>
                    <a:pt x="3851" y="837"/>
                  </a:lnTo>
                  <a:lnTo>
                    <a:pt x="3850" y="837"/>
                  </a:lnTo>
                  <a:lnTo>
                    <a:pt x="3848" y="837"/>
                  </a:lnTo>
                  <a:lnTo>
                    <a:pt x="3848" y="835"/>
                  </a:lnTo>
                  <a:lnTo>
                    <a:pt x="3846" y="835"/>
                  </a:lnTo>
                  <a:lnTo>
                    <a:pt x="3844" y="837"/>
                  </a:lnTo>
                  <a:lnTo>
                    <a:pt x="3844" y="835"/>
                  </a:lnTo>
                  <a:lnTo>
                    <a:pt x="3842" y="835"/>
                  </a:lnTo>
                  <a:lnTo>
                    <a:pt x="3842" y="833"/>
                  </a:lnTo>
                  <a:lnTo>
                    <a:pt x="3840" y="833"/>
                  </a:lnTo>
                  <a:lnTo>
                    <a:pt x="3840" y="835"/>
                  </a:lnTo>
                  <a:lnTo>
                    <a:pt x="3838" y="835"/>
                  </a:lnTo>
                  <a:lnTo>
                    <a:pt x="3838" y="837"/>
                  </a:lnTo>
                  <a:lnTo>
                    <a:pt x="3838" y="839"/>
                  </a:lnTo>
                  <a:lnTo>
                    <a:pt x="3838" y="837"/>
                  </a:lnTo>
                  <a:lnTo>
                    <a:pt x="3836" y="837"/>
                  </a:lnTo>
                  <a:lnTo>
                    <a:pt x="3834" y="837"/>
                  </a:lnTo>
                  <a:lnTo>
                    <a:pt x="3834" y="839"/>
                  </a:lnTo>
                  <a:lnTo>
                    <a:pt x="3836" y="839"/>
                  </a:lnTo>
                  <a:lnTo>
                    <a:pt x="3838" y="839"/>
                  </a:lnTo>
                  <a:lnTo>
                    <a:pt x="3838" y="841"/>
                  </a:lnTo>
                  <a:lnTo>
                    <a:pt x="3838" y="843"/>
                  </a:lnTo>
                  <a:lnTo>
                    <a:pt x="3836" y="843"/>
                  </a:lnTo>
                  <a:lnTo>
                    <a:pt x="3836" y="845"/>
                  </a:lnTo>
                  <a:lnTo>
                    <a:pt x="3834" y="845"/>
                  </a:lnTo>
                  <a:lnTo>
                    <a:pt x="3832" y="845"/>
                  </a:lnTo>
                  <a:lnTo>
                    <a:pt x="3834" y="846"/>
                  </a:lnTo>
                  <a:lnTo>
                    <a:pt x="3836" y="846"/>
                  </a:lnTo>
                  <a:lnTo>
                    <a:pt x="3838" y="846"/>
                  </a:lnTo>
                  <a:lnTo>
                    <a:pt x="3840" y="848"/>
                  </a:lnTo>
                  <a:lnTo>
                    <a:pt x="3840" y="846"/>
                  </a:lnTo>
                  <a:lnTo>
                    <a:pt x="3842" y="846"/>
                  </a:lnTo>
                  <a:lnTo>
                    <a:pt x="3844" y="846"/>
                  </a:lnTo>
                  <a:lnTo>
                    <a:pt x="3844" y="848"/>
                  </a:lnTo>
                  <a:lnTo>
                    <a:pt x="3842" y="850"/>
                  </a:lnTo>
                  <a:lnTo>
                    <a:pt x="3840" y="850"/>
                  </a:lnTo>
                  <a:lnTo>
                    <a:pt x="3840" y="848"/>
                  </a:lnTo>
                  <a:lnTo>
                    <a:pt x="3838" y="848"/>
                  </a:lnTo>
                  <a:lnTo>
                    <a:pt x="3838" y="850"/>
                  </a:lnTo>
                  <a:lnTo>
                    <a:pt x="3838" y="852"/>
                  </a:lnTo>
                  <a:lnTo>
                    <a:pt x="3836" y="852"/>
                  </a:lnTo>
                  <a:lnTo>
                    <a:pt x="3838" y="854"/>
                  </a:lnTo>
                  <a:lnTo>
                    <a:pt x="3840" y="854"/>
                  </a:lnTo>
                  <a:lnTo>
                    <a:pt x="3842" y="856"/>
                  </a:lnTo>
                  <a:lnTo>
                    <a:pt x="3844" y="856"/>
                  </a:lnTo>
                  <a:lnTo>
                    <a:pt x="3846" y="856"/>
                  </a:lnTo>
                  <a:lnTo>
                    <a:pt x="3848" y="858"/>
                  </a:lnTo>
                  <a:lnTo>
                    <a:pt x="3851" y="858"/>
                  </a:lnTo>
                  <a:lnTo>
                    <a:pt x="3851" y="860"/>
                  </a:lnTo>
                  <a:lnTo>
                    <a:pt x="3853" y="860"/>
                  </a:lnTo>
                  <a:lnTo>
                    <a:pt x="3853" y="862"/>
                  </a:lnTo>
                  <a:lnTo>
                    <a:pt x="3851" y="862"/>
                  </a:lnTo>
                  <a:lnTo>
                    <a:pt x="3851" y="864"/>
                  </a:lnTo>
                  <a:lnTo>
                    <a:pt x="3850" y="864"/>
                  </a:lnTo>
                  <a:lnTo>
                    <a:pt x="3848" y="864"/>
                  </a:lnTo>
                  <a:lnTo>
                    <a:pt x="3848" y="862"/>
                  </a:lnTo>
                  <a:lnTo>
                    <a:pt x="3846" y="864"/>
                  </a:lnTo>
                  <a:lnTo>
                    <a:pt x="3844" y="864"/>
                  </a:lnTo>
                  <a:lnTo>
                    <a:pt x="3844" y="862"/>
                  </a:lnTo>
                  <a:lnTo>
                    <a:pt x="3842" y="862"/>
                  </a:lnTo>
                  <a:lnTo>
                    <a:pt x="3840" y="862"/>
                  </a:lnTo>
                  <a:lnTo>
                    <a:pt x="3838" y="862"/>
                  </a:lnTo>
                  <a:lnTo>
                    <a:pt x="3836" y="862"/>
                  </a:lnTo>
                  <a:lnTo>
                    <a:pt x="3836" y="864"/>
                  </a:lnTo>
                  <a:lnTo>
                    <a:pt x="3834" y="864"/>
                  </a:lnTo>
                  <a:lnTo>
                    <a:pt x="3836" y="864"/>
                  </a:lnTo>
                  <a:lnTo>
                    <a:pt x="3832" y="868"/>
                  </a:lnTo>
                  <a:lnTo>
                    <a:pt x="3830" y="869"/>
                  </a:lnTo>
                  <a:lnTo>
                    <a:pt x="3830" y="871"/>
                  </a:lnTo>
                  <a:lnTo>
                    <a:pt x="3832" y="871"/>
                  </a:lnTo>
                  <a:lnTo>
                    <a:pt x="3832" y="873"/>
                  </a:lnTo>
                  <a:lnTo>
                    <a:pt x="3832" y="875"/>
                  </a:lnTo>
                  <a:lnTo>
                    <a:pt x="3834" y="875"/>
                  </a:lnTo>
                  <a:lnTo>
                    <a:pt x="3834" y="877"/>
                  </a:lnTo>
                  <a:lnTo>
                    <a:pt x="3834" y="879"/>
                  </a:lnTo>
                  <a:lnTo>
                    <a:pt x="3836" y="879"/>
                  </a:lnTo>
                  <a:lnTo>
                    <a:pt x="3834" y="881"/>
                  </a:lnTo>
                  <a:lnTo>
                    <a:pt x="3832" y="881"/>
                  </a:lnTo>
                  <a:lnTo>
                    <a:pt x="3832" y="883"/>
                  </a:lnTo>
                  <a:lnTo>
                    <a:pt x="3830" y="883"/>
                  </a:lnTo>
                  <a:lnTo>
                    <a:pt x="3830" y="885"/>
                  </a:lnTo>
                  <a:lnTo>
                    <a:pt x="3828" y="885"/>
                  </a:lnTo>
                  <a:lnTo>
                    <a:pt x="3826" y="885"/>
                  </a:lnTo>
                  <a:lnTo>
                    <a:pt x="3825" y="887"/>
                  </a:lnTo>
                  <a:lnTo>
                    <a:pt x="3823" y="889"/>
                  </a:lnTo>
                  <a:lnTo>
                    <a:pt x="3819" y="889"/>
                  </a:lnTo>
                  <a:lnTo>
                    <a:pt x="3819" y="891"/>
                  </a:lnTo>
                  <a:lnTo>
                    <a:pt x="3819" y="893"/>
                  </a:lnTo>
                  <a:lnTo>
                    <a:pt x="3821" y="893"/>
                  </a:lnTo>
                  <a:lnTo>
                    <a:pt x="3821" y="891"/>
                  </a:lnTo>
                  <a:lnTo>
                    <a:pt x="3823" y="891"/>
                  </a:lnTo>
                  <a:lnTo>
                    <a:pt x="3823" y="893"/>
                  </a:lnTo>
                  <a:lnTo>
                    <a:pt x="3826" y="893"/>
                  </a:lnTo>
                  <a:lnTo>
                    <a:pt x="3826" y="894"/>
                  </a:lnTo>
                  <a:lnTo>
                    <a:pt x="3826" y="896"/>
                  </a:lnTo>
                  <a:lnTo>
                    <a:pt x="3825" y="896"/>
                  </a:lnTo>
                  <a:lnTo>
                    <a:pt x="3826" y="896"/>
                  </a:lnTo>
                  <a:lnTo>
                    <a:pt x="3826" y="898"/>
                  </a:lnTo>
                  <a:lnTo>
                    <a:pt x="3834" y="898"/>
                  </a:lnTo>
                  <a:lnTo>
                    <a:pt x="3834" y="900"/>
                  </a:lnTo>
                  <a:lnTo>
                    <a:pt x="3834" y="902"/>
                  </a:lnTo>
                  <a:lnTo>
                    <a:pt x="3836" y="902"/>
                  </a:lnTo>
                  <a:lnTo>
                    <a:pt x="3838" y="902"/>
                  </a:lnTo>
                  <a:lnTo>
                    <a:pt x="3840" y="902"/>
                  </a:lnTo>
                  <a:lnTo>
                    <a:pt x="3842" y="902"/>
                  </a:lnTo>
                  <a:lnTo>
                    <a:pt x="3842" y="904"/>
                  </a:lnTo>
                  <a:lnTo>
                    <a:pt x="3844" y="904"/>
                  </a:lnTo>
                  <a:lnTo>
                    <a:pt x="3844" y="906"/>
                  </a:lnTo>
                  <a:lnTo>
                    <a:pt x="3846" y="908"/>
                  </a:lnTo>
                  <a:lnTo>
                    <a:pt x="3844" y="908"/>
                  </a:lnTo>
                  <a:lnTo>
                    <a:pt x="3844" y="910"/>
                  </a:lnTo>
                  <a:lnTo>
                    <a:pt x="3842" y="914"/>
                  </a:lnTo>
                  <a:lnTo>
                    <a:pt x="3842" y="916"/>
                  </a:lnTo>
                  <a:lnTo>
                    <a:pt x="3842" y="917"/>
                  </a:lnTo>
                  <a:lnTo>
                    <a:pt x="3842" y="919"/>
                  </a:lnTo>
                  <a:lnTo>
                    <a:pt x="3840" y="919"/>
                  </a:lnTo>
                  <a:lnTo>
                    <a:pt x="3836" y="921"/>
                  </a:lnTo>
                  <a:lnTo>
                    <a:pt x="3832" y="923"/>
                  </a:lnTo>
                  <a:lnTo>
                    <a:pt x="3830" y="923"/>
                  </a:lnTo>
                  <a:lnTo>
                    <a:pt x="3825" y="921"/>
                  </a:lnTo>
                  <a:lnTo>
                    <a:pt x="3823" y="921"/>
                  </a:lnTo>
                  <a:lnTo>
                    <a:pt x="3823" y="919"/>
                  </a:lnTo>
                  <a:lnTo>
                    <a:pt x="3821" y="919"/>
                  </a:lnTo>
                  <a:lnTo>
                    <a:pt x="3821" y="917"/>
                  </a:lnTo>
                  <a:lnTo>
                    <a:pt x="3819" y="917"/>
                  </a:lnTo>
                  <a:lnTo>
                    <a:pt x="3817" y="919"/>
                  </a:lnTo>
                  <a:lnTo>
                    <a:pt x="3817" y="921"/>
                  </a:lnTo>
                  <a:lnTo>
                    <a:pt x="3817" y="923"/>
                  </a:lnTo>
                  <a:lnTo>
                    <a:pt x="3817" y="925"/>
                  </a:lnTo>
                  <a:lnTo>
                    <a:pt x="3815" y="925"/>
                  </a:lnTo>
                  <a:lnTo>
                    <a:pt x="3813" y="925"/>
                  </a:lnTo>
                  <a:lnTo>
                    <a:pt x="3813" y="927"/>
                  </a:lnTo>
                  <a:lnTo>
                    <a:pt x="3811" y="927"/>
                  </a:lnTo>
                  <a:lnTo>
                    <a:pt x="3811" y="925"/>
                  </a:lnTo>
                  <a:lnTo>
                    <a:pt x="3811" y="923"/>
                  </a:lnTo>
                  <a:lnTo>
                    <a:pt x="3809" y="923"/>
                  </a:lnTo>
                  <a:lnTo>
                    <a:pt x="3807" y="923"/>
                  </a:lnTo>
                  <a:lnTo>
                    <a:pt x="3805" y="923"/>
                  </a:lnTo>
                  <a:lnTo>
                    <a:pt x="3802" y="921"/>
                  </a:lnTo>
                  <a:lnTo>
                    <a:pt x="3800" y="921"/>
                  </a:lnTo>
                  <a:lnTo>
                    <a:pt x="3800" y="919"/>
                  </a:lnTo>
                  <a:lnTo>
                    <a:pt x="3798" y="919"/>
                  </a:lnTo>
                  <a:lnTo>
                    <a:pt x="3798" y="917"/>
                  </a:lnTo>
                  <a:lnTo>
                    <a:pt x="3796" y="917"/>
                  </a:lnTo>
                  <a:lnTo>
                    <a:pt x="3796" y="916"/>
                  </a:lnTo>
                  <a:lnTo>
                    <a:pt x="3798" y="914"/>
                  </a:lnTo>
                  <a:lnTo>
                    <a:pt x="3796" y="914"/>
                  </a:lnTo>
                  <a:lnTo>
                    <a:pt x="3796" y="912"/>
                  </a:lnTo>
                  <a:lnTo>
                    <a:pt x="3794" y="912"/>
                  </a:lnTo>
                  <a:lnTo>
                    <a:pt x="3792" y="910"/>
                  </a:lnTo>
                  <a:lnTo>
                    <a:pt x="3790" y="910"/>
                  </a:lnTo>
                  <a:lnTo>
                    <a:pt x="3790" y="912"/>
                  </a:lnTo>
                  <a:lnTo>
                    <a:pt x="3788" y="912"/>
                  </a:lnTo>
                  <a:lnTo>
                    <a:pt x="3786" y="912"/>
                  </a:lnTo>
                  <a:lnTo>
                    <a:pt x="3784" y="912"/>
                  </a:lnTo>
                  <a:lnTo>
                    <a:pt x="3784" y="910"/>
                  </a:lnTo>
                  <a:lnTo>
                    <a:pt x="3784" y="912"/>
                  </a:lnTo>
                  <a:lnTo>
                    <a:pt x="3782" y="912"/>
                  </a:lnTo>
                  <a:lnTo>
                    <a:pt x="3782" y="914"/>
                  </a:lnTo>
                  <a:lnTo>
                    <a:pt x="3782" y="916"/>
                  </a:lnTo>
                  <a:lnTo>
                    <a:pt x="3780" y="916"/>
                  </a:lnTo>
                  <a:lnTo>
                    <a:pt x="3778" y="917"/>
                  </a:lnTo>
                  <a:lnTo>
                    <a:pt x="3777" y="917"/>
                  </a:lnTo>
                  <a:lnTo>
                    <a:pt x="3777" y="916"/>
                  </a:lnTo>
                  <a:lnTo>
                    <a:pt x="3777" y="914"/>
                  </a:lnTo>
                  <a:lnTo>
                    <a:pt x="3775" y="914"/>
                  </a:lnTo>
                  <a:lnTo>
                    <a:pt x="3775" y="912"/>
                  </a:lnTo>
                  <a:lnTo>
                    <a:pt x="3773" y="912"/>
                  </a:lnTo>
                  <a:lnTo>
                    <a:pt x="3771" y="912"/>
                  </a:lnTo>
                  <a:lnTo>
                    <a:pt x="3769" y="912"/>
                  </a:lnTo>
                  <a:lnTo>
                    <a:pt x="3767" y="912"/>
                  </a:lnTo>
                  <a:lnTo>
                    <a:pt x="3767" y="914"/>
                  </a:lnTo>
                  <a:lnTo>
                    <a:pt x="3765" y="914"/>
                  </a:lnTo>
                  <a:lnTo>
                    <a:pt x="3763" y="912"/>
                  </a:lnTo>
                  <a:lnTo>
                    <a:pt x="3761" y="914"/>
                  </a:lnTo>
                  <a:lnTo>
                    <a:pt x="3763" y="914"/>
                  </a:lnTo>
                  <a:lnTo>
                    <a:pt x="3761" y="916"/>
                  </a:lnTo>
                  <a:lnTo>
                    <a:pt x="3761" y="917"/>
                  </a:lnTo>
                  <a:lnTo>
                    <a:pt x="3759" y="917"/>
                  </a:lnTo>
                  <a:lnTo>
                    <a:pt x="3757" y="916"/>
                  </a:lnTo>
                  <a:lnTo>
                    <a:pt x="3757" y="917"/>
                  </a:lnTo>
                  <a:lnTo>
                    <a:pt x="3757" y="919"/>
                  </a:lnTo>
                  <a:lnTo>
                    <a:pt x="3757" y="921"/>
                  </a:lnTo>
                  <a:lnTo>
                    <a:pt x="3754" y="923"/>
                  </a:lnTo>
                  <a:lnTo>
                    <a:pt x="3752" y="925"/>
                  </a:lnTo>
                  <a:lnTo>
                    <a:pt x="3750" y="925"/>
                  </a:lnTo>
                  <a:lnTo>
                    <a:pt x="3748" y="923"/>
                  </a:lnTo>
                  <a:lnTo>
                    <a:pt x="3746" y="923"/>
                  </a:lnTo>
                  <a:lnTo>
                    <a:pt x="3744" y="923"/>
                  </a:lnTo>
                  <a:lnTo>
                    <a:pt x="3744" y="921"/>
                  </a:lnTo>
                  <a:lnTo>
                    <a:pt x="3740" y="919"/>
                  </a:lnTo>
                  <a:lnTo>
                    <a:pt x="3740" y="917"/>
                  </a:lnTo>
                  <a:lnTo>
                    <a:pt x="3738" y="916"/>
                  </a:lnTo>
                  <a:lnTo>
                    <a:pt x="3736" y="916"/>
                  </a:lnTo>
                  <a:lnTo>
                    <a:pt x="3736" y="914"/>
                  </a:lnTo>
                  <a:lnTo>
                    <a:pt x="3734" y="914"/>
                  </a:lnTo>
                  <a:lnTo>
                    <a:pt x="3732" y="914"/>
                  </a:lnTo>
                  <a:lnTo>
                    <a:pt x="3732" y="916"/>
                  </a:lnTo>
                  <a:lnTo>
                    <a:pt x="3734" y="917"/>
                  </a:lnTo>
                  <a:lnTo>
                    <a:pt x="3734" y="919"/>
                  </a:lnTo>
                  <a:lnTo>
                    <a:pt x="3734" y="921"/>
                  </a:lnTo>
                  <a:lnTo>
                    <a:pt x="3734" y="923"/>
                  </a:lnTo>
                  <a:lnTo>
                    <a:pt x="3734" y="925"/>
                  </a:lnTo>
                  <a:lnTo>
                    <a:pt x="3732" y="925"/>
                  </a:lnTo>
                  <a:lnTo>
                    <a:pt x="3730" y="925"/>
                  </a:lnTo>
                  <a:lnTo>
                    <a:pt x="3730" y="923"/>
                  </a:lnTo>
                  <a:lnTo>
                    <a:pt x="3730" y="921"/>
                  </a:lnTo>
                  <a:lnTo>
                    <a:pt x="3730" y="919"/>
                  </a:lnTo>
                  <a:lnTo>
                    <a:pt x="3730" y="917"/>
                  </a:lnTo>
                  <a:lnTo>
                    <a:pt x="3729" y="916"/>
                  </a:lnTo>
                  <a:lnTo>
                    <a:pt x="3727" y="916"/>
                  </a:lnTo>
                  <a:lnTo>
                    <a:pt x="3727" y="914"/>
                  </a:lnTo>
                  <a:lnTo>
                    <a:pt x="3725" y="914"/>
                  </a:lnTo>
                  <a:lnTo>
                    <a:pt x="3725" y="912"/>
                  </a:lnTo>
                  <a:lnTo>
                    <a:pt x="3723" y="910"/>
                  </a:lnTo>
                  <a:lnTo>
                    <a:pt x="3721" y="910"/>
                  </a:lnTo>
                  <a:lnTo>
                    <a:pt x="3719" y="908"/>
                  </a:lnTo>
                  <a:lnTo>
                    <a:pt x="3717" y="908"/>
                  </a:lnTo>
                  <a:lnTo>
                    <a:pt x="3717" y="906"/>
                  </a:lnTo>
                  <a:lnTo>
                    <a:pt x="3717" y="904"/>
                  </a:lnTo>
                  <a:lnTo>
                    <a:pt x="3715" y="902"/>
                  </a:lnTo>
                  <a:lnTo>
                    <a:pt x="3713" y="902"/>
                  </a:lnTo>
                  <a:lnTo>
                    <a:pt x="3713" y="900"/>
                  </a:lnTo>
                  <a:lnTo>
                    <a:pt x="3713" y="902"/>
                  </a:lnTo>
                  <a:lnTo>
                    <a:pt x="3711" y="900"/>
                  </a:lnTo>
                  <a:lnTo>
                    <a:pt x="3711" y="902"/>
                  </a:lnTo>
                  <a:lnTo>
                    <a:pt x="3711" y="900"/>
                  </a:lnTo>
                  <a:lnTo>
                    <a:pt x="3709" y="900"/>
                  </a:lnTo>
                  <a:lnTo>
                    <a:pt x="3709" y="902"/>
                  </a:lnTo>
                  <a:lnTo>
                    <a:pt x="3707" y="902"/>
                  </a:lnTo>
                  <a:lnTo>
                    <a:pt x="3706" y="902"/>
                  </a:lnTo>
                  <a:lnTo>
                    <a:pt x="3704" y="900"/>
                  </a:lnTo>
                  <a:lnTo>
                    <a:pt x="3704" y="902"/>
                  </a:lnTo>
                  <a:lnTo>
                    <a:pt x="3702" y="902"/>
                  </a:lnTo>
                  <a:lnTo>
                    <a:pt x="3700" y="902"/>
                  </a:lnTo>
                  <a:lnTo>
                    <a:pt x="3700" y="900"/>
                  </a:lnTo>
                  <a:lnTo>
                    <a:pt x="3698" y="898"/>
                  </a:lnTo>
                  <a:lnTo>
                    <a:pt x="3698" y="896"/>
                  </a:lnTo>
                  <a:lnTo>
                    <a:pt x="3698" y="894"/>
                  </a:lnTo>
                  <a:lnTo>
                    <a:pt x="3696" y="894"/>
                  </a:lnTo>
                  <a:lnTo>
                    <a:pt x="3696" y="896"/>
                  </a:lnTo>
                  <a:lnTo>
                    <a:pt x="3694" y="894"/>
                  </a:lnTo>
                  <a:lnTo>
                    <a:pt x="3694" y="896"/>
                  </a:lnTo>
                  <a:lnTo>
                    <a:pt x="3692" y="896"/>
                  </a:lnTo>
                  <a:lnTo>
                    <a:pt x="3690" y="896"/>
                  </a:lnTo>
                  <a:lnTo>
                    <a:pt x="3688" y="898"/>
                  </a:lnTo>
                  <a:lnTo>
                    <a:pt x="3688" y="900"/>
                  </a:lnTo>
                  <a:lnTo>
                    <a:pt x="3688" y="902"/>
                  </a:lnTo>
                  <a:lnTo>
                    <a:pt x="3686" y="902"/>
                  </a:lnTo>
                  <a:lnTo>
                    <a:pt x="3686" y="900"/>
                  </a:lnTo>
                  <a:lnTo>
                    <a:pt x="3684" y="900"/>
                  </a:lnTo>
                  <a:lnTo>
                    <a:pt x="3684" y="902"/>
                  </a:lnTo>
                  <a:lnTo>
                    <a:pt x="3682" y="902"/>
                  </a:lnTo>
                  <a:lnTo>
                    <a:pt x="3681" y="902"/>
                  </a:lnTo>
                  <a:lnTo>
                    <a:pt x="3681" y="900"/>
                  </a:lnTo>
                  <a:lnTo>
                    <a:pt x="3679" y="900"/>
                  </a:lnTo>
                  <a:lnTo>
                    <a:pt x="3681" y="900"/>
                  </a:lnTo>
                  <a:lnTo>
                    <a:pt x="3682" y="900"/>
                  </a:lnTo>
                  <a:lnTo>
                    <a:pt x="3682" y="898"/>
                  </a:lnTo>
                  <a:lnTo>
                    <a:pt x="3681" y="898"/>
                  </a:lnTo>
                  <a:lnTo>
                    <a:pt x="3681" y="896"/>
                  </a:lnTo>
                  <a:lnTo>
                    <a:pt x="3679" y="896"/>
                  </a:lnTo>
                  <a:lnTo>
                    <a:pt x="3675" y="896"/>
                  </a:lnTo>
                  <a:lnTo>
                    <a:pt x="3673" y="896"/>
                  </a:lnTo>
                  <a:lnTo>
                    <a:pt x="3673" y="894"/>
                  </a:lnTo>
                  <a:lnTo>
                    <a:pt x="3671" y="894"/>
                  </a:lnTo>
                  <a:lnTo>
                    <a:pt x="3671" y="896"/>
                  </a:lnTo>
                  <a:lnTo>
                    <a:pt x="3673" y="898"/>
                  </a:lnTo>
                  <a:lnTo>
                    <a:pt x="3671" y="900"/>
                  </a:lnTo>
                  <a:lnTo>
                    <a:pt x="3671" y="898"/>
                  </a:lnTo>
                  <a:lnTo>
                    <a:pt x="3669" y="898"/>
                  </a:lnTo>
                  <a:lnTo>
                    <a:pt x="3669" y="900"/>
                  </a:lnTo>
                  <a:lnTo>
                    <a:pt x="3669" y="902"/>
                  </a:lnTo>
                  <a:lnTo>
                    <a:pt x="3667" y="902"/>
                  </a:lnTo>
                  <a:lnTo>
                    <a:pt x="3665" y="904"/>
                  </a:lnTo>
                  <a:lnTo>
                    <a:pt x="3665" y="906"/>
                  </a:lnTo>
                  <a:lnTo>
                    <a:pt x="3663" y="908"/>
                  </a:lnTo>
                  <a:lnTo>
                    <a:pt x="3659" y="908"/>
                  </a:lnTo>
                  <a:lnTo>
                    <a:pt x="3658" y="910"/>
                  </a:lnTo>
                  <a:lnTo>
                    <a:pt x="3658" y="912"/>
                  </a:lnTo>
                  <a:lnTo>
                    <a:pt x="3656" y="912"/>
                  </a:lnTo>
                  <a:lnTo>
                    <a:pt x="3652" y="912"/>
                  </a:lnTo>
                  <a:lnTo>
                    <a:pt x="3650" y="912"/>
                  </a:lnTo>
                  <a:lnTo>
                    <a:pt x="3650" y="914"/>
                  </a:lnTo>
                  <a:lnTo>
                    <a:pt x="3650" y="916"/>
                  </a:lnTo>
                  <a:lnTo>
                    <a:pt x="3650" y="917"/>
                  </a:lnTo>
                  <a:lnTo>
                    <a:pt x="3648" y="919"/>
                  </a:lnTo>
                  <a:lnTo>
                    <a:pt x="3646" y="919"/>
                  </a:lnTo>
                  <a:lnTo>
                    <a:pt x="3644" y="921"/>
                  </a:lnTo>
                  <a:lnTo>
                    <a:pt x="3642" y="923"/>
                  </a:lnTo>
                  <a:lnTo>
                    <a:pt x="3640" y="923"/>
                  </a:lnTo>
                  <a:lnTo>
                    <a:pt x="3638" y="923"/>
                  </a:lnTo>
                  <a:lnTo>
                    <a:pt x="3636" y="923"/>
                  </a:lnTo>
                  <a:lnTo>
                    <a:pt x="3638" y="923"/>
                  </a:lnTo>
                  <a:lnTo>
                    <a:pt x="3638" y="925"/>
                  </a:lnTo>
                  <a:lnTo>
                    <a:pt x="3638" y="927"/>
                  </a:lnTo>
                  <a:lnTo>
                    <a:pt x="3638" y="931"/>
                  </a:lnTo>
                  <a:lnTo>
                    <a:pt x="3640" y="933"/>
                  </a:lnTo>
                  <a:lnTo>
                    <a:pt x="3640" y="935"/>
                  </a:lnTo>
                  <a:lnTo>
                    <a:pt x="3640" y="937"/>
                  </a:lnTo>
                  <a:lnTo>
                    <a:pt x="3642" y="937"/>
                  </a:lnTo>
                  <a:lnTo>
                    <a:pt x="3642" y="939"/>
                  </a:lnTo>
                  <a:lnTo>
                    <a:pt x="3640" y="940"/>
                  </a:lnTo>
                  <a:lnTo>
                    <a:pt x="3638" y="940"/>
                  </a:lnTo>
                  <a:lnTo>
                    <a:pt x="3636" y="942"/>
                  </a:lnTo>
                  <a:lnTo>
                    <a:pt x="3634" y="944"/>
                  </a:lnTo>
                  <a:lnTo>
                    <a:pt x="3634" y="942"/>
                  </a:lnTo>
                  <a:lnTo>
                    <a:pt x="3633" y="942"/>
                  </a:lnTo>
                  <a:lnTo>
                    <a:pt x="3631" y="940"/>
                  </a:lnTo>
                  <a:lnTo>
                    <a:pt x="3631" y="939"/>
                  </a:lnTo>
                  <a:lnTo>
                    <a:pt x="3631" y="937"/>
                  </a:lnTo>
                  <a:lnTo>
                    <a:pt x="3629" y="937"/>
                  </a:lnTo>
                  <a:lnTo>
                    <a:pt x="3629" y="935"/>
                  </a:lnTo>
                  <a:lnTo>
                    <a:pt x="3627" y="933"/>
                  </a:lnTo>
                  <a:lnTo>
                    <a:pt x="3625" y="931"/>
                  </a:lnTo>
                  <a:lnTo>
                    <a:pt x="3625" y="929"/>
                  </a:lnTo>
                  <a:lnTo>
                    <a:pt x="3623" y="929"/>
                  </a:lnTo>
                  <a:lnTo>
                    <a:pt x="3623" y="927"/>
                  </a:lnTo>
                  <a:lnTo>
                    <a:pt x="3621" y="927"/>
                  </a:lnTo>
                  <a:lnTo>
                    <a:pt x="3619" y="929"/>
                  </a:lnTo>
                  <a:lnTo>
                    <a:pt x="3619" y="931"/>
                  </a:lnTo>
                  <a:lnTo>
                    <a:pt x="3617" y="931"/>
                  </a:lnTo>
                  <a:lnTo>
                    <a:pt x="3617" y="933"/>
                  </a:lnTo>
                  <a:lnTo>
                    <a:pt x="3617" y="935"/>
                  </a:lnTo>
                  <a:lnTo>
                    <a:pt x="3617" y="937"/>
                  </a:lnTo>
                  <a:lnTo>
                    <a:pt x="3617" y="939"/>
                  </a:lnTo>
                  <a:lnTo>
                    <a:pt x="3615" y="939"/>
                  </a:lnTo>
                  <a:lnTo>
                    <a:pt x="3615" y="940"/>
                  </a:lnTo>
                  <a:lnTo>
                    <a:pt x="3611" y="942"/>
                  </a:lnTo>
                  <a:lnTo>
                    <a:pt x="3610" y="950"/>
                  </a:lnTo>
                  <a:lnTo>
                    <a:pt x="3608" y="956"/>
                  </a:lnTo>
                  <a:lnTo>
                    <a:pt x="3610" y="956"/>
                  </a:lnTo>
                  <a:lnTo>
                    <a:pt x="3611" y="958"/>
                  </a:lnTo>
                  <a:lnTo>
                    <a:pt x="3613" y="958"/>
                  </a:lnTo>
                  <a:lnTo>
                    <a:pt x="3613" y="960"/>
                  </a:lnTo>
                  <a:lnTo>
                    <a:pt x="3613" y="962"/>
                  </a:lnTo>
                  <a:lnTo>
                    <a:pt x="3611" y="962"/>
                  </a:lnTo>
                  <a:lnTo>
                    <a:pt x="3611" y="964"/>
                  </a:lnTo>
                  <a:lnTo>
                    <a:pt x="3610" y="964"/>
                  </a:lnTo>
                  <a:lnTo>
                    <a:pt x="3610" y="965"/>
                  </a:lnTo>
                  <a:lnTo>
                    <a:pt x="3608" y="965"/>
                  </a:lnTo>
                  <a:lnTo>
                    <a:pt x="3606" y="971"/>
                  </a:lnTo>
                  <a:lnTo>
                    <a:pt x="3604" y="977"/>
                  </a:lnTo>
                  <a:lnTo>
                    <a:pt x="3608" y="979"/>
                  </a:lnTo>
                  <a:lnTo>
                    <a:pt x="3611" y="981"/>
                  </a:lnTo>
                  <a:lnTo>
                    <a:pt x="3613" y="981"/>
                  </a:lnTo>
                  <a:lnTo>
                    <a:pt x="3613" y="983"/>
                  </a:lnTo>
                  <a:lnTo>
                    <a:pt x="3613" y="985"/>
                  </a:lnTo>
                  <a:lnTo>
                    <a:pt x="3615" y="985"/>
                  </a:lnTo>
                  <a:lnTo>
                    <a:pt x="3615" y="987"/>
                  </a:lnTo>
                  <a:lnTo>
                    <a:pt x="3613" y="987"/>
                  </a:lnTo>
                  <a:lnTo>
                    <a:pt x="3613" y="988"/>
                  </a:lnTo>
                  <a:lnTo>
                    <a:pt x="3615" y="990"/>
                  </a:lnTo>
                  <a:lnTo>
                    <a:pt x="3613" y="990"/>
                  </a:lnTo>
                  <a:lnTo>
                    <a:pt x="3613" y="992"/>
                  </a:lnTo>
                  <a:lnTo>
                    <a:pt x="3615" y="992"/>
                  </a:lnTo>
                  <a:lnTo>
                    <a:pt x="3617" y="994"/>
                  </a:lnTo>
                  <a:lnTo>
                    <a:pt x="3619" y="994"/>
                  </a:lnTo>
                  <a:lnTo>
                    <a:pt x="3619" y="992"/>
                  </a:lnTo>
                  <a:lnTo>
                    <a:pt x="3619" y="990"/>
                  </a:lnTo>
                  <a:lnTo>
                    <a:pt x="3623" y="992"/>
                  </a:lnTo>
                  <a:lnTo>
                    <a:pt x="3629" y="992"/>
                  </a:lnTo>
                  <a:lnTo>
                    <a:pt x="3631" y="992"/>
                  </a:lnTo>
                  <a:lnTo>
                    <a:pt x="3631" y="994"/>
                  </a:lnTo>
                  <a:lnTo>
                    <a:pt x="3634" y="1000"/>
                  </a:lnTo>
                  <a:lnTo>
                    <a:pt x="3636" y="1002"/>
                  </a:lnTo>
                  <a:lnTo>
                    <a:pt x="3638" y="1008"/>
                  </a:lnTo>
                  <a:lnTo>
                    <a:pt x="3644" y="1015"/>
                  </a:lnTo>
                  <a:lnTo>
                    <a:pt x="3644" y="1017"/>
                  </a:lnTo>
                  <a:lnTo>
                    <a:pt x="3642" y="1017"/>
                  </a:lnTo>
                  <a:lnTo>
                    <a:pt x="3640" y="1019"/>
                  </a:lnTo>
                  <a:lnTo>
                    <a:pt x="3640" y="1017"/>
                  </a:lnTo>
                  <a:lnTo>
                    <a:pt x="3638" y="1017"/>
                  </a:lnTo>
                  <a:lnTo>
                    <a:pt x="3638" y="1015"/>
                  </a:lnTo>
                  <a:lnTo>
                    <a:pt x="3636" y="1017"/>
                  </a:lnTo>
                  <a:lnTo>
                    <a:pt x="3634" y="1019"/>
                  </a:lnTo>
                  <a:lnTo>
                    <a:pt x="3636" y="1019"/>
                  </a:lnTo>
                  <a:lnTo>
                    <a:pt x="3636" y="1021"/>
                  </a:lnTo>
                  <a:lnTo>
                    <a:pt x="3638" y="1021"/>
                  </a:lnTo>
                  <a:lnTo>
                    <a:pt x="3640" y="1021"/>
                  </a:lnTo>
                  <a:lnTo>
                    <a:pt x="3640" y="1023"/>
                  </a:lnTo>
                  <a:lnTo>
                    <a:pt x="3642" y="1023"/>
                  </a:lnTo>
                  <a:lnTo>
                    <a:pt x="3644" y="1023"/>
                  </a:lnTo>
                  <a:lnTo>
                    <a:pt x="3644" y="1025"/>
                  </a:lnTo>
                  <a:lnTo>
                    <a:pt x="3648" y="1027"/>
                  </a:lnTo>
                  <a:lnTo>
                    <a:pt x="3648" y="1029"/>
                  </a:lnTo>
                  <a:lnTo>
                    <a:pt x="3648" y="1027"/>
                  </a:lnTo>
                  <a:lnTo>
                    <a:pt x="3646" y="1027"/>
                  </a:lnTo>
                  <a:lnTo>
                    <a:pt x="3644" y="1029"/>
                  </a:lnTo>
                  <a:lnTo>
                    <a:pt x="3646" y="1029"/>
                  </a:lnTo>
                  <a:lnTo>
                    <a:pt x="3646" y="1031"/>
                  </a:lnTo>
                  <a:lnTo>
                    <a:pt x="3646" y="1029"/>
                  </a:lnTo>
                  <a:lnTo>
                    <a:pt x="3644" y="1029"/>
                  </a:lnTo>
                  <a:lnTo>
                    <a:pt x="3644" y="1031"/>
                  </a:lnTo>
                  <a:lnTo>
                    <a:pt x="3642" y="1031"/>
                  </a:lnTo>
                  <a:lnTo>
                    <a:pt x="3644" y="1031"/>
                  </a:lnTo>
                  <a:lnTo>
                    <a:pt x="3644" y="1033"/>
                  </a:lnTo>
                  <a:lnTo>
                    <a:pt x="3642" y="1033"/>
                  </a:lnTo>
                  <a:lnTo>
                    <a:pt x="3642" y="1031"/>
                  </a:lnTo>
                  <a:lnTo>
                    <a:pt x="3642" y="1033"/>
                  </a:lnTo>
                  <a:lnTo>
                    <a:pt x="3642" y="1031"/>
                  </a:lnTo>
                  <a:lnTo>
                    <a:pt x="3640" y="1031"/>
                  </a:lnTo>
                  <a:lnTo>
                    <a:pt x="3642" y="1033"/>
                  </a:lnTo>
                  <a:lnTo>
                    <a:pt x="3640" y="1033"/>
                  </a:lnTo>
                  <a:lnTo>
                    <a:pt x="3640" y="1031"/>
                  </a:lnTo>
                  <a:lnTo>
                    <a:pt x="3638" y="1031"/>
                  </a:lnTo>
                  <a:lnTo>
                    <a:pt x="3638" y="1033"/>
                  </a:lnTo>
                  <a:lnTo>
                    <a:pt x="3640" y="1033"/>
                  </a:lnTo>
                  <a:lnTo>
                    <a:pt x="3640" y="1035"/>
                  </a:lnTo>
                  <a:lnTo>
                    <a:pt x="3638" y="1035"/>
                  </a:lnTo>
                  <a:lnTo>
                    <a:pt x="3640" y="1035"/>
                  </a:lnTo>
                  <a:lnTo>
                    <a:pt x="3640" y="1036"/>
                  </a:lnTo>
                  <a:lnTo>
                    <a:pt x="3640" y="1038"/>
                  </a:lnTo>
                  <a:lnTo>
                    <a:pt x="3640" y="1036"/>
                  </a:lnTo>
                  <a:lnTo>
                    <a:pt x="3640" y="1038"/>
                  </a:lnTo>
                  <a:lnTo>
                    <a:pt x="3638" y="1038"/>
                  </a:lnTo>
                  <a:lnTo>
                    <a:pt x="3638" y="1036"/>
                  </a:lnTo>
                  <a:lnTo>
                    <a:pt x="3640" y="1036"/>
                  </a:lnTo>
                  <a:lnTo>
                    <a:pt x="3638" y="1036"/>
                  </a:lnTo>
                  <a:lnTo>
                    <a:pt x="3638" y="1035"/>
                  </a:lnTo>
                  <a:lnTo>
                    <a:pt x="3636" y="1035"/>
                  </a:lnTo>
                  <a:lnTo>
                    <a:pt x="3634" y="1036"/>
                  </a:lnTo>
                  <a:lnTo>
                    <a:pt x="3634" y="1038"/>
                  </a:lnTo>
                  <a:lnTo>
                    <a:pt x="3633" y="1038"/>
                  </a:lnTo>
                  <a:lnTo>
                    <a:pt x="3631" y="1038"/>
                  </a:lnTo>
                  <a:lnTo>
                    <a:pt x="3631" y="1040"/>
                  </a:lnTo>
                  <a:lnTo>
                    <a:pt x="3633" y="1040"/>
                  </a:lnTo>
                  <a:lnTo>
                    <a:pt x="3631" y="1040"/>
                  </a:lnTo>
                  <a:lnTo>
                    <a:pt x="3629" y="1040"/>
                  </a:lnTo>
                  <a:lnTo>
                    <a:pt x="3627" y="1040"/>
                  </a:lnTo>
                  <a:lnTo>
                    <a:pt x="3625" y="1040"/>
                  </a:lnTo>
                  <a:lnTo>
                    <a:pt x="3625" y="1042"/>
                  </a:lnTo>
                  <a:lnTo>
                    <a:pt x="3625" y="1040"/>
                  </a:lnTo>
                  <a:lnTo>
                    <a:pt x="3623" y="1040"/>
                  </a:lnTo>
                  <a:lnTo>
                    <a:pt x="3621" y="1040"/>
                  </a:lnTo>
                  <a:lnTo>
                    <a:pt x="3621" y="1038"/>
                  </a:lnTo>
                  <a:lnTo>
                    <a:pt x="3621" y="1040"/>
                  </a:lnTo>
                  <a:lnTo>
                    <a:pt x="3623" y="1040"/>
                  </a:lnTo>
                  <a:lnTo>
                    <a:pt x="3623" y="1042"/>
                  </a:lnTo>
                  <a:lnTo>
                    <a:pt x="3621" y="1042"/>
                  </a:lnTo>
                  <a:lnTo>
                    <a:pt x="3623" y="1042"/>
                  </a:lnTo>
                  <a:lnTo>
                    <a:pt x="3623" y="1044"/>
                  </a:lnTo>
                  <a:lnTo>
                    <a:pt x="3621" y="1044"/>
                  </a:lnTo>
                  <a:lnTo>
                    <a:pt x="3621" y="1042"/>
                  </a:lnTo>
                  <a:lnTo>
                    <a:pt x="3619" y="1042"/>
                  </a:lnTo>
                  <a:lnTo>
                    <a:pt x="3619" y="1040"/>
                  </a:lnTo>
                  <a:lnTo>
                    <a:pt x="3621" y="1040"/>
                  </a:lnTo>
                  <a:lnTo>
                    <a:pt x="3619" y="1040"/>
                  </a:lnTo>
                  <a:lnTo>
                    <a:pt x="3619" y="1042"/>
                  </a:lnTo>
                  <a:lnTo>
                    <a:pt x="3621" y="1042"/>
                  </a:lnTo>
                  <a:lnTo>
                    <a:pt x="3621" y="1044"/>
                  </a:lnTo>
                  <a:lnTo>
                    <a:pt x="3619" y="1044"/>
                  </a:lnTo>
                  <a:lnTo>
                    <a:pt x="3621" y="1044"/>
                  </a:lnTo>
                  <a:lnTo>
                    <a:pt x="3621" y="1046"/>
                  </a:lnTo>
                  <a:lnTo>
                    <a:pt x="3619" y="1046"/>
                  </a:lnTo>
                  <a:lnTo>
                    <a:pt x="3619" y="1048"/>
                  </a:lnTo>
                  <a:lnTo>
                    <a:pt x="3619" y="1050"/>
                  </a:lnTo>
                  <a:lnTo>
                    <a:pt x="3619" y="1052"/>
                  </a:lnTo>
                  <a:lnTo>
                    <a:pt x="3617" y="1052"/>
                  </a:lnTo>
                  <a:lnTo>
                    <a:pt x="3617" y="1054"/>
                  </a:lnTo>
                  <a:lnTo>
                    <a:pt x="3617" y="1056"/>
                  </a:lnTo>
                  <a:lnTo>
                    <a:pt x="3615" y="1056"/>
                  </a:lnTo>
                  <a:lnTo>
                    <a:pt x="3615" y="1058"/>
                  </a:lnTo>
                  <a:lnTo>
                    <a:pt x="3613" y="1058"/>
                  </a:lnTo>
                  <a:lnTo>
                    <a:pt x="3613" y="1060"/>
                  </a:lnTo>
                  <a:lnTo>
                    <a:pt x="3613" y="1061"/>
                  </a:lnTo>
                  <a:lnTo>
                    <a:pt x="3613" y="1060"/>
                  </a:lnTo>
                  <a:lnTo>
                    <a:pt x="3611" y="1060"/>
                  </a:lnTo>
                  <a:lnTo>
                    <a:pt x="3611" y="1058"/>
                  </a:lnTo>
                  <a:lnTo>
                    <a:pt x="3611" y="1060"/>
                  </a:lnTo>
                  <a:lnTo>
                    <a:pt x="3611" y="1061"/>
                  </a:lnTo>
                  <a:lnTo>
                    <a:pt x="3610" y="1061"/>
                  </a:lnTo>
                  <a:lnTo>
                    <a:pt x="3610" y="1063"/>
                  </a:lnTo>
                  <a:lnTo>
                    <a:pt x="3608" y="1063"/>
                  </a:lnTo>
                  <a:lnTo>
                    <a:pt x="3608" y="1065"/>
                  </a:lnTo>
                  <a:lnTo>
                    <a:pt x="3608" y="1067"/>
                  </a:lnTo>
                  <a:lnTo>
                    <a:pt x="3608" y="1069"/>
                  </a:lnTo>
                  <a:lnTo>
                    <a:pt x="3608" y="1071"/>
                  </a:lnTo>
                  <a:lnTo>
                    <a:pt x="3610" y="1071"/>
                  </a:lnTo>
                  <a:lnTo>
                    <a:pt x="3611" y="1071"/>
                  </a:lnTo>
                  <a:lnTo>
                    <a:pt x="3613" y="1071"/>
                  </a:lnTo>
                  <a:lnTo>
                    <a:pt x="3613" y="1073"/>
                  </a:lnTo>
                  <a:lnTo>
                    <a:pt x="3613" y="1075"/>
                  </a:lnTo>
                  <a:lnTo>
                    <a:pt x="3615" y="1075"/>
                  </a:lnTo>
                  <a:lnTo>
                    <a:pt x="3615" y="1073"/>
                  </a:lnTo>
                  <a:lnTo>
                    <a:pt x="3615" y="1075"/>
                  </a:lnTo>
                  <a:lnTo>
                    <a:pt x="3617" y="1075"/>
                  </a:lnTo>
                  <a:lnTo>
                    <a:pt x="3617" y="1077"/>
                  </a:lnTo>
                  <a:lnTo>
                    <a:pt x="3617" y="1079"/>
                  </a:lnTo>
                  <a:lnTo>
                    <a:pt x="3619" y="1081"/>
                  </a:lnTo>
                  <a:lnTo>
                    <a:pt x="3619" y="1083"/>
                  </a:lnTo>
                  <a:lnTo>
                    <a:pt x="3621" y="1084"/>
                  </a:lnTo>
                  <a:lnTo>
                    <a:pt x="3619" y="1084"/>
                  </a:lnTo>
                  <a:lnTo>
                    <a:pt x="3619" y="1086"/>
                  </a:lnTo>
                  <a:lnTo>
                    <a:pt x="3619" y="1088"/>
                  </a:lnTo>
                  <a:lnTo>
                    <a:pt x="3617" y="1088"/>
                  </a:lnTo>
                  <a:lnTo>
                    <a:pt x="3617" y="1086"/>
                  </a:lnTo>
                  <a:lnTo>
                    <a:pt x="3617" y="1088"/>
                  </a:lnTo>
                  <a:lnTo>
                    <a:pt x="3619" y="1088"/>
                  </a:lnTo>
                  <a:lnTo>
                    <a:pt x="3619" y="1090"/>
                  </a:lnTo>
                  <a:lnTo>
                    <a:pt x="3619" y="1088"/>
                  </a:lnTo>
                  <a:lnTo>
                    <a:pt x="3619" y="1086"/>
                  </a:lnTo>
                  <a:lnTo>
                    <a:pt x="3621" y="1086"/>
                  </a:lnTo>
                  <a:lnTo>
                    <a:pt x="3621" y="1084"/>
                  </a:lnTo>
                  <a:lnTo>
                    <a:pt x="3621" y="1083"/>
                  </a:lnTo>
                  <a:lnTo>
                    <a:pt x="3621" y="1081"/>
                  </a:lnTo>
                  <a:lnTo>
                    <a:pt x="3623" y="1081"/>
                  </a:lnTo>
                  <a:lnTo>
                    <a:pt x="3623" y="1083"/>
                  </a:lnTo>
                  <a:lnTo>
                    <a:pt x="3621" y="1084"/>
                  </a:lnTo>
                  <a:lnTo>
                    <a:pt x="3621" y="1086"/>
                  </a:lnTo>
                  <a:lnTo>
                    <a:pt x="3621" y="1090"/>
                  </a:lnTo>
                  <a:lnTo>
                    <a:pt x="3619" y="1090"/>
                  </a:lnTo>
                  <a:lnTo>
                    <a:pt x="3619" y="1092"/>
                  </a:lnTo>
                  <a:lnTo>
                    <a:pt x="3619" y="1094"/>
                  </a:lnTo>
                  <a:lnTo>
                    <a:pt x="3621" y="1094"/>
                  </a:lnTo>
                  <a:lnTo>
                    <a:pt x="3621" y="1096"/>
                  </a:lnTo>
                  <a:lnTo>
                    <a:pt x="3619" y="1096"/>
                  </a:lnTo>
                  <a:lnTo>
                    <a:pt x="3619" y="1098"/>
                  </a:lnTo>
                  <a:lnTo>
                    <a:pt x="3619" y="1100"/>
                  </a:lnTo>
                  <a:lnTo>
                    <a:pt x="3621" y="1102"/>
                  </a:lnTo>
                  <a:lnTo>
                    <a:pt x="3621" y="1104"/>
                  </a:lnTo>
                  <a:lnTo>
                    <a:pt x="3623" y="1104"/>
                  </a:lnTo>
                  <a:lnTo>
                    <a:pt x="3623" y="1106"/>
                  </a:lnTo>
                  <a:lnTo>
                    <a:pt x="3623" y="1108"/>
                  </a:lnTo>
                  <a:lnTo>
                    <a:pt x="3625" y="1109"/>
                  </a:lnTo>
                  <a:lnTo>
                    <a:pt x="3627" y="1109"/>
                  </a:lnTo>
                  <a:lnTo>
                    <a:pt x="3627" y="1111"/>
                  </a:lnTo>
                  <a:lnTo>
                    <a:pt x="3629" y="1113"/>
                  </a:lnTo>
                  <a:lnTo>
                    <a:pt x="3629" y="1115"/>
                  </a:lnTo>
                  <a:lnTo>
                    <a:pt x="3631" y="1119"/>
                  </a:lnTo>
                  <a:lnTo>
                    <a:pt x="3633" y="1119"/>
                  </a:lnTo>
                  <a:lnTo>
                    <a:pt x="3633" y="1121"/>
                  </a:lnTo>
                  <a:lnTo>
                    <a:pt x="3634" y="1125"/>
                  </a:lnTo>
                  <a:lnTo>
                    <a:pt x="3636" y="1125"/>
                  </a:lnTo>
                  <a:lnTo>
                    <a:pt x="3636" y="1127"/>
                  </a:lnTo>
                  <a:lnTo>
                    <a:pt x="3634" y="1129"/>
                  </a:lnTo>
                  <a:lnTo>
                    <a:pt x="3634" y="1131"/>
                  </a:lnTo>
                  <a:lnTo>
                    <a:pt x="3633" y="1132"/>
                  </a:lnTo>
                  <a:lnTo>
                    <a:pt x="3631" y="1132"/>
                  </a:lnTo>
                  <a:lnTo>
                    <a:pt x="3629" y="1134"/>
                  </a:lnTo>
                  <a:lnTo>
                    <a:pt x="3629" y="1136"/>
                  </a:lnTo>
                  <a:lnTo>
                    <a:pt x="3627" y="1136"/>
                  </a:lnTo>
                  <a:lnTo>
                    <a:pt x="3627" y="1138"/>
                  </a:lnTo>
                  <a:lnTo>
                    <a:pt x="3627" y="1140"/>
                  </a:lnTo>
                  <a:lnTo>
                    <a:pt x="3625" y="1140"/>
                  </a:lnTo>
                  <a:lnTo>
                    <a:pt x="3623" y="1140"/>
                  </a:lnTo>
                  <a:lnTo>
                    <a:pt x="3623" y="1138"/>
                  </a:lnTo>
                  <a:lnTo>
                    <a:pt x="3621" y="1138"/>
                  </a:lnTo>
                  <a:lnTo>
                    <a:pt x="3621" y="1140"/>
                  </a:lnTo>
                  <a:lnTo>
                    <a:pt x="3621" y="1138"/>
                  </a:lnTo>
                  <a:lnTo>
                    <a:pt x="3619" y="1138"/>
                  </a:lnTo>
                  <a:lnTo>
                    <a:pt x="3617" y="1138"/>
                  </a:lnTo>
                  <a:lnTo>
                    <a:pt x="3615" y="1136"/>
                  </a:lnTo>
                  <a:lnTo>
                    <a:pt x="3615" y="1134"/>
                  </a:lnTo>
                  <a:lnTo>
                    <a:pt x="3615" y="1132"/>
                  </a:lnTo>
                  <a:lnTo>
                    <a:pt x="3613" y="1132"/>
                  </a:lnTo>
                  <a:lnTo>
                    <a:pt x="3611" y="1132"/>
                  </a:lnTo>
                  <a:lnTo>
                    <a:pt x="3611" y="1131"/>
                  </a:lnTo>
                  <a:lnTo>
                    <a:pt x="3611" y="1129"/>
                  </a:lnTo>
                  <a:lnTo>
                    <a:pt x="3610" y="1129"/>
                  </a:lnTo>
                  <a:lnTo>
                    <a:pt x="3608" y="1127"/>
                  </a:lnTo>
                  <a:lnTo>
                    <a:pt x="3608" y="1125"/>
                  </a:lnTo>
                  <a:lnTo>
                    <a:pt x="3608" y="1127"/>
                  </a:lnTo>
                  <a:lnTo>
                    <a:pt x="3606" y="1127"/>
                  </a:lnTo>
                  <a:lnTo>
                    <a:pt x="3606" y="1125"/>
                  </a:lnTo>
                  <a:lnTo>
                    <a:pt x="3604" y="1125"/>
                  </a:lnTo>
                  <a:lnTo>
                    <a:pt x="3602" y="1125"/>
                  </a:lnTo>
                  <a:lnTo>
                    <a:pt x="3602" y="1123"/>
                  </a:lnTo>
                  <a:lnTo>
                    <a:pt x="3600" y="1123"/>
                  </a:lnTo>
                  <a:lnTo>
                    <a:pt x="3598" y="1123"/>
                  </a:lnTo>
                  <a:lnTo>
                    <a:pt x="3596" y="1123"/>
                  </a:lnTo>
                  <a:lnTo>
                    <a:pt x="3596" y="1121"/>
                  </a:lnTo>
                  <a:lnTo>
                    <a:pt x="3596" y="1123"/>
                  </a:lnTo>
                  <a:lnTo>
                    <a:pt x="3596" y="1121"/>
                  </a:lnTo>
                  <a:lnTo>
                    <a:pt x="3594" y="1121"/>
                  </a:lnTo>
                  <a:lnTo>
                    <a:pt x="3592" y="1119"/>
                  </a:lnTo>
                  <a:lnTo>
                    <a:pt x="3590" y="1119"/>
                  </a:lnTo>
                  <a:lnTo>
                    <a:pt x="3590" y="1117"/>
                  </a:lnTo>
                  <a:lnTo>
                    <a:pt x="3592" y="1113"/>
                  </a:lnTo>
                  <a:lnTo>
                    <a:pt x="3592" y="1111"/>
                  </a:lnTo>
                  <a:lnTo>
                    <a:pt x="3590" y="1111"/>
                  </a:lnTo>
                  <a:lnTo>
                    <a:pt x="3588" y="1111"/>
                  </a:lnTo>
                  <a:lnTo>
                    <a:pt x="3586" y="1111"/>
                  </a:lnTo>
                  <a:lnTo>
                    <a:pt x="3585" y="1111"/>
                  </a:lnTo>
                  <a:lnTo>
                    <a:pt x="3585" y="1109"/>
                  </a:lnTo>
                  <a:lnTo>
                    <a:pt x="3583" y="1108"/>
                  </a:lnTo>
                  <a:lnTo>
                    <a:pt x="3581" y="1108"/>
                  </a:lnTo>
                  <a:lnTo>
                    <a:pt x="3579" y="1106"/>
                  </a:lnTo>
                  <a:lnTo>
                    <a:pt x="3577" y="1108"/>
                  </a:lnTo>
                  <a:lnTo>
                    <a:pt x="3577" y="1109"/>
                  </a:lnTo>
                  <a:lnTo>
                    <a:pt x="3577" y="1108"/>
                  </a:lnTo>
                  <a:lnTo>
                    <a:pt x="3575" y="1108"/>
                  </a:lnTo>
                  <a:lnTo>
                    <a:pt x="3573" y="1106"/>
                  </a:lnTo>
                  <a:lnTo>
                    <a:pt x="3571" y="1106"/>
                  </a:lnTo>
                  <a:lnTo>
                    <a:pt x="3571" y="1108"/>
                  </a:lnTo>
                  <a:lnTo>
                    <a:pt x="3569" y="1108"/>
                  </a:lnTo>
                  <a:lnTo>
                    <a:pt x="3567" y="1108"/>
                  </a:lnTo>
                  <a:lnTo>
                    <a:pt x="3567" y="1109"/>
                  </a:lnTo>
                  <a:lnTo>
                    <a:pt x="3565" y="1109"/>
                  </a:lnTo>
                  <a:lnTo>
                    <a:pt x="3563" y="1109"/>
                  </a:lnTo>
                  <a:lnTo>
                    <a:pt x="3563" y="1111"/>
                  </a:lnTo>
                  <a:lnTo>
                    <a:pt x="3563" y="1109"/>
                  </a:lnTo>
                  <a:lnTo>
                    <a:pt x="3562" y="1109"/>
                  </a:lnTo>
                  <a:lnTo>
                    <a:pt x="3560" y="1109"/>
                  </a:lnTo>
                  <a:lnTo>
                    <a:pt x="3560" y="1108"/>
                  </a:lnTo>
                  <a:lnTo>
                    <a:pt x="3562" y="1108"/>
                  </a:lnTo>
                  <a:lnTo>
                    <a:pt x="3562" y="1106"/>
                  </a:lnTo>
                  <a:lnTo>
                    <a:pt x="3560" y="1106"/>
                  </a:lnTo>
                  <a:lnTo>
                    <a:pt x="3558" y="1106"/>
                  </a:lnTo>
                  <a:lnTo>
                    <a:pt x="3558" y="1104"/>
                  </a:lnTo>
                  <a:lnTo>
                    <a:pt x="3556" y="1104"/>
                  </a:lnTo>
                  <a:lnTo>
                    <a:pt x="3554" y="1104"/>
                  </a:lnTo>
                  <a:lnTo>
                    <a:pt x="3552" y="1102"/>
                  </a:lnTo>
                  <a:lnTo>
                    <a:pt x="3550" y="1100"/>
                  </a:lnTo>
                  <a:lnTo>
                    <a:pt x="3548" y="1100"/>
                  </a:lnTo>
                  <a:lnTo>
                    <a:pt x="3548" y="1098"/>
                  </a:lnTo>
                  <a:lnTo>
                    <a:pt x="3546" y="1098"/>
                  </a:lnTo>
                  <a:lnTo>
                    <a:pt x="3544" y="1098"/>
                  </a:lnTo>
                  <a:lnTo>
                    <a:pt x="3542" y="1098"/>
                  </a:lnTo>
                  <a:lnTo>
                    <a:pt x="3540" y="1098"/>
                  </a:lnTo>
                  <a:lnTo>
                    <a:pt x="3540" y="1096"/>
                  </a:lnTo>
                  <a:lnTo>
                    <a:pt x="3538" y="1096"/>
                  </a:lnTo>
                  <a:lnTo>
                    <a:pt x="3535" y="1096"/>
                  </a:lnTo>
                  <a:lnTo>
                    <a:pt x="3533" y="1098"/>
                  </a:lnTo>
                  <a:lnTo>
                    <a:pt x="3533" y="1096"/>
                  </a:lnTo>
                  <a:lnTo>
                    <a:pt x="3531" y="1096"/>
                  </a:lnTo>
                  <a:lnTo>
                    <a:pt x="3529" y="1096"/>
                  </a:lnTo>
                  <a:lnTo>
                    <a:pt x="3527" y="1096"/>
                  </a:lnTo>
                  <a:lnTo>
                    <a:pt x="3525" y="1096"/>
                  </a:lnTo>
                  <a:lnTo>
                    <a:pt x="3525" y="1094"/>
                  </a:lnTo>
                  <a:lnTo>
                    <a:pt x="3523" y="1094"/>
                  </a:lnTo>
                  <a:lnTo>
                    <a:pt x="3521" y="1094"/>
                  </a:lnTo>
                  <a:lnTo>
                    <a:pt x="3519" y="1092"/>
                  </a:lnTo>
                  <a:lnTo>
                    <a:pt x="3517" y="1092"/>
                  </a:lnTo>
                  <a:lnTo>
                    <a:pt x="3515" y="1090"/>
                  </a:lnTo>
                  <a:lnTo>
                    <a:pt x="3514" y="1090"/>
                  </a:lnTo>
                  <a:lnTo>
                    <a:pt x="3512" y="1090"/>
                  </a:lnTo>
                  <a:lnTo>
                    <a:pt x="3512" y="1088"/>
                  </a:lnTo>
                  <a:lnTo>
                    <a:pt x="3510" y="1088"/>
                  </a:lnTo>
                  <a:lnTo>
                    <a:pt x="3510" y="1090"/>
                  </a:lnTo>
                  <a:lnTo>
                    <a:pt x="3508" y="1090"/>
                  </a:lnTo>
                  <a:lnTo>
                    <a:pt x="3504" y="1088"/>
                  </a:lnTo>
                  <a:lnTo>
                    <a:pt x="3502" y="1088"/>
                  </a:lnTo>
                  <a:lnTo>
                    <a:pt x="3500" y="1092"/>
                  </a:lnTo>
                  <a:lnTo>
                    <a:pt x="3498" y="1090"/>
                  </a:lnTo>
                  <a:lnTo>
                    <a:pt x="3496" y="1088"/>
                  </a:lnTo>
                  <a:lnTo>
                    <a:pt x="3496" y="1086"/>
                  </a:lnTo>
                  <a:lnTo>
                    <a:pt x="3494" y="1086"/>
                  </a:lnTo>
                  <a:lnTo>
                    <a:pt x="3492" y="1084"/>
                  </a:lnTo>
                  <a:lnTo>
                    <a:pt x="3490" y="1083"/>
                  </a:lnTo>
                  <a:lnTo>
                    <a:pt x="3490" y="1081"/>
                  </a:lnTo>
                  <a:lnTo>
                    <a:pt x="3487" y="1079"/>
                  </a:lnTo>
                  <a:lnTo>
                    <a:pt x="3487" y="1077"/>
                  </a:lnTo>
                  <a:lnTo>
                    <a:pt x="3485" y="1077"/>
                  </a:lnTo>
                  <a:lnTo>
                    <a:pt x="3485" y="1075"/>
                  </a:lnTo>
                  <a:lnTo>
                    <a:pt x="3483" y="1075"/>
                  </a:lnTo>
                  <a:lnTo>
                    <a:pt x="3481" y="1073"/>
                  </a:lnTo>
                  <a:lnTo>
                    <a:pt x="3479" y="1071"/>
                  </a:lnTo>
                  <a:lnTo>
                    <a:pt x="3473" y="1071"/>
                  </a:lnTo>
                  <a:lnTo>
                    <a:pt x="3471" y="1069"/>
                  </a:lnTo>
                  <a:lnTo>
                    <a:pt x="3471" y="1067"/>
                  </a:lnTo>
                  <a:lnTo>
                    <a:pt x="3469" y="1067"/>
                  </a:lnTo>
                  <a:lnTo>
                    <a:pt x="3467" y="1065"/>
                  </a:lnTo>
                  <a:lnTo>
                    <a:pt x="3467" y="1063"/>
                  </a:lnTo>
                  <a:lnTo>
                    <a:pt x="3466" y="1063"/>
                  </a:lnTo>
                  <a:lnTo>
                    <a:pt x="3466" y="1065"/>
                  </a:lnTo>
                  <a:lnTo>
                    <a:pt x="3464" y="1065"/>
                  </a:lnTo>
                  <a:lnTo>
                    <a:pt x="3464" y="1063"/>
                  </a:lnTo>
                  <a:lnTo>
                    <a:pt x="3462" y="1063"/>
                  </a:lnTo>
                  <a:lnTo>
                    <a:pt x="3462" y="1065"/>
                  </a:lnTo>
                  <a:lnTo>
                    <a:pt x="3462" y="1063"/>
                  </a:lnTo>
                  <a:lnTo>
                    <a:pt x="3460" y="1063"/>
                  </a:lnTo>
                  <a:lnTo>
                    <a:pt x="3460" y="1061"/>
                  </a:lnTo>
                  <a:lnTo>
                    <a:pt x="3458" y="1061"/>
                  </a:lnTo>
                  <a:lnTo>
                    <a:pt x="3458" y="1060"/>
                  </a:lnTo>
                  <a:lnTo>
                    <a:pt x="3458" y="1058"/>
                  </a:lnTo>
                  <a:lnTo>
                    <a:pt x="3456" y="1058"/>
                  </a:lnTo>
                  <a:lnTo>
                    <a:pt x="3456" y="1056"/>
                  </a:lnTo>
                  <a:lnTo>
                    <a:pt x="3454" y="1056"/>
                  </a:lnTo>
                  <a:lnTo>
                    <a:pt x="3452" y="1056"/>
                  </a:lnTo>
                  <a:lnTo>
                    <a:pt x="3450" y="1054"/>
                  </a:lnTo>
                  <a:lnTo>
                    <a:pt x="3448" y="1054"/>
                  </a:lnTo>
                  <a:lnTo>
                    <a:pt x="3446" y="1054"/>
                  </a:lnTo>
                  <a:lnTo>
                    <a:pt x="3446" y="1052"/>
                  </a:lnTo>
                  <a:lnTo>
                    <a:pt x="3448" y="1052"/>
                  </a:lnTo>
                  <a:lnTo>
                    <a:pt x="3450" y="1052"/>
                  </a:lnTo>
                  <a:lnTo>
                    <a:pt x="3452" y="1050"/>
                  </a:lnTo>
                  <a:lnTo>
                    <a:pt x="3450" y="1050"/>
                  </a:lnTo>
                  <a:lnTo>
                    <a:pt x="3448" y="1050"/>
                  </a:lnTo>
                  <a:lnTo>
                    <a:pt x="3448" y="1048"/>
                  </a:lnTo>
                  <a:lnTo>
                    <a:pt x="3450" y="1048"/>
                  </a:lnTo>
                  <a:lnTo>
                    <a:pt x="3450" y="1050"/>
                  </a:lnTo>
                  <a:lnTo>
                    <a:pt x="3450" y="1048"/>
                  </a:lnTo>
                  <a:lnTo>
                    <a:pt x="3448" y="1048"/>
                  </a:lnTo>
                  <a:lnTo>
                    <a:pt x="3448" y="1050"/>
                  </a:lnTo>
                  <a:lnTo>
                    <a:pt x="3448" y="1048"/>
                  </a:lnTo>
                  <a:lnTo>
                    <a:pt x="3450" y="1046"/>
                  </a:lnTo>
                  <a:lnTo>
                    <a:pt x="3452" y="1046"/>
                  </a:lnTo>
                  <a:lnTo>
                    <a:pt x="3454" y="1048"/>
                  </a:lnTo>
                  <a:lnTo>
                    <a:pt x="3456" y="1050"/>
                  </a:lnTo>
                  <a:lnTo>
                    <a:pt x="3454" y="1050"/>
                  </a:lnTo>
                  <a:lnTo>
                    <a:pt x="3454" y="1052"/>
                  </a:lnTo>
                  <a:lnTo>
                    <a:pt x="3456" y="1052"/>
                  </a:lnTo>
                  <a:lnTo>
                    <a:pt x="3458" y="1050"/>
                  </a:lnTo>
                  <a:lnTo>
                    <a:pt x="3456" y="1050"/>
                  </a:lnTo>
                  <a:lnTo>
                    <a:pt x="3458" y="1050"/>
                  </a:lnTo>
                  <a:lnTo>
                    <a:pt x="3460" y="1050"/>
                  </a:lnTo>
                  <a:lnTo>
                    <a:pt x="3462" y="1048"/>
                  </a:lnTo>
                  <a:lnTo>
                    <a:pt x="3462" y="1050"/>
                  </a:lnTo>
                  <a:lnTo>
                    <a:pt x="3462" y="1048"/>
                  </a:lnTo>
                  <a:lnTo>
                    <a:pt x="3462" y="1050"/>
                  </a:lnTo>
                  <a:lnTo>
                    <a:pt x="3464" y="1050"/>
                  </a:lnTo>
                  <a:lnTo>
                    <a:pt x="3462" y="1050"/>
                  </a:lnTo>
                  <a:lnTo>
                    <a:pt x="3464" y="1050"/>
                  </a:lnTo>
                  <a:lnTo>
                    <a:pt x="3466" y="1050"/>
                  </a:lnTo>
                  <a:lnTo>
                    <a:pt x="3464" y="1050"/>
                  </a:lnTo>
                  <a:lnTo>
                    <a:pt x="3464" y="1048"/>
                  </a:lnTo>
                  <a:lnTo>
                    <a:pt x="3466" y="1048"/>
                  </a:lnTo>
                  <a:lnTo>
                    <a:pt x="3464" y="1048"/>
                  </a:lnTo>
                  <a:lnTo>
                    <a:pt x="3464" y="1046"/>
                  </a:lnTo>
                  <a:lnTo>
                    <a:pt x="3466" y="1046"/>
                  </a:lnTo>
                  <a:lnTo>
                    <a:pt x="3464" y="1046"/>
                  </a:lnTo>
                  <a:lnTo>
                    <a:pt x="3464" y="1044"/>
                  </a:lnTo>
                  <a:lnTo>
                    <a:pt x="3464" y="1042"/>
                  </a:lnTo>
                  <a:lnTo>
                    <a:pt x="3464" y="1044"/>
                  </a:lnTo>
                  <a:lnTo>
                    <a:pt x="3464" y="1046"/>
                  </a:lnTo>
                  <a:lnTo>
                    <a:pt x="3464" y="1048"/>
                  </a:lnTo>
                  <a:lnTo>
                    <a:pt x="3462" y="1048"/>
                  </a:lnTo>
                  <a:lnTo>
                    <a:pt x="3462" y="1046"/>
                  </a:lnTo>
                  <a:lnTo>
                    <a:pt x="3462" y="1044"/>
                  </a:lnTo>
                  <a:lnTo>
                    <a:pt x="3462" y="1042"/>
                  </a:lnTo>
                  <a:lnTo>
                    <a:pt x="3464" y="1042"/>
                  </a:lnTo>
                  <a:lnTo>
                    <a:pt x="3466" y="1040"/>
                  </a:lnTo>
                  <a:lnTo>
                    <a:pt x="3466" y="1038"/>
                  </a:lnTo>
                  <a:lnTo>
                    <a:pt x="3467" y="1038"/>
                  </a:lnTo>
                  <a:lnTo>
                    <a:pt x="3467" y="1035"/>
                  </a:lnTo>
                  <a:lnTo>
                    <a:pt x="3467" y="1033"/>
                  </a:lnTo>
                  <a:lnTo>
                    <a:pt x="3469" y="1033"/>
                  </a:lnTo>
                  <a:lnTo>
                    <a:pt x="3471" y="1033"/>
                  </a:lnTo>
                  <a:lnTo>
                    <a:pt x="3469" y="1033"/>
                  </a:lnTo>
                  <a:lnTo>
                    <a:pt x="3469" y="1035"/>
                  </a:lnTo>
                  <a:lnTo>
                    <a:pt x="3469" y="1036"/>
                  </a:lnTo>
                  <a:lnTo>
                    <a:pt x="3469" y="1038"/>
                  </a:lnTo>
                  <a:lnTo>
                    <a:pt x="3469" y="1036"/>
                  </a:lnTo>
                  <a:lnTo>
                    <a:pt x="3471" y="1035"/>
                  </a:lnTo>
                  <a:lnTo>
                    <a:pt x="3471" y="1033"/>
                  </a:lnTo>
                  <a:lnTo>
                    <a:pt x="3471" y="1031"/>
                  </a:lnTo>
                  <a:lnTo>
                    <a:pt x="3473" y="1031"/>
                  </a:lnTo>
                  <a:lnTo>
                    <a:pt x="3473" y="1033"/>
                  </a:lnTo>
                  <a:lnTo>
                    <a:pt x="3475" y="1033"/>
                  </a:lnTo>
                  <a:lnTo>
                    <a:pt x="3477" y="1033"/>
                  </a:lnTo>
                  <a:lnTo>
                    <a:pt x="3479" y="1033"/>
                  </a:lnTo>
                  <a:lnTo>
                    <a:pt x="3479" y="1031"/>
                  </a:lnTo>
                  <a:lnTo>
                    <a:pt x="3477" y="1031"/>
                  </a:lnTo>
                  <a:lnTo>
                    <a:pt x="3473" y="1029"/>
                  </a:lnTo>
                  <a:lnTo>
                    <a:pt x="3473" y="1027"/>
                  </a:lnTo>
                  <a:lnTo>
                    <a:pt x="3471" y="1025"/>
                  </a:lnTo>
                  <a:lnTo>
                    <a:pt x="3469" y="1025"/>
                  </a:lnTo>
                  <a:lnTo>
                    <a:pt x="3467" y="1025"/>
                  </a:lnTo>
                  <a:lnTo>
                    <a:pt x="3467" y="1023"/>
                  </a:lnTo>
                  <a:lnTo>
                    <a:pt x="3466" y="1023"/>
                  </a:lnTo>
                  <a:lnTo>
                    <a:pt x="3466" y="1021"/>
                  </a:lnTo>
                  <a:lnTo>
                    <a:pt x="3466" y="1019"/>
                  </a:lnTo>
                  <a:lnTo>
                    <a:pt x="3467" y="1019"/>
                  </a:lnTo>
                  <a:lnTo>
                    <a:pt x="3469" y="1019"/>
                  </a:lnTo>
                  <a:lnTo>
                    <a:pt x="3471" y="1019"/>
                  </a:lnTo>
                  <a:lnTo>
                    <a:pt x="3471" y="1017"/>
                  </a:lnTo>
                  <a:lnTo>
                    <a:pt x="3473" y="1017"/>
                  </a:lnTo>
                  <a:lnTo>
                    <a:pt x="3473" y="1019"/>
                  </a:lnTo>
                  <a:lnTo>
                    <a:pt x="3477" y="1019"/>
                  </a:lnTo>
                  <a:lnTo>
                    <a:pt x="3479" y="1019"/>
                  </a:lnTo>
                  <a:lnTo>
                    <a:pt x="3479" y="1017"/>
                  </a:lnTo>
                  <a:lnTo>
                    <a:pt x="3477" y="1017"/>
                  </a:lnTo>
                  <a:lnTo>
                    <a:pt x="3475" y="1017"/>
                  </a:lnTo>
                  <a:lnTo>
                    <a:pt x="3475" y="1015"/>
                  </a:lnTo>
                  <a:lnTo>
                    <a:pt x="3477" y="1013"/>
                  </a:lnTo>
                  <a:lnTo>
                    <a:pt x="3479" y="1013"/>
                  </a:lnTo>
                  <a:lnTo>
                    <a:pt x="3481" y="1013"/>
                  </a:lnTo>
                  <a:lnTo>
                    <a:pt x="3483" y="1013"/>
                  </a:lnTo>
                  <a:lnTo>
                    <a:pt x="3483" y="1012"/>
                  </a:lnTo>
                  <a:lnTo>
                    <a:pt x="3485" y="1012"/>
                  </a:lnTo>
                  <a:lnTo>
                    <a:pt x="3485" y="1010"/>
                  </a:lnTo>
                  <a:lnTo>
                    <a:pt x="3487" y="1010"/>
                  </a:lnTo>
                  <a:lnTo>
                    <a:pt x="3487" y="1012"/>
                  </a:lnTo>
                  <a:lnTo>
                    <a:pt x="3487" y="1010"/>
                  </a:lnTo>
                  <a:lnTo>
                    <a:pt x="3489" y="1012"/>
                  </a:lnTo>
                  <a:lnTo>
                    <a:pt x="3489" y="1010"/>
                  </a:lnTo>
                  <a:lnTo>
                    <a:pt x="3490" y="1010"/>
                  </a:lnTo>
                  <a:lnTo>
                    <a:pt x="3490" y="1008"/>
                  </a:lnTo>
                  <a:lnTo>
                    <a:pt x="3489" y="1010"/>
                  </a:lnTo>
                  <a:lnTo>
                    <a:pt x="3489" y="1008"/>
                  </a:lnTo>
                  <a:lnTo>
                    <a:pt x="3489" y="1006"/>
                  </a:lnTo>
                  <a:lnTo>
                    <a:pt x="3489" y="1004"/>
                  </a:lnTo>
                  <a:lnTo>
                    <a:pt x="3487" y="1004"/>
                  </a:lnTo>
                  <a:lnTo>
                    <a:pt x="3485" y="1004"/>
                  </a:lnTo>
                  <a:lnTo>
                    <a:pt x="3485" y="1006"/>
                  </a:lnTo>
                  <a:lnTo>
                    <a:pt x="3483" y="1006"/>
                  </a:lnTo>
                  <a:lnTo>
                    <a:pt x="3485" y="1006"/>
                  </a:lnTo>
                  <a:lnTo>
                    <a:pt x="3483" y="1006"/>
                  </a:lnTo>
                  <a:lnTo>
                    <a:pt x="3483" y="1008"/>
                  </a:lnTo>
                  <a:lnTo>
                    <a:pt x="3481" y="1008"/>
                  </a:lnTo>
                  <a:lnTo>
                    <a:pt x="3479" y="1008"/>
                  </a:lnTo>
                  <a:lnTo>
                    <a:pt x="3477" y="1008"/>
                  </a:lnTo>
                  <a:lnTo>
                    <a:pt x="3477" y="1006"/>
                  </a:lnTo>
                  <a:lnTo>
                    <a:pt x="3479" y="1006"/>
                  </a:lnTo>
                  <a:lnTo>
                    <a:pt x="3481" y="1006"/>
                  </a:lnTo>
                  <a:lnTo>
                    <a:pt x="3481" y="1004"/>
                  </a:lnTo>
                  <a:lnTo>
                    <a:pt x="3483" y="1004"/>
                  </a:lnTo>
                  <a:lnTo>
                    <a:pt x="3481" y="1004"/>
                  </a:lnTo>
                  <a:lnTo>
                    <a:pt x="3481" y="1006"/>
                  </a:lnTo>
                  <a:lnTo>
                    <a:pt x="3479" y="1006"/>
                  </a:lnTo>
                  <a:lnTo>
                    <a:pt x="3477" y="1006"/>
                  </a:lnTo>
                  <a:lnTo>
                    <a:pt x="3477" y="1008"/>
                  </a:lnTo>
                  <a:lnTo>
                    <a:pt x="3475" y="1008"/>
                  </a:lnTo>
                  <a:lnTo>
                    <a:pt x="3473" y="1008"/>
                  </a:lnTo>
                  <a:lnTo>
                    <a:pt x="3471" y="1008"/>
                  </a:lnTo>
                  <a:lnTo>
                    <a:pt x="3471" y="1006"/>
                  </a:lnTo>
                  <a:lnTo>
                    <a:pt x="3473" y="1006"/>
                  </a:lnTo>
                  <a:lnTo>
                    <a:pt x="3473" y="1004"/>
                  </a:lnTo>
                  <a:lnTo>
                    <a:pt x="3471" y="1004"/>
                  </a:lnTo>
                  <a:lnTo>
                    <a:pt x="3473" y="1002"/>
                  </a:lnTo>
                  <a:lnTo>
                    <a:pt x="3473" y="1000"/>
                  </a:lnTo>
                  <a:lnTo>
                    <a:pt x="3473" y="998"/>
                  </a:lnTo>
                  <a:lnTo>
                    <a:pt x="3473" y="996"/>
                  </a:lnTo>
                  <a:lnTo>
                    <a:pt x="3475" y="996"/>
                  </a:lnTo>
                  <a:lnTo>
                    <a:pt x="3477" y="996"/>
                  </a:lnTo>
                  <a:lnTo>
                    <a:pt x="3479" y="996"/>
                  </a:lnTo>
                  <a:lnTo>
                    <a:pt x="3479" y="994"/>
                  </a:lnTo>
                  <a:lnTo>
                    <a:pt x="3481" y="994"/>
                  </a:lnTo>
                  <a:lnTo>
                    <a:pt x="3481" y="992"/>
                  </a:lnTo>
                  <a:lnTo>
                    <a:pt x="3483" y="990"/>
                  </a:lnTo>
                  <a:lnTo>
                    <a:pt x="3485" y="990"/>
                  </a:lnTo>
                  <a:lnTo>
                    <a:pt x="3487" y="990"/>
                  </a:lnTo>
                  <a:lnTo>
                    <a:pt x="3487" y="992"/>
                  </a:lnTo>
                  <a:lnTo>
                    <a:pt x="3487" y="990"/>
                  </a:lnTo>
                  <a:lnTo>
                    <a:pt x="3490" y="990"/>
                  </a:lnTo>
                  <a:lnTo>
                    <a:pt x="3490" y="992"/>
                  </a:lnTo>
                  <a:lnTo>
                    <a:pt x="3492" y="990"/>
                  </a:lnTo>
                  <a:lnTo>
                    <a:pt x="3492" y="992"/>
                  </a:lnTo>
                  <a:lnTo>
                    <a:pt x="3494" y="990"/>
                  </a:lnTo>
                  <a:lnTo>
                    <a:pt x="3496" y="992"/>
                  </a:lnTo>
                  <a:lnTo>
                    <a:pt x="3496" y="990"/>
                  </a:lnTo>
                  <a:lnTo>
                    <a:pt x="3498" y="990"/>
                  </a:lnTo>
                  <a:lnTo>
                    <a:pt x="3498" y="988"/>
                  </a:lnTo>
                  <a:lnTo>
                    <a:pt x="3498" y="987"/>
                  </a:lnTo>
                  <a:lnTo>
                    <a:pt x="3496" y="987"/>
                  </a:lnTo>
                  <a:lnTo>
                    <a:pt x="3498" y="987"/>
                  </a:lnTo>
                  <a:lnTo>
                    <a:pt x="3498" y="985"/>
                  </a:lnTo>
                  <a:lnTo>
                    <a:pt x="3498" y="983"/>
                  </a:lnTo>
                  <a:lnTo>
                    <a:pt x="3500" y="983"/>
                  </a:lnTo>
                  <a:lnTo>
                    <a:pt x="3500" y="981"/>
                  </a:lnTo>
                  <a:lnTo>
                    <a:pt x="3498" y="981"/>
                  </a:lnTo>
                  <a:lnTo>
                    <a:pt x="3498" y="979"/>
                  </a:lnTo>
                  <a:lnTo>
                    <a:pt x="3500" y="979"/>
                  </a:lnTo>
                  <a:lnTo>
                    <a:pt x="3500" y="977"/>
                  </a:lnTo>
                  <a:lnTo>
                    <a:pt x="3498" y="977"/>
                  </a:lnTo>
                  <a:lnTo>
                    <a:pt x="3498" y="975"/>
                  </a:lnTo>
                  <a:lnTo>
                    <a:pt x="3498" y="973"/>
                  </a:lnTo>
                  <a:lnTo>
                    <a:pt x="3496" y="973"/>
                  </a:lnTo>
                  <a:lnTo>
                    <a:pt x="3494" y="973"/>
                  </a:lnTo>
                  <a:lnTo>
                    <a:pt x="3496" y="969"/>
                  </a:lnTo>
                  <a:lnTo>
                    <a:pt x="3496" y="967"/>
                  </a:lnTo>
                  <a:lnTo>
                    <a:pt x="3498" y="967"/>
                  </a:lnTo>
                  <a:lnTo>
                    <a:pt x="3500" y="969"/>
                  </a:lnTo>
                  <a:lnTo>
                    <a:pt x="3502" y="967"/>
                  </a:lnTo>
                  <a:lnTo>
                    <a:pt x="3502" y="965"/>
                  </a:lnTo>
                  <a:lnTo>
                    <a:pt x="3500" y="965"/>
                  </a:lnTo>
                  <a:lnTo>
                    <a:pt x="3500" y="967"/>
                  </a:lnTo>
                  <a:lnTo>
                    <a:pt x="3500" y="965"/>
                  </a:lnTo>
                  <a:lnTo>
                    <a:pt x="3498" y="965"/>
                  </a:lnTo>
                  <a:lnTo>
                    <a:pt x="3496" y="965"/>
                  </a:lnTo>
                  <a:lnTo>
                    <a:pt x="3496" y="964"/>
                  </a:lnTo>
                  <a:lnTo>
                    <a:pt x="3498" y="962"/>
                  </a:lnTo>
                  <a:lnTo>
                    <a:pt x="3500" y="962"/>
                  </a:lnTo>
                  <a:lnTo>
                    <a:pt x="3500" y="960"/>
                  </a:lnTo>
                  <a:lnTo>
                    <a:pt x="3502" y="960"/>
                  </a:lnTo>
                  <a:lnTo>
                    <a:pt x="3502" y="958"/>
                  </a:lnTo>
                  <a:lnTo>
                    <a:pt x="3504" y="958"/>
                  </a:lnTo>
                  <a:lnTo>
                    <a:pt x="3504" y="956"/>
                  </a:lnTo>
                  <a:lnTo>
                    <a:pt x="3504" y="954"/>
                  </a:lnTo>
                  <a:lnTo>
                    <a:pt x="3502" y="954"/>
                  </a:lnTo>
                  <a:lnTo>
                    <a:pt x="3502" y="952"/>
                  </a:lnTo>
                  <a:lnTo>
                    <a:pt x="3502" y="950"/>
                  </a:lnTo>
                  <a:lnTo>
                    <a:pt x="3502" y="948"/>
                  </a:lnTo>
                  <a:lnTo>
                    <a:pt x="3500" y="948"/>
                  </a:lnTo>
                  <a:lnTo>
                    <a:pt x="3500" y="950"/>
                  </a:lnTo>
                  <a:lnTo>
                    <a:pt x="3498" y="950"/>
                  </a:lnTo>
                  <a:lnTo>
                    <a:pt x="3496" y="950"/>
                  </a:lnTo>
                  <a:lnTo>
                    <a:pt x="3496" y="948"/>
                  </a:lnTo>
                  <a:lnTo>
                    <a:pt x="3494" y="948"/>
                  </a:lnTo>
                  <a:lnTo>
                    <a:pt x="3494" y="946"/>
                  </a:lnTo>
                  <a:lnTo>
                    <a:pt x="3492" y="946"/>
                  </a:lnTo>
                  <a:lnTo>
                    <a:pt x="3492" y="944"/>
                  </a:lnTo>
                  <a:lnTo>
                    <a:pt x="3490" y="944"/>
                  </a:lnTo>
                  <a:lnTo>
                    <a:pt x="3490" y="946"/>
                  </a:lnTo>
                  <a:lnTo>
                    <a:pt x="3489" y="946"/>
                  </a:lnTo>
                  <a:lnTo>
                    <a:pt x="3489" y="944"/>
                  </a:lnTo>
                  <a:lnTo>
                    <a:pt x="3489" y="942"/>
                  </a:lnTo>
                  <a:lnTo>
                    <a:pt x="3487" y="942"/>
                  </a:lnTo>
                  <a:lnTo>
                    <a:pt x="3485" y="944"/>
                  </a:lnTo>
                  <a:lnTo>
                    <a:pt x="3483" y="942"/>
                  </a:lnTo>
                  <a:lnTo>
                    <a:pt x="3481" y="942"/>
                  </a:lnTo>
                  <a:lnTo>
                    <a:pt x="3479" y="940"/>
                  </a:lnTo>
                  <a:lnTo>
                    <a:pt x="3477" y="940"/>
                  </a:lnTo>
                  <a:lnTo>
                    <a:pt x="3475" y="940"/>
                  </a:lnTo>
                  <a:lnTo>
                    <a:pt x="3475" y="939"/>
                  </a:lnTo>
                  <a:lnTo>
                    <a:pt x="3473" y="937"/>
                  </a:lnTo>
                  <a:lnTo>
                    <a:pt x="3471" y="937"/>
                  </a:lnTo>
                  <a:lnTo>
                    <a:pt x="3471" y="939"/>
                  </a:lnTo>
                  <a:lnTo>
                    <a:pt x="3471" y="940"/>
                  </a:lnTo>
                  <a:lnTo>
                    <a:pt x="3469" y="940"/>
                  </a:lnTo>
                  <a:lnTo>
                    <a:pt x="3467" y="939"/>
                  </a:lnTo>
                  <a:lnTo>
                    <a:pt x="3466" y="939"/>
                  </a:lnTo>
                  <a:lnTo>
                    <a:pt x="3466" y="937"/>
                  </a:lnTo>
                  <a:lnTo>
                    <a:pt x="3464" y="935"/>
                  </a:lnTo>
                  <a:lnTo>
                    <a:pt x="3462" y="935"/>
                  </a:lnTo>
                  <a:lnTo>
                    <a:pt x="3462" y="933"/>
                  </a:lnTo>
                  <a:lnTo>
                    <a:pt x="3462" y="931"/>
                  </a:lnTo>
                  <a:lnTo>
                    <a:pt x="3460" y="931"/>
                  </a:lnTo>
                  <a:lnTo>
                    <a:pt x="3460" y="929"/>
                  </a:lnTo>
                  <a:lnTo>
                    <a:pt x="3458" y="929"/>
                  </a:lnTo>
                  <a:lnTo>
                    <a:pt x="3456" y="929"/>
                  </a:lnTo>
                  <a:lnTo>
                    <a:pt x="3454" y="931"/>
                  </a:lnTo>
                  <a:lnTo>
                    <a:pt x="3452" y="931"/>
                  </a:lnTo>
                  <a:lnTo>
                    <a:pt x="3450" y="931"/>
                  </a:lnTo>
                  <a:lnTo>
                    <a:pt x="3448" y="933"/>
                  </a:lnTo>
                  <a:lnTo>
                    <a:pt x="3446" y="933"/>
                  </a:lnTo>
                  <a:lnTo>
                    <a:pt x="3444" y="933"/>
                  </a:lnTo>
                  <a:lnTo>
                    <a:pt x="3444" y="931"/>
                  </a:lnTo>
                  <a:lnTo>
                    <a:pt x="3442" y="931"/>
                  </a:lnTo>
                  <a:lnTo>
                    <a:pt x="3442" y="933"/>
                  </a:lnTo>
                  <a:lnTo>
                    <a:pt x="3441" y="931"/>
                  </a:lnTo>
                  <a:lnTo>
                    <a:pt x="3441" y="929"/>
                  </a:lnTo>
                  <a:lnTo>
                    <a:pt x="3439" y="929"/>
                  </a:lnTo>
                  <a:lnTo>
                    <a:pt x="3437" y="929"/>
                  </a:lnTo>
                  <a:lnTo>
                    <a:pt x="3435" y="929"/>
                  </a:lnTo>
                  <a:lnTo>
                    <a:pt x="3433" y="929"/>
                  </a:lnTo>
                  <a:lnTo>
                    <a:pt x="3433" y="931"/>
                  </a:lnTo>
                  <a:lnTo>
                    <a:pt x="3431" y="931"/>
                  </a:lnTo>
                  <a:lnTo>
                    <a:pt x="3431" y="929"/>
                  </a:lnTo>
                  <a:lnTo>
                    <a:pt x="3429" y="927"/>
                  </a:lnTo>
                  <a:lnTo>
                    <a:pt x="3427" y="927"/>
                  </a:lnTo>
                  <a:lnTo>
                    <a:pt x="3427" y="923"/>
                  </a:lnTo>
                  <a:lnTo>
                    <a:pt x="3429" y="921"/>
                  </a:lnTo>
                  <a:lnTo>
                    <a:pt x="3429" y="919"/>
                  </a:lnTo>
                  <a:lnTo>
                    <a:pt x="3427" y="919"/>
                  </a:lnTo>
                  <a:lnTo>
                    <a:pt x="3427" y="917"/>
                  </a:lnTo>
                  <a:lnTo>
                    <a:pt x="3427" y="916"/>
                  </a:lnTo>
                  <a:lnTo>
                    <a:pt x="3425" y="916"/>
                  </a:lnTo>
                  <a:lnTo>
                    <a:pt x="3425" y="914"/>
                  </a:lnTo>
                  <a:lnTo>
                    <a:pt x="3427" y="914"/>
                  </a:lnTo>
                  <a:lnTo>
                    <a:pt x="3425" y="912"/>
                  </a:lnTo>
                  <a:lnTo>
                    <a:pt x="3425" y="914"/>
                  </a:lnTo>
                  <a:lnTo>
                    <a:pt x="3423" y="914"/>
                  </a:lnTo>
                  <a:lnTo>
                    <a:pt x="3423" y="912"/>
                  </a:lnTo>
                  <a:lnTo>
                    <a:pt x="3423" y="910"/>
                  </a:lnTo>
                  <a:lnTo>
                    <a:pt x="3423" y="908"/>
                  </a:lnTo>
                  <a:lnTo>
                    <a:pt x="3421" y="908"/>
                  </a:lnTo>
                  <a:lnTo>
                    <a:pt x="3419" y="908"/>
                  </a:lnTo>
                  <a:lnTo>
                    <a:pt x="3418" y="910"/>
                  </a:lnTo>
                  <a:lnTo>
                    <a:pt x="3416" y="910"/>
                  </a:lnTo>
                  <a:lnTo>
                    <a:pt x="3416" y="908"/>
                  </a:lnTo>
                  <a:lnTo>
                    <a:pt x="3414" y="908"/>
                  </a:lnTo>
                  <a:lnTo>
                    <a:pt x="3412" y="908"/>
                  </a:lnTo>
                  <a:lnTo>
                    <a:pt x="3410" y="908"/>
                  </a:lnTo>
                  <a:lnTo>
                    <a:pt x="3408" y="908"/>
                  </a:lnTo>
                  <a:lnTo>
                    <a:pt x="3410" y="906"/>
                  </a:lnTo>
                  <a:lnTo>
                    <a:pt x="3410" y="904"/>
                  </a:lnTo>
                  <a:lnTo>
                    <a:pt x="3408" y="904"/>
                  </a:lnTo>
                  <a:lnTo>
                    <a:pt x="3408" y="902"/>
                  </a:lnTo>
                  <a:lnTo>
                    <a:pt x="3408" y="900"/>
                  </a:lnTo>
                  <a:lnTo>
                    <a:pt x="3408" y="898"/>
                  </a:lnTo>
                  <a:lnTo>
                    <a:pt x="3406" y="898"/>
                  </a:lnTo>
                  <a:lnTo>
                    <a:pt x="3406" y="896"/>
                  </a:lnTo>
                  <a:lnTo>
                    <a:pt x="3408" y="896"/>
                  </a:lnTo>
                  <a:lnTo>
                    <a:pt x="3410" y="896"/>
                  </a:lnTo>
                  <a:lnTo>
                    <a:pt x="3412" y="896"/>
                  </a:lnTo>
                  <a:lnTo>
                    <a:pt x="3412" y="894"/>
                  </a:lnTo>
                  <a:lnTo>
                    <a:pt x="3412" y="893"/>
                  </a:lnTo>
                  <a:lnTo>
                    <a:pt x="3410" y="893"/>
                  </a:lnTo>
                  <a:lnTo>
                    <a:pt x="3410" y="891"/>
                  </a:lnTo>
                  <a:lnTo>
                    <a:pt x="3408" y="891"/>
                  </a:lnTo>
                  <a:lnTo>
                    <a:pt x="3408" y="889"/>
                  </a:lnTo>
                  <a:lnTo>
                    <a:pt x="3406" y="889"/>
                  </a:lnTo>
                  <a:lnTo>
                    <a:pt x="3406" y="887"/>
                  </a:lnTo>
                  <a:lnTo>
                    <a:pt x="3406" y="885"/>
                  </a:lnTo>
                  <a:lnTo>
                    <a:pt x="3406" y="883"/>
                  </a:lnTo>
                  <a:lnTo>
                    <a:pt x="3404" y="883"/>
                  </a:lnTo>
                  <a:lnTo>
                    <a:pt x="3404" y="881"/>
                  </a:lnTo>
                  <a:lnTo>
                    <a:pt x="3402" y="881"/>
                  </a:lnTo>
                  <a:lnTo>
                    <a:pt x="3402" y="879"/>
                  </a:lnTo>
                  <a:lnTo>
                    <a:pt x="3400" y="879"/>
                  </a:lnTo>
                  <a:lnTo>
                    <a:pt x="3398" y="879"/>
                  </a:lnTo>
                  <a:lnTo>
                    <a:pt x="3398" y="881"/>
                  </a:lnTo>
                  <a:lnTo>
                    <a:pt x="3396" y="881"/>
                  </a:lnTo>
                  <a:lnTo>
                    <a:pt x="3396" y="879"/>
                  </a:lnTo>
                  <a:lnTo>
                    <a:pt x="3394" y="879"/>
                  </a:lnTo>
                  <a:lnTo>
                    <a:pt x="3393" y="879"/>
                  </a:lnTo>
                  <a:lnTo>
                    <a:pt x="3391" y="879"/>
                  </a:lnTo>
                  <a:lnTo>
                    <a:pt x="3391" y="881"/>
                  </a:lnTo>
                  <a:lnTo>
                    <a:pt x="3389" y="881"/>
                  </a:lnTo>
                  <a:lnTo>
                    <a:pt x="3389" y="883"/>
                  </a:lnTo>
                  <a:lnTo>
                    <a:pt x="3387" y="883"/>
                  </a:lnTo>
                  <a:lnTo>
                    <a:pt x="3387" y="881"/>
                  </a:lnTo>
                  <a:lnTo>
                    <a:pt x="3385" y="881"/>
                  </a:lnTo>
                  <a:lnTo>
                    <a:pt x="3381" y="881"/>
                  </a:lnTo>
                  <a:lnTo>
                    <a:pt x="3379" y="879"/>
                  </a:lnTo>
                  <a:lnTo>
                    <a:pt x="3379" y="881"/>
                  </a:lnTo>
                  <a:lnTo>
                    <a:pt x="3379" y="883"/>
                  </a:lnTo>
                  <a:lnTo>
                    <a:pt x="3379" y="885"/>
                  </a:lnTo>
                  <a:lnTo>
                    <a:pt x="3377" y="885"/>
                  </a:lnTo>
                  <a:lnTo>
                    <a:pt x="3377" y="887"/>
                  </a:lnTo>
                  <a:lnTo>
                    <a:pt x="3375" y="887"/>
                  </a:lnTo>
                  <a:lnTo>
                    <a:pt x="3373" y="887"/>
                  </a:lnTo>
                  <a:lnTo>
                    <a:pt x="3371" y="887"/>
                  </a:lnTo>
                  <a:lnTo>
                    <a:pt x="3371" y="885"/>
                  </a:lnTo>
                  <a:lnTo>
                    <a:pt x="3370" y="885"/>
                  </a:lnTo>
                  <a:lnTo>
                    <a:pt x="3370" y="883"/>
                  </a:lnTo>
                  <a:lnTo>
                    <a:pt x="3368" y="883"/>
                  </a:lnTo>
                  <a:lnTo>
                    <a:pt x="3368" y="881"/>
                  </a:lnTo>
                  <a:lnTo>
                    <a:pt x="3370" y="881"/>
                  </a:lnTo>
                  <a:lnTo>
                    <a:pt x="3368" y="881"/>
                  </a:lnTo>
                  <a:lnTo>
                    <a:pt x="3366" y="881"/>
                  </a:lnTo>
                  <a:lnTo>
                    <a:pt x="3368" y="879"/>
                  </a:lnTo>
                  <a:lnTo>
                    <a:pt x="3368" y="877"/>
                  </a:lnTo>
                  <a:lnTo>
                    <a:pt x="3368" y="875"/>
                  </a:lnTo>
                  <a:lnTo>
                    <a:pt x="3366" y="875"/>
                  </a:lnTo>
                  <a:lnTo>
                    <a:pt x="3368" y="875"/>
                  </a:lnTo>
                  <a:lnTo>
                    <a:pt x="3366" y="875"/>
                  </a:lnTo>
                  <a:lnTo>
                    <a:pt x="3366" y="873"/>
                  </a:lnTo>
                  <a:lnTo>
                    <a:pt x="3368" y="873"/>
                  </a:lnTo>
                  <a:lnTo>
                    <a:pt x="3368" y="875"/>
                  </a:lnTo>
                  <a:lnTo>
                    <a:pt x="3368" y="873"/>
                  </a:lnTo>
                  <a:lnTo>
                    <a:pt x="3366" y="873"/>
                  </a:lnTo>
                  <a:lnTo>
                    <a:pt x="3366" y="871"/>
                  </a:lnTo>
                  <a:lnTo>
                    <a:pt x="3366" y="869"/>
                  </a:lnTo>
                  <a:lnTo>
                    <a:pt x="3366" y="868"/>
                  </a:lnTo>
                  <a:lnTo>
                    <a:pt x="3366" y="866"/>
                  </a:lnTo>
                  <a:lnTo>
                    <a:pt x="3364" y="866"/>
                  </a:lnTo>
                  <a:lnTo>
                    <a:pt x="3364" y="864"/>
                  </a:lnTo>
                  <a:lnTo>
                    <a:pt x="3362" y="862"/>
                  </a:lnTo>
                  <a:lnTo>
                    <a:pt x="3362" y="860"/>
                  </a:lnTo>
                  <a:lnTo>
                    <a:pt x="3364" y="860"/>
                  </a:lnTo>
                  <a:lnTo>
                    <a:pt x="3364" y="858"/>
                  </a:lnTo>
                  <a:lnTo>
                    <a:pt x="3364" y="856"/>
                  </a:lnTo>
                  <a:lnTo>
                    <a:pt x="3366" y="856"/>
                  </a:lnTo>
                  <a:lnTo>
                    <a:pt x="3368" y="856"/>
                  </a:lnTo>
                  <a:lnTo>
                    <a:pt x="3370" y="858"/>
                  </a:lnTo>
                  <a:lnTo>
                    <a:pt x="3370" y="860"/>
                  </a:lnTo>
                  <a:lnTo>
                    <a:pt x="3371" y="860"/>
                  </a:lnTo>
                  <a:lnTo>
                    <a:pt x="3373" y="860"/>
                  </a:lnTo>
                  <a:lnTo>
                    <a:pt x="3375" y="860"/>
                  </a:lnTo>
                  <a:lnTo>
                    <a:pt x="3377" y="860"/>
                  </a:lnTo>
                  <a:lnTo>
                    <a:pt x="3377" y="858"/>
                  </a:lnTo>
                  <a:lnTo>
                    <a:pt x="3379" y="858"/>
                  </a:lnTo>
                  <a:lnTo>
                    <a:pt x="3381" y="856"/>
                  </a:lnTo>
                  <a:lnTo>
                    <a:pt x="3381" y="854"/>
                  </a:lnTo>
                  <a:lnTo>
                    <a:pt x="3383" y="854"/>
                  </a:lnTo>
                  <a:lnTo>
                    <a:pt x="3385" y="854"/>
                  </a:lnTo>
                  <a:lnTo>
                    <a:pt x="3385" y="852"/>
                  </a:lnTo>
                  <a:lnTo>
                    <a:pt x="3385" y="850"/>
                  </a:lnTo>
                  <a:lnTo>
                    <a:pt x="3383" y="850"/>
                  </a:lnTo>
                  <a:lnTo>
                    <a:pt x="3383" y="848"/>
                  </a:lnTo>
                  <a:lnTo>
                    <a:pt x="3381" y="848"/>
                  </a:lnTo>
                  <a:lnTo>
                    <a:pt x="3381" y="846"/>
                  </a:lnTo>
                  <a:lnTo>
                    <a:pt x="3379" y="846"/>
                  </a:lnTo>
                  <a:lnTo>
                    <a:pt x="3379" y="845"/>
                  </a:lnTo>
                  <a:lnTo>
                    <a:pt x="3381" y="845"/>
                  </a:lnTo>
                  <a:lnTo>
                    <a:pt x="3381" y="843"/>
                  </a:lnTo>
                  <a:lnTo>
                    <a:pt x="3379" y="843"/>
                  </a:lnTo>
                  <a:lnTo>
                    <a:pt x="3377" y="843"/>
                  </a:lnTo>
                  <a:lnTo>
                    <a:pt x="3375" y="841"/>
                  </a:lnTo>
                  <a:lnTo>
                    <a:pt x="3371" y="841"/>
                  </a:lnTo>
                  <a:lnTo>
                    <a:pt x="3370" y="841"/>
                  </a:lnTo>
                  <a:lnTo>
                    <a:pt x="3370" y="839"/>
                  </a:lnTo>
                  <a:lnTo>
                    <a:pt x="3371" y="837"/>
                  </a:lnTo>
                  <a:lnTo>
                    <a:pt x="3371" y="835"/>
                  </a:lnTo>
                  <a:lnTo>
                    <a:pt x="3371" y="833"/>
                  </a:lnTo>
                  <a:lnTo>
                    <a:pt x="3370" y="833"/>
                  </a:lnTo>
                  <a:lnTo>
                    <a:pt x="3370" y="835"/>
                  </a:lnTo>
                  <a:lnTo>
                    <a:pt x="3370" y="833"/>
                  </a:lnTo>
                  <a:lnTo>
                    <a:pt x="3368" y="833"/>
                  </a:lnTo>
                  <a:lnTo>
                    <a:pt x="3368" y="831"/>
                  </a:lnTo>
                  <a:lnTo>
                    <a:pt x="3366" y="831"/>
                  </a:lnTo>
                  <a:lnTo>
                    <a:pt x="3362" y="829"/>
                  </a:lnTo>
                  <a:lnTo>
                    <a:pt x="3362" y="827"/>
                  </a:lnTo>
                  <a:lnTo>
                    <a:pt x="3362" y="825"/>
                  </a:lnTo>
                  <a:lnTo>
                    <a:pt x="3362" y="823"/>
                  </a:lnTo>
                  <a:lnTo>
                    <a:pt x="3360" y="823"/>
                  </a:lnTo>
                  <a:lnTo>
                    <a:pt x="3360" y="821"/>
                  </a:lnTo>
                  <a:lnTo>
                    <a:pt x="3358" y="821"/>
                  </a:lnTo>
                  <a:lnTo>
                    <a:pt x="3360" y="821"/>
                  </a:lnTo>
                  <a:lnTo>
                    <a:pt x="3360" y="820"/>
                  </a:lnTo>
                  <a:lnTo>
                    <a:pt x="3360" y="818"/>
                  </a:lnTo>
                  <a:lnTo>
                    <a:pt x="3358" y="818"/>
                  </a:lnTo>
                  <a:lnTo>
                    <a:pt x="3358" y="816"/>
                  </a:lnTo>
                  <a:lnTo>
                    <a:pt x="3354" y="814"/>
                  </a:lnTo>
                  <a:lnTo>
                    <a:pt x="3354" y="812"/>
                  </a:lnTo>
                  <a:lnTo>
                    <a:pt x="3354" y="810"/>
                  </a:lnTo>
                  <a:lnTo>
                    <a:pt x="3356" y="810"/>
                  </a:lnTo>
                  <a:lnTo>
                    <a:pt x="3356" y="808"/>
                  </a:lnTo>
                  <a:lnTo>
                    <a:pt x="3358" y="808"/>
                  </a:lnTo>
                  <a:lnTo>
                    <a:pt x="3358" y="806"/>
                  </a:lnTo>
                  <a:lnTo>
                    <a:pt x="3358" y="804"/>
                  </a:lnTo>
                  <a:lnTo>
                    <a:pt x="3356" y="804"/>
                  </a:lnTo>
                  <a:lnTo>
                    <a:pt x="3356" y="802"/>
                  </a:lnTo>
                  <a:lnTo>
                    <a:pt x="3356" y="800"/>
                  </a:lnTo>
                  <a:lnTo>
                    <a:pt x="3354" y="800"/>
                  </a:lnTo>
                  <a:lnTo>
                    <a:pt x="3354" y="798"/>
                  </a:lnTo>
                  <a:lnTo>
                    <a:pt x="3356" y="797"/>
                  </a:lnTo>
                  <a:lnTo>
                    <a:pt x="3356" y="795"/>
                  </a:lnTo>
                  <a:lnTo>
                    <a:pt x="3356" y="793"/>
                  </a:lnTo>
                  <a:lnTo>
                    <a:pt x="3356" y="791"/>
                  </a:lnTo>
                  <a:lnTo>
                    <a:pt x="3354" y="791"/>
                  </a:lnTo>
                  <a:lnTo>
                    <a:pt x="3352" y="791"/>
                  </a:lnTo>
                  <a:lnTo>
                    <a:pt x="3352" y="789"/>
                  </a:lnTo>
                  <a:lnTo>
                    <a:pt x="3350" y="789"/>
                  </a:lnTo>
                  <a:lnTo>
                    <a:pt x="3350" y="787"/>
                  </a:lnTo>
                  <a:lnTo>
                    <a:pt x="3348" y="787"/>
                  </a:lnTo>
                  <a:lnTo>
                    <a:pt x="3348" y="785"/>
                  </a:lnTo>
                  <a:lnTo>
                    <a:pt x="3346" y="785"/>
                  </a:lnTo>
                  <a:lnTo>
                    <a:pt x="3345" y="783"/>
                  </a:lnTo>
                  <a:lnTo>
                    <a:pt x="3345" y="785"/>
                  </a:lnTo>
                  <a:lnTo>
                    <a:pt x="3343" y="785"/>
                  </a:lnTo>
                  <a:lnTo>
                    <a:pt x="3341" y="785"/>
                  </a:lnTo>
                  <a:lnTo>
                    <a:pt x="3339" y="785"/>
                  </a:lnTo>
                  <a:lnTo>
                    <a:pt x="3339" y="787"/>
                  </a:lnTo>
                  <a:lnTo>
                    <a:pt x="3337" y="787"/>
                  </a:lnTo>
                  <a:lnTo>
                    <a:pt x="3335" y="787"/>
                  </a:lnTo>
                  <a:lnTo>
                    <a:pt x="3333" y="789"/>
                  </a:lnTo>
                  <a:lnTo>
                    <a:pt x="3333" y="787"/>
                  </a:lnTo>
                  <a:lnTo>
                    <a:pt x="3331" y="787"/>
                  </a:lnTo>
                  <a:lnTo>
                    <a:pt x="3331" y="785"/>
                  </a:lnTo>
                  <a:lnTo>
                    <a:pt x="3331" y="783"/>
                  </a:lnTo>
                  <a:lnTo>
                    <a:pt x="3333" y="783"/>
                  </a:lnTo>
                  <a:lnTo>
                    <a:pt x="3333" y="781"/>
                  </a:lnTo>
                  <a:lnTo>
                    <a:pt x="3331" y="781"/>
                  </a:lnTo>
                  <a:lnTo>
                    <a:pt x="3329" y="781"/>
                  </a:lnTo>
                  <a:lnTo>
                    <a:pt x="3329" y="779"/>
                  </a:lnTo>
                  <a:lnTo>
                    <a:pt x="3327" y="779"/>
                  </a:lnTo>
                  <a:lnTo>
                    <a:pt x="3325" y="779"/>
                  </a:lnTo>
                  <a:lnTo>
                    <a:pt x="3323" y="781"/>
                  </a:lnTo>
                  <a:lnTo>
                    <a:pt x="3322" y="781"/>
                  </a:lnTo>
                  <a:lnTo>
                    <a:pt x="3322" y="779"/>
                  </a:lnTo>
                  <a:lnTo>
                    <a:pt x="3320" y="779"/>
                  </a:lnTo>
                  <a:lnTo>
                    <a:pt x="3320" y="777"/>
                  </a:lnTo>
                  <a:lnTo>
                    <a:pt x="3318" y="777"/>
                  </a:lnTo>
                  <a:lnTo>
                    <a:pt x="3316" y="777"/>
                  </a:lnTo>
                  <a:lnTo>
                    <a:pt x="3316" y="779"/>
                  </a:lnTo>
                  <a:lnTo>
                    <a:pt x="3314" y="779"/>
                  </a:lnTo>
                  <a:lnTo>
                    <a:pt x="3314" y="777"/>
                  </a:lnTo>
                  <a:lnTo>
                    <a:pt x="3312" y="775"/>
                  </a:lnTo>
                  <a:lnTo>
                    <a:pt x="3312" y="773"/>
                  </a:lnTo>
                  <a:lnTo>
                    <a:pt x="3314" y="773"/>
                  </a:lnTo>
                  <a:lnTo>
                    <a:pt x="3314" y="772"/>
                  </a:lnTo>
                  <a:lnTo>
                    <a:pt x="3312" y="770"/>
                  </a:lnTo>
                  <a:lnTo>
                    <a:pt x="3312" y="768"/>
                  </a:lnTo>
                  <a:lnTo>
                    <a:pt x="3312" y="766"/>
                  </a:lnTo>
                  <a:lnTo>
                    <a:pt x="3312" y="764"/>
                  </a:lnTo>
                  <a:lnTo>
                    <a:pt x="3310" y="764"/>
                  </a:lnTo>
                  <a:lnTo>
                    <a:pt x="3310" y="762"/>
                  </a:lnTo>
                  <a:lnTo>
                    <a:pt x="3310" y="760"/>
                  </a:lnTo>
                  <a:lnTo>
                    <a:pt x="3308" y="758"/>
                  </a:lnTo>
                  <a:lnTo>
                    <a:pt x="3308" y="756"/>
                  </a:lnTo>
                  <a:lnTo>
                    <a:pt x="3306" y="754"/>
                  </a:lnTo>
                  <a:lnTo>
                    <a:pt x="3304" y="756"/>
                  </a:lnTo>
                  <a:lnTo>
                    <a:pt x="3304" y="754"/>
                  </a:lnTo>
                  <a:lnTo>
                    <a:pt x="3306" y="752"/>
                  </a:lnTo>
                  <a:lnTo>
                    <a:pt x="3306" y="750"/>
                  </a:lnTo>
                  <a:lnTo>
                    <a:pt x="3306" y="749"/>
                  </a:lnTo>
                  <a:lnTo>
                    <a:pt x="3304" y="749"/>
                  </a:lnTo>
                  <a:lnTo>
                    <a:pt x="3304" y="747"/>
                  </a:lnTo>
                  <a:lnTo>
                    <a:pt x="3306" y="747"/>
                  </a:lnTo>
                  <a:lnTo>
                    <a:pt x="3308" y="747"/>
                  </a:lnTo>
                  <a:lnTo>
                    <a:pt x="3308" y="745"/>
                  </a:lnTo>
                  <a:lnTo>
                    <a:pt x="3308" y="743"/>
                  </a:lnTo>
                  <a:lnTo>
                    <a:pt x="3306" y="743"/>
                  </a:lnTo>
                  <a:lnTo>
                    <a:pt x="3304" y="741"/>
                  </a:lnTo>
                  <a:lnTo>
                    <a:pt x="3304" y="739"/>
                  </a:lnTo>
                  <a:lnTo>
                    <a:pt x="3302" y="739"/>
                  </a:lnTo>
                  <a:lnTo>
                    <a:pt x="3302" y="737"/>
                  </a:lnTo>
                  <a:lnTo>
                    <a:pt x="3302" y="735"/>
                  </a:lnTo>
                  <a:lnTo>
                    <a:pt x="3300" y="735"/>
                  </a:lnTo>
                  <a:lnTo>
                    <a:pt x="3298" y="735"/>
                  </a:lnTo>
                  <a:lnTo>
                    <a:pt x="3298" y="733"/>
                  </a:lnTo>
                  <a:lnTo>
                    <a:pt x="3300" y="733"/>
                  </a:lnTo>
                  <a:lnTo>
                    <a:pt x="3300" y="731"/>
                  </a:lnTo>
                  <a:lnTo>
                    <a:pt x="3302" y="729"/>
                  </a:lnTo>
                  <a:lnTo>
                    <a:pt x="3302" y="727"/>
                  </a:lnTo>
                  <a:lnTo>
                    <a:pt x="3304" y="727"/>
                  </a:lnTo>
                  <a:lnTo>
                    <a:pt x="3306" y="725"/>
                  </a:lnTo>
                  <a:lnTo>
                    <a:pt x="3304" y="724"/>
                  </a:lnTo>
                  <a:lnTo>
                    <a:pt x="3304" y="722"/>
                  </a:lnTo>
                  <a:lnTo>
                    <a:pt x="3304" y="720"/>
                  </a:lnTo>
                  <a:lnTo>
                    <a:pt x="3306" y="720"/>
                  </a:lnTo>
                  <a:lnTo>
                    <a:pt x="3306" y="722"/>
                  </a:lnTo>
                  <a:lnTo>
                    <a:pt x="3308" y="722"/>
                  </a:lnTo>
                  <a:lnTo>
                    <a:pt x="3308" y="724"/>
                  </a:lnTo>
                  <a:lnTo>
                    <a:pt x="3308" y="725"/>
                  </a:lnTo>
                  <a:lnTo>
                    <a:pt x="3310" y="725"/>
                  </a:lnTo>
                  <a:lnTo>
                    <a:pt x="3312" y="725"/>
                  </a:lnTo>
                  <a:lnTo>
                    <a:pt x="3312" y="724"/>
                  </a:lnTo>
                  <a:lnTo>
                    <a:pt x="3312" y="722"/>
                  </a:lnTo>
                  <a:lnTo>
                    <a:pt x="3310" y="720"/>
                  </a:lnTo>
                  <a:lnTo>
                    <a:pt x="3310" y="718"/>
                  </a:lnTo>
                  <a:lnTo>
                    <a:pt x="3310" y="716"/>
                  </a:lnTo>
                  <a:lnTo>
                    <a:pt x="3308" y="716"/>
                  </a:lnTo>
                  <a:lnTo>
                    <a:pt x="3306" y="716"/>
                  </a:lnTo>
                  <a:lnTo>
                    <a:pt x="3304" y="716"/>
                  </a:lnTo>
                  <a:lnTo>
                    <a:pt x="3304" y="718"/>
                  </a:lnTo>
                  <a:lnTo>
                    <a:pt x="3304" y="716"/>
                  </a:lnTo>
                  <a:lnTo>
                    <a:pt x="3302" y="716"/>
                  </a:lnTo>
                  <a:lnTo>
                    <a:pt x="3304" y="716"/>
                  </a:lnTo>
                  <a:lnTo>
                    <a:pt x="3304" y="714"/>
                  </a:lnTo>
                  <a:lnTo>
                    <a:pt x="3302" y="714"/>
                  </a:lnTo>
                  <a:lnTo>
                    <a:pt x="3302" y="712"/>
                  </a:lnTo>
                  <a:lnTo>
                    <a:pt x="3304" y="712"/>
                  </a:lnTo>
                  <a:lnTo>
                    <a:pt x="3304" y="710"/>
                  </a:lnTo>
                  <a:lnTo>
                    <a:pt x="3304" y="708"/>
                  </a:lnTo>
                  <a:lnTo>
                    <a:pt x="3306" y="706"/>
                  </a:lnTo>
                  <a:lnTo>
                    <a:pt x="3306" y="708"/>
                  </a:lnTo>
                  <a:lnTo>
                    <a:pt x="3308" y="706"/>
                  </a:lnTo>
                  <a:lnTo>
                    <a:pt x="3308" y="704"/>
                  </a:lnTo>
                  <a:lnTo>
                    <a:pt x="3306" y="704"/>
                  </a:lnTo>
                  <a:lnTo>
                    <a:pt x="3306" y="702"/>
                  </a:lnTo>
                  <a:lnTo>
                    <a:pt x="3306" y="701"/>
                  </a:lnTo>
                  <a:lnTo>
                    <a:pt x="3306" y="699"/>
                  </a:lnTo>
                  <a:lnTo>
                    <a:pt x="3306" y="697"/>
                  </a:lnTo>
                  <a:lnTo>
                    <a:pt x="3306" y="695"/>
                  </a:lnTo>
                  <a:lnTo>
                    <a:pt x="3306" y="693"/>
                  </a:lnTo>
                  <a:lnTo>
                    <a:pt x="3306" y="691"/>
                  </a:lnTo>
                  <a:lnTo>
                    <a:pt x="3306" y="689"/>
                  </a:lnTo>
                  <a:lnTo>
                    <a:pt x="3308" y="685"/>
                  </a:lnTo>
                  <a:lnTo>
                    <a:pt x="3308" y="683"/>
                  </a:lnTo>
                  <a:lnTo>
                    <a:pt x="3310" y="683"/>
                  </a:lnTo>
                  <a:lnTo>
                    <a:pt x="3312" y="683"/>
                  </a:lnTo>
                  <a:lnTo>
                    <a:pt x="3312" y="685"/>
                  </a:lnTo>
                  <a:lnTo>
                    <a:pt x="3312" y="687"/>
                  </a:lnTo>
                  <a:lnTo>
                    <a:pt x="3310" y="687"/>
                  </a:lnTo>
                  <a:lnTo>
                    <a:pt x="3312" y="687"/>
                  </a:lnTo>
                  <a:lnTo>
                    <a:pt x="3312" y="685"/>
                  </a:lnTo>
                  <a:lnTo>
                    <a:pt x="3312" y="683"/>
                  </a:lnTo>
                  <a:lnTo>
                    <a:pt x="3314" y="681"/>
                  </a:lnTo>
                  <a:lnTo>
                    <a:pt x="3314" y="683"/>
                  </a:lnTo>
                  <a:lnTo>
                    <a:pt x="3314" y="681"/>
                  </a:lnTo>
                  <a:lnTo>
                    <a:pt x="3316" y="681"/>
                  </a:lnTo>
                  <a:lnTo>
                    <a:pt x="3318" y="681"/>
                  </a:lnTo>
                  <a:lnTo>
                    <a:pt x="3316" y="681"/>
                  </a:lnTo>
                  <a:lnTo>
                    <a:pt x="3314" y="681"/>
                  </a:lnTo>
                  <a:lnTo>
                    <a:pt x="3312" y="679"/>
                  </a:lnTo>
                  <a:lnTo>
                    <a:pt x="3312" y="678"/>
                  </a:lnTo>
                  <a:lnTo>
                    <a:pt x="3310" y="678"/>
                  </a:lnTo>
                  <a:lnTo>
                    <a:pt x="3310" y="676"/>
                  </a:lnTo>
                  <a:lnTo>
                    <a:pt x="3310" y="674"/>
                  </a:lnTo>
                  <a:lnTo>
                    <a:pt x="3312" y="674"/>
                  </a:lnTo>
                  <a:lnTo>
                    <a:pt x="3310" y="672"/>
                  </a:lnTo>
                  <a:lnTo>
                    <a:pt x="3310" y="670"/>
                  </a:lnTo>
                  <a:lnTo>
                    <a:pt x="3310" y="668"/>
                  </a:lnTo>
                  <a:lnTo>
                    <a:pt x="3310" y="666"/>
                  </a:lnTo>
                  <a:lnTo>
                    <a:pt x="3312" y="666"/>
                  </a:lnTo>
                  <a:lnTo>
                    <a:pt x="3312" y="668"/>
                  </a:lnTo>
                  <a:lnTo>
                    <a:pt x="3314" y="668"/>
                  </a:lnTo>
                  <a:lnTo>
                    <a:pt x="3314" y="670"/>
                  </a:lnTo>
                  <a:lnTo>
                    <a:pt x="3316" y="670"/>
                  </a:lnTo>
                  <a:lnTo>
                    <a:pt x="3316" y="668"/>
                  </a:lnTo>
                  <a:lnTo>
                    <a:pt x="3316" y="666"/>
                  </a:lnTo>
                  <a:lnTo>
                    <a:pt x="3318" y="664"/>
                  </a:lnTo>
                  <a:lnTo>
                    <a:pt x="3320" y="664"/>
                  </a:lnTo>
                  <a:lnTo>
                    <a:pt x="3320" y="666"/>
                  </a:lnTo>
                  <a:lnTo>
                    <a:pt x="3322" y="666"/>
                  </a:lnTo>
                  <a:lnTo>
                    <a:pt x="3323" y="666"/>
                  </a:lnTo>
                  <a:lnTo>
                    <a:pt x="3325" y="666"/>
                  </a:lnTo>
                  <a:lnTo>
                    <a:pt x="3325" y="664"/>
                  </a:lnTo>
                  <a:lnTo>
                    <a:pt x="3325" y="662"/>
                  </a:lnTo>
                  <a:lnTo>
                    <a:pt x="3327" y="662"/>
                  </a:lnTo>
                  <a:lnTo>
                    <a:pt x="3327" y="660"/>
                  </a:lnTo>
                  <a:lnTo>
                    <a:pt x="3329" y="660"/>
                  </a:lnTo>
                  <a:lnTo>
                    <a:pt x="3333" y="660"/>
                  </a:lnTo>
                  <a:lnTo>
                    <a:pt x="3339" y="662"/>
                  </a:lnTo>
                  <a:lnTo>
                    <a:pt x="3343" y="664"/>
                  </a:lnTo>
                  <a:lnTo>
                    <a:pt x="3345" y="664"/>
                  </a:lnTo>
                  <a:lnTo>
                    <a:pt x="3345" y="662"/>
                  </a:lnTo>
                  <a:lnTo>
                    <a:pt x="3345" y="660"/>
                  </a:lnTo>
                  <a:lnTo>
                    <a:pt x="3346" y="660"/>
                  </a:lnTo>
                  <a:lnTo>
                    <a:pt x="3345" y="660"/>
                  </a:lnTo>
                  <a:lnTo>
                    <a:pt x="3341" y="658"/>
                  </a:lnTo>
                  <a:lnTo>
                    <a:pt x="3341" y="656"/>
                  </a:lnTo>
                  <a:lnTo>
                    <a:pt x="3341" y="654"/>
                  </a:lnTo>
                  <a:lnTo>
                    <a:pt x="3339" y="654"/>
                  </a:lnTo>
                  <a:lnTo>
                    <a:pt x="3337" y="653"/>
                  </a:lnTo>
                  <a:lnTo>
                    <a:pt x="3335" y="653"/>
                  </a:lnTo>
                  <a:lnTo>
                    <a:pt x="3333" y="654"/>
                  </a:lnTo>
                  <a:lnTo>
                    <a:pt x="3329" y="654"/>
                  </a:lnTo>
                  <a:lnTo>
                    <a:pt x="3327" y="654"/>
                  </a:lnTo>
                  <a:lnTo>
                    <a:pt x="3325" y="653"/>
                  </a:lnTo>
                  <a:lnTo>
                    <a:pt x="3325" y="651"/>
                  </a:lnTo>
                  <a:lnTo>
                    <a:pt x="3323" y="651"/>
                  </a:lnTo>
                  <a:lnTo>
                    <a:pt x="3323" y="649"/>
                  </a:lnTo>
                  <a:lnTo>
                    <a:pt x="3322" y="649"/>
                  </a:lnTo>
                  <a:lnTo>
                    <a:pt x="3320" y="647"/>
                  </a:lnTo>
                  <a:lnTo>
                    <a:pt x="3318" y="645"/>
                  </a:lnTo>
                  <a:lnTo>
                    <a:pt x="3318" y="643"/>
                  </a:lnTo>
                  <a:lnTo>
                    <a:pt x="3318" y="641"/>
                  </a:lnTo>
                  <a:lnTo>
                    <a:pt x="3318" y="643"/>
                  </a:lnTo>
                  <a:lnTo>
                    <a:pt x="3320" y="645"/>
                  </a:lnTo>
                  <a:lnTo>
                    <a:pt x="3322" y="645"/>
                  </a:lnTo>
                  <a:lnTo>
                    <a:pt x="3322" y="643"/>
                  </a:lnTo>
                  <a:lnTo>
                    <a:pt x="3320" y="643"/>
                  </a:lnTo>
                  <a:lnTo>
                    <a:pt x="3320" y="641"/>
                  </a:lnTo>
                  <a:lnTo>
                    <a:pt x="3320" y="639"/>
                  </a:lnTo>
                  <a:lnTo>
                    <a:pt x="3322" y="639"/>
                  </a:lnTo>
                  <a:lnTo>
                    <a:pt x="3320" y="639"/>
                  </a:lnTo>
                  <a:lnTo>
                    <a:pt x="3320" y="637"/>
                  </a:lnTo>
                  <a:lnTo>
                    <a:pt x="3322" y="637"/>
                  </a:lnTo>
                  <a:lnTo>
                    <a:pt x="3322" y="635"/>
                  </a:lnTo>
                  <a:lnTo>
                    <a:pt x="3320" y="635"/>
                  </a:lnTo>
                  <a:lnTo>
                    <a:pt x="3320" y="637"/>
                  </a:lnTo>
                  <a:lnTo>
                    <a:pt x="3318" y="637"/>
                  </a:lnTo>
                  <a:lnTo>
                    <a:pt x="3316" y="637"/>
                  </a:lnTo>
                  <a:lnTo>
                    <a:pt x="3316" y="639"/>
                  </a:lnTo>
                  <a:lnTo>
                    <a:pt x="3316" y="641"/>
                  </a:lnTo>
                  <a:lnTo>
                    <a:pt x="3314" y="641"/>
                  </a:lnTo>
                  <a:lnTo>
                    <a:pt x="3314" y="643"/>
                  </a:lnTo>
                  <a:lnTo>
                    <a:pt x="3312" y="643"/>
                  </a:lnTo>
                  <a:lnTo>
                    <a:pt x="3312" y="641"/>
                  </a:lnTo>
                  <a:lnTo>
                    <a:pt x="3312" y="643"/>
                  </a:lnTo>
                  <a:lnTo>
                    <a:pt x="3310" y="643"/>
                  </a:lnTo>
                  <a:lnTo>
                    <a:pt x="3308" y="643"/>
                  </a:lnTo>
                  <a:lnTo>
                    <a:pt x="3308" y="641"/>
                  </a:lnTo>
                  <a:lnTo>
                    <a:pt x="3308" y="643"/>
                  </a:lnTo>
                  <a:lnTo>
                    <a:pt x="3306" y="643"/>
                  </a:lnTo>
                  <a:lnTo>
                    <a:pt x="3306" y="641"/>
                  </a:lnTo>
                  <a:lnTo>
                    <a:pt x="3308" y="641"/>
                  </a:lnTo>
                  <a:lnTo>
                    <a:pt x="3310" y="639"/>
                  </a:lnTo>
                  <a:lnTo>
                    <a:pt x="3312" y="635"/>
                  </a:lnTo>
                  <a:lnTo>
                    <a:pt x="3314" y="633"/>
                  </a:lnTo>
                  <a:lnTo>
                    <a:pt x="3316" y="631"/>
                  </a:lnTo>
                  <a:lnTo>
                    <a:pt x="3318" y="630"/>
                  </a:lnTo>
                  <a:lnTo>
                    <a:pt x="3320" y="630"/>
                  </a:lnTo>
                  <a:lnTo>
                    <a:pt x="3320" y="628"/>
                  </a:lnTo>
                  <a:lnTo>
                    <a:pt x="3322" y="626"/>
                  </a:lnTo>
                  <a:lnTo>
                    <a:pt x="3322" y="624"/>
                  </a:lnTo>
                  <a:lnTo>
                    <a:pt x="3323" y="624"/>
                  </a:lnTo>
                  <a:lnTo>
                    <a:pt x="3325" y="622"/>
                  </a:lnTo>
                  <a:lnTo>
                    <a:pt x="3327" y="620"/>
                  </a:lnTo>
                  <a:lnTo>
                    <a:pt x="3329" y="620"/>
                  </a:lnTo>
                  <a:lnTo>
                    <a:pt x="3329" y="618"/>
                  </a:lnTo>
                  <a:lnTo>
                    <a:pt x="3331" y="616"/>
                  </a:lnTo>
                  <a:lnTo>
                    <a:pt x="3333" y="614"/>
                  </a:lnTo>
                  <a:lnTo>
                    <a:pt x="3333" y="612"/>
                  </a:lnTo>
                  <a:lnTo>
                    <a:pt x="3335" y="612"/>
                  </a:lnTo>
                  <a:lnTo>
                    <a:pt x="3335" y="610"/>
                  </a:lnTo>
                  <a:lnTo>
                    <a:pt x="3339" y="608"/>
                  </a:lnTo>
                  <a:lnTo>
                    <a:pt x="3339" y="606"/>
                  </a:lnTo>
                  <a:lnTo>
                    <a:pt x="3339" y="605"/>
                  </a:lnTo>
                  <a:lnTo>
                    <a:pt x="3341" y="603"/>
                  </a:lnTo>
                  <a:lnTo>
                    <a:pt x="3345" y="599"/>
                  </a:lnTo>
                  <a:lnTo>
                    <a:pt x="3346" y="595"/>
                  </a:lnTo>
                  <a:lnTo>
                    <a:pt x="3348" y="591"/>
                  </a:lnTo>
                  <a:lnTo>
                    <a:pt x="3352" y="589"/>
                  </a:lnTo>
                  <a:lnTo>
                    <a:pt x="3352" y="587"/>
                  </a:lnTo>
                  <a:lnTo>
                    <a:pt x="3354" y="585"/>
                  </a:lnTo>
                  <a:lnTo>
                    <a:pt x="3356" y="583"/>
                  </a:lnTo>
                  <a:lnTo>
                    <a:pt x="3356" y="582"/>
                  </a:lnTo>
                  <a:lnTo>
                    <a:pt x="3358" y="582"/>
                  </a:lnTo>
                  <a:lnTo>
                    <a:pt x="3360" y="580"/>
                  </a:lnTo>
                  <a:lnTo>
                    <a:pt x="3360" y="578"/>
                  </a:lnTo>
                  <a:lnTo>
                    <a:pt x="3362" y="578"/>
                  </a:lnTo>
                  <a:lnTo>
                    <a:pt x="3362" y="576"/>
                  </a:lnTo>
                  <a:lnTo>
                    <a:pt x="3362" y="574"/>
                  </a:lnTo>
                  <a:lnTo>
                    <a:pt x="3364" y="572"/>
                  </a:lnTo>
                  <a:lnTo>
                    <a:pt x="3364" y="568"/>
                  </a:lnTo>
                  <a:lnTo>
                    <a:pt x="3364" y="566"/>
                  </a:lnTo>
                  <a:lnTo>
                    <a:pt x="3366" y="566"/>
                  </a:lnTo>
                  <a:lnTo>
                    <a:pt x="3366" y="562"/>
                  </a:lnTo>
                  <a:lnTo>
                    <a:pt x="3366" y="560"/>
                  </a:lnTo>
                  <a:lnTo>
                    <a:pt x="3364" y="560"/>
                  </a:lnTo>
                  <a:lnTo>
                    <a:pt x="3364" y="558"/>
                  </a:lnTo>
                  <a:lnTo>
                    <a:pt x="3364" y="557"/>
                  </a:lnTo>
                  <a:lnTo>
                    <a:pt x="3362" y="557"/>
                  </a:lnTo>
                  <a:lnTo>
                    <a:pt x="3362" y="555"/>
                  </a:lnTo>
                  <a:lnTo>
                    <a:pt x="3362" y="553"/>
                  </a:lnTo>
                  <a:lnTo>
                    <a:pt x="3360" y="553"/>
                  </a:lnTo>
                  <a:lnTo>
                    <a:pt x="3360" y="551"/>
                  </a:lnTo>
                  <a:lnTo>
                    <a:pt x="3358" y="549"/>
                  </a:lnTo>
                  <a:lnTo>
                    <a:pt x="3354" y="547"/>
                  </a:lnTo>
                  <a:lnTo>
                    <a:pt x="3350" y="543"/>
                  </a:lnTo>
                  <a:lnTo>
                    <a:pt x="3348" y="543"/>
                  </a:lnTo>
                  <a:lnTo>
                    <a:pt x="3348" y="541"/>
                  </a:lnTo>
                  <a:lnTo>
                    <a:pt x="3345" y="539"/>
                  </a:lnTo>
                  <a:lnTo>
                    <a:pt x="3341" y="534"/>
                  </a:lnTo>
                  <a:lnTo>
                    <a:pt x="3343" y="532"/>
                  </a:lnTo>
                  <a:lnTo>
                    <a:pt x="3345" y="532"/>
                  </a:lnTo>
                  <a:lnTo>
                    <a:pt x="3346" y="530"/>
                  </a:lnTo>
                  <a:lnTo>
                    <a:pt x="3346" y="528"/>
                  </a:lnTo>
                  <a:lnTo>
                    <a:pt x="3350" y="524"/>
                  </a:lnTo>
                  <a:lnTo>
                    <a:pt x="3350" y="522"/>
                  </a:lnTo>
                  <a:lnTo>
                    <a:pt x="3350" y="520"/>
                  </a:lnTo>
                  <a:lnTo>
                    <a:pt x="3350" y="518"/>
                  </a:lnTo>
                  <a:lnTo>
                    <a:pt x="3350" y="516"/>
                  </a:lnTo>
                  <a:lnTo>
                    <a:pt x="3350" y="514"/>
                  </a:lnTo>
                  <a:lnTo>
                    <a:pt x="3348" y="514"/>
                  </a:lnTo>
                  <a:lnTo>
                    <a:pt x="3348" y="512"/>
                  </a:lnTo>
                  <a:lnTo>
                    <a:pt x="3346" y="512"/>
                  </a:lnTo>
                  <a:lnTo>
                    <a:pt x="3345" y="510"/>
                  </a:lnTo>
                  <a:lnTo>
                    <a:pt x="3343" y="510"/>
                  </a:lnTo>
                  <a:lnTo>
                    <a:pt x="3343" y="509"/>
                  </a:lnTo>
                  <a:lnTo>
                    <a:pt x="3343" y="507"/>
                  </a:lnTo>
                  <a:lnTo>
                    <a:pt x="3341" y="505"/>
                  </a:lnTo>
                  <a:lnTo>
                    <a:pt x="3341" y="503"/>
                  </a:lnTo>
                  <a:lnTo>
                    <a:pt x="3345" y="501"/>
                  </a:lnTo>
                  <a:lnTo>
                    <a:pt x="3345" y="499"/>
                  </a:lnTo>
                  <a:lnTo>
                    <a:pt x="3343" y="497"/>
                  </a:lnTo>
                  <a:lnTo>
                    <a:pt x="3343" y="495"/>
                  </a:lnTo>
                  <a:lnTo>
                    <a:pt x="3339" y="495"/>
                  </a:lnTo>
                  <a:lnTo>
                    <a:pt x="3337" y="493"/>
                  </a:lnTo>
                  <a:lnTo>
                    <a:pt x="3335" y="491"/>
                  </a:lnTo>
                  <a:lnTo>
                    <a:pt x="3335" y="487"/>
                  </a:lnTo>
                  <a:lnTo>
                    <a:pt x="3335" y="486"/>
                  </a:lnTo>
                  <a:lnTo>
                    <a:pt x="3335" y="484"/>
                  </a:lnTo>
                  <a:lnTo>
                    <a:pt x="3337" y="484"/>
                  </a:lnTo>
                  <a:lnTo>
                    <a:pt x="3339" y="484"/>
                  </a:lnTo>
                  <a:lnTo>
                    <a:pt x="3339" y="482"/>
                  </a:lnTo>
                  <a:lnTo>
                    <a:pt x="3339" y="480"/>
                  </a:lnTo>
                  <a:lnTo>
                    <a:pt x="3339" y="478"/>
                  </a:lnTo>
                  <a:lnTo>
                    <a:pt x="3335" y="478"/>
                  </a:lnTo>
                  <a:lnTo>
                    <a:pt x="3335" y="476"/>
                  </a:lnTo>
                  <a:lnTo>
                    <a:pt x="3337" y="474"/>
                  </a:lnTo>
                  <a:lnTo>
                    <a:pt x="3337" y="472"/>
                  </a:lnTo>
                  <a:lnTo>
                    <a:pt x="3337" y="470"/>
                  </a:lnTo>
                  <a:lnTo>
                    <a:pt x="3337" y="468"/>
                  </a:lnTo>
                  <a:lnTo>
                    <a:pt x="3339" y="466"/>
                  </a:lnTo>
                  <a:lnTo>
                    <a:pt x="3339" y="464"/>
                  </a:lnTo>
                  <a:lnTo>
                    <a:pt x="3337" y="464"/>
                  </a:lnTo>
                  <a:lnTo>
                    <a:pt x="3337" y="463"/>
                  </a:lnTo>
                  <a:lnTo>
                    <a:pt x="3339" y="463"/>
                  </a:lnTo>
                  <a:lnTo>
                    <a:pt x="3341" y="461"/>
                  </a:lnTo>
                  <a:lnTo>
                    <a:pt x="3343" y="463"/>
                  </a:lnTo>
                  <a:lnTo>
                    <a:pt x="3343" y="461"/>
                  </a:lnTo>
                  <a:lnTo>
                    <a:pt x="3343" y="457"/>
                  </a:lnTo>
                  <a:lnTo>
                    <a:pt x="3343" y="455"/>
                  </a:lnTo>
                  <a:lnTo>
                    <a:pt x="3343" y="453"/>
                  </a:lnTo>
                  <a:lnTo>
                    <a:pt x="3343" y="451"/>
                  </a:lnTo>
                  <a:lnTo>
                    <a:pt x="3341" y="451"/>
                  </a:lnTo>
                  <a:lnTo>
                    <a:pt x="3341" y="449"/>
                  </a:lnTo>
                  <a:lnTo>
                    <a:pt x="3341" y="445"/>
                  </a:lnTo>
                  <a:lnTo>
                    <a:pt x="3339" y="443"/>
                  </a:lnTo>
                  <a:lnTo>
                    <a:pt x="3339" y="441"/>
                  </a:lnTo>
                  <a:lnTo>
                    <a:pt x="3337" y="438"/>
                  </a:lnTo>
                  <a:lnTo>
                    <a:pt x="3335" y="436"/>
                  </a:lnTo>
                  <a:lnTo>
                    <a:pt x="3335" y="434"/>
                  </a:lnTo>
                  <a:lnTo>
                    <a:pt x="3335" y="432"/>
                  </a:lnTo>
                  <a:lnTo>
                    <a:pt x="3335" y="430"/>
                  </a:lnTo>
                  <a:lnTo>
                    <a:pt x="3333" y="426"/>
                  </a:lnTo>
                  <a:lnTo>
                    <a:pt x="3331" y="426"/>
                  </a:lnTo>
                  <a:lnTo>
                    <a:pt x="3331" y="424"/>
                  </a:lnTo>
                  <a:lnTo>
                    <a:pt x="3331" y="422"/>
                  </a:lnTo>
                  <a:lnTo>
                    <a:pt x="3327" y="415"/>
                  </a:lnTo>
                  <a:lnTo>
                    <a:pt x="3327" y="413"/>
                  </a:lnTo>
                  <a:lnTo>
                    <a:pt x="3327" y="409"/>
                  </a:lnTo>
                  <a:lnTo>
                    <a:pt x="3333" y="399"/>
                  </a:lnTo>
                  <a:lnTo>
                    <a:pt x="3333" y="397"/>
                  </a:lnTo>
                  <a:lnTo>
                    <a:pt x="3341" y="388"/>
                  </a:lnTo>
                  <a:lnTo>
                    <a:pt x="3341" y="386"/>
                  </a:lnTo>
                  <a:lnTo>
                    <a:pt x="3341" y="384"/>
                  </a:lnTo>
                  <a:lnTo>
                    <a:pt x="3341" y="382"/>
                  </a:lnTo>
                  <a:lnTo>
                    <a:pt x="3341" y="380"/>
                  </a:lnTo>
                  <a:lnTo>
                    <a:pt x="3343" y="380"/>
                  </a:lnTo>
                  <a:lnTo>
                    <a:pt x="3337" y="376"/>
                  </a:lnTo>
                  <a:lnTo>
                    <a:pt x="3337" y="374"/>
                  </a:lnTo>
                  <a:lnTo>
                    <a:pt x="3333" y="368"/>
                  </a:lnTo>
                  <a:lnTo>
                    <a:pt x="3333" y="367"/>
                  </a:lnTo>
                  <a:lnTo>
                    <a:pt x="3331" y="365"/>
                  </a:lnTo>
                  <a:lnTo>
                    <a:pt x="3331" y="363"/>
                  </a:lnTo>
                  <a:lnTo>
                    <a:pt x="3325" y="361"/>
                  </a:lnTo>
                  <a:lnTo>
                    <a:pt x="3322" y="359"/>
                  </a:lnTo>
                  <a:lnTo>
                    <a:pt x="3320" y="359"/>
                  </a:lnTo>
                  <a:lnTo>
                    <a:pt x="3318" y="347"/>
                  </a:lnTo>
                  <a:lnTo>
                    <a:pt x="3318" y="345"/>
                  </a:lnTo>
                  <a:lnTo>
                    <a:pt x="3318" y="343"/>
                  </a:lnTo>
                  <a:lnTo>
                    <a:pt x="3322" y="336"/>
                  </a:lnTo>
                  <a:lnTo>
                    <a:pt x="3322" y="334"/>
                  </a:lnTo>
                  <a:lnTo>
                    <a:pt x="3323" y="330"/>
                  </a:lnTo>
                  <a:lnTo>
                    <a:pt x="3322" y="330"/>
                  </a:lnTo>
                  <a:lnTo>
                    <a:pt x="3320" y="330"/>
                  </a:lnTo>
                  <a:lnTo>
                    <a:pt x="3318" y="330"/>
                  </a:lnTo>
                  <a:lnTo>
                    <a:pt x="3316" y="330"/>
                  </a:lnTo>
                  <a:lnTo>
                    <a:pt x="3316" y="328"/>
                  </a:lnTo>
                  <a:lnTo>
                    <a:pt x="3318" y="328"/>
                  </a:lnTo>
                  <a:lnTo>
                    <a:pt x="3322" y="324"/>
                  </a:lnTo>
                  <a:lnTo>
                    <a:pt x="3323" y="324"/>
                  </a:lnTo>
                  <a:lnTo>
                    <a:pt x="3325" y="322"/>
                  </a:lnTo>
                  <a:lnTo>
                    <a:pt x="3327" y="322"/>
                  </a:lnTo>
                  <a:lnTo>
                    <a:pt x="3329" y="320"/>
                  </a:lnTo>
                  <a:lnTo>
                    <a:pt x="3329" y="319"/>
                  </a:lnTo>
                  <a:lnTo>
                    <a:pt x="3329" y="317"/>
                  </a:lnTo>
                  <a:lnTo>
                    <a:pt x="3331" y="315"/>
                  </a:lnTo>
                  <a:lnTo>
                    <a:pt x="3331" y="313"/>
                  </a:lnTo>
                  <a:lnTo>
                    <a:pt x="3331" y="311"/>
                  </a:lnTo>
                  <a:lnTo>
                    <a:pt x="3333" y="309"/>
                  </a:lnTo>
                  <a:lnTo>
                    <a:pt x="3335" y="309"/>
                  </a:lnTo>
                  <a:lnTo>
                    <a:pt x="3337" y="309"/>
                  </a:lnTo>
                  <a:lnTo>
                    <a:pt x="3337" y="307"/>
                  </a:lnTo>
                  <a:lnTo>
                    <a:pt x="3341" y="307"/>
                  </a:lnTo>
                  <a:lnTo>
                    <a:pt x="3341" y="305"/>
                  </a:lnTo>
                  <a:lnTo>
                    <a:pt x="3343" y="303"/>
                  </a:lnTo>
                  <a:lnTo>
                    <a:pt x="3345" y="303"/>
                  </a:lnTo>
                  <a:lnTo>
                    <a:pt x="3345" y="301"/>
                  </a:lnTo>
                  <a:lnTo>
                    <a:pt x="3345" y="299"/>
                  </a:lnTo>
                  <a:lnTo>
                    <a:pt x="3345" y="297"/>
                  </a:lnTo>
                  <a:lnTo>
                    <a:pt x="3345" y="295"/>
                  </a:lnTo>
                  <a:lnTo>
                    <a:pt x="3343" y="295"/>
                  </a:lnTo>
                  <a:lnTo>
                    <a:pt x="3345" y="295"/>
                  </a:lnTo>
                  <a:lnTo>
                    <a:pt x="3346" y="295"/>
                  </a:lnTo>
                  <a:lnTo>
                    <a:pt x="3348" y="299"/>
                  </a:lnTo>
                  <a:lnTo>
                    <a:pt x="3350" y="299"/>
                  </a:lnTo>
                  <a:lnTo>
                    <a:pt x="3354" y="299"/>
                  </a:lnTo>
                  <a:lnTo>
                    <a:pt x="3356" y="299"/>
                  </a:lnTo>
                  <a:lnTo>
                    <a:pt x="3356" y="297"/>
                  </a:lnTo>
                  <a:lnTo>
                    <a:pt x="3356" y="294"/>
                  </a:lnTo>
                  <a:lnTo>
                    <a:pt x="3356" y="292"/>
                  </a:lnTo>
                  <a:lnTo>
                    <a:pt x="3356" y="290"/>
                  </a:lnTo>
                  <a:lnTo>
                    <a:pt x="3354" y="290"/>
                  </a:lnTo>
                  <a:lnTo>
                    <a:pt x="3354" y="288"/>
                  </a:lnTo>
                  <a:lnTo>
                    <a:pt x="3358" y="288"/>
                  </a:lnTo>
                  <a:lnTo>
                    <a:pt x="3360" y="288"/>
                  </a:lnTo>
                  <a:lnTo>
                    <a:pt x="3360" y="290"/>
                  </a:lnTo>
                  <a:lnTo>
                    <a:pt x="3362" y="290"/>
                  </a:lnTo>
                  <a:lnTo>
                    <a:pt x="3364" y="290"/>
                  </a:lnTo>
                  <a:lnTo>
                    <a:pt x="3364" y="292"/>
                  </a:lnTo>
                  <a:lnTo>
                    <a:pt x="3364" y="294"/>
                  </a:lnTo>
                  <a:lnTo>
                    <a:pt x="3364" y="295"/>
                  </a:lnTo>
                  <a:lnTo>
                    <a:pt x="3362" y="295"/>
                  </a:lnTo>
                  <a:lnTo>
                    <a:pt x="3364" y="295"/>
                  </a:lnTo>
                  <a:lnTo>
                    <a:pt x="3366" y="292"/>
                  </a:lnTo>
                  <a:lnTo>
                    <a:pt x="3370" y="294"/>
                  </a:lnTo>
                  <a:lnTo>
                    <a:pt x="3370" y="292"/>
                  </a:lnTo>
                  <a:lnTo>
                    <a:pt x="3370" y="290"/>
                  </a:lnTo>
                  <a:lnTo>
                    <a:pt x="3370" y="288"/>
                  </a:lnTo>
                  <a:lnTo>
                    <a:pt x="3370" y="286"/>
                  </a:lnTo>
                  <a:lnTo>
                    <a:pt x="3371" y="286"/>
                  </a:lnTo>
                  <a:lnTo>
                    <a:pt x="3373" y="286"/>
                  </a:lnTo>
                  <a:lnTo>
                    <a:pt x="3373" y="288"/>
                  </a:lnTo>
                  <a:lnTo>
                    <a:pt x="3375" y="288"/>
                  </a:lnTo>
                  <a:lnTo>
                    <a:pt x="3375" y="286"/>
                  </a:lnTo>
                  <a:lnTo>
                    <a:pt x="3373" y="286"/>
                  </a:lnTo>
                  <a:lnTo>
                    <a:pt x="3373" y="284"/>
                  </a:lnTo>
                  <a:lnTo>
                    <a:pt x="3373" y="282"/>
                  </a:lnTo>
                  <a:lnTo>
                    <a:pt x="3371" y="282"/>
                  </a:lnTo>
                  <a:lnTo>
                    <a:pt x="3371" y="280"/>
                  </a:lnTo>
                  <a:lnTo>
                    <a:pt x="3373" y="280"/>
                  </a:lnTo>
                  <a:lnTo>
                    <a:pt x="3375" y="280"/>
                  </a:lnTo>
                  <a:lnTo>
                    <a:pt x="3377" y="284"/>
                  </a:lnTo>
                  <a:lnTo>
                    <a:pt x="3379" y="284"/>
                  </a:lnTo>
                  <a:lnTo>
                    <a:pt x="3381" y="286"/>
                  </a:lnTo>
                  <a:lnTo>
                    <a:pt x="3381" y="288"/>
                  </a:lnTo>
                  <a:lnTo>
                    <a:pt x="3383" y="288"/>
                  </a:lnTo>
                  <a:lnTo>
                    <a:pt x="3385" y="288"/>
                  </a:lnTo>
                  <a:lnTo>
                    <a:pt x="3389" y="288"/>
                  </a:lnTo>
                  <a:lnTo>
                    <a:pt x="3389" y="290"/>
                  </a:lnTo>
                  <a:lnTo>
                    <a:pt x="3391" y="290"/>
                  </a:lnTo>
                  <a:lnTo>
                    <a:pt x="3391" y="292"/>
                  </a:lnTo>
                  <a:lnTo>
                    <a:pt x="3391" y="294"/>
                  </a:lnTo>
                  <a:lnTo>
                    <a:pt x="3391" y="295"/>
                  </a:lnTo>
                  <a:lnTo>
                    <a:pt x="3387" y="297"/>
                  </a:lnTo>
                  <a:lnTo>
                    <a:pt x="3381" y="295"/>
                  </a:lnTo>
                  <a:lnTo>
                    <a:pt x="3381" y="294"/>
                  </a:lnTo>
                  <a:lnTo>
                    <a:pt x="3379" y="295"/>
                  </a:lnTo>
                  <a:lnTo>
                    <a:pt x="3377" y="294"/>
                  </a:lnTo>
                  <a:lnTo>
                    <a:pt x="3375" y="294"/>
                  </a:lnTo>
                  <a:lnTo>
                    <a:pt x="3377" y="292"/>
                  </a:lnTo>
                  <a:lnTo>
                    <a:pt x="3375" y="292"/>
                  </a:lnTo>
                  <a:lnTo>
                    <a:pt x="3375" y="290"/>
                  </a:lnTo>
                  <a:lnTo>
                    <a:pt x="3375" y="292"/>
                  </a:lnTo>
                  <a:lnTo>
                    <a:pt x="3375" y="294"/>
                  </a:lnTo>
                  <a:lnTo>
                    <a:pt x="3373" y="294"/>
                  </a:lnTo>
                  <a:lnTo>
                    <a:pt x="3373" y="295"/>
                  </a:lnTo>
                  <a:lnTo>
                    <a:pt x="3375" y="295"/>
                  </a:lnTo>
                  <a:lnTo>
                    <a:pt x="3373" y="295"/>
                  </a:lnTo>
                  <a:lnTo>
                    <a:pt x="3373" y="297"/>
                  </a:lnTo>
                  <a:lnTo>
                    <a:pt x="3375" y="297"/>
                  </a:lnTo>
                  <a:lnTo>
                    <a:pt x="3377" y="297"/>
                  </a:lnTo>
                  <a:lnTo>
                    <a:pt x="3379" y="297"/>
                  </a:lnTo>
                  <a:lnTo>
                    <a:pt x="3381" y="297"/>
                  </a:lnTo>
                  <a:lnTo>
                    <a:pt x="3381" y="299"/>
                  </a:lnTo>
                  <a:lnTo>
                    <a:pt x="3379" y="299"/>
                  </a:lnTo>
                  <a:lnTo>
                    <a:pt x="3381" y="299"/>
                  </a:lnTo>
                  <a:lnTo>
                    <a:pt x="3381" y="301"/>
                  </a:lnTo>
                  <a:lnTo>
                    <a:pt x="3379" y="301"/>
                  </a:lnTo>
                  <a:lnTo>
                    <a:pt x="3379" y="303"/>
                  </a:lnTo>
                  <a:lnTo>
                    <a:pt x="3377" y="303"/>
                  </a:lnTo>
                  <a:lnTo>
                    <a:pt x="3377" y="305"/>
                  </a:lnTo>
                  <a:lnTo>
                    <a:pt x="3379" y="303"/>
                  </a:lnTo>
                  <a:lnTo>
                    <a:pt x="3381" y="303"/>
                  </a:lnTo>
                  <a:lnTo>
                    <a:pt x="3381" y="301"/>
                  </a:lnTo>
                  <a:lnTo>
                    <a:pt x="3383" y="301"/>
                  </a:lnTo>
                  <a:lnTo>
                    <a:pt x="3385" y="301"/>
                  </a:lnTo>
                  <a:lnTo>
                    <a:pt x="3387" y="301"/>
                  </a:lnTo>
                  <a:lnTo>
                    <a:pt x="3389" y="301"/>
                  </a:lnTo>
                  <a:lnTo>
                    <a:pt x="3387" y="303"/>
                  </a:lnTo>
                  <a:lnTo>
                    <a:pt x="3385" y="305"/>
                  </a:lnTo>
                  <a:lnTo>
                    <a:pt x="3387" y="303"/>
                  </a:lnTo>
                  <a:lnTo>
                    <a:pt x="3389" y="303"/>
                  </a:lnTo>
                  <a:lnTo>
                    <a:pt x="3391" y="303"/>
                  </a:lnTo>
                  <a:lnTo>
                    <a:pt x="3387" y="307"/>
                  </a:lnTo>
                  <a:lnTo>
                    <a:pt x="3387" y="309"/>
                  </a:lnTo>
                  <a:lnTo>
                    <a:pt x="3387" y="311"/>
                  </a:lnTo>
                  <a:lnTo>
                    <a:pt x="3387" y="309"/>
                  </a:lnTo>
                  <a:lnTo>
                    <a:pt x="3389" y="309"/>
                  </a:lnTo>
                  <a:lnTo>
                    <a:pt x="3389" y="307"/>
                  </a:lnTo>
                  <a:lnTo>
                    <a:pt x="3389" y="305"/>
                  </a:lnTo>
                  <a:lnTo>
                    <a:pt x="3394" y="303"/>
                  </a:lnTo>
                  <a:lnTo>
                    <a:pt x="3394" y="305"/>
                  </a:lnTo>
                  <a:lnTo>
                    <a:pt x="3394" y="303"/>
                  </a:lnTo>
                  <a:lnTo>
                    <a:pt x="3396" y="303"/>
                  </a:lnTo>
                  <a:lnTo>
                    <a:pt x="3396" y="305"/>
                  </a:lnTo>
                  <a:lnTo>
                    <a:pt x="3398" y="305"/>
                  </a:lnTo>
                  <a:lnTo>
                    <a:pt x="3396" y="305"/>
                  </a:lnTo>
                  <a:lnTo>
                    <a:pt x="3396" y="307"/>
                  </a:lnTo>
                  <a:lnTo>
                    <a:pt x="3396" y="309"/>
                  </a:lnTo>
                  <a:lnTo>
                    <a:pt x="3394" y="309"/>
                  </a:lnTo>
                  <a:lnTo>
                    <a:pt x="3394" y="311"/>
                  </a:lnTo>
                  <a:lnTo>
                    <a:pt x="3393" y="311"/>
                  </a:lnTo>
                  <a:lnTo>
                    <a:pt x="3394" y="311"/>
                  </a:lnTo>
                  <a:lnTo>
                    <a:pt x="3396" y="311"/>
                  </a:lnTo>
                  <a:lnTo>
                    <a:pt x="3396" y="313"/>
                  </a:lnTo>
                  <a:lnTo>
                    <a:pt x="3394" y="313"/>
                  </a:lnTo>
                  <a:lnTo>
                    <a:pt x="3396" y="313"/>
                  </a:lnTo>
                  <a:lnTo>
                    <a:pt x="3396" y="315"/>
                  </a:lnTo>
                  <a:lnTo>
                    <a:pt x="3398" y="313"/>
                  </a:lnTo>
                  <a:lnTo>
                    <a:pt x="3398" y="315"/>
                  </a:lnTo>
                  <a:lnTo>
                    <a:pt x="3396" y="317"/>
                  </a:lnTo>
                  <a:lnTo>
                    <a:pt x="3394" y="319"/>
                  </a:lnTo>
                  <a:lnTo>
                    <a:pt x="3393" y="319"/>
                  </a:lnTo>
                  <a:lnTo>
                    <a:pt x="3391" y="320"/>
                  </a:lnTo>
                  <a:lnTo>
                    <a:pt x="3389" y="322"/>
                  </a:lnTo>
                  <a:lnTo>
                    <a:pt x="3389" y="324"/>
                  </a:lnTo>
                  <a:lnTo>
                    <a:pt x="3391" y="326"/>
                  </a:lnTo>
                  <a:lnTo>
                    <a:pt x="3391" y="324"/>
                  </a:lnTo>
                  <a:lnTo>
                    <a:pt x="3391" y="322"/>
                  </a:lnTo>
                  <a:lnTo>
                    <a:pt x="3391" y="320"/>
                  </a:lnTo>
                  <a:lnTo>
                    <a:pt x="3393" y="320"/>
                  </a:lnTo>
                  <a:lnTo>
                    <a:pt x="3394" y="319"/>
                  </a:lnTo>
                  <a:lnTo>
                    <a:pt x="3396" y="319"/>
                  </a:lnTo>
                  <a:lnTo>
                    <a:pt x="3396" y="317"/>
                  </a:lnTo>
                  <a:lnTo>
                    <a:pt x="3398" y="315"/>
                  </a:lnTo>
                  <a:lnTo>
                    <a:pt x="3398" y="313"/>
                  </a:lnTo>
                  <a:lnTo>
                    <a:pt x="3398" y="311"/>
                  </a:lnTo>
                  <a:lnTo>
                    <a:pt x="3398" y="309"/>
                  </a:lnTo>
                  <a:lnTo>
                    <a:pt x="3400" y="309"/>
                  </a:lnTo>
                  <a:lnTo>
                    <a:pt x="3400" y="311"/>
                  </a:lnTo>
                  <a:lnTo>
                    <a:pt x="3402" y="309"/>
                  </a:lnTo>
                  <a:lnTo>
                    <a:pt x="3402" y="311"/>
                  </a:lnTo>
                  <a:lnTo>
                    <a:pt x="3404" y="309"/>
                  </a:lnTo>
                  <a:lnTo>
                    <a:pt x="3402" y="309"/>
                  </a:lnTo>
                  <a:lnTo>
                    <a:pt x="3408" y="309"/>
                  </a:lnTo>
                  <a:lnTo>
                    <a:pt x="3412" y="309"/>
                  </a:lnTo>
                  <a:lnTo>
                    <a:pt x="3412" y="311"/>
                  </a:lnTo>
                  <a:lnTo>
                    <a:pt x="3414" y="311"/>
                  </a:lnTo>
                  <a:lnTo>
                    <a:pt x="3416" y="311"/>
                  </a:lnTo>
                  <a:lnTo>
                    <a:pt x="3416" y="313"/>
                  </a:lnTo>
                  <a:lnTo>
                    <a:pt x="3421" y="313"/>
                  </a:lnTo>
                  <a:lnTo>
                    <a:pt x="3421" y="315"/>
                  </a:lnTo>
                  <a:lnTo>
                    <a:pt x="3421" y="313"/>
                  </a:lnTo>
                  <a:lnTo>
                    <a:pt x="3423" y="313"/>
                  </a:lnTo>
                  <a:lnTo>
                    <a:pt x="3423" y="315"/>
                  </a:lnTo>
                  <a:lnTo>
                    <a:pt x="3425" y="315"/>
                  </a:lnTo>
                  <a:lnTo>
                    <a:pt x="3425" y="313"/>
                  </a:lnTo>
                  <a:lnTo>
                    <a:pt x="3423" y="313"/>
                  </a:lnTo>
                  <a:lnTo>
                    <a:pt x="3423" y="311"/>
                  </a:lnTo>
                  <a:lnTo>
                    <a:pt x="3425" y="311"/>
                  </a:lnTo>
                  <a:lnTo>
                    <a:pt x="3427" y="311"/>
                  </a:lnTo>
                  <a:lnTo>
                    <a:pt x="3435" y="315"/>
                  </a:lnTo>
                  <a:lnTo>
                    <a:pt x="3437" y="315"/>
                  </a:lnTo>
                  <a:lnTo>
                    <a:pt x="3437" y="317"/>
                  </a:lnTo>
                  <a:lnTo>
                    <a:pt x="3439" y="319"/>
                  </a:lnTo>
                  <a:lnTo>
                    <a:pt x="3441" y="319"/>
                  </a:lnTo>
                  <a:lnTo>
                    <a:pt x="3441" y="320"/>
                  </a:lnTo>
                  <a:lnTo>
                    <a:pt x="3442" y="320"/>
                  </a:lnTo>
                  <a:lnTo>
                    <a:pt x="3444" y="322"/>
                  </a:lnTo>
                  <a:lnTo>
                    <a:pt x="3448" y="324"/>
                  </a:lnTo>
                  <a:lnTo>
                    <a:pt x="3448" y="326"/>
                  </a:lnTo>
                  <a:lnTo>
                    <a:pt x="3450" y="326"/>
                  </a:lnTo>
                  <a:lnTo>
                    <a:pt x="3454" y="328"/>
                  </a:lnTo>
                  <a:lnTo>
                    <a:pt x="3454" y="330"/>
                  </a:lnTo>
                  <a:lnTo>
                    <a:pt x="3456" y="330"/>
                  </a:lnTo>
                  <a:lnTo>
                    <a:pt x="3456" y="332"/>
                  </a:lnTo>
                  <a:lnTo>
                    <a:pt x="3458" y="332"/>
                  </a:lnTo>
                  <a:lnTo>
                    <a:pt x="3460" y="334"/>
                  </a:lnTo>
                  <a:lnTo>
                    <a:pt x="3460" y="336"/>
                  </a:lnTo>
                  <a:lnTo>
                    <a:pt x="3462" y="336"/>
                  </a:lnTo>
                  <a:lnTo>
                    <a:pt x="3464" y="336"/>
                  </a:lnTo>
                  <a:lnTo>
                    <a:pt x="3466" y="338"/>
                  </a:lnTo>
                  <a:lnTo>
                    <a:pt x="3467" y="342"/>
                  </a:lnTo>
                  <a:lnTo>
                    <a:pt x="3469" y="343"/>
                  </a:lnTo>
                  <a:lnTo>
                    <a:pt x="3469" y="345"/>
                  </a:lnTo>
                  <a:lnTo>
                    <a:pt x="3471" y="345"/>
                  </a:lnTo>
                  <a:lnTo>
                    <a:pt x="3473" y="347"/>
                  </a:lnTo>
                  <a:lnTo>
                    <a:pt x="3475" y="347"/>
                  </a:lnTo>
                  <a:lnTo>
                    <a:pt x="3475" y="349"/>
                  </a:lnTo>
                  <a:lnTo>
                    <a:pt x="3475" y="353"/>
                  </a:lnTo>
                  <a:lnTo>
                    <a:pt x="3475" y="351"/>
                  </a:lnTo>
                  <a:lnTo>
                    <a:pt x="3477" y="351"/>
                  </a:lnTo>
                  <a:lnTo>
                    <a:pt x="3477" y="353"/>
                  </a:lnTo>
                  <a:lnTo>
                    <a:pt x="3481" y="355"/>
                  </a:lnTo>
                  <a:lnTo>
                    <a:pt x="3481" y="353"/>
                  </a:lnTo>
                  <a:lnTo>
                    <a:pt x="3479" y="353"/>
                  </a:lnTo>
                  <a:lnTo>
                    <a:pt x="3477" y="351"/>
                  </a:lnTo>
                  <a:lnTo>
                    <a:pt x="3479" y="351"/>
                  </a:lnTo>
                  <a:lnTo>
                    <a:pt x="3481" y="353"/>
                  </a:lnTo>
                  <a:lnTo>
                    <a:pt x="3483" y="353"/>
                  </a:lnTo>
                  <a:lnTo>
                    <a:pt x="3485" y="355"/>
                  </a:lnTo>
                  <a:lnTo>
                    <a:pt x="3483" y="355"/>
                  </a:lnTo>
                  <a:lnTo>
                    <a:pt x="3485" y="355"/>
                  </a:lnTo>
                  <a:lnTo>
                    <a:pt x="3485" y="357"/>
                  </a:lnTo>
                  <a:lnTo>
                    <a:pt x="3489" y="359"/>
                  </a:lnTo>
                  <a:lnTo>
                    <a:pt x="3490" y="361"/>
                  </a:lnTo>
                  <a:lnTo>
                    <a:pt x="3492" y="365"/>
                  </a:lnTo>
                  <a:lnTo>
                    <a:pt x="3494" y="365"/>
                  </a:lnTo>
                  <a:lnTo>
                    <a:pt x="3496" y="365"/>
                  </a:lnTo>
                  <a:lnTo>
                    <a:pt x="3498" y="365"/>
                  </a:lnTo>
                  <a:lnTo>
                    <a:pt x="3498" y="363"/>
                  </a:lnTo>
                  <a:lnTo>
                    <a:pt x="3498" y="361"/>
                  </a:lnTo>
                  <a:lnTo>
                    <a:pt x="3496" y="361"/>
                  </a:lnTo>
                  <a:lnTo>
                    <a:pt x="3496" y="359"/>
                  </a:lnTo>
                  <a:lnTo>
                    <a:pt x="3496" y="361"/>
                  </a:lnTo>
                  <a:lnTo>
                    <a:pt x="3498" y="361"/>
                  </a:lnTo>
                  <a:lnTo>
                    <a:pt x="3500" y="363"/>
                  </a:lnTo>
                  <a:lnTo>
                    <a:pt x="3500" y="365"/>
                  </a:lnTo>
                  <a:lnTo>
                    <a:pt x="3500" y="367"/>
                  </a:lnTo>
                  <a:lnTo>
                    <a:pt x="3502" y="367"/>
                  </a:lnTo>
                  <a:lnTo>
                    <a:pt x="3502" y="368"/>
                  </a:lnTo>
                  <a:lnTo>
                    <a:pt x="3504" y="368"/>
                  </a:lnTo>
                  <a:lnTo>
                    <a:pt x="3506" y="370"/>
                  </a:lnTo>
                  <a:lnTo>
                    <a:pt x="3508" y="372"/>
                  </a:lnTo>
                  <a:lnTo>
                    <a:pt x="3508" y="374"/>
                  </a:lnTo>
                  <a:lnTo>
                    <a:pt x="3506" y="374"/>
                  </a:lnTo>
                  <a:lnTo>
                    <a:pt x="3508" y="376"/>
                  </a:lnTo>
                  <a:lnTo>
                    <a:pt x="3508" y="378"/>
                  </a:lnTo>
                  <a:lnTo>
                    <a:pt x="3510" y="378"/>
                  </a:lnTo>
                  <a:lnTo>
                    <a:pt x="3510" y="376"/>
                  </a:lnTo>
                  <a:lnTo>
                    <a:pt x="3510" y="374"/>
                  </a:lnTo>
                  <a:lnTo>
                    <a:pt x="3512" y="374"/>
                  </a:lnTo>
                  <a:lnTo>
                    <a:pt x="3512" y="376"/>
                  </a:lnTo>
                  <a:lnTo>
                    <a:pt x="3512" y="378"/>
                  </a:lnTo>
                  <a:lnTo>
                    <a:pt x="3514" y="378"/>
                  </a:lnTo>
                  <a:lnTo>
                    <a:pt x="3515" y="378"/>
                  </a:lnTo>
                  <a:lnTo>
                    <a:pt x="3517" y="380"/>
                  </a:lnTo>
                  <a:lnTo>
                    <a:pt x="3517" y="382"/>
                  </a:lnTo>
                  <a:lnTo>
                    <a:pt x="3517" y="384"/>
                  </a:lnTo>
                  <a:lnTo>
                    <a:pt x="3517" y="386"/>
                  </a:lnTo>
                  <a:lnTo>
                    <a:pt x="3517" y="388"/>
                  </a:lnTo>
                  <a:lnTo>
                    <a:pt x="3517" y="390"/>
                  </a:lnTo>
                  <a:lnTo>
                    <a:pt x="3519" y="390"/>
                  </a:lnTo>
                  <a:lnTo>
                    <a:pt x="3519" y="391"/>
                  </a:lnTo>
                  <a:lnTo>
                    <a:pt x="3519" y="393"/>
                  </a:lnTo>
                  <a:lnTo>
                    <a:pt x="3519" y="395"/>
                  </a:lnTo>
                  <a:lnTo>
                    <a:pt x="3519" y="397"/>
                  </a:lnTo>
                  <a:lnTo>
                    <a:pt x="3519" y="399"/>
                  </a:lnTo>
                  <a:lnTo>
                    <a:pt x="3521" y="399"/>
                  </a:lnTo>
                  <a:lnTo>
                    <a:pt x="3523" y="399"/>
                  </a:lnTo>
                  <a:lnTo>
                    <a:pt x="3523" y="401"/>
                  </a:lnTo>
                  <a:lnTo>
                    <a:pt x="3521" y="401"/>
                  </a:lnTo>
                  <a:lnTo>
                    <a:pt x="3521" y="403"/>
                  </a:lnTo>
                  <a:lnTo>
                    <a:pt x="3523" y="403"/>
                  </a:lnTo>
                  <a:lnTo>
                    <a:pt x="3523" y="405"/>
                  </a:lnTo>
                  <a:lnTo>
                    <a:pt x="3521" y="405"/>
                  </a:lnTo>
                  <a:lnTo>
                    <a:pt x="3521" y="407"/>
                  </a:lnTo>
                  <a:lnTo>
                    <a:pt x="3523" y="407"/>
                  </a:lnTo>
                  <a:lnTo>
                    <a:pt x="3523" y="409"/>
                  </a:lnTo>
                  <a:lnTo>
                    <a:pt x="3521" y="409"/>
                  </a:lnTo>
                  <a:lnTo>
                    <a:pt x="3521" y="411"/>
                  </a:lnTo>
                  <a:lnTo>
                    <a:pt x="3521" y="413"/>
                  </a:lnTo>
                  <a:lnTo>
                    <a:pt x="3519" y="416"/>
                  </a:lnTo>
                  <a:lnTo>
                    <a:pt x="3517" y="418"/>
                  </a:lnTo>
                  <a:lnTo>
                    <a:pt x="3515" y="422"/>
                  </a:lnTo>
                  <a:lnTo>
                    <a:pt x="3514" y="422"/>
                  </a:lnTo>
                  <a:lnTo>
                    <a:pt x="3514" y="424"/>
                  </a:lnTo>
                  <a:lnTo>
                    <a:pt x="3512" y="426"/>
                  </a:lnTo>
                  <a:lnTo>
                    <a:pt x="3512" y="428"/>
                  </a:lnTo>
                  <a:lnTo>
                    <a:pt x="3510" y="430"/>
                  </a:lnTo>
                  <a:lnTo>
                    <a:pt x="3510" y="432"/>
                  </a:lnTo>
                  <a:lnTo>
                    <a:pt x="3508" y="432"/>
                  </a:lnTo>
                  <a:lnTo>
                    <a:pt x="3508" y="434"/>
                  </a:lnTo>
                  <a:lnTo>
                    <a:pt x="3506" y="434"/>
                  </a:lnTo>
                  <a:lnTo>
                    <a:pt x="3504" y="436"/>
                  </a:lnTo>
                  <a:lnTo>
                    <a:pt x="3502" y="438"/>
                  </a:lnTo>
                  <a:lnTo>
                    <a:pt x="3498" y="439"/>
                  </a:lnTo>
                  <a:lnTo>
                    <a:pt x="3496" y="439"/>
                  </a:lnTo>
                  <a:lnTo>
                    <a:pt x="3492" y="441"/>
                  </a:lnTo>
                  <a:lnTo>
                    <a:pt x="3490" y="443"/>
                  </a:lnTo>
                  <a:lnTo>
                    <a:pt x="3487" y="445"/>
                  </a:lnTo>
                  <a:lnTo>
                    <a:pt x="3485" y="443"/>
                  </a:lnTo>
                  <a:lnTo>
                    <a:pt x="3485" y="445"/>
                  </a:lnTo>
                  <a:lnTo>
                    <a:pt x="3477" y="447"/>
                  </a:lnTo>
                  <a:lnTo>
                    <a:pt x="3473" y="445"/>
                  </a:lnTo>
                  <a:lnTo>
                    <a:pt x="3467" y="445"/>
                  </a:lnTo>
                  <a:lnTo>
                    <a:pt x="3466" y="443"/>
                  </a:lnTo>
                  <a:lnTo>
                    <a:pt x="3464" y="443"/>
                  </a:lnTo>
                  <a:lnTo>
                    <a:pt x="3462" y="443"/>
                  </a:lnTo>
                  <a:lnTo>
                    <a:pt x="3460" y="441"/>
                  </a:lnTo>
                  <a:lnTo>
                    <a:pt x="3458" y="441"/>
                  </a:lnTo>
                  <a:lnTo>
                    <a:pt x="3458" y="439"/>
                  </a:lnTo>
                  <a:lnTo>
                    <a:pt x="3452" y="438"/>
                  </a:lnTo>
                  <a:lnTo>
                    <a:pt x="3450" y="438"/>
                  </a:lnTo>
                  <a:lnTo>
                    <a:pt x="3448" y="438"/>
                  </a:lnTo>
                  <a:lnTo>
                    <a:pt x="3446" y="438"/>
                  </a:lnTo>
                  <a:lnTo>
                    <a:pt x="3444" y="438"/>
                  </a:lnTo>
                  <a:lnTo>
                    <a:pt x="3441" y="436"/>
                  </a:lnTo>
                  <a:lnTo>
                    <a:pt x="3437" y="436"/>
                  </a:lnTo>
                  <a:lnTo>
                    <a:pt x="3433" y="434"/>
                  </a:lnTo>
                  <a:lnTo>
                    <a:pt x="3431" y="434"/>
                  </a:lnTo>
                  <a:lnTo>
                    <a:pt x="3427" y="432"/>
                  </a:lnTo>
                  <a:lnTo>
                    <a:pt x="3427" y="430"/>
                  </a:lnTo>
                  <a:lnTo>
                    <a:pt x="3425" y="430"/>
                  </a:lnTo>
                  <a:lnTo>
                    <a:pt x="3423" y="430"/>
                  </a:lnTo>
                  <a:lnTo>
                    <a:pt x="3419" y="424"/>
                  </a:lnTo>
                  <a:lnTo>
                    <a:pt x="3418" y="424"/>
                  </a:lnTo>
                  <a:lnTo>
                    <a:pt x="3416" y="426"/>
                  </a:lnTo>
                  <a:lnTo>
                    <a:pt x="3414" y="428"/>
                  </a:lnTo>
                  <a:lnTo>
                    <a:pt x="3412" y="426"/>
                  </a:lnTo>
                  <a:lnTo>
                    <a:pt x="3412" y="424"/>
                  </a:lnTo>
                  <a:lnTo>
                    <a:pt x="3412" y="422"/>
                  </a:lnTo>
                  <a:lnTo>
                    <a:pt x="3414" y="424"/>
                  </a:lnTo>
                  <a:lnTo>
                    <a:pt x="3414" y="422"/>
                  </a:lnTo>
                  <a:lnTo>
                    <a:pt x="3410" y="422"/>
                  </a:lnTo>
                  <a:lnTo>
                    <a:pt x="3408" y="422"/>
                  </a:lnTo>
                  <a:lnTo>
                    <a:pt x="3406" y="422"/>
                  </a:lnTo>
                  <a:lnTo>
                    <a:pt x="3408" y="420"/>
                  </a:lnTo>
                  <a:lnTo>
                    <a:pt x="3408" y="418"/>
                  </a:lnTo>
                  <a:lnTo>
                    <a:pt x="3408" y="420"/>
                  </a:lnTo>
                  <a:lnTo>
                    <a:pt x="3406" y="420"/>
                  </a:lnTo>
                  <a:lnTo>
                    <a:pt x="3406" y="422"/>
                  </a:lnTo>
                  <a:lnTo>
                    <a:pt x="3404" y="422"/>
                  </a:lnTo>
                  <a:lnTo>
                    <a:pt x="3404" y="420"/>
                  </a:lnTo>
                  <a:lnTo>
                    <a:pt x="3402" y="420"/>
                  </a:lnTo>
                  <a:lnTo>
                    <a:pt x="3402" y="418"/>
                  </a:lnTo>
                  <a:lnTo>
                    <a:pt x="3400" y="416"/>
                  </a:lnTo>
                  <a:lnTo>
                    <a:pt x="3398" y="416"/>
                  </a:lnTo>
                  <a:lnTo>
                    <a:pt x="3398" y="418"/>
                  </a:lnTo>
                  <a:lnTo>
                    <a:pt x="3400" y="418"/>
                  </a:lnTo>
                  <a:lnTo>
                    <a:pt x="3398" y="418"/>
                  </a:lnTo>
                  <a:lnTo>
                    <a:pt x="3396" y="418"/>
                  </a:lnTo>
                  <a:lnTo>
                    <a:pt x="3398" y="418"/>
                  </a:lnTo>
                  <a:lnTo>
                    <a:pt x="3398" y="420"/>
                  </a:lnTo>
                  <a:lnTo>
                    <a:pt x="3396" y="420"/>
                  </a:lnTo>
                  <a:lnTo>
                    <a:pt x="3391" y="415"/>
                  </a:lnTo>
                  <a:lnTo>
                    <a:pt x="3387" y="409"/>
                  </a:lnTo>
                  <a:lnTo>
                    <a:pt x="3387" y="407"/>
                  </a:lnTo>
                  <a:lnTo>
                    <a:pt x="3387" y="405"/>
                  </a:lnTo>
                  <a:lnTo>
                    <a:pt x="3389" y="405"/>
                  </a:lnTo>
                  <a:lnTo>
                    <a:pt x="3387" y="405"/>
                  </a:lnTo>
                  <a:lnTo>
                    <a:pt x="3385" y="405"/>
                  </a:lnTo>
                  <a:lnTo>
                    <a:pt x="3383" y="403"/>
                  </a:lnTo>
                  <a:lnTo>
                    <a:pt x="3381" y="403"/>
                  </a:lnTo>
                  <a:lnTo>
                    <a:pt x="3379" y="403"/>
                  </a:lnTo>
                  <a:lnTo>
                    <a:pt x="3377" y="403"/>
                  </a:lnTo>
                  <a:lnTo>
                    <a:pt x="3375" y="403"/>
                  </a:lnTo>
                  <a:lnTo>
                    <a:pt x="3373" y="403"/>
                  </a:lnTo>
                  <a:lnTo>
                    <a:pt x="3373" y="401"/>
                  </a:lnTo>
                  <a:lnTo>
                    <a:pt x="3371" y="401"/>
                  </a:lnTo>
                  <a:lnTo>
                    <a:pt x="3371" y="403"/>
                  </a:lnTo>
                  <a:lnTo>
                    <a:pt x="3375" y="403"/>
                  </a:lnTo>
                  <a:lnTo>
                    <a:pt x="3377" y="403"/>
                  </a:lnTo>
                  <a:lnTo>
                    <a:pt x="3379" y="405"/>
                  </a:lnTo>
                  <a:lnTo>
                    <a:pt x="3377" y="405"/>
                  </a:lnTo>
                  <a:lnTo>
                    <a:pt x="3379" y="407"/>
                  </a:lnTo>
                  <a:lnTo>
                    <a:pt x="3381" y="407"/>
                  </a:lnTo>
                  <a:lnTo>
                    <a:pt x="3381" y="409"/>
                  </a:lnTo>
                  <a:lnTo>
                    <a:pt x="3383" y="409"/>
                  </a:lnTo>
                  <a:lnTo>
                    <a:pt x="3381" y="411"/>
                  </a:lnTo>
                  <a:lnTo>
                    <a:pt x="3379" y="411"/>
                  </a:lnTo>
                  <a:lnTo>
                    <a:pt x="3381" y="411"/>
                  </a:lnTo>
                  <a:lnTo>
                    <a:pt x="3381" y="413"/>
                  </a:lnTo>
                  <a:lnTo>
                    <a:pt x="3383" y="413"/>
                  </a:lnTo>
                  <a:lnTo>
                    <a:pt x="3383" y="415"/>
                  </a:lnTo>
                  <a:lnTo>
                    <a:pt x="3385" y="416"/>
                  </a:lnTo>
                  <a:lnTo>
                    <a:pt x="3387" y="418"/>
                  </a:lnTo>
                  <a:lnTo>
                    <a:pt x="3389" y="418"/>
                  </a:lnTo>
                  <a:lnTo>
                    <a:pt x="3387" y="420"/>
                  </a:lnTo>
                  <a:lnTo>
                    <a:pt x="3385" y="418"/>
                  </a:lnTo>
                  <a:lnTo>
                    <a:pt x="3389" y="420"/>
                  </a:lnTo>
                  <a:lnTo>
                    <a:pt x="3393" y="420"/>
                  </a:lnTo>
                  <a:lnTo>
                    <a:pt x="3394" y="422"/>
                  </a:lnTo>
                  <a:lnTo>
                    <a:pt x="3394" y="424"/>
                  </a:lnTo>
                  <a:lnTo>
                    <a:pt x="3393" y="422"/>
                  </a:lnTo>
                  <a:lnTo>
                    <a:pt x="3391" y="422"/>
                  </a:lnTo>
                  <a:lnTo>
                    <a:pt x="3391" y="424"/>
                  </a:lnTo>
                  <a:lnTo>
                    <a:pt x="3391" y="426"/>
                  </a:lnTo>
                  <a:lnTo>
                    <a:pt x="3389" y="424"/>
                  </a:lnTo>
                  <a:lnTo>
                    <a:pt x="3387" y="424"/>
                  </a:lnTo>
                  <a:lnTo>
                    <a:pt x="3389" y="426"/>
                  </a:lnTo>
                  <a:lnTo>
                    <a:pt x="3391" y="426"/>
                  </a:lnTo>
                  <a:lnTo>
                    <a:pt x="3391" y="424"/>
                  </a:lnTo>
                  <a:lnTo>
                    <a:pt x="3393" y="424"/>
                  </a:lnTo>
                  <a:lnTo>
                    <a:pt x="3396" y="426"/>
                  </a:lnTo>
                  <a:lnTo>
                    <a:pt x="3398" y="428"/>
                  </a:lnTo>
                  <a:lnTo>
                    <a:pt x="3396" y="428"/>
                  </a:lnTo>
                  <a:lnTo>
                    <a:pt x="3393" y="426"/>
                  </a:lnTo>
                  <a:lnTo>
                    <a:pt x="3391" y="426"/>
                  </a:lnTo>
                  <a:lnTo>
                    <a:pt x="3389" y="428"/>
                  </a:lnTo>
                  <a:lnTo>
                    <a:pt x="3391" y="428"/>
                  </a:lnTo>
                  <a:lnTo>
                    <a:pt x="3393" y="428"/>
                  </a:lnTo>
                  <a:lnTo>
                    <a:pt x="3394" y="428"/>
                  </a:lnTo>
                  <a:lnTo>
                    <a:pt x="3394" y="430"/>
                  </a:lnTo>
                  <a:lnTo>
                    <a:pt x="3398" y="430"/>
                  </a:lnTo>
                  <a:lnTo>
                    <a:pt x="3398" y="428"/>
                  </a:lnTo>
                  <a:lnTo>
                    <a:pt x="3398" y="430"/>
                  </a:lnTo>
                  <a:lnTo>
                    <a:pt x="3400" y="430"/>
                  </a:lnTo>
                  <a:lnTo>
                    <a:pt x="3398" y="430"/>
                  </a:lnTo>
                  <a:lnTo>
                    <a:pt x="3400" y="432"/>
                  </a:lnTo>
                  <a:lnTo>
                    <a:pt x="3398" y="432"/>
                  </a:lnTo>
                  <a:lnTo>
                    <a:pt x="3398" y="434"/>
                  </a:lnTo>
                  <a:lnTo>
                    <a:pt x="3400" y="434"/>
                  </a:lnTo>
                  <a:lnTo>
                    <a:pt x="3400" y="436"/>
                  </a:lnTo>
                  <a:lnTo>
                    <a:pt x="3396" y="436"/>
                  </a:lnTo>
                  <a:lnTo>
                    <a:pt x="3394" y="436"/>
                  </a:lnTo>
                  <a:lnTo>
                    <a:pt x="3396" y="436"/>
                  </a:lnTo>
                  <a:lnTo>
                    <a:pt x="3398" y="436"/>
                  </a:lnTo>
                  <a:lnTo>
                    <a:pt x="3400" y="436"/>
                  </a:lnTo>
                  <a:lnTo>
                    <a:pt x="3398" y="436"/>
                  </a:lnTo>
                  <a:lnTo>
                    <a:pt x="3404" y="438"/>
                  </a:lnTo>
                  <a:lnTo>
                    <a:pt x="3404" y="439"/>
                  </a:lnTo>
                  <a:lnTo>
                    <a:pt x="3406" y="439"/>
                  </a:lnTo>
                  <a:lnTo>
                    <a:pt x="3408" y="439"/>
                  </a:lnTo>
                  <a:lnTo>
                    <a:pt x="3408" y="441"/>
                  </a:lnTo>
                  <a:lnTo>
                    <a:pt x="3410" y="441"/>
                  </a:lnTo>
                  <a:lnTo>
                    <a:pt x="3414" y="443"/>
                  </a:lnTo>
                  <a:lnTo>
                    <a:pt x="3414" y="445"/>
                  </a:lnTo>
                  <a:lnTo>
                    <a:pt x="3416" y="447"/>
                  </a:lnTo>
                  <a:lnTo>
                    <a:pt x="3418" y="449"/>
                  </a:lnTo>
                  <a:lnTo>
                    <a:pt x="3416" y="449"/>
                  </a:lnTo>
                  <a:lnTo>
                    <a:pt x="3416" y="451"/>
                  </a:lnTo>
                  <a:lnTo>
                    <a:pt x="3418" y="451"/>
                  </a:lnTo>
                  <a:lnTo>
                    <a:pt x="3416" y="451"/>
                  </a:lnTo>
                  <a:lnTo>
                    <a:pt x="3416" y="453"/>
                  </a:lnTo>
                  <a:lnTo>
                    <a:pt x="3418" y="453"/>
                  </a:lnTo>
                  <a:lnTo>
                    <a:pt x="3418" y="451"/>
                  </a:lnTo>
                  <a:lnTo>
                    <a:pt x="3418" y="453"/>
                  </a:lnTo>
                  <a:lnTo>
                    <a:pt x="3419" y="453"/>
                  </a:lnTo>
                  <a:lnTo>
                    <a:pt x="3418" y="455"/>
                  </a:lnTo>
                  <a:lnTo>
                    <a:pt x="3419" y="455"/>
                  </a:lnTo>
                  <a:lnTo>
                    <a:pt x="3419" y="457"/>
                  </a:lnTo>
                  <a:lnTo>
                    <a:pt x="3419" y="459"/>
                  </a:lnTo>
                  <a:lnTo>
                    <a:pt x="3421" y="459"/>
                  </a:lnTo>
                  <a:lnTo>
                    <a:pt x="3419" y="459"/>
                  </a:lnTo>
                  <a:lnTo>
                    <a:pt x="3419" y="461"/>
                  </a:lnTo>
                  <a:lnTo>
                    <a:pt x="3418" y="457"/>
                  </a:lnTo>
                  <a:lnTo>
                    <a:pt x="3416" y="457"/>
                  </a:lnTo>
                  <a:lnTo>
                    <a:pt x="3416" y="459"/>
                  </a:lnTo>
                  <a:lnTo>
                    <a:pt x="3418" y="459"/>
                  </a:lnTo>
                  <a:lnTo>
                    <a:pt x="3418" y="461"/>
                  </a:lnTo>
                  <a:lnTo>
                    <a:pt x="3416" y="461"/>
                  </a:lnTo>
                  <a:lnTo>
                    <a:pt x="3418" y="461"/>
                  </a:lnTo>
                  <a:lnTo>
                    <a:pt x="3418" y="463"/>
                  </a:lnTo>
                  <a:lnTo>
                    <a:pt x="3418" y="464"/>
                  </a:lnTo>
                  <a:lnTo>
                    <a:pt x="3418" y="466"/>
                  </a:lnTo>
                  <a:lnTo>
                    <a:pt x="3416" y="466"/>
                  </a:lnTo>
                  <a:lnTo>
                    <a:pt x="3416" y="468"/>
                  </a:lnTo>
                  <a:lnTo>
                    <a:pt x="3416" y="470"/>
                  </a:lnTo>
                  <a:lnTo>
                    <a:pt x="3414" y="470"/>
                  </a:lnTo>
                  <a:lnTo>
                    <a:pt x="3414" y="472"/>
                  </a:lnTo>
                  <a:lnTo>
                    <a:pt x="3412" y="472"/>
                  </a:lnTo>
                  <a:lnTo>
                    <a:pt x="3412" y="470"/>
                  </a:lnTo>
                  <a:lnTo>
                    <a:pt x="3412" y="472"/>
                  </a:lnTo>
                  <a:lnTo>
                    <a:pt x="3412" y="470"/>
                  </a:lnTo>
                  <a:lnTo>
                    <a:pt x="3412" y="472"/>
                  </a:lnTo>
                  <a:lnTo>
                    <a:pt x="3410" y="472"/>
                  </a:lnTo>
                  <a:lnTo>
                    <a:pt x="3412" y="472"/>
                  </a:lnTo>
                  <a:lnTo>
                    <a:pt x="3412" y="474"/>
                  </a:lnTo>
                  <a:lnTo>
                    <a:pt x="3414" y="474"/>
                  </a:lnTo>
                  <a:lnTo>
                    <a:pt x="3412" y="474"/>
                  </a:lnTo>
                  <a:lnTo>
                    <a:pt x="3414" y="476"/>
                  </a:lnTo>
                  <a:lnTo>
                    <a:pt x="3414" y="478"/>
                  </a:lnTo>
                  <a:lnTo>
                    <a:pt x="3416" y="478"/>
                  </a:lnTo>
                  <a:lnTo>
                    <a:pt x="3416" y="480"/>
                  </a:lnTo>
                  <a:lnTo>
                    <a:pt x="3416" y="482"/>
                  </a:lnTo>
                  <a:lnTo>
                    <a:pt x="3418" y="484"/>
                  </a:lnTo>
                  <a:lnTo>
                    <a:pt x="3418" y="486"/>
                  </a:lnTo>
                  <a:lnTo>
                    <a:pt x="3418" y="487"/>
                  </a:lnTo>
                  <a:lnTo>
                    <a:pt x="3416" y="487"/>
                  </a:lnTo>
                  <a:lnTo>
                    <a:pt x="3418" y="487"/>
                  </a:lnTo>
                  <a:lnTo>
                    <a:pt x="3418" y="489"/>
                  </a:lnTo>
                  <a:lnTo>
                    <a:pt x="3419" y="489"/>
                  </a:lnTo>
                  <a:lnTo>
                    <a:pt x="3419" y="491"/>
                  </a:lnTo>
                  <a:lnTo>
                    <a:pt x="3419" y="493"/>
                  </a:lnTo>
                  <a:lnTo>
                    <a:pt x="3419" y="495"/>
                  </a:lnTo>
                  <a:lnTo>
                    <a:pt x="3418" y="495"/>
                  </a:lnTo>
                  <a:lnTo>
                    <a:pt x="3418" y="497"/>
                  </a:lnTo>
                  <a:lnTo>
                    <a:pt x="3418" y="495"/>
                  </a:lnTo>
                  <a:lnTo>
                    <a:pt x="3419" y="495"/>
                  </a:lnTo>
                  <a:lnTo>
                    <a:pt x="3421" y="495"/>
                  </a:lnTo>
                  <a:lnTo>
                    <a:pt x="3421" y="497"/>
                  </a:lnTo>
                  <a:lnTo>
                    <a:pt x="3419" y="497"/>
                  </a:lnTo>
                  <a:lnTo>
                    <a:pt x="3419" y="499"/>
                  </a:lnTo>
                  <a:lnTo>
                    <a:pt x="3419" y="501"/>
                  </a:lnTo>
                  <a:lnTo>
                    <a:pt x="3421" y="501"/>
                  </a:lnTo>
                  <a:lnTo>
                    <a:pt x="3419" y="503"/>
                  </a:lnTo>
                  <a:lnTo>
                    <a:pt x="3418" y="503"/>
                  </a:lnTo>
                  <a:lnTo>
                    <a:pt x="3418" y="505"/>
                  </a:lnTo>
                  <a:lnTo>
                    <a:pt x="3419" y="505"/>
                  </a:lnTo>
                  <a:lnTo>
                    <a:pt x="3421" y="505"/>
                  </a:lnTo>
                  <a:lnTo>
                    <a:pt x="3421" y="507"/>
                  </a:lnTo>
                  <a:lnTo>
                    <a:pt x="3421" y="509"/>
                  </a:lnTo>
                  <a:lnTo>
                    <a:pt x="3423" y="509"/>
                  </a:lnTo>
                  <a:lnTo>
                    <a:pt x="3423" y="510"/>
                  </a:lnTo>
                  <a:lnTo>
                    <a:pt x="3425" y="510"/>
                  </a:lnTo>
                  <a:lnTo>
                    <a:pt x="3427" y="510"/>
                  </a:lnTo>
                  <a:lnTo>
                    <a:pt x="3425" y="510"/>
                  </a:lnTo>
                  <a:lnTo>
                    <a:pt x="3427" y="512"/>
                  </a:lnTo>
                  <a:lnTo>
                    <a:pt x="3427" y="514"/>
                  </a:lnTo>
                  <a:lnTo>
                    <a:pt x="3429" y="512"/>
                  </a:lnTo>
                  <a:lnTo>
                    <a:pt x="3431" y="512"/>
                  </a:lnTo>
                  <a:lnTo>
                    <a:pt x="3431" y="510"/>
                  </a:lnTo>
                  <a:lnTo>
                    <a:pt x="3431" y="509"/>
                  </a:lnTo>
                  <a:lnTo>
                    <a:pt x="3431" y="510"/>
                  </a:lnTo>
                  <a:lnTo>
                    <a:pt x="3433" y="510"/>
                  </a:lnTo>
                  <a:lnTo>
                    <a:pt x="3435" y="510"/>
                  </a:lnTo>
                  <a:lnTo>
                    <a:pt x="3435" y="512"/>
                  </a:lnTo>
                  <a:lnTo>
                    <a:pt x="3435" y="514"/>
                  </a:lnTo>
                  <a:lnTo>
                    <a:pt x="3437" y="514"/>
                  </a:lnTo>
                  <a:lnTo>
                    <a:pt x="3437" y="516"/>
                  </a:lnTo>
                  <a:lnTo>
                    <a:pt x="3439" y="516"/>
                  </a:lnTo>
                  <a:lnTo>
                    <a:pt x="3441" y="518"/>
                  </a:lnTo>
                  <a:lnTo>
                    <a:pt x="3441" y="520"/>
                  </a:lnTo>
                  <a:lnTo>
                    <a:pt x="3441" y="522"/>
                  </a:lnTo>
                  <a:lnTo>
                    <a:pt x="3442" y="522"/>
                  </a:lnTo>
                  <a:lnTo>
                    <a:pt x="3441" y="522"/>
                  </a:lnTo>
                  <a:lnTo>
                    <a:pt x="3441" y="524"/>
                  </a:lnTo>
                  <a:lnTo>
                    <a:pt x="3442" y="524"/>
                  </a:lnTo>
                  <a:lnTo>
                    <a:pt x="3444" y="524"/>
                  </a:lnTo>
                  <a:lnTo>
                    <a:pt x="3444" y="526"/>
                  </a:lnTo>
                  <a:lnTo>
                    <a:pt x="3446" y="524"/>
                  </a:lnTo>
                  <a:lnTo>
                    <a:pt x="3446" y="526"/>
                  </a:lnTo>
                  <a:lnTo>
                    <a:pt x="3448" y="526"/>
                  </a:lnTo>
                  <a:lnTo>
                    <a:pt x="3450" y="526"/>
                  </a:lnTo>
                  <a:lnTo>
                    <a:pt x="3450" y="528"/>
                  </a:lnTo>
                  <a:lnTo>
                    <a:pt x="3452" y="526"/>
                  </a:lnTo>
                  <a:lnTo>
                    <a:pt x="3452" y="528"/>
                  </a:lnTo>
                  <a:lnTo>
                    <a:pt x="3454" y="528"/>
                  </a:lnTo>
                  <a:lnTo>
                    <a:pt x="3456" y="528"/>
                  </a:lnTo>
                  <a:lnTo>
                    <a:pt x="3458" y="530"/>
                  </a:lnTo>
                  <a:lnTo>
                    <a:pt x="3460" y="532"/>
                  </a:lnTo>
                  <a:lnTo>
                    <a:pt x="3462" y="532"/>
                  </a:lnTo>
                  <a:lnTo>
                    <a:pt x="3464" y="530"/>
                  </a:lnTo>
                  <a:lnTo>
                    <a:pt x="3464" y="528"/>
                  </a:lnTo>
                  <a:lnTo>
                    <a:pt x="3466" y="528"/>
                  </a:lnTo>
                  <a:lnTo>
                    <a:pt x="3467" y="528"/>
                  </a:lnTo>
                  <a:lnTo>
                    <a:pt x="3467" y="526"/>
                  </a:lnTo>
                  <a:lnTo>
                    <a:pt x="3469" y="526"/>
                  </a:lnTo>
                  <a:lnTo>
                    <a:pt x="3469" y="524"/>
                  </a:lnTo>
                  <a:lnTo>
                    <a:pt x="3471" y="522"/>
                  </a:lnTo>
                  <a:lnTo>
                    <a:pt x="3469" y="522"/>
                  </a:lnTo>
                  <a:lnTo>
                    <a:pt x="3469" y="518"/>
                  </a:lnTo>
                  <a:lnTo>
                    <a:pt x="3467" y="516"/>
                  </a:lnTo>
                  <a:lnTo>
                    <a:pt x="3467" y="514"/>
                  </a:lnTo>
                  <a:lnTo>
                    <a:pt x="3469" y="514"/>
                  </a:lnTo>
                  <a:lnTo>
                    <a:pt x="3469" y="512"/>
                  </a:lnTo>
                  <a:lnTo>
                    <a:pt x="3467" y="512"/>
                  </a:lnTo>
                  <a:lnTo>
                    <a:pt x="3467" y="510"/>
                  </a:lnTo>
                  <a:lnTo>
                    <a:pt x="3466" y="510"/>
                  </a:lnTo>
                  <a:lnTo>
                    <a:pt x="3466" y="509"/>
                  </a:lnTo>
                  <a:lnTo>
                    <a:pt x="3464" y="509"/>
                  </a:lnTo>
                  <a:lnTo>
                    <a:pt x="3464" y="510"/>
                  </a:lnTo>
                  <a:lnTo>
                    <a:pt x="3462" y="510"/>
                  </a:lnTo>
                  <a:lnTo>
                    <a:pt x="3460" y="510"/>
                  </a:lnTo>
                  <a:lnTo>
                    <a:pt x="3458" y="510"/>
                  </a:lnTo>
                  <a:lnTo>
                    <a:pt x="3454" y="509"/>
                  </a:lnTo>
                  <a:lnTo>
                    <a:pt x="3450" y="503"/>
                  </a:lnTo>
                  <a:lnTo>
                    <a:pt x="3450" y="501"/>
                  </a:lnTo>
                  <a:lnTo>
                    <a:pt x="3448" y="499"/>
                  </a:lnTo>
                  <a:lnTo>
                    <a:pt x="3448" y="497"/>
                  </a:lnTo>
                  <a:lnTo>
                    <a:pt x="3446" y="497"/>
                  </a:lnTo>
                  <a:lnTo>
                    <a:pt x="3444" y="495"/>
                  </a:lnTo>
                  <a:lnTo>
                    <a:pt x="3446" y="495"/>
                  </a:lnTo>
                  <a:lnTo>
                    <a:pt x="3444" y="493"/>
                  </a:lnTo>
                  <a:lnTo>
                    <a:pt x="3446" y="493"/>
                  </a:lnTo>
                  <a:lnTo>
                    <a:pt x="3444" y="493"/>
                  </a:lnTo>
                  <a:lnTo>
                    <a:pt x="3444" y="491"/>
                  </a:lnTo>
                  <a:lnTo>
                    <a:pt x="3444" y="489"/>
                  </a:lnTo>
                  <a:lnTo>
                    <a:pt x="3446" y="489"/>
                  </a:lnTo>
                  <a:lnTo>
                    <a:pt x="3446" y="491"/>
                  </a:lnTo>
                  <a:lnTo>
                    <a:pt x="3448" y="489"/>
                  </a:lnTo>
                  <a:lnTo>
                    <a:pt x="3450" y="489"/>
                  </a:lnTo>
                  <a:lnTo>
                    <a:pt x="3450" y="487"/>
                  </a:lnTo>
                  <a:lnTo>
                    <a:pt x="3450" y="486"/>
                  </a:lnTo>
                  <a:lnTo>
                    <a:pt x="3450" y="484"/>
                  </a:lnTo>
                  <a:lnTo>
                    <a:pt x="3450" y="482"/>
                  </a:lnTo>
                  <a:lnTo>
                    <a:pt x="3452" y="482"/>
                  </a:lnTo>
                  <a:lnTo>
                    <a:pt x="3452" y="480"/>
                  </a:lnTo>
                  <a:lnTo>
                    <a:pt x="3454" y="480"/>
                  </a:lnTo>
                  <a:lnTo>
                    <a:pt x="3456" y="482"/>
                  </a:lnTo>
                  <a:lnTo>
                    <a:pt x="3458" y="482"/>
                  </a:lnTo>
                  <a:lnTo>
                    <a:pt x="3460" y="484"/>
                  </a:lnTo>
                  <a:lnTo>
                    <a:pt x="3462" y="484"/>
                  </a:lnTo>
                  <a:lnTo>
                    <a:pt x="3462" y="486"/>
                  </a:lnTo>
                  <a:lnTo>
                    <a:pt x="3464" y="486"/>
                  </a:lnTo>
                  <a:lnTo>
                    <a:pt x="3464" y="487"/>
                  </a:lnTo>
                  <a:lnTo>
                    <a:pt x="3464" y="489"/>
                  </a:lnTo>
                  <a:lnTo>
                    <a:pt x="3466" y="489"/>
                  </a:lnTo>
                  <a:lnTo>
                    <a:pt x="3469" y="493"/>
                  </a:lnTo>
                  <a:lnTo>
                    <a:pt x="3471" y="493"/>
                  </a:lnTo>
                  <a:lnTo>
                    <a:pt x="3473" y="493"/>
                  </a:lnTo>
                  <a:lnTo>
                    <a:pt x="3475" y="493"/>
                  </a:lnTo>
                  <a:lnTo>
                    <a:pt x="3475" y="495"/>
                  </a:lnTo>
                  <a:lnTo>
                    <a:pt x="3473" y="495"/>
                  </a:lnTo>
                  <a:lnTo>
                    <a:pt x="3471" y="495"/>
                  </a:lnTo>
                  <a:lnTo>
                    <a:pt x="3469" y="495"/>
                  </a:lnTo>
                  <a:lnTo>
                    <a:pt x="3469" y="497"/>
                  </a:lnTo>
                  <a:lnTo>
                    <a:pt x="3471" y="499"/>
                  </a:lnTo>
                  <a:lnTo>
                    <a:pt x="3469" y="499"/>
                  </a:lnTo>
                  <a:lnTo>
                    <a:pt x="3469" y="501"/>
                  </a:lnTo>
                  <a:lnTo>
                    <a:pt x="3471" y="499"/>
                  </a:lnTo>
                  <a:lnTo>
                    <a:pt x="3471" y="497"/>
                  </a:lnTo>
                  <a:lnTo>
                    <a:pt x="3473" y="497"/>
                  </a:lnTo>
                  <a:lnTo>
                    <a:pt x="3475" y="495"/>
                  </a:lnTo>
                  <a:lnTo>
                    <a:pt x="3475" y="497"/>
                  </a:lnTo>
                  <a:lnTo>
                    <a:pt x="3477" y="497"/>
                  </a:lnTo>
                  <a:lnTo>
                    <a:pt x="3477" y="495"/>
                  </a:lnTo>
                  <a:lnTo>
                    <a:pt x="3475" y="495"/>
                  </a:lnTo>
                  <a:lnTo>
                    <a:pt x="3475" y="493"/>
                  </a:lnTo>
                  <a:lnTo>
                    <a:pt x="3477" y="493"/>
                  </a:lnTo>
                  <a:lnTo>
                    <a:pt x="3477" y="495"/>
                  </a:lnTo>
                  <a:lnTo>
                    <a:pt x="3479" y="495"/>
                  </a:lnTo>
                  <a:lnTo>
                    <a:pt x="3481" y="497"/>
                  </a:lnTo>
                  <a:lnTo>
                    <a:pt x="3483" y="497"/>
                  </a:lnTo>
                  <a:lnTo>
                    <a:pt x="3485" y="499"/>
                  </a:lnTo>
                  <a:lnTo>
                    <a:pt x="3487" y="499"/>
                  </a:lnTo>
                  <a:lnTo>
                    <a:pt x="3489" y="501"/>
                  </a:lnTo>
                  <a:lnTo>
                    <a:pt x="3490" y="501"/>
                  </a:lnTo>
                  <a:lnTo>
                    <a:pt x="3492" y="503"/>
                  </a:lnTo>
                  <a:lnTo>
                    <a:pt x="3494" y="505"/>
                  </a:lnTo>
                  <a:lnTo>
                    <a:pt x="3496" y="503"/>
                  </a:lnTo>
                  <a:lnTo>
                    <a:pt x="3498" y="503"/>
                  </a:lnTo>
                  <a:lnTo>
                    <a:pt x="3500" y="501"/>
                  </a:lnTo>
                  <a:lnTo>
                    <a:pt x="3498" y="501"/>
                  </a:lnTo>
                  <a:lnTo>
                    <a:pt x="3498" y="503"/>
                  </a:lnTo>
                  <a:lnTo>
                    <a:pt x="3498" y="501"/>
                  </a:lnTo>
                  <a:lnTo>
                    <a:pt x="3498" y="499"/>
                  </a:lnTo>
                  <a:lnTo>
                    <a:pt x="3502" y="501"/>
                  </a:lnTo>
                  <a:lnTo>
                    <a:pt x="3504" y="503"/>
                  </a:lnTo>
                  <a:lnTo>
                    <a:pt x="3506" y="503"/>
                  </a:lnTo>
                  <a:lnTo>
                    <a:pt x="3508" y="503"/>
                  </a:lnTo>
                  <a:lnTo>
                    <a:pt x="3508" y="505"/>
                  </a:lnTo>
                  <a:lnTo>
                    <a:pt x="3510" y="505"/>
                  </a:lnTo>
                  <a:lnTo>
                    <a:pt x="3510" y="503"/>
                  </a:lnTo>
                  <a:lnTo>
                    <a:pt x="3510" y="501"/>
                  </a:lnTo>
                  <a:lnTo>
                    <a:pt x="3508" y="501"/>
                  </a:lnTo>
                  <a:lnTo>
                    <a:pt x="3508" y="499"/>
                  </a:lnTo>
                  <a:lnTo>
                    <a:pt x="3508" y="497"/>
                  </a:lnTo>
                  <a:lnTo>
                    <a:pt x="3508" y="495"/>
                  </a:lnTo>
                  <a:lnTo>
                    <a:pt x="3510" y="497"/>
                  </a:lnTo>
                  <a:lnTo>
                    <a:pt x="3510" y="495"/>
                  </a:lnTo>
                  <a:lnTo>
                    <a:pt x="3508" y="495"/>
                  </a:lnTo>
                  <a:lnTo>
                    <a:pt x="3508" y="493"/>
                  </a:lnTo>
                  <a:lnTo>
                    <a:pt x="3506" y="489"/>
                  </a:lnTo>
                  <a:lnTo>
                    <a:pt x="3506" y="487"/>
                  </a:lnTo>
                  <a:lnTo>
                    <a:pt x="3506" y="486"/>
                  </a:lnTo>
                  <a:lnTo>
                    <a:pt x="3504" y="486"/>
                  </a:lnTo>
                  <a:lnTo>
                    <a:pt x="3502" y="484"/>
                  </a:lnTo>
                  <a:lnTo>
                    <a:pt x="3498" y="476"/>
                  </a:lnTo>
                  <a:lnTo>
                    <a:pt x="3498" y="474"/>
                  </a:lnTo>
                  <a:lnTo>
                    <a:pt x="3496" y="474"/>
                  </a:lnTo>
                  <a:lnTo>
                    <a:pt x="3496" y="472"/>
                  </a:lnTo>
                  <a:lnTo>
                    <a:pt x="3496" y="470"/>
                  </a:lnTo>
                  <a:lnTo>
                    <a:pt x="3496" y="468"/>
                  </a:lnTo>
                  <a:lnTo>
                    <a:pt x="3496" y="466"/>
                  </a:lnTo>
                  <a:lnTo>
                    <a:pt x="3498" y="464"/>
                  </a:lnTo>
                  <a:lnTo>
                    <a:pt x="3500" y="463"/>
                  </a:lnTo>
                  <a:lnTo>
                    <a:pt x="3502" y="461"/>
                  </a:lnTo>
                  <a:lnTo>
                    <a:pt x="3506" y="459"/>
                  </a:lnTo>
                  <a:lnTo>
                    <a:pt x="3508" y="457"/>
                  </a:lnTo>
                  <a:lnTo>
                    <a:pt x="3512" y="451"/>
                  </a:lnTo>
                  <a:lnTo>
                    <a:pt x="3512" y="449"/>
                  </a:lnTo>
                  <a:lnTo>
                    <a:pt x="3514" y="449"/>
                  </a:lnTo>
                  <a:lnTo>
                    <a:pt x="3517" y="449"/>
                  </a:lnTo>
                  <a:lnTo>
                    <a:pt x="3519" y="447"/>
                  </a:lnTo>
                  <a:lnTo>
                    <a:pt x="3521" y="445"/>
                  </a:lnTo>
                  <a:lnTo>
                    <a:pt x="3523" y="445"/>
                  </a:lnTo>
                  <a:lnTo>
                    <a:pt x="3523" y="443"/>
                  </a:lnTo>
                  <a:lnTo>
                    <a:pt x="3525" y="443"/>
                  </a:lnTo>
                  <a:lnTo>
                    <a:pt x="3527" y="441"/>
                  </a:lnTo>
                  <a:lnTo>
                    <a:pt x="3531" y="438"/>
                  </a:lnTo>
                  <a:lnTo>
                    <a:pt x="3533" y="432"/>
                  </a:lnTo>
                  <a:lnTo>
                    <a:pt x="3535" y="428"/>
                  </a:lnTo>
                  <a:lnTo>
                    <a:pt x="3537" y="428"/>
                  </a:lnTo>
                  <a:lnTo>
                    <a:pt x="3538" y="428"/>
                  </a:lnTo>
                  <a:lnTo>
                    <a:pt x="3542" y="430"/>
                  </a:lnTo>
                  <a:lnTo>
                    <a:pt x="3542" y="432"/>
                  </a:lnTo>
                  <a:lnTo>
                    <a:pt x="3540" y="434"/>
                  </a:lnTo>
                  <a:lnTo>
                    <a:pt x="3544" y="434"/>
                  </a:lnTo>
                  <a:lnTo>
                    <a:pt x="3548" y="432"/>
                  </a:lnTo>
                  <a:lnTo>
                    <a:pt x="3550" y="432"/>
                  </a:lnTo>
                  <a:lnTo>
                    <a:pt x="3552" y="432"/>
                  </a:lnTo>
                  <a:lnTo>
                    <a:pt x="3554" y="432"/>
                  </a:lnTo>
                  <a:lnTo>
                    <a:pt x="3554" y="434"/>
                  </a:lnTo>
                  <a:lnTo>
                    <a:pt x="3554" y="436"/>
                  </a:lnTo>
                  <a:lnTo>
                    <a:pt x="3556" y="436"/>
                  </a:lnTo>
                  <a:lnTo>
                    <a:pt x="3558" y="436"/>
                  </a:lnTo>
                  <a:lnTo>
                    <a:pt x="3560" y="438"/>
                  </a:lnTo>
                  <a:lnTo>
                    <a:pt x="3560" y="439"/>
                  </a:lnTo>
                  <a:lnTo>
                    <a:pt x="3556" y="441"/>
                  </a:lnTo>
                  <a:lnTo>
                    <a:pt x="3556" y="443"/>
                  </a:lnTo>
                  <a:lnTo>
                    <a:pt x="3554" y="443"/>
                  </a:lnTo>
                  <a:lnTo>
                    <a:pt x="3554" y="445"/>
                  </a:lnTo>
                  <a:lnTo>
                    <a:pt x="3554" y="447"/>
                  </a:lnTo>
                  <a:lnTo>
                    <a:pt x="3556" y="447"/>
                  </a:lnTo>
                  <a:lnTo>
                    <a:pt x="3556" y="449"/>
                  </a:lnTo>
                  <a:lnTo>
                    <a:pt x="3558" y="447"/>
                  </a:lnTo>
                  <a:lnTo>
                    <a:pt x="3556" y="447"/>
                  </a:lnTo>
                  <a:lnTo>
                    <a:pt x="3556" y="445"/>
                  </a:lnTo>
                  <a:lnTo>
                    <a:pt x="3554" y="445"/>
                  </a:lnTo>
                  <a:lnTo>
                    <a:pt x="3556" y="445"/>
                  </a:lnTo>
                  <a:lnTo>
                    <a:pt x="3556" y="443"/>
                  </a:lnTo>
                  <a:lnTo>
                    <a:pt x="3558" y="443"/>
                  </a:lnTo>
                  <a:lnTo>
                    <a:pt x="3560" y="441"/>
                  </a:lnTo>
                  <a:lnTo>
                    <a:pt x="3562" y="441"/>
                  </a:lnTo>
                  <a:lnTo>
                    <a:pt x="3563" y="441"/>
                  </a:lnTo>
                  <a:lnTo>
                    <a:pt x="3563" y="443"/>
                  </a:lnTo>
                  <a:lnTo>
                    <a:pt x="3563" y="445"/>
                  </a:lnTo>
                  <a:lnTo>
                    <a:pt x="3565" y="445"/>
                  </a:lnTo>
                  <a:lnTo>
                    <a:pt x="3565" y="447"/>
                  </a:lnTo>
                  <a:lnTo>
                    <a:pt x="3565" y="449"/>
                  </a:lnTo>
                  <a:lnTo>
                    <a:pt x="3565" y="451"/>
                  </a:lnTo>
                  <a:lnTo>
                    <a:pt x="3567" y="453"/>
                  </a:lnTo>
                  <a:lnTo>
                    <a:pt x="3567" y="451"/>
                  </a:lnTo>
                  <a:lnTo>
                    <a:pt x="3567" y="449"/>
                  </a:lnTo>
                  <a:lnTo>
                    <a:pt x="3567" y="447"/>
                  </a:lnTo>
                  <a:lnTo>
                    <a:pt x="3567" y="445"/>
                  </a:lnTo>
                  <a:lnTo>
                    <a:pt x="3565" y="443"/>
                  </a:lnTo>
                  <a:lnTo>
                    <a:pt x="3565" y="441"/>
                  </a:lnTo>
                  <a:lnTo>
                    <a:pt x="3565" y="439"/>
                  </a:lnTo>
                  <a:lnTo>
                    <a:pt x="3565" y="438"/>
                  </a:lnTo>
                  <a:lnTo>
                    <a:pt x="3567" y="436"/>
                  </a:lnTo>
                  <a:lnTo>
                    <a:pt x="3567" y="434"/>
                  </a:lnTo>
                  <a:lnTo>
                    <a:pt x="3567" y="432"/>
                  </a:lnTo>
                  <a:lnTo>
                    <a:pt x="3569" y="430"/>
                  </a:lnTo>
                  <a:lnTo>
                    <a:pt x="3569" y="428"/>
                  </a:lnTo>
                  <a:lnTo>
                    <a:pt x="3571" y="428"/>
                  </a:lnTo>
                  <a:lnTo>
                    <a:pt x="3571" y="426"/>
                  </a:lnTo>
                  <a:lnTo>
                    <a:pt x="3571" y="424"/>
                  </a:lnTo>
                  <a:lnTo>
                    <a:pt x="3571" y="422"/>
                  </a:lnTo>
                  <a:lnTo>
                    <a:pt x="3573" y="422"/>
                  </a:lnTo>
                  <a:lnTo>
                    <a:pt x="3571" y="420"/>
                  </a:lnTo>
                  <a:lnTo>
                    <a:pt x="3571" y="418"/>
                  </a:lnTo>
                  <a:lnTo>
                    <a:pt x="3571" y="416"/>
                  </a:lnTo>
                  <a:lnTo>
                    <a:pt x="3573" y="415"/>
                  </a:lnTo>
                  <a:lnTo>
                    <a:pt x="3571" y="413"/>
                  </a:lnTo>
                  <a:lnTo>
                    <a:pt x="3573" y="413"/>
                  </a:lnTo>
                  <a:lnTo>
                    <a:pt x="3573" y="411"/>
                  </a:lnTo>
                  <a:lnTo>
                    <a:pt x="3571" y="411"/>
                  </a:lnTo>
                  <a:lnTo>
                    <a:pt x="3571" y="409"/>
                  </a:lnTo>
                  <a:lnTo>
                    <a:pt x="3571" y="407"/>
                  </a:lnTo>
                  <a:lnTo>
                    <a:pt x="3569" y="407"/>
                  </a:lnTo>
                  <a:lnTo>
                    <a:pt x="3569" y="405"/>
                  </a:lnTo>
                  <a:lnTo>
                    <a:pt x="3571" y="405"/>
                  </a:lnTo>
                  <a:lnTo>
                    <a:pt x="3569" y="405"/>
                  </a:lnTo>
                  <a:lnTo>
                    <a:pt x="3567" y="403"/>
                  </a:lnTo>
                  <a:lnTo>
                    <a:pt x="3565" y="403"/>
                  </a:lnTo>
                  <a:lnTo>
                    <a:pt x="3565" y="401"/>
                  </a:lnTo>
                  <a:lnTo>
                    <a:pt x="3563" y="401"/>
                  </a:lnTo>
                  <a:lnTo>
                    <a:pt x="3563" y="403"/>
                  </a:lnTo>
                  <a:lnTo>
                    <a:pt x="3562" y="401"/>
                  </a:lnTo>
                  <a:lnTo>
                    <a:pt x="3562" y="399"/>
                  </a:lnTo>
                  <a:lnTo>
                    <a:pt x="3562" y="397"/>
                  </a:lnTo>
                  <a:lnTo>
                    <a:pt x="3562" y="395"/>
                  </a:lnTo>
                  <a:lnTo>
                    <a:pt x="3562" y="391"/>
                  </a:lnTo>
                  <a:lnTo>
                    <a:pt x="3565" y="386"/>
                  </a:lnTo>
                  <a:lnTo>
                    <a:pt x="3565" y="384"/>
                  </a:lnTo>
                  <a:lnTo>
                    <a:pt x="3565" y="382"/>
                  </a:lnTo>
                  <a:lnTo>
                    <a:pt x="3565" y="380"/>
                  </a:lnTo>
                  <a:lnTo>
                    <a:pt x="3565" y="382"/>
                  </a:lnTo>
                  <a:lnTo>
                    <a:pt x="3567" y="382"/>
                  </a:lnTo>
                  <a:lnTo>
                    <a:pt x="3567" y="380"/>
                  </a:lnTo>
                  <a:lnTo>
                    <a:pt x="3565" y="380"/>
                  </a:lnTo>
                  <a:lnTo>
                    <a:pt x="3565" y="378"/>
                  </a:lnTo>
                  <a:lnTo>
                    <a:pt x="3565" y="376"/>
                  </a:lnTo>
                  <a:lnTo>
                    <a:pt x="3567" y="376"/>
                  </a:lnTo>
                  <a:lnTo>
                    <a:pt x="3567" y="374"/>
                  </a:lnTo>
                  <a:lnTo>
                    <a:pt x="3565" y="374"/>
                  </a:lnTo>
                  <a:lnTo>
                    <a:pt x="3565" y="372"/>
                  </a:lnTo>
                  <a:lnTo>
                    <a:pt x="3567" y="372"/>
                  </a:lnTo>
                  <a:lnTo>
                    <a:pt x="3567" y="370"/>
                  </a:lnTo>
                  <a:lnTo>
                    <a:pt x="3569" y="370"/>
                  </a:lnTo>
                  <a:lnTo>
                    <a:pt x="3567" y="370"/>
                  </a:lnTo>
                  <a:lnTo>
                    <a:pt x="3567" y="368"/>
                  </a:lnTo>
                  <a:lnTo>
                    <a:pt x="3567" y="367"/>
                  </a:lnTo>
                  <a:lnTo>
                    <a:pt x="3567" y="368"/>
                  </a:lnTo>
                  <a:lnTo>
                    <a:pt x="3567" y="367"/>
                  </a:lnTo>
                  <a:lnTo>
                    <a:pt x="3569" y="365"/>
                  </a:lnTo>
                  <a:lnTo>
                    <a:pt x="3571" y="365"/>
                  </a:lnTo>
                  <a:lnTo>
                    <a:pt x="3569" y="365"/>
                  </a:lnTo>
                  <a:lnTo>
                    <a:pt x="3567" y="365"/>
                  </a:lnTo>
                  <a:lnTo>
                    <a:pt x="3567" y="363"/>
                  </a:lnTo>
                  <a:lnTo>
                    <a:pt x="3567" y="361"/>
                  </a:lnTo>
                  <a:lnTo>
                    <a:pt x="3567" y="359"/>
                  </a:lnTo>
                  <a:lnTo>
                    <a:pt x="3567" y="357"/>
                  </a:lnTo>
                  <a:lnTo>
                    <a:pt x="3569" y="357"/>
                  </a:lnTo>
                  <a:lnTo>
                    <a:pt x="3569" y="355"/>
                  </a:lnTo>
                  <a:lnTo>
                    <a:pt x="3567" y="355"/>
                  </a:lnTo>
                  <a:lnTo>
                    <a:pt x="3567" y="353"/>
                  </a:lnTo>
                  <a:lnTo>
                    <a:pt x="3560" y="347"/>
                  </a:lnTo>
                  <a:lnTo>
                    <a:pt x="3554" y="342"/>
                  </a:lnTo>
                  <a:lnTo>
                    <a:pt x="3554" y="340"/>
                  </a:lnTo>
                  <a:lnTo>
                    <a:pt x="3552" y="340"/>
                  </a:lnTo>
                  <a:lnTo>
                    <a:pt x="3554" y="338"/>
                  </a:lnTo>
                  <a:lnTo>
                    <a:pt x="3556" y="338"/>
                  </a:lnTo>
                  <a:lnTo>
                    <a:pt x="3558" y="340"/>
                  </a:lnTo>
                  <a:lnTo>
                    <a:pt x="3560" y="340"/>
                  </a:lnTo>
                  <a:lnTo>
                    <a:pt x="3562" y="342"/>
                  </a:lnTo>
                  <a:lnTo>
                    <a:pt x="3563" y="343"/>
                  </a:lnTo>
                  <a:lnTo>
                    <a:pt x="3567" y="343"/>
                  </a:lnTo>
                  <a:lnTo>
                    <a:pt x="3573" y="343"/>
                  </a:lnTo>
                  <a:lnTo>
                    <a:pt x="3579" y="343"/>
                  </a:lnTo>
                  <a:lnTo>
                    <a:pt x="3585" y="343"/>
                  </a:lnTo>
                  <a:lnTo>
                    <a:pt x="3590" y="345"/>
                  </a:lnTo>
                  <a:lnTo>
                    <a:pt x="3594" y="347"/>
                  </a:lnTo>
                  <a:lnTo>
                    <a:pt x="3596" y="347"/>
                  </a:lnTo>
                  <a:lnTo>
                    <a:pt x="3596" y="349"/>
                  </a:lnTo>
                  <a:lnTo>
                    <a:pt x="3596" y="351"/>
                  </a:lnTo>
                  <a:lnTo>
                    <a:pt x="3596" y="353"/>
                  </a:lnTo>
                  <a:lnTo>
                    <a:pt x="3598" y="353"/>
                  </a:lnTo>
                  <a:lnTo>
                    <a:pt x="3598" y="355"/>
                  </a:lnTo>
                  <a:lnTo>
                    <a:pt x="3600" y="357"/>
                  </a:lnTo>
                  <a:lnTo>
                    <a:pt x="3600" y="359"/>
                  </a:lnTo>
                  <a:lnTo>
                    <a:pt x="3602" y="359"/>
                  </a:lnTo>
                  <a:lnTo>
                    <a:pt x="3604" y="359"/>
                  </a:lnTo>
                  <a:lnTo>
                    <a:pt x="3606" y="361"/>
                  </a:lnTo>
                  <a:lnTo>
                    <a:pt x="3604" y="363"/>
                  </a:lnTo>
                  <a:lnTo>
                    <a:pt x="3606" y="363"/>
                  </a:lnTo>
                  <a:lnTo>
                    <a:pt x="3606" y="365"/>
                  </a:lnTo>
                  <a:lnTo>
                    <a:pt x="3606" y="367"/>
                  </a:lnTo>
                  <a:lnTo>
                    <a:pt x="3606" y="368"/>
                  </a:lnTo>
                  <a:lnTo>
                    <a:pt x="3606" y="370"/>
                  </a:lnTo>
                  <a:lnTo>
                    <a:pt x="3608" y="370"/>
                  </a:lnTo>
                  <a:lnTo>
                    <a:pt x="3608" y="372"/>
                  </a:lnTo>
                  <a:lnTo>
                    <a:pt x="3608" y="374"/>
                  </a:lnTo>
                  <a:lnTo>
                    <a:pt x="3608" y="376"/>
                  </a:lnTo>
                  <a:lnTo>
                    <a:pt x="3606" y="374"/>
                  </a:lnTo>
                  <a:lnTo>
                    <a:pt x="3604" y="374"/>
                  </a:lnTo>
                  <a:lnTo>
                    <a:pt x="3602" y="374"/>
                  </a:lnTo>
                  <a:lnTo>
                    <a:pt x="3600" y="376"/>
                  </a:lnTo>
                  <a:lnTo>
                    <a:pt x="3596" y="376"/>
                  </a:lnTo>
                  <a:lnTo>
                    <a:pt x="3590" y="378"/>
                  </a:lnTo>
                  <a:lnTo>
                    <a:pt x="3588" y="378"/>
                  </a:lnTo>
                  <a:lnTo>
                    <a:pt x="3586" y="378"/>
                  </a:lnTo>
                  <a:lnTo>
                    <a:pt x="3585" y="380"/>
                  </a:lnTo>
                  <a:lnTo>
                    <a:pt x="3586" y="380"/>
                  </a:lnTo>
                  <a:lnTo>
                    <a:pt x="3586" y="382"/>
                  </a:lnTo>
                  <a:lnTo>
                    <a:pt x="3586" y="384"/>
                  </a:lnTo>
                  <a:lnTo>
                    <a:pt x="3585" y="384"/>
                  </a:lnTo>
                  <a:lnTo>
                    <a:pt x="3583" y="384"/>
                  </a:lnTo>
                  <a:lnTo>
                    <a:pt x="3583" y="386"/>
                  </a:lnTo>
                  <a:lnTo>
                    <a:pt x="3581" y="388"/>
                  </a:lnTo>
                  <a:lnTo>
                    <a:pt x="3579" y="391"/>
                  </a:lnTo>
                  <a:lnTo>
                    <a:pt x="3579" y="393"/>
                  </a:lnTo>
                  <a:lnTo>
                    <a:pt x="3579" y="395"/>
                  </a:lnTo>
                  <a:lnTo>
                    <a:pt x="3581" y="397"/>
                  </a:lnTo>
                  <a:lnTo>
                    <a:pt x="3583" y="399"/>
                  </a:lnTo>
                  <a:lnTo>
                    <a:pt x="3585" y="399"/>
                  </a:lnTo>
                  <a:lnTo>
                    <a:pt x="3586" y="401"/>
                  </a:lnTo>
                  <a:lnTo>
                    <a:pt x="3588" y="401"/>
                  </a:lnTo>
                  <a:lnTo>
                    <a:pt x="3590" y="403"/>
                  </a:lnTo>
                  <a:lnTo>
                    <a:pt x="3590" y="405"/>
                  </a:lnTo>
                  <a:lnTo>
                    <a:pt x="3590" y="407"/>
                  </a:lnTo>
                  <a:lnTo>
                    <a:pt x="3592" y="411"/>
                  </a:lnTo>
                  <a:lnTo>
                    <a:pt x="3592" y="413"/>
                  </a:lnTo>
                  <a:lnTo>
                    <a:pt x="3594" y="413"/>
                  </a:lnTo>
                  <a:lnTo>
                    <a:pt x="3596" y="415"/>
                  </a:lnTo>
                  <a:lnTo>
                    <a:pt x="3596" y="416"/>
                  </a:lnTo>
                  <a:lnTo>
                    <a:pt x="3602" y="415"/>
                  </a:lnTo>
                  <a:lnTo>
                    <a:pt x="3604" y="415"/>
                  </a:lnTo>
                  <a:lnTo>
                    <a:pt x="3606" y="415"/>
                  </a:lnTo>
                  <a:lnTo>
                    <a:pt x="3604" y="416"/>
                  </a:lnTo>
                  <a:lnTo>
                    <a:pt x="3602" y="418"/>
                  </a:lnTo>
                  <a:lnTo>
                    <a:pt x="3604" y="418"/>
                  </a:lnTo>
                  <a:lnTo>
                    <a:pt x="3606" y="416"/>
                  </a:lnTo>
                  <a:lnTo>
                    <a:pt x="3610" y="415"/>
                  </a:lnTo>
                  <a:lnTo>
                    <a:pt x="3611" y="415"/>
                  </a:lnTo>
                  <a:lnTo>
                    <a:pt x="3613" y="415"/>
                  </a:lnTo>
                  <a:lnTo>
                    <a:pt x="3619" y="411"/>
                  </a:lnTo>
                  <a:lnTo>
                    <a:pt x="3621" y="413"/>
                  </a:lnTo>
                  <a:lnTo>
                    <a:pt x="3621" y="415"/>
                  </a:lnTo>
                  <a:lnTo>
                    <a:pt x="3621" y="413"/>
                  </a:lnTo>
                  <a:lnTo>
                    <a:pt x="3621" y="411"/>
                  </a:lnTo>
                  <a:lnTo>
                    <a:pt x="3623" y="411"/>
                  </a:lnTo>
                  <a:lnTo>
                    <a:pt x="3623" y="409"/>
                  </a:lnTo>
                  <a:lnTo>
                    <a:pt x="3625" y="407"/>
                  </a:lnTo>
                  <a:lnTo>
                    <a:pt x="3625" y="403"/>
                  </a:lnTo>
                  <a:lnTo>
                    <a:pt x="3623" y="403"/>
                  </a:lnTo>
                  <a:lnTo>
                    <a:pt x="3623" y="401"/>
                  </a:lnTo>
                  <a:lnTo>
                    <a:pt x="3625" y="399"/>
                  </a:lnTo>
                  <a:lnTo>
                    <a:pt x="3625" y="397"/>
                  </a:lnTo>
                  <a:lnTo>
                    <a:pt x="3625" y="395"/>
                  </a:lnTo>
                  <a:lnTo>
                    <a:pt x="3625" y="393"/>
                  </a:lnTo>
                  <a:lnTo>
                    <a:pt x="3627" y="391"/>
                  </a:lnTo>
                  <a:lnTo>
                    <a:pt x="3627" y="390"/>
                  </a:lnTo>
                  <a:lnTo>
                    <a:pt x="3627" y="388"/>
                  </a:lnTo>
                  <a:lnTo>
                    <a:pt x="3625" y="386"/>
                  </a:lnTo>
                  <a:lnTo>
                    <a:pt x="3625" y="384"/>
                  </a:lnTo>
                  <a:lnTo>
                    <a:pt x="3629" y="382"/>
                  </a:lnTo>
                  <a:lnTo>
                    <a:pt x="3629" y="384"/>
                  </a:lnTo>
                  <a:lnTo>
                    <a:pt x="3631" y="384"/>
                  </a:lnTo>
                  <a:lnTo>
                    <a:pt x="3631" y="382"/>
                  </a:lnTo>
                  <a:lnTo>
                    <a:pt x="3633" y="380"/>
                  </a:lnTo>
                  <a:lnTo>
                    <a:pt x="3634" y="380"/>
                  </a:lnTo>
                  <a:lnTo>
                    <a:pt x="3634" y="382"/>
                  </a:lnTo>
                  <a:lnTo>
                    <a:pt x="3636" y="382"/>
                  </a:lnTo>
                  <a:lnTo>
                    <a:pt x="3638" y="380"/>
                  </a:lnTo>
                  <a:lnTo>
                    <a:pt x="3640" y="380"/>
                  </a:lnTo>
                  <a:lnTo>
                    <a:pt x="3638" y="380"/>
                  </a:lnTo>
                  <a:lnTo>
                    <a:pt x="3642" y="380"/>
                  </a:lnTo>
                  <a:lnTo>
                    <a:pt x="3644" y="382"/>
                  </a:lnTo>
                  <a:lnTo>
                    <a:pt x="3646" y="382"/>
                  </a:lnTo>
                  <a:lnTo>
                    <a:pt x="3644" y="382"/>
                  </a:lnTo>
                  <a:lnTo>
                    <a:pt x="3644" y="380"/>
                  </a:lnTo>
                  <a:lnTo>
                    <a:pt x="3642" y="380"/>
                  </a:lnTo>
                  <a:lnTo>
                    <a:pt x="3642" y="378"/>
                  </a:lnTo>
                  <a:lnTo>
                    <a:pt x="3640" y="378"/>
                  </a:lnTo>
                  <a:lnTo>
                    <a:pt x="3640" y="376"/>
                  </a:lnTo>
                  <a:lnTo>
                    <a:pt x="3640" y="374"/>
                  </a:lnTo>
                  <a:lnTo>
                    <a:pt x="3638" y="370"/>
                  </a:lnTo>
                  <a:lnTo>
                    <a:pt x="3640" y="372"/>
                  </a:lnTo>
                  <a:lnTo>
                    <a:pt x="3642" y="372"/>
                  </a:lnTo>
                  <a:lnTo>
                    <a:pt x="3644" y="374"/>
                  </a:lnTo>
                  <a:lnTo>
                    <a:pt x="3646" y="372"/>
                  </a:lnTo>
                  <a:lnTo>
                    <a:pt x="3650" y="370"/>
                  </a:lnTo>
                  <a:lnTo>
                    <a:pt x="3652" y="368"/>
                  </a:lnTo>
                  <a:lnTo>
                    <a:pt x="3654" y="368"/>
                  </a:lnTo>
                  <a:lnTo>
                    <a:pt x="3658" y="365"/>
                  </a:lnTo>
                  <a:lnTo>
                    <a:pt x="3659" y="363"/>
                  </a:lnTo>
                  <a:lnTo>
                    <a:pt x="3659" y="365"/>
                  </a:lnTo>
                  <a:lnTo>
                    <a:pt x="3658" y="365"/>
                  </a:lnTo>
                  <a:lnTo>
                    <a:pt x="3658" y="367"/>
                  </a:lnTo>
                  <a:lnTo>
                    <a:pt x="3659" y="365"/>
                  </a:lnTo>
                  <a:lnTo>
                    <a:pt x="3661" y="363"/>
                  </a:lnTo>
                  <a:lnTo>
                    <a:pt x="3663" y="361"/>
                  </a:lnTo>
                  <a:lnTo>
                    <a:pt x="3663" y="359"/>
                  </a:lnTo>
                  <a:lnTo>
                    <a:pt x="3665" y="359"/>
                  </a:lnTo>
                  <a:lnTo>
                    <a:pt x="3667" y="357"/>
                  </a:lnTo>
                  <a:lnTo>
                    <a:pt x="3671" y="355"/>
                  </a:lnTo>
                  <a:lnTo>
                    <a:pt x="3671" y="353"/>
                  </a:lnTo>
                  <a:lnTo>
                    <a:pt x="3673" y="351"/>
                  </a:lnTo>
                  <a:lnTo>
                    <a:pt x="3675" y="353"/>
                  </a:lnTo>
                  <a:lnTo>
                    <a:pt x="3677" y="351"/>
                  </a:lnTo>
                  <a:lnTo>
                    <a:pt x="3679" y="351"/>
                  </a:lnTo>
                  <a:lnTo>
                    <a:pt x="3681" y="349"/>
                  </a:lnTo>
                  <a:lnTo>
                    <a:pt x="3682" y="349"/>
                  </a:lnTo>
                  <a:lnTo>
                    <a:pt x="3684" y="349"/>
                  </a:lnTo>
                  <a:lnTo>
                    <a:pt x="3684" y="347"/>
                  </a:lnTo>
                  <a:lnTo>
                    <a:pt x="3684" y="345"/>
                  </a:lnTo>
                  <a:lnTo>
                    <a:pt x="3686" y="345"/>
                  </a:lnTo>
                  <a:lnTo>
                    <a:pt x="3692" y="343"/>
                  </a:lnTo>
                  <a:lnTo>
                    <a:pt x="3694" y="342"/>
                  </a:lnTo>
                  <a:lnTo>
                    <a:pt x="3696" y="342"/>
                  </a:lnTo>
                  <a:lnTo>
                    <a:pt x="3694" y="343"/>
                  </a:lnTo>
                  <a:lnTo>
                    <a:pt x="3694" y="345"/>
                  </a:lnTo>
                  <a:lnTo>
                    <a:pt x="3692" y="345"/>
                  </a:lnTo>
                  <a:lnTo>
                    <a:pt x="3694" y="345"/>
                  </a:lnTo>
                  <a:lnTo>
                    <a:pt x="3696" y="345"/>
                  </a:lnTo>
                  <a:lnTo>
                    <a:pt x="3698" y="345"/>
                  </a:lnTo>
                  <a:lnTo>
                    <a:pt x="3698" y="347"/>
                  </a:lnTo>
                  <a:lnTo>
                    <a:pt x="3696" y="347"/>
                  </a:lnTo>
                  <a:lnTo>
                    <a:pt x="3696" y="349"/>
                  </a:lnTo>
                  <a:lnTo>
                    <a:pt x="3694" y="349"/>
                  </a:lnTo>
                  <a:lnTo>
                    <a:pt x="3694" y="351"/>
                  </a:lnTo>
                  <a:lnTo>
                    <a:pt x="3696" y="353"/>
                  </a:lnTo>
                  <a:lnTo>
                    <a:pt x="3698" y="353"/>
                  </a:lnTo>
                  <a:lnTo>
                    <a:pt x="3700" y="351"/>
                  </a:lnTo>
                  <a:lnTo>
                    <a:pt x="3702" y="349"/>
                  </a:lnTo>
                  <a:lnTo>
                    <a:pt x="3704" y="347"/>
                  </a:lnTo>
                  <a:lnTo>
                    <a:pt x="3704" y="345"/>
                  </a:lnTo>
                  <a:lnTo>
                    <a:pt x="3702" y="345"/>
                  </a:lnTo>
                  <a:lnTo>
                    <a:pt x="3700" y="343"/>
                  </a:lnTo>
                  <a:lnTo>
                    <a:pt x="3700" y="342"/>
                  </a:lnTo>
                  <a:lnTo>
                    <a:pt x="3700" y="340"/>
                  </a:lnTo>
                  <a:lnTo>
                    <a:pt x="3702" y="340"/>
                  </a:lnTo>
                  <a:lnTo>
                    <a:pt x="3702" y="338"/>
                  </a:lnTo>
                  <a:lnTo>
                    <a:pt x="3700" y="340"/>
                  </a:lnTo>
                  <a:lnTo>
                    <a:pt x="3700" y="342"/>
                  </a:lnTo>
                  <a:lnTo>
                    <a:pt x="3698" y="342"/>
                  </a:lnTo>
                  <a:lnTo>
                    <a:pt x="3696" y="342"/>
                  </a:lnTo>
                  <a:lnTo>
                    <a:pt x="3696" y="340"/>
                  </a:lnTo>
                  <a:lnTo>
                    <a:pt x="3698" y="340"/>
                  </a:lnTo>
                  <a:lnTo>
                    <a:pt x="3700" y="340"/>
                  </a:lnTo>
                  <a:lnTo>
                    <a:pt x="3704" y="334"/>
                  </a:lnTo>
                  <a:lnTo>
                    <a:pt x="3707" y="332"/>
                  </a:lnTo>
                  <a:lnTo>
                    <a:pt x="3709" y="332"/>
                  </a:lnTo>
                  <a:lnTo>
                    <a:pt x="3709" y="330"/>
                  </a:lnTo>
                  <a:lnTo>
                    <a:pt x="3711" y="328"/>
                  </a:lnTo>
                  <a:lnTo>
                    <a:pt x="3713" y="328"/>
                  </a:lnTo>
                  <a:lnTo>
                    <a:pt x="3715" y="328"/>
                  </a:lnTo>
                  <a:lnTo>
                    <a:pt x="3721" y="324"/>
                  </a:lnTo>
                  <a:lnTo>
                    <a:pt x="3725" y="324"/>
                  </a:lnTo>
                  <a:lnTo>
                    <a:pt x="3729" y="324"/>
                  </a:lnTo>
                  <a:lnTo>
                    <a:pt x="3729" y="322"/>
                  </a:lnTo>
                  <a:lnTo>
                    <a:pt x="3732" y="322"/>
                  </a:lnTo>
                  <a:lnTo>
                    <a:pt x="3732" y="324"/>
                  </a:lnTo>
                  <a:lnTo>
                    <a:pt x="3730" y="324"/>
                  </a:lnTo>
                  <a:lnTo>
                    <a:pt x="3729" y="326"/>
                  </a:lnTo>
                  <a:lnTo>
                    <a:pt x="3723" y="326"/>
                  </a:lnTo>
                  <a:lnTo>
                    <a:pt x="3717" y="328"/>
                  </a:lnTo>
                  <a:lnTo>
                    <a:pt x="3719" y="330"/>
                  </a:lnTo>
                  <a:lnTo>
                    <a:pt x="3719" y="328"/>
                  </a:lnTo>
                  <a:lnTo>
                    <a:pt x="3723" y="330"/>
                  </a:lnTo>
                  <a:lnTo>
                    <a:pt x="3725" y="330"/>
                  </a:lnTo>
                  <a:lnTo>
                    <a:pt x="3723" y="332"/>
                  </a:lnTo>
                  <a:lnTo>
                    <a:pt x="3721" y="332"/>
                  </a:lnTo>
                  <a:lnTo>
                    <a:pt x="3721" y="334"/>
                  </a:lnTo>
                  <a:lnTo>
                    <a:pt x="3721" y="336"/>
                  </a:lnTo>
                  <a:lnTo>
                    <a:pt x="3721" y="338"/>
                  </a:lnTo>
                  <a:lnTo>
                    <a:pt x="3719" y="338"/>
                  </a:lnTo>
                  <a:lnTo>
                    <a:pt x="3719" y="340"/>
                  </a:lnTo>
                  <a:lnTo>
                    <a:pt x="3719" y="342"/>
                  </a:lnTo>
                  <a:lnTo>
                    <a:pt x="3721" y="342"/>
                  </a:lnTo>
                  <a:lnTo>
                    <a:pt x="3721" y="343"/>
                  </a:lnTo>
                  <a:lnTo>
                    <a:pt x="3721" y="345"/>
                  </a:lnTo>
                  <a:lnTo>
                    <a:pt x="3723" y="345"/>
                  </a:lnTo>
                  <a:lnTo>
                    <a:pt x="3723" y="347"/>
                  </a:lnTo>
                  <a:lnTo>
                    <a:pt x="3723" y="349"/>
                  </a:lnTo>
                  <a:lnTo>
                    <a:pt x="3723" y="351"/>
                  </a:lnTo>
                  <a:lnTo>
                    <a:pt x="3721" y="351"/>
                  </a:lnTo>
                  <a:lnTo>
                    <a:pt x="3721" y="353"/>
                  </a:lnTo>
                  <a:lnTo>
                    <a:pt x="3719" y="351"/>
                  </a:lnTo>
                  <a:lnTo>
                    <a:pt x="3719" y="349"/>
                  </a:lnTo>
                  <a:lnTo>
                    <a:pt x="3717" y="349"/>
                  </a:lnTo>
                  <a:lnTo>
                    <a:pt x="3717" y="351"/>
                  </a:lnTo>
                  <a:lnTo>
                    <a:pt x="3719" y="351"/>
                  </a:lnTo>
                  <a:lnTo>
                    <a:pt x="3719" y="353"/>
                  </a:lnTo>
                  <a:lnTo>
                    <a:pt x="3717" y="353"/>
                  </a:lnTo>
                  <a:lnTo>
                    <a:pt x="3717" y="351"/>
                  </a:lnTo>
                  <a:lnTo>
                    <a:pt x="3715" y="351"/>
                  </a:lnTo>
                  <a:lnTo>
                    <a:pt x="3713" y="351"/>
                  </a:lnTo>
                  <a:lnTo>
                    <a:pt x="3713" y="353"/>
                  </a:lnTo>
                  <a:lnTo>
                    <a:pt x="3713" y="351"/>
                  </a:lnTo>
                  <a:lnTo>
                    <a:pt x="3713" y="353"/>
                  </a:lnTo>
                  <a:lnTo>
                    <a:pt x="3711" y="355"/>
                  </a:lnTo>
                  <a:lnTo>
                    <a:pt x="3711" y="357"/>
                  </a:lnTo>
                  <a:lnTo>
                    <a:pt x="3713" y="357"/>
                  </a:lnTo>
                  <a:lnTo>
                    <a:pt x="3715" y="355"/>
                  </a:lnTo>
                  <a:lnTo>
                    <a:pt x="3721" y="357"/>
                  </a:lnTo>
                  <a:lnTo>
                    <a:pt x="3723" y="357"/>
                  </a:lnTo>
                  <a:lnTo>
                    <a:pt x="3725" y="357"/>
                  </a:lnTo>
                  <a:lnTo>
                    <a:pt x="3727" y="355"/>
                  </a:lnTo>
                  <a:lnTo>
                    <a:pt x="3727" y="353"/>
                  </a:lnTo>
                  <a:lnTo>
                    <a:pt x="3727" y="355"/>
                  </a:lnTo>
                  <a:lnTo>
                    <a:pt x="3727" y="357"/>
                  </a:lnTo>
                  <a:lnTo>
                    <a:pt x="3727" y="359"/>
                  </a:lnTo>
                  <a:lnTo>
                    <a:pt x="3730" y="355"/>
                  </a:lnTo>
                  <a:lnTo>
                    <a:pt x="3732" y="353"/>
                  </a:lnTo>
                  <a:lnTo>
                    <a:pt x="3732" y="355"/>
                  </a:lnTo>
                  <a:lnTo>
                    <a:pt x="3734" y="359"/>
                  </a:lnTo>
                  <a:lnTo>
                    <a:pt x="3736" y="359"/>
                  </a:lnTo>
                  <a:lnTo>
                    <a:pt x="3738" y="359"/>
                  </a:lnTo>
                  <a:lnTo>
                    <a:pt x="3738" y="357"/>
                  </a:lnTo>
                  <a:lnTo>
                    <a:pt x="3738" y="355"/>
                  </a:lnTo>
                  <a:lnTo>
                    <a:pt x="3738" y="353"/>
                  </a:lnTo>
                  <a:lnTo>
                    <a:pt x="3736" y="353"/>
                  </a:lnTo>
                  <a:lnTo>
                    <a:pt x="3738" y="353"/>
                  </a:lnTo>
                  <a:lnTo>
                    <a:pt x="3738" y="351"/>
                  </a:lnTo>
                  <a:lnTo>
                    <a:pt x="3738" y="349"/>
                  </a:lnTo>
                  <a:lnTo>
                    <a:pt x="3740" y="347"/>
                  </a:lnTo>
                  <a:lnTo>
                    <a:pt x="3742" y="345"/>
                  </a:lnTo>
                  <a:lnTo>
                    <a:pt x="3744" y="345"/>
                  </a:lnTo>
                  <a:lnTo>
                    <a:pt x="3746" y="343"/>
                  </a:lnTo>
                  <a:lnTo>
                    <a:pt x="3748" y="342"/>
                  </a:lnTo>
                  <a:lnTo>
                    <a:pt x="3750" y="343"/>
                  </a:lnTo>
                  <a:lnTo>
                    <a:pt x="3750" y="342"/>
                  </a:lnTo>
                  <a:lnTo>
                    <a:pt x="3752" y="342"/>
                  </a:lnTo>
                  <a:lnTo>
                    <a:pt x="3755" y="340"/>
                  </a:lnTo>
                  <a:lnTo>
                    <a:pt x="3755" y="338"/>
                  </a:lnTo>
                  <a:lnTo>
                    <a:pt x="3755" y="340"/>
                  </a:lnTo>
                  <a:lnTo>
                    <a:pt x="3757" y="340"/>
                  </a:lnTo>
                  <a:lnTo>
                    <a:pt x="3759" y="340"/>
                  </a:lnTo>
                  <a:lnTo>
                    <a:pt x="3763" y="340"/>
                  </a:lnTo>
                  <a:lnTo>
                    <a:pt x="3763" y="342"/>
                  </a:lnTo>
                  <a:lnTo>
                    <a:pt x="3765" y="340"/>
                  </a:lnTo>
                  <a:lnTo>
                    <a:pt x="3767" y="340"/>
                  </a:lnTo>
                  <a:lnTo>
                    <a:pt x="3769" y="342"/>
                  </a:lnTo>
                  <a:lnTo>
                    <a:pt x="3773" y="343"/>
                  </a:lnTo>
                  <a:lnTo>
                    <a:pt x="3777" y="343"/>
                  </a:lnTo>
                  <a:lnTo>
                    <a:pt x="3777" y="342"/>
                  </a:lnTo>
                  <a:lnTo>
                    <a:pt x="3778" y="342"/>
                  </a:lnTo>
                  <a:lnTo>
                    <a:pt x="3778" y="340"/>
                  </a:lnTo>
                  <a:lnTo>
                    <a:pt x="3778" y="338"/>
                  </a:lnTo>
                  <a:lnTo>
                    <a:pt x="3780" y="338"/>
                  </a:lnTo>
                  <a:lnTo>
                    <a:pt x="3780" y="336"/>
                  </a:lnTo>
                  <a:lnTo>
                    <a:pt x="3786" y="334"/>
                  </a:lnTo>
                  <a:lnTo>
                    <a:pt x="3786" y="332"/>
                  </a:lnTo>
                  <a:lnTo>
                    <a:pt x="3786" y="330"/>
                  </a:lnTo>
                  <a:lnTo>
                    <a:pt x="3790" y="328"/>
                  </a:lnTo>
                  <a:lnTo>
                    <a:pt x="3792" y="328"/>
                  </a:lnTo>
                  <a:lnTo>
                    <a:pt x="3790" y="330"/>
                  </a:lnTo>
                  <a:lnTo>
                    <a:pt x="3790" y="332"/>
                  </a:lnTo>
                  <a:lnTo>
                    <a:pt x="3792" y="332"/>
                  </a:lnTo>
                  <a:lnTo>
                    <a:pt x="3792" y="334"/>
                  </a:lnTo>
                  <a:lnTo>
                    <a:pt x="3794" y="334"/>
                  </a:lnTo>
                  <a:lnTo>
                    <a:pt x="3792" y="336"/>
                  </a:lnTo>
                  <a:lnTo>
                    <a:pt x="3794" y="336"/>
                  </a:lnTo>
                  <a:lnTo>
                    <a:pt x="3794" y="334"/>
                  </a:lnTo>
                  <a:lnTo>
                    <a:pt x="3792" y="334"/>
                  </a:lnTo>
                  <a:lnTo>
                    <a:pt x="3792" y="332"/>
                  </a:lnTo>
                  <a:lnTo>
                    <a:pt x="3792" y="330"/>
                  </a:lnTo>
                  <a:lnTo>
                    <a:pt x="3792" y="328"/>
                  </a:lnTo>
                  <a:lnTo>
                    <a:pt x="3796" y="326"/>
                  </a:lnTo>
                  <a:lnTo>
                    <a:pt x="3802" y="324"/>
                  </a:lnTo>
                  <a:lnTo>
                    <a:pt x="3805" y="324"/>
                  </a:lnTo>
                  <a:lnTo>
                    <a:pt x="3807" y="324"/>
                  </a:lnTo>
                  <a:lnTo>
                    <a:pt x="3805" y="324"/>
                  </a:lnTo>
                  <a:lnTo>
                    <a:pt x="3803" y="324"/>
                  </a:lnTo>
                  <a:lnTo>
                    <a:pt x="3802" y="326"/>
                  </a:lnTo>
                  <a:lnTo>
                    <a:pt x="3803" y="326"/>
                  </a:lnTo>
                  <a:lnTo>
                    <a:pt x="3805" y="328"/>
                  </a:lnTo>
                  <a:lnTo>
                    <a:pt x="3809" y="334"/>
                  </a:lnTo>
                  <a:lnTo>
                    <a:pt x="3809" y="336"/>
                  </a:lnTo>
                  <a:lnTo>
                    <a:pt x="3809" y="338"/>
                  </a:lnTo>
                  <a:lnTo>
                    <a:pt x="3807" y="336"/>
                  </a:lnTo>
                  <a:lnTo>
                    <a:pt x="3805" y="336"/>
                  </a:lnTo>
                  <a:lnTo>
                    <a:pt x="3805" y="338"/>
                  </a:lnTo>
                  <a:lnTo>
                    <a:pt x="3805" y="340"/>
                  </a:lnTo>
                  <a:lnTo>
                    <a:pt x="3803" y="340"/>
                  </a:lnTo>
                  <a:lnTo>
                    <a:pt x="3803" y="342"/>
                  </a:lnTo>
                  <a:lnTo>
                    <a:pt x="3803" y="343"/>
                  </a:lnTo>
                  <a:lnTo>
                    <a:pt x="3805" y="343"/>
                  </a:lnTo>
                  <a:lnTo>
                    <a:pt x="3805" y="345"/>
                  </a:lnTo>
                  <a:lnTo>
                    <a:pt x="3803" y="347"/>
                  </a:lnTo>
                  <a:lnTo>
                    <a:pt x="3803" y="349"/>
                  </a:lnTo>
                  <a:lnTo>
                    <a:pt x="3805" y="349"/>
                  </a:lnTo>
                  <a:lnTo>
                    <a:pt x="3809" y="351"/>
                  </a:lnTo>
                  <a:lnTo>
                    <a:pt x="3813" y="353"/>
                  </a:lnTo>
                  <a:lnTo>
                    <a:pt x="3817" y="351"/>
                  </a:lnTo>
                  <a:lnTo>
                    <a:pt x="3817" y="349"/>
                  </a:lnTo>
                  <a:lnTo>
                    <a:pt x="3819" y="347"/>
                  </a:lnTo>
                  <a:lnTo>
                    <a:pt x="3819" y="345"/>
                  </a:lnTo>
                  <a:lnTo>
                    <a:pt x="3819" y="343"/>
                  </a:lnTo>
                  <a:lnTo>
                    <a:pt x="3817" y="342"/>
                  </a:lnTo>
                  <a:lnTo>
                    <a:pt x="3815" y="340"/>
                  </a:lnTo>
                  <a:lnTo>
                    <a:pt x="3815" y="338"/>
                  </a:lnTo>
                  <a:lnTo>
                    <a:pt x="3817" y="338"/>
                  </a:lnTo>
                  <a:lnTo>
                    <a:pt x="3817" y="336"/>
                  </a:lnTo>
                  <a:lnTo>
                    <a:pt x="3819" y="336"/>
                  </a:lnTo>
                  <a:lnTo>
                    <a:pt x="3819" y="338"/>
                  </a:lnTo>
                  <a:lnTo>
                    <a:pt x="3821" y="338"/>
                  </a:lnTo>
                  <a:lnTo>
                    <a:pt x="3826" y="336"/>
                  </a:lnTo>
                  <a:lnTo>
                    <a:pt x="3828" y="336"/>
                  </a:lnTo>
                  <a:lnTo>
                    <a:pt x="3830" y="332"/>
                  </a:lnTo>
                  <a:lnTo>
                    <a:pt x="3830" y="330"/>
                  </a:lnTo>
                  <a:lnTo>
                    <a:pt x="3832" y="328"/>
                  </a:lnTo>
                  <a:lnTo>
                    <a:pt x="3834" y="328"/>
                  </a:lnTo>
                  <a:lnTo>
                    <a:pt x="3834" y="326"/>
                  </a:lnTo>
                  <a:lnTo>
                    <a:pt x="3834" y="324"/>
                  </a:lnTo>
                  <a:lnTo>
                    <a:pt x="3834" y="322"/>
                  </a:lnTo>
                  <a:lnTo>
                    <a:pt x="3834" y="320"/>
                  </a:lnTo>
                  <a:lnTo>
                    <a:pt x="3834" y="319"/>
                  </a:lnTo>
                  <a:lnTo>
                    <a:pt x="3832" y="317"/>
                  </a:lnTo>
                  <a:lnTo>
                    <a:pt x="3830" y="317"/>
                  </a:lnTo>
                  <a:lnTo>
                    <a:pt x="3830" y="319"/>
                  </a:lnTo>
                  <a:lnTo>
                    <a:pt x="3828" y="319"/>
                  </a:lnTo>
                  <a:lnTo>
                    <a:pt x="3828" y="317"/>
                  </a:lnTo>
                  <a:lnTo>
                    <a:pt x="3828" y="315"/>
                  </a:lnTo>
                  <a:lnTo>
                    <a:pt x="3828" y="313"/>
                  </a:lnTo>
                  <a:lnTo>
                    <a:pt x="3828" y="311"/>
                  </a:lnTo>
                  <a:lnTo>
                    <a:pt x="3828" y="309"/>
                  </a:lnTo>
                  <a:lnTo>
                    <a:pt x="3826" y="309"/>
                  </a:lnTo>
                  <a:lnTo>
                    <a:pt x="3826" y="307"/>
                  </a:lnTo>
                  <a:lnTo>
                    <a:pt x="3826" y="305"/>
                  </a:lnTo>
                  <a:lnTo>
                    <a:pt x="3825" y="303"/>
                  </a:lnTo>
                  <a:lnTo>
                    <a:pt x="3823" y="301"/>
                  </a:lnTo>
                  <a:lnTo>
                    <a:pt x="3823" y="299"/>
                  </a:lnTo>
                  <a:lnTo>
                    <a:pt x="3821" y="297"/>
                  </a:lnTo>
                  <a:lnTo>
                    <a:pt x="3821" y="295"/>
                  </a:lnTo>
                  <a:lnTo>
                    <a:pt x="3823" y="294"/>
                  </a:lnTo>
                  <a:lnTo>
                    <a:pt x="3830" y="294"/>
                  </a:lnTo>
                  <a:lnTo>
                    <a:pt x="3830" y="292"/>
                  </a:lnTo>
                  <a:lnTo>
                    <a:pt x="3828" y="292"/>
                  </a:lnTo>
                  <a:lnTo>
                    <a:pt x="3828" y="290"/>
                  </a:lnTo>
                  <a:lnTo>
                    <a:pt x="3830" y="290"/>
                  </a:lnTo>
                  <a:lnTo>
                    <a:pt x="3830" y="292"/>
                  </a:lnTo>
                  <a:lnTo>
                    <a:pt x="3830" y="290"/>
                  </a:lnTo>
                  <a:lnTo>
                    <a:pt x="3830" y="288"/>
                  </a:lnTo>
                  <a:lnTo>
                    <a:pt x="3830" y="286"/>
                  </a:lnTo>
                  <a:lnTo>
                    <a:pt x="3834" y="284"/>
                  </a:lnTo>
                  <a:lnTo>
                    <a:pt x="3836" y="286"/>
                  </a:lnTo>
                  <a:lnTo>
                    <a:pt x="3836" y="284"/>
                  </a:lnTo>
                  <a:lnTo>
                    <a:pt x="3836" y="286"/>
                  </a:lnTo>
                  <a:lnTo>
                    <a:pt x="3838" y="286"/>
                  </a:lnTo>
                  <a:lnTo>
                    <a:pt x="3840" y="286"/>
                  </a:lnTo>
                  <a:lnTo>
                    <a:pt x="3840" y="288"/>
                  </a:lnTo>
                  <a:lnTo>
                    <a:pt x="3842" y="288"/>
                  </a:lnTo>
                  <a:lnTo>
                    <a:pt x="3848" y="290"/>
                  </a:lnTo>
                  <a:lnTo>
                    <a:pt x="3853" y="290"/>
                  </a:lnTo>
                  <a:lnTo>
                    <a:pt x="3861" y="290"/>
                  </a:lnTo>
                  <a:lnTo>
                    <a:pt x="3865" y="292"/>
                  </a:lnTo>
                  <a:lnTo>
                    <a:pt x="3871" y="294"/>
                  </a:lnTo>
                  <a:lnTo>
                    <a:pt x="3873" y="294"/>
                  </a:lnTo>
                  <a:lnTo>
                    <a:pt x="3876" y="295"/>
                  </a:lnTo>
                  <a:lnTo>
                    <a:pt x="3880" y="297"/>
                  </a:lnTo>
                  <a:lnTo>
                    <a:pt x="3884" y="299"/>
                  </a:lnTo>
                  <a:lnTo>
                    <a:pt x="3888" y="301"/>
                  </a:lnTo>
                  <a:lnTo>
                    <a:pt x="3892" y="303"/>
                  </a:lnTo>
                  <a:lnTo>
                    <a:pt x="3894" y="307"/>
                  </a:lnTo>
                  <a:lnTo>
                    <a:pt x="3898" y="309"/>
                  </a:lnTo>
                  <a:lnTo>
                    <a:pt x="3899" y="311"/>
                  </a:lnTo>
                  <a:lnTo>
                    <a:pt x="3898" y="311"/>
                  </a:lnTo>
                  <a:lnTo>
                    <a:pt x="3896" y="311"/>
                  </a:lnTo>
                  <a:lnTo>
                    <a:pt x="3896" y="313"/>
                  </a:lnTo>
                  <a:lnTo>
                    <a:pt x="3896" y="315"/>
                  </a:lnTo>
                  <a:lnTo>
                    <a:pt x="3896" y="317"/>
                  </a:lnTo>
                  <a:lnTo>
                    <a:pt x="3896" y="315"/>
                  </a:lnTo>
                  <a:lnTo>
                    <a:pt x="3898" y="315"/>
                  </a:lnTo>
                  <a:lnTo>
                    <a:pt x="3898" y="313"/>
                  </a:lnTo>
                  <a:lnTo>
                    <a:pt x="3898" y="311"/>
                  </a:lnTo>
                  <a:lnTo>
                    <a:pt x="3899" y="311"/>
                  </a:lnTo>
                  <a:lnTo>
                    <a:pt x="3905" y="317"/>
                  </a:lnTo>
                  <a:lnTo>
                    <a:pt x="3911" y="317"/>
                  </a:lnTo>
                  <a:lnTo>
                    <a:pt x="3913" y="319"/>
                  </a:lnTo>
                  <a:lnTo>
                    <a:pt x="3911" y="319"/>
                  </a:lnTo>
                  <a:lnTo>
                    <a:pt x="3909" y="319"/>
                  </a:lnTo>
                  <a:lnTo>
                    <a:pt x="3909" y="320"/>
                  </a:lnTo>
                  <a:lnTo>
                    <a:pt x="3911" y="320"/>
                  </a:lnTo>
                  <a:lnTo>
                    <a:pt x="3913" y="320"/>
                  </a:lnTo>
                  <a:lnTo>
                    <a:pt x="3915" y="322"/>
                  </a:lnTo>
                  <a:lnTo>
                    <a:pt x="3917" y="322"/>
                  </a:lnTo>
                  <a:lnTo>
                    <a:pt x="3919" y="324"/>
                  </a:lnTo>
                  <a:lnTo>
                    <a:pt x="3921" y="324"/>
                  </a:lnTo>
                  <a:lnTo>
                    <a:pt x="3921" y="326"/>
                  </a:lnTo>
                  <a:lnTo>
                    <a:pt x="3924" y="328"/>
                  </a:lnTo>
                  <a:lnTo>
                    <a:pt x="3930" y="330"/>
                  </a:lnTo>
                  <a:lnTo>
                    <a:pt x="3932" y="330"/>
                  </a:lnTo>
                  <a:lnTo>
                    <a:pt x="3932" y="332"/>
                  </a:lnTo>
                  <a:lnTo>
                    <a:pt x="3930" y="332"/>
                  </a:lnTo>
                  <a:lnTo>
                    <a:pt x="3932" y="334"/>
                  </a:lnTo>
                  <a:lnTo>
                    <a:pt x="3932" y="336"/>
                  </a:lnTo>
                  <a:lnTo>
                    <a:pt x="3934" y="336"/>
                  </a:lnTo>
                  <a:lnTo>
                    <a:pt x="3934" y="338"/>
                  </a:lnTo>
                  <a:lnTo>
                    <a:pt x="3936" y="338"/>
                  </a:lnTo>
                  <a:lnTo>
                    <a:pt x="3940" y="342"/>
                  </a:lnTo>
                  <a:lnTo>
                    <a:pt x="3944" y="345"/>
                  </a:lnTo>
                  <a:lnTo>
                    <a:pt x="3942" y="345"/>
                  </a:lnTo>
                  <a:lnTo>
                    <a:pt x="3944" y="347"/>
                  </a:lnTo>
                  <a:lnTo>
                    <a:pt x="3946" y="347"/>
                  </a:lnTo>
                  <a:lnTo>
                    <a:pt x="3947" y="349"/>
                  </a:lnTo>
                  <a:lnTo>
                    <a:pt x="3949" y="349"/>
                  </a:lnTo>
                  <a:lnTo>
                    <a:pt x="3949" y="351"/>
                  </a:lnTo>
                  <a:lnTo>
                    <a:pt x="3951" y="353"/>
                  </a:lnTo>
                  <a:lnTo>
                    <a:pt x="3949" y="355"/>
                  </a:lnTo>
                  <a:lnTo>
                    <a:pt x="3949" y="357"/>
                  </a:lnTo>
                  <a:lnTo>
                    <a:pt x="3951" y="357"/>
                  </a:lnTo>
                  <a:lnTo>
                    <a:pt x="3951" y="359"/>
                  </a:lnTo>
                  <a:lnTo>
                    <a:pt x="3953" y="357"/>
                  </a:lnTo>
                  <a:lnTo>
                    <a:pt x="3953" y="355"/>
                  </a:lnTo>
                  <a:lnTo>
                    <a:pt x="3955" y="355"/>
                  </a:lnTo>
                  <a:lnTo>
                    <a:pt x="3955" y="353"/>
                  </a:lnTo>
                  <a:lnTo>
                    <a:pt x="3957" y="353"/>
                  </a:lnTo>
                  <a:lnTo>
                    <a:pt x="3955" y="353"/>
                  </a:lnTo>
                  <a:lnTo>
                    <a:pt x="3955" y="351"/>
                  </a:lnTo>
                  <a:lnTo>
                    <a:pt x="3955" y="349"/>
                  </a:lnTo>
                  <a:lnTo>
                    <a:pt x="3957" y="349"/>
                  </a:lnTo>
                  <a:lnTo>
                    <a:pt x="3957" y="347"/>
                  </a:lnTo>
                  <a:lnTo>
                    <a:pt x="3959" y="345"/>
                  </a:lnTo>
                  <a:lnTo>
                    <a:pt x="3961" y="340"/>
                  </a:lnTo>
                  <a:lnTo>
                    <a:pt x="3961" y="338"/>
                  </a:lnTo>
                  <a:lnTo>
                    <a:pt x="3963" y="336"/>
                  </a:lnTo>
                  <a:lnTo>
                    <a:pt x="3963" y="334"/>
                  </a:lnTo>
                  <a:lnTo>
                    <a:pt x="3963" y="332"/>
                  </a:lnTo>
                  <a:lnTo>
                    <a:pt x="3963" y="330"/>
                  </a:lnTo>
                  <a:lnTo>
                    <a:pt x="3965" y="328"/>
                  </a:lnTo>
                  <a:lnTo>
                    <a:pt x="3963" y="328"/>
                  </a:lnTo>
                  <a:lnTo>
                    <a:pt x="3961" y="328"/>
                  </a:lnTo>
                  <a:lnTo>
                    <a:pt x="3963" y="328"/>
                  </a:lnTo>
                  <a:lnTo>
                    <a:pt x="3965" y="326"/>
                  </a:lnTo>
                  <a:lnTo>
                    <a:pt x="3963" y="326"/>
                  </a:lnTo>
                  <a:lnTo>
                    <a:pt x="3965" y="326"/>
                  </a:lnTo>
                  <a:lnTo>
                    <a:pt x="3963" y="326"/>
                  </a:lnTo>
                  <a:lnTo>
                    <a:pt x="3963" y="324"/>
                  </a:lnTo>
                  <a:lnTo>
                    <a:pt x="3961" y="326"/>
                  </a:lnTo>
                  <a:lnTo>
                    <a:pt x="3959" y="328"/>
                  </a:lnTo>
                  <a:lnTo>
                    <a:pt x="3957" y="328"/>
                  </a:lnTo>
                  <a:lnTo>
                    <a:pt x="3953" y="324"/>
                  </a:lnTo>
                  <a:lnTo>
                    <a:pt x="3953" y="322"/>
                  </a:lnTo>
                  <a:lnTo>
                    <a:pt x="3953" y="320"/>
                  </a:lnTo>
                  <a:lnTo>
                    <a:pt x="3947" y="313"/>
                  </a:lnTo>
                  <a:lnTo>
                    <a:pt x="3947" y="311"/>
                  </a:lnTo>
                  <a:lnTo>
                    <a:pt x="3947" y="309"/>
                  </a:lnTo>
                  <a:lnTo>
                    <a:pt x="3947" y="307"/>
                  </a:lnTo>
                  <a:lnTo>
                    <a:pt x="3947" y="305"/>
                  </a:lnTo>
                  <a:lnTo>
                    <a:pt x="3947" y="303"/>
                  </a:lnTo>
                  <a:lnTo>
                    <a:pt x="3947" y="301"/>
                  </a:lnTo>
                  <a:lnTo>
                    <a:pt x="3947" y="299"/>
                  </a:lnTo>
                  <a:lnTo>
                    <a:pt x="3947" y="301"/>
                  </a:lnTo>
                  <a:lnTo>
                    <a:pt x="3946" y="301"/>
                  </a:lnTo>
                  <a:lnTo>
                    <a:pt x="3944" y="301"/>
                  </a:lnTo>
                  <a:lnTo>
                    <a:pt x="3942" y="299"/>
                  </a:lnTo>
                  <a:lnTo>
                    <a:pt x="3940" y="297"/>
                  </a:lnTo>
                  <a:lnTo>
                    <a:pt x="3938" y="295"/>
                  </a:lnTo>
                  <a:lnTo>
                    <a:pt x="3936" y="295"/>
                  </a:lnTo>
                  <a:lnTo>
                    <a:pt x="3932" y="292"/>
                  </a:lnTo>
                  <a:lnTo>
                    <a:pt x="3930" y="292"/>
                  </a:lnTo>
                  <a:lnTo>
                    <a:pt x="3930" y="294"/>
                  </a:lnTo>
                  <a:lnTo>
                    <a:pt x="3930" y="295"/>
                  </a:lnTo>
                  <a:lnTo>
                    <a:pt x="3928" y="295"/>
                  </a:lnTo>
                  <a:lnTo>
                    <a:pt x="3930" y="299"/>
                  </a:lnTo>
                  <a:lnTo>
                    <a:pt x="3928" y="299"/>
                  </a:lnTo>
                  <a:lnTo>
                    <a:pt x="3928" y="297"/>
                  </a:lnTo>
                  <a:lnTo>
                    <a:pt x="3926" y="297"/>
                  </a:lnTo>
                  <a:lnTo>
                    <a:pt x="3926" y="295"/>
                  </a:lnTo>
                  <a:lnTo>
                    <a:pt x="3926" y="294"/>
                  </a:lnTo>
                  <a:lnTo>
                    <a:pt x="3926" y="292"/>
                  </a:lnTo>
                  <a:lnTo>
                    <a:pt x="3926" y="290"/>
                  </a:lnTo>
                  <a:lnTo>
                    <a:pt x="3926" y="288"/>
                  </a:lnTo>
                  <a:lnTo>
                    <a:pt x="3926" y="286"/>
                  </a:lnTo>
                  <a:lnTo>
                    <a:pt x="3928" y="278"/>
                  </a:lnTo>
                  <a:lnTo>
                    <a:pt x="3928" y="276"/>
                  </a:lnTo>
                  <a:lnTo>
                    <a:pt x="3930" y="276"/>
                  </a:lnTo>
                  <a:lnTo>
                    <a:pt x="3930" y="278"/>
                  </a:lnTo>
                  <a:lnTo>
                    <a:pt x="3930" y="280"/>
                  </a:lnTo>
                  <a:lnTo>
                    <a:pt x="3932" y="280"/>
                  </a:lnTo>
                  <a:lnTo>
                    <a:pt x="3932" y="278"/>
                  </a:lnTo>
                  <a:lnTo>
                    <a:pt x="3934" y="278"/>
                  </a:lnTo>
                  <a:lnTo>
                    <a:pt x="3934" y="276"/>
                  </a:lnTo>
                  <a:lnTo>
                    <a:pt x="3936" y="276"/>
                  </a:lnTo>
                  <a:lnTo>
                    <a:pt x="3936" y="272"/>
                  </a:lnTo>
                  <a:lnTo>
                    <a:pt x="3936" y="274"/>
                  </a:lnTo>
                  <a:lnTo>
                    <a:pt x="3934" y="274"/>
                  </a:lnTo>
                  <a:lnTo>
                    <a:pt x="3934" y="272"/>
                  </a:lnTo>
                  <a:lnTo>
                    <a:pt x="3934" y="271"/>
                  </a:lnTo>
                  <a:lnTo>
                    <a:pt x="3934" y="269"/>
                  </a:lnTo>
                  <a:lnTo>
                    <a:pt x="3934" y="271"/>
                  </a:lnTo>
                  <a:lnTo>
                    <a:pt x="3932" y="271"/>
                  </a:lnTo>
                  <a:lnTo>
                    <a:pt x="3932" y="269"/>
                  </a:lnTo>
                  <a:lnTo>
                    <a:pt x="3932" y="267"/>
                  </a:lnTo>
                  <a:lnTo>
                    <a:pt x="3932" y="265"/>
                  </a:lnTo>
                  <a:lnTo>
                    <a:pt x="3934" y="261"/>
                  </a:lnTo>
                  <a:lnTo>
                    <a:pt x="3934" y="259"/>
                  </a:lnTo>
                  <a:lnTo>
                    <a:pt x="3934" y="257"/>
                  </a:lnTo>
                  <a:lnTo>
                    <a:pt x="3934" y="255"/>
                  </a:lnTo>
                  <a:lnTo>
                    <a:pt x="3936" y="255"/>
                  </a:lnTo>
                  <a:lnTo>
                    <a:pt x="3934" y="255"/>
                  </a:lnTo>
                  <a:lnTo>
                    <a:pt x="3934" y="253"/>
                  </a:lnTo>
                  <a:lnTo>
                    <a:pt x="3934" y="248"/>
                  </a:lnTo>
                  <a:lnTo>
                    <a:pt x="3936" y="246"/>
                  </a:lnTo>
                  <a:lnTo>
                    <a:pt x="3936" y="244"/>
                  </a:lnTo>
                  <a:lnTo>
                    <a:pt x="3936" y="242"/>
                  </a:lnTo>
                  <a:lnTo>
                    <a:pt x="3936" y="240"/>
                  </a:lnTo>
                  <a:lnTo>
                    <a:pt x="3934" y="240"/>
                  </a:lnTo>
                  <a:lnTo>
                    <a:pt x="3932" y="238"/>
                  </a:lnTo>
                  <a:lnTo>
                    <a:pt x="3930" y="240"/>
                  </a:lnTo>
                  <a:lnTo>
                    <a:pt x="3926" y="240"/>
                  </a:lnTo>
                  <a:lnTo>
                    <a:pt x="3926" y="242"/>
                  </a:lnTo>
                  <a:lnTo>
                    <a:pt x="3924" y="240"/>
                  </a:lnTo>
                  <a:lnTo>
                    <a:pt x="3924" y="238"/>
                  </a:lnTo>
                  <a:lnTo>
                    <a:pt x="3924" y="236"/>
                  </a:lnTo>
                  <a:lnTo>
                    <a:pt x="3924" y="234"/>
                  </a:lnTo>
                  <a:lnTo>
                    <a:pt x="3926" y="234"/>
                  </a:lnTo>
                  <a:lnTo>
                    <a:pt x="3926" y="232"/>
                  </a:lnTo>
                  <a:lnTo>
                    <a:pt x="3928" y="230"/>
                  </a:lnTo>
                  <a:lnTo>
                    <a:pt x="3928" y="228"/>
                  </a:lnTo>
                  <a:lnTo>
                    <a:pt x="3928" y="226"/>
                  </a:lnTo>
                  <a:lnTo>
                    <a:pt x="3926" y="226"/>
                  </a:lnTo>
                  <a:lnTo>
                    <a:pt x="3926" y="228"/>
                  </a:lnTo>
                  <a:lnTo>
                    <a:pt x="3926" y="230"/>
                  </a:lnTo>
                  <a:lnTo>
                    <a:pt x="3924" y="230"/>
                  </a:lnTo>
                  <a:lnTo>
                    <a:pt x="3924" y="228"/>
                  </a:lnTo>
                  <a:lnTo>
                    <a:pt x="3924" y="226"/>
                  </a:lnTo>
                  <a:lnTo>
                    <a:pt x="3928" y="223"/>
                  </a:lnTo>
                  <a:lnTo>
                    <a:pt x="3928" y="221"/>
                  </a:lnTo>
                  <a:lnTo>
                    <a:pt x="3928" y="219"/>
                  </a:lnTo>
                  <a:lnTo>
                    <a:pt x="3928" y="217"/>
                  </a:lnTo>
                  <a:lnTo>
                    <a:pt x="3930" y="217"/>
                  </a:lnTo>
                  <a:lnTo>
                    <a:pt x="3934" y="215"/>
                  </a:lnTo>
                  <a:lnTo>
                    <a:pt x="3936" y="213"/>
                  </a:lnTo>
                  <a:lnTo>
                    <a:pt x="3938" y="211"/>
                  </a:lnTo>
                  <a:lnTo>
                    <a:pt x="3940" y="209"/>
                  </a:lnTo>
                  <a:lnTo>
                    <a:pt x="3942" y="209"/>
                  </a:lnTo>
                  <a:lnTo>
                    <a:pt x="3942" y="207"/>
                  </a:lnTo>
                  <a:lnTo>
                    <a:pt x="3944" y="205"/>
                  </a:lnTo>
                  <a:lnTo>
                    <a:pt x="3946" y="205"/>
                  </a:lnTo>
                  <a:lnTo>
                    <a:pt x="3946" y="201"/>
                  </a:lnTo>
                  <a:lnTo>
                    <a:pt x="3951" y="196"/>
                  </a:lnTo>
                  <a:lnTo>
                    <a:pt x="3951" y="198"/>
                  </a:lnTo>
                  <a:lnTo>
                    <a:pt x="3951" y="196"/>
                  </a:lnTo>
                  <a:lnTo>
                    <a:pt x="3951" y="194"/>
                  </a:lnTo>
                  <a:lnTo>
                    <a:pt x="3953" y="190"/>
                  </a:lnTo>
                  <a:lnTo>
                    <a:pt x="3953" y="188"/>
                  </a:lnTo>
                  <a:lnTo>
                    <a:pt x="3955" y="186"/>
                  </a:lnTo>
                  <a:lnTo>
                    <a:pt x="3955" y="184"/>
                  </a:lnTo>
                  <a:lnTo>
                    <a:pt x="3955" y="182"/>
                  </a:lnTo>
                  <a:lnTo>
                    <a:pt x="3955" y="180"/>
                  </a:lnTo>
                  <a:lnTo>
                    <a:pt x="3957" y="178"/>
                  </a:lnTo>
                  <a:lnTo>
                    <a:pt x="3957" y="176"/>
                  </a:lnTo>
                  <a:lnTo>
                    <a:pt x="3957" y="175"/>
                  </a:lnTo>
                  <a:lnTo>
                    <a:pt x="3957" y="173"/>
                  </a:lnTo>
                  <a:lnTo>
                    <a:pt x="3957" y="169"/>
                  </a:lnTo>
                  <a:lnTo>
                    <a:pt x="3959" y="167"/>
                  </a:lnTo>
                  <a:lnTo>
                    <a:pt x="3959" y="165"/>
                  </a:lnTo>
                  <a:lnTo>
                    <a:pt x="3959" y="163"/>
                  </a:lnTo>
                  <a:lnTo>
                    <a:pt x="3959" y="161"/>
                  </a:lnTo>
                  <a:lnTo>
                    <a:pt x="3959" y="159"/>
                  </a:lnTo>
                  <a:lnTo>
                    <a:pt x="3959" y="157"/>
                  </a:lnTo>
                  <a:lnTo>
                    <a:pt x="3959" y="155"/>
                  </a:lnTo>
                  <a:lnTo>
                    <a:pt x="3961" y="155"/>
                  </a:lnTo>
                  <a:lnTo>
                    <a:pt x="3961" y="153"/>
                  </a:lnTo>
                  <a:lnTo>
                    <a:pt x="3961" y="152"/>
                  </a:lnTo>
                  <a:lnTo>
                    <a:pt x="3961" y="150"/>
                  </a:lnTo>
                  <a:lnTo>
                    <a:pt x="3961" y="148"/>
                  </a:lnTo>
                  <a:lnTo>
                    <a:pt x="3961" y="146"/>
                  </a:lnTo>
                  <a:lnTo>
                    <a:pt x="3963" y="146"/>
                  </a:lnTo>
                  <a:lnTo>
                    <a:pt x="3961" y="144"/>
                  </a:lnTo>
                  <a:lnTo>
                    <a:pt x="3963" y="144"/>
                  </a:lnTo>
                  <a:lnTo>
                    <a:pt x="3965" y="140"/>
                  </a:lnTo>
                  <a:lnTo>
                    <a:pt x="3967" y="138"/>
                  </a:lnTo>
                  <a:lnTo>
                    <a:pt x="3967" y="136"/>
                  </a:lnTo>
                  <a:lnTo>
                    <a:pt x="3967" y="134"/>
                  </a:lnTo>
                  <a:lnTo>
                    <a:pt x="3967" y="130"/>
                  </a:lnTo>
                  <a:lnTo>
                    <a:pt x="3969" y="130"/>
                  </a:lnTo>
                  <a:lnTo>
                    <a:pt x="3969" y="129"/>
                  </a:lnTo>
                  <a:lnTo>
                    <a:pt x="3971" y="129"/>
                  </a:lnTo>
                  <a:lnTo>
                    <a:pt x="3974" y="129"/>
                  </a:lnTo>
                  <a:lnTo>
                    <a:pt x="3974" y="130"/>
                  </a:lnTo>
                  <a:lnTo>
                    <a:pt x="3971" y="132"/>
                  </a:lnTo>
                  <a:lnTo>
                    <a:pt x="3971" y="134"/>
                  </a:lnTo>
                  <a:lnTo>
                    <a:pt x="3972" y="134"/>
                  </a:lnTo>
                  <a:lnTo>
                    <a:pt x="3976" y="134"/>
                  </a:lnTo>
                  <a:lnTo>
                    <a:pt x="3980" y="132"/>
                  </a:lnTo>
                  <a:lnTo>
                    <a:pt x="3988" y="134"/>
                  </a:lnTo>
                  <a:lnTo>
                    <a:pt x="3995" y="132"/>
                  </a:lnTo>
                  <a:lnTo>
                    <a:pt x="3997" y="132"/>
                  </a:lnTo>
                  <a:lnTo>
                    <a:pt x="3999" y="132"/>
                  </a:lnTo>
                  <a:lnTo>
                    <a:pt x="4001" y="132"/>
                  </a:lnTo>
                  <a:lnTo>
                    <a:pt x="4003" y="132"/>
                  </a:lnTo>
                  <a:lnTo>
                    <a:pt x="4005" y="134"/>
                  </a:lnTo>
                  <a:lnTo>
                    <a:pt x="4009" y="136"/>
                  </a:lnTo>
                  <a:lnTo>
                    <a:pt x="4011" y="136"/>
                  </a:lnTo>
                  <a:lnTo>
                    <a:pt x="4009" y="136"/>
                  </a:lnTo>
                  <a:lnTo>
                    <a:pt x="4009" y="138"/>
                  </a:lnTo>
                  <a:lnTo>
                    <a:pt x="4007" y="136"/>
                  </a:lnTo>
                  <a:lnTo>
                    <a:pt x="4007" y="138"/>
                  </a:lnTo>
                  <a:lnTo>
                    <a:pt x="4009" y="138"/>
                  </a:lnTo>
                  <a:lnTo>
                    <a:pt x="4013" y="136"/>
                  </a:lnTo>
                  <a:lnTo>
                    <a:pt x="4015" y="138"/>
                  </a:lnTo>
                  <a:lnTo>
                    <a:pt x="4019" y="138"/>
                  </a:lnTo>
                  <a:lnTo>
                    <a:pt x="4020" y="142"/>
                  </a:lnTo>
                  <a:lnTo>
                    <a:pt x="4022" y="144"/>
                  </a:lnTo>
                  <a:lnTo>
                    <a:pt x="4022" y="146"/>
                  </a:lnTo>
                  <a:lnTo>
                    <a:pt x="4022" y="148"/>
                  </a:lnTo>
                  <a:lnTo>
                    <a:pt x="4022" y="150"/>
                  </a:lnTo>
                  <a:lnTo>
                    <a:pt x="4022" y="152"/>
                  </a:lnTo>
                  <a:lnTo>
                    <a:pt x="4024" y="153"/>
                  </a:lnTo>
                  <a:lnTo>
                    <a:pt x="4022" y="153"/>
                  </a:lnTo>
                  <a:lnTo>
                    <a:pt x="4022" y="155"/>
                  </a:lnTo>
                  <a:lnTo>
                    <a:pt x="4022" y="159"/>
                  </a:lnTo>
                  <a:lnTo>
                    <a:pt x="4022" y="163"/>
                  </a:lnTo>
                  <a:lnTo>
                    <a:pt x="4024" y="163"/>
                  </a:lnTo>
                  <a:lnTo>
                    <a:pt x="4024" y="165"/>
                  </a:lnTo>
                  <a:lnTo>
                    <a:pt x="4024" y="167"/>
                  </a:lnTo>
                  <a:lnTo>
                    <a:pt x="4022" y="167"/>
                  </a:lnTo>
                  <a:lnTo>
                    <a:pt x="4022" y="169"/>
                  </a:lnTo>
                  <a:lnTo>
                    <a:pt x="4022" y="171"/>
                  </a:lnTo>
                  <a:lnTo>
                    <a:pt x="4022" y="173"/>
                  </a:lnTo>
                  <a:lnTo>
                    <a:pt x="4022" y="175"/>
                  </a:lnTo>
                  <a:lnTo>
                    <a:pt x="4020" y="175"/>
                  </a:lnTo>
                  <a:lnTo>
                    <a:pt x="4019" y="176"/>
                  </a:lnTo>
                  <a:lnTo>
                    <a:pt x="4019" y="178"/>
                  </a:lnTo>
                  <a:lnTo>
                    <a:pt x="4019" y="182"/>
                  </a:lnTo>
                  <a:lnTo>
                    <a:pt x="4019" y="184"/>
                  </a:lnTo>
                  <a:lnTo>
                    <a:pt x="4019" y="186"/>
                  </a:lnTo>
                  <a:lnTo>
                    <a:pt x="4017" y="186"/>
                  </a:lnTo>
                  <a:lnTo>
                    <a:pt x="4015" y="188"/>
                  </a:lnTo>
                  <a:lnTo>
                    <a:pt x="4015" y="190"/>
                  </a:lnTo>
                  <a:lnTo>
                    <a:pt x="4015" y="192"/>
                  </a:lnTo>
                  <a:lnTo>
                    <a:pt x="4017" y="194"/>
                  </a:lnTo>
                  <a:lnTo>
                    <a:pt x="4015" y="196"/>
                  </a:lnTo>
                  <a:lnTo>
                    <a:pt x="4013" y="196"/>
                  </a:lnTo>
                  <a:lnTo>
                    <a:pt x="4013" y="198"/>
                  </a:lnTo>
                  <a:lnTo>
                    <a:pt x="4013" y="200"/>
                  </a:lnTo>
                  <a:lnTo>
                    <a:pt x="4013" y="201"/>
                  </a:lnTo>
                  <a:lnTo>
                    <a:pt x="4011" y="201"/>
                  </a:lnTo>
                  <a:lnTo>
                    <a:pt x="4009" y="201"/>
                  </a:lnTo>
                  <a:lnTo>
                    <a:pt x="4009" y="203"/>
                  </a:lnTo>
                  <a:lnTo>
                    <a:pt x="4007" y="203"/>
                  </a:lnTo>
                  <a:lnTo>
                    <a:pt x="4007" y="205"/>
                  </a:lnTo>
                  <a:lnTo>
                    <a:pt x="4007" y="207"/>
                  </a:lnTo>
                  <a:lnTo>
                    <a:pt x="4007" y="209"/>
                  </a:lnTo>
                  <a:lnTo>
                    <a:pt x="4007" y="211"/>
                  </a:lnTo>
                  <a:lnTo>
                    <a:pt x="4009" y="211"/>
                  </a:lnTo>
                  <a:lnTo>
                    <a:pt x="4011" y="217"/>
                  </a:lnTo>
                  <a:lnTo>
                    <a:pt x="4019" y="223"/>
                  </a:lnTo>
                  <a:lnTo>
                    <a:pt x="4020" y="224"/>
                  </a:lnTo>
                  <a:lnTo>
                    <a:pt x="4020" y="226"/>
                  </a:lnTo>
                  <a:lnTo>
                    <a:pt x="4020" y="228"/>
                  </a:lnTo>
                  <a:lnTo>
                    <a:pt x="4020" y="230"/>
                  </a:lnTo>
                  <a:lnTo>
                    <a:pt x="4020" y="232"/>
                  </a:lnTo>
                  <a:lnTo>
                    <a:pt x="4022" y="234"/>
                  </a:lnTo>
                  <a:lnTo>
                    <a:pt x="4022" y="236"/>
                  </a:lnTo>
                  <a:lnTo>
                    <a:pt x="4022" y="238"/>
                  </a:lnTo>
                  <a:lnTo>
                    <a:pt x="4022" y="240"/>
                  </a:lnTo>
                  <a:lnTo>
                    <a:pt x="4022" y="242"/>
                  </a:lnTo>
                  <a:lnTo>
                    <a:pt x="4022" y="244"/>
                  </a:lnTo>
                  <a:lnTo>
                    <a:pt x="4022" y="246"/>
                  </a:lnTo>
                  <a:lnTo>
                    <a:pt x="4020" y="248"/>
                  </a:lnTo>
                  <a:lnTo>
                    <a:pt x="4020" y="249"/>
                  </a:lnTo>
                  <a:lnTo>
                    <a:pt x="4020" y="251"/>
                  </a:lnTo>
                  <a:lnTo>
                    <a:pt x="4022" y="251"/>
                  </a:lnTo>
                  <a:lnTo>
                    <a:pt x="4022" y="253"/>
                  </a:lnTo>
                  <a:lnTo>
                    <a:pt x="4022" y="255"/>
                  </a:lnTo>
                  <a:lnTo>
                    <a:pt x="4022" y="259"/>
                  </a:lnTo>
                  <a:lnTo>
                    <a:pt x="4020" y="259"/>
                  </a:lnTo>
                  <a:lnTo>
                    <a:pt x="4020" y="261"/>
                  </a:lnTo>
                  <a:lnTo>
                    <a:pt x="4017" y="265"/>
                  </a:lnTo>
                  <a:lnTo>
                    <a:pt x="4017" y="267"/>
                  </a:lnTo>
                  <a:lnTo>
                    <a:pt x="4020" y="269"/>
                  </a:lnTo>
                  <a:lnTo>
                    <a:pt x="4020" y="271"/>
                  </a:lnTo>
                  <a:lnTo>
                    <a:pt x="4019" y="272"/>
                  </a:lnTo>
                  <a:lnTo>
                    <a:pt x="4019" y="274"/>
                  </a:lnTo>
                  <a:lnTo>
                    <a:pt x="4019" y="276"/>
                  </a:lnTo>
                  <a:lnTo>
                    <a:pt x="4019" y="278"/>
                  </a:lnTo>
                  <a:lnTo>
                    <a:pt x="4019" y="280"/>
                  </a:lnTo>
                  <a:lnTo>
                    <a:pt x="4020" y="282"/>
                  </a:lnTo>
                  <a:lnTo>
                    <a:pt x="4020" y="284"/>
                  </a:lnTo>
                  <a:lnTo>
                    <a:pt x="4020" y="286"/>
                  </a:lnTo>
                  <a:lnTo>
                    <a:pt x="4020" y="288"/>
                  </a:lnTo>
                  <a:lnTo>
                    <a:pt x="4020" y="290"/>
                  </a:lnTo>
                  <a:lnTo>
                    <a:pt x="4019" y="292"/>
                  </a:lnTo>
                  <a:lnTo>
                    <a:pt x="4019" y="294"/>
                  </a:lnTo>
                  <a:lnTo>
                    <a:pt x="4019" y="295"/>
                  </a:lnTo>
                  <a:lnTo>
                    <a:pt x="4020" y="301"/>
                  </a:lnTo>
                  <a:lnTo>
                    <a:pt x="4020" y="303"/>
                  </a:lnTo>
                  <a:lnTo>
                    <a:pt x="4020" y="305"/>
                  </a:lnTo>
                  <a:lnTo>
                    <a:pt x="4019" y="305"/>
                  </a:lnTo>
                  <a:lnTo>
                    <a:pt x="4019" y="307"/>
                  </a:lnTo>
                  <a:lnTo>
                    <a:pt x="4020" y="307"/>
                  </a:lnTo>
                  <a:lnTo>
                    <a:pt x="4020" y="309"/>
                  </a:lnTo>
                  <a:lnTo>
                    <a:pt x="4020" y="311"/>
                  </a:lnTo>
                  <a:lnTo>
                    <a:pt x="4020" y="313"/>
                  </a:lnTo>
                  <a:lnTo>
                    <a:pt x="4019" y="313"/>
                  </a:lnTo>
                  <a:lnTo>
                    <a:pt x="4019" y="315"/>
                  </a:lnTo>
                  <a:lnTo>
                    <a:pt x="4019" y="317"/>
                  </a:lnTo>
                  <a:lnTo>
                    <a:pt x="4017" y="317"/>
                  </a:lnTo>
                  <a:lnTo>
                    <a:pt x="4019" y="319"/>
                  </a:lnTo>
                  <a:lnTo>
                    <a:pt x="4019" y="320"/>
                  </a:lnTo>
                  <a:lnTo>
                    <a:pt x="4019" y="324"/>
                  </a:lnTo>
                  <a:lnTo>
                    <a:pt x="4019" y="326"/>
                  </a:lnTo>
                  <a:lnTo>
                    <a:pt x="4020" y="330"/>
                  </a:lnTo>
                  <a:lnTo>
                    <a:pt x="4024" y="332"/>
                  </a:lnTo>
                  <a:lnTo>
                    <a:pt x="4026" y="334"/>
                  </a:lnTo>
                  <a:lnTo>
                    <a:pt x="4034" y="342"/>
                  </a:lnTo>
                  <a:lnTo>
                    <a:pt x="4036" y="343"/>
                  </a:lnTo>
                  <a:lnTo>
                    <a:pt x="4036" y="345"/>
                  </a:lnTo>
                  <a:lnTo>
                    <a:pt x="4036" y="347"/>
                  </a:lnTo>
                  <a:lnTo>
                    <a:pt x="4036" y="349"/>
                  </a:lnTo>
                  <a:lnTo>
                    <a:pt x="4036" y="347"/>
                  </a:lnTo>
                  <a:lnTo>
                    <a:pt x="4036" y="345"/>
                  </a:lnTo>
                  <a:lnTo>
                    <a:pt x="4034" y="347"/>
                  </a:lnTo>
                  <a:lnTo>
                    <a:pt x="4032" y="349"/>
                  </a:lnTo>
                  <a:lnTo>
                    <a:pt x="4032" y="351"/>
                  </a:lnTo>
                  <a:lnTo>
                    <a:pt x="4030" y="353"/>
                  </a:lnTo>
                  <a:lnTo>
                    <a:pt x="4028" y="357"/>
                  </a:lnTo>
                  <a:lnTo>
                    <a:pt x="4028" y="359"/>
                  </a:lnTo>
                  <a:lnTo>
                    <a:pt x="4028" y="361"/>
                  </a:lnTo>
                  <a:lnTo>
                    <a:pt x="4028" y="363"/>
                  </a:lnTo>
                  <a:lnTo>
                    <a:pt x="4026" y="363"/>
                  </a:lnTo>
                  <a:lnTo>
                    <a:pt x="4028" y="363"/>
                  </a:lnTo>
                  <a:lnTo>
                    <a:pt x="4028" y="365"/>
                  </a:lnTo>
                  <a:lnTo>
                    <a:pt x="4028" y="367"/>
                  </a:lnTo>
                  <a:lnTo>
                    <a:pt x="4030" y="368"/>
                  </a:lnTo>
                  <a:lnTo>
                    <a:pt x="4028" y="370"/>
                  </a:lnTo>
                  <a:lnTo>
                    <a:pt x="4030" y="372"/>
                  </a:lnTo>
                  <a:lnTo>
                    <a:pt x="4028" y="374"/>
                  </a:lnTo>
                  <a:lnTo>
                    <a:pt x="4026" y="374"/>
                  </a:lnTo>
                  <a:lnTo>
                    <a:pt x="4028" y="376"/>
                  </a:lnTo>
                  <a:lnTo>
                    <a:pt x="4028" y="378"/>
                  </a:lnTo>
                  <a:lnTo>
                    <a:pt x="4028" y="380"/>
                  </a:lnTo>
                  <a:lnTo>
                    <a:pt x="4028" y="378"/>
                  </a:lnTo>
                  <a:lnTo>
                    <a:pt x="4026" y="378"/>
                  </a:lnTo>
                  <a:lnTo>
                    <a:pt x="4026" y="380"/>
                  </a:lnTo>
                  <a:lnTo>
                    <a:pt x="4024" y="380"/>
                  </a:lnTo>
                  <a:lnTo>
                    <a:pt x="4024" y="382"/>
                  </a:lnTo>
                  <a:lnTo>
                    <a:pt x="4022" y="382"/>
                  </a:lnTo>
                  <a:lnTo>
                    <a:pt x="4020" y="382"/>
                  </a:lnTo>
                  <a:lnTo>
                    <a:pt x="4019" y="384"/>
                  </a:lnTo>
                  <a:lnTo>
                    <a:pt x="4019" y="386"/>
                  </a:lnTo>
                  <a:lnTo>
                    <a:pt x="4019" y="388"/>
                  </a:lnTo>
                  <a:lnTo>
                    <a:pt x="4017" y="390"/>
                  </a:lnTo>
                  <a:lnTo>
                    <a:pt x="4017" y="391"/>
                  </a:lnTo>
                  <a:lnTo>
                    <a:pt x="4017" y="393"/>
                  </a:lnTo>
                  <a:lnTo>
                    <a:pt x="4017" y="395"/>
                  </a:lnTo>
                  <a:lnTo>
                    <a:pt x="4015" y="395"/>
                  </a:lnTo>
                  <a:lnTo>
                    <a:pt x="4013" y="395"/>
                  </a:lnTo>
                  <a:lnTo>
                    <a:pt x="4011" y="395"/>
                  </a:lnTo>
                  <a:lnTo>
                    <a:pt x="4011" y="397"/>
                  </a:lnTo>
                  <a:lnTo>
                    <a:pt x="4011" y="399"/>
                  </a:lnTo>
                  <a:lnTo>
                    <a:pt x="4013" y="399"/>
                  </a:lnTo>
                  <a:lnTo>
                    <a:pt x="4013" y="401"/>
                  </a:lnTo>
                  <a:lnTo>
                    <a:pt x="4013" y="403"/>
                  </a:lnTo>
                  <a:lnTo>
                    <a:pt x="4013" y="401"/>
                  </a:lnTo>
                  <a:lnTo>
                    <a:pt x="4013" y="403"/>
                  </a:lnTo>
                  <a:lnTo>
                    <a:pt x="4009" y="403"/>
                  </a:lnTo>
                  <a:lnTo>
                    <a:pt x="4011" y="405"/>
                  </a:lnTo>
                  <a:lnTo>
                    <a:pt x="4011" y="407"/>
                  </a:lnTo>
                  <a:lnTo>
                    <a:pt x="4009" y="407"/>
                  </a:lnTo>
                  <a:lnTo>
                    <a:pt x="4009" y="409"/>
                  </a:lnTo>
                  <a:lnTo>
                    <a:pt x="4007" y="409"/>
                  </a:lnTo>
                  <a:lnTo>
                    <a:pt x="4007" y="411"/>
                  </a:lnTo>
                  <a:lnTo>
                    <a:pt x="4005" y="413"/>
                  </a:lnTo>
                  <a:lnTo>
                    <a:pt x="4005" y="411"/>
                  </a:lnTo>
                  <a:lnTo>
                    <a:pt x="4003" y="411"/>
                  </a:lnTo>
                  <a:lnTo>
                    <a:pt x="4003" y="413"/>
                  </a:lnTo>
                  <a:lnTo>
                    <a:pt x="4001" y="411"/>
                  </a:lnTo>
                  <a:lnTo>
                    <a:pt x="4001" y="409"/>
                  </a:lnTo>
                  <a:lnTo>
                    <a:pt x="3999" y="409"/>
                  </a:lnTo>
                  <a:lnTo>
                    <a:pt x="3999" y="411"/>
                  </a:lnTo>
                  <a:lnTo>
                    <a:pt x="4001" y="411"/>
                  </a:lnTo>
                  <a:lnTo>
                    <a:pt x="4001" y="413"/>
                  </a:lnTo>
                  <a:lnTo>
                    <a:pt x="4003" y="415"/>
                  </a:lnTo>
                  <a:lnTo>
                    <a:pt x="4001" y="415"/>
                  </a:lnTo>
                  <a:lnTo>
                    <a:pt x="4001" y="416"/>
                  </a:lnTo>
                  <a:lnTo>
                    <a:pt x="4003" y="416"/>
                  </a:lnTo>
                  <a:lnTo>
                    <a:pt x="4003" y="418"/>
                  </a:lnTo>
                  <a:lnTo>
                    <a:pt x="4003" y="420"/>
                  </a:lnTo>
                  <a:lnTo>
                    <a:pt x="4003" y="422"/>
                  </a:lnTo>
                  <a:lnTo>
                    <a:pt x="4001" y="424"/>
                  </a:lnTo>
                  <a:lnTo>
                    <a:pt x="3999" y="422"/>
                  </a:lnTo>
                  <a:lnTo>
                    <a:pt x="3999" y="424"/>
                  </a:lnTo>
                  <a:lnTo>
                    <a:pt x="3997" y="424"/>
                  </a:lnTo>
                  <a:lnTo>
                    <a:pt x="3997" y="422"/>
                  </a:lnTo>
                  <a:lnTo>
                    <a:pt x="3997" y="424"/>
                  </a:lnTo>
                  <a:lnTo>
                    <a:pt x="3995" y="424"/>
                  </a:lnTo>
                  <a:lnTo>
                    <a:pt x="3995" y="426"/>
                  </a:lnTo>
                  <a:lnTo>
                    <a:pt x="3994" y="426"/>
                  </a:lnTo>
                  <a:lnTo>
                    <a:pt x="3994" y="428"/>
                  </a:lnTo>
                  <a:lnTo>
                    <a:pt x="3990" y="428"/>
                  </a:lnTo>
                  <a:lnTo>
                    <a:pt x="3984" y="426"/>
                  </a:lnTo>
                  <a:lnTo>
                    <a:pt x="3984" y="424"/>
                  </a:lnTo>
                  <a:lnTo>
                    <a:pt x="3982" y="424"/>
                  </a:lnTo>
                  <a:lnTo>
                    <a:pt x="3984" y="422"/>
                  </a:lnTo>
                  <a:lnTo>
                    <a:pt x="3986" y="422"/>
                  </a:lnTo>
                  <a:lnTo>
                    <a:pt x="3988" y="422"/>
                  </a:lnTo>
                  <a:lnTo>
                    <a:pt x="3988" y="420"/>
                  </a:lnTo>
                  <a:lnTo>
                    <a:pt x="3990" y="420"/>
                  </a:lnTo>
                  <a:lnTo>
                    <a:pt x="3990" y="418"/>
                  </a:lnTo>
                  <a:lnTo>
                    <a:pt x="3988" y="418"/>
                  </a:lnTo>
                  <a:lnTo>
                    <a:pt x="3986" y="418"/>
                  </a:lnTo>
                  <a:lnTo>
                    <a:pt x="3988" y="418"/>
                  </a:lnTo>
                  <a:lnTo>
                    <a:pt x="3986" y="420"/>
                  </a:lnTo>
                  <a:lnTo>
                    <a:pt x="3984" y="422"/>
                  </a:lnTo>
                  <a:lnTo>
                    <a:pt x="3982" y="422"/>
                  </a:lnTo>
                  <a:lnTo>
                    <a:pt x="3980" y="420"/>
                  </a:lnTo>
                  <a:lnTo>
                    <a:pt x="3980" y="418"/>
                  </a:lnTo>
                  <a:lnTo>
                    <a:pt x="3978" y="416"/>
                  </a:lnTo>
                  <a:lnTo>
                    <a:pt x="3978" y="415"/>
                  </a:lnTo>
                  <a:lnTo>
                    <a:pt x="3976" y="415"/>
                  </a:lnTo>
                  <a:lnTo>
                    <a:pt x="3976" y="416"/>
                  </a:lnTo>
                  <a:lnTo>
                    <a:pt x="3974" y="416"/>
                  </a:lnTo>
                  <a:lnTo>
                    <a:pt x="3972" y="415"/>
                  </a:lnTo>
                  <a:lnTo>
                    <a:pt x="3971" y="416"/>
                  </a:lnTo>
                  <a:lnTo>
                    <a:pt x="3972" y="416"/>
                  </a:lnTo>
                  <a:lnTo>
                    <a:pt x="3969" y="416"/>
                  </a:lnTo>
                  <a:lnTo>
                    <a:pt x="3967" y="416"/>
                  </a:lnTo>
                  <a:lnTo>
                    <a:pt x="3965" y="416"/>
                  </a:lnTo>
                  <a:lnTo>
                    <a:pt x="3961" y="416"/>
                  </a:lnTo>
                  <a:lnTo>
                    <a:pt x="3963" y="416"/>
                  </a:lnTo>
                  <a:lnTo>
                    <a:pt x="3963" y="418"/>
                  </a:lnTo>
                  <a:lnTo>
                    <a:pt x="3965" y="418"/>
                  </a:lnTo>
                  <a:lnTo>
                    <a:pt x="3965" y="420"/>
                  </a:lnTo>
                  <a:lnTo>
                    <a:pt x="3965" y="422"/>
                  </a:lnTo>
                  <a:lnTo>
                    <a:pt x="3965" y="424"/>
                  </a:lnTo>
                  <a:lnTo>
                    <a:pt x="3965" y="426"/>
                  </a:lnTo>
                  <a:lnTo>
                    <a:pt x="3969" y="428"/>
                  </a:lnTo>
                  <a:lnTo>
                    <a:pt x="3971" y="428"/>
                  </a:lnTo>
                  <a:lnTo>
                    <a:pt x="3972" y="428"/>
                  </a:lnTo>
                  <a:lnTo>
                    <a:pt x="3972" y="430"/>
                  </a:lnTo>
                  <a:lnTo>
                    <a:pt x="3974" y="430"/>
                  </a:lnTo>
                  <a:lnTo>
                    <a:pt x="3976" y="432"/>
                  </a:lnTo>
                  <a:lnTo>
                    <a:pt x="3982" y="434"/>
                  </a:lnTo>
                  <a:lnTo>
                    <a:pt x="3984" y="436"/>
                  </a:lnTo>
                  <a:lnTo>
                    <a:pt x="3988" y="436"/>
                  </a:lnTo>
                  <a:lnTo>
                    <a:pt x="3992" y="434"/>
                  </a:lnTo>
                  <a:lnTo>
                    <a:pt x="3995" y="434"/>
                  </a:lnTo>
                  <a:lnTo>
                    <a:pt x="3999" y="434"/>
                  </a:lnTo>
                  <a:lnTo>
                    <a:pt x="4001" y="434"/>
                  </a:lnTo>
                  <a:lnTo>
                    <a:pt x="4003" y="436"/>
                  </a:lnTo>
                  <a:lnTo>
                    <a:pt x="4005" y="436"/>
                  </a:lnTo>
                  <a:lnTo>
                    <a:pt x="4005" y="438"/>
                  </a:lnTo>
                  <a:lnTo>
                    <a:pt x="4007" y="439"/>
                  </a:lnTo>
                  <a:lnTo>
                    <a:pt x="4009" y="439"/>
                  </a:lnTo>
                  <a:lnTo>
                    <a:pt x="4011" y="439"/>
                  </a:lnTo>
                  <a:lnTo>
                    <a:pt x="4015" y="438"/>
                  </a:lnTo>
                  <a:lnTo>
                    <a:pt x="4015" y="436"/>
                  </a:lnTo>
                  <a:lnTo>
                    <a:pt x="4017" y="436"/>
                  </a:lnTo>
                  <a:lnTo>
                    <a:pt x="4017" y="434"/>
                  </a:lnTo>
                  <a:lnTo>
                    <a:pt x="4017" y="432"/>
                  </a:lnTo>
                  <a:lnTo>
                    <a:pt x="4017" y="430"/>
                  </a:lnTo>
                  <a:lnTo>
                    <a:pt x="4017" y="428"/>
                  </a:lnTo>
                  <a:lnTo>
                    <a:pt x="4015" y="428"/>
                  </a:lnTo>
                  <a:lnTo>
                    <a:pt x="4017" y="426"/>
                  </a:lnTo>
                  <a:lnTo>
                    <a:pt x="4017" y="424"/>
                  </a:lnTo>
                  <a:lnTo>
                    <a:pt x="4019" y="424"/>
                  </a:lnTo>
                  <a:lnTo>
                    <a:pt x="4022" y="424"/>
                  </a:lnTo>
                  <a:lnTo>
                    <a:pt x="4024" y="422"/>
                  </a:lnTo>
                  <a:lnTo>
                    <a:pt x="4026" y="420"/>
                  </a:lnTo>
                  <a:lnTo>
                    <a:pt x="4026" y="418"/>
                  </a:lnTo>
                  <a:lnTo>
                    <a:pt x="4028" y="418"/>
                  </a:lnTo>
                  <a:lnTo>
                    <a:pt x="4034" y="416"/>
                  </a:lnTo>
                  <a:lnTo>
                    <a:pt x="4034" y="415"/>
                  </a:lnTo>
                  <a:lnTo>
                    <a:pt x="4036" y="413"/>
                  </a:lnTo>
                  <a:lnTo>
                    <a:pt x="4036" y="411"/>
                  </a:lnTo>
                  <a:lnTo>
                    <a:pt x="4038" y="411"/>
                  </a:lnTo>
                  <a:lnTo>
                    <a:pt x="4040" y="409"/>
                  </a:lnTo>
                  <a:lnTo>
                    <a:pt x="4040" y="407"/>
                  </a:lnTo>
                  <a:lnTo>
                    <a:pt x="4040" y="405"/>
                  </a:lnTo>
                  <a:lnTo>
                    <a:pt x="4040" y="403"/>
                  </a:lnTo>
                  <a:lnTo>
                    <a:pt x="4042" y="401"/>
                  </a:lnTo>
                  <a:lnTo>
                    <a:pt x="4042" y="399"/>
                  </a:lnTo>
                  <a:lnTo>
                    <a:pt x="4042" y="397"/>
                  </a:lnTo>
                  <a:lnTo>
                    <a:pt x="4040" y="397"/>
                  </a:lnTo>
                  <a:lnTo>
                    <a:pt x="4043" y="391"/>
                  </a:lnTo>
                  <a:lnTo>
                    <a:pt x="4049" y="386"/>
                  </a:lnTo>
                  <a:lnTo>
                    <a:pt x="4053" y="380"/>
                  </a:lnTo>
                  <a:lnTo>
                    <a:pt x="4055" y="378"/>
                  </a:lnTo>
                  <a:lnTo>
                    <a:pt x="4055" y="376"/>
                  </a:lnTo>
                  <a:lnTo>
                    <a:pt x="4055" y="372"/>
                  </a:lnTo>
                  <a:lnTo>
                    <a:pt x="4055" y="370"/>
                  </a:lnTo>
                  <a:lnTo>
                    <a:pt x="4055" y="367"/>
                  </a:lnTo>
                  <a:lnTo>
                    <a:pt x="4053" y="365"/>
                  </a:lnTo>
                  <a:lnTo>
                    <a:pt x="4053" y="363"/>
                  </a:lnTo>
                  <a:lnTo>
                    <a:pt x="4053" y="361"/>
                  </a:lnTo>
                  <a:lnTo>
                    <a:pt x="4053" y="359"/>
                  </a:lnTo>
                  <a:lnTo>
                    <a:pt x="4051" y="355"/>
                  </a:lnTo>
                  <a:lnTo>
                    <a:pt x="4047" y="351"/>
                  </a:lnTo>
                  <a:lnTo>
                    <a:pt x="4047" y="349"/>
                  </a:lnTo>
                  <a:lnTo>
                    <a:pt x="4047" y="347"/>
                  </a:lnTo>
                  <a:lnTo>
                    <a:pt x="4049" y="345"/>
                  </a:lnTo>
                  <a:lnTo>
                    <a:pt x="4049" y="343"/>
                  </a:lnTo>
                  <a:lnTo>
                    <a:pt x="4049" y="342"/>
                  </a:lnTo>
                  <a:lnTo>
                    <a:pt x="4049" y="340"/>
                  </a:lnTo>
                  <a:lnTo>
                    <a:pt x="4049" y="338"/>
                  </a:lnTo>
                  <a:lnTo>
                    <a:pt x="4049" y="336"/>
                  </a:lnTo>
                  <a:lnTo>
                    <a:pt x="4051" y="334"/>
                  </a:lnTo>
                  <a:lnTo>
                    <a:pt x="4057" y="332"/>
                  </a:lnTo>
                  <a:lnTo>
                    <a:pt x="4061" y="330"/>
                  </a:lnTo>
                  <a:lnTo>
                    <a:pt x="4067" y="328"/>
                  </a:lnTo>
                  <a:lnTo>
                    <a:pt x="4068" y="328"/>
                  </a:lnTo>
                  <a:lnTo>
                    <a:pt x="4070" y="326"/>
                  </a:lnTo>
                  <a:lnTo>
                    <a:pt x="4074" y="326"/>
                  </a:lnTo>
                  <a:lnTo>
                    <a:pt x="4076" y="324"/>
                  </a:lnTo>
                  <a:lnTo>
                    <a:pt x="4080" y="324"/>
                  </a:lnTo>
                  <a:lnTo>
                    <a:pt x="4084" y="324"/>
                  </a:lnTo>
                  <a:lnTo>
                    <a:pt x="4084" y="326"/>
                  </a:lnTo>
                  <a:lnTo>
                    <a:pt x="4084" y="328"/>
                  </a:lnTo>
                  <a:lnTo>
                    <a:pt x="4084" y="330"/>
                  </a:lnTo>
                  <a:lnTo>
                    <a:pt x="4084" y="332"/>
                  </a:lnTo>
                  <a:lnTo>
                    <a:pt x="4084" y="334"/>
                  </a:lnTo>
                  <a:lnTo>
                    <a:pt x="4088" y="338"/>
                  </a:lnTo>
                  <a:lnTo>
                    <a:pt x="4090" y="340"/>
                  </a:lnTo>
                  <a:lnTo>
                    <a:pt x="4090" y="342"/>
                  </a:lnTo>
                  <a:lnTo>
                    <a:pt x="4091" y="342"/>
                  </a:lnTo>
                  <a:lnTo>
                    <a:pt x="4091" y="343"/>
                  </a:lnTo>
                  <a:lnTo>
                    <a:pt x="4091" y="342"/>
                  </a:lnTo>
                  <a:lnTo>
                    <a:pt x="4095" y="343"/>
                  </a:lnTo>
                  <a:lnTo>
                    <a:pt x="4095" y="345"/>
                  </a:lnTo>
                  <a:lnTo>
                    <a:pt x="4093" y="345"/>
                  </a:lnTo>
                  <a:lnTo>
                    <a:pt x="4093" y="347"/>
                  </a:lnTo>
                  <a:lnTo>
                    <a:pt x="4093" y="349"/>
                  </a:lnTo>
                  <a:lnTo>
                    <a:pt x="4093" y="351"/>
                  </a:lnTo>
                  <a:lnTo>
                    <a:pt x="4093" y="353"/>
                  </a:lnTo>
                  <a:lnTo>
                    <a:pt x="4091" y="353"/>
                  </a:lnTo>
                  <a:lnTo>
                    <a:pt x="4091" y="355"/>
                  </a:lnTo>
                  <a:lnTo>
                    <a:pt x="4093" y="355"/>
                  </a:lnTo>
                  <a:lnTo>
                    <a:pt x="4093" y="357"/>
                  </a:lnTo>
                  <a:lnTo>
                    <a:pt x="4095" y="357"/>
                  </a:lnTo>
                  <a:lnTo>
                    <a:pt x="4095" y="359"/>
                  </a:lnTo>
                  <a:lnTo>
                    <a:pt x="4095" y="361"/>
                  </a:lnTo>
                  <a:lnTo>
                    <a:pt x="4093" y="361"/>
                  </a:lnTo>
                  <a:lnTo>
                    <a:pt x="4093" y="363"/>
                  </a:lnTo>
                  <a:lnTo>
                    <a:pt x="4093" y="365"/>
                  </a:lnTo>
                  <a:lnTo>
                    <a:pt x="4093" y="367"/>
                  </a:lnTo>
                  <a:lnTo>
                    <a:pt x="4093" y="368"/>
                  </a:lnTo>
                  <a:lnTo>
                    <a:pt x="4093" y="370"/>
                  </a:lnTo>
                  <a:lnTo>
                    <a:pt x="4095" y="370"/>
                  </a:lnTo>
                  <a:lnTo>
                    <a:pt x="4093" y="372"/>
                  </a:lnTo>
                  <a:lnTo>
                    <a:pt x="4093" y="374"/>
                  </a:lnTo>
                  <a:lnTo>
                    <a:pt x="4091" y="374"/>
                  </a:lnTo>
                  <a:lnTo>
                    <a:pt x="4091" y="376"/>
                  </a:lnTo>
                  <a:lnTo>
                    <a:pt x="4097" y="380"/>
                  </a:lnTo>
                  <a:lnTo>
                    <a:pt x="4097" y="382"/>
                  </a:lnTo>
                  <a:lnTo>
                    <a:pt x="4101" y="384"/>
                  </a:lnTo>
                  <a:lnTo>
                    <a:pt x="4101" y="386"/>
                  </a:lnTo>
                  <a:lnTo>
                    <a:pt x="4103" y="386"/>
                  </a:lnTo>
                  <a:lnTo>
                    <a:pt x="4105" y="386"/>
                  </a:lnTo>
                  <a:lnTo>
                    <a:pt x="4107" y="386"/>
                  </a:lnTo>
                  <a:lnTo>
                    <a:pt x="4109" y="384"/>
                  </a:lnTo>
                  <a:lnTo>
                    <a:pt x="4111" y="386"/>
                  </a:lnTo>
                  <a:lnTo>
                    <a:pt x="4113" y="386"/>
                  </a:lnTo>
                  <a:lnTo>
                    <a:pt x="4115" y="386"/>
                  </a:lnTo>
                  <a:lnTo>
                    <a:pt x="4115" y="384"/>
                  </a:lnTo>
                  <a:lnTo>
                    <a:pt x="4116" y="384"/>
                  </a:lnTo>
                  <a:lnTo>
                    <a:pt x="4118" y="384"/>
                  </a:lnTo>
                  <a:lnTo>
                    <a:pt x="4120" y="386"/>
                  </a:lnTo>
                  <a:lnTo>
                    <a:pt x="4122" y="386"/>
                  </a:lnTo>
                  <a:lnTo>
                    <a:pt x="4122" y="384"/>
                  </a:lnTo>
                  <a:lnTo>
                    <a:pt x="4120" y="384"/>
                  </a:lnTo>
                  <a:lnTo>
                    <a:pt x="4118" y="384"/>
                  </a:lnTo>
                  <a:lnTo>
                    <a:pt x="4118" y="382"/>
                  </a:lnTo>
                  <a:lnTo>
                    <a:pt x="4116" y="382"/>
                  </a:lnTo>
                  <a:lnTo>
                    <a:pt x="4116" y="384"/>
                  </a:lnTo>
                  <a:lnTo>
                    <a:pt x="4115" y="384"/>
                  </a:lnTo>
                  <a:lnTo>
                    <a:pt x="4113" y="384"/>
                  </a:lnTo>
                  <a:lnTo>
                    <a:pt x="4113" y="382"/>
                  </a:lnTo>
                  <a:lnTo>
                    <a:pt x="4115" y="382"/>
                  </a:lnTo>
                  <a:lnTo>
                    <a:pt x="4115" y="380"/>
                  </a:lnTo>
                  <a:lnTo>
                    <a:pt x="4113" y="382"/>
                  </a:lnTo>
                  <a:lnTo>
                    <a:pt x="4113" y="380"/>
                  </a:lnTo>
                  <a:lnTo>
                    <a:pt x="4113" y="382"/>
                  </a:lnTo>
                  <a:lnTo>
                    <a:pt x="4111" y="382"/>
                  </a:lnTo>
                  <a:lnTo>
                    <a:pt x="4111" y="380"/>
                  </a:lnTo>
                  <a:lnTo>
                    <a:pt x="4109" y="382"/>
                  </a:lnTo>
                  <a:lnTo>
                    <a:pt x="4107" y="382"/>
                  </a:lnTo>
                  <a:lnTo>
                    <a:pt x="4105" y="380"/>
                  </a:lnTo>
                  <a:lnTo>
                    <a:pt x="4103" y="380"/>
                  </a:lnTo>
                  <a:lnTo>
                    <a:pt x="4105" y="378"/>
                  </a:lnTo>
                  <a:lnTo>
                    <a:pt x="4103" y="378"/>
                  </a:lnTo>
                  <a:lnTo>
                    <a:pt x="4103" y="376"/>
                  </a:lnTo>
                  <a:lnTo>
                    <a:pt x="4101" y="376"/>
                  </a:lnTo>
                  <a:lnTo>
                    <a:pt x="4101" y="378"/>
                  </a:lnTo>
                  <a:lnTo>
                    <a:pt x="4099" y="378"/>
                  </a:lnTo>
                  <a:lnTo>
                    <a:pt x="4097" y="378"/>
                  </a:lnTo>
                  <a:lnTo>
                    <a:pt x="4097" y="376"/>
                  </a:lnTo>
                  <a:lnTo>
                    <a:pt x="4097" y="374"/>
                  </a:lnTo>
                  <a:lnTo>
                    <a:pt x="4097" y="372"/>
                  </a:lnTo>
                  <a:lnTo>
                    <a:pt x="4097" y="370"/>
                  </a:lnTo>
                  <a:lnTo>
                    <a:pt x="4099" y="370"/>
                  </a:lnTo>
                  <a:lnTo>
                    <a:pt x="4099" y="368"/>
                  </a:lnTo>
                  <a:lnTo>
                    <a:pt x="4097" y="368"/>
                  </a:lnTo>
                  <a:lnTo>
                    <a:pt x="4097" y="367"/>
                  </a:lnTo>
                  <a:lnTo>
                    <a:pt x="4097" y="365"/>
                  </a:lnTo>
                  <a:lnTo>
                    <a:pt x="4097" y="363"/>
                  </a:lnTo>
                  <a:lnTo>
                    <a:pt x="4097" y="361"/>
                  </a:lnTo>
                  <a:lnTo>
                    <a:pt x="4099" y="361"/>
                  </a:lnTo>
                  <a:lnTo>
                    <a:pt x="4101" y="359"/>
                  </a:lnTo>
                  <a:lnTo>
                    <a:pt x="4101" y="357"/>
                  </a:lnTo>
                  <a:lnTo>
                    <a:pt x="4103" y="357"/>
                  </a:lnTo>
                  <a:lnTo>
                    <a:pt x="4105" y="357"/>
                  </a:lnTo>
                  <a:lnTo>
                    <a:pt x="4107" y="357"/>
                  </a:lnTo>
                  <a:lnTo>
                    <a:pt x="4109" y="357"/>
                  </a:lnTo>
                  <a:lnTo>
                    <a:pt x="4109" y="355"/>
                  </a:lnTo>
                  <a:lnTo>
                    <a:pt x="4107" y="353"/>
                  </a:lnTo>
                  <a:lnTo>
                    <a:pt x="4107" y="351"/>
                  </a:lnTo>
                  <a:lnTo>
                    <a:pt x="4105" y="351"/>
                  </a:lnTo>
                  <a:lnTo>
                    <a:pt x="4105" y="349"/>
                  </a:lnTo>
                  <a:lnTo>
                    <a:pt x="4105" y="347"/>
                  </a:lnTo>
                  <a:lnTo>
                    <a:pt x="4105" y="345"/>
                  </a:lnTo>
                  <a:lnTo>
                    <a:pt x="4103" y="343"/>
                  </a:lnTo>
                  <a:lnTo>
                    <a:pt x="4103" y="345"/>
                  </a:lnTo>
                  <a:lnTo>
                    <a:pt x="4101" y="343"/>
                  </a:lnTo>
                  <a:lnTo>
                    <a:pt x="4101" y="342"/>
                  </a:lnTo>
                  <a:lnTo>
                    <a:pt x="4101" y="340"/>
                  </a:lnTo>
                  <a:lnTo>
                    <a:pt x="4101" y="338"/>
                  </a:lnTo>
                  <a:lnTo>
                    <a:pt x="4101" y="336"/>
                  </a:lnTo>
                  <a:lnTo>
                    <a:pt x="4101" y="334"/>
                  </a:lnTo>
                  <a:lnTo>
                    <a:pt x="4101" y="332"/>
                  </a:lnTo>
                  <a:lnTo>
                    <a:pt x="4101" y="330"/>
                  </a:lnTo>
                  <a:lnTo>
                    <a:pt x="4101" y="328"/>
                  </a:lnTo>
                  <a:lnTo>
                    <a:pt x="4099" y="328"/>
                  </a:lnTo>
                  <a:lnTo>
                    <a:pt x="4099" y="326"/>
                  </a:lnTo>
                  <a:lnTo>
                    <a:pt x="4095" y="326"/>
                  </a:lnTo>
                  <a:lnTo>
                    <a:pt x="4093" y="324"/>
                  </a:lnTo>
                  <a:lnTo>
                    <a:pt x="4088" y="322"/>
                  </a:lnTo>
                  <a:lnTo>
                    <a:pt x="4088" y="320"/>
                  </a:lnTo>
                  <a:lnTo>
                    <a:pt x="4086" y="320"/>
                  </a:lnTo>
                  <a:lnTo>
                    <a:pt x="4086" y="319"/>
                  </a:lnTo>
                  <a:lnTo>
                    <a:pt x="4084" y="317"/>
                  </a:lnTo>
                  <a:lnTo>
                    <a:pt x="4082" y="319"/>
                  </a:lnTo>
                  <a:lnTo>
                    <a:pt x="4080" y="317"/>
                  </a:lnTo>
                  <a:lnTo>
                    <a:pt x="4078" y="315"/>
                  </a:lnTo>
                  <a:lnTo>
                    <a:pt x="4076" y="315"/>
                  </a:lnTo>
                  <a:lnTo>
                    <a:pt x="4074" y="313"/>
                  </a:lnTo>
                  <a:lnTo>
                    <a:pt x="4070" y="313"/>
                  </a:lnTo>
                  <a:lnTo>
                    <a:pt x="4067" y="313"/>
                  </a:lnTo>
                  <a:lnTo>
                    <a:pt x="4065" y="313"/>
                  </a:lnTo>
                  <a:lnTo>
                    <a:pt x="4063" y="315"/>
                  </a:lnTo>
                  <a:lnTo>
                    <a:pt x="4061" y="317"/>
                  </a:lnTo>
                  <a:lnTo>
                    <a:pt x="4059" y="317"/>
                  </a:lnTo>
                  <a:lnTo>
                    <a:pt x="4059" y="319"/>
                  </a:lnTo>
                  <a:lnTo>
                    <a:pt x="4061" y="319"/>
                  </a:lnTo>
                  <a:lnTo>
                    <a:pt x="4059" y="319"/>
                  </a:lnTo>
                  <a:lnTo>
                    <a:pt x="4057" y="319"/>
                  </a:lnTo>
                  <a:lnTo>
                    <a:pt x="4055" y="320"/>
                  </a:lnTo>
                  <a:lnTo>
                    <a:pt x="4053" y="320"/>
                  </a:lnTo>
                  <a:lnTo>
                    <a:pt x="4049" y="319"/>
                  </a:lnTo>
                  <a:lnTo>
                    <a:pt x="4047" y="317"/>
                  </a:lnTo>
                  <a:lnTo>
                    <a:pt x="4045" y="317"/>
                  </a:lnTo>
                  <a:lnTo>
                    <a:pt x="4042" y="320"/>
                  </a:lnTo>
                  <a:lnTo>
                    <a:pt x="4040" y="320"/>
                  </a:lnTo>
                  <a:lnTo>
                    <a:pt x="4040" y="319"/>
                  </a:lnTo>
                  <a:lnTo>
                    <a:pt x="4038" y="317"/>
                  </a:lnTo>
                  <a:lnTo>
                    <a:pt x="4038" y="315"/>
                  </a:lnTo>
                  <a:lnTo>
                    <a:pt x="4038" y="313"/>
                  </a:lnTo>
                  <a:lnTo>
                    <a:pt x="4040" y="311"/>
                  </a:lnTo>
                  <a:lnTo>
                    <a:pt x="4040" y="309"/>
                  </a:lnTo>
                  <a:lnTo>
                    <a:pt x="4040" y="305"/>
                  </a:lnTo>
                  <a:lnTo>
                    <a:pt x="4040" y="301"/>
                  </a:lnTo>
                  <a:lnTo>
                    <a:pt x="4038" y="297"/>
                  </a:lnTo>
                  <a:lnTo>
                    <a:pt x="4036" y="295"/>
                  </a:lnTo>
                  <a:lnTo>
                    <a:pt x="4036" y="294"/>
                  </a:lnTo>
                  <a:lnTo>
                    <a:pt x="4034" y="292"/>
                  </a:lnTo>
                  <a:lnTo>
                    <a:pt x="4034" y="290"/>
                  </a:lnTo>
                  <a:lnTo>
                    <a:pt x="4034" y="288"/>
                  </a:lnTo>
                  <a:lnTo>
                    <a:pt x="4036" y="286"/>
                  </a:lnTo>
                  <a:lnTo>
                    <a:pt x="4036" y="284"/>
                  </a:lnTo>
                  <a:lnTo>
                    <a:pt x="4036" y="282"/>
                  </a:lnTo>
                  <a:lnTo>
                    <a:pt x="4038" y="280"/>
                  </a:lnTo>
                  <a:lnTo>
                    <a:pt x="4038" y="278"/>
                  </a:lnTo>
                  <a:lnTo>
                    <a:pt x="4038" y="274"/>
                  </a:lnTo>
                  <a:lnTo>
                    <a:pt x="4038" y="272"/>
                  </a:lnTo>
                  <a:lnTo>
                    <a:pt x="4038" y="271"/>
                  </a:lnTo>
                  <a:lnTo>
                    <a:pt x="4042" y="265"/>
                  </a:lnTo>
                  <a:lnTo>
                    <a:pt x="4042" y="263"/>
                  </a:lnTo>
                  <a:lnTo>
                    <a:pt x="4043" y="263"/>
                  </a:lnTo>
                  <a:lnTo>
                    <a:pt x="4043" y="261"/>
                  </a:lnTo>
                  <a:lnTo>
                    <a:pt x="4045" y="257"/>
                  </a:lnTo>
                  <a:lnTo>
                    <a:pt x="4045" y="255"/>
                  </a:lnTo>
                  <a:lnTo>
                    <a:pt x="4047" y="253"/>
                  </a:lnTo>
                  <a:lnTo>
                    <a:pt x="4047" y="251"/>
                  </a:lnTo>
                  <a:lnTo>
                    <a:pt x="4047" y="249"/>
                  </a:lnTo>
                  <a:lnTo>
                    <a:pt x="4047" y="248"/>
                  </a:lnTo>
                  <a:lnTo>
                    <a:pt x="4047" y="246"/>
                  </a:lnTo>
                  <a:lnTo>
                    <a:pt x="4045" y="244"/>
                  </a:lnTo>
                  <a:lnTo>
                    <a:pt x="4042" y="238"/>
                  </a:lnTo>
                  <a:lnTo>
                    <a:pt x="4040" y="236"/>
                  </a:lnTo>
                  <a:lnTo>
                    <a:pt x="4040" y="234"/>
                  </a:lnTo>
                  <a:lnTo>
                    <a:pt x="4040" y="232"/>
                  </a:lnTo>
                  <a:lnTo>
                    <a:pt x="4040" y="230"/>
                  </a:lnTo>
                  <a:lnTo>
                    <a:pt x="4038" y="230"/>
                  </a:lnTo>
                  <a:lnTo>
                    <a:pt x="4038" y="228"/>
                  </a:lnTo>
                  <a:lnTo>
                    <a:pt x="4038" y="226"/>
                  </a:lnTo>
                  <a:lnTo>
                    <a:pt x="4036" y="226"/>
                  </a:lnTo>
                  <a:lnTo>
                    <a:pt x="4036" y="224"/>
                  </a:lnTo>
                  <a:lnTo>
                    <a:pt x="4036" y="223"/>
                  </a:lnTo>
                  <a:lnTo>
                    <a:pt x="4036" y="219"/>
                  </a:lnTo>
                  <a:lnTo>
                    <a:pt x="4034" y="219"/>
                  </a:lnTo>
                  <a:lnTo>
                    <a:pt x="4034" y="217"/>
                  </a:lnTo>
                  <a:lnTo>
                    <a:pt x="4032" y="215"/>
                  </a:lnTo>
                  <a:lnTo>
                    <a:pt x="4032" y="213"/>
                  </a:lnTo>
                  <a:lnTo>
                    <a:pt x="4030" y="213"/>
                  </a:lnTo>
                  <a:lnTo>
                    <a:pt x="4028" y="211"/>
                  </a:lnTo>
                  <a:lnTo>
                    <a:pt x="4026" y="211"/>
                  </a:lnTo>
                  <a:lnTo>
                    <a:pt x="4026" y="209"/>
                  </a:lnTo>
                  <a:lnTo>
                    <a:pt x="4032" y="201"/>
                  </a:lnTo>
                  <a:lnTo>
                    <a:pt x="4032" y="200"/>
                  </a:lnTo>
                  <a:lnTo>
                    <a:pt x="4034" y="198"/>
                  </a:lnTo>
                  <a:lnTo>
                    <a:pt x="4034" y="196"/>
                  </a:lnTo>
                  <a:lnTo>
                    <a:pt x="4034" y="194"/>
                  </a:lnTo>
                  <a:lnTo>
                    <a:pt x="4034" y="192"/>
                  </a:lnTo>
                  <a:lnTo>
                    <a:pt x="4034" y="190"/>
                  </a:lnTo>
                  <a:lnTo>
                    <a:pt x="4038" y="186"/>
                  </a:lnTo>
                  <a:lnTo>
                    <a:pt x="4042" y="184"/>
                  </a:lnTo>
                  <a:lnTo>
                    <a:pt x="4045" y="182"/>
                  </a:lnTo>
                  <a:lnTo>
                    <a:pt x="4047" y="182"/>
                  </a:lnTo>
                  <a:lnTo>
                    <a:pt x="4053" y="178"/>
                  </a:lnTo>
                  <a:lnTo>
                    <a:pt x="4057" y="175"/>
                  </a:lnTo>
                  <a:lnTo>
                    <a:pt x="4057" y="173"/>
                  </a:lnTo>
                  <a:lnTo>
                    <a:pt x="4059" y="169"/>
                  </a:lnTo>
                  <a:lnTo>
                    <a:pt x="4059" y="163"/>
                  </a:lnTo>
                  <a:lnTo>
                    <a:pt x="4059" y="161"/>
                  </a:lnTo>
                  <a:lnTo>
                    <a:pt x="4059" y="159"/>
                  </a:lnTo>
                  <a:lnTo>
                    <a:pt x="4059" y="155"/>
                  </a:lnTo>
                  <a:lnTo>
                    <a:pt x="4059" y="153"/>
                  </a:lnTo>
                  <a:lnTo>
                    <a:pt x="4059" y="152"/>
                  </a:lnTo>
                  <a:lnTo>
                    <a:pt x="4059" y="150"/>
                  </a:lnTo>
                  <a:lnTo>
                    <a:pt x="4059" y="148"/>
                  </a:lnTo>
                  <a:lnTo>
                    <a:pt x="4059" y="146"/>
                  </a:lnTo>
                  <a:lnTo>
                    <a:pt x="4057" y="146"/>
                  </a:lnTo>
                  <a:lnTo>
                    <a:pt x="4053" y="138"/>
                  </a:lnTo>
                  <a:lnTo>
                    <a:pt x="4055" y="136"/>
                  </a:lnTo>
                  <a:lnTo>
                    <a:pt x="4057" y="134"/>
                  </a:lnTo>
                  <a:lnTo>
                    <a:pt x="4059" y="134"/>
                  </a:lnTo>
                  <a:lnTo>
                    <a:pt x="4061" y="136"/>
                  </a:lnTo>
                  <a:lnTo>
                    <a:pt x="4063" y="138"/>
                  </a:lnTo>
                  <a:lnTo>
                    <a:pt x="4065" y="140"/>
                  </a:lnTo>
                  <a:lnTo>
                    <a:pt x="4067" y="140"/>
                  </a:lnTo>
                  <a:lnTo>
                    <a:pt x="4067" y="142"/>
                  </a:lnTo>
                  <a:lnTo>
                    <a:pt x="4065" y="144"/>
                  </a:lnTo>
                  <a:lnTo>
                    <a:pt x="4065" y="142"/>
                  </a:lnTo>
                  <a:lnTo>
                    <a:pt x="4065" y="144"/>
                  </a:lnTo>
                  <a:lnTo>
                    <a:pt x="4063" y="144"/>
                  </a:lnTo>
                  <a:lnTo>
                    <a:pt x="4065" y="144"/>
                  </a:lnTo>
                  <a:lnTo>
                    <a:pt x="4065" y="146"/>
                  </a:lnTo>
                  <a:lnTo>
                    <a:pt x="4067" y="148"/>
                  </a:lnTo>
                  <a:lnTo>
                    <a:pt x="4068" y="150"/>
                  </a:lnTo>
                  <a:lnTo>
                    <a:pt x="4068" y="152"/>
                  </a:lnTo>
                  <a:lnTo>
                    <a:pt x="4067" y="152"/>
                  </a:lnTo>
                  <a:lnTo>
                    <a:pt x="4067" y="153"/>
                  </a:lnTo>
                  <a:lnTo>
                    <a:pt x="4067" y="155"/>
                  </a:lnTo>
                  <a:lnTo>
                    <a:pt x="4068" y="159"/>
                  </a:lnTo>
                  <a:lnTo>
                    <a:pt x="4068" y="161"/>
                  </a:lnTo>
                  <a:lnTo>
                    <a:pt x="4068" y="163"/>
                  </a:lnTo>
                  <a:lnTo>
                    <a:pt x="4070" y="165"/>
                  </a:lnTo>
                  <a:lnTo>
                    <a:pt x="4070" y="167"/>
                  </a:lnTo>
                  <a:lnTo>
                    <a:pt x="4068" y="167"/>
                  </a:lnTo>
                  <a:lnTo>
                    <a:pt x="4068" y="169"/>
                  </a:lnTo>
                  <a:lnTo>
                    <a:pt x="4067" y="169"/>
                  </a:lnTo>
                  <a:lnTo>
                    <a:pt x="4067" y="173"/>
                  </a:lnTo>
                  <a:lnTo>
                    <a:pt x="4067" y="175"/>
                  </a:lnTo>
                  <a:lnTo>
                    <a:pt x="4067" y="176"/>
                  </a:lnTo>
                  <a:lnTo>
                    <a:pt x="4065" y="178"/>
                  </a:lnTo>
                  <a:lnTo>
                    <a:pt x="4065" y="180"/>
                  </a:lnTo>
                  <a:lnTo>
                    <a:pt x="4065" y="182"/>
                  </a:lnTo>
                  <a:lnTo>
                    <a:pt x="4063" y="182"/>
                  </a:lnTo>
                  <a:lnTo>
                    <a:pt x="4063" y="184"/>
                  </a:lnTo>
                  <a:lnTo>
                    <a:pt x="4063" y="186"/>
                  </a:lnTo>
                  <a:lnTo>
                    <a:pt x="4061" y="188"/>
                  </a:lnTo>
                  <a:lnTo>
                    <a:pt x="4061" y="190"/>
                  </a:lnTo>
                  <a:lnTo>
                    <a:pt x="4061" y="192"/>
                  </a:lnTo>
                  <a:lnTo>
                    <a:pt x="4063" y="192"/>
                  </a:lnTo>
                  <a:lnTo>
                    <a:pt x="4063" y="194"/>
                  </a:lnTo>
                  <a:lnTo>
                    <a:pt x="4063" y="196"/>
                  </a:lnTo>
                  <a:lnTo>
                    <a:pt x="4065" y="198"/>
                  </a:lnTo>
                  <a:lnTo>
                    <a:pt x="4067" y="198"/>
                  </a:lnTo>
                  <a:lnTo>
                    <a:pt x="4065" y="200"/>
                  </a:lnTo>
                  <a:lnTo>
                    <a:pt x="4065" y="201"/>
                  </a:lnTo>
                  <a:lnTo>
                    <a:pt x="4067" y="203"/>
                  </a:lnTo>
                  <a:lnTo>
                    <a:pt x="4065" y="205"/>
                  </a:lnTo>
                  <a:lnTo>
                    <a:pt x="4065" y="207"/>
                  </a:lnTo>
                  <a:lnTo>
                    <a:pt x="4065" y="209"/>
                  </a:lnTo>
                  <a:lnTo>
                    <a:pt x="4063" y="207"/>
                  </a:lnTo>
                  <a:lnTo>
                    <a:pt x="4061" y="207"/>
                  </a:lnTo>
                  <a:lnTo>
                    <a:pt x="4061" y="209"/>
                  </a:lnTo>
                  <a:lnTo>
                    <a:pt x="4061" y="211"/>
                  </a:lnTo>
                  <a:lnTo>
                    <a:pt x="4063" y="213"/>
                  </a:lnTo>
                  <a:lnTo>
                    <a:pt x="4063" y="215"/>
                  </a:lnTo>
                  <a:lnTo>
                    <a:pt x="4068" y="217"/>
                  </a:lnTo>
                  <a:lnTo>
                    <a:pt x="4074" y="219"/>
                  </a:lnTo>
                  <a:lnTo>
                    <a:pt x="4076" y="221"/>
                  </a:lnTo>
                  <a:lnTo>
                    <a:pt x="4076" y="219"/>
                  </a:lnTo>
                  <a:lnTo>
                    <a:pt x="4082" y="221"/>
                  </a:lnTo>
                  <a:lnTo>
                    <a:pt x="4086" y="221"/>
                  </a:lnTo>
                  <a:lnTo>
                    <a:pt x="4088" y="221"/>
                  </a:lnTo>
                  <a:lnTo>
                    <a:pt x="4088" y="223"/>
                  </a:lnTo>
                  <a:lnTo>
                    <a:pt x="4088" y="224"/>
                  </a:lnTo>
                  <a:lnTo>
                    <a:pt x="4088" y="226"/>
                  </a:lnTo>
                  <a:lnTo>
                    <a:pt x="4090" y="226"/>
                  </a:lnTo>
                  <a:lnTo>
                    <a:pt x="4090" y="224"/>
                  </a:lnTo>
                  <a:lnTo>
                    <a:pt x="4088" y="223"/>
                  </a:lnTo>
                  <a:lnTo>
                    <a:pt x="4090" y="221"/>
                  </a:lnTo>
                  <a:lnTo>
                    <a:pt x="4095" y="223"/>
                  </a:lnTo>
                  <a:lnTo>
                    <a:pt x="4099" y="223"/>
                  </a:lnTo>
                  <a:lnTo>
                    <a:pt x="4101" y="224"/>
                  </a:lnTo>
                  <a:lnTo>
                    <a:pt x="4103" y="224"/>
                  </a:lnTo>
                  <a:lnTo>
                    <a:pt x="4103" y="226"/>
                  </a:lnTo>
                  <a:lnTo>
                    <a:pt x="4103" y="228"/>
                  </a:lnTo>
                  <a:lnTo>
                    <a:pt x="4103" y="230"/>
                  </a:lnTo>
                  <a:lnTo>
                    <a:pt x="4105" y="230"/>
                  </a:lnTo>
                  <a:lnTo>
                    <a:pt x="4105" y="232"/>
                  </a:lnTo>
                  <a:lnTo>
                    <a:pt x="4111" y="234"/>
                  </a:lnTo>
                  <a:lnTo>
                    <a:pt x="4113" y="236"/>
                  </a:lnTo>
                  <a:lnTo>
                    <a:pt x="4115" y="234"/>
                  </a:lnTo>
                  <a:lnTo>
                    <a:pt x="4118" y="234"/>
                  </a:lnTo>
                  <a:lnTo>
                    <a:pt x="4120" y="234"/>
                  </a:lnTo>
                  <a:lnTo>
                    <a:pt x="4120" y="232"/>
                  </a:lnTo>
                  <a:lnTo>
                    <a:pt x="4120" y="234"/>
                  </a:lnTo>
                  <a:lnTo>
                    <a:pt x="4122" y="234"/>
                  </a:lnTo>
                  <a:lnTo>
                    <a:pt x="4122" y="232"/>
                  </a:lnTo>
                  <a:lnTo>
                    <a:pt x="4122" y="230"/>
                  </a:lnTo>
                  <a:lnTo>
                    <a:pt x="4124" y="230"/>
                  </a:lnTo>
                  <a:lnTo>
                    <a:pt x="4122" y="230"/>
                  </a:lnTo>
                  <a:lnTo>
                    <a:pt x="4120" y="230"/>
                  </a:lnTo>
                  <a:lnTo>
                    <a:pt x="4118" y="230"/>
                  </a:lnTo>
                  <a:lnTo>
                    <a:pt x="4120" y="232"/>
                  </a:lnTo>
                  <a:lnTo>
                    <a:pt x="4118" y="234"/>
                  </a:lnTo>
                  <a:lnTo>
                    <a:pt x="4116" y="234"/>
                  </a:lnTo>
                  <a:lnTo>
                    <a:pt x="4116" y="232"/>
                  </a:lnTo>
                  <a:lnTo>
                    <a:pt x="4115" y="232"/>
                  </a:lnTo>
                  <a:lnTo>
                    <a:pt x="4113" y="234"/>
                  </a:lnTo>
                  <a:lnTo>
                    <a:pt x="4113" y="232"/>
                  </a:lnTo>
                  <a:lnTo>
                    <a:pt x="4113" y="230"/>
                  </a:lnTo>
                  <a:lnTo>
                    <a:pt x="4113" y="228"/>
                  </a:lnTo>
                  <a:lnTo>
                    <a:pt x="4115" y="228"/>
                  </a:lnTo>
                  <a:lnTo>
                    <a:pt x="4115" y="226"/>
                  </a:lnTo>
                  <a:lnTo>
                    <a:pt x="4113" y="226"/>
                  </a:lnTo>
                  <a:lnTo>
                    <a:pt x="4115" y="226"/>
                  </a:lnTo>
                  <a:lnTo>
                    <a:pt x="4113" y="224"/>
                  </a:lnTo>
                  <a:lnTo>
                    <a:pt x="4111" y="226"/>
                  </a:lnTo>
                  <a:lnTo>
                    <a:pt x="4113" y="228"/>
                  </a:lnTo>
                  <a:lnTo>
                    <a:pt x="4111" y="228"/>
                  </a:lnTo>
                  <a:lnTo>
                    <a:pt x="4111" y="226"/>
                  </a:lnTo>
                  <a:lnTo>
                    <a:pt x="4109" y="224"/>
                  </a:lnTo>
                  <a:lnTo>
                    <a:pt x="4111" y="223"/>
                  </a:lnTo>
                  <a:lnTo>
                    <a:pt x="4111" y="221"/>
                  </a:lnTo>
                  <a:lnTo>
                    <a:pt x="4111" y="219"/>
                  </a:lnTo>
                  <a:lnTo>
                    <a:pt x="4109" y="217"/>
                  </a:lnTo>
                  <a:lnTo>
                    <a:pt x="4105" y="217"/>
                  </a:lnTo>
                  <a:lnTo>
                    <a:pt x="4105" y="219"/>
                  </a:lnTo>
                  <a:lnTo>
                    <a:pt x="4105" y="217"/>
                  </a:lnTo>
                  <a:lnTo>
                    <a:pt x="4103" y="215"/>
                  </a:lnTo>
                  <a:lnTo>
                    <a:pt x="4105" y="215"/>
                  </a:lnTo>
                  <a:lnTo>
                    <a:pt x="4105" y="213"/>
                  </a:lnTo>
                  <a:lnTo>
                    <a:pt x="4103" y="213"/>
                  </a:lnTo>
                  <a:lnTo>
                    <a:pt x="4101" y="215"/>
                  </a:lnTo>
                  <a:lnTo>
                    <a:pt x="4101" y="217"/>
                  </a:lnTo>
                  <a:lnTo>
                    <a:pt x="4099" y="215"/>
                  </a:lnTo>
                  <a:lnTo>
                    <a:pt x="4097" y="215"/>
                  </a:lnTo>
                  <a:lnTo>
                    <a:pt x="4093" y="213"/>
                  </a:lnTo>
                  <a:lnTo>
                    <a:pt x="4091" y="211"/>
                  </a:lnTo>
                  <a:lnTo>
                    <a:pt x="4091" y="209"/>
                  </a:lnTo>
                  <a:lnTo>
                    <a:pt x="4090" y="209"/>
                  </a:lnTo>
                  <a:lnTo>
                    <a:pt x="4086" y="207"/>
                  </a:lnTo>
                  <a:lnTo>
                    <a:pt x="4084" y="207"/>
                  </a:lnTo>
                  <a:lnTo>
                    <a:pt x="4084" y="205"/>
                  </a:lnTo>
                  <a:lnTo>
                    <a:pt x="4082" y="203"/>
                  </a:lnTo>
                  <a:lnTo>
                    <a:pt x="4078" y="203"/>
                  </a:lnTo>
                  <a:lnTo>
                    <a:pt x="4078" y="201"/>
                  </a:lnTo>
                  <a:lnTo>
                    <a:pt x="4078" y="200"/>
                  </a:lnTo>
                  <a:lnTo>
                    <a:pt x="4078" y="198"/>
                  </a:lnTo>
                  <a:lnTo>
                    <a:pt x="4076" y="196"/>
                  </a:lnTo>
                  <a:lnTo>
                    <a:pt x="4076" y="194"/>
                  </a:lnTo>
                  <a:lnTo>
                    <a:pt x="4076" y="192"/>
                  </a:lnTo>
                  <a:lnTo>
                    <a:pt x="4074" y="188"/>
                  </a:lnTo>
                  <a:lnTo>
                    <a:pt x="4074" y="186"/>
                  </a:lnTo>
                  <a:lnTo>
                    <a:pt x="4074" y="184"/>
                  </a:lnTo>
                  <a:lnTo>
                    <a:pt x="4080" y="180"/>
                  </a:lnTo>
                  <a:lnTo>
                    <a:pt x="4084" y="178"/>
                  </a:lnTo>
                  <a:lnTo>
                    <a:pt x="4088" y="178"/>
                  </a:lnTo>
                  <a:lnTo>
                    <a:pt x="4090" y="178"/>
                  </a:lnTo>
                  <a:lnTo>
                    <a:pt x="4095" y="186"/>
                  </a:lnTo>
                  <a:lnTo>
                    <a:pt x="4097" y="186"/>
                  </a:lnTo>
                  <a:lnTo>
                    <a:pt x="4099" y="190"/>
                  </a:lnTo>
                  <a:lnTo>
                    <a:pt x="4101" y="190"/>
                  </a:lnTo>
                  <a:lnTo>
                    <a:pt x="4107" y="186"/>
                  </a:lnTo>
                  <a:lnTo>
                    <a:pt x="4109" y="186"/>
                  </a:lnTo>
                  <a:lnTo>
                    <a:pt x="4109" y="184"/>
                  </a:lnTo>
                  <a:lnTo>
                    <a:pt x="4109" y="182"/>
                  </a:lnTo>
                  <a:lnTo>
                    <a:pt x="4109" y="180"/>
                  </a:lnTo>
                  <a:lnTo>
                    <a:pt x="4107" y="175"/>
                  </a:lnTo>
                  <a:lnTo>
                    <a:pt x="4105" y="175"/>
                  </a:lnTo>
                  <a:lnTo>
                    <a:pt x="4101" y="175"/>
                  </a:lnTo>
                  <a:lnTo>
                    <a:pt x="4099" y="176"/>
                  </a:lnTo>
                  <a:lnTo>
                    <a:pt x="4097" y="176"/>
                  </a:lnTo>
                  <a:lnTo>
                    <a:pt x="4095" y="176"/>
                  </a:lnTo>
                  <a:lnTo>
                    <a:pt x="4095" y="175"/>
                  </a:lnTo>
                  <a:lnTo>
                    <a:pt x="4095" y="173"/>
                  </a:lnTo>
                  <a:lnTo>
                    <a:pt x="4097" y="171"/>
                  </a:lnTo>
                  <a:lnTo>
                    <a:pt x="4097" y="169"/>
                  </a:lnTo>
                  <a:lnTo>
                    <a:pt x="4099" y="171"/>
                  </a:lnTo>
                  <a:lnTo>
                    <a:pt x="4101" y="171"/>
                  </a:lnTo>
                  <a:lnTo>
                    <a:pt x="4101" y="169"/>
                  </a:lnTo>
                  <a:lnTo>
                    <a:pt x="4103" y="165"/>
                  </a:lnTo>
                  <a:lnTo>
                    <a:pt x="4105" y="163"/>
                  </a:lnTo>
                  <a:lnTo>
                    <a:pt x="4107" y="161"/>
                  </a:lnTo>
                  <a:lnTo>
                    <a:pt x="4109" y="161"/>
                  </a:lnTo>
                  <a:lnTo>
                    <a:pt x="4111" y="161"/>
                  </a:lnTo>
                  <a:lnTo>
                    <a:pt x="4113" y="159"/>
                  </a:lnTo>
                  <a:lnTo>
                    <a:pt x="4113" y="161"/>
                  </a:lnTo>
                  <a:lnTo>
                    <a:pt x="4113" y="159"/>
                  </a:lnTo>
                  <a:lnTo>
                    <a:pt x="4118" y="159"/>
                  </a:lnTo>
                  <a:lnTo>
                    <a:pt x="4122" y="161"/>
                  </a:lnTo>
                  <a:lnTo>
                    <a:pt x="4124" y="159"/>
                  </a:lnTo>
                  <a:lnTo>
                    <a:pt x="4128" y="161"/>
                  </a:lnTo>
                  <a:lnTo>
                    <a:pt x="4130" y="161"/>
                  </a:lnTo>
                  <a:lnTo>
                    <a:pt x="4134" y="167"/>
                  </a:lnTo>
                  <a:lnTo>
                    <a:pt x="4138" y="169"/>
                  </a:lnTo>
                  <a:lnTo>
                    <a:pt x="4145" y="173"/>
                  </a:lnTo>
                  <a:lnTo>
                    <a:pt x="4151" y="176"/>
                  </a:lnTo>
                  <a:lnTo>
                    <a:pt x="4151" y="178"/>
                  </a:lnTo>
                  <a:lnTo>
                    <a:pt x="4149" y="178"/>
                  </a:lnTo>
                  <a:lnTo>
                    <a:pt x="4149" y="176"/>
                  </a:lnTo>
                  <a:lnTo>
                    <a:pt x="4151" y="176"/>
                  </a:lnTo>
                  <a:lnTo>
                    <a:pt x="4149" y="176"/>
                  </a:lnTo>
                  <a:lnTo>
                    <a:pt x="4147" y="176"/>
                  </a:lnTo>
                  <a:lnTo>
                    <a:pt x="4147" y="178"/>
                  </a:lnTo>
                  <a:lnTo>
                    <a:pt x="4153" y="182"/>
                  </a:lnTo>
                  <a:lnTo>
                    <a:pt x="4157" y="188"/>
                  </a:lnTo>
                  <a:lnTo>
                    <a:pt x="4157" y="190"/>
                  </a:lnTo>
                  <a:lnTo>
                    <a:pt x="4159" y="192"/>
                  </a:lnTo>
                  <a:lnTo>
                    <a:pt x="4163" y="194"/>
                  </a:lnTo>
                  <a:lnTo>
                    <a:pt x="4164" y="196"/>
                  </a:lnTo>
                  <a:lnTo>
                    <a:pt x="4172" y="196"/>
                  </a:lnTo>
                  <a:lnTo>
                    <a:pt x="4174" y="194"/>
                  </a:lnTo>
                  <a:lnTo>
                    <a:pt x="4176" y="194"/>
                  </a:lnTo>
                  <a:lnTo>
                    <a:pt x="4178" y="194"/>
                  </a:lnTo>
                  <a:lnTo>
                    <a:pt x="4184" y="192"/>
                  </a:lnTo>
                  <a:lnTo>
                    <a:pt x="4184" y="194"/>
                  </a:lnTo>
                  <a:lnTo>
                    <a:pt x="4186" y="194"/>
                  </a:lnTo>
                  <a:lnTo>
                    <a:pt x="4187" y="194"/>
                  </a:lnTo>
                  <a:lnTo>
                    <a:pt x="4189" y="194"/>
                  </a:lnTo>
                  <a:lnTo>
                    <a:pt x="4189" y="196"/>
                  </a:lnTo>
                  <a:lnTo>
                    <a:pt x="4189" y="198"/>
                  </a:lnTo>
                  <a:lnTo>
                    <a:pt x="4189" y="200"/>
                  </a:lnTo>
                  <a:lnTo>
                    <a:pt x="4187" y="201"/>
                  </a:lnTo>
                  <a:lnTo>
                    <a:pt x="4186" y="203"/>
                  </a:lnTo>
                  <a:lnTo>
                    <a:pt x="4186" y="205"/>
                  </a:lnTo>
                  <a:lnTo>
                    <a:pt x="4186" y="207"/>
                  </a:lnTo>
                  <a:lnTo>
                    <a:pt x="4186" y="209"/>
                  </a:lnTo>
                  <a:lnTo>
                    <a:pt x="4186" y="211"/>
                  </a:lnTo>
                  <a:lnTo>
                    <a:pt x="4184" y="211"/>
                  </a:lnTo>
                  <a:lnTo>
                    <a:pt x="4182" y="211"/>
                  </a:lnTo>
                  <a:lnTo>
                    <a:pt x="4178" y="213"/>
                  </a:lnTo>
                  <a:lnTo>
                    <a:pt x="4174" y="217"/>
                  </a:lnTo>
                  <a:lnTo>
                    <a:pt x="4174" y="219"/>
                  </a:lnTo>
                  <a:lnTo>
                    <a:pt x="4174" y="221"/>
                  </a:lnTo>
                  <a:lnTo>
                    <a:pt x="4174" y="223"/>
                  </a:lnTo>
                  <a:lnTo>
                    <a:pt x="4174" y="224"/>
                  </a:lnTo>
                  <a:lnTo>
                    <a:pt x="4174" y="226"/>
                  </a:lnTo>
                  <a:lnTo>
                    <a:pt x="4174" y="228"/>
                  </a:lnTo>
                  <a:lnTo>
                    <a:pt x="4172" y="228"/>
                  </a:lnTo>
                  <a:lnTo>
                    <a:pt x="4172" y="230"/>
                  </a:lnTo>
                  <a:lnTo>
                    <a:pt x="4174" y="234"/>
                  </a:lnTo>
                  <a:lnTo>
                    <a:pt x="4174" y="236"/>
                  </a:lnTo>
                  <a:lnTo>
                    <a:pt x="4174" y="238"/>
                  </a:lnTo>
                  <a:lnTo>
                    <a:pt x="4174" y="240"/>
                  </a:lnTo>
                  <a:lnTo>
                    <a:pt x="4176" y="240"/>
                  </a:lnTo>
                  <a:lnTo>
                    <a:pt x="4176" y="242"/>
                  </a:lnTo>
                  <a:lnTo>
                    <a:pt x="4174" y="244"/>
                  </a:lnTo>
                  <a:lnTo>
                    <a:pt x="4172" y="246"/>
                  </a:lnTo>
                  <a:lnTo>
                    <a:pt x="4172" y="248"/>
                  </a:lnTo>
                  <a:lnTo>
                    <a:pt x="4172" y="249"/>
                  </a:lnTo>
                  <a:lnTo>
                    <a:pt x="4170" y="251"/>
                  </a:lnTo>
                  <a:lnTo>
                    <a:pt x="4172" y="253"/>
                  </a:lnTo>
                  <a:lnTo>
                    <a:pt x="4172" y="255"/>
                  </a:lnTo>
                  <a:lnTo>
                    <a:pt x="4172" y="257"/>
                  </a:lnTo>
                  <a:lnTo>
                    <a:pt x="4172" y="259"/>
                  </a:lnTo>
                  <a:lnTo>
                    <a:pt x="4172" y="261"/>
                  </a:lnTo>
                  <a:lnTo>
                    <a:pt x="4172" y="263"/>
                  </a:lnTo>
                  <a:lnTo>
                    <a:pt x="4172" y="265"/>
                  </a:lnTo>
                  <a:lnTo>
                    <a:pt x="4174" y="267"/>
                  </a:lnTo>
                  <a:lnTo>
                    <a:pt x="4174" y="269"/>
                  </a:lnTo>
                  <a:lnTo>
                    <a:pt x="4174" y="267"/>
                  </a:lnTo>
                  <a:lnTo>
                    <a:pt x="4174" y="265"/>
                  </a:lnTo>
                  <a:lnTo>
                    <a:pt x="4174" y="261"/>
                  </a:lnTo>
                  <a:lnTo>
                    <a:pt x="4172" y="259"/>
                  </a:lnTo>
                  <a:lnTo>
                    <a:pt x="4172" y="257"/>
                  </a:lnTo>
                  <a:lnTo>
                    <a:pt x="4172" y="255"/>
                  </a:lnTo>
                  <a:lnTo>
                    <a:pt x="4172" y="253"/>
                  </a:lnTo>
                  <a:lnTo>
                    <a:pt x="4172" y="251"/>
                  </a:lnTo>
                  <a:lnTo>
                    <a:pt x="4172" y="249"/>
                  </a:lnTo>
                  <a:lnTo>
                    <a:pt x="4174" y="249"/>
                  </a:lnTo>
                  <a:lnTo>
                    <a:pt x="4176" y="249"/>
                  </a:lnTo>
                  <a:lnTo>
                    <a:pt x="4176" y="248"/>
                  </a:lnTo>
                  <a:lnTo>
                    <a:pt x="4176" y="246"/>
                  </a:lnTo>
                  <a:lnTo>
                    <a:pt x="4178" y="244"/>
                  </a:lnTo>
                  <a:lnTo>
                    <a:pt x="4178" y="242"/>
                  </a:lnTo>
                  <a:lnTo>
                    <a:pt x="4176" y="240"/>
                  </a:lnTo>
                  <a:lnTo>
                    <a:pt x="4178" y="240"/>
                  </a:lnTo>
                  <a:lnTo>
                    <a:pt x="4178" y="238"/>
                  </a:lnTo>
                  <a:lnTo>
                    <a:pt x="4178" y="236"/>
                  </a:lnTo>
                  <a:lnTo>
                    <a:pt x="4178" y="234"/>
                  </a:lnTo>
                  <a:lnTo>
                    <a:pt x="4180" y="234"/>
                  </a:lnTo>
                  <a:lnTo>
                    <a:pt x="4180" y="232"/>
                  </a:lnTo>
                  <a:lnTo>
                    <a:pt x="4182" y="232"/>
                  </a:lnTo>
                  <a:lnTo>
                    <a:pt x="4182" y="234"/>
                  </a:lnTo>
                  <a:lnTo>
                    <a:pt x="4184" y="234"/>
                  </a:lnTo>
                  <a:lnTo>
                    <a:pt x="4184" y="232"/>
                  </a:lnTo>
                  <a:lnTo>
                    <a:pt x="4184" y="230"/>
                  </a:lnTo>
                  <a:lnTo>
                    <a:pt x="4184" y="232"/>
                  </a:lnTo>
                  <a:lnTo>
                    <a:pt x="4184" y="234"/>
                  </a:lnTo>
                  <a:lnTo>
                    <a:pt x="4186" y="236"/>
                  </a:lnTo>
                  <a:lnTo>
                    <a:pt x="4187" y="236"/>
                  </a:lnTo>
                  <a:lnTo>
                    <a:pt x="4187" y="238"/>
                  </a:lnTo>
                  <a:lnTo>
                    <a:pt x="4187" y="240"/>
                  </a:lnTo>
                  <a:lnTo>
                    <a:pt x="4187" y="242"/>
                  </a:lnTo>
                  <a:lnTo>
                    <a:pt x="4186" y="244"/>
                  </a:lnTo>
                  <a:lnTo>
                    <a:pt x="4186" y="246"/>
                  </a:lnTo>
                  <a:lnTo>
                    <a:pt x="4186" y="248"/>
                  </a:lnTo>
                  <a:lnTo>
                    <a:pt x="4186" y="249"/>
                  </a:lnTo>
                  <a:lnTo>
                    <a:pt x="4186" y="251"/>
                  </a:lnTo>
                  <a:lnTo>
                    <a:pt x="4186" y="253"/>
                  </a:lnTo>
                  <a:lnTo>
                    <a:pt x="4186" y="255"/>
                  </a:lnTo>
                  <a:lnTo>
                    <a:pt x="4186" y="259"/>
                  </a:lnTo>
                  <a:lnTo>
                    <a:pt x="4184" y="259"/>
                  </a:lnTo>
                  <a:lnTo>
                    <a:pt x="4184" y="261"/>
                  </a:lnTo>
                  <a:lnTo>
                    <a:pt x="4180" y="267"/>
                  </a:lnTo>
                  <a:lnTo>
                    <a:pt x="4180" y="269"/>
                  </a:lnTo>
                  <a:lnTo>
                    <a:pt x="4180" y="271"/>
                  </a:lnTo>
                  <a:lnTo>
                    <a:pt x="4182" y="272"/>
                  </a:lnTo>
                  <a:lnTo>
                    <a:pt x="4184" y="274"/>
                  </a:lnTo>
                  <a:lnTo>
                    <a:pt x="4186" y="274"/>
                  </a:lnTo>
                  <a:lnTo>
                    <a:pt x="4187" y="274"/>
                  </a:lnTo>
                  <a:lnTo>
                    <a:pt x="4187" y="272"/>
                  </a:lnTo>
                  <a:lnTo>
                    <a:pt x="4187" y="269"/>
                  </a:lnTo>
                  <a:lnTo>
                    <a:pt x="4186" y="269"/>
                  </a:lnTo>
                  <a:lnTo>
                    <a:pt x="4186" y="267"/>
                  </a:lnTo>
                  <a:lnTo>
                    <a:pt x="4186" y="265"/>
                  </a:lnTo>
                  <a:lnTo>
                    <a:pt x="4184" y="263"/>
                  </a:lnTo>
                  <a:lnTo>
                    <a:pt x="4186" y="263"/>
                  </a:lnTo>
                  <a:lnTo>
                    <a:pt x="4187" y="263"/>
                  </a:lnTo>
                  <a:lnTo>
                    <a:pt x="4191" y="263"/>
                  </a:lnTo>
                  <a:lnTo>
                    <a:pt x="4193" y="263"/>
                  </a:lnTo>
                  <a:lnTo>
                    <a:pt x="4193" y="261"/>
                  </a:lnTo>
                  <a:lnTo>
                    <a:pt x="4195" y="259"/>
                  </a:lnTo>
                  <a:lnTo>
                    <a:pt x="4197" y="255"/>
                  </a:lnTo>
                  <a:lnTo>
                    <a:pt x="4197" y="253"/>
                  </a:lnTo>
                  <a:lnTo>
                    <a:pt x="4197" y="251"/>
                  </a:lnTo>
                  <a:lnTo>
                    <a:pt x="4195" y="249"/>
                  </a:lnTo>
                  <a:lnTo>
                    <a:pt x="4195" y="248"/>
                  </a:lnTo>
                  <a:lnTo>
                    <a:pt x="4195" y="246"/>
                  </a:lnTo>
                  <a:lnTo>
                    <a:pt x="4195" y="244"/>
                  </a:lnTo>
                  <a:lnTo>
                    <a:pt x="4195" y="242"/>
                  </a:lnTo>
                  <a:lnTo>
                    <a:pt x="4193" y="242"/>
                  </a:lnTo>
                  <a:lnTo>
                    <a:pt x="4193" y="240"/>
                  </a:lnTo>
                  <a:lnTo>
                    <a:pt x="4193" y="238"/>
                  </a:lnTo>
                  <a:lnTo>
                    <a:pt x="4193" y="236"/>
                  </a:lnTo>
                  <a:lnTo>
                    <a:pt x="4193" y="234"/>
                  </a:lnTo>
                  <a:lnTo>
                    <a:pt x="4191" y="234"/>
                  </a:lnTo>
                  <a:lnTo>
                    <a:pt x="4191" y="232"/>
                  </a:lnTo>
                  <a:lnTo>
                    <a:pt x="4191" y="230"/>
                  </a:lnTo>
                  <a:lnTo>
                    <a:pt x="4191" y="228"/>
                  </a:lnTo>
                  <a:lnTo>
                    <a:pt x="4189" y="226"/>
                  </a:lnTo>
                  <a:lnTo>
                    <a:pt x="4187" y="226"/>
                  </a:lnTo>
                  <a:lnTo>
                    <a:pt x="4187" y="224"/>
                  </a:lnTo>
                  <a:lnTo>
                    <a:pt x="4189" y="224"/>
                  </a:lnTo>
                  <a:lnTo>
                    <a:pt x="4187" y="221"/>
                  </a:lnTo>
                  <a:lnTo>
                    <a:pt x="4187" y="219"/>
                  </a:lnTo>
                  <a:lnTo>
                    <a:pt x="4187" y="217"/>
                  </a:lnTo>
                  <a:lnTo>
                    <a:pt x="4189" y="217"/>
                  </a:lnTo>
                  <a:lnTo>
                    <a:pt x="4189" y="215"/>
                  </a:lnTo>
                  <a:lnTo>
                    <a:pt x="4191" y="213"/>
                  </a:lnTo>
                  <a:lnTo>
                    <a:pt x="4191" y="211"/>
                  </a:lnTo>
                  <a:lnTo>
                    <a:pt x="4191" y="209"/>
                  </a:lnTo>
                  <a:lnTo>
                    <a:pt x="4191" y="207"/>
                  </a:lnTo>
                  <a:lnTo>
                    <a:pt x="4193" y="207"/>
                  </a:lnTo>
                  <a:lnTo>
                    <a:pt x="4193" y="205"/>
                  </a:lnTo>
                  <a:lnTo>
                    <a:pt x="4195" y="203"/>
                  </a:lnTo>
                  <a:lnTo>
                    <a:pt x="4195" y="201"/>
                  </a:lnTo>
                  <a:lnTo>
                    <a:pt x="4195" y="200"/>
                  </a:lnTo>
                  <a:lnTo>
                    <a:pt x="4195" y="198"/>
                  </a:lnTo>
                  <a:lnTo>
                    <a:pt x="4193" y="198"/>
                  </a:lnTo>
                  <a:lnTo>
                    <a:pt x="4193" y="196"/>
                  </a:lnTo>
                  <a:lnTo>
                    <a:pt x="4193" y="194"/>
                  </a:lnTo>
                  <a:lnTo>
                    <a:pt x="4191" y="194"/>
                  </a:lnTo>
                  <a:lnTo>
                    <a:pt x="4191" y="192"/>
                  </a:lnTo>
                  <a:lnTo>
                    <a:pt x="4191" y="190"/>
                  </a:lnTo>
                  <a:lnTo>
                    <a:pt x="4191" y="188"/>
                  </a:lnTo>
                  <a:lnTo>
                    <a:pt x="4189" y="188"/>
                  </a:lnTo>
                  <a:lnTo>
                    <a:pt x="4187" y="186"/>
                  </a:lnTo>
                  <a:lnTo>
                    <a:pt x="4186" y="186"/>
                  </a:lnTo>
                  <a:lnTo>
                    <a:pt x="4184" y="186"/>
                  </a:lnTo>
                  <a:lnTo>
                    <a:pt x="4182" y="186"/>
                  </a:lnTo>
                  <a:lnTo>
                    <a:pt x="4180" y="186"/>
                  </a:lnTo>
                  <a:lnTo>
                    <a:pt x="4180" y="184"/>
                  </a:lnTo>
                  <a:lnTo>
                    <a:pt x="4178" y="182"/>
                  </a:lnTo>
                  <a:lnTo>
                    <a:pt x="4176" y="178"/>
                  </a:lnTo>
                  <a:lnTo>
                    <a:pt x="4174" y="176"/>
                  </a:lnTo>
                  <a:lnTo>
                    <a:pt x="4172" y="176"/>
                  </a:lnTo>
                  <a:lnTo>
                    <a:pt x="4172" y="175"/>
                  </a:lnTo>
                  <a:lnTo>
                    <a:pt x="4174" y="175"/>
                  </a:lnTo>
                  <a:lnTo>
                    <a:pt x="4174" y="173"/>
                  </a:lnTo>
                  <a:lnTo>
                    <a:pt x="4174" y="171"/>
                  </a:lnTo>
                  <a:lnTo>
                    <a:pt x="4174" y="169"/>
                  </a:lnTo>
                  <a:lnTo>
                    <a:pt x="4174" y="167"/>
                  </a:lnTo>
                  <a:lnTo>
                    <a:pt x="4172" y="167"/>
                  </a:lnTo>
                  <a:lnTo>
                    <a:pt x="4172" y="165"/>
                  </a:lnTo>
                  <a:lnTo>
                    <a:pt x="4172" y="167"/>
                  </a:lnTo>
                  <a:lnTo>
                    <a:pt x="4170" y="167"/>
                  </a:lnTo>
                  <a:lnTo>
                    <a:pt x="4168" y="165"/>
                  </a:lnTo>
                  <a:lnTo>
                    <a:pt x="4166" y="163"/>
                  </a:lnTo>
                  <a:lnTo>
                    <a:pt x="4163" y="163"/>
                  </a:lnTo>
                  <a:lnTo>
                    <a:pt x="4157" y="161"/>
                  </a:lnTo>
                  <a:lnTo>
                    <a:pt x="4155" y="161"/>
                  </a:lnTo>
                  <a:lnTo>
                    <a:pt x="4151" y="157"/>
                  </a:lnTo>
                  <a:lnTo>
                    <a:pt x="4151" y="155"/>
                  </a:lnTo>
                  <a:lnTo>
                    <a:pt x="4149" y="153"/>
                  </a:lnTo>
                  <a:lnTo>
                    <a:pt x="4149" y="152"/>
                  </a:lnTo>
                  <a:lnTo>
                    <a:pt x="4149" y="150"/>
                  </a:lnTo>
                  <a:lnTo>
                    <a:pt x="4151" y="150"/>
                  </a:lnTo>
                  <a:lnTo>
                    <a:pt x="4151" y="148"/>
                  </a:lnTo>
                  <a:lnTo>
                    <a:pt x="4149" y="148"/>
                  </a:lnTo>
                  <a:lnTo>
                    <a:pt x="4149" y="146"/>
                  </a:lnTo>
                  <a:lnTo>
                    <a:pt x="4147" y="146"/>
                  </a:lnTo>
                  <a:lnTo>
                    <a:pt x="4147" y="144"/>
                  </a:lnTo>
                  <a:lnTo>
                    <a:pt x="4147" y="142"/>
                  </a:lnTo>
                  <a:lnTo>
                    <a:pt x="4149" y="140"/>
                  </a:lnTo>
                  <a:lnTo>
                    <a:pt x="4149" y="138"/>
                  </a:lnTo>
                  <a:lnTo>
                    <a:pt x="4149" y="136"/>
                  </a:lnTo>
                  <a:lnTo>
                    <a:pt x="4151" y="136"/>
                  </a:lnTo>
                  <a:lnTo>
                    <a:pt x="4151" y="134"/>
                  </a:lnTo>
                  <a:lnTo>
                    <a:pt x="4151" y="132"/>
                  </a:lnTo>
                  <a:lnTo>
                    <a:pt x="4151" y="130"/>
                  </a:lnTo>
                  <a:lnTo>
                    <a:pt x="4151" y="129"/>
                  </a:lnTo>
                  <a:lnTo>
                    <a:pt x="4149" y="129"/>
                  </a:lnTo>
                  <a:lnTo>
                    <a:pt x="4149" y="127"/>
                  </a:lnTo>
                  <a:lnTo>
                    <a:pt x="4149" y="125"/>
                  </a:lnTo>
                  <a:lnTo>
                    <a:pt x="4147" y="125"/>
                  </a:lnTo>
                  <a:lnTo>
                    <a:pt x="4145" y="123"/>
                  </a:lnTo>
                  <a:lnTo>
                    <a:pt x="4143" y="123"/>
                  </a:lnTo>
                  <a:lnTo>
                    <a:pt x="4145" y="121"/>
                  </a:lnTo>
                  <a:lnTo>
                    <a:pt x="4147" y="121"/>
                  </a:lnTo>
                  <a:lnTo>
                    <a:pt x="4147" y="119"/>
                  </a:lnTo>
                  <a:lnTo>
                    <a:pt x="4145" y="119"/>
                  </a:lnTo>
                  <a:lnTo>
                    <a:pt x="4143" y="119"/>
                  </a:lnTo>
                  <a:lnTo>
                    <a:pt x="4143" y="117"/>
                  </a:lnTo>
                  <a:lnTo>
                    <a:pt x="4141" y="117"/>
                  </a:lnTo>
                  <a:lnTo>
                    <a:pt x="4143" y="117"/>
                  </a:lnTo>
                  <a:lnTo>
                    <a:pt x="4145" y="117"/>
                  </a:lnTo>
                  <a:lnTo>
                    <a:pt x="4145" y="115"/>
                  </a:lnTo>
                  <a:lnTo>
                    <a:pt x="4147" y="115"/>
                  </a:lnTo>
                  <a:lnTo>
                    <a:pt x="4145" y="111"/>
                  </a:lnTo>
                  <a:lnTo>
                    <a:pt x="4143" y="111"/>
                  </a:lnTo>
                  <a:lnTo>
                    <a:pt x="4141" y="111"/>
                  </a:lnTo>
                  <a:lnTo>
                    <a:pt x="4141" y="109"/>
                  </a:lnTo>
                  <a:lnTo>
                    <a:pt x="4143" y="107"/>
                  </a:lnTo>
                  <a:lnTo>
                    <a:pt x="4143" y="106"/>
                  </a:lnTo>
                  <a:lnTo>
                    <a:pt x="4143" y="107"/>
                  </a:lnTo>
                  <a:lnTo>
                    <a:pt x="4145" y="104"/>
                  </a:lnTo>
                  <a:lnTo>
                    <a:pt x="4147" y="104"/>
                  </a:lnTo>
                  <a:lnTo>
                    <a:pt x="4147" y="102"/>
                  </a:lnTo>
                  <a:lnTo>
                    <a:pt x="4147" y="100"/>
                  </a:lnTo>
                  <a:lnTo>
                    <a:pt x="4145" y="100"/>
                  </a:lnTo>
                  <a:lnTo>
                    <a:pt x="4145" y="98"/>
                  </a:lnTo>
                  <a:lnTo>
                    <a:pt x="4145" y="96"/>
                  </a:lnTo>
                  <a:lnTo>
                    <a:pt x="4147" y="96"/>
                  </a:lnTo>
                  <a:lnTo>
                    <a:pt x="4151" y="96"/>
                  </a:lnTo>
                  <a:lnTo>
                    <a:pt x="4157" y="94"/>
                  </a:lnTo>
                  <a:lnTo>
                    <a:pt x="4159" y="92"/>
                  </a:lnTo>
                  <a:lnTo>
                    <a:pt x="4163" y="92"/>
                  </a:lnTo>
                  <a:lnTo>
                    <a:pt x="4168" y="90"/>
                  </a:lnTo>
                  <a:lnTo>
                    <a:pt x="4174" y="90"/>
                  </a:lnTo>
                  <a:lnTo>
                    <a:pt x="4178" y="90"/>
                  </a:lnTo>
                  <a:lnTo>
                    <a:pt x="4186" y="92"/>
                  </a:lnTo>
                  <a:lnTo>
                    <a:pt x="4193" y="92"/>
                  </a:lnTo>
                  <a:lnTo>
                    <a:pt x="4197" y="88"/>
                  </a:lnTo>
                  <a:lnTo>
                    <a:pt x="4201" y="88"/>
                  </a:lnTo>
                  <a:lnTo>
                    <a:pt x="4207" y="88"/>
                  </a:lnTo>
                  <a:lnTo>
                    <a:pt x="4211" y="86"/>
                  </a:lnTo>
                  <a:lnTo>
                    <a:pt x="4214" y="84"/>
                  </a:lnTo>
                  <a:lnTo>
                    <a:pt x="4216" y="86"/>
                  </a:lnTo>
                  <a:lnTo>
                    <a:pt x="4216" y="88"/>
                  </a:lnTo>
                  <a:lnTo>
                    <a:pt x="4218" y="88"/>
                  </a:lnTo>
                  <a:lnTo>
                    <a:pt x="4224" y="88"/>
                  </a:lnTo>
                  <a:lnTo>
                    <a:pt x="4224" y="86"/>
                  </a:lnTo>
                  <a:lnTo>
                    <a:pt x="4224" y="84"/>
                  </a:lnTo>
                  <a:lnTo>
                    <a:pt x="4226" y="84"/>
                  </a:lnTo>
                  <a:lnTo>
                    <a:pt x="4226" y="82"/>
                  </a:lnTo>
                  <a:lnTo>
                    <a:pt x="4230" y="82"/>
                  </a:lnTo>
                  <a:lnTo>
                    <a:pt x="4234" y="79"/>
                  </a:lnTo>
                  <a:lnTo>
                    <a:pt x="4239" y="79"/>
                  </a:lnTo>
                  <a:lnTo>
                    <a:pt x="4245" y="77"/>
                  </a:lnTo>
                  <a:lnTo>
                    <a:pt x="4251" y="79"/>
                  </a:lnTo>
                  <a:lnTo>
                    <a:pt x="4251" y="81"/>
                  </a:lnTo>
                  <a:lnTo>
                    <a:pt x="4249" y="82"/>
                  </a:lnTo>
                  <a:lnTo>
                    <a:pt x="4249" y="84"/>
                  </a:lnTo>
                  <a:lnTo>
                    <a:pt x="4247" y="84"/>
                  </a:lnTo>
                  <a:lnTo>
                    <a:pt x="4245" y="86"/>
                  </a:lnTo>
                  <a:lnTo>
                    <a:pt x="4245" y="88"/>
                  </a:lnTo>
                  <a:lnTo>
                    <a:pt x="4243" y="88"/>
                  </a:lnTo>
                  <a:lnTo>
                    <a:pt x="4243" y="90"/>
                  </a:lnTo>
                  <a:lnTo>
                    <a:pt x="4241" y="90"/>
                  </a:lnTo>
                  <a:lnTo>
                    <a:pt x="4239" y="92"/>
                  </a:lnTo>
                  <a:lnTo>
                    <a:pt x="4237" y="94"/>
                  </a:lnTo>
                  <a:lnTo>
                    <a:pt x="4235" y="96"/>
                  </a:lnTo>
                  <a:lnTo>
                    <a:pt x="4232" y="98"/>
                  </a:lnTo>
                  <a:lnTo>
                    <a:pt x="4232" y="100"/>
                  </a:lnTo>
                  <a:lnTo>
                    <a:pt x="4230" y="100"/>
                  </a:lnTo>
                  <a:lnTo>
                    <a:pt x="4230" y="102"/>
                  </a:lnTo>
                  <a:lnTo>
                    <a:pt x="4230" y="106"/>
                  </a:lnTo>
                  <a:lnTo>
                    <a:pt x="4230" y="107"/>
                  </a:lnTo>
                  <a:lnTo>
                    <a:pt x="4230" y="109"/>
                  </a:lnTo>
                  <a:lnTo>
                    <a:pt x="4232" y="111"/>
                  </a:lnTo>
                  <a:lnTo>
                    <a:pt x="4237" y="113"/>
                  </a:lnTo>
                  <a:lnTo>
                    <a:pt x="4237" y="115"/>
                  </a:lnTo>
                  <a:lnTo>
                    <a:pt x="4237" y="117"/>
                  </a:lnTo>
                  <a:lnTo>
                    <a:pt x="4241" y="119"/>
                  </a:lnTo>
                  <a:lnTo>
                    <a:pt x="4243" y="121"/>
                  </a:lnTo>
                  <a:lnTo>
                    <a:pt x="4243" y="123"/>
                  </a:lnTo>
                  <a:lnTo>
                    <a:pt x="4245" y="123"/>
                  </a:lnTo>
                  <a:lnTo>
                    <a:pt x="4245" y="125"/>
                  </a:lnTo>
                  <a:lnTo>
                    <a:pt x="4245" y="127"/>
                  </a:lnTo>
                  <a:lnTo>
                    <a:pt x="4245" y="125"/>
                  </a:lnTo>
                  <a:lnTo>
                    <a:pt x="4245" y="123"/>
                  </a:lnTo>
                  <a:lnTo>
                    <a:pt x="4245" y="121"/>
                  </a:lnTo>
                  <a:lnTo>
                    <a:pt x="4243" y="119"/>
                  </a:lnTo>
                  <a:lnTo>
                    <a:pt x="4241" y="117"/>
                  </a:lnTo>
                  <a:lnTo>
                    <a:pt x="4239" y="117"/>
                  </a:lnTo>
                  <a:lnTo>
                    <a:pt x="4239" y="115"/>
                  </a:lnTo>
                  <a:lnTo>
                    <a:pt x="4239" y="113"/>
                  </a:lnTo>
                  <a:lnTo>
                    <a:pt x="4237" y="113"/>
                  </a:lnTo>
                  <a:lnTo>
                    <a:pt x="4232" y="109"/>
                  </a:lnTo>
                  <a:lnTo>
                    <a:pt x="4230" y="107"/>
                  </a:lnTo>
                  <a:lnTo>
                    <a:pt x="4230" y="106"/>
                  </a:lnTo>
                  <a:lnTo>
                    <a:pt x="4230" y="104"/>
                  </a:lnTo>
                  <a:lnTo>
                    <a:pt x="4232" y="100"/>
                  </a:lnTo>
                  <a:lnTo>
                    <a:pt x="4234" y="98"/>
                  </a:lnTo>
                  <a:lnTo>
                    <a:pt x="4235" y="96"/>
                  </a:lnTo>
                  <a:lnTo>
                    <a:pt x="4241" y="96"/>
                  </a:lnTo>
                  <a:lnTo>
                    <a:pt x="4245" y="96"/>
                  </a:lnTo>
                  <a:lnTo>
                    <a:pt x="4247" y="94"/>
                  </a:lnTo>
                  <a:lnTo>
                    <a:pt x="4251" y="94"/>
                  </a:lnTo>
                  <a:lnTo>
                    <a:pt x="4253" y="92"/>
                  </a:lnTo>
                  <a:lnTo>
                    <a:pt x="4253" y="90"/>
                  </a:lnTo>
                  <a:lnTo>
                    <a:pt x="4255" y="88"/>
                  </a:lnTo>
                  <a:lnTo>
                    <a:pt x="4253" y="90"/>
                  </a:lnTo>
                  <a:lnTo>
                    <a:pt x="4253" y="88"/>
                  </a:lnTo>
                  <a:lnTo>
                    <a:pt x="4253" y="86"/>
                  </a:lnTo>
                  <a:lnTo>
                    <a:pt x="4255" y="86"/>
                  </a:lnTo>
                  <a:lnTo>
                    <a:pt x="4257" y="82"/>
                  </a:lnTo>
                  <a:lnTo>
                    <a:pt x="4259" y="82"/>
                  </a:lnTo>
                  <a:lnTo>
                    <a:pt x="4259" y="79"/>
                  </a:lnTo>
                  <a:lnTo>
                    <a:pt x="4259" y="77"/>
                  </a:lnTo>
                  <a:lnTo>
                    <a:pt x="4257" y="77"/>
                  </a:lnTo>
                  <a:lnTo>
                    <a:pt x="4257" y="79"/>
                  </a:lnTo>
                  <a:lnTo>
                    <a:pt x="4257" y="81"/>
                  </a:lnTo>
                  <a:lnTo>
                    <a:pt x="4257" y="82"/>
                  </a:lnTo>
                  <a:lnTo>
                    <a:pt x="4255" y="82"/>
                  </a:lnTo>
                  <a:lnTo>
                    <a:pt x="4255" y="81"/>
                  </a:lnTo>
                  <a:lnTo>
                    <a:pt x="4253" y="81"/>
                  </a:lnTo>
                  <a:lnTo>
                    <a:pt x="4253" y="79"/>
                  </a:lnTo>
                  <a:lnTo>
                    <a:pt x="4251" y="79"/>
                  </a:lnTo>
                  <a:lnTo>
                    <a:pt x="4251" y="77"/>
                  </a:lnTo>
                  <a:lnTo>
                    <a:pt x="4251" y="75"/>
                  </a:lnTo>
                  <a:lnTo>
                    <a:pt x="4251" y="73"/>
                  </a:lnTo>
                  <a:lnTo>
                    <a:pt x="4249" y="73"/>
                  </a:lnTo>
                  <a:lnTo>
                    <a:pt x="4249" y="71"/>
                  </a:lnTo>
                  <a:lnTo>
                    <a:pt x="4247" y="69"/>
                  </a:lnTo>
                  <a:lnTo>
                    <a:pt x="4249" y="69"/>
                  </a:lnTo>
                  <a:lnTo>
                    <a:pt x="4253" y="69"/>
                  </a:lnTo>
                  <a:lnTo>
                    <a:pt x="4255" y="71"/>
                  </a:lnTo>
                  <a:lnTo>
                    <a:pt x="4255" y="69"/>
                  </a:lnTo>
                  <a:lnTo>
                    <a:pt x="4253" y="67"/>
                  </a:lnTo>
                  <a:lnTo>
                    <a:pt x="4247" y="67"/>
                  </a:lnTo>
                  <a:lnTo>
                    <a:pt x="4247" y="65"/>
                  </a:lnTo>
                  <a:lnTo>
                    <a:pt x="4245" y="63"/>
                  </a:lnTo>
                  <a:lnTo>
                    <a:pt x="4245" y="61"/>
                  </a:lnTo>
                  <a:lnTo>
                    <a:pt x="4245" y="59"/>
                  </a:lnTo>
                  <a:lnTo>
                    <a:pt x="4243" y="58"/>
                  </a:lnTo>
                  <a:lnTo>
                    <a:pt x="4241" y="58"/>
                  </a:lnTo>
                  <a:lnTo>
                    <a:pt x="4234" y="56"/>
                  </a:lnTo>
                  <a:lnTo>
                    <a:pt x="4232" y="56"/>
                  </a:lnTo>
                  <a:lnTo>
                    <a:pt x="4232" y="54"/>
                  </a:lnTo>
                  <a:lnTo>
                    <a:pt x="4232" y="52"/>
                  </a:lnTo>
                  <a:lnTo>
                    <a:pt x="4232" y="50"/>
                  </a:lnTo>
                  <a:lnTo>
                    <a:pt x="4235" y="50"/>
                  </a:lnTo>
                  <a:lnTo>
                    <a:pt x="4237" y="52"/>
                  </a:lnTo>
                  <a:lnTo>
                    <a:pt x="4237" y="54"/>
                  </a:lnTo>
                  <a:lnTo>
                    <a:pt x="4237" y="52"/>
                  </a:lnTo>
                  <a:lnTo>
                    <a:pt x="4237" y="50"/>
                  </a:lnTo>
                  <a:lnTo>
                    <a:pt x="4237" y="48"/>
                  </a:lnTo>
                  <a:lnTo>
                    <a:pt x="4235" y="48"/>
                  </a:lnTo>
                  <a:lnTo>
                    <a:pt x="4234" y="48"/>
                  </a:lnTo>
                  <a:lnTo>
                    <a:pt x="4234" y="46"/>
                  </a:lnTo>
                  <a:lnTo>
                    <a:pt x="4235" y="46"/>
                  </a:lnTo>
                  <a:lnTo>
                    <a:pt x="4237" y="48"/>
                  </a:lnTo>
                  <a:lnTo>
                    <a:pt x="4237" y="46"/>
                  </a:lnTo>
                  <a:lnTo>
                    <a:pt x="4241" y="44"/>
                  </a:lnTo>
                  <a:lnTo>
                    <a:pt x="4241" y="46"/>
                  </a:lnTo>
                  <a:lnTo>
                    <a:pt x="4243" y="46"/>
                  </a:lnTo>
                  <a:lnTo>
                    <a:pt x="4243" y="48"/>
                  </a:lnTo>
                  <a:lnTo>
                    <a:pt x="4245" y="48"/>
                  </a:lnTo>
                  <a:lnTo>
                    <a:pt x="4245" y="50"/>
                  </a:lnTo>
                  <a:lnTo>
                    <a:pt x="4247" y="48"/>
                  </a:lnTo>
                  <a:lnTo>
                    <a:pt x="4247" y="50"/>
                  </a:lnTo>
                  <a:lnTo>
                    <a:pt x="4247" y="52"/>
                  </a:lnTo>
                  <a:lnTo>
                    <a:pt x="4245" y="52"/>
                  </a:lnTo>
                  <a:lnTo>
                    <a:pt x="4243" y="54"/>
                  </a:lnTo>
                  <a:lnTo>
                    <a:pt x="4245" y="54"/>
                  </a:lnTo>
                  <a:lnTo>
                    <a:pt x="4247" y="54"/>
                  </a:lnTo>
                  <a:lnTo>
                    <a:pt x="4247" y="52"/>
                  </a:lnTo>
                  <a:lnTo>
                    <a:pt x="4249" y="52"/>
                  </a:lnTo>
                  <a:lnTo>
                    <a:pt x="4249" y="54"/>
                  </a:lnTo>
                  <a:lnTo>
                    <a:pt x="4249" y="56"/>
                  </a:lnTo>
                  <a:lnTo>
                    <a:pt x="4249" y="54"/>
                  </a:lnTo>
                  <a:lnTo>
                    <a:pt x="4249" y="52"/>
                  </a:lnTo>
                  <a:lnTo>
                    <a:pt x="4249" y="50"/>
                  </a:lnTo>
                  <a:lnTo>
                    <a:pt x="4251" y="50"/>
                  </a:lnTo>
                  <a:lnTo>
                    <a:pt x="4253" y="50"/>
                  </a:lnTo>
                  <a:lnTo>
                    <a:pt x="4251" y="50"/>
                  </a:lnTo>
                  <a:lnTo>
                    <a:pt x="4251" y="48"/>
                  </a:lnTo>
                  <a:lnTo>
                    <a:pt x="4249" y="48"/>
                  </a:lnTo>
                  <a:lnTo>
                    <a:pt x="4251" y="46"/>
                  </a:lnTo>
                  <a:lnTo>
                    <a:pt x="4249" y="46"/>
                  </a:lnTo>
                  <a:lnTo>
                    <a:pt x="4245" y="46"/>
                  </a:lnTo>
                  <a:lnTo>
                    <a:pt x="4243" y="46"/>
                  </a:lnTo>
                  <a:lnTo>
                    <a:pt x="4243" y="44"/>
                  </a:lnTo>
                  <a:lnTo>
                    <a:pt x="4243" y="42"/>
                  </a:lnTo>
                  <a:lnTo>
                    <a:pt x="4241" y="42"/>
                  </a:lnTo>
                  <a:lnTo>
                    <a:pt x="4241" y="40"/>
                  </a:lnTo>
                  <a:lnTo>
                    <a:pt x="4245" y="40"/>
                  </a:lnTo>
                  <a:lnTo>
                    <a:pt x="4245" y="38"/>
                  </a:lnTo>
                  <a:lnTo>
                    <a:pt x="4241" y="38"/>
                  </a:lnTo>
                  <a:lnTo>
                    <a:pt x="4239" y="38"/>
                  </a:lnTo>
                  <a:lnTo>
                    <a:pt x="4239" y="36"/>
                  </a:lnTo>
                  <a:lnTo>
                    <a:pt x="4237" y="36"/>
                  </a:lnTo>
                  <a:lnTo>
                    <a:pt x="4235" y="34"/>
                  </a:lnTo>
                  <a:lnTo>
                    <a:pt x="4228" y="34"/>
                  </a:lnTo>
                  <a:lnTo>
                    <a:pt x="4230" y="33"/>
                  </a:lnTo>
                  <a:lnTo>
                    <a:pt x="4230" y="31"/>
                  </a:lnTo>
                  <a:lnTo>
                    <a:pt x="4232" y="29"/>
                  </a:lnTo>
                  <a:lnTo>
                    <a:pt x="4234" y="29"/>
                  </a:lnTo>
                  <a:lnTo>
                    <a:pt x="4235" y="27"/>
                  </a:lnTo>
                  <a:lnTo>
                    <a:pt x="4235" y="25"/>
                  </a:lnTo>
                  <a:lnTo>
                    <a:pt x="4234" y="25"/>
                  </a:lnTo>
                  <a:lnTo>
                    <a:pt x="4234" y="23"/>
                  </a:lnTo>
                  <a:lnTo>
                    <a:pt x="4235" y="23"/>
                  </a:lnTo>
                  <a:lnTo>
                    <a:pt x="4237" y="25"/>
                  </a:lnTo>
                  <a:lnTo>
                    <a:pt x="4239" y="25"/>
                  </a:lnTo>
                  <a:lnTo>
                    <a:pt x="4239" y="27"/>
                  </a:lnTo>
                  <a:lnTo>
                    <a:pt x="4235" y="27"/>
                  </a:lnTo>
                  <a:lnTo>
                    <a:pt x="4237" y="29"/>
                  </a:lnTo>
                  <a:lnTo>
                    <a:pt x="4237" y="31"/>
                  </a:lnTo>
                  <a:lnTo>
                    <a:pt x="4239" y="31"/>
                  </a:lnTo>
                  <a:lnTo>
                    <a:pt x="4239" y="29"/>
                  </a:lnTo>
                  <a:lnTo>
                    <a:pt x="4241" y="29"/>
                  </a:lnTo>
                  <a:lnTo>
                    <a:pt x="4243" y="31"/>
                  </a:lnTo>
                  <a:lnTo>
                    <a:pt x="4243" y="33"/>
                  </a:lnTo>
                  <a:lnTo>
                    <a:pt x="4243" y="34"/>
                  </a:lnTo>
                  <a:lnTo>
                    <a:pt x="4245" y="34"/>
                  </a:lnTo>
                  <a:lnTo>
                    <a:pt x="4247" y="34"/>
                  </a:lnTo>
                  <a:lnTo>
                    <a:pt x="4247" y="36"/>
                  </a:lnTo>
                  <a:lnTo>
                    <a:pt x="4249" y="36"/>
                  </a:lnTo>
                  <a:lnTo>
                    <a:pt x="4249" y="34"/>
                  </a:lnTo>
                  <a:lnTo>
                    <a:pt x="4247" y="34"/>
                  </a:lnTo>
                  <a:lnTo>
                    <a:pt x="4247" y="33"/>
                  </a:lnTo>
                  <a:lnTo>
                    <a:pt x="4247" y="31"/>
                  </a:lnTo>
                  <a:lnTo>
                    <a:pt x="4245" y="31"/>
                  </a:lnTo>
                  <a:lnTo>
                    <a:pt x="4245" y="29"/>
                  </a:lnTo>
                  <a:lnTo>
                    <a:pt x="4247" y="27"/>
                  </a:lnTo>
                  <a:lnTo>
                    <a:pt x="4249" y="27"/>
                  </a:lnTo>
                  <a:lnTo>
                    <a:pt x="4249" y="29"/>
                  </a:lnTo>
                  <a:lnTo>
                    <a:pt x="4249" y="27"/>
                  </a:lnTo>
                  <a:lnTo>
                    <a:pt x="4251" y="25"/>
                  </a:lnTo>
                  <a:lnTo>
                    <a:pt x="4249" y="25"/>
                  </a:lnTo>
                  <a:lnTo>
                    <a:pt x="4249" y="21"/>
                  </a:lnTo>
                  <a:lnTo>
                    <a:pt x="4251" y="21"/>
                  </a:lnTo>
                  <a:lnTo>
                    <a:pt x="4253" y="17"/>
                  </a:lnTo>
                  <a:lnTo>
                    <a:pt x="4255" y="15"/>
                  </a:lnTo>
                  <a:lnTo>
                    <a:pt x="4253" y="15"/>
                  </a:lnTo>
                  <a:lnTo>
                    <a:pt x="4253" y="13"/>
                  </a:lnTo>
                  <a:lnTo>
                    <a:pt x="4251" y="13"/>
                  </a:lnTo>
                  <a:lnTo>
                    <a:pt x="4253" y="11"/>
                  </a:lnTo>
                  <a:lnTo>
                    <a:pt x="4255" y="11"/>
                  </a:lnTo>
                  <a:lnTo>
                    <a:pt x="4257" y="11"/>
                  </a:lnTo>
                  <a:lnTo>
                    <a:pt x="4257" y="13"/>
                  </a:lnTo>
                  <a:lnTo>
                    <a:pt x="4255" y="13"/>
                  </a:lnTo>
                  <a:lnTo>
                    <a:pt x="4257" y="15"/>
                  </a:lnTo>
                  <a:lnTo>
                    <a:pt x="4259" y="17"/>
                  </a:lnTo>
                  <a:lnTo>
                    <a:pt x="4259" y="15"/>
                  </a:lnTo>
                  <a:lnTo>
                    <a:pt x="4257" y="13"/>
                  </a:lnTo>
                  <a:lnTo>
                    <a:pt x="4259" y="13"/>
                  </a:lnTo>
                  <a:lnTo>
                    <a:pt x="4260" y="13"/>
                  </a:lnTo>
                  <a:lnTo>
                    <a:pt x="4260" y="11"/>
                  </a:lnTo>
                  <a:lnTo>
                    <a:pt x="4259" y="11"/>
                  </a:lnTo>
                  <a:lnTo>
                    <a:pt x="4260" y="11"/>
                  </a:lnTo>
                  <a:lnTo>
                    <a:pt x="4260" y="10"/>
                  </a:lnTo>
                  <a:lnTo>
                    <a:pt x="4257" y="10"/>
                  </a:lnTo>
                  <a:lnTo>
                    <a:pt x="4255" y="10"/>
                  </a:lnTo>
                  <a:lnTo>
                    <a:pt x="4255" y="8"/>
                  </a:lnTo>
                  <a:lnTo>
                    <a:pt x="4253" y="8"/>
                  </a:lnTo>
                  <a:lnTo>
                    <a:pt x="4249" y="6"/>
                  </a:lnTo>
                  <a:lnTo>
                    <a:pt x="4247" y="8"/>
                  </a:lnTo>
                  <a:lnTo>
                    <a:pt x="4247" y="6"/>
                  </a:lnTo>
                  <a:lnTo>
                    <a:pt x="4247" y="4"/>
                  </a:lnTo>
                  <a:lnTo>
                    <a:pt x="4249" y="2"/>
                  </a:lnTo>
                  <a:lnTo>
                    <a:pt x="4253" y="2"/>
                  </a:lnTo>
                  <a:lnTo>
                    <a:pt x="4257" y="4"/>
                  </a:lnTo>
                  <a:lnTo>
                    <a:pt x="4259" y="4"/>
                  </a:lnTo>
                  <a:lnTo>
                    <a:pt x="4262" y="6"/>
                  </a:lnTo>
                  <a:lnTo>
                    <a:pt x="4264" y="6"/>
                  </a:lnTo>
                  <a:lnTo>
                    <a:pt x="4266" y="4"/>
                  </a:lnTo>
                  <a:lnTo>
                    <a:pt x="4268" y="2"/>
                  </a:lnTo>
                  <a:lnTo>
                    <a:pt x="4270" y="2"/>
                  </a:lnTo>
                  <a:lnTo>
                    <a:pt x="4270" y="0"/>
                  </a:lnTo>
                  <a:lnTo>
                    <a:pt x="4669" y="0"/>
                  </a:lnTo>
                  <a:close/>
                  <a:moveTo>
                    <a:pt x="4170" y="0"/>
                  </a:moveTo>
                  <a:lnTo>
                    <a:pt x="4168" y="0"/>
                  </a:lnTo>
                  <a:lnTo>
                    <a:pt x="4170" y="2"/>
                  </a:lnTo>
                  <a:lnTo>
                    <a:pt x="4168" y="2"/>
                  </a:lnTo>
                  <a:lnTo>
                    <a:pt x="4168" y="0"/>
                  </a:lnTo>
                  <a:lnTo>
                    <a:pt x="4170" y="0"/>
                  </a:lnTo>
                  <a:close/>
                  <a:moveTo>
                    <a:pt x="5255" y="0"/>
                  </a:moveTo>
                  <a:lnTo>
                    <a:pt x="5255" y="2"/>
                  </a:lnTo>
                  <a:lnTo>
                    <a:pt x="5253" y="2"/>
                  </a:lnTo>
                  <a:lnTo>
                    <a:pt x="5255" y="2"/>
                  </a:lnTo>
                  <a:lnTo>
                    <a:pt x="5257" y="4"/>
                  </a:lnTo>
                  <a:lnTo>
                    <a:pt x="5261" y="4"/>
                  </a:lnTo>
                  <a:lnTo>
                    <a:pt x="5259" y="4"/>
                  </a:lnTo>
                  <a:lnTo>
                    <a:pt x="5259" y="6"/>
                  </a:lnTo>
                  <a:lnTo>
                    <a:pt x="5261" y="6"/>
                  </a:lnTo>
                  <a:lnTo>
                    <a:pt x="5261" y="4"/>
                  </a:lnTo>
                  <a:lnTo>
                    <a:pt x="5261" y="2"/>
                  </a:lnTo>
                  <a:lnTo>
                    <a:pt x="5263" y="2"/>
                  </a:lnTo>
                  <a:lnTo>
                    <a:pt x="5265" y="2"/>
                  </a:lnTo>
                  <a:lnTo>
                    <a:pt x="5267" y="2"/>
                  </a:lnTo>
                  <a:lnTo>
                    <a:pt x="5267" y="4"/>
                  </a:lnTo>
                  <a:lnTo>
                    <a:pt x="5265" y="4"/>
                  </a:lnTo>
                  <a:lnTo>
                    <a:pt x="5265" y="6"/>
                  </a:lnTo>
                  <a:lnTo>
                    <a:pt x="5263" y="8"/>
                  </a:lnTo>
                  <a:lnTo>
                    <a:pt x="5263" y="10"/>
                  </a:lnTo>
                  <a:lnTo>
                    <a:pt x="5263" y="11"/>
                  </a:lnTo>
                  <a:lnTo>
                    <a:pt x="5261" y="11"/>
                  </a:lnTo>
                  <a:lnTo>
                    <a:pt x="5261" y="13"/>
                  </a:lnTo>
                  <a:lnTo>
                    <a:pt x="5263" y="13"/>
                  </a:lnTo>
                  <a:lnTo>
                    <a:pt x="5263" y="15"/>
                  </a:lnTo>
                  <a:lnTo>
                    <a:pt x="5261" y="17"/>
                  </a:lnTo>
                  <a:lnTo>
                    <a:pt x="5261" y="19"/>
                  </a:lnTo>
                  <a:lnTo>
                    <a:pt x="5255" y="21"/>
                  </a:lnTo>
                  <a:lnTo>
                    <a:pt x="5247" y="23"/>
                  </a:lnTo>
                  <a:lnTo>
                    <a:pt x="5247" y="25"/>
                  </a:lnTo>
                  <a:lnTo>
                    <a:pt x="5247" y="27"/>
                  </a:lnTo>
                  <a:lnTo>
                    <a:pt x="5240" y="27"/>
                  </a:lnTo>
                  <a:lnTo>
                    <a:pt x="5238" y="27"/>
                  </a:lnTo>
                  <a:lnTo>
                    <a:pt x="5234" y="25"/>
                  </a:lnTo>
                  <a:lnTo>
                    <a:pt x="5228" y="25"/>
                  </a:lnTo>
                  <a:lnTo>
                    <a:pt x="5222" y="25"/>
                  </a:lnTo>
                  <a:lnTo>
                    <a:pt x="5217" y="19"/>
                  </a:lnTo>
                  <a:lnTo>
                    <a:pt x="5217" y="17"/>
                  </a:lnTo>
                  <a:lnTo>
                    <a:pt x="5215" y="17"/>
                  </a:lnTo>
                  <a:lnTo>
                    <a:pt x="5215" y="15"/>
                  </a:lnTo>
                  <a:lnTo>
                    <a:pt x="5211" y="13"/>
                  </a:lnTo>
                  <a:lnTo>
                    <a:pt x="5209" y="13"/>
                  </a:lnTo>
                  <a:lnTo>
                    <a:pt x="5205" y="11"/>
                  </a:lnTo>
                  <a:lnTo>
                    <a:pt x="5203" y="10"/>
                  </a:lnTo>
                  <a:lnTo>
                    <a:pt x="5197" y="4"/>
                  </a:lnTo>
                  <a:lnTo>
                    <a:pt x="5192" y="2"/>
                  </a:lnTo>
                  <a:lnTo>
                    <a:pt x="5190" y="0"/>
                  </a:lnTo>
                  <a:lnTo>
                    <a:pt x="5255" y="0"/>
                  </a:lnTo>
                  <a:close/>
                  <a:moveTo>
                    <a:pt x="5167" y="0"/>
                  </a:moveTo>
                  <a:lnTo>
                    <a:pt x="5167" y="2"/>
                  </a:lnTo>
                  <a:lnTo>
                    <a:pt x="5165" y="4"/>
                  </a:lnTo>
                  <a:lnTo>
                    <a:pt x="5163" y="6"/>
                  </a:lnTo>
                  <a:lnTo>
                    <a:pt x="5163" y="8"/>
                  </a:lnTo>
                  <a:lnTo>
                    <a:pt x="5161" y="10"/>
                  </a:lnTo>
                  <a:lnTo>
                    <a:pt x="5159" y="10"/>
                  </a:lnTo>
                  <a:lnTo>
                    <a:pt x="5155" y="10"/>
                  </a:lnTo>
                  <a:lnTo>
                    <a:pt x="5153" y="10"/>
                  </a:lnTo>
                  <a:lnTo>
                    <a:pt x="5151" y="8"/>
                  </a:lnTo>
                  <a:lnTo>
                    <a:pt x="5147" y="6"/>
                  </a:lnTo>
                  <a:lnTo>
                    <a:pt x="5146" y="8"/>
                  </a:lnTo>
                  <a:lnTo>
                    <a:pt x="5144" y="6"/>
                  </a:lnTo>
                  <a:lnTo>
                    <a:pt x="5142" y="6"/>
                  </a:lnTo>
                  <a:lnTo>
                    <a:pt x="5140" y="4"/>
                  </a:lnTo>
                  <a:lnTo>
                    <a:pt x="5138" y="4"/>
                  </a:lnTo>
                  <a:lnTo>
                    <a:pt x="5138" y="2"/>
                  </a:lnTo>
                  <a:lnTo>
                    <a:pt x="5138" y="0"/>
                  </a:lnTo>
                  <a:lnTo>
                    <a:pt x="5167" y="0"/>
                  </a:lnTo>
                  <a:close/>
                  <a:moveTo>
                    <a:pt x="5130" y="0"/>
                  </a:moveTo>
                  <a:lnTo>
                    <a:pt x="5132" y="0"/>
                  </a:lnTo>
                  <a:lnTo>
                    <a:pt x="5132" y="2"/>
                  </a:lnTo>
                  <a:lnTo>
                    <a:pt x="5134" y="4"/>
                  </a:lnTo>
                  <a:lnTo>
                    <a:pt x="5134" y="6"/>
                  </a:lnTo>
                  <a:lnTo>
                    <a:pt x="5138" y="8"/>
                  </a:lnTo>
                  <a:lnTo>
                    <a:pt x="5140" y="8"/>
                  </a:lnTo>
                  <a:lnTo>
                    <a:pt x="5144" y="10"/>
                  </a:lnTo>
                  <a:lnTo>
                    <a:pt x="5147" y="11"/>
                  </a:lnTo>
                  <a:lnTo>
                    <a:pt x="5149" y="11"/>
                  </a:lnTo>
                  <a:lnTo>
                    <a:pt x="5149" y="13"/>
                  </a:lnTo>
                  <a:lnTo>
                    <a:pt x="5151" y="15"/>
                  </a:lnTo>
                  <a:lnTo>
                    <a:pt x="5149" y="15"/>
                  </a:lnTo>
                  <a:lnTo>
                    <a:pt x="5147" y="17"/>
                  </a:lnTo>
                  <a:lnTo>
                    <a:pt x="5140" y="19"/>
                  </a:lnTo>
                  <a:lnTo>
                    <a:pt x="5138" y="19"/>
                  </a:lnTo>
                  <a:lnTo>
                    <a:pt x="5136" y="19"/>
                  </a:lnTo>
                  <a:lnTo>
                    <a:pt x="5134" y="19"/>
                  </a:lnTo>
                  <a:lnTo>
                    <a:pt x="5134" y="21"/>
                  </a:lnTo>
                  <a:lnTo>
                    <a:pt x="5136" y="21"/>
                  </a:lnTo>
                  <a:lnTo>
                    <a:pt x="5134" y="23"/>
                  </a:lnTo>
                  <a:lnTo>
                    <a:pt x="5132" y="23"/>
                  </a:lnTo>
                  <a:lnTo>
                    <a:pt x="5130" y="23"/>
                  </a:lnTo>
                  <a:lnTo>
                    <a:pt x="5123" y="15"/>
                  </a:lnTo>
                  <a:lnTo>
                    <a:pt x="5124" y="15"/>
                  </a:lnTo>
                  <a:lnTo>
                    <a:pt x="5124" y="13"/>
                  </a:lnTo>
                  <a:lnTo>
                    <a:pt x="5126" y="13"/>
                  </a:lnTo>
                  <a:lnTo>
                    <a:pt x="5126" y="15"/>
                  </a:lnTo>
                  <a:lnTo>
                    <a:pt x="5128" y="17"/>
                  </a:lnTo>
                  <a:lnTo>
                    <a:pt x="5130" y="15"/>
                  </a:lnTo>
                  <a:lnTo>
                    <a:pt x="5128" y="15"/>
                  </a:lnTo>
                  <a:lnTo>
                    <a:pt x="5128" y="13"/>
                  </a:lnTo>
                  <a:lnTo>
                    <a:pt x="5126" y="11"/>
                  </a:lnTo>
                  <a:lnTo>
                    <a:pt x="5121" y="11"/>
                  </a:lnTo>
                  <a:lnTo>
                    <a:pt x="5119" y="13"/>
                  </a:lnTo>
                  <a:lnTo>
                    <a:pt x="5113" y="17"/>
                  </a:lnTo>
                  <a:lnTo>
                    <a:pt x="5109" y="17"/>
                  </a:lnTo>
                  <a:lnTo>
                    <a:pt x="5101" y="19"/>
                  </a:lnTo>
                  <a:lnTo>
                    <a:pt x="5098" y="21"/>
                  </a:lnTo>
                  <a:lnTo>
                    <a:pt x="5094" y="23"/>
                  </a:lnTo>
                  <a:lnTo>
                    <a:pt x="5092" y="21"/>
                  </a:lnTo>
                  <a:lnTo>
                    <a:pt x="5092" y="19"/>
                  </a:lnTo>
                  <a:lnTo>
                    <a:pt x="5092" y="17"/>
                  </a:lnTo>
                  <a:lnTo>
                    <a:pt x="5090" y="17"/>
                  </a:lnTo>
                  <a:lnTo>
                    <a:pt x="5090" y="15"/>
                  </a:lnTo>
                  <a:lnTo>
                    <a:pt x="5090" y="13"/>
                  </a:lnTo>
                  <a:lnTo>
                    <a:pt x="5088" y="13"/>
                  </a:lnTo>
                  <a:lnTo>
                    <a:pt x="5086" y="13"/>
                  </a:lnTo>
                  <a:lnTo>
                    <a:pt x="5084" y="15"/>
                  </a:lnTo>
                  <a:lnTo>
                    <a:pt x="5084" y="17"/>
                  </a:lnTo>
                  <a:lnTo>
                    <a:pt x="5084" y="19"/>
                  </a:lnTo>
                  <a:lnTo>
                    <a:pt x="5084" y="21"/>
                  </a:lnTo>
                  <a:lnTo>
                    <a:pt x="5086" y="19"/>
                  </a:lnTo>
                  <a:lnTo>
                    <a:pt x="5086" y="21"/>
                  </a:lnTo>
                  <a:lnTo>
                    <a:pt x="5084" y="21"/>
                  </a:lnTo>
                  <a:lnTo>
                    <a:pt x="5084" y="23"/>
                  </a:lnTo>
                  <a:lnTo>
                    <a:pt x="5084" y="25"/>
                  </a:lnTo>
                  <a:lnTo>
                    <a:pt x="5084" y="27"/>
                  </a:lnTo>
                  <a:lnTo>
                    <a:pt x="5082" y="31"/>
                  </a:lnTo>
                  <a:lnTo>
                    <a:pt x="5080" y="33"/>
                  </a:lnTo>
                  <a:lnTo>
                    <a:pt x="5078" y="33"/>
                  </a:lnTo>
                  <a:lnTo>
                    <a:pt x="5076" y="33"/>
                  </a:lnTo>
                  <a:lnTo>
                    <a:pt x="5073" y="29"/>
                  </a:lnTo>
                  <a:lnTo>
                    <a:pt x="5069" y="27"/>
                  </a:lnTo>
                  <a:lnTo>
                    <a:pt x="5063" y="25"/>
                  </a:lnTo>
                  <a:lnTo>
                    <a:pt x="5061" y="25"/>
                  </a:lnTo>
                  <a:lnTo>
                    <a:pt x="5059" y="21"/>
                  </a:lnTo>
                  <a:lnTo>
                    <a:pt x="5057" y="21"/>
                  </a:lnTo>
                  <a:lnTo>
                    <a:pt x="5057" y="19"/>
                  </a:lnTo>
                  <a:lnTo>
                    <a:pt x="5057" y="17"/>
                  </a:lnTo>
                  <a:lnTo>
                    <a:pt x="5057" y="15"/>
                  </a:lnTo>
                  <a:lnTo>
                    <a:pt x="5057" y="13"/>
                  </a:lnTo>
                  <a:lnTo>
                    <a:pt x="5055" y="11"/>
                  </a:lnTo>
                  <a:lnTo>
                    <a:pt x="5051" y="10"/>
                  </a:lnTo>
                  <a:lnTo>
                    <a:pt x="5046" y="4"/>
                  </a:lnTo>
                  <a:lnTo>
                    <a:pt x="5046" y="2"/>
                  </a:lnTo>
                  <a:lnTo>
                    <a:pt x="5046" y="0"/>
                  </a:lnTo>
                  <a:lnTo>
                    <a:pt x="5044" y="0"/>
                  </a:lnTo>
                  <a:lnTo>
                    <a:pt x="5130" y="0"/>
                  </a:lnTo>
                  <a:close/>
                  <a:moveTo>
                    <a:pt x="3836" y="0"/>
                  </a:moveTo>
                  <a:lnTo>
                    <a:pt x="3834" y="2"/>
                  </a:lnTo>
                  <a:lnTo>
                    <a:pt x="3832" y="2"/>
                  </a:lnTo>
                  <a:lnTo>
                    <a:pt x="3832" y="4"/>
                  </a:lnTo>
                  <a:lnTo>
                    <a:pt x="3832" y="6"/>
                  </a:lnTo>
                  <a:lnTo>
                    <a:pt x="3830" y="6"/>
                  </a:lnTo>
                  <a:lnTo>
                    <a:pt x="3832" y="6"/>
                  </a:lnTo>
                  <a:lnTo>
                    <a:pt x="3832" y="8"/>
                  </a:lnTo>
                  <a:lnTo>
                    <a:pt x="3830" y="10"/>
                  </a:lnTo>
                  <a:lnTo>
                    <a:pt x="3828" y="10"/>
                  </a:lnTo>
                  <a:lnTo>
                    <a:pt x="3828" y="8"/>
                  </a:lnTo>
                  <a:lnTo>
                    <a:pt x="3828" y="6"/>
                  </a:lnTo>
                  <a:lnTo>
                    <a:pt x="3828" y="4"/>
                  </a:lnTo>
                  <a:lnTo>
                    <a:pt x="3826" y="6"/>
                  </a:lnTo>
                  <a:lnTo>
                    <a:pt x="3826" y="8"/>
                  </a:lnTo>
                  <a:lnTo>
                    <a:pt x="3826" y="10"/>
                  </a:lnTo>
                  <a:lnTo>
                    <a:pt x="3826" y="11"/>
                  </a:lnTo>
                  <a:lnTo>
                    <a:pt x="3823" y="13"/>
                  </a:lnTo>
                  <a:lnTo>
                    <a:pt x="3823" y="11"/>
                  </a:lnTo>
                  <a:lnTo>
                    <a:pt x="3821" y="13"/>
                  </a:lnTo>
                  <a:lnTo>
                    <a:pt x="3817" y="11"/>
                  </a:lnTo>
                  <a:lnTo>
                    <a:pt x="3819" y="13"/>
                  </a:lnTo>
                  <a:lnTo>
                    <a:pt x="3825" y="13"/>
                  </a:lnTo>
                  <a:lnTo>
                    <a:pt x="3828" y="13"/>
                  </a:lnTo>
                  <a:lnTo>
                    <a:pt x="3830" y="17"/>
                  </a:lnTo>
                  <a:lnTo>
                    <a:pt x="3828" y="19"/>
                  </a:lnTo>
                  <a:lnTo>
                    <a:pt x="3828" y="21"/>
                  </a:lnTo>
                  <a:lnTo>
                    <a:pt x="3825" y="21"/>
                  </a:lnTo>
                  <a:lnTo>
                    <a:pt x="3823" y="21"/>
                  </a:lnTo>
                  <a:lnTo>
                    <a:pt x="3823" y="23"/>
                  </a:lnTo>
                  <a:lnTo>
                    <a:pt x="3825" y="23"/>
                  </a:lnTo>
                  <a:lnTo>
                    <a:pt x="3825" y="25"/>
                  </a:lnTo>
                  <a:lnTo>
                    <a:pt x="3825" y="27"/>
                  </a:lnTo>
                  <a:lnTo>
                    <a:pt x="3823" y="27"/>
                  </a:lnTo>
                  <a:lnTo>
                    <a:pt x="3819" y="29"/>
                  </a:lnTo>
                  <a:lnTo>
                    <a:pt x="3817" y="29"/>
                  </a:lnTo>
                  <a:lnTo>
                    <a:pt x="3817" y="27"/>
                  </a:lnTo>
                  <a:lnTo>
                    <a:pt x="3815" y="27"/>
                  </a:lnTo>
                  <a:lnTo>
                    <a:pt x="3813" y="25"/>
                  </a:lnTo>
                  <a:lnTo>
                    <a:pt x="3811" y="25"/>
                  </a:lnTo>
                  <a:lnTo>
                    <a:pt x="3813" y="27"/>
                  </a:lnTo>
                  <a:lnTo>
                    <a:pt x="3813" y="29"/>
                  </a:lnTo>
                  <a:lnTo>
                    <a:pt x="3815" y="29"/>
                  </a:lnTo>
                  <a:lnTo>
                    <a:pt x="3815" y="31"/>
                  </a:lnTo>
                  <a:lnTo>
                    <a:pt x="3817" y="31"/>
                  </a:lnTo>
                  <a:lnTo>
                    <a:pt x="3817" y="33"/>
                  </a:lnTo>
                  <a:lnTo>
                    <a:pt x="3817" y="34"/>
                  </a:lnTo>
                  <a:lnTo>
                    <a:pt x="3815" y="36"/>
                  </a:lnTo>
                  <a:lnTo>
                    <a:pt x="3813" y="36"/>
                  </a:lnTo>
                  <a:lnTo>
                    <a:pt x="3811" y="34"/>
                  </a:lnTo>
                  <a:lnTo>
                    <a:pt x="3809" y="33"/>
                  </a:lnTo>
                  <a:lnTo>
                    <a:pt x="3807" y="31"/>
                  </a:lnTo>
                  <a:lnTo>
                    <a:pt x="3807" y="29"/>
                  </a:lnTo>
                  <a:lnTo>
                    <a:pt x="3805" y="29"/>
                  </a:lnTo>
                  <a:lnTo>
                    <a:pt x="3805" y="27"/>
                  </a:lnTo>
                  <a:lnTo>
                    <a:pt x="3805" y="29"/>
                  </a:lnTo>
                  <a:lnTo>
                    <a:pt x="3807" y="31"/>
                  </a:lnTo>
                  <a:lnTo>
                    <a:pt x="3807" y="33"/>
                  </a:lnTo>
                  <a:lnTo>
                    <a:pt x="3807" y="34"/>
                  </a:lnTo>
                  <a:lnTo>
                    <a:pt x="3807" y="33"/>
                  </a:lnTo>
                  <a:lnTo>
                    <a:pt x="3805" y="33"/>
                  </a:lnTo>
                  <a:lnTo>
                    <a:pt x="3805" y="34"/>
                  </a:lnTo>
                  <a:lnTo>
                    <a:pt x="3807" y="34"/>
                  </a:lnTo>
                  <a:lnTo>
                    <a:pt x="3807" y="36"/>
                  </a:lnTo>
                  <a:lnTo>
                    <a:pt x="3805" y="38"/>
                  </a:lnTo>
                  <a:lnTo>
                    <a:pt x="3805" y="40"/>
                  </a:lnTo>
                  <a:lnTo>
                    <a:pt x="3805" y="42"/>
                  </a:lnTo>
                  <a:lnTo>
                    <a:pt x="3805" y="44"/>
                  </a:lnTo>
                  <a:lnTo>
                    <a:pt x="3805" y="46"/>
                  </a:lnTo>
                  <a:lnTo>
                    <a:pt x="3802" y="44"/>
                  </a:lnTo>
                  <a:lnTo>
                    <a:pt x="3800" y="44"/>
                  </a:lnTo>
                  <a:lnTo>
                    <a:pt x="3800" y="42"/>
                  </a:lnTo>
                  <a:lnTo>
                    <a:pt x="3798" y="42"/>
                  </a:lnTo>
                  <a:lnTo>
                    <a:pt x="3794" y="40"/>
                  </a:lnTo>
                  <a:lnTo>
                    <a:pt x="3790" y="36"/>
                  </a:lnTo>
                  <a:lnTo>
                    <a:pt x="3790" y="38"/>
                  </a:lnTo>
                  <a:lnTo>
                    <a:pt x="3792" y="40"/>
                  </a:lnTo>
                  <a:lnTo>
                    <a:pt x="3794" y="42"/>
                  </a:lnTo>
                  <a:lnTo>
                    <a:pt x="3794" y="44"/>
                  </a:lnTo>
                  <a:lnTo>
                    <a:pt x="3798" y="46"/>
                  </a:lnTo>
                  <a:lnTo>
                    <a:pt x="3798" y="48"/>
                  </a:lnTo>
                  <a:lnTo>
                    <a:pt x="3796" y="48"/>
                  </a:lnTo>
                  <a:lnTo>
                    <a:pt x="3798" y="50"/>
                  </a:lnTo>
                  <a:lnTo>
                    <a:pt x="3798" y="52"/>
                  </a:lnTo>
                  <a:lnTo>
                    <a:pt x="3798" y="54"/>
                  </a:lnTo>
                  <a:lnTo>
                    <a:pt x="3800" y="54"/>
                  </a:lnTo>
                  <a:lnTo>
                    <a:pt x="3798" y="56"/>
                  </a:lnTo>
                  <a:lnTo>
                    <a:pt x="3800" y="56"/>
                  </a:lnTo>
                  <a:lnTo>
                    <a:pt x="3798" y="56"/>
                  </a:lnTo>
                  <a:lnTo>
                    <a:pt x="3798" y="58"/>
                  </a:lnTo>
                  <a:lnTo>
                    <a:pt x="3800" y="58"/>
                  </a:lnTo>
                  <a:lnTo>
                    <a:pt x="3796" y="58"/>
                  </a:lnTo>
                  <a:lnTo>
                    <a:pt x="3798" y="58"/>
                  </a:lnTo>
                  <a:lnTo>
                    <a:pt x="3798" y="59"/>
                  </a:lnTo>
                  <a:lnTo>
                    <a:pt x="3796" y="59"/>
                  </a:lnTo>
                  <a:lnTo>
                    <a:pt x="3796" y="61"/>
                  </a:lnTo>
                  <a:lnTo>
                    <a:pt x="3794" y="61"/>
                  </a:lnTo>
                  <a:lnTo>
                    <a:pt x="3794" y="59"/>
                  </a:lnTo>
                  <a:lnTo>
                    <a:pt x="3792" y="61"/>
                  </a:lnTo>
                  <a:lnTo>
                    <a:pt x="3792" y="59"/>
                  </a:lnTo>
                  <a:lnTo>
                    <a:pt x="3792" y="58"/>
                  </a:lnTo>
                  <a:lnTo>
                    <a:pt x="3792" y="59"/>
                  </a:lnTo>
                  <a:lnTo>
                    <a:pt x="3792" y="61"/>
                  </a:lnTo>
                  <a:lnTo>
                    <a:pt x="3794" y="63"/>
                  </a:lnTo>
                  <a:lnTo>
                    <a:pt x="3796" y="63"/>
                  </a:lnTo>
                  <a:lnTo>
                    <a:pt x="3794" y="63"/>
                  </a:lnTo>
                  <a:lnTo>
                    <a:pt x="3792" y="63"/>
                  </a:lnTo>
                  <a:lnTo>
                    <a:pt x="3792" y="65"/>
                  </a:lnTo>
                  <a:lnTo>
                    <a:pt x="3792" y="67"/>
                  </a:lnTo>
                  <a:lnTo>
                    <a:pt x="3792" y="65"/>
                  </a:lnTo>
                  <a:lnTo>
                    <a:pt x="3792" y="63"/>
                  </a:lnTo>
                  <a:lnTo>
                    <a:pt x="3790" y="63"/>
                  </a:lnTo>
                  <a:lnTo>
                    <a:pt x="3790" y="65"/>
                  </a:lnTo>
                  <a:lnTo>
                    <a:pt x="3790" y="67"/>
                  </a:lnTo>
                  <a:lnTo>
                    <a:pt x="3788" y="67"/>
                  </a:lnTo>
                  <a:lnTo>
                    <a:pt x="3790" y="69"/>
                  </a:lnTo>
                  <a:lnTo>
                    <a:pt x="3790" y="71"/>
                  </a:lnTo>
                  <a:lnTo>
                    <a:pt x="3790" y="73"/>
                  </a:lnTo>
                  <a:lnTo>
                    <a:pt x="3788" y="73"/>
                  </a:lnTo>
                  <a:lnTo>
                    <a:pt x="3788" y="71"/>
                  </a:lnTo>
                  <a:lnTo>
                    <a:pt x="3786" y="71"/>
                  </a:lnTo>
                  <a:lnTo>
                    <a:pt x="3784" y="69"/>
                  </a:lnTo>
                  <a:lnTo>
                    <a:pt x="3782" y="69"/>
                  </a:lnTo>
                  <a:lnTo>
                    <a:pt x="3780" y="65"/>
                  </a:lnTo>
                  <a:lnTo>
                    <a:pt x="3780" y="61"/>
                  </a:lnTo>
                  <a:lnTo>
                    <a:pt x="3780" y="59"/>
                  </a:lnTo>
                  <a:lnTo>
                    <a:pt x="3778" y="59"/>
                  </a:lnTo>
                  <a:lnTo>
                    <a:pt x="3778" y="61"/>
                  </a:lnTo>
                  <a:lnTo>
                    <a:pt x="3778" y="63"/>
                  </a:lnTo>
                  <a:lnTo>
                    <a:pt x="3778" y="65"/>
                  </a:lnTo>
                  <a:lnTo>
                    <a:pt x="3780" y="65"/>
                  </a:lnTo>
                  <a:lnTo>
                    <a:pt x="3778" y="67"/>
                  </a:lnTo>
                  <a:lnTo>
                    <a:pt x="3777" y="65"/>
                  </a:lnTo>
                  <a:lnTo>
                    <a:pt x="3775" y="67"/>
                  </a:lnTo>
                  <a:lnTo>
                    <a:pt x="3780" y="67"/>
                  </a:lnTo>
                  <a:lnTo>
                    <a:pt x="3780" y="69"/>
                  </a:lnTo>
                  <a:lnTo>
                    <a:pt x="3786" y="75"/>
                  </a:lnTo>
                  <a:lnTo>
                    <a:pt x="3786" y="77"/>
                  </a:lnTo>
                  <a:lnTo>
                    <a:pt x="3784" y="77"/>
                  </a:lnTo>
                  <a:lnTo>
                    <a:pt x="3784" y="79"/>
                  </a:lnTo>
                  <a:lnTo>
                    <a:pt x="3786" y="79"/>
                  </a:lnTo>
                  <a:lnTo>
                    <a:pt x="3786" y="81"/>
                  </a:lnTo>
                  <a:lnTo>
                    <a:pt x="3786" y="82"/>
                  </a:lnTo>
                  <a:lnTo>
                    <a:pt x="3782" y="86"/>
                  </a:lnTo>
                  <a:lnTo>
                    <a:pt x="3782" y="88"/>
                  </a:lnTo>
                  <a:lnTo>
                    <a:pt x="3782" y="86"/>
                  </a:lnTo>
                  <a:lnTo>
                    <a:pt x="3780" y="86"/>
                  </a:lnTo>
                  <a:lnTo>
                    <a:pt x="3780" y="84"/>
                  </a:lnTo>
                  <a:lnTo>
                    <a:pt x="3780" y="82"/>
                  </a:lnTo>
                  <a:lnTo>
                    <a:pt x="3778" y="82"/>
                  </a:lnTo>
                  <a:lnTo>
                    <a:pt x="3778" y="81"/>
                  </a:lnTo>
                  <a:lnTo>
                    <a:pt x="3771" y="79"/>
                  </a:lnTo>
                  <a:lnTo>
                    <a:pt x="3765" y="79"/>
                  </a:lnTo>
                  <a:lnTo>
                    <a:pt x="3771" y="81"/>
                  </a:lnTo>
                  <a:lnTo>
                    <a:pt x="3773" y="81"/>
                  </a:lnTo>
                  <a:lnTo>
                    <a:pt x="3775" y="81"/>
                  </a:lnTo>
                  <a:lnTo>
                    <a:pt x="3775" y="82"/>
                  </a:lnTo>
                  <a:lnTo>
                    <a:pt x="3777" y="81"/>
                  </a:lnTo>
                  <a:lnTo>
                    <a:pt x="3777" y="82"/>
                  </a:lnTo>
                  <a:lnTo>
                    <a:pt x="3778" y="86"/>
                  </a:lnTo>
                  <a:lnTo>
                    <a:pt x="3780" y="88"/>
                  </a:lnTo>
                  <a:lnTo>
                    <a:pt x="3780" y="90"/>
                  </a:lnTo>
                  <a:lnTo>
                    <a:pt x="3780" y="92"/>
                  </a:lnTo>
                  <a:lnTo>
                    <a:pt x="3780" y="94"/>
                  </a:lnTo>
                  <a:lnTo>
                    <a:pt x="3777" y="96"/>
                  </a:lnTo>
                  <a:lnTo>
                    <a:pt x="3777" y="98"/>
                  </a:lnTo>
                  <a:lnTo>
                    <a:pt x="3771" y="96"/>
                  </a:lnTo>
                  <a:lnTo>
                    <a:pt x="3767" y="90"/>
                  </a:lnTo>
                  <a:lnTo>
                    <a:pt x="3767" y="92"/>
                  </a:lnTo>
                  <a:lnTo>
                    <a:pt x="3769" y="92"/>
                  </a:lnTo>
                  <a:lnTo>
                    <a:pt x="3769" y="94"/>
                  </a:lnTo>
                  <a:lnTo>
                    <a:pt x="3767" y="94"/>
                  </a:lnTo>
                  <a:lnTo>
                    <a:pt x="3769" y="94"/>
                  </a:lnTo>
                  <a:lnTo>
                    <a:pt x="3771" y="94"/>
                  </a:lnTo>
                  <a:lnTo>
                    <a:pt x="3773" y="98"/>
                  </a:lnTo>
                  <a:lnTo>
                    <a:pt x="3775" y="100"/>
                  </a:lnTo>
                  <a:lnTo>
                    <a:pt x="3775" y="102"/>
                  </a:lnTo>
                  <a:lnTo>
                    <a:pt x="3775" y="104"/>
                  </a:lnTo>
                  <a:lnTo>
                    <a:pt x="3771" y="109"/>
                  </a:lnTo>
                  <a:lnTo>
                    <a:pt x="3769" y="109"/>
                  </a:lnTo>
                  <a:lnTo>
                    <a:pt x="3769" y="111"/>
                  </a:lnTo>
                  <a:lnTo>
                    <a:pt x="3769" y="109"/>
                  </a:lnTo>
                  <a:lnTo>
                    <a:pt x="3769" y="107"/>
                  </a:lnTo>
                  <a:lnTo>
                    <a:pt x="3767" y="107"/>
                  </a:lnTo>
                  <a:lnTo>
                    <a:pt x="3767" y="109"/>
                  </a:lnTo>
                  <a:lnTo>
                    <a:pt x="3769" y="109"/>
                  </a:lnTo>
                  <a:lnTo>
                    <a:pt x="3767" y="111"/>
                  </a:lnTo>
                  <a:lnTo>
                    <a:pt x="3767" y="113"/>
                  </a:lnTo>
                  <a:lnTo>
                    <a:pt x="3767" y="115"/>
                  </a:lnTo>
                  <a:lnTo>
                    <a:pt x="3765" y="113"/>
                  </a:lnTo>
                  <a:lnTo>
                    <a:pt x="3757" y="111"/>
                  </a:lnTo>
                  <a:lnTo>
                    <a:pt x="3755" y="109"/>
                  </a:lnTo>
                  <a:lnTo>
                    <a:pt x="3755" y="107"/>
                  </a:lnTo>
                  <a:lnTo>
                    <a:pt x="3755" y="106"/>
                  </a:lnTo>
                  <a:lnTo>
                    <a:pt x="3755" y="104"/>
                  </a:lnTo>
                  <a:lnTo>
                    <a:pt x="3754" y="104"/>
                  </a:lnTo>
                  <a:lnTo>
                    <a:pt x="3755" y="106"/>
                  </a:lnTo>
                  <a:lnTo>
                    <a:pt x="3755" y="107"/>
                  </a:lnTo>
                  <a:lnTo>
                    <a:pt x="3755" y="109"/>
                  </a:lnTo>
                  <a:lnTo>
                    <a:pt x="3754" y="111"/>
                  </a:lnTo>
                  <a:lnTo>
                    <a:pt x="3754" y="109"/>
                  </a:lnTo>
                  <a:lnTo>
                    <a:pt x="3752" y="109"/>
                  </a:lnTo>
                  <a:lnTo>
                    <a:pt x="3746" y="109"/>
                  </a:lnTo>
                  <a:lnTo>
                    <a:pt x="3740" y="104"/>
                  </a:lnTo>
                  <a:lnTo>
                    <a:pt x="3738" y="104"/>
                  </a:lnTo>
                  <a:lnTo>
                    <a:pt x="3736" y="104"/>
                  </a:lnTo>
                  <a:lnTo>
                    <a:pt x="3734" y="106"/>
                  </a:lnTo>
                  <a:lnTo>
                    <a:pt x="3732" y="106"/>
                  </a:lnTo>
                  <a:lnTo>
                    <a:pt x="3730" y="106"/>
                  </a:lnTo>
                  <a:lnTo>
                    <a:pt x="3729" y="109"/>
                  </a:lnTo>
                  <a:lnTo>
                    <a:pt x="3727" y="109"/>
                  </a:lnTo>
                  <a:lnTo>
                    <a:pt x="3725" y="107"/>
                  </a:lnTo>
                  <a:lnTo>
                    <a:pt x="3725" y="106"/>
                  </a:lnTo>
                  <a:lnTo>
                    <a:pt x="3729" y="106"/>
                  </a:lnTo>
                  <a:lnTo>
                    <a:pt x="3729" y="104"/>
                  </a:lnTo>
                  <a:lnTo>
                    <a:pt x="3729" y="102"/>
                  </a:lnTo>
                  <a:lnTo>
                    <a:pt x="3730" y="102"/>
                  </a:lnTo>
                  <a:lnTo>
                    <a:pt x="3729" y="102"/>
                  </a:lnTo>
                  <a:lnTo>
                    <a:pt x="3727" y="100"/>
                  </a:lnTo>
                  <a:lnTo>
                    <a:pt x="3732" y="94"/>
                  </a:lnTo>
                  <a:lnTo>
                    <a:pt x="3734" y="92"/>
                  </a:lnTo>
                  <a:lnTo>
                    <a:pt x="3736" y="90"/>
                  </a:lnTo>
                  <a:lnTo>
                    <a:pt x="3738" y="90"/>
                  </a:lnTo>
                  <a:lnTo>
                    <a:pt x="3740" y="88"/>
                  </a:lnTo>
                  <a:lnTo>
                    <a:pt x="3746" y="88"/>
                  </a:lnTo>
                  <a:lnTo>
                    <a:pt x="3744" y="86"/>
                  </a:lnTo>
                  <a:lnTo>
                    <a:pt x="3744" y="88"/>
                  </a:lnTo>
                  <a:lnTo>
                    <a:pt x="3738" y="88"/>
                  </a:lnTo>
                  <a:lnTo>
                    <a:pt x="3738" y="90"/>
                  </a:lnTo>
                  <a:lnTo>
                    <a:pt x="3736" y="90"/>
                  </a:lnTo>
                  <a:lnTo>
                    <a:pt x="3736" y="88"/>
                  </a:lnTo>
                  <a:lnTo>
                    <a:pt x="3738" y="88"/>
                  </a:lnTo>
                  <a:lnTo>
                    <a:pt x="3738" y="86"/>
                  </a:lnTo>
                  <a:lnTo>
                    <a:pt x="3736" y="86"/>
                  </a:lnTo>
                  <a:lnTo>
                    <a:pt x="3736" y="88"/>
                  </a:lnTo>
                  <a:lnTo>
                    <a:pt x="3734" y="88"/>
                  </a:lnTo>
                  <a:lnTo>
                    <a:pt x="3732" y="88"/>
                  </a:lnTo>
                  <a:lnTo>
                    <a:pt x="3730" y="88"/>
                  </a:lnTo>
                  <a:lnTo>
                    <a:pt x="3730" y="90"/>
                  </a:lnTo>
                  <a:lnTo>
                    <a:pt x="3730" y="92"/>
                  </a:lnTo>
                  <a:lnTo>
                    <a:pt x="3729" y="92"/>
                  </a:lnTo>
                  <a:lnTo>
                    <a:pt x="3729" y="94"/>
                  </a:lnTo>
                  <a:lnTo>
                    <a:pt x="3725" y="94"/>
                  </a:lnTo>
                  <a:lnTo>
                    <a:pt x="3723" y="94"/>
                  </a:lnTo>
                  <a:lnTo>
                    <a:pt x="3723" y="92"/>
                  </a:lnTo>
                  <a:lnTo>
                    <a:pt x="3723" y="90"/>
                  </a:lnTo>
                  <a:lnTo>
                    <a:pt x="3721" y="90"/>
                  </a:lnTo>
                  <a:lnTo>
                    <a:pt x="3719" y="88"/>
                  </a:lnTo>
                  <a:lnTo>
                    <a:pt x="3719" y="86"/>
                  </a:lnTo>
                  <a:lnTo>
                    <a:pt x="3717" y="86"/>
                  </a:lnTo>
                  <a:lnTo>
                    <a:pt x="3717" y="84"/>
                  </a:lnTo>
                  <a:lnTo>
                    <a:pt x="3717" y="82"/>
                  </a:lnTo>
                  <a:lnTo>
                    <a:pt x="3719" y="82"/>
                  </a:lnTo>
                  <a:lnTo>
                    <a:pt x="3719" y="84"/>
                  </a:lnTo>
                  <a:lnTo>
                    <a:pt x="3721" y="84"/>
                  </a:lnTo>
                  <a:lnTo>
                    <a:pt x="3725" y="81"/>
                  </a:lnTo>
                  <a:lnTo>
                    <a:pt x="3725" y="79"/>
                  </a:lnTo>
                  <a:lnTo>
                    <a:pt x="3727" y="79"/>
                  </a:lnTo>
                  <a:lnTo>
                    <a:pt x="3727" y="77"/>
                  </a:lnTo>
                  <a:lnTo>
                    <a:pt x="3729" y="75"/>
                  </a:lnTo>
                  <a:lnTo>
                    <a:pt x="3730" y="75"/>
                  </a:lnTo>
                  <a:lnTo>
                    <a:pt x="3734" y="75"/>
                  </a:lnTo>
                  <a:lnTo>
                    <a:pt x="3734" y="73"/>
                  </a:lnTo>
                  <a:lnTo>
                    <a:pt x="3736" y="73"/>
                  </a:lnTo>
                  <a:lnTo>
                    <a:pt x="3736" y="71"/>
                  </a:lnTo>
                  <a:lnTo>
                    <a:pt x="3734" y="71"/>
                  </a:lnTo>
                  <a:lnTo>
                    <a:pt x="3732" y="71"/>
                  </a:lnTo>
                  <a:lnTo>
                    <a:pt x="3734" y="67"/>
                  </a:lnTo>
                  <a:lnTo>
                    <a:pt x="3740" y="61"/>
                  </a:lnTo>
                  <a:lnTo>
                    <a:pt x="3742" y="61"/>
                  </a:lnTo>
                  <a:lnTo>
                    <a:pt x="3744" y="61"/>
                  </a:lnTo>
                  <a:lnTo>
                    <a:pt x="3744" y="63"/>
                  </a:lnTo>
                  <a:lnTo>
                    <a:pt x="3746" y="63"/>
                  </a:lnTo>
                  <a:lnTo>
                    <a:pt x="3748" y="63"/>
                  </a:lnTo>
                  <a:lnTo>
                    <a:pt x="3752" y="65"/>
                  </a:lnTo>
                  <a:lnTo>
                    <a:pt x="3754" y="65"/>
                  </a:lnTo>
                  <a:lnTo>
                    <a:pt x="3754" y="63"/>
                  </a:lnTo>
                  <a:lnTo>
                    <a:pt x="3752" y="63"/>
                  </a:lnTo>
                  <a:lnTo>
                    <a:pt x="3750" y="63"/>
                  </a:lnTo>
                  <a:lnTo>
                    <a:pt x="3750" y="61"/>
                  </a:lnTo>
                  <a:lnTo>
                    <a:pt x="3744" y="58"/>
                  </a:lnTo>
                  <a:lnTo>
                    <a:pt x="3742" y="58"/>
                  </a:lnTo>
                  <a:lnTo>
                    <a:pt x="3740" y="56"/>
                  </a:lnTo>
                  <a:lnTo>
                    <a:pt x="3742" y="56"/>
                  </a:lnTo>
                  <a:lnTo>
                    <a:pt x="3742" y="54"/>
                  </a:lnTo>
                  <a:lnTo>
                    <a:pt x="3744" y="54"/>
                  </a:lnTo>
                  <a:lnTo>
                    <a:pt x="3744" y="56"/>
                  </a:lnTo>
                  <a:lnTo>
                    <a:pt x="3746" y="56"/>
                  </a:lnTo>
                  <a:lnTo>
                    <a:pt x="3748" y="56"/>
                  </a:lnTo>
                  <a:lnTo>
                    <a:pt x="3750" y="54"/>
                  </a:lnTo>
                  <a:lnTo>
                    <a:pt x="3750" y="56"/>
                  </a:lnTo>
                  <a:lnTo>
                    <a:pt x="3752" y="56"/>
                  </a:lnTo>
                  <a:lnTo>
                    <a:pt x="3752" y="54"/>
                  </a:lnTo>
                  <a:lnTo>
                    <a:pt x="3750" y="52"/>
                  </a:lnTo>
                  <a:lnTo>
                    <a:pt x="3748" y="52"/>
                  </a:lnTo>
                  <a:lnTo>
                    <a:pt x="3746" y="52"/>
                  </a:lnTo>
                  <a:lnTo>
                    <a:pt x="3744" y="50"/>
                  </a:lnTo>
                  <a:lnTo>
                    <a:pt x="3746" y="46"/>
                  </a:lnTo>
                  <a:lnTo>
                    <a:pt x="3748" y="46"/>
                  </a:lnTo>
                  <a:lnTo>
                    <a:pt x="3750" y="44"/>
                  </a:lnTo>
                  <a:lnTo>
                    <a:pt x="3754" y="44"/>
                  </a:lnTo>
                  <a:lnTo>
                    <a:pt x="3755" y="44"/>
                  </a:lnTo>
                  <a:lnTo>
                    <a:pt x="3757" y="44"/>
                  </a:lnTo>
                  <a:lnTo>
                    <a:pt x="3759" y="44"/>
                  </a:lnTo>
                  <a:lnTo>
                    <a:pt x="3759" y="42"/>
                  </a:lnTo>
                  <a:lnTo>
                    <a:pt x="3755" y="42"/>
                  </a:lnTo>
                  <a:lnTo>
                    <a:pt x="3755" y="40"/>
                  </a:lnTo>
                  <a:lnTo>
                    <a:pt x="3757" y="40"/>
                  </a:lnTo>
                  <a:lnTo>
                    <a:pt x="3755" y="40"/>
                  </a:lnTo>
                  <a:lnTo>
                    <a:pt x="3754" y="38"/>
                  </a:lnTo>
                  <a:lnTo>
                    <a:pt x="3752" y="40"/>
                  </a:lnTo>
                  <a:lnTo>
                    <a:pt x="3750" y="40"/>
                  </a:lnTo>
                  <a:lnTo>
                    <a:pt x="3752" y="38"/>
                  </a:lnTo>
                  <a:lnTo>
                    <a:pt x="3750" y="38"/>
                  </a:lnTo>
                  <a:lnTo>
                    <a:pt x="3748" y="38"/>
                  </a:lnTo>
                  <a:lnTo>
                    <a:pt x="3748" y="34"/>
                  </a:lnTo>
                  <a:lnTo>
                    <a:pt x="3748" y="33"/>
                  </a:lnTo>
                  <a:lnTo>
                    <a:pt x="3750" y="33"/>
                  </a:lnTo>
                  <a:lnTo>
                    <a:pt x="3750" y="31"/>
                  </a:lnTo>
                  <a:lnTo>
                    <a:pt x="3752" y="31"/>
                  </a:lnTo>
                  <a:lnTo>
                    <a:pt x="3754" y="31"/>
                  </a:lnTo>
                  <a:lnTo>
                    <a:pt x="3754" y="33"/>
                  </a:lnTo>
                  <a:lnTo>
                    <a:pt x="3761" y="29"/>
                  </a:lnTo>
                  <a:lnTo>
                    <a:pt x="3761" y="31"/>
                  </a:lnTo>
                  <a:lnTo>
                    <a:pt x="3763" y="31"/>
                  </a:lnTo>
                  <a:lnTo>
                    <a:pt x="3765" y="31"/>
                  </a:lnTo>
                  <a:lnTo>
                    <a:pt x="3771" y="31"/>
                  </a:lnTo>
                  <a:lnTo>
                    <a:pt x="3769" y="29"/>
                  </a:lnTo>
                  <a:lnTo>
                    <a:pt x="3767" y="31"/>
                  </a:lnTo>
                  <a:lnTo>
                    <a:pt x="3765" y="31"/>
                  </a:lnTo>
                  <a:lnTo>
                    <a:pt x="3765" y="29"/>
                  </a:lnTo>
                  <a:lnTo>
                    <a:pt x="3763" y="29"/>
                  </a:lnTo>
                  <a:lnTo>
                    <a:pt x="3763" y="27"/>
                  </a:lnTo>
                  <a:lnTo>
                    <a:pt x="3761" y="27"/>
                  </a:lnTo>
                  <a:lnTo>
                    <a:pt x="3763" y="25"/>
                  </a:lnTo>
                  <a:lnTo>
                    <a:pt x="3759" y="25"/>
                  </a:lnTo>
                  <a:lnTo>
                    <a:pt x="3754" y="25"/>
                  </a:lnTo>
                  <a:lnTo>
                    <a:pt x="3752" y="23"/>
                  </a:lnTo>
                  <a:lnTo>
                    <a:pt x="3754" y="23"/>
                  </a:lnTo>
                  <a:lnTo>
                    <a:pt x="3754" y="21"/>
                  </a:lnTo>
                  <a:lnTo>
                    <a:pt x="3759" y="19"/>
                  </a:lnTo>
                  <a:lnTo>
                    <a:pt x="3763" y="17"/>
                  </a:lnTo>
                  <a:lnTo>
                    <a:pt x="3765" y="15"/>
                  </a:lnTo>
                  <a:lnTo>
                    <a:pt x="3767" y="15"/>
                  </a:lnTo>
                  <a:lnTo>
                    <a:pt x="3765" y="13"/>
                  </a:lnTo>
                  <a:lnTo>
                    <a:pt x="3763" y="15"/>
                  </a:lnTo>
                  <a:lnTo>
                    <a:pt x="3761" y="15"/>
                  </a:lnTo>
                  <a:lnTo>
                    <a:pt x="3761" y="13"/>
                  </a:lnTo>
                  <a:lnTo>
                    <a:pt x="3759" y="13"/>
                  </a:lnTo>
                  <a:lnTo>
                    <a:pt x="3761" y="13"/>
                  </a:lnTo>
                  <a:lnTo>
                    <a:pt x="3761" y="11"/>
                  </a:lnTo>
                  <a:lnTo>
                    <a:pt x="3763" y="11"/>
                  </a:lnTo>
                  <a:lnTo>
                    <a:pt x="3763" y="10"/>
                  </a:lnTo>
                  <a:lnTo>
                    <a:pt x="3761" y="10"/>
                  </a:lnTo>
                  <a:lnTo>
                    <a:pt x="3757" y="11"/>
                  </a:lnTo>
                  <a:lnTo>
                    <a:pt x="3755" y="11"/>
                  </a:lnTo>
                  <a:lnTo>
                    <a:pt x="3754" y="13"/>
                  </a:lnTo>
                  <a:lnTo>
                    <a:pt x="3754" y="11"/>
                  </a:lnTo>
                  <a:lnTo>
                    <a:pt x="3754" y="10"/>
                  </a:lnTo>
                  <a:lnTo>
                    <a:pt x="3755" y="8"/>
                  </a:lnTo>
                  <a:lnTo>
                    <a:pt x="3754" y="8"/>
                  </a:lnTo>
                  <a:lnTo>
                    <a:pt x="3754" y="6"/>
                  </a:lnTo>
                  <a:lnTo>
                    <a:pt x="3752" y="8"/>
                  </a:lnTo>
                  <a:lnTo>
                    <a:pt x="3752" y="6"/>
                  </a:lnTo>
                  <a:lnTo>
                    <a:pt x="3752" y="4"/>
                  </a:lnTo>
                  <a:lnTo>
                    <a:pt x="3752" y="2"/>
                  </a:lnTo>
                  <a:lnTo>
                    <a:pt x="3754" y="2"/>
                  </a:lnTo>
                  <a:lnTo>
                    <a:pt x="3754" y="0"/>
                  </a:lnTo>
                  <a:lnTo>
                    <a:pt x="3755" y="0"/>
                  </a:lnTo>
                  <a:lnTo>
                    <a:pt x="3757" y="0"/>
                  </a:lnTo>
                  <a:lnTo>
                    <a:pt x="3759" y="0"/>
                  </a:lnTo>
                  <a:lnTo>
                    <a:pt x="3757" y="2"/>
                  </a:lnTo>
                  <a:lnTo>
                    <a:pt x="3759" y="2"/>
                  </a:lnTo>
                  <a:lnTo>
                    <a:pt x="3761" y="0"/>
                  </a:lnTo>
                  <a:lnTo>
                    <a:pt x="3761" y="2"/>
                  </a:lnTo>
                  <a:lnTo>
                    <a:pt x="3763" y="4"/>
                  </a:lnTo>
                  <a:lnTo>
                    <a:pt x="3763" y="6"/>
                  </a:lnTo>
                  <a:lnTo>
                    <a:pt x="3763" y="8"/>
                  </a:lnTo>
                  <a:lnTo>
                    <a:pt x="3765" y="6"/>
                  </a:lnTo>
                  <a:lnTo>
                    <a:pt x="3769" y="0"/>
                  </a:lnTo>
                  <a:lnTo>
                    <a:pt x="3836" y="0"/>
                  </a:lnTo>
                  <a:close/>
                  <a:moveTo>
                    <a:pt x="0" y="324"/>
                  </a:moveTo>
                  <a:lnTo>
                    <a:pt x="4" y="328"/>
                  </a:lnTo>
                  <a:lnTo>
                    <a:pt x="8" y="328"/>
                  </a:lnTo>
                  <a:lnTo>
                    <a:pt x="8" y="326"/>
                  </a:lnTo>
                  <a:lnTo>
                    <a:pt x="8" y="324"/>
                  </a:lnTo>
                  <a:lnTo>
                    <a:pt x="8" y="326"/>
                  </a:lnTo>
                  <a:lnTo>
                    <a:pt x="9" y="328"/>
                  </a:lnTo>
                  <a:lnTo>
                    <a:pt x="9" y="330"/>
                  </a:lnTo>
                  <a:lnTo>
                    <a:pt x="11" y="330"/>
                  </a:lnTo>
                  <a:lnTo>
                    <a:pt x="9" y="330"/>
                  </a:lnTo>
                  <a:lnTo>
                    <a:pt x="9" y="332"/>
                  </a:lnTo>
                  <a:lnTo>
                    <a:pt x="11" y="332"/>
                  </a:lnTo>
                  <a:lnTo>
                    <a:pt x="13" y="332"/>
                  </a:lnTo>
                  <a:lnTo>
                    <a:pt x="13" y="334"/>
                  </a:lnTo>
                  <a:lnTo>
                    <a:pt x="15" y="334"/>
                  </a:lnTo>
                  <a:lnTo>
                    <a:pt x="17" y="334"/>
                  </a:lnTo>
                  <a:lnTo>
                    <a:pt x="19" y="334"/>
                  </a:lnTo>
                  <a:lnTo>
                    <a:pt x="21" y="338"/>
                  </a:lnTo>
                  <a:lnTo>
                    <a:pt x="23" y="340"/>
                  </a:lnTo>
                  <a:lnTo>
                    <a:pt x="23" y="342"/>
                  </a:lnTo>
                  <a:lnTo>
                    <a:pt x="25" y="342"/>
                  </a:lnTo>
                  <a:lnTo>
                    <a:pt x="23" y="342"/>
                  </a:lnTo>
                  <a:lnTo>
                    <a:pt x="21" y="340"/>
                  </a:lnTo>
                  <a:lnTo>
                    <a:pt x="21" y="338"/>
                  </a:lnTo>
                  <a:lnTo>
                    <a:pt x="21" y="340"/>
                  </a:lnTo>
                  <a:lnTo>
                    <a:pt x="21" y="342"/>
                  </a:lnTo>
                  <a:lnTo>
                    <a:pt x="21" y="343"/>
                  </a:lnTo>
                  <a:lnTo>
                    <a:pt x="23" y="345"/>
                  </a:lnTo>
                  <a:lnTo>
                    <a:pt x="25" y="345"/>
                  </a:lnTo>
                  <a:lnTo>
                    <a:pt x="27" y="347"/>
                  </a:lnTo>
                  <a:lnTo>
                    <a:pt x="29" y="347"/>
                  </a:lnTo>
                  <a:lnTo>
                    <a:pt x="31" y="349"/>
                  </a:lnTo>
                  <a:lnTo>
                    <a:pt x="32" y="349"/>
                  </a:lnTo>
                  <a:lnTo>
                    <a:pt x="32" y="351"/>
                  </a:lnTo>
                  <a:lnTo>
                    <a:pt x="32" y="353"/>
                  </a:lnTo>
                  <a:lnTo>
                    <a:pt x="32" y="355"/>
                  </a:lnTo>
                  <a:lnTo>
                    <a:pt x="31" y="355"/>
                  </a:lnTo>
                  <a:lnTo>
                    <a:pt x="31" y="357"/>
                  </a:lnTo>
                  <a:lnTo>
                    <a:pt x="32" y="357"/>
                  </a:lnTo>
                  <a:lnTo>
                    <a:pt x="32" y="355"/>
                  </a:lnTo>
                  <a:lnTo>
                    <a:pt x="34" y="355"/>
                  </a:lnTo>
                  <a:lnTo>
                    <a:pt x="34" y="353"/>
                  </a:lnTo>
                  <a:lnTo>
                    <a:pt x="36" y="353"/>
                  </a:lnTo>
                  <a:lnTo>
                    <a:pt x="32" y="349"/>
                  </a:lnTo>
                  <a:lnTo>
                    <a:pt x="29" y="345"/>
                  </a:lnTo>
                  <a:lnTo>
                    <a:pt x="27" y="345"/>
                  </a:lnTo>
                  <a:lnTo>
                    <a:pt x="27" y="343"/>
                  </a:lnTo>
                  <a:lnTo>
                    <a:pt x="31" y="347"/>
                  </a:lnTo>
                  <a:lnTo>
                    <a:pt x="36" y="351"/>
                  </a:lnTo>
                  <a:lnTo>
                    <a:pt x="36" y="353"/>
                  </a:lnTo>
                  <a:lnTo>
                    <a:pt x="40" y="355"/>
                  </a:lnTo>
                  <a:lnTo>
                    <a:pt x="38" y="353"/>
                  </a:lnTo>
                  <a:lnTo>
                    <a:pt x="38" y="355"/>
                  </a:lnTo>
                  <a:lnTo>
                    <a:pt x="36" y="355"/>
                  </a:lnTo>
                  <a:lnTo>
                    <a:pt x="36" y="357"/>
                  </a:lnTo>
                  <a:lnTo>
                    <a:pt x="38" y="357"/>
                  </a:lnTo>
                  <a:lnTo>
                    <a:pt x="38" y="359"/>
                  </a:lnTo>
                  <a:lnTo>
                    <a:pt x="40" y="357"/>
                  </a:lnTo>
                  <a:lnTo>
                    <a:pt x="42" y="357"/>
                  </a:lnTo>
                  <a:lnTo>
                    <a:pt x="44" y="359"/>
                  </a:lnTo>
                  <a:lnTo>
                    <a:pt x="46" y="359"/>
                  </a:lnTo>
                  <a:lnTo>
                    <a:pt x="44" y="359"/>
                  </a:lnTo>
                  <a:lnTo>
                    <a:pt x="44" y="361"/>
                  </a:lnTo>
                  <a:lnTo>
                    <a:pt x="46" y="361"/>
                  </a:lnTo>
                  <a:lnTo>
                    <a:pt x="48" y="363"/>
                  </a:lnTo>
                  <a:lnTo>
                    <a:pt x="50" y="363"/>
                  </a:lnTo>
                  <a:lnTo>
                    <a:pt x="54" y="367"/>
                  </a:lnTo>
                  <a:lnTo>
                    <a:pt x="56" y="367"/>
                  </a:lnTo>
                  <a:lnTo>
                    <a:pt x="54" y="367"/>
                  </a:lnTo>
                  <a:lnTo>
                    <a:pt x="52" y="365"/>
                  </a:lnTo>
                  <a:lnTo>
                    <a:pt x="52" y="367"/>
                  </a:lnTo>
                  <a:lnTo>
                    <a:pt x="52" y="368"/>
                  </a:lnTo>
                  <a:lnTo>
                    <a:pt x="54" y="370"/>
                  </a:lnTo>
                  <a:lnTo>
                    <a:pt x="56" y="370"/>
                  </a:lnTo>
                  <a:lnTo>
                    <a:pt x="56" y="372"/>
                  </a:lnTo>
                  <a:lnTo>
                    <a:pt x="57" y="372"/>
                  </a:lnTo>
                  <a:lnTo>
                    <a:pt x="59" y="372"/>
                  </a:lnTo>
                  <a:lnTo>
                    <a:pt x="61" y="370"/>
                  </a:lnTo>
                  <a:lnTo>
                    <a:pt x="59" y="370"/>
                  </a:lnTo>
                  <a:lnTo>
                    <a:pt x="57" y="370"/>
                  </a:lnTo>
                  <a:lnTo>
                    <a:pt x="57" y="368"/>
                  </a:lnTo>
                  <a:lnTo>
                    <a:pt x="56" y="368"/>
                  </a:lnTo>
                  <a:lnTo>
                    <a:pt x="56" y="367"/>
                  </a:lnTo>
                  <a:lnTo>
                    <a:pt x="57" y="368"/>
                  </a:lnTo>
                  <a:lnTo>
                    <a:pt x="59" y="370"/>
                  </a:lnTo>
                  <a:lnTo>
                    <a:pt x="63" y="372"/>
                  </a:lnTo>
                  <a:lnTo>
                    <a:pt x="65" y="374"/>
                  </a:lnTo>
                  <a:lnTo>
                    <a:pt x="63" y="372"/>
                  </a:lnTo>
                  <a:lnTo>
                    <a:pt x="63" y="374"/>
                  </a:lnTo>
                  <a:lnTo>
                    <a:pt x="61" y="376"/>
                  </a:lnTo>
                  <a:lnTo>
                    <a:pt x="61" y="378"/>
                  </a:lnTo>
                  <a:lnTo>
                    <a:pt x="63" y="378"/>
                  </a:lnTo>
                  <a:lnTo>
                    <a:pt x="61" y="378"/>
                  </a:lnTo>
                  <a:lnTo>
                    <a:pt x="59" y="378"/>
                  </a:lnTo>
                  <a:lnTo>
                    <a:pt x="59" y="380"/>
                  </a:lnTo>
                  <a:lnTo>
                    <a:pt x="57" y="380"/>
                  </a:lnTo>
                  <a:lnTo>
                    <a:pt x="59" y="380"/>
                  </a:lnTo>
                  <a:lnTo>
                    <a:pt x="59" y="382"/>
                  </a:lnTo>
                  <a:lnTo>
                    <a:pt x="61" y="382"/>
                  </a:lnTo>
                  <a:lnTo>
                    <a:pt x="63" y="382"/>
                  </a:lnTo>
                  <a:lnTo>
                    <a:pt x="65" y="382"/>
                  </a:lnTo>
                  <a:lnTo>
                    <a:pt x="65" y="384"/>
                  </a:lnTo>
                  <a:lnTo>
                    <a:pt x="67" y="384"/>
                  </a:lnTo>
                  <a:lnTo>
                    <a:pt x="69" y="386"/>
                  </a:lnTo>
                  <a:lnTo>
                    <a:pt x="69" y="384"/>
                  </a:lnTo>
                  <a:lnTo>
                    <a:pt x="69" y="382"/>
                  </a:lnTo>
                  <a:lnTo>
                    <a:pt x="67" y="382"/>
                  </a:lnTo>
                  <a:lnTo>
                    <a:pt x="65" y="382"/>
                  </a:lnTo>
                  <a:lnTo>
                    <a:pt x="65" y="380"/>
                  </a:lnTo>
                  <a:lnTo>
                    <a:pt x="67" y="380"/>
                  </a:lnTo>
                  <a:lnTo>
                    <a:pt x="65" y="378"/>
                  </a:lnTo>
                  <a:lnTo>
                    <a:pt x="63" y="378"/>
                  </a:lnTo>
                  <a:lnTo>
                    <a:pt x="65" y="378"/>
                  </a:lnTo>
                  <a:lnTo>
                    <a:pt x="65" y="376"/>
                  </a:lnTo>
                  <a:lnTo>
                    <a:pt x="67" y="376"/>
                  </a:lnTo>
                  <a:lnTo>
                    <a:pt x="67" y="374"/>
                  </a:lnTo>
                  <a:lnTo>
                    <a:pt x="71" y="378"/>
                  </a:lnTo>
                  <a:lnTo>
                    <a:pt x="73" y="380"/>
                  </a:lnTo>
                  <a:lnTo>
                    <a:pt x="75" y="382"/>
                  </a:lnTo>
                  <a:lnTo>
                    <a:pt x="75" y="384"/>
                  </a:lnTo>
                  <a:lnTo>
                    <a:pt x="77" y="386"/>
                  </a:lnTo>
                  <a:lnTo>
                    <a:pt x="75" y="386"/>
                  </a:lnTo>
                  <a:lnTo>
                    <a:pt x="77" y="386"/>
                  </a:lnTo>
                  <a:lnTo>
                    <a:pt x="77" y="388"/>
                  </a:lnTo>
                  <a:lnTo>
                    <a:pt x="77" y="386"/>
                  </a:lnTo>
                  <a:lnTo>
                    <a:pt x="77" y="388"/>
                  </a:lnTo>
                  <a:lnTo>
                    <a:pt x="77" y="390"/>
                  </a:lnTo>
                  <a:lnTo>
                    <a:pt x="77" y="391"/>
                  </a:lnTo>
                  <a:lnTo>
                    <a:pt x="75" y="391"/>
                  </a:lnTo>
                  <a:lnTo>
                    <a:pt x="75" y="393"/>
                  </a:lnTo>
                  <a:lnTo>
                    <a:pt x="75" y="395"/>
                  </a:lnTo>
                  <a:lnTo>
                    <a:pt x="77" y="395"/>
                  </a:lnTo>
                  <a:lnTo>
                    <a:pt x="79" y="393"/>
                  </a:lnTo>
                  <a:lnTo>
                    <a:pt x="80" y="391"/>
                  </a:lnTo>
                  <a:lnTo>
                    <a:pt x="79" y="390"/>
                  </a:lnTo>
                  <a:lnTo>
                    <a:pt x="80" y="390"/>
                  </a:lnTo>
                  <a:lnTo>
                    <a:pt x="80" y="391"/>
                  </a:lnTo>
                  <a:lnTo>
                    <a:pt x="80" y="393"/>
                  </a:lnTo>
                  <a:lnTo>
                    <a:pt x="82" y="393"/>
                  </a:lnTo>
                  <a:lnTo>
                    <a:pt x="82" y="395"/>
                  </a:lnTo>
                  <a:lnTo>
                    <a:pt x="84" y="395"/>
                  </a:lnTo>
                  <a:lnTo>
                    <a:pt x="82" y="397"/>
                  </a:lnTo>
                  <a:lnTo>
                    <a:pt x="82" y="399"/>
                  </a:lnTo>
                  <a:lnTo>
                    <a:pt x="80" y="399"/>
                  </a:lnTo>
                  <a:lnTo>
                    <a:pt x="82" y="401"/>
                  </a:lnTo>
                  <a:lnTo>
                    <a:pt x="80" y="401"/>
                  </a:lnTo>
                  <a:lnTo>
                    <a:pt x="80" y="403"/>
                  </a:lnTo>
                  <a:lnTo>
                    <a:pt x="80" y="405"/>
                  </a:lnTo>
                  <a:lnTo>
                    <a:pt x="80" y="407"/>
                  </a:lnTo>
                  <a:lnTo>
                    <a:pt x="82" y="409"/>
                  </a:lnTo>
                  <a:lnTo>
                    <a:pt x="82" y="411"/>
                  </a:lnTo>
                  <a:lnTo>
                    <a:pt x="84" y="413"/>
                  </a:lnTo>
                  <a:lnTo>
                    <a:pt x="84" y="415"/>
                  </a:lnTo>
                  <a:lnTo>
                    <a:pt x="84" y="416"/>
                  </a:lnTo>
                  <a:lnTo>
                    <a:pt x="84" y="418"/>
                  </a:lnTo>
                  <a:lnTo>
                    <a:pt x="84" y="420"/>
                  </a:lnTo>
                  <a:lnTo>
                    <a:pt x="84" y="418"/>
                  </a:lnTo>
                  <a:lnTo>
                    <a:pt x="82" y="418"/>
                  </a:lnTo>
                  <a:lnTo>
                    <a:pt x="82" y="420"/>
                  </a:lnTo>
                  <a:lnTo>
                    <a:pt x="80" y="420"/>
                  </a:lnTo>
                  <a:lnTo>
                    <a:pt x="80" y="422"/>
                  </a:lnTo>
                  <a:lnTo>
                    <a:pt x="82" y="424"/>
                  </a:lnTo>
                  <a:lnTo>
                    <a:pt x="82" y="426"/>
                  </a:lnTo>
                  <a:lnTo>
                    <a:pt x="84" y="424"/>
                  </a:lnTo>
                  <a:lnTo>
                    <a:pt x="86" y="426"/>
                  </a:lnTo>
                  <a:lnTo>
                    <a:pt x="88" y="428"/>
                  </a:lnTo>
                  <a:lnTo>
                    <a:pt x="90" y="430"/>
                  </a:lnTo>
                  <a:lnTo>
                    <a:pt x="88" y="430"/>
                  </a:lnTo>
                  <a:lnTo>
                    <a:pt x="88" y="432"/>
                  </a:lnTo>
                  <a:lnTo>
                    <a:pt x="88" y="434"/>
                  </a:lnTo>
                  <a:lnTo>
                    <a:pt x="90" y="434"/>
                  </a:lnTo>
                  <a:lnTo>
                    <a:pt x="90" y="436"/>
                  </a:lnTo>
                  <a:lnTo>
                    <a:pt x="88" y="436"/>
                  </a:lnTo>
                  <a:lnTo>
                    <a:pt x="88" y="438"/>
                  </a:lnTo>
                  <a:lnTo>
                    <a:pt x="90" y="438"/>
                  </a:lnTo>
                  <a:lnTo>
                    <a:pt x="90" y="436"/>
                  </a:lnTo>
                  <a:lnTo>
                    <a:pt x="90" y="434"/>
                  </a:lnTo>
                  <a:lnTo>
                    <a:pt x="92" y="434"/>
                  </a:lnTo>
                  <a:lnTo>
                    <a:pt x="92" y="432"/>
                  </a:lnTo>
                  <a:lnTo>
                    <a:pt x="94" y="432"/>
                  </a:lnTo>
                  <a:lnTo>
                    <a:pt x="92" y="432"/>
                  </a:lnTo>
                  <a:lnTo>
                    <a:pt x="92" y="430"/>
                  </a:lnTo>
                  <a:lnTo>
                    <a:pt x="94" y="430"/>
                  </a:lnTo>
                  <a:lnTo>
                    <a:pt x="96" y="430"/>
                  </a:lnTo>
                  <a:lnTo>
                    <a:pt x="96" y="432"/>
                  </a:lnTo>
                  <a:lnTo>
                    <a:pt x="96" y="434"/>
                  </a:lnTo>
                  <a:lnTo>
                    <a:pt x="96" y="436"/>
                  </a:lnTo>
                  <a:lnTo>
                    <a:pt x="96" y="438"/>
                  </a:lnTo>
                  <a:lnTo>
                    <a:pt x="96" y="439"/>
                  </a:lnTo>
                  <a:lnTo>
                    <a:pt x="96" y="438"/>
                  </a:lnTo>
                  <a:lnTo>
                    <a:pt x="98" y="438"/>
                  </a:lnTo>
                  <a:lnTo>
                    <a:pt x="100" y="436"/>
                  </a:lnTo>
                  <a:lnTo>
                    <a:pt x="98" y="436"/>
                  </a:lnTo>
                  <a:lnTo>
                    <a:pt x="100" y="436"/>
                  </a:lnTo>
                  <a:lnTo>
                    <a:pt x="100" y="434"/>
                  </a:lnTo>
                  <a:lnTo>
                    <a:pt x="100" y="432"/>
                  </a:lnTo>
                  <a:lnTo>
                    <a:pt x="100" y="430"/>
                  </a:lnTo>
                  <a:lnTo>
                    <a:pt x="98" y="430"/>
                  </a:lnTo>
                  <a:lnTo>
                    <a:pt x="98" y="428"/>
                  </a:lnTo>
                  <a:lnTo>
                    <a:pt x="96" y="428"/>
                  </a:lnTo>
                  <a:lnTo>
                    <a:pt x="94" y="428"/>
                  </a:lnTo>
                  <a:lnTo>
                    <a:pt x="94" y="426"/>
                  </a:lnTo>
                  <a:lnTo>
                    <a:pt x="94" y="428"/>
                  </a:lnTo>
                  <a:lnTo>
                    <a:pt x="92" y="426"/>
                  </a:lnTo>
                  <a:lnTo>
                    <a:pt x="94" y="424"/>
                  </a:lnTo>
                  <a:lnTo>
                    <a:pt x="96" y="424"/>
                  </a:lnTo>
                  <a:lnTo>
                    <a:pt x="96" y="422"/>
                  </a:lnTo>
                  <a:lnTo>
                    <a:pt x="96" y="420"/>
                  </a:lnTo>
                  <a:lnTo>
                    <a:pt x="96" y="418"/>
                  </a:lnTo>
                  <a:lnTo>
                    <a:pt x="96" y="416"/>
                  </a:lnTo>
                  <a:lnTo>
                    <a:pt x="96" y="415"/>
                  </a:lnTo>
                  <a:lnTo>
                    <a:pt x="96" y="413"/>
                  </a:lnTo>
                  <a:lnTo>
                    <a:pt x="96" y="411"/>
                  </a:lnTo>
                  <a:lnTo>
                    <a:pt x="94" y="409"/>
                  </a:lnTo>
                  <a:lnTo>
                    <a:pt x="92" y="409"/>
                  </a:lnTo>
                  <a:lnTo>
                    <a:pt x="92" y="411"/>
                  </a:lnTo>
                  <a:lnTo>
                    <a:pt x="92" y="409"/>
                  </a:lnTo>
                  <a:lnTo>
                    <a:pt x="92" y="407"/>
                  </a:lnTo>
                  <a:lnTo>
                    <a:pt x="90" y="407"/>
                  </a:lnTo>
                  <a:lnTo>
                    <a:pt x="88" y="407"/>
                  </a:lnTo>
                  <a:lnTo>
                    <a:pt x="88" y="409"/>
                  </a:lnTo>
                  <a:lnTo>
                    <a:pt x="88" y="407"/>
                  </a:lnTo>
                  <a:lnTo>
                    <a:pt x="90" y="407"/>
                  </a:lnTo>
                  <a:lnTo>
                    <a:pt x="86" y="407"/>
                  </a:lnTo>
                  <a:lnTo>
                    <a:pt x="86" y="405"/>
                  </a:lnTo>
                  <a:lnTo>
                    <a:pt x="92" y="405"/>
                  </a:lnTo>
                  <a:lnTo>
                    <a:pt x="98" y="405"/>
                  </a:lnTo>
                  <a:lnTo>
                    <a:pt x="100" y="405"/>
                  </a:lnTo>
                  <a:lnTo>
                    <a:pt x="102" y="405"/>
                  </a:lnTo>
                  <a:lnTo>
                    <a:pt x="102" y="403"/>
                  </a:lnTo>
                  <a:lnTo>
                    <a:pt x="102" y="405"/>
                  </a:lnTo>
                  <a:lnTo>
                    <a:pt x="104" y="405"/>
                  </a:lnTo>
                  <a:lnTo>
                    <a:pt x="104" y="407"/>
                  </a:lnTo>
                  <a:lnTo>
                    <a:pt x="105" y="407"/>
                  </a:lnTo>
                  <a:lnTo>
                    <a:pt x="105" y="405"/>
                  </a:lnTo>
                  <a:lnTo>
                    <a:pt x="107" y="407"/>
                  </a:lnTo>
                  <a:lnTo>
                    <a:pt x="109" y="407"/>
                  </a:lnTo>
                  <a:lnTo>
                    <a:pt x="111" y="407"/>
                  </a:lnTo>
                  <a:lnTo>
                    <a:pt x="109" y="407"/>
                  </a:lnTo>
                  <a:lnTo>
                    <a:pt x="107" y="407"/>
                  </a:lnTo>
                  <a:lnTo>
                    <a:pt x="107" y="409"/>
                  </a:lnTo>
                  <a:lnTo>
                    <a:pt x="109" y="409"/>
                  </a:lnTo>
                  <a:lnTo>
                    <a:pt x="107" y="409"/>
                  </a:lnTo>
                  <a:lnTo>
                    <a:pt x="107" y="411"/>
                  </a:lnTo>
                  <a:lnTo>
                    <a:pt x="107" y="413"/>
                  </a:lnTo>
                  <a:lnTo>
                    <a:pt x="107" y="415"/>
                  </a:lnTo>
                  <a:lnTo>
                    <a:pt x="105" y="415"/>
                  </a:lnTo>
                  <a:lnTo>
                    <a:pt x="107" y="416"/>
                  </a:lnTo>
                  <a:lnTo>
                    <a:pt x="109" y="416"/>
                  </a:lnTo>
                  <a:lnTo>
                    <a:pt x="109" y="415"/>
                  </a:lnTo>
                  <a:lnTo>
                    <a:pt x="109" y="413"/>
                  </a:lnTo>
                  <a:lnTo>
                    <a:pt x="107" y="413"/>
                  </a:lnTo>
                  <a:lnTo>
                    <a:pt x="109" y="413"/>
                  </a:lnTo>
                  <a:lnTo>
                    <a:pt x="109" y="411"/>
                  </a:lnTo>
                  <a:lnTo>
                    <a:pt x="109" y="409"/>
                  </a:lnTo>
                  <a:lnTo>
                    <a:pt x="111" y="409"/>
                  </a:lnTo>
                  <a:lnTo>
                    <a:pt x="109" y="411"/>
                  </a:lnTo>
                  <a:lnTo>
                    <a:pt x="111" y="411"/>
                  </a:lnTo>
                  <a:lnTo>
                    <a:pt x="111" y="413"/>
                  </a:lnTo>
                  <a:lnTo>
                    <a:pt x="113" y="413"/>
                  </a:lnTo>
                  <a:lnTo>
                    <a:pt x="115" y="413"/>
                  </a:lnTo>
                  <a:lnTo>
                    <a:pt x="117" y="413"/>
                  </a:lnTo>
                  <a:lnTo>
                    <a:pt x="119" y="413"/>
                  </a:lnTo>
                  <a:lnTo>
                    <a:pt x="121" y="413"/>
                  </a:lnTo>
                  <a:lnTo>
                    <a:pt x="121" y="411"/>
                  </a:lnTo>
                  <a:lnTo>
                    <a:pt x="119" y="409"/>
                  </a:lnTo>
                  <a:lnTo>
                    <a:pt x="117" y="409"/>
                  </a:lnTo>
                  <a:lnTo>
                    <a:pt x="113" y="409"/>
                  </a:lnTo>
                  <a:lnTo>
                    <a:pt x="113" y="407"/>
                  </a:lnTo>
                  <a:lnTo>
                    <a:pt x="111" y="409"/>
                  </a:lnTo>
                  <a:lnTo>
                    <a:pt x="111" y="407"/>
                  </a:lnTo>
                  <a:lnTo>
                    <a:pt x="115" y="407"/>
                  </a:lnTo>
                  <a:lnTo>
                    <a:pt x="117" y="409"/>
                  </a:lnTo>
                  <a:lnTo>
                    <a:pt x="121" y="409"/>
                  </a:lnTo>
                  <a:lnTo>
                    <a:pt x="125" y="411"/>
                  </a:lnTo>
                  <a:lnTo>
                    <a:pt x="127" y="411"/>
                  </a:lnTo>
                  <a:lnTo>
                    <a:pt x="128" y="411"/>
                  </a:lnTo>
                  <a:lnTo>
                    <a:pt x="128" y="409"/>
                  </a:lnTo>
                  <a:lnTo>
                    <a:pt x="128" y="411"/>
                  </a:lnTo>
                  <a:lnTo>
                    <a:pt x="130" y="411"/>
                  </a:lnTo>
                  <a:lnTo>
                    <a:pt x="132" y="411"/>
                  </a:lnTo>
                  <a:lnTo>
                    <a:pt x="132" y="413"/>
                  </a:lnTo>
                  <a:lnTo>
                    <a:pt x="132" y="415"/>
                  </a:lnTo>
                  <a:lnTo>
                    <a:pt x="132" y="416"/>
                  </a:lnTo>
                  <a:lnTo>
                    <a:pt x="134" y="416"/>
                  </a:lnTo>
                  <a:lnTo>
                    <a:pt x="136" y="418"/>
                  </a:lnTo>
                  <a:lnTo>
                    <a:pt x="138" y="418"/>
                  </a:lnTo>
                  <a:lnTo>
                    <a:pt x="138" y="420"/>
                  </a:lnTo>
                  <a:lnTo>
                    <a:pt x="136" y="420"/>
                  </a:lnTo>
                  <a:lnTo>
                    <a:pt x="138" y="422"/>
                  </a:lnTo>
                  <a:lnTo>
                    <a:pt x="138" y="424"/>
                  </a:lnTo>
                  <a:lnTo>
                    <a:pt x="142" y="426"/>
                  </a:lnTo>
                  <a:lnTo>
                    <a:pt x="144" y="428"/>
                  </a:lnTo>
                  <a:lnTo>
                    <a:pt x="146" y="428"/>
                  </a:lnTo>
                  <a:lnTo>
                    <a:pt x="146" y="430"/>
                  </a:lnTo>
                  <a:lnTo>
                    <a:pt x="148" y="430"/>
                  </a:lnTo>
                  <a:lnTo>
                    <a:pt x="148" y="432"/>
                  </a:lnTo>
                  <a:lnTo>
                    <a:pt x="150" y="434"/>
                  </a:lnTo>
                  <a:lnTo>
                    <a:pt x="152" y="436"/>
                  </a:lnTo>
                  <a:lnTo>
                    <a:pt x="153" y="436"/>
                  </a:lnTo>
                  <a:lnTo>
                    <a:pt x="152" y="438"/>
                  </a:lnTo>
                  <a:lnTo>
                    <a:pt x="152" y="439"/>
                  </a:lnTo>
                  <a:lnTo>
                    <a:pt x="150" y="439"/>
                  </a:lnTo>
                  <a:lnTo>
                    <a:pt x="152" y="439"/>
                  </a:lnTo>
                  <a:lnTo>
                    <a:pt x="152" y="438"/>
                  </a:lnTo>
                  <a:lnTo>
                    <a:pt x="153" y="438"/>
                  </a:lnTo>
                  <a:lnTo>
                    <a:pt x="155" y="438"/>
                  </a:lnTo>
                  <a:lnTo>
                    <a:pt x="157" y="439"/>
                  </a:lnTo>
                  <a:lnTo>
                    <a:pt x="157" y="441"/>
                  </a:lnTo>
                  <a:lnTo>
                    <a:pt x="155" y="441"/>
                  </a:lnTo>
                  <a:lnTo>
                    <a:pt x="153" y="441"/>
                  </a:lnTo>
                  <a:lnTo>
                    <a:pt x="155" y="443"/>
                  </a:lnTo>
                  <a:lnTo>
                    <a:pt x="157" y="443"/>
                  </a:lnTo>
                  <a:lnTo>
                    <a:pt x="157" y="441"/>
                  </a:lnTo>
                  <a:lnTo>
                    <a:pt x="159" y="441"/>
                  </a:lnTo>
                  <a:lnTo>
                    <a:pt x="159" y="443"/>
                  </a:lnTo>
                  <a:lnTo>
                    <a:pt x="161" y="443"/>
                  </a:lnTo>
                  <a:lnTo>
                    <a:pt x="161" y="441"/>
                  </a:lnTo>
                  <a:lnTo>
                    <a:pt x="159" y="441"/>
                  </a:lnTo>
                  <a:lnTo>
                    <a:pt x="161" y="441"/>
                  </a:lnTo>
                  <a:lnTo>
                    <a:pt x="163" y="443"/>
                  </a:lnTo>
                  <a:lnTo>
                    <a:pt x="165" y="445"/>
                  </a:lnTo>
                  <a:lnTo>
                    <a:pt x="165" y="447"/>
                  </a:lnTo>
                  <a:lnTo>
                    <a:pt x="163" y="449"/>
                  </a:lnTo>
                  <a:lnTo>
                    <a:pt x="161" y="449"/>
                  </a:lnTo>
                  <a:lnTo>
                    <a:pt x="161" y="447"/>
                  </a:lnTo>
                  <a:lnTo>
                    <a:pt x="159" y="447"/>
                  </a:lnTo>
                  <a:lnTo>
                    <a:pt x="157" y="449"/>
                  </a:lnTo>
                  <a:lnTo>
                    <a:pt x="155" y="451"/>
                  </a:lnTo>
                  <a:lnTo>
                    <a:pt x="153" y="451"/>
                  </a:lnTo>
                  <a:lnTo>
                    <a:pt x="152" y="453"/>
                  </a:lnTo>
                  <a:lnTo>
                    <a:pt x="150" y="455"/>
                  </a:lnTo>
                  <a:lnTo>
                    <a:pt x="152" y="455"/>
                  </a:lnTo>
                  <a:lnTo>
                    <a:pt x="150" y="459"/>
                  </a:lnTo>
                  <a:lnTo>
                    <a:pt x="152" y="459"/>
                  </a:lnTo>
                  <a:lnTo>
                    <a:pt x="150" y="461"/>
                  </a:lnTo>
                  <a:lnTo>
                    <a:pt x="152" y="461"/>
                  </a:lnTo>
                  <a:lnTo>
                    <a:pt x="152" y="463"/>
                  </a:lnTo>
                  <a:lnTo>
                    <a:pt x="150" y="464"/>
                  </a:lnTo>
                  <a:lnTo>
                    <a:pt x="148" y="464"/>
                  </a:lnTo>
                  <a:lnTo>
                    <a:pt x="146" y="463"/>
                  </a:lnTo>
                  <a:lnTo>
                    <a:pt x="142" y="461"/>
                  </a:lnTo>
                  <a:lnTo>
                    <a:pt x="140" y="461"/>
                  </a:lnTo>
                  <a:lnTo>
                    <a:pt x="140" y="459"/>
                  </a:lnTo>
                  <a:lnTo>
                    <a:pt x="138" y="457"/>
                  </a:lnTo>
                  <a:lnTo>
                    <a:pt x="138" y="455"/>
                  </a:lnTo>
                  <a:lnTo>
                    <a:pt x="136" y="455"/>
                  </a:lnTo>
                  <a:lnTo>
                    <a:pt x="136" y="457"/>
                  </a:lnTo>
                  <a:lnTo>
                    <a:pt x="136" y="459"/>
                  </a:lnTo>
                  <a:lnTo>
                    <a:pt x="138" y="459"/>
                  </a:lnTo>
                  <a:lnTo>
                    <a:pt x="138" y="461"/>
                  </a:lnTo>
                  <a:lnTo>
                    <a:pt x="140" y="463"/>
                  </a:lnTo>
                  <a:lnTo>
                    <a:pt x="142" y="463"/>
                  </a:lnTo>
                  <a:lnTo>
                    <a:pt x="142" y="464"/>
                  </a:lnTo>
                  <a:lnTo>
                    <a:pt x="144" y="464"/>
                  </a:lnTo>
                  <a:lnTo>
                    <a:pt x="144" y="466"/>
                  </a:lnTo>
                  <a:lnTo>
                    <a:pt x="144" y="468"/>
                  </a:lnTo>
                  <a:lnTo>
                    <a:pt x="142" y="468"/>
                  </a:lnTo>
                  <a:lnTo>
                    <a:pt x="140" y="468"/>
                  </a:lnTo>
                  <a:lnTo>
                    <a:pt x="140" y="466"/>
                  </a:lnTo>
                  <a:lnTo>
                    <a:pt x="136" y="466"/>
                  </a:lnTo>
                  <a:lnTo>
                    <a:pt x="134" y="468"/>
                  </a:lnTo>
                  <a:lnTo>
                    <a:pt x="128" y="470"/>
                  </a:lnTo>
                  <a:lnTo>
                    <a:pt x="127" y="468"/>
                  </a:lnTo>
                  <a:lnTo>
                    <a:pt x="130" y="468"/>
                  </a:lnTo>
                  <a:lnTo>
                    <a:pt x="132" y="468"/>
                  </a:lnTo>
                  <a:lnTo>
                    <a:pt x="130" y="468"/>
                  </a:lnTo>
                  <a:lnTo>
                    <a:pt x="130" y="466"/>
                  </a:lnTo>
                  <a:lnTo>
                    <a:pt x="128" y="466"/>
                  </a:lnTo>
                  <a:lnTo>
                    <a:pt x="127" y="466"/>
                  </a:lnTo>
                  <a:lnTo>
                    <a:pt x="127" y="464"/>
                  </a:lnTo>
                  <a:lnTo>
                    <a:pt x="125" y="466"/>
                  </a:lnTo>
                  <a:lnTo>
                    <a:pt x="123" y="466"/>
                  </a:lnTo>
                  <a:lnTo>
                    <a:pt x="123" y="464"/>
                  </a:lnTo>
                  <a:lnTo>
                    <a:pt x="125" y="464"/>
                  </a:lnTo>
                  <a:lnTo>
                    <a:pt x="123" y="464"/>
                  </a:lnTo>
                  <a:lnTo>
                    <a:pt x="123" y="463"/>
                  </a:lnTo>
                  <a:lnTo>
                    <a:pt x="123" y="461"/>
                  </a:lnTo>
                  <a:lnTo>
                    <a:pt x="123" y="463"/>
                  </a:lnTo>
                  <a:lnTo>
                    <a:pt x="121" y="461"/>
                  </a:lnTo>
                  <a:lnTo>
                    <a:pt x="117" y="461"/>
                  </a:lnTo>
                  <a:lnTo>
                    <a:pt x="115" y="461"/>
                  </a:lnTo>
                  <a:lnTo>
                    <a:pt x="113" y="461"/>
                  </a:lnTo>
                  <a:lnTo>
                    <a:pt x="115" y="461"/>
                  </a:lnTo>
                  <a:lnTo>
                    <a:pt x="115" y="463"/>
                  </a:lnTo>
                  <a:lnTo>
                    <a:pt x="117" y="461"/>
                  </a:lnTo>
                  <a:lnTo>
                    <a:pt x="117" y="463"/>
                  </a:lnTo>
                  <a:lnTo>
                    <a:pt x="119" y="464"/>
                  </a:lnTo>
                  <a:lnTo>
                    <a:pt x="121" y="464"/>
                  </a:lnTo>
                  <a:lnTo>
                    <a:pt x="121" y="466"/>
                  </a:lnTo>
                  <a:lnTo>
                    <a:pt x="123" y="468"/>
                  </a:lnTo>
                  <a:lnTo>
                    <a:pt x="123" y="470"/>
                  </a:lnTo>
                  <a:lnTo>
                    <a:pt x="121" y="468"/>
                  </a:lnTo>
                  <a:lnTo>
                    <a:pt x="121" y="470"/>
                  </a:lnTo>
                  <a:lnTo>
                    <a:pt x="123" y="470"/>
                  </a:lnTo>
                  <a:lnTo>
                    <a:pt x="125" y="470"/>
                  </a:lnTo>
                  <a:lnTo>
                    <a:pt x="125" y="468"/>
                  </a:lnTo>
                  <a:lnTo>
                    <a:pt x="127" y="468"/>
                  </a:lnTo>
                  <a:lnTo>
                    <a:pt x="125" y="470"/>
                  </a:lnTo>
                  <a:lnTo>
                    <a:pt x="125" y="474"/>
                  </a:lnTo>
                  <a:lnTo>
                    <a:pt x="125" y="476"/>
                  </a:lnTo>
                  <a:lnTo>
                    <a:pt x="125" y="478"/>
                  </a:lnTo>
                  <a:lnTo>
                    <a:pt x="123" y="478"/>
                  </a:lnTo>
                  <a:lnTo>
                    <a:pt x="123" y="476"/>
                  </a:lnTo>
                  <a:lnTo>
                    <a:pt x="121" y="476"/>
                  </a:lnTo>
                  <a:lnTo>
                    <a:pt x="121" y="478"/>
                  </a:lnTo>
                  <a:lnTo>
                    <a:pt x="119" y="478"/>
                  </a:lnTo>
                  <a:lnTo>
                    <a:pt x="117" y="476"/>
                  </a:lnTo>
                  <a:lnTo>
                    <a:pt x="117" y="478"/>
                  </a:lnTo>
                  <a:lnTo>
                    <a:pt x="119" y="480"/>
                  </a:lnTo>
                  <a:lnTo>
                    <a:pt x="121" y="478"/>
                  </a:lnTo>
                  <a:lnTo>
                    <a:pt x="121" y="480"/>
                  </a:lnTo>
                  <a:lnTo>
                    <a:pt x="123" y="478"/>
                  </a:lnTo>
                  <a:lnTo>
                    <a:pt x="123" y="480"/>
                  </a:lnTo>
                  <a:lnTo>
                    <a:pt x="125" y="478"/>
                  </a:lnTo>
                  <a:lnTo>
                    <a:pt x="125" y="480"/>
                  </a:lnTo>
                  <a:lnTo>
                    <a:pt x="125" y="482"/>
                  </a:lnTo>
                  <a:lnTo>
                    <a:pt x="123" y="482"/>
                  </a:lnTo>
                  <a:lnTo>
                    <a:pt x="125" y="484"/>
                  </a:lnTo>
                  <a:lnTo>
                    <a:pt x="127" y="484"/>
                  </a:lnTo>
                  <a:lnTo>
                    <a:pt x="127" y="486"/>
                  </a:lnTo>
                  <a:lnTo>
                    <a:pt x="125" y="486"/>
                  </a:lnTo>
                  <a:lnTo>
                    <a:pt x="125" y="487"/>
                  </a:lnTo>
                  <a:lnTo>
                    <a:pt x="123" y="489"/>
                  </a:lnTo>
                  <a:lnTo>
                    <a:pt x="119" y="489"/>
                  </a:lnTo>
                  <a:lnTo>
                    <a:pt x="117" y="491"/>
                  </a:lnTo>
                  <a:lnTo>
                    <a:pt x="115" y="491"/>
                  </a:lnTo>
                  <a:lnTo>
                    <a:pt x="115" y="493"/>
                  </a:lnTo>
                  <a:lnTo>
                    <a:pt x="113" y="491"/>
                  </a:lnTo>
                  <a:lnTo>
                    <a:pt x="111" y="493"/>
                  </a:lnTo>
                  <a:lnTo>
                    <a:pt x="109" y="495"/>
                  </a:lnTo>
                  <a:lnTo>
                    <a:pt x="111" y="495"/>
                  </a:lnTo>
                  <a:lnTo>
                    <a:pt x="111" y="493"/>
                  </a:lnTo>
                  <a:lnTo>
                    <a:pt x="113" y="493"/>
                  </a:lnTo>
                  <a:lnTo>
                    <a:pt x="115" y="495"/>
                  </a:lnTo>
                  <a:lnTo>
                    <a:pt x="115" y="497"/>
                  </a:lnTo>
                  <a:lnTo>
                    <a:pt x="113" y="499"/>
                  </a:lnTo>
                  <a:lnTo>
                    <a:pt x="111" y="499"/>
                  </a:lnTo>
                  <a:lnTo>
                    <a:pt x="111" y="501"/>
                  </a:lnTo>
                  <a:lnTo>
                    <a:pt x="111" y="499"/>
                  </a:lnTo>
                  <a:lnTo>
                    <a:pt x="113" y="499"/>
                  </a:lnTo>
                  <a:lnTo>
                    <a:pt x="113" y="501"/>
                  </a:lnTo>
                  <a:lnTo>
                    <a:pt x="113" y="503"/>
                  </a:lnTo>
                  <a:lnTo>
                    <a:pt x="111" y="503"/>
                  </a:lnTo>
                  <a:lnTo>
                    <a:pt x="113" y="503"/>
                  </a:lnTo>
                  <a:lnTo>
                    <a:pt x="115" y="501"/>
                  </a:lnTo>
                  <a:lnTo>
                    <a:pt x="115" y="503"/>
                  </a:lnTo>
                  <a:lnTo>
                    <a:pt x="117" y="503"/>
                  </a:lnTo>
                  <a:lnTo>
                    <a:pt x="121" y="503"/>
                  </a:lnTo>
                  <a:lnTo>
                    <a:pt x="121" y="505"/>
                  </a:lnTo>
                  <a:lnTo>
                    <a:pt x="121" y="507"/>
                  </a:lnTo>
                  <a:lnTo>
                    <a:pt x="125" y="509"/>
                  </a:lnTo>
                  <a:lnTo>
                    <a:pt x="123" y="509"/>
                  </a:lnTo>
                  <a:lnTo>
                    <a:pt x="121" y="509"/>
                  </a:lnTo>
                  <a:lnTo>
                    <a:pt x="119" y="510"/>
                  </a:lnTo>
                  <a:lnTo>
                    <a:pt x="117" y="510"/>
                  </a:lnTo>
                  <a:lnTo>
                    <a:pt x="117" y="509"/>
                  </a:lnTo>
                  <a:lnTo>
                    <a:pt x="115" y="509"/>
                  </a:lnTo>
                  <a:lnTo>
                    <a:pt x="115" y="507"/>
                  </a:lnTo>
                  <a:lnTo>
                    <a:pt x="115" y="505"/>
                  </a:lnTo>
                  <a:lnTo>
                    <a:pt x="113" y="505"/>
                  </a:lnTo>
                  <a:lnTo>
                    <a:pt x="113" y="507"/>
                  </a:lnTo>
                  <a:lnTo>
                    <a:pt x="111" y="507"/>
                  </a:lnTo>
                  <a:lnTo>
                    <a:pt x="111" y="509"/>
                  </a:lnTo>
                  <a:lnTo>
                    <a:pt x="113" y="507"/>
                  </a:lnTo>
                  <a:lnTo>
                    <a:pt x="115" y="509"/>
                  </a:lnTo>
                  <a:lnTo>
                    <a:pt x="115" y="510"/>
                  </a:lnTo>
                  <a:lnTo>
                    <a:pt x="115" y="512"/>
                  </a:lnTo>
                  <a:lnTo>
                    <a:pt x="113" y="512"/>
                  </a:lnTo>
                  <a:lnTo>
                    <a:pt x="113" y="514"/>
                  </a:lnTo>
                  <a:lnTo>
                    <a:pt x="111" y="514"/>
                  </a:lnTo>
                  <a:lnTo>
                    <a:pt x="109" y="514"/>
                  </a:lnTo>
                  <a:lnTo>
                    <a:pt x="107" y="514"/>
                  </a:lnTo>
                  <a:lnTo>
                    <a:pt x="107" y="512"/>
                  </a:lnTo>
                  <a:lnTo>
                    <a:pt x="105" y="514"/>
                  </a:lnTo>
                  <a:lnTo>
                    <a:pt x="105" y="512"/>
                  </a:lnTo>
                  <a:lnTo>
                    <a:pt x="105" y="510"/>
                  </a:lnTo>
                  <a:lnTo>
                    <a:pt x="107" y="510"/>
                  </a:lnTo>
                  <a:lnTo>
                    <a:pt x="107" y="509"/>
                  </a:lnTo>
                  <a:lnTo>
                    <a:pt x="107" y="507"/>
                  </a:lnTo>
                  <a:lnTo>
                    <a:pt x="107" y="505"/>
                  </a:lnTo>
                  <a:lnTo>
                    <a:pt x="105" y="503"/>
                  </a:lnTo>
                  <a:lnTo>
                    <a:pt x="105" y="501"/>
                  </a:lnTo>
                  <a:lnTo>
                    <a:pt x="105" y="503"/>
                  </a:lnTo>
                  <a:lnTo>
                    <a:pt x="105" y="505"/>
                  </a:lnTo>
                  <a:lnTo>
                    <a:pt x="105" y="507"/>
                  </a:lnTo>
                  <a:lnTo>
                    <a:pt x="105" y="509"/>
                  </a:lnTo>
                  <a:lnTo>
                    <a:pt x="104" y="510"/>
                  </a:lnTo>
                  <a:lnTo>
                    <a:pt x="102" y="512"/>
                  </a:lnTo>
                  <a:lnTo>
                    <a:pt x="100" y="510"/>
                  </a:lnTo>
                  <a:lnTo>
                    <a:pt x="98" y="510"/>
                  </a:lnTo>
                  <a:lnTo>
                    <a:pt x="98" y="509"/>
                  </a:lnTo>
                  <a:lnTo>
                    <a:pt x="96" y="509"/>
                  </a:lnTo>
                  <a:lnTo>
                    <a:pt x="96" y="507"/>
                  </a:lnTo>
                  <a:lnTo>
                    <a:pt x="94" y="505"/>
                  </a:lnTo>
                  <a:lnTo>
                    <a:pt x="94" y="503"/>
                  </a:lnTo>
                  <a:lnTo>
                    <a:pt x="92" y="503"/>
                  </a:lnTo>
                  <a:lnTo>
                    <a:pt x="90" y="501"/>
                  </a:lnTo>
                  <a:lnTo>
                    <a:pt x="90" y="499"/>
                  </a:lnTo>
                  <a:lnTo>
                    <a:pt x="90" y="501"/>
                  </a:lnTo>
                  <a:lnTo>
                    <a:pt x="90" y="499"/>
                  </a:lnTo>
                  <a:lnTo>
                    <a:pt x="88" y="499"/>
                  </a:lnTo>
                  <a:lnTo>
                    <a:pt x="84" y="497"/>
                  </a:lnTo>
                  <a:lnTo>
                    <a:pt x="84" y="495"/>
                  </a:lnTo>
                  <a:lnTo>
                    <a:pt x="86" y="495"/>
                  </a:lnTo>
                  <a:lnTo>
                    <a:pt x="86" y="493"/>
                  </a:lnTo>
                  <a:lnTo>
                    <a:pt x="86" y="491"/>
                  </a:lnTo>
                  <a:lnTo>
                    <a:pt x="84" y="491"/>
                  </a:lnTo>
                  <a:lnTo>
                    <a:pt x="84" y="493"/>
                  </a:lnTo>
                  <a:lnTo>
                    <a:pt x="82" y="495"/>
                  </a:lnTo>
                  <a:lnTo>
                    <a:pt x="80" y="495"/>
                  </a:lnTo>
                  <a:lnTo>
                    <a:pt x="80" y="493"/>
                  </a:lnTo>
                  <a:lnTo>
                    <a:pt x="80" y="491"/>
                  </a:lnTo>
                  <a:lnTo>
                    <a:pt x="80" y="493"/>
                  </a:lnTo>
                  <a:lnTo>
                    <a:pt x="80" y="495"/>
                  </a:lnTo>
                  <a:lnTo>
                    <a:pt x="79" y="495"/>
                  </a:lnTo>
                  <a:lnTo>
                    <a:pt x="77" y="495"/>
                  </a:lnTo>
                  <a:lnTo>
                    <a:pt x="75" y="495"/>
                  </a:lnTo>
                  <a:lnTo>
                    <a:pt x="73" y="495"/>
                  </a:lnTo>
                  <a:lnTo>
                    <a:pt x="73" y="493"/>
                  </a:lnTo>
                  <a:lnTo>
                    <a:pt x="75" y="493"/>
                  </a:lnTo>
                  <a:lnTo>
                    <a:pt x="73" y="493"/>
                  </a:lnTo>
                  <a:lnTo>
                    <a:pt x="73" y="491"/>
                  </a:lnTo>
                  <a:lnTo>
                    <a:pt x="71" y="491"/>
                  </a:lnTo>
                  <a:lnTo>
                    <a:pt x="69" y="489"/>
                  </a:lnTo>
                  <a:lnTo>
                    <a:pt x="67" y="489"/>
                  </a:lnTo>
                  <a:lnTo>
                    <a:pt x="67" y="487"/>
                  </a:lnTo>
                  <a:lnTo>
                    <a:pt x="65" y="487"/>
                  </a:lnTo>
                  <a:lnTo>
                    <a:pt x="67" y="486"/>
                  </a:lnTo>
                  <a:lnTo>
                    <a:pt x="67" y="484"/>
                  </a:lnTo>
                  <a:lnTo>
                    <a:pt x="67" y="482"/>
                  </a:lnTo>
                  <a:lnTo>
                    <a:pt x="67" y="480"/>
                  </a:lnTo>
                  <a:lnTo>
                    <a:pt x="65" y="478"/>
                  </a:lnTo>
                  <a:lnTo>
                    <a:pt x="65" y="476"/>
                  </a:lnTo>
                  <a:lnTo>
                    <a:pt x="65" y="474"/>
                  </a:lnTo>
                  <a:lnTo>
                    <a:pt x="65" y="472"/>
                  </a:lnTo>
                  <a:lnTo>
                    <a:pt x="65" y="470"/>
                  </a:lnTo>
                  <a:lnTo>
                    <a:pt x="63" y="470"/>
                  </a:lnTo>
                  <a:lnTo>
                    <a:pt x="61" y="470"/>
                  </a:lnTo>
                  <a:lnTo>
                    <a:pt x="57" y="468"/>
                  </a:lnTo>
                  <a:lnTo>
                    <a:pt x="54" y="466"/>
                  </a:lnTo>
                  <a:lnTo>
                    <a:pt x="48" y="464"/>
                  </a:lnTo>
                  <a:lnTo>
                    <a:pt x="46" y="464"/>
                  </a:lnTo>
                  <a:lnTo>
                    <a:pt x="44" y="466"/>
                  </a:lnTo>
                  <a:lnTo>
                    <a:pt x="42" y="468"/>
                  </a:lnTo>
                  <a:lnTo>
                    <a:pt x="42" y="470"/>
                  </a:lnTo>
                  <a:lnTo>
                    <a:pt x="36" y="470"/>
                  </a:lnTo>
                  <a:lnTo>
                    <a:pt x="32" y="470"/>
                  </a:lnTo>
                  <a:lnTo>
                    <a:pt x="27" y="470"/>
                  </a:lnTo>
                  <a:lnTo>
                    <a:pt x="25" y="468"/>
                  </a:lnTo>
                  <a:lnTo>
                    <a:pt x="23" y="468"/>
                  </a:lnTo>
                  <a:lnTo>
                    <a:pt x="23" y="466"/>
                  </a:lnTo>
                  <a:lnTo>
                    <a:pt x="25" y="466"/>
                  </a:lnTo>
                  <a:lnTo>
                    <a:pt x="25" y="464"/>
                  </a:lnTo>
                  <a:lnTo>
                    <a:pt x="25" y="463"/>
                  </a:lnTo>
                  <a:lnTo>
                    <a:pt x="25" y="461"/>
                  </a:lnTo>
                  <a:lnTo>
                    <a:pt x="25" y="459"/>
                  </a:lnTo>
                  <a:lnTo>
                    <a:pt x="23" y="459"/>
                  </a:lnTo>
                  <a:lnTo>
                    <a:pt x="21" y="459"/>
                  </a:lnTo>
                  <a:lnTo>
                    <a:pt x="21" y="457"/>
                  </a:lnTo>
                  <a:lnTo>
                    <a:pt x="19" y="455"/>
                  </a:lnTo>
                  <a:lnTo>
                    <a:pt x="17" y="453"/>
                  </a:lnTo>
                  <a:lnTo>
                    <a:pt x="17" y="451"/>
                  </a:lnTo>
                  <a:lnTo>
                    <a:pt x="17" y="449"/>
                  </a:lnTo>
                  <a:lnTo>
                    <a:pt x="17" y="447"/>
                  </a:lnTo>
                  <a:lnTo>
                    <a:pt x="19" y="449"/>
                  </a:lnTo>
                  <a:lnTo>
                    <a:pt x="21" y="449"/>
                  </a:lnTo>
                  <a:lnTo>
                    <a:pt x="21" y="447"/>
                  </a:lnTo>
                  <a:lnTo>
                    <a:pt x="21" y="445"/>
                  </a:lnTo>
                  <a:lnTo>
                    <a:pt x="23" y="445"/>
                  </a:lnTo>
                  <a:lnTo>
                    <a:pt x="23" y="443"/>
                  </a:lnTo>
                  <a:lnTo>
                    <a:pt x="25" y="443"/>
                  </a:lnTo>
                  <a:lnTo>
                    <a:pt x="23" y="443"/>
                  </a:lnTo>
                  <a:lnTo>
                    <a:pt x="23" y="441"/>
                  </a:lnTo>
                  <a:lnTo>
                    <a:pt x="25" y="439"/>
                  </a:lnTo>
                  <a:lnTo>
                    <a:pt x="23" y="439"/>
                  </a:lnTo>
                  <a:lnTo>
                    <a:pt x="23" y="438"/>
                  </a:lnTo>
                  <a:lnTo>
                    <a:pt x="25" y="438"/>
                  </a:lnTo>
                  <a:lnTo>
                    <a:pt x="25" y="436"/>
                  </a:lnTo>
                  <a:lnTo>
                    <a:pt x="23" y="436"/>
                  </a:lnTo>
                  <a:lnTo>
                    <a:pt x="25" y="434"/>
                  </a:lnTo>
                  <a:lnTo>
                    <a:pt x="23" y="434"/>
                  </a:lnTo>
                  <a:lnTo>
                    <a:pt x="23" y="436"/>
                  </a:lnTo>
                  <a:lnTo>
                    <a:pt x="23" y="438"/>
                  </a:lnTo>
                  <a:lnTo>
                    <a:pt x="21" y="438"/>
                  </a:lnTo>
                  <a:lnTo>
                    <a:pt x="21" y="439"/>
                  </a:lnTo>
                  <a:lnTo>
                    <a:pt x="19" y="441"/>
                  </a:lnTo>
                  <a:lnTo>
                    <a:pt x="17" y="443"/>
                  </a:lnTo>
                  <a:lnTo>
                    <a:pt x="17" y="441"/>
                  </a:lnTo>
                  <a:lnTo>
                    <a:pt x="15" y="441"/>
                  </a:lnTo>
                  <a:lnTo>
                    <a:pt x="15" y="439"/>
                  </a:lnTo>
                  <a:lnTo>
                    <a:pt x="13" y="439"/>
                  </a:lnTo>
                  <a:lnTo>
                    <a:pt x="13" y="438"/>
                  </a:lnTo>
                  <a:lnTo>
                    <a:pt x="15" y="438"/>
                  </a:lnTo>
                  <a:lnTo>
                    <a:pt x="15" y="436"/>
                  </a:lnTo>
                  <a:lnTo>
                    <a:pt x="13" y="434"/>
                  </a:lnTo>
                  <a:lnTo>
                    <a:pt x="13" y="432"/>
                  </a:lnTo>
                  <a:lnTo>
                    <a:pt x="13" y="434"/>
                  </a:lnTo>
                  <a:lnTo>
                    <a:pt x="13" y="436"/>
                  </a:lnTo>
                  <a:lnTo>
                    <a:pt x="13" y="438"/>
                  </a:lnTo>
                  <a:lnTo>
                    <a:pt x="11" y="438"/>
                  </a:lnTo>
                  <a:lnTo>
                    <a:pt x="11" y="436"/>
                  </a:lnTo>
                  <a:lnTo>
                    <a:pt x="9" y="436"/>
                  </a:lnTo>
                  <a:lnTo>
                    <a:pt x="9" y="438"/>
                  </a:lnTo>
                  <a:lnTo>
                    <a:pt x="11" y="438"/>
                  </a:lnTo>
                  <a:lnTo>
                    <a:pt x="11" y="439"/>
                  </a:lnTo>
                  <a:lnTo>
                    <a:pt x="13" y="441"/>
                  </a:lnTo>
                  <a:lnTo>
                    <a:pt x="11" y="443"/>
                  </a:lnTo>
                  <a:lnTo>
                    <a:pt x="9" y="443"/>
                  </a:lnTo>
                  <a:lnTo>
                    <a:pt x="8" y="443"/>
                  </a:lnTo>
                  <a:lnTo>
                    <a:pt x="6" y="443"/>
                  </a:lnTo>
                  <a:lnTo>
                    <a:pt x="8" y="443"/>
                  </a:lnTo>
                  <a:lnTo>
                    <a:pt x="8" y="441"/>
                  </a:lnTo>
                  <a:lnTo>
                    <a:pt x="6" y="441"/>
                  </a:lnTo>
                  <a:lnTo>
                    <a:pt x="4" y="445"/>
                  </a:lnTo>
                  <a:lnTo>
                    <a:pt x="4" y="447"/>
                  </a:lnTo>
                  <a:lnTo>
                    <a:pt x="4" y="449"/>
                  </a:lnTo>
                  <a:lnTo>
                    <a:pt x="4" y="451"/>
                  </a:lnTo>
                  <a:lnTo>
                    <a:pt x="4" y="455"/>
                  </a:lnTo>
                  <a:lnTo>
                    <a:pt x="4" y="457"/>
                  </a:lnTo>
                  <a:lnTo>
                    <a:pt x="9" y="461"/>
                  </a:lnTo>
                  <a:lnTo>
                    <a:pt x="9" y="463"/>
                  </a:lnTo>
                  <a:lnTo>
                    <a:pt x="11" y="463"/>
                  </a:lnTo>
                  <a:lnTo>
                    <a:pt x="11" y="464"/>
                  </a:lnTo>
                  <a:lnTo>
                    <a:pt x="11" y="466"/>
                  </a:lnTo>
                  <a:lnTo>
                    <a:pt x="11" y="468"/>
                  </a:lnTo>
                  <a:lnTo>
                    <a:pt x="9" y="468"/>
                  </a:lnTo>
                  <a:lnTo>
                    <a:pt x="9" y="470"/>
                  </a:lnTo>
                  <a:lnTo>
                    <a:pt x="8" y="472"/>
                  </a:lnTo>
                  <a:lnTo>
                    <a:pt x="8" y="474"/>
                  </a:lnTo>
                  <a:lnTo>
                    <a:pt x="8" y="476"/>
                  </a:lnTo>
                  <a:lnTo>
                    <a:pt x="8" y="478"/>
                  </a:lnTo>
                  <a:lnTo>
                    <a:pt x="8" y="480"/>
                  </a:lnTo>
                  <a:lnTo>
                    <a:pt x="6" y="480"/>
                  </a:lnTo>
                  <a:lnTo>
                    <a:pt x="6" y="482"/>
                  </a:lnTo>
                  <a:lnTo>
                    <a:pt x="4" y="482"/>
                  </a:lnTo>
                  <a:lnTo>
                    <a:pt x="4" y="484"/>
                  </a:lnTo>
                  <a:lnTo>
                    <a:pt x="2" y="484"/>
                  </a:lnTo>
                  <a:lnTo>
                    <a:pt x="0" y="484"/>
                  </a:lnTo>
                  <a:lnTo>
                    <a:pt x="0" y="466"/>
                  </a:lnTo>
                  <a:lnTo>
                    <a:pt x="0" y="447"/>
                  </a:lnTo>
                  <a:lnTo>
                    <a:pt x="0" y="428"/>
                  </a:lnTo>
                  <a:lnTo>
                    <a:pt x="0" y="407"/>
                  </a:lnTo>
                  <a:lnTo>
                    <a:pt x="0" y="388"/>
                  </a:lnTo>
                  <a:lnTo>
                    <a:pt x="0" y="367"/>
                  </a:lnTo>
                  <a:lnTo>
                    <a:pt x="0" y="345"/>
                  </a:lnTo>
                  <a:lnTo>
                    <a:pt x="0" y="324"/>
                  </a:lnTo>
                  <a:close/>
                  <a:moveTo>
                    <a:pt x="5729" y="230"/>
                  </a:moveTo>
                  <a:lnTo>
                    <a:pt x="5727" y="232"/>
                  </a:lnTo>
                  <a:lnTo>
                    <a:pt x="5725" y="234"/>
                  </a:lnTo>
                  <a:lnTo>
                    <a:pt x="5724" y="236"/>
                  </a:lnTo>
                  <a:lnTo>
                    <a:pt x="5720" y="236"/>
                  </a:lnTo>
                  <a:lnTo>
                    <a:pt x="5718" y="236"/>
                  </a:lnTo>
                  <a:lnTo>
                    <a:pt x="5716" y="236"/>
                  </a:lnTo>
                  <a:lnTo>
                    <a:pt x="5714" y="236"/>
                  </a:lnTo>
                  <a:lnTo>
                    <a:pt x="5710" y="240"/>
                  </a:lnTo>
                  <a:lnTo>
                    <a:pt x="5710" y="238"/>
                  </a:lnTo>
                  <a:lnTo>
                    <a:pt x="5708" y="236"/>
                  </a:lnTo>
                  <a:lnTo>
                    <a:pt x="5708" y="234"/>
                  </a:lnTo>
                  <a:lnTo>
                    <a:pt x="5708" y="232"/>
                  </a:lnTo>
                  <a:lnTo>
                    <a:pt x="5706" y="230"/>
                  </a:lnTo>
                  <a:lnTo>
                    <a:pt x="5706" y="228"/>
                  </a:lnTo>
                  <a:lnTo>
                    <a:pt x="5706" y="226"/>
                  </a:lnTo>
                  <a:lnTo>
                    <a:pt x="5708" y="226"/>
                  </a:lnTo>
                  <a:lnTo>
                    <a:pt x="5708" y="224"/>
                  </a:lnTo>
                  <a:lnTo>
                    <a:pt x="5710" y="223"/>
                  </a:lnTo>
                  <a:lnTo>
                    <a:pt x="5710" y="221"/>
                  </a:lnTo>
                  <a:lnTo>
                    <a:pt x="5712" y="219"/>
                  </a:lnTo>
                  <a:lnTo>
                    <a:pt x="5716" y="215"/>
                  </a:lnTo>
                  <a:lnTo>
                    <a:pt x="5720" y="211"/>
                  </a:lnTo>
                  <a:lnTo>
                    <a:pt x="5720" y="209"/>
                  </a:lnTo>
                  <a:lnTo>
                    <a:pt x="5722" y="209"/>
                  </a:lnTo>
                  <a:lnTo>
                    <a:pt x="5724" y="207"/>
                  </a:lnTo>
                  <a:lnTo>
                    <a:pt x="5725" y="207"/>
                  </a:lnTo>
                  <a:lnTo>
                    <a:pt x="5725" y="205"/>
                  </a:lnTo>
                  <a:lnTo>
                    <a:pt x="5725" y="207"/>
                  </a:lnTo>
                  <a:lnTo>
                    <a:pt x="5725" y="205"/>
                  </a:lnTo>
                  <a:lnTo>
                    <a:pt x="5729" y="203"/>
                  </a:lnTo>
                  <a:lnTo>
                    <a:pt x="5729" y="217"/>
                  </a:lnTo>
                  <a:lnTo>
                    <a:pt x="5729" y="230"/>
                  </a:lnTo>
                  <a:close/>
                  <a:moveTo>
                    <a:pt x="0" y="203"/>
                  </a:moveTo>
                  <a:lnTo>
                    <a:pt x="2" y="203"/>
                  </a:lnTo>
                  <a:lnTo>
                    <a:pt x="4" y="201"/>
                  </a:lnTo>
                  <a:lnTo>
                    <a:pt x="6" y="201"/>
                  </a:lnTo>
                  <a:lnTo>
                    <a:pt x="9" y="201"/>
                  </a:lnTo>
                  <a:lnTo>
                    <a:pt x="11" y="203"/>
                  </a:lnTo>
                  <a:lnTo>
                    <a:pt x="11" y="201"/>
                  </a:lnTo>
                  <a:lnTo>
                    <a:pt x="13" y="201"/>
                  </a:lnTo>
                  <a:lnTo>
                    <a:pt x="15" y="201"/>
                  </a:lnTo>
                  <a:lnTo>
                    <a:pt x="21" y="201"/>
                  </a:lnTo>
                  <a:lnTo>
                    <a:pt x="25" y="203"/>
                  </a:lnTo>
                  <a:lnTo>
                    <a:pt x="27" y="205"/>
                  </a:lnTo>
                  <a:lnTo>
                    <a:pt x="29" y="205"/>
                  </a:lnTo>
                  <a:lnTo>
                    <a:pt x="27" y="205"/>
                  </a:lnTo>
                  <a:lnTo>
                    <a:pt x="29" y="207"/>
                  </a:lnTo>
                  <a:lnTo>
                    <a:pt x="31" y="207"/>
                  </a:lnTo>
                  <a:lnTo>
                    <a:pt x="32" y="209"/>
                  </a:lnTo>
                  <a:lnTo>
                    <a:pt x="31" y="209"/>
                  </a:lnTo>
                  <a:lnTo>
                    <a:pt x="31" y="211"/>
                  </a:lnTo>
                  <a:lnTo>
                    <a:pt x="32" y="211"/>
                  </a:lnTo>
                  <a:lnTo>
                    <a:pt x="36" y="215"/>
                  </a:lnTo>
                  <a:lnTo>
                    <a:pt x="38" y="217"/>
                  </a:lnTo>
                  <a:lnTo>
                    <a:pt x="40" y="217"/>
                  </a:lnTo>
                  <a:lnTo>
                    <a:pt x="40" y="219"/>
                  </a:lnTo>
                  <a:lnTo>
                    <a:pt x="40" y="221"/>
                  </a:lnTo>
                  <a:lnTo>
                    <a:pt x="40" y="223"/>
                  </a:lnTo>
                  <a:lnTo>
                    <a:pt x="38" y="223"/>
                  </a:lnTo>
                  <a:lnTo>
                    <a:pt x="38" y="224"/>
                  </a:lnTo>
                  <a:lnTo>
                    <a:pt x="36" y="224"/>
                  </a:lnTo>
                  <a:lnTo>
                    <a:pt x="36" y="226"/>
                  </a:lnTo>
                  <a:lnTo>
                    <a:pt x="34" y="226"/>
                  </a:lnTo>
                  <a:lnTo>
                    <a:pt x="34" y="228"/>
                  </a:lnTo>
                  <a:lnTo>
                    <a:pt x="32" y="228"/>
                  </a:lnTo>
                  <a:lnTo>
                    <a:pt x="29" y="228"/>
                  </a:lnTo>
                  <a:lnTo>
                    <a:pt x="27" y="230"/>
                  </a:lnTo>
                  <a:lnTo>
                    <a:pt x="23" y="230"/>
                  </a:lnTo>
                  <a:lnTo>
                    <a:pt x="17" y="232"/>
                  </a:lnTo>
                  <a:lnTo>
                    <a:pt x="11" y="234"/>
                  </a:lnTo>
                  <a:lnTo>
                    <a:pt x="9" y="234"/>
                  </a:lnTo>
                  <a:lnTo>
                    <a:pt x="8" y="234"/>
                  </a:lnTo>
                  <a:lnTo>
                    <a:pt x="6" y="232"/>
                  </a:lnTo>
                  <a:lnTo>
                    <a:pt x="2" y="232"/>
                  </a:lnTo>
                  <a:lnTo>
                    <a:pt x="2" y="230"/>
                  </a:lnTo>
                  <a:lnTo>
                    <a:pt x="0" y="230"/>
                  </a:lnTo>
                  <a:lnTo>
                    <a:pt x="0" y="217"/>
                  </a:lnTo>
                  <a:lnTo>
                    <a:pt x="0" y="203"/>
                  </a:lnTo>
                  <a:close/>
                  <a:moveTo>
                    <a:pt x="4973" y="1104"/>
                  </a:moveTo>
                  <a:lnTo>
                    <a:pt x="4973" y="1106"/>
                  </a:lnTo>
                  <a:lnTo>
                    <a:pt x="4971" y="1106"/>
                  </a:lnTo>
                  <a:lnTo>
                    <a:pt x="4971" y="1104"/>
                  </a:lnTo>
                  <a:lnTo>
                    <a:pt x="4971" y="1106"/>
                  </a:lnTo>
                  <a:lnTo>
                    <a:pt x="4971" y="1104"/>
                  </a:lnTo>
                  <a:lnTo>
                    <a:pt x="4973" y="1104"/>
                  </a:lnTo>
                  <a:close/>
                  <a:moveTo>
                    <a:pt x="4963" y="1100"/>
                  </a:moveTo>
                  <a:lnTo>
                    <a:pt x="4963" y="1102"/>
                  </a:lnTo>
                  <a:lnTo>
                    <a:pt x="4961" y="1102"/>
                  </a:lnTo>
                  <a:lnTo>
                    <a:pt x="4961" y="1100"/>
                  </a:lnTo>
                  <a:lnTo>
                    <a:pt x="4963" y="1100"/>
                  </a:lnTo>
                  <a:lnTo>
                    <a:pt x="4961" y="1100"/>
                  </a:lnTo>
                  <a:lnTo>
                    <a:pt x="4963" y="1100"/>
                  </a:lnTo>
                  <a:close/>
                  <a:moveTo>
                    <a:pt x="5190" y="1088"/>
                  </a:moveTo>
                  <a:lnTo>
                    <a:pt x="5192" y="1088"/>
                  </a:lnTo>
                  <a:lnTo>
                    <a:pt x="5192" y="1090"/>
                  </a:lnTo>
                  <a:lnTo>
                    <a:pt x="5190" y="1090"/>
                  </a:lnTo>
                  <a:lnTo>
                    <a:pt x="5188" y="1090"/>
                  </a:lnTo>
                  <a:lnTo>
                    <a:pt x="5190" y="1088"/>
                  </a:lnTo>
                  <a:close/>
                  <a:moveTo>
                    <a:pt x="5201" y="1083"/>
                  </a:moveTo>
                  <a:lnTo>
                    <a:pt x="5203" y="1083"/>
                  </a:lnTo>
                  <a:lnTo>
                    <a:pt x="5201" y="1083"/>
                  </a:lnTo>
                  <a:lnTo>
                    <a:pt x="5201" y="1084"/>
                  </a:lnTo>
                  <a:lnTo>
                    <a:pt x="5199" y="1084"/>
                  </a:lnTo>
                  <a:lnTo>
                    <a:pt x="5197" y="1084"/>
                  </a:lnTo>
                  <a:lnTo>
                    <a:pt x="5197" y="1083"/>
                  </a:lnTo>
                  <a:lnTo>
                    <a:pt x="5199" y="1083"/>
                  </a:lnTo>
                  <a:lnTo>
                    <a:pt x="5201" y="1083"/>
                  </a:lnTo>
                  <a:close/>
                  <a:moveTo>
                    <a:pt x="3625" y="1079"/>
                  </a:moveTo>
                  <a:lnTo>
                    <a:pt x="3627" y="1079"/>
                  </a:lnTo>
                  <a:lnTo>
                    <a:pt x="3625" y="1081"/>
                  </a:lnTo>
                  <a:lnTo>
                    <a:pt x="3623" y="1081"/>
                  </a:lnTo>
                  <a:lnTo>
                    <a:pt x="3623" y="1079"/>
                  </a:lnTo>
                  <a:lnTo>
                    <a:pt x="3625" y="1079"/>
                  </a:lnTo>
                  <a:close/>
                  <a:moveTo>
                    <a:pt x="5194" y="1069"/>
                  </a:moveTo>
                  <a:lnTo>
                    <a:pt x="5195" y="1069"/>
                  </a:lnTo>
                  <a:lnTo>
                    <a:pt x="5197" y="1069"/>
                  </a:lnTo>
                  <a:lnTo>
                    <a:pt x="5195" y="1069"/>
                  </a:lnTo>
                  <a:lnTo>
                    <a:pt x="5195" y="1071"/>
                  </a:lnTo>
                  <a:lnTo>
                    <a:pt x="5194" y="1071"/>
                  </a:lnTo>
                  <a:lnTo>
                    <a:pt x="5194" y="1073"/>
                  </a:lnTo>
                  <a:lnTo>
                    <a:pt x="5192" y="1073"/>
                  </a:lnTo>
                  <a:lnTo>
                    <a:pt x="5190" y="1073"/>
                  </a:lnTo>
                  <a:lnTo>
                    <a:pt x="5188" y="1075"/>
                  </a:lnTo>
                  <a:lnTo>
                    <a:pt x="5186" y="1077"/>
                  </a:lnTo>
                  <a:lnTo>
                    <a:pt x="5186" y="1079"/>
                  </a:lnTo>
                  <a:lnTo>
                    <a:pt x="5184" y="1079"/>
                  </a:lnTo>
                  <a:lnTo>
                    <a:pt x="5184" y="1081"/>
                  </a:lnTo>
                  <a:lnTo>
                    <a:pt x="5182" y="1081"/>
                  </a:lnTo>
                  <a:lnTo>
                    <a:pt x="5182" y="1083"/>
                  </a:lnTo>
                  <a:lnTo>
                    <a:pt x="5180" y="1083"/>
                  </a:lnTo>
                  <a:lnTo>
                    <a:pt x="5180" y="1084"/>
                  </a:lnTo>
                  <a:lnTo>
                    <a:pt x="5180" y="1086"/>
                  </a:lnTo>
                  <a:lnTo>
                    <a:pt x="5180" y="1084"/>
                  </a:lnTo>
                  <a:lnTo>
                    <a:pt x="5178" y="1084"/>
                  </a:lnTo>
                  <a:lnTo>
                    <a:pt x="5178" y="1083"/>
                  </a:lnTo>
                  <a:lnTo>
                    <a:pt x="5178" y="1081"/>
                  </a:lnTo>
                  <a:lnTo>
                    <a:pt x="5180" y="1081"/>
                  </a:lnTo>
                  <a:lnTo>
                    <a:pt x="5182" y="1079"/>
                  </a:lnTo>
                  <a:lnTo>
                    <a:pt x="5184" y="1079"/>
                  </a:lnTo>
                  <a:lnTo>
                    <a:pt x="5184" y="1077"/>
                  </a:lnTo>
                  <a:lnTo>
                    <a:pt x="5184" y="1075"/>
                  </a:lnTo>
                  <a:lnTo>
                    <a:pt x="5186" y="1075"/>
                  </a:lnTo>
                  <a:lnTo>
                    <a:pt x="5186" y="1073"/>
                  </a:lnTo>
                  <a:lnTo>
                    <a:pt x="5188" y="1073"/>
                  </a:lnTo>
                  <a:lnTo>
                    <a:pt x="5188" y="1071"/>
                  </a:lnTo>
                  <a:lnTo>
                    <a:pt x="5188" y="1069"/>
                  </a:lnTo>
                  <a:lnTo>
                    <a:pt x="5190" y="1069"/>
                  </a:lnTo>
                  <a:lnTo>
                    <a:pt x="5190" y="1067"/>
                  </a:lnTo>
                  <a:lnTo>
                    <a:pt x="5192" y="1069"/>
                  </a:lnTo>
                  <a:lnTo>
                    <a:pt x="5194" y="1069"/>
                  </a:lnTo>
                  <a:close/>
                  <a:moveTo>
                    <a:pt x="5232" y="1050"/>
                  </a:moveTo>
                  <a:lnTo>
                    <a:pt x="5230" y="1050"/>
                  </a:lnTo>
                  <a:lnTo>
                    <a:pt x="5228" y="1050"/>
                  </a:lnTo>
                  <a:lnTo>
                    <a:pt x="5226" y="1050"/>
                  </a:lnTo>
                  <a:lnTo>
                    <a:pt x="5226" y="1052"/>
                  </a:lnTo>
                  <a:lnTo>
                    <a:pt x="5224" y="1052"/>
                  </a:lnTo>
                  <a:lnTo>
                    <a:pt x="5222" y="1052"/>
                  </a:lnTo>
                  <a:lnTo>
                    <a:pt x="5220" y="1054"/>
                  </a:lnTo>
                  <a:lnTo>
                    <a:pt x="5220" y="1056"/>
                  </a:lnTo>
                  <a:lnTo>
                    <a:pt x="5219" y="1056"/>
                  </a:lnTo>
                  <a:lnTo>
                    <a:pt x="5219" y="1058"/>
                  </a:lnTo>
                  <a:lnTo>
                    <a:pt x="5217" y="1058"/>
                  </a:lnTo>
                  <a:lnTo>
                    <a:pt x="5215" y="1058"/>
                  </a:lnTo>
                  <a:lnTo>
                    <a:pt x="5215" y="1056"/>
                  </a:lnTo>
                  <a:lnTo>
                    <a:pt x="5215" y="1058"/>
                  </a:lnTo>
                  <a:lnTo>
                    <a:pt x="5213" y="1058"/>
                  </a:lnTo>
                  <a:lnTo>
                    <a:pt x="5213" y="1060"/>
                  </a:lnTo>
                  <a:lnTo>
                    <a:pt x="5213" y="1061"/>
                  </a:lnTo>
                  <a:lnTo>
                    <a:pt x="5211" y="1061"/>
                  </a:lnTo>
                  <a:lnTo>
                    <a:pt x="5209" y="1063"/>
                  </a:lnTo>
                  <a:lnTo>
                    <a:pt x="5207" y="1065"/>
                  </a:lnTo>
                  <a:lnTo>
                    <a:pt x="5205" y="1067"/>
                  </a:lnTo>
                  <a:lnTo>
                    <a:pt x="5203" y="1067"/>
                  </a:lnTo>
                  <a:lnTo>
                    <a:pt x="5203" y="1069"/>
                  </a:lnTo>
                  <a:lnTo>
                    <a:pt x="5201" y="1069"/>
                  </a:lnTo>
                  <a:lnTo>
                    <a:pt x="5201" y="1067"/>
                  </a:lnTo>
                  <a:lnTo>
                    <a:pt x="5203" y="1067"/>
                  </a:lnTo>
                  <a:lnTo>
                    <a:pt x="5203" y="1065"/>
                  </a:lnTo>
                  <a:lnTo>
                    <a:pt x="5203" y="1067"/>
                  </a:lnTo>
                  <a:lnTo>
                    <a:pt x="5203" y="1065"/>
                  </a:lnTo>
                  <a:lnTo>
                    <a:pt x="5203" y="1063"/>
                  </a:lnTo>
                  <a:lnTo>
                    <a:pt x="5205" y="1065"/>
                  </a:lnTo>
                  <a:lnTo>
                    <a:pt x="5205" y="1063"/>
                  </a:lnTo>
                  <a:lnTo>
                    <a:pt x="5207" y="1063"/>
                  </a:lnTo>
                  <a:lnTo>
                    <a:pt x="5207" y="1061"/>
                  </a:lnTo>
                  <a:lnTo>
                    <a:pt x="5205" y="1061"/>
                  </a:lnTo>
                  <a:lnTo>
                    <a:pt x="5205" y="1060"/>
                  </a:lnTo>
                  <a:lnTo>
                    <a:pt x="5207" y="1061"/>
                  </a:lnTo>
                  <a:lnTo>
                    <a:pt x="5207" y="1060"/>
                  </a:lnTo>
                  <a:lnTo>
                    <a:pt x="5209" y="1060"/>
                  </a:lnTo>
                  <a:lnTo>
                    <a:pt x="5209" y="1058"/>
                  </a:lnTo>
                  <a:lnTo>
                    <a:pt x="5211" y="1058"/>
                  </a:lnTo>
                  <a:lnTo>
                    <a:pt x="5211" y="1056"/>
                  </a:lnTo>
                  <a:lnTo>
                    <a:pt x="5211" y="1054"/>
                  </a:lnTo>
                  <a:lnTo>
                    <a:pt x="5213" y="1054"/>
                  </a:lnTo>
                  <a:lnTo>
                    <a:pt x="5213" y="1056"/>
                  </a:lnTo>
                  <a:lnTo>
                    <a:pt x="5215" y="1054"/>
                  </a:lnTo>
                  <a:lnTo>
                    <a:pt x="5215" y="1052"/>
                  </a:lnTo>
                  <a:lnTo>
                    <a:pt x="5217" y="1052"/>
                  </a:lnTo>
                  <a:lnTo>
                    <a:pt x="5219" y="1052"/>
                  </a:lnTo>
                  <a:lnTo>
                    <a:pt x="5217" y="1052"/>
                  </a:lnTo>
                  <a:lnTo>
                    <a:pt x="5217" y="1050"/>
                  </a:lnTo>
                  <a:lnTo>
                    <a:pt x="5217" y="1048"/>
                  </a:lnTo>
                  <a:lnTo>
                    <a:pt x="5219" y="1048"/>
                  </a:lnTo>
                  <a:lnTo>
                    <a:pt x="5219" y="1046"/>
                  </a:lnTo>
                  <a:lnTo>
                    <a:pt x="5219" y="1048"/>
                  </a:lnTo>
                  <a:lnTo>
                    <a:pt x="5219" y="1050"/>
                  </a:lnTo>
                  <a:lnTo>
                    <a:pt x="5220" y="1050"/>
                  </a:lnTo>
                  <a:lnTo>
                    <a:pt x="5220" y="1052"/>
                  </a:lnTo>
                  <a:lnTo>
                    <a:pt x="5224" y="1050"/>
                  </a:lnTo>
                  <a:lnTo>
                    <a:pt x="5226" y="1050"/>
                  </a:lnTo>
                  <a:lnTo>
                    <a:pt x="5226" y="1048"/>
                  </a:lnTo>
                  <a:lnTo>
                    <a:pt x="5228" y="1048"/>
                  </a:lnTo>
                  <a:lnTo>
                    <a:pt x="5228" y="1046"/>
                  </a:lnTo>
                  <a:lnTo>
                    <a:pt x="5230" y="1046"/>
                  </a:lnTo>
                  <a:lnTo>
                    <a:pt x="5230" y="1044"/>
                  </a:lnTo>
                  <a:lnTo>
                    <a:pt x="5232" y="1044"/>
                  </a:lnTo>
                  <a:lnTo>
                    <a:pt x="5232" y="1046"/>
                  </a:lnTo>
                  <a:lnTo>
                    <a:pt x="5232" y="1048"/>
                  </a:lnTo>
                  <a:lnTo>
                    <a:pt x="5232" y="1050"/>
                  </a:lnTo>
                  <a:close/>
                  <a:moveTo>
                    <a:pt x="3629" y="1046"/>
                  </a:moveTo>
                  <a:lnTo>
                    <a:pt x="3627" y="1046"/>
                  </a:lnTo>
                  <a:lnTo>
                    <a:pt x="3627" y="1044"/>
                  </a:lnTo>
                  <a:lnTo>
                    <a:pt x="3627" y="1042"/>
                  </a:lnTo>
                  <a:lnTo>
                    <a:pt x="3627" y="1044"/>
                  </a:lnTo>
                  <a:lnTo>
                    <a:pt x="3629" y="1044"/>
                  </a:lnTo>
                  <a:lnTo>
                    <a:pt x="3629" y="1046"/>
                  </a:lnTo>
                  <a:close/>
                  <a:moveTo>
                    <a:pt x="5261" y="1029"/>
                  </a:moveTo>
                  <a:lnTo>
                    <a:pt x="5259" y="1029"/>
                  </a:lnTo>
                  <a:lnTo>
                    <a:pt x="5259" y="1031"/>
                  </a:lnTo>
                  <a:lnTo>
                    <a:pt x="5257" y="1031"/>
                  </a:lnTo>
                  <a:lnTo>
                    <a:pt x="5257" y="1033"/>
                  </a:lnTo>
                  <a:lnTo>
                    <a:pt x="5255" y="1033"/>
                  </a:lnTo>
                  <a:lnTo>
                    <a:pt x="5255" y="1035"/>
                  </a:lnTo>
                  <a:lnTo>
                    <a:pt x="5253" y="1035"/>
                  </a:lnTo>
                  <a:lnTo>
                    <a:pt x="5255" y="1036"/>
                  </a:lnTo>
                  <a:lnTo>
                    <a:pt x="5253" y="1036"/>
                  </a:lnTo>
                  <a:lnTo>
                    <a:pt x="5251" y="1038"/>
                  </a:lnTo>
                  <a:lnTo>
                    <a:pt x="5249" y="1038"/>
                  </a:lnTo>
                  <a:lnTo>
                    <a:pt x="5249" y="1040"/>
                  </a:lnTo>
                  <a:lnTo>
                    <a:pt x="5247" y="1040"/>
                  </a:lnTo>
                  <a:lnTo>
                    <a:pt x="5247" y="1042"/>
                  </a:lnTo>
                  <a:lnTo>
                    <a:pt x="5245" y="1042"/>
                  </a:lnTo>
                  <a:lnTo>
                    <a:pt x="5243" y="1042"/>
                  </a:lnTo>
                  <a:lnTo>
                    <a:pt x="5243" y="1044"/>
                  </a:lnTo>
                  <a:lnTo>
                    <a:pt x="5242" y="1044"/>
                  </a:lnTo>
                  <a:lnTo>
                    <a:pt x="5242" y="1042"/>
                  </a:lnTo>
                  <a:lnTo>
                    <a:pt x="5243" y="1042"/>
                  </a:lnTo>
                  <a:lnTo>
                    <a:pt x="5243" y="1040"/>
                  </a:lnTo>
                  <a:lnTo>
                    <a:pt x="5245" y="1038"/>
                  </a:lnTo>
                  <a:lnTo>
                    <a:pt x="5245" y="1036"/>
                  </a:lnTo>
                  <a:lnTo>
                    <a:pt x="5247" y="1036"/>
                  </a:lnTo>
                  <a:lnTo>
                    <a:pt x="5249" y="1036"/>
                  </a:lnTo>
                  <a:lnTo>
                    <a:pt x="5249" y="1035"/>
                  </a:lnTo>
                  <a:lnTo>
                    <a:pt x="5251" y="1033"/>
                  </a:lnTo>
                  <a:lnTo>
                    <a:pt x="5253" y="1033"/>
                  </a:lnTo>
                  <a:lnTo>
                    <a:pt x="5253" y="1031"/>
                  </a:lnTo>
                  <a:lnTo>
                    <a:pt x="5255" y="1031"/>
                  </a:lnTo>
                  <a:lnTo>
                    <a:pt x="5253" y="1031"/>
                  </a:lnTo>
                  <a:lnTo>
                    <a:pt x="5255" y="1031"/>
                  </a:lnTo>
                  <a:lnTo>
                    <a:pt x="5255" y="1029"/>
                  </a:lnTo>
                  <a:lnTo>
                    <a:pt x="5257" y="1029"/>
                  </a:lnTo>
                  <a:lnTo>
                    <a:pt x="5259" y="1029"/>
                  </a:lnTo>
                  <a:lnTo>
                    <a:pt x="5261" y="1029"/>
                  </a:lnTo>
                  <a:close/>
                  <a:moveTo>
                    <a:pt x="5265" y="1023"/>
                  </a:moveTo>
                  <a:lnTo>
                    <a:pt x="5263" y="1023"/>
                  </a:lnTo>
                  <a:lnTo>
                    <a:pt x="5265" y="1023"/>
                  </a:lnTo>
                  <a:close/>
                  <a:moveTo>
                    <a:pt x="5286" y="1008"/>
                  </a:moveTo>
                  <a:lnTo>
                    <a:pt x="5288" y="1008"/>
                  </a:lnTo>
                  <a:lnTo>
                    <a:pt x="5286" y="1010"/>
                  </a:lnTo>
                  <a:lnTo>
                    <a:pt x="5286" y="1012"/>
                  </a:lnTo>
                  <a:lnTo>
                    <a:pt x="5284" y="1012"/>
                  </a:lnTo>
                  <a:lnTo>
                    <a:pt x="5284" y="1013"/>
                  </a:lnTo>
                  <a:lnTo>
                    <a:pt x="5282" y="1013"/>
                  </a:lnTo>
                  <a:lnTo>
                    <a:pt x="5282" y="1015"/>
                  </a:lnTo>
                  <a:lnTo>
                    <a:pt x="5280" y="1015"/>
                  </a:lnTo>
                  <a:lnTo>
                    <a:pt x="5278" y="1015"/>
                  </a:lnTo>
                  <a:lnTo>
                    <a:pt x="5278" y="1013"/>
                  </a:lnTo>
                  <a:lnTo>
                    <a:pt x="5280" y="1013"/>
                  </a:lnTo>
                  <a:lnTo>
                    <a:pt x="5282" y="1013"/>
                  </a:lnTo>
                  <a:lnTo>
                    <a:pt x="5282" y="1012"/>
                  </a:lnTo>
                  <a:lnTo>
                    <a:pt x="5284" y="1010"/>
                  </a:lnTo>
                  <a:lnTo>
                    <a:pt x="5286" y="1008"/>
                  </a:lnTo>
                  <a:close/>
                  <a:moveTo>
                    <a:pt x="5291" y="1004"/>
                  </a:moveTo>
                  <a:lnTo>
                    <a:pt x="5290" y="1004"/>
                  </a:lnTo>
                  <a:lnTo>
                    <a:pt x="5290" y="1002"/>
                  </a:lnTo>
                  <a:lnTo>
                    <a:pt x="5291" y="1002"/>
                  </a:lnTo>
                  <a:lnTo>
                    <a:pt x="5291" y="1004"/>
                  </a:lnTo>
                  <a:close/>
                  <a:moveTo>
                    <a:pt x="5299" y="994"/>
                  </a:moveTo>
                  <a:lnTo>
                    <a:pt x="5299" y="992"/>
                  </a:lnTo>
                  <a:lnTo>
                    <a:pt x="5299" y="994"/>
                  </a:lnTo>
                  <a:close/>
                  <a:moveTo>
                    <a:pt x="5303" y="987"/>
                  </a:moveTo>
                  <a:lnTo>
                    <a:pt x="5301" y="987"/>
                  </a:lnTo>
                  <a:lnTo>
                    <a:pt x="5301" y="985"/>
                  </a:lnTo>
                  <a:lnTo>
                    <a:pt x="5303" y="985"/>
                  </a:lnTo>
                  <a:lnTo>
                    <a:pt x="5303" y="987"/>
                  </a:lnTo>
                  <a:close/>
                  <a:moveTo>
                    <a:pt x="5316" y="969"/>
                  </a:moveTo>
                  <a:lnTo>
                    <a:pt x="5315" y="969"/>
                  </a:lnTo>
                  <a:lnTo>
                    <a:pt x="5316" y="967"/>
                  </a:lnTo>
                  <a:lnTo>
                    <a:pt x="5316" y="965"/>
                  </a:lnTo>
                  <a:lnTo>
                    <a:pt x="5318" y="965"/>
                  </a:lnTo>
                  <a:lnTo>
                    <a:pt x="5318" y="967"/>
                  </a:lnTo>
                  <a:lnTo>
                    <a:pt x="5316" y="967"/>
                  </a:lnTo>
                  <a:lnTo>
                    <a:pt x="5316" y="969"/>
                  </a:lnTo>
                  <a:close/>
                  <a:moveTo>
                    <a:pt x="5315" y="965"/>
                  </a:moveTo>
                  <a:lnTo>
                    <a:pt x="5313" y="965"/>
                  </a:lnTo>
                  <a:lnTo>
                    <a:pt x="5313" y="964"/>
                  </a:lnTo>
                  <a:lnTo>
                    <a:pt x="5315" y="964"/>
                  </a:lnTo>
                  <a:lnTo>
                    <a:pt x="5315" y="965"/>
                  </a:lnTo>
                  <a:close/>
                  <a:moveTo>
                    <a:pt x="5324" y="962"/>
                  </a:moveTo>
                  <a:lnTo>
                    <a:pt x="5322" y="962"/>
                  </a:lnTo>
                  <a:lnTo>
                    <a:pt x="5322" y="960"/>
                  </a:lnTo>
                  <a:lnTo>
                    <a:pt x="5324" y="960"/>
                  </a:lnTo>
                  <a:lnTo>
                    <a:pt x="5324" y="962"/>
                  </a:lnTo>
                  <a:close/>
                  <a:moveTo>
                    <a:pt x="5328" y="948"/>
                  </a:moveTo>
                  <a:lnTo>
                    <a:pt x="5330" y="948"/>
                  </a:lnTo>
                  <a:lnTo>
                    <a:pt x="5328" y="950"/>
                  </a:lnTo>
                  <a:lnTo>
                    <a:pt x="5328" y="952"/>
                  </a:lnTo>
                  <a:lnTo>
                    <a:pt x="5328" y="954"/>
                  </a:lnTo>
                  <a:lnTo>
                    <a:pt x="5328" y="956"/>
                  </a:lnTo>
                  <a:lnTo>
                    <a:pt x="5326" y="956"/>
                  </a:lnTo>
                  <a:lnTo>
                    <a:pt x="5326" y="958"/>
                  </a:lnTo>
                  <a:lnTo>
                    <a:pt x="5326" y="956"/>
                  </a:lnTo>
                  <a:lnTo>
                    <a:pt x="5324" y="956"/>
                  </a:lnTo>
                  <a:lnTo>
                    <a:pt x="5324" y="954"/>
                  </a:lnTo>
                  <a:lnTo>
                    <a:pt x="5326" y="952"/>
                  </a:lnTo>
                  <a:lnTo>
                    <a:pt x="5326" y="950"/>
                  </a:lnTo>
                  <a:lnTo>
                    <a:pt x="5326" y="948"/>
                  </a:lnTo>
                  <a:lnTo>
                    <a:pt x="5328" y="948"/>
                  </a:lnTo>
                  <a:close/>
                  <a:moveTo>
                    <a:pt x="5322" y="944"/>
                  </a:moveTo>
                  <a:lnTo>
                    <a:pt x="5322" y="946"/>
                  </a:lnTo>
                  <a:lnTo>
                    <a:pt x="5320" y="944"/>
                  </a:lnTo>
                  <a:lnTo>
                    <a:pt x="5322" y="942"/>
                  </a:lnTo>
                  <a:lnTo>
                    <a:pt x="5322" y="944"/>
                  </a:lnTo>
                  <a:close/>
                  <a:moveTo>
                    <a:pt x="5349" y="927"/>
                  </a:moveTo>
                  <a:lnTo>
                    <a:pt x="5347" y="927"/>
                  </a:lnTo>
                  <a:lnTo>
                    <a:pt x="5347" y="929"/>
                  </a:lnTo>
                  <a:lnTo>
                    <a:pt x="5345" y="931"/>
                  </a:lnTo>
                  <a:lnTo>
                    <a:pt x="5345" y="933"/>
                  </a:lnTo>
                  <a:lnTo>
                    <a:pt x="5343" y="933"/>
                  </a:lnTo>
                  <a:lnTo>
                    <a:pt x="5343" y="935"/>
                  </a:lnTo>
                  <a:lnTo>
                    <a:pt x="5341" y="935"/>
                  </a:lnTo>
                  <a:lnTo>
                    <a:pt x="5339" y="935"/>
                  </a:lnTo>
                  <a:lnTo>
                    <a:pt x="5338" y="937"/>
                  </a:lnTo>
                  <a:lnTo>
                    <a:pt x="5338" y="939"/>
                  </a:lnTo>
                  <a:lnTo>
                    <a:pt x="5336" y="939"/>
                  </a:lnTo>
                  <a:lnTo>
                    <a:pt x="5338" y="939"/>
                  </a:lnTo>
                  <a:lnTo>
                    <a:pt x="5336" y="937"/>
                  </a:lnTo>
                  <a:lnTo>
                    <a:pt x="5334" y="937"/>
                  </a:lnTo>
                  <a:lnTo>
                    <a:pt x="5334" y="935"/>
                  </a:lnTo>
                  <a:lnTo>
                    <a:pt x="5336" y="935"/>
                  </a:lnTo>
                  <a:lnTo>
                    <a:pt x="5334" y="935"/>
                  </a:lnTo>
                  <a:lnTo>
                    <a:pt x="5334" y="933"/>
                  </a:lnTo>
                  <a:lnTo>
                    <a:pt x="5334" y="931"/>
                  </a:lnTo>
                  <a:lnTo>
                    <a:pt x="5336" y="931"/>
                  </a:lnTo>
                  <a:lnTo>
                    <a:pt x="5338" y="931"/>
                  </a:lnTo>
                  <a:lnTo>
                    <a:pt x="5338" y="929"/>
                  </a:lnTo>
                  <a:lnTo>
                    <a:pt x="5339" y="929"/>
                  </a:lnTo>
                  <a:lnTo>
                    <a:pt x="5341" y="929"/>
                  </a:lnTo>
                  <a:lnTo>
                    <a:pt x="5343" y="927"/>
                  </a:lnTo>
                  <a:lnTo>
                    <a:pt x="5343" y="925"/>
                  </a:lnTo>
                  <a:lnTo>
                    <a:pt x="5343" y="923"/>
                  </a:lnTo>
                  <a:lnTo>
                    <a:pt x="5345" y="923"/>
                  </a:lnTo>
                  <a:lnTo>
                    <a:pt x="5345" y="921"/>
                  </a:lnTo>
                  <a:lnTo>
                    <a:pt x="5347" y="919"/>
                  </a:lnTo>
                  <a:lnTo>
                    <a:pt x="5349" y="919"/>
                  </a:lnTo>
                  <a:lnTo>
                    <a:pt x="5349" y="921"/>
                  </a:lnTo>
                  <a:lnTo>
                    <a:pt x="5349" y="923"/>
                  </a:lnTo>
                  <a:lnTo>
                    <a:pt x="5349" y="925"/>
                  </a:lnTo>
                  <a:lnTo>
                    <a:pt x="5349" y="927"/>
                  </a:lnTo>
                  <a:close/>
                  <a:moveTo>
                    <a:pt x="5353" y="923"/>
                  </a:moveTo>
                  <a:lnTo>
                    <a:pt x="5351" y="923"/>
                  </a:lnTo>
                  <a:lnTo>
                    <a:pt x="5349" y="921"/>
                  </a:lnTo>
                  <a:lnTo>
                    <a:pt x="5349" y="919"/>
                  </a:lnTo>
                  <a:lnTo>
                    <a:pt x="5351" y="919"/>
                  </a:lnTo>
                  <a:lnTo>
                    <a:pt x="5351" y="917"/>
                  </a:lnTo>
                  <a:lnTo>
                    <a:pt x="5353" y="917"/>
                  </a:lnTo>
                  <a:lnTo>
                    <a:pt x="5355" y="917"/>
                  </a:lnTo>
                  <a:lnTo>
                    <a:pt x="5355" y="919"/>
                  </a:lnTo>
                  <a:lnTo>
                    <a:pt x="5355" y="921"/>
                  </a:lnTo>
                  <a:lnTo>
                    <a:pt x="5353" y="921"/>
                  </a:lnTo>
                  <a:lnTo>
                    <a:pt x="5353" y="923"/>
                  </a:lnTo>
                  <a:close/>
                  <a:moveTo>
                    <a:pt x="5341" y="919"/>
                  </a:moveTo>
                  <a:lnTo>
                    <a:pt x="5339" y="919"/>
                  </a:lnTo>
                  <a:lnTo>
                    <a:pt x="5338" y="917"/>
                  </a:lnTo>
                  <a:lnTo>
                    <a:pt x="5338" y="916"/>
                  </a:lnTo>
                  <a:lnTo>
                    <a:pt x="5339" y="916"/>
                  </a:lnTo>
                  <a:lnTo>
                    <a:pt x="5341" y="916"/>
                  </a:lnTo>
                  <a:lnTo>
                    <a:pt x="5341" y="917"/>
                  </a:lnTo>
                  <a:lnTo>
                    <a:pt x="5341" y="919"/>
                  </a:lnTo>
                  <a:close/>
                  <a:moveTo>
                    <a:pt x="5134" y="827"/>
                  </a:moveTo>
                  <a:lnTo>
                    <a:pt x="5132" y="827"/>
                  </a:lnTo>
                  <a:lnTo>
                    <a:pt x="5134" y="827"/>
                  </a:lnTo>
                  <a:close/>
                  <a:moveTo>
                    <a:pt x="5138" y="827"/>
                  </a:moveTo>
                  <a:lnTo>
                    <a:pt x="5138" y="829"/>
                  </a:lnTo>
                  <a:lnTo>
                    <a:pt x="5140" y="831"/>
                  </a:lnTo>
                  <a:lnTo>
                    <a:pt x="5140" y="833"/>
                  </a:lnTo>
                  <a:lnTo>
                    <a:pt x="5140" y="835"/>
                  </a:lnTo>
                  <a:lnTo>
                    <a:pt x="5138" y="835"/>
                  </a:lnTo>
                  <a:lnTo>
                    <a:pt x="5138" y="837"/>
                  </a:lnTo>
                  <a:lnTo>
                    <a:pt x="5138" y="839"/>
                  </a:lnTo>
                  <a:lnTo>
                    <a:pt x="5138" y="841"/>
                  </a:lnTo>
                  <a:lnTo>
                    <a:pt x="5140" y="841"/>
                  </a:lnTo>
                  <a:lnTo>
                    <a:pt x="5140" y="843"/>
                  </a:lnTo>
                  <a:lnTo>
                    <a:pt x="5140" y="841"/>
                  </a:lnTo>
                  <a:lnTo>
                    <a:pt x="5138" y="841"/>
                  </a:lnTo>
                  <a:lnTo>
                    <a:pt x="5138" y="843"/>
                  </a:lnTo>
                  <a:lnTo>
                    <a:pt x="5140" y="843"/>
                  </a:lnTo>
                  <a:lnTo>
                    <a:pt x="5140" y="845"/>
                  </a:lnTo>
                  <a:lnTo>
                    <a:pt x="5140" y="846"/>
                  </a:lnTo>
                  <a:lnTo>
                    <a:pt x="5142" y="846"/>
                  </a:lnTo>
                  <a:lnTo>
                    <a:pt x="5140" y="846"/>
                  </a:lnTo>
                  <a:lnTo>
                    <a:pt x="5140" y="848"/>
                  </a:lnTo>
                  <a:lnTo>
                    <a:pt x="5142" y="846"/>
                  </a:lnTo>
                  <a:lnTo>
                    <a:pt x="5142" y="848"/>
                  </a:lnTo>
                  <a:lnTo>
                    <a:pt x="5142" y="850"/>
                  </a:lnTo>
                  <a:lnTo>
                    <a:pt x="5142" y="852"/>
                  </a:lnTo>
                  <a:lnTo>
                    <a:pt x="5144" y="852"/>
                  </a:lnTo>
                  <a:lnTo>
                    <a:pt x="5144" y="856"/>
                  </a:lnTo>
                  <a:lnTo>
                    <a:pt x="5144" y="858"/>
                  </a:lnTo>
                  <a:lnTo>
                    <a:pt x="5144" y="860"/>
                  </a:lnTo>
                  <a:lnTo>
                    <a:pt x="5146" y="860"/>
                  </a:lnTo>
                  <a:lnTo>
                    <a:pt x="5146" y="862"/>
                  </a:lnTo>
                  <a:lnTo>
                    <a:pt x="5146" y="864"/>
                  </a:lnTo>
                  <a:lnTo>
                    <a:pt x="5146" y="866"/>
                  </a:lnTo>
                  <a:lnTo>
                    <a:pt x="5146" y="868"/>
                  </a:lnTo>
                  <a:lnTo>
                    <a:pt x="5146" y="869"/>
                  </a:lnTo>
                  <a:lnTo>
                    <a:pt x="5146" y="871"/>
                  </a:lnTo>
                  <a:lnTo>
                    <a:pt x="5146" y="873"/>
                  </a:lnTo>
                  <a:lnTo>
                    <a:pt x="5144" y="875"/>
                  </a:lnTo>
                  <a:lnTo>
                    <a:pt x="5144" y="877"/>
                  </a:lnTo>
                  <a:lnTo>
                    <a:pt x="5144" y="879"/>
                  </a:lnTo>
                  <a:lnTo>
                    <a:pt x="5144" y="877"/>
                  </a:lnTo>
                  <a:lnTo>
                    <a:pt x="5144" y="875"/>
                  </a:lnTo>
                  <a:lnTo>
                    <a:pt x="5144" y="873"/>
                  </a:lnTo>
                  <a:lnTo>
                    <a:pt x="5144" y="875"/>
                  </a:lnTo>
                  <a:lnTo>
                    <a:pt x="5142" y="877"/>
                  </a:lnTo>
                  <a:lnTo>
                    <a:pt x="5142" y="879"/>
                  </a:lnTo>
                  <a:lnTo>
                    <a:pt x="5142" y="881"/>
                  </a:lnTo>
                  <a:lnTo>
                    <a:pt x="5142" y="883"/>
                  </a:lnTo>
                  <a:lnTo>
                    <a:pt x="5142" y="885"/>
                  </a:lnTo>
                  <a:lnTo>
                    <a:pt x="5142" y="887"/>
                  </a:lnTo>
                  <a:lnTo>
                    <a:pt x="5142" y="889"/>
                  </a:lnTo>
                  <a:lnTo>
                    <a:pt x="5142" y="891"/>
                  </a:lnTo>
                  <a:lnTo>
                    <a:pt x="5142" y="893"/>
                  </a:lnTo>
                  <a:lnTo>
                    <a:pt x="5144" y="893"/>
                  </a:lnTo>
                  <a:lnTo>
                    <a:pt x="5144" y="891"/>
                  </a:lnTo>
                  <a:lnTo>
                    <a:pt x="5144" y="893"/>
                  </a:lnTo>
                  <a:lnTo>
                    <a:pt x="5146" y="894"/>
                  </a:lnTo>
                  <a:lnTo>
                    <a:pt x="5146" y="896"/>
                  </a:lnTo>
                  <a:lnTo>
                    <a:pt x="5144" y="896"/>
                  </a:lnTo>
                  <a:lnTo>
                    <a:pt x="5144" y="898"/>
                  </a:lnTo>
                  <a:lnTo>
                    <a:pt x="5144" y="900"/>
                  </a:lnTo>
                  <a:lnTo>
                    <a:pt x="5146" y="900"/>
                  </a:lnTo>
                  <a:lnTo>
                    <a:pt x="5146" y="898"/>
                  </a:lnTo>
                  <a:lnTo>
                    <a:pt x="5146" y="900"/>
                  </a:lnTo>
                  <a:lnTo>
                    <a:pt x="5147" y="900"/>
                  </a:lnTo>
                  <a:lnTo>
                    <a:pt x="5147" y="902"/>
                  </a:lnTo>
                  <a:lnTo>
                    <a:pt x="5147" y="906"/>
                  </a:lnTo>
                  <a:lnTo>
                    <a:pt x="5147" y="904"/>
                  </a:lnTo>
                  <a:lnTo>
                    <a:pt x="5146" y="904"/>
                  </a:lnTo>
                  <a:lnTo>
                    <a:pt x="5146" y="906"/>
                  </a:lnTo>
                  <a:lnTo>
                    <a:pt x="5147" y="906"/>
                  </a:lnTo>
                  <a:lnTo>
                    <a:pt x="5147" y="908"/>
                  </a:lnTo>
                  <a:lnTo>
                    <a:pt x="5147" y="906"/>
                  </a:lnTo>
                  <a:lnTo>
                    <a:pt x="5147" y="908"/>
                  </a:lnTo>
                  <a:lnTo>
                    <a:pt x="5149" y="914"/>
                  </a:lnTo>
                  <a:lnTo>
                    <a:pt x="5151" y="921"/>
                  </a:lnTo>
                  <a:lnTo>
                    <a:pt x="5151" y="923"/>
                  </a:lnTo>
                  <a:lnTo>
                    <a:pt x="5153" y="931"/>
                  </a:lnTo>
                  <a:lnTo>
                    <a:pt x="5153" y="933"/>
                  </a:lnTo>
                  <a:lnTo>
                    <a:pt x="5155" y="935"/>
                  </a:lnTo>
                  <a:lnTo>
                    <a:pt x="5155" y="939"/>
                  </a:lnTo>
                  <a:lnTo>
                    <a:pt x="5157" y="940"/>
                  </a:lnTo>
                  <a:lnTo>
                    <a:pt x="5157" y="942"/>
                  </a:lnTo>
                  <a:lnTo>
                    <a:pt x="5157" y="944"/>
                  </a:lnTo>
                  <a:lnTo>
                    <a:pt x="5157" y="946"/>
                  </a:lnTo>
                  <a:lnTo>
                    <a:pt x="5157" y="948"/>
                  </a:lnTo>
                  <a:lnTo>
                    <a:pt x="5159" y="948"/>
                  </a:lnTo>
                  <a:lnTo>
                    <a:pt x="5159" y="950"/>
                  </a:lnTo>
                  <a:lnTo>
                    <a:pt x="5159" y="952"/>
                  </a:lnTo>
                  <a:lnTo>
                    <a:pt x="5161" y="958"/>
                  </a:lnTo>
                  <a:lnTo>
                    <a:pt x="5161" y="962"/>
                  </a:lnTo>
                  <a:lnTo>
                    <a:pt x="5163" y="962"/>
                  </a:lnTo>
                  <a:lnTo>
                    <a:pt x="5163" y="964"/>
                  </a:lnTo>
                  <a:lnTo>
                    <a:pt x="5167" y="965"/>
                  </a:lnTo>
                  <a:lnTo>
                    <a:pt x="5167" y="967"/>
                  </a:lnTo>
                  <a:lnTo>
                    <a:pt x="5167" y="969"/>
                  </a:lnTo>
                  <a:lnTo>
                    <a:pt x="5167" y="971"/>
                  </a:lnTo>
                  <a:lnTo>
                    <a:pt x="5169" y="971"/>
                  </a:lnTo>
                  <a:lnTo>
                    <a:pt x="5167" y="971"/>
                  </a:lnTo>
                  <a:lnTo>
                    <a:pt x="5167" y="969"/>
                  </a:lnTo>
                  <a:lnTo>
                    <a:pt x="5165" y="967"/>
                  </a:lnTo>
                  <a:lnTo>
                    <a:pt x="5163" y="965"/>
                  </a:lnTo>
                  <a:lnTo>
                    <a:pt x="5163" y="964"/>
                  </a:lnTo>
                  <a:lnTo>
                    <a:pt x="5161" y="964"/>
                  </a:lnTo>
                  <a:lnTo>
                    <a:pt x="5161" y="962"/>
                  </a:lnTo>
                  <a:lnTo>
                    <a:pt x="5159" y="960"/>
                  </a:lnTo>
                  <a:lnTo>
                    <a:pt x="5157" y="958"/>
                  </a:lnTo>
                  <a:lnTo>
                    <a:pt x="5155" y="956"/>
                  </a:lnTo>
                  <a:lnTo>
                    <a:pt x="5151" y="956"/>
                  </a:lnTo>
                  <a:lnTo>
                    <a:pt x="5147" y="954"/>
                  </a:lnTo>
                  <a:lnTo>
                    <a:pt x="5146" y="954"/>
                  </a:lnTo>
                  <a:lnTo>
                    <a:pt x="5144" y="954"/>
                  </a:lnTo>
                  <a:lnTo>
                    <a:pt x="5146" y="956"/>
                  </a:lnTo>
                  <a:lnTo>
                    <a:pt x="5149" y="956"/>
                  </a:lnTo>
                  <a:lnTo>
                    <a:pt x="5146" y="956"/>
                  </a:lnTo>
                  <a:lnTo>
                    <a:pt x="5142" y="958"/>
                  </a:lnTo>
                  <a:lnTo>
                    <a:pt x="5142" y="960"/>
                  </a:lnTo>
                  <a:lnTo>
                    <a:pt x="5140" y="960"/>
                  </a:lnTo>
                  <a:lnTo>
                    <a:pt x="5140" y="962"/>
                  </a:lnTo>
                  <a:lnTo>
                    <a:pt x="5140" y="964"/>
                  </a:lnTo>
                  <a:lnTo>
                    <a:pt x="5140" y="965"/>
                  </a:lnTo>
                  <a:lnTo>
                    <a:pt x="5138" y="967"/>
                  </a:lnTo>
                  <a:lnTo>
                    <a:pt x="5138" y="969"/>
                  </a:lnTo>
                  <a:lnTo>
                    <a:pt x="5136" y="973"/>
                  </a:lnTo>
                  <a:lnTo>
                    <a:pt x="5136" y="977"/>
                  </a:lnTo>
                  <a:lnTo>
                    <a:pt x="5134" y="981"/>
                  </a:lnTo>
                  <a:lnTo>
                    <a:pt x="5134" y="983"/>
                  </a:lnTo>
                  <a:lnTo>
                    <a:pt x="5132" y="987"/>
                  </a:lnTo>
                  <a:lnTo>
                    <a:pt x="5132" y="988"/>
                  </a:lnTo>
                  <a:lnTo>
                    <a:pt x="5132" y="990"/>
                  </a:lnTo>
                  <a:lnTo>
                    <a:pt x="5132" y="992"/>
                  </a:lnTo>
                  <a:lnTo>
                    <a:pt x="5134" y="996"/>
                  </a:lnTo>
                  <a:lnTo>
                    <a:pt x="5134" y="998"/>
                  </a:lnTo>
                  <a:lnTo>
                    <a:pt x="5136" y="1000"/>
                  </a:lnTo>
                  <a:lnTo>
                    <a:pt x="5136" y="1002"/>
                  </a:lnTo>
                  <a:lnTo>
                    <a:pt x="5138" y="1002"/>
                  </a:lnTo>
                  <a:lnTo>
                    <a:pt x="5140" y="1006"/>
                  </a:lnTo>
                  <a:lnTo>
                    <a:pt x="5140" y="1008"/>
                  </a:lnTo>
                  <a:lnTo>
                    <a:pt x="5140" y="1010"/>
                  </a:lnTo>
                  <a:lnTo>
                    <a:pt x="5142" y="1010"/>
                  </a:lnTo>
                  <a:lnTo>
                    <a:pt x="5142" y="1012"/>
                  </a:lnTo>
                  <a:lnTo>
                    <a:pt x="5142" y="1013"/>
                  </a:lnTo>
                  <a:lnTo>
                    <a:pt x="5142" y="1015"/>
                  </a:lnTo>
                  <a:lnTo>
                    <a:pt x="5142" y="1017"/>
                  </a:lnTo>
                  <a:lnTo>
                    <a:pt x="5144" y="1017"/>
                  </a:lnTo>
                  <a:lnTo>
                    <a:pt x="5146" y="1017"/>
                  </a:lnTo>
                  <a:lnTo>
                    <a:pt x="5144" y="1017"/>
                  </a:lnTo>
                  <a:lnTo>
                    <a:pt x="5144" y="1015"/>
                  </a:lnTo>
                  <a:lnTo>
                    <a:pt x="5142" y="1015"/>
                  </a:lnTo>
                  <a:lnTo>
                    <a:pt x="5144" y="1015"/>
                  </a:lnTo>
                  <a:lnTo>
                    <a:pt x="5146" y="1015"/>
                  </a:lnTo>
                  <a:lnTo>
                    <a:pt x="5147" y="1015"/>
                  </a:lnTo>
                  <a:lnTo>
                    <a:pt x="5147" y="1013"/>
                  </a:lnTo>
                  <a:lnTo>
                    <a:pt x="5147" y="1015"/>
                  </a:lnTo>
                  <a:lnTo>
                    <a:pt x="5147" y="1017"/>
                  </a:lnTo>
                  <a:lnTo>
                    <a:pt x="5147" y="1019"/>
                  </a:lnTo>
                  <a:lnTo>
                    <a:pt x="5147" y="1021"/>
                  </a:lnTo>
                  <a:lnTo>
                    <a:pt x="5149" y="1023"/>
                  </a:lnTo>
                  <a:lnTo>
                    <a:pt x="5149" y="1025"/>
                  </a:lnTo>
                  <a:lnTo>
                    <a:pt x="5149" y="1027"/>
                  </a:lnTo>
                  <a:lnTo>
                    <a:pt x="5147" y="1027"/>
                  </a:lnTo>
                  <a:lnTo>
                    <a:pt x="5147" y="1029"/>
                  </a:lnTo>
                  <a:lnTo>
                    <a:pt x="5147" y="1031"/>
                  </a:lnTo>
                  <a:lnTo>
                    <a:pt x="5147" y="1033"/>
                  </a:lnTo>
                  <a:lnTo>
                    <a:pt x="5146" y="1033"/>
                  </a:lnTo>
                  <a:lnTo>
                    <a:pt x="5146" y="1031"/>
                  </a:lnTo>
                  <a:lnTo>
                    <a:pt x="5147" y="1031"/>
                  </a:lnTo>
                  <a:lnTo>
                    <a:pt x="5146" y="1031"/>
                  </a:lnTo>
                  <a:lnTo>
                    <a:pt x="5146" y="1029"/>
                  </a:lnTo>
                  <a:lnTo>
                    <a:pt x="5146" y="1027"/>
                  </a:lnTo>
                  <a:lnTo>
                    <a:pt x="5146" y="1025"/>
                  </a:lnTo>
                  <a:lnTo>
                    <a:pt x="5146" y="1023"/>
                  </a:lnTo>
                  <a:lnTo>
                    <a:pt x="5146" y="1021"/>
                  </a:lnTo>
                  <a:lnTo>
                    <a:pt x="5144" y="1021"/>
                  </a:lnTo>
                  <a:lnTo>
                    <a:pt x="5146" y="1021"/>
                  </a:lnTo>
                  <a:lnTo>
                    <a:pt x="5144" y="1023"/>
                  </a:lnTo>
                  <a:lnTo>
                    <a:pt x="5144" y="1021"/>
                  </a:lnTo>
                  <a:lnTo>
                    <a:pt x="5142" y="1021"/>
                  </a:lnTo>
                  <a:lnTo>
                    <a:pt x="5140" y="1021"/>
                  </a:lnTo>
                  <a:lnTo>
                    <a:pt x="5140" y="1019"/>
                  </a:lnTo>
                  <a:lnTo>
                    <a:pt x="5138" y="1019"/>
                  </a:lnTo>
                  <a:lnTo>
                    <a:pt x="5138" y="1021"/>
                  </a:lnTo>
                  <a:lnTo>
                    <a:pt x="5136" y="1021"/>
                  </a:lnTo>
                  <a:lnTo>
                    <a:pt x="5136" y="1019"/>
                  </a:lnTo>
                  <a:lnTo>
                    <a:pt x="5136" y="1017"/>
                  </a:lnTo>
                  <a:lnTo>
                    <a:pt x="5134" y="1017"/>
                  </a:lnTo>
                  <a:lnTo>
                    <a:pt x="5132" y="1017"/>
                  </a:lnTo>
                  <a:lnTo>
                    <a:pt x="5130" y="1019"/>
                  </a:lnTo>
                  <a:lnTo>
                    <a:pt x="5130" y="1021"/>
                  </a:lnTo>
                  <a:lnTo>
                    <a:pt x="5128" y="1025"/>
                  </a:lnTo>
                  <a:lnTo>
                    <a:pt x="5128" y="1027"/>
                  </a:lnTo>
                  <a:lnTo>
                    <a:pt x="5128" y="1029"/>
                  </a:lnTo>
                  <a:lnTo>
                    <a:pt x="5128" y="1031"/>
                  </a:lnTo>
                  <a:lnTo>
                    <a:pt x="5126" y="1033"/>
                  </a:lnTo>
                  <a:lnTo>
                    <a:pt x="5126" y="1035"/>
                  </a:lnTo>
                  <a:lnTo>
                    <a:pt x="5124" y="1036"/>
                  </a:lnTo>
                  <a:lnTo>
                    <a:pt x="5124" y="1035"/>
                  </a:lnTo>
                  <a:lnTo>
                    <a:pt x="5123" y="1033"/>
                  </a:lnTo>
                  <a:lnTo>
                    <a:pt x="5123" y="1027"/>
                  </a:lnTo>
                  <a:lnTo>
                    <a:pt x="5121" y="1025"/>
                  </a:lnTo>
                  <a:lnTo>
                    <a:pt x="5121" y="1023"/>
                  </a:lnTo>
                  <a:lnTo>
                    <a:pt x="5121" y="1021"/>
                  </a:lnTo>
                  <a:lnTo>
                    <a:pt x="5121" y="1019"/>
                  </a:lnTo>
                  <a:lnTo>
                    <a:pt x="5123" y="1019"/>
                  </a:lnTo>
                  <a:lnTo>
                    <a:pt x="5123" y="1017"/>
                  </a:lnTo>
                  <a:lnTo>
                    <a:pt x="5124" y="1010"/>
                  </a:lnTo>
                  <a:lnTo>
                    <a:pt x="5124" y="1008"/>
                  </a:lnTo>
                  <a:lnTo>
                    <a:pt x="5124" y="1006"/>
                  </a:lnTo>
                  <a:lnTo>
                    <a:pt x="5124" y="1004"/>
                  </a:lnTo>
                  <a:lnTo>
                    <a:pt x="5123" y="1004"/>
                  </a:lnTo>
                  <a:lnTo>
                    <a:pt x="5124" y="1002"/>
                  </a:lnTo>
                  <a:lnTo>
                    <a:pt x="5123" y="1002"/>
                  </a:lnTo>
                  <a:lnTo>
                    <a:pt x="5123" y="1000"/>
                  </a:lnTo>
                  <a:lnTo>
                    <a:pt x="5123" y="996"/>
                  </a:lnTo>
                  <a:lnTo>
                    <a:pt x="5124" y="996"/>
                  </a:lnTo>
                  <a:lnTo>
                    <a:pt x="5124" y="994"/>
                  </a:lnTo>
                  <a:lnTo>
                    <a:pt x="5124" y="992"/>
                  </a:lnTo>
                  <a:lnTo>
                    <a:pt x="5124" y="990"/>
                  </a:lnTo>
                  <a:lnTo>
                    <a:pt x="5126" y="990"/>
                  </a:lnTo>
                  <a:lnTo>
                    <a:pt x="5126" y="988"/>
                  </a:lnTo>
                  <a:lnTo>
                    <a:pt x="5126" y="985"/>
                  </a:lnTo>
                  <a:lnTo>
                    <a:pt x="5126" y="979"/>
                  </a:lnTo>
                  <a:lnTo>
                    <a:pt x="5124" y="977"/>
                  </a:lnTo>
                  <a:lnTo>
                    <a:pt x="5123" y="973"/>
                  </a:lnTo>
                  <a:lnTo>
                    <a:pt x="5123" y="971"/>
                  </a:lnTo>
                  <a:lnTo>
                    <a:pt x="5121" y="969"/>
                  </a:lnTo>
                  <a:lnTo>
                    <a:pt x="5123" y="967"/>
                  </a:lnTo>
                  <a:lnTo>
                    <a:pt x="5123" y="965"/>
                  </a:lnTo>
                  <a:lnTo>
                    <a:pt x="5124" y="965"/>
                  </a:lnTo>
                  <a:lnTo>
                    <a:pt x="5124" y="964"/>
                  </a:lnTo>
                  <a:lnTo>
                    <a:pt x="5124" y="962"/>
                  </a:lnTo>
                  <a:lnTo>
                    <a:pt x="5124" y="960"/>
                  </a:lnTo>
                  <a:lnTo>
                    <a:pt x="5124" y="958"/>
                  </a:lnTo>
                  <a:lnTo>
                    <a:pt x="5124" y="956"/>
                  </a:lnTo>
                  <a:lnTo>
                    <a:pt x="5124" y="954"/>
                  </a:lnTo>
                  <a:lnTo>
                    <a:pt x="5126" y="952"/>
                  </a:lnTo>
                  <a:lnTo>
                    <a:pt x="5126" y="950"/>
                  </a:lnTo>
                  <a:lnTo>
                    <a:pt x="5126" y="948"/>
                  </a:lnTo>
                  <a:lnTo>
                    <a:pt x="5126" y="946"/>
                  </a:lnTo>
                  <a:lnTo>
                    <a:pt x="5126" y="944"/>
                  </a:lnTo>
                  <a:lnTo>
                    <a:pt x="5126" y="942"/>
                  </a:lnTo>
                  <a:lnTo>
                    <a:pt x="5126" y="940"/>
                  </a:lnTo>
                  <a:lnTo>
                    <a:pt x="5126" y="939"/>
                  </a:lnTo>
                  <a:lnTo>
                    <a:pt x="5126" y="937"/>
                  </a:lnTo>
                  <a:lnTo>
                    <a:pt x="5126" y="933"/>
                  </a:lnTo>
                  <a:lnTo>
                    <a:pt x="5126" y="931"/>
                  </a:lnTo>
                  <a:lnTo>
                    <a:pt x="5126" y="929"/>
                  </a:lnTo>
                  <a:lnTo>
                    <a:pt x="5124" y="929"/>
                  </a:lnTo>
                  <a:lnTo>
                    <a:pt x="5124" y="925"/>
                  </a:lnTo>
                  <a:lnTo>
                    <a:pt x="5124" y="923"/>
                  </a:lnTo>
                  <a:lnTo>
                    <a:pt x="5124" y="921"/>
                  </a:lnTo>
                  <a:lnTo>
                    <a:pt x="5126" y="919"/>
                  </a:lnTo>
                  <a:lnTo>
                    <a:pt x="5124" y="919"/>
                  </a:lnTo>
                  <a:lnTo>
                    <a:pt x="5124" y="917"/>
                  </a:lnTo>
                  <a:lnTo>
                    <a:pt x="5126" y="917"/>
                  </a:lnTo>
                  <a:lnTo>
                    <a:pt x="5126" y="916"/>
                  </a:lnTo>
                  <a:lnTo>
                    <a:pt x="5128" y="914"/>
                  </a:lnTo>
                  <a:lnTo>
                    <a:pt x="5128" y="912"/>
                  </a:lnTo>
                  <a:lnTo>
                    <a:pt x="5128" y="910"/>
                  </a:lnTo>
                  <a:lnTo>
                    <a:pt x="5126" y="908"/>
                  </a:lnTo>
                  <a:lnTo>
                    <a:pt x="5126" y="906"/>
                  </a:lnTo>
                  <a:lnTo>
                    <a:pt x="5126" y="904"/>
                  </a:lnTo>
                  <a:lnTo>
                    <a:pt x="5124" y="904"/>
                  </a:lnTo>
                  <a:lnTo>
                    <a:pt x="5124" y="902"/>
                  </a:lnTo>
                  <a:lnTo>
                    <a:pt x="5123" y="900"/>
                  </a:lnTo>
                  <a:lnTo>
                    <a:pt x="5123" y="898"/>
                  </a:lnTo>
                  <a:lnTo>
                    <a:pt x="5121" y="898"/>
                  </a:lnTo>
                  <a:lnTo>
                    <a:pt x="5121" y="896"/>
                  </a:lnTo>
                  <a:lnTo>
                    <a:pt x="5119" y="894"/>
                  </a:lnTo>
                  <a:lnTo>
                    <a:pt x="5121" y="894"/>
                  </a:lnTo>
                  <a:lnTo>
                    <a:pt x="5121" y="896"/>
                  </a:lnTo>
                  <a:lnTo>
                    <a:pt x="5121" y="894"/>
                  </a:lnTo>
                  <a:lnTo>
                    <a:pt x="5121" y="893"/>
                  </a:lnTo>
                  <a:lnTo>
                    <a:pt x="5119" y="893"/>
                  </a:lnTo>
                  <a:lnTo>
                    <a:pt x="5119" y="891"/>
                  </a:lnTo>
                  <a:lnTo>
                    <a:pt x="5119" y="889"/>
                  </a:lnTo>
                  <a:lnTo>
                    <a:pt x="5119" y="887"/>
                  </a:lnTo>
                  <a:lnTo>
                    <a:pt x="5119" y="885"/>
                  </a:lnTo>
                  <a:lnTo>
                    <a:pt x="5119" y="883"/>
                  </a:lnTo>
                  <a:lnTo>
                    <a:pt x="5119" y="881"/>
                  </a:lnTo>
                  <a:lnTo>
                    <a:pt x="5119" y="879"/>
                  </a:lnTo>
                  <a:lnTo>
                    <a:pt x="5121" y="877"/>
                  </a:lnTo>
                  <a:lnTo>
                    <a:pt x="5121" y="875"/>
                  </a:lnTo>
                  <a:lnTo>
                    <a:pt x="5121" y="873"/>
                  </a:lnTo>
                  <a:lnTo>
                    <a:pt x="5121" y="871"/>
                  </a:lnTo>
                  <a:lnTo>
                    <a:pt x="5121" y="869"/>
                  </a:lnTo>
                  <a:lnTo>
                    <a:pt x="5121" y="868"/>
                  </a:lnTo>
                  <a:lnTo>
                    <a:pt x="5123" y="868"/>
                  </a:lnTo>
                  <a:lnTo>
                    <a:pt x="5123" y="866"/>
                  </a:lnTo>
                  <a:lnTo>
                    <a:pt x="5123" y="864"/>
                  </a:lnTo>
                  <a:lnTo>
                    <a:pt x="5123" y="862"/>
                  </a:lnTo>
                  <a:lnTo>
                    <a:pt x="5123" y="860"/>
                  </a:lnTo>
                  <a:lnTo>
                    <a:pt x="5121" y="858"/>
                  </a:lnTo>
                  <a:lnTo>
                    <a:pt x="5121" y="856"/>
                  </a:lnTo>
                  <a:lnTo>
                    <a:pt x="5121" y="854"/>
                  </a:lnTo>
                  <a:lnTo>
                    <a:pt x="5121" y="852"/>
                  </a:lnTo>
                  <a:lnTo>
                    <a:pt x="5123" y="850"/>
                  </a:lnTo>
                  <a:lnTo>
                    <a:pt x="5124" y="850"/>
                  </a:lnTo>
                  <a:lnTo>
                    <a:pt x="5124" y="848"/>
                  </a:lnTo>
                  <a:lnTo>
                    <a:pt x="5128" y="848"/>
                  </a:lnTo>
                  <a:lnTo>
                    <a:pt x="5128" y="850"/>
                  </a:lnTo>
                  <a:lnTo>
                    <a:pt x="5128" y="852"/>
                  </a:lnTo>
                  <a:lnTo>
                    <a:pt x="5130" y="852"/>
                  </a:lnTo>
                  <a:lnTo>
                    <a:pt x="5132" y="850"/>
                  </a:lnTo>
                  <a:lnTo>
                    <a:pt x="5132" y="848"/>
                  </a:lnTo>
                  <a:lnTo>
                    <a:pt x="5134" y="848"/>
                  </a:lnTo>
                  <a:lnTo>
                    <a:pt x="5134" y="846"/>
                  </a:lnTo>
                  <a:lnTo>
                    <a:pt x="5132" y="846"/>
                  </a:lnTo>
                  <a:lnTo>
                    <a:pt x="5132" y="848"/>
                  </a:lnTo>
                  <a:lnTo>
                    <a:pt x="5132" y="846"/>
                  </a:lnTo>
                  <a:lnTo>
                    <a:pt x="5132" y="845"/>
                  </a:lnTo>
                  <a:lnTo>
                    <a:pt x="5134" y="845"/>
                  </a:lnTo>
                  <a:lnTo>
                    <a:pt x="5136" y="845"/>
                  </a:lnTo>
                  <a:lnTo>
                    <a:pt x="5136" y="843"/>
                  </a:lnTo>
                  <a:lnTo>
                    <a:pt x="5136" y="841"/>
                  </a:lnTo>
                  <a:lnTo>
                    <a:pt x="5136" y="839"/>
                  </a:lnTo>
                  <a:lnTo>
                    <a:pt x="5136" y="841"/>
                  </a:lnTo>
                  <a:lnTo>
                    <a:pt x="5134" y="843"/>
                  </a:lnTo>
                  <a:lnTo>
                    <a:pt x="5134" y="845"/>
                  </a:lnTo>
                  <a:lnTo>
                    <a:pt x="5134" y="843"/>
                  </a:lnTo>
                  <a:lnTo>
                    <a:pt x="5134" y="841"/>
                  </a:lnTo>
                  <a:lnTo>
                    <a:pt x="5136" y="839"/>
                  </a:lnTo>
                  <a:lnTo>
                    <a:pt x="5136" y="837"/>
                  </a:lnTo>
                  <a:lnTo>
                    <a:pt x="5134" y="835"/>
                  </a:lnTo>
                  <a:lnTo>
                    <a:pt x="5132" y="833"/>
                  </a:lnTo>
                  <a:lnTo>
                    <a:pt x="5132" y="831"/>
                  </a:lnTo>
                  <a:lnTo>
                    <a:pt x="5130" y="831"/>
                  </a:lnTo>
                  <a:lnTo>
                    <a:pt x="5130" y="829"/>
                  </a:lnTo>
                  <a:lnTo>
                    <a:pt x="5130" y="827"/>
                  </a:lnTo>
                  <a:lnTo>
                    <a:pt x="5128" y="827"/>
                  </a:lnTo>
                  <a:lnTo>
                    <a:pt x="5130" y="827"/>
                  </a:lnTo>
                  <a:lnTo>
                    <a:pt x="5132" y="827"/>
                  </a:lnTo>
                  <a:lnTo>
                    <a:pt x="5132" y="829"/>
                  </a:lnTo>
                  <a:lnTo>
                    <a:pt x="5134" y="829"/>
                  </a:lnTo>
                  <a:lnTo>
                    <a:pt x="5132" y="827"/>
                  </a:lnTo>
                  <a:lnTo>
                    <a:pt x="5134" y="827"/>
                  </a:lnTo>
                  <a:lnTo>
                    <a:pt x="5134" y="825"/>
                  </a:lnTo>
                  <a:lnTo>
                    <a:pt x="5134" y="823"/>
                  </a:lnTo>
                  <a:lnTo>
                    <a:pt x="5136" y="823"/>
                  </a:lnTo>
                  <a:lnTo>
                    <a:pt x="5136" y="825"/>
                  </a:lnTo>
                  <a:lnTo>
                    <a:pt x="5136" y="827"/>
                  </a:lnTo>
                  <a:lnTo>
                    <a:pt x="5138" y="827"/>
                  </a:lnTo>
                  <a:close/>
                  <a:moveTo>
                    <a:pt x="5057" y="825"/>
                  </a:moveTo>
                  <a:lnTo>
                    <a:pt x="5055" y="825"/>
                  </a:lnTo>
                  <a:lnTo>
                    <a:pt x="5057" y="823"/>
                  </a:lnTo>
                  <a:lnTo>
                    <a:pt x="5057" y="821"/>
                  </a:lnTo>
                  <a:lnTo>
                    <a:pt x="5059" y="821"/>
                  </a:lnTo>
                  <a:lnTo>
                    <a:pt x="5059" y="823"/>
                  </a:lnTo>
                  <a:lnTo>
                    <a:pt x="5057" y="823"/>
                  </a:lnTo>
                  <a:lnTo>
                    <a:pt x="5057" y="825"/>
                  </a:lnTo>
                  <a:close/>
                  <a:moveTo>
                    <a:pt x="5053" y="823"/>
                  </a:moveTo>
                  <a:lnTo>
                    <a:pt x="5055" y="825"/>
                  </a:lnTo>
                  <a:lnTo>
                    <a:pt x="5053" y="823"/>
                  </a:lnTo>
                  <a:lnTo>
                    <a:pt x="5053" y="825"/>
                  </a:lnTo>
                  <a:lnTo>
                    <a:pt x="5053" y="823"/>
                  </a:lnTo>
                  <a:lnTo>
                    <a:pt x="5053" y="821"/>
                  </a:lnTo>
                  <a:lnTo>
                    <a:pt x="5053" y="820"/>
                  </a:lnTo>
                  <a:lnTo>
                    <a:pt x="5053" y="821"/>
                  </a:lnTo>
                  <a:lnTo>
                    <a:pt x="5055" y="821"/>
                  </a:lnTo>
                  <a:lnTo>
                    <a:pt x="5053" y="823"/>
                  </a:lnTo>
                  <a:close/>
                  <a:moveTo>
                    <a:pt x="5063" y="816"/>
                  </a:moveTo>
                  <a:lnTo>
                    <a:pt x="5065" y="816"/>
                  </a:lnTo>
                  <a:lnTo>
                    <a:pt x="5063" y="816"/>
                  </a:lnTo>
                  <a:close/>
                  <a:moveTo>
                    <a:pt x="5539" y="821"/>
                  </a:moveTo>
                  <a:lnTo>
                    <a:pt x="5537" y="821"/>
                  </a:lnTo>
                  <a:lnTo>
                    <a:pt x="5537" y="820"/>
                  </a:lnTo>
                  <a:lnTo>
                    <a:pt x="5535" y="818"/>
                  </a:lnTo>
                  <a:lnTo>
                    <a:pt x="5533" y="818"/>
                  </a:lnTo>
                  <a:lnTo>
                    <a:pt x="5533" y="816"/>
                  </a:lnTo>
                  <a:lnTo>
                    <a:pt x="5530" y="814"/>
                  </a:lnTo>
                  <a:lnTo>
                    <a:pt x="5528" y="812"/>
                  </a:lnTo>
                  <a:lnTo>
                    <a:pt x="5530" y="812"/>
                  </a:lnTo>
                  <a:lnTo>
                    <a:pt x="5531" y="814"/>
                  </a:lnTo>
                  <a:lnTo>
                    <a:pt x="5533" y="814"/>
                  </a:lnTo>
                  <a:lnTo>
                    <a:pt x="5533" y="816"/>
                  </a:lnTo>
                  <a:lnTo>
                    <a:pt x="5535" y="816"/>
                  </a:lnTo>
                  <a:lnTo>
                    <a:pt x="5535" y="818"/>
                  </a:lnTo>
                  <a:lnTo>
                    <a:pt x="5537" y="818"/>
                  </a:lnTo>
                  <a:lnTo>
                    <a:pt x="5537" y="820"/>
                  </a:lnTo>
                  <a:lnTo>
                    <a:pt x="5539" y="820"/>
                  </a:lnTo>
                  <a:lnTo>
                    <a:pt x="5539" y="821"/>
                  </a:lnTo>
                  <a:close/>
                  <a:moveTo>
                    <a:pt x="5048" y="806"/>
                  </a:moveTo>
                  <a:lnTo>
                    <a:pt x="5046" y="808"/>
                  </a:lnTo>
                  <a:lnTo>
                    <a:pt x="5046" y="810"/>
                  </a:lnTo>
                  <a:lnTo>
                    <a:pt x="5044" y="810"/>
                  </a:lnTo>
                  <a:lnTo>
                    <a:pt x="5042" y="810"/>
                  </a:lnTo>
                  <a:lnTo>
                    <a:pt x="5040" y="810"/>
                  </a:lnTo>
                  <a:lnTo>
                    <a:pt x="5040" y="812"/>
                  </a:lnTo>
                  <a:lnTo>
                    <a:pt x="5040" y="810"/>
                  </a:lnTo>
                  <a:lnTo>
                    <a:pt x="5040" y="808"/>
                  </a:lnTo>
                  <a:lnTo>
                    <a:pt x="5042" y="808"/>
                  </a:lnTo>
                  <a:lnTo>
                    <a:pt x="5044" y="806"/>
                  </a:lnTo>
                  <a:lnTo>
                    <a:pt x="5046" y="804"/>
                  </a:lnTo>
                  <a:lnTo>
                    <a:pt x="5046" y="806"/>
                  </a:lnTo>
                  <a:lnTo>
                    <a:pt x="5046" y="804"/>
                  </a:lnTo>
                  <a:lnTo>
                    <a:pt x="5048" y="804"/>
                  </a:lnTo>
                  <a:lnTo>
                    <a:pt x="5048" y="806"/>
                  </a:lnTo>
                  <a:close/>
                  <a:moveTo>
                    <a:pt x="5057" y="804"/>
                  </a:moveTo>
                  <a:lnTo>
                    <a:pt x="5059" y="804"/>
                  </a:lnTo>
                  <a:lnTo>
                    <a:pt x="5059" y="806"/>
                  </a:lnTo>
                  <a:lnTo>
                    <a:pt x="5059" y="808"/>
                  </a:lnTo>
                  <a:lnTo>
                    <a:pt x="5061" y="806"/>
                  </a:lnTo>
                  <a:lnTo>
                    <a:pt x="5063" y="806"/>
                  </a:lnTo>
                  <a:lnTo>
                    <a:pt x="5063" y="808"/>
                  </a:lnTo>
                  <a:lnTo>
                    <a:pt x="5061" y="808"/>
                  </a:lnTo>
                  <a:lnTo>
                    <a:pt x="5061" y="810"/>
                  </a:lnTo>
                  <a:lnTo>
                    <a:pt x="5059" y="810"/>
                  </a:lnTo>
                  <a:lnTo>
                    <a:pt x="5059" y="812"/>
                  </a:lnTo>
                  <a:lnTo>
                    <a:pt x="5061" y="812"/>
                  </a:lnTo>
                  <a:lnTo>
                    <a:pt x="5061" y="814"/>
                  </a:lnTo>
                  <a:lnTo>
                    <a:pt x="5059" y="814"/>
                  </a:lnTo>
                  <a:lnTo>
                    <a:pt x="5057" y="816"/>
                  </a:lnTo>
                  <a:lnTo>
                    <a:pt x="5057" y="818"/>
                  </a:lnTo>
                  <a:lnTo>
                    <a:pt x="5055" y="818"/>
                  </a:lnTo>
                  <a:lnTo>
                    <a:pt x="5053" y="816"/>
                  </a:lnTo>
                  <a:lnTo>
                    <a:pt x="5053" y="814"/>
                  </a:lnTo>
                  <a:lnTo>
                    <a:pt x="5053" y="812"/>
                  </a:lnTo>
                  <a:lnTo>
                    <a:pt x="5051" y="812"/>
                  </a:lnTo>
                  <a:lnTo>
                    <a:pt x="5050" y="814"/>
                  </a:lnTo>
                  <a:lnTo>
                    <a:pt x="5048" y="814"/>
                  </a:lnTo>
                  <a:lnTo>
                    <a:pt x="5048" y="812"/>
                  </a:lnTo>
                  <a:lnTo>
                    <a:pt x="5050" y="810"/>
                  </a:lnTo>
                  <a:lnTo>
                    <a:pt x="5050" y="808"/>
                  </a:lnTo>
                  <a:lnTo>
                    <a:pt x="5051" y="808"/>
                  </a:lnTo>
                  <a:lnTo>
                    <a:pt x="5051" y="806"/>
                  </a:lnTo>
                  <a:lnTo>
                    <a:pt x="5051" y="804"/>
                  </a:lnTo>
                  <a:lnTo>
                    <a:pt x="5053" y="804"/>
                  </a:lnTo>
                  <a:lnTo>
                    <a:pt x="5053" y="802"/>
                  </a:lnTo>
                  <a:lnTo>
                    <a:pt x="5055" y="802"/>
                  </a:lnTo>
                  <a:lnTo>
                    <a:pt x="5055" y="804"/>
                  </a:lnTo>
                  <a:lnTo>
                    <a:pt x="5057" y="804"/>
                  </a:lnTo>
                  <a:close/>
                  <a:moveTo>
                    <a:pt x="3206" y="802"/>
                  </a:moveTo>
                  <a:lnTo>
                    <a:pt x="3208" y="802"/>
                  </a:lnTo>
                  <a:lnTo>
                    <a:pt x="3210" y="804"/>
                  </a:lnTo>
                  <a:lnTo>
                    <a:pt x="3212" y="804"/>
                  </a:lnTo>
                  <a:lnTo>
                    <a:pt x="3212" y="806"/>
                  </a:lnTo>
                  <a:lnTo>
                    <a:pt x="3214" y="806"/>
                  </a:lnTo>
                  <a:lnTo>
                    <a:pt x="3216" y="806"/>
                  </a:lnTo>
                  <a:lnTo>
                    <a:pt x="3216" y="808"/>
                  </a:lnTo>
                  <a:lnTo>
                    <a:pt x="3216" y="806"/>
                  </a:lnTo>
                  <a:lnTo>
                    <a:pt x="3218" y="806"/>
                  </a:lnTo>
                  <a:lnTo>
                    <a:pt x="3222" y="806"/>
                  </a:lnTo>
                  <a:lnTo>
                    <a:pt x="3224" y="806"/>
                  </a:lnTo>
                  <a:lnTo>
                    <a:pt x="3224" y="808"/>
                  </a:lnTo>
                  <a:lnTo>
                    <a:pt x="3224" y="810"/>
                  </a:lnTo>
                  <a:lnTo>
                    <a:pt x="3226" y="810"/>
                  </a:lnTo>
                  <a:lnTo>
                    <a:pt x="3227" y="810"/>
                  </a:lnTo>
                  <a:lnTo>
                    <a:pt x="3227" y="812"/>
                  </a:lnTo>
                  <a:lnTo>
                    <a:pt x="3227" y="814"/>
                  </a:lnTo>
                  <a:lnTo>
                    <a:pt x="3227" y="816"/>
                  </a:lnTo>
                  <a:lnTo>
                    <a:pt x="3226" y="816"/>
                  </a:lnTo>
                  <a:lnTo>
                    <a:pt x="3226" y="818"/>
                  </a:lnTo>
                  <a:lnTo>
                    <a:pt x="3226" y="820"/>
                  </a:lnTo>
                  <a:lnTo>
                    <a:pt x="3226" y="821"/>
                  </a:lnTo>
                  <a:lnTo>
                    <a:pt x="3226" y="823"/>
                  </a:lnTo>
                  <a:lnTo>
                    <a:pt x="3227" y="825"/>
                  </a:lnTo>
                  <a:lnTo>
                    <a:pt x="3226" y="825"/>
                  </a:lnTo>
                  <a:lnTo>
                    <a:pt x="3222" y="825"/>
                  </a:lnTo>
                  <a:lnTo>
                    <a:pt x="3218" y="825"/>
                  </a:lnTo>
                  <a:lnTo>
                    <a:pt x="3214" y="825"/>
                  </a:lnTo>
                  <a:lnTo>
                    <a:pt x="3210" y="825"/>
                  </a:lnTo>
                  <a:lnTo>
                    <a:pt x="3202" y="825"/>
                  </a:lnTo>
                  <a:lnTo>
                    <a:pt x="3197" y="825"/>
                  </a:lnTo>
                  <a:lnTo>
                    <a:pt x="3193" y="823"/>
                  </a:lnTo>
                  <a:lnTo>
                    <a:pt x="3189" y="823"/>
                  </a:lnTo>
                  <a:lnTo>
                    <a:pt x="3181" y="823"/>
                  </a:lnTo>
                  <a:lnTo>
                    <a:pt x="3179" y="823"/>
                  </a:lnTo>
                  <a:lnTo>
                    <a:pt x="3181" y="821"/>
                  </a:lnTo>
                  <a:lnTo>
                    <a:pt x="3181" y="820"/>
                  </a:lnTo>
                  <a:lnTo>
                    <a:pt x="3183" y="820"/>
                  </a:lnTo>
                  <a:lnTo>
                    <a:pt x="3185" y="820"/>
                  </a:lnTo>
                  <a:lnTo>
                    <a:pt x="3187" y="818"/>
                  </a:lnTo>
                  <a:lnTo>
                    <a:pt x="3189" y="818"/>
                  </a:lnTo>
                  <a:lnTo>
                    <a:pt x="3189" y="816"/>
                  </a:lnTo>
                  <a:lnTo>
                    <a:pt x="3185" y="816"/>
                  </a:lnTo>
                  <a:lnTo>
                    <a:pt x="3185" y="818"/>
                  </a:lnTo>
                  <a:lnTo>
                    <a:pt x="3183" y="818"/>
                  </a:lnTo>
                  <a:lnTo>
                    <a:pt x="3183" y="816"/>
                  </a:lnTo>
                  <a:lnTo>
                    <a:pt x="3181" y="816"/>
                  </a:lnTo>
                  <a:lnTo>
                    <a:pt x="3181" y="818"/>
                  </a:lnTo>
                  <a:lnTo>
                    <a:pt x="3179" y="821"/>
                  </a:lnTo>
                  <a:lnTo>
                    <a:pt x="3178" y="821"/>
                  </a:lnTo>
                  <a:lnTo>
                    <a:pt x="3176" y="823"/>
                  </a:lnTo>
                  <a:lnTo>
                    <a:pt x="3178" y="823"/>
                  </a:lnTo>
                  <a:lnTo>
                    <a:pt x="3178" y="821"/>
                  </a:lnTo>
                  <a:lnTo>
                    <a:pt x="3179" y="820"/>
                  </a:lnTo>
                  <a:lnTo>
                    <a:pt x="3181" y="818"/>
                  </a:lnTo>
                  <a:lnTo>
                    <a:pt x="3181" y="816"/>
                  </a:lnTo>
                  <a:lnTo>
                    <a:pt x="3181" y="814"/>
                  </a:lnTo>
                  <a:lnTo>
                    <a:pt x="3181" y="812"/>
                  </a:lnTo>
                  <a:lnTo>
                    <a:pt x="3181" y="810"/>
                  </a:lnTo>
                  <a:lnTo>
                    <a:pt x="3181" y="808"/>
                  </a:lnTo>
                  <a:lnTo>
                    <a:pt x="3183" y="808"/>
                  </a:lnTo>
                  <a:lnTo>
                    <a:pt x="3183" y="810"/>
                  </a:lnTo>
                  <a:lnTo>
                    <a:pt x="3185" y="810"/>
                  </a:lnTo>
                  <a:lnTo>
                    <a:pt x="3189" y="810"/>
                  </a:lnTo>
                  <a:lnTo>
                    <a:pt x="3191" y="808"/>
                  </a:lnTo>
                  <a:lnTo>
                    <a:pt x="3193" y="806"/>
                  </a:lnTo>
                  <a:lnTo>
                    <a:pt x="3195" y="802"/>
                  </a:lnTo>
                  <a:lnTo>
                    <a:pt x="3197" y="800"/>
                  </a:lnTo>
                  <a:lnTo>
                    <a:pt x="3199" y="800"/>
                  </a:lnTo>
                  <a:lnTo>
                    <a:pt x="3197" y="800"/>
                  </a:lnTo>
                  <a:lnTo>
                    <a:pt x="3197" y="802"/>
                  </a:lnTo>
                  <a:lnTo>
                    <a:pt x="3197" y="804"/>
                  </a:lnTo>
                  <a:lnTo>
                    <a:pt x="3195" y="804"/>
                  </a:lnTo>
                  <a:lnTo>
                    <a:pt x="3193" y="806"/>
                  </a:lnTo>
                  <a:lnTo>
                    <a:pt x="3191" y="808"/>
                  </a:lnTo>
                  <a:lnTo>
                    <a:pt x="3191" y="810"/>
                  </a:lnTo>
                  <a:lnTo>
                    <a:pt x="3195" y="810"/>
                  </a:lnTo>
                  <a:lnTo>
                    <a:pt x="3197" y="810"/>
                  </a:lnTo>
                  <a:lnTo>
                    <a:pt x="3199" y="810"/>
                  </a:lnTo>
                  <a:lnTo>
                    <a:pt x="3201" y="810"/>
                  </a:lnTo>
                  <a:lnTo>
                    <a:pt x="3202" y="810"/>
                  </a:lnTo>
                  <a:lnTo>
                    <a:pt x="3202" y="808"/>
                  </a:lnTo>
                  <a:lnTo>
                    <a:pt x="3202" y="804"/>
                  </a:lnTo>
                  <a:lnTo>
                    <a:pt x="3201" y="804"/>
                  </a:lnTo>
                  <a:lnTo>
                    <a:pt x="3201" y="802"/>
                  </a:lnTo>
                  <a:lnTo>
                    <a:pt x="3202" y="802"/>
                  </a:lnTo>
                  <a:lnTo>
                    <a:pt x="3202" y="800"/>
                  </a:lnTo>
                  <a:lnTo>
                    <a:pt x="3204" y="800"/>
                  </a:lnTo>
                  <a:lnTo>
                    <a:pt x="3206" y="802"/>
                  </a:lnTo>
                  <a:close/>
                  <a:moveTo>
                    <a:pt x="5505" y="798"/>
                  </a:moveTo>
                  <a:lnTo>
                    <a:pt x="5508" y="798"/>
                  </a:lnTo>
                  <a:lnTo>
                    <a:pt x="5510" y="798"/>
                  </a:lnTo>
                  <a:lnTo>
                    <a:pt x="5510" y="800"/>
                  </a:lnTo>
                  <a:lnTo>
                    <a:pt x="5508" y="800"/>
                  </a:lnTo>
                  <a:lnTo>
                    <a:pt x="5510" y="802"/>
                  </a:lnTo>
                  <a:lnTo>
                    <a:pt x="5510" y="804"/>
                  </a:lnTo>
                  <a:lnTo>
                    <a:pt x="5510" y="806"/>
                  </a:lnTo>
                  <a:lnTo>
                    <a:pt x="5512" y="806"/>
                  </a:lnTo>
                  <a:lnTo>
                    <a:pt x="5512" y="808"/>
                  </a:lnTo>
                  <a:lnTo>
                    <a:pt x="5512" y="810"/>
                  </a:lnTo>
                  <a:lnTo>
                    <a:pt x="5514" y="810"/>
                  </a:lnTo>
                  <a:lnTo>
                    <a:pt x="5514" y="812"/>
                  </a:lnTo>
                  <a:lnTo>
                    <a:pt x="5516" y="812"/>
                  </a:lnTo>
                  <a:lnTo>
                    <a:pt x="5516" y="814"/>
                  </a:lnTo>
                  <a:lnTo>
                    <a:pt x="5516" y="816"/>
                  </a:lnTo>
                  <a:lnTo>
                    <a:pt x="5516" y="818"/>
                  </a:lnTo>
                  <a:lnTo>
                    <a:pt x="5516" y="816"/>
                  </a:lnTo>
                  <a:lnTo>
                    <a:pt x="5514" y="816"/>
                  </a:lnTo>
                  <a:lnTo>
                    <a:pt x="5514" y="814"/>
                  </a:lnTo>
                  <a:lnTo>
                    <a:pt x="5514" y="812"/>
                  </a:lnTo>
                  <a:lnTo>
                    <a:pt x="5512" y="812"/>
                  </a:lnTo>
                  <a:lnTo>
                    <a:pt x="5510" y="812"/>
                  </a:lnTo>
                  <a:lnTo>
                    <a:pt x="5510" y="810"/>
                  </a:lnTo>
                  <a:lnTo>
                    <a:pt x="5508" y="810"/>
                  </a:lnTo>
                  <a:lnTo>
                    <a:pt x="5508" y="808"/>
                  </a:lnTo>
                  <a:lnTo>
                    <a:pt x="5507" y="806"/>
                  </a:lnTo>
                  <a:lnTo>
                    <a:pt x="5507" y="804"/>
                  </a:lnTo>
                  <a:lnTo>
                    <a:pt x="5507" y="802"/>
                  </a:lnTo>
                  <a:lnTo>
                    <a:pt x="5505" y="802"/>
                  </a:lnTo>
                  <a:lnTo>
                    <a:pt x="5507" y="802"/>
                  </a:lnTo>
                  <a:lnTo>
                    <a:pt x="5505" y="802"/>
                  </a:lnTo>
                  <a:lnTo>
                    <a:pt x="5505" y="800"/>
                  </a:lnTo>
                  <a:lnTo>
                    <a:pt x="5503" y="800"/>
                  </a:lnTo>
                  <a:lnTo>
                    <a:pt x="5501" y="800"/>
                  </a:lnTo>
                  <a:lnTo>
                    <a:pt x="5503" y="800"/>
                  </a:lnTo>
                  <a:lnTo>
                    <a:pt x="5503" y="798"/>
                  </a:lnTo>
                  <a:lnTo>
                    <a:pt x="5505" y="798"/>
                  </a:lnTo>
                  <a:close/>
                  <a:moveTo>
                    <a:pt x="5261" y="691"/>
                  </a:moveTo>
                  <a:lnTo>
                    <a:pt x="5259" y="691"/>
                  </a:lnTo>
                  <a:lnTo>
                    <a:pt x="5259" y="689"/>
                  </a:lnTo>
                  <a:lnTo>
                    <a:pt x="5261" y="689"/>
                  </a:lnTo>
                  <a:lnTo>
                    <a:pt x="5261" y="687"/>
                  </a:lnTo>
                  <a:lnTo>
                    <a:pt x="5263" y="687"/>
                  </a:lnTo>
                  <a:lnTo>
                    <a:pt x="5263" y="689"/>
                  </a:lnTo>
                  <a:lnTo>
                    <a:pt x="5261" y="691"/>
                  </a:lnTo>
                  <a:close/>
                  <a:moveTo>
                    <a:pt x="5238" y="685"/>
                  </a:moveTo>
                  <a:lnTo>
                    <a:pt x="5236" y="685"/>
                  </a:lnTo>
                  <a:lnTo>
                    <a:pt x="5238" y="685"/>
                  </a:lnTo>
                  <a:lnTo>
                    <a:pt x="5236" y="685"/>
                  </a:lnTo>
                  <a:lnTo>
                    <a:pt x="5238" y="685"/>
                  </a:lnTo>
                  <a:close/>
                  <a:moveTo>
                    <a:pt x="5483" y="685"/>
                  </a:moveTo>
                  <a:lnTo>
                    <a:pt x="5483" y="687"/>
                  </a:lnTo>
                  <a:lnTo>
                    <a:pt x="5485" y="689"/>
                  </a:lnTo>
                  <a:lnTo>
                    <a:pt x="5485" y="691"/>
                  </a:lnTo>
                  <a:lnTo>
                    <a:pt x="5485" y="693"/>
                  </a:lnTo>
                  <a:lnTo>
                    <a:pt x="5485" y="695"/>
                  </a:lnTo>
                  <a:lnTo>
                    <a:pt x="5483" y="695"/>
                  </a:lnTo>
                  <a:lnTo>
                    <a:pt x="5482" y="695"/>
                  </a:lnTo>
                  <a:lnTo>
                    <a:pt x="5480" y="695"/>
                  </a:lnTo>
                  <a:lnTo>
                    <a:pt x="5480" y="697"/>
                  </a:lnTo>
                  <a:lnTo>
                    <a:pt x="5478" y="697"/>
                  </a:lnTo>
                  <a:lnTo>
                    <a:pt x="5476" y="697"/>
                  </a:lnTo>
                  <a:lnTo>
                    <a:pt x="5476" y="699"/>
                  </a:lnTo>
                  <a:lnTo>
                    <a:pt x="5474" y="699"/>
                  </a:lnTo>
                  <a:lnTo>
                    <a:pt x="5474" y="701"/>
                  </a:lnTo>
                  <a:lnTo>
                    <a:pt x="5472" y="701"/>
                  </a:lnTo>
                  <a:lnTo>
                    <a:pt x="5470" y="702"/>
                  </a:lnTo>
                  <a:lnTo>
                    <a:pt x="5468" y="702"/>
                  </a:lnTo>
                  <a:lnTo>
                    <a:pt x="5468" y="704"/>
                  </a:lnTo>
                  <a:lnTo>
                    <a:pt x="5466" y="706"/>
                  </a:lnTo>
                  <a:lnTo>
                    <a:pt x="5466" y="708"/>
                  </a:lnTo>
                  <a:lnTo>
                    <a:pt x="5464" y="706"/>
                  </a:lnTo>
                  <a:lnTo>
                    <a:pt x="5464" y="704"/>
                  </a:lnTo>
                  <a:lnTo>
                    <a:pt x="5466" y="704"/>
                  </a:lnTo>
                  <a:lnTo>
                    <a:pt x="5468" y="702"/>
                  </a:lnTo>
                  <a:lnTo>
                    <a:pt x="5468" y="701"/>
                  </a:lnTo>
                  <a:lnTo>
                    <a:pt x="5470" y="699"/>
                  </a:lnTo>
                  <a:lnTo>
                    <a:pt x="5470" y="697"/>
                  </a:lnTo>
                  <a:lnTo>
                    <a:pt x="5470" y="695"/>
                  </a:lnTo>
                  <a:lnTo>
                    <a:pt x="5472" y="693"/>
                  </a:lnTo>
                  <a:lnTo>
                    <a:pt x="5472" y="691"/>
                  </a:lnTo>
                  <a:lnTo>
                    <a:pt x="5470" y="691"/>
                  </a:lnTo>
                  <a:lnTo>
                    <a:pt x="5468" y="691"/>
                  </a:lnTo>
                  <a:lnTo>
                    <a:pt x="5470" y="691"/>
                  </a:lnTo>
                  <a:lnTo>
                    <a:pt x="5474" y="691"/>
                  </a:lnTo>
                  <a:lnTo>
                    <a:pt x="5478" y="687"/>
                  </a:lnTo>
                  <a:lnTo>
                    <a:pt x="5480" y="687"/>
                  </a:lnTo>
                  <a:lnTo>
                    <a:pt x="5480" y="685"/>
                  </a:lnTo>
                  <a:lnTo>
                    <a:pt x="5482" y="685"/>
                  </a:lnTo>
                  <a:lnTo>
                    <a:pt x="5483" y="683"/>
                  </a:lnTo>
                  <a:lnTo>
                    <a:pt x="5483" y="685"/>
                  </a:lnTo>
                  <a:close/>
                  <a:moveTo>
                    <a:pt x="3310" y="681"/>
                  </a:moveTo>
                  <a:lnTo>
                    <a:pt x="3312" y="681"/>
                  </a:lnTo>
                  <a:lnTo>
                    <a:pt x="3310" y="681"/>
                  </a:lnTo>
                  <a:close/>
                  <a:moveTo>
                    <a:pt x="3339" y="660"/>
                  </a:moveTo>
                  <a:lnTo>
                    <a:pt x="3337" y="660"/>
                  </a:lnTo>
                  <a:lnTo>
                    <a:pt x="3337" y="658"/>
                  </a:lnTo>
                  <a:lnTo>
                    <a:pt x="3339" y="660"/>
                  </a:lnTo>
                  <a:close/>
                  <a:moveTo>
                    <a:pt x="3308" y="660"/>
                  </a:moveTo>
                  <a:lnTo>
                    <a:pt x="3306" y="660"/>
                  </a:lnTo>
                  <a:lnTo>
                    <a:pt x="3306" y="658"/>
                  </a:lnTo>
                  <a:lnTo>
                    <a:pt x="3308" y="658"/>
                  </a:lnTo>
                  <a:lnTo>
                    <a:pt x="3308" y="660"/>
                  </a:lnTo>
                  <a:close/>
                  <a:moveTo>
                    <a:pt x="3295" y="658"/>
                  </a:moveTo>
                  <a:lnTo>
                    <a:pt x="3293" y="658"/>
                  </a:lnTo>
                  <a:lnTo>
                    <a:pt x="3293" y="656"/>
                  </a:lnTo>
                  <a:lnTo>
                    <a:pt x="3295" y="656"/>
                  </a:lnTo>
                  <a:lnTo>
                    <a:pt x="3295" y="658"/>
                  </a:lnTo>
                  <a:close/>
                  <a:moveTo>
                    <a:pt x="3320" y="649"/>
                  </a:moveTo>
                  <a:lnTo>
                    <a:pt x="3322" y="651"/>
                  </a:lnTo>
                  <a:lnTo>
                    <a:pt x="3320" y="651"/>
                  </a:lnTo>
                  <a:lnTo>
                    <a:pt x="3318" y="651"/>
                  </a:lnTo>
                  <a:lnTo>
                    <a:pt x="3318" y="649"/>
                  </a:lnTo>
                  <a:lnTo>
                    <a:pt x="3320" y="649"/>
                  </a:lnTo>
                  <a:close/>
                  <a:moveTo>
                    <a:pt x="3318" y="649"/>
                  </a:moveTo>
                  <a:lnTo>
                    <a:pt x="3318" y="651"/>
                  </a:lnTo>
                  <a:lnTo>
                    <a:pt x="3318" y="649"/>
                  </a:lnTo>
                  <a:lnTo>
                    <a:pt x="3316" y="649"/>
                  </a:lnTo>
                  <a:lnTo>
                    <a:pt x="3318" y="649"/>
                  </a:lnTo>
                  <a:close/>
                  <a:moveTo>
                    <a:pt x="3320" y="641"/>
                  </a:moveTo>
                  <a:lnTo>
                    <a:pt x="3320" y="639"/>
                  </a:lnTo>
                  <a:lnTo>
                    <a:pt x="3320" y="641"/>
                  </a:lnTo>
                  <a:close/>
                  <a:moveTo>
                    <a:pt x="3437" y="512"/>
                  </a:moveTo>
                  <a:lnTo>
                    <a:pt x="3437" y="510"/>
                  </a:lnTo>
                  <a:lnTo>
                    <a:pt x="3435" y="510"/>
                  </a:lnTo>
                  <a:lnTo>
                    <a:pt x="3435" y="509"/>
                  </a:lnTo>
                  <a:lnTo>
                    <a:pt x="3437" y="509"/>
                  </a:lnTo>
                  <a:lnTo>
                    <a:pt x="3437" y="510"/>
                  </a:lnTo>
                  <a:lnTo>
                    <a:pt x="3439" y="510"/>
                  </a:lnTo>
                  <a:lnTo>
                    <a:pt x="3437" y="510"/>
                  </a:lnTo>
                  <a:lnTo>
                    <a:pt x="3437" y="512"/>
                  </a:lnTo>
                  <a:close/>
                  <a:moveTo>
                    <a:pt x="117" y="501"/>
                  </a:moveTo>
                  <a:lnTo>
                    <a:pt x="119" y="501"/>
                  </a:lnTo>
                  <a:lnTo>
                    <a:pt x="121" y="501"/>
                  </a:lnTo>
                  <a:lnTo>
                    <a:pt x="119" y="503"/>
                  </a:lnTo>
                  <a:lnTo>
                    <a:pt x="117" y="501"/>
                  </a:lnTo>
                  <a:lnTo>
                    <a:pt x="115" y="501"/>
                  </a:lnTo>
                  <a:lnTo>
                    <a:pt x="117" y="499"/>
                  </a:lnTo>
                  <a:lnTo>
                    <a:pt x="117" y="501"/>
                  </a:lnTo>
                  <a:close/>
                  <a:moveTo>
                    <a:pt x="3502" y="499"/>
                  </a:moveTo>
                  <a:lnTo>
                    <a:pt x="3504" y="497"/>
                  </a:lnTo>
                  <a:lnTo>
                    <a:pt x="3504" y="499"/>
                  </a:lnTo>
                  <a:lnTo>
                    <a:pt x="3506" y="499"/>
                  </a:lnTo>
                  <a:lnTo>
                    <a:pt x="3506" y="501"/>
                  </a:lnTo>
                  <a:lnTo>
                    <a:pt x="3508" y="501"/>
                  </a:lnTo>
                  <a:lnTo>
                    <a:pt x="3508" y="503"/>
                  </a:lnTo>
                  <a:lnTo>
                    <a:pt x="3506" y="503"/>
                  </a:lnTo>
                  <a:lnTo>
                    <a:pt x="3504" y="503"/>
                  </a:lnTo>
                  <a:lnTo>
                    <a:pt x="3502" y="501"/>
                  </a:lnTo>
                  <a:lnTo>
                    <a:pt x="3502" y="499"/>
                  </a:lnTo>
                  <a:lnTo>
                    <a:pt x="3500" y="499"/>
                  </a:lnTo>
                  <a:lnTo>
                    <a:pt x="3498" y="499"/>
                  </a:lnTo>
                  <a:lnTo>
                    <a:pt x="3500" y="497"/>
                  </a:lnTo>
                  <a:lnTo>
                    <a:pt x="3502" y="499"/>
                  </a:lnTo>
                  <a:close/>
                  <a:moveTo>
                    <a:pt x="3508" y="501"/>
                  </a:moveTo>
                  <a:lnTo>
                    <a:pt x="3506" y="501"/>
                  </a:lnTo>
                  <a:lnTo>
                    <a:pt x="3506" y="499"/>
                  </a:lnTo>
                  <a:lnTo>
                    <a:pt x="3504" y="499"/>
                  </a:lnTo>
                  <a:lnTo>
                    <a:pt x="3504" y="497"/>
                  </a:lnTo>
                  <a:lnTo>
                    <a:pt x="3502" y="495"/>
                  </a:lnTo>
                  <a:lnTo>
                    <a:pt x="3504" y="495"/>
                  </a:lnTo>
                  <a:lnTo>
                    <a:pt x="3506" y="495"/>
                  </a:lnTo>
                  <a:lnTo>
                    <a:pt x="3508" y="497"/>
                  </a:lnTo>
                  <a:lnTo>
                    <a:pt x="3508" y="499"/>
                  </a:lnTo>
                  <a:lnTo>
                    <a:pt x="3508" y="501"/>
                  </a:lnTo>
                  <a:close/>
                  <a:moveTo>
                    <a:pt x="123" y="497"/>
                  </a:moveTo>
                  <a:lnTo>
                    <a:pt x="121" y="499"/>
                  </a:lnTo>
                  <a:lnTo>
                    <a:pt x="119" y="497"/>
                  </a:lnTo>
                  <a:lnTo>
                    <a:pt x="119" y="499"/>
                  </a:lnTo>
                  <a:lnTo>
                    <a:pt x="117" y="499"/>
                  </a:lnTo>
                  <a:lnTo>
                    <a:pt x="117" y="497"/>
                  </a:lnTo>
                  <a:lnTo>
                    <a:pt x="119" y="495"/>
                  </a:lnTo>
                  <a:lnTo>
                    <a:pt x="119" y="493"/>
                  </a:lnTo>
                  <a:lnTo>
                    <a:pt x="121" y="493"/>
                  </a:lnTo>
                  <a:lnTo>
                    <a:pt x="123" y="493"/>
                  </a:lnTo>
                  <a:lnTo>
                    <a:pt x="125" y="495"/>
                  </a:lnTo>
                  <a:lnTo>
                    <a:pt x="127" y="497"/>
                  </a:lnTo>
                  <a:lnTo>
                    <a:pt x="125" y="497"/>
                  </a:lnTo>
                  <a:lnTo>
                    <a:pt x="123" y="497"/>
                  </a:lnTo>
                  <a:close/>
                  <a:moveTo>
                    <a:pt x="3437" y="486"/>
                  </a:moveTo>
                  <a:lnTo>
                    <a:pt x="3435" y="486"/>
                  </a:lnTo>
                  <a:lnTo>
                    <a:pt x="3437" y="486"/>
                  </a:lnTo>
                  <a:close/>
                  <a:moveTo>
                    <a:pt x="3435" y="482"/>
                  </a:moveTo>
                  <a:lnTo>
                    <a:pt x="3435" y="484"/>
                  </a:lnTo>
                  <a:lnTo>
                    <a:pt x="3435" y="482"/>
                  </a:lnTo>
                  <a:lnTo>
                    <a:pt x="3433" y="484"/>
                  </a:lnTo>
                  <a:lnTo>
                    <a:pt x="3435" y="486"/>
                  </a:lnTo>
                  <a:lnTo>
                    <a:pt x="3435" y="487"/>
                  </a:lnTo>
                  <a:lnTo>
                    <a:pt x="3433" y="487"/>
                  </a:lnTo>
                  <a:lnTo>
                    <a:pt x="3433" y="486"/>
                  </a:lnTo>
                  <a:lnTo>
                    <a:pt x="3431" y="486"/>
                  </a:lnTo>
                  <a:lnTo>
                    <a:pt x="3429" y="484"/>
                  </a:lnTo>
                  <a:lnTo>
                    <a:pt x="3429" y="482"/>
                  </a:lnTo>
                  <a:lnTo>
                    <a:pt x="3431" y="482"/>
                  </a:lnTo>
                  <a:lnTo>
                    <a:pt x="3431" y="480"/>
                  </a:lnTo>
                  <a:lnTo>
                    <a:pt x="3433" y="480"/>
                  </a:lnTo>
                  <a:lnTo>
                    <a:pt x="3435" y="482"/>
                  </a:lnTo>
                  <a:close/>
                  <a:moveTo>
                    <a:pt x="3437" y="480"/>
                  </a:moveTo>
                  <a:lnTo>
                    <a:pt x="3439" y="480"/>
                  </a:lnTo>
                  <a:lnTo>
                    <a:pt x="3439" y="482"/>
                  </a:lnTo>
                  <a:lnTo>
                    <a:pt x="3441" y="482"/>
                  </a:lnTo>
                  <a:lnTo>
                    <a:pt x="3439" y="482"/>
                  </a:lnTo>
                  <a:lnTo>
                    <a:pt x="3437" y="482"/>
                  </a:lnTo>
                  <a:lnTo>
                    <a:pt x="3437" y="480"/>
                  </a:lnTo>
                  <a:close/>
                  <a:moveTo>
                    <a:pt x="175" y="459"/>
                  </a:moveTo>
                  <a:lnTo>
                    <a:pt x="173" y="459"/>
                  </a:lnTo>
                  <a:lnTo>
                    <a:pt x="173" y="457"/>
                  </a:lnTo>
                  <a:lnTo>
                    <a:pt x="175" y="455"/>
                  </a:lnTo>
                  <a:lnTo>
                    <a:pt x="175" y="457"/>
                  </a:lnTo>
                  <a:lnTo>
                    <a:pt x="175" y="459"/>
                  </a:lnTo>
                  <a:close/>
                  <a:moveTo>
                    <a:pt x="3542" y="422"/>
                  </a:moveTo>
                  <a:lnTo>
                    <a:pt x="3540" y="420"/>
                  </a:lnTo>
                  <a:lnTo>
                    <a:pt x="3538" y="418"/>
                  </a:lnTo>
                  <a:lnTo>
                    <a:pt x="3540" y="418"/>
                  </a:lnTo>
                  <a:lnTo>
                    <a:pt x="3542" y="418"/>
                  </a:lnTo>
                  <a:lnTo>
                    <a:pt x="3542" y="420"/>
                  </a:lnTo>
                  <a:lnTo>
                    <a:pt x="3544" y="422"/>
                  </a:lnTo>
                  <a:lnTo>
                    <a:pt x="3542" y="422"/>
                  </a:lnTo>
                  <a:close/>
                  <a:moveTo>
                    <a:pt x="3967" y="416"/>
                  </a:moveTo>
                  <a:lnTo>
                    <a:pt x="3969" y="416"/>
                  </a:lnTo>
                  <a:lnTo>
                    <a:pt x="3971" y="416"/>
                  </a:lnTo>
                  <a:lnTo>
                    <a:pt x="3971" y="418"/>
                  </a:lnTo>
                  <a:lnTo>
                    <a:pt x="3971" y="420"/>
                  </a:lnTo>
                  <a:lnTo>
                    <a:pt x="3972" y="420"/>
                  </a:lnTo>
                  <a:lnTo>
                    <a:pt x="3971" y="420"/>
                  </a:lnTo>
                  <a:lnTo>
                    <a:pt x="3971" y="418"/>
                  </a:lnTo>
                  <a:lnTo>
                    <a:pt x="3972" y="418"/>
                  </a:lnTo>
                  <a:lnTo>
                    <a:pt x="3974" y="418"/>
                  </a:lnTo>
                  <a:lnTo>
                    <a:pt x="3974" y="420"/>
                  </a:lnTo>
                  <a:lnTo>
                    <a:pt x="3976" y="420"/>
                  </a:lnTo>
                  <a:lnTo>
                    <a:pt x="3978" y="420"/>
                  </a:lnTo>
                  <a:lnTo>
                    <a:pt x="3980" y="420"/>
                  </a:lnTo>
                  <a:lnTo>
                    <a:pt x="3980" y="422"/>
                  </a:lnTo>
                  <a:lnTo>
                    <a:pt x="3980" y="424"/>
                  </a:lnTo>
                  <a:lnTo>
                    <a:pt x="3978" y="424"/>
                  </a:lnTo>
                  <a:lnTo>
                    <a:pt x="3980" y="426"/>
                  </a:lnTo>
                  <a:lnTo>
                    <a:pt x="3978" y="426"/>
                  </a:lnTo>
                  <a:lnTo>
                    <a:pt x="3980" y="426"/>
                  </a:lnTo>
                  <a:lnTo>
                    <a:pt x="3980" y="428"/>
                  </a:lnTo>
                  <a:lnTo>
                    <a:pt x="3978" y="428"/>
                  </a:lnTo>
                  <a:lnTo>
                    <a:pt x="3976" y="430"/>
                  </a:lnTo>
                  <a:lnTo>
                    <a:pt x="3974" y="428"/>
                  </a:lnTo>
                  <a:lnTo>
                    <a:pt x="3971" y="426"/>
                  </a:lnTo>
                  <a:lnTo>
                    <a:pt x="3971" y="424"/>
                  </a:lnTo>
                  <a:lnTo>
                    <a:pt x="3971" y="422"/>
                  </a:lnTo>
                  <a:lnTo>
                    <a:pt x="3971" y="420"/>
                  </a:lnTo>
                  <a:lnTo>
                    <a:pt x="3969" y="418"/>
                  </a:lnTo>
                  <a:lnTo>
                    <a:pt x="3967" y="418"/>
                  </a:lnTo>
                  <a:lnTo>
                    <a:pt x="3965" y="418"/>
                  </a:lnTo>
                  <a:lnTo>
                    <a:pt x="3965" y="416"/>
                  </a:lnTo>
                  <a:lnTo>
                    <a:pt x="3967" y="416"/>
                  </a:lnTo>
                  <a:close/>
                  <a:moveTo>
                    <a:pt x="3379" y="405"/>
                  </a:moveTo>
                  <a:lnTo>
                    <a:pt x="3379" y="403"/>
                  </a:lnTo>
                  <a:lnTo>
                    <a:pt x="3379" y="405"/>
                  </a:lnTo>
                  <a:close/>
                  <a:moveTo>
                    <a:pt x="3729" y="353"/>
                  </a:moveTo>
                  <a:lnTo>
                    <a:pt x="3729" y="355"/>
                  </a:lnTo>
                  <a:lnTo>
                    <a:pt x="3729" y="357"/>
                  </a:lnTo>
                  <a:lnTo>
                    <a:pt x="3727" y="357"/>
                  </a:lnTo>
                  <a:lnTo>
                    <a:pt x="3727" y="355"/>
                  </a:lnTo>
                  <a:lnTo>
                    <a:pt x="3729" y="353"/>
                  </a:lnTo>
                  <a:close/>
                  <a:moveTo>
                    <a:pt x="3723" y="355"/>
                  </a:moveTo>
                  <a:lnTo>
                    <a:pt x="3721" y="355"/>
                  </a:lnTo>
                  <a:lnTo>
                    <a:pt x="3721" y="353"/>
                  </a:lnTo>
                  <a:lnTo>
                    <a:pt x="3721" y="351"/>
                  </a:lnTo>
                  <a:lnTo>
                    <a:pt x="3723" y="351"/>
                  </a:lnTo>
                  <a:lnTo>
                    <a:pt x="3723" y="353"/>
                  </a:lnTo>
                  <a:lnTo>
                    <a:pt x="3723" y="355"/>
                  </a:lnTo>
                  <a:close/>
                  <a:moveTo>
                    <a:pt x="3679" y="347"/>
                  </a:moveTo>
                  <a:lnTo>
                    <a:pt x="3677" y="349"/>
                  </a:lnTo>
                  <a:lnTo>
                    <a:pt x="3675" y="349"/>
                  </a:lnTo>
                  <a:lnTo>
                    <a:pt x="3673" y="351"/>
                  </a:lnTo>
                  <a:lnTo>
                    <a:pt x="3673" y="349"/>
                  </a:lnTo>
                  <a:lnTo>
                    <a:pt x="3679" y="345"/>
                  </a:lnTo>
                  <a:lnTo>
                    <a:pt x="3681" y="345"/>
                  </a:lnTo>
                  <a:lnTo>
                    <a:pt x="3684" y="345"/>
                  </a:lnTo>
                  <a:lnTo>
                    <a:pt x="3682" y="347"/>
                  </a:lnTo>
                  <a:lnTo>
                    <a:pt x="3679" y="347"/>
                  </a:lnTo>
                  <a:close/>
                  <a:moveTo>
                    <a:pt x="3646" y="338"/>
                  </a:moveTo>
                  <a:lnTo>
                    <a:pt x="3640" y="338"/>
                  </a:lnTo>
                  <a:lnTo>
                    <a:pt x="3644" y="338"/>
                  </a:lnTo>
                  <a:lnTo>
                    <a:pt x="3646" y="338"/>
                  </a:lnTo>
                  <a:close/>
                  <a:moveTo>
                    <a:pt x="3652" y="332"/>
                  </a:moveTo>
                  <a:lnTo>
                    <a:pt x="3652" y="334"/>
                  </a:lnTo>
                  <a:lnTo>
                    <a:pt x="3652" y="332"/>
                  </a:lnTo>
                  <a:lnTo>
                    <a:pt x="3654" y="332"/>
                  </a:lnTo>
                  <a:lnTo>
                    <a:pt x="3652" y="332"/>
                  </a:lnTo>
                  <a:close/>
                  <a:moveTo>
                    <a:pt x="3936" y="332"/>
                  </a:moveTo>
                  <a:lnTo>
                    <a:pt x="3936" y="334"/>
                  </a:lnTo>
                  <a:lnTo>
                    <a:pt x="3934" y="332"/>
                  </a:lnTo>
                  <a:lnTo>
                    <a:pt x="3932" y="334"/>
                  </a:lnTo>
                  <a:lnTo>
                    <a:pt x="3932" y="332"/>
                  </a:lnTo>
                  <a:lnTo>
                    <a:pt x="3934" y="332"/>
                  </a:lnTo>
                  <a:lnTo>
                    <a:pt x="3936" y="332"/>
                  </a:lnTo>
                  <a:close/>
                  <a:moveTo>
                    <a:pt x="3730" y="334"/>
                  </a:moveTo>
                  <a:lnTo>
                    <a:pt x="3727" y="332"/>
                  </a:lnTo>
                  <a:lnTo>
                    <a:pt x="3729" y="332"/>
                  </a:lnTo>
                  <a:lnTo>
                    <a:pt x="3730" y="334"/>
                  </a:lnTo>
                  <a:close/>
                  <a:moveTo>
                    <a:pt x="3656" y="328"/>
                  </a:moveTo>
                  <a:lnTo>
                    <a:pt x="3658" y="328"/>
                  </a:lnTo>
                  <a:lnTo>
                    <a:pt x="3656" y="328"/>
                  </a:lnTo>
                  <a:close/>
                  <a:moveTo>
                    <a:pt x="3740" y="328"/>
                  </a:moveTo>
                  <a:lnTo>
                    <a:pt x="3738" y="328"/>
                  </a:lnTo>
                  <a:lnTo>
                    <a:pt x="3738" y="326"/>
                  </a:lnTo>
                  <a:lnTo>
                    <a:pt x="3740" y="326"/>
                  </a:lnTo>
                  <a:lnTo>
                    <a:pt x="3740" y="328"/>
                  </a:lnTo>
                  <a:close/>
                  <a:moveTo>
                    <a:pt x="3748" y="326"/>
                  </a:moveTo>
                  <a:lnTo>
                    <a:pt x="3748" y="328"/>
                  </a:lnTo>
                  <a:lnTo>
                    <a:pt x="3746" y="326"/>
                  </a:lnTo>
                  <a:lnTo>
                    <a:pt x="3744" y="328"/>
                  </a:lnTo>
                  <a:lnTo>
                    <a:pt x="3744" y="326"/>
                  </a:lnTo>
                  <a:lnTo>
                    <a:pt x="3746" y="326"/>
                  </a:lnTo>
                  <a:lnTo>
                    <a:pt x="3748" y="326"/>
                  </a:lnTo>
                  <a:close/>
                  <a:moveTo>
                    <a:pt x="3661" y="326"/>
                  </a:moveTo>
                  <a:lnTo>
                    <a:pt x="3659" y="326"/>
                  </a:lnTo>
                  <a:lnTo>
                    <a:pt x="3661" y="326"/>
                  </a:lnTo>
                  <a:lnTo>
                    <a:pt x="3661" y="324"/>
                  </a:lnTo>
                  <a:lnTo>
                    <a:pt x="3661" y="326"/>
                  </a:lnTo>
                  <a:close/>
                  <a:moveTo>
                    <a:pt x="3734" y="326"/>
                  </a:moveTo>
                  <a:lnTo>
                    <a:pt x="3732" y="326"/>
                  </a:lnTo>
                  <a:lnTo>
                    <a:pt x="3732" y="324"/>
                  </a:lnTo>
                  <a:lnTo>
                    <a:pt x="3734" y="324"/>
                  </a:lnTo>
                  <a:lnTo>
                    <a:pt x="3734" y="322"/>
                  </a:lnTo>
                  <a:lnTo>
                    <a:pt x="3734" y="324"/>
                  </a:lnTo>
                  <a:lnTo>
                    <a:pt x="3734" y="326"/>
                  </a:lnTo>
                  <a:close/>
                  <a:moveTo>
                    <a:pt x="3807" y="317"/>
                  </a:moveTo>
                  <a:lnTo>
                    <a:pt x="3805" y="317"/>
                  </a:lnTo>
                  <a:lnTo>
                    <a:pt x="3805" y="315"/>
                  </a:lnTo>
                  <a:lnTo>
                    <a:pt x="3805" y="313"/>
                  </a:lnTo>
                  <a:lnTo>
                    <a:pt x="3803" y="313"/>
                  </a:lnTo>
                  <a:lnTo>
                    <a:pt x="3800" y="309"/>
                  </a:lnTo>
                  <a:lnTo>
                    <a:pt x="3805" y="313"/>
                  </a:lnTo>
                  <a:lnTo>
                    <a:pt x="3805" y="315"/>
                  </a:lnTo>
                  <a:lnTo>
                    <a:pt x="3807" y="315"/>
                  </a:lnTo>
                  <a:lnTo>
                    <a:pt x="3807" y="317"/>
                  </a:lnTo>
                  <a:close/>
                  <a:moveTo>
                    <a:pt x="3412" y="307"/>
                  </a:moveTo>
                  <a:lnTo>
                    <a:pt x="3412" y="309"/>
                  </a:lnTo>
                  <a:lnTo>
                    <a:pt x="3406" y="307"/>
                  </a:lnTo>
                  <a:lnTo>
                    <a:pt x="3404" y="307"/>
                  </a:lnTo>
                  <a:lnTo>
                    <a:pt x="3406" y="307"/>
                  </a:lnTo>
                  <a:lnTo>
                    <a:pt x="3406" y="305"/>
                  </a:lnTo>
                  <a:lnTo>
                    <a:pt x="3408" y="305"/>
                  </a:lnTo>
                  <a:lnTo>
                    <a:pt x="3412" y="307"/>
                  </a:lnTo>
                  <a:close/>
                  <a:moveTo>
                    <a:pt x="3932" y="305"/>
                  </a:moveTo>
                  <a:lnTo>
                    <a:pt x="3934" y="305"/>
                  </a:lnTo>
                  <a:lnTo>
                    <a:pt x="3934" y="303"/>
                  </a:lnTo>
                  <a:lnTo>
                    <a:pt x="3936" y="303"/>
                  </a:lnTo>
                  <a:lnTo>
                    <a:pt x="3936" y="305"/>
                  </a:lnTo>
                  <a:lnTo>
                    <a:pt x="3934" y="305"/>
                  </a:lnTo>
                  <a:lnTo>
                    <a:pt x="3934" y="307"/>
                  </a:lnTo>
                  <a:lnTo>
                    <a:pt x="3932" y="307"/>
                  </a:lnTo>
                  <a:lnTo>
                    <a:pt x="3930" y="307"/>
                  </a:lnTo>
                  <a:lnTo>
                    <a:pt x="3930" y="305"/>
                  </a:lnTo>
                  <a:lnTo>
                    <a:pt x="3930" y="303"/>
                  </a:lnTo>
                  <a:lnTo>
                    <a:pt x="3932" y="305"/>
                  </a:lnTo>
                  <a:close/>
                  <a:moveTo>
                    <a:pt x="3665" y="315"/>
                  </a:moveTo>
                  <a:lnTo>
                    <a:pt x="3665" y="317"/>
                  </a:lnTo>
                  <a:lnTo>
                    <a:pt x="3665" y="319"/>
                  </a:lnTo>
                  <a:lnTo>
                    <a:pt x="3663" y="320"/>
                  </a:lnTo>
                  <a:lnTo>
                    <a:pt x="3663" y="322"/>
                  </a:lnTo>
                  <a:lnTo>
                    <a:pt x="3661" y="324"/>
                  </a:lnTo>
                  <a:lnTo>
                    <a:pt x="3661" y="322"/>
                  </a:lnTo>
                  <a:lnTo>
                    <a:pt x="3661" y="320"/>
                  </a:lnTo>
                  <a:lnTo>
                    <a:pt x="3663" y="319"/>
                  </a:lnTo>
                  <a:lnTo>
                    <a:pt x="3663" y="317"/>
                  </a:lnTo>
                  <a:lnTo>
                    <a:pt x="3661" y="317"/>
                  </a:lnTo>
                  <a:lnTo>
                    <a:pt x="3659" y="320"/>
                  </a:lnTo>
                  <a:lnTo>
                    <a:pt x="3658" y="322"/>
                  </a:lnTo>
                  <a:lnTo>
                    <a:pt x="3658" y="324"/>
                  </a:lnTo>
                  <a:lnTo>
                    <a:pt x="3656" y="328"/>
                  </a:lnTo>
                  <a:lnTo>
                    <a:pt x="3654" y="330"/>
                  </a:lnTo>
                  <a:lnTo>
                    <a:pt x="3652" y="330"/>
                  </a:lnTo>
                  <a:lnTo>
                    <a:pt x="3650" y="332"/>
                  </a:lnTo>
                  <a:lnTo>
                    <a:pt x="3648" y="332"/>
                  </a:lnTo>
                  <a:lnTo>
                    <a:pt x="3650" y="332"/>
                  </a:lnTo>
                  <a:lnTo>
                    <a:pt x="3648" y="334"/>
                  </a:lnTo>
                  <a:lnTo>
                    <a:pt x="3640" y="336"/>
                  </a:lnTo>
                  <a:lnTo>
                    <a:pt x="3640" y="334"/>
                  </a:lnTo>
                  <a:lnTo>
                    <a:pt x="3638" y="336"/>
                  </a:lnTo>
                  <a:lnTo>
                    <a:pt x="3636" y="336"/>
                  </a:lnTo>
                  <a:lnTo>
                    <a:pt x="3636" y="334"/>
                  </a:lnTo>
                  <a:lnTo>
                    <a:pt x="3634" y="332"/>
                  </a:lnTo>
                  <a:lnTo>
                    <a:pt x="3634" y="330"/>
                  </a:lnTo>
                  <a:lnTo>
                    <a:pt x="3633" y="330"/>
                  </a:lnTo>
                  <a:lnTo>
                    <a:pt x="3633" y="328"/>
                  </a:lnTo>
                  <a:lnTo>
                    <a:pt x="3631" y="328"/>
                  </a:lnTo>
                  <a:lnTo>
                    <a:pt x="3633" y="326"/>
                  </a:lnTo>
                  <a:lnTo>
                    <a:pt x="3633" y="324"/>
                  </a:lnTo>
                  <a:lnTo>
                    <a:pt x="3631" y="324"/>
                  </a:lnTo>
                  <a:lnTo>
                    <a:pt x="3631" y="322"/>
                  </a:lnTo>
                  <a:lnTo>
                    <a:pt x="3633" y="322"/>
                  </a:lnTo>
                  <a:lnTo>
                    <a:pt x="3631" y="320"/>
                  </a:lnTo>
                  <a:lnTo>
                    <a:pt x="3633" y="319"/>
                  </a:lnTo>
                  <a:lnTo>
                    <a:pt x="3633" y="317"/>
                  </a:lnTo>
                  <a:lnTo>
                    <a:pt x="3633" y="315"/>
                  </a:lnTo>
                  <a:lnTo>
                    <a:pt x="3633" y="313"/>
                  </a:lnTo>
                  <a:lnTo>
                    <a:pt x="3633" y="311"/>
                  </a:lnTo>
                  <a:lnTo>
                    <a:pt x="3634" y="309"/>
                  </a:lnTo>
                  <a:lnTo>
                    <a:pt x="3634" y="307"/>
                  </a:lnTo>
                  <a:lnTo>
                    <a:pt x="3636" y="307"/>
                  </a:lnTo>
                  <a:lnTo>
                    <a:pt x="3636" y="305"/>
                  </a:lnTo>
                  <a:lnTo>
                    <a:pt x="3640" y="301"/>
                  </a:lnTo>
                  <a:lnTo>
                    <a:pt x="3642" y="301"/>
                  </a:lnTo>
                  <a:lnTo>
                    <a:pt x="3646" y="301"/>
                  </a:lnTo>
                  <a:lnTo>
                    <a:pt x="3648" y="301"/>
                  </a:lnTo>
                  <a:lnTo>
                    <a:pt x="3656" y="305"/>
                  </a:lnTo>
                  <a:lnTo>
                    <a:pt x="3659" y="311"/>
                  </a:lnTo>
                  <a:lnTo>
                    <a:pt x="3663" y="313"/>
                  </a:lnTo>
                  <a:lnTo>
                    <a:pt x="3665" y="315"/>
                  </a:lnTo>
                  <a:close/>
                  <a:moveTo>
                    <a:pt x="5432" y="299"/>
                  </a:moveTo>
                  <a:lnTo>
                    <a:pt x="5432" y="301"/>
                  </a:lnTo>
                  <a:lnTo>
                    <a:pt x="5432" y="303"/>
                  </a:lnTo>
                  <a:lnTo>
                    <a:pt x="5432" y="305"/>
                  </a:lnTo>
                  <a:lnTo>
                    <a:pt x="5432" y="307"/>
                  </a:lnTo>
                  <a:lnTo>
                    <a:pt x="5432" y="309"/>
                  </a:lnTo>
                  <a:lnTo>
                    <a:pt x="5432" y="311"/>
                  </a:lnTo>
                  <a:lnTo>
                    <a:pt x="5432" y="313"/>
                  </a:lnTo>
                  <a:lnTo>
                    <a:pt x="5432" y="315"/>
                  </a:lnTo>
                  <a:lnTo>
                    <a:pt x="5432" y="317"/>
                  </a:lnTo>
                  <a:lnTo>
                    <a:pt x="5432" y="319"/>
                  </a:lnTo>
                  <a:lnTo>
                    <a:pt x="5434" y="320"/>
                  </a:lnTo>
                  <a:lnTo>
                    <a:pt x="5434" y="322"/>
                  </a:lnTo>
                  <a:lnTo>
                    <a:pt x="5434" y="324"/>
                  </a:lnTo>
                  <a:lnTo>
                    <a:pt x="5434" y="326"/>
                  </a:lnTo>
                  <a:lnTo>
                    <a:pt x="5434" y="328"/>
                  </a:lnTo>
                  <a:lnTo>
                    <a:pt x="5434" y="326"/>
                  </a:lnTo>
                  <a:lnTo>
                    <a:pt x="5434" y="324"/>
                  </a:lnTo>
                  <a:lnTo>
                    <a:pt x="5434" y="322"/>
                  </a:lnTo>
                  <a:lnTo>
                    <a:pt x="5432" y="322"/>
                  </a:lnTo>
                  <a:lnTo>
                    <a:pt x="5432" y="320"/>
                  </a:lnTo>
                  <a:lnTo>
                    <a:pt x="5428" y="320"/>
                  </a:lnTo>
                  <a:lnTo>
                    <a:pt x="5428" y="319"/>
                  </a:lnTo>
                  <a:lnTo>
                    <a:pt x="5428" y="317"/>
                  </a:lnTo>
                  <a:lnTo>
                    <a:pt x="5428" y="315"/>
                  </a:lnTo>
                  <a:lnTo>
                    <a:pt x="5428" y="313"/>
                  </a:lnTo>
                  <a:lnTo>
                    <a:pt x="5428" y="311"/>
                  </a:lnTo>
                  <a:lnTo>
                    <a:pt x="5430" y="309"/>
                  </a:lnTo>
                  <a:lnTo>
                    <a:pt x="5428" y="307"/>
                  </a:lnTo>
                  <a:lnTo>
                    <a:pt x="5428" y="305"/>
                  </a:lnTo>
                  <a:lnTo>
                    <a:pt x="5428" y="303"/>
                  </a:lnTo>
                  <a:lnTo>
                    <a:pt x="5428" y="301"/>
                  </a:lnTo>
                  <a:lnTo>
                    <a:pt x="5430" y="299"/>
                  </a:lnTo>
                  <a:lnTo>
                    <a:pt x="5432" y="299"/>
                  </a:lnTo>
                  <a:close/>
                  <a:moveTo>
                    <a:pt x="3934" y="305"/>
                  </a:moveTo>
                  <a:lnTo>
                    <a:pt x="3932" y="303"/>
                  </a:lnTo>
                  <a:lnTo>
                    <a:pt x="3930" y="303"/>
                  </a:lnTo>
                  <a:lnTo>
                    <a:pt x="3930" y="301"/>
                  </a:lnTo>
                  <a:lnTo>
                    <a:pt x="3932" y="299"/>
                  </a:lnTo>
                  <a:lnTo>
                    <a:pt x="3934" y="297"/>
                  </a:lnTo>
                  <a:lnTo>
                    <a:pt x="3936" y="297"/>
                  </a:lnTo>
                  <a:lnTo>
                    <a:pt x="3936" y="299"/>
                  </a:lnTo>
                  <a:lnTo>
                    <a:pt x="3936" y="301"/>
                  </a:lnTo>
                  <a:lnTo>
                    <a:pt x="3936" y="303"/>
                  </a:lnTo>
                  <a:lnTo>
                    <a:pt x="3934" y="303"/>
                  </a:lnTo>
                  <a:lnTo>
                    <a:pt x="3934" y="305"/>
                  </a:lnTo>
                  <a:close/>
                  <a:moveTo>
                    <a:pt x="5434" y="305"/>
                  </a:moveTo>
                  <a:lnTo>
                    <a:pt x="5432" y="305"/>
                  </a:lnTo>
                  <a:lnTo>
                    <a:pt x="5434" y="303"/>
                  </a:lnTo>
                  <a:lnTo>
                    <a:pt x="5434" y="301"/>
                  </a:lnTo>
                  <a:lnTo>
                    <a:pt x="5434" y="299"/>
                  </a:lnTo>
                  <a:lnTo>
                    <a:pt x="5432" y="297"/>
                  </a:lnTo>
                  <a:lnTo>
                    <a:pt x="5434" y="297"/>
                  </a:lnTo>
                  <a:lnTo>
                    <a:pt x="5434" y="295"/>
                  </a:lnTo>
                  <a:lnTo>
                    <a:pt x="5435" y="295"/>
                  </a:lnTo>
                  <a:lnTo>
                    <a:pt x="5435" y="297"/>
                  </a:lnTo>
                  <a:lnTo>
                    <a:pt x="5435" y="299"/>
                  </a:lnTo>
                  <a:lnTo>
                    <a:pt x="5435" y="301"/>
                  </a:lnTo>
                  <a:lnTo>
                    <a:pt x="5435" y="303"/>
                  </a:lnTo>
                  <a:lnTo>
                    <a:pt x="5435" y="305"/>
                  </a:lnTo>
                  <a:lnTo>
                    <a:pt x="5434" y="305"/>
                  </a:lnTo>
                  <a:close/>
                  <a:moveTo>
                    <a:pt x="5439" y="299"/>
                  </a:moveTo>
                  <a:lnTo>
                    <a:pt x="5437" y="299"/>
                  </a:lnTo>
                  <a:lnTo>
                    <a:pt x="5437" y="297"/>
                  </a:lnTo>
                  <a:lnTo>
                    <a:pt x="5437" y="295"/>
                  </a:lnTo>
                  <a:lnTo>
                    <a:pt x="5439" y="294"/>
                  </a:lnTo>
                  <a:lnTo>
                    <a:pt x="5441" y="294"/>
                  </a:lnTo>
                  <a:lnTo>
                    <a:pt x="5441" y="295"/>
                  </a:lnTo>
                  <a:lnTo>
                    <a:pt x="5439" y="295"/>
                  </a:lnTo>
                  <a:lnTo>
                    <a:pt x="5441" y="297"/>
                  </a:lnTo>
                  <a:lnTo>
                    <a:pt x="5439" y="299"/>
                  </a:lnTo>
                  <a:close/>
                  <a:moveTo>
                    <a:pt x="5574" y="288"/>
                  </a:moveTo>
                  <a:lnTo>
                    <a:pt x="5574" y="290"/>
                  </a:lnTo>
                  <a:lnTo>
                    <a:pt x="5572" y="292"/>
                  </a:lnTo>
                  <a:lnTo>
                    <a:pt x="5572" y="294"/>
                  </a:lnTo>
                  <a:lnTo>
                    <a:pt x="5570" y="292"/>
                  </a:lnTo>
                  <a:lnTo>
                    <a:pt x="5568" y="292"/>
                  </a:lnTo>
                  <a:lnTo>
                    <a:pt x="5570" y="290"/>
                  </a:lnTo>
                  <a:lnTo>
                    <a:pt x="5572" y="288"/>
                  </a:lnTo>
                  <a:lnTo>
                    <a:pt x="5574" y="288"/>
                  </a:lnTo>
                  <a:close/>
                  <a:moveTo>
                    <a:pt x="5560" y="290"/>
                  </a:moveTo>
                  <a:lnTo>
                    <a:pt x="5558" y="290"/>
                  </a:lnTo>
                  <a:lnTo>
                    <a:pt x="5558" y="292"/>
                  </a:lnTo>
                  <a:lnTo>
                    <a:pt x="5558" y="294"/>
                  </a:lnTo>
                  <a:lnTo>
                    <a:pt x="5558" y="295"/>
                  </a:lnTo>
                  <a:lnTo>
                    <a:pt x="5556" y="297"/>
                  </a:lnTo>
                  <a:lnTo>
                    <a:pt x="5555" y="297"/>
                  </a:lnTo>
                  <a:lnTo>
                    <a:pt x="5551" y="297"/>
                  </a:lnTo>
                  <a:lnTo>
                    <a:pt x="5545" y="295"/>
                  </a:lnTo>
                  <a:lnTo>
                    <a:pt x="5541" y="292"/>
                  </a:lnTo>
                  <a:lnTo>
                    <a:pt x="5539" y="292"/>
                  </a:lnTo>
                  <a:lnTo>
                    <a:pt x="5539" y="290"/>
                  </a:lnTo>
                  <a:lnTo>
                    <a:pt x="5537" y="288"/>
                  </a:lnTo>
                  <a:lnTo>
                    <a:pt x="5535" y="288"/>
                  </a:lnTo>
                  <a:lnTo>
                    <a:pt x="5533" y="288"/>
                  </a:lnTo>
                  <a:lnTo>
                    <a:pt x="5533" y="286"/>
                  </a:lnTo>
                  <a:lnTo>
                    <a:pt x="5533" y="284"/>
                  </a:lnTo>
                  <a:lnTo>
                    <a:pt x="5535" y="284"/>
                  </a:lnTo>
                  <a:lnTo>
                    <a:pt x="5537" y="280"/>
                  </a:lnTo>
                  <a:lnTo>
                    <a:pt x="5541" y="278"/>
                  </a:lnTo>
                  <a:lnTo>
                    <a:pt x="5541" y="276"/>
                  </a:lnTo>
                  <a:lnTo>
                    <a:pt x="5547" y="278"/>
                  </a:lnTo>
                  <a:lnTo>
                    <a:pt x="5549" y="280"/>
                  </a:lnTo>
                  <a:lnTo>
                    <a:pt x="5551" y="280"/>
                  </a:lnTo>
                  <a:lnTo>
                    <a:pt x="5556" y="282"/>
                  </a:lnTo>
                  <a:lnTo>
                    <a:pt x="5558" y="284"/>
                  </a:lnTo>
                  <a:lnTo>
                    <a:pt x="5560" y="284"/>
                  </a:lnTo>
                  <a:lnTo>
                    <a:pt x="5560" y="286"/>
                  </a:lnTo>
                  <a:lnTo>
                    <a:pt x="5560" y="288"/>
                  </a:lnTo>
                  <a:lnTo>
                    <a:pt x="5560" y="290"/>
                  </a:lnTo>
                  <a:close/>
                  <a:moveTo>
                    <a:pt x="3809" y="261"/>
                  </a:moveTo>
                  <a:lnTo>
                    <a:pt x="3809" y="265"/>
                  </a:lnTo>
                  <a:lnTo>
                    <a:pt x="3811" y="265"/>
                  </a:lnTo>
                  <a:lnTo>
                    <a:pt x="3811" y="267"/>
                  </a:lnTo>
                  <a:lnTo>
                    <a:pt x="3811" y="269"/>
                  </a:lnTo>
                  <a:lnTo>
                    <a:pt x="3813" y="269"/>
                  </a:lnTo>
                  <a:lnTo>
                    <a:pt x="3815" y="271"/>
                  </a:lnTo>
                  <a:lnTo>
                    <a:pt x="3815" y="272"/>
                  </a:lnTo>
                  <a:lnTo>
                    <a:pt x="3817" y="272"/>
                  </a:lnTo>
                  <a:lnTo>
                    <a:pt x="3817" y="274"/>
                  </a:lnTo>
                  <a:lnTo>
                    <a:pt x="3819" y="274"/>
                  </a:lnTo>
                  <a:lnTo>
                    <a:pt x="3819" y="272"/>
                  </a:lnTo>
                  <a:lnTo>
                    <a:pt x="3819" y="274"/>
                  </a:lnTo>
                  <a:lnTo>
                    <a:pt x="3821" y="274"/>
                  </a:lnTo>
                  <a:lnTo>
                    <a:pt x="3825" y="280"/>
                  </a:lnTo>
                  <a:lnTo>
                    <a:pt x="3826" y="280"/>
                  </a:lnTo>
                  <a:lnTo>
                    <a:pt x="3826" y="282"/>
                  </a:lnTo>
                  <a:lnTo>
                    <a:pt x="3826" y="284"/>
                  </a:lnTo>
                  <a:lnTo>
                    <a:pt x="3826" y="286"/>
                  </a:lnTo>
                  <a:lnTo>
                    <a:pt x="3828" y="286"/>
                  </a:lnTo>
                  <a:lnTo>
                    <a:pt x="3828" y="288"/>
                  </a:lnTo>
                  <a:lnTo>
                    <a:pt x="3826" y="288"/>
                  </a:lnTo>
                  <a:lnTo>
                    <a:pt x="3826" y="290"/>
                  </a:lnTo>
                  <a:lnTo>
                    <a:pt x="3826" y="292"/>
                  </a:lnTo>
                  <a:lnTo>
                    <a:pt x="3825" y="290"/>
                  </a:lnTo>
                  <a:lnTo>
                    <a:pt x="3825" y="292"/>
                  </a:lnTo>
                  <a:lnTo>
                    <a:pt x="3823" y="292"/>
                  </a:lnTo>
                  <a:lnTo>
                    <a:pt x="3823" y="294"/>
                  </a:lnTo>
                  <a:lnTo>
                    <a:pt x="3821" y="292"/>
                  </a:lnTo>
                  <a:lnTo>
                    <a:pt x="3819" y="292"/>
                  </a:lnTo>
                  <a:lnTo>
                    <a:pt x="3817" y="294"/>
                  </a:lnTo>
                  <a:lnTo>
                    <a:pt x="3819" y="294"/>
                  </a:lnTo>
                  <a:lnTo>
                    <a:pt x="3817" y="294"/>
                  </a:lnTo>
                  <a:lnTo>
                    <a:pt x="3817" y="292"/>
                  </a:lnTo>
                  <a:lnTo>
                    <a:pt x="3815" y="292"/>
                  </a:lnTo>
                  <a:lnTo>
                    <a:pt x="3811" y="292"/>
                  </a:lnTo>
                  <a:lnTo>
                    <a:pt x="3813" y="290"/>
                  </a:lnTo>
                  <a:lnTo>
                    <a:pt x="3811" y="290"/>
                  </a:lnTo>
                  <a:lnTo>
                    <a:pt x="3811" y="288"/>
                  </a:lnTo>
                  <a:lnTo>
                    <a:pt x="3813" y="288"/>
                  </a:lnTo>
                  <a:lnTo>
                    <a:pt x="3813" y="286"/>
                  </a:lnTo>
                  <a:lnTo>
                    <a:pt x="3811" y="284"/>
                  </a:lnTo>
                  <a:lnTo>
                    <a:pt x="3809" y="284"/>
                  </a:lnTo>
                  <a:lnTo>
                    <a:pt x="3807" y="284"/>
                  </a:lnTo>
                  <a:lnTo>
                    <a:pt x="3807" y="282"/>
                  </a:lnTo>
                  <a:lnTo>
                    <a:pt x="3805" y="282"/>
                  </a:lnTo>
                  <a:lnTo>
                    <a:pt x="3802" y="280"/>
                  </a:lnTo>
                  <a:lnTo>
                    <a:pt x="3802" y="282"/>
                  </a:lnTo>
                  <a:lnTo>
                    <a:pt x="3803" y="282"/>
                  </a:lnTo>
                  <a:lnTo>
                    <a:pt x="3805" y="284"/>
                  </a:lnTo>
                  <a:lnTo>
                    <a:pt x="3803" y="284"/>
                  </a:lnTo>
                  <a:lnTo>
                    <a:pt x="3802" y="284"/>
                  </a:lnTo>
                  <a:lnTo>
                    <a:pt x="3802" y="282"/>
                  </a:lnTo>
                  <a:lnTo>
                    <a:pt x="3798" y="278"/>
                  </a:lnTo>
                  <a:lnTo>
                    <a:pt x="3796" y="274"/>
                  </a:lnTo>
                  <a:lnTo>
                    <a:pt x="3798" y="272"/>
                  </a:lnTo>
                  <a:lnTo>
                    <a:pt x="3796" y="272"/>
                  </a:lnTo>
                  <a:lnTo>
                    <a:pt x="3798" y="272"/>
                  </a:lnTo>
                  <a:lnTo>
                    <a:pt x="3798" y="271"/>
                  </a:lnTo>
                  <a:lnTo>
                    <a:pt x="3796" y="271"/>
                  </a:lnTo>
                  <a:lnTo>
                    <a:pt x="3796" y="269"/>
                  </a:lnTo>
                  <a:lnTo>
                    <a:pt x="3796" y="271"/>
                  </a:lnTo>
                  <a:lnTo>
                    <a:pt x="3796" y="269"/>
                  </a:lnTo>
                  <a:lnTo>
                    <a:pt x="3794" y="269"/>
                  </a:lnTo>
                  <a:lnTo>
                    <a:pt x="3796" y="269"/>
                  </a:lnTo>
                  <a:lnTo>
                    <a:pt x="3796" y="267"/>
                  </a:lnTo>
                  <a:lnTo>
                    <a:pt x="3794" y="267"/>
                  </a:lnTo>
                  <a:lnTo>
                    <a:pt x="3794" y="265"/>
                  </a:lnTo>
                  <a:lnTo>
                    <a:pt x="3800" y="269"/>
                  </a:lnTo>
                  <a:lnTo>
                    <a:pt x="3800" y="267"/>
                  </a:lnTo>
                  <a:lnTo>
                    <a:pt x="3798" y="265"/>
                  </a:lnTo>
                  <a:lnTo>
                    <a:pt x="3796" y="263"/>
                  </a:lnTo>
                  <a:lnTo>
                    <a:pt x="3796" y="261"/>
                  </a:lnTo>
                  <a:lnTo>
                    <a:pt x="3796" y="263"/>
                  </a:lnTo>
                  <a:lnTo>
                    <a:pt x="3798" y="263"/>
                  </a:lnTo>
                  <a:lnTo>
                    <a:pt x="3798" y="261"/>
                  </a:lnTo>
                  <a:lnTo>
                    <a:pt x="3800" y="261"/>
                  </a:lnTo>
                  <a:lnTo>
                    <a:pt x="3800" y="259"/>
                  </a:lnTo>
                  <a:lnTo>
                    <a:pt x="3800" y="257"/>
                  </a:lnTo>
                  <a:lnTo>
                    <a:pt x="3802" y="257"/>
                  </a:lnTo>
                  <a:lnTo>
                    <a:pt x="3803" y="255"/>
                  </a:lnTo>
                  <a:lnTo>
                    <a:pt x="3803" y="257"/>
                  </a:lnTo>
                  <a:lnTo>
                    <a:pt x="3805" y="257"/>
                  </a:lnTo>
                  <a:lnTo>
                    <a:pt x="3807" y="261"/>
                  </a:lnTo>
                  <a:lnTo>
                    <a:pt x="3809" y="261"/>
                  </a:lnTo>
                  <a:close/>
                  <a:moveTo>
                    <a:pt x="3928" y="261"/>
                  </a:moveTo>
                  <a:lnTo>
                    <a:pt x="3926" y="259"/>
                  </a:lnTo>
                  <a:lnTo>
                    <a:pt x="3924" y="257"/>
                  </a:lnTo>
                  <a:lnTo>
                    <a:pt x="3924" y="255"/>
                  </a:lnTo>
                  <a:lnTo>
                    <a:pt x="3924" y="253"/>
                  </a:lnTo>
                  <a:lnTo>
                    <a:pt x="3924" y="255"/>
                  </a:lnTo>
                  <a:lnTo>
                    <a:pt x="3926" y="255"/>
                  </a:lnTo>
                  <a:lnTo>
                    <a:pt x="3926" y="257"/>
                  </a:lnTo>
                  <a:lnTo>
                    <a:pt x="3928" y="259"/>
                  </a:lnTo>
                  <a:lnTo>
                    <a:pt x="3928" y="261"/>
                  </a:lnTo>
                  <a:close/>
                  <a:moveTo>
                    <a:pt x="3771" y="251"/>
                  </a:moveTo>
                  <a:lnTo>
                    <a:pt x="3773" y="251"/>
                  </a:lnTo>
                  <a:lnTo>
                    <a:pt x="3775" y="253"/>
                  </a:lnTo>
                  <a:lnTo>
                    <a:pt x="3773" y="253"/>
                  </a:lnTo>
                  <a:lnTo>
                    <a:pt x="3773" y="255"/>
                  </a:lnTo>
                  <a:lnTo>
                    <a:pt x="3771" y="253"/>
                  </a:lnTo>
                  <a:lnTo>
                    <a:pt x="3769" y="251"/>
                  </a:lnTo>
                  <a:lnTo>
                    <a:pt x="3771" y="251"/>
                  </a:lnTo>
                  <a:lnTo>
                    <a:pt x="3769" y="251"/>
                  </a:lnTo>
                  <a:lnTo>
                    <a:pt x="3769" y="249"/>
                  </a:lnTo>
                  <a:lnTo>
                    <a:pt x="3771" y="251"/>
                  </a:lnTo>
                  <a:close/>
                  <a:moveTo>
                    <a:pt x="5449" y="246"/>
                  </a:moveTo>
                  <a:lnTo>
                    <a:pt x="5449" y="248"/>
                  </a:lnTo>
                  <a:lnTo>
                    <a:pt x="5447" y="248"/>
                  </a:lnTo>
                  <a:lnTo>
                    <a:pt x="5445" y="248"/>
                  </a:lnTo>
                  <a:lnTo>
                    <a:pt x="5447" y="248"/>
                  </a:lnTo>
                  <a:lnTo>
                    <a:pt x="5447" y="246"/>
                  </a:lnTo>
                  <a:lnTo>
                    <a:pt x="5449" y="246"/>
                  </a:lnTo>
                  <a:close/>
                  <a:moveTo>
                    <a:pt x="3924" y="255"/>
                  </a:moveTo>
                  <a:lnTo>
                    <a:pt x="3922" y="255"/>
                  </a:lnTo>
                  <a:lnTo>
                    <a:pt x="3922" y="253"/>
                  </a:lnTo>
                  <a:lnTo>
                    <a:pt x="3921" y="251"/>
                  </a:lnTo>
                  <a:lnTo>
                    <a:pt x="3921" y="249"/>
                  </a:lnTo>
                  <a:lnTo>
                    <a:pt x="3921" y="248"/>
                  </a:lnTo>
                  <a:lnTo>
                    <a:pt x="3921" y="246"/>
                  </a:lnTo>
                  <a:lnTo>
                    <a:pt x="3921" y="244"/>
                  </a:lnTo>
                  <a:lnTo>
                    <a:pt x="3921" y="242"/>
                  </a:lnTo>
                  <a:lnTo>
                    <a:pt x="3921" y="240"/>
                  </a:lnTo>
                  <a:lnTo>
                    <a:pt x="3922" y="242"/>
                  </a:lnTo>
                  <a:lnTo>
                    <a:pt x="3922" y="244"/>
                  </a:lnTo>
                  <a:lnTo>
                    <a:pt x="3922" y="246"/>
                  </a:lnTo>
                  <a:lnTo>
                    <a:pt x="3922" y="248"/>
                  </a:lnTo>
                  <a:lnTo>
                    <a:pt x="3922" y="249"/>
                  </a:lnTo>
                  <a:lnTo>
                    <a:pt x="3922" y="251"/>
                  </a:lnTo>
                  <a:lnTo>
                    <a:pt x="3922" y="253"/>
                  </a:lnTo>
                  <a:lnTo>
                    <a:pt x="3924" y="253"/>
                  </a:lnTo>
                  <a:lnTo>
                    <a:pt x="3924" y="255"/>
                  </a:lnTo>
                  <a:close/>
                  <a:moveTo>
                    <a:pt x="4187" y="261"/>
                  </a:moveTo>
                  <a:lnTo>
                    <a:pt x="4186" y="261"/>
                  </a:lnTo>
                  <a:lnTo>
                    <a:pt x="4187" y="259"/>
                  </a:lnTo>
                  <a:lnTo>
                    <a:pt x="4187" y="257"/>
                  </a:lnTo>
                  <a:lnTo>
                    <a:pt x="4187" y="255"/>
                  </a:lnTo>
                  <a:lnTo>
                    <a:pt x="4187" y="253"/>
                  </a:lnTo>
                  <a:lnTo>
                    <a:pt x="4187" y="251"/>
                  </a:lnTo>
                  <a:lnTo>
                    <a:pt x="4187" y="249"/>
                  </a:lnTo>
                  <a:lnTo>
                    <a:pt x="4187" y="248"/>
                  </a:lnTo>
                  <a:lnTo>
                    <a:pt x="4187" y="246"/>
                  </a:lnTo>
                  <a:lnTo>
                    <a:pt x="4189" y="244"/>
                  </a:lnTo>
                  <a:lnTo>
                    <a:pt x="4189" y="242"/>
                  </a:lnTo>
                  <a:lnTo>
                    <a:pt x="4189" y="240"/>
                  </a:lnTo>
                  <a:lnTo>
                    <a:pt x="4191" y="242"/>
                  </a:lnTo>
                  <a:lnTo>
                    <a:pt x="4193" y="244"/>
                  </a:lnTo>
                  <a:lnTo>
                    <a:pt x="4191" y="246"/>
                  </a:lnTo>
                  <a:lnTo>
                    <a:pt x="4191" y="248"/>
                  </a:lnTo>
                  <a:lnTo>
                    <a:pt x="4189" y="248"/>
                  </a:lnTo>
                  <a:lnTo>
                    <a:pt x="4189" y="249"/>
                  </a:lnTo>
                  <a:lnTo>
                    <a:pt x="4189" y="253"/>
                  </a:lnTo>
                  <a:lnTo>
                    <a:pt x="4189" y="255"/>
                  </a:lnTo>
                  <a:lnTo>
                    <a:pt x="4189" y="257"/>
                  </a:lnTo>
                  <a:lnTo>
                    <a:pt x="4189" y="259"/>
                  </a:lnTo>
                  <a:lnTo>
                    <a:pt x="4187" y="261"/>
                  </a:lnTo>
                  <a:close/>
                  <a:moveTo>
                    <a:pt x="5435" y="240"/>
                  </a:moveTo>
                  <a:lnTo>
                    <a:pt x="5437" y="240"/>
                  </a:lnTo>
                  <a:lnTo>
                    <a:pt x="5437" y="242"/>
                  </a:lnTo>
                  <a:lnTo>
                    <a:pt x="5435" y="242"/>
                  </a:lnTo>
                  <a:lnTo>
                    <a:pt x="5435" y="240"/>
                  </a:lnTo>
                  <a:lnTo>
                    <a:pt x="5434" y="240"/>
                  </a:lnTo>
                  <a:lnTo>
                    <a:pt x="5434" y="238"/>
                  </a:lnTo>
                  <a:lnTo>
                    <a:pt x="5435" y="238"/>
                  </a:lnTo>
                  <a:lnTo>
                    <a:pt x="5435" y="240"/>
                  </a:lnTo>
                  <a:close/>
                  <a:moveTo>
                    <a:pt x="5422" y="236"/>
                  </a:moveTo>
                  <a:lnTo>
                    <a:pt x="5422" y="238"/>
                  </a:lnTo>
                  <a:lnTo>
                    <a:pt x="5422" y="240"/>
                  </a:lnTo>
                  <a:lnTo>
                    <a:pt x="5420" y="240"/>
                  </a:lnTo>
                  <a:lnTo>
                    <a:pt x="5418" y="240"/>
                  </a:lnTo>
                  <a:lnTo>
                    <a:pt x="5418" y="238"/>
                  </a:lnTo>
                  <a:lnTo>
                    <a:pt x="5418" y="236"/>
                  </a:lnTo>
                  <a:lnTo>
                    <a:pt x="5416" y="234"/>
                  </a:lnTo>
                  <a:lnTo>
                    <a:pt x="5418" y="234"/>
                  </a:lnTo>
                  <a:lnTo>
                    <a:pt x="5420" y="234"/>
                  </a:lnTo>
                  <a:lnTo>
                    <a:pt x="5422" y="236"/>
                  </a:lnTo>
                  <a:close/>
                  <a:moveTo>
                    <a:pt x="3922" y="240"/>
                  </a:moveTo>
                  <a:lnTo>
                    <a:pt x="3921" y="240"/>
                  </a:lnTo>
                  <a:lnTo>
                    <a:pt x="3921" y="238"/>
                  </a:lnTo>
                  <a:lnTo>
                    <a:pt x="3922" y="236"/>
                  </a:lnTo>
                  <a:lnTo>
                    <a:pt x="3922" y="234"/>
                  </a:lnTo>
                  <a:lnTo>
                    <a:pt x="3924" y="230"/>
                  </a:lnTo>
                  <a:lnTo>
                    <a:pt x="3924" y="232"/>
                  </a:lnTo>
                  <a:lnTo>
                    <a:pt x="3924" y="234"/>
                  </a:lnTo>
                  <a:lnTo>
                    <a:pt x="3924" y="236"/>
                  </a:lnTo>
                  <a:lnTo>
                    <a:pt x="3922" y="236"/>
                  </a:lnTo>
                  <a:lnTo>
                    <a:pt x="3922" y="238"/>
                  </a:lnTo>
                  <a:lnTo>
                    <a:pt x="3922" y="240"/>
                  </a:lnTo>
                  <a:close/>
                  <a:moveTo>
                    <a:pt x="3711" y="213"/>
                  </a:moveTo>
                  <a:lnTo>
                    <a:pt x="3713" y="217"/>
                  </a:lnTo>
                  <a:lnTo>
                    <a:pt x="3711" y="215"/>
                  </a:lnTo>
                  <a:lnTo>
                    <a:pt x="3711" y="213"/>
                  </a:lnTo>
                  <a:lnTo>
                    <a:pt x="3709" y="213"/>
                  </a:lnTo>
                  <a:lnTo>
                    <a:pt x="3711" y="213"/>
                  </a:lnTo>
                  <a:close/>
                  <a:moveTo>
                    <a:pt x="3704" y="211"/>
                  </a:moveTo>
                  <a:lnTo>
                    <a:pt x="3706" y="211"/>
                  </a:lnTo>
                  <a:lnTo>
                    <a:pt x="3706" y="213"/>
                  </a:lnTo>
                  <a:lnTo>
                    <a:pt x="3707" y="215"/>
                  </a:lnTo>
                  <a:lnTo>
                    <a:pt x="3707" y="217"/>
                  </a:lnTo>
                  <a:lnTo>
                    <a:pt x="3706" y="215"/>
                  </a:lnTo>
                  <a:lnTo>
                    <a:pt x="3706" y="213"/>
                  </a:lnTo>
                  <a:lnTo>
                    <a:pt x="3704" y="213"/>
                  </a:lnTo>
                  <a:lnTo>
                    <a:pt x="3704" y="211"/>
                  </a:lnTo>
                  <a:lnTo>
                    <a:pt x="3704" y="213"/>
                  </a:lnTo>
                  <a:lnTo>
                    <a:pt x="3706" y="213"/>
                  </a:lnTo>
                  <a:lnTo>
                    <a:pt x="3706" y="215"/>
                  </a:lnTo>
                  <a:lnTo>
                    <a:pt x="3704" y="215"/>
                  </a:lnTo>
                  <a:lnTo>
                    <a:pt x="3709" y="219"/>
                  </a:lnTo>
                  <a:lnTo>
                    <a:pt x="3709" y="217"/>
                  </a:lnTo>
                  <a:lnTo>
                    <a:pt x="3711" y="219"/>
                  </a:lnTo>
                  <a:lnTo>
                    <a:pt x="3711" y="221"/>
                  </a:lnTo>
                  <a:lnTo>
                    <a:pt x="3711" y="223"/>
                  </a:lnTo>
                  <a:lnTo>
                    <a:pt x="3709" y="224"/>
                  </a:lnTo>
                  <a:lnTo>
                    <a:pt x="3709" y="226"/>
                  </a:lnTo>
                  <a:lnTo>
                    <a:pt x="3707" y="226"/>
                  </a:lnTo>
                  <a:lnTo>
                    <a:pt x="3707" y="228"/>
                  </a:lnTo>
                  <a:lnTo>
                    <a:pt x="3709" y="230"/>
                  </a:lnTo>
                  <a:lnTo>
                    <a:pt x="3709" y="232"/>
                  </a:lnTo>
                  <a:lnTo>
                    <a:pt x="3707" y="232"/>
                  </a:lnTo>
                  <a:lnTo>
                    <a:pt x="3707" y="230"/>
                  </a:lnTo>
                  <a:lnTo>
                    <a:pt x="3707" y="228"/>
                  </a:lnTo>
                  <a:lnTo>
                    <a:pt x="3704" y="226"/>
                  </a:lnTo>
                  <a:lnTo>
                    <a:pt x="3704" y="224"/>
                  </a:lnTo>
                  <a:lnTo>
                    <a:pt x="3704" y="223"/>
                  </a:lnTo>
                  <a:lnTo>
                    <a:pt x="3702" y="221"/>
                  </a:lnTo>
                  <a:lnTo>
                    <a:pt x="3702" y="219"/>
                  </a:lnTo>
                  <a:lnTo>
                    <a:pt x="3700" y="219"/>
                  </a:lnTo>
                  <a:lnTo>
                    <a:pt x="3698" y="219"/>
                  </a:lnTo>
                  <a:lnTo>
                    <a:pt x="3696" y="217"/>
                  </a:lnTo>
                  <a:lnTo>
                    <a:pt x="3696" y="215"/>
                  </a:lnTo>
                  <a:lnTo>
                    <a:pt x="3696" y="213"/>
                  </a:lnTo>
                  <a:lnTo>
                    <a:pt x="3698" y="213"/>
                  </a:lnTo>
                  <a:lnTo>
                    <a:pt x="3698" y="211"/>
                  </a:lnTo>
                  <a:lnTo>
                    <a:pt x="3700" y="213"/>
                  </a:lnTo>
                  <a:lnTo>
                    <a:pt x="3700" y="211"/>
                  </a:lnTo>
                  <a:lnTo>
                    <a:pt x="3702" y="211"/>
                  </a:lnTo>
                  <a:lnTo>
                    <a:pt x="3702" y="213"/>
                  </a:lnTo>
                  <a:lnTo>
                    <a:pt x="3704" y="213"/>
                  </a:lnTo>
                  <a:lnTo>
                    <a:pt x="3702" y="211"/>
                  </a:lnTo>
                  <a:lnTo>
                    <a:pt x="3704" y="211"/>
                  </a:lnTo>
                  <a:close/>
                  <a:moveTo>
                    <a:pt x="67" y="211"/>
                  </a:moveTo>
                  <a:lnTo>
                    <a:pt x="69" y="211"/>
                  </a:lnTo>
                  <a:lnTo>
                    <a:pt x="71" y="211"/>
                  </a:lnTo>
                  <a:lnTo>
                    <a:pt x="71" y="213"/>
                  </a:lnTo>
                  <a:lnTo>
                    <a:pt x="69" y="213"/>
                  </a:lnTo>
                  <a:lnTo>
                    <a:pt x="69" y="211"/>
                  </a:lnTo>
                  <a:lnTo>
                    <a:pt x="67" y="211"/>
                  </a:lnTo>
                  <a:close/>
                  <a:moveTo>
                    <a:pt x="5057" y="201"/>
                  </a:moveTo>
                  <a:lnTo>
                    <a:pt x="5059" y="203"/>
                  </a:lnTo>
                  <a:lnTo>
                    <a:pt x="5059" y="205"/>
                  </a:lnTo>
                  <a:lnTo>
                    <a:pt x="5057" y="209"/>
                  </a:lnTo>
                  <a:lnTo>
                    <a:pt x="5055" y="209"/>
                  </a:lnTo>
                  <a:lnTo>
                    <a:pt x="5053" y="209"/>
                  </a:lnTo>
                  <a:lnTo>
                    <a:pt x="5053" y="207"/>
                  </a:lnTo>
                  <a:lnTo>
                    <a:pt x="5051" y="207"/>
                  </a:lnTo>
                  <a:lnTo>
                    <a:pt x="5050" y="205"/>
                  </a:lnTo>
                  <a:lnTo>
                    <a:pt x="5048" y="207"/>
                  </a:lnTo>
                  <a:lnTo>
                    <a:pt x="5050" y="207"/>
                  </a:lnTo>
                  <a:lnTo>
                    <a:pt x="5051" y="207"/>
                  </a:lnTo>
                  <a:lnTo>
                    <a:pt x="5051" y="209"/>
                  </a:lnTo>
                  <a:lnTo>
                    <a:pt x="5050" y="209"/>
                  </a:lnTo>
                  <a:lnTo>
                    <a:pt x="5046" y="205"/>
                  </a:lnTo>
                  <a:lnTo>
                    <a:pt x="5044" y="205"/>
                  </a:lnTo>
                  <a:lnTo>
                    <a:pt x="5044" y="203"/>
                  </a:lnTo>
                  <a:lnTo>
                    <a:pt x="5046" y="203"/>
                  </a:lnTo>
                  <a:lnTo>
                    <a:pt x="5048" y="201"/>
                  </a:lnTo>
                  <a:lnTo>
                    <a:pt x="5051" y="201"/>
                  </a:lnTo>
                  <a:lnTo>
                    <a:pt x="5053" y="201"/>
                  </a:lnTo>
                  <a:lnTo>
                    <a:pt x="5055" y="201"/>
                  </a:lnTo>
                  <a:lnTo>
                    <a:pt x="5057" y="201"/>
                  </a:lnTo>
                  <a:close/>
                  <a:moveTo>
                    <a:pt x="4101" y="165"/>
                  </a:moveTo>
                  <a:lnTo>
                    <a:pt x="4099" y="165"/>
                  </a:lnTo>
                  <a:lnTo>
                    <a:pt x="4093" y="165"/>
                  </a:lnTo>
                  <a:lnTo>
                    <a:pt x="4091" y="167"/>
                  </a:lnTo>
                  <a:lnTo>
                    <a:pt x="4088" y="165"/>
                  </a:lnTo>
                  <a:lnTo>
                    <a:pt x="4088" y="163"/>
                  </a:lnTo>
                  <a:lnTo>
                    <a:pt x="4088" y="161"/>
                  </a:lnTo>
                  <a:lnTo>
                    <a:pt x="4093" y="157"/>
                  </a:lnTo>
                  <a:lnTo>
                    <a:pt x="4093" y="155"/>
                  </a:lnTo>
                  <a:lnTo>
                    <a:pt x="4093" y="153"/>
                  </a:lnTo>
                  <a:lnTo>
                    <a:pt x="4095" y="152"/>
                  </a:lnTo>
                  <a:lnTo>
                    <a:pt x="4097" y="150"/>
                  </a:lnTo>
                  <a:lnTo>
                    <a:pt x="4099" y="148"/>
                  </a:lnTo>
                  <a:lnTo>
                    <a:pt x="4103" y="148"/>
                  </a:lnTo>
                  <a:lnTo>
                    <a:pt x="4105" y="150"/>
                  </a:lnTo>
                  <a:lnTo>
                    <a:pt x="4107" y="150"/>
                  </a:lnTo>
                  <a:lnTo>
                    <a:pt x="4109" y="152"/>
                  </a:lnTo>
                  <a:lnTo>
                    <a:pt x="4111" y="152"/>
                  </a:lnTo>
                  <a:lnTo>
                    <a:pt x="4111" y="153"/>
                  </a:lnTo>
                  <a:lnTo>
                    <a:pt x="4113" y="155"/>
                  </a:lnTo>
                  <a:lnTo>
                    <a:pt x="4111" y="155"/>
                  </a:lnTo>
                  <a:lnTo>
                    <a:pt x="4109" y="157"/>
                  </a:lnTo>
                  <a:lnTo>
                    <a:pt x="4109" y="159"/>
                  </a:lnTo>
                  <a:lnTo>
                    <a:pt x="4107" y="159"/>
                  </a:lnTo>
                  <a:lnTo>
                    <a:pt x="4105" y="159"/>
                  </a:lnTo>
                  <a:lnTo>
                    <a:pt x="4105" y="161"/>
                  </a:lnTo>
                  <a:lnTo>
                    <a:pt x="4103" y="165"/>
                  </a:lnTo>
                  <a:lnTo>
                    <a:pt x="4101" y="165"/>
                  </a:lnTo>
                  <a:close/>
                  <a:moveTo>
                    <a:pt x="4915" y="148"/>
                  </a:moveTo>
                  <a:lnTo>
                    <a:pt x="4917" y="150"/>
                  </a:lnTo>
                  <a:lnTo>
                    <a:pt x="4915" y="150"/>
                  </a:lnTo>
                  <a:lnTo>
                    <a:pt x="4913" y="152"/>
                  </a:lnTo>
                  <a:lnTo>
                    <a:pt x="4911" y="153"/>
                  </a:lnTo>
                  <a:lnTo>
                    <a:pt x="4909" y="152"/>
                  </a:lnTo>
                  <a:lnTo>
                    <a:pt x="4907" y="152"/>
                  </a:lnTo>
                  <a:lnTo>
                    <a:pt x="4906" y="152"/>
                  </a:lnTo>
                  <a:lnTo>
                    <a:pt x="4904" y="148"/>
                  </a:lnTo>
                  <a:lnTo>
                    <a:pt x="4904" y="146"/>
                  </a:lnTo>
                  <a:lnTo>
                    <a:pt x="4907" y="146"/>
                  </a:lnTo>
                  <a:lnTo>
                    <a:pt x="4911" y="146"/>
                  </a:lnTo>
                  <a:lnTo>
                    <a:pt x="4915" y="146"/>
                  </a:lnTo>
                  <a:lnTo>
                    <a:pt x="4915" y="148"/>
                  </a:lnTo>
                  <a:close/>
                  <a:moveTo>
                    <a:pt x="4923" y="140"/>
                  </a:moveTo>
                  <a:lnTo>
                    <a:pt x="4921" y="140"/>
                  </a:lnTo>
                  <a:lnTo>
                    <a:pt x="4917" y="140"/>
                  </a:lnTo>
                  <a:lnTo>
                    <a:pt x="4911" y="138"/>
                  </a:lnTo>
                  <a:lnTo>
                    <a:pt x="4906" y="138"/>
                  </a:lnTo>
                  <a:lnTo>
                    <a:pt x="4906" y="136"/>
                  </a:lnTo>
                  <a:lnTo>
                    <a:pt x="4907" y="134"/>
                  </a:lnTo>
                  <a:lnTo>
                    <a:pt x="4909" y="134"/>
                  </a:lnTo>
                  <a:lnTo>
                    <a:pt x="4913" y="134"/>
                  </a:lnTo>
                  <a:lnTo>
                    <a:pt x="4915" y="132"/>
                  </a:lnTo>
                  <a:lnTo>
                    <a:pt x="4917" y="130"/>
                  </a:lnTo>
                  <a:lnTo>
                    <a:pt x="4921" y="132"/>
                  </a:lnTo>
                  <a:lnTo>
                    <a:pt x="4923" y="134"/>
                  </a:lnTo>
                  <a:lnTo>
                    <a:pt x="4923" y="138"/>
                  </a:lnTo>
                  <a:lnTo>
                    <a:pt x="4923" y="140"/>
                  </a:lnTo>
                  <a:close/>
                  <a:moveTo>
                    <a:pt x="4130" y="132"/>
                  </a:moveTo>
                  <a:lnTo>
                    <a:pt x="4130" y="134"/>
                  </a:lnTo>
                  <a:lnTo>
                    <a:pt x="4130" y="136"/>
                  </a:lnTo>
                  <a:lnTo>
                    <a:pt x="4130" y="138"/>
                  </a:lnTo>
                  <a:lnTo>
                    <a:pt x="4130" y="140"/>
                  </a:lnTo>
                  <a:lnTo>
                    <a:pt x="4130" y="142"/>
                  </a:lnTo>
                  <a:lnTo>
                    <a:pt x="4128" y="144"/>
                  </a:lnTo>
                  <a:lnTo>
                    <a:pt x="4122" y="142"/>
                  </a:lnTo>
                  <a:lnTo>
                    <a:pt x="4120" y="142"/>
                  </a:lnTo>
                  <a:lnTo>
                    <a:pt x="4118" y="140"/>
                  </a:lnTo>
                  <a:lnTo>
                    <a:pt x="4116" y="138"/>
                  </a:lnTo>
                  <a:lnTo>
                    <a:pt x="4116" y="136"/>
                  </a:lnTo>
                  <a:lnTo>
                    <a:pt x="4115" y="136"/>
                  </a:lnTo>
                  <a:lnTo>
                    <a:pt x="4115" y="138"/>
                  </a:lnTo>
                  <a:lnTo>
                    <a:pt x="4115" y="136"/>
                  </a:lnTo>
                  <a:lnTo>
                    <a:pt x="4115" y="134"/>
                  </a:lnTo>
                  <a:lnTo>
                    <a:pt x="4116" y="134"/>
                  </a:lnTo>
                  <a:lnTo>
                    <a:pt x="4116" y="132"/>
                  </a:lnTo>
                  <a:lnTo>
                    <a:pt x="4120" y="129"/>
                  </a:lnTo>
                  <a:lnTo>
                    <a:pt x="4124" y="123"/>
                  </a:lnTo>
                  <a:lnTo>
                    <a:pt x="4126" y="123"/>
                  </a:lnTo>
                  <a:lnTo>
                    <a:pt x="4126" y="125"/>
                  </a:lnTo>
                  <a:lnTo>
                    <a:pt x="4128" y="125"/>
                  </a:lnTo>
                  <a:lnTo>
                    <a:pt x="4128" y="127"/>
                  </a:lnTo>
                  <a:lnTo>
                    <a:pt x="4128" y="129"/>
                  </a:lnTo>
                  <a:lnTo>
                    <a:pt x="4130" y="132"/>
                  </a:lnTo>
                  <a:close/>
                  <a:moveTo>
                    <a:pt x="4055" y="123"/>
                  </a:moveTo>
                  <a:lnTo>
                    <a:pt x="4057" y="125"/>
                  </a:lnTo>
                  <a:lnTo>
                    <a:pt x="4055" y="123"/>
                  </a:lnTo>
                  <a:lnTo>
                    <a:pt x="4053" y="123"/>
                  </a:lnTo>
                  <a:lnTo>
                    <a:pt x="4053" y="125"/>
                  </a:lnTo>
                  <a:lnTo>
                    <a:pt x="4053" y="127"/>
                  </a:lnTo>
                  <a:lnTo>
                    <a:pt x="4051" y="129"/>
                  </a:lnTo>
                  <a:lnTo>
                    <a:pt x="4051" y="130"/>
                  </a:lnTo>
                  <a:lnTo>
                    <a:pt x="4053" y="132"/>
                  </a:lnTo>
                  <a:lnTo>
                    <a:pt x="4053" y="134"/>
                  </a:lnTo>
                  <a:lnTo>
                    <a:pt x="4051" y="134"/>
                  </a:lnTo>
                  <a:lnTo>
                    <a:pt x="4051" y="132"/>
                  </a:lnTo>
                  <a:lnTo>
                    <a:pt x="4049" y="132"/>
                  </a:lnTo>
                  <a:lnTo>
                    <a:pt x="4047" y="132"/>
                  </a:lnTo>
                  <a:lnTo>
                    <a:pt x="4047" y="130"/>
                  </a:lnTo>
                  <a:lnTo>
                    <a:pt x="4045" y="130"/>
                  </a:lnTo>
                  <a:lnTo>
                    <a:pt x="4045" y="129"/>
                  </a:lnTo>
                  <a:lnTo>
                    <a:pt x="4043" y="129"/>
                  </a:lnTo>
                  <a:lnTo>
                    <a:pt x="4043" y="127"/>
                  </a:lnTo>
                  <a:lnTo>
                    <a:pt x="4043" y="123"/>
                  </a:lnTo>
                  <a:lnTo>
                    <a:pt x="4045" y="121"/>
                  </a:lnTo>
                  <a:lnTo>
                    <a:pt x="4049" y="121"/>
                  </a:lnTo>
                  <a:lnTo>
                    <a:pt x="4053" y="121"/>
                  </a:lnTo>
                  <a:lnTo>
                    <a:pt x="4055" y="123"/>
                  </a:lnTo>
                  <a:close/>
                  <a:moveTo>
                    <a:pt x="4771" y="125"/>
                  </a:moveTo>
                  <a:lnTo>
                    <a:pt x="4769" y="127"/>
                  </a:lnTo>
                  <a:lnTo>
                    <a:pt x="4769" y="125"/>
                  </a:lnTo>
                  <a:lnTo>
                    <a:pt x="4769" y="123"/>
                  </a:lnTo>
                  <a:lnTo>
                    <a:pt x="4769" y="121"/>
                  </a:lnTo>
                  <a:lnTo>
                    <a:pt x="4767" y="121"/>
                  </a:lnTo>
                  <a:lnTo>
                    <a:pt x="4769" y="121"/>
                  </a:lnTo>
                  <a:lnTo>
                    <a:pt x="4771" y="119"/>
                  </a:lnTo>
                  <a:lnTo>
                    <a:pt x="4775" y="119"/>
                  </a:lnTo>
                  <a:lnTo>
                    <a:pt x="4777" y="121"/>
                  </a:lnTo>
                  <a:lnTo>
                    <a:pt x="4779" y="123"/>
                  </a:lnTo>
                  <a:lnTo>
                    <a:pt x="4777" y="125"/>
                  </a:lnTo>
                  <a:lnTo>
                    <a:pt x="4771" y="125"/>
                  </a:lnTo>
                  <a:close/>
                  <a:moveTo>
                    <a:pt x="4076" y="115"/>
                  </a:moveTo>
                  <a:lnTo>
                    <a:pt x="4082" y="117"/>
                  </a:lnTo>
                  <a:lnTo>
                    <a:pt x="4084" y="117"/>
                  </a:lnTo>
                  <a:lnTo>
                    <a:pt x="4086" y="117"/>
                  </a:lnTo>
                  <a:lnTo>
                    <a:pt x="4086" y="119"/>
                  </a:lnTo>
                  <a:lnTo>
                    <a:pt x="4084" y="119"/>
                  </a:lnTo>
                  <a:lnTo>
                    <a:pt x="4084" y="121"/>
                  </a:lnTo>
                  <a:lnTo>
                    <a:pt x="4078" y="119"/>
                  </a:lnTo>
                  <a:lnTo>
                    <a:pt x="4076" y="117"/>
                  </a:lnTo>
                  <a:lnTo>
                    <a:pt x="4076" y="115"/>
                  </a:lnTo>
                  <a:close/>
                  <a:moveTo>
                    <a:pt x="3999" y="109"/>
                  </a:moveTo>
                  <a:lnTo>
                    <a:pt x="3997" y="109"/>
                  </a:lnTo>
                  <a:lnTo>
                    <a:pt x="3997" y="111"/>
                  </a:lnTo>
                  <a:lnTo>
                    <a:pt x="3995" y="111"/>
                  </a:lnTo>
                  <a:lnTo>
                    <a:pt x="3997" y="111"/>
                  </a:lnTo>
                  <a:lnTo>
                    <a:pt x="3995" y="109"/>
                  </a:lnTo>
                  <a:lnTo>
                    <a:pt x="3997" y="107"/>
                  </a:lnTo>
                  <a:lnTo>
                    <a:pt x="3997" y="106"/>
                  </a:lnTo>
                  <a:lnTo>
                    <a:pt x="3997" y="104"/>
                  </a:lnTo>
                  <a:lnTo>
                    <a:pt x="3999" y="106"/>
                  </a:lnTo>
                  <a:lnTo>
                    <a:pt x="3999" y="107"/>
                  </a:lnTo>
                  <a:lnTo>
                    <a:pt x="3999" y="109"/>
                  </a:lnTo>
                  <a:close/>
                  <a:moveTo>
                    <a:pt x="3744" y="109"/>
                  </a:moveTo>
                  <a:lnTo>
                    <a:pt x="3748" y="109"/>
                  </a:lnTo>
                  <a:lnTo>
                    <a:pt x="3752" y="109"/>
                  </a:lnTo>
                  <a:lnTo>
                    <a:pt x="3752" y="111"/>
                  </a:lnTo>
                  <a:lnTo>
                    <a:pt x="3757" y="113"/>
                  </a:lnTo>
                  <a:lnTo>
                    <a:pt x="3763" y="115"/>
                  </a:lnTo>
                  <a:lnTo>
                    <a:pt x="3763" y="117"/>
                  </a:lnTo>
                  <a:lnTo>
                    <a:pt x="3765" y="119"/>
                  </a:lnTo>
                  <a:lnTo>
                    <a:pt x="3765" y="121"/>
                  </a:lnTo>
                  <a:lnTo>
                    <a:pt x="3763" y="121"/>
                  </a:lnTo>
                  <a:lnTo>
                    <a:pt x="3757" y="123"/>
                  </a:lnTo>
                  <a:lnTo>
                    <a:pt x="3752" y="125"/>
                  </a:lnTo>
                  <a:lnTo>
                    <a:pt x="3754" y="125"/>
                  </a:lnTo>
                  <a:lnTo>
                    <a:pt x="3757" y="125"/>
                  </a:lnTo>
                  <a:lnTo>
                    <a:pt x="3761" y="125"/>
                  </a:lnTo>
                  <a:lnTo>
                    <a:pt x="3763" y="125"/>
                  </a:lnTo>
                  <a:lnTo>
                    <a:pt x="3763" y="127"/>
                  </a:lnTo>
                  <a:lnTo>
                    <a:pt x="3761" y="127"/>
                  </a:lnTo>
                  <a:lnTo>
                    <a:pt x="3761" y="129"/>
                  </a:lnTo>
                  <a:lnTo>
                    <a:pt x="3759" y="127"/>
                  </a:lnTo>
                  <a:lnTo>
                    <a:pt x="3754" y="129"/>
                  </a:lnTo>
                  <a:lnTo>
                    <a:pt x="3750" y="129"/>
                  </a:lnTo>
                  <a:lnTo>
                    <a:pt x="3750" y="130"/>
                  </a:lnTo>
                  <a:lnTo>
                    <a:pt x="3752" y="130"/>
                  </a:lnTo>
                  <a:lnTo>
                    <a:pt x="3755" y="130"/>
                  </a:lnTo>
                  <a:lnTo>
                    <a:pt x="3757" y="129"/>
                  </a:lnTo>
                  <a:lnTo>
                    <a:pt x="3759" y="129"/>
                  </a:lnTo>
                  <a:lnTo>
                    <a:pt x="3759" y="130"/>
                  </a:lnTo>
                  <a:lnTo>
                    <a:pt x="3759" y="132"/>
                  </a:lnTo>
                  <a:lnTo>
                    <a:pt x="3759" y="134"/>
                  </a:lnTo>
                  <a:lnTo>
                    <a:pt x="3759" y="136"/>
                  </a:lnTo>
                  <a:lnTo>
                    <a:pt x="3757" y="138"/>
                  </a:lnTo>
                  <a:lnTo>
                    <a:pt x="3757" y="140"/>
                  </a:lnTo>
                  <a:lnTo>
                    <a:pt x="3755" y="140"/>
                  </a:lnTo>
                  <a:lnTo>
                    <a:pt x="3754" y="138"/>
                  </a:lnTo>
                  <a:lnTo>
                    <a:pt x="3752" y="140"/>
                  </a:lnTo>
                  <a:lnTo>
                    <a:pt x="3750" y="140"/>
                  </a:lnTo>
                  <a:lnTo>
                    <a:pt x="3748" y="138"/>
                  </a:lnTo>
                  <a:lnTo>
                    <a:pt x="3746" y="140"/>
                  </a:lnTo>
                  <a:lnTo>
                    <a:pt x="3750" y="140"/>
                  </a:lnTo>
                  <a:lnTo>
                    <a:pt x="3752" y="140"/>
                  </a:lnTo>
                  <a:lnTo>
                    <a:pt x="3754" y="142"/>
                  </a:lnTo>
                  <a:lnTo>
                    <a:pt x="3755" y="146"/>
                  </a:lnTo>
                  <a:lnTo>
                    <a:pt x="3752" y="146"/>
                  </a:lnTo>
                  <a:lnTo>
                    <a:pt x="3750" y="144"/>
                  </a:lnTo>
                  <a:lnTo>
                    <a:pt x="3752" y="146"/>
                  </a:lnTo>
                  <a:lnTo>
                    <a:pt x="3752" y="148"/>
                  </a:lnTo>
                  <a:lnTo>
                    <a:pt x="3750" y="148"/>
                  </a:lnTo>
                  <a:lnTo>
                    <a:pt x="3750" y="150"/>
                  </a:lnTo>
                  <a:lnTo>
                    <a:pt x="3750" y="152"/>
                  </a:lnTo>
                  <a:lnTo>
                    <a:pt x="3748" y="152"/>
                  </a:lnTo>
                  <a:lnTo>
                    <a:pt x="3748" y="150"/>
                  </a:lnTo>
                  <a:lnTo>
                    <a:pt x="3746" y="150"/>
                  </a:lnTo>
                  <a:lnTo>
                    <a:pt x="3744" y="150"/>
                  </a:lnTo>
                  <a:lnTo>
                    <a:pt x="3746" y="152"/>
                  </a:lnTo>
                  <a:lnTo>
                    <a:pt x="3748" y="152"/>
                  </a:lnTo>
                  <a:lnTo>
                    <a:pt x="3748" y="153"/>
                  </a:lnTo>
                  <a:lnTo>
                    <a:pt x="3748" y="155"/>
                  </a:lnTo>
                  <a:lnTo>
                    <a:pt x="3746" y="155"/>
                  </a:lnTo>
                  <a:lnTo>
                    <a:pt x="3746" y="157"/>
                  </a:lnTo>
                  <a:lnTo>
                    <a:pt x="3744" y="155"/>
                  </a:lnTo>
                  <a:lnTo>
                    <a:pt x="3742" y="155"/>
                  </a:lnTo>
                  <a:lnTo>
                    <a:pt x="3742" y="157"/>
                  </a:lnTo>
                  <a:lnTo>
                    <a:pt x="3744" y="157"/>
                  </a:lnTo>
                  <a:lnTo>
                    <a:pt x="3746" y="157"/>
                  </a:lnTo>
                  <a:lnTo>
                    <a:pt x="3748" y="157"/>
                  </a:lnTo>
                  <a:lnTo>
                    <a:pt x="3748" y="159"/>
                  </a:lnTo>
                  <a:lnTo>
                    <a:pt x="3748" y="161"/>
                  </a:lnTo>
                  <a:lnTo>
                    <a:pt x="3746" y="163"/>
                  </a:lnTo>
                  <a:lnTo>
                    <a:pt x="3746" y="165"/>
                  </a:lnTo>
                  <a:lnTo>
                    <a:pt x="3748" y="167"/>
                  </a:lnTo>
                  <a:lnTo>
                    <a:pt x="3748" y="169"/>
                  </a:lnTo>
                  <a:lnTo>
                    <a:pt x="3748" y="171"/>
                  </a:lnTo>
                  <a:lnTo>
                    <a:pt x="3748" y="173"/>
                  </a:lnTo>
                  <a:lnTo>
                    <a:pt x="3746" y="175"/>
                  </a:lnTo>
                  <a:lnTo>
                    <a:pt x="3746" y="176"/>
                  </a:lnTo>
                  <a:lnTo>
                    <a:pt x="3746" y="178"/>
                  </a:lnTo>
                  <a:lnTo>
                    <a:pt x="3746" y="180"/>
                  </a:lnTo>
                  <a:lnTo>
                    <a:pt x="3746" y="182"/>
                  </a:lnTo>
                  <a:lnTo>
                    <a:pt x="3746" y="184"/>
                  </a:lnTo>
                  <a:lnTo>
                    <a:pt x="3744" y="182"/>
                  </a:lnTo>
                  <a:lnTo>
                    <a:pt x="3744" y="184"/>
                  </a:lnTo>
                  <a:lnTo>
                    <a:pt x="3746" y="184"/>
                  </a:lnTo>
                  <a:lnTo>
                    <a:pt x="3748" y="186"/>
                  </a:lnTo>
                  <a:lnTo>
                    <a:pt x="3748" y="188"/>
                  </a:lnTo>
                  <a:lnTo>
                    <a:pt x="3748" y="192"/>
                  </a:lnTo>
                  <a:lnTo>
                    <a:pt x="3748" y="194"/>
                  </a:lnTo>
                  <a:lnTo>
                    <a:pt x="3750" y="196"/>
                  </a:lnTo>
                  <a:lnTo>
                    <a:pt x="3750" y="200"/>
                  </a:lnTo>
                  <a:lnTo>
                    <a:pt x="3752" y="203"/>
                  </a:lnTo>
                  <a:lnTo>
                    <a:pt x="3754" y="205"/>
                  </a:lnTo>
                  <a:lnTo>
                    <a:pt x="3754" y="209"/>
                  </a:lnTo>
                  <a:lnTo>
                    <a:pt x="3755" y="211"/>
                  </a:lnTo>
                  <a:lnTo>
                    <a:pt x="3755" y="213"/>
                  </a:lnTo>
                  <a:lnTo>
                    <a:pt x="3755" y="215"/>
                  </a:lnTo>
                  <a:lnTo>
                    <a:pt x="3757" y="217"/>
                  </a:lnTo>
                  <a:lnTo>
                    <a:pt x="3757" y="219"/>
                  </a:lnTo>
                  <a:lnTo>
                    <a:pt x="3761" y="223"/>
                  </a:lnTo>
                  <a:lnTo>
                    <a:pt x="3765" y="228"/>
                  </a:lnTo>
                  <a:lnTo>
                    <a:pt x="3765" y="230"/>
                  </a:lnTo>
                  <a:lnTo>
                    <a:pt x="3767" y="232"/>
                  </a:lnTo>
                  <a:lnTo>
                    <a:pt x="3769" y="232"/>
                  </a:lnTo>
                  <a:lnTo>
                    <a:pt x="3769" y="234"/>
                  </a:lnTo>
                  <a:lnTo>
                    <a:pt x="3771" y="234"/>
                  </a:lnTo>
                  <a:lnTo>
                    <a:pt x="3771" y="236"/>
                  </a:lnTo>
                  <a:lnTo>
                    <a:pt x="3773" y="236"/>
                  </a:lnTo>
                  <a:lnTo>
                    <a:pt x="3773" y="238"/>
                  </a:lnTo>
                  <a:lnTo>
                    <a:pt x="3775" y="238"/>
                  </a:lnTo>
                  <a:lnTo>
                    <a:pt x="3775" y="240"/>
                  </a:lnTo>
                  <a:lnTo>
                    <a:pt x="3777" y="240"/>
                  </a:lnTo>
                  <a:lnTo>
                    <a:pt x="3778" y="240"/>
                  </a:lnTo>
                  <a:lnTo>
                    <a:pt x="3782" y="244"/>
                  </a:lnTo>
                  <a:lnTo>
                    <a:pt x="3780" y="244"/>
                  </a:lnTo>
                  <a:lnTo>
                    <a:pt x="3778" y="244"/>
                  </a:lnTo>
                  <a:lnTo>
                    <a:pt x="3780" y="246"/>
                  </a:lnTo>
                  <a:lnTo>
                    <a:pt x="3778" y="248"/>
                  </a:lnTo>
                  <a:lnTo>
                    <a:pt x="3778" y="249"/>
                  </a:lnTo>
                  <a:lnTo>
                    <a:pt x="3775" y="249"/>
                  </a:lnTo>
                  <a:lnTo>
                    <a:pt x="3773" y="246"/>
                  </a:lnTo>
                  <a:lnTo>
                    <a:pt x="3771" y="246"/>
                  </a:lnTo>
                  <a:lnTo>
                    <a:pt x="3771" y="248"/>
                  </a:lnTo>
                  <a:lnTo>
                    <a:pt x="3769" y="248"/>
                  </a:lnTo>
                  <a:lnTo>
                    <a:pt x="3769" y="246"/>
                  </a:lnTo>
                  <a:lnTo>
                    <a:pt x="3767" y="244"/>
                  </a:lnTo>
                  <a:lnTo>
                    <a:pt x="3767" y="246"/>
                  </a:lnTo>
                  <a:lnTo>
                    <a:pt x="3769" y="246"/>
                  </a:lnTo>
                  <a:lnTo>
                    <a:pt x="3769" y="248"/>
                  </a:lnTo>
                  <a:lnTo>
                    <a:pt x="3773" y="249"/>
                  </a:lnTo>
                  <a:lnTo>
                    <a:pt x="3773" y="248"/>
                  </a:lnTo>
                  <a:lnTo>
                    <a:pt x="3775" y="248"/>
                  </a:lnTo>
                  <a:lnTo>
                    <a:pt x="3775" y="249"/>
                  </a:lnTo>
                  <a:lnTo>
                    <a:pt x="3777" y="251"/>
                  </a:lnTo>
                  <a:lnTo>
                    <a:pt x="3771" y="249"/>
                  </a:lnTo>
                  <a:lnTo>
                    <a:pt x="3767" y="248"/>
                  </a:lnTo>
                  <a:lnTo>
                    <a:pt x="3765" y="246"/>
                  </a:lnTo>
                  <a:lnTo>
                    <a:pt x="3765" y="248"/>
                  </a:lnTo>
                  <a:lnTo>
                    <a:pt x="3767" y="248"/>
                  </a:lnTo>
                  <a:lnTo>
                    <a:pt x="3765" y="248"/>
                  </a:lnTo>
                  <a:lnTo>
                    <a:pt x="3763" y="248"/>
                  </a:lnTo>
                  <a:lnTo>
                    <a:pt x="3763" y="246"/>
                  </a:lnTo>
                  <a:lnTo>
                    <a:pt x="3763" y="244"/>
                  </a:lnTo>
                  <a:lnTo>
                    <a:pt x="3765" y="244"/>
                  </a:lnTo>
                  <a:lnTo>
                    <a:pt x="3765" y="242"/>
                  </a:lnTo>
                  <a:lnTo>
                    <a:pt x="3763" y="242"/>
                  </a:lnTo>
                  <a:lnTo>
                    <a:pt x="3763" y="244"/>
                  </a:lnTo>
                  <a:lnTo>
                    <a:pt x="3761" y="244"/>
                  </a:lnTo>
                  <a:lnTo>
                    <a:pt x="3759" y="244"/>
                  </a:lnTo>
                  <a:lnTo>
                    <a:pt x="3761" y="246"/>
                  </a:lnTo>
                  <a:lnTo>
                    <a:pt x="3759" y="246"/>
                  </a:lnTo>
                  <a:lnTo>
                    <a:pt x="3759" y="248"/>
                  </a:lnTo>
                  <a:lnTo>
                    <a:pt x="3761" y="248"/>
                  </a:lnTo>
                  <a:lnTo>
                    <a:pt x="3761" y="246"/>
                  </a:lnTo>
                  <a:lnTo>
                    <a:pt x="3763" y="246"/>
                  </a:lnTo>
                  <a:lnTo>
                    <a:pt x="3763" y="248"/>
                  </a:lnTo>
                  <a:lnTo>
                    <a:pt x="3763" y="249"/>
                  </a:lnTo>
                  <a:lnTo>
                    <a:pt x="3765" y="249"/>
                  </a:lnTo>
                  <a:lnTo>
                    <a:pt x="3765" y="251"/>
                  </a:lnTo>
                  <a:lnTo>
                    <a:pt x="3763" y="251"/>
                  </a:lnTo>
                  <a:lnTo>
                    <a:pt x="3763" y="253"/>
                  </a:lnTo>
                  <a:lnTo>
                    <a:pt x="3761" y="251"/>
                  </a:lnTo>
                  <a:lnTo>
                    <a:pt x="3763" y="251"/>
                  </a:lnTo>
                  <a:lnTo>
                    <a:pt x="3765" y="251"/>
                  </a:lnTo>
                  <a:lnTo>
                    <a:pt x="3763" y="249"/>
                  </a:lnTo>
                  <a:lnTo>
                    <a:pt x="3761" y="249"/>
                  </a:lnTo>
                  <a:lnTo>
                    <a:pt x="3759" y="249"/>
                  </a:lnTo>
                  <a:lnTo>
                    <a:pt x="3757" y="248"/>
                  </a:lnTo>
                  <a:lnTo>
                    <a:pt x="3755" y="248"/>
                  </a:lnTo>
                  <a:lnTo>
                    <a:pt x="3757" y="249"/>
                  </a:lnTo>
                  <a:lnTo>
                    <a:pt x="3755" y="249"/>
                  </a:lnTo>
                  <a:lnTo>
                    <a:pt x="3755" y="248"/>
                  </a:lnTo>
                  <a:lnTo>
                    <a:pt x="3754" y="246"/>
                  </a:lnTo>
                  <a:lnTo>
                    <a:pt x="3752" y="246"/>
                  </a:lnTo>
                  <a:lnTo>
                    <a:pt x="3754" y="248"/>
                  </a:lnTo>
                  <a:lnTo>
                    <a:pt x="3755" y="249"/>
                  </a:lnTo>
                  <a:lnTo>
                    <a:pt x="3755" y="251"/>
                  </a:lnTo>
                  <a:lnTo>
                    <a:pt x="3755" y="249"/>
                  </a:lnTo>
                  <a:lnTo>
                    <a:pt x="3754" y="249"/>
                  </a:lnTo>
                  <a:lnTo>
                    <a:pt x="3754" y="251"/>
                  </a:lnTo>
                  <a:lnTo>
                    <a:pt x="3754" y="249"/>
                  </a:lnTo>
                  <a:lnTo>
                    <a:pt x="3752" y="249"/>
                  </a:lnTo>
                  <a:lnTo>
                    <a:pt x="3750" y="248"/>
                  </a:lnTo>
                  <a:lnTo>
                    <a:pt x="3750" y="249"/>
                  </a:lnTo>
                  <a:lnTo>
                    <a:pt x="3752" y="249"/>
                  </a:lnTo>
                  <a:lnTo>
                    <a:pt x="3750" y="248"/>
                  </a:lnTo>
                  <a:lnTo>
                    <a:pt x="3752" y="248"/>
                  </a:lnTo>
                  <a:lnTo>
                    <a:pt x="3752" y="246"/>
                  </a:lnTo>
                  <a:lnTo>
                    <a:pt x="3750" y="244"/>
                  </a:lnTo>
                  <a:lnTo>
                    <a:pt x="3750" y="246"/>
                  </a:lnTo>
                  <a:lnTo>
                    <a:pt x="3752" y="246"/>
                  </a:lnTo>
                  <a:lnTo>
                    <a:pt x="3752" y="248"/>
                  </a:lnTo>
                  <a:lnTo>
                    <a:pt x="3752" y="246"/>
                  </a:lnTo>
                  <a:lnTo>
                    <a:pt x="3750" y="246"/>
                  </a:lnTo>
                  <a:lnTo>
                    <a:pt x="3748" y="244"/>
                  </a:lnTo>
                  <a:lnTo>
                    <a:pt x="3746" y="244"/>
                  </a:lnTo>
                  <a:lnTo>
                    <a:pt x="3746" y="242"/>
                  </a:lnTo>
                  <a:lnTo>
                    <a:pt x="3746" y="244"/>
                  </a:lnTo>
                  <a:lnTo>
                    <a:pt x="3746" y="246"/>
                  </a:lnTo>
                  <a:lnTo>
                    <a:pt x="3748" y="248"/>
                  </a:lnTo>
                  <a:lnTo>
                    <a:pt x="3746" y="248"/>
                  </a:lnTo>
                  <a:lnTo>
                    <a:pt x="3746" y="246"/>
                  </a:lnTo>
                  <a:lnTo>
                    <a:pt x="3744" y="246"/>
                  </a:lnTo>
                  <a:lnTo>
                    <a:pt x="3744" y="248"/>
                  </a:lnTo>
                  <a:lnTo>
                    <a:pt x="3744" y="249"/>
                  </a:lnTo>
                  <a:lnTo>
                    <a:pt x="3744" y="251"/>
                  </a:lnTo>
                  <a:lnTo>
                    <a:pt x="3742" y="251"/>
                  </a:lnTo>
                  <a:lnTo>
                    <a:pt x="3740" y="249"/>
                  </a:lnTo>
                  <a:lnTo>
                    <a:pt x="3740" y="248"/>
                  </a:lnTo>
                  <a:lnTo>
                    <a:pt x="3738" y="248"/>
                  </a:lnTo>
                  <a:lnTo>
                    <a:pt x="3736" y="248"/>
                  </a:lnTo>
                  <a:lnTo>
                    <a:pt x="3736" y="246"/>
                  </a:lnTo>
                  <a:lnTo>
                    <a:pt x="3734" y="246"/>
                  </a:lnTo>
                  <a:lnTo>
                    <a:pt x="3734" y="244"/>
                  </a:lnTo>
                  <a:lnTo>
                    <a:pt x="3734" y="242"/>
                  </a:lnTo>
                  <a:lnTo>
                    <a:pt x="3732" y="242"/>
                  </a:lnTo>
                  <a:lnTo>
                    <a:pt x="3732" y="240"/>
                  </a:lnTo>
                  <a:lnTo>
                    <a:pt x="3732" y="242"/>
                  </a:lnTo>
                  <a:lnTo>
                    <a:pt x="3730" y="242"/>
                  </a:lnTo>
                  <a:lnTo>
                    <a:pt x="3730" y="244"/>
                  </a:lnTo>
                  <a:lnTo>
                    <a:pt x="3734" y="246"/>
                  </a:lnTo>
                  <a:lnTo>
                    <a:pt x="3736" y="248"/>
                  </a:lnTo>
                  <a:lnTo>
                    <a:pt x="3734" y="248"/>
                  </a:lnTo>
                  <a:lnTo>
                    <a:pt x="3732" y="246"/>
                  </a:lnTo>
                  <a:lnTo>
                    <a:pt x="3732" y="244"/>
                  </a:lnTo>
                  <a:lnTo>
                    <a:pt x="3730" y="244"/>
                  </a:lnTo>
                  <a:lnTo>
                    <a:pt x="3729" y="242"/>
                  </a:lnTo>
                  <a:lnTo>
                    <a:pt x="3729" y="244"/>
                  </a:lnTo>
                  <a:lnTo>
                    <a:pt x="3727" y="244"/>
                  </a:lnTo>
                  <a:lnTo>
                    <a:pt x="3727" y="242"/>
                  </a:lnTo>
                  <a:lnTo>
                    <a:pt x="3725" y="244"/>
                  </a:lnTo>
                  <a:lnTo>
                    <a:pt x="3723" y="242"/>
                  </a:lnTo>
                  <a:lnTo>
                    <a:pt x="3721" y="240"/>
                  </a:lnTo>
                  <a:lnTo>
                    <a:pt x="3721" y="242"/>
                  </a:lnTo>
                  <a:lnTo>
                    <a:pt x="3721" y="240"/>
                  </a:lnTo>
                  <a:lnTo>
                    <a:pt x="3719" y="240"/>
                  </a:lnTo>
                  <a:lnTo>
                    <a:pt x="3717" y="238"/>
                  </a:lnTo>
                  <a:lnTo>
                    <a:pt x="3717" y="240"/>
                  </a:lnTo>
                  <a:lnTo>
                    <a:pt x="3715" y="240"/>
                  </a:lnTo>
                  <a:lnTo>
                    <a:pt x="3713" y="238"/>
                  </a:lnTo>
                  <a:lnTo>
                    <a:pt x="3715" y="236"/>
                  </a:lnTo>
                  <a:lnTo>
                    <a:pt x="3717" y="236"/>
                  </a:lnTo>
                  <a:lnTo>
                    <a:pt x="3717" y="238"/>
                  </a:lnTo>
                  <a:lnTo>
                    <a:pt x="3719" y="238"/>
                  </a:lnTo>
                  <a:lnTo>
                    <a:pt x="3719" y="236"/>
                  </a:lnTo>
                  <a:lnTo>
                    <a:pt x="3719" y="234"/>
                  </a:lnTo>
                  <a:lnTo>
                    <a:pt x="3719" y="232"/>
                  </a:lnTo>
                  <a:lnTo>
                    <a:pt x="3719" y="230"/>
                  </a:lnTo>
                  <a:lnTo>
                    <a:pt x="3717" y="228"/>
                  </a:lnTo>
                  <a:lnTo>
                    <a:pt x="3715" y="226"/>
                  </a:lnTo>
                  <a:lnTo>
                    <a:pt x="3717" y="226"/>
                  </a:lnTo>
                  <a:lnTo>
                    <a:pt x="3719" y="226"/>
                  </a:lnTo>
                  <a:lnTo>
                    <a:pt x="3721" y="226"/>
                  </a:lnTo>
                  <a:lnTo>
                    <a:pt x="3723" y="228"/>
                  </a:lnTo>
                  <a:lnTo>
                    <a:pt x="3721" y="224"/>
                  </a:lnTo>
                  <a:lnTo>
                    <a:pt x="3723" y="224"/>
                  </a:lnTo>
                  <a:lnTo>
                    <a:pt x="3725" y="224"/>
                  </a:lnTo>
                  <a:lnTo>
                    <a:pt x="3723" y="224"/>
                  </a:lnTo>
                  <a:lnTo>
                    <a:pt x="3723" y="226"/>
                  </a:lnTo>
                  <a:lnTo>
                    <a:pt x="3723" y="224"/>
                  </a:lnTo>
                  <a:lnTo>
                    <a:pt x="3725" y="226"/>
                  </a:lnTo>
                  <a:lnTo>
                    <a:pt x="3727" y="224"/>
                  </a:lnTo>
                  <a:lnTo>
                    <a:pt x="3725" y="224"/>
                  </a:lnTo>
                  <a:lnTo>
                    <a:pt x="3725" y="223"/>
                  </a:lnTo>
                  <a:lnTo>
                    <a:pt x="3723" y="223"/>
                  </a:lnTo>
                  <a:lnTo>
                    <a:pt x="3725" y="223"/>
                  </a:lnTo>
                  <a:lnTo>
                    <a:pt x="3725" y="221"/>
                  </a:lnTo>
                  <a:lnTo>
                    <a:pt x="3727" y="221"/>
                  </a:lnTo>
                  <a:lnTo>
                    <a:pt x="3725" y="219"/>
                  </a:lnTo>
                  <a:lnTo>
                    <a:pt x="3723" y="221"/>
                  </a:lnTo>
                  <a:lnTo>
                    <a:pt x="3723" y="223"/>
                  </a:lnTo>
                  <a:lnTo>
                    <a:pt x="3721" y="221"/>
                  </a:lnTo>
                  <a:lnTo>
                    <a:pt x="3721" y="223"/>
                  </a:lnTo>
                  <a:lnTo>
                    <a:pt x="3719" y="223"/>
                  </a:lnTo>
                  <a:lnTo>
                    <a:pt x="3719" y="221"/>
                  </a:lnTo>
                  <a:lnTo>
                    <a:pt x="3717" y="221"/>
                  </a:lnTo>
                  <a:lnTo>
                    <a:pt x="3715" y="219"/>
                  </a:lnTo>
                  <a:lnTo>
                    <a:pt x="3715" y="217"/>
                  </a:lnTo>
                  <a:lnTo>
                    <a:pt x="3717" y="217"/>
                  </a:lnTo>
                  <a:lnTo>
                    <a:pt x="3717" y="215"/>
                  </a:lnTo>
                  <a:lnTo>
                    <a:pt x="3717" y="213"/>
                  </a:lnTo>
                  <a:lnTo>
                    <a:pt x="3719" y="213"/>
                  </a:lnTo>
                  <a:lnTo>
                    <a:pt x="3719" y="211"/>
                  </a:lnTo>
                  <a:lnTo>
                    <a:pt x="3721" y="209"/>
                  </a:lnTo>
                  <a:lnTo>
                    <a:pt x="3723" y="209"/>
                  </a:lnTo>
                  <a:lnTo>
                    <a:pt x="3723" y="207"/>
                  </a:lnTo>
                  <a:lnTo>
                    <a:pt x="3721" y="207"/>
                  </a:lnTo>
                  <a:lnTo>
                    <a:pt x="3721" y="209"/>
                  </a:lnTo>
                  <a:lnTo>
                    <a:pt x="3717" y="211"/>
                  </a:lnTo>
                  <a:lnTo>
                    <a:pt x="3717" y="213"/>
                  </a:lnTo>
                  <a:lnTo>
                    <a:pt x="3717" y="215"/>
                  </a:lnTo>
                  <a:lnTo>
                    <a:pt x="3715" y="215"/>
                  </a:lnTo>
                  <a:lnTo>
                    <a:pt x="3713" y="215"/>
                  </a:lnTo>
                  <a:lnTo>
                    <a:pt x="3713" y="213"/>
                  </a:lnTo>
                  <a:lnTo>
                    <a:pt x="3713" y="211"/>
                  </a:lnTo>
                  <a:lnTo>
                    <a:pt x="3711" y="207"/>
                  </a:lnTo>
                  <a:lnTo>
                    <a:pt x="3713" y="207"/>
                  </a:lnTo>
                  <a:lnTo>
                    <a:pt x="3713" y="205"/>
                  </a:lnTo>
                  <a:lnTo>
                    <a:pt x="3715" y="203"/>
                  </a:lnTo>
                  <a:lnTo>
                    <a:pt x="3713" y="201"/>
                  </a:lnTo>
                  <a:lnTo>
                    <a:pt x="3713" y="203"/>
                  </a:lnTo>
                  <a:lnTo>
                    <a:pt x="3711" y="205"/>
                  </a:lnTo>
                  <a:lnTo>
                    <a:pt x="3711" y="207"/>
                  </a:lnTo>
                  <a:lnTo>
                    <a:pt x="3709" y="207"/>
                  </a:lnTo>
                  <a:lnTo>
                    <a:pt x="3709" y="209"/>
                  </a:lnTo>
                  <a:lnTo>
                    <a:pt x="3709" y="207"/>
                  </a:lnTo>
                  <a:lnTo>
                    <a:pt x="3707" y="207"/>
                  </a:lnTo>
                  <a:lnTo>
                    <a:pt x="3709" y="205"/>
                  </a:lnTo>
                  <a:lnTo>
                    <a:pt x="3707" y="205"/>
                  </a:lnTo>
                  <a:lnTo>
                    <a:pt x="3707" y="207"/>
                  </a:lnTo>
                  <a:lnTo>
                    <a:pt x="3707" y="209"/>
                  </a:lnTo>
                  <a:lnTo>
                    <a:pt x="3707" y="211"/>
                  </a:lnTo>
                  <a:lnTo>
                    <a:pt x="3706" y="211"/>
                  </a:lnTo>
                  <a:lnTo>
                    <a:pt x="3706" y="209"/>
                  </a:lnTo>
                  <a:lnTo>
                    <a:pt x="3706" y="207"/>
                  </a:lnTo>
                  <a:lnTo>
                    <a:pt x="3704" y="207"/>
                  </a:lnTo>
                  <a:lnTo>
                    <a:pt x="3706" y="209"/>
                  </a:lnTo>
                  <a:lnTo>
                    <a:pt x="3704" y="209"/>
                  </a:lnTo>
                  <a:lnTo>
                    <a:pt x="3704" y="207"/>
                  </a:lnTo>
                  <a:lnTo>
                    <a:pt x="3702" y="207"/>
                  </a:lnTo>
                  <a:lnTo>
                    <a:pt x="3702" y="205"/>
                  </a:lnTo>
                  <a:lnTo>
                    <a:pt x="3702" y="203"/>
                  </a:lnTo>
                  <a:lnTo>
                    <a:pt x="3702" y="201"/>
                  </a:lnTo>
                  <a:lnTo>
                    <a:pt x="3700" y="201"/>
                  </a:lnTo>
                  <a:lnTo>
                    <a:pt x="3700" y="200"/>
                  </a:lnTo>
                  <a:lnTo>
                    <a:pt x="3700" y="201"/>
                  </a:lnTo>
                  <a:lnTo>
                    <a:pt x="3700" y="203"/>
                  </a:lnTo>
                  <a:lnTo>
                    <a:pt x="3698" y="203"/>
                  </a:lnTo>
                  <a:lnTo>
                    <a:pt x="3698" y="205"/>
                  </a:lnTo>
                  <a:lnTo>
                    <a:pt x="3698" y="207"/>
                  </a:lnTo>
                  <a:lnTo>
                    <a:pt x="3698" y="205"/>
                  </a:lnTo>
                  <a:lnTo>
                    <a:pt x="3696" y="205"/>
                  </a:lnTo>
                  <a:lnTo>
                    <a:pt x="3696" y="203"/>
                  </a:lnTo>
                  <a:lnTo>
                    <a:pt x="3696" y="201"/>
                  </a:lnTo>
                  <a:lnTo>
                    <a:pt x="3694" y="203"/>
                  </a:lnTo>
                  <a:lnTo>
                    <a:pt x="3694" y="205"/>
                  </a:lnTo>
                  <a:lnTo>
                    <a:pt x="3696" y="207"/>
                  </a:lnTo>
                  <a:lnTo>
                    <a:pt x="3694" y="207"/>
                  </a:lnTo>
                  <a:lnTo>
                    <a:pt x="3692" y="207"/>
                  </a:lnTo>
                  <a:lnTo>
                    <a:pt x="3690" y="207"/>
                  </a:lnTo>
                  <a:lnTo>
                    <a:pt x="3688" y="207"/>
                  </a:lnTo>
                  <a:lnTo>
                    <a:pt x="3686" y="205"/>
                  </a:lnTo>
                  <a:lnTo>
                    <a:pt x="3684" y="203"/>
                  </a:lnTo>
                  <a:lnTo>
                    <a:pt x="3684" y="201"/>
                  </a:lnTo>
                  <a:lnTo>
                    <a:pt x="3684" y="200"/>
                  </a:lnTo>
                  <a:lnTo>
                    <a:pt x="3684" y="198"/>
                  </a:lnTo>
                  <a:lnTo>
                    <a:pt x="3682" y="196"/>
                  </a:lnTo>
                  <a:lnTo>
                    <a:pt x="3682" y="194"/>
                  </a:lnTo>
                  <a:lnTo>
                    <a:pt x="3682" y="192"/>
                  </a:lnTo>
                  <a:lnTo>
                    <a:pt x="3682" y="190"/>
                  </a:lnTo>
                  <a:lnTo>
                    <a:pt x="3682" y="186"/>
                  </a:lnTo>
                  <a:lnTo>
                    <a:pt x="3682" y="184"/>
                  </a:lnTo>
                  <a:lnTo>
                    <a:pt x="3684" y="180"/>
                  </a:lnTo>
                  <a:lnTo>
                    <a:pt x="3684" y="178"/>
                  </a:lnTo>
                  <a:lnTo>
                    <a:pt x="3686" y="176"/>
                  </a:lnTo>
                  <a:lnTo>
                    <a:pt x="3688" y="175"/>
                  </a:lnTo>
                  <a:lnTo>
                    <a:pt x="3688" y="173"/>
                  </a:lnTo>
                  <a:lnTo>
                    <a:pt x="3690" y="173"/>
                  </a:lnTo>
                  <a:lnTo>
                    <a:pt x="3690" y="175"/>
                  </a:lnTo>
                  <a:lnTo>
                    <a:pt x="3692" y="175"/>
                  </a:lnTo>
                  <a:lnTo>
                    <a:pt x="3692" y="176"/>
                  </a:lnTo>
                  <a:lnTo>
                    <a:pt x="3694" y="176"/>
                  </a:lnTo>
                  <a:lnTo>
                    <a:pt x="3694" y="175"/>
                  </a:lnTo>
                  <a:lnTo>
                    <a:pt x="3696" y="175"/>
                  </a:lnTo>
                  <a:lnTo>
                    <a:pt x="3694" y="175"/>
                  </a:lnTo>
                  <a:lnTo>
                    <a:pt x="3694" y="176"/>
                  </a:lnTo>
                  <a:lnTo>
                    <a:pt x="3696" y="176"/>
                  </a:lnTo>
                  <a:lnTo>
                    <a:pt x="3698" y="176"/>
                  </a:lnTo>
                  <a:lnTo>
                    <a:pt x="3698" y="175"/>
                  </a:lnTo>
                  <a:lnTo>
                    <a:pt x="3698" y="173"/>
                  </a:lnTo>
                  <a:lnTo>
                    <a:pt x="3698" y="171"/>
                  </a:lnTo>
                  <a:lnTo>
                    <a:pt x="3698" y="173"/>
                  </a:lnTo>
                  <a:lnTo>
                    <a:pt x="3700" y="173"/>
                  </a:lnTo>
                  <a:lnTo>
                    <a:pt x="3700" y="171"/>
                  </a:lnTo>
                  <a:lnTo>
                    <a:pt x="3698" y="169"/>
                  </a:lnTo>
                  <a:lnTo>
                    <a:pt x="3700" y="169"/>
                  </a:lnTo>
                  <a:lnTo>
                    <a:pt x="3700" y="167"/>
                  </a:lnTo>
                  <a:lnTo>
                    <a:pt x="3698" y="167"/>
                  </a:lnTo>
                  <a:lnTo>
                    <a:pt x="3698" y="165"/>
                  </a:lnTo>
                  <a:lnTo>
                    <a:pt x="3700" y="167"/>
                  </a:lnTo>
                  <a:lnTo>
                    <a:pt x="3702" y="167"/>
                  </a:lnTo>
                  <a:lnTo>
                    <a:pt x="3700" y="167"/>
                  </a:lnTo>
                  <a:lnTo>
                    <a:pt x="3702" y="165"/>
                  </a:lnTo>
                  <a:lnTo>
                    <a:pt x="3702" y="163"/>
                  </a:lnTo>
                  <a:lnTo>
                    <a:pt x="3702" y="161"/>
                  </a:lnTo>
                  <a:lnTo>
                    <a:pt x="3704" y="163"/>
                  </a:lnTo>
                  <a:lnTo>
                    <a:pt x="3706" y="163"/>
                  </a:lnTo>
                  <a:lnTo>
                    <a:pt x="3706" y="161"/>
                  </a:lnTo>
                  <a:lnTo>
                    <a:pt x="3704" y="161"/>
                  </a:lnTo>
                  <a:lnTo>
                    <a:pt x="3704" y="159"/>
                  </a:lnTo>
                  <a:lnTo>
                    <a:pt x="3702" y="159"/>
                  </a:lnTo>
                  <a:lnTo>
                    <a:pt x="3702" y="157"/>
                  </a:lnTo>
                  <a:lnTo>
                    <a:pt x="3704" y="157"/>
                  </a:lnTo>
                  <a:lnTo>
                    <a:pt x="3706" y="157"/>
                  </a:lnTo>
                  <a:lnTo>
                    <a:pt x="3704" y="155"/>
                  </a:lnTo>
                  <a:lnTo>
                    <a:pt x="3702" y="155"/>
                  </a:lnTo>
                  <a:lnTo>
                    <a:pt x="3704" y="155"/>
                  </a:lnTo>
                  <a:lnTo>
                    <a:pt x="3704" y="153"/>
                  </a:lnTo>
                  <a:lnTo>
                    <a:pt x="3706" y="153"/>
                  </a:lnTo>
                  <a:lnTo>
                    <a:pt x="3706" y="152"/>
                  </a:lnTo>
                  <a:lnTo>
                    <a:pt x="3707" y="152"/>
                  </a:lnTo>
                  <a:lnTo>
                    <a:pt x="3706" y="152"/>
                  </a:lnTo>
                  <a:lnTo>
                    <a:pt x="3706" y="150"/>
                  </a:lnTo>
                  <a:lnTo>
                    <a:pt x="3707" y="150"/>
                  </a:lnTo>
                  <a:lnTo>
                    <a:pt x="3709" y="150"/>
                  </a:lnTo>
                  <a:lnTo>
                    <a:pt x="3706" y="150"/>
                  </a:lnTo>
                  <a:lnTo>
                    <a:pt x="3704" y="152"/>
                  </a:lnTo>
                  <a:lnTo>
                    <a:pt x="3704" y="150"/>
                  </a:lnTo>
                  <a:lnTo>
                    <a:pt x="3704" y="148"/>
                  </a:lnTo>
                  <a:lnTo>
                    <a:pt x="3706" y="148"/>
                  </a:lnTo>
                  <a:lnTo>
                    <a:pt x="3704" y="148"/>
                  </a:lnTo>
                  <a:lnTo>
                    <a:pt x="3704" y="146"/>
                  </a:lnTo>
                  <a:lnTo>
                    <a:pt x="3707" y="146"/>
                  </a:lnTo>
                  <a:lnTo>
                    <a:pt x="3709" y="146"/>
                  </a:lnTo>
                  <a:lnTo>
                    <a:pt x="3711" y="146"/>
                  </a:lnTo>
                  <a:lnTo>
                    <a:pt x="3709" y="146"/>
                  </a:lnTo>
                  <a:lnTo>
                    <a:pt x="3707" y="144"/>
                  </a:lnTo>
                  <a:lnTo>
                    <a:pt x="3704" y="144"/>
                  </a:lnTo>
                  <a:lnTo>
                    <a:pt x="3704" y="146"/>
                  </a:lnTo>
                  <a:lnTo>
                    <a:pt x="3702" y="146"/>
                  </a:lnTo>
                  <a:lnTo>
                    <a:pt x="3700" y="146"/>
                  </a:lnTo>
                  <a:lnTo>
                    <a:pt x="3700" y="144"/>
                  </a:lnTo>
                  <a:lnTo>
                    <a:pt x="3698" y="144"/>
                  </a:lnTo>
                  <a:lnTo>
                    <a:pt x="3698" y="142"/>
                  </a:lnTo>
                  <a:lnTo>
                    <a:pt x="3698" y="140"/>
                  </a:lnTo>
                  <a:lnTo>
                    <a:pt x="3700" y="140"/>
                  </a:lnTo>
                  <a:lnTo>
                    <a:pt x="3700" y="138"/>
                  </a:lnTo>
                  <a:lnTo>
                    <a:pt x="3700" y="136"/>
                  </a:lnTo>
                  <a:lnTo>
                    <a:pt x="3702" y="136"/>
                  </a:lnTo>
                  <a:lnTo>
                    <a:pt x="3702" y="134"/>
                  </a:lnTo>
                  <a:lnTo>
                    <a:pt x="3707" y="132"/>
                  </a:lnTo>
                  <a:lnTo>
                    <a:pt x="3713" y="134"/>
                  </a:lnTo>
                  <a:lnTo>
                    <a:pt x="3713" y="132"/>
                  </a:lnTo>
                  <a:lnTo>
                    <a:pt x="3713" y="130"/>
                  </a:lnTo>
                  <a:lnTo>
                    <a:pt x="3711" y="130"/>
                  </a:lnTo>
                  <a:lnTo>
                    <a:pt x="3709" y="130"/>
                  </a:lnTo>
                  <a:lnTo>
                    <a:pt x="3709" y="129"/>
                  </a:lnTo>
                  <a:lnTo>
                    <a:pt x="3709" y="127"/>
                  </a:lnTo>
                  <a:lnTo>
                    <a:pt x="3711" y="127"/>
                  </a:lnTo>
                  <a:lnTo>
                    <a:pt x="3713" y="127"/>
                  </a:lnTo>
                  <a:lnTo>
                    <a:pt x="3711" y="125"/>
                  </a:lnTo>
                  <a:lnTo>
                    <a:pt x="3711" y="123"/>
                  </a:lnTo>
                  <a:lnTo>
                    <a:pt x="3709" y="123"/>
                  </a:lnTo>
                  <a:lnTo>
                    <a:pt x="3709" y="121"/>
                  </a:lnTo>
                  <a:lnTo>
                    <a:pt x="3709" y="119"/>
                  </a:lnTo>
                  <a:lnTo>
                    <a:pt x="3711" y="119"/>
                  </a:lnTo>
                  <a:lnTo>
                    <a:pt x="3713" y="115"/>
                  </a:lnTo>
                  <a:lnTo>
                    <a:pt x="3715" y="113"/>
                  </a:lnTo>
                  <a:lnTo>
                    <a:pt x="3717" y="115"/>
                  </a:lnTo>
                  <a:lnTo>
                    <a:pt x="3719" y="113"/>
                  </a:lnTo>
                  <a:lnTo>
                    <a:pt x="3719" y="111"/>
                  </a:lnTo>
                  <a:lnTo>
                    <a:pt x="3721" y="111"/>
                  </a:lnTo>
                  <a:lnTo>
                    <a:pt x="3725" y="113"/>
                  </a:lnTo>
                  <a:lnTo>
                    <a:pt x="3727" y="113"/>
                  </a:lnTo>
                  <a:lnTo>
                    <a:pt x="3729" y="111"/>
                  </a:lnTo>
                  <a:lnTo>
                    <a:pt x="3730" y="109"/>
                  </a:lnTo>
                  <a:lnTo>
                    <a:pt x="3732" y="107"/>
                  </a:lnTo>
                  <a:lnTo>
                    <a:pt x="3732" y="106"/>
                  </a:lnTo>
                  <a:lnTo>
                    <a:pt x="3734" y="106"/>
                  </a:lnTo>
                  <a:lnTo>
                    <a:pt x="3736" y="106"/>
                  </a:lnTo>
                  <a:lnTo>
                    <a:pt x="3738" y="104"/>
                  </a:lnTo>
                  <a:lnTo>
                    <a:pt x="3742" y="106"/>
                  </a:lnTo>
                  <a:lnTo>
                    <a:pt x="3744" y="109"/>
                  </a:lnTo>
                  <a:close/>
                  <a:moveTo>
                    <a:pt x="3994" y="100"/>
                  </a:moveTo>
                  <a:lnTo>
                    <a:pt x="3997" y="102"/>
                  </a:lnTo>
                  <a:lnTo>
                    <a:pt x="3997" y="104"/>
                  </a:lnTo>
                  <a:lnTo>
                    <a:pt x="3995" y="104"/>
                  </a:lnTo>
                  <a:lnTo>
                    <a:pt x="3995" y="106"/>
                  </a:lnTo>
                  <a:lnTo>
                    <a:pt x="3995" y="107"/>
                  </a:lnTo>
                  <a:lnTo>
                    <a:pt x="3995" y="109"/>
                  </a:lnTo>
                  <a:lnTo>
                    <a:pt x="3995" y="111"/>
                  </a:lnTo>
                  <a:lnTo>
                    <a:pt x="3994" y="111"/>
                  </a:lnTo>
                  <a:lnTo>
                    <a:pt x="3994" y="113"/>
                  </a:lnTo>
                  <a:lnTo>
                    <a:pt x="3995" y="111"/>
                  </a:lnTo>
                  <a:lnTo>
                    <a:pt x="3995" y="113"/>
                  </a:lnTo>
                  <a:lnTo>
                    <a:pt x="3997" y="113"/>
                  </a:lnTo>
                  <a:lnTo>
                    <a:pt x="3999" y="113"/>
                  </a:lnTo>
                  <a:lnTo>
                    <a:pt x="3999" y="111"/>
                  </a:lnTo>
                  <a:lnTo>
                    <a:pt x="4001" y="109"/>
                  </a:lnTo>
                  <a:lnTo>
                    <a:pt x="4001" y="107"/>
                  </a:lnTo>
                  <a:lnTo>
                    <a:pt x="4003" y="113"/>
                  </a:lnTo>
                  <a:lnTo>
                    <a:pt x="4005" y="115"/>
                  </a:lnTo>
                  <a:lnTo>
                    <a:pt x="4005" y="117"/>
                  </a:lnTo>
                  <a:lnTo>
                    <a:pt x="4005" y="121"/>
                  </a:lnTo>
                  <a:lnTo>
                    <a:pt x="4005" y="125"/>
                  </a:lnTo>
                  <a:lnTo>
                    <a:pt x="4003" y="123"/>
                  </a:lnTo>
                  <a:lnTo>
                    <a:pt x="4001" y="119"/>
                  </a:lnTo>
                  <a:lnTo>
                    <a:pt x="3999" y="117"/>
                  </a:lnTo>
                  <a:lnTo>
                    <a:pt x="3999" y="119"/>
                  </a:lnTo>
                  <a:lnTo>
                    <a:pt x="3994" y="121"/>
                  </a:lnTo>
                  <a:lnTo>
                    <a:pt x="3988" y="123"/>
                  </a:lnTo>
                  <a:lnTo>
                    <a:pt x="3986" y="125"/>
                  </a:lnTo>
                  <a:lnTo>
                    <a:pt x="3982" y="125"/>
                  </a:lnTo>
                  <a:lnTo>
                    <a:pt x="3980" y="123"/>
                  </a:lnTo>
                  <a:lnTo>
                    <a:pt x="3978" y="123"/>
                  </a:lnTo>
                  <a:lnTo>
                    <a:pt x="3978" y="125"/>
                  </a:lnTo>
                  <a:lnTo>
                    <a:pt x="3980" y="125"/>
                  </a:lnTo>
                  <a:lnTo>
                    <a:pt x="3980" y="127"/>
                  </a:lnTo>
                  <a:lnTo>
                    <a:pt x="3978" y="127"/>
                  </a:lnTo>
                  <a:lnTo>
                    <a:pt x="3976" y="127"/>
                  </a:lnTo>
                  <a:lnTo>
                    <a:pt x="3976" y="125"/>
                  </a:lnTo>
                  <a:lnTo>
                    <a:pt x="3976" y="123"/>
                  </a:lnTo>
                  <a:lnTo>
                    <a:pt x="3976" y="121"/>
                  </a:lnTo>
                  <a:lnTo>
                    <a:pt x="3978" y="117"/>
                  </a:lnTo>
                  <a:lnTo>
                    <a:pt x="3978" y="115"/>
                  </a:lnTo>
                  <a:lnTo>
                    <a:pt x="3980" y="115"/>
                  </a:lnTo>
                  <a:lnTo>
                    <a:pt x="3980" y="113"/>
                  </a:lnTo>
                  <a:lnTo>
                    <a:pt x="3978" y="111"/>
                  </a:lnTo>
                  <a:lnTo>
                    <a:pt x="3978" y="109"/>
                  </a:lnTo>
                  <a:lnTo>
                    <a:pt x="3978" y="107"/>
                  </a:lnTo>
                  <a:lnTo>
                    <a:pt x="3978" y="106"/>
                  </a:lnTo>
                  <a:lnTo>
                    <a:pt x="3986" y="100"/>
                  </a:lnTo>
                  <a:lnTo>
                    <a:pt x="3986" y="102"/>
                  </a:lnTo>
                  <a:lnTo>
                    <a:pt x="3988" y="102"/>
                  </a:lnTo>
                  <a:lnTo>
                    <a:pt x="3988" y="100"/>
                  </a:lnTo>
                  <a:lnTo>
                    <a:pt x="3994" y="100"/>
                  </a:lnTo>
                  <a:close/>
                  <a:moveTo>
                    <a:pt x="4896" y="98"/>
                  </a:moveTo>
                  <a:lnTo>
                    <a:pt x="4900" y="100"/>
                  </a:lnTo>
                  <a:lnTo>
                    <a:pt x="4902" y="100"/>
                  </a:lnTo>
                  <a:lnTo>
                    <a:pt x="4902" y="102"/>
                  </a:lnTo>
                  <a:lnTo>
                    <a:pt x="4898" y="100"/>
                  </a:lnTo>
                  <a:lnTo>
                    <a:pt x="4896" y="100"/>
                  </a:lnTo>
                  <a:lnTo>
                    <a:pt x="4894" y="100"/>
                  </a:lnTo>
                  <a:lnTo>
                    <a:pt x="4892" y="100"/>
                  </a:lnTo>
                  <a:lnTo>
                    <a:pt x="4892" y="98"/>
                  </a:lnTo>
                  <a:lnTo>
                    <a:pt x="4894" y="98"/>
                  </a:lnTo>
                  <a:lnTo>
                    <a:pt x="4896" y="98"/>
                  </a:lnTo>
                  <a:close/>
                  <a:moveTo>
                    <a:pt x="4080" y="100"/>
                  </a:moveTo>
                  <a:lnTo>
                    <a:pt x="4082" y="100"/>
                  </a:lnTo>
                  <a:lnTo>
                    <a:pt x="4086" y="102"/>
                  </a:lnTo>
                  <a:lnTo>
                    <a:pt x="4086" y="104"/>
                  </a:lnTo>
                  <a:lnTo>
                    <a:pt x="4084" y="102"/>
                  </a:lnTo>
                  <a:lnTo>
                    <a:pt x="4082" y="100"/>
                  </a:lnTo>
                  <a:lnTo>
                    <a:pt x="4078" y="100"/>
                  </a:lnTo>
                  <a:lnTo>
                    <a:pt x="4076" y="100"/>
                  </a:lnTo>
                  <a:lnTo>
                    <a:pt x="4074" y="98"/>
                  </a:lnTo>
                  <a:lnTo>
                    <a:pt x="4076" y="96"/>
                  </a:lnTo>
                  <a:lnTo>
                    <a:pt x="4078" y="98"/>
                  </a:lnTo>
                  <a:lnTo>
                    <a:pt x="4080" y="100"/>
                  </a:lnTo>
                  <a:close/>
                  <a:moveTo>
                    <a:pt x="4072" y="100"/>
                  </a:moveTo>
                  <a:lnTo>
                    <a:pt x="4072" y="102"/>
                  </a:lnTo>
                  <a:lnTo>
                    <a:pt x="4070" y="102"/>
                  </a:lnTo>
                  <a:lnTo>
                    <a:pt x="4067" y="104"/>
                  </a:lnTo>
                  <a:lnTo>
                    <a:pt x="4067" y="102"/>
                  </a:lnTo>
                  <a:lnTo>
                    <a:pt x="4067" y="100"/>
                  </a:lnTo>
                  <a:lnTo>
                    <a:pt x="4065" y="102"/>
                  </a:lnTo>
                  <a:lnTo>
                    <a:pt x="4065" y="104"/>
                  </a:lnTo>
                  <a:lnTo>
                    <a:pt x="4063" y="104"/>
                  </a:lnTo>
                  <a:lnTo>
                    <a:pt x="4065" y="106"/>
                  </a:lnTo>
                  <a:lnTo>
                    <a:pt x="4063" y="106"/>
                  </a:lnTo>
                  <a:lnTo>
                    <a:pt x="4063" y="104"/>
                  </a:lnTo>
                  <a:lnTo>
                    <a:pt x="4063" y="102"/>
                  </a:lnTo>
                  <a:lnTo>
                    <a:pt x="4065" y="100"/>
                  </a:lnTo>
                  <a:lnTo>
                    <a:pt x="4068" y="98"/>
                  </a:lnTo>
                  <a:lnTo>
                    <a:pt x="4074" y="96"/>
                  </a:lnTo>
                  <a:lnTo>
                    <a:pt x="4074" y="98"/>
                  </a:lnTo>
                  <a:lnTo>
                    <a:pt x="4072" y="98"/>
                  </a:lnTo>
                  <a:lnTo>
                    <a:pt x="4072" y="100"/>
                  </a:lnTo>
                  <a:close/>
                  <a:moveTo>
                    <a:pt x="4245" y="94"/>
                  </a:moveTo>
                  <a:lnTo>
                    <a:pt x="4239" y="94"/>
                  </a:lnTo>
                  <a:lnTo>
                    <a:pt x="4241" y="94"/>
                  </a:lnTo>
                  <a:lnTo>
                    <a:pt x="4241" y="92"/>
                  </a:lnTo>
                  <a:lnTo>
                    <a:pt x="4243" y="90"/>
                  </a:lnTo>
                  <a:lnTo>
                    <a:pt x="4247" y="88"/>
                  </a:lnTo>
                  <a:lnTo>
                    <a:pt x="4247" y="90"/>
                  </a:lnTo>
                  <a:lnTo>
                    <a:pt x="4245" y="90"/>
                  </a:lnTo>
                  <a:lnTo>
                    <a:pt x="4245" y="92"/>
                  </a:lnTo>
                  <a:lnTo>
                    <a:pt x="4245" y="94"/>
                  </a:lnTo>
                  <a:close/>
                  <a:moveTo>
                    <a:pt x="5128" y="79"/>
                  </a:moveTo>
                  <a:lnTo>
                    <a:pt x="5132" y="81"/>
                  </a:lnTo>
                  <a:lnTo>
                    <a:pt x="5134" y="82"/>
                  </a:lnTo>
                  <a:lnTo>
                    <a:pt x="5138" y="88"/>
                  </a:lnTo>
                  <a:lnTo>
                    <a:pt x="5140" y="88"/>
                  </a:lnTo>
                  <a:lnTo>
                    <a:pt x="5140" y="90"/>
                  </a:lnTo>
                  <a:lnTo>
                    <a:pt x="5142" y="92"/>
                  </a:lnTo>
                  <a:lnTo>
                    <a:pt x="5146" y="98"/>
                  </a:lnTo>
                  <a:lnTo>
                    <a:pt x="5147" y="98"/>
                  </a:lnTo>
                  <a:lnTo>
                    <a:pt x="5147" y="102"/>
                  </a:lnTo>
                  <a:lnTo>
                    <a:pt x="5147" y="104"/>
                  </a:lnTo>
                  <a:lnTo>
                    <a:pt x="5147" y="106"/>
                  </a:lnTo>
                  <a:lnTo>
                    <a:pt x="5147" y="107"/>
                  </a:lnTo>
                  <a:lnTo>
                    <a:pt x="5147" y="109"/>
                  </a:lnTo>
                  <a:lnTo>
                    <a:pt x="5147" y="113"/>
                  </a:lnTo>
                  <a:lnTo>
                    <a:pt x="5149" y="115"/>
                  </a:lnTo>
                  <a:lnTo>
                    <a:pt x="5147" y="117"/>
                  </a:lnTo>
                  <a:lnTo>
                    <a:pt x="5146" y="117"/>
                  </a:lnTo>
                  <a:lnTo>
                    <a:pt x="5142" y="117"/>
                  </a:lnTo>
                  <a:lnTo>
                    <a:pt x="5136" y="115"/>
                  </a:lnTo>
                  <a:lnTo>
                    <a:pt x="5132" y="115"/>
                  </a:lnTo>
                  <a:lnTo>
                    <a:pt x="5130" y="115"/>
                  </a:lnTo>
                  <a:lnTo>
                    <a:pt x="5126" y="115"/>
                  </a:lnTo>
                  <a:lnTo>
                    <a:pt x="5121" y="113"/>
                  </a:lnTo>
                  <a:lnTo>
                    <a:pt x="5117" y="111"/>
                  </a:lnTo>
                  <a:lnTo>
                    <a:pt x="5113" y="109"/>
                  </a:lnTo>
                  <a:lnTo>
                    <a:pt x="5109" y="107"/>
                  </a:lnTo>
                  <a:lnTo>
                    <a:pt x="5105" y="106"/>
                  </a:lnTo>
                  <a:lnTo>
                    <a:pt x="5099" y="106"/>
                  </a:lnTo>
                  <a:lnTo>
                    <a:pt x="5096" y="106"/>
                  </a:lnTo>
                  <a:lnTo>
                    <a:pt x="5094" y="109"/>
                  </a:lnTo>
                  <a:lnTo>
                    <a:pt x="5092" y="109"/>
                  </a:lnTo>
                  <a:lnTo>
                    <a:pt x="5090" y="109"/>
                  </a:lnTo>
                  <a:lnTo>
                    <a:pt x="5088" y="107"/>
                  </a:lnTo>
                  <a:lnTo>
                    <a:pt x="5088" y="104"/>
                  </a:lnTo>
                  <a:lnTo>
                    <a:pt x="5090" y="102"/>
                  </a:lnTo>
                  <a:lnTo>
                    <a:pt x="5094" y="102"/>
                  </a:lnTo>
                  <a:lnTo>
                    <a:pt x="5096" y="102"/>
                  </a:lnTo>
                  <a:lnTo>
                    <a:pt x="5099" y="102"/>
                  </a:lnTo>
                  <a:lnTo>
                    <a:pt x="5101" y="96"/>
                  </a:lnTo>
                  <a:lnTo>
                    <a:pt x="5103" y="96"/>
                  </a:lnTo>
                  <a:lnTo>
                    <a:pt x="5103" y="94"/>
                  </a:lnTo>
                  <a:lnTo>
                    <a:pt x="5103" y="92"/>
                  </a:lnTo>
                  <a:lnTo>
                    <a:pt x="5105" y="88"/>
                  </a:lnTo>
                  <a:lnTo>
                    <a:pt x="5105" y="86"/>
                  </a:lnTo>
                  <a:lnTo>
                    <a:pt x="5105" y="84"/>
                  </a:lnTo>
                  <a:lnTo>
                    <a:pt x="5107" y="82"/>
                  </a:lnTo>
                  <a:lnTo>
                    <a:pt x="5109" y="79"/>
                  </a:lnTo>
                  <a:lnTo>
                    <a:pt x="5111" y="79"/>
                  </a:lnTo>
                  <a:lnTo>
                    <a:pt x="5113" y="79"/>
                  </a:lnTo>
                  <a:lnTo>
                    <a:pt x="5117" y="77"/>
                  </a:lnTo>
                  <a:lnTo>
                    <a:pt x="5124" y="77"/>
                  </a:lnTo>
                  <a:lnTo>
                    <a:pt x="5128" y="79"/>
                  </a:lnTo>
                  <a:close/>
                  <a:moveTo>
                    <a:pt x="4846" y="77"/>
                  </a:moveTo>
                  <a:lnTo>
                    <a:pt x="4848" y="77"/>
                  </a:lnTo>
                  <a:lnTo>
                    <a:pt x="4848" y="79"/>
                  </a:lnTo>
                  <a:lnTo>
                    <a:pt x="4846" y="81"/>
                  </a:lnTo>
                  <a:lnTo>
                    <a:pt x="4844" y="81"/>
                  </a:lnTo>
                  <a:lnTo>
                    <a:pt x="4842" y="79"/>
                  </a:lnTo>
                  <a:lnTo>
                    <a:pt x="4842" y="77"/>
                  </a:lnTo>
                  <a:lnTo>
                    <a:pt x="4844" y="77"/>
                  </a:lnTo>
                  <a:lnTo>
                    <a:pt x="4842" y="77"/>
                  </a:lnTo>
                  <a:lnTo>
                    <a:pt x="4844" y="75"/>
                  </a:lnTo>
                  <a:lnTo>
                    <a:pt x="4846" y="75"/>
                  </a:lnTo>
                  <a:lnTo>
                    <a:pt x="4844" y="77"/>
                  </a:lnTo>
                  <a:lnTo>
                    <a:pt x="4846" y="77"/>
                  </a:lnTo>
                  <a:close/>
                  <a:moveTo>
                    <a:pt x="4207" y="71"/>
                  </a:moveTo>
                  <a:lnTo>
                    <a:pt x="4207" y="73"/>
                  </a:lnTo>
                  <a:lnTo>
                    <a:pt x="4207" y="75"/>
                  </a:lnTo>
                  <a:lnTo>
                    <a:pt x="4205" y="73"/>
                  </a:lnTo>
                  <a:lnTo>
                    <a:pt x="4203" y="73"/>
                  </a:lnTo>
                  <a:lnTo>
                    <a:pt x="4199" y="71"/>
                  </a:lnTo>
                  <a:lnTo>
                    <a:pt x="4201" y="71"/>
                  </a:lnTo>
                  <a:lnTo>
                    <a:pt x="4201" y="69"/>
                  </a:lnTo>
                  <a:lnTo>
                    <a:pt x="4203" y="71"/>
                  </a:lnTo>
                  <a:lnTo>
                    <a:pt x="4205" y="71"/>
                  </a:lnTo>
                  <a:lnTo>
                    <a:pt x="4207" y="69"/>
                  </a:lnTo>
                  <a:lnTo>
                    <a:pt x="4207" y="71"/>
                  </a:lnTo>
                  <a:close/>
                  <a:moveTo>
                    <a:pt x="4195" y="67"/>
                  </a:moveTo>
                  <a:lnTo>
                    <a:pt x="4193" y="67"/>
                  </a:lnTo>
                  <a:lnTo>
                    <a:pt x="4191" y="67"/>
                  </a:lnTo>
                  <a:lnTo>
                    <a:pt x="4191" y="69"/>
                  </a:lnTo>
                  <a:lnTo>
                    <a:pt x="4193" y="69"/>
                  </a:lnTo>
                  <a:lnTo>
                    <a:pt x="4191" y="69"/>
                  </a:lnTo>
                  <a:lnTo>
                    <a:pt x="4186" y="67"/>
                  </a:lnTo>
                  <a:lnTo>
                    <a:pt x="4182" y="67"/>
                  </a:lnTo>
                  <a:lnTo>
                    <a:pt x="4182" y="65"/>
                  </a:lnTo>
                  <a:lnTo>
                    <a:pt x="4184" y="65"/>
                  </a:lnTo>
                  <a:lnTo>
                    <a:pt x="4184" y="63"/>
                  </a:lnTo>
                  <a:lnTo>
                    <a:pt x="4186" y="63"/>
                  </a:lnTo>
                  <a:lnTo>
                    <a:pt x="4187" y="63"/>
                  </a:lnTo>
                  <a:lnTo>
                    <a:pt x="4193" y="65"/>
                  </a:lnTo>
                  <a:lnTo>
                    <a:pt x="4195" y="65"/>
                  </a:lnTo>
                  <a:lnTo>
                    <a:pt x="4195" y="67"/>
                  </a:lnTo>
                  <a:close/>
                  <a:moveTo>
                    <a:pt x="4180" y="67"/>
                  </a:moveTo>
                  <a:lnTo>
                    <a:pt x="4180" y="69"/>
                  </a:lnTo>
                  <a:lnTo>
                    <a:pt x="4178" y="69"/>
                  </a:lnTo>
                  <a:lnTo>
                    <a:pt x="4178" y="67"/>
                  </a:lnTo>
                  <a:lnTo>
                    <a:pt x="4174" y="67"/>
                  </a:lnTo>
                  <a:lnTo>
                    <a:pt x="4174" y="65"/>
                  </a:lnTo>
                  <a:lnTo>
                    <a:pt x="4174" y="63"/>
                  </a:lnTo>
                  <a:lnTo>
                    <a:pt x="4176" y="63"/>
                  </a:lnTo>
                  <a:lnTo>
                    <a:pt x="4176" y="61"/>
                  </a:lnTo>
                  <a:lnTo>
                    <a:pt x="4178" y="61"/>
                  </a:lnTo>
                  <a:lnTo>
                    <a:pt x="4182" y="65"/>
                  </a:lnTo>
                  <a:lnTo>
                    <a:pt x="4180" y="67"/>
                  </a:lnTo>
                  <a:close/>
                  <a:moveTo>
                    <a:pt x="5025" y="61"/>
                  </a:moveTo>
                  <a:lnTo>
                    <a:pt x="5027" y="63"/>
                  </a:lnTo>
                  <a:lnTo>
                    <a:pt x="5028" y="65"/>
                  </a:lnTo>
                  <a:lnTo>
                    <a:pt x="5030" y="69"/>
                  </a:lnTo>
                  <a:lnTo>
                    <a:pt x="5032" y="71"/>
                  </a:lnTo>
                  <a:lnTo>
                    <a:pt x="5032" y="73"/>
                  </a:lnTo>
                  <a:lnTo>
                    <a:pt x="5032" y="75"/>
                  </a:lnTo>
                  <a:lnTo>
                    <a:pt x="5032" y="77"/>
                  </a:lnTo>
                  <a:lnTo>
                    <a:pt x="5030" y="77"/>
                  </a:lnTo>
                  <a:lnTo>
                    <a:pt x="5030" y="79"/>
                  </a:lnTo>
                  <a:lnTo>
                    <a:pt x="5030" y="77"/>
                  </a:lnTo>
                  <a:lnTo>
                    <a:pt x="5028" y="77"/>
                  </a:lnTo>
                  <a:lnTo>
                    <a:pt x="5028" y="75"/>
                  </a:lnTo>
                  <a:lnTo>
                    <a:pt x="5025" y="69"/>
                  </a:lnTo>
                  <a:lnTo>
                    <a:pt x="5023" y="67"/>
                  </a:lnTo>
                  <a:lnTo>
                    <a:pt x="5023" y="65"/>
                  </a:lnTo>
                  <a:lnTo>
                    <a:pt x="5021" y="63"/>
                  </a:lnTo>
                  <a:lnTo>
                    <a:pt x="5019" y="61"/>
                  </a:lnTo>
                  <a:lnTo>
                    <a:pt x="5019" y="58"/>
                  </a:lnTo>
                  <a:lnTo>
                    <a:pt x="5019" y="56"/>
                  </a:lnTo>
                  <a:lnTo>
                    <a:pt x="5019" y="58"/>
                  </a:lnTo>
                  <a:lnTo>
                    <a:pt x="5023" y="58"/>
                  </a:lnTo>
                  <a:lnTo>
                    <a:pt x="5025" y="61"/>
                  </a:lnTo>
                  <a:close/>
                  <a:moveTo>
                    <a:pt x="5101" y="77"/>
                  </a:moveTo>
                  <a:lnTo>
                    <a:pt x="5099" y="77"/>
                  </a:lnTo>
                  <a:lnTo>
                    <a:pt x="5098" y="75"/>
                  </a:lnTo>
                  <a:lnTo>
                    <a:pt x="5096" y="71"/>
                  </a:lnTo>
                  <a:lnTo>
                    <a:pt x="5094" y="67"/>
                  </a:lnTo>
                  <a:lnTo>
                    <a:pt x="5096" y="65"/>
                  </a:lnTo>
                  <a:lnTo>
                    <a:pt x="5096" y="63"/>
                  </a:lnTo>
                  <a:lnTo>
                    <a:pt x="5096" y="61"/>
                  </a:lnTo>
                  <a:lnTo>
                    <a:pt x="5096" y="59"/>
                  </a:lnTo>
                  <a:lnTo>
                    <a:pt x="5098" y="58"/>
                  </a:lnTo>
                  <a:lnTo>
                    <a:pt x="5101" y="56"/>
                  </a:lnTo>
                  <a:lnTo>
                    <a:pt x="5105" y="56"/>
                  </a:lnTo>
                  <a:lnTo>
                    <a:pt x="5107" y="56"/>
                  </a:lnTo>
                  <a:lnTo>
                    <a:pt x="5109" y="58"/>
                  </a:lnTo>
                  <a:lnTo>
                    <a:pt x="5109" y="61"/>
                  </a:lnTo>
                  <a:lnTo>
                    <a:pt x="5109" y="63"/>
                  </a:lnTo>
                  <a:lnTo>
                    <a:pt x="5109" y="65"/>
                  </a:lnTo>
                  <a:lnTo>
                    <a:pt x="5109" y="67"/>
                  </a:lnTo>
                  <a:lnTo>
                    <a:pt x="5109" y="69"/>
                  </a:lnTo>
                  <a:lnTo>
                    <a:pt x="5109" y="71"/>
                  </a:lnTo>
                  <a:lnTo>
                    <a:pt x="5107" y="73"/>
                  </a:lnTo>
                  <a:lnTo>
                    <a:pt x="5105" y="73"/>
                  </a:lnTo>
                  <a:lnTo>
                    <a:pt x="5103" y="75"/>
                  </a:lnTo>
                  <a:lnTo>
                    <a:pt x="5101" y="75"/>
                  </a:lnTo>
                  <a:lnTo>
                    <a:pt x="5101" y="77"/>
                  </a:lnTo>
                  <a:close/>
                  <a:moveTo>
                    <a:pt x="4712" y="56"/>
                  </a:moveTo>
                  <a:lnTo>
                    <a:pt x="4710" y="56"/>
                  </a:lnTo>
                  <a:lnTo>
                    <a:pt x="4710" y="54"/>
                  </a:lnTo>
                  <a:lnTo>
                    <a:pt x="4708" y="54"/>
                  </a:lnTo>
                  <a:lnTo>
                    <a:pt x="4708" y="52"/>
                  </a:lnTo>
                  <a:lnTo>
                    <a:pt x="4710" y="50"/>
                  </a:lnTo>
                  <a:lnTo>
                    <a:pt x="4712" y="50"/>
                  </a:lnTo>
                  <a:lnTo>
                    <a:pt x="4712" y="52"/>
                  </a:lnTo>
                  <a:lnTo>
                    <a:pt x="4712" y="54"/>
                  </a:lnTo>
                  <a:lnTo>
                    <a:pt x="4712" y="56"/>
                  </a:lnTo>
                  <a:close/>
                  <a:moveTo>
                    <a:pt x="4216" y="44"/>
                  </a:moveTo>
                  <a:lnTo>
                    <a:pt x="4214" y="44"/>
                  </a:lnTo>
                  <a:lnTo>
                    <a:pt x="4212" y="44"/>
                  </a:lnTo>
                  <a:lnTo>
                    <a:pt x="4211" y="44"/>
                  </a:lnTo>
                  <a:lnTo>
                    <a:pt x="4209" y="44"/>
                  </a:lnTo>
                  <a:lnTo>
                    <a:pt x="4212" y="48"/>
                  </a:lnTo>
                  <a:lnTo>
                    <a:pt x="4209" y="46"/>
                  </a:lnTo>
                  <a:lnTo>
                    <a:pt x="4207" y="46"/>
                  </a:lnTo>
                  <a:lnTo>
                    <a:pt x="4207" y="44"/>
                  </a:lnTo>
                  <a:lnTo>
                    <a:pt x="4211" y="42"/>
                  </a:lnTo>
                  <a:lnTo>
                    <a:pt x="4214" y="42"/>
                  </a:lnTo>
                  <a:lnTo>
                    <a:pt x="4216" y="42"/>
                  </a:lnTo>
                  <a:lnTo>
                    <a:pt x="4216" y="44"/>
                  </a:lnTo>
                  <a:close/>
                  <a:moveTo>
                    <a:pt x="4667" y="52"/>
                  </a:moveTo>
                  <a:lnTo>
                    <a:pt x="4666" y="54"/>
                  </a:lnTo>
                  <a:lnTo>
                    <a:pt x="4667" y="56"/>
                  </a:lnTo>
                  <a:lnTo>
                    <a:pt x="4666" y="56"/>
                  </a:lnTo>
                  <a:lnTo>
                    <a:pt x="4666" y="58"/>
                  </a:lnTo>
                  <a:lnTo>
                    <a:pt x="4664" y="59"/>
                  </a:lnTo>
                  <a:lnTo>
                    <a:pt x="4662" y="59"/>
                  </a:lnTo>
                  <a:lnTo>
                    <a:pt x="4662" y="61"/>
                  </a:lnTo>
                  <a:lnTo>
                    <a:pt x="4662" y="63"/>
                  </a:lnTo>
                  <a:lnTo>
                    <a:pt x="4660" y="65"/>
                  </a:lnTo>
                  <a:lnTo>
                    <a:pt x="4658" y="67"/>
                  </a:lnTo>
                  <a:lnTo>
                    <a:pt x="4658" y="65"/>
                  </a:lnTo>
                  <a:lnTo>
                    <a:pt x="4656" y="65"/>
                  </a:lnTo>
                  <a:lnTo>
                    <a:pt x="4654" y="65"/>
                  </a:lnTo>
                  <a:lnTo>
                    <a:pt x="4648" y="63"/>
                  </a:lnTo>
                  <a:lnTo>
                    <a:pt x="4646" y="61"/>
                  </a:lnTo>
                  <a:lnTo>
                    <a:pt x="4646" y="59"/>
                  </a:lnTo>
                  <a:lnTo>
                    <a:pt x="4641" y="56"/>
                  </a:lnTo>
                  <a:lnTo>
                    <a:pt x="4639" y="54"/>
                  </a:lnTo>
                  <a:lnTo>
                    <a:pt x="4639" y="52"/>
                  </a:lnTo>
                  <a:lnTo>
                    <a:pt x="4639" y="50"/>
                  </a:lnTo>
                  <a:lnTo>
                    <a:pt x="4641" y="50"/>
                  </a:lnTo>
                  <a:lnTo>
                    <a:pt x="4643" y="50"/>
                  </a:lnTo>
                  <a:lnTo>
                    <a:pt x="4644" y="52"/>
                  </a:lnTo>
                  <a:lnTo>
                    <a:pt x="4644" y="50"/>
                  </a:lnTo>
                  <a:lnTo>
                    <a:pt x="4646" y="50"/>
                  </a:lnTo>
                  <a:lnTo>
                    <a:pt x="4646" y="48"/>
                  </a:lnTo>
                  <a:lnTo>
                    <a:pt x="4646" y="46"/>
                  </a:lnTo>
                  <a:lnTo>
                    <a:pt x="4646" y="44"/>
                  </a:lnTo>
                  <a:lnTo>
                    <a:pt x="4646" y="40"/>
                  </a:lnTo>
                  <a:lnTo>
                    <a:pt x="4648" y="38"/>
                  </a:lnTo>
                  <a:lnTo>
                    <a:pt x="4652" y="40"/>
                  </a:lnTo>
                  <a:lnTo>
                    <a:pt x="4658" y="42"/>
                  </a:lnTo>
                  <a:lnTo>
                    <a:pt x="4664" y="42"/>
                  </a:lnTo>
                  <a:lnTo>
                    <a:pt x="4667" y="44"/>
                  </a:lnTo>
                  <a:lnTo>
                    <a:pt x="4669" y="46"/>
                  </a:lnTo>
                  <a:lnTo>
                    <a:pt x="4669" y="48"/>
                  </a:lnTo>
                  <a:lnTo>
                    <a:pt x="4667" y="50"/>
                  </a:lnTo>
                  <a:lnTo>
                    <a:pt x="4667" y="52"/>
                  </a:lnTo>
                  <a:close/>
                  <a:moveTo>
                    <a:pt x="4224" y="42"/>
                  </a:moveTo>
                  <a:lnTo>
                    <a:pt x="4224" y="44"/>
                  </a:lnTo>
                  <a:lnTo>
                    <a:pt x="4222" y="44"/>
                  </a:lnTo>
                  <a:lnTo>
                    <a:pt x="4220" y="44"/>
                  </a:lnTo>
                  <a:lnTo>
                    <a:pt x="4220" y="42"/>
                  </a:lnTo>
                  <a:lnTo>
                    <a:pt x="4220" y="40"/>
                  </a:lnTo>
                  <a:lnTo>
                    <a:pt x="4220" y="38"/>
                  </a:lnTo>
                  <a:lnTo>
                    <a:pt x="4226" y="38"/>
                  </a:lnTo>
                  <a:lnTo>
                    <a:pt x="4228" y="40"/>
                  </a:lnTo>
                  <a:lnTo>
                    <a:pt x="4228" y="42"/>
                  </a:lnTo>
                  <a:lnTo>
                    <a:pt x="4224" y="42"/>
                  </a:lnTo>
                  <a:close/>
                  <a:moveTo>
                    <a:pt x="4232" y="38"/>
                  </a:moveTo>
                  <a:lnTo>
                    <a:pt x="4234" y="38"/>
                  </a:lnTo>
                  <a:lnTo>
                    <a:pt x="4235" y="40"/>
                  </a:lnTo>
                  <a:lnTo>
                    <a:pt x="4235" y="42"/>
                  </a:lnTo>
                  <a:lnTo>
                    <a:pt x="4234" y="42"/>
                  </a:lnTo>
                  <a:lnTo>
                    <a:pt x="4232" y="42"/>
                  </a:lnTo>
                  <a:lnTo>
                    <a:pt x="4234" y="42"/>
                  </a:lnTo>
                  <a:lnTo>
                    <a:pt x="4234" y="44"/>
                  </a:lnTo>
                  <a:lnTo>
                    <a:pt x="4232" y="44"/>
                  </a:lnTo>
                  <a:lnTo>
                    <a:pt x="4230" y="46"/>
                  </a:lnTo>
                  <a:lnTo>
                    <a:pt x="4228" y="44"/>
                  </a:lnTo>
                  <a:lnTo>
                    <a:pt x="4228" y="42"/>
                  </a:lnTo>
                  <a:lnTo>
                    <a:pt x="4230" y="40"/>
                  </a:lnTo>
                  <a:lnTo>
                    <a:pt x="4230" y="38"/>
                  </a:lnTo>
                  <a:lnTo>
                    <a:pt x="4232" y="38"/>
                  </a:lnTo>
                  <a:lnTo>
                    <a:pt x="4232" y="36"/>
                  </a:lnTo>
                  <a:lnTo>
                    <a:pt x="4232" y="38"/>
                  </a:lnTo>
                  <a:close/>
                  <a:moveTo>
                    <a:pt x="4130" y="36"/>
                  </a:moveTo>
                  <a:lnTo>
                    <a:pt x="4130" y="38"/>
                  </a:lnTo>
                  <a:lnTo>
                    <a:pt x="4130" y="40"/>
                  </a:lnTo>
                  <a:lnTo>
                    <a:pt x="4128" y="40"/>
                  </a:lnTo>
                  <a:lnTo>
                    <a:pt x="4124" y="36"/>
                  </a:lnTo>
                  <a:lnTo>
                    <a:pt x="4126" y="36"/>
                  </a:lnTo>
                  <a:lnTo>
                    <a:pt x="4126" y="38"/>
                  </a:lnTo>
                  <a:lnTo>
                    <a:pt x="4126" y="36"/>
                  </a:lnTo>
                  <a:lnTo>
                    <a:pt x="4126" y="34"/>
                  </a:lnTo>
                  <a:lnTo>
                    <a:pt x="4124" y="34"/>
                  </a:lnTo>
                  <a:lnTo>
                    <a:pt x="4124" y="33"/>
                  </a:lnTo>
                  <a:lnTo>
                    <a:pt x="4126" y="33"/>
                  </a:lnTo>
                  <a:lnTo>
                    <a:pt x="4126" y="34"/>
                  </a:lnTo>
                  <a:lnTo>
                    <a:pt x="4130" y="36"/>
                  </a:lnTo>
                  <a:lnTo>
                    <a:pt x="4132" y="36"/>
                  </a:lnTo>
                  <a:lnTo>
                    <a:pt x="4130" y="36"/>
                  </a:lnTo>
                  <a:close/>
                  <a:moveTo>
                    <a:pt x="4226" y="25"/>
                  </a:moveTo>
                  <a:lnTo>
                    <a:pt x="4226" y="23"/>
                  </a:lnTo>
                  <a:lnTo>
                    <a:pt x="4228" y="25"/>
                  </a:lnTo>
                  <a:lnTo>
                    <a:pt x="4228" y="27"/>
                  </a:lnTo>
                  <a:lnTo>
                    <a:pt x="4228" y="29"/>
                  </a:lnTo>
                  <a:lnTo>
                    <a:pt x="4226" y="29"/>
                  </a:lnTo>
                  <a:lnTo>
                    <a:pt x="4224" y="29"/>
                  </a:lnTo>
                  <a:lnTo>
                    <a:pt x="4224" y="27"/>
                  </a:lnTo>
                  <a:lnTo>
                    <a:pt x="4222" y="27"/>
                  </a:lnTo>
                  <a:lnTo>
                    <a:pt x="4220" y="27"/>
                  </a:lnTo>
                  <a:lnTo>
                    <a:pt x="4218" y="27"/>
                  </a:lnTo>
                  <a:lnTo>
                    <a:pt x="4222" y="25"/>
                  </a:lnTo>
                  <a:lnTo>
                    <a:pt x="4224" y="25"/>
                  </a:lnTo>
                  <a:lnTo>
                    <a:pt x="4224" y="23"/>
                  </a:lnTo>
                  <a:lnTo>
                    <a:pt x="4226" y="25"/>
                  </a:lnTo>
                  <a:close/>
                  <a:moveTo>
                    <a:pt x="4251" y="15"/>
                  </a:moveTo>
                  <a:lnTo>
                    <a:pt x="4251" y="17"/>
                  </a:lnTo>
                  <a:lnTo>
                    <a:pt x="4249" y="19"/>
                  </a:lnTo>
                  <a:lnTo>
                    <a:pt x="4247" y="19"/>
                  </a:lnTo>
                  <a:lnTo>
                    <a:pt x="4247" y="17"/>
                  </a:lnTo>
                  <a:lnTo>
                    <a:pt x="4245" y="17"/>
                  </a:lnTo>
                  <a:lnTo>
                    <a:pt x="4243" y="17"/>
                  </a:lnTo>
                  <a:lnTo>
                    <a:pt x="4243" y="19"/>
                  </a:lnTo>
                  <a:lnTo>
                    <a:pt x="4245" y="19"/>
                  </a:lnTo>
                  <a:lnTo>
                    <a:pt x="4245" y="21"/>
                  </a:lnTo>
                  <a:lnTo>
                    <a:pt x="4247" y="21"/>
                  </a:lnTo>
                  <a:lnTo>
                    <a:pt x="4247" y="23"/>
                  </a:lnTo>
                  <a:lnTo>
                    <a:pt x="4245" y="21"/>
                  </a:lnTo>
                  <a:lnTo>
                    <a:pt x="4241" y="21"/>
                  </a:lnTo>
                  <a:lnTo>
                    <a:pt x="4239" y="21"/>
                  </a:lnTo>
                  <a:lnTo>
                    <a:pt x="4237" y="21"/>
                  </a:lnTo>
                  <a:lnTo>
                    <a:pt x="4237" y="19"/>
                  </a:lnTo>
                  <a:lnTo>
                    <a:pt x="4235" y="19"/>
                  </a:lnTo>
                  <a:lnTo>
                    <a:pt x="4235" y="17"/>
                  </a:lnTo>
                  <a:lnTo>
                    <a:pt x="4237" y="17"/>
                  </a:lnTo>
                  <a:lnTo>
                    <a:pt x="4241" y="19"/>
                  </a:lnTo>
                  <a:lnTo>
                    <a:pt x="4243" y="17"/>
                  </a:lnTo>
                  <a:lnTo>
                    <a:pt x="4241" y="17"/>
                  </a:lnTo>
                  <a:lnTo>
                    <a:pt x="4241" y="15"/>
                  </a:lnTo>
                  <a:lnTo>
                    <a:pt x="4241" y="13"/>
                  </a:lnTo>
                  <a:lnTo>
                    <a:pt x="4243" y="13"/>
                  </a:lnTo>
                  <a:lnTo>
                    <a:pt x="4243" y="15"/>
                  </a:lnTo>
                  <a:lnTo>
                    <a:pt x="4245" y="15"/>
                  </a:lnTo>
                  <a:lnTo>
                    <a:pt x="4247" y="13"/>
                  </a:lnTo>
                  <a:lnTo>
                    <a:pt x="4249" y="13"/>
                  </a:lnTo>
                  <a:lnTo>
                    <a:pt x="4251" y="15"/>
                  </a:lnTo>
                  <a:close/>
                  <a:moveTo>
                    <a:pt x="4172" y="6"/>
                  </a:moveTo>
                  <a:lnTo>
                    <a:pt x="4170" y="4"/>
                  </a:lnTo>
                  <a:lnTo>
                    <a:pt x="4170" y="2"/>
                  </a:lnTo>
                  <a:lnTo>
                    <a:pt x="4172" y="4"/>
                  </a:lnTo>
                  <a:lnTo>
                    <a:pt x="4172"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0" name="Freeform 197"/>
            <p:cNvSpPr>
              <a:spLocks/>
            </p:cNvSpPr>
            <p:nvPr/>
          </p:nvSpPr>
          <p:spPr bwMode="auto">
            <a:xfrm>
              <a:off x="5757863" y="4859338"/>
              <a:ext cx="52388" cy="42863"/>
            </a:xfrm>
            <a:custGeom>
              <a:avLst/>
              <a:gdLst>
                <a:gd name="T0" fmla="*/ 25 w 33"/>
                <a:gd name="T1" fmla="*/ 0 h 27"/>
                <a:gd name="T2" fmla="*/ 27 w 33"/>
                <a:gd name="T3" fmla="*/ 2 h 27"/>
                <a:gd name="T4" fmla="*/ 27 w 33"/>
                <a:gd name="T5" fmla="*/ 2 h 27"/>
                <a:gd name="T6" fmla="*/ 27 w 33"/>
                <a:gd name="T7" fmla="*/ 4 h 27"/>
                <a:gd name="T8" fmla="*/ 29 w 33"/>
                <a:gd name="T9" fmla="*/ 6 h 27"/>
                <a:gd name="T10" fmla="*/ 31 w 33"/>
                <a:gd name="T11" fmla="*/ 8 h 27"/>
                <a:gd name="T12" fmla="*/ 31 w 33"/>
                <a:gd name="T13" fmla="*/ 8 h 27"/>
                <a:gd name="T14" fmla="*/ 31 w 33"/>
                <a:gd name="T15" fmla="*/ 12 h 27"/>
                <a:gd name="T16" fmla="*/ 31 w 33"/>
                <a:gd name="T17" fmla="*/ 14 h 27"/>
                <a:gd name="T18" fmla="*/ 33 w 33"/>
                <a:gd name="T19" fmla="*/ 16 h 27"/>
                <a:gd name="T20" fmla="*/ 31 w 33"/>
                <a:gd name="T21" fmla="*/ 19 h 27"/>
                <a:gd name="T22" fmla="*/ 31 w 33"/>
                <a:gd name="T23" fmla="*/ 21 h 27"/>
                <a:gd name="T24" fmla="*/ 29 w 33"/>
                <a:gd name="T25" fmla="*/ 21 h 27"/>
                <a:gd name="T26" fmla="*/ 25 w 33"/>
                <a:gd name="T27" fmla="*/ 19 h 27"/>
                <a:gd name="T28" fmla="*/ 23 w 33"/>
                <a:gd name="T29" fmla="*/ 19 h 27"/>
                <a:gd name="T30" fmla="*/ 23 w 33"/>
                <a:gd name="T31" fmla="*/ 21 h 27"/>
                <a:gd name="T32" fmla="*/ 22 w 33"/>
                <a:gd name="T33" fmla="*/ 21 h 27"/>
                <a:gd name="T34" fmla="*/ 20 w 33"/>
                <a:gd name="T35" fmla="*/ 21 h 27"/>
                <a:gd name="T36" fmla="*/ 18 w 33"/>
                <a:gd name="T37" fmla="*/ 19 h 27"/>
                <a:gd name="T38" fmla="*/ 18 w 33"/>
                <a:gd name="T39" fmla="*/ 21 h 27"/>
                <a:gd name="T40" fmla="*/ 16 w 33"/>
                <a:gd name="T41" fmla="*/ 27 h 27"/>
                <a:gd name="T42" fmla="*/ 14 w 33"/>
                <a:gd name="T43" fmla="*/ 27 h 27"/>
                <a:gd name="T44" fmla="*/ 12 w 33"/>
                <a:gd name="T45" fmla="*/ 27 h 27"/>
                <a:gd name="T46" fmla="*/ 12 w 33"/>
                <a:gd name="T47" fmla="*/ 27 h 27"/>
                <a:gd name="T48" fmla="*/ 8 w 33"/>
                <a:gd name="T49" fmla="*/ 27 h 27"/>
                <a:gd name="T50" fmla="*/ 8 w 33"/>
                <a:gd name="T51" fmla="*/ 27 h 27"/>
                <a:gd name="T52" fmla="*/ 8 w 33"/>
                <a:gd name="T53" fmla="*/ 25 h 27"/>
                <a:gd name="T54" fmla="*/ 4 w 33"/>
                <a:gd name="T55" fmla="*/ 25 h 27"/>
                <a:gd name="T56" fmla="*/ 0 w 33"/>
                <a:gd name="T57" fmla="*/ 25 h 27"/>
                <a:gd name="T58" fmla="*/ 0 w 33"/>
                <a:gd name="T59" fmla="*/ 23 h 27"/>
                <a:gd name="T60" fmla="*/ 0 w 33"/>
                <a:gd name="T61" fmla="*/ 21 h 27"/>
                <a:gd name="T62" fmla="*/ 2 w 33"/>
                <a:gd name="T63" fmla="*/ 19 h 27"/>
                <a:gd name="T64" fmla="*/ 4 w 33"/>
                <a:gd name="T65" fmla="*/ 21 h 27"/>
                <a:gd name="T66" fmla="*/ 4 w 33"/>
                <a:gd name="T67" fmla="*/ 19 h 27"/>
                <a:gd name="T68" fmla="*/ 4 w 33"/>
                <a:gd name="T69" fmla="*/ 19 h 27"/>
                <a:gd name="T70" fmla="*/ 4 w 33"/>
                <a:gd name="T71" fmla="*/ 19 h 27"/>
                <a:gd name="T72" fmla="*/ 6 w 33"/>
                <a:gd name="T73" fmla="*/ 18 h 27"/>
                <a:gd name="T74" fmla="*/ 6 w 33"/>
                <a:gd name="T75" fmla="*/ 18 h 27"/>
                <a:gd name="T76" fmla="*/ 6 w 33"/>
                <a:gd name="T77" fmla="*/ 16 h 27"/>
                <a:gd name="T78" fmla="*/ 8 w 33"/>
                <a:gd name="T79" fmla="*/ 16 h 27"/>
                <a:gd name="T80" fmla="*/ 8 w 33"/>
                <a:gd name="T81" fmla="*/ 16 h 27"/>
                <a:gd name="T82" fmla="*/ 8 w 33"/>
                <a:gd name="T83" fmla="*/ 16 h 27"/>
                <a:gd name="T84" fmla="*/ 8 w 33"/>
                <a:gd name="T85" fmla="*/ 14 h 27"/>
                <a:gd name="T86" fmla="*/ 6 w 33"/>
                <a:gd name="T87" fmla="*/ 14 h 27"/>
                <a:gd name="T88" fmla="*/ 6 w 33"/>
                <a:gd name="T89" fmla="*/ 10 h 27"/>
                <a:gd name="T90" fmla="*/ 6 w 33"/>
                <a:gd name="T91" fmla="*/ 10 h 27"/>
                <a:gd name="T92" fmla="*/ 8 w 33"/>
                <a:gd name="T93" fmla="*/ 8 h 27"/>
                <a:gd name="T94" fmla="*/ 10 w 33"/>
                <a:gd name="T95" fmla="*/ 6 h 27"/>
                <a:gd name="T96" fmla="*/ 12 w 33"/>
                <a:gd name="T97" fmla="*/ 6 h 27"/>
                <a:gd name="T98" fmla="*/ 16 w 33"/>
                <a:gd name="T99" fmla="*/ 4 h 27"/>
                <a:gd name="T100" fmla="*/ 16 w 33"/>
                <a:gd name="T101" fmla="*/ 4 h 27"/>
                <a:gd name="T102" fmla="*/ 18 w 33"/>
                <a:gd name="T103" fmla="*/ 6 h 27"/>
                <a:gd name="T104" fmla="*/ 20 w 33"/>
                <a:gd name="T105" fmla="*/ 6 h 27"/>
                <a:gd name="T106" fmla="*/ 22 w 33"/>
                <a:gd name="T107" fmla="*/ 4 h 27"/>
                <a:gd name="T108" fmla="*/ 23 w 33"/>
                <a:gd name="T109" fmla="*/ 2 h 27"/>
                <a:gd name="T110" fmla="*/ 23 w 33"/>
                <a:gd name="T111" fmla="*/ 0 h 27"/>
                <a:gd name="T112" fmla="*/ 25 w 33"/>
                <a:gd name="T11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3" h="27">
                  <a:moveTo>
                    <a:pt x="25" y="0"/>
                  </a:moveTo>
                  <a:lnTo>
                    <a:pt x="25" y="0"/>
                  </a:lnTo>
                  <a:lnTo>
                    <a:pt x="25" y="0"/>
                  </a:lnTo>
                  <a:lnTo>
                    <a:pt x="25" y="0"/>
                  </a:lnTo>
                  <a:lnTo>
                    <a:pt x="25" y="0"/>
                  </a:lnTo>
                  <a:lnTo>
                    <a:pt x="25" y="0"/>
                  </a:lnTo>
                  <a:lnTo>
                    <a:pt x="25" y="0"/>
                  </a:lnTo>
                  <a:lnTo>
                    <a:pt x="25" y="0"/>
                  </a:lnTo>
                  <a:lnTo>
                    <a:pt x="25" y="2"/>
                  </a:lnTo>
                  <a:lnTo>
                    <a:pt x="25" y="2"/>
                  </a:lnTo>
                  <a:lnTo>
                    <a:pt x="25" y="2"/>
                  </a:lnTo>
                  <a:lnTo>
                    <a:pt x="25" y="2"/>
                  </a:lnTo>
                  <a:lnTo>
                    <a:pt x="25" y="2"/>
                  </a:lnTo>
                  <a:lnTo>
                    <a:pt x="27" y="2"/>
                  </a:lnTo>
                  <a:lnTo>
                    <a:pt x="27" y="2"/>
                  </a:lnTo>
                  <a:lnTo>
                    <a:pt x="27" y="2"/>
                  </a:lnTo>
                  <a:lnTo>
                    <a:pt x="27" y="2"/>
                  </a:lnTo>
                  <a:lnTo>
                    <a:pt x="27" y="2"/>
                  </a:lnTo>
                  <a:lnTo>
                    <a:pt x="27" y="2"/>
                  </a:lnTo>
                  <a:lnTo>
                    <a:pt x="27" y="2"/>
                  </a:lnTo>
                  <a:lnTo>
                    <a:pt x="27" y="2"/>
                  </a:lnTo>
                  <a:lnTo>
                    <a:pt x="27" y="4"/>
                  </a:lnTo>
                  <a:lnTo>
                    <a:pt x="27" y="4"/>
                  </a:lnTo>
                  <a:lnTo>
                    <a:pt x="27" y="4"/>
                  </a:lnTo>
                  <a:lnTo>
                    <a:pt x="27" y="4"/>
                  </a:lnTo>
                  <a:lnTo>
                    <a:pt x="27" y="4"/>
                  </a:lnTo>
                  <a:lnTo>
                    <a:pt x="27" y="4"/>
                  </a:lnTo>
                  <a:lnTo>
                    <a:pt x="27" y="4"/>
                  </a:lnTo>
                  <a:lnTo>
                    <a:pt x="27" y="4"/>
                  </a:lnTo>
                  <a:lnTo>
                    <a:pt x="27" y="4"/>
                  </a:lnTo>
                  <a:lnTo>
                    <a:pt x="29" y="4"/>
                  </a:lnTo>
                  <a:lnTo>
                    <a:pt x="29" y="4"/>
                  </a:lnTo>
                  <a:lnTo>
                    <a:pt x="29" y="4"/>
                  </a:lnTo>
                  <a:lnTo>
                    <a:pt x="29" y="6"/>
                  </a:lnTo>
                  <a:lnTo>
                    <a:pt x="29" y="6"/>
                  </a:lnTo>
                  <a:lnTo>
                    <a:pt x="31" y="6"/>
                  </a:lnTo>
                  <a:lnTo>
                    <a:pt x="31" y="6"/>
                  </a:lnTo>
                  <a:lnTo>
                    <a:pt x="31" y="6"/>
                  </a:lnTo>
                  <a:lnTo>
                    <a:pt x="31" y="6"/>
                  </a:lnTo>
                  <a:lnTo>
                    <a:pt x="31" y="6"/>
                  </a:lnTo>
                  <a:lnTo>
                    <a:pt x="31" y="6"/>
                  </a:lnTo>
                  <a:lnTo>
                    <a:pt x="31" y="8"/>
                  </a:lnTo>
                  <a:lnTo>
                    <a:pt x="31" y="8"/>
                  </a:lnTo>
                  <a:lnTo>
                    <a:pt x="31" y="8"/>
                  </a:lnTo>
                  <a:lnTo>
                    <a:pt x="31" y="8"/>
                  </a:lnTo>
                  <a:lnTo>
                    <a:pt x="31" y="8"/>
                  </a:lnTo>
                  <a:lnTo>
                    <a:pt x="31" y="8"/>
                  </a:lnTo>
                  <a:lnTo>
                    <a:pt x="31" y="8"/>
                  </a:lnTo>
                  <a:lnTo>
                    <a:pt x="31" y="8"/>
                  </a:lnTo>
                  <a:lnTo>
                    <a:pt x="31" y="10"/>
                  </a:lnTo>
                  <a:lnTo>
                    <a:pt x="31" y="10"/>
                  </a:lnTo>
                  <a:lnTo>
                    <a:pt x="31" y="10"/>
                  </a:lnTo>
                  <a:lnTo>
                    <a:pt x="31" y="10"/>
                  </a:lnTo>
                  <a:lnTo>
                    <a:pt x="31" y="12"/>
                  </a:lnTo>
                  <a:lnTo>
                    <a:pt x="31" y="12"/>
                  </a:lnTo>
                  <a:lnTo>
                    <a:pt x="31" y="12"/>
                  </a:lnTo>
                  <a:lnTo>
                    <a:pt x="31" y="12"/>
                  </a:lnTo>
                  <a:lnTo>
                    <a:pt x="31" y="12"/>
                  </a:lnTo>
                  <a:lnTo>
                    <a:pt x="31" y="12"/>
                  </a:lnTo>
                  <a:lnTo>
                    <a:pt x="31" y="14"/>
                  </a:lnTo>
                  <a:lnTo>
                    <a:pt x="31" y="14"/>
                  </a:lnTo>
                  <a:lnTo>
                    <a:pt x="31" y="14"/>
                  </a:lnTo>
                  <a:lnTo>
                    <a:pt x="31" y="14"/>
                  </a:lnTo>
                  <a:lnTo>
                    <a:pt x="31" y="14"/>
                  </a:lnTo>
                  <a:lnTo>
                    <a:pt x="31" y="14"/>
                  </a:lnTo>
                  <a:lnTo>
                    <a:pt x="31" y="14"/>
                  </a:lnTo>
                  <a:lnTo>
                    <a:pt x="31" y="14"/>
                  </a:lnTo>
                  <a:lnTo>
                    <a:pt x="31" y="16"/>
                  </a:lnTo>
                  <a:lnTo>
                    <a:pt x="31" y="16"/>
                  </a:lnTo>
                  <a:lnTo>
                    <a:pt x="33" y="16"/>
                  </a:lnTo>
                  <a:lnTo>
                    <a:pt x="33" y="16"/>
                  </a:lnTo>
                  <a:lnTo>
                    <a:pt x="33" y="16"/>
                  </a:lnTo>
                  <a:lnTo>
                    <a:pt x="33" y="16"/>
                  </a:lnTo>
                  <a:lnTo>
                    <a:pt x="33" y="18"/>
                  </a:lnTo>
                  <a:lnTo>
                    <a:pt x="31" y="19"/>
                  </a:lnTo>
                  <a:lnTo>
                    <a:pt x="33" y="19"/>
                  </a:lnTo>
                  <a:lnTo>
                    <a:pt x="31" y="19"/>
                  </a:lnTo>
                  <a:lnTo>
                    <a:pt x="31" y="19"/>
                  </a:lnTo>
                  <a:lnTo>
                    <a:pt x="31" y="21"/>
                  </a:lnTo>
                  <a:lnTo>
                    <a:pt x="31" y="21"/>
                  </a:lnTo>
                  <a:lnTo>
                    <a:pt x="31" y="21"/>
                  </a:lnTo>
                  <a:lnTo>
                    <a:pt x="31" y="21"/>
                  </a:lnTo>
                  <a:lnTo>
                    <a:pt x="31" y="21"/>
                  </a:lnTo>
                  <a:lnTo>
                    <a:pt x="31" y="21"/>
                  </a:lnTo>
                  <a:lnTo>
                    <a:pt x="31" y="21"/>
                  </a:lnTo>
                  <a:lnTo>
                    <a:pt x="29" y="21"/>
                  </a:lnTo>
                  <a:lnTo>
                    <a:pt x="29" y="21"/>
                  </a:lnTo>
                  <a:lnTo>
                    <a:pt x="29" y="21"/>
                  </a:lnTo>
                  <a:lnTo>
                    <a:pt x="29" y="21"/>
                  </a:lnTo>
                  <a:lnTo>
                    <a:pt x="29" y="21"/>
                  </a:lnTo>
                  <a:lnTo>
                    <a:pt x="29" y="21"/>
                  </a:lnTo>
                  <a:lnTo>
                    <a:pt x="29" y="21"/>
                  </a:lnTo>
                  <a:lnTo>
                    <a:pt x="27" y="21"/>
                  </a:lnTo>
                  <a:lnTo>
                    <a:pt x="27" y="21"/>
                  </a:lnTo>
                  <a:lnTo>
                    <a:pt x="27" y="21"/>
                  </a:lnTo>
                  <a:lnTo>
                    <a:pt x="27" y="21"/>
                  </a:lnTo>
                  <a:lnTo>
                    <a:pt x="27" y="21"/>
                  </a:lnTo>
                  <a:lnTo>
                    <a:pt x="25" y="19"/>
                  </a:lnTo>
                  <a:lnTo>
                    <a:pt x="25" y="19"/>
                  </a:lnTo>
                  <a:lnTo>
                    <a:pt x="25" y="19"/>
                  </a:lnTo>
                  <a:lnTo>
                    <a:pt x="25" y="19"/>
                  </a:lnTo>
                  <a:lnTo>
                    <a:pt x="25" y="19"/>
                  </a:lnTo>
                  <a:lnTo>
                    <a:pt x="25" y="19"/>
                  </a:lnTo>
                  <a:lnTo>
                    <a:pt x="25" y="19"/>
                  </a:lnTo>
                  <a:lnTo>
                    <a:pt x="23" y="19"/>
                  </a:lnTo>
                  <a:lnTo>
                    <a:pt x="23" y="19"/>
                  </a:lnTo>
                  <a:lnTo>
                    <a:pt x="23" y="19"/>
                  </a:lnTo>
                  <a:lnTo>
                    <a:pt x="23" y="19"/>
                  </a:lnTo>
                  <a:lnTo>
                    <a:pt x="23" y="19"/>
                  </a:lnTo>
                  <a:lnTo>
                    <a:pt x="23" y="19"/>
                  </a:lnTo>
                  <a:lnTo>
                    <a:pt x="23" y="21"/>
                  </a:lnTo>
                  <a:lnTo>
                    <a:pt x="23" y="21"/>
                  </a:lnTo>
                  <a:lnTo>
                    <a:pt x="23" y="21"/>
                  </a:lnTo>
                  <a:lnTo>
                    <a:pt x="23" y="21"/>
                  </a:lnTo>
                  <a:lnTo>
                    <a:pt x="22" y="19"/>
                  </a:lnTo>
                  <a:lnTo>
                    <a:pt x="22" y="19"/>
                  </a:lnTo>
                  <a:lnTo>
                    <a:pt x="22" y="19"/>
                  </a:lnTo>
                  <a:lnTo>
                    <a:pt x="22" y="21"/>
                  </a:lnTo>
                  <a:lnTo>
                    <a:pt x="22" y="21"/>
                  </a:lnTo>
                  <a:lnTo>
                    <a:pt x="22" y="21"/>
                  </a:lnTo>
                  <a:lnTo>
                    <a:pt x="22" y="21"/>
                  </a:lnTo>
                  <a:lnTo>
                    <a:pt x="20" y="21"/>
                  </a:lnTo>
                  <a:lnTo>
                    <a:pt x="20" y="21"/>
                  </a:lnTo>
                  <a:lnTo>
                    <a:pt x="20" y="21"/>
                  </a:lnTo>
                  <a:lnTo>
                    <a:pt x="20" y="21"/>
                  </a:lnTo>
                  <a:lnTo>
                    <a:pt x="20" y="21"/>
                  </a:lnTo>
                  <a:lnTo>
                    <a:pt x="20" y="19"/>
                  </a:lnTo>
                  <a:lnTo>
                    <a:pt x="18" y="19"/>
                  </a:lnTo>
                  <a:lnTo>
                    <a:pt x="18" y="19"/>
                  </a:lnTo>
                  <a:lnTo>
                    <a:pt x="18" y="19"/>
                  </a:lnTo>
                  <a:lnTo>
                    <a:pt x="18" y="19"/>
                  </a:lnTo>
                  <a:lnTo>
                    <a:pt x="18" y="19"/>
                  </a:lnTo>
                  <a:lnTo>
                    <a:pt x="18" y="19"/>
                  </a:lnTo>
                  <a:lnTo>
                    <a:pt x="18" y="19"/>
                  </a:lnTo>
                  <a:lnTo>
                    <a:pt x="18" y="19"/>
                  </a:lnTo>
                  <a:lnTo>
                    <a:pt x="18" y="19"/>
                  </a:lnTo>
                  <a:lnTo>
                    <a:pt x="18" y="19"/>
                  </a:lnTo>
                  <a:lnTo>
                    <a:pt x="18" y="19"/>
                  </a:lnTo>
                  <a:lnTo>
                    <a:pt x="18" y="21"/>
                  </a:lnTo>
                  <a:lnTo>
                    <a:pt x="18" y="21"/>
                  </a:lnTo>
                  <a:lnTo>
                    <a:pt x="18" y="23"/>
                  </a:lnTo>
                  <a:lnTo>
                    <a:pt x="18" y="25"/>
                  </a:lnTo>
                  <a:lnTo>
                    <a:pt x="18" y="25"/>
                  </a:lnTo>
                  <a:lnTo>
                    <a:pt x="18" y="25"/>
                  </a:lnTo>
                  <a:lnTo>
                    <a:pt x="18" y="25"/>
                  </a:lnTo>
                  <a:lnTo>
                    <a:pt x="16" y="27"/>
                  </a:lnTo>
                  <a:lnTo>
                    <a:pt x="16" y="27"/>
                  </a:lnTo>
                  <a:lnTo>
                    <a:pt x="16" y="27"/>
                  </a:lnTo>
                  <a:lnTo>
                    <a:pt x="16" y="27"/>
                  </a:lnTo>
                  <a:lnTo>
                    <a:pt x="16" y="27"/>
                  </a:lnTo>
                  <a:lnTo>
                    <a:pt x="16" y="27"/>
                  </a:lnTo>
                  <a:lnTo>
                    <a:pt x="14" y="27"/>
                  </a:lnTo>
                  <a:lnTo>
                    <a:pt x="14" y="27"/>
                  </a:lnTo>
                  <a:lnTo>
                    <a:pt x="14" y="27"/>
                  </a:lnTo>
                  <a:lnTo>
                    <a:pt x="14" y="27"/>
                  </a:lnTo>
                  <a:lnTo>
                    <a:pt x="14" y="27"/>
                  </a:lnTo>
                  <a:lnTo>
                    <a:pt x="14" y="27"/>
                  </a:lnTo>
                  <a:lnTo>
                    <a:pt x="14" y="27"/>
                  </a:lnTo>
                  <a:lnTo>
                    <a:pt x="14" y="27"/>
                  </a:lnTo>
                  <a:lnTo>
                    <a:pt x="12" y="27"/>
                  </a:lnTo>
                  <a:lnTo>
                    <a:pt x="12" y="27"/>
                  </a:lnTo>
                  <a:lnTo>
                    <a:pt x="12" y="27"/>
                  </a:lnTo>
                  <a:lnTo>
                    <a:pt x="12" y="27"/>
                  </a:lnTo>
                  <a:lnTo>
                    <a:pt x="12" y="27"/>
                  </a:lnTo>
                  <a:lnTo>
                    <a:pt x="12" y="27"/>
                  </a:lnTo>
                  <a:lnTo>
                    <a:pt x="12" y="27"/>
                  </a:lnTo>
                  <a:lnTo>
                    <a:pt x="12" y="27"/>
                  </a:lnTo>
                  <a:lnTo>
                    <a:pt x="12" y="27"/>
                  </a:lnTo>
                  <a:lnTo>
                    <a:pt x="10" y="27"/>
                  </a:lnTo>
                  <a:lnTo>
                    <a:pt x="10" y="27"/>
                  </a:lnTo>
                  <a:lnTo>
                    <a:pt x="10" y="27"/>
                  </a:lnTo>
                  <a:lnTo>
                    <a:pt x="10" y="27"/>
                  </a:lnTo>
                  <a:lnTo>
                    <a:pt x="10" y="27"/>
                  </a:lnTo>
                  <a:lnTo>
                    <a:pt x="8" y="27"/>
                  </a:lnTo>
                  <a:lnTo>
                    <a:pt x="8" y="27"/>
                  </a:lnTo>
                  <a:lnTo>
                    <a:pt x="8" y="27"/>
                  </a:lnTo>
                  <a:lnTo>
                    <a:pt x="8" y="27"/>
                  </a:lnTo>
                  <a:lnTo>
                    <a:pt x="8" y="27"/>
                  </a:lnTo>
                  <a:lnTo>
                    <a:pt x="8" y="27"/>
                  </a:lnTo>
                  <a:lnTo>
                    <a:pt x="8" y="27"/>
                  </a:lnTo>
                  <a:lnTo>
                    <a:pt x="8" y="27"/>
                  </a:lnTo>
                  <a:lnTo>
                    <a:pt x="8" y="27"/>
                  </a:lnTo>
                  <a:lnTo>
                    <a:pt x="8" y="27"/>
                  </a:lnTo>
                  <a:lnTo>
                    <a:pt x="8" y="25"/>
                  </a:lnTo>
                  <a:lnTo>
                    <a:pt x="8" y="25"/>
                  </a:lnTo>
                  <a:lnTo>
                    <a:pt x="8" y="25"/>
                  </a:lnTo>
                  <a:lnTo>
                    <a:pt x="8" y="25"/>
                  </a:lnTo>
                  <a:lnTo>
                    <a:pt x="8" y="25"/>
                  </a:lnTo>
                  <a:lnTo>
                    <a:pt x="8" y="25"/>
                  </a:lnTo>
                  <a:lnTo>
                    <a:pt x="6" y="25"/>
                  </a:lnTo>
                  <a:lnTo>
                    <a:pt x="6" y="25"/>
                  </a:lnTo>
                  <a:lnTo>
                    <a:pt x="6" y="25"/>
                  </a:lnTo>
                  <a:lnTo>
                    <a:pt x="6" y="25"/>
                  </a:lnTo>
                  <a:lnTo>
                    <a:pt x="4" y="25"/>
                  </a:lnTo>
                  <a:lnTo>
                    <a:pt x="4" y="25"/>
                  </a:lnTo>
                  <a:lnTo>
                    <a:pt x="4" y="25"/>
                  </a:lnTo>
                  <a:lnTo>
                    <a:pt x="2" y="25"/>
                  </a:lnTo>
                  <a:lnTo>
                    <a:pt x="2" y="27"/>
                  </a:lnTo>
                  <a:lnTo>
                    <a:pt x="2" y="25"/>
                  </a:lnTo>
                  <a:lnTo>
                    <a:pt x="2" y="25"/>
                  </a:lnTo>
                  <a:lnTo>
                    <a:pt x="2" y="25"/>
                  </a:lnTo>
                  <a:lnTo>
                    <a:pt x="2" y="25"/>
                  </a:lnTo>
                  <a:lnTo>
                    <a:pt x="0" y="25"/>
                  </a:lnTo>
                  <a:lnTo>
                    <a:pt x="0" y="25"/>
                  </a:lnTo>
                  <a:lnTo>
                    <a:pt x="0" y="23"/>
                  </a:lnTo>
                  <a:lnTo>
                    <a:pt x="0" y="23"/>
                  </a:lnTo>
                  <a:lnTo>
                    <a:pt x="0" y="23"/>
                  </a:lnTo>
                  <a:lnTo>
                    <a:pt x="0" y="23"/>
                  </a:lnTo>
                  <a:lnTo>
                    <a:pt x="0" y="23"/>
                  </a:lnTo>
                  <a:lnTo>
                    <a:pt x="0" y="23"/>
                  </a:lnTo>
                  <a:lnTo>
                    <a:pt x="0" y="23"/>
                  </a:lnTo>
                  <a:lnTo>
                    <a:pt x="0" y="23"/>
                  </a:lnTo>
                  <a:lnTo>
                    <a:pt x="0" y="23"/>
                  </a:lnTo>
                  <a:lnTo>
                    <a:pt x="0" y="23"/>
                  </a:lnTo>
                  <a:lnTo>
                    <a:pt x="0" y="21"/>
                  </a:lnTo>
                  <a:lnTo>
                    <a:pt x="0" y="21"/>
                  </a:lnTo>
                  <a:lnTo>
                    <a:pt x="0" y="21"/>
                  </a:lnTo>
                  <a:lnTo>
                    <a:pt x="2" y="21"/>
                  </a:lnTo>
                  <a:lnTo>
                    <a:pt x="2" y="21"/>
                  </a:lnTo>
                  <a:lnTo>
                    <a:pt x="2" y="21"/>
                  </a:lnTo>
                  <a:lnTo>
                    <a:pt x="2" y="21"/>
                  </a:lnTo>
                  <a:lnTo>
                    <a:pt x="2" y="21"/>
                  </a:lnTo>
                  <a:lnTo>
                    <a:pt x="2" y="21"/>
                  </a:lnTo>
                  <a:lnTo>
                    <a:pt x="2" y="19"/>
                  </a:lnTo>
                  <a:lnTo>
                    <a:pt x="2" y="19"/>
                  </a:lnTo>
                  <a:lnTo>
                    <a:pt x="2" y="19"/>
                  </a:lnTo>
                  <a:lnTo>
                    <a:pt x="2" y="19"/>
                  </a:lnTo>
                  <a:lnTo>
                    <a:pt x="4" y="19"/>
                  </a:lnTo>
                  <a:lnTo>
                    <a:pt x="4" y="19"/>
                  </a:lnTo>
                  <a:lnTo>
                    <a:pt x="4" y="19"/>
                  </a:lnTo>
                  <a:lnTo>
                    <a:pt x="4" y="21"/>
                  </a:lnTo>
                  <a:lnTo>
                    <a:pt x="4" y="21"/>
                  </a:lnTo>
                  <a:lnTo>
                    <a:pt x="4" y="21"/>
                  </a:lnTo>
                  <a:lnTo>
                    <a:pt x="4" y="21"/>
                  </a:lnTo>
                  <a:lnTo>
                    <a:pt x="4" y="21"/>
                  </a:lnTo>
                  <a:lnTo>
                    <a:pt x="4" y="21"/>
                  </a:lnTo>
                  <a:lnTo>
                    <a:pt x="4" y="19"/>
                  </a:lnTo>
                  <a:lnTo>
                    <a:pt x="4" y="19"/>
                  </a:lnTo>
                  <a:lnTo>
                    <a:pt x="4" y="19"/>
                  </a:lnTo>
                  <a:lnTo>
                    <a:pt x="4" y="19"/>
                  </a:lnTo>
                  <a:lnTo>
                    <a:pt x="4" y="19"/>
                  </a:lnTo>
                  <a:lnTo>
                    <a:pt x="4" y="19"/>
                  </a:lnTo>
                  <a:lnTo>
                    <a:pt x="4" y="19"/>
                  </a:lnTo>
                  <a:lnTo>
                    <a:pt x="4" y="19"/>
                  </a:lnTo>
                  <a:lnTo>
                    <a:pt x="4" y="19"/>
                  </a:lnTo>
                  <a:lnTo>
                    <a:pt x="4" y="19"/>
                  </a:lnTo>
                  <a:lnTo>
                    <a:pt x="4" y="19"/>
                  </a:lnTo>
                  <a:lnTo>
                    <a:pt x="4" y="19"/>
                  </a:lnTo>
                  <a:lnTo>
                    <a:pt x="4" y="19"/>
                  </a:lnTo>
                  <a:lnTo>
                    <a:pt x="4" y="19"/>
                  </a:lnTo>
                  <a:lnTo>
                    <a:pt x="4" y="19"/>
                  </a:lnTo>
                  <a:lnTo>
                    <a:pt x="4" y="19"/>
                  </a:lnTo>
                  <a:lnTo>
                    <a:pt x="6" y="19"/>
                  </a:lnTo>
                  <a:lnTo>
                    <a:pt x="6" y="19"/>
                  </a:lnTo>
                  <a:lnTo>
                    <a:pt x="6" y="19"/>
                  </a:lnTo>
                  <a:lnTo>
                    <a:pt x="6" y="19"/>
                  </a:lnTo>
                  <a:lnTo>
                    <a:pt x="6" y="19"/>
                  </a:lnTo>
                  <a:lnTo>
                    <a:pt x="6" y="19"/>
                  </a:lnTo>
                  <a:lnTo>
                    <a:pt x="6" y="18"/>
                  </a:lnTo>
                  <a:lnTo>
                    <a:pt x="6" y="18"/>
                  </a:lnTo>
                  <a:lnTo>
                    <a:pt x="6" y="18"/>
                  </a:lnTo>
                  <a:lnTo>
                    <a:pt x="6" y="18"/>
                  </a:lnTo>
                  <a:lnTo>
                    <a:pt x="6" y="18"/>
                  </a:lnTo>
                  <a:lnTo>
                    <a:pt x="6" y="18"/>
                  </a:lnTo>
                  <a:lnTo>
                    <a:pt x="6" y="18"/>
                  </a:lnTo>
                  <a:lnTo>
                    <a:pt x="6" y="18"/>
                  </a:lnTo>
                  <a:lnTo>
                    <a:pt x="6" y="18"/>
                  </a:lnTo>
                  <a:lnTo>
                    <a:pt x="6" y="18"/>
                  </a:lnTo>
                  <a:lnTo>
                    <a:pt x="6" y="18"/>
                  </a:lnTo>
                  <a:lnTo>
                    <a:pt x="6" y="18"/>
                  </a:lnTo>
                  <a:lnTo>
                    <a:pt x="6" y="16"/>
                  </a:lnTo>
                  <a:lnTo>
                    <a:pt x="6" y="16"/>
                  </a:lnTo>
                  <a:lnTo>
                    <a:pt x="6" y="16"/>
                  </a:lnTo>
                  <a:lnTo>
                    <a:pt x="6" y="16"/>
                  </a:lnTo>
                  <a:lnTo>
                    <a:pt x="6" y="18"/>
                  </a:lnTo>
                  <a:lnTo>
                    <a:pt x="6" y="18"/>
                  </a:lnTo>
                  <a:lnTo>
                    <a:pt x="6" y="18"/>
                  </a:lnTo>
                  <a:lnTo>
                    <a:pt x="6"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4"/>
                  </a:lnTo>
                  <a:lnTo>
                    <a:pt x="8" y="14"/>
                  </a:lnTo>
                  <a:lnTo>
                    <a:pt x="8" y="14"/>
                  </a:lnTo>
                  <a:lnTo>
                    <a:pt x="8" y="14"/>
                  </a:lnTo>
                  <a:lnTo>
                    <a:pt x="8" y="14"/>
                  </a:lnTo>
                  <a:lnTo>
                    <a:pt x="8" y="14"/>
                  </a:lnTo>
                  <a:lnTo>
                    <a:pt x="8" y="14"/>
                  </a:lnTo>
                  <a:lnTo>
                    <a:pt x="8" y="14"/>
                  </a:lnTo>
                  <a:lnTo>
                    <a:pt x="8" y="14"/>
                  </a:lnTo>
                  <a:lnTo>
                    <a:pt x="6" y="14"/>
                  </a:lnTo>
                  <a:lnTo>
                    <a:pt x="8" y="14"/>
                  </a:lnTo>
                  <a:lnTo>
                    <a:pt x="8" y="12"/>
                  </a:lnTo>
                  <a:lnTo>
                    <a:pt x="6" y="12"/>
                  </a:lnTo>
                  <a:lnTo>
                    <a:pt x="6" y="12"/>
                  </a:lnTo>
                  <a:lnTo>
                    <a:pt x="6" y="12"/>
                  </a:lnTo>
                  <a:lnTo>
                    <a:pt x="6" y="12"/>
                  </a:lnTo>
                  <a:lnTo>
                    <a:pt x="6" y="10"/>
                  </a:lnTo>
                  <a:lnTo>
                    <a:pt x="6" y="10"/>
                  </a:lnTo>
                  <a:lnTo>
                    <a:pt x="6" y="10"/>
                  </a:lnTo>
                  <a:lnTo>
                    <a:pt x="6" y="10"/>
                  </a:lnTo>
                  <a:lnTo>
                    <a:pt x="6" y="10"/>
                  </a:lnTo>
                  <a:lnTo>
                    <a:pt x="6" y="10"/>
                  </a:lnTo>
                  <a:lnTo>
                    <a:pt x="6" y="10"/>
                  </a:lnTo>
                  <a:lnTo>
                    <a:pt x="6" y="10"/>
                  </a:lnTo>
                  <a:lnTo>
                    <a:pt x="6" y="10"/>
                  </a:lnTo>
                  <a:lnTo>
                    <a:pt x="6" y="10"/>
                  </a:lnTo>
                  <a:lnTo>
                    <a:pt x="6" y="10"/>
                  </a:lnTo>
                  <a:lnTo>
                    <a:pt x="6" y="10"/>
                  </a:lnTo>
                  <a:lnTo>
                    <a:pt x="6" y="10"/>
                  </a:lnTo>
                  <a:lnTo>
                    <a:pt x="8" y="8"/>
                  </a:lnTo>
                  <a:lnTo>
                    <a:pt x="8" y="8"/>
                  </a:lnTo>
                  <a:lnTo>
                    <a:pt x="8" y="8"/>
                  </a:lnTo>
                  <a:lnTo>
                    <a:pt x="8" y="8"/>
                  </a:lnTo>
                  <a:lnTo>
                    <a:pt x="8" y="8"/>
                  </a:lnTo>
                  <a:lnTo>
                    <a:pt x="10" y="8"/>
                  </a:lnTo>
                  <a:lnTo>
                    <a:pt x="10" y="8"/>
                  </a:lnTo>
                  <a:lnTo>
                    <a:pt x="10" y="8"/>
                  </a:lnTo>
                  <a:lnTo>
                    <a:pt x="10" y="6"/>
                  </a:lnTo>
                  <a:lnTo>
                    <a:pt x="10" y="6"/>
                  </a:lnTo>
                  <a:lnTo>
                    <a:pt x="10" y="6"/>
                  </a:lnTo>
                  <a:lnTo>
                    <a:pt x="10" y="6"/>
                  </a:lnTo>
                  <a:lnTo>
                    <a:pt x="12" y="6"/>
                  </a:lnTo>
                  <a:lnTo>
                    <a:pt x="12" y="6"/>
                  </a:lnTo>
                  <a:lnTo>
                    <a:pt x="12" y="6"/>
                  </a:lnTo>
                  <a:lnTo>
                    <a:pt x="12" y="6"/>
                  </a:lnTo>
                  <a:lnTo>
                    <a:pt x="14" y="6"/>
                  </a:lnTo>
                  <a:lnTo>
                    <a:pt x="14" y="4"/>
                  </a:lnTo>
                  <a:lnTo>
                    <a:pt x="14" y="4"/>
                  </a:lnTo>
                  <a:lnTo>
                    <a:pt x="14" y="4"/>
                  </a:lnTo>
                  <a:lnTo>
                    <a:pt x="14" y="4"/>
                  </a:lnTo>
                  <a:lnTo>
                    <a:pt x="14" y="4"/>
                  </a:lnTo>
                  <a:lnTo>
                    <a:pt x="16" y="4"/>
                  </a:lnTo>
                  <a:lnTo>
                    <a:pt x="16" y="4"/>
                  </a:lnTo>
                  <a:lnTo>
                    <a:pt x="16" y="4"/>
                  </a:lnTo>
                  <a:lnTo>
                    <a:pt x="16" y="4"/>
                  </a:lnTo>
                  <a:lnTo>
                    <a:pt x="16" y="4"/>
                  </a:lnTo>
                  <a:lnTo>
                    <a:pt x="16" y="4"/>
                  </a:lnTo>
                  <a:lnTo>
                    <a:pt x="16" y="4"/>
                  </a:lnTo>
                  <a:lnTo>
                    <a:pt x="16" y="4"/>
                  </a:lnTo>
                  <a:lnTo>
                    <a:pt x="16" y="4"/>
                  </a:lnTo>
                  <a:lnTo>
                    <a:pt x="16" y="4"/>
                  </a:lnTo>
                  <a:lnTo>
                    <a:pt x="16" y="4"/>
                  </a:lnTo>
                  <a:lnTo>
                    <a:pt x="16" y="6"/>
                  </a:lnTo>
                  <a:lnTo>
                    <a:pt x="16" y="6"/>
                  </a:lnTo>
                  <a:lnTo>
                    <a:pt x="16" y="6"/>
                  </a:lnTo>
                  <a:lnTo>
                    <a:pt x="18" y="6"/>
                  </a:lnTo>
                  <a:lnTo>
                    <a:pt x="18" y="6"/>
                  </a:lnTo>
                  <a:lnTo>
                    <a:pt x="18" y="6"/>
                  </a:lnTo>
                  <a:lnTo>
                    <a:pt x="18" y="6"/>
                  </a:lnTo>
                  <a:lnTo>
                    <a:pt x="20" y="6"/>
                  </a:lnTo>
                  <a:lnTo>
                    <a:pt x="20" y="6"/>
                  </a:lnTo>
                  <a:lnTo>
                    <a:pt x="20" y="6"/>
                  </a:lnTo>
                  <a:lnTo>
                    <a:pt x="20" y="6"/>
                  </a:lnTo>
                  <a:lnTo>
                    <a:pt x="20" y="6"/>
                  </a:lnTo>
                  <a:lnTo>
                    <a:pt x="20" y="4"/>
                  </a:lnTo>
                  <a:lnTo>
                    <a:pt x="22" y="4"/>
                  </a:lnTo>
                  <a:lnTo>
                    <a:pt x="22" y="4"/>
                  </a:lnTo>
                  <a:lnTo>
                    <a:pt x="22" y="4"/>
                  </a:lnTo>
                  <a:lnTo>
                    <a:pt x="22" y="4"/>
                  </a:lnTo>
                  <a:lnTo>
                    <a:pt x="22" y="4"/>
                  </a:lnTo>
                  <a:lnTo>
                    <a:pt x="22" y="4"/>
                  </a:lnTo>
                  <a:lnTo>
                    <a:pt x="22" y="4"/>
                  </a:lnTo>
                  <a:lnTo>
                    <a:pt x="22" y="4"/>
                  </a:lnTo>
                  <a:lnTo>
                    <a:pt x="22" y="4"/>
                  </a:lnTo>
                  <a:lnTo>
                    <a:pt x="22" y="2"/>
                  </a:lnTo>
                  <a:lnTo>
                    <a:pt x="23" y="2"/>
                  </a:lnTo>
                  <a:lnTo>
                    <a:pt x="23" y="2"/>
                  </a:lnTo>
                  <a:lnTo>
                    <a:pt x="23" y="2"/>
                  </a:lnTo>
                  <a:lnTo>
                    <a:pt x="23" y="2"/>
                  </a:lnTo>
                  <a:lnTo>
                    <a:pt x="23" y="2"/>
                  </a:lnTo>
                  <a:lnTo>
                    <a:pt x="23" y="2"/>
                  </a:lnTo>
                  <a:lnTo>
                    <a:pt x="23" y="2"/>
                  </a:lnTo>
                  <a:lnTo>
                    <a:pt x="23" y="2"/>
                  </a:lnTo>
                  <a:lnTo>
                    <a:pt x="23" y="0"/>
                  </a:lnTo>
                  <a:lnTo>
                    <a:pt x="23" y="0"/>
                  </a:lnTo>
                  <a:lnTo>
                    <a:pt x="23" y="0"/>
                  </a:lnTo>
                  <a:lnTo>
                    <a:pt x="23" y="0"/>
                  </a:lnTo>
                  <a:lnTo>
                    <a:pt x="23" y="0"/>
                  </a:lnTo>
                  <a:lnTo>
                    <a:pt x="23" y="0"/>
                  </a:lnTo>
                  <a:lnTo>
                    <a:pt x="25" y="0"/>
                  </a:lnTo>
                  <a:lnTo>
                    <a:pt x="25" y="0"/>
                  </a:lnTo>
                  <a:lnTo>
                    <a:pt x="25" y="0"/>
                  </a:lnTo>
                  <a:lnTo>
                    <a:pt x="25" y="0"/>
                  </a:lnTo>
                  <a:lnTo>
                    <a:pt x="25" y="0"/>
                  </a:lnTo>
                  <a:lnTo>
                    <a:pt x="25" y="0"/>
                  </a:lnTo>
                  <a:lnTo>
                    <a:pt x="25" y="0"/>
                  </a:lnTo>
                  <a:lnTo>
                    <a:pt x="25"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1" name="Freeform 198"/>
            <p:cNvSpPr>
              <a:spLocks/>
            </p:cNvSpPr>
            <p:nvPr/>
          </p:nvSpPr>
          <p:spPr bwMode="auto">
            <a:xfrm>
              <a:off x="4597400" y="4103688"/>
              <a:ext cx="212725" cy="192088"/>
            </a:xfrm>
            <a:custGeom>
              <a:avLst/>
              <a:gdLst>
                <a:gd name="T0" fmla="*/ 134 w 134"/>
                <a:gd name="T1" fmla="*/ 8 h 121"/>
                <a:gd name="T2" fmla="*/ 134 w 134"/>
                <a:gd name="T3" fmla="*/ 12 h 121"/>
                <a:gd name="T4" fmla="*/ 134 w 134"/>
                <a:gd name="T5" fmla="*/ 23 h 121"/>
                <a:gd name="T6" fmla="*/ 134 w 134"/>
                <a:gd name="T7" fmla="*/ 29 h 121"/>
                <a:gd name="T8" fmla="*/ 132 w 134"/>
                <a:gd name="T9" fmla="*/ 31 h 121"/>
                <a:gd name="T10" fmla="*/ 125 w 134"/>
                <a:gd name="T11" fmla="*/ 31 h 121"/>
                <a:gd name="T12" fmla="*/ 117 w 134"/>
                <a:gd name="T13" fmla="*/ 31 h 121"/>
                <a:gd name="T14" fmla="*/ 107 w 134"/>
                <a:gd name="T15" fmla="*/ 31 h 121"/>
                <a:gd name="T16" fmla="*/ 100 w 134"/>
                <a:gd name="T17" fmla="*/ 31 h 121"/>
                <a:gd name="T18" fmla="*/ 92 w 134"/>
                <a:gd name="T19" fmla="*/ 31 h 121"/>
                <a:gd name="T20" fmla="*/ 84 w 134"/>
                <a:gd name="T21" fmla="*/ 31 h 121"/>
                <a:gd name="T22" fmla="*/ 81 w 134"/>
                <a:gd name="T23" fmla="*/ 35 h 121"/>
                <a:gd name="T24" fmla="*/ 81 w 134"/>
                <a:gd name="T25" fmla="*/ 41 h 121"/>
                <a:gd name="T26" fmla="*/ 81 w 134"/>
                <a:gd name="T27" fmla="*/ 48 h 121"/>
                <a:gd name="T28" fmla="*/ 81 w 134"/>
                <a:gd name="T29" fmla="*/ 54 h 121"/>
                <a:gd name="T30" fmla="*/ 81 w 134"/>
                <a:gd name="T31" fmla="*/ 62 h 121"/>
                <a:gd name="T32" fmla="*/ 81 w 134"/>
                <a:gd name="T33" fmla="*/ 67 h 121"/>
                <a:gd name="T34" fmla="*/ 81 w 134"/>
                <a:gd name="T35" fmla="*/ 75 h 121"/>
                <a:gd name="T36" fmla="*/ 75 w 134"/>
                <a:gd name="T37" fmla="*/ 77 h 121"/>
                <a:gd name="T38" fmla="*/ 67 w 134"/>
                <a:gd name="T39" fmla="*/ 81 h 121"/>
                <a:gd name="T40" fmla="*/ 63 w 134"/>
                <a:gd name="T41" fmla="*/ 87 h 121"/>
                <a:gd name="T42" fmla="*/ 63 w 134"/>
                <a:gd name="T43" fmla="*/ 96 h 121"/>
                <a:gd name="T44" fmla="*/ 63 w 134"/>
                <a:gd name="T45" fmla="*/ 112 h 121"/>
                <a:gd name="T46" fmla="*/ 50 w 134"/>
                <a:gd name="T47" fmla="*/ 112 h 121"/>
                <a:gd name="T48" fmla="*/ 29 w 134"/>
                <a:gd name="T49" fmla="*/ 112 h 121"/>
                <a:gd name="T50" fmla="*/ 8 w 134"/>
                <a:gd name="T51" fmla="*/ 112 h 121"/>
                <a:gd name="T52" fmla="*/ 2 w 134"/>
                <a:gd name="T53" fmla="*/ 113 h 121"/>
                <a:gd name="T54" fmla="*/ 0 w 134"/>
                <a:gd name="T55" fmla="*/ 119 h 121"/>
                <a:gd name="T56" fmla="*/ 0 w 134"/>
                <a:gd name="T57" fmla="*/ 119 h 121"/>
                <a:gd name="T58" fmla="*/ 0 w 134"/>
                <a:gd name="T59" fmla="*/ 117 h 121"/>
                <a:gd name="T60" fmla="*/ 2 w 134"/>
                <a:gd name="T61" fmla="*/ 110 h 121"/>
                <a:gd name="T62" fmla="*/ 19 w 134"/>
                <a:gd name="T63" fmla="*/ 110 h 121"/>
                <a:gd name="T64" fmla="*/ 31 w 134"/>
                <a:gd name="T65" fmla="*/ 110 h 121"/>
                <a:gd name="T66" fmla="*/ 40 w 134"/>
                <a:gd name="T67" fmla="*/ 106 h 121"/>
                <a:gd name="T68" fmla="*/ 42 w 134"/>
                <a:gd name="T69" fmla="*/ 100 h 121"/>
                <a:gd name="T70" fmla="*/ 46 w 134"/>
                <a:gd name="T71" fmla="*/ 96 h 121"/>
                <a:gd name="T72" fmla="*/ 46 w 134"/>
                <a:gd name="T73" fmla="*/ 87 h 121"/>
                <a:gd name="T74" fmla="*/ 50 w 134"/>
                <a:gd name="T75" fmla="*/ 75 h 121"/>
                <a:gd name="T76" fmla="*/ 54 w 134"/>
                <a:gd name="T77" fmla="*/ 69 h 121"/>
                <a:gd name="T78" fmla="*/ 61 w 134"/>
                <a:gd name="T79" fmla="*/ 65 h 121"/>
                <a:gd name="T80" fmla="*/ 65 w 134"/>
                <a:gd name="T81" fmla="*/ 58 h 121"/>
                <a:gd name="T82" fmla="*/ 69 w 134"/>
                <a:gd name="T83" fmla="*/ 56 h 121"/>
                <a:gd name="T84" fmla="*/ 75 w 134"/>
                <a:gd name="T85" fmla="*/ 50 h 121"/>
                <a:gd name="T86" fmla="*/ 77 w 134"/>
                <a:gd name="T87" fmla="*/ 41 h 121"/>
                <a:gd name="T88" fmla="*/ 81 w 134"/>
                <a:gd name="T89" fmla="*/ 33 h 121"/>
                <a:gd name="T90" fmla="*/ 81 w 134"/>
                <a:gd name="T91" fmla="*/ 29 h 121"/>
                <a:gd name="T92" fmla="*/ 86 w 134"/>
                <a:gd name="T93" fmla="*/ 27 h 121"/>
                <a:gd name="T94" fmla="*/ 88 w 134"/>
                <a:gd name="T95" fmla="*/ 21 h 121"/>
                <a:gd name="T96" fmla="*/ 92 w 134"/>
                <a:gd name="T97" fmla="*/ 17 h 121"/>
                <a:gd name="T98" fmla="*/ 96 w 134"/>
                <a:gd name="T99" fmla="*/ 14 h 121"/>
                <a:gd name="T100" fmla="*/ 104 w 134"/>
                <a:gd name="T101" fmla="*/ 14 h 121"/>
                <a:gd name="T102" fmla="*/ 111 w 134"/>
                <a:gd name="T103" fmla="*/ 16 h 121"/>
                <a:gd name="T104" fmla="*/ 115 w 134"/>
                <a:gd name="T105" fmla="*/ 16 h 121"/>
                <a:gd name="T106" fmla="*/ 123 w 134"/>
                <a:gd name="T107" fmla="*/ 12 h 121"/>
                <a:gd name="T108" fmla="*/ 129 w 134"/>
                <a:gd name="T109" fmla="*/ 12 h 121"/>
                <a:gd name="T110" fmla="*/ 132 w 134"/>
                <a:gd name="T111" fmla="*/ 8 h 121"/>
                <a:gd name="T112" fmla="*/ 132 w 134"/>
                <a:gd name="T113" fmla="*/ 4 h 121"/>
                <a:gd name="T114" fmla="*/ 132 w 134"/>
                <a:gd name="T11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4" h="121">
                  <a:moveTo>
                    <a:pt x="134" y="0"/>
                  </a:moveTo>
                  <a:lnTo>
                    <a:pt x="134" y="2"/>
                  </a:lnTo>
                  <a:lnTo>
                    <a:pt x="134" y="4"/>
                  </a:lnTo>
                  <a:lnTo>
                    <a:pt x="134" y="6"/>
                  </a:lnTo>
                  <a:lnTo>
                    <a:pt x="134" y="8"/>
                  </a:lnTo>
                  <a:lnTo>
                    <a:pt x="134" y="8"/>
                  </a:lnTo>
                  <a:lnTo>
                    <a:pt x="134" y="8"/>
                  </a:lnTo>
                  <a:lnTo>
                    <a:pt x="134" y="10"/>
                  </a:lnTo>
                  <a:lnTo>
                    <a:pt x="134" y="12"/>
                  </a:lnTo>
                  <a:lnTo>
                    <a:pt x="134" y="12"/>
                  </a:lnTo>
                  <a:lnTo>
                    <a:pt x="134" y="14"/>
                  </a:lnTo>
                  <a:lnTo>
                    <a:pt x="134" y="16"/>
                  </a:lnTo>
                  <a:lnTo>
                    <a:pt x="134" y="19"/>
                  </a:lnTo>
                  <a:lnTo>
                    <a:pt x="134" y="21"/>
                  </a:lnTo>
                  <a:lnTo>
                    <a:pt x="134" y="23"/>
                  </a:lnTo>
                  <a:lnTo>
                    <a:pt x="134" y="25"/>
                  </a:lnTo>
                  <a:lnTo>
                    <a:pt x="134" y="25"/>
                  </a:lnTo>
                  <a:lnTo>
                    <a:pt x="134" y="27"/>
                  </a:lnTo>
                  <a:lnTo>
                    <a:pt x="134" y="29"/>
                  </a:lnTo>
                  <a:lnTo>
                    <a:pt x="134" y="29"/>
                  </a:lnTo>
                  <a:lnTo>
                    <a:pt x="134" y="29"/>
                  </a:lnTo>
                  <a:lnTo>
                    <a:pt x="134" y="31"/>
                  </a:lnTo>
                  <a:lnTo>
                    <a:pt x="134" y="31"/>
                  </a:lnTo>
                  <a:lnTo>
                    <a:pt x="134" y="31"/>
                  </a:lnTo>
                  <a:lnTo>
                    <a:pt x="132" y="31"/>
                  </a:lnTo>
                  <a:lnTo>
                    <a:pt x="130" y="31"/>
                  </a:lnTo>
                  <a:lnTo>
                    <a:pt x="129" y="31"/>
                  </a:lnTo>
                  <a:lnTo>
                    <a:pt x="127" y="31"/>
                  </a:lnTo>
                  <a:lnTo>
                    <a:pt x="127" y="31"/>
                  </a:lnTo>
                  <a:lnTo>
                    <a:pt x="125" y="31"/>
                  </a:lnTo>
                  <a:lnTo>
                    <a:pt x="123" y="31"/>
                  </a:lnTo>
                  <a:lnTo>
                    <a:pt x="121" y="31"/>
                  </a:lnTo>
                  <a:lnTo>
                    <a:pt x="119" y="31"/>
                  </a:lnTo>
                  <a:lnTo>
                    <a:pt x="117" y="31"/>
                  </a:lnTo>
                  <a:lnTo>
                    <a:pt x="117" y="31"/>
                  </a:lnTo>
                  <a:lnTo>
                    <a:pt x="115" y="31"/>
                  </a:lnTo>
                  <a:lnTo>
                    <a:pt x="113" y="31"/>
                  </a:lnTo>
                  <a:lnTo>
                    <a:pt x="111" y="31"/>
                  </a:lnTo>
                  <a:lnTo>
                    <a:pt x="109" y="31"/>
                  </a:lnTo>
                  <a:lnTo>
                    <a:pt x="107" y="31"/>
                  </a:lnTo>
                  <a:lnTo>
                    <a:pt x="107" y="31"/>
                  </a:lnTo>
                  <a:lnTo>
                    <a:pt x="106" y="31"/>
                  </a:lnTo>
                  <a:lnTo>
                    <a:pt x="104" y="31"/>
                  </a:lnTo>
                  <a:lnTo>
                    <a:pt x="102" y="31"/>
                  </a:lnTo>
                  <a:lnTo>
                    <a:pt x="100" y="31"/>
                  </a:lnTo>
                  <a:lnTo>
                    <a:pt x="98" y="31"/>
                  </a:lnTo>
                  <a:lnTo>
                    <a:pt x="98" y="31"/>
                  </a:lnTo>
                  <a:lnTo>
                    <a:pt x="96" y="31"/>
                  </a:lnTo>
                  <a:lnTo>
                    <a:pt x="94" y="31"/>
                  </a:lnTo>
                  <a:lnTo>
                    <a:pt x="92" y="31"/>
                  </a:lnTo>
                  <a:lnTo>
                    <a:pt x="90" y="31"/>
                  </a:lnTo>
                  <a:lnTo>
                    <a:pt x="88" y="31"/>
                  </a:lnTo>
                  <a:lnTo>
                    <a:pt x="88" y="31"/>
                  </a:lnTo>
                  <a:lnTo>
                    <a:pt x="86" y="31"/>
                  </a:lnTo>
                  <a:lnTo>
                    <a:pt x="84" y="31"/>
                  </a:lnTo>
                  <a:lnTo>
                    <a:pt x="82" y="31"/>
                  </a:lnTo>
                  <a:lnTo>
                    <a:pt x="81" y="31"/>
                  </a:lnTo>
                  <a:lnTo>
                    <a:pt x="81" y="33"/>
                  </a:lnTo>
                  <a:lnTo>
                    <a:pt x="81" y="33"/>
                  </a:lnTo>
                  <a:lnTo>
                    <a:pt x="81" y="35"/>
                  </a:lnTo>
                  <a:lnTo>
                    <a:pt x="81" y="37"/>
                  </a:lnTo>
                  <a:lnTo>
                    <a:pt x="81" y="37"/>
                  </a:lnTo>
                  <a:lnTo>
                    <a:pt x="81" y="39"/>
                  </a:lnTo>
                  <a:lnTo>
                    <a:pt x="81" y="41"/>
                  </a:lnTo>
                  <a:lnTo>
                    <a:pt x="81" y="41"/>
                  </a:lnTo>
                  <a:lnTo>
                    <a:pt x="81" y="42"/>
                  </a:lnTo>
                  <a:lnTo>
                    <a:pt x="81" y="44"/>
                  </a:lnTo>
                  <a:lnTo>
                    <a:pt x="81" y="44"/>
                  </a:lnTo>
                  <a:lnTo>
                    <a:pt x="81" y="46"/>
                  </a:lnTo>
                  <a:lnTo>
                    <a:pt x="81" y="48"/>
                  </a:lnTo>
                  <a:lnTo>
                    <a:pt x="81" y="50"/>
                  </a:lnTo>
                  <a:lnTo>
                    <a:pt x="81" y="50"/>
                  </a:lnTo>
                  <a:lnTo>
                    <a:pt x="81" y="52"/>
                  </a:lnTo>
                  <a:lnTo>
                    <a:pt x="81" y="54"/>
                  </a:lnTo>
                  <a:lnTo>
                    <a:pt x="81" y="54"/>
                  </a:lnTo>
                  <a:lnTo>
                    <a:pt x="81" y="56"/>
                  </a:lnTo>
                  <a:lnTo>
                    <a:pt x="81" y="58"/>
                  </a:lnTo>
                  <a:lnTo>
                    <a:pt x="81" y="58"/>
                  </a:lnTo>
                  <a:lnTo>
                    <a:pt x="81" y="60"/>
                  </a:lnTo>
                  <a:lnTo>
                    <a:pt x="81" y="62"/>
                  </a:lnTo>
                  <a:lnTo>
                    <a:pt x="81" y="62"/>
                  </a:lnTo>
                  <a:lnTo>
                    <a:pt x="81" y="64"/>
                  </a:lnTo>
                  <a:lnTo>
                    <a:pt x="81" y="65"/>
                  </a:lnTo>
                  <a:lnTo>
                    <a:pt x="81" y="65"/>
                  </a:lnTo>
                  <a:lnTo>
                    <a:pt x="81" y="67"/>
                  </a:lnTo>
                  <a:lnTo>
                    <a:pt x="81" y="69"/>
                  </a:lnTo>
                  <a:lnTo>
                    <a:pt x="81" y="71"/>
                  </a:lnTo>
                  <a:lnTo>
                    <a:pt x="81" y="71"/>
                  </a:lnTo>
                  <a:lnTo>
                    <a:pt x="81" y="73"/>
                  </a:lnTo>
                  <a:lnTo>
                    <a:pt x="81" y="75"/>
                  </a:lnTo>
                  <a:lnTo>
                    <a:pt x="81" y="75"/>
                  </a:lnTo>
                  <a:lnTo>
                    <a:pt x="81" y="75"/>
                  </a:lnTo>
                  <a:lnTo>
                    <a:pt x="79" y="75"/>
                  </a:lnTo>
                  <a:lnTo>
                    <a:pt x="75" y="77"/>
                  </a:lnTo>
                  <a:lnTo>
                    <a:pt x="75" y="77"/>
                  </a:lnTo>
                  <a:lnTo>
                    <a:pt x="73" y="77"/>
                  </a:lnTo>
                  <a:lnTo>
                    <a:pt x="71" y="79"/>
                  </a:lnTo>
                  <a:lnTo>
                    <a:pt x="71" y="79"/>
                  </a:lnTo>
                  <a:lnTo>
                    <a:pt x="69" y="81"/>
                  </a:lnTo>
                  <a:lnTo>
                    <a:pt x="67" y="81"/>
                  </a:lnTo>
                  <a:lnTo>
                    <a:pt x="65" y="83"/>
                  </a:lnTo>
                  <a:lnTo>
                    <a:pt x="65" y="83"/>
                  </a:lnTo>
                  <a:lnTo>
                    <a:pt x="65" y="83"/>
                  </a:lnTo>
                  <a:lnTo>
                    <a:pt x="63" y="85"/>
                  </a:lnTo>
                  <a:lnTo>
                    <a:pt x="63" y="87"/>
                  </a:lnTo>
                  <a:lnTo>
                    <a:pt x="63" y="87"/>
                  </a:lnTo>
                  <a:lnTo>
                    <a:pt x="63" y="89"/>
                  </a:lnTo>
                  <a:lnTo>
                    <a:pt x="63" y="90"/>
                  </a:lnTo>
                  <a:lnTo>
                    <a:pt x="63" y="92"/>
                  </a:lnTo>
                  <a:lnTo>
                    <a:pt x="63" y="96"/>
                  </a:lnTo>
                  <a:lnTo>
                    <a:pt x="65" y="100"/>
                  </a:lnTo>
                  <a:lnTo>
                    <a:pt x="65" y="108"/>
                  </a:lnTo>
                  <a:lnTo>
                    <a:pt x="65" y="110"/>
                  </a:lnTo>
                  <a:lnTo>
                    <a:pt x="65" y="112"/>
                  </a:lnTo>
                  <a:lnTo>
                    <a:pt x="63" y="112"/>
                  </a:lnTo>
                  <a:lnTo>
                    <a:pt x="61" y="112"/>
                  </a:lnTo>
                  <a:lnTo>
                    <a:pt x="59" y="112"/>
                  </a:lnTo>
                  <a:lnTo>
                    <a:pt x="58" y="112"/>
                  </a:lnTo>
                  <a:lnTo>
                    <a:pt x="54" y="112"/>
                  </a:lnTo>
                  <a:lnTo>
                    <a:pt x="50" y="112"/>
                  </a:lnTo>
                  <a:lnTo>
                    <a:pt x="44" y="112"/>
                  </a:lnTo>
                  <a:lnTo>
                    <a:pt x="44" y="112"/>
                  </a:lnTo>
                  <a:lnTo>
                    <a:pt x="38" y="112"/>
                  </a:lnTo>
                  <a:lnTo>
                    <a:pt x="34" y="112"/>
                  </a:lnTo>
                  <a:lnTo>
                    <a:pt x="29" y="112"/>
                  </a:lnTo>
                  <a:lnTo>
                    <a:pt x="23" y="112"/>
                  </a:lnTo>
                  <a:lnTo>
                    <a:pt x="17" y="112"/>
                  </a:lnTo>
                  <a:lnTo>
                    <a:pt x="13" y="112"/>
                  </a:lnTo>
                  <a:lnTo>
                    <a:pt x="10" y="112"/>
                  </a:lnTo>
                  <a:lnTo>
                    <a:pt x="8" y="112"/>
                  </a:lnTo>
                  <a:lnTo>
                    <a:pt x="6" y="112"/>
                  </a:lnTo>
                  <a:lnTo>
                    <a:pt x="4" y="112"/>
                  </a:lnTo>
                  <a:lnTo>
                    <a:pt x="2" y="112"/>
                  </a:lnTo>
                  <a:lnTo>
                    <a:pt x="2" y="112"/>
                  </a:lnTo>
                  <a:lnTo>
                    <a:pt x="2" y="113"/>
                  </a:lnTo>
                  <a:lnTo>
                    <a:pt x="2" y="115"/>
                  </a:lnTo>
                  <a:lnTo>
                    <a:pt x="2" y="117"/>
                  </a:lnTo>
                  <a:lnTo>
                    <a:pt x="2" y="117"/>
                  </a:lnTo>
                  <a:lnTo>
                    <a:pt x="0" y="119"/>
                  </a:lnTo>
                  <a:lnTo>
                    <a:pt x="0" y="119"/>
                  </a:lnTo>
                  <a:lnTo>
                    <a:pt x="0" y="121"/>
                  </a:lnTo>
                  <a:lnTo>
                    <a:pt x="0" y="121"/>
                  </a:lnTo>
                  <a:lnTo>
                    <a:pt x="0" y="119"/>
                  </a:lnTo>
                  <a:lnTo>
                    <a:pt x="0" y="119"/>
                  </a:lnTo>
                  <a:lnTo>
                    <a:pt x="0" y="119"/>
                  </a:lnTo>
                  <a:lnTo>
                    <a:pt x="0" y="119"/>
                  </a:lnTo>
                  <a:lnTo>
                    <a:pt x="0" y="119"/>
                  </a:lnTo>
                  <a:lnTo>
                    <a:pt x="0" y="117"/>
                  </a:lnTo>
                  <a:lnTo>
                    <a:pt x="0" y="117"/>
                  </a:lnTo>
                  <a:lnTo>
                    <a:pt x="0" y="117"/>
                  </a:lnTo>
                  <a:lnTo>
                    <a:pt x="2" y="112"/>
                  </a:lnTo>
                  <a:lnTo>
                    <a:pt x="2" y="112"/>
                  </a:lnTo>
                  <a:lnTo>
                    <a:pt x="2" y="112"/>
                  </a:lnTo>
                  <a:lnTo>
                    <a:pt x="2" y="110"/>
                  </a:lnTo>
                  <a:lnTo>
                    <a:pt x="2" y="110"/>
                  </a:lnTo>
                  <a:lnTo>
                    <a:pt x="6" y="110"/>
                  </a:lnTo>
                  <a:lnTo>
                    <a:pt x="8" y="110"/>
                  </a:lnTo>
                  <a:lnTo>
                    <a:pt x="15" y="110"/>
                  </a:lnTo>
                  <a:lnTo>
                    <a:pt x="17" y="110"/>
                  </a:lnTo>
                  <a:lnTo>
                    <a:pt x="19" y="110"/>
                  </a:lnTo>
                  <a:lnTo>
                    <a:pt x="21" y="110"/>
                  </a:lnTo>
                  <a:lnTo>
                    <a:pt x="23" y="110"/>
                  </a:lnTo>
                  <a:lnTo>
                    <a:pt x="27" y="110"/>
                  </a:lnTo>
                  <a:lnTo>
                    <a:pt x="29" y="110"/>
                  </a:lnTo>
                  <a:lnTo>
                    <a:pt x="31" y="110"/>
                  </a:lnTo>
                  <a:lnTo>
                    <a:pt x="34" y="110"/>
                  </a:lnTo>
                  <a:lnTo>
                    <a:pt x="36" y="110"/>
                  </a:lnTo>
                  <a:lnTo>
                    <a:pt x="38" y="110"/>
                  </a:lnTo>
                  <a:lnTo>
                    <a:pt x="38" y="108"/>
                  </a:lnTo>
                  <a:lnTo>
                    <a:pt x="40" y="106"/>
                  </a:lnTo>
                  <a:lnTo>
                    <a:pt x="40" y="104"/>
                  </a:lnTo>
                  <a:lnTo>
                    <a:pt x="40" y="104"/>
                  </a:lnTo>
                  <a:lnTo>
                    <a:pt x="40" y="102"/>
                  </a:lnTo>
                  <a:lnTo>
                    <a:pt x="40" y="102"/>
                  </a:lnTo>
                  <a:lnTo>
                    <a:pt x="42" y="100"/>
                  </a:lnTo>
                  <a:lnTo>
                    <a:pt x="42" y="100"/>
                  </a:lnTo>
                  <a:lnTo>
                    <a:pt x="42" y="98"/>
                  </a:lnTo>
                  <a:lnTo>
                    <a:pt x="44" y="98"/>
                  </a:lnTo>
                  <a:lnTo>
                    <a:pt x="44" y="96"/>
                  </a:lnTo>
                  <a:lnTo>
                    <a:pt x="46" y="96"/>
                  </a:lnTo>
                  <a:lnTo>
                    <a:pt x="46" y="94"/>
                  </a:lnTo>
                  <a:lnTo>
                    <a:pt x="46" y="94"/>
                  </a:lnTo>
                  <a:lnTo>
                    <a:pt x="46" y="92"/>
                  </a:lnTo>
                  <a:lnTo>
                    <a:pt x="46" y="90"/>
                  </a:lnTo>
                  <a:lnTo>
                    <a:pt x="46" y="87"/>
                  </a:lnTo>
                  <a:lnTo>
                    <a:pt x="48" y="85"/>
                  </a:lnTo>
                  <a:lnTo>
                    <a:pt x="48" y="83"/>
                  </a:lnTo>
                  <a:lnTo>
                    <a:pt x="48" y="81"/>
                  </a:lnTo>
                  <a:lnTo>
                    <a:pt x="48" y="77"/>
                  </a:lnTo>
                  <a:lnTo>
                    <a:pt x="50" y="75"/>
                  </a:lnTo>
                  <a:lnTo>
                    <a:pt x="50" y="73"/>
                  </a:lnTo>
                  <a:lnTo>
                    <a:pt x="50" y="71"/>
                  </a:lnTo>
                  <a:lnTo>
                    <a:pt x="52" y="71"/>
                  </a:lnTo>
                  <a:lnTo>
                    <a:pt x="52" y="69"/>
                  </a:lnTo>
                  <a:lnTo>
                    <a:pt x="54" y="69"/>
                  </a:lnTo>
                  <a:lnTo>
                    <a:pt x="56" y="69"/>
                  </a:lnTo>
                  <a:lnTo>
                    <a:pt x="56" y="67"/>
                  </a:lnTo>
                  <a:lnTo>
                    <a:pt x="58" y="67"/>
                  </a:lnTo>
                  <a:lnTo>
                    <a:pt x="59" y="67"/>
                  </a:lnTo>
                  <a:lnTo>
                    <a:pt x="61" y="65"/>
                  </a:lnTo>
                  <a:lnTo>
                    <a:pt x="61" y="65"/>
                  </a:lnTo>
                  <a:lnTo>
                    <a:pt x="61" y="64"/>
                  </a:lnTo>
                  <a:lnTo>
                    <a:pt x="63" y="62"/>
                  </a:lnTo>
                  <a:lnTo>
                    <a:pt x="63" y="60"/>
                  </a:lnTo>
                  <a:lnTo>
                    <a:pt x="65" y="58"/>
                  </a:lnTo>
                  <a:lnTo>
                    <a:pt x="65" y="58"/>
                  </a:lnTo>
                  <a:lnTo>
                    <a:pt x="67" y="58"/>
                  </a:lnTo>
                  <a:lnTo>
                    <a:pt x="67" y="58"/>
                  </a:lnTo>
                  <a:lnTo>
                    <a:pt x="67" y="56"/>
                  </a:lnTo>
                  <a:lnTo>
                    <a:pt x="69" y="56"/>
                  </a:lnTo>
                  <a:lnTo>
                    <a:pt x="71" y="54"/>
                  </a:lnTo>
                  <a:lnTo>
                    <a:pt x="71" y="54"/>
                  </a:lnTo>
                  <a:lnTo>
                    <a:pt x="73" y="52"/>
                  </a:lnTo>
                  <a:lnTo>
                    <a:pt x="73" y="52"/>
                  </a:lnTo>
                  <a:lnTo>
                    <a:pt x="75" y="50"/>
                  </a:lnTo>
                  <a:lnTo>
                    <a:pt x="75" y="50"/>
                  </a:lnTo>
                  <a:lnTo>
                    <a:pt x="75" y="48"/>
                  </a:lnTo>
                  <a:lnTo>
                    <a:pt x="77" y="46"/>
                  </a:lnTo>
                  <a:lnTo>
                    <a:pt x="77" y="44"/>
                  </a:lnTo>
                  <a:lnTo>
                    <a:pt x="77" y="41"/>
                  </a:lnTo>
                  <a:lnTo>
                    <a:pt x="79" y="39"/>
                  </a:lnTo>
                  <a:lnTo>
                    <a:pt x="79" y="37"/>
                  </a:lnTo>
                  <a:lnTo>
                    <a:pt x="79" y="35"/>
                  </a:lnTo>
                  <a:lnTo>
                    <a:pt x="81" y="33"/>
                  </a:lnTo>
                  <a:lnTo>
                    <a:pt x="81" y="33"/>
                  </a:lnTo>
                  <a:lnTo>
                    <a:pt x="81" y="31"/>
                  </a:lnTo>
                  <a:lnTo>
                    <a:pt x="81" y="31"/>
                  </a:lnTo>
                  <a:lnTo>
                    <a:pt x="81" y="31"/>
                  </a:lnTo>
                  <a:lnTo>
                    <a:pt x="81" y="31"/>
                  </a:lnTo>
                  <a:lnTo>
                    <a:pt x="81" y="29"/>
                  </a:lnTo>
                  <a:lnTo>
                    <a:pt x="82" y="29"/>
                  </a:lnTo>
                  <a:lnTo>
                    <a:pt x="82" y="29"/>
                  </a:lnTo>
                  <a:lnTo>
                    <a:pt x="84" y="29"/>
                  </a:lnTo>
                  <a:lnTo>
                    <a:pt x="86" y="29"/>
                  </a:lnTo>
                  <a:lnTo>
                    <a:pt x="86" y="27"/>
                  </a:lnTo>
                  <a:lnTo>
                    <a:pt x="86" y="27"/>
                  </a:lnTo>
                  <a:lnTo>
                    <a:pt x="86" y="25"/>
                  </a:lnTo>
                  <a:lnTo>
                    <a:pt x="88" y="23"/>
                  </a:lnTo>
                  <a:lnTo>
                    <a:pt x="88" y="23"/>
                  </a:lnTo>
                  <a:lnTo>
                    <a:pt x="88" y="21"/>
                  </a:lnTo>
                  <a:lnTo>
                    <a:pt x="90" y="21"/>
                  </a:lnTo>
                  <a:lnTo>
                    <a:pt x="90" y="19"/>
                  </a:lnTo>
                  <a:lnTo>
                    <a:pt x="92" y="19"/>
                  </a:lnTo>
                  <a:lnTo>
                    <a:pt x="92" y="17"/>
                  </a:lnTo>
                  <a:lnTo>
                    <a:pt x="92" y="17"/>
                  </a:lnTo>
                  <a:lnTo>
                    <a:pt x="92" y="16"/>
                  </a:lnTo>
                  <a:lnTo>
                    <a:pt x="90" y="16"/>
                  </a:lnTo>
                  <a:lnTo>
                    <a:pt x="94" y="14"/>
                  </a:lnTo>
                  <a:lnTo>
                    <a:pt x="94" y="14"/>
                  </a:lnTo>
                  <a:lnTo>
                    <a:pt x="96" y="14"/>
                  </a:lnTo>
                  <a:lnTo>
                    <a:pt x="98" y="12"/>
                  </a:lnTo>
                  <a:lnTo>
                    <a:pt x="100" y="12"/>
                  </a:lnTo>
                  <a:lnTo>
                    <a:pt x="102" y="12"/>
                  </a:lnTo>
                  <a:lnTo>
                    <a:pt x="104" y="12"/>
                  </a:lnTo>
                  <a:lnTo>
                    <a:pt x="104" y="14"/>
                  </a:lnTo>
                  <a:lnTo>
                    <a:pt x="106" y="14"/>
                  </a:lnTo>
                  <a:lnTo>
                    <a:pt x="107" y="14"/>
                  </a:lnTo>
                  <a:lnTo>
                    <a:pt x="109" y="16"/>
                  </a:lnTo>
                  <a:lnTo>
                    <a:pt x="109" y="16"/>
                  </a:lnTo>
                  <a:lnTo>
                    <a:pt x="111" y="16"/>
                  </a:lnTo>
                  <a:lnTo>
                    <a:pt x="111" y="14"/>
                  </a:lnTo>
                  <a:lnTo>
                    <a:pt x="113" y="14"/>
                  </a:lnTo>
                  <a:lnTo>
                    <a:pt x="113" y="16"/>
                  </a:lnTo>
                  <a:lnTo>
                    <a:pt x="115" y="16"/>
                  </a:lnTo>
                  <a:lnTo>
                    <a:pt x="115" y="16"/>
                  </a:lnTo>
                  <a:lnTo>
                    <a:pt x="117" y="16"/>
                  </a:lnTo>
                  <a:lnTo>
                    <a:pt x="119" y="14"/>
                  </a:lnTo>
                  <a:lnTo>
                    <a:pt x="121" y="14"/>
                  </a:lnTo>
                  <a:lnTo>
                    <a:pt x="121" y="12"/>
                  </a:lnTo>
                  <a:lnTo>
                    <a:pt x="123" y="12"/>
                  </a:lnTo>
                  <a:lnTo>
                    <a:pt x="123" y="12"/>
                  </a:lnTo>
                  <a:lnTo>
                    <a:pt x="125" y="12"/>
                  </a:lnTo>
                  <a:lnTo>
                    <a:pt x="127" y="12"/>
                  </a:lnTo>
                  <a:lnTo>
                    <a:pt x="129" y="12"/>
                  </a:lnTo>
                  <a:lnTo>
                    <a:pt x="129" y="12"/>
                  </a:lnTo>
                  <a:lnTo>
                    <a:pt x="130" y="12"/>
                  </a:lnTo>
                  <a:lnTo>
                    <a:pt x="132" y="10"/>
                  </a:lnTo>
                  <a:lnTo>
                    <a:pt x="132" y="10"/>
                  </a:lnTo>
                  <a:lnTo>
                    <a:pt x="132" y="10"/>
                  </a:lnTo>
                  <a:lnTo>
                    <a:pt x="132" y="8"/>
                  </a:lnTo>
                  <a:lnTo>
                    <a:pt x="132" y="8"/>
                  </a:lnTo>
                  <a:lnTo>
                    <a:pt x="132" y="6"/>
                  </a:lnTo>
                  <a:lnTo>
                    <a:pt x="132" y="6"/>
                  </a:lnTo>
                  <a:lnTo>
                    <a:pt x="132" y="4"/>
                  </a:lnTo>
                  <a:lnTo>
                    <a:pt x="132" y="4"/>
                  </a:lnTo>
                  <a:lnTo>
                    <a:pt x="132" y="2"/>
                  </a:lnTo>
                  <a:lnTo>
                    <a:pt x="132" y="0"/>
                  </a:lnTo>
                  <a:lnTo>
                    <a:pt x="132" y="0"/>
                  </a:lnTo>
                  <a:lnTo>
                    <a:pt x="132" y="0"/>
                  </a:lnTo>
                  <a:lnTo>
                    <a:pt x="132" y="0"/>
                  </a:lnTo>
                  <a:lnTo>
                    <a:pt x="132" y="0"/>
                  </a:lnTo>
                  <a:lnTo>
                    <a:pt x="134"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2" name="Freeform 199"/>
            <p:cNvSpPr>
              <a:spLocks noEditPoints="1"/>
            </p:cNvSpPr>
            <p:nvPr/>
          </p:nvSpPr>
          <p:spPr bwMode="auto">
            <a:xfrm>
              <a:off x="5902325" y="3976688"/>
              <a:ext cx="533400" cy="434975"/>
            </a:xfrm>
            <a:custGeom>
              <a:avLst/>
              <a:gdLst>
                <a:gd name="T0" fmla="*/ 115 w 336"/>
                <a:gd name="T1" fmla="*/ 266 h 274"/>
                <a:gd name="T2" fmla="*/ 117 w 336"/>
                <a:gd name="T3" fmla="*/ 266 h 274"/>
                <a:gd name="T4" fmla="*/ 34 w 336"/>
                <a:gd name="T5" fmla="*/ 119 h 274"/>
                <a:gd name="T6" fmla="*/ 32 w 336"/>
                <a:gd name="T7" fmla="*/ 119 h 274"/>
                <a:gd name="T8" fmla="*/ 32 w 336"/>
                <a:gd name="T9" fmla="*/ 115 h 274"/>
                <a:gd name="T10" fmla="*/ 238 w 336"/>
                <a:gd name="T11" fmla="*/ 88 h 274"/>
                <a:gd name="T12" fmla="*/ 101 w 336"/>
                <a:gd name="T13" fmla="*/ 7 h 274"/>
                <a:gd name="T14" fmla="*/ 119 w 336"/>
                <a:gd name="T15" fmla="*/ 17 h 274"/>
                <a:gd name="T16" fmla="*/ 136 w 336"/>
                <a:gd name="T17" fmla="*/ 32 h 274"/>
                <a:gd name="T18" fmla="*/ 155 w 336"/>
                <a:gd name="T19" fmla="*/ 48 h 274"/>
                <a:gd name="T20" fmla="*/ 174 w 336"/>
                <a:gd name="T21" fmla="*/ 55 h 274"/>
                <a:gd name="T22" fmla="*/ 196 w 336"/>
                <a:gd name="T23" fmla="*/ 55 h 274"/>
                <a:gd name="T24" fmla="*/ 213 w 336"/>
                <a:gd name="T25" fmla="*/ 65 h 274"/>
                <a:gd name="T26" fmla="*/ 224 w 336"/>
                <a:gd name="T27" fmla="*/ 74 h 274"/>
                <a:gd name="T28" fmla="*/ 230 w 336"/>
                <a:gd name="T29" fmla="*/ 82 h 274"/>
                <a:gd name="T30" fmla="*/ 234 w 336"/>
                <a:gd name="T31" fmla="*/ 88 h 274"/>
                <a:gd name="T32" fmla="*/ 242 w 336"/>
                <a:gd name="T33" fmla="*/ 94 h 274"/>
                <a:gd name="T34" fmla="*/ 247 w 336"/>
                <a:gd name="T35" fmla="*/ 103 h 274"/>
                <a:gd name="T36" fmla="*/ 247 w 336"/>
                <a:gd name="T37" fmla="*/ 109 h 274"/>
                <a:gd name="T38" fmla="*/ 251 w 336"/>
                <a:gd name="T39" fmla="*/ 121 h 274"/>
                <a:gd name="T40" fmla="*/ 257 w 336"/>
                <a:gd name="T41" fmla="*/ 132 h 274"/>
                <a:gd name="T42" fmla="*/ 268 w 336"/>
                <a:gd name="T43" fmla="*/ 136 h 274"/>
                <a:gd name="T44" fmla="*/ 270 w 336"/>
                <a:gd name="T45" fmla="*/ 144 h 274"/>
                <a:gd name="T46" fmla="*/ 282 w 336"/>
                <a:gd name="T47" fmla="*/ 159 h 274"/>
                <a:gd name="T48" fmla="*/ 301 w 336"/>
                <a:gd name="T49" fmla="*/ 167 h 274"/>
                <a:gd name="T50" fmla="*/ 324 w 336"/>
                <a:gd name="T51" fmla="*/ 169 h 274"/>
                <a:gd name="T52" fmla="*/ 334 w 336"/>
                <a:gd name="T53" fmla="*/ 186 h 274"/>
                <a:gd name="T54" fmla="*/ 326 w 336"/>
                <a:gd name="T55" fmla="*/ 213 h 274"/>
                <a:gd name="T56" fmla="*/ 297 w 336"/>
                <a:gd name="T57" fmla="*/ 224 h 274"/>
                <a:gd name="T58" fmla="*/ 270 w 336"/>
                <a:gd name="T59" fmla="*/ 232 h 274"/>
                <a:gd name="T60" fmla="*/ 242 w 336"/>
                <a:gd name="T61" fmla="*/ 236 h 274"/>
                <a:gd name="T62" fmla="*/ 215 w 336"/>
                <a:gd name="T63" fmla="*/ 247 h 274"/>
                <a:gd name="T64" fmla="*/ 196 w 336"/>
                <a:gd name="T65" fmla="*/ 263 h 274"/>
                <a:gd name="T66" fmla="*/ 165 w 336"/>
                <a:gd name="T67" fmla="*/ 257 h 274"/>
                <a:gd name="T68" fmla="*/ 142 w 336"/>
                <a:gd name="T69" fmla="*/ 257 h 274"/>
                <a:gd name="T70" fmla="*/ 138 w 336"/>
                <a:gd name="T71" fmla="*/ 270 h 274"/>
                <a:gd name="T72" fmla="*/ 128 w 336"/>
                <a:gd name="T73" fmla="*/ 268 h 274"/>
                <a:gd name="T74" fmla="*/ 124 w 336"/>
                <a:gd name="T75" fmla="*/ 263 h 274"/>
                <a:gd name="T76" fmla="*/ 115 w 336"/>
                <a:gd name="T77" fmla="*/ 249 h 274"/>
                <a:gd name="T78" fmla="*/ 105 w 336"/>
                <a:gd name="T79" fmla="*/ 236 h 274"/>
                <a:gd name="T80" fmla="*/ 100 w 336"/>
                <a:gd name="T81" fmla="*/ 222 h 274"/>
                <a:gd name="T82" fmla="*/ 88 w 336"/>
                <a:gd name="T83" fmla="*/ 209 h 274"/>
                <a:gd name="T84" fmla="*/ 78 w 336"/>
                <a:gd name="T85" fmla="*/ 201 h 274"/>
                <a:gd name="T86" fmla="*/ 73 w 336"/>
                <a:gd name="T87" fmla="*/ 188 h 274"/>
                <a:gd name="T88" fmla="*/ 73 w 336"/>
                <a:gd name="T89" fmla="*/ 176 h 274"/>
                <a:gd name="T90" fmla="*/ 69 w 336"/>
                <a:gd name="T91" fmla="*/ 165 h 274"/>
                <a:gd name="T92" fmla="*/ 63 w 336"/>
                <a:gd name="T93" fmla="*/ 153 h 274"/>
                <a:gd name="T94" fmla="*/ 55 w 336"/>
                <a:gd name="T95" fmla="*/ 142 h 274"/>
                <a:gd name="T96" fmla="*/ 46 w 336"/>
                <a:gd name="T97" fmla="*/ 138 h 274"/>
                <a:gd name="T98" fmla="*/ 40 w 336"/>
                <a:gd name="T99" fmla="*/ 119 h 274"/>
                <a:gd name="T100" fmla="*/ 28 w 336"/>
                <a:gd name="T101" fmla="*/ 105 h 274"/>
                <a:gd name="T102" fmla="*/ 19 w 336"/>
                <a:gd name="T103" fmla="*/ 86 h 274"/>
                <a:gd name="T104" fmla="*/ 11 w 336"/>
                <a:gd name="T105" fmla="*/ 74 h 274"/>
                <a:gd name="T106" fmla="*/ 2 w 336"/>
                <a:gd name="T107" fmla="*/ 74 h 274"/>
                <a:gd name="T108" fmla="*/ 4 w 336"/>
                <a:gd name="T109" fmla="*/ 63 h 274"/>
                <a:gd name="T110" fmla="*/ 7 w 336"/>
                <a:gd name="T111" fmla="*/ 51 h 274"/>
                <a:gd name="T112" fmla="*/ 30 w 336"/>
                <a:gd name="T113" fmla="*/ 50 h 274"/>
                <a:gd name="T114" fmla="*/ 44 w 336"/>
                <a:gd name="T115" fmla="*/ 38 h 274"/>
                <a:gd name="T116" fmla="*/ 50 w 336"/>
                <a:gd name="T117" fmla="*/ 25 h 274"/>
                <a:gd name="T118" fmla="*/ 52 w 336"/>
                <a:gd name="T119" fmla="*/ 7 h 274"/>
                <a:gd name="T120" fmla="*/ 82 w 336"/>
                <a:gd name="T121" fmla="*/ 2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6" h="274">
                  <a:moveTo>
                    <a:pt x="117" y="268"/>
                  </a:moveTo>
                  <a:lnTo>
                    <a:pt x="119" y="268"/>
                  </a:lnTo>
                  <a:lnTo>
                    <a:pt x="121" y="268"/>
                  </a:lnTo>
                  <a:lnTo>
                    <a:pt x="121" y="270"/>
                  </a:lnTo>
                  <a:lnTo>
                    <a:pt x="121" y="272"/>
                  </a:lnTo>
                  <a:lnTo>
                    <a:pt x="121" y="270"/>
                  </a:lnTo>
                  <a:lnTo>
                    <a:pt x="119" y="270"/>
                  </a:lnTo>
                  <a:lnTo>
                    <a:pt x="117" y="270"/>
                  </a:lnTo>
                  <a:lnTo>
                    <a:pt x="117" y="268"/>
                  </a:lnTo>
                  <a:lnTo>
                    <a:pt x="115" y="268"/>
                  </a:lnTo>
                  <a:lnTo>
                    <a:pt x="115" y="266"/>
                  </a:lnTo>
                  <a:lnTo>
                    <a:pt x="117" y="266"/>
                  </a:lnTo>
                  <a:lnTo>
                    <a:pt x="117" y="268"/>
                  </a:lnTo>
                  <a:close/>
                  <a:moveTo>
                    <a:pt x="117" y="266"/>
                  </a:moveTo>
                  <a:lnTo>
                    <a:pt x="119" y="266"/>
                  </a:lnTo>
                  <a:lnTo>
                    <a:pt x="117" y="266"/>
                  </a:lnTo>
                  <a:lnTo>
                    <a:pt x="117" y="268"/>
                  </a:lnTo>
                  <a:lnTo>
                    <a:pt x="119" y="268"/>
                  </a:lnTo>
                  <a:lnTo>
                    <a:pt x="117" y="268"/>
                  </a:lnTo>
                  <a:lnTo>
                    <a:pt x="117" y="266"/>
                  </a:lnTo>
                  <a:lnTo>
                    <a:pt x="117" y="265"/>
                  </a:lnTo>
                  <a:lnTo>
                    <a:pt x="117" y="266"/>
                  </a:lnTo>
                  <a:close/>
                  <a:moveTo>
                    <a:pt x="38" y="121"/>
                  </a:moveTo>
                  <a:lnTo>
                    <a:pt x="40" y="121"/>
                  </a:lnTo>
                  <a:lnTo>
                    <a:pt x="38" y="121"/>
                  </a:lnTo>
                  <a:close/>
                  <a:moveTo>
                    <a:pt x="36" y="121"/>
                  </a:moveTo>
                  <a:lnTo>
                    <a:pt x="38" y="121"/>
                  </a:lnTo>
                  <a:lnTo>
                    <a:pt x="38" y="122"/>
                  </a:lnTo>
                  <a:lnTo>
                    <a:pt x="36" y="122"/>
                  </a:lnTo>
                  <a:lnTo>
                    <a:pt x="36" y="121"/>
                  </a:lnTo>
                  <a:lnTo>
                    <a:pt x="36" y="119"/>
                  </a:lnTo>
                  <a:lnTo>
                    <a:pt x="36" y="121"/>
                  </a:lnTo>
                  <a:close/>
                  <a:moveTo>
                    <a:pt x="34" y="119"/>
                  </a:moveTo>
                  <a:lnTo>
                    <a:pt x="36" y="119"/>
                  </a:lnTo>
                  <a:lnTo>
                    <a:pt x="36" y="121"/>
                  </a:lnTo>
                  <a:lnTo>
                    <a:pt x="38" y="121"/>
                  </a:lnTo>
                  <a:lnTo>
                    <a:pt x="36" y="121"/>
                  </a:lnTo>
                  <a:lnTo>
                    <a:pt x="36" y="119"/>
                  </a:lnTo>
                  <a:lnTo>
                    <a:pt x="34" y="119"/>
                  </a:lnTo>
                  <a:close/>
                  <a:moveTo>
                    <a:pt x="38" y="119"/>
                  </a:moveTo>
                  <a:lnTo>
                    <a:pt x="38" y="117"/>
                  </a:lnTo>
                  <a:lnTo>
                    <a:pt x="38" y="119"/>
                  </a:lnTo>
                  <a:close/>
                  <a:moveTo>
                    <a:pt x="32" y="117"/>
                  </a:moveTo>
                  <a:lnTo>
                    <a:pt x="32" y="119"/>
                  </a:lnTo>
                  <a:lnTo>
                    <a:pt x="34" y="119"/>
                  </a:lnTo>
                  <a:lnTo>
                    <a:pt x="32" y="117"/>
                  </a:lnTo>
                  <a:lnTo>
                    <a:pt x="32" y="119"/>
                  </a:lnTo>
                  <a:lnTo>
                    <a:pt x="32" y="117"/>
                  </a:lnTo>
                  <a:lnTo>
                    <a:pt x="30" y="117"/>
                  </a:lnTo>
                  <a:lnTo>
                    <a:pt x="32" y="117"/>
                  </a:lnTo>
                  <a:lnTo>
                    <a:pt x="32" y="115"/>
                  </a:lnTo>
                  <a:lnTo>
                    <a:pt x="32" y="117"/>
                  </a:lnTo>
                  <a:close/>
                  <a:moveTo>
                    <a:pt x="32" y="115"/>
                  </a:moveTo>
                  <a:lnTo>
                    <a:pt x="32" y="117"/>
                  </a:lnTo>
                  <a:lnTo>
                    <a:pt x="32" y="115"/>
                  </a:lnTo>
                  <a:lnTo>
                    <a:pt x="32" y="113"/>
                  </a:lnTo>
                  <a:lnTo>
                    <a:pt x="32" y="115"/>
                  </a:lnTo>
                  <a:close/>
                  <a:moveTo>
                    <a:pt x="240" y="86"/>
                  </a:moveTo>
                  <a:lnTo>
                    <a:pt x="242" y="88"/>
                  </a:lnTo>
                  <a:lnTo>
                    <a:pt x="240" y="88"/>
                  </a:lnTo>
                  <a:lnTo>
                    <a:pt x="240" y="86"/>
                  </a:lnTo>
                  <a:lnTo>
                    <a:pt x="240" y="88"/>
                  </a:lnTo>
                  <a:lnTo>
                    <a:pt x="238" y="88"/>
                  </a:lnTo>
                  <a:lnTo>
                    <a:pt x="240" y="86"/>
                  </a:lnTo>
                  <a:lnTo>
                    <a:pt x="238" y="86"/>
                  </a:lnTo>
                  <a:lnTo>
                    <a:pt x="238" y="88"/>
                  </a:lnTo>
                  <a:lnTo>
                    <a:pt x="238" y="86"/>
                  </a:lnTo>
                  <a:lnTo>
                    <a:pt x="240" y="86"/>
                  </a:lnTo>
                  <a:close/>
                  <a:moveTo>
                    <a:pt x="86" y="2"/>
                  </a:moveTo>
                  <a:lnTo>
                    <a:pt x="88" y="2"/>
                  </a:lnTo>
                  <a:lnTo>
                    <a:pt x="92" y="2"/>
                  </a:lnTo>
                  <a:lnTo>
                    <a:pt x="94" y="3"/>
                  </a:lnTo>
                  <a:lnTo>
                    <a:pt x="96" y="3"/>
                  </a:lnTo>
                  <a:lnTo>
                    <a:pt x="98" y="5"/>
                  </a:lnTo>
                  <a:lnTo>
                    <a:pt x="100" y="5"/>
                  </a:lnTo>
                  <a:lnTo>
                    <a:pt x="100" y="7"/>
                  </a:lnTo>
                  <a:lnTo>
                    <a:pt x="101" y="7"/>
                  </a:lnTo>
                  <a:lnTo>
                    <a:pt x="103" y="9"/>
                  </a:lnTo>
                  <a:lnTo>
                    <a:pt x="105" y="9"/>
                  </a:lnTo>
                  <a:lnTo>
                    <a:pt x="107" y="11"/>
                  </a:lnTo>
                  <a:lnTo>
                    <a:pt x="109" y="11"/>
                  </a:lnTo>
                  <a:lnTo>
                    <a:pt x="109" y="13"/>
                  </a:lnTo>
                  <a:lnTo>
                    <a:pt x="111" y="13"/>
                  </a:lnTo>
                  <a:lnTo>
                    <a:pt x="113" y="15"/>
                  </a:lnTo>
                  <a:lnTo>
                    <a:pt x="115" y="15"/>
                  </a:lnTo>
                  <a:lnTo>
                    <a:pt x="115" y="17"/>
                  </a:lnTo>
                  <a:lnTo>
                    <a:pt x="117" y="17"/>
                  </a:lnTo>
                  <a:lnTo>
                    <a:pt x="119" y="17"/>
                  </a:lnTo>
                  <a:lnTo>
                    <a:pt x="121" y="19"/>
                  </a:lnTo>
                  <a:lnTo>
                    <a:pt x="123" y="21"/>
                  </a:lnTo>
                  <a:lnTo>
                    <a:pt x="123" y="23"/>
                  </a:lnTo>
                  <a:lnTo>
                    <a:pt x="124" y="23"/>
                  </a:lnTo>
                  <a:lnTo>
                    <a:pt x="126" y="25"/>
                  </a:lnTo>
                  <a:lnTo>
                    <a:pt x="128" y="25"/>
                  </a:lnTo>
                  <a:lnTo>
                    <a:pt x="128" y="26"/>
                  </a:lnTo>
                  <a:lnTo>
                    <a:pt x="130" y="28"/>
                  </a:lnTo>
                  <a:lnTo>
                    <a:pt x="132" y="28"/>
                  </a:lnTo>
                  <a:lnTo>
                    <a:pt x="134" y="30"/>
                  </a:lnTo>
                  <a:lnTo>
                    <a:pt x="136" y="32"/>
                  </a:lnTo>
                  <a:lnTo>
                    <a:pt x="138" y="34"/>
                  </a:lnTo>
                  <a:lnTo>
                    <a:pt x="140" y="36"/>
                  </a:lnTo>
                  <a:lnTo>
                    <a:pt x="142" y="36"/>
                  </a:lnTo>
                  <a:lnTo>
                    <a:pt x="144" y="38"/>
                  </a:lnTo>
                  <a:lnTo>
                    <a:pt x="146" y="40"/>
                  </a:lnTo>
                  <a:lnTo>
                    <a:pt x="148" y="42"/>
                  </a:lnTo>
                  <a:lnTo>
                    <a:pt x="149" y="42"/>
                  </a:lnTo>
                  <a:lnTo>
                    <a:pt x="151" y="44"/>
                  </a:lnTo>
                  <a:lnTo>
                    <a:pt x="151" y="46"/>
                  </a:lnTo>
                  <a:lnTo>
                    <a:pt x="153" y="48"/>
                  </a:lnTo>
                  <a:lnTo>
                    <a:pt x="155" y="48"/>
                  </a:lnTo>
                  <a:lnTo>
                    <a:pt x="157" y="50"/>
                  </a:lnTo>
                  <a:lnTo>
                    <a:pt x="159" y="51"/>
                  </a:lnTo>
                  <a:lnTo>
                    <a:pt x="161" y="51"/>
                  </a:lnTo>
                  <a:lnTo>
                    <a:pt x="161" y="53"/>
                  </a:lnTo>
                  <a:lnTo>
                    <a:pt x="163" y="53"/>
                  </a:lnTo>
                  <a:lnTo>
                    <a:pt x="165" y="53"/>
                  </a:lnTo>
                  <a:lnTo>
                    <a:pt x="167" y="53"/>
                  </a:lnTo>
                  <a:lnTo>
                    <a:pt x="169" y="53"/>
                  </a:lnTo>
                  <a:lnTo>
                    <a:pt x="171" y="53"/>
                  </a:lnTo>
                  <a:lnTo>
                    <a:pt x="172" y="53"/>
                  </a:lnTo>
                  <a:lnTo>
                    <a:pt x="174" y="55"/>
                  </a:lnTo>
                  <a:lnTo>
                    <a:pt x="176" y="55"/>
                  </a:lnTo>
                  <a:lnTo>
                    <a:pt x="178" y="55"/>
                  </a:lnTo>
                  <a:lnTo>
                    <a:pt x="180" y="55"/>
                  </a:lnTo>
                  <a:lnTo>
                    <a:pt x="182" y="55"/>
                  </a:lnTo>
                  <a:lnTo>
                    <a:pt x="184" y="55"/>
                  </a:lnTo>
                  <a:lnTo>
                    <a:pt x="186" y="55"/>
                  </a:lnTo>
                  <a:lnTo>
                    <a:pt x="188" y="55"/>
                  </a:lnTo>
                  <a:lnTo>
                    <a:pt x="190" y="55"/>
                  </a:lnTo>
                  <a:lnTo>
                    <a:pt x="192" y="55"/>
                  </a:lnTo>
                  <a:lnTo>
                    <a:pt x="194" y="55"/>
                  </a:lnTo>
                  <a:lnTo>
                    <a:pt x="196" y="55"/>
                  </a:lnTo>
                  <a:lnTo>
                    <a:pt x="197" y="55"/>
                  </a:lnTo>
                  <a:lnTo>
                    <a:pt x="199" y="55"/>
                  </a:lnTo>
                  <a:lnTo>
                    <a:pt x="201" y="55"/>
                  </a:lnTo>
                  <a:lnTo>
                    <a:pt x="203" y="57"/>
                  </a:lnTo>
                  <a:lnTo>
                    <a:pt x="205" y="57"/>
                  </a:lnTo>
                  <a:lnTo>
                    <a:pt x="205" y="59"/>
                  </a:lnTo>
                  <a:lnTo>
                    <a:pt x="207" y="61"/>
                  </a:lnTo>
                  <a:lnTo>
                    <a:pt x="207" y="63"/>
                  </a:lnTo>
                  <a:lnTo>
                    <a:pt x="207" y="65"/>
                  </a:lnTo>
                  <a:lnTo>
                    <a:pt x="209" y="65"/>
                  </a:lnTo>
                  <a:lnTo>
                    <a:pt x="213" y="65"/>
                  </a:lnTo>
                  <a:lnTo>
                    <a:pt x="215" y="65"/>
                  </a:lnTo>
                  <a:lnTo>
                    <a:pt x="219" y="65"/>
                  </a:lnTo>
                  <a:lnTo>
                    <a:pt x="220" y="65"/>
                  </a:lnTo>
                  <a:lnTo>
                    <a:pt x="222" y="65"/>
                  </a:lnTo>
                  <a:lnTo>
                    <a:pt x="222" y="67"/>
                  </a:lnTo>
                  <a:lnTo>
                    <a:pt x="222" y="69"/>
                  </a:lnTo>
                  <a:lnTo>
                    <a:pt x="222" y="67"/>
                  </a:lnTo>
                  <a:lnTo>
                    <a:pt x="222" y="69"/>
                  </a:lnTo>
                  <a:lnTo>
                    <a:pt x="224" y="71"/>
                  </a:lnTo>
                  <a:lnTo>
                    <a:pt x="224" y="73"/>
                  </a:lnTo>
                  <a:lnTo>
                    <a:pt x="224" y="74"/>
                  </a:lnTo>
                  <a:lnTo>
                    <a:pt x="226" y="74"/>
                  </a:lnTo>
                  <a:lnTo>
                    <a:pt x="226" y="76"/>
                  </a:lnTo>
                  <a:lnTo>
                    <a:pt x="228" y="76"/>
                  </a:lnTo>
                  <a:lnTo>
                    <a:pt x="228" y="78"/>
                  </a:lnTo>
                  <a:lnTo>
                    <a:pt x="228" y="80"/>
                  </a:lnTo>
                  <a:lnTo>
                    <a:pt x="228" y="78"/>
                  </a:lnTo>
                  <a:lnTo>
                    <a:pt x="226" y="78"/>
                  </a:lnTo>
                  <a:lnTo>
                    <a:pt x="226" y="80"/>
                  </a:lnTo>
                  <a:lnTo>
                    <a:pt x="228" y="80"/>
                  </a:lnTo>
                  <a:lnTo>
                    <a:pt x="228" y="82"/>
                  </a:lnTo>
                  <a:lnTo>
                    <a:pt x="230" y="82"/>
                  </a:lnTo>
                  <a:lnTo>
                    <a:pt x="232" y="82"/>
                  </a:lnTo>
                  <a:lnTo>
                    <a:pt x="234" y="82"/>
                  </a:lnTo>
                  <a:lnTo>
                    <a:pt x="234" y="84"/>
                  </a:lnTo>
                  <a:lnTo>
                    <a:pt x="236" y="84"/>
                  </a:lnTo>
                  <a:lnTo>
                    <a:pt x="234" y="84"/>
                  </a:lnTo>
                  <a:lnTo>
                    <a:pt x="232" y="84"/>
                  </a:lnTo>
                  <a:lnTo>
                    <a:pt x="232" y="86"/>
                  </a:lnTo>
                  <a:lnTo>
                    <a:pt x="234" y="86"/>
                  </a:lnTo>
                  <a:lnTo>
                    <a:pt x="236" y="86"/>
                  </a:lnTo>
                  <a:lnTo>
                    <a:pt x="234" y="86"/>
                  </a:lnTo>
                  <a:lnTo>
                    <a:pt x="234" y="88"/>
                  </a:lnTo>
                  <a:lnTo>
                    <a:pt x="236" y="88"/>
                  </a:lnTo>
                  <a:lnTo>
                    <a:pt x="236" y="90"/>
                  </a:lnTo>
                  <a:lnTo>
                    <a:pt x="236" y="88"/>
                  </a:lnTo>
                  <a:lnTo>
                    <a:pt x="236" y="90"/>
                  </a:lnTo>
                  <a:lnTo>
                    <a:pt x="236" y="88"/>
                  </a:lnTo>
                  <a:lnTo>
                    <a:pt x="236" y="90"/>
                  </a:lnTo>
                  <a:lnTo>
                    <a:pt x="238" y="90"/>
                  </a:lnTo>
                  <a:lnTo>
                    <a:pt x="240" y="90"/>
                  </a:lnTo>
                  <a:lnTo>
                    <a:pt x="240" y="92"/>
                  </a:lnTo>
                  <a:lnTo>
                    <a:pt x="240" y="94"/>
                  </a:lnTo>
                  <a:lnTo>
                    <a:pt x="242" y="94"/>
                  </a:lnTo>
                  <a:lnTo>
                    <a:pt x="244" y="96"/>
                  </a:lnTo>
                  <a:lnTo>
                    <a:pt x="245" y="96"/>
                  </a:lnTo>
                  <a:lnTo>
                    <a:pt x="247" y="97"/>
                  </a:lnTo>
                  <a:lnTo>
                    <a:pt x="249" y="99"/>
                  </a:lnTo>
                  <a:lnTo>
                    <a:pt x="247" y="99"/>
                  </a:lnTo>
                  <a:lnTo>
                    <a:pt x="247" y="97"/>
                  </a:lnTo>
                  <a:lnTo>
                    <a:pt x="245" y="97"/>
                  </a:lnTo>
                  <a:lnTo>
                    <a:pt x="245" y="99"/>
                  </a:lnTo>
                  <a:lnTo>
                    <a:pt x="245" y="101"/>
                  </a:lnTo>
                  <a:lnTo>
                    <a:pt x="247" y="101"/>
                  </a:lnTo>
                  <a:lnTo>
                    <a:pt x="247" y="103"/>
                  </a:lnTo>
                  <a:lnTo>
                    <a:pt x="249" y="103"/>
                  </a:lnTo>
                  <a:lnTo>
                    <a:pt x="249" y="105"/>
                  </a:lnTo>
                  <a:lnTo>
                    <a:pt x="249" y="107"/>
                  </a:lnTo>
                  <a:lnTo>
                    <a:pt x="249" y="109"/>
                  </a:lnTo>
                  <a:lnTo>
                    <a:pt x="247" y="109"/>
                  </a:lnTo>
                  <a:lnTo>
                    <a:pt x="247" y="107"/>
                  </a:lnTo>
                  <a:lnTo>
                    <a:pt x="245" y="107"/>
                  </a:lnTo>
                  <a:lnTo>
                    <a:pt x="245" y="109"/>
                  </a:lnTo>
                  <a:lnTo>
                    <a:pt x="245" y="111"/>
                  </a:lnTo>
                  <a:lnTo>
                    <a:pt x="245" y="109"/>
                  </a:lnTo>
                  <a:lnTo>
                    <a:pt x="247" y="109"/>
                  </a:lnTo>
                  <a:lnTo>
                    <a:pt x="247" y="111"/>
                  </a:lnTo>
                  <a:lnTo>
                    <a:pt x="247" y="113"/>
                  </a:lnTo>
                  <a:lnTo>
                    <a:pt x="249" y="115"/>
                  </a:lnTo>
                  <a:lnTo>
                    <a:pt x="249" y="117"/>
                  </a:lnTo>
                  <a:lnTo>
                    <a:pt x="249" y="115"/>
                  </a:lnTo>
                  <a:lnTo>
                    <a:pt x="247" y="115"/>
                  </a:lnTo>
                  <a:lnTo>
                    <a:pt x="247" y="117"/>
                  </a:lnTo>
                  <a:lnTo>
                    <a:pt x="249" y="117"/>
                  </a:lnTo>
                  <a:lnTo>
                    <a:pt x="251" y="121"/>
                  </a:lnTo>
                  <a:lnTo>
                    <a:pt x="251" y="119"/>
                  </a:lnTo>
                  <a:lnTo>
                    <a:pt x="251" y="121"/>
                  </a:lnTo>
                  <a:lnTo>
                    <a:pt x="253" y="121"/>
                  </a:lnTo>
                  <a:lnTo>
                    <a:pt x="253" y="122"/>
                  </a:lnTo>
                  <a:lnTo>
                    <a:pt x="255" y="122"/>
                  </a:lnTo>
                  <a:lnTo>
                    <a:pt x="255" y="124"/>
                  </a:lnTo>
                  <a:lnTo>
                    <a:pt x="255" y="126"/>
                  </a:lnTo>
                  <a:lnTo>
                    <a:pt x="255" y="128"/>
                  </a:lnTo>
                  <a:lnTo>
                    <a:pt x="255" y="126"/>
                  </a:lnTo>
                  <a:lnTo>
                    <a:pt x="255" y="128"/>
                  </a:lnTo>
                  <a:lnTo>
                    <a:pt x="257" y="128"/>
                  </a:lnTo>
                  <a:lnTo>
                    <a:pt x="257" y="130"/>
                  </a:lnTo>
                  <a:lnTo>
                    <a:pt x="257" y="132"/>
                  </a:lnTo>
                  <a:lnTo>
                    <a:pt x="259" y="132"/>
                  </a:lnTo>
                  <a:lnTo>
                    <a:pt x="261" y="134"/>
                  </a:lnTo>
                  <a:lnTo>
                    <a:pt x="261" y="136"/>
                  </a:lnTo>
                  <a:lnTo>
                    <a:pt x="263" y="136"/>
                  </a:lnTo>
                  <a:lnTo>
                    <a:pt x="265" y="136"/>
                  </a:lnTo>
                  <a:lnTo>
                    <a:pt x="265" y="134"/>
                  </a:lnTo>
                  <a:lnTo>
                    <a:pt x="267" y="134"/>
                  </a:lnTo>
                  <a:lnTo>
                    <a:pt x="267" y="136"/>
                  </a:lnTo>
                  <a:lnTo>
                    <a:pt x="267" y="134"/>
                  </a:lnTo>
                  <a:lnTo>
                    <a:pt x="267" y="136"/>
                  </a:lnTo>
                  <a:lnTo>
                    <a:pt x="268" y="136"/>
                  </a:lnTo>
                  <a:lnTo>
                    <a:pt x="268" y="134"/>
                  </a:lnTo>
                  <a:lnTo>
                    <a:pt x="268" y="136"/>
                  </a:lnTo>
                  <a:lnTo>
                    <a:pt x="270" y="136"/>
                  </a:lnTo>
                  <a:lnTo>
                    <a:pt x="268" y="136"/>
                  </a:lnTo>
                  <a:lnTo>
                    <a:pt x="268" y="138"/>
                  </a:lnTo>
                  <a:lnTo>
                    <a:pt x="267" y="138"/>
                  </a:lnTo>
                  <a:lnTo>
                    <a:pt x="267" y="140"/>
                  </a:lnTo>
                  <a:lnTo>
                    <a:pt x="268" y="140"/>
                  </a:lnTo>
                  <a:lnTo>
                    <a:pt x="270" y="140"/>
                  </a:lnTo>
                  <a:lnTo>
                    <a:pt x="270" y="142"/>
                  </a:lnTo>
                  <a:lnTo>
                    <a:pt x="270" y="144"/>
                  </a:lnTo>
                  <a:lnTo>
                    <a:pt x="272" y="145"/>
                  </a:lnTo>
                  <a:lnTo>
                    <a:pt x="272" y="147"/>
                  </a:lnTo>
                  <a:lnTo>
                    <a:pt x="274" y="147"/>
                  </a:lnTo>
                  <a:lnTo>
                    <a:pt x="274" y="149"/>
                  </a:lnTo>
                  <a:lnTo>
                    <a:pt x="276" y="149"/>
                  </a:lnTo>
                  <a:lnTo>
                    <a:pt x="276" y="151"/>
                  </a:lnTo>
                  <a:lnTo>
                    <a:pt x="278" y="153"/>
                  </a:lnTo>
                  <a:lnTo>
                    <a:pt x="280" y="155"/>
                  </a:lnTo>
                  <a:lnTo>
                    <a:pt x="280" y="157"/>
                  </a:lnTo>
                  <a:lnTo>
                    <a:pt x="282" y="157"/>
                  </a:lnTo>
                  <a:lnTo>
                    <a:pt x="282" y="159"/>
                  </a:lnTo>
                  <a:lnTo>
                    <a:pt x="284" y="159"/>
                  </a:lnTo>
                  <a:lnTo>
                    <a:pt x="284" y="161"/>
                  </a:lnTo>
                  <a:lnTo>
                    <a:pt x="286" y="163"/>
                  </a:lnTo>
                  <a:lnTo>
                    <a:pt x="286" y="165"/>
                  </a:lnTo>
                  <a:lnTo>
                    <a:pt x="288" y="165"/>
                  </a:lnTo>
                  <a:lnTo>
                    <a:pt x="290" y="165"/>
                  </a:lnTo>
                  <a:lnTo>
                    <a:pt x="292" y="165"/>
                  </a:lnTo>
                  <a:lnTo>
                    <a:pt x="293" y="165"/>
                  </a:lnTo>
                  <a:lnTo>
                    <a:pt x="295" y="165"/>
                  </a:lnTo>
                  <a:lnTo>
                    <a:pt x="299" y="165"/>
                  </a:lnTo>
                  <a:lnTo>
                    <a:pt x="301" y="167"/>
                  </a:lnTo>
                  <a:lnTo>
                    <a:pt x="303" y="167"/>
                  </a:lnTo>
                  <a:lnTo>
                    <a:pt x="305" y="167"/>
                  </a:lnTo>
                  <a:lnTo>
                    <a:pt x="307" y="167"/>
                  </a:lnTo>
                  <a:lnTo>
                    <a:pt x="309" y="167"/>
                  </a:lnTo>
                  <a:lnTo>
                    <a:pt x="311" y="167"/>
                  </a:lnTo>
                  <a:lnTo>
                    <a:pt x="315" y="169"/>
                  </a:lnTo>
                  <a:lnTo>
                    <a:pt x="316" y="169"/>
                  </a:lnTo>
                  <a:lnTo>
                    <a:pt x="318" y="169"/>
                  </a:lnTo>
                  <a:lnTo>
                    <a:pt x="320" y="169"/>
                  </a:lnTo>
                  <a:lnTo>
                    <a:pt x="322" y="169"/>
                  </a:lnTo>
                  <a:lnTo>
                    <a:pt x="324" y="169"/>
                  </a:lnTo>
                  <a:lnTo>
                    <a:pt x="328" y="169"/>
                  </a:lnTo>
                  <a:lnTo>
                    <a:pt x="330" y="170"/>
                  </a:lnTo>
                  <a:lnTo>
                    <a:pt x="330" y="172"/>
                  </a:lnTo>
                  <a:lnTo>
                    <a:pt x="332" y="174"/>
                  </a:lnTo>
                  <a:lnTo>
                    <a:pt x="334" y="176"/>
                  </a:lnTo>
                  <a:lnTo>
                    <a:pt x="334" y="178"/>
                  </a:lnTo>
                  <a:lnTo>
                    <a:pt x="336" y="180"/>
                  </a:lnTo>
                  <a:lnTo>
                    <a:pt x="336" y="182"/>
                  </a:lnTo>
                  <a:lnTo>
                    <a:pt x="336" y="184"/>
                  </a:lnTo>
                  <a:lnTo>
                    <a:pt x="334" y="184"/>
                  </a:lnTo>
                  <a:lnTo>
                    <a:pt x="334" y="186"/>
                  </a:lnTo>
                  <a:lnTo>
                    <a:pt x="334" y="188"/>
                  </a:lnTo>
                  <a:lnTo>
                    <a:pt x="332" y="190"/>
                  </a:lnTo>
                  <a:lnTo>
                    <a:pt x="332" y="192"/>
                  </a:lnTo>
                  <a:lnTo>
                    <a:pt x="332" y="195"/>
                  </a:lnTo>
                  <a:lnTo>
                    <a:pt x="330" y="197"/>
                  </a:lnTo>
                  <a:lnTo>
                    <a:pt x="330" y="201"/>
                  </a:lnTo>
                  <a:lnTo>
                    <a:pt x="328" y="203"/>
                  </a:lnTo>
                  <a:lnTo>
                    <a:pt x="328" y="205"/>
                  </a:lnTo>
                  <a:lnTo>
                    <a:pt x="328" y="209"/>
                  </a:lnTo>
                  <a:lnTo>
                    <a:pt x="326" y="211"/>
                  </a:lnTo>
                  <a:lnTo>
                    <a:pt x="326" y="213"/>
                  </a:lnTo>
                  <a:lnTo>
                    <a:pt x="324" y="215"/>
                  </a:lnTo>
                  <a:lnTo>
                    <a:pt x="322" y="215"/>
                  </a:lnTo>
                  <a:lnTo>
                    <a:pt x="320" y="217"/>
                  </a:lnTo>
                  <a:lnTo>
                    <a:pt x="316" y="217"/>
                  </a:lnTo>
                  <a:lnTo>
                    <a:pt x="315" y="218"/>
                  </a:lnTo>
                  <a:lnTo>
                    <a:pt x="313" y="218"/>
                  </a:lnTo>
                  <a:lnTo>
                    <a:pt x="309" y="220"/>
                  </a:lnTo>
                  <a:lnTo>
                    <a:pt x="307" y="220"/>
                  </a:lnTo>
                  <a:lnTo>
                    <a:pt x="303" y="222"/>
                  </a:lnTo>
                  <a:lnTo>
                    <a:pt x="301" y="222"/>
                  </a:lnTo>
                  <a:lnTo>
                    <a:pt x="297" y="224"/>
                  </a:lnTo>
                  <a:lnTo>
                    <a:pt x="295" y="224"/>
                  </a:lnTo>
                  <a:lnTo>
                    <a:pt x="293" y="226"/>
                  </a:lnTo>
                  <a:lnTo>
                    <a:pt x="290" y="226"/>
                  </a:lnTo>
                  <a:lnTo>
                    <a:pt x="288" y="228"/>
                  </a:lnTo>
                  <a:lnTo>
                    <a:pt x="284" y="228"/>
                  </a:lnTo>
                  <a:lnTo>
                    <a:pt x="282" y="230"/>
                  </a:lnTo>
                  <a:lnTo>
                    <a:pt x="280" y="230"/>
                  </a:lnTo>
                  <a:lnTo>
                    <a:pt x="278" y="232"/>
                  </a:lnTo>
                  <a:lnTo>
                    <a:pt x="274" y="232"/>
                  </a:lnTo>
                  <a:lnTo>
                    <a:pt x="272" y="232"/>
                  </a:lnTo>
                  <a:lnTo>
                    <a:pt x="270" y="232"/>
                  </a:lnTo>
                  <a:lnTo>
                    <a:pt x="267" y="232"/>
                  </a:lnTo>
                  <a:lnTo>
                    <a:pt x="265" y="234"/>
                  </a:lnTo>
                  <a:lnTo>
                    <a:pt x="263" y="234"/>
                  </a:lnTo>
                  <a:lnTo>
                    <a:pt x="259" y="234"/>
                  </a:lnTo>
                  <a:lnTo>
                    <a:pt x="257" y="234"/>
                  </a:lnTo>
                  <a:lnTo>
                    <a:pt x="255" y="234"/>
                  </a:lnTo>
                  <a:lnTo>
                    <a:pt x="251" y="236"/>
                  </a:lnTo>
                  <a:lnTo>
                    <a:pt x="249" y="236"/>
                  </a:lnTo>
                  <a:lnTo>
                    <a:pt x="247" y="236"/>
                  </a:lnTo>
                  <a:lnTo>
                    <a:pt x="244" y="236"/>
                  </a:lnTo>
                  <a:lnTo>
                    <a:pt x="242" y="236"/>
                  </a:lnTo>
                  <a:lnTo>
                    <a:pt x="240" y="236"/>
                  </a:lnTo>
                  <a:lnTo>
                    <a:pt x="236" y="238"/>
                  </a:lnTo>
                  <a:lnTo>
                    <a:pt x="234" y="238"/>
                  </a:lnTo>
                  <a:lnTo>
                    <a:pt x="232" y="238"/>
                  </a:lnTo>
                  <a:lnTo>
                    <a:pt x="230" y="238"/>
                  </a:lnTo>
                  <a:lnTo>
                    <a:pt x="228" y="240"/>
                  </a:lnTo>
                  <a:lnTo>
                    <a:pt x="224" y="241"/>
                  </a:lnTo>
                  <a:lnTo>
                    <a:pt x="222" y="243"/>
                  </a:lnTo>
                  <a:lnTo>
                    <a:pt x="219" y="243"/>
                  </a:lnTo>
                  <a:lnTo>
                    <a:pt x="217" y="245"/>
                  </a:lnTo>
                  <a:lnTo>
                    <a:pt x="215" y="247"/>
                  </a:lnTo>
                  <a:lnTo>
                    <a:pt x="215" y="249"/>
                  </a:lnTo>
                  <a:lnTo>
                    <a:pt x="211" y="251"/>
                  </a:lnTo>
                  <a:lnTo>
                    <a:pt x="209" y="255"/>
                  </a:lnTo>
                  <a:lnTo>
                    <a:pt x="207" y="257"/>
                  </a:lnTo>
                  <a:lnTo>
                    <a:pt x="207" y="259"/>
                  </a:lnTo>
                  <a:lnTo>
                    <a:pt x="205" y="263"/>
                  </a:lnTo>
                  <a:lnTo>
                    <a:pt x="203" y="265"/>
                  </a:lnTo>
                  <a:lnTo>
                    <a:pt x="201" y="265"/>
                  </a:lnTo>
                  <a:lnTo>
                    <a:pt x="199" y="266"/>
                  </a:lnTo>
                  <a:lnTo>
                    <a:pt x="197" y="265"/>
                  </a:lnTo>
                  <a:lnTo>
                    <a:pt x="196" y="263"/>
                  </a:lnTo>
                  <a:lnTo>
                    <a:pt x="194" y="261"/>
                  </a:lnTo>
                  <a:lnTo>
                    <a:pt x="190" y="261"/>
                  </a:lnTo>
                  <a:lnTo>
                    <a:pt x="188" y="261"/>
                  </a:lnTo>
                  <a:lnTo>
                    <a:pt x="184" y="261"/>
                  </a:lnTo>
                  <a:lnTo>
                    <a:pt x="180" y="261"/>
                  </a:lnTo>
                  <a:lnTo>
                    <a:pt x="176" y="261"/>
                  </a:lnTo>
                  <a:lnTo>
                    <a:pt x="172" y="259"/>
                  </a:lnTo>
                  <a:lnTo>
                    <a:pt x="171" y="257"/>
                  </a:lnTo>
                  <a:lnTo>
                    <a:pt x="169" y="257"/>
                  </a:lnTo>
                  <a:lnTo>
                    <a:pt x="167" y="257"/>
                  </a:lnTo>
                  <a:lnTo>
                    <a:pt x="165" y="257"/>
                  </a:lnTo>
                  <a:lnTo>
                    <a:pt x="161" y="257"/>
                  </a:lnTo>
                  <a:lnTo>
                    <a:pt x="159" y="259"/>
                  </a:lnTo>
                  <a:lnTo>
                    <a:pt x="157" y="257"/>
                  </a:lnTo>
                  <a:lnTo>
                    <a:pt x="155" y="257"/>
                  </a:lnTo>
                  <a:lnTo>
                    <a:pt x="153" y="259"/>
                  </a:lnTo>
                  <a:lnTo>
                    <a:pt x="151" y="259"/>
                  </a:lnTo>
                  <a:lnTo>
                    <a:pt x="149" y="259"/>
                  </a:lnTo>
                  <a:lnTo>
                    <a:pt x="148" y="259"/>
                  </a:lnTo>
                  <a:lnTo>
                    <a:pt x="146" y="259"/>
                  </a:lnTo>
                  <a:lnTo>
                    <a:pt x="144" y="257"/>
                  </a:lnTo>
                  <a:lnTo>
                    <a:pt x="142" y="257"/>
                  </a:lnTo>
                  <a:lnTo>
                    <a:pt x="142" y="255"/>
                  </a:lnTo>
                  <a:lnTo>
                    <a:pt x="142" y="257"/>
                  </a:lnTo>
                  <a:lnTo>
                    <a:pt x="140" y="257"/>
                  </a:lnTo>
                  <a:lnTo>
                    <a:pt x="138" y="259"/>
                  </a:lnTo>
                  <a:lnTo>
                    <a:pt x="138" y="261"/>
                  </a:lnTo>
                  <a:lnTo>
                    <a:pt x="136" y="261"/>
                  </a:lnTo>
                  <a:lnTo>
                    <a:pt x="136" y="263"/>
                  </a:lnTo>
                  <a:lnTo>
                    <a:pt x="136" y="265"/>
                  </a:lnTo>
                  <a:lnTo>
                    <a:pt x="136" y="266"/>
                  </a:lnTo>
                  <a:lnTo>
                    <a:pt x="138" y="268"/>
                  </a:lnTo>
                  <a:lnTo>
                    <a:pt x="138" y="270"/>
                  </a:lnTo>
                  <a:lnTo>
                    <a:pt x="136" y="270"/>
                  </a:lnTo>
                  <a:lnTo>
                    <a:pt x="136" y="272"/>
                  </a:lnTo>
                  <a:lnTo>
                    <a:pt x="134" y="272"/>
                  </a:lnTo>
                  <a:lnTo>
                    <a:pt x="132" y="274"/>
                  </a:lnTo>
                  <a:lnTo>
                    <a:pt x="130" y="274"/>
                  </a:lnTo>
                  <a:lnTo>
                    <a:pt x="132" y="274"/>
                  </a:lnTo>
                  <a:lnTo>
                    <a:pt x="130" y="274"/>
                  </a:lnTo>
                  <a:lnTo>
                    <a:pt x="130" y="272"/>
                  </a:lnTo>
                  <a:lnTo>
                    <a:pt x="130" y="270"/>
                  </a:lnTo>
                  <a:lnTo>
                    <a:pt x="130" y="268"/>
                  </a:lnTo>
                  <a:lnTo>
                    <a:pt x="128" y="268"/>
                  </a:lnTo>
                  <a:lnTo>
                    <a:pt x="128" y="266"/>
                  </a:lnTo>
                  <a:lnTo>
                    <a:pt x="126" y="266"/>
                  </a:lnTo>
                  <a:lnTo>
                    <a:pt x="128" y="266"/>
                  </a:lnTo>
                  <a:lnTo>
                    <a:pt x="126" y="266"/>
                  </a:lnTo>
                  <a:lnTo>
                    <a:pt x="126" y="265"/>
                  </a:lnTo>
                  <a:lnTo>
                    <a:pt x="126" y="263"/>
                  </a:lnTo>
                  <a:lnTo>
                    <a:pt x="124" y="263"/>
                  </a:lnTo>
                  <a:lnTo>
                    <a:pt x="124" y="261"/>
                  </a:lnTo>
                  <a:lnTo>
                    <a:pt x="124" y="263"/>
                  </a:lnTo>
                  <a:lnTo>
                    <a:pt x="124" y="265"/>
                  </a:lnTo>
                  <a:lnTo>
                    <a:pt x="124" y="263"/>
                  </a:lnTo>
                  <a:lnTo>
                    <a:pt x="124" y="259"/>
                  </a:lnTo>
                  <a:lnTo>
                    <a:pt x="123" y="259"/>
                  </a:lnTo>
                  <a:lnTo>
                    <a:pt x="124" y="259"/>
                  </a:lnTo>
                  <a:lnTo>
                    <a:pt x="124" y="257"/>
                  </a:lnTo>
                  <a:lnTo>
                    <a:pt x="123" y="257"/>
                  </a:lnTo>
                  <a:lnTo>
                    <a:pt x="121" y="255"/>
                  </a:lnTo>
                  <a:lnTo>
                    <a:pt x="121" y="253"/>
                  </a:lnTo>
                  <a:lnTo>
                    <a:pt x="119" y="253"/>
                  </a:lnTo>
                  <a:lnTo>
                    <a:pt x="117" y="251"/>
                  </a:lnTo>
                  <a:lnTo>
                    <a:pt x="115" y="251"/>
                  </a:lnTo>
                  <a:lnTo>
                    <a:pt x="115" y="249"/>
                  </a:lnTo>
                  <a:lnTo>
                    <a:pt x="113" y="249"/>
                  </a:lnTo>
                  <a:lnTo>
                    <a:pt x="113" y="247"/>
                  </a:lnTo>
                  <a:lnTo>
                    <a:pt x="113" y="245"/>
                  </a:lnTo>
                  <a:lnTo>
                    <a:pt x="111" y="245"/>
                  </a:lnTo>
                  <a:lnTo>
                    <a:pt x="111" y="243"/>
                  </a:lnTo>
                  <a:lnTo>
                    <a:pt x="109" y="241"/>
                  </a:lnTo>
                  <a:lnTo>
                    <a:pt x="109" y="240"/>
                  </a:lnTo>
                  <a:lnTo>
                    <a:pt x="109" y="238"/>
                  </a:lnTo>
                  <a:lnTo>
                    <a:pt x="107" y="238"/>
                  </a:lnTo>
                  <a:lnTo>
                    <a:pt x="107" y="236"/>
                  </a:lnTo>
                  <a:lnTo>
                    <a:pt x="105" y="236"/>
                  </a:lnTo>
                  <a:lnTo>
                    <a:pt x="107" y="234"/>
                  </a:lnTo>
                  <a:lnTo>
                    <a:pt x="105" y="234"/>
                  </a:lnTo>
                  <a:lnTo>
                    <a:pt x="105" y="232"/>
                  </a:lnTo>
                  <a:lnTo>
                    <a:pt x="105" y="230"/>
                  </a:lnTo>
                  <a:lnTo>
                    <a:pt x="103" y="230"/>
                  </a:lnTo>
                  <a:lnTo>
                    <a:pt x="103" y="228"/>
                  </a:lnTo>
                  <a:lnTo>
                    <a:pt x="103" y="226"/>
                  </a:lnTo>
                  <a:lnTo>
                    <a:pt x="101" y="226"/>
                  </a:lnTo>
                  <a:lnTo>
                    <a:pt x="101" y="224"/>
                  </a:lnTo>
                  <a:lnTo>
                    <a:pt x="101" y="222"/>
                  </a:lnTo>
                  <a:lnTo>
                    <a:pt x="100" y="222"/>
                  </a:lnTo>
                  <a:lnTo>
                    <a:pt x="100" y="220"/>
                  </a:lnTo>
                  <a:lnTo>
                    <a:pt x="100" y="218"/>
                  </a:lnTo>
                  <a:lnTo>
                    <a:pt x="98" y="218"/>
                  </a:lnTo>
                  <a:lnTo>
                    <a:pt x="96" y="217"/>
                  </a:lnTo>
                  <a:lnTo>
                    <a:pt x="96" y="215"/>
                  </a:lnTo>
                  <a:lnTo>
                    <a:pt x="94" y="215"/>
                  </a:lnTo>
                  <a:lnTo>
                    <a:pt x="94" y="213"/>
                  </a:lnTo>
                  <a:lnTo>
                    <a:pt x="92" y="213"/>
                  </a:lnTo>
                  <a:lnTo>
                    <a:pt x="90" y="211"/>
                  </a:lnTo>
                  <a:lnTo>
                    <a:pt x="88" y="211"/>
                  </a:lnTo>
                  <a:lnTo>
                    <a:pt x="88" y="209"/>
                  </a:lnTo>
                  <a:lnTo>
                    <a:pt x="86" y="209"/>
                  </a:lnTo>
                  <a:lnTo>
                    <a:pt x="86" y="211"/>
                  </a:lnTo>
                  <a:lnTo>
                    <a:pt x="86" y="209"/>
                  </a:lnTo>
                  <a:lnTo>
                    <a:pt x="84" y="209"/>
                  </a:lnTo>
                  <a:lnTo>
                    <a:pt x="82" y="209"/>
                  </a:lnTo>
                  <a:lnTo>
                    <a:pt x="82" y="207"/>
                  </a:lnTo>
                  <a:lnTo>
                    <a:pt x="80" y="207"/>
                  </a:lnTo>
                  <a:lnTo>
                    <a:pt x="80" y="205"/>
                  </a:lnTo>
                  <a:lnTo>
                    <a:pt x="80" y="203"/>
                  </a:lnTo>
                  <a:lnTo>
                    <a:pt x="78" y="203"/>
                  </a:lnTo>
                  <a:lnTo>
                    <a:pt x="78" y="201"/>
                  </a:lnTo>
                  <a:lnTo>
                    <a:pt x="78" y="199"/>
                  </a:lnTo>
                  <a:lnTo>
                    <a:pt x="78" y="201"/>
                  </a:lnTo>
                  <a:lnTo>
                    <a:pt x="78" y="199"/>
                  </a:lnTo>
                  <a:lnTo>
                    <a:pt x="76" y="199"/>
                  </a:lnTo>
                  <a:lnTo>
                    <a:pt x="75" y="197"/>
                  </a:lnTo>
                  <a:lnTo>
                    <a:pt x="75" y="195"/>
                  </a:lnTo>
                  <a:lnTo>
                    <a:pt x="73" y="195"/>
                  </a:lnTo>
                  <a:lnTo>
                    <a:pt x="73" y="193"/>
                  </a:lnTo>
                  <a:lnTo>
                    <a:pt x="73" y="192"/>
                  </a:lnTo>
                  <a:lnTo>
                    <a:pt x="73" y="190"/>
                  </a:lnTo>
                  <a:lnTo>
                    <a:pt x="73" y="188"/>
                  </a:lnTo>
                  <a:lnTo>
                    <a:pt x="73" y="186"/>
                  </a:lnTo>
                  <a:lnTo>
                    <a:pt x="73" y="184"/>
                  </a:lnTo>
                  <a:lnTo>
                    <a:pt x="73" y="186"/>
                  </a:lnTo>
                  <a:lnTo>
                    <a:pt x="73" y="184"/>
                  </a:lnTo>
                  <a:lnTo>
                    <a:pt x="71" y="184"/>
                  </a:lnTo>
                  <a:lnTo>
                    <a:pt x="71" y="182"/>
                  </a:lnTo>
                  <a:lnTo>
                    <a:pt x="69" y="180"/>
                  </a:lnTo>
                  <a:lnTo>
                    <a:pt x="71" y="180"/>
                  </a:lnTo>
                  <a:lnTo>
                    <a:pt x="71" y="178"/>
                  </a:lnTo>
                  <a:lnTo>
                    <a:pt x="71" y="176"/>
                  </a:lnTo>
                  <a:lnTo>
                    <a:pt x="73" y="176"/>
                  </a:lnTo>
                  <a:lnTo>
                    <a:pt x="73" y="174"/>
                  </a:lnTo>
                  <a:lnTo>
                    <a:pt x="73" y="172"/>
                  </a:lnTo>
                  <a:lnTo>
                    <a:pt x="73" y="174"/>
                  </a:lnTo>
                  <a:lnTo>
                    <a:pt x="73" y="172"/>
                  </a:lnTo>
                  <a:lnTo>
                    <a:pt x="73" y="170"/>
                  </a:lnTo>
                  <a:lnTo>
                    <a:pt x="71" y="169"/>
                  </a:lnTo>
                  <a:lnTo>
                    <a:pt x="71" y="167"/>
                  </a:lnTo>
                  <a:lnTo>
                    <a:pt x="69" y="167"/>
                  </a:lnTo>
                  <a:lnTo>
                    <a:pt x="69" y="165"/>
                  </a:lnTo>
                  <a:lnTo>
                    <a:pt x="71" y="165"/>
                  </a:lnTo>
                  <a:lnTo>
                    <a:pt x="69" y="165"/>
                  </a:lnTo>
                  <a:lnTo>
                    <a:pt x="69" y="163"/>
                  </a:lnTo>
                  <a:lnTo>
                    <a:pt x="67" y="163"/>
                  </a:lnTo>
                  <a:lnTo>
                    <a:pt x="67" y="161"/>
                  </a:lnTo>
                  <a:lnTo>
                    <a:pt x="67" y="159"/>
                  </a:lnTo>
                  <a:lnTo>
                    <a:pt x="65" y="159"/>
                  </a:lnTo>
                  <a:lnTo>
                    <a:pt x="65" y="157"/>
                  </a:lnTo>
                  <a:lnTo>
                    <a:pt x="65" y="155"/>
                  </a:lnTo>
                  <a:lnTo>
                    <a:pt x="65" y="153"/>
                  </a:lnTo>
                  <a:lnTo>
                    <a:pt x="63" y="153"/>
                  </a:lnTo>
                  <a:lnTo>
                    <a:pt x="65" y="153"/>
                  </a:lnTo>
                  <a:lnTo>
                    <a:pt x="63" y="153"/>
                  </a:lnTo>
                  <a:lnTo>
                    <a:pt x="63" y="151"/>
                  </a:lnTo>
                  <a:lnTo>
                    <a:pt x="63" y="149"/>
                  </a:lnTo>
                  <a:lnTo>
                    <a:pt x="61" y="149"/>
                  </a:lnTo>
                  <a:lnTo>
                    <a:pt x="61" y="147"/>
                  </a:lnTo>
                  <a:lnTo>
                    <a:pt x="59" y="147"/>
                  </a:lnTo>
                  <a:lnTo>
                    <a:pt x="59" y="145"/>
                  </a:lnTo>
                  <a:lnTo>
                    <a:pt x="57" y="145"/>
                  </a:lnTo>
                  <a:lnTo>
                    <a:pt x="55" y="144"/>
                  </a:lnTo>
                  <a:lnTo>
                    <a:pt x="53" y="144"/>
                  </a:lnTo>
                  <a:lnTo>
                    <a:pt x="55" y="144"/>
                  </a:lnTo>
                  <a:lnTo>
                    <a:pt x="55" y="142"/>
                  </a:lnTo>
                  <a:lnTo>
                    <a:pt x="53" y="144"/>
                  </a:lnTo>
                  <a:lnTo>
                    <a:pt x="53" y="142"/>
                  </a:lnTo>
                  <a:lnTo>
                    <a:pt x="53" y="144"/>
                  </a:lnTo>
                  <a:lnTo>
                    <a:pt x="52" y="142"/>
                  </a:lnTo>
                  <a:lnTo>
                    <a:pt x="50" y="142"/>
                  </a:lnTo>
                  <a:lnTo>
                    <a:pt x="50" y="140"/>
                  </a:lnTo>
                  <a:lnTo>
                    <a:pt x="50" y="142"/>
                  </a:lnTo>
                  <a:lnTo>
                    <a:pt x="48" y="142"/>
                  </a:lnTo>
                  <a:lnTo>
                    <a:pt x="48" y="140"/>
                  </a:lnTo>
                  <a:lnTo>
                    <a:pt x="46" y="140"/>
                  </a:lnTo>
                  <a:lnTo>
                    <a:pt x="46" y="138"/>
                  </a:lnTo>
                  <a:lnTo>
                    <a:pt x="44" y="134"/>
                  </a:lnTo>
                  <a:lnTo>
                    <a:pt x="42" y="132"/>
                  </a:lnTo>
                  <a:lnTo>
                    <a:pt x="42" y="130"/>
                  </a:lnTo>
                  <a:lnTo>
                    <a:pt x="44" y="130"/>
                  </a:lnTo>
                  <a:lnTo>
                    <a:pt x="44" y="128"/>
                  </a:lnTo>
                  <a:lnTo>
                    <a:pt x="44" y="126"/>
                  </a:lnTo>
                  <a:lnTo>
                    <a:pt x="42" y="124"/>
                  </a:lnTo>
                  <a:lnTo>
                    <a:pt x="42" y="122"/>
                  </a:lnTo>
                  <a:lnTo>
                    <a:pt x="40" y="122"/>
                  </a:lnTo>
                  <a:lnTo>
                    <a:pt x="40" y="121"/>
                  </a:lnTo>
                  <a:lnTo>
                    <a:pt x="40" y="119"/>
                  </a:lnTo>
                  <a:lnTo>
                    <a:pt x="38" y="119"/>
                  </a:lnTo>
                  <a:lnTo>
                    <a:pt x="38" y="117"/>
                  </a:lnTo>
                  <a:lnTo>
                    <a:pt x="36" y="115"/>
                  </a:lnTo>
                  <a:lnTo>
                    <a:pt x="34" y="115"/>
                  </a:lnTo>
                  <a:lnTo>
                    <a:pt x="34" y="113"/>
                  </a:lnTo>
                  <a:lnTo>
                    <a:pt x="34" y="111"/>
                  </a:lnTo>
                  <a:lnTo>
                    <a:pt x="34" y="109"/>
                  </a:lnTo>
                  <a:lnTo>
                    <a:pt x="32" y="109"/>
                  </a:lnTo>
                  <a:lnTo>
                    <a:pt x="30" y="109"/>
                  </a:lnTo>
                  <a:lnTo>
                    <a:pt x="30" y="105"/>
                  </a:lnTo>
                  <a:lnTo>
                    <a:pt x="28" y="105"/>
                  </a:lnTo>
                  <a:lnTo>
                    <a:pt x="28" y="101"/>
                  </a:lnTo>
                  <a:lnTo>
                    <a:pt x="27" y="99"/>
                  </a:lnTo>
                  <a:lnTo>
                    <a:pt x="27" y="97"/>
                  </a:lnTo>
                  <a:lnTo>
                    <a:pt x="25" y="97"/>
                  </a:lnTo>
                  <a:lnTo>
                    <a:pt x="25" y="96"/>
                  </a:lnTo>
                  <a:lnTo>
                    <a:pt x="23" y="94"/>
                  </a:lnTo>
                  <a:lnTo>
                    <a:pt x="21" y="94"/>
                  </a:lnTo>
                  <a:lnTo>
                    <a:pt x="21" y="92"/>
                  </a:lnTo>
                  <a:lnTo>
                    <a:pt x="21" y="90"/>
                  </a:lnTo>
                  <a:lnTo>
                    <a:pt x="19" y="88"/>
                  </a:lnTo>
                  <a:lnTo>
                    <a:pt x="19" y="86"/>
                  </a:lnTo>
                  <a:lnTo>
                    <a:pt x="17" y="86"/>
                  </a:lnTo>
                  <a:lnTo>
                    <a:pt x="17" y="84"/>
                  </a:lnTo>
                  <a:lnTo>
                    <a:pt x="15" y="84"/>
                  </a:lnTo>
                  <a:lnTo>
                    <a:pt x="15" y="82"/>
                  </a:lnTo>
                  <a:lnTo>
                    <a:pt x="15" y="80"/>
                  </a:lnTo>
                  <a:lnTo>
                    <a:pt x="13" y="78"/>
                  </a:lnTo>
                  <a:lnTo>
                    <a:pt x="13" y="76"/>
                  </a:lnTo>
                  <a:lnTo>
                    <a:pt x="11" y="76"/>
                  </a:lnTo>
                  <a:lnTo>
                    <a:pt x="11" y="74"/>
                  </a:lnTo>
                  <a:lnTo>
                    <a:pt x="9" y="74"/>
                  </a:lnTo>
                  <a:lnTo>
                    <a:pt x="11" y="74"/>
                  </a:lnTo>
                  <a:lnTo>
                    <a:pt x="9" y="74"/>
                  </a:lnTo>
                  <a:lnTo>
                    <a:pt x="9" y="73"/>
                  </a:lnTo>
                  <a:lnTo>
                    <a:pt x="7" y="73"/>
                  </a:lnTo>
                  <a:lnTo>
                    <a:pt x="5" y="73"/>
                  </a:lnTo>
                  <a:lnTo>
                    <a:pt x="4" y="73"/>
                  </a:lnTo>
                  <a:lnTo>
                    <a:pt x="5" y="73"/>
                  </a:lnTo>
                  <a:lnTo>
                    <a:pt x="4" y="73"/>
                  </a:lnTo>
                  <a:lnTo>
                    <a:pt x="2" y="73"/>
                  </a:lnTo>
                  <a:lnTo>
                    <a:pt x="2" y="74"/>
                  </a:lnTo>
                  <a:lnTo>
                    <a:pt x="2" y="73"/>
                  </a:lnTo>
                  <a:lnTo>
                    <a:pt x="2" y="74"/>
                  </a:lnTo>
                  <a:lnTo>
                    <a:pt x="2" y="73"/>
                  </a:lnTo>
                  <a:lnTo>
                    <a:pt x="0" y="73"/>
                  </a:lnTo>
                  <a:lnTo>
                    <a:pt x="2" y="73"/>
                  </a:lnTo>
                  <a:lnTo>
                    <a:pt x="2" y="71"/>
                  </a:lnTo>
                  <a:lnTo>
                    <a:pt x="2" y="73"/>
                  </a:lnTo>
                  <a:lnTo>
                    <a:pt x="2" y="71"/>
                  </a:lnTo>
                  <a:lnTo>
                    <a:pt x="2" y="69"/>
                  </a:lnTo>
                  <a:lnTo>
                    <a:pt x="4" y="69"/>
                  </a:lnTo>
                  <a:lnTo>
                    <a:pt x="4" y="67"/>
                  </a:lnTo>
                  <a:lnTo>
                    <a:pt x="4" y="65"/>
                  </a:lnTo>
                  <a:lnTo>
                    <a:pt x="4" y="63"/>
                  </a:lnTo>
                  <a:lnTo>
                    <a:pt x="4" y="61"/>
                  </a:lnTo>
                  <a:lnTo>
                    <a:pt x="5" y="59"/>
                  </a:lnTo>
                  <a:lnTo>
                    <a:pt x="4" y="59"/>
                  </a:lnTo>
                  <a:lnTo>
                    <a:pt x="5" y="57"/>
                  </a:lnTo>
                  <a:lnTo>
                    <a:pt x="5" y="55"/>
                  </a:lnTo>
                  <a:lnTo>
                    <a:pt x="5" y="53"/>
                  </a:lnTo>
                  <a:lnTo>
                    <a:pt x="5" y="51"/>
                  </a:lnTo>
                  <a:lnTo>
                    <a:pt x="7" y="51"/>
                  </a:lnTo>
                  <a:lnTo>
                    <a:pt x="5" y="51"/>
                  </a:lnTo>
                  <a:lnTo>
                    <a:pt x="5" y="50"/>
                  </a:lnTo>
                  <a:lnTo>
                    <a:pt x="7" y="51"/>
                  </a:lnTo>
                  <a:lnTo>
                    <a:pt x="9" y="51"/>
                  </a:lnTo>
                  <a:lnTo>
                    <a:pt x="13" y="51"/>
                  </a:lnTo>
                  <a:lnTo>
                    <a:pt x="15" y="51"/>
                  </a:lnTo>
                  <a:lnTo>
                    <a:pt x="17" y="51"/>
                  </a:lnTo>
                  <a:lnTo>
                    <a:pt x="19" y="53"/>
                  </a:lnTo>
                  <a:lnTo>
                    <a:pt x="21" y="53"/>
                  </a:lnTo>
                  <a:lnTo>
                    <a:pt x="23" y="53"/>
                  </a:lnTo>
                  <a:lnTo>
                    <a:pt x="25" y="53"/>
                  </a:lnTo>
                  <a:lnTo>
                    <a:pt x="27" y="51"/>
                  </a:lnTo>
                  <a:lnTo>
                    <a:pt x="28" y="50"/>
                  </a:lnTo>
                  <a:lnTo>
                    <a:pt x="30" y="50"/>
                  </a:lnTo>
                  <a:lnTo>
                    <a:pt x="30" y="48"/>
                  </a:lnTo>
                  <a:lnTo>
                    <a:pt x="32" y="46"/>
                  </a:lnTo>
                  <a:lnTo>
                    <a:pt x="32" y="44"/>
                  </a:lnTo>
                  <a:lnTo>
                    <a:pt x="34" y="44"/>
                  </a:lnTo>
                  <a:lnTo>
                    <a:pt x="34" y="42"/>
                  </a:lnTo>
                  <a:lnTo>
                    <a:pt x="34" y="40"/>
                  </a:lnTo>
                  <a:lnTo>
                    <a:pt x="36" y="40"/>
                  </a:lnTo>
                  <a:lnTo>
                    <a:pt x="38" y="40"/>
                  </a:lnTo>
                  <a:lnTo>
                    <a:pt x="40" y="40"/>
                  </a:lnTo>
                  <a:lnTo>
                    <a:pt x="42" y="40"/>
                  </a:lnTo>
                  <a:lnTo>
                    <a:pt x="44" y="38"/>
                  </a:lnTo>
                  <a:lnTo>
                    <a:pt x="46" y="38"/>
                  </a:lnTo>
                  <a:lnTo>
                    <a:pt x="48" y="38"/>
                  </a:lnTo>
                  <a:lnTo>
                    <a:pt x="48" y="36"/>
                  </a:lnTo>
                  <a:lnTo>
                    <a:pt x="50" y="34"/>
                  </a:lnTo>
                  <a:lnTo>
                    <a:pt x="50" y="32"/>
                  </a:lnTo>
                  <a:lnTo>
                    <a:pt x="52" y="30"/>
                  </a:lnTo>
                  <a:lnTo>
                    <a:pt x="53" y="30"/>
                  </a:lnTo>
                  <a:lnTo>
                    <a:pt x="55" y="28"/>
                  </a:lnTo>
                  <a:lnTo>
                    <a:pt x="53" y="28"/>
                  </a:lnTo>
                  <a:lnTo>
                    <a:pt x="52" y="26"/>
                  </a:lnTo>
                  <a:lnTo>
                    <a:pt x="50" y="25"/>
                  </a:lnTo>
                  <a:lnTo>
                    <a:pt x="48" y="23"/>
                  </a:lnTo>
                  <a:lnTo>
                    <a:pt x="48" y="21"/>
                  </a:lnTo>
                  <a:lnTo>
                    <a:pt x="46" y="21"/>
                  </a:lnTo>
                  <a:lnTo>
                    <a:pt x="44" y="17"/>
                  </a:lnTo>
                  <a:lnTo>
                    <a:pt x="42" y="15"/>
                  </a:lnTo>
                  <a:lnTo>
                    <a:pt x="40" y="13"/>
                  </a:lnTo>
                  <a:lnTo>
                    <a:pt x="38" y="11"/>
                  </a:lnTo>
                  <a:lnTo>
                    <a:pt x="42" y="9"/>
                  </a:lnTo>
                  <a:lnTo>
                    <a:pt x="46" y="9"/>
                  </a:lnTo>
                  <a:lnTo>
                    <a:pt x="50" y="7"/>
                  </a:lnTo>
                  <a:lnTo>
                    <a:pt x="52" y="7"/>
                  </a:lnTo>
                  <a:lnTo>
                    <a:pt x="53" y="5"/>
                  </a:lnTo>
                  <a:lnTo>
                    <a:pt x="55" y="5"/>
                  </a:lnTo>
                  <a:lnTo>
                    <a:pt x="57" y="5"/>
                  </a:lnTo>
                  <a:lnTo>
                    <a:pt x="61" y="3"/>
                  </a:lnTo>
                  <a:lnTo>
                    <a:pt x="65" y="3"/>
                  </a:lnTo>
                  <a:lnTo>
                    <a:pt x="69" y="2"/>
                  </a:lnTo>
                  <a:lnTo>
                    <a:pt x="71" y="2"/>
                  </a:lnTo>
                  <a:lnTo>
                    <a:pt x="73" y="0"/>
                  </a:lnTo>
                  <a:lnTo>
                    <a:pt x="76" y="0"/>
                  </a:lnTo>
                  <a:lnTo>
                    <a:pt x="80" y="0"/>
                  </a:lnTo>
                  <a:lnTo>
                    <a:pt x="82" y="2"/>
                  </a:lnTo>
                  <a:lnTo>
                    <a:pt x="86"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3" name="Rectangle 200"/>
            <p:cNvSpPr>
              <a:spLocks noChangeArrowheads="1"/>
            </p:cNvSpPr>
            <p:nvPr/>
          </p:nvSpPr>
          <p:spPr bwMode="auto">
            <a:xfrm>
              <a:off x="8005763" y="4445000"/>
              <a:ext cx="1588" cy="1588"/>
            </a:xfrm>
            <a:prstGeom prst="rect">
              <a:avLst/>
            </a:prstGeom>
            <a:grpFill/>
            <a:ln w="3175">
              <a:solidFill>
                <a:schemeClr val="bg1"/>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4" name="Freeform 201"/>
            <p:cNvSpPr>
              <a:spLocks noEditPoints="1"/>
            </p:cNvSpPr>
            <p:nvPr/>
          </p:nvSpPr>
          <p:spPr bwMode="auto">
            <a:xfrm>
              <a:off x="5581650" y="4256088"/>
              <a:ext cx="423863" cy="357188"/>
            </a:xfrm>
            <a:custGeom>
              <a:avLst/>
              <a:gdLst>
                <a:gd name="T0" fmla="*/ 158 w 267"/>
                <a:gd name="T1" fmla="*/ 4 h 225"/>
                <a:gd name="T2" fmla="*/ 173 w 267"/>
                <a:gd name="T3" fmla="*/ 4 h 225"/>
                <a:gd name="T4" fmla="*/ 194 w 267"/>
                <a:gd name="T5" fmla="*/ 4 h 225"/>
                <a:gd name="T6" fmla="*/ 225 w 267"/>
                <a:gd name="T7" fmla="*/ 4 h 225"/>
                <a:gd name="T8" fmla="*/ 240 w 267"/>
                <a:gd name="T9" fmla="*/ 10 h 225"/>
                <a:gd name="T10" fmla="*/ 244 w 267"/>
                <a:gd name="T11" fmla="*/ 19 h 225"/>
                <a:gd name="T12" fmla="*/ 242 w 267"/>
                <a:gd name="T13" fmla="*/ 21 h 225"/>
                <a:gd name="T14" fmla="*/ 244 w 267"/>
                <a:gd name="T15" fmla="*/ 35 h 225"/>
                <a:gd name="T16" fmla="*/ 246 w 267"/>
                <a:gd name="T17" fmla="*/ 46 h 225"/>
                <a:gd name="T18" fmla="*/ 252 w 267"/>
                <a:gd name="T19" fmla="*/ 60 h 225"/>
                <a:gd name="T20" fmla="*/ 259 w 267"/>
                <a:gd name="T21" fmla="*/ 67 h 225"/>
                <a:gd name="T22" fmla="*/ 265 w 267"/>
                <a:gd name="T23" fmla="*/ 69 h 225"/>
                <a:gd name="T24" fmla="*/ 259 w 267"/>
                <a:gd name="T25" fmla="*/ 81 h 225"/>
                <a:gd name="T26" fmla="*/ 250 w 267"/>
                <a:gd name="T27" fmla="*/ 87 h 225"/>
                <a:gd name="T28" fmla="*/ 240 w 267"/>
                <a:gd name="T29" fmla="*/ 89 h 225"/>
                <a:gd name="T30" fmla="*/ 240 w 267"/>
                <a:gd name="T31" fmla="*/ 100 h 225"/>
                <a:gd name="T32" fmla="*/ 234 w 267"/>
                <a:gd name="T33" fmla="*/ 117 h 225"/>
                <a:gd name="T34" fmla="*/ 234 w 267"/>
                <a:gd name="T35" fmla="*/ 135 h 225"/>
                <a:gd name="T36" fmla="*/ 227 w 267"/>
                <a:gd name="T37" fmla="*/ 156 h 225"/>
                <a:gd name="T38" fmla="*/ 215 w 267"/>
                <a:gd name="T39" fmla="*/ 169 h 225"/>
                <a:gd name="T40" fmla="*/ 211 w 267"/>
                <a:gd name="T41" fmla="*/ 179 h 225"/>
                <a:gd name="T42" fmla="*/ 206 w 267"/>
                <a:gd name="T43" fmla="*/ 192 h 225"/>
                <a:gd name="T44" fmla="*/ 198 w 267"/>
                <a:gd name="T45" fmla="*/ 198 h 225"/>
                <a:gd name="T46" fmla="*/ 192 w 267"/>
                <a:gd name="T47" fmla="*/ 208 h 225"/>
                <a:gd name="T48" fmla="*/ 182 w 267"/>
                <a:gd name="T49" fmla="*/ 192 h 225"/>
                <a:gd name="T50" fmla="*/ 181 w 267"/>
                <a:gd name="T51" fmla="*/ 169 h 225"/>
                <a:gd name="T52" fmla="*/ 167 w 267"/>
                <a:gd name="T53" fmla="*/ 177 h 225"/>
                <a:gd name="T54" fmla="*/ 159 w 267"/>
                <a:gd name="T55" fmla="*/ 192 h 225"/>
                <a:gd name="T56" fmla="*/ 142 w 267"/>
                <a:gd name="T57" fmla="*/ 208 h 225"/>
                <a:gd name="T58" fmla="*/ 123 w 267"/>
                <a:gd name="T59" fmla="*/ 206 h 225"/>
                <a:gd name="T60" fmla="*/ 98 w 267"/>
                <a:gd name="T61" fmla="*/ 213 h 225"/>
                <a:gd name="T62" fmla="*/ 77 w 267"/>
                <a:gd name="T63" fmla="*/ 211 h 225"/>
                <a:gd name="T64" fmla="*/ 63 w 267"/>
                <a:gd name="T65" fmla="*/ 196 h 225"/>
                <a:gd name="T66" fmla="*/ 50 w 267"/>
                <a:gd name="T67" fmla="*/ 200 h 225"/>
                <a:gd name="T68" fmla="*/ 44 w 267"/>
                <a:gd name="T69" fmla="*/ 217 h 225"/>
                <a:gd name="T70" fmla="*/ 31 w 267"/>
                <a:gd name="T71" fmla="*/ 223 h 225"/>
                <a:gd name="T72" fmla="*/ 27 w 267"/>
                <a:gd name="T73" fmla="*/ 223 h 225"/>
                <a:gd name="T74" fmla="*/ 29 w 267"/>
                <a:gd name="T75" fmla="*/ 213 h 225"/>
                <a:gd name="T76" fmla="*/ 19 w 267"/>
                <a:gd name="T77" fmla="*/ 194 h 225"/>
                <a:gd name="T78" fmla="*/ 14 w 267"/>
                <a:gd name="T79" fmla="*/ 179 h 225"/>
                <a:gd name="T80" fmla="*/ 10 w 267"/>
                <a:gd name="T81" fmla="*/ 167 h 225"/>
                <a:gd name="T82" fmla="*/ 0 w 267"/>
                <a:gd name="T83" fmla="*/ 160 h 225"/>
                <a:gd name="T84" fmla="*/ 6 w 267"/>
                <a:gd name="T85" fmla="*/ 146 h 225"/>
                <a:gd name="T86" fmla="*/ 12 w 267"/>
                <a:gd name="T87" fmla="*/ 136 h 225"/>
                <a:gd name="T88" fmla="*/ 10 w 267"/>
                <a:gd name="T89" fmla="*/ 127 h 225"/>
                <a:gd name="T90" fmla="*/ 17 w 267"/>
                <a:gd name="T91" fmla="*/ 117 h 225"/>
                <a:gd name="T92" fmla="*/ 27 w 267"/>
                <a:gd name="T93" fmla="*/ 110 h 225"/>
                <a:gd name="T94" fmla="*/ 35 w 267"/>
                <a:gd name="T95" fmla="*/ 94 h 225"/>
                <a:gd name="T96" fmla="*/ 35 w 267"/>
                <a:gd name="T97" fmla="*/ 62 h 225"/>
                <a:gd name="T98" fmla="*/ 35 w 267"/>
                <a:gd name="T99" fmla="*/ 39 h 225"/>
                <a:gd name="T100" fmla="*/ 50 w 267"/>
                <a:gd name="T101" fmla="*/ 39 h 225"/>
                <a:gd name="T102" fmla="*/ 50 w 267"/>
                <a:gd name="T103" fmla="*/ 23 h 225"/>
                <a:gd name="T104" fmla="*/ 50 w 267"/>
                <a:gd name="T105" fmla="*/ 6 h 225"/>
                <a:gd name="T106" fmla="*/ 63 w 267"/>
                <a:gd name="T107" fmla="*/ 4 h 225"/>
                <a:gd name="T108" fmla="*/ 79 w 267"/>
                <a:gd name="T109" fmla="*/ 4 h 225"/>
                <a:gd name="T110" fmla="*/ 94 w 267"/>
                <a:gd name="T111" fmla="*/ 4 h 225"/>
                <a:gd name="T112" fmla="*/ 110 w 267"/>
                <a:gd name="T113" fmla="*/ 4 h 225"/>
                <a:gd name="T114" fmla="*/ 125 w 267"/>
                <a:gd name="T115" fmla="*/ 4 h 225"/>
                <a:gd name="T116" fmla="*/ 140 w 267"/>
                <a:gd name="T117" fmla="*/ 4 h 225"/>
                <a:gd name="T118" fmla="*/ 154 w 267"/>
                <a:gd name="T119" fmla="*/ 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7" h="225">
                  <a:moveTo>
                    <a:pt x="246" y="25"/>
                  </a:moveTo>
                  <a:lnTo>
                    <a:pt x="246" y="23"/>
                  </a:lnTo>
                  <a:lnTo>
                    <a:pt x="246" y="25"/>
                  </a:lnTo>
                  <a:close/>
                  <a:moveTo>
                    <a:pt x="154" y="2"/>
                  </a:moveTo>
                  <a:lnTo>
                    <a:pt x="152" y="4"/>
                  </a:lnTo>
                  <a:lnTo>
                    <a:pt x="154" y="4"/>
                  </a:lnTo>
                  <a:lnTo>
                    <a:pt x="156" y="4"/>
                  </a:lnTo>
                  <a:lnTo>
                    <a:pt x="158" y="4"/>
                  </a:lnTo>
                  <a:lnTo>
                    <a:pt x="159" y="4"/>
                  </a:lnTo>
                  <a:lnTo>
                    <a:pt x="161" y="4"/>
                  </a:lnTo>
                  <a:lnTo>
                    <a:pt x="163" y="4"/>
                  </a:lnTo>
                  <a:lnTo>
                    <a:pt x="165" y="4"/>
                  </a:lnTo>
                  <a:lnTo>
                    <a:pt x="167" y="4"/>
                  </a:lnTo>
                  <a:lnTo>
                    <a:pt x="169" y="4"/>
                  </a:lnTo>
                  <a:lnTo>
                    <a:pt x="171" y="4"/>
                  </a:lnTo>
                  <a:lnTo>
                    <a:pt x="173" y="4"/>
                  </a:lnTo>
                  <a:lnTo>
                    <a:pt x="175" y="4"/>
                  </a:lnTo>
                  <a:lnTo>
                    <a:pt x="177" y="4"/>
                  </a:lnTo>
                  <a:lnTo>
                    <a:pt x="179" y="4"/>
                  </a:lnTo>
                  <a:lnTo>
                    <a:pt x="181" y="4"/>
                  </a:lnTo>
                  <a:lnTo>
                    <a:pt x="184" y="4"/>
                  </a:lnTo>
                  <a:lnTo>
                    <a:pt x="188" y="4"/>
                  </a:lnTo>
                  <a:lnTo>
                    <a:pt x="190" y="4"/>
                  </a:lnTo>
                  <a:lnTo>
                    <a:pt x="194" y="4"/>
                  </a:lnTo>
                  <a:lnTo>
                    <a:pt x="198" y="4"/>
                  </a:lnTo>
                  <a:lnTo>
                    <a:pt x="202" y="4"/>
                  </a:lnTo>
                  <a:lnTo>
                    <a:pt x="206" y="4"/>
                  </a:lnTo>
                  <a:lnTo>
                    <a:pt x="209" y="4"/>
                  </a:lnTo>
                  <a:lnTo>
                    <a:pt x="213" y="4"/>
                  </a:lnTo>
                  <a:lnTo>
                    <a:pt x="217" y="4"/>
                  </a:lnTo>
                  <a:lnTo>
                    <a:pt x="221" y="4"/>
                  </a:lnTo>
                  <a:lnTo>
                    <a:pt x="225" y="4"/>
                  </a:lnTo>
                  <a:lnTo>
                    <a:pt x="229" y="4"/>
                  </a:lnTo>
                  <a:lnTo>
                    <a:pt x="232" y="4"/>
                  </a:lnTo>
                  <a:lnTo>
                    <a:pt x="236" y="4"/>
                  </a:lnTo>
                  <a:lnTo>
                    <a:pt x="240" y="4"/>
                  </a:lnTo>
                  <a:lnTo>
                    <a:pt x="238" y="4"/>
                  </a:lnTo>
                  <a:lnTo>
                    <a:pt x="238" y="6"/>
                  </a:lnTo>
                  <a:lnTo>
                    <a:pt x="238" y="8"/>
                  </a:lnTo>
                  <a:lnTo>
                    <a:pt x="240" y="10"/>
                  </a:lnTo>
                  <a:lnTo>
                    <a:pt x="240" y="12"/>
                  </a:lnTo>
                  <a:lnTo>
                    <a:pt x="240" y="14"/>
                  </a:lnTo>
                  <a:lnTo>
                    <a:pt x="242" y="16"/>
                  </a:lnTo>
                  <a:lnTo>
                    <a:pt x="244" y="17"/>
                  </a:lnTo>
                  <a:lnTo>
                    <a:pt x="246" y="19"/>
                  </a:lnTo>
                  <a:lnTo>
                    <a:pt x="246" y="21"/>
                  </a:lnTo>
                  <a:lnTo>
                    <a:pt x="244" y="21"/>
                  </a:lnTo>
                  <a:lnTo>
                    <a:pt x="244" y="19"/>
                  </a:lnTo>
                  <a:lnTo>
                    <a:pt x="246" y="19"/>
                  </a:lnTo>
                  <a:lnTo>
                    <a:pt x="246" y="21"/>
                  </a:lnTo>
                  <a:lnTo>
                    <a:pt x="246" y="19"/>
                  </a:lnTo>
                  <a:lnTo>
                    <a:pt x="244" y="19"/>
                  </a:lnTo>
                  <a:lnTo>
                    <a:pt x="244" y="17"/>
                  </a:lnTo>
                  <a:lnTo>
                    <a:pt x="242" y="17"/>
                  </a:lnTo>
                  <a:lnTo>
                    <a:pt x="242" y="19"/>
                  </a:lnTo>
                  <a:lnTo>
                    <a:pt x="242" y="21"/>
                  </a:lnTo>
                  <a:lnTo>
                    <a:pt x="244" y="21"/>
                  </a:lnTo>
                  <a:lnTo>
                    <a:pt x="244" y="23"/>
                  </a:lnTo>
                  <a:lnTo>
                    <a:pt x="244" y="25"/>
                  </a:lnTo>
                  <a:lnTo>
                    <a:pt x="244" y="27"/>
                  </a:lnTo>
                  <a:lnTo>
                    <a:pt x="244" y="29"/>
                  </a:lnTo>
                  <a:lnTo>
                    <a:pt x="244" y="31"/>
                  </a:lnTo>
                  <a:lnTo>
                    <a:pt x="244" y="33"/>
                  </a:lnTo>
                  <a:lnTo>
                    <a:pt x="244" y="35"/>
                  </a:lnTo>
                  <a:lnTo>
                    <a:pt x="244" y="37"/>
                  </a:lnTo>
                  <a:lnTo>
                    <a:pt x="244" y="39"/>
                  </a:lnTo>
                  <a:lnTo>
                    <a:pt x="246" y="41"/>
                  </a:lnTo>
                  <a:lnTo>
                    <a:pt x="246" y="42"/>
                  </a:lnTo>
                  <a:lnTo>
                    <a:pt x="246" y="44"/>
                  </a:lnTo>
                  <a:lnTo>
                    <a:pt x="244" y="44"/>
                  </a:lnTo>
                  <a:lnTo>
                    <a:pt x="246" y="44"/>
                  </a:lnTo>
                  <a:lnTo>
                    <a:pt x="246" y="46"/>
                  </a:lnTo>
                  <a:lnTo>
                    <a:pt x="246" y="50"/>
                  </a:lnTo>
                  <a:lnTo>
                    <a:pt x="246" y="52"/>
                  </a:lnTo>
                  <a:lnTo>
                    <a:pt x="246" y="54"/>
                  </a:lnTo>
                  <a:lnTo>
                    <a:pt x="248" y="54"/>
                  </a:lnTo>
                  <a:lnTo>
                    <a:pt x="248" y="56"/>
                  </a:lnTo>
                  <a:lnTo>
                    <a:pt x="248" y="58"/>
                  </a:lnTo>
                  <a:lnTo>
                    <a:pt x="250" y="60"/>
                  </a:lnTo>
                  <a:lnTo>
                    <a:pt x="252" y="60"/>
                  </a:lnTo>
                  <a:lnTo>
                    <a:pt x="254" y="60"/>
                  </a:lnTo>
                  <a:lnTo>
                    <a:pt x="254" y="62"/>
                  </a:lnTo>
                  <a:lnTo>
                    <a:pt x="255" y="62"/>
                  </a:lnTo>
                  <a:lnTo>
                    <a:pt x="255" y="64"/>
                  </a:lnTo>
                  <a:lnTo>
                    <a:pt x="257" y="64"/>
                  </a:lnTo>
                  <a:lnTo>
                    <a:pt x="259" y="65"/>
                  </a:lnTo>
                  <a:lnTo>
                    <a:pt x="257" y="65"/>
                  </a:lnTo>
                  <a:lnTo>
                    <a:pt x="259" y="67"/>
                  </a:lnTo>
                  <a:lnTo>
                    <a:pt x="261" y="67"/>
                  </a:lnTo>
                  <a:lnTo>
                    <a:pt x="261" y="69"/>
                  </a:lnTo>
                  <a:lnTo>
                    <a:pt x="263" y="69"/>
                  </a:lnTo>
                  <a:lnTo>
                    <a:pt x="263" y="67"/>
                  </a:lnTo>
                  <a:lnTo>
                    <a:pt x="263" y="69"/>
                  </a:lnTo>
                  <a:lnTo>
                    <a:pt x="265" y="69"/>
                  </a:lnTo>
                  <a:lnTo>
                    <a:pt x="265" y="71"/>
                  </a:lnTo>
                  <a:lnTo>
                    <a:pt x="265" y="69"/>
                  </a:lnTo>
                  <a:lnTo>
                    <a:pt x="267" y="71"/>
                  </a:lnTo>
                  <a:lnTo>
                    <a:pt x="265" y="73"/>
                  </a:lnTo>
                  <a:lnTo>
                    <a:pt x="263" y="75"/>
                  </a:lnTo>
                  <a:lnTo>
                    <a:pt x="263" y="77"/>
                  </a:lnTo>
                  <a:lnTo>
                    <a:pt x="261" y="77"/>
                  </a:lnTo>
                  <a:lnTo>
                    <a:pt x="261" y="79"/>
                  </a:lnTo>
                  <a:lnTo>
                    <a:pt x="259" y="79"/>
                  </a:lnTo>
                  <a:lnTo>
                    <a:pt x="259" y="81"/>
                  </a:lnTo>
                  <a:lnTo>
                    <a:pt x="257" y="81"/>
                  </a:lnTo>
                  <a:lnTo>
                    <a:pt x="257" y="79"/>
                  </a:lnTo>
                  <a:lnTo>
                    <a:pt x="255" y="81"/>
                  </a:lnTo>
                  <a:lnTo>
                    <a:pt x="254" y="81"/>
                  </a:lnTo>
                  <a:lnTo>
                    <a:pt x="252" y="83"/>
                  </a:lnTo>
                  <a:lnTo>
                    <a:pt x="250" y="83"/>
                  </a:lnTo>
                  <a:lnTo>
                    <a:pt x="250" y="85"/>
                  </a:lnTo>
                  <a:lnTo>
                    <a:pt x="250" y="87"/>
                  </a:lnTo>
                  <a:lnTo>
                    <a:pt x="248" y="87"/>
                  </a:lnTo>
                  <a:lnTo>
                    <a:pt x="248" y="89"/>
                  </a:lnTo>
                  <a:lnTo>
                    <a:pt x="246" y="89"/>
                  </a:lnTo>
                  <a:lnTo>
                    <a:pt x="244" y="89"/>
                  </a:lnTo>
                  <a:lnTo>
                    <a:pt x="242" y="89"/>
                  </a:lnTo>
                  <a:lnTo>
                    <a:pt x="242" y="87"/>
                  </a:lnTo>
                  <a:lnTo>
                    <a:pt x="240" y="87"/>
                  </a:lnTo>
                  <a:lnTo>
                    <a:pt x="240" y="89"/>
                  </a:lnTo>
                  <a:lnTo>
                    <a:pt x="240" y="90"/>
                  </a:lnTo>
                  <a:lnTo>
                    <a:pt x="240" y="92"/>
                  </a:lnTo>
                  <a:lnTo>
                    <a:pt x="240" y="94"/>
                  </a:lnTo>
                  <a:lnTo>
                    <a:pt x="240" y="96"/>
                  </a:lnTo>
                  <a:lnTo>
                    <a:pt x="238" y="96"/>
                  </a:lnTo>
                  <a:lnTo>
                    <a:pt x="240" y="96"/>
                  </a:lnTo>
                  <a:lnTo>
                    <a:pt x="240" y="98"/>
                  </a:lnTo>
                  <a:lnTo>
                    <a:pt x="240" y="100"/>
                  </a:lnTo>
                  <a:lnTo>
                    <a:pt x="240" y="102"/>
                  </a:lnTo>
                  <a:lnTo>
                    <a:pt x="238" y="104"/>
                  </a:lnTo>
                  <a:lnTo>
                    <a:pt x="238" y="106"/>
                  </a:lnTo>
                  <a:lnTo>
                    <a:pt x="236" y="108"/>
                  </a:lnTo>
                  <a:lnTo>
                    <a:pt x="236" y="110"/>
                  </a:lnTo>
                  <a:lnTo>
                    <a:pt x="234" y="113"/>
                  </a:lnTo>
                  <a:lnTo>
                    <a:pt x="234" y="115"/>
                  </a:lnTo>
                  <a:lnTo>
                    <a:pt x="234" y="117"/>
                  </a:lnTo>
                  <a:lnTo>
                    <a:pt x="232" y="117"/>
                  </a:lnTo>
                  <a:lnTo>
                    <a:pt x="232" y="119"/>
                  </a:lnTo>
                  <a:lnTo>
                    <a:pt x="232" y="121"/>
                  </a:lnTo>
                  <a:lnTo>
                    <a:pt x="232" y="125"/>
                  </a:lnTo>
                  <a:lnTo>
                    <a:pt x="232" y="127"/>
                  </a:lnTo>
                  <a:lnTo>
                    <a:pt x="232" y="129"/>
                  </a:lnTo>
                  <a:lnTo>
                    <a:pt x="232" y="131"/>
                  </a:lnTo>
                  <a:lnTo>
                    <a:pt x="234" y="135"/>
                  </a:lnTo>
                  <a:lnTo>
                    <a:pt x="232" y="138"/>
                  </a:lnTo>
                  <a:lnTo>
                    <a:pt x="232" y="140"/>
                  </a:lnTo>
                  <a:lnTo>
                    <a:pt x="232" y="142"/>
                  </a:lnTo>
                  <a:lnTo>
                    <a:pt x="232" y="144"/>
                  </a:lnTo>
                  <a:lnTo>
                    <a:pt x="230" y="144"/>
                  </a:lnTo>
                  <a:lnTo>
                    <a:pt x="229" y="148"/>
                  </a:lnTo>
                  <a:lnTo>
                    <a:pt x="227" y="154"/>
                  </a:lnTo>
                  <a:lnTo>
                    <a:pt x="227" y="156"/>
                  </a:lnTo>
                  <a:lnTo>
                    <a:pt x="227" y="158"/>
                  </a:lnTo>
                  <a:lnTo>
                    <a:pt x="227" y="160"/>
                  </a:lnTo>
                  <a:lnTo>
                    <a:pt x="225" y="160"/>
                  </a:lnTo>
                  <a:lnTo>
                    <a:pt x="221" y="160"/>
                  </a:lnTo>
                  <a:lnTo>
                    <a:pt x="221" y="161"/>
                  </a:lnTo>
                  <a:lnTo>
                    <a:pt x="219" y="161"/>
                  </a:lnTo>
                  <a:lnTo>
                    <a:pt x="215" y="167"/>
                  </a:lnTo>
                  <a:lnTo>
                    <a:pt x="215" y="169"/>
                  </a:lnTo>
                  <a:lnTo>
                    <a:pt x="215" y="171"/>
                  </a:lnTo>
                  <a:lnTo>
                    <a:pt x="213" y="171"/>
                  </a:lnTo>
                  <a:lnTo>
                    <a:pt x="213" y="173"/>
                  </a:lnTo>
                  <a:lnTo>
                    <a:pt x="211" y="173"/>
                  </a:lnTo>
                  <a:lnTo>
                    <a:pt x="209" y="175"/>
                  </a:lnTo>
                  <a:lnTo>
                    <a:pt x="209" y="177"/>
                  </a:lnTo>
                  <a:lnTo>
                    <a:pt x="211" y="177"/>
                  </a:lnTo>
                  <a:lnTo>
                    <a:pt x="211" y="179"/>
                  </a:lnTo>
                  <a:lnTo>
                    <a:pt x="207" y="183"/>
                  </a:lnTo>
                  <a:lnTo>
                    <a:pt x="209" y="183"/>
                  </a:lnTo>
                  <a:lnTo>
                    <a:pt x="209" y="184"/>
                  </a:lnTo>
                  <a:lnTo>
                    <a:pt x="207" y="188"/>
                  </a:lnTo>
                  <a:lnTo>
                    <a:pt x="209" y="188"/>
                  </a:lnTo>
                  <a:lnTo>
                    <a:pt x="207" y="190"/>
                  </a:lnTo>
                  <a:lnTo>
                    <a:pt x="207" y="192"/>
                  </a:lnTo>
                  <a:lnTo>
                    <a:pt x="206" y="192"/>
                  </a:lnTo>
                  <a:lnTo>
                    <a:pt x="206" y="190"/>
                  </a:lnTo>
                  <a:lnTo>
                    <a:pt x="204" y="190"/>
                  </a:lnTo>
                  <a:lnTo>
                    <a:pt x="202" y="188"/>
                  </a:lnTo>
                  <a:lnTo>
                    <a:pt x="200" y="190"/>
                  </a:lnTo>
                  <a:lnTo>
                    <a:pt x="200" y="192"/>
                  </a:lnTo>
                  <a:lnTo>
                    <a:pt x="198" y="194"/>
                  </a:lnTo>
                  <a:lnTo>
                    <a:pt x="198" y="196"/>
                  </a:lnTo>
                  <a:lnTo>
                    <a:pt x="198" y="198"/>
                  </a:lnTo>
                  <a:lnTo>
                    <a:pt x="198" y="200"/>
                  </a:lnTo>
                  <a:lnTo>
                    <a:pt x="198" y="202"/>
                  </a:lnTo>
                  <a:lnTo>
                    <a:pt x="196" y="204"/>
                  </a:lnTo>
                  <a:lnTo>
                    <a:pt x="194" y="208"/>
                  </a:lnTo>
                  <a:lnTo>
                    <a:pt x="194" y="211"/>
                  </a:lnTo>
                  <a:lnTo>
                    <a:pt x="192" y="211"/>
                  </a:lnTo>
                  <a:lnTo>
                    <a:pt x="192" y="209"/>
                  </a:lnTo>
                  <a:lnTo>
                    <a:pt x="192" y="208"/>
                  </a:lnTo>
                  <a:lnTo>
                    <a:pt x="192" y="206"/>
                  </a:lnTo>
                  <a:lnTo>
                    <a:pt x="192" y="204"/>
                  </a:lnTo>
                  <a:lnTo>
                    <a:pt x="192" y="202"/>
                  </a:lnTo>
                  <a:lnTo>
                    <a:pt x="192" y="200"/>
                  </a:lnTo>
                  <a:lnTo>
                    <a:pt x="188" y="198"/>
                  </a:lnTo>
                  <a:lnTo>
                    <a:pt x="184" y="194"/>
                  </a:lnTo>
                  <a:lnTo>
                    <a:pt x="184" y="192"/>
                  </a:lnTo>
                  <a:lnTo>
                    <a:pt x="182" y="192"/>
                  </a:lnTo>
                  <a:lnTo>
                    <a:pt x="181" y="192"/>
                  </a:lnTo>
                  <a:lnTo>
                    <a:pt x="179" y="192"/>
                  </a:lnTo>
                  <a:lnTo>
                    <a:pt x="181" y="190"/>
                  </a:lnTo>
                  <a:lnTo>
                    <a:pt x="179" y="183"/>
                  </a:lnTo>
                  <a:lnTo>
                    <a:pt x="179" y="177"/>
                  </a:lnTo>
                  <a:lnTo>
                    <a:pt x="181" y="173"/>
                  </a:lnTo>
                  <a:lnTo>
                    <a:pt x="181" y="171"/>
                  </a:lnTo>
                  <a:lnTo>
                    <a:pt x="181" y="169"/>
                  </a:lnTo>
                  <a:lnTo>
                    <a:pt x="181" y="167"/>
                  </a:lnTo>
                  <a:lnTo>
                    <a:pt x="173" y="167"/>
                  </a:lnTo>
                  <a:lnTo>
                    <a:pt x="173" y="169"/>
                  </a:lnTo>
                  <a:lnTo>
                    <a:pt x="173" y="171"/>
                  </a:lnTo>
                  <a:lnTo>
                    <a:pt x="167" y="171"/>
                  </a:lnTo>
                  <a:lnTo>
                    <a:pt x="163" y="171"/>
                  </a:lnTo>
                  <a:lnTo>
                    <a:pt x="167" y="175"/>
                  </a:lnTo>
                  <a:lnTo>
                    <a:pt x="167" y="177"/>
                  </a:lnTo>
                  <a:lnTo>
                    <a:pt x="167" y="181"/>
                  </a:lnTo>
                  <a:lnTo>
                    <a:pt x="167" y="183"/>
                  </a:lnTo>
                  <a:lnTo>
                    <a:pt x="169" y="184"/>
                  </a:lnTo>
                  <a:lnTo>
                    <a:pt x="169" y="186"/>
                  </a:lnTo>
                  <a:lnTo>
                    <a:pt x="167" y="186"/>
                  </a:lnTo>
                  <a:lnTo>
                    <a:pt x="165" y="190"/>
                  </a:lnTo>
                  <a:lnTo>
                    <a:pt x="161" y="192"/>
                  </a:lnTo>
                  <a:lnTo>
                    <a:pt x="159" y="192"/>
                  </a:lnTo>
                  <a:lnTo>
                    <a:pt x="159" y="196"/>
                  </a:lnTo>
                  <a:lnTo>
                    <a:pt x="158" y="198"/>
                  </a:lnTo>
                  <a:lnTo>
                    <a:pt x="156" y="200"/>
                  </a:lnTo>
                  <a:lnTo>
                    <a:pt x="152" y="204"/>
                  </a:lnTo>
                  <a:lnTo>
                    <a:pt x="150" y="206"/>
                  </a:lnTo>
                  <a:lnTo>
                    <a:pt x="148" y="208"/>
                  </a:lnTo>
                  <a:lnTo>
                    <a:pt x="144" y="208"/>
                  </a:lnTo>
                  <a:lnTo>
                    <a:pt x="142" y="208"/>
                  </a:lnTo>
                  <a:lnTo>
                    <a:pt x="136" y="204"/>
                  </a:lnTo>
                  <a:lnTo>
                    <a:pt x="134" y="202"/>
                  </a:lnTo>
                  <a:lnTo>
                    <a:pt x="131" y="198"/>
                  </a:lnTo>
                  <a:lnTo>
                    <a:pt x="129" y="200"/>
                  </a:lnTo>
                  <a:lnTo>
                    <a:pt x="125" y="202"/>
                  </a:lnTo>
                  <a:lnTo>
                    <a:pt x="123" y="202"/>
                  </a:lnTo>
                  <a:lnTo>
                    <a:pt x="123" y="204"/>
                  </a:lnTo>
                  <a:lnTo>
                    <a:pt x="123" y="206"/>
                  </a:lnTo>
                  <a:lnTo>
                    <a:pt x="121" y="208"/>
                  </a:lnTo>
                  <a:lnTo>
                    <a:pt x="117" y="208"/>
                  </a:lnTo>
                  <a:lnTo>
                    <a:pt x="115" y="209"/>
                  </a:lnTo>
                  <a:lnTo>
                    <a:pt x="113" y="209"/>
                  </a:lnTo>
                  <a:lnTo>
                    <a:pt x="111" y="211"/>
                  </a:lnTo>
                  <a:lnTo>
                    <a:pt x="111" y="213"/>
                  </a:lnTo>
                  <a:lnTo>
                    <a:pt x="106" y="213"/>
                  </a:lnTo>
                  <a:lnTo>
                    <a:pt x="98" y="213"/>
                  </a:lnTo>
                  <a:lnTo>
                    <a:pt x="96" y="209"/>
                  </a:lnTo>
                  <a:lnTo>
                    <a:pt x="94" y="209"/>
                  </a:lnTo>
                  <a:lnTo>
                    <a:pt x="92" y="209"/>
                  </a:lnTo>
                  <a:lnTo>
                    <a:pt x="90" y="209"/>
                  </a:lnTo>
                  <a:lnTo>
                    <a:pt x="88" y="209"/>
                  </a:lnTo>
                  <a:lnTo>
                    <a:pt x="86" y="209"/>
                  </a:lnTo>
                  <a:lnTo>
                    <a:pt x="83" y="209"/>
                  </a:lnTo>
                  <a:lnTo>
                    <a:pt x="77" y="211"/>
                  </a:lnTo>
                  <a:lnTo>
                    <a:pt x="75" y="211"/>
                  </a:lnTo>
                  <a:lnTo>
                    <a:pt x="71" y="208"/>
                  </a:lnTo>
                  <a:lnTo>
                    <a:pt x="69" y="204"/>
                  </a:lnTo>
                  <a:lnTo>
                    <a:pt x="67" y="204"/>
                  </a:lnTo>
                  <a:lnTo>
                    <a:pt x="65" y="202"/>
                  </a:lnTo>
                  <a:lnTo>
                    <a:pt x="65" y="200"/>
                  </a:lnTo>
                  <a:lnTo>
                    <a:pt x="63" y="198"/>
                  </a:lnTo>
                  <a:lnTo>
                    <a:pt x="63" y="196"/>
                  </a:lnTo>
                  <a:lnTo>
                    <a:pt x="62" y="196"/>
                  </a:lnTo>
                  <a:lnTo>
                    <a:pt x="60" y="196"/>
                  </a:lnTo>
                  <a:lnTo>
                    <a:pt x="60" y="198"/>
                  </a:lnTo>
                  <a:lnTo>
                    <a:pt x="58" y="198"/>
                  </a:lnTo>
                  <a:lnTo>
                    <a:pt x="56" y="198"/>
                  </a:lnTo>
                  <a:lnTo>
                    <a:pt x="54" y="198"/>
                  </a:lnTo>
                  <a:lnTo>
                    <a:pt x="52" y="198"/>
                  </a:lnTo>
                  <a:lnTo>
                    <a:pt x="50" y="200"/>
                  </a:lnTo>
                  <a:lnTo>
                    <a:pt x="50" y="202"/>
                  </a:lnTo>
                  <a:lnTo>
                    <a:pt x="50" y="204"/>
                  </a:lnTo>
                  <a:lnTo>
                    <a:pt x="48" y="206"/>
                  </a:lnTo>
                  <a:lnTo>
                    <a:pt x="46" y="206"/>
                  </a:lnTo>
                  <a:lnTo>
                    <a:pt x="46" y="211"/>
                  </a:lnTo>
                  <a:lnTo>
                    <a:pt x="46" y="213"/>
                  </a:lnTo>
                  <a:lnTo>
                    <a:pt x="44" y="213"/>
                  </a:lnTo>
                  <a:lnTo>
                    <a:pt x="44" y="217"/>
                  </a:lnTo>
                  <a:lnTo>
                    <a:pt x="42" y="219"/>
                  </a:lnTo>
                  <a:lnTo>
                    <a:pt x="42" y="221"/>
                  </a:lnTo>
                  <a:lnTo>
                    <a:pt x="40" y="221"/>
                  </a:lnTo>
                  <a:lnTo>
                    <a:pt x="38" y="223"/>
                  </a:lnTo>
                  <a:lnTo>
                    <a:pt x="37" y="225"/>
                  </a:lnTo>
                  <a:lnTo>
                    <a:pt x="35" y="225"/>
                  </a:lnTo>
                  <a:lnTo>
                    <a:pt x="33" y="225"/>
                  </a:lnTo>
                  <a:lnTo>
                    <a:pt x="31" y="223"/>
                  </a:lnTo>
                  <a:lnTo>
                    <a:pt x="31" y="225"/>
                  </a:lnTo>
                  <a:lnTo>
                    <a:pt x="29" y="225"/>
                  </a:lnTo>
                  <a:lnTo>
                    <a:pt x="29" y="223"/>
                  </a:lnTo>
                  <a:lnTo>
                    <a:pt x="27" y="223"/>
                  </a:lnTo>
                  <a:lnTo>
                    <a:pt x="27" y="225"/>
                  </a:lnTo>
                  <a:lnTo>
                    <a:pt x="27" y="223"/>
                  </a:lnTo>
                  <a:lnTo>
                    <a:pt x="25" y="223"/>
                  </a:lnTo>
                  <a:lnTo>
                    <a:pt x="27" y="223"/>
                  </a:lnTo>
                  <a:lnTo>
                    <a:pt x="27" y="221"/>
                  </a:lnTo>
                  <a:lnTo>
                    <a:pt x="27" y="219"/>
                  </a:lnTo>
                  <a:lnTo>
                    <a:pt x="25" y="219"/>
                  </a:lnTo>
                  <a:lnTo>
                    <a:pt x="25" y="217"/>
                  </a:lnTo>
                  <a:lnTo>
                    <a:pt x="27" y="217"/>
                  </a:lnTo>
                  <a:lnTo>
                    <a:pt x="27" y="215"/>
                  </a:lnTo>
                  <a:lnTo>
                    <a:pt x="29" y="215"/>
                  </a:lnTo>
                  <a:lnTo>
                    <a:pt x="29" y="213"/>
                  </a:lnTo>
                  <a:lnTo>
                    <a:pt x="29" y="211"/>
                  </a:lnTo>
                  <a:lnTo>
                    <a:pt x="27" y="211"/>
                  </a:lnTo>
                  <a:lnTo>
                    <a:pt x="29" y="209"/>
                  </a:lnTo>
                  <a:lnTo>
                    <a:pt x="29" y="208"/>
                  </a:lnTo>
                  <a:lnTo>
                    <a:pt x="29" y="206"/>
                  </a:lnTo>
                  <a:lnTo>
                    <a:pt x="25" y="200"/>
                  </a:lnTo>
                  <a:lnTo>
                    <a:pt x="23" y="196"/>
                  </a:lnTo>
                  <a:lnTo>
                    <a:pt x="19" y="194"/>
                  </a:lnTo>
                  <a:lnTo>
                    <a:pt x="19" y="192"/>
                  </a:lnTo>
                  <a:lnTo>
                    <a:pt x="15" y="188"/>
                  </a:lnTo>
                  <a:lnTo>
                    <a:pt x="17" y="186"/>
                  </a:lnTo>
                  <a:lnTo>
                    <a:pt x="17" y="184"/>
                  </a:lnTo>
                  <a:lnTo>
                    <a:pt x="17" y="183"/>
                  </a:lnTo>
                  <a:lnTo>
                    <a:pt x="17" y="181"/>
                  </a:lnTo>
                  <a:lnTo>
                    <a:pt x="15" y="181"/>
                  </a:lnTo>
                  <a:lnTo>
                    <a:pt x="14" y="179"/>
                  </a:lnTo>
                  <a:lnTo>
                    <a:pt x="12" y="179"/>
                  </a:lnTo>
                  <a:lnTo>
                    <a:pt x="12" y="177"/>
                  </a:lnTo>
                  <a:lnTo>
                    <a:pt x="12" y="171"/>
                  </a:lnTo>
                  <a:lnTo>
                    <a:pt x="12" y="169"/>
                  </a:lnTo>
                  <a:lnTo>
                    <a:pt x="10" y="169"/>
                  </a:lnTo>
                  <a:lnTo>
                    <a:pt x="10" y="171"/>
                  </a:lnTo>
                  <a:lnTo>
                    <a:pt x="10" y="169"/>
                  </a:lnTo>
                  <a:lnTo>
                    <a:pt x="10" y="167"/>
                  </a:lnTo>
                  <a:lnTo>
                    <a:pt x="10" y="163"/>
                  </a:lnTo>
                  <a:lnTo>
                    <a:pt x="8" y="163"/>
                  </a:lnTo>
                  <a:lnTo>
                    <a:pt x="10" y="161"/>
                  </a:lnTo>
                  <a:lnTo>
                    <a:pt x="8" y="160"/>
                  </a:lnTo>
                  <a:lnTo>
                    <a:pt x="6" y="160"/>
                  </a:lnTo>
                  <a:lnTo>
                    <a:pt x="4" y="160"/>
                  </a:lnTo>
                  <a:lnTo>
                    <a:pt x="2" y="160"/>
                  </a:lnTo>
                  <a:lnTo>
                    <a:pt x="0" y="160"/>
                  </a:lnTo>
                  <a:lnTo>
                    <a:pt x="0" y="158"/>
                  </a:lnTo>
                  <a:lnTo>
                    <a:pt x="0" y="156"/>
                  </a:lnTo>
                  <a:lnTo>
                    <a:pt x="2" y="154"/>
                  </a:lnTo>
                  <a:lnTo>
                    <a:pt x="2" y="152"/>
                  </a:lnTo>
                  <a:lnTo>
                    <a:pt x="4" y="152"/>
                  </a:lnTo>
                  <a:lnTo>
                    <a:pt x="6" y="150"/>
                  </a:lnTo>
                  <a:lnTo>
                    <a:pt x="6" y="148"/>
                  </a:lnTo>
                  <a:lnTo>
                    <a:pt x="6" y="146"/>
                  </a:lnTo>
                  <a:lnTo>
                    <a:pt x="6" y="144"/>
                  </a:lnTo>
                  <a:lnTo>
                    <a:pt x="4" y="144"/>
                  </a:lnTo>
                  <a:lnTo>
                    <a:pt x="4" y="142"/>
                  </a:lnTo>
                  <a:lnTo>
                    <a:pt x="4" y="140"/>
                  </a:lnTo>
                  <a:lnTo>
                    <a:pt x="6" y="140"/>
                  </a:lnTo>
                  <a:lnTo>
                    <a:pt x="6" y="138"/>
                  </a:lnTo>
                  <a:lnTo>
                    <a:pt x="10" y="136"/>
                  </a:lnTo>
                  <a:lnTo>
                    <a:pt x="12" y="136"/>
                  </a:lnTo>
                  <a:lnTo>
                    <a:pt x="12" y="135"/>
                  </a:lnTo>
                  <a:lnTo>
                    <a:pt x="10" y="135"/>
                  </a:lnTo>
                  <a:lnTo>
                    <a:pt x="10" y="133"/>
                  </a:lnTo>
                  <a:lnTo>
                    <a:pt x="10" y="131"/>
                  </a:lnTo>
                  <a:lnTo>
                    <a:pt x="8" y="131"/>
                  </a:lnTo>
                  <a:lnTo>
                    <a:pt x="8" y="129"/>
                  </a:lnTo>
                  <a:lnTo>
                    <a:pt x="10" y="129"/>
                  </a:lnTo>
                  <a:lnTo>
                    <a:pt x="10" y="127"/>
                  </a:lnTo>
                  <a:lnTo>
                    <a:pt x="14" y="127"/>
                  </a:lnTo>
                  <a:lnTo>
                    <a:pt x="14" y="125"/>
                  </a:lnTo>
                  <a:lnTo>
                    <a:pt x="14" y="123"/>
                  </a:lnTo>
                  <a:lnTo>
                    <a:pt x="14" y="121"/>
                  </a:lnTo>
                  <a:lnTo>
                    <a:pt x="15" y="121"/>
                  </a:lnTo>
                  <a:lnTo>
                    <a:pt x="15" y="119"/>
                  </a:lnTo>
                  <a:lnTo>
                    <a:pt x="17" y="119"/>
                  </a:lnTo>
                  <a:lnTo>
                    <a:pt x="17" y="117"/>
                  </a:lnTo>
                  <a:lnTo>
                    <a:pt x="17" y="115"/>
                  </a:lnTo>
                  <a:lnTo>
                    <a:pt x="17" y="113"/>
                  </a:lnTo>
                  <a:lnTo>
                    <a:pt x="17" y="112"/>
                  </a:lnTo>
                  <a:lnTo>
                    <a:pt x="19" y="110"/>
                  </a:lnTo>
                  <a:lnTo>
                    <a:pt x="21" y="110"/>
                  </a:lnTo>
                  <a:lnTo>
                    <a:pt x="23" y="110"/>
                  </a:lnTo>
                  <a:lnTo>
                    <a:pt x="25" y="110"/>
                  </a:lnTo>
                  <a:lnTo>
                    <a:pt x="27" y="110"/>
                  </a:lnTo>
                  <a:lnTo>
                    <a:pt x="29" y="110"/>
                  </a:lnTo>
                  <a:lnTo>
                    <a:pt x="31" y="110"/>
                  </a:lnTo>
                  <a:lnTo>
                    <a:pt x="33" y="110"/>
                  </a:lnTo>
                  <a:lnTo>
                    <a:pt x="35" y="110"/>
                  </a:lnTo>
                  <a:lnTo>
                    <a:pt x="35" y="106"/>
                  </a:lnTo>
                  <a:lnTo>
                    <a:pt x="35" y="102"/>
                  </a:lnTo>
                  <a:lnTo>
                    <a:pt x="35" y="98"/>
                  </a:lnTo>
                  <a:lnTo>
                    <a:pt x="35" y="94"/>
                  </a:lnTo>
                  <a:lnTo>
                    <a:pt x="35" y="90"/>
                  </a:lnTo>
                  <a:lnTo>
                    <a:pt x="35" y="87"/>
                  </a:lnTo>
                  <a:lnTo>
                    <a:pt x="35" y="83"/>
                  </a:lnTo>
                  <a:lnTo>
                    <a:pt x="35" y="77"/>
                  </a:lnTo>
                  <a:lnTo>
                    <a:pt x="35" y="73"/>
                  </a:lnTo>
                  <a:lnTo>
                    <a:pt x="35" y="69"/>
                  </a:lnTo>
                  <a:lnTo>
                    <a:pt x="35" y="65"/>
                  </a:lnTo>
                  <a:lnTo>
                    <a:pt x="35" y="62"/>
                  </a:lnTo>
                  <a:lnTo>
                    <a:pt x="35" y="58"/>
                  </a:lnTo>
                  <a:lnTo>
                    <a:pt x="35" y="54"/>
                  </a:lnTo>
                  <a:lnTo>
                    <a:pt x="35" y="50"/>
                  </a:lnTo>
                  <a:lnTo>
                    <a:pt x="35" y="46"/>
                  </a:lnTo>
                  <a:lnTo>
                    <a:pt x="35" y="44"/>
                  </a:lnTo>
                  <a:lnTo>
                    <a:pt x="35" y="42"/>
                  </a:lnTo>
                  <a:lnTo>
                    <a:pt x="35" y="41"/>
                  </a:lnTo>
                  <a:lnTo>
                    <a:pt x="35" y="39"/>
                  </a:lnTo>
                  <a:lnTo>
                    <a:pt x="37" y="39"/>
                  </a:lnTo>
                  <a:lnTo>
                    <a:pt x="38" y="39"/>
                  </a:lnTo>
                  <a:lnTo>
                    <a:pt x="40" y="39"/>
                  </a:lnTo>
                  <a:lnTo>
                    <a:pt x="42" y="39"/>
                  </a:lnTo>
                  <a:lnTo>
                    <a:pt x="44" y="39"/>
                  </a:lnTo>
                  <a:lnTo>
                    <a:pt x="46" y="39"/>
                  </a:lnTo>
                  <a:lnTo>
                    <a:pt x="48" y="39"/>
                  </a:lnTo>
                  <a:lnTo>
                    <a:pt x="50" y="39"/>
                  </a:lnTo>
                  <a:lnTo>
                    <a:pt x="50" y="37"/>
                  </a:lnTo>
                  <a:lnTo>
                    <a:pt x="50" y="35"/>
                  </a:lnTo>
                  <a:lnTo>
                    <a:pt x="50" y="33"/>
                  </a:lnTo>
                  <a:lnTo>
                    <a:pt x="50" y="31"/>
                  </a:lnTo>
                  <a:lnTo>
                    <a:pt x="50" y="29"/>
                  </a:lnTo>
                  <a:lnTo>
                    <a:pt x="50" y="27"/>
                  </a:lnTo>
                  <a:lnTo>
                    <a:pt x="50" y="25"/>
                  </a:lnTo>
                  <a:lnTo>
                    <a:pt x="50" y="23"/>
                  </a:lnTo>
                  <a:lnTo>
                    <a:pt x="50" y="21"/>
                  </a:lnTo>
                  <a:lnTo>
                    <a:pt x="50" y="19"/>
                  </a:lnTo>
                  <a:lnTo>
                    <a:pt x="50" y="17"/>
                  </a:lnTo>
                  <a:lnTo>
                    <a:pt x="50" y="16"/>
                  </a:lnTo>
                  <a:lnTo>
                    <a:pt x="50" y="14"/>
                  </a:lnTo>
                  <a:lnTo>
                    <a:pt x="50" y="10"/>
                  </a:lnTo>
                  <a:lnTo>
                    <a:pt x="50" y="8"/>
                  </a:lnTo>
                  <a:lnTo>
                    <a:pt x="50" y="6"/>
                  </a:lnTo>
                  <a:lnTo>
                    <a:pt x="50" y="4"/>
                  </a:lnTo>
                  <a:lnTo>
                    <a:pt x="52" y="4"/>
                  </a:lnTo>
                  <a:lnTo>
                    <a:pt x="54" y="4"/>
                  </a:lnTo>
                  <a:lnTo>
                    <a:pt x="56" y="4"/>
                  </a:lnTo>
                  <a:lnTo>
                    <a:pt x="58" y="4"/>
                  </a:lnTo>
                  <a:lnTo>
                    <a:pt x="60" y="4"/>
                  </a:lnTo>
                  <a:lnTo>
                    <a:pt x="62" y="4"/>
                  </a:lnTo>
                  <a:lnTo>
                    <a:pt x="63" y="4"/>
                  </a:lnTo>
                  <a:lnTo>
                    <a:pt x="65" y="4"/>
                  </a:lnTo>
                  <a:lnTo>
                    <a:pt x="67" y="4"/>
                  </a:lnTo>
                  <a:lnTo>
                    <a:pt x="69" y="4"/>
                  </a:lnTo>
                  <a:lnTo>
                    <a:pt x="71" y="4"/>
                  </a:lnTo>
                  <a:lnTo>
                    <a:pt x="73" y="4"/>
                  </a:lnTo>
                  <a:lnTo>
                    <a:pt x="75" y="4"/>
                  </a:lnTo>
                  <a:lnTo>
                    <a:pt x="77" y="4"/>
                  </a:lnTo>
                  <a:lnTo>
                    <a:pt x="79" y="4"/>
                  </a:lnTo>
                  <a:lnTo>
                    <a:pt x="81" y="4"/>
                  </a:lnTo>
                  <a:lnTo>
                    <a:pt x="83" y="4"/>
                  </a:lnTo>
                  <a:lnTo>
                    <a:pt x="85" y="4"/>
                  </a:lnTo>
                  <a:lnTo>
                    <a:pt x="86" y="4"/>
                  </a:lnTo>
                  <a:lnTo>
                    <a:pt x="88" y="4"/>
                  </a:lnTo>
                  <a:lnTo>
                    <a:pt x="90" y="4"/>
                  </a:lnTo>
                  <a:lnTo>
                    <a:pt x="92" y="4"/>
                  </a:lnTo>
                  <a:lnTo>
                    <a:pt x="94" y="4"/>
                  </a:lnTo>
                  <a:lnTo>
                    <a:pt x="96" y="4"/>
                  </a:lnTo>
                  <a:lnTo>
                    <a:pt x="98" y="4"/>
                  </a:lnTo>
                  <a:lnTo>
                    <a:pt x="100" y="4"/>
                  </a:lnTo>
                  <a:lnTo>
                    <a:pt x="102" y="4"/>
                  </a:lnTo>
                  <a:lnTo>
                    <a:pt x="104" y="4"/>
                  </a:lnTo>
                  <a:lnTo>
                    <a:pt x="106" y="4"/>
                  </a:lnTo>
                  <a:lnTo>
                    <a:pt x="108" y="4"/>
                  </a:lnTo>
                  <a:lnTo>
                    <a:pt x="110" y="4"/>
                  </a:lnTo>
                  <a:lnTo>
                    <a:pt x="111" y="4"/>
                  </a:lnTo>
                  <a:lnTo>
                    <a:pt x="113" y="4"/>
                  </a:lnTo>
                  <a:lnTo>
                    <a:pt x="115" y="4"/>
                  </a:lnTo>
                  <a:lnTo>
                    <a:pt x="117" y="4"/>
                  </a:lnTo>
                  <a:lnTo>
                    <a:pt x="119" y="4"/>
                  </a:lnTo>
                  <a:lnTo>
                    <a:pt x="121" y="4"/>
                  </a:lnTo>
                  <a:lnTo>
                    <a:pt x="123" y="4"/>
                  </a:lnTo>
                  <a:lnTo>
                    <a:pt x="125" y="4"/>
                  </a:lnTo>
                  <a:lnTo>
                    <a:pt x="127" y="4"/>
                  </a:lnTo>
                  <a:lnTo>
                    <a:pt x="129" y="4"/>
                  </a:lnTo>
                  <a:lnTo>
                    <a:pt x="131" y="4"/>
                  </a:lnTo>
                  <a:lnTo>
                    <a:pt x="133" y="4"/>
                  </a:lnTo>
                  <a:lnTo>
                    <a:pt x="134" y="4"/>
                  </a:lnTo>
                  <a:lnTo>
                    <a:pt x="136" y="4"/>
                  </a:lnTo>
                  <a:lnTo>
                    <a:pt x="138" y="4"/>
                  </a:lnTo>
                  <a:lnTo>
                    <a:pt x="140" y="4"/>
                  </a:lnTo>
                  <a:lnTo>
                    <a:pt x="142" y="4"/>
                  </a:lnTo>
                  <a:lnTo>
                    <a:pt x="144" y="4"/>
                  </a:lnTo>
                  <a:lnTo>
                    <a:pt x="146" y="4"/>
                  </a:lnTo>
                  <a:lnTo>
                    <a:pt x="148" y="4"/>
                  </a:lnTo>
                  <a:lnTo>
                    <a:pt x="150" y="4"/>
                  </a:lnTo>
                  <a:lnTo>
                    <a:pt x="150" y="2"/>
                  </a:lnTo>
                  <a:lnTo>
                    <a:pt x="152" y="0"/>
                  </a:lnTo>
                  <a:lnTo>
                    <a:pt x="154" y="0"/>
                  </a:lnTo>
                  <a:lnTo>
                    <a:pt x="154"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5" name="Freeform 202"/>
            <p:cNvSpPr>
              <a:spLocks/>
            </p:cNvSpPr>
            <p:nvPr/>
          </p:nvSpPr>
          <p:spPr bwMode="auto">
            <a:xfrm>
              <a:off x="5640388" y="4521200"/>
              <a:ext cx="298450" cy="222250"/>
            </a:xfrm>
            <a:custGeom>
              <a:avLst/>
              <a:gdLst>
                <a:gd name="T0" fmla="*/ 155 w 188"/>
                <a:gd name="T1" fmla="*/ 62 h 140"/>
                <a:gd name="T2" fmla="*/ 144 w 188"/>
                <a:gd name="T3" fmla="*/ 62 h 140"/>
                <a:gd name="T4" fmla="*/ 140 w 188"/>
                <a:gd name="T5" fmla="*/ 69 h 140"/>
                <a:gd name="T6" fmla="*/ 149 w 188"/>
                <a:gd name="T7" fmla="*/ 73 h 140"/>
                <a:gd name="T8" fmla="*/ 157 w 188"/>
                <a:gd name="T9" fmla="*/ 79 h 140"/>
                <a:gd name="T10" fmla="*/ 161 w 188"/>
                <a:gd name="T11" fmla="*/ 85 h 140"/>
                <a:gd name="T12" fmla="*/ 169 w 188"/>
                <a:gd name="T13" fmla="*/ 90 h 140"/>
                <a:gd name="T14" fmla="*/ 172 w 188"/>
                <a:gd name="T15" fmla="*/ 100 h 140"/>
                <a:gd name="T16" fmla="*/ 176 w 188"/>
                <a:gd name="T17" fmla="*/ 110 h 140"/>
                <a:gd name="T18" fmla="*/ 184 w 188"/>
                <a:gd name="T19" fmla="*/ 110 h 140"/>
                <a:gd name="T20" fmla="*/ 186 w 188"/>
                <a:gd name="T21" fmla="*/ 115 h 140"/>
                <a:gd name="T22" fmla="*/ 184 w 188"/>
                <a:gd name="T23" fmla="*/ 123 h 140"/>
                <a:gd name="T24" fmla="*/ 182 w 188"/>
                <a:gd name="T25" fmla="*/ 117 h 140"/>
                <a:gd name="T26" fmla="*/ 176 w 188"/>
                <a:gd name="T27" fmla="*/ 117 h 140"/>
                <a:gd name="T28" fmla="*/ 167 w 188"/>
                <a:gd name="T29" fmla="*/ 121 h 140"/>
                <a:gd name="T30" fmla="*/ 157 w 188"/>
                <a:gd name="T31" fmla="*/ 127 h 140"/>
                <a:gd name="T32" fmla="*/ 149 w 188"/>
                <a:gd name="T33" fmla="*/ 137 h 140"/>
                <a:gd name="T34" fmla="*/ 136 w 188"/>
                <a:gd name="T35" fmla="*/ 137 h 140"/>
                <a:gd name="T36" fmla="*/ 126 w 188"/>
                <a:gd name="T37" fmla="*/ 140 h 140"/>
                <a:gd name="T38" fmla="*/ 121 w 188"/>
                <a:gd name="T39" fmla="*/ 137 h 140"/>
                <a:gd name="T40" fmla="*/ 111 w 188"/>
                <a:gd name="T41" fmla="*/ 137 h 140"/>
                <a:gd name="T42" fmla="*/ 105 w 188"/>
                <a:gd name="T43" fmla="*/ 138 h 140"/>
                <a:gd name="T44" fmla="*/ 97 w 188"/>
                <a:gd name="T45" fmla="*/ 133 h 140"/>
                <a:gd name="T46" fmla="*/ 92 w 188"/>
                <a:gd name="T47" fmla="*/ 127 h 140"/>
                <a:gd name="T48" fmla="*/ 86 w 188"/>
                <a:gd name="T49" fmla="*/ 121 h 140"/>
                <a:gd name="T50" fmla="*/ 80 w 188"/>
                <a:gd name="T51" fmla="*/ 127 h 140"/>
                <a:gd name="T52" fmla="*/ 71 w 188"/>
                <a:gd name="T53" fmla="*/ 125 h 140"/>
                <a:gd name="T54" fmla="*/ 65 w 188"/>
                <a:gd name="T55" fmla="*/ 127 h 140"/>
                <a:gd name="T56" fmla="*/ 57 w 188"/>
                <a:gd name="T57" fmla="*/ 123 h 140"/>
                <a:gd name="T58" fmla="*/ 51 w 188"/>
                <a:gd name="T59" fmla="*/ 117 h 140"/>
                <a:gd name="T60" fmla="*/ 48 w 188"/>
                <a:gd name="T61" fmla="*/ 110 h 140"/>
                <a:gd name="T62" fmla="*/ 46 w 188"/>
                <a:gd name="T63" fmla="*/ 102 h 140"/>
                <a:gd name="T64" fmla="*/ 36 w 188"/>
                <a:gd name="T65" fmla="*/ 98 h 140"/>
                <a:gd name="T66" fmla="*/ 34 w 188"/>
                <a:gd name="T67" fmla="*/ 94 h 140"/>
                <a:gd name="T68" fmla="*/ 30 w 188"/>
                <a:gd name="T69" fmla="*/ 85 h 140"/>
                <a:gd name="T70" fmla="*/ 21 w 188"/>
                <a:gd name="T71" fmla="*/ 81 h 140"/>
                <a:gd name="T72" fmla="*/ 17 w 188"/>
                <a:gd name="T73" fmla="*/ 73 h 140"/>
                <a:gd name="T74" fmla="*/ 11 w 188"/>
                <a:gd name="T75" fmla="*/ 67 h 140"/>
                <a:gd name="T76" fmla="*/ 3 w 188"/>
                <a:gd name="T77" fmla="*/ 64 h 140"/>
                <a:gd name="T78" fmla="*/ 1 w 188"/>
                <a:gd name="T79" fmla="*/ 58 h 140"/>
                <a:gd name="T80" fmla="*/ 7 w 188"/>
                <a:gd name="T81" fmla="*/ 50 h 140"/>
                <a:gd name="T82" fmla="*/ 13 w 188"/>
                <a:gd name="T83" fmla="*/ 37 h 140"/>
                <a:gd name="T84" fmla="*/ 21 w 188"/>
                <a:gd name="T85" fmla="*/ 31 h 140"/>
                <a:gd name="T86" fmla="*/ 28 w 188"/>
                <a:gd name="T87" fmla="*/ 33 h 140"/>
                <a:gd name="T88" fmla="*/ 40 w 188"/>
                <a:gd name="T89" fmla="*/ 44 h 140"/>
                <a:gd name="T90" fmla="*/ 57 w 188"/>
                <a:gd name="T91" fmla="*/ 42 h 140"/>
                <a:gd name="T92" fmla="*/ 76 w 188"/>
                <a:gd name="T93" fmla="*/ 42 h 140"/>
                <a:gd name="T94" fmla="*/ 86 w 188"/>
                <a:gd name="T95" fmla="*/ 35 h 140"/>
                <a:gd name="T96" fmla="*/ 105 w 188"/>
                <a:gd name="T97" fmla="*/ 41 h 140"/>
                <a:gd name="T98" fmla="*/ 121 w 188"/>
                <a:gd name="T99" fmla="*/ 31 h 140"/>
                <a:gd name="T100" fmla="*/ 132 w 188"/>
                <a:gd name="T101" fmla="*/ 19 h 140"/>
                <a:gd name="T102" fmla="*/ 126 w 188"/>
                <a:gd name="T103" fmla="*/ 4 h 140"/>
                <a:gd name="T104" fmla="*/ 144 w 188"/>
                <a:gd name="T105" fmla="*/ 2 h 140"/>
                <a:gd name="T106" fmla="*/ 142 w 188"/>
                <a:gd name="T107" fmla="*/ 25 h 140"/>
                <a:gd name="T108" fmla="*/ 155 w 188"/>
                <a:gd name="T109" fmla="*/ 33 h 140"/>
                <a:gd name="T110" fmla="*/ 155 w 188"/>
                <a:gd name="T111"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8" h="140">
                  <a:moveTo>
                    <a:pt x="157" y="44"/>
                  </a:moveTo>
                  <a:lnTo>
                    <a:pt x="157" y="48"/>
                  </a:lnTo>
                  <a:lnTo>
                    <a:pt x="157" y="54"/>
                  </a:lnTo>
                  <a:lnTo>
                    <a:pt x="159" y="58"/>
                  </a:lnTo>
                  <a:lnTo>
                    <a:pt x="157" y="60"/>
                  </a:lnTo>
                  <a:lnTo>
                    <a:pt x="155" y="62"/>
                  </a:lnTo>
                  <a:lnTo>
                    <a:pt x="153" y="62"/>
                  </a:lnTo>
                  <a:lnTo>
                    <a:pt x="151" y="62"/>
                  </a:lnTo>
                  <a:lnTo>
                    <a:pt x="149" y="62"/>
                  </a:lnTo>
                  <a:lnTo>
                    <a:pt x="147" y="62"/>
                  </a:lnTo>
                  <a:lnTo>
                    <a:pt x="145" y="62"/>
                  </a:lnTo>
                  <a:lnTo>
                    <a:pt x="144" y="62"/>
                  </a:lnTo>
                  <a:lnTo>
                    <a:pt x="144" y="64"/>
                  </a:lnTo>
                  <a:lnTo>
                    <a:pt x="144" y="65"/>
                  </a:lnTo>
                  <a:lnTo>
                    <a:pt x="144" y="67"/>
                  </a:lnTo>
                  <a:lnTo>
                    <a:pt x="142" y="67"/>
                  </a:lnTo>
                  <a:lnTo>
                    <a:pt x="142" y="69"/>
                  </a:lnTo>
                  <a:lnTo>
                    <a:pt x="140" y="69"/>
                  </a:lnTo>
                  <a:lnTo>
                    <a:pt x="140" y="71"/>
                  </a:lnTo>
                  <a:lnTo>
                    <a:pt x="142" y="71"/>
                  </a:lnTo>
                  <a:lnTo>
                    <a:pt x="144" y="71"/>
                  </a:lnTo>
                  <a:lnTo>
                    <a:pt x="145" y="73"/>
                  </a:lnTo>
                  <a:lnTo>
                    <a:pt x="147" y="73"/>
                  </a:lnTo>
                  <a:lnTo>
                    <a:pt x="149" y="73"/>
                  </a:lnTo>
                  <a:lnTo>
                    <a:pt x="151" y="73"/>
                  </a:lnTo>
                  <a:lnTo>
                    <a:pt x="151" y="75"/>
                  </a:lnTo>
                  <a:lnTo>
                    <a:pt x="153" y="75"/>
                  </a:lnTo>
                  <a:lnTo>
                    <a:pt x="155" y="75"/>
                  </a:lnTo>
                  <a:lnTo>
                    <a:pt x="157" y="77"/>
                  </a:lnTo>
                  <a:lnTo>
                    <a:pt x="157" y="79"/>
                  </a:lnTo>
                  <a:lnTo>
                    <a:pt x="157" y="81"/>
                  </a:lnTo>
                  <a:lnTo>
                    <a:pt x="159" y="81"/>
                  </a:lnTo>
                  <a:lnTo>
                    <a:pt x="159" y="83"/>
                  </a:lnTo>
                  <a:lnTo>
                    <a:pt x="159" y="81"/>
                  </a:lnTo>
                  <a:lnTo>
                    <a:pt x="159" y="83"/>
                  </a:lnTo>
                  <a:lnTo>
                    <a:pt x="161" y="85"/>
                  </a:lnTo>
                  <a:lnTo>
                    <a:pt x="163" y="85"/>
                  </a:lnTo>
                  <a:lnTo>
                    <a:pt x="165" y="87"/>
                  </a:lnTo>
                  <a:lnTo>
                    <a:pt x="165" y="89"/>
                  </a:lnTo>
                  <a:lnTo>
                    <a:pt x="167" y="89"/>
                  </a:lnTo>
                  <a:lnTo>
                    <a:pt x="167" y="90"/>
                  </a:lnTo>
                  <a:lnTo>
                    <a:pt x="169" y="90"/>
                  </a:lnTo>
                  <a:lnTo>
                    <a:pt x="169" y="92"/>
                  </a:lnTo>
                  <a:lnTo>
                    <a:pt x="169" y="94"/>
                  </a:lnTo>
                  <a:lnTo>
                    <a:pt x="170" y="94"/>
                  </a:lnTo>
                  <a:lnTo>
                    <a:pt x="170" y="96"/>
                  </a:lnTo>
                  <a:lnTo>
                    <a:pt x="170" y="98"/>
                  </a:lnTo>
                  <a:lnTo>
                    <a:pt x="172" y="100"/>
                  </a:lnTo>
                  <a:lnTo>
                    <a:pt x="172" y="102"/>
                  </a:lnTo>
                  <a:lnTo>
                    <a:pt x="172" y="104"/>
                  </a:lnTo>
                  <a:lnTo>
                    <a:pt x="174" y="106"/>
                  </a:lnTo>
                  <a:lnTo>
                    <a:pt x="174" y="108"/>
                  </a:lnTo>
                  <a:lnTo>
                    <a:pt x="176" y="108"/>
                  </a:lnTo>
                  <a:lnTo>
                    <a:pt x="176" y="110"/>
                  </a:lnTo>
                  <a:lnTo>
                    <a:pt x="176" y="112"/>
                  </a:lnTo>
                  <a:lnTo>
                    <a:pt x="178" y="112"/>
                  </a:lnTo>
                  <a:lnTo>
                    <a:pt x="178" y="110"/>
                  </a:lnTo>
                  <a:lnTo>
                    <a:pt x="180" y="110"/>
                  </a:lnTo>
                  <a:lnTo>
                    <a:pt x="182" y="110"/>
                  </a:lnTo>
                  <a:lnTo>
                    <a:pt x="184" y="110"/>
                  </a:lnTo>
                  <a:lnTo>
                    <a:pt x="184" y="112"/>
                  </a:lnTo>
                  <a:lnTo>
                    <a:pt x="186" y="112"/>
                  </a:lnTo>
                  <a:lnTo>
                    <a:pt x="184" y="112"/>
                  </a:lnTo>
                  <a:lnTo>
                    <a:pt x="184" y="113"/>
                  </a:lnTo>
                  <a:lnTo>
                    <a:pt x="186" y="113"/>
                  </a:lnTo>
                  <a:lnTo>
                    <a:pt x="186" y="115"/>
                  </a:lnTo>
                  <a:lnTo>
                    <a:pt x="184" y="115"/>
                  </a:lnTo>
                  <a:lnTo>
                    <a:pt x="184" y="119"/>
                  </a:lnTo>
                  <a:lnTo>
                    <a:pt x="184" y="121"/>
                  </a:lnTo>
                  <a:lnTo>
                    <a:pt x="188" y="123"/>
                  </a:lnTo>
                  <a:lnTo>
                    <a:pt x="186" y="123"/>
                  </a:lnTo>
                  <a:lnTo>
                    <a:pt x="184" y="123"/>
                  </a:lnTo>
                  <a:lnTo>
                    <a:pt x="184" y="121"/>
                  </a:lnTo>
                  <a:lnTo>
                    <a:pt x="184" y="123"/>
                  </a:lnTo>
                  <a:lnTo>
                    <a:pt x="182" y="123"/>
                  </a:lnTo>
                  <a:lnTo>
                    <a:pt x="182" y="121"/>
                  </a:lnTo>
                  <a:lnTo>
                    <a:pt x="180" y="119"/>
                  </a:lnTo>
                  <a:lnTo>
                    <a:pt x="182" y="117"/>
                  </a:lnTo>
                  <a:lnTo>
                    <a:pt x="180" y="117"/>
                  </a:lnTo>
                  <a:lnTo>
                    <a:pt x="178" y="117"/>
                  </a:lnTo>
                  <a:lnTo>
                    <a:pt x="180" y="117"/>
                  </a:lnTo>
                  <a:lnTo>
                    <a:pt x="178" y="115"/>
                  </a:lnTo>
                  <a:lnTo>
                    <a:pt x="178" y="117"/>
                  </a:lnTo>
                  <a:lnTo>
                    <a:pt x="176" y="117"/>
                  </a:lnTo>
                  <a:lnTo>
                    <a:pt x="174" y="117"/>
                  </a:lnTo>
                  <a:lnTo>
                    <a:pt x="172" y="117"/>
                  </a:lnTo>
                  <a:lnTo>
                    <a:pt x="170" y="119"/>
                  </a:lnTo>
                  <a:lnTo>
                    <a:pt x="169" y="119"/>
                  </a:lnTo>
                  <a:lnTo>
                    <a:pt x="167" y="119"/>
                  </a:lnTo>
                  <a:lnTo>
                    <a:pt x="167" y="121"/>
                  </a:lnTo>
                  <a:lnTo>
                    <a:pt x="165" y="121"/>
                  </a:lnTo>
                  <a:lnTo>
                    <a:pt x="163" y="121"/>
                  </a:lnTo>
                  <a:lnTo>
                    <a:pt x="163" y="123"/>
                  </a:lnTo>
                  <a:lnTo>
                    <a:pt x="161" y="125"/>
                  </a:lnTo>
                  <a:lnTo>
                    <a:pt x="159" y="125"/>
                  </a:lnTo>
                  <a:lnTo>
                    <a:pt x="157" y="127"/>
                  </a:lnTo>
                  <a:lnTo>
                    <a:pt x="155" y="129"/>
                  </a:lnTo>
                  <a:lnTo>
                    <a:pt x="155" y="131"/>
                  </a:lnTo>
                  <a:lnTo>
                    <a:pt x="153" y="131"/>
                  </a:lnTo>
                  <a:lnTo>
                    <a:pt x="151" y="133"/>
                  </a:lnTo>
                  <a:lnTo>
                    <a:pt x="149" y="135"/>
                  </a:lnTo>
                  <a:lnTo>
                    <a:pt x="149" y="137"/>
                  </a:lnTo>
                  <a:lnTo>
                    <a:pt x="147" y="137"/>
                  </a:lnTo>
                  <a:lnTo>
                    <a:pt x="145" y="137"/>
                  </a:lnTo>
                  <a:lnTo>
                    <a:pt x="144" y="137"/>
                  </a:lnTo>
                  <a:lnTo>
                    <a:pt x="140" y="135"/>
                  </a:lnTo>
                  <a:lnTo>
                    <a:pt x="138" y="137"/>
                  </a:lnTo>
                  <a:lnTo>
                    <a:pt x="136" y="137"/>
                  </a:lnTo>
                  <a:lnTo>
                    <a:pt x="134" y="137"/>
                  </a:lnTo>
                  <a:lnTo>
                    <a:pt x="130" y="137"/>
                  </a:lnTo>
                  <a:lnTo>
                    <a:pt x="128" y="138"/>
                  </a:lnTo>
                  <a:lnTo>
                    <a:pt x="126" y="138"/>
                  </a:lnTo>
                  <a:lnTo>
                    <a:pt x="128" y="140"/>
                  </a:lnTo>
                  <a:lnTo>
                    <a:pt x="126" y="140"/>
                  </a:lnTo>
                  <a:lnTo>
                    <a:pt x="124" y="140"/>
                  </a:lnTo>
                  <a:lnTo>
                    <a:pt x="124" y="138"/>
                  </a:lnTo>
                  <a:lnTo>
                    <a:pt x="122" y="138"/>
                  </a:lnTo>
                  <a:lnTo>
                    <a:pt x="122" y="137"/>
                  </a:lnTo>
                  <a:lnTo>
                    <a:pt x="121" y="135"/>
                  </a:lnTo>
                  <a:lnTo>
                    <a:pt x="121" y="137"/>
                  </a:lnTo>
                  <a:lnTo>
                    <a:pt x="119" y="137"/>
                  </a:lnTo>
                  <a:lnTo>
                    <a:pt x="117" y="137"/>
                  </a:lnTo>
                  <a:lnTo>
                    <a:pt x="117" y="138"/>
                  </a:lnTo>
                  <a:lnTo>
                    <a:pt x="115" y="137"/>
                  </a:lnTo>
                  <a:lnTo>
                    <a:pt x="113" y="137"/>
                  </a:lnTo>
                  <a:lnTo>
                    <a:pt x="111" y="137"/>
                  </a:lnTo>
                  <a:lnTo>
                    <a:pt x="109" y="137"/>
                  </a:lnTo>
                  <a:lnTo>
                    <a:pt x="107" y="137"/>
                  </a:lnTo>
                  <a:lnTo>
                    <a:pt x="107" y="138"/>
                  </a:lnTo>
                  <a:lnTo>
                    <a:pt x="107" y="140"/>
                  </a:lnTo>
                  <a:lnTo>
                    <a:pt x="105" y="140"/>
                  </a:lnTo>
                  <a:lnTo>
                    <a:pt x="105" y="138"/>
                  </a:lnTo>
                  <a:lnTo>
                    <a:pt x="103" y="138"/>
                  </a:lnTo>
                  <a:lnTo>
                    <a:pt x="101" y="138"/>
                  </a:lnTo>
                  <a:lnTo>
                    <a:pt x="101" y="137"/>
                  </a:lnTo>
                  <a:lnTo>
                    <a:pt x="101" y="135"/>
                  </a:lnTo>
                  <a:lnTo>
                    <a:pt x="99" y="135"/>
                  </a:lnTo>
                  <a:lnTo>
                    <a:pt x="97" y="133"/>
                  </a:lnTo>
                  <a:lnTo>
                    <a:pt x="96" y="133"/>
                  </a:lnTo>
                  <a:lnTo>
                    <a:pt x="96" y="131"/>
                  </a:lnTo>
                  <a:lnTo>
                    <a:pt x="94" y="131"/>
                  </a:lnTo>
                  <a:lnTo>
                    <a:pt x="94" y="129"/>
                  </a:lnTo>
                  <a:lnTo>
                    <a:pt x="92" y="129"/>
                  </a:lnTo>
                  <a:lnTo>
                    <a:pt x="92" y="127"/>
                  </a:lnTo>
                  <a:lnTo>
                    <a:pt x="90" y="127"/>
                  </a:lnTo>
                  <a:lnTo>
                    <a:pt x="90" y="125"/>
                  </a:lnTo>
                  <a:lnTo>
                    <a:pt x="90" y="123"/>
                  </a:lnTo>
                  <a:lnTo>
                    <a:pt x="88" y="123"/>
                  </a:lnTo>
                  <a:lnTo>
                    <a:pt x="86" y="123"/>
                  </a:lnTo>
                  <a:lnTo>
                    <a:pt x="86" y="121"/>
                  </a:lnTo>
                  <a:lnTo>
                    <a:pt x="84" y="121"/>
                  </a:lnTo>
                  <a:lnTo>
                    <a:pt x="84" y="123"/>
                  </a:lnTo>
                  <a:lnTo>
                    <a:pt x="84" y="125"/>
                  </a:lnTo>
                  <a:lnTo>
                    <a:pt x="82" y="125"/>
                  </a:lnTo>
                  <a:lnTo>
                    <a:pt x="82" y="127"/>
                  </a:lnTo>
                  <a:lnTo>
                    <a:pt x="80" y="127"/>
                  </a:lnTo>
                  <a:lnTo>
                    <a:pt x="78" y="125"/>
                  </a:lnTo>
                  <a:lnTo>
                    <a:pt x="76" y="125"/>
                  </a:lnTo>
                  <a:lnTo>
                    <a:pt x="74" y="125"/>
                  </a:lnTo>
                  <a:lnTo>
                    <a:pt x="73" y="125"/>
                  </a:lnTo>
                  <a:lnTo>
                    <a:pt x="73" y="123"/>
                  </a:lnTo>
                  <a:lnTo>
                    <a:pt x="71" y="125"/>
                  </a:lnTo>
                  <a:lnTo>
                    <a:pt x="71" y="127"/>
                  </a:lnTo>
                  <a:lnTo>
                    <a:pt x="69" y="127"/>
                  </a:lnTo>
                  <a:lnTo>
                    <a:pt x="67" y="127"/>
                  </a:lnTo>
                  <a:lnTo>
                    <a:pt x="67" y="129"/>
                  </a:lnTo>
                  <a:lnTo>
                    <a:pt x="67" y="127"/>
                  </a:lnTo>
                  <a:lnTo>
                    <a:pt x="65" y="127"/>
                  </a:lnTo>
                  <a:lnTo>
                    <a:pt x="63" y="127"/>
                  </a:lnTo>
                  <a:lnTo>
                    <a:pt x="63" y="125"/>
                  </a:lnTo>
                  <a:lnTo>
                    <a:pt x="61" y="125"/>
                  </a:lnTo>
                  <a:lnTo>
                    <a:pt x="61" y="123"/>
                  </a:lnTo>
                  <a:lnTo>
                    <a:pt x="59" y="123"/>
                  </a:lnTo>
                  <a:lnTo>
                    <a:pt x="57" y="123"/>
                  </a:lnTo>
                  <a:lnTo>
                    <a:pt x="57" y="121"/>
                  </a:lnTo>
                  <a:lnTo>
                    <a:pt x="57" y="119"/>
                  </a:lnTo>
                  <a:lnTo>
                    <a:pt x="55" y="119"/>
                  </a:lnTo>
                  <a:lnTo>
                    <a:pt x="55" y="117"/>
                  </a:lnTo>
                  <a:lnTo>
                    <a:pt x="53" y="117"/>
                  </a:lnTo>
                  <a:lnTo>
                    <a:pt x="51" y="117"/>
                  </a:lnTo>
                  <a:lnTo>
                    <a:pt x="51" y="115"/>
                  </a:lnTo>
                  <a:lnTo>
                    <a:pt x="51" y="113"/>
                  </a:lnTo>
                  <a:lnTo>
                    <a:pt x="49" y="113"/>
                  </a:lnTo>
                  <a:lnTo>
                    <a:pt x="49" y="112"/>
                  </a:lnTo>
                  <a:lnTo>
                    <a:pt x="49" y="110"/>
                  </a:lnTo>
                  <a:lnTo>
                    <a:pt x="48" y="110"/>
                  </a:lnTo>
                  <a:lnTo>
                    <a:pt x="49" y="108"/>
                  </a:lnTo>
                  <a:lnTo>
                    <a:pt x="48" y="108"/>
                  </a:lnTo>
                  <a:lnTo>
                    <a:pt x="48" y="106"/>
                  </a:lnTo>
                  <a:lnTo>
                    <a:pt x="48" y="104"/>
                  </a:lnTo>
                  <a:lnTo>
                    <a:pt x="46" y="104"/>
                  </a:lnTo>
                  <a:lnTo>
                    <a:pt x="46" y="102"/>
                  </a:lnTo>
                  <a:lnTo>
                    <a:pt x="44" y="102"/>
                  </a:lnTo>
                  <a:lnTo>
                    <a:pt x="42" y="102"/>
                  </a:lnTo>
                  <a:lnTo>
                    <a:pt x="42" y="100"/>
                  </a:lnTo>
                  <a:lnTo>
                    <a:pt x="40" y="100"/>
                  </a:lnTo>
                  <a:lnTo>
                    <a:pt x="38" y="100"/>
                  </a:lnTo>
                  <a:lnTo>
                    <a:pt x="36" y="98"/>
                  </a:lnTo>
                  <a:lnTo>
                    <a:pt x="36" y="100"/>
                  </a:lnTo>
                  <a:lnTo>
                    <a:pt x="36" y="98"/>
                  </a:lnTo>
                  <a:lnTo>
                    <a:pt x="38" y="98"/>
                  </a:lnTo>
                  <a:lnTo>
                    <a:pt x="36" y="96"/>
                  </a:lnTo>
                  <a:lnTo>
                    <a:pt x="34" y="96"/>
                  </a:lnTo>
                  <a:lnTo>
                    <a:pt x="34" y="94"/>
                  </a:lnTo>
                  <a:lnTo>
                    <a:pt x="34" y="92"/>
                  </a:lnTo>
                  <a:lnTo>
                    <a:pt x="34" y="90"/>
                  </a:lnTo>
                  <a:lnTo>
                    <a:pt x="34" y="89"/>
                  </a:lnTo>
                  <a:lnTo>
                    <a:pt x="32" y="89"/>
                  </a:lnTo>
                  <a:lnTo>
                    <a:pt x="30" y="87"/>
                  </a:lnTo>
                  <a:lnTo>
                    <a:pt x="30" y="85"/>
                  </a:lnTo>
                  <a:lnTo>
                    <a:pt x="28" y="85"/>
                  </a:lnTo>
                  <a:lnTo>
                    <a:pt x="26" y="83"/>
                  </a:lnTo>
                  <a:lnTo>
                    <a:pt x="25" y="83"/>
                  </a:lnTo>
                  <a:lnTo>
                    <a:pt x="25" y="81"/>
                  </a:lnTo>
                  <a:lnTo>
                    <a:pt x="23" y="81"/>
                  </a:lnTo>
                  <a:lnTo>
                    <a:pt x="21" y="81"/>
                  </a:lnTo>
                  <a:lnTo>
                    <a:pt x="19" y="79"/>
                  </a:lnTo>
                  <a:lnTo>
                    <a:pt x="19" y="77"/>
                  </a:lnTo>
                  <a:lnTo>
                    <a:pt x="17" y="77"/>
                  </a:lnTo>
                  <a:lnTo>
                    <a:pt x="15" y="75"/>
                  </a:lnTo>
                  <a:lnTo>
                    <a:pt x="17" y="75"/>
                  </a:lnTo>
                  <a:lnTo>
                    <a:pt x="17" y="73"/>
                  </a:lnTo>
                  <a:lnTo>
                    <a:pt x="17" y="71"/>
                  </a:lnTo>
                  <a:lnTo>
                    <a:pt x="17" y="69"/>
                  </a:lnTo>
                  <a:lnTo>
                    <a:pt x="15" y="69"/>
                  </a:lnTo>
                  <a:lnTo>
                    <a:pt x="13" y="69"/>
                  </a:lnTo>
                  <a:lnTo>
                    <a:pt x="13" y="67"/>
                  </a:lnTo>
                  <a:lnTo>
                    <a:pt x="11" y="67"/>
                  </a:lnTo>
                  <a:lnTo>
                    <a:pt x="11" y="65"/>
                  </a:lnTo>
                  <a:lnTo>
                    <a:pt x="9" y="65"/>
                  </a:lnTo>
                  <a:lnTo>
                    <a:pt x="7" y="65"/>
                  </a:lnTo>
                  <a:lnTo>
                    <a:pt x="5" y="65"/>
                  </a:lnTo>
                  <a:lnTo>
                    <a:pt x="5" y="64"/>
                  </a:lnTo>
                  <a:lnTo>
                    <a:pt x="3" y="64"/>
                  </a:lnTo>
                  <a:lnTo>
                    <a:pt x="1" y="64"/>
                  </a:lnTo>
                  <a:lnTo>
                    <a:pt x="0" y="64"/>
                  </a:lnTo>
                  <a:lnTo>
                    <a:pt x="0" y="62"/>
                  </a:lnTo>
                  <a:lnTo>
                    <a:pt x="0" y="60"/>
                  </a:lnTo>
                  <a:lnTo>
                    <a:pt x="1" y="60"/>
                  </a:lnTo>
                  <a:lnTo>
                    <a:pt x="1" y="58"/>
                  </a:lnTo>
                  <a:lnTo>
                    <a:pt x="0" y="58"/>
                  </a:lnTo>
                  <a:lnTo>
                    <a:pt x="1" y="56"/>
                  </a:lnTo>
                  <a:lnTo>
                    <a:pt x="3" y="54"/>
                  </a:lnTo>
                  <a:lnTo>
                    <a:pt x="5" y="54"/>
                  </a:lnTo>
                  <a:lnTo>
                    <a:pt x="5" y="52"/>
                  </a:lnTo>
                  <a:lnTo>
                    <a:pt x="7" y="50"/>
                  </a:lnTo>
                  <a:lnTo>
                    <a:pt x="7" y="46"/>
                  </a:lnTo>
                  <a:lnTo>
                    <a:pt x="9" y="46"/>
                  </a:lnTo>
                  <a:lnTo>
                    <a:pt x="9" y="44"/>
                  </a:lnTo>
                  <a:lnTo>
                    <a:pt x="9" y="39"/>
                  </a:lnTo>
                  <a:lnTo>
                    <a:pt x="11" y="39"/>
                  </a:lnTo>
                  <a:lnTo>
                    <a:pt x="13" y="37"/>
                  </a:lnTo>
                  <a:lnTo>
                    <a:pt x="13" y="35"/>
                  </a:lnTo>
                  <a:lnTo>
                    <a:pt x="13" y="33"/>
                  </a:lnTo>
                  <a:lnTo>
                    <a:pt x="15" y="31"/>
                  </a:lnTo>
                  <a:lnTo>
                    <a:pt x="17" y="31"/>
                  </a:lnTo>
                  <a:lnTo>
                    <a:pt x="19" y="31"/>
                  </a:lnTo>
                  <a:lnTo>
                    <a:pt x="21" y="31"/>
                  </a:lnTo>
                  <a:lnTo>
                    <a:pt x="23" y="31"/>
                  </a:lnTo>
                  <a:lnTo>
                    <a:pt x="23" y="29"/>
                  </a:lnTo>
                  <a:lnTo>
                    <a:pt x="25" y="29"/>
                  </a:lnTo>
                  <a:lnTo>
                    <a:pt x="26" y="29"/>
                  </a:lnTo>
                  <a:lnTo>
                    <a:pt x="26" y="31"/>
                  </a:lnTo>
                  <a:lnTo>
                    <a:pt x="28" y="33"/>
                  </a:lnTo>
                  <a:lnTo>
                    <a:pt x="28" y="35"/>
                  </a:lnTo>
                  <a:lnTo>
                    <a:pt x="30" y="37"/>
                  </a:lnTo>
                  <a:lnTo>
                    <a:pt x="32" y="37"/>
                  </a:lnTo>
                  <a:lnTo>
                    <a:pt x="34" y="41"/>
                  </a:lnTo>
                  <a:lnTo>
                    <a:pt x="38" y="44"/>
                  </a:lnTo>
                  <a:lnTo>
                    <a:pt x="40" y="44"/>
                  </a:lnTo>
                  <a:lnTo>
                    <a:pt x="46" y="42"/>
                  </a:lnTo>
                  <a:lnTo>
                    <a:pt x="49" y="42"/>
                  </a:lnTo>
                  <a:lnTo>
                    <a:pt x="51" y="42"/>
                  </a:lnTo>
                  <a:lnTo>
                    <a:pt x="53" y="42"/>
                  </a:lnTo>
                  <a:lnTo>
                    <a:pt x="55" y="42"/>
                  </a:lnTo>
                  <a:lnTo>
                    <a:pt x="57" y="42"/>
                  </a:lnTo>
                  <a:lnTo>
                    <a:pt x="59" y="42"/>
                  </a:lnTo>
                  <a:lnTo>
                    <a:pt x="61" y="46"/>
                  </a:lnTo>
                  <a:lnTo>
                    <a:pt x="69" y="46"/>
                  </a:lnTo>
                  <a:lnTo>
                    <a:pt x="74" y="46"/>
                  </a:lnTo>
                  <a:lnTo>
                    <a:pt x="74" y="44"/>
                  </a:lnTo>
                  <a:lnTo>
                    <a:pt x="76" y="42"/>
                  </a:lnTo>
                  <a:lnTo>
                    <a:pt x="78" y="42"/>
                  </a:lnTo>
                  <a:lnTo>
                    <a:pt x="80" y="41"/>
                  </a:lnTo>
                  <a:lnTo>
                    <a:pt x="84" y="41"/>
                  </a:lnTo>
                  <a:lnTo>
                    <a:pt x="86" y="39"/>
                  </a:lnTo>
                  <a:lnTo>
                    <a:pt x="86" y="37"/>
                  </a:lnTo>
                  <a:lnTo>
                    <a:pt x="86" y="35"/>
                  </a:lnTo>
                  <a:lnTo>
                    <a:pt x="88" y="35"/>
                  </a:lnTo>
                  <a:lnTo>
                    <a:pt x="92" y="33"/>
                  </a:lnTo>
                  <a:lnTo>
                    <a:pt x="94" y="31"/>
                  </a:lnTo>
                  <a:lnTo>
                    <a:pt x="97" y="35"/>
                  </a:lnTo>
                  <a:lnTo>
                    <a:pt x="99" y="37"/>
                  </a:lnTo>
                  <a:lnTo>
                    <a:pt x="105" y="41"/>
                  </a:lnTo>
                  <a:lnTo>
                    <a:pt x="107" y="41"/>
                  </a:lnTo>
                  <a:lnTo>
                    <a:pt x="111" y="41"/>
                  </a:lnTo>
                  <a:lnTo>
                    <a:pt x="113" y="39"/>
                  </a:lnTo>
                  <a:lnTo>
                    <a:pt x="115" y="37"/>
                  </a:lnTo>
                  <a:lnTo>
                    <a:pt x="119" y="33"/>
                  </a:lnTo>
                  <a:lnTo>
                    <a:pt x="121" y="31"/>
                  </a:lnTo>
                  <a:lnTo>
                    <a:pt x="122" y="29"/>
                  </a:lnTo>
                  <a:lnTo>
                    <a:pt x="122" y="25"/>
                  </a:lnTo>
                  <a:lnTo>
                    <a:pt x="124" y="25"/>
                  </a:lnTo>
                  <a:lnTo>
                    <a:pt x="128" y="23"/>
                  </a:lnTo>
                  <a:lnTo>
                    <a:pt x="130" y="19"/>
                  </a:lnTo>
                  <a:lnTo>
                    <a:pt x="132" y="19"/>
                  </a:lnTo>
                  <a:lnTo>
                    <a:pt x="132" y="17"/>
                  </a:lnTo>
                  <a:lnTo>
                    <a:pt x="130" y="16"/>
                  </a:lnTo>
                  <a:lnTo>
                    <a:pt x="130" y="14"/>
                  </a:lnTo>
                  <a:lnTo>
                    <a:pt x="130" y="10"/>
                  </a:lnTo>
                  <a:lnTo>
                    <a:pt x="130" y="8"/>
                  </a:lnTo>
                  <a:lnTo>
                    <a:pt x="126" y="4"/>
                  </a:lnTo>
                  <a:lnTo>
                    <a:pt x="130" y="4"/>
                  </a:lnTo>
                  <a:lnTo>
                    <a:pt x="136" y="4"/>
                  </a:lnTo>
                  <a:lnTo>
                    <a:pt x="136" y="2"/>
                  </a:lnTo>
                  <a:lnTo>
                    <a:pt x="136" y="0"/>
                  </a:lnTo>
                  <a:lnTo>
                    <a:pt x="144" y="0"/>
                  </a:lnTo>
                  <a:lnTo>
                    <a:pt x="144" y="2"/>
                  </a:lnTo>
                  <a:lnTo>
                    <a:pt x="144" y="4"/>
                  </a:lnTo>
                  <a:lnTo>
                    <a:pt x="144" y="6"/>
                  </a:lnTo>
                  <a:lnTo>
                    <a:pt x="142" y="10"/>
                  </a:lnTo>
                  <a:lnTo>
                    <a:pt x="142" y="16"/>
                  </a:lnTo>
                  <a:lnTo>
                    <a:pt x="144" y="23"/>
                  </a:lnTo>
                  <a:lnTo>
                    <a:pt x="142" y="25"/>
                  </a:lnTo>
                  <a:lnTo>
                    <a:pt x="144" y="25"/>
                  </a:lnTo>
                  <a:lnTo>
                    <a:pt x="145" y="25"/>
                  </a:lnTo>
                  <a:lnTo>
                    <a:pt x="147" y="25"/>
                  </a:lnTo>
                  <a:lnTo>
                    <a:pt x="147" y="27"/>
                  </a:lnTo>
                  <a:lnTo>
                    <a:pt x="151" y="31"/>
                  </a:lnTo>
                  <a:lnTo>
                    <a:pt x="155" y="33"/>
                  </a:lnTo>
                  <a:lnTo>
                    <a:pt x="155" y="35"/>
                  </a:lnTo>
                  <a:lnTo>
                    <a:pt x="155" y="37"/>
                  </a:lnTo>
                  <a:lnTo>
                    <a:pt x="155" y="39"/>
                  </a:lnTo>
                  <a:lnTo>
                    <a:pt x="155" y="41"/>
                  </a:lnTo>
                  <a:lnTo>
                    <a:pt x="155" y="42"/>
                  </a:lnTo>
                  <a:lnTo>
                    <a:pt x="155" y="44"/>
                  </a:lnTo>
                  <a:lnTo>
                    <a:pt x="157" y="4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6" name="Freeform 203"/>
            <p:cNvSpPr>
              <a:spLocks/>
            </p:cNvSpPr>
            <p:nvPr/>
          </p:nvSpPr>
          <p:spPr bwMode="auto">
            <a:xfrm>
              <a:off x="4587875" y="4405313"/>
              <a:ext cx="155575" cy="112713"/>
            </a:xfrm>
            <a:custGeom>
              <a:avLst/>
              <a:gdLst>
                <a:gd name="T0" fmla="*/ 83 w 98"/>
                <a:gd name="T1" fmla="*/ 35 h 71"/>
                <a:gd name="T2" fmla="*/ 87 w 98"/>
                <a:gd name="T3" fmla="*/ 41 h 71"/>
                <a:gd name="T4" fmla="*/ 88 w 98"/>
                <a:gd name="T5" fmla="*/ 48 h 71"/>
                <a:gd name="T6" fmla="*/ 88 w 98"/>
                <a:gd name="T7" fmla="*/ 54 h 71"/>
                <a:gd name="T8" fmla="*/ 94 w 98"/>
                <a:gd name="T9" fmla="*/ 54 h 71"/>
                <a:gd name="T10" fmla="*/ 96 w 98"/>
                <a:gd name="T11" fmla="*/ 60 h 71"/>
                <a:gd name="T12" fmla="*/ 96 w 98"/>
                <a:gd name="T13" fmla="*/ 66 h 71"/>
                <a:gd name="T14" fmla="*/ 98 w 98"/>
                <a:gd name="T15" fmla="*/ 69 h 71"/>
                <a:gd name="T16" fmla="*/ 90 w 98"/>
                <a:gd name="T17" fmla="*/ 71 h 71"/>
                <a:gd name="T18" fmla="*/ 85 w 98"/>
                <a:gd name="T19" fmla="*/ 69 h 71"/>
                <a:gd name="T20" fmla="*/ 77 w 98"/>
                <a:gd name="T21" fmla="*/ 69 h 71"/>
                <a:gd name="T22" fmla="*/ 69 w 98"/>
                <a:gd name="T23" fmla="*/ 69 h 71"/>
                <a:gd name="T24" fmla="*/ 65 w 98"/>
                <a:gd name="T25" fmla="*/ 66 h 71"/>
                <a:gd name="T26" fmla="*/ 42 w 98"/>
                <a:gd name="T27" fmla="*/ 66 h 71"/>
                <a:gd name="T28" fmla="*/ 29 w 98"/>
                <a:gd name="T29" fmla="*/ 69 h 71"/>
                <a:gd name="T30" fmla="*/ 17 w 98"/>
                <a:gd name="T31" fmla="*/ 71 h 71"/>
                <a:gd name="T32" fmla="*/ 12 w 98"/>
                <a:gd name="T33" fmla="*/ 67 h 71"/>
                <a:gd name="T34" fmla="*/ 19 w 98"/>
                <a:gd name="T35" fmla="*/ 67 h 71"/>
                <a:gd name="T36" fmla="*/ 25 w 98"/>
                <a:gd name="T37" fmla="*/ 67 h 71"/>
                <a:gd name="T38" fmla="*/ 31 w 98"/>
                <a:gd name="T39" fmla="*/ 64 h 71"/>
                <a:gd name="T40" fmla="*/ 29 w 98"/>
                <a:gd name="T41" fmla="*/ 67 h 71"/>
                <a:gd name="T42" fmla="*/ 21 w 98"/>
                <a:gd name="T43" fmla="*/ 66 h 71"/>
                <a:gd name="T44" fmla="*/ 16 w 98"/>
                <a:gd name="T45" fmla="*/ 66 h 71"/>
                <a:gd name="T46" fmla="*/ 14 w 98"/>
                <a:gd name="T47" fmla="*/ 66 h 71"/>
                <a:gd name="T48" fmla="*/ 12 w 98"/>
                <a:gd name="T49" fmla="*/ 66 h 71"/>
                <a:gd name="T50" fmla="*/ 14 w 98"/>
                <a:gd name="T51" fmla="*/ 58 h 71"/>
                <a:gd name="T52" fmla="*/ 27 w 98"/>
                <a:gd name="T53" fmla="*/ 58 h 71"/>
                <a:gd name="T54" fmla="*/ 33 w 98"/>
                <a:gd name="T55" fmla="*/ 54 h 71"/>
                <a:gd name="T56" fmla="*/ 39 w 98"/>
                <a:gd name="T57" fmla="*/ 50 h 71"/>
                <a:gd name="T58" fmla="*/ 46 w 98"/>
                <a:gd name="T59" fmla="*/ 54 h 71"/>
                <a:gd name="T60" fmla="*/ 54 w 98"/>
                <a:gd name="T61" fmla="*/ 56 h 71"/>
                <a:gd name="T62" fmla="*/ 56 w 98"/>
                <a:gd name="T63" fmla="*/ 52 h 71"/>
                <a:gd name="T64" fmla="*/ 50 w 98"/>
                <a:gd name="T65" fmla="*/ 52 h 71"/>
                <a:gd name="T66" fmla="*/ 46 w 98"/>
                <a:gd name="T67" fmla="*/ 50 h 71"/>
                <a:gd name="T68" fmla="*/ 39 w 98"/>
                <a:gd name="T69" fmla="*/ 48 h 71"/>
                <a:gd name="T70" fmla="*/ 31 w 98"/>
                <a:gd name="T71" fmla="*/ 50 h 71"/>
                <a:gd name="T72" fmla="*/ 21 w 98"/>
                <a:gd name="T73" fmla="*/ 50 h 71"/>
                <a:gd name="T74" fmla="*/ 16 w 98"/>
                <a:gd name="T75" fmla="*/ 50 h 71"/>
                <a:gd name="T76" fmla="*/ 14 w 98"/>
                <a:gd name="T77" fmla="*/ 46 h 71"/>
                <a:gd name="T78" fmla="*/ 16 w 98"/>
                <a:gd name="T79" fmla="*/ 46 h 71"/>
                <a:gd name="T80" fmla="*/ 12 w 98"/>
                <a:gd name="T81" fmla="*/ 44 h 71"/>
                <a:gd name="T82" fmla="*/ 16 w 98"/>
                <a:gd name="T83" fmla="*/ 42 h 71"/>
                <a:gd name="T84" fmla="*/ 16 w 98"/>
                <a:gd name="T85" fmla="*/ 42 h 71"/>
                <a:gd name="T86" fmla="*/ 14 w 98"/>
                <a:gd name="T87" fmla="*/ 42 h 71"/>
                <a:gd name="T88" fmla="*/ 12 w 98"/>
                <a:gd name="T89" fmla="*/ 42 h 71"/>
                <a:gd name="T90" fmla="*/ 8 w 98"/>
                <a:gd name="T91" fmla="*/ 37 h 71"/>
                <a:gd name="T92" fmla="*/ 0 w 98"/>
                <a:gd name="T93" fmla="*/ 33 h 71"/>
                <a:gd name="T94" fmla="*/ 10 w 98"/>
                <a:gd name="T95" fmla="*/ 23 h 71"/>
                <a:gd name="T96" fmla="*/ 16 w 98"/>
                <a:gd name="T97" fmla="*/ 12 h 71"/>
                <a:gd name="T98" fmla="*/ 19 w 98"/>
                <a:gd name="T99" fmla="*/ 4 h 71"/>
                <a:gd name="T100" fmla="*/ 27 w 98"/>
                <a:gd name="T101" fmla="*/ 2 h 71"/>
                <a:gd name="T102" fmla="*/ 33 w 98"/>
                <a:gd name="T103" fmla="*/ 2 h 71"/>
                <a:gd name="T104" fmla="*/ 40 w 98"/>
                <a:gd name="T105" fmla="*/ 0 h 71"/>
                <a:gd name="T106" fmla="*/ 50 w 98"/>
                <a:gd name="T107" fmla="*/ 0 h 71"/>
                <a:gd name="T108" fmla="*/ 56 w 98"/>
                <a:gd name="T109" fmla="*/ 6 h 71"/>
                <a:gd name="T110" fmla="*/ 60 w 98"/>
                <a:gd name="T111" fmla="*/ 8 h 71"/>
                <a:gd name="T112" fmla="*/ 64 w 98"/>
                <a:gd name="T113" fmla="*/ 10 h 71"/>
                <a:gd name="T114" fmla="*/ 67 w 98"/>
                <a:gd name="T115" fmla="*/ 14 h 71"/>
                <a:gd name="T116" fmla="*/ 71 w 98"/>
                <a:gd name="T117" fmla="*/ 19 h 71"/>
                <a:gd name="T118" fmla="*/ 73 w 98"/>
                <a:gd name="T119" fmla="*/ 23 h 71"/>
                <a:gd name="T120" fmla="*/ 79 w 98"/>
                <a:gd name="T121" fmla="*/ 2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8" h="71">
                  <a:moveTo>
                    <a:pt x="83" y="31"/>
                  </a:moveTo>
                  <a:lnTo>
                    <a:pt x="83" y="33"/>
                  </a:lnTo>
                  <a:lnTo>
                    <a:pt x="85" y="33"/>
                  </a:lnTo>
                  <a:lnTo>
                    <a:pt x="85" y="35"/>
                  </a:lnTo>
                  <a:lnTo>
                    <a:pt x="83" y="35"/>
                  </a:lnTo>
                  <a:lnTo>
                    <a:pt x="83" y="37"/>
                  </a:lnTo>
                  <a:lnTo>
                    <a:pt x="85" y="37"/>
                  </a:lnTo>
                  <a:lnTo>
                    <a:pt x="85" y="39"/>
                  </a:lnTo>
                  <a:lnTo>
                    <a:pt x="87" y="39"/>
                  </a:lnTo>
                  <a:lnTo>
                    <a:pt x="87" y="41"/>
                  </a:lnTo>
                  <a:lnTo>
                    <a:pt x="87" y="42"/>
                  </a:lnTo>
                  <a:lnTo>
                    <a:pt x="87" y="44"/>
                  </a:lnTo>
                  <a:lnTo>
                    <a:pt x="88" y="44"/>
                  </a:lnTo>
                  <a:lnTo>
                    <a:pt x="88" y="46"/>
                  </a:lnTo>
                  <a:lnTo>
                    <a:pt x="88" y="48"/>
                  </a:lnTo>
                  <a:lnTo>
                    <a:pt x="87" y="48"/>
                  </a:lnTo>
                  <a:lnTo>
                    <a:pt x="87" y="50"/>
                  </a:lnTo>
                  <a:lnTo>
                    <a:pt x="87" y="52"/>
                  </a:lnTo>
                  <a:lnTo>
                    <a:pt x="88" y="52"/>
                  </a:lnTo>
                  <a:lnTo>
                    <a:pt x="88" y="54"/>
                  </a:lnTo>
                  <a:lnTo>
                    <a:pt x="90" y="54"/>
                  </a:lnTo>
                  <a:lnTo>
                    <a:pt x="90" y="56"/>
                  </a:lnTo>
                  <a:lnTo>
                    <a:pt x="90" y="54"/>
                  </a:lnTo>
                  <a:lnTo>
                    <a:pt x="92" y="54"/>
                  </a:lnTo>
                  <a:lnTo>
                    <a:pt x="94" y="54"/>
                  </a:lnTo>
                  <a:lnTo>
                    <a:pt x="94" y="56"/>
                  </a:lnTo>
                  <a:lnTo>
                    <a:pt x="94" y="58"/>
                  </a:lnTo>
                  <a:lnTo>
                    <a:pt x="96" y="60"/>
                  </a:lnTo>
                  <a:lnTo>
                    <a:pt x="96" y="62"/>
                  </a:lnTo>
                  <a:lnTo>
                    <a:pt x="96" y="60"/>
                  </a:lnTo>
                  <a:lnTo>
                    <a:pt x="96" y="62"/>
                  </a:lnTo>
                  <a:lnTo>
                    <a:pt x="98" y="62"/>
                  </a:lnTo>
                  <a:lnTo>
                    <a:pt x="96" y="62"/>
                  </a:lnTo>
                  <a:lnTo>
                    <a:pt x="96" y="64"/>
                  </a:lnTo>
                  <a:lnTo>
                    <a:pt x="96" y="66"/>
                  </a:lnTo>
                  <a:lnTo>
                    <a:pt x="96" y="67"/>
                  </a:lnTo>
                  <a:lnTo>
                    <a:pt x="96" y="69"/>
                  </a:lnTo>
                  <a:lnTo>
                    <a:pt x="96" y="67"/>
                  </a:lnTo>
                  <a:lnTo>
                    <a:pt x="96" y="69"/>
                  </a:lnTo>
                  <a:lnTo>
                    <a:pt x="98" y="69"/>
                  </a:lnTo>
                  <a:lnTo>
                    <a:pt x="96" y="69"/>
                  </a:lnTo>
                  <a:lnTo>
                    <a:pt x="94" y="69"/>
                  </a:lnTo>
                  <a:lnTo>
                    <a:pt x="92" y="69"/>
                  </a:lnTo>
                  <a:lnTo>
                    <a:pt x="92" y="71"/>
                  </a:lnTo>
                  <a:lnTo>
                    <a:pt x="90" y="71"/>
                  </a:lnTo>
                  <a:lnTo>
                    <a:pt x="88" y="69"/>
                  </a:lnTo>
                  <a:lnTo>
                    <a:pt x="88" y="71"/>
                  </a:lnTo>
                  <a:lnTo>
                    <a:pt x="87" y="71"/>
                  </a:lnTo>
                  <a:lnTo>
                    <a:pt x="87" y="69"/>
                  </a:lnTo>
                  <a:lnTo>
                    <a:pt x="85" y="69"/>
                  </a:lnTo>
                  <a:lnTo>
                    <a:pt x="85" y="71"/>
                  </a:lnTo>
                  <a:lnTo>
                    <a:pt x="81" y="71"/>
                  </a:lnTo>
                  <a:lnTo>
                    <a:pt x="79" y="71"/>
                  </a:lnTo>
                  <a:lnTo>
                    <a:pt x="77" y="71"/>
                  </a:lnTo>
                  <a:lnTo>
                    <a:pt x="77" y="69"/>
                  </a:lnTo>
                  <a:lnTo>
                    <a:pt x="75" y="69"/>
                  </a:lnTo>
                  <a:lnTo>
                    <a:pt x="73" y="69"/>
                  </a:lnTo>
                  <a:lnTo>
                    <a:pt x="73" y="67"/>
                  </a:lnTo>
                  <a:lnTo>
                    <a:pt x="71" y="69"/>
                  </a:lnTo>
                  <a:lnTo>
                    <a:pt x="69" y="69"/>
                  </a:lnTo>
                  <a:lnTo>
                    <a:pt x="69" y="67"/>
                  </a:lnTo>
                  <a:lnTo>
                    <a:pt x="71" y="67"/>
                  </a:lnTo>
                  <a:lnTo>
                    <a:pt x="69" y="66"/>
                  </a:lnTo>
                  <a:lnTo>
                    <a:pt x="67" y="66"/>
                  </a:lnTo>
                  <a:lnTo>
                    <a:pt x="65" y="66"/>
                  </a:lnTo>
                  <a:lnTo>
                    <a:pt x="60" y="66"/>
                  </a:lnTo>
                  <a:lnTo>
                    <a:pt x="54" y="66"/>
                  </a:lnTo>
                  <a:lnTo>
                    <a:pt x="50" y="66"/>
                  </a:lnTo>
                  <a:lnTo>
                    <a:pt x="48" y="66"/>
                  </a:lnTo>
                  <a:lnTo>
                    <a:pt x="42" y="66"/>
                  </a:lnTo>
                  <a:lnTo>
                    <a:pt x="37" y="66"/>
                  </a:lnTo>
                  <a:lnTo>
                    <a:pt x="35" y="66"/>
                  </a:lnTo>
                  <a:lnTo>
                    <a:pt x="35" y="67"/>
                  </a:lnTo>
                  <a:lnTo>
                    <a:pt x="33" y="67"/>
                  </a:lnTo>
                  <a:lnTo>
                    <a:pt x="29" y="69"/>
                  </a:lnTo>
                  <a:lnTo>
                    <a:pt x="25" y="69"/>
                  </a:lnTo>
                  <a:lnTo>
                    <a:pt x="23" y="69"/>
                  </a:lnTo>
                  <a:lnTo>
                    <a:pt x="21" y="69"/>
                  </a:lnTo>
                  <a:lnTo>
                    <a:pt x="19" y="69"/>
                  </a:lnTo>
                  <a:lnTo>
                    <a:pt x="17" y="71"/>
                  </a:lnTo>
                  <a:lnTo>
                    <a:pt x="16" y="71"/>
                  </a:lnTo>
                  <a:lnTo>
                    <a:pt x="14" y="71"/>
                  </a:lnTo>
                  <a:lnTo>
                    <a:pt x="12" y="71"/>
                  </a:lnTo>
                  <a:lnTo>
                    <a:pt x="12" y="69"/>
                  </a:lnTo>
                  <a:lnTo>
                    <a:pt x="12" y="67"/>
                  </a:lnTo>
                  <a:lnTo>
                    <a:pt x="14" y="67"/>
                  </a:lnTo>
                  <a:lnTo>
                    <a:pt x="14" y="66"/>
                  </a:lnTo>
                  <a:lnTo>
                    <a:pt x="16" y="67"/>
                  </a:lnTo>
                  <a:lnTo>
                    <a:pt x="17" y="67"/>
                  </a:lnTo>
                  <a:lnTo>
                    <a:pt x="19" y="67"/>
                  </a:lnTo>
                  <a:lnTo>
                    <a:pt x="21" y="67"/>
                  </a:lnTo>
                  <a:lnTo>
                    <a:pt x="23" y="67"/>
                  </a:lnTo>
                  <a:lnTo>
                    <a:pt x="23" y="66"/>
                  </a:lnTo>
                  <a:lnTo>
                    <a:pt x="23" y="67"/>
                  </a:lnTo>
                  <a:lnTo>
                    <a:pt x="25" y="67"/>
                  </a:lnTo>
                  <a:lnTo>
                    <a:pt x="27" y="67"/>
                  </a:lnTo>
                  <a:lnTo>
                    <a:pt x="29" y="67"/>
                  </a:lnTo>
                  <a:lnTo>
                    <a:pt x="31" y="67"/>
                  </a:lnTo>
                  <a:lnTo>
                    <a:pt x="31" y="66"/>
                  </a:lnTo>
                  <a:lnTo>
                    <a:pt x="31" y="64"/>
                  </a:lnTo>
                  <a:lnTo>
                    <a:pt x="33" y="64"/>
                  </a:lnTo>
                  <a:lnTo>
                    <a:pt x="31" y="64"/>
                  </a:lnTo>
                  <a:lnTo>
                    <a:pt x="31" y="66"/>
                  </a:lnTo>
                  <a:lnTo>
                    <a:pt x="31" y="67"/>
                  </a:lnTo>
                  <a:lnTo>
                    <a:pt x="29" y="67"/>
                  </a:lnTo>
                  <a:lnTo>
                    <a:pt x="27" y="67"/>
                  </a:lnTo>
                  <a:lnTo>
                    <a:pt x="25" y="67"/>
                  </a:lnTo>
                  <a:lnTo>
                    <a:pt x="25" y="66"/>
                  </a:lnTo>
                  <a:lnTo>
                    <a:pt x="23" y="66"/>
                  </a:lnTo>
                  <a:lnTo>
                    <a:pt x="21" y="66"/>
                  </a:lnTo>
                  <a:lnTo>
                    <a:pt x="21" y="67"/>
                  </a:lnTo>
                  <a:lnTo>
                    <a:pt x="19" y="67"/>
                  </a:lnTo>
                  <a:lnTo>
                    <a:pt x="17" y="67"/>
                  </a:lnTo>
                  <a:lnTo>
                    <a:pt x="16" y="67"/>
                  </a:lnTo>
                  <a:lnTo>
                    <a:pt x="16" y="66"/>
                  </a:lnTo>
                  <a:lnTo>
                    <a:pt x="16" y="67"/>
                  </a:lnTo>
                  <a:lnTo>
                    <a:pt x="16" y="66"/>
                  </a:lnTo>
                  <a:lnTo>
                    <a:pt x="14" y="66"/>
                  </a:lnTo>
                  <a:lnTo>
                    <a:pt x="14" y="64"/>
                  </a:lnTo>
                  <a:lnTo>
                    <a:pt x="14" y="66"/>
                  </a:lnTo>
                  <a:lnTo>
                    <a:pt x="14" y="67"/>
                  </a:lnTo>
                  <a:lnTo>
                    <a:pt x="12" y="67"/>
                  </a:lnTo>
                  <a:lnTo>
                    <a:pt x="12" y="66"/>
                  </a:lnTo>
                  <a:lnTo>
                    <a:pt x="12" y="64"/>
                  </a:lnTo>
                  <a:lnTo>
                    <a:pt x="12" y="66"/>
                  </a:lnTo>
                  <a:lnTo>
                    <a:pt x="12" y="64"/>
                  </a:lnTo>
                  <a:lnTo>
                    <a:pt x="12" y="62"/>
                  </a:lnTo>
                  <a:lnTo>
                    <a:pt x="12" y="60"/>
                  </a:lnTo>
                  <a:lnTo>
                    <a:pt x="12" y="58"/>
                  </a:lnTo>
                  <a:lnTo>
                    <a:pt x="14" y="58"/>
                  </a:lnTo>
                  <a:lnTo>
                    <a:pt x="16" y="58"/>
                  </a:lnTo>
                  <a:lnTo>
                    <a:pt x="19" y="58"/>
                  </a:lnTo>
                  <a:lnTo>
                    <a:pt x="21" y="58"/>
                  </a:lnTo>
                  <a:lnTo>
                    <a:pt x="25" y="58"/>
                  </a:lnTo>
                  <a:lnTo>
                    <a:pt x="27" y="58"/>
                  </a:lnTo>
                  <a:lnTo>
                    <a:pt x="27" y="56"/>
                  </a:lnTo>
                  <a:lnTo>
                    <a:pt x="27" y="54"/>
                  </a:lnTo>
                  <a:lnTo>
                    <a:pt x="29" y="54"/>
                  </a:lnTo>
                  <a:lnTo>
                    <a:pt x="31" y="54"/>
                  </a:lnTo>
                  <a:lnTo>
                    <a:pt x="33" y="54"/>
                  </a:lnTo>
                  <a:lnTo>
                    <a:pt x="35" y="54"/>
                  </a:lnTo>
                  <a:lnTo>
                    <a:pt x="37" y="54"/>
                  </a:lnTo>
                  <a:lnTo>
                    <a:pt x="37" y="52"/>
                  </a:lnTo>
                  <a:lnTo>
                    <a:pt x="37" y="50"/>
                  </a:lnTo>
                  <a:lnTo>
                    <a:pt x="39" y="50"/>
                  </a:lnTo>
                  <a:lnTo>
                    <a:pt x="39" y="52"/>
                  </a:lnTo>
                  <a:lnTo>
                    <a:pt x="40" y="52"/>
                  </a:lnTo>
                  <a:lnTo>
                    <a:pt x="42" y="54"/>
                  </a:lnTo>
                  <a:lnTo>
                    <a:pt x="44" y="54"/>
                  </a:lnTo>
                  <a:lnTo>
                    <a:pt x="46" y="54"/>
                  </a:lnTo>
                  <a:lnTo>
                    <a:pt x="46" y="56"/>
                  </a:lnTo>
                  <a:lnTo>
                    <a:pt x="48" y="56"/>
                  </a:lnTo>
                  <a:lnTo>
                    <a:pt x="50" y="56"/>
                  </a:lnTo>
                  <a:lnTo>
                    <a:pt x="52" y="56"/>
                  </a:lnTo>
                  <a:lnTo>
                    <a:pt x="54" y="56"/>
                  </a:lnTo>
                  <a:lnTo>
                    <a:pt x="56" y="56"/>
                  </a:lnTo>
                  <a:lnTo>
                    <a:pt x="58" y="56"/>
                  </a:lnTo>
                  <a:lnTo>
                    <a:pt x="58" y="54"/>
                  </a:lnTo>
                  <a:lnTo>
                    <a:pt x="58" y="52"/>
                  </a:lnTo>
                  <a:lnTo>
                    <a:pt x="56" y="52"/>
                  </a:lnTo>
                  <a:lnTo>
                    <a:pt x="56" y="50"/>
                  </a:lnTo>
                  <a:lnTo>
                    <a:pt x="56" y="52"/>
                  </a:lnTo>
                  <a:lnTo>
                    <a:pt x="54" y="52"/>
                  </a:lnTo>
                  <a:lnTo>
                    <a:pt x="52" y="52"/>
                  </a:lnTo>
                  <a:lnTo>
                    <a:pt x="50" y="52"/>
                  </a:lnTo>
                  <a:lnTo>
                    <a:pt x="50" y="54"/>
                  </a:lnTo>
                  <a:lnTo>
                    <a:pt x="50" y="52"/>
                  </a:lnTo>
                  <a:lnTo>
                    <a:pt x="48" y="52"/>
                  </a:lnTo>
                  <a:lnTo>
                    <a:pt x="48" y="50"/>
                  </a:lnTo>
                  <a:lnTo>
                    <a:pt x="46" y="50"/>
                  </a:lnTo>
                  <a:lnTo>
                    <a:pt x="44" y="50"/>
                  </a:lnTo>
                  <a:lnTo>
                    <a:pt x="42" y="50"/>
                  </a:lnTo>
                  <a:lnTo>
                    <a:pt x="42" y="48"/>
                  </a:lnTo>
                  <a:lnTo>
                    <a:pt x="40" y="48"/>
                  </a:lnTo>
                  <a:lnTo>
                    <a:pt x="39" y="48"/>
                  </a:lnTo>
                  <a:lnTo>
                    <a:pt x="39" y="46"/>
                  </a:lnTo>
                  <a:lnTo>
                    <a:pt x="37" y="48"/>
                  </a:lnTo>
                  <a:lnTo>
                    <a:pt x="35" y="48"/>
                  </a:lnTo>
                  <a:lnTo>
                    <a:pt x="33" y="48"/>
                  </a:lnTo>
                  <a:lnTo>
                    <a:pt x="31" y="50"/>
                  </a:lnTo>
                  <a:lnTo>
                    <a:pt x="29" y="50"/>
                  </a:lnTo>
                  <a:lnTo>
                    <a:pt x="27" y="50"/>
                  </a:lnTo>
                  <a:lnTo>
                    <a:pt x="25" y="50"/>
                  </a:lnTo>
                  <a:lnTo>
                    <a:pt x="23" y="50"/>
                  </a:lnTo>
                  <a:lnTo>
                    <a:pt x="21" y="50"/>
                  </a:lnTo>
                  <a:lnTo>
                    <a:pt x="19" y="50"/>
                  </a:lnTo>
                  <a:lnTo>
                    <a:pt x="17" y="50"/>
                  </a:lnTo>
                  <a:lnTo>
                    <a:pt x="16" y="50"/>
                  </a:lnTo>
                  <a:lnTo>
                    <a:pt x="14" y="50"/>
                  </a:lnTo>
                  <a:lnTo>
                    <a:pt x="16" y="50"/>
                  </a:lnTo>
                  <a:lnTo>
                    <a:pt x="16" y="48"/>
                  </a:lnTo>
                  <a:lnTo>
                    <a:pt x="16" y="50"/>
                  </a:lnTo>
                  <a:lnTo>
                    <a:pt x="14" y="50"/>
                  </a:lnTo>
                  <a:lnTo>
                    <a:pt x="14" y="48"/>
                  </a:lnTo>
                  <a:lnTo>
                    <a:pt x="14" y="46"/>
                  </a:lnTo>
                  <a:lnTo>
                    <a:pt x="16" y="46"/>
                  </a:lnTo>
                  <a:lnTo>
                    <a:pt x="16" y="48"/>
                  </a:lnTo>
                  <a:lnTo>
                    <a:pt x="16" y="46"/>
                  </a:lnTo>
                  <a:lnTo>
                    <a:pt x="16" y="44"/>
                  </a:lnTo>
                  <a:lnTo>
                    <a:pt x="16" y="46"/>
                  </a:lnTo>
                  <a:lnTo>
                    <a:pt x="14" y="46"/>
                  </a:lnTo>
                  <a:lnTo>
                    <a:pt x="14" y="48"/>
                  </a:lnTo>
                  <a:lnTo>
                    <a:pt x="12" y="48"/>
                  </a:lnTo>
                  <a:lnTo>
                    <a:pt x="12" y="46"/>
                  </a:lnTo>
                  <a:lnTo>
                    <a:pt x="12" y="44"/>
                  </a:lnTo>
                  <a:lnTo>
                    <a:pt x="14" y="44"/>
                  </a:lnTo>
                  <a:lnTo>
                    <a:pt x="16" y="44"/>
                  </a:lnTo>
                  <a:lnTo>
                    <a:pt x="14" y="44"/>
                  </a:lnTo>
                  <a:lnTo>
                    <a:pt x="14" y="42"/>
                  </a:lnTo>
                  <a:lnTo>
                    <a:pt x="16" y="42"/>
                  </a:lnTo>
                  <a:lnTo>
                    <a:pt x="17" y="41"/>
                  </a:lnTo>
                  <a:lnTo>
                    <a:pt x="17" y="42"/>
                  </a:lnTo>
                  <a:lnTo>
                    <a:pt x="17" y="41"/>
                  </a:lnTo>
                  <a:lnTo>
                    <a:pt x="16" y="41"/>
                  </a:lnTo>
                  <a:lnTo>
                    <a:pt x="16" y="42"/>
                  </a:lnTo>
                  <a:lnTo>
                    <a:pt x="14" y="42"/>
                  </a:lnTo>
                  <a:lnTo>
                    <a:pt x="14" y="44"/>
                  </a:lnTo>
                  <a:lnTo>
                    <a:pt x="12" y="44"/>
                  </a:lnTo>
                  <a:lnTo>
                    <a:pt x="12" y="42"/>
                  </a:lnTo>
                  <a:lnTo>
                    <a:pt x="14" y="42"/>
                  </a:lnTo>
                  <a:lnTo>
                    <a:pt x="12" y="42"/>
                  </a:lnTo>
                  <a:lnTo>
                    <a:pt x="12" y="44"/>
                  </a:lnTo>
                  <a:lnTo>
                    <a:pt x="12" y="46"/>
                  </a:lnTo>
                  <a:lnTo>
                    <a:pt x="12" y="44"/>
                  </a:lnTo>
                  <a:lnTo>
                    <a:pt x="12" y="42"/>
                  </a:lnTo>
                  <a:lnTo>
                    <a:pt x="10" y="42"/>
                  </a:lnTo>
                  <a:lnTo>
                    <a:pt x="10" y="41"/>
                  </a:lnTo>
                  <a:lnTo>
                    <a:pt x="10" y="39"/>
                  </a:lnTo>
                  <a:lnTo>
                    <a:pt x="8" y="39"/>
                  </a:lnTo>
                  <a:lnTo>
                    <a:pt x="8" y="37"/>
                  </a:lnTo>
                  <a:lnTo>
                    <a:pt x="6" y="37"/>
                  </a:lnTo>
                  <a:lnTo>
                    <a:pt x="6" y="35"/>
                  </a:lnTo>
                  <a:lnTo>
                    <a:pt x="4" y="33"/>
                  </a:lnTo>
                  <a:lnTo>
                    <a:pt x="2" y="33"/>
                  </a:lnTo>
                  <a:lnTo>
                    <a:pt x="0" y="33"/>
                  </a:lnTo>
                  <a:lnTo>
                    <a:pt x="0" y="31"/>
                  </a:lnTo>
                  <a:lnTo>
                    <a:pt x="2" y="31"/>
                  </a:lnTo>
                  <a:lnTo>
                    <a:pt x="6" y="29"/>
                  </a:lnTo>
                  <a:lnTo>
                    <a:pt x="8" y="25"/>
                  </a:lnTo>
                  <a:lnTo>
                    <a:pt x="10" y="23"/>
                  </a:lnTo>
                  <a:lnTo>
                    <a:pt x="12" y="19"/>
                  </a:lnTo>
                  <a:lnTo>
                    <a:pt x="14" y="18"/>
                  </a:lnTo>
                  <a:lnTo>
                    <a:pt x="16" y="16"/>
                  </a:lnTo>
                  <a:lnTo>
                    <a:pt x="16" y="14"/>
                  </a:lnTo>
                  <a:lnTo>
                    <a:pt x="16" y="12"/>
                  </a:lnTo>
                  <a:lnTo>
                    <a:pt x="16" y="10"/>
                  </a:lnTo>
                  <a:lnTo>
                    <a:pt x="16" y="8"/>
                  </a:lnTo>
                  <a:lnTo>
                    <a:pt x="17" y="8"/>
                  </a:lnTo>
                  <a:lnTo>
                    <a:pt x="17" y="4"/>
                  </a:lnTo>
                  <a:lnTo>
                    <a:pt x="19" y="4"/>
                  </a:lnTo>
                  <a:lnTo>
                    <a:pt x="19" y="2"/>
                  </a:lnTo>
                  <a:lnTo>
                    <a:pt x="21" y="2"/>
                  </a:lnTo>
                  <a:lnTo>
                    <a:pt x="23" y="2"/>
                  </a:lnTo>
                  <a:lnTo>
                    <a:pt x="25" y="2"/>
                  </a:lnTo>
                  <a:lnTo>
                    <a:pt x="27" y="2"/>
                  </a:lnTo>
                  <a:lnTo>
                    <a:pt x="29" y="2"/>
                  </a:lnTo>
                  <a:lnTo>
                    <a:pt x="29" y="4"/>
                  </a:lnTo>
                  <a:lnTo>
                    <a:pt x="29" y="2"/>
                  </a:lnTo>
                  <a:lnTo>
                    <a:pt x="31" y="2"/>
                  </a:lnTo>
                  <a:lnTo>
                    <a:pt x="33" y="2"/>
                  </a:lnTo>
                  <a:lnTo>
                    <a:pt x="35" y="2"/>
                  </a:lnTo>
                  <a:lnTo>
                    <a:pt x="37" y="2"/>
                  </a:lnTo>
                  <a:lnTo>
                    <a:pt x="39" y="2"/>
                  </a:lnTo>
                  <a:lnTo>
                    <a:pt x="39" y="0"/>
                  </a:lnTo>
                  <a:lnTo>
                    <a:pt x="40" y="0"/>
                  </a:lnTo>
                  <a:lnTo>
                    <a:pt x="42" y="0"/>
                  </a:lnTo>
                  <a:lnTo>
                    <a:pt x="44" y="0"/>
                  </a:lnTo>
                  <a:lnTo>
                    <a:pt x="46" y="0"/>
                  </a:lnTo>
                  <a:lnTo>
                    <a:pt x="48" y="0"/>
                  </a:lnTo>
                  <a:lnTo>
                    <a:pt x="50" y="0"/>
                  </a:lnTo>
                  <a:lnTo>
                    <a:pt x="50" y="2"/>
                  </a:lnTo>
                  <a:lnTo>
                    <a:pt x="52" y="2"/>
                  </a:lnTo>
                  <a:lnTo>
                    <a:pt x="54" y="4"/>
                  </a:lnTo>
                  <a:lnTo>
                    <a:pt x="56" y="4"/>
                  </a:lnTo>
                  <a:lnTo>
                    <a:pt x="56" y="6"/>
                  </a:lnTo>
                  <a:lnTo>
                    <a:pt x="56" y="8"/>
                  </a:lnTo>
                  <a:lnTo>
                    <a:pt x="58" y="8"/>
                  </a:lnTo>
                  <a:lnTo>
                    <a:pt x="58" y="10"/>
                  </a:lnTo>
                  <a:lnTo>
                    <a:pt x="60" y="10"/>
                  </a:lnTo>
                  <a:lnTo>
                    <a:pt x="60" y="8"/>
                  </a:lnTo>
                  <a:lnTo>
                    <a:pt x="60" y="10"/>
                  </a:lnTo>
                  <a:lnTo>
                    <a:pt x="62" y="10"/>
                  </a:lnTo>
                  <a:lnTo>
                    <a:pt x="62" y="8"/>
                  </a:lnTo>
                  <a:lnTo>
                    <a:pt x="64" y="8"/>
                  </a:lnTo>
                  <a:lnTo>
                    <a:pt x="64" y="10"/>
                  </a:lnTo>
                  <a:lnTo>
                    <a:pt x="65" y="10"/>
                  </a:lnTo>
                  <a:lnTo>
                    <a:pt x="65" y="12"/>
                  </a:lnTo>
                  <a:lnTo>
                    <a:pt x="67" y="12"/>
                  </a:lnTo>
                  <a:lnTo>
                    <a:pt x="65" y="14"/>
                  </a:lnTo>
                  <a:lnTo>
                    <a:pt x="67" y="14"/>
                  </a:lnTo>
                  <a:lnTo>
                    <a:pt x="67" y="16"/>
                  </a:lnTo>
                  <a:lnTo>
                    <a:pt x="67" y="18"/>
                  </a:lnTo>
                  <a:lnTo>
                    <a:pt x="69" y="18"/>
                  </a:lnTo>
                  <a:lnTo>
                    <a:pt x="69" y="19"/>
                  </a:lnTo>
                  <a:lnTo>
                    <a:pt x="71" y="19"/>
                  </a:lnTo>
                  <a:lnTo>
                    <a:pt x="73" y="19"/>
                  </a:lnTo>
                  <a:lnTo>
                    <a:pt x="73" y="21"/>
                  </a:lnTo>
                  <a:lnTo>
                    <a:pt x="73" y="23"/>
                  </a:lnTo>
                  <a:lnTo>
                    <a:pt x="75" y="23"/>
                  </a:lnTo>
                  <a:lnTo>
                    <a:pt x="73" y="23"/>
                  </a:lnTo>
                  <a:lnTo>
                    <a:pt x="75" y="23"/>
                  </a:lnTo>
                  <a:lnTo>
                    <a:pt x="75" y="25"/>
                  </a:lnTo>
                  <a:lnTo>
                    <a:pt x="77" y="25"/>
                  </a:lnTo>
                  <a:lnTo>
                    <a:pt x="77" y="27"/>
                  </a:lnTo>
                  <a:lnTo>
                    <a:pt x="79" y="27"/>
                  </a:lnTo>
                  <a:lnTo>
                    <a:pt x="81" y="29"/>
                  </a:lnTo>
                  <a:lnTo>
                    <a:pt x="81" y="31"/>
                  </a:lnTo>
                  <a:lnTo>
                    <a:pt x="83" y="3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7" name="Rectangle 204"/>
            <p:cNvSpPr>
              <a:spLocks noChangeArrowheads="1"/>
            </p:cNvSpPr>
            <p:nvPr/>
          </p:nvSpPr>
          <p:spPr bwMode="auto">
            <a:xfrm>
              <a:off x="3043238" y="4427538"/>
              <a:ext cx="1588" cy="1588"/>
            </a:xfrm>
            <a:prstGeom prst="rect">
              <a:avLst/>
            </a:prstGeom>
            <a:grpFill/>
            <a:ln w="3175">
              <a:solidFill>
                <a:schemeClr val="bg1"/>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8" name="Freeform 205"/>
            <p:cNvSpPr>
              <a:spLocks/>
            </p:cNvSpPr>
            <p:nvPr/>
          </p:nvSpPr>
          <p:spPr bwMode="auto">
            <a:xfrm>
              <a:off x="7648575" y="4795838"/>
              <a:ext cx="9525" cy="6350"/>
            </a:xfrm>
            <a:custGeom>
              <a:avLst/>
              <a:gdLst>
                <a:gd name="T0" fmla="*/ 4 w 6"/>
                <a:gd name="T1" fmla="*/ 0 h 4"/>
                <a:gd name="T2" fmla="*/ 4 w 6"/>
                <a:gd name="T3" fmla="*/ 0 h 4"/>
                <a:gd name="T4" fmla="*/ 4 w 6"/>
                <a:gd name="T5" fmla="*/ 2 h 4"/>
                <a:gd name="T6" fmla="*/ 6 w 6"/>
                <a:gd name="T7" fmla="*/ 2 h 4"/>
                <a:gd name="T8" fmla="*/ 6 w 6"/>
                <a:gd name="T9" fmla="*/ 2 h 4"/>
                <a:gd name="T10" fmla="*/ 6 w 6"/>
                <a:gd name="T11" fmla="*/ 2 h 4"/>
                <a:gd name="T12" fmla="*/ 6 w 6"/>
                <a:gd name="T13" fmla="*/ 2 h 4"/>
                <a:gd name="T14" fmla="*/ 6 w 6"/>
                <a:gd name="T15" fmla="*/ 2 h 4"/>
                <a:gd name="T16" fmla="*/ 4 w 6"/>
                <a:gd name="T17" fmla="*/ 2 h 4"/>
                <a:gd name="T18" fmla="*/ 4 w 6"/>
                <a:gd name="T19" fmla="*/ 2 h 4"/>
                <a:gd name="T20" fmla="*/ 4 w 6"/>
                <a:gd name="T21" fmla="*/ 2 h 4"/>
                <a:gd name="T22" fmla="*/ 4 w 6"/>
                <a:gd name="T23" fmla="*/ 2 h 4"/>
                <a:gd name="T24" fmla="*/ 4 w 6"/>
                <a:gd name="T25" fmla="*/ 2 h 4"/>
                <a:gd name="T26" fmla="*/ 2 w 6"/>
                <a:gd name="T27" fmla="*/ 2 h 4"/>
                <a:gd name="T28" fmla="*/ 2 w 6"/>
                <a:gd name="T29" fmla="*/ 4 h 4"/>
                <a:gd name="T30" fmla="*/ 2 w 6"/>
                <a:gd name="T31" fmla="*/ 4 h 4"/>
                <a:gd name="T32" fmla="*/ 2 w 6"/>
                <a:gd name="T33" fmla="*/ 4 h 4"/>
                <a:gd name="T34" fmla="*/ 2 w 6"/>
                <a:gd name="T35" fmla="*/ 4 h 4"/>
                <a:gd name="T36" fmla="*/ 2 w 6"/>
                <a:gd name="T37" fmla="*/ 4 h 4"/>
                <a:gd name="T38" fmla="*/ 2 w 6"/>
                <a:gd name="T39" fmla="*/ 2 h 4"/>
                <a:gd name="T40" fmla="*/ 2 w 6"/>
                <a:gd name="T41" fmla="*/ 2 h 4"/>
                <a:gd name="T42" fmla="*/ 2 w 6"/>
                <a:gd name="T43" fmla="*/ 2 h 4"/>
                <a:gd name="T44" fmla="*/ 2 w 6"/>
                <a:gd name="T45" fmla="*/ 2 h 4"/>
                <a:gd name="T46" fmla="*/ 0 w 6"/>
                <a:gd name="T47" fmla="*/ 2 h 4"/>
                <a:gd name="T48" fmla="*/ 0 w 6"/>
                <a:gd name="T49" fmla="*/ 2 h 4"/>
                <a:gd name="T50" fmla="*/ 0 w 6"/>
                <a:gd name="T51" fmla="*/ 2 h 4"/>
                <a:gd name="T52" fmla="*/ 0 w 6"/>
                <a:gd name="T53" fmla="*/ 2 h 4"/>
                <a:gd name="T54" fmla="*/ 0 w 6"/>
                <a:gd name="T55" fmla="*/ 2 h 4"/>
                <a:gd name="T56" fmla="*/ 0 w 6"/>
                <a:gd name="T57" fmla="*/ 2 h 4"/>
                <a:gd name="T58" fmla="*/ 0 w 6"/>
                <a:gd name="T59" fmla="*/ 0 h 4"/>
                <a:gd name="T60" fmla="*/ 0 w 6"/>
                <a:gd name="T61" fmla="*/ 0 h 4"/>
                <a:gd name="T62" fmla="*/ 0 w 6"/>
                <a:gd name="T63" fmla="*/ 0 h 4"/>
                <a:gd name="T64" fmla="*/ 0 w 6"/>
                <a:gd name="T65" fmla="*/ 0 h 4"/>
                <a:gd name="T66" fmla="*/ 0 w 6"/>
                <a:gd name="T67" fmla="*/ 0 h 4"/>
                <a:gd name="T68" fmla="*/ 2 w 6"/>
                <a:gd name="T69" fmla="*/ 0 h 4"/>
                <a:gd name="T70" fmla="*/ 2 w 6"/>
                <a:gd name="T71" fmla="*/ 0 h 4"/>
                <a:gd name="T72" fmla="*/ 2 w 6"/>
                <a:gd name="T73" fmla="*/ 0 h 4"/>
                <a:gd name="T74" fmla="*/ 2 w 6"/>
                <a:gd name="T75" fmla="*/ 0 h 4"/>
                <a:gd name="T76" fmla="*/ 2 w 6"/>
                <a:gd name="T77" fmla="*/ 0 h 4"/>
                <a:gd name="T78" fmla="*/ 4 w 6"/>
                <a:gd name="T7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 h="4">
                  <a:moveTo>
                    <a:pt x="4" y="0"/>
                  </a:moveTo>
                  <a:lnTo>
                    <a:pt x="4" y="0"/>
                  </a:lnTo>
                  <a:lnTo>
                    <a:pt x="4" y="2"/>
                  </a:lnTo>
                  <a:lnTo>
                    <a:pt x="6" y="2"/>
                  </a:lnTo>
                  <a:lnTo>
                    <a:pt x="6" y="2"/>
                  </a:lnTo>
                  <a:lnTo>
                    <a:pt x="6" y="2"/>
                  </a:lnTo>
                  <a:lnTo>
                    <a:pt x="6" y="2"/>
                  </a:lnTo>
                  <a:lnTo>
                    <a:pt x="6" y="2"/>
                  </a:lnTo>
                  <a:lnTo>
                    <a:pt x="4" y="2"/>
                  </a:lnTo>
                  <a:lnTo>
                    <a:pt x="4" y="2"/>
                  </a:lnTo>
                  <a:lnTo>
                    <a:pt x="4" y="2"/>
                  </a:lnTo>
                  <a:lnTo>
                    <a:pt x="4" y="2"/>
                  </a:lnTo>
                  <a:lnTo>
                    <a:pt x="4" y="2"/>
                  </a:lnTo>
                  <a:lnTo>
                    <a:pt x="2" y="2"/>
                  </a:lnTo>
                  <a:lnTo>
                    <a:pt x="2" y="4"/>
                  </a:lnTo>
                  <a:lnTo>
                    <a:pt x="2" y="4"/>
                  </a:lnTo>
                  <a:lnTo>
                    <a:pt x="2" y="4"/>
                  </a:lnTo>
                  <a:lnTo>
                    <a:pt x="2" y="4"/>
                  </a:lnTo>
                  <a:lnTo>
                    <a:pt x="2" y="4"/>
                  </a:lnTo>
                  <a:lnTo>
                    <a:pt x="2" y="2"/>
                  </a:lnTo>
                  <a:lnTo>
                    <a:pt x="2" y="2"/>
                  </a:lnTo>
                  <a:lnTo>
                    <a:pt x="2" y="2"/>
                  </a:lnTo>
                  <a:lnTo>
                    <a:pt x="2" y="2"/>
                  </a:lnTo>
                  <a:lnTo>
                    <a:pt x="0" y="2"/>
                  </a:lnTo>
                  <a:lnTo>
                    <a:pt x="0" y="2"/>
                  </a:lnTo>
                  <a:lnTo>
                    <a:pt x="0" y="2"/>
                  </a:lnTo>
                  <a:lnTo>
                    <a:pt x="0" y="2"/>
                  </a:lnTo>
                  <a:lnTo>
                    <a:pt x="0" y="2"/>
                  </a:lnTo>
                  <a:lnTo>
                    <a:pt x="0" y="2"/>
                  </a:lnTo>
                  <a:lnTo>
                    <a:pt x="0" y="0"/>
                  </a:lnTo>
                  <a:lnTo>
                    <a:pt x="0" y="0"/>
                  </a:lnTo>
                  <a:lnTo>
                    <a:pt x="0" y="0"/>
                  </a:lnTo>
                  <a:lnTo>
                    <a:pt x="0" y="0"/>
                  </a:lnTo>
                  <a:lnTo>
                    <a:pt x="0" y="0"/>
                  </a:lnTo>
                  <a:lnTo>
                    <a:pt x="2" y="0"/>
                  </a:lnTo>
                  <a:lnTo>
                    <a:pt x="2" y="0"/>
                  </a:lnTo>
                  <a:lnTo>
                    <a:pt x="2" y="0"/>
                  </a:lnTo>
                  <a:lnTo>
                    <a:pt x="2" y="0"/>
                  </a:lnTo>
                  <a:lnTo>
                    <a:pt x="2" y="0"/>
                  </a:lnTo>
                  <a:lnTo>
                    <a:pt x="4"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9" name="Freeform 207"/>
            <p:cNvSpPr>
              <a:spLocks noEditPoints="1"/>
            </p:cNvSpPr>
            <p:nvPr/>
          </p:nvSpPr>
          <p:spPr bwMode="auto">
            <a:xfrm>
              <a:off x="4067175" y="6456363"/>
              <a:ext cx="298450" cy="255588"/>
            </a:xfrm>
            <a:custGeom>
              <a:avLst/>
              <a:gdLst>
                <a:gd name="T0" fmla="*/ 173 w 188"/>
                <a:gd name="T1" fmla="*/ 160 h 161"/>
                <a:gd name="T2" fmla="*/ 173 w 188"/>
                <a:gd name="T3" fmla="*/ 161 h 161"/>
                <a:gd name="T4" fmla="*/ 171 w 188"/>
                <a:gd name="T5" fmla="*/ 161 h 161"/>
                <a:gd name="T6" fmla="*/ 182 w 188"/>
                <a:gd name="T7" fmla="*/ 148 h 161"/>
                <a:gd name="T8" fmla="*/ 184 w 188"/>
                <a:gd name="T9" fmla="*/ 148 h 161"/>
                <a:gd name="T10" fmla="*/ 186 w 188"/>
                <a:gd name="T11" fmla="*/ 127 h 161"/>
                <a:gd name="T12" fmla="*/ 188 w 188"/>
                <a:gd name="T13" fmla="*/ 131 h 161"/>
                <a:gd name="T14" fmla="*/ 184 w 188"/>
                <a:gd name="T15" fmla="*/ 108 h 161"/>
                <a:gd name="T16" fmla="*/ 182 w 188"/>
                <a:gd name="T17" fmla="*/ 88 h 161"/>
                <a:gd name="T18" fmla="*/ 182 w 188"/>
                <a:gd name="T19" fmla="*/ 88 h 161"/>
                <a:gd name="T20" fmla="*/ 157 w 188"/>
                <a:gd name="T21" fmla="*/ 77 h 161"/>
                <a:gd name="T22" fmla="*/ 173 w 188"/>
                <a:gd name="T23" fmla="*/ 79 h 161"/>
                <a:gd name="T24" fmla="*/ 167 w 188"/>
                <a:gd name="T25" fmla="*/ 65 h 161"/>
                <a:gd name="T26" fmla="*/ 169 w 188"/>
                <a:gd name="T27" fmla="*/ 65 h 161"/>
                <a:gd name="T28" fmla="*/ 15 w 188"/>
                <a:gd name="T29" fmla="*/ 16 h 161"/>
                <a:gd name="T30" fmla="*/ 15 w 188"/>
                <a:gd name="T31" fmla="*/ 14 h 161"/>
                <a:gd name="T32" fmla="*/ 0 w 188"/>
                <a:gd name="T33" fmla="*/ 2 h 161"/>
                <a:gd name="T34" fmla="*/ 7 w 188"/>
                <a:gd name="T35" fmla="*/ 2 h 161"/>
                <a:gd name="T36" fmla="*/ 11 w 188"/>
                <a:gd name="T37" fmla="*/ 2 h 161"/>
                <a:gd name="T38" fmla="*/ 11 w 188"/>
                <a:gd name="T39" fmla="*/ 4 h 161"/>
                <a:gd name="T40" fmla="*/ 13 w 188"/>
                <a:gd name="T41" fmla="*/ 4 h 161"/>
                <a:gd name="T42" fmla="*/ 15 w 188"/>
                <a:gd name="T43" fmla="*/ 4 h 161"/>
                <a:gd name="T44" fmla="*/ 17 w 188"/>
                <a:gd name="T45" fmla="*/ 4 h 161"/>
                <a:gd name="T46" fmla="*/ 21 w 188"/>
                <a:gd name="T47" fmla="*/ 6 h 161"/>
                <a:gd name="T48" fmla="*/ 23 w 188"/>
                <a:gd name="T49" fmla="*/ 6 h 161"/>
                <a:gd name="T50" fmla="*/ 25 w 188"/>
                <a:gd name="T51" fmla="*/ 6 h 161"/>
                <a:gd name="T52" fmla="*/ 23 w 188"/>
                <a:gd name="T53" fmla="*/ 10 h 161"/>
                <a:gd name="T54" fmla="*/ 27 w 188"/>
                <a:gd name="T55" fmla="*/ 10 h 161"/>
                <a:gd name="T56" fmla="*/ 27 w 188"/>
                <a:gd name="T57" fmla="*/ 10 h 161"/>
                <a:gd name="T58" fmla="*/ 29 w 188"/>
                <a:gd name="T59" fmla="*/ 10 h 161"/>
                <a:gd name="T60" fmla="*/ 29 w 188"/>
                <a:gd name="T61" fmla="*/ 8 h 161"/>
                <a:gd name="T62" fmla="*/ 29 w 188"/>
                <a:gd name="T63" fmla="*/ 12 h 161"/>
                <a:gd name="T64" fmla="*/ 32 w 188"/>
                <a:gd name="T65" fmla="*/ 14 h 161"/>
                <a:gd name="T66" fmla="*/ 34 w 188"/>
                <a:gd name="T67" fmla="*/ 17 h 161"/>
                <a:gd name="T68" fmla="*/ 36 w 188"/>
                <a:gd name="T69" fmla="*/ 21 h 161"/>
                <a:gd name="T70" fmla="*/ 32 w 188"/>
                <a:gd name="T71" fmla="*/ 23 h 161"/>
                <a:gd name="T72" fmla="*/ 31 w 188"/>
                <a:gd name="T73" fmla="*/ 25 h 161"/>
                <a:gd name="T74" fmla="*/ 31 w 188"/>
                <a:gd name="T75" fmla="*/ 23 h 161"/>
                <a:gd name="T76" fmla="*/ 29 w 188"/>
                <a:gd name="T77" fmla="*/ 19 h 161"/>
                <a:gd name="T78" fmla="*/ 27 w 188"/>
                <a:gd name="T79" fmla="*/ 17 h 161"/>
                <a:gd name="T80" fmla="*/ 23 w 188"/>
                <a:gd name="T81" fmla="*/ 16 h 161"/>
                <a:gd name="T82" fmla="*/ 19 w 188"/>
                <a:gd name="T83" fmla="*/ 12 h 161"/>
                <a:gd name="T84" fmla="*/ 15 w 188"/>
                <a:gd name="T85" fmla="*/ 10 h 161"/>
                <a:gd name="T86" fmla="*/ 15 w 188"/>
                <a:gd name="T87" fmla="*/ 8 h 161"/>
                <a:gd name="T88" fmla="*/ 13 w 188"/>
                <a:gd name="T89" fmla="*/ 8 h 161"/>
                <a:gd name="T90" fmla="*/ 11 w 188"/>
                <a:gd name="T91" fmla="*/ 8 h 161"/>
                <a:gd name="T92" fmla="*/ 11 w 188"/>
                <a:gd name="T93" fmla="*/ 6 h 161"/>
                <a:gd name="T94" fmla="*/ 9 w 188"/>
                <a:gd name="T95" fmla="*/ 6 h 161"/>
                <a:gd name="T96" fmla="*/ 7 w 188"/>
                <a:gd name="T97" fmla="*/ 6 h 161"/>
                <a:gd name="T98" fmla="*/ 7 w 188"/>
                <a:gd name="T99" fmla="*/ 4 h 161"/>
                <a:gd name="T100" fmla="*/ 7 w 188"/>
                <a:gd name="T101" fmla="*/ 2 h 161"/>
                <a:gd name="T102" fmla="*/ 2 w 188"/>
                <a:gd name="T103" fmla="*/ 2 h 161"/>
                <a:gd name="T104" fmla="*/ 4 w 188"/>
                <a:gd name="T105" fmla="*/ 2 h 161"/>
                <a:gd name="T106" fmla="*/ 7 w 188"/>
                <a:gd name="T107" fmla="*/ 2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8" h="161">
                  <a:moveTo>
                    <a:pt x="175" y="161"/>
                  </a:moveTo>
                  <a:lnTo>
                    <a:pt x="173" y="161"/>
                  </a:lnTo>
                  <a:lnTo>
                    <a:pt x="173" y="160"/>
                  </a:lnTo>
                  <a:lnTo>
                    <a:pt x="175" y="160"/>
                  </a:lnTo>
                  <a:lnTo>
                    <a:pt x="175" y="161"/>
                  </a:lnTo>
                  <a:close/>
                  <a:moveTo>
                    <a:pt x="173" y="161"/>
                  </a:moveTo>
                  <a:lnTo>
                    <a:pt x="171" y="161"/>
                  </a:lnTo>
                  <a:lnTo>
                    <a:pt x="171" y="160"/>
                  </a:lnTo>
                  <a:lnTo>
                    <a:pt x="171" y="161"/>
                  </a:lnTo>
                  <a:lnTo>
                    <a:pt x="173" y="161"/>
                  </a:lnTo>
                  <a:close/>
                  <a:moveTo>
                    <a:pt x="184" y="148"/>
                  </a:moveTo>
                  <a:lnTo>
                    <a:pt x="182" y="148"/>
                  </a:lnTo>
                  <a:lnTo>
                    <a:pt x="182" y="146"/>
                  </a:lnTo>
                  <a:lnTo>
                    <a:pt x="184" y="146"/>
                  </a:lnTo>
                  <a:lnTo>
                    <a:pt x="184" y="148"/>
                  </a:lnTo>
                  <a:close/>
                  <a:moveTo>
                    <a:pt x="188" y="131"/>
                  </a:moveTo>
                  <a:lnTo>
                    <a:pt x="186" y="129"/>
                  </a:lnTo>
                  <a:lnTo>
                    <a:pt x="186" y="127"/>
                  </a:lnTo>
                  <a:lnTo>
                    <a:pt x="188" y="127"/>
                  </a:lnTo>
                  <a:lnTo>
                    <a:pt x="188" y="129"/>
                  </a:lnTo>
                  <a:lnTo>
                    <a:pt x="188" y="131"/>
                  </a:lnTo>
                  <a:close/>
                  <a:moveTo>
                    <a:pt x="186" y="110"/>
                  </a:moveTo>
                  <a:lnTo>
                    <a:pt x="184" y="110"/>
                  </a:lnTo>
                  <a:lnTo>
                    <a:pt x="184" y="108"/>
                  </a:lnTo>
                  <a:lnTo>
                    <a:pt x="186" y="108"/>
                  </a:lnTo>
                  <a:lnTo>
                    <a:pt x="186" y="110"/>
                  </a:lnTo>
                  <a:close/>
                  <a:moveTo>
                    <a:pt x="182" y="88"/>
                  </a:moveTo>
                  <a:lnTo>
                    <a:pt x="180" y="88"/>
                  </a:lnTo>
                  <a:lnTo>
                    <a:pt x="180" y="87"/>
                  </a:lnTo>
                  <a:lnTo>
                    <a:pt x="182" y="88"/>
                  </a:lnTo>
                  <a:close/>
                  <a:moveTo>
                    <a:pt x="157" y="77"/>
                  </a:moveTo>
                  <a:lnTo>
                    <a:pt x="157" y="79"/>
                  </a:lnTo>
                  <a:lnTo>
                    <a:pt x="157" y="77"/>
                  </a:lnTo>
                  <a:close/>
                  <a:moveTo>
                    <a:pt x="175" y="77"/>
                  </a:moveTo>
                  <a:lnTo>
                    <a:pt x="175" y="79"/>
                  </a:lnTo>
                  <a:lnTo>
                    <a:pt x="173" y="79"/>
                  </a:lnTo>
                  <a:lnTo>
                    <a:pt x="173" y="77"/>
                  </a:lnTo>
                  <a:lnTo>
                    <a:pt x="175" y="77"/>
                  </a:lnTo>
                  <a:close/>
                  <a:moveTo>
                    <a:pt x="167" y="65"/>
                  </a:moveTo>
                  <a:lnTo>
                    <a:pt x="167" y="67"/>
                  </a:lnTo>
                  <a:lnTo>
                    <a:pt x="167" y="65"/>
                  </a:lnTo>
                  <a:lnTo>
                    <a:pt x="169" y="65"/>
                  </a:lnTo>
                  <a:lnTo>
                    <a:pt x="167" y="65"/>
                  </a:lnTo>
                  <a:close/>
                  <a:moveTo>
                    <a:pt x="17" y="16"/>
                  </a:moveTo>
                  <a:lnTo>
                    <a:pt x="15" y="16"/>
                  </a:lnTo>
                  <a:lnTo>
                    <a:pt x="17" y="16"/>
                  </a:lnTo>
                  <a:lnTo>
                    <a:pt x="15" y="16"/>
                  </a:lnTo>
                  <a:lnTo>
                    <a:pt x="15" y="14"/>
                  </a:lnTo>
                  <a:lnTo>
                    <a:pt x="17" y="14"/>
                  </a:lnTo>
                  <a:lnTo>
                    <a:pt x="17" y="16"/>
                  </a:lnTo>
                  <a:close/>
                  <a:moveTo>
                    <a:pt x="0" y="2"/>
                  </a:moveTo>
                  <a:lnTo>
                    <a:pt x="2" y="2"/>
                  </a:lnTo>
                  <a:lnTo>
                    <a:pt x="0" y="2"/>
                  </a:lnTo>
                  <a:close/>
                  <a:moveTo>
                    <a:pt x="7" y="2"/>
                  </a:moveTo>
                  <a:lnTo>
                    <a:pt x="6" y="2"/>
                  </a:lnTo>
                  <a:lnTo>
                    <a:pt x="9" y="2"/>
                  </a:lnTo>
                  <a:lnTo>
                    <a:pt x="11" y="2"/>
                  </a:lnTo>
                  <a:lnTo>
                    <a:pt x="9" y="2"/>
                  </a:lnTo>
                  <a:lnTo>
                    <a:pt x="11" y="2"/>
                  </a:lnTo>
                  <a:lnTo>
                    <a:pt x="11" y="4"/>
                  </a:lnTo>
                  <a:lnTo>
                    <a:pt x="11" y="2"/>
                  </a:lnTo>
                  <a:lnTo>
                    <a:pt x="13" y="2"/>
                  </a:lnTo>
                  <a:lnTo>
                    <a:pt x="13" y="4"/>
                  </a:lnTo>
                  <a:lnTo>
                    <a:pt x="15" y="4"/>
                  </a:lnTo>
                  <a:lnTo>
                    <a:pt x="15" y="2"/>
                  </a:lnTo>
                  <a:lnTo>
                    <a:pt x="15" y="4"/>
                  </a:lnTo>
                  <a:lnTo>
                    <a:pt x="17" y="4"/>
                  </a:lnTo>
                  <a:lnTo>
                    <a:pt x="17" y="6"/>
                  </a:lnTo>
                  <a:lnTo>
                    <a:pt x="17" y="4"/>
                  </a:lnTo>
                  <a:lnTo>
                    <a:pt x="19" y="4"/>
                  </a:lnTo>
                  <a:lnTo>
                    <a:pt x="21" y="4"/>
                  </a:lnTo>
                  <a:lnTo>
                    <a:pt x="21" y="6"/>
                  </a:lnTo>
                  <a:lnTo>
                    <a:pt x="21" y="4"/>
                  </a:lnTo>
                  <a:lnTo>
                    <a:pt x="23" y="4"/>
                  </a:lnTo>
                  <a:lnTo>
                    <a:pt x="23" y="6"/>
                  </a:lnTo>
                  <a:lnTo>
                    <a:pt x="25" y="6"/>
                  </a:lnTo>
                  <a:lnTo>
                    <a:pt x="25" y="8"/>
                  </a:lnTo>
                  <a:lnTo>
                    <a:pt x="25" y="6"/>
                  </a:lnTo>
                  <a:lnTo>
                    <a:pt x="25" y="8"/>
                  </a:lnTo>
                  <a:lnTo>
                    <a:pt x="23" y="8"/>
                  </a:lnTo>
                  <a:lnTo>
                    <a:pt x="23" y="10"/>
                  </a:lnTo>
                  <a:lnTo>
                    <a:pt x="25" y="8"/>
                  </a:lnTo>
                  <a:lnTo>
                    <a:pt x="27" y="8"/>
                  </a:lnTo>
                  <a:lnTo>
                    <a:pt x="27" y="10"/>
                  </a:lnTo>
                  <a:lnTo>
                    <a:pt x="25" y="10"/>
                  </a:lnTo>
                  <a:lnTo>
                    <a:pt x="25" y="12"/>
                  </a:lnTo>
                  <a:lnTo>
                    <a:pt x="27" y="10"/>
                  </a:lnTo>
                  <a:lnTo>
                    <a:pt x="27" y="12"/>
                  </a:lnTo>
                  <a:lnTo>
                    <a:pt x="29" y="12"/>
                  </a:lnTo>
                  <a:lnTo>
                    <a:pt x="29" y="10"/>
                  </a:lnTo>
                  <a:lnTo>
                    <a:pt x="27" y="10"/>
                  </a:lnTo>
                  <a:lnTo>
                    <a:pt x="27" y="8"/>
                  </a:lnTo>
                  <a:lnTo>
                    <a:pt x="29" y="8"/>
                  </a:lnTo>
                  <a:lnTo>
                    <a:pt x="29" y="10"/>
                  </a:lnTo>
                  <a:lnTo>
                    <a:pt x="31" y="12"/>
                  </a:lnTo>
                  <a:lnTo>
                    <a:pt x="29" y="12"/>
                  </a:lnTo>
                  <a:lnTo>
                    <a:pt x="31" y="12"/>
                  </a:lnTo>
                  <a:lnTo>
                    <a:pt x="31" y="14"/>
                  </a:lnTo>
                  <a:lnTo>
                    <a:pt x="32" y="14"/>
                  </a:lnTo>
                  <a:lnTo>
                    <a:pt x="32" y="16"/>
                  </a:lnTo>
                  <a:lnTo>
                    <a:pt x="32" y="17"/>
                  </a:lnTo>
                  <a:lnTo>
                    <a:pt x="34" y="17"/>
                  </a:lnTo>
                  <a:lnTo>
                    <a:pt x="34" y="19"/>
                  </a:lnTo>
                  <a:lnTo>
                    <a:pt x="34" y="21"/>
                  </a:lnTo>
                  <a:lnTo>
                    <a:pt x="36" y="21"/>
                  </a:lnTo>
                  <a:lnTo>
                    <a:pt x="36" y="23"/>
                  </a:lnTo>
                  <a:lnTo>
                    <a:pt x="34" y="23"/>
                  </a:lnTo>
                  <a:lnTo>
                    <a:pt x="32" y="23"/>
                  </a:lnTo>
                  <a:lnTo>
                    <a:pt x="34" y="25"/>
                  </a:lnTo>
                  <a:lnTo>
                    <a:pt x="32" y="25"/>
                  </a:lnTo>
                  <a:lnTo>
                    <a:pt x="31" y="25"/>
                  </a:lnTo>
                  <a:lnTo>
                    <a:pt x="32" y="25"/>
                  </a:lnTo>
                  <a:lnTo>
                    <a:pt x="31" y="25"/>
                  </a:lnTo>
                  <a:lnTo>
                    <a:pt x="31" y="23"/>
                  </a:lnTo>
                  <a:lnTo>
                    <a:pt x="29" y="23"/>
                  </a:lnTo>
                  <a:lnTo>
                    <a:pt x="29" y="21"/>
                  </a:lnTo>
                  <a:lnTo>
                    <a:pt x="29" y="19"/>
                  </a:lnTo>
                  <a:lnTo>
                    <a:pt x="27" y="17"/>
                  </a:lnTo>
                  <a:lnTo>
                    <a:pt x="25" y="17"/>
                  </a:lnTo>
                  <a:lnTo>
                    <a:pt x="27" y="17"/>
                  </a:lnTo>
                  <a:lnTo>
                    <a:pt x="27" y="16"/>
                  </a:lnTo>
                  <a:lnTo>
                    <a:pt x="25" y="16"/>
                  </a:lnTo>
                  <a:lnTo>
                    <a:pt x="23" y="16"/>
                  </a:lnTo>
                  <a:lnTo>
                    <a:pt x="21" y="14"/>
                  </a:lnTo>
                  <a:lnTo>
                    <a:pt x="21" y="12"/>
                  </a:lnTo>
                  <a:lnTo>
                    <a:pt x="19" y="12"/>
                  </a:lnTo>
                  <a:lnTo>
                    <a:pt x="17" y="12"/>
                  </a:lnTo>
                  <a:lnTo>
                    <a:pt x="17" y="10"/>
                  </a:lnTo>
                  <a:lnTo>
                    <a:pt x="15" y="10"/>
                  </a:lnTo>
                  <a:lnTo>
                    <a:pt x="17" y="10"/>
                  </a:lnTo>
                  <a:lnTo>
                    <a:pt x="15" y="10"/>
                  </a:lnTo>
                  <a:lnTo>
                    <a:pt x="15" y="8"/>
                  </a:lnTo>
                  <a:lnTo>
                    <a:pt x="15" y="10"/>
                  </a:lnTo>
                  <a:lnTo>
                    <a:pt x="15" y="8"/>
                  </a:lnTo>
                  <a:lnTo>
                    <a:pt x="13" y="8"/>
                  </a:lnTo>
                  <a:lnTo>
                    <a:pt x="13" y="10"/>
                  </a:lnTo>
                  <a:lnTo>
                    <a:pt x="11" y="10"/>
                  </a:lnTo>
                  <a:lnTo>
                    <a:pt x="11" y="8"/>
                  </a:lnTo>
                  <a:lnTo>
                    <a:pt x="13" y="8"/>
                  </a:lnTo>
                  <a:lnTo>
                    <a:pt x="11" y="8"/>
                  </a:lnTo>
                  <a:lnTo>
                    <a:pt x="11" y="6"/>
                  </a:lnTo>
                  <a:lnTo>
                    <a:pt x="13" y="6"/>
                  </a:lnTo>
                  <a:lnTo>
                    <a:pt x="11" y="6"/>
                  </a:lnTo>
                  <a:lnTo>
                    <a:pt x="9" y="6"/>
                  </a:lnTo>
                  <a:lnTo>
                    <a:pt x="7" y="6"/>
                  </a:lnTo>
                  <a:lnTo>
                    <a:pt x="6" y="6"/>
                  </a:lnTo>
                  <a:lnTo>
                    <a:pt x="7" y="6"/>
                  </a:lnTo>
                  <a:lnTo>
                    <a:pt x="6" y="6"/>
                  </a:lnTo>
                  <a:lnTo>
                    <a:pt x="7" y="6"/>
                  </a:lnTo>
                  <a:lnTo>
                    <a:pt x="7" y="4"/>
                  </a:lnTo>
                  <a:lnTo>
                    <a:pt x="6" y="4"/>
                  </a:lnTo>
                  <a:lnTo>
                    <a:pt x="7" y="4"/>
                  </a:lnTo>
                  <a:lnTo>
                    <a:pt x="7" y="2"/>
                  </a:lnTo>
                  <a:lnTo>
                    <a:pt x="6" y="2"/>
                  </a:lnTo>
                  <a:lnTo>
                    <a:pt x="4" y="2"/>
                  </a:lnTo>
                  <a:lnTo>
                    <a:pt x="2" y="2"/>
                  </a:lnTo>
                  <a:lnTo>
                    <a:pt x="2" y="4"/>
                  </a:lnTo>
                  <a:lnTo>
                    <a:pt x="2" y="2"/>
                  </a:lnTo>
                  <a:lnTo>
                    <a:pt x="4" y="2"/>
                  </a:lnTo>
                  <a:lnTo>
                    <a:pt x="6" y="2"/>
                  </a:lnTo>
                  <a:lnTo>
                    <a:pt x="6" y="0"/>
                  </a:lnTo>
                  <a:lnTo>
                    <a:pt x="7"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0" name="Freeform 208"/>
            <p:cNvSpPr>
              <a:spLocks noEditPoints="1"/>
            </p:cNvSpPr>
            <p:nvPr/>
          </p:nvSpPr>
          <p:spPr bwMode="auto">
            <a:xfrm>
              <a:off x="4664075" y="5033963"/>
              <a:ext cx="222250" cy="917575"/>
            </a:xfrm>
            <a:custGeom>
              <a:avLst/>
              <a:gdLst>
                <a:gd name="T0" fmla="*/ 73 w 140"/>
                <a:gd name="T1" fmla="*/ 578 h 578"/>
                <a:gd name="T2" fmla="*/ 71 w 140"/>
                <a:gd name="T3" fmla="*/ 576 h 578"/>
                <a:gd name="T4" fmla="*/ 71 w 140"/>
                <a:gd name="T5" fmla="*/ 576 h 578"/>
                <a:gd name="T6" fmla="*/ 71 w 140"/>
                <a:gd name="T7" fmla="*/ 576 h 578"/>
                <a:gd name="T8" fmla="*/ 71 w 140"/>
                <a:gd name="T9" fmla="*/ 576 h 578"/>
                <a:gd name="T10" fmla="*/ 73 w 140"/>
                <a:gd name="T11" fmla="*/ 576 h 578"/>
                <a:gd name="T12" fmla="*/ 73 w 140"/>
                <a:gd name="T13" fmla="*/ 576 h 578"/>
                <a:gd name="T14" fmla="*/ 73 w 140"/>
                <a:gd name="T15" fmla="*/ 576 h 578"/>
                <a:gd name="T16" fmla="*/ 35 w 140"/>
                <a:gd name="T17" fmla="*/ 510 h 578"/>
                <a:gd name="T18" fmla="*/ 35 w 140"/>
                <a:gd name="T19" fmla="*/ 510 h 578"/>
                <a:gd name="T20" fmla="*/ 35 w 140"/>
                <a:gd name="T21" fmla="*/ 508 h 578"/>
                <a:gd name="T22" fmla="*/ 35 w 140"/>
                <a:gd name="T23" fmla="*/ 508 h 578"/>
                <a:gd name="T24" fmla="*/ 37 w 140"/>
                <a:gd name="T25" fmla="*/ 508 h 578"/>
                <a:gd name="T26" fmla="*/ 37 w 140"/>
                <a:gd name="T27" fmla="*/ 508 h 578"/>
                <a:gd name="T28" fmla="*/ 37 w 140"/>
                <a:gd name="T29" fmla="*/ 510 h 578"/>
                <a:gd name="T30" fmla="*/ 37 w 140"/>
                <a:gd name="T31" fmla="*/ 510 h 578"/>
                <a:gd name="T32" fmla="*/ 35 w 140"/>
                <a:gd name="T33" fmla="*/ 510 h 578"/>
                <a:gd name="T34" fmla="*/ 140 w 140"/>
                <a:gd name="T35" fmla="*/ 130 h 578"/>
                <a:gd name="T36" fmla="*/ 140 w 140"/>
                <a:gd name="T37" fmla="*/ 130 h 578"/>
                <a:gd name="T38" fmla="*/ 140 w 140"/>
                <a:gd name="T39" fmla="*/ 130 h 578"/>
                <a:gd name="T40" fmla="*/ 140 w 140"/>
                <a:gd name="T41" fmla="*/ 130 h 578"/>
                <a:gd name="T42" fmla="*/ 140 w 140"/>
                <a:gd name="T43" fmla="*/ 130 h 578"/>
                <a:gd name="T44" fmla="*/ 140 w 140"/>
                <a:gd name="T45" fmla="*/ 130 h 578"/>
                <a:gd name="T46" fmla="*/ 138 w 140"/>
                <a:gd name="T47" fmla="*/ 130 h 578"/>
                <a:gd name="T48" fmla="*/ 138 w 140"/>
                <a:gd name="T49" fmla="*/ 132 h 578"/>
                <a:gd name="T50" fmla="*/ 138 w 140"/>
                <a:gd name="T51" fmla="*/ 130 h 578"/>
                <a:gd name="T52" fmla="*/ 138 w 140"/>
                <a:gd name="T53" fmla="*/ 130 h 578"/>
                <a:gd name="T54" fmla="*/ 138 w 140"/>
                <a:gd name="T55" fmla="*/ 130 h 578"/>
                <a:gd name="T56" fmla="*/ 138 w 140"/>
                <a:gd name="T57" fmla="*/ 130 h 578"/>
                <a:gd name="T58" fmla="*/ 140 w 140"/>
                <a:gd name="T59" fmla="*/ 130 h 578"/>
                <a:gd name="T60" fmla="*/ 140 w 140"/>
                <a:gd name="T61" fmla="*/ 130 h 578"/>
                <a:gd name="T62" fmla="*/ 2 w 140"/>
                <a:gd name="T63" fmla="*/ 0 h 578"/>
                <a:gd name="T64" fmla="*/ 2 w 140"/>
                <a:gd name="T65" fmla="*/ 0 h 578"/>
                <a:gd name="T66" fmla="*/ 2 w 140"/>
                <a:gd name="T67" fmla="*/ 0 h 578"/>
                <a:gd name="T68" fmla="*/ 2 w 140"/>
                <a:gd name="T69" fmla="*/ 0 h 578"/>
                <a:gd name="T70" fmla="*/ 2 w 140"/>
                <a:gd name="T71" fmla="*/ 0 h 578"/>
                <a:gd name="T72" fmla="*/ 2 w 140"/>
                <a:gd name="T73" fmla="*/ 0 h 578"/>
                <a:gd name="T74" fmla="*/ 0 w 140"/>
                <a:gd name="T75" fmla="*/ 0 h 578"/>
                <a:gd name="T76" fmla="*/ 0 w 140"/>
                <a:gd name="T77" fmla="*/ 0 h 578"/>
                <a:gd name="T78" fmla="*/ 0 w 140"/>
                <a:gd name="T79" fmla="*/ 0 h 578"/>
                <a:gd name="T80" fmla="*/ 2 w 140"/>
                <a:gd name="T81" fmla="*/ 0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0" h="578">
                  <a:moveTo>
                    <a:pt x="73" y="576"/>
                  </a:moveTo>
                  <a:lnTo>
                    <a:pt x="73" y="578"/>
                  </a:lnTo>
                  <a:lnTo>
                    <a:pt x="71" y="576"/>
                  </a:lnTo>
                  <a:lnTo>
                    <a:pt x="71" y="576"/>
                  </a:lnTo>
                  <a:lnTo>
                    <a:pt x="71" y="576"/>
                  </a:lnTo>
                  <a:lnTo>
                    <a:pt x="71" y="576"/>
                  </a:lnTo>
                  <a:lnTo>
                    <a:pt x="71" y="576"/>
                  </a:lnTo>
                  <a:lnTo>
                    <a:pt x="71" y="576"/>
                  </a:lnTo>
                  <a:lnTo>
                    <a:pt x="71" y="576"/>
                  </a:lnTo>
                  <a:lnTo>
                    <a:pt x="71" y="576"/>
                  </a:lnTo>
                  <a:lnTo>
                    <a:pt x="71" y="576"/>
                  </a:lnTo>
                  <a:lnTo>
                    <a:pt x="73" y="576"/>
                  </a:lnTo>
                  <a:lnTo>
                    <a:pt x="73" y="576"/>
                  </a:lnTo>
                  <a:lnTo>
                    <a:pt x="73" y="576"/>
                  </a:lnTo>
                  <a:lnTo>
                    <a:pt x="73" y="576"/>
                  </a:lnTo>
                  <a:lnTo>
                    <a:pt x="73" y="576"/>
                  </a:lnTo>
                  <a:close/>
                  <a:moveTo>
                    <a:pt x="35" y="510"/>
                  </a:moveTo>
                  <a:lnTo>
                    <a:pt x="35" y="510"/>
                  </a:lnTo>
                  <a:lnTo>
                    <a:pt x="35" y="510"/>
                  </a:lnTo>
                  <a:lnTo>
                    <a:pt x="35" y="510"/>
                  </a:lnTo>
                  <a:lnTo>
                    <a:pt x="35" y="508"/>
                  </a:lnTo>
                  <a:lnTo>
                    <a:pt x="35" y="508"/>
                  </a:lnTo>
                  <a:lnTo>
                    <a:pt x="35" y="508"/>
                  </a:lnTo>
                  <a:lnTo>
                    <a:pt x="35" y="508"/>
                  </a:lnTo>
                  <a:lnTo>
                    <a:pt x="35" y="508"/>
                  </a:lnTo>
                  <a:lnTo>
                    <a:pt x="37" y="508"/>
                  </a:lnTo>
                  <a:lnTo>
                    <a:pt x="37" y="508"/>
                  </a:lnTo>
                  <a:lnTo>
                    <a:pt x="37" y="508"/>
                  </a:lnTo>
                  <a:lnTo>
                    <a:pt x="37" y="510"/>
                  </a:lnTo>
                  <a:lnTo>
                    <a:pt x="37" y="510"/>
                  </a:lnTo>
                  <a:lnTo>
                    <a:pt x="37" y="510"/>
                  </a:lnTo>
                  <a:lnTo>
                    <a:pt x="37" y="510"/>
                  </a:lnTo>
                  <a:lnTo>
                    <a:pt x="35" y="510"/>
                  </a:lnTo>
                  <a:lnTo>
                    <a:pt x="35" y="510"/>
                  </a:lnTo>
                  <a:close/>
                  <a:moveTo>
                    <a:pt x="140" y="130"/>
                  </a:moveTo>
                  <a:lnTo>
                    <a:pt x="140" y="130"/>
                  </a:lnTo>
                  <a:lnTo>
                    <a:pt x="140" y="130"/>
                  </a:lnTo>
                  <a:lnTo>
                    <a:pt x="140" y="130"/>
                  </a:lnTo>
                  <a:lnTo>
                    <a:pt x="140" y="130"/>
                  </a:lnTo>
                  <a:lnTo>
                    <a:pt x="140" y="130"/>
                  </a:lnTo>
                  <a:lnTo>
                    <a:pt x="140" y="130"/>
                  </a:lnTo>
                  <a:lnTo>
                    <a:pt x="140" y="130"/>
                  </a:lnTo>
                  <a:lnTo>
                    <a:pt x="140" y="130"/>
                  </a:lnTo>
                  <a:lnTo>
                    <a:pt x="140" y="130"/>
                  </a:lnTo>
                  <a:lnTo>
                    <a:pt x="140" y="130"/>
                  </a:lnTo>
                  <a:lnTo>
                    <a:pt x="140" y="130"/>
                  </a:lnTo>
                  <a:lnTo>
                    <a:pt x="138" y="130"/>
                  </a:lnTo>
                  <a:lnTo>
                    <a:pt x="138" y="130"/>
                  </a:lnTo>
                  <a:lnTo>
                    <a:pt x="138" y="132"/>
                  </a:lnTo>
                  <a:lnTo>
                    <a:pt x="138" y="132"/>
                  </a:lnTo>
                  <a:lnTo>
                    <a:pt x="138" y="130"/>
                  </a:lnTo>
                  <a:lnTo>
                    <a:pt x="138" y="130"/>
                  </a:lnTo>
                  <a:lnTo>
                    <a:pt x="138" y="130"/>
                  </a:lnTo>
                  <a:lnTo>
                    <a:pt x="138" y="130"/>
                  </a:lnTo>
                  <a:lnTo>
                    <a:pt x="138" y="130"/>
                  </a:lnTo>
                  <a:lnTo>
                    <a:pt x="138" y="130"/>
                  </a:lnTo>
                  <a:lnTo>
                    <a:pt x="138" y="130"/>
                  </a:lnTo>
                  <a:lnTo>
                    <a:pt x="138" y="130"/>
                  </a:lnTo>
                  <a:lnTo>
                    <a:pt x="138" y="130"/>
                  </a:lnTo>
                  <a:lnTo>
                    <a:pt x="140" y="130"/>
                  </a:lnTo>
                  <a:lnTo>
                    <a:pt x="140" y="130"/>
                  </a:lnTo>
                  <a:lnTo>
                    <a:pt x="140" y="130"/>
                  </a:lnTo>
                  <a:close/>
                  <a:moveTo>
                    <a:pt x="2" y="0"/>
                  </a:moveTo>
                  <a:lnTo>
                    <a:pt x="2" y="0"/>
                  </a:lnTo>
                  <a:lnTo>
                    <a:pt x="2" y="0"/>
                  </a:lnTo>
                  <a:lnTo>
                    <a:pt x="2" y="0"/>
                  </a:lnTo>
                  <a:lnTo>
                    <a:pt x="2" y="0"/>
                  </a:lnTo>
                  <a:lnTo>
                    <a:pt x="2" y="0"/>
                  </a:lnTo>
                  <a:lnTo>
                    <a:pt x="2" y="0"/>
                  </a:lnTo>
                  <a:lnTo>
                    <a:pt x="2" y="0"/>
                  </a:lnTo>
                  <a:lnTo>
                    <a:pt x="2" y="0"/>
                  </a:lnTo>
                  <a:lnTo>
                    <a:pt x="2" y="0"/>
                  </a:lnTo>
                  <a:lnTo>
                    <a:pt x="2" y="0"/>
                  </a:lnTo>
                  <a:lnTo>
                    <a:pt x="2" y="0"/>
                  </a:lnTo>
                  <a:lnTo>
                    <a:pt x="2" y="0"/>
                  </a:lnTo>
                  <a:lnTo>
                    <a:pt x="0" y="0"/>
                  </a:lnTo>
                  <a:lnTo>
                    <a:pt x="0" y="0"/>
                  </a:lnTo>
                  <a:lnTo>
                    <a:pt x="0" y="0"/>
                  </a:lnTo>
                  <a:lnTo>
                    <a:pt x="0" y="0"/>
                  </a:lnTo>
                  <a:lnTo>
                    <a:pt x="0" y="0"/>
                  </a:lnTo>
                  <a:lnTo>
                    <a:pt x="2" y="0"/>
                  </a:lnTo>
                  <a:lnTo>
                    <a:pt x="2"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1" name="Freeform 209"/>
            <p:cNvSpPr>
              <a:spLocks noEditPoints="1"/>
            </p:cNvSpPr>
            <p:nvPr/>
          </p:nvSpPr>
          <p:spPr bwMode="auto">
            <a:xfrm>
              <a:off x="8958263" y="5000625"/>
              <a:ext cx="336550" cy="146050"/>
            </a:xfrm>
            <a:custGeom>
              <a:avLst/>
              <a:gdLst>
                <a:gd name="T0" fmla="*/ 183 w 212"/>
                <a:gd name="T1" fmla="*/ 80 h 92"/>
                <a:gd name="T2" fmla="*/ 75 w 212"/>
                <a:gd name="T3" fmla="*/ 80 h 92"/>
                <a:gd name="T4" fmla="*/ 75 w 212"/>
                <a:gd name="T5" fmla="*/ 80 h 92"/>
                <a:gd name="T6" fmla="*/ 169 w 212"/>
                <a:gd name="T7" fmla="*/ 65 h 92"/>
                <a:gd name="T8" fmla="*/ 166 w 212"/>
                <a:gd name="T9" fmla="*/ 65 h 92"/>
                <a:gd name="T10" fmla="*/ 171 w 212"/>
                <a:gd name="T11" fmla="*/ 57 h 92"/>
                <a:gd name="T12" fmla="*/ 96 w 212"/>
                <a:gd name="T13" fmla="*/ 59 h 92"/>
                <a:gd name="T14" fmla="*/ 106 w 212"/>
                <a:gd name="T15" fmla="*/ 65 h 92"/>
                <a:gd name="T16" fmla="*/ 100 w 212"/>
                <a:gd name="T17" fmla="*/ 67 h 92"/>
                <a:gd name="T18" fmla="*/ 96 w 212"/>
                <a:gd name="T19" fmla="*/ 63 h 92"/>
                <a:gd name="T20" fmla="*/ 93 w 212"/>
                <a:gd name="T21" fmla="*/ 59 h 92"/>
                <a:gd name="T22" fmla="*/ 95 w 212"/>
                <a:gd name="T23" fmla="*/ 46 h 92"/>
                <a:gd name="T24" fmla="*/ 93 w 212"/>
                <a:gd name="T25" fmla="*/ 48 h 92"/>
                <a:gd name="T26" fmla="*/ 72 w 212"/>
                <a:gd name="T27" fmla="*/ 44 h 92"/>
                <a:gd name="T28" fmla="*/ 79 w 212"/>
                <a:gd name="T29" fmla="*/ 46 h 92"/>
                <a:gd name="T30" fmla="*/ 81 w 212"/>
                <a:gd name="T31" fmla="*/ 53 h 92"/>
                <a:gd name="T32" fmla="*/ 68 w 212"/>
                <a:gd name="T33" fmla="*/ 50 h 92"/>
                <a:gd name="T34" fmla="*/ 68 w 212"/>
                <a:gd name="T35" fmla="*/ 42 h 92"/>
                <a:gd name="T36" fmla="*/ 75 w 212"/>
                <a:gd name="T37" fmla="*/ 40 h 92"/>
                <a:gd name="T38" fmla="*/ 58 w 212"/>
                <a:gd name="T39" fmla="*/ 40 h 92"/>
                <a:gd name="T40" fmla="*/ 73 w 212"/>
                <a:gd name="T41" fmla="*/ 40 h 92"/>
                <a:gd name="T42" fmla="*/ 72 w 212"/>
                <a:gd name="T43" fmla="*/ 38 h 92"/>
                <a:gd name="T44" fmla="*/ 31 w 212"/>
                <a:gd name="T45" fmla="*/ 32 h 92"/>
                <a:gd name="T46" fmla="*/ 43 w 212"/>
                <a:gd name="T47" fmla="*/ 34 h 92"/>
                <a:gd name="T48" fmla="*/ 39 w 212"/>
                <a:gd name="T49" fmla="*/ 34 h 92"/>
                <a:gd name="T50" fmla="*/ 27 w 212"/>
                <a:gd name="T51" fmla="*/ 32 h 92"/>
                <a:gd name="T52" fmla="*/ 66 w 212"/>
                <a:gd name="T53" fmla="*/ 28 h 92"/>
                <a:gd name="T54" fmla="*/ 87 w 212"/>
                <a:gd name="T55" fmla="*/ 30 h 92"/>
                <a:gd name="T56" fmla="*/ 91 w 212"/>
                <a:gd name="T57" fmla="*/ 38 h 92"/>
                <a:gd name="T58" fmla="*/ 91 w 212"/>
                <a:gd name="T59" fmla="*/ 44 h 92"/>
                <a:gd name="T60" fmla="*/ 83 w 212"/>
                <a:gd name="T61" fmla="*/ 34 h 92"/>
                <a:gd name="T62" fmla="*/ 83 w 212"/>
                <a:gd name="T63" fmla="*/ 28 h 92"/>
                <a:gd name="T64" fmla="*/ 25 w 212"/>
                <a:gd name="T65" fmla="*/ 25 h 92"/>
                <a:gd name="T66" fmla="*/ 33 w 212"/>
                <a:gd name="T67" fmla="*/ 25 h 92"/>
                <a:gd name="T68" fmla="*/ 39 w 212"/>
                <a:gd name="T69" fmla="*/ 30 h 92"/>
                <a:gd name="T70" fmla="*/ 33 w 212"/>
                <a:gd name="T71" fmla="*/ 28 h 92"/>
                <a:gd name="T72" fmla="*/ 31 w 212"/>
                <a:gd name="T73" fmla="*/ 21 h 92"/>
                <a:gd name="T74" fmla="*/ 18 w 212"/>
                <a:gd name="T75" fmla="*/ 23 h 92"/>
                <a:gd name="T76" fmla="*/ 24 w 212"/>
                <a:gd name="T77" fmla="*/ 23 h 92"/>
                <a:gd name="T78" fmla="*/ 18 w 212"/>
                <a:gd name="T79" fmla="*/ 17 h 92"/>
                <a:gd name="T80" fmla="*/ 16 w 212"/>
                <a:gd name="T81" fmla="*/ 15 h 92"/>
                <a:gd name="T82" fmla="*/ 47 w 212"/>
                <a:gd name="T83" fmla="*/ 15 h 92"/>
                <a:gd name="T84" fmla="*/ 52 w 212"/>
                <a:gd name="T85" fmla="*/ 17 h 92"/>
                <a:gd name="T86" fmla="*/ 62 w 212"/>
                <a:gd name="T87" fmla="*/ 23 h 92"/>
                <a:gd name="T88" fmla="*/ 68 w 212"/>
                <a:gd name="T89" fmla="*/ 30 h 92"/>
                <a:gd name="T90" fmla="*/ 56 w 212"/>
                <a:gd name="T91" fmla="*/ 25 h 92"/>
                <a:gd name="T92" fmla="*/ 48 w 212"/>
                <a:gd name="T93" fmla="*/ 19 h 92"/>
                <a:gd name="T94" fmla="*/ 45 w 212"/>
                <a:gd name="T95" fmla="*/ 13 h 92"/>
                <a:gd name="T96" fmla="*/ 45 w 212"/>
                <a:gd name="T97" fmla="*/ 11 h 92"/>
                <a:gd name="T98" fmla="*/ 35 w 212"/>
                <a:gd name="T99" fmla="*/ 13 h 92"/>
                <a:gd name="T100" fmla="*/ 2 w 212"/>
                <a:gd name="T101" fmla="*/ 7 h 92"/>
                <a:gd name="T102" fmla="*/ 8 w 212"/>
                <a:gd name="T103" fmla="*/ 3 h 92"/>
                <a:gd name="T104" fmla="*/ 25 w 212"/>
                <a:gd name="T105" fmla="*/ 7 h 92"/>
                <a:gd name="T106" fmla="*/ 29 w 212"/>
                <a:gd name="T107" fmla="*/ 11 h 92"/>
                <a:gd name="T108" fmla="*/ 22 w 212"/>
                <a:gd name="T109" fmla="*/ 7 h 92"/>
                <a:gd name="T110" fmla="*/ 18 w 212"/>
                <a:gd name="T111"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12" h="92">
                  <a:moveTo>
                    <a:pt x="212" y="92"/>
                  </a:moveTo>
                  <a:lnTo>
                    <a:pt x="212" y="90"/>
                  </a:lnTo>
                  <a:lnTo>
                    <a:pt x="212" y="92"/>
                  </a:lnTo>
                  <a:close/>
                  <a:moveTo>
                    <a:pt x="183" y="80"/>
                  </a:moveTo>
                  <a:lnTo>
                    <a:pt x="181" y="80"/>
                  </a:lnTo>
                  <a:lnTo>
                    <a:pt x="183" y="80"/>
                  </a:lnTo>
                  <a:close/>
                  <a:moveTo>
                    <a:pt x="181" y="80"/>
                  </a:moveTo>
                  <a:lnTo>
                    <a:pt x="183" y="80"/>
                  </a:lnTo>
                  <a:lnTo>
                    <a:pt x="183" y="82"/>
                  </a:lnTo>
                  <a:lnTo>
                    <a:pt x="181" y="82"/>
                  </a:lnTo>
                  <a:lnTo>
                    <a:pt x="179" y="82"/>
                  </a:lnTo>
                  <a:lnTo>
                    <a:pt x="179" y="80"/>
                  </a:lnTo>
                  <a:lnTo>
                    <a:pt x="181" y="80"/>
                  </a:lnTo>
                  <a:close/>
                  <a:moveTo>
                    <a:pt x="72" y="78"/>
                  </a:moveTo>
                  <a:lnTo>
                    <a:pt x="73" y="78"/>
                  </a:lnTo>
                  <a:lnTo>
                    <a:pt x="75" y="80"/>
                  </a:lnTo>
                  <a:lnTo>
                    <a:pt x="77" y="80"/>
                  </a:lnTo>
                  <a:lnTo>
                    <a:pt x="79" y="82"/>
                  </a:lnTo>
                  <a:lnTo>
                    <a:pt x="81" y="82"/>
                  </a:lnTo>
                  <a:lnTo>
                    <a:pt x="79" y="84"/>
                  </a:lnTo>
                  <a:lnTo>
                    <a:pt x="77" y="84"/>
                  </a:lnTo>
                  <a:lnTo>
                    <a:pt x="77" y="82"/>
                  </a:lnTo>
                  <a:lnTo>
                    <a:pt x="75" y="82"/>
                  </a:lnTo>
                  <a:lnTo>
                    <a:pt x="75" y="80"/>
                  </a:lnTo>
                  <a:lnTo>
                    <a:pt x="73" y="80"/>
                  </a:lnTo>
                  <a:lnTo>
                    <a:pt x="72" y="80"/>
                  </a:lnTo>
                  <a:lnTo>
                    <a:pt x="72" y="78"/>
                  </a:lnTo>
                  <a:close/>
                  <a:moveTo>
                    <a:pt x="70" y="74"/>
                  </a:moveTo>
                  <a:lnTo>
                    <a:pt x="68" y="74"/>
                  </a:lnTo>
                  <a:lnTo>
                    <a:pt x="70" y="74"/>
                  </a:lnTo>
                  <a:close/>
                  <a:moveTo>
                    <a:pt x="168" y="65"/>
                  </a:moveTo>
                  <a:lnTo>
                    <a:pt x="169" y="65"/>
                  </a:lnTo>
                  <a:lnTo>
                    <a:pt x="168" y="67"/>
                  </a:lnTo>
                  <a:lnTo>
                    <a:pt x="166" y="67"/>
                  </a:lnTo>
                  <a:lnTo>
                    <a:pt x="164" y="69"/>
                  </a:lnTo>
                  <a:lnTo>
                    <a:pt x="164" y="67"/>
                  </a:lnTo>
                  <a:lnTo>
                    <a:pt x="164" y="65"/>
                  </a:lnTo>
                  <a:lnTo>
                    <a:pt x="164" y="67"/>
                  </a:lnTo>
                  <a:lnTo>
                    <a:pt x="164" y="65"/>
                  </a:lnTo>
                  <a:lnTo>
                    <a:pt x="166" y="65"/>
                  </a:lnTo>
                  <a:lnTo>
                    <a:pt x="168" y="65"/>
                  </a:lnTo>
                  <a:close/>
                  <a:moveTo>
                    <a:pt x="162" y="61"/>
                  </a:moveTo>
                  <a:lnTo>
                    <a:pt x="164" y="61"/>
                  </a:lnTo>
                  <a:lnTo>
                    <a:pt x="162" y="61"/>
                  </a:lnTo>
                  <a:close/>
                  <a:moveTo>
                    <a:pt x="171" y="57"/>
                  </a:moveTo>
                  <a:lnTo>
                    <a:pt x="171" y="59"/>
                  </a:lnTo>
                  <a:lnTo>
                    <a:pt x="169" y="59"/>
                  </a:lnTo>
                  <a:lnTo>
                    <a:pt x="171" y="57"/>
                  </a:lnTo>
                  <a:close/>
                  <a:moveTo>
                    <a:pt x="100" y="59"/>
                  </a:moveTo>
                  <a:lnTo>
                    <a:pt x="98" y="59"/>
                  </a:lnTo>
                  <a:lnTo>
                    <a:pt x="98" y="57"/>
                  </a:lnTo>
                  <a:lnTo>
                    <a:pt x="100" y="57"/>
                  </a:lnTo>
                  <a:lnTo>
                    <a:pt x="100" y="59"/>
                  </a:lnTo>
                  <a:close/>
                  <a:moveTo>
                    <a:pt x="93" y="57"/>
                  </a:moveTo>
                  <a:lnTo>
                    <a:pt x="95" y="57"/>
                  </a:lnTo>
                  <a:lnTo>
                    <a:pt x="96" y="59"/>
                  </a:lnTo>
                  <a:lnTo>
                    <a:pt x="98" y="59"/>
                  </a:lnTo>
                  <a:lnTo>
                    <a:pt x="98" y="61"/>
                  </a:lnTo>
                  <a:lnTo>
                    <a:pt x="100" y="61"/>
                  </a:lnTo>
                  <a:lnTo>
                    <a:pt x="102" y="61"/>
                  </a:lnTo>
                  <a:lnTo>
                    <a:pt x="104" y="61"/>
                  </a:lnTo>
                  <a:lnTo>
                    <a:pt x="106" y="61"/>
                  </a:lnTo>
                  <a:lnTo>
                    <a:pt x="106" y="63"/>
                  </a:lnTo>
                  <a:lnTo>
                    <a:pt x="106" y="65"/>
                  </a:lnTo>
                  <a:lnTo>
                    <a:pt x="108" y="65"/>
                  </a:lnTo>
                  <a:lnTo>
                    <a:pt x="108" y="67"/>
                  </a:lnTo>
                  <a:lnTo>
                    <a:pt x="110" y="67"/>
                  </a:lnTo>
                  <a:lnTo>
                    <a:pt x="108" y="67"/>
                  </a:lnTo>
                  <a:lnTo>
                    <a:pt x="106" y="67"/>
                  </a:lnTo>
                  <a:lnTo>
                    <a:pt x="104" y="67"/>
                  </a:lnTo>
                  <a:lnTo>
                    <a:pt x="102" y="67"/>
                  </a:lnTo>
                  <a:lnTo>
                    <a:pt x="100" y="67"/>
                  </a:lnTo>
                  <a:lnTo>
                    <a:pt x="100" y="65"/>
                  </a:lnTo>
                  <a:lnTo>
                    <a:pt x="100" y="67"/>
                  </a:lnTo>
                  <a:lnTo>
                    <a:pt x="100" y="65"/>
                  </a:lnTo>
                  <a:lnTo>
                    <a:pt x="100" y="67"/>
                  </a:lnTo>
                  <a:lnTo>
                    <a:pt x="100" y="65"/>
                  </a:lnTo>
                  <a:lnTo>
                    <a:pt x="98" y="65"/>
                  </a:lnTo>
                  <a:lnTo>
                    <a:pt x="96" y="65"/>
                  </a:lnTo>
                  <a:lnTo>
                    <a:pt x="96" y="63"/>
                  </a:lnTo>
                  <a:lnTo>
                    <a:pt x="95" y="63"/>
                  </a:lnTo>
                  <a:lnTo>
                    <a:pt x="96" y="63"/>
                  </a:lnTo>
                  <a:lnTo>
                    <a:pt x="96" y="61"/>
                  </a:lnTo>
                  <a:lnTo>
                    <a:pt x="95" y="61"/>
                  </a:lnTo>
                  <a:lnTo>
                    <a:pt x="95" y="59"/>
                  </a:lnTo>
                  <a:lnTo>
                    <a:pt x="93" y="59"/>
                  </a:lnTo>
                  <a:lnTo>
                    <a:pt x="91" y="59"/>
                  </a:lnTo>
                  <a:lnTo>
                    <a:pt x="93" y="59"/>
                  </a:lnTo>
                  <a:lnTo>
                    <a:pt x="91" y="59"/>
                  </a:lnTo>
                  <a:lnTo>
                    <a:pt x="93" y="59"/>
                  </a:lnTo>
                  <a:lnTo>
                    <a:pt x="93" y="57"/>
                  </a:lnTo>
                  <a:close/>
                  <a:moveTo>
                    <a:pt x="102" y="50"/>
                  </a:moveTo>
                  <a:lnTo>
                    <a:pt x="102" y="51"/>
                  </a:lnTo>
                  <a:lnTo>
                    <a:pt x="102" y="50"/>
                  </a:lnTo>
                  <a:close/>
                  <a:moveTo>
                    <a:pt x="95" y="44"/>
                  </a:moveTo>
                  <a:lnTo>
                    <a:pt x="95" y="46"/>
                  </a:lnTo>
                  <a:lnTo>
                    <a:pt x="95" y="48"/>
                  </a:lnTo>
                  <a:lnTo>
                    <a:pt x="96" y="48"/>
                  </a:lnTo>
                  <a:lnTo>
                    <a:pt x="96" y="50"/>
                  </a:lnTo>
                  <a:lnTo>
                    <a:pt x="96" y="51"/>
                  </a:lnTo>
                  <a:lnTo>
                    <a:pt x="96" y="50"/>
                  </a:lnTo>
                  <a:lnTo>
                    <a:pt x="95" y="50"/>
                  </a:lnTo>
                  <a:lnTo>
                    <a:pt x="93" y="50"/>
                  </a:lnTo>
                  <a:lnTo>
                    <a:pt x="93" y="48"/>
                  </a:lnTo>
                  <a:lnTo>
                    <a:pt x="93" y="46"/>
                  </a:lnTo>
                  <a:lnTo>
                    <a:pt x="95" y="46"/>
                  </a:lnTo>
                  <a:lnTo>
                    <a:pt x="93" y="46"/>
                  </a:lnTo>
                  <a:lnTo>
                    <a:pt x="93" y="44"/>
                  </a:lnTo>
                  <a:lnTo>
                    <a:pt x="95" y="44"/>
                  </a:lnTo>
                  <a:close/>
                  <a:moveTo>
                    <a:pt x="70" y="46"/>
                  </a:moveTo>
                  <a:lnTo>
                    <a:pt x="72" y="46"/>
                  </a:lnTo>
                  <a:lnTo>
                    <a:pt x="72" y="44"/>
                  </a:lnTo>
                  <a:lnTo>
                    <a:pt x="73" y="46"/>
                  </a:lnTo>
                  <a:lnTo>
                    <a:pt x="73" y="44"/>
                  </a:lnTo>
                  <a:lnTo>
                    <a:pt x="75" y="44"/>
                  </a:lnTo>
                  <a:lnTo>
                    <a:pt x="75" y="46"/>
                  </a:lnTo>
                  <a:lnTo>
                    <a:pt x="75" y="44"/>
                  </a:lnTo>
                  <a:lnTo>
                    <a:pt x="77" y="44"/>
                  </a:lnTo>
                  <a:lnTo>
                    <a:pt x="77" y="46"/>
                  </a:lnTo>
                  <a:lnTo>
                    <a:pt x="79" y="46"/>
                  </a:lnTo>
                  <a:lnTo>
                    <a:pt x="81" y="48"/>
                  </a:lnTo>
                  <a:lnTo>
                    <a:pt x="81" y="50"/>
                  </a:lnTo>
                  <a:lnTo>
                    <a:pt x="83" y="50"/>
                  </a:lnTo>
                  <a:lnTo>
                    <a:pt x="85" y="50"/>
                  </a:lnTo>
                  <a:lnTo>
                    <a:pt x="85" y="51"/>
                  </a:lnTo>
                  <a:lnTo>
                    <a:pt x="83" y="51"/>
                  </a:lnTo>
                  <a:lnTo>
                    <a:pt x="83" y="53"/>
                  </a:lnTo>
                  <a:lnTo>
                    <a:pt x="81" y="53"/>
                  </a:lnTo>
                  <a:lnTo>
                    <a:pt x="79" y="51"/>
                  </a:lnTo>
                  <a:lnTo>
                    <a:pt x="77" y="51"/>
                  </a:lnTo>
                  <a:lnTo>
                    <a:pt x="75" y="51"/>
                  </a:lnTo>
                  <a:lnTo>
                    <a:pt x="73" y="51"/>
                  </a:lnTo>
                  <a:lnTo>
                    <a:pt x="72" y="51"/>
                  </a:lnTo>
                  <a:lnTo>
                    <a:pt x="70" y="51"/>
                  </a:lnTo>
                  <a:lnTo>
                    <a:pt x="68" y="51"/>
                  </a:lnTo>
                  <a:lnTo>
                    <a:pt x="68" y="50"/>
                  </a:lnTo>
                  <a:lnTo>
                    <a:pt x="66" y="50"/>
                  </a:lnTo>
                  <a:lnTo>
                    <a:pt x="66" y="48"/>
                  </a:lnTo>
                  <a:lnTo>
                    <a:pt x="66" y="46"/>
                  </a:lnTo>
                  <a:lnTo>
                    <a:pt x="66" y="44"/>
                  </a:lnTo>
                  <a:lnTo>
                    <a:pt x="64" y="44"/>
                  </a:lnTo>
                  <a:lnTo>
                    <a:pt x="66" y="44"/>
                  </a:lnTo>
                  <a:lnTo>
                    <a:pt x="66" y="42"/>
                  </a:lnTo>
                  <a:lnTo>
                    <a:pt x="68" y="42"/>
                  </a:lnTo>
                  <a:lnTo>
                    <a:pt x="68" y="44"/>
                  </a:lnTo>
                  <a:lnTo>
                    <a:pt x="70" y="44"/>
                  </a:lnTo>
                  <a:lnTo>
                    <a:pt x="70" y="46"/>
                  </a:lnTo>
                  <a:close/>
                  <a:moveTo>
                    <a:pt x="68" y="40"/>
                  </a:moveTo>
                  <a:lnTo>
                    <a:pt x="70" y="40"/>
                  </a:lnTo>
                  <a:lnTo>
                    <a:pt x="68" y="40"/>
                  </a:lnTo>
                  <a:close/>
                  <a:moveTo>
                    <a:pt x="77" y="40"/>
                  </a:moveTo>
                  <a:lnTo>
                    <a:pt x="75" y="40"/>
                  </a:lnTo>
                  <a:lnTo>
                    <a:pt x="75" y="42"/>
                  </a:lnTo>
                  <a:lnTo>
                    <a:pt x="75" y="40"/>
                  </a:lnTo>
                  <a:lnTo>
                    <a:pt x="75" y="38"/>
                  </a:lnTo>
                  <a:lnTo>
                    <a:pt x="77" y="38"/>
                  </a:lnTo>
                  <a:lnTo>
                    <a:pt x="77" y="40"/>
                  </a:lnTo>
                  <a:close/>
                  <a:moveTo>
                    <a:pt x="58" y="40"/>
                  </a:moveTo>
                  <a:lnTo>
                    <a:pt x="60" y="40"/>
                  </a:lnTo>
                  <a:lnTo>
                    <a:pt x="58" y="40"/>
                  </a:lnTo>
                  <a:lnTo>
                    <a:pt x="58" y="38"/>
                  </a:lnTo>
                  <a:lnTo>
                    <a:pt x="60" y="38"/>
                  </a:lnTo>
                  <a:lnTo>
                    <a:pt x="58" y="38"/>
                  </a:lnTo>
                  <a:lnTo>
                    <a:pt x="58" y="40"/>
                  </a:lnTo>
                  <a:close/>
                  <a:moveTo>
                    <a:pt x="73" y="38"/>
                  </a:moveTo>
                  <a:lnTo>
                    <a:pt x="75" y="38"/>
                  </a:lnTo>
                  <a:lnTo>
                    <a:pt x="75" y="40"/>
                  </a:lnTo>
                  <a:lnTo>
                    <a:pt x="73" y="40"/>
                  </a:lnTo>
                  <a:lnTo>
                    <a:pt x="73" y="38"/>
                  </a:lnTo>
                  <a:close/>
                  <a:moveTo>
                    <a:pt x="58" y="38"/>
                  </a:moveTo>
                  <a:lnTo>
                    <a:pt x="58" y="40"/>
                  </a:lnTo>
                  <a:lnTo>
                    <a:pt x="56" y="40"/>
                  </a:lnTo>
                  <a:lnTo>
                    <a:pt x="56" y="38"/>
                  </a:lnTo>
                  <a:lnTo>
                    <a:pt x="58" y="38"/>
                  </a:lnTo>
                  <a:close/>
                  <a:moveTo>
                    <a:pt x="73" y="38"/>
                  </a:moveTo>
                  <a:lnTo>
                    <a:pt x="72" y="38"/>
                  </a:lnTo>
                  <a:lnTo>
                    <a:pt x="73" y="38"/>
                  </a:lnTo>
                  <a:lnTo>
                    <a:pt x="72" y="38"/>
                  </a:lnTo>
                  <a:lnTo>
                    <a:pt x="72" y="36"/>
                  </a:lnTo>
                  <a:lnTo>
                    <a:pt x="73" y="36"/>
                  </a:lnTo>
                  <a:lnTo>
                    <a:pt x="73" y="38"/>
                  </a:lnTo>
                  <a:close/>
                  <a:moveTo>
                    <a:pt x="33" y="34"/>
                  </a:moveTo>
                  <a:lnTo>
                    <a:pt x="31" y="34"/>
                  </a:lnTo>
                  <a:lnTo>
                    <a:pt x="31" y="32"/>
                  </a:lnTo>
                  <a:lnTo>
                    <a:pt x="31" y="34"/>
                  </a:lnTo>
                  <a:lnTo>
                    <a:pt x="31" y="32"/>
                  </a:lnTo>
                  <a:lnTo>
                    <a:pt x="31" y="34"/>
                  </a:lnTo>
                  <a:lnTo>
                    <a:pt x="31" y="32"/>
                  </a:lnTo>
                  <a:lnTo>
                    <a:pt x="33" y="32"/>
                  </a:lnTo>
                  <a:lnTo>
                    <a:pt x="33" y="34"/>
                  </a:lnTo>
                  <a:close/>
                  <a:moveTo>
                    <a:pt x="43" y="36"/>
                  </a:moveTo>
                  <a:lnTo>
                    <a:pt x="43" y="34"/>
                  </a:lnTo>
                  <a:lnTo>
                    <a:pt x="43" y="32"/>
                  </a:lnTo>
                  <a:lnTo>
                    <a:pt x="43" y="34"/>
                  </a:lnTo>
                  <a:lnTo>
                    <a:pt x="43" y="36"/>
                  </a:lnTo>
                  <a:close/>
                  <a:moveTo>
                    <a:pt x="39" y="30"/>
                  </a:moveTo>
                  <a:lnTo>
                    <a:pt x="41" y="30"/>
                  </a:lnTo>
                  <a:lnTo>
                    <a:pt x="41" y="32"/>
                  </a:lnTo>
                  <a:lnTo>
                    <a:pt x="41" y="34"/>
                  </a:lnTo>
                  <a:lnTo>
                    <a:pt x="39" y="34"/>
                  </a:lnTo>
                  <a:lnTo>
                    <a:pt x="37" y="32"/>
                  </a:lnTo>
                  <a:lnTo>
                    <a:pt x="37" y="30"/>
                  </a:lnTo>
                  <a:lnTo>
                    <a:pt x="39" y="30"/>
                  </a:lnTo>
                  <a:close/>
                  <a:moveTo>
                    <a:pt x="29" y="30"/>
                  </a:moveTo>
                  <a:lnTo>
                    <a:pt x="29" y="32"/>
                  </a:lnTo>
                  <a:lnTo>
                    <a:pt x="29" y="34"/>
                  </a:lnTo>
                  <a:lnTo>
                    <a:pt x="29" y="32"/>
                  </a:lnTo>
                  <a:lnTo>
                    <a:pt x="27" y="32"/>
                  </a:lnTo>
                  <a:lnTo>
                    <a:pt x="27" y="30"/>
                  </a:lnTo>
                  <a:lnTo>
                    <a:pt x="27" y="28"/>
                  </a:lnTo>
                  <a:lnTo>
                    <a:pt x="29" y="28"/>
                  </a:lnTo>
                  <a:lnTo>
                    <a:pt x="29" y="30"/>
                  </a:lnTo>
                  <a:close/>
                  <a:moveTo>
                    <a:pt x="66" y="30"/>
                  </a:moveTo>
                  <a:lnTo>
                    <a:pt x="64" y="30"/>
                  </a:lnTo>
                  <a:lnTo>
                    <a:pt x="64" y="28"/>
                  </a:lnTo>
                  <a:lnTo>
                    <a:pt x="66" y="28"/>
                  </a:lnTo>
                  <a:lnTo>
                    <a:pt x="66" y="30"/>
                  </a:lnTo>
                  <a:close/>
                  <a:moveTo>
                    <a:pt x="116" y="28"/>
                  </a:moveTo>
                  <a:lnTo>
                    <a:pt x="114" y="28"/>
                  </a:lnTo>
                  <a:lnTo>
                    <a:pt x="116" y="28"/>
                  </a:lnTo>
                  <a:close/>
                  <a:moveTo>
                    <a:pt x="83" y="28"/>
                  </a:moveTo>
                  <a:lnTo>
                    <a:pt x="85" y="28"/>
                  </a:lnTo>
                  <a:lnTo>
                    <a:pt x="85" y="30"/>
                  </a:lnTo>
                  <a:lnTo>
                    <a:pt x="87" y="30"/>
                  </a:lnTo>
                  <a:lnTo>
                    <a:pt x="87" y="32"/>
                  </a:lnTo>
                  <a:lnTo>
                    <a:pt x="87" y="34"/>
                  </a:lnTo>
                  <a:lnTo>
                    <a:pt x="87" y="36"/>
                  </a:lnTo>
                  <a:lnTo>
                    <a:pt x="89" y="36"/>
                  </a:lnTo>
                  <a:lnTo>
                    <a:pt x="89" y="38"/>
                  </a:lnTo>
                  <a:lnTo>
                    <a:pt x="91" y="38"/>
                  </a:lnTo>
                  <a:lnTo>
                    <a:pt x="89" y="38"/>
                  </a:lnTo>
                  <a:lnTo>
                    <a:pt x="91" y="38"/>
                  </a:lnTo>
                  <a:lnTo>
                    <a:pt x="91" y="40"/>
                  </a:lnTo>
                  <a:lnTo>
                    <a:pt x="91" y="42"/>
                  </a:lnTo>
                  <a:lnTo>
                    <a:pt x="91" y="44"/>
                  </a:lnTo>
                  <a:lnTo>
                    <a:pt x="93" y="44"/>
                  </a:lnTo>
                  <a:lnTo>
                    <a:pt x="93" y="46"/>
                  </a:lnTo>
                  <a:lnTo>
                    <a:pt x="93" y="48"/>
                  </a:lnTo>
                  <a:lnTo>
                    <a:pt x="91" y="46"/>
                  </a:lnTo>
                  <a:lnTo>
                    <a:pt x="91" y="44"/>
                  </a:lnTo>
                  <a:lnTo>
                    <a:pt x="89" y="44"/>
                  </a:lnTo>
                  <a:lnTo>
                    <a:pt x="87" y="44"/>
                  </a:lnTo>
                  <a:lnTo>
                    <a:pt x="89" y="42"/>
                  </a:lnTo>
                  <a:lnTo>
                    <a:pt x="87" y="42"/>
                  </a:lnTo>
                  <a:lnTo>
                    <a:pt x="85" y="40"/>
                  </a:lnTo>
                  <a:lnTo>
                    <a:pt x="83" y="38"/>
                  </a:lnTo>
                  <a:lnTo>
                    <a:pt x="83" y="36"/>
                  </a:lnTo>
                  <a:lnTo>
                    <a:pt x="83" y="34"/>
                  </a:lnTo>
                  <a:lnTo>
                    <a:pt x="83" y="32"/>
                  </a:lnTo>
                  <a:lnTo>
                    <a:pt x="81" y="32"/>
                  </a:lnTo>
                  <a:lnTo>
                    <a:pt x="83" y="30"/>
                  </a:lnTo>
                  <a:lnTo>
                    <a:pt x="81" y="28"/>
                  </a:lnTo>
                  <a:lnTo>
                    <a:pt x="81" y="26"/>
                  </a:lnTo>
                  <a:lnTo>
                    <a:pt x="83" y="28"/>
                  </a:lnTo>
                  <a:lnTo>
                    <a:pt x="83" y="26"/>
                  </a:lnTo>
                  <a:lnTo>
                    <a:pt x="83" y="28"/>
                  </a:lnTo>
                  <a:close/>
                  <a:moveTo>
                    <a:pt x="25" y="26"/>
                  </a:moveTo>
                  <a:lnTo>
                    <a:pt x="24" y="26"/>
                  </a:lnTo>
                  <a:lnTo>
                    <a:pt x="24" y="25"/>
                  </a:lnTo>
                  <a:lnTo>
                    <a:pt x="25" y="25"/>
                  </a:lnTo>
                  <a:lnTo>
                    <a:pt x="24" y="25"/>
                  </a:lnTo>
                  <a:lnTo>
                    <a:pt x="25" y="25"/>
                  </a:lnTo>
                  <a:lnTo>
                    <a:pt x="25" y="26"/>
                  </a:lnTo>
                  <a:close/>
                  <a:moveTo>
                    <a:pt x="25" y="25"/>
                  </a:moveTo>
                  <a:lnTo>
                    <a:pt x="27" y="25"/>
                  </a:lnTo>
                  <a:lnTo>
                    <a:pt x="27" y="26"/>
                  </a:lnTo>
                  <a:lnTo>
                    <a:pt x="25" y="26"/>
                  </a:lnTo>
                  <a:lnTo>
                    <a:pt x="25" y="25"/>
                  </a:lnTo>
                  <a:close/>
                  <a:moveTo>
                    <a:pt x="20" y="23"/>
                  </a:moveTo>
                  <a:lnTo>
                    <a:pt x="22" y="23"/>
                  </a:lnTo>
                  <a:lnTo>
                    <a:pt x="20" y="23"/>
                  </a:lnTo>
                  <a:close/>
                  <a:moveTo>
                    <a:pt x="33" y="25"/>
                  </a:moveTo>
                  <a:lnTo>
                    <a:pt x="33" y="26"/>
                  </a:lnTo>
                  <a:lnTo>
                    <a:pt x="35" y="26"/>
                  </a:lnTo>
                  <a:lnTo>
                    <a:pt x="35" y="25"/>
                  </a:lnTo>
                  <a:lnTo>
                    <a:pt x="35" y="26"/>
                  </a:lnTo>
                  <a:lnTo>
                    <a:pt x="37" y="26"/>
                  </a:lnTo>
                  <a:lnTo>
                    <a:pt x="37" y="28"/>
                  </a:lnTo>
                  <a:lnTo>
                    <a:pt x="37" y="30"/>
                  </a:lnTo>
                  <a:lnTo>
                    <a:pt x="39" y="30"/>
                  </a:lnTo>
                  <a:lnTo>
                    <a:pt x="37" y="30"/>
                  </a:lnTo>
                  <a:lnTo>
                    <a:pt x="37" y="32"/>
                  </a:lnTo>
                  <a:lnTo>
                    <a:pt x="37" y="30"/>
                  </a:lnTo>
                  <a:lnTo>
                    <a:pt x="35" y="30"/>
                  </a:lnTo>
                  <a:lnTo>
                    <a:pt x="33" y="30"/>
                  </a:lnTo>
                  <a:lnTo>
                    <a:pt x="33" y="28"/>
                  </a:lnTo>
                  <a:lnTo>
                    <a:pt x="33" y="26"/>
                  </a:lnTo>
                  <a:lnTo>
                    <a:pt x="33" y="28"/>
                  </a:lnTo>
                  <a:lnTo>
                    <a:pt x="33" y="26"/>
                  </a:lnTo>
                  <a:lnTo>
                    <a:pt x="31" y="26"/>
                  </a:lnTo>
                  <a:lnTo>
                    <a:pt x="29" y="26"/>
                  </a:lnTo>
                  <a:lnTo>
                    <a:pt x="27" y="26"/>
                  </a:lnTo>
                  <a:lnTo>
                    <a:pt x="27" y="25"/>
                  </a:lnTo>
                  <a:lnTo>
                    <a:pt x="29" y="25"/>
                  </a:lnTo>
                  <a:lnTo>
                    <a:pt x="29" y="23"/>
                  </a:lnTo>
                  <a:lnTo>
                    <a:pt x="31" y="21"/>
                  </a:lnTo>
                  <a:lnTo>
                    <a:pt x="33" y="23"/>
                  </a:lnTo>
                  <a:lnTo>
                    <a:pt x="33" y="25"/>
                  </a:lnTo>
                  <a:close/>
                  <a:moveTo>
                    <a:pt x="18" y="25"/>
                  </a:moveTo>
                  <a:lnTo>
                    <a:pt x="16" y="25"/>
                  </a:lnTo>
                  <a:lnTo>
                    <a:pt x="16" y="23"/>
                  </a:lnTo>
                  <a:lnTo>
                    <a:pt x="16" y="21"/>
                  </a:lnTo>
                  <a:lnTo>
                    <a:pt x="18" y="21"/>
                  </a:lnTo>
                  <a:lnTo>
                    <a:pt x="18" y="23"/>
                  </a:lnTo>
                  <a:lnTo>
                    <a:pt x="18" y="25"/>
                  </a:lnTo>
                  <a:close/>
                  <a:moveTo>
                    <a:pt x="81" y="21"/>
                  </a:moveTo>
                  <a:lnTo>
                    <a:pt x="81" y="19"/>
                  </a:lnTo>
                  <a:lnTo>
                    <a:pt x="81" y="21"/>
                  </a:lnTo>
                  <a:close/>
                  <a:moveTo>
                    <a:pt x="27" y="23"/>
                  </a:moveTo>
                  <a:lnTo>
                    <a:pt x="25" y="25"/>
                  </a:lnTo>
                  <a:lnTo>
                    <a:pt x="24" y="25"/>
                  </a:lnTo>
                  <a:lnTo>
                    <a:pt x="24" y="23"/>
                  </a:lnTo>
                  <a:lnTo>
                    <a:pt x="24" y="21"/>
                  </a:lnTo>
                  <a:lnTo>
                    <a:pt x="24" y="19"/>
                  </a:lnTo>
                  <a:lnTo>
                    <a:pt x="25" y="19"/>
                  </a:lnTo>
                  <a:lnTo>
                    <a:pt x="25" y="21"/>
                  </a:lnTo>
                  <a:lnTo>
                    <a:pt x="27" y="21"/>
                  </a:lnTo>
                  <a:lnTo>
                    <a:pt x="27" y="23"/>
                  </a:lnTo>
                  <a:close/>
                  <a:moveTo>
                    <a:pt x="18" y="15"/>
                  </a:moveTo>
                  <a:lnTo>
                    <a:pt x="18" y="17"/>
                  </a:lnTo>
                  <a:lnTo>
                    <a:pt x="20" y="17"/>
                  </a:lnTo>
                  <a:lnTo>
                    <a:pt x="20" y="19"/>
                  </a:lnTo>
                  <a:lnTo>
                    <a:pt x="20" y="21"/>
                  </a:lnTo>
                  <a:lnTo>
                    <a:pt x="18" y="21"/>
                  </a:lnTo>
                  <a:lnTo>
                    <a:pt x="18" y="19"/>
                  </a:lnTo>
                  <a:lnTo>
                    <a:pt x="16" y="19"/>
                  </a:lnTo>
                  <a:lnTo>
                    <a:pt x="16" y="17"/>
                  </a:lnTo>
                  <a:lnTo>
                    <a:pt x="16" y="15"/>
                  </a:lnTo>
                  <a:lnTo>
                    <a:pt x="18" y="15"/>
                  </a:lnTo>
                  <a:close/>
                  <a:moveTo>
                    <a:pt x="47" y="15"/>
                  </a:moveTo>
                  <a:lnTo>
                    <a:pt x="48" y="15"/>
                  </a:lnTo>
                  <a:lnTo>
                    <a:pt x="48" y="17"/>
                  </a:lnTo>
                  <a:lnTo>
                    <a:pt x="47" y="17"/>
                  </a:lnTo>
                  <a:lnTo>
                    <a:pt x="47" y="15"/>
                  </a:lnTo>
                  <a:lnTo>
                    <a:pt x="47" y="17"/>
                  </a:lnTo>
                  <a:lnTo>
                    <a:pt x="47" y="15"/>
                  </a:lnTo>
                  <a:lnTo>
                    <a:pt x="47" y="17"/>
                  </a:lnTo>
                  <a:lnTo>
                    <a:pt x="45" y="17"/>
                  </a:lnTo>
                  <a:lnTo>
                    <a:pt x="45" y="15"/>
                  </a:lnTo>
                  <a:lnTo>
                    <a:pt x="47" y="15"/>
                  </a:lnTo>
                  <a:close/>
                  <a:moveTo>
                    <a:pt x="48" y="15"/>
                  </a:moveTo>
                  <a:lnTo>
                    <a:pt x="50" y="15"/>
                  </a:lnTo>
                  <a:lnTo>
                    <a:pt x="52" y="15"/>
                  </a:lnTo>
                  <a:lnTo>
                    <a:pt x="52" y="17"/>
                  </a:lnTo>
                  <a:lnTo>
                    <a:pt x="54" y="17"/>
                  </a:lnTo>
                  <a:lnTo>
                    <a:pt x="54" y="19"/>
                  </a:lnTo>
                  <a:lnTo>
                    <a:pt x="56" y="19"/>
                  </a:lnTo>
                  <a:lnTo>
                    <a:pt x="56" y="21"/>
                  </a:lnTo>
                  <a:lnTo>
                    <a:pt x="58" y="21"/>
                  </a:lnTo>
                  <a:lnTo>
                    <a:pt x="60" y="21"/>
                  </a:lnTo>
                  <a:lnTo>
                    <a:pt x="62" y="21"/>
                  </a:lnTo>
                  <a:lnTo>
                    <a:pt x="62" y="23"/>
                  </a:lnTo>
                  <a:lnTo>
                    <a:pt x="64" y="23"/>
                  </a:lnTo>
                  <a:lnTo>
                    <a:pt x="64" y="25"/>
                  </a:lnTo>
                  <a:lnTo>
                    <a:pt x="66" y="25"/>
                  </a:lnTo>
                  <a:lnTo>
                    <a:pt x="70" y="26"/>
                  </a:lnTo>
                  <a:lnTo>
                    <a:pt x="68" y="28"/>
                  </a:lnTo>
                  <a:lnTo>
                    <a:pt x="70" y="28"/>
                  </a:lnTo>
                  <a:lnTo>
                    <a:pt x="70" y="30"/>
                  </a:lnTo>
                  <a:lnTo>
                    <a:pt x="68" y="30"/>
                  </a:lnTo>
                  <a:lnTo>
                    <a:pt x="68" y="28"/>
                  </a:lnTo>
                  <a:lnTo>
                    <a:pt x="66" y="28"/>
                  </a:lnTo>
                  <a:lnTo>
                    <a:pt x="64" y="26"/>
                  </a:lnTo>
                  <a:lnTo>
                    <a:pt x="62" y="26"/>
                  </a:lnTo>
                  <a:lnTo>
                    <a:pt x="60" y="26"/>
                  </a:lnTo>
                  <a:lnTo>
                    <a:pt x="60" y="25"/>
                  </a:lnTo>
                  <a:lnTo>
                    <a:pt x="58" y="25"/>
                  </a:lnTo>
                  <a:lnTo>
                    <a:pt x="56" y="25"/>
                  </a:lnTo>
                  <a:lnTo>
                    <a:pt x="56" y="23"/>
                  </a:lnTo>
                  <a:lnTo>
                    <a:pt x="54" y="23"/>
                  </a:lnTo>
                  <a:lnTo>
                    <a:pt x="52" y="21"/>
                  </a:lnTo>
                  <a:lnTo>
                    <a:pt x="52" y="19"/>
                  </a:lnTo>
                  <a:lnTo>
                    <a:pt x="50" y="19"/>
                  </a:lnTo>
                  <a:lnTo>
                    <a:pt x="50" y="21"/>
                  </a:lnTo>
                  <a:lnTo>
                    <a:pt x="50" y="19"/>
                  </a:lnTo>
                  <a:lnTo>
                    <a:pt x="48" y="19"/>
                  </a:lnTo>
                  <a:lnTo>
                    <a:pt x="48" y="17"/>
                  </a:lnTo>
                  <a:lnTo>
                    <a:pt x="47" y="15"/>
                  </a:lnTo>
                  <a:lnTo>
                    <a:pt x="48" y="15"/>
                  </a:lnTo>
                  <a:close/>
                  <a:moveTo>
                    <a:pt x="45" y="13"/>
                  </a:moveTo>
                  <a:lnTo>
                    <a:pt x="47" y="13"/>
                  </a:lnTo>
                  <a:lnTo>
                    <a:pt x="47" y="15"/>
                  </a:lnTo>
                  <a:lnTo>
                    <a:pt x="45" y="15"/>
                  </a:lnTo>
                  <a:lnTo>
                    <a:pt x="45" y="13"/>
                  </a:lnTo>
                  <a:lnTo>
                    <a:pt x="43" y="13"/>
                  </a:lnTo>
                  <a:lnTo>
                    <a:pt x="45" y="13"/>
                  </a:lnTo>
                  <a:close/>
                  <a:moveTo>
                    <a:pt x="31" y="11"/>
                  </a:moveTo>
                  <a:lnTo>
                    <a:pt x="33" y="11"/>
                  </a:lnTo>
                  <a:lnTo>
                    <a:pt x="33" y="13"/>
                  </a:lnTo>
                  <a:lnTo>
                    <a:pt x="31" y="13"/>
                  </a:lnTo>
                  <a:lnTo>
                    <a:pt x="31" y="11"/>
                  </a:lnTo>
                  <a:close/>
                  <a:moveTo>
                    <a:pt x="45" y="11"/>
                  </a:moveTo>
                  <a:lnTo>
                    <a:pt x="45" y="13"/>
                  </a:lnTo>
                  <a:lnTo>
                    <a:pt x="43" y="13"/>
                  </a:lnTo>
                  <a:lnTo>
                    <a:pt x="43" y="11"/>
                  </a:lnTo>
                  <a:lnTo>
                    <a:pt x="45" y="11"/>
                  </a:lnTo>
                  <a:close/>
                  <a:moveTo>
                    <a:pt x="37" y="13"/>
                  </a:moveTo>
                  <a:lnTo>
                    <a:pt x="35" y="13"/>
                  </a:lnTo>
                  <a:lnTo>
                    <a:pt x="35" y="11"/>
                  </a:lnTo>
                  <a:lnTo>
                    <a:pt x="35" y="13"/>
                  </a:lnTo>
                  <a:lnTo>
                    <a:pt x="37" y="13"/>
                  </a:lnTo>
                  <a:close/>
                  <a:moveTo>
                    <a:pt x="0" y="11"/>
                  </a:moveTo>
                  <a:lnTo>
                    <a:pt x="2" y="11"/>
                  </a:lnTo>
                  <a:lnTo>
                    <a:pt x="0" y="11"/>
                  </a:lnTo>
                  <a:close/>
                  <a:moveTo>
                    <a:pt x="4" y="5"/>
                  </a:moveTo>
                  <a:lnTo>
                    <a:pt x="6" y="7"/>
                  </a:lnTo>
                  <a:lnTo>
                    <a:pt x="4" y="7"/>
                  </a:lnTo>
                  <a:lnTo>
                    <a:pt x="2" y="7"/>
                  </a:lnTo>
                  <a:lnTo>
                    <a:pt x="2" y="5"/>
                  </a:lnTo>
                  <a:lnTo>
                    <a:pt x="4" y="5"/>
                  </a:lnTo>
                  <a:close/>
                  <a:moveTo>
                    <a:pt x="10" y="3"/>
                  </a:moveTo>
                  <a:lnTo>
                    <a:pt x="10" y="5"/>
                  </a:lnTo>
                  <a:lnTo>
                    <a:pt x="8" y="5"/>
                  </a:lnTo>
                  <a:lnTo>
                    <a:pt x="8" y="3"/>
                  </a:lnTo>
                  <a:lnTo>
                    <a:pt x="10" y="3"/>
                  </a:lnTo>
                  <a:lnTo>
                    <a:pt x="8" y="3"/>
                  </a:lnTo>
                  <a:lnTo>
                    <a:pt x="10" y="3"/>
                  </a:lnTo>
                  <a:close/>
                  <a:moveTo>
                    <a:pt x="18" y="0"/>
                  </a:moveTo>
                  <a:lnTo>
                    <a:pt x="20" y="2"/>
                  </a:lnTo>
                  <a:lnTo>
                    <a:pt x="22" y="2"/>
                  </a:lnTo>
                  <a:lnTo>
                    <a:pt x="22" y="3"/>
                  </a:lnTo>
                  <a:lnTo>
                    <a:pt x="24" y="3"/>
                  </a:lnTo>
                  <a:lnTo>
                    <a:pt x="25" y="5"/>
                  </a:lnTo>
                  <a:lnTo>
                    <a:pt x="25" y="7"/>
                  </a:lnTo>
                  <a:lnTo>
                    <a:pt x="25" y="9"/>
                  </a:lnTo>
                  <a:lnTo>
                    <a:pt x="27" y="9"/>
                  </a:lnTo>
                  <a:lnTo>
                    <a:pt x="29" y="9"/>
                  </a:lnTo>
                  <a:lnTo>
                    <a:pt x="29" y="11"/>
                  </a:lnTo>
                  <a:lnTo>
                    <a:pt x="31" y="11"/>
                  </a:lnTo>
                  <a:lnTo>
                    <a:pt x="31" y="13"/>
                  </a:lnTo>
                  <a:lnTo>
                    <a:pt x="29" y="13"/>
                  </a:lnTo>
                  <a:lnTo>
                    <a:pt x="29" y="11"/>
                  </a:lnTo>
                  <a:lnTo>
                    <a:pt x="27" y="11"/>
                  </a:lnTo>
                  <a:lnTo>
                    <a:pt x="25" y="11"/>
                  </a:lnTo>
                  <a:lnTo>
                    <a:pt x="25" y="9"/>
                  </a:lnTo>
                  <a:lnTo>
                    <a:pt x="24" y="9"/>
                  </a:lnTo>
                  <a:lnTo>
                    <a:pt x="24" y="11"/>
                  </a:lnTo>
                  <a:lnTo>
                    <a:pt x="24" y="9"/>
                  </a:lnTo>
                  <a:lnTo>
                    <a:pt x="22" y="9"/>
                  </a:lnTo>
                  <a:lnTo>
                    <a:pt x="22" y="7"/>
                  </a:lnTo>
                  <a:lnTo>
                    <a:pt x="20" y="7"/>
                  </a:lnTo>
                  <a:lnTo>
                    <a:pt x="20" y="5"/>
                  </a:lnTo>
                  <a:lnTo>
                    <a:pt x="18" y="3"/>
                  </a:lnTo>
                  <a:lnTo>
                    <a:pt x="16" y="2"/>
                  </a:lnTo>
                  <a:lnTo>
                    <a:pt x="14" y="2"/>
                  </a:lnTo>
                  <a:lnTo>
                    <a:pt x="14" y="0"/>
                  </a:lnTo>
                  <a:lnTo>
                    <a:pt x="16" y="0"/>
                  </a:lnTo>
                  <a:lnTo>
                    <a:pt x="1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2" name="Freeform 210"/>
            <p:cNvSpPr>
              <a:spLocks noEditPoints="1"/>
            </p:cNvSpPr>
            <p:nvPr/>
          </p:nvSpPr>
          <p:spPr bwMode="auto">
            <a:xfrm>
              <a:off x="4694238" y="4579938"/>
              <a:ext cx="76200" cy="79375"/>
            </a:xfrm>
            <a:custGeom>
              <a:avLst/>
              <a:gdLst>
                <a:gd name="T0" fmla="*/ 12 w 48"/>
                <a:gd name="T1" fmla="*/ 40 h 50"/>
                <a:gd name="T2" fmla="*/ 10 w 48"/>
                <a:gd name="T3" fmla="*/ 40 h 50"/>
                <a:gd name="T4" fmla="*/ 6 w 48"/>
                <a:gd name="T5" fmla="*/ 38 h 50"/>
                <a:gd name="T6" fmla="*/ 12 w 48"/>
                <a:gd name="T7" fmla="*/ 38 h 50"/>
                <a:gd name="T8" fmla="*/ 35 w 48"/>
                <a:gd name="T9" fmla="*/ 2 h 50"/>
                <a:gd name="T10" fmla="*/ 37 w 48"/>
                <a:gd name="T11" fmla="*/ 5 h 50"/>
                <a:gd name="T12" fmla="*/ 39 w 48"/>
                <a:gd name="T13" fmla="*/ 9 h 50"/>
                <a:gd name="T14" fmla="*/ 41 w 48"/>
                <a:gd name="T15" fmla="*/ 13 h 50"/>
                <a:gd name="T16" fmla="*/ 43 w 48"/>
                <a:gd name="T17" fmla="*/ 17 h 50"/>
                <a:gd name="T18" fmla="*/ 45 w 48"/>
                <a:gd name="T19" fmla="*/ 21 h 50"/>
                <a:gd name="T20" fmla="*/ 41 w 48"/>
                <a:gd name="T21" fmla="*/ 25 h 50"/>
                <a:gd name="T22" fmla="*/ 45 w 48"/>
                <a:gd name="T23" fmla="*/ 27 h 50"/>
                <a:gd name="T24" fmla="*/ 46 w 48"/>
                <a:gd name="T25" fmla="*/ 23 h 50"/>
                <a:gd name="T26" fmla="*/ 46 w 48"/>
                <a:gd name="T27" fmla="*/ 27 h 50"/>
                <a:gd name="T28" fmla="*/ 43 w 48"/>
                <a:gd name="T29" fmla="*/ 30 h 50"/>
                <a:gd name="T30" fmla="*/ 39 w 48"/>
                <a:gd name="T31" fmla="*/ 38 h 50"/>
                <a:gd name="T32" fmla="*/ 35 w 48"/>
                <a:gd name="T33" fmla="*/ 42 h 50"/>
                <a:gd name="T34" fmla="*/ 31 w 48"/>
                <a:gd name="T35" fmla="*/ 44 h 50"/>
                <a:gd name="T36" fmla="*/ 29 w 48"/>
                <a:gd name="T37" fmla="*/ 48 h 50"/>
                <a:gd name="T38" fmla="*/ 27 w 48"/>
                <a:gd name="T39" fmla="*/ 48 h 50"/>
                <a:gd name="T40" fmla="*/ 23 w 48"/>
                <a:gd name="T41" fmla="*/ 46 h 50"/>
                <a:gd name="T42" fmla="*/ 12 w 48"/>
                <a:gd name="T43" fmla="*/ 42 h 50"/>
                <a:gd name="T44" fmla="*/ 14 w 48"/>
                <a:gd name="T45" fmla="*/ 42 h 50"/>
                <a:gd name="T46" fmla="*/ 14 w 48"/>
                <a:gd name="T47" fmla="*/ 40 h 50"/>
                <a:gd name="T48" fmla="*/ 18 w 48"/>
                <a:gd name="T49" fmla="*/ 38 h 50"/>
                <a:gd name="T50" fmla="*/ 12 w 48"/>
                <a:gd name="T51" fmla="*/ 38 h 50"/>
                <a:gd name="T52" fmla="*/ 12 w 48"/>
                <a:gd name="T53" fmla="*/ 36 h 50"/>
                <a:gd name="T54" fmla="*/ 14 w 48"/>
                <a:gd name="T55" fmla="*/ 36 h 50"/>
                <a:gd name="T56" fmla="*/ 12 w 48"/>
                <a:gd name="T57" fmla="*/ 34 h 50"/>
                <a:gd name="T58" fmla="*/ 8 w 48"/>
                <a:gd name="T59" fmla="*/ 36 h 50"/>
                <a:gd name="T60" fmla="*/ 6 w 48"/>
                <a:gd name="T61" fmla="*/ 32 h 50"/>
                <a:gd name="T62" fmla="*/ 8 w 48"/>
                <a:gd name="T63" fmla="*/ 32 h 50"/>
                <a:gd name="T64" fmla="*/ 6 w 48"/>
                <a:gd name="T65" fmla="*/ 28 h 50"/>
                <a:gd name="T66" fmla="*/ 4 w 48"/>
                <a:gd name="T67" fmla="*/ 28 h 50"/>
                <a:gd name="T68" fmla="*/ 0 w 48"/>
                <a:gd name="T69" fmla="*/ 27 h 50"/>
                <a:gd name="T70" fmla="*/ 2 w 48"/>
                <a:gd name="T71" fmla="*/ 23 h 50"/>
                <a:gd name="T72" fmla="*/ 2 w 48"/>
                <a:gd name="T73" fmla="*/ 25 h 50"/>
                <a:gd name="T74" fmla="*/ 6 w 48"/>
                <a:gd name="T75" fmla="*/ 23 h 50"/>
                <a:gd name="T76" fmla="*/ 4 w 48"/>
                <a:gd name="T77" fmla="*/ 21 h 50"/>
                <a:gd name="T78" fmla="*/ 2 w 48"/>
                <a:gd name="T79" fmla="*/ 21 h 50"/>
                <a:gd name="T80" fmla="*/ 2 w 48"/>
                <a:gd name="T81" fmla="*/ 23 h 50"/>
                <a:gd name="T82" fmla="*/ 0 w 48"/>
                <a:gd name="T83" fmla="*/ 19 h 50"/>
                <a:gd name="T84" fmla="*/ 4 w 48"/>
                <a:gd name="T85" fmla="*/ 17 h 50"/>
                <a:gd name="T86" fmla="*/ 0 w 48"/>
                <a:gd name="T87" fmla="*/ 15 h 50"/>
                <a:gd name="T88" fmla="*/ 0 w 48"/>
                <a:gd name="T89" fmla="*/ 17 h 50"/>
                <a:gd name="T90" fmla="*/ 2 w 48"/>
                <a:gd name="T91" fmla="*/ 15 h 50"/>
                <a:gd name="T92" fmla="*/ 6 w 48"/>
                <a:gd name="T93" fmla="*/ 11 h 50"/>
                <a:gd name="T94" fmla="*/ 10 w 48"/>
                <a:gd name="T95" fmla="*/ 9 h 50"/>
                <a:gd name="T96" fmla="*/ 12 w 48"/>
                <a:gd name="T97" fmla="*/ 4 h 50"/>
                <a:gd name="T98" fmla="*/ 16 w 48"/>
                <a:gd name="T99" fmla="*/ 0 h 50"/>
                <a:gd name="T100" fmla="*/ 29 w 48"/>
                <a:gd name="T101" fmla="*/ 0 h 50"/>
                <a:gd name="T102" fmla="*/ 33 w 48"/>
                <a:gd name="T103"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8" h="50">
                  <a:moveTo>
                    <a:pt x="10" y="38"/>
                  </a:moveTo>
                  <a:lnTo>
                    <a:pt x="12" y="38"/>
                  </a:lnTo>
                  <a:lnTo>
                    <a:pt x="12" y="40"/>
                  </a:lnTo>
                  <a:lnTo>
                    <a:pt x="12" y="42"/>
                  </a:lnTo>
                  <a:lnTo>
                    <a:pt x="12" y="40"/>
                  </a:lnTo>
                  <a:lnTo>
                    <a:pt x="10" y="40"/>
                  </a:lnTo>
                  <a:lnTo>
                    <a:pt x="8" y="40"/>
                  </a:lnTo>
                  <a:lnTo>
                    <a:pt x="8" y="38"/>
                  </a:lnTo>
                  <a:lnTo>
                    <a:pt x="6" y="38"/>
                  </a:lnTo>
                  <a:lnTo>
                    <a:pt x="8" y="38"/>
                  </a:lnTo>
                  <a:lnTo>
                    <a:pt x="10" y="38"/>
                  </a:lnTo>
                  <a:lnTo>
                    <a:pt x="12" y="38"/>
                  </a:lnTo>
                  <a:lnTo>
                    <a:pt x="10" y="38"/>
                  </a:lnTo>
                  <a:close/>
                  <a:moveTo>
                    <a:pt x="33" y="2"/>
                  </a:moveTo>
                  <a:lnTo>
                    <a:pt x="35" y="2"/>
                  </a:lnTo>
                  <a:lnTo>
                    <a:pt x="35" y="4"/>
                  </a:lnTo>
                  <a:lnTo>
                    <a:pt x="37" y="4"/>
                  </a:lnTo>
                  <a:lnTo>
                    <a:pt x="37" y="5"/>
                  </a:lnTo>
                  <a:lnTo>
                    <a:pt x="39" y="5"/>
                  </a:lnTo>
                  <a:lnTo>
                    <a:pt x="39" y="7"/>
                  </a:lnTo>
                  <a:lnTo>
                    <a:pt x="39" y="9"/>
                  </a:lnTo>
                  <a:lnTo>
                    <a:pt x="41" y="9"/>
                  </a:lnTo>
                  <a:lnTo>
                    <a:pt x="41" y="11"/>
                  </a:lnTo>
                  <a:lnTo>
                    <a:pt x="41" y="13"/>
                  </a:lnTo>
                  <a:lnTo>
                    <a:pt x="41" y="15"/>
                  </a:lnTo>
                  <a:lnTo>
                    <a:pt x="43" y="15"/>
                  </a:lnTo>
                  <a:lnTo>
                    <a:pt x="43" y="17"/>
                  </a:lnTo>
                  <a:lnTo>
                    <a:pt x="43" y="19"/>
                  </a:lnTo>
                  <a:lnTo>
                    <a:pt x="45" y="19"/>
                  </a:lnTo>
                  <a:lnTo>
                    <a:pt x="45" y="21"/>
                  </a:lnTo>
                  <a:lnTo>
                    <a:pt x="43" y="21"/>
                  </a:lnTo>
                  <a:lnTo>
                    <a:pt x="43" y="23"/>
                  </a:lnTo>
                  <a:lnTo>
                    <a:pt x="41" y="25"/>
                  </a:lnTo>
                  <a:lnTo>
                    <a:pt x="41" y="27"/>
                  </a:lnTo>
                  <a:lnTo>
                    <a:pt x="43" y="27"/>
                  </a:lnTo>
                  <a:lnTo>
                    <a:pt x="45" y="27"/>
                  </a:lnTo>
                  <a:lnTo>
                    <a:pt x="45" y="25"/>
                  </a:lnTo>
                  <a:lnTo>
                    <a:pt x="46" y="25"/>
                  </a:lnTo>
                  <a:lnTo>
                    <a:pt x="46" y="23"/>
                  </a:lnTo>
                  <a:lnTo>
                    <a:pt x="48" y="23"/>
                  </a:lnTo>
                  <a:lnTo>
                    <a:pt x="48" y="25"/>
                  </a:lnTo>
                  <a:lnTo>
                    <a:pt x="46" y="27"/>
                  </a:lnTo>
                  <a:lnTo>
                    <a:pt x="46" y="28"/>
                  </a:lnTo>
                  <a:lnTo>
                    <a:pt x="45" y="28"/>
                  </a:lnTo>
                  <a:lnTo>
                    <a:pt x="43" y="30"/>
                  </a:lnTo>
                  <a:lnTo>
                    <a:pt x="43" y="34"/>
                  </a:lnTo>
                  <a:lnTo>
                    <a:pt x="41" y="36"/>
                  </a:lnTo>
                  <a:lnTo>
                    <a:pt x="39" y="38"/>
                  </a:lnTo>
                  <a:lnTo>
                    <a:pt x="39" y="40"/>
                  </a:lnTo>
                  <a:lnTo>
                    <a:pt x="37" y="40"/>
                  </a:lnTo>
                  <a:lnTo>
                    <a:pt x="35" y="42"/>
                  </a:lnTo>
                  <a:lnTo>
                    <a:pt x="33" y="42"/>
                  </a:lnTo>
                  <a:lnTo>
                    <a:pt x="33" y="44"/>
                  </a:lnTo>
                  <a:lnTo>
                    <a:pt x="31" y="44"/>
                  </a:lnTo>
                  <a:lnTo>
                    <a:pt x="31" y="46"/>
                  </a:lnTo>
                  <a:lnTo>
                    <a:pt x="29" y="46"/>
                  </a:lnTo>
                  <a:lnTo>
                    <a:pt x="29" y="48"/>
                  </a:lnTo>
                  <a:lnTo>
                    <a:pt x="29" y="50"/>
                  </a:lnTo>
                  <a:lnTo>
                    <a:pt x="29" y="48"/>
                  </a:lnTo>
                  <a:lnTo>
                    <a:pt x="27" y="48"/>
                  </a:lnTo>
                  <a:lnTo>
                    <a:pt x="25" y="48"/>
                  </a:lnTo>
                  <a:lnTo>
                    <a:pt x="25" y="46"/>
                  </a:lnTo>
                  <a:lnTo>
                    <a:pt x="23" y="46"/>
                  </a:lnTo>
                  <a:lnTo>
                    <a:pt x="20" y="44"/>
                  </a:lnTo>
                  <a:lnTo>
                    <a:pt x="16" y="42"/>
                  </a:lnTo>
                  <a:lnTo>
                    <a:pt x="12" y="42"/>
                  </a:lnTo>
                  <a:lnTo>
                    <a:pt x="12" y="40"/>
                  </a:lnTo>
                  <a:lnTo>
                    <a:pt x="14" y="40"/>
                  </a:lnTo>
                  <a:lnTo>
                    <a:pt x="14" y="42"/>
                  </a:lnTo>
                  <a:lnTo>
                    <a:pt x="14" y="40"/>
                  </a:lnTo>
                  <a:lnTo>
                    <a:pt x="12" y="40"/>
                  </a:lnTo>
                  <a:lnTo>
                    <a:pt x="14" y="40"/>
                  </a:lnTo>
                  <a:lnTo>
                    <a:pt x="14" y="38"/>
                  </a:lnTo>
                  <a:lnTo>
                    <a:pt x="16" y="38"/>
                  </a:lnTo>
                  <a:lnTo>
                    <a:pt x="18" y="38"/>
                  </a:lnTo>
                  <a:lnTo>
                    <a:pt x="16" y="38"/>
                  </a:lnTo>
                  <a:lnTo>
                    <a:pt x="14" y="38"/>
                  </a:lnTo>
                  <a:lnTo>
                    <a:pt x="12" y="38"/>
                  </a:lnTo>
                  <a:lnTo>
                    <a:pt x="12" y="36"/>
                  </a:lnTo>
                  <a:lnTo>
                    <a:pt x="12" y="38"/>
                  </a:lnTo>
                  <a:lnTo>
                    <a:pt x="12" y="36"/>
                  </a:lnTo>
                  <a:lnTo>
                    <a:pt x="12" y="38"/>
                  </a:lnTo>
                  <a:lnTo>
                    <a:pt x="12" y="36"/>
                  </a:lnTo>
                  <a:lnTo>
                    <a:pt x="14" y="36"/>
                  </a:lnTo>
                  <a:lnTo>
                    <a:pt x="12" y="36"/>
                  </a:lnTo>
                  <a:lnTo>
                    <a:pt x="14" y="34"/>
                  </a:lnTo>
                  <a:lnTo>
                    <a:pt x="12" y="34"/>
                  </a:lnTo>
                  <a:lnTo>
                    <a:pt x="12" y="36"/>
                  </a:lnTo>
                  <a:lnTo>
                    <a:pt x="10" y="36"/>
                  </a:lnTo>
                  <a:lnTo>
                    <a:pt x="8" y="36"/>
                  </a:lnTo>
                  <a:lnTo>
                    <a:pt x="8" y="34"/>
                  </a:lnTo>
                  <a:lnTo>
                    <a:pt x="6" y="34"/>
                  </a:lnTo>
                  <a:lnTo>
                    <a:pt x="6" y="32"/>
                  </a:lnTo>
                  <a:lnTo>
                    <a:pt x="4" y="32"/>
                  </a:lnTo>
                  <a:lnTo>
                    <a:pt x="6" y="32"/>
                  </a:lnTo>
                  <a:lnTo>
                    <a:pt x="8" y="32"/>
                  </a:lnTo>
                  <a:lnTo>
                    <a:pt x="6" y="32"/>
                  </a:lnTo>
                  <a:lnTo>
                    <a:pt x="6" y="30"/>
                  </a:lnTo>
                  <a:lnTo>
                    <a:pt x="6" y="28"/>
                  </a:lnTo>
                  <a:lnTo>
                    <a:pt x="4" y="28"/>
                  </a:lnTo>
                  <a:lnTo>
                    <a:pt x="4" y="27"/>
                  </a:lnTo>
                  <a:lnTo>
                    <a:pt x="4" y="28"/>
                  </a:lnTo>
                  <a:lnTo>
                    <a:pt x="2" y="28"/>
                  </a:lnTo>
                  <a:lnTo>
                    <a:pt x="2" y="27"/>
                  </a:lnTo>
                  <a:lnTo>
                    <a:pt x="0" y="27"/>
                  </a:lnTo>
                  <a:lnTo>
                    <a:pt x="0" y="25"/>
                  </a:lnTo>
                  <a:lnTo>
                    <a:pt x="0" y="23"/>
                  </a:lnTo>
                  <a:lnTo>
                    <a:pt x="2" y="23"/>
                  </a:lnTo>
                  <a:lnTo>
                    <a:pt x="2" y="25"/>
                  </a:lnTo>
                  <a:lnTo>
                    <a:pt x="4" y="25"/>
                  </a:lnTo>
                  <a:lnTo>
                    <a:pt x="2" y="25"/>
                  </a:lnTo>
                  <a:lnTo>
                    <a:pt x="2" y="23"/>
                  </a:lnTo>
                  <a:lnTo>
                    <a:pt x="4" y="23"/>
                  </a:lnTo>
                  <a:lnTo>
                    <a:pt x="6" y="23"/>
                  </a:lnTo>
                  <a:lnTo>
                    <a:pt x="6" y="21"/>
                  </a:lnTo>
                  <a:lnTo>
                    <a:pt x="4" y="23"/>
                  </a:lnTo>
                  <a:lnTo>
                    <a:pt x="4" y="21"/>
                  </a:lnTo>
                  <a:lnTo>
                    <a:pt x="4" y="23"/>
                  </a:lnTo>
                  <a:lnTo>
                    <a:pt x="2" y="23"/>
                  </a:lnTo>
                  <a:lnTo>
                    <a:pt x="2" y="21"/>
                  </a:lnTo>
                  <a:lnTo>
                    <a:pt x="4" y="21"/>
                  </a:lnTo>
                  <a:lnTo>
                    <a:pt x="2" y="21"/>
                  </a:lnTo>
                  <a:lnTo>
                    <a:pt x="2" y="23"/>
                  </a:lnTo>
                  <a:lnTo>
                    <a:pt x="0" y="23"/>
                  </a:lnTo>
                  <a:lnTo>
                    <a:pt x="0" y="21"/>
                  </a:lnTo>
                  <a:lnTo>
                    <a:pt x="0" y="19"/>
                  </a:lnTo>
                  <a:lnTo>
                    <a:pt x="0" y="17"/>
                  </a:lnTo>
                  <a:lnTo>
                    <a:pt x="2" y="17"/>
                  </a:lnTo>
                  <a:lnTo>
                    <a:pt x="4" y="17"/>
                  </a:lnTo>
                  <a:lnTo>
                    <a:pt x="2" y="17"/>
                  </a:lnTo>
                  <a:lnTo>
                    <a:pt x="0" y="17"/>
                  </a:lnTo>
                  <a:lnTo>
                    <a:pt x="0" y="15"/>
                  </a:lnTo>
                  <a:lnTo>
                    <a:pt x="0" y="17"/>
                  </a:lnTo>
                  <a:lnTo>
                    <a:pt x="0" y="15"/>
                  </a:lnTo>
                  <a:lnTo>
                    <a:pt x="0" y="17"/>
                  </a:lnTo>
                  <a:lnTo>
                    <a:pt x="0" y="15"/>
                  </a:lnTo>
                  <a:lnTo>
                    <a:pt x="0" y="13"/>
                  </a:lnTo>
                  <a:lnTo>
                    <a:pt x="2" y="15"/>
                  </a:lnTo>
                  <a:lnTo>
                    <a:pt x="4" y="13"/>
                  </a:lnTo>
                  <a:lnTo>
                    <a:pt x="4" y="11"/>
                  </a:lnTo>
                  <a:lnTo>
                    <a:pt x="6" y="11"/>
                  </a:lnTo>
                  <a:lnTo>
                    <a:pt x="8" y="11"/>
                  </a:lnTo>
                  <a:lnTo>
                    <a:pt x="8" y="9"/>
                  </a:lnTo>
                  <a:lnTo>
                    <a:pt x="10" y="9"/>
                  </a:lnTo>
                  <a:lnTo>
                    <a:pt x="10" y="7"/>
                  </a:lnTo>
                  <a:lnTo>
                    <a:pt x="10" y="5"/>
                  </a:lnTo>
                  <a:lnTo>
                    <a:pt x="12" y="4"/>
                  </a:lnTo>
                  <a:lnTo>
                    <a:pt x="12" y="2"/>
                  </a:lnTo>
                  <a:lnTo>
                    <a:pt x="14" y="2"/>
                  </a:lnTo>
                  <a:lnTo>
                    <a:pt x="16" y="0"/>
                  </a:lnTo>
                  <a:lnTo>
                    <a:pt x="18" y="2"/>
                  </a:lnTo>
                  <a:lnTo>
                    <a:pt x="21" y="0"/>
                  </a:lnTo>
                  <a:lnTo>
                    <a:pt x="29" y="0"/>
                  </a:lnTo>
                  <a:lnTo>
                    <a:pt x="31" y="0"/>
                  </a:lnTo>
                  <a:lnTo>
                    <a:pt x="33" y="0"/>
                  </a:lnTo>
                  <a:lnTo>
                    <a:pt x="33"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3" name="Freeform 211"/>
            <p:cNvSpPr>
              <a:spLocks noEditPoints="1"/>
            </p:cNvSpPr>
            <p:nvPr/>
          </p:nvSpPr>
          <p:spPr bwMode="auto">
            <a:xfrm>
              <a:off x="2752725" y="4464050"/>
              <a:ext cx="61913" cy="33338"/>
            </a:xfrm>
            <a:custGeom>
              <a:avLst/>
              <a:gdLst>
                <a:gd name="T0" fmla="*/ 39 w 39"/>
                <a:gd name="T1" fmla="*/ 21 h 21"/>
                <a:gd name="T2" fmla="*/ 39 w 39"/>
                <a:gd name="T3" fmla="*/ 21 h 21"/>
                <a:gd name="T4" fmla="*/ 37 w 39"/>
                <a:gd name="T5" fmla="*/ 19 h 21"/>
                <a:gd name="T6" fmla="*/ 12 w 39"/>
                <a:gd name="T7" fmla="*/ 0 h 21"/>
                <a:gd name="T8" fmla="*/ 14 w 39"/>
                <a:gd name="T9" fmla="*/ 0 h 21"/>
                <a:gd name="T10" fmla="*/ 16 w 39"/>
                <a:gd name="T11" fmla="*/ 0 h 21"/>
                <a:gd name="T12" fmla="*/ 18 w 39"/>
                <a:gd name="T13" fmla="*/ 2 h 21"/>
                <a:gd name="T14" fmla="*/ 18 w 39"/>
                <a:gd name="T15" fmla="*/ 2 h 21"/>
                <a:gd name="T16" fmla="*/ 19 w 39"/>
                <a:gd name="T17" fmla="*/ 4 h 21"/>
                <a:gd name="T18" fmla="*/ 19 w 39"/>
                <a:gd name="T19" fmla="*/ 4 h 21"/>
                <a:gd name="T20" fmla="*/ 21 w 39"/>
                <a:gd name="T21" fmla="*/ 5 h 21"/>
                <a:gd name="T22" fmla="*/ 21 w 39"/>
                <a:gd name="T23" fmla="*/ 5 h 21"/>
                <a:gd name="T24" fmla="*/ 23 w 39"/>
                <a:gd name="T25" fmla="*/ 7 h 21"/>
                <a:gd name="T26" fmla="*/ 23 w 39"/>
                <a:gd name="T27" fmla="*/ 7 h 21"/>
                <a:gd name="T28" fmla="*/ 25 w 39"/>
                <a:gd name="T29" fmla="*/ 7 h 21"/>
                <a:gd name="T30" fmla="*/ 25 w 39"/>
                <a:gd name="T31" fmla="*/ 7 h 21"/>
                <a:gd name="T32" fmla="*/ 25 w 39"/>
                <a:gd name="T33" fmla="*/ 9 h 21"/>
                <a:gd name="T34" fmla="*/ 27 w 39"/>
                <a:gd name="T35" fmla="*/ 9 h 21"/>
                <a:gd name="T36" fmla="*/ 29 w 39"/>
                <a:gd name="T37" fmla="*/ 9 h 21"/>
                <a:gd name="T38" fmla="*/ 29 w 39"/>
                <a:gd name="T39" fmla="*/ 9 h 21"/>
                <a:gd name="T40" fmla="*/ 29 w 39"/>
                <a:gd name="T41" fmla="*/ 9 h 21"/>
                <a:gd name="T42" fmla="*/ 31 w 39"/>
                <a:gd name="T43" fmla="*/ 7 h 21"/>
                <a:gd name="T44" fmla="*/ 31 w 39"/>
                <a:gd name="T45" fmla="*/ 7 h 21"/>
                <a:gd name="T46" fmla="*/ 33 w 39"/>
                <a:gd name="T47" fmla="*/ 7 h 21"/>
                <a:gd name="T48" fmla="*/ 33 w 39"/>
                <a:gd name="T49" fmla="*/ 9 h 21"/>
                <a:gd name="T50" fmla="*/ 35 w 39"/>
                <a:gd name="T51" fmla="*/ 9 h 21"/>
                <a:gd name="T52" fmla="*/ 37 w 39"/>
                <a:gd name="T53" fmla="*/ 9 h 21"/>
                <a:gd name="T54" fmla="*/ 37 w 39"/>
                <a:gd name="T55" fmla="*/ 9 h 21"/>
                <a:gd name="T56" fmla="*/ 39 w 39"/>
                <a:gd name="T57" fmla="*/ 9 h 21"/>
                <a:gd name="T58" fmla="*/ 39 w 39"/>
                <a:gd name="T59" fmla="*/ 11 h 21"/>
                <a:gd name="T60" fmla="*/ 37 w 39"/>
                <a:gd name="T61" fmla="*/ 15 h 21"/>
                <a:gd name="T62" fmla="*/ 39 w 39"/>
                <a:gd name="T63" fmla="*/ 15 h 21"/>
                <a:gd name="T64" fmla="*/ 37 w 39"/>
                <a:gd name="T65" fmla="*/ 17 h 21"/>
                <a:gd name="T66" fmla="*/ 37 w 39"/>
                <a:gd name="T67" fmla="*/ 17 h 21"/>
                <a:gd name="T68" fmla="*/ 37 w 39"/>
                <a:gd name="T69" fmla="*/ 19 h 21"/>
                <a:gd name="T70" fmla="*/ 35 w 39"/>
                <a:gd name="T71" fmla="*/ 21 h 21"/>
                <a:gd name="T72" fmla="*/ 31 w 39"/>
                <a:gd name="T73" fmla="*/ 21 h 21"/>
                <a:gd name="T74" fmla="*/ 29 w 39"/>
                <a:gd name="T75" fmla="*/ 21 h 21"/>
                <a:gd name="T76" fmla="*/ 29 w 39"/>
                <a:gd name="T77" fmla="*/ 21 h 21"/>
                <a:gd name="T78" fmla="*/ 27 w 39"/>
                <a:gd name="T79" fmla="*/ 21 h 21"/>
                <a:gd name="T80" fmla="*/ 27 w 39"/>
                <a:gd name="T81" fmla="*/ 21 h 21"/>
                <a:gd name="T82" fmla="*/ 27 w 39"/>
                <a:gd name="T83" fmla="*/ 19 h 21"/>
                <a:gd name="T84" fmla="*/ 27 w 39"/>
                <a:gd name="T85" fmla="*/ 19 h 21"/>
                <a:gd name="T86" fmla="*/ 25 w 39"/>
                <a:gd name="T87" fmla="*/ 19 h 21"/>
                <a:gd name="T88" fmla="*/ 23 w 39"/>
                <a:gd name="T89" fmla="*/ 19 h 21"/>
                <a:gd name="T90" fmla="*/ 25 w 39"/>
                <a:gd name="T91" fmla="*/ 19 h 21"/>
                <a:gd name="T92" fmla="*/ 25 w 39"/>
                <a:gd name="T93" fmla="*/ 19 h 21"/>
                <a:gd name="T94" fmla="*/ 27 w 39"/>
                <a:gd name="T95" fmla="*/ 21 h 21"/>
                <a:gd name="T96" fmla="*/ 21 w 39"/>
                <a:gd name="T97" fmla="*/ 19 h 21"/>
                <a:gd name="T98" fmla="*/ 12 w 39"/>
                <a:gd name="T99" fmla="*/ 15 h 21"/>
                <a:gd name="T100" fmla="*/ 6 w 39"/>
                <a:gd name="T101" fmla="*/ 15 h 21"/>
                <a:gd name="T102" fmla="*/ 2 w 39"/>
                <a:gd name="T103" fmla="*/ 13 h 21"/>
                <a:gd name="T104" fmla="*/ 0 w 39"/>
                <a:gd name="T105" fmla="*/ 9 h 21"/>
                <a:gd name="T106" fmla="*/ 2 w 39"/>
                <a:gd name="T107" fmla="*/ 7 h 21"/>
                <a:gd name="T108" fmla="*/ 4 w 39"/>
                <a:gd name="T109" fmla="*/ 5 h 21"/>
                <a:gd name="T110" fmla="*/ 6 w 39"/>
                <a:gd name="T111" fmla="*/ 5 h 21"/>
                <a:gd name="T112" fmla="*/ 8 w 39"/>
                <a:gd name="T113" fmla="*/ 4 h 21"/>
                <a:gd name="T114" fmla="*/ 10 w 39"/>
                <a:gd name="T115" fmla="*/ 4 h 21"/>
                <a:gd name="T116" fmla="*/ 10 w 39"/>
                <a:gd name="T117" fmla="*/ 2 h 21"/>
                <a:gd name="T118" fmla="*/ 8 w 39"/>
                <a:gd name="T119" fmla="*/ 2 h 21"/>
                <a:gd name="T120" fmla="*/ 8 w 39"/>
                <a:gd name="T121" fmla="*/ 0 h 21"/>
                <a:gd name="T122" fmla="*/ 10 w 39"/>
                <a:gd name="T123" fmla="*/ 0 h 21"/>
                <a:gd name="T124" fmla="*/ 12 w 39"/>
                <a:gd name="T12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 h="21">
                  <a:moveTo>
                    <a:pt x="39" y="21"/>
                  </a:moveTo>
                  <a:lnTo>
                    <a:pt x="39" y="21"/>
                  </a:lnTo>
                  <a:lnTo>
                    <a:pt x="39" y="21"/>
                  </a:lnTo>
                  <a:lnTo>
                    <a:pt x="39" y="21"/>
                  </a:lnTo>
                  <a:lnTo>
                    <a:pt x="39" y="21"/>
                  </a:lnTo>
                  <a:lnTo>
                    <a:pt x="39" y="21"/>
                  </a:lnTo>
                  <a:lnTo>
                    <a:pt x="39" y="21"/>
                  </a:lnTo>
                  <a:lnTo>
                    <a:pt x="39" y="21"/>
                  </a:lnTo>
                  <a:lnTo>
                    <a:pt x="39" y="21"/>
                  </a:lnTo>
                  <a:lnTo>
                    <a:pt x="39" y="21"/>
                  </a:lnTo>
                  <a:lnTo>
                    <a:pt x="39" y="21"/>
                  </a:lnTo>
                  <a:lnTo>
                    <a:pt x="39" y="21"/>
                  </a:lnTo>
                  <a:lnTo>
                    <a:pt x="39" y="21"/>
                  </a:lnTo>
                  <a:close/>
                  <a:moveTo>
                    <a:pt x="39" y="19"/>
                  </a:moveTo>
                  <a:lnTo>
                    <a:pt x="39" y="21"/>
                  </a:lnTo>
                  <a:lnTo>
                    <a:pt x="37" y="19"/>
                  </a:lnTo>
                  <a:lnTo>
                    <a:pt x="37" y="19"/>
                  </a:lnTo>
                  <a:lnTo>
                    <a:pt x="37" y="19"/>
                  </a:lnTo>
                  <a:lnTo>
                    <a:pt x="37" y="19"/>
                  </a:lnTo>
                  <a:lnTo>
                    <a:pt x="39" y="19"/>
                  </a:lnTo>
                  <a:lnTo>
                    <a:pt x="39" y="19"/>
                  </a:lnTo>
                  <a:lnTo>
                    <a:pt x="39" y="19"/>
                  </a:lnTo>
                  <a:close/>
                  <a:moveTo>
                    <a:pt x="12" y="0"/>
                  </a:moveTo>
                  <a:lnTo>
                    <a:pt x="12" y="0"/>
                  </a:lnTo>
                  <a:lnTo>
                    <a:pt x="12" y="0"/>
                  </a:lnTo>
                  <a:lnTo>
                    <a:pt x="12" y="0"/>
                  </a:lnTo>
                  <a:lnTo>
                    <a:pt x="12" y="0"/>
                  </a:lnTo>
                  <a:lnTo>
                    <a:pt x="12" y="0"/>
                  </a:lnTo>
                  <a:lnTo>
                    <a:pt x="14" y="0"/>
                  </a:lnTo>
                  <a:lnTo>
                    <a:pt x="14" y="0"/>
                  </a:lnTo>
                  <a:lnTo>
                    <a:pt x="14" y="2"/>
                  </a:lnTo>
                  <a:lnTo>
                    <a:pt x="16" y="2"/>
                  </a:lnTo>
                  <a:lnTo>
                    <a:pt x="16" y="2"/>
                  </a:lnTo>
                  <a:lnTo>
                    <a:pt x="16" y="2"/>
                  </a:lnTo>
                  <a:lnTo>
                    <a:pt x="16" y="2"/>
                  </a:lnTo>
                  <a:lnTo>
                    <a:pt x="16" y="0"/>
                  </a:lnTo>
                  <a:lnTo>
                    <a:pt x="16" y="0"/>
                  </a:lnTo>
                  <a:lnTo>
                    <a:pt x="16" y="0"/>
                  </a:lnTo>
                  <a:lnTo>
                    <a:pt x="16" y="0"/>
                  </a:lnTo>
                  <a:lnTo>
                    <a:pt x="16" y="2"/>
                  </a:lnTo>
                  <a:lnTo>
                    <a:pt x="18" y="2"/>
                  </a:lnTo>
                  <a:lnTo>
                    <a:pt x="18" y="2"/>
                  </a:lnTo>
                  <a:lnTo>
                    <a:pt x="18" y="2"/>
                  </a:lnTo>
                  <a:lnTo>
                    <a:pt x="16" y="2"/>
                  </a:lnTo>
                  <a:lnTo>
                    <a:pt x="18" y="2"/>
                  </a:lnTo>
                  <a:lnTo>
                    <a:pt x="18" y="2"/>
                  </a:lnTo>
                  <a:lnTo>
                    <a:pt x="18" y="2"/>
                  </a:lnTo>
                  <a:lnTo>
                    <a:pt x="18" y="2"/>
                  </a:lnTo>
                  <a:lnTo>
                    <a:pt x="18" y="2"/>
                  </a:lnTo>
                  <a:lnTo>
                    <a:pt x="18" y="4"/>
                  </a:lnTo>
                  <a:lnTo>
                    <a:pt x="18" y="4"/>
                  </a:lnTo>
                  <a:lnTo>
                    <a:pt x="18" y="4"/>
                  </a:lnTo>
                  <a:lnTo>
                    <a:pt x="18" y="4"/>
                  </a:lnTo>
                  <a:lnTo>
                    <a:pt x="19" y="4"/>
                  </a:lnTo>
                  <a:lnTo>
                    <a:pt x="19" y="4"/>
                  </a:lnTo>
                  <a:lnTo>
                    <a:pt x="19" y="4"/>
                  </a:lnTo>
                  <a:lnTo>
                    <a:pt x="19" y="4"/>
                  </a:lnTo>
                  <a:lnTo>
                    <a:pt x="19" y="4"/>
                  </a:lnTo>
                  <a:lnTo>
                    <a:pt x="19" y="4"/>
                  </a:lnTo>
                  <a:lnTo>
                    <a:pt x="19" y="4"/>
                  </a:lnTo>
                  <a:lnTo>
                    <a:pt x="19" y="4"/>
                  </a:lnTo>
                  <a:lnTo>
                    <a:pt x="19" y="4"/>
                  </a:lnTo>
                  <a:lnTo>
                    <a:pt x="19" y="4"/>
                  </a:lnTo>
                  <a:lnTo>
                    <a:pt x="19" y="4"/>
                  </a:lnTo>
                  <a:lnTo>
                    <a:pt x="21" y="5"/>
                  </a:lnTo>
                  <a:lnTo>
                    <a:pt x="21" y="5"/>
                  </a:lnTo>
                  <a:lnTo>
                    <a:pt x="21" y="5"/>
                  </a:lnTo>
                  <a:lnTo>
                    <a:pt x="21" y="5"/>
                  </a:lnTo>
                  <a:lnTo>
                    <a:pt x="21" y="5"/>
                  </a:lnTo>
                  <a:lnTo>
                    <a:pt x="21" y="5"/>
                  </a:lnTo>
                  <a:lnTo>
                    <a:pt x="21" y="5"/>
                  </a:lnTo>
                  <a:lnTo>
                    <a:pt x="21" y="5"/>
                  </a:lnTo>
                  <a:lnTo>
                    <a:pt x="21" y="5"/>
                  </a:lnTo>
                  <a:lnTo>
                    <a:pt x="21" y="5"/>
                  </a:lnTo>
                  <a:lnTo>
                    <a:pt x="21" y="5"/>
                  </a:lnTo>
                  <a:lnTo>
                    <a:pt x="21" y="5"/>
                  </a:lnTo>
                  <a:lnTo>
                    <a:pt x="23" y="5"/>
                  </a:lnTo>
                  <a:lnTo>
                    <a:pt x="23" y="7"/>
                  </a:lnTo>
                  <a:lnTo>
                    <a:pt x="23" y="7"/>
                  </a:lnTo>
                  <a:lnTo>
                    <a:pt x="23" y="7"/>
                  </a:lnTo>
                  <a:lnTo>
                    <a:pt x="23" y="7"/>
                  </a:lnTo>
                  <a:lnTo>
                    <a:pt x="23" y="7"/>
                  </a:lnTo>
                  <a:lnTo>
                    <a:pt x="23" y="7"/>
                  </a:lnTo>
                  <a:lnTo>
                    <a:pt x="23" y="7"/>
                  </a:lnTo>
                  <a:lnTo>
                    <a:pt x="23" y="7"/>
                  </a:lnTo>
                  <a:lnTo>
                    <a:pt x="23" y="7"/>
                  </a:lnTo>
                  <a:lnTo>
                    <a:pt x="25" y="7"/>
                  </a:lnTo>
                  <a:lnTo>
                    <a:pt x="25" y="7"/>
                  </a:lnTo>
                  <a:lnTo>
                    <a:pt x="25" y="7"/>
                  </a:lnTo>
                  <a:lnTo>
                    <a:pt x="25" y="7"/>
                  </a:lnTo>
                  <a:lnTo>
                    <a:pt x="25" y="7"/>
                  </a:lnTo>
                  <a:lnTo>
                    <a:pt x="25" y="7"/>
                  </a:lnTo>
                  <a:lnTo>
                    <a:pt x="25" y="7"/>
                  </a:lnTo>
                  <a:lnTo>
                    <a:pt x="25" y="7"/>
                  </a:lnTo>
                  <a:lnTo>
                    <a:pt x="25" y="7"/>
                  </a:lnTo>
                  <a:lnTo>
                    <a:pt x="25" y="7"/>
                  </a:lnTo>
                  <a:lnTo>
                    <a:pt x="25" y="7"/>
                  </a:lnTo>
                  <a:lnTo>
                    <a:pt x="25" y="7"/>
                  </a:lnTo>
                  <a:lnTo>
                    <a:pt x="25" y="7"/>
                  </a:lnTo>
                  <a:lnTo>
                    <a:pt x="25" y="7"/>
                  </a:lnTo>
                  <a:lnTo>
                    <a:pt x="25" y="9"/>
                  </a:lnTo>
                  <a:lnTo>
                    <a:pt x="25" y="9"/>
                  </a:lnTo>
                  <a:lnTo>
                    <a:pt x="27" y="9"/>
                  </a:lnTo>
                  <a:lnTo>
                    <a:pt x="27" y="9"/>
                  </a:lnTo>
                  <a:lnTo>
                    <a:pt x="25" y="9"/>
                  </a:lnTo>
                  <a:lnTo>
                    <a:pt x="27" y="9"/>
                  </a:lnTo>
                  <a:lnTo>
                    <a:pt x="27" y="9"/>
                  </a:lnTo>
                  <a:lnTo>
                    <a:pt x="27" y="9"/>
                  </a:lnTo>
                  <a:lnTo>
                    <a:pt x="27" y="9"/>
                  </a:lnTo>
                  <a:lnTo>
                    <a:pt x="27" y="9"/>
                  </a:lnTo>
                  <a:lnTo>
                    <a:pt x="29" y="9"/>
                  </a:lnTo>
                  <a:lnTo>
                    <a:pt x="29" y="9"/>
                  </a:lnTo>
                  <a:lnTo>
                    <a:pt x="29" y="9"/>
                  </a:lnTo>
                  <a:lnTo>
                    <a:pt x="29" y="9"/>
                  </a:lnTo>
                  <a:lnTo>
                    <a:pt x="29" y="9"/>
                  </a:lnTo>
                  <a:lnTo>
                    <a:pt x="29" y="9"/>
                  </a:lnTo>
                  <a:lnTo>
                    <a:pt x="29" y="9"/>
                  </a:lnTo>
                  <a:lnTo>
                    <a:pt x="29" y="9"/>
                  </a:lnTo>
                  <a:lnTo>
                    <a:pt x="29" y="9"/>
                  </a:lnTo>
                  <a:lnTo>
                    <a:pt x="29" y="9"/>
                  </a:lnTo>
                  <a:lnTo>
                    <a:pt x="29" y="9"/>
                  </a:lnTo>
                  <a:lnTo>
                    <a:pt x="29" y="9"/>
                  </a:lnTo>
                  <a:lnTo>
                    <a:pt x="29" y="9"/>
                  </a:lnTo>
                  <a:lnTo>
                    <a:pt x="29" y="9"/>
                  </a:lnTo>
                  <a:lnTo>
                    <a:pt x="29" y="9"/>
                  </a:lnTo>
                  <a:lnTo>
                    <a:pt x="29" y="9"/>
                  </a:lnTo>
                  <a:lnTo>
                    <a:pt x="29" y="7"/>
                  </a:lnTo>
                  <a:lnTo>
                    <a:pt x="29" y="7"/>
                  </a:lnTo>
                  <a:lnTo>
                    <a:pt x="29" y="7"/>
                  </a:lnTo>
                  <a:lnTo>
                    <a:pt x="31" y="7"/>
                  </a:lnTo>
                  <a:lnTo>
                    <a:pt x="31" y="7"/>
                  </a:lnTo>
                  <a:lnTo>
                    <a:pt x="31" y="7"/>
                  </a:lnTo>
                  <a:lnTo>
                    <a:pt x="31" y="7"/>
                  </a:lnTo>
                  <a:lnTo>
                    <a:pt x="31" y="7"/>
                  </a:lnTo>
                  <a:lnTo>
                    <a:pt x="31" y="7"/>
                  </a:lnTo>
                  <a:lnTo>
                    <a:pt x="31" y="7"/>
                  </a:lnTo>
                  <a:lnTo>
                    <a:pt x="31" y="7"/>
                  </a:lnTo>
                  <a:lnTo>
                    <a:pt x="31" y="7"/>
                  </a:lnTo>
                  <a:lnTo>
                    <a:pt x="31" y="7"/>
                  </a:lnTo>
                  <a:lnTo>
                    <a:pt x="31" y="7"/>
                  </a:lnTo>
                  <a:lnTo>
                    <a:pt x="31" y="7"/>
                  </a:lnTo>
                  <a:lnTo>
                    <a:pt x="31" y="7"/>
                  </a:lnTo>
                  <a:lnTo>
                    <a:pt x="33" y="7"/>
                  </a:lnTo>
                  <a:lnTo>
                    <a:pt x="33" y="7"/>
                  </a:lnTo>
                  <a:lnTo>
                    <a:pt x="33" y="7"/>
                  </a:lnTo>
                  <a:lnTo>
                    <a:pt x="33" y="7"/>
                  </a:lnTo>
                  <a:lnTo>
                    <a:pt x="33" y="7"/>
                  </a:lnTo>
                  <a:lnTo>
                    <a:pt x="33" y="9"/>
                  </a:lnTo>
                  <a:lnTo>
                    <a:pt x="33" y="9"/>
                  </a:lnTo>
                  <a:lnTo>
                    <a:pt x="33" y="9"/>
                  </a:lnTo>
                  <a:lnTo>
                    <a:pt x="35" y="9"/>
                  </a:lnTo>
                  <a:lnTo>
                    <a:pt x="35" y="9"/>
                  </a:lnTo>
                  <a:lnTo>
                    <a:pt x="35" y="9"/>
                  </a:lnTo>
                  <a:lnTo>
                    <a:pt x="35" y="9"/>
                  </a:lnTo>
                  <a:lnTo>
                    <a:pt x="35" y="9"/>
                  </a:lnTo>
                  <a:lnTo>
                    <a:pt x="35" y="9"/>
                  </a:lnTo>
                  <a:lnTo>
                    <a:pt x="35" y="9"/>
                  </a:lnTo>
                  <a:lnTo>
                    <a:pt x="35" y="9"/>
                  </a:lnTo>
                  <a:lnTo>
                    <a:pt x="35" y="9"/>
                  </a:lnTo>
                  <a:lnTo>
                    <a:pt x="35" y="9"/>
                  </a:lnTo>
                  <a:lnTo>
                    <a:pt x="37" y="9"/>
                  </a:lnTo>
                  <a:lnTo>
                    <a:pt x="37" y="9"/>
                  </a:lnTo>
                  <a:lnTo>
                    <a:pt x="37" y="9"/>
                  </a:lnTo>
                  <a:lnTo>
                    <a:pt x="37" y="9"/>
                  </a:lnTo>
                  <a:lnTo>
                    <a:pt x="37" y="9"/>
                  </a:lnTo>
                  <a:lnTo>
                    <a:pt x="37" y="9"/>
                  </a:lnTo>
                  <a:lnTo>
                    <a:pt x="37" y="9"/>
                  </a:lnTo>
                  <a:lnTo>
                    <a:pt x="37" y="9"/>
                  </a:lnTo>
                  <a:lnTo>
                    <a:pt x="37" y="9"/>
                  </a:lnTo>
                  <a:lnTo>
                    <a:pt x="37" y="9"/>
                  </a:lnTo>
                  <a:lnTo>
                    <a:pt x="37" y="9"/>
                  </a:lnTo>
                  <a:lnTo>
                    <a:pt x="37" y="9"/>
                  </a:lnTo>
                  <a:lnTo>
                    <a:pt x="39" y="9"/>
                  </a:lnTo>
                  <a:lnTo>
                    <a:pt x="39" y="9"/>
                  </a:lnTo>
                  <a:lnTo>
                    <a:pt x="39" y="9"/>
                  </a:lnTo>
                  <a:lnTo>
                    <a:pt x="39" y="11"/>
                  </a:lnTo>
                  <a:lnTo>
                    <a:pt x="39" y="11"/>
                  </a:lnTo>
                  <a:lnTo>
                    <a:pt x="39" y="11"/>
                  </a:lnTo>
                  <a:lnTo>
                    <a:pt x="39" y="11"/>
                  </a:lnTo>
                  <a:lnTo>
                    <a:pt x="39" y="11"/>
                  </a:lnTo>
                  <a:lnTo>
                    <a:pt x="39" y="11"/>
                  </a:lnTo>
                  <a:lnTo>
                    <a:pt x="39" y="11"/>
                  </a:lnTo>
                  <a:lnTo>
                    <a:pt x="39" y="13"/>
                  </a:lnTo>
                  <a:lnTo>
                    <a:pt x="39" y="13"/>
                  </a:lnTo>
                  <a:lnTo>
                    <a:pt x="39" y="13"/>
                  </a:lnTo>
                  <a:lnTo>
                    <a:pt x="37" y="15"/>
                  </a:lnTo>
                  <a:lnTo>
                    <a:pt x="37" y="15"/>
                  </a:lnTo>
                  <a:lnTo>
                    <a:pt x="37" y="15"/>
                  </a:lnTo>
                  <a:lnTo>
                    <a:pt x="37" y="15"/>
                  </a:lnTo>
                  <a:lnTo>
                    <a:pt x="39" y="15"/>
                  </a:lnTo>
                  <a:lnTo>
                    <a:pt x="39" y="15"/>
                  </a:lnTo>
                  <a:lnTo>
                    <a:pt x="39" y="15"/>
                  </a:lnTo>
                  <a:lnTo>
                    <a:pt x="39" y="15"/>
                  </a:lnTo>
                  <a:lnTo>
                    <a:pt x="39" y="15"/>
                  </a:lnTo>
                  <a:lnTo>
                    <a:pt x="39" y="15"/>
                  </a:lnTo>
                  <a:lnTo>
                    <a:pt x="39" y="17"/>
                  </a:lnTo>
                  <a:lnTo>
                    <a:pt x="37" y="17"/>
                  </a:lnTo>
                  <a:lnTo>
                    <a:pt x="37" y="17"/>
                  </a:lnTo>
                  <a:lnTo>
                    <a:pt x="37" y="17"/>
                  </a:lnTo>
                  <a:lnTo>
                    <a:pt x="37" y="17"/>
                  </a:lnTo>
                  <a:lnTo>
                    <a:pt x="37" y="17"/>
                  </a:lnTo>
                  <a:lnTo>
                    <a:pt x="37" y="17"/>
                  </a:lnTo>
                  <a:lnTo>
                    <a:pt x="37" y="17"/>
                  </a:lnTo>
                  <a:lnTo>
                    <a:pt x="37" y="17"/>
                  </a:lnTo>
                  <a:lnTo>
                    <a:pt x="37" y="17"/>
                  </a:lnTo>
                  <a:lnTo>
                    <a:pt x="37" y="17"/>
                  </a:lnTo>
                  <a:lnTo>
                    <a:pt x="37" y="19"/>
                  </a:lnTo>
                  <a:lnTo>
                    <a:pt x="37" y="19"/>
                  </a:lnTo>
                  <a:lnTo>
                    <a:pt x="37" y="19"/>
                  </a:lnTo>
                  <a:lnTo>
                    <a:pt x="37" y="19"/>
                  </a:lnTo>
                  <a:lnTo>
                    <a:pt x="37" y="19"/>
                  </a:lnTo>
                  <a:lnTo>
                    <a:pt x="37" y="19"/>
                  </a:lnTo>
                  <a:lnTo>
                    <a:pt x="35" y="21"/>
                  </a:lnTo>
                  <a:lnTo>
                    <a:pt x="35" y="21"/>
                  </a:lnTo>
                  <a:lnTo>
                    <a:pt x="35" y="21"/>
                  </a:lnTo>
                  <a:lnTo>
                    <a:pt x="35" y="21"/>
                  </a:lnTo>
                  <a:lnTo>
                    <a:pt x="35" y="21"/>
                  </a:lnTo>
                  <a:lnTo>
                    <a:pt x="33" y="21"/>
                  </a:lnTo>
                  <a:lnTo>
                    <a:pt x="33" y="21"/>
                  </a:lnTo>
                  <a:lnTo>
                    <a:pt x="33" y="21"/>
                  </a:lnTo>
                  <a:lnTo>
                    <a:pt x="33" y="21"/>
                  </a:lnTo>
                  <a:lnTo>
                    <a:pt x="31" y="21"/>
                  </a:lnTo>
                  <a:lnTo>
                    <a:pt x="29" y="21"/>
                  </a:lnTo>
                  <a:lnTo>
                    <a:pt x="29" y="21"/>
                  </a:lnTo>
                  <a:lnTo>
                    <a:pt x="29" y="21"/>
                  </a:lnTo>
                  <a:lnTo>
                    <a:pt x="29" y="21"/>
                  </a:lnTo>
                  <a:lnTo>
                    <a:pt x="29" y="21"/>
                  </a:lnTo>
                  <a:lnTo>
                    <a:pt x="29" y="21"/>
                  </a:lnTo>
                  <a:lnTo>
                    <a:pt x="29" y="21"/>
                  </a:lnTo>
                  <a:lnTo>
                    <a:pt x="29" y="21"/>
                  </a:lnTo>
                  <a:lnTo>
                    <a:pt x="29" y="19"/>
                  </a:lnTo>
                  <a:lnTo>
                    <a:pt x="29" y="19"/>
                  </a:lnTo>
                  <a:lnTo>
                    <a:pt x="29" y="21"/>
                  </a:lnTo>
                  <a:lnTo>
                    <a:pt x="29" y="21"/>
                  </a:lnTo>
                  <a:lnTo>
                    <a:pt x="27" y="21"/>
                  </a:lnTo>
                  <a:lnTo>
                    <a:pt x="27" y="21"/>
                  </a:lnTo>
                  <a:lnTo>
                    <a:pt x="27" y="21"/>
                  </a:lnTo>
                  <a:lnTo>
                    <a:pt x="27" y="21"/>
                  </a:lnTo>
                  <a:lnTo>
                    <a:pt x="27" y="21"/>
                  </a:lnTo>
                  <a:lnTo>
                    <a:pt x="27" y="21"/>
                  </a:lnTo>
                  <a:lnTo>
                    <a:pt x="29" y="21"/>
                  </a:lnTo>
                  <a:lnTo>
                    <a:pt x="29" y="21"/>
                  </a:lnTo>
                  <a:lnTo>
                    <a:pt x="27" y="21"/>
                  </a:lnTo>
                  <a:lnTo>
                    <a:pt x="27" y="21"/>
                  </a:lnTo>
                  <a:lnTo>
                    <a:pt x="27" y="21"/>
                  </a:lnTo>
                  <a:lnTo>
                    <a:pt x="27" y="21"/>
                  </a:lnTo>
                  <a:lnTo>
                    <a:pt x="27" y="21"/>
                  </a:lnTo>
                  <a:lnTo>
                    <a:pt x="27" y="21"/>
                  </a:lnTo>
                  <a:lnTo>
                    <a:pt x="27" y="21"/>
                  </a:lnTo>
                  <a:lnTo>
                    <a:pt x="27" y="19"/>
                  </a:lnTo>
                  <a:lnTo>
                    <a:pt x="27" y="19"/>
                  </a:lnTo>
                  <a:lnTo>
                    <a:pt x="27" y="19"/>
                  </a:lnTo>
                  <a:lnTo>
                    <a:pt x="27" y="19"/>
                  </a:lnTo>
                  <a:lnTo>
                    <a:pt x="27" y="19"/>
                  </a:lnTo>
                  <a:lnTo>
                    <a:pt x="27" y="19"/>
                  </a:lnTo>
                  <a:lnTo>
                    <a:pt x="27" y="19"/>
                  </a:lnTo>
                  <a:lnTo>
                    <a:pt x="27" y="21"/>
                  </a:lnTo>
                  <a:lnTo>
                    <a:pt x="27" y="19"/>
                  </a:lnTo>
                  <a:lnTo>
                    <a:pt x="25" y="19"/>
                  </a:lnTo>
                  <a:lnTo>
                    <a:pt x="25" y="19"/>
                  </a:lnTo>
                  <a:lnTo>
                    <a:pt x="25" y="19"/>
                  </a:lnTo>
                  <a:lnTo>
                    <a:pt x="25" y="19"/>
                  </a:lnTo>
                  <a:lnTo>
                    <a:pt x="25" y="19"/>
                  </a:lnTo>
                  <a:lnTo>
                    <a:pt x="25" y="19"/>
                  </a:lnTo>
                  <a:lnTo>
                    <a:pt x="23" y="19"/>
                  </a:lnTo>
                  <a:lnTo>
                    <a:pt x="23" y="19"/>
                  </a:lnTo>
                  <a:lnTo>
                    <a:pt x="23" y="19"/>
                  </a:lnTo>
                  <a:lnTo>
                    <a:pt x="23" y="19"/>
                  </a:lnTo>
                  <a:lnTo>
                    <a:pt x="23" y="19"/>
                  </a:lnTo>
                  <a:lnTo>
                    <a:pt x="23" y="19"/>
                  </a:lnTo>
                  <a:lnTo>
                    <a:pt x="23" y="19"/>
                  </a:lnTo>
                  <a:lnTo>
                    <a:pt x="23" y="19"/>
                  </a:lnTo>
                  <a:lnTo>
                    <a:pt x="23" y="19"/>
                  </a:lnTo>
                  <a:lnTo>
                    <a:pt x="25" y="19"/>
                  </a:lnTo>
                  <a:lnTo>
                    <a:pt x="25" y="19"/>
                  </a:lnTo>
                  <a:lnTo>
                    <a:pt x="25" y="19"/>
                  </a:lnTo>
                  <a:lnTo>
                    <a:pt x="25" y="19"/>
                  </a:lnTo>
                  <a:lnTo>
                    <a:pt x="25" y="19"/>
                  </a:lnTo>
                  <a:lnTo>
                    <a:pt x="25" y="19"/>
                  </a:lnTo>
                  <a:lnTo>
                    <a:pt x="25" y="19"/>
                  </a:lnTo>
                  <a:lnTo>
                    <a:pt x="25" y="19"/>
                  </a:lnTo>
                  <a:lnTo>
                    <a:pt x="25" y="19"/>
                  </a:lnTo>
                  <a:lnTo>
                    <a:pt x="25" y="19"/>
                  </a:lnTo>
                  <a:lnTo>
                    <a:pt x="25" y="19"/>
                  </a:lnTo>
                  <a:lnTo>
                    <a:pt x="25" y="21"/>
                  </a:lnTo>
                  <a:lnTo>
                    <a:pt x="27" y="21"/>
                  </a:lnTo>
                  <a:lnTo>
                    <a:pt x="27" y="21"/>
                  </a:lnTo>
                  <a:lnTo>
                    <a:pt x="27" y="21"/>
                  </a:lnTo>
                  <a:lnTo>
                    <a:pt x="27" y="21"/>
                  </a:lnTo>
                  <a:lnTo>
                    <a:pt x="25" y="21"/>
                  </a:lnTo>
                  <a:lnTo>
                    <a:pt x="25" y="21"/>
                  </a:lnTo>
                  <a:lnTo>
                    <a:pt x="25" y="21"/>
                  </a:lnTo>
                  <a:lnTo>
                    <a:pt x="21" y="19"/>
                  </a:lnTo>
                  <a:lnTo>
                    <a:pt x="21" y="19"/>
                  </a:lnTo>
                  <a:lnTo>
                    <a:pt x="18" y="17"/>
                  </a:lnTo>
                  <a:lnTo>
                    <a:pt x="16" y="17"/>
                  </a:lnTo>
                  <a:lnTo>
                    <a:pt x="14" y="15"/>
                  </a:lnTo>
                  <a:lnTo>
                    <a:pt x="14" y="15"/>
                  </a:lnTo>
                  <a:lnTo>
                    <a:pt x="12" y="15"/>
                  </a:lnTo>
                  <a:lnTo>
                    <a:pt x="12" y="15"/>
                  </a:lnTo>
                  <a:lnTo>
                    <a:pt x="10" y="15"/>
                  </a:lnTo>
                  <a:lnTo>
                    <a:pt x="8" y="15"/>
                  </a:lnTo>
                  <a:lnTo>
                    <a:pt x="8" y="15"/>
                  </a:lnTo>
                  <a:lnTo>
                    <a:pt x="8" y="15"/>
                  </a:lnTo>
                  <a:lnTo>
                    <a:pt x="6" y="15"/>
                  </a:lnTo>
                  <a:lnTo>
                    <a:pt x="6" y="15"/>
                  </a:lnTo>
                  <a:lnTo>
                    <a:pt x="4" y="15"/>
                  </a:lnTo>
                  <a:lnTo>
                    <a:pt x="4" y="13"/>
                  </a:lnTo>
                  <a:lnTo>
                    <a:pt x="4" y="13"/>
                  </a:lnTo>
                  <a:lnTo>
                    <a:pt x="4" y="13"/>
                  </a:lnTo>
                  <a:lnTo>
                    <a:pt x="4" y="13"/>
                  </a:lnTo>
                  <a:lnTo>
                    <a:pt x="2" y="13"/>
                  </a:lnTo>
                  <a:lnTo>
                    <a:pt x="2" y="11"/>
                  </a:lnTo>
                  <a:lnTo>
                    <a:pt x="0" y="11"/>
                  </a:lnTo>
                  <a:lnTo>
                    <a:pt x="0" y="11"/>
                  </a:lnTo>
                  <a:lnTo>
                    <a:pt x="0" y="9"/>
                  </a:lnTo>
                  <a:lnTo>
                    <a:pt x="0" y="9"/>
                  </a:lnTo>
                  <a:lnTo>
                    <a:pt x="0" y="9"/>
                  </a:lnTo>
                  <a:lnTo>
                    <a:pt x="0" y="9"/>
                  </a:lnTo>
                  <a:lnTo>
                    <a:pt x="0" y="9"/>
                  </a:lnTo>
                  <a:lnTo>
                    <a:pt x="0" y="9"/>
                  </a:lnTo>
                  <a:lnTo>
                    <a:pt x="2" y="9"/>
                  </a:lnTo>
                  <a:lnTo>
                    <a:pt x="2" y="9"/>
                  </a:lnTo>
                  <a:lnTo>
                    <a:pt x="2" y="7"/>
                  </a:lnTo>
                  <a:lnTo>
                    <a:pt x="2" y="7"/>
                  </a:lnTo>
                  <a:lnTo>
                    <a:pt x="2" y="7"/>
                  </a:lnTo>
                  <a:lnTo>
                    <a:pt x="4" y="7"/>
                  </a:lnTo>
                  <a:lnTo>
                    <a:pt x="4" y="7"/>
                  </a:lnTo>
                  <a:lnTo>
                    <a:pt x="4" y="5"/>
                  </a:lnTo>
                  <a:lnTo>
                    <a:pt x="4" y="5"/>
                  </a:lnTo>
                  <a:lnTo>
                    <a:pt x="4" y="5"/>
                  </a:lnTo>
                  <a:lnTo>
                    <a:pt x="6" y="5"/>
                  </a:lnTo>
                  <a:lnTo>
                    <a:pt x="6" y="7"/>
                  </a:lnTo>
                  <a:lnTo>
                    <a:pt x="6" y="7"/>
                  </a:lnTo>
                  <a:lnTo>
                    <a:pt x="6" y="7"/>
                  </a:lnTo>
                  <a:lnTo>
                    <a:pt x="6" y="5"/>
                  </a:lnTo>
                  <a:lnTo>
                    <a:pt x="6" y="5"/>
                  </a:lnTo>
                  <a:lnTo>
                    <a:pt x="6" y="5"/>
                  </a:lnTo>
                  <a:lnTo>
                    <a:pt x="6" y="5"/>
                  </a:lnTo>
                  <a:lnTo>
                    <a:pt x="6" y="5"/>
                  </a:lnTo>
                  <a:lnTo>
                    <a:pt x="6" y="5"/>
                  </a:lnTo>
                  <a:lnTo>
                    <a:pt x="8" y="4"/>
                  </a:lnTo>
                  <a:lnTo>
                    <a:pt x="8" y="4"/>
                  </a:lnTo>
                  <a:lnTo>
                    <a:pt x="8" y="4"/>
                  </a:lnTo>
                  <a:lnTo>
                    <a:pt x="10" y="4"/>
                  </a:lnTo>
                  <a:lnTo>
                    <a:pt x="10" y="4"/>
                  </a:lnTo>
                  <a:lnTo>
                    <a:pt x="10" y="4"/>
                  </a:lnTo>
                  <a:lnTo>
                    <a:pt x="10" y="4"/>
                  </a:lnTo>
                  <a:lnTo>
                    <a:pt x="10" y="4"/>
                  </a:lnTo>
                  <a:lnTo>
                    <a:pt x="10" y="4"/>
                  </a:lnTo>
                  <a:lnTo>
                    <a:pt x="10" y="4"/>
                  </a:lnTo>
                  <a:lnTo>
                    <a:pt x="10" y="2"/>
                  </a:lnTo>
                  <a:lnTo>
                    <a:pt x="10" y="2"/>
                  </a:lnTo>
                  <a:lnTo>
                    <a:pt x="10" y="2"/>
                  </a:lnTo>
                  <a:lnTo>
                    <a:pt x="10" y="2"/>
                  </a:lnTo>
                  <a:lnTo>
                    <a:pt x="10" y="2"/>
                  </a:lnTo>
                  <a:lnTo>
                    <a:pt x="10" y="2"/>
                  </a:lnTo>
                  <a:lnTo>
                    <a:pt x="8" y="2"/>
                  </a:lnTo>
                  <a:lnTo>
                    <a:pt x="8" y="2"/>
                  </a:lnTo>
                  <a:lnTo>
                    <a:pt x="8" y="2"/>
                  </a:lnTo>
                  <a:lnTo>
                    <a:pt x="8" y="2"/>
                  </a:lnTo>
                  <a:lnTo>
                    <a:pt x="8" y="2"/>
                  </a:lnTo>
                  <a:lnTo>
                    <a:pt x="8" y="2"/>
                  </a:lnTo>
                  <a:lnTo>
                    <a:pt x="8" y="2"/>
                  </a:lnTo>
                  <a:lnTo>
                    <a:pt x="8" y="2"/>
                  </a:lnTo>
                  <a:lnTo>
                    <a:pt x="8" y="0"/>
                  </a:lnTo>
                  <a:lnTo>
                    <a:pt x="10" y="0"/>
                  </a:lnTo>
                  <a:lnTo>
                    <a:pt x="10" y="0"/>
                  </a:lnTo>
                  <a:lnTo>
                    <a:pt x="10" y="0"/>
                  </a:lnTo>
                  <a:lnTo>
                    <a:pt x="10" y="2"/>
                  </a:lnTo>
                  <a:lnTo>
                    <a:pt x="10" y="0"/>
                  </a:lnTo>
                  <a:lnTo>
                    <a:pt x="10" y="0"/>
                  </a:lnTo>
                  <a:lnTo>
                    <a:pt x="10" y="0"/>
                  </a:lnTo>
                  <a:lnTo>
                    <a:pt x="10" y="0"/>
                  </a:lnTo>
                  <a:lnTo>
                    <a:pt x="10" y="0"/>
                  </a:lnTo>
                  <a:lnTo>
                    <a:pt x="10" y="0"/>
                  </a:lnTo>
                  <a:lnTo>
                    <a:pt x="12" y="0"/>
                  </a:lnTo>
                  <a:lnTo>
                    <a:pt x="12" y="0"/>
                  </a:lnTo>
                  <a:lnTo>
                    <a:pt x="12" y="0"/>
                  </a:lnTo>
                  <a:lnTo>
                    <a:pt x="1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4" name="Freeform 212"/>
            <p:cNvSpPr>
              <a:spLocks/>
            </p:cNvSpPr>
            <p:nvPr/>
          </p:nvSpPr>
          <p:spPr bwMode="auto">
            <a:xfrm>
              <a:off x="5340350" y="3592513"/>
              <a:ext cx="3175" cy="3175"/>
            </a:xfrm>
            <a:custGeom>
              <a:avLst/>
              <a:gdLst>
                <a:gd name="T0" fmla="*/ 2 w 2"/>
                <a:gd name="T1" fmla="*/ 2 h 2"/>
                <a:gd name="T2" fmla="*/ 2 w 2"/>
                <a:gd name="T3" fmla="*/ 2 h 2"/>
                <a:gd name="T4" fmla="*/ 2 w 2"/>
                <a:gd name="T5" fmla="*/ 2 h 2"/>
                <a:gd name="T6" fmla="*/ 0 w 2"/>
                <a:gd name="T7" fmla="*/ 2 h 2"/>
                <a:gd name="T8" fmla="*/ 2 w 2"/>
                <a:gd name="T9" fmla="*/ 2 h 2"/>
                <a:gd name="T10" fmla="*/ 2 w 2"/>
                <a:gd name="T11" fmla="*/ 2 h 2"/>
                <a:gd name="T12" fmla="*/ 2 w 2"/>
                <a:gd name="T13" fmla="*/ 2 h 2"/>
                <a:gd name="T14" fmla="*/ 2 w 2"/>
                <a:gd name="T15" fmla="*/ 0 h 2"/>
                <a:gd name="T16" fmla="*/ 2 w 2"/>
                <a:gd name="T17" fmla="*/ 0 h 2"/>
                <a:gd name="T18" fmla="*/ 2 w 2"/>
                <a:gd name="T19" fmla="*/ 0 h 2"/>
                <a:gd name="T20" fmla="*/ 2 w 2"/>
                <a:gd name="T21" fmla="*/ 2 h 2"/>
                <a:gd name="T22" fmla="*/ 2 w 2"/>
                <a:gd name="T23" fmla="*/ 2 h 2"/>
                <a:gd name="T24" fmla="*/ 2 w 2"/>
                <a:gd name="T25" fmla="*/ 2 h 2"/>
                <a:gd name="T26" fmla="*/ 2 w 2"/>
                <a:gd name="T27" fmla="*/ 2 h 2"/>
                <a:gd name="T28" fmla="*/ 2 w 2"/>
                <a:gd name="T29" fmla="*/ 2 h 2"/>
                <a:gd name="T30" fmla="*/ 2 w 2"/>
                <a:gd name="T31" fmla="*/ 2 h 2"/>
                <a:gd name="T32" fmla="*/ 2 w 2"/>
                <a:gd name="T33" fmla="*/ 2 h 2"/>
                <a:gd name="T34" fmla="*/ 2 w 2"/>
                <a:gd name="T35" fmla="*/ 2 h 2"/>
                <a:gd name="T36" fmla="*/ 2 w 2"/>
                <a:gd name="T3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 h="2">
                  <a:moveTo>
                    <a:pt x="2" y="2"/>
                  </a:moveTo>
                  <a:lnTo>
                    <a:pt x="2" y="2"/>
                  </a:lnTo>
                  <a:lnTo>
                    <a:pt x="2" y="2"/>
                  </a:lnTo>
                  <a:lnTo>
                    <a:pt x="0" y="2"/>
                  </a:lnTo>
                  <a:lnTo>
                    <a:pt x="2" y="2"/>
                  </a:lnTo>
                  <a:lnTo>
                    <a:pt x="2" y="2"/>
                  </a:lnTo>
                  <a:lnTo>
                    <a:pt x="2" y="2"/>
                  </a:lnTo>
                  <a:lnTo>
                    <a:pt x="2" y="0"/>
                  </a:lnTo>
                  <a:lnTo>
                    <a:pt x="2" y="0"/>
                  </a:lnTo>
                  <a:lnTo>
                    <a:pt x="2" y="0"/>
                  </a:lnTo>
                  <a:lnTo>
                    <a:pt x="2" y="2"/>
                  </a:lnTo>
                  <a:lnTo>
                    <a:pt x="2" y="2"/>
                  </a:lnTo>
                  <a:lnTo>
                    <a:pt x="2" y="2"/>
                  </a:lnTo>
                  <a:lnTo>
                    <a:pt x="2" y="2"/>
                  </a:lnTo>
                  <a:lnTo>
                    <a:pt x="2" y="2"/>
                  </a:lnTo>
                  <a:lnTo>
                    <a:pt x="2" y="2"/>
                  </a:lnTo>
                  <a:lnTo>
                    <a:pt x="2" y="2"/>
                  </a:lnTo>
                  <a:lnTo>
                    <a:pt x="2" y="2"/>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5" name="Freeform 213"/>
            <p:cNvSpPr>
              <a:spLocks/>
            </p:cNvSpPr>
            <p:nvPr/>
          </p:nvSpPr>
          <p:spPr bwMode="auto">
            <a:xfrm>
              <a:off x="6105525" y="4540250"/>
              <a:ext cx="158750" cy="90488"/>
            </a:xfrm>
            <a:custGeom>
              <a:avLst/>
              <a:gdLst>
                <a:gd name="T0" fmla="*/ 100 w 100"/>
                <a:gd name="T1" fmla="*/ 13 h 57"/>
                <a:gd name="T2" fmla="*/ 100 w 100"/>
                <a:gd name="T3" fmla="*/ 25 h 57"/>
                <a:gd name="T4" fmla="*/ 100 w 100"/>
                <a:gd name="T5" fmla="*/ 32 h 57"/>
                <a:gd name="T6" fmla="*/ 94 w 100"/>
                <a:gd name="T7" fmla="*/ 42 h 57"/>
                <a:gd name="T8" fmla="*/ 89 w 100"/>
                <a:gd name="T9" fmla="*/ 50 h 57"/>
                <a:gd name="T10" fmla="*/ 81 w 100"/>
                <a:gd name="T11" fmla="*/ 57 h 57"/>
                <a:gd name="T12" fmla="*/ 69 w 100"/>
                <a:gd name="T13" fmla="*/ 55 h 57"/>
                <a:gd name="T14" fmla="*/ 62 w 100"/>
                <a:gd name="T15" fmla="*/ 53 h 57"/>
                <a:gd name="T16" fmla="*/ 54 w 100"/>
                <a:gd name="T17" fmla="*/ 52 h 57"/>
                <a:gd name="T18" fmla="*/ 46 w 100"/>
                <a:gd name="T19" fmla="*/ 48 h 57"/>
                <a:gd name="T20" fmla="*/ 39 w 100"/>
                <a:gd name="T21" fmla="*/ 46 h 57"/>
                <a:gd name="T22" fmla="*/ 29 w 100"/>
                <a:gd name="T23" fmla="*/ 42 h 57"/>
                <a:gd name="T24" fmla="*/ 21 w 100"/>
                <a:gd name="T25" fmla="*/ 40 h 57"/>
                <a:gd name="T26" fmla="*/ 16 w 100"/>
                <a:gd name="T27" fmla="*/ 34 h 57"/>
                <a:gd name="T28" fmla="*/ 14 w 100"/>
                <a:gd name="T29" fmla="*/ 32 h 57"/>
                <a:gd name="T30" fmla="*/ 12 w 100"/>
                <a:gd name="T31" fmla="*/ 30 h 57"/>
                <a:gd name="T32" fmla="*/ 10 w 100"/>
                <a:gd name="T33" fmla="*/ 30 h 57"/>
                <a:gd name="T34" fmla="*/ 8 w 100"/>
                <a:gd name="T35" fmla="*/ 25 h 57"/>
                <a:gd name="T36" fmla="*/ 6 w 100"/>
                <a:gd name="T37" fmla="*/ 23 h 57"/>
                <a:gd name="T38" fmla="*/ 2 w 100"/>
                <a:gd name="T39" fmla="*/ 17 h 57"/>
                <a:gd name="T40" fmla="*/ 0 w 100"/>
                <a:gd name="T41" fmla="*/ 13 h 57"/>
                <a:gd name="T42" fmla="*/ 2 w 100"/>
                <a:gd name="T43" fmla="*/ 11 h 57"/>
                <a:gd name="T44" fmla="*/ 4 w 100"/>
                <a:gd name="T45" fmla="*/ 9 h 57"/>
                <a:gd name="T46" fmla="*/ 6 w 100"/>
                <a:gd name="T47" fmla="*/ 7 h 57"/>
                <a:gd name="T48" fmla="*/ 12 w 100"/>
                <a:gd name="T49" fmla="*/ 0 h 57"/>
                <a:gd name="T50" fmla="*/ 12 w 100"/>
                <a:gd name="T51" fmla="*/ 2 h 57"/>
                <a:gd name="T52" fmla="*/ 14 w 100"/>
                <a:gd name="T53" fmla="*/ 2 h 57"/>
                <a:gd name="T54" fmla="*/ 16 w 100"/>
                <a:gd name="T55" fmla="*/ 5 h 57"/>
                <a:gd name="T56" fmla="*/ 16 w 100"/>
                <a:gd name="T57" fmla="*/ 5 h 57"/>
                <a:gd name="T58" fmla="*/ 23 w 100"/>
                <a:gd name="T59" fmla="*/ 13 h 57"/>
                <a:gd name="T60" fmla="*/ 29 w 100"/>
                <a:gd name="T61" fmla="*/ 17 h 57"/>
                <a:gd name="T62" fmla="*/ 33 w 100"/>
                <a:gd name="T63" fmla="*/ 17 h 57"/>
                <a:gd name="T64" fmla="*/ 39 w 100"/>
                <a:gd name="T65" fmla="*/ 17 h 57"/>
                <a:gd name="T66" fmla="*/ 43 w 100"/>
                <a:gd name="T67" fmla="*/ 15 h 57"/>
                <a:gd name="T68" fmla="*/ 44 w 100"/>
                <a:gd name="T69" fmla="*/ 13 h 57"/>
                <a:gd name="T70" fmla="*/ 48 w 100"/>
                <a:gd name="T71" fmla="*/ 11 h 57"/>
                <a:gd name="T72" fmla="*/ 50 w 100"/>
                <a:gd name="T73" fmla="*/ 11 h 57"/>
                <a:gd name="T74" fmla="*/ 52 w 100"/>
                <a:gd name="T75" fmla="*/ 9 h 57"/>
                <a:gd name="T76" fmla="*/ 52 w 100"/>
                <a:gd name="T77" fmla="*/ 11 h 57"/>
                <a:gd name="T78" fmla="*/ 56 w 100"/>
                <a:gd name="T79" fmla="*/ 11 h 57"/>
                <a:gd name="T80" fmla="*/ 60 w 100"/>
                <a:gd name="T81" fmla="*/ 13 h 57"/>
                <a:gd name="T82" fmla="*/ 62 w 100"/>
                <a:gd name="T83" fmla="*/ 13 h 57"/>
                <a:gd name="T84" fmla="*/ 66 w 100"/>
                <a:gd name="T85" fmla="*/ 11 h 57"/>
                <a:gd name="T86" fmla="*/ 68 w 100"/>
                <a:gd name="T87" fmla="*/ 9 h 57"/>
                <a:gd name="T88" fmla="*/ 71 w 100"/>
                <a:gd name="T89" fmla="*/ 7 h 57"/>
                <a:gd name="T90" fmla="*/ 75 w 100"/>
                <a:gd name="T91" fmla="*/ 5 h 57"/>
                <a:gd name="T92" fmla="*/ 81 w 100"/>
                <a:gd name="T93" fmla="*/ 5 h 57"/>
                <a:gd name="T94" fmla="*/ 89 w 100"/>
                <a:gd name="T95" fmla="*/ 5 h 57"/>
                <a:gd name="T96" fmla="*/ 91 w 100"/>
                <a:gd name="T97" fmla="*/ 4 h 57"/>
                <a:gd name="T98" fmla="*/ 91 w 100"/>
                <a:gd name="T99" fmla="*/ 4 h 57"/>
                <a:gd name="T100" fmla="*/ 92 w 100"/>
                <a:gd name="T101" fmla="*/ 4 h 57"/>
                <a:gd name="T102" fmla="*/ 96 w 100"/>
                <a:gd name="T103" fmla="*/ 4 h 57"/>
                <a:gd name="T104" fmla="*/ 100 w 100"/>
                <a:gd name="T105" fmla="*/ 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0" h="57">
                  <a:moveTo>
                    <a:pt x="100" y="4"/>
                  </a:moveTo>
                  <a:lnTo>
                    <a:pt x="100" y="5"/>
                  </a:lnTo>
                  <a:lnTo>
                    <a:pt x="100" y="7"/>
                  </a:lnTo>
                  <a:lnTo>
                    <a:pt x="100" y="9"/>
                  </a:lnTo>
                  <a:lnTo>
                    <a:pt x="100" y="11"/>
                  </a:lnTo>
                  <a:lnTo>
                    <a:pt x="100" y="13"/>
                  </a:lnTo>
                  <a:lnTo>
                    <a:pt x="100" y="15"/>
                  </a:lnTo>
                  <a:lnTo>
                    <a:pt x="100" y="17"/>
                  </a:lnTo>
                  <a:lnTo>
                    <a:pt x="100" y="19"/>
                  </a:lnTo>
                  <a:lnTo>
                    <a:pt x="100" y="21"/>
                  </a:lnTo>
                  <a:lnTo>
                    <a:pt x="100" y="23"/>
                  </a:lnTo>
                  <a:lnTo>
                    <a:pt x="100" y="25"/>
                  </a:lnTo>
                  <a:lnTo>
                    <a:pt x="100" y="27"/>
                  </a:lnTo>
                  <a:lnTo>
                    <a:pt x="100" y="29"/>
                  </a:lnTo>
                  <a:lnTo>
                    <a:pt x="100" y="29"/>
                  </a:lnTo>
                  <a:lnTo>
                    <a:pt x="100" y="30"/>
                  </a:lnTo>
                  <a:lnTo>
                    <a:pt x="100" y="30"/>
                  </a:lnTo>
                  <a:lnTo>
                    <a:pt x="100" y="32"/>
                  </a:lnTo>
                  <a:lnTo>
                    <a:pt x="100" y="34"/>
                  </a:lnTo>
                  <a:lnTo>
                    <a:pt x="98" y="36"/>
                  </a:lnTo>
                  <a:lnTo>
                    <a:pt x="98" y="38"/>
                  </a:lnTo>
                  <a:lnTo>
                    <a:pt x="96" y="38"/>
                  </a:lnTo>
                  <a:lnTo>
                    <a:pt x="96" y="40"/>
                  </a:lnTo>
                  <a:lnTo>
                    <a:pt x="94" y="42"/>
                  </a:lnTo>
                  <a:lnTo>
                    <a:pt x="94" y="44"/>
                  </a:lnTo>
                  <a:lnTo>
                    <a:pt x="92" y="44"/>
                  </a:lnTo>
                  <a:lnTo>
                    <a:pt x="92" y="46"/>
                  </a:lnTo>
                  <a:lnTo>
                    <a:pt x="91" y="48"/>
                  </a:lnTo>
                  <a:lnTo>
                    <a:pt x="91" y="50"/>
                  </a:lnTo>
                  <a:lnTo>
                    <a:pt x="89" y="50"/>
                  </a:lnTo>
                  <a:lnTo>
                    <a:pt x="89" y="52"/>
                  </a:lnTo>
                  <a:lnTo>
                    <a:pt x="87" y="53"/>
                  </a:lnTo>
                  <a:lnTo>
                    <a:pt x="87" y="55"/>
                  </a:lnTo>
                  <a:lnTo>
                    <a:pt x="85" y="57"/>
                  </a:lnTo>
                  <a:lnTo>
                    <a:pt x="83" y="57"/>
                  </a:lnTo>
                  <a:lnTo>
                    <a:pt x="81" y="57"/>
                  </a:lnTo>
                  <a:lnTo>
                    <a:pt x="79" y="57"/>
                  </a:lnTo>
                  <a:lnTo>
                    <a:pt x="75" y="57"/>
                  </a:lnTo>
                  <a:lnTo>
                    <a:pt x="73" y="57"/>
                  </a:lnTo>
                  <a:lnTo>
                    <a:pt x="71" y="57"/>
                  </a:lnTo>
                  <a:lnTo>
                    <a:pt x="69" y="57"/>
                  </a:lnTo>
                  <a:lnTo>
                    <a:pt x="69" y="55"/>
                  </a:lnTo>
                  <a:lnTo>
                    <a:pt x="68" y="55"/>
                  </a:lnTo>
                  <a:lnTo>
                    <a:pt x="66" y="55"/>
                  </a:lnTo>
                  <a:lnTo>
                    <a:pt x="66" y="55"/>
                  </a:lnTo>
                  <a:lnTo>
                    <a:pt x="64" y="53"/>
                  </a:lnTo>
                  <a:lnTo>
                    <a:pt x="62" y="53"/>
                  </a:lnTo>
                  <a:lnTo>
                    <a:pt x="62" y="53"/>
                  </a:lnTo>
                  <a:lnTo>
                    <a:pt x="60" y="53"/>
                  </a:lnTo>
                  <a:lnTo>
                    <a:pt x="58" y="52"/>
                  </a:lnTo>
                  <a:lnTo>
                    <a:pt x="58" y="52"/>
                  </a:lnTo>
                  <a:lnTo>
                    <a:pt x="56" y="52"/>
                  </a:lnTo>
                  <a:lnTo>
                    <a:pt x="54" y="52"/>
                  </a:lnTo>
                  <a:lnTo>
                    <a:pt x="54" y="52"/>
                  </a:lnTo>
                  <a:lnTo>
                    <a:pt x="52" y="50"/>
                  </a:lnTo>
                  <a:lnTo>
                    <a:pt x="50" y="50"/>
                  </a:lnTo>
                  <a:lnTo>
                    <a:pt x="48" y="50"/>
                  </a:lnTo>
                  <a:lnTo>
                    <a:pt x="48" y="50"/>
                  </a:lnTo>
                  <a:lnTo>
                    <a:pt x="46" y="48"/>
                  </a:lnTo>
                  <a:lnTo>
                    <a:pt x="46" y="48"/>
                  </a:lnTo>
                  <a:lnTo>
                    <a:pt x="44" y="48"/>
                  </a:lnTo>
                  <a:lnTo>
                    <a:pt x="44" y="48"/>
                  </a:lnTo>
                  <a:lnTo>
                    <a:pt x="43" y="48"/>
                  </a:lnTo>
                  <a:lnTo>
                    <a:pt x="41" y="46"/>
                  </a:lnTo>
                  <a:lnTo>
                    <a:pt x="39" y="46"/>
                  </a:lnTo>
                  <a:lnTo>
                    <a:pt x="39" y="46"/>
                  </a:lnTo>
                  <a:lnTo>
                    <a:pt x="37" y="46"/>
                  </a:lnTo>
                  <a:lnTo>
                    <a:pt x="35" y="44"/>
                  </a:lnTo>
                  <a:lnTo>
                    <a:pt x="33" y="44"/>
                  </a:lnTo>
                  <a:lnTo>
                    <a:pt x="33" y="44"/>
                  </a:lnTo>
                  <a:lnTo>
                    <a:pt x="31" y="44"/>
                  </a:lnTo>
                  <a:lnTo>
                    <a:pt x="29" y="42"/>
                  </a:lnTo>
                  <a:lnTo>
                    <a:pt x="29" y="42"/>
                  </a:lnTo>
                  <a:lnTo>
                    <a:pt x="27" y="42"/>
                  </a:lnTo>
                  <a:lnTo>
                    <a:pt x="25" y="42"/>
                  </a:lnTo>
                  <a:lnTo>
                    <a:pt x="23" y="40"/>
                  </a:lnTo>
                  <a:lnTo>
                    <a:pt x="23" y="40"/>
                  </a:lnTo>
                  <a:lnTo>
                    <a:pt x="21" y="40"/>
                  </a:lnTo>
                  <a:lnTo>
                    <a:pt x="21" y="40"/>
                  </a:lnTo>
                  <a:lnTo>
                    <a:pt x="20" y="38"/>
                  </a:lnTo>
                  <a:lnTo>
                    <a:pt x="18" y="36"/>
                  </a:lnTo>
                  <a:lnTo>
                    <a:pt x="16" y="34"/>
                  </a:lnTo>
                  <a:lnTo>
                    <a:pt x="16" y="34"/>
                  </a:lnTo>
                  <a:lnTo>
                    <a:pt x="16" y="34"/>
                  </a:lnTo>
                  <a:lnTo>
                    <a:pt x="16" y="34"/>
                  </a:lnTo>
                  <a:lnTo>
                    <a:pt x="16" y="34"/>
                  </a:lnTo>
                  <a:lnTo>
                    <a:pt x="14" y="34"/>
                  </a:lnTo>
                  <a:lnTo>
                    <a:pt x="14" y="34"/>
                  </a:lnTo>
                  <a:lnTo>
                    <a:pt x="14" y="34"/>
                  </a:lnTo>
                  <a:lnTo>
                    <a:pt x="14" y="32"/>
                  </a:lnTo>
                  <a:lnTo>
                    <a:pt x="14" y="32"/>
                  </a:lnTo>
                  <a:lnTo>
                    <a:pt x="12" y="32"/>
                  </a:lnTo>
                  <a:lnTo>
                    <a:pt x="12" y="32"/>
                  </a:lnTo>
                  <a:lnTo>
                    <a:pt x="12" y="30"/>
                  </a:lnTo>
                  <a:lnTo>
                    <a:pt x="12" y="30"/>
                  </a:lnTo>
                  <a:lnTo>
                    <a:pt x="12" y="30"/>
                  </a:lnTo>
                  <a:lnTo>
                    <a:pt x="12" y="30"/>
                  </a:lnTo>
                  <a:lnTo>
                    <a:pt x="12" y="30"/>
                  </a:lnTo>
                  <a:lnTo>
                    <a:pt x="12" y="30"/>
                  </a:lnTo>
                  <a:lnTo>
                    <a:pt x="12" y="30"/>
                  </a:lnTo>
                  <a:lnTo>
                    <a:pt x="10" y="30"/>
                  </a:lnTo>
                  <a:lnTo>
                    <a:pt x="10" y="30"/>
                  </a:lnTo>
                  <a:lnTo>
                    <a:pt x="10" y="29"/>
                  </a:lnTo>
                  <a:lnTo>
                    <a:pt x="10" y="27"/>
                  </a:lnTo>
                  <a:lnTo>
                    <a:pt x="10" y="27"/>
                  </a:lnTo>
                  <a:lnTo>
                    <a:pt x="8" y="27"/>
                  </a:lnTo>
                  <a:lnTo>
                    <a:pt x="8" y="27"/>
                  </a:lnTo>
                  <a:lnTo>
                    <a:pt x="8" y="25"/>
                  </a:lnTo>
                  <a:lnTo>
                    <a:pt x="8" y="25"/>
                  </a:lnTo>
                  <a:lnTo>
                    <a:pt x="6" y="25"/>
                  </a:lnTo>
                  <a:lnTo>
                    <a:pt x="6" y="23"/>
                  </a:lnTo>
                  <a:lnTo>
                    <a:pt x="6" y="23"/>
                  </a:lnTo>
                  <a:lnTo>
                    <a:pt x="6" y="23"/>
                  </a:lnTo>
                  <a:lnTo>
                    <a:pt x="6" y="23"/>
                  </a:lnTo>
                  <a:lnTo>
                    <a:pt x="4" y="21"/>
                  </a:lnTo>
                  <a:lnTo>
                    <a:pt x="4" y="21"/>
                  </a:lnTo>
                  <a:lnTo>
                    <a:pt x="4" y="19"/>
                  </a:lnTo>
                  <a:lnTo>
                    <a:pt x="2" y="19"/>
                  </a:lnTo>
                  <a:lnTo>
                    <a:pt x="2" y="17"/>
                  </a:lnTo>
                  <a:lnTo>
                    <a:pt x="2" y="17"/>
                  </a:lnTo>
                  <a:lnTo>
                    <a:pt x="2" y="17"/>
                  </a:lnTo>
                  <a:lnTo>
                    <a:pt x="2" y="15"/>
                  </a:lnTo>
                  <a:lnTo>
                    <a:pt x="0" y="15"/>
                  </a:lnTo>
                  <a:lnTo>
                    <a:pt x="0" y="15"/>
                  </a:lnTo>
                  <a:lnTo>
                    <a:pt x="0" y="13"/>
                  </a:lnTo>
                  <a:lnTo>
                    <a:pt x="0" y="13"/>
                  </a:lnTo>
                  <a:lnTo>
                    <a:pt x="2" y="13"/>
                  </a:lnTo>
                  <a:lnTo>
                    <a:pt x="2" y="13"/>
                  </a:lnTo>
                  <a:lnTo>
                    <a:pt x="2" y="13"/>
                  </a:lnTo>
                  <a:lnTo>
                    <a:pt x="2" y="13"/>
                  </a:lnTo>
                  <a:lnTo>
                    <a:pt x="2" y="13"/>
                  </a:lnTo>
                  <a:lnTo>
                    <a:pt x="2" y="11"/>
                  </a:lnTo>
                  <a:lnTo>
                    <a:pt x="2" y="11"/>
                  </a:lnTo>
                  <a:lnTo>
                    <a:pt x="2" y="11"/>
                  </a:lnTo>
                  <a:lnTo>
                    <a:pt x="4" y="11"/>
                  </a:lnTo>
                  <a:lnTo>
                    <a:pt x="4" y="11"/>
                  </a:lnTo>
                  <a:lnTo>
                    <a:pt x="4" y="11"/>
                  </a:lnTo>
                  <a:lnTo>
                    <a:pt x="4" y="9"/>
                  </a:lnTo>
                  <a:lnTo>
                    <a:pt x="4" y="9"/>
                  </a:lnTo>
                  <a:lnTo>
                    <a:pt x="4" y="9"/>
                  </a:lnTo>
                  <a:lnTo>
                    <a:pt x="4" y="9"/>
                  </a:lnTo>
                  <a:lnTo>
                    <a:pt x="4" y="9"/>
                  </a:lnTo>
                  <a:lnTo>
                    <a:pt x="4" y="7"/>
                  </a:lnTo>
                  <a:lnTo>
                    <a:pt x="6" y="7"/>
                  </a:lnTo>
                  <a:lnTo>
                    <a:pt x="10" y="2"/>
                  </a:lnTo>
                  <a:lnTo>
                    <a:pt x="10" y="0"/>
                  </a:lnTo>
                  <a:lnTo>
                    <a:pt x="10" y="0"/>
                  </a:lnTo>
                  <a:lnTo>
                    <a:pt x="10" y="0"/>
                  </a:lnTo>
                  <a:lnTo>
                    <a:pt x="12" y="0"/>
                  </a:lnTo>
                  <a:lnTo>
                    <a:pt x="12" y="0"/>
                  </a:lnTo>
                  <a:lnTo>
                    <a:pt x="12" y="0"/>
                  </a:lnTo>
                  <a:lnTo>
                    <a:pt x="12" y="2"/>
                  </a:lnTo>
                  <a:lnTo>
                    <a:pt x="12" y="2"/>
                  </a:lnTo>
                  <a:lnTo>
                    <a:pt x="12" y="2"/>
                  </a:lnTo>
                  <a:lnTo>
                    <a:pt x="12" y="2"/>
                  </a:lnTo>
                  <a:lnTo>
                    <a:pt x="12" y="2"/>
                  </a:lnTo>
                  <a:lnTo>
                    <a:pt x="14" y="2"/>
                  </a:lnTo>
                  <a:lnTo>
                    <a:pt x="14" y="2"/>
                  </a:lnTo>
                  <a:lnTo>
                    <a:pt x="14" y="2"/>
                  </a:lnTo>
                  <a:lnTo>
                    <a:pt x="14" y="2"/>
                  </a:lnTo>
                  <a:lnTo>
                    <a:pt x="14" y="2"/>
                  </a:lnTo>
                  <a:lnTo>
                    <a:pt x="14" y="2"/>
                  </a:lnTo>
                  <a:lnTo>
                    <a:pt x="14" y="2"/>
                  </a:lnTo>
                  <a:lnTo>
                    <a:pt x="14" y="4"/>
                  </a:lnTo>
                  <a:lnTo>
                    <a:pt x="14" y="4"/>
                  </a:lnTo>
                  <a:lnTo>
                    <a:pt x="14" y="5"/>
                  </a:lnTo>
                  <a:lnTo>
                    <a:pt x="16" y="5"/>
                  </a:lnTo>
                  <a:lnTo>
                    <a:pt x="16" y="5"/>
                  </a:lnTo>
                  <a:lnTo>
                    <a:pt x="16" y="5"/>
                  </a:lnTo>
                  <a:lnTo>
                    <a:pt x="16" y="5"/>
                  </a:lnTo>
                  <a:lnTo>
                    <a:pt x="16" y="5"/>
                  </a:lnTo>
                  <a:lnTo>
                    <a:pt x="16" y="5"/>
                  </a:lnTo>
                  <a:lnTo>
                    <a:pt x="16" y="5"/>
                  </a:lnTo>
                  <a:lnTo>
                    <a:pt x="16" y="5"/>
                  </a:lnTo>
                  <a:lnTo>
                    <a:pt x="16" y="7"/>
                  </a:lnTo>
                  <a:lnTo>
                    <a:pt x="18" y="7"/>
                  </a:lnTo>
                  <a:lnTo>
                    <a:pt x="18" y="9"/>
                  </a:lnTo>
                  <a:lnTo>
                    <a:pt x="20" y="11"/>
                  </a:lnTo>
                  <a:lnTo>
                    <a:pt x="21" y="13"/>
                  </a:lnTo>
                  <a:lnTo>
                    <a:pt x="23" y="13"/>
                  </a:lnTo>
                  <a:lnTo>
                    <a:pt x="23" y="15"/>
                  </a:lnTo>
                  <a:lnTo>
                    <a:pt x="25" y="15"/>
                  </a:lnTo>
                  <a:lnTo>
                    <a:pt x="27" y="17"/>
                  </a:lnTo>
                  <a:lnTo>
                    <a:pt x="27" y="17"/>
                  </a:lnTo>
                  <a:lnTo>
                    <a:pt x="27" y="17"/>
                  </a:lnTo>
                  <a:lnTo>
                    <a:pt x="29" y="17"/>
                  </a:lnTo>
                  <a:lnTo>
                    <a:pt x="29" y="17"/>
                  </a:lnTo>
                  <a:lnTo>
                    <a:pt x="31" y="17"/>
                  </a:lnTo>
                  <a:lnTo>
                    <a:pt x="31" y="19"/>
                  </a:lnTo>
                  <a:lnTo>
                    <a:pt x="33" y="17"/>
                  </a:lnTo>
                  <a:lnTo>
                    <a:pt x="33" y="17"/>
                  </a:lnTo>
                  <a:lnTo>
                    <a:pt x="33" y="17"/>
                  </a:lnTo>
                  <a:lnTo>
                    <a:pt x="35" y="17"/>
                  </a:lnTo>
                  <a:lnTo>
                    <a:pt x="35" y="17"/>
                  </a:lnTo>
                  <a:lnTo>
                    <a:pt x="37" y="17"/>
                  </a:lnTo>
                  <a:lnTo>
                    <a:pt x="37" y="17"/>
                  </a:lnTo>
                  <a:lnTo>
                    <a:pt x="37" y="17"/>
                  </a:lnTo>
                  <a:lnTo>
                    <a:pt x="39" y="17"/>
                  </a:lnTo>
                  <a:lnTo>
                    <a:pt x="39" y="17"/>
                  </a:lnTo>
                  <a:lnTo>
                    <a:pt x="39" y="17"/>
                  </a:lnTo>
                  <a:lnTo>
                    <a:pt x="41" y="15"/>
                  </a:lnTo>
                  <a:lnTo>
                    <a:pt x="41" y="15"/>
                  </a:lnTo>
                  <a:lnTo>
                    <a:pt x="41" y="15"/>
                  </a:lnTo>
                  <a:lnTo>
                    <a:pt x="43" y="15"/>
                  </a:lnTo>
                  <a:lnTo>
                    <a:pt x="43" y="13"/>
                  </a:lnTo>
                  <a:lnTo>
                    <a:pt x="44" y="13"/>
                  </a:lnTo>
                  <a:lnTo>
                    <a:pt x="44" y="13"/>
                  </a:lnTo>
                  <a:lnTo>
                    <a:pt x="44" y="13"/>
                  </a:lnTo>
                  <a:lnTo>
                    <a:pt x="44" y="13"/>
                  </a:lnTo>
                  <a:lnTo>
                    <a:pt x="44" y="13"/>
                  </a:lnTo>
                  <a:lnTo>
                    <a:pt x="44" y="13"/>
                  </a:lnTo>
                  <a:lnTo>
                    <a:pt x="46" y="13"/>
                  </a:lnTo>
                  <a:lnTo>
                    <a:pt x="46" y="13"/>
                  </a:lnTo>
                  <a:lnTo>
                    <a:pt x="46" y="13"/>
                  </a:lnTo>
                  <a:lnTo>
                    <a:pt x="48" y="11"/>
                  </a:lnTo>
                  <a:lnTo>
                    <a:pt x="48" y="11"/>
                  </a:lnTo>
                  <a:lnTo>
                    <a:pt x="48" y="11"/>
                  </a:lnTo>
                  <a:lnTo>
                    <a:pt x="48" y="11"/>
                  </a:lnTo>
                  <a:lnTo>
                    <a:pt x="48" y="11"/>
                  </a:lnTo>
                  <a:lnTo>
                    <a:pt x="50" y="11"/>
                  </a:lnTo>
                  <a:lnTo>
                    <a:pt x="50" y="11"/>
                  </a:lnTo>
                  <a:lnTo>
                    <a:pt x="50" y="11"/>
                  </a:lnTo>
                  <a:lnTo>
                    <a:pt x="50" y="11"/>
                  </a:lnTo>
                  <a:lnTo>
                    <a:pt x="50" y="9"/>
                  </a:lnTo>
                  <a:lnTo>
                    <a:pt x="50" y="9"/>
                  </a:lnTo>
                  <a:lnTo>
                    <a:pt x="50" y="9"/>
                  </a:lnTo>
                  <a:lnTo>
                    <a:pt x="50" y="9"/>
                  </a:lnTo>
                  <a:lnTo>
                    <a:pt x="52" y="9"/>
                  </a:lnTo>
                  <a:lnTo>
                    <a:pt x="52" y="11"/>
                  </a:lnTo>
                  <a:lnTo>
                    <a:pt x="52" y="11"/>
                  </a:lnTo>
                  <a:lnTo>
                    <a:pt x="52" y="11"/>
                  </a:lnTo>
                  <a:lnTo>
                    <a:pt x="52" y="11"/>
                  </a:lnTo>
                  <a:lnTo>
                    <a:pt x="52" y="11"/>
                  </a:lnTo>
                  <a:lnTo>
                    <a:pt x="52" y="11"/>
                  </a:lnTo>
                  <a:lnTo>
                    <a:pt x="52" y="11"/>
                  </a:lnTo>
                  <a:lnTo>
                    <a:pt x="54" y="11"/>
                  </a:lnTo>
                  <a:lnTo>
                    <a:pt x="54" y="11"/>
                  </a:lnTo>
                  <a:lnTo>
                    <a:pt x="54" y="11"/>
                  </a:lnTo>
                  <a:lnTo>
                    <a:pt x="56" y="11"/>
                  </a:lnTo>
                  <a:lnTo>
                    <a:pt x="56" y="11"/>
                  </a:lnTo>
                  <a:lnTo>
                    <a:pt x="56" y="11"/>
                  </a:lnTo>
                  <a:lnTo>
                    <a:pt x="58" y="11"/>
                  </a:lnTo>
                  <a:lnTo>
                    <a:pt x="58" y="11"/>
                  </a:lnTo>
                  <a:lnTo>
                    <a:pt x="58" y="11"/>
                  </a:lnTo>
                  <a:lnTo>
                    <a:pt x="60" y="13"/>
                  </a:lnTo>
                  <a:lnTo>
                    <a:pt x="60" y="13"/>
                  </a:lnTo>
                  <a:lnTo>
                    <a:pt x="60" y="13"/>
                  </a:lnTo>
                  <a:lnTo>
                    <a:pt x="60" y="13"/>
                  </a:lnTo>
                  <a:lnTo>
                    <a:pt x="62" y="13"/>
                  </a:lnTo>
                  <a:lnTo>
                    <a:pt x="62" y="13"/>
                  </a:lnTo>
                  <a:lnTo>
                    <a:pt x="62" y="13"/>
                  </a:lnTo>
                  <a:lnTo>
                    <a:pt x="62" y="13"/>
                  </a:lnTo>
                  <a:lnTo>
                    <a:pt x="64" y="13"/>
                  </a:lnTo>
                  <a:lnTo>
                    <a:pt x="64" y="11"/>
                  </a:lnTo>
                  <a:lnTo>
                    <a:pt x="64" y="11"/>
                  </a:lnTo>
                  <a:lnTo>
                    <a:pt x="64" y="11"/>
                  </a:lnTo>
                  <a:lnTo>
                    <a:pt x="66" y="11"/>
                  </a:lnTo>
                  <a:lnTo>
                    <a:pt x="66" y="11"/>
                  </a:lnTo>
                  <a:lnTo>
                    <a:pt x="68" y="11"/>
                  </a:lnTo>
                  <a:lnTo>
                    <a:pt x="68" y="11"/>
                  </a:lnTo>
                  <a:lnTo>
                    <a:pt x="68" y="9"/>
                  </a:lnTo>
                  <a:lnTo>
                    <a:pt x="68" y="9"/>
                  </a:lnTo>
                  <a:lnTo>
                    <a:pt x="68" y="9"/>
                  </a:lnTo>
                  <a:lnTo>
                    <a:pt x="68" y="9"/>
                  </a:lnTo>
                  <a:lnTo>
                    <a:pt x="68" y="9"/>
                  </a:lnTo>
                  <a:lnTo>
                    <a:pt x="69" y="9"/>
                  </a:lnTo>
                  <a:lnTo>
                    <a:pt x="69" y="9"/>
                  </a:lnTo>
                  <a:lnTo>
                    <a:pt x="69" y="9"/>
                  </a:lnTo>
                  <a:lnTo>
                    <a:pt x="71" y="7"/>
                  </a:lnTo>
                  <a:lnTo>
                    <a:pt x="71" y="7"/>
                  </a:lnTo>
                  <a:lnTo>
                    <a:pt x="73" y="7"/>
                  </a:lnTo>
                  <a:lnTo>
                    <a:pt x="73" y="7"/>
                  </a:lnTo>
                  <a:lnTo>
                    <a:pt x="73" y="7"/>
                  </a:lnTo>
                  <a:lnTo>
                    <a:pt x="73" y="5"/>
                  </a:lnTo>
                  <a:lnTo>
                    <a:pt x="75" y="5"/>
                  </a:lnTo>
                  <a:lnTo>
                    <a:pt x="75" y="5"/>
                  </a:lnTo>
                  <a:lnTo>
                    <a:pt x="77" y="5"/>
                  </a:lnTo>
                  <a:lnTo>
                    <a:pt x="77" y="5"/>
                  </a:lnTo>
                  <a:lnTo>
                    <a:pt x="77" y="5"/>
                  </a:lnTo>
                  <a:lnTo>
                    <a:pt x="77" y="5"/>
                  </a:lnTo>
                  <a:lnTo>
                    <a:pt x="79" y="5"/>
                  </a:lnTo>
                  <a:lnTo>
                    <a:pt x="81" y="5"/>
                  </a:lnTo>
                  <a:lnTo>
                    <a:pt x="81" y="5"/>
                  </a:lnTo>
                  <a:lnTo>
                    <a:pt x="83" y="5"/>
                  </a:lnTo>
                  <a:lnTo>
                    <a:pt x="85" y="5"/>
                  </a:lnTo>
                  <a:lnTo>
                    <a:pt x="85" y="5"/>
                  </a:lnTo>
                  <a:lnTo>
                    <a:pt x="89" y="5"/>
                  </a:lnTo>
                  <a:lnTo>
                    <a:pt x="89" y="5"/>
                  </a:lnTo>
                  <a:lnTo>
                    <a:pt x="89" y="5"/>
                  </a:lnTo>
                  <a:lnTo>
                    <a:pt x="89" y="5"/>
                  </a:lnTo>
                  <a:lnTo>
                    <a:pt x="89" y="5"/>
                  </a:lnTo>
                  <a:lnTo>
                    <a:pt x="89" y="5"/>
                  </a:lnTo>
                  <a:lnTo>
                    <a:pt x="89" y="5"/>
                  </a:lnTo>
                  <a:lnTo>
                    <a:pt x="91" y="4"/>
                  </a:lnTo>
                  <a:lnTo>
                    <a:pt x="91" y="4"/>
                  </a:lnTo>
                  <a:lnTo>
                    <a:pt x="91" y="4"/>
                  </a:lnTo>
                  <a:lnTo>
                    <a:pt x="91" y="4"/>
                  </a:lnTo>
                  <a:lnTo>
                    <a:pt x="91" y="4"/>
                  </a:lnTo>
                  <a:lnTo>
                    <a:pt x="91" y="4"/>
                  </a:lnTo>
                  <a:lnTo>
                    <a:pt x="91" y="4"/>
                  </a:lnTo>
                  <a:lnTo>
                    <a:pt x="91" y="4"/>
                  </a:lnTo>
                  <a:lnTo>
                    <a:pt x="91" y="4"/>
                  </a:lnTo>
                  <a:lnTo>
                    <a:pt x="91" y="4"/>
                  </a:lnTo>
                  <a:lnTo>
                    <a:pt x="91" y="4"/>
                  </a:lnTo>
                  <a:lnTo>
                    <a:pt x="91" y="4"/>
                  </a:lnTo>
                  <a:lnTo>
                    <a:pt x="92" y="4"/>
                  </a:lnTo>
                  <a:lnTo>
                    <a:pt x="92" y="4"/>
                  </a:lnTo>
                  <a:lnTo>
                    <a:pt x="94" y="4"/>
                  </a:lnTo>
                  <a:lnTo>
                    <a:pt x="94" y="4"/>
                  </a:lnTo>
                  <a:lnTo>
                    <a:pt x="94" y="4"/>
                  </a:lnTo>
                  <a:lnTo>
                    <a:pt x="96" y="4"/>
                  </a:lnTo>
                  <a:lnTo>
                    <a:pt x="96" y="4"/>
                  </a:lnTo>
                  <a:lnTo>
                    <a:pt x="96" y="4"/>
                  </a:lnTo>
                  <a:lnTo>
                    <a:pt x="98" y="4"/>
                  </a:lnTo>
                  <a:lnTo>
                    <a:pt x="98" y="4"/>
                  </a:lnTo>
                  <a:lnTo>
                    <a:pt x="98" y="4"/>
                  </a:lnTo>
                  <a:lnTo>
                    <a:pt x="100" y="4"/>
                  </a:lnTo>
                  <a:lnTo>
                    <a:pt x="100" y="4"/>
                  </a:lnTo>
                  <a:lnTo>
                    <a:pt x="100" y="4"/>
                  </a:lnTo>
                  <a:lnTo>
                    <a:pt x="100"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6" name="Freeform 214"/>
            <p:cNvSpPr>
              <a:spLocks/>
            </p:cNvSpPr>
            <p:nvPr/>
          </p:nvSpPr>
          <p:spPr bwMode="auto">
            <a:xfrm>
              <a:off x="6062663" y="4527550"/>
              <a:ext cx="265113" cy="347663"/>
            </a:xfrm>
            <a:custGeom>
              <a:avLst/>
              <a:gdLst>
                <a:gd name="T0" fmla="*/ 6 w 167"/>
                <a:gd name="T1" fmla="*/ 211 h 219"/>
                <a:gd name="T2" fmla="*/ 0 w 167"/>
                <a:gd name="T3" fmla="*/ 202 h 219"/>
                <a:gd name="T4" fmla="*/ 0 w 167"/>
                <a:gd name="T5" fmla="*/ 192 h 219"/>
                <a:gd name="T6" fmla="*/ 0 w 167"/>
                <a:gd name="T7" fmla="*/ 182 h 219"/>
                <a:gd name="T8" fmla="*/ 0 w 167"/>
                <a:gd name="T9" fmla="*/ 173 h 219"/>
                <a:gd name="T10" fmla="*/ 0 w 167"/>
                <a:gd name="T11" fmla="*/ 163 h 219"/>
                <a:gd name="T12" fmla="*/ 0 w 167"/>
                <a:gd name="T13" fmla="*/ 152 h 219"/>
                <a:gd name="T14" fmla="*/ 4 w 167"/>
                <a:gd name="T15" fmla="*/ 144 h 219"/>
                <a:gd name="T16" fmla="*/ 10 w 167"/>
                <a:gd name="T17" fmla="*/ 138 h 219"/>
                <a:gd name="T18" fmla="*/ 16 w 167"/>
                <a:gd name="T19" fmla="*/ 129 h 219"/>
                <a:gd name="T20" fmla="*/ 22 w 167"/>
                <a:gd name="T21" fmla="*/ 125 h 219"/>
                <a:gd name="T22" fmla="*/ 31 w 167"/>
                <a:gd name="T23" fmla="*/ 123 h 219"/>
                <a:gd name="T24" fmla="*/ 37 w 167"/>
                <a:gd name="T25" fmla="*/ 117 h 219"/>
                <a:gd name="T26" fmla="*/ 45 w 167"/>
                <a:gd name="T27" fmla="*/ 113 h 219"/>
                <a:gd name="T28" fmla="*/ 54 w 167"/>
                <a:gd name="T29" fmla="*/ 113 h 219"/>
                <a:gd name="T30" fmla="*/ 64 w 167"/>
                <a:gd name="T31" fmla="*/ 113 h 219"/>
                <a:gd name="T32" fmla="*/ 71 w 167"/>
                <a:gd name="T33" fmla="*/ 106 h 219"/>
                <a:gd name="T34" fmla="*/ 81 w 167"/>
                <a:gd name="T35" fmla="*/ 96 h 219"/>
                <a:gd name="T36" fmla="*/ 89 w 167"/>
                <a:gd name="T37" fmla="*/ 86 h 219"/>
                <a:gd name="T38" fmla="*/ 96 w 167"/>
                <a:gd name="T39" fmla="*/ 81 h 219"/>
                <a:gd name="T40" fmla="*/ 102 w 167"/>
                <a:gd name="T41" fmla="*/ 75 h 219"/>
                <a:gd name="T42" fmla="*/ 110 w 167"/>
                <a:gd name="T43" fmla="*/ 67 h 219"/>
                <a:gd name="T44" fmla="*/ 116 w 167"/>
                <a:gd name="T45" fmla="*/ 58 h 219"/>
                <a:gd name="T46" fmla="*/ 121 w 167"/>
                <a:gd name="T47" fmla="*/ 52 h 219"/>
                <a:gd name="T48" fmla="*/ 125 w 167"/>
                <a:gd name="T49" fmla="*/ 44 h 219"/>
                <a:gd name="T50" fmla="*/ 127 w 167"/>
                <a:gd name="T51" fmla="*/ 35 h 219"/>
                <a:gd name="T52" fmla="*/ 127 w 167"/>
                <a:gd name="T53" fmla="*/ 25 h 219"/>
                <a:gd name="T54" fmla="*/ 127 w 167"/>
                <a:gd name="T55" fmla="*/ 15 h 219"/>
                <a:gd name="T56" fmla="*/ 133 w 167"/>
                <a:gd name="T57" fmla="*/ 12 h 219"/>
                <a:gd name="T58" fmla="*/ 141 w 167"/>
                <a:gd name="T59" fmla="*/ 8 h 219"/>
                <a:gd name="T60" fmla="*/ 148 w 167"/>
                <a:gd name="T61" fmla="*/ 6 h 219"/>
                <a:gd name="T62" fmla="*/ 154 w 167"/>
                <a:gd name="T63" fmla="*/ 2 h 219"/>
                <a:gd name="T64" fmla="*/ 162 w 167"/>
                <a:gd name="T65" fmla="*/ 2 h 219"/>
                <a:gd name="T66" fmla="*/ 164 w 167"/>
                <a:gd name="T67" fmla="*/ 6 h 219"/>
                <a:gd name="T68" fmla="*/ 162 w 167"/>
                <a:gd name="T69" fmla="*/ 13 h 219"/>
                <a:gd name="T70" fmla="*/ 164 w 167"/>
                <a:gd name="T71" fmla="*/ 21 h 219"/>
                <a:gd name="T72" fmla="*/ 164 w 167"/>
                <a:gd name="T73" fmla="*/ 23 h 219"/>
                <a:gd name="T74" fmla="*/ 166 w 167"/>
                <a:gd name="T75" fmla="*/ 27 h 219"/>
                <a:gd name="T76" fmla="*/ 160 w 167"/>
                <a:gd name="T77" fmla="*/ 29 h 219"/>
                <a:gd name="T78" fmla="*/ 158 w 167"/>
                <a:gd name="T79" fmla="*/ 35 h 219"/>
                <a:gd name="T80" fmla="*/ 156 w 167"/>
                <a:gd name="T81" fmla="*/ 44 h 219"/>
                <a:gd name="T82" fmla="*/ 150 w 167"/>
                <a:gd name="T83" fmla="*/ 52 h 219"/>
                <a:gd name="T84" fmla="*/ 148 w 167"/>
                <a:gd name="T85" fmla="*/ 60 h 219"/>
                <a:gd name="T86" fmla="*/ 143 w 167"/>
                <a:gd name="T87" fmla="*/ 67 h 219"/>
                <a:gd name="T88" fmla="*/ 139 w 167"/>
                <a:gd name="T89" fmla="*/ 75 h 219"/>
                <a:gd name="T90" fmla="*/ 131 w 167"/>
                <a:gd name="T91" fmla="*/ 90 h 219"/>
                <a:gd name="T92" fmla="*/ 123 w 167"/>
                <a:gd name="T93" fmla="*/ 104 h 219"/>
                <a:gd name="T94" fmla="*/ 116 w 167"/>
                <a:gd name="T95" fmla="*/ 113 h 219"/>
                <a:gd name="T96" fmla="*/ 104 w 167"/>
                <a:gd name="T97" fmla="*/ 129 h 219"/>
                <a:gd name="T98" fmla="*/ 95 w 167"/>
                <a:gd name="T99" fmla="*/ 140 h 219"/>
                <a:gd name="T100" fmla="*/ 87 w 167"/>
                <a:gd name="T101" fmla="*/ 148 h 219"/>
                <a:gd name="T102" fmla="*/ 79 w 167"/>
                <a:gd name="T103" fmla="*/ 156 h 219"/>
                <a:gd name="T104" fmla="*/ 66 w 167"/>
                <a:gd name="T105" fmla="*/ 163 h 219"/>
                <a:gd name="T106" fmla="*/ 52 w 167"/>
                <a:gd name="T107" fmla="*/ 171 h 219"/>
                <a:gd name="T108" fmla="*/ 48 w 167"/>
                <a:gd name="T109" fmla="*/ 177 h 219"/>
                <a:gd name="T110" fmla="*/ 37 w 167"/>
                <a:gd name="T111" fmla="*/ 186 h 219"/>
                <a:gd name="T112" fmla="*/ 27 w 167"/>
                <a:gd name="T113" fmla="*/ 198 h 219"/>
                <a:gd name="T114" fmla="*/ 22 w 167"/>
                <a:gd name="T115" fmla="*/ 204 h 219"/>
                <a:gd name="T116" fmla="*/ 18 w 167"/>
                <a:gd name="T117" fmla="*/ 207 h 219"/>
                <a:gd name="T118" fmla="*/ 18 w 167"/>
                <a:gd name="T119" fmla="*/ 209 h 219"/>
                <a:gd name="T120" fmla="*/ 12 w 167"/>
                <a:gd name="T121" fmla="*/ 217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7" h="219">
                  <a:moveTo>
                    <a:pt x="10" y="219"/>
                  </a:moveTo>
                  <a:lnTo>
                    <a:pt x="10" y="217"/>
                  </a:lnTo>
                  <a:lnTo>
                    <a:pt x="8" y="215"/>
                  </a:lnTo>
                  <a:lnTo>
                    <a:pt x="6" y="213"/>
                  </a:lnTo>
                  <a:lnTo>
                    <a:pt x="6" y="211"/>
                  </a:lnTo>
                  <a:lnTo>
                    <a:pt x="4" y="209"/>
                  </a:lnTo>
                  <a:lnTo>
                    <a:pt x="2" y="207"/>
                  </a:lnTo>
                  <a:lnTo>
                    <a:pt x="0" y="205"/>
                  </a:lnTo>
                  <a:lnTo>
                    <a:pt x="0" y="204"/>
                  </a:lnTo>
                  <a:lnTo>
                    <a:pt x="0" y="202"/>
                  </a:lnTo>
                  <a:lnTo>
                    <a:pt x="0" y="200"/>
                  </a:lnTo>
                  <a:lnTo>
                    <a:pt x="0" y="198"/>
                  </a:lnTo>
                  <a:lnTo>
                    <a:pt x="0" y="196"/>
                  </a:lnTo>
                  <a:lnTo>
                    <a:pt x="0" y="194"/>
                  </a:lnTo>
                  <a:lnTo>
                    <a:pt x="0" y="192"/>
                  </a:lnTo>
                  <a:lnTo>
                    <a:pt x="0" y="190"/>
                  </a:lnTo>
                  <a:lnTo>
                    <a:pt x="0" y="188"/>
                  </a:lnTo>
                  <a:lnTo>
                    <a:pt x="0" y="186"/>
                  </a:lnTo>
                  <a:lnTo>
                    <a:pt x="0" y="184"/>
                  </a:lnTo>
                  <a:lnTo>
                    <a:pt x="0" y="182"/>
                  </a:lnTo>
                  <a:lnTo>
                    <a:pt x="0" y="180"/>
                  </a:lnTo>
                  <a:lnTo>
                    <a:pt x="0" y="179"/>
                  </a:lnTo>
                  <a:lnTo>
                    <a:pt x="0" y="177"/>
                  </a:lnTo>
                  <a:lnTo>
                    <a:pt x="0" y="175"/>
                  </a:lnTo>
                  <a:lnTo>
                    <a:pt x="0" y="173"/>
                  </a:lnTo>
                  <a:lnTo>
                    <a:pt x="0" y="171"/>
                  </a:lnTo>
                  <a:lnTo>
                    <a:pt x="0" y="169"/>
                  </a:lnTo>
                  <a:lnTo>
                    <a:pt x="0" y="167"/>
                  </a:lnTo>
                  <a:lnTo>
                    <a:pt x="0" y="165"/>
                  </a:lnTo>
                  <a:lnTo>
                    <a:pt x="0" y="163"/>
                  </a:lnTo>
                  <a:lnTo>
                    <a:pt x="0" y="159"/>
                  </a:lnTo>
                  <a:lnTo>
                    <a:pt x="0" y="157"/>
                  </a:lnTo>
                  <a:lnTo>
                    <a:pt x="0" y="156"/>
                  </a:lnTo>
                  <a:lnTo>
                    <a:pt x="0" y="154"/>
                  </a:lnTo>
                  <a:lnTo>
                    <a:pt x="0" y="152"/>
                  </a:lnTo>
                  <a:lnTo>
                    <a:pt x="0" y="150"/>
                  </a:lnTo>
                  <a:lnTo>
                    <a:pt x="0" y="148"/>
                  </a:lnTo>
                  <a:lnTo>
                    <a:pt x="0" y="146"/>
                  </a:lnTo>
                  <a:lnTo>
                    <a:pt x="2" y="146"/>
                  </a:lnTo>
                  <a:lnTo>
                    <a:pt x="4" y="144"/>
                  </a:lnTo>
                  <a:lnTo>
                    <a:pt x="6" y="142"/>
                  </a:lnTo>
                  <a:lnTo>
                    <a:pt x="6" y="140"/>
                  </a:lnTo>
                  <a:lnTo>
                    <a:pt x="8" y="140"/>
                  </a:lnTo>
                  <a:lnTo>
                    <a:pt x="8" y="138"/>
                  </a:lnTo>
                  <a:lnTo>
                    <a:pt x="10" y="138"/>
                  </a:lnTo>
                  <a:lnTo>
                    <a:pt x="10" y="136"/>
                  </a:lnTo>
                  <a:lnTo>
                    <a:pt x="12" y="134"/>
                  </a:lnTo>
                  <a:lnTo>
                    <a:pt x="14" y="133"/>
                  </a:lnTo>
                  <a:lnTo>
                    <a:pt x="14" y="131"/>
                  </a:lnTo>
                  <a:lnTo>
                    <a:pt x="16" y="129"/>
                  </a:lnTo>
                  <a:lnTo>
                    <a:pt x="16" y="127"/>
                  </a:lnTo>
                  <a:lnTo>
                    <a:pt x="18" y="127"/>
                  </a:lnTo>
                  <a:lnTo>
                    <a:pt x="18" y="125"/>
                  </a:lnTo>
                  <a:lnTo>
                    <a:pt x="20" y="125"/>
                  </a:lnTo>
                  <a:lnTo>
                    <a:pt x="22" y="125"/>
                  </a:lnTo>
                  <a:lnTo>
                    <a:pt x="23" y="125"/>
                  </a:lnTo>
                  <a:lnTo>
                    <a:pt x="27" y="125"/>
                  </a:lnTo>
                  <a:lnTo>
                    <a:pt x="29" y="125"/>
                  </a:lnTo>
                  <a:lnTo>
                    <a:pt x="29" y="123"/>
                  </a:lnTo>
                  <a:lnTo>
                    <a:pt x="31" y="123"/>
                  </a:lnTo>
                  <a:lnTo>
                    <a:pt x="33" y="123"/>
                  </a:lnTo>
                  <a:lnTo>
                    <a:pt x="33" y="121"/>
                  </a:lnTo>
                  <a:lnTo>
                    <a:pt x="35" y="119"/>
                  </a:lnTo>
                  <a:lnTo>
                    <a:pt x="35" y="117"/>
                  </a:lnTo>
                  <a:lnTo>
                    <a:pt x="37" y="117"/>
                  </a:lnTo>
                  <a:lnTo>
                    <a:pt x="39" y="117"/>
                  </a:lnTo>
                  <a:lnTo>
                    <a:pt x="41" y="115"/>
                  </a:lnTo>
                  <a:lnTo>
                    <a:pt x="43" y="115"/>
                  </a:lnTo>
                  <a:lnTo>
                    <a:pt x="45" y="115"/>
                  </a:lnTo>
                  <a:lnTo>
                    <a:pt x="45" y="113"/>
                  </a:lnTo>
                  <a:lnTo>
                    <a:pt x="47" y="113"/>
                  </a:lnTo>
                  <a:lnTo>
                    <a:pt x="48" y="113"/>
                  </a:lnTo>
                  <a:lnTo>
                    <a:pt x="50" y="113"/>
                  </a:lnTo>
                  <a:lnTo>
                    <a:pt x="52" y="113"/>
                  </a:lnTo>
                  <a:lnTo>
                    <a:pt x="54" y="113"/>
                  </a:lnTo>
                  <a:lnTo>
                    <a:pt x="56" y="113"/>
                  </a:lnTo>
                  <a:lnTo>
                    <a:pt x="58" y="113"/>
                  </a:lnTo>
                  <a:lnTo>
                    <a:pt x="60" y="113"/>
                  </a:lnTo>
                  <a:lnTo>
                    <a:pt x="62" y="113"/>
                  </a:lnTo>
                  <a:lnTo>
                    <a:pt x="64" y="113"/>
                  </a:lnTo>
                  <a:lnTo>
                    <a:pt x="66" y="113"/>
                  </a:lnTo>
                  <a:lnTo>
                    <a:pt x="66" y="111"/>
                  </a:lnTo>
                  <a:lnTo>
                    <a:pt x="68" y="109"/>
                  </a:lnTo>
                  <a:lnTo>
                    <a:pt x="70" y="108"/>
                  </a:lnTo>
                  <a:lnTo>
                    <a:pt x="71" y="106"/>
                  </a:lnTo>
                  <a:lnTo>
                    <a:pt x="73" y="104"/>
                  </a:lnTo>
                  <a:lnTo>
                    <a:pt x="75" y="102"/>
                  </a:lnTo>
                  <a:lnTo>
                    <a:pt x="77" y="100"/>
                  </a:lnTo>
                  <a:lnTo>
                    <a:pt x="79" y="98"/>
                  </a:lnTo>
                  <a:lnTo>
                    <a:pt x="81" y="96"/>
                  </a:lnTo>
                  <a:lnTo>
                    <a:pt x="83" y="94"/>
                  </a:lnTo>
                  <a:lnTo>
                    <a:pt x="85" y="92"/>
                  </a:lnTo>
                  <a:lnTo>
                    <a:pt x="87" y="90"/>
                  </a:lnTo>
                  <a:lnTo>
                    <a:pt x="89" y="88"/>
                  </a:lnTo>
                  <a:lnTo>
                    <a:pt x="89" y="86"/>
                  </a:lnTo>
                  <a:lnTo>
                    <a:pt x="91" y="86"/>
                  </a:lnTo>
                  <a:lnTo>
                    <a:pt x="93" y="85"/>
                  </a:lnTo>
                  <a:lnTo>
                    <a:pt x="93" y="83"/>
                  </a:lnTo>
                  <a:lnTo>
                    <a:pt x="95" y="83"/>
                  </a:lnTo>
                  <a:lnTo>
                    <a:pt x="96" y="81"/>
                  </a:lnTo>
                  <a:lnTo>
                    <a:pt x="96" y="79"/>
                  </a:lnTo>
                  <a:lnTo>
                    <a:pt x="98" y="79"/>
                  </a:lnTo>
                  <a:lnTo>
                    <a:pt x="100" y="77"/>
                  </a:lnTo>
                  <a:lnTo>
                    <a:pt x="100" y="75"/>
                  </a:lnTo>
                  <a:lnTo>
                    <a:pt x="102" y="75"/>
                  </a:lnTo>
                  <a:lnTo>
                    <a:pt x="104" y="73"/>
                  </a:lnTo>
                  <a:lnTo>
                    <a:pt x="104" y="71"/>
                  </a:lnTo>
                  <a:lnTo>
                    <a:pt x="106" y="71"/>
                  </a:lnTo>
                  <a:lnTo>
                    <a:pt x="108" y="69"/>
                  </a:lnTo>
                  <a:lnTo>
                    <a:pt x="110" y="67"/>
                  </a:lnTo>
                  <a:lnTo>
                    <a:pt x="112" y="65"/>
                  </a:lnTo>
                  <a:lnTo>
                    <a:pt x="114" y="63"/>
                  </a:lnTo>
                  <a:lnTo>
                    <a:pt x="114" y="61"/>
                  </a:lnTo>
                  <a:lnTo>
                    <a:pt x="116" y="60"/>
                  </a:lnTo>
                  <a:lnTo>
                    <a:pt x="116" y="58"/>
                  </a:lnTo>
                  <a:lnTo>
                    <a:pt x="118" y="58"/>
                  </a:lnTo>
                  <a:lnTo>
                    <a:pt x="118" y="56"/>
                  </a:lnTo>
                  <a:lnTo>
                    <a:pt x="119" y="54"/>
                  </a:lnTo>
                  <a:lnTo>
                    <a:pt x="119" y="52"/>
                  </a:lnTo>
                  <a:lnTo>
                    <a:pt x="121" y="52"/>
                  </a:lnTo>
                  <a:lnTo>
                    <a:pt x="121" y="50"/>
                  </a:lnTo>
                  <a:lnTo>
                    <a:pt x="123" y="48"/>
                  </a:lnTo>
                  <a:lnTo>
                    <a:pt x="123" y="46"/>
                  </a:lnTo>
                  <a:lnTo>
                    <a:pt x="125" y="46"/>
                  </a:lnTo>
                  <a:lnTo>
                    <a:pt x="125" y="44"/>
                  </a:lnTo>
                  <a:lnTo>
                    <a:pt x="127" y="42"/>
                  </a:lnTo>
                  <a:lnTo>
                    <a:pt x="127" y="40"/>
                  </a:lnTo>
                  <a:lnTo>
                    <a:pt x="127" y="38"/>
                  </a:lnTo>
                  <a:lnTo>
                    <a:pt x="127" y="37"/>
                  </a:lnTo>
                  <a:lnTo>
                    <a:pt x="127" y="35"/>
                  </a:lnTo>
                  <a:lnTo>
                    <a:pt x="127" y="33"/>
                  </a:lnTo>
                  <a:lnTo>
                    <a:pt x="127" y="31"/>
                  </a:lnTo>
                  <a:lnTo>
                    <a:pt x="127" y="29"/>
                  </a:lnTo>
                  <a:lnTo>
                    <a:pt x="127" y="27"/>
                  </a:lnTo>
                  <a:lnTo>
                    <a:pt x="127" y="25"/>
                  </a:lnTo>
                  <a:lnTo>
                    <a:pt x="127" y="23"/>
                  </a:lnTo>
                  <a:lnTo>
                    <a:pt x="127" y="21"/>
                  </a:lnTo>
                  <a:lnTo>
                    <a:pt x="127" y="19"/>
                  </a:lnTo>
                  <a:lnTo>
                    <a:pt x="127" y="17"/>
                  </a:lnTo>
                  <a:lnTo>
                    <a:pt x="127" y="15"/>
                  </a:lnTo>
                  <a:lnTo>
                    <a:pt x="127" y="13"/>
                  </a:lnTo>
                  <a:lnTo>
                    <a:pt x="127" y="12"/>
                  </a:lnTo>
                  <a:lnTo>
                    <a:pt x="129" y="12"/>
                  </a:lnTo>
                  <a:lnTo>
                    <a:pt x="131" y="12"/>
                  </a:lnTo>
                  <a:lnTo>
                    <a:pt x="133" y="12"/>
                  </a:lnTo>
                  <a:lnTo>
                    <a:pt x="133" y="10"/>
                  </a:lnTo>
                  <a:lnTo>
                    <a:pt x="135" y="10"/>
                  </a:lnTo>
                  <a:lnTo>
                    <a:pt x="137" y="10"/>
                  </a:lnTo>
                  <a:lnTo>
                    <a:pt x="139" y="8"/>
                  </a:lnTo>
                  <a:lnTo>
                    <a:pt x="141" y="8"/>
                  </a:lnTo>
                  <a:lnTo>
                    <a:pt x="143" y="8"/>
                  </a:lnTo>
                  <a:lnTo>
                    <a:pt x="144" y="8"/>
                  </a:lnTo>
                  <a:lnTo>
                    <a:pt x="146" y="8"/>
                  </a:lnTo>
                  <a:lnTo>
                    <a:pt x="148" y="8"/>
                  </a:lnTo>
                  <a:lnTo>
                    <a:pt x="148" y="6"/>
                  </a:lnTo>
                  <a:lnTo>
                    <a:pt x="150" y="6"/>
                  </a:lnTo>
                  <a:lnTo>
                    <a:pt x="152" y="6"/>
                  </a:lnTo>
                  <a:lnTo>
                    <a:pt x="152" y="4"/>
                  </a:lnTo>
                  <a:lnTo>
                    <a:pt x="154" y="4"/>
                  </a:lnTo>
                  <a:lnTo>
                    <a:pt x="154" y="2"/>
                  </a:lnTo>
                  <a:lnTo>
                    <a:pt x="154" y="0"/>
                  </a:lnTo>
                  <a:lnTo>
                    <a:pt x="156" y="0"/>
                  </a:lnTo>
                  <a:lnTo>
                    <a:pt x="158" y="0"/>
                  </a:lnTo>
                  <a:lnTo>
                    <a:pt x="160" y="0"/>
                  </a:lnTo>
                  <a:lnTo>
                    <a:pt x="162" y="2"/>
                  </a:lnTo>
                  <a:lnTo>
                    <a:pt x="164" y="2"/>
                  </a:lnTo>
                  <a:lnTo>
                    <a:pt x="166" y="2"/>
                  </a:lnTo>
                  <a:lnTo>
                    <a:pt x="166" y="4"/>
                  </a:lnTo>
                  <a:lnTo>
                    <a:pt x="166" y="6"/>
                  </a:lnTo>
                  <a:lnTo>
                    <a:pt x="164" y="6"/>
                  </a:lnTo>
                  <a:lnTo>
                    <a:pt x="164" y="8"/>
                  </a:lnTo>
                  <a:lnTo>
                    <a:pt x="164" y="10"/>
                  </a:lnTo>
                  <a:lnTo>
                    <a:pt x="162" y="10"/>
                  </a:lnTo>
                  <a:lnTo>
                    <a:pt x="162" y="12"/>
                  </a:lnTo>
                  <a:lnTo>
                    <a:pt x="162" y="13"/>
                  </a:lnTo>
                  <a:lnTo>
                    <a:pt x="164" y="13"/>
                  </a:lnTo>
                  <a:lnTo>
                    <a:pt x="164" y="15"/>
                  </a:lnTo>
                  <a:lnTo>
                    <a:pt x="162" y="15"/>
                  </a:lnTo>
                  <a:lnTo>
                    <a:pt x="164" y="19"/>
                  </a:lnTo>
                  <a:lnTo>
                    <a:pt x="164" y="21"/>
                  </a:lnTo>
                  <a:lnTo>
                    <a:pt x="164" y="23"/>
                  </a:lnTo>
                  <a:lnTo>
                    <a:pt x="162" y="23"/>
                  </a:lnTo>
                  <a:lnTo>
                    <a:pt x="162" y="25"/>
                  </a:lnTo>
                  <a:lnTo>
                    <a:pt x="164" y="25"/>
                  </a:lnTo>
                  <a:lnTo>
                    <a:pt x="164" y="23"/>
                  </a:lnTo>
                  <a:lnTo>
                    <a:pt x="166" y="23"/>
                  </a:lnTo>
                  <a:lnTo>
                    <a:pt x="166" y="25"/>
                  </a:lnTo>
                  <a:lnTo>
                    <a:pt x="167" y="25"/>
                  </a:lnTo>
                  <a:lnTo>
                    <a:pt x="167" y="27"/>
                  </a:lnTo>
                  <a:lnTo>
                    <a:pt x="166" y="27"/>
                  </a:lnTo>
                  <a:lnTo>
                    <a:pt x="166" y="25"/>
                  </a:lnTo>
                  <a:lnTo>
                    <a:pt x="162" y="25"/>
                  </a:lnTo>
                  <a:lnTo>
                    <a:pt x="162" y="27"/>
                  </a:lnTo>
                  <a:lnTo>
                    <a:pt x="160" y="27"/>
                  </a:lnTo>
                  <a:lnTo>
                    <a:pt x="160" y="29"/>
                  </a:lnTo>
                  <a:lnTo>
                    <a:pt x="160" y="31"/>
                  </a:lnTo>
                  <a:lnTo>
                    <a:pt x="160" y="33"/>
                  </a:lnTo>
                  <a:lnTo>
                    <a:pt x="158" y="33"/>
                  </a:lnTo>
                  <a:lnTo>
                    <a:pt x="160" y="35"/>
                  </a:lnTo>
                  <a:lnTo>
                    <a:pt x="158" y="35"/>
                  </a:lnTo>
                  <a:lnTo>
                    <a:pt x="158" y="37"/>
                  </a:lnTo>
                  <a:lnTo>
                    <a:pt x="158" y="38"/>
                  </a:lnTo>
                  <a:lnTo>
                    <a:pt x="158" y="40"/>
                  </a:lnTo>
                  <a:lnTo>
                    <a:pt x="158" y="42"/>
                  </a:lnTo>
                  <a:lnTo>
                    <a:pt x="156" y="44"/>
                  </a:lnTo>
                  <a:lnTo>
                    <a:pt x="156" y="46"/>
                  </a:lnTo>
                  <a:lnTo>
                    <a:pt x="154" y="48"/>
                  </a:lnTo>
                  <a:lnTo>
                    <a:pt x="152" y="50"/>
                  </a:lnTo>
                  <a:lnTo>
                    <a:pt x="152" y="52"/>
                  </a:lnTo>
                  <a:lnTo>
                    <a:pt x="150" y="52"/>
                  </a:lnTo>
                  <a:lnTo>
                    <a:pt x="150" y="54"/>
                  </a:lnTo>
                  <a:lnTo>
                    <a:pt x="150" y="56"/>
                  </a:lnTo>
                  <a:lnTo>
                    <a:pt x="150" y="58"/>
                  </a:lnTo>
                  <a:lnTo>
                    <a:pt x="148" y="58"/>
                  </a:lnTo>
                  <a:lnTo>
                    <a:pt x="148" y="60"/>
                  </a:lnTo>
                  <a:lnTo>
                    <a:pt x="146" y="60"/>
                  </a:lnTo>
                  <a:lnTo>
                    <a:pt x="146" y="61"/>
                  </a:lnTo>
                  <a:lnTo>
                    <a:pt x="144" y="63"/>
                  </a:lnTo>
                  <a:lnTo>
                    <a:pt x="143" y="65"/>
                  </a:lnTo>
                  <a:lnTo>
                    <a:pt x="143" y="67"/>
                  </a:lnTo>
                  <a:lnTo>
                    <a:pt x="143" y="69"/>
                  </a:lnTo>
                  <a:lnTo>
                    <a:pt x="141" y="69"/>
                  </a:lnTo>
                  <a:lnTo>
                    <a:pt x="141" y="71"/>
                  </a:lnTo>
                  <a:lnTo>
                    <a:pt x="139" y="73"/>
                  </a:lnTo>
                  <a:lnTo>
                    <a:pt x="139" y="75"/>
                  </a:lnTo>
                  <a:lnTo>
                    <a:pt x="137" y="77"/>
                  </a:lnTo>
                  <a:lnTo>
                    <a:pt x="135" y="81"/>
                  </a:lnTo>
                  <a:lnTo>
                    <a:pt x="133" y="83"/>
                  </a:lnTo>
                  <a:lnTo>
                    <a:pt x="133" y="86"/>
                  </a:lnTo>
                  <a:lnTo>
                    <a:pt x="131" y="90"/>
                  </a:lnTo>
                  <a:lnTo>
                    <a:pt x="131" y="92"/>
                  </a:lnTo>
                  <a:lnTo>
                    <a:pt x="129" y="94"/>
                  </a:lnTo>
                  <a:lnTo>
                    <a:pt x="129" y="96"/>
                  </a:lnTo>
                  <a:lnTo>
                    <a:pt x="127" y="100"/>
                  </a:lnTo>
                  <a:lnTo>
                    <a:pt x="123" y="104"/>
                  </a:lnTo>
                  <a:lnTo>
                    <a:pt x="123" y="106"/>
                  </a:lnTo>
                  <a:lnTo>
                    <a:pt x="121" y="106"/>
                  </a:lnTo>
                  <a:lnTo>
                    <a:pt x="119" y="109"/>
                  </a:lnTo>
                  <a:lnTo>
                    <a:pt x="118" y="111"/>
                  </a:lnTo>
                  <a:lnTo>
                    <a:pt x="116" y="113"/>
                  </a:lnTo>
                  <a:lnTo>
                    <a:pt x="114" y="119"/>
                  </a:lnTo>
                  <a:lnTo>
                    <a:pt x="112" y="121"/>
                  </a:lnTo>
                  <a:lnTo>
                    <a:pt x="110" y="123"/>
                  </a:lnTo>
                  <a:lnTo>
                    <a:pt x="106" y="127"/>
                  </a:lnTo>
                  <a:lnTo>
                    <a:pt x="104" y="129"/>
                  </a:lnTo>
                  <a:lnTo>
                    <a:pt x="102" y="133"/>
                  </a:lnTo>
                  <a:lnTo>
                    <a:pt x="100" y="134"/>
                  </a:lnTo>
                  <a:lnTo>
                    <a:pt x="98" y="136"/>
                  </a:lnTo>
                  <a:lnTo>
                    <a:pt x="96" y="136"/>
                  </a:lnTo>
                  <a:lnTo>
                    <a:pt x="95" y="140"/>
                  </a:lnTo>
                  <a:lnTo>
                    <a:pt x="93" y="142"/>
                  </a:lnTo>
                  <a:lnTo>
                    <a:pt x="91" y="144"/>
                  </a:lnTo>
                  <a:lnTo>
                    <a:pt x="89" y="146"/>
                  </a:lnTo>
                  <a:lnTo>
                    <a:pt x="89" y="148"/>
                  </a:lnTo>
                  <a:lnTo>
                    <a:pt x="87" y="148"/>
                  </a:lnTo>
                  <a:lnTo>
                    <a:pt x="87" y="150"/>
                  </a:lnTo>
                  <a:lnTo>
                    <a:pt x="85" y="150"/>
                  </a:lnTo>
                  <a:lnTo>
                    <a:pt x="83" y="152"/>
                  </a:lnTo>
                  <a:lnTo>
                    <a:pt x="81" y="154"/>
                  </a:lnTo>
                  <a:lnTo>
                    <a:pt x="79" y="156"/>
                  </a:lnTo>
                  <a:lnTo>
                    <a:pt x="77" y="156"/>
                  </a:lnTo>
                  <a:lnTo>
                    <a:pt x="75" y="157"/>
                  </a:lnTo>
                  <a:lnTo>
                    <a:pt x="70" y="161"/>
                  </a:lnTo>
                  <a:lnTo>
                    <a:pt x="68" y="161"/>
                  </a:lnTo>
                  <a:lnTo>
                    <a:pt x="66" y="163"/>
                  </a:lnTo>
                  <a:lnTo>
                    <a:pt x="62" y="165"/>
                  </a:lnTo>
                  <a:lnTo>
                    <a:pt x="60" y="165"/>
                  </a:lnTo>
                  <a:lnTo>
                    <a:pt x="58" y="167"/>
                  </a:lnTo>
                  <a:lnTo>
                    <a:pt x="54" y="171"/>
                  </a:lnTo>
                  <a:lnTo>
                    <a:pt x="52" y="171"/>
                  </a:lnTo>
                  <a:lnTo>
                    <a:pt x="52" y="173"/>
                  </a:lnTo>
                  <a:lnTo>
                    <a:pt x="50" y="173"/>
                  </a:lnTo>
                  <a:lnTo>
                    <a:pt x="50" y="175"/>
                  </a:lnTo>
                  <a:lnTo>
                    <a:pt x="48" y="175"/>
                  </a:lnTo>
                  <a:lnTo>
                    <a:pt x="48" y="177"/>
                  </a:lnTo>
                  <a:lnTo>
                    <a:pt x="47" y="177"/>
                  </a:lnTo>
                  <a:lnTo>
                    <a:pt x="45" y="179"/>
                  </a:lnTo>
                  <a:lnTo>
                    <a:pt x="41" y="182"/>
                  </a:lnTo>
                  <a:lnTo>
                    <a:pt x="39" y="186"/>
                  </a:lnTo>
                  <a:lnTo>
                    <a:pt x="37" y="186"/>
                  </a:lnTo>
                  <a:lnTo>
                    <a:pt x="35" y="188"/>
                  </a:lnTo>
                  <a:lnTo>
                    <a:pt x="31" y="192"/>
                  </a:lnTo>
                  <a:lnTo>
                    <a:pt x="29" y="194"/>
                  </a:lnTo>
                  <a:lnTo>
                    <a:pt x="27" y="196"/>
                  </a:lnTo>
                  <a:lnTo>
                    <a:pt x="27" y="198"/>
                  </a:lnTo>
                  <a:lnTo>
                    <a:pt x="25" y="198"/>
                  </a:lnTo>
                  <a:lnTo>
                    <a:pt x="25" y="200"/>
                  </a:lnTo>
                  <a:lnTo>
                    <a:pt x="23" y="200"/>
                  </a:lnTo>
                  <a:lnTo>
                    <a:pt x="23" y="202"/>
                  </a:lnTo>
                  <a:lnTo>
                    <a:pt x="22" y="204"/>
                  </a:lnTo>
                  <a:lnTo>
                    <a:pt x="20" y="205"/>
                  </a:lnTo>
                  <a:lnTo>
                    <a:pt x="18" y="205"/>
                  </a:lnTo>
                  <a:lnTo>
                    <a:pt x="20" y="205"/>
                  </a:lnTo>
                  <a:lnTo>
                    <a:pt x="18" y="205"/>
                  </a:lnTo>
                  <a:lnTo>
                    <a:pt x="18" y="207"/>
                  </a:lnTo>
                  <a:lnTo>
                    <a:pt x="18" y="205"/>
                  </a:lnTo>
                  <a:lnTo>
                    <a:pt x="18" y="207"/>
                  </a:lnTo>
                  <a:lnTo>
                    <a:pt x="16" y="207"/>
                  </a:lnTo>
                  <a:lnTo>
                    <a:pt x="18" y="207"/>
                  </a:lnTo>
                  <a:lnTo>
                    <a:pt x="18" y="209"/>
                  </a:lnTo>
                  <a:lnTo>
                    <a:pt x="16" y="209"/>
                  </a:lnTo>
                  <a:lnTo>
                    <a:pt x="16" y="211"/>
                  </a:lnTo>
                  <a:lnTo>
                    <a:pt x="14" y="215"/>
                  </a:lnTo>
                  <a:lnTo>
                    <a:pt x="12" y="215"/>
                  </a:lnTo>
                  <a:lnTo>
                    <a:pt x="12" y="217"/>
                  </a:lnTo>
                  <a:lnTo>
                    <a:pt x="10" y="219"/>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7" name="Freeform 215"/>
            <p:cNvSpPr>
              <a:spLocks noEditPoints="1"/>
            </p:cNvSpPr>
            <p:nvPr/>
          </p:nvSpPr>
          <p:spPr bwMode="auto">
            <a:xfrm>
              <a:off x="3603625" y="3479800"/>
              <a:ext cx="9525" cy="14288"/>
            </a:xfrm>
            <a:custGeom>
              <a:avLst/>
              <a:gdLst>
                <a:gd name="T0" fmla="*/ 4 w 6"/>
                <a:gd name="T1" fmla="*/ 9 h 9"/>
                <a:gd name="T2" fmla="*/ 4 w 6"/>
                <a:gd name="T3" fmla="*/ 7 h 9"/>
                <a:gd name="T4" fmla="*/ 4 w 6"/>
                <a:gd name="T5" fmla="*/ 7 h 9"/>
                <a:gd name="T6" fmla="*/ 4 w 6"/>
                <a:gd name="T7" fmla="*/ 7 h 9"/>
                <a:gd name="T8" fmla="*/ 6 w 6"/>
                <a:gd name="T9" fmla="*/ 7 h 9"/>
                <a:gd name="T10" fmla="*/ 4 w 6"/>
                <a:gd name="T11" fmla="*/ 7 h 9"/>
                <a:gd name="T12" fmla="*/ 4 w 6"/>
                <a:gd name="T13" fmla="*/ 7 h 9"/>
                <a:gd name="T14" fmla="*/ 6 w 6"/>
                <a:gd name="T15" fmla="*/ 7 h 9"/>
                <a:gd name="T16" fmla="*/ 4 w 6"/>
                <a:gd name="T17" fmla="*/ 9 h 9"/>
                <a:gd name="T18" fmla="*/ 2 w 6"/>
                <a:gd name="T19" fmla="*/ 4 h 9"/>
                <a:gd name="T20" fmla="*/ 2 w 6"/>
                <a:gd name="T21" fmla="*/ 4 h 9"/>
                <a:gd name="T22" fmla="*/ 2 w 6"/>
                <a:gd name="T23" fmla="*/ 4 h 9"/>
                <a:gd name="T24" fmla="*/ 2 w 6"/>
                <a:gd name="T25" fmla="*/ 4 h 9"/>
                <a:gd name="T26" fmla="*/ 2 w 6"/>
                <a:gd name="T27" fmla="*/ 4 h 9"/>
                <a:gd name="T28" fmla="*/ 2 w 6"/>
                <a:gd name="T29" fmla="*/ 4 h 9"/>
                <a:gd name="T30" fmla="*/ 2 w 6"/>
                <a:gd name="T31" fmla="*/ 4 h 9"/>
                <a:gd name="T32" fmla="*/ 2 w 6"/>
                <a:gd name="T33" fmla="*/ 4 h 9"/>
                <a:gd name="T34" fmla="*/ 2 w 6"/>
                <a:gd name="T35" fmla="*/ 4 h 9"/>
                <a:gd name="T36" fmla="*/ 2 w 6"/>
                <a:gd name="T37" fmla="*/ 4 h 9"/>
                <a:gd name="T38" fmla="*/ 2 w 6"/>
                <a:gd name="T39" fmla="*/ 4 h 9"/>
                <a:gd name="T40" fmla="*/ 2 w 6"/>
                <a:gd name="T41" fmla="*/ 5 h 9"/>
                <a:gd name="T42" fmla="*/ 2 w 6"/>
                <a:gd name="T43" fmla="*/ 5 h 9"/>
                <a:gd name="T44" fmla="*/ 4 w 6"/>
                <a:gd name="T45" fmla="*/ 5 h 9"/>
                <a:gd name="T46" fmla="*/ 2 w 6"/>
                <a:gd name="T47" fmla="*/ 7 h 9"/>
                <a:gd name="T48" fmla="*/ 2 w 6"/>
                <a:gd name="T49" fmla="*/ 7 h 9"/>
                <a:gd name="T50" fmla="*/ 2 w 6"/>
                <a:gd name="T51" fmla="*/ 7 h 9"/>
                <a:gd name="T52" fmla="*/ 2 w 6"/>
                <a:gd name="T53" fmla="*/ 7 h 9"/>
                <a:gd name="T54" fmla="*/ 0 w 6"/>
                <a:gd name="T55" fmla="*/ 7 h 9"/>
                <a:gd name="T56" fmla="*/ 2 w 6"/>
                <a:gd name="T57" fmla="*/ 5 h 9"/>
                <a:gd name="T58" fmla="*/ 2 w 6"/>
                <a:gd name="T59" fmla="*/ 4 h 9"/>
                <a:gd name="T60" fmla="*/ 2 w 6"/>
                <a:gd name="T61" fmla="*/ 2 h 9"/>
                <a:gd name="T62" fmla="*/ 0 w 6"/>
                <a:gd name="T63" fmla="*/ 0 h 9"/>
                <a:gd name="T64" fmla="*/ 2 w 6"/>
                <a:gd name="T65" fmla="*/ 0 h 9"/>
                <a:gd name="T66" fmla="*/ 2 w 6"/>
                <a:gd name="T67" fmla="*/ 0 h 9"/>
                <a:gd name="T68" fmla="*/ 2 w 6"/>
                <a:gd name="T69" fmla="*/ 0 h 9"/>
                <a:gd name="T70" fmla="*/ 2 w 6"/>
                <a:gd name="T71" fmla="*/ 0 h 9"/>
                <a:gd name="T72" fmla="*/ 2 w 6"/>
                <a:gd name="T73" fmla="*/ 2 h 9"/>
                <a:gd name="T74" fmla="*/ 2 w 6"/>
                <a:gd name="T75" fmla="*/ 2 h 9"/>
                <a:gd name="T76" fmla="*/ 4 w 6"/>
                <a:gd name="T77" fmla="*/ 2 h 9"/>
                <a:gd name="T78" fmla="*/ 4 w 6"/>
                <a:gd name="T79" fmla="*/ 2 h 9"/>
                <a:gd name="T80" fmla="*/ 2 w 6"/>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 h="9">
                  <a:moveTo>
                    <a:pt x="4" y="9"/>
                  </a:moveTo>
                  <a:lnTo>
                    <a:pt x="4" y="9"/>
                  </a:lnTo>
                  <a:lnTo>
                    <a:pt x="4" y="9"/>
                  </a:lnTo>
                  <a:lnTo>
                    <a:pt x="4" y="7"/>
                  </a:lnTo>
                  <a:lnTo>
                    <a:pt x="4" y="7"/>
                  </a:lnTo>
                  <a:lnTo>
                    <a:pt x="4" y="7"/>
                  </a:lnTo>
                  <a:lnTo>
                    <a:pt x="4" y="7"/>
                  </a:lnTo>
                  <a:lnTo>
                    <a:pt x="4" y="7"/>
                  </a:lnTo>
                  <a:lnTo>
                    <a:pt x="4" y="7"/>
                  </a:lnTo>
                  <a:lnTo>
                    <a:pt x="6" y="7"/>
                  </a:lnTo>
                  <a:lnTo>
                    <a:pt x="6" y="7"/>
                  </a:lnTo>
                  <a:lnTo>
                    <a:pt x="4" y="7"/>
                  </a:lnTo>
                  <a:lnTo>
                    <a:pt x="4" y="7"/>
                  </a:lnTo>
                  <a:lnTo>
                    <a:pt x="4" y="7"/>
                  </a:lnTo>
                  <a:lnTo>
                    <a:pt x="4" y="7"/>
                  </a:lnTo>
                  <a:lnTo>
                    <a:pt x="6" y="7"/>
                  </a:lnTo>
                  <a:lnTo>
                    <a:pt x="6" y="7"/>
                  </a:lnTo>
                  <a:lnTo>
                    <a:pt x="4" y="9"/>
                  </a:lnTo>
                  <a:close/>
                  <a:moveTo>
                    <a:pt x="2" y="4"/>
                  </a:move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5"/>
                  </a:lnTo>
                  <a:lnTo>
                    <a:pt x="2" y="5"/>
                  </a:lnTo>
                  <a:lnTo>
                    <a:pt x="2" y="5"/>
                  </a:lnTo>
                  <a:lnTo>
                    <a:pt x="2" y="5"/>
                  </a:lnTo>
                  <a:lnTo>
                    <a:pt x="4" y="5"/>
                  </a:lnTo>
                  <a:lnTo>
                    <a:pt x="4" y="7"/>
                  </a:lnTo>
                  <a:lnTo>
                    <a:pt x="2" y="7"/>
                  </a:lnTo>
                  <a:lnTo>
                    <a:pt x="2" y="7"/>
                  </a:lnTo>
                  <a:lnTo>
                    <a:pt x="2" y="7"/>
                  </a:lnTo>
                  <a:lnTo>
                    <a:pt x="2" y="7"/>
                  </a:lnTo>
                  <a:lnTo>
                    <a:pt x="2" y="7"/>
                  </a:lnTo>
                  <a:lnTo>
                    <a:pt x="2" y="7"/>
                  </a:lnTo>
                  <a:lnTo>
                    <a:pt x="2" y="7"/>
                  </a:lnTo>
                  <a:lnTo>
                    <a:pt x="2" y="7"/>
                  </a:lnTo>
                  <a:lnTo>
                    <a:pt x="0" y="7"/>
                  </a:lnTo>
                  <a:lnTo>
                    <a:pt x="2" y="5"/>
                  </a:lnTo>
                  <a:lnTo>
                    <a:pt x="2" y="5"/>
                  </a:lnTo>
                  <a:lnTo>
                    <a:pt x="2" y="5"/>
                  </a:lnTo>
                  <a:lnTo>
                    <a:pt x="2" y="4"/>
                  </a:lnTo>
                  <a:lnTo>
                    <a:pt x="2" y="2"/>
                  </a:lnTo>
                  <a:lnTo>
                    <a:pt x="2" y="2"/>
                  </a:lnTo>
                  <a:lnTo>
                    <a:pt x="2" y="2"/>
                  </a:lnTo>
                  <a:lnTo>
                    <a:pt x="0" y="0"/>
                  </a:lnTo>
                  <a:lnTo>
                    <a:pt x="0" y="0"/>
                  </a:lnTo>
                  <a:lnTo>
                    <a:pt x="2" y="0"/>
                  </a:lnTo>
                  <a:lnTo>
                    <a:pt x="2" y="0"/>
                  </a:lnTo>
                  <a:lnTo>
                    <a:pt x="2" y="0"/>
                  </a:lnTo>
                  <a:lnTo>
                    <a:pt x="2" y="0"/>
                  </a:lnTo>
                  <a:lnTo>
                    <a:pt x="2" y="0"/>
                  </a:lnTo>
                  <a:lnTo>
                    <a:pt x="2" y="0"/>
                  </a:lnTo>
                  <a:lnTo>
                    <a:pt x="2" y="0"/>
                  </a:lnTo>
                  <a:lnTo>
                    <a:pt x="2" y="0"/>
                  </a:lnTo>
                  <a:lnTo>
                    <a:pt x="2" y="2"/>
                  </a:lnTo>
                  <a:lnTo>
                    <a:pt x="2" y="2"/>
                  </a:lnTo>
                  <a:lnTo>
                    <a:pt x="2" y="2"/>
                  </a:lnTo>
                  <a:lnTo>
                    <a:pt x="4" y="2"/>
                  </a:lnTo>
                  <a:lnTo>
                    <a:pt x="4" y="2"/>
                  </a:lnTo>
                  <a:lnTo>
                    <a:pt x="4" y="2"/>
                  </a:lnTo>
                  <a:lnTo>
                    <a:pt x="4" y="2"/>
                  </a:lnTo>
                  <a:lnTo>
                    <a:pt x="4" y="4"/>
                  </a:lnTo>
                  <a:lnTo>
                    <a:pt x="2"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8" name="Freeform 216"/>
            <p:cNvSpPr>
              <a:spLocks/>
            </p:cNvSpPr>
            <p:nvPr/>
          </p:nvSpPr>
          <p:spPr bwMode="auto">
            <a:xfrm>
              <a:off x="5505450" y="3516313"/>
              <a:ext cx="103188" cy="136525"/>
            </a:xfrm>
            <a:custGeom>
              <a:avLst/>
              <a:gdLst>
                <a:gd name="T0" fmla="*/ 25 w 65"/>
                <a:gd name="T1" fmla="*/ 4 h 86"/>
                <a:gd name="T2" fmla="*/ 31 w 65"/>
                <a:gd name="T3" fmla="*/ 9 h 86"/>
                <a:gd name="T4" fmla="*/ 31 w 65"/>
                <a:gd name="T5" fmla="*/ 13 h 86"/>
                <a:gd name="T6" fmla="*/ 37 w 65"/>
                <a:gd name="T7" fmla="*/ 19 h 86"/>
                <a:gd name="T8" fmla="*/ 42 w 65"/>
                <a:gd name="T9" fmla="*/ 23 h 86"/>
                <a:gd name="T10" fmla="*/ 42 w 65"/>
                <a:gd name="T11" fmla="*/ 27 h 86"/>
                <a:gd name="T12" fmla="*/ 42 w 65"/>
                <a:gd name="T13" fmla="*/ 30 h 86"/>
                <a:gd name="T14" fmla="*/ 48 w 65"/>
                <a:gd name="T15" fmla="*/ 32 h 86"/>
                <a:gd name="T16" fmla="*/ 52 w 65"/>
                <a:gd name="T17" fmla="*/ 36 h 86"/>
                <a:gd name="T18" fmla="*/ 60 w 65"/>
                <a:gd name="T19" fmla="*/ 32 h 86"/>
                <a:gd name="T20" fmla="*/ 62 w 65"/>
                <a:gd name="T21" fmla="*/ 36 h 86"/>
                <a:gd name="T22" fmla="*/ 60 w 65"/>
                <a:gd name="T23" fmla="*/ 40 h 86"/>
                <a:gd name="T24" fmla="*/ 60 w 65"/>
                <a:gd name="T25" fmla="*/ 46 h 86"/>
                <a:gd name="T26" fmla="*/ 56 w 65"/>
                <a:gd name="T27" fmla="*/ 50 h 86"/>
                <a:gd name="T28" fmla="*/ 58 w 65"/>
                <a:gd name="T29" fmla="*/ 55 h 86"/>
                <a:gd name="T30" fmla="*/ 60 w 65"/>
                <a:gd name="T31" fmla="*/ 61 h 86"/>
                <a:gd name="T32" fmla="*/ 65 w 65"/>
                <a:gd name="T33" fmla="*/ 65 h 86"/>
                <a:gd name="T34" fmla="*/ 63 w 65"/>
                <a:gd name="T35" fmla="*/ 71 h 86"/>
                <a:gd name="T36" fmla="*/ 58 w 65"/>
                <a:gd name="T37" fmla="*/ 73 h 86"/>
                <a:gd name="T38" fmla="*/ 58 w 65"/>
                <a:gd name="T39" fmla="*/ 80 h 86"/>
                <a:gd name="T40" fmla="*/ 58 w 65"/>
                <a:gd name="T41" fmla="*/ 84 h 86"/>
                <a:gd name="T42" fmla="*/ 50 w 65"/>
                <a:gd name="T43" fmla="*/ 84 h 86"/>
                <a:gd name="T44" fmla="*/ 42 w 65"/>
                <a:gd name="T45" fmla="*/ 86 h 86"/>
                <a:gd name="T46" fmla="*/ 44 w 65"/>
                <a:gd name="T47" fmla="*/ 80 h 86"/>
                <a:gd name="T48" fmla="*/ 44 w 65"/>
                <a:gd name="T49" fmla="*/ 77 h 86"/>
                <a:gd name="T50" fmla="*/ 40 w 65"/>
                <a:gd name="T51" fmla="*/ 73 h 86"/>
                <a:gd name="T52" fmla="*/ 37 w 65"/>
                <a:gd name="T53" fmla="*/ 69 h 86"/>
                <a:gd name="T54" fmla="*/ 31 w 65"/>
                <a:gd name="T55" fmla="*/ 67 h 86"/>
                <a:gd name="T56" fmla="*/ 29 w 65"/>
                <a:gd name="T57" fmla="*/ 65 h 86"/>
                <a:gd name="T58" fmla="*/ 27 w 65"/>
                <a:gd name="T59" fmla="*/ 71 h 86"/>
                <a:gd name="T60" fmla="*/ 25 w 65"/>
                <a:gd name="T61" fmla="*/ 73 h 86"/>
                <a:gd name="T62" fmla="*/ 23 w 65"/>
                <a:gd name="T63" fmla="*/ 71 h 86"/>
                <a:gd name="T64" fmla="*/ 17 w 65"/>
                <a:gd name="T65" fmla="*/ 67 h 86"/>
                <a:gd name="T66" fmla="*/ 14 w 65"/>
                <a:gd name="T67" fmla="*/ 67 h 86"/>
                <a:gd name="T68" fmla="*/ 10 w 65"/>
                <a:gd name="T69" fmla="*/ 63 h 86"/>
                <a:gd name="T70" fmla="*/ 6 w 65"/>
                <a:gd name="T71" fmla="*/ 57 h 86"/>
                <a:gd name="T72" fmla="*/ 12 w 65"/>
                <a:gd name="T73" fmla="*/ 55 h 86"/>
                <a:gd name="T74" fmla="*/ 6 w 65"/>
                <a:gd name="T75" fmla="*/ 50 h 86"/>
                <a:gd name="T76" fmla="*/ 12 w 65"/>
                <a:gd name="T77" fmla="*/ 48 h 86"/>
                <a:gd name="T78" fmla="*/ 10 w 65"/>
                <a:gd name="T79" fmla="*/ 46 h 86"/>
                <a:gd name="T80" fmla="*/ 6 w 65"/>
                <a:gd name="T81" fmla="*/ 42 h 86"/>
                <a:gd name="T82" fmla="*/ 4 w 65"/>
                <a:gd name="T83" fmla="*/ 36 h 86"/>
                <a:gd name="T84" fmla="*/ 8 w 65"/>
                <a:gd name="T85" fmla="*/ 29 h 86"/>
                <a:gd name="T86" fmla="*/ 2 w 65"/>
                <a:gd name="T87" fmla="*/ 29 h 86"/>
                <a:gd name="T88" fmla="*/ 4 w 65"/>
                <a:gd name="T89" fmla="*/ 27 h 86"/>
                <a:gd name="T90" fmla="*/ 6 w 65"/>
                <a:gd name="T91" fmla="*/ 21 h 86"/>
                <a:gd name="T92" fmla="*/ 8 w 65"/>
                <a:gd name="T93" fmla="*/ 23 h 86"/>
                <a:gd name="T94" fmla="*/ 6 w 65"/>
                <a:gd name="T95" fmla="*/ 19 h 86"/>
                <a:gd name="T96" fmla="*/ 4 w 65"/>
                <a:gd name="T97" fmla="*/ 17 h 86"/>
                <a:gd name="T98" fmla="*/ 4 w 65"/>
                <a:gd name="T99" fmla="*/ 13 h 86"/>
                <a:gd name="T100" fmla="*/ 0 w 65"/>
                <a:gd name="T101" fmla="*/ 7 h 86"/>
                <a:gd name="T102" fmla="*/ 2 w 65"/>
                <a:gd name="T103" fmla="*/ 5 h 86"/>
                <a:gd name="T104" fmla="*/ 4 w 65"/>
                <a:gd name="T105" fmla="*/ 4 h 86"/>
                <a:gd name="T106" fmla="*/ 8 w 65"/>
                <a:gd name="T107" fmla="*/ 4 h 86"/>
                <a:gd name="T108" fmla="*/ 12 w 65"/>
                <a:gd name="T109" fmla="*/ 0 h 86"/>
                <a:gd name="T110" fmla="*/ 19 w 65"/>
                <a:gd name="T11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 h="86">
                  <a:moveTo>
                    <a:pt x="23" y="0"/>
                  </a:moveTo>
                  <a:lnTo>
                    <a:pt x="23" y="2"/>
                  </a:lnTo>
                  <a:lnTo>
                    <a:pt x="23" y="4"/>
                  </a:lnTo>
                  <a:lnTo>
                    <a:pt x="25" y="4"/>
                  </a:lnTo>
                  <a:lnTo>
                    <a:pt x="27" y="5"/>
                  </a:lnTo>
                  <a:lnTo>
                    <a:pt x="29" y="7"/>
                  </a:lnTo>
                  <a:lnTo>
                    <a:pt x="29" y="9"/>
                  </a:lnTo>
                  <a:lnTo>
                    <a:pt x="31" y="9"/>
                  </a:lnTo>
                  <a:lnTo>
                    <a:pt x="31" y="7"/>
                  </a:lnTo>
                  <a:lnTo>
                    <a:pt x="31" y="9"/>
                  </a:lnTo>
                  <a:lnTo>
                    <a:pt x="31" y="11"/>
                  </a:lnTo>
                  <a:lnTo>
                    <a:pt x="31" y="13"/>
                  </a:lnTo>
                  <a:lnTo>
                    <a:pt x="31" y="15"/>
                  </a:lnTo>
                  <a:lnTo>
                    <a:pt x="33" y="17"/>
                  </a:lnTo>
                  <a:lnTo>
                    <a:pt x="35" y="19"/>
                  </a:lnTo>
                  <a:lnTo>
                    <a:pt x="37" y="19"/>
                  </a:lnTo>
                  <a:lnTo>
                    <a:pt x="38" y="21"/>
                  </a:lnTo>
                  <a:lnTo>
                    <a:pt x="40" y="21"/>
                  </a:lnTo>
                  <a:lnTo>
                    <a:pt x="42" y="21"/>
                  </a:lnTo>
                  <a:lnTo>
                    <a:pt x="42" y="23"/>
                  </a:lnTo>
                  <a:lnTo>
                    <a:pt x="42" y="25"/>
                  </a:lnTo>
                  <a:lnTo>
                    <a:pt x="40" y="25"/>
                  </a:lnTo>
                  <a:lnTo>
                    <a:pt x="40" y="27"/>
                  </a:lnTo>
                  <a:lnTo>
                    <a:pt x="42" y="27"/>
                  </a:lnTo>
                  <a:lnTo>
                    <a:pt x="42" y="29"/>
                  </a:lnTo>
                  <a:lnTo>
                    <a:pt x="40" y="29"/>
                  </a:lnTo>
                  <a:lnTo>
                    <a:pt x="40" y="30"/>
                  </a:lnTo>
                  <a:lnTo>
                    <a:pt x="42" y="30"/>
                  </a:lnTo>
                  <a:lnTo>
                    <a:pt x="44" y="30"/>
                  </a:lnTo>
                  <a:lnTo>
                    <a:pt x="44" y="32"/>
                  </a:lnTo>
                  <a:lnTo>
                    <a:pt x="46" y="32"/>
                  </a:lnTo>
                  <a:lnTo>
                    <a:pt x="48" y="32"/>
                  </a:lnTo>
                  <a:lnTo>
                    <a:pt x="50" y="32"/>
                  </a:lnTo>
                  <a:lnTo>
                    <a:pt x="50" y="34"/>
                  </a:lnTo>
                  <a:lnTo>
                    <a:pt x="52" y="34"/>
                  </a:lnTo>
                  <a:lnTo>
                    <a:pt x="52" y="36"/>
                  </a:lnTo>
                  <a:lnTo>
                    <a:pt x="54" y="36"/>
                  </a:lnTo>
                  <a:lnTo>
                    <a:pt x="56" y="32"/>
                  </a:lnTo>
                  <a:lnTo>
                    <a:pt x="58" y="32"/>
                  </a:lnTo>
                  <a:lnTo>
                    <a:pt x="60" y="32"/>
                  </a:lnTo>
                  <a:lnTo>
                    <a:pt x="60" y="34"/>
                  </a:lnTo>
                  <a:lnTo>
                    <a:pt x="62" y="34"/>
                  </a:lnTo>
                  <a:lnTo>
                    <a:pt x="63" y="34"/>
                  </a:lnTo>
                  <a:lnTo>
                    <a:pt x="62" y="36"/>
                  </a:lnTo>
                  <a:lnTo>
                    <a:pt x="60" y="36"/>
                  </a:lnTo>
                  <a:lnTo>
                    <a:pt x="58" y="36"/>
                  </a:lnTo>
                  <a:lnTo>
                    <a:pt x="58" y="38"/>
                  </a:lnTo>
                  <a:lnTo>
                    <a:pt x="60" y="40"/>
                  </a:lnTo>
                  <a:lnTo>
                    <a:pt x="62" y="42"/>
                  </a:lnTo>
                  <a:lnTo>
                    <a:pt x="62" y="44"/>
                  </a:lnTo>
                  <a:lnTo>
                    <a:pt x="60" y="44"/>
                  </a:lnTo>
                  <a:lnTo>
                    <a:pt x="60" y="46"/>
                  </a:lnTo>
                  <a:lnTo>
                    <a:pt x="60" y="48"/>
                  </a:lnTo>
                  <a:lnTo>
                    <a:pt x="58" y="48"/>
                  </a:lnTo>
                  <a:lnTo>
                    <a:pt x="56" y="48"/>
                  </a:lnTo>
                  <a:lnTo>
                    <a:pt x="56" y="50"/>
                  </a:lnTo>
                  <a:lnTo>
                    <a:pt x="56" y="52"/>
                  </a:lnTo>
                  <a:lnTo>
                    <a:pt x="56" y="53"/>
                  </a:lnTo>
                  <a:lnTo>
                    <a:pt x="56" y="55"/>
                  </a:lnTo>
                  <a:lnTo>
                    <a:pt x="58" y="55"/>
                  </a:lnTo>
                  <a:lnTo>
                    <a:pt x="58" y="57"/>
                  </a:lnTo>
                  <a:lnTo>
                    <a:pt x="58" y="59"/>
                  </a:lnTo>
                  <a:lnTo>
                    <a:pt x="60" y="59"/>
                  </a:lnTo>
                  <a:lnTo>
                    <a:pt x="60" y="61"/>
                  </a:lnTo>
                  <a:lnTo>
                    <a:pt x="62" y="61"/>
                  </a:lnTo>
                  <a:lnTo>
                    <a:pt x="63" y="63"/>
                  </a:lnTo>
                  <a:lnTo>
                    <a:pt x="63" y="65"/>
                  </a:lnTo>
                  <a:lnTo>
                    <a:pt x="65" y="65"/>
                  </a:lnTo>
                  <a:lnTo>
                    <a:pt x="65" y="67"/>
                  </a:lnTo>
                  <a:lnTo>
                    <a:pt x="65" y="69"/>
                  </a:lnTo>
                  <a:lnTo>
                    <a:pt x="63" y="69"/>
                  </a:lnTo>
                  <a:lnTo>
                    <a:pt x="63" y="71"/>
                  </a:lnTo>
                  <a:lnTo>
                    <a:pt x="62" y="71"/>
                  </a:lnTo>
                  <a:lnTo>
                    <a:pt x="62" y="73"/>
                  </a:lnTo>
                  <a:lnTo>
                    <a:pt x="60" y="73"/>
                  </a:lnTo>
                  <a:lnTo>
                    <a:pt x="58" y="73"/>
                  </a:lnTo>
                  <a:lnTo>
                    <a:pt x="58" y="75"/>
                  </a:lnTo>
                  <a:lnTo>
                    <a:pt x="58" y="77"/>
                  </a:lnTo>
                  <a:lnTo>
                    <a:pt x="58" y="78"/>
                  </a:lnTo>
                  <a:lnTo>
                    <a:pt x="58" y="80"/>
                  </a:lnTo>
                  <a:lnTo>
                    <a:pt x="60" y="80"/>
                  </a:lnTo>
                  <a:lnTo>
                    <a:pt x="60" y="82"/>
                  </a:lnTo>
                  <a:lnTo>
                    <a:pt x="58" y="82"/>
                  </a:lnTo>
                  <a:lnTo>
                    <a:pt x="58" y="84"/>
                  </a:lnTo>
                  <a:lnTo>
                    <a:pt x="56" y="84"/>
                  </a:lnTo>
                  <a:lnTo>
                    <a:pt x="54" y="84"/>
                  </a:lnTo>
                  <a:lnTo>
                    <a:pt x="52" y="84"/>
                  </a:lnTo>
                  <a:lnTo>
                    <a:pt x="50" y="84"/>
                  </a:lnTo>
                  <a:lnTo>
                    <a:pt x="48" y="84"/>
                  </a:lnTo>
                  <a:lnTo>
                    <a:pt x="46" y="86"/>
                  </a:lnTo>
                  <a:lnTo>
                    <a:pt x="44" y="86"/>
                  </a:lnTo>
                  <a:lnTo>
                    <a:pt x="42" y="86"/>
                  </a:lnTo>
                  <a:lnTo>
                    <a:pt x="42" y="84"/>
                  </a:lnTo>
                  <a:lnTo>
                    <a:pt x="44" y="84"/>
                  </a:lnTo>
                  <a:lnTo>
                    <a:pt x="44" y="82"/>
                  </a:lnTo>
                  <a:lnTo>
                    <a:pt x="44" y="80"/>
                  </a:lnTo>
                  <a:lnTo>
                    <a:pt x="46" y="80"/>
                  </a:lnTo>
                  <a:lnTo>
                    <a:pt x="46" y="78"/>
                  </a:lnTo>
                  <a:lnTo>
                    <a:pt x="46" y="77"/>
                  </a:lnTo>
                  <a:lnTo>
                    <a:pt x="44" y="77"/>
                  </a:lnTo>
                  <a:lnTo>
                    <a:pt x="42" y="77"/>
                  </a:lnTo>
                  <a:lnTo>
                    <a:pt x="40" y="77"/>
                  </a:lnTo>
                  <a:lnTo>
                    <a:pt x="40" y="75"/>
                  </a:lnTo>
                  <a:lnTo>
                    <a:pt x="40" y="73"/>
                  </a:lnTo>
                  <a:lnTo>
                    <a:pt x="38" y="73"/>
                  </a:lnTo>
                  <a:lnTo>
                    <a:pt x="38" y="71"/>
                  </a:lnTo>
                  <a:lnTo>
                    <a:pt x="37" y="71"/>
                  </a:lnTo>
                  <a:lnTo>
                    <a:pt x="37" y="69"/>
                  </a:lnTo>
                  <a:lnTo>
                    <a:pt x="35" y="69"/>
                  </a:lnTo>
                  <a:lnTo>
                    <a:pt x="35" y="67"/>
                  </a:lnTo>
                  <a:lnTo>
                    <a:pt x="33" y="67"/>
                  </a:lnTo>
                  <a:lnTo>
                    <a:pt x="31" y="67"/>
                  </a:lnTo>
                  <a:lnTo>
                    <a:pt x="33" y="67"/>
                  </a:lnTo>
                  <a:lnTo>
                    <a:pt x="33" y="65"/>
                  </a:lnTo>
                  <a:lnTo>
                    <a:pt x="31" y="65"/>
                  </a:lnTo>
                  <a:lnTo>
                    <a:pt x="29" y="65"/>
                  </a:lnTo>
                  <a:lnTo>
                    <a:pt x="29" y="67"/>
                  </a:lnTo>
                  <a:lnTo>
                    <a:pt x="29" y="69"/>
                  </a:lnTo>
                  <a:lnTo>
                    <a:pt x="27" y="69"/>
                  </a:lnTo>
                  <a:lnTo>
                    <a:pt x="27" y="71"/>
                  </a:lnTo>
                  <a:lnTo>
                    <a:pt x="25" y="71"/>
                  </a:lnTo>
                  <a:lnTo>
                    <a:pt x="25" y="73"/>
                  </a:lnTo>
                  <a:lnTo>
                    <a:pt x="27" y="73"/>
                  </a:lnTo>
                  <a:lnTo>
                    <a:pt x="25" y="73"/>
                  </a:lnTo>
                  <a:lnTo>
                    <a:pt x="23" y="75"/>
                  </a:lnTo>
                  <a:lnTo>
                    <a:pt x="25" y="73"/>
                  </a:lnTo>
                  <a:lnTo>
                    <a:pt x="23" y="73"/>
                  </a:lnTo>
                  <a:lnTo>
                    <a:pt x="23" y="71"/>
                  </a:lnTo>
                  <a:lnTo>
                    <a:pt x="21" y="71"/>
                  </a:lnTo>
                  <a:lnTo>
                    <a:pt x="19" y="69"/>
                  </a:lnTo>
                  <a:lnTo>
                    <a:pt x="17" y="69"/>
                  </a:lnTo>
                  <a:lnTo>
                    <a:pt x="17" y="67"/>
                  </a:lnTo>
                  <a:lnTo>
                    <a:pt x="17" y="69"/>
                  </a:lnTo>
                  <a:lnTo>
                    <a:pt x="15" y="69"/>
                  </a:lnTo>
                  <a:lnTo>
                    <a:pt x="15" y="67"/>
                  </a:lnTo>
                  <a:lnTo>
                    <a:pt x="14" y="67"/>
                  </a:lnTo>
                  <a:lnTo>
                    <a:pt x="12" y="67"/>
                  </a:lnTo>
                  <a:lnTo>
                    <a:pt x="12" y="65"/>
                  </a:lnTo>
                  <a:lnTo>
                    <a:pt x="10" y="65"/>
                  </a:lnTo>
                  <a:lnTo>
                    <a:pt x="10" y="63"/>
                  </a:lnTo>
                  <a:lnTo>
                    <a:pt x="8" y="61"/>
                  </a:lnTo>
                  <a:lnTo>
                    <a:pt x="6" y="61"/>
                  </a:lnTo>
                  <a:lnTo>
                    <a:pt x="6" y="59"/>
                  </a:lnTo>
                  <a:lnTo>
                    <a:pt x="6" y="57"/>
                  </a:lnTo>
                  <a:lnTo>
                    <a:pt x="8" y="57"/>
                  </a:lnTo>
                  <a:lnTo>
                    <a:pt x="10" y="57"/>
                  </a:lnTo>
                  <a:lnTo>
                    <a:pt x="10" y="55"/>
                  </a:lnTo>
                  <a:lnTo>
                    <a:pt x="12" y="55"/>
                  </a:lnTo>
                  <a:lnTo>
                    <a:pt x="10" y="53"/>
                  </a:lnTo>
                  <a:lnTo>
                    <a:pt x="8" y="52"/>
                  </a:lnTo>
                  <a:lnTo>
                    <a:pt x="8" y="50"/>
                  </a:lnTo>
                  <a:lnTo>
                    <a:pt x="6" y="50"/>
                  </a:lnTo>
                  <a:lnTo>
                    <a:pt x="6" y="48"/>
                  </a:lnTo>
                  <a:lnTo>
                    <a:pt x="8" y="48"/>
                  </a:lnTo>
                  <a:lnTo>
                    <a:pt x="10" y="48"/>
                  </a:lnTo>
                  <a:lnTo>
                    <a:pt x="12" y="48"/>
                  </a:lnTo>
                  <a:lnTo>
                    <a:pt x="12" y="46"/>
                  </a:lnTo>
                  <a:lnTo>
                    <a:pt x="12" y="48"/>
                  </a:lnTo>
                  <a:lnTo>
                    <a:pt x="12" y="46"/>
                  </a:lnTo>
                  <a:lnTo>
                    <a:pt x="10" y="46"/>
                  </a:lnTo>
                  <a:lnTo>
                    <a:pt x="10" y="44"/>
                  </a:lnTo>
                  <a:lnTo>
                    <a:pt x="8" y="44"/>
                  </a:lnTo>
                  <a:lnTo>
                    <a:pt x="8" y="42"/>
                  </a:lnTo>
                  <a:lnTo>
                    <a:pt x="6" y="42"/>
                  </a:lnTo>
                  <a:lnTo>
                    <a:pt x="4" y="42"/>
                  </a:lnTo>
                  <a:lnTo>
                    <a:pt x="4" y="40"/>
                  </a:lnTo>
                  <a:lnTo>
                    <a:pt x="4" y="38"/>
                  </a:lnTo>
                  <a:lnTo>
                    <a:pt x="4" y="36"/>
                  </a:lnTo>
                  <a:lnTo>
                    <a:pt x="6" y="36"/>
                  </a:lnTo>
                  <a:lnTo>
                    <a:pt x="6" y="34"/>
                  </a:lnTo>
                  <a:lnTo>
                    <a:pt x="8" y="32"/>
                  </a:lnTo>
                  <a:lnTo>
                    <a:pt x="8" y="29"/>
                  </a:lnTo>
                  <a:lnTo>
                    <a:pt x="6" y="29"/>
                  </a:lnTo>
                  <a:lnTo>
                    <a:pt x="6" y="27"/>
                  </a:lnTo>
                  <a:lnTo>
                    <a:pt x="4" y="29"/>
                  </a:lnTo>
                  <a:lnTo>
                    <a:pt x="2" y="29"/>
                  </a:lnTo>
                  <a:lnTo>
                    <a:pt x="2" y="27"/>
                  </a:lnTo>
                  <a:lnTo>
                    <a:pt x="4" y="27"/>
                  </a:lnTo>
                  <a:lnTo>
                    <a:pt x="4" y="29"/>
                  </a:lnTo>
                  <a:lnTo>
                    <a:pt x="4" y="27"/>
                  </a:lnTo>
                  <a:lnTo>
                    <a:pt x="4" y="25"/>
                  </a:lnTo>
                  <a:lnTo>
                    <a:pt x="4" y="23"/>
                  </a:lnTo>
                  <a:lnTo>
                    <a:pt x="4" y="21"/>
                  </a:lnTo>
                  <a:lnTo>
                    <a:pt x="6" y="21"/>
                  </a:lnTo>
                  <a:lnTo>
                    <a:pt x="6" y="23"/>
                  </a:lnTo>
                  <a:lnTo>
                    <a:pt x="8" y="23"/>
                  </a:lnTo>
                  <a:lnTo>
                    <a:pt x="8" y="21"/>
                  </a:lnTo>
                  <a:lnTo>
                    <a:pt x="8" y="23"/>
                  </a:lnTo>
                  <a:lnTo>
                    <a:pt x="10" y="23"/>
                  </a:lnTo>
                  <a:lnTo>
                    <a:pt x="10" y="21"/>
                  </a:lnTo>
                  <a:lnTo>
                    <a:pt x="8" y="21"/>
                  </a:lnTo>
                  <a:lnTo>
                    <a:pt x="6" y="19"/>
                  </a:lnTo>
                  <a:lnTo>
                    <a:pt x="4" y="19"/>
                  </a:lnTo>
                  <a:lnTo>
                    <a:pt x="4" y="17"/>
                  </a:lnTo>
                  <a:lnTo>
                    <a:pt x="2" y="17"/>
                  </a:lnTo>
                  <a:lnTo>
                    <a:pt x="4" y="17"/>
                  </a:lnTo>
                  <a:lnTo>
                    <a:pt x="4" y="15"/>
                  </a:lnTo>
                  <a:lnTo>
                    <a:pt x="2" y="15"/>
                  </a:lnTo>
                  <a:lnTo>
                    <a:pt x="4" y="15"/>
                  </a:lnTo>
                  <a:lnTo>
                    <a:pt x="4" y="13"/>
                  </a:lnTo>
                  <a:lnTo>
                    <a:pt x="2" y="13"/>
                  </a:lnTo>
                  <a:lnTo>
                    <a:pt x="2" y="11"/>
                  </a:lnTo>
                  <a:lnTo>
                    <a:pt x="2" y="9"/>
                  </a:lnTo>
                  <a:lnTo>
                    <a:pt x="0" y="7"/>
                  </a:lnTo>
                  <a:lnTo>
                    <a:pt x="0" y="5"/>
                  </a:lnTo>
                  <a:lnTo>
                    <a:pt x="2" y="5"/>
                  </a:lnTo>
                  <a:lnTo>
                    <a:pt x="0" y="5"/>
                  </a:lnTo>
                  <a:lnTo>
                    <a:pt x="2" y="5"/>
                  </a:lnTo>
                  <a:lnTo>
                    <a:pt x="0" y="5"/>
                  </a:lnTo>
                  <a:lnTo>
                    <a:pt x="2" y="5"/>
                  </a:lnTo>
                  <a:lnTo>
                    <a:pt x="2" y="4"/>
                  </a:lnTo>
                  <a:lnTo>
                    <a:pt x="4" y="4"/>
                  </a:lnTo>
                  <a:lnTo>
                    <a:pt x="4" y="2"/>
                  </a:lnTo>
                  <a:lnTo>
                    <a:pt x="4" y="4"/>
                  </a:lnTo>
                  <a:lnTo>
                    <a:pt x="6" y="4"/>
                  </a:lnTo>
                  <a:lnTo>
                    <a:pt x="8" y="4"/>
                  </a:lnTo>
                  <a:lnTo>
                    <a:pt x="8" y="2"/>
                  </a:lnTo>
                  <a:lnTo>
                    <a:pt x="10" y="2"/>
                  </a:lnTo>
                  <a:lnTo>
                    <a:pt x="10" y="0"/>
                  </a:lnTo>
                  <a:lnTo>
                    <a:pt x="12" y="0"/>
                  </a:lnTo>
                  <a:lnTo>
                    <a:pt x="14" y="0"/>
                  </a:lnTo>
                  <a:lnTo>
                    <a:pt x="15" y="0"/>
                  </a:lnTo>
                  <a:lnTo>
                    <a:pt x="17" y="0"/>
                  </a:lnTo>
                  <a:lnTo>
                    <a:pt x="19" y="0"/>
                  </a:lnTo>
                  <a:lnTo>
                    <a:pt x="21" y="0"/>
                  </a:lnTo>
                  <a:lnTo>
                    <a:pt x="2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9" name="Freeform 217"/>
            <p:cNvSpPr>
              <a:spLocks noEditPoints="1"/>
            </p:cNvSpPr>
            <p:nvPr/>
          </p:nvSpPr>
          <p:spPr bwMode="auto">
            <a:xfrm>
              <a:off x="5191125" y="4789488"/>
              <a:ext cx="28575" cy="42863"/>
            </a:xfrm>
            <a:custGeom>
              <a:avLst/>
              <a:gdLst>
                <a:gd name="T0" fmla="*/ 2 w 18"/>
                <a:gd name="T1" fmla="*/ 25 h 27"/>
                <a:gd name="T2" fmla="*/ 2 w 18"/>
                <a:gd name="T3" fmla="*/ 27 h 27"/>
                <a:gd name="T4" fmla="*/ 2 w 18"/>
                <a:gd name="T5" fmla="*/ 27 h 27"/>
                <a:gd name="T6" fmla="*/ 2 w 18"/>
                <a:gd name="T7" fmla="*/ 27 h 27"/>
                <a:gd name="T8" fmla="*/ 2 w 18"/>
                <a:gd name="T9" fmla="*/ 27 h 27"/>
                <a:gd name="T10" fmla="*/ 2 w 18"/>
                <a:gd name="T11" fmla="*/ 25 h 27"/>
                <a:gd name="T12" fmla="*/ 2 w 18"/>
                <a:gd name="T13" fmla="*/ 25 h 27"/>
                <a:gd name="T14" fmla="*/ 2 w 18"/>
                <a:gd name="T15" fmla="*/ 25 h 27"/>
                <a:gd name="T16" fmla="*/ 0 w 18"/>
                <a:gd name="T17" fmla="*/ 23 h 27"/>
                <a:gd name="T18" fmla="*/ 0 w 18"/>
                <a:gd name="T19" fmla="*/ 23 h 27"/>
                <a:gd name="T20" fmla="*/ 0 w 18"/>
                <a:gd name="T21" fmla="*/ 23 h 27"/>
                <a:gd name="T22" fmla="*/ 2 w 18"/>
                <a:gd name="T23" fmla="*/ 23 h 27"/>
                <a:gd name="T24" fmla="*/ 2 w 18"/>
                <a:gd name="T25" fmla="*/ 21 h 27"/>
                <a:gd name="T26" fmla="*/ 2 w 18"/>
                <a:gd name="T27" fmla="*/ 21 h 27"/>
                <a:gd name="T28" fmla="*/ 2 w 18"/>
                <a:gd name="T29" fmla="*/ 21 h 27"/>
                <a:gd name="T30" fmla="*/ 4 w 18"/>
                <a:gd name="T31" fmla="*/ 21 h 27"/>
                <a:gd name="T32" fmla="*/ 4 w 18"/>
                <a:gd name="T33" fmla="*/ 21 h 27"/>
                <a:gd name="T34" fmla="*/ 6 w 18"/>
                <a:gd name="T35" fmla="*/ 21 h 27"/>
                <a:gd name="T36" fmla="*/ 6 w 18"/>
                <a:gd name="T37" fmla="*/ 23 h 27"/>
                <a:gd name="T38" fmla="*/ 6 w 18"/>
                <a:gd name="T39" fmla="*/ 23 h 27"/>
                <a:gd name="T40" fmla="*/ 6 w 18"/>
                <a:gd name="T41" fmla="*/ 23 h 27"/>
                <a:gd name="T42" fmla="*/ 4 w 18"/>
                <a:gd name="T43" fmla="*/ 25 h 27"/>
                <a:gd name="T44" fmla="*/ 4 w 18"/>
                <a:gd name="T45" fmla="*/ 25 h 27"/>
                <a:gd name="T46" fmla="*/ 4 w 18"/>
                <a:gd name="T47" fmla="*/ 25 h 27"/>
                <a:gd name="T48" fmla="*/ 4 w 18"/>
                <a:gd name="T49" fmla="*/ 25 h 27"/>
                <a:gd name="T50" fmla="*/ 4 w 18"/>
                <a:gd name="T51" fmla="*/ 25 h 27"/>
                <a:gd name="T52" fmla="*/ 4 w 18"/>
                <a:gd name="T53" fmla="*/ 25 h 27"/>
                <a:gd name="T54" fmla="*/ 16 w 18"/>
                <a:gd name="T55" fmla="*/ 2 h 27"/>
                <a:gd name="T56" fmla="*/ 16 w 18"/>
                <a:gd name="T57" fmla="*/ 2 h 27"/>
                <a:gd name="T58" fmla="*/ 16 w 18"/>
                <a:gd name="T59" fmla="*/ 2 h 27"/>
                <a:gd name="T60" fmla="*/ 16 w 18"/>
                <a:gd name="T61" fmla="*/ 2 h 27"/>
                <a:gd name="T62" fmla="*/ 16 w 18"/>
                <a:gd name="T63" fmla="*/ 2 h 27"/>
                <a:gd name="T64" fmla="*/ 16 w 18"/>
                <a:gd name="T65" fmla="*/ 2 h 27"/>
                <a:gd name="T66" fmla="*/ 16 w 18"/>
                <a:gd name="T67" fmla="*/ 2 h 27"/>
                <a:gd name="T68" fmla="*/ 16 w 18"/>
                <a:gd name="T69" fmla="*/ 2 h 27"/>
                <a:gd name="T70" fmla="*/ 16 w 18"/>
                <a:gd name="T71" fmla="*/ 2 h 27"/>
                <a:gd name="T72" fmla="*/ 16 w 18"/>
                <a:gd name="T73" fmla="*/ 2 h 27"/>
                <a:gd name="T74" fmla="*/ 16 w 18"/>
                <a:gd name="T75" fmla="*/ 2 h 27"/>
                <a:gd name="T76" fmla="*/ 16 w 18"/>
                <a:gd name="T77" fmla="*/ 0 h 27"/>
                <a:gd name="T78" fmla="*/ 16 w 18"/>
                <a:gd name="T79" fmla="*/ 0 h 27"/>
                <a:gd name="T80" fmla="*/ 16 w 18"/>
                <a:gd name="T81" fmla="*/ 0 h 27"/>
                <a:gd name="T82" fmla="*/ 18 w 18"/>
                <a:gd name="T83" fmla="*/ 0 h 27"/>
                <a:gd name="T84" fmla="*/ 18 w 18"/>
                <a:gd name="T85" fmla="*/ 0 h 27"/>
                <a:gd name="T86" fmla="*/ 18 w 18"/>
                <a:gd name="T87" fmla="*/ 0 h 27"/>
                <a:gd name="T88" fmla="*/ 16 w 18"/>
                <a:gd name="T89" fmla="*/ 0 h 27"/>
                <a:gd name="T90" fmla="*/ 18 w 18"/>
                <a:gd name="T91" fmla="*/ 0 h 27"/>
                <a:gd name="T92" fmla="*/ 18 w 18"/>
                <a:gd name="T93" fmla="*/ 2 h 27"/>
                <a:gd name="T94" fmla="*/ 16 w 18"/>
                <a:gd name="T95"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 h="27">
                  <a:moveTo>
                    <a:pt x="4" y="25"/>
                  </a:moveTo>
                  <a:lnTo>
                    <a:pt x="2" y="25"/>
                  </a:lnTo>
                  <a:lnTo>
                    <a:pt x="2" y="25"/>
                  </a:lnTo>
                  <a:lnTo>
                    <a:pt x="2" y="27"/>
                  </a:lnTo>
                  <a:lnTo>
                    <a:pt x="2" y="27"/>
                  </a:lnTo>
                  <a:lnTo>
                    <a:pt x="2" y="27"/>
                  </a:lnTo>
                  <a:lnTo>
                    <a:pt x="2" y="27"/>
                  </a:lnTo>
                  <a:lnTo>
                    <a:pt x="2" y="27"/>
                  </a:lnTo>
                  <a:lnTo>
                    <a:pt x="2" y="27"/>
                  </a:lnTo>
                  <a:lnTo>
                    <a:pt x="2" y="27"/>
                  </a:lnTo>
                  <a:lnTo>
                    <a:pt x="2" y="27"/>
                  </a:lnTo>
                  <a:lnTo>
                    <a:pt x="2" y="25"/>
                  </a:lnTo>
                  <a:lnTo>
                    <a:pt x="2" y="25"/>
                  </a:lnTo>
                  <a:lnTo>
                    <a:pt x="2" y="25"/>
                  </a:lnTo>
                  <a:lnTo>
                    <a:pt x="2" y="25"/>
                  </a:lnTo>
                  <a:lnTo>
                    <a:pt x="2" y="25"/>
                  </a:lnTo>
                  <a:lnTo>
                    <a:pt x="2" y="25"/>
                  </a:lnTo>
                  <a:lnTo>
                    <a:pt x="0" y="23"/>
                  </a:lnTo>
                  <a:lnTo>
                    <a:pt x="0" y="23"/>
                  </a:lnTo>
                  <a:lnTo>
                    <a:pt x="0" y="23"/>
                  </a:lnTo>
                  <a:lnTo>
                    <a:pt x="0" y="23"/>
                  </a:lnTo>
                  <a:lnTo>
                    <a:pt x="0" y="23"/>
                  </a:lnTo>
                  <a:lnTo>
                    <a:pt x="0" y="23"/>
                  </a:lnTo>
                  <a:lnTo>
                    <a:pt x="2" y="23"/>
                  </a:lnTo>
                  <a:lnTo>
                    <a:pt x="2" y="23"/>
                  </a:lnTo>
                  <a:lnTo>
                    <a:pt x="2" y="21"/>
                  </a:lnTo>
                  <a:lnTo>
                    <a:pt x="2" y="21"/>
                  </a:lnTo>
                  <a:lnTo>
                    <a:pt x="2" y="21"/>
                  </a:lnTo>
                  <a:lnTo>
                    <a:pt x="2" y="21"/>
                  </a:lnTo>
                  <a:lnTo>
                    <a:pt x="2" y="21"/>
                  </a:lnTo>
                  <a:lnTo>
                    <a:pt x="4" y="21"/>
                  </a:lnTo>
                  <a:lnTo>
                    <a:pt x="4" y="21"/>
                  </a:lnTo>
                  <a:lnTo>
                    <a:pt x="4" y="21"/>
                  </a:lnTo>
                  <a:lnTo>
                    <a:pt x="4" y="21"/>
                  </a:lnTo>
                  <a:lnTo>
                    <a:pt x="6" y="21"/>
                  </a:lnTo>
                  <a:lnTo>
                    <a:pt x="6" y="21"/>
                  </a:lnTo>
                  <a:lnTo>
                    <a:pt x="6" y="21"/>
                  </a:lnTo>
                  <a:lnTo>
                    <a:pt x="6" y="23"/>
                  </a:lnTo>
                  <a:lnTo>
                    <a:pt x="6" y="23"/>
                  </a:lnTo>
                  <a:lnTo>
                    <a:pt x="6" y="23"/>
                  </a:lnTo>
                  <a:lnTo>
                    <a:pt x="6" y="23"/>
                  </a:lnTo>
                  <a:lnTo>
                    <a:pt x="6" y="23"/>
                  </a:lnTo>
                  <a:lnTo>
                    <a:pt x="6" y="23"/>
                  </a:lnTo>
                  <a:lnTo>
                    <a:pt x="4" y="25"/>
                  </a:lnTo>
                  <a:lnTo>
                    <a:pt x="4" y="25"/>
                  </a:lnTo>
                  <a:lnTo>
                    <a:pt x="4" y="25"/>
                  </a:lnTo>
                  <a:lnTo>
                    <a:pt x="4" y="25"/>
                  </a:lnTo>
                  <a:lnTo>
                    <a:pt x="4" y="25"/>
                  </a:lnTo>
                  <a:lnTo>
                    <a:pt x="4" y="25"/>
                  </a:lnTo>
                  <a:lnTo>
                    <a:pt x="4" y="25"/>
                  </a:lnTo>
                  <a:lnTo>
                    <a:pt x="4" y="25"/>
                  </a:lnTo>
                  <a:lnTo>
                    <a:pt x="4" y="25"/>
                  </a:lnTo>
                  <a:lnTo>
                    <a:pt x="4" y="25"/>
                  </a:lnTo>
                  <a:lnTo>
                    <a:pt x="4" y="25"/>
                  </a:lnTo>
                  <a:close/>
                  <a:moveTo>
                    <a:pt x="16" y="2"/>
                  </a:move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0"/>
                  </a:lnTo>
                  <a:lnTo>
                    <a:pt x="16" y="0"/>
                  </a:lnTo>
                  <a:lnTo>
                    <a:pt x="16" y="0"/>
                  </a:lnTo>
                  <a:lnTo>
                    <a:pt x="16" y="0"/>
                  </a:lnTo>
                  <a:lnTo>
                    <a:pt x="16" y="0"/>
                  </a:lnTo>
                  <a:lnTo>
                    <a:pt x="16" y="0"/>
                  </a:lnTo>
                  <a:lnTo>
                    <a:pt x="18" y="0"/>
                  </a:lnTo>
                  <a:lnTo>
                    <a:pt x="18" y="0"/>
                  </a:lnTo>
                  <a:lnTo>
                    <a:pt x="18" y="0"/>
                  </a:lnTo>
                  <a:lnTo>
                    <a:pt x="18" y="0"/>
                  </a:lnTo>
                  <a:lnTo>
                    <a:pt x="18" y="0"/>
                  </a:lnTo>
                  <a:lnTo>
                    <a:pt x="16" y="0"/>
                  </a:lnTo>
                  <a:lnTo>
                    <a:pt x="16" y="0"/>
                  </a:lnTo>
                  <a:lnTo>
                    <a:pt x="18" y="0"/>
                  </a:lnTo>
                  <a:lnTo>
                    <a:pt x="18" y="0"/>
                  </a:lnTo>
                  <a:lnTo>
                    <a:pt x="18" y="2"/>
                  </a:lnTo>
                  <a:lnTo>
                    <a:pt x="18" y="2"/>
                  </a:lnTo>
                  <a:lnTo>
                    <a:pt x="16" y="2"/>
                  </a:lnTo>
                  <a:lnTo>
                    <a:pt x="16"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0" name="Freeform 218"/>
            <p:cNvSpPr>
              <a:spLocks/>
            </p:cNvSpPr>
            <p:nvPr/>
          </p:nvSpPr>
          <p:spPr bwMode="auto">
            <a:xfrm>
              <a:off x="3563938" y="4679950"/>
              <a:ext cx="100013" cy="106363"/>
            </a:xfrm>
            <a:custGeom>
              <a:avLst/>
              <a:gdLst>
                <a:gd name="T0" fmla="*/ 60 w 63"/>
                <a:gd name="T1" fmla="*/ 13 h 67"/>
                <a:gd name="T2" fmla="*/ 58 w 63"/>
                <a:gd name="T3" fmla="*/ 17 h 67"/>
                <a:gd name="T4" fmla="*/ 56 w 63"/>
                <a:gd name="T5" fmla="*/ 21 h 67"/>
                <a:gd name="T6" fmla="*/ 58 w 63"/>
                <a:gd name="T7" fmla="*/ 25 h 67"/>
                <a:gd name="T8" fmla="*/ 58 w 63"/>
                <a:gd name="T9" fmla="*/ 31 h 67"/>
                <a:gd name="T10" fmla="*/ 58 w 63"/>
                <a:gd name="T11" fmla="*/ 33 h 67"/>
                <a:gd name="T12" fmla="*/ 61 w 63"/>
                <a:gd name="T13" fmla="*/ 35 h 67"/>
                <a:gd name="T14" fmla="*/ 63 w 63"/>
                <a:gd name="T15" fmla="*/ 38 h 67"/>
                <a:gd name="T16" fmla="*/ 63 w 63"/>
                <a:gd name="T17" fmla="*/ 44 h 67"/>
                <a:gd name="T18" fmla="*/ 61 w 63"/>
                <a:gd name="T19" fmla="*/ 48 h 67"/>
                <a:gd name="T20" fmla="*/ 60 w 63"/>
                <a:gd name="T21" fmla="*/ 54 h 67"/>
                <a:gd name="T22" fmla="*/ 56 w 63"/>
                <a:gd name="T23" fmla="*/ 58 h 67"/>
                <a:gd name="T24" fmla="*/ 52 w 63"/>
                <a:gd name="T25" fmla="*/ 60 h 67"/>
                <a:gd name="T26" fmla="*/ 52 w 63"/>
                <a:gd name="T27" fmla="*/ 58 h 67"/>
                <a:gd name="T28" fmla="*/ 48 w 63"/>
                <a:gd name="T29" fmla="*/ 54 h 67"/>
                <a:gd name="T30" fmla="*/ 44 w 63"/>
                <a:gd name="T31" fmla="*/ 56 h 67"/>
                <a:gd name="T32" fmla="*/ 40 w 63"/>
                <a:gd name="T33" fmla="*/ 58 h 67"/>
                <a:gd name="T34" fmla="*/ 35 w 63"/>
                <a:gd name="T35" fmla="*/ 58 h 67"/>
                <a:gd name="T36" fmla="*/ 31 w 63"/>
                <a:gd name="T37" fmla="*/ 60 h 67"/>
                <a:gd name="T38" fmla="*/ 33 w 63"/>
                <a:gd name="T39" fmla="*/ 63 h 67"/>
                <a:gd name="T40" fmla="*/ 31 w 63"/>
                <a:gd name="T41" fmla="*/ 67 h 67"/>
                <a:gd name="T42" fmla="*/ 25 w 63"/>
                <a:gd name="T43" fmla="*/ 65 h 67"/>
                <a:gd name="T44" fmla="*/ 21 w 63"/>
                <a:gd name="T45" fmla="*/ 63 h 67"/>
                <a:gd name="T46" fmla="*/ 17 w 63"/>
                <a:gd name="T47" fmla="*/ 60 h 67"/>
                <a:gd name="T48" fmla="*/ 15 w 63"/>
                <a:gd name="T49" fmla="*/ 56 h 67"/>
                <a:gd name="T50" fmla="*/ 15 w 63"/>
                <a:gd name="T51" fmla="*/ 54 h 67"/>
                <a:gd name="T52" fmla="*/ 13 w 63"/>
                <a:gd name="T53" fmla="*/ 50 h 67"/>
                <a:gd name="T54" fmla="*/ 13 w 63"/>
                <a:gd name="T55" fmla="*/ 46 h 67"/>
                <a:gd name="T56" fmla="*/ 12 w 63"/>
                <a:gd name="T57" fmla="*/ 42 h 67"/>
                <a:gd name="T58" fmla="*/ 6 w 63"/>
                <a:gd name="T59" fmla="*/ 42 h 67"/>
                <a:gd name="T60" fmla="*/ 4 w 63"/>
                <a:gd name="T61" fmla="*/ 38 h 67"/>
                <a:gd name="T62" fmla="*/ 2 w 63"/>
                <a:gd name="T63" fmla="*/ 35 h 67"/>
                <a:gd name="T64" fmla="*/ 0 w 63"/>
                <a:gd name="T65" fmla="*/ 29 h 67"/>
                <a:gd name="T66" fmla="*/ 2 w 63"/>
                <a:gd name="T67" fmla="*/ 23 h 67"/>
                <a:gd name="T68" fmla="*/ 2 w 63"/>
                <a:gd name="T69" fmla="*/ 19 h 67"/>
                <a:gd name="T70" fmla="*/ 6 w 63"/>
                <a:gd name="T71" fmla="*/ 15 h 67"/>
                <a:gd name="T72" fmla="*/ 8 w 63"/>
                <a:gd name="T73" fmla="*/ 17 h 67"/>
                <a:gd name="T74" fmla="*/ 12 w 63"/>
                <a:gd name="T75" fmla="*/ 15 h 67"/>
                <a:gd name="T76" fmla="*/ 13 w 63"/>
                <a:gd name="T77" fmla="*/ 12 h 67"/>
                <a:gd name="T78" fmla="*/ 12 w 63"/>
                <a:gd name="T79" fmla="*/ 12 h 67"/>
                <a:gd name="T80" fmla="*/ 13 w 63"/>
                <a:gd name="T81" fmla="*/ 6 h 67"/>
                <a:gd name="T82" fmla="*/ 15 w 63"/>
                <a:gd name="T83" fmla="*/ 0 h 67"/>
                <a:gd name="T84" fmla="*/ 21 w 63"/>
                <a:gd name="T85" fmla="*/ 0 h 67"/>
                <a:gd name="T86" fmla="*/ 27 w 63"/>
                <a:gd name="T87" fmla="*/ 2 h 67"/>
                <a:gd name="T88" fmla="*/ 31 w 63"/>
                <a:gd name="T89" fmla="*/ 4 h 67"/>
                <a:gd name="T90" fmla="*/ 35 w 63"/>
                <a:gd name="T91" fmla="*/ 6 h 67"/>
                <a:gd name="T92" fmla="*/ 35 w 63"/>
                <a:gd name="T93" fmla="*/ 4 h 67"/>
                <a:gd name="T94" fmla="*/ 35 w 63"/>
                <a:gd name="T95" fmla="*/ 0 h 67"/>
                <a:gd name="T96" fmla="*/ 42 w 63"/>
                <a:gd name="T97" fmla="*/ 0 h 67"/>
                <a:gd name="T98" fmla="*/ 46 w 63"/>
                <a:gd name="T99" fmla="*/ 2 h 67"/>
                <a:gd name="T100" fmla="*/ 48 w 63"/>
                <a:gd name="T101" fmla="*/ 2 h 67"/>
                <a:gd name="T102" fmla="*/ 46 w 63"/>
                <a:gd name="T103" fmla="*/ 2 h 67"/>
                <a:gd name="T104" fmla="*/ 52 w 63"/>
                <a:gd name="T105" fmla="*/ 0 h 67"/>
                <a:gd name="T106" fmla="*/ 58 w 63"/>
                <a:gd name="T107" fmla="*/ 2 h 67"/>
                <a:gd name="T108" fmla="*/ 63 w 63"/>
                <a:gd name="T109" fmla="*/ 2 h 67"/>
                <a:gd name="T110" fmla="*/ 63 w 63"/>
                <a:gd name="T111" fmla="*/ 8 h 67"/>
                <a:gd name="T112" fmla="*/ 61 w 63"/>
                <a:gd name="T113" fmla="*/ 1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3" h="67">
                  <a:moveTo>
                    <a:pt x="61" y="12"/>
                  </a:moveTo>
                  <a:lnTo>
                    <a:pt x="60" y="12"/>
                  </a:lnTo>
                  <a:lnTo>
                    <a:pt x="60" y="13"/>
                  </a:lnTo>
                  <a:lnTo>
                    <a:pt x="58" y="13"/>
                  </a:lnTo>
                  <a:lnTo>
                    <a:pt x="58" y="15"/>
                  </a:lnTo>
                  <a:lnTo>
                    <a:pt x="58" y="17"/>
                  </a:lnTo>
                  <a:lnTo>
                    <a:pt x="56" y="17"/>
                  </a:lnTo>
                  <a:lnTo>
                    <a:pt x="56" y="19"/>
                  </a:lnTo>
                  <a:lnTo>
                    <a:pt x="56" y="21"/>
                  </a:lnTo>
                  <a:lnTo>
                    <a:pt x="58" y="21"/>
                  </a:lnTo>
                  <a:lnTo>
                    <a:pt x="58" y="23"/>
                  </a:lnTo>
                  <a:lnTo>
                    <a:pt x="58" y="25"/>
                  </a:lnTo>
                  <a:lnTo>
                    <a:pt x="58" y="27"/>
                  </a:lnTo>
                  <a:lnTo>
                    <a:pt x="58" y="29"/>
                  </a:lnTo>
                  <a:lnTo>
                    <a:pt x="58" y="31"/>
                  </a:lnTo>
                  <a:lnTo>
                    <a:pt x="60" y="31"/>
                  </a:lnTo>
                  <a:lnTo>
                    <a:pt x="58" y="31"/>
                  </a:lnTo>
                  <a:lnTo>
                    <a:pt x="58" y="33"/>
                  </a:lnTo>
                  <a:lnTo>
                    <a:pt x="60" y="33"/>
                  </a:lnTo>
                  <a:lnTo>
                    <a:pt x="60" y="35"/>
                  </a:lnTo>
                  <a:lnTo>
                    <a:pt x="61" y="35"/>
                  </a:lnTo>
                  <a:lnTo>
                    <a:pt x="61" y="37"/>
                  </a:lnTo>
                  <a:lnTo>
                    <a:pt x="63" y="37"/>
                  </a:lnTo>
                  <a:lnTo>
                    <a:pt x="63" y="38"/>
                  </a:lnTo>
                  <a:lnTo>
                    <a:pt x="63" y="40"/>
                  </a:lnTo>
                  <a:lnTo>
                    <a:pt x="63" y="42"/>
                  </a:lnTo>
                  <a:lnTo>
                    <a:pt x="63" y="44"/>
                  </a:lnTo>
                  <a:lnTo>
                    <a:pt x="61" y="44"/>
                  </a:lnTo>
                  <a:lnTo>
                    <a:pt x="61" y="46"/>
                  </a:lnTo>
                  <a:lnTo>
                    <a:pt x="61" y="48"/>
                  </a:lnTo>
                  <a:lnTo>
                    <a:pt x="61" y="50"/>
                  </a:lnTo>
                  <a:lnTo>
                    <a:pt x="61" y="52"/>
                  </a:lnTo>
                  <a:lnTo>
                    <a:pt x="60" y="54"/>
                  </a:lnTo>
                  <a:lnTo>
                    <a:pt x="58" y="56"/>
                  </a:lnTo>
                  <a:lnTo>
                    <a:pt x="58" y="58"/>
                  </a:lnTo>
                  <a:lnTo>
                    <a:pt x="56" y="58"/>
                  </a:lnTo>
                  <a:lnTo>
                    <a:pt x="56" y="60"/>
                  </a:lnTo>
                  <a:lnTo>
                    <a:pt x="54" y="60"/>
                  </a:lnTo>
                  <a:lnTo>
                    <a:pt x="52" y="60"/>
                  </a:lnTo>
                  <a:lnTo>
                    <a:pt x="52" y="58"/>
                  </a:lnTo>
                  <a:lnTo>
                    <a:pt x="54" y="58"/>
                  </a:lnTo>
                  <a:lnTo>
                    <a:pt x="52" y="58"/>
                  </a:lnTo>
                  <a:lnTo>
                    <a:pt x="50" y="58"/>
                  </a:lnTo>
                  <a:lnTo>
                    <a:pt x="48" y="56"/>
                  </a:lnTo>
                  <a:lnTo>
                    <a:pt x="48" y="54"/>
                  </a:lnTo>
                  <a:lnTo>
                    <a:pt x="48" y="56"/>
                  </a:lnTo>
                  <a:lnTo>
                    <a:pt x="46" y="56"/>
                  </a:lnTo>
                  <a:lnTo>
                    <a:pt x="44" y="56"/>
                  </a:lnTo>
                  <a:lnTo>
                    <a:pt x="42" y="56"/>
                  </a:lnTo>
                  <a:lnTo>
                    <a:pt x="42" y="58"/>
                  </a:lnTo>
                  <a:lnTo>
                    <a:pt x="40" y="58"/>
                  </a:lnTo>
                  <a:lnTo>
                    <a:pt x="38" y="58"/>
                  </a:lnTo>
                  <a:lnTo>
                    <a:pt x="36" y="58"/>
                  </a:lnTo>
                  <a:lnTo>
                    <a:pt x="35" y="58"/>
                  </a:lnTo>
                  <a:lnTo>
                    <a:pt x="33" y="56"/>
                  </a:lnTo>
                  <a:lnTo>
                    <a:pt x="33" y="58"/>
                  </a:lnTo>
                  <a:lnTo>
                    <a:pt x="31" y="60"/>
                  </a:lnTo>
                  <a:lnTo>
                    <a:pt x="31" y="61"/>
                  </a:lnTo>
                  <a:lnTo>
                    <a:pt x="33" y="61"/>
                  </a:lnTo>
                  <a:lnTo>
                    <a:pt x="33" y="63"/>
                  </a:lnTo>
                  <a:lnTo>
                    <a:pt x="33" y="65"/>
                  </a:lnTo>
                  <a:lnTo>
                    <a:pt x="33" y="67"/>
                  </a:lnTo>
                  <a:lnTo>
                    <a:pt x="31" y="67"/>
                  </a:lnTo>
                  <a:lnTo>
                    <a:pt x="29" y="65"/>
                  </a:lnTo>
                  <a:lnTo>
                    <a:pt x="27" y="65"/>
                  </a:lnTo>
                  <a:lnTo>
                    <a:pt x="25" y="65"/>
                  </a:lnTo>
                  <a:lnTo>
                    <a:pt x="23" y="65"/>
                  </a:lnTo>
                  <a:lnTo>
                    <a:pt x="23" y="63"/>
                  </a:lnTo>
                  <a:lnTo>
                    <a:pt x="21" y="63"/>
                  </a:lnTo>
                  <a:lnTo>
                    <a:pt x="19" y="61"/>
                  </a:lnTo>
                  <a:lnTo>
                    <a:pt x="19" y="60"/>
                  </a:lnTo>
                  <a:lnTo>
                    <a:pt x="17" y="60"/>
                  </a:lnTo>
                  <a:lnTo>
                    <a:pt x="17" y="58"/>
                  </a:lnTo>
                  <a:lnTo>
                    <a:pt x="17" y="56"/>
                  </a:lnTo>
                  <a:lnTo>
                    <a:pt x="15" y="56"/>
                  </a:lnTo>
                  <a:lnTo>
                    <a:pt x="17" y="56"/>
                  </a:lnTo>
                  <a:lnTo>
                    <a:pt x="15" y="56"/>
                  </a:lnTo>
                  <a:lnTo>
                    <a:pt x="15" y="54"/>
                  </a:lnTo>
                  <a:lnTo>
                    <a:pt x="15" y="52"/>
                  </a:lnTo>
                  <a:lnTo>
                    <a:pt x="13" y="52"/>
                  </a:lnTo>
                  <a:lnTo>
                    <a:pt x="13" y="50"/>
                  </a:lnTo>
                  <a:lnTo>
                    <a:pt x="13" y="48"/>
                  </a:lnTo>
                  <a:lnTo>
                    <a:pt x="12" y="46"/>
                  </a:lnTo>
                  <a:lnTo>
                    <a:pt x="13" y="46"/>
                  </a:lnTo>
                  <a:lnTo>
                    <a:pt x="12" y="46"/>
                  </a:lnTo>
                  <a:lnTo>
                    <a:pt x="12" y="44"/>
                  </a:lnTo>
                  <a:lnTo>
                    <a:pt x="12" y="42"/>
                  </a:lnTo>
                  <a:lnTo>
                    <a:pt x="10" y="42"/>
                  </a:lnTo>
                  <a:lnTo>
                    <a:pt x="8" y="42"/>
                  </a:lnTo>
                  <a:lnTo>
                    <a:pt x="6" y="42"/>
                  </a:lnTo>
                  <a:lnTo>
                    <a:pt x="6" y="40"/>
                  </a:lnTo>
                  <a:lnTo>
                    <a:pt x="6" y="38"/>
                  </a:lnTo>
                  <a:lnTo>
                    <a:pt x="4" y="38"/>
                  </a:lnTo>
                  <a:lnTo>
                    <a:pt x="2" y="38"/>
                  </a:lnTo>
                  <a:lnTo>
                    <a:pt x="2" y="37"/>
                  </a:lnTo>
                  <a:lnTo>
                    <a:pt x="2" y="35"/>
                  </a:lnTo>
                  <a:lnTo>
                    <a:pt x="0" y="33"/>
                  </a:lnTo>
                  <a:lnTo>
                    <a:pt x="0" y="31"/>
                  </a:lnTo>
                  <a:lnTo>
                    <a:pt x="0" y="29"/>
                  </a:lnTo>
                  <a:lnTo>
                    <a:pt x="2" y="27"/>
                  </a:lnTo>
                  <a:lnTo>
                    <a:pt x="2" y="25"/>
                  </a:lnTo>
                  <a:lnTo>
                    <a:pt x="2" y="23"/>
                  </a:lnTo>
                  <a:lnTo>
                    <a:pt x="4" y="21"/>
                  </a:lnTo>
                  <a:lnTo>
                    <a:pt x="2" y="21"/>
                  </a:lnTo>
                  <a:lnTo>
                    <a:pt x="2" y="19"/>
                  </a:lnTo>
                  <a:lnTo>
                    <a:pt x="2" y="17"/>
                  </a:lnTo>
                  <a:lnTo>
                    <a:pt x="4" y="17"/>
                  </a:lnTo>
                  <a:lnTo>
                    <a:pt x="6" y="15"/>
                  </a:lnTo>
                  <a:lnTo>
                    <a:pt x="6" y="17"/>
                  </a:lnTo>
                  <a:lnTo>
                    <a:pt x="8" y="15"/>
                  </a:lnTo>
                  <a:lnTo>
                    <a:pt x="8" y="17"/>
                  </a:lnTo>
                  <a:lnTo>
                    <a:pt x="10" y="17"/>
                  </a:lnTo>
                  <a:lnTo>
                    <a:pt x="10" y="15"/>
                  </a:lnTo>
                  <a:lnTo>
                    <a:pt x="12" y="15"/>
                  </a:lnTo>
                  <a:lnTo>
                    <a:pt x="12" y="13"/>
                  </a:lnTo>
                  <a:lnTo>
                    <a:pt x="13" y="13"/>
                  </a:lnTo>
                  <a:lnTo>
                    <a:pt x="13" y="12"/>
                  </a:lnTo>
                  <a:lnTo>
                    <a:pt x="12" y="12"/>
                  </a:lnTo>
                  <a:lnTo>
                    <a:pt x="12" y="13"/>
                  </a:lnTo>
                  <a:lnTo>
                    <a:pt x="12" y="12"/>
                  </a:lnTo>
                  <a:lnTo>
                    <a:pt x="12" y="10"/>
                  </a:lnTo>
                  <a:lnTo>
                    <a:pt x="13" y="8"/>
                  </a:lnTo>
                  <a:lnTo>
                    <a:pt x="13" y="6"/>
                  </a:lnTo>
                  <a:lnTo>
                    <a:pt x="13" y="4"/>
                  </a:lnTo>
                  <a:lnTo>
                    <a:pt x="15" y="2"/>
                  </a:lnTo>
                  <a:lnTo>
                    <a:pt x="15" y="0"/>
                  </a:lnTo>
                  <a:lnTo>
                    <a:pt x="17" y="0"/>
                  </a:lnTo>
                  <a:lnTo>
                    <a:pt x="19" y="0"/>
                  </a:lnTo>
                  <a:lnTo>
                    <a:pt x="21" y="0"/>
                  </a:lnTo>
                  <a:lnTo>
                    <a:pt x="23" y="2"/>
                  </a:lnTo>
                  <a:lnTo>
                    <a:pt x="25" y="2"/>
                  </a:lnTo>
                  <a:lnTo>
                    <a:pt x="27" y="2"/>
                  </a:lnTo>
                  <a:lnTo>
                    <a:pt x="29" y="2"/>
                  </a:lnTo>
                  <a:lnTo>
                    <a:pt x="31" y="2"/>
                  </a:lnTo>
                  <a:lnTo>
                    <a:pt x="31" y="4"/>
                  </a:lnTo>
                  <a:lnTo>
                    <a:pt x="33" y="4"/>
                  </a:lnTo>
                  <a:lnTo>
                    <a:pt x="35" y="4"/>
                  </a:lnTo>
                  <a:lnTo>
                    <a:pt x="35" y="6"/>
                  </a:lnTo>
                  <a:lnTo>
                    <a:pt x="35" y="4"/>
                  </a:lnTo>
                  <a:lnTo>
                    <a:pt x="33" y="4"/>
                  </a:lnTo>
                  <a:lnTo>
                    <a:pt x="35" y="4"/>
                  </a:lnTo>
                  <a:lnTo>
                    <a:pt x="33" y="2"/>
                  </a:lnTo>
                  <a:lnTo>
                    <a:pt x="35" y="2"/>
                  </a:lnTo>
                  <a:lnTo>
                    <a:pt x="35" y="0"/>
                  </a:lnTo>
                  <a:lnTo>
                    <a:pt x="36" y="0"/>
                  </a:lnTo>
                  <a:lnTo>
                    <a:pt x="38" y="0"/>
                  </a:lnTo>
                  <a:lnTo>
                    <a:pt x="42" y="0"/>
                  </a:lnTo>
                  <a:lnTo>
                    <a:pt x="42" y="2"/>
                  </a:lnTo>
                  <a:lnTo>
                    <a:pt x="44" y="2"/>
                  </a:lnTo>
                  <a:lnTo>
                    <a:pt x="46" y="2"/>
                  </a:lnTo>
                  <a:lnTo>
                    <a:pt x="46" y="4"/>
                  </a:lnTo>
                  <a:lnTo>
                    <a:pt x="46" y="2"/>
                  </a:lnTo>
                  <a:lnTo>
                    <a:pt x="48" y="2"/>
                  </a:lnTo>
                  <a:lnTo>
                    <a:pt x="50" y="2"/>
                  </a:lnTo>
                  <a:lnTo>
                    <a:pt x="48" y="2"/>
                  </a:lnTo>
                  <a:lnTo>
                    <a:pt x="46" y="2"/>
                  </a:lnTo>
                  <a:lnTo>
                    <a:pt x="46" y="0"/>
                  </a:lnTo>
                  <a:lnTo>
                    <a:pt x="48" y="0"/>
                  </a:lnTo>
                  <a:lnTo>
                    <a:pt x="52" y="0"/>
                  </a:lnTo>
                  <a:lnTo>
                    <a:pt x="54" y="0"/>
                  </a:lnTo>
                  <a:lnTo>
                    <a:pt x="56" y="2"/>
                  </a:lnTo>
                  <a:lnTo>
                    <a:pt x="58" y="2"/>
                  </a:lnTo>
                  <a:lnTo>
                    <a:pt x="60" y="2"/>
                  </a:lnTo>
                  <a:lnTo>
                    <a:pt x="61" y="2"/>
                  </a:lnTo>
                  <a:lnTo>
                    <a:pt x="63" y="2"/>
                  </a:lnTo>
                  <a:lnTo>
                    <a:pt x="63" y="4"/>
                  </a:lnTo>
                  <a:lnTo>
                    <a:pt x="63" y="6"/>
                  </a:lnTo>
                  <a:lnTo>
                    <a:pt x="63" y="8"/>
                  </a:lnTo>
                  <a:lnTo>
                    <a:pt x="63" y="10"/>
                  </a:lnTo>
                  <a:lnTo>
                    <a:pt x="61" y="10"/>
                  </a:lnTo>
                  <a:lnTo>
                    <a:pt x="61" y="1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1" name="Freeform 219"/>
            <p:cNvSpPr>
              <a:spLocks/>
            </p:cNvSpPr>
            <p:nvPr/>
          </p:nvSpPr>
          <p:spPr bwMode="auto">
            <a:xfrm>
              <a:off x="5453063" y="3384550"/>
              <a:ext cx="147638" cy="69850"/>
            </a:xfrm>
            <a:custGeom>
              <a:avLst/>
              <a:gdLst>
                <a:gd name="T0" fmla="*/ 91 w 93"/>
                <a:gd name="T1" fmla="*/ 17 h 44"/>
                <a:gd name="T2" fmla="*/ 89 w 93"/>
                <a:gd name="T3" fmla="*/ 23 h 44"/>
                <a:gd name="T4" fmla="*/ 85 w 93"/>
                <a:gd name="T5" fmla="*/ 25 h 44"/>
                <a:gd name="T6" fmla="*/ 85 w 93"/>
                <a:gd name="T7" fmla="*/ 31 h 44"/>
                <a:gd name="T8" fmla="*/ 79 w 93"/>
                <a:gd name="T9" fmla="*/ 31 h 44"/>
                <a:gd name="T10" fmla="*/ 75 w 93"/>
                <a:gd name="T11" fmla="*/ 27 h 44"/>
                <a:gd name="T12" fmla="*/ 73 w 93"/>
                <a:gd name="T13" fmla="*/ 27 h 44"/>
                <a:gd name="T14" fmla="*/ 68 w 93"/>
                <a:gd name="T15" fmla="*/ 27 h 44"/>
                <a:gd name="T16" fmla="*/ 60 w 93"/>
                <a:gd name="T17" fmla="*/ 27 h 44"/>
                <a:gd name="T18" fmla="*/ 56 w 93"/>
                <a:gd name="T19" fmla="*/ 33 h 44"/>
                <a:gd name="T20" fmla="*/ 52 w 93"/>
                <a:gd name="T21" fmla="*/ 35 h 44"/>
                <a:gd name="T22" fmla="*/ 48 w 93"/>
                <a:gd name="T23" fmla="*/ 35 h 44"/>
                <a:gd name="T24" fmla="*/ 47 w 93"/>
                <a:gd name="T25" fmla="*/ 35 h 44"/>
                <a:gd name="T26" fmla="*/ 43 w 93"/>
                <a:gd name="T27" fmla="*/ 37 h 44"/>
                <a:gd name="T28" fmla="*/ 37 w 93"/>
                <a:gd name="T29" fmla="*/ 39 h 44"/>
                <a:gd name="T30" fmla="*/ 33 w 93"/>
                <a:gd name="T31" fmla="*/ 40 h 44"/>
                <a:gd name="T32" fmla="*/ 33 w 93"/>
                <a:gd name="T33" fmla="*/ 42 h 44"/>
                <a:gd name="T34" fmla="*/ 29 w 93"/>
                <a:gd name="T35" fmla="*/ 44 h 44"/>
                <a:gd name="T36" fmla="*/ 22 w 93"/>
                <a:gd name="T37" fmla="*/ 44 h 44"/>
                <a:gd name="T38" fmla="*/ 14 w 93"/>
                <a:gd name="T39" fmla="*/ 44 h 44"/>
                <a:gd name="T40" fmla="*/ 10 w 93"/>
                <a:gd name="T41" fmla="*/ 40 h 44"/>
                <a:gd name="T42" fmla="*/ 6 w 93"/>
                <a:gd name="T43" fmla="*/ 39 h 44"/>
                <a:gd name="T44" fmla="*/ 4 w 93"/>
                <a:gd name="T45" fmla="*/ 35 h 44"/>
                <a:gd name="T46" fmla="*/ 2 w 93"/>
                <a:gd name="T47" fmla="*/ 31 h 44"/>
                <a:gd name="T48" fmla="*/ 2 w 93"/>
                <a:gd name="T49" fmla="*/ 29 h 44"/>
                <a:gd name="T50" fmla="*/ 2 w 93"/>
                <a:gd name="T51" fmla="*/ 23 h 44"/>
                <a:gd name="T52" fmla="*/ 4 w 93"/>
                <a:gd name="T53" fmla="*/ 19 h 44"/>
                <a:gd name="T54" fmla="*/ 10 w 93"/>
                <a:gd name="T55" fmla="*/ 19 h 44"/>
                <a:gd name="T56" fmla="*/ 16 w 93"/>
                <a:gd name="T57" fmla="*/ 17 h 44"/>
                <a:gd name="T58" fmla="*/ 20 w 93"/>
                <a:gd name="T59" fmla="*/ 16 h 44"/>
                <a:gd name="T60" fmla="*/ 22 w 93"/>
                <a:gd name="T61" fmla="*/ 10 h 44"/>
                <a:gd name="T62" fmla="*/ 25 w 93"/>
                <a:gd name="T63" fmla="*/ 6 h 44"/>
                <a:gd name="T64" fmla="*/ 29 w 93"/>
                <a:gd name="T65" fmla="*/ 4 h 44"/>
                <a:gd name="T66" fmla="*/ 33 w 93"/>
                <a:gd name="T67" fmla="*/ 2 h 44"/>
                <a:gd name="T68" fmla="*/ 35 w 93"/>
                <a:gd name="T69" fmla="*/ 6 h 44"/>
                <a:gd name="T70" fmla="*/ 39 w 93"/>
                <a:gd name="T71" fmla="*/ 4 h 44"/>
                <a:gd name="T72" fmla="*/ 43 w 93"/>
                <a:gd name="T73" fmla="*/ 0 h 44"/>
                <a:gd name="T74" fmla="*/ 45 w 93"/>
                <a:gd name="T75" fmla="*/ 4 h 44"/>
                <a:gd name="T76" fmla="*/ 48 w 93"/>
                <a:gd name="T77" fmla="*/ 6 h 44"/>
                <a:gd name="T78" fmla="*/ 48 w 93"/>
                <a:gd name="T79" fmla="*/ 12 h 44"/>
                <a:gd name="T80" fmla="*/ 52 w 93"/>
                <a:gd name="T81" fmla="*/ 12 h 44"/>
                <a:gd name="T82" fmla="*/ 56 w 93"/>
                <a:gd name="T83" fmla="*/ 8 h 44"/>
                <a:gd name="T84" fmla="*/ 60 w 93"/>
                <a:gd name="T85" fmla="*/ 6 h 44"/>
                <a:gd name="T86" fmla="*/ 66 w 93"/>
                <a:gd name="T87" fmla="*/ 8 h 44"/>
                <a:gd name="T88" fmla="*/ 70 w 93"/>
                <a:gd name="T89" fmla="*/ 6 h 44"/>
                <a:gd name="T90" fmla="*/ 70 w 93"/>
                <a:gd name="T91" fmla="*/ 6 h 44"/>
                <a:gd name="T92" fmla="*/ 73 w 93"/>
                <a:gd name="T93" fmla="*/ 4 h 44"/>
                <a:gd name="T94" fmla="*/ 77 w 93"/>
                <a:gd name="T95" fmla="*/ 4 h 44"/>
                <a:gd name="T96" fmla="*/ 81 w 93"/>
                <a:gd name="T97" fmla="*/ 6 h 44"/>
                <a:gd name="T98" fmla="*/ 85 w 93"/>
                <a:gd name="T99" fmla="*/ 10 h 44"/>
                <a:gd name="T100" fmla="*/ 89 w 93"/>
                <a:gd name="T101" fmla="*/ 12 h 44"/>
                <a:gd name="T102" fmla="*/ 93 w 93"/>
                <a:gd name="T103" fmla="*/ 1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3" h="44">
                  <a:moveTo>
                    <a:pt x="93" y="14"/>
                  </a:moveTo>
                  <a:lnTo>
                    <a:pt x="91" y="16"/>
                  </a:lnTo>
                  <a:lnTo>
                    <a:pt x="91" y="17"/>
                  </a:lnTo>
                  <a:lnTo>
                    <a:pt x="89" y="19"/>
                  </a:lnTo>
                  <a:lnTo>
                    <a:pt x="89" y="21"/>
                  </a:lnTo>
                  <a:lnTo>
                    <a:pt x="89" y="23"/>
                  </a:lnTo>
                  <a:lnTo>
                    <a:pt x="87" y="23"/>
                  </a:lnTo>
                  <a:lnTo>
                    <a:pt x="87" y="25"/>
                  </a:lnTo>
                  <a:lnTo>
                    <a:pt x="85" y="25"/>
                  </a:lnTo>
                  <a:lnTo>
                    <a:pt x="85" y="27"/>
                  </a:lnTo>
                  <a:lnTo>
                    <a:pt x="85" y="29"/>
                  </a:lnTo>
                  <a:lnTo>
                    <a:pt x="85" y="31"/>
                  </a:lnTo>
                  <a:lnTo>
                    <a:pt x="83" y="31"/>
                  </a:lnTo>
                  <a:lnTo>
                    <a:pt x="81" y="31"/>
                  </a:lnTo>
                  <a:lnTo>
                    <a:pt x="79" y="31"/>
                  </a:lnTo>
                  <a:lnTo>
                    <a:pt x="77" y="29"/>
                  </a:lnTo>
                  <a:lnTo>
                    <a:pt x="77" y="27"/>
                  </a:lnTo>
                  <a:lnTo>
                    <a:pt x="75" y="27"/>
                  </a:lnTo>
                  <a:lnTo>
                    <a:pt x="75" y="25"/>
                  </a:lnTo>
                  <a:lnTo>
                    <a:pt x="73" y="25"/>
                  </a:lnTo>
                  <a:lnTo>
                    <a:pt x="73" y="27"/>
                  </a:lnTo>
                  <a:lnTo>
                    <a:pt x="71" y="27"/>
                  </a:lnTo>
                  <a:lnTo>
                    <a:pt x="70" y="27"/>
                  </a:lnTo>
                  <a:lnTo>
                    <a:pt x="68" y="27"/>
                  </a:lnTo>
                  <a:lnTo>
                    <a:pt x="66" y="27"/>
                  </a:lnTo>
                  <a:lnTo>
                    <a:pt x="64" y="25"/>
                  </a:lnTo>
                  <a:lnTo>
                    <a:pt x="60" y="27"/>
                  </a:lnTo>
                  <a:lnTo>
                    <a:pt x="58" y="29"/>
                  </a:lnTo>
                  <a:lnTo>
                    <a:pt x="58" y="31"/>
                  </a:lnTo>
                  <a:lnTo>
                    <a:pt x="56" y="33"/>
                  </a:lnTo>
                  <a:lnTo>
                    <a:pt x="54" y="33"/>
                  </a:lnTo>
                  <a:lnTo>
                    <a:pt x="54" y="35"/>
                  </a:lnTo>
                  <a:lnTo>
                    <a:pt x="52" y="35"/>
                  </a:lnTo>
                  <a:lnTo>
                    <a:pt x="50" y="35"/>
                  </a:lnTo>
                  <a:lnTo>
                    <a:pt x="50" y="37"/>
                  </a:lnTo>
                  <a:lnTo>
                    <a:pt x="48" y="35"/>
                  </a:lnTo>
                  <a:lnTo>
                    <a:pt x="48" y="37"/>
                  </a:lnTo>
                  <a:lnTo>
                    <a:pt x="48" y="35"/>
                  </a:lnTo>
                  <a:lnTo>
                    <a:pt x="47" y="35"/>
                  </a:lnTo>
                  <a:lnTo>
                    <a:pt x="45" y="35"/>
                  </a:lnTo>
                  <a:lnTo>
                    <a:pt x="43" y="35"/>
                  </a:lnTo>
                  <a:lnTo>
                    <a:pt x="43" y="37"/>
                  </a:lnTo>
                  <a:lnTo>
                    <a:pt x="41" y="37"/>
                  </a:lnTo>
                  <a:lnTo>
                    <a:pt x="39" y="39"/>
                  </a:lnTo>
                  <a:lnTo>
                    <a:pt x="37" y="39"/>
                  </a:lnTo>
                  <a:lnTo>
                    <a:pt x="35" y="39"/>
                  </a:lnTo>
                  <a:lnTo>
                    <a:pt x="33" y="39"/>
                  </a:lnTo>
                  <a:lnTo>
                    <a:pt x="33" y="40"/>
                  </a:lnTo>
                  <a:lnTo>
                    <a:pt x="31" y="40"/>
                  </a:lnTo>
                  <a:lnTo>
                    <a:pt x="31" y="42"/>
                  </a:lnTo>
                  <a:lnTo>
                    <a:pt x="33" y="42"/>
                  </a:lnTo>
                  <a:lnTo>
                    <a:pt x="33" y="44"/>
                  </a:lnTo>
                  <a:lnTo>
                    <a:pt x="31" y="44"/>
                  </a:lnTo>
                  <a:lnTo>
                    <a:pt x="29" y="44"/>
                  </a:lnTo>
                  <a:lnTo>
                    <a:pt x="25" y="44"/>
                  </a:lnTo>
                  <a:lnTo>
                    <a:pt x="23" y="44"/>
                  </a:lnTo>
                  <a:lnTo>
                    <a:pt x="22" y="44"/>
                  </a:lnTo>
                  <a:lnTo>
                    <a:pt x="18" y="44"/>
                  </a:lnTo>
                  <a:lnTo>
                    <a:pt x="16" y="44"/>
                  </a:lnTo>
                  <a:lnTo>
                    <a:pt x="14" y="44"/>
                  </a:lnTo>
                  <a:lnTo>
                    <a:pt x="14" y="42"/>
                  </a:lnTo>
                  <a:lnTo>
                    <a:pt x="12" y="42"/>
                  </a:lnTo>
                  <a:lnTo>
                    <a:pt x="10" y="40"/>
                  </a:lnTo>
                  <a:lnTo>
                    <a:pt x="10" y="39"/>
                  </a:lnTo>
                  <a:lnTo>
                    <a:pt x="8" y="39"/>
                  </a:lnTo>
                  <a:lnTo>
                    <a:pt x="6" y="39"/>
                  </a:lnTo>
                  <a:lnTo>
                    <a:pt x="4" y="39"/>
                  </a:lnTo>
                  <a:lnTo>
                    <a:pt x="4" y="37"/>
                  </a:lnTo>
                  <a:lnTo>
                    <a:pt x="4" y="35"/>
                  </a:lnTo>
                  <a:lnTo>
                    <a:pt x="2" y="35"/>
                  </a:lnTo>
                  <a:lnTo>
                    <a:pt x="2" y="33"/>
                  </a:lnTo>
                  <a:lnTo>
                    <a:pt x="2" y="31"/>
                  </a:lnTo>
                  <a:lnTo>
                    <a:pt x="0" y="31"/>
                  </a:lnTo>
                  <a:lnTo>
                    <a:pt x="2" y="31"/>
                  </a:lnTo>
                  <a:lnTo>
                    <a:pt x="2" y="29"/>
                  </a:lnTo>
                  <a:lnTo>
                    <a:pt x="2" y="27"/>
                  </a:lnTo>
                  <a:lnTo>
                    <a:pt x="2" y="25"/>
                  </a:lnTo>
                  <a:lnTo>
                    <a:pt x="2" y="23"/>
                  </a:lnTo>
                  <a:lnTo>
                    <a:pt x="4" y="23"/>
                  </a:lnTo>
                  <a:lnTo>
                    <a:pt x="4" y="21"/>
                  </a:lnTo>
                  <a:lnTo>
                    <a:pt x="4" y="19"/>
                  </a:lnTo>
                  <a:lnTo>
                    <a:pt x="6" y="19"/>
                  </a:lnTo>
                  <a:lnTo>
                    <a:pt x="8" y="19"/>
                  </a:lnTo>
                  <a:lnTo>
                    <a:pt x="10" y="19"/>
                  </a:lnTo>
                  <a:lnTo>
                    <a:pt x="12" y="19"/>
                  </a:lnTo>
                  <a:lnTo>
                    <a:pt x="16" y="19"/>
                  </a:lnTo>
                  <a:lnTo>
                    <a:pt x="16" y="17"/>
                  </a:lnTo>
                  <a:lnTo>
                    <a:pt x="18" y="17"/>
                  </a:lnTo>
                  <a:lnTo>
                    <a:pt x="18" y="16"/>
                  </a:lnTo>
                  <a:lnTo>
                    <a:pt x="20" y="16"/>
                  </a:lnTo>
                  <a:lnTo>
                    <a:pt x="22" y="14"/>
                  </a:lnTo>
                  <a:lnTo>
                    <a:pt x="22" y="12"/>
                  </a:lnTo>
                  <a:lnTo>
                    <a:pt x="22" y="10"/>
                  </a:lnTo>
                  <a:lnTo>
                    <a:pt x="23" y="8"/>
                  </a:lnTo>
                  <a:lnTo>
                    <a:pt x="25" y="8"/>
                  </a:lnTo>
                  <a:lnTo>
                    <a:pt x="25" y="6"/>
                  </a:lnTo>
                  <a:lnTo>
                    <a:pt x="27" y="6"/>
                  </a:lnTo>
                  <a:lnTo>
                    <a:pt x="27" y="4"/>
                  </a:lnTo>
                  <a:lnTo>
                    <a:pt x="29" y="4"/>
                  </a:lnTo>
                  <a:lnTo>
                    <a:pt x="31" y="4"/>
                  </a:lnTo>
                  <a:lnTo>
                    <a:pt x="31" y="2"/>
                  </a:lnTo>
                  <a:lnTo>
                    <a:pt x="33" y="2"/>
                  </a:lnTo>
                  <a:lnTo>
                    <a:pt x="35" y="2"/>
                  </a:lnTo>
                  <a:lnTo>
                    <a:pt x="35" y="4"/>
                  </a:lnTo>
                  <a:lnTo>
                    <a:pt x="35" y="6"/>
                  </a:lnTo>
                  <a:lnTo>
                    <a:pt x="37" y="6"/>
                  </a:lnTo>
                  <a:lnTo>
                    <a:pt x="39" y="6"/>
                  </a:lnTo>
                  <a:lnTo>
                    <a:pt x="39" y="4"/>
                  </a:lnTo>
                  <a:lnTo>
                    <a:pt x="39" y="2"/>
                  </a:lnTo>
                  <a:lnTo>
                    <a:pt x="41" y="2"/>
                  </a:lnTo>
                  <a:lnTo>
                    <a:pt x="43" y="0"/>
                  </a:lnTo>
                  <a:lnTo>
                    <a:pt x="43" y="2"/>
                  </a:lnTo>
                  <a:lnTo>
                    <a:pt x="45" y="2"/>
                  </a:lnTo>
                  <a:lnTo>
                    <a:pt x="45" y="4"/>
                  </a:lnTo>
                  <a:lnTo>
                    <a:pt x="47" y="4"/>
                  </a:lnTo>
                  <a:lnTo>
                    <a:pt x="47" y="6"/>
                  </a:lnTo>
                  <a:lnTo>
                    <a:pt x="48" y="6"/>
                  </a:lnTo>
                  <a:lnTo>
                    <a:pt x="48" y="8"/>
                  </a:lnTo>
                  <a:lnTo>
                    <a:pt x="48" y="10"/>
                  </a:lnTo>
                  <a:lnTo>
                    <a:pt x="48" y="12"/>
                  </a:lnTo>
                  <a:lnTo>
                    <a:pt x="48" y="10"/>
                  </a:lnTo>
                  <a:lnTo>
                    <a:pt x="50" y="10"/>
                  </a:lnTo>
                  <a:lnTo>
                    <a:pt x="52" y="12"/>
                  </a:lnTo>
                  <a:lnTo>
                    <a:pt x="52" y="10"/>
                  </a:lnTo>
                  <a:lnTo>
                    <a:pt x="54" y="8"/>
                  </a:lnTo>
                  <a:lnTo>
                    <a:pt x="56" y="8"/>
                  </a:lnTo>
                  <a:lnTo>
                    <a:pt x="56" y="6"/>
                  </a:lnTo>
                  <a:lnTo>
                    <a:pt x="58" y="6"/>
                  </a:lnTo>
                  <a:lnTo>
                    <a:pt x="60" y="6"/>
                  </a:lnTo>
                  <a:lnTo>
                    <a:pt x="62" y="6"/>
                  </a:lnTo>
                  <a:lnTo>
                    <a:pt x="64" y="8"/>
                  </a:lnTo>
                  <a:lnTo>
                    <a:pt x="66" y="8"/>
                  </a:lnTo>
                  <a:lnTo>
                    <a:pt x="68" y="8"/>
                  </a:lnTo>
                  <a:lnTo>
                    <a:pt x="68" y="6"/>
                  </a:lnTo>
                  <a:lnTo>
                    <a:pt x="70" y="6"/>
                  </a:lnTo>
                  <a:lnTo>
                    <a:pt x="68" y="6"/>
                  </a:lnTo>
                  <a:lnTo>
                    <a:pt x="70" y="4"/>
                  </a:lnTo>
                  <a:lnTo>
                    <a:pt x="70" y="6"/>
                  </a:lnTo>
                  <a:lnTo>
                    <a:pt x="71" y="6"/>
                  </a:lnTo>
                  <a:lnTo>
                    <a:pt x="71" y="4"/>
                  </a:lnTo>
                  <a:lnTo>
                    <a:pt x="73" y="4"/>
                  </a:lnTo>
                  <a:lnTo>
                    <a:pt x="73" y="6"/>
                  </a:lnTo>
                  <a:lnTo>
                    <a:pt x="75" y="6"/>
                  </a:lnTo>
                  <a:lnTo>
                    <a:pt x="77" y="4"/>
                  </a:lnTo>
                  <a:lnTo>
                    <a:pt x="77" y="6"/>
                  </a:lnTo>
                  <a:lnTo>
                    <a:pt x="79" y="6"/>
                  </a:lnTo>
                  <a:lnTo>
                    <a:pt x="81" y="6"/>
                  </a:lnTo>
                  <a:lnTo>
                    <a:pt x="83" y="8"/>
                  </a:lnTo>
                  <a:lnTo>
                    <a:pt x="83" y="10"/>
                  </a:lnTo>
                  <a:lnTo>
                    <a:pt x="85" y="10"/>
                  </a:lnTo>
                  <a:lnTo>
                    <a:pt x="85" y="12"/>
                  </a:lnTo>
                  <a:lnTo>
                    <a:pt x="87" y="12"/>
                  </a:lnTo>
                  <a:lnTo>
                    <a:pt x="89" y="12"/>
                  </a:lnTo>
                  <a:lnTo>
                    <a:pt x="89" y="14"/>
                  </a:lnTo>
                  <a:lnTo>
                    <a:pt x="91" y="14"/>
                  </a:lnTo>
                  <a:lnTo>
                    <a:pt x="93" y="1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2" name="Freeform 220"/>
            <p:cNvSpPr>
              <a:spLocks/>
            </p:cNvSpPr>
            <p:nvPr/>
          </p:nvSpPr>
          <p:spPr bwMode="auto">
            <a:xfrm>
              <a:off x="5368925" y="3487738"/>
              <a:ext cx="79375" cy="55563"/>
            </a:xfrm>
            <a:custGeom>
              <a:avLst/>
              <a:gdLst>
                <a:gd name="T0" fmla="*/ 48 w 50"/>
                <a:gd name="T1" fmla="*/ 8 h 35"/>
                <a:gd name="T2" fmla="*/ 46 w 50"/>
                <a:gd name="T3" fmla="*/ 10 h 35"/>
                <a:gd name="T4" fmla="*/ 46 w 50"/>
                <a:gd name="T5" fmla="*/ 10 h 35"/>
                <a:gd name="T6" fmla="*/ 44 w 50"/>
                <a:gd name="T7" fmla="*/ 12 h 35"/>
                <a:gd name="T8" fmla="*/ 42 w 50"/>
                <a:gd name="T9" fmla="*/ 14 h 35"/>
                <a:gd name="T10" fmla="*/ 38 w 50"/>
                <a:gd name="T11" fmla="*/ 16 h 35"/>
                <a:gd name="T12" fmla="*/ 34 w 50"/>
                <a:gd name="T13" fmla="*/ 16 h 35"/>
                <a:gd name="T14" fmla="*/ 34 w 50"/>
                <a:gd name="T15" fmla="*/ 20 h 35"/>
                <a:gd name="T16" fmla="*/ 36 w 50"/>
                <a:gd name="T17" fmla="*/ 22 h 35"/>
                <a:gd name="T18" fmla="*/ 36 w 50"/>
                <a:gd name="T19" fmla="*/ 25 h 35"/>
                <a:gd name="T20" fmla="*/ 32 w 50"/>
                <a:gd name="T21" fmla="*/ 25 h 35"/>
                <a:gd name="T22" fmla="*/ 28 w 50"/>
                <a:gd name="T23" fmla="*/ 27 h 35"/>
                <a:gd name="T24" fmla="*/ 30 w 50"/>
                <a:gd name="T25" fmla="*/ 27 h 35"/>
                <a:gd name="T26" fmla="*/ 28 w 50"/>
                <a:gd name="T27" fmla="*/ 29 h 35"/>
                <a:gd name="T28" fmla="*/ 30 w 50"/>
                <a:gd name="T29" fmla="*/ 31 h 35"/>
                <a:gd name="T30" fmla="*/ 28 w 50"/>
                <a:gd name="T31" fmla="*/ 33 h 35"/>
                <a:gd name="T32" fmla="*/ 27 w 50"/>
                <a:gd name="T33" fmla="*/ 33 h 35"/>
                <a:gd name="T34" fmla="*/ 25 w 50"/>
                <a:gd name="T35" fmla="*/ 31 h 35"/>
                <a:gd name="T36" fmla="*/ 23 w 50"/>
                <a:gd name="T37" fmla="*/ 33 h 35"/>
                <a:gd name="T38" fmla="*/ 21 w 50"/>
                <a:gd name="T39" fmla="*/ 31 h 35"/>
                <a:gd name="T40" fmla="*/ 19 w 50"/>
                <a:gd name="T41" fmla="*/ 29 h 35"/>
                <a:gd name="T42" fmla="*/ 17 w 50"/>
                <a:gd name="T43" fmla="*/ 31 h 35"/>
                <a:gd name="T44" fmla="*/ 13 w 50"/>
                <a:gd name="T45" fmla="*/ 33 h 35"/>
                <a:gd name="T46" fmla="*/ 9 w 50"/>
                <a:gd name="T47" fmla="*/ 33 h 35"/>
                <a:gd name="T48" fmla="*/ 9 w 50"/>
                <a:gd name="T49" fmla="*/ 33 h 35"/>
                <a:gd name="T50" fmla="*/ 7 w 50"/>
                <a:gd name="T51" fmla="*/ 35 h 35"/>
                <a:gd name="T52" fmla="*/ 5 w 50"/>
                <a:gd name="T53" fmla="*/ 33 h 35"/>
                <a:gd name="T54" fmla="*/ 2 w 50"/>
                <a:gd name="T55" fmla="*/ 33 h 35"/>
                <a:gd name="T56" fmla="*/ 2 w 50"/>
                <a:gd name="T57" fmla="*/ 31 h 35"/>
                <a:gd name="T58" fmla="*/ 5 w 50"/>
                <a:gd name="T59" fmla="*/ 31 h 35"/>
                <a:gd name="T60" fmla="*/ 5 w 50"/>
                <a:gd name="T61" fmla="*/ 29 h 35"/>
                <a:gd name="T62" fmla="*/ 7 w 50"/>
                <a:gd name="T63" fmla="*/ 31 h 35"/>
                <a:gd name="T64" fmla="*/ 5 w 50"/>
                <a:gd name="T65" fmla="*/ 27 h 35"/>
                <a:gd name="T66" fmla="*/ 2 w 50"/>
                <a:gd name="T67" fmla="*/ 25 h 35"/>
                <a:gd name="T68" fmla="*/ 4 w 50"/>
                <a:gd name="T69" fmla="*/ 23 h 35"/>
                <a:gd name="T70" fmla="*/ 2 w 50"/>
                <a:gd name="T71" fmla="*/ 22 h 35"/>
                <a:gd name="T72" fmla="*/ 2 w 50"/>
                <a:gd name="T73" fmla="*/ 22 h 35"/>
                <a:gd name="T74" fmla="*/ 4 w 50"/>
                <a:gd name="T75" fmla="*/ 18 h 35"/>
                <a:gd name="T76" fmla="*/ 2 w 50"/>
                <a:gd name="T77" fmla="*/ 16 h 35"/>
                <a:gd name="T78" fmla="*/ 0 w 50"/>
                <a:gd name="T79" fmla="*/ 14 h 35"/>
                <a:gd name="T80" fmla="*/ 2 w 50"/>
                <a:gd name="T81" fmla="*/ 12 h 35"/>
                <a:gd name="T82" fmla="*/ 4 w 50"/>
                <a:gd name="T83" fmla="*/ 8 h 35"/>
                <a:gd name="T84" fmla="*/ 5 w 50"/>
                <a:gd name="T85" fmla="*/ 10 h 35"/>
                <a:gd name="T86" fmla="*/ 9 w 50"/>
                <a:gd name="T87" fmla="*/ 10 h 35"/>
                <a:gd name="T88" fmla="*/ 13 w 50"/>
                <a:gd name="T89" fmla="*/ 10 h 35"/>
                <a:gd name="T90" fmla="*/ 15 w 50"/>
                <a:gd name="T91" fmla="*/ 12 h 35"/>
                <a:gd name="T92" fmla="*/ 19 w 50"/>
                <a:gd name="T93" fmla="*/ 12 h 35"/>
                <a:gd name="T94" fmla="*/ 21 w 50"/>
                <a:gd name="T95" fmla="*/ 10 h 35"/>
                <a:gd name="T96" fmla="*/ 23 w 50"/>
                <a:gd name="T97" fmla="*/ 8 h 35"/>
                <a:gd name="T98" fmla="*/ 25 w 50"/>
                <a:gd name="T99" fmla="*/ 6 h 35"/>
                <a:gd name="T100" fmla="*/ 28 w 50"/>
                <a:gd name="T101" fmla="*/ 6 h 35"/>
                <a:gd name="T102" fmla="*/ 32 w 50"/>
                <a:gd name="T103" fmla="*/ 6 h 35"/>
                <a:gd name="T104" fmla="*/ 34 w 50"/>
                <a:gd name="T105" fmla="*/ 4 h 35"/>
                <a:gd name="T106" fmla="*/ 38 w 50"/>
                <a:gd name="T107" fmla="*/ 4 h 35"/>
                <a:gd name="T108" fmla="*/ 42 w 50"/>
                <a:gd name="T109" fmla="*/ 6 h 35"/>
                <a:gd name="T110" fmla="*/ 40 w 50"/>
                <a:gd name="T111" fmla="*/ 4 h 35"/>
                <a:gd name="T112" fmla="*/ 42 w 50"/>
                <a:gd name="T113" fmla="*/ 2 h 35"/>
                <a:gd name="T114" fmla="*/ 44 w 50"/>
                <a:gd name="T115" fmla="*/ 0 h 35"/>
                <a:gd name="T116" fmla="*/ 46 w 50"/>
                <a:gd name="T117" fmla="*/ 2 h 35"/>
                <a:gd name="T118" fmla="*/ 48 w 50"/>
                <a:gd name="T119" fmla="*/ 4 h 35"/>
                <a:gd name="T120" fmla="*/ 48 w 50"/>
                <a:gd name="T121" fmla="*/ 8 h 35"/>
                <a:gd name="T122" fmla="*/ 50 w 50"/>
                <a:gd name="T123"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 h="35">
                  <a:moveTo>
                    <a:pt x="50" y="10"/>
                  </a:moveTo>
                  <a:lnTo>
                    <a:pt x="48" y="8"/>
                  </a:lnTo>
                  <a:lnTo>
                    <a:pt x="46" y="8"/>
                  </a:lnTo>
                  <a:lnTo>
                    <a:pt x="46" y="10"/>
                  </a:lnTo>
                  <a:lnTo>
                    <a:pt x="44" y="10"/>
                  </a:lnTo>
                  <a:lnTo>
                    <a:pt x="46" y="10"/>
                  </a:lnTo>
                  <a:lnTo>
                    <a:pt x="46" y="12"/>
                  </a:lnTo>
                  <a:lnTo>
                    <a:pt x="44" y="12"/>
                  </a:lnTo>
                  <a:lnTo>
                    <a:pt x="42" y="12"/>
                  </a:lnTo>
                  <a:lnTo>
                    <a:pt x="42" y="14"/>
                  </a:lnTo>
                  <a:lnTo>
                    <a:pt x="40" y="14"/>
                  </a:lnTo>
                  <a:lnTo>
                    <a:pt x="38" y="16"/>
                  </a:lnTo>
                  <a:lnTo>
                    <a:pt x="36" y="16"/>
                  </a:lnTo>
                  <a:lnTo>
                    <a:pt x="34" y="16"/>
                  </a:lnTo>
                  <a:lnTo>
                    <a:pt x="34" y="18"/>
                  </a:lnTo>
                  <a:lnTo>
                    <a:pt x="34" y="20"/>
                  </a:lnTo>
                  <a:lnTo>
                    <a:pt x="36" y="20"/>
                  </a:lnTo>
                  <a:lnTo>
                    <a:pt x="36" y="22"/>
                  </a:lnTo>
                  <a:lnTo>
                    <a:pt x="36" y="23"/>
                  </a:lnTo>
                  <a:lnTo>
                    <a:pt x="36" y="25"/>
                  </a:lnTo>
                  <a:lnTo>
                    <a:pt x="34" y="25"/>
                  </a:lnTo>
                  <a:lnTo>
                    <a:pt x="32" y="25"/>
                  </a:lnTo>
                  <a:lnTo>
                    <a:pt x="30" y="27"/>
                  </a:lnTo>
                  <a:lnTo>
                    <a:pt x="28" y="27"/>
                  </a:lnTo>
                  <a:lnTo>
                    <a:pt x="30" y="29"/>
                  </a:lnTo>
                  <a:lnTo>
                    <a:pt x="30" y="27"/>
                  </a:lnTo>
                  <a:lnTo>
                    <a:pt x="30" y="29"/>
                  </a:lnTo>
                  <a:lnTo>
                    <a:pt x="28" y="29"/>
                  </a:lnTo>
                  <a:lnTo>
                    <a:pt x="28" y="31"/>
                  </a:lnTo>
                  <a:lnTo>
                    <a:pt x="30" y="31"/>
                  </a:lnTo>
                  <a:lnTo>
                    <a:pt x="30" y="33"/>
                  </a:lnTo>
                  <a:lnTo>
                    <a:pt x="28" y="33"/>
                  </a:lnTo>
                  <a:lnTo>
                    <a:pt x="28" y="35"/>
                  </a:lnTo>
                  <a:lnTo>
                    <a:pt x="27" y="33"/>
                  </a:lnTo>
                  <a:lnTo>
                    <a:pt x="25" y="33"/>
                  </a:lnTo>
                  <a:lnTo>
                    <a:pt x="25" y="31"/>
                  </a:lnTo>
                  <a:lnTo>
                    <a:pt x="23" y="31"/>
                  </a:lnTo>
                  <a:lnTo>
                    <a:pt x="23" y="33"/>
                  </a:lnTo>
                  <a:lnTo>
                    <a:pt x="21" y="33"/>
                  </a:lnTo>
                  <a:lnTo>
                    <a:pt x="21" y="31"/>
                  </a:lnTo>
                  <a:lnTo>
                    <a:pt x="19" y="31"/>
                  </a:lnTo>
                  <a:lnTo>
                    <a:pt x="19" y="29"/>
                  </a:lnTo>
                  <a:lnTo>
                    <a:pt x="17" y="29"/>
                  </a:lnTo>
                  <a:lnTo>
                    <a:pt x="17" y="31"/>
                  </a:lnTo>
                  <a:lnTo>
                    <a:pt x="15" y="33"/>
                  </a:lnTo>
                  <a:lnTo>
                    <a:pt x="13" y="33"/>
                  </a:lnTo>
                  <a:lnTo>
                    <a:pt x="11" y="33"/>
                  </a:lnTo>
                  <a:lnTo>
                    <a:pt x="9" y="33"/>
                  </a:lnTo>
                  <a:lnTo>
                    <a:pt x="9" y="31"/>
                  </a:lnTo>
                  <a:lnTo>
                    <a:pt x="9" y="33"/>
                  </a:lnTo>
                  <a:lnTo>
                    <a:pt x="7" y="33"/>
                  </a:lnTo>
                  <a:lnTo>
                    <a:pt x="7" y="35"/>
                  </a:lnTo>
                  <a:lnTo>
                    <a:pt x="7" y="33"/>
                  </a:lnTo>
                  <a:lnTo>
                    <a:pt x="5" y="33"/>
                  </a:lnTo>
                  <a:lnTo>
                    <a:pt x="4" y="33"/>
                  </a:lnTo>
                  <a:lnTo>
                    <a:pt x="2" y="33"/>
                  </a:lnTo>
                  <a:lnTo>
                    <a:pt x="4" y="31"/>
                  </a:lnTo>
                  <a:lnTo>
                    <a:pt x="2" y="31"/>
                  </a:lnTo>
                  <a:lnTo>
                    <a:pt x="4" y="31"/>
                  </a:lnTo>
                  <a:lnTo>
                    <a:pt x="5" y="31"/>
                  </a:lnTo>
                  <a:lnTo>
                    <a:pt x="4" y="31"/>
                  </a:lnTo>
                  <a:lnTo>
                    <a:pt x="5" y="29"/>
                  </a:lnTo>
                  <a:lnTo>
                    <a:pt x="5" y="31"/>
                  </a:lnTo>
                  <a:lnTo>
                    <a:pt x="7" y="31"/>
                  </a:lnTo>
                  <a:lnTo>
                    <a:pt x="7" y="29"/>
                  </a:lnTo>
                  <a:lnTo>
                    <a:pt x="5" y="27"/>
                  </a:lnTo>
                  <a:lnTo>
                    <a:pt x="4" y="25"/>
                  </a:lnTo>
                  <a:lnTo>
                    <a:pt x="2" y="25"/>
                  </a:lnTo>
                  <a:lnTo>
                    <a:pt x="2" y="23"/>
                  </a:lnTo>
                  <a:lnTo>
                    <a:pt x="4" y="23"/>
                  </a:lnTo>
                  <a:lnTo>
                    <a:pt x="4" y="22"/>
                  </a:lnTo>
                  <a:lnTo>
                    <a:pt x="2" y="22"/>
                  </a:lnTo>
                  <a:lnTo>
                    <a:pt x="0" y="22"/>
                  </a:lnTo>
                  <a:lnTo>
                    <a:pt x="2" y="22"/>
                  </a:lnTo>
                  <a:lnTo>
                    <a:pt x="2" y="20"/>
                  </a:lnTo>
                  <a:lnTo>
                    <a:pt x="4" y="18"/>
                  </a:lnTo>
                  <a:lnTo>
                    <a:pt x="2" y="18"/>
                  </a:lnTo>
                  <a:lnTo>
                    <a:pt x="2" y="16"/>
                  </a:lnTo>
                  <a:lnTo>
                    <a:pt x="0" y="16"/>
                  </a:lnTo>
                  <a:lnTo>
                    <a:pt x="0" y="14"/>
                  </a:lnTo>
                  <a:lnTo>
                    <a:pt x="0" y="12"/>
                  </a:lnTo>
                  <a:lnTo>
                    <a:pt x="2" y="12"/>
                  </a:lnTo>
                  <a:lnTo>
                    <a:pt x="4" y="10"/>
                  </a:lnTo>
                  <a:lnTo>
                    <a:pt x="4" y="8"/>
                  </a:lnTo>
                  <a:lnTo>
                    <a:pt x="5" y="8"/>
                  </a:lnTo>
                  <a:lnTo>
                    <a:pt x="5" y="10"/>
                  </a:lnTo>
                  <a:lnTo>
                    <a:pt x="7" y="10"/>
                  </a:lnTo>
                  <a:lnTo>
                    <a:pt x="9" y="10"/>
                  </a:lnTo>
                  <a:lnTo>
                    <a:pt x="11" y="10"/>
                  </a:lnTo>
                  <a:lnTo>
                    <a:pt x="13" y="10"/>
                  </a:lnTo>
                  <a:lnTo>
                    <a:pt x="15" y="10"/>
                  </a:lnTo>
                  <a:lnTo>
                    <a:pt x="15" y="12"/>
                  </a:lnTo>
                  <a:lnTo>
                    <a:pt x="17" y="12"/>
                  </a:lnTo>
                  <a:lnTo>
                    <a:pt x="19" y="12"/>
                  </a:lnTo>
                  <a:lnTo>
                    <a:pt x="19" y="10"/>
                  </a:lnTo>
                  <a:lnTo>
                    <a:pt x="21" y="10"/>
                  </a:lnTo>
                  <a:lnTo>
                    <a:pt x="21" y="8"/>
                  </a:lnTo>
                  <a:lnTo>
                    <a:pt x="23" y="8"/>
                  </a:lnTo>
                  <a:lnTo>
                    <a:pt x="23" y="6"/>
                  </a:lnTo>
                  <a:lnTo>
                    <a:pt x="25" y="6"/>
                  </a:lnTo>
                  <a:lnTo>
                    <a:pt x="27" y="6"/>
                  </a:lnTo>
                  <a:lnTo>
                    <a:pt x="28" y="6"/>
                  </a:lnTo>
                  <a:lnTo>
                    <a:pt x="30" y="6"/>
                  </a:lnTo>
                  <a:lnTo>
                    <a:pt x="32" y="6"/>
                  </a:lnTo>
                  <a:lnTo>
                    <a:pt x="34" y="6"/>
                  </a:lnTo>
                  <a:lnTo>
                    <a:pt x="34" y="4"/>
                  </a:lnTo>
                  <a:lnTo>
                    <a:pt x="36" y="4"/>
                  </a:lnTo>
                  <a:lnTo>
                    <a:pt x="38" y="4"/>
                  </a:lnTo>
                  <a:lnTo>
                    <a:pt x="40" y="4"/>
                  </a:lnTo>
                  <a:lnTo>
                    <a:pt x="42" y="6"/>
                  </a:lnTo>
                  <a:lnTo>
                    <a:pt x="42" y="4"/>
                  </a:lnTo>
                  <a:lnTo>
                    <a:pt x="40" y="4"/>
                  </a:lnTo>
                  <a:lnTo>
                    <a:pt x="40" y="2"/>
                  </a:lnTo>
                  <a:lnTo>
                    <a:pt x="42" y="2"/>
                  </a:lnTo>
                  <a:lnTo>
                    <a:pt x="42" y="0"/>
                  </a:lnTo>
                  <a:lnTo>
                    <a:pt x="44" y="0"/>
                  </a:lnTo>
                  <a:lnTo>
                    <a:pt x="46" y="0"/>
                  </a:lnTo>
                  <a:lnTo>
                    <a:pt x="46" y="2"/>
                  </a:lnTo>
                  <a:lnTo>
                    <a:pt x="46" y="4"/>
                  </a:lnTo>
                  <a:lnTo>
                    <a:pt x="48" y="4"/>
                  </a:lnTo>
                  <a:lnTo>
                    <a:pt x="48" y="6"/>
                  </a:lnTo>
                  <a:lnTo>
                    <a:pt x="48" y="8"/>
                  </a:lnTo>
                  <a:lnTo>
                    <a:pt x="50" y="8"/>
                  </a:lnTo>
                  <a:lnTo>
                    <a:pt x="50" y="1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3" name="Freeform 221"/>
            <p:cNvSpPr>
              <a:spLocks noEditPoints="1"/>
            </p:cNvSpPr>
            <p:nvPr/>
          </p:nvSpPr>
          <p:spPr bwMode="auto">
            <a:xfrm>
              <a:off x="5310188" y="2390775"/>
              <a:ext cx="330200" cy="755650"/>
            </a:xfrm>
            <a:custGeom>
              <a:avLst/>
              <a:gdLst>
                <a:gd name="T0" fmla="*/ 87 w 208"/>
                <a:gd name="T1" fmla="*/ 448 h 476"/>
                <a:gd name="T2" fmla="*/ 123 w 208"/>
                <a:gd name="T3" fmla="*/ 402 h 476"/>
                <a:gd name="T4" fmla="*/ 123 w 208"/>
                <a:gd name="T5" fmla="*/ 417 h 476"/>
                <a:gd name="T6" fmla="*/ 112 w 208"/>
                <a:gd name="T7" fmla="*/ 421 h 476"/>
                <a:gd name="T8" fmla="*/ 129 w 208"/>
                <a:gd name="T9" fmla="*/ 403 h 476"/>
                <a:gd name="T10" fmla="*/ 6 w 208"/>
                <a:gd name="T11" fmla="*/ 398 h 476"/>
                <a:gd name="T12" fmla="*/ 90 w 208"/>
                <a:gd name="T13" fmla="*/ 388 h 476"/>
                <a:gd name="T14" fmla="*/ 113 w 208"/>
                <a:gd name="T15" fmla="*/ 369 h 476"/>
                <a:gd name="T16" fmla="*/ 121 w 208"/>
                <a:gd name="T17" fmla="*/ 361 h 476"/>
                <a:gd name="T18" fmla="*/ 125 w 208"/>
                <a:gd name="T19" fmla="*/ 357 h 476"/>
                <a:gd name="T20" fmla="*/ 125 w 208"/>
                <a:gd name="T21" fmla="*/ 348 h 476"/>
                <a:gd name="T22" fmla="*/ 115 w 208"/>
                <a:gd name="T23" fmla="*/ 323 h 476"/>
                <a:gd name="T24" fmla="*/ 181 w 208"/>
                <a:gd name="T25" fmla="*/ 148 h 476"/>
                <a:gd name="T26" fmla="*/ 186 w 208"/>
                <a:gd name="T27" fmla="*/ 137 h 476"/>
                <a:gd name="T28" fmla="*/ 192 w 208"/>
                <a:gd name="T29" fmla="*/ 35 h 476"/>
                <a:gd name="T30" fmla="*/ 196 w 208"/>
                <a:gd name="T31" fmla="*/ 66 h 476"/>
                <a:gd name="T32" fmla="*/ 204 w 208"/>
                <a:gd name="T33" fmla="*/ 94 h 476"/>
                <a:gd name="T34" fmla="*/ 208 w 208"/>
                <a:gd name="T35" fmla="*/ 131 h 476"/>
                <a:gd name="T36" fmla="*/ 190 w 208"/>
                <a:gd name="T37" fmla="*/ 139 h 476"/>
                <a:gd name="T38" fmla="*/ 177 w 208"/>
                <a:gd name="T39" fmla="*/ 137 h 476"/>
                <a:gd name="T40" fmla="*/ 173 w 208"/>
                <a:gd name="T41" fmla="*/ 141 h 476"/>
                <a:gd name="T42" fmla="*/ 167 w 208"/>
                <a:gd name="T43" fmla="*/ 148 h 476"/>
                <a:gd name="T44" fmla="*/ 167 w 208"/>
                <a:gd name="T45" fmla="*/ 160 h 476"/>
                <a:gd name="T46" fmla="*/ 161 w 208"/>
                <a:gd name="T47" fmla="*/ 175 h 476"/>
                <a:gd name="T48" fmla="*/ 163 w 208"/>
                <a:gd name="T49" fmla="*/ 190 h 476"/>
                <a:gd name="T50" fmla="*/ 146 w 208"/>
                <a:gd name="T51" fmla="*/ 212 h 476"/>
                <a:gd name="T52" fmla="*/ 135 w 208"/>
                <a:gd name="T53" fmla="*/ 223 h 476"/>
                <a:gd name="T54" fmla="*/ 121 w 208"/>
                <a:gd name="T55" fmla="*/ 229 h 476"/>
                <a:gd name="T56" fmla="*/ 115 w 208"/>
                <a:gd name="T57" fmla="*/ 240 h 476"/>
                <a:gd name="T58" fmla="*/ 108 w 208"/>
                <a:gd name="T59" fmla="*/ 238 h 476"/>
                <a:gd name="T60" fmla="*/ 106 w 208"/>
                <a:gd name="T61" fmla="*/ 256 h 476"/>
                <a:gd name="T62" fmla="*/ 102 w 208"/>
                <a:gd name="T63" fmla="*/ 269 h 476"/>
                <a:gd name="T64" fmla="*/ 96 w 208"/>
                <a:gd name="T65" fmla="*/ 283 h 476"/>
                <a:gd name="T66" fmla="*/ 96 w 208"/>
                <a:gd name="T67" fmla="*/ 294 h 476"/>
                <a:gd name="T68" fmla="*/ 98 w 208"/>
                <a:gd name="T69" fmla="*/ 313 h 476"/>
                <a:gd name="T70" fmla="*/ 117 w 208"/>
                <a:gd name="T71" fmla="*/ 329 h 476"/>
                <a:gd name="T72" fmla="*/ 123 w 208"/>
                <a:gd name="T73" fmla="*/ 336 h 476"/>
                <a:gd name="T74" fmla="*/ 119 w 208"/>
                <a:gd name="T75" fmla="*/ 352 h 476"/>
                <a:gd name="T76" fmla="*/ 117 w 208"/>
                <a:gd name="T77" fmla="*/ 359 h 476"/>
                <a:gd name="T78" fmla="*/ 113 w 208"/>
                <a:gd name="T79" fmla="*/ 365 h 476"/>
                <a:gd name="T80" fmla="*/ 104 w 208"/>
                <a:gd name="T81" fmla="*/ 371 h 476"/>
                <a:gd name="T82" fmla="*/ 92 w 208"/>
                <a:gd name="T83" fmla="*/ 379 h 476"/>
                <a:gd name="T84" fmla="*/ 90 w 208"/>
                <a:gd name="T85" fmla="*/ 386 h 476"/>
                <a:gd name="T86" fmla="*/ 89 w 208"/>
                <a:gd name="T87" fmla="*/ 400 h 476"/>
                <a:gd name="T88" fmla="*/ 85 w 208"/>
                <a:gd name="T89" fmla="*/ 403 h 476"/>
                <a:gd name="T90" fmla="*/ 87 w 208"/>
                <a:gd name="T91" fmla="*/ 417 h 476"/>
                <a:gd name="T92" fmla="*/ 83 w 208"/>
                <a:gd name="T93" fmla="*/ 438 h 476"/>
                <a:gd name="T94" fmla="*/ 64 w 208"/>
                <a:gd name="T95" fmla="*/ 453 h 476"/>
                <a:gd name="T96" fmla="*/ 50 w 208"/>
                <a:gd name="T97" fmla="*/ 475 h 476"/>
                <a:gd name="T98" fmla="*/ 29 w 208"/>
                <a:gd name="T99" fmla="*/ 461 h 476"/>
                <a:gd name="T100" fmla="*/ 29 w 208"/>
                <a:gd name="T101" fmla="*/ 440 h 476"/>
                <a:gd name="T102" fmla="*/ 16 w 208"/>
                <a:gd name="T103" fmla="*/ 421 h 476"/>
                <a:gd name="T104" fmla="*/ 10 w 208"/>
                <a:gd name="T105" fmla="*/ 407 h 476"/>
                <a:gd name="T106" fmla="*/ 8 w 208"/>
                <a:gd name="T107" fmla="*/ 390 h 476"/>
                <a:gd name="T108" fmla="*/ 2 w 208"/>
                <a:gd name="T109" fmla="*/ 388 h 476"/>
                <a:gd name="T110" fmla="*/ 6 w 208"/>
                <a:gd name="T111" fmla="*/ 373 h 476"/>
                <a:gd name="T112" fmla="*/ 21 w 208"/>
                <a:gd name="T113" fmla="*/ 334 h 476"/>
                <a:gd name="T114" fmla="*/ 27 w 208"/>
                <a:gd name="T115" fmla="*/ 296 h 476"/>
                <a:gd name="T116" fmla="*/ 17 w 208"/>
                <a:gd name="T117" fmla="*/ 221 h 476"/>
                <a:gd name="T118" fmla="*/ 52 w 208"/>
                <a:gd name="T119" fmla="*/ 160 h 476"/>
                <a:gd name="T120" fmla="*/ 81 w 208"/>
                <a:gd name="T121" fmla="*/ 69 h 476"/>
                <a:gd name="T122" fmla="*/ 127 w 208"/>
                <a:gd name="T123" fmla="*/ 23 h 476"/>
                <a:gd name="T124" fmla="*/ 161 w 208"/>
                <a:gd name="T125" fmla="*/ 12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8" h="476">
                  <a:moveTo>
                    <a:pt x="73" y="455"/>
                  </a:moveTo>
                  <a:lnTo>
                    <a:pt x="71" y="455"/>
                  </a:lnTo>
                  <a:lnTo>
                    <a:pt x="73" y="455"/>
                  </a:lnTo>
                  <a:lnTo>
                    <a:pt x="73" y="453"/>
                  </a:lnTo>
                  <a:lnTo>
                    <a:pt x="73" y="455"/>
                  </a:lnTo>
                  <a:close/>
                  <a:moveTo>
                    <a:pt x="94" y="419"/>
                  </a:moveTo>
                  <a:lnTo>
                    <a:pt x="96" y="419"/>
                  </a:lnTo>
                  <a:lnTo>
                    <a:pt x="94" y="421"/>
                  </a:lnTo>
                  <a:lnTo>
                    <a:pt x="94" y="423"/>
                  </a:lnTo>
                  <a:lnTo>
                    <a:pt x="94" y="425"/>
                  </a:lnTo>
                  <a:lnTo>
                    <a:pt x="94" y="427"/>
                  </a:lnTo>
                  <a:lnTo>
                    <a:pt x="92" y="427"/>
                  </a:lnTo>
                  <a:lnTo>
                    <a:pt x="92" y="428"/>
                  </a:lnTo>
                  <a:lnTo>
                    <a:pt x="92" y="430"/>
                  </a:lnTo>
                  <a:lnTo>
                    <a:pt x="92" y="432"/>
                  </a:lnTo>
                  <a:lnTo>
                    <a:pt x="90" y="434"/>
                  </a:lnTo>
                  <a:lnTo>
                    <a:pt x="90" y="436"/>
                  </a:lnTo>
                  <a:lnTo>
                    <a:pt x="89" y="440"/>
                  </a:lnTo>
                  <a:lnTo>
                    <a:pt x="89" y="442"/>
                  </a:lnTo>
                  <a:lnTo>
                    <a:pt x="89" y="444"/>
                  </a:lnTo>
                  <a:lnTo>
                    <a:pt x="87" y="446"/>
                  </a:lnTo>
                  <a:lnTo>
                    <a:pt x="87" y="448"/>
                  </a:lnTo>
                  <a:lnTo>
                    <a:pt x="87" y="450"/>
                  </a:lnTo>
                  <a:lnTo>
                    <a:pt x="87" y="451"/>
                  </a:lnTo>
                  <a:lnTo>
                    <a:pt x="85" y="451"/>
                  </a:lnTo>
                  <a:lnTo>
                    <a:pt x="85" y="450"/>
                  </a:lnTo>
                  <a:lnTo>
                    <a:pt x="85" y="448"/>
                  </a:lnTo>
                  <a:lnTo>
                    <a:pt x="85" y="446"/>
                  </a:lnTo>
                  <a:lnTo>
                    <a:pt x="85" y="444"/>
                  </a:lnTo>
                  <a:lnTo>
                    <a:pt x="85" y="442"/>
                  </a:lnTo>
                  <a:lnTo>
                    <a:pt x="85" y="440"/>
                  </a:lnTo>
                  <a:lnTo>
                    <a:pt x="89" y="432"/>
                  </a:lnTo>
                  <a:lnTo>
                    <a:pt x="90" y="432"/>
                  </a:lnTo>
                  <a:lnTo>
                    <a:pt x="90" y="430"/>
                  </a:lnTo>
                  <a:lnTo>
                    <a:pt x="90" y="428"/>
                  </a:lnTo>
                  <a:lnTo>
                    <a:pt x="90" y="427"/>
                  </a:lnTo>
                  <a:lnTo>
                    <a:pt x="92" y="427"/>
                  </a:lnTo>
                  <a:lnTo>
                    <a:pt x="92" y="423"/>
                  </a:lnTo>
                  <a:lnTo>
                    <a:pt x="92" y="421"/>
                  </a:lnTo>
                  <a:lnTo>
                    <a:pt x="94" y="419"/>
                  </a:lnTo>
                  <a:close/>
                  <a:moveTo>
                    <a:pt x="123" y="403"/>
                  </a:moveTo>
                  <a:lnTo>
                    <a:pt x="123" y="405"/>
                  </a:lnTo>
                  <a:lnTo>
                    <a:pt x="123" y="403"/>
                  </a:lnTo>
                  <a:lnTo>
                    <a:pt x="123" y="402"/>
                  </a:lnTo>
                  <a:lnTo>
                    <a:pt x="125" y="402"/>
                  </a:lnTo>
                  <a:lnTo>
                    <a:pt x="123" y="402"/>
                  </a:lnTo>
                  <a:lnTo>
                    <a:pt x="125" y="403"/>
                  </a:lnTo>
                  <a:lnTo>
                    <a:pt x="125" y="402"/>
                  </a:lnTo>
                  <a:lnTo>
                    <a:pt x="125" y="403"/>
                  </a:lnTo>
                  <a:lnTo>
                    <a:pt x="127" y="403"/>
                  </a:lnTo>
                  <a:lnTo>
                    <a:pt x="127" y="405"/>
                  </a:lnTo>
                  <a:lnTo>
                    <a:pt x="125" y="405"/>
                  </a:lnTo>
                  <a:lnTo>
                    <a:pt x="125" y="407"/>
                  </a:lnTo>
                  <a:lnTo>
                    <a:pt x="123" y="407"/>
                  </a:lnTo>
                  <a:lnTo>
                    <a:pt x="123" y="409"/>
                  </a:lnTo>
                  <a:lnTo>
                    <a:pt x="121" y="409"/>
                  </a:lnTo>
                  <a:lnTo>
                    <a:pt x="121" y="411"/>
                  </a:lnTo>
                  <a:lnTo>
                    <a:pt x="123" y="411"/>
                  </a:lnTo>
                  <a:lnTo>
                    <a:pt x="123" y="413"/>
                  </a:lnTo>
                  <a:lnTo>
                    <a:pt x="121" y="413"/>
                  </a:lnTo>
                  <a:lnTo>
                    <a:pt x="121" y="415"/>
                  </a:lnTo>
                  <a:lnTo>
                    <a:pt x="123" y="415"/>
                  </a:lnTo>
                  <a:lnTo>
                    <a:pt x="123" y="417"/>
                  </a:lnTo>
                  <a:lnTo>
                    <a:pt x="123" y="415"/>
                  </a:lnTo>
                  <a:lnTo>
                    <a:pt x="125" y="417"/>
                  </a:lnTo>
                  <a:lnTo>
                    <a:pt x="123" y="417"/>
                  </a:lnTo>
                  <a:lnTo>
                    <a:pt x="123" y="419"/>
                  </a:lnTo>
                  <a:lnTo>
                    <a:pt x="121" y="419"/>
                  </a:lnTo>
                  <a:lnTo>
                    <a:pt x="121" y="421"/>
                  </a:lnTo>
                  <a:lnTo>
                    <a:pt x="121" y="423"/>
                  </a:lnTo>
                  <a:lnTo>
                    <a:pt x="119" y="423"/>
                  </a:lnTo>
                  <a:lnTo>
                    <a:pt x="117" y="425"/>
                  </a:lnTo>
                  <a:lnTo>
                    <a:pt x="115" y="425"/>
                  </a:lnTo>
                  <a:lnTo>
                    <a:pt x="117" y="425"/>
                  </a:lnTo>
                  <a:lnTo>
                    <a:pt x="117" y="427"/>
                  </a:lnTo>
                  <a:lnTo>
                    <a:pt x="115" y="427"/>
                  </a:lnTo>
                  <a:lnTo>
                    <a:pt x="115" y="428"/>
                  </a:lnTo>
                  <a:lnTo>
                    <a:pt x="115" y="430"/>
                  </a:lnTo>
                  <a:lnTo>
                    <a:pt x="113" y="430"/>
                  </a:lnTo>
                  <a:lnTo>
                    <a:pt x="113" y="432"/>
                  </a:lnTo>
                  <a:lnTo>
                    <a:pt x="112" y="432"/>
                  </a:lnTo>
                  <a:lnTo>
                    <a:pt x="112" y="430"/>
                  </a:lnTo>
                  <a:lnTo>
                    <a:pt x="113" y="430"/>
                  </a:lnTo>
                  <a:lnTo>
                    <a:pt x="113" y="428"/>
                  </a:lnTo>
                  <a:lnTo>
                    <a:pt x="113" y="427"/>
                  </a:lnTo>
                  <a:lnTo>
                    <a:pt x="113" y="425"/>
                  </a:lnTo>
                  <a:lnTo>
                    <a:pt x="112" y="423"/>
                  </a:lnTo>
                  <a:lnTo>
                    <a:pt x="112" y="421"/>
                  </a:lnTo>
                  <a:lnTo>
                    <a:pt x="112" y="419"/>
                  </a:lnTo>
                  <a:lnTo>
                    <a:pt x="113" y="419"/>
                  </a:lnTo>
                  <a:lnTo>
                    <a:pt x="112" y="417"/>
                  </a:lnTo>
                  <a:lnTo>
                    <a:pt x="112" y="415"/>
                  </a:lnTo>
                  <a:lnTo>
                    <a:pt x="112" y="413"/>
                  </a:lnTo>
                  <a:lnTo>
                    <a:pt x="112" y="411"/>
                  </a:lnTo>
                  <a:lnTo>
                    <a:pt x="115" y="409"/>
                  </a:lnTo>
                  <a:lnTo>
                    <a:pt x="117" y="405"/>
                  </a:lnTo>
                  <a:lnTo>
                    <a:pt x="119" y="403"/>
                  </a:lnTo>
                  <a:lnTo>
                    <a:pt x="119" y="405"/>
                  </a:lnTo>
                  <a:lnTo>
                    <a:pt x="119" y="403"/>
                  </a:lnTo>
                  <a:lnTo>
                    <a:pt x="119" y="402"/>
                  </a:lnTo>
                  <a:lnTo>
                    <a:pt x="121" y="402"/>
                  </a:lnTo>
                  <a:lnTo>
                    <a:pt x="121" y="403"/>
                  </a:lnTo>
                  <a:lnTo>
                    <a:pt x="123" y="403"/>
                  </a:lnTo>
                  <a:close/>
                  <a:moveTo>
                    <a:pt x="129" y="400"/>
                  </a:moveTo>
                  <a:lnTo>
                    <a:pt x="131" y="400"/>
                  </a:lnTo>
                  <a:lnTo>
                    <a:pt x="131" y="402"/>
                  </a:lnTo>
                  <a:lnTo>
                    <a:pt x="129" y="402"/>
                  </a:lnTo>
                  <a:lnTo>
                    <a:pt x="127" y="402"/>
                  </a:lnTo>
                  <a:lnTo>
                    <a:pt x="129" y="402"/>
                  </a:lnTo>
                  <a:lnTo>
                    <a:pt x="129" y="403"/>
                  </a:lnTo>
                  <a:lnTo>
                    <a:pt x="127" y="403"/>
                  </a:lnTo>
                  <a:lnTo>
                    <a:pt x="127" y="402"/>
                  </a:lnTo>
                  <a:lnTo>
                    <a:pt x="127" y="400"/>
                  </a:lnTo>
                  <a:lnTo>
                    <a:pt x="129" y="400"/>
                  </a:lnTo>
                  <a:close/>
                  <a:moveTo>
                    <a:pt x="10" y="398"/>
                  </a:moveTo>
                  <a:lnTo>
                    <a:pt x="10" y="400"/>
                  </a:lnTo>
                  <a:lnTo>
                    <a:pt x="8" y="400"/>
                  </a:lnTo>
                  <a:lnTo>
                    <a:pt x="8" y="402"/>
                  </a:lnTo>
                  <a:lnTo>
                    <a:pt x="6" y="402"/>
                  </a:lnTo>
                  <a:lnTo>
                    <a:pt x="6" y="400"/>
                  </a:lnTo>
                  <a:lnTo>
                    <a:pt x="8" y="400"/>
                  </a:lnTo>
                  <a:lnTo>
                    <a:pt x="6" y="400"/>
                  </a:lnTo>
                  <a:lnTo>
                    <a:pt x="6" y="398"/>
                  </a:lnTo>
                  <a:lnTo>
                    <a:pt x="8" y="398"/>
                  </a:lnTo>
                  <a:lnTo>
                    <a:pt x="10" y="398"/>
                  </a:lnTo>
                  <a:close/>
                  <a:moveTo>
                    <a:pt x="12" y="392"/>
                  </a:moveTo>
                  <a:lnTo>
                    <a:pt x="12" y="394"/>
                  </a:lnTo>
                  <a:lnTo>
                    <a:pt x="12" y="396"/>
                  </a:lnTo>
                  <a:lnTo>
                    <a:pt x="10" y="396"/>
                  </a:lnTo>
                  <a:lnTo>
                    <a:pt x="8" y="396"/>
                  </a:lnTo>
                  <a:lnTo>
                    <a:pt x="6" y="396"/>
                  </a:lnTo>
                  <a:lnTo>
                    <a:pt x="6" y="398"/>
                  </a:lnTo>
                  <a:lnTo>
                    <a:pt x="6" y="396"/>
                  </a:lnTo>
                  <a:lnTo>
                    <a:pt x="6" y="398"/>
                  </a:lnTo>
                  <a:lnTo>
                    <a:pt x="6" y="396"/>
                  </a:lnTo>
                  <a:lnTo>
                    <a:pt x="4" y="396"/>
                  </a:lnTo>
                  <a:lnTo>
                    <a:pt x="6" y="394"/>
                  </a:lnTo>
                  <a:lnTo>
                    <a:pt x="8" y="392"/>
                  </a:lnTo>
                  <a:lnTo>
                    <a:pt x="10" y="392"/>
                  </a:lnTo>
                  <a:lnTo>
                    <a:pt x="8" y="392"/>
                  </a:lnTo>
                  <a:lnTo>
                    <a:pt x="10" y="392"/>
                  </a:lnTo>
                  <a:lnTo>
                    <a:pt x="10" y="390"/>
                  </a:lnTo>
                  <a:lnTo>
                    <a:pt x="10" y="392"/>
                  </a:lnTo>
                  <a:lnTo>
                    <a:pt x="12" y="392"/>
                  </a:lnTo>
                  <a:close/>
                  <a:moveTo>
                    <a:pt x="92" y="392"/>
                  </a:moveTo>
                  <a:lnTo>
                    <a:pt x="90" y="392"/>
                  </a:lnTo>
                  <a:lnTo>
                    <a:pt x="90" y="390"/>
                  </a:lnTo>
                  <a:lnTo>
                    <a:pt x="92" y="390"/>
                  </a:lnTo>
                  <a:lnTo>
                    <a:pt x="92" y="392"/>
                  </a:lnTo>
                  <a:close/>
                  <a:moveTo>
                    <a:pt x="131" y="388"/>
                  </a:moveTo>
                  <a:lnTo>
                    <a:pt x="129" y="388"/>
                  </a:lnTo>
                  <a:lnTo>
                    <a:pt x="131" y="388"/>
                  </a:lnTo>
                  <a:close/>
                  <a:moveTo>
                    <a:pt x="92" y="388"/>
                  </a:moveTo>
                  <a:lnTo>
                    <a:pt x="90" y="388"/>
                  </a:lnTo>
                  <a:lnTo>
                    <a:pt x="92" y="390"/>
                  </a:lnTo>
                  <a:lnTo>
                    <a:pt x="90" y="390"/>
                  </a:lnTo>
                  <a:lnTo>
                    <a:pt x="90" y="388"/>
                  </a:lnTo>
                  <a:lnTo>
                    <a:pt x="92" y="388"/>
                  </a:lnTo>
                  <a:close/>
                  <a:moveTo>
                    <a:pt x="115" y="371"/>
                  </a:moveTo>
                  <a:lnTo>
                    <a:pt x="113" y="371"/>
                  </a:lnTo>
                  <a:lnTo>
                    <a:pt x="115" y="371"/>
                  </a:lnTo>
                  <a:lnTo>
                    <a:pt x="113" y="371"/>
                  </a:lnTo>
                  <a:lnTo>
                    <a:pt x="113" y="373"/>
                  </a:lnTo>
                  <a:lnTo>
                    <a:pt x="113" y="371"/>
                  </a:lnTo>
                  <a:lnTo>
                    <a:pt x="115" y="371"/>
                  </a:lnTo>
                  <a:lnTo>
                    <a:pt x="115" y="369"/>
                  </a:lnTo>
                  <a:lnTo>
                    <a:pt x="115" y="371"/>
                  </a:lnTo>
                  <a:close/>
                  <a:moveTo>
                    <a:pt x="113" y="369"/>
                  </a:moveTo>
                  <a:lnTo>
                    <a:pt x="112" y="369"/>
                  </a:lnTo>
                  <a:lnTo>
                    <a:pt x="112" y="371"/>
                  </a:lnTo>
                  <a:lnTo>
                    <a:pt x="112" y="369"/>
                  </a:lnTo>
                  <a:lnTo>
                    <a:pt x="112" y="371"/>
                  </a:lnTo>
                  <a:lnTo>
                    <a:pt x="110" y="371"/>
                  </a:lnTo>
                  <a:lnTo>
                    <a:pt x="110" y="369"/>
                  </a:lnTo>
                  <a:lnTo>
                    <a:pt x="112" y="369"/>
                  </a:lnTo>
                  <a:lnTo>
                    <a:pt x="113" y="369"/>
                  </a:lnTo>
                  <a:close/>
                  <a:moveTo>
                    <a:pt x="104" y="371"/>
                  </a:moveTo>
                  <a:lnTo>
                    <a:pt x="104" y="373"/>
                  </a:lnTo>
                  <a:lnTo>
                    <a:pt x="104" y="371"/>
                  </a:lnTo>
                  <a:lnTo>
                    <a:pt x="104" y="369"/>
                  </a:lnTo>
                  <a:lnTo>
                    <a:pt x="104" y="367"/>
                  </a:lnTo>
                  <a:lnTo>
                    <a:pt x="106" y="369"/>
                  </a:lnTo>
                  <a:lnTo>
                    <a:pt x="106" y="371"/>
                  </a:lnTo>
                  <a:lnTo>
                    <a:pt x="104" y="371"/>
                  </a:lnTo>
                  <a:close/>
                  <a:moveTo>
                    <a:pt x="117" y="367"/>
                  </a:moveTo>
                  <a:lnTo>
                    <a:pt x="117" y="369"/>
                  </a:lnTo>
                  <a:lnTo>
                    <a:pt x="115" y="369"/>
                  </a:lnTo>
                  <a:lnTo>
                    <a:pt x="115" y="367"/>
                  </a:lnTo>
                  <a:lnTo>
                    <a:pt x="117" y="365"/>
                  </a:lnTo>
                  <a:lnTo>
                    <a:pt x="117" y="367"/>
                  </a:lnTo>
                  <a:close/>
                  <a:moveTo>
                    <a:pt x="121" y="363"/>
                  </a:moveTo>
                  <a:lnTo>
                    <a:pt x="119" y="363"/>
                  </a:lnTo>
                  <a:lnTo>
                    <a:pt x="121" y="363"/>
                  </a:lnTo>
                  <a:close/>
                  <a:moveTo>
                    <a:pt x="121" y="361"/>
                  </a:moveTo>
                  <a:lnTo>
                    <a:pt x="121" y="359"/>
                  </a:lnTo>
                  <a:lnTo>
                    <a:pt x="123" y="359"/>
                  </a:lnTo>
                  <a:lnTo>
                    <a:pt x="123" y="361"/>
                  </a:lnTo>
                  <a:lnTo>
                    <a:pt x="121" y="361"/>
                  </a:lnTo>
                  <a:close/>
                  <a:moveTo>
                    <a:pt x="117" y="359"/>
                  </a:moveTo>
                  <a:lnTo>
                    <a:pt x="119" y="361"/>
                  </a:lnTo>
                  <a:lnTo>
                    <a:pt x="117" y="361"/>
                  </a:lnTo>
                  <a:lnTo>
                    <a:pt x="119" y="361"/>
                  </a:lnTo>
                  <a:lnTo>
                    <a:pt x="117" y="361"/>
                  </a:lnTo>
                  <a:lnTo>
                    <a:pt x="115" y="361"/>
                  </a:lnTo>
                  <a:lnTo>
                    <a:pt x="115" y="359"/>
                  </a:lnTo>
                  <a:lnTo>
                    <a:pt x="117" y="359"/>
                  </a:lnTo>
                  <a:close/>
                  <a:moveTo>
                    <a:pt x="121" y="357"/>
                  </a:moveTo>
                  <a:lnTo>
                    <a:pt x="121" y="359"/>
                  </a:lnTo>
                  <a:lnTo>
                    <a:pt x="121" y="357"/>
                  </a:lnTo>
                  <a:lnTo>
                    <a:pt x="119" y="357"/>
                  </a:lnTo>
                  <a:lnTo>
                    <a:pt x="121" y="357"/>
                  </a:lnTo>
                  <a:close/>
                  <a:moveTo>
                    <a:pt x="113" y="357"/>
                  </a:moveTo>
                  <a:lnTo>
                    <a:pt x="113" y="359"/>
                  </a:lnTo>
                  <a:lnTo>
                    <a:pt x="112" y="359"/>
                  </a:lnTo>
                  <a:lnTo>
                    <a:pt x="112" y="357"/>
                  </a:lnTo>
                  <a:lnTo>
                    <a:pt x="113" y="357"/>
                  </a:lnTo>
                  <a:close/>
                  <a:moveTo>
                    <a:pt x="125" y="357"/>
                  </a:moveTo>
                  <a:lnTo>
                    <a:pt x="123" y="357"/>
                  </a:lnTo>
                  <a:lnTo>
                    <a:pt x="125" y="356"/>
                  </a:lnTo>
                  <a:lnTo>
                    <a:pt x="125" y="357"/>
                  </a:lnTo>
                  <a:close/>
                  <a:moveTo>
                    <a:pt x="125" y="356"/>
                  </a:moveTo>
                  <a:lnTo>
                    <a:pt x="123" y="356"/>
                  </a:lnTo>
                  <a:lnTo>
                    <a:pt x="125" y="356"/>
                  </a:lnTo>
                  <a:close/>
                  <a:moveTo>
                    <a:pt x="121" y="352"/>
                  </a:moveTo>
                  <a:lnTo>
                    <a:pt x="121" y="354"/>
                  </a:lnTo>
                  <a:lnTo>
                    <a:pt x="119" y="354"/>
                  </a:lnTo>
                  <a:lnTo>
                    <a:pt x="119" y="356"/>
                  </a:lnTo>
                  <a:lnTo>
                    <a:pt x="117" y="356"/>
                  </a:lnTo>
                  <a:lnTo>
                    <a:pt x="117" y="354"/>
                  </a:lnTo>
                  <a:lnTo>
                    <a:pt x="119" y="354"/>
                  </a:lnTo>
                  <a:lnTo>
                    <a:pt x="119" y="352"/>
                  </a:lnTo>
                  <a:lnTo>
                    <a:pt x="121" y="352"/>
                  </a:lnTo>
                  <a:close/>
                  <a:moveTo>
                    <a:pt x="125" y="350"/>
                  </a:moveTo>
                  <a:lnTo>
                    <a:pt x="125" y="352"/>
                  </a:lnTo>
                  <a:lnTo>
                    <a:pt x="123" y="352"/>
                  </a:lnTo>
                  <a:lnTo>
                    <a:pt x="123" y="350"/>
                  </a:lnTo>
                  <a:lnTo>
                    <a:pt x="125" y="348"/>
                  </a:lnTo>
                  <a:lnTo>
                    <a:pt x="125" y="350"/>
                  </a:lnTo>
                  <a:close/>
                  <a:moveTo>
                    <a:pt x="123" y="352"/>
                  </a:moveTo>
                  <a:lnTo>
                    <a:pt x="121" y="352"/>
                  </a:lnTo>
                  <a:lnTo>
                    <a:pt x="123" y="350"/>
                  </a:lnTo>
                  <a:lnTo>
                    <a:pt x="125" y="348"/>
                  </a:lnTo>
                  <a:lnTo>
                    <a:pt x="125" y="350"/>
                  </a:lnTo>
                  <a:lnTo>
                    <a:pt x="123" y="350"/>
                  </a:lnTo>
                  <a:lnTo>
                    <a:pt x="123" y="352"/>
                  </a:lnTo>
                  <a:close/>
                  <a:moveTo>
                    <a:pt x="125" y="344"/>
                  </a:moveTo>
                  <a:lnTo>
                    <a:pt x="123" y="344"/>
                  </a:lnTo>
                  <a:lnTo>
                    <a:pt x="125" y="342"/>
                  </a:lnTo>
                  <a:lnTo>
                    <a:pt x="125" y="344"/>
                  </a:lnTo>
                  <a:close/>
                  <a:moveTo>
                    <a:pt x="123" y="332"/>
                  </a:moveTo>
                  <a:lnTo>
                    <a:pt x="121" y="332"/>
                  </a:lnTo>
                  <a:lnTo>
                    <a:pt x="121" y="331"/>
                  </a:lnTo>
                  <a:lnTo>
                    <a:pt x="123" y="332"/>
                  </a:lnTo>
                  <a:close/>
                  <a:moveTo>
                    <a:pt x="117" y="323"/>
                  </a:moveTo>
                  <a:lnTo>
                    <a:pt x="117" y="325"/>
                  </a:lnTo>
                  <a:lnTo>
                    <a:pt x="117" y="323"/>
                  </a:lnTo>
                  <a:lnTo>
                    <a:pt x="117" y="325"/>
                  </a:lnTo>
                  <a:lnTo>
                    <a:pt x="117" y="327"/>
                  </a:lnTo>
                  <a:lnTo>
                    <a:pt x="119" y="327"/>
                  </a:lnTo>
                  <a:lnTo>
                    <a:pt x="119" y="329"/>
                  </a:lnTo>
                  <a:lnTo>
                    <a:pt x="117" y="327"/>
                  </a:lnTo>
                  <a:lnTo>
                    <a:pt x="115" y="327"/>
                  </a:lnTo>
                  <a:lnTo>
                    <a:pt x="115" y="325"/>
                  </a:lnTo>
                  <a:lnTo>
                    <a:pt x="115" y="323"/>
                  </a:lnTo>
                  <a:lnTo>
                    <a:pt x="115" y="321"/>
                  </a:lnTo>
                  <a:lnTo>
                    <a:pt x="117" y="321"/>
                  </a:lnTo>
                  <a:lnTo>
                    <a:pt x="117" y="323"/>
                  </a:lnTo>
                  <a:close/>
                  <a:moveTo>
                    <a:pt x="112" y="246"/>
                  </a:moveTo>
                  <a:lnTo>
                    <a:pt x="112" y="248"/>
                  </a:lnTo>
                  <a:lnTo>
                    <a:pt x="110" y="248"/>
                  </a:lnTo>
                  <a:lnTo>
                    <a:pt x="110" y="246"/>
                  </a:lnTo>
                  <a:lnTo>
                    <a:pt x="112" y="246"/>
                  </a:lnTo>
                  <a:close/>
                  <a:moveTo>
                    <a:pt x="156" y="215"/>
                  </a:moveTo>
                  <a:lnTo>
                    <a:pt x="154" y="215"/>
                  </a:lnTo>
                  <a:lnTo>
                    <a:pt x="154" y="213"/>
                  </a:lnTo>
                  <a:lnTo>
                    <a:pt x="156" y="213"/>
                  </a:lnTo>
                  <a:lnTo>
                    <a:pt x="156" y="215"/>
                  </a:lnTo>
                  <a:close/>
                  <a:moveTo>
                    <a:pt x="156" y="213"/>
                  </a:moveTo>
                  <a:lnTo>
                    <a:pt x="156" y="212"/>
                  </a:lnTo>
                  <a:lnTo>
                    <a:pt x="156" y="210"/>
                  </a:lnTo>
                  <a:lnTo>
                    <a:pt x="156" y="212"/>
                  </a:lnTo>
                  <a:lnTo>
                    <a:pt x="156" y="213"/>
                  </a:lnTo>
                  <a:close/>
                  <a:moveTo>
                    <a:pt x="156" y="210"/>
                  </a:moveTo>
                  <a:lnTo>
                    <a:pt x="156" y="212"/>
                  </a:lnTo>
                  <a:lnTo>
                    <a:pt x="156" y="210"/>
                  </a:lnTo>
                  <a:close/>
                  <a:moveTo>
                    <a:pt x="181" y="148"/>
                  </a:moveTo>
                  <a:lnTo>
                    <a:pt x="179" y="148"/>
                  </a:lnTo>
                  <a:lnTo>
                    <a:pt x="181" y="148"/>
                  </a:lnTo>
                  <a:close/>
                  <a:moveTo>
                    <a:pt x="177" y="148"/>
                  </a:moveTo>
                  <a:lnTo>
                    <a:pt x="175" y="148"/>
                  </a:lnTo>
                  <a:lnTo>
                    <a:pt x="175" y="146"/>
                  </a:lnTo>
                  <a:lnTo>
                    <a:pt x="177" y="146"/>
                  </a:lnTo>
                  <a:lnTo>
                    <a:pt x="177" y="148"/>
                  </a:lnTo>
                  <a:close/>
                  <a:moveTo>
                    <a:pt x="183" y="146"/>
                  </a:moveTo>
                  <a:lnTo>
                    <a:pt x="183" y="144"/>
                  </a:lnTo>
                  <a:lnTo>
                    <a:pt x="183" y="146"/>
                  </a:lnTo>
                  <a:close/>
                  <a:moveTo>
                    <a:pt x="179" y="144"/>
                  </a:moveTo>
                  <a:lnTo>
                    <a:pt x="179" y="146"/>
                  </a:lnTo>
                  <a:lnTo>
                    <a:pt x="177" y="146"/>
                  </a:lnTo>
                  <a:lnTo>
                    <a:pt x="179" y="146"/>
                  </a:lnTo>
                  <a:lnTo>
                    <a:pt x="177" y="146"/>
                  </a:lnTo>
                  <a:lnTo>
                    <a:pt x="177" y="144"/>
                  </a:lnTo>
                  <a:lnTo>
                    <a:pt x="179" y="144"/>
                  </a:lnTo>
                  <a:close/>
                  <a:moveTo>
                    <a:pt x="183" y="142"/>
                  </a:moveTo>
                  <a:lnTo>
                    <a:pt x="183" y="144"/>
                  </a:lnTo>
                  <a:lnTo>
                    <a:pt x="183" y="142"/>
                  </a:lnTo>
                  <a:close/>
                  <a:moveTo>
                    <a:pt x="188" y="139"/>
                  </a:moveTo>
                  <a:lnTo>
                    <a:pt x="186" y="137"/>
                  </a:lnTo>
                  <a:lnTo>
                    <a:pt x="188" y="137"/>
                  </a:lnTo>
                  <a:lnTo>
                    <a:pt x="188" y="139"/>
                  </a:lnTo>
                  <a:close/>
                  <a:moveTo>
                    <a:pt x="202" y="137"/>
                  </a:moveTo>
                  <a:lnTo>
                    <a:pt x="202" y="139"/>
                  </a:lnTo>
                  <a:lnTo>
                    <a:pt x="200" y="139"/>
                  </a:lnTo>
                  <a:lnTo>
                    <a:pt x="200" y="137"/>
                  </a:lnTo>
                  <a:lnTo>
                    <a:pt x="202" y="137"/>
                  </a:lnTo>
                  <a:close/>
                  <a:moveTo>
                    <a:pt x="186" y="139"/>
                  </a:moveTo>
                  <a:lnTo>
                    <a:pt x="185" y="139"/>
                  </a:lnTo>
                  <a:lnTo>
                    <a:pt x="185" y="137"/>
                  </a:lnTo>
                  <a:lnTo>
                    <a:pt x="185" y="135"/>
                  </a:lnTo>
                  <a:lnTo>
                    <a:pt x="186" y="137"/>
                  </a:lnTo>
                  <a:lnTo>
                    <a:pt x="186" y="139"/>
                  </a:lnTo>
                  <a:close/>
                  <a:moveTo>
                    <a:pt x="183" y="27"/>
                  </a:moveTo>
                  <a:lnTo>
                    <a:pt x="185" y="27"/>
                  </a:lnTo>
                  <a:lnTo>
                    <a:pt x="185" y="29"/>
                  </a:lnTo>
                  <a:lnTo>
                    <a:pt x="186" y="27"/>
                  </a:lnTo>
                  <a:lnTo>
                    <a:pt x="186" y="29"/>
                  </a:lnTo>
                  <a:lnTo>
                    <a:pt x="188" y="31"/>
                  </a:lnTo>
                  <a:lnTo>
                    <a:pt x="190" y="33"/>
                  </a:lnTo>
                  <a:lnTo>
                    <a:pt x="190" y="35"/>
                  </a:lnTo>
                  <a:lnTo>
                    <a:pt x="192" y="35"/>
                  </a:lnTo>
                  <a:lnTo>
                    <a:pt x="192" y="37"/>
                  </a:lnTo>
                  <a:lnTo>
                    <a:pt x="192" y="39"/>
                  </a:lnTo>
                  <a:lnTo>
                    <a:pt x="192" y="41"/>
                  </a:lnTo>
                  <a:lnTo>
                    <a:pt x="194" y="39"/>
                  </a:lnTo>
                  <a:lnTo>
                    <a:pt x="196" y="43"/>
                  </a:lnTo>
                  <a:lnTo>
                    <a:pt x="196" y="45"/>
                  </a:lnTo>
                  <a:lnTo>
                    <a:pt x="198" y="46"/>
                  </a:lnTo>
                  <a:lnTo>
                    <a:pt x="200" y="46"/>
                  </a:lnTo>
                  <a:lnTo>
                    <a:pt x="200" y="48"/>
                  </a:lnTo>
                  <a:lnTo>
                    <a:pt x="198" y="48"/>
                  </a:lnTo>
                  <a:lnTo>
                    <a:pt x="198" y="50"/>
                  </a:lnTo>
                  <a:lnTo>
                    <a:pt x="196" y="50"/>
                  </a:lnTo>
                  <a:lnTo>
                    <a:pt x="196" y="52"/>
                  </a:lnTo>
                  <a:lnTo>
                    <a:pt x="196" y="54"/>
                  </a:lnTo>
                  <a:lnTo>
                    <a:pt x="196" y="56"/>
                  </a:lnTo>
                  <a:lnTo>
                    <a:pt x="198" y="56"/>
                  </a:lnTo>
                  <a:lnTo>
                    <a:pt x="198" y="58"/>
                  </a:lnTo>
                  <a:lnTo>
                    <a:pt x="198" y="60"/>
                  </a:lnTo>
                  <a:lnTo>
                    <a:pt x="198" y="62"/>
                  </a:lnTo>
                  <a:lnTo>
                    <a:pt x="198" y="64"/>
                  </a:lnTo>
                  <a:lnTo>
                    <a:pt x="196" y="64"/>
                  </a:lnTo>
                  <a:lnTo>
                    <a:pt x="196" y="66"/>
                  </a:lnTo>
                  <a:lnTo>
                    <a:pt x="196" y="68"/>
                  </a:lnTo>
                  <a:lnTo>
                    <a:pt x="198" y="68"/>
                  </a:lnTo>
                  <a:lnTo>
                    <a:pt x="200" y="69"/>
                  </a:lnTo>
                  <a:lnTo>
                    <a:pt x="202" y="69"/>
                  </a:lnTo>
                  <a:lnTo>
                    <a:pt x="202" y="71"/>
                  </a:lnTo>
                  <a:lnTo>
                    <a:pt x="202" y="73"/>
                  </a:lnTo>
                  <a:lnTo>
                    <a:pt x="202" y="75"/>
                  </a:lnTo>
                  <a:lnTo>
                    <a:pt x="200" y="75"/>
                  </a:lnTo>
                  <a:lnTo>
                    <a:pt x="198" y="75"/>
                  </a:lnTo>
                  <a:lnTo>
                    <a:pt x="198" y="77"/>
                  </a:lnTo>
                  <a:lnTo>
                    <a:pt x="200" y="77"/>
                  </a:lnTo>
                  <a:lnTo>
                    <a:pt x="198" y="79"/>
                  </a:lnTo>
                  <a:lnTo>
                    <a:pt x="198" y="81"/>
                  </a:lnTo>
                  <a:lnTo>
                    <a:pt x="200" y="81"/>
                  </a:lnTo>
                  <a:lnTo>
                    <a:pt x="200" y="83"/>
                  </a:lnTo>
                  <a:lnTo>
                    <a:pt x="200" y="85"/>
                  </a:lnTo>
                  <a:lnTo>
                    <a:pt x="200" y="87"/>
                  </a:lnTo>
                  <a:lnTo>
                    <a:pt x="202" y="87"/>
                  </a:lnTo>
                  <a:lnTo>
                    <a:pt x="204" y="91"/>
                  </a:lnTo>
                  <a:lnTo>
                    <a:pt x="204" y="93"/>
                  </a:lnTo>
                  <a:lnTo>
                    <a:pt x="206" y="94"/>
                  </a:lnTo>
                  <a:lnTo>
                    <a:pt x="204" y="94"/>
                  </a:lnTo>
                  <a:lnTo>
                    <a:pt x="204" y="96"/>
                  </a:lnTo>
                  <a:lnTo>
                    <a:pt x="204" y="98"/>
                  </a:lnTo>
                  <a:lnTo>
                    <a:pt x="204" y="100"/>
                  </a:lnTo>
                  <a:lnTo>
                    <a:pt x="204" y="102"/>
                  </a:lnTo>
                  <a:lnTo>
                    <a:pt x="204" y="104"/>
                  </a:lnTo>
                  <a:lnTo>
                    <a:pt x="202" y="106"/>
                  </a:lnTo>
                  <a:lnTo>
                    <a:pt x="202" y="108"/>
                  </a:lnTo>
                  <a:lnTo>
                    <a:pt x="200" y="108"/>
                  </a:lnTo>
                  <a:lnTo>
                    <a:pt x="200" y="110"/>
                  </a:lnTo>
                  <a:lnTo>
                    <a:pt x="200" y="112"/>
                  </a:lnTo>
                  <a:lnTo>
                    <a:pt x="200" y="114"/>
                  </a:lnTo>
                  <a:lnTo>
                    <a:pt x="200" y="116"/>
                  </a:lnTo>
                  <a:lnTo>
                    <a:pt x="200" y="117"/>
                  </a:lnTo>
                  <a:lnTo>
                    <a:pt x="202" y="119"/>
                  </a:lnTo>
                  <a:lnTo>
                    <a:pt x="204" y="119"/>
                  </a:lnTo>
                  <a:lnTo>
                    <a:pt x="204" y="121"/>
                  </a:lnTo>
                  <a:lnTo>
                    <a:pt x="204" y="123"/>
                  </a:lnTo>
                  <a:lnTo>
                    <a:pt x="206" y="123"/>
                  </a:lnTo>
                  <a:lnTo>
                    <a:pt x="206" y="125"/>
                  </a:lnTo>
                  <a:lnTo>
                    <a:pt x="206" y="127"/>
                  </a:lnTo>
                  <a:lnTo>
                    <a:pt x="206" y="129"/>
                  </a:lnTo>
                  <a:lnTo>
                    <a:pt x="208" y="131"/>
                  </a:lnTo>
                  <a:lnTo>
                    <a:pt x="208" y="133"/>
                  </a:lnTo>
                  <a:lnTo>
                    <a:pt x="208" y="135"/>
                  </a:lnTo>
                  <a:lnTo>
                    <a:pt x="206" y="135"/>
                  </a:lnTo>
                  <a:lnTo>
                    <a:pt x="204" y="135"/>
                  </a:lnTo>
                  <a:lnTo>
                    <a:pt x="204" y="137"/>
                  </a:lnTo>
                  <a:lnTo>
                    <a:pt x="204" y="135"/>
                  </a:lnTo>
                  <a:lnTo>
                    <a:pt x="202" y="135"/>
                  </a:lnTo>
                  <a:lnTo>
                    <a:pt x="202" y="133"/>
                  </a:lnTo>
                  <a:lnTo>
                    <a:pt x="200" y="133"/>
                  </a:lnTo>
                  <a:lnTo>
                    <a:pt x="200" y="135"/>
                  </a:lnTo>
                  <a:lnTo>
                    <a:pt x="198" y="135"/>
                  </a:lnTo>
                  <a:lnTo>
                    <a:pt x="196" y="133"/>
                  </a:lnTo>
                  <a:lnTo>
                    <a:pt x="198" y="133"/>
                  </a:lnTo>
                  <a:lnTo>
                    <a:pt x="196" y="133"/>
                  </a:lnTo>
                  <a:lnTo>
                    <a:pt x="196" y="135"/>
                  </a:lnTo>
                  <a:lnTo>
                    <a:pt x="196" y="133"/>
                  </a:lnTo>
                  <a:lnTo>
                    <a:pt x="194" y="133"/>
                  </a:lnTo>
                  <a:lnTo>
                    <a:pt x="194" y="135"/>
                  </a:lnTo>
                  <a:lnTo>
                    <a:pt x="192" y="133"/>
                  </a:lnTo>
                  <a:lnTo>
                    <a:pt x="192" y="135"/>
                  </a:lnTo>
                  <a:lnTo>
                    <a:pt x="192" y="137"/>
                  </a:lnTo>
                  <a:lnTo>
                    <a:pt x="190" y="139"/>
                  </a:lnTo>
                  <a:lnTo>
                    <a:pt x="190" y="137"/>
                  </a:lnTo>
                  <a:lnTo>
                    <a:pt x="188" y="137"/>
                  </a:lnTo>
                  <a:lnTo>
                    <a:pt x="188" y="135"/>
                  </a:lnTo>
                  <a:lnTo>
                    <a:pt x="186" y="135"/>
                  </a:lnTo>
                  <a:lnTo>
                    <a:pt x="186" y="133"/>
                  </a:lnTo>
                  <a:lnTo>
                    <a:pt x="186" y="131"/>
                  </a:lnTo>
                  <a:lnTo>
                    <a:pt x="185" y="131"/>
                  </a:lnTo>
                  <a:lnTo>
                    <a:pt x="183" y="131"/>
                  </a:lnTo>
                  <a:lnTo>
                    <a:pt x="185" y="131"/>
                  </a:lnTo>
                  <a:lnTo>
                    <a:pt x="185" y="133"/>
                  </a:lnTo>
                  <a:lnTo>
                    <a:pt x="185" y="135"/>
                  </a:lnTo>
                  <a:lnTo>
                    <a:pt x="185" y="137"/>
                  </a:lnTo>
                  <a:lnTo>
                    <a:pt x="185" y="135"/>
                  </a:lnTo>
                  <a:lnTo>
                    <a:pt x="183" y="135"/>
                  </a:lnTo>
                  <a:lnTo>
                    <a:pt x="181" y="135"/>
                  </a:lnTo>
                  <a:lnTo>
                    <a:pt x="183" y="135"/>
                  </a:lnTo>
                  <a:lnTo>
                    <a:pt x="181" y="133"/>
                  </a:lnTo>
                  <a:lnTo>
                    <a:pt x="181" y="131"/>
                  </a:lnTo>
                  <a:lnTo>
                    <a:pt x="179" y="133"/>
                  </a:lnTo>
                  <a:lnTo>
                    <a:pt x="179" y="135"/>
                  </a:lnTo>
                  <a:lnTo>
                    <a:pt x="179" y="137"/>
                  </a:lnTo>
                  <a:lnTo>
                    <a:pt x="177" y="137"/>
                  </a:lnTo>
                  <a:lnTo>
                    <a:pt x="179" y="137"/>
                  </a:lnTo>
                  <a:lnTo>
                    <a:pt x="179" y="139"/>
                  </a:lnTo>
                  <a:lnTo>
                    <a:pt x="179" y="141"/>
                  </a:lnTo>
                  <a:lnTo>
                    <a:pt x="179" y="139"/>
                  </a:lnTo>
                  <a:lnTo>
                    <a:pt x="177" y="139"/>
                  </a:lnTo>
                  <a:lnTo>
                    <a:pt x="177" y="141"/>
                  </a:lnTo>
                  <a:lnTo>
                    <a:pt x="179" y="141"/>
                  </a:lnTo>
                  <a:lnTo>
                    <a:pt x="177" y="141"/>
                  </a:lnTo>
                  <a:lnTo>
                    <a:pt x="177" y="142"/>
                  </a:lnTo>
                  <a:lnTo>
                    <a:pt x="179" y="142"/>
                  </a:lnTo>
                  <a:lnTo>
                    <a:pt x="179" y="141"/>
                  </a:lnTo>
                  <a:lnTo>
                    <a:pt x="179" y="139"/>
                  </a:lnTo>
                  <a:lnTo>
                    <a:pt x="179" y="141"/>
                  </a:lnTo>
                  <a:lnTo>
                    <a:pt x="179" y="142"/>
                  </a:lnTo>
                  <a:lnTo>
                    <a:pt x="181" y="142"/>
                  </a:lnTo>
                  <a:lnTo>
                    <a:pt x="181" y="144"/>
                  </a:lnTo>
                  <a:lnTo>
                    <a:pt x="179" y="144"/>
                  </a:lnTo>
                  <a:lnTo>
                    <a:pt x="179" y="142"/>
                  </a:lnTo>
                  <a:lnTo>
                    <a:pt x="177" y="142"/>
                  </a:lnTo>
                  <a:lnTo>
                    <a:pt x="175" y="142"/>
                  </a:lnTo>
                  <a:lnTo>
                    <a:pt x="175" y="141"/>
                  </a:lnTo>
                  <a:lnTo>
                    <a:pt x="173" y="141"/>
                  </a:lnTo>
                  <a:lnTo>
                    <a:pt x="171" y="139"/>
                  </a:lnTo>
                  <a:lnTo>
                    <a:pt x="169" y="137"/>
                  </a:lnTo>
                  <a:lnTo>
                    <a:pt x="169" y="139"/>
                  </a:lnTo>
                  <a:lnTo>
                    <a:pt x="171" y="141"/>
                  </a:lnTo>
                  <a:lnTo>
                    <a:pt x="173" y="141"/>
                  </a:lnTo>
                  <a:lnTo>
                    <a:pt x="175" y="142"/>
                  </a:lnTo>
                  <a:lnTo>
                    <a:pt x="177" y="144"/>
                  </a:lnTo>
                  <a:lnTo>
                    <a:pt x="175" y="144"/>
                  </a:lnTo>
                  <a:lnTo>
                    <a:pt x="175" y="146"/>
                  </a:lnTo>
                  <a:lnTo>
                    <a:pt x="175" y="144"/>
                  </a:lnTo>
                  <a:lnTo>
                    <a:pt x="173" y="144"/>
                  </a:lnTo>
                  <a:lnTo>
                    <a:pt x="171" y="144"/>
                  </a:lnTo>
                  <a:lnTo>
                    <a:pt x="171" y="146"/>
                  </a:lnTo>
                  <a:lnTo>
                    <a:pt x="173" y="146"/>
                  </a:lnTo>
                  <a:lnTo>
                    <a:pt x="173" y="148"/>
                  </a:lnTo>
                  <a:lnTo>
                    <a:pt x="173" y="150"/>
                  </a:lnTo>
                  <a:lnTo>
                    <a:pt x="171" y="150"/>
                  </a:lnTo>
                  <a:lnTo>
                    <a:pt x="171" y="148"/>
                  </a:lnTo>
                  <a:lnTo>
                    <a:pt x="171" y="150"/>
                  </a:lnTo>
                  <a:lnTo>
                    <a:pt x="169" y="150"/>
                  </a:lnTo>
                  <a:lnTo>
                    <a:pt x="167" y="150"/>
                  </a:lnTo>
                  <a:lnTo>
                    <a:pt x="167" y="148"/>
                  </a:lnTo>
                  <a:lnTo>
                    <a:pt x="165" y="150"/>
                  </a:lnTo>
                  <a:lnTo>
                    <a:pt x="167" y="150"/>
                  </a:lnTo>
                  <a:lnTo>
                    <a:pt x="165" y="150"/>
                  </a:lnTo>
                  <a:lnTo>
                    <a:pt x="165" y="152"/>
                  </a:lnTo>
                  <a:lnTo>
                    <a:pt x="167" y="152"/>
                  </a:lnTo>
                  <a:lnTo>
                    <a:pt x="167" y="154"/>
                  </a:lnTo>
                  <a:lnTo>
                    <a:pt x="169" y="154"/>
                  </a:lnTo>
                  <a:lnTo>
                    <a:pt x="167" y="156"/>
                  </a:lnTo>
                  <a:lnTo>
                    <a:pt x="165" y="156"/>
                  </a:lnTo>
                  <a:lnTo>
                    <a:pt x="165" y="154"/>
                  </a:lnTo>
                  <a:lnTo>
                    <a:pt x="165" y="152"/>
                  </a:lnTo>
                  <a:lnTo>
                    <a:pt x="163" y="152"/>
                  </a:lnTo>
                  <a:lnTo>
                    <a:pt x="163" y="150"/>
                  </a:lnTo>
                  <a:lnTo>
                    <a:pt x="161" y="150"/>
                  </a:lnTo>
                  <a:lnTo>
                    <a:pt x="163" y="150"/>
                  </a:lnTo>
                  <a:lnTo>
                    <a:pt x="163" y="152"/>
                  </a:lnTo>
                  <a:lnTo>
                    <a:pt x="161" y="152"/>
                  </a:lnTo>
                  <a:lnTo>
                    <a:pt x="163" y="152"/>
                  </a:lnTo>
                  <a:lnTo>
                    <a:pt x="163" y="154"/>
                  </a:lnTo>
                  <a:lnTo>
                    <a:pt x="165" y="156"/>
                  </a:lnTo>
                  <a:lnTo>
                    <a:pt x="167" y="158"/>
                  </a:lnTo>
                  <a:lnTo>
                    <a:pt x="167" y="160"/>
                  </a:lnTo>
                  <a:lnTo>
                    <a:pt x="165" y="160"/>
                  </a:lnTo>
                  <a:lnTo>
                    <a:pt x="167" y="160"/>
                  </a:lnTo>
                  <a:lnTo>
                    <a:pt x="167" y="162"/>
                  </a:lnTo>
                  <a:lnTo>
                    <a:pt x="165" y="162"/>
                  </a:lnTo>
                  <a:lnTo>
                    <a:pt x="167" y="162"/>
                  </a:lnTo>
                  <a:lnTo>
                    <a:pt x="167" y="164"/>
                  </a:lnTo>
                  <a:lnTo>
                    <a:pt x="165" y="162"/>
                  </a:lnTo>
                  <a:lnTo>
                    <a:pt x="165" y="164"/>
                  </a:lnTo>
                  <a:lnTo>
                    <a:pt x="165" y="165"/>
                  </a:lnTo>
                  <a:lnTo>
                    <a:pt x="163" y="164"/>
                  </a:lnTo>
                  <a:lnTo>
                    <a:pt x="163" y="165"/>
                  </a:lnTo>
                  <a:lnTo>
                    <a:pt x="161" y="167"/>
                  </a:lnTo>
                  <a:lnTo>
                    <a:pt x="161" y="169"/>
                  </a:lnTo>
                  <a:lnTo>
                    <a:pt x="160" y="169"/>
                  </a:lnTo>
                  <a:lnTo>
                    <a:pt x="160" y="171"/>
                  </a:lnTo>
                  <a:lnTo>
                    <a:pt x="160" y="169"/>
                  </a:lnTo>
                  <a:lnTo>
                    <a:pt x="158" y="169"/>
                  </a:lnTo>
                  <a:lnTo>
                    <a:pt x="158" y="171"/>
                  </a:lnTo>
                  <a:lnTo>
                    <a:pt x="160" y="171"/>
                  </a:lnTo>
                  <a:lnTo>
                    <a:pt x="160" y="173"/>
                  </a:lnTo>
                  <a:lnTo>
                    <a:pt x="161" y="173"/>
                  </a:lnTo>
                  <a:lnTo>
                    <a:pt x="161" y="175"/>
                  </a:lnTo>
                  <a:lnTo>
                    <a:pt x="161" y="177"/>
                  </a:lnTo>
                  <a:lnTo>
                    <a:pt x="160" y="175"/>
                  </a:lnTo>
                  <a:lnTo>
                    <a:pt x="160" y="177"/>
                  </a:lnTo>
                  <a:lnTo>
                    <a:pt x="161" y="177"/>
                  </a:lnTo>
                  <a:lnTo>
                    <a:pt x="161" y="179"/>
                  </a:lnTo>
                  <a:lnTo>
                    <a:pt x="163" y="181"/>
                  </a:lnTo>
                  <a:lnTo>
                    <a:pt x="163" y="179"/>
                  </a:lnTo>
                  <a:lnTo>
                    <a:pt x="163" y="181"/>
                  </a:lnTo>
                  <a:lnTo>
                    <a:pt x="165" y="181"/>
                  </a:lnTo>
                  <a:lnTo>
                    <a:pt x="165" y="183"/>
                  </a:lnTo>
                  <a:lnTo>
                    <a:pt x="165" y="181"/>
                  </a:lnTo>
                  <a:lnTo>
                    <a:pt x="163" y="183"/>
                  </a:lnTo>
                  <a:lnTo>
                    <a:pt x="165" y="183"/>
                  </a:lnTo>
                  <a:lnTo>
                    <a:pt x="165" y="185"/>
                  </a:lnTo>
                  <a:lnTo>
                    <a:pt x="167" y="185"/>
                  </a:lnTo>
                  <a:lnTo>
                    <a:pt x="167" y="187"/>
                  </a:lnTo>
                  <a:lnTo>
                    <a:pt x="165" y="187"/>
                  </a:lnTo>
                  <a:lnTo>
                    <a:pt x="165" y="188"/>
                  </a:lnTo>
                  <a:lnTo>
                    <a:pt x="163" y="188"/>
                  </a:lnTo>
                  <a:lnTo>
                    <a:pt x="163" y="190"/>
                  </a:lnTo>
                  <a:lnTo>
                    <a:pt x="163" y="188"/>
                  </a:lnTo>
                  <a:lnTo>
                    <a:pt x="163" y="190"/>
                  </a:lnTo>
                  <a:lnTo>
                    <a:pt x="161" y="190"/>
                  </a:lnTo>
                  <a:lnTo>
                    <a:pt x="160" y="194"/>
                  </a:lnTo>
                  <a:lnTo>
                    <a:pt x="158" y="194"/>
                  </a:lnTo>
                  <a:lnTo>
                    <a:pt x="158" y="196"/>
                  </a:lnTo>
                  <a:lnTo>
                    <a:pt x="156" y="196"/>
                  </a:lnTo>
                  <a:lnTo>
                    <a:pt x="158" y="198"/>
                  </a:lnTo>
                  <a:lnTo>
                    <a:pt x="156" y="200"/>
                  </a:lnTo>
                  <a:lnTo>
                    <a:pt x="156" y="202"/>
                  </a:lnTo>
                  <a:lnTo>
                    <a:pt x="156" y="204"/>
                  </a:lnTo>
                  <a:lnTo>
                    <a:pt x="154" y="204"/>
                  </a:lnTo>
                  <a:lnTo>
                    <a:pt x="154" y="206"/>
                  </a:lnTo>
                  <a:lnTo>
                    <a:pt x="154" y="208"/>
                  </a:lnTo>
                  <a:lnTo>
                    <a:pt x="152" y="208"/>
                  </a:lnTo>
                  <a:lnTo>
                    <a:pt x="152" y="210"/>
                  </a:lnTo>
                  <a:lnTo>
                    <a:pt x="152" y="208"/>
                  </a:lnTo>
                  <a:lnTo>
                    <a:pt x="150" y="210"/>
                  </a:lnTo>
                  <a:lnTo>
                    <a:pt x="150" y="208"/>
                  </a:lnTo>
                  <a:lnTo>
                    <a:pt x="148" y="210"/>
                  </a:lnTo>
                  <a:lnTo>
                    <a:pt x="148" y="212"/>
                  </a:lnTo>
                  <a:lnTo>
                    <a:pt x="148" y="213"/>
                  </a:lnTo>
                  <a:lnTo>
                    <a:pt x="148" y="212"/>
                  </a:lnTo>
                  <a:lnTo>
                    <a:pt x="146" y="212"/>
                  </a:lnTo>
                  <a:lnTo>
                    <a:pt x="146" y="213"/>
                  </a:lnTo>
                  <a:lnTo>
                    <a:pt x="146" y="212"/>
                  </a:lnTo>
                  <a:lnTo>
                    <a:pt x="146" y="213"/>
                  </a:lnTo>
                  <a:lnTo>
                    <a:pt x="146" y="215"/>
                  </a:lnTo>
                  <a:lnTo>
                    <a:pt x="144" y="213"/>
                  </a:lnTo>
                  <a:lnTo>
                    <a:pt x="144" y="215"/>
                  </a:lnTo>
                  <a:lnTo>
                    <a:pt x="142" y="213"/>
                  </a:lnTo>
                  <a:lnTo>
                    <a:pt x="142" y="215"/>
                  </a:lnTo>
                  <a:lnTo>
                    <a:pt x="140" y="215"/>
                  </a:lnTo>
                  <a:lnTo>
                    <a:pt x="138" y="217"/>
                  </a:lnTo>
                  <a:lnTo>
                    <a:pt x="138" y="219"/>
                  </a:lnTo>
                  <a:lnTo>
                    <a:pt x="138" y="221"/>
                  </a:lnTo>
                  <a:lnTo>
                    <a:pt x="137" y="221"/>
                  </a:lnTo>
                  <a:lnTo>
                    <a:pt x="137" y="223"/>
                  </a:lnTo>
                  <a:lnTo>
                    <a:pt x="137" y="221"/>
                  </a:lnTo>
                  <a:lnTo>
                    <a:pt x="135" y="221"/>
                  </a:lnTo>
                  <a:lnTo>
                    <a:pt x="135" y="219"/>
                  </a:lnTo>
                  <a:lnTo>
                    <a:pt x="133" y="217"/>
                  </a:lnTo>
                  <a:lnTo>
                    <a:pt x="133" y="219"/>
                  </a:lnTo>
                  <a:lnTo>
                    <a:pt x="135" y="221"/>
                  </a:lnTo>
                  <a:lnTo>
                    <a:pt x="133" y="221"/>
                  </a:lnTo>
                  <a:lnTo>
                    <a:pt x="135" y="223"/>
                  </a:lnTo>
                  <a:lnTo>
                    <a:pt x="133" y="223"/>
                  </a:lnTo>
                  <a:lnTo>
                    <a:pt x="131" y="221"/>
                  </a:lnTo>
                  <a:lnTo>
                    <a:pt x="131" y="223"/>
                  </a:lnTo>
                  <a:lnTo>
                    <a:pt x="131" y="225"/>
                  </a:lnTo>
                  <a:lnTo>
                    <a:pt x="129" y="225"/>
                  </a:lnTo>
                  <a:lnTo>
                    <a:pt x="129" y="227"/>
                  </a:lnTo>
                  <a:lnTo>
                    <a:pt x="129" y="225"/>
                  </a:lnTo>
                  <a:lnTo>
                    <a:pt x="129" y="227"/>
                  </a:lnTo>
                  <a:lnTo>
                    <a:pt x="127" y="227"/>
                  </a:lnTo>
                  <a:lnTo>
                    <a:pt x="129" y="227"/>
                  </a:lnTo>
                  <a:lnTo>
                    <a:pt x="127" y="227"/>
                  </a:lnTo>
                  <a:lnTo>
                    <a:pt x="127" y="229"/>
                  </a:lnTo>
                  <a:lnTo>
                    <a:pt x="127" y="231"/>
                  </a:lnTo>
                  <a:lnTo>
                    <a:pt x="125" y="231"/>
                  </a:lnTo>
                  <a:lnTo>
                    <a:pt x="125" y="229"/>
                  </a:lnTo>
                  <a:lnTo>
                    <a:pt x="123" y="229"/>
                  </a:lnTo>
                  <a:lnTo>
                    <a:pt x="121" y="229"/>
                  </a:lnTo>
                  <a:lnTo>
                    <a:pt x="125" y="231"/>
                  </a:lnTo>
                  <a:lnTo>
                    <a:pt x="123" y="231"/>
                  </a:lnTo>
                  <a:lnTo>
                    <a:pt x="121" y="231"/>
                  </a:lnTo>
                  <a:lnTo>
                    <a:pt x="123" y="231"/>
                  </a:lnTo>
                  <a:lnTo>
                    <a:pt x="121" y="229"/>
                  </a:lnTo>
                  <a:lnTo>
                    <a:pt x="121" y="231"/>
                  </a:lnTo>
                  <a:lnTo>
                    <a:pt x="121" y="233"/>
                  </a:lnTo>
                  <a:lnTo>
                    <a:pt x="119" y="231"/>
                  </a:lnTo>
                  <a:lnTo>
                    <a:pt x="119" y="233"/>
                  </a:lnTo>
                  <a:lnTo>
                    <a:pt x="119" y="235"/>
                  </a:lnTo>
                  <a:lnTo>
                    <a:pt x="119" y="233"/>
                  </a:lnTo>
                  <a:lnTo>
                    <a:pt x="119" y="235"/>
                  </a:lnTo>
                  <a:lnTo>
                    <a:pt x="117" y="235"/>
                  </a:lnTo>
                  <a:lnTo>
                    <a:pt x="119" y="235"/>
                  </a:lnTo>
                  <a:lnTo>
                    <a:pt x="117" y="235"/>
                  </a:lnTo>
                  <a:lnTo>
                    <a:pt x="117" y="236"/>
                  </a:lnTo>
                  <a:lnTo>
                    <a:pt x="115" y="236"/>
                  </a:lnTo>
                  <a:lnTo>
                    <a:pt x="117" y="236"/>
                  </a:lnTo>
                  <a:lnTo>
                    <a:pt x="115" y="236"/>
                  </a:lnTo>
                  <a:lnTo>
                    <a:pt x="113" y="238"/>
                  </a:lnTo>
                  <a:lnTo>
                    <a:pt x="117" y="238"/>
                  </a:lnTo>
                  <a:lnTo>
                    <a:pt x="119" y="238"/>
                  </a:lnTo>
                  <a:lnTo>
                    <a:pt x="117" y="238"/>
                  </a:lnTo>
                  <a:lnTo>
                    <a:pt x="115" y="238"/>
                  </a:lnTo>
                  <a:lnTo>
                    <a:pt x="115" y="240"/>
                  </a:lnTo>
                  <a:lnTo>
                    <a:pt x="117" y="240"/>
                  </a:lnTo>
                  <a:lnTo>
                    <a:pt x="115" y="240"/>
                  </a:lnTo>
                  <a:lnTo>
                    <a:pt x="117" y="242"/>
                  </a:lnTo>
                  <a:lnTo>
                    <a:pt x="115" y="242"/>
                  </a:lnTo>
                  <a:lnTo>
                    <a:pt x="115" y="244"/>
                  </a:lnTo>
                  <a:lnTo>
                    <a:pt x="115" y="242"/>
                  </a:lnTo>
                  <a:lnTo>
                    <a:pt x="113" y="242"/>
                  </a:lnTo>
                  <a:lnTo>
                    <a:pt x="113" y="244"/>
                  </a:lnTo>
                  <a:lnTo>
                    <a:pt x="113" y="242"/>
                  </a:lnTo>
                  <a:lnTo>
                    <a:pt x="113" y="244"/>
                  </a:lnTo>
                  <a:lnTo>
                    <a:pt x="113" y="246"/>
                  </a:lnTo>
                  <a:lnTo>
                    <a:pt x="113" y="244"/>
                  </a:lnTo>
                  <a:lnTo>
                    <a:pt x="112" y="244"/>
                  </a:lnTo>
                  <a:lnTo>
                    <a:pt x="112" y="246"/>
                  </a:lnTo>
                  <a:lnTo>
                    <a:pt x="112" y="244"/>
                  </a:lnTo>
                  <a:lnTo>
                    <a:pt x="110" y="244"/>
                  </a:lnTo>
                  <a:lnTo>
                    <a:pt x="112" y="244"/>
                  </a:lnTo>
                  <a:lnTo>
                    <a:pt x="112" y="242"/>
                  </a:lnTo>
                  <a:lnTo>
                    <a:pt x="110" y="242"/>
                  </a:lnTo>
                  <a:lnTo>
                    <a:pt x="110" y="244"/>
                  </a:lnTo>
                  <a:lnTo>
                    <a:pt x="108" y="244"/>
                  </a:lnTo>
                  <a:lnTo>
                    <a:pt x="108" y="242"/>
                  </a:lnTo>
                  <a:lnTo>
                    <a:pt x="108" y="240"/>
                  </a:lnTo>
                  <a:lnTo>
                    <a:pt x="108" y="238"/>
                  </a:lnTo>
                  <a:lnTo>
                    <a:pt x="106" y="238"/>
                  </a:lnTo>
                  <a:lnTo>
                    <a:pt x="108" y="238"/>
                  </a:lnTo>
                  <a:lnTo>
                    <a:pt x="106" y="238"/>
                  </a:lnTo>
                  <a:lnTo>
                    <a:pt x="104" y="238"/>
                  </a:lnTo>
                  <a:lnTo>
                    <a:pt x="108" y="240"/>
                  </a:lnTo>
                  <a:lnTo>
                    <a:pt x="108" y="242"/>
                  </a:lnTo>
                  <a:lnTo>
                    <a:pt x="108" y="244"/>
                  </a:lnTo>
                  <a:lnTo>
                    <a:pt x="110" y="244"/>
                  </a:lnTo>
                  <a:lnTo>
                    <a:pt x="110" y="246"/>
                  </a:lnTo>
                  <a:lnTo>
                    <a:pt x="110" y="248"/>
                  </a:lnTo>
                  <a:lnTo>
                    <a:pt x="110" y="250"/>
                  </a:lnTo>
                  <a:lnTo>
                    <a:pt x="108" y="250"/>
                  </a:lnTo>
                  <a:lnTo>
                    <a:pt x="110" y="250"/>
                  </a:lnTo>
                  <a:lnTo>
                    <a:pt x="110" y="252"/>
                  </a:lnTo>
                  <a:lnTo>
                    <a:pt x="112" y="252"/>
                  </a:lnTo>
                  <a:lnTo>
                    <a:pt x="110" y="252"/>
                  </a:lnTo>
                  <a:lnTo>
                    <a:pt x="110" y="254"/>
                  </a:lnTo>
                  <a:lnTo>
                    <a:pt x="110" y="252"/>
                  </a:lnTo>
                  <a:lnTo>
                    <a:pt x="108" y="252"/>
                  </a:lnTo>
                  <a:lnTo>
                    <a:pt x="108" y="254"/>
                  </a:lnTo>
                  <a:lnTo>
                    <a:pt x="108" y="256"/>
                  </a:lnTo>
                  <a:lnTo>
                    <a:pt x="106" y="256"/>
                  </a:lnTo>
                  <a:lnTo>
                    <a:pt x="106" y="254"/>
                  </a:lnTo>
                  <a:lnTo>
                    <a:pt x="104" y="256"/>
                  </a:lnTo>
                  <a:lnTo>
                    <a:pt x="106" y="256"/>
                  </a:lnTo>
                  <a:lnTo>
                    <a:pt x="106" y="258"/>
                  </a:lnTo>
                  <a:lnTo>
                    <a:pt x="104" y="258"/>
                  </a:lnTo>
                  <a:lnTo>
                    <a:pt x="102" y="258"/>
                  </a:lnTo>
                  <a:lnTo>
                    <a:pt x="102" y="256"/>
                  </a:lnTo>
                  <a:lnTo>
                    <a:pt x="102" y="254"/>
                  </a:lnTo>
                  <a:lnTo>
                    <a:pt x="100" y="254"/>
                  </a:lnTo>
                  <a:lnTo>
                    <a:pt x="100" y="256"/>
                  </a:lnTo>
                  <a:lnTo>
                    <a:pt x="98" y="256"/>
                  </a:lnTo>
                  <a:lnTo>
                    <a:pt x="100" y="258"/>
                  </a:lnTo>
                  <a:lnTo>
                    <a:pt x="100" y="260"/>
                  </a:lnTo>
                  <a:lnTo>
                    <a:pt x="100" y="261"/>
                  </a:lnTo>
                  <a:lnTo>
                    <a:pt x="102" y="261"/>
                  </a:lnTo>
                  <a:lnTo>
                    <a:pt x="102" y="263"/>
                  </a:lnTo>
                  <a:lnTo>
                    <a:pt x="104" y="263"/>
                  </a:lnTo>
                  <a:lnTo>
                    <a:pt x="102" y="265"/>
                  </a:lnTo>
                  <a:lnTo>
                    <a:pt x="102" y="263"/>
                  </a:lnTo>
                  <a:lnTo>
                    <a:pt x="102" y="265"/>
                  </a:lnTo>
                  <a:lnTo>
                    <a:pt x="102" y="267"/>
                  </a:lnTo>
                  <a:lnTo>
                    <a:pt x="102" y="269"/>
                  </a:lnTo>
                  <a:lnTo>
                    <a:pt x="100" y="269"/>
                  </a:lnTo>
                  <a:lnTo>
                    <a:pt x="102" y="269"/>
                  </a:lnTo>
                  <a:lnTo>
                    <a:pt x="102" y="271"/>
                  </a:lnTo>
                  <a:lnTo>
                    <a:pt x="100" y="271"/>
                  </a:lnTo>
                  <a:lnTo>
                    <a:pt x="102" y="271"/>
                  </a:lnTo>
                  <a:lnTo>
                    <a:pt x="100" y="273"/>
                  </a:lnTo>
                  <a:lnTo>
                    <a:pt x="100" y="275"/>
                  </a:lnTo>
                  <a:lnTo>
                    <a:pt x="100" y="277"/>
                  </a:lnTo>
                  <a:lnTo>
                    <a:pt x="100" y="279"/>
                  </a:lnTo>
                  <a:lnTo>
                    <a:pt x="100" y="281"/>
                  </a:lnTo>
                  <a:lnTo>
                    <a:pt x="102" y="281"/>
                  </a:lnTo>
                  <a:lnTo>
                    <a:pt x="102" y="283"/>
                  </a:lnTo>
                  <a:lnTo>
                    <a:pt x="102" y="284"/>
                  </a:lnTo>
                  <a:lnTo>
                    <a:pt x="100" y="284"/>
                  </a:lnTo>
                  <a:lnTo>
                    <a:pt x="100" y="283"/>
                  </a:lnTo>
                  <a:lnTo>
                    <a:pt x="98" y="281"/>
                  </a:lnTo>
                  <a:lnTo>
                    <a:pt x="98" y="283"/>
                  </a:lnTo>
                  <a:lnTo>
                    <a:pt x="100" y="283"/>
                  </a:lnTo>
                  <a:lnTo>
                    <a:pt x="98" y="283"/>
                  </a:lnTo>
                  <a:lnTo>
                    <a:pt x="98" y="281"/>
                  </a:lnTo>
                  <a:lnTo>
                    <a:pt x="96" y="281"/>
                  </a:lnTo>
                  <a:lnTo>
                    <a:pt x="96" y="283"/>
                  </a:lnTo>
                  <a:lnTo>
                    <a:pt x="98" y="283"/>
                  </a:lnTo>
                  <a:lnTo>
                    <a:pt x="96" y="284"/>
                  </a:lnTo>
                  <a:lnTo>
                    <a:pt x="98" y="284"/>
                  </a:lnTo>
                  <a:lnTo>
                    <a:pt x="96" y="284"/>
                  </a:lnTo>
                  <a:lnTo>
                    <a:pt x="94" y="284"/>
                  </a:lnTo>
                  <a:lnTo>
                    <a:pt x="96" y="284"/>
                  </a:lnTo>
                  <a:lnTo>
                    <a:pt x="96" y="286"/>
                  </a:lnTo>
                  <a:lnTo>
                    <a:pt x="94" y="286"/>
                  </a:lnTo>
                  <a:lnTo>
                    <a:pt x="96" y="286"/>
                  </a:lnTo>
                  <a:lnTo>
                    <a:pt x="94" y="286"/>
                  </a:lnTo>
                  <a:lnTo>
                    <a:pt x="96" y="288"/>
                  </a:lnTo>
                  <a:lnTo>
                    <a:pt x="96" y="290"/>
                  </a:lnTo>
                  <a:lnTo>
                    <a:pt x="98" y="290"/>
                  </a:lnTo>
                  <a:lnTo>
                    <a:pt x="96" y="290"/>
                  </a:lnTo>
                  <a:lnTo>
                    <a:pt x="96" y="292"/>
                  </a:lnTo>
                  <a:lnTo>
                    <a:pt x="96" y="290"/>
                  </a:lnTo>
                  <a:lnTo>
                    <a:pt x="96" y="292"/>
                  </a:lnTo>
                  <a:lnTo>
                    <a:pt x="96" y="294"/>
                  </a:lnTo>
                  <a:lnTo>
                    <a:pt x="98" y="294"/>
                  </a:lnTo>
                  <a:lnTo>
                    <a:pt x="98" y="296"/>
                  </a:lnTo>
                  <a:lnTo>
                    <a:pt x="98" y="294"/>
                  </a:lnTo>
                  <a:lnTo>
                    <a:pt x="96" y="294"/>
                  </a:lnTo>
                  <a:lnTo>
                    <a:pt x="96" y="296"/>
                  </a:lnTo>
                  <a:lnTo>
                    <a:pt x="98" y="296"/>
                  </a:lnTo>
                  <a:lnTo>
                    <a:pt x="96" y="296"/>
                  </a:lnTo>
                  <a:lnTo>
                    <a:pt x="96" y="294"/>
                  </a:lnTo>
                  <a:lnTo>
                    <a:pt x="96" y="296"/>
                  </a:lnTo>
                  <a:lnTo>
                    <a:pt x="96" y="298"/>
                  </a:lnTo>
                  <a:lnTo>
                    <a:pt x="96" y="300"/>
                  </a:lnTo>
                  <a:lnTo>
                    <a:pt x="96" y="302"/>
                  </a:lnTo>
                  <a:lnTo>
                    <a:pt x="96" y="304"/>
                  </a:lnTo>
                  <a:lnTo>
                    <a:pt x="96" y="306"/>
                  </a:lnTo>
                  <a:lnTo>
                    <a:pt x="96" y="304"/>
                  </a:lnTo>
                  <a:lnTo>
                    <a:pt x="98" y="304"/>
                  </a:lnTo>
                  <a:lnTo>
                    <a:pt x="98" y="306"/>
                  </a:lnTo>
                  <a:lnTo>
                    <a:pt x="96" y="306"/>
                  </a:lnTo>
                  <a:lnTo>
                    <a:pt x="96" y="308"/>
                  </a:lnTo>
                  <a:lnTo>
                    <a:pt x="98" y="309"/>
                  </a:lnTo>
                  <a:lnTo>
                    <a:pt x="98" y="308"/>
                  </a:lnTo>
                  <a:lnTo>
                    <a:pt x="98" y="309"/>
                  </a:lnTo>
                  <a:lnTo>
                    <a:pt x="98" y="311"/>
                  </a:lnTo>
                  <a:lnTo>
                    <a:pt x="98" y="313"/>
                  </a:lnTo>
                  <a:lnTo>
                    <a:pt x="100" y="313"/>
                  </a:lnTo>
                  <a:lnTo>
                    <a:pt x="98" y="313"/>
                  </a:lnTo>
                  <a:lnTo>
                    <a:pt x="98" y="315"/>
                  </a:lnTo>
                  <a:lnTo>
                    <a:pt x="96" y="315"/>
                  </a:lnTo>
                  <a:lnTo>
                    <a:pt x="98" y="315"/>
                  </a:lnTo>
                  <a:lnTo>
                    <a:pt x="100" y="317"/>
                  </a:lnTo>
                  <a:lnTo>
                    <a:pt x="98" y="317"/>
                  </a:lnTo>
                  <a:lnTo>
                    <a:pt x="100" y="317"/>
                  </a:lnTo>
                  <a:lnTo>
                    <a:pt x="102" y="317"/>
                  </a:lnTo>
                  <a:lnTo>
                    <a:pt x="104" y="317"/>
                  </a:lnTo>
                  <a:lnTo>
                    <a:pt x="104" y="319"/>
                  </a:lnTo>
                  <a:lnTo>
                    <a:pt x="104" y="321"/>
                  </a:lnTo>
                  <a:lnTo>
                    <a:pt x="106" y="321"/>
                  </a:lnTo>
                  <a:lnTo>
                    <a:pt x="106" y="319"/>
                  </a:lnTo>
                  <a:lnTo>
                    <a:pt x="108" y="319"/>
                  </a:lnTo>
                  <a:lnTo>
                    <a:pt x="110" y="319"/>
                  </a:lnTo>
                  <a:lnTo>
                    <a:pt x="110" y="321"/>
                  </a:lnTo>
                  <a:lnTo>
                    <a:pt x="112" y="323"/>
                  </a:lnTo>
                  <a:lnTo>
                    <a:pt x="112" y="325"/>
                  </a:lnTo>
                  <a:lnTo>
                    <a:pt x="113" y="325"/>
                  </a:lnTo>
                  <a:lnTo>
                    <a:pt x="113" y="327"/>
                  </a:lnTo>
                  <a:lnTo>
                    <a:pt x="115" y="327"/>
                  </a:lnTo>
                  <a:lnTo>
                    <a:pt x="117" y="327"/>
                  </a:lnTo>
                  <a:lnTo>
                    <a:pt x="117" y="329"/>
                  </a:lnTo>
                  <a:lnTo>
                    <a:pt x="119" y="329"/>
                  </a:lnTo>
                  <a:lnTo>
                    <a:pt x="119" y="331"/>
                  </a:lnTo>
                  <a:lnTo>
                    <a:pt x="115" y="329"/>
                  </a:lnTo>
                  <a:lnTo>
                    <a:pt x="115" y="327"/>
                  </a:lnTo>
                  <a:lnTo>
                    <a:pt x="115" y="329"/>
                  </a:lnTo>
                  <a:lnTo>
                    <a:pt x="115" y="331"/>
                  </a:lnTo>
                  <a:lnTo>
                    <a:pt x="117" y="331"/>
                  </a:lnTo>
                  <a:lnTo>
                    <a:pt x="115" y="331"/>
                  </a:lnTo>
                  <a:lnTo>
                    <a:pt x="117" y="331"/>
                  </a:lnTo>
                  <a:lnTo>
                    <a:pt x="117" y="332"/>
                  </a:lnTo>
                  <a:lnTo>
                    <a:pt x="119" y="332"/>
                  </a:lnTo>
                  <a:lnTo>
                    <a:pt x="119" y="334"/>
                  </a:lnTo>
                  <a:lnTo>
                    <a:pt x="119" y="332"/>
                  </a:lnTo>
                  <a:lnTo>
                    <a:pt x="121" y="334"/>
                  </a:lnTo>
                  <a:lnTo>
                    <a:pt x="121" y="336"/>
                  </a:lnTo>
                  <a:lnTo>
                    <a:pt x="123" y="336"/>
                  </a:lnTo>
                  <a:lnTo>
                    <a:pt x="123" y="338"/>
                  </a:lnTo>
                  <a:lnTo>
                    <a:pt x="123" y="336"/>
                  </a:lnTo>
                  <a:lnTo>
                    <a:pt x="121" y="336"/>
                  </a:lnTo>
                  <a:lnTo>
                    <a:pt x="121" y="334"/>
                  </a:lnTo>
                  <a:lnTo>
                    <a:pt x="123" y="334"/>
                  </a:lnTo>
                  <a:lnTo>
                    <a:pt x="123" y="336"/>
                  </a:lnTo>
                  <a:lnTo>
                    <a:pt x="123" y="338"/>
                  </a:lnTo>
                  <a:lnTo>
                    <a:pt x="125" y="340"/>
                  </a:lnTo>
                  <a:lnTo>
                    <a:pt x="127" y="342"/>
                  </a:lnTo>
                  <a:lnTo>
                    <a:pt x="127" y="340"/>
                  </a:lnTo>
                  <a:lnTo>
                    <a:pt x="127" y="342"/>
                  </a:lnTo>
                  <a:lnTo>
                    <a:pt x="125" y="342"/>
                  </a:lnTo>
                  <a:lnTo>
                    <a:pt x="125" y="340"/>
                  </a:lnTo>
                  <a:lnTo>
                    <a:pt x="123" y="340"/>
                  </a:lnTo>
                  <a:lnTo>
                    <a:pt x="125" y="342"/>
                  </a:lnTo>
                  <a:lnTo>
                    <a:pt x="123" y="344"/>
                  </a:lnTo>
                  <a:lnTo>
                    <a:pt x="121" y="344"/>
                  </a:lnTo>
                  <a:lnTo>
                    <a:pt x="121" y="346"/>
                  </a:lnTo>
                  <a:lnTo>
                    <a:pt x="123" y="344"/>
                  </a:lnTo>
                  <a:lnTo>
                    <a:pt x="127" y="344"/>
                  </a:lnTo>
                  <a:lnTo>
                    <a:pt x="127" y="346"/>
                  </a:lnTo>
                  <a:lnTo>
                    <a:pt x="125" y="346"/>
                  </a:lnTo>
                  <a:lnTo>
                    <a:pt x="123" y="346"/>
                  </a:lnTo>
                  <a:lnTo>
                    <a:pt x="121" y="348"/>
                  </a:lnTo>
                  <a:lnTo>
                    <a:pt x="121" y="350"/>
                  </a:lnTo>
                  <a:lnTo>
                    <a:pt x="119" y="350"/>
                  </a:lnTo>
                  <a:lnTo>
                    <a:pt x="121" y="350"/>
                  </a:lnTo>
                  <a:lnTo>
                    <a:pt x="119" y="352"/>
                  </a:lnTo>
                  <a:lnTo>
                    <a:pt x="117" y="352"/>
                  </a:lnTo>
                  <a:lnTo>
                    <a:pt x="117" y="354"/>
                  </a:lnTo>
                  <a:lnTo>
                    <a:pt x="115" y="354"/>
                  </a:lnTo>
                  <a:lnTo>
                    <a:pt x="113" y="354"/>
                  </a:lnTo>
                  <a:lnTo>
                    <a:pt x="115" y="356"/>
                  </a:lnTo>
                  <a:lnTo>
                    <a:pt x="113" y="356"/>
                  </a:lnTo>
                  <a:lnTo>
                    <a:pt x="115" y="356"/>
                  </a:lnTo>
                  <a:lnTo>
                    <a:pt x="115" y="357"/>
                  </a:lnTo>
                  <a:lnTo>
                    <a:pt x="113" y="357"/>
                  </a:lnTo>
                  <a:lnTo>
                    <a:pt x="113" y="356"/>
                  </a:lnTo>
                  <a:lnTo>
                    <a:pt x="112" y="356"/>
                  </a:lnTo>
                  <a:lnTo>
                    <a:pt x="113" y="356"/>
                  </a:lnTo>
                  <a:lnTo>
                    <a:pt x="112" y="356"/>
                  </a:lnTo>
                  <a:lnTo>
                    <a:pt x="112" y="357"/>
                  </a:lnTo>
                  <a:lnTo>
                    <a:pt x="110" y="357"/>
                  </a:lnTo>
                  <a:lnTo>
                    <a:pt x="110" y="356"/>
                  </a:lnTo>
                  <a:lnTo>
                    <a:pt x="112" y="359"/>
                  </a:lnTo>
                  <a:lnTo>
                    <a:pt x="113" y="359"/>
                  </a:lnTo>
                  <a:lnTo>
                    <a:pt x="113" y="357"/>
                  </a:lnTo>
                  <a:lnTo>
                    <a:pt x="115" y="357"/>
                  </a:lnTo>
                  <a:lnTo>
                    <a:pt x="117" y="357"/>
                  </a:lnTo>
                  <a:lnTo>
                    <a:pt x="117" y="359"/>
                  </a:lnTo>
                  <a:lnTo>
                    <a:pt x="117" y="357"/>
                  </a:lnTo>
                  <a:lnTo>
                    <a:pt x="117" y="356"/>
                  </a:lnTo>
                  <a:lnTo>
                    <a:pt x="119" y="357"/>
                  </a:lnTo>
                  <a:lnTo>
                    <a:pt x="119" y="359"/>
                  </a:lnTo>
                  <a:lnTo>
                    <a:pt x="117" y="359"/>
                  </a:lnTo>
                  <a:lnTo>
                    <a:pt x="115" y="359"/>
                  </a:lnTo>
                  <a:lnTo>
                    <a:pt x="113" y="359"/>
                  </a:lnTo>
                  <a:lnTo>
                    <a:pt x="115" y="359"/>
                  </a:lnTo>
                  <a:lnTo>
                    <a:pt x="115" y="361"/>
                  </a:lnTo>
                  <a:lnTo>
                    <a:pt x="113" y="361"/>
                  </a:lnTo>
                  <a:lnTo>
                    <a:pt x="115" y="361"/>
                  </a:lnTo>
                  <a:lnTo>
                    <a:pt x="115" y="363"/>
                  </a:lnTo>
                  <a:lnTo>
                    <a:pt x="117" y="363"/>
                  </a:lnTo>
                  <a:lnTo>
                    <a:pt x="115" y="361"/>
                  </a:lnTo>
                  <a:lnTo>
                    <a:pt x="115" y="363"/>
                  </a:lnTo>
                  <a:lnTo>
                    <a:pt x="117" y="363"/>
                  </a:lnTo>
                  <a:lnTo>
                    <a:pt x="117" y="365"/>
                  </a:lnTo>
                  <a:lnTo>
                    <a:pt x="115" y="365"/>
                  </a:lnTo>
                  <a:lnTo>
                    <a:pt x="113" y="365"/>
                  </a:lnTo>
                  <a:lnTo>
                    <a:pt x="115" y="365"/>
                  </a:lnTo>
                  <a:lnTo>
                    <a:pt x="113" y="367"/>
                  </a:lnTo>
                  <a:lnTo>
                    <a:pt x="113" y="365"/>
                  </a:lnTo>
                  <a:lnTo>
                    <a:pt x="112" y="365"/>
                  </a:lnTo>
                  <a:lnTo>
                    <a:pt x="112" y="367"/>
                  </a:lnTo>
                  <a:lnTo>
                    <a:pt x="110" y="367"/>
                  </a:lnTo>
                  <a:lnTo>
                    <a:pt x="110" y="369"/>
                  </a:lnTo>
                  <a:lnTo>
                    <a:pt x="110" y="371"/>
                  </a:lnTo>
                  <a:lnTo>
                    <a:pt x="108" y="371"/>
                  </a:lnTo>
                  <a:lnTo>
                    <a:pt x="108" y="373"/>
                  </a:lnTo>
                  <a:lnTo>
                    <a:pt x="108" y="371"/>
                  </a:lnTo>
                  <a:lnTo>
                    <a:pt x="106" y="371"/>
                  </a:lnTo>
                  <a:lnTo>
                    <a:pt x="106" y="373"/>
                  </a:lnTo>
                  <a:lnTo>
                    <a:pt x="106" y="371"/>
                  </a:lnTo>
                  <a:lnTo>
                    <a:pt x="106" y="369"/>
                  </a:lnTo>
                  <a:lnTo>
                    <a:pt x="106" y="367"/>
                  </a:lnTo>
                  <a:lnTo>
                    <a:pt x="106" y="365"/>
                  </a:lnTo>
                  <a:lnTo>
                    <a:pt x="106" y="367"/>
                  </a:lnTo>
                  <a:lnTo>
                    <a:pt x="104" y="367"/>
                  </a:lnTo>
                  <a:lnTo>
                    <a:pt x="104" y="365"/>
                  </a:lnTo>
                  <a:lnTo>
                    <a:pt x="104" y="363"/>
                  </a:lnTo>
                  <a:lnTo>
                    <a:pt x="104" y="365"/>
                  </a:lnTo>
                  <a:lnTo>
                    <a:pt x="104" y="367"/>
                  </a:lnTo>
                  <a:lnTo>
                    <a:pt x="104" y="369"/>
                  </a:lnTo>
                  <a:lnTo>
                    <a:pt x="104" y="371"/>
                  </a:lnTo>
                  <a:lnTo>
                    <a:pt x="104" y="369"/>
                  </a:lnTo>
                  <a:lnTo>
                    <a:pt x="104" y="371"/>
                  </a:lnTo>
                  <a:lnTo>
                    <a:pt x="104" y="373"/>
                  </a:lnTo>
                  <a:lnTo>
                    <a:pt x="102" y="373"/>
                  </a:lnTo>
                  <a:lnTo>
                    <a:pt x="104" y="373"/>
                  </a:lnTo>
                  <a:lnTo>
                    <a:pt x="102" y="373"/>
                  </a:lnTo>
                  <a:lnTo>
                    <a:pt x="104" y="373"/>
                  </a:lnTo>
                  <a:lnTo>
                    <a:pt x="102" y="373"/>
                  </a:lnTo>
                  <a:lnTo>
                    <a:pt x="100" y="373"/>
                  </a:lnTo>
                  <a:lnTo>
                    <a:pt x="102" y="373"/>
                  </a:lnTo>
                  <a:lnTo>
                    <a:pt x="102" y="375"/>
                  </a:lnTo>
                  <a:lnTo>
                    <a:pt x="100" y="375"/>
                  </a:lnTo>
                  <a:lnTo>
                    <a:pt x="102" y="375"/>
                  </a:lnTo>
                  <a:lnTo>
                    <a:pt x="100" y="375"/>
                  </a:lnTo>
                  <a:lnTo>
                    <a:pt x="100" y="377"/>
                  </a:lnTo>
                  <a:lnTo>
                    <a:pt x="98" y="377"/>
                  </a:lnTo>
                  <a:lnTo>
                    <a:pt x="96" y="377"/>
                  </a:lnTo>
                  <a:lnTo>
                    <a:pt x="94" y="377"/>
                  </a:lnTo>
                  <a:lnTo>
                    <a:pt x="94" y="379"/>
                  </a:lnTo>
                  <a:lnTo>
                    <a:pt x="96" y="379"/>
                  </a:lnTo>
                  <a:lnTo>
                    <a:pt x="94" y="379"/>
                  </a:lnTo>
                  <a:lnTo>
                    <a:pt x="92" y="379"/>
                  </a:lnTo>
                  <a:lnTo>
                    <a:pt x="94" y="379"/>
                  </a:lnTo>
                  <a:lnTo>
                    <a:pt x="94" y="380"/>
                  </a:lnTo>
                  <a:lnTo>
                    <a:pt x="92" y="380"/>
                  </a:lnTo>
                  <a:lnTo>
                    <a:pt x="87" y="380"/>
                  </a:lnTo>
                  <a:lnTo>
                    <a:pt x="81" y="379"/>
                  </a:lnTo>
                  <a:lnTo>
                    <a:pt x="83" y="380"/>
                  </a:lnTo>
                  <a:lnTo>
                    <a:pt x="81" y="380"/>
                  </a:lnTo>
                  <a:lnTo>
                    <a:pt x="83" y="380"/>
                  </a:lnTo>
                  <a:lnTo>
                    <a:pt x="85" y="380"/>
                  </a:lnTo>
                  <a:lnTo>
                    <a:pt x="85" y="382"/>
                  </a:lnTo>
                  <a:lnTo>
                    <a:pt x="85" y="380"/>
                  </a:lnTo>
                  <a:lnTo>
                    <a:pt x="87" y="380"/>
                  </a:lnTo>
                  <a:lnTo>
                    <a:pt x="89" y="380"/>
                  </a:lnTo>
                  <a:lnTo>
                    <a:pt x="90" y="380"/>
                  </a:lnTo>
                  <a:lnTo>
                    <a:pt x="90" y="382"/>
                  </a:lnTo>
                  <a:lnTo>
                    <a:pt x="90" y="380"/>
                  </a:lnTo>
                  <a:lnTo>
                    <a:pt x="90" y="382"/>
                  </a:lnTo>
                  <a:lnTo>
                    <a:pt x="90" y="384"/>
                  </a:lnTo>
                  <a:lnTo>
                    <a:pt x="92" y="384"/>
                  </a:lnTo>
                  <a:lnTo>
                    <a:pt x="90" y="384"/>
                  </a:lnTo>
                  <a:lnTo>
                    <a:pt x="92" y="386"/>
                  </a:lnTo>
                  <a:lnTo>
                    <a:pt x="90" y="386"/>
                  </a:lnTo>
                  <a:lnTo>
                    <a:pt x="89" y="386"/>
                  </a:lnTo>
                  <a:lnTo>
                    <a:pt x="87" y="386"/>
                  </a:lnTo>
                  <a:lnTo>
                    <a:pt x="85" y="384"/>
                  </a:lnTo>
                  <a:lnTo>
                    <a:pt x="89" y="386"/>
                  </a:lnTo>
                  <a:lnTo>
                    <a:pt x="89" y="388"/>
                  </a:lnTo>
                  <a:lnTo>
                    <a:pt x="90" y="388"/>
                  </a:lnTo>
                  <a:lnTo>
                    <a:pt x="90" y="390"/>
                  </a:lnTo>
                  <a:lnTo>
                    <a:pt x="89" y="388"/>
                  </a:lnTo>
                  <a:lnTo>
                    <a:pt x="89" y="390"/>
                  </a:lnTo>
                  <a:lnTo>
                    <a:pt x="90" y="390"/>
                  </a:lnTo>
                  <a:lnTo>
                    <a:pt x="89" y="392"/>
                  </a:lnTo>
                  <a:lnTo>
                    <a:pt x="90" y="392"/>
                  </a:lnTo>
                  <a:lnTo>
                    <a:pt x="90" y="394"/>
                  </a:lnTo>
                  <a:lnTo>
                    <a:pt x="90" y="396"/>
                  </a:lnTo>
                  <a:lnTo>
                    <a:pt x="89" y="396"/>
                  </a:lnTo>
                  <a:lnTo>
                    <a:pt x="89" y="394"/>
                  </a:lnTo>
                  <a:lnTo>
                    <a:pt x="89" y="396"/>
                  </a:lnTo>
                  <a:lnTo>
                    <a:pt x="90" y="398"/>
                  </a:lnTo>
                  <a:lnTo>
                    <a:pt x="89" y="398"/>
                  </a:lnTo>
                  <a:lnTo>
                    <a:pt x="90" y="398"/>
                  </a:lnTo>
                  <a:lnTo>
                    <a:pt x="90" y="400"/>
                  </a:lnTo>
                  <a:lnTo>
                    <a:pt x="89" y="400"/>
                  </a:lnTo>
                  <a:lnTo>
                    <a:pt x="89" y="398"/>
                  </a:lnTo>
                  <a:lnTo>
                    <a:pt x="89" y="400"/>
                  </a:lnTo>
                  <a:lnTo>
                    <a:pt x="89" y="398"/>
                  </a:lnTo>
                  <a:lnTo>
                    <a:pt x="89" y="400"/>
                  </a:lnTo>
                  <a:lnTo>
                    <a:pt x="90" y="400"/>
                  </a:lnTo>
                  <a:lnTo>
                    <a:pt x="90" y="402"/>
                  </a:lnTo>
                  <a:lnTo>
                    <a:pt x="89" y="402"/>
                  </a:lnTo>
                  <a:lnTo>
                    <a:pt x="90" y="402"/>
                  </a:lnTo>
                  <a:lnTo>
                    <a:pt x="90" y="403"/>
                  </a:lnTo>
                  <a:lnTo>
                    <a:pt x="89" y="403"/>
                  </a:lnTo>
                  <a:lnTo>
                    <a:pt x="89" y="402"/>
                  </a:lnTo>
                  <a:lnTo>
                    <a:pt x="89" y="403"/>
                  </a:lnTo>
                  <a:lnTo>
                    <a:pt x="89" y="402"/>
                  </a:lnTo>
                  <a:lnTo>
                    <a:pt x="87" y="402"/>
                  </a:lnTo>
                  <a:lnTo>
                    <a:pt x="89" y="402"/>
                  </a:lnTo>
                  <a:lnTo>
                    <a:pt x="87" y="400"/>
                  </a:lnTo>
                  <a:lnTo>
                    <a:pt x="87" y="402"/>
                  </a:lnTo>
                  <a:lnTo>
                    <a:pt x="87" y="403"/>
                  </a:lnTo>
                  <a:lnTo>
                    <a:pt x="87" y="402"/>
                  </a:lnTo>
                  <a:lnTo>
                    <a:pt x="85" y="402"/>
                  </a:lnTo>
                  <a:lnTo>
                    <a:pt x="87" y="402"/>
                  </a:lnTo>
                  <a:lnTo>
                    <a:pt x="85" y="403"/>
                  </a:lnTo>
                  <a:lnTo>
                    <a:pt x="85" y="402"/>
                  </a:lnTo>
                  <a:lnTo>
                    <a:pt x="85" y="403"/>
                  </a:lnTo>
                  <a:lnTo>
                    <a:pt x="89" y="407"/>
                  </a:lnTo>
                  <a:lnTo>
                    <a:pt x="89" y="405"/>
                  </a:lnTo>
                  <a:lnTo>
                    <a:pt x="87" y="403"/>
                  </a:lnTo>
                  <a:lnTo>
                    <a:pt x="85" y="403"/>
                  </a:lnTo>
                  <a:lnTo>
                    <a:pt x="87" y="405"/>
                  </a:lnTo>
                  <a:lnTo>
                    <a:pt x="89" y="407"/>
                  </a:lnTo>
                  <a:lnTo>
                    <a:pt x="89" y="409"/>
                  </a:lnTo>
                  <a:lnTo>
                    <a:pt x="87" y="409"/>
                  </a:lnTo>
                  <a:lnTo>
                    <a:pt x="87" y="407"/>
                  </a:lnTo>
                  <a:lnTo>
                    <a:pt x="87" y="409"/>
                  </a:lnTo>
                  <a:lnTo>
                    <a:pt x="89" y="409"/>
                  </a:lnTo>
                  <a:lnTo>
                    <a:pt x="87" y="409"/>
                  </a:lnTo>
                  <a:lnTo>
                    <a:pt x="89" y="409"/>
                  </a:lnTo>
                  <a:lnTo>
                    <a:pt x="89" y="411"/>
                  </a:lnTo>
                  <a:lnTo>
                    <a:pt x="87" y="411"/>
                  </a:lnTo>
                  <a:lnTo>
                    <a:pt x="87" y="413"/>
                  </a:lnTo>
                  <a:lnTo>
                    <a:pt x="89" y="413"/>
                  </a:lnTo>
                  <a:lnTo>
                    <a:pt x="89" y="415"/>
                  </a:lnTo>
                  <a:lnTo>
                    <a:pt x="89" y="417"/>
                  </a:lnTo>
                  <a:lnTo>
                    <a:pt x="87" y="417"/>
                  </a:lnTo>
                  <a:lnTo>
                    <a:pt x="87" y="419"/>
                  </a:lnTo>
                  <a:lnTo>
                    <a:pt x="85" y="421"/>
                  </a:lnTo>
                  <a:lnTo>
                    <a:pt x="87" y="423"/>
                  </a:lnTo>
                  <a:lnTo>
                    <a:pt x="85" y="423"/>
                  </a:lnTo>
                  <a:lnTo>
                    <a:pt x="85" y="425"/>
                  </a:lnTo>
                  <a:lnTo>
                    <a:pt x="87" y="425"/>
                  </a:lnTo>
                  <a:lnTo>
                    <a:pt x="87" y="427"/>
                  </a:lnTo>
                  <a:lnTo>
                    <a:pt x="87" y="428"/>
                  </a:lnTo>
                  <a:lnTo>
                    <a:pt x="87" y="427"/>
                  </a:lnTo>
                  <a:lnTo>
                    <a:pt x="87" y="428"/>
                  </a:lnTo>
                  <a:lnTo>
                    <a:pt x="85" y="428"/>
                  </a:lnTo>
                  <a:lnTo>
                    <a:pt x="85" y="430"/>
                  </a:lnTo>
                  <a:lnTo>
                    <a:pt x="85" y="432"/>
                  </a:lnTo>
                  <a:lnTo>
                    <a:pt x="85" y="434"/>
                  </a:lnTo>
                  <a:lnTo>
                    <a:pt x="85" y="436"/>
                  </a:lnTo>
                  <a:lnTo>
                    <a:pt x="85" y="434"/>
                  </a:lnTo>
                  <a:lnTo>
                    <a:pt x="85" y="436"/>
                  </a:lnTo>
                  <a:lnTo>
                    <a:pt x="83" y="436"/>
                  </a:lnTo>
                  <a:lnTo>
                    <a:pt x="85" y="436"/>
                  </a:lnTo>
                  <a:lnTo>
                    <a:pt x="85" y="438"/>
                  </a:lnTo>
                  <a:lnTo>
                    <a:pt x="83" y="440"/>
                  </a:lnTo>
                  <a:lnTo>
                    <a:pt x="83" y="438"/>
                  </a:lnTo>
                  <a:lnTo>
                    <a:pt x="83" y="440"/>
                  </a:lnTo>
                  <a:lnTo>
                    <a:pt x="81" y="440"/>
                  </a:lnTo>
                  <a:lnTo>
                    <a:pt x="81" y="442"/>
                  </a:lnTo>
                  <a:lnTo>
                    <a:pt x="81" y="444"/>
                  </a:lnTo>
                  <a:lnTo>
                    <a:pt x="79" y="446"/>
                  </a:lnTo>
                  <a:lnTo>
                    <a:pt x="79" y="448"/>
                  </a:lnTo>
                  <a:lnTo>
                    <a:pt x="79" y="451"/>
                  </a:lnTo>
                  <a:lnTo>
                    <a:pt x="77" y="451"/>
                  </a:lnTo>
                  <a:lnTo>
                    <a:pt x="77" y="453"/>
                  </a:lnTo>
                  <a:lnTo>
                    <a:pt x="75" y="455"/>
                  </a:lnTo>
                  <a:lnTo>
                    <a:pt x="75" y="453"/>
                  </a:lnTo>
                  <a:lnTo>
                    <a:pt x="73" y="453"/>
                  </a:lnTo>
                  <a:lnTo>
                    <a:pt x="73" y="451"/>
                  </a:lnTo>
                  <a:lnTo>
                    <a:pt x="71" y="453"/>
                  </a:lnTo>
                  <a:lnTo>
                    <a:pt x="71" y="451"/>
                  </a:lnTo>
                  <a:lnTo>
                    <a:pt x="71" y="453"/>
                  </a:lnTo>
                  <a:lnTo>
                    <a:pt x="69" y="453"/>
                  </a:lnTo>
                  <a:lnTo>
                    <a:pt x="67" y="453"/>
                  </a:lnTo>
                  <a:lnTo>
                    <a:pt x="65" y="453"/>
                  </a:lnTo>
                  <a:lnTo>
                    <a:pt x="64" y="453"/>
                  </a:lnTo>
                  <a:lnTo>
                    <a:pt x="62" y="453"/>
                  </a:lnTo>
                  <a:lnTo>
                    <a:pt x="64" y="453"/>
                  </a:lnTo>
                  <a:lnTo>
                    <a:pt x="62" y="453"/>
                  </a:lnTo>
                  <a:lnTo>
                    <a:pt x="60" y="453"/>
                  </a:lnTo>
                  <a:lnTo>
                    <a:pt x="58" y="453"/>
                  </a:lnTo>
                  <a:lnTo>
                    <a:pt x="58" y="455"/>
                  </a:lnTo>
                  <a:lnTo>
                    <a:pt x="58" y="457"/>
                  </a:lnTo>
                  <a:lnTo>
                    <a:pt x="56" y="457"/>
                  </a:lnTo>
                  <a:lnTo>
                    <a:pt x="56" y="455"/>
                  </a:lnTo>
                  <a:lnTo>
                    <a:pt x="56" y="457"/>
                  </a:lnTo>
                  <a:lnTo>
                    <a:pt x="56" y="455"/>
                  </a:lnTo>
                  <a:lnTo>
                    <a:pt x="54" y="457"/>
                  </a:lnTo>
                  <a:lnTo>
                    <a:pt x="52" y="459"/>
                  </a:lnTo>
                  <a:lnTo>
                    <a:pt x="52" y="461"/>
                  </a:lnTo>
                  <a:lnTo>
                    <a:pt x="50" y="461"/>
                  </a:lnTo>
                  <a:lnTo>
                    <a:pt x="50" y="463"/>
                  </a:lnTo>
                  <a:lnTo>
                    <a:pt x="50" y="465"/>
                  </a:lnTo>
                  <a:lnTo>
                    <a:pt x="48" y="465"/>
                  </a:lnTo>
                  <a:lnTo>
                    <a:pt x="50" y="467"/>
                  </a:lnTo>
                  <a:lnTo>
                    <a:pt x="50" y="469"/>
                  </a:lnTo>
                  <a:lnTo>
                    <a:pt x="52" y="471"/>
                  </a:lnTo>
                  <a:lnTo>
                    <a:pt x="52" y="473"/>
                  </a:lnTo>
                  <a:lnTo>
                    <a:pt x="50" y="473"/>
                  </a:lnTo>
                  <a:lnTo>
                    <a:pt x="50" y="475"/>
                  </a:lnTo>
                  <a:lnTo>
                    <a:pt x="48" y="475"/>
                  </a:lnTo>
                  <a:lnTo>
                    <a:pt x="46" y="475"/>
                  </a:lnTo>
                  <a:lnTo>
                    <a:pt x="44" y="475"/>
                  </a:lnTo>
                  <a:lnTo>
                    <a:pt x="42" y="475"/>
                  </a:lnTo>
                  <a:lnTo>
                    <a:pt x="41" y="475"/>
                  </a:lnTo>
                  <a:lnTo>
                    <a:pt x="39" y="475"/>
                  </a:lnTo>
                  <a:lnTo>
                    <a:pt x="37" y="476"/>
                  </a:lnTo>
                  <a:lnTo>
                    <a:pt x="35" y="476"/>
                  </a:lnTo>
                  <a:lnTo>
                    <a:pt x="33" y="475"/>
                  </a:lnTo>
                  <a:lnTo>
                    <a:pt x="31" y="475"/>
                  </a:lnTo>
                  <a:lnTo>
                    <a:pt x="29" y="475"/>
                  </a:lnTo>
                  <a:lnTo>
                    <a:pt x="27" y="475"/>
                  </a:lnTo>
                  <a:lnTo>
                    <a:pt x="29" y="475"/>
                  </a:lnTo>
                  <a:lnTo>
                    <a:pt x="29" y="473"/>
                  </a:lnTo>
                  <a:lnTo>
                    <a:pt x="29" y="471"/>
                  </a:lnTo>
                  <a:lnTo>
                    <a:pt x="29" y="469"/>
                  </a:lnTo>
                  <a:lnTo>
                    <a:pt x="31" y="469"/>
                  </a:lnTo>
                  <a:lnTo>
                    <a:pt x="31" y="467"/>
                  </a:lnTo>
                  <a:lnTo>
                    <a:pt x="31" y="465"/>
                  </a:lnTo>
                  <a:lnTo>
                    <a:pt x="29" y="465"/>
                  </a:lnTo>
                  <a:lnTo>
                    <a:pt x="29" y="463"/>
                  </a:lnTo>
                  <a:lnTo>
                    <a:pt x="29" y="461"/>
                  </a:lnTo>
                  <a:lnTo>
                    <a:pt x="27" y="461"/>
                  </a:lnTo>
                  <a:lnTo>
                    <a:pt x="27" y="459"/>
                  </a:lnTo>
                  <a:lnTo>
                    <a:pt x="27" y="457"/>
                  </a:lnTo>
                  <a:lnTo>
                    <a:pt x="25" y="457"/>
                  </a:lnTo>
                  <a:lnTo>
                    <a:pt x="23" y="455"/>
                  </a:lnTo>
                  <a:lnTo>
                    <a:pt x="23" y="453"/>
                  </a:lnTo>
                  <a:lnTo>
                    <a:pt x="23" y="451"/>
                  </a:lnTo>
                  <a:lnTo>
                    <a:pt x="21" y="450"/>
                  </a:lnTo>
                  <a:lnTo>
                    <a:pt x="25" y="450"/>
                  </a:lnTo>
                  <a:lnTo>
                    <a:pt x="25" y="451"/>
                  </a:lnTo>
                  <a:lnTo>
                    <a:pt x="27" y="451"/>
                  </a:lnTo>
                  <a:lnTo>
                    <a:pt x="27" y="450"/>
                  </a:lnTo>
                  <a:lnTo>
                    <a:pt x="25" y="448"/>
                  </a:lnTo>
                  <a:lnTo>
                    <a:pt x="25" y="446"/>
                  </a:lnTo>
                  <a:lnTo>
                    <a:pt x="23" y="446"/>
                  </a:lnTo>
                  <a:lnTo>
                    <a:pt x="25" y="446"/>
                  </a:lnTo>
                  <a:lnTo>
                    <a:pt x="25" y="444"/>
                  </a:lnTo>
                  <a:lnTo>
                    <a:pt x="27" y="446"/>
                  </a:lnTo>
                  <a:lnTo>
                    <a:pt x="29" y="446"/>
                  </a:lnTo>
                  <a:lnTo>
                    <a:pt x="29" y="444"/>
                  </a:lnTo>
                  <a:lnTo>
                    <a:pt x="29" y="442"/>
                  </a:lnTo>
                  <a:lnTo>
                    <a:pt x="29" y="440"/>
                  </a:lnTo>
                  <a:lnTo>
                    <a:pt x="27" y="440"/>
                  </a:lnTo>
                  <a:lnTo>
                    <a:pt x="25" y="440"/>
                  </a:lnTo>
                  <a:lnTo>
                    <a:pt x="25" y="438"/>
                  </a:lnTo>
                  <a:lnTo>
                    <a:pt x="25" y="436"/>
                  </a:lnTo>
                  <a:lnTo>
                    <a:pt x="23" y="436"/>
                  </a:lnTo>
                  <a:lnTo>
                    <a:pt x="23" y="434"/>
                  </a:lnTo>
                  <a:lnTo>
                    <a:pt x="23" y="432"/>
                  </a:lnTo>
                  <a:lnTo>
                    <a:pt x="21" y="432"/>
                  </a:lnTo>
                  <a:lnTo>
                    <a:pt x="19" y="432"/>
                  </a:lnTo>
                  <a:lnTo>
                    <a:pt x="19" y="430"/>
                  </a:lnTo>
                  <a:lnTo>
                    <a:pt x="19" y="428"/>
                  </a:lnTo>
                  <a:lnTo>
                    <a:pt x="17" y="427"/>
                  </a:lnTo>
                  <a:lnTo>
                    <a:pt x="17" y="425"/>
                  </a:lnTo>
                  <a:lnTo>
                    <a:pt x="17" y="423"/>
                  </a:lnTo>
                  <a:lnTo>
                    <a:pt x="17" y="425"/>
                  </a:lnTo>
                  <a:lnTo>
                    <a:pt x="17" y="423"/>
                  </a:lnTo>
                  <a:lnTo>
                    <a:pt x="16" y="423"/>
                  </a:lnTo>
                  <a:lnTo>
                    <a:pt x="17" y="423"/>
                  </a:lnTo>
                  <a:lnTo>
                    <a:pt x="16" y="423"/>
                  </a:lnTo>
                  <a:lnTo>
                    <a:pt x="16" y="421"/>
                  </a:lnTo>
                  <a:lnTo>
                    <a:pt x="17" y="421"/>
                  </a:lnTo>
                  <a:lnTo>
                    <a:pt x="16" y="421"/>
                  </a:lnTo>
                  <a:lnTo>
                    <a:pt x="16" y="419"/>
                  </a:lnTo>
                  <a:lnTo>
                    <a:pt x="16" y="417"/>
                  </a:lnTo>
                  <a:lnTo>
                    <a:pt x="16" y="415"/>
                  </a:lnTo>
                  <a:lnTo>
                    <a:pt x="14" y="415"/>
                  </a:lnTo>
                  <a:lnTo>
                    <a:pt x="14" y="417"/>
                  </a:lnTo>
                  <a:lnTo>
                    <a:pt x="14" y="419"/>
                  </a:lnTo>
                  <a:lnTo>
                    <a:pt x="14" y="417"/>
                  </a:lnTo>
                  <a:lnTo>
                    <a:pt x="12" y="417"/>
                  </a:lnTo>
                  <a:lnTo>
                    <a:pt x="14" y="417"/>
                  </a:lnTo>
                  <a:lnTo>
                    <a:pt x="12" y="415"/>
                  </a:lnTo>
                  <a:lnTo>
                    <a:pt x="14" y="415"/>
                  </a:lnTo>
                  <a:lnTo>
                    <a:pt x="14" y="413"/>
                  </a:lnTo>
                  <a:lnTo>
                    <a:pt x="12" y="413"/>
                  </a:lnTo>
                  <a:lnTo>
                    <a:pt x="14" y="413"/>
                  </a:lnTo>
                  <a:lnTo>
                    <a:pt x="14" y="411"/>
                  </a:lnTo>
                  <a:lnTo>
                    <a:pt x="12" y="411"/>
                  </a:lnTo>
                  <a:lnTo>
                    <a:pt x="12" y="409"/>
                  </a:lnTo>
                  <a:lnTo>
                    <a:pt x="14" y="409"/>
                  </a:lnTo>
                  <a:lnTo>
                    <a:pt x="12" y="409"/>
                  </a:lnTo>
                  <a:lnTo>
                    <a:pt x="10" y="407"/>
                  </a:lnTo>
                  <a:lnTo>
                    <a:pt x="10" y="409"/>
                  </a:lnTo>
                  <a:lnTo>
                    <a:pt x="10" y="407"/>
                  </a:lnTo>
                  <a:lnTo>
                    <a:pt x="12" y="405"/>
                  </a:lnTo>
                  <a:lnTo>
                    <a:pt x="10" y="405"/>
                  </a:lnTo>
                  <a:lnTo>
                    <a:pt x="10" y="403"/>
                  </a:lnTo>
                  <a:lnTo>
                    <a:pt x="8" y="403"/>
                  </a:lnTo>
                  <a:lnTo>
                    <a:pt x="10" y="403"/>
                  </a:lnTo>
                  <a:lnTo>
                    <a:pt x="10" y="402"/>
                  </a:lnTo>
                  <a:lnTo>
                    <a:pt x="12" y="400"/>
                  </a:lnTo>
                  <a:lnTo>
                    <a:pt x="12" y="398"/>
                  </a:lnTo>
                  <a:lnTo>
                    <a:pt x="12" y="396"/>
                  </a:lnTo>
                  <a:lnTo>
                    <a:pt x="12" y="394"/>
                  </a:lnTo>
                  <a:lnTo>
                    <a:pt x="12" y="392"/>
                  </a:lnTo>
                  <a:lnTo>
                    <a:pt x="12" y="394"/>
                  </a:lnTo>
                  <a:lnTo>
                    <a:pt x="12" y="392"/>
                  </a:lnTo>
                  <a:lnTo>
                    <a:pt x="12" y="390"/>
                  </a:lnTo>
                  <a:lnTo>
                    <a:pt x="12" y="388"/>
                  </a:lnTo>
                  <a:lnTo>
                    <a:pt x="12" y="390"/>
                  </a:lnTo>
                  <a:lnTo>
                    <a:pt x="10" y="390"/>
                  </a:lnTo>
                  <a:lnTo>
                    <a:pt x="8" y="390"/>
                  </a:lnTo>
                  <a:lnTo>
                    <a:pt x="8" y="392"/>
                  </a:lnTo>
                  <a:lnTo>
                    <a:pt x="6" y="392"/>
                  </a:lnTo>
                  <a:lnTo>
                    <a:pt x="6" y="390"/>
                  </a:lnTo>
                  <a:lnTo>
                    <a:pt x="8" y="390"/>
                  </a:lnTo>
                  <a:lnTo>
                    <a:pt x="8" y="388"/>
                  </a:lnTo>
                  <a:lnTo>
                    <a:pt x="8" y="386"/>
                  </a:lnTo>
                  <a:lnTo>
                    <a:pt x="10" y="386"/>
                  </a:lnTo>
                  <a:lnTo>
                    <a:pt x="8" y="386"/>
                  </a:lnTo>
                  <a:lnTo>
                    <a:pt x="8" y="388"/>
                  </a:lnTo>
                  <a:lnTo>
                    <a:pt x="8" y="386"/>
                  </a:lnTo>
                  <a:lnTo>
                    <a:pt x="8" y="388"/>
                  </a:lnTo>
                  <a:lnTo>
                    <a:pt x="6" y="390"/>
                  </a:lnTo>
                  <a:lnTo>
                    <a:pt x="4" y="392"/>
                  </a:lnTo>
                  <a:lnTo>
                    <a:pt x="4" y="390"/>
                  </a:lnTo>
                  <a:lnTo>
                    <a:pt x="6" y="390"/>
                  </a:lnTo>
                  <a:lnTo>
                    <a:pt x="4" y="390"/>
                  </a:lnTo>
                  <a:lnTo>
                    <a:pt x="6" y="390"/>
                  </a:lnTo>
                  <a:lnTo>
                    <a:pt x="6" y="388"/>
                  </a:lnTo>
                  <a:lnTo>
                    <a:pt x="4" y="388"/>
                  </a:lnTo>
                  <a:lnTo>
                    <a:pt x="4" y="386"/>
                  </a:lnTo>
                  <a:lnTo>
                    <a:pt x="6" y="386"/>
                  </a:lnTo>
                  <a:lnTo>
                    <a:pt x="4" y="386"/>
                  </a:lnTo>
                  <a:lnTo>
                    <a:pt x="4" y="388"/>
                  </a:lnTo>
                  <a:lnTo>
                    <a:pt x="2" y="388"/>
                  </a:lnTo>
                  <a:lnTo>
                    <a:pt x="2" y="390"/>
                  </a:lnTo>
                  <a:lnTo>
                    <a:pt x="2" y="388"/>
                  </a:lnTo>
                  <a:lnTo>
                    <a:pt x="2" y="386"/>
                  </a:lnTo>
                  <a:lnTo>
                    <a:pt x="2" y="384"/>
                  </a:lnTo>
                  <a:lnTo>
                    <a:pt x="2" y="382"/>
                  </a:lnTo>
                  <a:lnTo>
                    <a:pt x="2" y="380"/>
                  </a:lnTo>
                  <a:lnTo>
                    <a:pt x="2" y="379"/>
                  </a:lnTo>
                  <a:lnTo>
                    <a:pt x="0" y="379"/>
                  </a:lnTo>
                  <a:lnTo>
                    <a:pt x="0" y="377"/>
                  </a:lnTo>
                  <a:lnTo>
                    <a:pt x="2" y="377"/>
                  </a:lnTo>
                  <a:lnTo>
                    <a:pt x="2" y="375"/>
                  </a:lnTo>
                  <a:lnTo>
                    <a:pt x="2" y="373"/>
                  </a:lnTo>
                  <a:lnTo>
                    <a:pt x="2" y="371"/>
                  </a:lnTo>
                  <a:lnTo>
                    <a:pt x="0" y="371"/>
                  </a:lnTo>
                  <a:lnTo>
                    <a:pt x="0" y="369"/>
                  </a:lnTo>
                  <a:lnTo>
                    <a:pt x="2" y="369"/>
                  </a:lnTo>
                  <a:lnTo>
                    <a:pt x="0" y="369"/>
                  </a:lnTo>
                  <a:lnTo>
                    <a:pt x="2" y="367"/>
                  </a:lnTo>
                  <a:lnTo>
                    <a:pt x="4" y="365"/>
                  </a:lnTo>
                  <a:lnTo>
                    <a:pt x="4" y="367"/>
                  </a:lnTo>
                  <a:lnTo>
                    <a:pt x="4" y="369"/>
                  </a:lnTo>
                  <a:lnTo>
                    <a:pt x="6" y="369"/>
                  </a:lnTo>
                  <a:lnTo>
                    <a:pt x="6" y="371"/>
                  </a:lnTo>
                  <a:lnTo>
                    <a:pt x="6" y="373"/>
                  </a:lnTo>
                  <a:lnTo>
                    <a:pt x="8" y="373"/>
                  </a:lnTo>
                  <a:lnTo>
                    <a:pt x="10" y="371"/>
                  </a:lnTo>
                  <a:lnTo>
                    <a:pt x="10" y="369"/>
                  </a:lnTo>
                  <a:lnTo>
                    <a:pt x="10" y="367"/>
                  </a:lnTo>
                  <a:lnTo>
                    <a:pt x="10" y="365"/>
                  </a:lnTo>
                  <a:lnTo>
                    <a:pt x="10" y="363"/>
                  </a:lnTo>
                  <a:lnTo>
                    <a:pt x="12" y="361"/>
                  </a:lnTo>
                  <a:lnTo>
                    <a:pt x="12" y="359"/>
                  </a:lnTo>
                  <a:lnTo>
                    <a:pt x="12" y="357"/>
                  </a:lnTo>
                  <a:lnTo>
                    <a:pt x="10" y="352"/>
                  </a:lnTo>
                  <a:lnTo>
                    <a:pt x="10" y="350"/>
                  </a:lnTo>
                  <a:lnTo>
                    <a:pt x="12" y="348"/>
                  </a:lnTo>
                  <a:lnTo>
                    <a:pt x="12" y="346"/>
                  </a:lnTo>
                  <a:lnTo>
                    <a:pt x="14" y="344"/>
                  </a:lnTo>
                  <a:lnTo>
                    <a:pt x="12" y="344"/>
                  </a:lnTo>
                  <a:lnTo>
                    <a:pt x="12" y="342"/>
                  </a:lnTo>
                  <a:lnTo>
                    <a:pt x="12" y="340"/>
                  </a:lnTo>
                  <a:lnTo>
                    <a:pt x="14" y="340"/>
                  </a:lnTo>
                  <a:lnTo>
                    <a:pt x="16" y="340"/>
                  </a:lnTo>
                  <a:lnTo>
                    <a:pt x="19" y="338"/>
                  </a:lnTo>
                  <a:lnTo>
                    <a:pt x="21" y="336"/>
                  </a:lnTo>
                  <a:lnTo>
                    <a:pt x="21" y="334"/>
                  </a:lnTo>
                  <a:lnTo>
                    <a:pt x="23" y="334"/>
                  </a:lnTo>
                  <a:lnTo>
                    <a:pt x="23" y="332"/>
                  </a:lnTo>
                  <a:lnTo>
                    <a:pt x="23" y="331"/>
                  </a:lnTo>
                  <a:lnTo>
                    <a:pt x="21" y="329"/>
                  </a:lnTo>
                  <a:lnTo>
                    <a:pt x="21" y="327"/>
                  </a:lnTo>
                  <a:lnTo>
                    <a:pt x="23" y="327"/>
                  </a:lnTo>
                  <a:lnTo>
                    <a:pt x="23" y="325"/>
                  </a:lnTo>
                  <a:lnTo>
                    <a:pt x="23" y="323"/>
                  </a:lnTo>
                  <a:lnTo>
                    <a:pt x="23" y="321"/>
                  </a:lnTo>
                  <a:lnTo>
                    <a:pt x="21" y="317"/>
                  </a:lnTo>
                  <a:lnTo>
                    <a:pt x="19" y="313"/>
                  </a:lnTo>
                  <a:lnTo>
                    <a:pt x="19" y="311"/>
                  </a:lnTo>
                  <a:lnTo>
                    <a:pt x="19" y="309"/>
                  </a:lnTo>
                  <a:lnTo>
                    <a:pt x="19" y="308"/>
                  </a:lnTo>
                  <a:lnTo>
                    <a:pt x="17" y="306"/>
                  </a:lnTo>
                  <a:lnTo>
                    <a:pt x="19" y="306"/>
                  </a:lnTo>
                  <a:lnTo>
                    <a:pt x="23" y="304"/>
                  </a:lnTo>
                  <a:lnTo>
                    <a:pt x="25" y="304"/>
                  </a:lnTo>
                  <a:lnTo>
                    <a:pt x="25" y="302"/>
                  </a:lnTo>
                  <a:lnTo>
                    <a:pt x="25" y="300"/>
                  </a:lnTo>
                  <a:lnTo>
                    <a:pt x="27" y="298"/>
                  </a:lnTo>
                  <a:lnTo>
                    <a:pt x="27" y="296"/>
                  </a:lnTo>
                  <a:lnTo>
                    <a:pt x="29" y="294"/>
                  </a:lnTo>
                  <a:lnTo>
                    <a:pt x="29" y="292"/>
                  </a:lnTo>
                  <a:lnTo>
                    <a:pt x="23" y="286"/>
                  </a:lnTo>
                  <a:lnTo>
                    <a:pt x="21" y="286"/>
                  </a:lnTo>
                  <a:lnTo>
                    <a:pt x="19" y="284"/>
                  </a:lnTo>
                  <a:lnTo>
                    <a:pt x="17" y="283"/>
                  </a:lnTo>
                  <a:lnTo>
                    <a:pt x="17" y="281"/>
                  </a:lnTo>
                  <a:lnTo>
                    <a:pt x="17" y="273"/>
                  </a:lnTo>
                  <a:lnTo>
                    <a:pt x="19" y="263"/>
                  </a:lnTo>
                  <a:lnTo>
                    <a:pt x="19" y="261"/>
                  </a:lnTo>
                  <a:lnTo>
                    <a:pt x="19" y="260"/>
                  </a:lnTo>
                  <a:lnTo>
                    <a:pt x="16" y="252"/>
                  </a:lnTo>
                  <a:lnTo>
                    <a:pt x="16" y="250"/>
                  </a:lnTo>
                  <a:lnTo>
                    <a:pt x="16" y="248"/>
                  </a:lnTo>
                  <a:lnTo>
                    <a:pt x="17" y="248"/>
                  </a:lnTo>
                  <a:lnTo>
                    <a:pt x="17" y="246"/>
                  </a:lnTo>
                  <a:lnTo>
                    <a:pt x="16" y="242"/>
                  </a:lnTo>
                  <a:lnTo>
                    <a:pt x="16" y="240"/>
                  </a:lnTo>
                  <a:lnTo>
                    <a:pt x="17" y="238"/>
                  </a:lnTo>
                  <a:lnTo>
                    <a:pt x="16" y="231"/>
                  </a:lnTo>
                  <a:lnTo>
                    <a:pt x="14" y="227"/>
                  </a:lnTo>
                  <a:lnTo>
                    <a:pt x="17" y="221"/>
                  </a:lnTo>
                  <a:lnTo>
                    <a:pt x="17" y="219"/>
                  </a:lnTo>
                  <a:lnTo>
                    <a:pt x="17" y="217"/>
                  </a:lnTo>
                  <a:lnTo>
                    <a:pt x="19" y="213"/>
                  </a:lnTo>
                  <a:lnTo>
                    <a:pt x="21" y="210"/>
                  </a:lnTo>
                  <a:lnTo>
                    <a:pt x="25" y="204"/>
                  </a:lnTo>
                  <a:lnTo>
                    <a:pt x="27" y="202"/>
                  </a:lnTo>
                  <a:lnTo>
                    <a:pt x="29" y="200"/>
                  </a:lnTo>
                  <a:lnTo>
                    <a:pt x="35" y="198"/>
                  </a:lnTo>
                  <a:lnTo>
                    <a:pt x="39" y="200"/>
                  </a:lnTo>
                  <a:lnTo>
                    <a:pt x="44" y="202"/>
                  </a:lnTo>
                  <a:lnTo>
                    <a:pt x="46" y="202"/>
                  </a:lnTo>
                  <a:lnTo>
                    <a:pt x="48" y="196"/>
                  </a:lnTo>
                  <a:lnTo>
                    <a:pt x="48" y="194"/>
                  </a:lnTo>
                  <a:lnTo>
                    <a:pt x="48" y="187"/>
                  </a:lnTo>
                  <a:lnTo>
                    <a:pt x="48" y="185"/>
                  </a:lnTo>
                  <a:lnTo>
                    <a:pt x="46" y="185"/>
                  </a:lnTo>
                  <a:lnTo>
                    <a:pt x="44" y="185"/>
                  </a:lnTo>
                  <a:lnTo>
                    <a:pt x="41" y="181"/>
                  </a:lnTo>
                  <a:lnTo>
                    <a:pt x="44" y="173"/>
                  </a:lnTo>
                  <a:lnTo>
                    <a:pt x="48" y="165"/>
                  </a:lnTo>
                  <a:lnTo>
                    <a:pt x="50" y="162"/>
                  </a:lnTo>
                  <a:lnTo>
                    <a:pt x="52" y="160"/>
                  </a:lnTo>
                  <a:lnTo>
                    <a:pt x="52" y="156"/>
                  </a:lnTo>
                  <a:lnTo>
                    <a:pt x="54" y="154"/>
                  </a:lnTo>
                  <a:lnTo>
                    <a:pt x="54" y="152"/>
                  </a:lnTo>
                  <a:lnTo>
                    <a:pt x="54" y="148"/>
                  </a:lnTo>
                  <a:lnTo>
                    <a:pt x="56" y="139"/>
                  </a:lnTo>
                  <a:lnTo>
                    <a:pt x="56" y="137"/>
                  </a:lnTo>
                  <a:lnTo>
                    <a:pt x="56" y="135"/>
                  </a:lnTo>
                  <a:lnTo>
                    <a:pt x="56" y="133"/>
                  </a:lnTo>
                  <a:lnTo>
                    <a:pt x="54" y="121"/>
                  </a:lnTo>
                  <a:lnTo>
                    <a:pt x="58" y="121"/>
                  </a:lnTo>
                  <a:lnTo>
                    <a:pt x="64" y="121"/>
                  </a:lnTo>
                  <a:lnTo>
                    <a:pt x="69" y="116"/>
                  </a:lnTo>
                  <a:lnTo>
                    <a:pt x="69" y="114"/>
                  </a:lnTo>
                  <a:lnTo>
                    <a:pt x="69" y="112"/>
                  </a:lnTo>
                  <a:lnTo>
                    <a:pt x="69" y="108"/>
                  </a:lnTo>
                  <a:lnTo>
                    <a:pt x="73" y="102"/>
                  </a:lnTo>
                  <a:lnTo>
                    <a:pt x="79" y="91"/>
                  </a:lnTo>
                  <a:lnTo>
                    <a:pt x="79" y="89"/>
                  </a:lnTo>
                  <a:lnTo>
                    <a:pt x="83" y="87"/>
                  </a:lnTo>
                  <a:lnTo>
                    <a:pt x="85" y="85"/>
                  </a:lnTo>
                  <a:lnTo>
                    <a:pt x="85" y="79"/>
                  </a:lnTo>
                  <a:lnTo>
                    <a:pt x="81" y="69"/>
                  </a:lnTo>
                  <a:lnTo>
                    <a:pt x="81" y="66"/>
                  </a:lnTo>
                  <a:lnTo>
                    <a:pt x="83" y="66"/>
                  </a:lnTo>
                  <a:lnTo>
                    <a:pt x="85" y="64"/>
                  </a:lnTo>
                  <a:lnTo>
                    <a:pt x="87" y="60"/>
                  </a:lnTo>
                  <a:lnTo>
                    <a:pt x="90" y="50"/>
                  </a:lnTo>
                  <a:lnTo>
                    <a:pt x="90" y="48"/>
                  </a:lnTo>
                  <a:lnTo>
                    <a:pt x="98" y="43"/>
                  </a:lnTo>
                  <a:lnTo>
                    <a:pt x="98" y="41"/>
                  </a:lnTo>
                  <a:lnTo>
                    <a:pt x="104" y="43"/>
                  </a:lnTo>
                  <a:lnTo>
                    <a:pt x="108" y="46"/>
                  </a:lnTo>
                  <a:lnTo>
                    <a:pt x="110" y="45"/>
                  </a:lnTo>
                  <a:lnTo>
                    <a:pt x="112" y="39"/>
                  </a:lnTo>
                  <a:lnTo>
                    <a:pt x="113" y="37"/>
                  </a:lnTo>
                  <a:lnTo>
                    <a:pt x="112" y="27"/>
                  </a:lnTo>
                  <a:lnTo>
                    <a:pt x="112" y="23"/>
                  </a:lnTo>
                  <a:lnTo>
                    <a:pt x="112" y="21"/>
                  </a:lnTo>
                  <a:lnTo>
                    <a:pt x="113" y="21"/>
                  </a:lnTo>
                  <a:lnTo>
                    <a:pt x="117" y="20"/>
                  </a:lnTo>
                  <a:lnTo>
                    <a:pt x="117" y="21"/>
                  </a:lnTo>
                  <a:lnTo>
                    <a:pt x="119" y="23"/>
                  </a:lnTo>
                  <a:lnTo>
                    <a:pt x="121" y="23"/>
                  </a:lnTo>
                  <a:lnTo>
                    <a:pt x="127" y="23"/>
                  </a:lnTo>
                  <a:lnTo>
                    <a:pt x="133" y="27"/>
                  </a:lnTo>
                  <a:lnTo>
                    <a:pt x="140" y="29"/>
                  </a:lnTo>
                  <a:lnTo>
                    <a:pt x="142" y="29"/>
                  </a:lnTo>
                  <a:lnTo>
                    <a:pt x="146" y="25"/>
                  </a:lnTo>
                  <a:lnTo>
                    <a:pt x="140" y="21"/>
                  </a:lnTo>
                  <a:lnTo>
                    <a:pt x="144" y="20"/>
                  </a:lnTo>
                  <a:lnTo>
                    <a:pt x="146" y="16"/>
                  </a:lnTo>
                  <a:lnTo>
                    <a:pt x="146" y="12"/>
                  </a:lnTo>
                  <a:lnTo>
                    <a:pt x="148" y="12"/>
                  </a:lnTo>
                  <a:lnTo>
                    <a:pt x="148" y="10"/>
                  </a:lnTo>
                  <a:lnTo>
                    <a:pt x="146" y="6"/>
                  </a:lnTo>
                  <a:lnTo>
                    <a:pt x="142" y="0"/>
                  </a:lnTo>
                  <a:lnTo>
                    <a:pt x="148" y="0"/>
                  </a:lnTo>
                  <a:lnTo>
                    <a:pt x="152" y="0"/>
                  </a:lnTo>
                  <a:lnTo>
                    <a:pt x="154" y="0"/>
                  </a:lnTo>
                  <a:lnTo>
                    <a:pt x="156" y="2"/>
                  </a:lnTo>
                  <a:lnTo>
                    <a:pt x="156" y="4"/>
                  </a:lnTo>
                  <a:lnTo>
                    <a:pt x="156" y="6"/>
                  </a:lnTo>
                  <a:lnTo>
                    <a:pt x="158" y="8"/>
                  </a:lnTo>
                  <a:lnTo>
                    <a:pt x="160" y="8"/>
                  </a:lnTo>
                  <a:lnTo>
                    <a:pt x="161" y="10"/>
                  </a:lnTo>
                  <a:lnTo>
                    <a:pt x="161" y="12"/>
                  </a:lnTo>
                  <a:lnTo>
                    <a:pt x="163" y="12"/>
                  </a:lnTo>
                  <a:lnTo>
                    <a:pt x="163" y="14"/>
                  </a:lnTo>
                  <a:lnTo>
                    <a:pt x="165" y="16"/>
                  </a:lnTo>
                  <a:lnTo>
                    <a:pt x="167" y="16"/>
                  </a:lnTo>
                  <a:lnTo>
                    <a:pt x="167" y="18"/>
                  </a:lnTo>
                  <a:lnTo>
                    <a:pt x="169" y="18"/>
                  </a:lnTo>
                  <a:lnTo>
                    <a:pt x="169" y="20"/>
                  </a:lnTo>
                  <a:lnTo>
                    <a:pt x="173" y="21"/>
                  </a:lnTo>
                  <a:lnTo>
                    <a:pt x="173" y="23"/>
                  </a:lnTo>
                  <a:lnTo>
                    <a:pt x="175" y="25"/>
                  </a:lnTo>
                  <a:lnTo>
                    <a:pt x="179" y="25"/>
                  </a:lnTo>
                  <a:lnTo>
                    <a:pt x="181" y="25"/>
                  </a:lnTo>
                  <a:lnTo>
                    <a:pt x="183" y="27"/>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4" name="Freeform 222"/>
            <p:cNvSpPr>
              <a:spLocks/>
            </p:cNvSpPr>
            <p:nvPr/>
          </p:nvSpPr>
          <p:spPr bwMode="auto">
            <a:xfrm>
              <a:off x="5807075" y="5505450"/>
              <a:ext cx="33338" cy="46038"/>
            </a:xfrm>
            <a:custGeom>
              <a:avLst/>
              <a:gdLst>
                <a:gd name="T0" fmla="*/ 19 w 21"/>
                <a:gd name="T1" fmla="*/ 4 h 29"/>
                <a:gd name="T2" fmla="*/ 21 w 21"/>
                <a:gd name="T3" fmla="*/ 4 h 29"/>
                <a:gd name="T4" fmla="*/ 21 w 21"/>
                <a:gd name="T5" fmla="*/ 6 h 29"/>
                <a:gd name="T6" fmla="*/ 21 w 21"/>
                <a:gd name="T7" fmla="*/ 8 h 29"/>
                <a:gd name="T8" fmla="*/ 19 w 21"/>
                <a:gd name="T9" fmla="*/ 10 h 29"/>
                <a:gd name="T10" fmla="*/ 19 w 21"/>
                <a:gd name="T11" fmla="*/ 12 h 29"/>
                <a:gd name="T12" fmla="*/ 21 w 21"/>
                <a:gd name="T13" fmla="*/ 14 h 29"/>
                <a:gd name="T14" fmla="*/ 21 w 21"/>
                <a:gd name="T15" fmla="*/ 19 h 29"/>
                <a:gd name="T16" fmla="*/ 21 w 21"/>
                <a:gd name="T17" fmla="*/ 19 h 29"/>
                <a:gd name="T18" fmla="*/ 19 w 21"/>
                <a:gd name="T19" fmla="*/ 19 h 29"/>
                <a:gd name="T20" fmla="*/ 19 w 21"/>
                <a:gd name="T21" fmla="*/ 21 h 29"/>
                <a:gd name="T22" fmla="*/ 19 w 21"/>
                <a:gd name="T23" fmla="*/ 25 h 29"/>
                <a:gd name="T24" fmla="*/ 19 w 21"/>
                <a:gd name="T25" fmla="*/ 25 h 29"/>
                <a:gd name="T26" fmla="*/ 19 w 21"/>
                <a:gd name="T27" fmla="*/ 27 h 29"/>
                <a:gd name="T28" fmla="*/ 19 w 21"/>
                <a:gd name="T29" fmla="*/ 27 h 29"/>
                <a:gd name="T30" fmla="*/ 19 w 21"/>
                <a:gd name="T31" fmla="*/ 29 h 29"/>
                <a:gd name="T32" fmla="*/ 16 w 21"/>
                <a:gd name="T33" fmla="*/ 27 h 29"/>
                <a:gd name="T34" fmla="*/ 12 w 21"/>
                <a:gd name="T35" fmla="*/ 27 h 29"/>
                <a:gd name="T36" fmla="*/ 10 w 21"/>
                <a:gd name="T37" fmla="*/ 27 h 29"/>
                <a:gd name="T38" fmla="*/ 8 w 21"/>
                <a:gd name="T39" fmla="*/ 27 h 29"/>
                <a:gd name="T40" fmla="*/ 6 w 21"/>
                <a:gd name="T41" fmla="*/ 25 h 29"/>
                <a:gd name="T42" fmla="*/ 4 w 21"/>
                <a:gd name="T43" fmla="*/ 25 h 29"/>
                <a:gd name="T44" fmla="*/ 2 w 21"/>
                <a:gd name="T45" fmla="*/ 23 h 29"/>
                <a:gd name="T46" fmla="*/ 2 w 21"/>
                <a:gd name="T47" fmla="*/ 21 h 29"/>
                <a:gd name="T48" fmla="*/ 2 w 21"/>
                <a:gd name="T49" fmla="*/ 21 h 29"/>
                <a:gd name="T50" fmla="*/ 2 w 21"/>
                <a:gd name="T51" fmla="*/ 19 h 29"/>
                <a:gd name="T52" fmla="*/ 2 w 21"/>
                <a:gd name="T53" fmla="*/ 19 h 29"/>
                <a:gd name="T54" fmla="*/ 2 w 21"/>
                <a:gd name="T55" fmla="*/ 19 h 29"/>
                <a:gd name="T56" fmla="*/ 0 w 21"/>
                <a:gd name="T57" fmla="*/ 19 h 29"/>
                <a:gd name="T58" fmla="*/ 0 w 21"/>
                <a:gd name="T59" fmla="*/ 19 h 29"/>
                <a:gd name="T60" fmla="*/ 0 w 21"/>
                <a:gd name="T61" fmla="*/ 18 h 29"/>
                <a:gd name="T62" fmla="*/ 0 w 21"/>
                <a:gd name="T63" fmla="*/ 14 h 29"/>
                <a:gd name="T64" fmla="*/ 2 w 21"/>
                <a:gd name="T65" fmla="*/ 10 h 29"/>
                <a:gd name="T66" fmla="*/ 4 w 21"/>
                <a:gd name="T67" fmla="*/ 8 h 29"/>
                <a:gd name="T68" fmla="*/ 6 w 21"/>
                <a:gd name="T69" fmla="*/ 4 h 29"/>
                <a:gd name="T70" fmla="*/ 6 w 21"/>
                <a:gd name="T71" fmla="*/ 2 h 29"/>
                <a:gd name="T72" fmla="*/ 8 w 21"/>
                <a:gd name="T73" fmla="*/ 0 h 29"/>
                <a:gd name="T74" fmla="*/ 10 w 21"/>
                <a:gd name="T75" fmla="*/ 0 h 29"/>
                <a:gd name="T76" fmla="*/ 10 w 21"/>
                <a:gd name="T77" fmla="*/ 0 h 29"/>
                <a:gd name="T78" fmla="*/ 14 w 21"/>
                <a:gd name="T79" fmla="*/ 2 h 29"/>
                <a:gd name="T80" fmla="*/ 16 w 21"/>
                <a:gd name="T81" fmla="*/ 4 h 29"/>
                <a:gd name="T82" fmla="*/ 17 w 21"/>
                <a:gd name="T83" fmla="*/ 4 h 29"/>
                <a:gd name="T84" fmla="*/ 19 w 21"/>
                <a:gd name="T85" fmla="*/ 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29">
                  <a:moveTo>
                    <a:pt x="19" y="4"/>
                  </a:moveTo>
                  <a:lnTo>
                    <a:pt x="19" y="4"/>
                  </a:lnTo>
                  <a:lnTo>
                    <a:pt x="19" y="4"/>
                  </a:lnTo>
                  <a:lnTo>
                    <a:pt x="21" y="4"/>
                  </a:lnTo>
                  <a:lnTo>
                    <a:pt x="21" y="6"/>
                  </a:lnTo>
                  <a:lnTo>
                    <a:pt x="21" y="6"/>
                  </a:lnTo>
                  <a:lnTo>
                    <a:pt x="21" y="6"/>
                  </a:lnTo>
                  <a:lnTo>
                    <a:pt x="21" y="8"/>
                  </a:lnTo>
                  <a:lnTo>
                    <a:pt x="21" y="8"/>
                  </a:lnTo>
                  <a:lnTo>
                    <a:pt x="19" y="10"/>
                  </a:lnTo>
                  <a:lnTo>
                    <a:pt x="19" y="10"/>
                  </a:lnTo>
                  <a:lnTo>
                    <a:pt x="19" y="12"/>
                  </a:lnTo>
                  <a:lnTo>
                    <a:pt x="21" y="12"/>
                  </a:lnTo>
                  <a:lnTo>
                    <a:pt x="21" y="14"/>
                  </a:lnTo>
                  <a:lnTo>
                    <a:pt x="21" y="16"/>
                  </a:lnTo>
                  <a:lnTo>
                    <a:pt x="21" y="19"/>
                  </a:lnTo>
                  <a:lnTo>
                    <a:pt x="21" y="19"/>
                  </a:lnTo>
                  <a:lnTo>
                    <a:pt x="21" y="19"/>
                  </a:lnTo>
                  <a:lnTo>
                    <a:pt x="21" y="19"/>
                  </a:lnTo>
                  <a:lnTo>
                    <a:pt x="19" y="19"/>
                  </a:lnTo>
                  <a:lnTo>
                    <a:pt x="19" y="19"/>
                  </a:lnTo>
                  <a:lnTo>
                    <a:pt x="19" y="21"/>
                  </a:lnTo>
                  <a:lnTo>
                    <a:pt x="19" y="23"/>
                  </a:lnTo>
                  <a:lnTo>
                    <a:pt x="19" y="25"/>
                  </a:lnTo>
                  <a:lnTo>
                    <a:pt x="19" y="25"/>
                  </a:lnTo>
                  <a:lnTo>
                    <a:pt x="19" y="25"/>
                  </a:lnTo>
                  <a:lnTo>
                    <a:pt x="19" y="27"/>
                  </a:lnTo>
                  <a:lnTo>
                    <a:pt x="19" y="27"/>
                  </a:lnTo>
                  <a:lnTo>
                    <a:pt x="19" y="27"/>
                  </a:lnTo>
                  <a:lnTo>
                    <a:pt x="19" y="27"/>
                  </a:lnTo>
                  <a:lnTo>
                    <a:pt x="19" y="27"/>
                  </a:lnTo>
                  <a:lnTo>
                    <a:pt x="19" y="29"/>
                  </a:lnTo>
                  <a:lnTo>
                    <a:pt x="17" y="29"/>
                  </a:lnTo>
                  <a:lnTo>
                    <a:pt x="16" y="27"/>
                  </a:lnTo>
                  <a:lnTo>
                    <a:pt x="14" y="27"/>
                  </a:lnTo>
                  <a:lnTo>
                    <a:pt x="12" y="27"/>
                  </a:lnTo>
                  <a:lnTo>
                    <a:pt x="12" y="27"/>
                  </a:lnTo>
                  <a:lnTo>
                    <a:pt x="10" y="27"/>
                  </a:lnTo>
                  <a:lnTo>
                    <a:pt x="8" y="27"/>
                  </a:lnTo>
                  <a:lnTo>
                    <a:pt x="8" y="27"/>
                  </a:lnTo>
                  <a:lnTo>
                    <a:pt x="6" y="25"/>
                  </a:lnTo>
                  <a:lnTo>
                    <a:pt x="6" y="25"/>
                  </a:lnTo>
                  <a:lnTo>
                    <a:pt x="6" y="25"/>
                  </a:lnTo>
                  <a:lnTo>
                    <a:pt x="4" y="25"/>
                  </a:lnTo>
                  <a:lnTo>
                    <a:pt x="4" y="23"/>
                  </a:lnTo>
                  <a:lnTo>
                    <a:pt x="2" y="23"/>
                  </a:lnTo>
                  <a:lnTo>
                    <a:pt x="2" y="21"/>
                  </a:lnTo>
                  <a:lnTo>
                    <a:pt x="2" y="21"/>
                  </a:lnTo>
                  <a:lnTo>
                    <a:pt x="2" y="21"/>
                  </a:lnTo>
                  <a:lnTo>
                    <a:pt x="2" y="21"/>
                  </a:lnTo>
                  <a:lnTo>
                    <a:pt x="2" y="19"/>
                  </a:lnTo>
                  <a:lnTo>
                    <a:pt x="2" y="19"/>
                  </a:lnTo>
                  <a:lnTo>
                    <a:pt x="2" y="19"/>
                  </a:lnTo>
                  <a:lnTo>
                    <a:pt x="2" y="19"/>
                  </a:lnTo>
                  <a:lnTo>
                    <a:pt x="2" y="18"/>
                  </a:lnTo>
                  <a:lnTo>
                    <a:pt x="2" y="19"/>
                  </a:lnTo>
                  <a:lnTo>
                    <a:pt x="2" y="19"/>
                  </a:lnTo>
                  <a:lnTo>
                    <a:pt x="0" y="19"/>
                  </a:lnTo>
                  <a:lnTo>
                    <a:pt x="0" y="19"/>
                  </a:lnTo>
                  <a:lnTo>
                    <a:pt x="0" y="19"/>
                  </a:lnTo>
                  <a:lnTo>
                    <a:pt x="0" y="19"/>
                  </a:lnTo>
                  <a:lnTo>
                    <a:pt x="0" y="18"/>
                  </a:lnTo>
                  <a:lnTo>
                    <a:pt x="0" y="16"/>
                  </a:lnTo>
                  <a:lnTo>
                    <a:pt x="0" y="14"/>
                  </a:lnTo>
                  <a:lnTo>
                    <a:pt x="0" y="12"/>
                  </a:lnTo>
                  <a:lnTo>
                    <a:pt x="2" y="10"/>
                  </a:lnTo>
                  <a:lnTo>
                    <a:pt x="2" y="10"/>
                  </a:lnTo>
                  <a:lnTo>
                    <a:pt x="4" y="8"/>
                  </a:lnTo>
                  <a:lnTo>
                    <a:pt x="4" y="6"/>
                  </a:lnTo>
                  <a:lnTo>
                    <a:pt x="6" y="4"/>
                  </a:lnTo>
                  <a:lnTo>
                    <a:pt x="6" y="4"/>
                  </a:lnTo>
                  <a:lnTo>
                    <a:pt x="6" y="2"/>
                  </a:lnTo>
                  <a:lnTo>
                    <a:pt x="6" y="2"/>
                  </a:lnTo>
                  <a:lnTo>
                    <a:pt x="8" y="0"/>
                  </a:lnTo>
                  <a:lnTo>
                    <a:pt x="10" y="0"/>
                  </a:lnTo>
                  <a:lnTo>
                    <a:pt x="10" y="0"/>
                  </a:lnTo>
                  <a:lnTo>
                    <a:pt x="10" y="0"/>
                  </a:lnTo>
                  <a:lnTo>
                    <a:pt x="10" y="0"/>
                  </a:lnTo>
                  <a:lnTo>
                    <a:pt x="12" y="2"/>
                  </a:lnTo>
                  <a:lnTo>
                    <a:pt x="14" y="2"/>
                  </a:lnTo>
                  <a:lnTo>
                    <a:pt x="16" y="4"/>
                  </a:lnTo>
                  <a:lnTo>
                    <a:pt x="16" y="4"/>
                  </a:lnTo>
                  <a:lnTo>
                    <a:pt x="17" y="4"/>
                  </a:lnTo>
                  <a:lnTo>
                    <a:pt x="17" y="4"/>
                  </a:lnTo>
                  <a:lnTo>
                    <a:pt x="17" y="4"/>
                  </a:lnTo>
                  <a:lnTo>
                    <a:pt x="19"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5" name="Freeform 223"/>
            <p:cNvSpPr>
              <a:spLocks/>
            </p:cNvSpPr>
            <p:nvPr/>
          </p:nvSpPr>
          <p:spPr bwMode="auto">
            <a:xfrm>
              <a:off x="3435350" y="4368800"/>
              <a:ext cx="3175" cy="0"/>
            </a:xfrm>
            <a:custGeom>
              <a:avLst/>
              <a:gdLst>
                <a:gd name="T0" fmla="*/ 2 w 2"/>
                <a:gd name="T1" fmla="*/ 0 w 2"/>
                <a:gd name="T2" fmla="*/ 0 w 2"/>
                <a:gd name="T3" fmla="*/ 0 w 2"/>
                <a:gd name="T4" fmla="*/ 0 w 2"/>
                <a:gd name="T5" fmla="*/ 0 w 2"/>
                <a:gd name="T6" fmla="*/ 0 w 2"/>
                <a:gd name="T7" fmla="*/ 0 w 2"/>
                <a:gd name="T8"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2" y="0"/>
                  </a:moveTo>
                  <a:lnTo>
                    <a:pt x="0" y="0"/>
                  </a:lnTo>
                  <a:lnTo>
                    <a:pt x="0" y="0"/>
                  </a:lnTo>
                  <a:lnTo>
                    <a:pt x="0" y="0"/>
                  </a:lnTo>
                  <a:lnTo>
                    <a:pt x="0" y="0"/>
                  </a:lnTo>
                  <a:lnTo>
                    <a:pt x="0" y="0"/>
                  </a:lnTo>
                  <a:lnTo>
                    <a:pt x="0" y="0"/>
                  </a:lnTo>
                  <a:lnTo>
                    <a:pt x="0"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6" name="Freeform 224"/>
            <p:cNvSpPr>
              <a:spLocks noEditPoints="1"/>
            </p:cNvSpPr>
            <p:nvPr/>
          </p:nvSpPr>
          <p:spPr bwMode="auto">
            <a:xfrm>
              <a:off x="6197600" y="4927600"/>
              <a:ext cx="252413" cy="152400"/>
            </a:xfrm>
            <a:custGeom>
              <a:avLst/>
              <a:gdLst>
                <a:gd name="T0" fmla="*/ 4 w 159"/>
                <a:gd name="T1" fmla="*/ 96 h 96"/>
                <a:gd name="T2" fmla="*/ 21 w 159"/>
                <a:gd name="T3" fmla="*/ 96 h 96"/>
                <a:gd name="T4" fmla="*/ 4 w 159"/>
                <a:gd name="T5" fmla="*/ 92 h 96"/>
                <a:gd name="T6" fmla="*/ 0 w 159"/>
                <a:gd name="T7" fmla="*/ 92 h 96"/>
                <a:gd name="T8" fmla="*/ 4 w 159"/>
                <a:gd name="T9" fmla="*/ 90 h 96"/>
                <a:gd name="T10" fmla="*/ 4 w 159"/>
                <a:gd name="T11" fmla="*/ 90 h 96"/>
                <a:gd name="T12" fmla="*/ 4 w 159"/>
                <a:gd name="T13" fmla="*/ 90 h 96"/>
                <a:gd name="T14" fmla="*/ 2 w 159"/>
                <a:gd name="T15" fmla="*/ 90 h 96"/>
                <a:gd name="T16" fmla="*/ 0 w 159"/>
                <a:gd name="T17" fmla="*/ 90 h 96"/>
                <a:gd name="T18" fmla="*/ 2 w 159"/>
                <a:gd name="T19" fmla="*/ 90 h 96"/>
                <a:gd name="T20" fmla="*/ 159 w 159"/>
                <a:gd name="T21" fmla="*/ 53 h 96"/>
                <a:gd name="T22" fmla="*/ 104 w 159"/>
                <a:gd name="T23" fmla="*/ 51 h 96"/>
                <a:gd name="T24" fmla="*/ 146 w 159"/>
                <a:gd name="T25" fmla="*/ 34 h 96"/>
                <a:gd name="T26" fmla="*/ 113 w 159"/>
                <a:gd name="T27" fmla="*/ 26 h 96"/>
                <a:gd name="T28" fmla="*/ 146 w 159"/>
                <a:gd name="T29" fmla="*/ 15 h 96"/>
                <a:gd name="T30" fmla="*/ 146 w 159"/>
                <a:gd name="T31" fmla="*/ 15 h 96"/>
                <a:gd name="T32" fmla="*/ 146 w 159"/>
                <a:gd name="T33" fmla="*/ 15 h 96"/>
                <a:gd name="T34" fmla="*/ 146 w 159"/>
                <a:gd name="T35" fmla="*/ 15 h 96"/>
                <a:gd name="T36" fmla="*/ 148 w 159"/>
                <a:gd name="T37" fmla="*/ 13 h 96"/>
                <a:gd name="T38" fmla="*/ 148 w 159"/>
                <a:gd name="T39" fmla="*/ 13 h 96"/>
                <a:gd name="T40" fmla="*/ 148 w 159"/>
                <a:gd name="T41" fmla="*/ 13 h 96"/>
                <a:gd name="T42" fmla="*/ 148 w 159"/>
                <a:gd name="T43" fmla="*/ 13 h 96"/>
                <a:gd name="T44" fmla="*/ 148 w 159"/>
                <a:gd name="T45" fmla="*/ 13 h 96"/>
                <a:gd name="T46" fmla="*/ 148 w 159"/>
                <a:gd name="T47" fmla="*/ 13 h 96"/>
                <a:gd name="T48" fmla="*/ 154 w 159"/>
                <a:gd name="T49" fmla="*/ 13 h 96"/>
                <a:gd name="T50" fmla="*/ 154 w 159"/>
                <a:gd name="T51" fmla="*/ 13 h 96"/>
                <a:gd name="T52" fmla="*/ 148 w 159"/>
                <a:gd name="T53" fmla="*/ 15 h 96"/>
                <a:gd name="T54" fmla="*/ 148 w 159"/>
                <a:gd name="T55" fmla="*/ 15 h 96"/>
                <a:gd name="T56" fmla="*/ 148 w 159"/>
                <a:gd name="T57" fmla="*/ 17 h 96"/>
                <a:gd name="T58" fmla="*/ 148 w 159"/>
                <a:gd name="T59" fmla="*/ 17 h 96"/>
                <a:gd name="T60" fmla="*/ 148 w 159"/>
                <a:gd name="T61" fmla="*/ 15 h 96"/>
                <a:gd name="T62" fmla="*/ 146 w 159"/>
                <a:gd name="T63" fmla="*/ 15 h 96"/>
                <a:gd name="T64" fmla="*/ 146 w 159"/>
                <a:gd name="T65" fmla="*/ 15 h 96"/>
                <a:gd name="T66" fmla="*/ 146 w 159"/>
                <a:gd name="T67" fmla="*/ 15 h 96"/>
                <a:gd name="T68" fmla="*/ 146 w 159"/>
                <a:gd name="T69" fmla="*/ 13 h 96"/>
                <a:gd name="T70" fmla="*/ 146 w 159"/>
                <a:gd name="T71" fmla="*/ 13 h 96"/>
                <a:gd name="T72" fmla="*/ 146 w 159"/>
                <a:gd name="T73" fmla="*/ 13 h 96"/>
                <a:gd name="T74" fmla="*/ 144 w 159"/>
                <a:gd name="T75" fmla="*/ 11 h 96"/>
                <a:gd name="T76" fmla="*/ 144 w 159"/>
                <a:gd name="T77" fmla="*/ 11 h 96"/>
                <a:gd name="T78" fmla="*/ 150 w 159"/>
                <a:gd name="T79" fmla="*/ 9 h 96"/>
                <a:gd name="T80" fmla="*/ 154 w 159"/>
                <a:gd name="T81" fmla="*/ 9 h 96"/>
                <a:gd name="T82" fmla="*/ 154 w 159"/>
                <a:gd name="T83" fmla="*/ 9 h 96"/>
                <a:gd name="T84" fmla="*/ 154 w 159"/>
                <a:gd name="T85" fmla="*/ 9 h 96"/>
                <a:gd name="T86" fmla="*/ 150 w 159"/>
                <a:gd name="T87" fmla="*/ 9 h 96"/>
                <a:gd name="T88" fmla="*/ 154 w 159"/>
                <a:gd name="T89" fmla="*/ 9 h 96"/>
                <a:gd name="T90" fmla="*/ 152 w 159"/>
                <a:gd name="T91" fmla="*/ 9 h 96"/>
                <a:gd name="T92" fmla="*/ 152 w 159"/>
                <a:gd name="T93" fmla="*/ 9 h 96"/>
                <a:gd name="T94" fmla="*/ 152 w 159"/>
                <a:gd name="T95" fmla="*/ 9 h 96"/>
                <a:gd name="T96" fmla="*/ 150 w 159"/>
                <a:gd name="T97" fmla="*/ 9 h 96"/>
                <a:gd name="T98" fmla="*/ 154 w 159"/>
                <a:gd name="T99" fmla="*/ 9 h 96"/>
                <a:gd name="T100" fmla="*/ 154 w 159"/>
                <a:gd name="T101" fmla="*/ 9 h 96"/>
                <a:gd name="T102" fmla="*/ 152 w 159"/>
                <a:gd name="T103" fmla="*/ 9 h 96"/>
                <a:gd name="T104" fmla="*/ 150 w 159"/>
                <a:gd name="T105" fmla="*/ 7 h 96"/>
                <a:gd name="T106" fmla="*/ 150 w 159"/>
                <a:gd name="T107" fmla="*/ 7 h 96"/>
                <a:gd name="T108" fmla="*/ 150 w 159"/>
                <a:gd name="T10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9" h="96">
                  <a:moveTo>
                    <a:pt x="4" y="96"/>
                  </a:moveTo>
                  <a:lnTo>
                    <a:pt x="4" y="96"/>
                  </a:lnTo>
                  <a:lnTo>
                    <a:pt x="4" y="96"/>
                  </a:lnTo>
                  <a:lnTo>
                    <a:pt x="4" y="96"/>
                  </a:lnTo>
                  <a:lnTo>
                    <a:pt x="4" y="96"/>
                  </a:lnTo>
                  <a:lnTo>
                    <a:pt x="4" y="96"/>
                  </a:lnTo>
                  <a:lnTo>
                    <a:pt x="4" y="96"/>
                  </a:lnTo>
                  <a:lnTo>
                    <a:pt x="4" y="96"/>
                  </a:lnTo>
                  <a:lnTo>
                    <a:pt x="4" y="96"/>
                  </a:lnTo>
                  <a:close/>
                  <a:moveTo>
                    <a:pt x="21" y="96"/>
                  </a:moveTo>
                  <a:lnTo>
                    <a:pt x="21" y="96"/>
                  </a:lnTo>
                  <a:lnTo>
                    <a:pt x="21" y="96"/>
                  </a:lnTo>
                  <a:lnTo>
                    <a:pt x="21" y="96"/>
                  </a:lnTo>
                  <a:lnTo>
                    <a:pt x="21" y="96"/>
                  </a:lnTo>
                  <a:close/>
                  <a:moveTo>
                    <a:pt x="4" y="90"/>
                  </a:moveTo>
                  <a:lnTo>
                    <a:pt x="4" y="90"/>
                  </a:lnTo>
                  <a:lnTo>
                    <a:pt x="4" y="90"/>
                  </a:lnTo>
                  <a:lnTo>
                    <a:pt x="4" y="92"/>
                  </a:lnTo>
                  <a:lnTo>
                    <a:pt x="2" y="90"/>
                  </a:lnTo>
                  <a:lnTo>
                    <a:pt x="2" y="92"/>
                  </a:lnTo>
                  <a:lnTo>
                    <a:pt x="0" y="92"/>
                  </a:lnTo>
                  <a:lnTo>
                    <a:pt x="0" y="90"/>
                  </a:lnTo>
                  <a:lnTo>
                    <a:pt x="0" y="90"/>
                  </a:lnTo>
                  <a:lnTo>
                    <a:pt x="0" y="92"/>
                  </a:lnTo>
                  <a:lnTo>
                    <a:pt x="2" y="90"/>
                  </a:lnTo>
                  <a:lnTo>
                    <a:pt x="2" y="90"/>
                  </a:lnTo>
                  <a:lnTo>
                    <a:pt x="2" y="90"/>
                  </a:lnTo>
                  <a:lnTo>
                    <a:pt x="2" y="90"/>
                  </a:lnTo>
                  <a:lnTo>
                    <a:pt x="4" y="90"/>
                  </a:lnTo>
                  <a:lnTo>
                    <a:pt x="4" y="90"/>
                  </a:lnTo>
                  <a:lnTo>
                    <a:pt x="4" y="90"/>
                  </a:lnTo>
                  <a:lnTo>
                    <a:pt x="4" y="90"/>
                  </a:lnTo>
                  <a:lnTo>
                    <a:pt x="4" y="90"/>
                  </a:lnTo>
                  <a:lnTo>
                    <a:pt x="4" y="90"/>
                  </a:lnTo>
                  <a:lnTo>
                    <a:pt x="4" y="90"/>
                  </a:lnTo>
                  <a:lnTo>
                    <a:pt x="4" y="90"/>
                  </a:lnTo>
                  <a:lnTo>
                    <a:pt x="4" y="90"/>
                  </a:lnTo>
                  <a:lnTo>
                    <a:pt x="4" y="90"/>
                  </a:lnTo>
                  <a:lnTo>
                    <a:pt x="4" y="90"/>
                  </a:lnTo>
                  <a:lnTo>
                    <a:pt x="4" y="90"/>
                  </a:lnTo>
                  <a:lnTo>
                    <a:pt x="4" y="90"/>
                  </a:lnTo>
                  <a:lnTo>
                    <a:pt x="4" y="90"/>
                  </a:lnTo>
                  <a:lnTo>
                    <a:pt x="4" y="90"/>
                  </a:lnTo>
                  <a:close/>
                  <a:moveTo>
                    <a:pt x="4" y="90"/>
                  </a:moveTo>
                  <a:lnTo>
                    <a:pt x="2" y="90"/>
                  </a:lnTo>
                  <a:lnTo>
                    <a:pt x="2" y="90"/>
                  </a:lnTo>
                  <a:lnTo>
                    <a:pt x="2" y="90"/>
                  </a:lnTo>
                  <a:lnTo>
                    <a:pt x="2" y="90"/>
                  </a:lnTo>
                  <a:lnTo>
                    <a:pt x="2" y="90"/>
                  </a:lnTo>
                  <a:lnTo>
                    <a:pt x="2" y="90"/>
                  </a:lnTo>
                  <a:lnTo>
                    <a:pt x="0" y="90"/>
                  </a:lnTo>
                  <a:lnTo>
                    <a:pt x="0" y="90"/>
                  </a:lnTo>
                  <a:lnTo>
                    <a:pt x="0" y="90"/>
                  </a:lnTo>
                  <a:lnTo>
                    <a:pt x="0" y="90"/>
                  </a:lnTo>
                  <a:lnTo>
                    <a:pt x="0" y="90"/>
                  </a:lnTo>
                  <a:lnTo>
                    <a:pt x="0" y="90"/>
                  </a:lnTo>
                  <a:lnTo>
                    <a:pt x="0" y="90"/>
                  </a:lnTo>
                  <a:lnTo>
                    <a:pt x="0" y="90"/>
                  </a:lnTo>
                  <a:lnTo>
                    <a:pt x="2" y="90"/>
                  </a:lnTo>
                  <a:lnTo>
                    <a:pt x="2" y="90"/>
                  </a:lnTo>
                  <a:lnTo>
                    <a:pt x="2" y="90"/>
                  </a:lnTo>
                  <a:lnTo>
                    <a:pt x="4" y="90"/>
                  </a:lnTo>
                  <a:close/>
                  <a:moveTo>
                    <a:pt x="159" y="53"/>
                  </a:moveTo>
                  <a:lnTo>
                    <a:pt x="159" y="55"/>
                  </a:lnTo>
                  <a:lnTo>
                    <a:pt x="159" y="53"/>
                  </a:lnTo>
                  <a:lnTo>
                    <a:pt x="159" y="53"/>
                  </a:lnTo>
                  <a:lnTo>
                    <a:pt x="159" y="53"/>
                  </a:lnTo>
                  <a:lnTo>
                    <a:pt x="159" y="53"/>
                  </a:lnTo>
                  <a:lnTo>
                    <a:pt x="159" y="53"/>
                  </a:lnTo>
                  <a:close/>
                  <a:moveTo>
                    <a:pt x="104" y="51"/>
                  </a:moveTo>
                  <a:lnTo>
                    <a:pt x="104" y="51"/>
                  </a:lnTo>
                  <a:lnTo>
                    <a:pt x="104" y="51"/>
                  </a:lnTo>
                  <a:lnTo>
                    <a:pt x="104" y="51"/>
                  </a:lnTo>
                  <a:lnTo>
                    <a:pt x="104" y="51"/>
                  </a:lnTo>
                  <a:lnTo>
                    <a:pt x="104" y="51"/>
                  </a:lnTo>
                  <a:close/>
                  <a:moveTo>
                    <a:pt x="146" y="34"/>
                  </a:moveTo>
                  <a:lnTo>
                    <a:pt x="146" y="34"/>
                  </a:lnTo>
                  <a:lnTo>
                    <a:pt x="146" y="34"/>
                  </a:lnTo>
                  <a:lnTo>
                    <a:pt x="146" y="34"/>
                  </a:lnTo>
                  <a:lnTo>
                    <a:pt x="146" y="34"/>
                  </a:lnTo>
                  <a:close/>
                  <a:moveTo>
                    <a:pt x="113" y="26"/>
                  </a:moveTo>
                  <a:lnTo>
                    <a:pt x="113" y="26"/>
                  </a:lnTo>
                  <a:lnTo>
                    <a:pt x="113" y="26"/>
                  </a:lnTo>
                  <a:lnTo>
                    <a:pt x="113" y="26"/>
                  </a:lnTo>
                  <a:lnTo>
                    <a:pt x="113" y="26"/>
                  </a:lnTo>
                  <a:lnTo>
                    <a:pt x="113" y="26"/>
                  </a:lnTo>
                  <a:lnTo>
                    <a:pt x="113" y="26"/>
                  </a:lnTo>
                  <a:close/>
                  <a:moveTo>
                    <a:pt x="146" y="15"/>
                  </a:moveTo>
                  <a:lnTo>
                    <a:pt x="146" y="15"/>
                  </a:lnTo>
                  <a:lnTo>
                    <a:pt x="146" y="15"/>
                  </a:lnTo>
                  <a:lnTo>
                    <a:pt x="146" y="15"/>
                  </a:lnTo>
                  <a:lnTo>
                    <a:pt x="146" y="15"/>
                  </a:lnTo>
                  <a:lnTo>
                    <a:pt x="146" y="15"/>
                  </a:lnTo>
                  <a:lnTo>
                    <a:pt x="146" y="15"/>
                  </a:lnTo>
                  <a:lnTo>
                    <a:pt x="146" y="15"/>
                  </a:lnTo>
                  <a:lnTo>
                    <a:pt x="146" y="15"/>
                  </a:lnTo>
                  <a:lnTo>
                    <a:pt x="146" y="15"/>
                  </a:lnTo>
                  <a:lnTo>
                    <a:pt x="146" y="15"/>
                  </a:lnTo>
                  <a:lnTo>
                    <a:pt x="146" y="15"/>
                  </a:lnTo>
                  <a:lnTo>
                    <a:pt x="146" y="15"/>
                  </a:lnTo>
                  <a:close/>
                  <a:moveTo>
                    <a:pt x="146" y="15"/>
                  </a:moveTo>
                  <a:lnTo>
                    <a:pt x="146" y="15"/>
                  </a:lnTo>
                  <a:lnTo>
                    <a:pt x="146" y="15"/>
                  </a:lnTo>
                  <a:lnTo>
                    <a:pt x="146" y="15"/>
                  </a:lnTo>
                  <a:lnTo>
                    <a:pt x="146" y="15"/>
                  </a:lnTo>
                  <a:lnTo>
                    <a:pt x="146" y="15"/>
                  </a:lnTo>
                  <a:lnTo>
                    <a:pt x="146" y="15"/>
                  </a:lnTo>
                  <a:lnTo>
                    <a:pt x="146" y="15"/>
                  </a:lnTo>
                  <a:lnTo>
                    <a:pt x="146" y="15"/>
                  </a:lnTo>
                  <a:lnTo>
                    <a:pt x="146" y="15"/>
                  </a:lnTo>
                  <a:close/>
                  <a:moveTo>
                    <a:pt x="148" y="13"/>
                  </a:moveTo>
                  <a:lnTo>
                    <a:pt x="148" y="13"/>
                  </a:lnTo>
                  <a:lnTo>
                    <a:pt x="148" y="13"/>
                  </a:lnTo>
                  <a:lnTo>
                    <a:pt x="148" y="13"/>
                  </a:lnTo>
                  <a:lnTo>
                    <a:pt x="148" y="15"/>
                  </a:lnTo>
                  <a:lnTo>
                    <a:pt x="148" y="15"/>
                  </a:lnTo>
                  <a:lnTo>
                    <a:pt x="148" y="15"/>
                  </a:lnTo>
                  <a:lnTo>
                    <a:pt x="148" y="15"/>
                  </a:lnTo>
                  <a:lnTo>
                    <a:pt x="148" y="13"/>
                  </a:lnTo>
                  <a:lnTo>
                    <a:pt x="148" y="13"/>
                  </a:lnTo>
                  <a:lnTo>
                    <a:pt x="148" y="13"/>
                  </a:lnTo>
                  <a:lnTo>
                    <a:pt x="148" y="13"/>
                  </a:lnTo>
                  <a:lnTo>
                    <a:pt x="148" y="13"/>
                  </a:lnTo>
                  <a:close/>
                  <a:moveTo>
                    <a:pt x="148" y="13"/>
                  </a:moveTo>
                  <a:lnTo>
                    <a:pt x="148" y="13"/>
                  </a:lnTo>
                  <a:lnTo>
                    <a:pt x="148" y="13"/>
                  </a:lnTo>
                  <a:lnTo>
                    <a:pt x="148" y="13"/>
                  </a:lnTo>
                  <a:lnTo>
                    <a:pt x="148" y="13"/>
                  </a:lnTo>
                  <a:lnTo>
                    <a:pt x="148" y="13"/>
                  </a:lnTo>
                  <a:lnTo>
                    <a:pt x="148" y="13"/>
                  </a:lnTo>
                  <a:lnTo>
                    <a:pt x="148" y="13"/>
                  </a:lnTo>
                  <a:lnTo>
                    <a:pt x="148" y="13"/>
                  </a:lnTo>
                  <a:lnTo>
                    <a:pt x="148" y="13"/>
                  </a:lnTo>
                  <a:close/>
                  <a:moveTo>
                    <a:pt x="148" y="13"/>
                  </a:moveTo>
                  <a:lnTo>
                    <a:pt x="148" y="13"/>
                  </a:lnTo>
                  <a:lnTo>
                    <a:pt x="148" y="13"/>
                  </a:lnTo>
                  <a:lnTo>
                    <a:pt x="148" y="13"/>
                  </a:lnTo>
                  <a:lnTo>
                    <a:pt x="148" y="13"/>
                  </a:lnTo>
                  <a:lnTo>
                    <a:pt x="148" y="13"/>
                  </a:lnTo>
                  <a:lnTo>
                    <a:pt x="148" y="13"/>
                  </a:lnTo>
                  <a:lnTo>
                    <a:pt x="148" y="13"/>
                  </a:lnTo>
                  <a:lnTo>
                    <a:pt x="148" y="13"/>
                  </a:lnTo>
                  <a:lnTo>
                    <a:pt x="148" y="13"/>
                  </a:lnTo>
                  <a:lnTo>
                    <a:pt x="148" y="13"/>
                  </a:lnTo>
                  <a:lnTo>
                    <a:pt x="148" y="13"/>
                  </a:lnTo>
                  <a:lnTo>
                    <a:pt x="148" y="13"/>
                  </a:lnTo>
                  <a:lnTo>
                    <a:pt x="148" y="13"/>
                  </a:lnTo>
                  <a:lnTo>
                    <a:pt x="148" y="13"/>
                  </a:lnTo>
                  <a:close/>
                  <a:moveTo>
                    <a:pt x="155" y="13"/>
                  </a:moveTo>
                  <a:lnTo>
                    <a:pt x="154" y="13"/>
                  </a:lnTo>
                  <a:lnTo>
                    <a:pt x="154" y="13"/>
                  </a:lnTo>
                  <a:lnTo>
                    <a:pt x="154" y="13"/>
                  </a:lnTo>
                  <a:lnTo>
                    <a:pt x="154" y="13"/>
                  </a:lnTo>
                  <a:lnTo>
                    <a:pt x="154" y="13"/>
                  </a:lnTo>
                  <a:lnTo>
                    <a:pt x="154" y="13"/>
                  </a:lnTo>
                  <a:lnTo>
                    <a:pt x="154" y="13"/>
                  </a:lnTo>
                  <a:lnTo>
                    <a:pt x="155" y="13"/>
                  </a:lnTo>
                  <a:lnTo>
                    <a:pt x="155" y="13"/>
                  </a:lnTo>
                  <a:close/>
                  <a:moveTo>
                    <a:pt x="146" y="13"/>
                  </a:moveTo>
                  <a:lnTo>
                    <a:pt x="146" y="13"/>
                  </a:lnTo>
                  <a:lnTo>
                    <a:pt x="148" y="13"/>
                  </a:lnTo>
                  <a:lnTo>
                    <a:pt x="148" y="15"/>
                  </a:lnTo>
                  <a:lnTo>
                    <a:pt x="148" y="15"/>
                  </a:lnTo>
                  <a:lnTo>
                    <a:pt x="148" y="15"/>
                  </a:lnTo>
                  <a:lnTo>
                    <a:pt x="148" y="15"/>
                  </a:lnTo>
                  <a:lnTo>
                    <a:pt x="148" y="15"/>
                  </a:lnTo>
                  <a:lnTo>
                    <a:pt x="148" y="15"/>
                  </a:lnTo>
                  <a:lnTo>
                    <a:pt x="148" y="15"/>
                  </a:lnTo>
                  <a:lnTo>
                    <a:pt x="148" y="15"/>
                  </a:lnTo>
                  <a:lnTo>
                    <a:pt x="148" y="15"/>
                  </a:lnTo>
                  <a:lnTo>
                    <a:pt x="148" y="17"/>
                  </a:lnTo>
                  <a:lnTo>
                    <a:pt x="148" y="17"/>
                  </a:lnTo>
                  <a:lnTo>
                    <a:pt x="148" y="17"/>
                  </a:lnTo>
                  <a:lnTo>
                    <a:pt x="148" y="17"/>
                  </a:lnTo>
                  <a:lnTo>
                    <a:pt x="148" y="17"/>
                  </a:lnTo>
                  <a:lnTo>
                    <a:pt x="148" y="17"/>
                  </a:lnTo>
                  <a:lnTo>
                    <a:pt x="148" y="17"/>
                  </a:lnTo>
                  <a:lnTo>
                    <a:pt x="148" y="17"/>
                  </a:lnTo>
                  <a:lnTo>
                    <a:pt x="148" y="17"/>
                  </a:lnTo>
                  <a:lnTo>
                    <a:pt x="148" y="17"/>
                  </a:lnTo>
                  <a:lnTo>
                    <a:pt x="148" y="17"/>
                  </a:lnTo>
                  <a:lnTo>
                    <a:pt x="148" y="15"/>
                  </a:lnTo>
                  <a:lnTo>
                    <a:pt x="148" y="15"/>
                  </a:lnTo>
                  <a:lnTo>
                    <a:pt x="148" y="15"/>
                  </a:lnTo>
                  <a:lnTo>
                    <a:pt x="148" y="15"/>
                  </a:lnTo>
                  <a:lnTo>
                    <a:pt x="148" y="15"/>
                  </a:lnTo>
                  <a:lnTo>
                    <a:pt x="148" y="15"/>
                  </a:lnTo>
                  <a:lnTo>
                    <a:pt x="148" y="15"/>
                  </a:lnTo>
                  <a:lnTo>
                    <a:pt x="148" y="15"/>
                  </a:lnTo>
                  <a:lnTo>
                    <a:pt x="146" y="15"/>
                  </a:lnTo>
                  <a:lnTo>
                    <a:pt x="146" y="15"/>
                  </a:lnTo>
                  <a:lnTo>
                    <a:pt x="146" y="15"/>
                  </a:lnTo>
                  <a:lnTo>
                    <a:pt x="146" y="15"/>
                  </a:lnTo>
                  <a:lnTo>
                    <a:pt x="146" y="15"/>
                  </a:lnTo>
                  <a:lnTo>
                    <a:pt x="146" y="15"/>
                  </a:lnTo>
                  <a:lnTo>
                    <a:pt x="146" y="15"/>
                  </a:lnTo>
                  <a:lnTo>
                    <a:pt x="146" y="15"/>
                  </a:lnTo>
                  <a:lnTo>
                    <a:pt x="146" y="15"/>
                  </a:lnTo>
                  <a:lnTo>
                    <a:pt x="146" y="15"/>
                  </a:lnTo>
                  <a:lnTo>
                    <a:pt x="146" y="15"/>
                  </a:lnTo>
                  <a:lnTo>
                    <a:pt x="146" y="15"/>
                  </a:lnTo>
                  <a:lnTo>
                    <a:pt x="146" y="15"/>
                  </a:lnTo>
                  <a:lnTo>
                    <a:pt x="146" y="15"/>
                  </a:lnTo>
                  <a:lnTo>
                    <a:pt x="146" y="15"/>
                  </a:lnTo>
                  <a:lnTo>
                    <a:pt x="146" y="15"/>
                  </a:lnTo>
                  <a:lnTo>
                    <a:pt x="146" y="15"/>
                  </a:lnTo>
                  <a:lnTo>
                    <a:pt x="146" y="13"/>
                  </a:lnTo>
                  <a:lnTo>
                    <a:pt x="146" y="13"/>
                  </a:lnTo>
                  <a:lnTo>
                    <a:pt x="146" y="13"/>
                  </a:lnTo>
                  <a:lnTo>
                    <a:pt x="146" y="13"/>
                  </a:lnTo>
                  <a:lnTo>
                    <a:pt x="146" y="13"/>
                  </a:lnTo>
                  <a:lnTo>
                    <a:pt x="146" y="13"/>
                  </a:lnTo>
                  <a:lnTo>
                    <a:pt x="146" y="13"/>
                  </a:lnTo>
                  <a:lnTo>
                    <a:pt x="146" y="13"/>
                  </a:lnTo>
                  <a:lnTo>
                    <a:pt x="146" y="13"/>
                  </a:lnTo>
                  <a:lnTo>
                    <a:pt x="146" y="13"/>
                  </a:lnTo>
                  <a:lnTo>
                    <a:pt x="146" y="13"/>
                  </a:lnTo>
                  <a:lnTo>
                    <a:pt x="146" y="13"/>
                  </a:lnTo>
                  <a:lnTo>
                    <a:pt x="146" y="13"/>
                  </a:lnTo>
                  <a:lnTo>
                    <a:pt x="148" y="13"/>
                  </a:lnTo>
                  <a:lnTo>
                    <a:pt x="148" y="13"/>
                  </a:lnTo>
                  <a:lnTo>
                    <a:pt x="146" y="13"/>
                  </a:lnTo>
                  <a:lnTo>
                    <a:pt x="146" y="13"/>
                  </a:lnTo>
                  <a:lnTo>
                    <a:pt x="146" y="13"/>
                  </a:lnTo>
                  <a:lnTo>
                    <a:pt x="146" y="13"/>
                  </a:lnTo>
                  <a:lnTo>
                    <a:pt x="146" y="13"/>
                  </a:lnTo>
                  <a:lnTo>
                    <a:pt x="146" y="13"/>
                  </a:lnTo>
                  <a:close/>
                  <a:moveTo>
                    <a:pt x="144" y="11"/>
                  </a:moveTo>
                  <a:lnTo>
                    <a:pt x="144" y="11"/>
                  </a:lnTo>
                  <a:lnTo>
                    <a:pt x="144" y="11"/>
                  </a:lnTo>
                  <a:lnTo>
                    <a:pt x="142" y="11"/>
                  </a:lnTo>
                  <a:lnTo>
                    <a:pt x="144" y="11"/>
                  </a:lnTo>
                  <a:lnTo>
                    <a:pt x="144" y="11"/>
                  </a:lnTo>
                  <a:lnTo>
                    <a:pt x="144" y="11"/>
                  </a:lnTo>
                  <a:lnTo>
                    <a:pt x="144" y="11"/>
                  </a:lnTo>
                  <a:lnTo>
                    <a:pt x="144" y="11"/>
                  </a:lnTo>
                  <a:close/>
                  <a:moveTo>
                    <a:pt x="150" y="9"/>
                  </a:moveTo>
                  <a:lnTo>
                    <a:pt x="150" y="9"/>
                  </a:lnTo>
                  <a:lnTo>
                    <a:pt x="150" y="9"/>
                  </a:lnTo>
                  <a:lnTo>
                    <a:pt x="150" y="9"/>
                  </a:lnTo>
                  <a:lnTo>
                    <a:pt x="150" y="9"/>
                  </a:lnTo>
                  <a:lnTo>
                    <a:pt x="150" y="9"/>
                  </a:lnTo>
                  <a:close/>
                  <a:moveTo>
                    <a:pt x="154" y="9"/>
                  </a:moveTo>
                  <a:lnTo>
                    <a:pt x="154" y="9"/>
                  </a:lnTo>
                  <a:lnTo>
                    <a:pt x="154" y="9"/>
                  </a:lnTo>
                  <a:lnTo>
                    <a:pt x="154" y="9"/>
                  </a:lnTo>
                  <a:lnTo>
                    <a:pt x="152" y="9"/>
                  </a:lnTo>
                  <a:lnTo>
                    <a:pt x="154" y="9"/>
                  </a:lnTo>
                  <a:lnTo>
                    <a:pt x="154" y="9"/>
                  </a:lnTo>
                  <a:lnTo>
                    <a:pt x="154" y="9"/>
                  </a:lnTo>
                  <a:lnTo>
                    <a:pt x="154" y="9"/>
                  </a:lnTo>
                  <a:lnTo>
                    <a:pt x="154" y="9"/>
                  </a:lnTo>
                  <a:lnTo>
                    <a:pt x="154" y="9"/>
                  </a:lnTo>
                  <a:lnTo>
                    <a:pt x="154" y="9"/>
                  </a:lnTo>
                  <a:close/>
                  <a:moveTo>
                    <a:pt x="154" y="9"/>
                  </a:moveTo>
                  <a:lnTo>
                    <a:pt x="154" y="9"/>
                  </a:lnTo>
                  <a:lnTo>
                    <a:pt x="154" y="9"/>
                  </a:lnTo>
                  <a:lnTo>
                    <a:pt x="154" y="9"/>
                  </a:lnTo>
                  <a:lnTo>
                    <a:pt x="154" y="9"/>
                  </a:lnTo>
                  <a:lnTo>
                    <a:pt x="154" y="9"/>
                  </a:lnTo>
                  <a:lnTo>
                    <a:pt x="154" y="9"/>
                  </a:lnTo>
                  <a:close/>
                  <a:moveTo>
                    <a:pt x="150" y="9"/>
                  </a:moveTo>
                  <a:lnTo>
                    <a:pt x="150" y="9"/>
                  </a:lnTo>
                  <a:lnTo>
                    <a:pt x="150" y="9"/>
                  </a:lnTo>
                  <a:lnTo>
                    <a:pt x="150" y="9"/>
                  </a:lnTo>
                  <a:lnTo>
                    <a:pt x="150" y="9"/>
                  </a:lnTo>
                  <a:lnTo>
                    <a:pt x="150" y="9"/>
                  </a:lnTo>
                  <a:close/>
                  <a:moveTo>
                    <a:pt x="154" y="9"/>
                  </a:moveTo>
                  <a:lnTo>
                    <a:pt x="154" y="9"/>
                  </a:lnTo>
                  <a:lnTo>
                    <a:pt x="154" y="9"/>
                  </a:lnTo>
                  <a:lnTo>
                    <a:pt x="154" y="9"/>
                  </a:lnTo>
                  <a:lnTo>
                    <a:pt x="154" y="9"/>
                  </a:lnTo>
                  <a:lnTo>
                    <a:pt x="154" y="9"/>
                  </a:lnTo>
                  <a:lnTo>
                    <a:pt x="154" y="9"/>
                  </a:lnTo>
                  <a:lnTo>
                    <a:pt x="154" y="9"/>
                  </a:lnTo>
                  <a:close/>
                  <a:moveTo>
                    <a:pt x="152" y="9"/>
                  </a:moveTo>
                  <a:lnTo>
                    <a:pt x="152" y="9"/>
                  </a:lnTo>
                  <a:lnTo>
                    <a:pt x="152" y="9"/>
                  </a:lnTo>
                  <a:lnTo>
                    <a:pt x="152" y="9"/>
                  </a:lnTo>
                  <a:lnTo>
                    <a:pt x="152" y="9"/>
                  </a:lnTo>
                  <a:lnTo>
                    <a:pt x="152" y="9"/>
                  </a:lnTo>
                  <a:lnTo>
                    <a:pt x="152" y="9"/>
                  </a:lnTo>
                  <a:lnTo>
                    <a:pt x="152" y="9"/>
                  </a:lnTo>
                  <a:lnTo>
                    <a:pt x="152" y="9"/>
                  </a:lnTo>
                  <a:lnTo>
                    <a:pt x="152" y="9"/>
                  </a:lnTo>
                  <a:lnTo>
                    <a:pt x="152" y="9"/>
                  </a:lnTo>
                  <a:lnTo>
                    <a:pt x="152" y="9"/>
                  </a:lnTo>
                  <a:lnTo>
                    <a:pt x="152" y="9"/>
                  </a:lnTo>
                  <a:lnTo>
                    <a:pt x="150" y="9"/>
                  </a:lnTo>
                  <a:lnTo>
                    <a:pt x="150" y="9"/>
                  </a:lnTo>
                  <a:lnTo>
                    <a:pt x="150" y="9"/>
                  </a:lnTo>
                  <a:lnTo>
                    <a:pt x="150" y="9"/>
                  </a:lnTo>
                  <a:lnTo>
                    <a:pt x="150" y="9"/>
                  </a:lnTo>
                  <a:lnTo>
                    <a:pt x="150" y="9"/>
                  </a:lnTo>
                  <a:lnTo>
                    <a:pt x="150" y="9"/>
                  </a:lnTo>
                  <a:lnTo>
                    <a:pt x="150" y="9"/>
                  </a:lnTo>
                  <a:lnTo>
                    <a:pt x="152" y="9"/>
                  </a:lnTo>
                  <a:lnTo>
                    <a:pt x="152" y="9"/>
                  </a:lnTo>
                  <a:lnTo>
                    <a:pt x="152" y="9"/>
                  </a:lnTo>
                  <a:close/>
                  <a:moveTo>
                    <a:pt x="154" y="9"/>
                  </a:moveTo>
                  <a:lnTo>
                    <a:pt x="154" y="9"/>
                  </a:lnTo>
                  <a:lnTo>
                    <a:pt x="154" y="9"/>
                  </a:lnTo>
                  <a:lnTo>
                    <a:pt x="154" y="9"/>
                  </a:lnTo>
                  <a:lnTo>
                    <a:pt x="154" y="9"/>
                  </a:lnTo>
                  <a:lnTo>
                    <a:pt x="154" y="9"/>
                  </a:lnTo>
                  <a:lnTo>
                    <a:pt x="154" y="9"/>
                  </a:lnTo>
                  <a:close/>
                  <a:moveTo>
                    <a:pt x="152" y="9"/>
                  </a:moveTo>
                  <a:lnTo>
                    <a:pt x="152" y="9"/>
                  </a:lnTo>
                  <a:lnTo>
                    <a:pt x="152" y="9"/>
                  </a:lnTo>
                  <a:lnTo>
                    <a:pt x="152" y="9"/>
                  </a:lnTo>
                  <a:lnTo>
                    <a:pt x="152" y="9"/>
                  </a:lnTo>
                  <a:lnTo>
                    <a:pt x="152" y="9"/>
                  </a:lnTo>
                  <a:lnTo>
                    <a:pt x="152" y="9"/>
                  </a:lnTo>
                  <a:lnTo>
                    <a:pt x="152" y="9"/>
                  </a:lnTo>
                  <a:lnTo>
                    <a:pt x="152" y="9"/>
                  </a:lnTo>
                  <a:lnTo>
                    <a:pt x="152" y="9"/>
                  </a:lnTo>
                  <a:lnTo>
                    <a:pt x="152" y="9"/>
                  </a:lnTo>
                  <a:close/>
                  <a:moveTo>
                    <a:pt x="150" y="7"/>
                  </a:moveTo>
                  <a:lnTo>
                    <a:pt x="150" y="7"/>
                  </a:lnTo>
                  <a:lnTo>
                    <a:pt x="150" y="7"/>
                  </a:lnTo>
                  <a:lnTo>
                    <a:pt x="150" y="7"/>
                  </a:lnTo>
                  <a:lnTo>
                    <a:pt x="150" y="7"/>
                  </a:lnTo>
                  <a:lnTo>
                    <a:pt x="150" y="7"/>
                  </a:lnTo>
                  <a:lnTo>
                    <a:pt x="150" y="7"/>
                  </a:lnTo>
                  <a:lnTo>
                    <a:pt x="150" y="7"/>
                  </a:lnTo>
                  <a:close/>
                  <a:moveTo>
                    <a:pt x="150" y="0"/>
                  </a:moveTo>
                  <a:lnTo>
                    <a:pt x="150" y="1"/>
                  </a:lnTo>
                  <a:lnTo>
                    <a:pt x="150" y="1"/>
                  </a:lnTo>
                  <a:lnTo>
                    <a:pt x="150" y="1"/>
                  </a:lnTo>
                  <a:lnTo>
                    <a:pt x="15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7" name="Freeform 225"/>
            <p:cNvSpPr>
              <a:spLocks/>
            </p:cNvSpPr>
            <p:nvPr/>
          </p:nvSpPr>
          <p:spPr bwMode="auto">
            <a:xfrm>
              <a:off x="5932488" y="3814763"/>
              <a:ext cx="166688" cy="155575"/>
            </a:xfrm>
            <a:custGeom>
              <a:avLst/>
              <a:gdLst>
                <a:gd name="T0" fmla="*/ 104 w 105"/>
                <a:gd name="T1" fmla="*/ 8 h 98"/>
                <a:gd name="T2" fmla="*/ 98 w 105"/>
                <a:gd name="T3" fmla="*/ 15 h 98"/>
                <a:gd name="T4" fmla="*/ 90 w 105"/>
                <a:gd name="T5" fmla="*/ 15 h 98"/>
                <a:gd name="T6" fmla="*/ 88 w 105"/>
                <a:gd name="T7" fmla="*/ 25 h 98"/>
                <a:gd name="T8" fmla="*/ 90 w 105"/>
                <a:gd name="T9" fmla="*/ 31 h 98"/>
                <a:gd name="T10" fmla="*/ 88 w 105"/>
                <a:gd name="T11" fmla="*/ 34 h 98"/>
                <a:gd name="T12" fmla="*/ 86 w 105"/>
                <a:gd name="T13" fmla="*/ 42 h 98"/>
                <a:gd name="T14" fmla="*/ 84 w 105"/>
                <a:gd name="T15" fmla="*/ 56 h 98"/>
                <a:gd name="T16" fmla="*/ 79 w 105"/>
                <a:gd name="T17" fmla="*/ 59 h 98"/>
                <a:gd name="T18" fmla="*/ 73 w 105"/>
                <a:gd name="T19" fmla="*/ 63 h 98"/>
                <a:gd name="T20" fmla="*/ 67 w 105"/>
                <a:gd name="T21" fmla="*/ 65 h 98"/>
                <a:gd name="T22" fmla="*/ 63 w 105"/>
                <a:gd name="T23" fmla="*/ 69 h 98"/>
                <a:gd name="T24" fmla="*/ 57 w 105"/>
                <a:gd name="T25" fmla="*/ 73 h 98"/>
                <a:gd name="T26" fmla="*/ 52 w 105"/>
                <a:gd name="T27" fmla="*/ 75 h 98"/>
                <a:gd name="T28" fmla="*/ 44 w 105"/>
                <a:gd name="T29" fmla="*/ 80 h 98"/>
                <a:gd name="T30" fmla="*/ 34 w 105"/>
                <a:gd name="T31" fmla="*/ 86 h 98"/>
                <a:gd name="T32" fmla="*/ 27 w 105"/>
                <a:gd name="T33" fmla="*/ 92 h 98"/>
                <a:gd name="T34" fmla="*/ 19 w 105"/>
                <a:gd name="T35" fmla="*/ 96 h 98"/>
                <a:gd name="T36" fmla="*/ 11 w 105"/>
                <a:gd name="T37" fmla="*/ 96 h 98"/>
                <a:gd name="T38" fmla="*/ 8 w 105"/>
                <a:gd name="T39" fmla="*/ 94 h 98"/>
                <a:gd name="T40" fmla="*/ 4 w 105"/>
                <a:gd name="T41" fmla="*/ 90 h 98"/>
                <a:gd name="T42" fmla="*/ 0 w 105"/>
                <a:gd name="T43" fmla="*/ 88 h 98"/>
                <a:gd name="T44" fmla="*/ 2 w 105"/>
                <a:gd name="T45" fmla="*/ 84 h 98"/>
                <a:gd name="T46" fmla="*/ 0 w 105"/>
                <a:gd name="T47" fmla="*/ 79 h 98"/>
                <a:gd name="T48" fmla="*/ 2 w 105"/>
                <a:gd name="T49" fmla="*/ 77 h 98"/>
                <a:gd name="T50" fmla="*/ 6 w 105"/>
                <a:gd name="T51" fmla="*/ 73 h 98"/>
                <a:gd name="T52" fmla="*/ 4 w 105"/>
                <a:gd name="T53" fmla="*/ 69 h 98"/>
                <a:gd name="T54" fmla="*/ 9 w 105"/>
                <a:gd name="T55" fmla="*/ 69 h 98"/>
                <a:gd name="T56" fmla="*/ 9 w 105"/>
                <a:gd name="T57" fmla="*/ 67 h 98"/>
                <a:gd name="T58" fmla="*/ 11 w 105"/>
                <a:gd name="T59" fmla="*/ 63 h 98"/>
                <a:gd name="T60" fmla="*/ 13 w 105"/>
                <a:gd name="T61" fmla="*/ 59 h 98"/>
                <a:gd name="T62" fmla="*/ 13 w 105"/>
                <a:gd name="T63" fmla="*/ 57 h 98"/>
                <a:gd name="T64" fmla="*/ 9 w 105"/>
                <a:gd name="T65" fmla="*/ 56 h 98"/>
                <a:gd name="T66" fmla="*/ 9 w 105"/>
                <a:gd name="T67" fmla="*/ 54 h 98"/>
                <a:gd name="T68" fmla="*/ 8 w 105"/>
                <a:gd name="T69" fmla="*/ 54 h 98"/>
                <a:gd name="T70" fmla="*/ 4 w 105"/>
                <a:gd name="T71" fmla="*/ 52 h 98"/>
                <a:gd name="T72" fmla="*/ 2 w 105"/>
                <a:gd name="T73" fmla="*/ 48 h 98"/>
                <a:gd name="T74" fmla="*/ 4 w 105"/>
                <a:gd name="T75" fmla="*/ 42 h 98"/>
                <a:gd name="T76" fmla="*/ 4 w 105"/>
                <a:gd name="T77" fmla="*/ 38 h 98"/>
                <a:gd name="T78" fmla="*/ 0 w 105"/>
                <a:gd name="T79" fmla="*/ 36 h 98"/>
                <a:gd name="T80" fmla="*/ 2 w 105"/>
                <a:gd name="T81" fmla="*/ 32 h 98"/>
                <a:gd name="T82" fmla="*/ 4 w 105"/>
                <a:gd name="T83" fmla="*/ 29 h 98"/>
                <a:gd name="T84" fmla="*/ 8 w 105"/>
                <a:gd name="T85" fmla="*/ 31 h 98"/>
                <a:gd name="T86" fmla="*/ 9 w 105"/>
                <a:gd name="T87" fmla="*/ 27 h 98"/>
                <a:gd name="T88" fmla="*/ 13 w 105"/>
                <a:gd name="T89" fmla="*/ 23 h 98"/>
                <a:gd name="T90" fmla="*/ 13 w 105"/>
                <a:gd name="T91" fmla="*/ 21 h 98"/>
                <a:gd name="T92" fmla="*/ 13 w 105"/>
                <a:gd name="T93" fmla="*/ 15 h 98"/>
                <a:gd name="T94" fmla="*/ 15 w 105"/>
                <a:gd name="T95" fmla="*/ 11 h 98"/>
                <a:gd name="T96" fmla="*/ 19 w 105"/>
                <a:gd name="T97" fmla="*/ 11 h 98"/>
                <a:gd name="T98" fmla="*/ 23 w 105"/>
                <a:gd name="T99" fmla="*/ 13 h 98"/>
                <a:gd name="T100" fmla="*/ 31 w 105"/>
                <a:gd name="T101" fmla="*/ 11 h 98"/>
                <a:gd name="T102" fmla="*/ 38 w 105"/>
                <a:gd name="T103" fmla="*/ 9 h 98"/>
                <a:gd name="T104" fmla="*/ 46 w 105"/>
                <a:gd name="T105" fmla="*/ 11 h 98"/>
                <a:gd name="T106" fmla="*/ 56 w 105"/>
                <a:gd name="T107" fmla="*/ 13 h 98"/>
                <a:gd name="T108" fmla="*/ 67 w 105"/>
                <a:gd name="T109" fmla="*/ 11 h 98"/>
                <a:gd name="T110" fmla="*/ 73 w 105"/>
                <a:gd name="T111" fmla="*/ 8 h 98"/>
                <a:gd name="T112" fmla="*/ 77 w 105"/>
                <a:gd name="T113" fmla="*/ 6 h 98"/>
                <a:gd name="T114" fmla="*/ 86 w 105"/>
                <a:gd name="T115" fmla="*/ 6 h 98"/>
                <a:gd name="T116" fmla="*/ 100 w 105"/>
                <a:gd name="T117" fmla="*/ 4 h 98"/>
                <a:gd name="T118" fmla="*/ 104 w 105"/>
                <a:gd name="T119" fmla="*/ 0 h 98"/>
                <a:gd name="T120" fmla="*/ 105 w 105"/>
                <a:gd name="T121" fmla="*/ 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5" h="98">
                  <a:moveTo>
                    <a:pt x="105" y="4"/>
                  </a:moveTo>
                  <a:lnTo>
                    <a:pt x="105" y="6"/>
                  </a:lnTo>
                  <a:lnTo>
                    <a:pt x="104" y="8"/>
                  </a:lnTo>
                  <a:lnTo>
                    <a:pt x="102" y="9"/>
                  </a:lnTo>
                  <a:lnTo>
                    <a:pt x="100" y="11"/>
                  </a:lnTo>
                  <a:lnTo>
                    <a:pt x="98" y="15"/>
                  </a:lnTo>
                  <a:lnTo>
                    <a:pt x="96" y="15"/>
                  </a:lnTo>
                  <a:lnTo>
                    <a:pt x="92" y="15"/>
                  </a:lnTo>
                  <a:lnTo>
                    <a:pt x="90" y="15"/>
                  </a:lnTo>
                  <a:lnTo>
                    <a:pt x="90" y="17"/>
                  </a:lnTo>
                  <a:lnTo>
                    <a:pt x="88" y="19"/>
                  </a:lnTo>
                  <a:lnTo>
                    <a:pt x="88" y="25"/>
                  </a:lnTo>
                  <a:lnTo>
                    <a:pt x="88" y="27"/>
                  </a:lnTo>
                  <a:lnTo>
                    <a:pt x="88" y="29"/>
                  </a:lnTo>
                  <a:lnTo>
                    <a:pt x="90" y="31"/>
                  </a:lnTo>
                  <a:lnTo>
                    <a:pt x="90" y="32"/>
                  </a:lnTo>
                  <a:lnTo>
                    <a:pt x="90" y="34"/>
                  </a:lnTo>
                  <a:lnTo>
                    <a:pt x="88" y="34"/>
                  </a:lnTo>
                  <a:lnTo>
                    <a:pt x="88" y="36"/>
                  </a:lnTo>
                  <a:lnTo>
                    <a:pt x="88" y="38"/>
                  </a:lnTo>
                  <a:lnTo>
                    <a:pt x="86" y="42"/>
                  </a:lnTo>
                  <a:lnTo>
                    <a:pt x="86" y="46"/>
                  </a:lnTo>
                  <a:lnTo>
                    <a:pt x="86" y="50"/>
                  </a:lnTo>
                  <a:lnTo>
                    <a:pt x="84" y="56"/>
                  </a:lnTo>
                  <a:lnTo>
                    <a:pt x="84" y="57"/>
                  </a:lnTo>
                  <a:lnTo>
                    <a:pt x="82" y="57"/>
                  </a:lnTo>
                  <a:lnTo>
                    <a:pt x="79" y="59"/>
                  </a:lnTo>
                  <a:lnTo>
                    <a:pt x="77" y="61"/>
                  </a:lnTo>
                  <a:lnTo>
                    <a:pt x="75" y="61"/>
                  </a:lnTo>
                  <a:lnTo>
                    <a:pt x="73" y="63"/>
                  </a:lnTo>
                  <a:lnTo>
                    <a:pt x="71" y="63"/>
                  </a:lnTo>
                  <a:lnTo>
                    <a:pt x="69" y="65"/>
                  </a:lnTo>
                  <a:lnTo>
                    <a:pt x="67" y="65"/>
                  </a:lnTo>
                  <a:lnTo>
                    <a:pt x="65" y="67"/>
                  </a:lnTo>
                  <a:lnTo>
                    <a:pt x="63" y="67"/>
                  </a:lnTo>
                  <a:lnTo>
                    <a:pt x="63" y="69"/>
                  </a:lnTo>
                  <a:lnTo>
                    <a:pt x="61" y="69"/>
                  </a:lnTo>
                  <a:lnTo>
                    <a:pt x="59" y="71"/>
                  </a:lnTo>
                  <a:lnTo>
                    <a:pt x="57" y="73"/>
                  </a:lnTo>
                  <a:lnTo>
                    <a:pt x="56" y="73"/>
                  </a:lnTo>
                  <a:lnTo>
                    <a:pt x="54" y="75"/>
                  </a:lnTo>
                  <a:lnTo>
                    <a:pt x="52" y="75"/>
                  </a:lnTo>
                  <a:lnTo>
                    <a:pt x="50" y="77"/>
                  </a:lnTo>
                  <a:lnTo>
                    <a:pt x="48" y="77"/>
                  </a:lnTo>
                  <a:lnTo>
                    <a:pt x="44" y="80"/>
                  </a:lnTo>
                  <a:lnTo>
                    <a:pt x="40" y="82"/>
                  </a:lnTo>
                  <a:lnTo>
                    <a:pt x="36" y="84"/>
                  </a:lnTo>
                  <a:lnTo>
                    <a:pt x="34" y="86"/>
                  </a:lnTo>
                  <a:lnTo>
                    <a:pt x="33" y="88"/>
                  </a:lnTo>
                  <a:lnTo>
                    <a:pt x="29" y="90"/>
                  </a:lnTo>
                  <a:lnTo>
                    <a:pt x="27" y="92"/>
                  </a:lnTo>
                  <a:lnTo>
                    <a:pt x="25" y="92"/>
                  </a:lnTo>
                  <a:lnTo>
                    <a:pt x="23" y="94"/>
                  </a:lnTo>
                  <a:lnTo>
                    <a:pt x="19" y="96"/>
                  </a:lnTo>
                  <a:lnTo>
                    <a:pt x="17" y="98"/>
                  </a:lnTo>
                  <a:lnTo>
                    <a:pt x="15" y="98"/>
                  </a:lnTo>
                  <a:lnTo>
                    <a:pt x="11" y="96"/>
                  </a:lnTo>
                  <a:lnTo>
                    <a:pt x="9" y="96"/>
                  </a:lnTo>
                  <a:lnTo>
                    <a:pt x="9" y="94"/>
                  </a:lnTo>
                  <a:lnTo>
                    <a:pt x="8" y="94"/>
                  </a:lnTo>
                  <a:lnTo>
                    <a:pt x="6" y="94"/>
                  </a:lnTo>
                  <a:lnTo>
                    <a:pt x="4" y="92"/>
                  </a:lnTo>
                  <a:lnTo>
                    <a:pt x="4" y="90"/>
                  </a:lnTo>
                  <a:lnTo>
                    <a:pt x="2" y="90"/>
                  </a:lnTo>
                  <a:lnTo>
                    <a:pt x="0" y="90"/>
                  </a:lnTo>
                  <a:lnTo>
                    <a:pt x="0" y="88"/>
                  </a:lnTo>
                  <a:lnTo>
                    <a:pt x="2" y="88"/>
                  </a:lnTo>
                  <a:lnTo>
                    <a:pt x="2" y="86"/>
                  </a:lnTo>
                  <a:lnTo>
                    <a:pt x="2" y="84"/>
                  </a:lnTo>
                  <a:lnTo>
                    <a:pt x="2" y="82"/>
                  </a:lnTo>
                  <a:lnTo>
                    <a:pt x="2" y="80"/>
                  </a:lnTo>
                  <a:lnTo>
                    <a:pt x="0" y="79"/>
                  </a:lnTo>
                  <a:lnTo>
                    <a:pt x="2" y="79"/>
                  </a:lnTo>
                  <a:lnTo>
                    <a:pt x="0" y="79"/>
                  </a:lnTo>
                  <a:lnTo>
                    <a:pt x="2" y="77"/>
                  </a:lnTo>
                  <a:lnTo>
                    <a:pt x="4" y="75"/>
                  </a:lnTo>
                  <a:lnTo>
                    <a:pt x="4" y="73"/>
                  </a:lnTo>
                  <a:lnTo>
                    <a:pt x="6" y="73"/>
                  </a:lnTo>
                  <a:lnTo>
                    <a:pt x="4" y="73"/>
                  </a:lnTo>
                  <a:lnTo>
                    <a:pt x="4" y="71"/>
                  </a:lnTo>
                  <a:lnTo>
                    <a:pt x="4" y="69"/>
                  </a:lnTo>
                  <a:lnTo>
                    <a:pt x="6" y="69"/>
                  </a:lnTo>
                  <a:lnTo>
                    <a:pt x="8" y="69"/>
                  </a:lnTo>
                  <a:lnTo>
                    <a:pt x="9" y="69"/>
                  </a:lnTo>
                  <a:lnTo>
                    <a:pt x="9" y="67"/>
                  </a:lnTo>
                  <a:lnTo>
                    <a:pt x="8" y="67"/>
                  </a:lnTo>
                  <a:lnTo>
                    <a:pt x="9" y="67"/>
                  </a:lnTo>
                  <a:lnTo>
                    <a:pt x="9" y="65"/>
                  </a:lnTo>
                  <a:lnTo>
                    <a:pt x="11" y="65"/>
                  </a:lnTo>
                  <a:lnTo>
                    <a:pt x="11" y="63"/>
                  </a:lnTo>
                  <a:lnTo>
                    <a:pt x="13" y="63"/>
                  </a:lnTo>
                  <a:lnTo>
                    <a:pt x="13" y="61"/>
                  </a:lnTo>
                  <a:lnTo>
                    <a:pt x="13" y="59"/>
                  </a:lnTo>
                  <a:lnTo>
                    <a:pt x="11" y="59"/>
                  </a:lnTo>
                  <a:lnTo>
                    <a:pt x="11" y="57"/>
                  </a:lnTo>
                  <a:lnTo>
                    <a:pt x="13" y="57"/>
                  </a:lnTo>
                  <a:lnTo>
                    <a:pt x="11" y="57"/>
                  </a:lnTo>
                  <a:lnTo>
                    <a:pt x="11" y="56"/>
                  </a:lnTo>
                  <a:lnTo>
                    <a:pt x="9" y="56"/>
                  </a:lnTo>
                  <a:lnTo>
                    <a:pt x="9" y="54"/>
                  </a:lnTo>
                  <a:lnTo>
                    <a:pt x="11" y="54"/>
                  </a:lnTo>
                  <a:lnTo>
                    <a:pt x="9" y="54"/>
                  </a:lnTo>
                  <a:lnTo>
                    <a:pt x="9" y="52"/>
                  </a:lnTo>
                  <a:lnTo>
                    <a:pt x="9" y="54"/>
                  </a:lnTo>
                  <a:lnTo>
                    <a:pt x="8" y="54"/>
                  </a:lnTo>
                  <a:lnTo>
                    <a:pt x="6" y="54"/>
                  </a:lnTo>
                  <a:lnTo>
                    <a:pt x="4" y="54"/>
                  </a:lnTo>
                  <a:lnTo>
                    <a:pt x="4" y="52"/>
                  </a:lnTo>
                  <a:lnTo>
                    <a:pt x="4" y="50"/>
                  </a:lnTo>
                  <a:lnTo>
                    <a:pt x="2" y="50"/>
                  </a:lnTo>
                  <a:lnTo>
                    <a:pt x="2" y="48"/>
                  </a:lnTo>
                  <a:lnTo>
                    <a:pt x="2" y="46"/>
                  </a:lnTo>
                  <a:lnTo>
                    <a:pt x="2" y="44"/>
                  </a:lnTo>
                  <a:lnTo>
                    <a:pt x="4" y="42"/>
                  </a:lnTo>
                  <a:lnTo>
                    <a:pt x="2" y="40"/>
                  </a:lnTo>
                  <a:lnTo>
                    <a:pt x="4" y="40"/>
                  </a:lnTo>
                  <a:lnTo>
                    <a:pt x="4" y="38"/>
                  </a:lnTo>
                  <a:lnTo>
                    <a:pt x="2" y="38"/>
                  </a:lnTo>
                  <a:lnTo>
                    <a:pt x="2" y="36"/>
                  </a:lnTo>
                  <a:lnTo>
                    <a:pt x="0" y="36"/>
                  </a:lnTo>
                  <a:lnTo>
                    <a:pt x="0" y="34"/>
                  </a:lnTo>
                  <a:lnTo>
                    <a:pt x="0" y="32"/>
                  </a:lnTo>
                  <a:lnTo>
                    <a:pt x="2" y="32"/>
                  </a:lnTo>
                  <a:lnTo>
                    <a:pt x="2" y="31"/>
                  </a:lnTo>
                  <a:lnTo>
                    <a:pt x="2" y="29"/>
                  </a:lnTo>
                  <a:lnTo>
                    <a:pt x="4" y="29"/>
                  </a:lnTo>
                  <a:lnTo>
                    <a:pt x="6" y="29"/>
                  </a:lnTo>
                  <a:lnTo>
                    <a:pt x="6" y="31"/>
                  </a:lnTo>
                  <a:lnTo>
                    <a:pt x="8" y="31"/>
                  </a:lnTo>
                  <a:lnTo>
                    <a:pt x="8" y="29"/>
                  </a:lnTo>
                  <a:lnTo>
                    <a:pt x="8" y="27"/>
                  </a:lnTo>
                  <a:lnTo>
                    <a:pt x="9" y="27"/>
                  </a:lnTo>
                  <a:lnTo>
                    <a:pt x="9" y="23"/>
                  </a:lnTo>
                  <a:lnTo>
                    <a:pt x="11" y="23"/>
                  </a:lnTo>
                  <a:lnTo>
                    <a:pt x="13" y="23"/>
                  </a:lnTo>
                  <a:lnTo>
                    <a:pt x="15" y="23"/>
                  </a:lnTo>
                  <a:lnTo>
                    <a:pt x="15" y="21"/>
                  </a:lnTo>
                  <a:lnTo>
                    <a:pt x="13" y="21"/>
                  </a:lnTo>
                  <a:lnTo>
                    <a:pt x="13" y="19"/>
                  </a:lnTo>
                  <a:lnTo>
                    <a:pt x="13" y="17"/>
                  </a:lnTo>
                  <a:lnTo>
                    <a:pt x="13" y="15"/>
                  </a:lnTo>
                  <a:lnTo>
                    <a:pt x="13" y="13"/>
                  </a:lnTo>
                  <a:lnTo>
                    <a:pt x="13" y="11"/>
                  </a:lnTo>
                  <a:lnTo>
                    <a:pt x="15" y="11"/>
                  </a:lnTo>
                  <a:lnTo>
                    <a:pt x="15" y="9"/>
                  </a:lnTo>
                  <a:lnTo>
                    <a:pt x="17" y="11"/>
                  </a:lnTo>
                  <a:lnTo>
                    <a:pt x="19" y="11"/>
                  </a:lnTo>
                  <a:lnTo>
                    <a:pt x="21" y="11"/>
                  </a:lnTo>
                  <a:lnTo>
                    <a:pt x="21" y="13"/>
                  </a:lnTo>
                  <a:lnTo>
                    <a:pt x="23" y="13"/>
                  </a:lnTo>
                  <a:lnTo>
                    <a:pt x="27" y="13"/>
                  </a:lnTo>
                  <a:lnTo>
                    <a:pt x="29" y="13"/>
                  </a:lnTo>
                  <a:lnTo>
                    <a:pt x="31" y="11"/>
                  </a:lnTo>
                  <a:lnTo>
                    <a:pt x="33" y="11"/>
                  </a:lnTo>
                  <a:lnTo>
                    <a:pt x="36" y="9"/>
                  </a:lnTo>
                  <a:lnTo>
                    <a:pt x="38" y="9"/>
                  </a:lnTo>
                  <a:lnTo>
                    <a:pt x="40" y="9"/>
                  </a:lnTo>
                  <a:lnTo>
                    <a:pt x="44" y="9"/>
                  </a:lnTo>
                  <a:lnTo>
                    <a:pt x="46" y="11"/>
                  </a:lnTo>
                  <a:lnTo>
                    <a:pt x="48" y="13"/>
                  </a:lnTo>
                  <a:lnTo>
                    <a:pt x="52" y="13"/>
                  </a:lnTo>
                  <a:lnTo>
                    <a:pt x="56" y="13"/>
                  </a:lnTo>
                  <a:lnTo>
                    <a:pt x="59" y="13"/>
                  </a:lnTo>
                  <a:lnTo>
                    <a:pt x="63" y="11"/>
                  </a:lnTo>
                  <a:lnTo>
                    <a:pt x="67" y="11"/>
                  </a:lnTo>
                  <a:lnTo>
                    <a:pt x="69" y="9"/>
                  </a:lnTo>
                  <a:lnTo>
                    <a:pt x="71" y="9"/>
                  </a:lnTo>
                  <a:lnTo>
                    <a:pt x="73" y="8"/>
                  </a:lnTo>
                  <a:lnTo>
                    <a:pt x="75" y="8"/>
                  </a:lnTo>
                  <a:lnTo>
                    <a:pt x="75" y="6"/>
                  </a:lnTo>
                  <a:lnTo>
                    <a:pt x="77" y="6"/>
                  </a:lnTo>
                  <a:lnTo>
                    <a:pt x="79" y="6"/>
                  </a:lnTo>
                  <a:lnTo>
                    <a:pt x="82" y="4"/>
                  </a:lnTo>
                  <a:lnTo>
                    <a:pt x="86" y="6"/>
                  </a:lnTo>
                  <a:lnTo>
                    <a:pt x="92" y="6"/>
                  </a:lnTo>
                  <a:lnTo>
                    <a:pt x="98" y="4"/>
                  </a:lnTo>
                  <a:lnTo>
                    <a:pt x="100" y="4"/>
                  </a:lnTo>
                  <a:lnTo>
                    <a:pt x="102" y="2"/>
                  </a:lnTo>
                  <a:lnTo>
                    <a:pt x="102" y="0"/>
                  </a:lnTo>
                  <a:lnTo>
                    <a:pt x="104" y="0"/>
                  </a:lnTo>
                  <a:lnTo>
                    <a:pt x="104" y="2"/>
                  </a:lnTo>
                  <a:lnTo>
                    <a:pt x="105" y="2"/>
                  </a:lnTo>
                  <a:lnTo>
                    <a:pt x="105"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8" name="Freeform 226"/>
            <p:cNvSpPr>
              <a:spLocks noEditPoints="1"/>
            </p:cNvSpPr>
            <p:nvPr/>
          </p:nvSpPr>
          <p:spPr bwMode="auto">
            <a:xfrm>
              <a:off x="3198813" y="4262438"/>
              <a:ext cx="33338" cy="19050"/>
            </a:xfrm>
            <a:custGeom>
              <a:avLst/>
              <a:gdLst>
                <a:gd name="T0" fmla="*/ 13 w 21"/>
                <a:gd name="T1" fmla="*/ 12 h 12"/>
                <a:gd name="T2" fmla="*/ 13 w 21"/>
                <a:gd name="T3" fmla="*/ 12 h 12"/>
                <a:gd name="T4" fmla="*/ 13 w 21"/>
                <a:gd name="T5" fmla="*/ 12 h 12"/>
                <a:gd name="T6" fmla="*/ 21 w 21"/>
                <a:gd name="T7" fmla="*/ 12 h 12"/>
                <a:gd name="T8" fmla="*/ 21 w 21"/>
                <a:gd name="T9" fmla="*/ 12 h 12"/>
                <a:gd name="T10" fmla="*/ 21 w 21"/>
                <a:gd name="T11" fmla="*/ 10 h 12"/>
                <a:gd name="T12" fmla="*/ 21 w 21"/>
                <a:gd name="T13" fmla="*/ 10 h 12"/>
                <a:gd name="T14" fmla="*/ 15 w 21"/>
                <a:gd name="T15" fmla="*/ 8 h 12"/>
                <a:gd name="T16" fmla="*/ 15 w 21"/>
                <a:gd name="T17" fmla="*/ 8 h 12"/>
                <a:gd name="T18" fmla="*/ 15 w 21"/>
                <a:gd name="T19" fmla="*/ 8 h 12"/>
                <a:gd name="T20" fmla="*/ 15 w 21"/>
                <a:gd name="T21" fmla="*/ 8 h 12"/>
                <a:gd name="T22" fmla="*/ 0 w 21"/>
                <a:gd name="T23" fmla="*/ 6 h 12"/>
                <a:gd name="T24" fmla="*/ 2 w 21"/>
                <a:gd name="T25" fmla="*/ 6 h 12"/>
                <a:gd name="T26" fmla="*/ 17 w 21"/>
                <a:gd name="T27" fmla="*/ 6 h 12"/>
                <a:gd name="T28" fmla="*/ 15 w 21"/>
                <a:gd name="T29" fmla="*/ 4 h 12"/>
                <a:gd name="T30" fmla="*/ 15 w 21"/>
                <a:gd name="T31" fmla="*/ 4 h 12"/>
                <a:gd name="T32" fmla="*/ 15 w 21"/>
                <a:gd name="T33" fmla="*/ 4 h 12"/>
                <a:gd name="T34" fmla="*/ 17 w 21"/>
                <a:gd name="T35" fmla="*/ 6 h 12"/>
                <a:gd name="T36" fmla="*/ 11 w 21"/>
                <a:gd name="T37" fmla="*/ 2 h 12"/>
                <a:gd name="T38" fmla="*/ 13 w 21"/>
                <a:gd name="T39" fmla="*/ 4 h 12"/>
                <a:gd name="T40" fmla="*/ 13 w 21"/>
                <a:gd name="T41" fmla="*/ 4 h 12"/>
                <a:gd name="T42" fmla="*/ 13 w 21"/>
                <a:gd name="T43" fmla="*/ 4 h 12"/>
                <a:gd name="T44" fmla="*/ 13 w 21"/>
                <a:gd name="T45" fmla="*/ 4 h 12"/>
                <a:gd name="T46" fmla="*/ 13 w 21"/>
                <a:gd name="T47" fmla="*/ 4 h 12"/>
                <a:gd name="T48" fmla="*/ 11 w 21"/>
                <a:gd name="T49" fmla="*/ 4 h 12"/>
                <a:gd name="T50" fmla="*/ 9 w 21"/>
                <a:gd name="T51" fmla="*/ 2 h 12"/>
                <a:gd name="T52" fmla="*/ 5 w 21"/>
                <a:gd name="T53" fmla="*/ 2 h 12"/>
                <a:gd name="T54" fmla="*/ 5 w 21"/>
                <a:gd name="T55" fmla="*/ 2 h 12"/>
                <a:gd name="T56" fmla="*/ 3 w 21"/>
                <a:gd name="T57" fmla="*/ 4 h 12"/>
                <a:gd name="T58" fmla="*/ 5 w 21"/>
                <a:gd name="T59" fmla="*/ 4 h 12"/>
                <a:gd name="T60" fmla="*/ 5 w 21"/>
                <a:gd name="T61" fmla="*/ 4 h 12"/>
                <a:gd name="T62" fmla="*/ 5 w 21"/>
                <a:gd name="T63" fmla="*/ 4 h 12"/>
                <a:gd name="T64" fmla="*/ 5 w 21"/>
                <a:gd name="T65" fmla="*/ 4 h 12"/>
                <a:gd name="T66" fmla="*/ 3 w 21"/>
                <a:gd name="T67" fmla="*/ 4 h 12"/>
                <a:gd name="T68" fmla="*/ 3 w 21"/>
                <a:gd name="T69" fmla="*/ 4 h 12"/>
                <a:gd name="T70" fmla="*/ 3 w 21"/>
                <a:gd name="T71" fmla="*/ 4 h 12"/>
                <a:gd name="T72" fmla="*/ 3 w 21"/>
                <a:gd name="T73" fmla="*/ 4 h 12"/>
                <a:gd name="T74" fmla="*/ 2 w 21"/>
                <a:gd name="T75" fmla="*/ 4 h 12"/>
                <a:gd name="T76" fmla="*/ 2 w 21"/>
                <a:gd name="T77" fmla="*/ 4 h 12"/>
                <a:gd name="T78" fmla="*/ 2 w 21"/>
                <a:gd name="T79" fmla="*/ 4 h 12"/>
                <a:gd name="T80" fmla="*/ 2 w 21"/>
                <a:gd name="T81" fmla="*/ 4 h 12"/>
                <a:gd name="T82" fmla="*/ 3 w 21"/>
                <a:gd name="T83" fmla="*/ 2 h 12"/>
                <a:gd name="T84" fmla="*/ 5 w 21"/>
                <a:gd name="T85" fmla="*/ 2 h 12"/>
                <a:gd name="T86" fmla="*/ 5 w 21"/>
                <a:gd name="T87" fmla="*/ 2 h 12"/>
                <a:gd name="T88" fmla="*/ 9 w 21"/>
                <a:gd name="T89" fmla="*/ 2 h 12"/>
                <a:gd name="T90" fmla="*/ 9 w 21"/>
                <a:gd name="T91" fmla="*/ 4 h 12"/>
                <a:gd name="T92" fmla="*/ 9 w 21"/>
                <a:gd name="T93" fmla="*/ 2 h 12"/>
                <a:gd name="T94" fmla="*/ 9 w 21"/>
                <a:gd name="T95" fmla="*/ 2 h 12"/>
                <a:gd name="T96" fmla="*/ 7 w 21"/>
                <a:gd name="T97" fmla="*/ 2 h 12"/>
                <a:gd name="T98" fmla="*/ 7 w 21"/>
                <a:gd name="T99" fmla="*/ 2 h 12"/>
                <a:gd name="T100" fmla="*/ 7 w 21"/>
                <a:gd name="T101" fmla="*/ 2 h 12"/>
                <a:gd name="T102" fmla="*/ 7 w 21"/>
                <a:gd name="T103" fmla="*/ 0 h 12"/>
                <a:gd name="T104" fmla="*/ 9 w 21"/>
                <a:gd name="T10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 h="12">
                  <a:moveTo>
                    <a:pt x="13" y="12"/>
                  </a:moveTo>
                  <a:lnTo>
                    <a:pt x="13" y="12"/>
                  </a:lnTo>
                  <a:lnTo>
                    <a:pt x="13" y="12"/>
                  </a:lnTo>
                  <a:lnTo>
                    <a:pt x="13" y="12"/>
                  </a:lnTo>
                  <a:lnTo>
                    <a:pt x="13" y="12"/>
                  </a:lnTo>
                  <a:lnTo>
                    <a:pt x="13" y="12"/>
                  </a:lnTo>
                  <a:lnTo>
                    <a:pt x="13" y="12"/>
                  </a:lnTo>
                  <a:close/>
                  <a:moveTo>
                    <a:pt x="13" y="12"/>
                  </a:moveTo>
                  <a:lnTo>
                    <a:pt x="13" y="12"/>
                  </a:lnTo>
                  <a:lnTo>
                    <a:pt x="13" y="12"/>
                  </a:lnTo>
                  <a:lnTo>
                    <a:pt x="13" y="12"/>
                  </a:lnTo>
                  <a:lnTo>
                    <a:pt x="13" y="12"/>
                  </a:lnTo>
                  <a:lnTo>
                    <a:pt x="13" y="12"/>
                  </a:lnTo>
                  <a:close/>
                  <a:moveTo>
                    <a:pt x="21" y="12"/>
                  </a:moveTo>
                  <a:lnTo>
                    <a:pt x="21" y="12"/>
                  </a:lnTo>
                  <a:lnTo>
                    <a:pt x="21" y="12"/>
                  </a:lnTo>
                  <a:lnTo>
                    <a:pt x="21" y="12"/>
                  </a:lnTo>
                  <a:lnTo>
                    <a:pt x="21" y="12"/>
                  </a:lnTo>
                  <a:lnTo>
                    <a:pt x="21" y="12"/>
                  </a:lnTo>
                  <a:lnTo>
                    <a:pt x="21" y="12"/>
                  </a:lnTo>
                  <a:lnTo>
                    <a:pt x="21" y="12"/>
                  </a:lnTo>
                  <a:close/>
                  <a:moveTo>
                    <a:pt x="21" y="10"/>
                  </a:moveTo>
                  <a:lnTo>
                    <a:pt x="21" y="10"/>
                  </a:lnTo>
                  <a:lnTo>
                    <a:pt x="21" y="10"/>
                  </a:lnTo>
                  <a:lnTo>
                    <a:pt x="21" y="10"/>
                  </a:lnTo>
                  <a:lnTo>
                    <a:pt x="21" y="10"/>
                  </a:lnTo>
                  <a:lnTo>
                    <a:pt x="21" y="8"/>
                  </a:lnTo>
                  <a:lnTo>
                    <a:pt x="21" y="10"/>
                  </a:lnTo>
                  <a:lnTo>
                    <a:pt x="21" y="10"/>
                  </a:lnTo>
                  <a:lnTo>
                    <a:pt x="21" y="10"/>
                  </a:lnTo>
                  <a:close/>
                  <a:moveTo>
                    <a:pt x="15" y="8"/>
                  </a:moveTo>
                  <a:lnTo>
                    <a:pt x="15" y="8"/>
                  </a:lnTo>
                  <a:lnTo>
                    <a:pt x="15" y="10"/>
                  </a:lnTo>
                  <a:lnTo>
                    <a:pt x="15" y="10"/>
                  </a:lnTo>
                  <a:lnTo>
                    <a:pt x="15" y="10"/>
                  </a:lnTo>
                  <a:lnTo>
                    <a:pt x="15" y="8"/>
                  </a:lnTo>
                  <a:lnTo>
                    <a:pt x="15" y="8"/>
                  </a:lnTo>
                  <a:lnTo>
                    <a:pt x="15" y="8"/>
                  </a:lnTo>
                  <a:lnTo>
                    <a:pt x="15" y="8"/>
                  </a:lnTo>
                  <a:lnTo>
                    <a:pt x="15" y="8"/>
                  </a:lnTo>
                  <a:lnTo>
                    <a:pt x="15" y="8"/>
                  </a:lnTo>
                  <a:lnTo>
                    <a:pt x="15" y="8"/>
                  </a:lnTo>
                  <a:lnTo>
                    <a:pt x="15" y="8"/>
                  </a:lnTo>
                  <a:lnTo>
                    <a:pt x="15" y="8"/>
                  </a:lnTo>
                  <a:close/>
                  <a:moveTo>
                    <a:pt x="0" y="6"/>
                  </a:moveTo>
                  <a:lnTo>
                    <a:pt x="0" y="6"/>
                  </a:lnTo>
                  <a:lnTo>
                    <a:pt x="0" y="6"/>
                  </a:lnTo>
                  <a:lnTo>
                    <a:pt x="0" y="6"/>
                  </a:lnTo>
                  <a:lnTo>
                    <a:pt x="0" y="6"/>
                  </a:lnTo>
                  <a:lnTo>
                    <a:pt x="0" y="6"/>
                  </a:lnTo>
                  <a:lnTo>
                    <a:pt x="0" y="6"/>
                  </a:lnTo>
                  <a:lnTo>
                    <a:pt x="2" y="6"/>
                  </a:lnTo>
                  <a:lnTo>
                    <a:pt x="2" y="6"/>
                  </a:lnTo>
                  <a:lnTo>
                    <a:pt x="0" y="6"/>
                  </a:lnTo>
                  <a:close/>
                  <a:moveTo>
                    <a:pt x="17" y="6"/>
                  </a:moveTo>
                  <a:lnTo>
                    <a:pt x="17" y="6"/>
                  </a:lnTo>
                  <a:lnTo>
                    <a:pt x="15" y="6"/>
                  </a:lnTo>
                  <a:lnTo>
                    <a:pt x="15" y="6"/>
                  </a:lnTo>
                  <a:lnTo>
                    <a:pt x="15" y="6"/>
                  </a:lnTo>
                  <a:lnTo>
                    <a:pt x="15" y="4"/>
                  </a:lnTo>
                  <a:lnTo>
                    <a:pt x="15" y="4"/>
                  </a:lnTo>
                  <a:lnTo>
                    <a:pt x="15" y="4"/>
                  </a:lnTo>
                  <a:lnTo>
                    <a:pt x="15" y="4"/>
                  </a:lnTo>
                  <a:lnTo>
                    <a:pt x="15" y="4"/>
                  </a:lnTo>
                  <a:lnTo>
                    <a:pt x="15" y="4"/>
                  </a:lnTo>
                  <a:lnTo>
                    <a:pt x="15" y="4"/>
                  </a:lnTo>
                  <a:lnTo>
                    <a:pt x="15" y="4"/>
                  </a:lnTo>
                  <a:lnTo>
                    <a:pt x="15" y="4"/>
                  </a:lnTo>
                  <a:lnTo>
                    <a:pt x="15" y="6"/>
                  </a:lnTo>
                  <a:lnTo>
                    <a:pt x="17" y="6"/>
                  </a:lnTo>
                  <a:lnTo>
                    <a:pt x="17" y="6"/>
                  </a:lnTo>
                  <a:lnTo>
                    <a:pt x="17" y="6"/>
                  </a:lnTo>
                  <a:close/>
                  <a:moveTo>
                    <a:pt x="11" y="2"/>
                  </a:moveTo>
                  <a:lnTo>
                    <a:pt x="11" y="2"/>
                  </a:lnTo>
                  <a:lnTo>
                    <a:pt x="11" y="2"/>
                  </a:lnTo>
                  <a:lnTo>
                    <a:pt x="11" y="2"/>
                  </a:lnTo>
                  <a:lnTo>
                    <a:pt x="11" y="4"/>
                  </a:lnTo>
                  <a:lnTo>
                    <a:pt x="13" y="2"/>
                  </a:lnTo>
                  <a:lnTo>
                    <a:pt x="13" y="2"/>
                  </a:lnTo>
                  <a:lnTo>
                    <a:pt x="13" y="4"/>
                  </a:lnTo>
                  <a:lnTo>
                    <a:pt x="13" y="4"/>
                  </a:lnTo>
                  <a:lnTo>
                    <a:pt x="13" y="4"/>
                  </a:lnTo>
                  <a:lnTo>
                    <a:pt x="13" y="4"/>
                  </a:lnTo>
                  <a:lnTo>
                    <a:pt x="13" y="4"/>
                  </a:lnTo>
                  <a:lnTo>
                    <a:pt x="13" y="4"/>
                  </a:lnTo>
                  <a:lnTo>
                    <a:pt x="13" y="4"/>
                  </a:lnTo>
                  <a:lnTo>
                    <a:pt x="13" y="4"/>
                  </a:lnTo>
                  <a:lnTo>
                    <a:pt x="13" y="4"/>
                  </a:lnTo>
                  <a:lnTo>
                    <a:pt x="13" y="4"/>
                  </a:lnTo>
                  <a:lnTo>
                    <a:pt x="13" y="4"/>
                  </a:lnTo>
                  <a:lnTo>
                    <a:pt x="13" y="4"/>
                  </a:lnTo>
                  <a:lnTo>
                    <a:pt x="13" y="4"/>
                  </a:lnTo>
                  <a:lnTo>
                    <a:pt x="13" y="4"/>
                  </a:lnTo>
                  <a:lnTo>
                    <a:pt x="13" y="4"/>
                  </a:lnTo>
                  <a:lnTo>
                    <a:pt x="13" y="4"/>
                  </a:lnTo>
                  <a:lnTo>
                    <a:pt x="13" y="4"/>
                  </a:lnTo>
                  <a:lnTo>
                    <a:pt x="11" y="4"/>
                  </a:lnTo>
                  <a:lnTo>
                    <a:pt x="11" y="4"/>
                  </a:lnTo>
                  <a:lnTo>
                    <a:pt x="11" y="4"/>
                  </a:lnTo>
                  <a:lnTo>
                    <a:pt x="11" y="4"/>
                  </a:lnTo>
                  <a:lnTo>
                    <a:pt x="9" y="4"/>
                  </a:lnTo>
                  <a:lnTo>
                    <a:pt x="9" y="4"/>
                  </a:lnTo>
                  <a:lnTo>
                    <a:pt x="9" y="2"/>
                  </a:lnTo>
                  <a:lnTo>
                    <a:pt x="9" y="2"/>
                  </a:lnTo>
                  <a:lnTo>
                    <a:pt x="11" y="2"/>
                  </a:lnTo>
                  <a:lnTo>
                    <a:pt x="11" y="2"/>
                  </a:lnTo>
                  <a:lnTo>
                    <a:pt x="11" y="2"/>
                  </a:lnTo>
                  <a:close/>
                  <a:moveTo>
                    <a:pt x="5" y="2"/>
                  </a:moveTo>
                  <a:lnTo>
                    <a:pt x="5" y="2"/>
                  </a:lnTo>
                  <a:lnTo>
                    <a:pt x="5" y="2"/>
                  </a:lnTo>
                  <a:lnTo>
                    <a:pt x="5" y="2"/>
                  </a:lnTo>
                  <a:lnTo>
                    <a:pt x="5" y="2"/>
                  </a:lnTo>
                  <a:lnTo>
                    <a:pt x="5" y="2"/>
                  </a:lnTo>
                  <a:close/>
                  <a:moveTo>
                    <a:pt x="3" y="2"/>
                  </a:moveTo>
                  <a:lnTo>
                    <a:pt x="3" y="4"/>
                  </a:lnTo>
                  <a:lnTo>
                    <a:pt x="3" y="4"/>
                  </a:lnTo>
                  <a:lnTo>
                    <a:pt x="3" y="4"/>
                  </a:lnTo>
                  <a:lnTo>
                    <a:pt x="5" y="4"/>
                  </a:lnTo>
                  <a:lnTo>
                    <a:pt x="5" y="4"/>
                  </a:lnTo>
                  <a:lnTo>
                    <a:pt x="5" y="4"/>
                  </a:lnTo>
                  <a:lnTo>
                    <a:pt x="5" y="4"/>
                  </a:lnTo>
                  <a:lnTo>
                    <a:pt x="5" y="4"/>
                  </a:lnTo>
                  <a:lnTo>
                    <a:pt x="5" y="4"/>
                  </a:lnTo>
                  <a:lnTo>
                    <a:pt x="5" y="4"/>
                  </a:lnTo>
                  <a:lnTo>
                    <a:pt x="5" y="4"/>
                  </a:lnTo>
                  <a:lnTo>
                    <a:pt x="5" y="4"/>
                  </a:lnTo>
                  <a:lnTo>
                    <a:pt x="5" y="4"/>
                  </a:lnTo>
                  <a:lnTo>
                    <a:pt x="5" y="4"/>
                  </a:lnTo>
                  <a:lnTo>
                    <a:pt x="5" y="4"/>
                  </a:lnTo>
                  <a:lnTo>
                    <a:pt x="5" y="4"/>
                  </a:lnTo>
                  <a:lnTo>
                    <a:pt x="5" y="4"/>
                  </a:lnTo>
                  <a:lnTo>
                    <a:pt x="5" y="4"/>
                  </a:lnTo>
                  <a:lnTo>
                    <a:pt x="5" y="4"/>
                  </a:lnTo>
                  <a:lnTo>
                    <a:pt x="5" y="4"/>
                  </a:lnTo>
                  <a:lnTo>
                    <a:pt x="3" y="4"/>
                  </a:lnTo>
                  <a:lnTo>
                    <a:pt x="3" y="4"/>
                  </a:lnTo>
                  <a:lnTo>
                    <a:pt x="3" y="4"/>
                  </a:lnTo>
                  <a:lnTo>
                    <a:pt x="3" y="4"/>
                  </a:lnTo>
                  <a:lnTo>
                    <a:pt x="3" y="4"/>
                  </a:lnTo>
                  <a:lnTo>
                    <a:pt x="3" y="4"/>
                  </a:lnTo>
                  <a:lnTo>
                    <a:pt x="3" y="4"/>
                  </a:lnTo>
                  <a:lnTo>
                    <a:pt x="3" y="4"/>
                  </a:lnTo>
                  <a:lnTo>
                    <a:pt x="3" y="4"/>
                  </a:lnTo>
                  <a:lnTo>
                    <a:pt x="3" y="4"/>
                  </a:lnTo>
                  <a:lnTo>
                    <a:pt x="3" y="4"/>
                  </a:lnTo>
                  <a:lnTo>
                    <a:pt x="3" y="4"/>
                  </a:lnTo>
                  <a:lnTo>
                    <a:pt x="3" y="4"/>
                  </a:lnTo>
                  <a:lnTo>
                    <a:pt x="3" y="4"/>
                  </a:lnTo>
                  <a:lnTo>
                    <a:pt x="3" y="4"/>
                  </a:lnTo>
                  <a:lnTo>
                    <a:pt x="2" y="4"/>
                  </a:lnTo>
                  <a:lnTo>
                    <a:pt x="2" y="4"/>
                  </a:lnTo>
                  <a:lnTo>
                    <a:pt x="2" y="4"/>
                  </a:lnTo>
                  <a:lnTo>
                    <a:pt x="2" y="4"/>
                  </a:lnTo>
                  <a:lnTo>
                    <a:pt x="2" y="4"/>
                  </a:lnTo>
                  <a:lnTo>
                    <a:pt x="2" y="4"/>
                  </a:lnTo>
                  <a:lnTo>
                    <a:pt x="2" y="4"/>
                  </a:lnTo>
                  <a:lnTo>
                    <a:pt x="2" y="4"/>
                  </a:lnTo>
                  <a:lnTo>
                    <a:pt x="2" y="4"/>
                  </a:lnTo>
                  <a:lnTo>
                    <a:pt x="2" y="4"/>
                  </a:lnTo>
                  <a:lnTo>
                    <a:pt x="2" y="4"/>
                  </a:lnTo>
                  <a:lnTo>
                    <a:pt x="3" y="4"/>
                  </a:lnTo>
                  <a:lnTo>
                    <a:pt x="3" y="4"/>
                  </a:lnTo>
                  <a:lnTo>
                    <a:pt x="2" y="4"/>
                  </a:lnTo>
                  <a:lnTo>
                    <a:pt x="2" y="4"/>
                  </a:lnTo>
                  <a:lnTo>
                    <a:pt x="2" y="4"/>
                  </a:lnTo>
                  <a:lnTo>
                    <a:pt x="2" y="2"/>
                  </a:lnTo>
                  <a:lnTo>
                    <a:pt x="2" y="2"/>
                  </a:lnTo>
                  <a:lnTo>
                    <a:pt x="3" y="2"/>
                  </a:lnTo>
                  <a:close/>
                  <a:moveTo>
                    <a:pt x="5" y="2"/>
                  </a:moveTo>
                  <a:lnTo>
                    <a:pt x="5" y="2"/>
                  </a:lnTo>
                  <a:lnTo>
                    <a:pt x="5" y="2"/>
                  </a:lnTo>
                  <a:lnTo>
                    <a:pt x="5" y="2"/>
                  </a:lnTo>
                  <a:lnTo>
                    <a:pt x="5" y="2"/>
                  </a:lnTo>
                  <a:lnTo>
                    <a:pt x="5" y="2"/>
                  </a:lnTo>
                  <a:lnTo>
                    <a:pt x="5" y="2"/>
                  </a:lnTo>
                  <a:lnTo>
                    <a:pt x="5" y="2"/>
                  </a:lnTo>
                  <a:close/>
                  <a:moveTo>
                    <a:pt x="9" y="2"/>
                  </a:moveTo>
                  <a:lnTo>
                    <a:pt x="9" y="2"/>
                  </a:lnTo>
                  <a:lnTo>
                    <a:pt x="9" y="2"/>
                  </a:lnTo>
                  <a:lnTo>
                    <a:pt x="9" y="2"/>
                  </a:lnTo>
                  <a:lnTo>
                    <a:pt x="9" y="2"/>
                  </a:lnTo>
                  <a:lnTo>
                    <a:pt x="9" y="2"/>
                  </a:lnTo>
                  <a:lnTo>
                    <a:pt x="9" y="4"/>
                  </a:lnTo>
                  <a:lnTo>
                    <a:pt x="9" y="4"/>
                  </a:lnTo>
                  <a:lnTo>
                    <a:pt x="9" y="2"/>
                  </a:lnTo>
                  <a:lnTo>
                    <a:pt x="9" y="2"/>
                  </a:lnTo>
                  <a:lnTo>
                    <a:pt x="9" y="2"/>
                  </a:lnTo>
                  <a:lnTo>
                    <a:pt x="9" y="2"/>
                  </a:lnTo>
                  <a:lnTo>
                    <a:pt x="9" y="2"/>
                  </a:lnTo>
                  <a:lnTo>
                    <a:pt x="7" y="2"/>
                  </a:lnTo>
                  <a:lnTo>
                    <a:pt x="7" y="2"/>
                  </a:lnTo>
                  <a:lnTo>
                    <a:pt x="9" y="2"/>
                  </a:lnTo>
                  <a:lnTo>
                    <a:pt x="9" y="2"/>
                  </a:lnTo>
                  <a:lnTo>
                    <a:pt x="9" y="2"/>
                  </a:lnTo>
                  <a:lnTo>
                    <a:pt x="7" y="2"/>
                  </a:lnTo>
                  <a:lnTo>
                    <a:pt x="7" y="2"/>
                  </a:lnTo>
                  <a:lnTo>
                    <a:pt x="7" y="2"/>
                  </a:lnTo>
                  <a:lnTo>
                    <a:pt x="7" y="2"/>
                  </a:lnTo>
                  <a:lnTo>
                    <a:pt x="7" y="2"/>
                  </a:lnTo>
                  <a:lnTo>
                    <a:pt x="7" y="2"/>
                  </a:lnTo>
                  <a:lnTo>
                    <a:pt x="7" y="2"/>
                  </a:lnTo>
                  <a:lnTo>
                    <a:pt x="7" y="2"/>
                  </a:lnTo>
                  <a:lnTo>
                    <a:pt x="7" y="2"/>
                  </a:lnTo>
                  <a:lnTo>
                    <a:pt x="7" y="2"/>
                  </a:lnTo>
                  <a:lnTo>
                    <a:pt x="7" y="2"/>
                  </a:lnTo>
                  <a:lnTo>
                    <a:pt x="7" y="0"/>
                  </a:lnTo>
                  <a:lnTo>
                    <a:pt x="7" y="0"/>
                  </a:lnTo>
                  <a:lnTo>
                    <a:pt x="7" y="0"/>
                  </a:lnTo>
                  <a:lnTo>
                    <a:pt x="9" y="0"/>
                  </a:lnTo>
                  <a:lnTo>
                    <a:pt x="9" y="0"/>
                  </a:lnTo>
                  <a:lnTo>
                    <a:pt x="9" y="0"/>
                  </a:lnTo>
                  <a:lnTo>
                    <a:pt x="9" y="0"/>
                  </a:lnTo>
                  <a:lnTo>
                    <a:pt x="9"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9" name="Freeform 227"/>
            <p:cNvSpPr>
              <a:spLocks/>
            </p:cNvSpPr>
            <p:nvPr/>
          </p:nvSpPr>
          <p:spPr bwMode="auto">
            <a:xfrm>
              <a:off x="5368925" y="4222750"/>
              <a:ext cx="268288" cy="420688"/>
            </a:xfrm>
            <a:custGeom>
              <a:avLst/>
              <a:gdLst>
                <a:gd name="T0" fmla="*/ 169 w 169"/>
                <a:gd name="T1" fmla="*/ 90 h 265"/>
                <a:gd name="T2" fmla="*/ 169 w 169"/>
                <a:gd name="T3" fmla="*/ 119 h 265"/>
                <a:gd name="T4" fmla="*/ 161 w 169"/>
                <a:gd name="T5" fmla="*/ 131 h 265"/>
                <a:gd name="T6" fmla="*/ 151 w 169"/>
                <a:gd name="T7" fmla="*/ 136 h 265"/>
                <a:gd name="T8" fmla="*/ 148 w 169"/>
                <a:gd name="T9" fmla="*/ 146 h 265"/>
                <a:gd name="T10" fmla="*/ 144 w 169"/>
                <a:gd name="T11" fmla="*/ 154 h 265"/>
                <a:gd name="T12" fmla="*/ 138 w 169"/>
                <a:gd name="T13" fmla="*/ 161 h 265"/>
                <a:gd name="T14" fmla="*/ 138 w 169"/>
                <a:gd name="T15" fmla="*/ 173 h 265"/>
                <a:gd name="T16" fmla="*/ 138 w 169"/>
                <a:gd name="T17" fmla="*/ 181 h 265"/>
                <a:gd name="T18" fmla="*/ 144 w 169"/>
                <a:gd name="T19" fmla="*/ 190 h 265"/>
                <a:gd name="T20" fmla="*/ 148 w 169"/>
                <a:gd name="T21" fmla="*/ 200 h 265"/>
                <a:gd name="T22" fmla="*/ 148 w 169"/>
                <a:gd name="T23" fmla="*/ 209 h 265"/>
                <a:gd name="T24" fmla="*/ 140 w 169"/>
                <a:gd name="T25" fmla="*/ 211 h 265"/>
                <a:gd name="T26" fmla="*/ 132 w 169"/>
                <a:gd name="T27" fmla="*/ 217 h 265"/>
                <a:gd name="T28" fmla="*/ 124 w 169"/>
                <a:gd name="T29" fmla="*/ 225 h 265"/>
                <a:gd name="T30" fmla="*/ 119 w 169"/>
                <a:gd name="T31" fmla="*/ 232 h 265"/>
                <a:gd name="T32" fmla="*/ 113 w 169"/>
                <a:gd name="T33" fmla="*/ 236 h 265"/>
                <a:gd name="T34" fmla="*/ 101 w 169"/>
                <a:gd name="T35" fmla="*/ 240 h 265"/>
                <a:gd name="T36" fmla="*/ 88 w 169"/>
                <a:gd name="T37" fmla="*/ 240 h 265"/>
                <a:gd name="T38" fmla="*/ 90 w 169"/>
                <a:gd name="T39" fmla="*/ 246 h 265"/>
                <a:gd name="T40" fmla="*/ 82 w 169"/>
                <a:gd name="T41" fmla="*/ 253 h 265"/>
                <a:gd name="T42" fmla="*/ 65 w 169"/>
                <a:gd name="T43" fmla="*/ 257 h 265"/>
                <a:gd name="T44" fmla="*/ 55 w 169"/>
                <a:gd name="T45" fmla="*/ 261 h 265"/>
                <a:gd name="T46" fmla="*/ 50 w 169"/>
                <a:gd name="T47" fmla="*/ 261 h 265"/>
                <a:gd name="T48" fmla="*/ 40 w 169"/>
                <a:gd name="T49" fmla="*/ 263 h 265"/>
                <a:gd name="T50" fmla="*/ 34 w 169"/>
                <a:gd name="T51" fmla="*/ 263 h 265"/>
                <a:gd name="T52" fmla="*/ 28 w 169"/>
                <a:gd name="T53" fmla="*/ 248 h 265"/>
                <a:gd name="T54" fmla="*/ 19 w 169"/>
                <a:gd name="T55" fmla="*/ 240 h 265"/>
                <a:gd name="T56" fmla="*/ 11 w 169"/>
                <a:gd name="T57" fmla="*/ 225 h 265"/>
                <a:gd name="T58" fmla="*/ 28 w 169"/>
                <a:gd name="T59" fmla="*/ 225 h 265"/>
                <a:gd name="T60" fmla="*/ 30 w 169"/>
                <a:gd name="T61" fmla="*/ 219 h 265"/>
                <a:gd name="T62" fmla="*/ 25 w 169"/>
                <a:gd name="T63" fmla="*/ 207 h 265"/>
                <a:gd name="T64" fmla="*/ 27 w 169"/>
                <a:gd name="T65" fmla="*/ 196 h 265"/>
                <a:gd name="T66" fmla="*/ 23 w 169"/>
                <a:gd name="T67" fmla="*/ 190 h 265"/>
                <a:gd name="T68" fmla="*/ 19 w 169"/>
                <a:gd name="T69" fmla="*/ 181 h 265"/>
                <a:gd name="T70" fmla="*/ 19 w 169"/>
                <a:gd name="T71" fmla="*/ 175 h 265"/>
                <a:gd name="T72" fmla="*/ 21 w 169"/>
                <a:gd name="T73" fmla="*/ 175 h 265"/>
                <a:gd name="T74" fmla="*/ 15 w 169"/>
                <a:gd name="T75" fmla="*/ 173 h 265"/>
                <a:gd name="T76" fmla="*/ 7 w 169"/>
                <a:gd name="T77" fmla="*/ 169 h 265"/>
                <a:gd name="T78" fmla="*/ 0 w 169"/>
                <a:gd name="T79" fmla="*/ 154 h 265"/>
                <a:gd name="T80" fmla="*/ 5 w 169"/>
                <a:gd name="T81" fmla="*/ 146 h 265"/>
                <a:gd name="T82" fmla="*/ 11 w 169"/>
                <a:gd name="T83" fmla="*/ 136 h 265"/>
                <a:gd name="T84" fmla="*/ 17 w 169"/>
                <a:gd name="T85" fmla="*/ 127 h 265"/>
                <a:gd name="T86" fmla="*/ 25 w 169"/>
                <a:gd name="T87" fmla="*/ 119 h 265"/>
                <a:gd name="T88" fmla="*/ 32 w 169"/>
                <a:gd name="T89" fmla="*/ 106 h 265"/>
                <a:gd name="T90" fmla="*/ 34 w 169"/>
                <a:gd name="T91" fmla="*/ 92 h 265"/>
                <a:gd name="T92" fmla="*/ 34 w 169"/>
                <a:gd name="T93" fmla="*/ 79 h 265"/>
                <a:gd name="T94" fmla="*/ 36 w 169"/>
                <a:gd name="T95" fmla="*/ 65 h 265"/>
                <a:gd name="T96" fmla="*/ 40 w 169"/>
                <a:gd name="T97" fmla="*/ 52 h 265"/>
                <a:gd name="T98" fmla="*/ 34 w 169"/>
                <a:gd name="T99" fmla="*/ 42 h 265"/>
                <a:gd name="T100" fmla="*/ 28 w 169"/>
                <a:gd name="T101" fmla="*/ 35 h 265"/>
                <a:gd name="T102" fmla="*/ 27 w 169"/>
                <a:gd name="T103" fmla="*/ 21 h 265"/>
                <a:gd name="T104" fmla="*/ 25 w 169"/>
                <a:gd name="T105" fmla="*/ 8 h 265"/>
                <a:gd name="T106" fmla="*/ 34 w 169"/>
                <a:gd name="T107" fmla="*/ 2 h 265"/>
                <a:gd name="T108" fmla="*/ 48 w 169"/>
                <a:gd name="T109" fmla="*/ 4 h 265"/>
                <a:gd name="T110" fmla="*/ 61 w 169"/>
                <a:gd name="T111" fmla="*/ 12 h 265"/>
                <a:gd name="T112" fmla="*/ 75 w 169"/>
                <a:gd name="T113" fmla="*/ 19 h 265"/>
                <a:gd name="T114" fmla="*/ 90 w 169"/>
                <a:gd name="T115" fmla="*/ 27 h 265"/>
                <a:gd name="T116" fmla="*/ 103 w 169"/>
                <a:gd name="T117" fmla="*/ 33 h 265"/>
                <a:gd name="T118" fmla="*/ 117 w 169"/>
                <a:gd name="T119" fmla="*/ 40 h 265"/>
                <a:gd name="T120" fmla="*/ 130 w 169"/>
                <a:gd name="T121" fmla="*/ 48 h 265"/>
                <a:gd name="T122" fmla="*/ 144 w 169"/>
                <a:gd name="T123" fmla="*/ 56 h 265"/>
                <a:gd name="T124" fmla="*/ 157 w 169"/>
                <a:gd name="T125" fmla="*/ 63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9" h="265">
                  <a:moveTo>
                    <a:pt x="169" y="67"/>
                  </a:moveTo>
                  <a:lnTo>
                    <a:pt x="169" y="71"/>
                  </a:lnTo>
                  <a:lnTo>
                    <a:pt x="169" y="75"/>
                  </a:lnTo>
                  <a:lnTo>
                    <a:pt x="169" y="79"/>
                  </a:lnTo>
                  <a:lnTo>
                    <a:pt x="169" y="83"/>
                  </a:lnTo>
                  <a:lnTo>
                    <a:pt x="169" y="86"/>
                  </a:lnTo>
                  <a:lnTo>
                    <a:pt x="169" y="90"/>
                  </a:lnTo>
                  <a:lnTo>
                    <a:pt x="169" y="94"/>
                  </a:lnTo>
                  <a:lnTo>
                    <a:pt x="169" y="98"/>
                  </a:lnTo>
                  <a:lnTo>
                    <a:pt x="169" y="104"/>
                  </a:lnTo>
                  <a:lnTo>
                    <a:pt x="169" y="108"/>
                  </a:lnTo>
                  <a:lnTo>
                    <a:pt x="169" y="111"/>
                  </a:lnTo>
                  <a:lnTo>
                    <a:pt x="169" y="115"/>
                  </a:lnTo>
                  <a:lnTo>
                    <a:pt x="169" y="119"/>
                  </a:lnTo>
                  <a:lnTo>
                    <a:pt x="169" y="123"/>
                  </a:lnTo>
                  <a:lnTo>
                    <a:pt x="169" y="127"/>
                  </a:lnTo>
                  <a:lnTo>
                    <a:pt x="169" y="131"/>
                  </a:lnTo>
                  <a:lnTo>
                    <a:pt x="167" y="131"/>
                  </a:lnTo>
                  <a:lnTo>
                    <a:pt x="165" y="131"/>
                  </a:lnTo>
                  <a:lnTo>
                    <a:pt x="163" y="131"/>
                  </a:lnTo>
                  <a:lnTo>
                    <a:pt x="161" y="131"/>
                  </a:lnTo>
                  <a:lnTo>
                    <a:pt x="159" y="131"/>
                  </a:lnTo>
                  <a:lnTo>
                    <a:pt x="157" y="131"/>
                  </a:lnTo>
                  <a:lnTo>
                    <a:pt x="155" y="131"/>
                  </a:lnTo>
                  <a:lnTo>
                    <a:pt x="153" y="131"/>
                  </a:lnTo>
                  <a:lnTo>
                    <a:pt x="151" y="133"/>
                  </a:lnTo>
                  <a:lnTo>
                    <a:pt x="151" y="134"/>
                  </a:lnTo>
                  <a:lnTo>
                    <a:pt x="151" y="136"/>
                  </a:lnTo>
                  <a:lnTo>
                    <a:pt x="151" y="138"/>
                  </a:lnTo>
                  <a:lnTo>
                    <a:pt x="151" y="140"/>
                  </a:lnTo>
                  <a:lnTo>
                    <a:pt x="149" y="140"/>
                  </a:lnTo>
                  <a:lnTo>
                    <a:pt x="149" y="142"/>
                  </a:lnTo>
                  <a:lnTo>
                    <a:pt x="148" y="142"/>
                  </a:lnTo>
                  <a:lnTo>
                    <a:pt x="148" y="144"/>
                  </a:lnTo>
                  <a:lnTo>
                    <a:pt x="148" y="146"/>
                  </a:lnTo>
                  <a:lnTo>
                    <a:pt x="148" y="148"/>
                  </a:lnTo>
                  <a:lnTo>
                    <a:pt x="144" y="148"/>
                  </a:lnTo>
                  <a:lnTo>
                    <a:pt x="144" y="150"/>
                  </a:lnTo>
                  <a:lnTo>
                    <a:pt x="142" y="150"/>
                  </a:lnTo>
                  <a:lnTo>
                    <a:pt x="142" y="152"/>
                  </a:lnTo>
                  <a:lnTo>
                    <a:pt x="144" y="152"/>
                  </a:lnTo>
                  <a:lnTo>
                    <a:pt x="144" y="154"/>
                  </a:lnTo>
                  <a:lnTo>
                    <a:pt x="144" y="156"/>
                  </a:lnTo>
                  <a:lnTo>
                    <a:pt x="146" y="156"/>
                  </a:lnTo>
                  <a:lnTo>
                    <a:pt x="146" y="157"/>
                  </a:lnTo>
                  <a:lnTo>
                    <a:pt x="144" y="157"/>
                  </a:lnTo>
                  <a:lnTo>
                    <a:pt x="140" y="159"/>
                  </a:lnTo>
                  <a:lnTo>
                    <a:pt x="140" y="161"/>
                  </a:lnTo>
                  <a:lnTo>
                    <a:pt x="138" y="161"/>
                  </a:lnTo>
                  <a:lnTo>
                    <a:pt x="138" y="163"/>
                  </a:lnTo>
                  <a:lnTo>
                    <a:pt x="138" y="165"/>
                  </a:lnTo>
                  <a:lnTo>
                    <a:pt x="140" y="165"/>
                  </a:lnTo>
                  <a:lnTo>
                    <a:pt x="140" y="167"/>
                  </a:lnTo>
                  <a:lnTo>
                    <a:pt x="140" y="169"/>
                  </a:lnTo>
                  <a:lnTo>
                    <a:pt x="140" y="171"/>
                  </a:lnTo>
                  <a:lnTo>
                    <a:pt x="138" y="173"/>
                  </a:lnTo>
                  <a:lnTo>
                    <a:pt x="136" y="173"/>
                  </a:lnTo>
                  <a:lnTo>
                    <a:pt x="136" y="175"/>
                  </a:lnTo>
                  <a:lnTo>
                    <a:pt x="134" y="177"/>
                  </a:lnTo>
                  <a:lnTo>
                    <a:pt x="134" y="179"/>
                  </a:lnTo>
                  <a:lnTo>
                    <a:pt x="134" y="181"/>
                  </a:lnTo>
                  <a:lnTo>
                    <a:pt x="136" y="181"/>
                  </a:lnTo>
                  <a:lnTo>
                    <a:pt x="138" y="181"/>
                  </a:lnTo>
                  <a:lnTo>
                    <a:pt x="140" y="181"/>
                  </a:lnTo>
                  <a:lnTo>
                    <a:pt x="142" y="181"/>
                  </a:lnTo>
                  <a:lnTo>
                    <a:pt x="144" y="182"/>
                  </a:lnTo>
                  <a:lnTo>
                    <a:pt x="142" y="184"/>
                  </a:lnTo>
                  <a:lnTo>
                    <a:pt x="144" y="184"/>
                  </a:lnTo>
                  <a:lnTo>
                    <a:pt x="144" y="188"/>
                  </a:lnTo>
                  <a:lnTo>
                    <a:pt x="144" y="190"/>
                  </a:lnTo>
                  <a:lnTo>
                    <a:pt x="144" y="192"/>
                  </a:lnTo>
                  <a:lnTo>
                    <a:pt x="144" y="190"/>
                  </a:lnTo>
                  <a:lnTo>
                    <a:pt x="146" y="190"/>
                  </a:lnTo>
                  <a:lnTo>
                    <a:pt x="146" y="192"/>
                  </a:lnTo>
                  <a:lnTo>
                    <a:pt x="146" y="198"/>
                  </a:lnTo>
                  <a:lnTo>
                    <a:pt x="146" y="200"/>
                  </a:lnTo>
                  <a:lnTo>
                    <a:pt x="148" y="200"/>
                  </a:lnTo>
                  <a:lnTo>
                    <a:pt x="149" y="202"/>
                  </a:lnTo>
                  <a:lnTo>
                    <a:pt x="151" y="202"/>
                  </a:lnTo>
                  <a:lnTo>
                    <a:pt x="151" y="204"/>
                  </a:lnTo>
                  <a:lnTo>
                    <a:pt x="151" y="205"/>
                  </a:lnTo>
                  <a:lnTo>
                    <a:pt x="151" y="207"/>
                  </a:lnTo>
                  <a:lnTo>
                    <a:pt x="149" y="209"/>
                  </a:lnTo>
                  <a:lnTo>
                    <a:pt x="148" y="209"/>
                  </a:lnTo>
                  <a:lnTo>
                    <a:pt x="146" y="209"/>
                  </a:lnTo>
                  <a:lnTo>
                    <a:pt x="146" y="207"/>
                  </a:lnTo>
                  <a:lnTo>
                    <a:pt x="144" y="207"/>
                  </a:lnTo>
                  <a:lnTo>
                    <a:pt x="144" y="209"/>
                  </a:lnTo>
                  <a:lnTo>
                    <a:pt x="142" y="209"/>
                  </a:lnTo>
                  <a:lnTo>
                    <a:pt x="140" y="209"/>
                  </a:lnTo>
                  <a:lnTo>
                    <a:pt x="140" y="211"/>
                  </a:lnTo>
                  <a:lnTo>
                    <a:pt x="138" y="211"/>
                  </a:lnTo>
                  <a:lnTo>
                    <a:pt x="136" y="211"/>
                  </a:lnTo>
                  <a:lnTo>
                    <a:pt x="136" y="213"/>
                  </a:lnTo>
                  <a:lnTo>
                    <a:pt x="134" y="213"/>
                  </a:lnTo>
                  <a:lnTo>
                    <a:pt x="132" y="213"/>
                  </a:lnTo>
                  <a:lnTo>
                    <a:pt x="132" y="215"/>
                  </a:lnTo>
                  <a:lnTo>
                    <a:pt x="132" y="217"/>
                  </a:lnTo>
                  <a:lnTo>
                    <a:pt x="132" y="219"/>
                  </a:lnTo>
                  <a:lnTo>
                    <a:pt x="130" y="219"/>
                  </a:lnTo>
                  <a:lnTo>
                    <a:pt x="130" y="221"/>
                  </a:lnTo>
                  <a:lnTo>
                    <a:pt x="128" y="221"/>
                  </a:lnTo>
                  <a:lnTo>
                    <a:pt x="126" y="223"/>
                  </a:lnTo>
                  <a:lnTo>
                    <a:pt x="126" y="225"/>
                  </a:lnTo>
                  <a:lnTo>
                    <a:pt x="124" y="225"/>
                  </a:lnTo>
                  <a:lnTo>
                    <a:pt x="124" y="227"/>
                  </a:lnTo>
                  <a:lnTo>
                    <a:pt x="123" y="227"/>
                  </a:lnTo>
                  <a:lnTo>
                    <a:pt x="123" y="229"/>
                  </a:lnTo>
                  <a:lnTo>
                    <a:pt x="121" y="229"/>
                  </a:lnTo>
                  <a:lnTo>
                    <a:pt x="121" y="230"/>
                  </a:lnTo>
                  <a:lnTo>
                    <a:pt x="119" y="230"/>
                  </a:lnTo>
                  <a:lnTo>
                    <a:pt x="119" y="232"/>
                  </a:lnTo>
                  <a:lnTo>
                    <a:pt x="117" y="232"/>
                  </a:lnTo>
                  <a:lnTo>
                    <a:pt x="117" y="234"/>
                  </a:lnTo>
                  <a:lnTo>
                    <a:pt x="115" y="234"/>
                  </a:lnTo>
                  <a:lnTo>
                    <a:pt x="115" y="236"/>
                  </a:lnTo>
                  <a:lnTo>
                    <a:pt x="113" y="236"/>
                  </a:lnTo>
                  <a:lnTo>
                    <a:pt x="113" y="234"/>
                  </a:lnTo>
                  <a:lnTo>
                    <a:pt x="113" y="236"/>
                  </a:lnTo>
                  <a:lnTo>
                    <a:pt x="111" y="238"/>
                  </a:lnTo>
                  <a:lnTo>
                    <a:pt x="109" y="238"/>
                  </a:lnTo>
                  <a:lnTo>
                    <a:pt x="107" y="238"/>
                  </a:lnTo>
                  <a:lnTo>
                    <a:pt x="105" y="238"/>
                  </a:lnTo>
                  <a:lnTo>
                    <a:pt x="103" y="238"/>
                  </a:lnTo>
                  <a:lnTo>
                    <a:pt x="103" y="240"/>
                  </a:lnTo>
                  <a:lnTo>
                    <a:pt x="101" y="240"/>
                  </a:lnTo>
                  <a:lnTo>
                    <a:pt x="100" y="240"/>
                  </a:lnTo>
                  <a:lnTo>
                    <a:pt x="98" y="240"/>
                  </a:lnTo>
                  <a:lnTo>
                    <a:pt x="96" y="240"/>
                  </a:lnTo>
                  <a:lnTo>
                    <a:pt x="94" y="240"/>
                  </a:lnTo>
                  <a:lnTo>
                    <a:pt x="92" y="240"/>
                  </a:lnTo>
                  <a:lnTo>
                    <a:pt x="90" y="240"/>
                  </a:lnTo>
                  <a:lnTo>
                    <a:pt x="88" y="240"/>
                  </a:lnTo>
                  <a:lnTo>
                    <a:pt x="88" y="242"/>
                  </a:lnTo>
                  <a:lnTo>
                    <a:pt x="86" y="242"/>
                  </a:lnTo>
                  <a:lnTo>
                    <a:pt x="86" y="244"/>
                  </a:lnTo>
                  <a:lnTo>
                    <a:pt x="88" y="242"/>
                  </a:lnTo>
                  <a:lnTo>
                    <a:pt x="88" y="244"/>
                  </a:lnTo>
                  <a:lnTo>
                    <a:pt x="90" y="244"/>
                  </a:lnTo>
                  <a:lnTo>
                    <a:pt x="90" y="246"/>
                  </a:lnTo>
                  <a:lnTo>
                    <a:pt x="88" y="248"/>
                  </a:lnTo>
                  <a:lnTo>
                    <a:pt x="88" y="250"/>
                  </a:lnTo>
                  <a:lnTo>
                    <a:pt x="86" y="250"/>
                  </a:lnTo>
                  <a:lnTo>
                    <a:pt x="86" y="252"/>
                  </a:lnTo>
                  <a:lnTo>
                    <a:pt x="84" y="252"/>
                  </a:lnTo>
                  <a:lnTo>
                    <a:pt x="84" y="253"/>
                  </a:lnTo>
                  <a:lnTo>
                    <a:pt x="82" y="253"/>
                  </a:lnTo>
                  <a:lnTo>
                    <a:pt x="82" y="255"/>
                  </a:lnTo>
                  <a:lnTo>
                    <a:pt x="80" y="255"/>
                  </a:lnTo>
                  <a:lnTo>
                    <a:pt x="75" y="255"/>
                  </a:lnTo>
                  <a:lnTo>
                    <a:pt x="73" y="257"/>
                  </a:lnTo>
                  <a:lnTo>
                    <a:pt x="71" y="257"/>
                  </a:lnTo>
                  <a:lnTo>
                    <a:pt x="67" y="257"/>
                  </a:lnTo>
                  <a:lnTo>
                    <a:pt x="65" y="257"/>
                  </a:lnTo>
                  <a:lnTo>
                    <a:pt x="63" y="257"/>
                  </a:lnTo>
                  <a:lnTo>
                    <a:pt x="63" y="259"/>
                  </a:lnTo>
                  <a:lnTo>
                    <a:pt x="61" y="259"/>
                  </a:lnTo>
                  <a:lnTo>
                    <a:pt x="59" y="259"/>
                  </a:lnTo>
                  <a:lnTo>
                    <a:pt x="59" y="261"/>
                  </a:lnTo>
                  <a:lnTo>
                    <a:pt x="57" y="261"/>
                  </a:lnTo>
                  <a:lnTo>
                    <a:pt x="55" y="261"/>
                  </a:lnTo>
                  <a:lnTo>
                    <a:pt x="55" y="263"/>
                  </a:lnTo>
                  <a:lnTo>
                    <a:pt x="53" y="263"/>
                  </a:lnTo>
                  <a:lnTo>
                    <a:pt x="55" y="263"/>
                  </a:lnTo>
                  <a:lnTo>
                    <a:pt x="53" y="263"/>
                  </a:lnTo>
                  <a:lnTo>
                    <a:pt x="52" y="263"/>
                  </a:lnTo>
                  <a:lnTo>
                    <a:pt x="52" y="261"/>
                  </a:lnTo>
                  <a:lnTo>
                    <a:pt x="50" y="261"/>
                  </a:lnTo>
                  <a:lnTo>
                    <a:pt x="50" y="259"/>
                  </a:lnTo>
                  <a:lnTo>
                    <a:pt x="48" y="259"/>
                  </a:lnTo>
                  <a:lnTo>
                    <a:pt x="48" y="261"/>
                  </a:lnTo>
                  <a:lnTo>
                    <a:pt x="46" y="261"/>
                  </a:lnTo>
                  <a:lnTo>
                    <a:pt x="44" y="263"/>
                  </a:lnTo>
                  <a:lnTo>
                    <a:pt x="42" y="263"/>
                  </a:lnTo>
                  <a:lnTo>
                    <a:pt x="40" y="263"/>
                  </a:lnTo>
                  <a:lnTo>
                    <a:pt x="40" y="265"/>
                  </a:lnTo>
                  <a:lnTo>
                    <a:pt x="38" y="265"/>
                  </a:lnTo>
                  <a:lnTo>
                    <a:pt x="36" y="265"/>
                  </a:lnTo>
                  <a:lnTo>
                    <a:pt x="34" y="265"/>
                  </a:lnTo>
                  <a:lnTo>
                    <a:pt x="32" y="265"/>
                  </a:lnTo>
                  <a:lnTo>
                    <a:pt x="32" y="263"/>
                  </a:lnTo>
                  <a:lnTo>
                    <a:pt x="34" y="263"/>
                  </a:lnTo>
                  <a:lnTo>
                    <a:pt x="34" y="261"/>
                  </a:lnTo>
                  <a:lnTo>
                    <a:pt x="34" y="259"/>
                  </a:lnTo>
                  <a:lnTo>
                    <a:pt x="32" y="259"/>
                  </a:lnTo>
                  <a:lnTo>
                    <a:pt x="32" y="257"/>
                  </a:lnTo>
                  <a:lnTo>
                    <a:pt x="30" y="253"/>
                  </a:lnTo>
                  <a:lnTo>
                    <a:pt x="28" y="250"/>
                  </a:lnTo>
                  <a:lnTo>
                    <a:pt x="28" y="248"/>
                  </a:lnTo>
                  <a:lnTo>
                    <a:pt x="27" y="248"/>
                  </a:lnTo>
                  <a:lnTo>
                    <a:pt x="27" y="246"/>
                  </a:lnTo>
                  <a:lnTo>
                    <a:pt x="25" y="246"/>
                  </a:lnTo>
                  <a:lnTo>
                    <a:pt x="25" y="244"/>
                  </a:lnTo>
                  <a:lnTo>
                    <a:pt x="23" y="244"/>
                  </a:lnTo>
                  <a:lnTo>
                    <a:pt x="21" y="244"/>
                  </a:lnTo>
                  <a:lnTo>
                    <a:pt x="19" y="240"/>
                  </a:lnTo>
                  <a:lnTo>
                    <a:pt x="15" y="238"/>
                  </a:lnTo>
                  <a:lnTo>
                    <a:pt x="15" y="236"/>
                  </a:lnTo>
                  <a:lnTo>
                    <a:pt x="9" y="230"/>
                  </a:lnTo>
                  <a:lnTo>
                    <a:pt x="7" y="230"/>
                  </a:lnTo>
                  <a:lnTo>
                    <a:pt x="9" y="229"/>
                  </a:lnTo>
                  <a:lnTo>
                    <a:pt x="11" y="227"/>
                  </a:lnTo>
                  <a:lnTo>
                    <a:pt x="11" y="225"/>
                  </a:lnTo>
                  <a:lnTo>
                    <a:pt x="13" y="225"/>
                  </a:lnTo>
                  <a:lnTo>
                    <a:pt x="17" y="225"/>
                  </a:lnTo>
                  <a:lnTo>
                    <a:pt x="21" y="225"/>
                  </a:lnTo>
                  <a:lnTo>
                    <a:pt x="23" y="225"/>
                  </a:lnTo>
                  <a:lnTo>
                    <a:pt x="25" y="225"/>
                  </a:lnTo>
                  <a:lnTo>
                    <a:pt x="27" y="225"/>
                  </a:lnTo>
                  <a:lnTo>
                    <a:pt x="28" y="225"/>
                  </a:lnTo>
                  <a:lnTo>
                    <a:pt x="30" y="225"/>
                  </a:lnTo>
                  <a:lnTo>
                    <a:pt x="32" y="225"/>
                  </a:lnTo>
                  <a:lnTo>
                    <a:pt x="36" y="225"/>
                  </a:lnTo>
                  <a:lnTo>
                    <a:pt x="34" y="223"/>
                  </a:lnTo>
                  <a:lnTo>
                    <a:pt x="32" y="223"/>
                  </a:lnTo>
                  <a:lnTo>
                    <a:pt x="32" y="221"/>
                  </a:lnTo>
                  <a:lnTo>
                    <a:pt x="30" y="219"/>
                  </a:lnTo>
                  <a:lnTo>
                    <a:pt x="28" y="217"/>
                  </a:lnTo>
                  <a:lnTo>
                    <a:pt x="28" y="215"/>
                  </a:lnTo>
                  <a:lnTo>
                    <a:pt x="27" y="215"/>
                  </a:lnTo>
                  <a:lnTo>
                    <a:pt x="27" y="213"/>
                  </a:lnTo>
                  <a:lnTo>
                    <a:pt x="27" y="211"/>
                  </a:lnTo>
                  <a:lnTo>
                    <a:pt x="27" y="209"/>
                  </a:lnTo>
                  <a:lnTo>
                    <a:pt x="25" y="207"/>
                  </a:lnTo>
                  <a:lnTo>
                    <a:pt x="25" y="205"/>
                  </a:lnTo>
                  <a:lnTo>
                    <a:pt x="25" y="204"/>
                  </a:lnTo>
                  <a:lnTo>
                    <a:pt x="27" y="204"/>
                  </a:lnTo>
                  <a:lnTo>
                    <a:pt x="27" y="202"/>
                  </a:lnTo>
                  <a:lnTo>
                    <a:pt x="27" y="200"/>
                  </a:lnTo>
                  <a:lnTo>
                    <a:pt x="27" y="198"/>
                  </a:lnTo>
                  <a:lnTo>
                    <a:pt x="27" y="196"/>
                  </a:lnTo>
                  <a:lnTo>
                    <a:pt x="27" y="194"/>
                  </a:lnTo>
                  <a:lnTo>
                    <a:pt x="27" y="192"/>
                  </a:lnTo>
                  <a:lnTo>
                    <a:pt x="27" y="190"/>
                  </a:lnTo>
                  <a:lnTo>
                    <a:pt x="25" y="190"/>
                  </a:lnTo>
                  <a:lnTo>
                    <a:pt x="27" y="190"/>
                  </a:lnTo>
                  <a:lnTo>
                    <a:pt x="25" y="190"/>
                  </a:lnTo>
                  <a:lnTo>
                    <a:pt x="23" y="190"/>
                  </a:lnTo>
                  <a:lnTo>
                    <a:pt x="23" y="188"/>
                  </a:lnTo>
                  <a:lnTo>
                    <a:pt x="23" y="186"/>
                  </a:lnTo>
                  <a:lnTo>
                    <a:pt x="23" y="184"/>
                  </a:lnTo>
                  <a:lnTo>
                    <a:pt x="23" y="182"/>
                  </a:lnTo>
                  <a:lnTo>
                    <a:pt x="23" y="181"/>
                  </a:lnTo>
                  <a:lnTo>
                    <a:pt x="21" y="181"/>
                  </a:lnTo>
                  <a:lnTo>
                    <a:pt x="19" y="181"/>
                  </a:lnTo>
                  <a:lnTo>
                    <a:pt x="19" y="179"/>
                  </a:lnTo>
                  <a:lnTo>
                    <a:pt x="19" y="181"/>
                  </a:lnTo>
                  <a:lnTo>
                    <a:pt x="19" y="179"/>
                  </a:lnTo>
                  <a:lnTo>
                    <a:pt x="17" y="179"/>
                  </a:lnTo>
                  <a:lnTo>
                    <a:pt x="17" y="177"/>
                  </a:lnTo>
                  <a:lnTo>
                    <a:pt x="17" y="175"/>
                  </a:lnTo>
                  <a:lnTo>
                    <a:pt x="19" y="175"/>
                  </a:lnTo>
                  <a:lnTo>
                    <a:pt x="19" y="177"/>
                  </a:lnTo>
                  <a:lnTo>
                    <a:pt x="19" y="175"/>
                  </a:lnTo>
                  <a:lnTo>
                    <a:pt x="19" y="177"/>
                  </a:lnTo>
                  <a:lnTo>
                    <a:pt x="21" y="177"/>
                  </a:lnTo>
                  <a:lnTo>
                    <a:pt x="21" y="175"/>
                  </a:lnTo>
                  <a:lnTo>
                    <a:pt x="19" y="175"/>
                  </a:lnTo>
                  <a:lnTo>
                    <a:pt x="21" y="175"/>
                  </a:lnTo>
                  <a:lnTo>
                    <a:pt x="21" y="173"/>
                  </a:lnTo>
                  <a:lnTo>
                    <a:pt x="19" y="173"/>
                  </a:lnTo>
                  <a:lnTo>
                    <a:pt x="19" y="171"/>
                  </a:lnTo>
                  <a:lnTo>
                    <a:pt x="17" y="171"/>
                  </a:lnTo>
                  <a:lnTo>
                    <a:pt x="17" y="173"/>
                  </a:lnTo>
                  <a:lnTo>
                    <a:pt x="17" y="171"/>
                  </a:lnTo>
                  <a:lnTo>
                    <a:pt x="15" y="173"/>
                  </a:lnTo>
                  <a:lnTo>
                    <a:pt x="13" y="173"/>
                  </a:lnTo>
                  <a:lnTo>
                    <a:pt x="15" y="173"/>
                  </a:lnTo>
                  <a:lnTo>
                    <a:pt x="15" y="175"/>
                  </a:lnTo>
                  <a:lnTo>
                    <a:pt x="13" y="173"/>
                  </a:lnTo>
                  <a:lnTo>
                    <a:pt x="13" y="175"/>
                  </a:lnTo>
                  <a:lnTo>
                    <a:pt x="9" y="175"/>
                  </a:lnTo>
                  <a:lnTo>
                    <a:pt x="7" y="169"/>
                  </a:lnTo>
                  <a:lnTo>
                    <a:pt x="4" y="163"/>
                  </a:lnTo>
                  <a:lnTo>
                    <a:pt x="2" y="163"/>
                  </a:lnTo>
                  <a:lnTo>
                    <a:pt x="2" y="161"/>
                  </a:lnTo>
                  <a:lnTo>
                    <a:pt x="2" y="159"/>
                  </a:lnTo>
                  <a:lnTo>
                    <a:pt x="2" y="157"/>
                  </a:lnTo>
                  <a:lnTo>
                    <a:pt x="2" y="156"/>
                  </a:lnTo>
                  <a:lnTo>
                    <a:pt x="0" y="154"/>
                  </a:lnTo>
                  <a:lnTo>
                    <a:pt x="0" y="152"/>
                  </a:lnTo>
                  <a:lnTo>
                    <a:pt x="2" y="152"/>
                  </a:lnTo>
                  <a:lnTo>
                    <a:pt x="2" y="150"/>
                  </a:lnTo>
                  <a:lnTo>
                    <a:pt x="4" y="150"/>
                  </a:lnTo>
                  <a:lnTo>
                    <a:pt x="4" y="148"/>
                  </a:lnTo>
                  <a:lnTo>
                    <a:pt x="5" y="148"/>
                  </a:lnTo>
                  <a:lnTo>
                    <a:pt x="5" y="146"/>
                  </a:lnTo>
                  <a:lnTo>
                    <a:pt x="5" y="144"/>
                  </a:lnTo>
                  <a:lnTo>
                    <a:pt x="5" y="142"/>
                  </a:lnTo>
                  <a:lnTo>
                    <a:pt x="7" y="142"/>
                  </a:lnTo>
                  <a:lnTo>
                    <a:pt x="7" y="140"/>
                  </a:lnTo>
                  <a:lnTo>
                    <a:pt x="9" y="138"/>
                  </a:lnTo>
                  <a:lnTo>
                    <a:pt x="9" y="136"/>
                  </a:lnTo>
                  <a:lnTo>
                    <a:pt x="11" y="136"/>
                  </a:lnTo>
                  <a:lnTo>
                    <a:pt x="11" y="134"/>
                  </a:lnTo>
                  <a:lnTo>
                    <a:pt x="13" y="134"/>
                  </a:lnTo>
                  <a:lnTo>
                    <a:pt x="13" y="133"/>
                  </a:lnTo>
                  <a:lnTo>
                    <a:pt x="15" y="131"/>
                  </a:lnTo>
                  <a:lnTo>
                    <a:pt x="15" y="129"/>
                  </a:lnTo>
                  <a:lnTo>
                    <a:pt x="17" y="129"/>
                  </a:lnTo>
                  <a:lnTo>
                    <a:pt x="17" y="127"/>
                  </a:lnTo>
                  <a:lnTo>
                    <a:pt x="19" y="127"/>
                  </a:lnTo>
                  <a:lnTo>
                    <a:pt x="19" y="125"/>
                  </a:lnTo>
                  <a:lnTo>
                    <a:pt x="21" y="125"/>
                  </a:lnTo>
                  <a:lnTo>
                    <a:pt x="21" y="123"/>
                  </a:lnTo>
                  <a:lnTo>
                    <a:pt x="23" y="123"/>
                  </a:lnTo>
                  <a:lnTo>
                    <a:pt x="23" y="121"/>
                  </a:lnTo>
                  <a:lnTo>
                    <a:pt x="25" y="119"/>
                  </a:lnTo>
                  <a:lnTo>
                    <a:pt x="27" y="117"/>
                  </a:lnTo>
                  <a:lnTo>
                    <a:pt x="28" y="115"/>
                  </a:lnTo>
                  <a:lnTo>
                    <a:pt x="30" y="113"/>
                  </a:lnTo>
                  <a:lnTo>
                    <a:pt x="32" y="111"/>
                  </a:lnTo>
                  <a:lnTo>
                    <a:pt x="32" y="110"/>
                  </a:lnTo>
                  <a:lnTo>
                    <a:pt x="32" y="108"/>
                  </a:lnTo>
                  <a:lnTo>
                    <a:pt x="32" y="106"/>
                  </a:lnTo>
                  <a:lnTo>
                    <a:pt x="32" y="104"/>
                  </a:lnTo>
                  <a:lnTo>
                    <a:pt x="32" y="102"/>
                  </a:lnTo>
                  <a:lnTo>
                    <a:pt x="34" y="100"/>
                  </a:lnTo>
                  <a:lnTo>
                    <a:pt x="34" y="98"/>
                  </a:lnTo>
                  <a:lnTo>
                    <a:pt x="34" y="96"/>
                  </a:lnTo>
                  <a:lnTo>
                    <a:pt x="34" y="94"/>
                  </a:lnTo>
                  <a:lnTo>
                    <a:pt x="34" y="92"/>
                  </a:lnTo>
                  <a:lnTo>
                    <a:pt x="34" y="90"/>
                  </a:lnTo>
                  <a:lnTo>
                    <a:pt x="34" y="88"/>
                  </a:lnTo>
                  <a:lnTo>
                    <a:pt x="34" y="86"/>
                  </a:lnTo>
                  <a:lnTo>
                    <a:pt x="34" y="85"/>
                  </a:lnTo>
                  <a:lnTo>
                    <a:pt x="34" y="83"/>
                  </a:lnTo>
                  <a:lnTo>
                    <a:pt x="34" y="81"/>
                  </a:lnTo>
                  <a:lnTo>
                    <a:pt x="34" y="79"/>
                  </a:lnTo>
                  <a:lnTo>
                    <a:pt x="36" y="77"/>
                  </a:lnTo>
                  <a:lnTo>
                    <a:pt x="36" y="75"/>
                  </a:lnTo>
                  <a:lnTo>
                    <a:pt x="36" y="73"/>
                  </a:lnTo>
                  <a:lnTo>
                    <a:pt x="36" y="71"/>
                  </a:lnTo>
                  <a:lnTo>
                    <a:pt x="36" y="69"/>
                  </a:lnTo>
                  <a:lnTo>
                    <a:pt x="36" y="67"/>
                  </a:lnTo>
                  <a:lnTo>
                    <a:pt x="36" y="65"/>
                  </a:lnTo>
                  <a:lnTo>
                    <a:pt x="36" y="63"/>
                  </a:lnTo>
                  <a:lnTo>
                    <a:pt x="36" y="62"/>
                  </a:lnTo>
                  <a:lnTo>
                    <a:pt x="38" y="60"/>
                  </a:lnTo>
                  <a:lnTo>
                    <a:pt x="38" y="58"/>
                  </a:lnTo>
                  <a:lnTo>
                    <a:pt x="40" y="56"/>
                  </a:lnTo>
                  <a:lnTo>
                    <a:pt x="40" y="54"/>
                  </a:lnTo>
                  <a:lnTo>
                    <a:pt x="40" y="52"/>
                  </a:lnTo>
                  <a:lnTo>
                    <a:pt x="38" y="52"/>
                  </a:lnTo>
                  <a:lnTo>
                    <a:pt x="38" y="50"/>
                  </a:lnTo>
                  <a:lnTo>
                    <a:pt x="36" y="50"/>
                  </a:lnTo>
                  <a:lnTo>
                    <a:pt x="36" y="48"/>
                  </a:lnTo>
                  <a:lnTo>
                    <a:pt x="34" y="46"/>
                  </a:lnTo>
                  <a:lnTo>
                    <a:pt x="34" y="44"/>
                  </a:lnTo>
                  <a:lnTo>
                    <a:pt x="34" y="42"/>
                  </a:lnTo>
                  <a:lnTo>
                    <a:pt x="34" y="40"/>
                  </a:lnTo>
                  <a:lnTo>
                    <a:pt x="32" y="40"/>
                  </a:lnTo>
                  <a:lnTo>
                    <a:pt x="32" y="38"/>
                  </a:lnTo>
                  <a:lnTo>
                    <a:pt x="30" y="38"/>
                  </a:lnTo>
                  <a:lnTo>
                    <a:pt x="30" y="37"/>
                  </a:lnTo>
                  <a:lnTo>
                    <a:pt x="30" y="35"/>
                  </a:lnTo>
                  <a:lnTo>
                    <a:pt x="28" y="35"/>
                  </a:lnTo>
                  <a:lnTo>
                    <a:pt x="28" y="33"/>
                  </a:lnTo>
                  <a:lnTo>
                    <a:pt x="28" y="31"/>
                  </a:lnTo>
                  <a:lnTo>
                    <a:pt x="28" y="29"/>
                  </a:lnTo>
                  <a:lnTo>
                    <a:pt x="28" y="27"/>
                  </a:lnTo>
                  <a:lnTo>
                    <a:pt x="28" y="25"/>
                  </a:lnTo>
                  <a:lnTo>
                    <a:pt x="27" y="23"/>
                  </a:lnTo>
                  <a:lnTo>
                    <a:pt x="27" y="21"/>
                  </a:lnTo>
                  <a:lnTo>
                    <a:pt x="27" y="19"/>
                  </a:lnTo>
                  <a:lnTo>
                    <a:pt x="27" y="17"/>
                  </a:lnTo>
                  <a:lnTo>
                    <a:pt x="27" y="15"/>
                  </a:lnTo>
                  <a:lnTo>
                    <a:pt x="25" y="14"/>
                  </a:lnTo>
                  <a:lnTo>
                    <a:pt x="25" y="12"/>
                  </a:lnTo>
                  <a:lnTo>
                    <a:pt x="25" y="10"/>
                  </a:lnTo>
                  <a:lnTo>
                    <a:pt x="25" y="8"/>
                  </a:lnTo>
                  <a:lnTo>
                    <a:pt x="27" y="8"/>
                  </a:lnTo>
                  <a:lnTo>
                    <a:pt x="28" y="6"/>
                  </a:lnTo>
                  <a:lnTo>
                    <a:pt x="30" y="6"/>
                  </a:lnTo>
                  <a:lnTo>
                    <a:pt x="30" y="4"/>
                  </a:lnTo>
                  <a:lnTo>
                    <a:pt x="32" y="4"/>
                  </a:lnTo>
                  <a:lnTo>
                    <a:pt x="34" y="4"/>
                  </a:lnTo>
                  <a:lnTo>
                    <a:pt x="34" y="2"/>
                  </a:lnTo>
                  <a:lnTo>
                    <a:pt x="36" y="2"/>
                  </a:lnTo>
                  <a:lnTo>
                    <a:pt x="38" y="2"/>
                  </a:lnTo>
                  <a:lnTo>
                    <a:pt x="40" y="0"/>
                  </a:lnTo>
                  <a:lnTo>
                    <a:pt x="42" y="0"/>
                  </a:lnTo>
                  <a:lnTo>
                    <a:pt x="44" y="2"/>
                  </a:lnTo>
                  <a:lnTo>
                    <a:pt x="46" y="4"/>
                  </a:lnTo>
                  <a:lnTo>
                    <a:pt x="48" y="4"/>
                  </a:lnTo>
                  <a:lnTo>
                    <a:pt x="50" y="6"/>
                  </a:lnTo>
                  <a:lnTo>
                    <a:pt x="52" y="6"/>
                  </a:lnTo>
                  <a:lnTo>
                    <a:pt x="53" y="8"/>
                  </a:lnTo>
                  <a:lnTo>
                    <a:pt x="55" y="8"/>
                  </a:lnTo>
                  <a:lnTo>
                    <a:pt x="57" y="10"/>
                  </a:lnTo>
                  <a:lnTo>
                    <a:pt x="59" y="10"/>
                  </a:lnTo>
                  <a:lnTo>
                    <a:pt x="61" y="12"/>
                  </a:lnTo>
                  <a:lnTo>
                    <a:pt x="63" y="14"/>
                  </a:lnTo>
                  <a:lnTo>
                    <a:pt x="65" y="14"/>
                  </a:lnTo>
                  <a:lnTo>
                    <a:pt x="67" y="15"/>
                  </a:lnTo>
                  <a:lnTo>
                    <a:pt x="69" y="15"/>
                  </a:lnTo>
                  <a:lnTo>
                    <a:pt x="71" y="17"/>
                  </a:lnTo>
                  <a:lnTo>
                    <a:pt x="73" y="17"/>
                  </a:lnTo>
                  <a:lnTo>
                    <a:pt x="75" y="19"/>
                  </a:lnTo>
                  <a:lnTo>
                    <a:pt x="78" y="19"/>
                  </a:lnTo>
                  <a:lnTo>
                    <a:pt x="80" y="21"/>
                  </a:lnTo>
                  <a:lnTo>
                    <a:pt x="82" y="21"/>
                  </a:lnTo>
                  <a:lnTo>
                    <a:pt x="84" y="23"/>
                  </a:lnTo>
                  <a:lnTo>
                    <a:pt x="86" y="25"/>
                  </a:lnTo>
                  <a:lnTo>
                    <a:pt x="88" y="25"/>
                  </a:lnTo>
                  <a:lnTo>
                    <a:pt x="90" y="27"/>
                  </a:lnTo>
                  <a:lnTo>
                    <a:pt x="92" y="27"/>
                  </a:lnTo>
                  <a:lnTo>
                    <a:pt x="94" y="29"/>
                  </a:lnTo>
                  <a:lnTo>
                    <a:pt x="96" y="29"/>
                  </a:lnTo>
                  <a:lnTo>
                    <a:pt x="98" y="31"/>
                  </a:lnTo>
                  <a:lnTo>
                    <a:pt x="100" y="31"/>
                  </a:lnTo>
                  <a:lnTo>
                    <a:pt x="101" y="33"/>
                  </a:lnTo>
                  <a:lnTo>
                    <a:pt x="103" y="33"/>
                  </a:lnTo>
                  <a:lnTo>
                    <a:pt x="105" y="35"/>
                  </a:lnTo>
                  <a:lnTo>
                    <a:pt x="107" y="37"/>
                  </a:lnTo>
                  <a:lnTo>
                    <a:pt x="109" y="37"/>
                  </a:lnTo>
                  <a:lnTo>
                    <a:pt x="111" y="38"/>
                  </a:lnTo>
                  <a:lnTo>
                    <a:pt x="113" y="38"/>
                  </a:lnTo>
                  <a:lnTo>
                    <a:pt x="115" y="40"/>
                  </a:lnTo>
                  <a:lnTo>
                    <a:pt x="117" y="40"/>
                  </a:lnTo>
                  <a:lnTo>
                    <a:pt x="119" y="42"/>
                  </a:lnTo>
                  <a:lnTo>
                    <a:pt x="121" y="42"/>
                  </a:lnTo>
                  <a:lnTo>
                    <a:pt x="123" y="44"/>
                  </a:lnTo>
                  <a:lnTo>
                    <a:pt x="124" y="44"/>
                  </a:lnTo>
                  <a:lnTo>
                    <a:pt x="126" y="46"/>
                  </a:lnTo>
                  <a:lnTo>
                    <a:pt x="128" y="46"/>
                  </a:lnTo>
                  <a:lnTo>
                    <a:pt x="130" y="48"/>
                  </a:lnTo>
                  <a:lnTo>
                    <a:pt x="132" y="50"/>
                  </a:lnTo>
                  <a:lnTo>
                    <a:pt x="134" y="50"/>
                  </a:lnTo>
                  <a:lnTo>
                    <a:pt x="136" y="52"/>
                  </a:lnTo>
                  <a:lnTo>
                    <a:pt x="138" y="52"/>
                  </a:lnTo>
                  <a:lnTo>
                    <a:pt x="140" y="54"/>
                  </a:lnTo>
                  <a:lnTo>
                    <a:pt x="142" y="54"/>
                  </a:lnTo>
                  <a:lnTo>
                    <a:pt x="144" y="56"/>
                  </a:lnTo>
                  <a:lnTo>
                    <a:pt x="146" y="56"/>
                  </a:lnTo>
                  <a:lnTo>
                    <a:pt x="148" y="58"/>
                  </a:lnTo>
                  <a:lnTo>
                    <a:pt x="149" y="58"/>
                  </a:lnTo>
                  <a:lnTo>
                    <a:pt x="151" y="60"/>
                  </a:lnTo>
                  <a:lnTo>
                    <a:pt x="153" y="60"/>
                  </a:lnTo>
                  <a:lnTo>
                    <a:pt x="155" y="62"/>
                  </a:lnTo>
                  <a:lnTo>
                    <a:pt x="157" y="63"/>
                  </a:lnTo>
                  <a:lnTo>
                    <a:pt x="161" y="63"/>
                  </a:lnTo>
                  <a:lnTo>
                    <a:pt x="163" y="65"/>
                  </a:lnTo>
                  <a:lnTo>
                    <a:pt x="165" y="65"/>
                  </a:lnTo>
                  <a:lnTo>
                    <a:pt x="167" y="67"/>
                  </a:lnTo>
                  <a:lnTo>
                    <a:pt x="169" y="67"/>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0" name="Freeform 228"/>
            <p:cNvSpPr>
              <a:spLocks/>
            </p:cNvSpPr>
            <p:nvPr/>
          </p:nvSpPr>
          <p:spPr bwMode="auto">
            <a:xfrm>
              <a:off x="5024438" y="4548188"/>
              <a:ext cx="50800" cy="128588"/>
            </a:xfrm>
            <a:custGeom>
              <a:avLst/>
              <a:gdLst>
                <a:gd name="T0" fmla="*/ 17 w 32"/>
                <a:gd name="T1" fmla="*/ 6 h 81"/>
                <a:gd name="T2" fmla="*/ 15 w 32"/>
                <a:gd name="T3" fmla="*/ 10 h 81"/>
                <a:gd name="T4" fmla="*/ 23 w 32"/>
                <a:gd name="T5" fmla="*/ 18 h 81"/>
                <a:gd name="T6" fmla="*/ 25 w 32"/>
                <a:gd name="T7" fmla="*/ 25 h 81"/>
                <a:gd name="T8" fmla="*/ 25 w 32"/>
                <a:gd name="T9" fmla="*/ 27 h 81"/>
                <a:gd name="T10" fmla="*/ 27 w 32"/>
                <a:gd name="T11" fmla="*/ 31 h 81"/>
                <a:gd name="T12" fmla="*/ 29 w 32"/>
                <a:gd name="T13" fmla="*/ 43 h 81"/>
                <a:gd name="T14" fmla="*/ 29 w 32"/>
                <a:gd name="T15" fmla="*/ 45 h 81"/>
                <a:gd name="T16" fmla="*/ 29 w 32"/>
                <a:gd name="T17" fmla="*/ 48 h 81"/>
                <a:gd name="T18" fmla="*/ 29 w 32"/>
                <a:gd name="T19" fmla="*/ 66 h 81"/>
                <a:gd name="T20" fmla="*/ 29 w 32"/>
                <a:gd name="T21" fmla="*/ 70 h 81"/>
                <a:gd name="T22" fmla="*/ 29 w 32"/>
                <a:gd name="T23" fmla="*/ 72 h 81"/>
                <a:gd name="T24" fmla="*/ 29 w 32"/>
                <a:gd name="T25" fmla="*/ 73 h 81"/>
                <a:gd name="T26" fmla="*/ 30 w 32"/>
                <a:gd name="T27" fmla="*/ 73 h 81"/>
                <a:gd name="T28" fmla="*/ 30 w 32"/>
                <a:gd name="T29" fmla="*/ 75 h 81"/>
                <a:gd name="T30" fmla="*/ 29 w 32"/>
                <a:gd name="T31" fmla="*/ 79 h 81"/>
                <a:gd name="T32" fmla="*/ 23 w 32"/>
                <a:gd name="T33" fmla="*/ 81 h 81"/>
                <a:gd name="T34" fmla="*/ 19 w 32"/>
                <a:gd name="T35" fmla="*/ 79 h 81"/>
                <a:gd name="T36" fmla="*/ 17 w 32"/>
                <a:gd name="T37" fmla="*/ 77 h 81"/>
                <a:gd name="T38" fmla="*/ 15 w 32"/>
                <a:gd name="T39" fmla="*/ 75 h 81"/>
                <a:gd name="T40" fmla="*/ 13 w 32"/>
                <a:gd name="T41" fmla="*/ 73 h 81"/>
                <a:gd name="T42" fmla="*/ 13 w 32"/>
                <a:gd name="T43" fmla="*/ 72 h 81"/>
                <a:gd name="T44" fmla="*/ 11 w 32"/>
                <a:gd name="T45" fmla="*/ 70 h 81"/>
                <a:gd name="T46" fmla="*/ 13 w 32"/>
                <a:gd name="T47" fmla="*/ 68 h 81"/>
                <a:gd name="T48" fmla="*/ 13 w 32"/>
                <a:gd name="T49" fmla="*/ 62 h 81"/>
                <a:gd name="T50" fmla="*/ 11 w 32"/>
                <a:gd name="T51" fmla="*/ 60 h 81"/>
                <a:gd name="T52" fmla="*/ 13 w 32"/>
                <a:gd name="T53" fmla="*/ 58 h 81"/>
                <a:gd name="T54" fmla="*/ 13 w 32"/>
                <a:gd name="T55" fmla="*/ 52 h 81"/>
                <a:gd name="T56" fmla="*/ 13 w 32"/>
                <a:gd name="T57" fmla="*/ 48 h 81"/>
                <a:gd name="T58" fmla="*/ 13 w 32"/>
                <a:gd name="T59" fmla="*/ 48 h 81"/>
                <a:gd name="T60" fmla="*/ 15 w 32"/>
                <a:gd name="T61" fmla="*/ 47 h 81"/>
                <a:gd name="T62" fmla="*/ 15 w 32"/>
                <a:gd name="T63" fmla="*/ 45 h 81"/>
                <a:gd name="T64" fmla="*/ 11 w 32"/>
                <a:gd name="T65" fmla="*/ 41 h 81"/>
                <a:gd name="T66" fmla="*/ 9 w 32"/>
                <a:gd name="T67" fmla="*/ 39 h 81"/>
                <a:gd name="T68" fmla="*/ 11 w 32"/>
                <a:gd name="T69" fmla="*/ 39 h 81"/>
                <a:gd name="T70" fmla="*/ 11 w 32"/>
                <a:gd name="T71" fmla="*/ 35 h 81"/>
                <a:gd name="T72" fmla="*/ 11 w 32"/>
                <a:gd name="T73" fmla="*/ 33 h 81"/>
                <a:gd name="T74" fmla="*/ 11 w 32"/>
                <a:gd name="T75" fmla="*/ 31 h 81"/>
                <a:gd name="T76" fmla="*/ 11 w 32"/>
                <a:gd name="T77" fmla="*/ 29 h 81"/>
                <a:gd name="T78" fmla="*/ 9 w 32"/>
                <a:gd name="T79" fmla="*/ 27 h 81"/>
                <a:gd name="T80" fmla="*/ 7 w 32"/>
                <a:gd name="T81" fmla="*/ 29 h 81"/>
                <a:gd name="T82" fmla="*/ 7 w 32"/>
                <a:gd name="T83" fmla="*/ 27 h 81"/>
                <a:gd name="T84" fmla="*/ 7 w 32"/>
                <a:gd name="T85" fmla="*/ 27 h 81"/>
                <a:gd name="T86" fmla="*/ 9 w 32"/>
                <a:gd name="T87" fmla="*/ 25 h 81"/>
                <a:gd name="T88" fmla="*/ 7 w 32"/>
                <a:gd name="T89" fmla="*/ 24 h 81"/>
                <a:gd name="T90" fmla="*/ 9 w 32"/>
                <a:gd name="T91" fmla="*/ 24 h 81"/>
                <a:gd name="T92" fmla="*/ 9 w 32"/>
                <a:gd name="T93" fmla="*/ 20 h 81"/>
                <a:gd name="T94" fmla="*/ 9 w 32"/>
                <a:gd name="T95" fmla="*/ 20 h 81"/>
                <a:gd name="T96" fmla="*/ 9 w 32"/>
                <a:gd name="T97" fmla="*/ 18 h 81"/>
                <a:gd name="T98" fmla="*/ 9 w 32"/>
                <a:gd name="T99" fmla="*/ 16 h 81"/>
                <a:gd name="T100" fmla="*/ 7 w 32"/>
                <a:gd name="T101" fmla="*/ 14 h 81"/>
                <a:gd name="T102" fmla="*/ 7 w 32"/>
                <a:gd name="T103" fmla="*/ 12 h 81"/>
                <a:gd name="T104" fmla="*/ 5 w 32"/>
                <a:gd name="T105" fmla="*/ 12 h 81"/>
                <a:gd name="T106" fmla="*/ 4 w 32"/>
                <a:gd name="T107" fmla="*/ 10 h 81"/>
                <a:gd name="T108" fmla="*/ 2 w 32"/>
                <a:gd name="T109" fmla="*/ 8 h 81"/>
                <a:gd name="T110" fmla="*/ 4 w 32"/>
                <a:gd name="T111" fmla="*/ 6 h 81"/>
                <a:gd name="T112" fmla="*/ 4 w 32"/>
                <a:gd name="T113" fmla="*/ 2 h 81"/>
                <a:gd name="T114" fmla="*/ 2 w 32"/>
                <a:gd name="T115" fmla="*/ 2 h 81"/>
                <a:gd name="T116" fmla="*/ 4 w 32"/>
                <a:gd name="T117" fmla="*/ 2 h 81"/>
                <a:gd name="T118" fmla="*/ 11 w 32"/>
                <a:gd name="T119" fmla="*/ 2 h 81"/>
                <a:gd name="T120" fmla="*/ 17 w 32"/>
                <a:gd name="T121" fmla="*/ 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2" h="81">
                  <a:moveTo>
                    <a:pt x="17" y="2"/>
                  </a:moveTo>
                  <a:lnTo>
                    <a:pt x="17" y="4"/>
                  </a:lnTo>
                  <a:lnTo>
                    <a:pt x="17" y="4"/>
                  </a:lnTo>
                  <a:lnTo>
                    <a:pt x="17" y="4"/>
                  </a:lnTo>
                  <a:lnTo>
                    <a:pt x="17" y="4"/>
                  </a:lnTo>
                  <a:lnTo>
                    <a:pt x="17" y="4"/>
                  </a:lnTo>
                  <a:lnTo>
                    <a:pt x="17" y="6"/>
                  </a:lnTo>
                  <a:lnTo>
                    <a:pt x="17" y="6"/>
                  </a:lnTo>
                  <a:lnTo>
                    <a:pt x="17" y="6"/>
                  </a:lnTo>
                  <a:lnTo>
                    <a:pt x="17" y="6"/>
                  </a:lnTo>
                  <a:lnTo>
                    <a:pt x="17" y="6"/>
                  </a:lnTo>
                  <a:lnTo>
                    <a:pt x="15" y="8"/>
                  </a:lnTo>
                  <a:lnTo>
                    <a:pt x="15" y="8"/>
                  </a:lnTo>
                  <a:lnTo>
                    <a:pt x="15" y="10"/>
                  </a:lnTo>
                  <a:lnTo>
                    <a:pt x="15" y="10"/>
                  </a:lnTo>
                  <a:lnTo>
                    <a:pt x="15" y="10"/>
                  </a:lnTo>
                  <a:lnTo>
                    <a:pt x="15" y="12"/>
                  </a:lnTo>
                  <a:lnTo>
                    <a:pt x="15" y="14"/>
                  </a:lnTo>
                  <a:lnTo>
                    <a:pt x="15" y="14"/>
                  </a:lnTo>
                  <a:lnTo>
                    <a:pt x="17" y="14"/>
                  </a:lnTo>
                  <a:lnTo>
                    <a:pt x="19" y="16"/>
                  </a:lnTo>
                  <a:lnTo>
                    <a:pt x="19" y="16"/>
                  </a:lnTo>
                  <a:lnTo>
                    <a:pt x="21" y="16"/>
                  </a:lnTo>
                  <a:lnTo>
                    <a:pt x="23" y="18"/>
                  </a:lnTo>
                  <a:lnTo>
                    <a:pt x="25" y="20"/>
                  </a:lnTo>
                  <a:lnTo>
                    <a:pt x="25" y="20"/>
                  </a:lnTo>
                  <a:lnTo>
                    <a:pt x="25" y="20"/>
                  </a:lnTo>
                  <a:lnTo>
                    <a:pt x="25" y="22"/>
                  </a:lnTo>
                  <a:lnTo>
                    <a:pt x="25" y="24"/>
                  </a:lnTo>
                  <a:lnTo>
                    <a:pt x="25" y="24"/>
                  </a:lnTo>
                  <a:lnTo>
                    <a:pt x="25" y="25"/>
                  </a:lnTo>
                  <a:lnTo>
                    <a:pt x="25" y="25"/>
                  </a:lnTo>
                  <a:lnTo>
                    <a:pt x="25" y="25"/>
                  </a:lnTo>
                  <a:lnTo>
                    <a:pt x="25" y="25"/>
                  </a:lnTo>
                  <a:lnTo>
                    <a:pt x="25" y="25"/>
                  </a:lnTo>
                  <a:lnTo>
                    <a:pt x="25" y="25"/>
                  </a:lnTo>
                  <a:lnTo>
                    <a:pt x="25" y="25"/>
                  </a:lnTo>
                  <a:lnTo>
                    <a:pt x="25" y="27"/>
                  </a:lnTo>
                  <a:lnTo>
                    <a:pt x="25" y="27"/>
                  </a:lnTo>
                  <a:lnTo>
                    <a:pt x="25" y="27"/>
                  </a:lnTo>
                  <a:lnTo>
                    <a:pt x="25" y="27"/>
                  </a:lnTo>
                  <a:lnTo>
                    <a:pt x="25" y="27"/>
                  </a:lnTo>
                  <a:lnTo>
                    <a:pt x="25" y="27"/>
                  </a:lnTo>
                  <a:lnTo>
                    <a:pt x="25" y="29"/>
                  </a:lnTo>
                  <a:lnTo>
                    <a:pt x="25" y="29"/>
                  </a:lnTo>
                  <a:lnTo>
                    <a:pt x="27" y="31"/>
                  </a:lnTo>
                  <a:lnTo>
                    <a:pt x="27" y="31"/>
                  </a:lnTo>
                  <a:lnTo>
                    <a:pt x="27" y="31"/>
                  </a:lnTo>
                  <a:lnTo>
                    <a:pt x="29" y="33"/>
                  </a:lnTo>
                  <a:lnTo>
                    <a:pt x="29" y="33"/>
                  </a:lnTo>
                  <a:lnTo>
                    <a:pt x="29" y="33"/>
                  </a:lnTo>
                  <a:lnTo>
                    <a:pt x="29" y="35"/>
                  </a:lnTo>
                  <a:lnTo>
                    <a:pt x="29" y="37"/>
                  </a:lnTo>
                  <a:lnTo>
                    <a:pt x="29" y="39"/>
                  </a:lnTo>
                  <a:lnTo>
                    <a:pt x="29" y="39"/>
                  </a:lnTo>
                  <a:lnTo>
                    <a:pt x="29" y="43"/>
                  </a:lnTo>
                  <a:lnTo>
                    <a:pt x="29" y="43"/>
                  </a:lnTo>
                  <a:lnTo>
                    <a:pt x="29" y="43"/>
                  </a:lnTo>
                  <a:lnTo>
                    <a:pt x="29" y="43"/>
                  </a:lnTo>
                  <a:lnTo>
                    <a:pt x="29" y="43"/>
                  </a:lnTo>
                  <a:lnTo>
                    <a:pt x="29" y="43"/>
                  </a:lnTo>
                  <a:lnTo>
                    <a:pt x="29" y="45"/>
                  </a:lnTo>
                  <a:lnTo>
                    <a:pt x="29" y="45"/>
                  </a:lnTo>
                  <a:lnTo>
                    <a:pt x="29" y="45"/>
                  </a:lnTo>
                  <a:lnTo>
                    <a:pt x="29" y="45"/>
                  </a:lnTo>
                  <a:lnTo>
                    <a:pt x="29" y="45"/>
                  </a:lnTo>
                  <a:lnTo>
                    <a:pt x="29" y="45"/>
                  </a:lnTo>
                  <a:lnTo>
                    <a:pt x="29" y="45"/>
                  </a:lnTo>
                  <a:lnTo>
                    <a:pt x="29" y="45"/>
                  </a:lnTo>
                  <a:lnTo>
                    <a:pt x="29" y="47"/>
                  </a:lnTo>
                  <a:lnTo>
                    <a:pt x="29" y="47"/>
                  </a:lnTo>
                  <a:lnTo>
                    <a:pt x="29" y="48"/>
                  </a:lnTo>
                  <a:lnTo>
                    <a:pt x="29" y="52"/>
                  </a:lnTo>
                  <a:lnTo>
                    <a:pt x="29" y="54"/>
                  </a:lnTo>
                  <a:lnTo>
                    <a:pt x="29" y="58"/>
                  </a:lnTo>
                  <a:lnTo>
                    <a:pt x="29" y="58"/>
                  </a:lnTo>
                  <a:lnTo>
                    <a:pt x="29" y="58"/>
                  </a:lnTo>
                  <a:lnTo>
                    <a:pt x="29" y="60"/>
                  </a:lnTo>
                  <a:lnTo>
                    <a:pt x="29" y="62"/>
                  </a:lnTo>
                  <a:lnTo>
                    <a:pt x="29" y="66"/>
                  </a:lnTo>
                  <a:lnTo>
                    <a:pt x="29" y="68"/>
                  </a:lnTo>
                  <a:lnTo>
                    <a:pt x="29" y="68"/>
                  </a:lnTo>
                  <a:lnTo>
                    <a:pt x="29" y="68"/>
                  </a:lnTo>
                  <a:lnTo>
                    <a:pt x="29" y="70"/>
                  </a:lnTo>
                  <a:lnTo>
                    <a:pt x="29" y="70"/>
                  </a:lnTo>
                  <a:lnTo>
                    <a:pt x="29" y="70"/>
                  </a:lnTo>
                  <a:lnTo>
                    <a:pt x="29" y="70"/>
                  </a:lnTo>
                  <a:lnTo>
                    <a:pt x="29" y="70"/>
                  </a:lnTo>
                  <a:lnTo>
                    <a:pt x="29" y="70"/>
                  </a:lnTo>
                  <a:lnTo>
                    <a:pt x="29" y="70"/>
                  </a:lnTo>
                  <a:lnTo>
                    <a:pt x="29" y="70"/>
                  </a:lnTo>
                  <a:lnTo>
                    <a:pt x="29" y="72"/>
                  </a:lnTo>
                  <a:lnTo>
                    <a:pt x="29" y="72"/>
                  </a:lnTo>
                  <a:lnTo>
                    <a:pt x="29" y="72"/>
                  </a:lnTo>
                  <a:lnTo>
                    <a:pt x="29" y="72"/>
                  </a:lnTo>
                  <a:lnTo>
                    <a:pt x="29" y="72"/>
                  </a:lnTo>
                  <a:lnTo>
                    <a:pt x="29" y="72"/>
                  </a:lnTo>
                  <a:lnTo>
                    <a:pt x="29" y="73"/>
                  </a:lnTo>
                  <a:lnTo>
                    <a:pt x="29" y="73"/>
                  </a:lnTo>
                  <a:lnTo>
                    <a:pt x="29" y="73"/>
                  </a:lnTo>
                  <a:lnTo>
                    <a:pt x="29" y="73"/>
                  </a:lnTo>
                  <a:lnTo>
                    <a:pt x="29" y="73"/>
                  </a:lnTo>
                  <a:lnTo>
                    <a:pt x="29" y="73"/>
                  </a:lnTo>
                  <a:lnTo>
                    <a:pt x="29" y="73"/>
                  </a:lnTo>
                  <a:lnTo>
                    <a:pt x="29" y="73"/>
                  </a:lnTo>
                  <a:lnTo>
                    <a:pt x="29" y="73"/>
                  </a:lnTo>
                  <a:lnTo>
                    <a:pt x="29" y="73"/>
                  </a:lnTo>
                  <a:lnTo>
                    <a:pt x="29" y="73"/>
                  </a:lnTo>
                  <a:lnTo>
                    <a:pt x="29" y="73"/>
                  </a:lnTo>
                  <a:lnTo>
                    <a:pt x="29" y="73"/>
                  </a:lnTo>
                  <a:lnTo>
                    <a:pt x="29" y="73"/>
                  </a:lnTo>
                  <a:lnTo>
                    <a:pt x="30" y="73"/>
                  </a:lnTo>
                  <a:lnTo>
                    <a:pt x="30" y="75"/>
                  </a:lnTo>
                  <a:lnTo>
                    <a:pt x="30" y="75"/>
                  </a:lnTo>
                  <a:lnTo>
                    <a:pt x="30" y="75"/>
                  </a:lnTo>
                  <a:lnTo>
                    <a:pt x="30" y="75"/>
                  </a:lnTo>
                  <a:lnTo>
                    <a:pt x="30" y="75"/>
                  </a:lnTo>
                  <a:lnTo>
                    <a:pt x="30" y="75"/>
                  </a:lnTo>
                  <a:lnTo>
                    <a:pt x="30" y="75"/>
                  </a:lnTo>
                  <a:lnTo>
                    <a:pt x="30" y="75"/>
                  </a:lnTo>
                  <a:lnTo>
                    <a:pt x="30" y="75"/>
                  </a:lnTo>
                  <a:lnTo>
                    <a:pt x="30" y="75"/>
                  </a:lnTo>
                  <a:lnTo>
                    <a:pt x="30" y="77"/>
                  </a:lnTo>
                  <a:lnTo>
                    <a:pt x="30" y="77"/>
                  </a:lnTo>
                  <a:lnTo>
                    <a:pt x="32" y="79"/>
                  </a:lnTo>
                  <a:lnTo>
                    <a:pt x="30" y="79"/>
                  </a:lnTo>
                  <a:lnTo>
                    <a:pt x="29" y="79"/>
                  </a:lnTo>
                  <a:lnTo>
                    <a:pt x="29" y="79"/>
                  </a:lnTo>
                  <a:lnTo>
                    <a:pt x="29" y="79"/>
                  </a:lnTo>
                  <a:lnTo>
                    <a:pt x="29" y="79"/>
                  </a:lnTo>
                  <a:lnTo>
                    <a:pt x="29" y="79"/>
                  </a:lnTo>
                  <a:lnTo>
                    <a:pt x="27" y="81"/>
                  </a:lnTo>
                  <a:lnTo>
                    <a:pt x="23" y="81"/>
                  </a:lnTo>
                  <a:lnTo>
                    <a:pt x="23" y="81"/>
                  </a:lnTo>
                  <a:lnTo>
                    <a:pt x="23" y="81"/>
                  </a:lnTo>
                  <a:lnTo>
                    <a:pt x="23" y="81"/>
                  </a:lnTo>
                  <a:lnTo>
                    <a:pt x="23" y="81"/>
                  </a:lnTo>
                  <a:lnTo>
                    <a:pt x="23" y="81"/>
                  </a:lnTo>
                  <a:lnTo>
                    <a:pt x="21" y="81"/>
                  </a:lnTo>
                  <a:lnTo>
                    <a:pt x="21" y="81"/>
                  </a:lnTo>
                  <a:lnTo>
                    <a:pt x="21" y="81"/>
                  </a:lnTo>
                  <a:lnTo>
                    <a:pt x="21" y="81"/>
                  </a:lnTo>
                  <a:lnTo>
                    <a:pt x="21" y="79"/>
                  </a:lnTo>
                  <a:lnTo>
                    <a:pt x="19" y="79"/>
                  </a:lnTo>
                  <a:lnTo>
                    <a:pt x="19" y="79"/>
                  </a:lnTo>
                  <a:lnTo>
                    <a:pt x="19" y="79"/>
                  </a:lnTo>
                  <a:lnTo>
                    <a:pt x="19" y="79"/>
                  </a:lnTo>
                  <a:lnTo>
                    <a:pt x="19" y="79"/>
                  </a:lnTo>
                  <a:lnTo>
                    <a:pt x="17" y="79"/>
                  </a:lnTo>
                  <a:lnTo>
                    <a:pt x="17" y="77"/>
                  </a:lnTo>
                  <a:lnTo>
                    <a:pt x="17" y="77"/>
                  </a:lnTo>
                  <a:lnTo>
                    <a:pt x="17" y="77"/>
                  </a:lnTo>
                  <a:lnTo>
                    <a:pt x="17" y="77"/>
                  </a:lnTo>
                  <a:lnTo>
                    <a:pt x="15" y="77"/>
                  </a:lnTo>
                  <a:lnTo>
                    <a:pt x="15" y="77"/>
                  </a:lnTo>
                  <a:lnTo>
                    <a:pt x="15" y="75"/>
                  </a:lnTo>
                  <a:lnTo>
                    <a:pt x="15" y="75"/>
                  </a:lnTo>
                  <a:lnTo>
                    <a:pt x="15" y="75"/>
                  </a:lnTo>
                  <a:lnTo>
                    <a:pt x="15" y="75"/>
                  </a:lnTo>
                  <a:lnTo>
                    <a:pt x="15" y="75"/>
                  </a:lnTo>
                  <a:lnTo>
                    <a:pt x="15" y="75"/>
                  </a:lnTo>
                  <a:lnTo>
                    <a:pt x="15" y="75"/>
                  </a:lnTo>
                  <a:lnTo>
                    <a:pt x="15" y="73"/>
                  </a:lnTo>
                  <a:lnTo>
                    <a:pt x="15" y="73"/>
                  </a:lnTo>
                  <a:lnTo>
                    <a:pt x="15" y="73"/>
                  </a:lnTo>
                  <a:lnTo>
                    <a:pt x="13" y="73"/>
                  </a:lnTo>
                  <a:lnTo>
                    <a:pt x="13" y="73"/>
                  </a:lnTo>
                  <a:lnTo>
                    <a:pt x="13" y="73"/>
                  </a:lnTo>
                  <a:lnTo>
                    <a:pt x="13" y="73"/>
                  </a:lnTo>
                  <a:lnTo>
                    <a:pt x="13" y="73"/>
                  </a:lnTo>
                  <a:lnTo>
                    <a:pt x="13" y="73"/>
                  </a:lnTo>
                  <a:lnTo>
                    <a:pt x="13" y="72"/>
                  </a:lnTo>
                  <a:lnTo>
                    <a:pt x="13" y="72"/>
                  </a:lnTo>
                  <a:lnTo>
                    <a:pt x="13" y="72"/>
                  </a:lnTo>
                  <a:lnTo>
                    <a:pt x="13" y="72"/>
                  </a:lnTo>
                  <a:lnTo>
                    <a:pt x="13" y="72"/>
                  </a:lnTo>
                  <a:lnTo>
                    <a:pt x="13" y="72"/>
                  </a:lnTo>
                  <a:lnTo>
                    <a:pt x="13" y="72"/>
                  </a:lnTo>
                  <a:lnTo>
                    <a:pt x="11" y="70"/>
                  </a:lnTo>
                  <a:lnTo>
                    <a:pt x="11" y="70"/>
                  </a:lnTo>
                  <a:lnTo>
                    <a:pt x="11" y="70"/>
                  </a:lnTo>
                  <a:lnTo>
                    <a:pt x="11" y="70"/>
                  </a:lnTo>
                  <a:lnTo>
                    <a:pt x="11" y="70"/>
                  </a:lnTo>
                  <a:lnTo>
                    <a:pt x="11" y="70"/>
                  </a:lnTo>
                  <a:lnTo>
                    <a:pt x="11" y="70"/>
                  </a:lnTo>
                  <a:lnTo>
                    <a:pt x="11" y="68"/>
                  </a:lnTo>
                  <a:lnTo>
                    <a:pt x="11" y="68"/>
                  </a:lnTo>
                  <a:lnTo>
                    <a:pt x="11" y="68"/>
                  </a:lnTo>
                  <a:lnTo>
                    <a:pt x="11" y="68"/>
                  </a:lnTo>
                  <a:lnTo>
                    <a:pt x="11" y="68"/>
                  </a:lnTo>
                  <a:lnTo>
                    <a:pt x="13" y="68"/>
                  </a:lnTo>
                  <a:lnTo>
                    <a:pt x="13" y="68"/>
                  </a:lnTo>
                  <a:lnTo>
                    <a:pt x="13" y="68"/>
                  </a:lnTo>
                  <a:lnTo>
                    <a:pt x="13" y="66"/>
                  </a:lnTo>
                  <a:lnTo>
                    <a:pt x="13" y="66"/>
                  </a:lnTo>
                  <a:lnTo>
                    <a:pt x="13" y="66"/>
                  </a:lnTo>
                  <a:lnTo>
                    <a:pt x="13" y="64"/>
                  </a:lnTo>
                  <a:lnTo>
                    <a:pt x="13" y="64"/>
                  </a:lnTo>
                  <a:lnTo>
                    <a:pt x="13" y="62"/>
                  </a:lnTo>
                  <a:lnTo>
                    <a:pt x="13" y="62"/>
                  </a:lnTo>
                  <a:lnTo>
                    <a:pt x="13" y="62"/>
                  </a:lnTo>
                  <a:lnTo>
                    <a:pt x="13" y="62"/>
                  </a:lnTo>
                  <a:lnTo>
                    <a:pt x="13" y="62"/>
                  </a:lnTo>
                  <a:lnTo>
                    <a:pt x="13" y="62"/>
                  </a:lnTo>
                  <a:lnTo>
                    <a:pt x="11" y="62"/>
                  </a:lnTo>
                  <a:lnTo>
                    <a:pt x="11" y="60"/>
                  </a:lnTo>
                  <a:lnTo>
                    <a:pt x="11" y="60"/>
                  </a:lnTo>
                  <a:lnTo>
                    <a:pt x="11" y="60"/>
                  </a:lnTo>
                  <a:lnTo>
                    <a:pt x="11" y="58"/>
                  </a:lnTo>
                  <a:lnTo>
                    <a:pt x="11" y="58"/>
                  </a:lnTo>
                  <a:lnTo>
                    <a:pt x="11" y="58"/>
                  </a:lnTo>
                  <a:lnTo>
                    <a:pt x="11" y="58"/>
                  </a:lnTo>
                  <a:lnTo>
                    <a:pt x="11" y="58"/>
                  </a:lnTo>
                  <a:lnTo>
                    <a:pt x="11" y="58"/>
                  </a:lnTo>
                  <a:lnTo>
                    <a:pt x="13" y="58"/>
                  </a:lnTo>
                  <a:lnTo>
                    <a:pt x="13" y="58"/>
                  </a:lnTo>
                  <a:lnTo>
                    <a:pt x="13" y="56"/>
                  </a:lnTo>
                  <a:lnTo>
                    <a:pt x="13" y="56"/>
                  </a:lnTo>
                  <a:lnTo>
                    <a:pt x="13" y="56"/>
                  </a:lnTo>
                  <a:lnTo>
                    <a:pt x="13" y="56"/>
                  </a:lnTo>
                  <a:lnTo>
                    <a:pt x="13" y="56"/>
                  </a:lnTo>
                  <a:lnTo>
                    <a:pt x="13" y="54"/>
                  </a:lnTo>
                  <a:lnTo>
                    <a:pt x="13" y="54"/>
                  </a:lnTo>
                  <a:lnTo>
                    <a:pt x="13" y="52"/>
                  </a:lnTo>
                  <a:lnTo>
                    <a:pt x="13" y="52"/>
                  </a:lnTo>
                  <a:lnTo>
                    <a:pt x="13" y="52"/>
                  </a:lnTo>
                  <a:lnTo>
                    <a:pt x="13" y="52"/>
                  </a:lnTo>
                  <a:lnTo>
                    <a:pt x="13" y="50"/>
                  </a:lnTo>
                  <a:lnTo>
                    <a:pt x="13" y="50"/>
                  </a:lnTo>
                  <a:lnTo>
                    <a:pt x="13" y="50"/>
                  </a:lnTo>
                  <a:lnTo>
                    <a:pt x="13" y="48"/>
                  </a:lnTo>
                  <a:lnTo>
                    <a:pt x="13" y="48"/>
                  </a:lnTo>
                  <a:lnTo>
                    <a:pt x="13" y="48"/>
                  </a:lnTo>
                  <a:lnTo>
                    <a:pt x="13" y="48"/>
                  </a:lnTo>
                  <a:lnTo>
                    <a:pt x="13" y="48"/>
                  </a:lnTo>
                  <a:lnTo>
                    <a:pt x="13" y="48"/>
                  </a:lnTo>
                  <a:lnTo>
                    <a:pt x="13" y="48"/>
                  </a:lnTo>
                  <a:lnTo>
                    <a:pt x="13" y="48"/>
                  </a:lnTo>
                  <a:lnTo>
                    <a:pt x="13" y="48"/>
                  </a:lnTo>
                  <a:lnTo>
                    <a:pt x="13" y="48"/>
                  </a:lnTo>
                  <a:lnTo>
                    <a:pt x="13" y="48"/>
                  </a:lnTo>
                  <a:lnTo>
                    <a:pt x="13" y="48"/>
                  </a:lnTo>
                  <a:lnTo>
                    <a:pt x="13" y="47"/>
                  </a:lnTo>
                  <a:lnTo>
                    <a:pt x="13" y="47"/>
                  </a:lnTo>
                  <a:lnTo>
                    <a:pt x="15" y="47"/>
                  </a:lnTo>
                  <a:lnTo>
                    <a:pt x="15" y="47"/>
                  </a:lnTo>
                  <a:lnTo>
                    <a:pt x="15" y="47"/>
                  </a:lnTo>
                  <a:lnTo>
                    <a:pt x="15" y="47"/>
                  </a:lnTo>
                  <a:lnTo>
                    <a:pt x="15" y="47"/>
                  </a:lnTo>
                  <a:lnTo>
                    <a:pt x="15" y="47"/>
                  </a:lnTo>
                  <a:lnTo>
                    <a:pt x="15" y="47"/>
                  </a:lnTo>
                  <a:lnTo>
                    <a:pt x="15" y="47"/>
                  </a:lnTo>
                  <a:lnTo>
                    <a:pt x="15" y="47"/>
                  </a:lnTo>
                  <a:lnTo>
                    <a:pt x="15" y="45"/>
                  </a:lnTo>
                  <a:lnTo>
                    <a:pt x="15" y="45"/>
                  </a:lnTo>
                  <a:lnTo>
                    <a:pt x="15" y="45"/>
                  </a:lnTo>
                  <a:lnTo>
                    <a:pt x="13" y="45"/>
                  </a:lnTo>
                  <a:lnTo>
                    <a:pt x="13" y="45"/>
                  </a:lnTo>
                  <a:lnTo>
                    <a:pt x="13" y="43"/>
                  </a:lnTo>
                  <a:lnTo>
                    <a:pt x="11" y="43"/>
                  </a:lnTo>
                  <a:lnTo>
                    <a:pt x="11" y="43"/>
                  </a:lnTo>
                  <a:lnTo>
                    <a:pt x="11" y="43"/>
                  </a:lnTo>
                  <a:lnTo>
                    <a:pt x="11" y="43"/>
                  </a:lnTo>
                  <a:lnTo>
                    <a:pt x="11" y="41"/>
                  </a:lnTo>
                  <a:lnTo>
                    <a:pt x="9" y="41"/>
                  </a:lnTo>
                  <a:lnTo>
                    <a:pt x="9" y="39"/>
                  </a:lnTo>
                  <a:lnTo>
                    <a:pt x="9" y="39"/>
                  </a:lnTo>
                  <a:lnTo>
                    <a:pt x="9" y="39"/>
                  </a:lnTo>
                  <a:lnTo>
                    <a:pt x="9" y="39"/>
                  </a:lnTo>
                  <a:lnTo>
                    <a:pt x="9" y="39"/>
                  </a:lnTo>
                  <a:lnTo>
                    <a:pt x="9" y="39"/>
                  </a:lnTo>
                  <a:lnTo>
                    <a:pt x="9" y="39"/>
                  </a:lnTo>
                  <a:lnTo>
                    <a:pt x="9" y="39"/>
                  </a:lnTo>
                  <a:lnTo>
                    <a:pt x="9" y="39"/>
                  </a:lnTo>
                  <a:lnTo>
                    <a:pt x="9" y="39"/>
                  </a:lnTo>
                  <a:lnTo>
                    <a:pt x="9" y="39"/>
                  </a:lnTo>
                  <a:lnTo>
                    <a:pt x="9" y="39"/>
                  </a:lnTo>
                  <a:lnTo>
                    <a:pt x="11" y="39"/>
                  </a:lnTo>
                  <a:lnTo>
                    <a:pt x="11" y="39"/>
                  </a:lnTo>
                  <a:lnTo>
                    <a:pt x="11" y="39"/>
                  </a:lnTo>
                  <a:lnTo>
                    <a:pt x="11" y="39"/>
                  </a:lnTo>
                  <a:lnTo>
                    <a:pt x="11" y="39"/>
                  </a:lnTo>
                  <a:lnTo>
                    <a:pt x="11" y="39"/>
                  </a:lnTo>
                  <a:lnTo>
                    <a:pt x="11" y="39"/>
                  </a:lnTo>
                  <a:lnTo>
                    <a:pt x="11" y="37"/>
                  </a:lnTo>
                  <a:lnTo>
                    <a:pt x="11" y="37"/>
                  </a:lnTo>
                  <a:lnTo>
                    <a:pt x="11" y="35"/>
                  </a:lnTo>
                  <a:lnTo>
                    <a:pt x="11" y="35"/>
                  </a:lnTo>
                  <a:lnTo>
                    <a:pt x="11" y="35"/>
                  </a:lnTo>
                  <a:lnTo>
                    <a:pt x="9" y="35"/>
                  </a:lnTo>
                  <a:lnTo>
                    <a:pt x="11" y="35"/>
                  </a:lnTo>
                  <a:lnTo>
                    <a:pt x="11" y="33"/>
                  </a:lnTo>
                  <a:lnTo>
                    <a:pt x="11" y="33"/>
                  </a:lnTo>
                  <a:lnTo>
                    <a:pt x="11" y="33"/>
                  </a:lnTo>
                  <a:lnTo>
                    <a:pt x="11" y="33"/>
                  </a:lnTo>
                  <a:lnTo>
                    <a:pt x="11" y="33"/>
                  </a:lnTo>
                  <a:lnTo>
                    <a:pt x="11" y="33"/>
                  </a:lnTo>
                  <a:lnTo>
                    <a:pt x="11" y="31"/>
                  </a:lnTo>
                  <a:lnTo>
                    <a:pt x="11" y="31"/>
                  </a:lnTo>
                  <a:lnTo>
                    <a:pt x="11" y="31"/>
                  </a:lnTo>
                  <a:lnTo>
                    <a:pt x="11" y="31"/>
                  </a:lnTo>
                  <a:lnTo>
                    <a:pt x="11" y="31"/>
                  </a:lnTo>
                  <a:lnTo>
                    <a:pt x="11" y="31"/>
                  </a:lnTo>
                  <a:lnTo>
                    <a:pt x="11" y="31"/>
                  </a:lnTo>
                  <a:lnTo>
                    <a:pt x="11" y="29"/>
                  </a:lnTo>
                  <a:lnTo>
                    <a:pt x="11" y="29"/>
                  </a:lnTo>
                  <a:lnTo>
                    <a:pt x="11" y="29"/>
                  </a:lnTo>
                  <a:lnTo>
                    <a:pt x="11" y="29"/>
                  </a:lnTo>
                  <a:lnTo>
                    <a:pt x="11" y="29"/>
                  </a:lnTo>
                  <a:lnTo>
                    <a:pt x="11" y="29"/>
                  </a:lnTo>
                  <a:lnTo>
                    <a:pt x="11" y="29"/>
                  </a:lnTo>
                  <a:lnTo>
                    <a:pt x="11" y="29"/>
                  </a:lnTo>
                  <a:lnTo>
                    <a:pt x="11" y="27"/>
                  </a:lnTo>
                  <a:lnTo>
                    <a:pt x="11" y="27"/>
                  </a:lnTo>
                  <a:lnTo>
                    <a:pt x="11" y="27"/>
                  </a:lnTo>
                  <a:lnTo>
                    <a:pt x="11" y="27"/>
                  </a:lnTo>
                  <a:lnTo>
                    <a:pt x="9" y="27"/>
                  </a:lnTo>
                  <a:lnTo>
                    <a:pt x="9" y="27"/>
                  </a:lnTo>
                  <a:lnTo>
                    <a:pt x="9" y="27"/>
                  </a:lnTo>
                  <a:lnTo>
                    <a:pt x="9" y="27"/>
                  </a:lnTo>
                  <a:lnTo>
                    <a:pt x="9" y="27"/>
                  </a:lnTo>
                  <a:lnTo>
                    <a:pt x="9" y="27"/>
                  </a:lnTo>
                  <a:lnTo>
                    <a:pt x="9" y="27"/>
                  </a:lnTo>
                  <a:lnTo>
                    <a:pt x="9" y="27"/>
                  </a:lnTo>
                  <a:lnTo>
                    <a:pt x="7" y="27"/>
                  </a:lnTo>
                  <a:lnTo>
                    <a:pt x="7" y="29"/>
                  </a:lnTo>
                  <a:lnTo>
                    <a:pt x="7" y="29"/>
                  </a:lnTo>
                  <a:lnTo>
                    <a:pt x="7" y="29"/>
                  </a:lnTo>
                  <a:lnTo>
                    <a:pt x="7" y="29"/>
                  </a:lnTo>
                  <a:lnTo>
                    <a:pt x="7" y="27"/>
                  </a:lnTo>
                  <a:lnTo>
                    <a:pt x="7" y="27"/>
                  </a:lnTo>
                  <a:lnTo>
                    <a:pt x="7" y="27"/>
                  </a:lnTo>
                  <a:lnTo>
                    <a:pt x="7" y="27"/>
                  </a:lnTo>
                  <a:lnTo>
                    <a:pt x="7" y="27"/>
                  </a:lnTo>
                  <a:lnTo>
                    <a:pt x="7" y="27"/>
                  </a:lnTo>
                  <a:lnTo>
                    <a:pt x="7" y="27"/>
                  </a:lnTo>
                  <a:lnTo>
                    <a:pt x="7" y="27"/>
                  </a:lnTo>
                  <a:lnTo>
                    <a:pt x="7" y="27"/>
                  </a:lnTo>
                  <a:lnTo>
                    <a:pt x="7" y="27"/>
                  </a:lnTo>
                  <a:lnTo>
                    <a:pt x="7" y="27"/>
                  </a:lnTo>
                  <a:lnTo>
                    <a:pt x="7" y="27"/>
                  </a:lnTo>
                  <a:lnTo>
                    <a:pt x="7" y="27"/>
                  </a:lnTo>
                  <a:lnTo>
                    <a:pt x="7" y="27"/>
                  </a:lnTo>
                  <a:lnTo>
                    <a:pt x="7" y="27"/>
                  </a:lnTo>
                  <a:lnTo>
                    <a:pt x="7" y="25"/>
                  </a:lnTo>
                  <a:lnTo>
                    <a:pt x="7" y="25"/>
                  </a:lnTo>
                  <a:lnTo>
                    <a:pt x="7" y="25"/>
                  </a:lnTo>
                  <a:lnTo>
                    <a:pt x="7" y="25"/>
                  </a:lnTo>
                  <a:lnTo>
                    <a:pt x="9" y="25"/>
                  </a:lnTo>
                  <a:lnTo>
                    <a:pt x="9" y="25"/>
                  </a:lnTo>
                  <a:lnTo>
                    <a:pt x="9" y="25"/>
                  </a:lnTo>
                  <a:lnTo>
                    <a:pt x="9" y="25"/>
                  </a:lnTo>
                  <a:lnTo>
                    <a:pt x="9" y="25"/>
                  </a:lnTo>
                  <a:lnTo>
                    <a:pt x="9" y="25"/>
                  </a:lnTo>
                  <a:lnTo>
                    <a:pt x="9" y="25"/>
                  </a:lnTo>
                  <a:lnTo>
                    <a:pt x="7" y="25"/>
                  </a:lnTo>
                  <a:lnTo>
                    <a:pt x="7" y="25"/>
                  </a:lnTo>
                  <a:lnTo>
                    <a:pt x="7" y="25"/>
                  </a:lnTo>
                  <a:lnTo>
                    <a:pt x="7" y="25"/>
                  </a:lnTo>
                  <a:lnTo>
                    <a:pt x="7" y="24"/>
                  </a:lnTo>
                  <a:lnTo>
                    <a:pt x="7" y="25"/>
                  </a:lnTo>
                  <a:lnTo>
                    <a:pt x="7" y="25"/>
                  </a:lnTo>
                  <a:lnTo>
                    <a:pt x="9" y="25"/>
                  </a:lnTo>
                  <a:lnTo>
                    <a:pt x="9" y="25"/>
                  </a:lnTo>
                  <a:lnTo>
                    <a:pt x="9" y="24"/>
                  </a:lnTo>
                  <a:lnTo>
                    <a:pt x="9" y="24"/>
                  </a:lnTo>
                  <a:lnTo>
                    <a:pt x="9" y="24"/>
                  </a:lnTo>
                  <a:lnTo>
                    <a:pt x="9" y="24"/>
                  </a:lnTo>
                  <a:lnTo>
                    <a:pt x="9" y="24"/>
                  </a:lnTo>
                  <a:lnTo>
                    <a:pt x="9" y="24"/>
                  </a:lnTo>
                  <a:lnTo>
                    <a:pt x="9" y="24"/>
                  </a:lnTo>
                  <a:lnTo>
                    <a:pt x="9" y="22"/>
                  </a:lnTo>
                  <a:lnTo>
                    <a:pt x="9" y="22"/>
                  </a:lnTo>
                  <a:lnTo>
                    <a:pt x="9" y="22"/>
                  </a:lnTo>
                  <a:lnTo>
                    <a:pt x="9" y="22"/>
                  </a:lnTo>
                  <a:lnTo>
                    <a:pt x="9" y="20"/>
                  </a:lnTo>
                  <a:lnTo>
                    <a:pt x="9" y="20"/>
                  </a:lnTo>
                  <a:lnTo>
                    <a:pt x="9" y="20"/>
                  </a:lnTo>
                  <a:lnTo>
                    <a:pt x="9" y="20"/>
                  </a:lnTo>
                  <a:lnTo>
                    <a:pt x="9" y="20"/>
                  </a:lnTo>
                  <a:lnTo>
                    <a:pt x="9" y="20"/>
                  </a:lnTo>
                  <a:lnTo>
                    <a:pt x="9" y="20"/>
                  </a:lnTo>
                  <a:lnTo>
                    <a:pt x="9" y="20"/>
                  </a:lnTo>
                  <a:lnTo>
                    <a:pt x="9" y="20"/>
                  </a:lnTo>
                  <a:lnTo>
                    <a:pt x="9" y="20"/>
                  </a:lnTo>
                  <a:lnTo>
                    <a:pt x="9" y="18"/>
                  </a:lnTo>
                  <a:lnTo>
                    <a:pt x="9" y="18"/>
                  </a:lnTo>
                  <a:lnTo>
                    <a:pt x="9" y="18"/>
                  </a:lnTo>
                  <a:lnTo>
                    <a:pt x="9" y="18"/>
                  </a:lnTo>
                  <a:lnTo>
                    <a:pt x="9" y="18"/>
                  </a:lnTo>
                  <a:lnTo>
                    <a:pt x="9" y="18"/>
                  </a:lnTo>
                  <a:lnTo>
                    <a:pt x="9" y="18"/>
                  </a:lnTo>
                  <a:lnTo>
                    <a:pt x="9" y="18"/>
                  </a:lnTo>
                  <a:lnTo>
                    <a:pt x="9" y="18"/>
                  </a:lnTo>
                  <a:lnTo>
                    <a:pt x="9" y="18"/>
                  </a:lnTo>
                  <a:lnTo>
                    <a:pt x="9" y="18"/>
                  </a:lnTo>
                  <a:lnTo>
                    <a:pt x="9" y="16"/>
                  </a:lnTo>
                  <a:lnTo>
                    <a:pt x="9" y="16"/>
                  </a:lnTo>
                  <a:lnTo>
                    <a:pt x="9" y="16"/>
                  </a:lnTo>
                  <a:lnTo>
                    <a:pt x="9" y="16"/>
                  </a:lnTo>
                  <a:lnTo>
                    <a:pt x="9" y="16"/>
                  </a:lnTo>
                  <a:lnTo>
                    <a:pt x="9" y="14"/>
                  </a:lnTo>
                  <a:lnTo>
                    <a:pt x="9" y="14"/>
                  </a:lnTo>
                  <a:lnTo>
                    <a:pt x="9" y="14"/>
                  </a:lnTo>
                  <a:lnTo>
                    <a:pt x="9" y="14"/>
                  </a:lnTo>
                  <a:lnTo>
                    <a:pt x="7" y="14"/>
                  </a:lnTo>
                  <a:lnTo>
                    <a:pt x="7" y="14"/>
                  </a:lnTo>
                  <a:lnTo>
                    <a:pt x="7" y="14"/>
                  </a:lnTo>
                  <a:lnTo>
                    <a:pt x="7" y="14"/>
                  </a:lnTo>
                  <a:lnTo>
                    <a:pt x="7" y="14"/>
                  </a:lnTo>
                  <a:lnTo>
                    <a:pt x="7" y="14"/>
                  </a:lnTo>
                  <a:lnTo>
                    <a:pt x="7" y="12"/>
                  </a:lnTo>
                  <a:lnTo>
                    <a:pt x="7" y="12"/>
                  </a:lnTo>
                  <a:lnTo>
                    <a:pt x="7" y="12"/>
                  </a:lnTo>
                  <a:lnTo>
                    <a:pt x="7" y="12"/>
                  </a:lnTo>
                  <a:lnTo>
                    <a:pt x="7" y="12"/>
                  </a:lnTo>
                  <a:lnTo>
                    <a:pt x="7" y="12"/>
                  </a:lnTo>
                  <a:lnTo>
                    <a:pt x="7" y="12"/>
                  </a:lnTo>
                  <a:lnTo>
                    <a:pt x="7" y="12"/>
                  </a:lnTo>
                  <a:lnTo>
                    <a:pt x="5" y="12"/>
                  </a:lnTo>
                  <a:lnTo>
                    <a:pt x="5" y="12"/>
                  </a:lnTo>
                  <a:lnTo>
                    <a:pt x="5" y="12"/>
                  </a:lnTo>
                  <a:lnTo>
                    <a:pt x="5" y="12"/>
                  </a:lnTo>
                  <a:lnTo>
                    <a:pt x="5" y="12"/>
                  </a:lnTo>
                  <a:lnTo>
                    <a:pt x="5" y="12"/>
                  </a:lnTo>
                  <a:lnTo>
                    <a:pt x="5" y="12"/>
                  </a:lnTo>
                  <a:lnTo>
                    <a:pt x="5" y="10"/>
                  </a:lnTo>
                  <a:lnTo>
                    <a:pt x="4" y="10"/>
                  </a:lnTo>
                  <a:lnTo>
                    <a:pt x="4" y="10"/>
                  </a:lnTo>
                  <a:lnTo>
                    <a:pt x="4" y="10"/>
                  </a:lnTo>
                  <a:lnTo>
                    <a:pt x="4" y="10"/>
                  </a:lnTo>
                  <a:lnTo>
                    <a:pt x="4" y="10"/>
                  </a:lnTo>
                  <a:lnTo>
                    <a:pt x="4" y="10"/>
                  </a:lnTo>
                  <a:lnTo>
                    <a:pt x="4" y="10"/>
                  </a:lnTo>
                  <a:lnTo>
                    <a:pt x="4" y="10"/>
                  </a:lnTo>
                  <a:lnTo>
                    <a:pt x="4" y="10"/>
                  </a:lnTo>
                  <a:lnTo>
                    <a:pt x="2" y="10"/>
                  </a:lnTo>
                  <a:lnTo>
                    <a:pt x="2" y="10"/>
                  </a:lnTo>
                  <a:lnTo>
                    <a:pt x="2" y="8"/>
                  </a:lnTo>
                  <a:lnTo>
                    <a:pt x="2" y="8"/>
                  </a:lnTo>
                  <a:lnTo>
                    <a:pt x="2" y="8"/>
                  </a:lnTo>
                  <a:lnTo>
                    <a:pt x="2" y="8"/>
                  </a:lnTo>
                  <a:lnTo>
                    <a:pt x="2" y="8"/>
                  </a:lnTo>
                  <a:lnTo>
                    <a:pt x="2" y="8"/>
                  </a:lnTo>
                  <a:lnTo>
                    <a:pt x="2" y="6"/>
                  </a:lnTo>
                  <a:lnTo>
                    <a:pt x="2" y="6"/>
                  </a:lnTo>
                  <a:lnTo>
                    <a:pt x="2" y="6"/>
                  </a:lnTo>
                  <a:lnTo>
                    <a:pt x="4" y="6"/>
                  </a:lnTo>
                  <a:lnTo>
                    <a:pt x="4" y="6"/>
                  </a:lnTo>
                  <a:lnTo>
                    <a:pt x="4" y="6"/>
                  </a:lnTo>
                  <a:lnTo>
                    <a:pt x="4" y="6"/>
                  </a:lnTo>
                  <a:lnTo>
                    <a:pt x="4" y="6"/>
                  </a:lnTo>
                  <a:lnTo>
                    <a:pt x="4" y="4"/>
                  </a:lnTo>
                  <a:lnTo>
                    <a:pt x="4" y="4"/>
                  </a:lnTo>
                  <a:lnTo>
                    <a:pt x="4" y="4"/>
                  </a:lnTo>
                  <a:lnTo>
                    <a:pt x="4" y="2"/>
                  </a:lnTo>
                  <a:lnTo>
                    <a:pt x="4" y="2"/>
                  </a:lnTo>
                  <a:lnTo>
                    <a:pt x="4" y="2"/>
                  </a:lnTo>
                  <a:lnTo>
                    <a:pt x="4" y="2"/>
                  </a:lnTo>
                  <a:lnTo>
                    <a:pt x="4" y="2"/>
                  </a:lnTo>
                  <a:lnTo>
                    <a:pt x="4" y="2"/>
                  </a:lnTo>
                  <a:lnTo>
                    <a:pt x="4" y="0"/>
                  </a:lnTo>
                  <a:lnTo>
                    <a:pt x="2" y="0"/>
                  </a:lnTo>
                  <a:lnTo>
                    <a:pt x="2" y="2"/>
                  </a:lnTo>
                  <a:lnTo>
                    <a:pt x="2" y="2"/>
                  </a:lnTo>
                  <a:lnTo>
                    <a:pt x="2" y="2"/>
                  </a:lnTo>
                  <a:lnTo>
                    <a:pt x="2" y="0"/>
                  </a:lnTo>
                  <a:lnTo>
                    <a:pt x="2" y="0"/>
                  </a:lnTo>
                  <a:lnTo>
                    <a:pt x="0" y="0"/>
                  </a:lnTo>
                  <a:lnTo>
                    <a:pt x="2" y="0"/>
                  </a:lnTo>
                  <a:lnTo>
                    <a:pt x="2" y="0"/>
                  </a:lnTo>
                  <a:lnTo>
                    <a:pt x="4" y="2"/>
                  </a:lnTo>
                  <a:lnTo>
                    <a:pt x="7" y="2"/>
                  </a:lnTo>
                  <a:lnTo>
                    <a:pt x="9" y="2"/>
                  </a:lnTo>
                  <a:lnTo>
                    <a:pt x="11" y="2"/>
                  </a:lnTo>
                  <a:lnTo>
                    <a:pt x="11" y="2"/>
                  </a:lnTo>
                  <a:lnTo>
                    <a:pt x="11" y="2"/>
                  </a:lnTo>
                  <a:lnTo>
                    <a:pt x="11" y="2"/>
                  </a:lnTo>
                  <a:lnTo>
                    <a:pt x="11" y="2"/>
                  </a:lnTo>
                  <a:lnTo>
                    <a:pt x="11" y="2"/>
                  </a:lnTo>
                  <a:lnTo>
                    <a:pt x="11" y="2"/>
                  </a:lnTo>
                  <a:lnTo>
                    <a:pt x="11" y="2"/>
                  </a:lnTo>
                  <a:lnTo>
                    <a:pt x="11" y="4"/>
                  </a:lnTo>
                  <a:lnTo>
                    <a:pt x="11" y="4"/>
                  </a:lnTo>
                  <a:lnTo>
                    <a:pt x="13" y="4"/>
                  </a:lnTo>
                  <a:lnTo>
                    <a:pt x="13" y="2"/>
                  </a:lnTo>
                  <a:lnTo>
                    <a:pt x="15" y="2"/>
                  </a:lnTo>
                  <a:lnTo>
                    <a:pt x="17"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1" name="Freeform 229"/>
            <p:cNvSpPr>
              <a:spLocks noEditPoints="1"/>
            </p:cNvSpPr>
            <p:nvPr/>
          </p:nvSpPr>
          <p:spPr bwMode="auto">
            <a:xfrm>
              <a:off x="7489825" y="4305300"/>
              <a:ext cx="207963" cy="384175"/>
            </a:xfrm>
            <a:custGeom>
              <a:avLst/>
              <a:gdLst>
                <a:gd name="T0" fmla="*/ 33 w 131"/>
                <a:gd name="T1" fmla="*/ 217 h 242"/>
                <a:gd name="T2" fmla="*/ 19 w 131"/>
                <a:gd name="T3" fmla="*/ 203 h 242"/>
                <a:gd name="T4" fmla="*/ 15 w 131"/>
                <a:gd name="T5" fmla="*/ 205 h 242"/>
                <a:gd name="T6" fmla="*/ 13 w 131"/>
                <a:gd name="T7" fmla="*/ 188 h 242"/>
                <a:gd name="T8" fmla="*/ 42 w 131"/>
                <a:gd name="T9" fmla="*/ 180 h 242"/>
                <a:gd name="T10" fmla="*/ 40 w 131"/>
                <a:gd name="T11" fmla="*/ 177 h 242"/>
                <a:gd name="T12" fmla="*/ 79 w 131"/>
                <a:gd name="T13" fmla="*/ 138 h 242"/>
                <a:gd name="T14" fmla="*/ 50 w 131"/>
                <a:gd name="T15" fmla="*/ 6 h 242"/>
                <a:gd name="T16" fmla="*/ 58 w 131"/>
                <a:gd name="T17" fmla="*/ 15 h 242"/>
                <a:gd name="T18" fmla="*/ 61 w 131"/>
                <a:gd name="T19" fmla="*/ 27 h 242"/>
                <a:gd name="T20" fmla="*/ 58 w 131"/>
                <a:gd name="T21" fmla="*/ 42 h 242"/>
                <a:gd name="T22" fmla="*/ 67 w 131"/>
                <a:gd name="T23" fmla="*/ 44 h 242"/>
                <a:gd name="T24" fmla="*/ 79 w 131"/>
                <a:gd name="T25" fmla="*/ 40 h 242"/>
                <a:gd name="T26" fmla="*/ 92 w 131"/>
                <a:gd name="T27" fmla="*/ 36 h 242"/>
                <a:gd name="T28" fmla="*/ 104 w 131"/>
                <a:gd name="T29" fmla="*/ 34 h 242"/>
                <a:gd name="T30" fmla="*/ 117 w 131"/>
                <a:gd name="T31" fmla="*/ 50 h 242"/>
                <a:gd name="T32" fmla="*/ 121 w 131"/>
                <a:gd name="T33" fmla="*/ 69 h 242"/>
                <a:gd name="T34" fmla="*/ 131 w 131"/>
                <a:gd name="T35" fmla="*/ 84 h 242"/>
                <a:gd name="T36" fmla="*/ 129 w 131"/>
                <a:gd name="T37" fmla="*/ 92 h 242"/>
                <a:gd name="T38" fmla="*/ 121 w 131"/>
                <a:gd name="T39" fmla="*/ 104 h 242"/>
                <a:gd name="T40" fmla="*/ 108 w 131"/>
                <a:gd name="T41" fmla="*/ 100 h 242"/>
                <a:gd name="T42" fmla="*/ 90 w 131"/>
                <a:gd name="T43" fmla="*/ 104 h 242"/>
                <a:gd name="T44" fmla="*/ 79 w 131"/>
                <a:gd name="T45" fmla="*/ 119 h 242"/>
                <a:gd name="T46" fmla="*/ 85 w 131"/>
                <a:gd name="T47" fmla="*/ 132 h 242"/>
                <a:gd name="T48" fmla="*/ 86 w 131"/>
                <a:gd name="T49" fmla="*/ 140 h 242"/>
                <a:gd name="T50" fmla="*/ 79 w 131"/>
                <a:gd name="T51" fmla="*/ 132 h 242"/>
                <a:gd name="T52" fmla="*/ 69 w 131"/>
                <a:gd name="T53" fmla="*/ 129 h 242"/>
                <a:gd name="T54" fmla="*/ 56 w 131"/>
                <a:gd name="T55" fmla="*/ 127 h 242"/>
                <a:gd name="T56" fmla="*/ 50 w 131"/>
                <a:gd name="T57" fmla="*/ 113 h 242"/>
                <a:gd name="T58" fmla="*/ 42 w 131"/>
                <a:gd name="T59" fmla="*/ 125 h 242"/>
                <a:gd name="T60" fmla="*/ 38 w 131"/>
                <a:gd name="T61" fmla="*/ 142 h 242"/>
                <a:gd name="T62" fmla="*/ 35 w 131"/>
                <a:gd name="T63" fmla="*/ 157 h 242"/>
                <a:gd name="T64" fmla="*/ 29 w 131"/>
                <a:gd name="T65" fmla="*/ 171 h 242"/>
                <a:gd name="T66" fmla="*/ 33 w 131"/>
                <a:gd name="T67" fmla="*/ 184 h 242"/>
                <a:gd name="T68" fmla="*/ 40 w 131"/>
                <a:gd name="T69" fmla="*/ 188 h 242"/>
                <a:gd name="T70" fmla="*/ 46 w 131"/>
                <a:gd name="T71" fmla="*/ 205 h 242"/>
                <a:gd name="T72" fmla="*/ 46 w 131"/>
                <a:gd name="T73" fmla="*/ 209 h 242"/>
                <a:gd name="T74" fmla="*/ 52 w 131"/>
                <a:gd name="T75" fmla="*/ 217 h 242"/>
                <a:gd name="T76" fmla="*/ 67 w 131"/>
                <a:gd name="T77" fmla="*/ 223 h 242"/>
                <a:gd name="T78" fmla="*/ 71 w 131"/>
                <a:gd name="T79" fmla="*/ 240 h 242"/>
                <a:gd name="T80" fmla="*/ 58 w 131"/>
                <a:gd name="T81" fmla="*/ 242 h 242"/>
                <a:gd name="T82" fmla="*/ 54 w 131"/>
                <a:gd name="T83" fmla="*/ 230 h 242"/>
                <a:gd name="T84" fmla="*/ 44 w 131"/>
                <a:gd name="T85" fmla="*/ 228 h 242"/>
                <a:gd name="T86" fmla="*/ 38 w 131"/>
                <a:gd name="T87" fmla="*/ 219 h 242"/>
                <a:gd name="T88" fmla="*/ 31 w 131"/>
                <a:gd name="T89" fmla="*/ 211 h 242"/>
                <a:gd name="T90" fmla="*/ 23 w 131"/>
                <a:gd name="T91" fmla="*/ 203 h 242"/>
                <a:gd name="T92" fmla="*/ 13 w 131"/>
                <a:gd name="T93" fmla="*/ 201 h 242"/>
                <a:gd name="T94" fmla="*/ 17 w 131"/>
                <a:gd name="T95" fmla="*/ 182 h 242"/>
                <a:gd name="T96" fmla="*/ 21 w 131"/>
                <a:gd name="T97" fmla="*/ 171 h 242"/>
                <a:gd name="T98" fmla="*/ 27 w 131"/>
                <a:gd name="T99" fmla="*/ 155 h 242"/>
                <a:gd name="T100" fmla="*/ 35 w 131"/>
                <a:gd name="T101" fmla="*/ 140 h 242"/>
                <a:gd name="T102" fmla="*/ 29 w 131"/>
                <a:gd name="T103" fmla="*/ 123 h 242"/>
                <a:gd name="T104" fmla="*/ 23 w 131"/>
                <a:gd name="T105" fmla="*/ 105 h 242"/>
                <a:gd name="T106" fmla="*/ 12 w 131"/>
                <a:gd name="T107" fmla="*/ 86 h 242"/>
                <a:gd name="T108" fmla="*/ 19 w 131"/>
                <a:gd name="T109" fmla="*/ 75 h 242"/>
                <a:gd name="T110" fmla="*/ 19 w 131"/>
                <a:gd name="T111" fmla="*/ 65 h 242"/>
                <a:gd name="T112" fmla="*/ 10 w 131"/>
                <a:gd name="T113" fmla="*/ 50 h 242"/>
                <a:gd name="T114" fmla="*/ 6 w 131"/>
                <a:gd name="T115" fmla="*/ 38 h 242"/>
                <a:gd name="T116" fmla="*/ 6 w 131"/>
                <a:gd name="T117" fmla="*/ 27 h 242"/>
                <a:gd name="T118" fmla="*/ 13 w 131"/>
                <a:gd name="T119" fmla="*/ 11 h 242"/>
                <a:gd name="T120" fmla="*/ 25 w 131"/>
                <a:gd name="T121" fmla="*/ 8 h 242"/>
                <a:gd name="T122" fmla="*/ 37 w 131"/>
                <a:gd name="T123" fmla="*/ 2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1" h="242">
                  <a:moveTo>
                    <a:pt x="29" y="226"/>
                  </a:moveTo>
                  <a:lnTo>
                    <a:pt x="29" y="228"/>
                  </a:lnTo>
                  <a:lnTo>
                    <a:pt x="29" y="226"/>
                  </a:lnTo>
                  <a:close/>
                  <a:moveTo>
                    <a:pt x="37" y="228"/>
                  </a:moveTo>
                  <a:lnTo>
                    <a:pt x="35" y="226"/>
                  </a:lnTo>
                  <a:lnTo>
                    <a:pt x="37" y="226"/>
                  </a:lnTo>
                  <a:lnTo>
                    <a:pt x="37" y="225"/>
                  </a:lnTo>
                  <a:lnTo>
                    <a:pt x="37" y="226"/>
                  </a:lnTo>
                  <a:lnTo>
                    <a:pt x="37" y="228"/>
                  </a:lnTo>
                  <a:close/>
                  <a:moveTo>
                    <a:pt x="33" y="217"/>
                  </a:moveTo>
                  <a:lnTo>
                    <a:pt x="31" y="217"/>
                  </a:lnTo>
                  <a:lnTo>
                    <a:pt x="33" y="217"/>
                  </a:lnTo>
                  <a:close/>
                  <a:moveTo>
                    <a:pt x="27" y="213"/>
                  </a:moveTo>
                  <a:lnTo>
                    <a:pt x="27" y="211"/>
                  </a:lnTo>
                  <a:lnTo>
                    <a:pt x="25" y="211"/>
                  </a:lnTo>
                  <a:lnTo>
                    <a:pt x="27" y="211"/>
                  </a:lnTo>
                  <a:lnTo>
                    <a:pt x="27" y="209"/>
                  </a:lnTo>
                  <a:lnTo>
                    <a:pt x="27" y="211"/>
                  </a:lnTo>
                  <a:lnTo>
                    <a:pt x="27" y="213"/>
                  </a:lnTo>
                  <a:close/>
                  <a:moveTo>
                    <a:pt x="27" y="211"/>
                  </a:moveTo>
                  <a:lnTo>
                    <a:pt x="27" y="209"/>
                  </a:lnTo>
                  <a:lnTo>
                    <a:pt x="27" y="211"/>
                  </a:lnTo>
                  <a:close/>
                  <a:moveTo>
                    <a:pt x="17" y="203"/>
                  </a:moveTo>
                  <a:lnTo>
                    <a:pt x="19" y="203"/>
                  </a:lnTo>
                  <a:lnTo>
                    <a:pt x="19" y="205"/>
                  </a:lnTo>
                  <a:lnTo>
                    <a:pt x="19" y="203"/>
                  </a:lnTo>
                  <a:lnTo>
                    <a:pt x="17" y="203"/>
                  </a:lnTo>
                  <a:lnTo>
                    <a:pt x="17" y="201"/>
                  </a:lnTo>
                  <a:lnTo>
                    <a:pt x="17" y="203"/>
                  </a:lnTo>
                  <a:close/>
                  <a:moveTo>
                    <a:pt x="13" y="201"/>
                  </a:moveTo>
                  <a:lnTo>
                    <a:pt x="15" y="201"/>
                  </a:lnTo>
                  <a:lnTo>
                    <a:pt x="15" y="203"/>
                  </a:lnTo>
                  <a:lnTo>
                    <a:pt x="17" y="203"/>
                  </a:lnTo>
                  <a:lnTo>
                    <a:pt x="15" y="203"/>
                  </a:lnTo>
                  <a:lnTo>
                    <a:pt x="17" y="205"/>
                  </a:lnTo>
                  <a:lnTo>
                    <a:pt x="15" y="205"/>
                  </a:lnTo>
                  <a:lnTo>
                    <a:pt x="17" y="205"/>
                  </a:lnTo>
                  <a:lnTo>
                    <a:pt x="17" y="207"/>
                  </a:lnTo>
                  <a:lnTo>
                    <a:pt x="15" y="207"/>
                  </a:lnTo>
                  <a:lnTo>
                    <a:pt x="13" y="207"/>
                  </a:lnTo>
                  <a:lnTo>
                    <a:pt x="13" y="205"/>
                  </a:lnTo>
                  <a:lnTo>
                    <a:pt x="13" y="203"/>
                  </a:lnTo>
                  <a:lnTo>
                    <a:pt x="13" y="201"/>
                  </a:lnTo>
                  <a:close/>
                  <a:moveTo>
                    <a:pt x="19" y="203"/>
                  </a:moveTo>
                  <a:lnTo>
                    <a:pt x="19" y="201"/>
                  </a:lnTo>
                  <a:lnTo>
                    <a:pt x="19" y="203"/>
                  </a:lnTo>
                  <a:close/>
                  <a:moveTo>
                    <a:pt x="13" y="190"/>
                  </a:moveTo>
                  <a:lnTo>
                    <a:pt x="13" y="188"/>
                  </a:lnTo>
                  <a:lnTo>
                    <a:pt x="15" y="188"/>
                  </a:lnTo>
                  <a:lnTo>
                    <a:pt x="13" y="190"/>
                  </a:lnTo>
                  <a:close/>
                  <a:moveTo>
                    <a:pt x="13" y="188"/>
                  </a:moveTo>
                  <a:lnTo>
                    <a:pt x="13" y="186"/>
                  </a:lnTo>
                  <a:lnTo>
                    <a:pt x="15" y="186"/>
                  </a:lnTo>
                  <a:lnTo>
                    <a:pt x="15" y="188"/>
                  </a:lnTo>
                  <a:lnTo>
                    <a:pt x="13" y="188"/>
                  </a:lnTo>
                  <a:close/>
                  <a:moveTo>
                    <a:pt x="8" y="180"/>
                  </a:moveTo>
                  <a:lnTo>
                    <a:pt x="8" y="182"/>
                  </a:lnTo>
                  <a:lnTo>
                    <a:pt x="8" y="180"/>
                  </a:lnTo>
                  <a:close/>
                  <a:moveTo>
                    <a:pt x="42" y="178"/>
                  </a:moveTo>
                  <a:lnTo>
                    <a:pt x="42" y="180"/>
                  </a:lnTo>
                  <a:lnTo>
                    <a:pt x="42" y="182"/>
                  </a:lnTo>
                  <a:lnTo>
                    <a:pt x="40" y="182"/>
                  </a:lnTo>
                  <a:lnTo>
                    <a:pt x="40" y="180"/>
                  </a:lnTo>
                  <a:lnTo>
                    <a:pt x="40" y="178"/>
                  </a:lnTo>
                  <a:lnTo>
                    <a:pt x="42" y="178"/>
                  </a:lnTo>
                  <a:close/>
                  <a:moveTo>
                    <a:pt x="42" y="175"/>
                  </a:moveTo>
                  <a:lnTo>
                    <a:pt x="42" y="177"/>
                  </a:lnTo>
                  <a:lnTo>
                    <a:pt x="42" y="178"/>
                  </a:lnTo>
                  <a:lnTo>
                    <a:pt x="42" y="177"/>
                  </a:lnTo>
                  <a:lnTo>
                    <a:pt x="40" y="177"/>
                  </a:lnTo>
                  <a:lnTo>
                    <a:pt x="42" y="177"/>
                  </a:lnTo>
                  <a:lnTo>
                    <a:pt x="40" y="177"/>
                  </a:lnTo>
                  <a:lnTo>
                    <a:pt x="40" y="175"/>
                  </a:lnTo>
                  <a:lnTo>
                    <a:pt x="42" y="175"/>
                  </a:lnTo>
                  <a:close/>
                  <a:moveTo>
                    <a:pt x="83" y="144"/>
                  </a:moveTo>
                  <a:lnTo>
                    <a:pt x="83" y="146"/>
                  </a:lnTo>
                  <a:lnTo>
                    <a:pt x="83" y="148"/>
                  </a:lnTo>
                  <a:lnTo>
                    <a:pt x="83" y="146"/>
                  </a:lnTo>
                  <a:lnTo>
                    <a:pt x="83" y="144"/>
                  </a:lnTo>
                  <a:close/>
                  <a:moveTo>
                    <a:pt x="77" y="138"/>
                  </a:moveTo>
                  <a:lnTo>
                    <a:pt x="79" y="138"/>
                  </a:lnTo>
                  <a:lnTo>
                    <a:pt x="81" y="140"/>
                  </a:lnTo>
                  <a:lnTo>
                    <a:pt x="79" y="140"/>
                  </a:lnTo>
                  <a:lnTo>
                    <a:pt x="79" y="138"/>
                  </a:lnTo>
                  <a:lnTo>
                    <a:pt x="77" y="138"/>
                  </a:lnTo>
                  <a:close/>
                  <a:moveTo>
                    <a:pt x="40" y="0"/>
                  </a:moveTo>
                  <a:lnTo>
                    <a:pt x="42" y="0"/>
                  </a:lnTo>
                  <a:lnTo>
                    <a:pt x="42" y="2"/>
                  </a:lnTo>
                  <a:lnTo>
                    <a:pt x="44" y="4"/>
                  </a:lnTo>
                  <a:lnTo>
                    <a:pt x="44" y="2"/>
                  </a:lnTo>
                  <a:lnTo>
                    <a:pt x="46" y="2"/>
                  </a:lnTo>
                  <a:lnTo>
                    <a:pt x="46" y="0"/>
                  </a:lnTo>
                  <a:lnTo>
                    <a:pt x="48" y="2"/>
                  </a:lnTo>
                  <a:lnTo>
                    <a:pt x="48" y="4"/>
                  </a:lnTo>
                  <a:lnTo>
                    <a:pt x="50" y="4"/>
                  </a:lnTo>
                  <a:lnTo>
                    <a:pt x="50" y="6"/>
                  </a:lnTo>
                  <a:lnTo>
                    <a:pt x="50" y="8"/>
                  </a:lnTo>
                  <a:lnTo>
                    <a:pt x="50" y="10"/>
                  </a:lnTo>
                  <a:lnTo>
                    <a:pt x="48" y="10"/>
                  </a:lnTo>
                  <a:lnTo>
                    <a:pt x="48" y="11"/>
                  </a:lnTo>
                  <a:lnTo>
                    <a:pt x="48" y="13"/>
                  </a:lnTo>
                  <a:lnTo>
                    <a:pt x="48" y="15"/>
                  </a:lnTo>
                  <a:lnTo>
                    <a:pt x="50" y="15"/>
                  </a:lnTo>
                  <a:lnTo>
                    <a:pt x="52" y="15"/>
                  </a:lnTo>
                  <a:lnTo>
                    <a:pt x="54" y="15"/>
                  </a:lnTo>
                  <a:lnTo>
                    <a:pt x="56" y="13"/>
                  </a:lnTo>
                  <a:lnTo>
                    <a:pt x="58" y="13"/>
                  </a:lnTo>
                  <a:lnTo>
                    <a:pt x="58" y="15"/>
                  </a:lnTo>
                  <a:lnTo>
                    <a:pt x="60" y="15"/>
                  </a:lnTo>
                  <a:lnTo>
                    <a:pt x="61" y="13"/>
                  </a:lnTo>
                  <a:lnTo>
                    <a:pt x="61" y="15"/>
                  </a:lnTo>
                  <a:lnTo>
                    <a:pt x="61" y="17"/>
                  </a:lnTo>
                  <a:lnTo>
                    <a:pt x="60" y="17"/>
                  </a:lnTo>
                  <a:lnTo>
                    <a:pt x="60" y="19"/>
                  </a:lnTo>
                  <a:lnTo>
                    <a:pt x="61" y="19"/>
                  </a:lnTo>
                  <a:lnTo>
                    <a:pt x="61" y="21"/>
                  </a:lnTo>
                  <a:lnTo>
                    <a:pt x="61" y="23"/>
                  </a:lnTo>
                  <a:lnTo>
                    <a:pt x="63" y="23"/>
                  </a:lnTo>
                  <a:lnTo>
                    <a:pt x="61" y="25"/>
                  </a:lnTo>
                  <a:lnTo>
                    <a:pt x="61" y="27"/>
                  </a:lnTo>
                  <a:lnTo>
                    <a:pt x="61" y="29"/>
                  </a:lnTo>
                  <a:lnTo>
                    <a:pt x="61" y="31"/>
                  </a:lnTo>
                  <a:lnTo>
                    <a:pt x="60" y="31"/>
                  </a:lnTo>
                  <a:lnTo>
                    <a:pt x="60" y="33"/>
                  </a:lnTo>
                  <a:lnTo>
                    <a:pt x="58" y="33"/>
                  </a:lnTo>
                  <a:lnTo>
                    <a:pt x="58" y="34"/>
                  </a:lnTo>
                  <a:lnTo>
                    <a:pt x="60" y="34"/>
                  </a:lnTo>
                  <a:lnTo>
                    <a:pt x="60" y="36"/>
                  </a:lnTo>
                  <a:lnTo>
                    <a:pt x="60" y="38"/>
                  </a:lnTo>
                  <a:lnTo>
                    <a:pt x="60" y="40"/>
                  </a:lnTo>
                  <a:lnTo>
                    <a:pt x="60" y="42"/>
                  </a:lnTo>
                  <a:lnTo>
                    <a:pt x="58" y="42"/>
                  </a:lnTo>
                  <a:lnTo>
                    <a:pt x="58" y="44"/>
                  </a:lnTo>
                  <a:lnTo>
                    <a:pt x="58" y="46"/>
                  </a:lnTo>
                  <a:lnTo>
                    <a:pt x="56" y="46"/>
                  </a:lnTo>
                  <a:lnTo>
                    <a:pt x="56" y="48"/>
                  </a:lnTo>
                  <a:lnTo>
                    <a:pt x="58" y="48"/>
                  </a:lnTo>
                  <a:lnTo>
                    <a:pt x="58" y="50"/>
                  </a:lnTo>
                  <a:lnTo>
                    <a:pt x="60" y="50"/>
                  </a:lnTo>
                  <a:lnTo>
                    <a:pt x="61" y="48"/>
                  </a:lnTo>
                  <a:lnTo>
                    <a:pt x="63" y="46"/>
                  </a:lnTo>
                  <a:lnTo>
                    <a:pt x="65" y="46"/>
                  </a:lnTo>
                  <a:lnTo>
                    <a:pt x="65" y="44"/>
                  </a:lnTo>
                  <a:lnTo>
                    <a:pt x="67" y="44"/>
                  </a:lnTo>
                  <a:lnTo>
                    <a:pt x="67" y="42"/>
                  </a:lnTo>
                  <a:lnTo>
                    <a:pt x="67" y="44"/>
                  </a:lnTo>
                  <a:lnTo>
                    <a:pt x="67" y="42"/>
                  </a:lnTo>
                  <a:lnTo>
                    <a:pt x="69" y="42"/>
                  </a:lnTo>
                  <a:lnTo>
                    <a:pt x="69" y="40"/>
                  </a:lnTo>
                  <a:lnTo>
                    <a:pt x="71" y="40"/>
                  </a:lnTo>
                  <a:lnTo>
                    <a:pt x="75" y="38"/>
                  </a:lnTo>
                  <a:lnTo>
                    <a:pt x="75" y="36"/>
                  </a:lnTo>
                  <a:lnTo>
                    <a:pt x="75" y="38"/>
                  </a:lnTo>
                  <a:lnTo>
                    <a:pt x="77" y="38"/>
                  </a:lnTo>
                  <a:lnTo>
                    <a:pt x="77" y="40"/>
                  </a:lnTo>
                  <a:lnTo>
                    <a:pt x="79" y="40"/>
                  </a:lnTo>
                  <a:lnTo>
                    <a:pt x="81" y="40"/>
                  </a:lnTo>
                  <a:lnTo>
                    <a:pt x="81" y="42"/>
                  </a:lnTo>
                  <a:lnTo>
                    <a:pt x="83" y="42"/>
                  </a:lnTo>
                  <a:lnTo>
                    <a:pt x="83" y="44"/>
                  </a:lnTo>
                  <a:lnTo>
                    <a:pt x="85" y="44"/>
                  </a:lnTo>
                  <a:lnTo>
                    <a:pt x="85" y="42"/>
                  </a:lnTo>
                  <a:lnTo>
                    <a:pt x="86" y="42"/>
                  </a:lnTo>
                  <a:lnTo>
                    <a:pt x="88" y="40"/>
                  </a:lnTo>
                  <a:lnTo>
                    <a:pt x="90" y="40"/>
                  </a:lnTo>
                  <a:lnTo>
                    <a:pt x="90" y="38"/>
                  </a:lnTo>
                  <a:lnTo>
                    <a:pt x="92" y="38"/>
                  </a:lnTo>
                  <a:lnTo>
                    <a:pt x="92" y="36"/>
                  </a:lnTo>
                  <a:lnTo>
                    <a:pt x="94" y="36"/>
                  </a:lnTo>
                  <a:lnTo>
                    <a:pt x="94" y="34"/>
                  </a:lnTo>
                  <a:lnTo>
                    <a:pt x="92" y="34"/>
                  </a:lnTo>
                  <a:lnTo>
                    <a:pt x="94" y="34"/>
                  </a:lnTo>
                  <a:lnTo>
                    <a:pt x="96" y="33"/>
                  </a:lnTo>
                  <a:lnTo>
                    <a:pt x="96" y="34"/>
                  </a:lnTo>
                  <a:lnTo>
                    <a:pt x="98" y="34"/>
                  </a:lnTo>
                  <a:lnTo>
                    <a:pt x="100" y="34"/>
                  </a:lnTo>
                  <a:lnTo>
                    <a:pt x="102" y="34"/>
                  </a:lnTo>
                  <a:lnTo>
                    <a:pt x="102" y="36"/>
                  </a:lnTo>
                  <a:lnTo>
                    <a:pt x="104" y="36"/>
                  </a:lnTo>
                  <a:lnTo>
                    <a:pt x="104" y="34"/>
                  </a:lnTo>
                  <a:lnTo>
                    <a:pt x="106" y="34"/>
                  </a:lnTo>
                  <a:lnTo>
                    <a:pt x="106" y="36"/>
                  </a:lnTo>
                  <a:lnTo>
                    <a:pt x="108" y="38"/>
                  </a:lnTo>
                  <a:lnTo>
                    <a:pt x="108" y="40"/>
                  </a:lnTo>
                  <a:lnTo>
                    <a:pt x="109" y="42"/>
                  </a:lnTo>
                  <a:lnTo>
                    <a:pt x="109" y="44"/>
                  </a:lnTo>
                  <a:lnTo>
                    <a:pt x="111" y="44"/>
                  </a:lnTo>
                  <a:lnTo>
                    <a:pt x="111" y="46"/>
                  </a:lnTo>
                  <a:lnTo>
                    <a:pt x="113" y="46"/>
                  </a:lnTo>
                  <a:lnTo>
                    <a:pt x="115" y="48"/>
                  </a:lnTo>
                  <a:lnTo>
                    <a:pt x="117" y="48"/>
                  </a:lnTo>
                  <a:lnTo>
                    <a:pt x="117" y="50"/>
                  </a:lnTo>
                  <a:lnTo>
                    <a:pt x="119" y="52"/>
                  </a:lnTo>
                  <a:lnTo>
                    <a:pt x="119" y="54"/>
                  </a:lnTo>
                  <a:lnTo>
                    <a:pt x="117" y="54"/>
                  </a:lnTo>
                  <a:lnTo>
                    <a:pt x="117" y="56"/>
                  </a:lnTo>
                  <a:lnTo>
                    <a:pt x="117" y="58"/>
                  </a:lnTo>
                  <a:lnTo>
                    <a:pt x="117" y="59"/>
                  </a:lnTo>
                  <a:lnTo>
                    <a:pt x="117" y="61"/>
                  </a:lnTo>
                  <a:lnTo>
                    <a:pt x="117" y="63"/>
                  </a:lnTo>
                  <a:lnTo>
                    <a:pt x="117" y="65"/>
                  </a:lnTo>
                  <a:lnTo>
                    <a:pt x="119" y="67"/>
                  </a:lnTo>
                  <a:lnTo>
                    <a:pt x="119" y="69"/>
                  </a:lnTo>
                  <a:lnTo>
                    <a:pt x="121" y="69"/>
                  </a:lnTo>
                  <a:lnTo>
                    <a:pt x="121" y="71"/>
                  </a:lnTo>
                  <a:lnTo>
                    <a:pt x="123" y="73"/>
                  </a:lnTo>
                  <a:lnTo>
                    <a:pt x="125" y="73"/>
                  </a:lnTo>
                  <a:lnTo>
                    <a:pt x="127" y="75"/>
                  </a:lnTo>
                  <a:lnTo>
                    <a:pt x="129" y="75"/>
                  </a:lnTo>
                  <a:lnTo>
                    <a:pt x="127" y="75"/>
                  </a:lnTo>
                  <a:lnTo>
                    <a:pt x="127" y="77"/>
                  </a:lnTo>
                  <a:lnTo>
                    <a:pt x="129" y="79"/>
                  </a:lnTo>
                  <a:lnTo>
                    <a:pt x="131" y="79"/>
                  </a:lnTo>
                  <a:lnTo>
                    <a:pt x="131" y="81"/>
                  </a:lnTo>
                  <a:lnTo>
                    <a:pt x="131" y="82"/>
                  </a:lnTo>
                  <a:lnTo>
                    <a:pt x="131" y="84"/>
                  </a:lnTo>
                  <a:lnTo>
                    <a:pt x="129" y="84"/>
                  </a:lnTo>
                  <a:lnTo>
                    <a:pt x="129" y="86"/>
                  </a:lnTo>
                  <a:lnTo>
                    <a:pt x="131" y="84"/>
                  </a:lnTo>
                  <a:lnTo>
                    <a:pt x="131" y="86"/>
                  </a:lnTo>
                  <a:lnTo>
                    <a:pt x="129" y="86"/>
                  </a:lnTo>
                  <a:lnTo>
                    <a:pt x="129" y="88"/>
                  </a:lnTo>
                  <a:lnTo>
                    <a:pt x="129" y="90"/>
                  </a:lnTo>
                  <a:lnTo>
                    <a:pt x="131" y="90"/>
                  </a:lnTo>
                  <a:lnTo>
                    <a:pt x="131" y="92"/>
                  </a:lnTo>
                  <a:lnTo>
                    <a:pt x="129" y="92"/>
                  </a:lnTo>
                  <a:lnTo>
                    <a:pt x="131" y="92"/>
                  </a:lnTo>
                  <a:lnTo>
                    <a:pt x="129" y="92"/>
                  </a:lnTo>
                  <a:lnTo>
                    <a:pt x="129" y="94"/>
                  </a:lnTo>
                  <a:lnTo>
                    <a:pt x="129" y="96"/>
                  </a:lnTo>
                  <a:lnTo>
                    <a:pt x="129" y="98"/>
                  </a:lnTo>
                  <a:lnTo>
                    <a:pt x="129" y="100"/>
                  </a:lnTo>
                  <a:lnTo>
                    <a:pt x="127" y="100"/>
                  </a:lnTo>
                  <a:lnTo>
                    <a:pt x="127" y="102"/>
                  </a:lnTo>
                  <a:lnTo>
                    <a:pt x="127" y="100"/>
                  </a:lnTo>
                  <a:lnTo>
                    <a:pt x="125" y="100"/>
                  </a:lnTo>
                  <a:lnTo>
                    <a:pt x="125" y="102"/>
                  </a:lnTo>
                  <a:lnTo>
                    <a:pt x="123" y="102"/>
                  </a:lnTo>
                  <a:lnTo>
                    <a:pt x="123" y="104"/>
                  </a:lnTo>
                  <a:lnTo>
                    <a:pt x="121" y="104"/>
                  </a:lnTo>
                  <a:lnTo>
                    <a:pt x="121" y="102"/>
                  </a:lnTo>
                  <a:lnTo>
                    <a:pt x="119" y="100"/>
                  </a:lnTo>
                  <a:lnTo>
                    <a:pt x="117" y="100"/>
                  </a:lnTo>
                  <a:lnTo>
                    <a:pt x="115" y="100"/>
                  </a:lnTo>
                  <a:lnTo>
                    <a:pt x="115" y="102"/>
                  </a:lnTo>
                  <a:lnTo>
                    <a:pt x="113" y="102"/>
                  </a:lnTo>
                  <a:lnTo>
                    <a:pt x="111" y="102"/>
                  </a:lnTo>
                  <a:lnTo>
                    <a:pt x="109" y="102"/>
                  </a:lnTo>
                  <a:lnTo>
                    <a:pt x="109" y="100"/>
                  </a:lnTo>
                  <a:lnTo>
                    <a:pt x="109" y="102"/>
                  </a:lnTo>
                  <a:lnTo>
                    <a:pt x="108" y="102"/>
                  </a:lnTo>
                  <a:lnTo>
                    <a:pt x="108" y="100"/>
                  </a:lnTo>
                  <a:lnTo>
                    <a:pt x="108" y="102"/>
                  </a:lnTo>
                  <a:lnTo>
                    <a:pt x="106" y="102"/>
                  </a:lnTo>
                  <a:lnTo>
                    <a:pt x="104" y="102"/>
                  </a:lnTo>
                  <a:lnTo>
                    <a:pt x="102" y="102"/>
                  </a:lnTo>
                  <a:lnTo>
                    <a:pt x="100" y="102"/>
                  </a:lnTo>
                  <a:lnTo>
                    <a:pt x="100" y="100"/>
                  </a:lnTo>
                  <a:lnTo>
                    <a:pt x="98" y="100"/>
                  </a:lnTo>
                  <a:lnTo>
                    <a:pt x="96" y="102"/>
                  </a:lnTo>
                  <a:lnTo>
                    <a:pt x="94" y="102"/>
                  </a:lnTo>
                  <a:lnTo>
                    <a:pt x="92" y="102"/>
                  </a:lnTo>
                  <a:lnTo>
                    <a:pt x="90" y="102"/>
                  </a:lnTo>
                  <a:lnTo>
                    <a:pt x="90" y="104"/>
                  </a:lnTo>
                  <a:lnTo>
                    <a:pt x="88" y="104"/>
                  </a:lnTo>
                  <a:lnTo>
                    <a:pt x="88" y="105"/>
                  </a:lnTo>
                  <a:lnTo>
                    <a:pt x="86" y="105"/>
                  </a:lnTo>
                  <a:lnTo>
                    <a:pt x="86" y="107"/>
                  </a:lnTo>
                  <a:lnTo>
                    <a:pt x="85" y="109"/>
                  </a:lnTo>
                  <a:lnTo>
                    <a:pt x="85" y="111"/>
                  </a:lnTo>
                  <a:lnTo>
                    <a:pt x="83" y="111"/>
                  </a:lnTo>
                  <a:lnTo>
                    <a:pt x="83" y="113"/>
                  </a:lnTo>
                  <a:lnTo>
                    <a:pt x="81" y="115"/>
                  </a:lnTo>
                  <a:lnTo>
                    <a:pt x="79" y="115"/>
                  </a:lnTo>
                  <a:lnTo>
                    <a:pt x="79" y="117"/>
                  </a:lnTo>
                  <a:lnTo>
                    <a:pt x="79" y="119"/>
                  </a:lnTo>
                  <a:lnTo>
                    <a:pt x="79" y="121"/>
                  </a:lnTo>
                  <a:lnTo>
                    <a:pt x="81" y="121"/>
                  </a:lnTo>
                  <a:lnTo>
                    <a:pt x="81" y="123"/>
                  </a:lnTo>
                  <a:lnTo>
                    <a:pt x="81" y="125"/>
                  </a:lnTo>
                  <a:lnTo>
                    <a:pt x="81" y="127"/>
                  </a:lnTo>
                  <a:lnTo>
                    <a:pt x="81" y="129"/>
                  </a:lnTo>
                  <a:lnTo>
                    <a:pt x="83" y="129"/>
                  </a:lnTo>
                  <a:lnTo>
                    <a:pt x="83" y="130"/>
                  </a:lnTo>
                  <a:lnTo>
                    <a:pt x="85" y="130"/>
                  </a:lnTo>
                  <a:lnTo>
                    <a:pt x="85" y="132"/>
                  </a:lnTo>
                  <a:lnTo>
                    <a:pt x="86" y="132"/>
                  </a:lnTo>
                  <a:lnTo>
                    <a:pt x="85" y="132"/>
                  </a:lnTo>
                  <a:lnTo>
                    <a:pt x="85" y="134"/>
                  </a:lnTo>
                  <a:lnTo>
                    <a:pt x="85" y="136"/>
                  </a:lnTo>
                  <a:lnTo>
                    <a:pt x="85" y="138"/>
                  </a:lnTo>
                  <a:lnTo>
                    <a:pt x="86" y="138"/>
                  </a:lnTo>
                  <a:lnTo>
                    <a:pt x="86" y="140"/>
                  </a:lnTo>
                  <a:lnTo>
                    <a:pt x="86" y="142"/>
                  </a:lnTo>
                  <a:lnTo>
                    <a:pt x="88" y="142"/>
                  </a:lnTo>
                  <a:lnTo>
                    <a:pt x="88" y="144"/>
                  </a:lnTo>
                  <a:lnTo>
                    <a:pt x="88" y="146"/>
                  </a:lnTo>
                  <a:lnTo>
                    <a:pt x="88" y="144"/>
                  </a:lnTo>
                  <a:lnTo>
                    <a:pt x="86" y="142"/>
                  </a:lnTo>
                  <a:lnTo>
                    <a:pt x="86" y="140"/>
                  </a:lnTo>
                  <a:lnTo>
                    <a:pt x="85" y="140"/>
                  </a:lnTo>
                  <a:lnTo>
                    <a:pt x="83" y="138"/>
                  </a:lnTo>
                  <a:lnTo>
                    <a:pt x="83" y="136"/>
                  </a:lnTo>
                  <a:lnTo>
                    <a:pt x="85" y="136"/>
                  </a:lnTo>
                  <a:lnTo>
                    <a:pt x="83" y="136"/>
                  </a:lnTo>
                  <a:lnTo>
                    <a:pt x="83" y="138"/>
                  </a:lnTo>
                  <a:lnTo>
                    <a:pt x="81" y="138"/>
                  </a:lnTo>
                  <a:lnTo>
                    <a:pt x="79" y="136"/>
                  </a:lnTo>
                  <a:lnTo>
                    <a:pt x="77" y="136"/>
                  </a:lnTo>
                  <a:lnTo>
                    <a:pt x="77" y="134"/>
                  </a:lnTo>
                  <a:lnTo>
                    <a:pt x="79" y="134"/>
                  </a:lnTo>
                  <a:lnTo>
                    <a:pt x="79" y="132"/>
                  </a:lnTo>
                  <a:lnTo>
                    <a:pt x="77" y="134"/>
                  </a:lnTo>
                  <a:lnTo>
                    <a:pt x="77" y="132"/>
                  </a:lnTo>
                  <a:lnTo>
                    <a:pt x="77" y="134"/>
                  </a:lnTo>
                  <a:lnTo>
                    <a:pt x="75" y="132"/>
                  </a:lnTo>
                  <a:lnTo>
                    <a:pt x="75" y="130"/>
                  </a:lnTo>
                  <a:lnTo>
                    <a:pt x="73" y="130"/>
                  </a:lnTo>
                  <a:lnTo>
                    <a:pt x="75" y="130"/>
                  </a:lnTo>
                  <a:lnTo>
                    <a:pt x="75" y="132"/>
                  </a:lnTo>
                  <a:lnTo>
                    <a:pt x="73" y="130"/>
                  </a:lnTo>
                  <a:lnTo>
                    <a:pt x="71" y="130"/>
                  </a:lnTo>
                  <a:lnTo>
                    <a:pt x="71" y="129"/>
                  </a:lnTo>
                  <a:lnTo>
                    <a:pt x="69" y="129"/>
                  </a:lnTo>
                  <a:lnTo>
                    <a:pt x="67" y="129"/>
                  </a:lnTo>
                  <a:lnTo>
                    <a:pt x="65" y="129"/>
                  </a:lnTo>
                  <a:lnTo>
                    <a:pt x="65" y="130"/>
                  </a:lnTo>
                  <a:lnTo>
                    <a:pt x="63" y="130"/>
                  </a:lnTo>
                  <a:lnTo>
                    <a:pt x="63" y="129"/>
                  </a:lnTo>
                  <a:lnTo>
                    <a:pt x="61" y="129"/>
                  </a:lnTo>
                  <a:lnTo>
                    <a:pt x="60" y="129"/>
                  </a:lnTo>
                  <a:lnTo>
                    <a:pt x="58" y="129"/>
                  </a:lnTo>
                  <a:lnTo>
                    <a:pt x="58" y="130"/>
                  </a:lnTo>
                  <a:lnTo>
                    <a:pt x="56" y="130"/>
                  </a:lnTo>
                  <a:lnTo>
                    <a:pt x="56" y="129"/>
                  </a:lnTo>
                  <a:lnTo>
                    <a:pt x="56" y="127"/>
                  </a:lnTo>
                  <a:lnTo>
                    <a:pt x="56" y="125"/>
                  </a:lnTo>
                  <a:lnTo>
                    <a:pt x="56" y="123"/>
                  </a:lnTo>
                  <a:lnTo>
                    <a:pt x="56" y="121"/>
                  </a:lnTo>
                  <a:lnTo>
                    <a:pt x="56" y="119"/>
                  </a:lnTo>
                  <a:lnTo>
                    <a:pt x="56" y="117"/>
                  </a:lnTo>
                  <a:lnTo>
                    <a:pt x="58" y="117"/>
                  </a:lnTo>
                  <a:lnTo>
                    <a:pt x="58" y="115"/>
                  </a:lnTo>
                  <a:lnTo>
                    <a:pt x="56" y="115"/>
                  </a:lnTo>
                  <a:lnTo>
                    <a:pt x="54" y="115"/>
                  </a:lnTo>
                  <a:lnTo>
                    <a:pt x="52" y="115"/>
                  </a:lnTo>
                  <a:lnTo>
                    <a:pt x="50" y="115"/>
                  </a:lnTo>
                  <a:lnTo>
                    <a:pt x="50" y="113"/>
                  </a:lnTo>
                  <a:lnTo>
                    <a:pt x="52" y="113"/>
                  </a:lnTo>
                  <a:lnTo>
                    <a:pt x="50" y="113"/>
                  </a:lnTo>
                  <a:lnTo>
                    <a:pt x="50" y="115"/>
                  </a:lnTo>
                  <a:lnTo>
                    <a:pt x="48" y="115"/>
                  </a:lnTo>
                  <a:lnTo>
                    <a:pt x="46" y="115"/>
                  </a:lnTo>
                  <a:lnTo>
                    <a:pt x="44" y="117"/>
                  </a:lnTo>
                  <a:lnTo>
                    <a:pt x="42" y="117"/>
                  </a:lnTo>
                  <a:lnTo>
                    <a:pt x="42" y="119"/>
                  </a:lnTo>
                  <a:lnTo>
                    <a:pt x="40" y="119"/>
                  </a:lnTo>
                  <a:lnTo>
                    <a:pt x="42" y="121"/>
                  </a:lnTo>
                  <a:lnTo>
                    <a:pt x="42" y="123"/>
                  </a:lnTo>
                  <a:lnTo>
                    <a:pt x="42" y="125"/>
                  </a:lnTo>
                  <a:lnTo>
                    <a:pt x="42" y="127"/>
                  </a:lnTo>
                  <a:lnTo>
                    <a:pt x="40" y="127"/>
                  </a:lnTo>
                  <a:lnTo>
                    <a:pt x="40" y="129"/>
                  </a:lnTo>
                  <a:lnTo>
                    <a:pt x="40" y="130"/>
                  </a:lnTo>
                  <a:lnTo>
                    <a:pt x="40" y="132"/>
                  </a:lnTo>
                  <a:lnTo>
                    <a:pt x="42" y="134"/>
                  </a:lnTo>
                  <a:lnTo>
                    <a:pt x="40" y="134"/>
                  </a:lnTo>
                  <a:lnTo>
                    <a:pt x="40" y="136"/>
                  </a:lnTo>
                  <a:lnTo>
                    <a:pt x="42" y="136"/>
                  </a:lnTo>
                  <a:lnTo>
                    <a:pt x="40" y="138"/>
                  </a:lnTo>
                  <a:lnTo>
                    <a:pt x="38" y="140"/>
                  </a:lnTo>
                  <a:lnTo>
                    <a:pt x="38" y="142"/>
                  </a:lnTo>
                  <a:lnTo>
                    <a:pt x="38" y="144"/>
                  </a:lnTo>
                  <a:lnTo>
                    <a:pt x="37" y="146"/>
                  </a:lnTo>
                  <a:lnTo>
                    <a:pt x="37" y="148"/>
                  </a:lnTo>
                  <a:lnTo>
                    <a:pt x="35" y="150"/>
                  </a:lnTo>
                  <a:lnTo>
                    <a:pt x="35" y="152"/>
                  </a:lnTo>
                  <a:lnTo>
                    <a:pt x="35" y="153"/>
                  </a:lnTo>
                  <a:lnTo>
                    <a:pt x="33" y="153"/>
                  </a:lnTo>
                  <a:lnTo>
                    <a:pt x="33" y="155"/>
                  </a:lnTo>
                  <a:lnTo>
                    <a:pt x="35" y="155"/>
                  </a:lnTo>
                  <a:lnTo>
                    <a:pt x="33" y="155"/>
                  </a:lnTo>
                  <a:lnTo>
                    <a:pt x="33" y="157"/>
                  </a:lnTo>
                  <a:lnTo>
                    <a:pt x="35" y="157"/>
                  </a:lnTo>
                  <a:lnTo>
                    <a:pt x="33" y="157"/>
                  </a:lnTo>
                  <a:lnTo>
                    <a:pt x="33" y="159"/>
                  </a:lnTo>
                  <a:lnTo>
                    <a:pt x="31" y="161"/>
                  </a:lnTo>
                  <a:lnTo>
                    <a:pt x="31" y="163"/>
                  </a:lnTo>
                  <a:lnTo>
                    <a:pt x="29" y="163"/>
                  </a:lnTo>
                  <a:lnTo>
                    <a:pt x="31" y="163"/>
                  </a:lnTo>
                  <a:lnTo>
                    <a:pt x="29" y="165"/>
                  </a:lnTo>
                  <a:lnTo>
                    <a:pt x="31" y="165"/>
                  </a:lnTo>
                  <a:lnTo>
                    <a:pt x="31" y="167"/>
                  </a:lnTo>
                  <a:lnTo>
                    <a:pt x="29" y="167"/>
                  </a:lnTo>
                  <a:lnTo>
                    <a:pt x="29" y="169"/>
                  </a:lnTo>
                  <a:lnTo>
                    <a:pt x="29" y="171"/>
                  </a:lnTo>
                  <a:lnTo>
                    <a:pt x="29" y="173"/>
                  </a:lnTo>
                  <a:lnTo>
                    <a:pt x="29" y="175"/>
                  </a:lnTo>
                  <a:lnTo>
                    <a:pt x="29" y="177"/>
                  </a:lnTo>
                  <a:lnTo>
                    <a:pt x="29" y="178"/>
                  </a:lnTo>
                  <a:lnTo>
                    <a:pt x="29" y="180"/>
                  </a:lnTo>
                  <a:lnTo>
                    <a:pt x="31" y="180"/>
                  </a:lnTo>
                  <a:lnTo>
                    <a:pt x="31" y="182"/>
                  </a:lnTo>
                  <a:lnTo>
                    <a:pt x="29" y="182"/>
                  </a:lnTo>
                  <a:lnTo>
                    <a:pt x="29" y="184"/>
                  </a:lnTo>
                  <a:lnTo>
                    <a:pt x="31" y="184"/>
                  </a:lnTo>
                  <a:lnTo>
                    <a:pt x="31" y="186"/>
                  </a:lnTo>
                  <a:lnTo>
                    <a:pt x="33" y="184"/>
                  </a:lnTo>
                  <a:lnTo>
                    <a:pt x="35" y="184"/>
                  </a:lnTo>
                  <a:lnTo>
                    <a:pt x="37" y="184"/>
                  </a:lnTo>
                  <a:lnTo>
                    <a:pt x="37" y="182"/>
                  </a:lnTo>
                  <a:lnTo>
                    <a:pt x="37" y="184"/>
                  </a:lnTo>
                  <a:lnTo>
                    <a:pt x="37" y="182"/>
                  </a:lnTo>
                  <a:lnTo>
                    <a:pt x="38" y="182"/>
                  </a:lnTo>
                  <a:lnTo>
                    <a:pt x="38" y="184"/>
                  </a:lnTo>
                  <a:lnTo>
                    <a:pt x="38" y="182"/>
                  </a:lnTo>
                  <a:lnTo>
                    <a:pt x="38" y="184"/>
                  </a:lnTo>
                  <a:lnTo>
                    <a:pt x="40" y="184"/>
                  </a:lnTo>
                  <a:lnTo>
                    <a:pt x="40" y="186"/>
                  </a:lnTo>
                  <a:lnTo>
                    <a:pt x="40" y="188"/>
                  </a:lnTo>
                  <a:lnTo>
                    <a:pt x="40" y="190"/>
                  </a:lnTo>
                  <a:lnTo>
                    <a:pt x="40" y="192"/>
                  </a:lnTo>
                  <a:lnTo>
                    <a:pt x="40" y="194"/>
                  </a:lnTo>
                  <a:lnTo>
                    <a:pt x="40" y="196"/>
                  </a:lnTo>
                  <a:lnTo>
                    <a:pt x="42" y="196"/>
                  </a:lnTo>
                  <a:lnTo>
                    <a:pt x="42" y="198"/>
                  </a:lnTo>
                  <a:lnTo>
                    <a:pt x="44" y="198"/>
                  </a:lnTo>
                  <a:lnTo>
                    <a:pt x="44" y="196"/>
                  </a:lnTo>
                  <a:lnTo>
                    <a:pt x="44" y="198"/>
                  </a:lnTo>
                  <a:lnTo>
                    <a:pt x="46" y="200"/>
                  </a:lnTo>
                  <a:lnTo>
                    <a:pt x="46" y="203"/>
                  </a:lnTo>
                  <a:lnTo>
                    <a:pt x="46" y="205"/>
                  </a:lnTo>
                  <a:lnTo>
                    <a:pt x="48" y="207"/>
                  </a:lnTo>
                  <a:lnTo>
                    <a:pt x="48" y="213"/>
                  </a:lnTo>
                  <a:lnTo>
                    <a:pt x="50" y="215"/>
                  </a:lnTo>
                  <a:lnTo>
                    <a:pt x="50" y="217"/>
                  </a:lnTo>
                  <a:lnTo>
                    <a:pt x="48" y="217"/>
                  </a:lnTo>
                  <a:lnTo>
                    <a:pt x="48" y="215"/>
                  </a:lnTo>
                  <a:lnTo>
                    <a:pt x="48" y="213"/>
                  </a:lnTo>
                  <a:lnTo>
                    <a:pt x="48" y="211"/>
                  </a:lnTo>
                  <a:lnTo>
                    <a:pt x="46" y="211"/>
                  </a:lnTo>
                  <a:lnTo>
                    <a:pt x="46" y="213"/>
                  </a:lnTo>
                  <a:lnTo>
                    <a:pt x="46" y="211"/>
                  </a:lnTo>
                  <a:lnTo>
                    <a:pt x="46" y="209"/>
                  </a:lnTo>
                  <a:lnTo>
                    <a:pt x="46" y="207"/>
                  </a:lnTo>
                  <a:lnTo>
                    <a:pt x="44" y="207"/>
                  </a:lnTo>
                  <a:lnTo>
                    <a:pt x="44" y="209"/>
                  </a:lnTo>
                  <a:lnTo>
                    <a:pt x="44" y="211"/>
                  </a:lnTo>
                  <a:lnTo>
                    <a:pt x="44" y="213"/>
                  </a:lnTo>
                  <a:lnTo>
                    <a:pt x="46" y="215"/>
                  </a:lnTo>
                  <a:lnTo>
                    <a:pt x="48" y="215"/>
                  </a:lnTo>
                  <a:lnTo>
                    <a:pt x="48" y="217"/>
                  </a:lnTo>
                  <a:lnTo>
                    <a:pt x="48" y="219"/>
                  </a:lnTo>
                  <a:lnTo>
                    <a:pt x="50" y="219"/>
                  </a:lnTo>
                  <a:lnTo>
                    <a:pt x="50" y="217"/>
                  </a:lnTo>
                  <a:lnTo>
                    <a:pt x="52" y="217"/>
                  </a:lnTo>
                  <a:lnTo>
                    <a:pt x="54" y="221"/>
                  </a:lnTo>
                  <a:lnTo>
                    <a:pt x="56" y="221"/>
                  </a:lnTo>
                  <a:lnTo>
                    <a:pt x="56" y="223"/>
                  </a:lnTo>
                  <a:lnTo>
                    <a:pt x="58" y="223"/>
                  </a:lnTo>
                  <a:lnTo>
                    <a:pt x="60" y="223"/>
                  </a:lnTo>
                  <a:lnTo>
                    <a:pt x="61" y="223"/>
                  </a:lnTo>
                  <a:lnTo>
                    <a:pt x="63" y="223"/>
                  </a:lnTo>
                  <a:lnTo>
                    <a:pt x="61" y="221"/>
                  </a:lnTo>
                  <a:lnTo>
                    <a:pt x="63" y="221"/>
                  </a:lnTo>
                  <a:lnTo>
                    <a:pt x="63" y="223"/>
                  </a:lnTo>
                  <a:lnTo>
                    <a:pt x="65" y="223"/>
                  </a:lnTo>
                  <a:lnTo>
                    <a:pt x="67" y="223"/>
                  </a:lnTo>
                  <a:lnTo>
                    <a:pt x="67" y="226"/>
                  </a:lnTo>
                  <a:lnTo>
                    <a:pt x="69" y="226"/>
                  </a:lnTo>
                  <a:lnTo>
                    <a:pt x="69" y="228"/>
                  </a:lnTo>
                  <a:lnTo>
                    <a:pt x="71" y="228"/>
                  </a:lnTo>
                  <a:lnTo>
                    <a:pt x="71" y="230"/>
                  </a:lnTo>
                  <a:lnTo>
                    <a:pt x="73" y="232"/>
                  </a:lnTo>
                  <a:lnTo>
                    <a:pt x="75" y="232"/>
                  </a:lnTo>
                  <a:lnTo>
                    <a:pt x="75" y="234"/>
                  </a:lnTo>
                  <a:lnTo>
                    <a:pt x="73" y="236"/>
                  </a:lnTo>
                  <a:lnTo>
                    <a:pt x="73" y="238"/>
                  </a:lnTo>
                  <a:lnTo>
                    <a:pt x="71" y="238"/>
                  </a:lnTo>
                  <a:lnTo>
                    <a:pt x="71" y="240"/>
                  </a:lnTo>
                  <a:lnTo>
                    <a:pt x="69" y="240"/>
                  </a:lnTo>
                  <a:lnTo>
                    <a:pt x="67" y="240"/>
                  </a:lnTo>
                  <a:lnTo>
                    <a:pt x="67" y="238"/>
                  </a:lnTo>
                  <a:lnTo>
                    <a:pt x="65" y="238"/>
                  </a:lnTo>
                  <a:lnTo>
                    <a:pt x="63" y="238"/>
                  </a:lnTo>
                  <a:lnTo>
                    <a:pt x="63" y="240"/>
                  </a:lnTo>
                  <a:lnTo>
                    <a:pt x="61" y="240"/>
                  </a:lnTo>
                  <a:lnTo>
                    <a:pt x="61" y="242"/>
                  </a:lnTo>
                  <a:lnTo>
                    <a:pt x="60" y="242"/>
                  </a:lnTo>
                  <a:lnTo>
                    <a:pt x="58" y="242"/>
                  </a:lnTo>
                  <a:lnTo>
                    <a:pt x="58" y="240"/>
                  </a:lnTo>
                  <a:lnTo>
                    <a:pt x="58" y="242"/>
                  </a:lnTo>
                  <a:lnTo>
                    <a:pt x="58" y="240"/>
                  </a:lnTo>
                  <a:lnTo>
                    <a:pt x="58" y="238"/>
                  </a:lnTo>
                  <a:lnTo>
                    <a:pt x="60" y="238"/>
                  </a:lnTo>
                  <a:lnTo>
                    <a:pt x="60" y="236"/>
                  </a:lnTo>
                  <a:lnTo>
                    <a:pt x="60" y="234"/>
                  </a:lnTo>
                  <a:lnTo>
                    <a:pt x="58" y="234"/>
                  </a:lnTo>
                  <a:lnTo>
                    <a:pt x="60" y="234"/>
                  </a:lnTo>
                  <a:lnTo>
                    <a:pt x="60" y="232"/>
                  </a:lnTo>
                  <a:lnTo>
                    <a:pt x="58" y="232"/>
                  </a:lnTo>
                  <a:lnTo>
                    <a:pt x="56" y="232"/>
                  </a:lnTo>
                  <a:lnTo>
                    <a:pt x="54" y="232"/>
                  </a:lnTo>
                  <a:lnTo>
                    <a:pt x="54" y="230"/>
                  </a:lnTo>
                  <a:lnTo>
                    <a:pt x="54" y="228"/>
                  </a:lnTo>
                  <a:lnTo>
                    <a:pt x="52" y="228"/>
                  </a:lnTo>
                  <a:lnTo>
                    <a:pt x="52" y="230"/>
                  </a:lnTo>
                  <a:lnTo>
                    <a:pt x="52" y="228"/>
                  </a:lnTo>
                  <a:lnTo>
                    <a:pt x="50" y="228"/>
                  </a:lnTo>
                  <a:lnTo>
                    <a:pt x="48" y="228"/>
                  </a:lnTo>
                  <a:lnTo>
                    <a:pt x="46" y="228"/>
                  </a:lnTo>
                  <a:lnTo>
                    <a:pt x="46" y="226"/>
                  </a:lnTo>
                  <a:lnTo>
                    <a:pt x="46" y="225"/>
                  </a:lnTo>
                  <a:lnTo>
                    <a:pt x="44" y="225"/>
                  </a:lnTo>
                  <a:lnTo>
                    <a:pt x="44" y="226"/>
                  </a:lnTo>
                  <a:lnTo>
                    <a:pt x="44" y="228"/>
                  </a:lnTo>
                  <a:lnTo>
                    <a:pt x="44" y="230"/>
                  </a:lnTo>
                  <a:lnTo>
                    <a:pt x="44" y="228"/>
                  </a:lnTo>
                  <a:lnTo>
                    <a:pt x="42" y="228"/>
                  </a:lnTo>
                  <a:lnTo>
                    <a:pt x="42" y="226"/>
                  </a:lnTo>
                  <a:lnTo>
                    <a:pt x="40" y="226"/>
                  </a:lnTo>
                  <a:lnTo>
                    <a:pt x="40" y="225"/>
                  </a:lnTo>
                  <a:lnTo>
                    <a:pt x="38" y="225"/>
                  </a:lnTo>
                  <a:lnTo>
                    <a:pt x="38" y="223"/>
                  </a:lnTo>
                  <a:lnTo>
                    <a:pt x="37" y="223"/>
                  </a:lnTo>
                  <a:lnTo>
                    <a:pt x="37" y="221"/>
                  </a:lnTo>
                  <a:lnTo>
                    <a:pt x="37" y="219"/>
                  </a:lnTo>
                  <a:lnTo>
                    <a:pt x="38" y="219"/>
                  </a:lnTo>
                  <a:lnTo>
                    <a:pt x="37" y="219"/>
                  </a:lnTo>
                  <a:lnTo>
                    <a:pt x="37" y="217"/>
                  </a:lnTo>
                  <a:lnTo>
                    <a:pt x="37" y="219"/>
                  </a:lnTo>
                  <a:lnTo>
                    <a:pt x="35" y="219"/>
                  </a:lnTo>
                  <a:lnTo>
                    <a:pt x="35" y="217"/>
                  </a:lnTo>
                  <a:lnTo>
                    <a:pt x="35" y="215"/>
                  </a:lnTo>
                  <a:lnTo>
                    <a:pt x="33" y="215"/>
                  </a:lnTo>
                  <a:lnTo>
                    <a:pt x="33" y="217"/>
                  </a:lnTo>
                  <a:lnTo>
                    <a:pt x="33" y="215"/>
                  </a:lnTo>
                  <a:lnTo>
                    <a:pt x="31" y="215"/>
                  </a:lnTo>
                  <a:lnTo>
                    <a:pt x="31" y="213"/>
                  </a:lnTo>
                  <a:lnTo>
                    <a:pt x="31" y="211"/>
                  </a:lnTo>
                  <a:lnTo>
                    <a:pt x="29" y="211"/>
                  </a:lnTo>
                  <a:lnTo>
                    <a:pt x="29" y="209"/>
                  </a:lnTo>
                  <a:lnTo>
                    <a:pt x="27" y="209"/>
                  </a:lnTo>
                  <a:lnTo>
                    <a:pt x="27" y="207"/>
                  </a:lnTo>
                  <a:lnTo>
                    <a:pt x="27" y="209"/>
                  </a:lnTo>
                  <a:lnTo>
                    <a:pt x="27" y="207"/>
                  </a:lnTo>
                  <a:lnTo>
                    <a:pt x="25" y="207"/>
                  </a:lnTo>
                  <a:lnTo>
                    <a:pt x="27" y="207"/>
                  </a:lnTo>
                  <a:lnTo>
                    <a:pt x="27" y="205"/>
                  </a:lnTo>
                  <a:lnTo>
                    <a:pt x="25" y="205"/>
                  </a:lnTo>
                  <a:lnTo>
                    <a:pt x="25" y="203"/>
                  </a:lnTo>
                  <a:lnTo>
                    <a:pt x="23" y="203"/>
                  </a:lnTo>
                  <a:lnTo>
                    <a:pt x="21" y="203"/>
                  </a:lnTo>
                  <a:lnTo>
                    <a:pt x="21" y="201"/>
                  </a:lnTo>
                  <a:lnTo>
                    <a:pt x="21" y="200"/>
                  </a:lnTo>
                  <a:lnTo>
                    <a:pt x="21" y="201"/>
                  </a:lnTo>
                  <a:lnTo>
                    <a:pt x="21" y="200"/>
                  </a:lnTo>
                  <a:lnTo>
                    <a:pt x="19" y="200"/>
                  </a:lnTo>
                  <a:lnTo>
                    <a:pt x="19" y="198"/>
                  </a:lnTo>
                  <a:lnTo>
                    <a:pt x="19" y="200"/>
                  </a:lnTo>
                  <a:lnTo>
                    <a:pt x="17" y="200"/>
                  </a:lnTo>
                  <a:lnTo>
                    <a:pt x="17" y="201"/>
                  </a:lnTo>
                  <a:lnTo>
                    <a:pt x="15" y="201"/>
                  </a:lnTo>
                  <a:lnTo>
                    <a:pt x="13" y="201"/>
                  </a:lnTo>
                  <a:lnTo>
                    <a:pt x="13" y="200"/>
                  </a:lnTo>
                  <a:lnTo>
                    <a:pt x="13" y="198"/>
                  </a:lnTo>
                  <a:lnTo>
                    <a:pt x="13" y="196"/>
                  </a:lnTo>
                  <a:lnTo>
                    <a:pt x="13" y="194"/>
                  </a:lnTo>
                  <a:lnTo>
                    <a:pt x="13" y="192"/>
                  </a:lnTo>
                  <a:lnTo>
                    <a:pt x="13" y="190"/>
                  </a:lnTo>
                  <a:lnTo>
                    <a:pt x="15" y="190"/>
                  </a:lnTo>
                  <a:lnTo>
                    <a:pt x="15" y="188"/>
                  </a:lnTo>
                  <a:lnTo>
                    <a:pt x="15" y="186"/>
                  </a:lnTo>
                  <a:lnTo>
                    <a:pt x="15" y="184"/>
                  </a:lnTo>
                  <a:lnTo>
                    <a:pt x="15" y="182"/>
                  </a:lnTo>
                  <a:lnTo>
                    <a:pt x="17" y="182"/>
                  </a:lnTo>
                  <a:lnTo>
                    <a:pt x="17" y="180"/>
                  </a:lnTo>
                  <a:lnTo>
                    <a:pt x="17" y="178"/>
                  </a:lnTo>
                  <a:lnTo>
                    <a:pt x="17" y="177"/>
                  </a:lnTo>
                  <a:lnTo>
                    <a:pt x="19" y="177"/>
                  </a:lnTo>
                  <a:lnTo>
                    <a:pt x="17" y="177"/>
                  </a:lnTo>
                  <a:lnTo>
                    <a:pt x="19" y="177"/>
                  </a:lnTo>
                  <a:lnTo>
                    <a:pt x="19" y="175"/>
                  </a:lnTo>
                  <a:lnTo>
                    <a:pt x="17" y="175"/>
                  </a:lnTo>
                  <a:lnTo>
                    <a:pt x="19" y="175"/>
                  </a:lnTo>
                  <a:lnTo>
                    <a:pt x="19" y="173"/>
                  </a:lnTo>
                  <a:lnTo>
                    <a:pt x="19" y="171"/>
                  </a:lnTo>
                  <a:lnTo>
                    <a:pt x="21" y="171"/>
                  </a:lnTo>
                  <a:lnTo>
                    <a:pt x="21" y="169"/>
                  </a:lnTo>
                  <a:lnTo>
                    <a:pt x="21" y="167"/>
                  </a:lnTo>
                  <a:lnTo>
                    <a:pt x="21" y="165"/>
                  </a:lnTo>
                  <a:lnTo>
                    <a:pt x="23" y="165"/>
                  </a:lnTo>
                  <a:lnTo>
                    <a:pt x="23" y="163"/>
                  </a:lnTo>
                  <a:lnTo>
                    <a:pt x="21" y="163"/>
                  </a:lnTo>
                  <a:lnTo>
                    <a:pt x="21" y="161"/>
                  </a:lnTo>
                  <a:lnTo>
                    <a:pt x="23" y="159"/>
                  </a:lnTo>
                  <a:lnTo>
                    <a:pt x="25" y="159"/>
                  </a:lnTo>
                  <a:lnTo>
                    <a:pt x="25" y="157"/>
                  </a:lnTo>
                  <a:lnTo>
                    <a:pt x="27" y="157"/>
                  </a:lnTo>
                  <a:lnTo>
                    <a:pt x="27" y="155"/>
                  </a:lnTo>
                  <a:lnTo>
                    <a:pt x="29" y="155"/>
                  </a:lnTo>
                  <a:lnTo>
                    <a:pt x="29" y="153"/>
                  </a:lnTo>
                  <a:lnTo>
                    <a:pt x="29" y="152"/>
                  </a:lnTo>
                  <a:lnTo>
                    <a:pt x="31" y="152"/>
                  </a:lnTo>
                  <a:lnTo>
                    <a:pt x="31" y="150"/>
                  </a:lnTo>
                  <a:lnTo>
                    <a:pt x="33" y="148"/>
                  </a:lnTo>
                  <a:lnTo>
                    <a:pt x="33" y="146"/>
                  </a:lnTo>
                  <a:lnTo>
                    <a:pt x="35" y="146"/>
                  </a:lnTo>
                  <a:lnTo>
                    <a:pt x="35" y="144"/>
                  </a:lnTo>
                  <a:lnTo>
                    <a:pt x="37" y="142"/>
                  </a:lnTo>
                  <a:lnTo>
                    <a:pt x="35" y="142"/>
                  </a:lnTo>
                  <a:lnTo>
                    <a:pt x="35" y="140"/>
                  </a:lnTo>
                  <a:lnTo>
                    <a:pt x="35" y="138"/>
                  </a:lnTo>
                  <a:lnTo>
                    <a:pt x="33" y="138"/>
                  </a:lnTo>
                  <a:lnTo>
                    <a:pt x="33" y="136"/>
                  </a:lnTo>
                  <a:lnTo>
                    <a:pt x="33" y="134"/>
                  </a:lnTo>
                  <a:lnTo>
                    <a:pt x="33" y="132"/>
                  </a:lnTo>
                  <a:lnTo>
                    <a:pt x="33" y="130"/>
                  </a:lnTo>
                  <a:lnTo>
                    <a:pt x="31" y="130"/>
                  </a:lnTo>
                  <a:lnTo>
                    <a:pt x="31" y="129"/>
                  </a:lnTo>
                  <a:lnTo>
                    <a:pt x="29" y="129"/>
                  </a:lnTo>
                  <a:lnTo>
                    <a:pt x="29" y="127"/>
                  </a:lnTo>
                  <a:lnTo>
                    <a:pt x="29" y="125"/>
                  </a:lnTo>
                  <a:lnTo>
                    <a:pt x="29" y="123"/>
                  </a:lnTo>
                  <a:lnTo>
                    <a:pt x="27" y="123"/>
                  </a:lnTo>
                  <a:lnTo>
                    <a:pt x="27" y="121"/>
                  </a:lnTo>
                  <a:lnTo>
                    <a:pt x="29" y="121"/>
                  </a:lnTo>
                  <a:lnTo>
                    <a:pt x="29" y="119"/>
                  </a:lnTo>
                  <a:lnTo>
                    <a:pt x="29" y="117"/>
                  </a:lnTo>
                  <a:lnTo>
                    <a:pt x="29" y="113"/>
                  </a:lnTo>
                  <a:lnTo>
                    <a:pt x="29" y="111"/>
                  </a:lnTo>
                  <a:lnTo>
                    <a:pt x="27" y="111"/>
                  </a:lnTo>
                  <a:lnTo>
                    <a:pt x="27" y="109"/>
                  </a:lnTo>
                  <a:lnTo>
                    <a:pt x="25" y="107"/>
                  </a:lnTo>
                  <a:lnTo>
                    <a:pt x="25" y="105"/>
                  </a:lnTo>
                  <a:lnTo>
                    <a:pt x="23" y="105"/>
                  </a:lnTo>
                  <a:lnTo>
                    <a:pt x="21" y="104"/>
                  </a:lnTo>
                  <a:lnTo>
                    <a:pt x="19" y="102"/>
                  </a:lnTo>
                  <a:lnTo>
                    <a:pt x="17" y="98"/>
                  </a:lnTo>
                  <a:lnTo>
                    <a:pt x="15" y="98"/>
                  </a:lnTo>
                  <a:lnTo>
                    <a:pt x="13" y="96"/>
                  </a:lnTo>
                  <a:lnTo>
                    <a:pt x="13" y="94"/>
                  </a:lnTo>
                  <a:lnTo>
                    <a:pt x="13" y="92"/>
                  </a:lnTo>
                  <a:lnTo>
                    <a:pt x="13" y="90"/>
                  </a:lnTo>
                  <a:lnTo>
                    <a:pt x="12" y="90"/>
                  </a:lnTo>
                  <a:lnTo>
                    <a:pt x="12" y="88"/>
                  </a:lnTo>
                  <a:lnTo>
                    <a:pt x="13" y="88"/>
                  </a:lnTo>
                  <a:lnTo>
                    <a:pt x="12" y="86"/>
                  </a:lnTo>
                  <a:lnTo>
                    <a:pt x="13" y="86"/>
                  </a:lnTo>
                  <a:lnTo>
                    <a:pt x="15" y="86"/>
                  </a:lnTo>
                  <a:lnTo>
                    <a:pt x="15" y="84"/>
                  </a:lnTo>
                  <a:lnTo>
                    <a:pt x="17" y="84"/>
                  </a:lnTo>
                  <a:lnTo>
                    <a:pt x="19" y="84"/>
                  </a:lnTo>
                  <a:lnTo>
                    <a:pt x="19" y="82"/>
                  </a:lnTo>
                  <a:lnTo>
                    <a:pt x="19" y="81"/>
                  </a:lnTo>
                  <a:lnTo>
                    <a:pt x="19" y="79"/>
                  </a:lnTo>
                  <a:lnTo>
                    <a:pt x="17" y="79"/>
                  </a:lnTo>
                  <a:lnTo>
                    <a:pt x="19" y="79"/>
                  </a:lnTo>
                  <a:lnTo>
                    <a:pt x="19" y="77"/>
                  </a:lnTo>
                  <a:lnTo>
                    <a:pt x="19" y="75"/>
                  </a:lnTo>
                  <a:lnTo>
                    <a:pt x="19" y="73"/>
                  </a:lnTo>
                  <a:lnTo>
                    <a:pt x="21" y="73"/>
                  </a:lnTo>
                  <a:lnTo>
                    <a:pt x="23" y="73"/>
                  </a:lnTo>
                  <a:lnTo>
                    <a:pt x="23" y="71"/>
                  </a:lnTo>
                  <a:lnTo>
                    <a:pt x="23" y="69"/>
                  </a:lnTo>
                  <a:lnTo>
                    <a:pt x="25" y="69"/>
                  </a:lnTo>
                  <a:lnTo>
                    <a:pt x="25" y="67"/>
                  </a:lnTo>
                  <a:lnTo>
                    <a:pt x="23" y="67"/>
                  </a:lnTo>
                  <a:lnTo>
                    <a:pt x="21" y="69"/>
                  </a:lnTo>
                  <a:lnTo>
                    <a:pt x="19" y="69"/>
                  </a:lnTo>
                  <a:lnTo>
                    <a:pt x="19" y="67"/>
                  </a:lnTo>
                  <a:lnTo>
                    <a:pt x="19" y="65"/>
                  </a:lnTo>
                  <a:lnTo>
                    <a:pt x="19" y="63"/>
                  </a:lnTo>
                  <a:lnTo>
                    <a:pt x="17" y="63"/>
                  </a:lnTo>
                  <a:lnTo>
                    <a:pt x="17" y="61"/>
                  </a:lnTo>
                  <a:lnTo>
                    <a:pt x="17" y="59"/>
                  </a:lnTo>
                  <a:lnTo>
                    <a:pt x="17" y="58"/>
                  </a:lnTo>
                  <a:lnTo>
                    <a:pt x="15" y="58"/>
                  </a:lnTo>
                  <a:lnTo>
                    <a:pt x="15" y="56"/>
                  </a:lnTo>
                  <a:lnTo>
                    <a:pt x="13" y="56"/>
                  </a:lnTo>
                  <a:lnTo>
                    <a:pt x="13" y="54"/>
                  </a:lnTo>
                  <a:lnTo>
                    <a:pt x="12" y="52"/>
                  </a:lnTo>
                  <a:lnTo>
                    <a:pt x="10" y="52"/>
                  </a:lnTo>
                  <a:lnTo>
                    <a:pt x="10" y="50"/>
                  </a:lnTo>
                  <a:lnTo>
                    <a:pt x="10" y="48"/>
                  </a:lnTo>
                  <a:lnTo>
                    <a:pt x="8" y="48"/>
                  </a:lnTo>
                  <a:lnTo>
                    <a:pt x="6" y="46"/>
                  </a:lnTo>
                  <a:lnTo>
                    <a:pt x="6" y="44"/>
                  </a:lnTo>
                  <a:lnTo>
                    <a:pt x="4" y="44"/>
                  </a:lnTo>
                  <a:lnTo>
                    <a:pt x="6" y="44"/>
                  </a:lnTo>
                  <a:lnTo>
                    <a:pt x="4" y="42"/>
                  </a:lnTo>
                  <a:lnTo>
                    <a:pt x="6" y="42"/>
                  </a:lnTo>
                  <a:lnTo>
                    <a:pt x="6" y="40"/>
                  </a:lnTo>
                  <a:lnTo>
                    <a:pt x="4" y="40"/>
                  </a:lnTo>
                  <a:lnTo>
                    <a:pt x="6" y="40"/>
                  </a:lnTo>
                  <a:lnTo>
                    <a:pt x="6" y="38"/>
                  </a:lnTo>
                  <a:lnTo>
                    <a:pt x="4" y="38"/>
                  </a:lnTo>
                  <a:lnTo>
                    <a:pt x="4" y="36"/>
                  </a:lnTo>
                  <a:lnTo>
                    <a:pt x="2" y="34"/>
                  </a:lnTo>
                  <a:lnTo>
                    <a:pt x="2" y="36"/>
                  </a:lnTo>
                  <a:lnTo>
                    <a:pt x="0" y="34"/>
                  </a:lnTo>
                  <a:lnTo>
                    <a:pt x="0" y="33"/>
                  </a:lnTo>
                  <a:lnTo>
                    <a:pt x="2" y="33"/>
                  </a:lnTo>
                  <a:lnTo>
                    <a:pt x="4" y="33"/>
                  </a:lnTo>
                  <a:lnTo>
                    <a:pt x="4" y="31"/>
                  </a:lnTo>
                  <a:lnTo>
                    <a:pt x="6" y="31"/>
                  </a:lnTo>
                  <a:lnTo>
                    <a:pt x="6" y="29"/>
                  </a:lnTo>
                  <a:lnTo>
                    <a:pt x="6" y="27"/>
                  </a:lnTo>
                  <a:lnTo>
                    <a:pt x="4" y="27"/>
                  </a:lnTo>
                  <a:lnTo>
                    <a:pt x="4" y="25"/>
                  </a:lnTo>
                  <a:lnTo>
                    <a:pt x="6" y="25"/>
                  </a:lnTo>
                  <a:lnTo>
                    <a:pt x="6" y="23"/>
                  </a:lnTo>
                  <a:lnTo>
                    <a:pt x="6" y="21"/>
                  </a:lnTo>
                  <a:lnTo>
                    <a:pt x="6" y="19"/>
                  </a:lnTo>
                  <a:lnTo>
                    <a:pt x="6" y="17"/>
                  </a:lnTo>
                  <a:lnTo>
                    <a:pt x="8" y="15"/>
                  </a:lnTo>
                  <a:lnTo>
                    <a:pt x="10" y="13"/>
                  </a:lnTo>
                  <a:lnTo>
                    <a:pt x="10" y="11"/>
                  </a:lnTo>
                  <a:lnTo>
                    <a:pt x="12" y="11"/>
                  </a:lnTo>
                  <a:lnTo>
                    <a:pt x="13" y="11"/>
                  </a:lnTo>
                  <a:lnTo>
                    <a:pt x="13" y="13"/>
                  </a:lnTo>
                  <a:lnTo>
                    <a:pt x="15" y="13"/>
                  </a:lnTo>
                  <a:lnTo>
                    <a:pt x="17" y="13"/>
                  </a:lnTo>
                  <a:lnTo>
                    <a:pt x="17" y="11"/>
                  </a:lnTo>
                  <a:lnTo>
                    <a:pt x="17" y="13"/>
                  </a:lnTo>
                  <a:lnTo>
                    <a:pt x="19" y="13"/>
                  </a:lnTo>
                  <a:lnTo>
                    <a:pt x="19" y="11"/>
                  </a:lnTo>
                  <a:lnTo>
                    <a:pt x="21" y="11"/>
                  </a:lnTo>
                  <a:lnTo>
                    <a:pt x="23" y="11"/>
                  </a:lnTo>
                  <a:lnTo>
                    <a:pt x="25" y="11"/>
                  </a:lnTo>
                  <a:lnTo>
                    <a:pt x="25" y="10"/>
                  </a:lnTo>
                  <a:lnTo>
                    <a:pt x="25" y="8"/>
                  </a:lnTo>
                  <a:lnTo>
                    <a:pt x="25" y="6"/>
                  </a:lnTo>
                  <a:lnTo>
                    <a:pt x="27" y="6"/>
                  </a:lnTo>
                  <a:lnTo>
                    <a:pt x="29" y="6"/>
                  </a:lnTo>
                  <a:lnTo>
                    <a:pt x="31" y="6"/>
                  </a:lnTo>
                  <a:lnTo>
                    <a:pt x="33" y="6"/>
                  </a:lnTo>
                  <a:lnTo>
                    <a:pt x="35" y="4"/>
                  </a:lnTo>
                  <a:lnTo>
                    <a:pt x="33" y="4"/>
                  </a:lnTo>
                  <a:lnTo>
                    <a:pt x="33" y="2"/>
                  </a:lnTo>
                  <a:lnTo>
                    <a:pt x="33" y="0"/>
                  </a:lnTo>
                  <a:lnTo>
                    <a:pt x="33" y="2"/>
                  </a:lnTo>
                  <a:lnTo>
                    <a:pt x="35" y="2"/>
                  </a:lnTo>
                  <a:lnTo>
                    <a:pt x="37" y="2"/>
                  </a:lnTo>
                  <a:lnTo>
                    <a:pt x="38" y="2"/>
                  </a:lnTo>
                  <a:lnTo>
                    <a:pt x="38" y="0"/>
                  </a:lnTo>
                  <a:lnTo>
                    <a:pt x="4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2" name="Freeform 230"/>
            <p:cNvSpPr>
              <a:spLocks noEditPoints="1"/>
            </p:cNvSpPr>
            <p:nvPr/>
          </p:nvSpPr>
          <p:spPr bwMode="auto">
            <a:xfrm>
              <a:off x="6731000" y="3692525"/>
              <a:ext cx="198438" cy="142875"/>
            </a:xfrm>
            <a:custGeom>
              <a:avLst/>
              <a:gdLst>
                <a:gd name="T0" fmla="*/ 50 w 125"/>
                <a:gd name="T1" fmla="*/ 25 h 90"/>
                <a:gd name="T2" fmla="*/ 54 w 125"/>
                <a:gd name="T3" fmla="*/ 6 h 90"/>
                <a:gd name="T4" fmla="*/ 50 w 125"/>
                <a:gd name="T5" fmla="*/ 12 h 90"/>
                <a:gd name="T6" fmla="*/ 52 w 125"/>
                <a:gd name="T7" fmla="*/ 17 h 90"/>
                <a:gd name="T8" fmla="*/ 56 w 125"/>
                <a:gd name="T9" fmla="*/ 19 h 90"/>
                <a:gd name="T10" fmla="*/ 50 w 125"/>
                <a:gd name="T11" fmla="*/ 23 h 90"/>
                <a:gd name="T12" fmla="*/ 42 w 125"/>
                <a:gd name="T13" fmla="*/ 19 h 90"/>
                <a:gd name="T14" fmla="*/ 35 w 125"/>
                <a:gd name="T15" fmla="*/ 25 h 90"/>
                <a:gd name="T16" fmla="*/ 31 w 125"/>
                <a:gd name="T17" fmla="*/ 33 h 90"/>
                <a:gd name="T18" fmla="*/ 38 w 125"/>
                <a:gd name="T19" fmla="*/ 33 h 90"/>
                <a:gd name="T20" fmla="*/ 44 w 125"/>
                <a:gd name="T21" fmla="*/ 31 h 90"/>
                <a:gd name="T22" fmla="*/ 52 w 125"/>
                <a:gd name="T23" fmla="*/ 33 h 90"/>
                <a:gd name="T24" fmla="*/ 59 w 125"/>
                <a:gd name="T25" fmla="*/ 33 h 90"/>
                <a:gd name="T26" fmla="*/ 67 w 125"/>
                <a:gd name="T27" fmla="*/ 33 h 90"/>
                <a:gd name="T28" fmla="*/ 71 w 125"/>
                <a:gd name="T29" fmla="*/ 38 h 90"/>
                <a:gd name="T30" fmla="*/ 79 w 125"/>
                <a:gd name="T31" fmla="*/ 38 h 90"/>
                <a:gd name="T32" fmla="*/ 84 w 125"/>
                <a:gd name="T33" fmla="*/ 35 h 90"/>
                <a:gd name="T34" fmla="*/ 96 w 125"/>
                <a:gd name="T35" fmla="*/ 35 h 90"/>
                <a:gd name="T36" fmla="*/ 102 w 125"/>
                <a:gd name="T37" fmla="*/ 42 h 90"/>
                <a:gd name="T38" fmla="*/ 102 w 125"/>
                <a:gd name="T39" fmla="*/ 48 h 90"/>
                <a:gd name="T40" fmla="*/ 107 w 125"/>
                <a:gd name="T41" fmla="*/ 52 h 90"/>
                <a:gd name="T42" fmla="*/ 113 w 125"/>
                <a:gd name="T43" fmla="*/ 52 h 90"/>
                <a:gd name="T44" fmla="*/ 119 w 125"/>
                <a:gd name="T45" fmla="*/ 58 h 90"/>
                <a:gd name="T46" fmla="*/ 121 w 125"/>
                <a:gd name="T47" fmla="*/ 65 h 90"/>
                <a:gd name="T48" fmla="*/ 119 w 125"/>
                <a:gd name="T49" fmla="*/ 71 h 90"/>
                <a:gd name="T50" fmla="*/ 123 w 125"/>
                <a:gd name="T51" fmla="*/ 77 h 90"/>
                <a:gd name="T52" fmla="*/ 113 w 125"/>
                <a:gd name="T53" fmla="*/ 77 h 90"/>
                <a:gd name="T54" fmla="*/ 107 w 125"/>
                <a:gd name="T55" fmla="*/ 77 h 90"/>
                <a:gd name="T56" fmla="*/ 102 w 125"/>
                <a:gd name="T57" fmla="*/ 77 h 90"/>
                <a:gd name="T58" fmla="*/ 92 w 125"/>
                <a:gd name="T59" fmla="*/ 75 h 90"/>
                <a:gd name="T60" fmla="*/ 84 w 125"/>
                <a:gd name="T61" fmla="*/ 81 h 90"/>
                <a:gd name="T62" fmla="*/ 79 w 125"/>
                <a:gd name="T63" fmla="*/ 85 h 90"/>
                <a:gd name="T64" fmla="*/ 67 w 125"/>
                <a:gd name="T65" fmla="*/ 88 h 90"/>
                <a:gd name="T66" fmla="*/ 65 w 125"/>
                <a:gd name="T67" fmla="*/ 77 h 90"/>
                <a:gd name="T68" fmla="*/ 67 w 125"/>
                <a:gd name="T69" fmla="*/ 67 h 90"/>
                <a:gd name="T70" fmla="*/ 63 w 125"/>
                <a:gd name="T71" fmla="*/ 63 h 90"/>
                <a:gd name="T72" fmla="*/ 59 w 125"/>
                <a:gd name="T73" fmla="*/ 56 h 90"/>
                <a:gd name="T74" fmla="*/ 54 w 125"/>
                <a:gd name="T75" fmla="*/ 56 h 90"/>
                <a:gd name="T76" fmla="*/ 50 w 125"/>
                <a:gd name="T77" fmla="*/ 61 h 90"/>
                <a:gd name="T78" fmla="*/ 44 w 125"/>
                <a:gd name="T79" fmla="*/ 67 h 90"/>
                <a:gd name="T80" fmla="*/ 42 w 125"/>
                <a:gd name="T81" fmla="*/ 73 h 90"/>
                <a:gd name="T82" fmla="*/ 35 w 125"/>
                <a:gd name="T83" fmla="*/ 73 h 90"/>
                <a:gd name="T84" fmla="*/ 31 w 125"/>
                <a:gd name="T85" fmla="*/ 81 h 90"/>
                <a:gd name="T86" fmla="*/ 25 w 125"/>
                <a:gd name="T87" fmla="*/ 77 h 90"/>
                <a:gd name="T88" fmla="*/ 17 w 125"/>
                <a:gd name="T89" fmla="*/ 81 h 90"/>
                <a:gd name="T90" fmla="*/ 10 w 125"/>
                <a:gd name="T91" fmla="*/ 85 h 90"/>
                <a:gd name="T92" fmla="*/ 8 w 125"/>
                <a:gd name="T93" fmla="*/ 75 h 90"/>
                <a:gd name="T94" fmla="*/ 11 w 125"/>
                <a:gd name="T95" fmla="*/ 67 h 90"/>
                <a:gd name="T96" fmla="*/ 15 w 125"/>
                <a:gd name="T97" fmla="*/ 60 h 90"/>
                <a:gd name="T98" fmla="*/ 11 w 125"/>
                <a:gd name="T99" fmla="*/ 50 h 90"/>
                <a:gd name="T100" fmla="*/ 10 w 125"/>
                <a:gd name="T101" fmla="*/ 44 h 90"/>
                <a:gd name="T102" fmla="*/ 6 w 125"/>
                <a:gd name="T103" fmla="*/ 40 h 90"/>
                <a:gd name="T104" fmla="*/ 2 w 125"/>
                <a:gd name="T105" fmla="*/ 35 h 90"/>
                <a:gd name="T106" fmla="*/ 17 w 125"/>
                <a:gd name="T107" fmla="*/ 33 h 90"/>
                <a:gd name="T108" fmla="*/ 21 w 125"/>
                <a:gd name="T109" fmla="*/ 27 h 90"/>
                <a:gd name="T110" fmla="*/ 23 w 125"/>
                <a:gd name="T111" fmla="*/ 23 h 90"/>
                <a:gd name="T112" fmla="*/ 21 w 125"/>
                <a:gd name="T113" fmla="*/ 19 h 90"/>
                <a:gd name="T114" fmla="*/ 29 w 125"/>
                <a:gd name="T115" fmla="*/ 19 h 90"/>
                <a:gd name="T116" fmla="*/ 31 w 125"/>
                <a:gd name="T117" fmla="*/ 13 h 90"/>
                <a:gd name="T118" fmla="*/ 35 w 125"/>
                <a:gd name="T119" fmla="*/ 6 h 90"/>
                <a:gd name="T120" fmla="*/ 40 w 125"/>
                <a:gd name="T121" fmla="*/ 8 h 90"/>
                <a:gd name="T122" fmla="*/ 48 w 125"/>
                <a:gd name="T123" fmla="*/ 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5" h="90">
                  <a:moveTo>
                    <a:pt x="52" y="25"/>
                  </a:moveTo>
                  <a:lnTo>
                    <a:pt x="54" y="25"/>
                  </a:lnTo>
                  <a:lnTo>
                    <a:pt x="54" y="27"/>
                  </a:lnTo>
                  <a:lnTo>
                    <a:pt x="52" y="27"/>
                  </a:lnTo>
                  <a:lnTo>
                    <a:pt x="50" y="27"/>
                  </a:lnTo>
                  <a:lnTo>
                    <a:pt x="50" y="25"/>
                  </a:lnTo>
                  <a:lnTo>
                    <a:pt x="52" y="25"/>
                  </a:lnTo>
                  <a:close/>
                  <a:moveTo>
                    <a:pt x="52" y="2"/>
                  </a:moveTo>
                  <a:lnTo>
                    <a:pt x="52" y="4"/>
                  </a:lnTo>
                  <a:lnTo>
                    <a:pt x="52" y="2"/>
                  </a:lnTo>
                  <a:close/>
                  <a:moveTo>
                    <a:pt x="50" y="2"/>
                  </a:moveTo>
                  <a:lnTo>
                    <a:pt x="54" y="6"/>
                  </a:lnTo>
                  <a:lnTo>
                    <a:pt x="52" y="6"/>
                  </a:lnTo>
                  <a:lnTo>
                    <a:pt x="54" y="8"/>
                  </a:lnTo>
                  <a:lnTo>
                    <a:pt x="54" y="10"/>
                  </a:lnTo>
                  <a:lnTo>
                    <a:pt x="52" y="10"/>
                  </a:lnTo>
                  <a:lnTo>
                    <a:pt x="52" y="12"/>
                  </a:lnTo>
                  <a:lnTo>
                    <a:pt x="50" y="12"/>
                  </a:lnTo>
                  <a:lnTo>
                    <a:pt x="48" y="12"/>
                  </a:lnTo>
                  <a:lnTo>
                    <a:pt x="48" y="13"/>
                  </a:lnTo>
                  <a:lnTo>
                    <a:pt x="48" y="15"/>
                  </a:lnTo>
                  <a:lnTo>
                    <a:pt x="50" y="15"/>
                  </a:lnTo>
                  <a:lnTo>
                    <a:pt x="52" y="15"/>
                  </a:lnTo>
                  <a:lnTo>
                    <a:pt x="52" y="17"/>
                  </a:lnTo>
                  <a:lnTo>
                    <a:pt x="52" y="19"/>
                  </a:lnTo>
                  <a:lnTo>
                    <a:pt x="54" y="19"/>
                  </a:lnTo>
                  <a:lnTo>
                    <a:pt x="56" y="17"/>
                  </a:lnTo>
                  <a:lnTo>
                    <a:pt x="58" y="17"/>
                  </a:lnTo>
                  <a:lnTo>
                    <a:pt x="58" y="19"/>
                  </a:lnTo>
                  <a:lnTo>
                    <a:pt x="56" y="19"/>
                  </a:lnTo>
                  <a:lnTo>
                    <a:pt x="54" y="19"/>
                  </a:lnTo>
                  <a:lnTo>
                    <a:pt x="52" y="21"/>
                  </a:lnTo>
                  <a:lnTo>
                    <a:pt x="52" y="23"/>
                  </a:lnTo>
                  <a:lnTo>
                    <a:pt x="50" y="23"/>
                  </a:lnTo>
                  <a:lnTo>
                    <a:pt x="50" y="25"/>
                  </a:lnTo>
                  <a:lnTo>
                    <a:pt x="50" y="23"/>
                  </a:lnTo>
                  <a:lnTo>
                    <a:pt x="50" y="21"/>
                  </a:lnTo>
                  <a:lnTo>
                    <a:pt x="48" y="21"/>
                  </a:lnTo>
                  <a:lnTo>
                    <a:pt x="46" y="21"/>
                  </a:lnTo>
                  <a:lnTo>
                    <a:pt x="46" y="19"/>
                  </a:lnTo>
                  <a:lnTo>
                    <a:pt x="44" y="19"/>
                  </a:lnTo>
                  <a:lnTo>
                    <a:pt x="42" y="19"/>
                  </a:lnTo>
                  <a:lnTo>
                    <a:pt x="42" y="17"/>
                  </a:lnTo>
                  <a:lnTo>
                    <a:pt x="35" y="21"/>
                  </a:lnTo>
                  <a:lnTo>
                    <a:pt x="35" y="19"/>
                  </a:lnTo>
                  <a:lnTo>
                    <a:pt x="35" y="21"/>
                  </a:lnTo>
                  <a:lnTo>
                    <a:pt x="35" y="23"/>
                  </a:lnTo>
                  <a:lnTo>
                    <a:pt x="35" y="25"/>
                  </a:lnTo>
                  <a:lnTo>
                    <a:pt x="33" y="25"/>
                  </a:lnTo>
                  <a:lnTo>
                    <a:pt x="33" y="23"/>
                  </a:lnTo>
                  <a:lnTo>
                    <a:pt x="31" y="23"/>
                  </a:lnTo>
                  <a:lnTo>
                    <a:pt x="31" y="27"/>
                  </a:lnTo>
                  <a:lnTo>
                    <a:pt x="31" y="29"/>
                  </a:lnTo>
                  <a:lnTo>
                    <a:pt x="31" y="33"/>
                  </a:lnTo>
                  <a:lnTo>
                    <a:pt x="33" y="33"/>
                  </a:lnTo>
                  <a:lnTo>
                    <a:pt x="35" y="33"/>
                  </a:lnTo>
                  <a:lnTo>
                    <a:pt x="35" y="31"/>
                  </a:lnTo>
                  <a:lnTo>
                    <a:pt x="36" y="31"/>
                  </a:lnTo>
                  <a:lnTo>
                    <a:pt x="38" y="31"/>
                  </a:lnTo>
                  <a:lnTo>
                    <a:pt x="38" y="33"/>
                  </a:lnTo>
                  <a:lnTo>
                    <a:pt x="40" y="33"/>
                  </a:lnTo>
                  <a:lnTo>
                    <a:pt x="42" y="33"/>
                  </a:lnTo>
                  <a:lnTo>
                    <a:pt x="42" y="31"/>
                  </a:lnTo>
                  <a:lnTo>
                    <a:pt x="44" y="31"/>
                  </a:lnTo>
                  <a:lnTo>
                    <a:pt x="44" y="33"/>
                  </a:lnTo>
                  <a:lnTo>
                    <a:pt x="44" y="31"/>
                  </a:lnTo>
                  <a:lnTo>
                    <a:pt x="46" y="31"/>
                  </a:lnTo>
                  <a:lnTo>
                    <a:pt x="46" y="33"/>
                  </a:lnTo>
                  <a:lnTo>
                    <a:pt x="48" y="31"/>
                  </a:lnTo>
                  <a:lnTo>
                    <a:pt x="50" y="31"/>
                  </a:lnTo>
                  <a:lnTo>
                    <a:pt x="52" y="31"/>
                  </a:lnTo>
                  <a:lnTo>
                    <a:pt x="52" y="33"/>
                  </a:lnTo>
                  <a:lnTo>
                    <a:pt x="54" y="33"/>
                  </a:lnTo>
                  <a:lnTo>
                    <a:pt x="54" y="35"/>
                  </a:lnTo>
                  <a:lnTo>
                    <a:pt x="56" y="35"/>
                  </a:lnTo>
                  <a:lnTo>
                    <a:pt x="58" y="35"/>
                  </a:lnTo>
                  <a:lnTo>
                    <a:pt x="59" y="35"/>
                  </a:lnTo>
                  <a:lnTo>
                    <a:pt x="59" y="33"/>
                  </a:lnTo>
                  <a:lnTo>
                    <a:pt x="61" y="33"/>
                  </a:lnTo>
                  <a:lnTo>
                    <a:pt x="63" y="33"/>
                  </a:lnTo>
                  <a:lnTo>
                    <a:pt x="63" y="31"/>
                  </a:lnTo>
                  <a:lnTo>
                    <a:pt x="65" y="31"/>
                  </a:lnTo>
                  <a:lnTo>
                    <a:pt x="67" y="31"/>
                  </a:lnTo>
                  <a:lnTo>
                    <a:pt x="67" y="33"/>
                  </a:lnTo>
                  <a:lnTo>
                    <a:pt x="65" y="33"/>
                  </a:lnTo>
                  <a:lnTo>
                    <a:pt x="67" y="35"/>
                  </a:lnTo>
                  <a:lnTo>
                    <a:pt x="69" y="35"/>
                  </a:lnTo>
                  <a:lnTo>
                    <a:pt x="69" y="37"/>
                  </a:lnTo>
                  <a:lnTo>
                    <a:pt x="69" y="38"/>
                  </a:lnTo>
                  <a:lnTo>
                    <a:pt x="71" y="38"/>
                  </a:lnTo>
                  <a:lnTo>
                    <a:pt x="71" y="37"/>
                  </a:lnTo>
                  <a:lnTo>
                    <a:pt x="73" y="37"/>
                  </a:lnTo>
                  <a:lnTo>
                    <a:pt x="75" y="37"/>
                  </a:lnTo>
                  <a:lnTo>
                    <a:pt x="75" y="38"/>
                  </a:lnTo>
                  <a:lnTo>
                    <a:pt x="77" y="38"/>
                  </a:lnTo>
                  <a:lnTo>
                    <a:pt x="79" y="38"/>
                  </a:lnTo>
                  <a:lnTo>
                    <a:pt x="79" y="37"/>
                  </a:lnTo>
                  <a:lnTo>
                    <a:pt x="81" y="37"/>
                  </a:lnTo>
                  <a:lnTo>
                    <a:pt x="83" y="37"/>
                  </a:lnTo>
                  <a:lnTo>
                    <a:pt x="83" y="35"/>
                  </a:lnTo>
                  <a:lnTo>
                    <a:pt x="83" y="37"/>
                  </a:lnTo>
                  <a:lnTo>
                    <a:pt x="84" y="35"/>
                  </a:lnTo>
                  <a:lnTo>
                    <a:pt x="86" y="37"/>
                  </a:lnTo>
                  <a:lnTo>
                    <a:pt x="88" y="37"/>
                  </a:lnTo>
                  <a:lnTo>
                    <a:pt x="90" y="37"/>
                  </a:lnTo>
                  <a:lnTo>
                    <a:pt x="92" y="37"/>
                  </a:lnTo>
                  <a:lnTo>
                    <a:pt x="94" y="35"/>
                  </a:lnTo>
                  <a:lnTo>
                    <a:pt x="96" y="35"/>
                  </a:lnTo>
                  <a:lnTo>
                    <a:pt x="98" y="35"/>
                  </a:lnTo>
                  <a:lnTo>
                    <a:pt x="100" y="35"/>
                  </a:lnTo>
                  <a:lnTo>
                    <a:pt x="100" y="37"/>
                  </a:lnTo>
                  <a:lnTo>
                    <a:pt x="100" y="38"/>
                  </a:lnTo>
                  <a:lnTo>
                    <a:pt x="100" y="40"/>
                  </a:lnTo>
                  <a:lnTo>
                    <a:pt x="102" y="42"/>
                  </a:lnTo>
                  <a:lnTo>
                    <a:pt x="104" y="44"/>
                  </a:lnTo>
                  <a:lnTo>
                    <a:pt x="102" y="44"/>
                  </a:lnTo>
                  <a:lnTo>
                    <a:pt x="102" y="46"/>
                  </a:lnTo>
                  <a:lnTo>
                    <a:pt x="100" y="46"/>
                  </a:lnTo>
                  <a:lnTo>
                    <a:pt x="102" y="46"/>
                  </a:lnTo>
                  <a:lnTo>
                    <a:pt x="102" y="48"/>
                  </a:lnTo>
                  <a:lnTo>
                    <a:pt x="102" y="50"/>
                  </a:lnTo>
                  <a:lnTo>
                    <a:pt x="102" y="52"/>
                  </a:lnTo>
                  <a:lnTo>
                    <a:pt x="104" y="52"/>
                  </a:lnTo>
                  <a:lnTo>
                    <a:pt x="106" y="54"/>
                  </a:lnTo>
                  <a:lnTo>
                    <a:pt x="107" y="54"/>
                  </a:lnTo>
                  <a:lnTo>
                    <a:pt x="107" y="52"/>
                  </a:lnTo>
                  <a:lnTo>
                    <a:pt x="106" y="52"/>
                  </a:lnTo>
                  <a:lnTo>
                    <a:pt x="107" y="52"/>
                  </a:lnTo>
                  <a:lnTo>
                    <a:pt x="107" y="50"/>
                  </a:lnTo>
                  <a:lnTo>
                    <a:pt x="109" y="50"/>
                  </a:lnTo>
                  <a:lnTo>
                    <a:pt x="111" y="50"/>
                  </a:lnTo>
                  <a:lnTo>
                    <a:pt x="113" y="52"/>
                  </a:lnTo>
                  <a:lnTo>
                    <a:pt x="115" y="52"/>
                  </a:lnTo>
                  <a:lnTo>
                    <a:pt x="117" y="52"/>
                  </a:lnTo>
                  <a:lnTo>
                    <a:pt x="117" y="54"/>
                  </a:lnTo>
                  <a:lnTo>
                    <a:pt x="119" y="54"/>
                  </a:lnTo>
                  <a:lnTo>
                    <a:pt x="119" y="56"/>
                  </a:lnTo>
                  <a:lnTo>
                    <a:pt x="119" y="58"/>
                  </a:lnTo>
                  <a:lnTo>
                    <a:pt x="119" y="60"/>
                  </a:lnTo>
                  <a:lnTo>
                    <a:pt x="119" y="61"/>
                  </a:lnTo>
                  <a:lnTo>
                    <a:pt x="119" y="63"/>
                  </a:lnTo>
                  <a:lnTo>
                    <a:pt x="121" y="63"/>
                  </a:lnTo>
                  <a:lnTo>
                    <a:pt x="119" y="65"/>
                  </a:lnTo>
                  <a:lnTo>
                    <a:pt x="121" y="65"/>
                  </a:lnTo>
                  <a:lnTo>
                    <a:pt x="121" y="67"/>
                  </a:lnTo>
                  <a:lnTo>
                    <a:pt x="119" y="67"/>
                  </a:lnTo>
                  <a:lnTo>
                    <a:pt x="121" y="67"/>
                  </a:lnTo>
                  <a:lnTo>
                    <a:pt x="121" y="69"/>
                  </a:lnTo>
                  <a:lnTo>
                    <a:pt x="121" y="71"/>
                  </a:lnTo>
                  <a:lnTo>
                    <a:pt x="119" y="71"/>
                  </a:lnTo>
                  <a:lnTo>
                    <a:pt x="121" y="71"/>
                  </a:lnTo>
                  <a:lnTo>
                    <a:pt x="121" y="73"/>
                  </a:lnTo>
                  <a:lnTo>
                    <a:pt x="123" y="73"/>
                  </a:lnTo>
                  <a:lnTo>
                    <a:pt x="123" y="75"/>
                  </a:lnTo>
                  <a:lnTo>
                    <a:pt x="125" y="75"/>
                  </a:lnTo>
                  <a:lnTo>
                    <a:pt x="123" y="77"/>
                  </a:lnTo>
                  <a:lnTo>
                    <a:pt x="121" y="79"/>
                  </a:lnTo>
                  <a:lnTo>
                    <a:pt x="119" y="79"/>
                  </a:lnTo>
                  <a:lnTo>
                    <a:pt x="119" y="77"/>
                  </a:lnTo>
                  <a:lnTo>
                    <a:pt x="117" y="75"/>
                  </a:lnTo>
                  <a:lnTo>
                    <a:pt x="115" y="77"/>
                  </a:lnTo>
                  <a:lnTo>
                    <a:pt x="113" y="77"/>
                  </a:lnTo>
                  <a:lnTo>
                    <a:pt x="113" y="75"/>
                  </a:lnTo>
                  <a:lnTo>
                    <a:pt x="113" y="77"/>
                  </a:lnTo>
                  <a:lnTo>
                    <a:pt x="111" y="75"/>
                  </a:lnTo>
                  <a:lnTo>
                    <a:pt x="109" y="75"/>
                  </a:lnTo>
                  <a:lnTo>
                    <a:pt x="109" y="77"/>
                  </a:lnTo>
                  <a:lnTo>
                    <a:pt x="107" y="77"/>
                  </a:lnTo>
                  <a:lnTo>
                    <a:pt x="106" y="79"/>
                  </a:lnTo>
                  <a:lnTo>
                    <a:pt x="104" y="79"/>
                  </a:lnTo>
                  <a:lnTo>
                    <a:pt x="102" y="79"/>
                  </a:lnTo>
                  <a:lnTo>
                    <a:pt x="100" y="79"/>
                  </a:lnTo>
                  <a:lnTo>
                    <a:pt x="100" y="77"/>
                  </a:lnTo>
                  <a:lnTo>
                    <a:pt x="102" y="77"/>
                  </a:lnTo>
                  <a:lnTo>
                    <a:pt x="102" y="75"/>
                  </a:lnTo>
                  <a:lnTo>
                    <a:pt x="100" y="75"/>
                  </a:lnTo>
                  <a:lnTo>
                    <a:pt x="98" y="75"/>
                  </a:lnTo>
                  <a:lnTo>
                    <a:pt x="96" y="75"/>
                  </a:lnTo>
                  <a:lnTo>
                    <a:pt x="94" y="75"/>
                  </a:lnTo>
                  <a:lnTo>
                    <a:pt x="92" y="75"/>
                  </a:lnTo>
                  <a:lnTo>
                    <a:pt x="92" y="77"/>
                  </a:lnTo>
                  <a:lnTo>
                    <a:pt x="90" y="77"/>
                  </a:lnTo>
                  <a:lnTo>
                    <a:pt x="88" y="79"/>
                  </a:lnTo>
                  <a:lnTo>
                    <a:pt x="86" y="79"/>
                  </a:lnTo>
                  <a:lnTo>
                    <a:pt x="86" y="81"/>
                  </a:lnTo>
                  <a:lnTo>
                    <a:pt x="84" y="81"/>
                  </a:lnTo>
                  <a:lnTo>
                    <a:pt x="84" y="83"/>
                  </a:lnTo>
                  <a:lnTo>
                    <a:pt x="83" y="83"/>
                  </a:lnTo>
                  <a:lnTo>
                    <a:pt x="81" y="85"/>
                  </a:lnTo>
                  <a:lnTo>
                    <a:pt x="81" y="83"/>
                  </a:lnTo>
                  <a:lnTo>
                    <a:pt x="81" y="85"/>
                  </a:lnTo>
                  <a:lnTo>
                    <a:pt x="79" y="85"/>
                  </a:lnTo>
                  <a:lnTo>
                    <a:pt x="77" y="85"/>
                  </a:lnTo>
                  <a:lnTo>
                    <a:pt x="77" y="86"/>
                  </a:lnTo>
                  <a:lnTo>
                    <a:pt x="71" y="90"/>
                  </a:lnTo>
                  <a:lnTo>
                    <a:pt x="69" y="90"/>
                  </a:lnTo>
                  <a:lnTo>
                    <a:pt x="67" y="90"/>
                  </a:lnTo>
                  <a:lnTo>
                    <a:pt x="67" y="88"/>
                  </a:lnTo>
                  <a:lnTo>
                    <a:pt x="67" y="86"/>
                  </a:lnTo>
                  <a:lnTo>
                    <a:pt x="65" y="85"/>
                  </a:lnTo>
                  <a:lnTo>
                    <a:pt x="65" y="83"/>
                  </a:lnTo>
                  <a:lnTo>
                    <a:pt x="65" y="81"/>
                  </a:lnTo>
                  <a:lnTo>
                    <a:pt x="65" y="79"/>
                  </a:lnTo>
                  <a:lnTo>
                    <a:pt x="65" y="77"/>
                  </a:lnTo>
                  <a:lnTo>
                    <a:pt x="65" y="75"/>
                  </a:lnTo>
                  <a:lnTo>
                    <a:pt x="65" y="73"/>
                  </a:lnTo>
                  <a:lnTo>
                    <a:pt x="65" y="71"/>
                  </a:lnTo>
                  <a:lnTo>
                    <a:pt x="67" y="71"/>
                  </a:lnTo>
                  <a:lnTo>
                    <a:pt x="67" y="69"/>
                  </a:lnTo>
                  <a:lnTo>
                    <a:pt x="67" y="67"/>
                  </a:lnTo>
                  <a:lnTo>
                    <a:pt x="67" y="65"/>
                  </a:lnTo>
                  <a:lnTo>
                    <a:pt x="65" y="65"/>
                  </a:lnTo>
                  <a:lnTo>
                    <a:pt x="63" y="65"/>
                  </a:lnTo>
                  <a:lnTo>
                    <a:pt x="61" y="65"/>
                  </a:lnTo>
                  <a:lnTo>
                    <a:pt x="61" y="63"/>
                  </a:lnTo>
                  <a:lnTo>
                    <a:pt x="63" y="63"/>
                  </a:lnTo>
                  <a:lnTo>
                    <a:pt x="63" y="61"/>
                  </a:lnTo>
                  <a:lnTo>
                    <a:pt x="63" y="60"/>
                  </a:lnTo>
                  <a:lnTo>
                    <a:pt x="63" y="58"/>
                  </a:lnTo>
                  <a:lnTo>
                    <a:pt x="61" y="58"/>
                  </a:lnTo>
                  <a:lnTo>
                    <a:pt x="61" y="56"/>
                  </a:lnTo>
                  <a:lnTo>
                    <a:pt x="59" y="56"/>
                  </a:lnTo>
                  <a:lnTo>
                    <a:pt x="58" y="54"/>
                  </a:lnTo>
                  <a:lnTo>
                    <a:pt x="58" y="56"/>
                  </a:lnTo>
                  <a:lnTo>
                    <a:pt x="58" y="54"/>
                  </a:lnTo>
                  <a:lnTo>
                    <a:pt x="56" y="54"/>
                  </a:lnTo>
                  <a:lnTo>
                    <a:pt x="54" y="54"/>
                  </a:lnTo>
                  <a:lnTo>
                    <a:pt x="54" y="56"/>
                  </a:lnTo>
                  <a:lnTo>
                    <a:pt x="52" y="56"/>
                  </a:lnTo>
                  <a:lnTo>
                    <a:pt x="54" y="56"/>
                  </a:lnTo>
                  <a:lnTo>
                    <a:pt x="52" y="56"/>
                  </a:lnTo>
                  <a:lnTo>
                    <a:pt x="52" y="58"/>
                  </a:lnTo>
                  <a:lnTo>
                    <a:pt x="50" y="60"/>
                  </a:lnTo>
                  <a:lnTo>
                    <a:pt x="50" y="61"/>
                  </a:lnTo>
                  <a:lnTo>
                    <a:pt x="48" y="61"/>
                  </a:lnTo>
                  <a:lnTo>
                    <a:pt x="48" y="63"/>
                  </a:lnTo>
                  <a:lnTo>
                    <a:pt x="46" y="63"/>
                  </a:lnTo>
                  <a:lnTo>
                    <a:pt x="46" y="65"/>
                  </a:lnTo>
                  <a:lnTo>
                    <a:pt x="44" y="65"/>
                  </a:lnTo>
                  <a:lnTo>
                    <a:pt x="44" y="67"/>
                  </a:lnTo>
                  <a:lnTo>
                    <a:pt x="46" y="67"/>
                  </a:lnTo>
                  <a:lnTo>
                    <a:pt x="46" y="69"/>
                  </a:lnTo>
                  <a:lnTo>
                    <a:pt x="46" y="71"/>
                  </a:lnTo>
                  <a:lnTo>
                    <a:pt x="46" y="73"/>
                  </a:lnTo>
                  <a:lnTo>
                    <a:pt x="44" y="73"/>
                  </a:lnTo>
                  <a:lnTo>
                    <a:pt x="42" y="73"/>
                  </a:lnTo>
                  <a:lnTo>
                    <a:pt x="42" y="71"/>
                  </a:lnTo>
                  <a:lnTo>
                    <a:pt x="40" y="71"/>
                  </a:lnTo>
                  <a:lnTo>
                    <a:pt x="38" y="71"/>
                  </a:lnTo>
                  <a:lnTo>
                    <a:pt x="36" y="73"/>
                  </a:lnTo>
                  <a:lnTo>
                    <a:pt x="35" y="71"/>
                  </a:lnTo>
                  <a:lnTo>
                    <a:pt x="35" y="73"/>
                  </a:lnTo>
                  <a:lnTo>
                    <a:pt x="33" y="73"/>
                  </a:lnTo>
                  <a:lnTo>
                    <a:pt x="33" y="75"/>
                  </a:lnTo>
                  <a:lnTo>
                    <a:pt x="33" y="77"/>
                  </a:lnTo>
                  <a:lnTo>
                    <a:pt x="33" y="79"/>
                  </a:lnTo>
                  <a:lnTo>
                    <a:pt x="33" y="81"/>
                  </a:lnTo>
                  <a:lnTo>
                    <a:pt x="31" y="81"/>
                  </a:lnTo>
                  <a:lnTo>
                    <a:pt x="29" y="81"/>
                  </a:lnTo>
                  <a:lnTo>
                    <a:pt x="27" y="79"/>
                  </a:lnTo>
                  <a:lnTo>
                    <a:pt x="27" y="77"/>
                  </a:lnTo>
                  <a:lnTo>
                    <a:pt x="25" y="77"/>
                  </a:lnTo>
                  <a:lnTo>
                    <a:pt x="25" y="79"/>
                  </a:lnTo>
                  <a:lnTo>
                    <a:pt x="25" y="77"/>
                  </a:lnTo>
                  <a:lnTo>
                    <a:pt x="23" y="77"/>
                  </a:lnTo>
                  <a:lnTo>
                    <a:pt x="23" y="79"/>
                  </a:lnTo>
                  <a:lnTo>
                    <a:pt x="21" y="79"/>
                  </a:lnTo>
                  <a:lnTo>
                    <a:pt x="19" y="79"/>
                  </a:lnTo>
                  <a:lnTo>
                    <a:pt x="19" y="81"/>
                  </a:lnTo>
                  <a:lnTo>
                    <a:pt x="17" y="81"/>
                  </a:lnTo>
                  <a:lnTo>
                    <a:pt x="15" y="81"/>
                  </a:lnTo>
                  <a:lnTo>
                    <a:pt x="15" y="83"/>
                  </a:lnTo>
                  <a:lnTo>
                    <a:pt x="13" y="83"/>
                  </a:lnTo>
                  <a:lnTo>
                    <a:pt x="13" y="85"/>
                  </a:lnTo>
                  <a:lnTo>
                    <a:pt x="11" y="85"/>
                  </a:lnTo>
                  <a:lnTo>
                    <a:pt x="10" y="85"/>
                  </a:lnTo>
                  <a:lnTo>
                    <a:pt x="10" y="83"/>
                  </a:lnTo>
                  <a:lnTo>
                    <a:pt x="8" y="83"/>
                  </a:lnTo>
                  <a:lnTo>
                    <a:pt x="8" y="81"/>
                  </a:lnTo>
                  <a:lnTo>
                    <a:pt x="8" y="79"/>
                  </a:lnTo>
                  <a:lnTo>
                    <a:pt x="8" y="77"/>
                  </a:lnTo>
                  <a:lnTo>
                    <a:pt x="8" y="75"/>
                  </a:lnTo>
                  <a:lnTo>
                    <a:pt x="8" y="73"/>
                  </a:lnTo>
                  <a:lnTo>
                    <a:pt x="8" y="71"/>
                  </a:lnTo>
                  <a:lnTo>
                    <a:pt x="10" y="71"/>
                  </a:lnTo>
                  <a:lnTo>
                    <a:pt x="10" y="69"/>
                  </a:lnTo>
                  <a:lnTo>
                    <a:pt x="11" y="69"/>
                  </a:lnTo>
                  <a:lnTo>
                    <a:pt x="11" y="67"/>
                  </a:lnTo>
                  <a:lnTo>
                    <a:pt x="11" y="65"/>
                  </a:lnTo>
                  <a:lnTo>
                    <a:pt x="13" y="65"/>
                  </a:lnTo>
                  <a:lnTo>
                    <a:pt x="15" y="65"/>
                  </a:lnTo>
                  <a:lnTo>
                    <a:pt x="15" y="63"/>
                  </a:lnTo>
                  <a:lnTo>
                    <a:pt x="15" y="61"/>
                  </a:lnTo>
                  <a:lnTo>
                    <a:pt x="15" y="60"/>
                  </a:lnTo>
                  <a:lnTo>
                    <a:pt x="13" y="58"/>
                  </a:lnTo>
                  <a:lnTo>
                    <a:pt x="13" y="56"/>
                  </a:lnTo>
                  <a:lnTo>
                    <a:pt x="11" y="56"/>
                  </a:lnTo>
                  <a:lnTo>
                    <a:pt x="11" y="54"/>
                  </a:lnTo>
                  <a:lnTo>
                    <a:pt x="11" y="52"/>
                  </a:lnTo>
                  <a:lnTo>
                    <a:pt x="11" y="50"/>
                  </a:lnTo>
                  <a:lnTo>
                    <a:pt x="11" y="48"/>
                  </a:lnTo>
                  <a:lnTo>
                    <a:pt x="13" y="48"/>
                  </a:lnTo>
                  <a:lnTo>
                    <a:pt x="13" y="46"/>
                  </a:lnTo>
                  <a:lnTo>
                    <a:pt x="13" y="44"/>
                  </a:lnTo>
                  <a:lnTo>
                    <a:pt x="11" y="44"/>
                  </a:lnTo>
                  <a:lnTo>
                    <a:pt x="10" y="44"/>
                  </a:lnTo>
                  <a:lnTo>
                    <a:pt x="10" y="42"/>
                  </a:lnTo>
                  <a:lnTo>
                    <a:pt x="10" y="44"/>
                  </a:lnTo>
                  <a:lnTo>
                    <a:pt x="8" y="44"/>
                  </a:lnTo>
                  <a:lnTo>
                    <a:pt x="6" y="44"/>
                  </a:lnTo>
                  <a:lnTo>
                    <a:pt x="6" y="42"/>
                  </a:lnTo>
                  <a:lnTo>
                    <a:pt x="6" y="40"/>
                  </a:lnTo>
                  <a:lnTo>
                    <a:pt x="4" y="40"/>
                  </a:lnTo>
                  <a:lnTo>
                    <a:pt x="2" y="40"/>
                  </a:lnTo>
                  <a:lnTo>
                    <a:pt x="0" y="38"/>
                  </a:lnTo>
                  <a:lnTo>
                    <a:pt x="0" y="37"/>
                  </a:lnTo>
                  <a:lnTo>
                    <a:pt x="0" y="35"/>
                  </a:lnTo>
                  <a:lnTo>
                    <a:pt x="2" y="35"/>
                  </a:lnTo>
                  <a:lnTo>
                    <a:pt x="2" y="33"/>
                  </a:lnTo>
                  <a:lnTo>
                    <a:pt x="4" y="31"/>
                  </a:lnTo>
                  <a:lnTo>
                    <a:pt x="6" y="31"/>
                  </a:lnTo>
                  <a:lnTo>
                    <a:pt x="11" y="33"/>
                  </a:lnTo>
                  <a:lnTo>
                    <a:pt x="15" y="33"/>
                  </a:lnTo>
                  <a:lnTo>
                    <a:pt x="17" y="33"/>
                  </a:lnTo>
                  <a:lnTo>
                    <a:pt x="19" y="33"/>
                  </a:lnTo>
                  <a:lnTo>
                    <a:pt x="19" y="31"/>
                  </a:lnTo>
                  <a:lnTo>
                    <a:pt x="19" y="29"/>
                  </a:lnTo>
                  <a:lnTo>
                    <a:pt x="21" y="27"/>
                  </a:lnTo>
                  <a:lnTo>
                    <a:pt x="21" y="25"/>
                  </a:lnTo>
                  <a:lnTo>
                    <a:pt x="21" y="27"/>
                  </a:lnTo>
                  <a:lnTo>
                    <a:pt x="23" y="27"/>
                  </a:lnTo>
                  <a:lnTo>
                    <a:pt x="23" y="25"/>
                  </a:lnTo>
                  <a:lnTo>
                    <a:pt x="23" y="23"/>
                  </a:lnTo>
                  <a:lnTo>
                    <a:pt x="23" y="25"/>
                  </a:lnTo>
                  <a:lnTo>
                    <a:pt x="25" y="25"/>
                  </a:lnTo>
                  <a:lnTo>
                    <a:pt x="23" y="23"/>
                  </a:lnTo>
                  <a:lnTo>
                    <a:pt x="23" y="21"/>
                  </a:lnTo>
                  <a:lnTo>
                    <a:pt x="25" y="21"/>
                  </a:lnTo>
                  <a:lnTo>
                    <a:pt x="27" y="21"/>
                  </a:lnTo>
                  <a:lnTo>
                    <a:pt x="25" y="19"/>
                  </a:lnTo>
                  <a:lnTo>
                    <a:pt x="21" y="21"/>
                  </a:lnTo>
                  <a:lnTo>
                    <a:pt x="21" y="19"/>
                  </a:lnTo>
                  <a:lnTo>
                    <a:pt x="19" y="19"/>
                  </a:lnTo>
                  <a:lnTo>
                    <a:pt x="21" y="19"/>
                  </a:lnTo>
                  <a:lnTo>
                    <a:pt x="23" y="19"/>
                  </a:lnTo>
                  <a:lnTo>
                    <a:pt x="23" y="17"/>
                  </a:lnTo>
                  <a:lnTo>
                    <a:pt x="27" y="17"/>
                  </a:lnTo>
                  <a:lnTo>
                    <a:pt x="29" y="19"/>
                  </a:lnTo>
                  <a:lnTo>
                    <a:pt x="31" y="19"/>
                  </a:lnTo>
                  <a:lnTo>
                    <a:pt x="31" y="17"/>
                  </a:lnTo>
                  <a:lnTo>
                    <a:pt x="29" y="17"/>
                  </a:lnTo>
                  <a:lnTo>
                    <a:pt x="31" y="17"/>
                  </a:lnTo>
                  <a:lnTo>
                    <a:pt x="31" y="15"/>
                  </a:lnTo>
                  <a:lnTo>
                    <a:pt x="31" y="13"/>
                  </a:lnTo>
                  <a:lnTo>
                    <a:pt x="31" y="12"/>
                  </a:lnTo>
                  <a:lnTo>
                    <a:pt x="29" y="12"/>
                  </a:lnTo>
                  <a:lnTo>
                    <a:pt x="31" y="10"/>
                  </a:lnTo>
                  <a:lnTo>
                    <a:pt x="31" y="8"/>
                  </a:lnTo>
                  <a:lnTo>
                    <a:pt x="33" y="6"/>
                  </a:lnTo>
                  <a:lnTo>
                    <a:pt x="35" y="6"/>
                  </a:lnTo>
                  <a:lnTo>
                    <a:pt x="35" y="8"/>
                  </a:lnTo>
                  <a:lnTo>
                    <a:pt x="36" y="8"/>
                  </a:lnTo>
                  <a:lnTo>
                    <a:pt x="36" y="10"/>
                  </a:lnTo>
                  <a:lnTo>
                    <a:pt x="38" y="10"/>
                  </a:lnTo>
                  <a:lnTo>
                    <a:pt x="38" y="8"/>
                  </a:lnTo>
                  <a:lnTo>
                    <a:pt x="40" y="8"/>
                  </a:lnTo>
                  <a:lnTo>
                    <a:pt x="42" y="8"/>
                  </a:lnTo>
                  <a:lnTo>
                    <a:pt x="44" y="6"/>
                  </a:lnTo>
                  <a:lnTo>
                    <a:pt x="46" y="6"/>
                  </a:lnTo>
                  <a:lnTo>
                    <a:pt x="46" y="4"/>
                  </a:lnTo>
                  <a:lnTo>
                    <a:pt x="48" y="4"/>
                  </a:lnTo>
                  <a:lnTo>
                    <a:pt x="48" y="2"/>
                  </a:lnTo>
                  <a:lnTo>
                    <a:pt x="48" y="0"/>
                  </a:lnTo>
                  <a:lnTo>
                    <a:pt x="50"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3" name="Freeform 231"/>
            <p:cNvSpPr>
              <a:spLocks noEditPoints="1"/>
            </p:cNvSpPr>
            <p:nvPr/>
          </p:nvSpPr>
          <p:spPr bwMode="auto">
            <a:xfrm>
              <a:off x="6353175" y="3635375"/>
              <a:ext cx="358775" cy="249238"/>
            </a:xfrm>
            <a:custGeom>
              <a:avLst/>
              <a:gdLst>
                <a:gd name="T0" fmla="*/ 11 w 226"/>
                <a:gd name="T1" fmla="*/ 80 h 157"/>
                <a:gd name="T2" fmla="*/ 104 w 226"/>
                <a:gd name="T3" fmla="*/ 5 h 157"/>
                <a:gd name="T4" fmla="*/ 117 w 226"/>
                <a:gd name="T5" fmla="*/ 9 h 157"/>
                <a:gd name="T6" fmla="*/ 123 w 226"/>
                <a:gd name="T7" fmla="*/ 19 h 157"/>
                <a:gd name="T8" fmla="*/ 127 w 226"/>
                <a:gd name="T9" fmla="*/ 30 h 157"/>
                <a:gd name="T10" fmla="*/ 136 w 226"/>
                <a:gd name="T11" fmla="*/ 32 h 157"/>
                <a:gd name="T12" fmla="*/ 152 w 226"/>
                <a:gd name="T13" fmla="*/ 38 h 157"/>
                <a:gd name="T14" fmla="*/ 159 w 226"/>
                <a:gd name="T15" fmla="*/ 51 h 157"/>
                <a:gd name="T16" fmla="*/ 169 w 226"/>
                <a:gd name="T17" fmla="*/ 65 h 157"/>
                <a:gd name="T18" fmla="*/ 188 w 226"/>
                <a:gd name="T19" fmla="*/ 80 h 157"/>
                <a:gd name="T20" fmla="*/ 205 w 226"/>
                <a:gd name="T21" fmla="*/ 92 h 157"/>
                <a:gd name="T22" fmla="*/ 223 w 226"/>
                <a:gd name="T23" fmla="*/ 99 h 157"/>
                <a:gd name="T24" fmla="*/ 224 w 226"/>
                <a:gd name="T25" fmla="*/ 113 h 157"/>
                <a:gd name="T26" fmla="*/ 211 w 226"/>
                <a:gd name="T27" fmla="*/ 111 h 157"/>
                <a:gd name="T28" fmla="*/ 198 w 226"/>
                <a:gd name="T29" fmla="*/ 122 h 157"/>
                <a:gd name="T30" fmla="*/ 186 w 226"/>
                <a:gd name="T31" fmla="*/ 136 h 157"/>
                <a:gd name="T32" fmla="*/ 171 w 226"/>
                <a:gd name="T33" fmla="*/ 142 h 157"/>
                <a:gd name="T34" fmla="*/ 167 w 226"/>
                <a:gd name="T35" fmla="*/ 151 h 157"/>
                <a:gd name="T36" fmla="*/ 155 w 226"/>
                <a:gd name="T37" fmla="*/ 153 h 157"/>
                <a:gd name="T38" fmla="*/ 140 w 226"/>
                <a:gd name="T39" fmla="*/ 145 h 157"/>
                <a:gd name="T40" fmla="*/ 140 w 226"/>
                <a:gd name="T41" fmla="*/ 138 h 157"/>
                <a:gd name="T42" fmla="*/ 134 w 226"/>
                <a:gd name="T43" fmla="*/ 126 h 157"/>
                <a:gd name="T44" fmla="*/ 119 w 226"/>
                <a:gd name="T45" fmla="*/ 119 h 157"/>
                <a:gd name="T46" fmla="*/ 111 w 226"/>
                <a:gd name="T47" fmla="*/ 109 h 157"/>
                <a:gd name="T48" fmla="*/ 96 w 226"/>
                <a:gd name="T49" fmla="*/ 107 h 157"/>
                <a:gd name="T50" fmla="*/ 82 w 226"/>
                <a:gd name="T51" fmla="*/ 101 h 157"/>
                <a:gd name="T52" fmla="*/ 73 w 226"/>
                <a:gd name="T53" fmla="*/ 96 h 157"/>
                <a:gd name="T54" fmla="*/ 63 w 226"/>
                <a:gd name="T55" fmla="*/ 97 h 157"/>
                <a:gd name="T56" fmla="*/ 46 w 226"/>
                <a:gd name="T57" fmla="*/ 99 h 157"/>
                <a:gd name="T58" fmla="*/ 34 w 226"/>
                <a:gd name="T59" fmla="*/ 111 h 157"/>
                <a:gd name="T60" fmla="*/ 23 w 226"/>
                <a:gd name="T61" fmla="*/ 97 h 157"/>
                <a:gd name="T62" fmla="*/ 25 w 226"/>
                <a:gd name="T63" fmla="*/ 80 h 157"/>
                <a:gd name="T64" fmla="*/ 21 w 226"/>
                <a:gd name="T65" fmla="*/ 76 h 157"/>
                <a:gd name="T66" fmla="*/ 11 w 226"/>
                <a:gd name="T67" fmla="*/ 74 h 157"/>
                <a:gd name="T68" fmla="*/ 13 w 226"/>
                <a:gd name="T69" fmla="*/ 65 h 157"/>
                <a:gd name="T70" fmla="*/ 19 w 226"/>
                <a:gd name="T71" fmla="*/ 69 h 157"/>
                <a:gd name="T72" fmla="*/ 17 w 226"/>
                <a:gd name="T73" fmla="*/ 67 h 157"/>
                <a:gd name="T74" fmla="*/ 19 w 226"/>
                <a:gd name="T75" fmla="*/ 59 h 157"/>
                <a:gd name="T76" fmla="*/ 11 w 226"/>
                <a:gd name="T77" fmla="*/ 63 h 157"/>
                <a:gd name="T78" fmla="*/ 6 w 226"/>
                <a:gd name="T79" fmla="*/ 55 h 157"/>
                <a:gd name="T80" fmla="*/ 9 w 226"/>
                <a:gd name="T81" fmla="*/ 38 h 157"/>
                <a:gd name="T82" fmla="*/ 17 w 226"/>
                <a:gd name="T83" fmla="*/ 44 h 157"/>
                <a:gd name="T84" fmla="*/ 21 w 226"/>
                <a:gd name="T85" fmla="*/ 46 h 157"/>
                <a:gd name="T86" fmla="*/ 31 w 226"/>
                <a:gd name="T87" fmla="*/ 44 h 157"/>
                <a:gd name="T88" fmla="*/ 34 w 226"/>
                <a:gd name="T89" fmla="*/ 42 h 157"/>
                <a:gd name="T90" fmla="*/ 36 w 226"/>
                <a:gd name="T91" fmla="*/ 34 h 157"/>
                <a:gd name="T92" fmla="*/ 27 w 226"/>
                <a:gd name="T93" fmla="*/ 23 h 157"/>
                <a:gd name="T94" fmla="*/ 13 w 226"/>
                <a:gd name="T95" fmla="*/ 15 h 157"/>
                <a:gd name="T96" fmla="*/ 8 w 226"/>
                <a:gd name="T97" fmla="*/ 28 h 157"/>
                <a:gd name="T98" fmla="*/ 4 w 226"/>
                <a:gd name="T99" fmla="*/ 28 h 157"/>
                <a:gd name="T100" fmla="*/ 4 w 226"/>
                <a:gd name="T101" fmla="*/ 19 h 157"/>
                <a:gd name="T102" fmla="*/ 29 w 226"/>
                <a:gd name="T103" fmla="*/ 9 h 157"/>
                <a:gd name="T104" fmla="*/ 46 w 226"/>
                <a:gd name="T105" fmla="*/ 28 h 157"/>
                <a:gd name="T106" fmla="*/ 63 w 226"/>
                <a:gd name="T107" fmla="*/ 30 h 157"/>
                <a:gd name="T108" fmla="*/ 75 w 226"/>
                <a:gd name="T109" fmla="*/ 28 h 157"/>
                <a:gd name="T110" fmla="*/ 75 w 226"/>
                <a:gd name="T111" fmla="*/ 23 h 157"/>
                <a:gd name="T112" fmla="*/ 80 w 226"/>
                <a:gd name="T113" fmla="*/ 26 h 157"/>
                <a:gd name="T114" fmla="*/ 84 w 226"/>
                <a:gd name="T115" fmla="*/ 19 h 157"/>
                <a:gd name="T116" fmla="*/ 88 w 226"/>
                <a:gd name="T117" fmla="*/ 9 h 157"/>
                <a:gd name="T118" fmla="*/ 96 w 226"/>
                <a:gd name="T119" fmla="*/ 11 h 157"/>
                <a:gd name="T120" fmla="*/ 96 w 226"/>
                <a:gd name="T121" fmla="*/ 3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6" h="157">
                  <a:moveTo>
                    <a:pt x="11" y="84"/>
                  </a:moveTo>
                  <a:lnTo>
                    <a:pt x="11" y="82"/>
                  </a:lnTo>
                  <a:lnTo>
                    <a:pt x="9" y="82"/>
                  </a:lnTo>
                  <a:lnTo>
                    <a:pt x="9" y="80"/>
                  </a:lnTo>
                  <a:lnTo>
                    <a:pt x="9" y="78"/>
                  </a:lnTo>
                  <a:lnTo>
                    <a:pt x="11" y="78"/>
                  </a:lnTo>
                  <a:lnTo>
                    <a:pt x="11" y="76"/>
                  </a:lnTo>
                  <a:lnTo>
                    <a:pt x="11" y="78"/>
                  </a:lnTo>
                  <a:lnTo>
                    <a:pt x="11" y="80"/>
                  </a:lnTo>
                  <a:lnTo>
                    <a:pt x="11" y="82"/>
                  </a:lnTo>
                  <a:lnTo>
                    <a:pt x="11" y="84"/>
                  </a:lnTo>
                  <a:close/>
                  <a:moveTo>
                    <a:pt x="17" y="67"/>
                  </a:moveTo>
                  <a:lnTo>
                    <a:pt x="19" y="69"/>
                  </a:lnTo>
                  <a:lnTo>
                    <a:pt x="17" y="69"/>
                  </a:lnTo>
                  <a:lnTo>
                    <a:pt x="17" y="67"/>
                  </a:lnTo>
                  <a:close/>
                  <a:moveTo>
                    <a:pt x="100" y="0"/>
                  </a:moveTo>
                  <a:lnTo>
                    <a:pt x="102" y="3"/>
                  </a:lnTo>
                  <a:lnTo>
                    <a:pt x="104" y="5"/>
                  </a:lnTo>
                  <a:lnTo>
                    <a:pt x="105" y="5"/>
                  </a:lnTo>
                  <a:lnTo>
                    <a:pt x="107" y="5"/>
                  </a:lnTo>
                  <a:lnTo>
                    <a:pt x="109" y="5"/>
                  </a:lnTo>
                  <a:lnTo>
                    <a:pt x="109" y="7"/>
                  </a:lnTo>
                  <a:lnTo>
                    <a:pt x="109" y="9"/>
                  </a:lnTo>
                  <a:lnTo>
                    <a:pt x="111" y="9"/>
                  </a:lnTo>
                  <a:lnTo>
                    <a:pt x="111" y="11"/>
                  </a:lnTo>
                  <a:lnTo>
                    <a:pt x="113" y="11"/>
                  </a:lnTo>
                  <a:lnTo>
                    <a:pt x="117" y="9"/>
                  </a:lnTo>
                  <a:lnTo>
                    <a:pt x="119" y="9"/>
                  </a:lnTo>
                  <a:lnTo>
                    <a:pt x="119" y="11"/>
                  </a:lnTo>
                  <a:lnTo>
                    <a:pt x="121" y="11"/>
                  </a:lnTo>
                  <a:lnTo>
                    <a:pt x="121" y="13"/>
                  </a:lnTo>
                  <a:lnTo>
                    <a:pt x="121" y="15"/>
                  </a:lnTo>
                  <a:lnTo>
                    <a:pt x="121" y="17"/>
                  </a:lnTo>
                  <a:lnTo>
                    <a:pt x="119" y="17"/>
                  </a:lnTo>
                  <a:lnTo>
                    <a:pt x="121" y="17"/>
                  </a:lnTo>
                  <a:lnTo>
                    <a:pt x="123" y="19"/>
                  </a:lnTo>
                  <a:lnTo>
                    <a:pt x="125" y="21"/>
                  </a:lnTo>
                  <a:lnTo>
                    <a:pt x="123" y="21"/>
                  </a:lnTo>
                  <a:lnTo>
                    <a:pt x="123" y="23"/>
                  </a:lnTo>
                  <a:lnTo>
                    <a:pt x="123" y="25"/>
                  </a:lnTo>
                  <a:lnTo>
                    <a:pt x="123" y="26"/>
                  </a:lnTo>
                  <a:lnTo>
                    <a:pt x="123" y="28"/>
                  </a:lnTo>
                  <a:lnTo>
                    <a:pt x="123" y="30"/>
                  </a:lnTo>
                  <a:lnTo>
                    <a:pt x="125" y="30"/>
                  </a:lnTo>
                  <a:lnTo>
                    <a:pt x="127" y="30"/>
                  </a:lnTo>
                  <a:lnTo>
                    <a:pt x="127" y="32"/>
                  </a:lnTo>
                  <a:lnTo>
                    <a:pt x="128" y="32"/>
                  </a:lnTo>
                  <a:lnTo>
                    <a:pt x="128" y="34"/>
                  </a:lnTo>
                  <a:lnTo>
                    <a:pt x="130" y="34"/>
                  </a:lnTo>
                  <a:lnTo>
                    <a:pt x="132" y="32"/>
                  </a:lnTo>
                  <a:lnTo>
                    <a:pt x="134" y="32"/>
                  </a:lnTo>
                  <a:lnTo>
                    <a:pt x="136" y="32"/>
                  </a:lnTo>
                  <a:lnTo>
                    <a:pt x="136" y="34"/>
                  </a:lnTo>
                  <a:lnTo>
                    <a:pt x="136" y="32"/>
                  </a:lnTo>
                  <a:lnTo>
                    <a:pt x="138" y="32"/>
                  </a:lnTo>
                  <a:lnTo>
                    <a:pt x="140" y="34"/>
                  </a:lnTo>
                  <a:lnTo>
                    <a:pt x="142" y="34"/>
                  </a:lnTo>
                  <a:lnTo>
                    <a:pt x="142" y="32"/>
                  </a:lnTo>
                  <a:lnTo>
                    <a:pt x="144" y="32"/>
                  </a:lnTo>
                  <a:lnTo>
                    <a:pt x="146" y="32"/>
                  </a:lnTo>
                  <a:lnTo>
                    <a:pt x="148" y="32"/>
                  </a:lnTo>
                  <a:lnTo>
                    <a:pt x="152" y="36"/>
                  </a:lnTo>
                  <a:lnTo>
                    <a:pt x="152" y="38"/>
                  </a:lnTo>
                  <a:lnTo>
                    <a:pt x="153" y="38"/>
                  </a:lnTo>
                  <a:lnTo>
                    <a:pt x="153" y="40"/>
                  </a:lnTo>
                  <a:lnTo>
                    <a:pt x="153" y="42"/>
                  </a:lnTo>
                  <a:lnTo>
                    <a:pt x="153" y="44"/>
                  </a:lnTo>
                  <a:lnTo>
                    <a:pt x="155" y="46"/>
                  </a:lnTo>
                  <a:lnTo>
                    <a:pt x="155" y="48"/>
                  </a:lnTo>
                  <a:lnTo>
                    <a:pt x="157" y="49"/>
                  </a:lnTo>
                  <a:lnTo>
                    <a:pt x="159" y="49"/>
                  </a:lnTo>
                  <a:lnTo>
                    <a:pt x="159" y="51"/>
                  </a:lnTo>
                  <a:lnTo>
                    <a:pt x="159" y="53"/>
                  </a:lnTo>
                  <a:lnTo>
                    <a:pt x="159" y="55"/>
                  </a:lnTo>
                  <a:lnTo>
                    <a:pt x="159" y="57"/>
                  </a:lnTo>
                  <a:lnTo>
                    <a:pt x="159" y="59"/>
                  </a:lnTo>
                  <a:lnTo>
                    <a:pt x="161" y="59"/>
                  </a:lnTo>
                  <a:lnTo>
                    <a:pt x="163" y="61"/>
                  </a:lnTo>
                  <a:lnTo>
                    <a:pt x="165" y="63"/>
                  </a:lnTo>
                  <a:lnTo>
                    <a:pt x="167" y="63"/>
                  </a:lnTo>
                  <a:lnTo>
                    <a:pt x="169" y="65"/>
                  </a:lnTo>
                  <a:lnTo>
                    <a:pt x="175" y="69"/>
                  </a:lnTo>
                  <a:lnTo>
                    <a:pt x="176" y="71"/>
                  </a:lnTo>
                  <a:lnTo>
                    <a:pt x="176" y="73"/>
                  </a:lnTo>
                  <a:lnTo>
                    <a:pt x="178" y="74"/>
                  </a:lnTo>
                  <a:lnTo>
                    <a:pt x="180" y="74"/>
                  </a:lnTo>
                  <a:lnTo>
                    <a:pt x="182" y="76"/>
                  </a:lnTo>
                  <a:lnTo>
                    <a:pt x="184" y="78"/>
                  </a:lnTo>
                  <a:lnTo>
                    <a:pt x="186" y="80"/>
                  </a:lnTo>
                  <a:lnTo>
                    <a:pt x="188" y="80"/>
                  </a:lnTo>
                  <a:lnTo>
                    <a:pt x="190" y="80"/>
                  </a:lnTo>
                  <a:lnTo>
                    <a:pt x="192" y="82"/>
                  </a:lnTo>
                  <a:lnTo>
                    <a:pt x="196" y="84"/>
                  </a:lnTo>
                  <a:lnTo>
                    <a:pt x="198" y="86"/>
                  </a:lnTo>
                  <a:lnTo>
                    <a:pt x="200" y="86"/>
                  </a:lnTo>
                  <a:lnTo>
                    <a:pt x="200" y="88"/>
                  </a:lnTo>
                  <a:lnTo>
                    <a:pt x="201" y="90"/>
                  </a:lnTo>
                  <a:lnTo>
                    <a:pt x="203" y="90"/>
                  </a:lnTo>
                  <a:lnTo>
                    <a:pt x="205" y="92"/>
                  </a:lnTo>
                  <a:lnTo>
                    <a:pt x="207" y="94"/>
                  </a:lnTo>
                  <a:lnTo>
                    <a:pt x="211" y="96"/>
                  </a:lnTo>
                  <a:lnTo>
                    <a:pt x="213" y="96"/>
                  </a:lnTo>
                  <a:lnTo>
                    <a:pt x="213" y="94"/>
                  </a:lnTo>
                  <a:lnTo>
                    <a:pt x="215" y="94"/>
                  </a:lnTo>
                  <a:lnTo>
                    <a:pt x="217" y="96"/>
                  </a:lnTo>
                  <a:lnTo>
                    <a:pt x="219" y="96"/>
                  </a:lnTo>
                  <a:lnTo>
                    <a:pt x="221" y="97"/>
                  </a:lnTo>
                  <a:lnTo>
                    <a:pt x="223" y="99"/>
                  </a:lnTo>
                  <a:lnTo>
                    <a:pt x="224" y="99"/>
                  </a:lnTo>
                  <a:lnTo>
                    <a:pt x="226" y="99"/>
                  </a:lnTo>
                  <a:lnTo>
                    <a:pt x="226" y="101"/>
                  </a:lnTo>
                  <a:lnTo>
                    <a:pt x="224" y="103"/>
                  </a:lnTo>
                  <a:lnTo>
                    <a:pt x="224" y="105"/>
                  </a:lnTo>
                  <a:lnTo>
                    <a:pt x="224" y="107"/>
                  </a:lnTo>
                  <a:lnTo>
                    <a:pt x="224" y="109"/>
                  </a:lnTo>
                  <a:lnTo>
                    <a:pt x="224" y="111"/>
                  </a:lnTo>
                  <a:lnTo>
                    <a:pt x="224" y="113"/>
                  </a:lnTo>
                  <a:lnTo>
                    <a:pt x="223" y="113"/>
                  </a:lnTo>
                  <a:lnTo>
                    <a:pt x="221" y="113"/>
                  </a:lnTo>
                  <a:lnTo>
                    <a:pt x="219" y="113"/>
                  </a:lnTo>
                  <a:lnTo>
                    <a:pt x="219" y="111"/>
                  </a:lnTo>
                  <a:lnTo>
                    <a:pt x="217" y="111"/>
                  </a:lnTo>
                  <a:lnTo>
                    <a:pt x="215" y="109"/>
                  </a:lnTo>
                  <a:lnTo>
                    <a:pt x="213" y="109"/>
                  </a:lnTo>
                  <a:lnTo>
                    <a:pt x="211" y="109"/>
                  </a:lnTo>
                  <a:lnTo>
                    <a:pt x="211" y="111"/>
                  </a:lnTo>
                  <a:lnTo>
                    <a:pt x="211" y="113"/>
                  </a:lnTo>
                  <a:lnTo>
                    <a:pt x="209" y="113"/>
                  </a:lnTo>
                  <a:lnTo>
                    <a:pt x="209" y="115"/>
                  </a:lnTo>
                  <a:lnTo>
                    <a:pt x="201" y="115"/>
                  </a:lnTo>
                  <a:lnTo>
                    <a:pt x="200" y="115"/>
                  </a:lnTo>
                  <a:lnTo>
                    <a:pt x="198" y="117"/>
                  </a:lnTo>
                  <a:lnTo>
                    <a:pt x="198" y="119"/>
                  </a:lnTo>
                  <a:lnTo>
                    <a:pt x="198" y="121"/>
                  </a:lnTo>
                  <a:lnTo>
                    <a:pt x="198" y="122"/>
                  </a:lnTo>
                  <a:lnTo>
                    <a:pt x="196" y="122"/>
                  </a:lnTo>
                  <a:lnTo>
                    <a:pt x="194" y="126"/>
                  </a:lnTo>
                  <a:lnTo>
                    <a:pt x="194" y="128"/>
                  </a:lnTo>
                  <a:lnTo>
                    <a:pt x="194" y="130"/>
                  </a:lnTo>
                  <a:lnTo>
                    <a:pt x="194" y="132"/>
                  </a:lnTo>
                  <a:lnTo>
                    <a:pt x="192" y="134"/>
                  </a:lnTo>
                  <a:lnTo>
                    <a:pt x="190" y="136"/>
                  </a:lnTo>
                  <a:lnTo>
                    <a:pt x="188" y="136"/>
                  </a:lnTo>
                  <a:lnTo>
                    <a:pt x="186" y="136"/>
                  </a:lnTo>
                  <a:lnTo>
                    <a:pt x="186" y="138"/>
                  </a:lnTo>
                  <a:lnTo>
                    <a:pt x="186" y="140"/>
                  </a:lnTo>
                  <a:lnTo>
                    <a:pt x="184" y="140"/>
                  </a:lnTo>
                  <a:lnTo>
                    <a:pt x="182" y="140"/>
                  </a:lnTo>
                  <a:lnTo>
                    <a:pt x="180" y="140"/>
                  </a:lnTo>
                  <a:lnTo>
                    <a:pt x="178" y="140"/>
                  </a:lnTo>
                  <a:lnTo>
                    <a:pt x="176" y="142"/>
                  </a:lnTo>
                  <a:lnTo>
                    <a:pt x="175" y="142"/>
                  </a:lnTo>
                  <a:lnTo>
                    <a:pt x="171" y="142"/>
                  </a:lnTo>
                  <a:lnTo>
                    <a:pt x="171" y="144"/>
                  </a:lnTo>
                  <a:lnTo>
                    <a:pt x="171" y="145"/>
                  </a:lnTo>
                  <a:lnTo>
                    <a:pt x="173" y="145"/>
                  </a:lnTo>
                  <a:lnTo>
                    <a:pt x="171" y="145"/>
                  </a:lnTo>
                  <a:lnTo>
                    <a:pt x="171" y="147"/>
                  </a:lnTo>
                  <a:lnTo>
                    <a:pt x="171" y="149"/>
                  </a:lnTo>
                  <a:lnTo>
                    <a:pt x="171" y="151"/>
                  </a:lnTo>
                  <a:lnTo>
                    <a:pt x="169" y="151"/>
                  </a:lnTo>
                  <a:lnTo>
                    <a:pt x="167" y="151"/>
                  </a:lnTo>
                  <a:lnTo>
                    <a:pt x="167" y="153"/>
                  </a:lnTo>
                  <a:lnTo>
                    <a:pt x="165" y="153"/>
                  </a:lnTo>
                  <a:lnTo>
                    <a:pt x="163" y="155"/>
                  </a:lnTo>
                  <a:lnTo>
                    <a:pt x="161" y="155"/>
                  </a:lnTo>
                  <a:lnTo>
                    <a:pt x="159" y="153"/>
                  </a:lnTo>
                  <a:lnTo>
                    <a:pt x="157" y="157"/>
                  </a:lnTo>
                  <a:lnTo>
                    <a:pt x="157" y="155"/>
                  </a:lnTo>
                  <a:lnTo>
                    <a:pt x="157" y="153"/>
                  </a:lnTo>
                  <a:lnTo>
                    <a:pt x="155" y="153"/>
                  </a:lnTo>
                  <a:lnTo>
                    <a:pt x="153" y="151"/>
                  </a:lnTo>
                  <a:lnTo>
                    <a:pt x="152" y="149"/>
                  </a:lnTo>
                  <a:lnTo>
                    <a:pt x="150" y="151"/>
                  </a:lnTo>
                  <a:lnTo>
                    <a:pt x="146" y="151"/>
                  </a:lnTo>
                  <a:lnTo>
                    <a:pt x="146" y="149"/>
                  </a:lnTo>
                  <a:lnTo>
                    <a:pt x="144" y="149"/>
                  </a:lnTo>
                  <a:lnTo>
                    <a:pt x="144" y="147"/>
                  </a:lnTo>
                  <a:lnTo>
                    <a:pt x="142" y="147"/>
                  </a:lnTo>
                  <a:lnTo>
                    <a:pt x="140" y="145"/>
                  </a:lnTo>
                  <a:lnTo>
                    <a:pt x="140" y="144"/>
                  </a:lnTo>
                  <a:lnTo>
                    <a:pt x="142" y="144"/>
                  </a:lnTo>
                  <a:lnTo>
                    <a:pt x="140" y="144"/>
                  </a:lnTo>
                  <a:lnTo>
                    <a:pt x="142" y="144"/>
                  </a:lnTo>
                  <a:lnTo>
                    <a:pt x="140" y="142"/>
                  </a:lnTo>
                  <a:lnTo>
                    <a:pt x="140" y="140"/>
                  </a:lnTo>
                  <a:lnTo>
                    <a:pt x="138" y="140"/>
                  </a:lnTo>
                  <a:lnTo>
                    <a:pt x="140" y="140"/>
                  </a:lnTo>
                  <a:lnTo>
                    <a:pt x="140" y="138"/>
                  </a:lnTo>
                  <a:lnTo>
                    <a:pt x="140" y="136"/>
                  </a:lnTo>
                  <a:lnTo>
                    <a:pt x="140" y="134"/>
                  </a:lnTo>
                  <a:lnTo>
                    <a:pt x="140" y="132"/>
                  </a:lnTo>
                  <a:lnTo>
                    <a:pt x="140" y="130"/>
                  </a:lnTo>
                  <a:lnTo>
                    <a:pt x="140" y="128"/>
                  </a:lnTo>
                  <a:lnTo>
                    <a:pt x="140" y="126"/>
                  </a:lnTo>
                  <a:lnTo>
                    <a:pt x="138" y="126"/>
                  </a:lnTo>
                  <a:lnTo>
                    <a:pt x="136" y="126"/>
                  </a:lnTo>
                  <a:lnTo>
                    <a:pt x="134" y="126"/>
                  </a:lnTo>
                  <a:lnTo>
                    <a:pt x="130" y="126"/>
                  </a:lnTo>
                  <a:lnTo>
                    <a:pt x="128" y="126"/>
                  </a:lnTo>
                  <a:lnTo>
                    <a:pt x="127" y="126"/>
                  </a:lnTo>
                  <a:lnTo>
                    <a:pt x="125" y="126"/>
                  </a:lnTo>
                  <a:lnTo>
                    <a:pt x="125" y="124"/>
                  </a:lnTo>
                  <a:lnTo>
                    <a:pt x="123" y="122"/>
                  </a:lnTo>
                  <a:lnTo>
                    <a:pt x="123" y="121"/>
                  </a:lnTo>
                  <a:lnTo>
                    <a:pt x="121" y="119"/>
                  </a:lnTo>
                  <a:lnTo>
                    <a:pt x="119" y="119"/>
                  </a:lnTo>
                  <a:lnTo>
                    <a:pt x="117" y="117"/>
                  </a:lnTo>
                  <a:lnTo>
                    <a:pt x="115" y="117"/>
                  </a:lnTo>
                  <a:lnTo>
                    <a:pt x="113" y="115"/>
                  </a:lnTo>
                  <a:lnTo>
                    <a:pt x="113" y="117"/>
                  </a:lnTo>
                  <a:lnTo>
                    <a:pt x="113" y="115"/>
                  </a:lnTo>
                  <a:lnTo>
                    <a:pt x="111" y="115"/>
                  </a:lnTo>
                  <a:lnTo>
                    <a:pt x="111" y="113"/>
                  </a:lnTo>
                  <a:lnTo>
                    <a:pt x="111" y="111"/>
                  </a:lnTo>
                  <a:lnTo>
                    <a:pt x="111" y="109"/>
                  </a:lnTo>
                  <a:lnTo>
                    <a:pt x="109" y="109"/>
                  </a:lnTo>
                  <a:lnTo>
                    <a:pt x="105" y="107"/>
                  </a:lnTo>
                  <a:lnTo>
                    <a:pt x="104" y="107"/>
                  </a:lnTo>
                  <a:lnTo>
                    <a:pt x="102" y="105"/>
                  </a:lnTo>
                  <a:lnTo>
                    <a:pt x="102" y="107"/>
                  </a:lnTo>
                  <a:lnTo>
                    <a:pt x="100" y="107"/>
                  </a:lnTo>
                  <a:lnTo>
                    <a:pt x="98" y="105"/>
                  </a:lnTo>
                  <a:lnTo>
                    <a:pt x="98" y="107"/>
                  </a:lnTo>
                  <a:lnTo>
                    <a:pt x="96" y="107"/>
                  </a:lnTo>
                  <a:lnTo>
                    <a:pt x="94" y="107"/>
                  </a:lnTo>
                  <a:lnTo>
                    <a:pt x="92" y="107"/>
                  </a:lnTo>
                  <a:lnTo>
                    <a:pt x="92" y="105"/>
                  </a:lnTo>
                  <a:lnTo>
                    <a:pt x="92" y="103"/>
                  </a:lnTo>
                  <a:lnTo>
                    <a:pt x="90" y="103"/>
                  </a:lnTo>
                  <a:lnTo>
                    <a:pt x="88" y="103"/>
                  </a:lnTo>
                  <a:lnTo>
                    <a:pt x="86" y="101"/>
                  </a:lnTo>
                  <a:lnTo>
                    <a:pt x="84" y="101"/>
                  </a:lnTo>
                  <a:lnTo>
                    <a:pt x="82" y="101"/>
                  </a:lnTo>
                  <a:lnTo>
                    <a:pt x="80" y="101"/>
                  </a:lnTo>
                  <a:lnTo>
                    <a:pt x="79" y="99"/>
                  </a:lnTo>
                  <a:lnTo>
                    <a:pt x="79" y="97"/>
                  </a:lnTo>
                  <a:lnTo>
                    <a:pt x="79" y="96"/>
                  </a:lnTo>
                  <a:lnTo>
                    <a:pt x="77" y="96"/>
                  </a:lnTo>
                  <a:lnTo>
                    <a:pt x="77" y="94"/>
                  </a:lnTo>
                  <a:lnTo>
                    <a:pt x="75" y="94"/>
                  </a:lnTo>
                  <a:lnTo>
                    <a:pt x="75" y="96"/>
                  </a:lnTo>
                  <a:lnTo>
                    <a:pt x="73" y="96"/>
                  </a:lnTo>
                  <a:lnTo>
                    <a:pt x="71" y="96"/>
                  </a:lnTo>
                  <a:lnTo>
                    <a:pt x="69" y="96"/>
                  </a:lnTo>
                  <a:lnTo>
                    <a:pt x="69" y="94"/>
                  </a:lnTo>
                  <a:lnTo>
                    <a:pt x="67" y="96"/>
                  </a:lnTo>
                  <a:lnTo>
                    <a:pt x="67" y="94"/>
                  </a:lnTo>
                  <a:lnTo>
                    <a:pt x="65" y="94"/>
                  </a:lnTo>
                  <a:lnTo>
                    <a:pt x="63" y="96"/>
                  </a:lnTo>
                  <a:lnTo>
                    <a:pt x="61" y="96"/>
                  </a:lnTo>
                  <a:lnTo>
                    <a:pt x="63" y="97"/>
                  </a:lnTo>
                  <a:lnTo>
                    <a:pt x="61" y="97"/>
                  </a:lnTo>
                  <a:lnTo>
                    <a:pt x="59" y="97"/>
                  </a:lnTo>
                  <a:lnTo>
                    <a:pt x="57" y="97"/>
                  </a:lnTo>
                  <a:lnTo>
                    <a:pt x="56" y="97"/>
                  </a:lnTo>
                  <a:lnTo>
                    <a:pt x="54" y="97"/>
                  </a:lnTo>
                  <a:lnTo>
                    <a:pt x="50" y="97"/>
                  </a:lnTo>
                  <a:lnTo>
                    <a:pt x="48" y="97"/>
                  </a:lnTo>
                  <a:lnTo>
                    <a:pt x="48" y="99"/>
                  </a:lnTo>
                  <a:lnTo>
                    <a:pt x="46" y="99"/>
                  </a:lnTo>
                  <a:lnTo>
                    <a:pt x="44" y="99"/>
                  </a:lnTo>
                  <a:lnTo>
                    <a:pt x="44" y="101"/>
                  </a:lnTo>
                  <a:lnTo>
                    <a:pt x="42" y="101"/>
                  </a:lnTo>
                  <a:lnTo>
                    <a:pt x="42" y="103"/>
                  </a:lnTo>
                  <a:lnTo>
                    <a:pt x="38" y="105"/>
                  </a:lnTo>
                  <a:lnTo>
                    <a:pt x="38" y="107"/>
                  </a:lnTo>
                  <a:lnTo>
                    <a:pt x="38" y="109"/>
                  </a:lnTo>
                  <a:lnTo>
                    <a:pt x="36" y="111"/>
                  </a:lnTo>
                  <a:lnTo>
                    <a:pt x="34" y="111"/>
                  </a:lnTo>
                  <a:lnTo>
                    <a:pt x="31" y="113"/>
                  </a:lnTo>
                  <a:lnTo>
                    <a:pt x="29" y="113"/>
                  </a:lnTo>
                  <a:lnTo>
                    <a:pt x="25" y="113"/>
                  </a:lnTo>
                  <a:lnTo>
                    <a:pt x="25" y="111"/>
                  </a:lnTo>
                  <a:lnTo>
                    <a:pt x="23" y="109"/>
                  </a:lnTo>
                  <a:lnTo>
                    <a:pt x="23" y="107"/>
                  </a:lnTo>
                  <a:lnTo>
                    <a:pt x="23" y="105"/>
                  </a:lnTo>
                  <a:lnTo>
                    <a:pt x="23" y="99"/>
                  </a:lnTo>
                  <a:lnTo>
                    <a:pt x="23" y="97"/>
                  </a:lnTo>
                  <a:lnTo>
                    <a:pt x="23" y="96"/>
                  </a:lnTo>
                  <a:lnTo>
                    <a:pt x="23" y="94"/>
                  </a:lnTo>
                  <a:lnTo>
                    <a:pt x="23" y="92"/>
                  </a:lnTo>
                  <a:lnTo>
                    <a:pt x="23" y="90"/>
                  </a:lnTo>
                  <a:lnTo>
                    <a:pt x="23" y="88"/>
                  </a:lnTo>
                  <a:lnTo>
                    <a:pt x="23" y="86"/>
                  </a:lnTo>
                  <a:lnTo>
                    <a:pt x="25" y="84"/>
                  </a:lnTo>
                  <a:lnTo>
                    <a:pt x="25" y="82"/>
                  </a:lnTo>
                  <a:lnTo>
                    <a:pt x="25" y="80"/>
                  </a:lnTo>
                  <a:lnTo>
                    <a:pt x="23" y="80"/>
                  </a:lnTo>
                  <a:lnTo>
                    <a:pt x="23" y="78"/>
                  </a:lnTo>
                  <a:lnTo>
                    <a:pt x="21" y="78"/>
                  </a:lnTo>
                  <a:lnTo>
                    <a:pt x="21" y="76"/>
                  </a:lnTo>
                  <a:lnTo>
                    <a:pt x="21" y="78"/>
                  </a:lnTo>
                  <a:lnTo>
                    <a:pt x="21" y="76"/>
                  </a:lnTo>
                  <a:lnTo>
                    <a:pt x="21" y="74"/>
                  </a:lnTo>
                  <a:lnTo>
                    <a:pt x="21" y="78"/>
                  </a:lnTo>
                  <a:lnTo>
                    <a:pt x="21" y="76"/>
                  </a:lnTo>
                  <a:lnTo>
                    <a:pt x="19" y="76"/>
                  </a:lnTo>
                  <a:lnTo>
                    <a:pt x="19" y="74"/>
                  </a:lnTo>
                  <a:lnTo>
                    <a:pt x="19" y="73"/>
                  </a:lnTo>
                  <a:lnTo>
                    <a:pt x="17" y="73"/>
                  </a:lnTo>
                  <a:lnTo>
                    <a:pt x="15" y="73"/>
                  </a:lnTo>
                  <a:lnTo>
                    <a:pt x="13" y="73"/>
                  </a:lnTo>
                  <a:lnTo>
                    <a:pt x="11" y="73"/>
                  </a:lnTo>
                  <a:lnTo>
                    <a:pt x="13" y="73"/>
                  </a:lnTo>
                  <a:lnTo>
                    <a:pt x="11" y="74"/>
                  </a:lnTo>
                  <a:lnTo>
                    <a:pt x="13" y="74"/>
                  </a:lnTo>
                  <a:lnTo>
                    <a:pt x="13" y="76"/>
                  </a:lnTo>
                  <a:lnTo>
                    <a:pt x="11" y="76"/>
                  </a:lnTo>
                  <a:lnTo>
                    <a:pt x="11" y="73"/>
                  </a:lnTo>
                  <a:lnTo>
                    <a:pt x="11" y="71"/>
                  </a:lnTo>
                  <a:lnTo>
                    <a:pt x="11" y="69"/>
                  </a:lnTo>
                  <a:lnTo>
                    <a:pt x="13" y="69"/>
                  </a:lnTo>
                  <a:lnTo>
                    <a:pt x="13" y="67"/>
                  </a:lnTo>
                  <a:lnTo>
                    <a:pt x="13" y="65"/>
                  </a:lnTo>
                  <a:lnTo>
                    <a:pt x="15" y="65"/>
                  </a:lnTo>
                  <a:lnTo>
                    <a:pt x="15" y="67"/>
                  </a:lnTo>
                  <a:lnTo>
                    <a:pt x="13" y="67"/>
                  </a:lnTo>
                  <a:lnTo>
                    <a:pt x="13" y="69"/>
                  </a:lnTo>
                  <a:lnTo>
                    <a:pt x="15" y="69"/>
                  </a:lnTo>
                  <a:lnTo>
                    <a:pt x="17" y="69"/>
                  </a:lnTo>
                  <a:lnTo>
                    <a:pt x="19" y="69"/>
                  </a:lnTo>
                  <a:lnTo>
                    <a:pt x="19" y="71"/>
                  </a:lnTo>
                  <a:lnTo>
                    <a:pt x="19" y="69"/>
                  </a:lnTo>
                  <a:lnTo>
                    <a:pt x="21" y="69"/>
                  </a:lnTo>
                  <a:lnTo>
                    <a:pt x="19" y="69"/>
                  </a:lnTo>
                  <a:lnTo>
                    <a:pt x="19" y="67"/>
                  </a:lnTo>
                  <a:lnTo>
                    <a:pt x="21" y="67"/>
                  </a:lnTo>
                  <a:lnTo>
                    <a:pt x="19" y="67"/>
                  </a:lnTo>
                  <a:lnTo>
                    <a:pt x="19" y="65"/>
                  </a:lnTo>
                  <a:lnTo>
                    <a:pt x="19" y="67"/>
                  </a:lnTo>
                  <a:lnTo>
                    <a:pt x="17" y="65"/>
                  </a:lnTo>
                  <a:lnTo>
                    <a:pt x="17" y="67"/>
                  </a:lnTo>
                  <a:lnTo>
                    <a:pt x="17" y="65"/>
                  </a:lnTo>
                  <a:lnTo>
                    <a:pt x="17" y="63"/>
                  </a:lnTo>
                  <a:lnTo>
                    <a:pt x="15" y="63"/>
                  </a:lnTo>
                  <a:lnTo>
                    <a:pt x="17" y="63"/>
                  </a:lnTo>
                  <a:lnTo>
                    <a:pt x="17" y="61"/>
                  </a:lnTo>
                  <a:lnTo>
                    <a:pt x="19" y="61"/>
                  </a:lnTo>
                  <a:lnTo>
                    <a:pt x="17" y="61"/>
                  </a:lnTo>
                  <a:lnTo>
                    <a:pt x="19" y="61"/>
                  </a:lnTo>
                  <a:lnTo>
                    <a:pt x="19" y="59"/>
                  </a:lnTo>
                  <a:lnTo>
                    <a:pt x="17" y="59"/>
                  </a:lnTo>
                  <a:lnTo>
                    <a:pt x="15" y="59"/>
                  </a:lnTo>
                  <a:lnTo>
                    <a:pt x="13" y="59"/>
                  </a:lnTo>
                  <a:lnTo>
                    <a:pt x="11" y="59"/>
                  </a:lnTo>
                  <a:lnTo>
                    <a:pt x="9" y="59"/>
                  </a:lnTo>
                  <a:lnTo>
                    <a:pt x="8" y="59"/>
                  </a:lnTo>
                  <a:lnTo>
                    <a:pt x="9" y="61"/>
                  </a:lnTo>
                  <a:lnTo>
                    <a:pt x="9" y="63"/>
                  </a:lnTo>
                  <a:lnTo>
                    <a:pt x="11" y="63"/>
                  </a:lnTo>
                  <a:lnTo>
                    <a:pt x="9" y="63"/>
                  </a:lnTo>
                  <a:lnTo>
                    <a:pt x="9" y="65"/>
                  </a:lnTo>
                  <a:lnTo>
                    <a:pt x="9" y="63"/>
                  </a:lnTo>
                  <a:lnTo>
                    <a:pt x="9" y="61"/>
                  </a:lnTo>
                  <a:lnTo>
                    <a:pt x="8" y="61"/>
                  </a:lnTo>
                  <a:lnTo>
                    <a:pt x="8" y="59"/>
                  </a:lnTo>
                  <a:lnTo>
                    <a:pt x="6" y="59"/>
                  </a:lnTo>
                  <a:lnTo>
                    <a:pt x="6" y="57"/>
                  </a:lnTo>
                  <a:lnTo>
                    <a:pt x="6" y="55"/>
                  </a:lnTo>
                  <a:lnTo>
                    <a:pt x="6" y="53"/>
                  </a:lnTo>
                  <a:lnTo>
                    <a:pt x="6" y="51"/>
                  </a:lnTo>
                  <a:lnTo>
                    <a:pt x="6" y="49"/>
                  </a:lnTo>
                  <a:lnTo>
                    <a:pt x="6" y="48"/>
                  </a:lnTo>
                  <a:lnTo>
                    <a:pt x="8" y="46"/>
                  </a:lnTo>
                  <a:lnTo>
                    <a:pt x="8" y="44"/>
                  </a:lnTo>
                  <a:lnTo>
                    <a:pt x="8" y="42"/>
                  </a:lnTo>
                  <a:lnTo>
                    <a:pt x="8" y="40"/>
                  </a:lnTo>
                  <a:lnTo>
                    <a:pt x="9" y="38"/>
                  </a:lnTo>
                  <a:lnTo>
                    <a:pt x="8" y="36"/>
                  </a:lnTo>
                  <a:lnTo>
                    <a:pt x="9" y="36"/>
                  </a:lnTo>
                  <a:lnTo>
                    <a:pt x="9" y="38"/>
                  </a:lnTo>
                  <a:lnTo>
                    <a:pt x="9" y="40"/>
                  </a:lnTo>
                  <a:lnTo>
                    <a:pt x="11" y="40"/>
                  </a:lnTo>
                  <a:lnTo>
                    <a:pt x="11" y="42"/>
                  </a:lnTo>
                  <a:lnTo>
                    <a:pt x="13" y="42"/>
                  </a:lnTo>
                  <a:lnTo>
                    <a:pt x="15" y="42"/>
                  </a:lnTo>
                  <a:lnTo>
                    <a:pt x="17" y="44"/>
                  </a:lnTo>
                  <a:lnTo>
                    <a:pt x="19" y="42"/>
                  </a:lnTo>
                  <a:lnTo>
                    <a:pt x="19" y="40"/>
                  </a:lnTo>
                  <a:lnTo>
                    <a:pt x="21" y="40"/>
                  </a:lnTo>
                  <a:lnTo>
                    <a:pt x="19" y="42"/>
                  </a:lnTo>
                  <a:lnTo>
                    <a:pt x="21" y="42"/>
                  </a:lnTo>
                  <a:lnTo>
                    <a:pt x="19" y="42"/>
                  </a:lnTo>
                  <a:lnTo>
                    <a:pt x="21" y="42"/>
                  </a:lnTo>
                  <a:lnTo>
                    <a:pt x="21" y="44"/>
                  </a:lnTo>
                  <a:lnTo>
                    <a:pt x="21" y="46"/>
                  </a:lnTo>
                  <a:lnTo>
                    <a:pt x="23" y="46"/>
                  </a:lnTo>
                  <a:lnTo>
                    <a:pt x="25" y="46"/>
                  </a:lnTo>
                  <a:lnTo>
                    <a:pt x="25" y="44"/>
                  </a:lnTo>
                  <a:lnTo>
                    <a:pt x="25" y="46"/>
                  </a:lnTo>
                  <a:lnTo>
                    <a:pt x="27" y="46"/>
                  </a:lnTo>
                  <a:lnTo>
                    <a:pt x="27" y="44"/>
                  </a:lnTo>
                  <a:lnTo>
                    <a:pt x="29" y="44"/>
                  </a:lnTo>
                  <a:lnTo>
                    <a:pt x="32" y="44"/>
                  </a:lnTo>
                  <a:lnTo>
                    <a:pt x="31" y="44"/>
                  </a:lnTo>
                  <a:lnTo>
                    <a:pt x="32" y="44"/>
                  </a:lnTo>
                  <a:lnTo>
                    <a:pt x="31" y="44"/>
                  </a:lnTo>
                  <a:lnTo>
                    <a:pt x="31" y="42"/>
                  </a:lnTo>
                  <a:lnTo>
                    <a:pt x="31" y="40"/>
                  </a:lnTo>
                  <a:lnTo>
                    <a:pt x="29" y="40"/>
                  </a:lnTo>
                  <a:lnTo>
                    <a:pt x="31" y="40"/>
                  </a:lnTo>
                  <a:lnTo>
                    <a:pt x="32" y="40"/>
                  </a:lnTo>
                  <a:lnTo>
                    <a:pt x="32" y="42"/>
                  </a:lnTo>
                  <a:lnTo>
                    <a:pt x="34" y="42"/>
                  </a:lnTo>
                  <a:lnTo>
                    <a:pt x="36" y="42"/>
                  </a:lnTo>
                  <a:lnTo>
                    <a:pt x="36" y="40"/>
                  </a:lnTo>
                  <a:lnTo>
                    <a:pt x="38" y="40"/>
                  </a:lnTo>
                  <a:lnTo>
                    <a:pt x="38" y="38"/>
                  </a:lnTo>
                  <a:lnTo>
                    <a:pt x="36" y="38"/>
                  </a:lnTo>
                  <a:lnTo>
                    <a:pt x="36" y="36"/>
                  </a:lnTo>
                  <a:lnTo>
                    <a:pt x="38" y="36"/>
                  </a:lnTo>
                  <a:lnTo>
                    <a:pt x="36" y="36"/>
                  </a:lnTo>
                  <a:lnTo>
                    <a:pt x="36" y="34"/>
                  </a:lnTo>
                  <a:lnTo>
                    <a:pt x="34" y="34"/>
                  </a:lnTo>
                  <a:lnTo>
                    <a:pt x="32" y="30"/>
                  </a:lnTo>
                  <a:lnTo>
                    <a:pt x="31" y="30"/>
                  </a:lnTo>
                  <a:lnTo>
                    <a:pt x="29" y="30"/>
                  </a:lnTo>
                  <a:lnTo>
                    <a:pt x="29" y="28"/>
                  </a:lnTo>
                  <a:lnTo>
                    <a:pt x="27" y="28"/>
                  </a:lnTo>
                  <a:lnTo>
                    <a:pt x="27" y="26"/>
                  </a:lnTo>
                  <a:lnTo>
                    <a:pt x="27" y="25"/>
                  </a:lnTo>
                  <a:lnTo>
                    <a:pt x="27" y="23"/>
                  </a:lnTo>
                  <a:lnTo>
                    <a:pt x="25" y="21"/>
                  </a:lnTo>
                  <a:lnTo>
                    <a:pt x="25" y="19"/>
                  </a:lnTo>
                  <a:lnTo>
                    <a:pt x="25" y="17"/>
                  </a:lnTo>
                  <a:lnTo>
                    <a:pt x="25" y="15"/>
                  </a:lnTo>
                  <a:lnTo>
                    <a:pt x="23" y="15"/>
                  </a:lnTo>
                  <a:lnTo>
                    <a:pt x="23" y="13"/>
                  </a:lnTo>
                  <a:lnTo>
                    <a:pt x="21" y="13"/>
                  </a:lnTo>
                  <a:lnTo>
                    <a:pt x="15" y="15"/>
                  </a:lnTo>
                  <a:lnTo>
                    <a:pt x="13" y="15"/>
                  </a:lnTo>
                  <a:lnTo>
                    <a:pt x="11" y="15"/>
                  </a:lnTo>
                  <a:lnTo>
                    <a:pt x="9" y="17"/>
                  </a:lnTo>
                  <a:lnTo>
                    <a:pt x="8" y="21"/>
                  </a:lnTo>
                  <a:lnTo>
                    <a:pt x="6" y="23"/>
                  </a:lnTo>
                  <a:lnTo>
                    <a:pt x="6" y="25"/>
                  </a:lnTo>
                  <a:lnTo>
                    <a:pt x="8" y="23"/>
                  </a:lnTo>
                  <a:lnTo>
                    <a:pt x="8" y="25"/>
                  </a:lnTo>
                  <a:lnTo>
                    <a:pt x="8" y="26"/>
                  </a:lnTo>
                  <a:lnTo>
                    <a:pt x="8" y="28"/>
                  </a:lnTo>
                  <a:lnTo>
                    <a:pt x="8" y="30"/>
                  </a:lnTo>
                  <a:lnTo>
                    <a:pt x="8" y="32"/>
                  </a:lnTo>
                  <a:lnTo>
                    <a:pt x="8" y="34"/>
                  </a:lnTo>
                  <a:lnTo>
                    <a:pt x="8" y="36"/>
                  </a:lnTo>
                  <a:lnTo>
                    <a:pt x="8" y="34"/>
                  </a:lnTo>
                  <a:lnTo>
                    <a:pt x="8" y="32"/>
                  </a:lnTo>
                  <a:lnTo>
                    <a:pt x="6" y="30"/>
                  </a:lnTo>
                  <a:lnTo>
                    <a:pt x="6" y="28"/>
                  </a:lnTo>
                  <a:lnTo>
                    <a:pt x="4" y="28"/>
                  </a:lnTo>
                  <a:lnTo>
                    <a:pt x="4" y="26"/>
                  </a:lnTo>
                  <a:lnTo>
                    <a:pt x="2" y="26"/>
                  </a:lnTo>
                  <a:lnTo>
                    <a:pt x="4" y="26"/>
                  </a:lnTo>
                  <a:lnTo>
                    <a:pt x="4" y="25"/>
                  </a:lnTo>
                  <a:lnTo>
                    <a:pt x="4" y="23"/>
                  </a:lnTo>
                  <a:lnTo>
                    <a:pt x="2" y="23"/>
                  </a:lnTo>
                  <a:lnTo>
                    <a:pt x="0" y="23"/>
                  </a:lnTo>
                  <a:lnTo>
                    <a:pt x="2" y="21"/>
                  </a:lnTo>
                  <a:lnTo>
                    <a:pt x="4" y="19"/>
                  </a:lnTo>
                  <a:lnTo>
                    <a:pt x="6" y="17"/>
                  </a:lnTo>
                  <a:lnTo>
                    <a:pt x="9" y="13"/>
                  </a:lnTo>
                  <a:lnTo>
                    <a:pt x="11" y="13"/>
                  </a:lnTo>
                  <a:lnTo>
                    <a:pt x="13" y="13"/>
                  </a:lnTo>
                  <a:lnTo>
                    <a:pt x="17" y="11"/>
                  </a:lnTo>
                  <a:lnTo>
                    <a:pt x="21" y="11"/>
                  </a:lnTo>
                  <a:lnTo>
                    <a:pt x="23" y="9"/>
                  </a:lnTo>
                  <a:lnTo>
                    <a:pt x="27" y="9"/>
                  </a:lnTo>
                  <a:lnTo>
                    <a:pt x="29" y="9"/>
                  </a:lnTo>
                  <a:lnTo>
                    <a:pt x="31" y="11"/>
                  </a:lnTo>
                  <a:lnTo>
                    <a:pt x="34" y="13"/>
                  </a:lnTo>
                  <a:lnTo>
                    <a:pt x="36" y="15"/>
                  </a:lnTo>
                  <a:lnTo>
                    <a:pt x="40" y="19"/>
                  </a:lnTo>
                  <a:lnTo>
                    <a:pt x="40" y="21"/>
                  </a:lnTo>
                  <a:lnTo>
                    <a:pt x="42" y="23"/>
                  </a:lnTo>
                  <a:lnTo>
                    <a:pt x="42" y="25"/>
                  </a:lnTo>
                  <a:lnTo>
                    <a:pt x="44" y="26"/>
                  </a:lnTo>
                  <a:lnTo>
                    <a:pt x="46" y="28"/>
                  </a:lnTo>
                  <a:lnTo>
                    <a:pt x="48" y="30"/>
                  </a:lnTo>
                  <a:lnTo>
                    <a:pt x="48" y="32"/>
                  </a:lnTo>
                  <a:lnTo>
                    <a:pt x="50" y="32"/>
                  </a:lnTo>
                  <a:lnTo>
                    <a:pt x="52" y="32"/>
                  </a:lnTo>
                  <a:lnTo>
                    <a:pt x="54" y="32"/>
                  </a:lnTo>
                  <a:lnTo>
                    <a:pt x="56" y="30"/>
                  </a:lnTo>
                  <a:lnTo>
                    <a:pt x="57" y="30"/>
                  </a:lnTo>
                  <a:lnTo>
                    <a:pt x="59" y="30"/>
                  </a:lnTo>
                  <a:lnTo>
                    <a:pt x="63" y="30"/>
                  </a:lnTo>
                  <a:lnTo>
                    <a:pt x="65" y="32"/>
                  </a:lnTo>
                  <a:lnTo>
                    <a:pt x="67" y="32"/>
                  </a:lnTo>
                  <a:lnTo>
                    <a:pt x="71" y="32"/>
                  </a:lnTo>
                  <a:lnTo>
                    <a:pt x="73" y="32"/>
                  </a:lnTo>
                  <a:lnTo>
                    <a:pt x="75" y="32"/>
                  </a:lnTo>
                  <a:lnTo>
                    <a:pt x="75" y="30"/>
                  </a:lnTo>
                  <a:lnTo>
                    <a:pt x="77" y="30"/>
                  </a:lnTo>
                  <a:lnTo>
                    <a:pt x="75" y="30"/>
                  </a:lnTo>
                  <a:lnTo>
                    <a:pt x="75" y="28"/>
                  </a:lnTo>
                  <a:lnTo>
                    <a:pt x="73" y="28"/>
                  </a:lnTo>
                  <a:lnTo>
                    <a:pt x="73" y="26"/>
                  </a:lnTo>
                  <a:lnTo>
                    <a:pt x="73" y="25"/>
                  </a:lnTo>
                  <a:lnTo>
                    <a:pt x="73" y="23"/>
                  </a:lnTo>
                  <a:lnTo>
                    <a:pt x="73" y="21"/>
                  </a:lnTo>
                  <a:lnTo>
                    <a:pt x="73" y="19"/>
                  </a:lnTo>
                  <a:lnTo>
                    <a:pt x="75" y="19"/>
                  </a:lnTo>
                  <a:lnTo>
                    <a:pt x="75" y="21"/>
                  </a:lnTo>
                  <a:lnTo>
                    <a:pt x="75" y="23"/>
                  </a:lnTo>
                  <a:lnTo>
                    <a:pt x="75" y="25"/>
                  </a:lnTo>
                  <a:lnTo>
                    <a:pt x="75" y="23"/>
                  </a:lnTo>
                  <a:lnTo>
                    <a:pt x="75" y="21"/>
                  </a:lnTo>
                  <a:lnTo>
                    <a:pt x="77" y="21"/>
                  </a:lnTo>
                  <a:lnTo>
                    <a:pt x="77" y="23"/>
                  </a:lnTo>
                  <a:lnTo>
                    <a:pt x="77" y="25"/>
                  </a:lnTo>
                  <a:lnTo>
                    <a:pt x="79" y="26"/>
                  </a:lnTo>
                  <a:lnTo>
                    <a:pt x="80" y="25"/>
                  </a:lnTo>
                  <a:lnTo>
                    <a:pt x="80" y="26"/>
                  </a:lnTo>
                  <a:lnTo>
                    <a:pt x="80" y="25"/>
                  </a:lnTo>
                  <a:lnTo>
                    <a:pt x="82" y="25"/>
                  </a:lnTo>
                  <a:lnTo>
                    <a:pt x="84" y="25"/>
                  </a:lnTo>
                  <a:lnTo>
                    <a:pt x="86" y="23"/>
                  </a:lnTo>
                  <a:lnTo>
                    <a:pt x="86" y="21"/>
                  </a:lnTo>
                  <a:lnTo>
                    <a:pt x="88" y="21"/>
                  </a:lnTo>
                  <a:lnTo>
                    <a:pt x="86" y="21"/>
                  </a:lnTo>
                  <a:lnTo>
                    <a:pt x="86" y="19"/>
                  </a:lnTo>
                  <a:lnTo>
                    <a:pt x="84" y="19"/>
                  </a:lnTo>
                  <a:lnTo>
                    <a:pt x="84" y="17"/>
                  </a:lnTo>
                  <a:lnTo>
                    <a:pt x="84" y="15"/>
                  </a:lnTo>
                  <a:lnTo>
                    <a:pt x="82" y="15"/>
                  </a:lnTo>
                  <a:lnTo>
                    <a:pt x="82" y="13"/>
                  </a:lnTo>
                  <a:lnTo>
                    <a:pt x="84" y="13"/>
                  </a:lnTo>
                  <a:lnTo>
                    <a:pt x="86" y="13"/>
                  </a:lnTo>
                  <a:lnTo>
                    <a:pt x="86" y="11"/>
                  </a:lnTo>
                  <a:lnTo>
                    <a:pt x="88" y="11"/>
                  </a:lnTo>
                  <a:lnTo>
                    <a:pt x="88" y="9"/>
                  </a:lnTo>
                  <a:lnTo>
                    <a:pt x="88" y="7"/>
                  </a:lnTo>
                  <a:lnTo>
                    <a:pt x="88" y="5"/>
                  </a:lnTo>
                  <a:lnTo>
                    <a:pt x="90" y="5"/>
                  </a:lnTo>
                  <a:lnTo>
                    <a:pt x="90" y="7"/>
                  </a:lnTo>
                  <a:lnTo>
                    <a:pt x="92" y="7"/>
                  </a:lnTo>
                  <a:lnTo>
                    <a:pt x="94" y="7"/>
                  </a:lnTo>
                  <a:lnTo>
                    <a:pt x="96" y="7"/>
                  </a:lnTo>
                  <a:lnTo>
                    <a:pt x="96" y="9"/>
                  </a:lnTo>
                  <a:lnTo>
                    <a:pt x="96" y="11"/>
                  </a:lnTo>
                  <a:lnTo>
                    <a:pt x="98" y="9"/>
                  </a:lnTo>
                  <a:lnTo>
                    <a:pt x="96" y="9"/>
                  </a:lnTo>
                  <a:lnTo>
                    <a:pt x="96" y="7"/>
                  </a:lnTo>
                  <a:lnTo>
                    <a:pt x="94" y="5"/>
                  </a:lnTo>
                  <a:lnTo>
                    <a:pt x="92" y="3"/>
                  </a:lnTo>
                  <a:lnTo>
                    <a:pt x="92" y="2"/>
                  </a:lnTo>
                  <a:lnTo>
                    <a:pt x="94" y="2"/>
                  </a:lnTo>
                  <a:lnTo>
                    <a:pt x="96" y="2"/>
                  </a:lnTo>
                  <a:lnTo>
                    <a:pt x="96" y="3"/>
                  </a:lnTo>
                  <a:lnTo>
                    <a:pt x="98" y="3"/>
                  </a:lnTo>
                  <a:lnTo>
                    <a:pt x="98" y="2"/>
                  </a:lnTo>
                  <a:lnTo>
                    <a:pt x="98" y="0"/>
                  </a:lnTo>
                  <a:lnTo>
                    <a:pt x="10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4" name="Freeform 232"/>
            <p:cNvSpPr>
              <a:spLocks noEditPoints="1"/>
            </p:cNvSpPr>
            <p:nvPr/>
          </p:nvSpPr>
          <p:spPr bwMode="auto">
            <a:xfrm>
              <a:off x="8162925" y="5040313"/>
              <a:ext cx="82550" cy="33338"/>
            </a:xfrm>
            <a:custGeom>
              <a:avLst/>
              <a:gdLst>
                <a:gd name="T0" fmla="*/ 4 w 52"/>
                <a:gd name="T1" fmla="*/ 19 h 21"/>
                <a:gd name="T2" fmla="*/ 4 w 52"/>
                <a:gd name="T3" fmla="*/ 21 h 21"/>
                <a:gd name="T4" fmla="*/ 4 w 52"/>
                <a:gd name="T5" fmla="*/ 21 h 21"/>
                <a:gd name="T6" fmla="*/ 4 w 52"/>
                <a:gd name="T7" fmla="*/ 21 h 21"/>
                <a:gd name="T8" fmla="*/ 2 w 52"/>
                <a:gd name="T9" fmla="*/ 19 h 21"/>
                <a:gd name="T10" fmla="*/ 2 w 52"/>
                <a:gd name="T11" fmla="*/ 19 h 21"/>
                <a:gd name="T12" fmla="*/ 0 w 52"/>
                <a:gd name="T13" fmla="*/ 19 h 21"/>
                <a:gd name="T14" fmla="*/ 2 w 52"/>
                <a:gd name="T15" fmla="*/ 17 h 21"/>
                <a:gd name="T16" fmla="*/ 6 w 52"/>
                <a:gd name="T17" fmla="*/ 15 h 21"/>
                <a:gd name="T18" fmla="*/ 6 w 52"/>
                <a:gd name="T19" fmla="*/ 17 h 21"/>
                <a:gd name="T20" fmla="*/ 6 w 52"/>
                <a:gd name="T21" fmla="*/ 19 h 21"/>
                <a:gd name="T22" fmla="*/ 48 w 52"/>
                <a:gd name="T23" fmla="*/ 3 h 21"/>
                <a:gd name="T24" fmla="*/ 50 w 52"/>
                <a:gd name="T25" fmla="*/ 1 h 21"/>
                <a:gd name="T26" fmla="*/ 50 w 52"/>
                <a:gd name="T27" fmla="*/ 3 h 21"/>
                <a:gd name="T28" fmla="*/ 50 w 52"/>
                <a:gd name="T29" fmla="*/ 5 h 21"/>
                <a:gd name="T30" fmla="*/ 46 w 52"/>
                <a:gd name="T31" fmla="*/ 7 h 21"/>
                <a:gd name="T32" fmla="*/ 43 w 52"/>
                <a:gd name="T33" fmla="*/ 9 h 21"/>
                <a:gd name="T34" fmla="*/ 41 w 52"/>
                <a:gd name="T35" fmla="*/ 9 h 21"/>
                <a:gd name="T36" fmla="*/ 39 w 52"/>
                <a:gd name="T37" fmla="*/ 13 h 21"/>
                <a:gd name="T38" fmla="*/ 31 w 52"/>
                <a:gd name="T39" fmla="*/ 15 h 21"/>
                <a:gd name="T40" fmla="*/ 29 w 52"/>
                <a:gd name="T41" fmla="*/ 15 h 21"/>
                <a:gd name="T42" fmla="*/ 25 w 52"/>
                <a:gd name="T43" fmla="*/ 17 h 21"/>
                <a:gd name="T44" fmla="*/ 23 w 52"/>
                <a:gd name="T45" fmla="*/ 17 h 21"/>
                <a:gd name="T46" fmla="*/ 20 w 52"/>
                <a:gd name="T47" fmla="*/ 19 h 21"/>
                <a:gd name="T48" fmla="*/ 18 w 52"/>
                <a:gd name="T49" fmla="*/ 21 h 21"/>
                <a:gd name="T50" fmla="*/ 16 w 52"/>
                <a:gd name="T51" fmla="*/ 19 h 21"/>
                <a:gd name="T52" fmla="*/ 16 w 52"/>
                <a:gd name="T53" fmla="*/ 19 h 21"/>
                <a:gd name="T54" fmla="*/ 14 w 52"/>
                <a:gd name="T55" fmla="*/ 17 h 21"/>
                <a:gd name="T56" fmla="*/ 16 w 52"/>
                <a:gd name="T57" fmla="*/ 15 h 21"/>
                <a:gd name="T58" fmla="*/ 16 w 52"/>
                <a:gd name="T59" fmla="*/ 17 h 21"/>
                <a:gd name="T60" fmla="*/ 18 w 52"/>
                <a:gd name="T61" fmla="*/ 17 h 21"/>
                <a:gd name="T62" fmla="*/ 18 w 52"/>
                <a:gd name="T63" fmla="*/ 15 h 21"/>
                <a:gd name="T64" fmla="*/ 18 w 52"/>
                <a:gd name="T65" fmla="*/ 13 h 21"/>
                <a:gd name="T66" fmla="*/ 18 w 52"/>
                <a:gd name="T67" fmla="*/ 13 h 21"/>
                <a:gd name="T68" fmla="*/ 16 w 52"/>
                <a:gd name="T69" fmla="*/ 13 h 21"/>
                <a:gd name="T70" fmla="*/ 14 w 52"/>
                <a:gd name="T71" fmla="*/ 15 h 21"/>
                <a:gd name="T72" fmla="*/ 14 w 52"/>
                <a:gd name="T73" fmla="*/ 13 h 21"/>
                <a:gd name="T74" fmla="*/ 16 w 52"/>
                <a:gd name="T75" fmla="*/ 11 h 21"/>
                <a:gd name="T76" fmla="*/ 18 w 52"/>
                <a:gd name="T77" fmla="*/ 9 h 21"/>
                <a:gd name="T78" fmla="*/ 18 w 52"/>
                <a:gd name="T79" fmla="*/ 7 h 21"/>
                <a:gd name="T80" fmla="*/ 20 w 52"/>
                <a:gd name="T81" fmla="*/ 7 h 21"/>
                <a:gd name="T82" fmla="*/ 23 w 52"/>
                <a:gd name="T83" fmla="*/ 5 h 21"/>
                <a:gd name="T84" fmla="*/ 25 w 52"/>
                <a:gd name="T85" fmla="*/ 5 h 21"/>
                <a:gd name="T86" fmla="*/ 29 w 52"/>
                <a:gd name="T87" fmla="*/ 5 h 21"/>
                <a:gd name="T88" fmla="*/ 33 w 52"/>
                <a:gd name="T89" fmla="*/ 5 h 21"/>
                <a:gd name="T90" fmla="*/ 35 w 52"/>
                <a:gd name="T91" fmla="*/ 5 h 21"/>
                <a:gd name="T92" fmla="*/ 37 w 52"/>
                <a:gd name="T93" fmla="*/ 3 h 21"/>
                <a:gd name="T94" fmla="*/ 39 w 52"/>
                <a:gd name="T95" fmla="*/ 3 h 21"/>
                <a:gd name="T96" fmla="*/ 43 w 52"/>
                <a:gd name="T97" fmla="*/ 3 h 21"/>
                <a:gd name="T98" fmla="*/ 43 w 52"/>
                <a:gd name="T99" fmla="*/ 3 h 21"/>
                <a:gd name="T100" fmla="*/ 46 w 52"/>
                <a:gd name="T101" fmla="*/ 1 h 21"/>
                <a:gd name="T102" fmla="*/ 25 w 52"/>
                <a:gd name="T103" fmla="*/ 1 h 21"/>
                <a:gd name="T104" fmla="*/ 23 w 52"/>
                <a:gd name="T105" fmla="*/ 1 h 21"/>
                <a:gd name="T106" fmla="*/ 23 w 52"/>
                <a:gd name="T107" fmla="*/ 0 h 21"/>
                <a:gd name="T108" fmla="*/ 25 w 52"/>
                <a:gd name="T109" fmla="*/ 0 h 21"/>
                <a:gd name="T110" fmla="*/ 25 w 52"/>
                <a:gd name="T11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 h="21">
                  <a:moveTo>
                    <a:pt x="4" y="19"/>
                  </a:moveTo>
                  <a:lnTo>
                    <a:pt x="4" y="19"/>
                  </a:lnTo>
                  <a:lnTo>
                    <a:pt x="4" y="19"/>
                  </a:lnTo>
                  <a:lnTo>
                    <a:pt x="4" y="19"/>
                  </a:lnTo>
                  <a:lnTo>
                    <a:pt x="4" y="19"/>
                  </a:lnTo>
                  <a:lnTo>
                    <a:pt x="4" y="21"/>
                  </a:lnTo>
                  <a:lnTo>
                    <a:pt x="4" y="21"/>
                  </a:lnTo>
                  <a:lnTo>
                    <a:pt x="4" y="21"/>
                  </a:lnTo>
                  <a:lnTo>
                    <a:pt x="4" y="21"/>
                  </a:lnTo>
                  <a:lnTo>
                    <a:pt x="4" y="21"/>
                  </a:lnTo>
                  <a:lnTo>
                    <a:pt x="4" y="21"/>
                  </a:lnTo>
                  <a:lnTo>
                    <a:pt x="4" y="21"/>
                  </a:lnTo>
                  <a:lnTo>
                    <a:pt x="4" y="21"/>
                  </a:lnTo>
                  <a:lnTo>
                    <a:pt x="4" y="21"/>
                  </a:lnTo>
                  <a:lnTo>
                    <a:pt x="4" y="21"/>
                  </a:lnTo>
                  <a:lnTo>
                    <a:pt x="4" y="21"/>
                  </a:lnTo>
                  <a:lnTo>
                    <a:pt x="4" y="21"/>
                  </a:lnTo>
                  <a:lnTo>
                    <a:pt x="4" y="21"/>
                  </a:lnTo>
                  <a:lnTo>
                    <a:pt x="4" y="21"/>
                  </a:lnTo>
                  <a:lnTo>
                    <a:pt x="4" y="21"/>
                  </a:lnTo>
                  <a:lnTo>
                    <a:pt x="4" y="21"/>
                  </a:lnTo>
                  <a:lnTo>
                    <a:pt x="4" y="19"/>
                  </a:lnTo>
                  <a:lnTo>
                    <a:pt x="2" y="19"/>
                  </a:lnTo>
                  <a:lnTo>
                    <a:pt x="2" y="19"/>
                  </a:lnTo>
                  <a:lnTo>
                    <a:pt x="2" y="19"/>
                  </a:lnTo>
                  <a:lnTo>
                    <a:pt x="2" y="19"/>
                  </a:lnTo>
                  <a:lnTo>
                    <a:pt x="2" y="19"/>
                  </a:lnTo>
                  <a:lnTo>
                    <a:pt x="2" y="19"/>
                  </a:lnTo>
                  <a:lnTo>
                    <a:pt x="2" y="19"/>
                  </a:lnTo>
                  <a:lnTo>
                    <a:pt x="2" y="19"/>
                  </a:lnTo>
                  <a:lnTo>
                    <a:pt x="0" y="21"/>
                  </a:lnTo>
                  <a:lnTo>
                    <a:pt x="0" y="19"/>
                  </a:lnTo>
                  <a:lnTo>
                    <a:pt x="0" y="19"/>
                  </a:lnTo>
                  <a:lnTo>
                    <a:pt x="0" y="19"/>
                  </a:lnTo>
                  <a:lnTo>
                    <a:pt x="0" y="19"/>
                  </a:lnTo>
                  <a:lnTo>
                    <a:pt x="2" y="17"/>
                  </a:lnTo>
                  <a:lnTo>
                    <a:pt x="2" y="17"/>
                  </a:lnTo>
                  <a:lnTo>
                    <a:pt x="2" y="17"/>
                  </a:lnTo>
                  <a:lnTo>
                    <a:pt x="2" y="17"/>
                  </a:lnTo>
                  <a:lnTo>
                    <a:pt x="2" y="17"/>
                  </a:lnTo>
                  <a:lnTo>
                    <a:pt x="2" y="17"/>
                  </a:lnTo>
                  <a:lnTo>
                    <a:pt x="4" y="17"/>
                  </a:lnTo>
                  <a:lnTo>
                    <a:pt x="6" y="17"/>
                  </a:lnTo>
                  <a:lnTo>
                    <a:pt x="6" y="17"/>
                  </a:lnTo>
                  <a:lnTo>
                    <a:pt x="6" y="15"/>
                  </a:lnTo>
                  <a:lnTo>
                    <a:pt x="6" y="15"/>
                  </a:lnTo>
                  <a:lnTo>
                    <a:pt x="6" y="15"/>
                  </a:lnTo>
                  <a:lnTo>
                    <a:pt x="6" y="15"/>
                  </a:lnTo>
                  <a:lnTo>
                    <a:pt x="6" y="17"/>
                  </a:lnTo>
                  <a:lnTo>
                    <a:pt x="6" y="17"/>
                  </a:lnTo>
                  <a:lnTo>
                    <a:pt x="6" y="17"/>
                  </a:lnTo>
                  <a:lnTo>
                    <a:pt x="6" y="17"/>
                  </a:lnTo>
                  <a:lnTo>
                    <a:pt x="6" y="17"/>
                  </a:lnTo>
                  <a:lnTo>
                    <a:pt x="6" y="19"/>
                  </a:lnTo>
                  <a:lnTo>
                    <a:pt x="6" y="19"/>
                  </a:lnTo>
                  <a:lnTo>
                    <a:pt x="6" y="19"/>
                  </a:lnTo>
                  <a:lnTo>
                    <a:pt x="6" y="19"/>
                  </a:lnTo>
                  <a:lnTo>
                    <a:pt x="4" y="19"/>
                  </a:lnTo>
                  <a:lnTo>
                    <a:pt x="4" y="19"/>
                  </a:lnTo>
                  <a:close/>
                  <a:moveTo>
                    <a:pt x="48" y="3"/>
                  </a:moveTo>
                  <a:lnTo>
                    <a:pt x="48" y="3"/>
                  </a:lnTo>
                  <a:lnTo>
                    <a:pt x="50" y="3"/>
                  </a:lnTo>
                  <a:lnTo>
                    <a:pt x="50" y="3"/>
                  </a:lnTo>
                  <a:lnTo>
                    <a:pt x="50" y="1"/>
                  </a:lnTo>
                  <a:lnTo>
                    <a:pt x="50" y="1"/>
                  </a:lnTo>
                  <a:lnTo>
                    <a:pt x="50" y="1"/>
                  </a:lnTo>
                  <a:lnTo>
                    <a:pt x="50" y="1"/>
                  </a:lnTo>
                  <a:lnTo>
                    <a:pt x="50" y="1"/>
                  </a:lnTo>
                  <a:lnTo>
                    <a:pt x="50" y="3"/>
                  </a:lnTo>
                  <a:lnTo>
                    <a:pt x="50" y="3"/>
                  </a:lnTo>
                  <a:lnTo>
                    <a:pt x="52" y="3"/>
                  </a:lnTo>
                  <a:lnTo>
                    <a:pt x="52" y="3"/>
                  </a:lnTo>
                  <a:lnTo>
                    <a:pt x="52" y="3"/>
                  </a:lnTo>
                  <a:lnTo>
                    <a:pt x="52" y="3"/>
                  </a:lnTo>
                  <a:lnTo>
                    <a:pt x="50" y="5"/>
                  </a:lnTo>
                  <a:lnTo>
                    <a:pt x="50" y="5"/>
                  </a:lnTo>
                  <a:lnTo>
                    <a:pt x="48" y="7"/>
                  </a:lnTo>
                  <a:lnTo>
                    <a:pt x="48" y="7"/>
                  </a:lnTo>
                  <a:lnTo>
                    <a:pt x="48" y="7"/>
                  </a:lnTo>
                  <a:lnTo>
                    <a:pt x="46" y="7"/>
                  </a:lnTo>
                  <a:lnTo>
                    <a:pt x="46" y="7"/>
                  </a:lnTo>
                  <a:lnTo>
                    <a:pt x="45" y="9"/>
                  </a:lnTo>
                  <a:lnTo>
                    <a:pt x="45" y="9"/>
                  </a:lnTo>
                  <a:lnTo>
                    <a:pt x="43" y="9"/>
                  </a:lnTo>
                  <a:lnTo>
                    <a:pt x="43" y="9"/>
                  </a:lnTo>
                  <a:lnTo>
                    <a:pt x="43" y="9"/>
                  </a:lnTo>
                  <a:lnTo>
                    <a:pt x="41" y="9"/>
                  </a:lnTo>
                  <a:lnTo>
                    <a:pt x="41" y="9"/>
                  </a:lnTo>
                  <a:lnTo>
                    <a:pt x="41" y="9"/>
                  </a:lnTo>
                  <a:lnTo>
                    <a:pt x="41" y="9"/>
                  </a:lnTo>
                  <a:lnTo>
                    <a:pt x="41" y="9"/>
                  </a:lnTo>
                  <a:lnTo>
                    <a:pt x="41" y="11"/>
                  </a:lnTo>
                  <a:lnTo>
                    <a:pt x="39" y="11"/>
                  </a:lnTo>
                  <a:lnTo>
                    <a:pt x="39" y="11"/>
                  </a:lnTo>
                  <a:lnTo>
                    <a:pt x="39" y="13"/>
                  </a:lnTo>
                  <a:lnTo>
                    <a:pt x="33" y="13"/>
                  </a:lnTo>
                  <a:lnTo>
                    <a:pt x="33" y="13"/>
                  </a:lnTo>
                  <a:lnTo>
                    <a:pt x="33" y="13"/>
                  </a:lnTo>
                  <a:lnTo>
                    <a:pt x="31" y="13"/>
                  </a:lnTo>
                  <a:lnTo>
                    <a:pt x="31" y="15"/>
                  </a:lnTo>
                  <a:lnTo>
                    <a:pt x="29" y="15"/>
                  </a:lnTo>
                  <a:lnTo>
                    <a:pt x="29" y="15"/>
                  </a:lnTo>
                  <a:lnTo>
                    <a:pt x="29" y="15"/>
                  </a:lnTo>
                  <a:lnTo>
                    <a:pt x="29" y="15"/>
                  </a:lnTo>
                  <a:lnTo>
                    <a:pt x="29" y="15"/>
                  </a:lnTo>
                  <a:lnTo>
                    <a:pt x="27" y="15"/>
                  </a:lnTo>
                  <a:lnTo>
                    <a:pt x="27" y="15"/>
                  </a:lnTo>
                  <a:lnTo>
                    <a:pt x="27" y="15"/>
                  </a:lnTo>
                  <a:lnTo>
                    <a:pt x="25" y="17"/>
                  </a:lnTo>
                  <a:lnTo>
                    <a:pt x="25" y="17"/>
                  </a:lnTo>
                  <a:lnTo>
                    <a:pt x="25" y="15"/>
                  </a:lnTo>
                  <a:lnTo>
                    <a:pt x="25" y="17"/>
                  </a:lnTo>
                  <a:lnTo>
                    <a:pt x="25" y="17"/>
                  </a:lnTo>
                  <a:lnTo>
                    <a:pt x="23" y="17"/>
                  </a:lnTo>
                  <a:lnTo>
                    <a:pt x="23" y="17"/>
                  </a:lnTo>
                  <a:lnTo>
                    <a:pt x="21" y="17"/>
                  </a:lnTo>
                  <a:lnTo>
                    <a:pt x="21" y="17"/>
                  </a:lnTo>
                  <a:lnTo>
                    <a:pt x="20" y="19"/>
                  </a:lnTo>
                  <a:lnTo>
                    <a:pt x="20" y="19"/>
                  </a:lnTo>
                  <a:lnTo>
                    <a:pt x="20" y="19"/>
                  </a:lnTo>
                  <a:lnTo>
                    <a:pt x="20" y="19"/>
                  </a:lnTo>
                  <a:lnTo>
                    <a:pt x="20" y="19"/>
                  </a:lnTo>
                  <a:lnTo>
                    <a:pt x="20" y="19"/>
                  </a:lnTo>
                  <a:lnTo>
                    <a:pt x="18" y="19"/>
                  </a:lnTo>
                  <a:lnTo>
                    <a:pt x="18" y="21"/>
                  </a:lnTo>
                  <a:lnTo>
                    <a:pt x="18" y="21"/>
                  </a:lnTo>
                  <a:lnTo>
                    <a:pt x="18" y="21"/>
                  </a:lnTo>
                  <a:lnTo>
                    <a:pt x="18" y="21"/>
                  </a:lnTo>
                  <a:lnTo>
                    <a:pt x="16" y="21"/>
                  </a:lnTo>
                  <a:lnTo>
                    <a:pt x="16" y="19"/>
                  </a:lnTo>
                  <a:lnTo>
                    <a:pt x="16" y="19"/>
                  </a:lnTo>
                  <a:lnTo>
                    <a:pt x="16" y="19"/>
                  </a:lnTo>
                  <a:lnTo>
                    <a:pt x="16" y="19"/>
                  </a:lnTo>
                  <a:lnTo>
                    <a:pt x="16" y="19"/>
                  </a:lnTo>
                  <a:lnTo>
                    <a:pt x="16" y="19"/>
                  </a:lnTo>
                  <a:lnTo>
                    <a:pt x="16" y="19"/>
                  </a:lnTo>
                  <a:lnTo>
                    <a:pt x="16" y="19"/>
                  </a:lnTo>
                  <a:lnTo>
                    <a:pt x="16" y="17"/>
                  </a:lnTo>
                  <a:lnTo>
                    <a:pt x="16" y="17"/>
                  </a:lnTo>
                  <a:lnTo>
                    <a:pt x="14" y="17"/>
                  </a:lnTo>
                  <a:lnTo>
                    <a:pt x="14" y="17"/>
                  </a:lnTo>
                  <a:lnTo>
                    <a:pt x="14" y="17"/>
                  </a:lnTo>
                  <a:lnTo>
                    <a:pt x="16" y="17"/>
                  </a:lnTo>
                  <a:lnTo>
                    <a:pt x="16" y="15"/>
                  </a:lnTo>
                  <a:lnTo>
                    <a:pt x="16" y="15"/>
                  </a:lnTo>
                  <a:lnTo>
                    <a:pt x="16" y="17"/>
                  </a:lnTo>
                  <a:lnTo>
                    <a:pt x="16" y="17"/>
                  </a:lnTo>
                  <a:lnTo>
                    <a:pt x="16" y="17"/>
                  </a:lnTo>
                  <a:lnTo>
                    <a:pt x="16" y="17"/>
                  </a:lnTo>
                  <a:lnTo>
                    <a:pt x="16" y="17"/>
                  </a:lnTo>
                  <a:lnTo>
                    <a:pt x="16" y="17"/>
                  </a:lnTo>
                  <a:lnTo>
                    <a:pt x="18" y="17"/>
                  </a:lnTo>
                  <a:lnTo>
                    <a:pt x="18" y="17"/>
                  </a:lnTo>
                  <a:lnTo>
                    <a:pt x="18" y="17"/>
                  </a:lnTo>
                  <a:lnTo>
                    <a:pt x="18" y="17"/>
                  </a:lnTo>
                  <a:lnTo>
                    <a:pt x="18" y="15"/>
                  </a:lnTo>
                  <a:lnTo>
                    <a:pt x="18" y="15"/>
                  </a:lnTo>
                  <a:lnTo>
                    <a:pt x="18" y="15"/>
                  </a:lnTo>
                  <a:lnTo>
                    <a:pt x="18" y="15"/>
                  </a:lnTo>
                  <a:lnTo>
                    <a:pt x="18" y="15"/>
                  </a:lnTo>
                  <a:lnTo>
                    <a:pt x="18" y="15"/>
                  </a:lnTo>
                  <a:lnTo>
                    <a:pt x="18" y="15"/>
                  </a:lnTo>
                  <a:lnTo>
                    <a:pt x="18" y="13"/>
                  </a:lnTo>
                  <a:lnTo>
                    <a:pt x="18" y="13"/>
                  </a:lnTo>
                  <a:lnTo>
                    <a:pt x="18" y="13"/>
                  </a:lnTo>
                  <a:lnTo>
                    <a:pt x="18" y="13"/>
                  </a:lnTo>
                  <a:lnTo>
                    <a:pt x="18" y="13"/>
                  </a:lnTo>
                  <a:lnTo>
                    <a:pt x="18" y="13"/>
                  </a:lnTo>
                  <a:lnTo>
                    <a:pt x="18" y="13"/>
                  </a:lnTo>
                  <a:lnTo>
                    <a:pt x="18" y="13"/>
                  </a:lnTo>
                  <a:lnTo>
                    <a:pt x="16" y="13"/>
                  </a:lnTo>
                  <a:lnTo>
                    <a:pt x="16" y="13"/>
                  </a:lnTo>
                  <a:lnTo>
                    <a:pt x="16" y="13"/>
                  </a:lnTo>
                  <a:lnTo>
                    <a:pt x="16" y="13"/>
                  </a:lnTo>
                  <a:lnTo>
                    <a:pt x="16" y="13"/>
                  </a:lnTo>
                  <a:lnTo>
                    <a:pt x="16" y="13"/>
                  </a:lnTo>
                  <a:lnTo>
                    <a:pt x="16" y="15"/>
                  </a:lnTo>
                  <a:lnTo>
                    <a:pt x="16" y="15"/>
                  </a:lnTo>
                  <a:lnTo>
                    <a:pt x="14" y="15"/>
                  </a:lnTo>
                  <a:lnTo>
                    <a:pt x="14" y="15"/>
                  </a:lnTo>
                  <a:lnTo>
                    <a:pt x="14" y="13"/>
                  </a:lnTo>
                  <a:lnTo>
                    <a:pt x="14" y="13"/>
                  </a:lnTo>
                  <a:lnTo>
                    <a:pt x="14" y="13"/>
                  </a:lnTo>
                  <a:lnTo>
                    <a:pt x="14" y="13"/>
                  </a:lnTo>
                  <a:lnTo>
                    <a:pt x="14" y="13"/>
                  </a:lnTo>
                  <a:lnTo>
                    <a:pt x="14" y="13"/>
                  </a:lnTo>
                  <a:lnTo>
                    <a:pt x="14" y="13"/>
                  </a:lnTo>
                  <a:lnTo>
                    <a:pt x="14" y="11"/>
                  </a:lnTo>
                  <a:lnTo>
                    <a:pt x="16" y="11"/>
                  </a:lnTo>
                  <a:lnTo>
                    <a:pt x="16" y="11"/>
                  </a:lnTo>
                  <a:lnTo>
                    <a:pt x="16" y="11"/>
                  </a:lnTo>
                  <a:lnTo>
                    <a:pt x="16" y="9"/>
                  </a:lnTo>
                  <a:lnTo>
                    <a:pt x="16" y="9"/>
                  </a:lnTo>
                  <a:lnTo>
                    <a:pt x="18" y="9"/>
                  </a:lnTo>
                  <a:lnTo>
                    <a:pt x="18" y="9"/>
                  </a:lnTo>
                  <a:lnTo>
                    <a:pt x="18" y="7"/>
                  </a:lnTo>
                  <a:lnTo>
                    <a:pt x="18" y="7"/>
                  </a:lnTo>
                  <a:lnTo>
                    <a:pt x="18" y="7"/>
                  </a:lnTo>
                  <a:lnTo>
                    <a:pt x="18" y="7"/>
                  </a:lnTo>
                  <a:lnTo>
                    <a:pt x="18" y="7"/>
                  </a:lnTo>
                  <a:lnTo>
                    <a:pt x="20" y="7"/>
                  </a:lnTo>
                  <a:lnTo>
                    <a:pt x="20" y="7"/>
                  </a:lnTo>
                  <a:lnTo>
                    <a:pt x="20" y="7"/>
                  </a:lnTo>
                  <a:lnTo>
                    <a:pt x="20" y="7"/>
                  </a:lnTo>
                  <a:lnTo>
                    <a:pt x="20" y="7"/>
                  </a:lnTo>
                  <a:lnTo>
                    <a:pt x="20" y="5"/>
                  </a:lnTo>
                  <a:lnTo>
                    <a:pt x="21" y="5"/>
                  </a:lnTo>
                  <a:lnTo>
                    <a:pt x="21" y="5"/>
                  </a:lnTo>
                  <a:lnTo>
                    <a:pt x="23" y="5"/>
                  </a:lnTo>
                  <a:lnTo>
                    <a:pt x="23" y="5"/>
                  </a:lnTo>
                  <a:lnTo>
                    <a:pt x="23" y="5"/>
                  </a:lnTo>
                  <a:lnTo>
                    <a:pt x="23" y="5"/>
                  </a:lnTo>
                  <a:lnTo>
                    <a:pt x="25" y="5"/>
                  </a:lnTo>
                  <a:lnTo>
                    <a:pt x="25" y="5"/>
                  </a:lnTo>
                  <a:lnTo>
                    <a:pt x="25" y="5"/>
                  </a:lnTo>
                  <a:lnTo>
                    <a:pt x="25" y="5"/>
                  </a:lnTo>
                  <a:lnTo>
                    <a:pt x="25" y="5"/>
                  </a:lnTo>
                  <a:lnTo>
                    <a:pt x="27" y="5"/>
                  </a:lnTo>
                  <a:lnTo>
                    <a:pt x="29" y="5"/>
                  </a:lnTo>
                  <a:lnTo>
                    <a:pt x="29" y="5"/>
                  </a:lnTo>
                  <a:lnTo>
                    <a:pt x="31" y="5"/>
                  </a:lnTo>
                  <a:lnTo>
                    <a:pt x="31" y="5"/>
                  </a:lnTo>
                  <a:lnTo>
                    <a:pt x="33" y="5"/>
                  </a:lnTo>
                  <a:lnTo>
                    <a:pt x="33" y="5"/>
                  </a:lnTo>
                  <a:lnTo>
                    <a:pt x="33" y="5"/>
                  </a:lnTo>
                  <a:lnTo>
                    <a:pt x="33" y="5"/>
                  </a:lnTo>
                  <a:lnTo>
                    <a:pt x="33" y="5"/>
                  </a:lnTo>
                  <a:lnTo>
                    <a:pt x="35" y="5"/>
                  </a:lnTo>
                  <a:lnTo>
                    <a:pt x="35" y="5"/>
                  </a:lnTo>
                  <a:lnTo>
                    <a:pt x="35" y="5"/>
                  </a:lnTo>
                  <a:lnTo>
                    <a:pt x="37" y="3"/>
                  </a:lnTo>
                  <a:lnTo>
                    <a:pt x="37" y="3"/>
                  </a:lnTo>
                  <a:lnTo>
                    <a:pt x="37" y="3"/>
                  </a:lnTo>
                  <a:lnTo>
                    <a:pt x="37" y="3"/>
                  </a:lnTo>
                  <a:lnTo>
                    <a:pt x="37" y="3"/>
                  </a:lnTo>
                  <a:lnTo>
                    <a:pt x="37" y="3"/>
                  </a:lnTo>
                  <a:lnTo>
                    <a:pt x="39" y="3"/>
                  </a:lnTo>
                  <a:lnTo>
                    <a:pt x="39" y="3"/>
                  </a:lnTo>
                  <a:lnTo>
                    <a:pt x="39" y="3"/>
                  </a:lnTo>
                  <a:lnTo>
                    <a:pt x="39" y="3"/>
                  </a:lnTo>
                  <a:lnTo>
                    <a:pt x="39" y="3"/>
                  </a:lnTo>
                  <a:lnTo>
                    <a:pt x="41" y="5"/>
                  </a:lnTo>
                  <a:lnTo>
                    <a:pt x="41" y="5"/>
                  </a:lnTo>
                  <a:lnTo>
                    <a:pt x="43" y="3"/>
                  </a:lnTo>
                  <a:lnTo>
                    <a:pt x="43" y="3"/>
                  </a:lnTo>
                  <a:lnTo>
                    <a:pt x="43" y="3"/>
                  </a:lnTo>
                  <a:lnTo>
                    <a:pt x="43" y="3"/>
                  </a:lnTo>
                  <a:lnTo>
                    <a:pt x="43" y="3"/>
                  </a:lnTo>
                  <a:lnTo>
                    <a:pt x="43" y="3"/>
                  </a:lnTo>
                  <a:lnTo>
                    <a:pt x="43" y="3"/>
                  </a:lnTo>
                  <a:lnTo>
                    <a:pt x="45" y="3"/>
                  </a:lnTo>
                  <a:lnTo>
                    <a:pt x="45" y="3"/>
                  </a:lnTo>
                  <a:lnTo>
                    <a:pt x="46" y="1"/>
                  </a:lnTo>
                  <a:lnTo>
                    <a:pt x="46" y="1"/>
                  </a:lnTo>
                  <a:lnTo>
                    <a:pt x="46" y="1"/>
                  </a:lnTo>
                  <a:lnTo>
                    <a:pt x="46" y="1"/>
                  </a:lnTo>
                  <a:lnTo>
                    <a:pt x="48" y="3"/>
                  </a:lnTo>
                  <a:lnTo>
                    <a:pt x="48" y="3"/>
                  </a:lnTo>
                  <a:close/>
                  <a:moveTo>
                    <a:pt x="25" y="1"/>
                  </a:moveTo>
                  <a:lnTo>
                    <a:pt x="25" y="1"/>
                  </a:lnTo>
                  <a:lnTo>
                    <a:pt x="25" y="1"/>
                  </a:lnTo>
                  <a:lnTo>
                    <a:pt x="23" y="1"/>
                  </a:lnTo>
                  <a:lnTo>
                    <a:pt x="23" y="1"/>
                  </a:lnTo>
                  <a:lnTo>
                    <a:pt x="23" y="1"/>
                  </a:lnTo>
                  <a:lnTo>
                    <a:pt x="23" y="1"/>
                  </a:lnTo>
                  <a:lnTo>
                    <a:pt x="23" y="1"/>
                  </a:lnTo>
                  <a:lnTo>
                    <a:pt x="23" y="1"/>
                  </a:lnTo>
                  <a:lnTo>
                    <a:pt x="23" y="1"/>
                  </a:lnTo>
                  <a:lnTo>
                    <a:pt x="23" y="1"/>
                  </a:lnTo>
                  <a:lnTo>
                    <a:pt x="23" y="0"/>
                  </a:lnTo>
                  <a:lnTo>
                    <a:pt x="25" y="0"/>
                  </a:lnTo>
                  <a:lnTo>
                    <a:pt x="25" y="0"/>
                  </a:lnTo>
                  <a:lnTo>
                    <a:pt x="25" y="0"/>
                  </a:lnTo>
                  <a:lnTo>
                    <a:pt x="25" y="0"/>
                  </a:lnTo>
                  <a:lnTo>
                    <a:pt x="25" y="0"/>
                  </a:lnTo>
                  <a:lnTo>
                    <a:pt x="25" y="0"/>
                  </a:lnTo>
                  <a:lnTo>
                    <a:pt x="25" y="1"/>
                  </a:lnTo>
                  <a:lnTo>
                    <a:pt x="25" y="1"/>
                  </a:lnTo>
                  <a:lnTo>
                    <a:pt x="25" y="1"/>
                  </a:lnTo>
                  <a:lnTo>
                    <a:pt x="25" y="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5" name="Freeform 233"/>
            <p:cNvSpPr>
              <a:spLocks noEditPoints="1"/>
            </p:cNvSpPr>
            <p:nvPr/>
          </p:nvSpPr>
          <p:spPr bwMode="auto">
            <a:xfrm>
              <a:off x="576263" y="5230813"/>
              <a:ext cx="61913" cy="180975"/>
            </a:xfrm>
            <a:custGeom>
              <a:avLst/>
              <a:gdLst>
                <a:gd name="T0" fmla="*/ 0 w 39"/>
                <a:gd name="T1" fmla="*/ 114 h 114"/>
                <a:gd name="T2" fmla="*/ 2 w 39"/>
                <a:gd name="T3" fmla="*/ 114 h 114"/>
                <a:gd name="T4" fmla="*/ 21 w 39"/>
                <a:gd name="T5" fmla="*/ 98 h 114"/>
                <a:gd name="T6" fmla="*/ 21 w 39"/>
                <a:gd name="T7" fmla="*/ 98 h 114"/>
                <a:gd name="T8" fmla="*/ 21 w 39"/>
                <a:gd name="T9" fmla="*/ 96 h 114"/>
                <a:gd name="T10" fmla="*/ 21 w 39"/>
                <a:gd name="T11" fmla="*/ 96 h 114"/>
                <a:gd name="T12" fmla="*/ 21 w 39"/>
                <a:gd name="T13" fmla="*/ 96 h 114"/>
                <a:gd name="T14" fmla="*/ 21 w 39"/>
                <a:gd name="T15" fmla="*/ 96 h 114"/>
                <a:gd name="T16" fmla="*/ 16 w 39"/>
                <a:gd name="T17" fmla="*/ 93 h 114"/>
                <a:gd name="T18" fmla="*/ 18 w 39"/>
                <a:gd name="T19" fmla="*/ 93 h 114"/>
                <a:gd name="T20" fmla="*/ 18 w 39"/>
                <a:gd name="T21" fmla="*/ 95 h 114"/>
                <a:gd name="T22" fmla="*/ 18 w 39"/>
                <a:gd name="T23" fmla="*/ 95 h 114"/>
                <a:gd name="T24" fmla="*/ 18 w 39"/>
                <a:gd name="T25" fmla="*/ 95 h 114"/>
                <a:gd name="T26" fmla="*/ 20 w 39"/>
                <a:gd name="T27" fmla="*/ 93 h 114"/>
                <a:gd name="T28" fmla="*/ 20 w 39"/>
                <a:gd name="T29" fmla="*/ 93 h 114"/>
                <a:gd name="T30" fmla="*/ 20 w 39"/>
                <a:gd name="T31" fmla="*/ 95 h 114"/>
                <a:gd name="T32" fmla="*/ 20 w 39"/>
                <a:gd name="T33" fmla="*/ 95 h 114"/>
                <a:gd name="T34" fmla="*/ 18 w 39"/>
                <a:gd name="T35" fmla="*/ 95 h 114"/>
                <a:gd name="T36" fmla="*/ 18 w 39"/>
                <a:gd name="T37" fmla="*/ 95 h 114"/>
                <a:gd name="T38" fmla="*/ 16 w 39"/>
                <a:gd name="T39" fmla="*/ 95 h 114"/>
                <a:gd name="T40" fmla="*/ 16 w 39"/>
                <a:gd name="T41" fmla="*/ 93 h 114"/>
                <a:gd name="T42" fmla="*/ 16 w 39"/>
                <a:gd name="T43" fmla="*/ 93 h 114"/>
                <a:gd name="T44" fmla="*/ 16 w 39"/>
                <a:gd name="T45" fmla="*/ 93 h 114"/>
                <a:gd name="T46" fmla="*/ 31 w 39"/>
                <a:gd name="T47" fmla="*/ 72 h 114"/>
                <a:gd name="T48" fmla="*/ 31 w 39"/>
                <a:gd name="T49" fmla="*/ 70 h 114"/>
                <a:gd name="T50" fmla="*/ 31 w 39"/>
                <a:gd name="T51" fmla="*/ 70 h 114"/>
                <a:gd name="T52" fmla="*/ 31 w 39"/>
                <a:gd name="T53" fmla="*/ 72 h 114"/>
                <a:gd name="T54" fmla="*/ 20 w 39"/>
                <a:gd name="T55" fmla="*/ 72 h 114"/>
                <a:gd name="T56" fmla="*/ 20 w 39"/>
                <a:gd name="T57" fmla="*/ 70 h 114"/>
                <a:gd name="T58" fmla="*/ 20 w 39"/>
                <a:gd name="T59" fmla="*/ 70 h 114"/>
                <a:gd name="T60" fmla="*/ 20 w 39"/>
                <a:gd name="T61" fmla="*/ 70 h 114"/>
                <a:gd name="T62" fmla="*/ 33 w 39"/>
                <a:gd name="T63" fmla="*/ 70 h 114"/>
                <a:gd name="T64" fmla="*/ 31 w 39"/>
                <a:gd name="T65" fmla="*/ 70 h 114"/>
                <a:gd name="T66" fmla="*/ 33 w 39"/>
                <a:gd name="T67" fmla="*/ 70 h 114"/>
                <a:gd name="T68" fmla="*/ 33 w 39"/>
                <a:gd name="T69" fmla="*/ 70 h 114"/>
                <a:gd name="T70" fmla="*/ 33 w 39"/>
                <a:gd name="T71" fmla="*/ 68 h 114"/>
                <a:gd name="T72" fmla="*/ 33 w 39"/>
                <a:gd name="T73" fmla="*/ 68 h 114"/>
                <a:gd name="T74" fmla="*/ 33 w 39"/>
                <a:gd name="T75" fmla="*/ 68 h 114"/>
                <a:gd name="T76" fmla="*/ 25 w 39"/>
                <a:gd name="T77" fmla="*/ 54 h 114"/>
                <a:gd name="T78" fmla="*/ 27 w 39"/>
                <a:gd name="T79" fmla="*/ 54 h 114"/>
                <a:gd name="T80" fmla="*/ 37 w 39"/>
                <a:gd name="T81" fmla="*/ 50 h 114"/>
                <a:gd name="T82" fmla="*/ 37 w 39"/>
                <a:gd name="T83" fmla="*/ 50 h 114"/>
                <a:gd name="T84" fmla="*/ 37 w 39"/>
                <a:gd name="T85" fmla="*/ 50 h 114"/>
                <a:gd name="T86" fmla="*/ 37 w 39"/>
                <a:gd name="T87" fmla="*/ 52 h 114"/>
                <a:gd name="T88" fmla="*/ 37 w 39"/>
                <a:gd name="T89" fmla="*/ 50 h 114"/>
                <a:gd name="T90" fmla="*/ 37 w 39"/>
                <a:gd name="T91" fmla="*/ 50 h 114"/>
                <a:gd name="T92" fmla="*/ 35 w 39"/>
                <a:gd name="T93" fmla="*/ 52 h 114"/>
                <a:gd name="T94" fmla="*/ 35 w 39"/>
                <a:gd name="T95" fmla="*/ 50 h 114"/>
                <a:gd name="T96" fmla="*/ 37 w 39"/>
                <a:gd name="T97" fmla="*/ 50 h 114"/>
                <a:gd name="T98" fmla="*/ 37 w 39"/>
                <a:gd name="T99" fmla="*/ 50 h 114"/>
                <a:gd name="T100" fmla="*/ 10 w 39"/>
                <a:gd name="T101" fmla="*/ 0 h 114"/>
                <a:gd name="T102" fmla="*/ 10 w 39"/>
                <a:gd name="T103" fmla="*/ 0 h 114"/>
                <a:gd name="T104" fmla="*/ 10 w 39"/>
                <a:gd name="T10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9" h="114">
                  <a:moveTo>
                    <a:pt x="2" y="114"/>
                  </a:moveTo>
                  <a:lnTo>
                    <a:pt x="2" y="114"/>
                  </a:lnTo>
                  <a:lnTo>
                    <a:pt x="0" y="114"/>
                  </a:lnTo>
                  <a:lnTo>
                    <a:pt x="0" y="114"/>
                  </a:lnTo>
                  <a:lnTo>
                    <a:pt x="0" y="114"/>
                  </a:lnTo>
                  <a:lnTo>
                    <a:pt x="0" y="114"/>
                  </a:lnTo>
                  <a:lnTo>
                    <a:pt x="2" y="114"/>
                  </a:lnTo>
                  <a:lnTo>
                    <a:pt x="2" y="114"/>
                  </a:lnTo>
                  <a:lnTo>
                    <a:pt x="2" y="114"/>
                  </a:lnTo>
                  <a:lnTo>
                    <a:pt x="2" y="114"/>
                  </a:lnTo>
                  <a:close/>
                  <a:moveTo>
                    <a:pt x="21" y="98"/>
                  </a:moveTo>
                  <a:lnTo>
                    <a:pt x="21" y="98"/>
                  </a:lnTo>
                  <a:lnTo>
                    <a:pt x="21" y="98"/>
                  </a:lnTo>
                  <a:lnTo>
                    <a:pt x="21" y="98"/>
                  </a:lnTo>
                  <a:lnTo>
                    <a:pt x="21" y="98"/>
                  </a:lnTo>
                  <a:lnTo>
                    <a:pt x="21" y="98"/>
                  </a:lnTo>
                  <a:lnTo>
                    <a:pt x="21" y="98"/>
                  </a:lnTo>
                  <a:lnTo>
                    <a:pt x="21" y="98"/>
                  </a:lnTo>
                  <a:lnTo>
                    <a:pt x="21" y="98"/>
                  </a:lnTo>
                  <a:lnTo>
                    <a:pt x="21" y="96"/>
                  </a:lnTo>
                  <a:lnTo>
                    <a:pt x="21" y="96"/>
                  </a:lnTo>
                  <a:lnTo>
                    <a:pt x="21" y="96"/>
                  </a:lnTo>
                  <a:lnTo>
                    <a:pt x="21" y="96"/>
                  </a:lnTo>
                  <a:lnTo>
                    <a:pt x="21" y="96"/>
                  </a:lnTo>
                  <a:lnTo>
                    <a:pt x="21" y="96"/>
                  </a:lnTo>
                  <a:lnTo>
                    <a:pt x="21" y="96"/>
                  </a:lnTo>
                  <a:lnTo>
                    <a:pt x="21" y="96"/>
                  </a:lnTo>
                  <a:lnTo>
                    <a:pt x="21" y="96"/>
                  </a:lnTo>
                  <a:lnTo>
                    <a:pt x="21" y="96"/>
                  </a:lnTo>
                  <a:lnTo>
                    <a:pt x="21" y="96"/>
                  </a:lnTo>
                  <a:lnTo>
                    <a:pt x="21" y="96"/>
                  </a:lnTo>
                  <a:lnTo>
                    <a:pt x="21" y="96"/>
                  </a:lnTo>
                  <a:lnTo>
                    <a:pt x="21" y="98"/>
                  </a:lnTo>
                  <a:close/>
                  <a:moveTo>
                    <a:pt x="16" y="93"/>
                  </a:moveTo>
                  <a:lnTo>
                    <a:pt x="16" y="93"/>
                  </a:lnTo>
                  <a:lnTo>
                    <a:pt x="16" y="93"/>
                  </a:lnTo>
                  <a:lnTo>
                    <a:pt x="18" y="93"/>
                  </a:lnTo>
                  <a:lnTo>
                    <a:pt x="18" y="93"/>
                  </a:lnTo>
                  <a:lnTo>
                    <a:pt x="18" y="93"/>
                  </a:lnTo>
                  <a:lnTo>
                    <a:pt x="18" y="93"/>
                  </a:lnTo>
                  <a:lnTo>
                    <a:pt x="18" y="93"/>
                  </a:lnTo>
                  <a:lnTo>
                    <a:pt x="18" y="93"/>
                  </a:lnTo>
                  <a:lnTo>
                    <a:pt x="18" y="95"/>
                  </a:lnTo>
                  <a:lnTo>
                    <a:pt x="18" y="95"/>
                  </a:lnTo>
                  <a:lnTo>
                    <a:pt x="18" y="95"/>
                  </a:lnTo>
                  <a:lnTo>
                    <a:pt x="18" y="95"/>
                  </a:lnTo>
                  <a:lnTo>
                    <a:pt x="18" y="95"/>
                  </a:lnTo>
                  <a:lnTo>
                    <a:pt x="18" y="95"/>
                  </a:lnTo>
                  <a:lnTo>
                    <a:pt x="18" y="95"/>
                  </a:lnTo>
                  <a:lnTo>
                    <a:pt x="18" y="95"/>
                  </a:lnTo>
                  <a:lnTo>
                    <a:pt x="18" y="95"/>
                  </a:lnTo>
                  <a:lnTo>
                    <a:pt x="18" y="95"/>
                  </a:lnTo>
                  <a:lnTo>
                    <a:pt x="18" y="95"/>
                  </a:lnTo>
                  <a:lnTo>
                    <a:pt x="18" y="93"/>
                  </a:lnTo>
                  <a:lnTo>
                    <a:pt x="20" y="93"/>
                  </a:lnTo>
                  <a:lnTo>
                    <a:pt x="20" y="93"/>
                  </a:lnTo>
                  <a:lnTo>
                    <a:pt x="20" y="93"/>
                  </a:lnTo>
                  <a:lnTo>
                    <a:pt x="20" y="93"/>
                  </a:lnTo>
                  <a:lnTo>
                    <a:pt x="20" y="93"/>
                  </a:lnTo>
                  <a:lnTo>
                    <a:pt x="20" y="93"/>
                  </a:lnTo>
                  <a:lnTo>
                    <a:pt x="20" y="93"/>
                  </a:lnTo>
                  <a:lnTo>
                    <a:pt x="20" y="93"/>
                  </a:lnTo>
                  <a:lnTo>
                    <a:pt x="20" y="95"/>
                  </a:lnTo>
                  <a:lnTo>
                    <a:pt x="20" y="95"/>
                  </a:lnTo>
                  <a:lnTo>
                    <a:pt x="20" y="95"/>
                  </a:lnTo>
                  <a:lnTo>
                    <a:pt x="20" y="95"/>
                  </a:lnTo>
                  <a:lnTo>
                    <a:pt x="20" y="95"/>
                  </a:lnTo>
                  <a:lnTo>
                    <a:pt x="20" y="95"/>
                  </a:lnTo>
                  <a:lnTo>
                    <a:pt x="20" y="95"/>
                  </a:lnTo>
                  <a:lnTo>
                    <a:pt x="18" y="95"/>
                  </a:lnTo>
                  <a:lnTo>
                    <a:pt x="18" y="95"/>
                  </a:lnTo>
                  <a:lnTo>
                    <a:pt x="18" y="95"/>
                  </a:lnTo>
                  <a:lnTo>
                    <a:pt x="18" y="95"/>
                  </a:lnTo>
                  <a:lnTo>
                    <a:pt x="18" y="95"/>
                  </a:lnTo>
                  <a:lnTo>
                    <a:pt x="18" y="95"/>
                  </a:lnTo>
                  <a:lnTo>
                    <a:pt x="18" y="95"/>
                  </a:lnTo>
                  <a:lnTo>
                    <a:pt x="16" y="95"/>
                  </a:lnTo>
                  <a:lnTo>
                    <a:pt x="16" y="95"/>
                  </a:lnTo>
                  <a:lnTo>
                    <a:pt x="16" y="95"/>
                  </a:lnTo>
                  <a:lnTo>
                    <a:pt x="16" y="95"/>
                  </a:lnTo>
                  <a:lnTo>
                    <a:pt x="16" y="95"/>
                  </a:lnTo>
                  <a:lnTo>
                    <a:pt x="16" y="95"/>
                  </a:lnTo>
                  <a:lnTo>
                    <a:pt x="16" y="93"/>
                  </a:lnTo>
                  <a:lnTo>
                    <a:pt x="16" y="93"/>
                  </a:lnTo>
                  <a:lnTo>
                    <a:pt x="16" y="93"/>
                  </a:lnTo>
                  <a:lnTo>
                    <a:pt x="16" y="93"/>
                  </a:lnTo>
                  <a:lnTo>
                    <a:pt x="16" y="93"/>
                  </a:lnTo>
                  <a:lnTo>
                    <a:pt x="16" y="93"/>
                  </a:lnTo>
                  <a:lnTo>
                    <a:pt x="16" y="93"/>
                  </a:lnTo>
                  <a:lnTo>
                    <a:pt x="16" y="93"/>
                  </a:lnTo>
                  <a:lnTo>
                    <a:pt x="16" y="93"/>
                  </a:lnTo>
                  <a:lnTo>
                    <a:pt x="16" y="93"/>
                  </a:lnTo>
                  <a:close/>
                  <a:moveTo>
                    <a:pt x="31" y="72"/>
                  </a:moveTo>
                  <a:lnTo>
                    <a:pt x="31" y="72"/>
                  </a:lnTo>
                  <a:lnTo>
                    <a:pt x="31" y="72"/>
                  </a:lnTo>
                  <a:lnTo>
                    <a:pt x="31" y="72"/>
                  </a:lnTo>
                  <a:lnTo>
                    <a:pt x="31" y="72"/>
                  </a:lnTo>
                  <a:lnTo>
                    <a:pt x="31" y="72"/>
                  </a:lnTo>
                  <a:lnTo>
                    <a:pt x="31" y="70"/>
                  </a:lnTo>
                  <a:lnTo>
                    <a:pt x="31" y="70"/>
                  </a:lnTo>
                  <a:lnTo>
                    <a:pt x="31" y="70"/>
                  </a:lnTo>
                  <a:lnTo>
                    <a:pt x="31" y="70"/>
                  </a:lnTo>
                  <a:lnTo>
                    <a:pt x="31" y="70"/>
                  </a:lnTo>
                  <a:lnTo>
                    <a:pt x="31" y="70"/>
                  </a:lnTo>
                  <a:lnTo>
                    <a:pt x="31" y="70"/>
                  </a:lnTo>
                  <a:lnTo>
                    <a:pt x="31" y="70"/>
                  </a:lnTo>
                  <a:lnTo>
                    <a:pt x="31" y="72"/>
                  </a:lnTo>
                  <a:lnTo>
                    <a:pt x="31" y="72"/>
                  </a:lnTo>
                  <a:close/>
                  <a:moveTo>
                    <a:pt x="20" y="70"/>
                  </a:moveTo>
                  <a:lnTo>
                    <a:pt x="20" y="72"/>
                  </a:lnTo>
                  <a:lnTo>
                    <a:pt x="20" y="70"/>
                  </a:lnTo>
                  <a:lnTo>
                    <a:pt x="20" y="72"/>
                  </a:lnTo>
                  <a:lnTo>
                    <a:pt x="20" y="70"/>
                  </a:lnTo>
                  <a:lnTo>
                    <a:pt x="20" y="70"/>
                  </a:lnTo>
                  <a:lnTo>
                    <a:pt x="20" y="70"/>
                  </a:lnTo>
                  <a:lnTo>
                    <a:pt x="20" y="70"/>
                  </a:lnTo>
                  <a:lnTo>
                    <a:pt x="20" y="70"/>
                  </a:lnTo>
                  <a:lnTo>
                    <a:pt x="20" y="70"/>
                  </a:lnTo>
                  <a:lnTo>
                    <a:pt x="20" y="70"/>
                  </a:lnTo>
                  <a:lnTo>
                    <a:pt x="20" y="70"/>
                  </a:lnTo>
                  <a:lnTo>
                    <a:pt x="20" y="70"/>
                  </a:lnTo>
                  <a:lnTo>
                    <a:pt x="20" y="70"/>
                  </a:lnTo>
                  <a:lnTo>
                    <a:pt x="20" y="70"/>
                  </a:lnTo>
                  <a:lnTo>
                    <a:pt x="20" y="70"/>
                  </a:lnTo>
                  <a:lnTo>
                    <a:pt x="20" y="70"/>
                  </a:lnTo>
                  <a:lnTo>
                    <a:pt x="20" y="70"/>
                  </a:lnTo>
                  <a:lnTo>
                    <a:pt x="20" y="70"/>
                  </a:lnTo>
                  <a:close/>
                  <a:moveTo>
                    <a:pt x="33" y="70"/>
                  </a:moveTo>
                  <a:lnTo>
                    <a:pt x="31" y="70"/>
                  </a:lnTo>
                  <a:lnTo>
                    <a:pt x="31" y="70"/>
                  </a:lnTo>
                  <a:lnTo>
                    <a:pt x="31" y="70"/>
                  </a:lnTo>
                  <a:lnTo>
                    <a:pt x="31" y="70"/>
                  </a:lnTo>
                  <a:lnTo>
                    <a:pt x="33" y="70"/>
                  </a:lnTo>
                  <a:lnTo>
                    <a:pt x="33" y="70"/>
                  </a:lnTo>
                  <a:lnTo>
                    <a:pt x="33" y="68"/>
                  </a:lnTo>
                  <a:lnTo>
                    <a:pt x="33" y="70"/>
                  </a:lnTo>
                  <a:lnTo>
                    <a:pt x="33" y="70"/>
                  </a:lnTo>
                  <a:lnTo>
                    <a:pt x="33" y="70"/>
                  </a:lnTo>
                  <a:lnTo>
                    <a:pt x="33" y="70"/>
                  </a:lnTo>
                  <a:lnTo>
                    <a:pt x="33" y="70"/>
                  </a:lnTo>
                  <a:close/>
                  <a:moveTo>
                    <a:pt x="33" y="68"/>
                  </a:moveTo>
                  <a:lnTo>
                    <a:pt x="33" y="68"/>
                  </a:lnTo>
                  <a:lnTo>
                    <a:pt x="33" y="68"/>
                  </a:lnTo>
                  <a:lnTo>
                    <a:pt x="33" y="68"/>
                  </a:lnTo>
                  <a:lnTo>
                    <a:pt x="31" y="68"/>
                  </a:lnTo>
                  <a:lnTo>
                    <a:pt x="31" y="68"/>
                  </a:lnTo>
                  <a:lnTo>
                    <a:pt x="33" y="68"/>
                  </a:lnTo>
                  <a:lnTo>
                    <a:pt x="33" y="68"/>
                  </a:lnTo>
                  <a:lnTo>
                    <a:pt x="33" y="68"/>
                  </a:lnTo>
                  <a:lnTo>
                    <a:pt x="33" y="68"/>
                  </a:lnTo>
                  <a:lnTo>
                    <a:pt x="33" y="68"/>
                  </a:lnTo>
                  <a:lnTo>
                    <a:pt x="33" y="68"/>
                  </a:lnTo>
                  <a:close/>
                  <a:moveTo>
                    <a:pt x="27" y="54"/>
                  </a:moveTo>
                  <a:lnTo>
                    <a:pt x="25" y="54"/>
                  </a:lnTo>
                  <a:lnTo>
                    <a:pt x="25" y="54"/>
                  </a:lnTo>
                  <a:lnTo>
                    <a:pt x="25" y="54"/>
                  </a:lnTo>
                  <a:lnTo>
                    <a:pt x="25" y="54"/>
                  </a:lnTo>
                  <a:lnTo>
                    <a:pt x="27" y="54"/>
                  </a:lnTo>
                  <a:lnTo>
                    <a:pt x="27" y="54"/>
                  </a:lnTo>
                  <a:lnTo>
                    <a:pt x="27" y="54"/>
                  </a:lnTo>
                  <a:lnTo>
                    <a:pt x="27" y="54"/>
                  </a:lnTo>
                  <a:close/>
                  <a:moveTo>
                    <a:pt x="39" y="50"/>
                  </a:moveTo>
                  <a:lnTo>
                    <a:pt x="39" y="50"/>
                  </a:lnTo>
                  <a:lnTo>
                    <a:pt x="37" y="50"/>
                  </a:lnTo>
                  <a:lnTo>
                    <a:pt x="37" y="50"/>
                  </a:lnTo>
                  <a:lnTo>
                    <a:pt x="37" y="50"/>
                  </a:lnTo>
                  <a:lnTo>
                    <a:pt x="37" y="50"/>
                  </a:lnTo>
                  <a:lnTo>
                    <a:pt x="37" y="50"/>
                  </a:lnTo>
                  <a:lnTo>
                    <a:pt x="37" y="50"/>
                  </a:lnTo>
                  <a:lnTo>
                    <a:pt x="37" y="50"/>
                  </a:lnTo>
                  <a:lnTo>
                    <a:pt x="37" y="52"/>
                  </a:lnTo>
                  <a:lnTo>
                    <a:pt x="37" y="50"/>
                  </a:lnTo>
                  <a:lnTo>
                    <a:pt x="37" y="52"/>
                  </a:lnTo>
                  <a:lnTo>
                    <a:pt x="37" y="52"/>
                  </a:lnTo>
                  <a:lnTo>
                    <a:pt x="37" y="52"/>
                  </a:lnTo>
                  <a:lnTo>
                    <a:pt x="37" y="52"/>
                  </a:lnTo>
                  <a:lnTo>
                    <a:pt x="37" y="52"/>
                  </a:lnTo>
                  <a:lnTo>
                    <a:pt x="37" y="52"/>
                  </a:lnTo>
                  <a:lnTo>
                    <a:pt x="37" y="50"/>
                  </a:lnTo>
                  <a:lnTo>
                    <a:pt x="37" y="50"/>
                  </a:lnTo>
                  <a:lnTo>
                    <a:pt x="37" y="50"/>
                  </a:lnTo>
                  <a:lnTo>
                    <a:pt x="37" y="50"/>
                  </a:lnTo>
                  <a:lnTo>
                    <a:pt x="37" y="50"/>
                  </a:lnTo>
                  <a:lnTo>
                    <a:pt x="37" y="50"/>
                  </a:lnTo>
                  <a:lnTo>
                    <a:pt x="37" y="52"/>
                  </a:lnTo>
                  <a:lnTo>
                    <a:pt x="35" y="50"/>
                  </a:lnTo>
                  <a:lnTo>
                    <a:pt x="35" y="52"/>
                  </a:lnTo>
                  <a:lnTo>
                    <a:pt x="35" y="52"/>
                  </a:lnTo>
                  <a:lnTo>
                    <a:pt x="35" y="52"/>
                  </a:lnTo>
                  <a:lnTo>
                    <a:pt x="35" y="52"/>
                  </a:lnTo>
                  <a:lnTo>
                    <a:pt x="35" y="50"/>
                  </a:lnTo>
                  <a:lnTo>
                    <a:pt x="35" y="50"/>
                  </a:lnTo>
                  <a:lnTo>
                    <a:pt x="37" y="50"/>
                  </a:lnTo>
                  <a:lnTo>
                    <a:pt x="37" y="50"/>
                  </a:lnTo>
                  <a:lnTo>
                    <a:pt x="37" y="50"/>
                  </a:lnTo>
                  <a:lnTo>
                    <a:pt x="37" y="50"/>
                  </a:lnTo>
                  <a:lnTo>
                    <a:pt x="37" y="50"/>
                  </a:lnTo>
                  <a:lnTo>
                    <a:pt x="37" y="50"/>
                  </a:lnTo>
                  <a:lnTo>
                    <a:pt x="37" y="50"/>
                  </a:lnTo>
                  <a:lnTo>
                    <a:pt x="37" y="50"/>
                  </a:lnTo>
                  <a:lnTo>
                    <a:pt x="37" y="50"/>
                  </a:lnTo>
                  <a:lnTo>
                    <a:pt x="39" y="50"/>
                  </a:lnTo>
                  <a:lnTo>
                    <a:pt x="39" y="50"/>
                  </a:lnTo>
                  <a:close/>
                  <a:moveTo>
                    <a:pt x="10" y="0"/>
                  </a:moveTo>
                  <a:lnTo>
                    <a:pt x="10" y="0"/>
                  </a:lnTo>
                  <a:lnTo>
                    <a:pt x="10" y="0"/>
                  </a:lnTo>
                  <a:lnTo>
                    <a:pt x="10" y="0"/>
                  </a:lnTo>
                  <a:lnTo>
                    <a:pt x="10" y="0"/>
                  </a:lnTo>
                  <a:lnTo>
                    <a:pt x="10" y="0"/>
                  </a:lnTo>
                  <a:lnTo>
                    <a:pt x="10" y="0"/>
                  </a:lnTo>
                  <a:lnTo>
                    <a:pt x="10" y="0"/>
                  </a:lnTo>
                  <a:lnTo>
                    <a:pt x="1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6" name="Freeform 234"/>
            <p:cNvSpPr>
              <a:spLocks noEditPoints="1"/>
            </p:cNvSpPr>
            <p:nvPr/>
          </p:nvSpPr>
          <p:spPr bwMode="auto">
            <a:xfrm>
              <a:off x="3467100" y="4543425"/>
              <a:ext cx="33338" cy="33338"/>
            </a:xfrm>
            <a:custGeom>
              <a:avLst/>
              <a:gdLst>
                <a:gd name="T0" fmla="*/ 13 w 21"/>
                <a:gd name="T1" fmla="*/ 11 h 21"/>
                <a:gd name="T2" fmla="*/ 13 w 21"/>
                <a:gd name="T3" fmla="*/ 13 h 21"/>
                <a:gd name="T4" fmla="*/ 13 w 21"/>
                <a:gd name="T5" fmla="*/ 15 h 21"/>
                <a:gd name="T6" fmla="*/ 13 w 21"/>
                <a:gd name="T7" fmla="*/ 17 h 21"/>
                <a:gd name="T8" fmla="*/ 13 w 21"/>
                <a:gd name="T9" fmla="*/ 19 h 21"/>
                <a:gd name="T10" fmla="*/ 13 w 21"/>
                <a:gd name="T11" fmla="*/ 21 h 21"/>
                <a:gd name="T12" fmla="*/ 11 w 21"/>
                <a:gd name="T13" fmla="*/ 21 h 21"/>
                <a:gd name="T14" fmla="*/ 9 w 21"/>
                <a:gd name="T15" fmla="*/ 21 h 21"/>
                <a:gd name="T16" fmla="*/ 5 w 21"/>
                <a:gd name="T17" fmla="*/ 21 h 21"/>
                <a:gd name="T18" fmla="*/ 3 w 21"/>
                <a:gd name="T19" fmla="*/ 21 h 21"/>
                <a:gd name="T20" fmla="*/ 3 w 21"/>
                <a:gd name="T21" fmla="*/ 21 h 21"/>
                <a:gd name="T22" fmla="*/ 1 w 21"/>
                <a:gd name="T23" fmla="*/ 21 h 21"/>
                <a:gd name="T24" fmla="*/ 0 w 21"/>
                <a:gd name="T25" fmla="*/ 21 h 21"/>
                <a:gd name="T26" fmla="*/ 0 w 21"/>
                <a:gd name="T27" fmla="*/ 21 h 21"/>
                <a:gd name="T28" fmla="*/ 0 w 21"/>
                <a:gd name="T29" fmla="*/ 21 h 21"/>
                <a:gd name="T30" fmla="*/ 1 w 21"/>
                <a:gd name="T31" fmla="*/ 21 h 21"/>
                <a:gd name="T32" fmla="*/ 3 w 21"/>
                <a:gd name="T33" fmla="*/ 19 h 21"/>
                <a:gd name="T34" fmla="*/ 3 w 21"/>
                <a:gd name="T35" fmla="*/ 19 h 21"/>
                <a:gd name="T36" fmla="*/ 5 w 21"/>
                <a:gd name="T37" fmla="*/ 19 h 21"/>
                <a:gd name="T38" fmla="*/ 5 w 21"/>
                <a:gd name="T39" fmla="*/ 17 h 21"/>
                <a:gd name="T40" fmla="*/ 5 w 21"/>
                <a:gd name="T41" fmla="*/ 17 h 21"/>
                <a:gd name="T42" fmla="*/ 5 w 21"/>
                <a:gd name="T43" fmla="*/ 17 h 21"/>
                <a:gd name="T44" fmla="*/ 5 w 21"/>
                <a:gd name="T45" fmla="*/ 17 h 21"/>
                <a:gd name="T46" fmla="*/ 5 w 21"/>
                <a:gd name="T47" fmla="*/ 15 h 21"/>
                <a:gd name="T48" fmla="*/ 5 w 21"/>
                <a:gd name="T49" fmla="*/ 13 h 21"/>
                <a:gd name="T50" fmla="*/ 5 w 21"/>
                <a:gd name="T51" fmla="*/ 11 h 21"/>
                <a:gd name="T52" fmla="*/ 3 w 21"/>
                <a:gd name="T53" fmla="*/ 11 h 21"/>
                <a:gd name="T54" fmla="*/ 3 w 21"/>
                <a:gd name="T55" fmla="*/ 11 h 21"/>
                <a:gd name="T56" fmla="*/ 5 w 21"/>
                <a:gd name="T57" fmla="*/ 9 h 21"/>
                <a:gd name="T58" fmla="*/ 5 w 21"/>
                <a:gd name="T59" fmla="*/ 9 h 21"/>
                <a:gd name="T60" fmla="*/ 7 w 21"/>
                <a:gd name="T61" fmla="*/ 9 h 21"/>
                <a:gd name="T62" fmla="*/ 7 w 21"/>
                <a:gd name="T63" fmla="*/ 9 h 21"/>
                <a:gd name="T64" fmla="*/ 7 w 21"/>
                <a:gd name="T65" fmla="*/ 9 h 21"/>
                <a:gd name="T66" fmla="*/ 7 w 21"/>
                <a:gd name="T67" fmla="*/ 9 h 21"/>
                <a:gd name="T68" fmla="*/ 7 w 21"/>
                <a:gd name="T69" fmla="*/ 9 h 21"/>
                <a:gd name="T70" fmla="*/ 11 w 21"/>
                <a:gd name="T71" fmla="*/ 9 h 21"/>
                <a:gd name="T72" fmla="*/ 13 w 21"/>
                <a:gd name="T73" fmla="*/ 9 h 21"/>
                <a:gd name="T74" fmla="*/ 21 w 21"/>
                <a:gd name="T75" fmla="*/ 2 h 21"/>
                <a:gd name="T76" fmla="*/ 21 w 21"/>
                <a:gd name="T77" fmla="*/ 2 h 21"/>
                <a:gd name="T78" fmla="*/ 21 w 21"/>
                <a:gd name="T79" fmla="*/ 2 h 21"/>
                <a:gd name="T80" fmla="*/ 19 w 21"/>
                <a:gd name="T81" fmla="*/ 2 h 21"/>
                <a:gd name="T82" fmla="*/ 19 w 21"/>
                <a:gd name="T83" fmla="*/ 3 h 21"/>
                <a:gd name="T84" fmla="*/ 17 w 21"/>
                <a:gd name="T85" fmla="*/ 3 h 21"/>
                <a:gd name="T86" fmla="*/ 17 w 21"/>
                <a:gd name="T87" fmla="*/ 3 h 21"/>
                <a:gd name="T88" fmla="*/ 17 w 21"/>
                <a:gd name="T89" fmla="*/ 3 h 21"/>
                <a:gd name="T90" fmla="*/ 19 w 21"/>
                <a:gd name="T91" fmla="*/ 2 h 21"/>
                <a:gd name="T92" fmla="*/ 19 w 21"/>
                <a:gd name="T93" fmla="*/ 2 h 21"/>
                <a:gd name="T94" fmla="*/ 21 w 21"/>
                <a:gd name="T95" fmla="*/ 2 h 21"/>
                <a:gd name="T96" fmla="*/ 21 w 21"/>
                <a:gd name="T9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1" h="21">
                  <a:moveTo>
                    <a:pt x="15" y="9"/>
                  </a:moveTo>
                  <a:lnTo>
                    <a:pt x="15" y="9"/>
                  </a:lnTo>
                  <a:lnTo>
                    <a:pt x="13" y="11"/>
                  </a:lnTo>
                  <a:lnTo>
                    <a:pt x="13" y="11"/>
                  </a:lnTo>
                  <a:lnTo>
                    <a:pt x="13" y="11"/>
                  </a:lnTo>
                  <a:lnTo>
                    <a:pt x="13" y="11"/>
                  </a:lnTo>
                  <a:lnTo>
                    <a:pt x="13" y="11"/>
                  </a:lnTo>
                  <a:lnTo>
                    <a:pt x="13" y="13"/>
                  </a:lnTo>
                  <a:lnTo>
                    <a:pt x="13" y="13"/>
                  </a:lnTo>
                  <a:lnTo>
                    <a:pt x="13" y="13"/>
                  </a:lnTo>
                  <a:lnTo>
                    <a:pt x="13" y="15"/>
                  </a:lnTo>
                  <a:lnTo>
                    <a:pt x="13" y="15"/>
                  </a:lnTo>
                  <a:lnTo>
                    <a:pt x="13" y="15"/>
                  </a:lnTo>
                  <a:lnTo>
                    <a:pt x="13" y="15"/>
                  </a:lnTo>
                  <a:lnTo>
                    <a:pt x="13" y="17"/>
                  </a:lnTo>
                  <a:lnTo>
                    <a:pt x="13" y="17"/>
                  </a:lnTo>
                  <a:lnTo>
                    <a:pt x="15" y="17"/>
                  </a:lnTo>
                  <a:lnTo>
                    <a:pt x="13" y="17"/>
                  </a:lnTo>
                  <a:lnTo>
                    <a:pt x="13" y="19"/>
                  </a:lnTo>
                  <a:lnTo>
                    <a:pt x="13" y="19"/>
                  </a:lnTo>
                  <a:lnTo>
                    <a:pt x="13" y="21"/>
                  </a:lnTo>
                  <a:lnTo>
                    <a:pt x="13" y="21"/>
                  </a:lnTo>
                  <a:lnTo>
                    <a:pt x="13" y="21"/>
                  </a:lnTo>
                  <a:lnTo>
                    <a:pt x="13" y="21"/>
                  </a:lnTo>
                  <a:lnTo>
                    <a:pt x="13" y="21"/>
                  </a:lnTo>
                  <a:lnTo>
                    <a:pt x="11" y="21"/>
                  </a:lnTo>
                  <a:lnTo>
                    <a:pt x="11" y="21"/>
                  </a:lnTo>
                  <a:lnTo>
                    <a:pt x="11" y="21"/>
                  </a:lnTo>
                  <a:lnTo>
                    <a:pt x="11" y="21"/>
                  </a:lnTo>
                  <a:lnTo>
                    <a:pt x="11" y="21"/>
                  </a:lnTo>
                  <a:lnTo>
                    <a:pt x="9" y="21"/>
                  </a:lnTo>
                  <a:lnTo>
                    <a:pt x="9" y="21"/>
                  </a:lnTo>
                  <a:lnTo>
                    <a:pt x="9" y="21"/>
                  </a:lnTo>
                  <a:lnTo>
                    <a:pt x="7" y="21"/>
                  </a:lnTo>
                  <a:lnTo>
                    <a:pt x="5" y="21"/>
                  </a:lnTo>
                  <a:lnTo>
                    <a:pt x="5" y="21"/>
                  </a:lnTo>
                  <a:lnTo>
                    <a:pt x="5" y="21"/>
                  </a:lnTo>
                  <a:lnTo>
                    <a:pt x="5" y="21"/>
                  </a:lnTo>
                  <a:lnTo>
                    <a:pt x="3" y="21"/>
                  </a:lnTo>
                  <a:lnTo>
                    <a:pt x="3" y="21"/>
                  </a:lnTo>
                  <a:lnTo>
                    <a:pt x="3" y="21"/>
                  </a:lnTo>
                  <a:lnTo>
                    <a:pt x="3" y="21"/>
                  </a:lnTo>
                  <a:lnTo>
                    <a:pt x="3" y="21"/>
                  </a:lnTo>
                  <a:lnTo>
                    <a:pt x="3" y="21"/>
                  </a:lnTo>
                  <a:lnTo>
                    <a:pt x="3" y="21"/>
                  </a:lnTo>
                  <a:lnTo>
                    <a:pt x="3" y="21"/>
                  </a:lnTo>
                  <a:lnTo>
                    <a:pt x="3" y="21"/>
                  </a:lnTo>
                  <a:lnTo>
                    <a:pt x="1" y="21"/>
                  </a:lnTo>
                  <a:lnTo>
                    <a:pt x="1" y="21"/>
                  </a:lnTo>
                  <a:lnTo>
                    <a:pt x="1" y="21"/>
                  </a:lnTo>
                  <a:lnTo>
                    <a:pt x="0" y="21"/>
                  </a:lnTo>
                  <a:lnTo>
                    <a:pt x="0" y="21"/>
                  </a:lnTo>
                  <a:lnTo>
                    <a:pt x="0" y="21"/>
                  </a:lnTo>
                  <a:lnTo>
                    <a:pt x="0" y="21"/>
                  </a:lnTo>
                  <a:lnTo>
                    <a:pt x="0" y="21"/>
                  </a:lnTo>
                  <a:lnTo>
                    <a:pt x="0" y="21"/>
                  </a:lnTo>
                  <a:lnTo>
                    <a:pt x="0" y="21"/>
                  </a:lnTo>
                  <a:lnTo>
                    <a:pt x="0" y="21"/>
                  </a:lnTo>
                  <a:lnTo>
                    <a:pt x="0" y="21"/>
                  </a:lnTo>
                  <a:lnTo>
                    <a:pt x="0" y="21"/>
                  </a:lnTo>
                  <a:lnTo>
                    <a:pt x="0" y="21"/>
                  </a:lnTo>
                  <a:lnTo>
                    <a:pt x="0" y="21"/>
                  </a:lnTo>
                  <a:lnTo>
                    <a:pt x="1" y="21"/>
                  </a:lnTo>
                  <a:lnTo>
                    <a:pt x="1" y="21"/>
                  </a:lnTo>
                  <a:lnTo>
                    <a:pt x="1" y="21"/>
                  </a:lnTo>
                  <a:lnTo>
                    <a:pt x="1" y="19"/>
                  </a:lnTo>
                  <a:lnTo>
                    <a:pt x="1" y="19"/>
                  </a:lnTo>
                  <a:lnTo>
                    <a:pt x="3" y="19"/>
                  </a:lnTo>
                  <a:lnTo>
                    <a:pt x="3" y="19"/>
                  </a:lnTo>
                  <a:lnTo>
                    <a:pt x="3" y="19"/>
                  </a:lnTo>
                  <a:lnTo>
                    <a:pt x="3" y="19"/>
                  </a:lnTo>
                  <a:lnTo>
                    <a:pt x="3" y="19"/>
                  </a:lnTo>
                  <a:lnTo>
                    <a:pt x="3" y="19"/>
                  </a:lnTo>
                  <a:lnTo>
                    <a:pt x="5" y="19"/>
                  </a:lnTo>
                  <a:lnTo>
                    <a:pt x="5" y="19"/>
                  </a:lnTo>
                  <a:lnTo>
                    <a:pt x="5" y="19"/>
                  </a:lnTo>
                  <a:lnTo>
                    <a:pt x="5" y="19"/>
                  </a:lnTo>
                  <a:lnTo>
                    <a:pt x="5" y="19"/>
                  </a:lnTo>
                  <a:lnTo>
                    <a:pt x="5" y="19"/>
                  </a:lnTo>
                  <a:lnTo>
                    <a:pt x="5" y="17"/>
                  </a:lnTo>
                  <a:lnTo>
                    <a:pt x="5" y="17"/>
                  </a:lnTo>
                  <a:lnTo>
                    <a:pt x="7" y="17"/>
                  </a:lnTo>
                  <a:lnTo>
                    <a:pt x="7" y="17"/>
                  </a:lnTo>
                  <a:lnTo>
                    <a:pt x="5" y="17"/>
                  </a:lnTo>
                  <a:lnTo>
                    <a:pt x="5" y="17"/>
                  </a:lnTo>
                  <a:lnTo>
                    <a:pt x="5" y="17"/>
                  </a:lnTo>
                  <a:lnTo>
                    <a:pt x="5" y="17"/>
                  </a:lnTo>
                  <a:lnTo>
                    <a:pt x="5" y="17"/>
                  </a:lnTo>
                  <a:lnTo>
                    <a:pt x="5" y="17"/>
                  </a:lnTo>
                  <a:lnTo>
                    <a:pt x="5" y="17"/>
                  </a:lnTo>
                  <a:lnTo>
                    <a:pt x="5" y="17"/>
                  </a:lnTo>
                  <a:lnTo>
                    <a:pt x="5" y="17"/>
                  </a:lnTo>
                  <a:lnTo>
                    <a:pt x="5" y="17"/>
                  </a:lnTo>
                  <a:lnTo>
                    <a:pt x="5" y="15"/>
                  </a:lnTo>
                  <a:lnTo>
                    <a:pt x="5" y="15"/>
                  </a:lnTo>
                  <a:lnTo>
                    <a:pt x="5" y="15"/>
                  </a:lnTo>
                  <a:lnTo>
                    <a:pt x="5" y="15"/>
                  </a:lnTo>
                  <a:lnTo>
                    <a:pt x="5" y="15"/>
                  </a:lnTo>
                  <a:lnTo>
                    <a:pt x="5" y="15"/>
                  </a:lnTo>
                  <a:lnTo>
                    <a:pt x="5" y="13"/>
                  </a:lnTo>
                  <a:lnTo>
                    <a:pt x="5" y="13"/>
                  </a:lnTo>
                  <a:lnTo>
                    <a:pt x="5" y="13"/>
                  </a:lnTo>
                  <a:lnTo>
                    <a:pt x="5" y="11"/>
                  </a:lnTo>
                  <a:lnTo>
                    <a:pt x="5" y="11"/>
                  </a:lnTo>
                  <a:lnTo>
                    <a:pt x="5" y="11"/>
                  </a:lnTo>
                  <a:lnTo>
                    <a:pt x="5" y="11"/>
                  </a:lnTo>
                  <a:lnTo>
                    <a:pt x="5" y="11"/>
                  </a:lnTo>
                  <a:lnTo>
                    <a:pt x="3" y="11"/>
                  </a:lnTo>
                  <a:lnTo>
                    <a:pt x="3" y="11"/>
                  </a:lnTo>
                  <a:lnTo>
                    <a:pt x="3" y="11"/>
                  </a:lnTo>
                  <a:lnTo>
                    <a:pt x="3" y="11"/>
                  </a:lnTo>
                  <a:lnTo>
                    <a:pt x="3" y="11"/>
                  </a:lnTo>
                  <a:lnTo>
                    <a:pt x="3" y="9"/>
                  </a:lnTo>
                  <a:lnTo>
                    <a:pt x="3" y="9"/>
                  </a:lnTo>
                  <a:lnTo>
                    <a:pt x="5" y="9"/>
                  </a:lnTo>
                  <a:lnTo>
                    <a:pt x="5" y="9"/>
                  </a:lnTo>
                  <a:lnTo>
                    <a:pt x="5" y="9"/>
                  </a:lnTo>
                  <a:lnTo>
                    <a:pt x="5" y="9"/>
                  </a:lnTo>
                  <a:lnTo>
                    <a:pt x="5" y="9"/>
                  </a:lnTo>
                  <a:lnTo>
                    <a:pt x="5" y="9"/>
                  </a:lnTo>
                  <a:lnTo>
                    <a:pt x="5"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9" y="9"/>
                  </a:lnTo>
                  <a:lnTo>
                    <a:pt x="11" y="9"/>
                  </a:lnTo>
                  <a:lnTo>
                    <a:pt x="11" y="9"/>
                  </a:lnTo>
                  <a:lnTo>
                    <a:pt x="11" y="9"/>
                  </a:lnTo>
                  <a:lnTo>
                    <a:pt x="13" y="9"/>
                  </a:lnTo>
                  <a:lnTo>
                    <a:pt x="13" y="9"/>
                  </a:lnTo>
                  <a:lnTo>
                    <a:pt x="15" y="9"/>
                  </a:lnTo>
                  <a:lnTo>
                    <a:pt x="15" y="9"/>
                  </a:lnTo>
                  <a:close/>
                  <a:moveTo>
                    <a:pt x="21" y="0"/>
                  </a:moveTo>
                  <a:lnTo>
                    <a:pt x="21" y="2"/>
                  </a:lnTo>
                  <a:lnTo>
                    <a:pt x="21" y="2"/>
                  </a:lnTo>
                  <a:lnTo>
                    <a:pt x="21" y="2"/>
                  </a:lnTo>
                  <a:lnTo>
                    <a:pt x="21" y="2"/>
                  </a:lnTo>
                  <a:lnTo>
                    <a:pt x="21" y="2"/>
                  </a:lnTo>
                  <a:lnTo>
                    <a:pt x="21" y="2"/>
                  </a:lnTo>
                  <a:lnTo>
                    <a:pt x="21" y="2"/>
                  </a:lnTo>
                  <a:lnTo>
                    <a:pt x="21" y="2"/>
                  </a:lnTo>
                  <a:lnTo>
                    <a:pt x="21" y="2"/>
                  </a:lnTo>
                  <a:lnTo>
                    <a:pt x="21" y="2"/>
                  </a:lnTo>
                  <a:lnTo>
                    <a:pt x="21" y="2"/>
                  </a:lnTo>
                  <a:lnTo>
                    <a:pt x="21" y="2"/>
                  </a:lnTo>
                  <a:lnTo>
                    <a:pt x="19" y="2"/>
                  </a:lnTo>
                  <a:lnTo>
                    <a:pt x="19" y="3"/>
                  </a:lnTo>
                  <a:lnTo>
                    <a:pt x="19" y="3"/>
                  </a:lnTo>
                  <a:lnTo>
                    <a:pt x="19" y="3"/>
                  </a:lnTo>
                  <a:lnTo>
                    <a:pt x="19" y="3"/>
                  </a:lnTo>
                  <a:lnTo>
                    <a:pt x="19" y="3"/>
                  </a:lnTo>
                  <a:lnTo>
                    <a:pt x="17" y="3"/>
                  </a:lnTo>
                  <a:lnTo>
                    <a:pt x="17" y="3"/>
                  </a:lnTo>
                  <a:lnTo>
                    <a:pt x="17" y="3"/>
                  </a:lnTo>
                  <a:lnTo>
                    <a:pt x="17" y="3"/>
                  </a:lnTo>
                  <a:lnTo>
                    <a:pt x="17" y="3"/>
                  </a:lnTo>
                  <a:lnTo>
                    <a:pt x="17" y="3"/>
                  </a:lnTo>
                  <a:lnTo>
                    <a:pt x="17" y="3"/>
                  </a:lnTo>
                  <a:lnTo>
                    <a:pt x="17" y="3"/>
                  </a:lnTo>
                  <a:lnTo>
                    <a:pt x="17" y="3"/>
                  </a:lnTo>
                  <a:lnTo>
                    <a:pt x="17" y="3"/>
                  </a:lnTo>
                  <a:lnTo>
                    <a:pt x="17" y="3"/>
                  </a:lnTo>
                  <a:lnTo>
                    <a:pt x="17" y="3"/>
                  </a:lnTo>
                  <a:lnTo>
                    <a:pt x="17" y="3"/>
                  </a:lnTo>
                  <a:lnTo>
                    <a:pt x="17" y="2"/>
                  </a:lnTo>
                  <a:lnTo>
                    <a:pt x="19" y="2"/>
                  </a:lnTo>
                  <a:lnTo>
                    <a:pt x="19" y="2"/>
                  </a:lnTo>
                  <a:lnTo>
                    <a:pt x="19" y="2"/>
                  </a:lnTo>
                  <a:lnTo>
                    <a:pt x="19" y="2"/>
                  </a:lnTo>
                  <a:lnTo>
                    <a:pt x="19" y="2"/>
                  </a:lnTo>
                  <a:lnTo>
                    <a:pt x="21" y="2"/>
                  </a:lnTo>
                  <a:lnTo>
                    <a:pt x="21" y="2"/>
                  </a:lnTo>
                  <a:lnTo>
                    <a:pt x="21" y="2"/>
                  </a:lnTo>
                  <a:lnTo>
                    <a:pt x="21" y="2"/>
                  </a:lnTo>
                  <a:lnTo>
                    <a:pt x="21" y="2"/>
                  </a:lnTo>
                  <a:lnTo>
                    <a:pt x="21" y="0"/>
                  </a:lnTo>
                  <a:lnTo>
                    <a:pt x="21" y="0"/>
                  </a:lnTo>
                  <a:lnTo>
                    <a:pt x="21"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7" name="Freeform 235"/>
            <p:cNvSpPr>
              <a:spLocks noEditPoints="1"/>
            </p:cNvSpPr>
            <p:nvPr/>
          </p:nvSpPr>
          <p:spPr bwMode="auto">
            <a:xfrm>
              <a:off x="5219700" y="3814763"/>
              <a:ext cx="103188" cy="215900"/>
            </a:xfrm>
            <a:custGeom>
              <a:avLst/>
              <a:gdLst>
                <a:gd name="T0" fmla="*/ 55 w 65"/>
                <a:gd name="T1" fmla="*/ 71 h 136"/>
                <a:gd name="T2" fmla="*/ 51 w 65"/>
                <a:gd name="T3" fmla="*/ 69 h 136"/>
                <a:gd name="T4" fmla="*/ 55 w 65"/>
                <a:gd name="T5" fmla="*/ 52 h 136"/>
                <a:gd name="T6" fmla="*/ 59 w 65"/>
                <a:gd name="T7" fmla="*/ 52 h 136"/>
                <a:gd name="T8" fmla="*/ 59 w 65"/>
                <a:gd name="T9" fmla="*/ 50 h 136"/>
                <a:gd name="T10" fmla="*/ 36 w 65"/>
                <a:gd name="T11" fmla="*/ 2 h 136"/>
                <a:gd name="T12" fmla="*/ 38 w 65"/>
                <a:gd name="T13" fmla="*/ 2 h 136"/>
                <a:gd name="T14" fmla="*/ 44 w 65"/>
                <a:gd name="T15" fmla="*/ 4 h 136"/>
                <a:gd name="T16" fmla="*/ 46 w 65"/>
                <a:gd name="T17" fmla="*/ 9 h 136"/>
                <a:gd name="T18" fmla="*/ 44 w 65"/>
                <a:gd name="T19" fmla="*/ 9 h 136"/>
                <a:gd name="T20" fmla="*/ 50 w 65"/>
                <a:gd name="T21" fmla="*/ 9 h 136"/>
                <a:gd name="T22" fmla="*/ 55 w 65"/>
                <a:gd name="T23" fmla="*/ 6 h 136"/>
                <a:gd name="T24" fmla="*/ 55 w 65"/>
                <a:gd name="T25" fmla="*/ 11 h 136"/>
                <a:gd name="T26" fmla="*/ 50 w 65"/>
                <a:gd name="T27" fmla="*/ 19 h 136"/>
                <a:gd name="T28" fmla="*/ 48 w 65"/>
                <a:gd name="T29" fmla="*/ 27 h 136"/>
                <a:gd name="T30" fmla="*/ 53 w 65"/>
                <a:gd name="T31" fmla="*/ 31 h 136"/>
                <a:gd name="T32" fmla="*/ 57 w 65"/>
                <a:gd name="T33" fmla="*/ 36 h 136"/>
                <a:gd name="T34" fmla="*/ 57 w 65"/>
                <a:gd name="T35" fmla="*/ 42 h 136"/>
                <a:gd name="T36" fmla="*/ 53 w 65"/>
                <a:gd name="T37" fmla="*/ 50 h 136"/>
                <a:gd name="T38" fmla="*/ 50 w 65"/>
                <a:gd name="T39" fmla="*/ 56 h 136"/>
                <a:gd name="T40" fmla="*/ 42 w 65"/>
                <a:gd name="T41" fmla="*/ 59 h 136"/>
                <a:gd name="T42" fmla="*/ 40 w 65"/>
                <a:gd name="T43" fmla="*/ 67 h 136"/>
                <a:gd name="T44" fmla="*/ 48 w 65"/>
                <a:gd name="T45" fmla="*/ 73 h 136"/>
                <a:gd name="T46" fmla="*/ 50 w 65"/>
                <a:gd name="T47" fmla="*/ 75 h 136"/>
                <a:gd name="T48" fmla="*/ 57 w 65"/>
                <a:gd name="T49" fmla="*/ 73 h 136"/>
                <a:gd name="T50" fmla="*/ 57 w 65"/>
                <a:gd name="T51" fmla="*/ 79 h 136"/>
                <a:gd name="T52" fmla="*/ 61 w 65"/>
                <a:gd name="T53" fmla="*/ 80 h 136"/>
                <a:gd name="T54" fmla="*/ 63 w 65"/>
                <a:gd name="T55" fmla="*/ 86 h 136"/>
                <a:gd name="T56" fmla="*/ 65 w 65"/>
                <a:gd name="T57" fmla="*/ 94 h 136"/>
                <a:gd name="T58" fmla="*/ 51 w 65"/>
                <a:gd name="T59" fmla="*/ 104 h 136"/>
                <a:gd name="T60" fmla="*/ 44 w 65"/>
                <a:gd name="T61" fmla="*/ 109 h 136"/>
                <a:gd name="T62" fmla="*/ 42 w 65"/>
                <a:gd name="T63" fmla="*/ 119 h 136"/>
                <a:gd name="T64" fmla="*/ 42 w 65"/>
                <a:gd name="T65" fmla="*/ 128 h 136"/>
                <a:gd name="T66" fmla="*/ 32 w 65"/>
                <a:gd name="T67" fmla="*/ 134 h 136"/>
                <a:gd name="T68" fmla="*/ 28 w 65"/>
                <a:gd name="T69" fmla="*/ 125 h 136"/>
                <a:gd name="T70" fmla="*/ 26 w 65"/>
                <a:gd name="T71" fmla="*/ 113 h 136"/>
                <a:gd name="T72" fmla="*/ 25 w 65"/>
                <a:gd name="T73" fmla="*/ 104 h 136"/>
                <a:gd name="T74" fmla="*/ 13 w 65"/>
                <a:gd name="T75" fmla="*/ 94 h 136"/>
                <a:gd name="T76" fmla="*/ 11 w 65"/>
                <a:gd name="T77" fmla="*/ 84 h 136"/>
                <a:gd name="T78" fmla="*/ 3 w 65"/>
                <a:gd name="T79" fmla="*/ 79 h 136"/>
                <a:gd name="T80" fmla="*/ 0 w 65"/>
                <a:gd name="T81" fmla="*/ 69 h 136"/>
                <a:gd name="T82" fmla="*/ 2 w 65"/>
                <a:gd name="T83" fmla="*/ 61 h 136"/>
                <a:gd name="T84" fmla="*/ 9 w 65"/>
                <a:gd name="T85" fmla="*/ 56 h 136"/>
                <a:gd name="T86" fmla="*/ 11 w 65"/>
                <a:gd name="T87" fmla="*/ 48 h 136"/>
                <a:gd name="T88" fmla="*/ 13 w 65"/>
                <a:gd name="T89" fmla="*/ 38 h 136"/>
                <a:gd name="T90" fmla="*/ 11 w 65"/>
                <a:gd name="T91" fmla="*/ 29 h 136"/>
                <a:gd name="T92" fmla="*/ 13 w 65"/>
                <a:gd name="T93" fmla="*/ 21 h 136"/>
                <a:gd name="T94" fmla="*/ 13 w 65"/>
                <a:gd name="T95" fmla="*/ 15 h 136"/>
                <a:gd name="T96" fmla="*/ 17 w 65"/>
                <a:gd name="T97" fmla="*/ 8 h 136"/>
                <a:gd name="T98" fmla="*/ 23 w 65"/>
                <a:gd name="T99" fmla="*/ 4 h 136"/>
                <a:gd name="T100" fmla="*/ 30 w 65"/>
                <a:gd name="T101" fmla="*/ 2 h 136"/>
                <a:gd name="T102" fmla="*/ 38 w 65"/>
                <a:gd name="T103"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 h="136">
                  <a:moveTo>
                    <a:pt x="53" y="67"/>
                  </a:moveTo>
                  <a:lnTo>
                    <a:pt x="55" y="67"/>
                  </a:lnTo>
                  <a:lnTo>
                    <a:pt x="55" y="69"/>
                  </a:lnTo>
                  <a:lnTo>
                    <a:pt x="57" y="69"/>
                  </a:lnTo>
                  <a:lnTo>
                    <a:pt x="55" y="71"/>
                  </a:lnTo>
                  <a:lnTo>
                    <a:pt x="53" y="71"/>
                  </a:lnTo>
                  <a:lnTo>
                    <a:pt x="53" y="73"/>
                  </a:lnTo>
                  <a:lnTo>
                    <a:pt x="53" y="71"/>
                  </a:lnTo>
                  <a:lnTo>
                    <a:pt x="51" y="71"/>
                  </a:lnTo>
                  <a:lnTo>
                    <a:pt x="51" y="69"/>
                  </a:lnTo>
                  <a:lnTo>
                    <a:pt x="51" y="67"/>
                  </a:lnTo>
                  <a:lnTo>
                    <a:pt x="53" y="67"/>
                  </a:lnTo>
                  <a:close/>
                  <a:moveTo>
                    <a:pt x="57" y="54"/>
                  </a:moveTo>
                  <a:lnTo>
                    <a:pt x="55" y="54"/>
                  </a:lnTo>
                  <a:lnTo>
                    <a:pt x="55" y="52"/>
                  </a:lnTo>
                  <a:lnTo>
                    <a:pt x="57" y="52"/>
                  </a:lnTo>
                  <a:lnTo>
                    <a:pt x="57" y="54"/>
                  </a:lnTo>
                  <a:close/>
                  <a:moveTo>
                    <a:pt x="59" y="50"/>
                  </a:moveTo>
                  <a:lnTo>
                    <a:pt x="61" y="52"/>
                  </a:lnTo>
                  <a:lnTo>
                    <a:pt x="59" y="52"/>
                  </a:lnTo>
                  <a:lnTo>
                    <a:pt x="57" y="52"/>
                  </a:lnTo>
                  <a:lnTo>
                    <a:pt x="57" y="50"/>
                  </a:lnTo>
                  <a:lnTo>
                    <a:pt x="59" y="50"/>
                  </a:lnTo>
                  <a:lnTo>
                    <a:pt x="59" y="52"/>
                  </a:lnTo>
                  <a:lnTo>
                    <a:pt x="59" y="50"/>
                  </a:lnTo>
                  <a:lnTo>
                    <a:pt x="61" y="50"/>
                  </a:lnTo>
                  <a:lnTo>
                    <a:pt x="59" y="50"/>
                  </a:lnTo>
                  <a:close/>
                  <a:moveTo>
                    <a:pt x="38" y="0"/>
                  </a:moveTo>
                  <a:lnTo>
                    <a:pt x="38" y="2"/>
                  </a:lnTo>
                  <a:lnTo>
                    <a:pt x="36" y="2"/>
                  </a:lnTo>
                  <a:lnTo>
                    <a:pt x="36" y="4"/>
                  </a:lnTo>
                  <a:lnTo>
                    <a:pt x="38" y="4"/>
                  </a:lnTo>
                  <a:lnTo>
                    <a:pt x="38" y="2"/>
                  </a:lnTo>
                  <a:lnTo>
                    <a:pt x="36" y="2"/>
                  </a:lnTo>
                  <a:lnTo>
                    <a:pt x="38" y="2"/>
                  </a:lnTo>
                  <a:lnTo>
                    <a:pt x="40" y="2"/>
                  </a:lnTo>
                  <a:lnTo>
                    <a:pt x="42" y="2"/>
                  </a:lnTo>
                  <a:lnTo>
                    <a:pt x="44" y="4"/>
                  </a:lnTo>
                  <a:lnTo>
                    <a:pt x="42" y="4"/>
                  </a:lnTo>
                  <a:lnTo>
                    <a:pt x="44" y="4"/>
                  </a:lnTo>
                  <a:lnTo>
                    <a:pt x="44" y="6"/>
                  </a:lnTo>
                  <a:lnTo>
                    <a:pt x="44" y="4"/>
                  </a:lnTo>
                  <a:lnTo>
                    <a:pt x="42" y="6"/>
                  </a:lnTo>
                  <a:lnTo>
                    <a:pt x="44" y="8"/>
                  </a:lnTo>
                  <a:lnTo>
                    <a:pt x="46" y="9"/>
                  </a:lnTo>
                  <a:lnTo>
                    <a:pt x="44" y="9"/>
                  </a:lnTo>
                  <a:lnTo>
                    <a:pt x="42" y="9"/>
                  </a:lnTo>
                  <a:lnTo>
                    <a:pt x="42" y="11"/>
                  </a:lnTo>
                  <a:lnTo>
                    <a:pt x="44" y="11"/>
                  </a:lnTo>
                  <a:lnTo>
                    <a:pt x="44" y="9"/>
                  </a:lnTo>
                  <a:lnTo>
                    <a:pt x="44" y="11"/>
                  </a:lnTo>
                  <a:lnTo>
                    <a:pt x="46" y="11"/>
                  </a:lnTo>
                  <a:lnTo>
                    <a:pt x="48" y="11"/>
                  </a:lnTo>
                  <a:lnTo>
                    <a:pt x="48" y="9"/>
                  </a:lnTo>
                  <a:lnTo>
                    <a:pt x="50" y="9"/>
                  </a:lnTo>
                  <a:lnTo>
                    <a:pt x="51" y="9"/>
                  </a:lnTo>
                  <a:lnTo>
                    <a:pt x="51" y="8"/>
                  </a:lnTo>
                  <a:lnTo>
                    <a:pt x="53" y="8"/>
                  </a:lnTo>
                  <a:lnTo>
                    <a:pt x="53" y="6"/>
                  </a:lnTo>
                  <a:lnTo>
                    <a:pt x="55" y="6"/>
                  </a:lnTo>
                  <a:lnTo>
                    <a:pt x="57" y="6"/>
                  </a:lnTo>
                  <a:lnTo>
                    <a:pt x="55" y="6"/>
                  </a:lnTo>
                  <a:lnTo>
                    <a:pt x="57" y="8"/>
                  </a:lnTo>
                  <a:lnTo>
                    <a:pt x="57" y="9"/>
                  </a:lnTo>
                  <a:lnTo>
                    <a:pt x="55" y="11"/>
                  </a:lnTo>
                  <a:lnTo>
                    <a:pt x="55" y="13"/>
                  </a:lnTo>
                  <a:lnTo>
                    <a:pt x="53" y="15"/>
                  </a:lnTo>
                  <a:lnTo>
                    <a:pt x="53" y="17"/>
                  </a:lnTo>
                  <a:lnTo>
                    <a:pt x="51" y="17"/>
                  </a:lnTo>
                  <a:lnTo>
                    <a:pt x="50" y="19"/>
                  </a:lnTo>
                  <a:lnTo>
                    <a:pt x="48" y="19"/>
                  </a:lnTo>
                  <a:lnTo>
                    <a:pt x="48" y="21"/>
                  </a:lnTo>
                  <a:lnTo>
                    <a:pt x="48" y="23"/>
                  </a:lnTo>
                  <a:lnTo>
                    <a:pt x="48" y="25"/>
                  </a:lnTo>
                  <a:lnTo>
                    <a:pt x="48" y="27"/>
                  </a:lnTo>
                  <a:lnTo>
                    <a:pt x="48" y="29"/>
                  </a:lnTo>
                  <a:lnTo>
                    <a:pt x="50" y="29"/>
                  </a:lnTo>
                  <a:lnTo>
                    <a:pt x="50" y="31"/>
                  </a:lnTo>
                  <a:lnTo>
                    <a:pt x="51" y="31"/>
                  </a:lnTo>
                  <a:lnTo>
                    <a:pt x="53" y="31"/>
                  </a:lnTo>
                  <a:lnTo>
                    <a:pt x="53" y="32"/>
                  </a:lnTo>
                  <a:lnTo>
                    <a:pt x="55" y="32"/>
                  </a:lnTo>
                  <a:lnTo>
                    <a:pt x="55" y="34"/>
                  </a:lnTo>
                  <a:lnTo>
                    <a:pt x="55" y="36"/>
                  </a:lnTo>
                  <a:lnTo>
                    <a:pt x="57" y="36"/>
                  </a:lnTo>
                  <a:lnTo>
                    <a:pt x="55" y="36"/>
                  </a:lnTo>
                  <a:lnTo>
                    <a:pt x="55" y="38"/>
                  </a:lnTo>
                  <a:lnTo>
                    <a:pt x="55" y="40"/>
                  </a:lnTo>
                  <a:lnTo>
                    <a:pt x="57" y="40"/>
                  </a:lnTo>
                  <a:lnTo>
                    <a:pt x="57" y="42"/>
                  </a:lnTo>
                  <a:lnTo>
                    <a:pt x="55" y="44"/>
                  </a:lnTo>
                  <a:lnTo>
                    <a:pt x="55" y="46"/>
                  </a:lnTo>
                  <a:lnTo>
                    <a:pt x="53" y="46"/>
                  </a:lnTo>
                  <a:lnTo>
                    <a:pt x="53" y="48"/>
                  </a:lnTo>
                  <a:lnTo>
                    <a:pt x="53" y="50"/>
                  </a:lnTo>
                  <a:lnTo>
                    <a:pt x="51" y="50"/>
                  </a:lnTo>
                  <a:lnTo>
                    <a:pt x="51" y="52"/>
                  </a:lnTo>
                  <a:lnTo>
                    <a:pt x="51" y="54"/>
                  </a:lnTo>
                  <a:lnTo>
                    <a:pt x="50" y="54"/>
                  </a:lnTo>
                  <a:lnTo>
                    <a:pt x="50" y="56"/>
                  </a:lnTo>
                  <a:lnTo>
                    <a:pt x="48" y="56"/>
                  </a:lnTo>
                  <a:lnTo>
                    <a:pt x="46" y="56"/>
                  </a:lnTo>
                  <a:lnTo>
                    <a:pt x="46" y="57"/>
                  </a:lnTo>
                  <a:lnTo>
                    <a:pt x="44" y="57"/>
                  </a:lnTo>
                  <a:lnTo>
                    <a:pt x="42" y="59"/>
                  </a:lnTo>
                  <a:lnTo>
                    <a:pt x="40" y="59"/>
                  </a:lnTo>
                  <a:lnTo>
                    <a:pt x="40" y="61"/>
                  </a:lnTo>
                  <a:lnTo>
                    <a:pt x="40" y="63"/>
                  </a:lnTo>
                  <a:lnTo>
                    <a:pt x="40" y="65"/>
                  </a:lnTo>
                  <a:lnTo>
                    <a:pt x="40" y="67"/>
                  </a:lnTo>
                  <a:lnTo>
                    <a:pt x="42" y="69"/>
                  </a:lnTo>
                  <a:lnTo>
                    <a:pt x="44" y="71"/>
                  </a:lnTo>
                  <a:lnTo>
                    <a:pt x="46" y="71"/>
                  </a:lnTo>
                  <a:lnTo>
                    <a:pt x="46" y="73"/>
                  </a:lnTo>
                  <a:lnTo>
                    <a:pt x="48" y="73"/>
                  </a:lnTo>
                  <a:lnTo>
                    <a:pt x="50" y="71"/>
                  </a:lnTo>
                  <a:lnTo>
                    <a:pt x="51" y="71"/>
                  </a:lnTo>
                  <a:lnTo>
                    <a:pt x="51" y="73"/>
                  </a:lnTo>
                  <a:lnTo>
                    <a:pt x="50" y="73"/>
                  </a:lnTo>
                  <a:lnTo>
                    <a:pt x="50" y="75"/>
                  </a:lnTo>
                  <a:lnTo>
                    <a:pt x="51" y="75"/>
                  </a:lnTo>
                  <a:lnTo>
                    <a:pt x="53" y="75"/>
                  </a:lnTo>
                  <a:lnTo>
                    <a:pt x="53" y="73"/>
                  </a:lnTo>
                  <a:lnTo>
                    <a:pt x="55" y="73"/>
                  </a:lnTo>
                  <a:lnTo>
                    <a:pt x="57" y="73"/>
                  </a:lnTo>
                  <a:lnTo>
                    <a:pt x="57" y="75"/>
                  </a:lnTo>
                  <a:lnTo>
                    <a:pt x="57" y="77"/>
                  </a:lnTo>
                  <a:lnTo>
                    <a:pt x="57" y="79"/>
                  </a:lnTo>
                  <a:lnTo>
                    <a:pt x="59" y="79"/>
                  </a:lnTo>
                  <a:lnTo>
                    <a:pt x="57" y="79"/>
                  </a:lnTo>
                  <a:lnTo>
                    <a:pt x="57" y="80"/>
                  </a:lnTo>
                  <a:lnTo>
                    <a:pt x="59" y="80"/>
                  </a:lnTo>
                  <a:lnTo>
                    <a:pt x="61" y="80"/>
                  </a:lnTo>
                  <a:lnTo>
                    <a:pt x="63" y="80"/>
                  </a:lnTo>
                  <a:lnTo>
                    <a:pt x="61" y="80"/>
                  </a:lnTo>
                  <a:lnTo>
                    <a:pt x="61" y="79"/>
                  </a:lnTo>
                  <a:lnTo>
                    <a:pt x="63" y="80"/>
                  </a:lnTo>
                  <a:lnTo>
                    <a:pt x="63" y="82"/>
                  </a:lnTo>
                  <a:lnTo>
                    <a:pt x="63" y="84"/>
                  </a:lnTo>
                  <a:lnTo>
                    <a:pt x="63" y="86"/>
                  </a:lnTo>
                  <a:lnTo>
                    <a:pt x="63" y="88"/>
                  </a:lnTo>
                  <a:lnTo>
                    <a:pt x="63" y="90"/>
                  </a:lnTo>
                  <a:lnTo>
                    <a:pt x="63" y="92"/>
                  </a:lnTo>
                  <a:lnTo>
                    <a:pt x="63" y="94"/>
                  </a:lnTo>
                  <a:lnTo>
                    <a:pt x="65" y="94"/>
                  </a:lnTo>
                  <a:lnTo>
                    <a:pt x="65" y="96"/>
                  </a:lnTo>
                  <a:lnTo>
                    <a:pt x="63" y="96"/>
                  </a:lnTo>
                  <a:lnTo>
                    <a:pt x="59" y="98"/>
                  </a:lnTo>
                  <a:lnTo>
                    <a:pt x="53" y="102"/>
                  </a:lnTo>
                  <a:lnTo>
                    <a:pt x="51" y="104"/>
                  </a:lnTo>
                  <a:lnTo>
                    <a:pt x="50" y="104"/>
                  </a:lnTo>
                  <a:lnTo>
                    <a:pt x="50" y="105"/>
                  </a:lnTo>
                  <a:lnTo>
                    <a:pt x="48" y="107"/>
                  </a:lnTo>
                  <a:lnTo>
                    <a:pt x="46" y="109"/>
                  </a:lnTo>
                  <a:lnTo>
                    <a:pt x="44" y="109"/>
                  </a:lnTo>
                  <a:lnTo>
                    <a:pt x="42" y="111"/>
                  </a:lnTo>
                  <a:lnTo>
                    <a:pt x="42" y="113"/>
                  </a:lnTo>
                  <a:lnTo>
                    <a:pt x="42" y="115"/>
                  </a:lnTo>
                  <a:lnTo>
                    <a:pt x="42" y="117"/>
                  </a:lnTo>
                  <a:lnTo>
                    <a:pt x="42" y="119"/>
                  </a:lnTo>
                  <a:lnTo>
                    <a:pt x="44" y="121"/>
                  </a:lnTo>
                  <a:lnTo>
                    <a:pt x="44" y="123"/>
                  </a:lnTo>
                  <a:lnTo>
                    <a:pt x="44" y="125"/>
                  </a:lnTo>
                  <a:lnTo>
                    <a:pt x="42" y="127"/>
                  </a:lnTo>
                  <a:lnTo>
                    <a:pt x="42" y="128"/>
                  </a:lnTo>
                  <a:lnTo>
                    <a:pt x="40" y="130"/>
                  </a:lnTo>
                  <a:lnTo>
                    <a:pt x="38" y="134"/>
                  </a:lnTo>
                  <a:lnTo>
                    <a:pt x="36" y="134"/>
                  </a:lnTo>
                  <a:lnTo>
                    <a:pt x="32" y="136"/>
                  </a:lnTo>
                  <a:lnTo>
                    <a:pt x="32" y="134"/>
                  </a:lnTo>
                  <a:lnTo>
                    <a:pt x="30" y="132"/>
                  </a:lnTo>
                  <a:lnTo>
                    <a:pt x="30" y="130"/>
                  </a:lnTo>
                  <a:lnTo>
                    <a:pt x="30" y="128"/>
                  </a:lnTo>
                  <a:lnTo>
                    <a:pt x="30" y="127"/>
                  </a:lnTo>
                  <a:lnTo>
                    <a:pt x="28" y="125"/>
                  </a:lnTo>
                  <a:lnTo>
                    <a:pt x="28" y="123"/>
                  </a:lnTo>
                  <a:lnTo>
                    <a:pt x="28" y="121"/>
                  </a:lnTo>
                  <a:lnTo>
                    <a:pt x="28" y="117"/>
                  </a:lnTo>
                  <a:lnTo>
                    <a:pt x="26" y="115"/>
                  </a:lnTo>
                  <a:lnTo>
                    <a:pt x="26" y="113"/>
                  </a:lnTo>
                  <a:lnTo>
                    <a:pt x="26" y="111"/>
                  </a:lnTo>
                  <a:lnTo>
                    <a:pt x="26" y="109"/>
                  </a:lnTo>
                  <a:lnTo>
                    <a:pt x="25" y="107"/>
                  </a:lnTo>
                  <a:lnTo>
                    <a:pt x="25" y="105"/>
                  </a:lnTo>
                  <a:lnTo>
                    <a:pt x="25" y="104"/>
                  </a:lnTo>
                  <a:lnTo>
                    <a:pt x="25" y="102"/>
                  </a:lnTo>
                  <a:lnTo>
                    <a:pt x="21" y="100"/>
                  </a:lnTo>
                  <a:lnTo>
                    <a:pt x="17" y="98"/>
                  </a:lnTo>
                  <a:lnTo>
                    <a:pt x="15" y="96"/>
                  </a:lnTo>
                  <a:lnTo>
                    <a:pt x="13" y="94"/>
                  </a:lnTo>
                  <a:lnTo>
                    <a:pt x="13" y="92"/>
                  </a:lnTo>
                  <a:lnTo>
                    <a:pt x="13" y="90"/>
                  </a:lnTo>
                  <a:lnTo>
                    <a:pt x="13" y="88"/>
                  </a:lnTo>
                  <a:lnTo>
                    <a:pt x="11" y="88"/>
                  </a:lnTo>
                  <a:lnTo>
                    <a:pt x="11" y="84"/>
                  </a:lnTo>
                  <a:lnTo>
                    <a:pt x="9" y="82"/>
                  </a:lnTo>
                  <a:lnTo>
                    <a:pt x="7" y="82"/>
                  </a:lnTo>
                  <a:lnTo>
                    <a:pt x="5" y="80"/>
                  </a:lnTo>
                  <a:lnTo>
                    <a:pt x="3" y="80"/>
                  </a:lnTo>
                  <a:lnTo>
                    <a:pt x="3" y="79"/>
                  </a:lnTo>
                  <a:lnTo>
                    <a:pt x="3" y="77"/>
                  </a:lnTo>
                  <a:lnTo>
                    <a:pt x="2" y="73"/>
                  </a:lnTo>
                  <a:lnTo>
                    <a:pt x="0" y="73"/>
                  </a:lnTo>
                  <a:lnTo>
                    <a:pt x="0" y="71"/>
                  </a:lnTo>
                  <a:lnTo>
                    <a:pt x="0" y="69"/>
                  </a:lnTo>
                  <a:lnTo>
                    <a:pt x="0" y="67"/>
                  </a:lnTo>
                  <a:lnTo>
                    <a:pt x="0" y="65"/>
                  </a:lnTo>
                  <a:lnTo>
                    <a:pt x="0" y="63"/>
                  </a:lnTo>
                  <a:lnTo>
                    <a:pt x="2" y="63"/>
                  </a:lnTo>
                  <a:lnTo>
                    <a:pt x="2" y="61"/>
                  </a:lnTo>
                  <a:lnTo>
                    <a:pt x="3" y="61"/>
                  </a:lnTo>
                  <a:lnTo>
                    <a:pt x="3" y="59"/>
                  </a:lnTo>
                  <a:lnTo>
                    <a:pt x="5" y="57"/>
                  </a:lnTo>
                  <a:lnTo>
                    <a:pt x="7" y="56"/>
                  </a:lnTo>
                  <a:lnTo>
                    <a:pt x="9" y="56"/>
                  </a:lnTo>
                  <a:lnTo>
                    <a:pt x="9" y="54"/>
                  </a:lnTo>
                  <a:lnTo>
                    <a:pt x="11" y="54"/>
                  </a:lnTo>
                  <a:lnTo>
                    <a:pt x="11" y="52"/>
                  </a:lnTo>
                  <a:lnTo>
                    <a:pt x="11" y="50"/>
                  </a:lnTo>
                  <a:lnTo>
                    <a:pt x="11" y="48"/>
                  </a:lnTo>
                  <a:lnTo>
                    <a:pt x="11" y="46"/>
                  </a:lnTo>
                  <a:lnTo>
                    <a:pt x="13" y="44"/>
                  </a:lnTo>
                  <a:lnTo>
                    <a:pt x="15" y="42"/>
                  </a:lnTo>
                  <a:lnTo>
                    <a:pt x="13" y="40"/>
                  </a:lnTo>
                  <a:lnTo>
                    <a:pt x="13" y="38"/>
                  </a:lnTo>
                  <a:lnTo>
                    <a:pt x="13" y="36"/>
                  </a:lnTo>
                  <a:lnTo>
                    <a:pt x="13" y="34"/>
                  </a:lnTo>
                  <a:lnTo>
                    <a:pt x="13" y="32"/>
                  </a:lnTo>
                  <a:lnTo>
                    <a:pt x="11" y="31"/>
                  </a:lnTo>
                  <a:lnTo>
                    <a:pt x="11" y="29"/>
                  </a:lnTo>
                  <a:lnTo>
                    <a:pt x="11" y="27"/>
                  </a:lnTo>
                  <a:lnTo>
                    <a:pt x="11" y="25"/>
                  </a:lnTo>
                  <a:lnTo>
                    <a:pt x="13" y="25"/>
                  </a:lnTo>
                  <a:lnTo>
                    <a:pt x="13" y="23"/>
                  </a:lnTo>
                  <a:lnTo>
                    <a:pt x="13" y="21"/>
                  </a:lnTo>
                  <a:lnTo>
                    <a:pt x="13" y="19"/>
                  </a:lnTo>
                  <a:lnTo>
                    <a:pt x="13" y="17"/>
                  </a:lnTo>
                  <a:lnTo>
                    <a:pt x="11" y="17"/>
                  </a:lnTo>
                  <a:lnTo>
                    <a:pt x="11" y="15"/>
                  </a:lnTo>
                  <a:lnTo>
                    <a:pt x="13" y="15"/>
                  </a:lnTo>
                  <a:lnTo>
                    <a:pt x="15" y="13"/>
                  </a:lnTo>
                  <a:lnTo>
                    <a:pt x="15" y="11"/>
                  </a:lnTo>
                  <a:lnTo>
                    <a:pt x="17" y="11"/>
                  </a:lnTo>
                  <a:lnTo>
                    <a:pt x="17" y="9"/>
                  </a:lnTo>
                  <a:lnTo>
                    <a:pt x="17" y="8"/>
                  </a:lnTo>
                  <a:lnTo>
                    <a:pt x="19" y="8"/>
                  </a:lnTo>
                  <a:lnTo>
                    <a:pt x="21" y="8"/>
                  </a:lnTo>
                  <a:lnTo>
                    <a:pt x="21" y="6"/>
                  </a:lnTo>
                  <a:lnTo>
                    <a:pt x="23" y="6"/>
                  </a:lnTo>
                  <a:lnTo>
                    <a:pt x="23" y="4"/>
                  </a:lnTo>
                  <a:lnTo>
                    <a:pt x="25" y="4"/>
                  </a:lnTo>
                  <a:lnTo>
                    <a:pt x="26" y="4"/>
                  </a:lnTo>
                  <a:lnTo>
                    <a:pt x="26" y="2"/>
                  </a:lnTo>
                  <a:lnTo>
                    <a:pt x="28" y="2"/>
                  </a:lnTo>
                  <a:lnTo>
                    <a:pt x="30" y="2"/>
                  </a:lnTo>
                  <a:lnTo>
                    <a:pt x="32" y="2"/>
                  </a:lnTo>
                  <a:lnTo>
                    <a:pt x="32" y="0"/>
                  </a:lnTo>
                  <a:lnTo>
                    <a:pt x="34" y="0"/>
                  </a:lnTo>
                  <a:lnTo>
                    <a:pt x="36" y="0"/>
                  </a:lnTo>
                  <a:lnTo>
                    <a:pt x="3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8" name="Freeform 236"/>
            <p:cNvSpPr>
              <a:spLocks noEditPoints="1"/>
            </p:cNvSpPr>
            <p:nvPr/>
          </p:nvSpPr>
          <p:spPr bwMode="auto">
            <a:xfrm>
              <a:off x="5680075" y="3659188"/>
              <a:ext cx="481013" cy="204788"/>
            </a:xfrm>
            <a:custGeom>
              <a:avLst/>
              <a:gdLst>
                <a:gd name="T0" fmla="*/ 3 w 303"/>
                <a:gd name="T1" fmla="*/ 38 h 129"/>
                <a:gd name="T2" fmla="*/ 26 w 303"/>
                <a:gd name="T3" fmla="*/ 2 h 129"/>
                <a:gd name="T4" fmla="*/ 42 w 303"/>
                <a:gd name="T5" fmla="*/ 13 h 129"/>
                <a:gd name="T6" fmla="*/ 46 w 303"/>
                <a:gd name="T7" fmla="*/ 21 h 129"/>
                <a:gd name="T8" fmla="*/ 26 w 303"/>
                <a:gd name="T9" fmla="*/ 27 h 129"/>
                <a:gd name="T10" fmla="*/ 9 w 303"/>
                <a:gd name="T11" fmla="*/ 38 h 129"/>
                <a:gd name="T12" fmla="*/ 17 w 303"/>
                <a:gd name="T13" fmla="*/ 31 h 129"/>
                <a:gd name="T14" fmla="*/ 9 w 303"/>
                <a:gd name="T15" fmla="*/ 17 h 129"/>
                <a:gd name="T16" fmla="*/ 13 w 303"/>
                <a:gd name="T17" fmla="*/ 6 h 129"/>
                <a:gd name="T18" fmla="*/ 151 w 303"/>
                <a:gd name="T19" fmla="*/ 0 h 129"/>
                <a:gd name="T20" fmla="*/ 163 w 303"/>
                <a:gd name="T21" fmla="*/ 10 h 129"/>
                <a:gd name="T22" fmla="*/ 176 w 303"/>
                <a:gd name="T23" fmla="*/ 15 h 129"/>
                <a:gd name="T24" fmla="*/ 192 w 303"/>
                <a:gd name="T25" fmla="*/ 21 h 129"/>
                <a:gd name="T26" fmla="*/ 213 w 303"/>
                <a:gd name="T27" fmla="*/ 21 h 129"/>
                <a:gd name="T28" fmla="*/ 238 w 303"/>
                <a:gd name="T29" fmla="*/ 21 h 129"/>
                <a:gd name="T30" fmla="*/ 257 w 303"/>
                <a:gd name="T31" fmla="*/ 11 h 129"/>
                <a:gd name="T32" fmla="*/ 272 w 303"/>
                <a:gd name="T33" fmla="*/ 11 h 129"/>
                <a:gd name="T34" fmla="*/ 284 w 303"/>
                <a:gd name="T35" fmla="*/ 23 h 129"/>
                <a:gd name="T36" fmla="*/ 286 w 303"/>
                <a:gd name="T37" fmla="*/ 42 h 129"/>
                <a:gd name="T38" fmla="*/ 303 w 303"/>
                <a:gd name="T39" fmla="*/ 52 h 129"/>
                <a:gd name="T40" fmla="*/ 291 w 303"/>
                <a:gd name="T41" fmla="*/ 61 h 129"/>
                <a:gd name="T42" fmla="*/ 295 w 303"/>
                <a:gd name="T43" fmla="*/ 82 h 129"/>
                <a:gd name="T44" fmla="*/ 301 w 303"/>
                <a:gd name="T45" fmla="*/ 98 h 129"/>
                <a:gd name="T46" fmla="*/ 293 w 303"/>
                <a:gd name="T47" fmla="*/ 100 h 129"/>
                <a:gd name="T48" fmla="*/ 268 w 303"/>
                <a:gd name="T49" fmla="*/ 102 h 129"/>
                <a:gd name="T50" fmla="*/ 236 w 303"/>
                <a:gd name="T51" fmla="*/ 104 h 129"/>
                <a:gd name="T52" fmla="*/ 199 w 303"/>
                <a:gd name="T53" fmla="*/ 107 h 129"/>
                <a:gd name="T54" fmla="*/ 172 w 303"/>
                <a:gd name="T55" fmla="*/ 109 h 129"/>
                <a:gd name="T56" fmla="*/ 167 w 303"/>
                <a:gd name="T57" fmla="*/ 129 h 129"/>
                <a:gd name="T58" fmla="*/ 165 w 303"/>
                <a:gd name="T59" fmla="*/ 113 h 129"/>
                <a:gd name="T60" fmla="*/ 157 w 303"/>
                <a:gd name="T61" fmla="*/ 111 h 129"/>
                <a:gd name="T62" fmla="*/ 144 w 303"/>
                <a:gd name="T63" fmla="*/ 107 h 129"/>
                <a:gd name="T64" fmla="*/ 126 w 303"/>
                <a:gd name="T65" fmla="*/ 121 h 129"/>
                <a:gd name="T66" fmla="*/ 111 w 303"/>
                <a:gd name="T67" fmla="*/ 123 h 129"/>
                <a:gd name="T68" fmla="*/ 94 w 303"/>
                <a:gd name="T69" fmla="*/ 111 h 129"/>
                <a:gd name="T70" fmla="*/ 76 w 303"/>
                <a:gd name="T71" fmla="*/ 119 h 129"/>
                <a:gd name="T72" fmla="*/ 61 w 303"/>
                <a:gd name="T73" fmla="*/ 121 h 129"/>
                <a:gd name="T74" fmla="*/ 53 w 303"/>
                <a:gd name="T75" fmla="*/ 111 h 129"/>
                <a:gd name="T76" fmla="*/ 46 w 303"/>
                <a:gd name="T77" fmla="*/ 107 h 129"/>
                <a:gd name="T78" fmla="*/ 40 w 303"/>
                <a:gd name="T79" fmla="*/ 109 h 129"/>
                <a:gd name="T80" fmla="*/ 36 w 303"/>
                <a:gd name="T81" fmla="*/ 109 h 129"/>
                <a:gd name="T82" fmla="*/ 36 w 303"/>
                <a:gd name="T83" fmla="*/ 109 h 129"/>
                <a:gd name="T84" fmla="*/ 32 w 303"/>
                <a:gd name="T85" fmla="*/ 104 h 129"/>
                <a:gd name="T86" fmla="*/ 26 w 303"/>
                <a:gd name="T87" fmla="*/ 102 h 129"/>
                <a:gd name="T88" fmla="*/ 26 w 303"/>
                <a:gd name="T89" fmla="*/ 96 h 129"/>
                <a:gd name="T90" fmla="*/ 23 w 303"/>
                <a:gd name="T91" fmla="*/ 84 h 129"/>
                <a:gd name="T92" fmla="*/ 7 w 303"/>
                <a:gd name="T93" fmla="*/ 79 h 129"/>
                <a:gd name="T94" fmla="*/ 11 w 303"/>
                <a:gd name="T95" fmla="*/ 71 h 129"/>
                <a:gd name="T96" fmla="*/ 23 w 303"/>
                <a:gd name="T97" fmla="*/ 75 h 129"/>
                <a:gd name="T98" fmla="*/ 15 w 303"/>
                <a:gd name="T99" fmla="*/ 69 h 129"/>
                <a:gd name="T100" fmla="*/ 13 w 303"/>
                <a:gd name="T101" fmla="*/ 59 h 129"/>
                <a:gd name="T102" fmla="*/ 7 w 303"/>
                <a:gd name="T103" fmla="*/ 54 h 129"/>
                <a:gd name="T104" fmla="*/ 9 w 303"/>
                <a:gd name="T105" fmla="*/ 44 h 129"/>
                <a:gd name="T106" fmla="*/ 24 w 303"/>
                <a:gd name="T107" fmla="*/ 34 h 129"/>
                <a:gd name="T108" fmla="*/ 34 w 303"/>
                <a:gd name="T109" fmla="*/ 34 h 129"/>
                <a:gd name="T110" fmla="*/ 51 w 303"/>
                <a:gd name="T111" fmla="*/ 34 h 129"/>
                <a:gd name="T112" fmla="*/ 67 w 303"/>
                <a:gd name="T113" fmla="*/ 27 h 129"/>
                <a:gd name="T114" fmla="*/ 53 w 303"/>
                <a:gd name="T115" fmla="*/ 21 h 129"/>
                <a:gd name="T116" fmla="*/ 90 w 303"/>
                <a:gd name="T117" fmla="*/ 19 h 129"/>
                <a:gd name="T118" fmla="*/ 111 w 303"/>
                <a:gd name="T119" fmla="*/ 6 h 129"/>
                <a:gd name="T120" fmla="*/ 142 w 303"/>
                <a:gd name="T121" fmla="*/ 2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03" h="129">
                  <a:moveTo>
                    <a:pt x="5" y="46"/>
                  </a:moveTo>
                  <a:lnTo>
                    <a:pt x="5" y="48"/>
                  </a:lnTo>
                  <a:lnTo>
                    <a:pt x="5" y="46"/>
                  </a:lnTo>
                  <a:lnTo>
                    <a:pt x="5" y="48"/>
                  </a:lnTo>
                  <a:lnTo>
                    <a:pt x="3" y="48"/>
                  </a:lnTo>
                  <a:lnTo>
                    <a:pt x="3" y="46"/>
                  </a:lnTo>
                  <a:lnTo>
                    <a:pt x="5" y="46"/>
                  </a:lnTo>
                  <a:close/>
                  <a:moveTo>
                    <a:pt x="3" y="40"/>
                  </a:moveTo>
                  <a:lnTo>
                    <a:pt x="1" y="40"/>
                  </a:lnTo>
                  <a:lnTo>
                    <a:pt x="1" y="42"/>
                  </a:lnTo>
                  <a:lnTo>
                    <a:pt x="0" y="42"/>
                  </a:lnTo>
                  <a:lnTo>
                    <a:pt x="0" y="40"/>
                  </a:lnTo>
                  <a:lnTo>
                    <a:pt x="1" y="38"/>
                  </a:lnTo>
                  <a:lnTo>
                    <a:pt x="3" y="38"/>
                  </a:lnTo>
                  <a:lnTo>
                    <a:pt x="3" y="40"/>
                  </a:lnTo>
                  <a:close/>
                  <a:moveTo>
                    <a:pt x="30" y="34"/>
                  </a:moveTo>
                  <a:lnTo>
                    <a:pt x="28" y="34"/>
                  </a:lnTo>
                  <a:lnTo>
                    <a:pt x="30" y="34"/>
                  </a:lnTo>
                  <a:lnTo>
                    <a:pt x="30" y="33"/>
                  </a:lnTo>
                  <a:lnTo>
                    <a:pt x="30" y="34"/>
                  </a:lnTo>
                  <a:close/>
                  <a:moveTo>
                    <a:pt x="30" y="31"/>
                  </a:moveTo>
                  <a:lnTo>
                    <a:pt x="32" y="31"/>
                  </a:lnTo>
                  <a:lnTo>
                    <a:pt x="30" y="31"/>
                  </a:lnTo>
                  <a:lnTo>
                    <a:pt x="30" y="33"/>
                  </a:lnTo>
                  <a:lnTo>
                    <a:pt x="28" y="31"/>
                  </a:lnTo>
                  <a:lnTo>
                    <a:pt x="30" y="31"/>
                  </a:lnTo>
                  <a:close/>
                  <a:moveTo>
                    <a:pt x="24" y="0"/>
                  </a:moveTo>
                  <a:lnTo>
                    <a:pt x="26" y="2"/>
                  </a:lnTo>
                  <a:lnTo>
                    <a:pt x="28" y="2"/>
                  </a:lnTo>
                  <a:lnTo>
                    <a:pt x="28" y="4"/>
                  </a:lnTo>
                  <a:lnTo>
                    <a:pt x="30" y="2"/>
                  </a:lnTo>
                  <a:lnTo>
                    <a:pt x="32" y="2"/>
                  </a:lnTo>
                  <a:lnTo>
                    <a:pt x="34" y="2"/>
                  </a:lnTo>
                  <a:lnTo>
                    <a:pt x="36" y="2"/>
                  </a:lnTo>
                  <a:lnTo>
                    <a:pt x="36" y="4"/>
                  </a:lnTo>
                  <a:lnTo>
                    <a:pt x="36" y="6"/>
                  </a:lnTo>
                  <a:lnTo>
                    <a:pt x="36" y="8"/>
                  </a:lnTo>
                  <a:lnTo>
                    <a:pt x="38" y="8"/>
                  </a:lnTo>
                  <a:lnTo>
                    <a:pt x="38" y="10"/>
                  </a:lnTo>
                  <a:lnTo>
                    <a:pt x="38" y="11"/>
                  </a:lnTo>
                  <a:lnTo>
                    <a:pt x="40" y="11"/>
                  </a:lnTo>
                  <a:lnTo>
                    <a:pt x="42" y="13"/>
                  </a:lnTo>
                  <a:lnTo>
                    <a:pt x="46" y="15"/>
                  </a:lnTo>
                  <a:lnTo>
                    <a:pt x="49" y="17"/>
                  </a:lnTo>
                  <a:lnTo>
                    <a:pt x="51" y="17"/>
                  </a:lnTo>
                  <a:lnTo>
                    <a:pt x="53" y="17"/>
                  </a:lnTo>
                  <a:lnTo>
                    <a:pt x="53" y="19"/>
                  </a:lnTo>
                  <a:lnTo>
                    <a:pt x="53" y="21"/>
                  </a:lnTo>
                  <a:lnTo>
                    <a:pt x="51" y="21"/>
                  </a:lnTo>
                  <a:lnTo>
                    <a:pt x="51" y="23"/>
                  </a:lnTo>
                  <a:lnTo>
                    <a:pt x="49" y="23"/>
                  </a:lnTo>
                  <a:lnTo>
                    <a:pt x="48" y="23"/>
                  </a:lnTo>
                  <a:lnTo>
                    <a:pt x="46" y="23"/>
                  </a:lnTo>
                  <a:lnTo>
                    <a:pt x="46" y="21"/>
                  </a:lnTo>
                  <a:lnTo>
                    <a:pt x="44" y="21"/>
                  </a:lnTo>
                  <a:lnTo>
                    <a:pt x="46" y="21"/>
                  </a:lnTo>
                  <a:lnTo>
                    <a:pt x="46" y="23"/>
                  </a:lnTo>
                  <a:lnTo>
                    <a:pt x="44" y="23"/>
                  </a:lnTo>
                  <a:lnTo>
                    <a:pt x="44" y="21"/>
                  </a:lnTo>
                  <a:lnTo>
                    <a:pt x="42" y="21"/>
                  </a:lnTo>
                  <a:lnTo>
                    <a:pt x="40" y="21"/>
                  </a:lnTo>
                  <a:lnTo>
                    <a:pt x="38" y="21"/>
                  </a:lnTo>
                  <a:lnTo>
                    <a:pt x="36" y="21"/>
                  </a:lnTo>
                  <a:lnTo>
                    <a:pt x="36" y="23"/>
                  </a:lnTo>
                  <a:lnTo>
                    <a:pt x="34" y="23"/>
                  </a:lnTo>
                  <a:lnTo>
                    <a:pt x="32" y="23"/>
                  </a:lnTo>
                  <a:lnTo>
                    <a:pt x="28" y="23"/>
                  </a:lnTo>
                  <a:lnTo>
                    <a:pt x="28" y="25"/>
                  </a:lnTo>
                  <a:lnTo>
                    <a:pt x="26" y="25"/>
                  </a:lnTo>
                  <a:lnTo>
                    <a:pt x="26" y="27"/>
                  </a:lnTo>
                  <a:lnTo>
                    <a:pt x="24" y="27"/>
                  </a:lnTo>
                  <a:lnTo>
                    <a:pt x="24" y="29"/>
                  </a:lnTo>
                  <a:lnTo>
                    <a:pt x="23" y="31"/>
                  </a:lnTo>
                  <a:lnTo>
                    <a:pt x="21" y="31"/>
                  </a:lnTo>
                  <a:lnTo>
                    <a:pt x="21" y="33"/>
                  </a:lnTo>
                  <a:lnTo>
                    <a:pt x="19" y="33"/>
                  </a:lnTo>
                  <a:lnTo>
                    <a:pt x="17" y="33"/>
                  </a:lnTo>
                  <a:lnTo>
                    <a:pt x="15" y="33"/>
                  </a:lnTo>
                  <a:lnTo>
                    <a:pt x="15" y="34"/>
                  </a:lnTo>
                  <a:lnTo>
                    <a:pt x="15" y="36"/>
                  </a:lnTo>
                  <a:lnTo>
                    <a:pt x="13" y="36"/>
                  </a:lnTo>
                  <a:lnTo>
                    <a:pt x="13" y="38"/>
                  </a:lnTo>
                  <a:lnTo>
                    <a:pt x="11" y="38"/>
                  </a:lnTo>
                  <a:lnTo>
                    <a:pt x="9" y="38"/>
                  </a:lnTo>
                  <a:lnTo>
                    <a:pt x="9" y="40"/>
                  </a:lnTo>
                  <a:lnTo>
                    <a:pt x="9" y="42"/>
                  </a:lnTo>
                  <a:lnTo>
                    <a:pt x="7" y="42"/>
                  </a:lnTo>
                  <a:lnTo>
                    <a:pt x="7" y="40"/>
                  </a:lnTo>
                  <a:lnTo>
                    <a:pt x="9" y="38"/>
                  </a:lnTo>
                  <a:lnTo>
                    <a:pt x="7" y="38"/>
                  </a:lnTo>
                  <a:lnTo>
                    <a:pt x="7" y="36"/>
                  </a:lnTo>
                  <a:lnTo>
                    <a:pt x="9" y="36"/>
                  </a:lnTo>
                  <a:lnTo>
                    <a:pt x="11" y="34"/>
                  </a:lnTo>
                  <a:lnTo>
                    <a:pt x="13" y="34"/>
                  </a:lnTo>
                  <a:lnTo>
                    <a:pt x="13" y="33"/>
                  </a:lnTo>
                  <a:lnTo>
                    <a:pt x="15" y="33"/>
                  </a:lnTo>
                  <a:lnTo>
                    <a:pt x="17" y="33"/>
                  </a:lnTo>
                  <a:lnTo>
                    <a:pt x="17" y="31"/>
                  </a:lnTo>
                  <a:lnTo>
                    <a:pt x="15" y="31"/>
                  </a:lnTo>
                  <a:lnTo>
                    <a:pt x="13" y="31"/>
                  </a:lnTo>
                  <a:lnTo>
                    <a:pt x="11" y="31"/>
                  </a:lnTo>
                  <a:lnTo>
                    <a:pt x="9" y="31"/>
                  </a:lnTo>
                  <a:lnTo>
                    <a:pt x="5" y="31"/>
                  </a:lnTo>
                  <a:lnTo>
                    <a:pt x="5" y="29"/>
                  </a:lnTo>
                  <a:lnTo>
                    <a:pt x="5" y="27"/>
                  </a:lnTo>
                  <a:lnTo>
                    <a:pt x="7" y="27"/>
                  </a:lnTo>
                  <a:lnTo>
                    <a:pt x="7" y="25"/>
                  </a:lnTo>
                  <a:lnTo>
                    <a:pt x="9" y="25"/>
                  </a:lnTo>
                  <a:lnTo>
                    <a:pt x="9" y="23"/>
                  </a:lnTo>
                  <a:lnTo>
                    <a:pt x="9" y="21"/>
                  </a:lnTo>
                  <a:lnTo>
                    <a:pt x="9" y="19"/>
                  </a:lnTo>
                  <a:lnTo>
                    <a:pt x="9" y="17"/>
                  </a:lnTo>
                  <a:lnTo>
                    <a:pt x="11" y="17"/>
                  </a:lnTo>
                  <a:lnTo>
                    <a:pt x="11" y="15"/>
                  </a:lnTo>
                  <a:lnTo>
                    <a:pt x="13" y="15"/>
                  </a:lnTo>
                  <a:lnTo>
                    <a:pt x="15" y="15"/>
                  </a:lnTo>
                  <a:lnTo>
                    <a:pt x="15" y="13"/>
                  </a:lnTo>
                  <a:lnTo>
                    <a:pt x="13" y="13"/>
                  </a:lnTo>
                  <a:lnTo>
                    <a:pt x="13" y="11"/>
                  </a:lnTo>
                  <a:lnTo>
                    <a:pt x="13" y="10"/>
                  </a:lnTo>
                  <a:lnTo>
                    <a:pt x="11" y="10"/>
                  </a:lnTo>
                  <a:lnTo>
                    <a:pt x="11" y="8"/>
                  </a:lnTo>
                  <a:lnTo>
                    <a:pt x="9" y="8"/>
                  </a:lnTo>
                  <a:lnTo>
                    <a:pt x="9" y="6"/>
                  </a:lnTo>
                  <a:lnTo>
                    <a:pt x="11" y="6"/>
                  </a:lnTo>
                  <a:lnTo>
                    <a:pt x="13" y="6"/>
                  </a:lnTo>
                  <a:lnTo>
                    <a:pt x="13" y="4"/>
                  </a:lnTo>
                  <a:lnTo>
                    <a:pt x="13" y="2"/>
                  </a:lnTo>
                  <a:lnTo>
                    <a:pt x="15" y="2"/>
                  </a:lnTo>
                  <a:lnTo>
                    <a:pt x="17" y="2"/>
                  </a:lnTo>
                  <a:lnTo>
                    <a:pt x="19" y="2"/>
                  </a:lnTo>
                  <a:lnTo>
                    <a:pt x="19" y="0"/>
                  </a:lnTo>
                  <a:lnTo>
                    <a:pt x="21" y="0"/>
                  </a:lnTo>
                  <a:lnTo>
                    <a:pt x="23" y="0"/>
                  </a:lnTo>
                  <a:lnTo>
                    <a:pt x="24" y="0"/>
                  </a:lnTo>
                  <a:close/>
                  <a:moveTo>
                    <a:pt x="147" y="0"/>
                  </a:moveTo>
                  <a:lnTo>
                    <a:pt x="149" y="0"/>
                  </a:lnTo>
                  <a:lnTo>
                    <a:pt x="149" y="2"/>
                  </a:lnTo>
                  <a:lnTo>
                    <a:pt x="149" y="0"/>
                  </a:lnTo>
                  <a:lnTo>
                    <a:pt x="151" y="0"/>
                  </a:lnTo>
                  <a:lnTo>
                    <a:pt x="151" y="2"/>
                  </a:lnTo>
                  <a:lnTo>
                    <a:pt x="149" y="2"/>
                  </a:lnTo>
                  <a:lnTo>
                    <a:pt x="149" y="4"/>
                  </a:lnTo>
                  <a:lnTo>
                    <a:pt x="149" y="6"/>
                  </a:lnTo>
                  <a:lnTo>
                    <a:pt x="151" y="6"/>
                  </a:lnTo>
                  <a:lnTo>
                    <a:pt x="151" y="8"/>
                  </a:lnTo>
                  <a:lnTo>
                    <a:pt x="153" y="8"/>
                  </a:lnTo>
                  <a:lnTo>
                    <a:pt x="155" y="10"/>
                  </a:lnTo>
                  <a:lnTo>
                    <a:pt x="157" y="10"/>
                  </a:lnTo>
                  <a:lnTo>
                    <a:pt x="159" y="10"/>
                  </a:lnTo>
                  <a:lnTo>
                    <a:pt x="161" y="8"/>
                  </a:lnTo>
                  <a:lnTo>
                    <a:pt x="163" y="8"/>
                  </a:lnTo>
                  <a:lnTo>
                    <a:pt x="161" y="10"/>
                  </a:lnTo>
                  <a:lnTo>
                    <a:pt x="163" y="10"/>
                  </a:lnTo>
                  <a:lnTo>
                    <a:pt x="163" y="8"/>
                  </a:lnTo>
                  <a:lnTo>
                    <a:pt x="165" y="8"/>
                  </a:lnTo>
                  <a:lnTo>
                    <a:pt x="165" y="10"/>
                  </a:lnTo>
                  <a:lnTo>
                    <a:pt x="165" y="11"/>
                  </a:lnTo>
                  <a:lnTo>
                    <a:pt x="165" y="13"/>
                  </a:lnTo>
                  <a:lnTo>
                    <a:pt x="167" y="13"/>
                  </a:lnTo>
                  <a:lnTo>
                    <a:pt x="167" y="15"/>
                  </a:lnTo>
                  <a:lnTo>
                    <a:pt x="168" y="15"/>
                  </a:lnTo>
                  <a:lnTo>
                    <a:pt x="168" y="17"/>
                  </a:lnTo>
                  <a:lnTo>
                    <a:pt x="170" y="17"/>
                  </a:lnTo>
                  <a:lnTo>
                    <a:pt x="172" y="17"/>
                  </a:lnTo>
                  <a:lnTo>
                    <a:pt x="172" y="15"/>
                  </a:lnTo>
                  <a:lnTo>
                    <a:pt x="174" y="15"/>
                  </a:lnTo>
                  <a:lnTo>
                    <a:pt x="176" y="15"/>
                  </a:lnTo>
                  <a:lnTo>
                    <a:pt x="178" y="17"/>
                  </a:lnTo>
                  <a:lnTo>
                    <a:pt x="180" y="17"/>
                  </a:lnTo>
                  <a:lnTo>
                    <a:pt x="180" y="19"/>
                  </a:lnTo>
                  <a:lnTo>
                    <a:pt x="182" y="19"/>
                  </a:lnTo>
                  <a:lnTo>
                    <a:pt x="184" y="19"/>
                  </a:lnTo>
                  <a:lnTo>
                    <a:pt x="184" y="21"/>
                  </a:lnTo>
                  <a:lnTo>
                    <a:pt x="186" y="21"/>
                  </a:lnTo>
                  <a:lnTo>
                    <a:pt x="188" y="21"/>
                  </a:lnTo>
                  <a:lnTo>
                    <a:pt x="190" y="21"/>
                  </a:lnTo>
                  <a:lnTo>
                    <a:pt x="190" y="19"/>
                  </a:lnTo>
                  <a:lnTo>
                    <a:pt x="190" y="21"/>
                  </a:lnTo>
                  <a:lnTo>
                    <a:pt x="192" y="21"/>
                  </a:lnTo>
                  <a:lnTo>
                    <a:pt x="192" y="19"/>
                  </a:lnTo>
                  <a:lnTo>
                    <a:pt x="192" y="21"/>
                  </a:lnTo>
                  <a:lnTo>
                    <a:pt x="193" y="23"/>
                  </a:lnTo>
                  <a:lnTo>
                    <a:pt x="195" y="23"/>
                  </a:lnTo>
                  <a:lnTo>
                    <a:pt x="197" y="23"/>
                  </a:lnTo>
                  <a:lnTo>
                    <a:pt x="197" y="25"/>
                  </a:lnTo>
                  <a:lnTo>
                    <a:pt x="199" y="25"/>
                  </a:lnTo>
                  <a:lnTo>
                    <a:pt x="199" y="23"/>
                  </a:lnTo>
                  <a:lnTo>
                    <a:pt x="201" y="25"/>
                  </a:lnTo>
                  <a:lnTo>
                    <a:pt x="203" y="25"/>
                  </a:lnTo>
                  <a:lnTo>
                    <a:pt x="205" y="23"/>
                  </a:lnTo>
                  <a:lnTo>
                    <a:pt x="207" y="23"/>
                  </a:lnTo>
                  <a:lnTo>
                    <a:pt x="209" y="23"/>
                  </a:lnTo>
                  <a:lnTo>
                    <a:pt x="209" y="21"/>
                  </a:lnTo>
                  <a:lnTo>
                    <a:pt x="211" y="21"/>
                  </a:lnTo>
                  <a:lnTo>
                    <a:pt x="213" y="21"/>
                  </a:lnTo>
                  <a:lnTo>
                    <a:pt x="215" y="21"/>
                  </a:lnTo>
                  <a:lnTo>
                    <a:pt x="216" y="21"/>
                  </a:lnTo>
                  <a:lnTo>
                    <a:pt x="218" y="21"/>
                  </a:lnTo>
                  <a:lnTo>
                    <a:pt x="220" y="23"/>
                  </a:lnTo>
                  <a:lnTo>
                    <a:pt x="222" y="23"/>
                  </a:lnTo>
                  <a:lnTo>
                    <a:pt x="224" y="23"/>
                  </a:lnTo>
                  <a:lnTo>
                    <a:pt x="226" y="23"/>
                  </a:lnTo>
                  <a:lnTo>
                    <a:pt x="228" y="25"/>
                  </a:lnTo>
                  <a:lnTo>
                    <a:pt x="230" y="25"/>
                  </a:lnTo>
                  <a:lnTo>
                    <a:pt x="230" y="23"/>
                  </a:lnTo>
                  <a:lnTo>
                    <a:pt x="232" y="23"/>
                  </a:lnTo>
                  <a:lnTo>
                    <a:pt x="234" y="21"/>
                  </a:lnTo>
                  <a:lnTo>
                    <a:pt x="236" y="21"/>
                  </a:lnTo>
                  <a:lnTo>
                    <a:pt x="238" y="21"/>
                  </a:lnTo>
                  <a:lnTo>
                    <a:pt x="240" y="19"/>
                  </a:lnTo>
                  <a:lnTo>
                    <a:pt x="241" y="19"/>
                  </a:lnTo>
                  <a:lnTo>
                    <a:pt x="243" y="17"/>
                  </a:lnTo>
                  <a:lnTo>
                    <a:pt x="245" y="17"/>
                  </a:lnTo>
                  <a:lnTo>
                    <a:pt x="247" y="15"/>
                  </a:lnTo>
                  <a:lnTo>
                    <a:pt x="249" y="15"/>
                  </a:lnTo>
                  <a:lnTo>
                    <a:pt x="249" y="13"/>
                  </a:lnTo>
                  <a:lnTo>
                    <a:pt x="251" y="11"/>
                  </a:lnTo>
                  <a:lnTo>
                    <a:pt x="253" y="13"/>
                  </a:lnTo>
                  <a:lnTo>
                    <a:pt x="253" y="11"/>
                  </a:lnTo>
                  <a:lnTo>
                    <a:pt x="253" y="13"/>
                  </a:lnTo>
                  <a:lnTo>
                    <a:pt x="255" y="13"/>
                  </a:lnTo>
                  <a:lnTo>
                    <a:pt x="257" y="13"/>
                  </a:lnTo>
                  <a:lnTo>
                    <a:pt x="257" y="11"/>
                  </a:lnTo>
                  <a:lnTo>
                    <a:pt x="259" y="13"/>
                  </a:lnTo>
                  <a:lnTo>
                    <a:pt x="259" y="11"/>
                  </a:lnTo>
                  <a:lnTo>
                    <a:pt x="261" y="11"/>
                  </a:lnTo>
                  <a:lnTo>
                    <a:pt x="261" y="13"/>
                  </a:lnTo>
                  <a:lnTo>
                    <a:pt x="263" y="13"/>
                  </a:lnTo>
                  <a:lnTo>
                    <a:pt x="266" y="13"/>
                  </a:lnTo>
                  <a:lnTo>
                    <a:pt x="266" y="11"/>
                  </a:lnTo>
                  <a:lnTo>
                    <a:pt x="268" y="11"/>
                  </a:lnTo>
                  <a:lnTo>
                    <a:pt x="268" y="10"/>
                  </a:lnTo>
                  <a:lnTo>
                    <a:pt x="272" y="10"/>
                  </a:lnTo>
                  <a:lnTo>
                    <a:pt x="272" y="11"/>
                  </a:lnTo>
                  <a:lnTo>
                    <a:pt x="270" y="11"/>
                  </a:lnTo>
                  <a:lnTo>
                    <a:pt x="272" y="13"/>
                  </a:lnTo>
                  <a:lnTo>
                    <a:pt x="272" y="11"/>
                  </a:lnTo>
                  <a:lnTo>
                    <a:pt x="272" y="13"/>
                  </a:lnTo>
                  <a:lnTo>
                    <a:pt x="274" y="13"/>
                  </a:lnTo>
                  <a:lnTo>
                    <a:pt x="274" y="15"/>
                  </a:lnTo>
                  <a:lnTo>
                    <a:pt x="276" y="15"/>
                  </a:lnTo>
                  <a:lnTo>
                    <a:pt x="276" y="17"/>
                  </a:lnTo>
                  <a:lnTo>
                    <a:pt x="278" y="17"/>
                  </a:lnTo>
                  <a:lnTo>
                    <a:pt x="276" y="17"/>
                  </a:lnTo>
                  <a:lnTo>
                    <a:pt x="278" y="17"/>
                  </a:lnTo>
                  <a:lnTo>
                    <a:pt x="278" y="19"/>
                  </a:lnTo>
                  <a:lnTo>
                    <a:pt x="280" y="19"/>
                  </a:lnTo>
                  <a:lnTo>
                    <a:pt x="282" y="19"/>
                  </a:lnTo>
                  <a:lnTo>
                    <a:pt x="282" y="21"/>
                  </a:lnTo>
                  <a:lnTo>
                    <a:pt x="282" y="23"/>
                  </a:lnTo>
                  <a:lnTo>
                    <a:pt x="284" y="23"/>
                  </a:lnTo>
                  <a:lnTo>
                    <a:pt x="284" y="25"/>
                  </a:lnTo>
                  <a:lnTo>
                    <a:pt x="286" y="25"/>
                  </a:lnTo>
                  <a:lnTo>
                    <a:pt x="286" y="27"/>
                  </a:lnTo>
                  <a:lnTo>
                    <a:pt x="286" y="29"/>
                  </a:lnTo>
                  <a:lnTo>
                    <a:pt x="286" y="31"/>
                  </a:lnTo>
                  <a:lnTo>
                    <a:pt x="286" y="33"/>
                  </a:lnTo>
                  <a:lnTo>
                    <a:pt x="284" y="33"/>
                  </a:lnTo>
                  <a:lnTo>
                    <a:pt x="286" y="33"/>
                  </a:lnTo>
                  <a:lnTo>
                    <a:pt x="284" y="33"/>
                  </a:lnTo>
                  <a:lnTo>
                    <a:pt x="284" y="34"/>
                  </a:lnTo>
                  <a:lnTo>
                    <a:pt x="284" y="36"/>
                  </a:lnTo>
                  <a:lnTo>
                    <a:pt x="286" y="38"/>
                  </a:lnTo>
                  <a:lnTo>
                    <a:pt x="286" y="40"/>
                  </a:lnTo>
                  <a:lnTo>
                    <a:pt x="286" y="42"/>
                  </a:lnTo>
                  <a:lnTo>
                    <a:pt x="288" y="42"/>
                  </a:lnTo>
                  <a:lnTo>
                    <a:pt x="289" y="44"/>
                  </a:lnTo>
                  <a:lnTo>
                    <a:pt x="291" y="44"/>
                  </a:lnTo>
                  <a:lnTo>
                    <a:pt x="291" y="42"/>
                  </a:lnTo>
                  <a:lnTo>
                    <a:pt x="293" y="44"/>
                  </a:lnTo>
                  <a:lnTo>
                    <a:pt x="293" y="42"/>
                  </a:lnTo>
                  <a:lnTo>
                    <a:pt x="295" y="42"/>
                  </a:lnTo>
                  <a:lnTo>
                    <a:pt x="297" y="44"/>
                  </a:lnTo>
                  <a:lnTo>
                    <a:pt x="299" y="44"/>
                  </a:lnTo>
                  <a:lnTo>
                    <a:pt x="299" y="46"/>
                  </a:lnTo>
                  <a:lnTo>
                    <a:pt x="299" y="48"/>
                  </a:lnTo>
                  <a:lnTo>
                    <a:pt x="301" y="48"/>
                  </a:lnTo>
                  <a:lnTo>
                    <a:pt x="303" y="50"/>
                  </a:lnTo>
                  <a:lnTo>
                    <a:pt x="303" y="52"/>
                  </a:lnTo>
                  <a:lnTo>
                    <a:pt x="303" y="50"/>
                  </a:lnTo>
                  <a:lnTo>
                    <a:pt x="301" y="50"/>
                  </a:lnTo>
                  <a:lnTo>
                    <a:pt x="301" y="48"/>
                  </a:lnTo>
                  <a:lnTo>
                    <a:pt x="299" y="48"/>
                  </a:lnTo>
                  <a:lnTo>
                    <a:pt x="297" y="50"/>
                  </a:lnTo>
                  <a:lnTo>
                    <a:pt x="297" y="52"/>
                  </a:lnTo>
                  <a:lnTo>
                    <a:pt x="297" y="54"/>
                  </a:lnTo>
                  <a:lnTo>
                    <a:pt x="297" y="56"/>
                  </a:lnTo>
                  <a:lnTo>
                    <a:pt x="295" y="56"/>
                  </a:lnTo>
                  <a:lnTo>
                    <a:pt x="293" y="56"/>
                  </a:lnTo>
                  <a:lnTo>
                    <a:pt x="291" y="56"/>
                  </a:lnTo>
                  <a:lnTo>
                    <a:pt x="291" y="58"/>
                  </a:lnTo>
                  <a:lnTo>
                    <a:pt x="291" y="59"/>
                  </a:lnTo>
                  <a:lnTo>
                    <a:pt x="291" y="61"/>
                  </a:lnTo>
                  <a:lnTo>
                    <a:pt x="293" y="61"/>
                  </a:lnTo>
                  <a:lnTo>
                    <a:pt x="293" y="63"/>
                  </a:lnTo>
                  <a:lnTo>
                    <a:pt x="293" y="65"/>
                  </a:lnTo>
                  <a:lnTo>
                    <a:pt x="293" y="67"/>
                  </a:lnTo>
                  <a:lnTo>
                    <a:pt x="295" y="67"/>
                  </a:lnTo>
                  <a:lnTo>
                    <a:pt x="295" y="69"/>
                  </a:lnTo>
                  <a:lnTo>
                    <a:pt x="295" y="71"/>
                  </a:lnTo>
                  <a:lnTo>
                    <a:pt x="295" y="73"/>
                  </a:lnTo>
                  <a:lnTo>
                    <a:pt x="295" y="75"/>
                  </a:lnTo>
                  <a:lnTo>
                    <a:pt x="295" y="77"/>
                  </a:lnTo>
                  <a:lnTo>
                    <a:pt x="297" y="77"/>
                  </a:lnTo>
                  <a:lnTo>
                    <a:pt x="297" y="79"/>
                  </a:lnTo>
                  <a:lnTo>
                    <a:pt x="297" y="81"/>
                  </a:lnTo>
                  <a:lnTo>
                    <a:pt x="295" y="82"/>
                  </a:lnTo>
                  <a:lnTo>
                    <a:pt x="295" y="84"/>
                  </a:lnTo>
                  <a:lnTo>
                    <a:pt x="293" y="84"/>
                  </a:lnTo>
                  <a:lnTo>
                    <a:pt x="293" y="86"/>
                  </a:lnTo>
                  <a:lnTo>
                    <a:pt x="295" y="86"/>
                  </a:lnTo>
                  <a:lnTo>
                    <a:pt x="297" y="88"/>
                  </a:lnTo>
                  <a:lnTo>
                    <a:pt x="297" y="90"/>
                  </a:lnTo>
                  <a:lnTo>
                    <a:pt x="297" y="88"/>
                  </a:lnTo>
                  <a:lnTo>
                    <a:pt x="299" y="88"/>
                  </a:lnTo>
                  <a:lnTo>
                    <a:pt x="299" y="90"/>
                  </a:lnTo>
                  <a:lnTo>
                    <a:pt x="299" y="92"/>
                  </a:lnTo>
                  <a:lnTo>
                    <a:pt x="299" y="94"/>
                  </a:lnTo>
                  <a:lnTo>
                    <a:pt x="299" y="96"/>
                  </a:lnTo>
                  <a:lnTo>
                    <a:pt x="301" y="96"/>
                  </a:lnTo>
                  <a:lnTo>
                    <a:pt x="301" y="98"/>
                  </a:lnTo>
                  <a:lnTo>
                    <a:pt x="303" y="98"/>
                  </a:lnTo>
                  <a:lnTo>
                    <a:pt x="303" y="100"/>
                  </a:lnTo>
                  <a:lnTo>
                    <a:pt x="303" y="102"/>
                  </a:lnTo>
                  <a:lnTo>
                    <a:pt x="301" y="102"/>
                  </a:lnTo>
                  <a:lnTo>
                    <a:pt x="299" y="102"/>
                  </a:lnTo>
                  <a:lnTo>
                    <a:pt x="297" y="104"/>
                  </a:lnTo>
                  <a:lnTo>
                    <a:pt x="295" y="104"/>
                  </a:lnTo>
                  <a:lnTo>
                    <a:pt x="295" y="106"/>
                  </a:lnTo>
                  <a:lnTo>
                    <a:pt x="293" y="106"/>
                  </a:lnTo>
                  <a:lnTo>
                    <a:pt x="293" y="104"/>
                  </a:lnTo>
                  <a:lnTo>
                    <a:pt x="293" y="102"/>
                  </a:lnTo>
                  <a:lnTo>
                    <a:pt x="295" y="102"/>
                  </a:lnTo>
                  <a:lnTo>
                    <a:pt x="295" y="100"/>
                  </a:lnTo>
                  <a:lnTo>
                    <a:pt x="293" y="100"/>
                  </a:lnTo>
                  <a:lnTo>
                    <a:pt x="291" y="98"/>
                  </a:lnTo>
                  <a:lnTo>
                    <a:pt x="289" y="98"/>
                  </a:lnTo>
                  <a:lnTo>
                    <a:pt x="289" y="100"/>
                  </a:lnTo>
                  <a:lnTo>
                    <a:pt x="288" y="100"/>
                  </a:lnTo>
                  <a:lnTo>
                    <a:pt x="286" y="100"/>
                  </a:lnTo>
                  <a:lnTo>
                    <a:pt x="284" y="100"/>
                  </a:lnTo>
                  <a:lnTo>
                    <a:pt x="282" y="100"/>
                  </a:lnTo>
                  <a:lnTo>
                    <a:pt x="280" y="98"/>
                  </a:lnTo>
                  <a:lnTo>
                    <a:pt x="278" y="98"/>
                  </a:lnTo>
                  <a:lnTo>
                    <a:pt x="276" y="98"/>
                  </a:lnTo>
                  <a:lnTo>
                    <a:pt x="274" y="98"/>
                  </a:lnTo>
                  <a:lnTo>
                    <a:pt x="272" y="98"/>
                  </a:lnTo>
                  <a:lnTo>
                    <a:pt x="270" y="98"/>
                  </a:lnTo>
                  <a:lnTo>
                    <a:pt x="268" y="102"/>
                  </a:lnTo>
                  <a:lnTo>
                    <a:pt x="266" y="102"/>
                  </a:lnTo>
                  <a:lnTo>
                    <a:pt x="264" y="102"/>
                  </a:lnTo>
                  <a:lnTo>
                    <a:pt x="264" y="100"/>
                  </a:lnTo>
                  <a:lnTo>
                    <a:pt x="263" y="100"/>
                  </a:lnTo>
                  <a:lnTo>
                    <a:pt x="263" y="98"/>
                  </a:lnTo>
                  <a:lnTo>
                    <a:pt x="261" y="98"/>
                  </a:lnTo>
                  <a:lnTo>
                    <a:pt x="261" y="100"/>
                  </a:lnTo>
                  <a:lnTo>
                    <a:pt x="259" y="102"/>
                  </a:lnTo>
                  <a:lnTo>
                    <a:pt x="257" y="102"/>
                  </a:lnTo>
                  <a:lnTo>
                    <a:pt x="251" y="104"/>
                  </a:lnTo>
                  <a:lnTo>
                    <a:pt x="245" y="104"/>
                  </a:lnTo>
                  <a:lnTo>
                    <a:pt x="241" y="102"/>
                  </a:lnTo>
                  <a:lnTo>
                    <a:pt x="238" y="104"/>
                  </a:lnTo>
                  <a:lnTo>
                    <a:pt x="236" y="104"/>
                  </a:lnTo>
                  <a:lnTo>
                    <a:pt x="234" y="104"/>
                  </a:lnTo>
                  <a:lnTo>
                    <a:pt x="234" y="106"/>
                  </a:lnTo>
                  <a:lnTo>
                    <a:pt x="232" y="106"/>
                  </a:lnTo>
                  <a:lnTo>
                    <a:pt x="230" y="107"/>
                  </a:lnTo>
                  <a:lnTo>
                    <a:pt x="228" y="107"/>
                  </a:lnTo>
                  <a:lnTo>
                    <a:pt x="226" y="109"/>
                  </a:lnTo>
                  <a:lnTo>
                    <a:pt x="222" y="109"/>
                  </a:lnTo>
                  <a:lnTo>
                    <a:pt x="218" y="111"/>
                  </a:lnTo>
                  <a:lnTo>
                    <a:pt x="215" y="111"/>
                  </a:lnTo>
                  <a:lnTo>
                    <a:pt x="211" y="111"/>
                  </a:lnTo>
                  <a:lnTo>
                    <a:pt x="207" y="111"/>
                  </a:lnTo>
                  <a:lnTo>
                    <a:pt x="205" y="109"/>
                  </a:lnTo>
                  <a:lnTo>
                    <a:pt x="203" y="107"/>
                  </a:lnTo>
                  <a:lnTo>
                    <a:pt x="199" y="107"/>
                  </a:lnTo>
                  <a:lnTo>
                    <a:pt x="197" y="107"/>
                  </a:lnTo>
                  <a:lnTo>
                    <a:pt x="195" y="107"/>
                  </a:lnTo>
                  <a:lnTo>
                    <a:pt x="192" y="109"/>
                  </a:lnTo>
                  <a:lnTo>
                    <a:pt x="190" y="109"/>
                  </a:lnTo>
                  <a:lnTo>
                    <a:pt x="188" y="111"/>
                  </a:lnTo>
                  <a:lnTo>
                    <a:pt x="186" y="111"/>
                  </a:lnTo>
                  <a:lnTo>
                    <a:pt x="182" y="111"/>
                  </a:lnTo>
                  <a:lnTo>
                    <a:pt x="180" y="111"/>
                  </a:lnTo>
                  <a:lnTo>
                    <a:pt x="180" y="109"/>
                  </a:lnTo>
                  <a:lnTo>
                    <a:pt x="178" y="109"/>
                  </a:lnTo>
                  <a:lnTo>
                    <a:pt x="176" y="109"/>
                  </a:lnTo>
                  <a:lnTo>
                    <a:pt x="174" y="107"/>
                  </a:lnTo>
                  <a:lnTo>
                    <a:pt x="174" y="109"/>
                  </a:lnTo>
                  <a:lnTo>
                    <a:pt x="172" y="109"/>
                  </a:lnTo>
                  <a:lnTo>
                    <a:pt x="172" y="111"/>
                  </a:lnTo>
                  <a:lnTo>
                    <a:pt x="172" y="113"/>
                  </a:lnTo>
                  <a:lnTo>
                    <a:pt x="172" y="115"/>
                  </a:lnTo>
                  <a:lnTo>
                    <a:pt x="172" y="117"/>
                  </a:lnTo>
                  <a:lnTo>
                    <a:pt x="172" y="119"/>
                  </a:lnTo>
                  <a:lnTo>
                    <a:pt x="174" y="119"/>
                  </a:lnTo>
                  <a:lnTo>
                    <a:pt x="174" y="121"/>
                  </a:lnTo>
                  <a:lnTo>
                    <a:pt x="172" y="121"/>
                  </a:lnTo>
                  <a:lnTo>
                    <a:pt x="170" y="121"/>
                  </a:lnTo>
                  <a:lnTo>
                    <a:pt x="168" y="121"/>
                  </a:lnTo>
                  <a:lnTo>
                    <a:pt x="168" y="125"/>
                  </a:lnTo>
                  <a:lnTo>
                    <a:pt x="167" y="125"/>
                  </a:lnTo>
                  <a:lnTo>
                    <a:pt x="167" y="127"/>
                  </a:lnTo>
                  <a:lnTo>
                    <a:pt x="167" y="129"/>
                  </a:lnTo>
                  <a:lnTo>
                    <a:pt x="165" y="129"/>
                  </a:lnTo>
                  <a:lnTo>
                    <a:pt x="165" y="127"/>
                  </a:lnTo>
                  <a:lnTo>
                    <a:pt x="163" y="127"/>
                  </a:lnTo>
                  <a:lnTo>
                    <a:pt x="161" y="127"/>
                  </a:lnTo>
                  <a:lnTo>
                    <a:pt x="163" y="127"/>
                  </a:lnTo>
                  <a:lnTo>
                    <a:pt x="163" y="125"/>
                  </a:lnTo>
                  <a:lnTo>
                    <a:pt x="163" y="123"/>
                  </a:lnTo>
                  <a:lnTo>
                    <a:pt x="161" y="121"/>
                  </a:lnTo>
                  <a:lnTo>
                    <a:pt x="161" y="119"/>
                  </a:lnTo>
                  <a:lnTo>
                    <a:pt x="159" y="119"/>
                  </a:lnTo>
                  <a:lnTo>
                    <a:pt x="161" y="117"/>
                  </a:lnTo>
                  <a:lnTo>
                    <a:pt x="161" y="115"/>
                  </a:lnTo>
                  <a:lnTo>
                    <a:pt x="163" y="115"/>
                  </a:lnTo>
                  <a:lnTo>
                    <a:pt x="165" y="113"/>
                  </a:lnTo>
                  <a:lnTo>
                    <a:pt x="167" y="113"/>
                  </a:lnTo>
                  <a:lnTo>
                    <a:pt x="167" y="111"/>
                  </a:lnTo>
                  <a:lnTo>
                    <a:pt x="167" y="109"/>
                  </a:lnTo>
                  <a:lnTo>
                    <a:pt x="165" y="107"/>
                  </a:lnTo>
                  <a:lnTo>
                    <a:pt x="165" y="106"/>
                  </a:lnTo>
                  <a:lnTo>
                    <a:pt x="163" y="106"/>
                  </a:lnTo>
                  <a:lnTo>
                    <a:pt x="163" y="107"/>
                  </a:lnTo>
                  <a:lnTo>
                    <a:pt x="161" y="107"/>
                  </a:lnTo>
                  <a:lnTo>
                    <a:pt x="161" y="109"/>
                  </a:lnTo>
                  <a:lnTo>
                    <a:pt x="159" y="109"/>
                  </a:lnTo>
                  <a:lnTo>
                    <a:pt x="157" y="109"/>
                  </a:lnTo>
                  <a:lnTo>
                    <a:pt x="157" y="111"/>
                  </a:lnTo>
                  <a:lnTo>
                    <a:pt x="157" y="109"/>
                  </a:lnTo>
                  <a:lnTo>
                    <a:pt x="157" y="111"/>
                  </a:lnTo>
                  <a:lnTo>
                    <a:pt x="159" y="109"/>
                  </a:lnTo>
                  <a:lnTo>
                    <a:pt x="157" y="111"/>
                  </a:lnTo>
                  <a:lnTo>
                    <a:pt x="159" y="111"/>
                  </a:lnTo>
                  <a:lnTo>
                    <a:pt x="157" y="111"/>
                  </a:lnTo>
                  <a:lnTo>
                    <a:pt x="157" y="113"/>
                  </a:lnTo>
                  <a:lnTo>
                    <a:pt x="155" y="113"/>
                  </a:lnTo>
                  <a:lnTo>
                    <a:pt x="153" y="113"/>
                  </a:lnTo>
                  <a:lnTo>
                    <a:pt x="151" y="113"/>
                  </a:lnTo>
                  <a:lnTo>
                    <a:pt x="147" y="111"/>
                  </a:lnTo>
                  <a:lnTo>
                    <a:pt x="147" y="109"/>
                  </a:lnTo>
                  <a:lnTo>
                    <a:pt x="145" y="109"/>
                  </a:lnTo>
                  <a:lnTo>
                    <a:pt x="144" y="107"/>
                  </a:lnTo>
                  <a:lnTo>
                    <a:pt x="144" y="109"/>
                  </a:lnTo>
                  <a:lnTo>
                    <a:pt x="144" y="107"/>
                  </a:lnTo>
                  <a:lnTo>
                    <a:pt x="142" y="107"/>
                  </a:lnTo>
                  <a:lnTo>
                    <a:pt x="142" y="109"/>
                  </a:lnTo>
                  <a:lnTo>
                    <a:pt x="140" y="109"/>
                  </a:lnTo>
                  <a:lnTo>
                    <a:pt x="138" y="111"/>
                  </a:lnTo>
                  <a:lnTo>
                    <a:pt x="136" y="113"/>
                  </a:lnTo>
                  <a:lnTo>
                    <a:pt x="134" y="115"/>
                  </a:lnTo>
                  <a:lnTo>
                    <a:pt x="132" y="117"/>
                  </a:lnTo>
                  <a:lnTo>
                    <a:pt x="132" y="119"/>
                  </a:lnTo>
                  <a:lnTo>
                    <a:pt x="130" y="119"/>
                  </a:lnTo>
                  <a:lnTo>
                    <a:pt x="130" y="121"/>
                  </a:lnTo>
                  <a:lnTo>
                    <a:pt x="130" y="119"/>
                  </a:lnTo>
                  <a:lnTo>
                    <a:pt x="128" y="119"/>
                  </a:lnTo>
                  <a:lnTo>
                    <a:pt x="128" y="121"/>
                  </a:lnTo>
                  <a:lnTo>
                    <a:pt x="126" y="121"/>
                  </a:lnTo>
                  <a:lnTo>
                    <a:pt x="124" y="121"/>
                  </a:lnTo>
                  <a:lnTo>
                    <a:pt x="124" y="123"/>
                  </a:lnTo>
                  <a:lnTo>
                    <a:pt x="124" y="121"/>
                  </a:lnTo>
                  <a:lnTo>
                    <a:pt x="122" y="121"/>
                  </a:lnTo>
                  <a:lnTo>
                    <a:pt x="120" y="121"/>
                  </a:lnTo>
                  <a:lnTo>
                    <a:pt x="120" y="123"/>
                  </a:lnTo>
                  <a:lnTo>
                    <a:pt x="119" y="123"/>
                  </a:lnTo>
                  <a:lnTo>
                    <a:pt x="119" y="121"/>
                  </a:lnTo>
                  <a:lnTo>
                    <a:pt x="117" y="123"/>
                  </a:lnTo>
                  <a:lnTo>
                    <a:pt x="115" y="123"/>
                  </a:lnTo>
                  <a:lnTo>
                    <a:pt x="113" y="123"/>
                  </a:lnTo>
                  <a:lnTo>
                    <a:pt x="113" y="125"/>
                  </a:lnTo>
                  <a:lnTo>
                    <a:pt x="111" y="125"/>
                  </a:lnTo>
                  <a:lnTo>
                    <a:pt x="111" y="123"/>
                  </a:lnTo>
                  <a:lnTo>
                    <a:pt x="109" y="123"/>
                  </a:lnTo>
                  <a:lnTo>
                    <a:pt x="107" y="123"/>
                  </a:lnTo>
                  <a:lnTo>
                    <a:pt x="107" y="121"/>
                  </a:lnTo>
                  <a:lnTo>
                    <a:pt x="105" y="121"/>
                  </a:lnTo>
                  <a:lnTo>
                    <a:pt x="105" y="119"/>
                  </a:lnTo>
                  <a:lnTo>
                    <a:pt x="103" y="119"/>
                  </a:lnTo>
                  <a:lnTo>
                    <a:pt x="103" y="117"/>
                  </a:lnTo>
                  <a:lnTo>
                    <a:pt x="101" y="117"/>
                  </a:lnTo>
                  <a:lnTo>
                    <a:pt x="101" y="115"/>
                  </a:lnTo>
                  <a:lnTo>
                    <a:pt x="99" y="113"/>
                  </a:lnTo>
                  <a:lnTo>
                    <a:pt x="97" y="113"/>
                  </a:lnTo>
                  <a:lnTo>
                    <a:pt x="96" y="113"/>
                  </a:lnTo>
                  <a:lnTo>
                    <a:pt x="96" y="111"/>
                  </a:lnTo>
                  <a:lnTo>
                    <a:pt x="94" y="111"/>
                  </a:lnTo>
                  <a:lnTo>
                    <a:pt x="90" y="109"/>
                  </a:lnTo>
                  <a:lnTo>
                    <a:pt x="82" y="107"/>
                  </a:lnTo>
                  <a:lnTo>
                    <a:pt x="80" y="107"/>
                  </a:lnTo>
                  <a:lnTo>
                    <a:pt x="78" y="107"/>
                  </a:lnTo>
                  <a:lnTo>
                    <a:pt x="76" y="107"/>
                  </a:lnTo>
                  <a:lnTo>
                    <a:pt x="76" y="109"/>
                  </a:lnTo>
                  <a:lnTo>
                    <a:pt x="76" y="111"/>
                  </a:lnTo>
                  <a:lnTo>
                    <a:pt x="76" y="113"/>
                  </a:lnTo>
                  <a:lnTo>
                    <a:pt x="76" y="115"/>
                  </a:lnTo>
                  <a:lnTo>
                    <a:pt x="76" y="117"/>
                  </a:lnTo>
                  <a:lnTo>
                    <a:pt x="74" y="117"/>
                  </a:lnTo>
                  <a:lnTo>
                    <a:pt x="76" y="117"/>
                  </a:lnTo>
                  <a:lnTo>
                    <a:pt x="74" y="119"/>
                  </a:lnTo>
                  <a:lnTo>
                    <a:pt x="76" y="119"/>
                  </a:lnTo>
                  <a:lnTo>
                    <a:pt x="74" y="119"/>
                  </a:lnTo>
                  <a:lnTo>
                    <a:pt x="74" y="121"/>
                  </a:lnTo>
                  <a:lnTo>
                    <a:pt x="74" y="119"/>
                  </a:lnTo>
                  <a:lnTo>
                    <a:pt x="72" y="119"/>
                  </a:lnTo>
                  <a:lnTo>
                    <a:pt x="71" y="119"/>
                  </a:lnTo>
                  <a:lnTo>
                    <a:pt x="69" y="119"/>
                  </a:lnTo>
                  <a:lnTo>
                    <a:pt x="67" y="121"/>
                  </a:lnTo>
                  <a:lnTo>
                    <a:pt x="65" y="121"/>
                  </a:lnTo>
                  <a:lnTo>
                    <a:pt x="63" y="121"/>
                  </a:lnTo>
                  <a:lnTo>
                    <a:pt x="65" y="121"/>
                  </a:lnTo>
                  <a:lnTo>
                    <a:pt x="63" y="121"/>
                  </a:lnTo>
                  <a:lnTo>
                    <a:pt x="63" y="123"/>
                  </a:lnTo>
                  <a:lnTo>
                    <a:pt x="63" y="121"/>
                  </a:lnTo>
                  <a:lnTo>
                    <a:pt x="61" y="121"/>
                  </a:lnTo>
                  <a:lnTo>
                    <a:pt x="63" y="121"/>
                  </a:lnTo>
                  <a:lnTo>
                    <a:pt x="61" y="121"/>
                  </a:lnTo>
                  <a:lnTo>
                    <a:pt x="59" y="121"/>
                  </a:lnTo>
                  <a:lnTo>
                    <a:pt x="59" y="119"/>
                  </a:lnTo>
                  <a:lnTo>
                    <a:pt x="57" y="119"/>
                  </a:lnTo>
                  <a:lnTo>
                    <a:pt x="55" y="119"/>
                  </a:lnTo>
                  <a:lnTo>
                    <a:pt x="55" y="117"/>
                  </a:lnTo>
                  <a:lnTo>
                    <a:pt x="53" y="117"/>
                  </a:lnTo>
                  <a:lnTo>
                    <a:pt x="53" y="115"/>
                  </a:lnTo>
                  <a:lnTo>
                    <a:pt x="53" y="113"/>
                  </a:lnTo>
                  <a:lnTo>
                    <a:pt x="51" y="113"/>
                  </a:lnTo>
                  <a:lnTo>
                    <a:pt x="53" y="111"/>
                  </a:lnTo>
                  <a:lnTo>
                    <a:pt x="53" y="113"/>
                  </a:lnTo>
                  <a:lnTo>
                    <a:pt x="53" y="111"/>
                  </a:lnTo>
                  <a:lnTo>
                    <a:pt x="51" y="111"/>
                  </a:lnTo>
                  <a:lnTo>
                    <a:pt x="51" y="109"/>
                  </a:lnTo>
                  <a:lnTo>
                    <a:pt x="49" y="109"/>
                  </a:lnTo>
                  <a:lnTo>
                    <a:pt x="49" y="111"/>
                  </a:lnTo>
                  <a:lnTo>
                    <a:pt x="49" y="113"/>
                  </a:lnTo>
                  <a:lnTo>
                    <a:pt x="49" y="111"/>
                  </a:lnTo>
                  <a:lnTo>
                    <a:pt x="48" y="111"/>
                  </a:lnTo>
                  <a:lnTo>
                    <a:pt x="46" y="111"/>
                  </a:lnTo>
                  <a:lnTo>
                    <a:pt x="46" y="109"/>
                  </a:lnTo>
                  <a:lnTo>
                    <a:pt x="46" y="111"/>
                  </a:lnTo>
                  <a:lnTo>
                    <a:pt x="46" y="109"/>
                  </a:lnTo>
                  <a:lnTo>
                    <a:pt x="46" y="107"/>
                  </a:lnTo>
                  <a:lnTo>
                    <a:pt x="46" y="109"/>
                  </a:lnTo>
                  <a:lnTo>
                    <a:pt x="46" y="107"/>
                  </a:lnTo>
                  <a:lnTo>
                    <a:pt x="44" y="107"/>
                  </a:lnTo>
                  <a:lnTo>
                    <a:pt x="44" y="109"/>
                  </a:lnTo>
                  <a:lnTo>
                    <a:pt x="44" y="107"/>
                  </a:lnTo>
                  <a:lnTo>
                    <a:pt x="42" y="107"/>
                  </a:lnTo>
                  <a:lnTo>
                    <a:pt x="42" y="109"/>
                  </a:lnTo>
                  <a:lnTo>
                    <a:pt x="42" y="107"/>
                  </a:lnTo>
                  <a:lnTo>
                    <a:pt x="40" y="107"/>
                  </a:lnTo>
                  <a:lnTo>
                    <a:pt x="40" y="109"/>
                  </a:lnTo>
                  <a:lnTo>
                    <a:pt x="42" y="109"/>
                  </a:lnTo>
                  <a:lnTo>
                    <a:pt x="40" y="109"/>
                  </a:lnTo>
                  <a:lnTo>
                    <a:pt x="40" y="107"/>
                  </a:lnTo>
                  <a:lnTo>
                    <a:pt x="42" y="107"/>
                  </a:lnTo>
                  <a:lnTo>
                    <a:pt x="40" y="107"/>
                  </a:lnTo>
                  <a:lnTo>
                    <a:pt x="40" y="109"/>
                  </a:lnTo>
                  <a:lnTo>
                    <a:pt x="40" y="111"/>
                  </a:lnTo>
                  <a:lnTo>
                    <a:pt x="40" y="109"/>
                  </a:lnTo>
                  <a:lnTo>
                    <a:pt x="40" y="111"/>
                  </a:lnTo>
                  <a:lnTo>
                    <a:pt x="38" y="111"/>
                  </a:lnTo>
                  <a:lnTo>
                    <a:pt x="38" y="113"/>
                  </a:lnTo>
                  <a:lnTo>
                    <a:pt x="36" y="113"/>
                  </a:lnTo>
                  <a:lnTo>
                    <a:pt x="36" y="111"/>
                  </a:lnTo>
                  <a:lnTo>
                    <a:pt x="38" y="111"/>
                  </a:lnTo>
                  <a:lnTo>
                    <a:pt x="36" y="111"/>
                  </a:lnTo>
                  <a:lnTo>
                    <a:pt x="36" y="109"/>
                  </a:lnTo>
                  <a:lnTo>
                    <a:pt x="38" y="109"/>
                  </a:lnTo>
                  <a:lnTo>
                    <a:pt x="38" y="111"/>
                  </a:lnTo>
                  <a:lnTo>
                    <a:pt x="38" y="109"/>
                  </a:lnTo>
                  <a:lnTo>
                    <a:pt x="36" y="109"/>
                  </a:lnTo>
                  <a:lnTo>
                    <a:pt x="34" y="109"/>
                  </a:lnTo>
                  <a:lnTo>
                    <a:pt x="32" y="109"/>
                  </a:lnTo>
                  <a:lnTo>
                    <a:pt x="30" y="109"/>
                  </a:lnTo>
                  <a:lnTo>
                    <a:pt x="30" y="111"/>
                  </a:lnTo>
                  <a:lnTo>
                    <a:pt x="28" y="111"/>
                  </a:lnTo>
                  <a:lnTo>
                    <a:pt x="26" y="111"/>
                  </a:lnTo>
                  <a:lnTo>
                    <a:pt x="26" y="109"/>
                  </a:lnTo>
                  <a:lnTo>
                    <a:pt x="28" y="109"/>
                  </a:lnTo>
                  <a:lnTo>
                    <a:pt x="30" y="109"/>
                  </a:lnTo>
                  <a:lnTo>
                    <a:pt x="32" y="109"/>
                  </a:lnTo>
                  <a:lnTo>
                    <a:pt x="34" y="109"/>
                  </a:lnTo>
                  <a:lnTo>
                    <a:pt x="34" y="107"/>
                  </a:lnTo>
                  <a:lnTo>
                    <a:pt x="34" y="109"/>
                  </a:lnTo>
                  <a:lnTo>
                    <a:pt x="36" y="109"/>
                  </a:lnTo>
                  <a:lnTo>
                    <a:pt x="36" y="107"/>
                  </a:lnTo>
                  <a:lnTo>
                    <a:pt x="36" y="106"/>
                  </a:lnTo>
                  <a:lnTo>
                    <a:pt x="36" y="107"/>
                  </a:lnTo>
                  <a:lnTo>
                    <a:pt x="36" y="106"/>
                  </a:lnTo>
                  <a:lnTo>
                    <a:pt x="38" y="106"/>
                  </a:lnTo>
                  <a:lnTo>
                    <a:pt x="40" y="106"/>
                  </a:lnTo>
                  <a:lnTo>
                    <a:pt x="40" y="104"/>
                  </a:lnTo>
                  <a:lnTo>
                    <a:pt x="42" y="104"/>
                  </a:lnTo>
                  <a:lnTo>
                    <a:pt x="40" y="104"/>
                  </a:lnTo>
                  <a:lnTo>
                    <a:pt x="38" y="104"/>
                  </a:lnTo>
                  <a:lnTo>
                    <a:pt x="36" y="104"/>
                  </a:lnTo>
                  <a:lnTo>
                    <a:pt x="34" y="104"/>
                  </a:lnTo>
                  <a:lnTo>
                    <a:pt x="32" y="106"/>
                  </a:lnTo>
                  <a:lnTo>
                    <a:pt x="32" y="104"/>
                  </a:lnTo>
                  <a:lnTo>
                    <a:pt x="32" y="106"/>
                  </a:lnTo>
                  <a:lnTo>
                    <a:pt x="32" y="104"/>
                  </a:lnTo>
                  <a:lnTo>
                    <a:pt x="30" y="104"/>
                  </a:lnTo>
                  <a:lnTo>
                    <a:pt x="30" y="106"/>
                  </a:lnTo>
                  <a:lnTo>
                    <a:pt x="28" y="106"/>
                  </a:lnTo>
                  <a:lnTo>
                    <a:pt x="26" y="106"/>
                  </a:lnTo>
                  <a:lnTo>
                    <a:pt x="26" y="104"/>
                  </a:lnTo>
                  <a:lnTo>
                    <a:pt x="26" y="106"/>
                  </a:lnTo>
                  <a:lnTo>
                    <a:pt x="26" y="104"/>
                  </a:lnTo>
                  <a:lnTo>
                    <a:pt x="24" y="104"/>
                  </a:lnTo>
                  <a:lnTo>
                    <a:pt x="24" y="106"/>
                  </a:lnTo>
                  <a:lnTo>
                    <a:pt x="24" y="104"/>
                  </a:lnTo>
                  <a:lnTo>
                    <a:pt x="24" y="102"/>
                  </a:lnTo>
                  <a:lnTo>
                    <a:pt x="26" y="102"/>
                  </a:lnTo>
                  <a:lnTo>
                    <a:pt x="26" y="104"/>
                  </a:lnTo>
                  <a:lnTo>
                    <a:pt x="28" y="104"/>
                  </a:lnTo>
                  <a:lnTo>
                    <a:pt x="28" y="102"/>
                  </a:lnTo>
                  <a:lnTo>
                    <a:pt x="28" y="100"/>
                  </a:lnTo>
                  <a:lnTo>
                    <a:pt x="28" y="102"/>
                  </a:lnTo>
                  <a:lnTo>
                    <a:pt x="30" y="102"/>
                  </a:lnTo>
                  <a:lnTo>
                    <a:pt x="30" y="100"/>
                  </a:lnTo>
                  <a:lnTo>
                    <a:pt x="28" y="100"/>
                  </a:lnTo>
                  <a:lnTo>
                    <a:pt x="30" y="100"/>
                  </a:lnTo>
                  <a:lnTo>
                    <a:pt x="28" y="100"/>
                  </a:lnTo>
                  <a:lnTo>
                    <a:pt x="26" y="100"/>
                  </a:lnTo>
                  <a:lnTo>
                    <a:pt x="28" y="98"/>
                  </a:lnTo>
                  <a:lnTo>
                    <a:pt x="26" y="98"/>
                  </a:lnTo>
                  <a:lnTo>
                    <a:pt x="26" y="96"/>
                  </a:lnTo>
                  <a:lnTo>
                    <a:pt x="26" y="98"/>
                  </a:lnTo>
                  <a:lnTo>
                    <a:pt x="24" y="98"/>
                  </a:lnTo>
                  <a:lnTo>
                    <a:pt x="23" y="98"/>
                  </a:lnTo>
                  <a:lnTo>
                    <a:pt x="23" y="96"/>
                  </a:lnTo>
                  <a:lnTo>
                    <a:pt x="23" y="94"/>
                  </a:lnTo>
                  <a:lnTo>
                    <a:pt x="23" y="92"/>
                  </a:lnTo>
                  <a:lnTo>
                    <a:pt x="21" y="92"/>
                  </a:lnTo>
                  <a:lnTo>
                    <a:pt x="21" y="90"/>
                  </a:lnTo>
                  <a:lnTo>
                    <a:pt x="23" y="90"/>
                  </a:lnTo>
                  <a:lnTo>
                    <a:pt x="24" y="90"/>
                  </a:lnTo>
                  <a:lnTo>
                    <a:pt x="24" y="88"/>
                  </a:lnTo>
                  <a:lnTo>
                    <a:pt x="24" y="86"/>
                  </a:lnTo>
                  <a:lnTo>
                    <a:pt x="24" y="84"/>
                  </a:lnTo>
                  <a:lnTo>
                    <a:pt x="23" y="84"/>
                  </a:lnTo>
                  <a:lnTo>
                    <a:pt x="21" y="84"/>
                  </a:lnTo>
                  <a:lnTo>
                    <a:pt x="19" y="82"/>
                  </a:lnTo>
                  <a:lnTo>
                    <a:pt x="19" y="84"/>
                  </a:lnTo>
                  <a:lnTo>
                    <a:pt x="17" y="84"/>
                  </a:lnTo>
                  <a:lnTo>
                    <a:pt x="17" y="82"/>
                  </a:lnTo>
                  <a:lnTo>
                    <a:pt x="17" y="81"/>
                  </a:lnTo>
                  <a:lnTo>
                    <a:pt x="15" y="81"/>
                  </a:lnTo>
                  <a:lnTo>
                    <a:pt x="13" y="82"/>
                  </a:lnTo>
                  <a:lnTo>
                    <a:pt x="13" y="81"/>
                  </a:lnTo>
                  <a:lnTo>
                    <a:pt x="11" y="81"/>
                  </a:lnTo>
                  <a:lnTo>
                    <a:pt x="11" y="79"/>
                  </a:lnTo>
                  <a:lnTo>
                    <a:pt x="9" y="81"/>
                  </a:lnTo>
                  <a:lnTo>
                    <a:pt x="9" y="79"/>
                  </a:lnTo>
                  <a:lnTo>
                    <a:pt x="7" y="79"/>
                  </a:lnTo>
                  <a:lnTo>
                    <a:pt x="9" y="79"/>
                  </a:lnTo>
                  <a:lnTo>
                    <a:pt x="9" y="77"/>
                  </a:lnTo>
                  <a:lnTo>
                    <a:pt x="9" y="79"/>
                  </a:lnTo>
                  <a:lnTo>
                    <a:pt x="11" y="79"/>
                  </a:lnTo>
                  <a:lnTo>
                    <a:pt x="11" y="77"/>
                  </a:lnTo>
                  <a:lnTo>
                    <a:pt x="11" y="79"/>
                  </a:lnTo>
                  <a:lnTo>
                    <a:pt x="11" y="77"/>
                  </a:lnTo>
                  <a:lnTo>
                    <a:pt x="13" y="77"/>
                  </a:lnTo>
                  <a:lnTo>
                    <a:pt x="11" y="75"/>
                  </a:lnTo>
                  <a:lnTo>
                    <a:pt x="9" y="73"/>
                  </a:lnTo>
                  <a:lnTo>
                    <a:pt x="9" y="75"/>
                  </a:lnTo>
                  <a:lnTo>
                    <a:pt x="9" y="73"/>
                  </a:lnTo>
                  <a:lnTo>
                    <a:pt x="9" y="71"/>
                  </a:lnTo>
                  <a:lnTo>
                    <a:pt x="11" y="71"/>
                  </a:lnTo>
                  <a:lnTo>
                    <a:pt x="13" y="71"/>
                  </a:lnTo>
                  <a:lnTo>
                    <a:pt x="13" y="73"/>
                  </a:lnTo>
                  <a:lnTo>
                    <a:pt x="13" y="75"/>
                  </a:lnTo>
                  <a:lnTo>
                    <a:pt x="15" y="75"/>
                  </a:lnTo>
                  <a:lnTo>
                    <a:pt x="13" y="75"/>
                  </a:lnTo>
                  <a:lnTo>
                    <a:pt x="13" y="77"/>
                  </a:lnTo>
                  <a:lnTo>
                    <a:pt x="15" y="77"/>
                  </a:lnTo>
                  <a:lnTo>
                    <a:pt x="15" y="79"/>
                  </a:lnTo>
                  <a:lnTo>
                    <a:pt x="15" y="77"/>
                  </a:lnTo>
                  <a:lnTo>
                    <a:pt x="17" y="77"/>
                  </a:lnTo>
                  <a:lnTo>
                    <a:pt x="19" y="77"/>
                  </a:lnTo>
                  <a:lnTo>
                    <a:pt x="21" y="77"/>
                  </a:lnTo>
                  <a:lnTo>
                    <a:pt x="23" y="77"/>
                  </a:lnTo>
                  <a:lnTo>
                    <a:pt x="23" y="75"/>
                  </a:lnTo>
                  <a:lnTo>
                    <a:pt x="21" y="75"/>
                  </a:lnTo>
                  <a:lnTo>
                    <a:pt x="19" y="75"/>
                  </a:lnTo>
                  <a:lnTo>
                    <a:pt x="19" y="77"/>
                  </a:lnTo>
                  <a:lnTo>
                    <a:pt x="19" y="75"/>
                  </a:lnTo>
                  <a:lnTo>
                    <a:pt x="17" y="75"/>
                  </a:lnTo>
                  <a:lnTo>
                    <a:pt x="17" y="73"/>
                  </a:lnTo>
                  <a:lnTo>
                    <a:pt x="17" y="75"/>
                  </a:lnTo>
                  <a:lnTo>
                    <a:pt x="19" y="75"/>
                  </a:lnTo>
                  <a:lnTo>
                    <a:pt x="17" y="73"/>
                  </a:lnTo>
                  <a:lnTo>
                    <a:pt x="17" y="71"/>
                  </a:lnTo>
                  <a:lnTo>
                    <a:pt x="15" y="71"/>
                  </a:lnTo>
                  <a:lnTo>
                    <a:pt x="17" y="71"/>
                  </a:lnTo>
                  <a:lnTo>
                    <a:pt x="15" y="71"/>
                  </a:lnTo>
                  <a:lnTo>
                    <a:pt x="15" y="69"/>
                  </a:lnTo>
                  <a:lnTo>
                    <a:pt x="17" y="69"/>
                  </a:lnTo>
                  <a:lnTo>
                    <a:pt x="19" y="69"/>
                  </a:lnTo>
                  <a:lnTo>
                    <a:pt x="19" y="67"/>
                  </a:lnTo>
                  <a:lnTo>
                    <a:pt x="19" y="69"/>
                  </a:lnTo>
                  <a:lnTo>
                    <a:pt x="19" y="67"/>
                  </a:lnTo>
                  <a:lnTo>
                    <a:pt x="21" y="67"/>
                  </a:lnTo>
                  <a:lnTo>
                    <a:pt x="21" y="65"/>
                  </a:lnTo>
                  <a:lnTo>
                    <a:pt x="19" y="65"/>
                  </a:lnTo>
                  <a:lnTo>
                    <a:pt x="17" y="65"/>
                  </a:lnTo>
                  <a:lnTo>
                    <a:pt x="17" y="63"/>
                  </a:lnTo>
                  <a:lnTo>
                    <a:pt x="19" y="63"/>
                  </a:lnTo>
                  <a:lnTo>
                    <a:pt x="17" y="61"/>
                  </a:lnTo>
                  <a:lnTo>
                    <a:pt x="15" y="59"/>
                  </a:lnTo>
                  <a:lnTo>
                    <a:pt x="13" y="59"/>
                  </a:lnTo>
                  <a:lnTo>
                    <a:pt x="13" y="58"/>
                  </a:lnTo>
                  <a:lnTo>
                    <a:pt x="15" y="58"/>
                  </a:lnTo>
                  <a:lnTo>
                    <a:pt x="17" y="56"/>
                  </a:lnTo>
                  <a:lnTo>
                    <a:pt x="19" y="54"/>
                  </a:lnTo>
                  <a:lnTo>
                    <a:pt x="19" y="52"/>
                  </a:lnTo>
                  <a:lnTo>
                    <a:pt x="17" y="52"/>
                  </a:lnTo>
                  <a:lnTo>
                    <a:pt x="17" y="54"/>
                  </a:lnTo>
                  <a:lnTo>
                    <a:pt x="17" y="52"/>
                  </a:lnTo>
                  <a:lnTo>
                    <a:pt x="15" y="54"/>
                  </a:lnTo>
                  <a:lnTo>
                    <a:pt x="11" y="54"/>
                  </a:lnTo>
                  <a:lnTo>
                    <a:pt x="9" y="54"/>
                  </a:lnTo>
                  <a:lnTo>
                    <a:pt x="7" y="54"/>
                  </a:lnTo>
                  <a:lnTo>
                    <a:pt x="7" y="56"/>
                  </a:lnTo>
                  <a:lnTo>
                    <a:pt x="7" y="54"/>
                  </a:lnTo>
                  <a:lnTo>
                    <a:pt x="7" y="56"/>
                  </a:lnTo>
                  <a:lnTo>
                    <a:pt x="5" y="56"/>
                  </a:lnTo>
                  <a:lnTo>
                    <a:pt x="5" y="54"/>
                  </a:lnTo>
                  <a:lnTo>
                    <a:pt x="5" y="52"/>
                  </a:lnTo>
                  <a:lnTo>
                    <a:pt x="7" y="52"/>
                  </a:lnTo>
                  <a:lnTo>
                    <a:pt x="7" y="50"/>
                  </a:lnTo>
                  <a:lnTo>
                    <a:pt x="5" y="50"/>
                  </a:lnTo>
                  <a:lnTo>
                    <a:pt x="5" y="48"/>
                  </a:lnTo>
                  <a:lnTo>
                    <a:pt x="7" y="48"/>
                  </a:lnTo>
                  <a:lnTo>
                    <a:pt x="5" y="48"/>
                  </a:lnTo>
                  <a:lnTo>
                    <a:pt x="5" y="46"/>
                  </a:lnTo>
                  <a:lnTo>
                    <a:pt x="7" y="46"/>
                  </a:lnTo>
                  <a:lnTo>
                    <a:pt x="7" y="44"/>
                  </a:lnTo>
                  <a:lnTo>
                    <a:pt x="9" y="44"/>
                  </a:lnTo>
                  <a:lnTo>
                    <a:pt x="9" y="42"/>
                  </a:lnTo>
                  <a:lnTo>
                    <a:pt x="11" y="42"/>
                  </a:lnTo>
                  <a:lnTo>
                    <a:pt x="11" y="40"/>
                  </a:lnTo>
                  <a:lnTo>
                    <a:pt x="11" y="38"/>
                  </a:lnTo>
                  <a:lnTo>
                    <a:pt x="13" y="38"/>
                  </a:lnTo>
                  <a:lnTo>
                    <a:pt x="15" y="36"/>
                  </a:lnTo>
                  <a:lnTo>
                    <a:pt x="15" y="34"/>
                  </a:lnTo>
                  <a:lnTo>
                    <a:pt x="17" y="34"/>
                  </a:lnTo>
                  <a:lnTo>
                    <a:pt x="19" y="34"/>
                  </a:lnTo>
                  <a:lnTo>
                    <a:pt x="19" y="36"/>
                  </a:lnTo>
                  <a:lnTo>
                    <a:pt x="21" y="36"/>
                  </a:lnTo>
                  <a:lnTo>
                    <a:pt x="21" y="34"/>
                  </a:lnTo>
                  <a:lnTo>
                    <a:pt x="23" y="34"/>
                  </a:lnTo>
                  <a:lnTo>
                    <a:pt x="24" y="34"/>
                  </a:lnTo>
                  <a:lnTo>
                    <a:pt x="24" y="36"/>
                  </a:lnTo>
                  <a:lnTo>
                    <a:pt x="26" y="36"/>
                  </a:lnTo>
                  <a:lnTo>
                    <a:pt x="28" y="36"/>
                  </a:lnTo>
                  <a:lnTo>
                    <a:pt x="30" y="36"/>
                  </a:lnTo>
                  <a:lnTo>
                    <a:pt x="32" y="36"/>
                  </a:lnTo>
                  <a:lnTo>
                    <a:pt x="34" y="36"/>
                  </a:lnTo>
                  <a:lnTo>
                    <a:pt x="32" y="34"/>
                  </a:lnTo>
                  <a:lnTo>
                    <a:pt x="32" y="36"/>
                  </a:lnTo>
                  <a:lnTo>
                    <a:pt x="32" y="34"/>
                  </a:lnTo>
                  <a:lnTo>
                    <a:pt x="30" y="33"/>
                  </a:lnTo>
                  <a:lnTo>
                    <a:pt x="32" y="33"/>
                  </a:lnTo>
                  <a:lnTo>
                    <a:pt x="36" y="33"/>
                  </a:lnTo>
                  <a:lnTo>
                    <a:pt x="36" y="34"/>
                  </a:lnTo>
                  <a:lnTo>
                    <a:pt x="34" y="34"/>
                  </a:lnTo>
                  <a:lnTo>
                    <a:pt x="34" y="36"/>
                  </a:lnTo>
                  <a:lnTo>
                    <a:pt x="36" y="36"/>
                  </a:lnTo>
                  <a:lnTo>
                    <a:pt x="38" y="34"/>
                  </a:lnTo>
                  <a:lnTo>
                    <a:pt x="42" y="34"/>
                  </a:lnTo>
                  <a:lnTo>
                    <a:pt x="44" y="34"/>
                  </a:lnTo>
                  <a:lnTo>
                    <a:pt x="44" y="36"/>
                  </a:lnTo>
                  <a:lnTo>
                    <a:pt x="46" y="36"/>
                  </a:lnTo>
                  <a:lnTo>
                    <a:pt x="48" y="36"/>
                  </a:lnTo>
                  <a:lnTo>
                    <a:pt x="48" y="34"/>
                  </a:lnTo>
                  <a:lnTo>
                    <a:pt x="49" y="36"/>
                  </a:lnTo>
                  <a:lnTo>
                    <a:pt x="51" y="36"/>
                  </a:lnTo>
                  <a:lnTo>
                    <a:pt x="53" y="36"/>
                  </a:lnTo>
                  <a:lnTo>
                    <a:pt x="53" y="34"/>
                  </a:lnTo>
                  <a:lnTo>
                    <a:pt x="51" y="34"/>
                  </a:lnTo>
                  <a:lnTo>
                    <a:pt x="49" y="34"/>
                  </a:lnTo>
                  <a:lnTo>
                    <a:pt x="49" y="33"/>
                  </a:lnTo>
                  <a:lnTo>
                    <a:pt x="48" y="33"/>
                  </a:lnTo>
                  <a:lnTo>
                    <a:pt x="49" y="33"/>
                  </a:lnTo>
                  <a:lnTo>
                    <a:pt x="49" y="31"/>
                  </a:lnTo>
                  <a:lnTo>
                    <a:pt x="51" y="31"/>
                  </a:lnTo>
                  <a:lnTo>
                    <a:pt x="57" y="31"/>
                  </a:lnTo>
                  <a:lnTo>
                    <a:pt x="57" y="29"/>
                  </a:lnTo>
                  <a:lnTo>
                    <a:pt x="59" y="29"/>
                  </a:lnTo>
                  <a:lnTo>
                    <a:pt x="61" y="29"/>
                  </a:lnTo>
                  <a:lnTo>
                    <a:pt x="63" y="29"/>
                  </a:lnTo>
                  <a:lnTo>
                    <a:pt x="65" y="29"/>
                  </a:lnTo>
                  <a:lnTo>
                    <a:pt x="67" y="29"/>
                  </a:lnTo>
                  <a:lnTo>
                    <a:pt x="67" y="27"/>
                  </a:lnTo>
                  <a:lnTo>
                    <a:pt x="65" y="29"/>
                  </a:lnTo>
                  <a:lnTo>
                    <a:pt x="63" y="27"/>
                  </a:lnTo>
                  <a:lnTo>
                    <a:pt x="59" y="27"/>
                  </a:lnTo>
                  <a:lnTo>
                    <a:pt x="57" y="27"/>
                  </a:lnTo>
                  <a:lnTo>
                    <a:pt x="57" y="29"/>
                  </a:lnTo>
                  <a:lnTo>
                    <a:pt x="57" y="27"/>
                  </a:lnTo>
                  <a:lnTo>
                    <a:pt x="55" y="27"/>
                  </a:lnTo>
                  <a:lnTo>
                    <a:pt x="57" y="27"/>
                  </a:lnTo>
                  <a:lnTo>
                    <a:pt x="55" y="25"/>
                  </a:lnTo>
                  <a:lnTo>
                    <a:pt x="53" y="25"/>
                  </a:lnTo>
                  <a:lnTo>
                    <a:pt x="53" y="23"/>
                  </a:lnTo>
                  <a:lnTo>
                    <a:pt x="51" y="23"/>
                  </a:lnTo>
                  <a:lnTo>
                    <a:pt x="51" y="21"/>
                  </a:lnTo>
                  <a:lnTo>
                    <a:pt x="53" y="21"/>
                  </a:lnTo>
                  <a:lnTo>
                    <a:pt x="53" y="19"/>
                  </a:lnTo>
                  <a:lnTo>
                    <a:pt x="55" y="17"/>
                  </a:lnTo>
                  <a:lnTo>
                    <a:pt x="59" y="19"/>
                  </a:lnTo>
                  <a:lnTo>
                    <a:pt x="61" y="19"/>
                  </a:lnTo>
                  <a:lnTo>
                    <a:pt x="67" y="19"/>
                  </a:lnTo>
                  <a:lnTo>
                    <a:pt x="71" y="19"/>
                  </a:lnTo>
                  <a:lnTo>
                    <a:pt x="72" y="19"/>
                  </a:lnTo>
                  <a:lnTo>
                    <a:pt x="74" y="19"/>
                  </a:lnTo>
                  <a:lnTo>
                    <a:pt x="78" y="21"/>
                  </a:lnTo>
                  <a:lnTo>
                    <a:pt x="80" y="21"/>
                  </a:lnTo>
                  <a:lnTo>
                    <a:pt x="86" y="21"/>
                  </a:lnTo>
                  <a:lnTo>
                    <a:pt x="88" y="21"/>
                  </a:lnTo>
                  <a:lnTo>
                    <a:pt x="88" y="19"/>
                  </a:lnTo>
                  <a:lnTo>
                    <a:pt x="90" y="19"/>
                  </a:lnTo>
                  <a:lnTo>
                    <a:pt x="90" y="17"/>
                  </a:lnTo>
                  <a:lnTo>
                    <a:pt x="90" y="15"/>
                  </a:lnTo>
                  <a:lnTo>
                    <a:pt x="92" y="15"/>
                  </a:lnTo>
                  <a:lnTo>
                    <a:pt x="94" y="13"/>
                  </a:lnTo>
                  <a:lnTo>
                    <a:pt x="97" y="11"/>
                  </a:lnTo>
                  <a:lnTo>
                    <a:pt x="99" y="11"/>
                  </a:lnTo>
                  <a:lnTo>
                    <a:pt x="101" y="10"/>
                  </a:lnTo>
                  <a:lnTo>
                    <a:pt x="103" y="10"/>
                  </a:lnTo>
                  <a:lnTo>
                    <a:pt x="103" y="8"/>
                  </a:lnTo>
                  <a:lnTo>
                    <a:pt x="105" y="8"/>
                  </a:lnTo>
                  <a:lnTo>
                    <a:pt x="107" y="8"/>
                  </a:lnTo>
                  <a:lnTo>
                    <a:pt x="107" y="6"/>
                  </a:lnTo>
                  <a:lnTo>
                    <a:pt x="109" y="6"/>
                  </a:lnTo>
                  <a:lnTo>
                    <a:pt x="111" y="6"/>
                  </a:lnTo>
                  <a:lnTo>
                    <a:pt x="111" y="4"/>
                  </a:lnTo>
                  <a:lnTo>
                    <a:pt x="113" y="4"/>
                  </a:lnTo>
                  <a:lnTo>
                    <a:pt x="115" y="4"/>
                  </a:lnTo>
                  <a:lnTo>
                    <a:pt x="119" y="2"/>
                  </a:lnTo>
                  <a:lnTo>
                    <a:pt x="120" y="2"/>
                  </a:lnTo>
                  <a:lnTo>
                    <a:pt x="122" y="2"/>
                  </a:lnTo>
                  <a:lnTo>
                    <a:pt x="124" y="2"/>
                  </a:lnTo>
                  <a:lnTo>
                    <a:pt x="128" y="2"/>
                  </a:lnTo>
                  <a:lnTo>
                    <a:pt x="130" y="2"/>
                  </a:lnTo>
                  <a:lnTo>
                    <a:pt x="132" y="2"/>
                  </a:lnTo>
                  <a:lnTo>
                    <a:pt x="136" y="2"/>
                  </a:lnTo>
                  <a:lnTo>
                    <a:pt x="138" y="2"/>
                  </a:lnTo>
                  <a:lnTo>
                    <a:pt x="140" y="2"/>
                  </a:lnTo>
                  <a:lnTo>
                    <a:pt x="142" y="2"/>
                  </a:lnTo>
                  <a:lnTo>
                    <a:pt x="144" y="2"/>
                  </a:lnTo>
                  <a:lnTo>
                    <a:pt x="145" y="2"/>
                  </a:lnTo>
                  <a:lnTo>
                    <a:pt x="145" y="0"/>
                  </a:lnTo>
                  <a:lnTo>
                    <a:pt x="147"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9" name="Freeform 237"/>
            <p:cNvSpPr>
              <a:spLocks noEditPoints="1"/>
            </p:cNvSpPr>
            <p:nvPr/>
          </p:nvSpPr>
          <p:spPr bwMode="auto">
            <a:xfrm>
              <a:off x="9477375" y="4975225"/>
              <a:ext cx="96838" cy="95250"/>
            </a:xfrm>
            <a:custGeom>
              <a:avLst/>
              <a:gdLst>
                <a:gd name="T0" fmla="*/ 61 w 61"/>
                <a:gd name="T1" fmla="*/ 60 h 60"/>
                <a:gd name="T2" fmla="*/ 61 w 61"/>
                <a:gd name="T3" fmla="*/ 60 h 60"/>
                <a:gd name="T4" fmla="*/ 61 w 61"/>
                <a:gd name="T5" fmla="*/ 60 h 60"/>
                <a:gd name="T6" fmla="*/ 61 w 61"/>
                <a:gd name="T7" fmla="*/ 60 h 60"/>
                <a:gd name="T8" fmla="*/ 61 w 61"/>
                <a:gd name="T9" fmla="*/ 60 h 60"/>
                <a:gd name="T10" fmla="*/ 59 w 61"/>
                <a:gd name="T11" fmla="*/ 60 h 60"/>
                <a:gd name="T12" fmla="*/ 61 w 61"/>
                <a:gd name="T13" fmla="*/ 60 h 60"/>
                <a:gd name="T14" fmla="*/ 50 w 61"/>
                <a:gd name="T15" fmla="*/ 46 h 60"/>
                <a:gd name="T16" fmla="*/ 50 w 61"/>
                <a:gd name="T17" fmla="*/ 46 h 60"/>
                <a:gd name="T18" fmla="*/ 50 w 61"/>
                <a:gd name="T19" fmla="*/ 46 h 60"/>
                <a:gd name="T20" fmla="*/ 50 w 61"/>
                <a:gd name="T21" fmla="*/ 44 h 60"/>
                <a:gd name="T22" fmla="*/ 50 w 61"/>
                <a:gd name="T23" fmla="*/ 46 h 60"/>
                <a:gd name="T24" fmla="*/ 50 w 61"/>
                <a:gd name="T25" fmla="*/ 46 h 60"/>
                <a:gd name="T26" fmla="*/ 36 w 61"/>
                <a:gd name="T27" fmla="*/ 39 h 60"/>
                <a:gd name="T28" fmla="*/ 36 w 61"/>
                <a:gd name="T29" fmla="*/ 39 h 60"/>
                <a:gd name="T30" fmla="*/ 36 w 61"/>
                <a:gd name="T31" fmla="*/ 39 h 60"/>
                <a:gd name="T32" fmla="*/ 42 w 61"/>
                <a:gd name="T33" fmla="*/ 29 h 60"/>
                <a:gd name="T34" fmla="*/ 42 w 61"/>
                <a:gd name="T35" fmla="*/ 29 h 60"/>
                <a:gd name="T36" fmla="*/ 42 w 61"/>
                <a:gd name="T37" fmla="*/ 29 h 60"/>
                <a:gd name="T38" fmla="*/ 42 w 61"/>
                <a:gd name="T39" fmla="*/ 29 h 60"/>
                <a:gd name="T40" fmla="*/ 42 w 61"/>
                <a:gd name="T41" fmla="*/ 29 h 60"/>
                <a:gd name="T42" fmla="*/ 17 w 61"/>
                <a:gd name="T43" fmla="*/ 25 h 60"/>
                <a:gd name="T44" fmla="*/ 17 w 61"/>
                <a:gd name="T45" fmla="*/ 25 h 60"/>
                <a:gd name="T46" fmla="*/ 17 w 61"/>
                <a:gd name="T47" fmla="*/ 25 h 60"/>
                <a:gd name="T48" fmla="*/ 17 w 61"/>
                <a:gd name="T49" fmla="*/ 25 h 60"/>
                <a:gd name="T50" fmla="*/ 4 w 61"/>
                <a:gd name="T51" fmla="*/ 10 h 60"/>
                <a:gd name="T52" fmla="*/ 4 w 61"/>
                <a:gd name="T53" fmla="*/ 10 h 60"/>
                <a:gd name="T54" fmla="*/ 21 w 61"/>
                <a:gd name="T55" fmla="*/ 8 h 60"/>
                <a:gd name="T56" fmla="*/ 21 w 61"/>
                <a:gd name="T57" fmla="*/ 8 h 60"/>
                <a:gd name="T58" fmla="*/ 21 w 61"/>
                <a:gd name="T59" fmla="*/ 8 h 60"/>
                <a:gd name="T60" fmla="*/ 21 w 61"/>
                <a:gd name="T61" fmla="*/ 8 h 60"/>
                <a:gd name="T62" fmla="*/ 2 w 61"/>
                <a:gd name="T63" fmla="*/ 0 h 60"/>
                <a:gd name="T64" fmla="*/ 2 w 61"/>
                <a:gd name="T65" fmla="*/ 0 h 60"/>
                <a:gd name="T66" fmla="*/ 2 w 61"/>
                <a:gd name="T67"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1" h="60">
                  <a:moveTo>
                    <a:pt x="61" y="60"/>
                  </a:moveTo>
                  <a:lnTo>
                    <a:pt x="61" y="60"/>
                  </a:lnTo>
                  <a:lnTo>
                    <a:pt x="61" y="60"/>
                  </a:lnTo>
                  <a:lnTo>
                    <a:pt x="61" y="60"/>
                  </a:lnTo>
                  <a:lnTo>
                    <a:pt x="61" y="60"/>
                  </a:lnTo>
                  <a:lnTo>
                    <a:pt x="61" y="60"/>
                  </a:lnTo>
                  <a:lnTo>
                    <a:pt x="61" y="60"/>
                  </a:lnTo>
                  <a:close/>
                  <a:moveTo>
                    <a:pt x="61" y="60"/>
                  </a:moveTo>
                  <a:lnTo>
                    <a:pt x="61" y="60"/>
                  </a:lnTo>
                  <a:lnTo>
                    <a:pt x="61" y="60"/>
                  </a:lnTo>
                  <a:lnTo>
                    <a:pt x="59" y="60"/>
                  </a:lnTo>
                  <a:lnTo>
                    <a:pt x="59" y="60"/>
                  </a:lnTo>
                  <a:lnTo>
                    <a:pt x="61" y="60"/>
                  </a:lnTo>
                  <a:lnTo>
                    <a:pt x="61" y="60"/>
                  </a:lnTo>
                  <a:close/>
                  <a:moveTo>
                    <a:pt x="50" y="46"/>
                  </a:moveTo>
                  <a:lnTo>
                    <a:pt x="50" y="46"/>
                  </a:lnTo>
                  <a:lnTo>
                    <a:pt x="50" y="46"/>
                  </a:lnTo>
                  <a:lnTo>
                    <a:pt x="50" y="46"/>
                  </a:lnTo>
                  <a:lnTo>
                    <a:pt x="50" y="46"/>
                  </a:lnTo>
                  <a:lnTo>
                    <a:pt x="50" y="46"/>
                  </a:lnTo>
                  <a:lnTo>
                    <a:pt x="50" y="46"/>
                  </a:lnTo>
                  <a:lnTo>
                    <a:pt x="50" y="44"/>
                  </a:lnTo>
                  <a:lnTo>
                    <a:pt x="50" y="46"/>
                  </a:lnTo>
                  <a:lnTo>
                    <a:pt x="50" y="46"/>
                  </a:lnTo>
                  <a:lnTo>
                    <a:pt x="50" y="46"/>
                  </a:lnTo>
                  <a:lnTo>
                    <a:pt x="50" y="46"/>
                  </a:lnTo>
                  <a:lnTo>
                    <a:pt x="50" y="46"/>
                  </a:lnTo>
                  <a:close/>
                  <a:moveTo>
                    <a:pt x="36" y="39"/>
                  </a:moveTo>
                  <a:lnTo>
                    <a:pt x="36" y="39"/>
                  </a:lnTo>
                  <a:lnTo>
                    <a:pt x="36" y="39"/>
                  </a:lnTo>
                  <a:lnTo>
                    <a:pt x="36" y="39"/>
                  </a:lnTo>
                  <a:lnTo>
                    <a:pt x="36" y="39"/>
                  </a:lnTo>
                  <a:lnTo>
                    <a:pt x="36" y="39"/>
                  </a:lnTo>
                  <a:close/>
                  <a:moveTo>
                    <a:pt x="42" y="29"/>
                  </a:moveTo>
                  <a:lnTo>
                    <a:pt x="42" y="29"/>
                  </a:lnTo>
                  <a:lnTo>
                    <a:pt x="42" y="29"/>
                  </a:lnTo>
                  <a:lnTo>
                    <a:pt x="42" y="29"/>
                  </a:lnTo>
                  <a:lnTo>
                    <a:pt x="42" y="29"/>
                  </a:lnTo>
                  <a:lnTo>
                    <a:pt x="42" y="29"/>
                  </a:lnTo>
                  <a:lnTo>
                    <a:pt x="42" y="29"/>
                  </a:lnTo>
                  <a:lnTo>
                    <a:pt x="42" y="29"/>
                  </a:lnTo>
                  <a:lnTo>
                    <a:pt x="42" y="29"/>
                  </a:lnTo>
                  <a:close/>
                  <a:moveTo>
                    <a:pt x="17" y="25"/>
                  </a:moveTo>
                  <a:lnTo>
                    <a:pt x="17" y="25"/>
                  </a:lnTo>
                  <a:lnTo>
                    <a:pt x="17" y="25"/>
                  </a:lnTo>
                  <a:lnTo>
                    <a:pt x="17" y="25"/>
                  </a:lnTo>
                  <a:lnTo>
                    <a:pt x="17" y="25"/>
                  </a:lnTo>
                  <a:lnTo>
                    <a:pt x="17" y="25"/>
                  </a:lnTo>
                  <a:lnTo>
                    <a:pt x="17" y="25"/>
                  </a:lnTo>
                  <a:lnTo>
                    <a:pt x="17" y="25"/>
                  </a:lnTo>
                  <a:close/>
                  <a:moveTo>
                    <a:pt x="4" y="10"/>
                  </a:moveTo>
                  <a:lnTo>
                    <a:pt x="4" y="10"/>
                  </a:lnTo>
                  <a:lnTo>
                    <a:pt x="4" y="10"/>
                  </a:lnTo>
                  <a:lnTo>
                    <a:pt x="4" y="10"/>
                  </a:lnTo>
                  <a:lnTo>
                    <a:pt x="4" y="10"/>
                  </a:lnTo>
                  <a:close/>
                  <a:moveTo>
                    <a:pt x="21" y="8"/>
                  </a:moveTo>
                  <a:lnTo>
                    <a:pt x="21" y="8"/>
                  </a:lnTo>
                  <a:lnTo>
                    <a:pt x="21" y="8"/>
                  </a:lnTo>
                  <a:lnTo>
                    <a:pt x="21" y="8"/>
                  </a:lnTo>
                  <a:lnTo>
                    <a:pt x="21" y="8"/>
                  </a:lnTo>
                  <a:lnTo>
                    <a:pt x="21" y="8"/>
                  </a:lnTo>
                  <a:lnTo>
                    <a:pt x="21" y="8"/>
                  </a:lnTo>
                  <a:lnTo>
                    <a:pt x="21" y="8"/>
                  </a:lnTo>
                  <a:close/>
                  <a:moveTo>
                    <a:pt x="2" y="0"/>
                  </a:moveTo>
                  <a:lnTo>
                    <a:pt x="2" y="0"/>
                  </a:lnTo>
                  <a:lnTo>
                    <a:pt x="2" y="0"/>
                  </a:lnTo>
                  <a:lnTo>
                    <a:pt x="0" y="0"/>
                  </a:lnTo>
                  <a:lnTo>
                    <a:pt x="2"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0" name="Freeform 238"/>
            <p:cNvSpPr>
              <a:spLocks noEditPoints="1"/>
            </p:cNvSpPr>
            <p:nvPr/>
          </p:nvSpPr>
          <p:spPr bwMode="auto">
            <a:xfrm>
              <a:off x="8016875" y="4170363"/>
              <a:ext cx="95250" cy="95250"/>
            </a:xfrm>
            <a:custGeom>
              <a:avLst/>
              <a:gdLst>
                <a:gd name="T0" fmla="*/ 52 w 60"/>
                <a:gd name="T1" fmla="*/ 58 h 60"/>
                <a:gd name="T2" fmla="*/ 52 w 60"/>
                <a:gd name="T3" fmla="*/ 58 h 60"/>
                <a:gd name="T4" fmla="*/ 52 w 60"/>
                <a:gd name="T5" fmla="*/ 47 h 60"/>
                <a:gd name="T6" fmla="*/ 52 w 60"/>
                <a:gd name="T7" fmla="*/ 47 h 60"/>
                <a:gd name="T8" fmla="*/ 27 w 60"/>
                <a:gd name="T9" fmla="*/ 33 h 60"/>
                <a:gd name="T10" fmla="*/ 29 w 60"/>
                <a:gd name="T11" fmla="*/ 31 h 60"/>
                <a:gd name="T12" fmla="*/ 21 w 60"/>
                <a:gd name="T13" fmla="*/ 31 h 60"/>
                <a:gd name="T14" fmla="*/ 21 w 60"/>
                <a:gd name="T15" fmla="*/ 31 h 60"/>
                <a:gd name="T16" fmla="*/ 21 w 60"/>
                <a:gd name="T17" fmla="*/ 31 h 60"/>
                <a:gd name="T18" fmla="*/ 19 w 60"/>
                <a:gd name="T19" fmla="*/ 29 h 60"/>
                <a:gd name="T20" fmla="*/ 2 w 60"/>
                <a:gd name="T21" fmla="*/ 14 h 60"/>
                <a:gd name="T22" fmla="*/ 2 w 60"/>
                <a:gd name="T23" fmla="*/ 16 h 60"/>
                <a:gd name="T24" fmla="*/ 2 w 60"/>
                <a:gd name="T25" fmla="*/ 16 h 60"/>
                <a:gd name="T26" fmla="*/ 54 w 60"/>
                <a:gd name="T27" fmla="*/ 2 h 60"/>
                <a:gd name="T28" fmla="*/ 56 w 60"/>
                <a:gd name="T29" fmla="*/ 4 h 60"/>
                <a:gd name="T30" fmla="*/ 58 w 60"/>
                <a:gd name="T31" fmla="*/ 6 h 60"/>
                <a:gd name="T32" fmla="*/ 58 w 60"/>
                <a:gd name="T33" fmla="*/ 6 h 60"/>
                <a:gd name="T34" fmla="*/ 56 w 60"/>
                <a:gd name="T35" fmla="*/ 8 h 60"/>
                <a:gd name="T36" fmla="*/ 56 w 60"/>
                <a:gd name="T37" fmla="*/ 12 h 60"/>
                <a:gd name="T38" fmla="*/ 56 w 60"/>
                <a:gd name="T39" fmla="*/ 14 h 60"/>
                <a:gd name="T40" fmla="*/ 58 w 60"/>
                <a:gd name="T41" fmla="*/ 16 h 60"/>
                <a:gd name="T42" fmla="*/ 56 w 60"/>
                <a:gd name="T43" fmla="*/ 18 h 60"/>
                <a:gd name="T44" fmla="*/ 54 w 60"/>
                <a:gd name="T45" fmla="*/ 20 h 60"/>
                <a:gd name="T46" fmla="*/ 54 w 60"/>
                <a:gd name="T47" fmla="*/ 23 h 60"/>
                <a:gd name="T48" fmla="*/ 52 w 60"/>
                <a:gd name="T49" fmla="*/ 27 h 60"/>
                <a:gd name="T50" fmla="*/ 52 w 60"/>
                <a:gd name="T51" fmla="*/ 33 h 60"/>
                <a:gd name="T52" fmla="*/ 50 w 60"/>
                <a:gd name="T53" fmla="*/ 37 h 60"/>
                <a:gd name="T54" fmla="*/ 48 w 60"/>
                <a:gd name="T55" fmla="*/ 39 h 60"/>
                <a:gd name="T56" fmla="*/ 48 w 60"/>
                <a:gd name="T57" fmla="*/ 43 h 60"/>
                <a:gd name="T58" fmla="*/ 46 w 60"/>
                <a:gd name="T59" fmla="*/ 45 h 60"/>
                <a:gd name="T60" fmla="*/ 44 w 60"/>
                <a:gd name="T61" fmla="*/ 48 h 60"/>
                <a:gd name="T62" fmla="*/ 42 w 60"/>
                <a:gd name="T63" fmla="*/ 50 h 60"/>
                <a:gd name="T64" fmla="*/ 42 w 60"/>
                <a:gd name="T65" fmla="*/ 54 h 60"/>
                <a:gd name="T66" fmla="*/ 41 w 60"/>
                <a:gd name="T67" fmla="*/ 58 h 60"/>
                <a:gd name="T68" fmla="*/ 41 w 60"/>
                <a:gd name="T69" fmla="*/ 58 h 60"/>
                <a:gd name="T70" fmla="*/ 39 w 60"/>
                <a:gd name="T71" fmla="*/ 60 h 60"/>
                <a:gd name="T72" fmla="*/ 39 w 60"/>
                <a:gd name="T73" fmla="*/ 56 h 60"/>
                <a:gd name="T74" fmla="*/ 37 w 60"/>
                <a:gd name="T75" fmla="*/ 50 h 60"/>
                <a:gd name="T76" fmla="*/ 33 w 60"/>
                <a:gd name="T77" fmla="*/ 48 h 60"/>
                <a:gd name="T78" fmla="*/ 31 w 60"/>
                <a:gd name="T79" fmla="*/ 45 h 60"/>
                <a:gd name="T80" fmla="*/ 31 w 60"/>
                <a:gd name="T81" fmla="*/ 41 h 60"/>
                <a:gd name="T82" fmla="*/ 29 w 60"/>
                <a:gd name="T83" fmla="*/ 39 h 60"/>
                <a:gd name="T84" fmla="*/ 29 w 60"/>
                <a:gd name="T85" fmla="*/ 35 h 60"/>
                <a:gd name="T86" fmla="*/ 29 w 60"/>
                <a:gd name="T87" fmla="*/ 35 h 60"/>
                <a:gd name="T88" fmla="*/ 31 w 60"/>
                <a:gd name="T89" fmla="*/ 33 h 60"/>
                <a:gd name="T90" fmla="*/ 31 w 60"/>
                <a:gd name="T91" fmla="*/ 33 h 60"/>
                <a:gd name="T92" fmla="*/ 31 w 60"/>
                <a:gd name="T93" fmla="*/ 33 h 60"/>
                <a:gd name="T94" fmla="*/ 29 w 60"/>
                <a:gd name="T95" fmla="*/ 31 h 60"/>
                <a:gd name="T96" fmla="*/ 31 w 60"/>
                <a:gd name="T97" fmla="*/ 29 h 60"/>
                <a:gd name="T98" fmla="*/ 31 w 60"/>
                <a:gd name="T99" fmla="*/ 25 h 60"/>
                <a:gd name="T100" fmla="*/ 33 w 60"/>
                <a:gd name="T101" fmla="*/ 23 h 60"/>
                <a:gd name="T102" fmla="*/ 35 w 60"/>
                <a:gd name="T103" fmla="*/ 20 h 60"/>
                <a:gd name="T104" fmla="*/ 37 w 60"/>
                <a:gd name="T105" fmla="*/ 18 h 60"/>
                <a:gd name="T106" fmla="*/ 39 w 60"/>
                <a:gd name="T107" fmla="*/ 16 h 60"/>
                <a:gd name="T108" fmla="*/ 39 w 60"/>
                <a:gd name="T109" fmla="*/ 12 h 60"/>
                <a:gd name="T110" fmla="*/ 41 w 60"/>
                <a:gd name="T111" fmla="*/ 10 h 60"/>
                <a:gd name="T112" fmla="*/ 42 w 60"/>
                <a:gd name="T113" fmla="*/ 8 h 60"/>
                <a:gd name="T114" fmla="*/ 44 w 60"/>
                <a:gd name="T115" fmla="*/ 6 h 60"/>
                <a:gd name="T116" fmla="*/ 46 w 60"/>
                <a:gd name="T117" fmla="*/ 4 h 60"/>
                <a:gd name="T118" fmla="*/ 50 w 60"/>
                <a:gd name="T119" fmla="*/ 4 h 60"/>
                <a:gd name="T120" fmla="*/ 50 w 60"/>
                <a:gd name="T121" fmla="*/ 4 h 60"/>
                <a:gd name="T122" fmla="*/ 52 w 60"/>
                <a:gd name="T123" fmla="*/ 0 h 60"/>
                <a:gd name="T124" fmla="*/ 54 w 60"/>
                <a:gd name="T125" fmla="*/ 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0" h="60">
                  <a:moveTo>
                    <a:pt x="54" y="58"/>
                  </a:moveTo>
                  <a:lnTo>
                    <a:pt x="52" y="58"/>
                  </a:lnTo>
                  <a:lnTo>
                    <a:pt x="52" y="56"/>
                  </a:lnTo>
                  <a:lnTo>
                    <a:pt x="52" y="58"/>
                  </a:lnTo>
                  <a:lnTo>
                    <a:pt x="54" y="58"/>
                  </a:lnTo>
                  <a:close/>
                  <a:moveTo>
                    <a:pt x="52" y="47"/>
                  </a:moveTo>
                  <a:lnTo>
                    <a:pt x="50" y="47"/>
                  </a:lnTo>
                  <a:lnTo>
                    <a:pt x="52" y="47"/>
                  </a:lnTo>
                  <a:close/>
                  <a:moveTo>
                    <a:pt x="29" y="33"/>
                  </a:moveTo>
                  <a:lnTo>
                    <a:pt x="27" y="33"/>
                  </a:lnTo>
                  <a:lnTo>
                    <a:pt x="29" y="33"/>
                  </a:lnTo>
                  <a:lnTo>
                    <a:pt x="29" y="31"/>
                  </a:lnTo>
                  <a:lnTo>
                    <a:pt x="29" y="33"/>
                  </a:lnTo>
                  <a:close/>
                  <a:moveTo>
                    <a:pt x="21" y="31"/>
                  </a:moveTo>
                  <a:lnTo>
                    <a:pt x="23" y="31"/>
                  </a:lnTo>
                  <a:lnTo>
                    <a:pt x="21" y="31"/>
                  </a:lnTo>
                  <a:lnTo>
                    <a:pt x="19" y="31"/>
                  </a:lnTo>
                  <a:lnTo>
                    <a:pt x="21" y="31"/>
                  </a:lnTo>
                  <a:close/>
                  <a:moveTo>
                    <a:pt x="19" y="31"/>
                  </a:moveTo>
                  <a:lnTo>
                    <a:pt x="19" y="29"/>
                  </a:lnTo>
                  <a:lnTo>
                    <a:pt x="19" y="31"/>
                  </a:lnTo>
                  <a:close/>
                  <a:moveTo>
                    <a:pt x="2" y="14"/>
                  </a:moveTo>
                  <a:lnTo>
                    <a:pt x="4" y="16"/>
                  </a:lnTo>
                  <a:lnTo>
                    <a:pt x="2" y="16"/>
                  </a:lnTo>
                  <a:lnTo>
                    <a:pt x="0" y="16"/>
                  </a:lnTo>
                  <a:lnTo>
                    <a:pt x="2" y="16"/>
                  </a:lnTo>
                  <a:lnTo>
                    <a:pt x="2" y="14"/>
                  </a:lnTo>
                  <a:close/>
                  <a:moveTo>
                    <a:pt x="54" y="2"/>
                  </a:moveTo>
                  <a:lnTo>
                    <a:pt x="54" y="4"/>
                  </a:lnTo>
                  <a:lnTo>
                    <a:pt x="56" y="4"/>
                  </a:lnTo>
                  <a:lnTo>
                    <a:pt x="58" y="4"/>
                  </a:lnTo>
                  <a:lnTo>
                    <a:pt x="58" y="6"/>
                  </a:lnTo>
                  <a:lnTo>
                    <a:pt x="60" y="6"/>
                  </a:lnTo>
                  <a:lnTo>
                    <a:pt x="58" y="6"/>
                  </a:lnTo>
                  <a:lnTo>
                    <a:pt x="58" y="8"/>
                  </a:lnTo>
                  <a:lnTo>
                    <a:pt x="56" y="8"/>
                  </a:lnTo>
                  <a:lnTo>
                    <a:pt x="56" y="10"/>
                  </a:lnTo>
                  <a:lnTo>
                    <a:pt x="56" y="12"/>
                  </a:lnTo>
                  <a:lnTo>
                    <a:pt x="58" y="14"/>
                  </a:lnTo>
                  <a:lnTo>
                    <a:pt x="56" y="14"/>
                  </a:lnTo>
                  <a:lnTo>
                    <a:pt x="58" y="14"/>
                  </a:lnTo>
                  <a:lnTo>
                    <a:pt x="58" y="16"/>
                  </a:lnTo>
                  <a:lnTo>
                    <a:pt x="56" y="16"/>
                  </a:lnTo>
                  <a:lnTo>
                    <a:pt x="56" y="18"/>
                  </a:lnTo>
                  <a:lnTo>
                    <a:pt x="56" y="20"/>
                  </a:lnTo>
                  <a:lnTo>
                    <a:pt x="54" y="20"/>
                  </a:lnTo>
                  <a:lnTo>
                    <a:pt x="54" y="22"/>
                  </a:lnTo>
                  <a:lnTo>
                    <a:pt x="54" y="23"/>
                  </a:lnTo>
                  <a:lnTo>
                    <a:pt x="54" y="25"/>
                  </a:lnTo>
                  <a:lnTo>
                    <a:pt x="52" y="27"/>
                  </a:lnTo>
                  <a:lnTo>
                    <a:pt x="52" y="29"/>
                  </a:lnTo>
                  <a:lnTo>
                    <a:pt x="52" y="33"/>
                  </a:lnTo>
                  <a:lnTo>
                    <a:pt x="50" y="35"/>
                  </a:lnTo>
                  <a:lnTo>
                    <a:pt x="50" y="37"/>
                  </a:lnTo>
                  <a:lnTo>
                    <a:pt x="50" y="39"/>
                  </a:lnTo>
                  <a:lnTo>
                    <a:pt x="48" y="39"/>
                  </a:lnTo>
                  <a:lnTo>
                    <a:pt x="48" y="41"/>
                  </a:lnTo>
                  <a:lnTo>
                    <a:pt x="48" y="43"/>
                  </a:lnTo>
                  <a:lnTo>
                    <a:pt x="46" y="43"/>
                  </a:lnTo>
                  <a:lnTo>
                    <a:pt x="46" y="45"/>
                  </a:lnTo>
                  <a:lnTo>
                    <a:pt x="44" y="47"/>
                  </a:lnTo>
                  <a:lnTo>
                    <a:pt x="44" y="48"/>
                  </a:lnTo>
                  <a:lnTo>
                    <a:pt x="42" y="48"/>
                  </a:lnTo>
                  <a:lnTo>
                    <a:pt x="42" y="50"/>
                  </a:lnTo>
                  <a:lnTo>
                    <a:pt x="42" y="52"/>
                  </a:lnTo>
                  <a:lnTo>
                    <a:pt x="42" y="54"/>
                  </a:lnTo>
                  <a:lnTo>
                    <a:pt x="42" y="58"/>
                  </a:lnTo>
                  <a:lnTo>
                    <a:pt x="41" y="58"/>
                  </a:lnTo>
                  <a:lnTo>
                    <a:pt x="41" y="60"/>
                  </a:lnTo>
                  <a:lnTo>
                    <a:pt x="41" y="58"/>
                  </a:lnTo>
                  <a:lnTo>
                    <a:pt x="39" y="58"/>
                  </a:lnTo>
                  <a:lnTo>
                    <a:pt x="39" y="60"/>
                  </a:lnTo>
                  <a:lnTo>
                    <a:pt x="39" y="58"/>
                  </a:lnTo>
                  <a:lnTo>
                    <a:pt x="39" y="56"/>
                  </a:lnTo>
                  <a:lnTo>
                    <a:pt x="37" y="52"/>
                  </a:lnTo>
                  <a:lnTo>
                    <a:pt x="37" y="50"/>
                  </a:lnTo>
                  <a:lnTo>
                    <a:pt x="35" y="50"/>
                  </a:lnTo>
                  <a:lnTo>
                    <a:pt x="33" y="48"/>
                  </a:lnTo>
                  <a:lnTo>
                    <a:pt x="31" y="47"/>
                  </a:lnTo>
                  <a:lnTo>
                    <a:pt x="31" y="45"/>
                  </a:lnTo>
                  <a:lnTo>
                    <a:pt x="31" y="43"/>
                  </a:lnTo>
                  <a:lnTo>
                    <a:pt x="31" y="41"/>
                  </a:lnTo>
                  <a:lnTo>
                    <a:pt x="29" y="41"/>
                  </a:lnTo>
                  <a:lnTo>
                    <a:pt x="29" y="39"/>
                  </a:lnTo>
                  <a:lnTo>
                    <a:pt x="29" y="37"/>
                  </a:lnTo>
                  <a:lnTo>
                    <a:pt x="29" y="35"/>
                  </a:lnTo>
                  <a:lnTo>
                    <a:pt x="31" y="35"/>
                  </a:lnTo>
                  <a:lnTo>
                    <a:pt x="29" y="35"/>
                  </a:lnTo>
                  <a:lnTo>
                    <a:pt x="31" y="35"/>
                  </a:lnTo>
                  <a:lnTo>
                    <a:pt x="31" y="33"/>
                  </a:lnTo>
                  <a:lnTo>
                    <a:pt x="29" y="33"/>
                  </a:lnTo>
                  <a:lnTo>
                    <a:pt x="31" y="33"/>
                  </a:lnTo>
                  <a:lnTo>
                    <a:pt x="29" y="33"/>
                  </a:lnTo>
                  <a:lnTo>
                    <a:pt x="31" y="33"/>
                  </a:lnTo>
                  <a:lnTo>
                    <a:pt x="29" y="33"/>
                  </a:lnTo>
                  <a:lnTo>
                    <a:pt x="29" y="31"/>
                  </a:lnTo>
                  <a:lnTo>
                    <a:pt x="31" y="31"/>
                  </a:lnTo>
                  <a:lnTo>
                    <a:pt x="31" y="29"/>
                  </a:lnTo>
                  <a:lnTo>
                    <a:pt x="31" y="27"/>
                  </a:lnTo>
                  <a:lnTo>
                    <a:pt x="31" y="25"/>
                  </a:lnTo>
                  <a:lnTo>
                    <a:pt x="33" y="25"/>
                  </a:lnTo>
                  <a:lnTo>
                    <a:pt x="33" y="23"/>
                  </a:lnTo>
                  <a:lnTo>
                    <a:pt x="35" y="22"/>
                  </a:lnTo>
                  <a:lnTo>
                    <a:pt x="35" y="20"/>
                  </a:lnTo>
                  <a:lnTo>
                    <a:pt x="37" y="20"/>
                  </a:lnTo>
                  <a:lnTo>
                    <a:pt x="37" y="18"/>
                  </a:lnTo>
                  <a:lnTo>
                    <a:pt x="37" y="16"/>
                  </a:lnTo>
                  <a:lnTo>
                    <a:pt x="39" y="16"/>
                  </a:lnTo>
                  <a:lnTo>
                    <a:pt x="39" y="14"/>
                  </a:lnTo>
                  <a:lnTo>
                    <a:pt x="39" y="12"/>
                  </a:lnTo>
                  <a:lnTo>
                    <a:pt x="41" y="12"/>
                  </a:lnTo>
                  <a:lnTo>
                    <a:pt x="41" y="10"/>
                  </a:lnTo>
                  <a:lnTo>
                    <a:pt x="42" y="10"/>
                  </a:lnTo>
                  <a:lnTo>
                    <a:pt x="42" y="8"/>
                  </a:lnTo>
                  <a:lnTo>
                    <a:pt x="42" y="6"/>
                  </a:lnTo>
                  <a:lnTo>
                    <a:pt x="44" y="6"/>
                  </a:lnTo>
                  <a:lnTo>
                    <a:pt x="44" y="4"/>
                  </a:lnTo>
                  <a:lnTo>
                    <a:pt x="46" y="4"/>
                  </a:lnTo>
                  <a:lnTo>
                    <a:pt x="48" y="4"/>
                  </a:lnTo>
                  <a:lnTo>
                    <a:pt x="50" y="4"/>
                  </a:lnTo>
                  <a:lnTo>
                    <a:pt x="50" y="2"/>
                  </a:lnTo>
                  <a:lnTo>
                    <a:pt x="50" y="4"/>
                  </a:lnTo>
                  <a:lnTo>
                    <a:pt x="50" y="2"/>
                  </a:lnTo>
                  <a:lnTo>
                    <a:pt x="52" y="0"/>
                  </a:lnTo>
                  <a:lnTo>
                    <a:pt x="54" y="0"/>
                  </a:lnTo>
                  <a:lnTo>
                    <a:pt x="54"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1" name="Freeform 239"/>
            <p:cNvSpPr>
              <a:spLocks noEditPoints="1"/>
            </p:cNvSpPr>
            <p:nvPr/>
          </p:nvSpPr>
          <p:spPr bwMode="auto">
            <a:xfrm>
              <a:off x="5776913" y="4856163"/>
              <a:ext cx="274638" cy="274638"/>
            </a:xfrm>
            <a:custGeom>
              <a:avLst/>
              <a:gdLst>
                <a:gd name="T0" fmla="*/ 159 w 173"/>
                <a:gd name="T1" fmla="*/ 112 h 173"/>
                <a:gd name="T2" fmla="*/ 154 w 173"/>
                <a:gd name="T3" fmla="*/ 79 h 173"/>
                <a:gd name="T4" fmla="*/ 159 w 173"/>
                <a:gd name="T5" fmla="*/ 89 h 173"/>
                <a:gd name="T6" fmla="*/ 154 w 173"/>
                <a:gd name="T7" fmla="*/ 81 h 173"/>
                <a:gd name="T8" fmla="*/ 163 w 173"/>
                <a:gd name="T9" fmla="*/ 66 h 173"/>
                <a:gd name="T10" fmla="*/ 161 w 173"/>
                <a:gd name="T11" fmla="*/ 69 h 173"/>
                <a:gd name="T12" fmla="*/ 44 w 173"/>
                <a:gd name="T13" fmla="*/ 23 h 173"/>
                <a:gd name="T14" fmla="*/ 36 w 173"/>
                <a:gd name="T15" fmla="*/ 21 h 173"/>
                <a:gd name="T16" fmla="*/ 36 w 173"/>
                <a:gd name="T17" fmla="*/ 20 h 173"/>
                <a:gd name="T18" fmla="*/ 58 w 173"/>
                <a:gd name="T19" fmla="*/ 20 h 173"/>
                <a:gd name="T20" fmla="*/ 54 w 173"/>
                <a:gd name="T21" fmla="*/ 14 h 173"/>
                <a:gd name="T22" fmla="*/ 19 w 173"/>
                <a:gd name="T23" fmla="*/ 0 h 173"/>
                <a:gd name="T24" fmla="*/ 36 w 173"/>
                <a:gd name="T25" fmla="*/ 2 h 173"/>
                <a:gd name="T26" fmla="*/ 33 w 173"/>
                <a:gd name="T27" fmla="*/ 16 h 173"/>
                <a:gd name="T28" fmla="*/ 33 w 173"/>
                <a:gd name="T29" fmla="*/ 23 h 173"/>
                <a:gd name="T30" fmla="*/ 36 w 173"/>
                <a:gd name="T31" fmla="*/ 29 h 173"/>
                <a:gd name="T32" fmla="*/ 38 w 173"/>
                <a:gd name="T33" fmla="*/ 27 h 173"/>
                <a:gd name="T34" fmla="*/ 46 w 173"/>
                <a:gd name="T35" fmla="*/ 23 h 173"/>
                <a:gd name="T36" fmla="*/ 52 w 173"/>
                <a:gd name="T37" fmla="*/ 29 h 173"/>
                <a:gd name="T38" fmla="*/ 54 w 173"/>
                <a:gd name="T39" fmla="*/ 31 h 173"/>
                <a:gd name="T40" fmla="*/ 52 w 173"/>
                <a:gd name="T41" fmla="*/ 23 h 173"/>
                <a:gd name="T42" fmla="*/ 63 w 173"/>
                <a:gd name="T43" fmla="*/ 21 h 173"/>
                <a:gd name="T44" fmla="*/ 58 w 173"/>
                <a:gd name="T45" fmla="*/ 20 h 173"/>
                <a:gd name="T46" fmla="*/ 59 w 173"/>
                <a:gd name="T47" fmla="*/ 16 h 173"/>
                <a:gd name="T48" fmla="*/ 65 w 173"/>
                <a:gd name="T49" fmla="*/ 8 h 173"/>
                <a:gd name="T50" fmla="*/ 71 w 173"/>
                <a:gd name="T51" fmla="*/ 6 h 173"/>
                <a:gd name="T52" fmla="*/ 86 w 173"/>
                <a:gd name="T53" fmla="*/ 10 h 173"/>
                <a:gd name="T54" fmla="*/ 121 w 173"/>
                <a:gd name="T55" fmla="*/ 29 h 173"/>
                <a:gd name="T56" fmla="*/ 127 w 173"/>
                <a:gd name="T57" fmla="*/ 41 h 173"/>
                <a:gd name="T58" fmla="*/ 144 w 173"/>
                <a:gd name="T59" fmla="*/ 52 h 173"/>
                <a:gd name="T60" fmla="*/ 154 w 173"/>
                <a:gd name="T61" fmla="*/ 62 h 173"/>
                <a:gd name="T62" fmla="*/ 152 w 173"/>
                <a:gd name="T63" fmla="*/ 68 h 173"/>
                <a:gd name="T64" fmla="*/ 148 w 173"/>
                <a:gd name="T65" fmla="*/ 83 h 173"/>
                <a:gd name="T66" fmla="*/ 155 w 173"/>
                <a:gd name="T67" fmla="*/ 94 h 173"/>
                <a:gd name="T68" fmla="*/ 157 w 173"/>
                <a:gd name="T69" fmla="*/ 100 h 173"/>
                <a:gd name="T70" fmla="*/ 155 w 173"/>
                <a:gd name="T71" fmla="*/ 110 h 173"/>
                <a:gd name="T72" fmla="*/ 155 w 173"/>
                <a:gd name="T73" fmla="*/ 117 h 173"/>
                <a:gd name="T74" fmla="*/ 159 w 173"/>
                <a:gd name="T75" fmla="*/ 127 h 173"/>
                <a:gd name="T76" fmla="*/ 159 w 173"/>
                <a:gd name="T77" fmla="*/ 135 h 173"/>
                <a:gd name="T78" fmla="*/ 161 w 173"/>
                <a:gd name="T79" fmla="*/ 146 h 173"/>
                <a:gd name="T80" fmla="*/ 169 w 173"/>
                <a:gd name="T81" fmla="*/ 148 h 173"/>
                <a:gd name="T82" fmla="*/ 171 w 173"/>
                <a:gd name="T83" fmla="*/ 154 h 173"/>
                <a:gd name="T84" fmla="*/ 152 w 173"/>
                <a:gd name="T85" fmla="*/ 164 h 173"/>
                <a:gd name="T86" fmla="*/ 132 w 173"/>
                <a:gd name="T87" fmla="*/ 165 h 173"/>
                <a:gd name="T88" fmla="*/ 121 w 173"/>
                <a:gd name="T89" fmla="*/ 171 h 173"/>
                <a:gd name="T90" fmla="*/ 106 w 173"/>
                <a:gd name="T91" fmla="*/ 171 h 173"/>
                <a:gd name="T92" fmla="*/ 92 w 173"/>
                <a:gd name="T93" fmla="*/ 171 h 173"/>
                <a:gd name="T94" fmla="*/ 81 w 173"/>
                <a:gd name="T95" fmla="*/ 160 h 173"/>
                <a:gd name="T96" fmla="*/ 79 w 173"/>
                <a:gd name="T97" fmla="*/ 144 h 173"/>
                <a:gd name="T98" fmla="*/ 63 w 173"/>
                <a:gd name="T99" fmla="*/ 139 h 173"/>
                <a:gd name="T100" fmla="*/ 48 w 173"/>
                <a:gd name="T101" fmla="*/ 133 h 173"/>
                <a:gd name="T102" fmla="*/ 38 w 173"/>
                <a:gd name="T103" fmla="*/ 131 h 173"/>
                <a:gd name="T104" fmla="*/ 29 w 173"/>
                <a:gd name="T105" fmla="*/ 123 h 173"/>
                <a:gd name="T106" fmla="*/ 21 w 173"/>
                <a:gd name="T107" fmla="*/ 114 h 173"/>
                <a:gd name="T108" fmla="*/ 15 w 173"/>
                <a:gd name="T109" fmla="*/ 100 h 173"/>
                <a:gd name="T110" fmla="*/ 6 w 173"/>
                <a:gd name="T111" fmla="*/ 89 h 173"/>
                <a:gd name="T112" fmla="*/ 2 w 173"/>
                <a:gd name="T113" fmla="*/ 71 h 173"/>
                <a:gd name="T114" fmla="*/ 4 w 173"/>
                <a:gd name="T115" fmla="*/ 54 h 173"/>
                <a:gd name="T116" fmla="*/ 13 w 173"/>
                <a:gd name="T117" fmla="*/ 45 h 173"/>
                <a:gd name="T118" fmla="*/ 19 w 173"/>
                <a:gd name="T119" fmla="*/ 35 h 173"/>
                <a:gd name="T120" fmla="*/ 15 w 173"/>
                <a:gd name="T121" fmla="*/ 23 h 173"/>
                <a:gd name="T122" fmla="*/ 19 w 173"/>
                <a:gd name="T123" fmla="*/ 14 h 173"/>
                <a:gd name="T124" fmla="*/ 15 w 173"/>
                <a:gd name="T125" fmla="*/ 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3" h="173">
                  <a:moveTo>
                    <a:pt x="161" y="114"/>
                  </a:moveTo>
                  <a:lnTo>
                    <a:pt x="161" y="112"/>
                  </a:lnTo>
                  <a:lnTo>
                    <a:pt x="163" y="112"/>
                  </a:lnTo>
                  <a:lnTo>
                    <a:pt x="163" y="114"/>
                  </a:lnTo>
                  <a:lnTo>
                    <a:pt x="161" y="114"/>
                  </a:lnTo>
                  <a:close/>
                  <a:moveTo>
                    <a:pt x="163" y="108"/>
                  </a:moveTo>
                  <a:lnTo>
                    <a:pt x="163" y="110"/>
                  </a:lnTo>
                  <a:lnTo>
                    <a:pt x="163" y="112"/>
                  </a:lnTo>
                  <a:lnTo>
                    <a:pt x="161" y="112"/>
                  </a:lnTo>
                  <a:lnTo>
                    <a:pt x="159" y="112"/>
                  </a:lnTo>
                  <a:lnTo>
                    <a:pt x="161" y="110"/>
                  </a:lnTo>
                  <a:lnTo>
                    <a:pt x="163" y="110"/>
                  </a:lnTo>
                  <a:lnTo>
                    <a:pt x="161" y="110"/>
                  </a:lnTo>
                  <a:lnTo>
                    <a:pt x="163" y="110"/>
                  </a:lnTo>
                  <a:lnTo>
                    <a:pt x="163" y="108"/>
                  </a:lnTo>
                  <a:lnTo>
                    <a:pt x="165" y="108"/>
                  </a:lnTo>
                  <a:lnTo>
                    <a:pt x="163" y="108"/>
                  </a:lnTo>
                  <a:close/>
                  <a:moveTo>
                    <a:pt x="154" y="79"/>
                  </a:moveTo>
                  <a:lnTo>
                    <a:pt x="154" y="77"/>
                  </a:lnTo>
                  <a:lnTo>
                    <a:pt x="154" y="79"/>
                  </a:lnTo>
                  <a:close/>
                  <a:moveTo>
                    <a:pt x="155" y="79"/>
                  </a:moveTo>
                  <a:lnTo>
                    <a:pt x="155" y="81"/>
                  </a:lnTo>
                  <a:lnTo>
                    <a:pt x="157" y="81"/>
                  </a:lnTo>
                  <a:lnTo>
                    <a:pt x="157" y="83"/>
                  </a:lnTo>
                  <a:lnTo>
                    <a:pt x="157" y="85"/>
                  </a:lnTo>
                  <a:lnTo>
                    <a:pt x="157" y="83"/>
                  </a:lnTo>
                  <a:lnTo>
                    <a:pt x="157" y="85"/>
                  </a:lnTo>
                  <a:lnTo>
                    <a:pt x="157" y="83"/>
                  </a:lnTo>
                  <a:lnTo>
                    <a:pt x="159" y="87"/>
                  </a:lnTo>
                  <a:lnTo>
                    <a:pt x="159" y="89"/>
                  </a:lnTo>
                  <a:lnTo>
                    <a:pt x="157" y="89"/>
                  </a:lnTo>
                  <a:lnTo>
                    <a:pt x="157" y="87"/>
                  </a:lnTo>
                  <a:lnTo>
                    <a:pt x="155" y="85"/>
                  </a:lnTo>
                  <a:lnTo>
                    <a:pt x="157" y="85"/>
                  </a:lnTo>
                  <a:lnTo>
                    <a:pt x="155" y="85"/>
                  </a:lnTo>
                  <a:lnTo>
                    <a:pt x="155" y="87"/>
                  </a:lnTo>
                  <a:lnTo>
                    <a:pt x="155" y="85"/>
                  </a:lnTo>
                  <a:lnTo>
                    <a:pt x="154" y="85"/>
                  </a:lnTo>
                  <a:lnTo>
                    <a:pt x="154" y="83"/>
                  </a:lnTo>
                  <a:lnTo>
                    <a:pt x="154" y="81"/>
                  </a:lnTo>
                  <a:lnTo>
                    <a:pt x="154" y="79"/>
                  </a:lnTo>
                  <a:lnTo>
                    <a:pt x="154" y="77"/>
                  </a:lnTo>
                  <a:lnTo>
                    <a:pt x="155" y="77"/>
                  </a:lnTo>
                  <a:lnTo>
                    <a:pt x="155" y="79"/>
                  </a:lnTo>
                  <a:close/>
                  <a:moveTo>
                    <a:pt x="161" y="71"/>
                  </a:moveTo>
                  <a:lnTo>
                    <a:pt x="159" y="71"/>
                  </a:lnTo>
                  <a:lnTo>
                    <a:pt x="161" y="71"/>
                  </a:lnTo>
                  <a:close/>
                  <a:moveTo>
                    <a:pt x="161" y="64"/>
                  </a:moveTo>
                  <a:lnTo>
                    <a:pt x="163" y="64"/>
                  </a:lnTo>
                  <a:lnTo>
                    <a:pt x="163" y="66"/>
                  </a:lnTo>
                  <a:lnTo>
                    <a:pt x="163" y="68"/>
                  </a:lnTo>
                  <a:lnTo>
                    <a:pt x="163" y="66"/>
                  </a:lnTo>
                  <a:lnTo>
                    <a:pt x="163" y="68"/>
                  </a:lnTo>
                  <a:lnTo>
                    <a:pt x="163" y="69"/>
                  </a:lnTo>
                  <a:lnTo>
                    <a:pt x="163" y="71"/>
                  </a:lnTo>
                  <a:lnTo>
                    <a:pt x="161" y="71"/>
                  </a:lnTo>
                  <a:lnTo>
                    <a:pt x="159" y="71"/>
                  </a:lnTo>
                  <a:lnTo>
                    <a:pt x="161" y="69"/>
                  </a:lnTo>
                  <a:lnTo>
                    <a:pt x="159" y="69"/>
                  </a:lnTo>
                  <a:lnTo>
                    <a:pt x="161" y="69"/>
                  </a:lnTo>
                  <a:lnTo>
                    <a:pt x="163" y="69"/>
                  </a:lnTo>
                  <a:lnTo>
                    <a:pt x="161" y="69"/>
                  </a:lnTo>
                  <a:lnTo>
                    <a:pt x="161" y="68"/>
                  </a:lnTo>
                  <a:lnTo>
                    <a:pt x="159" y="68"/>
                  </a:lnTo>
                  <a:lnTo>
                    <a:pt x="161" y="68"/>
                  </a:lnTo>
                  <a:lnTo>
                    <a:pt x="161" y="66"/>
                  </a:lnTo>
                  <a:lnTo>
                    <a:pt x="161" y="64"/>
                  </a:lnTo>
                  <a:close/>
                  <a:moveTo>
                    <a:pt x="46" y="21"/>
                  </a:moveTo>
                  <a:lnTo>
                    <a:pt x="46" y="23"/>
                  </a:lnTo>
                  <a:lnTo>
                    <a:pt x="44" y="23"/>
                  </a:lnTo>
                  <a:lnTo>
                    <a:pt x="44" y="21"/>
                  </a:lnTo>
                  <a:lnTo>
                    <a:pt x="46" y="21"/>
                  </a:lnTo>
                  <a:close/>
                  <a:moveTo>
                    <a:pt x="38" y="21"/>
                  </a:moveTo>
                  <a:lnTo>
                    <a:pt x="40" y="21"/>
                  </a:lnTo>
                  <a:lnTo>
                    <a:pt x="38" y="21"/>
                  </a:lnTo>
                  <a:lnTo>
                    <a:pt x="40" y="21"/>
                  </a:lnTo>
                  <a:lnTo>
                    <a:pt x="38" y="21"/>
                  </a:lnTo>
                  <a:lnTo>
                    <a:pt x="38" y="23"/>
                  </a:lnTo>
                  <a:lnTo>
                    <a:pt x="38" y="21"/>
                  </a:lnTo>
                  <a:close/>
                  <a:moveTo>
                    <a:pt x="36" y="21"/>
                  </a:moveTo>
                  <a:lnTo>
                    <a:pt x="36" y="23"/>
                  </a:lnTo>
                  <a:lnTo>
                    <a:pt x="36" y="21"/>
                  </a:lnTo>
                  <a:lnTo>
                    <a:pt x="35" y="21"/>
                  </a:lnTo>
                  <a:lnTo>
                    <a:pt x="35" y="20"/>
                  </a:lnTo>
                  <a:lnTo>
                    <a:pt x="36" y="20"/>
                  </a:lnTo>
                  <a:lnTo>
                    <a:pt x="36" y="21"/>
                  </a:lnTo>
                  <a:close/>
                  <a:moveTo>
                    <a:pt x="35" y="20"/>
                  </a:moveTo>
                  <a:lnTo>
                    <a:pt x="35" y="18"/>
                  </a:lnTo>
                  <a:lnTo>
                    <a:pt x="35" y="20"/>
                  </a:lnTo>
                  <a:lnTo>
                    <a:pt x="36" y="20"/>
                  </a:lnTo>
                  <a:lnTo>
                    <a:pt x="35" y="20"/>
                  </a:lnTo>
                  <a:close/>
                  <a:moveTo>
                    <a:pt x="54" y="16"/>
                  </a:moveTo>
                  <a:lnTo>
                    <a:pt x="54" y="18"/>
                  </a:lnTo>
                  <a:lnTo>
                    <a:pt x="54" y="16"/>
                  </a:lnTo>
                  <a:lnTo>
                    <a:pt x="56" y="16"/>
                  </a:lnTo>
                  <a:lnTo>
                    <a:pt x="56" y="18"/>
                  </a:lnTo>
                  <a:lnTo>
                    <a:pt x="58" y="18"/>
                  </a:lnTo>
                  <a:lnTo>
                    <a:pt x="56" y="18"/>
                  </a:lnTo>
                  <a:lnTo>
                    <a:pt x="58" y="18"/>
                  </a:lnTo>
                  <a:lnTo>
                    <a:pt x="58" y="20"/>
                  </a:lnTo>
                  <a:lnTo>
                    <a:pt x="56" y="20"/>
                  </a:lnTo>
                  <a:lnTo>
                    <a:pt x="54" y="18"/>
                  </a:lnTo>
                  <a:lnTo>
                    <a:pt x="52" y="18"/>
                  </a:lnTo>
                  <a:lnTo>
                    <a:pt x="54" y="16"/>
                  </a:lnTo>
                  <a:lnTo>
                    <a:pt x="52" y="16"/>
                  </a:lnTo>
                  <a:lnTo>
                    <a:pt x="54" y="16"/>
                  </a:lnTo>
                  <a:close/>
                  <a:moveTo>
                    <a:pt x="56" y="14"/>
                  </a:moveTo>
                  <a:lnTo>
                    <a:pt x="56" y="16"/>
                  </a:lnTo>
                  <a:lnTo>
                    <a:pt x="54" y="16"/>
                  </a:lnTo>
                  <a:lnTo>
                    <a:pt x="54" y="14"/>
                  </a:lnTo>
                  <a:lnTo>
                    <a:pt x="56" y="14"/>
                  </a:lnTo>
                  <a:close/>
                  <a:moveTo>
                    <a:pt x="36" y="14"/>
                  </a:moveTo>
                  <a:lnTo>
                    <a:pt x="35" y="14"/>
                  </a:lnTo>
                  <a:lnTo>
                    <a:pt x="36" y="14"/>
                  </a:lnTo>
                  <a:close/>
                  <a:moveTo>
                    <a:pt x="36" y="12"/>
                  </a:moveTo>
                  <a:lnTo>
                    <a:pt x="38" y="12"/>
                  </a:lnTo>
                  <a:lnTo>
                    <a:pt x="36" y="12"/>
                  </a:lnTo>
                  <a:lnTo>
                    <a:pt x="36" y="10"/>
                  </a:lnTo>
                  <a:lnTo>
                    <a:pt x="36" y="12"/>
                  </a:lnTo>
                  <a:close/>
                  <a:moveTo>
                    <a:pt x="19" y="0"/>
                  </a:moveTo>
                  <a:lnTo>
                    <a:pt x="21" y="0"/>
                  </a:lnTo>
                  <a:lnTo>
                    <a:pt x="23" y="0"/>
                  </a:lnTo>
                  <a:lnTo>
                    <a:pt x="27" y="0"/>
                  </a:lnTo>
                  <a:lnTo>
                    <a:pt x="29" y="0"/>
                  </a:lnTo>
                  <a:lnTo>
                    <a:pt x="33" y="0"/>
                  </a:lnTo>
                  <a:lnTo>
                    <a:pt x="35" y="0"/>
                  </a:lnTo>
                  <a:lnTo>
                    <a:pt x="35" y="2"/>
                  </a:lnTo>
                  <a:lnTo>
                    <a:pt x="36" y="2"/>
                  </a:lnTo>
                  <a:lnTo>
                    <a:pt x="36" y="0"/>
                  </a:lnTo>
                  <a:lnTo>
                    <a:pt x="36" y="2"/>
                  </a:lnTo>
                  <a:lnTo>
                    <a:pt x="36" y="0"/>
                  </a:lnTo>
                  <a:lnTo>
                    <a:pt x="36" y="2"/>
                  </a:lnTo>
                  <a:lnTo>
                    <a:pt x="36" y="4"/>
                  </a:lnTo>
                  <a:lnTo>
                    <a:pt x="36" y="6"/>
                  </a:lnTo>
                  <a:lnTo>
                    <a:pt x="36" y="8"/>
                  </a:lnTo>
                  <a:lnTo>
                    <a:pt x="35" y="8"/>
                  </a:lnTo>
                  <a:lnTo>
                    <a:pt x="35" y="10"/>
                  </a:lnTo>
                  <a:lnTo>
                    <a:pt x="35" y="12"/>
                  </a:lnTo>
                  <a:lnTo>
                    <a:pt x="35" y="14"/>
                  </a:lnTo>
                  <a:lnTo>
                    <a:pt x="33" y="16"/>
                  </a:lnTo>
                  <a:lnTo>
                    <a:pt x="33" y="18"/>
                  </a:lnTo>
                  <a:lnTo>
                    <a:pt x="35" y="18"/>
                  </a:lnTo>
                  <a:lnTo>
                    <a:pt x="33" y="18"/>
                  </a:lnTo>
                  <a:lnTo>
                    <a:pt x="35" y="18"/>
                  </a:lnTo>
                  <a:lnTo>
                    <a:pt x="33" y="18"/>
                  </a:lnTo>
                  <a:lnTo>
                    <a:pt x="33" y="20"/>
                  </a:lnTo>
                  <a:lnTo>
                    <a:pt x="35" y="20"/>
                  </a:lnTo>
                  <a:lnTo>
                    <a:pt x="33" y="20"/>
                  </a:lnTo>
                  <a:lnTo>
                    <a:pt x="33" y="21"/>
                  </a:lnTo>
                  <a:lnTo>
                    <a:pt x="33" y="23"/>
                  </a:lnTo>
                  <a:lnTo>
                    <a:pt x="35" y="21"/>
                  </a:lnTo>
                  <a:lnTo>
                    <a:pt x="35" y="23"/>
                  </a:lnTo>
                  <a:lnTo>
                    <a:pt x="35" y="25"/>
                  </a:lnTo>
                  <a:lnTo>
                    <a:pt x="35" y="27"/>
                  </a:lnTo>
                  <a:lnTo>
                    <a:pt x="36" y="27"/>
                  </a:lnTo>
                  <a:lnTo>
                    <a:pt x="35" y="27"/>
                  </a:lnTo>
                  <a:lnTo>
                    <a:pt x="35" y="29"/>
                  </a:lnTo>
                  <a:lnTo>
                    <a:pt x="35" y="31"/>
                  </a:lnTo>
                  <a:lnTo>
                    <a:pt x="35" y="29"/>
                  </a:lnTo>
                  <a:lnTo>
                    <a:pt x="36" y="29"/>
                  </a:lnTo>
                  <a:lnTo>
                    <a:pt x="36" y="27"/>
                  </a:lnTo>
                  <a:lnTo>
                    <a:pt x="36" y="29"/>
                  </a:lnTo>
                  <a:lnTo>
                    <a:pt x="36" y="27"/>
                  </a:lnTo>
                  <a:lnTo>
                    <a:pt x="38" y="27"/>
                  </a:lnTo>
                  <a:lnTo>
                    <a:pt x="38" y="29"/>
                  </a:lnTo>
                  <a:lnTo>
                    <a:pt x="38" y="27"/>
                  </a:lnTo>
                  <a:lnTo>
                    <a:pt x="36" y="27"/>
                  </a:lnTo>
                  <a:lnTo>
                    <a:pt x="38" y="27"/>
                  </a:lnTo>
                  <a:lnTo>
                    <a:pt x="38" y="25"/>
                  </a:lnTo>
                  <a:lnTo>
                    <a:pt x="38" y="27"/>
                  </a:lnTo>
                  <a:lnTo>
                    <a:pt x="38" y="25"/>
                  </a:lnTo>
                  <a:lnTo>
                    <a:pt x="40" y="25"/>
                  </a:lnTo>
                  <a:lnTo>
                    <a:pt x="40" y="23"/>
                  </a:lnTo>
                  <a:lnTo>
                    <a:pt x="42" y="23"/>
                  </a:lnTo>
                  <a:lnTo>
                    <a:pt x="42" y="21"/>
                  </a:lnTo>
                  <a:lnTo>
                    <a:pt x="44" y="21"/>
                  </a:lnTo>
                  <a:lnTo>
                    <a:pt x="44" y="23"/>
                  </a:lnTo>
                  <a:lnTo>
                    <a:pt x="46" y="23"/>
                  </a:lnTo>
                  <a:lnTo>
                    <a:pt x="46" y="25"/>
                  </a:lnTo>
                  <a:lnTo>
                    <a:pt x="46" y="23"/>
                  </a:lnTo>
                  <a:lnTo>
                    <a:pt x="48" y="23"/>
                  </a:lnTo>
                  <a:lnTo>
                    <a:pt x="48" y="25"/>
                  </a:lnTo>
                  <a:lnTo>
                    <a:pt x="46" y="25"/>
                  </a:lnTo>
                  <a:lnTo>
                    <a:pt x="48" y="25"/>
                  </a:lnTo>
                  <a:lnTo>
                    <a:pt x="48" y="23"/>
                  </a:lnTo>
                  <a:lnTo>
                    <a:pt x="50" y="23"/>
                  </a:lnTo>
                  <a:lnTo>
                    <a:pt x="50" y="25"/>
                  </a:lnTo>
                  <a:lnTo>
                    <a:pt x="52" y="25"/>
                  </a:lnTo>
                  <a:lnTo>
                    <a:pt x="52" y="27"/>
                  </a:lnTo>
                  <a:lnTo>
                    <a:pt x="52" y="29"/>
                  </a:lnTo>
                  <a:lnTo>
                    <a:pt x="52" y="31"/>
                  </a:lnTo>
                  <a:lnTo>
                    <a:pt x="50" y="31"/>
                  </a:lnTo>
                  <a:lnTo>
                    <a:pt x="52" y="31"/>
                  </a:lnTo>
                  <a:lnTo>
                    <a:pt x="50" y="31"/>
                  </a:lnTo>
                  <a:lnTo>
                    <a:pt x="50" y="33"/>
                  </a:lnTo>
                  <a:lnTo>
                    <a:pt x="52" y="33"/>
                  </a:lnTo>
                  <a:lnTo>
                    <a:pt x="52" y="31"/>
                  </a:lnTo>
                  <a:lnTo>
                    <a:pt x="52" y="29"/>
                  </a:lnTo>
                  <a:lnTo>
                    <a:pt x="54" y="29"/>
                  </a:lnTo>
                  <a:lnTo>
                    <a:pt x="54" y="31"/>
                  </a:lnTo>
                  <a:lnTo>
                    <a:pt x="56" y="31"/>
                  </a:lnTo>
                  <a:lnTo>
                    <a:pt x="54" y="31"/>
                  </a:lnTo>
                  <a:lnTo>
                    <a:pt x="54" y="29"/>
                  </a:lnTo>
                  <a:lnTo>
                    <a:pt x="52" y="27"/>
                  </a:lnTo>
                  <a:lnTo>
                    <a:pt x="54" y="27"/>
                  </a:lnTo>
                  <a:lnTo>
                    <a:pt x="52" y="27"/>
                  </a:lnTo>
                  <a:lnTo>
                    <a:pt x="52" y="25"/>
                  </a:lnTo>
                  <a:lnTo>
                    <a:pt x="54" y="25"/>
                  </a:lnTo>
                  <a:lnTo>
                    <a:pt x="52" y="25"/>
                  </a:lnTo>
                  <a:lnTo>
                    <a:pt x="52" y="23"/>
                  </a:lnTo>
                  <a:lnTo>
                    <a:pt x="54" y="25"/>
                  </a:lnTo>
                  <a:lnTo>
                    <a:pt x="54" y="23"/>
                  </a:lnTo>
                  <a:lnTo>
                    <a:pt x="56" y="23"/>
                  </a:lnTo>
                  <a:lnTo>
                    <a:pt x="58" y="23"/>
                  </a:lnTo>
                  <a:lnTo>
                    <a:pt x="58" y="25"/>
                  </a:lnTo>
                  <a:lnTo>
                    <a:pt x="59" y="25"/>
                  </a:lnTo>
                  <a:lnTo>
                    <a:pt x="61" y="25"/>
                  </a:lnTo>
                  <a:lnTo>
                    <a:pt x="61" y="23"/>
                  </a:lnTo>
                  <a:lnTo>
                    <a:pt x="63" y="23"/>
                  </a:lnTo>
                  <a:lnTo>
                    <a:pt x="63" y="21"/>
                  </a:lnTo>
                  <a:lnTo>
                    <a:pt x="65" y="21"/>
                  </a:lnTo>
                  <a:lnTo>
                    <a:pt x="67" y="21"/>
                  </a:lnTo>
                  <a:lnTo>
                    <a:pt x="67" y="20"/>
                  </a:lnTo>
                  <a:lnTo>
                    <a:pt x="67" y="18"/>
                  </a:lnTo>
                  <a:lnTo>
                    <a:pt x="65" y="18"/>
                  </a:lnTo>
                  <a:lnTo>
                    <a:pt x="65" y="20"/>
                  </a:lnTo>
                  <a:lnTo>
                    <a:pt x="63" y="20"/>
                  </a:lnTo>
                  <a:lnTo>
                    <a:pt x="61" y="20"/>
                  </a:lnTo>
                  <a:lnTo>
                    <a:pt x="59" y="20"/>
                  </a:lnTo>
                  <a:lnTo>
                    <a:pt x="58" y="20"/>
                  </a:lnTo>
                  <a:lnTo>
                    <a:pt x="58" y="18"/>
                  </a:lnTo>
                  <a:lnTo>
                    <a:pt x="59" y="18"/>
                  </a:lnTo>
                  <a:lnTo>
                    <a:pt x="61" y="18"/>
                  </a:lnTo>
                  <a:lnTo>
                    <a:pt x="59" y="18"/>
                  </a:lnTo>
                  <a:lnTo>
                    <a:pt x="61" y="16"/>
                  </a:lnTo>
                  <a:lnTo>
                    <a:pt x="61" y="18"/>
                  </a:lnTo>
                  <a:lnTo>
                    <a:pt x="63" y="18"/>
                  </a:lnTo>
                  <a:lnTo>
                    <a:pt x="63" y="16"/>
                  </a:lnTo>
                  <a:lnTo>
                    <a:pt x="61" y="16"/>
                  </a:lnTo>
                  <a:lnTo>
                    <a:pt x="59" y="16"/>
                  </a:lnTo>
                  <a:lnTo>
                    <a:pt x="59" y="14"/>
                  </a:lnTo>
                  <a:lnTo>
                    <a:pt x="61" y="14"/>
                  </a:lnTo>
                  <a:lnTo>
                    <a:pt x="63" y="14"/>
                  </a:lnTo>
                  <a:lnTo>
                    <a:pt x="65" y="14"/>
                  </a:lnTo>
                  <a:lnTo>
                    <a:pt x="63" y="12"/>
                  </a:lnTo>
                  <a:lnTo>
                    <a:pt x="65" y="12"/>
                  </a:lnTo>
                  <a:lnTo>
                    <a:pt x="65" y="10"/>
                  </a:lnTo>
                  <a:lnTo>
                    <a:pt x="63" y="10"/>
                  </a:lnTo>
                  <a:lnTo>
                    <a:pt x="65" y="10"/>
                  </a:lnTo>
                  <a:lnTo>
                    <a:pt x="65" y="8"/>
                  </a:lnTo>
                  <a:lnTo>
                    <a:pt x="67" y="8"/>
                  </a:lnTo>
                  <a:lnTo>
                    <a:pt x="67" y="10"/>
                  </a:lnTo>
                  <a:lnTo>
                    <a:pt x="69" y="10"/>
                  </a:lnTo>
                  <a:lnTo>
                    <a:pt x="69" y="8"/>
                  </a:lnTo>
                  <a:lnTo>
                    <a:pt x="67" y="8"/>
                  </a:lnTo>
                  <a:lnTo>
                    <a:pt x="67" y="6"/>
                  </a:lnTo>
                  <a:lnTo>
                    <a:pt x="67" y="8"/>
                  </a:lnTo>
                  <a:lnTo>
                    <a:pt x="67" y="6"/>
                  </a:lnTo>
                  <a:lnTo>
                    <a:pt x="69" y="6"/>
                  </a:lnTo>
                  <a:lnTo>
                    <a:pt x="71" y="6"/>
                  </a:lnTo>
                  <a:lnTo>
                    <a:pt x="69" y="6"/>
                  </a:lnTo>
                  <a:lnTo>
                    <a:pt x="69" y="4"/>
                  </a:lnTo>
                  <a:lnTo>
                    <a:pt x="71" y="2"/>
                  </a:lnTo>
                  <a:lnTo>
                    <a:pt x="69" y="2"/>
                  </a:lnTo>
                  <a:lnTo>
                    <a:pt x="71" y="2"/>
                  </a:lnTo>
                  <a:lnTo>
                    <a:pt x="73" y="2"/>
                  </a:lnTo>
                  <a:lnTo>
                    <a:pt x="75" y="4"/>
                  </a:lnTo>
                  <a:lnTo>
                    <a:pt x="79" y="6"/>
                  </a:lnTo>
                  <a:lnTo>
                    <a:pt x="83" y="8"/>
                  </a:lnTo>
                  <a:lnTo>
                    <a:pt x="86" y="10"/>
                  </a:lnTo>
                  <a:lnTo>
                    <a:pt x="90" y="12"/>
                  </a:lnTo>
                  <a:lnTo>
                    <a:pt x="92" y="14"/>
                  </a:lnTo>
                  <a:lnTo>
                    <a:pt x="96" y="16"/>
                  </a:lnTo>
                  <a:lnTo>
                    <a:pt x="100" y="18"/>
                  </a:lnTo>
                  <a:lnTo>
                    <a:pt x="104" y="20"/>
                  </a:lnTo>
                  <a:lnTo>
                    <a:pt x="106" y="21"/>
                  </a:lnTo>
                  <a:lnTo>
                    <a:pt x="109" y="23"/>
                  </a:lnTo>
                  <a:lnTo>
                    <a:pt x="113" y="25"/>
                  </a:lnTo>
                  <a:lnTo>
                    <a:pt x="117" y="27"/>
                  </a:lnTo>
                  <a:lnTo>
                    <a:pt x="121" y="29"/>
                  </a:lnTo>
                  <a:lnTo>
                    <a:pt x="123" y="31"/>
                  </a:lnTo>
                  <a:lnTo>
                    <a:pt x="125" y="31"/>
                  </a:lnTo>
                  <a:lnTo>
                    <a:pt x="127" y="33"/>
                  </a:lnTo>
                  <a:lnTo>
                    <a:pt x="129" y="33"/>
                  </a:lnTo>
                  <a:lnTo>
                    <a:pt x="129" y="35"/>
                  </a:lnTo>
                  <a:lnTo>
                    <a:pt x="129" y="39"/>
                  </a:lnTo>
                  <a:lnTo>
                    <a:pt x="127" y="39"/>
                  </a:lnTo>
                  <a:lnTo>
                    <a:pt x="127" y="41"/>
                  </a:lnTo>
                  <a:lnTo>
                    <a:pt x="129" y="41"/>
                  </a:lnTo>
                  <a:lnTo>
                    <a:pt x="127" y="41"/>
                  </a:lnTo>
                  <a:lnTo>
                    <a:pt x="129" y="41"/>
                  </a:lnTo>
                  <a:lnTo>
                    <a:pt x="131" y="43"/>
                  </a:lnTo>
                  <a:lnTo>
                    <a:pt x="131" y="45"/>
                  </a:lnTo>
                  <a:lnTo>
                    <a:pt x="132" y="45"/>
                  </a:lnTo>
                  <a:lnTo>
                    <a:pt x="134" y="46"/>
                  </a:lnTo>
                  <a:lnTo>
                    <a:pt x="136" y="48"/>
                  </a:lnTo>
                  <a:lnTo>
                    <a:pt x="138" y="48"/>
                  </a:lnTo>
                  <a:lnTo>
                    <a:pt x="140" y="50"/>
                  </a:lnTo>
                  <a:lnTo>
                    <a:pt x="142" y="52"/>
                  </a:lnTo>
                  <a:lnTo>
                    <a:pt x="144" y="52"/>
                  </a:lnTo>
                  <a:lnTo>
                    <a:pt x="144" y="54"/>
                  </a:lnTo>
                  <a:lnTo>
                    <a:pt x="146" y="54"/>
                  </a:lnTo>
                  <a:lnTo>
                    <a:pt x="148" y="56"/>
                  </a:lnTo>
                  <a:lnTo>
                    <a:pt x="150" y="56"/>
                  </a:lnTo>
                  <a:lnTo>
                    <a:pt x="150" y="58"/>
                  </a:lnTo>
                  <a:lnTo>
                    <a:pt x="152" y="58"/>
                  </a:lnTo>
                  <a:lnTo>
                    <a:pt x="154" y="60"/>
                  </a:lnTo>
                  <a:lnTo>
                    <a:pt x="154" y="62"/>
                  </a:lnTo>
                  <a:lnTo>
                    <a:pt x="152" y="62"/>
                  </a:lnTo>
                  <a:lnTo>
                    <a:pt x="154" y="62"/>
                  </a:lnTo>
                  <a:lnTo>
                    <a:pt x="154" y="64"/>
                  </a:lnTo>
                  <a:lnTo>
                    <a:pt x="152" y="64"/>
                  </a:lnTo>
                  <a:lnTo>
                    <a:pt x="152" y="62"/>
                  </a:lnTo>
                  <a:lnTo>
                    <a:pt x="152" y="64"/>
                  </a:lnTo>
                  <a:lnTo>
                    <a:pt x="152" y="66"/>
                  </a:lnTo>
                  <a:lnTo>
                    <a:pt x="152" y="68"/>
                  </a:lnTo>
                  <a:lnTo>
                    <a:pt x="150" y="68"/>
                  </a:lnTo>
                  <a:lnTo>
                    <a:pt x="150" y="69"/>
                  </a:lnTo>
                  <a:lnTo>
                    <a:pt x="152" y="69"/>
                  </a:lnTo>
                  <a:lnTo>
                    <a:pt x="152" y="68"/>
                  </a:lnTo>
                  <a:lnTo>
                    <a:pt x="150" y="69"/>
                  </a:lnTo>
                  <a:lnTo>
                    <a:pt x="150" y="71"/>
                  </a:lnTo>
                  <a:lnTo>
                    <a:pt x="150" y="73"/>
                  </a:lnTo>
                  <a:lnTo>
                    <a:pt x="148" y="75"/>
                  </a:lnTo>
                  <a:lnTo>
                    <a:pt x="148" y="77"/>
                  </a:lnTo>
                  <a:lnTo>
                    <a:pt x="148" y="79"/>
                  </a:lnTo>
                  <a:lnTo>
                    <a:pt x="146" y="79"/>
                  </a:lnTo>
                  <a:lnTo>
                    <a:pt x="146" y="81"/>
                  </a:lnTo>
                  <a:lnTo>
                    <a:pt x="146" y="83"/>
                  </a:lnTo>
                  <a:lnTo>
                    <a:pt x="148" y="83"/>
                  </a:lnTo>
                  <a:lnTo>
                    <a:pt x="148" y="85"/>
                  </a:lnTo>
                  <a:lnTo>
                    <a:pt x="148" y="87"/>
                  </a:lnTo>
                  <a:lnTo>
                    <a:pt x="148" y="89"/>
                  </a:lnTo>
                  <a:lnTo>
                    <a:pt x="150" y="89"/>
                  </a:lnTo>
                  <a:lnTo>
                    <a:pt x="152" y="89"/>
                  </a:lnTo>
                  <a:lnTo>
                    <a:pt x="152" y="91"/>
                  </a:lnTo>
                  <a:lnTo>
                    <a:pt x="154" y="91"/>
                  </a:lnTo>
                  <a:lnTo>
                    <a:pt x="154" y="93"/>
                  </a:lnTo>
                  <a:lnTo>
                    <a:pt x="154" y="94"/>
                  </a:lnTo>
                  <a:lnTo>
                    <a:pt x="155" y="94"/>
                  </a:lnTo>
                  <a:lnTo>
                    <a:pt x="154" y="94"/>
                  </a:lnTo>
                  <a:lnTo>
                    <a:pt x="155" y="94"/>
                  </a:lnTo>
                  <a:lnTo>
                    <a:pt x="157" y="94"/>
                  </a:lnTo>
                  <a:lnTo>
                    <a:pt x="157" y="96"/>
                  </a:lnTo>
                  <a:lnTo>
                    <a:pt x="159" y="96"/>
                  </a:lnTo>
                  <a:lnTo>
                    <a:pt x="159" y="98"/>
                  </a:lnTo>
                  <a:lnTo>
                    <a:pt x="157" y="98"/>
                  </a:lnTo>
                  <a:lnTo>
                    <a:pt x="157" y="100"/>
                  </a:lnTo>
                  <a:lnTo>
                    <a:pt x="157" y="98"/>
                  </a:lnTo>
                  <a:lnTo>
                    <a:pt x="157" y="100"/>
                  </a:lnTo>
                  <a:lnTo>
                    <a:pt x="155" y="100"/>
                  </a:lnTo>
                  <a:lnTo>
                    <a:pt x="155" y="102"/>
                  </a:lnTo>
                  <a:lnTo>
                    <a:pt x="155" y="104"/>
                  </a:lnTo>
                  <a:lnTo>
                    <a:pt x="154" y="104"/>
                  </a:lnTo>
                  <a:lnTo>
                    <a:pt x="154" y="106"/>
                  </a:lnTo>
                  <a:lnTo>
                    <a:pt x="154" y="108"/>
                  </a:lnTo>
                  <a:lnTo>
                    <a:pt x="155" y="108"/>
                  </a:lnTo>
                  <a:lnTo>
                    <a:pt x="154" y="108"/>
                  </a:lnTo>
                  <a:lnTo>
                    <a:pt x="155" y="108"/>
                  </a:lnTo>
                  <a:lnTo>
                    <a:pt x="155" y="110"/>
                  </a:lnTo>
                  <a:lnTo>
                    <a:pt x="154" y="110"/>
                  </a:lnTo>
                  <a:lnTo>
                    <a:pt x="155" y="110"/>
                  </a:lnTo>
                  <a:lnTo>
                    <a:pt x="155" y="108"/>
                  </a:lnTo>
                  <a:lnTo>
                    <a:pt x="155" y="110"/>
                  </a:lnTo>
                  <a:lnTo>
                    <a:pt x="157" y="110"/>
                  </a:lnTo>
                  <a:lnTo>
                    <a:pt x="157" y="112"/>
                  </a:lnTo>
                  <a:lnTo>
                    <a:pt x="157" y="114"/>
                  </a:lnTo>
                  <a:lnTo>
                    <a:pt x="155" y="114"/>
                  </a:lnTo>
                  <a:lnTo>
                    <a:pt x="155" y="116"/>
                  </a:lnTo>
                  <a:lnTo>
                    <a:pt x="155" y="117"/>
                  </a:lnTo>
                  <a:lnTo>
                    <a:pt x="154" y="117"/>
                  </a:lnTo>
                  <a:lnTo>
                    <a:pt x="155" y="117"/>
                  </a:lnTo>
                  <a:lnTo>
                    <a:pt x="154" y="117"/>
                  </a:lnTo>
                  <a:lnTo>
                    <a:pt x="155" y="119"/>
                  </a:lnTo>
                  <a:lnTo>
                    <a:pt x="155" y="121"/>
                  </a:lnTo>
                  <a:lnTo>
                    <a:pt x="155" y="123"/>
                  </a:lnTo>
                  <a:lnTo>
                    <a:pt x="155" y="125"/>
                  </a:lnTo>
                  <a:lnTo>
                    <a:pt x="157" y="125"/>
                  </a:lnTo>
                  <a:lnTo>
                    <a:pt x="157" y="127"/>
                  </a:lnTo>
                  <a:lnTo>
                    <a:pt x="159" y="127"/>
                  </a:lnTo>
                  <a:lnTo>
                    <a:pt x="157" y="127"/>
                  </a:lnTo>
                  <a:lnTo>
                    <a:pt x="155" y="127"/>
                  </a:lnTo>
                  <a:lnTo>
                    <a:pt x="157" y="127"/>
                  </a:lnTo>
                  <a:lnTo>
                    <a:pt x="157" y="129"/>
                  </a:lnTo>
                  <a:lnTo>
                    <a:pt x="157" y="131"/>
                  </a:lnTo>
                  <a:lnTo>
                    <a:pt x="159" y="131"/>
                  </a:lnTo>
                  <a:lnTo>
                    <a:pt x="159" y="133"/>
                  </a:lnTo>
                  <a:lnTo>
                    <a:pt x="159" y="135"/>
                  </a:lnTo>
                  <a:lnTo>
                    <a:pt x="159" y="137"/>
                  </a:lnTo>
                  <a:lnTo>
                    <a:pt x="159" y="135"/>
                  </a:lnTo>
                  <a:lnTo>
                    <a:pt x="159" y="137"/>
                  </a:lnTo>
                  <a:lnTo>
                    <a:pt x="161" y="137"/>
                  </a:lnTo>
                  <a:lnTo>
                    <a:pt x="161" y="139"/>
                  </a:lnTo>
                  <a:lnTo>
                    <a:pt x="161" y="141"/>
                  </a:lnTo>
                  <a:lnTo>
                    <a:pt x="161" y="142"/>
                  </a:lnTo>
                  <a:lnTo>
                    <a:pt x="163" y="142"/>
                  </a:lnTo>
                  <a:lnTo>
                    <a:pt x="161" y="142"/>
                  </a:lnTo>
                  <a:lnTo>
                    <a:pt x="163" y="144"/>
                  </a:lnTo>
                  <a:lnTo>
                    <a:pt x="161" y="144"/>
                  </a:lnTo>
                  <a:lnTo>
                    <a:pt x="161" y="146"/>
                  </a:lnTo>
                  <a:lnTo>
                    <a:pt x="161" y="144"/>
                  </a:lnTo>
                  <a:lnTo>
                    <a:pt x="163" y="144"/>
                  </a:lnTo>
                  <a:lnTo>
                    <a:pt x="165" y="146"/>
                  </a:lnTo>
                  <a:lnTo>
                    <a:pt x="165" y="148"/>
                  </a:lnTo>
                  <a:lnTo>
                    <a:pt x="165" y="146"/>
                  </a:lnTo>
                  <a:lnTo>
                    <a:pt x="167" y="146"/>
                  </a:lnTo>
                  <a:lnTo>
                    <a:pt x="167" y="148"/>
                  </a:lnTo>
                  <a:lnTo>
                    <a:pt x="167" y="150"/>
                  </a:lnTo>
                  <a:lnTo>
                    <a:pt x="169" y="150"/>
                  </a:lnTo>
                  <a:lnTo>
                    <a:pt x="169" y="148"/>
                  </a:lnTo>
                  <a:lnTo>
                    <a:pt x="169" y="150"/>
                  </a:lnTo>
                  <a:lnTo>
                    <a:pt x="171" y="150"/>
                  </a:lnTo>
                  <a:lnTo>
                    <a:pt x="169" y="150"/>
                  </a:lnTo>
                  <a:lnTo>
                    <a:pt x="169" y="148"/>
                  </a:lnTo>
                  <a:lnTo>
                    <a:pt x="171" y="148"/>
                  </a:lnTo>
                  <a:lnTo>
                    <a:pt x="171" y="150"/>
                  </a:lnTo>
                  <a:lnTo>
                    <a:pt x="173" y="150"/>
                  </a:lnTo>
                  <a:lnTo>
                    <a:pt x="173" y="152"/>
                  </a:lnTo>
                  <a:lnTo>
                    <a:pt x="173" y="154"/>
                  </a:lnTo>
                  <a:lnTo>
                    <a:pt x="171" y="154"/>
                  </a:lnTo>
                  <a:lnTo>
                    <a:pt x="169" y="154"/>
                  </a:lnTo>
                  <a:lnTo>
                    <a:pt x="169" y="156"/>
                  </a:lnTo>
                  <a:lnTo>
                    <a:pt x="167" y="156"/>
                  </a:lnTo>
                  <a:lnTo>
                    <a:pt x="165" y="158"/>
                  </a:lnTo>
                  <a:lnTo>
                    <a:pt x="163" y="160"/>
                  </a:lnTo>
                  <a:lnTo>
                    <a:pt x="161" y="160"/>
                  </a:lnTo>
                  <a:lnTo>
                    <a:pt x="159" y="162"/>
                  </a:lnTo>
                  <a:lnTo>
                    <a:pt x="157" y="162"/>
                  </a:lnTo>
                  <a:lnTo>
                    <a:pt x="154" y="164"/>
                  </a:lnTo>
                  <a:lnTo>
                    <a:pt x="152" y="164"/>
                  </a:lnTo>
                  <a:lnTo>
                    <a:pt x="148" y="164"/>
                  </a:lnTo>
                  <a:lnTo>
                    <a:pt x="148" y="165"/>
                  </a:lnTo>
                  <a:lnTo>
                    <a:pt x="146" y="165"/>
                  </a:lnTo>
                  <a:lnTo>
                    <a:pt x="144" y="165"/>
                  </a:lnTo>
                  <a:lnTo>
                    <a:pt x="142" y="167"/>
                  </a:lnTo>
                  <a:lnTo>
                    <a:pt x="140" y="167"/>
                  </a:lnTo>
                  <a:lnTo>
                    <a:pt x="138" y="165"/>
                  </a:lnTo>
                  <a:lnTo>
                    <a:pt x="136" y="165"/>
                  </a:lnTo>
                  <a:lnTo>
                    <a:pt x="134" y="165"/>
                  </a:lnTo>
                  <a:lnTo>
                    <a:pt x="132" y="165"/>
                  </a:lnTo>
                  <a:lnTo>
                    <a:pt x="132" y="167"/>
                  </a:lnTo>
                  <a:lnTo>
                    <a:pt x="131" y="167"/>
                  </a:lnTo>
                  <a:lnTo>
                    <a:pt x="131" y="169"/>
                  </a:lnTo>
                  <a:lnTo>
                    <a:pt x="129" y="171"/>
                  </a:lnTo>
                  <a:lnTo>
                    <a:pt x="127" y="171"/>
                  </a:lnTo>
                  <a:lnTo>
                    <a:pt x="127" y="173"/>
                  </a:lnTo>
                  <a:lnTo>
                    <a:pt x="125" y="173"/>
                  </a:lnTo>
                  <a:lnTo>
                    <a:pt x="123" y="173"/>
                  </a:lnTo>
                  <a:lnTo>
                    <a:pt x="121" y="173"/>
                  </a:lnTo>
                  <a:lnTo>
                    <a:pt x="121" y="171"/>
                  </a:lnTo>
                  <a:lnTo>
                    <a:pt x="119" y="171"/>
                  </a:lnTo>
                  <a:lnTo>
                    <a:pt x="117" y="171"/>
                  </a:lnTo>
                  <a:lnTo>
                    <a:pt x="115" y="171"/>
                  </a:lnTo>
                  <a:lnTo>
                    <a:pt x="113" y="171"/>
                  </a:lnTo>
                  <a:lnTo>
                    <a:pt x="113" y="173"/>
                  </a:lnTo>
                  <a:lnTo>
                    <a:pt x="111" y="173"/>
                  </a:lnTo>
                  <a:lnTo>
                    <a:pt x="109" y="173"/>
                  </a:lnTo>
                  <a:lnTo>
                    <a:pt x="107" y="173"/>
                  </a:lnTo>
                  <a:lnTo>
                    <a:pt x="106" y="173"/>
                  </a:lnTo>
                  <a:lnTo>
                    <a:pt x="106" y="171"/>
                  </a:lnTo>
                  <a:lnTo>
                    <a:pt x="104" y="171"/>
                  </a:lnTo>
                  <a:lnTo>
                    <a:pt x="104" y="169"/>
                  </a:lnTo>
                  <a:lnTo>
                    <a:pt x="102" y="169"/>
                  </a:lnTo>
                  <a:lnTo>
                    <a:pt x="102" y="167"/>
                  </a:lnTo>
                  <a:lnTo>
                    <a:pt x="100" y="167"/>
                  </a:lnTo>
                  <a:lnTo>
                    <a:pt x="98" y="169"/>
                  </a:lnTo>
                  <a:lnTo>
                    <a:pt x="96" y="169"/>
                  </a:lnTo>
                  <a:lnTo>
                    <a:pt x="96" y="171"/>
                  </a:lnTo>
                  <a:lnTo>
                    <a:pt x="94" y="171"/>
                  </a:lnTo>
                  <a:lnTo>
                    <a:pt x="92" y="171"/>
                  </a:lnTo>
                  <a:lnTo>
                    <a:pt x="86" y="171"/>
                  </a:lnTo>
                  <a:lnTo>
                    <a:pt x="86" y="169"/>
                  </a:lnTo>
                  <a:lnTo>
                    <a:pt x="84" y="169"/>
                  </a:lnTo>
                  <a:lnTo>
                    <a:pt x="84" y="167"/>
                  </a:lnTo>
                  <a:lnTo>
                    <a:pt x="83" y="167"/>
                  </a:lnTo>
                  <a:lnTo>
                    <a:pt x="83" y="165"/>
                  </a:lnTo>
                  <a:lnTo>
                    <a:pt x="83" y="164"/>
                  </a:lnTo>
                  <a:lnTo>
                    <a:pt x="81" y="164"/>
                  </a:lnTo>
                  <a:lnTo>
                    <a:pt x="81" y="162"/>
                  </a:lnTo>
                  <a:lnTo>
                    <a:pt x="81" y="160"/>
                  </a:lnTo>
                  <a:lnTo>
                    <a:pt x="81" y="158"/>
                  </a:lnTo>
                  <a:lnTo>
                    <a:pt x="81" y="156"/>
                  </a:lnTo>
                  <a:lnTo>
                    <a:pt x="81" y="154"/>
                  </a:lnTo>
                  <a:lnTo>
                    <a:pt x="79" y="154"/>
                  </a:lnTo>
                  <a:lnTo>
                    <a:pt x="81" y="152"/>
                  </a:lnTo>
                  <a:lnTo>
                    <a:pt x="79" y="152"/>
                  </a:lnTo>
                  <a:lnTo>
                    <a:pt x="79" y="150"/>
                  </a:lnTo>
                  <a:lnTo>
                    <a:pt x="79" y="148"/>
                  </a:lnTo>
                  <a:lnTo>
                    <a:pt x="79" y="146"/>
                  </a:lnTo>
                  <a:lnTo>
                    <a:pt x="79" y="144"/>
                  </a:lnTo>
                  <a:lnTo>
                    <a:pt x="77" y="142"/>
                  </a:lnTo>
                  <a:lnTo>
                    <a:pt x="75" y="141"/>
                  </a:lnTo>
                  <a:lnTo>
                    <a:pt x="73" y="139"/>
                  </a:lnTo>
                  <a:lnTo>
                    <a:pt x="71" y="137"/>
                  </a:lnTo>
                  <a:lnTo>
                    <a:pt x="69" y="137"/>
                  </a:lnTo>
                  <a:lnTo>
                    <a:pt x="69" y="139"/>
                  </a:lnTo>
                  <a:lnTo>
                    <a:pt x="69" y="141"/>
                  </a:lnTo>
                  <a:lnTo>
                    <a:pt x="67" y="139"/>
                  </a:lnTo>
                  <a:lnTo>
                    <a:pt x="65" y="139"/>
                  </a:lnTo>
                  <a:lnTo>
                    <a:pt x="63" y="139"/>
                  </a:lnTo>
                  <a:lnTo>
                    <a:pt x="61" y="139"/>
                  </a:lnTo>
                  <a:lnTo>
                    <a:pt x="59" y="139"/>
                  </a:lnTo>
                  <a:lnTo>
                    <a:pt x="59" y="137"/>
                  </a:lnTo>
                  <a:lnTo>
                    <a:pt x="58" y="137"/>
                  </a:lnTo>
                  <a:lnTo>
                    <a:pt x="56" y="137"/>
                  </a:lnTo>
                  <a:lnTo>
                    <a:pt x="54" y="135"/>
                  </a:lnTo>
                  <a:lnTo>
                    <a:pt x="52" y="135"/>
                  </a:lnTo>
                  <a:lnTo>
                    <a:pt x="50" y="135"/>
                  </a:lnTo>
                  <a:lnTo>
                    <a:pt x="50" y="133"/>
                  </a:lnTo>
                  <a:lnTo>
                    <a:pt x="48" y="133"/>
                  </a:lnTo>
                  <a:lnTo>
                    <a:pt x="46" y="133"/>
                  </a:lnTo>
                  <a:lnTo>
                    <a:pt x="46" y="131"/>
                  </a:lnTo>
                  <a:lnTo>
                    <a:pt x="44" y="131"/>
                  </a:lnTo>
                  <a:lnTo>
                    <a:pt x="42" y="131"/>
                  </a:lnTo>
                  <a:lnTo>
                    <a:pt x="40" y="131"/>
                  </a:lnTo>
                  <a:lnTo>
                    <a:pt x="40" y="129"/>
                  </a:lnTo>
                  <a:lnTo>
                    <a:pt x="40" y="131"/>
                  </a:lnTo>
                  <a:lnTo>
                    <a:pt x="40" y="129"/>
                  </a:lnTo>
                  <a:lnTo>
                    <a:pt x="38" y="129"/>
                  </a:lnTo>
                  <a:lnTo>
                    <a:pt x="38" y="131"/>
                  </a:lnTo>
                  <a:lnTo>
                    <a:pt x="38" y="129"/>
                  </a:lnTo>
                  <a:lnTo>
                    <a:pt x="36" y="129"/>
                  </a:lnTo>
                  <a:lnTo>
                    <a:pt x="38" y="127"/>
                  </a:lnTo>
                  <a:lnTo>
                    <a:pt x="35" y="127"/>
                  </a:lnTo>
                  <a:lnTo>
                    <a:pt x="33" y="127"/>
                  </a:lnTo>
                  <a:lnTo>
                    <a:pt x="31" y="125"/>
                  </a:lnTo>
                  <a:lnTo>
                    <a:pt x="31" y="123"/>
                  </a:lnTo>
                  <a:lnTo>
                    <a:pt x="29" y="123"/>
                  </a:lnTo>
                  <a:lnTo>
                    <a:pt x="29" y="121"/>
                  </a:lnTo>
                  <a:lnTo>
                    <a:pt x="29" y="123"/>
                  </a:lnTo>
                  <a:lnTo>
                    <a:pt x="27" y="123"/>
                  </a:lnTo>
                  <a:lnTo>
                    <a:pt x="27" y="121"/>
                  </a:lnTo>
                  <a:lnTo>
                    <a:pt x="25" y="121"/>
                  </a:lnTo>
                  <a:lnTo>
                    <a:pt x="25" y="119"/>
                  </a:lnTo>
                  <a:lnTo>
                    <a:pt x="23" y="119"/>
                  </a:lnTo>
                  <a:lnTo>
                    <a:pt x="23" y="117"/>
                  </a:lnTo>
                  <a:lnTo>
                    <a:pt x="21" y="117"/>
                  </a:lnTo>
                  <a:lnTo>
                    <a:pt x="23" y="116"/>
                  </a:lnTo>
                  <a:lnTo>
                    <a:pt x="21" y="116"/>
                  </a:lnTo>
                  <a:lnTo>
                    <a:pt x="21" y="114"/>
                  </a:lnTo>
                  <a:lnTo>
                    <a:pt x="21" y="112"/>
                  </a:lnTo>
                  <a:lnTo>
                    <a:pt x="19" y="112"/>
                  </a:lnTo>
                  <a:lnTo>
                    <a:pt x="19" y="110"/>
                  </a:lnTo>
                  <a:lnTo>
                    <a:pt x="19" y="108"/>
                  </a:lnTo>
                  <a:lnTo>
                    <a:pt x="17" y="108"/>
                  </a:lnTo>
                  <a:lnTo>
                    <a:pt x="17" y="106"/>
                  </a:lnTo>
                  <a:lnTo>
                    <a:pt x="15" y="104"/>
                  </a:lnTo>
                  <a:lnTo>
                    <a:pt x="17" y="102"/>
                  </a:lnTo>
                  <a:lnTo>
                    <a:pt x="15" y="102"/>
                  </a:lnTo>
                  <a:lnTo>
                    <a:pt x="15" y="100"/>
                  </a:lnTo>
                  <a:lnTo>
                    <a:pt x="15" y="98"/>
                  </a:lnTo>
                  <a:lnTo>
                    <a:pt x="15" y="96"/>
                  </a:lnTo>
                  <a:lnTo>
                    <a:pt x="15" y="94"/>
                  </a:lnTo>
                  <a:lnTo>
                    <a:pt x="13" y="94"/>
                  </a:lnTo>
                  <a:lnTo>
                    <a:pt x="13" y="93"/>
                  </a:lnTo>
                  <a:lnTo>
                    <a:pt x="11" y="93"/>
                  </a:lnTo>
                  <a:lnTo>
                    <a:pt x="11" y="91"/>
                  </a:lnTo>
                  <a:lnTo>
                    <a:pt x="10" y="89"/>
                  </a:lnTo>
                  <a:lnTo>
                    <a:pt x="8" y="89"/>
                  </a:lnTo>
                  <a:lnTo>
                    <a:pt x="6" y="89"/>
                  </a:lnTo>
                  <a:lnTo>
                    <a:pt x="4" y="87"/>
                  </a:lnTo>
                  <a:lnTo>
                    <a:pt x="4" y="85"/>
                  </a:lnTo>
                  <a:lnTo>
                    <a:pt x="2" y="85"/>
                  </a:lnTo>
                  <a:lnTo>
                    <a:pt x="2" y="83"/>
                  </a:lnTo>
                  <a:lnTo>
                    <a:pt x="2" y="81"/>
                  </a:lnTo>
                  <a:lnTo>
                    <a:pt x="4" y="81"/>
                  </a:lnTo>
                  <a:lnTo>
                    <a:pt x="6" y="79"/>
                  </a:lnTo>
                  <a:lnTo>
                    <a:pt x="6" y="77"/>
                  </a:lnTo>
                  <a:lnTo>
                    <a:pt x="4" y="73"/>
                  </a:lnTo>
                  <a:lnTo>
                    <a:pt x="2" y="71"/>
                  </a:lnTo>
                  <a:lnTo>
                    <a:pt x="4" y="71"/>
                  </a:lnTo>
                  <a:lnTo>
                    <a:pt x="4" y="69"/>
                  </a:lnTo>
                  <a:lnTo>
                    <a:pt x="4" y="68"/>
                  </a:lnTo>
                  <a:lnTo>
                    <a:pt x="4" y="66"/>
                  </a:lnTo>
                  <a:lnTo>
                    <a:pt x="2" y="64"/>
                  </a:lnTo>
                  <a:lnTo>
                    <a:pt x="0" y="64"/>
                  </a:lnTo>
                  <a:lnTo>
                    <a:pt x="0" y="62"/>
                  </a:lnTo>
                  <a:lnTo>
                    <a:pt x="2" y="56"/>
                  </a:lnTo>
                  <a:lnTo>
                    <a:pt x="4" y="56"/>
                  </a:lnTo>
                  <a:lnTo>
                    <a:pt x="4" y="54"/>
                  </a:lnTo>
                  <a:lnTo>
                    <a:pt x="6" y="54"/>
                  </a:lnTo>
                  <a:lnTo>
                    <a:pt x="6" y="52"/>
                  </a:lnTo>
                  <a:lnTo>
                    <a:pt x="8" y="52"/>
                  </a:lnTo>
                  <a:lnTo>
                    <a:pt x="8" y="50"/>
                  </a:lnTo>
                  <a:lnTo>
                    <a:pt x="10" y="50"/>
                  </a:lnTo>
                  <a:lnTo>
                    <a:pt x="10" y="48"/>
                  </a:lnTo>
                  <a:lnTo>
                    <a:pt x="10" y="46"/>
                  </a:lnTo>
                  <a:lnTo>
                    <a:pt x="11" y="46"/>
                  </a:lnTo>
                  <a:lnTo>
                    <a:pt x="11" y="45"/>
                  </a:lnTo>
                  <a:lnTo>
                    <a:pt x="13" y="45"/>
                  </a:lnTo>
                  <a:lnTo>
                    <a:pt x="13" y="43"/>
                  </a:lnTo>
                  <a:lnTo>
                    <a:pt x="13" y="41"/>
                  </a:lnTo>
                  <a:lnTo>
                    <a:pt x="15" y="41"/>
                  </a:lnTo>
                  <a:lnTo>
                    <a:pt x="17" y="41"/>
                  </a:lnTo>
                  <a:lnTo>
                    <a:pt x="17" y="39"/>
                  </a:lnTo>
                  <a:lnTo>
                    <a:pt x="15" y="39"/>
                  </a:lnTo>
                  <a:lnTo>
                    <a:pt x="17" y="39"/>
                  </a:lnTo>
                  <a:lnTo>
                    <a:pt x="17" y="37"/>
                  </a:lnTo>
                  <a:lnTo>
                    <a:pt x="19" y="37"/>
                  </a:lnTo>
                  <a:lnTo>
                    <a:pt x="19" y="35"/>
                  </a:lnTo>
                  <a:lnTo>
                    <a:pt x="19" y="33"/>
                  </a:lnTo>
                  <a:lnTo>
                    <a:pt x="17" y="33"/>
                  </a:lnTo>
                  <a:lnTo>
                    <a:pt x="17" y="31"/>
                  </a:lnTo>
                  <a:lnTo>
                    <a:pt x="15" y="31"/>
                  </a:lnTo>
                  <a:lnTo>
                    <a:pt x="13" y="31"/>
                  </a:lnTo>
                  <a:lnTo>
                    <a:pt x="13" y="29"/>
                  </a:lnTo>
                  <a:lnTo>
                    <a:pt x="15" y="27"/>
                  </a:lnTo>
                  <a:lnTo>
                    <a:pt x="13" y="27"/>
                  </a:lnTo>
                  <a:lnTo>
                    <a:pt x="13" y="25"/>
                  </a:lnTo>
                  <a:lnTo>
                    <a:pt x="15" y="23"/>
                  </a:lnTo>
                  <a:lnTo>
                    <a:pt x="17" y="23"/>
                  </a:lnTo>
                  <a:lnTo>
                    <a:pt x="19" y="23"/>
                  </a:lnTo>
                  <a:lnTo>
                    <a:pt x="19" y="21"/>
                  </a:lnTo>
                  <a:lnTo>
                    <a:pt x="21" y="21"/>
                  </a:lnTo>
                  <a:lnTo>
                    <a:pt x="19" y="21"/>
                  </a:lnTo>
                  <a:lnTo>
                    <a:pt x="21" y="20"/>
                  </a:lnTo>
                  <a:lnTo>
                    <a:pt x="21" y="18"/>
                  </a:lnTo>
                  <a:lnTo>
                    <a:pt x="19" y="18"/>
                  </a:lnTo>
                  <a:lnTo>
                    <a:pt x="19" y="16"/>
                  </a:lnTo>
                  <a:lnTo>
                    <a:pt x="19" y="14"/>
                  </a:lnTo>
                  <a:lnTo>
                    <a:pt x="19" y="12"/>
                  </a:lnTo>
                  <a:lnTo>
                    <a:pt x="19" y="10"/>
                  </a:lnTo>
                  <a:lnTo>
                    <a:pt x="19" y="8"/>
                  </a:lnTo>
                  <a:lnTo>
                    <a:pt x="17" y="8"/>
                  </a:lnTo>
                  <a:lnTo>
                    <a:pt x="17" y="6"/>
                  </a:lnTo>
                  <a:lnTo>
                    <a:pt x="15" y="6"/>
                  </a:lnTo>
                  <a:lnTo>
                    <a:pt x="15" y="4"/>
                  </a:lnTo>
                  <a:lnTo>
                    <a:pt x="13" y="4"/>
                  </a:lnTo>
                  <a:lnTo>
                    <a:pt x="13" y="2"/>
                  </a:lnTo>
                  <a:lnTo>
                    <a:pt x="15" y="2"/>
                  </a:lnTo>
                  <a:lnTo>
                    <a:pt x="17" y="2"/>
                  </a:lnTo>
                  <a:lnTo>
                    <a:pt x="17" y="0"/>
                  </a:lnTo>
                  <a:lnTo>
                    <a:pt x="19"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2" name="Freeform 240"/>
            <p:cNvSpPr>
              <a:spLocks noEditPoints="1"/>
            </p:cNvSpPr>
            <p:nvPr/>
          </p:nvSpPr>
          <p:spPr bwMode="auto">
            <a:xfrm>
              <a:off x="5776913" y="4725988"/>
              <a:ext cx="136525" cy="142875"/>
            </a:xfrm>
            <a:custGeom>
              <a:avLst/>
              <a:gdLst>
                <a:gd name="T0" fmla="*/ 48 w 86"/>
                <a:gd name="T1" fmla="*/ 73 h 90"/>
                <a:gd name="T2" fmla="*/ 42 w 86"/>
                <a:gd name="T3" fmla="*/ 73 h 90"/>
                <a:gd name="T4" fmla="*/ 40 w 86"/>
                <a:gd name="T5" fmla="*/ 73 h 90"/>
                <a:gd name="T6" fmla="*/ 52 w 86"/>
                <a:gd name="T7" fmla="*/ 69 h 90"/>
                <a:gd name="T8" fmla="*/ 50 w 86"/>
                <a:gd name="T9" fmla="*/ 67 h 90"/>
                <a:gd name="T10" fmla="*/ 67 w 86"/>
                <a:gd name="T11" fmla="*/ 65 h 90"/>
                <a:gd name="T12" fmla="*/ 67 w 86"/>
                <a:gd name="T13" fmla="*/ 65 h 90"/>
                <a:gd name="T14" fmla="*/ 58 w 86"/>
                <a:gd name="T15" fmla="*/ 65 h 90"/>
                <a:gd name="T16" fmla="*/ 59 w 86"/>
                <a:gd name="T17" fmla="*/ 63 h 90"/>
                <a:gd name="T18" fmla="*/ 77 w 86"/>
                <a:gd name="T19" fmla="*/ 8 h 90"/>
                <a:gd name="T20" fmla="*/ 77 w 86"/>
                <a:gd name="T21" fmla="*/ 17 h 90"/>
                <a:gd name="T22" fmla="*/ 83 w 86"/>
                <a:gd name="T23" fmla="*/ 23 h 90"/>
                <a:gd name="T24" fmla="*/ 84 w 86"/>
                <a:gd name="T25" fmla="*/ 27 h 90"/>
                <a:gd name="T26" fmla="*/ 86 w 86"/>
                <a:gd name="T27" fmla="*/ 36 h 90"/>
                <a:gd name="T28" fmla="*/ 83 w 86"/>
                <a:gd name="T29" fmla="*/ 46 h 90"/>
                <a:gd name="T30" fmla="*/ 77 w 86"/>
                <a:gd name="T31" fmla="*/ 52 h 90"/>
                <a:gd name="T32" fmla="*/ 73 w 86"/>
                <a:gd name="T33" fmla="*/ 59 h 90"/>
                <a:gd name="T34" fmla="*/ 69 w 86"/>
                <a:gd name="T35" fmla="*/ 65 h 90"/>
                <a:gd name="T36" fmla="*/ 65 w 86"/>
                <a:gd name="T37" fmla="*/ 61 h 90"/>
                <a:gd name="T38" fmla="*/ 65 w 86"/>
                <a:gd name="T39" fmla="*/ 63 h 90"/>
                <a:gd name="T40" fmla="*/ 63 w 86"/>
                <a:gd name="T41" fmla="*/ 63 h 90"/>
                <a:gd name="T42" fmla="*/ 59 w 86"/>
                <a:gd name="T43" fmla="*/ 61 h 90"/>
                <a:gd name="T44" fmla="*/ 58 w 86"/>
                <a:gd name="T45" fmla="*/ 61 h 90"/>
                <a:gd name="T46" fmla="*/ 58 w 86"/>
                <a:gd name="T47" fmla="*/ 63 h 90"/>
                <a:gd name="T48" fmla="*/ 54 w 86"/>
                <a:gd name="T49" fmla="*/ 65 h 90"/>
                <a:gd name="T50" fmla="*/ 52 w 86"/>
                <a:gd name="T51" fmla="*/ 65 h 90"/>
                <a:gd name="T52" fmla="*/ 50 w 86"/>
                <a:gd name="T53" fmla="*/ 65 h 90"/>
                <a:gd name="T54" fmla="*/ 48 w 86"/>
                <a:gd name="T55" fmla="*/ 63 h 90"/>
                <a:gd name="T56" fmla="*/ 48 w 86"/>
                <a:gd name="T57" fmla="*/ 65 h 90"/>
                <a:gd name="T58" fmla="*/ 46 w 86"/>
                <a:gd name="T59" fmla="*/ 65 h 90"/>
                <a:gd name="T60" fmla="*/ 40 w 86"/>
                <a:gd name="T61" fmla="*/ 69 h 90"/>
                <a:gd name="T62" fmla="*/ 38 w 86"/>
                <a:gd name="T63" fmla="*/ 69 h 90"/>
                <a:gd name="T64" fmla="*/ 38 w 86"/>
                <a:gd name="T65" fmla="*/ 73 h 90"/>
                <a:gd name="T66" fmla="*/ 35 w 86"/>
                <a:gd name="T67" fmla="*/ 82 h 90"/>
                <a:gd name="T68" fmla="*/ 21 w 86"/>
                <a:gd name="T69" fmla="*/ 82 h 90"/>
                <a:gd name="T70" fmla="*/ 13 w 86"/>
                <a:gd name="T71" fmla="*/ 84 h 90"/>
                <a:gd name="T72" fmla="*/ 8 w 86"/>
                <a:gd name="T73" fmla="*/ 88 h 90"/>
                <a:gd name="T74" fmla="*/ 2 w 86"/>
                <a:gd name="T75" fmla="*/ 88 h 90"/>
                <a:gd name="T76" fmla="*/ 0 w 86"/>
                <a:gd name="T77" fmla="*/ 84 h 90"/>
                <a:gd name="T78" fmla="*/ 2 w 86"/>
                <a:gd name="T79" fmla="*/ 77 h 90"/>
                <a:gd name="T80" fmla="*/ 4 w 86"/>
                <a:gd name="T81" fmla="*/ 71 h 90"/>
                <a:gd name="T82" fmla="*/ 2 w 86"/>
                <a:gd name="T83" fmla="*/ 67 h 90"/>
                <a:gd name="T84" fmla="*/ 6 w 86"/>
                <a:gd name="T85" fmla="*/ 57 h 90"/>
                <a:gd name="T86" fmla="*/ 10 w 86"/>
                <a:gd name="T87" fmla="*/ 52 h 90"/>
                <a:gd name="T88" fmla="*/ 15 w 86"/>
                <a:gd name="T89" fmla="*/ 50 h 90"/>
                <a:gd name="T90" fmla="*/ 17 w 86"/>
                <a:gd name="T91" fmla="*/ 50 h 90"/>
                <a:gd name="T92" fmla="*/ 21 w 86"/>
                <a:gd name="T93" fmla="*/ 42 h 90"/>
                <a:gd name="T94" fmla="*/ 29 w 86"/>
                <a:gd name="T95" fmla="*/ 38 h 90"/>
                <a:gd name="T96" fmla="*/ 31 w 86"/>
                <a:gd name="T97" fmla="*/ 31 h 90"/>
                <a:gd name="T98" fmla="*/ 25 w 86"/>
                <a:gd name="T99" fmla="*/ 32 h 90"/>
                <a:gd name="T100" fmla="*/ 21 w 86"/>
                <a:gd name="T101" fmla="*/ 31 h 90"/>
                <a:gd name="T102" fmla="*/ 19 w 86"/>
                <a:gd name="T103" fmla="*/ 25 h 90"/>
                <a:gd name="T104" fmla="*/ 19 w 86"/>
                <a:gd name="T105" fmla="*/ 17 h 90"/>
                <a:gd name="T106" fmla="*/ 19 w 86"/>
                <a:gd name="T107" fmla="*/ 11 h 90"/>
                <a:gd name="T108" fmla="*/ 25 w 86"/>
                <a:gd name="T109" fmla="*/ 8 h 90"/>
                <a:gd name="T110" fmla="*/ 33 w 86"/>
                <a:gd name="T111" fmla="*/ 8 h 90"/>
                <a:gd name="T112" fmla="*/ 38 w 86"/>
                <a:gd name="T113" fmla="*/ 9 h 90"/>
                <a:gd name="T114" fmla="*/ 42 w 86"/>
                <a:gd name="T115" fmla="*/ 9 h 90"/>
                <a:gd name="T116" fmla="*/ 54 w 86"/>
                <a:gd name="T117" fmla="*/ 6 h 90"/>
                <a:gd name="T118" fmla="*/ 63 w 86"/>
                <a:gd name="T119" fmla="*/ 6 h 90"/>
                <a:gd name="T120" fmla="*/ 71 w 86"/>
                <a:gd name="T121"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 h="90">
                  <a:moveTo>
                    <a:pt x="48" y="73"/>
                  </a:moveTo>
                  <a:lnTo>
                    <a:pt x="46" y="73"/>
                  </a:lnTo>
                  <a:lnTo>
                    <a:pt x="46" y="75"/>
                  </a:lnTo>
                  <a:lnTo>
                    <a:pt x="46" y="73"/>
                  </a:lnTo>
                  <a:lnTo>
                    <a:pt x="48" y="73"/>
                  </a:lnTo>
                  <a:close/>
                  <a:moveTo>
                    <a:pt x="40" y="71"/>
                  </a:moveTo>
                  <a:lnTo>
                    <a:pt x="40" y="73"/>
                  </a:lnTo>
                  <a:lnTo>
                    <a:pt x="42" y="73"/>
                  </a:lnTo>
                  <a:lnTo>
                    <a:pt x="44" y="73"/>
                  </a:lnTo>
                  <a:lnTo>
                    <a:pt x="42" y="73"/>
                  </a:lnTo>
                  <a:lnTo>
                    <a:pt x="42" y="75"/>
                  </a:lnTo>
                  <a:lnTo>
                    <a:pt x="40" y="75"/>
                  </a:lnTo>
                  <a:lnTo>
                    <a:pt x="42" y="75"/>
                  </a:lnTo>
                  <a:lnTo>
                    <a:pt x="42" y="73"/>
                  </a:lnTo>
                  <a:lnTo>
                    <a:pt x="40" y="73"/>
                  </a:lnTo>
                  <a:lnTo>
                    <a:pt x="40" y="71"/>
                  </a:lnTo>
                  <a:lnTo>
                    <a:pt x="38" y="71"/>
                  </a:lnTo>
                  <a:lnTo>
                    <a:pt x="40" y="71"/>
                  </a:lnTo>
                  <a:close/>
                  <a:moveTo>
                    <a:pt x="50" y="69"/>
                  </a:moveTo>
                  <a:lnTo>
                    <a:pt x="52" y="69"/>
                  </a:lnTo>
                  <a:lnTo>
                    <a:pt x="50" y="69"/>
                  </a:lnTo>
                  <a:lnTo>
                    <a:pt x="50" y="67"/>
                  </a:lnTo>
                  <a:lnTo>
                    <a:pt x="50" y="69"/>
                  </a:lnTo>
                  <a:close/>
                  <a:moveTo>
                    <a:pt x="52" y="67"/>
                  </a:moveTo>
                  <a:lnTo>
                    <a:pt x="50" y="67"/>
                  </a:lnTo>
                  <a:lnTo>
                    <a:pt x="52" y="67"/>
                  </a:lnTo>
                  <a:close/>
                  <a:moveTo>
                    <a:pt x="59" y="67"/>
                  </a:moveTo>
                  <a:lnTo>
                    <a:pt x="58" y="67"/>
                  </a:lnTo>
                  <a:lnTo>
                    <a:pt x="59" y="67"/>
                  </a:lnTo>
                  <a:close/>
                  <a:moveTo>
                    <a:pt x="67" y="65"/>
                  </a:moveTo>
                  <a:lnTo>
                    <a:pt x="69" y="65"/>
                  </a:lnTo>
                  <a:lnTo>
                    <a:pt x="69" y="67"/>
                  </a:lnTo>
                  <a:lnTo>
                    <a:pt x="67" y="65"/>
                  </a:lnTo>
                  <a:lnTo>
                    <a:pt x="67" y="67"/>
                  </a:lnTo>
                  <a:lnTo>
                    <a:pt x="67" y="65"/>
                  </a:lnTo>
                  <a:close/>
                  <a:moveTo>
                    <a:pt x="59" y="63"/>
                  </a:moveTo>
                  <a:lnTo>
                    <a:pt x="61" y="63"/>
                  </a:lnTo>
                  <a:lnTo>
                    <a:pt x="59" y="63"/>
                  </a:lnTo>
                  <a:lnTo>
                    <a:pt x="59" y="65"/>
                  </a:lnTo>
                  <a:lnTo>
                    <a:pt x="58" y="65"/>
                  </a:lnTo>
                  <a:lnTo>
                    <a:pt x="58" y="63"/>
                  </a:lnTo>
                  <a:lnTo>
                    <a:pt x="58" y="65"/>
                  </a:lnTo>
                  <a:lnTo>
                    <a:pt x="59" y="63"/>
                  </a:lnTo>
                  <a:lnTo>
                    <a:pt x="58" y="63"/>
                  </a:lnTo>
                  <a:lnTo>
                    <a:pt x="59" y="63"/>
                  </a:lnTo>
                  <a:close/>
                  <a:moveTo>
                    <a:pt x="71" y="6"/>
                  </a:moveTo>
                  <a:lnTo>
                    <a:pt x="73" y="6"/>
                  </a:lnTo>
                  <a:lnTo>
                    <a:pt x="73" y="8"/>
                  </a:lnTo>
                  <a:lnTo>
                    <a:pt x="75" y="8"/>
                  </a:lnTo>
                  <a:lnTo>
                    <a:pt x="77" y="8"/>
                  </a:lnTo>
                  <a:lnTo>
                    <a:pt x="77" y="9"/>
                  </a:lnTo>
                  <a:lnTo>
                    <a:pt x="77" y="11"/>
                  </a:lnTo>
                  <a:lnTo>
                    <a:pt x="77" y="13"/>
                  </a:lnTo>
                  <a:lnTo>
                    <a:pt x="77" y="15"/>
                  </a:lnTo>
                  <a:lnTo>
                    <a:pt x="77" y="17"/>
                  </a:lnTo>
                  <a:lnTo>
                    <a:pt x="79" y="17"/>
                  </a:lnTo>
                  <a:lnTo>
                    <a:pt x="79" y="21"/>
                  </a:lnTo>
                  <a:lnTo>
                    <a:pt x="81" y="21"/>
                  </a:lnTo>
                  <a:lnTo>
                    <a:pt x="83" y="21"/>
                  </a:lnTo>
                  <a:lnTo>
                    <a:pt x="83" y="23"/>
                  </a:lnTo>
                  <a:lnTo>
                    <a:pt x="83" y="25"/>
                  </a:lnTo>
                  <a:lnTo>
                    <a:pt x="83" y="27"/>
                  </a:lnTo>
                  <a:lnTo>
                    <a:pt x="84" y="27"/>
                  </a:lnTo>
                  <a:lnTo>
                    <a:pt x="84" y="25"/>
                  </a:lnTo>
                  <a:lnTo>
                    <a:pt x="84" y="27"/>
                  </a:lnTo>
                  <a:lnTo>
                    <a:pt x="84" y="29"/>
                  </a:lnTo>
                  <a:lnTo>
                    <a:pt x="84" y="31"/>
                  </a:lnTo>
                  <a:lnTo>
                    <a:pt x="84" y="32"/>
                  </a:lnTo>
                  <a:lnTo>
                    <a:pt x="86" y="34"/>
                  </a:lnTo>
                  <a:lnTo>
                    <a:pt x="86" y="36"/>
                  </a:lnTo>
                  <a:lnTo>
                    <a:pt x="86" y="38"/>
                  </a:lnTo>
                  <a:lnTo>
                    <a:pt x="86" y="40"/>
                  </a:lnTo>
                  <a:lnTo>
                    <a:pt x="84" y="42"/>
                  </a:lnTo>
                  <a:lnTo>
                    <a:pt x="84" y="44"/>
                  </a:lnTo>
                  <a:lnTo>
                    <a:pt x="83" y="46"/>
                  </a:lnTo>
                  <a:lnTo>
                    <a:pt x="83" y="48"/>
                  </a:lnTo>
                  <a:lnTo>
                    <a:pt x="81" y="48"/>
                  </a:lnTo>
                  <a:lnTo>
                    <a:pt x="79" y="48"/>
                  </a:lnTo>
                  <a:lnTo>
                    <a:pt x="79" y="50"/>
                  </a:lnTo>
                  <a:lnTo>
                    <a:pt x="77" y="52"/>
                  </a:lnTo>
                  <a:lnTo>
                    <a:pt x="77" y="54"/>
                  </a:lnTo>
                  <a:lnTo>
                    <a:pt x="75" y="55"/>
                  </a:lnTo>
                  <a:lnTo>
                    <a:pt x="75" y="57"/>
                  </a:lnTo>
                  <a:lnTo>
                    <a:pt x="73" y="57"/>
                  </a:lnTo>
                  <a:lnTo>
                    <a:pt x="73" y="59"/>
                  </a:lnTo>
                  <a:lnTo>
                    <a:pt x="71" y="59"/>
                  </a:lnTo>
                  <a:lnTo>
                    <a:pt x="71" y="61"/>
                  </a:lnTo>
                  <a:lnTo>
                    <a:pt x="71" y="63"/>
                  </a:lnTo>
                  <a:lnTo>
                    <a:pt x="69" y="63"/>
                  </a:lnTo>
                  <a:lnTo>
                    <a:pt x="69" y="65"/>
                  </a:lnTo>
                  <a:lnTo>
                    <a:pt x="67" y="63"/>
                  </a:lnTo>
                  <a:lnTo>
                    <a:pt x="67" y="65"/>
                  </a:lnTo>
                  <a:lnTo>
                    <a:pt x="67" y="63"/>
                  </a:lnTo>
                  <a:lnTo>
                    <a:pt x="65" y="63"/>
                  </a:lnTo>
                  <a:lnTo>
                    <a:pt x="65" y="61"/>
                  </a:lnTo>
                  <a:lnTo>
                    <a:pt x="67" y="61"/>
                  </a:lnTo>
                  <a:lnTo>
                    <a:pt x="65" y="61"/>
                  </a:lnTo>
                  <a:lnTo>
                    <a:pt x="63" y="61"/>
                  </a:lnTo>
                  <a:lnTo>
                    <a:pt x="63" y="63"/>
                  </a:lnTo>
                  <a:lnTo>
                    <a:pt x="65" y="63"/>
                  </a:lnTo>
                  <a:lnTo>
                    <a:pt x="63" y="63"/>
                  </a:lnTo>
                  <a:lnTo>
                    <a:pt x="63" y="65"/>
                  </a:lnTo>
                  <a:lnTo>
                    <a:pt x="63" y="63"/>
                  </a:lnTo>
                  <a:lnTo>
                    <a:pt x="63" y="65"/>
                  </a:lnTo>
                  <a:lnTo>
                    <a:pt x="63" y="63"/>
                  </a:lnTo>
                  <a:lnTo>
                    <a:pt x="61" y="63"/>
                  </a:lnTo>
                  <a:lnTo>
                    <a:pt x="63" y="63"/>
                  </a:lnTo>
                  <a:lnTo>
                    <a:pt x="61" y="63"/>
                  </a:lnTo>
                  <a:lnTo>
                    <a:pt x="61" y="61"/>
                  </a:lnTo>
                  <a:lnTo>
                    <a:pt x="59" y="61"/>
                  </a:lnTo>
                  <a:lnTo>
                    <a:pt x="59" y="59"/>
                  </a:lnTo>
                  <a:lnTo>
                    <a:pt x="61" y="59"/>
                  </a:lnTo>
                  <a:lnTo>
                    <a:pt x="59" y="59"/>
                  </a:lnTo>
                  <a:lnTo>
                    <a:pt x="58" y="59"/>
                  </a:lnTo>
                  <a:lnTo>
                    <a:pt x="58" y="61"/>
                  </a:lnTo>
                  <a:lnTo>
                    <a:pt x="58" y="59"/>
                  </a:lnTo>
                  <a:lnTo>
                    <a:pt x="58" y="61"/>
                  </a:lnTo>
                  <a:lnTo>
                    <a:pt x="59" y="61"/>
                  </a:lnTo>
                  <a:lnTo>
                    <a:pt x="58" y="61"/>
                  </a:lnTo>
                  <a:lnTo>
                    <a:pt x="58" y="63"/>
                  </a:lnTo>
                  <a:lnTo>
                    <a:pt x="56" y="63"/>
                  </a:lnTo>
                  <a:lnTo>
                    <a:pt x="58" y="63"/>
                  </a:lnTo>
                  <a:lnTo>
                    <a:pt x="56" y="63"/>
                  </a:lnTo>
                  <a:lnTo>
                    <a:pt x="56" y="65"/>
                  </a:lnTo>
                  <a:lnTo>
                    <a:pt x="54" y="65"/>
                  </a:lnTo>
                  <a:lnTo>
                    <a:pt x="52" y="65"/>
                  </a:lnTo>
                  <a:lnTo>
                    <a:pt x="54" y="65"/>
                  </a:lnTo>
                  <a:lnTo>
                    <a:pt x="52" y="65"/>
                  </a:lnTo>
                  <a:lnTo>
                    <a:pt x="54" y="65"/>
                  </a:lnTo>
                  <a:lnTo>
                    <a:pt x="52" y="65"/>
                  </a:lnTo>
                  <a:lnTo>
                    <a:pt x="52" y="63"/>
                  </a:lnTo>
                  <a:lnTo>
                    <a:pt x="52" y="65"/>
                  </a:lnTo>
                  <a:lnTo>
                    <a:pt x="50" y="65"/>
                  </a:lnTo>
                  <a:lnTo>
                    <a:pt x="48" y="65"/>
                  </a:lnTo>
                  <a:lnTo>
                    <a:pt x="50" y="65"/>
                  </a:lnTo>
                  <a:lnTo>
                    <a:pt x="50" y="63"/>
                  </a:lnTo>
                  <a:lnTo>
                    <a:pt x="50" y="65"/>
                  </a:lnTo>
                  <a:lnTo>
                    <a:pt x="48" y="65"/>
                  </a:lnTo>
                  <a:lnTo>
                    <a:pt x="50" y="63"/>
                  </a:lnTo>
                  <a:lnTo>
                    <a:pt x="48" y="63"/>
                  </a:lnTo>
                  <a:lnTo>
                    <a:pt x="50" y="63"/>
                  </a:lnTo>
                  <a:lnTo>
                    <a:pt x="48" y="63"/>
                  </a:lnTo>
                  <a:lnTo>
                    <a:pt x="48" y="65"/>
                  </a:lnTo>
                  <a:lnTo>
                    <a:pt x="48" y="67"/>
                  </a:lnTo>
                  <a:lnTo>
                    <a:pt x="48" y="65"/>
                  </a:lnTo>
                  <a:lnTo>
                    <a:pt x="46" y="65"/>
                  </a:lnTo>
                  <a:lnTo>
                    <a:pt x="46" y="67"/>
                  </a:lnTo>
                  <a:lnTo>
                    <a:pt x="46" y="65"/>
                  </a:lnTo>
                  <a:lnTo>
                    <a:pt x="46" y="67"/>
                  </a:lnTo>
                  <a:lnTo>
                    <a:pt x="46" y="65"/>
                  </a:lnTo>
                  <a:lnTo>
                    <a:pt x="44" y="65"/>
                  </a:lnTo>
                  <a:lnTo>
                    <a:pt x="44" y="67"/>
                  </a:lnTo>
                  <a:lnTo>
                    <a:pt x="42" y="67"/>
                  </a:lnTo>
                  <a:lnTo>
                    <a:pt x="42" y="69"/>
                  </a:lnTo>
                  <a:lnTo>
                    <a:pt x="40" y="69"/>
                  </a:lnTo>
                  <a:lnTo>
                    <a:pt x="40" y="67"/>
                  </a:lnTo>
                  <a:lnTo>
                    <a:pt x="38" y="67"/>
                  </a:lnTo>
                  <a:lnTo>
                    <a:pt x="38" y="69"/>
                  </a:lnTo>
                  <a:lnTo>
                    <a:pt x="40" y="69"/>
                  </a:lnTo>
                  <a:lnTo>
                    <a:pt x="38" y="69"/>
                  </a:lnTo>
                  <a:lnTo>
                    <a:pt x="36" y="69"/>
                  </a:lnTo>
                  <a:lnTo>
                    <a:pt x="38" y="69"/>
                  </a:lnTo>
                  <a:lnTo>
                    <a:pt x="36" y="71"/>
                  </a:lnTo>
                  <a:lnTo>
                    <a:pt x="38" y="71"/>
                  </a:lnTo>
                  <a:lnTo>
                    <a:pt x="38" y="73"/>
                  </a:lnTo>
                  <a:lnTo>
                    <a:pt x="36" y="75"/>
                  </a:lnTo>
                  <a:lnTo>
                    <a:pt x="35" y="77"/>
                  </a:lnTo>
                  <a:lnTo>
                    <a:pt x="35" y="79"/>
                  </a:lnTo>
                  <a:lnTo>
                    <a:pt x="35" y="80"/>
                  </a:lnTo>
                  <a:lnTo>
                    <a:pt x="35" y="82"/>
                  </a:lnTo>
                  <a:lnTo>
                    <a:pt x="33" y="82"/>
                  </a:lnTo>
                  <a:lnTo>
                    <a:pt x="29" y="82"/>
                  </a:lnTo>
                  <a:lnTo>
                    <a:pt x="27" y="82"/>
                  </a:lnTo>
                  <a:lnTo>
                    <a:pt x="23" y="82"/>
                  </a:lnTo>
                  <a:lnTo>
                    <a:pt x="21" y="82"/>
                  </a:lnTo>
                  <a:lnTo>
                    <a:pt x="19" y="82"/>
                  </a:lnTo>
                  <a:lnTo>
                    <a:pt x="17" y="82"/>
                  </a:lnTo>
                  <a:lnTo>
                    <a:pt x="17" y="84"/>
                  </a:lnTo>
                  <a:lnTo>
                    <a:pt x="15" y="84"/>
                  </a:lnTo>
                  <a:lnTo>
                    <a:pt x="13" y="84"/>
                  </a:lnTo>
                  <a:lnTo>
                    <a:pt x="11" y="84"/>
                  </a:lnTo>
                  <a:lnTo>
                    <a:pt x="11" y="86"/>
                  </a:lnTo>
                  <a:lnTo>
                    <a:pt x="10" y="86"/>
                  </a:lnTo>
                  <a:lnTo>
                    <a:pt x="10" y="88"/>
                  </a:lnTo>
                  <a:lnTo>
                    <a:pt x="8" y="88"/>
                  </a:lnTo>
                  <a:lnTo>
                    <a:pt x="8" y="90"/>
                  </a:lnTo>
                  <a:lnTo>
                    <a:pt x="6" y="90"/>
                  </a:lnTo>
                  <a:lnTo>
                    <a:pt x="4" y="90"/>
                  </a:lnTo>
                  <a:lnTo>
                    <a:pt x="4" y="88"/>
                  </a:lnTo>
                  <a:lnTo>
                    <a:pt x="2" y="88"/>
                  </a:lnTo>
                  <a:lnTo>
                    <a:pt x="2" y="90"/>
                  </a:lnTo>
                  <a:lnTo>
                    <a:pt x="0" y="90"/>
                  </a:lnTo>
                  <a:lnTo>
                    <a:pt x="0" y="88"/>
                  </a:lnTo>
                  <a:lnTo>
                    <a:pt x="0" y="86"/>
                  </a:lnTo>
                  <a:lnTo>
                    <a:pt x="0" y="84"/>
                  </a:lnTo>
                  <a:lnTo>
                    <a:pt x="0" y="82"/>
                  </a:lnTo>
                  <a:lnTo>
                    <a:pt x="0" y="80"/>
                  </a:lnTo>
                  <a:lnTo>
                    <a:pt x="0" y="79"/>
                  </a:lnTo>
                  <a:lnTo>
                    <a:pt x="0" y="77"/>
                  </a:lnTo>
                  <a:lnTo>
                    <a:pt x="2" y="77"/>
                  </a:lnTo>
                  <a:lnTo>
                    <a:pt x="2" y="75"/>
                  </a:lnTo>
                  <a:lnTo>
                    <a:pt x="0" y="75"/>
                  </a:lnTo>
                  <a:lnTo>
                    <a:pt x="2" y="75"/>
                  </a:lnTo>
                  <a:lnTo>
                    <a:pt x="4" y="73"/>
                  </a:lnTo>
                  <a:lnTo>
                    <a:pt x="4" y="71"/>
                  </a:lnTo>
                  <a:lnTo>
                    <a:pt x="6" y="71"/>
                  </a:lnTo>
                  <a:lnTo>
                    <a:pt x="6" y="69"/>
                  </a:lnTo>
                  <a:lnTo>
                    <a:pt x="4" y="69"/>
                  </a:lnTo>
                  <a:lnTo>
                    <a:pt x="2" y="69"/>
                  </a:lnTo>
                  <a:lnTo>
                    <a:pt x="2" y="67"/>
                  </a:lnTo>
                  <a:lnTo>
                    <a:pt x="2" y="65"/>
                  </a:lnTo>
                  <a:lnTo>
                    <a:pt x="4" y="65"/>
                  </a:lnTo>
                  <a:lnTo>
                    <a:pt x="4" y="61"/>
                  </a:lnTo>
                  <a:lnTo>
                    <a:pt x="6" y="59"/>
                  </a:lnTo>
                  <a:lnTo>
                    <a:pt x="6" y="57"/>
                  </a:lnTo>
                  <a:lnTo>
                    <a:pt x="6" y="55"/>
                  </a:lnTo>
                  <a:lnTo>
                    <a:pt x="6" y="54"/>
                  </a:lnTo>
                  <a:lnTo>
                    <a:pt x="8" y="54"/>
                  </a:lnTo>
                  <a:lnTo>
                    <a:pt x="10" y="54"/>
                  </a:lnTo>
                  <a:lnTo>
                    <a:pt x="10" y="52"/>
                  </a:lnTo>
                  <a:lnTo>
                    <a:pt x="10" y="50"/>
                  </a:lnTo>
                  <a:lnTo>
                    <a:pt x="11" y="48"/>
                  </a:lnTo>
                  <a:lnTo>
                    <a:pt x="13" y="48"/>
                  </a:lnTo>
                  <a:lnTo>
                    <a:pt x="15" y="48"/>
                  </a:lnTo>
                  <a:lnTo>
                    <a:pt x="15" y="50"/>
                  </a:lnTo>
                  <a:lnTo>
                    <a:pt x="15" y="52"/>
                  </a:lnTo>
                  <a:lnTo>
                    <a:pt x="15" y="50"/>
                  </a:lnTo>
                  <a:lnTo>
                    <a:pt x="15" y="52"/>
                  </a:lnTo>
                  <a:lnTo>
                    <a:pt x="15" y="50"/>
                  </a:lnTo>
                  <a:lnTo>
                    <a:pt x="17" y="50"/>
                  </a:lnTo>
                  <a:lnTo>
                    <a:pt x="15" y="50"/>
                  </a:lnTo>
                  <a:lnTo>
                    <a:pt x="17" y="48"/>
                  </a:lnTo>
                  <a:lnTo>
                    <a:pt x="19" y="48"/>
                  </a:lnTo>
                  <a:lnTo>
                    <a:pt x="21" y="44"/>
                  </a:lnTo>
                  <a:lnTo>
                    <a:pt x="21" y="42"/>
                  </a:lnTo>
                  <a:lnTo>
                    <a:pt x="23" y="42"/>
                  </a:lnTo>
                  <a:lnTo>
                    <a:pt x="25" y="42"/>
                  </a:lnTo>
                  <a:lnTo>
                    <a:pt x="27" y="40"/>
                  </a:lnTo>
                  <a:lnTo>
                    <a:pt x="27" y="38"/>
                  </a:lnTo>
                  <a:lnTo>
                    <a:pt x="29" y="38"/>
                  </a:lnTo>
                  <a:lnTo>
                    <a:pt x="29" y="36"/>
                  </a:lnTo>
                  <a:lnTo>
                    <a:pt x="29" y="34"/>
                  </a:lnTo>
                  <a:lnTo>
                    <a:pt x="29" y="32"/>
                  </a:lnTo>
                  <a:lnTo>
                    <a:pt x="29" y="31"/>
                  </a:lnTo>
                  <a:lnTo>
                    <a:pt x="31" y="31"/>
                  </a:lnTo>
                  <a:lnTo>
                    <a:pt x="31" y="29"/>
                  </a:lnTo>
                  <a:lnTo>
                    <a:pt x="29" y="31"/>
                  </a:lnTo>
                  <a:lnTo>
                    <a:pt x="27" y="31"/>
                  </a:lnTo>
                  <a:lnTo>
                    <a:pt x="27" y="32"/>
                  </a:lnTo>
                  <a:lnTo>
                    <a:pt x="25" y="32"/>
                  </a:lnTo>
                  <a:lnTo>
                    <a:pt x="25" y="31"/>
                  </a:lnTo>
                  <a:lnTo>
                    <a:pt x="23" y="31"/>
                  </a:lnTo>
                  <a:lnTo>
                    <a:pt x="23" y="29"/>
                  </a:lnTo>
                  <a:lnTo>
                    <a:pt x="21" y="29"/>
                  </a:lnTo>
                  <a:lnTo>
                    <a:pt x="21" y="31"/>
                  </a:lnTo>
                  <a:lnTo>
                    <a:pt x="19" y="29"/>
                  </a:lnTo>
                  <a:lnTo>
                    <a:pt x="17" y="29"/>
                  </a:lnTo>
                  <a:lnTo>
                    <a:pt x="17" y="27"/>
                  </a:lnTo>
                  <a:lnTo>
                    <a:pt x="19" y="27"/>
                  </a:lnTo>
                  <a:lnTo>
                    <a:pt x="19" y="25"/>
                  </a:lnTo>
                  <a:lnTo>
                    <a:pt x="19" y="23"/>
                  </a:lnTo>
                  <a:lnTo>
                    <a:pt x="21" y="21"/>
                  </a:lnTo>
                  <a:lnTo>
                    <a:pt x="19" y="21"/>
                  </a:lnTo>
                  <a:lnTo>
                    <a:pt x="19" y="19"/>
                  </a:lnTo>
                  <a:lnTo>
                    <a:pt x="19" y="17"/>
                  </a:lnTo>
                  <a:lnTo>
                    <a:pt x="19" y="15"/>
                  </a:lnTo>
                  <a:lnTo>
                    <a:pt x="21" y="15"/>
                  </a:lnTo>
                  <a:lnTo>
                    <a:pt x="21" y="13"/>
                  </a:lnTo>
                  <a:lnTo>
                    <a:pt x="21" y="11"/>
                  </a:lnTo>
                  <a:lnTo>
                    <a:pt x="19" y="11"/>
                  </a:lnTo>
                  <a:lnTo>
                    <a:pt x="21" y="11"/>
                  </a:lnTo>
                  <a:lnTo>
                    <a:pt x="21" y="9"/>
                  </a:lnTo>
                  <a:lnTo>
                    <a:pt x="21" y="8"/>
                  </a:lnTo>
                  <a:lnTo>
                    <a:pt x="23" y="8"/>
                  </a:lnTo>
                  <a:lnTo>
                    <a:pt x="25" y="8"/>
                  </a:lnTo>
                  <a:lnTo>
                    <a:pt x="27" y="8"/>
                  </a:lnTo>
                  <a:lnTo>
                    <a:pt x="29" y="8"/>
                  </a:lnTo>
                  <a:lnTo>
                    <a:pt x="31" y="9"/>
                  </a:lnTo>
                  <a:lnTo>
                    <a:pt x="31" y="8"/>
                  </a:lnTo>
                  <a:lnTo>
                    <a:pt x="33" y="8"/>
                  </a:lnTo>
                  <a:lnTo>
                    <a:pt x="35" y="8"/>
                  </a:lnTo>
                  <a:lnTo>
                    <a:pt x="35" y="6"/>
                  </a:lnTo>
                  <a:lnTo>
                    <a:pt x="36" y="8"/>
                  </a:lnTo>
                  <a:lnTo>
                    <a:pt x="36" y="9"/>
                  </a:lnTo>
                  <a:lnTo>
                    <a:pt x="38" y="9"/>
                  </a:lnTo>
                  <a:lnTo>
                    <a:pt x="38" y="11"/>
                  </a:lnTo>
                  <a:lnTo>
                    <a:pt x="40" y="11"/>
                  </a:lnTo>
                  <a:lnTo>
                    <a:pt x="42" y="11"/>
                  </a:lnTo>
                  <a:lnTo>
                    <a:pt x="40" y="9"/>
                  </a:lnTo>
                  <a:lnTo>
                    <a:pt x="42" y="9"/>
                  </a:lnTo>
                  <a:lnTo>
                    <a:pt x="44" y="8"/>
                  </a:lnTo>
                  <a:lnTo>
                    <a:pt x="48" y="8"/>
                  </a:lnTo>
                  <a:lnTo>
                    <a:pt x="50" y="8"/>
                  </a:lnTo>
                  <a:lnTo>
                    <a:pt x="52" y="8"/>
                  </a:lnTo>
                  <a:lnTo>
                    <a:pt x="54" y="6"/>
                  </a:lnTo>
                  <a:lnTo>
                    <a:pt x="58" y="8"/>
                  </a:lnTo>
                  <a:lnTo>
                    <a:pt x="59" y="8"/>
                  </a:lnTo>
                  <a:lnTo>
                    <a:pt x="61" y="8"/>
                  </a:lnTo>
                  <a:lnTo>
                    <a:pt x="63" y="8"/>
                  </a:lnTo>
                  <a:lnTo>
                    <a:pt x="63" y="6"/>
                  </a:lnTo>
                  <a:lnTo>
                    <a:pt x="65" y="4"/>
                  </a:lnTo>
                  <a:lnTo>
                    <a:pt x="67" y="2"/>
                  </a:lnTo>
                  <a:lnTo>
                    <a:pt x="69" y="2"/>
                  </a:lnTo>
                  <a:lnTo>
                    <a:pt x="69" y="0"/>
                  </a:lnTo>
                  <a:lnTo>
                    <a:pt x="71" y="0"/>
                  </a:lnTo>
                  <a:lnTo>
                    <a:pt x="71" y="2"/>
                  </a:lnTo>
                  <a:lnTo>
                    <a:pt x="71" y="4"/>
                  </a:lnTo>
                  <a:lnTo>
                    <a:pt x="73" y="4"/>
                  </a:lnTo>
                  <a:lnTo>
                    <a:pt x="71"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3" name="Freeform 241"/>
            <p:cNvSpPr>
              <a:spLocks noEditPoints="1"/>
            </p:cNvSpPr>
            <p:nvPr/>
          </p:nvSpPr>
          <p:spPr bwMode="auto">
            <a:xfrm>
              <a:off x="5588000" y="3275013"/>
              <a:ext cx="457200" cy="304800"/>
            </a:xfrm>
            <a:custGeom>
              <a:avLst/>
              <a:gdLst>
                <a:gd name="T0" fmla="*/ 154 w 288"/>
                <a:gd name="T1" fmla="*/ 150 h 192"/>
                <a:gd name="T2" fmla="*/ 186 w 288"/>
                <a:gd name="T3" fmla="*/ 0 h 192"/>
                <a:gd name="T4" fmla="*/ 192 w 288"/>
                <a:gd name="T5" fmla="*/ 17 h 192"/>
                <a:gd name="T6" fmla="*/ 203 w 288"/>
                <a:gd name="T7" fmla="*/ 29 h 192"/>
                <a:gd name="T8" fmla="*/ 211 w 288"/>
                <a:gd name="T9" fmla="*/ 44 h 192"/>
                <a:gd name="T10" fmla="*/ 230 w 288"/>
                <a:gd name="T11" fmla="*/ 54 h 192"/>
                <a:gd name="T12" fmla="*/ 253 w 288"/>
                <a:gd name="T13" fmla="*/ 61 h 192"/>
                <a:gd name="T14" fmla="*/ 274 w 288"/>
                <a:gd name="T15" fmla="*/ 67 h 192"/>
                <a:gd name="T16" fmla="*/ 288 w 288"/>
                <a:gd name="T17" fmla="*/ 77 h 192"/>
                <a:gd name="T18" fmla="*/ 282 w 288"/>
                <a:gd name="T19" fmla="*/ 88 h 192"/>
                <a:gd name="T20" fmla="*/ 282 w 288"/>
                <a:gd name="T21" fmla="*/ 108 h 192"/>
                <a:gd name="T22" fmla="*/ 267 w 288"/>
                <a:gd name="T23" fmla="*/ 111 h 192"/>
                <a:gd name="T24" fmla="*/ 257 w 288"/>
                <a:gd name="T25" fmla="*/ 129 h 192"/>
                <a:gd name="T26" fmla="*/ 238 w 288"/>
                <a:gd name="T27" fmla="*/ 134 h 192"/>
                <a:gd name="T28" fmla="*/ 225 w 288"/>
                <a:gd name="T29" fmla="*/ 140 h 192"/>
                <a:gd name="T30" fmla="*/ 207 w 288"/>
                <a:gd name="T31" fmla="*/ 152 h 192"/>
                <a:gd name="T32" fmla="*/ 203 w 288"/>
                <a:gd name="T33" fmla="*/ 150 h 192"/>
                <a:gd name="T34" fmla="*/ 223 w 288"/>
                <a:gd name="T35" fmla="*/ 169 h 192"/>
                <a:gd name="T36" fmla="*/ 226 w 288"/>
                <a:gd name="T37" fmla="*/ 177 h 192"/>
                <a:gd name="T38" fmla="*/ 209 w 288"/>
                <a:gd name="T39" fmla="*/ 179 h 192"/>
                <a:gd name="T40" fmla="*/ 192 w 288"/>
                <a:gd name="T41" fmla="*/ 190 h 192"/>
                <a:gd name="T42" fmla="*/ 182 w 288"/>
                <a:gd name="T43" fmla="*/ 179 h 192"/>
                <a:gd name="T44" fmla="*/ 165 w 288"/>
                <a:gd name="T45" fmla="*/ 171 h 192"/>
                <a:gd name="T46" fmla="*/ 182 w 288"/>
                <a:gd name="T47" fmla="*/ 157 h 192"/>
                <a:gd name="T48" fmla="*/ 178 w 288"/>
                <a:gd name="T49" fmla="*/ 152 h 192"/>
                <a:gd name="T50" fmla="*/ 157 w 288"/>
                <a:gd name="T51" fmla="*/ 148 h 192"/>
                <a:gd name="T52" fmla="*/ 155 w 288"/>
                <a:gd name="T53" fmla="*/ 142 h 192"/>
                <a:gd name="T54" fmla="*/ 159 w 288"/>
                <a:gd name="T55" fmla="*/ 140 h 192"/>
                <a:gd name="T56" fmla="*/ 155 w 288"/>
                <a:gd name="T57" fmla="*/ 133 h 192"/>
                <a:gd name="T58" fmla="*/ 150 w 288"/>
                <a:gd name="T59" fmla="*/ 136 h 192"/>
                <a:gd name="T60" fmla="*/ 136 w 288"/>
                <a:gd name="T61" fmla="*/ 148 h 192"/>
                <a:gd name="T62" fmla="*/ 123 w 288"/>
                <a:gd name="T63" fmla="*/ 163 h 192"/>
                <a:gd name="T64" fmla="*/ 121 w 288"/>
                <a:gd name="T65" fmla="*/ 171 h 192"/>
                <a:gd name="T66" fmla="*/ 100 w 288"/>
                <a:gd name="T67" fmla="*/ 171 h 192"/>
                <a:gd name="T68" fmla="*/ 109 w 288"/>
                <a:gd name="T69" fmla="*/ 154 h 192"/>
                <a:gd name="T70" fmla="*/ 121 w 288"/>
                <a:gd name="T71" fmla="*/ 146 h 192"/>
                <a:gd name="T72" fmla="*/ 121 w 288"/>
                <a:gd name="T73" fmla="*/ 134 h 192"/>
                <a:gd name="T74" fmla="*/ 113 w 288"/>
                <a:gd name="T75" fmla="*/ 115 h 192"/>
                <a:gd name="T76" fmla="*/ 102 w 288"/>
                <a:gd name="T77" fmla="*/ 106 h 192"/>
                <a:gd name="T78" fmla="*/ 86 w 288"/>
                <a:gd name="T79" fmla="*/ 96 h 192"/>
                <a:gd name="T80" fmla="*/ 71 w 288"/>
                <a:gd name="T81" fmla="*/ 102 h 192"/>
                <a:gd name="T82" fmla="*/ 42 w 288"/>
                <a:gd name="T83" fmla="*/ 113 h 192"/>
                <a:gd name="T84" fmla="*/ 21 w 288"/>
                <a:gd name="T85" fmla="*/ 109 h 192"/>
                <a:gd name="T86" fmla="*/ 8 w 288"/>
                <a:gd name="T87" fmla="*/ 106 h 192"/>
                <a:gd name="T88" fmla="*/ 6 w 288"/>
                <a:gd name="T89" fmla="*/ 85 h 192"/>
                <a:gd name="T90" fmla="*/ 11 w 288"/>
                <a:gd name="T91" fmla="*/ 67 h 192"/>
                <a:gd name="T92" fmla="*/ 31 w 288"/>
                <a:gd name="T93" fmla="*/ 44 h 192"/>
                <a:gd name="T94" fmla="*/ 25 w 288"/>
                <a:gd name="T95" fmla="*/ 23 h 192"/>
                <a:gd name="T96" fmla="*/ 42 w 288"/>
                <a:gd name="T97" fmla="*/ 12 h 192"/>
                <a:gd name="T98" fmla="*/ 81 w 288"/>
                <a:gd name="T99" fmla="*/ 15 h 192"/>
                <a:gd name="T100" fmla="*/ 96 w 288"/>
                <a:gd name="T101" fmla="*/ 19 h 192"/>
                <a:gd name="T102" fmla="*/ 113 w 288"/>
                <a:gd name="T103" fmla="*/ 21 h 192"/>
                <a:gd name="T104" fmla="*/ 132 w 288"/>
                <a:gd name="T105" fmla="*/ 29 h 192"/>
                <a:gd name="T106" fmla="*/ 140 w 288"/>
                <a:gd name="T107" fmla="*/ 10 h 192"/>
                <a:gd name="T108" fmla="*/ 163 w 288"/>
                <a:gd name="T109" fmla="*/ 4 h 192"/>
                <a:gd name="T110" fmla="*/ 129 w 288"/>
                <a:gd name="T111" fmla="*/ 150 h 192"/>
                <a:gd name="T112" fmla="*/ 192 w 288"/>
                <a:gd name="T113" fmla="*/ 150 h 192"/>
                <a:gd name="T114" fmla="*/ 190 w 288"/>
                <a:gd name="T115" fmla="*/ 152 h 192"/>
                <a:gd name="T116" fmla="*/ 196 w 288"/>
                <a:gd name="T117" fmla="*/ 157 h 192"/>
                <a:gd name="T118" fmla="*/ 203 w 288"/>
                <a:gd name="T119" fmla="*/ 163 h 192"/>
                <a:gd name="T120" fmla="*/ 205 w 288"/>
                <a:gd name="T121" fmla="*/ 161 h 192"/>
                <a:gd name="T122" fmla="*/ 202 w 288"/>
                <a:gd name="T123" fmla="*/ 152 h 192"/>
                <a:gd name="T124" fmla="*/ 198 w 288"/>
                <a:gd name="T125" fmla="*/ 154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8" h="192">
                  <a:moveTo>
                    <a:pt x="123" y="163"/>
                  </a:moveTo>
                  <a:lnTo>
                    <a:pt x="121" y="165"/>
                  </a:lnTo>
                  <a:lnTo>
                    <a:pt x="123" y="163"/>
                  </a:lnTo>
                  <a:lnTo>
                    <a:pt x="125" y="161"/>
                  </a:lnTo>
                  <a:lnTo>
                    <a:pt x="127" y="159"/>
                  </a:lnTo>
                  <a:lnTo>
                    <a:pt x="129" y="159"/>
                  </a:lnTo>
                  <a:lnTo>
                    <a:pt x="125" y="163"/>
                  </a:lnTo>
                  <a:lnTo>
                    <a:pt x="123" y="163"/>
                  </a:lnTo>
                  <a:close/>
                  <a:moveTo>
                    <a:pt x="167" y="154"/>
                  </a:moveTo>
                  <a:lnTo>
                    <a:pt x="171" y="154"/>
                  </a:lnTo>
                  <a:lnTo>
                    <a:pt x="173" y="154"/>
                  </a:lnTo>
                  <a:lnTo>
                    <a:pt x="175" y="154"/>
                  </a:lnTo>
                  <a:lnTo>
                    <a:pt x="175" y="156"/>
                  </a:lnTo>
                  <a:lnTo>
                    <a:pt x="167" y="154"/>
                  </a:lnTo>
                  <a:close/>
                  <a:moveTo>
                    <a:pt x="159" y="152"/>
                  </a:moveTo>
                  <a:lnTo>
                    <a:pt x="154" y="150"/>
                  </a:lnTo>
                  <a:lnTo>
                    <a:pt x="152" y="150"/>
                  </a:lnTo>
                  <a:lnTo>
                    <a:pt x="150" y="148"/>
                  </a:lnTo>
                  <a:lnTo>
                    <a:pt x="150" y="146"/>
                  </a:lnTo>
                  <a:lnTo>
                    <a:pt x="150" y="148"/>
                  </a:lnTo>
                  <a:lnTo>
                    <a:pt x="152" y="148"/>
                  </a:lnTo>
                  <a:lnTo>
                    <a:pt x="152" y="150"/>
                  </a:lnTo>
                  <a:lnTo>
                    <a:pt x="157" y="150"/>
                  </a:lnTo>
                  <a:lnTo>
                    <a:pt x="159" y="152"/>
                  </a:lnTo>
                  <a:close/>
                  <a:moveTo>
                    <a:pt x="177" y="0"/>
                  </a:moveTo>
                  <a:lnTo>
                    <a:pt x="178" y="0"/>
                  </a:lnTo>
                  <a:lnTo>
                    <a:pt x="180" y="0"/>
                  </a:lnTo>
                  <a:lnTo>
                    <a:pt x="180" y="2"/>
                  </a:lnTo>
                  <a:lnTo>
                    <a:pt x="182" y="2"/>
                  </a:lnTo>
                  <a:lnTo>
                    <a:pt x="182" y="0"/>
                  </a:lnTo>
                  <a:lnTo>
                    <a:pt x="184" y="0"/>
                  </a:lnTo>
                  <a:lnTo>
                    <a:pt x="186" y="0"/>
                  </a:lnTo>
                  <a:lnTo>
                    <a:pt x="186" y="2"/>
                  </a:lnTo>
                  <a:lnTo>
                    <a:pt x="188" y="2"/>
                  </a:lnTo>
                  <a:lnTo>
                    <a:pt x="188" y="4"/>
                  </a:lnTo>
                  <a:lnTo>
                    <a:pt x="190" y="4"/>
                  </a:lnTo>
                  <a:lnTo>
                    <a:pt x="190" y="6"/>
                  </a:lnTo>
                  <a:lnTo>
                    <a:pt x="190" y="8"/>
                  </a:lnTo>
                  <a:lnTo>
                    <a:pt x="190" y="10"/>
                  </a:lnTo>
                  <a:lnTo>
                    <a:pt x="192" y="10"/>
                  </a:lnTo>
                  <a:lnTo>
                    <a:pt x="192" y="12"/>
                  </a:lnTo>
                  <a:lnTo>
                    <a:pt x="194" y="12"/>
                  </a:lnTo>
                  <a:lnTo>
                    <a:pt x="194" y="14"/>
                  </a:lnTo>
                  <a:lnTo>
                    <a:pt x="196" y="14"/>
                  </a:lnTo>
                  <a:lnTo>
                    <a:pt x="196" y="15"/>
                  </a:lnTo>
                  <a:lnTo>
                    <a:pt x="196" y="17"/>
                  </a:lnTo>
                  <a:lnTo>
                    <a:pt x="194" y="17"/>
                  </a:lnTo>
                  <a:lnTo>
                    <a:pt x="192" y="17"/>
                  </a:lnTo>
                  <a:lnTo>
                    <a:pt x="190" y="17"/>
                  </a:lnTo>
                  <a:lnTo>
                    <a:pt x="190" y="19"/>
                  </a:lnTo>
                  <a:lnTo>
                    <a:pt x="192" y="19"/>
                  </a:lnTo>
                  <a:lnTo>
                    <a:pt x="192" y="21"/>
                  </a:lnTo>
                  <a:lnTo>
                    <a:pt x="192" y="23"/>
                  </a:lnTo>
                  <a:lnTo>
                    <a:pt x="192" y="25"/>
                  </a:lnTo>
                  <a:lnTo>
                    <a:pt x="194" y="25"/>
                  </a:lnTo>
                  <a:lnTo>
                    <a:pt x="194" y="27"/>
                  </a:lnTo>
                  <a:lnTo>
                    <a:pt x="192" y="29"/>
                  </a:lnTo>
                  <a:lnTo>
                    <a:pt x="194" y="29"/>
                  </a:lnTo>
                  <a:lnTo>
                    <a:pt x="196" y="29"/>
                  </a:lnTo>
                  <a:lnTo>
                    <a:pt x="198" y="29"/>
                  </a:lnTo>
                  <a:lnTo>
                    <a:pt x="200" y="29"/>
                  </a:lnTo>
                  <a:lnTo>
                    <a:pt x="200" y="31"/>
                  </a:lnTo>
                  <a:lnTo>
                    <a:pt x="202" y="31"/>
                  </a:lnTo>
                  <a:lnTo>
                    <a:pt x="203" y="29"/>
                  </a:lnTo>
                  <a:lnTo>
                    <a:pt x="205" y="29"/>
                  </a:lnTo>
                  <a:lnTo>
                    <a:pt x="207" y="29"/>
                  </a:lnTo>
                  <a:lnTo>
                    <a:pt x="207" y="31"/>
                  </a:lnTo>
                  <a:lnTo>
                    <a:pt x="207" y="33"/>
                  </a:lnTo>
                  <a:lnTo>
                    <a:pt x="207" y="35"/>
                  </a:lnTo>
                  <a:lnTo>
                    <a:pt x="209" y="35"/>
                  </a:lnTo>
                  <a:lnTo>
                    <a:pt x="209" y="33"/>
                  </a:lnTo>
                  <a:lnTo>
                    <a:pt x="211" y="35"/>
                  </a:lnTo>
                  <a:lnTo>
                    <a:pt x="209" y="35"/>
                  </a:lnTo>
                  <a:lnTo>
                    <a:pt x="209" y="37"/>
                  </a:lnTo>
                  <a:lnTo>
                    <a:pt x="211" y="37"/>
                  </a:lnTo>
                  <a:lnTo>
                    <a:pt x="211" y="38"/>
                  </a:lnTo>
                  <a:lnTo>
                    <a:pt x="211" y="40"/>
                  </a:lnTo>
                  <a:lnTo>
                    <a:pt x="213" y="40"/>
                  </a:lnTo>
                  <a:lnTo>
                    <a:pt x="213" y="42"/>
                  </a:lnTo>
                  <a:lnTo>
                    <a:pt x="211" y="44"/>
                  </a:lnTo>
                  <a:lnTo>
                    <a:pt x="211" y="48"/>
                  </a:lnTo>
                  <a:lnTo>
                    <a:pt x="213" y="48"/>
                  </a:lnTo>
                  <a:lnTo>
                    <a:pt x="215" y="50"/>
                  </a:lnTo>
                  <a:lnTo>
                    <a:pt x="215" y="52"/>
                  </a:lnTo>
                  <a:lnTo>
                    <a:pt x="217" y="52"/>
                  </a:lnTo>
                  <a:lnTo>
                    <a:pt x="217" y="50"/>
                  </a:lnTo>
                  <a:lnTo>
                    <a:pt x="219" y="50"/>
                  </a:lnTo>
                  <a:lnTo>
                    <a:pt x="221" y="50"/>
                  </a:lnTo>
                  <a:lnTo>
                    <a:pt x="223" y="50"/>
                  </a:lnTo>
                  <a:lnTo>
                    <a:pt x="225" y="50"/>
                  </a:lnTo>
                  <a:lnTo>
                    <a:pt x="225" y="52"/>
                  </a:lnTo>
                  <a:lnTo>
                    <a:pt x="226" y="54"/>
                  </a:lnTo>
                  <a:lnTo>
                    <a:pt x="226" y="52"/>
                  </a:lnTo>
                  <a:lnTo>
                    <a:pt x="228" y="52"/>
                  </a:lnTo>
                  <a:lnTo>
                    <a:pt x="228" y="54"/>
                  </a:lnTo>
                  <a:lnTo>
                    <a:pt x="230" y="54"/>
                  </a:lnTo>
                  <a:lnTo>
                    <a:pt x="232" y="54"/>
                  </a:lnTo>
                  <a:lnTo>
                    <a:pt x="234" y="52"/>
                  </a:lnTo>
                  <a:lnTo>
                    <a:pt x="236" y="52"/>
                  </a:lnTo>
                  <a:lnTo>
                    <a:pt x="238" y="52"/>
                  </a:lnTo>
                  <a:lnTo>
                    <a:pt x="240" y="50"/>
                  </a:lnTo>
                  <a:lnTo>
                    <a:pt x="242" y="50"/>
                  </a:lnTo>
                  <a:lnTo>
                    <a:pt x="244" y="50"/>
                  </a:lnTo>
                  <a:lnTo>
                    <a:pt x="244" y="52"/>
                  </a:lnTo>
                  <a:lnTo>
                    <a:pt x="246" y="52"/>
                  </a:lnTo>
                  <a:lnTo>
                    <a:pt x="246" y="54"/>
                  </a:lnTo>
                  <a:lnTo>
                    <a:pt x="246" y="56"/>
                  </a:lnTo>
                  <a:lnTo>
                    <a:pt x="248" y="56"/>
                  </a:lnTo>
                  <a:lnTo>
                    <a:pt x="250" y="58"/>
                  </a:lnTo>
                  <a:lnTo>
                    <a:pt x="250" y="60"/>
                  </a:lnTo>
                  <a:lnTo>
                    <a:pt x="251" y="60"/>
                  </a:lnTo>
                  <a:lnTo>
                    <a:pt x="253" y="61"/>
                  </a:lnTo>
                  <a:lnTo>
                    <a:pt x="255" y="61"/>
                  </a:lnTo>
                  <a:lnTo>
                    <a:pt x="255" y="60"/>
                  </a:lnTo>
                  <a:lnTo>
                    <a:pt x="255" y="58"/>
                  </a:lnTo>
                  <a:lnTo>
                    <a:pt x="257" y="58"/>
                  </a:lnTo>
                  <a:lnTo>
                    <a:pt x="259" y="60"/>
                  </a:lnTo>
                  <a:lnTo>
                    <a:pt x="259" y="61"/>
                  </a:lnTo>
                  <a:lnTo>
                    <a:pt x="261" y="61"/>
                  </a:lnTo>
                  <a:lnTo>
                    <a:pt x="263" y="61"/>
                  </a:lnTo>
                  <a:lnTo>
                    <a:pt x="265" y="63"/>
                  </a:lnTo>
                  <a:lnTo>
                    <a:pt x="267" y="63"/>
                  </a:lnTo>
                  <a:lnTo>
                    <a:pt x="269" y="65"/>
                  </a:lnTo>
                  <a:lnTo>
                    <a:pt x="271" y="63"/>
                  </a:lnTo>
                  <a:lnTo>
                    <a:pt x="273" y="63"/>
                  </a:lnTo>
                  <a:lnTo>
                    <a:pt x="273" y="65"/>
                  </a:lnTo>
                  <a:lnTo>
                    <a:pt x="273" y="67"/>
                  </a:lnTo>
                  <a:lnTo>
                    <a:pt x="274" y="67"/>
                  </a:lnTo>
                  <a:lnTo>
                    <a:pt x="274" y="65"/>
                  </a:lnTo>
                  <a:lnTo>
                    <a:pt x="276" y="65"/>
                  </a:lnTo>
                  <a:lnTo>
                    <a:pt x="276" y="67"/>
                  </a:lnTo>
                  <a:lnTo>
                    <a:pt x="278" y="67"/>
                  </a:lnTo>
                  <a:lnTo>
                    <a:pt x="278" y="69"/>
                  </a:lnTo>
                  <a:lnTo>
                    <a:pt x="280" y="69"/>
                  </a:lnTo>
                  <a:lnTo>
                    <a:pt x="280" y="71"/>
                  </a:lnTo>
                  <a:lnTo>
                    <a:pt x="282" y="71"/>
                  </a:lnTo>
                  <a:lnTo>
                    <a:pt x="284" y="71"/>
                  </a:lnTo>
                  <a:lnTo>
                    <a:pt x="284" y="69"/>
                  </a:lnTo>
                  <a:lnTo>
                    <a:pt x="286" y="69"/>
                  </a:lnTo>
                  <a:lnTo>
                    <a:pt x="286" y="71"/>
                  </a:lnTo>
                  <a:lnTo>
                    <a:pt x="286" y="73"/>
                  </a:lnTo>
                  <a:lnTo>
                    <a:pt x="286" y="75"/>
                  </a:lnTo>
                  <a:lnTo>
                    <a:pt x="288" y="75"/>
                  </a:lnTo>
                  <a:lnTo>
                    <a:pt x="288" y="77"/>
                  </a:lnTo>
                  <a:lnTo>
                    <a:pt x="288" y="79"/>
                  </a:lnTo>
                  <a:lnTo>
                    <a:pt x="286" y="79"/>
                  </a:lnTo>
                  <a:lnTo>
                    <a:pt x="286" y="81"/>
                  </a:lnTo>
                  <a:lnTo>
                    <a:pt x="284" y="81"/>
                  </a:lnTo>
                  <a:lnTo>
                    <a:pt x="284" y="83"/>
                  </a:lnTo>
                  <a:lnTo>
                    <a:pt x="282" y="83"/>
                  </a:lnTo>
                  <a:lnTo>
                    <a:pt x="280" y="85"/>
                  </a:lnTo>
                  <a:lnTo>
                    <a:pt x="280" y="86"/>
                  </a:lnTo>
                  <a:lnTo>
                    <a:pt x="282" y="86"/>
                  </a:lnTo>
                  <a:lnTo>
                    <a:pt x="284" y="86"/>
                  </a:lnTo>
                  <a:lnTo>
                    <a:pt x="284" y="88"/>
                  </a:lnTo>
                  <a:lnTo>
                    <a:pt x="284" y="86"/>
                  </a:lnTo>
                  <a:lnTo>
                    <a:pt x="286" y="86"/>
                  </a:lnTo>
                  <a:lnTo>
                    <a:pt x="286" y="88"/>
                  </a:lnTo>
                  <a:lnTo>
                    <a:pt x="284" y="90"/>
                  </a:lnTo>
                  <a:lnTo>
                    <a:pt x="282" y="88"/>
                  </a:lnTo>
                  <a:lnTo>
                    <a:pt x="280" y="88"/>
                  </a:lnTo>
                  <a:lnTo>
                    <a:pt x="280" y="90"/>
                  </a:lnTo>
                  <a:lnTo>
                    <a:pt x="278" y="94"/>
                  </a:lnTo>
                  <a:lnTo>
                    <a:pt x="280" y="94"/>
                  </a:lnTo>
                  <a:lnTo>
                    <a:pt x="282" y="94"/>
                  </a:lnTo>
                  <a:lnTo>
                    <a:pt x="282" y="96"/>
                  </a:lnTo>
                  <a:lnTo>
                    <a:pt x="282" y="98"/>
                  </a:lnTo>
                  <a:lnTo>
                    <a:pt x="284" y="98"/>
                  </a:lnTo>
                  <a:lnTo>
                    <a:pt x="284" y="100"/>
                  </a:lnTo>
                  <a:lnTo>
                    <a:pt x="282" y="100"/>
                  </a:lnTo>
                  <a:lnTo>
                    <a:pt x="282" y="102"/>
                  </a:lnTo>
                  <a:lnTo>
                    <a:pt x="284" y="102"/>
                  </a:lnTo>
                  <a:lnTo>
                    <a:pt x="284" y="104"/>
                  </a:lnTo>
                  <a:lnTo>
                    <a:pt x="282" y="104"/>
                  </a:lnTo>
                  <a:lnTo>
                    <a:pt x="282" y="106"/>
                  </a:lnTo>
                  <a:lnTo>
                    <a:pt x="282" y="108"/>
                  </a:lnTo>
                  <a:lnTo>
                    <a:pt x="280" y="108"/>
                  </a:lnTo>
                  <a:lnTo>
                    <a:pt x="282" y="108"/>
                  </a:lnTo>
                  <a:lnTo>
                    <a:pt x="282" y="109"/>
                  </a:lnTo>
                  <a:lnTo>
                    <a:pt x="282" y="111"/>
                  </a:lnTo>
                  <a:lnTo>
                    <a:pt x="280" y="111"/>
                  </a:lnTo>
                  <a:lnTo>
                    <a:pt x="280" y="113"/>
                  </a:lnTo>
                  <a:lnTo>
                    <a:pt x="278" y="111"/>
                  </a:lnTo>
                  <a:lnTo>
                    <a:pt x="276" y="113"/>
                  </a:lnTo>
                  <a:lnTo>
                    <a:pt x="276" y="111"/>
                  </a:lnTo>
                  <a:lnTo>
                    <a:pt x="274" y="113"/>
                  </a:lnTo>
                  <a:lnTo>
                    <a:pt x="274" y="111"/>
                  </a:lnTo>
                  <a:lnTo>
                    <a:pt x="271" y="111"/>
                  </a:lnTo>
                  <a:lnTo>
                    <a:pt x="271" y="113"/>
                  </a:lnTo>
                  <a:lnTo>
                    <a:pt x="271" y="111"/>
                  </a:lnTo>
                  <a:lnTo>
                    <a:pt x="269" y="111"/>
                  </a:lnTo>
                  <a:lnTo>
                    <a:pt x="267" y="111"/>
                  </a:lnTo>
                  <a:lnTo>
                    <a:pt x="265" y="113"/>
                  </a:lnTo>
                  <a:lnTo>
                    <a:pt x="265" y="115"/>
                  </a:lnTo>
                  <a:lnTo>
                    <a:pt x="263" y="115"/>
                  </a:lnTo>
                  <a:lnTo>
                    <a:pt x="263" y="117"/>
                  </a:lnTo>
                  <a:lnTo>
                    <a:pt x="261" y="117"/>
                  </a:lnTo>
                  <a:lnTo>
                    <a:pt x="259" y="117"/>
                  </a:lnTo>
                  <a:lnTo>
                    <a:pt x="257" y="117"/>
                  </a:lnTo>
                  <a:lnTo>
                    <a:pt x="257" y="119"/>
                  </a:lnTo>
                  <a:lnTo>
                    <a:pt x="257" y="121"/>
                  </a:lnTo>
                  <a:lnTo>
                    <a:pt x="257" y="123"/>
                  </a:lnTo>
                  <a:lnTo>
                    <a:pt x="255" y="125"/>
                  </a:lnTo>
                  <a:lnTo>
                    <a:pt x="257" y="125"/>
                  </a:lnTo>
                  <a:lnTo>
                    <a:pt x="257" y="127"/>
                  </a:lnTo>
                  <a:lnTo>
                    <a:pt x="255" y="127"/>
                  </a:lnTo>
                  <a:lnTo>
                    <a:pt x="255" y="129"/>
                  </a:lnTo>
                  <a:lnTo>
                    <a:pt x="257" y="129"/>
                  </a:lnTo>
                  <a:lnTo>
                    <a:pt x="255" y="131"/>
                  </a:lnTo>
                  <a:lnTo>
                    <a:pt x="253" y="129"/>
                  </a:lnTo>
                  <a:lnTo>
                    <a:pt x="253" y="131"/>
                  </a:lnTo>
                  <a:lnTo>
                    <a:pt x="251" y="129"/>
                  </a:lnTo>
                  <a:lnTo>
                    <a:pt x="251" y="131"/>
                  </a:lnTo>
                  <a:lnTo>
                    <a:pt x="251" y="129"/>
                  </a:lnTo>
                  <a:lnTo>
                    <a:pt x="250" y="131"/>
                  </a:lnTo>
                  <a:lnTo>
                    <a:pt x="248" y="131"/>
                  </a:lnTo>
                  <a:lnTo>
                    <a:pt x="246" y="131"/>
                  </a:lnTo>
                  <a:lnTo>
                    <a:pt x="244" y="131"/>
                  </a:lnTo>
                  <a:lnTo>
                    <a:pt x="244" y="133"/>
                  </a:lnTo>
                  <a:lnTo>
                    <a:pt x="242" y="134"/>
                  </a:lnTo>
                  <a:lnTo>
                    <a:pt x="242" y="133"/>
                  </a:lnTo>
                  <a:lnTo>
                    <a:pt x="240" y="133"/>
                  </a:lnTo>
                  <a:lnTo>
                    <a:pt x="240" y="134"/>
                  </a:lnTo>
                  <a:lnTo>
                    <a:pt x="238" y="134"/>
                  </a:lnTo>
                  <a:lnTo>
                    <a:pt x="236" y="134"/>
                  </a:lnTo>
                  <a:lnTo>
                    <a:pt x="236" y="136"/>
                  </a:lnTo>
                  <a:lnTo>
                    <a:pt x="234" y="136"/>
                  </a:lnTo>
                  <a:lnTo>
                    <a:pt x="234" y="138"/>
                  </a:lnTo>
                  <a:lnTo>
                    <a:pt x="234" y="140"/>
                  </a:lnTo>
                  <a:lnTo>
                    <a:pt x="232" y="140"/>
                  </a:lnTo>
                  <a:lnTo>
                    <a:pt x="234" y="140"/>
                  </a:lnTo>
                  <a:lnTo>
                    <a:pt x="234" y="138"/>
                  </a:lnTo>
                  <a:lnTo>
                    <a:pt x="232" y="138"/>
                  </a:lnTo>
                  <a:lnTo>
                    <a:pt x="232" y="136"/>
                  </a:lnTo>
                  <a:lnTo>
                    <a:pt x="230" y="136"/>
                  </a:lnTo>
                  <a:lnTo>
                    <a:pt x="230" y="138"/>
                  </a:lnTo>
                  <a:lnTo>
                    <a:pt x="228" y="138"/>
                  </a:lnTo>
                  <a:lnTo>
                    <a:pt x="226" y="138"/>
                  </a:lnTo>
                  <a:lnTo>
                    <a:pt x="226" y="140"/>
                  </a:lnTo>
                  <a:lnTo>
                    <a:pt x="225" y="140"/>
                  </a:lnTo>
                  <a:lnTo>
                    <a:pt x="223" y="140"/>
                  </a:lnTo>
                  <a:lnTo>
                    <a:pt x="221" y="140"/>
                  </a:lnTo>
                  <a:lnTo>
                    <a:pt x="219" y="140"/>
                  </a:lnTo>
                  <a:lnTo>
                    <a:pt x="217" y="140"/>
                  </a:lnTo>
                  <a:lnTo>
                    <a:pt x="217" y="142"/>
                  </a:lnTo>
                  <a:lnTo>
                    <a:pt x="215" y="142"/>
                  </a:lnTo>
                  <a:lnTo>
                    <a:pt x="215" y="144"/>
                  </a:lnTo>
                  <a:lnTo>
                    <a:pt x="213" y="144"/>
                  </a:lnTo>
                  <a:lnTo>
                    <a:pt x="213" y="146"/>
                  </a:lnTo>
                  <a:lnTo>
                    <a:pt x="211" y="146"/>
                  </a:lnTo>
                  <a:lnTo>
                    <a:pt x="209" y="150"/>
                  </a:lnTo>
                  <a:lnTo>
                    <a:pt x="209" y="152"/>
                  </a:lnTo>
                  <a:lnTo>
                    <a:pt x="207" y="152"/>
                  </a:lnTo>
                  <a:lnTo>
                    <a:pt x="205" y="154"/>
                  </a:lnTo>
                  <a:lnTo>
                    <a:pt x="205" y="152"/>
                  </a:lnTo>
                  <a:lnTo>
                    <a:pt x="207" y="152"/>
                  </a:lnTo>
                  <a:lnTo>
                    <a:pt x="209" y="152"/>
                  </a:lnTo>
                  <a:lnTo>
                    <a:pt x="209" y="150"/>
                  </a:lnTo>
                  <a:lnTo>
                    <a:pt x="209" y="148"/>
                  </a:lnTo>
                  <a:lnTo>
                    <a:pt x="211" y="148"/>
                  </a:lnTo>
                  <a:lnTo>
                    <a:pt x="211" y="146"/>
                  </a:lnTo>
                  <a:lnTo>
                    <a:pt x="211" y="148"/>
                  </a:lnTo>
                  <a:lnTo>
                    <a:pt x="209" y="148"/>
                  </a:lnTo>
                  <a:lnTo>
                    <a:pt x="209" y="146"/>
                  </a:lnTo>
                  <a:lnTo>
                    <a:pt x="209" y="144"/>
                  </a:lnTo>
                  <a:lnTo>
                    <a:pt x="207" y="144"/>
                  </a:lnTo>
                  <a:lnTo>
                    <a:pt x="209" y="144"/>
                  </a:lnTo>
                  <a:lnTo>
                    <a:pt x="209" y="146"/>
                  </a:lnTo>
                  <a:lnTo>
                    <a:pt x="207" y="146"/>
                  </a:lnTo>
                  <a:lnTo>
                    <a:pt x="207" y="148"/>
                  </a:lnTo>
                  <a:lnTo>
                    <a:pt x="205" y="150"/>
                  </a:lnTo>
                  <a:lnTo>
                    <a:pt x="203" y="150"/>
                  </a:lnTo>
                  <a:lnTo>
                    <a:pt x="202" y="150"/>
                  </a:lnTo>
                  <a:lnTo>
                    <a:pt x="202" y="152"/>
                  </a:lnTo>
                  <a:lnTo>
                    <a:pt x="202" y="154"/>
                  </a:lnTo>
                  <a:lnTo>
                    <a:pt x="203" y="154"/>
                  </a:lnTo>
                  <a:lnTo>
                    <a:pt x="203" y="157"/>
                  </a:lnTo>
                  <a:lnTo>
                    <a:pt x="205" y="159"/>
                  </a:lnTo>
                  <a:lnTo>
                    <a:pt x="205" y="163"/>
                  </a:lnTo>
                  <a:lnTo>
                    <a:pt x="211" y="169"/>
                  </a:lnTo>
                  <a:lnTo>
                    <a:pt x="213" y="171"/>
                  </a:lnTo>
                  <a:lnTo>
                    <a:pt x="217" y="171"/>
                  </a:lnTo>
                  <a:lnTo>
                    <a:pt x="217" y="169"/>
                  </a:lnTo>
                  <a:lnTo>
                    <a:pt x="217" y="167"/>
                  </a:lnTo>
                  <a:lnTo>
                    <a:pt x="219" y="167"/>
                  </a:lnTo>
                  <a:lnTo>
                    <a:pt x="219" y="169"/>
                  </a:lnTo>
                  <a:lnTo>
                    <a:pt x="221" y="169"/>
                  </a:lnTo>
                  <a:lnTo>
                    <a:pt x="223" y="169"/>
                  </a:lnTo>
                  <a:lnTo>
                    <a:pt x="223" y="167"/>
                  </a:lnTo>
                  <a:lnTo>
                    <a:pt x="225" y="167"/>
                  </a:lnTo>
                  <a:lnTo>
                    <a:pt x="226" y="167"/>
                  </a:lnTo>
                  <a:lnTo>
                    <a:pt x="228" y="167"/>
                  </a:lnTo>
                  <a:lnTo>
                    <a:pt x="228" y="169"/>
                  </a:lnTo>
                  <a:lnTo>
                    <a:pt x="230" y="169"/>
                  </a:lnTo>
                  <a:lnTo>
                    <a:pt x="230" y="167"/>
                  </a:lnTo>
                  <a:lnTo>
                    <a:pt x="230" y="169"/>
                  </a:lnTo>
                  <a:lnTo>
                    <a:pt x="230" y="171"/>
                  </a:lnTo>
                  <a:lnTo>
                    <a:pt x="230" y="169"/>
                  </a:lnTo>
                  <a:lnTo>
                    <a:pt x="228" y="169"/>
                  </a:lnTo>
                  <a:lnTo>
                    <a:pt x="228" y="171"/>
                  </a:lnTo>
                  <a:lnTo>
                    <a:pt x="228" y="173"/>
                  </a:lnTo>
                  <a:lnTo>
                    <a:pt x="228" y="175"/>
                  </a:lnTo>
                  <a:lnTo>
                    <a:pt x="228" y="177"/>
                  </a:lnTo>
                  <a:lnTo>
                    <a:pt x="226" y="177"/>
                  </a:lnTo>
                  <a:lnTo>
                    <a:pt x="225" y="177"/>
                  </a:lnTo>
                  <a:lnTo>
                    <a:pt x="223" y="177"/>
                  </a:lnTo>
                  <a:lnTo>
                    <a:pt x="221" y="177"/>
                  </a:lnTo>
                  <a:lnTo>
                    <a:pt x="221" y="179"/>
                  </a:lnTo>
                  <a:lnTo>
                    <a:pt x="219" y="179"/>
                  </a:lnTo>
                  <a:lnTo>
                    <a:pt x="219" y="177"/>
                  </a:lnTo>
                  <a:lnTo>
                    <a:pt x="217" y="177"/>
                  </a:lnTo>
                  <a:lnTo>
                    <a:pt x="217" y="175"/>
                  </a:lnTo>
                  <a:lnTo>
                    <a:pt x="215" y="175"/>
                  </a:lnTo>
                  <a:lnTo>
                    <a:pt x="213" y="175"/>
                  </a:lnTo>
                  <a:lnTo>
                    <a:pt x="211" y="177"/>
                  </a:lnTo>
                  <a:lnTo>
                    <a:pt x="213" y="177"/>
                  </a:lnTo>
                  <a:lnTo>
                    <a:pt x="211" y="179"/>
                  </a:lnTo>
                  <a:lnTo>
                    <a:pt x="211" y="177"/>
                  </a:lnTo>
                  <a:lnTo>
                    <a:pt x="211" y="179"/>
                  </a:lnTo>
                  <a:lnTo>
                    <a:pt x="209" y="179"/>
                  </a:lnTo>
                  <a:lnTo>
                    <a:pt x="209" y="181"/>
                  </a:lnTo>
                  <a:lnTo>
                    <a:pt x="207" y="181"/>
                  </a:lnTo>
                  <a:lnTo>
                    <a:pt x="207" y="182"/>
                  </a:lnTo>
                  <a:lnTo>
                    <a:pt x="205" y="182"/>
                  </a:lnTo>
                  <a:lnTo>
                    <a:pt x="205" y="181"/>
                  </a:lnTo>
                  <a:lnTo>
                    <a:pt x="203" y="181"/>
                  </a:lnTo>
                  <a:lnTo>
                    <a:pt x="203" y="182"/>
                  </a:lnTo>
                  <a:lnTo>
                    <a:pt x="202" y="182"/>
                  </a:lnTo>
                  <a:lnTo>
                    <a:pt x="200" y="182"/>
                  </a:lnTo>
                  <a:lnTo>
                    <a:pt x="198" y="182"/>
                  </a:lnTo>
                  <a:lnTo>
                    <a:pt x="198" y="184"/>
                  </a:lnTo>
                  <a:lnTo>
                    <a:pt x="196" y="184"/>
                  </a:lnTo>
                  <a:lnTo>
                    <a:pt x="196" y="186"/>
                  </a:lnTo>
                  <a:lnTo>
                    <a:pt x="194" y="188"/>
                  </a:lnTo>
                  <a:lnTo>
                    <a:pt x="192" y="188"/>
                  </a:lnTo>
                  <a:lnTo>
                    <a:pt x="192" y="190"/>
                  </a:lnTo>
                  <a:lnTo>
                    <a:pt x="190" y="190"/>
                  </a:lnTo>
                  <a:lnTo>
                    <a:pt x="188" y="192"/>
                  </a:lnTo>
                  <a:lnTo>
                    <a:pt x="186" y="192"/>
                  </a:lnTo>
                  <a:lnTo>
                    <a:pt x="184" y="192"/>
                  </a:lnTo>
                  <a:lnTo>
                    <a:pt x="184" y="190"/>
                  </a:lnTo>
                  <a:lnTo>
                    <a:pt x="182" y="190"/>
                  </a:lnTo>
                  <a:lnTo>
                    <a:pt x="182" y="188"/>
                  </a:lnTo>
                  <a:lnTo>
                    <a:pt x="180" y="188"/>
                  </a:lnTo>
                  <a:lnTo>
                    <a:pt x="178" y="188"/>
                  </a:lnTo>
                  <a:lnTo>
                    <a:pt x="178" y="186"/>
                  </a:lnTo>
                  <a:lnTo>
                    <a:pt x="180" y="186"/>
                  </a:lnTo>
                  <a:lnTo>
                    <a:pt x="182" y="186"/>
                  </a:lnTo>
                  <a:lnTo>
                    <a:pt x="182" y="184"/>
                  </a:lnTo>
                  <a:lnTo>
                    <a:pt x="182" y="182"/>
                  </a:lnTo>
                  <a:lnTo>
                    <a:pt x="182" y="181"/>
                  </a:lnTo>
                  <a:lnTo>
                    <a:pt x="182" y="179"/>
                  </a:lnTo>
                  <a:lnTo>
                    <a:pt x="182" y="177"/>
                  </a:lnTo>
                  <a:lnTo>
                    <a:pt x="182" y="175"/>
                  </a:lnTo>
                  <a:lnTo>
                    <a:pt x="180" y="175"/>
                  </a:lnTo>
                  <a:lnTo>
                    <a:pt x="180" y="173"/>
                  </a:lnTo>
                  <a:lnTo>
                    <a:pt x="178" y="173"/>
                  </a:lnTo>
                  <a:lnTo>
                    <a:pt x="178" y="175"/>
                  </a:lnTo>
                  <a:lnTo>
                    <a:pt x="177" y="175"/>
                  </a:lnTo>
                  <a:lnTo>
                    <a:pt x="177" y="173"/>
                  </a:lnTo>
                  <a:lnTo>
                    <a:pt x="175" y="173"/>
                  </a:lnTo>
                  <a:lnTo>
                    <a:pt x="175" y="171"/>
                  </a:lnTo>
                  <a:lnTo>
                    <a:pt x="173" y="171"/>
                  </a:lnTo>
                  <a:lnTo>
                    <a:pt x="173" y="169"/>
                  </a:lnTo>
                  <a:lnTo>
                    <a:pt x="169" y="169"/>
                  </a:lnTo>
                  <a:lnTo>
                    <a:pt x="169" y="171"/>
                  </a:lnTo>
                  <a:lnTo>
                    <a:pt x="167" y="171"/>
                  </a:lnTo>
                  <a:lnTo>
                    <a:pt x="165" y="171"/>
                  </a:lnTo>
                  <a:lnTo>
                    <a:pt x="165" y="169"/>
                  </a:lnTo>
                  <a:lnTo>
                    <a:pt x="165" y="167"/>
                  </a:lnTo>
                  <a:lnTo>
                    <a:pt x="167" y="165"/>
                  </a:lnTo>
                  <a:lnTo>
                    <a:pt x="169" y="165"/>
                  </a:lnTo>
                  <a:lnTo>
                    <a:pt x="171" y="165"/>
                  </a:lnTo>
                  <a:lnTo>
                    <a:pt x="171" y="163"/>
                  </a:lnTo>
                  <a:lnTo>
                    <a:pt x="173" y="163"/>
                  </a:lnTo>
                  <a:lnTo>
                    <a:pt x="177" y="161"/>
                  </a:lnTo>
                  <a:lnTo>
                    <a:pt x="177" y="159"/>
                  </a:lnTo>
                  <a:lnTo>
                    <a:pt x="177" y="161"/>
                  </a:lnTo>
                  <a:lnTo>
                    <a:pt x="178" y="161"/>
                  </a:lnTo>
                  <a:lnTo>
                    <a:pt x="178" y="159"/>
                  </a:lnTo>
                  <a:lnTo>
                    <a:pt x="180" y="159"/>
                  </a:lnTo>
                  <a:lnTo>
                    <a:pt x="180" y="157"/>
                  </a:lnTo>
                  <a:lnTo>
                    <a:pt x="182" y="159"/>
                  </a:lnTo>
                  <a:lnTo>
                    <a:pt x="182" y="157"/>
                  </a:lnTo>
                  <a:lnTo>
                    <a:pt x="184" y="157"/>
                  </a:lnTo>
                  <a:lnTo>
                    <a:pt x="186" y="157"/>
                  </a:lnTo>
                  <a:lnTo>
                    <a:pt x="186" y="156"/>
                  </a:lnTo>
                  <a:lnTo>
                    <a:pt x="184" y="156"/>
                  </a:lnTo>
                  <a:lnTo>
                    <a:pt x="182" y="156"/>
                  </a:lnTo>
                  <a:lnTo>
                    <a:pt x="184" y="156"/>
                  </a:lnTo>
                  <a:lnTo>
                    <a:pt x="184" y="154"/>
                  </a:lnTo>
                  <a:lnTo>
                    <a:pt x="184" y="152"/>
                  </a:lnTo>
                  <a:lnTo>
                    <a:pt x="182" y="152"/>
                  </a:lnTo>
                  <a:lnTo>
                    <a:pt x="182" y="154"/>
                  </a:lnTo>
                  <a:lnTo>
                    <a:pt x="180" y="154"/>
                  </a:lnTo>
                  <a:lnTo>
                    <a:pt x="182" y="154"/>
                  </a:lnTo>
                  <a:lnTo>
                    <a:pt x="180" y="154"/>
                  </a:lnTo>
                  <a:lnTo>
                    <a:pt x="178" y="152"/>
                  </a:lnTo>
                  <a:lnTo>
                    <a:pt x="178" y="154"/>
                  </a:lnTo>
                  <a:lnTo>
                    <a:pt x="178" y="152"/>
                  </a:lnTo>
                  <a:lnTo>
                    <a:pt x="177" y="152"/>
                  </a:lnTo>
                  <a:lnTo>
                    <a:pt x="177" y="150"/>
                  </a:lnTo>
                  <a:lnTo>
                    <a:pt x="177" y="152"/>
                  </a:lnTo>
                  <a:lnTo>
                    <a:pt x="175" y="152"/>
                  </a:lnTo>
                  <a:lnTo>
                    <a:pt x="173" y="152"/>
                  </a:lnTo>
                  <a:lnTo>
                    <a:pt x="171" y="152"/>
                  </a:lnTo>
                  <a:lnTo>
                    <a:pt x="169" y="152"/>
                  </a:lnTo>
                  <a:lnTo>
                    <a:pt x="167" y="152"/>
                  </a:lnTo>
                  <a:lnTo>
                    <a:pt x="167" y="154"/>
                  </a:lnTo>
                  <a:lnTo>
                    <a:pt x="165" y="154"/>
                  </a:lnTo>
                  <a:lnTo>
                    <a:pt x="163" y="152"/>
                  </a:lnTo>
                  <a:lnTo>
                    <a:pt x="161" y="152"/>
                  </a:lnTo>
                  <a:lnTo>
                    <a:pt x="161" y="150"/>
                  </a:lnTo>
                  <a:lnTo>
                    <a:pt x="159" y="150"/>
                  </a:lnTo>
                  <a:lnTo>
                    <a:pt x="157" y="150"/>
                  </a:lnTo>
                  <a:lnTo>
                    <a:pt x="157" y="148"/>
                  </a:lnTo>
                  <a:lnTo>
                    <a:pt x="155" y="148"/>
                  </a:lnTo>
                  <a:lnTo>
                    <a:pt x="154" y="148"/>
                  </a:lnTo>
                  <a:lnTo>
                    <a:pt x="155" y="148"/>
                  </a:lnTo>
                  <a:lnTo>
                    <a:pt x="157" y="146"/>
                  </a:lnTo>
                  <a:lnTo>
                    <a:pt x="159" y="146"/>
                  </a:lnTo>
                  <a:lnTo>
                    <a:pt x="157" y="146"/>
                  </a:lnTo>
                  <a:lnTo>
                    <a:pt x="157" y="144"/>
                  </a:lnTo>
                  <a:lnTo>
                    <a:pt x="155" y="144"/>
                  </a:lnTo>
                  <a:lnTo>
                    <a:pt x="154" y="144"/>
                  </a:lnTo>
                  <a:lnTo>
                    <a:pt x="152" y="144"/>
                  </a:lnTo>
                  <a:lnTo>
                    <a:pt x="152" y="146"/>
                  </a:lnTo>
                  <a:lnTo>
                    <a:pt x="152" y="144"/>
                  </a:lnTo>
                  <a:lnTo>
                    <a:pt x="150" y="142"/>
                  </a:lnTo>
                  <a:lnTo>
                    <a:pt x="152" y="142"/>
                  </a:lnTo>
                  <a:lnTo>
                    <a:pt x="154" y="142"/>
                  </a:lnTo>
                  <a:lnTo>
                    <a:pt x="155" y="142"/>
                  </a:lnTo>
                  <a:lnTo>
                    <a:pt x="157" y="142"/>
                  </a:lnTo>
                  <a:lnTo>
                    <a:pt x="157" y="144"/>
                  </a:lnTo>
                  <a:lnTo>
                    <a:pt x="159" y="144"/>
                  </a:lnTo>
                  <a:lnTo>
                    <a:pt x="161" y="144"/>
                  </a:lnTo>
                  <a:lnTo>
                    <a:pt x="163" y="144"/>
                  </a:lnTo>
                  <a:lnTo>
                    <a:pt x="165" y="144"/>
                  </a:lnTo>
                  <a:lnTo>
                    <a:pt x="163" y="142"/>
                  </a:lnTo>
                  <a:lnTo>
                    <a:pt x="165" y="142"/>
                  </a:lnTo>
                  <a:lnTo>
                    <a:pt x="167" y="142"/>
                  </a:lnTo>
                  <a:lnTo>
                    <a:pt x="167" y="140"/>
                  </a:lnTo>
                  <a:lnTo>
                    <a:pt x="163" y="142"/>
                  </a:lnTo>
                  <a:lnTo>
                    <a:pt x="161" y="142"/>
                  </a:lnTo>
                  <a:lnTo>
                    <a:pt x="161" y="140"/>
                  </a:lnTo>
                  <a:lnTo>
                    <a:pt x="161" y="142"/>
                  </a:lnTo>
                  <a:lnTo>
                    <a:pt x="159" y="142"/>
                  </a:lnTo>
                  <a:lnTo>
                    <a:pt x="159" y="140"/>
                  </a:lnTo>
                  <a:lnTo>
                    <a:pt x="157" y="140"/>
                  </a:lnTo>
                  <a:lnTo>
                    <a:pt x="157" y="138"/>
                  </a:lnTo>
                  <a:lnTo>
                    <a:pt x="157" y="136"/>
                  </a:lnTo>
                  <a:lnTo>
                    <a:pt x="157" y="134"/>
                  </a:lnTo>
                  <a:lnTo>
                    <a:pt x="157" y="133"/>
                  </a:lnTo>
                  <a:lnTo>
                    <a:pt x="157" y="131"/>
                  </a:lnTo>
                  <a:lnTo>
                    <a:pt x="155" y="131"/>
                  </a:lnTo>
                  <a:lnTo>
                    <a:pt x="155" y="129"/>
                  </a:lnTo>
                  <a:lnTo>
                    <a:pt x="155" y="127"/>
                  </a:lnTo>
                  <a:lnTo>
                    <a:pt x="154" y="127"/>
                  </a:lnTo>
                  <a:lnTo>
                    <a:pt x="155" y="127"/>
                  </a:lnTo>
                  <a:lnTo>
                    <a:pt x="155" y="129"/>
                  </a:lnTo>
                  <a:lnTo>
                    <a:pt x="155" y="131"/>
                  </a:lnTo>
                  <a:lnTo>
                    <a:pt x="155" y="133"/>
                  </a:lnTo>
                  <a:lnTo>
                    <a:pt x="157" y="133"/>
                  </a:lnTo>
                  <a:lnTo>
                    <a:pt x="155" y="133"/>
                  </a:lnTo>
                  <a:lnTo>
                    <a:pt x="155" y="134"/>
                  </a:lnTo>
                  <a:lnTo>
                    <a:pt x="157" y="134"/>
                  </a:lnTo>
                  <a:lnTo>
                    <a:pt x="157" y="133"/>
                  </a:lnTo>
                  <a:lnTo>
                    <a:pt x="157" y="134"/>
                  </a:lnTo>
                  <a:lnTo>
                    <a:pt x="155" y="134"/>
                  </a:lnTo>
                  <a:lnTo>
                    <a:pt x="155" y="136"/>
                  </a:lnTo>
                  <a:lnTo>
                    <a:pt x="155" y="138"/>
                  </a:lnTo>
                  <a:lnTo>
                    <a:pt x="155" y="140"/>
                  </a:lnTo>
                  <a:lnTo>
                    <a:pt x="154" y="140"/>
                  </a:lnTo>
                  <a:lnTo>
                    <a:pt x="152" y="140"/>
                  </a:lnTo>
                  <a:lnTo>
                    <a:pt x="150" y="140"/>
                  </a:lnTo>
                  <a:lnTo>
                    <a:pt x="150" y="138"/>
                  </a:lnTo>
                  <a:lnTo>
                    <a:pt x="152" y="136"/>
                  </a:lnTo>
                  <a:lnTo>
                    <a:pt x="150" y="136"/>
                  </a:lnTo>
                  <a:lnTo>
                    <a:pt x="150" y="138"/>
                  </a:lnTo>
                  <a:lnTo>
                    <a:pt x="150" y="136"/>
                  </a:lnTo>
                  <a:lnTo>
                    <a:pt x="148" y="136"/>
                  </a:lnTo>
                  <a:lnTo>
                    <a:pt x="150" y="136"/>
                  </a:lnTo>
                  <a:lnTo>
                    <a:pt x="150" y="138"/>
                  </a:lnTo>
                  <a:lnTo>
                    <a:pt x="150" y="140"/>
                  </a:lnTo>
                  <a:lnTo>
                    <a:pt x="148" y="140"/>
                  </a:lnTo>
                  <a:lnTo>
                    <a:pt x="146" y="140"/>
                  </a:lnTo>
                  <a:lnTo>
                    <a:pt x="144" y="140"/>
                  </a:lnTo>
                  <a:lnTo>
                    <a:pt x="142" y="140"/>
                  </a:lnTo>
                  <a:lnTo>
                    <a:pt x="142" y="142"/>
                  </a:lnTo>
                  <a:lnTo>
                    <a:pt x="140" y="142"/>
                  </a:lnTo>
                  <a:lnTo>
                    <a:pt x="138" y="142"/>
                  </a:lnTo>
                  <a:lnTo>
                    <a:pt x="138" y="144"/>
                  </a:lnTo>
                  <a:lnTo>
                    <a:pt x="138" y="146"/>
                  </a:lnTo>
                  <a:lnTo>
                    <a:pt x="136" y="148"/>
                  </a:lnTo>
                  <a:lnTo>
                    <a:pt x="136" y="146"/>
                  </a:lnTo>
                  <a:lnTo>
                    <a:pt x="136" y="148"/>
                  </a:lnTo>
                  <a:lnTo>
                    <a:pt x="136" y="150"/>
                  </a:lnTo>
                  <a:lnTo>
                    <a:pt x="134" y="150"/>
                  </a:lnTo>
                  <a:lnTo>
                    <a:pt x="134" y="152"/>
                  </a:lnTo>
                  <a:lnTo>
                    <a:pt x="134" y="154"/>
                  </a:lnTo>
                  <a:lnTo>
                    <a:pt x="132" y="156"/>
                  </a:lnTo>
                  <a:lnTo>
                    <a:pt x="130" y="157"/>
                  </a:lnTo>
                  <a:lnTo>
                    <a:pt x="129" y="157"/>
                  </a:lnTo>
                  <a:lnTo>
                    <a:pt x="129" y="159"/>
                  </a:lnTo>
                  <a:lnTo>
                    <a:pt x="129" y="157"/>
                  </a:lnTo>
                  <a:lnTo>
                    <a:pt x="127" y="157"/>
                  </a:lnTo>
                  <a:lnTo>
                    <a:pt x="127" y="159"/>
                  </a:lnTo>
                  <a:lnTo>
                    <a:pt x="125" y="159"/>
                  </a:lnTo>
                  <a:lnTo>
                    <a:pt x="125" y="161"/>
                  </a:lnTo>
                  <a:lnTo>
                    <a:pt x="125" y="159"/>
                  </a:lnTo>
                  <a:lnTo>
                    <a:pt x="123" y="161"/>
                  </a:lnTo>
                  <a:lnTo>
                    <a:pt x="123" y="163"/>
                  </a:lnTo>
                  <a:lnTo>
                    <a:pt x="121" y="163"/>
                  </a:lnTo>
                  <a:lnTo>
                    <a:pt x="121" y="161"/>
                  </a:lnTo>
                  <a:lnTo>
                    <a:pt x="121" y="159"/>
                  </a:lnTo>
                  <a:lnTo>
                    <a:pt x="119" y="159"/>
                  </a:lnTo>
                  <a:lnTo>
                    <a:pt x="121" y="159"/>
                  </a:lnTo>
                  <a:lnTo>
                    <a:pt x="119" y="161"/>
                  </a:lnTo>
                  <a:lnTo>
                    <a:pt x="119" y="163"/>
                  </a:lnTo>
                  <a:lnTo>
                    <a:pt x="119" y="165"/>
                  </a:lnTo>
                  <a:lnTo>
                    <a:pt x="121" y="165"/>
                  </a:lnTo>
                  <a:lnTo>
                    <a:pt x="119" y="165"/>
                  </a:lnTo>
                  <a:lnTo>
                    <a:pt x="119" y="167"/>
                  </a:lnTo>
                  <a:lnTo>
                    <a:pt x="121" y="167"/>
                  </a:lnTo>
                  <a:lnTo>
                    <a:pt x="121" y="169"/>
                  </a:lnTo>
                  <a:lnTo>
                    <a:pt x="121" y="171"/>
                  </a:lnTo>
                  <a:lnTo>
                    <a:pt x="121" y="173"/>
                  </a:lnTo>
                  <a:lnTo>
                    <a:pt x="121" y="171"/>
                  </a:lnTo>
                  <a:lnTo>
                    <a:pt x="121" y="169"/>
                  </a:lnTo>
                  <a:lnTo>
                    <a:pt x="119" y="169"/>
                  </a:lnTo>
                  <a:lnTo>
                    <a:pt x="117" y="167"/>
                  </a:lnTo>
                  <a:lnTo>
                    <a:pt x="115" y="167"/>
                  </a:lnTo>
                  <a:lnTo>
                    <a:pt x="115" y="169"/>
                  </a:lnTo>
                  <a:lnTo>
                    <a:pt x="113" y="169"/>
                  </a:lnTo>
                  <a:lnTo>
                    <a:pt x="111" y="169"/>
                  </a:lnTo>
                  <a:lnTo>
                    <a:pt x="109" y="171"/>
                  </a:lnTo>
                  <a:lnTo>
                    <a:pt x="107" y="171"/>
                  </a:lnTo>
                  <a:lnTo>
                    <a:pt x="106" y="171"/>
                  </a:lnTo>
                  <a:lnTo>
                    <a:pt x="106" y="173"/>
                  </a:lnTo>
                  <a:lnTo>
                    <a:pt x="107" y="173"/>
                  </a:lnTo>
                  <a:lnTo>
                    <a:pt x="106" y="173"/>
                  </a:lnTo>
                  <a:lnTo>
                    <a:pt x="104" y="173"/>
                  </a:lnTo>
                  <a:lnTo>
                    <a:pt x="102" y="171"/>
                  </a:lnTo>
                  <a:lnTo>
                    <a:pt x="100" y="171"/>
                  </a:lnTo>
                  <a:lnTo>
                    <a:pt x="98" y="169"/>
                  </a:lnTo>
                  <a:lnTo>
                    <a:pt x="98" y="167"/>
                  </a:lnTo>
                  <a:lnTo>
                    <a:pt x="98" y="165"/>
                  </a:lnTo>
                  <a:lnTo>
                    <a:pt x="100" y="165"/>
                  </a:lnTo>
                  <a:lnTo>
                    <a:pt x="100" y="167"/>
                  </a:lnTo>
                  <a:lnTo>
                    <a:pt x="102" y="167"/>
                  </a:lnTo>
                  <a:lnTo>
                    <a:pt x="102" y="165"/>
                  </a:lnTo>
                  <a:lnTo>
                    <a:pt x="102" y="163"/>
                  </a:lnTo>
                  <a:lnTo>
                    <a:pt x="102" y="161"/>
                  </a:lnTo>
                  <a:lnTo>
                    <a:pt x="104" y="161"/>
                  </a:lnTo>
                  <a:lnTo>
                    <a:pt x="104" y="159"/>
                  </a:lnTo>
                  <a:lnTo>
                    <a:pt x="106" y="159"/>
                  </a:lnTo>
                  <a:lnTo>
                    <a:pt x="106" y="157"/>
                  </a:lnTo>
                  <a:lnTo>
                    <a:pt x="106" y="156"/>
                  </a:lnTo>
                  <a:lnTo>
                    <a:pt x="109" y="156"/>
                  </a:lnTo>
                  <a:lnTo>
                    <a:pt x="109" y="154"/>
                  </a:lnTo>
                  <a:lnTo>
                    <a:pt x="109" y="152"/>
                  </a:lnTo>
                  <a:lnTo>
                    <a:pt x="109" y="150"/>
                  </a:lnTo>
                  <a:lnTo>
                    <a:pt x="109" y="148"/>
                  </a:lnTo>
                  <a:lnTo>
                    <a:pt x="109" y="146"/>
                  </a:lnTo>
                  <a:lnTo>
                    <a:pt x="109" y="144"/>
                  </a:lnTo>
                  <a:lnTo>
                    <a:pt x="111" y="144"/>
                  </a:lnTo>
                  <a:lnTo>
                    <a:pt x="113" y="142"/>
                  </a:lnTo>
                  <a:lnTo>
                    <a:pt x="113" y="144"/>
                  </a:lnTo>
                  <a:lnTo>
                    <a:pt x="113" y="146"/>
                  </a:lnTo>
                  <a:lnTo>
                    <a:pt x="115" y="146"/>
                  </a:lnTo>
                  <a:lnTo>
                    <a:pt x="115" y="144"/>
                  </a:lnTo>
                  <a:lnTo>
                    <a:pt x="115" y="146"/>
                  </a:lnTo>
                  <a:lnTo>
                    <a:pt x="117" y="144"/>
                  </a:lnTo>
                  <a:lnTo>
                    <a:pt x="117" y="146"/>
                  </a:lnTo>
                  <a:lnTo>
                    <a:pt x="119" y="146"/>
                  </a:lnTo>
                  <a:lnTo>
                    <a:pt x="121" y="146"/>
                  </a:lnTo>
                  <a:lnTo>
                    <a:pt x="121" y="144"/>
                  </a:lnTo>
                  <a:lnTo>
                    <a:pt x="123" y="146"/>
                  </a:lnTo>
                  <a:lnTo>
                    <a:pt x="123" y="148"/>
                  </a:lnTo>
                  <a:lnTo>
                    <a:pt x="125" y="146"/>
                  </a:lnTo>
                  <a:lnTo>
                    <a:pt x="127" y="146"/>
                  </a:lnTo>
                  <a:lnTo>
                    <a:pt x="129" y="146"/>
                  </a:lnTo>
                  <a:lnTo>
                    <a:pt x="127" y="146"/>
                  </a:lnTo>
                  <a:lnTo>
                    <a:pt x="127" y="144"/>
                  </a:lnTo>
                  <a:lnTo>
                    <a:pt x="125" y="144"/>
                  </a:lnTo>
                  <a:lnTo>
                    <a:pt x="125" y="142"/>
                  </a:lnTo>
                  <a:lnTo>
                    <a:pt x="125" y="140"/>
                  </a:lnTo>
                  <a:lnTo>
                    <a:pt x="125" y="138"/>
                  </a:lnTo>
                  <a:lnTo>
                    <a:pt x="125" y="136"/>
                  </a:lnTo>
                  <a:lnTo>
                    <a:pt x="123" y="136"/>
                  </a:lnTo>
                  <a:lnTo>
                    <a:pt x="123" y="134"/>
                  </a:lnTo>
                  <a:lnTo>
                    <a:pt x="121" y="134"/>
                  </a:lnTo>
                  <a:lnTo>
                    <a:pt x="119" y="134"/>
                  </a:lnTo>
                  <a:lnTo>
                    <a:pt x="119" y="133"/>
                  </a:lnTo>
                  <a:lnTo>
                    <a:pt x="119" y="131"/>
                  </a:lnTo>
                  <a:lnTo>
                    <a:pt x="117" y="131"/>
                  </a:lnTo>
                  <a:lnTo>
                    <a:pt x="117" y="129"/>
                  </a:lnTo>
                  <a:lnTo>
                    <a:pt x="119" y="129"/>
                  </a:lnTo>
                  <a:lnTo>
                    <a:pt x="119" y="127"/>
                  </a:lnTo>
                  <a:lnTo>
                    <a:pt x="119" y="125"/>
                  </a:lnTo>
                  <a:lnTo>
                    <a:pt x="117" y="125"/>
                  </a:lnTo>
                  <a:lnTo>
                    <a:pt x="115" y="125"/>
                  </a:lnTo>
                  <a:lnTo>
                    <a:pt x="115" y="123"/>
                  </a:lnTo>
                  <a:lnTo>
                    <a:pt x="113" y="121"/>
                  </a:lnTo>
                  <a:lnTo>
                    <a:pt x="111" y="121"/>
                  </a:lnTo>
                  <a:lnTo>
                    <a:pt x="111" y="119"/>
                  </a:lnTo>
                  <a:lnTo>
                    <a:pt x="113" y="117"/>
                  </a:lnTo>
                  <a:lnTo>
                    <a:pt x="113" y="115"/>
                  </a:lnTo>
                  <a:lnTo>
                    <a:pt x="113" y="113"/>
                  </a:lnTo>
                  <a:lnTo>
                    <a:pt x="113" y="111"/>
                  </a:lnTo>
                  <a:lnTo>
                    <a:pt x="111" y="109"/>
                  </a:lnTo>
                  <a:lnTo>
                    <a:pt x="109" y="109"/>
                  </a:lnTo>
                  <a:lnTo>
                    <a:pt x="107" y="109"/>
                  </a:lnTo>
                  <a:lnTo>
                    <a:pt x="107" y="108"/>
                  </a:lnTo>
                  <a:lnTo>
                    <a:pt x="107" y="106"/>
                  </a:lnTo>
                  <a:lnTo>
                    <a:pt x="106" y="106"/>
                  </a:lnTo>
                  <a:lnTo>
                    <a:pt x="104" y="106"/>
                  </a:lnTo>
                  <a:lnTo>
                    <a:pt x="104" y="104"/>
                  </a:lnTo>
                  <a:lnTo>
                    <a:pt x="102" y="104"/>
                  </a:lnTo>
                  <a:lnTo>
                    <a:pt x="102" y="106"/>
                  </a:lnTo>
                  <a:lnTo>
                    <a:pt x="102" y="108"/>
                  </a:lnTo>
                  <a:lnTo>
                    <a:pt x="102" y="106"/>
                  </a:lnTo>
                  <a:lnTo>
                    <a:pt x="100" y="106"/>
                  </a:lnTo>
                  <a:lnTo>
                    <a:pt x="102" y="106"/>
                  </a:lnTo>
                  <a:lnTo>
                    <a:pt x="100" y="104"/>
                  </a:lnTo>
                  <a:lnTo>
                    <a:pt x="100" y="106"/>
                  </a:lnTo>
                  <a:lnTo>
                    <a:pt x="100" y="104"/>
                  </a:lnTo>
                  <a:lnTo>
                    <a:pt x="100" y="102"/>
                  </a:lnTo>
                  <a:lnTo>
                    <a:pt x="98" y="102"/>
                  </a:lnTo>
                  <a:lnTo>
                    <a:pt x="98" y="104"/>
                  </a:lnTo>
                  <a:lnTo>
                    <a:pt x="96" y="104"/>
                  </a:lnTo>
                  <a:lnTo>
                    <a:pt x="96" y="102"/>
                  </a:lnTo>
                  <a:lnTo>
                    <a:pt x="96" y="100"/>
                  </a:lnTo>
                  <a:lnTo>
                    <a:pt x="94" y="100"/>
                  </a:lnTo>
                  <a:lnTo>
                    <a:pt x="92" y="100"/>
                  </a:lnTo>
                  <a:lnTo>
                    <a:pt x="92" y="98"/>
                  </a:lnTo>
                  <a:lnTo>
                    <a:pt x="90" y="98"/>
                  </a:lnTo>
                  <a:lnTo>
                    <a:pt x="88" y="98"/>
                  </a:lnTo>
                  <a:lnTo>
                    <a:pt x="88" y="96"/>
                  </a:lnTo>
                  <a:lnTo>
                    <a:pt x="86" y="96"/>
                  </a:lnTo>
                  <a:lnTo>
                    <a:pt x="86" y="98"/>
                  </a:lnTo>
                  <a:lnTo>
                    <a:pt x="84" y="98"/>
                  </a:lnTo>
                  <a:lnTo>
                    <a:pt x="82" y="98"/>
                  </a:lnTo>
                  <a:lnTo>
                    <a:pt x="82" y="100"/>
                  </a:lnTo>
                  <a:lnTo>
                    <a:pt x="81" y="100"/>
                  </a:lnTo>
                  <a:lnTo>
                    <a:pt x="79" y="100"/>
                  </a:lnTo>
                  <a:lnTo>
                    <a:pt x="79" y="98"/>
                  </a:lnTo>
                  <a:lnTo>
                    <a:pt x="79" y="100"/>
                  </a:lnTo>
                  <a:lnTo>
                    <a:pt x="77" y="100"/>
                  </a:lnTo>
                  <a:lnTo>
                    <a:pt x="75" y="98"/>
                  </a:lnTo>
                  <a:lnTo>
                    <a:pt x="75" y="100"/>
                  </a:lnTo>
                  <a:lnTo>
                    <a:pt x="75" y="102"/>
                  </a:lnTo>
                  <a:lnTo>
                    <a:pt x="73" y="102"/>
                  </a:lnTo>
                  <a:lnTo>
                    <a:pt x="73" y="100"/>
                  </a:lnTo>
                  <a:lnTo>
                    <a:pt x="73" y="102"/>
                  </a:lnTo>
                  <a:lnTo>
                    <a:pt x="71" y="102"/>
                  </a:lnTo>
                  <a:lnTo>
                    <a:pt x="69" y="104"/>
                  </a:lnTo>
                  <a:lnTo>
                    <a:pt x="67" y="104"/>
                  </a:lnTo>
                  <a:lnTo>
                    <a:pt x="67" y="106"/>
                  </a:lnTo>
                  <a:lnTo>
                    <a:pt x="65" y="106"/>
                  </a:lnTo>
                  <a:lnTo>
                    <a:pt x="65" y="108"/>
                  </a:lnTo>
                  <a:lnTo>
                    <a:pt x="63" y="109"/>
                  </a:lnTo>
                  <a:lnTo>
                    <a:pt x="61" y="109"/>
                  </a:lnTo>
                  <a:lnTo>
                    <a:pt x="59" y="109"/>
                  </a:lnTo>
                  <a:lnTo>
                    <a:pt x="58" y="109"/>
                  </a:lnTo>
                  <a:lnTo>
                    <a:pt x="50" y="111"/>
                  </a:lnTo>
                  <a:lnTo>
                    <a:pt x="48" y="113"/>
                  </a:lnTo>
                  <a:lnTo>
                    <a:pt x="48" y="115"/>
                  </a:lnTo>
                  <a:lnTo>
                    <a:pt x="46" y="115"/>
                  </a:lnTo>
                  <a:lnTo>
                    <a:pt x="44" y="115"/>
                  </a:lnTo>
                  <a:lnTo>
                    <a:pt x="44" y="113"/>
                  </a:lnTo>
                  <a:lnTo>
                    <a:pt x="42" y="113"/>
                  </a:lnTo>
                  <a:lnTo>
                    <a:pt x="40" y="111"/>
                  </a:lnTo>
                  <a:lnTo>
                    <a:pt x="40" y="109"/>
                  </a:lnTo>
                  <a:lnTo>
                    <a:pt x="38" y="109"/>
                  </a:lnTo>
                  <a:lnTo>
                    <a:pt x="36" y="109"/>
                  </a:lnTo>
                  <a:lnTo>
                    <a:pt x="34" y="109"/>
                  </a:lnTo>
                  <a:lnTo>
                    <a:pt x="34" y="111"/>
                  </a:lnTo>
                  <a:lnTo>
                    <a:pt x="33" y="111"/>
                  </a:lnTo>
                  <a:lnTo>
                    <a:pt x="33" y="109"/>
                  </a:lnTo>
                  <a:lnTo>
                    <a:pt x="31" y="109"/>
                  </a:lnTo>
                  <a:lnTo>
                    <a:pt x="29" y="109"/>
                  </a:lnTo>
                  <a:lnTo>
                    <a:pt x="27" y="109"/>
                  </a:lnTo>
                  <a:lnTo>
                    <a:pt x="25" y="109"/>
                  </a:lnTo>
                  <a:lnTo>
                    <a:pt x="25" y="108"/>
                  </a:lnTo>
                  <a:lnTo>
                    <a:pt x="23" y="108"/>
                  </a:lnTo>
                  <a:lnTo>
                    <a:pt x="23" y="109"/>
                  </a:lnTo>
                  <a:lnTo>
                    <a:pt x="21" y="109"/>
                  </a:lnTo>
                  <a:lnTo>
                    <a:pt x="21" y="108"/>
                  </a:lnTo>
                  <a:lnTo>
                    <a:pt x="21" y="109"/>
                  </a:lnTo>
                  <a:lnTo>
                    <a:pt x="21" y="108"/>
                  </a:lnTo>
                  <a:lnTo>
                    <a:pt x="19" y="108"/>
                  </a:lnTo>
                  <a:lnTo>
                    <a:pt x="17" y="106"/>
                  </a:lnTo>
                  <a:lnTo>
                    <a:pt x="15" y="106"/>
                  </a:lnTo>
                  <a:lnTo>
                    <a:pt x="15" y="108"/>
                  </a:lnTo>
                  <a:lnTo>
                    <a:pt x="15" y="109"/>
                  </a:lnTo>
                  <a:lnTo>
                    <a:pt x="13" y="109"/>
                  </a:lnTo>
                  <a:lnTo>
                    <a:pt x="13" y="108"/>
                  </a:lnTo>
                  <a:lnTo>
                    <a:pt x="13" y="109"/>
                  </a:lnTo>
                  <a:lnTo>
                    <a:pt x="11" y="109"/>
                  </a:lnTo>
                  <a:lnTo>
                    <a:pt x="11" y="108"/>
                  </a:lnTo>
                  <a:lnTo>
                    <a:pt x="11" y="106"/>
                  </a:lnTo>
                  <a:lnTo>
                    <a:pt x="10" y="106"/>
                  </a:lnTo>
                  <a:lnTo>
                    <a:pt x="8" y="106"/>
                  </a:lnTo>
                  <a:lnTo>
                    <a:pt x="8" y="104"/>
                  </a:lnTo>
                  <a:lnTo>
                    <a:pt x="6" y="102"/>
                  </a:lnTo>
                  <a:lnTo>
                    <a:pt x="4" y="102"/>
                  </a:lnTo>
                  <a:lnTo>
                    <a:pt x="4" y="100"/>
                  </a:lnTo>
                  <a:lnTo>
                    <a:pt x="2" y="100"/>
                  </a:lnTo>
                  <a:lnTo>
                    <a:pt x="2" y="98"/>
                  </a:lnTo>
                  <a:lnTo>
                    <a:pt x="0" y="98"/>
                  </a:lnTo>
                  <a:lnTo>
                    <a:pt x="0" y="96"/>
                  </a:lnTo>
                  <a:lnTo>
                    <a:pt x="0" y="94"/>
                  </a:lnTo>
                  <a:lnTo>
                    <a:pt x="2" y="94"/>
                  </a:lnTo>
                  <a:lnTo>
                    <a:pt x="2" y="92"/>
                  </a:lnTo>
                  <a:lnTo>
                    <a:pt x="4" y="92"/>
                  </a:lnTo>
                  <a:lnTo>
                    <a:pt x="4" y="90"/>
                  </a:lnTo>
                  <a:lnTo>
                    <a:pt x="4" y="88"/>
                  </a:lnTo>
                  <a:lnTo>
                    <a:pt x="6" y="86"/>
                  </a:lnTo>
                  <a:lnTo>
                    <a:pt x="6" y="85"/>
                  </a:lnTo>
                  <a:lnTo>
                    <a:pt x="8" y="83"/>
                  </a:lnTo>
                  <a:lnTo>
                    <a:pt x="10" y="83"/>
                  </a:lnTo>
                  <a:lnTo>
                    <a:pt x="11" y="83"/>
                  </a:lnTo>
                  <a:lnTo>
                    <a:pt x="11" y="85"/>
                  </a:lnTo>
                  <a:lnTo>
                    <a:pt x="11" y="83"/>
                  </a:lnTo>
                  <a:lnTo>
                    <a:pt x="11" y="81"/>
                  </a:lnTo>
                  <a:lnTo>
                    <a:pt x="10" y="81"/>
                  </a:lnTo>
                  <a:lnTo>
                    <a:pt x="10" y="79"/>
                  </a:lnTo>
                  <a:lnTo>
                    <a:pt x="10" y="77"/>
                  </a:lnTo>
                  <a:lnTo>
                    <a:pt x="10" y="75"/>
                  </a:lnTo>
                  <a:lnTo>
                    <a:pt x="10" y="73"/>
                  </a:lnTo>
                  <a:lnTo>
                    <a:pt x="8" y="71"/>
                  </a:lnTo>
                  <a:lnTo>
                    <a:pt x="10" y="71"/>
                  </a:lnTo>
                  <a:lnTo>
                    <a:pt x="10" y="69"/>
                  </a:lnTo>
                  <a:lnTo>
                    <a:pt x="10" y="67"/>
                  </a:lnTo>
                  <a:lnTo>
                    <a:pt x="11" y="67"/>
                  </a:lnTo>
                  <a:lnTo>
                    <a:pt x="13" y="65"/>
                  </a:lnTo>
                  <a:lnTo>
                    <a:pt x="13" y="63"/>
                  </a:lnTo>
                  <a:lnTo>
                    <a:pt x="15" y="61"/>
                  </a:lnTo>
                  <a:lnTo>
                    <a:pt x="17" y="60"/>
                  </a:lnTo>
                  <a:lnTo>
                    <a:pt x="21" y="56"/>
                  </a:lnTo>
                  <a:lnTo>
                    <a:pt x="21" y="54"/>
                  </a:lnTo>
                  <a:lnTo>
                    <a:pt x="23" y="54"/>
                  </a:lnTo>
                  <a:lnTo>
                    <a:pt x="25" y="52"/>
                  </a:lnTo>
                  <a:lnTo>
                    <a:pt x="25" y="50"/>
                  </a:lnTo>
                  <a:lnTo>
                    <a:pt x="27" y="50"/>
                  </a:lnTo>
                  <a:lnTo>
                    <a:pt x="29" y="50"/>
                  </a:lnTo>
                  <a:lnTo>
                    <a:pt x="31" y="50"/>
                  </a:lnTo>
                  <a:lnTo>
                    <a:pt x="31" y="48"/>
                  </a:lnTo>
                  <a:lnTo>
                    <a:pt x="31" y="46"/>
                  </a:lnTo>
                  <a:lnTo>
                    <a:pt x="33" y="46"/>
                  </a:lnTo>
                  <a:lnTo>
                    <a:pt x="31" y="44"/>
                  </a:lnTo>
                  <a:lnTo>
                    <a:pt x="33" y="44"/>
                  </a:lnTo>
                  <a:lnTo>
                    <a:pt x="31" y="42"/>
                  </a:lnTo>
                  <a:lnTo>
                    <a:pt x="31" y="40"/>
                  </a:lnTo>
                  <a:lnTo>
                    <a:pt x="29" y="40"/>
                  </a:lnTo>
                  <a:lnTo>
                    <a:pt x="31" y="38"/>
                  </a:lnTo>
                  <a:lnTo>
                    <a:pt x="33" y="38"/>
                  </a:lnTo>
                  <a:lnTo>
                    <a:pt x="31" y="37"/>
                  </a:lnTo>
                  <a:lnTo>
                    <a:pt x="29" y="37"/>
                  </a:lnTo>
                  <a:lnTo>
                    <a:pt x="29" y="35"/>
                  </a:lnTo>
                  <a:lnTo>
                    <a:pt x="29" y="33"/>
                  </a:lnTo>
                  <a:lnTo>
                    <a:pt x="29" y="31"/>
                  </a:lnTo>
                  <a:lnTo>
                    <a:pt x="27" y="31"/>
                  </a:lnTo>
                  <a:lnTo>
                    <a:pt x="27" y="29"/>
                  </a:lnTo>
                  <a:lnTo>
                    <a:pt x="25" y="27"/>
                  </a:lnTo>
                  <a:lnTo>
                    <a:pt x="25" y="25"/>
                  </a:lnTo>
                  <a:lnTo>
                    <a:pt x="25" y="23"/>
                  </a:lnTo>
                  <a:lnTo>
                    <a:pt x="25" y="21"/>
                  </a:lnTo>
                  <a:lnTo>
                    <a:pt x="23" y="21"/>
                  </a:lnTo>
                  <a:lnTo>
                    <a:pt x="25" y="21"/>
                  </a:lnTo>
                  <a:lnTo>
                    <a:pt x="23" y="19"/>
                  </a:lnTo>
                  <a:lnTo>
                    <a:pt x="25" y="19"/>
                  </a:lnTo>
                  <a:lnTo>
                    <a:pt x="27" y="19"/>
                  </a:lnTo>
                  <a:lnTo>
                    <a:pt x="29" y="19"/>
                  </a:lnTo>
                  <a:lnTo>
                    <a:pt x="31" y="19"/>
                  </a:lnTo>
                  <a:lnTo>
                    <a:pt x="33" y="17"/>
                  </a:lnTo>
                  <a:lnTo>
                    <a:pt x="34" y="17"/>
                  </a:lnTo>
                  <a:lnTo>
                    <a:pt x="34" y="15"/>
                  </a:lnTo>
                  <a:lnTo>
                    <a:pt x="34" y="14"/>
                  </a:lnTo>
                  <a:lnTo>
                    <a:pt x="36" y="14"/>
                  </a:lnTo>
                  <a:lnTo>
                    <a:pt x="36" y="12"/>
                  </a:lnTo>
                  <a:lnTo>
                    <a:pt x="40" y="12"/>
                  </a:lnTo>
                  <a:lnTo>
                    <a:pt x="42" y="12"/>
                  </a:lnTo>
                  <a:lnTo>
                    <a:pt x="46" y="12"/>
                  </a:lnTo>
                  <a:lnTo>
                    <a:pt x="48" y="12"/>
                  </a:lnTo>
                  <a:lnTo>
                    <a:pt x="48" y="10"/>
                  </a:lnTo>
                  <a:lnTo>
                    <a:pt x="50" y="10"/>
                  </a:lnTo>
                  <a:lnTo>
                    <a:pt x="52" y="12"/>
                  </a:lnTo>
                  <a:lnTo>
                    <a:pt x="56" y="12"/>
                  </a:lnTo>
                  <a:lnTo>
                    <a:pt x="58" y="12"/>
                  </a:lnTo>
                  <a:lnTo>
                    <a:pt x="61" y="12"/>
                  </a:lnTo>
                  <a:lnTo>
                    <a:pt x="63" y="12"/>
                  </a:lnTo>
                  <a:lnTo>
                    <a:pt x="65" y="14"/>
                  </a:lnTo>
                  <a:lnTo>
                    <a:pt x="69" y="14"/>
                  </a:lnTo>
                  <a:lnTo>
                    <a:pt x="73" y="14"/>
                  </a:lnTo>
                  <a:lnTo>
                    <a:pt x="75" y="15"/>
                  </a:lnTo>
                  <a:lnTo>
                    <a:pt x="77" y="15"/>
                  </a:lnTo>
                  <a:lnTo>
                    <a:pt x="79" y="15"/>
                  </a:lnTo>
                  <a:lnTo>
                    <a:pt x="81" y="15"/>
                  </a:lnTo>
                  <a:lnTo>
                    <a:pt x="81" y="17"/>
                  </a:lnTo>
                  <a:lnTo>
                    <a:pt x="82" y="17"/>
                  </a:lnTo>
                  <a:lnTo>
                    <a:pt x="82" y="19"/>
                  </a:lnTo>
                  <a:lnTo>
                    <a:pt x="84" y="19"/>
                  </a:lnTo>
                  <a:lnTo>
                    <a:pt x="86" y="19"/>
                  </a:lnTo>
                  <a:lnTo>
                    <a:pt x="88" y="19"/>
                  </a:lnTo>
                  <a:lnTo>
                    <a:pt x="88" y="21"/>
                  </a:lnTo>
                  <a:lnTo>
                    <a:pt x="88" y="23"/>
                  </a:lnTo>
                  <a:lnTo>
                    <a:pt x="90" y="23"/>
                  </a:lnTo>
                  <a:lnTo>
                    <a:pt x="90" y="21"/>
                  </a:lnTo>
                  <a:lnTo>
                    <a:pt x="90" y="19"/>
                  </a:lnTo>
                  <a:lnTo>
                    <a:pt x="92" y="19"/>
                  </a:lnTo>
                  <a:lnTo>
                    <a:pt x="92" y="21"/>
                  </a:lnTo>
                  <a:lnTo>
                    <a:pt x="94" y="21"/>
                  </a:lnTo>
                  <a:lnTo>
                    <a:pt x="96" y="21"/>
                  </a:lnTo>
                  <a:lnTo>
                    <a:pt x="96" y="19"/>
                  </a:lnTo>
                  <a:lnTo>
                    <a:pt x="98" y="17"/>
                  </a:lnTo>
                  <a:lnTo>
                    <a:pt x="98" y="19"/>
                  </a:lnTo>
                  <a:lnTo>
                    <a:pt x="100" y="21"/>
                  </a:lnTo>
                  <a:lnTo>
                    <a:pt x="102" y="21"/>
                  </a:lnTo>
                  <a:lnTo>
                    <a:pt x="104" y="21"/>
                  </a:lnTo>
                  <a:lnTo>
                    <a:pt x="104" y="23"/>
                  </a:lnTo>
                  <a:lnTo>
                    <a:pt x="106" y="23"/>
                  </a:lnTo>
                  <a:lnTo>
                    <a:pt x="106" y="25"/>
                  </a:lnTo>
                  <a:lnTo>
                    <a:pt x="106" y="23"/>
                  </a:lnTo>
                  <a:lnTo>
                    <a:pt x="106" y="21"/>
                  </a:lnTo>
                  <a:lnTo>
                    <a:pt x="107" y="21"/>
                  </a:lnTo>
                  <a:lnTo>
                    <a:pt x="109" y="21"/>
                  </a:lnTo>
                  <a:lnTo>
                    <a:pt x="109" y="19"/>
                  </a:lnTo>
                  <a:lnTo>
                    <a:pt x="111" y="19"/>
                  </a:lnTo>
                  <a:lnTo>
                    <a:pt x="113" y="19"/>
                  </a:lnTo>
                  <a:lnTo>
                    <a:pt x="113" y="21"/>
                  </a:lnTo>
                  <a:lnTo>
                    <a:pt x="113" y="23"/>
                  </a:lnTo>
                  <a:lnTo>
                    <a:pt x="113" y="25"/>
                  </a:lnTo>
                  <a:lnTo>
                    <a:pt x="115" y="25"/>
                  </a:lnTo>
                  <a:lnTo>
                    <a:pt x="117" y="25"/>
                  </a:lnTo>
                  <a:lnTo>
                    <a:pt x="117" y="23"/>
                  </a:lnTo>
                  <a:lnTo>
                    <a:pt x="119" y="23"/>
                  </a:lnTo>
                  <a:lnTo>
                    <a:pt x="121" y="23"/>
                  </a:lnTo>
                  <a:lnTo>
                    <a:pt x="123" y="23"/>
                  </a:lnTo>
                  <a:lnTo>
                    <a:pt x="125" y="23"/>
                  </a:lnTo>
                  <a:lnTo>
                    <a:pt x="127" y="23"/>
                  </a:lnTo>
                  <a:lnTo>
                    <a:pt x="129" y="23"/>
                  </a:lnTo>
                  <a:lnTo>
                    <a:pt x="130" y="23"/>
                  </a:lnTo>
                  <a:lnTo>
                    <a:pt x="130" y="25"/>
                  </a:lnTo>
                  <a:lnTo>
                    <a:pt x="130" y="27"/>
                  </a:lnTo>
                  <a:lnTo>
                    <a:pt x="132" y="27"/>
                  </a:lnTo>
                  <a:lnTo>
                    <a:pt x="132" y="29"/>
                  </a:lnTo>
                  <a:lnTo>
                    <a:pt x="134" y="29"/>
                  </a:lnTo>
                  <a:lnTo>
                    <a:pt x="134" y="27"/>
                  </a:lnTo>
                  <a:lnTo>
                    <a:pt x="136" y="27"/>
                  </a:lnTo>
                  <a:lnTo>
                    <a:pt x="136" y="25"/>
                  </a:lnTo>
                  <a:lnTo>
                    <a:pt x="134" y="23"/>
                  </a:lnTo>
                  <a:lnTo>
                    <a:pt x="136" y="23"/>
                  </a:lnTo>
                  <a:lnTo>
                    <a:pt x="134" y="23"/>
                  </a:lnTo>
                  <a:lnTo>
                    <a:pt x="134" y="21"/>
                  </a:lnTo>
                  <a:lnTo>
                    <a:pt x="134" y="19"/>
                  </a:lnTo>
                  <a:lnTo>
                    <a:pt x="134" y="17"/>
                  </a:lnTo>
                  <a:lnTo>
                    <a:pt x="136" y="17"/>
                  </a:lnTo>
                  <a:lnTo>
                    <a:pt x="136" y="15"/>
                  </a:lnTo>
                  <a:lnTo>
                    <a:pt x="136" y="14"/>
                  </a:lnTo>
                  <a:lnTo>
                    <a:pt x="138" y="12"/>
                  </a:lnTo>
                  <a:lnTo>
                    <a:pt x="138" y="10"/>
                  </a:lnTo>
                  <a:lnTo>
                    <a:pt x="140" y="10"/>
                  </a:lnTo>
                  <a:lnTo>
                    <a:pt x="140" y="8"/>
                  </a:lnTo>
                  <a:lnTo>
                    <a:pt x="144" y="8"/>
                  </a:lnTo>
                  <a:lnTo>
                    <a:pt x="146" y="8"/>
                  </a:lnTo>
                  <a:lnTo>
                    <a:pt x="146" y="6"/>
                  </a:lnTo>
                  <a:lnTo>
                    <a:pt x="148" y="6"/>
                  </a:lnTo>
                  <a:lnTo>
                    <a:pt x="150" y="6"/>
                  </a:lnTo>
                  <a:lnTo>
                    <a:pt x="152" y="6"/>
                  </a:lnTo>
                  <a:lnTo>
                    <a:pt x="154" y="6"/>
                  </a:lnTo>
                  <a:lnTo>
                    <a:pt x="155" y="6"/>
                  </a:lnTo>
                  <a:lnTo>
                    <a:pt x="155" y="8"/>
                  </a:lnTo>
                  <a:lnTo>
                    <a:pt x="157" y="8"/>
                  </a:lnTo>
                  <a:lnTo>
                    <a:pt x="159" y="8"/>
                  </a:lnTo>
                  <a:lnTo>
                    <a:pt x="161" y="8"/>
                  </a:lnTo>
                  <a:lnTo>
                    <a:pt x="161" y="6"/>
                  </a:lnTo>
                  <a:lnTo>
                    <a:pt x="163" y="6"/>
                  </a:lnTo>
                  <a:lnTo>
                    <a:pt x="163" y="4"/>
                  </a:lnTo>
                  <a:lnTo>
                    <a:pt x="163" y="2"/>
                  </a:lnTo>
                  <a:lnTo>
                    <a:pt x="163" y="0"/>
                  </a:lnTo>
                  <a:lnTo>
                    <a:pt x="165" y="2"/>
                  </a:lnTo>
                  <a:lnTo>
                    <a:pt x="169" y="2"/>
                  </a:lnTo>
                  <a:lnTo>
                    <a:pt x="171" y="2"/>
                  </a:lnTo>
                  <a:lnTo>
                    <a:pt x="171" y="4"/>
                  </a:lnTo>
                  <a:lnTo>
                    <a:pt x="173" y="4"/>
                  </a:lnTo>
                  <a:lnTo>
                    <a:pt x="173" y="2"/>
                  </a:lnTo>
                  <a:lnTo>
                    <a:pt x="175" y="2"/>
                  </a:lnTo>
                  <a:lnTo>
                    <a:pt x="175" y="0"/>
                  </a:lnTo>
                  <a:lnTo>
                    <a:pt x="177" y="0"/>
                  </a:lnTo>
                  <a:close/>
                  <a:moveTo>
                    <a:pt x="129" y="146"/>
                  </a:moveTo>
                  <a:lnTo>
                    <a:pt x="127" y="146"/>
                  </a:lnTo>
                  <a:lnTo>
                    <a:pt x="127" y="148"/>
                  </a:lnTo>
                  <a:lnTo>
                    <a:pt x="129" y="148"/>
                  </a:lnTo>
                  <a:lnTo>
                    <a:pt x="129" y="150"/>
                  </a:lnTo>
                  <a:lnTo>
                    <a:pt x="130" y="150"/>
                  </a:lnTo>
                  <a:lnTo>
                    <a:pt x="132" y="152"/>
                  </a:lnTo>
                  <a:lnTo>
                    <a:pt x="132" y="154"/>
                  </a:lnTo>
                  <a:lnTo>
                    <a:pt x="132" y="152"/>
                  </a:lnTo>
                  <a:lnTo>
                    <a:pt x="134" y="152"/>
                  </a:lnTo>
                  <a:lnTo>
                    <a:pt x="132" y="152"/>
                  </a:lnTo>
                  <a:lnTo>
                    <a:pt x="132" y="150"/>
                  </a:lnTo>
                  <a:lnTo>
                    <a:pt x="130" y="148"/>
                  </a:lnTo>
                  <a:lnTo>
                    <a:pt x="130" y="146"/>
                  </a:lnTo>
                  <a:lnTo>
                    <a:pt x="130" y="148"/>
                  </a:lnTo>
                  <a:lnTo>
                    <a:pt x="129" y="148"/>
                  </a:lnTo>
                  <a:lnTo>
                    <a:pt x="129" y="146"/>
                  </a:lnTo>
                  <a:close/>
                  <a:moveTo>
                    <a:pt x="192" y="148"/>
                  </a:moveTo>
                  <a:lnTo>
                    <a:pt x="192" y="150"/>
                  </a:lnTo>
                  <a:lnTo>
                    <a:pt x="192" y="152"/>
                  </a:lnTo>
                  <a:lnTo>
                    <a:pt x="192" y="150"/>
                  </a:lnTo>
                  <a:lnTo>
                    <a:pt x="190" y="150"/>
                  </a:lnTo>
                  <a:lnTo>
                    <a:pt x="190" y="152"/>
                  </a:lnTo>
                  <a:lnTo>
                    <a:pt x="192" y="152"/>
                  </a:lnTo>
                  <a:lnTo>
                    <a:pt x="190" y="152"/>
                  </a:lnTo>
                  <a:lnTo>
                    <a:pt x="188" y="150"/>
                  </a:lnTo>
                  <a:lnTo>
                    <a:pt x="186" y="150"/>
                  </a:lnTo>
                  <a:lnTo>
                    <a:pt x="184" y="150"/>
                  </a:lnTo>
                  <a:lnTo>
                    <a:pt x="184" y="152"/>
                  </a:lnTo>
                  <a:lnTo>
                    <a:pt x="186" y="152"/>
                  </a:lnTo>
                  <a:lnTo>
                    <a:pt x="188" y="154"/>
                  </a:lnTo>
                  <a:lnTo>
                    <a:pt x="190" y="154"/>
                  </a:lnTo>
                  <a:lnTo>
                    <a:pt x="188" y="154"/>
                  </a:lnTo>
                  <a:lnTo>
                    <a:pt x="190" y="154"/>
                  </a:lnTo>
                  <a:lnTo>
                    <a:pt x="188" y="154"/>
                  </a:lnTo>
                  <a:lnTo>
                    <a:pt x="188" y="152"/>
                  </a:lnTo>
                  <a:lnTo>
                    <a:pt x="190" y="152"/>
                  </a:lnTo>
                  <a:lnTo>
                    <a:pt x="190" y="154"/>
                  </a:lnTo>
                  <a:lnTo>
                    <a:pt x="192" y="154"/>
                  </a:lnTo>
                  <a:lnTo>
                    <a:pt x="192" y="156"/>
                  </a:lnTo>
                  <a:lnTo>
                    <a:pt x="192" y="154"/>
                  </a:lnTo>
                  <a:lnTo>
                    <a:pt x="194" y="154"/>
                  </a:lnTo>
                  <a:lnTo>
                    <a:pt x="192" y="154"/>
                  </a:lnTo>
                  <a:lnTo>
                    <a:pt x="194" y="156"/>
                  </a:lnTo>
                  <a:lnTo>
                    <a:pt x="194" y="154"/>
                  </a:lnTo>
                  <a:lnTo>
                    <a:pt x="194" y="156"/>
                  </a:lnTo>
                  <a:lnTo>
                    <a:pt x="194" y="154"/>
                  </a:lnTo>
                  <a:lnTo>
                    <a:pt x="196" y="154"/>
                  </a:lnTo>
                  <a:lnTo>
                    <a:pt x="196" y="156"/>
                  </a:lnTo>
                  <a:lnTo>
                    <a:pt x="196" y="157"/>
                  </a:lnTo>
                  <a:lnTo>
                    <a:pt x="196" y="156"/>
                  </a:lnTo>
                  <a:lnTo>
                    <a:pt x="198" y="157"/>
                  </a:lnTo>
                  <a:lnTo>
                    <a:pt x="196" y="157"/>
                  </a:lnTo>
                  <a:lnTo>
                    <a:pt x="198" y="157"/>
                  </a:lnTo>
                  <a:lnTo>
                    <a:pt x="198" y="156"/>
                  </a:lnTo>
                  <a:lnTo>
                    <a:pt x="200" y="156"/>
                  </a:lnTo>
                  <a:lnTo>
                    <a:pt x="200" y="157"/>
                  </a:lnTo>
                  <a:lnTo>
                    <a:pt x="198" y="157"/>
                  </a:lnTo>
                  <a:lnTo>
                    <a:pt x="198" y="159"/>
                  </a:lnTo>
                  <a:lnTo>
                    <a:pt x="196" y="159"/>
                  </a:lnTo>
                  <a:lnTo>
                    <a:pt x="198" y="159"/>
                  </a:lnTo>
                  <a:lnTo>
                    <a:pt x="200" y="157"/>
                  </a:lnTo>
                  <a:lnTo>
                    <a:pt x="202" y="157"/>
                  </a:lnTo>
                  <a:lnTo>
                    <a:pt x="200" y="157"/>
                  </a:lnTo>
                  <a:lnTo>
                    <a:pt x="200" y="159"/>
                  </a:lnTo>
                  <a:lnTo>
                    <a:pt x="202" y="159"/>
                  </a:lnTo>
                  <a:lnTo>
                    <a:pt x="202" y="161"/>
                  </a:lnTo>
                  <a:lnTo>
                    <a:pt x="203" y="161"/>
                  </a:lnTo>
                  <a:lnTo>
                    <a:pt x="203" y="163"/>
                  </a:lnTo>
                  <a:lnTo>
                    <a:pt x="205" y="163"/>
                  </a:lnTo>
                  <a:lnTo>
                    <a:pt x="205" y="165"/>
                  </a:lnTo>
                  <a:lnTo>
                    <a:pt x="207" y="165"/>
                  </a:lnTo>
                  <a:lnTo>
                    <a:pt x="207" y="167"/>
                  </a:lnTo>
                  <a:lnTo>
                    <a:pt x="205" y="167"/>
                  </a:lnTo>
                  <a:lnTo>
                    <a:pt x="205" y="169"/>
                  </a:lnTo>
                  <a:lnTo>
                    <a:pt x="207" y="171"/>
                  </a:lnTo>
                  <a:lnTo>
                    <a:pt x="209" y="171"/>
                  </a:lnTo>
                  <a:lnTo>
                    <a:pt x="211" y="171"/>
                  </a:lnTo>
                  <a:lnTo>
                    <a:pt x="211" y="173"/>
                  </a:lnTo>
                  <a:lnTo>
                    <a:pt x="213" y="171"/>
                  </a:lnTo>
                  <a:lnTo>
                    <a:pt x="211" y="171"/>
                  </a:lnTo>
                  <a:lnTo>
                    <a:pt x="207" y="165"/>
                  </a:lnTo>
                  <a:lnTo>
                    <a:pt x="207" y="163"/>
                  </a:lnTo>
                  <a:lnTo>
                    <a:pt x="205" y="163"/>
                  </a:lnTo>
                  <a:lnTo>
                    <a:pt x="205" y="161"/>
                  </a:lnTo>
                  <a:lnTo>
                    <a:pt x="203" y="161"/>
                  </a:lnTo>
                  <a:lnTo>
                    <a:pt x="203" y="159"/>
                  </a:lnTo>
                  <a:lnTo>
                    <a:pt x="203" y="157"/>
                  </a:lnTo>
                  <a:lnTo>
                    <a:pt x="203" y="159"/>
                  </a:lnTo>
                  <a:lnTo>
                    <a:pt x="202" y="159"/>
                  </a:lnTo>
                  <a:lnTo>
                    <a:pt x="203" y="157"/>
                  </a:lnTo>
                  <a:lnTo>
                    <a:pt x="202" y="157"/>
                  </a:lnTo>
                  <a:lnTo>
                    <a:pt x="203" y="157"/>
                  </a:lnTo>
                  <a:lnTo>
                    <a:pt x="202" y="157"/>
                  </a:lnTo>
                  <a:lnTo>
                    <a:pt x="202" y="156"/>
                  </a:lnTo>
                  <a:lnTo>
                    <a:pt x="202" y="154"/>
                  </a:lnTo>
                  <a:lnTo>
                    <a:pt x="202" y="156"/>
                  </a:lnTo>
                  <a:lnTo>
                    <a:pt x="202" y="154"/>
                  </a:lnTo>
                  <a:lnTo>
                    <a:pt x="200" y="154"/>
                  </a:lnTo>
                  <a:lnTo>
                    <a:pt x="200" y="152"/>
                  </a:lnTo>
                  <a:lnTo>
                    <a:pt x="202" y="152"/>
                  </a:lnTo>
                  <a:lnTo>
                    <a:pt x="202" y="154"/>
                  </a:lnTo>
                  <a:lnTo>
                    <a:pt x="202" y="152"/>
                  </a:lnTo>
                  <a:lnTo>
                    <a:pt x="200" y="152"/>
                  </a:lnTo>
                  <a:lnTo>
                    <a:pt x="200" y="150"/>
                  </a:lnTo>
                  <a:lnTo>
                    <a:pt x="200" y="152"/>
                  </a:lnTo>
                  <a:lnTo>
                    <a:pt x="200" y="154"/>
                  </a:lnTo>
                  <a:lnTo>
                    <a:pt x="198" y="156"/>
                  </a:lnTo>
                  <a:lnTo>
                    <a:pt x="196" y="156"/>
                  </a:lnTo>
                  <a:lnTo>
                    <a:pt x="198" y="156"/>
                  </a:lnTo>
                  <a:lnTo>
                    <a:pt x="196" y="156"/>
                  </a:lnTo>
                  <a:lnTo>
                    <a:pt x="196" y="154"/>
                  </a:lnTo>
                  <a:lnTo>
                    <a:pt x="198" y="154"/>
                  </a:lnTo>
                  <a:lnTo>
                    <a:pt x="196" y="154"/>
                  </a:lnTo>
                  <a:lnTo>
                    <a:pt x="196" y="152"/>
                  </a:lnTo>
                  <a:lnTo>
                    <a:pt x="198" y="152"/>
                  </a:lnTo>
                  <a:lnTo>
                    <a:pt x="198" y="154"/>
                  </a:lnTo>
                  <a:lnTo>
                    <a:pt x="198" y="152"/>
                  </a:lnTo>
                  <a:lnTo>
                    <a:pt x="198" y="154"/>
                  </a:lnTo>
                  <a:lnTo>
                    <a:pt x="198" y="152"/>
                  </a:lnTo>
                  <a:lnTo>
                    <a:pt x="198" y="150"/>
                  </a:lnTo>
                  <a:lnTo>
                    <a:pt x="198" y="152"/>
                  </a:lnTo>
                  <a:lnTo>
                    <a:pt x="196" y="152"/>
                  </a:lnTo>
                  <a:lnTo>
                    <a:pt x="196" y="150"/>
                  </a:lnTo>
                  <a:lnTo>
                    <a:pt x="194" y="150"/>
                  </a:lnTo>
                  <a:lnTo>
                    <a:pt x="194" y="152"/>
                  </a:lnTo>
                  <a:lnTo>
                    <a:pt x="194" y="150"/>
                  </a:lnTo>
                  <a:lnTo>
                    <a:pt x="192" y="150"/>
                  </a:lnTo>
                  <a:lnTo>
                    <a:pt x="192" y="148"/>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4" name="Freeform 242"/>
            <p:cNvSpPr>
              <a:spLocks noEditPoints="1"/>
            </p:cNvSpPr>
            <p:nvPr/>
          </p:nvSpPr>
          <p:spPr bwMode="auto">
            <a:xfrm>
              <a:off x="549275" y="4089400"/>
              <a:ext cx="8689975" cy="752475"/>
            </a:xfrm>
            <a:custGeom>
              <a:avLst/>
              <a:gdLst>
                <a:gd name="T0" fmla="*/ 277 w 5474"/>
                <a:gd name="T1" fmla="*/ 474 h 474"/>
                <a:gd name="T2" fmla="*/ 277 w 5474"/>
                <a:gd name="T3" fmla="*/ 474 h 474"/>
                <a:gd name="T4" fmla="*/ 277 w 5474"/>
                <a:gd name="T5" fmla="*/ 474 h 474"/>
                <a:gd name="T6" fmla="*/ 14 w 5474"/>
                <a:gd name="T7" fmla="*/ 464 h 474"/>
                <a:gd name="T8" fmla="*/ 14 w 5474"/>
                <a:gd name="T9" fmla="*/ 464 h 474"/>
                <a:gd name="T10" fmla="*/ 14 w 5474"/>
                <a:gd name="T11" fmla="*/ 464 h 474"/>
                <a:gd name="T12" fmla="*/ 14 w 5474"/>
                <a:gd name="T13" fmla="*/ 464 h 474"/>
                <a:gd name="T14" fmla="*/ 14 w 5474"/>
                <a:gd name="T15" fmla="*/ 464 h 474"/>
                <a:gd name="T16" fmla="*/ 14 w 5474"/>
                <a:gd name="T17" fmla="*/ 464 h 474"/>
                <a:gd name="T18" fmla="*/ 12 w 5474"/>
                <a:gd name="T19" fmla="*/ 455 h 474"/>
                <a:gd name="T20" fmla="*/ 12 w 5474"/>
                <a:gd name="T21" fmla="*/ 455 h 474"/>
                <a:gd name="T22" fmla="*/ 12 w 5474"/>
                <a:gd name="T23" fmla="*/ 455 h 474"/>
                <a:gd name="T24" fmla="*/ 12 w 5474"/>
                <a:gd name="T25" fmla="*/ 455 h 474"/>
                <a:gd name="T26" fmla="*/ 244 w 5474"/>
                <a:gd name="T27" fmla="*/ 374 h 474"/>
                <a:gd name="T28" fmla="*/ 244 w 5474"/>
                <a:gd name="T29" fmla="*/ 374 h 474"/>
                <a:gd name="T30" fmla="*/ 242 w 5474"/>
                <a:gd name="T31" fmla="*/ 374 h 474"/>
                <a:gd name="T32" fmla="*/ 244 w 5474"/>
                <a:gd name="T33" fmla="*/ 374 h 474"/>
                <a:gd name="T34" fmla="*/ 244 w 5474"/>
                <a:gd name="T35" fmla="*/ 374 h 474"/>
                <a:gd name="T36" fmla="*/ 244 w 5474"/>
                <a:gd name="T37" fmla="*/ 374 h 474"/>
                <a:gd name="T38" fmla="*/ 242 w 5474"/>
                <a:gd name="T39" fmla="*/ 374 h 474"/>
                <a:gd name="T40" fmla="*/ 242 w 5474"/>
                <a:gd name="T41" fmla="*/ 374 h 474"/>
                <a:gd name="T42" fmla="*/ 244 w 5474"/>
                <a:gd name="T43" fmla="*/ 374 h 474"/>
                <a:gd name="T44" fmla="*/ 238 w 5474"/>
                <a:gd name="T45" fmla="*/ 366 h 474"/>
                <a:gd name="T46" fmla="*/ 238 w 5474"/>
                <a:gd name="T47" fmla="*/ 366 h 474"/>
                <a:gd name="T48" fmla="*/ 125 w 5474"/>
                <a:gd name="T49" fmla="*/ 197 h 474"/>
                <a:gd name="T50" fmla="*/ 125 w 5474"/>
                <a:gd name="T51" fmla="*/ 197 h 474"/>
                <a:gd name="T52" fmla="*/ 125 w 5474"/>
                <a:gd name="T53" fmla="*/ 197 h 474"/>
                <a:gd name="T54" fmla="*/ 125 w 5474"/>
                <a:gd name="T55" fmla="*/ 197 h 474"/>
                <a:gd name="T56" fmla="*/ 125 w 5474"/>
                <a:gd name="T57" fmla="*/ 197 h 474"/>
                <a:gd name="T58" fmla="*/ 125 w 5474"/>
                <a:gd name="T59" fmla="*/ 197 h 474"/>
                <a:gd name="T60" fmla="*/ 125 w 5474"/>
                <a:gd name="T61" fmla="*/ 197 h 474"/>
                <a:gd name="T62" fmla="*/ 125 w 5474"/>
                <a:gd name="T63" fmla="*/ 197 h 474"/>
                <a:gd name="T64" fmla="*/ 125 w 5474"/>
                <a:gd name="T65" fmla="*/ 197 h 474"/>
                <a:gd name="T66" fmla="*/ 125 w 5474"/>
                <a:gd name="T67" fmla="*/ 197 h 474"/>
                <a:gd name="T68" fmla="*/ 125 w 5474"/>
                <a:gd name="T69" fmla="*/ 197 h 474"/>
                <a:gd name="T70" fmla="*/ 1628 w 5474"/>
                <a:gd name="T71" fmla="*/ 170 h 474"/>
                <a:gd name="T72" fmla="*/ 1628 w 5474"/>
                <a:gd name="T73" fmla="*/ 170 h 474"/>
                <a:gd name="T74" fmla="*/ 1628 w 5474"/>
                <a:gd name="T75" fmla="*/ 170 h 474"/>
                <a:gd name="T76" fmla="*/ 1628 w 5474"/>
                <a:gd name="T77" fmla="*/ 170 h 474"/>
                <a:gd name="T78" fmla="*/ 1628 w 5474"/>
                <a:gd name="T79" fmla="*/ 170 h 474"/>
                <a:gd name="T80" fmla="*/ 1628 w 5474"/>
                <a:gd name="T81" fmla="*/ 170 h 474"/>
                <a:gd name="T82" fmla="*/ 1628 w 5474"/>
                <a:gd name="T83" fmla="*/ 170 h 474"/>
                <a:gd name="T84" fmla="*/ 1628 w 5474"/>
                <a:gd name="T85" fmla="*/ 170 h 474"/>
                <a:gd name="T86" fmla="*/ 1628 w 5474"/>
                <a:gd name="T87" fmla="*/ 170 h 474"/>
                <a:gd name="T88" fmla="*/ 1628 w 5474"/>
                <a:gd name="T89" fmla="*/ 170 h 474"/>
                <a:gd name="T90" fmla="*/ 1628 w 5474"/>
                <a:gd name="T91" fmla="*/ 170 h 474"/>
                <a:gd name="T92" fmla="*/ 1628 w 5474"/>
                <a:gd name="T93" fmla="*/ 170 h 474"/>
                <a:gd name="T94" fmla="*/ 1628 w 5474"/>
                <a:gd name="T95" fmla="*/ 170 h 474"/>
                <a:gd name="T96" fmla="*/ 1628 w 5474"/>
                <a:gd name="T97" fmla="*/ 170 h 474"/>
                <a:gd name="T98" fmla="*/ 5474 w 5474"/>
                <a:gd name="T99" fmla="*/ 155 h 474"/>
                <a:gd name="T100" fmla="*/ 5474 w 5474"/>
                <a:gd name="T101" fmla="*/ 155 h 474"/>
                <a:gd name="T102" fmla="*/ 5474 w 5474"/>
                <a:gd name="T103" fmla="*/ 155 h 474"/>
                <a:gd name="T104" fmla="*/ 5474 w 5474"/>
                <a:gd name="T105" fmla="*/ 155 h 474"/>
                <a:gd name="T106" fmla="*/ 5474 w 5474"/>
                <a:gd name="T107" fmla="*/ 155 h 474"/>
                <a:gd name="T108" fmla="*/ 0 w 5474"/>
                <a:gd name="T109" fmla="*/ 0 h 474"/>
                <a:gd name="T110" fmla="*/ 0 w 5474"/>
                <a:gd name="T111" fmla="*/ 0 h 474"/>
                <a:gd name="T112" fmla="*/ 0 w 5474"/>
                <a:gd name="T113" fmla="*/ 0 h 474"/>
                <a:gd name="T114" fmla="*/ 0 w 5474"/>
                <a:gd name="T115" fmla="*/ 0 h 474"/>
                <a:gd name="T116" fmla="*/ 0 w 5474"/>
                <a:gd name="T117" fmla="*/ 0 h 474"/>
                <a:gd name="T118" fmla="*/ 0 w 5474"/>
                <a:gd name="T119" fmla="*/ 0 h 474"/>
                <a:gd name="T120" fmla="*/ 0 w 5474"/>
                <a:gd name="T121" fmla="*/ 0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474" h="474">
                  <a:moveTo>
                    <a:pt x="277" y="474"/>
                  </a:moveTo>
                  <a:lnTo>
                    <a:pt x="277" y="474"/>
                  </a:lnTo>
                  <a:lnTo>
                    <a:pt x="277" y="474"/>
                  </a:lnTo>
                  <a:lnTo>
                    <a:pt x="277" y="474"/>
                  </a:lnTo>
                  <a:lnTo>
                    <a:pt x="277" y="474"/>
                  </a:lnTo>
                  <a:lnTo>
                    <a:pt x="277" y="474"/>
                  </a:lnTo>
                  <a:close/>
                  <a:moveTo>
                    <a:pt x="14" y="464"/>
                  </a:moveTo>
                  <a:lnTo>
                    <a:pt x="14" y="464"/>
                  </a:lnTo>
                  <a:lnTo>
                    <a:pt x="14" y="464"/>
                  </a:lnTo>
                  <a:lnTo>
                    <a:pt x="14" y="464"/>
                  </a:lnTo>
                  <a:lnTo>
                    <a:pt x="14" y="464"/>
                  </a:lnTo>
                  <a:lnTo>
                    <a:pt x="14" y="464"/>
                  </a:lnTo>
                  <a:lnTo>
                    <a:pt x="14" y="464"/>
                  </a:lnTo>
                  <a:lnTo>
                    <a:pt x="14" y="464"/>
                  </a:lnTo>
                  <a:lnTo>
                    <a:pt x="14" y="464"/>
                  </a:lnTo>
                  <a:close/>
                  <a:moveTo>
                    <a:pt x="14" y="464"/>
                  </a:moveTo>
                  <a:lnTo>
                    <a:pt x="14" y="464"/>
                  </a:lnTo>
                  <a:lnTo>
                    <a:pt x="14" y="464"/>
                  </a:lnTo>
                  <a:lnTo>
                    <a:pt x="14" y="464"/>
                  </a:lnTo>
                  <a:close/>
                  <a:moveTo>
                    <a:pt x="12" y="455"/>
                  </a:moveTo>
                  <a:lnTo>
                    <a:pt x="12" y="455"/>
                  </a:lnTo>
                  <a:lnTo>
                    <a:pt x="12" y="455"/>
                  </a:lnTo>
                  <a:lnTo>
                    <a:pt x="12" y="455"/>
                  </a:lnTo>
                  <a:lnTo>
                    <a:pt x="12" y="455"/>
                  </a:lnTo>
                  <a:lnTo>
                    <a:pt x="12" y="455"/>
                  </a:lnTo>
                  <a:lnTo>
                    <a:pt x="12" y="455"/>
                  </a:lnTo>
                  <a:close/>
                  <a:moveTo>
                    <a:pt x="244" y="374"/>
                  </a:moveTo>
                  <a:lnTo>
                    <a:pt x="244" y="374"/>
                  </a:lnTo>
                  <a:lnTo>
                    <a:pt x="244" y="374"/>
                  </a:lnTo>
                  <a:lnTo>
                    <a:pt x="244" y="374"/>
                  </a:lnTo>
                  <a:lnTo>
                    <a:pt x="244" y="374"/>
                  </a:lnTo>
                  <a:lnTo>
                    <a:pt x="242" y="374"/>
                  </a:lnTo>
                  <a:lnTo>
                    <a:pt x="244" y="374"/>
                  </a:lnTo>
                  <a:lnTo>
                    <a:pt x="244" y="374"/>
                  </a:lnTo>
                  <a:lnTo>
                    <a:pt x="244" y="374"/>
                  </a:lnTo>
                  <a:lnTo>
                    <a:pt x="244" y="374"/>
                  </a:lnTo>
                  <a:lnTo>
                    <a:pt x="244" y="374"/>
                  </a:lnTo>
                  <a:lnTo>
                    <a:pt x="244" y="374"/>
                  </a:lnTo>
                  <a:lnTo>
                    <a:pt x="244" y="374"/>
                  </a:lnTo>
                  <a:lnTo>
                    <a:pt x="242" y="374"/>
                  </a:lnTo>
                  <a:lnTo>
                    <a:pt x="242" y="374"/>
                  </a:lnTo>
                  <a:lnTo>
                    <a:pt x="242" y="374"/>
                  </a:lnTo>
                  <a:lnTo>
                    <a:pt x="244" y="374"/>
                  </a:lnTo>
                  <a:lnTo>
                    <a:pt x="244" y="374"/>
                  </a:lnTo>
                  <a:close/>
                  <a:moveTo>
                    <a:pt x="238" y="366"/>
                  </a:moveTo>
                  <a:lnTo>
                    <a:pt x="238" y="366"/>
                  </a:lnTo>
                  <a:lnTo>
                    <a:pt x="238" y="366"/>
                  </a:lnTo>
                  <a:lnTo>
                    <a:pt x="238" y="366"/>
                  </a:lnTo>
                  <a:lnTo>
                    <a:pt x="238" y="366"/>
                  </a:lnTo>
                  <a:close/>
                  <a:moveTo>
                    <a:pt x="125" y="197"/>
                  </a:moveTo>
                  <a:lnTo>
                    <a:pt x="125" y="197"/>
                  </a:lnTo>
                  <a:lnTo>
                    <a:pt x="125" y="197"/>
                  </a:lnTo>
                  <a:lnTo>
                    <a:pt x="125" y="197"/>
                  </a:lnTo>
                  <a:lnTo>
                    <a:pt x="125" y="197"/>
                  </a:lnTo>
                  <a:lnTo>
                    <a:pt x="125" y="197"/>
                  </a:lnTo>
                  <a:lnTo>
                    <a:pt x="125" y="197"/>
                  </a:lnTo>
                  <a:close/>
                  <a:moveTo>
                    <a:pt x="125" y="197"/>
                  </a:moveTo>
                  <a:lnTo>
                    <a:pt x="125" y="197"/>
                  </a:lnTo>
                  <a:lnTo>
                    <a:pt x="125" y="197"/>
                  </a:lnTo>
                  <a:lnTo>
                    <a:pt x="125" y="197"/>
                  </a:lnTo>
                  <a:close/>
                  <a:moveTo>
                    <a:pt x="125" y="197"/>
                  </a:moveTo>
                  <a:lnTo>
                    <a:pt x="125" y="197"/>
                  </a:lnTo>
                  <a:lnTo>
                    <a:pt x="125" y="197"/>
                  </a:lnTo>
                  <a:lnTo>
                    <a:pt x="125" y="197"/>
                  </a:lnTo>
                  <a:lnTo>
                    <a:pt x="125" y="197"/>
                  </a:lnTo>
                  <a:lnTo>
                    <a:pt x="125" y="197"/>
                  </a:lnTo>
                  <a:lnTo>
                    <a:pt x="125" y="197"/>
                  </a:lnTo>
                  <a:lnTo>
                    <a:pt x="125" y="197"/>
                  </a:lnTo>
                  <a:lnTo>
                    <a:pt x="125" y="197"/>
                  </a:lnTo>
                  <a:lnTo>
                    <a:pt x="125" y="197"/>
                  </a:lnTo>
                  <a:close/>
                  <a:moveTo>
                    <a:pt x="1628" y="170"/>
                  </a:move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close/>
                  <a:moveTo>
                    <a:pt x="5474" y="155"/>
                  </a:moveTo>
                  <a:lnTo>
                    <a:pt x="5474" y="155"/>
                  </a:lnTo>
                  <a:lnTo>
                    <a:pt x="5474" y="155"/>
                  </a:lnTo>
                  <a:lnTo>
                    <a:pt x="5474" y="155"/>
                  </a:lnTo>
                  <a:lnTo>
                    <a:pt x="5474" y="155"/>
                  </a:lnTo>
                  <a:lnTo>
                    <a:pt x="5474" y="155"/>
                  </a:lnTo>
                  <a:lnTo>
                    <a:pt x="5474" y="155"/>
                  </a:lnTo>
                  <a:lnTo>
                    <a:pt x="5474" y="155"/>
                  </a:lnTo>
                  <a:lnTo>
                    <a:pt x="5474" y="155"/>
                  </a:lnTo>
                  <a:close/>
                  <a:moveTo>
                    <a:pt x="0" y="0"/>
                  </a:move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5" name="Freeform 243"/>
            <p:cNvSpPr>
              <a:spLocks/>
            </p:cNvSpPr>
            <p:nvPr/>
          </p:nvSpPr>
          <p:spPr bwMode="auto">
            <a:xfrm>
              <a:off x="3554413" y="5630863"/>
              <a:ext cx="131763" cy="146050"/>
            </a:xfrm>
            <a:custGeom>
              <a:avLst/>
              <a:gdLst>
                <a:gd name="T0" fmla="*/ 81 w 83"/>
                <a:gd name="T1" fmla="*/ 54 h 92"/>
                <a:gd name="T2" fmla="*/ 77 w 83"/>
                <a:gd name="T3" fmla="*/ 56 h 92"/>
                <a:gd name="T4" fmla="*/ 77 w 83"/>
                <a:gd name="T5" fmla="*/ 56 h 92"/>
                <a:gd name="T6" fmla="*/ 75 w 83"/>
                <a:gd name="T7" fmla="*/ 58 h 92"/>
                <a:gd name="T8" fmla="*/ 77 w 83"/>
                <a:gd name="T9" fmla="*/ 65 h 92"/>
                <a:gd name="T10" fmla="*/ 79 w 83"/>
                <a:gd name="T11" fmla="*/ 71 h 92"/>
                <a:gd name="T12" fmla="*/ 75 w 83"/>
                <a:gd name="T13" fmla="*/ 75 h 92"/>
                <a:gd name="T14" fmla="*/ 71 w 83"/>
                <a:gd name="T15" fmla="*/ 81 h 92"/>
                <a:gd name="T16" fmla="*/ 66 w 83"/>
                <a:gd name="T17" fmla="*/ 86 h 92"/>
                <a:gd name="T18" fmla="*/ 66 w 83"/>
                <a:gd name="T19" fmla="*/ 84 h 92"/>
                <a:gd name="T20" fmla="*/ 60 w 83"/>
                <a:gd name="T21" fmla="*/ 90 h 92"/>
                <a:gd name="T22" fmla="*/ 54 w 83"/>
                <a:gd name="T23" fmla="*/ 90 h 92"/>
                <a:gd name="T24" fmla="*/ 46 w 83"/>
                <a:gd name="T25" fmla="*/ 88 h 92"/>
                <a:gd name="T26" fmla="*/ 39 w 83"/>
                <a:gd name="T27" fmla="*/ 88 h 92"/>
                <a:gd name="T28" fmla="*/ 33 w 83"/>
                <a:gd name="T29" fmla="*/ 90 h 92"/>
                <a:gd name="T30" fmla="*/ 31 w 83"/>
                <a:gd name="T31" fmla="*/ 88 h 92"/>
                <a:gd name="T32" fmla="*/ 25 w 83"/>
                <a:gd name="T33" fmla="*/ 86 h 92"/>
                <a:gd name="T34" fmla="*/ 21 w 83"/>
                <a:gd name="T35" fmla="*/ 83 h 92"/>
                <a:gd name="T36" fmla="*/ 16 w 83"/>
                <a:gd name="T37" fmla="*/ 81 h 92"/>
                <a:gd name="T38" fmla="*/ 12 w 83"/>
                <a:gd name="T39" fmla="*/ 81 h 92"/>
                <a:gd name="T40" fmla="*/ 8 w 83"/>
                <a:gd name="T41" fmla="*/ 79 h 92"/>
                <a:gd name="T42" fmla="*/ 2 w 83"/>
                <a:gd name="T43" fmla="*/ 75 h 92"/>
                <a:gd name="T44" fmla="*/ 0 w 83"/>
                <a:gd name="T45" fmla="*/ 69 h 92"/>
                <a:gd name="T46" fmla="*/ 0 w 83"/>
                <a:gd name="T47" fmla="*/ 61 h 92"/>
                <a:gd name="T48" fmla="*/ 2 w 83"/>
                <a:gd name="T49" fmla="*/ 56 h 92"/>
                <a:gd name="T50" fmla="*/ 6 w 83"/>
                <a:gd name="T51" fmla="*/ 52 h 92"/>
                <a:gd name="T52" fmla="*/ 4 w 83"/>
                <a:gd name="T53" fmla="*/ 44 h 92"/>
                <a:gd name="T54" fmla="*/ 4 w 83"/>
                <a:gd name="T55" fmla="*/ 36 h 92"/>
                <a:gd name="T56" fmla="*/ 4 w 83"/>
                <a:gd name="T57" fmla="*/ 33 h 92"/>
                <a:gd name="T58" fmla="*/ 6 w 83"/>
                <a:gd name="T59" fmla="*/ 27 h 92"/>
                <a:gd name="T60" fmla="*/ 8 w 83"/>
                <a:gd name="T61" fmla="*/ 19 h 92"/>
                <a:gd name="T62" fmla="*/ 10 w 83"/>
                <a:gd name="T63" fmla="*/ 13 h 92"/>
                <a:gd name="T64" fmla="*/ 8 w 83"/>
                <a:gd name="T65" fmla="*/ 8 h 92"/>
                <a:gd name="T66" fmla="*/ 14 w 83"/>
                <a:gd name="T67" fmla="*/ 4 h 92"/>
                <a:gd name="T68" fmla="*/ 18 w 83"/>
                <a:gd name="T69" fmla="*/ 4 h 92"/>
                <a:gd name="T70" fmla="*/ 19 w 83"/>
                <a:gd name="T71" fmla="*/ 2 h 92"/>
                <a:gd name="T72" fmla="*/ 25 w 83"/>
                <a:gd name="T73" fmla="*/ 0 h 92"/>
                <a:gd name="T74" fmla="*/ 31 w 83"/>
                <a:gd name="T75" fmla="*/ 4 h 92"/>
                <a:gd name="T76" fmla="*/ 35 w 83"/>
                <a:gd name="T77" fmla="*/ 8 h 92"/>
                <a:gd name="T78" fmla="*/ 39 w 83"/>
                <a:gd name="T79" fmla="*/ 13 h 92"/>
                <a:gd name="T80" fmla="*/ 42 w 83"/>
                <a:gd name="T81" fmla="*/ 17 h 92"/>
                <a:gd name="T82" fmla="*/ 46 w 83"/>
                <a:gd name="T83" fmla="*/ 13 h 92"/>
                <a:gd name="T84" fmla="*/ 50 w 83"/>
                <a:gd name="T85" fmla="*/ 19 h 92"/>
                <a:gd name="T86" fmla="*/ 54 w 83"/>
                <a:gd name="T87" fmla="*/ 21 h 92"/>
                <a:gd name="T88" fmla="*/ 58 w 83"/>
                <a:gd name="T89" fmla="*/ 25 h 92"/>
                <a:gd name="T90" fmla="*/ 62 w 83"/>
                <a:gd name="T91" fmla="*/ 29 h 92"/>
                <a:gd name="T92" fmla="*/ 67 w 83"/>
                <a:gd name="T93" fmla="*/ 33 h 92"/>
                <a:gd name="T94" fmla="*/ 73 w 83"/>
                <a:gd name="T95" fmla="*/ 35 h 92"/>
                <a:gd name="T96" fmla="*/ 75 w 83"/>
                <a:gd name="T97" fmla="*/ 42 h 92"/>
                <a:gd name="T98" fmla="*/ 79 w 83"/>
                <a:gd name="T99" fmla="*/ 4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3" h="92">
                  <a:moveTo>
                    <a:pt x="83" y="48"/>
                  </a:moveTo>
                  <a:lnTo>
                    <a:pt x="81" y="50"/>
                  </a:lnTo>
                  <a:lnTo>
                    <a:pt x="81" y="52"/>
                  </a:lnTo>
                  <a:lnTo>
                    <a:pt x="81" y="54"/>
                  </a:lnTo>
                  <a:lnTo>
                    <a:pt x="79" y="52"/>
                  </a:lnTo>
                  <a:lnTo>
                    <a:pt x="79" y="54"/>
                  </a:lnTo>
                  <a:lnTo>
                    <a:pt x="77" y="54"/>
                  </a:lnTo>
                  <a:lnTo>
                    <a:pt x="77" y="56"/>
                  </a:lnTo>
                  <a:lnTo>
                    <a:pt x="77" y="54"/>
                  </a:lnTo>
                  <a:lnTo>
                    <a:pt x="75" y="54"/>
                  </a:lnTo>
                  <a:lnTo>
                    <a:pt x="75" y="56"/>
                  </a:lnTo>
                  <a:lnTo>
                    <a:pt x="77" y="56"/>
                  </a:lnTo>
                  <a:lnTo>
                    <a:pt x="75" y="56"/>
                  </a:lnTo>
                  <a:lnTo>
                    <a:pt x="77" y="56"/>
                  </a:lnTo>
                  <a:lnTo>
                    <a:pt x="77" y="58"/>
                  </a:lnTo>
                  <a:lnTo>
                    <a:pt x="75" y="58"/>
                  </a:lnTo>
                  <a:lnTo>
                    <a:pt x="77" y="59"/>
                  </a:lnTo>
                  <a:lnTo>
                    <a:pt x="77" y="61"/>
                  </a:lnTo>
                  <a:lnTo>
                    <a:pt x="77" y="63"/>
                  </a:lnTo>
                  <a:lnTo>
                    <a:pt x="77" y="65"/>
                  </a:lnTo>
                  <a:lnTo>
                    <a:pt x="77" y="67"/>
                  </a:lnTo>
                  <a:lnTo>
                    <a:pt x="79" y="67"/>
                  </a:lnTo>
                  <a:lnTo>
                    <a:pt x="79" y="69"/>
                  </a:lnTo>
                  <a:lnTo>
                    <a:pt x="79" y="71"/>
                  </a:lnTo>
                  <a:lnTo>
                    <a:pt x="77" y="71"/>
                  </a:lnTo>
                  <a:lnTo>
                    <a:pt x="77" y="73"/>
                  </a:lnTo>
                  <a:lnTo>
                    <a:pt x="77" y="75"/>
                  </a:lnTo>
                  <a:lnTo>
                    <a:pt x="75" y="75"/>
                  </a:lnTo>
                  <a:lnTo>
                    <a:pt x="75" y="77"/>
                  </a:lnTo>
                  <a:lnTo>
                    <a:pt x="73" y="79"/>
                  </a:lnTo>
                  <a:lnTo>
                    <a:pt x="73" y="81"/>
                  </a:lnTo>
                  <a:lnTo>
                    <a:pt x="71" y="81"/>
                  </a:lnTo>
                  <a:lnTo>
                    <a:pt x="71" y="83"/>
                  </a:lnTo>
                  <a:lnTo>
                    <a:pt x="67" y="84"/>
                  </a:lnTo>
                  <a:lnTo>
                    <a:pt x="67" y="86"/>
                  </a:lnTo>
                  <a:lnTo>
                    <a:pt x="66" y="86"/>
                  </a:lnTo>
                  <a:lnTo>
                    <a:pt x="66" y="84"/>
                  </a:lnTo>
                  <a:lnTo>
                    <a:pt x="64" y="84"/>
                  </a:lnTo>
                  <a:lnTo>
                    <a:pt x="66" y="86"/>
                  </a:lnTo>
                  <a:lnTo>
                    <a:pt x="66" y="84"/>
                  </a:lnTo>
                  <a:lnTo>
                    <a:pt x="66" y="86"/>
                  </a:lnTo>
                  <a:lnTo>
                    <a:pt x="62" y="88"/>
                  </a:lnTo>
                  <a:lnTo>
                    <a:pt x="60" y="88"/>
                  </a:lnTo>
                  <a:lnTo>
                    <a:pt x="60" y="90"/>
                  </a:lnTo>
                  <a:lnTo>
                    <a:pt x="56" y="90"/>
                  </a:lnTo>
                  <a:lnTo>
                    <a:pt x="56" y="92"/>
                  </a:lnTo>
                  <a:lnTo>
                    <a:pt x="54" y="92"/>
                  </a:lnTo>
                  <a:lnTo>
                    <a:pt x="54" y="90"/>
                  </a:lnTo>
                  <a:lnTo>
                    <a:pt x="52" y="90"/>
                  </a:lnTo>
                  <a:lnTo>
                    <a:pt x="50" y="90"/>
                  </a:lnTo>
                  <a:lnTo>
                    <a:pt x="48" y="88"/>
                  </a:lnTo>
                  <a:lnTo>
                    <a:pt x="46" y="88"/>
                  </a:lnTo>
                  <a:lnTo>
                    <a:pt x="44" y="88"/>
                  </a:lnTo>
                  <a:lnTo>
                    <a:pt x="42" y="88"/>
                  </a:lnTo>
                  <a:lnTo>
                    <a:pt x="41" y="88"/>
                  </a:lnTo>
                  <a:lnTo>
                    <a:pt x="39" y="88"/>
                  </a:lnTo>
                  <a:lnTo>
                    <a:pt x="39" y="90"/>
                  </a:lnTo>
                  <a:lnTo>
                    <a:pt x="37" y="90"/>
                  </a:lnTo>
                  <a:lnTo>
                    <a:pt x="35" y="90"/>
                  </a:lnTo>
                  <a:lnTo>
                    <a:pt x="33" y="90"/>
                  </a:lnTo>
                  <a:lnTo>
                    <a:pt x="31" y="90"/>
                  </a:lnTo>
                  <a:lnTo>
                    <a:pt x="31" y="88"/>
                  </a:lnTo>
                  <a:lnTo>
                    <a:pt x="33" y="88"/>
                  </a:lnTo>
                  <a:lnTo>
                    <a:pt x="31" y="88"/>
                  </a:lnTo>
                  <a:lnTo>
                    <a:pt x="29" y="88"/>
                  </a:lnTo>
                  <a:lnTo>
                    <a:pt x="29" y="86"/>
                  </a:lnTo>
                  <a:lnTo>
                    <a:pt x="27" y="86"/>
                  </a:lnTo>
                  <a:lnTo>
                    <a:pt x="25" y="86"/>
                  </a:lnTo>
                  <a:lnTo>
                    <a:pt x="23" y="86"/>
                  </a:lnTo>
                  <a:lnTo>
                    <a:pt x="23" y="84"/>
                  </a:lnTo>
                  <a:lnTo>
                    <a:pt x="21" y="84"/>
                  </a:lnTo>
                  <a:lnTo>
                    <a:pt x="21" y="83"/>
                  </a:lnTo>
                  <a:lnTo>
                    <a:pt x="19" y="83"/>
                  </a:lnTo>
                  <a:lnTo>
                    <a:pt x="19" y="81"/>
                  </a:lnTo>
                  <a:lnTo>
                    <a:pt x="18" y="81"/>
                  </a:lnTo>
                  <a:lnTo>
                    <a:pt x="16" y="81"/>
                  </a:lnTo>
                  <a:lnTo>
                    <a:pt x="14" y="81"/>
                  </a:lnTo>
                  <a:lnTo>
                    <a:pt x="14" y="83"/>
                  </a:lnTo>
                  <a:lnTo>
                    <a:pt x="14" y="81"/>
                  </a:lnTo>
                  <a:lnTo>
                    <a:pt x="12" y="81"/>
                  </a:lnTo>
                  <a:lnTo>
                    <a:pt x="10" y="83"/>
                  </a:lnTo>
                  <a:lnTo>
                    <a:pt x="8" y="83"/>
                  </a:lnTo>
                  <a:lnTo>
                    <a:pt x="8" y="81"/>
                  </a:lnTo>
                  <a:lnTo>
                    <a:pt x="8" y="79"/>
                  </a:lnTo>
                  <a:lnTo>
                    <a:pt x="6" y="79"/>
                  </a:lnTo>
                  <a:lnTo>
                    <a:pt x="6" y="77"/>
                  </a:lnTo>
                  <a:lnTo>
                    <a:pt x="4" y="77"/>
                  </a:lnTo>
                  <a:lnTo>
                    <a:pt x="2" y="75"/>
                  </a:lnTo>
                  <a:lnTo>
                    <a:pt x="2" y="73"/>
                  </a:lnTo>
                  <a:lnTo>
                    <a:pt x="0" y="73"/>
                  </a:lnTo>
                  <a:lnTo>
                    <a:pt x="0" y="71"/>
                  </a:lnTo>
                  <a:lnTo>
                    <a:pt x="0" y="69"/>
                  </a:lnTo>
                  <a:lnTo>
                    <a:pt x="0" y="67"/>
                  </a:lnTo>
                  <a:lnTo>
                    <a:pt x="0" y="65"/>
                  </a:lnTo>
                  <a:lnTo>
                    <a:pt x="0" y="63"/>
                  </a:lnTo>
                  <a:lnTo>
                    <a:pt x="0" y="61"/>
                  </a:lnTo>
                  <a:lnTo>
                    <a:pt x="0" y="59"/>
                  </a:lnTo>
                  <a:lnTo>
                    <a:pt x="0" y="58"/>
                  </a:lnTo>
                  <a:lnTo>
                    <a:pt x="0" y="56"/>
                  </a:lnTo>
                  <a:lnTo>
                    <a:pt x="2" y="56"/>
                  </a:lnTo>
                  <a:lnTo>
                    <a:pt x="4" y="56"/>
                  </a:lnTo>
                  <a:lnTo>
                    <a:pt x="4" y="54"/>
                  </a:lnTo>
                  <a:lnTo>
                    <a:pt x="6" y="54"/>
                  </a:lnTo>
                  <a:lnTo>
                    <a:pt x="6" y="52"/>
                  </a:lnTo>
                  <a:lnTo>
                    <a:pt x="4" y="50"/>
                  </a:lnTo>
                  <a:lnTo>
                    <a:pt x="4" y="48"/>
                  </a:lnTo>
                  <a:lnTo>
                    <a:pt x="4" y="46"/>
                  </a:lnTo>
                  <a:lnTo>
                    <a:pt x="4" y="44"/>
                  </a:lnTo>
                  <a:lnTo>
                    <a:pt x="4" y="42"/>
                  </a:lnTo>
                  <a:lnTo>
                    <a:pt x="4" y="40"/>
                  </a:lnTo>
                  <a:lnTo>
                    <a:pt x="4" y="38"/>
                  </a:lnTo>
                  <a:lnTo>
                    <a:pt x="4" y="36"/>
                  </a:lnTo>
                  <a:lnTo>
                    <a:pt x="4" y="35"/>
                  </a:lnTo>
                  <a:lnTo>
                    <a:pt x="4" y="33"/>
                  </a:lnTo>
                  <a:lnTo>
                    <a:pt x="2" y="33"/>
                  </a:lnTo>
                  <a:lnTo>
                    <a:pt x="4" y="33"/>
                  </a:lnTo>
                  <a:lnTo>
                    <a:pt x="4" y="31"/>
                  </a:lnTo>
                  <a:lnTo>
                    <a:pt x="6" y="31"/>
                  </a:lnTo>
                  <a:lnTo>
                    <a:pt x="6" y="29"/>
                  </a:lnTo>
                  <a:lnTo>
                    <a:pt x="6" y="27"/>
                  </a:lnTo>
                  <a:lnTo>
                    <a:pt x="6" y="25"/>
                  </a:lnTo>
                  <a:lnTo>
                    <a:pt x="6" y="23"/>
                  </a:lnTo>
                  <a:lnTo>
                    <a:pt x="8" y="21"/>
                  </a:lnTo>
                  <a:lnTo>
                    <a:pt x="8" y="19"/>
                  </a:lnTo>
                  <a:lnTo>
                    <a:pt x="8" y="17"/>
                  </a:lnTo>
                  <a:lnTo>
                    <a:pt x="8" y="15"/>
                  </a:lnTo>
                  <a:lnTo>
                    <a:pt x="10" y="15"/>
                  </a:lnTo>
                  <a:lnTo>
                    <a:pt x="10" y="13"/>
                  </a:lnTo>
                  <a:lnTo>
                    <a:pt x="10" y="11"/>
                  </a:lnTo>
                  <a:lnTo>
                    <a:pt x="10" y="10"/>
                  </a:lnTo>
                  <a:lnTo>
                    <a:pt x="8" y="10"/>
                  </a:lnTo>
                  <a:lnTo>
                    <a:pt x="8" y="8"/>
                  </a:lnTo>
                  <a:lnTo>
                    <a:pt x="12" y="4"/>
                  </a:lnTo>
                  <a:lnTo>
                    <a:pt x="12" y="2"/>
                  </a:lnTo>
                  <a:lnTo>
                    <a:pt x="14" y="2"/>
                  </a:lnTo>
                  <a:lnTo>
                    <a:pt x="14" y="4"/>
                  </a:lnTo>
                  <a:lnTo>
                    <a:pt x="16" y="2"/>
                  </a:lnTo>
                  <a:lnTo>
                    <a:pt x="16" y="4"/>
                  </a:lnTo>
                  <a:lnTo>
                    <a:pt x="18" y="2"/>
                  </a:lnTo>
                  <a:lnTo>
                    <a:pt x="18" y="4"/>
                  </a:lnTo>
                  <a:lnTo>
                    <a:pt x="18" y="2"/>
                  </a:lnTo>
                  <a:lnTo>
                    <a:pt x="18" y="4"/>
                  </a:lnTo>
                  <a:lnTo>
                    <a:pt x="19" y="4"/>
                  </a:lnTo>
                  <a:lnTo>
                    <a:pt x="19" y="2"/>
                  </a:lnTo>
                  <a:lnTo>
                    <a:pt x="19" y="0"/>
                  </a:lnTo>
                  <a:lnTo>
                    <a:pt x="21" y="0"/>
                  </a:lnTo>
                  <a:lnTo>
                    <a:pt x="23" y="0"/>
                  </a:lnTo>
                  <a:lnTo>
                    <a:pt x="25" y="0"/>
                  </a:lnTo>
                  <a:lnTo>
                    <a:pt x="27" y="2"/>
                  </a:lnTo>
                  <a:lnTo>
                    <a:pt x="29" y="2"/>
                  </a:lnTo>
                  <a:lnTo>
                    <a:pt x="29" y="4"/>
                  </a:lnTo>
                  <a:lnTo>
                    <a:pt x="31" y="4"/>
                  </a:lnTo>
                  <a:lnTo>
                    <a:pt x="31" y="6"/>
                  </a:lnTo>
                  <a:lnTo>
                    <a:pt x="33" y="6"/>
                  </a:lnTo>
                  <a:lnTo>
                    <a:pt x="33" y="8"/>
                  </a:lnTo>
                  <a:lnTo>
                    <a:pt x="35" y="8"/>
                  </a:lnTo>
                  <a:lnTo>
                    <a:pt x="35" y="10"/>
                  </a:lnTo>
                  <a:lnTo>
                    <a:pt x="37" y="10"/>
                  </a:lnTo>
                  <a:lnTo>
                    <a:pt x="37" y="11"/>
                  </a:lnTo>
                  <a:lnTo>
                    <a:pt x="39" y="13"/>
                  </a:lnTo>
                  <a:lnTo>
                    <a:pt x="39" y="15"/>
                  </a:lnTo>
                  <a:lnTo>
                    <a:pt x="39" y="17"/>
                  </a:lnTo>
                  <a:lnTo>
                    <a:pt x="41" y="17"/>
                  </a:lnTo>
                  <a:lnTo>
                    <a:pt x="42" y="17"/>
                  </a:lnTo>
                  <a:lnTo>
                    <a:pt x="42" y="15"/>
                  </a:lnTo>
                  <a:lnTo>
                    <a:pt x="44" y="15"/>
                  </a:lnTo>
                  <a:lnTo>
                    <a:pt x="44" y="13"/>
                  </a:lnTo>
                  <a:lnTo>
                    <a:pt x="46" y="13"/>
                  </a:lnTo>
                  <a:lnTo>
                    <a:pt x="46" y="15"/>
                  </a:lnTo>
                  <a:lnTo>
                    <a:pt x="48" y="17"/>
                  </a:lnTo>
                  <a:lnTo>
                    <a:pt x="48" y="19"/>
                  </a:lnTo>
                  <a:lnTo>
                    <a:pt x="50" y="19"/>
                  </a:lnTo>
                  <a:lnTo>
                    <a:pt x="50" y="21"/>
                  </a:lnTo>
                  <a:lnTo>
                    <a:pt x="52" y="21"/>
                  </a:lnTo>
                  <a:lnTo>
                    <a:pt x="52" y="23"/>
                  </a:lnTo>
                  <a:lnTo>
                    <a:pt x="54" y="21"/>
                  </a:lnTo>
                  <a:lnTo>
                    <a:pt x="54" y="23"/>
                  </a:lnTo>
                  <a:lnTo>
                    <a:pt x="56" y="23"/>
                  </a:lnTo>
                  <a:lnTo>
                    <a:pt x="56" y="25"/>
                  </a:lnTo>
                  <a:lnTo>
                    <a:pt x="58" y="25"/>
                  </a:lnTo>
                  <a:lnTo>
                    <a:pt x="60" y="25"/>
                  </a:lnTo>
                  <a:lnTo>
                    <a:pt x="62" y="25"/>
                  </a:lnTo>
                  <a:lnTo>
                    <a:pt x="62" y="27"/>
                  </a:lnTo>
                  <a:lnTo>
                    <a:pt x="62" y="29"/>
                  </a:lnTo>
                  <a:lnTo>
                    <a:pt x="64" y="29"/>
                  </a:lnTo>
                  <a:lnTo>
                    <a:pt x="64" y="31"/>
                  </a:lnTo>
                  <a:lnTo>
                    <a:pt x="66" y="31"/>
                  </a:lnTo>
                  <a:lnTo>
                    <a:pt x="67" y="33"/>
                  </a:lnTo>
                  <a:lnTo>
                    <a:pt x="69" y="33"/>
                  </a:lnTo>
                  <a:lnTo>
                    <a:pt x="69" y="35"/>
                  </a:lnTo>
                  <a:lnTo>
                    <a:pt x="71" y="35"/>
                  </a:lnTo>
                  <a:lnTo>
                    <a:pt x="73" y="35"/>
                  </a:lnTo>
                  <a:lnTo>
                    <a:pt x="73" y="36"/>
                  </a:lnTo>
                  <a:lnTo>
                    <a:pt x="75" y="38"/>
                  </a:lnTo>
                  <a:lnTo>
                    <a:pt x="75" y="40"/>
                  </a:lnTo>
                  <a:lnTo>
                    <a:pt x="75" y="42"/>
                  </a:lnTo>
                  <a:lnTo>
                    <a:pt x="77" y="42"/>
                  </a:lnTo>
                  <a:lnTo>
                    <a:pt x="77" y="44"/>
                  </a:lnTo>
                  <a:lnTo>
                    <a:pt x="79" y="44"/>
                  </a:lnTo>
                  <a:lnTo>
                    <a:pt x="79" y="46"/>
                  </a:lnTo>
                  <a:lnTo>
                    <a:pt x="81" y="46"/>
                  </a:lnTo>
                  <a:lnTo>
                    <a:pt x="83" y="46"/>
                  </a:lnTo>
                  <a:lnTo>
                    <a:pt x="83" y="48"/>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6" name="Freeform 244"/>
            <p:cNvSpPr>
              <a:spLocks noEditPoints="1"/>
            </p:cNvSpPr>
            <p:nvPr/>
          </p:nvSpPr>
          <p:spPr bwMode="auto">
            <a:xfrm>
              <a:off x="503238" y="2214563"/>
              <a:ext cx="9067800" cy="2130425"/>
            </a:xfrm>
            <a:custGeom>
              <a:avLst/>
              <a:gdLst>
                <a:gd name="T0" fmla="*/ 1575 w 5712"/>
                <a:gd name="T1" fmla="*/ 1232 h 1342"/>
                <a:gd name="T2" fmla="*/ 1435 w 5712"/>
                <a:gd name="T3" fmla="*/ 1156 h 1342"/>
                <a:gd name="T4" fmla="*/ 1613 w 5712"/>
                <a:gd name="T5" fmla="*/ 1069 h 1342"/>
                <a:gd name="T6" fmla="*/ 1700 w 5712"/>
                <a:gd name="T7" fmla="*/ 935 h 1342"/>
                <a:gd name="T8" fmla="*/ 1642 w 5712"/>
                <a:gd name="T9" fmla="*/ 860 h 1342"/>
                <a:gd name="T10" fmla="*/ 1440 w 5712"/>
                <a:gd name="T11" fmla="*/ 797 h 1342"/>
                <a:gd name="T12" fmla="*/ 1392 w 5712"/>
                <a:gd name="T13" fmla="*/ 772 h 1342"/>
                <a:gd name="T14" fmla="*/ 1504 w 5712"/>
                <a:gd name="T15" fmla="*/ 825 h 1342"/>
                <a:gd name="T16" fmla="*/ 1490 w 5712"/>
                <a:gd name="T17" fmla="*/ 850 h 1342"/>
                <a:gd name="T18" fmla="*/ 1600 w 5712"/>
                <a:gd name="T19" fmla="*/ 881 h 1342"/>
                <a:gd name="T20" fmla="*/ 1778 w 5712"/>
                <a:gd name="T21" fmla="*/ 841 h 1342"/>
                <a:gd name="T22" fmla="*/ 1724 w 5712"/>
                <a:gd name="T23" fmla="*/ 893 h 1342"/>
                <a:gd name="T24" fmla="*/ 1671 w 5712"/>
                <a:gd name="T25" fmla="*/ 958 h 1342"/>
                <a:gd name="T26" fmla="*/ 1640 w 5712"/>
                <a:gd name="T27" fmla="*/ 981 h 1342"/>
                <a:gd name="T28" fmla="*/ 1638 w 5712"/>
                <a:gd name="T29" fmla="*/ 1000 h 1342"/>
                <a:gd name="T30" fmla="*/ 1632 w 5712"/>
                <a:gd name="T31" fmla="*/ 1035 h 1342"/>
                <a:gd name="T32" fmla="*/ 1590 w 5712"/>
                <a:gd name="T33" fmla="*/ 1088 h 1342"/>
                <a:gd name="T34" fmla="*/ 1573 w 5712"/>
                <a:gd name="T35" fmla="*/ 1231 h 1342"/>
                <a:gd name="T36" fmla="*/ 1494 w 5712"/>
                <a:gd name="T37" fmla="*/ 1154 h 1342"/>
                <a:gd name="T38" fmla="*/ 1427 w 5712"/>
                <a:gd name="T39" fmla="*/ 1160 h 1342"/>
                <a:gd name="T40" fmla="*/ 1340 w 5712"/>
                <a:gd name="T41" fmla="*/ 1161 h 1342"/>
                <a:gd name="T42" fmla="*/ 1262 w 5712"/>
                <a:gd name="T43" fmla="*/ 1188 h 1342"/>
                <a:gd name="T44" fmla="*/ 1026 w 5712"/>
                <a:gd name="T45" fmla="*/ 1100 h 1342"/>
                <a:gd name="T46" fmla="*/ 916 w 5712"/>
                <a:gd name="T47" fmla="*/ 992 h 1342"/>
                <a:gd name="T48" fmla="*/ 878 w 5712"/>
                <a:gd name="T49" fmla="*/ 824 h 1342"/>
                <a:gd name="T50" fmla="*/ 899 w 5712"/>
                <a:gd name="T51" fmla="*/ 791 h 1342"/>
                <a:gd name="T52" fmla="*/ 1191 w 5712"/>
                <a:gd name="T53" fmla="*/ 753 h 1342"/>
                <a:gd name="T54" fmla="*/ 39 w 5712"/>
                <a:gd name="T55" fmla="*/ 687 h 1342"/>
                <a:gd name="T56" fmla="*/ 133 w 5712"/>
                <a:gd name="T57" fmla="*/ 662 h 1342"/>
                <a:gd name="T58" fmla="*/ 188 w 5712"/>
                <a:gd name="T59" fmla="*/ 643 h 1342"/>
                <a:gd name="T60" fmla="*/ 258 w 5712"/>
                <a:gd name="T61" fmla="*/ 607 h 1342"/>
                <a:gd name="T62" fmla="*/ 730 w 5712"/>
                <a:gd name="T63" fmla="*/ 591 h 1342"/>
                <a:gd name="T64" fmla="*/ 759 w 5712"/>
                <a:gd name="T65" fmla="*/ 587 h 1342"/>
                <a:gd name="T66" fmla="*/ 747 w 5712"/>
                <a:gd name="T67" fmla="*/ 584 h 1342"/>
                <a:gd name="T68" fmla="*/ 350 w 5712"/>
                <a:gd name="T69" fmla="*/ 553 h 1342"/>
                <a:gd name="T70" fmla="*/ 730 w 5712"/>
                <a:gd name="T71" fmla="*/ 545 h 1342"/>
                <a:gd name="T72" fmla="*/ 697 w 5712"/>
                <a:gd name="T73" fmla="*/ 526 h 1342"/>
                <a:gd name="T74" fmla="*/ 394 w 5712"/>
                <a:gd name="T75" fmla="*/ 522 h 1342"/>
                <a:gd name="T76" fmla="*/ 691 w 5712"/>
                <a:gd name="T77" fmla="*/ 520 h 1342"/>
                <a:gd name="T78" fmla="*/ 711 w 5712"/>
                <a:gd name="T79" fmla="*/ 528 h 1342"/>
                <a:gd name="T80" fmla="*/ 557 w 5712"/>
                <a:gd name="T81" fmla="*/ 447 h 1342"/>
                <a:gd name="T82" fmla="*/ 524 w 5712"/>
                <a:gd name="T83" fmla="*/ 434 h 1342"/>
                <a:gd name="T84" fmla="*/ 154 w 5712"/>
                <a:gd name="T85" fmla="*/ 336 h 1342"/>
                <a:gd name="T86" fmla="*/ 217 w 5712"/>
                <a:gd name="T87" fmla="*/ 221 h 1342"/>
                <a:gd name="T88" fmla="*/ 415 w 5712"/>
                <a:gd name="T89" fmla="*/ 23 h 1342"/>
                <a:gd name="T90" fmla="*/ 607 w 5712"/>
                <a:gd name="T91" fmla="*/ 134 h 1342"/>
                <a:gd name="T92" fmla="*/ 747 w 5712"/>
                <a:gd name="T93" fmla="*/ 534 h 1342"/>
                <a:gd name="T94" fmla="*/ 743 w 5712"/>
                <a:gd name="T95" fmla="*/ 547 h 1342"/>
                <a:gd name="T96" fmla="*/ 701 w 5712"/>
                <a:gd name="T97" fmla="*/ 497 h 1342"/>
                <a:gd name="T98" fmla="*/ 638 w 5712"/>
                <a:gd name="T99" fmla="*/ 470 h 1342"/>
                <a:gd name="T100" fmla="*/ 526 w 5712"/>
                <a:gd name="T101" fmla="*/ 422 h 1342"/>
                <a:gd name="T102" fmla="*/ 496 w 5712"/>
                <a:gd name="T103" fmla="*/ 434 h 1342"/>
                <a:gd name="T104" fmla="*/ 442 w 5712"/>
                <a:gd name="T105" fmla="*/ 443 h 1342"/>
                <a:gd name="T106" fmla="*/ 400 w 5712"/>
                <a:gd name="T107" fmla="*/ 478 h 1342"/>
                <a:gd name="T108" fmla="*/ 329 w 5712"/>
                <a:gd name="T109" fmla="*/ 568 h 1342"/>
                <a:gd name="T110" fmla="*/ 258 w 5712"/>
                <a:gd name="T111" fmla="*/ 593 h 1342"/>
                <a:gd name="T112" fmla="*/ 336 w 5712"/>
                <a:gd name="T113" fmla="*/ 482 h 1342"/>
                <a:gd name="T114" fmla="*/ 269 w 5712"/>
                <a:gd name="T115" fmla="*/ 432 h 1342"/>
                <a:gd name="T116" fmla="*/ 219 w 5712"/>
                <a:gd name="T117" fmla="*/ 413 h 1342"/>
                <a:gd name="T118" fmla="*/ 290 w 5712"/>
                <a:gd name="T119" fmla="*/ 292 h 1342"/>
                <a:gd name="T120" fmla="*/ 196 w 5712"/>
                <a:gd name="T121" fmla="*/ 238 h 1342"/>
                <a:gd name="T122" fmla="*/ 281 w 5712"/>
                <a:gd name="T123" fmla="*/ 215 h 1342"/>
                <a:gd name="T124" fmla="*/ 279 w 5712"/>
                <a:gd name="T125" fmla="*/ 56 h 1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712" h="1342">
                  <a:moveTo>
                    <a:pt x="375" y="1323"/>
                  </a:moveTo>
                  <a:lnTo>
                    <a:pt x="377" y="1323"/>
                  </a:lnTo>
                  <a:lnTo>
                    <a:pt x="379" y="1323"/>
                  </a:lnTo>
                  <a:lnTo>
                    <a:pt x="380" y="1323"/>
                  </a:lnTo>
                  <a:lnTo>
                    <a:pt x="382" y="1325"/>
                  </a:lnTo>
                  <a:lnTo>
                    <a:pt x="382" y="1327"/>
                  </a:lnTo>
                  <a:lnTo>
                    <a:pt x="384" y="1327"/>
                  </a:lnTo>
                  <a:lnTo>
                    <a:pt x="384" y="1328"/>
                  </a:lnTo>
                  <a:lnTo>
                    <a:pt x="384" y="1330"/>
                  </a:lnTo>
                  <a:lnTo>
                    <a:pt x="386" y="1330"/>
                  </a:lnTo>
                  <a:lnTo>
                    <a:pt x="386" y="1332"/>
                  </a:lnTo>
                  <a:lnTo>
                    <a:pt x="388" y="1332"/>
                  </a:lnTo>
                  <a:lnTo>
                    <a:pt x="388" y="1334"/>
                  </a:lnTo>
                  <a:lnTo>
                    <a:pt x="386" y="1334"/>
                  </a:lnTo>
                  <a:lnTo>
                    <a:pt x="384" y="1336"/>
                  </a:lnTo>
                  <a:lnTo>
                    <a:pt x="382" y="1336"/>
                  </a:lnTo>
                  <a:lnTo>
                    <a:pt x="380" y="1336"/>
                  </a:lnTo>
                  <a:lnTo>
                    <a:pt x="379" y="1338"/>
                  </a:lnTo>
                  <a:lnTo>
                    <a:pt x="377" y="1338"/>
                  </a:lnTo>
                  <a:lnTo>
                    <a:pt x="377" y="1340"/>
                  </a:lnTo>
                  <a:lnTo>
                    <a:pt x="375" y="1342"/>
                  </a:lnTo>
                  <a:lnTo>
                    <a:pt x="373" y="1342"/>
                  </a:lnTo>
                  <a:lnTo>
                    <a:pt x="373" y="1340"/>
                  </a:lnTo>
                  <a:lnTo>
                    <a:pt x="371" y="1340"/>
                  </a:lnTo>
                  <a:lnTo>
                    <a:pt x="371" y="1338"/>
                  </a:lnTo>
                  <a:lnTo>
                    <a:pt x="371" y="1336"/>
                  </a:lnTo>
                  <a:lnTo>
                    <a:pt x="371" y="1334"/>
                  </a:lnTo>
                  <a:lnTo>
                    <a:pt x="371" y="1332"/>
                  </a:lnTo>
                  <a:lnTo>
                    <a:pt x="369" y="1332"/>
                  </a:lnTo>
                  <a:lnTo>
                    <a:pt x="369" y="1330"/>
                  </a:lnTo>
                  <a:lnTo>
                    <a:pt x="369" y="1328"/>
                  </a:lnTo>
                  <a:lnTo>
                    <a:pt x="369" y="1327"/>
                  </a:lnTo>
                  <a:lnTo>
                    <a:pt x="371" y="1327"/>
                  </a:lnTo>
                  <a:lnTo>
                    <a:pt x="371" y="1325"/>
                  </a:lnTo>
                  <a:lnTo>
                    <a:pt x="371" y="1323"/>
                  </a:lnTo>
                  <a:lnTo>
                    <a:pt x="371" y="1321"/>
                  </a:lnTo>
                  <a:lnTo>
                    <a:pt x="371" y="1319"/>
                  </a:lnTo>
                  <a:lnTo>
                    <a:pt x="373" y="1321"/>
                  </a:lnTo>
                  <a:lnTo>
                    <a:pt x="375" y="1321"/>
                  </a:lnTo>
                  <a:lnTo>
                    <a:pt x="375" y="1323"/>
                  </a:lnTo>
                  <a:close/>
                  <a:moveTo>
                    <a:pt x="361" y="1315"/>
                  </a:moveTo>
                  <a:lnTo>
                    <a:pt x="359" y="1315"/>
                  </a:lnTo>
                  <a:lnTo>
                    <a:pt x="357" y="1315"/>
                  </a:lnTo>
                  <a:lnTo>
                    <a:pt x="359" y="1315"/>
                  </a:lnTo>
                  <a:lnTo>
                    <a:pt x="361" y="1315"/>
                  </a:lnTo>
                  <a:lnTo>
                    <a:pt x="359" y="1315"/>
                  </a:lnTo>
                  <a:lnTo>
                    <a:pt x="361" y="1315"/>
                  </a:lnTo>
                  <a:close/>
                  <a:moveTo>
                    <a:pt x="354" y="1311"/>
                  </a:moveTo>
                  <a:lnTo>
                    <a:pt x="354" y="1309"/>
                  </a:lnTo>
                  <a:lnTo>
                    <a:pt x="352" y="1309"/>
                  </a:lnTo>
                  <a:lnTo>
                    <a:pt x="354" y="1309"/>
                  </a:lnTo>
                  <a:lnTo>
                    <a:pt x="355" y="1309"/>
                  </a:lnTo>
                  <a:lnTo>
                    <a:pt x="355" y="1311"/>
                  </a:lnTo>
                  <a:lnTo>
                    <a:pt x="354" y="1311"/>
                  </a:lnTo>
                  <a:close/>
                  <a:moveTo>
                    <a:pt x="359" y="1307"/>
                  </a:moveTo>
                  <a:lnTo>
                    <a:pt x="361" y="1307"/>
                  </a:lnTo>
                  <a:lnTo>
                    <a:pt x="361" y="1309"/>
                  </a:lnTo>
                  <a:lnTo>
                    <a:pt x="363" y="1309"/>
                  </a:lnTo>
                  <a:lnTo>
                    <a:pt x="363" y="1307"/>
                  </a:lnTo>
                  <a:lnTo>
                    <a:pt x="365" y="1307"/>
                  </a:lnTo>
                  <a:lnTo>
                    <a:pt x="365" y="1309"/>
                  </a:lnTo>
                  <a:lnTo>
                    <a:pt x="365" y="1307"/>
                  </a:lnTo>
                  <a:lnTo>
                    <a:pt x="365" y="1309"/>
                  </a:lnTo>
                  <a:lnTo>
                    <a:pt x="367" y="1309"/>
                  </a:lnTo>
                  <a:lnTo>
                    <a:pt x="369" y="1311"/>
                  </a:lnTo>
                  <a:lnTo>
                    <a:pt x="369" y="1313"/>
                  </a:lnTo>
                  <a:lnTo>
                    <a:pt x="367" y="1313"/>
                  </a:lnTo>
                  <a:lnTo>
                    <a:pt x="365" y="1313"/>
                  </a:lnTo>
                  <a:lnTo>
                    <a:pt x="365" y="1315"/>
                  </a:lnTo>
                  <a:lnTo>
                    <a:pt x="363" y="1315"/>
                  </a:lnTo>
                  <a:lnTo>
                    <a:pt x="361" y="1313"/>
                  </a:lnTo>
                  <a:lnTo>
                    <a:pt x="361" y="1311"/>
                  </a:lnTo>
                  <a:lnTo>
                    <a:pt x="359" y="1311"/>
                  </a:lnTo>
                  <a:lnTo>
                    <a:pt x="359" y="1309"/>
                  </a:lnTo>
                  <a:lnTo>
                    <a:pt x="357" y="1309"/>
                  </a:lnTo>
                  <a:lnTo>
                    <a:pt x="357" y="1307"/>
                  </a:lnTo>
                  <a:lnTo>
                    <a:pt x="359" y="1307"/>
                  </a:lnTo>
                  <a:close/>
                  <a:moveTo>
                    <a:pt x="350" y="1303"/>
                  </a:moveTo>
                  <a:lnTo>
                    <a:pt x="352" y="1303"/>
                  </a:lnTo>
                  <a:lnTo>
                    <a:pt x="354" y="1303"/>
                  </a:lnTo>
                  <a:lnTo>
                    <a:pt x="355" y="1303"/>
                  </a:lnTo>
                  <a:lnTo>
                    <a:pt x="357" y="1303"/>
                  </a:lnTo>
                  <a:lnTo>
                    <a:pt x="357" y="1305"/>
                  </a:lnTo>
                  <a:lnTo>
                    <a:pt x="355" y="1305"/>
                  </a:lnTo>
                  <a:lnTo>
                    <a:pt x="354" y="1305"/>
                  </a:lnTo>
                  <a:lnTo>
                    <a:pt x="352" y="1305"/>
                  </a:lnTo>
                  <a:lnTo>
                    <a:pt x="350" y="1305"/>
                  </a:lnTo>
                  <a:lnTo>
                    <a:pt x="348" y="1305"/>
                  </a:lnTo>
                  <a:lnTo>
                    <a:pt x="350" y="1305"/>
                  </a:lnTo>
                  <a:lnTo>
                    <a:pt x="350" y="1303"/>
                  </a:lnTo>
                  <a:close/>
                  <a:moveTo>
                    <a:pt x="338" y="1298"/>
                  </a:moveTo>
                  <a:lnTo>
                    <a:pt x="340" y="1298"/>
                  </a:lnTo>
                  <a:lnTo>
                    <a:pt x="340" y="1300"/>
                  </a:lnTo>
                  <a:lnTo>
                    <a:pt x="342" y="1300"/>
                  </a:lnTo>
                  <a:lnTo>
                    <a:pt x="342" y="1302"/>
                  </a:lnTo>
                  <a:lnTo>
                    <a:pt x="342" y="1303"/>
                  </a:lnTo>
                  <a:lnTo>
                    <a:pt x="342" y="1302"/>
                  </a:lnTo>
                  <a:lnTo>
                    <a:pt x="342" y="1303"/>
                  </a:lnTo>
                  <a:lnTo>
                    <a:pt x="340" y="1303"/>
                  </a:lnTo>
                  <a:lnTo>
                    <a:pt x="340" y="1302"/>
                  </a:lnTo>
                  <a:lnTo>
                    <a:pt x="338" y="1302"/>
                  </a:lnTo>
                  <a:lnTo>
                    <a:pt x="338" y="1300"/>
                  </a:lnTo>
                  <a:lnTo>
                    <a:pt x="338" y="1302"/>
                  </a:lnTo>
                  <a:lnTo>
                    <a:pt x="336" y="1302"/>
                  </a:lnTo>
                  <a:lnTo>
                    <a:pt x="338" y="1302"/>
                  </a:lnTo>
                  <a:lnTo>
                    <a:pt x="336" y="1302"/>
                  </a:lnTo>
                  <a:lnTo>
                    <a:pt x="334" y="1302"/>
                  </a:lnTo>
                  <a:lnTo>
                    <a:pt x="334" y="1300"/>
                  </a:lnTo>
                  <a:lnTo>
                    <a:pt x="334" y="1298"/>
                  </a:lnTo>
                  <a:lnTo>
                    <a:pt x="332" y="1298"/>
                  </a:lnTo>
                  <a:lnTo>
                    <a:pt x="334" y="1298"/>
                  </a:lnTo>
                  <a:lnTo>
                    <a:pt x="336" y="1298"/>
                  </a:lnTo>
                  <a:lnTo>
                    <a:pt x="336" y="1296"/>
                  </a:lnTo>
                  <a:lnTo>
                    <a:pt x="338" y="1296"/>
                  </a:lnTo>
                  <a:lnTo>
                    <a:pt x="338" y="1298"/>
                  </a:lnTo>
                  <a:close/>
                  <a:moveTo>
                    <a:pt x="302" y="1294"/>
                  </a:moveTo>
                  <a:lnTo>
                    <a:pt x="302" y="1292"/>
                  </a:lnTo>
                  <a:lnTo>
                    <a:pt x="304" y="1290"/>
                  </a:lnTo>
                  <a:lnTo>
                    <a:pt x="304" y="1292"/>
                  </a:lnTo>
                  <a:lnTo>
                    <a:pt x="302" y="1292"/>
                  </a:lnTo>
                  <a:lnTo>
                    <a:pt x="302" y="1294"/>
                  </a:lnTo>
                  <a:close/>
                  <a:moveTo>
                    <a:pt x="315" y="1286"/>
                  </a:moveTo>
                  <a:lnTo>
                    <a:pt x="317" y="1286"/>
                  </a:lnTo>
                  <a:lnTo>
                    <a:pt x="317" y="1288"/>
                  </a:lnTo>
                  <a:lnTo>
                    <a:pt x="317" y="1290"/>
                  </a:lnTo>
                  <a:lnTo>
                    <a:pt x="315" y="1290"/>
                  </a:lnTo>
                  <a:lnTo>
                    <a:pt x="315" y="1292"/>
                  </a:lnTo>
                  <a:lnTo>
                    <a:pt x="313" y="1292"/>
                  </a:lnTo>
                  <a:lnTo>
                    <a:pt x="311" y="1292"/>
                  </a:lnTo>
                  <a:lnTo>
                    <a:pt x="311" y="1290"/>
                  </a:lnTo>
                  <a:lnTo>
                    <a:pt x="309" y="1290"/>
                  </a:lnTo>
                  <a:lnTo>
                    <a:pt x="309" y="1288"/>
                  </a:lnTo>
                  <a:lnTo>
                    <a:pt x="311" y="1288"/>
                  </a:lnTo>
                  <a:lnTo>
                    <a:pt x="311" y="1286"/>
                  </a:lnTo>
                  <a:lnTo>
                    <a:pt x="313" y="1286"/>
                  </a:lnTo>
                  <a:lnTo>
                    <a:pt x="315" y="1286"/>
                  </a:lnTo>
                  <a:close/>
                  <a:moveTo>
                    <a:pt x="1554" y="1244"/>
                  </a:moveTo>
                  <a:lnTo>
                    <a:pt x="1554" y="1246"/>
                  </a:lnTo>
                  <a:lnTo>
                    <a:pt x="1552" y="1246"/>
                  </a:lnTo>
                  <a:lnTo>
                    <a:pt x="1554" y="1246"/>
                  </a:lnTo>
                  <a:lnTo>
                    <a:pt x="1554" y="1244"/>
                  </a:lnTo>
                  <a:close/>
                  <a:moveTo>
                    <a:pt x="1556" y="1244"/>
                  </a:moveTo>
                  <a:lnTo>
                    <a:pt x="1554" y="1244"/>
                  </a:lnTo>
                  <a:lnTo>
                    <a:pt x="1556" y="1244"/>
                  </a:lnTo>
                  <a:close/>
                  <a:moveTo>
                    <a:pt x="1561" y="1244"/>
                  </a:moveTo>
                  <a:lnTo>
                    <a:pt x="1559" y="1244"/>
                  </a:lnTo>
                  <a:lnTo>
                    <a:pt x="1561" y="1244"/>
                  </a:lnTo>
                  <a:lnTo>
                    <a:pt x="1561" y="1242"/>
                  </a:lnTo>
                  <a:lnTo>
                    <a:pt x="1561" y="1244"/>
                  </a:lnTo>
                  <a:close/>
                  <a:moveTo>
                    <a:pt x="1557" y="1244"/>
                  </a:moveTo>
                  <a:lnTo>
                    <a:pt x="1556" y="1242"/>
                  </a:lnTo>
                  <a:lnTo>
                    <a:pt x="1557" y="1244"/>
                  </a:lnTo>
                  <a:close/>
                  <a:moveTo>
                    <a:pt x="1563" y="1242"/>
                  </a:moveTo>
                  <a:lnTo>
                    <a:pt x="1561" y="1242"/>
                  </a:lnTo>
                  <a:lnTo>
                    <a:pt x="1563" y="1242"/>
                  </a:lnTo>
                  <a:close/>
                  <a:moveTo>
                    <a:pt x="1565" y="1242"/>
                  </a:moveTo>
                  <a:lnTo>
                    <a:pt x="1565" y="1240"/>
                  </a:lnTo>
                  <a:lnTo>
                    <a:pt x="1565" y="1242"/>
                  </a:lnTo>
                  <a:lnTo>
                    <a:pt x="1565" y="1240"/>
                  </a:lnTo>
                  <a:lnTo>
                    <a:pt x="1565" y="1242"/>
                  </a:lnTo>
                  <a:close/>
                  <a:moveTo>
                    <a:pt x="1567" y="1240"/>
                  </a:moveTo>
                  <a:lnTo>
                    <a:pt x="1569" y="1240"/>
                  </a:lnTo>
                  <a:lnTo>
                    <a:pt x="1569" y="1238"/>
                  </a:lnTo>
                  <a:lnTo>
                    <a:pt x="1569" y="1240"/>
                  </a:lnTo>
                  <a:lnTo>
                    <a:pt x="1567" y="1240"/>
                  </a:lnTo>
                  <a:close/>
                  <a:moveTo>
                    <a:pt x="1573" y="1234"/>
                  </a:moveTo>
                  <a:lnTo>
                    <a:pt x="1571" y="1236"/>
                  </a:lnTo>
                  <a:lnTo>
                    <a:pt x="1571" y="1238"/>
                  </a:lnTo>
                  <a:lnTo>
                    <a:pt x="1569" y="1238"/>
                  </a:lnTo>
                  <a:lnTo>
                    <a:pt x="1571" y="1238"/>
                  </a:lnTo>
                  <a:lnTo>
                    <a:pt x="1571" y="1236"/>
                  </a:lnTo>
                  <a:lnTo>
                    <a:pt x="1573" y="1234"/>
                  </a:lnTo>
                  <a:lnTo>
                    <a:pt x="1573" y="1232"/>
                  </a:lnTo>
                  <a:lnTo>
                    <a:pt x="1575" y="1232"/>
                  </a:lnTo>
                  <a:lnTo>
                    <a:pt x="1573" y="1232"/>
                  </a:lnTo>
                  <a:lnTo>
                    <a:pt x="1573" y="1234"/>
                  </a:lnTo>
                  <a:close/>
                  <a:moveTo>
                    <a:pt x="1575" y="1231"/>
                  </a:moveTo>
                  <a:lnTo>
                    <a:pt x="1575" y="1229"/>
                  </a:lnTo>
                  <a:lnTo>
                    <a:pt x="1575" y="1231"/>
                  </a:lnTo>
                  <a:close/>
                  <a:moveTo>
                    <a:pt x="1577" y="1227"/>
                  </a:moveTo>
                  <a:lnTo>
                    <a:pt x="1575" y="1227"/>
                  </a:lnTo>
                  <a:lnTo>
                    <a:pt x="1575" y="1225"/>
                  </a:lnTo>
                  <a:lnTo>
                    <a:pt x="1577" y="1225"/>
                  </a:lnTo>
                  <a:lnTo>
                    <a:pt x="1577" y="1227"/>
                  </a:lnTo>
                  <a:close/>
                  <a:moveTo>
                    <a:pt x="1556" y="1223"/>
                  </a:moveTo>
                  <a:lnTo>
                    <a:pt x="1556" y="1225"/>
                  </a:lnTo>
                  <a:lnTo>
                    <a:pt x="1556" y="1223"/>
                  </a:lnTo>
                  <a:lnTo>
                    <a:pt x="1556" y="1225"/>
                  </a:lnTo>
                  <a:lnTo>
                    <a:pt x="1556" y="1223"/>
                  </a:lnTo>
                  <a:close/>
                  <a:moveTo>
                    <a:pt x="1556" y="1223"/>
                  </a:moveTo>
                  <a:lnTo>
                    <a:pt x="1554" y="1223"/>
                  </a:lnTo>
                  <a:lnTo>
                    <a:pt x="1556" y="1223"/>
                  </a:lnTo>
                  <a:close/>
                  <a:moveTo>
                    <a:pt x="1544" y="1211"/>
                  </a:moveTo>
                  <a:lnTo>
                    <a:pt x="1544" y="1213"/>
                  </a:lnTo>
                  <a:lnTo>
                    <a:pt x="1546" y="1213"/>
                  </a:lnTo>
                  <a:lnTo>
                    <a:pt x="1546" y="1211"/>
                  </a:lnTo>
                  <a:lnTo>
                    <a:pt x="1546" y="1213"/>
                  </a:lnTo>
                  <a:lnTo>
                    <a:pt x="1544" y="1213"/>
                  </a:lnTo>
                  <a:lnTo>
                    <a:pt x="1544" y="1211"/>
                  </a:lnTo>
                  <a:close/>
                  <a:moveTo>
                    <a:pt x="1542" y="1209"/>
                  </a:moveTo>
                  <a:lnTo>
                    <a:pt x="1542" y="1207"/>
                  </a:lnTo>
                  <a:lnTo>
                    <a:pt x="1542" y="1209"/>
                  </a:lnTo>
                  <a:close/>
                  <a:moveTo>
                    <a:pt x="1546" y="1211"/>
                  </a:moveTo>
                  <a:lnTo>
                    <a:pt x="1544" y="1211"/>
                  </a:lnTo>
                  <a:lnTo>
                    <a:pt x="1544" y="1209"/>
                  </a:lnTo>
                  <a:lnTo>
                    <a:pt x="1544" y="1207"/>
                  </a:lnTo>
                  <a:lnTo>
                    <a:pt x="1544" y="1209"/>
                  </a:lnTo>
                  <a:lnTo>
                    <a:pt x="1546" y="1211"/>
                  </a:lnTo>
                  <a:close/>
                  <a:moveTo>
                    <a:pt x="1542" y="1207"/>
                  </a:moveTo>
                  <a:lnTo>
                    <a:pt x="1542" y="1206"/>
                  </a:lnTo>
                  <a:lnTo>
                    <a:pt x="1542" y="1207"/>
                  </a:lnTo>
                  <a:close/>
                  <a:moveTo>
                    <a:pt x="1306" y="1219"/>
                  </a:moveTo>
                  <a:lnTo>
                    <a:pt x="1304" y="1219"/>
                  </a:lnTo>
                  <a:lnTo>
                    <a:pt x="1304" y="1217"/>
                  </a:lnTo>
                  <a:lnTo>
                    <a:pt x="1304" y="1215"/>
                  </a:lnTo>
                  <a:lnTo>
                    <a:pt x="1304" y="1213"/>
                  </a:lnTo>
                  <a:lnTo>
                    <a:pt x="1304" y="1211"/>
                  </a:lnTo>
                  <a:lnTo>
                    <a:pt x="1302" y="1211"/>
                  </a:lnTo>
                  <a:lnTo>
                    <a:pt x="1302" y="1209"/>
                  </a:lnTo>
                  <a:lnTo>
                    <a:pt x="1302" y="1207"/>
                  </a:lnTo>
                  <a:lnTo>
                    <a:pt x="1302" y="1206"/>
                  </a:lnTo>
                  <a:lnTo>
                    <a:pt x="1302" y="1204"/>
                  </a:lnTo>
                  <a:lnTo>
                    <a:pt x="1302" y="1202"/>
                  </a:lnTo>
                  <a:lnTo>
                    <a:pt x="1302" y="1200"/>
                  </a:lnTo>
                  <a:lnTo>
                    <a:pt x="1302" y="1204"/>
                  </a:lnTo>
                  <a:lnTo>
                    <a:pt x="1302" y="1207"/>
                  </a:lnTo>
                  <a:lnTo>
                    <a:pt x="1304" y="1213"/>
                  </a:lnTo>
                  <a:lnTo>
                    <a:pt x="1304" y="1215"/>
                  </a:lnTo>
                  <a:lnTo>
                    <a:pt x="1304" y="1217"/>
                  </a:lnTo>
                  <a:lnTo>
                    <a:pt x="1306" y="1217"/>
                  </a:lnTo>
                  <a:lnTo>
                    <a:pt x="1306" y="1219"/>
                  </a:lnTo>
                  <a:close/>
                  <a:moveTo>
                    <a:pt x="1536" y="1196"/>
                  </a:moveTo>
                  <a:lnTo>
                    <a:pt x="1536" y="1194"/>
                  </a:lnTo>
                  <a:lnTo>
                    <a:pt x="1536" y="1196"/>
                  </a:lnTo>
                  <a:close/>
                  <a:moveTo>
                    <a:pt x="1304" y="1190"/>
                  </a:moveTo>
                  <a:lnTo>
                    <a:pt x="1304" y="1194"/>
                  </a:lnTo>
                  <a:lnTo>
                    <a:pt x="1302" y="1196"/>
                  </a:lnTo>
                  <a:lnTo>
                    <a:pt x="1302" y="1198"/>
                  </a:lnTo>
                  <a:lnTo>
                    <a:pt x="1302" y="1196"/>
                  </a:lnTo>
                  <a:lnTo>
                    <a:pt x="1302" y="1194"/>
                  </a:lnTo>
                  <a:lnTo>
                    <a:pt x="1304" y="1192"/>
                  </a:lnTo>
                  <a:lnTo>
                    <a:pt x="1304" y="1190"/>
                  </a:lnTo>
                  <a:lnTo>
                    <a:pt x="1304" y="1192"/>
                  </a:lnTo>
                  <a:lnTo>
                    <a:pt x="1306" y="1190"/>
                  </a:lnTo>
                  <a:lnTo>
                    <a:pt x="1306" y="1188"/>
                  </a:lnTo>
                  <a:lnTo>
                    <a:pt x="1308" y="1188"/>
                  </a:lnTo>
                  <a:lnTo>
                    <a:pt x="1304" y="1190"/>
                  </a:lnTo>
                  <a:close/>
                  <a:moveTo>
                    <a:pt x="1575" y="1200"/>
                  </a:moveTo>
                  <a:lnTo>
                    <a:pt x="1577" y="1200"/>
                  </a:lnTo>
                  <a:lnTo>
                    <a:pt x="1575" y="1200"/>
                  </a:lnTo>
                  <a:lnTo>
                    <a:pt x="1575" y="1198"/>
                  </a:lnTo>
                  <a:lnTo>
                    <a:pt x="1575" y="1196"/>
                  </a:lnTo>
                  <a:lnTo>
                    <a:pt x="1573" y="1196"/>
                  </a:lnTo>
                  <a:lnTo>
                    <a:pt x="1573" y="1194"/>
                  </a:lnTo>
                  <a:lnTo>
                    <a:pt x="1573" y="1192"/>
                  </a:lnTo>
                  <a:lnTo>
                    <a:pt x="1573" y="1190"/>
                  </a:lnTo>
                  <a:lnTo>
                    <a:pt x="1571" y="1188"/>
                  </a:lnTo>
                  <a:lnTo>
                    <a:pt x="1571" y="1186"/>
                  </a:lnTo>
                  <a:lnTo>
                    <a:pt x="1571" y="1188"/>
                  </a:lnTo>
                  <a:lnTo>
                    <a:pt x="1573" y="1188"/>
                  </a:lnTo>
                  <a:lnTo>
                    <a:pt x="1573" y="1190"/>
                  </a:lnTo>
                  <a:lnTo>
                    <a:pt x="1573" y="1192"/>
                  </a:lnTo>
                  <a:lnTo>
                    <a:pt x="1575" y="1200"/>
                  </a:lnTo>
                  <a:close/>
                  <a:moveTo>
                    <a:pt x="1308" y="1186"/>
                  </a:moveTo>
                  <a:lnTo>
                    <a:pt x="1308" y="1188"/>
                  </a:lnTo>
                  <a:lnTo>
                    <a:pt x="1308" y="1186"/>
                  </a:lnTo>
                  <a:lnTo>
                    <a:pt x="1308" y="1184"/>
                  </a:lnTo>
                  <a:lnTo>
                    <a:pt x="1310" y="1183"/>
                  </a:lnTo>
                  <a:lnTo>
                    <a:pt x="1308" y="1184"/>
                  </a:lnTo>
                  <a:lnTo>
                    <a:pt x="1308" y="1186"/>
                  </a:lnTo>
                  <a:close/>
                  <a:moveTo>
                    <a:pt x="1569" y="1181"/>
                  </a:moveTo>
                  <a:lnTo>
                    <a:pt x="1567" y="1181"/>
                  </a:lnTo>
                  <a:lnTo>
                    <a:pt x="1569" y="1181"/>
                  </a:lnTo>
                  <a:close/>
                  <a:moveTo>
                    <a:pt x="1317" y="1179"/>
                  </a:moveTo>
                  <a:lnTo>
                    <a:pt x="1316" y="1179"/>
                  </a:lnTo>
                  <a:lnTo>
                    <a:pt x="1316" y="1181"/>
                  </a:lnTo>
                  <a:lnTo>
                    <a:pt x="1314" y="1181"/>
                  </a:lnTo>
                  <a:lnTo>
                    <a:pt x="1312" y="1181"/>
                  </a:lnTo>
                  <a:lnTo>
                    <a:pt x="1312" y="1183"/>
                  </a:lnTo>
                  <a:lnTo>
                    <a:pt x="1310" y="1183"/>
                  </a:lnTo>
                  <a:lnTo>
                    <a:pt x="1312" y="1183"/>
                  </a:lnTo>
                  <a:lnTo>
                    <a:pt x="1312" y="1181"/>
                  </a:lnTo>
                  <a:lnTo>
                    <a:pt x="1314" y="1181"/>
                  </a:lnTo>
                  <a:lnTo>
                    <a:pt x="1314" y="1179"/>
                  </a:lnTo>
                  <a:lnTo>
                    <a:pt x="1316" y="1179"/>
                  </a:lnTo>
                  <a:lnTo>
                    <a:pt x="1317" y="1179"/>
                  </a:lnTo>
                  <a:lnTo>
                    <a:pt x="1317" y="1177"/>
                  </a:lnTo>
                  <a:lnTo>
                    <a:pt x="1317" y="1179"/>
                  </a:lnTo>
                  <a:close/>
                  <a:moveTo>
                    <a:pt x="14" y="1179"/>
                  </a:moveTo>
                  <a:lnTo>
                    <a:pt x="14" y="1177"/>
                  </a:lnTo>
                  <a:lnTo>
                    <a:pt x="14" y="1179"/>
                  </a:lnTo>
                  <a:close/>
                  <a:moveTo>
                    <a:pt x="1317" y="1177"/>
                  </a:moveTo>
                  <a:lnTo>
                    <a:pt x="1319" y="1177"/>
                  </a:lnTo>
                  <a:lnTo>
                    <a:pt x="1317" y="1177"/>
                  </a:lnTo>
                  <a:close/>
                  <a:moveTo>
                    <a:pt x="1569" y="1175"/>
                  </a:moveTo>
                  <a:lnTo>
                    <a:pt x="1567" y="1177"/>
                  </a:lnTo>
                  <a:lnTo>
                    <a:pt x="1567" y="1179"/>
                  </a:lnTo>
                  <a:lnTo>
                    <a:pt x="1567" y="1181"/>
                  </a:lnTo>
                  <a:lnTo>
                    <a:pt x="1567" y="1179"/>
                  </a:lnTo>
                  <a:lnTo>
                    <a:pt x="1567" y="1177"/>
                  </a:lnTo>
                  <a:lnTo>
                    <a:pt x="1567" y="1175"/>
                  </a:lnTo>
                  <a:lnTo>
                    <a:pt x="1569" y="1175"/>
                  </a:lnTo>
                  <a:close/>
                  <a:moveTo>
                    <a:pt x="1536" y="1171"/>
                  </a:moveTo>
                  <a:lnTo>
                    <a:pt x="1534" y="1171"/>
                  </a:lnTo>
                  <a:lnTo>
                    <a:pt x="1536" y="1171"/>
                  </a:lnTo>
                  <a:lnTo>
                    <a:pt x="1534" y="1171"/>
                  </a:lnTo>
                  <a:lnTo>
                    <a:pt x="1536" y="1171"/>
                  </a:lnTo>
                  <a:close/>
                  <a:moveTo>
                    <a:pt x="1406" y="1165"/>
                  </a:moveTo>
                  <a:lnTo>
                    <a:pt x="1404" y="1165"/>
                  </a:lnTo>
                  <a:lnTo>
                    <a:pt x="1406" y="1165"/>
                  </a:lnTo>
                  <a:close/>
                  <a:moveTo>
                    <a:pt x="1410" y="1165"/>
                  </a:moveTo>
                  <a:lnTo>
                    <a:pt x="1408" y="1165"/>
                  </a:lnTo>
                  <a:lnTo>
                    <a:pt x="1410" y="1165"/>
                  </a:lnTo>
                  <a:close/>
                  <a:moveTo>
                    <a:pt x="1413" y="1165"/>
                  </a:moveTo>
                  <a:lnTo>
                    <a:pt x="1412" y="1165"/>
                  </a:lnTo>
                  <a:lnTo>
                    <a:pt x="1413" y="1165"/>
                  </a:lnTo>
                  <a:close/>
                  <a:moveTo>
                    <a:pt x="1415" y="1165"/>
                  </a:moveTo>
                  <a:lnTo>
                    <a:pt x="1413" y="1165"/>
                  </a:lnTo>
                  <a:lnTo>
                    <a:pt x="1415" y="1165"/>
                  </a:lnTo>
                  <a:close/>
                  <a:moveTo>
                    <a:pt x="1412" y="1161"/>
                  </a:moveTo>
                  <a:lnTo>
                    <a:pt x="1412" y="1163"/>
                  </a:lnTo>
                  <a:lnTo>
                    <a:pt x="1412" y="1161"/>
                  </a:lnTo>
                  <a:close/>
                  <a:moveTo>
                    <a:pt x="1419" y="1163"/>
                  </a:moveTo>
                  <a:lnTo>
                    <a:pt x="1419" y="1161"/>
                  </a:lnTo>
                  <a:lnTo>
                    <a:pt x="1419" y="1163"/>
                  </a:lnTo>
                  <a:close/>
                  <a:moveTo>
                    <a:pt x="1421" y="1161"/>
                  </a:moveTo>
                  <a:lnTo>
                    <a:pt x="1419" y="1161"/>
                  </a:lnTo>
                  <a:lnTo>
                    <a:pt x="1421" y="1161"/>
                  </a:lnTo>
                  <a:close/>
                  <a:moveTo>
                    <a:pt x="1342" y="1160"/>
                  </a:moveTo>
                  <a:lnTo>
                    <a:pt x="1344" y="1161"/>
                  </a:lnTo>
                  <a:lnTo>
                    <a:pt x="1340" y="1163"/>
                  </a:lnTo>
                  <a:lnTo>
                    <a:pt x="1339" y="1165"/>
                  </a:lnTo>
                  <a:lnTo>
                    <a:pt x="1339" y="1163"/>
                  </a:lnTo>
                  <a:lnTo>
                    <a:pt x="1340" y="1163"/>
                  </a:lnTo>
                  <a:lnTo>
                    <a:pt x="1340" y="1161"/>
                  </a:lnTo>
                  <a:lnTo>
                    <a:pt x="1342" y="1161"/>
                  </a:lnTo>
                  <a:lnTo>
                    <a:pt x="1342" y="1160"/>
                  </a:lnTo>
                  <a:close/>
                  <a:moveTo>
                    <a:pt x="1433" y="1158"/>
                  </a:moveTo>
                  <a:lnTo>
                    <a:pt x="1431" y="1158"/>
                  </a:lnTo>
                  <a:lnTo>
                    <a:pt x="1433" y="1158"/>
                  </a:lnTo>
                  <a:close/>
                  <a:moveTo>
                    <a:pt x="1417" y="1158"/>
                  </a:moveTo>
                  <a:lnTo>
                    <a:pt x="1419" y="1158"/>
                  </a:lnTo>
                  <a:lnTo>
                    <a:pt x="1419" y="1160"/>
                  </a:lnTo>
                  <a:lnTo>
                    <a:pt x="1419" y="1158"/>
                  </a:lnTo>
                  <a:lnTo>
                    <a:pt x="1417" y="1158"/>
                  </a:lnTo>
                  <a:close/>
                  <a:moveTo>
                    <a:pt x="1435" y="1158"/>
                  </a:moveTo>
                  <a:lnTo>
                    <a:pt x="1433" y="1158"/>
                  </a:lnTo>
                  <a:lnTo>
                    <a:pt x="1435" y="1156"/>
                  </a:lnTo>
                  <a:lnTo>
                    <a:pt x="1435" y="1158"/>
                  </a:lnTo>
                  <a:close/>
                  <a:moveTo>
                    <a:pt x="1436" y="1156"/>
                  </a:moveTo>
                  <a:lnTo>
                    <a:pt x="1435" y="1156"/>
                  </a:lnTo>
                  <a:lnTo>
                    <a:pt x="1436" y="1156"/>
                  </a:lnTo>
                  <a:close/>
                  <a:moveTo>
                    <a:pt x="1390" y="1158"/>
                  </a:moveTo>
                  <a:lnTo>
                    <a:pt x="1388" y="1158"/>
                  </a:lnTo>
                  <a:lnTo>
                    <a:pt x="1387" y="1156"/>
                  </a:lnTo>
                  <a:lnTo>
                    <a:pt x="1388" y="1156"/>
                  </a:lnTo>
                  <a:lnTo>
                    <a:pt x="1390" y="1156"/>
                  </a:lnTo>
                  <a:lnTo>
                    <a:pt x="1392" y="1156"/>
                  </a:lnTo>
                  <a:lnTo>
                    <a:pt x="1390" y="1158"/>
                  </a:lnTo>
                  <a:close/>
                  <a:moveTo>
                    <a:pt x="1498" y="1154"/>
                  </a:moveTo>
                  <a:lnTo>
                    <a:pt x="1498" y="1156"/>
                  </a:lnTo>
                  <a:lnTo>
                    <a:pt x="1496" y="1156"/>
                  </a:lnTo>
                  <a:lnTo>
                    <a:pt x="1496" y="1154"/>
                  </a:lnTo>
                  <a:lnTo>
                    <a:pt x="1498" y="1154"/>
                  </a:lnTo>
                  <a:close/>
                  <a:moveTo>
                    <a:pt x="1500" y="1156"/>
                  </a:moveTo>
                  <a:lnTo>
                    <a:pt x="1498" y="1156"/>
                  </a:lnTo>
                  <a:lnTo>
                    <a:pt x="1500" y="1156"/>
                  </a:lnTo>
                  <a:lnTo>
                    <a:pt x="1502" y="1154"/>
                  </a:lnTo>
                  <a:lnTo>
                    <a:pt x="1504" y="1154"/>
                  </a:lnTo>
                  <a:lnTo>
                    <a:pt x="1504" y="1152"/>
                  </a:lnTo>
                  <a:lnTo>
                    <a:pt x="1504" y="1154"/>
                  </a:lnTo>
                  <a:lnTo>
                    <a:pt x="1502" y="1154"/>
                  </a:lnTo>
                  <a:lnTo>
                    <a:pt x="1500" y="1154"/>
                  </a:lnTo>
                  <a:lnTo>
                    <a:pt x="1500" y="1156"/>
                  </a:lnTo>
                  <a:close/>
                  <a:moveTo>
                    <a:pt x="1429" y="1152"/>
                  </a:moveTo>
                  <a:lnTo>
                    <a:pt x="1429" y="1154"/>
                  </a:lnTo>
                  <a:lnTo>
                    <a:pt x="1429" y="1152"/>
                  </a:lnTo>
                  <a:lnTo>
                    <a:pt x="1427" y="1152"/>
                  </a:lnTo>
                  <a:lnTo>
                    <a:pt x="1427" y="1154"/>
                  </a:lnTo>
                  <a:lnTo>
                    <a:pt x="1427" y="1152"/>
                  </a:lnTo>
                  <a:lnTo>
                    <a:pt x="1429" y="1152"/>
                  </a:lnTo>
                  <a:close/>
                  <a:moveTo>
                    <a:pt x="1429" y="1152"/>
                  </a:moveTo>
                  <a:lnTo>
                    <a:pt x="1431" y="1152"/>
                  </a:lnTo>
                  <a:lnTo>
                    <a:pt x="1429" y="1152"/>
                  </a:lnTo>
                  <a:close/>
                  <a:moveTo>
                    <a:pt x="1506" y="1152"/>
                  </a:moveTo>
                  <a:lnTo>
                    <a:pt x="1504" y="1152"/>
                  </a:lnTo>
                  <a:lnTo>
                    <a:pt x="1506" y="1152"/>
                  </a:lnTo>
                  <a:close/>
                  <a:moveTo>
                    <a:pt x="1431" y="1150"/>
                  </a:moveTo>
                  <a:lnTo>
                    <a:pt x="1431" y="1148"/>
                  </a:lnTo>
                  <a:lnTo>
                    <a:pt x="1431" y="1150"/>
                  </a:lnTo>
                  <a:close/>
                  <a:moveTo>
                    <a:pt x="1438" y="1152"/>
                  </a:moveTo>
                  <a:lnTo>
                    <a:pt x="1436" y="1152"/>
                  </a:lnTo>
                  <a:lnTo>
                    <a:pt x="1438" y="1152"/>
                  </a:lnTo>
                  <a:lnTo>
                    <a:pt x="1438" y="1150"/>
                  </a:lnTo>
                  <a:lnTo>
                    <a:pt x="1438" y="1148"/>
                  </a:lnTo>
                  <a:lnTo>
                    <a:pt x="1436" y="1148"/>
                  </a:lnTo>
                  <a:lnTo>
                    <a:pt x="1438" y="1148"/>
                  </a:lnTo>
                  <a:lnTo>
                    <a:pt x="1438" y="1150"/>
                  </a:lnTo>
                  <a:lnTo>
                    <a:pt x="1438" y="1152"/>
                  </a:lnTo>
                  <a:close/>
                  <a:moveTo>
                    <a:pt x="1431" y="1148"/>
                  </a:moveTo>
                  <a:lnTo>
                    <a:pt x="1433" y="1148"/>
                  </a:lnTo>
                  <a:lnTo>
                    <a:pt x="1433" y="1146"/>
                  </a:lnTo>
                  <a:lnTo>
                    <a:pt x="1433" y="1148"/>
                  </a:lnTo>
                  <a:lnTo>
                    <a:pt x="1431" y="1148"/>
                  </a:lnTo>
                  <a:lnTo>
                    <a:pt x="1429" y="1148"/>
                  </a:lnTo>
                  <a:lnTo>
                    <a:pt x="1431" y="1148"/>
                  </a:lnTo>
                  <a:lnTo>
                    <a:pt x="1431" y="1146"/>
                  </a:lnTo>
                  <a:lnTo>
                    <a:pt x="1433" y="1146"/>
                  </a:lnTo>
                  <a:lnTo>
                    <a:pt x="1431" y="1146"/>
                  </a:lnTo>
                  <a:lnTo>
                    <a:pt x="1431" y="1148"/>
                  </a:lnTo>
                  <a:close/>
                  <a:moveTo>
                    <a:pt x="1444" y="1144"/>
                  </a:moveTo>
                  <a:lnTo>
                    <a:pt x="1442" y="1144"/>
                  </a:lnTo>
                  <a:lnTo>
                    <a:pt x="1444" y="1144"/>
                  </a:lnTo>
                  <a:close/>
                  <a:moveTo>
                    <a:pt x="1435" y="1144"/>
                  </a:moveTo>
                  <a:lnTo>
                    <a:pt x="1433" y="1144"/>
                  </a:lnTo>
                  <a:lnTo>
                    <a:pt x="1435" y="1144"/>
                  </a:lnTo>
                  <a:lnTo>
                    <a:pt x="1433" y="1144"/>
                  </a:lnTo>
                  <a:lnTo>
                    <a:pt x="1435" y="1144"/>
                  </a:lnTo>
                  <a:close/>
                  <a:moveTo>
                    <a:pt x="1442" y="1144"/>
                  </a:moveTo>
                  <a:lnTo>
                    <a:pt x="1438" y="1144"/>
                  </a:lnTo>
                  <a:lnTo>
                    <a:pt x="1440" y="1144"/>
                  </a:lnTo>
                  <a:lnTo>
                    <a:pt x="1442" y="1144"/>
                  </a:lnTo>
                  <a:close/>
                  <a:moveTo>
                    <a:pt x="1450" y="1144"/>
                  </a:moveTo>
                  <a:lnTo>
                    <a:pt x="1446" y="1144"/>
                  </a:lnTo>
                  <a:lnTo>
                    <a:pt x="1448" y="1144"/>
                  </a:lnTo>
                  <a:lnTo>
                    <a:pt x="1450" y="1144"/>
                  </a:lnTo>
                  <a:close/>
                  <a:moveTo>
                    <a:pt x="1473" y="1140"/>
                  </a:moveTo>
                  <a:lnTo>
                    <a:pt x="1475" y="1140"/>
                  </a:lnTo>
                  <a:lnTo>
                    <a:pt x="1473" y="1140"/>
                  </a:lnTo>
                  <a:lnTo>
                    <a:pt x="1469" y="1142"/>
                  </a:lnTo>
                  <a:lnTo>
                    <a:pt x="1463" y="1142"/>
                  </a:lnTo>
                  <a:lnTo>
                    <a:pt x="1461" y="1142"/>
                  </a:lnTo>
                  <a:lnTo>
                    <a:pt x="1463" y="1142"/>
                  </a:lnTo>
                  <a:lnTo>
                    <a:pt x="1465" y="1142"/>
                  </a:lnTo>
                  <a:lnTo>
                    <a:pt x="1467" y="1142"/>
                  </a:lnTo>
                  <a:lnTo>
                    <a:pt x="1469" y="1142"/>
                  </a:lnTo>
                  <a:lnTo>
                    <a:pt x="1469" y="1140"/>
                  </a:lnTo>
                  <a:lnTo>
                    <a:pt x="1471" y="1140"/>
                  </a:lnTo>
                  <a:lnTo>
                    <a:pt x="1473" y="1140"/>
                  </a:lnTo>
                  <a:close/>
                  <a:moveTo>
                    <a:pt x="1556" y="1135"/>
                  </a:moveTo>
                  <a:lnTo>
                    <a:pt x="1556" y="1133"/>
                  </a:lnTo>
                  <a:lnTo>
                    <a:pt x="1554" y="1133"/>
                  </a:lnTo>
                  <a:lnTo>
                    <a:pt x="1556" y="1133"/>
                  </a:lnTo>
                  <a:lnTo>
                    <a:pt x="1556" y="1131"/>
                  </a:lnTo>
                  <a:lnTo>
                    <a:pt x="1556" y="1133"/>
                  </a:lnTo>
                  <a:lnTo>
                    <a:pt x="1556" y="1135"/>
                  </a:lnTo>
                  <a:close/>
                  <a:moveTo>
                    <a:pt x="1557" y="1123"/>
                  </a:moveTo>
                  <a:lnTo>
                    <a:pt x="1557" y="1121"/>
                  </a:lnTo>
                  <a:lnTo>
                    <a:pt x="1559" y="1119"/>
                  </a:lnTo>
                  <a:lnTo>
                    <a:pt x="1559" y="1121"/>
                  </a:lnTo>
                  <a:lnTo>
                    <a:pt x="1557" y="1123"/>
                  </a:lnTo>
                  <a:close/>
                  <a:moveTo>
                    <a:pt x="1559" y="1119"/>
                  </a:moveTo>
                  <a:lnTo>
                    <a:pt x="1559" y="1117"/>
                  </a:lnTo>
                  <a:lnTo>
                    <a:pt x="1561" y="1117"/>
                  </a:lnTo>
                  <a:lnTo>
                    <a:pt x="1559" y="1119"/>
                  </a:lnTo>
                  <a:close/>
                  <a:moveTo>
                    <a:pt x="964" y="1092"/>
                  </a:moveTo>
                  <a:lnTo>
                    <a:pt x="966" y="1092"/>
                  </a:lnTo>
                  <a:lnTo>
                    <a:pt x="966" y="1094"/>
                  </a:lnTo>
                  <a:lnTo>
                    <a:pt x="968" y="1094"/>
                  </a:lnTo>
                  <a:lnTo>
                    <a:pt x="968" y="1096"/>
                  </a:lnTo>
                  <a:lnTo>
                    <a:pt x="966" y="1096"/>
                  </a:lnTo>
                  <a:lnTo>
                    <a:pt x="966" y="1094"/>
                  </a:lnTo>
                  <a:lnTo>
                    <a:pt x="964" y="1094"/>
                  </a:lnTo>
                  <a:lnTo>
                    <a:pt x="964" y="1092"/>
                  </a:lnTo>
                  <a:close/>
                  <a:moveTo>
                    <a:pt x="1588" y="1092"/>
                  </a:moveTo>
                  <a:lnTo>
                    <a:pt x="1588" y="1090"/>
                  </a:lnTo>
                  <a:lnTo>
                    <a:pt x="1588" y="1092"/>
                  </a:lnTo>
                  <a:close/>
                  <a:moveTo>
                    <a:pt x="949" y="1087"/>
                  </a:moveTo>
                  <a:lnTo>
                    <a:pt x="951" y="1087"/>
                  </a:lnTo>
                  <a:lnTo>
                    <a:pt x="951" y="1088"/>
                  </a:lnTo>
                  <a:lnTo>
                    <a:pt x="949" y="1088"/>
                  </a:lnTo>
                  <a:lnTo>
                    <a:pt x="949" y="1087"/>
                  </a:lnTo>
                  <a:close/>
                  <a:moveTo>
                    <a:pt x="964" y="1083"/>
                  </a:moveTo>
                  <a:lnTo>
                    <a:pt x="966" y="1083"/>
                  </a:lnTo>
                  <a:lnTo>
                    <a:pt x="966" y="1085"/>
                  </a:lnTo>
                  <a:lnTo>
                    <a:pt x="968" y="1085"/>
                  </a:lnTo>
                  <a:lnTo>
                    <a:pt x="968" y="1087"/>
                  </a:lnTo>
                  <a:lnTo>
                    <a:pt x="966" y="1087"/>
                  </a:lnTo>
                  <a:lnTo>
                    <a:pt x="966" y="1085"/>
                  </a:lnTo>
                  <a:lnTo>
                    <a:pt x="964" y="1085"/>
                  </a:lnTo>
                  <a:lnTo>
                    <a:pt x="964" y="1083"/>
                  </a:lnTo>
                  <a:close/>
                  <a:moveTo>
                    <a:pt x="970" y="1077"/>
                  </a:moveTo>
                  <a:lnTo>
                    <a:pt x="970" y="1079"/>
                  </a:lnTo>
                  <a:lnTo>
                    <a:pt x="970" y="1077"/>
                  </a:lnTo>
                  <a:close/>
                  <a:moveTo>
                    <a:pt x="1611" y="1075"/>
                  </a:moveTo>
                  <a:lnTo>
                    <a:pt x="1611" y="1077"/>
                  </a:lnTo>
                  <a:lnTo>
                    <a:pt x="1609" y="1077"/>
                  </a:lnTo>
                  <a:lnTo>
                    <a:pt x="1609" y="1075"/>
                  </a:lnTo>
                  <a:lnTo>
                    <a:pt x="1611" y="1075"/>
                  </a:lnTo>
                  <a:close/>
                  <a:moveTo>
                    <a:pt x="941" y="1073"/>
                  </a:moveTo>
                  <a:lnTo>
                    <a:pt x="943" y="1073"/>
                  </a:lnTo>
                  <a:lnTo>
                    <a:pt x="943" y="1075"/>
                  </a:lnTo>
                  <a:lnTo>
                    <a:pt x="941" y="1075"/>
                  </a:lnTo>
                  <a:lnTo>
                    <a:pt x="939" y="1075"/>
                  </a:lnTo>
                  <a:lnTo>
                    <a:pt x="939" y="1073"/>
                  </a:lnTo>
                  <a:lnTo>
                    <a:pt x="937" y="1073"/>
                  </a:lnTo>
                  <a:lnTo>
                    <a:pt x="939" y="1073"/>
                  </a:lnTo>
                  <a:lnTo>
                    <a:pt x="941" y="1073"/>
                  </a:lnTo>
                  <a:close/>
                  <a:moveTo>
                    <a:pt x="935" y="1073"/>
                  </a:moveTo>
                  <a:lnTo>
                    <a:pt x="937" y="1073"/>
                  </a:lnTo>
                  <a:lnTo>
                    <a:pt x="935" y="1073"/>
                  </a:lnTo>
                  <a:lnTo>
                    <a:pt x="935" y="1071"/>
                  </a:lnTo>
                  <a:lnTo>
                    <a:pt x="935" y="1073"/>
                  </a:lnTo>
                  <a:close/>
                  <a:moveTo>
                    <a:pt x="945" y="1071"/>
                  </a:moveTo>
                  <a:lnTo>
                    <a:pt x="945" y="1073"/>
                  </a:lnTo>
                  <a:lnTo>
                    <a:pt x="947" y="1073"/>
                  </a:lnTo>
                  <a:lnTo>
                    <a:pt x="949" y="1073"/>
                  </a:lnTo>
                  <a:lnTo>
                    <a:pt x="947" y="1073"/>
                  </a:lnTo>
                  <a:lnTo>
                    <a:pt x="947" y="1075"/>
                  </a:lnTo>
                  <a:lnTo>
                    <a:pt x="945" y="1073"/>
                  </a:lnTo>
                  <a:lnTo>
                    <a:pt x="945" y="1075"/>
                  </a:lnTo>
                  <a:lnTo>
                    <a:pt x="945" y="1073"/>
                  </a:lnTo>
                  <a:lnTo>
                    <a:pt x="945" y="1075"/>
                  </a:lnTo>
                  <a:lnTo>
                    <a:pt x="945" y="1073"/>
                  </a:lnTo>
                  <a:lnTo>
                    <a:pt x="943" y="1073"/>
                  </a:lnTo>
                  <a:lnTo>
                    <a:pt x="943" y="1071"/>
                  </a:lnTo>
                  <a:lnTo>
                    <a:pt x="945" y="1071"/>
                  </a:lnTo>
                  <a:close/>
                  <a:moveTo>
                    <a:pt x="1613" y="1069"/>
                  </a:moveTo>
                  <a:lnTo>
                    <a:pt x="1613" y="1071"/>
                  </a:lnTo>
                  <a:lnTo>
                    <a:pt x="1611" y="1071"/>
                  </a:lnTo>
                  <a:lnTo>
                    <a:pt x="1613" y="1071"/>
                  </a:lnTo>
                  <a:lnTo>
                    <a:pt x="1613" y="1069"/>
                  </a:lnTo>
                  <a:close/>
                  <a:moveTo>
                    <a:pt x="1621" y="1064"/>
                  </a:moveTo>
                  <a:lnTo>
                    <a:pt x="1619" y="1064"/>
                  </a:lnTo>
                  <a:lnTo>
                    <a:pt x="1617" y="1065"/>
                  </a:lnTo>
                  <a:lnTo>
                    <a:pt x="1615" y="1065"/>
                  </a:lnTo>
                  <a:lnTo>
                    <a:pt x="1617" y="1065"/>
                  </a:lnTo>
                  <a:lnTo>
                    <a:pt x="1619" y="1064"/>
                  </a:lnTo>
                  <a:lnTo>
                    <a:pt x="1621" y="1064"/>
                  </a:lnTo>
                  <a:close/>
                  <a:moveTo>
                    <a:pt x="1634" y="1062"/>
                  </a:moveTo>
                  <a:lnTo>
                    <a:pt x="1632" y="1062"/>
                  </a:lnTo>
                  <a:lnTo>
                    <a:pt x="1632" y="1060"/>
                  </a:lnTo>
                  <a:lnTo>
                    <a:pt x="1634" y="1062"/>
                  </a:lnTo>
                  <a:close/>
                  <a:moveTo>
                    <a:pt x="1630" y="1060"/>
                  </a:moveTo>
                  <a:lnTo>
                    <a:pt x="1628" y="1060"/>
                  </a:lnTo>
                  <a:lnTo>
                    <a:pt x="1625" y="1062"/>
                  </a:lnTo>
                  <a:lnTo>
                    <a:pt x="1625" y="1060"/>
                  </a:lnTo>
                  <a:lnTo>
                    <a:pt x="1628" y="1060"/>
                  </a:lnTo>
                  <a:lnTo>
                    <a:pt x="1630" y="1060"/>
                  </a:lnTo>
                  <a:close/>
                  <a:moveTo>
                    <a:pt x="1634" y="1062"/>
                  </a:moveTo>
                  <a:lnTo>
                    <a:pt x="1636" y="1058"/>
                  </a:lnTo>
                  <a:lnTo>
                    <a:pt x="1636" y="1056"/>
                  </a:lnTo>
                  <a:lnTo>
                    <a:pt x="1638" y="1056"/>
                  </a:lnTo>
                  <a:lnTo>
                    <a:pt x="1636" y="1058"/>
                  </a:lnTo>
                  <a:lnTo>
                    <a:pt x="1634" y="1062"/>
                  </a:lnTo>
                  <a:close/>
                  <a:moveTo>
                    <a:pt x="1640" y="1054"/>
                  </a:moveTo>
                  <a:lnTo>
                    <a:pt x="1640" y="1052"/>
                  </a:lnTo>
                  <a:lnTo>
                    <a:pt x="1642" y="1052"/>
                  </a:lnTo>
                  <a:lnTo>
                    <a:pt x="1640" y="1054"/>
                  </a:lnTo>
                  <a:close/>
                  <a:moveTo>
                    <a:pt x="1644" y="1052"/>
                  </a:moveTo>
                  <a:lnTo>
                    <a:pt x="1642" y="1052"/>
                  </a:lnTo>
                  <a:lnTo>
                    <a:pt x="1644" y="1052"/>
                  </a:lnTo>
                  <a:lnTo>
                    <a:pt x="1644" y="1050"/>
                  </a:lnTo>
                  <a:lnTo>
                    <a:pt x="1646" y="1050"/>
                  </a:lnTo>
                  <a:lnTo>
                    <a:pt x="1644" y="1052"/>
                  </a:lnTo>
                  <a:close/>
                  <a:moveTo>
                    <a:pt x="1650" y="1050"/>
                  </a:moveTo>
                  <a:lnTo>
                    <a:pt x="1648" y="1050"/>
                  </a:lnTo>
                  <a:lnTo>
                    <a:pt x="1646" y="1050"/>
                  </a:lnTo>
                  <a:lnTo>
                    <a:pt x="1648" y="1050"/>
                  </a:lnTo>
                  <a:lnTo>
                    <a:pt x="1648" y="1048"/>
                  </a:lnTo>
                  <a:lnTo>
                    <a:pt x="1650" y="1048"/>
                  </a:lnTo>
                  <a:lnTo>
                    <a:pt x="1650" y="1046"/>
                  </a:lnTo>
                  <a:lnTo>
                    <a:pt x="1650" y="1044"/>
                  </a:lnTo>
                  <a:lnTo>
                    <a:pt x="1650" y="1042"/>
                  </a:lnTo>
                  <a:lnTo>
                    <a:pt x="1650" y="1040"/>
                  </a:lnTo>
                  <a:lnTo>
                    <a:pt x="1650" y="1039"/>
                  </a:lnTo>
                  <a:lnTo>
                    <a:pt x="1650" y="1040"/>
                  </a:lnTo>
                  <a:lnTo>
                    <a:pt x="1652" y="1042"/>
                  </a:lnTo>
                  <a:lnTo>
                    <a:pt x="1650" y="1044"/>
                  </a:lnTo>
                  <a:lnTo>
                    <a:pt x="1650" y="1048"/>
                  </a:lnTo>
                  <a:lnTo>
                    <a:pt x="1650" y="1050"/>
                  </a:lnTo>
                  <a:close/>
                  <a:moveTo>
                    <a:pt x="1648" y="1039"/>
                  </a:moveTo>
                  <a:lnTo>
                    <a:pt x="1648" y="1037"/>
                  </a:lnTo>
                  <a:lnTo>
                    <a:pt x="1646" y="1037"/>
                  </a:lnTo>
                  <a:lnTo>
                    <a:pt x="1646" y="1035"/>
                  </a:lnTo>
                  <a:lnTo>
                    <a:pt x="1648" y="1035"/>
                  </a:lnTo>
                  <a:lnTo>
                    <a:pt x="1648" y="1037"/>
                  </a:lnTo>
                  <a:lnTo>
                    <a:pt x="1648" y="1039"/>
                  </a:lnTo>
                  <a:close/>
                  <a:moveTo>
                    <a:pt x="1644" y="1012"/>
                  </a:moveTo>
                  <a:lnTo>
                    <a:pt x="1646" y="1010"/>
                  </a:lnTo>
                  <a:lnTo>
                    <a:pt x="1646" y="1012"/>
                  </a:lnTo>
                  <a:lnTo>
                    <a:pt x="1644" y="1012"/>
                  </a:lnTo>
                  <a:lnTo>
                    <a:pt x="1644" y="1010"/>
                  </a:lnTo>
                  <a:lnTo>
                    <a:pt x="1644" y="1012"/>
                  </a:lnTo>
                  <a:close/>
                  <a:moveTo>
                    <a:pt x="1648" y="1006"/>
                  </a:moveTo>
                  <a:lnTo>
                    <a:pt x="1646" y="1008"/>
                  </a:lnTo>
                  <a:lnTo>
                    <a:pt x="1646" y="1006"/>
                  </a:lnTo>
                  <a:lnTo>
                    <a:pt x="1648" y="1006"/>
                  </a:lnTo>
                  <a:close/>
                  <a:moveTo>
                    <a:pt x="1648" y="1006"/>
                  </a:moveTo>
                  <a:lnTo>
                    <a:pt x="1648" y="1004"/>
                  </a:lnTo>
                  <a:lnTo>
                    <a:pt x="1648" y="1006"/>
                  </a:lnTo>
                  <a:close/>
                  <a:moveTo>
                    <a:pt x="1642" y="994"/>
                  </a:moveTo>
                  <a:lnTo>
                    <a:pt x="1642" y="996"/>
                  </a:lnTo>
                  <a:lnTo>
                    <a:pt x="1642" y="994"/>
                  </a:lnTo>
                  <a:close/>
                  <a:moveTo>
                    <a:pt x="1642" y="991"/>
                  </a:moveTo>
                  <a:lnTo>
                    <a:pt x="1642" y="992"/>
                  </a:lnTo>
                  <a:lnTo>
                    <a:pt x="1640" y="991"/>
                  </a:lnTo>
                  <a:lnTo>
                    <a:pt x="1642" y="991"/>
                  </a:lnTo>
                  <a:close/>
                  <a:moveTo>
                    <a:pt x="1652" y="996"/>
                  </a:moveTo>
                  <a:lnTo>
                    <a:pt x="1652" y="998"/>
                  </a:lnTo>
                  <a:lnTo>
                    <a:pt x="1652" y="996"/>
                  </a:lnTo>
                  <a:lnTo>
                    <a:pt x="1653" y="996"/>
                  </a:lnTo>
                  <a:lnTo>
                    <a:pt x="1653" y="994"/>
                  </a:lnTo>
                  <a:lnTo>
                    <a:pt x="1653" y="992"/>
                  </a:lnTo>
                  <a:lnTo>
                    <a:pt x="1655" y="992"/>
                  </a:lnTo>
                  <a:lnTo>
                    <a:pt x="1655" y="991"/>
                  </a:lnTo>
                  <a:lnTo>
                    <a:pt x="1655" y="989"/>
                  </a:lnTo>
                  <a:lnTo>
                    <a:pt x="1657" y="989"/>
                  </a:lnTo>
                  <a:lnTo>
                    <a:pt x="1655" y="989"/>
                  </a:lnTo>
                  <a:lnTo>
                    <a:pt x="1655" y="991"/>
                  </a:lnTo>
                  <a:lnTo>
                    <a:pt x="1655" y="992"/>
                  </a:lnTo>
                  <a:lnTo>
                    <a:pt x="1653" y="994"/>
                  </a:lnTo>
                  <a:lnTo>
                    <a:pt x="1653" y="996"/>
                  </a:lnTo>
                  <a:lnTo>
                    <a:pt x="1652" y="996"/>
                  </a:lnTo>
                  <a:close/>
                  <a:moveTo>
                    <a:pt x="1669" y="966"/>
                  </a:moveTo>
                  <a:lnTo>
                    <a:pt x="1667" y="966"/>
                  </a:lnTo>
                  <a:lnTo>
                    <a:pt x="1669" y="966"/>
                  </a:lnTo>
                  <a:lnTo>
                    <a:pt x="1669" y="964"/>
                  </a:lnTo>
                  <a:lnTo>
                    <a:pt x="1669" y="966"/>
                  </a:lnTo>
                  <a:close/>
                  <a:moveTo>
                    <a:pt x="1671" y="964"/>
                  </a:moveTo>
                  <a:lnTo>
                    <a:pt x="1669" y="964"/>
                  </a:lnTo>
                  <a:lnTo>
                    <a:pt x="1671" y="962"/>
                  </a:lnTo>
                  <a:lnTo>
                    <a:pt x="1671" y="960"/>
                  </a:lnTo>
                  <a:lnTo>
                    <a:pt x="1673" y="960"/>
                  </a:lnTo>
                  <a:lnTo>
                    <a:pt x="1673" y="958"/>
                  </a:lnTo>
                  <a:lnTo>
                    <a:pt x="1673" y="960"/>
                  </a:lnTo>
                  <a:lnTo>
                    <a:pt x="1671" y="960"/>
                  </a:lnTo>
                  <a:lnTo>
                    <a:pt x="1671" y="962"/>
                  </a:lnTo>
                  <a:lnTo>
                    <a:pt x="1671" y="964"/>
                  </a:lnTo>
                  <a:close/>
                  <a:moveTo>
                    <a:pt x="1684" y="941"/>
                  </a:moveTo>
                  <a:lnTo>
                    <a:pt x="1680" y="943"/>
                  </a:lnTo>
                  <a:lnTo>
                    <a:pt x="1680" y="941"/>
                  </a:lnTo>
                  <a:lnTo>
                    <a:pt x="1682" y="941"/>
                  </a:lnTo>
                  <a:lnTo>
                    <a:pt x="1684" y="941"/>
                  </a:lnTo>
                  <a:lnTo>
                    <a:pt x="1686" y="941"/>
                  </a:lnTo>
                  <a:lnTo>
                    <a:pt x="1684" y="941"/>
                  </a:lnTo>
                  <a:close/>
                  <a:moveTo>
                    <a:pt x="1673" y="941"/>
                  </a:moveTo>
                  <a:lnTo>
                    <a:pt x="1673" y="943"/>
                  </a:lnTo>
                  <a:lnTo>
                    <a:pt x="1671" y="943"/>
                  </a:lnTo>
                  <a:lnTo>
                    <a:pt x="1669" y="943"/>
                  </a:lnTo>
                  <a:lnTo>
                    <a:pt x="1671" y="943"/>
                  </a:lnTo>
                  <a:lnTo>
                    <a:pt x="1671" y="941"/>
                  </a:lnTo>
                  <a:lnTo>
                    <a:pt x="1673" y="941"/>
                  </a:lnTo>
                  <a:close/>
                  <a:moveTo>
                    <a:pt x="1688" y="941"/>
                  </a:moveTo>
                  <a:lnTo>
                    <a:pt x="1686" y="941"/>
                  </a:lnTo>
                  <a:lnTo>
                    <a:pt x="1684" y="941"/>
                  </a:lnTo>
                  <a:lnTo>
                    <a:pt x="1686" y="941"/>
                  </a:lnTo>
                  <a:lnTo>
                    <a:pt x="1688" y="941"/>
                  </a:lnTo>
                  <a:lnTo>
                    <a:pt x="1690" y="939"/>
                  </a:lnTo>
                  <a:lnTo>
                    <a:pt x="1692" y="939"/>
                  </a:lnTo>
                  <a:lnTo>
                    <a:pt x="1694" y="937"/>
                  </a:lnTo>
                  <a:lnTo>
                    <a:pt x="1694" y="939"/>
                  </a:lnTo>
                  <a:lnTo>
                    <a:pt x="1692" y="939"/>
                  </a:lnTo>
                  <a:lnTo>
                    <a:pt x="1690" y="939"/>
                  </a:lnTo>
                  <a:lnTo>
                    <a:pt x="1688" y="941"/>
                  </a:lnTo>
                  <a:close/>
                  <a:moveTo>
                    <a:pt x="1675" y="939"/>
                  </a:moveTo>
                  <a:lnTo>
                    <a:pt x="1673" y="939"/>
                  </a:lnTo>
                  <a:lnTo>
                    <a:pt x="1675" y="939"/>
                  </a:lnTo>
                  <a:lnTo>
                    <a:pt x="1675" y="937"/>
                  </a:lnTo>
                  <a:lnTo>
                    <a:pt x="1675" y="935"/>
                  </a:lnTo>
                  <a:lnTo>
                    <a:pt x="1675" y="937"/>
                  </a:lnTo>
                  <a:lnTo>
                    <a:pt x="1675" y="939"/>
                  </a:lnTo>
                  <a:close/>
                  <a:moveTo>
                    <a:pt x="1701" y="931"/>
                  </a:moveTo>
                  <a:lnTo>
                    <a:pt x="1701" y="933"/>
                  </a:lnTo>
                  <a:lnTo>
                    <a:pt x="1701" y="931"/>
                  </a:lnTo>
                  <a:lnTo>
                    <a:pt x="1700" y="931"/>
                  </a:lnTo>
                  <a:lnTo>
                    <a:pt x="1701" y="931"/>
                  </a:lnTo>
                  <a:close/>
                  <a:moveTo>
                    <a:pt x="1703" y="931"/>
                  </a:moveTo>
                  <a:lnTo>
                    <a:pt x="1705" y="931"/>
                  </a:lnTo>
                  <a:lnTo>
                    <a:pt x="1703" y="931"/>
                  </a:lnTo>
                  <a:close/>
                  <a:moveTo>
                    <a:pt x="1701" y="929"/>
                  </a:moveTo>
                  <a:lnTo>
                    <a:pt x="1701" y="931"/>
                  </a:lnTo>
                  <a:lnTo>
                    <a:pt x="1701" y="929"/>
                  </a:lnTo>
                  <a:lnTo>
                    <a:pt x="1700" y="931"/>
                  </a:lnTo>
                  <a:lnTo>
                    <a:pt x="1700" y="933"/>
                  </a:lnTo>
                  <a:lnTo>
                    <a:pt x="1700" y="931"/>
                  </a:lnTo>
                  <a:lnTo>
                    <a:pt x="1700" y="933"/>
                  </a:lnTo>
                  <a:lnTo>
                    <a:pt x="1698" y="933"/>
                  </a:lnTo>
                  <a:lnTo>
                    <a:pt x="1696" y="933"/>
                  </a:lnTo>
                  <a:lnTo>
                    <a:pt x="1696" y="935"/>
                  </a:lnTo>
                  <a:lnTo>
                    <a:pt x="1698" y="935"/>
                  </a:lnTo>
                  <a:lnTo>
                    <a:pt x="1700" y="933"/>
                  </a:lnTo>
                  <a:lnTo>
                    <a:pt x="1700" y="931"/>
                  </a:lnTo>
                  <a:lnTo>
                    <a:pt x="1701" y="931"/>
                  </a:lnTo>
                  <a:lnTo>
                    <a:pt x="1701" y="933"/>
                  </a:lnTo>
                  <a:lnTo>
                    <a:pt x="1701" y="931"/>
                  </a:lnTo>
                  <a:lnTo>
                    <a:pt x="1703" y="933"/>
                  </a:lnTo>
                  <a:lnTo>
                    <a:pt x="1703" y="931"/>
                  </a:lnTo>
                  <a:lnTo>
                    <a:pt x="1703" y="933"/>
                  </a:lnTo>
                  <a:lnTo>
                    <a:pt x="1705" y="933"/>
                  </a:lnTo>
                  <a:lnTo>
                    <a:pt x="1705" y="931"/>
                  </a:lnTo>
                  <a:lnTo>
                    <a:pt x="1707" y="931"/>
                  </a:lnTo>
                  <a:lnTo>
                    <a:pt x="1705" y="933"/>
                  </a:lnTo>
                  <a:lnTo>
                    <a:pt x="1703" y="933"/>
                  </a:lnTo>
                  <a:lnTo>
                    <a:pt x="1701" y="935"/>
                  </a:lnTo>
                  <a:lnTo>
                    <a:pt x="1700" y="935"/>
                  </a:lnTo>
                  <a:lnTo>
                    <a:pt x="1698" y="935"/>
                  </a:lnTo>
                  <a:lnTo>
                    <a:pt x="1698" y="937"/>
                  </a:lnTo>
                  <a:lnTo>
                    <a:pt x="1696" y="937"/>
                  </a:lnTo>
                  <a:lnTo>
                    <a:pt x="1694" y="937"/>
                  </a:lnTo>
                  <a:lnTo>
                    <a:pt x="1696" y="937"/>
                  </a:lnTo>
                  <a:lnTo>
                    <a:pt x="1694" y="937"/>
                  </a:lnTo>
                  <a:lnTo>
                    <a:pt x="1692" y="937"/>
                  </a:lnTo>
                  <a:lnTo>
                    <a:pt x="1692" y="939"/>
                  </a:lnTo>
                  <a:lnTo>
                    <a:pt x="1692" y="937"/>
                  </a:lnTo>
                  <a:lnTo>
                    <a:pt x="1692" y="939"/>
                  </a:lnTo>
                  <a:lnTo>
                    <a:pt x="1690" y="939"/>
                  </a:lnTo>
                  <a:lnTo>
                    <a:pt x="1688" y="939"/>
                  </a:lnTo>
                  <a:lnTo>
                    <a:pt x="1686" y="939"/>
                  </a:lnTo>
                  <a:lnTo>
                    <a:pt x="1684" y="939"/>
                  </a:lnTo>
                  <a:lnTo>
                    <a:pt x="1684" y="941"/>
                  </a:lnTo>
                  <a:lnTo>
                    <a:pt x="1682" y="941"/>
                  </a:lnTo>
                  <a:lnTo>
                    <a:pt x="1680" y="941"/>
                  </a:lnTo>
                  <a:lnTo>
                    <a:pt x="1678" y="941"/>
                  </a:lnTo>
                  <a:lnTo>
                    <a:pt x="1680" y="941"/>
                  </a:lnTo>
                  <a:lnTo>
                    <a:pt x="1678" y="941"/>
                  </a:lnTo>
                  <a:lnTo>
                    <a:pt x="1676" y="941"/>
                  </a:lnTo>
                  <a:lnTo>
                    <a:pt x="1675" y="943"/>
                  </a:lnTo>
                  <a:lnTo>
                    <a:pt x="1676" y="941"/>
                  </a:lnTo>
                  <a:lnTo>
                    <a:pt x="1675" y="941"/>
                  </a:lnTo>
                  <a:lnTo>
                    <a:pt x="1676" y="941"/>
                  </a:lnTo>
                  <a:lnTo>
                    <a:pt x="1675" y="943"/>
                  </a:lnTo>
                  <a:lnTo>
                    <a:pt x="1675" y="941"/>
                  </a:lnTo>
                  <a:lnTo>
                    <a:pt x="1675" y="943"/>
                  </a:lnTo>
                  <a:lnTo>
                    <a:pt x="1673" y="941"/>
                  </a:lnTo>
                  <a:lnTo>
                    <a:pt x="1675" y="941"/>
                  </a:lnTo>
                  <a:lnTo>
                    <a:pt x="1673" y="941"/>
                  </a:lnTo>
                  <a:lnTo>
                    <a:pt x="1673" y="939"/>
                  </a:lnTo>
                  <a:lnTo>
                    <a:pt x="1675" y="939"/>
                  </a:lnTo>
                  <a:lnTo>
                    <a:pt x="1675" y="937"/>
                  </a:lnTo>
                  <a:lnTo>
                    <a:pt x="1676" y="937"/>
                  </a:lnTo>
                  <a:lnTo>
                    <a:pt x="1678" y="937"/>
                  </a:lnTo>
                  <a:lnTo>
                    <a:pt x="1678" y="935"/>
                  </a:lnTo>
                  <a:lnTo>
                    <a:pt x="1678" y="937"/>
                  </a:lnTo>
                  <a:lnTo>
                    <a:pt x="1680" y="937"/>
                  </a:lnTo>
                  <a:lnTo>
                    <a:pt x="1678" y="935"/>
                  </a:lnTo>
                  <a:lnTo>
                    <a:pt x="1680" y="935"/>
                  </a:lnTo>
                  <a:lnTo>
                    <a:pt x="1682" y="935"/>
                  </a:lnTo>
                  <a:lnTo>
                    <a:pt x="1680" y="935"/>
                  </a:lnTo>
                  <a:lnTo>
                    <a:pt x="1682" y="935"/>
                  </a:lnTo>
                  <a:lnTo>
                    <a:pt x="1682" y="933"/>
                  </a:lnTo>
                  <a:lnTo>
                    <a:pt x="1682" y="935"/>
                  </a:lnTo>
                  <a:lnTo>
                    <a:pt x="1684" y="935"/>
                  </a:lnTo>
                  <a:lnTo>
                    <a:pt x="1682" y="935"/>
                  </a:lnTo>
                  <a:lnTo>
                    <a:pt x="1682" y="933"/>
                  </a:lnTo>
                  <a:lnTo>
                    <a:pt x="1684" y="933"/>
                  </a:lnTo>
                  <a:lnTo>
                    <a:pt x="1684" y="935"/>
                  </a:lnTo>
                  <a:lnTo>
                    <a:pt x="1686" y="935"/>
                  </a:lnTo>
                  <a:lnTo>
                    <a:pt x="1688" y="935"/>
                  </a:lnTo>
                  <a:lnTo>
                    <a:pt x="1688" y="933"/>
                  </a:lnTo>
                  <a:lnTo>
                    <a:pt x="1690" y="933"/>
                  </a:lnTo>
                  <a:lnTo>
                    <a:pt x="1692" y="933"/>
                  </a:lnTo>
                  <a:lnTo>
                    <a:pt x="1694" y="933"/>
                  </a:lnTo>
                  <a:lnTo>
                    <a:pt x="1696" y="933"/>
                  </a:lnTo>
                  <a:lnTo>
                    <a:pt x="1698" y="933"/>
                  </a:lnTo>
                  <a:lnTo>
                    <a:pt x="1698" y="931"/>
                  </a:lnTo>
                  <a:lnTo>
                    <a:pt x="1700" y="931"/>
                  </a:lnTo>
                  <a:lnTo>
                    <a:pt x="1700" y="929"/>
                  </a:lnTo>
                  <a:lnTo>
                    <a:pt x="1701" y="929"/>
                  </a:lnTo>
                  <a:close/>
                  <a:moveTo>
                    <a:pt x="1713" y="929"/>
                  </a:moveTo>
                  <a:lnTo>
                    <a:pt x="1711" y="929"/>
                  </a:lnTo>
                  <a:lnTo>
                    <a:pt x="1713" y="929"/>
                  </a:lnTo>
                  <a:lnTo>
                    <a:pt x="1713" y="927"/>
                  </a:lnTo>
                  <a:lnTo>
                    <a:pt x="1713" y="929"/>
                  </a:lnTo>
                  <a:close/>
                  <a:moveTo>
                    <a:pt x="1705" y="927"/>
                  </a:moveTo>
                  <a:lnTo>
                    <a:pt x="1707" y="927"/>
                  </a:lnTo>
                  <a:lnTo>
                    <a:pt x="1705" y="927"/>
                  </a:lnTo>
                  <a:close/>
                  <a:moveTo>
                    <a:pt x="1738" y="925"/>
                  </a:moveTo>
                  <a:lnTo>
                    <a:pt x="1738" y="927"/>
                  </a:lnTo>
                  <a:lnTo>
                    <a:pt x="1736" y="927"/>
                  </a:lnTo>
                  <a:lnTo>
                    <a:pt x="1734" y="927"/>
                  </a:lnTo>
                  <a:lnTo>
                    <a:pt x="1732" y="925"/>
                  </a:lnTo>
                  <a:lnTo>
                    <a:pt x="1734" y="925"/>
                  </a:lnTo>
                  <a:lnTo>
                    <a:pt x="1734" y="927"/>
                  </a:lnTo>
                  <a:lnTo>
                    <a:pt x="1736" y="927"/>
                  </a:lnTo>
                  <a:lnTo>
                    <a:pt x="1736" y="925"/>
                  </a:lnTo>
                  <a:lnTo>
                    <a:pt x="1738" y="925"/>
                  </a:lnTo>
                  <a:lnTo>
                    <a:pt x="1736" y="925"/>
                  </a:lnTo>
                  <a:lnTo>
                    <a:pt x="1738" y="925"/>
                  </a:lnTo>
                  <a:close/>
                  <a:moveTo>
                    <a:pt x="1730" y="925"/>
                  </a:moveTo>
                  <a:lnTo>
                    <a:pt x="1730" y="923"/>
                  </a:lnTo>
                  <a:lnTo>
                    <a:pt x="1730" y="925"/>
                  </a:lnTo>
                  <a:close/>
                  <a:moveTo>
                    <a:pt x="1723" y="923"/>
                  </a:moveTo>
                  <a:lnTo>
                    <a:pt x="1724" y="923"/>
                  </a:lnTo>
                  <a:lnTo>
                    <a:pt x="1723" y="923"/>
                  </a:lnTo>
                  <a:close/>
                  <a:moveTo>
                    <a:pt x="1728" y="923"/>
                  </a:moveTo>
                  <a:lnTo>
                    <a:pt x="1730" y="925"/>
                  </a:lnTo>
                  <a:lnTo>
                    <a:pt x="1728" y="925"/>
                  </a:lnTo>
                  <a:lnTo>
                    <a:pt x="1726" y="925"/>
                  </a:lnTo>
                  <a:lnTo>
                    <a:pt x="1724" y="927"/>
                  </a:lnTo>
                  <a:lnTo>
                    <a:pt x="1724" y="925"/>
                  </a:lnTo>
                  <a:lnTo>
                    <a:pt x="1726" y="925"/>
                  </a:lnTo>
                  <a:lnTo>
                    <a:pt x="1726" y="923"/>
                  </a:lnTo>
                  <a:lnTo>
                    <a:pt x="1728" y="923"/>
                  </a:lnTo>
                  <a:close/>
                  <a:moveTo>
                    <a:pt x="1724" y="923"/>
                  </a:moveTo>
                  <a:lnTo>
                    <a:pt x="1726" y="921"/>
                  </a:lnTo>
                  <a:lnTo>
                    <a:pt x="1726" y="923"/>
                  </a:lnTo>
                  <a:lnTo>
                    <a:pt x="1724" y="923"/>
                  </a:lnTo>
                  <a:close/>
                  <a:moveTo>
                    <a:pt x="1715" y="923"/>
                  </a:moveTo>
                  <a:lnTo>
                    <a:pt x="1715" y="921"/>
                  </a:lnTo>
                  <a:lnTo>
                    <a:pt x="1715" y="923"/>
                  </a:lnTo>
                  <a:close/>
                  <a:moveTo>
                    <a:pt x="1738" y="921"/>
                  </a:moveTo>
                  <a:lnTo>
                    <a:pt x="1738" y="920"/>
                  </a:lnTo>
                  <a:lnTo>
                    <a:pt x="1738" y="921"/>
                  </a:lnTo>
                  <a:close/>
                  <a:moveTo>
                    <a:pt x="1717" y="921"/>
                  </a:moveTo>
                  <a:lnTo>
                    <a:pt x="1719" y="921"/>
                  </a:lnTo>
                  <a:lnTo>
                    <a:pt x="1717" y="921"/>
                  </a:lnTo>
                  <a:lnTo>
                    <a:pt x="1717" y="923"/>
                  </a:lnTo>
                  <a:lnTo>
                    <a:pt x="1715" y="923"/>
                  </a:lnTo>
                  <a:lnTo>
                    <a:pt x="1717" y="923"/>
                  </a:lnTo>
                  <a:lnTo>
                    <a:pt x="1717" y="921"/>
                  </a:lnTo>
                  <a:lnTo>
                    <a:pt x="1717" y="920"/>
                  </a:lnTo>
                  <a:lnTo>
                    <a:pt x="1719" y="920"/>
                  </a:lnTo>
                  <a:lnTo>
                    <a:pt x="1719" y="921"/>
                  </a:lnTo>
                  <a:lnTo>
                    <a:pt x="1717" y="921"/>
                  </a:lnTo>
                  <a:close/>
                  <a:moveTo>
                    <a:pt x="1717" y="920"/>
                  </a:moveTo>
                  <a:lnTo>
                    <a:pt x="1717" y="921"/>
                  </a:lnTo>
                  <a:lnTo>
                    <a:pt x="1717" y="920"/>
                  </a:lnTo>
                  <a:lnTo>
                    <a:pt x="1715" y="920"/>
                  </a:lnTo>
                  <a:lnTo>
                    <a:pt x="1717" y="918"/>
                  </a:lnTo>
                  <a:lnTo>
                    <a:pt x="1717" y="920"/>
                  </a:lnTo>
                  <a:close/>
                  <a:moveTo>
                    <a:pt x="1529" y="910"/>
                  </a:moveTo>
                  <a:lnTo>
                    <a:pt x="1529" y="908"/>
                  </a:lnTo>
                  <a:lnTo>
                    <a:pt x="1529" y="910"/>
                  </a:lnTo>
                  <a:close/>
                  <a:moveTo>
                    <a:pt x="1596" y="889"/>
                  </a:moveTo>
                  <a:lnTo>
                    <a:pt x="1594" y="891"/>
                  </a:lnTo>
                  <a:lnTo>
                    <a:pt x="1594" y="889"/>
                  </a:lnTo>
                  <a:lnTo>
                    <a:pt x="1596" y="889"/>
                  </a:lnTo>
                  <a:close/>
                  <a:moveTo>
                    <a:pt x="1744" y="873"/>
                  </a:moveTo>
                  <a:lnTo>
                    <a:pt x="1742" y="872"/>
                  </a:lnTo>
                  <a:lnTo>
                    <a:pt x="1744" y="872"/>
                  </a:lnTo>
                  <a:lnTo>
                    <a:pt x="1744" y="873"/>
                  </a:lnTo>
                  <a:close/>
                  <a:moveTo>
                    <a:pt x="1742" y="872"/>
                  </a:moveTo>
                  <a:lnTo>
                    <a:pt x="1742" y="870"/>
                  </a:lnTo>
                  <a:lnTo>
                    <a:pt x="1742" y="872"/>
                  </a:lnTo>
                  <a:close/>
                  <a:moveTo>
                    <a:pt x="1759" y="868"/>
                  </a:moveTo>
                  <a:lnTo>
                    <a:pt x="1759" y="866"/>
                  </a:lnTo>
                  <a:lnTo>
                    <a:pt x="1759" y="868"/>
                  </a:lnTo>
                  <a:close/>
                  <a:moveTo>
                    <a:pt x="1757" y="868"/>
                  </a:moveTo>
                  <a:lnTo>
                    <a:pt x="1755" y="868"/>
                  </a:lnTo>
                  <a:lnTo>
                    <a:pt x="1755" y="866"/>
                  </a:lnTo>
                  <a:lnTo>
                    <a:pt x="1757" y="866"/>
                  </a:lnTo>
                  <a:lnTo>
                    <a:pt x="1757" y="868"/>
                  </a:lnTo>
                  <a:close/>
                  <a:moveTo>
                    <a:pt x="1755" y="866"/>
                  </a:moveTo>
                  <a:lnTo>
                    <a:pt x="1753" y="866"/>
                  </a:lnTo>
                  <a:lnTo>
                    <a:pt x="1755" y="866"/>
                  </a:lnTo>
                  <a:lnTo>
                    <a:pt x="1755" y="864"/>
                  </a:lnTo>
                  <a:lnTo>
                    <a:pt x="1757" y="864"/>
                  </a:lnTo>
                  <a:lnTo>
                    <a:pt x="1755" y="864"/>
                  </a:lnTo>
                  <a:lnTo>
                    <a:pt x="1755" y="866"/>
                  </a:lnTo>
                  <a:close/>
                  <a:moveTo>
                    <a:pt x="1763" y="864"/>
                  </a:moveTo>
                  <a:lnTo>
                    <a:pt x="1763" y="866"/>
                  </a:lnTo>
                  <a:lnTo>
                    <a:pt x="1763" y="864"/>
                  </a:lnTo>
                  <a:lnTo>
                    <a:pt x="1761" y="864"/>
                  </a:lnTo>
                  <a:lnTo>
                    <a:pt x="1761" y="866"/>
                  </a:lnTo>
                  <a:lnTo>
                    <a:pt x="1761" y="864"/>
                  </a:lnTo>
                  <a:lnTo>
                    <a:pt x="1763" y="864"/>
                  </a:lnTo>
                  <a:close/>
                  <a:moveTo>
                    <a:pt x="1759" y="864"/>
                  </a:moveTo>
                  <a:lnTo>
                    <a:pt x="1757" y="864"/>
                  </a:lnTo>
                  <a:lnTo>
                    <a:pt x="1759" y="864"/>
                  </a:lnTo>
                  <a:lnTo>
                    <a:pt x="1759" y="862"/>
                  </a:lnTo>
                  <a:lnTo>
                    <a:pt x="1759" y="864"/>
                  </a:lnTo>
                  <a:close/>
                  <a:moveTo>
                    <a:pt x="1755" y="862"/>
                  </a:moveTo>
                  <a:lnTo>
                    <a:pt x="1753" y="862"/>
                  </a:lnTo>
                  <a:lnTo>
                    <a:pt x="1755" y="862"/>
                  </a:lnTo>
                  <a:close/>
                  <a:moveTo>
                    <a:pt x="1761" y="860"/>
                  </a:moveTo>
                  <a:lnTo>
                    <a:pt x="1761" y="862"/>
                  </a:lnTo>
                  <a:lnTo>
                    <a:pt x="1761" y="860"/>
                  </a:lnTo>
                  <a:close/>
                  <a:moveTo>
                    <a:pt x="1644" y="860"/>
                  </a:moveTo>
                  <a:lnTo>
                    <a:pt x="1642" y="860"/>
                  </a:lnTo>
                  <a:lnTo>
                    <a:pt x="1642" y="862"/>
                  </a:lnTo>
                  <a:lnTo>
                    <a:pt x="1642" y="860"/>
                  </a:lnTo>
                  <a:lnTo>
                    <a:pt x="1644" y="860"/>
                  </a:lnTo>
                  <a:close/>
                  <a:moveTo>
                    <a:pt x="1767" y="862"/>
                  </a:moveTo>
                  <a:lnTo>
                    <a:pt x="1765" y="862"/>
                  </a:lnTo>
                  <a:lnTo>
                    <a:pt x="1765" y="864"/>
                  </a:lnTo>
                  <a:lnTo>
                    <a:pt x="1763" y="864"/>
                  </a:lnTo>
                  <a:lnTo>
                    <a:pt x="1763" y="862"/>
                  </a:lnTo>
                  <a:lnTo>
                    <a:pt x="1763" y="860"/>
                  </a:lnTo>
                  <a:lnTo>
                    <a:pt x="1763" y="858"/>
                  </a:lnTo>
                  <a:lnTo>
                    <a:pt x="1765" y="858"/>
                  </a:lnTo>
                  <a:lnTo>
                    <a:pt x="1767" y="860"/>
                  </a:lnTo>
                  <a:lnTo>
                    <a:pt x="1767" y="862"/>
                  </a:lnTo>
                  <a:close/>
                  <a:moveTo>
                    <a:pt x="1776" y="858"/>
                  </a:moveTo>
                  <a:lnTo>
                    <a:pt x="1774" y="856"/>
                  </a:lnTo>
                  <a:lnTo>
                    <a:pt x="1776" y="856"/>
                  </a:lnTo>
                  <a:lnTo>
                    <a:pt x="1776" y="858"/>
                  </a:lnTo>
                  <a:close/>
                  <a:moveTo>
                    <a:pt x="1786" y="849"/>
                  </a:moveTo>
                  <a:lnTo>
                    <a:pt x="1784" y="849"/>
                  </a:lnTo>
                  <a:lnTo>
                    <a:pt x="1784" y="847"/>
                  </a:lnTo>
                  <a:lnTo>
                    <a:pt x="1786" y="847"/>
                  </a:lnTo>
                  <a:lnTo>
                    <a:pt x="1786" y="849"/>
                  </a:lnTo>
                  <a:close/>
                  <a:moveTo>
                    <a:pt x="1786" y="849"/>
                  </a:moveTo>
                  <a:lnTo>
                    <a:pt x="1786" y="847"/>
                  </a:lnTo>
                  <a:lnTo>
                    <a:pt x="1786" y="849"/>
                  </a:lnTo>
                  <a:close/>
                  <a:moveTo>
                    <a:pt x="1786" y="847"/>
                  </a:moveTo>
                  <a:lnTo>
                    <a:pt x="1784" y="847"/>
                  </a:lnTo>
                  <a:lnTo>
                    <a:pt x="1786" y="847"/>
                  </a:lnTo>
                  <a:lnTo>
                    <a:pt x="1786" y="845"/>
                  </a:lnTo>
                  <a:lnTo>
                    <a:pt x="1786" y="847"/>
                  </a:lnTo>
                  <a:close/>
                  <a:moveTo>
                    <a:pt x="1481" y="845"/>
                  </a:moveTo>
                  <a:lnTo>
                    <a:pt x="1481" y="847"/>
                  </a:lnTo>
                  <a:lnTo>
                    <a:pt x="1481" y="845"/>
                  </a:lnTo>
                  <a:close/>
                  <a:moveTo>
                    <a:pt x="1483" y="843"/>
                  </a:moveTo>
                  <a:lnTo>
                    <a:pt x="1483" y="845"/>
                  </a:lnTo>
                  <a:lnTo>
                    <a:pt x="1483" y="843"/>
                  </a:lnTo>
                  <a:close/>
                  <a:moveTo>
                    <a:pt x="1465" y="839"/>
                  </a:moveTo>
                  <a:lnTo>
                    <a:pt x="1467" y="839"/>
                  </a:lnTo>
                  <a:lnTo>
                    <a:pt x="1467" y="841"/>
                  </a:lnTo>
                  <a:lnTo>
                    <a:pt x="1465" y="841"/>
                  </a:lnTo>
                  <a:lnTo>
                    <a:pt x="1465" y="843"/>
                  </a:lnTo>
                  <a:lnTo>
                    <a:pt x="1465" y="845"/>
                  </a:lnTo>
                  <a:lnTo>
                    <a:pt x="1463" y="847"/>
                  </a:lnTo>
                  <a:lnTo>
                    <a:pt x="1463" y="849"/>
                  </a:lnTo>
                  <a:lnTo>
                    <a:pt x="1463" y="850"/>
                  </a:lnTo>
                  <a:lnTo>
                    <a:pt x="1461" y="850"/>
                  </a:lnTo>
                  <a:lnTo>
                    <a:pt x="1461" y="849"/>
                  </a:lnTo>
                  <a:lnTo>
                    <a:pt x="1460" y="847"/>
                  </a:lnTo>
                  <a:lnTo>
                    <a:pt x="1461" y="847"/>
                  </a:lnTo>
                  <a:lnTo>
                    <a:pt x="1461" y="845"/>
                  </a:lnTo>
                  <a:lnTo>
                    <a:pt x="1463" y="843"/>
                  </a:lnTo>
                  <a:lnTo>
                    <a:pt x="1463" y="841"/>
                  </a:lnTo>
                  <a:lnTo>
                    <a:pt x="1463" y="843"/>
                  </a:lnTo>
                  <a:lnTo>
                    <a:pt x="1463" y="841"/>
                  </a:lnTo>
                  <a:lnTo>
                    <a:pt x="1465" y="841"/>
                  </a:lnTo>
                  <a:lnTo>
                    <a:pt x="1465" y="839"/>
                  </a:lnTo>
                  <a:close/>
                  <a:moveTo>
                    <a:pt x="1467" y="837"/>
                  </a:moveTo>
                  <a:lnTo>
                    <a:pt x="1469" y="837"/>
                  </a:lnTo>
                  <a:lnTo>
                    <a:pt x="1469" y="839"/>
                  </a:lnTo>
                  <a:lnTo>
                    <a:pt x="1467" y="837"/>
                  </a:lnTo>
                  <a:lnTo>
                    <a:pt x="1467" y="835"/>
                  </a:lnTo>
                  <a:lnTo>
                    <a:pt x="1467" y="837"/>
                  </a:lnTo>
                  <a:close/>
                  <a:moveTo>
                    <a:pt x="1486" y="837"/>
                  </a:moveTo>
                  <a:lnTo>
                    <a:pt x="1484" y="837"/>
                  </a:lnTo>
                  <a:lnTo>
                    <a:pt x="1484" y="835"/>
                  </a:lnTo>
                  <a:lnTo>
                    <a:pt x="1486" y="837"/>
                  </a:lnTo>
                  <a:close/>
                  <a:moveTo>
                    <a:pt x="1490" y="831"/>
                  </a:moveTo>
                  <a:lnTo>
                    <a:pt x="1490" y="833"/>
                  </a:lnTo>
                  <a:lnTo>
                    <a:pt x="1488" y="831"/>
                  </a:lnTo>
                  <a:lnTo>
                    <a:pt x="1488" y="829"/>
                  </a:lnTo>
                  <a:lnTo>
                    <a:pt x="1490" y="829"/>
                  </a:lnTo>
                  <a:lnTo>
                    <a:pt x="1490" y="827"/>
                  </a:lnTo>
                  <a:lnTo>
                    <a:pt x="1490" y="829"/>
                  </a:lnTo>
                  <a:lnTo>
                    <a:pt x="1490" y="831"/>
                  </a:lnTo>
                  <a:close/>
                  <a:moveTo>
                    <a:pt x="1508" y="827"/>
                  </a:moveTo>
                  <a:lnTo>
                    <a:pt x="1509" y="827"/>
                  </a:lnTo>
                  <a:lnTo>
                    <a:pt x="1509" y="829"/>
                  </a:lnTo>
                  <a:lnTo>
                    <a:pt x="1508" y="829"/>
                  </a:lnTo>
                  <a:lnTo>
                    <a:pt x="1506" y="827"/>
                  </a:lnTo>
                  <a:lnTo>
                    <a:pt x="1508" y="827"/>
                  </a:lnTo>
                  <a:close/>
                  <a:moveTo>
                    <a:pt x="1492" y="827"/>
                  </a:moveTo>
                  <a:lnTo>
                    <a:pt x="1490" y="827"/>
                  </a:lnTo>
                  <a:lnTo>
                    <a:pt x="1492" y="827"/>
                  </a:lnTo>
                  <a:close/>
                  <a:moveTo>
                    <a:pt x="1509" y="824"/>
                  </a:moveTo>
                  <a:lnTo>
                    <a:pt x="1508" y="824"/>
                  </a:lnTo>
                  <a:lnTo>
                    <a:pt x="1509" y="824"/>
                  </a:lnTo>
                  <a:close/>
                  <a:moveTo>
                    <a:pt x="1521" y="822"/>
                  </a:moveTo>
                  <a:lnTo>
                    <a:pt x="1523" y="822"/>
                  </a:lnTo>
                  <a:lnTo>
                    <a:pt x="1523" y="824"/>
                  </a:lnTo>
                  <a:lnTo>
                    <a:pt x="1523" y="825"/>
                  </a:lnTo>
                  <a:lnTo>
                    <a:pt x="1521" y="825"/>
                  </a:lnTo>
                  <a:lnTo>
                    <a:pt x="1521" y="824"/>
                  </a:lnTo>
                  <a:lnTo>
                    <a:pt x="1519" y="824"/>
                  </a:lnTo>
                  <a:lnTo>
                    <a:pt x="1517" y="824"/>
                  </a:lnTo>
                  <a:lnTo>
                    <a:pt x="1517" y="822"/>
                  </a:lnTo>
                  <a:lnTo>
                    <a:pt x="1517" y="824"/>
                  </a:lnTo>
                  <a:lnTo>
                    <a:pt x="1519" y="822"/>
                  </a:lnTo>
                  <a:lnTo>
                    <a:pt x="1519" y="820"/>
                  </a:lnTo>
                  <a:lnTo>
                    <a:pt x="1521" y="820"/>
                  </a:lnTo>
                  <a:lnTo>
                    <a:pt x="1521" y="822"/>
                  </a:lnTo>
                  <a:close/>
                  <a:moveTo>
                    <a:pt x="889" y="820"/>
                  </a:moveTo>
                  <a:lnTo>
                    <a:pt x="887" y="820"/>
                  </a:lnTo>
                  <a:lnTo>
                    <a:pt x="887" y="818"/>
                  </a:lnTo>
                  <a:lnTo>
                    <a:pt x="887" y="820"/>
                  </a:lnTo>
                  <a:lnTo>
                    <a:pt x="889" y="820"/>
                  </a:lnTo>
                  <a:close/>
                  <a:moveTo>
                    <a:pt x="887" y="818"/>
                  </a:moveTo>
                  <a:lnTo>
                    <a:pt x="885" y="818"/>
                  </a:lnTo>
                  <a:lnTo>
                    <a:pt x="887" y="818"/>
                  </a:lnTo>
                  <a:close/>
                  <a:moveTo>
                    <a:pt x="1513" y="818"/>
                  </a:moveTo>
                  <a:lnTo>
                    <a:pt x="1511" y="818"/>
                  </a:lnTo>
                  <a:lnTo>
                    <a:pt x="1511" y="816"/>
                  </a:lnTo>
                  <a:lnTo>
                    <a:pt x="1513" y="816"/>
                  </a:lnTo>
                  <a:lnTo>
                    <a:pt x="1513" y="818"/>
                  </a:lnTo>
                  <a:close/>
                  <a:moveTo>
                    <a:pt x="880" y="814"/>
                  </a:moveTo>
                  <a:lnTo>
                    <a:pt x="878" y="812"/>
                  </a:lnTo>
                  <a:lnTo>
                    <a:pt x="880" y="812"/>
                  </a:lnTo>
                  <a:lnTo>
                    <a:pt x="880" y="814"/>
                  </a:lnTo>
                  <a:close/>
                  <a:moveTo>
                    <a:pt x="1473" y="812"/>
                  </a:moveTo>
                  <a:lnTo>
                    <a:pt x="1471" y="812"/>
                  </a:lnTo>
                  <a:lnTo>
                    <a:pt x="1471" y="810"/>
                  </a:lnTo>
                  <a:lnTo>
                    <a:pt x="1473" y="810"/>
                  </a:lnTo>
                  <a:lnTo>
                    <a:pt x="1473" y="812"/>
                  </a:lnTo>
                  <a:close/>
                  <a:moveTo>
                    <a:pt x="1408" y="804"/>
                  </a:moveTo>
                  <a:lnTo>
                    <a:pt x="1408" y="806"/>
                  </a:lnTo>
                  <a:lnTo>
                    <a:pt x="1406" y="806"/>
                  </a:lnTo>
                  <a:lnTo>
                    <a:pt x="1406" y="804"/>
                  </a:lnTo>
                  <a:lnTo>
                    <a:pt x="1408" y="804"/>
                  </a:lnTo>
                  <a:lnTo>
                    <a:pt x="1408" y="802"/>
                  </a:lnTo>
                  <a:lnTo>
                    <a:pt x="1410" y="802"/>
                  </a:lnTo>
                  <a:lnTo>
                    <a:pt x="1410" y="804"/>
                  </a:lnTo>
                  <a:lnTo>
                    <a:pt x="1408" y="804"/>
                  </a:lnTo>
                  <a:close/>
                  <a:moveTo>
                    <a:pt x="1410" y="802"/>
                  </a:moveTo>
                  <a:lnTo>
                    <a:pt x="1408" y="802"/>
                  </a:lnTo>
                  <a:lnTo>
                    <a:pt x="1410" y="801"/>
                  </a:lnTo>
                  <a:lnTo>
                    <a:pt x="1412" y="801"/>
                  </a:lnTo>
                  <a:lnTo>
                    <a:pt x="1410" y="801"/>
                  </a:lnTo>
                  <a:lnTo>
                    <a:pt x="1410" y="802"/>
                  </a:lnTo>
                  <a:close/>
                  <a:moveTo>
                    <a:pt x="1408" y="802"/>
                  </a:moveTo>
                  <a:lnTo>
                    <a:pt x="1408" y="801"/>
                  </a:lnTo>
                  <a:lnTo>
                    <a:pt x="1408" y="802"/>
                  </a:lnTo>
                  <a:close/>
                  <a:moveTo>
                    <a:pt x="1412" y="799"/>
                  </a:moveTo>
                  <a:lnTo>
                    <a:pt x="1412" y="801"/>
                  </a:lnTo>
                  <a:lnTo>
                    <a:pt x="1412" y="799"/>
                  </a:lnTo>
                  <a:lnTo>
                    <a:pt x="1413" y="799"/>
                  </a:lnTo>
                  <a:lnTo>
                    <a:pt x="1412" y="799"/>
                  </a:lnTo>
                  <a:close/>
                  <a:moveTo>
                    <a:pt x="899" y="797"/>
                  </a:moveTo>
                  <a:lnTo>
                    <a:pt x="899" y="795"/>
                  </a:lnTo>
                  <a:lnTo>
                    <a:pt x="899" y="797"/>
                  </a:lnTo>
                  <a:close/>
                  <a:moveTo>
                    <a:pt x="897" y="795"/>
                  </a:moveTo>
                  <a:lnTo>
                    <a:pt x="897" y="797"/>
                  </a:lnTo>
                  <a:lnTo>
                    <a:pt x="895" y="797"/>
                  </a:lnTo>
                  <a:lnTo>
                    <a:pt x="895" y="795"/>
                  </a:lnTo>
                  <a:lnTo>
                    <a:pt x="895" y="793"/>
                  </a:lnTo>
                  <a:lnTo>
                    <a:pt x="897" y="793"/>
                  </a:lnTo>
                  <a:lnTo>
                    <a:pt x="897" y="795"/>
                  </a:lnTo>
                  <a:close/>
                  <a:moveTo>
                    <a:pt x="1456" y="789"/>
                  </a:moveTo>
                  <a:lnTo>
                    <a:pt x="1456" y="791"/>
                  </a:lnTo>
                  <a:lnTo>
                    <a:pt x="1454" y="791"/>
                  </a:lnTo>
                  <a:lnTo>
                    <a:pt x="1452" y="791"/>
                  </a:lnTo>
                  <a:lnTo>
                    <a:pt x="1450" y="791"/>
                  </a:lnTo>
                  <a:lnTo>
                    <a:pt x="1452" y="791"/>
                  </a:lnTo>
                  <a:lnTo>
                    <a:pt x="1450" y="793"/>
                  </a:lnTo>
                  <a:lnTo>
                    <a:pt x="1448" y="795"/>
                  </a:lnTo>
                  <a:lnTo>
                    <a:pt x="1448" y="797"/>
                  </a:lnTo>
                  <a:lnTo>
                    <a:pt x="1446" y="797"/>
                  </a:lnTo>
                  <a:lnTo>
                    <a:pt x="1446" y="799"/>
                  </a:lnTo>
                  <a:lnTo>
                    <a:pt x="1444" y="799"/>
                  </a:lnTo>
                  <a:lnTo>
                    <a:pt x="1444" y="801"/>
                  </a:lnTo>
                  <a:lnTo>
                    <a:pt x="1444" y="799"/>
                  </a:lnTo>
                  <a:lnTo>
                    <a:pt x="1444" y="797"/>
                  </a:lnTo>
                  <a:lnTo>
                    <a:pt x="1444" y="795"/>
                  </a:lnTo>
                  <a:lnTo>
                    <a:pt x="1444" y="797"/>
                  </a:lnTo>
                  <a:lnTo>
                    <a:pt x="1442" y="797"/>
                  </a:lnTo>
                  <a:lnTo>
                    <a:pt x="1440" y="797"/>
                  </a:lnTo>
                  <a:lnTo>
                    <a:pt x="1440" y="795"/>
                  </a:lnTo>
                  <a:lnTo>
                    <a:pt x="1442" y="795"/>
                  </a:lnTo>
                  <a:lnTo>
                    <a:pt x="1442" y="793"/>
                  </a:lnTo>
                  <a:lnTo>
                    <a:pt x="1444" y="791"/>
                  </a:lnTo>
                  <a:lnTo>
                    <a:pt x="1446" y="791"/>
                  </a:lnTo>
                  <a:lnTo>
                    <a:pt x="1446" y="789"/>
                  </a:lnTo>
                  <a:lnTo>
                    <a:pt x="1448" y="789"/>
                  </a:lnTo>
                  <a:lnTo>
                    <a:pt x="1450" y="789"/>
                  </a:lnTo>
                  <a:lnTo>
                    <a:pt x="1454" y="789"/>
                  </a:lnTo>
                  <a:lnTo>
                    <a:pt x="1456" y="789"/>
                  </a:lnTo>
                  <a:close/>
                  <a:moveTo>
                    <a:pt x="903" y="791"/>
                  </a:moveTo>
                  <a:lnTo>
                    <a:pt x="905" y="791"/>
                  </a:lnTo>
                  <a:lnTo>
                    <a:pt x="903" y="791"/>
                  </a:lnTo>
                  <a:lnTo>
                    <a:pt x="903" y="793"/>
                  </a:lnTo>
                  <a:lnTo>
                    <a:pt x="903" y="791"/>
                  </a:lnTo>
                  <a:lnTo>
                    <a:pt x="903" y="793"/>
                  </a:lnTo>
                  <a:lnTo>
                    <a:pt x="901" y="793"/>
                  </a:lnTo>
                  <a:lnTo>
                    <a:pt x="901" y="791"/>
                  </a:lnTo>
                  <a:lnTo>
                    <a:pt x="903" y="789"/>
                  </a:lnTo>
                  <a:lnTo>
                    <a:pt x="903" y="791"/>
                  </a:lnTo>
                  <a:close/>
                  <a:moveTo>
                    <a:pt x="903" y="785"/>
                  </a:moveTo>
                  <a:lnTo>
                    <a:pt x="903" y="787"/>
                  </a:lnTo>
                  <a:lnTo>
                    <a:pt x="901" y="787"/>
                  </a:lnTo>
                  <a:lnTo>
                    <a:pt x="901" y="785"/>
                  </a:lnTo>
                  <a:lnTo>
                    <a:pt x="901" y="783"/>
                  </a:lnTo>
                  <a:lnTo>
                    <a:pt x="903" y="783"/>
                  </a:lnTo>
                  <a:lnTo>
                    <a:pt x="903" y="785"/>
                  </a:lnTo>
                  <a:close/>
                  <a:moveTo>
                    <a:pt x="899" y="776"/>
                  </a:moveTo>
                  <a:lnTo>
                    <a:pt x="899" y="774"/>
                  </a:lnTo>
                  <a:lnTo>
                    <a:pt x="899" y="776"/>
                  </a:lnTo>
                  <a:lnTo>
                    <a:pt x="899" y="774"/>
                  </a:lnTo>
                  <a:lnTo>
                    <a:pt x="899" y="776"/>
                  </a:lnTo>
                  <a:close/>
                  <a:moveTo>
                    <a:pt x="1442" y="772"/>
                  </a:moveTo>
                  <a:lnTo>
                    <a:pt x="1444" y="772"/>
                  </a:lnTo>
                  <a:lnTo>
                    <a:pt x="1442" y="774"/>
                  </a:lnTo>
                  <a:lnTo>
                    <a:pt x="1442" y="776"/>
                  </a:lnTo>
                  <a:lnTo>
                    <a:pt x="1440" y="776"/>
                  </a:lnTo>
                  <a:lnTo>
                    <a:pt x="1436" y="777"/>
                  </a:lnTo>
                  <a:lnTo>
                    <a:pt x="1435" y="777"/>
                  </a:lnTo>
                  <a:lnTo>
                    <a:pt x="1435" y="779"/>
                  </a:lnTo>
                  <a:lnTo>
                    <a:pt x="1436" y="779"/>
                  </a:lnTo>
                  <a:lnTo>
                    <a:pt x="1433" y="779"/>
                  </a:lnTo>
                  <a:lnTo>
                    <a:pt x="1431" y="779"/>
                  </a:lnTo>
                  <a:lnTo>
                    <a:pt x="1433" y="779"/>
                  </a:lnTo>
                  <a:lnTo>
                    <a:pt x="1433" y="777"/>
                  </a:lnTo>
                  <a:lnTo>
                    <a:pt x="1433" y="779"/>
                  </a:lnTo>
                  <a:lnTo>
                    <a:pt x="1431" y="777"/>
                  </a:lnTo>
                  <a:lnTo>
                    <a:pt x="1433" y="777"/>
                  </a:lnTo>
                  <a:lnTo>
                    <a:pt x="1435" y="776"/>
                  </a:lnTo>
                  <a:lnTo>
                    <a:pt x="1436" y="776"/>
                  </a:lnTo>
                  <a:lnTo>
                    <a:pt x="1438" y="776"/>
                  </a:lnTo>
                  <a:lnTo>
                    <a:pt x="1438" y="774"/>
                  </a:lnTo>
                  <a:lnTo>
                    <a:pt x="1440" y="774"/>
                  </a:lnTo>
                  <a:lnTo>
                    <a:pt x="1442" y="772"/>
                  </a:lnTo>
                  <a:lnTo>
                    <a:pt x="1442" y="774"/>
                  </a:lnTo>
                  <a:lnTo>
                    <a:pt x="1442" y="772"/>
                  </a:lnTo>
                  <a:lnTo>
                    <a:pt x="1444" y="772"/>
                  </a:lnTo>
                  <a:lnTo>
                    <a:pt x="1442" y="772"/>
                  </a:lnTo>
                  <a:close/>
                  <a:moveTo>
                    <a:pt x="901" y="768"/>
                  </a:moveTo>
                  <a:lnTo>
                    <a:pt x="903" y="768"/>
                  </a:lnTo>
                  <a:lnTo>
                    <a:pt x="901" y="770"/>
                  </a:lnTo>
                  <a:lnTo>
                    <a:pt x="899" y="770"/>
                  </a:lnTo>
                  <a:lnTo>
                    <a:pt x="899" y="772"/>
                  </a:lnTo>
                  <a:lnTo>
                    <a:pt x="901" y="772"/>
                  </a:lnTo>
                  <a:lnTo>
                    <a:pt x="901" y="774"/>
                  </a:lnTo>
                  <a:lnTo>
                    <a:pt x="901" y="776"/>
                  </a:lnTo>
                  <a:lnTo>
                    <a:pt x="903" y="776"/>
                  </a:lnTo>
                  <a:lnTo>
                    <a:pt x="901" y="776"/>
                  </a:lnTo>
                  <a:lnTo>
                    <a:pt x="901" y="774"/>
                  </a:lnTo>
                  <a:lnTo>
                    <a:pt x="903" y="774"/>
                  </a:lnTo>
                  <a:lnTo>
                    <a:pt x="903" y="776"/>
                  </a:lnTo>
                  <a:lnTo>
                    <a:pt x="905" y="776"/>
                  </a:lnTo>
                  <a:lnTo>
                    <a:pt x="905" y="777"/>
                  </a:lnTo>
                  <a:lnTo>
                    <a:pt x="905" y="779"/>
                  </a:lnTo>
                  <a:lnTo>
                    <a:pt x="903" y="777"/>
                  </a:lnTo>
                  <a:lnTo>
                    <a:pt x="901" y="777"/>
                  </a:lnTo>
                  <a:lnTo>
                    <a:pt x="901" y="776"/>
                  </a:lnTo>
                  <a:lnTo>
                    <a:pt x="901" y="774"/>
                  </a:lnTo>
                  <a:lnTo>
                    <a:pt x="901" y="772"/>
                  </a:lnTo>
                  <a:lnTo>
                    <a:pt x="899" y="772"/>
                  </a:lnTo>
                  <a:lnTo>
                    <a:pt x="899" y="774"/>
                  </a:lnTo>
                  <a:lnTo>
                    <a:pt x="899" y="772"/>
                  </a:lnTo>
                  <a:lnTo>
                    <a:pt x="899" y="770"/>
                  </a:lnTo>
                  <a:lnTo>
                    <a:pt x="899" y="768"/>
                  </a:lnTo>
                  <a:lnTo>
                    <a:pt x="901" y="768"/>
                  </a:lnTo>
                  <a:lnTo>
                    <a:pt x="901" y="766"/>
                  </a:lnTo>
                  <a:lnTo>
                    <a:pt x="901" y="768"/>
                  </a:lnTo>
                  <a:close/>
                  <a:moveTo>
                    <a:pt x="897" y="766"/>
                  </a:moveTo>
                  <a:lnTo>
                    <a:pt x="895" y="766"/>
                  </a:lnTo>
                  <a:lnTo>
                    <a:pt x="895" y="764"/>
                  </a:lnTo>
                  <a:lnTo>
                    <a:pt x="895" y="762"/>
                  </a:lnTo>
                  <a:lnTo>
                    <a:pt x="897" y="762"/>
                  </a:lnTo>
                  <a:lnTo>
                    <a:pt x="897" y="764"/>
                  </a:lnTo>
                  <a:lnTo>
                    <a:pt x="897" y="766"/>
                  </a:lnTo>
                  <a:close/>
                  <a:moveTo>
                    <a:pt x="899" y="764"/>
                  </a:moveTo>
                  <a:lnTo>
                    <a:pt x="899" y="762"/>
                  </a:lnTo>
                  <a:lnTo>
                    <a:pt x="899" y="764"/>
                  </a:lnTo>
                  <a:close/>
                  <a:moveTo>
                    <a:pt x="895" y="764"/>
                  </a:moveTo>
                  <a:lnTo>
                    <a:pt x="893" y="764"/>
                  </a:lnTo>
                  <a:lnTo>
                    <a:pt x="893" y="766"/>
                  </a:lnTo>
                  <a:lnTo>
                    <a:pt x="895" y="766"/>
                  </a:lnTo>
                  <a:lnTo>
                    <a:pt x="893" y="766"/>
                  </a:lnTo>
                  <a:lnTo>
                    <a:pt x="893" y="764"/>
                  </a:lnTo>
                  <a:lnTo>
                    <a:pt x="891" y="764"/>
                  </a:lnTo>
                  <a:lnTo>
                    <a:pt x="891" y="762"/>
                  </a:lnTo>
                  <a:lnTo>
                    <a:pt x="893" y="762"/>
                  </a:lnTo>
                  <a:lnTo>
                    <a:pt x="893" y="764"/>
                  </a:lnTo>
                  <a:lnTo>
                    <a:pt x="895" y="764"/>
                  </a:lnTo>
                  <a:close/>
                  <a:moveTo>
                    <a:pt x="897" y="760"/>
                  </a:moveTo>
                  <a:lnTo>
                    <a:pt x="899" y="760"/>
                  </a:lnTo>
                  <a:lnTo>
                    <a:pt x="897" y="762"/>
                  </a:lnTo>
                  <a:lnTo>
                    <a:pt x="897" y="760"/>
                  </a:lnTo>
                  <a:lnTo>
                    <a:pt x="895" y="760"/>
                  </a:lnTo>
                  <a:lnTo>
                    <a:pt x="897" y="762"/>
                  </a:lnTo>
                  <a:lnTo>
                    <a:pt x="895" y="762"/>
                  </a:lnTo>
                  <a:lnTo>
                    <a:pt x="895" y="760"/>
                  </a:lnTo>
                  <a:lnTo>
                    <a:pt x="895" y="762"/>
                  </a:lnTo>
                  <a:lnTo>
                    <a:pt x="893" y="762"/>
                  </a:lnTo>
                  <a:lnTo>
                    <a:pt x="893" y="760"/>
                  </a:lnTo>
                  <a:lnTo>
                    <a:pt x="895" y="760"/>
                  </a:lnTo>
                  <a:lnTo>
                    <a:pt x="897" y="760"/>
                  </a:lnTo>
                  <a:close/>
                  <a:moveTo>
                    <a:pt x="901" y="760"/>
                  </a:moveTo>
                  <a:lnTo>
                    <a:pt x="899" y="760"/>
                  </a:lnTo>
                  <a:lnTo>
                    <a:pt x="899" y="758"/>
                  </a:lnTo>
                  <a:lnTo>
                    <a:pt x="899" y="760"/>
                  </a:lnTo>
                  <a:lnTo>
                    <a:pt x="901" y="760"/>
                  </a:lnTo>
                  <a:close/>
                  <a:moveTo>
                    <a:pt x="1337" y="743"/>
                  </a:moveTo>
                  <a:lnTo>
                    <a:pt x="1339" y="743"/>
                  </a:lnTo>
                  <a:lnTo>
                    <a:pt x="1340" y="743"/>
                  </a:lnTo>
                  <a:lnTo>
                    <a:pt x="1340" y="745"/>
                  </a:lnTo>
                  <a:lnTo>
                    <a:pt x="1342" y="745"/>
                  </a:lnTo>
                  <a:lnTo>
                    <a:pt x="1342" y="747"/>
                  </a:lnTo>
                  <a:lnTo>
                    <a:pt x="1342" y="749"/>
                  </a:lnTo>
                  <a:lnTo>
                    <a:pt x="1344" y="753"/>
                  </a:lnTo>
                  <a:lnTo>
                    <a:pt x="1344" y="754"/>
                  </a:lnTo>
                  <a:lnTo>
                    <a:pt x="1344" y="756"/>
                  </a:lnTo>
                  <a:lnTo>
                    <a:pt x="1344" y="758"/>
                  </a:lnTo>
                  <a:lnTo>
                    <a:pt x="1346" y="758"/>
                  </a:lnTo>
                  <a:lnTo>
                    <a:pt x="1348" y="760"/>
                  </a:lnTo>
                  <a:lnTo>
                    <a:pt x="1350" y="758"/>
                  </a:lnTo>
                  <a:lnTo>
                    <a:pt x="1350" y="760"/>
                  </a:lnTo>
                  <a:lnTo>
                    <a:pt x="1352" y="760"/>
                  </a:lnTo>
                  <a:lnTo>
                    <a:pt x="1356" y="760"/>
                  </a:lnTo>
                  <a:lnTo>
                    <a:pt x="1358" y="760"/>
                  </a:lnTo>
                  <a:lnTo>
                    <a:pt x="1358" y="762"/>
                  </a:lnTo>
                  <a:lnTo>
                    <a:pt x="1358" y="764"/>
                  </a:lnTo>
                  <a:lnTo>
                    <a:pt x="1360" y="764"/>
                  </a:lnTo>
                  <a:lnTo>
                    <a:pt x="1362" y="764"/>
                  </a:lnTo>
                  <a:lnTo>
                    <a:pt x="1364" y="764"/>
                  </a:lnTo>
                  <a:lnTo>
                    <a:pt x="1364" y="762"/>
                  </a:lnTo>
                  <a:lnTo>
                    <a:pt x="1365" y="762"/>
                  </a:lnTo>
                  <a:lnTo>
                    <a:pt x="1367" y="762"/>
                  </a:lnTo>
                  <a:lnTo>
                    <a:pt x="1369" y="762"/>
                  </a:lnTo>
                  <a:lnTo>
                    <a:pt x="1371" y="762"/>
                  </a:lnTo>
                  <a:lnTo>
                    <a:pt x="1373" y="762"/>
                  </a:lnTo>
                  <a:lnTo>
                    <a:pt x="1375" y="764"/>
                  </a:lnTo>
                  <a:lnTo>
                    <a:pt x="1377" y="764"/>
                  </a:lnTo>
                  <a:lnTo>
                    <a:pt x="1375" y="766"/>
                  </a:lnTo>
                  <a:lnTo>
                    <a:pt x="1377" y="766"/>
                  </a:lnTo>
                  <a:lnTo>
                    <a:pt x="1379" y="766"/>
                  </a:lnTo>
                  <a:lnTo>
                    <a:pt x="1381" y="766"/>
                  </a:lnTo>
                  <a:lnTo>
                    <a:pt x="1381" y="768"/>
                  </a:lnTo>
                  <a:lnTo>
                    <a:pt x="1381" y="770"/>
                  </a:lnTo>
                  <a:lnTo>
                    <a:pt x="1381" y="772"/>
                  </a:lnTo>
                  <a:lnTo>
                    <a:pt x="1383" y="772"/>
                  </a:lnTo>
                  <a:lnTo>
                    <a:pt x="1383" y="770"/>
                  </a:lnTo>
                  <a:lnTo>
                    <a:pt x="1383" y="768"/>
                  </a:lnTo>
                  <a:lnTo>
                    <a:pt x="1385" y="768"/>
                  </a:lnTo>
                  <a:lnTo>
                    <a:pt x="1387" y="768"/>
                  </a:lnTo>
                  <a:lnTo>
                    <a:pt x="1387" y="770"/>
                  </a:lnTo>
                  <a:lnTo>
                    <a:pt x="1388" y="770"/>
                  </a:lnTo>
                  <a:lnTo>
                    <a:pt x="1388" y="772"/>
                  </a:lnTo>
                  <a:lnTo>
                    <a:pt x="1390" y="772"/>
                  </a:lnTo>
                  <a:lnTo>
                    <a:pt x="1392" y="772"/>
                  </a:lnTo>
                  <a:lnTo>
                    <a:pt x="1392" y="774"/>
                  </a:lnTo>
                  <a:lnTo>
                    <a:pt x="1394" y="774"/>
                  </a:lnTo>
                  <a:lnTo>
                    <a:pt x="1394" y="776"/>
                  </a:lnTo>
                  <a:lnTo>
                    <a:pt x="1396" y="776"/>
                  </a:lnTo>
                  <a:lnTo>
                    <a:pt x="1398" y="776"/>
                  </a:lnTo>
                  <a:lnTo>
                    <a:pt x="1400" y="774"/>
                  </a:lnTo>
                  <a:lnTo>
                    <a:pt x="1402" y="772"/>
                  </a:lnTo>
                  <a:lnTo>
                    <a:pt x="1404" y="772"/>
                  </a:lnTo>
                  <a:lnTo>
                    <a:pt x="1406" y="770"/>
                  </a:lnTo>
                  <a:lnTo>
                    <a:pt x="1406" y="772"/>
                  </a:lnTo>
                  <a:lnTo>
                    <a:pt x="1406" y="774"/>
                  </a:lnTo>
                  <a:lnTo>
                    <a:pt x="1408" y="774"/>
                  </a:lnTo>
                  <a:lnTo>
                    <a:pt x="1410" y="774"/>
                  </a:lnTo>
                  <a:lnTo>
                    <a:pt x="1412" y="774"/>
                  </a:lnTo>
                  <a:lnTo>
                    <a:pt x="1415" y="774"/>
                  </a:lnTo>
                  <a:lnTo>
                    <a:pt x="1417" y="774"/>
                  </a:lnTo>
                  <a:lnTo>
                    <a:pt x="1419" y="776"/>
                  </a:lnTo>
                  <a:lnTo>
                    <a:pt x="1421" y="777"/>
                  </a:lnTo>
                  <a:lnTo>
                    <a:pt x="1423" y="776"/>
                  </a:lnTo>
                  <a:lnTo>
                    <a:pt x="1425" y="776"/>
                  </a:lnTo>
                  <a:lnTo>
                    <a:pt x="1425" y="777"/>
                  </a:lnTo>
                  <a:lnTo>
                    <a:pt x="1425" y="776"/>
                  </a:lnTo>
                  <a:lnTo>
                    <a:pt x="1425" y="777"/>
                  </a:lnTo>
                  <a:lnTo>
                    <a:pt x="1423" y="777"/>
                  </a:lnTo>
                  <a:lnTo>
                    <a:pt x="1417" y="781"/>
                  </a:lnTo>
                  <a:lnTo>
                    <a:pt x="1415" y="781"/>
                  </a:lnTo>
                  <a:lnTo>
                    <a:pt x="1413" y="781"/>
                  </a:lnTo>
                  <a:lnTo>
                    <a:pt x="1413" y="783"/>
                  </a:lnTo>
                  <a:lnTo>
                    <a:pt x="1412" y="783"/>
                  </a:lnTo>
                  <a:lnTo>
                    <a:pt x="1406" y="785"/>
                  </a:lnTo>
                  <a:lnTo>
                    <a:pt x="1404" y="787"/>
                  </a:lnTo>
                  <a:lnTo>
                    <a:pt x="1404" y="789"/>
                  </a:lnTo>
                  <a:lnTo>
                    <a:pt x="1400" y="793"/>
                  </a:lnTo>
                  <a:lnTo>
                    <a:pt x="1394" y="797"/>
                  </a:lnTo>
                  <a:lnTo>
                    <a:pt x="1394" y="799"/>
                  </a:lnTo>
                  <a:lnTo>
                    <a:pt x="1392" y="799"/>
                  </a:lnTo>
                  <a:lnTo>
                    <a:pt x="1392" y="801"/>
                  </a:lnTo>
                  <a:lnTo>
                    <a:pt x="1390" y="801"/>
                  </a:lnTo>
                  <a:lnTo>
                    <a:pt x="1390" y="802"/>
                  </a:lnTo>
                  <a:lnTo>
                    <a:pt x="1388" y="802"/>
                  </a:lnTo>
                  <a:lnTo>
                    <a:pt x="1387" y="804"/>
                  </a:lnTo>
                  <a:lnTo>
                    <a:pt x="1385" y="804"/>
                  </a:lnTo>
                  <a:lnTo>
                    <a:pt x="1387" y="806"/>
                  </a:lnTo>
                  <a:lnTo>
                    <a:pt x="1388" y="806"/>
                  </a:lnTo>
                  <a:lnTo>
                    <a:pt x="1390" y="806"/>
                  </a:lnTo>
                  <a:lnTo>
                    <a:pt x="1394" y="806"/>
                  </a:lnTo>
                  <a:lnTo>
                    <a:pt x="1396" y="804"/>
                  </a:lnTo>
                  <a:lnTo>
                    <a:pt x="1398" y="804"/>
                  </a:lnTo>
                  <a:lnTo>
                    <a:pt x="1398" y="802"/>
                  </a:lnTo>
                  <a:lnTo>
                    <a:pt x="1400" y="802"/>
                  </a:lnTo>
                  <a:lnTo>
                    <a:pt x="1402" y="802"/>
                  </a:lnTo>
                  <a:lnTo>
                    <a:pt x="1404" y="801"/>
                  </a:lnTo>
                  <a:lnTo>
                    <a:pt x="1406" y="801"/>
                  </a:lnTo>
                  <a:lnTo>
                    <a:pt x="1406" y="802"/>
                  </a:lnTo>
                  <a:lnTo>
                    <a:pt x="1408" y="802"/>
                  </a:lnTo>
                  <a:lnTo>
                    <a:pt x="1406" y="802"/>
                  </a:lnTo>
                  <a:lnTo>
                    <a:pt x="1408" y="802"/>
                  </a:lnTo>
                  <a:lnTo>
                    <a:pt x="1406" y="802"/>
                  </a:lnTo>
                  <a:lnTo>
                    <a:pt x="1406" y="804"/>
                  </a:lnTo>
                  <a:lnTo>
                    <a:pt x="1406" y="806"/>
                  </a:lnTo>
                  <a:lnTo>
                    <a:pt x="1404" y="808"/>
                  </a:lnTo>
                  <a:lnTo>
                    <a:pt x="1404" y="810"/>
                  </a:lnTo>
                  <a:lnTo>
                    <a:pt x="1406" y="808"/>
                  </a:lnTo>
                  <a:lnTo>
                    <a:pt x="1408" y="808"/>
                  </a:lnTo>
                  <a:lnTo>
                    <a:pt x="1408" y="806"/>
                  </a:lnTo>
                  <a:lnTo>
                    <a:pt x="1408" y="808"/>
                  </a:lnTo>
                  <a:lnTo>
                    <a:pt x="1410" y="808"/>
                  </a:lnTo>
                  <a:lnTo>
                    <a:pt x="1412" y="810"/>
                  </a:lnTo>
                  <a:lnTo>
                    <a:pt x="1413" y="810"/>
                  </a:lnTo>
                  <a:lnTo>
                    <a:pt x="1413" y="808"/>
                  </a:lnTo>
                  <a:lnTo>
                    <a:pt x="1415" y="808"/>
                  </a:lnTo>
                  <a:lnTo>
                    <a:pt x="1417" y="808"/>
                  </a:lnTo>
                  <a:lnTo>
                    <a:pt x="1419" y="806"/>
                  </a:lnTo>
                  <a:lnTo>
                    <a:pt x="1421" y="804"/>
                  </a:lnTo>
                  <a:lnTo>
                    <a:pt x="1423" y="804"/>
                  </a:lnTo>
                  <a:lnTo>
                    <a:pt x="1429" y="802"/>
                  </a:lnTo>
                  <a:lnTo>
                    <a:pt x="1431" y="802"/>
                  </a:lnTo>
                  <a:lnTo>
                    <a:pt x="1431" y="801"/>
                  </a:lnTo>
                  <a:lnTo>
                    <a:pt x="1433" y="801"/>
                  </a:lnTo>
                  <a:lnTo>
                    <a:pt x="1435" y="801"/>
                  </a:lnTo>
                  <a:lnTo>
                    <a:pt x="1435" y="799"/>
                  </a:lnTo>
                  <a:lnTo>
                    <a:pt x="1436" y="799"/>
                  </a:lnTo>
                  <a:lnTo>
                    <a:pt x="1436" y="797"/>
                  </a:lnTo>
                  <a:lnTo>
                    <a:pt x="1440" y="795"/>
                  </a:lnTo>
                  <a:lnTo>
                    <a:pt x="1440" y="797"/>
                  </a:lnTo>
                  <a:lnTo>
                    <a:pt x="1442" y="797"/>
                  </a:lnTo>
                  <a:lnTo>
                    <a:pt x="1442" y="799"/>
                  </a:lnTo>
                  <a:lnTo>
                    <a:pt x="1444" y="799"/>
                  </a:lnTo>
                  <a:lnTo>
                    <a:pt x="1444" y="801"/>
                  </a:lnTo>
                  <a:lnTo>
                    <a:pt x="1444" y="802"/>
                  </a:lnTo>
                  <a:lnTo>
                    <a:pt x="1444" y="804"/>
                  </a:lnTo>
                  <a:lnTo>
                    <a:pt x="1444" y="802"/>
                  </a:lnTo>
                  <a:lnTo>
                    <a:pt x="1446" y="802"/>
                  </a:lnTo>
                  <a:lnTo>
                    <a:pt x="1448" y="801"/>
                  </a:lnTo>
                  <a:lnTo>
                    <a:pt x="1448" y="802"/>
                  </a:lnTo>
                  <a:lnTo>
                    <a:pt x="1446" y="802"/>
                  </a:lnTo>
                  <a:lnTo>
                    <a:pt x="1446" y="804"/>
                  </a:lnTo>
                  <a:lnTo>
                    <a:pt x="1448" y="802"/>
                  </a:lnTo>
                  <a:lnTo>
                    <a:pt x="1450" y="802"/>
                  </a:lnTo>
                  <a:lnTo>
                    <a:pt x="1450" y="801"/>
                  </a:lnTo>
                  <a:lnTo>
                    <a:pt x="1452" y="802"/>
                  </a:lnTo>
                  <a:lnTo>
                    <a:pt x="1454" y="802"/>
                  </a:lnTo>
                  <a:lnTo>
                    <a:pt x="1456" y="802"/>
                  </a:lnTo>
                  <a:lnTo>
                    <a:pt x="1456" y="804"/>
                  </a:lnTo>
                  <a:lnTo>
                    <a:pt x="1456" y="802"/>
                  </a:lnTo>
                  <a:lnTo>
                    <a:pt x="1456" y="804"/>
                  </a:lnTo>
                  <a:lnTo>
                    <a:pt x="1458" y="804"/>
                  </a:lnTo>
                  <a:lnTo>
                    <a:pt x="1458" y="806"/>
                  </a:lnTo>
                  <a:lnTo>
                    <a:pt x="1460" y="806"/>
                  </a:lnTo>
                  <a:lnTo>
                    <a:pt x="1460" y="808"/>
                  </a:lnTo>
                  <a:lnTo>
                    <a:pt x="1461" y="808"/>
                  </a:lnTo>
                  <a:lnTo>
                    <a:pt x="1461" y="810"/>
                  </a:lnTo>
                  <a:lnTo>
                    <a:pt x="1461" y="812"/>
                  </a:lnTo>
                  <a:lnTo>
                    <a:pt x="1463" y="812"/>
                  </a:lnTo>
                  <a:lnTo>
                    <a:pt x="1463" y="810"/>
                  </a:lnTo>
                  <a:lnTo>
                    <a:pt x="1465" y="812"/>
                  </a:lnTo>
                  <a:lnTo>
                    <a:pt x="1465" y="810"/>
                  </a:lnTo>
                  <a:lnTo>
                    <a:pt x="1467" y="810"/>
                  </a:lnTo>
                  <a:lnTo>
                    <a:pt x="1467" y="812"/>
                  </a:lnTo>
                  <a:lnTo>
                    <a:pt x="1469" y="812"/>
                  </a:lnTo>
                  <a:lnTo>
                    <a:pt x="1471" y="812"/>
                  </a:lnTo>
                  <a:lnTo>
                    <a:pt x="1473" y="812"/>
                  </a:lnTo>
                  <a:lnTo>
                    <a:pt x="1475" y="812"/>
                  </a:lnTo>
                  <a:lnTo>
                    <a:pt x="1475" y="810"/>
                  </a:lnTo>
                  <a:lnTo>
                    <a:pt x="1477" y="810"/>
                  </a:lnTo>
                  <a:lnTo>
                    <a:pt x="1479" y="808"/>
                  </a:lnTo>
                  <a:lnTo>
                    <a:pt x="1481" y="806"/>
                  </a:lnTo>
                  <a:lnTo>
                    <a:pt x="1481" y="808"/>
                  </a:lnTo>
                  <a:lnTo>
                    <a:pt x="1484" y="806"/>
                  </a:lnTo>
                  <a:lnTo>
                    <a:pt x="1490" y="806"/>
                  </a:lnTo>
                  <a:lnTo>
                    <a:pt x="1494" y="806"/>
                  </a:lnTo>
                  <a:lnTo>
                    <a:pt x="1496" y="804"/>
                  </a:lnTo>
                  <a:lnTo>
                    <a:pt x="1498" y="804"/>
                  </a:lnTo>
                  <a:lnTo>
                    <a:pt x="1500" y="804"/>
                  </a:lnTo>
                  <a:lnTo>
                    <a:pt x="1500" y="806"/>
                  </a:lnTo>
                  <a:lnTo>
                    <a:pt x="1498" y="806"/>
                  </a:lnTo>
                  <a:lnTo>
                    <a:pt x="1498" y="808"/>
                  </a:lnTo>
                  <a:lnTo>
                    <a:pt x="1498" y="810"/>
                  </a:lnTo>
                  <a:lnTo>
                    <a:pt x="1498" y="812"/>
                  </a:lnTo>
                  <a:lnTo>
                    <a:pt x="1500" y="812"/>
                  </a:lnTo>
                  <a:lnTo>
                    <a:pt x="1502" y="812"/>
                  </a:lnTo>
                  <a:lnTo>
                    <a:pt x="1504" y="812"/>
                  </a:lnTo>
                  <a:lnTo>
                    <a:pt x="1506" y="812"/>
                  </a:lnTo>
                  <a:lnTo>
                    <a:pt x="1506" y="814"/>
                  </a:lnTo>
                  <a:lnTo>
                    <a:pt x="1508" y="812"/>
                  </a:lnTo>
                  <a:lnTo>
                    <a:pt x="1508" y="810"/>
                  </a:lnTo>
                  <a:lnTo>
                    <a:pt x="1509" y="810"/>
                  </a:lnTo>
                  <a:lnTo>
                    <a:pt x="1509" y="812"/>
                  </a:lnTo>
                  <a:lnTo>
                    <a:pt x="1511" y="810"/>
                  </a:lnTo>
                  <a:lnTo>
                    <a:pt x="1513" y="810"/>
                  </a:lnTo>
                  <a:lnTo>
                    <a:pt x="1511" y="814"/>
                  </a:lnTo>
                  <a:lnTo>
                    <a:pt x="1513" y="814"/>
                  </a:lnTo>
                  <a:lnTo>
                    <a:pt x="1513" y="816"/>
                  </a:lnTo>
                  <a:lnTo>
                    <a:pt x="1511" y="816"/>
                  </a:lnTo>
                  <a:lnTo>
                    <a:pt x="1511" y="814"/>
                  </a:lnTo>
                  <a:lnTo>
                    <a:pt x="1511" y="816"/>
                  </a:lnTo>
                  <a:lnTo>
                    <a:pt x="1511" y="818"/>
                  </a:lnTo>
                  <a:lnTo>
                    <a:pt x="1511" y="820"/>
                  </a:lnTo>
                  <a:lnTo>
                    <a:pt x="1511" y="818"/>
                  </a:lnTo>
                  <a:lnTo>
                    <a:pt x="1513" y="818"/>
                  </a:lnTo>
                  <a:lnTo>
                    <a:pt x="1513" y="820"/>
                  </a:lnTo>
                  <a:lnTo>
                    <a:pt x="1513" y="822"/>
                  </a:lnTo>
                  <a:lnTo>
                    <a:pt x="1515" y="822"/>
                  </a:lnTo>
                  <a:lnTo>
                    <a:pt x="1515" y="824"/>
                  </a:lnTo>
                  <a:lnTo>
                    <a:pt x="1517" y="824"/>
                  </a:lnTo>
                  <a:lnTo>
                    <a:pt x="1515" y="824"/>
                  </a:lnTo>
                  <a:lnTo>
                    <a:pt x="1511" y="824"/>
                  </a:lnTo>
                  <a:lnTo>
                    <a:pt x="1509" y="824"/>
                  </a:lnTo>
                  <a:lnTo>
                    <a:pt x="1508" y="824"/>
                  </a:lnTo>
                  <a:lnTo>
                    <a:pt x="1506" y="824"/>
                  </a:lnTo>
                  <a:lnTo>
                    <a:pt x="1506" y="822"/>
                  </a:lnTo>
                  <a:lnTo>
                    <a:pt x="1504" y="822"/>
                  </a:lnTo>
                  <a:lnTo>
                    <a:pt x="1504" y="824"/>
                  </a:lnTo>
                  <a:lnTo>
                    <a:pt x="1504" y="825"/>
                  </a:lnTo>
                  <a:lnTo>
                    <a:pt x="1502" y="825"/>
                  </a:lnTo>
                  <a:lnTo>
                    <a:pt x="1500" y="825"/>
                  </a:lnTo>
                  <a:lnTo>
                    <a:pt x="1500" y="824"/>
                  </a:lnTo>
                  <a:lnTo>
                    <a:pt x="1498" y="824"/>
                  </a:lnTo>
                  <a:lnTo>
                    <a:pt x="1498" y="822"/>
                  </a:lnTo>
                  <a:lnTo>
                    <a:pt x="1496" y="822"/>
                  </a:lnTo>
                  <a:lnTo>
                    <a:pt x="1494" y="822"/>
                  </a:lnTo>
                  <a:lnTo>
                    <a:pt x="1494" y="820"/>
                  </a:lnTo>
                  <a:lnTo>
                    <a:pt x="1492" y="822"/>
                  </a:lnTo>
                  <a:lnTo>
                    <a:pt x="1492" y="820"/>
                  </a:lnTo>
                  <a:lnTo>
                    <a:pt x="1490" y="820"/>
                  </a:lnTo>
                  <a:lnTo>
                    <a:pt x="1490" y="822"/>
                  </a:lnTo>
                  <a:lnTo>
                    <a:pt x="1488" y="822"/>
                  </a:lnTo>
                  <a:lnTo>
                    <a:pt x="1488" y="824"/>
                  </a:lnTo>
                  <a:lnTo>
                    <a:pt x="1486" y="824"/>
                  </a:lnTo>
                  <a:lnTo>
                    <a:pt x="1484" y="824"/>
                  </a:lnTo>
                  <a:lnTo>
                    <a:pt x="1484" y="825"/>
                  </a:lnTo>
                  <a:lnTo>
                    <a:pt x="1483" y="824"/>
                  </a:lnTo>
                  <a:lnTo>
                    <a:pt x="1481" y="824"/>
                  </a:lnTo>
                  <a:lnTo>
                    <a:pt x="1479" y="824"/>
                  </a:lnTo>
                  <a:lnTo>
                    <a:pt x="1479" y="825"/>
                  </a:lnTo>
                  <a:lnTo>
                    <a:pt x="1477" y="825"/>
                  </a:lnTo>
                  <a:lnTo>
                    <a:pt x="1477" y="827"/>
                  </a:lnTo>
                  <a:lnTo>
                    <a:pt x="1475" y="827"/>
                  </a:lnTo>
                  <a:lnTo>
                    <a:pt x="1475" y="829"/>
                  </a:lnTo>
                  <a:lnTo>
                    <a:pt x="1473" y="829"/>
                  </a:lnTo>
                  <a:lnTo>
                    <a:pt x="1473" y="831"/>
                  </a:lnTo>
                  <a:lnTo>
                    <a:pt x="1471" y="831"/>
                  </a:lnTo>
                  <a:lnTo>
                    <a:pt x="1471" y="829"/>
                  </a:lnTo>
                  <a:lnTo>
                    <a:pt x="1473" y="829"/>
                  </a:lnTo>
                  <a:lnTo>
                    <a:pt x="1473" y="827"/>
                  </a:lnTo>
                  <a:lnTo>
                    <a:pt x="1475" y="825"/>
                  </a:lnTo>
                  <a:lnTo>
                    <a:pt x="1473" y="825"/>
                  </a:lnTo>
                  <a:lnTo>
                    <a:pt x="1473" y="827"/>
                  </a:lnTo>
                  <a:lnTo>
                    <a:pt x="1471" y="825"/>
                  </a:lnTo>
                  <a:lnTo>
                    <a:pt x="1471" y="827"/>
                  </a:lnTo>
                  <a:lnTo>
                    <a:pt x="1469" y="827"/>
                  </a:lnTo>
                  <a:lnTo>
                    <a:pt x="1469" y="829"/>
                  </a:lnTo>
                  <a:lnTo>
                    <a:pt x="1467" y="829"/>
                  </a:lnTo>
                  <a:lnTo>
                    <a:pt x="1467" y="827"/>
                  </a:lnTo>
                  <a:lnTo>
                    <a:pt x="1467" y="825"/>
                  </a:lnTo>
                  <a:lnTo>
                    <a:pt x="1467" y="827"/>
                  </a:lnTo>
                  <a:lnTo>
                    <a:pt x="1465" y="827"/>
                  </a:lnTo>
                  <a:lnTo>
                    <a:pt x="1465" y="829"/>
                  </a:lnTo>
                  <a:lnTo>
                    <a:pt x="1465" y="831"/>
                  </a:lnTo>
                  <a:lnTo>
                    <a:pt x="1463" y="831"/>
                  </a:lnTo>
                  <a:lnTo>
                    <a:pt x="1463" y="833"/>
                  </a:lnTo>
                  <a:lnTo>
                    <a:pt x="1461" y="835"/>
                  </a:lnTo>
                  <a:lnTo>
                    <a:pt x="1461" y="837"/>
                  </a:lnTo>
                  <a:lnTo>
                    <a:pt x="1458" y="841"/>
                  </a:lnTo>
                  <a:lnTo>
                    <a:pt x="1458" y="843"/>
                  </a:lnTo>
                  <a:lnTo>
                    <a:pt x="1458" y="845"/>
                  </a:lnTo>
                  <a:lnTo>
                    <a:pt x="1456" y="847"/>
                  </a:lnTo>
                  <a:lnTo>
                    <a:pt x="1454" y="847"/>
                  </a:lnTo>
                  <a:lnTo>
                    <a:pt x="1454" y="849"/>
                  </a:lnTo>
                  <a:lnTo>
                    <a:pt x="1452" y="850"/>
                  </a:lnTo>
                  <a:lnTo>
                    <a:pt x="1452" y="852"/>
                  </a:lnTo>
                  <a:lnTo>
                    <a:pt x="1450" y="854"/>
                  </a:lnTo>
                  <a:lnTo>
                    <a:pt x="1450" y="856"/>
                  </a:lnTo>
                  <a:lnTo>
                    <a:pt x="1452" y="856"/>
                  </a:lnTo>
                  <a:lnTo>
                    <a:pt x="1452" y="854"/>
                  </a:lnTo>
                  <a:lnTo>
                    <a:pt x="1454" y="854"/>
                  </a:lnTo>
                  <a:lnTo>
                    <a:pt x="1456" y="852"/>
                  </a:lnTo>
                  <a:lnTo>
                    <a:pt x="1456" y="850"/>
                  </a:lnTo>
                  <a:lnTo>
                    <a:pt x="1458" y="850"/>
                  </a:lnTo>
                  <a:lnTo>
                    <a:pt x="1458" y="849"/>
                  </a:lnTo>
                  <a:lnTo>
                    <a:pt x="1460" y="849"/>
                  </a:lnTo>
                  <a:lnTo>
                    <a:pt x="1461" y="849"/>
                  </a:lnTo>
                  <a:lnTo>
                    <a:pt x="1461" y="850"/>
                  </a:lnTo>
                  <a:lnTo>
                    <a:pt x="1461" y="852"/>
                  </a:lnTo>
                  <a:lnTo>
                    <a:pt x="1461" y="854"/>
                  </a:lnTo>
                  <a:lnTo>
                    <a:pt x="1460" y="854"/>
                  </a:lnTo>
                  <a:lnTo>
                    <a:pt x="1460" y="856"/>
                  </a:lnTo>
                  <a:lnTo>
                    <a:pt x="1460" y="858"/>
                  </a:lnTo>
                  <a:lnTo>
                    <a:pt x="1460" y="860"/>
                  </a:lnTo>
                  <a:lnTo>
                    <a:pt x="1458" y="860"/>
                  </a:lnTo>
                  <a:lnTo>
                    <a:pt x="1458" y="862"/>
                  </a:lnTo>
                  <a:lnTo>
                    <a:pt x="1460" y="862"/>
                  </a:lnTo>
                  <a:lnTo>
                    <a:pt x="1460" y="864"/>
                  </a:lnTo>
                  <a:lnTo>
                    <a:pt x="1458" y="864"/>
                  </a:lnTo>
                  <a:lnTo>
                    <a:pt x="1458" y="866"/>
                  </a:lnTo>
                  <a:lnTo>
                    <a:pt x="1456" y="868"/>
                  </a:lnTo>
                  <a:lnTo>
                    <a:pt x="1456" y="870"/>
                  </a:lnTo>
                  <a:lnTo>
                    <a:pt x="1456" y="872"/>
                  </a:lnTo>
                  <a:lnTo>
                    <a:pt x="1456" y="873"/>
                  </a:lnTo>
                  <a:lnTo>
                    <a:pt x="1456" y="875"/>
                  </a:lnTo>
                  <a:lnTo>
                    <a:pt x="1454" y="877"/>
                  </a:lnTo>
                  <a:lnTo>
                    <a:pt x="1454" y="879"/>
                  </a:lnTo>
                  <a:lnTo>
                    <a:pt x="1454" y="881"/>
                  </a:lnTo>
                  <a:lnTo>
                    <a:pt x="1454" y="883"/>
                  </a:lnTo>
                  <a:lnTo>
                    <a:pt x="1452" y="885"/>
                  </a:lnTo>
                  <a:lnTo>
                    <a:pt x="1454" y="887"/>
                  </a:lnTo>
                  <a:lnTo>
                    <a:pt x="1452" y="887"/>
                  </a:lnTo>
                  <a:lnTo>
                    <a:pt x="1454" y="887"/>
                  </a:lnTo>
                  <a:lnTo>
                    <a:pt x="1454" y="889"/>
                  </a:lnTo>
                  <a:lnTo>
                    <a:pt x="1452" y="889"/>
                  </a:lnTo>
                  <a:lnTo>
                    <a:pt x="1454" y="891"/>
                  </a:lnTo>
                  <a:lnTo>
                    <a:pt x="1454" y="893"/>
                  </a:lnTo>
                  <a:lnTo>
                    <a:pt x="1454" y="895"/>
                  </a:lnTo>
                  <a:lnTo>
                    <a:pt x="1454" y="897"/>
                  </a:lnTo>
                  <a:lnTo>
                    <a:pt x="1454" y="898"/>
                  </a:lnTo>
                  <a:lnTo>
                    <a:pt x="1454" y="900"/>
                  </a:lnTo>
                  <a:lnTo>
                    <a:pt x="1454" y="902"/>
                  </a:lnTo>
                  <a:lnTo>
                    <a:pt x="1454" y="904"/>
                  </a:lnTo>
                  <a:lnTo>
                    <a:pt x="1454" y="906"/>
                  </a:lnTo>
                  <a:lnTo>
                    <a:pt x="1454" y="908"/>
                  </a:lnTo>
                  <a:lnTo>
                    <a:pt x="1456" y="908"/>
                  </a:lnTo>
                  <a:lnTo>
                    <a:pt x="1456" y="910"/>
                  </a:lnTo>
                  <a:lnTo>
                    <a:pt x="1456" y="912"/>
                  </a:lnTo>
                  <a:lnTo>
                    <a:pt x="1458" y="914"/>
                  </a:lnTo>
                  <a:lnTo>
                    <a:pt x="1458" y="916"/>
                  </a:lnTo>
                  <a:lnTo>
                    <a:pt x="1460" y="918"/>
                  </a:lnTo>
                  <a:lnTo>
                    <a:pt x="1460" y="920"/>
                  </a:lnTo>
                  <a:lnTo>
                    <a:pt x="1461" y="920"/>
                  </a:lnTo>
                  <a:lnTo>
                    <a:pt x="1463" y="920"/>
                  </a:lnTo>
                  <a:lnTo>
                    <a:pt x="1467" y="918"/>
                  </a:lnTo>
                  <a:lnTo>
                    <a:pt x="1469" y="916"/>
                  </a:lnTo>
                  <a:lnTo>
                    <a:pt x="1471" y="916"/>
                  </a:lnTo>
                  <a:lnTo>
                    <a:pt x="1473" y="914"/>
                  </a:lnTo>
                  <a:lnTo>
                    <a:pt x="1473" y="912"/>
                  </a:lnTo>
                  <a:lnTo>
                    <a:pt x="1475" y="908"/>
                  </a:lnTo>
                  <a:lnTo>
                    <a:pt x="1477" y="906"/>
                  </a:lnTo>
                  <a:lnTo>
                    <a:pt x="1479" y="902"/>
                  </a:lnTo>
                  <a:lnTo>
                    <a:pt x="1479" y="897"/>
                  </a:lnTo>
                  <a:lnTo>
                    <a:pt x="1479" y="891"/>
                  </a:lnTo>
                  <a:lnTo>
                    <a:pt x="1479" y="889"/>
                  </a:lnTo>
                  <a:lnTo>
                    <a:pt x="1479" y="887"/>
                  </a:lnTo>
                  <a:lnTo>
                    <a:pt x="1477" y="885"/>
                  </a:lnTo>
                  <a:lnTo>
                    <a:pt x="1479" y="885"/>
                  </a:lnTo>
                  <a:lnTo>
                    <a:pt x="1479" y="883"/>
                  </a:lnTo>
                  <a:lnTo>
                    <a:pt x="1477" y="885"/>
                  </a:lnTo>
                  <a:lnTo>
                    <a:pt x="1475" y="877"/>
                  </a:lnTo>
                  <a:lnTo>
                    <a:pt x="1475" y="875"/>
                  </a:lnTo>
                  <a:lnTo>
                    <a:pt x="1475" y="873"/>
                  </a:lnTo>
                  <a:lnTo>
                    <a:pt x="1477" y="872"/>
                  </a:lnTo>
                  <a:lnTo>
                    <a:pt x="1475" y="870"/>
                  </a:lnTo>
                  <a:lnTo>
                    <a:pt x="1475" y="868"/>
                  </a:lnTo>
                  <a:lnTo>
                    <a:pt x="1475" y="866"/>
                  </a:lnTo>
                  <a:lnTo>
                    <a:pt x="1477" y="864"/>
                  </a:lnTo>
                  <a:lnTo>
                    <a:pt x="1477" y="862"/>
                  </a:lnTo>
                  <a:lnTo>
                    <a:pt x="1479" y="860"/>
                  </a:lnTo>
                  <a:lnTo>
                    <a:pt x="1479" y="858"/>
                  </a:lnTo>
                  <a:lnTo>
                    <a:pt x="1479" y="856"/>
                  </a:lnTo>
                  <a:lnTo>
                    <a:pt x="1479" y="854"/>
                  </a:lnTo>
                  <a:lnTo>
                    <a:pt x="1479" y="852"/>
                  </a:lnTo>
                  <a:lnTo>
                    <a:pt x="1481" y="852"/>
                  </a:lnTo>
                  <a:lnTo>
                    <a:pt x="1481" y="850"/>
                  </a:lnTo>
                  <a:lnTo>
                    <a:pt x="1481" y="852"/>
                  </a:lnTo>
                  <a:lnTo>
                    <a:pt x="1481" y="850"/>
                  </a:lnTo>
                  <a:lnTo>
                    <a:pt x="1481" y="849"/>
                  </a:lnTo>
                  <a:lnTo>
                    <a:pt x="1481" y="847"/>
                  </a:lnTo>
                  <a:lnTo>
                    <a:pt x="1483" y="847"/>
                  </a:lnTo>
                  <a:lnTo>
                    <a:pt x="1483" y="849"/>
                  </a:lnTo>
                  <a:lnTo>
                    <a:pt x="1483" y="847"/>
                  </a:lnTo>
                  <a:lnTo>
                    <a:pt x="1484" y="847"/>
                  </a:lnTo>
                  <a:lnTo>
                    <a:pt x="1486" y="847"/>
                  </a:lnTo>
                  <a:lnTo>
                    <a:pt x="1486" y="845"/>
                  </a:lnTo>
                  <a:lnTo>
                    <a:pt x="1488" y="843"/>
                  </a:lnTo>
                  <a:lnTo>
                    <a:pt x="1488" y="841"/>
                  </a:lnTo>
                  <a:lnTo>
                    <a:pt x="1490" y="841"/>
                  </a:lnTo>
                  <a:lnTo>
                    <a:pt x="1490" y="843"/>
                  </a:lnTo>
                  <a:lnTo>
                    <a:pt x="1488" y="843"/>
                  </a:lnTo>
                  <a:lnTo>
                    <a:pt x="1490" y="845"/>
                  </a:lnTo>
                  <a:lnTo>
                    <a:pt x="1488" y="845"/>
                  </a:lnTo>
                  <a:lnTo>
                    <a:pt x="1488" y="847"/>
                  </a:lnTo>
                  <a:lnTo>
                    <a:pt x="1488" y="849"/>
                  </a:lnTo>
                  <a:lnTo>
                    <a:pt x="1488" y="850"/>
                  </a:lnTo>
                  <a:lnTo>
                    <a:pt x="1490" y="850"/>
                  </a:lnTo>
                  <a:lnTo>
                    <a:pt x="1490" y="849"/>
                  </a:lnTo>
                  <a:lnTo>
                    <a:pt x="1490" y="847"/>
                  </a:lnTo>
                  <a:lnTo>
                    <a:pt x="1490" y="845"/>
                  </a:lnTo>
                  <a:lnTo>
                    <a:pt x="1490" y="847"/>
                  </a:lnTo>
                  <a:lnTo>
                    <a:pt x="1490" y="849"/>
                  </a:lnTo>
                  <a:lnTo>
                    <a:pt x="1490" y="850"/>
                  </a:lnTo>
                  <a:lnTo>
                    <a:pt x="1492" y="849"/>
                  </a:lnTo>
                  <a:lnTo>
                    <a:pt x="1492" y="847"/>
                  </a:lnTo>
                  <a:lnTo>
                    <a:pt x="1492" y="845"/>
                  </a:lnTo>
                  <a:lnTo>
                    <a:pt x="1492" y="843"/>
                  </a:lnTo>
                  <a:lnTo>
                    <a:pt x="1492" y="841"/>
                  </a:lnTo>
                  <a:lnTo>
                    <a:pt x="1492" y="839"/>
                  </a:lnTo>
                  <a:lnTo>
                    <a:pt x="1494" y="839"/>
                  </a:lnTo>
                  <a:lnTo>
                    <a:pt x="1496" y="837"/>
                  </a:lnTo>
                  <a:lnTo>
                    <a:pt x="1498" y="837"/>
                  </a:lnTo>
                  <a:lnTo>
                    <a:pt x="1500" y="837"/>
                  </a:lnTo>
                  <a:lnTo>
                    <a:pt x="1500" y="835"/>
                  </a:lnTo>
                  <a:lnTo>
                    <a:pt x="1498" y="835"/>
                  </a:lnTo>
                  <a:lnTo>
                    <a:pt x="1498" y="833"/>
                  </a:lnTo>
                  <a:lnTo>
                    <a:pt x="1496" y="833"/>
                  </a:lnTo>
                  <a:lnTo>
                    <a:pt x="1498" y="831"/>
                  </a:lnTo>
                  <a:lnTo>
                    <a:pt x="1498" y="829"/>
                  </a:lnTo>
                  <a:lnTo>
                    <a:pt x="1500" y="829"/>
                  </a:lnTo>
                  <a:lnTo>
                    <a:pt x="1498" y="827"/>
                  </a:lnTo>
                  <a:lnTo>
                    <a:pt x="1500" y="827"/>
                  </a:lnTo>
                  <a:lnTo>
                    <a:pt x="1502" y="827"/>
                  </a:lnTo>
                  <a:lnTo>
                    <a:pt x="1504" y="827"/>
                  </a:lnTo>
                  <a:lnTo>
                    <a:pt x="1506" y="829"/>
                  </a:lnTo>
                  <a:lnTo>
                    <a:pt x="1508" y="829"/>
                  </a:lnTo>
                  <a:lnTo>
                    <a:pt x="1508" y="831"/>
                  </a:lnTo>
                  <a:lnTo>
                    <a:pt x="1509" y="831"/>
                  </a:lnTo>
                  <a:lnTo>
                    <a:pt x="1511" y="831"/>
                  </a:lnTo>
                  <a:lnTo>
                    <a:pt x="1511" y="833"/>
                  </a:lnTo>
                  <a:lnTo>
                    <a:pt x="1513" y="833"/>
                  </a:lnTo>
                  <a:lnTo>
                    <a:pt x="1513" y="835"/>
                  </a:lnTo>
                  <a:lnTo>
                    <a:pt x="1515" y="835"/>
                  </a:lnTo>
                  <a:lnTo>
                    <a:pt x="1517" y="835"/>
                  </a:lnTo>
                  <a:lnTo>
                    <a:pt x="1519" y="837"/>
                  </a:lnTo>
                  <a:lnTo>
                    <a:pt x="1521" y="837"/>
                  </a:lnTo>
                  <a:lnTo>
                    <a:pt x="1523" y="837"/>
                  </a:lnTo>
                  <a:lnTo>
                    <a:pt x="1523" y="839"/>
                  </a:lnTo>
                  <a:lnTo>
                    <a:pt x="1525" y="839"/>
                  </a:lnTo>
                  <a:lnTo>
                    <a:pt x="1525" y="841"/>
                  </a:lnTo>
                  <a:lnTo>
                    <a:pt x="1525" y="843"/>
                  </a:lnTo>
                  <a:lnTo>
                    <a:pt x="1525" y="845"/>
                  </a:lnTo>
                  <a:lnTo>
                    <a:pt x="1527" y="845"/>
                  </a:lnTo>
                  <a:lnTo>
                    <a:pt x="1525" y="845"/>
                  </a:lnTo>
                  <a:lnTo>
                    <a:pt x="1523" y="845"/>
                  </a:lnTo>
                  <a:lnTo>
                    <a:pt x="1523" y="847"/>
                  </a:lnTo>
                  <a:lnTo>
                    <a:pt x="1525" y="847"/>
                  </a:lnTo>
                  <a:lnTo>
                    <a:pt x="1525" y="849"/>
                  </a:lnTo>
                  <a:lnTo>
                    <a:pt x="1525" y="850"/>
                  </a:lnTo>
                  <a:lnTo>
                    <a:pt x="1527" y="850"/>
                  </a:lnTo>
                  <a:lnTo>
                    <a:pt x="1527" y="852"/>
                  </a:lnTo>
                  <a:lnTo>
                    <a:pt x="1525" y="854"/>
                  </a:lnTo>
                  <a:lnTo>
                    <a:pt x="1525" y="858"/>
                  </a:lnTo>
                  <a:lnTo>
                    <a:pt x="1525" y="860"/>
                  </a:lnTo>
                  <a:lnTo>
                    <a:pt x="1525" y="862"/>
                  </a:lnTo>
                  <a:lnTo>
                    <a:pt x="1523" y="862"/>
                  </a:lnTo>
                  <a:lnTo>
                    <a:pt x="1521" y="862"/>
                  </a:lnTo>
                  <a:lnTo>
                    <a:pt x="1521" y="864"/>
                  </a:lnTo>
                  <a:lnTo>
                    <a:pt x="1521" y="866"/>
                  </a:lnTo>
                  <a:lnTo>
                    <a:pt x="1521" y="868"/>
                  </a:lnTo>
                  <a:lnTo>
                    <a:pt x="1519" y="868"/>
                  </a:lnTo>
                  <a:lnTo>
                    <a:pt x="1517" y="868"/>
                  </a:lnTo>
                  <a:lnTo>
                    <a:pt x="1517" y="870"/>
                  </a:lnTo>
                  <a:lnTo>
                    <a:pt x="1515" y="872"/>
                  </a:lnTo>
                  <a:lnTo>
                    <a:pt x="1515" y="873"/>
                  </a:lnTo>
                  <a:lnTo>
                    <a:pt x="1515" y="875"/>
                  </a:lnTo>
                  <a:lnTo>
                    <a:pt x="1517" y="875"/>
                  </a:lnTo>
                  <a:lnTo>
                    <a:pt x="1519" y="875"/>
                  </a:lnTo>
                  <a:lnTo>
                    <a:pt x="1519" y="877"/>
                  </a:lnTo>
                  <a:lnTo>
                    <a:pt x="1521" y="875"/>
                  </a:lnTo>
                  <a:lnTo>
                    <a:pt x="1523" y="873"/>
                  </a:lnTo>
                  <a:lnTo>
                    <a:pt x="1523" y="875"/>
                  </a:lnTo>
                  <a:lnTo>
                    <a:pt x="1523" y="873"/>
                  </a:lnTo>
                  <a:lnTo>
                    <a:pt x="1525" y="872"/>
                  </a:lnTo>
                  <a:lnTo>
                    <a:pt x="1525" y="870"/>
                  </a:lnTo>
                  <a:lnTo>
                    <a:pt x="1527" y="870"/>
                  </a:lnTo>
                  <a:lnTo>
                    <a:pt x="1527" y="868"/>
                  </a:lnTo>
                  <a:lnTo>
                    <a:pt x="1529" y="868"/>
                  </a:lnTo>
                  <a:lnTo>
                    <a:pt x="1531" y="868"/>
                  </a:lnTo>
                  <a:lnTo>
                    <a:pt x="1531" y="866"/>
                  </a:lnTo>
                  <a:lnTo>
                    <a:pt x="1532" y="866"/>
                  </a:lnTo>
                  <a:lnTo>
                    <a:pt x="1534" y="868"/>
                  </a:lnTo>
                  <a:lnTo>
                    <a:pt x="1536" y="870"/>
                  </a:lnTo>
                  <a:lnTo>
                    <a:pt x="1536" y="872"/>
                  </a:lnTo>
                  <a:lnTo>
                    <a:pt x="1536" y="879"/>
                  </a:lnTo>
                  <a:lnTo>
                    <a:pt x="1538" y="879"/>
                  </a:lnTo>
                  <a:lnTo>
                    <a:pt x="1538" y="883"/>
                  </a:lnTo>
                  <a:lnTo>
                    <a:pt x="1538" y="887"/>
                  </a:lnTo>
                  <a:lnTo>
                    <a:pt x="1538" y="889"/>
                  </a:lnTo>
                  <a:lnTo>
                    <a:pt x="1540" y="889"/>
                  </a:lnTo>
                  <a:lnTo>
                    <a:pt x="1540" y="891"/>
                  </a:lnTo>
                  <a:lnTo>
                    <a:pt x="1538" y="893"/>
                  </a:lnTo>
                  <a:lnTo>
                    <a:pt x="1538" y="895"/>
                  </a:lnTo>
                  <a:lnTo>
                    <a:pt x="1538" y="897"/>
                  </a:lnTo>
                  <a:lnTo>
                    <a:pt x="1538" y="898"/>
                  </a:lnTo>
                  <a:lnTo>
                    <a:pt x="1536" y="900"/>
                  </a:lnTo>
                  <a:lnTo>
                    <a:pt x="1536" y="898"/>
                  </a:lnTo>
                  <a:lnTo>
                    <a:pt x="1536" y="897"/>
                  </a:lnTo>
                  <a:lnTo>
                    <a:pt x="1534" y="897"/>
                  </a:lnTo>
                  <a:lnTo>
                    <a:pt x="1534" y="898"/>
                  </a:lnTo>
                  <a:lnTo>
                    <a:pt x="1532" y="898"/>
                  </a:lnTo>
                  <a:lnTo>
                    <a:pt x="1532" y="900"/>
                  </a:lnTo>
                  <a:lnTo>
                    <a:pt x="1532" y="902"/>
                  </a:lnTo>
                  <a:lnTo>
                    <a:pt x="1532" y="904"/>
                  </a:lnTo>
                  <a:lnTo>
                    <a:pt x="1531" y="904"/>
                  </a:lnTo>
                  <a:lnTo>
                    <a:pt x="1529" y="904"/>
                  </a:lnTo>
                  <a:lnTo>
                    <a:pt x="1529" y="906"/>
                  </a:lnTo>
                  <a:lnTo>
                    <a:pt x="1529" y="908"/>
                  </a:lnTo>
                  <a:lnTo>
                    <a:pt x="1527" y="910"/>
                  </a:lnTo>
                  <a:lnTo>
                    <a:pt x="1527" y="912"/>
                  </a:lnTo>
                  <a:lnTo>
                    <a:pt x="1529" y="912"/>
                  </a:lnTo>
                  <a:lnTo>
                    <a:pt x="1527" y="912"/>
                  </a:lnTo>
                  <a:lnTo>
                    <a:pt x="1527" y="910"/>
                  </a:lnTo>
                  <a:lnTo>
                    <a:pt x="1527" y="912"/>
                  </a:lnTo>
                  <a:lnTo>
                    <a:pt x="1527" y="914"/>
                  </a:lnTo>
                  <a:lnTo>
                    <a:pt x="1527" y="912"/>
                  </a:lnTo>
                  <a:lnTo>
                    <a:pt x="1525" y="914"/>
                  </a:lnTo>
                  <a:lnTo>
                    <a:pt x="1525" y="916"/>
                  </a:lnTo>
                  <a:lnTo>
                    <a:pt x="1523" y="916"/>
                  </a:lnTo>
                  <a:lnTo>
                    <a:pt x="1523" y="918"/>
                  </a:lnTo>
                  <a:lnTo>
                    <a:pt x="1525" y="918"/>
                  </a:lnTo>
                  <a:lnTo>
                    <a:pt x="1527" y="918"/>
                  </a:lnTo>
                  <a:lnTo>
                    <a:pt x="1527" y="920"/>
                  </a:lnTo>
                  <a:lnTo>
                    <a:pt x="1529" y="920"/>
                  </a:lnTo>
                  <a:lnTo>
                    <a:pt x="1531" y="921"/>
                  </a:lnTo>
                  <a:lnTo>
                    <a:pt x="1532" y="921"/>
                  </a:lnTo>
                  <a:lnTo>
                    <a:pt x="1532" y="920"/>
                  </a:lnTo>
                  <a:lnTo>
                    <a:pt x="1534" y="921"/>
                  </a:lnTo>
                  <a:lnTo>
                    <a:pt x="1532" y="921"/>
                  </a:lnTo>
                  <a:lnTo>
                    <a:pt x="1531" y="921"/>
                  </a:lnTo>
                  <a:lnTo>
                    <a:pt x="1531" y="923"/>
                  </a:lnTo>
                  <a:lnTo>
                    <a:pt x="1529" y="923"/>
                  </a:lnTo>
                  <a:lnTo>
                    <a:pt x="1531" y="923"/>
                  </a:lnTo>
                  <a:lnTo>
                    <a:pt x="1532" y="923"/>
                  </a:lnTo>
                  <a:lnTo>
                    <a:pt x="1534" y="923"/>
                  </a:lnTo>
                  <a:lnTo>
                    <a:pt x="1536" y="923"/>
                  </a:lnTo>
                  <a:lnTo>
                    <a:pt x="1536" y="921"/>
                  </a:lnTo>
                  <a:lnTo>
                    <a:pt x="1536" y="923"/>
                  </a:lnTo>
                  <a:lnTo>
                    <a:pt x="1538" y="923"/>
                  </a:lnTo>
                  <a:lnTo>
                    <a:pt x="1538" y="925"/>
                  </a:lnTo>
                  <a:lnTo>
                    <a:pt x="1540" y="923"/>
                  </a:lnTo>
                  <a:lnTo>
                    <a:pt x="1542" y="923"/>
                  </a:lnTo>
                  <a:lnTo>
                    <a:pt x="1544" y="923"/>
                  </a:lnTo>
                  <a:lnTo>
                    <a:pt x="1546" y="921"/>
                  </a:lnTo>
                  <a:lnTo>
                    <a:pt x="1548" y="921"/>
                  </a:lnTo>
                  <a:lnTo>
                    <a:pt x="1550" y="921"/>
                  </a:lnTo>
                  <a:lnTo>
                    <a:pt x="1552" y="921"/>
                  </a:lnTo>
                  <a:lnTo>
                    <a:pt x="1557" y="918"/>
                  </a:lnTo>
                  <a:lnTo>
                    <a:pt x="1561" y="916"/>
                  </a:lnTo>
                  <a:lnTo>
                    <a:pt x="1563" y="914"/>
                  </a:lnTo>
                  <a:lnTo>
                    <a:pt x="1565" y="914"/>
                  </a:lnTo>
                  <a:lnTo>
                    <a:pt x="1571" y="912"/>
                  </a:lnTo>
                  <a:lnTo>
                    <a:pt x="1573" y="912"/>
                  </a:lnTo>
                  <a:lnTo>
                    <a:pt x="1575" y="910"/>
                  </a:lnTo>
                  <a:lnTo>
                    <a:pt x="1577" y="908"/>
                  </a:lnTo>
                  <a:lnTo>
                    <a:pt x="1579" y="908"/>
                  </a:lnTo>
                  <a:lnTo>
                    <a:pt x="1580" y="906"/>
                  </a:lnTo>
                  <a:lnTo>
                    <a:pt x="1582" y="906"/>
                  </a:lnTo>
                  <a:lnTo>
                    <a:pt x="1584" y="904"/>
                  </a:lnTo>
                  <a:lnTo>
                    <a:pt x="1586" y="904"/>
                  </a:lnTo>
                  <a:lnTo>
                    <a:pt x="1586" y="902"/>
                  </a:lnTo>
                  <a:lnTo>
                    <a:pt x="1588" y="902"/>
                  </a:lnTo>
                  <a:lnTo>
                    <a:pt x="1588" y="900"/>
                  </a:lnTo>
                  <a:lnTo>
                    <a:pt x="1590" y="900"/>
                  </a:lnTo>
                  <a:lnTo>
                    <a:pt x="1592" y="898"/>
                  </a:lnTo>
                  <a:lnTo>
                    <a:pt x="1594" y="897"/>
                  </a:lnTo>
                  <a:lnTo>
                    <a:pt x="1596" y="895"/>
                  </a:lnTo>
                  <a:lnTo>
                    <a:pt x="1596" y="893"/>
                  </a:lnTo>
                  <a:lnTo>
                    <a:pt x="1596" y="891"/>
                  </a:lnTo>
                  <a:lnTo>
                    <a:pt x="1596" y="889"/>
                  </a:lnTo>
                  <a:lnTo>
                    <a:pt x="1594" y="889"/>
                  </a:lnTo>
                  <a:lnTo>
                    <a:pt x="1594" y="887"/>
                  </a:lnTo>
                  <a:lnTo>
                    <a:pt x="1594" y="885"/>
                  </a:lnTo>
                  <a:lnTo>
                    <a:pt x="1594" y="883"/>
                  </a:lnTo>
                  <a:lnTo>
                    <a:pt x="1596" y="883"/>
                  </a:lnTo>
                  <a:lnTo>
                    <a:pt x="1598" y="883"/>
                  </a:lnTo>
                  <a:lnTo>
                    <a:pt x="1600" y="881"/>
                  </a:lnTo>
                  <a:lnTo>
                    <a:pt x="1604" y="881"/>
                  </a:lnTo>
                  <a:lnTo>
                    <a:pt x="1607" y="881"/>
                  </a:lnTo>
                  <a:lnTo>
                    <a:pt x="1609" y="881"/>
                  </a:lnTo>
                  <a:lnTo>
                    <a:pt x="1615" y="883"/>
                  </a:lnTo>
                  <a:lnTo>
                    <a:pt x="1617" y="883"/>
                  </a:lnTo>
                  <a:lnTo>
                    <a:pt x="1617" y="885"/>
                  </a:lnTo>
                  <a:lnTo>
                    <a:pt x="1619" y="883"/>
                  </a:lnTo>
                  <a:lnTo>
                    <a:pt x="1621" y="883"/>
                  </a:lnTo>
                  <a:lnTo>
                    <a:pt x="1627" y="883"/>
                  </a:lnTo>
                  <a:lnTo>
                    <a:pt x="1627" y="885"/>
                  </a:lnTo>
                  <a:lnTo>
                    <a:pt x="1627" y="883"/>
                  </a:lnTo>
                  <a:lnTo>
                    <a:pt x="1628" y="883"/>
                  </a:lnTo>
                  <a:lnTo>
                    <a:pt x="1630" y="883"/>
                  </a:lnTo>
                  <a:lnTo>
                    <a:pt x="1630" y="881"/>
                  </a:lnTo>
                  <a:lnTo>
                    <a:pt x="1632" y="881"/>
                  </a:lnTo>
                  <a:lnTo>
                    <a:pt x="1632" y="879"/>
                  </a:lnTo>
                  <a:lnTo>
                    <a:pt x="1634" y="879"/>
                  </a:lnTo>
                  <a:lnTo>
                    <a:pt x="1636" y="877"/>
                  </a:lnTo>
                  <a:lnTo>
                    <a:pt x="1636" y="879"/>
                  </a:lnTo>
                  <a:lnTo>
                    <a:pt x="1638" y="879"/>
                  </a:lnTo>
                  <a:lnTo>
                    <a:pt x="1638" y="877"/>
                  </a:lnTo>
                  <a:lnTo>
                    <a:pt x="1638" y="875"/>
                  </a:lnTo>
                  <a:lnTo>
                    <a:pt x="1640" y="875"/>
                  </a:lnTo>
                  <a:lnTo>
                    <a:pt x="1638" y="875"/>
                  </a:lnTo>
                  <a:lnTo>
                    <a:pt x="1638" y="873"/>
                  </a:lnTo>
                  <a:lnTo>
                    <a:pt x="1638" y="872"/>
                  </a:lnTo>
                  <a:lnTo>
                    <a:pt x="1636" y="872"/>
                  </a:lnTo>
                  <a:lnTo>
                    <a:pt x="1638" y="872"/>
                  </a:lnTo>
                  <a:lnTo>
                    <a:pt x="1638" y="870"/>
                  </a:lnTo>
                  <a:lnTo>
                    <a:pt x="1638" y="872"/>
                  </a:lnTo>
                  <a:lnTo>
                    <a:pt x="1640" y="870"/>
                  </a:lnTo>
                  <a:lnTo>
                    <a:pt x="1640" y="868"/>
                  </a:lnTo>
                  <a:lnTo>
                    <a:pt x="1642" y="868"/>
                  </a:lnTo>
                  <a:lnTo>
                    <a:pt x="1640" y="868"/>
                  </a:lnTo>
                  <a:lnTo>
                    <a:pt x="1638" y="868"/>
                  </a:lnTo>
                  <a:lnTo>
                    <a:pt x="1640" y="868"/>
                  </a:lnTo>
                  <a:lnTo>
                    <a:pt x="1640" y="866"/>
                  </a:lnTo>
                  <a:lnTo>
                    <a:pt x="1640" y="868"/>
                  </a:lnTo>
                  <a:lnTo>
                    <a:pt x="1640" y="866"/>
                  </a:lnTo>
                  <a:lnTo>
                    <a:pt x="1638" y="866"/>
                  </a:lnTo>
                  <a:lnTo>
                    <a:pt x="1638" y="868"/>
                  </a:lnTo>
                  <a:lnTo>
                    <a:pt x="1636" y="868"/>
                  </a:lnTo>
                  <a:lnTo>
                    <a:pt x="1636" y="866"/>
                  </a:lnTo>
                  <a:lnTo>
                    <a:pt x="1638" y="864"/>
                  </a:lnTo>
                  <a:lnTo>
                    <a:pt x="1642" y="862"/>
                  </a:lnTo>
                  <a:lnTo>
                    <a:pt x="1644" y="860"/>
                  </a:lnTo>
                  <a:lnTo>
                    <a:pt x="1646" y="858"/>
                  </a:lnTo>
                  <a:lnTo>
                    <a:pt x="1646" y="856"/>
                  </a:lnTo>
                  <a:lnTo>
                    <a:pt x="1646" y="854"/>
                  </a:lnTo>
                  <a:lnTo>
                    <a:pt x="1648" y="852"/>
                  </a:lnTo>
                  <a:lnTo>
                    <a:pt x="1652" y="852"/>
                  </a:lnTo>
                  <a:lnTo>
                    <a:pt x="1652" y="850"/>
                  </a:lnTo>
                  <a:lnTo>
                    <a:pt x="1653" y="849"/>
                  </a:lnTo>
                  <a:lnTo>
                    <a:pt x="1655" y="847"/>
                  </a:lnTo>
                  <a:lnTo>
                    <a:pt x="1657" y="847"/>
                  </a:lnTo>
                  <a:lnTo>
                    <a:pt x="1659" y="847"/>
                  </a:lnTo>
                  <a:lnTo>
                    <a:pt x="1659" y="845"/>
                  </a:lnTo>
                  <a:lnTo>
                    <a:pt x="1661" y="847"/>
                  </a:lnTo>
                  <a:lnTo>
                    <a:pt x="1663" y="847"/>
                  </a:lnTo>
                  <a:lnTo>
                    <a:pt x="1665" y="847"/>
                  </a:lnTo>
                  <a:lnTo>
                    <a:pt x="1667" y="847"/>
                  </a:lnTo>
                  <a:lnTo>
                    <a:pt x="1669" y="847"/>
                  </a:lnTo>
                  <a:lnTo>
                    <a:pt x="1671" y="847"/>
                  </a:lnTo>
                  <a:lnTo>
                    <a:pt x="1673" y="847"/>
                  </a:lnTo>
                  <a:lnTo>
                    <a:pt x="1675" y="847"/>
                  </a:lnTo>
                  <a:lnTo>
                    <a:pt x="1675" y="845"/>
                  </a:lnTo>
                  <a:lnTo>
                    <a:pt x="1676" y="845"/>
                  </a:lnTo>
                  <a:lnTo>
                    <a:pt x="1678" y="845"/>
                  </a:lnTo>
                  <a:lnTo>
                    <a:pt x="1680" y="845"/>
                  </a:lnTo>
                  <a:lnTo>
                    <a:pt x="1682" y="845"/>
                  </a:lnTo>
                  <a:lnTo>
                    <a:pt x="1684" y="845"/>
                  </a:lnTo>
                  <a:lnTo>
                    <a:pt x="1686" y="845"/>
                  </a:lnTo>
                  <a:lnTo>
                    <a:pt x="1688" y="845"/>
                  </a:lnTo>
                  <a:lnTo>
                    <a:pt x="1690" y="845"/>
                  </a:lnTo>
                  <a:lnTo>
                    <a:pt x="1692" y="845"/>
                  </a:lnTo>
                  <a:lnTo>
                    <a:pt x="1694" y="845"/>
                  </a:lnTo>
                  <a:lnTo>
                    <a:pt x="1696" y="845"/>
                  </a:lnTo>
                  <a:lnTo>
                    <a:pt x="1698" y="845"/>
                  </a:lnTo>
                  <a:lnTo>
                    <a:pt x="1700" y="845"/>
                  </a:lnTo>
                  <a:lnTo>
                    <a:pt x="1701" y="845"/>
                  </a:lnTo>
                  <a:lnTo>
                    <a:pt x="1703" y="845"/>
                  </a:lnTo>
                  <a:lnTo>
                    <a:pt x="1705" y="845"/>
                  </a:lnTo>
                  <a:lnTo>
                    <a:pt x="1707" y="845"/>
                  </a:lnTo>
                  <a:lnTo>
                    <a:pt x="1709" y="845"/>
                  </a:lnTo>
                  <a:lnTo>
                    <a:pt x="1711" y="845"/>
                  </a:lnTo>
                  <a:lnTo>
                    <a:pt x="1713" y="845"/>
                  </a:lnTo>
                  <a:lnTo>
                    <a:pt x="1715" y="843"/>
                  </a:lnTo>
                  <a:lnTo>
                    <a:pt x="1715" y="841"/>
                  </a:lnTo>
                  <a:lnTo>
                    <a:pt x="1717" y="839"/>
                  </a:lnTo>
                  <a:lnTo>
                    <a:pt x="1719" y="841"/>
                  </a:lnTo>
                  <a:lnTo>
                    <a:pt x="1721" y="839"/>
                  </a:lnTo>
                  <a:lnTo>
                    <a:pt x="1721" y="837"/>
                  </a:lnTo>
                  <a:lnTo>
                    <a:pt x="1723" y="837"/>
                  </a:lnTo>
                  <a:lnTo>
                    <a:pt x="1723" y="839"/>
                  </a:lnTo>
                  <a:lnTo>
                    <a:pt x="1723" y="841"/>
                  </a:lnTo>
                  <a:lnTo>
                    <a:pt x="1724" y="841"/>
                  </a:lnTo>
                  <a:lnTo>
                    <a:pt x="1723" y="839"/>
                  </a:lnTo>
                  <a:lnTo>
                    <a:pt x="1724" y="839"/>
                  </a:lnTo>
                  <a:lnTo>
                    <a:pt x="1724" y="837"/>
                  </a:lnTo>
                  <a:lnTo>
                    <a:pt x="1724" y="835"/>
                  </a:lnTo>
                  <a:lnTo>
                    <a:pt x="1724" y="837"/>
                  </a:lnTo>
                  <a:lnTo>
                    <a:pt x="1726" y="837"/>
                  </a:lnTo>
                  <a:lnTo>
                    <a:pt x="1726" y="835"/>
                  </a:lnTo>
                  <a:lnTo>
                    <a:pt x="1726" y="833"/>
                  </a:lnTo>
                  <a:lnTo>
                    <a:pt x="1728" y="831"/>
                  </a:lnTo>
                  <a:lnTo>
                    <a:pt x="1728" y="829"/>
                  </a:lnTo>
                  <a:lnTo>
                    <a:pt x="1730" y="829"/>
                  </a:lnTo>
                  <a:lnTo>
                    <a:pt x="1730" y="827"/>
                  </a:lnTo>
                  <a:lnTo>
                    <a:pt x="1732" y="825"/>
                  </a:lnTo>
                  <a:lnTo>
                    <a:pt x="1734" y="825"/>
                  </a:lnTo>
                  <a:lnTo>
                    <a:pt x="1734" y="824"/>
                  </a:lnTo>
                  <a:lnTo>
                    <a:pt x="1732" y="824"/>
                  </a:lnTo>
                  <a:lnTo>
                    <a:pt x="1732" y="822"/>
                  </a:lnTo>
                  <a:lnTo>
                    <a:pt x="1734" y="820"/>
                  </a:lnTo>
                  <a:lnTo>
                    <a:pt x="1732" y="818"/>
                  </a:lnTo>
                  <a:lnTo>
                    <a:pt x="1734" y="818"/>
                  </a:lnTo>
                  <a:lnTo>
                    <a:pt x="1734" y="816"/>
                  </a:lnTo>
                  <a:lnTo>
                    <a:pt x="1734" y="814"/>
                  </a:lnTo>
                  <a:lnTo>
                    <a:pt x="1736" y="814"/>
                  </a:lnTo>
                  <a:lnTo>
                    <a:pt x="1736" y="812"/>
                  </a:lnTo>
                  <a:lnTo>
                    <a:pt x="1736" y="808"/>
                  </a:lnTo>
                  <a:lnTo>
                    <a:pt x="1738" y="808"/>
                  </a:lnTo>
                  <a:lnTo>
                    <a:pt x="1738" y="806"/>
                  </a:lnTo>
                  <a:lnTo>
                    <a:pt x="1740" y="804"/>
                  </a:lnTo>
                  <a:lnTo>
                    <a:pt x="1740" y="802"/>
                  </a:lnTo>
                  <a:lnTo>
                    <a:pt x="1742" y="801"/>
                  </a:lnTo>
                  <a:lnTo>
                    <a:pt x="1744" y="799"/>
                  </a:lnTo>
                  <a:lnTo>
                    <a:pt x="1746" y="797"/>
                  </a:lnTo>
                  <a:lnTo>
                    <a:pt x="1746" y="793"/>
                  </a:lnTo>
                  <a:lnTo>
                    <a:pt x="1748" y="791"/>
                  </a:lnTo>
                  <a:lnTo>
                    <a:pt x="1749" y="789"/>
                  </a:lnTo>
                  <a:lnTo>
                    <a:pt x="1751" y="789"/>
                  </a:lnTo>
                  <a:lnTo>
                    <a:pt x="1753" y="791"/>
                  </a:lnTo>
                  <a:lnTo>
                    <a:pt x="1751" y="793"/>
                  </a:lnTo>
                  <a:lnTo>
                    <a:pt x="1753" y="793"/>
                  </a:lnTo>
                  <a:lnTo>
                    <a:pt x="1753" y="795"/>
                  </a:lnTo>
                  <a:lnTo>
                    <a:pt x="1755" y="795"/>
                  </a:lnTo>
                  <a:lnTo>
                    <a:pt x="1757" y="795"/>
                  </a:lnTo>
                  <a:lnTo>
                    <a:pt x="1759" y="795"/>
                  </a:lnTo>
                  <a:lnTo>
                    <a:pt x="1759" y="793"/>
                  </a:lnTo>
                  <a:lnTo>
                    <a:pt x="1761" y="793"/>
                  </a:lnTo>
                  <a:lnTo>
                    <a:pt x="1763" y="793"/>
                  </a:lnTo>
                  <a:lnTo>
                    <a:pt x="1763" y="791"/>
                  </a:lnTo>
                  <a:lnTo>
                    <a:pt x="1765" y="791"/>
                  </a:lnTo>
                  <a:lnTo>
                    <a:pt x="1767" y="791"/>
                  </a:lnTo>
                  <a:lnTo>
                    <a:pt x="1767" y="793"/>
                  </a:lnTo>
                  <a:lnTo>
                    <a:pt x="1769" y="795"/>
                  </a:lnTo>
                  <a:lnTo>
                    <a:pt x="1771" y="795"/>
                  </a:lnTo>
                  <a:lnTo>
                    <a:pt x="1771" y="797"/>
                  </a:lnTo>
                  <a:lnTo>
                    <a:pt x="1772" y="797"/>
                  </a:lnTo>
                  <a:lnTo>
                    <a:pt x="1772" y="799"/>
                  </a:lnTo>
                  <a:lnTo>
                    <a:pt x="1772" y="802"/>
                  </a:lnTo>
                  <a:lnTo>
                    <a:pt x="1772" y="804"/>
                  </a:lnTo>
                  <a:lnTo>
                    <a:pt x="1772" y="808"/>
                  </a:lnTo>
                  <a:lnTo>
                    <a:pt x="1772" y="812"/>
                  </a:lnTo>
                  <a:lnTo>
                    <a:pt x="1772" y="814"/>
                  </a:lnTo>
                  <a:lnTo>
                    <a:pt x="1772" y="818"/>
                  </a:lnTo>
                  <a:lnTo>
                    <a:pt x="1772" y="822"/>
                  </a:lnTo>
                  <a:lnTo>
                    <a:pt x="1772" y="824"/>
                  </a:lnTo>
                  <a:lnTo>
                    <a:pt x="1772" y="825"/>
                  </a:lnTo>
                  <a:lnTo>
                    <a:pt x="1772" y="827"/>
                  </a:lnTo>
                  <a:lnTo>
                    <a:pt x="1772" y="829"/>
                  </a:lnTo>
                  <a:lnTo>
                    <a:pt x="1771" y="829"/>
                  </a:lnTo>
                  <a:lnTo>
                    <a:pt x="1772" y="829"/>
                  </a:lnTo>
                  <a:lnTo>
                    <a:pt x="1772" y="831"/>
                  </a:lnTo>
                  <a:lnTo>
                    <a:pt x="1774" y="831"/>
                  </a:lnTo>
                  <a:lnTo>
                    <a:pt x="1776" y="831"/>
                  </a:lnTo>
                  <a:lnTo>
                    <a:pt x="1776" y="833"/>
                  </a:lnTo>
                  <a:lnTo>
                    <a:pt x="1778" y="831"/>
                  </a:lnTo>
                  <a:lnTo>
                    <a:pt x="1778" y="833"/>
                  </a:lnTo>
                  <a:lnTo>
                    <a:pt x="1778" y="835"/>
                  </a:lnTo>
                  <a:lnTo>
                    <a:pt x="1778" y="837"/>
                  </a:lnTo>
                  <a:lnTo>
                    <a:pt x="1778" y="839"/>
                  </a:lnTo>
                  <a:lnTo>
                    <a:pt x="1778" y="841"/>
                  </a:lnTo>
                  <a:lnTo>
                    <a:pt x="1780" y="843"/>
                  </a:lnTo>
                  <a:lnTo>
                    <a:pt x="1780" y="841"/>
                  </a:lnTo>
                  <a:lnTo>
                    <a:pt x="1782" y="841"/>
                  </a:lnTo>
                  <a:lnTo>
                    <a:pt x="1782" y="843"/>
                  </a:lnTo>
                  <a:lnTo>
                    <a:pt x="1784" y="843"/>
                  </a:lnTo>
                  <a:lnTo>
                    <a:pt x="1784" y="845"/>
                  </a:lnTo>
                  <a:lnTo>
                    <a:pt x="1784" y="847"/>
                  </a:lnTo>
                  <a:lnTo>
                    <a:pt x="1784" y="849"/>
                  </a:lnTo>
                  <a:lnTo>
                    <a:pt x="1782" y="849"/>
                  </a:lnTo>
                  <a:lnTo>
                    <a:pt x="1782" y="847"/>
                  </a:lnTo>
                  <a:lnTo>
                    <a:pt x="1782" y="849"/>
                  </a:lnTo>
                  <a:lnTo>
                    <a:pt x="1782" y="850"/>
                  </a:lnTo>
                  <a:lnTo>
                    <a:pt x="1782" y="849"/>
                  </a:lnTo>
                  <a:lnTo>
                    <a:pt x="1784" y="849"/>
                  </a:lnTo>
                  <a:lnTo>
                    <a:pt x="1784" y="850"/>
                  </a:lnTo>
                  <a:lnTo>
                    <a:pt x="1784" y="849"/>
                  </a:lnTo>
                  <a:lnTo>
                    <a:pt x="1786" y="849"/>
                  </a:lnTo>
                  <a:lnTo>
                    <a:pt x="1786" y="850"/>
                  </a:lnTo>
                  <a:lnTo>
                    <a:pt x="1784" y="850"/>
                  </a:lnTo>
                  <a:lnTo>
                    <a:pt x="1784" y="852"/>
                  </a:lnTo>
                  <a:lnTo>
                    <a:pt x="1784" y="850"/>
                  </a:lnTo>
                  <a:lnTo>
                    <a:pt x="1784" y="852"/>
                  </a:lnTo>
                  <a:lnTo>
                    <a:pt x="1782" y="852"/>
                  </a:lnTo>
                  <a:lnTo>
                    <a:pt x="1782" y="854"/>
                  </a:lnTo>
                  <a:lnTo>
                    <a:pt x="1780" y="854"/>
                  </a:lnTo>
                  <a:lnTo>
                    <a:pt x="1780" y="852"/>
                  </a:lnTo>
                  <a:lnTo>
                    <a:pt x="1778" y="852"/>
                  </a:lnTo>
                  <a:lnTo>
                    <a:pt x="1780" y="854"/>
                  </a:lnTo>
                  <a:lnTo>
                    <a:pt x="1778" y="854"/>
                  </a:lnTo>
                  <a:lnTo>
                    <a:pt x="1780" y="854"/>
                  </a:lnTo>
                  <a:lnTo>
                    <a:pt x="1778" y="854"/>
                  </a:lnTo>
                  <a:lnTo>
                    <a:pt x="1778" y="852"/>
                  </a:lnTo>
                  <a:lnTo>
                    <a:pt x="1778" y="854"/>
                  </a:lnTo>
                  <a:lnTo>
                    <a:pt x="1776" y="854"/>
                  </a:lnTo>
                  <a:lnTo>
                    <a:pt x="1776" y="856"/>
                  </a:lnTo>
                  <a:lnTo>
                    <a:pt x="1774" y="856"/>
                  </a:lnTo>
                  <a:lnTo>
                    <a:pt x="1772" y="856"/>
                  </a:lnTo>
                  <a:lnTo>
                    <a:pt x="1772" y="854"/>
                  </a:lnTo>
                  <a:lnTo>
                    <a:pt x="1772" y="856"/>
                  </a:lnTo>
                  <a:lnTo>
                    <a:pt x="1772" y="854"/>
                  </a:lnTo>
                  <a:lnTo>
                    <a:pt x="1772" y="856"/>
                  </a:lnTo>
                  <a:lnTo>
                    <a:pt x="1771" y="856"/>
                  </a:lnTo>
                  <a:lnTo>
                    <a:pt x="1772" y="856"/>
                  </a:lnTo>
                  <a:lnTo>
                    <a:pt x="1772" y="858"/>
                  </a:lnTo>
                  <a:lnTo>
                    <a:pt x="1771" y="858"/>
                  </a:lnTo>
                  <a:lnTo>
                    <a:pt x="1771" y="860"/>
                  </a:lnTo>
                  <a:lnTo>
                    <a:pt x="1771" y="858"/>
                  </a:lnTo>
                  <a:lnTo>
                    <a:pt x="1771" y="856"/>
                  </a:lnTo>
                  <a:lnTo>
                    <a:pt x="1769" y="856"/>
                  </a:lnTo>
                  <a:lnTo>
                    <a:pt x="1769" y="858"/>
                  </a:lnTo>
                  <a:lnTo>
                    <a:pt x="1771" y="858"/>
                  </a:lnTo>
                  <a:lnTo>
                    <a:pt x="1771" y="860"/>
                  </a:lnTo>
                  <a:lnTo>
                    <a:pt x="1769" y="860"/>
                  </a:lnTo>
                  <a:lnTo>
                    <a:pt x="1767" y="860"/>
                  </a:lnTo>
                  <a:lnTo>
                    <a:pt x="1767" y="858"/>
                  </a:lnTo>
                  <a:lnTo>
                    <a:pt x="1767" y="856"/>
                  </a:lnTo>
                  <a:lnTo>
                    <a:pt x="1767" y="858"/>
                  </a:lnTo>
                  <a:lnTo>
                    <a:pt x="1767" y="856"/>
                  </a:lnTo>
                  <a:lnTo>
                    <a:pt x="1765" y="856"/>
                  </a:lnTo>
                  <a:lnTo>
                    <a:pt x="1765" y="858"/>
                  </a:lnTo>
                  <a:lnTo>
                    <a:pt x="1765" y="856"/>
                  </a:lnTo>
                  <a:lnTo>
                    <a:pt x="1765" y="858"/>
                  </a:lnTo>
                  <a:lnTo>
                    <a:pt x="1763" y="858"/>
                  </a:lnTo>
                  <a:lnTo>
                    <a:pt x="1763" y="856"/>
                  </a:lnTo>
                  <a:lnTo>
                    <a:pt x="1761" y="856"/>
                  </a:lnTo>
                  <a:lnTo>
                    <a:pt x="1761" y="858"/>
                  </a:lnTo>
                  <a:lnTo>
                    <a:pt x="1763" y="858"/>
                  </a:lnTo>
                  <a:lnTo>
                    <a:pt x="1761" y="858"/>
                  </a:lnTo>
                  <a:lnTo>
                    <a:pt x="1763" y="858"/>
                  </a:lnTo>
                  <a:lnTo>
                    <a:pt x="1761" y="860"/>
                  </a:lnTo>
                  <a:lnTo>
                    <a:pt x="1761" y="858"/>
                  </a:lnTo>
                  <a:lnTo>
                    <a:pt x="1761" y="860"/>
                  </a:lnTo>
                  <a:lnTo>
                    <a:pt x="1761" y="862"/>
                  </a:lnTo>
                  <a:lnTo>
                    <a:pt x="1759" y="862"/>
                  </a:lnTo>
                  <a:lnTo>
                    <a:pt x="1757" y="862"/>
                  </a:lnTo>
                  <a:lnTo>
                    <a:pt x="1757" y="860"/>
                  </a:lnTo>
                  <a:lnTo>
                    <a:pt x="1755" y="862"/>
                  </a:lnTo>
                  <a:lnTo>
                    <a:pt x="1757" y="860"/>
                  </a:lnTo>
                  <a:lnTo>
                    <a:pt x="1757" y="858"/>
                  </a:lnTo>
                  <a:lnTo>
                    <a:pt x="1759" y="858"/>
                  </a:lnTo>
                  <a:lnTo>
                    <a:pt x="1757" y="858"/>
                  </a:lnTo>
                  <a:lnTo>
                    <a:pt x="1757" y="860"/>
                  </a:lnTo>
                  <a:lnTo>
                    <a:pt x="1757" y="858"/>
                  </a:lnTo>
                  <a:lnTo>
                    <a:pt x="1757" y="856"/>
                  </a:lnTo>
                  <a:lnTo>
                    <a:pt x="1755" y="858"/>
                  </a:lnTo>
                  <a:lnTo>
                    <a:pt x="1757" y="858"/>
                  </a:lnTo>
                  <a:lnTo>
                    <a:pt x="1755" y="858"/>
                  </a:lnTo>
                  <a:lnTo>
                    <a:pt x="1753" y="858"/>
                  </a:lnTo>
                  <a:lnTo>
                    <a:pt x="1753" y="860"/>
                  </a:lnTo>
                  <a:lnTo>
                    <a:pt x="1755" y="860"/>
                  </a:lnTo>
                  <a:lnTo>
                    <a:pt x="1753" y="860"/>
                  </a:lnTo>
                  <a:lnTo>
                    <a:pt x="1753" y="862"/>
                  </a:lnTo>
                  <a:lnTo>
                    <a:pt x="1753" y="864"/>
                  </a:lnTo>
                  <a:lnTo>
                    <a:pt x="1751" y="864"/>
                  </a:lnTo>
                  <a:lnTo>
                    <a:pt x="1751" y="866"/>
                  </a:lnTo>
                  <a:lnTo>
                    <a:pt x="1753" y="866"/>
                  </a:lnTo>
                  <a:lnTo>
                    <a:pt x="1751" y="866"/>
                  </a:lnTo>
                  <a:lnTo>
                    <a:pt x="1751" y="868"/>
                  </a:lnTo>
                  <a:lnTo>
                    <a:pt x="1749" y="868"/>
                  </a:lnTo>
                  <a:lnTo>
                    <a:pt x="1749" y="870"/>
                  </a:lnTo>
                  <a:lnTo>
                    <a:pt x="1749" y="868"/>
                  </a:lnTo>
                  <a:lnTo>
                    <a:pt x="1749" y="870"/>
                  </a:lnTo>
                  <a:lnTo>
                    <a:pt x="1748" y="870"/>
                  </a:lnTo>
                  <a:lnTo>
                    <a:pt x="1749" y="868"/>
                  </a:lnTo>
                  <a:lnTo>
                    <a:pt x="1748" y="868"/>
                  </a:lnTo>
                  <a:lnTo>
                    <a:pt x="1748" y="866"/>
                  </a:lnTo>
                  <a:lnTo>
                    <a:pt x="1748" y="868"/>
                  </a:lnTo>
                  <a:lnTo>
                    <a:pt x="1746" y="868"/>
                  </a:lnTo>
                  <a:lnTo>
                    <a:pt x="1746" y="870"/>
                  </a:lnTo>
                  <a:lnTo>
                    <a:pt x="1746" y="872"/>
                  </a:lnTo>
                  <a:lnTo>
                    <a:pt x="1746" y="870"/>
                  </a:lnTo>
                  <a:lnTo>
                    <a:pt x="1744" y="870"/>
                  </a:lnTo>
                  <a:lnTo>
                    <a:pt x="1744" y="872"/>
                  </a:lnTo>
                  <a:lnTo>
                    <a:pt x="1744" y="870"/>
                  </a:lnTo>
                  <a:lnTo>
                    <a:pt x="1746" y="868"/>
                  </a:lnTo>
                  <a:lnTo>
                    <a:pt x="1744" y="868"/>
                  </a:lnTo>
                  <a:lnTo>
                    <a:pt x="1744" y="870"/>
                  </a:lnTo>
                  <a:lnTo>
                    <a:pt x="1744" y="872"/>
                  </a:lnTo>
                  <a:lnTo>
                    <a:pt x="1742" y="872"/>
                  </a:lnTo>
                  <a:lnTo>
                    <a:pt x="1744" y="870"/>
                  </a:lnTo>
                  <a:lnTo>
                    <a:pt x="1744" y="868"/>
                  </a:lnTo>
                  <a:lnTo>
                    <a:pt x="1742" y="870"/>
                  </a:lnTo>
                  <a:lnTo>
                    <a:pt x="1742" y="872"/>
                  </a:lnTo>
                  <a:lnTo>
                    <a:pt x="1742" y="873"/>
                  </a:lnTo>
                  <a:lnTo>
                    <a:pt x="1742" y="872"/>
                  </a:lnTo>
                  <a:lnTo>
                    <a:pt x="1740" y="870"/>
                  </a:lnTo>
                  <a:lnTo>
                    <a:pt x="1740" y="868"/>
                  </a:lnTo>
                  <a:lnTo>
                    <a:pt x="1742" y="868"/>
                  </a:lnTo>
                  <a:lnTo>
                    <a:pt x="1742" y="866"/>
                  </a:lnTo>
                  <a:lnTo>
                    <a:pt x="1740" y="868"/>
                  </a:lnTo>
                  <a:lnTo>
                    <a:pt x="1740" y="870"/>
                  </a:lnTo>
                  <a:lnTo>
                    <a:pt x="1740" y="868"/>
                  </a:lnTo>
                  <a:lnTo>
                    <a:pt x="1740" y="870"/>
                  </a:lnTo>
                  <a:lnTo>
                    <a:pt x="1740" y="872"/>
                  </a:lnTo>
                  <a:lnTo>
                    <a:pt x="1740" y="873"/>
                  </a:lnTo>
                  <a:lnTo>
                    <a:pt x="1742" y="873"/>
                  </a:lnTo>
                  <a:lnTo>
                    <a:pt x="1740" y="873"/>
                  </a:lnTo>
                  <a:lnTo>
                    <a:pt x="1740" y="875"/>
                  </a:lnTo>
                  <a:lnTo>
                    <a:pt x="1740" y="873"/>
                  </a:lnTo>
                  <a:lnTo>
                    <a:pt x="1740" y="872"/>
                  </a:lnTo>
                  <a:lnTo>
                    <a:pt x="1740" y="873"/>
                  </a:lnTo>
                  <a:lnTo>
                    <a:pt x="1738" y="872"/>
                  </a:lnTo>
                  <a:lnTo>
                    <a:pt x="1738" y="873"/>
                  </a:lnTo>
                  <a:lnTo>
                    <a:pt x="1738" y="872"/>
                  </a:lnTo>
                  <a:lnTo>
                    <a:pt x="1738" y="873"/>
                  </a:lnTo>
                  <a:lnTo>
                    <a:pt x="1736" y="873"/>
                  </a:lnTo>
                  <a:lnTo>
                    <a:pt x="1738" y="873"/>
                  </a:lnTo>
                  <a:lnTo>
                    <a:pt x="1738" y="872"/>
                  </a:lnTo>
                  <a:lnTo>
                    <a:pt x="1736" y="872"/>
                  </a:lnTo>
                  <a:lnTo>
                    <a:pt x="1734" y="873"/>
                  </a:lnTo>
                  <a:lnTo>
                    <a:pt x="1734" y="875"/>
                  </a:lnTo>
                  <a:lnTo>
                    <a:pt x="1732" y="875"/>
                  </a:lnTo>
                  <a:lnTo>
                    <a:pt x="1734" y="875"/>
                  </a:lnTo>
                  <a:lnTo>
                    <a:pt x="1734" y="877"/>
                  </a:lnTo>
                  <a:lnTo>
                    <a:pt x="1732" y="877"/>
                  </a:lnTo>
                  <a:lnTo>
                    <a:pt x="1732" y="879"/>
                  </a:lnTo>
                  <a:lnTo>
                    <a:pt x="1732" y="877"/>
                  </a:lnTo>
                  <a:lnTo>
                    <a:pt x="1732" y="879"/>
                  </a:lnTo>
                  <a:lnTo>
                    <a:pt x="1732" y="881"/>
                  </a:lnTo>
                  <a:lnTo>
                    <a:pt x="1732" y="879"/>
                  </a:lnTo>
                  <a:lnTo>
                    <a:pt x="1732" y="881"/>
                  </a:lnTo>
                  <a:lnTo>
                    <a:pt x="1730" y="881"/>
                  </a:lnTo>
                  <a:lnTo>
                    <a:pt x="1730" y="883"/>
                  </a:lnTo>
                  <a:lnTo>
                    <a:pt x="1728" y="883"/>
                  </a:lnTo>
                  <a:lnTo>
                    <a:pt x="1728" y="885"/>
                  </a:lnTo>
                  <a:lnTo>
                    <a:pt x="1728" y="887"/>
                  </a:lnTo>
                  <a:lnTo>
                    <a:pt x="1726" y="887"/>
                  </a:lnTo>
                  <a:lnTo>
                    <a:pt x="1726" y="889"/>
                  </a:lnTo>
                  <a:lnTo>
                    <a:pt x="1726" y="887"/>
                  </a:lnTo>
                  <a:lnTo>
                    <a:pt x="1726" y="889"/>
                  </a:lnTo>
                  <a:lnTo>
                    <a:pt x="1724" y="889"/>
                  </a:lnTo>
                  <a:lnTo>
                    <a:pt x="1726" y="889"/>
                  </a:lnTo>
                  <a:lnTo>
                    <a:pt x="1724" y="891"/>
                  </a:lnTo>
                  <a:lnTo>
                    <a:pt x="1724" y="893"/>
                  </a:lnTo>
                  <a:lnTo>
                    <a:pt x="1724" y="895"/>
                  </a:lnTo>
                  <a:lnTo>
                    <a:pt x="1724" y="897"/>
                  </a:lnTo>
                  <a:lnTo>
                    <a:pt x="1724" y="895"/>
                  </a:lnTo>
                  <a:lnTo>
                    <a:pt x="1724" y="897"/>
                  </a:lnTo>
                  <a:lnTo>
                    <a:pt x="1726" y="897"/>
                  </a:lnTo>
                  <a:lnTo>
                    <a:pt x="1724" y="897"/>
                  </a:lnTo>
                  <a:lnTo>
                    <a:pt x="1726" y="897"/>
                  </a:lnTo>
                  <a:lnTo>
                    <a:pt x="1726" y="898"/>
                  </a:lnTo>
                  <a:lnTo>
                    <a:pt x="1726" y="897"/>
                  </a:lnTo>
                  <a:lnTo>
                    <a:pt x="1728" y="897"/>
                  </a:lnTo>
                  <a:lnTo>
                    <a:pt x="1728" y="898"/>
                  </a:lnTo>
                  <a:lnTo>
                    <a:pt x="1726" y="898"/>
                  </a:lnTo>
                  <a:lnTo>
                    <a:pt x="1724" y="900"/>
                  </a:lnTo>
                  <a:lnTo>
                    <a:pt x="1723" y="900"/>
                  </a:lnTo>
                  <a:lnTo>
                    <a:pt x="1724" y="900"/>
                  </a:lnTo>
                  <a:lnTo>
                    <a:pt x="1723" y="900"/>
                  </a:lnTo>
                  <a:lnTo>
                    <a:pt x="1724" y="900"/>
                  </a:lnTo>
                  <a:lnTo>
                    <a:pt x="1723" y="902"/>
                  </a:lnTo>
                  <a:lnTo>
                    <a:pt x="1723" y="904"/>
                  </a:lnTo>
                  <a:lnTo>
                    <a:pt x="1721" y="904"/>
                  </a:lnTo>
                  <a:lnTo>
                    <a:pt x="1723" y="904"/>
                  </a:lnTo>
                  <a:lnTo>
                    <a:pt x="1721" y="904"/>
                  </a:lnTo>
                  <a:lnTo>
                    <a:pt x="1721" y="906"/>
                  </a:lnTo>
                  <a:lnTo>
                    <a:pt x="1723" y="906"/>
                  </a:lnTo>
                  <a:lnTo>
                    <a:pt x="1724" y="906"/>
                  </a:lnTo>
                  <a:lnTo>
                    <a:pt x="1723" y="906"/>
                  </a:lnTo>
                  <a:lnTo>
                    <a:pt x="1723" y="904"/>
                  </a:lnTo>
                  <a:lnTo>
                    <a:pt x="1724" y="906"/>
                  </a:lnTo>
                  <a:lnTo>
                    <a:pt x="1726" y="906"/>
                  </a:lnTo>
                  <a:lnTo>
                    <a:pt x="1726" y="908"/>
                  </a:lnTo>
                  <a:lnTo>
                    <a:pt x="1726" y="910"/>
                  </a:lnTo>
                  <a:lnTo>
                    <a:pt x="1728" y="910"/>
                  </a:lnTo>
                  <a:lnTo>
                    <a:pt x="1728" y="912"/>
                  </a:lnTo>
                  <a:lnTo>
                    <a:pt x="1726" y="912"/>
                  </a:lnTo>
                  <a:lnTo>
                    <a:pt x="1728" y="912"/>
                  </a:lnTo>
                  <a:lnTo>
                    <a:pt x="1728" y="910"/>
                  </a:lnTo>
                  <a:lnTo>
                    <a:pt x="1726" y="910"/>
                  </a:lnTo>
                  <a:lnTo>
                    <a:pt x="1726" y="912"/>
                  </a:lnTo>
                  <a:lnTo>
                    <a:pt x="1728" y="912"/>
                  </a:lnTo>
                  <a:lnTo>
                    <a:pt x="1728" y="914"/>
                  </a:lnTo>
                  <a:lnTo>
                    <a:pt x="1728" y="916"/>
                  </a:lnTo>
                  <a:lnTo>
                    <a:pt x="1730" y="916"/>
                  </a:lnTo>
                  <a:lnTo>
                    <a:pt x="1730" y="918"/>
                  </a:lnTo>
                  <a:lnTo>
                    <a:pt x="1732" y="918"/>
                  </a:lnTo>
                  <a:lnTo>
                    <a:pt x="1734" y="918"/>
                  </a:lnTo>
                  <a:lnTo>
                    <a:pt x="1736" y="916"/>
                  </a:lnTo>
                  <a:lnTo>
                    <a:pt x="1738" y="916"/>
                  </a:lnTo>
                  <a:lnTo>
                    <a:pt x="1738" y="914"/>
                  </a:lnTo>
                  <a:lnTo>
                    <a:pt x="1736" y="914"/>
                  </a:lnTo>
                  <a:lnTo>
                    <a:pt x="1736" y="912"/>
                  </a:lnTo>
                  <a:lnTo>
                    <a:pt x="1736" y="914"/>
                  </a:lnTo>
                  <a:lnTo>
                    <a:pt x="1736" y="912"/>
                  </a:lnTo>
                  <a:lnTo>
                    <a:pt x="1736" y="910"/>
                  </a:lnTo>
                  <a:lnTo>
                    <a:pt x="1734" y="910"/>
                  </a:lnTo>
                  <a:lnTo>
                    <a:pt x="1734" y="912"/>
                  </a:lnTo>
                  <a:lnTo>
                    <a:pt x="1734" y="910"/>
                  </a:lnTo>
                  <a:lnTo>
                    <a:pt x="1736" y="910"/>
                  </a:lnTo>
                  <a:lnTo>
                    <a:pt x="1738" y="912"/>
                  </a:lnTo>
                  <a:lnTo>
                    <a:pt x="1738" y="914"/>
                  </a:lnTo>
                  <a:lnTo>
                    <a:pt x="1738" y="916"/>
                  </a:lnTo>
                  <a:lnTo>
                    <a:pt x="1738" y="918"/>
                  </a:lnTo>
                  <a:lnTo>
                    <a:pt x="1736" y="920"/>
                  </a:lnTo>
                  <a:lnTo>
                    <a:pt x="1734" y="920"/>
                  </a:lnTo>
                  <a:lnTo>
                    <a:pt x="1732" y="920"/>
                  </a:lnTo>
                  <a:lnTo>
                    <a:pt x="1734" y="920"/>
                  </a:lnTo>
                  <a:lnTo>
                    <a:pt x="1732" y="920"/>
                  </a:lnTo>
                  <a:lnTo>
                    <a:pt x="1730" y="920"/>
                  </a:lnTo>
                  <a:lnTo>
                    <a:pt x="1730" y="921"/>
                  </a:lnTo>
                  <a:lnTo>
                    <a:pt x="1728" y="921"/>
                  </a:lnTo>
                  <a:lnTo>
                    <a:pt x="1726" y="921"/>
                  </a:lnTo>
                  <a:lnTo>
                    <a:pt x="1726" y="920"/>
                  </a:lnTo>
                  <a:lnTo>
                    <a:pt x="1726" y="918"/>
                  </a:lnTo>
                  <a:lnTo>
                    <a:pt x="1728" y="918"/>
                  </a:lnTo>
                  <a:lnTo>
                    <a:pt x="1726" y="918"/>
                  </a:lnTo>
                  <a:lnTo>
                    <a:pt x="1724" y="920"/>
                  </a:lnTo>
                  <a:lnTo>
                    <a:pt x="1723" y="920"/>
                  </a:lnTo>
                  <a:lnTo>
                    <a:pt x="1723" y="921"/>
                  </a:lnTo>
                  <a:lnTo>
                    <a:pt x="1721" y="921"/>
                  </a:lnTo>
                  <a:lnTo>
                    <a:pt x="1719" y="921"/>
                  </a:lnTo>
                  <a:lnTo>
                    <a:pt x="1719" y="923"/>
                  </a:lnTo>
                  <a:lnTo>
                    <a:pt x="1719" y="921"/>
                  </a:lnTo>
                  <a:lnTo>
                    <a:pt x="1719" y="920"/>
                  </a:lnTo>
                  <a:lnTo>
                    <a:pt x="1719" y="918"/>
                  </a:lnTo>
                  <a:lnTo>
                    <a:pt x="1721" y="916"/>
                  </a:lnTo>
                  <a:lnTo>
                    <a:pt x="1719" y="916"/>
                  </a:lnTo>
                  <a:lnTo>
                    <a:pt x="1719" y="918"/>
                  </a:lnTo>
                  <a:lnTo>
                    <a:pt x="1717" y="918"/>
                  </a:lnTo>
                  <a:lnTo>
                    <a:pt x="1717" y="920"/>
                  </a:lnTo>
                  <a:lnTo>
                    <a:pt x="1717" y="918"/>
                  </a:lnTo>
                  <a:lnTo>
                    <a:pt x="1715" y="918"/>
                  </a:lnTo>
                  <a:lnTo>
                    <a:pt x="1715" y="916"/>
                  </a:lnTo>
                  <a:lnTo>
                    <a:pt x="1715" y="918"/>
                  </a:lnTo>
                  <a:lnTo>
                    <a:pt x="1715" y="920"/>
                  </a:lnTo>
                  <a:lnTo>
                    <a:pt x="1715" y="921"/>
                  </a:lnTo>
                  <a:lnTo>
                    <a:pt x="1715" y="923"/>
                  </a:lnTo>
                  <a:lnTo>
                    <a:pt x="1715" y="925"/>
                  </a:lnTo>
                  <a:lnTo>
                    <a:pt x="1713" y="925"/>
                  </a:lnTo>
                  <a:lnTo>
                    <a:pt x="1711" y="925"/>
                  </a:lnTo>
                  <a:lnTo>
                    <a:pt x="1709" y="925"/>
                  </a:lnTo>
                  <a:lnTo>
                    <a:pt x="1707" y="927"/>
                  </a:lnTo>
                  <a:lnTo>
                    <a:pt x="1707" y="925"/>
                  </a:lnTo>
                  <a:lnTo>
                    <a:pt x="1705" y="925"/>
                  </a:lnTo>
                  <a:lnTo>
                    <a:pt x="1703" y="925"/>
                  </a:lnTo>
                  <a:lnTo>
                    <a:pt x="1701" y="927"/>
                  </a:lnTo>
                  <a:lnTo>
                    <a:pt x="1701" y="925"/>
                  </a:lnTo>
                  <a:lnTo>
                    <a:pt x="1701" y="927"/>
                  </a:lnTo>
                  <a:lnTo>
                    <a:pt x="1700" y="927"/>
                  </a:lnTo>
                  <a:lnTo>
                    <a:pt x="1700" y="925"/>
                  </a:lnTo>
                  <a:lnTo>
                    <a:pt x="1700" y="927"/>
                  </a:lnTo>
                  <a:lnTo>
                    <a:pt x="1698" y="927"/>
                  </a:lnTo>
                  <a:lnTo>
                    <a:pt x="1696" y="927"/>
                  </a:lnTo>
                  <a:lnTo>
                    <a:pt x="1694" y="927"/>
                  </a:lnTo>
                  <a:lnTo>
                    <a:pt x="1692" y="927"/>
                  </a:lnTo>
                  <a:lnTo>
                    <a:pt x="1690" y="927"/>
                  </a:lnTo>
                  <a:lnTo>
                    <a:pt x="1690" y="929"/>
                  </a:lnTo>
                  <a:lnTo>
                    <a:pt x="1688" y="929"/>
                  </a:lnTo>
                  <a:lnTo>
                    <a:pt x="1686" y="929"/>
                  </a:lnTo>
                  <a:lnTo>
                    <a:pt x="1686" y="931"/>
                  </a:lnTo>
                  <a:lnTo>
                    <a:pt x="1686" y="929"/>
                  </a:lnTo>
                  <a:lnTo>
                    <a:pt x="1684" y="929"/>
                  </a:lnTo>
                  <a:lnTo>
                    <a:pt x="1684" y="931"/>
                  </a:lnTo>
                  <a:lnTo>
                    <a:pt x="1682" y="931"/>
                  </a:lnTo>
                  <a:lnTo>
                    <a:pt x="1682" y="933"/>
                  </a:lnTo>
                  <a:lnTo>
                    <a:pt x="1680" y="933"/>
                  </a:lnTo>
                  <a:lnTo>
                    <a:pt x="1678" y="933"/>
                  </a:lnTo>
                  <a:lnTo>
                    <a:pt x="1678" y="935"/>
                  </a:lnTo>
                  <a:lnTo>
                    <a:pt x="1676" y="935"/>
                  </a:lnTo>
                  <a:lnTo>
                    <a:pt x="1676" y="937"/>
                  </a:lnTo>
                  <a:lnTo>
                    <a:pt x="1675" y="937"/>
                  </a:lnTo>
                  <a:lnTo>
                    <a:pt x="1675" y="935"/>
                  </a:lnTo>
                  <a:lnTo>
                    <a:pt x="1675" y="933"/>
                  </a:lnTo>
                  <a:lnTo>
                    <a:pt x="1676" y="933"/>
                  </a:lnTo>
                  <a:lnTo>
                    <a:pt x="1676" y="931"/>
                  </a:lnTo>
                  <a:lnTo>
                    <a:pt x="1676" y="929"/>
                  </a:lnTo>
                  <a:lnTo>
                    <a:pt x="1675" y="929"/>
                  </a:lnTo>
                  <a:lnTo>
                    <a:pt x="1675" y="927"/>
                  </a:lnTo>
                  <a:lnTo>
                    <a:pt x="1675" y="925"/>
                  </a:lnTo>
                  <a:lnTo>
                    <a:pt x="1675" y="927"/>
                  </a:lnTo>
                  <a:lnTo>
                    <a:pt x="1675" y="929"/>
                  </a:lnTo>
                  <a:lnTo>
                    <a:pt x="1675" y="931"/>
                  </a:lnTo>
                  <a:lnTo>
                    <a:pt x="1675" y="933"/>
                  </a:lnTo>
                  <a:lnTo>
                    <a:pt x="1675" y="935"/>
                  </a:lnTo>
                  <a:lnTo>
                    <a:pt x="1675" y="937"/>
                  </a:lnTo>
                  <a:lnTo>
                    <a:pt x="1673" y="937"/>
                  </a:lnTo>
                  <a:lnTo>
                    <a:pt x="1673" y="939"/>
                  </a:lnTo>
                  <a:lnTo>
                    <a:pt x="1673" y="941"/>
                  </a:lnTo>
                  <a:lnTo>
                    <a:pt x="1671" y="941"/>
                  </a:lnTo>
                  <a:lnTo>
                    <a:pt x="1673" y="939"/>
                  </a:lnTo>
                  <a:lnTo>
                    <a:pt x="1671" y="939"/>
                  </a:lnTo>
                  <a:lnTo>
                    <a:pt x="1671" y="941"/>
                  </a:lnTo>
                  <a:lnTo>
                    <a:pt x="1671" y="943"/>
                  </a:lnTo>
                  <a:lnTo>
                    <a:pt x="1669" y="943"/>
                  </a:lnTo>
                  <a:lnTo>
                    <a:pt x="1669" y="944"/>
                  </a:lnTo>
                  <a:lnTo>
                    <a:pt x="1671" y="944"/>
                  </a:lnTo>
                  <a:lnTo>
                    <a:pt x="1673" y="944"/>
                  </a:lnTo>
                  <a:lnTo>
                    <a:pt x="1675" y="944"/>
                  </a:lnTo>
                  <a:lnTo>
                    <a:pt x="1673" y="944"/>
                  </a:lnTo>
                  <a:lnTo>
                    <a:pt x="1675" y="944"/>
                  </a:lnTo>
                  <a:lnTo>
                    <a:pt x="1675" y="946"/>
                  </a:lnTo>
                  <a:lnTo>
                    <a:pt x="1675" y="948"/>
                  </a:lnTo>
                  <a:lnTo>
                    <a:pt x="1673" y="950"/>
                  </a:lnTo>
                  <a:lnTo>
                    <a:pt x="1673" y="952"/>
                  </a:lnTo>
                  <a:lnTo>
                    <a:pt x="1673" y="954"/>
                  </a:lnTo>
                  <a:lnTo>
                    <a:pt x="1673" y="956"/>
                  </a:lnTo>
                  <a:lnTo>
                    <a:pt x="1673" y="958"/>
                  </a:lnTo>
                  <a:lnTo>
                    <a:pt x="1673" y="956"/>
                  </a:lnTo>
                  <a:lnTo>
                    <a:pt x="1673" y="954"/>
                  </a:lnTo>
                  <a:lnTo>
                    <a:pt x="1673" y="952"/>
                  </a:lnTo>
                  <a:lnTo>
                    <a:pt x="1673" y="954"/>
                  </a:lnTo>
                  <a:lnTo>
                    <a:pt x="1671" y="954"/>
                  </a:lnTo>
                  <a:lnTo>
                    <a:pt x="1673" y="956"/>
                  </a:lnTo>
                  <a:lnTo>
                    <a:pt x="1671" y="956"/>
                  </a:lnTo>
                  <a:lnTo>
                    <a:pt x="1673" y="956"/>
                  </a:lnTo>
                  <a:lnTo>
                    <a:pt x="1671" y="958"/>
                  </a:lnTo>
                  <a:lnTo>
                    <a:pt x="1671" y="960"/>
                  </a:lnTo>
                  <a:lnTo>
                    <a:pt x="1671" y="962"/>
                  </a:lnTo>
                  <a:lnTo>
                    <a:pt x="1669" y="962"/>
                  </a:lnTo>
                  <a:lnTo>
                    <a:pt x="1671" y="962"/>
                  </a:lnTo>
                  <a:lnTo>
                    <a:pt x="1669" y="962"/>
                  </a:lnTo>
                  <a:lnTo>
                    <a:pt x="1669" y="964"/>
                  </a:lnTo>
                  <a:lnTo>
                    <a:pt x="1667" y="964"/>
                  </a:lnTo>
                  <a:lnTo>
                    <a:pt x="1667" y="966"/>
                  </a:lnTo>
                  <a:lnTo>
                    <a:pt x="1667" y="968"/>
                  </a:lnTo>
                  <a:lnTo>
                    <a:pt x="1665" y="968"/>
                  </a:lnTo>
                  <a:lnTo>
                    <a:pt x="1667" y="968"/>
                  </a:lnTo>
                  <a:lnTo>
                    <a:pt x="1665" y="966"/>
                  </a:lnTo>
                  <a:lnTo>
                    <a:pt x="1665" y="968"/>
                  </a:lnTo>
                  <a:lnTo>
                    <a:pt x="1663" y="968"/>
                  </a:lnTo>
                  <a:lnTo>
                    <a:pt x="1663" y="969"/>
                  </a:lnTo>
                  <a:lnTo>
                    <a:pt x="1665" y="969"/>
                  </a:lnTo>
                  <a:lnTo>
                    <a:pt x="1665" y="968"/>
                  </a:lnTo>
                  <a:lnTo>
                    <a:pt x="1665" y="969"/>
                  </a:lnTo>
                  <a:lnTo>
                    <a:pt x="1663" y="969"/>
                  </a:lnTo>
                  <a:lnTo>
                    <a:pt x="1663" y="971"/>
                  </a:lnTo>
                  <a:lnTo>
                    <a:pt x="1661" y="971"/>
                  </a:lnTo>
                  <a:lnTo>
                    <a:pt x="1663" y="971"/>
                  </a:lnTo>
                  <a:lnTo>
                    <a:pt x="1663" y="973"/>
                  </a:lnTo>
                  <a:lnTo>
                    <a:pt x="1661" y="973"/>
                  </a:lnTo>
                  <a:lnTo>
                    <a:pt x="1661" y="975"/>
                  </a:lnTo>
                  <a:lnTo>
                    <a:pt x="1659" y="975"/>
                  </a:lnTo>
                  <a:lnTo>
                    <a:pt x="1659" y="973"/>
                  </a:lnTo>
                  <a:lnTo>
                    <a:pt x="1659" y="971"/>
                  </a:lnTo>
                  <a:lnTo>
                    <a:pt x="1659" y="969"/>
                  </a:lnTo>
                  <a:lnTo>
                    <a:pt x="1657" y="969"/>
                  </a:lnTo>
                  <a:lnTo>
                    <a:pt x="1657" y="971"/>
                  </a:lnTo>
                  <a:lnTo>
                    <a:pt x="1657" y="969"/>
                  </a:lnTo>
                  <a:lnTo>
                    <a:pt x="1655" y="969"/>
                  </a:lnTo>
                  <a:lnTo>
                    <a:pt x="1655" y="971"/>
                  </a:lnTo>
                  <a:lnTo>
                    <a:pt x="1655" y="969"/>
                  </a:lnTo>
                  <a:lnTo>
                    <a:pt x="1653" y="969"/>
                  </a:lnTo>
                  <a:lnTo>
                    <a:pt x="1653" y="968"/>
                  </a:lnTo>
                  <a:lnTo>
                    <a:pt x="1652" y="968"/>
                  </a:lnTo>
                  <a:lnTo>
                    <a:pt x="1650" y="966"/>
                  </a:lnTo>
                  <a:lnTo>
                    <a:pt x="1650" y="964"/>
                  </a:lnTo>
                  <a:lnTo>
                    <a:pt x="1650" y="962"/>
                  </a:lnTo>
                  <a:lnTo>
                    <a:pt x="1650" y="960"/>
                  </a:lnTo>
                  <a:lnTo>
                    <a:pt x="1650" y="958"/>
                  </a:lnTo>
                  <a:lnTo>
                    <a:pt x="1652" y="958"/>
                  </a:lnTo>
                  <a:lnTo>
                    <a:pt x="1653" y="956"/>
                  </a:lnTo>
                  <a:lnTo>
                    <a:pt x="1655" y="956"/>
                  </a:lnTo>
                  <a:lnTo>
                    <a:pt x="1655" y="954"/>
                  </a:lnTo>
                  <a:lnTo>
                    <a:pt x="1657" y="954"/>
                  </a:lnTo>
                  <a:lnTo>
                    <a:pt x="1655" y="954"/>
                  </a:lnTo>
                  <a:lnTo>
                    <a:pt x="1655" y="956"/>
                  </a:lnTo>
                  <a:lnTo>
                    <a:pt x="1653" y="956"/>
                  </a:lnTo>
                  <a:lnTo>
                    <a:pt x="1652" y="956"/>
                  </a:lnTo>
                  <a:lnTo>
                    <a:pt x="1652" y="958"/>
                  </a:lnTo>
                  <a:lnTo>
                    <a:pt x="1650" y="958"/>
                  </a:lnTo>
                  <a:lnTo>
                    <a:pt x="1650" y="960"/>
                  </a:lnTo>
                  <a:lnTo>
                    <a:pt x="1648" y="960"/>
                  </a:lnTo>
                  <a:lnTo>
                    <a:pt x="1648" y="962"/>
                  </a:lnTo>
                  <a:lnTo>
                    <a:pt x="1650" y="962"/>
                  </a:lnTo>
                  <a:lnTo>
                    <a:pt x="1650" y="964"/>
                  </a:lnTo>
                  <a:lnTo>
                    <a:pt x="1648" y="964"/>
                  </a:lnTo>
                  <a:lnTo>
                    <a:pt x="1648" y="966"/>
                  </a:lnTo>
                  <a:lnTo>
                    <a:pt x="1650" y="966"/>
                  </a:lnTo>
                  <a:lnTo>
                    <a:pt x="1650" y="968"/>
                  </a:lnTo>
                  <a:lnTo>
                    <a:pt x="1652" y="968"/>
                  </a:lnTo>
                  <a:lnTo>
                    <a:pt x="1652" y="969"/>
                  </a:lnTo>
                  <a:lnTo>
                    <a:pt x="1652" y="971"/>
                  </a:lnTo>
                  <a:lnTo>
                    <a:pt x="1652" y="973"/>
                  </a:lnTo>
                  <a:lnTo>
                    <a:pt x="1653" y="975"/>
                  </a:lnTo>
                  <a:lnTo>
                    <a:pt x="1653" y="977"/>
                  </a:lnTo>
                  <a:lnTo>
                    <a:pt x="1655" y="977"/>
                  </a:lnTo>
                  <a:lnTo>
                    <a:pt x="1655" y="979"/>
                  </a:lnTo>
                  <a:lnTo>
                    <a:pt x="1657" y="979"/>
                  </a:lnTo>
                  <a:lnTo>
                    <a:pt x="1657" y="981"/>
                  </a:lnTo>
                  <a:lnTo>
                    <a:pt x="1655" y="981"/>
                  </a:lnTo>
                  <a:lnTo>
                    <a:pt x="1655" y="983"/>
                  </a:lnTo>
                  <a:lnTo>
                    <a:pt x="1657" y="983"/>
                  </a:lnTo>
                  <a:lnTo>
                    <a:pt x="1657" y="985"/>
                  </a:lnTo>
                  <a:lnTo>
                    <a:pt x="1657" y="987"/>
                  </a:lnTo>
                  <a:lnTo>
                    <a:pt x="1657" y="989"/>
                  </a:lnTo>
                  <a:lnTo>
                    <a:pt x="1657" y="987"/>
                  </a:lnTo>
                  <a:lnTo>
                    <a:pt x="1657" y="985"/>
                  </a:lnTo>
                  <a:lnTo>
                    <a:pt x="1657" y="987"/>
                  </a:lnTo>
                  <a:lnTo>
                    <a:pt x="1655" y="985"/>
                  </a:lnTo>
                  <a:lnTo>
                    <a:pt x="1655" y="987"/>
                  </a:lnTo>
                  <a:lnTo>
                    <a:pt x="1657" y="987"/>
                  </a:lnTo>
                  <a:lnTo>
                    <a:pt x="1657" y="989"/>
                  </a:lnTo>
                  <a:lnTo>
                    <a:pt x="1655" y="989"/>
                  </a:lnTo>
                  <a:lnTo>
                    <a:pt x="1655" y="991"/>
                  </a:lnTo>
                  <a:lnTo>
                    <a:pt x="1655" y="989"/>
                  </a:lnTo>
                  <a:lnTo>
                    <a:pt x="1653" y="989"/>
                  </a:lnTo>
                  <a:lnTo>
                    <a:pt x="1653" y="991"/>
                  </a:lnTo>
                  <a:lnTo>
                    <a:pt x="1653" y="992"/>
                  </a:lnTo>
                  <a:lnTo>
                    <a:pt x="1652" y="992"/>
                  </a:lnTo>
                  <a:lnTo>
                    <a:pt x="1652" y="994"/>
                  </a:lnTo>
                  <a:lnTo>
                    <a:pt x="1652" y="996"/>
                  </a:lnTo>
                  <a:lnTo>
                    <a:pt x="1650" y="998"/>
                  </a:lnTo>
                  <a:lnTo>
                    <a:pt x="1650" y="1000"/>
                  </a:lnTo>
                  <a:lnTo>
                    <a:pt x="1648" y="1000"/>
                  </a:lnTo>
                  <a:lnTo>
                    <a:pt x="1648" y="1002"/>
                  </a:lnTo>
                  <a:lnTo>
                    <a:pt x="1646" y="1004"/>
                  </a:lnTo>
                  <a:lnTo>
                    <a:pt x="1646" y="1006"/>
                  </a:lnTo>
                  <a:lnTo>
                    <a:pt x="1644" y="1006"/>
                  </a:lnTo>
                  <a:lnTo>
                    <a:pt x="1646" y="1006"/>
                  </a:lnTo>
                  <a:lnTo>
                    <a:pt x="1644" y="1006"/>
                  </a:lnTo>
                  <a:lnTo>
                    <a:pt x="1644" y="1008"/>
                  </a:lnTo>
                  <a:lnTo>
                    <a:pt x="1644" y="1010"/>
                  </a:lnTo>
                  <a:lnTo>
                    <a:pt x="1644" y="1012"/>
                  </a:lnTo>
                  <a:lnTo>
                    <a:pt x="1642" y="1012"/>
                  </a:lnTo>
                  <a:lnTo>
                    <a:pt x="1642" y="1010"/>
                  </a:lnTo>
                  <a:lnTo>
                    <a:pt x="1642" y="1008"/>
                  </a:lnTo>
                  <a:lnTo>
                    <a:pt x="1642" y="1006"/>
                  </a:lnTo>
                  <a:lnTo>
                    <a:pt x="1644" y="1006"/>
                  </a:lnTo>
                  <a:lnTo>
                    <a:pt x="1644" y="1004"/>
                  </a:lnTo>
                  <a:lnTo>
                    <a:pt x="1642" y="1004"/>
                  </a:lnTo>
                  <a:lnTo>
                    <a:pt x="1644" y="1004"/>
                  </a:lnTo>
                  <a:lnTo>
                    <a:pt x="1644" y="1002"/>
                  </a:lnTo>
                  <a:lnTo>
                    <a:pt x="1646" y="1002"/>
                  </a:lnTo>
                  <a:lnTo>
                    <a:pt x="1644" y="1000"/>
                  </a:lnTo>
                  <a:lnTo>
                    <a:pt x="1646" y="1000"/>
                  </a:lnTo>
                  <a:lnTo>
                    <a:pt x="1646" y="998"/>
                  </a:lnTo>
                  <a:lnTo>
                    <a:pt x="1648" y="998"/>
                  </a:lnTo>
                  <a:lnTo>
                    <a:pt x="1646" y="998"/>
                  </a:lnTo>
                  <a:lnTo>
                    <a:pt x="1648" y="998"/>
                  </a:lnTo>
                  <a:lnTo>
                    <a:pt x="1648" y="996"/>
                  </a:lnTo>
                  <a:lnTo>
                    <a:pt x="1646" y="996"/>
                  </a:lnTo>
                  <a:lnTo>
                    <a:pt x="1648" y="996"/>
                  </a:lnTo>
                  <a:lnTo>
                    <a:pt x="1648" y="994"/>
                  </a:lnTo>
                  <a:lnTo>
                    <a:pt x="1646" y="994"/>
                  </a:lnTo>
                  <a:lnTo>
                    <a:pt x="1644" y="996"/>
                  </a:lnTo>
                  <a:lnTo>
                    <a:pt x="1644" y="994"/>
                  </a:lnTo>
                  <a:lnTo>
                    <a:pt x="1646" y="994"/>
                  </a:lnTo>
                  <a:lnTo>
                    <a:pt x="1646" y="992"/>
                  </a:lnTo>
                  <a:lnTo>
                    <a:pt x="1644" y="992"/>
                  </a:lnTo>
                  <a:lnTo>
                    <a:pt x="1646" y="992"/>
                  </a:lnTo>
                  <a:lnTo>
                    <a:pt x="1644" y="992"/>
                  </a:lnTo>
                  <a:lnTo>
                    <a:pt x="1646" y="992"/>
                  </a:lnTo>
                  <a:lnTo>
                    <a:pt x="1646" y="991"/>
                  </a:lnTo>
                  <a:lnTo>
                    <a:pt x="1644" y="991"/>
                  </a:lnTo>
                  <a:lnTo>
                    <a:pt x="1644" y="992"/>
                  </a:lnTo>
                  <a:lnTo>
                    <a:pt x="1644" y="991"/>
                  </a:lnTo>
                  <a:lnTo>
                    <a:pt x="1644" y="992"/>
                  </a:lnTo>
                  <a:lnTo>
                    <a:pt x="1642" y="992"/>
                  </a:lnTo>
                  <a:lnTo>
                    <a:pt x="1642" y="991"/>
                  </a:lnTo>
                  <a:lnTo>
                    <a:pt x="1644" y="991"/>
                  </a:lnTo>
                  <a:lnTo>
                    <a:pt x="1646" y="991"/>
                  </a:lnTo>
                  <a:lnTo>
                    <a:pt x="1644" y="991"/>
                  </a:lnTo>
                  <a:lnTo>
                    <a:pt x="1644" y="989"/>
                  </a:lnTo>
                  <a:lnTo>
                    <a:pt x="1644" y="987"/>
                  </a:lnTo>
                  <a:lnTo>
                    <a:pt x="1644" y="989"/>
                  </a:lnTo>
                  <a:lnTo>
                    <a:pt x="1642" y="989"/>
                  </a:lnTo>
                  <a:lnTo>
                    <a:pt x="1642" y="987"/>
                  </a:lnTo>
                  <a:lnTo>
                    <a:pt x="1642" y="989"/>
                  </a:lnTo>
                  <a:lnTo>
                    <a:pt x="1642" y="991"/>
                  </a:lnTo>
                  <a:lnTo>
                    <a:pt x="1640" y="989"/>
                  </a:lnTo>
                  <a:lnTo>
                    <a:pt x="1638" y="987"/>
                  </a:lnTo>
                  <a:lnTo>
                    <a:pt x="1638" y="989"/>
                  </a:lnTo>
                  <a:lnTo>
                    <a:pt x="1638" y="987"/>
                  </a:lnTo>
                  <a:lnTo>
                    <a:pt x="1638" y="985"/>
                  </a:lnTo>
                  <a:lnTo>
                    <a:pt x="1636" y="985"/>
                  </a:lnTo>
                  <a:lnTo>
                    <a:pt x="1638" y="985"/>
                  </a:lnTo>
                  <a:lnTo>
                    <a:pt x="1638" y="983"/>
                  </a:lnTo>
                  <a:lnTo>
                    <a:pt x="1640" y="983"/>
                  </a:lnTo>
                  <a:lnTo>
                    <a:pt x="1638" y="983"/>
                  </a:lnTo>
                  <a:lnTo>
                    <a:pt x="1640" y="981"/>
                  </a:lnTo>
                  <a:lnTo>
                    <a:pt x="1640" y="983"/>
                  </a:lnTo>
                  <a:lnTo>
                    <a:pt x="1638" y="983"/>
                  </a:lnTo>
                  <a:lnTo>
                    <a:pt x="1640" y="983"/>
                  </a:lnTo>
                  <a:lnTo>
                    <a:pt x="1642" y="983"/>
                  </a:lnTo>
                  <a:lnTo>
                    <a:pt x="1642" y="981"/>
                  </a:lnTo>
                  <a:lnTo>
                    <a:pt x="1642" y="983"/>
                  </a:lnTo>
                  <a:lnTo>
                    <a:pt x="1640" y="983"/>
                  </a:lnTo>
                  <a:lnTo>
                    <a:pt x="1640" y="981"/>
                  </a:lnTo>
                  <a:lnTo>
                    <a:pt x="1640" y="979"/>
                  </a:lnTo>
                  <a:lnTo>
                    <a:pt x="1640" y="981"/>
                  </a:lnTo>
                  <a:lnTo>
                    <a:pt x="1638" y="981"/>
                  </a:lnTo>
                  <a:lnTo>
                    <a:pt x="1638" y="979"/>
                  </a:lnTo>
                  <a:lnTo>
                    <a:pt x="1638" y="981"/>
                  </a:lnTo>
                  <a:lnTo>
                    <a:pt x="1638" y="979"/>
                  </a:lnTo>
                  <a:lnTo>
                    <a:pt x="1636" y="979"/>
                  </a:lnTo>
                  <a:lnTo>
                    <a:pt x="1636" y="981"/>
                  </a:lnTo>
                  <a:lnTo>
                    <a:pt x="1636" y="979"/>
                  </a:lnTo>
                  <a:lnTo>
                    <a:pt x="1636" y="977"/>
                  </a:lnTo>
                  <a:lnTo>
                    <a:pt x="1638" y="977"/>
                  </a:lnTo>
                  <a:lnTo>
                    <a:pt x="1638" y="979"/>
                  </a:lnTo>
                  <a:lnTo>
                    <a:pt x="1640" y="979"/>
                  </a:lnTo>
                  <a:lnTo>
                    <a:pt x="1640" y="977"/>
                  </a:lnTo>
                  <a:lnTo>
                    <a:pt x="1640" y="979"/>
                  </a:lnTo>
                  <a:lnTo>
                    <a:pt x="1638" y="977"/>
                  </a:lnTo>
                  <a:lnTo>
                    <a:pt x="1640" y="977"/>
                  </a:lnTo>
                  <a:lnTo>
                    <a:pt x="1640" y="975"/>
                  </a:lnTo>
                  <a:lnTo>
                    <a:pt x="1640" y="977"/>
                  </a:lnTo>
                  <a:lnTo>
                    <a:pt x="1638" y="977"/>
                  </a:lnTo>
                  <a:lnTo>
                    <a:pt x="1638" y="975"/>
                  </a:lnTo>
                  <a:lnTo>
                    <a:pt x="1636" y="975"/>
                  </a:lnTo>
                  <a:lnTo>
                    <a:pt x="1636" y="977"/>
                  </a:lnTo>
                  <a:lnTo>
                    <a:pt x="1636" y="975"/>
                  </a:lnTo>
                  <a:lnTo>
                    <a:pt x="1636" y="973"/>
                  </a:lnTo>
                  <a:lnTo>
                    <a:pt x="1638" y="973"/>
                  </a:lnTo>
                  <a:lnTo>
                    <a:pt x="1638" y="975"/>
                  </a:lnTo>
                  <a:lnTo>
                    <a:pt x="1640" y="975"/>
                  </a:lnTo>
                  <a:lnTo>
                    <a:pt x="1640" y="973"/>
                  </a:lnTo>
                  <a:lnTo>
                    <a:pt x="1640" y="971"/>
                  </a:lnTo>
                  <a:lnTo>
                    <a:pt x="1638" y="973"/>
                  </a:lnTo>
                  <a:lnTo>
                    <a:pt x="1638" y="971"/>
                  </a:lnTo>
                  <a:lnTo>
                    <a:pt x="1638" y="969"/>
                  </a:lnTo>
                  <a:lnTo>
                    <a:pt x="1640" y="968"/>
                  </a:lnTo>
                  <a:lnTo>
                    <a:pt x="1642" y="968"/>
                  </a:lnTo>
                  <a:lnTo>
                    <a:pt x="1644" y="968"/>
                  </a:lnTo>
                  <a:lnTo>
                    <a:pt x="1644" y="966"/>
                  </a:lnTo>
                  <a:lnTo>
                    <a:pt x="1644" y="968"/>
                  </a:lnTo>
                  <a:lnTo>
                    <a:pt x="1642" y="966"/>
                  </a:lnTo>
                  <a:lnTo>
                    <a:pt x="1644" y="964"/>
                  </a:lnTo>
                  <a:lnTo>
                    <a:pt x="1644" y="966"/>
                  </a:lnTo>
                  <a:lnTo>
                    <a:pt x="1644" y="964"/>
                  </a:lnTo>
                  <a:lnTo>
                    <a:pt x="1644" y="962"/>
                  </a:lnTo>
                  <a:lnTo>
                    <a:pt x="1644" y="964"/>
                  </a:lnTo>
                  <a:lnTo>
                    <a:pt x="1642" y="964"/>
                  </a:lnTo>
                  <a:lnTo>
                    <a:pt x="1642" y="966"/>
                  </a:lnTo>
                  <a:lnTo>
                    <a:pt x="1642" y="964"/>
                  </a:lnTo>
                  <a:lnTo>
                    <a:pt x="1642" y="962"/>
                  </a:lnTo>
                  <a:lnTo>
                    <a:pt x="1644" y="962"/>
                  </a:lnTo>
                  <a:lnTo>
                    <a:pt x="1642" y="962"/>
                  </a:lnTo>
                  <a:lnTo>
                    <a:pt x="1642" y="964"/>
                  </a:lnTo>
                  <a:lnTo>
                    <a:pt x="1640" y="964"/>
                  </a:lnTo>
                  <a:lnTo>
                    <a:pt x="1640" y="966"/>
                  </a:lnTo>
                  <a:lnTo>
                    <a:pt x="1638" y="966"/>
                  </a:lnTo>
                  <a:lnTo>
                    <a:pt x="1638" y="968"/>
                  </a:lnTo>
                  <a:lnTo>
                    <a:pt x="1638" y="966"/>
                  </a:lnTo>
                  <a:lnTo>
                    <a:pt x="1638" y="964"/>
                  </a:lnTo>
                  <a:lnTo>
                    <a:pt x="1638" y="966"/>
                  </a:lnTo>
                  <a:lnTo>
                    <a:pt x="1638" y="968"/>
                  </a:lnTo>
                  <a:lnTo>
                    <a:pt x="1636" y="966"/>
                  </a:lnTo>
                  <a:lnTo>
                    <a:pt x="1636" y="968"/>
                  </a:lnTo>
                  <a:lnTo>
                    <a:pt x="1634" y="968"/>
                  </a:lnTo>
                  <a:lnTo>
                    <a:pt x="1636" y="969"/>
                  </a:lnTo>
                  <a:lnTo>
                    <a:pt x="1634" y="969"/>
                  </a:lnTo>
                  <a:lnTo>
                    <a:pt x="1634" y="968"/>
                  </a:lnTo>
                  <a:lnTo>
                    <a:pt x="1634" y="969"/>
                  </a:lnTo>
                  <a:lnTo>
                    <a:pt x="1636" y="969"/>
                  </a:lnTo>
                  <a:lnTo>
                    <a:pt x="1634" y="969"/>
                  </a:lnTo>
                  <a:lnTo>
                    <a:pt x="1632" y="969"/>
                  </a:lnTo>
                  <a:lnTo>
                    <a:pt x="1634" y="969"/>
                  </a:lnTo>
                  <a:lnTo>
                    <a:pt x="1634" y="971"/>
                  </a:lnTo>
                  <a:lnTo>
                    <a:pt x="1636" y="973"/>
                  </a:lnTo>
                  <a:lnTo>
                    <a:pt x="1634" y="973"/>
                  </a:lnTo>
                  <a:lnTo>
                    <a:pt x="1636" y="973"/>
                  </a:lnTo>
                  <a:lnTo>
                    <a:pt x="1634" y="973"/>
                  </a:lnTo>
                  <a:lnTo>
                    <a:pt x="1634" y="975"/>
                  </a:lnTo>
                  <a:lnTo>
                    <a:pt x="1634" y="973"/>
                  </a:lnTo>
                  <a:lnTo>
                    <a:pt x="1632" y="973"/>
                  </a:lnTo>
                  <a:lnTo>
                    <a:pt x="1634" y="973"/>
                  </a:lnTo>
                  <a:lnTo>
                    <a:pt x="1634" y="975"/>
                  </a:lnTo>
                  <a:lnTo>
                    <a:pt x="1632" y="975"/>
                  </a:lnTo>
                  <a:lnTo>
                    <a:pt x="1634" y="975"/>
                  </a:lnTo>
                  <a:lnTo>
                    <a:pt x="1634" y="977"/>
                  </a:lnTo>
                  <a:lnTo>
                    <a:pt x="1634" y="979"/>
                  </a:lnTo>
                  <a:lnTo>
                    <a:pt x="1632" y="979"/>
                  </a:lnTo>
                  <a:lnTo>
                    <a:pt x="1634" y="979"/>
                  </a:lnTo>
                  <a:lnTo>
                    <a:pt x="1634" y="981"/>
                  </a:lnTo>
                  <a:lnTo>
                    <a:pt x="1634" y="983"/>
                  </a:lnTo>
                  <a:lnTo>
                    <a:pt x="1634" y="985"/>
                  </a:lnTo>
                  <a:lnTo>
                    <a:pt x="1636" y="987"/>
                  </a:lnTo>
                  <a:lnTo>
                    <a:pt x="1636" y="989"/>
                  </a:lnTo>
                  <a:lnTo>
                    <a:pt x="1634" y="989"/>
                  </a:lnTo>
                  <a:lnTo>
                    <a:pt x="1634" y="987"/>
                  </a:lnTo>
                  <a:lnTo>
                    <a:pt x="1632" y="987"/>
                  </a:lnTo>
                  <a:lnTo>
                    <a:pt x="1632" y="985"/>
                  </a:lnTo>
                  <a:lnTo>
                    <a:pt x="1630" y="981"/>
                  </a:lnTo>
                  <a:lnTo>
                    <a:pt x="1630" y="983"/>
                  </a:lnTo>
                  <a:lnTo>
                    <a:pt x="1630" y="985"/>
                  </a:lnTo>
                  <a:lnTo>
                    <a:pt x="1632" y="985"/>
                  </a:lnTo>
                  <a:lnTo>
                    <a:pt x="1632" y="987"/>
                  </a:lnTo>
                  <a:lnTo>
                    <a:pt x="1634" y="987"/>
                  </a:lnTo>
                  <a:lnTo>
                    <a:pt x="1634" y="989"/>
                  </a:lnTo>
                  <a:lnTo>
                    <a:pt x="1636" y="989"/>
                  </a:lnTo>
                  <a:lnTo>
                    <a:pt x="1636" y="991"/>
                  </a:lnTo>
                  <a:lnTo>
                    <a:pt x="1636" y="992"/>
                  </a:lnTo>
                  <a:lnTo>
                    <a:pt x="1636" y="994"/>
                  </a:lnTo>
                  <a:lnTo>
                    <a:pt x="1636" y="992"/>
                  </a:lnTo>
                  <a:lnTo>
                    <a:pt x="1634" y="992"/>
                  </a:lnTo>
                  <a:lnTo>
                    <a:pt x="1634" y="991"/>
                  </a:lnTo>
                  <a:lnTo>
                    <a:pt x="1634" y="992"/>
                  </a:lnTo>
                  <a:lnTo>
                    <a:pt x="1634" y="991"/>
                  </a:lnTo>
                  <a:lnTo>
                    <a:pt x="1634" y="992"/>
                  </a:lnTo>
                  <a:lnTo>
                    <a:pt x="1634" y="991"/>
                  </a:lnTo>
                  <a:lnTo>
                    <a:pt x="1632" y="991"/>
                  </a:lnTo>
                  <a:lnTo>
                    <a:pt x="1630" y="991"/>
                  </a:lnTo>
                  <a:lnTo>
                    <a:pt x="1628" y="989"/>
                  </a:lnTo>
                  <a:lnTo>
                    <a:pt x="1628" y="987"/>
                  </a:lnTo>
                  <a:lnTo>
                    <a:pt x="1628" y="989"/>
                  </a:lnTo>
                  <a:lnTo>
                    <a:pt x="1627" y="989"/>
                  </a:lnTo>
                  <a:lnTo>
                    <a:pt x="1627" y="987"/>
                  </a:lnTo>
                  <a:lnTo>
                    <a:pt x="1627" y="985"/>
                  </a:lnTo>
                  <a:lnTo>
                    <a:pt x="1625" y="985"/>
                  </a:lnTo>
                  <a:lnTo>
                    <a:pt x="1625" y="987"/>
                  </a:lnTo>
                  <a:lnTo>
                    <a:pt x="1625" y="985"/>
                  </a:lnTo>
                  <a:lnTo>
                    <a:pt x="1625" y="987"/>
                  </a:lnTo>
                  <a:lnTo>
                    <a:pt x="1623" y="987"/>
                  </a:lnTo>
                  <a:lnTo>
                    <a:pt x="1623" y="985"/>
                  </a:lnTo>
                  <a:lnTo>
                    <a:pt x="1623" y="983"/>
                  </a:lnTo>
                  <a:lnTo>
                    <a:pt x="1625" y="983"/>
                  </a:lnTo>
                  <a:lnTo>
                    <a:pt x="1625" y="981"/>
                  </a:lnTo>
                  <a:lnTo>
                    <a:pt x="1627" y="981"/>
                  </a:lnTo>
                  <a:lnTo>
                    <a:pt x="1625" y="981"/>
                  </a:lnTo>
                  <a:lnTo>
                    <a:pt x="1625" y="979"/>
                  </a:lnTo>
                  <a:lnTo>
                    <a:pt x="1627" y="979"/>
                  </a:lnTo>
                  <a:lnTo>
                    <a:pt x="1625" y="979"/>
                  </a:lnTo>
                  <a:lnTo>
                    <a:pt x="1627" y="979"/>
                  </a:lnTo>
                  <a:lnTo>
                    <a:pt x="1625" y="977"/>
                  </a:lnTo>
                  <a:lnTo>
                    <a:pt x="1627" y="977"/>
                  </a:lnTo>
                  <a:lnTo>
                    <a:pt x="1625" y="977"/>
                  </a:lnTo>
                  <a:lnTo>
                    <a:pt x="1625" y="979"/>
                  </a:lnTo>
                  <a:lnTo>
                    <a:pt x="1625" y="981"/>
                  </a:lnTo>
                  <a:lnTo>
                    <a:pt x="1623" y="981"/>
                  </a:lnTo>
                  <a:lnTo>
                    <a:pt x="1625" y="981"/>
                  </a:lnTo>
                  <a:lnTo>
                    <a:pt x="1623" y="981"/>
                  </a:lnTo>
                  <a:lnTo>
                    <a:pt x="1623" y="983"/>
                  </a:lnTo>
                  <a:lnTo>
                    <a:pt x="1623" y="981"/>
                  </a:lnTo>
                  <a:lnTo>
                    <a:pt x="1623" y="983"/>
                  </a:lnTo>
                  <a:lnTo>
                    <a:pt x="1621" y="983"/>
                  </a:lnTo>
                  <a:lnTo>
                    <a:pt x="1623" y="983"/>
                  </a:lnTo>
                  <a:lnTo>
                    <a:pt x="1621" y="983"/>
                  </a:lnTo>
                  <a:lnTo>
                    <a:pt x="1621" y="985"/>
                  </a:lnTo>
                  <a:lnTo>
                    <a:pt x="1621" y="987"/>
                  </a:lnTo>
                  <a:lnTo>
                    <a:pt x="1621" y="989"/>
                  </a:lnTo>
                  <a:lnTo>
                    <a:pt x="1623" y="989"/>
                  </a:lnTo>
                  <a:lnTo>
                    <a:pt x="1623" y="987"/>
                  </a:lnTo>
                  <a:lnTo>
                    <a:pt x="1625" y="987"/>
                  </a:lnTo>
                  <a:lnTo>
                    <a:pt x="1627" y="987"/>
                  </a:lnTo>
                  <a:lnTo>
                    <a:pt x="1627" y="989"/>
                  </a:lnTo>
                  <a:lnTo>
                    <a:pt x="1625" y="989"/>
                  </a:lnTo>
                  <a:lnTo>
                    <a:pt x="1627" y="989"/>
                  </a:lnTo>
                  <a:lnTo>
                    <a:pt x="1627" y="991"/>
                  </a:lnTo>
                  <a:lnTo>
                    <a:pt x="1628" y="991"/>
                  </a:lnTo>
                  <a:lnTo>
                    <a:pt x="1630" y="991"/>
                  </a:lnTo>
                  <a:lnTo>
                    <a:pt x="1630" y="992"/>
                  </a:lnTo>
                  <a:lnTo>
                    <a:pt x="1630" y="991"/>
                  </a:lnTo>
                  <a:lnTo>
                    <a:pt x="1632" y="991"/>
                  </a:lnTo>
                  <a:lnTo>
                    <a:pt x="1632" y="992"/>
                  </a:lnTo>
                  <a:lnTo>
                    <a:pt x="1634" y="992"/>
                  </a:lnTo>
                  <a:lnTo>
                    <a:pt x="1634" y="994"/>
                  </a:lnTo>
                  <a:lnTo>
                    <a:pt x="1636" y="994"/>
                  </a:lnTo>
                  <a:lnTo>
                    <a:pt x="1636" y="996"/>
                  </a:lnTo>
                  <a:lnTo>
                    <a:pt x="1638" y="996"/>
                  </a:lnTo>
                  <a:lnTo>
                    <a:pt x="1638" y="998"/>
                  </a:lnTo>
                  <a:lnTo>
                    <a:pt x="1636" y="998"/>
                  </a:lnTo>
                  <a:lnTo>
                    <a:pt x="1638" y="998"/>
                  </a:lnTo>
                  <a:lnTo>
                    <a:pt x="1638" y="1000"/>
                  </a:lnTo>
                  <a:lnTo>
                    <a:pt x="1636" y="1000"/>
                  </a:lnTo>
                  <a:lnTo>
                    <a:pt x="1638" y="1000"/>
                  </a:lnTo>
                  <a:lnTo>
                    <a:pt x="1636" y="1000"/>
                  </a:lnTo>
                  <a:lnTo>
                    <a:pt x="1636" y="1002"/>
                  </a:lnTo>
                  <a:lnTo>
                    <a:pt x="1634" y="1002"/>
                  </a:lnTo>
                  <a:lnTo>
                    <a:pt x="1634" y="1000"/>
                  </a:lnTo>
                  <a:lnTo>
                    <a:pt x="1634" y="1002"/>
                  </a:lnTo>
                  <a:lnTo>
                    <a:pt x="1634" y="1000"/>
                  </a:lnTo>
                  <a:lnTo>
                    <a:pt x="1632" y="1000"/>
                  </a:lnTo>
                  <a:lnTo>
                    <a:pt x="1632" y="998"/>
                  </a:lnTo>
                  <a:lnTo>
                    <a:pt x="1630" y="998"/>
                  </a:lnTo>
                  <a:lnTo>
                    <a:pt x="1630" y="996"/>
                  </a:lnTo>
                  <a:lnTo>
                    <a:pt x="1628" y="996"/>
                  </a:lnTo>
                  <a:lnTo>
                    <a:pt x="1628" y="994"/>
                  </a:lnTo>
                  <a:lnTo>
                    <a:pt x="1627" y="992"/>
                  </a:lnTo>
                  <a:lnTo>
                    <a:pt x="1625" y="992"/>
                  </a:lnTo>
                  <a:lnTo>
                    <a:pt x="1625" y="991"/>
                  </a:lnTo>
                  <a:lnTo>
                    <a:pt x="1625" y="992"/>
                  </a:lnTo>
                  <a:lnTo>
                    <a:pt x="1627" y="992"/>
                  </a:lnTo>
                  <a:lnTo>
                    <a:pt x="1627" y="994"/>
                  </a:lnTo>
                  <a:lnTo>
                    <a:pt x="1628" y="994"/>
                  </a:lnTo>
                  <a:lnTo>
                    <a:pt x="1628" y="996"/>
                  </a:lnTo>
                  <a:lnTo>
                    <a:pt x="1630" y="998"/>
                  </a:lnTo>
                  <a:lnTo>
                    <a:pt x="1630" y="1000"/>
                  </a:lnTo>
                  <a:lnTo>
                    <a:pt x="1632" y="1000"/>
                  </a:lnTo>
                  <a:lnTo>
                    <a:pt x="1632" y="1002"/>
                  </a:lnTo>
                  <a:lnTo>
                    <a:pt x="1634" y="1002"/>
                  </a:lnTo>
                  <a:lnTo>
                    <a:pt x="1636" y="1002"/>
                  </a:lnTo>
                  <a:lnTo>
                    <a:pt x="1636" y="1004"/>
                  </a:lnTo>
                  <a:lnTo>
                    <a:pt x="1638" y="1004"/>
                  </a:lnTo>
                  <a:lnTo>
                    <a:pt x="1636" y="1004"/>
                  </a:lnTo>
                  <a:lnTo>
                    <a:pt x="1638" y="1004"/>
                  </a:lnTo>
                  <a:lnTo>
                    <a:pt x="1638" y="1006"/>
                  </a:lnTo>
                  <a:lnTo>
                    <a:pt x="1638" y="1008"/>
                  </a:lnTo>
                  <a:lnTo>
                    <a:pt x="1636" y="1008"/>
                  </a:lnTo>
                  <a:lnTo>
                    <a:pt x="1636" y="1006"/>
                  </a:lnTo>
                  <a:lnTo>
                    <a:pt x="1634" y="1006"/>
                  </a:lnTo>
                  <a:lnTo>
                    <a:pt x="1636" y="1006"/>
                  </a:lnTo>
                  <a:lnTo>
                    <a:pt x="1634" y="1006"/>
                  </a:lnTo>
                  <a:lnTo>
                    <a:pt x="1634" y="1008"/>
                  </a:lnTo>
                  <a:lnTo>
                    <a:pt x="1636" y="1008"/>
                  </a:lnTo>
                  <a:lnTo>
                    <a:pt x="1634" y="1008"/>
                  </a:lnTo>
                  <a:lnTo>
                    <a:pt x="1636" y="1008"/>
                  </a:lnTo>
                  <a:lnTo>
                    <a:pt x="1636" y="1010"/>
                  </a:lnTo>
                  <a:lnTo>
                    <a:pt x="1634" y="1010"/>
                  </a:lnTo>
                  <a:lnTo>
                    <a:pt x="1632" y="1008"/>
                  </a:lnTo>
                  <a:lnTo>
                    <a:pt x="1632" y="1006"/>
                  </a:lnTo>
                  <a:lnTo>
                    <a:pt x="1630" y="1006"/>
                  </a:lnTo>
                  <a:lnTo>
                    <a:pt x="1630" y="1004"/>
                  </a:lnTo>
                  <a:lnTo>
                    <a:pt x="1628" y="1004"/>
                  </a:lnTo>
                  <a:lnTo>
                    <a:pt x="1630" y="1004"/>
                  </a:lnTo>
                  <a:lnTo>
                    <a:pt x="1630" y="1006"/>
                  </a:lnTo>
                  <a:lnTo>
                    <a:pt x="1632" y="1008"/>
                  </a:lnTo>
                  <a:lnTo>
                    <a:pt x="1634" y="1010"/>
                  </a:lnTo>
                  <a:lnTo>
                    <a:pt x="1636" y="1010"/>
                  </a:lnTo>
                  <a:lnTo>
                    <a:pt x="1636" y="1012"/>
                  </a:lnTo>
                  <a:lnTo>
                    <a:pt x="1638" y="1012"/>
                  </a:lnTo>
                  <a:lnTo>
                    <a:pt x="1636" y="1012"/>
                  </a:lnTo>
                  <a:lnTo>
                    <a:pt x="1636" y="1014"/>
                  </a:lnTo>
                  <a:lnTo>
                    <a:pt x="1638" y="1012"/>
                  </a:lnTo>
                  <a:lnTo>
                    <a:pt x="1638" y="1014"/>
                  </a:lnTo>
                  <a:lnTo>
                    <a:pt x="1636" y="1014"/>
                  </a:lnTo>
                  <a:lnTo>
                    <a:pt x="1636" y="1016"/>
                  </a:lnTo>
                  <a:lnTo>
                    <a:pt x="1634" y="1016"/>
                  </a:lnTo>
                  <a:lnTo>
                    <a:pt x="1634" y="1014"/>
                  </a:lnTo>
                  <a:lnTo>
                    <a:pt x="1632" y="1014"/>
                  </a:lnTo>
                  <a:lnTo>
                    <a:pt x="1632" y="1012"/>
                  </a:lnTo>
                  <a:lnTo>
                    <a:pt x="1632" y="1010"/>
                  </a:lnTo>
                  <a:lnTo>
                    <a:pt x="1630" y="1010"/>
                  </a:lnTo>
                  <a:lnTo>
                    <a:pt x="1628" y="1010"/>
                  </a:lnTo>
                  <a:lnTo>
                    <a:pt x="1628" y="1008"/>
                  </a:lnTo>
                  <a:lnTo>
                    <a:pt x="1628" y="1010"/>
                  </a:lnTo>
                  <a:lnTo>
                    <a:pt x="1627" y="1010"/>
                  </a:lnTo>
                  <a:lnTo>
                    <a:pt x="1627" y="1008"/>
                  </a:lnTo>
                  <a:lnTo>
                    <a:pt x="1625" y="1008"/>
                  </a:lnTo>
                  <a:lnTo>
                    <a:pt x="1625" y="1010"/>
                  </a:lnTo>
                  <a:lnTo>
                    <a:pt x="1625" y="1008"/>
                  </a:lnTo>
                  <a:lnTo>
                    <a:pt x="1623" y="1008"/>
                  </a:lnTo>
                  <a:lnTo>
                    <a:pt x="1621" y="1008"/>
                  </a:lnTo>
                  <a:lnTo>
                    <a:pt x="1623" y="1008"/>
                  </a:lnTo>
                  <a:lnTo>
                    <a:pt x="1623" y="1010"/>
                  </a:lnTo>
                  <a:lnTo>
                    <a:pt x="1625" y="1010"/>
                  </a:lnTo>
                  <a:lnTo>
                    <a:pt x="1627" y="1010"/>
                  </a:lnTo>
                  <a:lnTo>
                    <a:pt x="1627" y="1008"/>
                  </a:lnTo>
                  <a:lnTo>
                    <a:pt x="1627" y="1010"/>
                  </a:lnTo>
                  <a:lnTo>
                    <a:pt x="1628" y="1010"/>
                  </a:lnTo>
                  <a:lnTo>
                    <a:pt x="1630" y="1012"/>
                  </a:lnTo>
                  <a:lnTo>
                    <a:pt x="1632" y="1012"/>
                  </a:lnTo>
                  <a:lnTo>
                    <a:pt x="1630" y="1014"/>
                  </a:lnTo>
                  <a:lnTo>
                    <a:pt x="1632" y="1014"/>
                  </a:lnTo>
                  <a:lnTo>
                    <a:pt x="1632" y="1016"/>
                  </a:lnTo>
                  <a:lnTo>
                    <a:pt x="1634" y="1016"/>
                  </a:lnTo>
                  <a:lnTo>
                    <a:pt x="1634" y="1017"/>
                  </a:lnTo>
                  <a:lnTo>
                    <a:pt x="1636" y="1017"/>
                  </a:lnTo>
                  <a:lnTo>
                    <a:pt x="1638" y="1017"/>
                  </a:lnTo>
                  <a:lnTo>
                    <a:pt x="1636" y="1017"/>
                  </a:lnTo>
                  <a:lnTo>
                    <a:pt x="1638" y="1016"/>
                  </a:lnTo>
                  <a:lnTo>
                    <a:pt x="1636" y="1016"/>
                  </a:lnTo>
                  <a:lnTo>
                    <a:pt x="1638" y="1016"/>
                  </a:lnTo>
                  <a:lnTo>
                    <a:pt x="1640" y="1016"/>
                  </a:lnTo>
                  <a:lnTo>
                    <a:pt x="1642" y="1016"/>
                  </a:lnTo>
                  <a:lnTo>
                    <a:pt x="1642" y="1019"/>
                  </a:lnTo>
                  <a:lnTo>
                    <a:pt x="1644" y="1023"/>
                  </a:lnTo>
                  <a:lnTo>
                    <a:pt x="1646" y="1027"/>
                  </a:lnTo>
                  <a:lnTo>
                    <a:pt x="1646" y="1029"/>
                  </a:lnTo>
                  <a:lnTo>
                    <a:pt x="1646" y="1033"/>
                  </a:lnTo>
                  <a:lnTo>
                    <a:pt x="1650" y="1037"/>
                  </a:lnTo>
                  <a:lnTo>
                    <a:pt x="1650" y="1039"/>
                  </a:lnTo>
                  <a:lnTo>
                    <a:pt x="1648" y="1037"/>
                  </a:lnTo>
                  <a:lnTo>
                    <a:pt x="1648" y="1035"/>
                  </a:lnTo>
                  <a:lnTo>
                    <a:pt x="1646" y="1035"/>
                  </a:lnTo>
                  <a:lnTo>
                    <a:pt x="1648" y="1035"/>
                  </a:lnTo>
                  <a:lnTo>
                    <a:pt x="1648" y="1033"/>
                  </a:lnTo>
                  <a:lnTo>
                    <a:pt x="1646" y="1033"/>
                  </a:lnTo>
                  <a:lnTo>
                    <a:pt x="1646" y="1031"/>
                  </a:lnTo>
                  <a:lnTo>
                    <a:pt x="1646" y="1029"/>
                  </a:lnTo>
                  <a:lnTo>
                    <a:pt x="1646" y="1027"/>
                  </a:lnTo>
                  <a:lnTo>
                    <a:pt x="1644" y="1027"/>
                  </a:lnTo>
                  <a:lnTo>
                    <a:pt x="1644" y="1025"/>
                  </a:lnTo>
                  <a:lnTo>
                    <a:pt x="1644" y="1023"/>
                  </a:lnTo>
                  <a:lnTo>
                    <a:pt x="1644" y="1021"/>
                  </a:lnTo>
                  <a:lnTo>
                    <a:pt x="1642" y="1019"/>
                  </a:lnTo>
                  <a:lnTo>
                    <a:pt x="1642" y="1021"/>
                  </a:lnTo>
                  <a:lnTo>
                    <a:pt x="1642" y="1023"/>
                  </a:lnTo>
                  <a:lnTo>
                    <a:pt x="1644" y="1023"/>
                  </a:lnTo>
                  <a:lnTo>
                    <a:pt x="1644" y="1025"/>
                  </a:lnTo>
                  <a:lnTo>
                    <a:pt x="1642" y="1025"/>
                  </a:lnTo>
                  <a:lnTo>
                    <a:pt x="1642" y="1023"/>
                  </a:lnTo>
                  <a:lnTo>
                    <a:pt x="1642" y="1025"/>
                  </a:lnTo>
                  <a:lnTo>
                    <a:pt x="1642" y="1027"/>
                  </a:lnTo>
                  <a:lnTo>
                    <a:pt x="1644" y="1027"/>
                  </a:lnTo>
                  <a:lnTo>
                    <a:pt x="1642" y="1027"/>
                  </a:lnTo>
                  <a:lnTo>
                    <a:pt x="1644" y="1027"/>
                  </a:lnTo>
                  <a:lnTo>
                    <a:pt x="1644" y="1025"/>
                  </a:lnTo>
                  <a:lnTo>
                    <a:pt x="1644" y="1027"/>
                  </a:lnTo>
                  <a:lnTo>
                    <a:pt x="1644" y="1029"/>
                  </a:lnTo>
                  <a:lnTo>
                    <a:pt x="1646" y="1031"/>
                  </a:lnTo>
                  <a:lnTo>
                    <a:pt x="1646" y="1033"/>
                  </a:lnTo>
                  <a:lnTo>
                    <a:pt x="1644" y="1033"/>
                  </a:lnTo>
                  <a:lnTo>
                    <a:pt x="1644" y="1031"/>
                  </a:lnTo>
                  <a:lnTo>
                    <a:pt x="1644" y="1029"/>
                  </a:lnTo>
                  <a:lnTo>
                    <a:pt x="1642" y="1029"/>
                  </a:lnTo>
                  <a:lnTo>
                    <a:pt x="1644" y="1029"/>
                  </a:lnTo>
                  <a:lnTo>
                    <a:pt x="1642" y="1029"/>
                  </a:lnTo>
                  <a:lnTo>
                    <a:pt x="1642" y="1031"/>
                  </a:lnTo>
                  <a:lnTo>
                    <a:pt x="1644" y="1031"/>
                  </a:lnTo>
                  <a:lnTo>
                    <a:pt x="1642" y="1031"/>
                  </a:lnTo>
                  <a:lnTo>
                    <a:pt x="1640" y="1029"/>
                  </a:lnTo>
                  <a:lnTo>
                    <a:pt x="1638" y="1029"/>
                  </a:lnTo>
                  <a:lnTo>
                    <a:pt x="1640" y="1029"/>
                  </a:lnTo>
                  <a:lnTo>
                    <a:pt x="1640" y="1031"/>
                  </a:lnTo>
                  <a:lnTo>
                    <a:pt x="1642" y="1031"/>
                  </a:lnTo>
                  <a:lnTo>
                    <a:pt x="1640" y="1031"/>
                  </a:lnTo>
                  <a:lnTo>
                    <a:pt x="1640" y="1033"/>
                  </a:lnTo>
                  <a:lnTo>
                    <a:pt x="1640" y="1031"/>
                  </a:lnTo>
                  <a:lnTo>
                    <a:pt x="1638" y="1031"/>
                  </a:lnTo>
                  <a:lnTo>
                    <a:pt x="1638" y="1033"/>
                  </a:lnTo>
                  <a:lnTo>
                    <a:pt x="1636" y="1031"/>
                  </a:lnTo>
                  <a:lnTo>
                    <a:pt x="1634" y="1031"/>
                  </a:lnTo>
                  <a:lnTo>
                    <a:pt x="1636" y="1031"/>
                  </a:lnTo>
                  <a:lnTo>
                    <a:pt x="1636" y="1033"/>
                  </a:lnTo>
                  <a:lnTo>
                    <a:pt x="1634" y="1033"/>
                  </a:lnTo>
                  <a:lnTo>
                    <a:pt x="1636" y="1033"/>
                  </a:lnTo>
                  <a:lnTo>
                    <a:pt x="1634" y="1033"/>
                  </a:lnTo>
                  <a:lnTo>
                    <a:pt x="1634" y="1035"/>
                  </a:lnTo>
                  <a:lnTo>
                    <a:pt x="1632" y="1035"/>
                  </a:lnTo>
                  <a:lnTo>
                    <a:pt x="1632" y="1033"/>
                  </a:lnTo>
                  <a:lnTo>
                    <a:pt x="1630" y="1033"/>
                  </a:lnTo>
                  <a:lnTo>
                    <a:pt x="1630" y="1031"/>
                  </a:lnTo>
                  <a:lnTo>
                    <a:pt x="1630" y="1029"/>
                  </a:lnTo>
                  <a:lnTo>
                    <a:pt x="1630" y="1031"/>
                  </a:lnTo>
                  <a:lnTo>
                    <a:pt x="1630" y="1033"/>
                  </a:lnTo>
                  <a:lnTo>
                    <a:pt x="1630" y="1035"/>
                  </a:lnTo>
                  <a:lnTo>
                    <a:pt x="1632" y="1035"/>
                  </a:lnTo>
                  <a:lnTo>
                    <a:pt x="1634" y="1035"/>
                  </a:lnTo>
                  <a:lnTo>
                    <a:pt x="1636" y="1035"/>
                  </a:lnTo>
                  <a:lnTo>
                    <a:pt x="1636" y="1037"/>
                  </a:lnTo>
                  <a:lnTo>
                    <a:pt x="1636" y="1035"/>
                  </a:lnTo>
                  <a:lnTo>
                    <a:pt x="1638" y="1037"/>
                  </a:lnTo>
                  <a:lnTo>
                    <a:pt x="1638" y="1035"/>
                  </a:lnTo>
                  <a:lnTo>
                    <a:pt x="1636" y="1035"/>
                  </a:lnTo>
                  <a:lnTo>
                    <a:pt x="1638" y="1035"/>
                  </a:lnTo>
                  <a:lnTo>
                    <a:pt x="1640" y="1035"/>
                  </a:lnTo>
                  <a:lnTo>
                    <a:pt x="1642" y="1035"/>
                  </a:lnTo>
                  <a:lnTo>
                    <a:pt x="1640" y="1035"/>
                  </a:lnTo>
                  <a:lnTo>
                    <a:pt x="1640" y="1037"/>
                  </a:lnTo>
                  <a:lnTo>
                    <a:pt x="1642" y="1037"/>
                  </a:lnTo>
                  <a:lnTo>
                    <a:pt x="1640" y="1037"/>
                  </a:lnTo>
                  <a:lnTo>
                    <a:pt x="1642" y="1039"/>
                  </a:lnTo>
                  <a:lnTo>
                    <a:pt x="1640" y="1039"/>
                  </a:lnTo>
                  <a:lnTo>
                    <a:pt x="1642" y="1039"/>
                  </a:lnTo>
                  <a:lnTo>
                    <a:pt x="1640" y="1039"/>
                  </a:lnTo>
                  <a:lnTo>
                    <a:pt x="1642" y="1039"/>
                  </a:lnTo>
                  <a:lnTo>
                    <a:pt x="1642" y="1040"/>
                  </a:lnTo>
                  <a:lnTo>
                    <a:pt x="1640" y="1040"/>
                  </a:lnTo>
                  <a:lnTo>
                    <a:pt x="1642" y="1040"/>
                  </a:lnTo>
                  <a:lnTo>
                    <a:pt x="1642" y="1039"/>
                  </a:lnTo>
                  <a:lnTo>
                    <a:pt x="1642" y="1037"/>
                  </a:lnTo>
                  <a:lnTo>
                    <a:pt x="1644" y="1037"/>
                  </a:lnTo>
                  <a:lnTo>
                    <a:pt x="1644" y="1035"/>
                  </a:lnTo>
                  <a:lnTo>
                    <a:pt x="1644" y="1037"/>
                  </a:lnTo>
                  <a:lnTo>
                    <a:pt x="1644" y="1035"/>
                  </a:lnTo>
                  <a:lnTo>
                    <a:pt x="1646" y="1035"/>
                  </a:lnTo>
                  <a:lnTo>
                    <a:pt x="1646" y="1037"/>
                  </a:lnTo>
                  <a:lnTo>
                    <a:pt x="1646" y="1039"/>
                  </a:lnTo>
                  <a:lnTo>
                    <a:pt x="1646" y="1040"/>
                  </a:lnTo>
                  <a:lnTo>
                    <a:pt x="1646" y="1042"/>
                  </a:lnTo>
                  <a:lnTo>
                    <a:pt x="1644" y="1042"/>
                  </a:lnTo>
                  <a:lnTo>
                    <a:pt x="1646" y="1042"/>
                  </a:lnTo>
                  <a:lnTo>
                    <a:pt x="1644" y="1042"/>
                  </a:lnTo>
                  <a:lnTo>
                    <a:pt x="1642" y="1044"/>
                  </a:lnTo>
                  <a:lnTo>
                    <a:pt x="1642" y="1046"/>
                  </a:lnTo>
                  <a:lnTo>
                    <a:pt x="1640" y="1046"/>
                  </a:lnTo>
                  <a:lnTo>
                    <a:pt x="1640" y="1048"/>
                  </a:lnTo>
                  <a:lnTo>
                    <a:pt x="1638" y="1048"/>
                  </a:lnTo>
                  <a:lnTo>
                    <a:pt x="1638" y="1046"/>
                  </a:lnTo>
                  <a:lnTo>
                    <a:pt x="1638" y="1048"/>
                  </a:lnTo>
                  <a:lnTo>
                    <a:pt x="1638" y="1046"/>
                  </a:lnTo>
                  <a:lnTo>
                    <a:pt x="1636" y="1046"/>
                  </a:lnTo>
                  <a:lnTo>
                    <a:pt x="1636" y="1048"/>
                  </a:lnTo>
                  <a:lnTo>
                    <a:pt x="1636" y="1046"/>
                  </a:lnTo>
                  <a:lnTo>
                    <a:pt x="1636" y="1044"/>
                  </a:lnTo>
                  <a:lnTo>
                    <a:pt x="1634" y="1044"/>
                  </a:lnTo>
                  <a:lnTo>
                    <a:pt x="1636" y="1046"/>
                  </a:lnTo>
                  <a:lnTo>
                    <a:pt x="1634" y="1046"/>
                  </a:lnTo>
                  <a:lnTo>
                    <a:pt x="1632" y="1046"/>
                  </a:lnTo>
                  <a:lnTo>
                    <a:pt x="1632" y="1044"/>
                  </a:lnTo>
                  <a:lnTo>
                    <a:pt x="1634" y="1044"/>
                  </a:lnTo>
                  <a:lnTo>
                    <a:pt x="1632" y="1042"/>
                  </a:lnTo>
                  <a:lnTo>
                    <a:pt x="1632" y="1044"/>
                  </a:lnTo>
                  <a:lnTo>
                    <a:pt x="1632" y="1046"/>
                  </a:lnTo>
                  <a:lnTo>
                    <a:pt x="1630" y="1046"/>
                  </a:lnTo>
                  <a:lnTo>
                    <a:pt x="1628" y="1046"/>
                  </a:lnTo>
                  <a:lnTo>
                    <a:pt x="1628" y="1044"/>
                  </a:lnTo>
                  <a:lnTo>
                    <a:pt x="1627" y="1044"/>
                  </a:lnTo>
                  <a:lnTo>
                    <a:pt x="1625" y="1044"/>
                  </a:lnTo>
                  <a:lnTo>
                    <a:pt x="1627" y="1044"/>
                  </a:lnTo>
                  <a:lnTo>
                    <a:pt x="1627" y="1046"/>
                  </a:lnTo>
                  <a:lnTo>
                    <a:pt x="1627" y="1044"/>
                  </a:lnTo>
                  <a:lnTo>
                    <a:pt x="1628" y="1046"/>
                  </a:lnTo>
                  <a:lnTo>
                    <a:pt x="1630" y="1046"/>
                  </a:lnTo>
                  <a:lnTo>
                    <a:pt x="1632" y="1048"/>
                  </a:lnTo>
                  <a:lnTo>
                    <a:pt x="1634" y="1048"/>
                  </a:lnTo>
                  <a:lnTo>
                    <a:pt x="1634" y="1050"/>
                  </a:lnTo>
                  <a:lnTo>
                    <a:pt x="1632" y="1050"/>
                  </a:lnTo>
                  <a:lnTo>
                    <a:pt x="1634" y="1050"/>
                  </a:lnTo>
                  <a:lnTo>
                    <a:pt x="1632" y="1050"/>
                  </a:lnTo>
                  <a:lnTo>
                    <a:pt x="1630" y="1050"/>
                  </a:lnTo>
                  <a:lnTo>
                    <a:pt x="1632" y="1050"/>
                  </a:lnTo>
                  <a:lnTo>
                    <a:pt x="1632" y="1052"/>
                  </a:lnTo>
                  <a:lnTo>
                    <a:pt x="1632" y="1050"/>
                  </a:lnTo>
                  <a:lnTo>
                    <a:pt x="1632" y="1052"/>
                  </a:lnTo>
                  <a:lnTo>
                    <a:pt x="1630" y="1054"/>
                  </a:lnTo>
                  <a:lnTo>
                    <a:pt x="1628" y="1054"/>
                  </a:lnTo>
                  <a:lnTo>
                    <a:pt x="1627" y="1052"/>
                  </a:lnTo>
                  <a:lnTo>
                    <a:pt x="1625" y="1052"/>
                  </a:lnTo>
                  <a:lnTo>
                    <a:pt x="1625" y="1050"/>
                  </a:lnTo>
                  <a:lnTo>
                    <a:pt x="1625" y="1052"/>
                  </a:lnTo>
                  <a:lnTo>
                    <a:pt x="1627" y="1052"/>
                  </a:lnTo>
                  <a:lnTo>
                    <a:pt x="1627" y="1054"/>
                  </a:lnTo>
                  <a:lnTo>
                    <a:pt x="1628" y="1054"/>
                  </a:lnTo>
                  <a:lnTo>
                    <a:pt x="1628" y="1056"/>
                  </a:lnTo>
                  <a:lnTo>
                    <a:pt x="1630" y="1056"/>
                  </a:lnTo>
                  <a:lnTo>
                    <a:pt x="1630" y="1054"/>
                  </a:lnTo>
                  <a:lnTo>
                    <a:pt x="1632" y="1054"/>
                  </a:lnTo>
                  <a:lnTo>
                    <a:pt x="1632" y="1056"/>
                  </a:lnTo>
                  <a:lnTo>
                    <a:pt x="1634" y="1056"/>
                  </a:lnTo>
                  <a:lnTo>
                    <a:pt x="1632" y="1056"/>
                  </a:lnTo>
                  <a:lnTo>
                    <a:pt x="1632" y="1054"/>
                  </a:lnTo>
                  <a:lnTo>
                    <a:pt x="1634" y="1054"/>
                  </a:lnTo>
                  <a:lnTo>
                    <a:pt x="1634" y="1052"/>
                  </a:lnTo>
                  <a:lnTo>
                    <a:pt x="1634" y="1054"/>
                  </a:lnTo>
                  <a:lnTo>
                    <a:pt x="1636" y="1054"/>
                  </a:lnTo>
                  <a:lnTo>
                    <a:pt x="1634" y="1054"/>
                  </a:lnTo>
                  <a:lnTo>
                    <a:pt x="1634" y="1056"/>
                  </a:lnTo>
                  <a:lnTo>
                    <a:pt x="1636" y="1056"/>
                  </a:lnTo>
                  <a:lnTo>
                    <a:pt x="1636" y="1054"/>
                  </a:lnTo>
                  <a:lnTo>
                    <a:pt x="1638" y="1054"/>
                  </a:lnTo>
                  <a:lnTo>
                    <a:pt x="1638" y="1056"/>
                  </a:lnTo>
                  <a:lnTo>
                    <a:pt x="1636" y="1056"/>
                  </a:lnTo>
                  <a:lnTo>
                    <a:pt x="1636" y="1058"/>
                  </a:lnTo>
                  <a:lnTo>
                    <a:pt x="1634" y="1058"/>
                  </a:lnTo>
                  <a:lnTo>
                    <a:pt x="1634" y="1060"/>
                  </a:lnTo>
                  <a:lnTo>
                    <a:pt x="1632" y="1060"/>
                  </a:lnTo>
                  <a:lnTo>
                    <a:pt x="1632" y="1058"/>
                  </a:lnTo>
                  <a:lnTo>
                    <a:pt x="1632" y="1060"/>
                  </a:lnTo>
                  <a:lnTo>
                    <a:pt x="1630" y="1060"/>
                  </a:lnTo>
                  <a:lnTo>
                    <a:pt x="1630" y="1058"/>
                  </a:lnTo>
                  <a:lnTo>
                    <a:pt x="1630" y="1060"/>
                  </a:lnTo>
                  <a:lnTo>
                    <a:pt x="1630" y="1058"/>
                  </a:lnTo>
                  <a:lnTo>
                    <a:pt x="1630" y="1060"/>
                  </a:lnTo>
                  <a:lnTo>
                    <a:pt x="1628" y="1060"/>
                  </a:lnTo>
                  <a:lnTo>
                    <a:pt x="1627" y="1060"/>
                  </a:lnTo>
                  <a:lnTo>
                    <a:pt x="1625" y="1060"/>
                  </a:lnTo>
                  <a:lnTo>
                    <a:pt x="1625" y="1058"/>
                  </a:lnTo>
                  <a:lnTo>
                    <a:pt x="1625" y="1060"/>
                  </a:lnTo>
                  <a:lnTo>
                    <a:pt x="1623" y="1060"/>
                  </a:lnTo>
                  <a:lnTo>
                    <a:pt x="1623" y="1062"/>
                  </a:lnTo>
                  <a:lnTo>
                    <a:pt x="1621" y="1062"/>
                  </a:lnTo>
                  <a:lnTo>
                    <a:pt x="1619" y="1062"/>
                  </a:lnTo>
                  <a:lnTo>
                    <a:pt x="1621" y="1062"/>
                  </a:lnTo>
                  <a:lnTo>
                    <a:pt x="1621" y="1060"/>
                  </a:lnTo>
                  <a:lnTo>
                    <a:pt x="1619" y="1060"/>
                  </a:lnTo>
                  <a:lnTo>
                    <a:pt x="1621" y="1060"/>
                  </a:lnTo>
                  <a:lnTo>
                    <a:pt x="1619" y="1060"/>
                  </a:lnTo>
                  <a:lnTo>
                    <a:pt x="1621" y="1060"/>
                  </a:lnTo>
                  <a:lnTo>
                    <a:pt x="1621" y="1062"/>
                  </a:lnTo>
                  <a:lnTo>
                    <a:pt x="1619" y="1062"/>
                  </a:lnTo>
                  <a:lnTo>
                    <a:pt x="1621" y="1062"/>
                  </a:lnTo>
                  <a:lnTo>
                    <a:pt x="1621" y="1064"/>
                  </a:lnTo>
                  <a:lnTo>
                    <a:pt x="1619" y="1064"/>
                  </a:lnTo>
                  <a:lnTo>
                    <a:pt x="1617" y="1064"/>
                  </a:lnTo>
                  <a:lnTo>
                    <a:pt x="1615" y="1065"/>
                  </a:lnTo>
                  <a:lnTo>
                    <a:pt x="1615" y="1067"/>
                  </a:lnTo>
                  <a:lnTo>
                    <a:pt x="1613" y="1069"/>
                  </a:lnTo>
                  <a:lnTo>
                    <a:pt x="1613" y="1071"/>
                  </a:lnTo>
                  <a:lnTo>
                    <a:pt x="1611" y="1071"/>
                  </a:lnTo>
                  <a:lnTo>
                    <a:pt x="1611" y="1073"/>
                  </a:lnTo>
                  <a:lnTo>
                    <a:pt x="1611" y="1075"/>
                  </a:lnTo>
                  <a:lnTo>
                    <a:pt x="1611" y="1073"/>
                  </a:lnTo>
                  <a:lnTo>
                    <a:pt x="1611" y="1071"/>
                  </a:lnTo>
                  <a:lnTo>
                    <a:pt x="1611" y="1069"/>
                  </a:lnTo>
                  <a:lnTo>
                    <a:pt x="1611" y="1071"/>
                  </a:lnTo>
                  <a:lnTo>
                    <a:pt x="1611" y="1073"/>
                  </a:lnTo>
                  <a:lnTo>
                    <a:pt x="1611" y="1075"/>
                  </a:lnTo>
                  <a:lnTo>
                    <a:pt x="1609" y="1075"/>
                  </a:lnTo>
                  <a:lnTo>
                    <a:pt x="1607" y="1075"/>
                  </a:lnTo>
                  <a:lnTo>
                    <a:pt x="1605" y="1075"/>
                  </a:lnTo>
                  <a:lnTo>
                    <a:pt x="1604" y="1075"/>
                  </a:lnTo>
                  <a:lnTo>
                    <a:pt x="1602" y="1075"/>
                  </a:lnTo>
                  <a:lnTo>
                    <a:pt x="1600" y="1075"/>
                  </a:lnTo>
                  <a:lnTo>
                    <a:pt x="1602" y="1075"/>
                  </a:lnTo>
                  <a:lnTo>
                    <a:pt x="1602" y="1077"/>
                  </a:lnTo>
                  <a:lnTo>
                    <a:pt x="1600" y="1077"/>
                  </a:lnTo>
                  <a:lnTo>
                    <a:pt x="1598" y="1077"/>
                  </a:lnTo>
                  <a:lnTo>
                    <a:pt x="1596" y="1079"/>
                  </a:lnTo>
                  <a:lnTo>
                    <a:pt x="1596" y="1081"/>
                  </a:lnTo>
                  <a:lnTo>
                    <a:pt x="1594" y="1083"/>
                  </a:lnTo>
                  <a:lnTo>
                    <a:pt x="1592" y="1085"/>
                  </a:lnTo>
                  <a:lnTo>
                    <a:pt x="1592" y="1088"/>
                  </a:lnTo>
                  <a:lnTo>
                    <a:pt x="1590" y="1087"/>
                  </a:lnTo>
                  <a:lnTo>
                    <a:pt x="1590" y="1085"/>
                  </a:lnTo>
                  <a:lnTo>
                    <a:pt x="1592" y="1085"/>
                  </a:lnTo>
                  <a:lnTo>
                    <a:pt x="1590" y="1085"/>
                  </a:lnTo>
                  <a:lnTo>
                    <a:pt x="1590" y="1087"/>
                  </a:lnTo>
                  <a:lnTo>
                    <a:pt x="1590" y="1088"/>
                  </a:lnTo>
                  <a:lnTo>
                    <a:pt x="1592" y="1088"/>
                  </a:lnTo>
                  <a:lnTo>
                    <a:pt x="1590" y="1088"/>
                  </a:lnTo>
                  <a:lnTo>
                    <a:pt x="1590" y="1090"/>
                  </a:lnTo>
                  <a:lnTo>
                    <a:pt x="1590" y="1088"/>
                  </a:lnTo>
                  <a:lnTo>
                    <a:pt x="1590" y="1090"/>
                  </a:lnTo>
                  <a:lnTo>
                    <a:pt x="1588" y="1090"/>
                  </a:lnTo>
                  <a:lnTo>
                    <a:pt x="1588" y="1088"/>
                  </a:lnTo>
                  <a:lnTo>
                    <a:pt x="1588" y="1090"/>
                  </a:lnTo>
                  <a:lnTo>
                    <a:pt x="1590" y="1090"/>
                  </a:lnTo>
                  <a:lnTo>
                    <a:pt x="1588" y="1090"/>
                  </a:lnTo>
                  <a:lnTo>
                    <a:pt x="1588" y="1092"/>
                  </a:lnTo>
                  <a:lnTo>
                    <a:pt x="1586" y="1092"/>
                  </a:lnTo>
                  <a:lnTo>
                    <a:pt x="1584" y="1092"/>
                  </a:lnTo>
                  <a:lnTo>
                    <a:pt x="1584" y="1094"/>
                  </a:lnTo>
                  <a:lnTo>
                    <a:pt x="1582" y="1094"/>
                  </a:lnTo>
                  <a:lnTo>
                    <a:pt x="1582" y="1096"/>
                  </a:lnTo>
                  <a:lnTo>
                    <a:pt x="1580" y="1096"/>
                  </a:lnTo>
                  <a:lnTo>
                    <a:pt x="1580" y="1094"/>
                  </a:lnTo>
                  <a:lnTo>
                    <a:pt x="1580" y="1096"/>
                  </a:lnTo>
                  <a:lnTo>
                    <a:pt x="1579" y="1094"/>
                  </a:lnTo>
                  <a:lnTo>
                    <a:pt x="1579" y="1096"/>
                  </a:lnTo>
                  <a:lnTo>
                    <a:pt x="1580" y="1096"/>
                  </a:lnTo>
                  <a:lnTo>
                    <a:pt x="1580" y="1098"/>
                  </a:lnTo>
                  <a:lnTo>
                    <a:pt x="1579" y="1098"/>
                  </a:lnTo>
                  <a:lnTo>
                    <a:pt x="1579" y="1100"/>
                  </a:lnTo>
                  <a:lnTo>
                    <a:pt x="1577" y="1100"/>
                  </a:lnTo>
                  <a:lnTo>
                    <a:pt x="1575" y="1100"/>
                  </a:lnTo>
                  <a:lnTo>
                    <a:pt x="1575" y="1102"/>
                  </a:lnTo>
                  <a:lnTo>
                    <a:pt x="1573" y="1102"/>
                  </a:lnTo>
                  <a:lnTo>
                    <a:pt x="1571" y="1102"/>
                  </a:lnTo>
                  <a:lnTo>
                    <a:pt x="1569" y="1100"/>
                  </a:lnTo>
                  <a:lnTo>
                    <a:pt x="1569" y="1102"/>
                  </a:lnTo>
                  <a:lnTo>
                    <a:pt x="1567" y="1102"/>
                  </a:lnTo>
                  <a:lnTo>
                    <a:pt x="1569" y="1102"/>
                  </a:lnTo>
                  <a:lnTo>
                    <a:pt x="1571" y="1102"/>
                  </a:lnTo>
                  <a:lnTo>
                    <a:pt x="1569" y="1102"/>
                  </a:lnTo>
                  <a:lnTo>
                    <a:pt x="1571" y="1102"/>
                  </a:lnTo>
                  <a:lnTo>
                    <a:pt x="1571" y="1104"/>
                  </a:lnTo>
                  <a:lnTo>
                    <a:pt x="1569" y="1104"/>
                  </a:lnTo>
                  <a:lnTo>
                    <a:pt x="1571" y="1104"/>
                  </a:lnTo>
                  <a:lnTo>
                    <a:pt x="1571" y="1106"/>
                  </a:lnTo>
                  <a:lnTo>
                    <a:pt x="1569" y="1106"/>
                  </a:lnTo>
                  <a:lnTo>
                    <a:pt x="1569" y="1104"/>
                  </a:lnTo>
                  <a:lnTo>
                    <a:pt x="1567" y="1104"/>
                  </a:lnTo>
                  <a:lnTo>
                    <a:pt x="1567" y="1102"/>
                  </a:lnTo>
                  <a:lnTo>
                    <a:pt x="1567" y="1104"/>
                  </a:lnTo>
                  <a:lnTo>
                    <a:pt x="1567" y="1106"/>
                  </a:lnTo>
                  <a:lnTo>
                    <a:pt x="1567" y="1104"/>
                  </a:lnTo>
                  <a:lnTo>
                    <a:pt x="1565" y="1104"/>
                  </a:lnTo>
                  <a:lnTo>
                    <a:pt x="1565" y="1102"/>
                  </a:lnTo>
                  <a:lnTo>
                    <a:pt x="1565" y="1104"/>
                  </a:lnTo>
                  <a:lnTo>
                    <a:pt x="1565" y="1106"/>
                  </a:lnTo>
                  <a:lnTo>
                    <a:pt x="1567" y="1106"/>
                  </a:lnTo>
                  <a:lnTo>
                    <a:pt x="1567" y="1108"/>
                  </a:lnTo>
                  <a:lnTo>
                    <a:pt x="1565" y="1110"/>
                  </a:lnTo>
                  <a:lnTo>
                    <a:pt x="1565" y="1108"/>
                  </a:lnTo>
                  <a:lnTo>
                    <a:pt x="1565" y="1106"/>
                  </a:lnTo>
                  <a:lnTo>
                    <a:pt x="1565" y="1108"/>
                  </a:lnTo>
                  <a:lnTo>
                    <a:pt x="1565" y="1110"/>
                  </a:lnTo>
                  <a:lnTo>
                    <a:pt x="1563" y="1110"/>
                  </a:lnTo>
                  <a:lnTo>
                    <a:pt x="1563" y="1112"/>
                  </a:lnTo>
                  <a:lnTo>
                    <a:pt x="1565" y="1112"/>
                  </a:lnTo>
                  <a:lnTo>
                    <a:pt x="1563" y="1112"/>
                  </a:lnTo>
                  <a:lnTo>
                    <a:pt x="1563" y="1113"/>
                  </a:lnTo>
                  <a:lnTo>
                    <a:pt x="1561" y="1113"/>
                  </a:lnTo>
                  <a:lnTo>
                    <a:pt x="1559" y="1113"/>
                  </a:lnTo>
                  <a:lnTo>
                    <a:pt x="1561" y="1113"/>
                  </a:lnTo>
                  <a:lnTo>
                    <a:pt x="1561" y="1115"/>
                  </a:lnTo>
                  <a:lnTo>
                    <a:pt x="1559" y="1115"/>
                  </a:lnTo>
                  <a:lnTo>
                    <a:pt x="1557" y="1115"/>
                  </a:lnTo>
                  <a:lnTo>
                    <a:pt x="1559" y="1115"/>
                  </a:lnTo>
                  <a:lnTo>
                    <a:pt x="1559" y="1117"/>
                  </a:lnTo>
                  <a:lnTo>
                    <a:pt x="1557" y="1117"/>
                  </a:lnTo>
                  <a:lnTo>
                    <a:pt x="1557" y="1119"/>
                  </a:lnTo>
                  <a:lnTo>
                    <a:pt x="1557" y="1121"/>
                  </a:lnTo>
                  <a:lnTo>
                    <a:pt x="1557" y="1123"/>
                  </a:lnTo>
                  <a:lnTo>
                    <a:pt x="1556" y="1123"/>
                  </a:lnTo>
                  <a:lnTo>
                    <a:pt x="1554" y="1123"/>
                  </a:lnTo>
                  <a:lnTo>
                    <a:pt x="1556" y="1123"/>
                  </a:lnTo>
                  <a:lnTo>
                    <a:pt x="1557" y="1123"/>
                  </a:lnTo>
                  <a:lnTo>
                    <a:pt x="1557" y="1125"/>
                  </a:lnTo>
                  <a:lnTo>
                    <a:pt x="1557" y="1127"/>
                  </a:lnTo>
                  <a:lnTo>
                    <a:pt x="1556" y="1127"/>
                  </a:lnTo>
                  <a:lnTo>
                    <a:pt x="1556" y="1125"/>
                  </a:lnTo>
                  <a:lnTo>
                    <a:pt x="1556" y="1127"/>
                  </a:lnTo>
                  <a:lnTo>
                    <a:pt x="1554" y="1127"/>
                  </a:lnTo>
                  <a:lnTo>
                    <a:pt x="1556" y="1129"/>
                  </a:lnTo>
                  <a:lnTo>
                    <a:pt x="1556" y="1127"/>
                  </a:lnTo>
                  <a:lnTo>
                    <a:pt x="1556" y="1129"/>
                  </a:lnTo>
                  <a:lnTo>
                    <a:pt x="1554" y="1129"/>
                  </a:lnTo>
                  <a:lnTo>
                    <a:pt x="1556" y="1129"/>
                  </a:lnTo>
                  <a:lnTo>
                    <a:pt x="1556" y="1131"/>
                  </a:lnTo>
                  <a:lnTo>
                    <a:pt x="1554" y="1131"/>
                  </a:lnTo>
                  <a:lnTo>
                    <a:pt x="1556" y="1131"/>
                  </a:lnTo>
                  <a:lnTo>
                    <a:pt x="1554" y="1131"/>
                  </a:lnTo>
                  <a:lnTo>
                    <a:pt x="1554" y="1133"/>
                  </a:lnTo>
                  <a:lnTo>
                    <a:pt x="1554" y="1135"/>
                  </a:lnTo>
                  <a:lnTo>
                    <a:pt x="1556" y="1136"/>
                  </a:lnTo>
                  <a:lnTo>
                    <a:pt x="1556" y="1135"/>
                  </a:lnTo>
                  <a:lnTo>
                    <a:pt x="1556" y="1136"/>
                  </a:lnTo>
                  <a:lnTo>
                    <a:pt x="1556" y="1138"/>
                  </a:lnTo>
                  <a:lnTo>
                    <a:pt x="1556" y="1136"/>
                  </a:lnTo>
                  <a:lnTo>
                    <a:pt x="1554" y="1136"/>
                  </a:lnTo>
                  <a:lnTo>
                    <a:pt x="1554" y="1138"/>
                  </a:lnTo>
                  <a:lnTo>
                    <a:pt x="1556" y="1138"/>
                  </a:lnTo>
                  <a:lnTo>
                    <a:pt x="1556" y="1140"/>
                  </a:lnTo>
                  <a:lnTo>
                    <a:pt x="1556" y="1142"/>
                  </a:lnTo>
                  <a:lnTo>
                    <a:pt x="1557" y="1144"/>
                  </a:lnTo>
                  <a:lnTo>
                    <a:pt x="1557" y="1146"/>
                  </a:lnTo>
                  <a:lnTo>
                    <a:pt x="1557" y="1148"/>
                  </a:lnTo>
                  <a:lnTo>
                    <a:pt x="1557" y="1150"/>
                  </a:lnTo>
                  <a:lnTo>
                    <a:pt x="1557" y="1152"/>
                  </a:lnTo>
                  <a:lnTo>
                    <a:pt x="1559" y="1154"/>
                  </a:lnTo>
                  <a:lnTo>
                    <a:pt x="1559" y="1156"/>
                  </a:lnTo>
                  <a:lnTo>
                    <a:pt x="1559" y="1158"/>
                  </a:lnTo>
                  <a:lnTo>
                    <a:pt x="1561" y="1160"/>
                  </a:lnTo>
                  <a:lnTo>
                    <a:pt x="1563" y="1161"/>
                  </a:lnTo>
                  <a:lnTo>
                    <a:pt x="1563" y="1163"/>
                  </a:lnTo>
                  <a:lnTo>
                    <a:pt x="1563" y="1165"/>
                  </a:lnTo>
                  <a:lnTo>
                    <a:pt x="1565" y="1165"/>
                  </a:lnTo>
                  <a:lnTo>
                    <a:pt x="1565" y="1167"/>
                  </a:lnTo>
                  <a:lnTo>
                    <a:pt x="1567" y="1171"/>
                  </a:lnTo>
                  <a:lnTo>
                    <a:pt x="1569" y="1173"/>
                  </a:lnTo>
                  <a:lnTo>
                    <a:pt x="1569" y="1175"/>
                  </a:lnTo>
                  <a:lnTo>
                    <a:pt x="1569" y="1177"/>
                  </a:lnTo>
                  <a:lnTo>
                    <a:pt x="1569" y="1179"/>
                  </a:lnTo>
                  <a:lnTo>
                    <a:pt x="1569" y="1181"/>
                  </a:lnTo>
                  <a:lnTo>
                    <a:pt x="1569" y="1183"/>
                  </a:lnTo>
                  <a:lnTo>
                    <a:pt x="1569" y="1184"/>
                  </a:lnTo>
                  <a:lnTo>
                    <a:pt x="1571" y="1186"/>
                  </a:lnTo>
                  <a:lnTo>
                    <a:pt x="1571" y="1184"/>
                  </a:lnTo>
                  <a:lnTo>
                    <a:pt x="1569" y="1183"/>
                  </a:lnTo>
                  <a:lnTo>
                    <a:pt x="1569" y="1181"/>
                  </a:lnTo>
                  <a:lnTo>
                    <a:pt x="1569" y="1179"/>
                  </a:lnTo>
                  <a:lnTo>
                    <a:pt x="1569" y="1175"/>
                  </a:lnTo>
                  <a:lnTo>
                    <a:pt x="1569" y="1173"/>
                  </a:lnTo>
                  <a:lnTo>
                    <a:pt x="1567" y="1173"/>
                  </a:lnTo>
                  <a:lnTo>
                    <a:pt x="1567" y="1175"/>
                  </a:lnTo>
                  <a:lnTo>
                    <a:pt x="1567" y="1173"/>
                  </a:lnTo>
                  <a:lnTo>
                    <a:pt x="1565" y="1173"/>
                  </a:lnTo>
                  <a:lnTo>
                    <a:pt x="1567" y="1173"/>
                  </a:lnTo>
                  <a:lnTo>
                    <a:pt x="1567" y="1171"/>
                  </a:lnTo>
                  <a:lnTo>
                    <a:pt x="1565" y="1171"/>
                  </a:lnTo>
                  <a:lnTo>
                    <a:pt x="1565" y="1173"/>
                  </a:lnTo>
                  <a:lnTo>
                    <a:pt x="1565" y="1175"/>
                  </a:lnTo>
                  <a:lnTo>
                    <a:pt x="1567" y="1177"/>
                  </a:lnTo>
                  <a:lnTo>
                    <a:pt x="1567" y="1179"/>
                  </a:lnTo>
                  <a:lnTo>
                    <a:pt x="1569" y="1184"/>
                  </a:lnTo>
                  <a:lnTo>
                    <a:pt x="1573" y="1190"/>
                  </a:lnTo>
                  <a:lnTo>
                    <a:pt x="1573" y="1194"/>
                  </a:lnTo>
                  <a:lnTo>
                    <a:pt x="1575" y="1200"/>
                  </a:lnTo>
                  <a:lnTo>
                    <a:pt x="1575" y="1198"/>
                  </a:lnTo>
                  <a:lnTo>
                    <a:pt x="1573" y="1198"/>
                  </a:lnTo>
                  <a:lnTo>
                    <a:pt x="1575" y="1200"/>
                  </a:lnTo>
                  <a:lnTo>
                    <a:pt x="1577" y="1200"/>
                  </a:lnTo>
                  <a:lnTo>
                    <a:pt x="1577" y="1202"/>
                  </a:lnTo>
                  <a:lnTo>
                    <a:pt x="1577" y="1204"/>
                  </a:lnTo>
                  <a:lnTo>
                    <a:pt x="1579" y="1206"/>
                  </a:lnTo>
                  <a:lnTo>
                    <a:pt x="1579" y="1207"/>
                  </a:lnTo>
                  <a:lnTo>
                    <a:pt x="1577" y="1207"/>
                  </a:lnTo>
                  <a:lnTo>
                    <a:pt x="1579" y="1207"/>
                  </a:lnTo>
                  <a:lnTo>
                    <a:pt x="1579" y="1209"/>
                  </a:lnTo>
                  <a:lnTo>
                    <a:pt x="1579" y="1211"/>
                  </a:lnTo>
                  <a:lnTo>
                    <a:pt x="1577" y="1211"/>
                  </a:lnTo>
                  <a:lnTo>
                    <a:pt x="1577" y="1213"/>
                  </a:lnTo>
                  <a:lnTo>
                    <a:pt x="1577" y="1215"/>
                  </a:lnTo>
                  <a:lnTo>
                    <a:pt x="1577" y="1217"/>
                  </a:lnTo>
                  <a:lnTo>
                    <a:pt x="1577" y="1219"/>
                  </a:lnTo>
                  <a:lnTo>
                    <a:pt x="1577" y="1225"/>
                  </a:lnTo>
                  <a:lnTo>
                    <a:pt x="1577" y="1223"/>
                  </a:lnTo>
                  <a:lnTo>
                    <a:pt x="1575" y="1223"/>
                  </a:lnTo>
                  <a:lnTo>
                    <a:pt x="1575" y="1225"/>
                  </a:lnTo>
                  <a:lnTo>
                    <a:pt x="1575" y="1227"/>
                  </a:lnTo>
                  <a:lnTo>
                    <a:pt x="1573" y="1227"/>
                  </a:lnTo>
                  <a:lnTo>
                    <a:pt x="1573" y="1229"/>
                  </a:lnTo>
                  <a:lnTo>
                    <a:pt x="1573" y="1231"/>
                  </a:lnTo>
                  <a:lnTo>
                    <a:pt x="1573" y="1232"/>
                  </a:lnTo>
                  <a:lnTo>
                    <a:pt x="1571" y="1232"/>
                  </a:lnTo>
                  <a:lnTo>
                    <a:pt x="1571" y="1234"/>
                  </a:lnTo>
                  <a:lnTo>
                    <a:pt x="1573" y="1234"/>
                  </a:lnTo>
                  <a:lnTo>
                    <a:pt x="1571" y="1234"/>
                  </a:lnTo>
                  <a:lnTo>
                    <a:pt x="1569" y="1234"/>
                  </a:lnTo>
                  <a:lnTo>
                    <a:pt x="1571" y="1234"/>
                  </a:lnTo>
                  <a:lnTo>
                    <a:pt x="1569" y="1234"/>
                  </a:lnTo>
                  <a:lnTo>
                    <a:pt x="1567" y="1234"/>
                  </a:lnTo>
                  <a:lnTo>
                    <a:pt x="1567" y="1236"/>
                  </a:lnTo>
                  <a:lnTo>
                    <a:pt x="1567" y="1234"/>
                  </a:lnTo>
                  <a:lnTo>
                    <a:pt x="1565" y="1236"/>
                  </a:lnTo>
                  <a:lnTo>
                    <a:pt x="1565" y="1234"/>
                  </a:lnTo>
                  <a:lnTo>
                    <a:pt x="1565" y="1236"/>
                  </a:lnTo>
                  <a:lnTo>
                    <a:pt x="1565" y="1234"/>
                  </a:lnTo>
                  <a:lnTo>
                    <a:pt x="1563" y="1234"/>
                  </a:lnTo>
                  <a:lnTo>
                    <a:pt x="1563" y="1236"/>
                  </a:lnTo>
                  <a:lnTo>
                    <a:pt x="1561" y="1236"/>
                  </a:lnTo>
                  <a:lnTo>
                    <a:pt x="1559" y="1234"/>
                  </a:lnTo>
                  <a:lnTo>
                    <a:pt x="1559" y="1232"/>
                  </a:lnTo>
                  <a:lnTo>
                    <a:pt x="1561" y="1232"/>
                  </a:lnTo>
                  <a:lnTo>
                    <a:pt x="1561" y="1234"/>
                  </a:lnTo>
                  <a:lnTo>
                    <a:pt x="1563" y="1234"/>
                  </a:lnTo>
                  <a:lnTo>
                    <a:pt x="1563" y="1232"/>
                  </a:lnTo>
                  <a:lnTo>
                    <a:pt x="1561" y="1232"/>
                  </a:lnTo>
                  <a:lnTo>
                    <a:pt x="1559" y="1231"/>
                  </a:lnTo>
                  <a:lnTo>
                    <a:pt x="1559" y="1229"/>
                  </a:lnTo>
                  <a:lnTo>
                    <a:pt x="1559" y="1227"/>
                  </a:lnTo>
                  <a:lnTo>
                    <a:pt x="1557" y="1227"/>
                  </a:lnTo>
                  <a:lnTo>
                    <a:pt x="1557" y="1225"/>
                  </a:lnTo>
                  <a:lnTo>
                    <a:pt x="1557" y="1223"/>
                  </a:lnTo>
                  <a:lnTo>
                    <a:pt x="1556" y="1223"/>
                  </a:lnTo>
                  <a:lnTo>
                    <a:pt x="1554" y="1223"/>
                  </a:lnTo>
                  <a:lnTo>
                    <a:pt x="1554" y="1221"/>
                  </a:lnTo>
                  <a:lnTo>
                    <a:pt x="1554" y="1223"/>
                  </a:lnTo>
                  <a:lnTo>
                    <a:pt x="1554" y="1221"/>
                  </a:lnTo>
                  <a:lnTo>
                    <a:pt x="1552" y="1221"/>
                  </a:lnTo>
                  <a:lnTo>
                    <a:pt x="1552" y="1223"/>
                  </a:lnTo>
                  <a:lnTo>
                    <a:pt x="1552" y="1221"/>
                  </a:lnTo>
                  <a:lnTo>
                    <a:pt x="1552" y="1223"/>
                  </a:lnTo>
                  <a:lnTo>
                    <a:pt x="1550" y="1221"/>
                  </a:lnTo>
                  <a:lnTo>
                    <a:pt x="1552" y="1221"/>
                  </a:lnTo>
                  <a:lnTo>
                    <a:pt x="1550" y="1221"/>
                  </a:lnTo>
                  <a:lnTo>
                    <a:pt x="1552" y="1221"/>
                  </a:lnTo>
                  <a:lnTo>
                    <a:pt x="1550" y="1219"/>
                  </a:lnTo>
                  <a:lnTo>
                    <a:pt x="1550" y="1217"/>
                  </a:lnTo>
                  <a:lnTo>
                    <a:pt x="1550" y="1219"/>
                  </a:lnTo>
                  <a:lnTo>
                    <a:pt x="1550" y="1217"/>
                  </a:lnTo>
                  <a:lnTo>
                    <a:pt x="1550" y="1215"/>
                  </a:lnTo>
                  <a:lnTo>
                    <a:pt x="1548" y="1213"/>
                  </a:lnTo>
                  <a:lnTo>
                    <a:pt x="1550" y="1213"/>
                  </a:lnTo>
                  <a:lnTo>
                    <a:pt x="1550" y="1215"/>
                  </a:lnTo>
                  <a:lnTo>
                    <a:pt x="1550" y="1213"/>
                  </a:lnTo>
                  <a:lnTo>
                    <a:pt x="1548" y="1213"/>
                  </a:lnTo>
                  <a:lnTo>
                    <a:pt x="1548" y="1211"/>
                  </a:lnTo>
                  <a:lnTo>
                    <a:pt x="1548" y="1213"/>
                  </a:lnTo>
                  <a:lnTo>
                    <a:pt x="1546" y="1211"/>
                  </a:lnTo>
                  <a:lnTo>
                    <a:pt x="1548" y="1211"/>
                  </a:lnTo>
                  <a:lnTo>
                    <a:pt x="1548" y="1209"/>
                  </a:lnTo>
                  <a:lnTo>
                    <a:pt x="1550" y="1209"/>
                  </a:lnTo>
                  <a:lnTo>
                    <a:pt x="1550" y="1207"/>
                  </a:lnTo>
                  <a:lnTo>
                    <a:pt x="1548" y="1207"/>
                  </a:lnTo>
                  <a:lnTo>
                    <a:pt x="1548" y="1209"/>
                  </a:lnTo>
                  <a:lnTo>
                    <a:pt x="1548" y="1211"/>
                  </a:lnTo>
                  <a:lnTo>
                    <a:pt x="1546" y="1211"/>
                  </a:lnTo>
                  <a:lnTo>
                    <a:pt x="1546" y="1209"/>
                  </a:lnTo>
                  <a:lnTo>
                    <a:pt x="1546" y="1207"/>
                  </a:lnTo>
                  <a:lnTo>
                    <a:pt x="1546" y="1206"/>
                  </a:lnTo>
                  <a:lnTo>
                    <a:pt x="1544" y="1204"/>
                  </a:lnTo>
                  <a:lnTo>
                    <a:pt x="1546" y="1204"/>
                  </a:lnTo>
                  <a:lnTo>
                    <a:pt x="1544" y="1204"/>
                  </a:lnTo>
                  <a:lnTo>
                    <a:pt x="1542" y="1204"/>
                  </a:lnTo>
                  <a:lnTo>
                    <a:pt x="1542" y="1202"/>
                  </a:lnTo>
                  <a:lnTo>
                    <a:pt x="1542" y="1204"/>
                  </a:lnTo>
                  <a:lnTo>
                    <a:pt x="1544" y="1204"/>
                  </a:lnTo>
                  <a:lnTo>
                    <a:pt x="1544" y="1206"/>
                  </a:lnTo>
                  <a:lnTo>
                    <a:pt x="1542" y="1206"/>
                  </a:lnTo>
                  <a:lnTo>
                    <a:pt x="1540" y="1204"/>
                  </a:lnTo>
                  <a:lnTo>
                    <a:pt x="1538" y="1202"/>
                  </a:lnTo>
                  <a:lnTo>
                    <a:pt x="1538" y="1200"/>
                  </a:lnTo>
                  <a:lnTo>
                    <a:pt x="1538" y="1198"/>
                  </a:lnTo>
                  <a:lnTo>
                    <a:pt x="1538" y="1196"/>
                  </a:lnTo>
                  <a:lnTo>
                    <a:pt x="1536" y="1196"/>
                  </a:lnTo>
                  <a:lnTo>
                    <a:pt x="1536" y="1194"/>
                  </a:lnTo>
                  <a:lnTo>
                    <a:pt x="1534" y="1194"/>
                  </a:lnTo>
                  <a:lnTo>
                    <a:pt x="1536" y="1194"/>
                  </a:lnTo>
                  <a:lnTo>
                    <a:pt x="1536" y="1192"/>
                  </a:lnTo>
                  <a:lnTo>
                    <a:pt x="1538" y="1192"/>
                  </a:lnTo>
                  <a:lnTo>
                    <a:pt x="1536" y="1192"/>
                  </a:lnTo>
                  <a:lnTo>
                    <a:pt x="1538" y="1192"/>
                  </a:lnTo>
                  <a:lnTo>
                    <a:pt x="1538" y="1190"/>
                  </a:lnTo>
                  <a:lnTo>
                    <a:pt x="1540" y="1188"/>
                  </a:lnTo>
                  <a:lnTo>
                    <a:pt x="1540" y="1186"/>
                  </a:lnTo>
                  <a:lnTo>
                    <a:pt x="1538" y="1186"/>
                  </a:lnTo>
                  <a:lnTo>
                    <a:pt x="1538" y="1188"/>
                  </a:lnTo>
                  <a:lnTo>
                    <a:pt x="1538" y="1186"/>
                  </a:lnTo>
                  <a:lnTo>
                    <a:pt x="1536" y="1186"/>
                  </a:lnTo>
                  <a:lnTo>
                    <a:pt x="1536" y="1184"/>
                  </a:lnTo>
                  <a:lnTo>
                    <a:pt x="1536" y="1186"/>
                  </a:lnTo>
                  <a:lnTo>
                    <a:pt x="1534" y="1186"/>
                  </a:lnTo>
                  <a:lnTo>
                    <a:pt x="1536" y="1186"/>
                  </a:lnTo>
                  <a:lnTo>
                    <a:pt x="1538" y="1186"/>
                  </a:lnTo>
                  <a:lnTo>
                    <a:pt x="1536" y="1186"/>
                  </a:lnTo>
                  <a:lnTo>
                    <a:pt x="1536" y="1188"/>
                  </a:lnTo>
                  <a:lnTo>
                    <a:pt x="1536" y="1190"/>
                  </a:lnTo>
                  <a:lnTo>
                    <a:pt x="1534" y="1190"/>
                  </a:lnTo>
                  <a:lnTo>
                    <a:pt x="1534" y="1188"/>
                  </a:lnTo>
                  <a:lnTo>
                    <a:pt x="1532" y="1188"/>
                  </a:lnTo>
                  <a:lnTo>
                    <a:pt x="1534" y="1188"/>
                  </a:lnTo>
                  <a:lnTo>
                    <a:pt x="1534" y="1190"/>
                  </a:lnTo>
                  <a:lnTo>
                    <a:pt x="1534" y="1188"/>
                  </a:lnTo>
                  <a:lnTo>
                    <a:pt x="1532" y="1188"/>
                  </a:lnTo>
                  <a:lnTo>
                    <a:pt x="1532" y="1186"/>
                  </a:lnTo>
                  <a:lnTo>
                    <a:pt x="1534" y="1184"/>
                  </a:lnTo>
                  <a:lnTo>
                    <a:pt x="1534" y="1183"/>
                  </a:lnTo>
                  <a:lnTo>
                    <a:pt x="1534" y="1181"/>
                  </a:lnTo>
                  <a:lnTo>
                    <a:pt x="1534" y="1179"/>
                  </a:lnTo>
                  <a:lnTo>
                    <a:pt x="1536" y="1177"/>
                  </a:lnTo>
                  <a:lnTo>
                    <a:pt x="1536" y="1175"/>
                  </a:lnTo>
                  <a:lnTo>
                    <a:pt x="1536" y="1173"/>
                  </a:lnTo>
                  <a:lnTo>
                    <a:pt x="1536" y="1171"/>
                  </a:lnTo>
                  <a:lnTo>
                    <a:pt x="1536" y="1169"/>
                  </a:lnTo>
                  <a:lnTo>
                    <a:pt x="1536" y="1171"/>
                  </a:lnTo>
                  <a:lnTo>
                    <a:pt x="1536" y="1169"/>
                  </a:lnTo>
                  <a:lnTo>
                    <a:pt x="1534" y="1167"/>
                  </a:lnTo>
                  <a:lnTo>
                    <a:pt x="1534" y="1165"/>
                  </a:lnTo>
                  <a:lnTo>
                    <a:pt x="1534" y="1163"/>
                  </a:lnTo>
                  <a:lnTo>
                    <a:pt x="1532" y="1163"/>
                  </a:lnTo>
                  <a:lnTo>
                    <a:pt x="1531" y="1163"/>
                  </a:lnTo>
                  <a:lnTo>
                    <a:pt x="1529" y="1163"/>
                  </a:lnTo>
                  <a:lnTo>
                    <a:pt x="1529" y="1161"/>
                  </a:lnTo>
                  <a:lnTo>
                    <a:pt x="1529" y="1160"/>
                  </a:lnTo>
                  <a:lnTo>
                    <a:pt x="1527" y="1160"/>
                  </a:lnTo>
                  <a:lnTo>
                    <a:pt x="1525" y="1158"/>
                  </a:lnTo>
                  <a:lnTo>
                    <a:pt x="1525" y="1156"/>
                  </a:lnTo>
                  <a:lnTo>
                    <a:pt x="1525" y="1154"/>
                  </a:lnTo>
                  <a:lnTo>
                    <a:pt x="1523" y="1154"/>
                  </a:lnTo>
                  <a:lnTo>
                    <a:pt x="1521" y="1154"/>
                  </a:lnTo>
                  <a:lnTo>
                    <a:pt x="1521" y="1152"/>
                  </a:lnTo>
                  <a:lnTo>
                    <a:pt x="1521" y="1150"/>
                  </a:lnTo>
                  <a:lnTo>
                    <a:pt x="1519" y="1150"/>
                  </a:lnTo>
                  <a:lnTo>
                    <a:pt x="1519" y="1148"/>
                  </a:lnTo>
                  <a:lnTo>
                    <a:pt x="1517" y="1148"/>
                  </a:lnTo>
                  <a:lnTo>
                    <a:pt x="1515" y="1148"/>
                  </a:lnTo>
                  <a:lnTo>
                    <a:pt x="1515" y="1146"/>
                  </a:lnTo>
                  <a:lnTo>
                    <a:pt x="1513" y="1146"/>
                  </a:lnTo>
                  <a:lnTo>
                    <a:pt x="1511" y="1146"/>
                  </a:lnTo>
                  <a:lnTo>
                    <a:pt x="1511" y="1148"/>
                  </a:lnTo>
                  <a:lnTo>
                    <a:pt x="1511" y="1146"/>
                  </a:lnTo>
                  <a:lnTo>
                    <a:pt x="1509" y="1146"/>
                  </a:lnTo>
                  <a:lnTo>
                    <a:pt x="1509" y="1148"/>
                  </a:lnTo>
                  <a:lnTo>
                    <a:pt x="1508" y="1148"/>
                  </a:lnTo>
                  <a:lnTo>
                    <a:pt x="1509" y="1148"/>
                  </a:lnTo>
                  <a:lnTo>
                    <a:pt x="1508" y="1148"/>
                  </a:lnTo>
                  <a:lnTo>
                    <a:pt x="1508" y="1150"/>
                  </a:lnTo>
                  <a:lnTo>
                    <a:pt x="1509" y="1150"/>
                  </a:lnTo>
                  <a:lnTo>
                    <a:pt x="1508" y="1150"/>
                  </a:lnTo>
                  <a:lnTo>
                    <a:pt x="1506" y="1150"/>
                  </a:lnTo>
                  <a:lnTo>
                    <a:pt x="1504" y="1152"/>
                  </a:lnTo>
                  <a:lnTo>
                    <a:pt x="1502" y="1152"/>
                  </a:lnTo>
                  <a:lnTo>
                    <a:pt x="1502" y="1154"/>
                  </a:lnTo>
                  <a:lnTo>
                    <a:pt x="1500" y="1154"/>
                  </a:lnTo>
                  <a:lnTo>
                    <a:pt x="1502" y="1152"/>
                  </a:lnTo>
                  <a:lnTo>
                    <a:pt x="1500" y="1152"/>
                  </a:lnTo>
                  <a:lnTo>
                    <a:pt x="1500" y="1154"/>
                  </a:lnTo>
                  <a:lnTo>
                    <a:pt x="1498" y="1154"/>
                  </a:lnTo>
                  <a:lnTo>
                    <a:pt x="1496" y="1154"/>
                  </a:lnTo>
                  <a:lnTo>
                    <a:pt x="1494" y="1154"/>
                  </a:lnTo>
                  <a:lnTo>
                    <a:pt x="1492" y="1154"/>
                  </a:lnTo>
                  <a:lnTo>
                    <a:pt x="1492" y="1152"/>
                  </a:lnTo>
                  <a:lnTo>
                    <a:pt x="1492" y="1150"/>
                  </a:lnTo>
                  <a:lnTo>
                    <a:pt x="1492" y="1152"/>
                  </a:lnTo>
                  <a:lnTo>
                    <a:pt x="1492" y="1154"/>
                  </a:lnTo>
                  <a:lnTo>
                    <a:pt x="1494" y="1154"/>
                  </a:lnTo>
                  <a:lnTo>
                    <a:pt x="1494" y="1152"/>
                  </a:lnTo>
                  <a:lnTo>
                    <a:pt x="1494" y="1150"/>
                  </a:lnTo>
                  <a:lnTo>
                    <a:pt x="1492" y="1150"/>
                  </a:lnTo>
                  <a:lnTo>
                    <a:pt x="1490" y="1148"/>
                  </a:lnTo>
                  <a:lnTo>
                    <a:pt x="1488" y="1146"/>
                  </a:lnTo>
                  <a:lnTo>
                    <a:pt x="1490" y="1146"/>
                  </a:lnTo>
                  <a:lnTo>
                    <a:pt x="1490" y="1148"/>
                  </a:lnTo>
                  <a:lnTo>
                    <a:pt x="1492" y="1148"/>
                  </a:lnTo>
                  <a:lnTo>
                    <a:pt x="1490" y="1148"/>
                  </a:lnTo>
                  <a:lnTo>
                    <a:pt x="1490" y="1146"/>
                  </a:lnTo>
                  <a:lnTo>
                    <a:pt x="1488" y="1146"/>
                  </a:lnTo>
                  <a:lnTo>
                    <a:pt x="1488" y="1144"/>
                  </a:lnTo>
                  <a:lnTo>
                    <a:pt x="1486" y="1144"/>
                  </a:lnTo>
                  <a:lnTo>
                    <a:pt x="1488" y="1144"/>
                  </a:lnTo>
                  <a:lnTo>
                    <a:pt x="1490" y="1142"/>
                  </a:lnTo>
                  <a:lnTo>
                    <a:pt x="1488" y="1142"/>
                  </a:lnTo>
                  <a:lnTo>
                    <a:pt x="1488" y="1144"/>
                  </a:lnTo>
                  <a:lnTo>
                    <a:pt x="1488" y="1142"/>
                  </a:lnTo>
                  <a:lnTo>
                    <a:pt x="1488" y="1144"/>
                  </a:lnTo>
                  <a:lnTo>
                    <a:pt x="1486" y="1144"/>
                  </a:lnTo>
                  <a:lnTo>
                    <a:pt x="1486" y="1142"/>
                  </a:lnTo>
                  <a:lnTo>
                    <a:pt x="1484" y="1144"/>
                  </a:lnTo>
                  <a:lnTo>
                    <a:pt x="1486" y="1144"/>
                  </a:lnTo>
                  <a:lnTo>
                    <a:pt x="1486" y="1146"/>
                  </a:lnTo>
                  <a:lnTo>
                    <a:pt x="1488" y="1146"/>
                  </a:lnTo>
                  <a:lnTo>
                    <a:pt x="1486" y="1146"/>
                  </a:lnTo>
                  <a:lnTo>
                    <a:pt x="1484" y="1144"/>
                  </a:lnTo>
                  <a:lnTo>
                    <a:pt x="1483" y="1142"/>
                  </a:lnTo>
                  <a:lnTo>
                    <a:pt x="1481" y="1142"/>
                  </a:lnTo>
                  <a:lnTo>
                    <a:pt x="1477" y="1142"/>
                  </a:lnTo>
                  <a:lnTo>
                    <a:pt x="1475" y="1140"/>
                  </a:lnTo>
                  <a:lnTo>
                    <a:pt x="1477" y="1140"/>
                  </a:lnTo>
                  <a:lnTo>
                    <a:pt x="1479" y="1140"/>
                  </a:lnTo>
                  <a:lnTo>
                    <a:pt x="1481" y="1140"/>
                  </a:lnTo>
                  <a:lnTo>
                    <a:pt x="1481" y="1142"/>
                  </a:lnTo>
                  <a:lnTo>
                    <a:pt x="1481" y="1140"/>
                  </a:lnTo>
                  <a:lnTo>
                    <a:pt x="1479" y="1138"/>
                  </a:lnTo>
                  <a:lnTo>
                    <a:pt x="1477" y="1140"/>
                  </a:lnTo>
                  <a:lnTo>
                    <a:pt x="1475" y="1140"/>
                  </a:lnTo>
                  <a:lnTo>
                    <a:pt x="1477" y="1138"/>
                  </a:lnTo>
                  <a:lnTo>
                    <a:pt x="1475" y="1138"/>
                  </a:lnTo>
                  <a:lnTo>
                    <a:pt x="1475" y="1140"/>
                  </a:lnTo>
                  <a:lnTo>
                    <a:pt x="1473" y="1140"/>
                  </a:lnTo>
                  <a:lnTo>
                    <a:pt x="1471" y="1140"/>
                  </a:lnTo>
                  <a:lnTo>
                    <a:pt x="1469" y="1140"/>
                  </a:lnTo>
                  <a:lnTo>
                    <a:pt x="1465" y="1140"/>
                  </a:lnTo>
                  <a:lnTo>
                    <a:pt x="1465" y="1142"/>
                  </a:lnTo>
                  <a:lnTo>
                    <a:pt x="1463" y="1142"/>
                  </a:lnTo>
                  <a:lnTo>
                    <a:pt x="1465" y="1140"/>
                  </a:lnTo>
                  <a:lnTo>
                    <a:pt x="1467" y="1140"/>
                  </a:lnTo>
                  <a:lnTo>
                    <a:pt x="1469" y="1140"/>
                  </a:lnTo>
                  <a:lnTo>
                    <a:pt x="1467" y="1140"/>
                  </a:lnTo>
                  <a:lnTo>
                    <a:pt x="1467" y="1138"/>
                  </a:lnTo>
                  <a:lnTo>
                    <a:pt x="1467" y="1136"/>
                  </a:lnTo>
                  <a:lnTo>
                    <a:pt x="1467" y="1138"/>
                  </a:lnTo>
                  <a:lnTo>
                    <a:pt x="1465" y="1138"/>
                  </a:lnTo>
                  <a:lnTo>
                    <a:pt x="1465" y="1140"/>
                  </a:lnTo>
                  <a:lnTo>
                    <a:pt x="1465" y="1138"/>
                  </a:lnTo>
                  <a:lnTo>
                    <a:pt x="1463" y="1138"/>
                  </a:lnTo>
                  <a:lnTo>
                    <a:pt x="1465" y="1138"/>
                  </a:lnTo>
                  <a:lnTo>
                    <a:pt x="1465" y="1140"/>
                  </a:lnTo>
                  <a:lnTo>
                    <a:pt x="1463" y="1140"/>
                  </a:lnTo>
                  <a:lnTo>
                    <a:pt x="1463" y="1142"/>
                  </a:lnTo>
                  <a:lnTo>
                    <a:pt x="1461" y="1142"/>
                  </a:lnTo>
                  <a:lnTo>
                    <a:pt x="1460" y="1142"/>
                  </a:lnTo>
                  <a:lnTo>
                    <a:pt x="1458" y="1144"/>
                  </a:lnTo>
                  <a:lnTo>
                    <a:pt x="1458" y="1142"/>
                  </a:lnTo>
                  <a:lnTo>
                    <a:pt x="1460" y="1142"/>
                  </a:lnTo>
                  <a:lnTo>
                    <a:pt x="1461" y="1140"/>
                  </a:lnTo>
                  <a:lnTo>
                    <a:pt x="1460" y="1140"/>
                  </a:lnTo>
                  <a:lnTo>
                    <a:pt x="1461" y="1140"/>
                  </a:lnTo>
                  <a:lnTo>
                    <a:pt x="1460" y="1140"/>
                  </a:lnTo>
                  <a:lnTo>
                    <a:pt x="1460" y="1142"/>
                  </a:lnTo>
                  <a:lnTo>
                    <a:pt x="1458" y="1142"/>
                  </a:lnTo>
                  <a:lnTo>
                    <a:pt x="1458" y="1144"/>
                  </a:lnTo>
                  <a:lnTo>
                    <a:pt x="1456" y="1144"/>
                  </a:lnTo>
                  <a:lnTo>
                    <a:pt x="1454" y="1144"/>
                  </a:lnTo>
                  <a:lnTo>
                    <a:pt x="1452" y="1144"/>
                  </a:lnTo>
                  <a:lnTo>
                    <a:pt x="1450" y="1144"/>
                  </a:lnTo>
                  <a:lnTo>
                    <a:pt x="1452" y="1144"/>
                  </a:lnTo>
                  <a:lnTo>
                    <a:pt x="1454" y="1144"/>
                  </a:lnTo>
                  <a:lnTo>
                    <a:pt x="1456" y="1144"/>
                  </a:lnTo>
                  <a:lnTo>
                    <a:pt x="1454" y="1142"/>
                  </a:lnTo>
                  <a:lnTo>
                    <a:pt x="1454" y="1140"/>
                  </a:lnTo>
                  <a:lnTo>
                    <a:pt x="1452" y="1140"/>
                  </a:lnTo>
                  <a:lnTo>
                    <a:pt x="1452" y="1138"/>
                  </a:lnTo>
                  <a:lnTo>
                    <a:pt x="1452" y="1136"/>
                  </a:lnTo>
                  <a:lnTo>
                    <a:pt x="1450" y="1135"/>
                  </a:lnTo>
                  <a:lnTo>
                    <a:pt x="1450" y="1136"/>
                  </a:lnTo>
                  <a:lnTo>
                    <a:pt x="1450" y="1138"/>
                  </a:lnTo>
                  <a:lnTo>
                    <a:pt x="1450" y="1140"/>
                  </a:lnTo>
                  <a:lnTo>
                    <a:pt x="1450" y="1142"/>
                  </a:lnTo>
                  <a:lnTo>
                    <a:pt x="1448" y="1142"/>
                  </a:lnTo>
                  <a:lnTo>
                    <a:pt x="1446" y="1140"/>
                  </a:lnTo>
                  <a:lnTo>
                    <a:pt x="1446" y="1142"/>
                  </a:lnTo>
                  <a:lnTo>
                    <a:pt x="1446" y="1140"/>
                  </a:lnTo>
                  <a:lnTo>
                    <a:pt x="1444" y="1140"/>
                  </a:lnTo>
                  <a:lnTo>
                    <a:pt x="1444" y="1142"/>
                  </a:lnTo>
                  <a:lnTo>
                    <a:pt x="1442" y="1142"/>
                  </a:lnTo>
                  <a:lnTo>
                    <a:pt x="1442" y="1140"/>
                  </a:lnTo>
                  <a:lnTo>
                    <a:pt x="1440" y="1142"/>
                  </a:lnTo>
                  <a:lnTo>
                    <a:pt x="1438" y="1142"/>
                  </a:lnTo>
                  <a:lnTo>
                    <a:pt x="1438" y="1140"/>
                  </a:lnTo>
                  <a:lnTo>
                    <a:pt x="1436" y="1140"/>
                  </a:lnTo>
                  <a:lnTo>
                    <a:pt x="1435" y="1140"/>
                  </a:lnTo>
                  <a:lnTo>
                    <a:pt x="1436" y="1140"/>
                  </a:lnTo>
                  <a:lnTo>
                    <a:pt x="1435" y="1140"/>
                  </a:lnTo>
                  <a:lnTo>
                    <a:pt x="1435" y="1142"/>
                  </a:lnTo>
                  <a:lnTo>
                    <a:pt x="1433" y="1142"/>
                  </a:lnTo>
                  <a:lnTo>
                    <a:pt x="1431" y="1142"/>
                  </a:lnTo>
                  <a:lnTo>
                    <a:pt x="1429" y="1142"/>
                  </a:lnTo>
                  <a:lnTo>
                    <a:pt x="1431" y="1142"/>
                  </a:lnTo>
                  <a:lnTo>
                    <a:pt x="1429" y="1144"/>
                  </a:lnTo>
                  <a:lnTo>
                    <a:pt x="1427" y="1144"/>
                  </a:lnTo>
                  <a:lnTo>
                    <a:pt x="1427" y="1146"/>
                  </a:lnTo>
                  <a:lnTo>
                    <a:pt x="1425" y="1146"/>
                  </a:lnTo>
                  <a:lnTo>
                    <a:pt x="1425" y="1144"/>
                  </a:lnTo>
                  <a:lnTo>
                    <a:pt x="1425" y="1146"/>
                  </a:lnTo>
                  <a:lnTo>
                    <a:pt x="1425" y="1144"/>
                  </a:lnTo>
                  <a:lnTo>
                    <a:pt x="1423" y="1146"/>
                  </a:lnTo>
                  <a:lnTo>
                    <a:pt x="1423" y="1144"/>
                  </a:lnTo>
                  <a:lnTo>
                    <a:pt x="1421" y="1144"/>
                  </a:lnTo>
                  <a:lnTo>
                    <a:pt x="1419" y="1144"/>
                  </a:lnTo>
                  <a:lnTo>
                    <a:pt x="1419" y="1142"/>
                  </a:lnTo>
                  <a:lnTo>
                    <a:pt x="1417" y="1142"/>
                  </a:lnTo>
                  <a:lnTo>
                    <a:pt x="1415" y="1140"/>
                  </a:lnTo>
                  <a:lnTo>
                    <a:pt x="1415" y="1142"/>
                  </a:lnTo>
                  <a:lnTo>
                    <a:pt x="1413" y="1142"/>
                  </a:lnTo>
                  <a:lnTo>
                    <a:pt x="1413" y="1144"/>
                  </a:lnTo>
                  <a:lnTo>
                    <a:pt x="1412" y="1144"/>
                  </a:lnTo>
                  <a:lnTo>
                    <a:pt x="1412" y="1146"/>
                  </a:lnTo>
                  <a:lnTo>
                    <a:pt x="1413" y="1146"/>
                  </a:lnTo>
                  <a:lnTo>
                    <a:pt x="1413" y="1148"/>
                  </a:lnTo>
                  <a:lnTo>
                    <a:pt x="1415" y="1148"/>
                  </a:lnTo>
                  <a:lnTo>
                    <a:pt x="1417" y="1148"/>
                  </a:lnTo>
                  <a:lnTo>
                    <a:pt x="1419" y="1148"/>
                  </a:lnTo>
                  <a:lnTo>
                    <a:pt x="1421" y="1146"/>
                  </a:lnTo>
                  <a:lnTo>
                    <a:pt x="1423" y="1146"/>
                  </a:lnTo>
                  <a:lnTo>
                    <a:pt x="1425" y="1146"/>
                  </a:lnTo>
                  <a:lnTo>
                    <a:pt x="1423" y="1146"/>
                  </a:lnTo>
                  <a:lnTo>
                    <a:pt x="1425" y="1146"/>
                  </a:lnTo>
                  <a:lnTo>
                    <a:pt x="1423" y="1148"/>
                  </a:lnTo>
                  <a:lnTo>
                    <a:pt x="1421" y="1148"/>
                  </a:lnTo>
                  <a:lnTo>
                    <a:pt x="1421" y="1150"/>
                  </a:lnTo>
                  <a:lnTo>
                    <a:pt x="1423" y="1150"/>
                  </a:lnTo>
                  <a:lnTo>
                    <a:pt x="1425" y="1150"/>
                  </a:lnTo>
                  <a:lnTo>
                    <a:pt x="1427" y="1150"/>
                  </a:lnTo>
                  <a:lnTo>
                    <a:pt x="1427" y="1148"/>
                  </a:lnTo>
                  <a:lnTo>
                    <a:pt x="1427" y="1146"/>
                  </a:lnTo>
                  <a:lnTo>
                    <a:pt x="1427" y="1148"/>
                  </a:lnTo>
                  <a:lnTo>
                    <a:pt x="1429" y="1148"/>
                  </a:lnTo>
                  <a:lnTo>
                    <a:pt x="1427" y="1148"/>
                  </a:lnTo>
                  <a:lnTo>
                    <a:pt x="1429" y="1148"/>
                  </a:lnTo>
                  <a:lnTo>
                    <a:pt x="1429" y="1150"/>
                  </a:lnTo>
                  <a:lnTo>
                    <a:pt x="1429" y="1148"/>
                  </a:lnTo>
                  <a:lnTo>
                    <a:pt x="1429" y="1150"/>
                  </a:lnTo>
                  <a:lnTo>
                    <a:pt x="1431" y="1150"/>
                  </a:lnTo>
                  <a:lnTo>
                    <a:pt x="1429" y="1150"/>
                  </a:lnTo>
                  <a:lnTo>
                    <a:pt x="1429" y="1152"/>
                  </a:lnTo>
                  <a:lnTo>
                    <a:pt x="1427" y="1152"/>
                  </a:lnTo>
                  <a:lnTo>
                    <a:pt x="1427" y="1154"/>
                  </a:lnTo>
                  <a:lnTo>
                    <a:pt x="1425" y="1154"/>
                  </a:lnTo>
                  <a:lnTo>
                    <a:pt x="1427" y="1154"/>
                  </a:lnTo>
                  <a:lnTo>
                    <a:pt x="1427" y="1156"/>
                  </a:lnTo>
                  <a:lnTo>
                    <a:pt x="1427" y="1154"/>
                  </a:lnTo>
                  <a:lnTo>
                    <a:pt x="1425" y="1154"/>
                  </a:lnTo>
                  <a:lnTo>
                    <a:pt x="1423" y="1154"/>
                  </a:lnTo>
                  <a:lnTo>
                    <a:pt x="1425" y="1154"/>
                  </a:lnTo>
                  <a:lnTo>
                    <a:pt x="1425" y="1156"/>
                  </a:lnTo>
                  <a:lnTo>
                    <a:pt x="1423" y="1156"/>
                  </a:lnTo>
                  <a:lnTo>
                    <a:pt x="1425" y="1156"/>
                  </a:lnTo>
                  <a:lnTo>
                    <a:pt x="1425" y="1158"/>
                  </a:lnTo>
                  <a:lnTo>
                    <a:pt x="1427" y="1158"/>
                  </a:lnTo>
                  <a:lnTo>
                    <a:pt x="1427" y="1160"/>
                  </a:lnTo>
                  <a:lnTo>
                    <a:pt x="1429" y="1160"/>
                  </a:lnTo>
                  <a:lnTo>
                    <a:pt x="1431" y="1160"/>
                  </a:lnTo>
                  <a:lnTo>
                    <a:pt x="1431" y="1161"/>
                  </a:lnTo>
                  <a:lnTo>
                    <a:pt x="1433" y="1161"/>
                  </a:lnTo>
                  <a:lnTo>
                    <a:pt x="1433" y="1160"/>
                  </a:lnTo>
                  <a:lnTo>
                    <a:pt x="1433" y="1161"/>
                  </a:lnTo>
                  <a:lnTo>
                    <a:pt x="1433" y="1163"/>
                  </a:lnTo>
                  <a:lnTo>
                    <a:pt x="1435" y="1163"/>
                  </a:lnTo>
                  <a:lnTo>
                    <a:pt x="1433" y="1163"/>
                  </a:lnTo>
                  <a:lnTo>
                    <a:pt x="1435" y="1163"/>
                  </a:lnTo>
                  <a:lnTo>
                    <a:pt x="1435" y="1165"/>
                  </a:lnTo>
                  <a:lnTo>
                    <a:pt x="1433" y="1165"/>
                  </a:lnTo>
                  <a:lnTo>
                    <a:pt x="1435" y="1165"/>
                  </a:lnTo>
                  <a:lnTo>
                    <a:pt x="1433" y="1165"/>
                  </a:lnTo>
                  <a:lnTo>
                    <a:pt x="1433" y="1167"/>
                  </a:lnTo>
                  <a:lnTo>
                    <a:pt x="1433" y="1165"/>
                  </a:lnTo>
                  <a:lnTo>
                    <a:pt x="1431" y="1165"/>
                  </a:lnTo>
                  <a:lnTo>
                    <a:pt x="1431" y="1167"/>
                  </a:lnTo>
                  <a:lnTo>
                    <a:pt x="1429" y="1167"/>
                  </a:lnTo>
                  <a:lnTo>
                    <a:pt x="1429" y="1165"/>
                  </a:lnTo>
                  <a:lnTo>
                    <a:pt x="1431" y="1165"/>
                  </a:lnTo>
                  <a:lnTo>
                    <a:pt x="1431" y="1163"/>
                  </a:lnTo>
                  <a:lnTo>
                    <a:pt x="1431" y="1165"/>
                  </a:lnTo>
                  <a:lnTo>
                    <a:pt x="1431" y="1163"/>
                  </a:lnTo>
                  <a:lnTo>
                    <a:pt x="1431" y="1165"/>
                  </a:lnTo>
                  <a:lnTo>
                    <a:pt x="1429" y="1165"/>
                  </a:lnTo>
                  <a:lnTo>
                    <a:pt x="1429" y="1163"/>
                  </a:lnTo>
                  <a:lnTo>
                    <a:pt x="1427" y="1161"/>
                  </a:lnTo>
                  <a:lnTo>
                    <a:pt x="1427" y="1163"/>
                  </a:lnTo>
                  <a:lnTo>
                    <a:pt x="1427" y="1161"/>
                  </a:lnTo>
                  <a:lnTo>
                    <a:pt x="1425" y="1161"/>
                  </a:lnTo>
                  <a:lnTo>
                    <a:pt x="1423" y="1161"/>
                  </a:lnTo>
                  <a:lnTo>
                    <a:pt x="1421" y="1161"/>
                  </a:lnTo>
                  <a:lnTo>
                    <a:pt x="1423" y="1161"/>
                  </a:lnTo>
                  <a:lnTo>
                    <a:pt x="1423" y="1160"/>
                  </a:lnTo>
                  <a:lnTo>
                    <a:pt x="1421" y="1160"/>
                  </a:lnTo>
                  <a:lnTo>
                    <a:pt x="1421" y="1158"/>
                  </a:lnTo>
                  <a:lnTo>
                    <a:pt x="1423" y="1158"/>
                  </a:lnTo>
                  <a:lnTo>
                    <a:pt x="1421" y="1158"/>
                  </a:lnTo>
                  <a:lnTo>
                    <a:pt x="1421" y="1160"/>
                  </a:lnTo>
                  <a:lnTo>
                    <a:pt x="1421" y="1158"/>
                  </a:lnTo>
                  <a:lnTo>
                    <a:pt x="1419" y="1158"/>
                  </a:lnTo>
                  <a:lnTo>
                    <a:pt x="1417" y="1158"/>
                  </a:lnTo>
                  <a:lnTo>
                    <a:pt x="1417" y="1156"/>
                  </a:lnTo>
                  <a:lnTo>
                    <a:pt x="1415" y="1156"/>
                  </a:lnTo>
                  <a:lnTo>
                    <a:pt x="1415" y="1158"/>
                  </a:lnTo>
                  <a:lnTo>
                    <a:pt x="1417" y="1158"/>
                  </a:lnTo>
                  <a:lnTo>
                    <a:pt x="1419" y="1158"/>
                  </a:lnTo>
                  <a:lnTo>
                    <a:pt x="1419" y="1160"/>
                  </a:lnTo>
                  <a:lnTo>
                    <a:pt x="1419" y="1161"/>
                  </a:lnTo>
                  <a:lnTo>
                    <a:pt x="1419" y="1160"/>
                  </a:lnTo>
                  <a:lnTo>
                    <a:pt x="1417" y="1160"/>
                  </a:lnTo>
                  <a:lnTo>
                    <a:pt x="1419" y="1160"/>
                  </a:lnTo>
                  <a:lnTo>
                    <a:pt x="1419" y="1161"/>
                  </a:lnTo>
                  <a:lnTo>
                    <a:pt x="1417" y="1161"/>
                  </a:lnTo>
                  <a:lnTo>
                    <a:pt x="1417" y="1163"/>
                  </a:lnTo>
                  <a:lnTo>
                    <a:pt x="1419" y="1163"/>
                  </a:lnTo>
                  <a:lnTo>
                    <a:pt x="1417" y="1163"/>
                  </a:lnTo>
                  <a:lnTo>
                    <a:pt x="1417" y="1165"/>
                  </a:lnTo>
                  <a:lnTo>
                    <a:pt x="1415" y="1165"/>
                  </a:lnTo>
                  <a:lnTo>
                    <a:pt x="1415" y="1163"/>
                  </a:lnTo>
                  <a:lnTo>
                    <a:pt x="1415" y="1161"/>
                  </a:lnTo>
                  <a:lnTo>
                    <a:pt x="1413" y="1161"/>
                  </a:lnTo>
                  <a:lnTo>
                    <a:pt x="1413" y="1160"/>
                  </a:lnTo>
                  <a:lnTo>
                    <a:pt x="1412" y="1160"/>
                  </a:lnTo>
                  <a:lnTo>
                    <a:pt x="1412" y="1161"/>
                  </a:lnTo>
                  <a:lnTo>
                    <a:pt x="1410" y="1161"/>
                  </a:lnTo>
                  <a:lnTo>
                    <a:pt x="1410" y="1163"/>
                  </a:lnTo>
                  <a:lnTo>
                    <a:pt x="1410" y="1161"/>
                  </a:lnTo>
                  <a:lnTo>
                    <a:pt x="1410" y="1163"/>
                  </a:lnTo>
                  <a:lnTo>
                    <a:pt x="1408" y="1163"/>
                  </a:lnTo>
                  <a:lnTo>
                    <a:pt x="1408" y="1165"/>
                  </a:lnTo>
                  <a:lnTo>
                    <a:pt x="1408" y="1163"/>
                  </a:lnTo>
                  <a:lnTo>
                    <a:pt x="1408" y="1165"/>
                  </a:lnTo>
                  <a:lnTo>
                    <a:pt x="1406" y="1165"/>
                  </a:lnTo>
                  <a:lnTo>
                    <a:pt x="1406" y="1163"/>
                  </a:lnTo>
                  <a:lnTo>
                    <a:pt x="1408" y="1163"/>
                  </a:lnTo>
                  <a:lnTo>
                    <a:pt x="1406" y="1163"/>
                  </a:lnTo>
                  <a:lnTo>
                    <a:pt x="1404" y="1163"/>
                  </a:lnTo>
                  <a:lnTo>
                    <a:pt x="1402" y="1163"/>
                  </a:lnTo>
                  <a:lnTo>
                    <a:pt x="1400" y="1161"/>
                  </a:lnTo>
                  <a:lnTo>
                    <a:pt x="1398" y="1161"/>
                  </a:lnTo>
                  <a:lnTo>
                    <a:pt x="1398" y="1160"/>
                  </a:lnTo>
                  <a:lnTo>
                    <a:pt x="1400" y="1160"/>
                  </a:lnTo>
                  <a:lnTo>
                    <a:pt x="1400" y="1161"/>
                  </a:lnTo>
                  <a:lnTo>
                    <a:pt x="1402" y="1161"/>
                  </a:lnTo>
                  <a:lnTo>
                    <a:pt x="1400" y="1160"/>
                  </a:lnTo>
                  <a:lnTo>
                    <a:pt x="1400" y="1158"/>
                  </a:lnTo>
                  <a:lnTo>
                    <a:pt x="1398" y="1158"/>
                  </a:lnTo>
                  <a:lnTo>
                    <a:pt x="1400" y="1158"/>
                  </a:lnTo>
                  <a:lnTo>
                    <a:pt x="1400" y="1156"/>
                  </a:lnTo>
                  <a:lnTo>
                    <a:pt x="1398" y="1156"/>
                  </a:lnTo>
                  <a:lnTo>
                    <a:pt x="1398" y="1158"/>
                  </a:lnTo>
                  <a:lnTo>
                    <a:pt x="1396" y="1158"/>
                  </a:lnTo>
                  <a:lnTo>
                    <a:pt x="1396" y="1156"/>
                  </a:lnTo>
                  <a:lnTo>
                    <a:pt x="1396" y="1158"/>
                  </a:lnTo>
                  <a:lnTo>
                    <a:pt x="1394" y="1158"/>
                  </a:lnTo>
                  <a:lnTo>
                    <a:pt x="1394" y="1156"/>
                  </a:lnTo>
                  <a:lnTo>
                    <a:pt x="1392" y="1156"/>
                  </a:lnTo>
                  <a:lnTo>
                    <a:pt x="1392" y="1154"/>
                  </a:lnTo>
                  <a:lnTo>
                    <a:pt x="1390" y="1154"/>
                  </a:lnTo>
                  <a:lnTo>
                    <a:pt x="1388" y="1154"/>
                  </a:lnTo>
                  <a:lnTo>
                    <a:pt x="1388" y="1152"/>
                  </a:lnTo>
                  <a:lnTo>
                    <a:pt x="1390" y="1152"/>
                  </a:lnTo>
                  <a:lnTo>
                    <a:pt x="1388" y="1152"/>
                  </a:lnTo>
                  <a:lnTo>
                    <a:pt x="1387" y="1152"/>
                  </a:lnTo>
                  <a:lnTo>
                    <a:pt x="1385" y="1154"/>
                  </a:lnTo>
                  <a:lnTo>
                    <a:pt x="1385" y="1152"/>
                  </a:lnTo>
                  <a:lnTo>
                    <a:pt x="1385" y="1154"/>
                  </a:lnTo>
                  <a:lnTo>
                    <a:pt x="1385" y="1152"/>
                  </a:lnTo>
                  <a:lnTo>
                    <a:pt x="1385" y="1154"/>
                  </a:lnTo>
                  <a:lnTo>
                    <a:pt x="1387" y="1154"/>
                  </a:lnTo>
                  <a:lnTo>
                    <a:pt x="1385" y="1154"/>
                  </a:lnTo>
                  <a:lnTo>
                    <a:pt x="1385" y="1156"/>
                  </a:lnTo>
                  <a:lnTo>
                    <a:pt x="1387" y="1156"/>
                  </a:lnTo>
                  <a:lnTo>
                    <a:pt x="1385" y="1156"/>
                  </a:lnTo>
                  <a:lnTo>
                    <a:pt x="1383" y="1158"/>
                  </a:lnTo>
                  <a:lnTo>
                    <a:pt x="1381" y="1156"/>
                  </a:lnTo>
                  <a:lnTo>
                    <a:pt x="1379" y="1156"/>
                  </a:lnTo>
                  <a:lnTo>
                    <a:pt x="1377" y="1156"/>
                  </a:lnTo>
                  <a:lnTo>
                    <a:pt x="1375" y="1156"/>
                  </a:lnTo>
                  <a:lnTo>
                    <a:pt x="1373" y="1154"/>
                  </a:lnTo>
                  <a:lnTo>
                    <a:pt x="1371" y="1154"/>
                  </a:lnTo>
                  <a:lnTo>
                    <a:pt x="1369" y="1154"/>
                  </a:lnTo>
                  <a:lnTo>
                    <a:pt x="1367" y="1152"/>
                  </a:lnTo>
                  <a:lnTo>
                    <a:pt x="1365" y="1152"/>
                  </a:lnTo>
                  <a:lnTo>
                    <a:pt x="1364" y="1152"/>
                  </a:lnTo>
                  <a:lnTo>
                    <a:pt x="1362" y="1152"/>
                  </a:lnTo>
                  <a:lnTo>
                    <a:pt x="1362" y="1154"/>
                  </a:lnTo>
                  <a:lnTo>
                    <a:pt x="1360" y="1154"/>
                  </a:lnTo>
                  <a:lnTo>
                    <a:pt x="1358" y="1154"/>
                  </a:lnTo>
                  <a:lnTo>
                    <a:pt x="1358" y="1152"/>
                  </a:lnTo>
                  <a:lnTo>
                    <a:pt x="1360" y="1152"/>
                  </a:lnTo>
                  <a:lnTo>
                    <a:pt x="1360" y="1150"/>
                  </a:lnTo>
                  <a:lnTo>
                    <a:pt x="1360" y="1148"/>
                  </a:lnTo>
                  <a:lnTo>
                    <a:pt x="1358" y="1148"/>
                  </a:lnTo>
                  <a:lnTo>
                    <a:pt x="1358" y="1150"/>
                  </a:lnTo>
                  <a:lnTo>
                    <a:pt x="1356" y="1150"/>
                  </a:lnTo>
                  <a:lnTo>
                    <a:pt x="1356" y="1152"/>
                  </a:lnTo>
                  <a:lnTo>
                    <a:pt x="1358" y="1154"/>
                  </a:lnTo>
                  <a:lnTo>
                    <a:pt x="1356" y="1154"/>
                  </a:lnTo>
                  <a:lnTo>
                    <a:pt x="1354" y="1154"/>
                  </a:lnTo>
                  <a:lnTo>
                    <a:pt x="1352" y="1156"/>
                  </a:lnTo>
                  <a:lnTo>
                    <a:pt x="1350" y="1156"/>
                  </a:lnTo>
                  <a:lnTo>
                    <a:pt x="1344" y="1158"/>
                  </a:lnTo>
                  <a:lnTo>
                    <a:pt x="1344" y="1160"/>
                  </a:lnTo>
                  <a:lnTo>
                    <a:pt x="1342" y="1160"/>
                  </a:lnTo>
                  <a:lnTo>
                    <a:pt x="1344" y="1158"/>
                  </a:lnTo>
                  <a:lnTo>
                    <a:pt x="1346" y="1158"/>
                  </a:lnTo>
                  <a:lnTo>
                    <a:pt x="1348" y="1158"/>
                  </a:lnTo>
                  <a:lnTo>
                    <a:pt x="1348" y="1156"/>
                  </a:lnTo>
                  <a:lnTo>
                    <a:pt x="1348" y="1158"/>
                  </a:lnTo>
                  <a:lnTo>
                    <a:pt x="1346" y="1156"/>
                  </a:lnTo>
                  <a:lnTo>
                    <a:pt x="1344" y="1158"/>
                  </a:lnTo>
                  <a:lnTo>
                    <a:pt x="1342" y="1158"/>
                  </a:lnTo>
                  <a:lnTo>
                    <a:pt x="1344" y="1158"/>
                  </a:lnTo>
                  <a:lnTo>
                    <a:pt x="1344" y="1156"/>
                  </a:lnTo>
                  <a:lnTo>
                    <a:pt x="1344" y="1154"/>
                  </a:lnTo>
                  <a:lnTo>
                    <a:pt x="1344" y="1152"/>
                  </a:lnTo>
                  <a:lnTo>
                    <a:pt x="1342" y="1152"/>
                  </a:lnTo>
                  <a:lnTo>
                    <a:pt x="1342" y="1154"/>
                  </a:lnTo>
                  <a:lnTo>
                    <a:pt x="1340" y="1154"/>
                  </a:lnTo>
                  <a:lnTo>
                    <a:pt x="1339" y="1154"/>
                  </a:lnTo>
                  <a:lnTo>
                    <a:pt x="1340" y="1154"/>
                  </a:lnTo>
                  <a:lnTo>
                    <a:pt x="1339" y="1154"/>
                  </a:lnTo>
                  <a:lnTo>
                    <a:pt x="1339" y="1156"/>
                  </a:lnTo>
                  <a:lnTo>
                    <a:pt x="1340" y="1156"/>
                  </a:lnTo>
                  <a:lnTo>
                    <a:pt x="1339" y="1156"/>
                  </a:lnTo>
                  <a:lnTo>
                    <a:pt x="1339" y="1158"/>
                  </a:lnTo>
                  <a:lnTo>
                    <a:pt x="1340" y="1158"/>
                  </a:lnTo>
                  <a:lnTo>
                    <a:pt x="1340" y="1160"/>
                  </a:lnTo>
                  <a:lnTo>
                    <a:pt x="1342" y="1160"/>
                  </a:lnTo>
                  <a:lnTo>
                    <a:pt x="1340" y="1160"/>
                  </a:lnTo>
                  <a:lnTo>
                    <a:pt x="1340" y="1161"/>
                  </a:lnTo>
                  <a:lnTo>
                    <a:pt x="1339" y="1163"/>
                  </a:lnTo>
                  <a:lnTo>
                    <a:pt x="1337" y="1163"/>
                  </a:lnTo>
                  <a:lnTo>
                    <a:pt x="1337" y="1165"/>
                  </a:lnTo>
                  <a:lnTo>
                    <a:pt x="1337" y="1167"/>
                  </a:lnTo>
                  <a:lnTo>
                    <a:pt x="1335" y="1167"/>
                  </a:lnTo>
                  <a:lnTo>
                    <a:pt x="1333" y="1169"/>
                  </a:lnTo>
                  <a:lnTo>
                    <a:pt x="1331" y="1171"/>
                  </a:lnTo>
                  <a:lnTo>
                    <a:pt x="1329" y="1171"/>
                  </a:lnTo>
                  <a:lnTo>
                    <a:pt x="1327" y="1171"/>
                  </a:lnTo>
                  <a:lnTo>
                    <a:pt x="1325" y="1173"/>
                  </a:lnTo>
                  <a:lnTo>
                    <a:pt x="1327" y="1173"/>
                  </a:lnTo>
                  <a:lnTo>
                    <a:pt x="1327" y="1171"/>
                  </a:lnTo>
                  <a:lnTo>
                    <a:pt x="1329" y="1171"/>
                  </a:lnTo>
                  <a:lnTo>
                    <a:pt x="1327" y="1173"/>
                  </a:lnTo>
                  <a:lnTo>
                    <a:pt x="1325" y="1173"/>
                  </a:lnTo>
                  <a:lnTo>
                    <a:pt x="1323" y="1175"/>
                  </a:lnTo>
                  <a:lnTo>
                    <a:pt x="1321" y="1175"/>
                  </a:lnTo>
                  <a:lnTo>
                    <a:pt x="1319" y="1177"/>
                  </a:lnTo>
                  <a:lnTo>
                    <a:pt x="1321" y="1175"/>
                  </a:lnTo>
                  <a:lnTo>
                    <a:pt x="1323" y="1173"/>
                  </a:lnTo>
                  <a:lnTo>
                    <a:pt x="1321" y="1173"/>
                  </a:lnTo>
                  <a:lnTo>
                    <a:pt x="1321" y="1175"/>
                  </a:lnTo>
                  <a:lnTo>
                    <a:pt x="1319" y="1175"/>
                  </a:lnTo>
                  <a:lnTo>
                    <a:pt x="1319" y="1173"/>
                  </a:lnTo>
                  <a:lnTo>
                    <a:pt x="1321" y="1173"/>
                  </a:lnTo>
                  <a:lnTo>
                    <a:pt x="1319" y="1173"/>
                  </a:lnTo>
                  <a:lnTo>
                    <a:pt x="1321" y="1173"/>
                  </a:lnTo>
                  <a:lnTo>
                    <a:pt x="1319" y="1173"/>
                  </a:lnTo>
                  <a:lnTo>
                    <a:pt x="1317" y="1173"/>
                  </a:lnTo>
                  <a:lnTo>
                    <a:pt x="1317" y="1171"/>
                  </a:lnTo>
                  <a:lnTo>
                    <a:pt x="1317" y="1173"/>
                  </a:lnTo>
                  <a:lnTo>
                    <a:pt x="1317" y="1175"/>
                  </a:lnTo>
                  <a:lnTo>
                    <a:pt x="1316" y="1175"/>
                  </a:lnTo>
                  <a:lnTo>
                    <a:pt x="1317" y="1175"/>
                  </a:lnTo>
                  <a:lnTo>
                    <a:pt x="1317" y="1173"/>
                  </a:lnTo>
                  <a:lnTo>
                    <a:pt x="1316" y="1173"/>
                  </a:lnTo>
                  <a:lnTo>
                    <a:pt x="1314" y="1171"/>
                  </a:lnTo>
                  <a:lnTo>
                    <a:pt x="1314" y="1173"/>
                  </a:lnTo>
                  <a:lnTo>
                    <a:pt x="1314" y="1175"/>
                  </a:lnTo>
                  <a:lnTo>
                    <a:pt x="1316" y="1175"/>
                  </a:lnTo>
                  <a:lnTo>
                    <a:pt x="1316" y="1177"/>
                  </a:lnTo>
                  <a:lnTo>
                    <a:pt x="1317" y="1177"/>
                  </a:lnTo>
                  <a:lnTo>
                    <a:pt x="1316" y="1177"/>
                  </a:lnTo>
                  <a:lnTo>
                    <a:pt x="1316" y="1179"/>
                  </a:lnTo>
                  <a:lnTo>
                    <a:pt x="1314" y="1179"/>
                  </a:lnTo>
                  <a:lnTo>
                    <a:pt x="1312" y="1179"/>
                  </a:lnTo>
                  <a:lnTo>
                    <a:pt x="1312" y="1177"/>
                  </a:lnTo>
                  <a:lnTo>
                    <a:pt x="1310" y="1177"/>
                  </a:lnTo>
                  <a:lnTo>
                    <a:pt x="1310" y="1179"/>
                  </a:lnTo>
                  <a:lnTo>
                    <a:pt x="1312" y="1179"/>
                  </a:lnTo>
                  <a:lnTo>
                    <a:pt x="1312" y="1181"/>
                  </a:lnTo>
                  <a:lnTo>
                    <a:pt x="1310" y="1181"/>
                  </a:lnTo>
                  <a:lnTo>
                    <a:pt x="1310" y="1183"/>
                  </a:lnTo>
                  <a:lnTo>
                    <a:pt x="1308" y="1183"/>
                  </a:lnTo>
                  <a:lnTo>
                    <a:pt x="1310" y="1183"/>
                  </a:lnTo>
                  <a:lnTo>
                    <a:pt x="1310" y="1181"/>
                  </a:lnTo>
                  <a:lnTo>
                    <a:pt x="1308" y="1181"/>
                  </a:lnTo>
                  <a:lnTo>
                    <a:pt x="1308" y="1183"/>
                  </a:lnTo>
                  <a:lnTo>
                    <a:pt x="1308" y="1181"/>
                  </a:lnTo>
                  <a:lnTo>
                    <a:pt x="1306" y="1183"/>
                  </a:lnTo>
                  <a:lnTo>
                    <a:pt x="1304" y="1183"/>
                  </a:lnTo>
                  <a:lnTo>
                    <a:pt x="1306" y="1183"/>
                  </a:lnTo>
                  <a:lnTo>
                    <a:pt x="1304" y="1183"/>
                  </a:lnTo>
                  <a:lnTo>
                    <a:pt x="1304" y="1184"/>
                  </a:lnTo>
                  <a:lnTo>
                    <a:pt x="1306" y="1184"/>
                  </a:lnTo>
                  <a:lnTo>
                    <a:pt x="1306" y="1183"/>
                  </a:lnTo>
                  <a:lnTo>
                    <a:pt x="1308" y="1183"/>
                  </a:lnTo>
                  <a:lnTo>
                    <a:pt x="1308" y="1184"/>
                  </a:lnTo>
                  <a:lnTo>
                    <a:pt x="1306" y="1184"/>
                  </a:lnTo>
                  <a:lnTo>
                    <a:pt x="1306" y="1186"/>
                  </a:lnTo>
                  <a:lnTo>
                    <a:pt x="1304" y="1188"/>
                  </a:lnTo>
                  <a:lnTo>
                    <a:pt x="1304" y="1186"/>
                  </a:lnTo>
                  <a:lnTo>
                    <a:pt x="1302" y="1186"/>
                  </a:lnTo>
                  <a:lnTo>
                    <a:pt x="1300" y="1186"/>
                  </a:lnTo>
                  <a:lnTo>
                    <a:pt x="1300" y="1188"/>
                  </a:lnTo>
                  <a:lnTo>
                    <a:pt x="1302" y="1188"/>
                  </a:lnTo>
                  <a:lnTo>
                    <a:pt x="1302" y="1190"/>
                  </a:lnTo>
                  <a:lnTo>
                    <a:pt x="1304" y="1190"/>
                  </a:lnTo>
                  <a:lnTo>
                    <a:pt x="1304" y="1192"/>
                  </a:lnTo>
                  <a:lnTo>
                    <a:pt x="1302" y="1192"/>
                  </a:lnTo>
                  <a:lnTo>
                    <a:pt x="1302" y="1194"/>
                  </a:lnTo>
                  <a:lnTo>
                    <a:pt x="1302" y="1196"/>
                  </a:lnTo>
                  <a:lnTo>
                    <a:pt x="1300" y="1196"/>
                  </a:lnTo>
                  <a:lnTo>
                    <a:pt x="1300" y="1198"/>
                  </a:lnTo>
                  <a:lnTo>
                    <a:pt x="1298" y="1198"/>
                  </a:lnTo>
                  <a:lnTo>
                    <a:pt x="1300" y="1198"/>
                  </a:lnTo>
                  <a:lnTo>
                    <a:pt x="1300" y="1196"/>
                  </a:lnTo>
                  <a:lnTo>
                    <a:pt x="1298" y="1196"/>
                  </a:lnTo>
                  <a:lnTo>
                    <a:pt x="1300" y="1196"/>
                  </a:lnTo>
                  <a:lnTo>
                    <a:pt x="1298" y="1196"/>
                  </a:lnTo>
                  <a:lnTo>
                    <a:pt x="1298" y="1198"/>
                  </a:lnTo>
                  <a:lnTo>
                    <a:pt x="1298" y="1196"/>
                  </a:lnTo>
                  <a:lnTo>
                    <a:pt x="1296" y="1196"/>
                  </a:lnTo>
                  <a:lnTo>
                    <a:pt x="1296" y="1194"/>
                  </a:lnTo>
                  <a:lnTo>
                    <a:pt x="1296" y="1196"/>
                  </a:lnTo>
                  <a:lnTo>
                    <a:pt x="1296" y="1198"/>
                  </a:lnTo>
                  <a:lnTo>
                    <a:pt x="1296" y="1196"/>
                  </a:lnTo>
                  <a:lnTo>
                    <a:pt x="1296" y="1198"/>
                  </a:lnTo>
                  <a:lnTo>
                    <a:pt x="1298" y="1198"/>
                  </a:lnTo>
                  <a:lnTo>
                    <a:pt x="1300" y="1198"/>
                  </a:lnTo>
                  <a:lnTo>
                    <a:pt x="1300" y="1200"/>
                  </a:lnTo>
                  <a:lnTo>
                    <a:pt x="1300" y="1202"/>
                  </a:lnTo>
                  <a:lnTo>
                    <a:pt x="1298" y="1202"/>
                  </a:lnTo>
                  <a:lnTo>
                    <a:pt x="1298" y="1204"/>
                  </a:lnTo>
                  <a:lnTo>
                    <a:pt x="1300" y="1204"/>
                  </a:lnTo>
                  <a:lnTo>
                    <a:pt x="1300" y="1206"/>
                  </a:lnTo>
                  <a:lnTo>
                    <a:pt x="1300" y="1204"/>
                  </a:lnTo>
                  <a:lnTo>
                    <a:pt x="1298" y="1204"/>
                  </a:lnTo>
                  <a:lnTo>
                    <a:pt x="1298" y="1206"/>
                  </a:lnTo>
                  <a:lnTo>
                    <a:pt x="1300" y="1206"/>
                  </a:lnTo>
                  <a:lnTo>
                    <a:pt x="1300" y="1207"/>
                  </a:lnTo>
                  <a:lnTo>
                    <a:pt x="1300" y="1209"/>
                  </a:lnTo>
                  <a:lnTo>
                    <a:pt x="1300" y="1211"/>
                  </a:lnTo>
                  <a:lnTo>
                    <a:pt x="1300" y="1213"/>
                  </a:lnTo>
                  <a:lnTo>
                    <a:pt x="1302" y="1213"/>
                  </a:lnTo>
                  <a:lnTo>
                    <a:pt x="1302" y="1215"/>
                  </a:lnTo>
                  <a:lnTo>
                    <a:pt x="1302" y="1213"/>
                  </a:lnTo>
                  <a:lnTo>
                    <a:pt x="1302" y="1215"/>
                  </a:lnTo>
                  <a:lnTo>
                    <a:pt x="1302" y="1217"/>
                  </a:lnTo>
                  <a:lnTo>
                    <a:pt x="1302" y="1219"/>
                  </a:lnTo>
                  <a:lnTo>
                    <a:pt x="1304" y="1219"/>
                  </a:lnTo>
                  <a:lnTo>
                    <a:pt x="1304" y="1221"/>
                  </a:lnTo>
                  <a:lnTo>
                    <a:pt x="1304" y="1219"/>
                  </a:lnTo>
                  <a:lnTo>
                    <a:pt x="1306" y="1219"/>
                  </a:lnTo>
                  <a:lnTo>
                    <a:pt x="1306" y="1221"/>
                  </a:lnTo>
                  <a:lnTo>
                    <a:pt x="1304" y="1221"/>
                  </a:lnTo>
                  <a:lnTo>
                    <a:pt x="1302" y="1221"/>
                  </a:lnTo>
                  <a:lnTo>
                    <a:pt x="1302" y="1223"/>
                  </a:lnTo>
                  <a:lnTo>
                    <a:pt x="1300" y="1223"/>
                  </a:lnTo>
                  <a:lnTo>
                    <a:pt x="1298" y="1221"/>
                  </a:lnTo>
                  <a:lnTo>
                    <a:pt x="1296" y="1219"/>
                  </a:lnTo>
                  <a:lnTo>
                    <a:pt x="1294" y="1219"/>
                  </a:lnTo>
                  <a:lnTo>
                    <a:pt x="1292" y="1219"/>
                  </a:lnTo>
                  <a:lnTo>
                    <a:pt x="1291" y="1219"/>
                  </a:lnTo>
                  <a:lnTo>
                    <a:pt x="1289" y="1219"/>
                  </a:lnTo>
                  <a:lnTo>
                    <a:pt x="1287" y="1219"/>
                  </a:lnTo>
                  <a:lnTo>
                    <a:pt x="1287" y="1217"/>
                  </a:lnTo>
                  <a:lnTo>
                    <a:pt x="1285" y="1217"/>
                  </a:lnTo>
                  <a:lnTo>
                    <a:pt x="1283" y="1217"/>
                  </a:lnTo>
                  <a:lnTo>
                    <a:pt x="1283" y="1215"/>
                  </a:lnTo>
                  <a:lnTo>
                    <a:pt x="1281" y="1217"/>
                  </a:lnTo>
                  <a:lnTo>
                    <a:pt x="1281" y="1215"/>
                  </a:lnTo>
                  <a:lnTo>
                    <a:pt x="1279" y="1215"/>
                  </a:lnTo>
                  <a:lnTo>
                    <a:pt x="1279" y="1213"/>
                  </a:lnTo>
                  <a:lnTo>
                    <a:pt x="1277" y="1213"/>
                  </a:lnTo>
                  <a:lnTo>
                    <a:pt x="1275" y="1213"/>
                  </a:lnTo>
                  <a:lnTo>
                    <a:pt x="1273" y="1213"/>
                  </a:lnTo>
                  <a:lnTo>
                    <a:pt x="1275" y="1213"/>
                  </a:lnTo>
                  <a:lnTo>
                    <a:pt x="1275" y="1211"/>
                  </a:lnTo>
                  <a:lnTo>
                    <a:pt x="1273" y="1211"/>
                  </a:lnTo>
                  <a:lnTo>
                    <a:pt x="1273" y="1209"/>
                  </a:lnTo>
                  <a:lnTo>
                    <a:pt x="1273" y="1207"/>
                  </a:lnTo>
                  <a:lnTo>
                    <a:pt x="1275" y="1207"/>
                  </a:lnTo>
                  <a:lnTo>
                    <a:pt x="1273" y="1207"/>
                  </a:lnTo>
                  <a:lnTo>
                    <a:pt x="1273" y="1206"/>
                  </a:lnTo>
                  <a:lnTo>
                    <a:pt x="1271" y="1206"/>
                  </a:lnTo>
                  <a:lnTo>
                    <a:pt x="1273" y="1206"/>
                  </a:lnTo>
                  <a:lnTo>
                    <a:pt x="1273" y="1204"/>
                  </a:lnTo>
                  <a:lnTo>
                    <a:pt x="1271" y="1204"/>
                  </a:lnTo>
                  <a:lnTo>
                    <a:pt x="1269" y="1204"/>
                  </a:lnTo>
                  <a:lnTo>
                    <a:pt x="1269" y="1202"/>
                  </a:lnTo>
                  <a:lnTo>
                    <a:pt x="1269" y="1200"/>
                  </a:lnTo>
                  <a:lnTo>
                    <a:pt x="1269" y="1198"/>
                  </a:lnTo>
                  <a:lnTo>
                    <a:pt x="1268" y="1198"/>
                  </a:lnTo>
                  <a:lnTo>
                    <a:pt x="1268" y="1196"/>
                  </a:lnTo>
                  <a:lnTo>
                    <a:pt x="1268" y="1194"/>
                  </a:lnTo>
                  <a:lnTo>
                    <a:pt x="1268" y="1192"/>
                  </a:lnTo>
                  <a:lnTo>
                    <a:pt x="1266" y="1192"/>
                  </a:lnTo>
                  <a:lnTo>
                    <a:pt x="1266" y="1190"/>
                  </a:lnTo>
                  <a:lnTo>
                    <a:pt x="1266" y="1192"/>
                  </a:lnTo>
                  <a:lnTo>
                    <a:pt x="1266" y="1190"/>
                  </a:lnTo>
                  <a:lnTo>
                    <a:pt x="1264" y="1190"/>
                  </a:lnTo>
                  <a:lnTo>
                    <a:pt x="1264" y="1188"/>
                  </a:lnTo>
                  <a:lnTo>
                    <a:pt x="1262" y="1188"/>
                  </a:lnTo>
                  <a:lnTo>
                    <a:pt x="1262" y="1186"/>
                  </a:lnTo>
                  <a:lnTo>
                    <a:pt x="1262" y="1184"/>
                  </a:lnTo>
                  <a:lnTo>
                    <a:pt x="1260" y="1184"/>
                  </a:lnTo>
                  <a:lnTo>
                    <a:pt x="1260" y="1183"/>
                  </a:lnTo>
                  <a:lnTo>
                    <a:pt x="1258" y="1183"/>
                  </a:lnTo>
                  <a:lnTo>
                    <a:pt x="1258" y="1181"/>
                  </a:lnTo>
                  <a:lnTo>
                    <a:pt x="1256" y="1181"/>
                  </a:lnTo>
                  <a:lnTo>
                    <a:pt x="1256" y="1179"/>
                  </a:lnTo>
                  <a:lnTo>
                    <a:pt x="1254" y="1179"/>
                  </a:lnTo>
                  <a:lnTo>
                    <a:pt x="1254" y="1177"/>
                  </a:lnTo>
                  <a:lnTo>
                    <a:pt x="1254" y="1175"/>
                  </a:lnTo>
                  <a:lnTo>
                    <a:pt x="1254" y="1173"/>
                  </a:lnTo>
                  <a:lnTo>
                    <a:pt x="1252" y="1173"/>
                  </a:lnTo>
                  <a:lnTo>
                    <a:pt x="1252" y="1171"/>
                  </a:lnTo>
                  <a:lnTo>
                    <a:pt x="1252" y="1169"/>
                  </a:lnTo>
                  <a:lnTo>
                    <a:pt x="1250" y="1169"/>
                  </a:lnTo>
                  <a:lnTo>
                    <a:pt x="1250" y="1167"/>
                  </a:lnTo>
                  <a:lnTo>
                    <a:pt x="1250" y="1165"/>
                  </a:lnTo>
                  <a:lnTo>
                    <a:pt x="1248" y="1165"/>
                  </a:lnTo>
                  <a:lnTo>
                    <a:pt x="1248" y="1163"/>
                  </a:lnTo>
                  <a:lnTo>
                    <a:pt x="1248" y="1161"/>
                  </a:lnTo>
                  <a:lnTo>
                    <a:pt x="1246" y="1161"/>
                  </a:lnTo>
                  <a:lnTo>
                    <a:pt x="1244" y="1160"/>
                  </a:lnTo>
                  <a:lnTo>
                    <a:pt x="1244" y="1158"/>
                  </a:lnTo>
                  <a:lnTo>
                    <a:pt x="1243" y="1158"/>
                  </a:lnTo>
                  <a:lnTo>
                    <a:pt x="1244" y="1158"/>
                  </a:lnTo>
                  <a:lnTo>
                    <a:pt x="1246" y="1158"/>
                  </a:lnTo>
                  <a:lnTo>
                    <a:pt x="1244" y="1158"/>
                  </a:lnTo>
                  <a:lnTo>
                    <a:pt x="1244" y="1156"/>
                  </a:lnTo>
                  <a:lnTo>
                    <a:pt x="1244" y="1158"/>
                  </a:lnTo>
                  <a:lnTo>
                    <a:pt x="1244" y="1156"/>
                  </a:lnTo>
                  <a:lnTo>
                    <a:pt x="1244" y="1158"/>
                  </a:lnTo>
                  <a:lnTo>
                    <a:pt x="1243" y="1158"/>
                  </a:lnTo>
                  <a:lnTo>
                    <a:pt x="1241" y="1158"/>
                  </a:lnTo>
                  <a:lnTo>
                    <a:pt x="1241" y="1156"/>
                  </a:lnTo>
                  <a:lnTo>
                    <a:pt x="1241" y="1158"/>
                  </a:lnTo>
                  <a:lnTo>
                    <a:pt x="1241" y="1156"/>
                  </a:lnTo>
                  <a:lnTo>
                    <a:pt x="1239" y="1156"/>
                  </a:lnTo>
                  <a:lnTo>
                    <a:pt x="1239" y="1154"/>
                  </a:lnTo>
                  <a:lnTo>
                    <a:pt x="1237" y="1154"/>
                  </a:lnTo>
                  <a:lnTo>
                    <a:pt x="1237" y="1152"/>
                  </a:lnTo>
                  <a:lnTo>
                    <a:pt x="1235" y="1152"/>
                  </a:lnTo>
                  <a:lnTo>
                    <a:pt x="1231" y="1152"/>
                  </a:lnTo>
                  <a:lnTo>
                    <a:pt x="1229" y="1152"/>
                  </a:lnTo>
                  <a:lnTo>
                    <a:pt x="1227" y="1152"/>
                  </a:lnTo>
                  <a:lnTo>
                    <a:pt x="1225" y="1152"/>
                  </a:lnTo>
                  <a:lnTo>
                    <a:pt x="1223" y="1152"/>
                  </a:lnTo>
                  <a:lnTo>
                    <a:pt x="1223" y="1150"/>
                  </a:lnTo>
                  <a:lnTo>
                    <a:pt x="1221" y="1152"/>
                  </a:lnTo>
                  <a:lnTo>
                    <a:pt x="1220" y="1152"/>
                  </a:lnTo>
                  <a:lnTo>
                    <a:pt x="1220" y="1154"/>
                  </a:lnTo>
                  <a:lnTo>
                    <a:pt x="1220" y="1152"/>
                  </a:lnTo>
                  <a:lnTo>
                    <a:pt x="1218" y="1154"/>
                  </a:lnTo>
                  <a:lnTo>
                    <a:pt x="1216" y="1156"/>
                  </a:lnTo>
                  <a:lnTo>
                    <a:pt x="1216" y="1158"/>
                  </a:lnTo>
                  <a:lnTo>
                    <a:pt x="1216" y="1160"/>
                  </a:lnTo>
                  <a:lnTo>
                    <a:pt x="1214" y="1160"/>
                  </a:lnTo>
                  <a:lnTo>
                    <a:pt x="1214" y="1161"/>
                  </a:lnTo>
                  <a:lnTo>
                    <a:pt x="1214" y="1163"/>
                  </a:lnTo>
                  <a:lnTo>
                    <a:pt x="1212" y="1163"/>
                  </a:lnTo>
                  <a:lnTo>
                    <a:pt x="1212" y="1165"/>
                  </a:lnTo>
                  <a:lnTo>
                    <a:pt x="1210" y="1165"/>
                  </a:lnTo>
                  <a:lnTo>
                    <a:pt x="1210" y="1167"/>
                  </a:lnTo>
                  <a:lnTo>
                    <a:pt x="1208" y="1167"/>
                  </a:lnTo>
                  <a:lnTo>
                    <a:pt x="1208" y="1165"/>
                  </a:lnTo>
                  <a:lnTo>
                    <a:pt x="1206" y="1165"/>
                  </a:lnTo>
                  <a:lnTo>
                    <a:pt x="1204" y="1165"/>
                  </a:lnTo>
                  <a:lnTo>
                    <a:pt x="1204" y="1163"/>
                  </a:lnTo>
                  <a:lnTo>
                    <a:pt x="1202" y="1163"/>
                  </a:lnTo>
                  <a:lnTo>
                    <a:pt x="1200" y="1163"/>
                  </a:lnTo>
                  <a:lnTo>
                    <a:pt x="1200" y="1161"/>
                  </a:lnTo>
                  <a:lnTo>
                    <a:pt x="1198" y="1161"/>
                  </a:lnTo>
                  <a:lnTo>
                    <a:pt x="1196" y="1161"/>
                  </a:lnTo>
                  <a:lnTo>
                    <a:pt x="1195" y="1161"/>
                  </a:lnTo>
                  <a:lnTo>
                    <a:pt x="1195" y="1160"/>
                  </a:lnTo>
                  <a:lnTo>
                    <a:pt x="1193" y="1158"/>
                  </a:lnTo>
                  <a:lnTo>
                    <a:pt x="1191" y="1158"/>
                  </a:lnTo>
                  <a:lnTo>
                    <a:pt x="1189" y="1156"/>
                  </a:lnTo>
                  <a:lnTo>
                    <a:pt x="1189" y="1154"/>
                  </a:lnTo>
                  <a:lnTo>
                    <a:pt x="1187" y="1154"/>
                  </a:lnTo>
                  <a:lnTo>
                    <a:pt x="1187" y="1152"/>
                  </a:lnTo>
                  <a:lnTo>
                    <a:pt x="1187" y="1150"/>
                  </a:lnTo>
                  <a:lnTo>
                    <a:pt x="1185" y="1150"/>
                  </a:lnTo>
                  <a:lnTo>
                    <a:pt x="1185" y="1148"/>
                  </a:lnTo>
                  <a:lnTo>
                    <a:pt x="1185" y="1146"/>
                  </a:lnTo>
                  <a:lnTo>
                    <a:pt x="1185" y="1144"/>
                  </a:lnTo>
                  <a:lnTo>
                    <a:pt x="1185" y="1142"/>
                  </a:lnTo>
                  <a:lnTo>
                    <a:pt x="1183" y="1142"/>
                  </a:lnTo>
                  <a:lnTo>
                    <a:pt x="1183" y="1140"/>
                  </a:lnTo>
                  <a:lnTo>
                    <a:pt x="1183" y="1138"/>
                  </a:lnTo>
                  <a:lnTo>
                    <a:pt x="1181" y="1136"/>
                  </a:lnTo>
                  <a:lnTo>
                    <a:pt x="1179" y="1136"/>
                  </a:lnTo>
                  <a:lnTo>
                    <a:pt x="1179" y="1135"/>
                  </a:lnTo>
                  <a:lnTo>
                    <a:pt x="1177" y="1135"/>
                  </a:lnTo>
                  <a:lnTo>
                    <a:pt x="1177" y="1133"/>
                  </a:lnTo>
                  <a:lnTo>
                    <a:pt x="1177" y="1135"/>
                  </a:lnTo>
                  <a:lnTo>
                    <a:pt x="1177" y="1133"/>
                  </a:lnTo>
                  <a:lnTo>
                    <a:pt x="1175" y="1133"/>
                  </a:lnTo>
                  <a:lnTo>
                    <a:pt x="1173" y="1133"/>
                  </a:lnTo>
                  <a:lnTo>
                    <a:pt x="1173" y="1131"/>
                  </a:lnTo>
                  <a:lnTo>
                    <a:pt x="1172" y="1131"/>
                  </a:lnTo>
                  <a:lnTo>
                    <a:pt x="1172" y="1129"/>
                  </a:lnTo>
                  <a:lnTo>
                    <a:pt x="1170" y="1129"/>
                  </a:lnTo>
                  <a:lnTo>
                    <a:pt x="1170" y="1127"/>
                  </a:lnTo>
                  <a:lnTo>
                    <a:pt x="1168" y="1127"/>
                  </a:lnTo>
                  <a:lnTo>
                    <a:pt x="1168" y="1125"/>
                  </a:lnTo>
                  <a:lnTo>
                    <a:pt x="1166" y="1125"/>
                  </a:lnTo>
                  <a:lnTo>
                    <a:pt x="1166" y="1123"/>
                  </a:lnTo>
                  <a:lnTo>
                    <a:pt x="1164" y="1123"/>
                  </a:lnTo>
                  <a:lnTo>
                    <a:pt x="1164" y="1121"/>
                  </a:lnTo>
                  <a:lnTo>
                    <a:pt x="1162" y="1121"/>
                  </a:lnTo>
                  <a:lnTo>
                    <a:pt x="1160" y="1121"/>
                  </a:lnTo>
                  <a:lnTo>
                    <a:pt x="1160" y="1119"/>
                  </a:lnTo>
                  <a:lnTo>
                    <a:pt x="1160" y="1117"/>
                  </a:lnTo>
                  <a:lnTo>
                    <a:pt x="1158" y="1117"/>
                  </a:lnTo>
                  <a:lnTo>
                    <a:pt x="1158" y="1115"/>
                  </a:lnTo>
                  <a:lnTo>
                    <a:pt x="1156" y="1115"/>
                  </a:lnTo>
                  <a:lnTo>
                    <a:pt x="1154" y="1115"/>
                  </a:lnTo>
                  <a:lnTo>
                    <a:pt x="1152" y="1115"/>
                  </a:lnTo>
                  <a:lnTo>
                    <a:pt x="1150" y="1115"/>
                  </a:lnTo>
                  <a:lnTo>
                    <a:pt x="1148" y="1115"/>
                  </a:lnTo>
                  <a:lnTo>
                    <a:pt x="1147" y="1115"/>
                  </a:lnTo>
                  <a:lnTo>
                    <a:pt x="1145" y="1115"/>
                  </a:lnTo>
                  <a:lnTo>
                    <a:pt x="1143" y="1115"/>
                  </a:lnTo>
                  <a:lnTo>
                    <a:pt x="1141" y="1115"/>
                  </a:lnTo>
                  <a:lnTo>
                    <a:pt x="1139" y="1115"/>
                  </a:lnTo>
                  <a:lnTo>
                    <a:pt x="1137" y="1115"/>
                  </a:lnTo>
                  <a:lnTo>
                    <a:pt x="1135" y="1115"/>
                  </a:lnTo>
                  <a:lnTo>
                    <a:pt x="1133" y="1115"/>
                  </a:lnTo>
                  <a:lnTo>
                    <a:pt x="1131" y="1115"/>
                  </a:lnTo>
                  <a:lnTo>
                    <a:pt x="1129" y="1115"/>
                  </a:lnTo>
                  <a:lnTo>
                    <a:pt x="1129" y="1117"/>
                  </a:lnTo>
                  <a:lnTo>
                    <a:pt x="1129" y="1119"/>
                  </a:lnTo>
                  <a:lnTo>
                    <a:pt x="1129" y="1121"/>
                  </a:lnTo>
                  <a:lnTo>
                    <a:pt x="1129" y="1123"/>
                  </a:lnTo>
                  <a:lnTo>
                    <a:pt x="1127" y="1123"/>
                  </a:lnTo>
                  <a:lnTo>
                    <a:pt x="1125" y="1123"/>
                  </a:lnTo>
                  <a:lnTo>
                    <a:pt x="1124" y="1123"/>
                  </a:lnTo>
                  <a:lnTo>
                    <a:pt x="1122" y="1123"/>
                  </a:lnTo>
                  <a:lnTo>
                    <a:pt x="1120" y="1123"/>
                  </a:lnTo>
                  <a:lnTo>
                    <a:pt x="1118" y="1123"/>
                  </a:lnTo>
                  <a:lnTo>
                    <a:pt x="1116" y="1123"/>
                  </a:lnTo>
                  <a:lnTo>
                    <a:pt x="1114" y="1123"/>
                  </a:lnTo>
                  <a:lnTo>
                    <a:pt x="1112" y="1123"/>
                  </a:lnTo>
                  <a:lnTo>
                    <a:pt x="1110" y="1123"/>
                  </a:lnTo>
                  <a:lnTo>
                    <a:pt x="1108" y="1123"/>
                  </a:lnTo>
                  <a:lnTo>
                    <a:pt x="1106" y="1123"/>
                  </a:lnTo>
                  <a:lnTo>
                    <a:pt x="1104" y="1123"/>
                  </a:lnTo>
                  <a:lnTo>
                    <a:pt x="1102" y="1123"/>
                  </a:lnTo>
                  <a:lnTo>
                    <a:pt x="1100" y="1123"/>
                  </a:lnTo>
                  <a:lnTo>
                    <a:pt x="1099" y="1123"/>
                  </a:lnTo>
                  <a:lnTo>
                    <a:pt x="1097" y="1123"/>
                  </a:lnTo>
                  <a:lnTo>
                    <a:pt x="1095" y="1123"/>
                  </a:lnTo>
                  <a:lnTo>
                    <a:pt x="1093" y="1123"/>
                  </a:lnTo>
                  <a:lnTo>
                    <a:pt x="1091" y="1123"/>
                  </a:lnTo>
                  <a:lnTo>
                    <a:pt x="1089" y="1123"/>
                  </a:lnTo>
                  <a:lnTo>
                    <a:pt x="1087" y="1123"/>
                  </a:lnTo>
                  <a:lnTo>
                    <a:pt x="1085" y="1123"/>
                  </a:lnTo>
                  <a:lnTo>
                    <a:pt x="1083" y="1123"/>
                  </a:lnTo>
                  <a:lnTo>
                    <a:pt x="1081" y="1123"/>
                  </a:lnTo>
                  <a:lnTo>
                    <a:pt x="1079" y="1123"/>
                  </a:lnTo>
                  <a:lnTo>
                    <a:pt x="1079" y="1121"/>
                  </a:lnTo>
                  <a:lnTo>
                    <a:pt x="1077" y="1121"/>
                  </a:lnTo>
                  <a:lnTo>
                    <a:pt x="1070" y="1119"/>
                  </a:lnTo>
                  <a:lnTo>
                    <a:pt x="1064" y="1117"/>
                  </a:lnTo>
                  <a:lnTo>
                    <a:pt x="1058" y="1113"/>
                  </a:lnTo>
                  <a:lnTo>
                    <a:pt x="1051" y="1112"/>
                  </a:lnTo>
                  <a:lnTo>
                    <a:pt x="1045" y="1110"/>
                  </a:lnTo>
                  <a:lnTo>
                    <a:pt x="1037" y="1108"/>
                  </a:lnTo>
                  <a:lnTo>
                    <a:pt x="1031" y="1104"/>
                  </a:lnTo>
                  <a:lnTo>
                    <a:pt x="1026" y="1102"/>
                  </a:lnTo>
                  <a:lnTo>
                    <a:pt x="1024" y="1102"/>
                  </a:lnTo>
                  <a:lnTo>
                    <a:pt x="1024" y="1100"/>
                  </a:lnTo>
                  <a:lnTo>
                    <a:pt x="1026" y="1100"/>
                  </a:lnTo>
                  <a:lnTo>
                    <a:pt x="1026" y="1098"/>
                  </a:lnTo>
                  <a:lnTo>
                    <a:pt x="1024" y="1098"/>
                  </a:lnTo>
                  <a:lnTo>
                    <a:pt x="1022" y="1098"/>
                  </a:lnTo>
                  <a:lnTo>
                    <a:pt x="1020" y="1098"/>
                  </a:lnTo>
                  <a:lnTo>
                    <a:pt x="1018" y="1098"/>
                  </a:lnTo>
                  <a:lnTo>
                    <a:pt x="1016" y="1098"/>
                  </a:lnTo>
                  <a:lnTo>
                    <a:pt x="1014" y="1098"/>
                  </a:lnTo>
                  <a:lnTo>
                    <a:pt x="1012" y="1100"/>
                  </a:lnTo>
                  <a:lnTo>
                    <a:pt x="1010" y="1100"/>
                  </a:lnTo>
                  <a:lnTo>
                    <a:pt x="1008" y="1100"/>
                  </a:lnTo>
                  <a:lnTo>
                    <a:pt x="1006" y="1100"/>
                  </a:lnTo>
                  <a:lnTo>
                    <a:pt x="1004" y="1100"/>
                  </a:lnTo>
                  <a:lnTo>
                    <a:pt x="1003" y="1100"/>
                  </a:lnTo>
                  <a:lnTo>
                    <a:pt x="1001" y="1100"/>
                  </a:lnTo>
                  <a:lnTo>
                    <a:pt x="999" y="1100"/>
                  </a:lnTo>
                  <a:lnTo>
                    <a:pt x="997" y="1100"/>
                  </a:lnTo>
                  <a:lnTo>
                    <a:pt x="995" y="1100"/>
                  </a:lnTo>
                  <a:lnTo>
                    <a:pt x="993" y="1100"/>
                  </a:lnTo>
                  <a:lnTo>
                    <a:pt x="991" y="1100"/>
                  </a:lnTo>
                  <a:lnTo>
                    <a:pt x="989" y="1102"/>
                  </a:lnTo>
                  <a:lnTo>
                    <a:pt x="987" y="1102"/>
                  </a:lnTo>
                  <a:lnTo>
                    <a:pt x="987" y="1100"/>
                  </a:lnTo>
                  <a:lnTo>
                    <a:pt x="987" y="1098"/>
                  </a:lnTo>
                  <a:lnTo>
                    <a:pt x="985" y="1098"/>
                  </a:lnTo>
                  <a:lnTo>
                    <a:pt x="987" y="1098"/>
                  </a:lnTo>
                  <a:lnTo>
                    <a:pt x="987" y="1100"/>
                  </a:lnTo>
                  <a:lnTo>
                    <a:pt x="987" y="1098"/>
                  </a:lnTo>
                  <a:lnTo>
                    <a:pt x="985" y="1098"/>
                  </a:lnTo>
                  <a:lnTo>
                    <a:pt x="985" y="1096"/>
                  </a:lnTo>
                  <a:lnTo>
                    <a:pt x="985" y="1094"/>
                  </a:lnTo>
                  <a:lnTo>
                    <a:pt x="985" y="1092"/>
                  </a:lnTo>
                  <a:lnTo>
                    <a:pt x="985" y="1090"/>
                  </a:lnTo>
                  <a:lnTo>
                    <a:pt x="983" y="1088"/>
                  </a:lnTo>
                  <a:lnTo>
                    <a:pt x="981" y="1087"/>
                  </a:lnTo>
                  <a:lnTo>
                    <a:pt x="980" y="1085"/>
                  </a:lnTo>
                  <a:lnTo>
                    <a:pt x="978" y="1083"/>
                  </a:lnTo>
                  <a:lnTo>
                    <a:pt x="976" y="1081"/>
                  </a:lnTo>
                  <a:lnTo>
                    <a:pt x="974" y="1081"/>
                  </a:lnTo>
                  <a:lnTo>
                    <a:pt x="972" y="1079"/>
                  </a:lnTo>
                  <a:lnTo>
                    <a:pt x="970" y="1077"/>
                  </a:lnTo>
                  <a:lnTo>
                    <a:pt x="970" y="1079"/>
                  </a:lnTo>
                  <a:lnTo>
                    <a:pt x="970" y="1077"/>
                  </a:lnTo>
                  <a:lnTo>
                    <a:pt x="970" y="1079"/>
                  </a:lnTo>
                  <a:lnTo>
                    <a:pt x="970" y="1077"/>
                  </a:lnTo>
                  <a:lnTo>
                    <a:pt x="970" y="1079"/>
                  </a:lnTo>
                  <a:lnTo>
                    <a:pt x="968" y="1079"/>
                  </a:lnTo>
                  <a:lnTo>
                    <a:pt x="966" y="1079"/>
                  </a:lnTo>
                  <a:lnTo>
                    <a:pt x="966" y="1077"/>
                  </a:lnTo>
                  <a:lnTo>
                    <a:pt x="968" y="1077"/>
                  </a:lnTo>
                  <a:lnTo>
                    <a:pt x="968" y="1075"/>
                  </a:lnTo>
                  <a:lnTo>
                    <a:pt x="966" y="1075"/>
                  </a:lnTo>
                  <a:lnTo>
                    <a:pt x="966" y="1073"/>
                  </a:lnTo>
                  <a:lnTo>
                    <a:pt x="964" y="1073"/>
                  </a:lnTo>
                  <a:lnTo>
                    <a:pt x="962" y="1073"/>
                  </a:lnTo>
                  <a:lnTo>
                    <a:pt x="960" y="1073"/>
                  </a:lnTo>
                  <a:lnTo>
                    <a:pt x="958" y="1073"/>
                  </a:lnTo>
                  <a:lnTo>
                    <a:pt x="958" y="1071"/>
                  </a:lnTo>
                  <a:lnTo>
                    <a:pt x="956" y="1071"/>
                  </a:lnTo>
                  <a:lnTo>
                    <a:pt x="955" y="1071"/>
                  </a:lnTo>
                  <a:lnTo>
                    <a:pt x="955" y="1069"/>
                  </a:lnTo>
                  <a:lnTo>
                    <a:pt x="953" y="1069"/>
                  </a:lnTo>
                  <a:lnTo>
                    <a:pt x="953" y="1067"/>
                  </a:lnTo>
                  <a:lnTo>
                    <a:pt x="951" y="1067"/>
                  </a:lnTo>
                  <a:lnTo>
                    <a:pt x="951" y="1065"/>
                  </a:lnTo>
                  <a:lnTo>
                    <a:pt x="949" y="1065"/>
                  </a:lnTo>
                  <a:lnTo>
                    <a:pt x="947" y="1065"/>
                  </a:lnTo>
                  <a:lnTo>
                    <a:pt x="945" y="1065"/>
                  </a:lnTo>
                  <a:lnTo>
                    <a:pt x="943" y="1065"/>
                  </a:lnTo>
                  <a:lnTo>
                    <a:pt x="941" y="1065"/>
                  </a:lnTo>
                  <a:lnTo>
                    <a:pt x="941" y="1064"/>
                  </a:lnTo>
                  <a:lnTo>
                    <a:pt x="941" y="1065"/>
                  </a:lnTo>
                  <a:lnTo>
                    <a:pt x="941" y="1064"/>
                  </a:lnTo>
                  <a:lnTo>
                    <a:pt x="939" y="1064"/>
                  </a:lnTo>
                  <a:lnTo>
                    <a:pt x="937" y="1064"/>
                  </a:lnTo>
                  <a:lnTo>
                    <a:pt x="935" y="1065"/>
                  </a:lnTo>
                  <a:lnTo>
                    <a:pt x="933" y="1065"/>
                  </a:lnTo>
                  <a:lnTo>
                    <a:pt x="933" y="1064"/>
                  </a:lnTo>
                  <a:lnTo>
                    <a:pt x="932" y="1064"/>
                  </a:lnTo>
                  <a:lnTo>
                    <a:pt x="932" y="1062"/>
                  </a:lnTo>
                  <a:lnTo>
                    <a:pt x="932" y="1060"/>
                  </a:lnTo>
                  <a:lnTo>
                    <a:pt x="932" y="1058"/>
                  </a:lnTo>
                  <a:lnTo>
                    <a:pt x="932" y="1056"/>
                  </a:lnTo>
                  <a:lnTo>
                    <a:pt x="932" y="1054"/>
                  </a:lnTo>
                  <a:lnTo>
                    <a:pt x="932" y="1052"/>
                  </a:lnTo>
                  <a:lnTo>
                    <a:pt x="932" y="1050"/>
                  </a:lnTo>
                  <a:lnTo>
                    <a:pt x="930" y="1050"/>
                  </a:lnTo>
                  <a:lnTo>
                    <a:pt x="928" y="1050"/>
                  </a:lnTo>
                  <a:lnTo>
                    <a:pt x="928" y="1048"/>
                  </a:lnTo>
                  <a:lnTo>
                    <a:pt x="928" y="1046"/>
                  </a:lnTo>
                  <a:lnTo>
                    <a:pt x="928" y="1048"/>
                  </a:lnTo>
                  <a:lnTo>
                    <a:pt x="928" y="1046"/>
                  </a:lnTo>
                  <a:lnTo>
                    <a:pt x="928" y="1044"/>
                  </a:lnTo>
                  <a:lnTo>
                    <a:pt x="928" y="1046"/>
                  </a:lnTo>
                  <a:lnTo>
                    <a:pt x="926" y="1044"/>
                  </a:lnTo>
                  <a:lnTo>
                    <a:pt x="924" y="1044"/>
                  </a:lnTo>
                  <a:lnTo>
                    <a:pt x="924" y="1042"/>
                  </a:lnTo>
                  <a:lnTo>
                    <a:pt x="922" y="1042"/>
                  </a:lnTo>
                  <a:lnTo>
                    <a:pt x="922" y="1040"/>
                  </a:lnTo>
                  <a:lnTo>
                    <a:pt x="920" y="1040"/>
                  </a:lnTo>
                  <a:lnTo>
                    <a:pt x="920" y="1039"/>
                  </a:lnTo>
                  <a:lnTo>
                    <a:pt x="920" y="1037"/>
                  </a:lnTo>
                  <a:lnTo>
                    <a:pt x="918" y="1037"/>
                  </a:lnTo>
                  <a:lnTo>
                    <a:pt x="918" y="1035"/>
                  </a:lnTo>
                  <a:lnTo>
                    <a:pt x="916" y="1035"/>
                  </a:lnTo>
                  <a:lnTo>
                    <a:pt x="916" y="1033"/>
                  </a:lnTo>
                  <a:lnTo>
                    <a:pt x="916" y="1031"/>
                  </a:lnTo>
                  <a:lnTo>
                    <a:pt x="914" y="1031"/>
                  </a:lnTo>
                  <a:lnTo>
                    <a:pt x="912" y="1029"/>
                  </a:lnTo>
                  <a:lnTo>
                    <a:pt x="912" y="1027"/>
                  </a:lnTo>
                  <a:lnTo>
                    <a:pt x="910" y="1027"/>
                  </a:lnTo>
                  <a:lnTo>
                    <a:pt x="910" y="1025"/>
                  </a:lnTo>
                  <a:lnTo>
                    <a:pt x="910" y="1023"/>
                  </a:lnTo>
                  <a:lnTo>
                    <a:pt x="910" y="1021"/>
                  </a:lnTo>
                  <a:lnTo>
                    <a:pt x="912" y="1021"/>
                  </a:lnTo>
                  <a:lnTo>
                    <a:pt x="912" y="1023"/>
                  </a:lnTo>
                  <a:lnTo>
                    <a:pt x="912" y="1021"/>
                  </a:lnTo>
                  <a:lnTo>
                    <a:pt x="912" y="1019"/>
                  </a:lnTo>
                  <a:lnTo>
                    <a:pt x="914" y="1019"/>
                  </a:lnTo>
                  <a:lnTo>
                    <a:pt x="912" y="1019"/>
                  </a:lnTo>
                  <a:lnTo>
                    <a:pt x="914" y="1019"/>
                  </a:lnTo>
                  <a:lnTo>
                    <a:pt x="912" y="1017"/>
                  </a:lnTo>
                  <a:lnTo>
                    <a:pt x="912" y="1016"/>
                  </a:lnTo>
                  <a:lnTo>
                    <a:pt x="910" y="1016"/>
                  </a:lnTo>
                  <a:lnTo>
                    <a:pt x="908" y="1016"/>
                  </a:lnTo>
                  <a:lnTo>
                    <a:pt x="907" y="1016"/>
                  </a:lnTo>
                  <a:lnTo>
                    <a:pt x="907" y="1014"/>
                  </a:lnTo>
                  <a:lnTo>
                    <a:pt x="905" y="1014"/>
                  </a:lnTo>
                  <a:lnTo>
                    <a:pt x="905" y="1012"/>
                  </a:lnTo>
                  <a:lnTo>
                    <a:pt x="903" y="1012"/>
                  </a:lnTo>
                  <a:lnTo>
                    <a:pt x="903" y="1010"/>
                  </a:lnTo>
                  <a:lnTo>
                    <a:pt x="903" y="1008"/>
                  </a:lnTo>
                  <a:lnTo>
                    <a:pt x="903" y="1006"/>
                  </a:lnTo>
                  <a:lnTo>
                    <a:pt x="903" y="1004"/>
                  </a:lnTo>
                  <a:lnTo>
                    <a:pt x="901" y="1004"/>
                  </a:lnTo>
                  <a:lnTo>
                    <a:pt x="903" y="1004"/>
                  </a:lnTo>
                  <a:lnTo>
                    <a:pt x="901" y="1004"/>
                  </a:lnTo>
                  <a:lnTo>
                    <a:pt x="901" y="1002"/>
                  </a:lnTo>
                  <a:lnTo>
                    <a:pt x="903" y="1002"/>
                  </a:lnTo>
                  <a:lnTo>
                    <a:pt x="903" y="1000"/>
                  </a:lnTo>
                  <a:lnTo>
                    <a:pt x="903" y="998"/>
                  </a:lnTo>
                  <a:lnTo>
                    <a:pt x="905" y="998"/>
                  </a:lnTo>
                  <a:lnTo>
                    <a:pt x="905" y="1000"/>
                  </a:lnTo>
                  <a:lnTo>
                    <a:pt x="905" y="1002"/>
                  </a:lnTo>
                  <a:lnTo>
                    <a:pt x="905" y="1004"/>
                  </a:lnTo>
                  <a:lnTo>
                    <a:pt x="907" y="1004"/>
                  </a:lnTo>
                  <a:lnTo>
                    <a:pt x="908" y="1004"/>
                  </a:lnTo>
                  <a:lnTo>
                    <a:pt x="908" y="1006"/>
                  </a:lnTo>
                  <a:lnTo>
                    <a:pt x="910" y="1006"/>
                  </a:lnTo>
                  <a:lnTo>
                    <a:pt x="908" y="1006"/>
                  </a:lnTo>
                  <a:lnTo>
                    <a:pt x="908" y="1004"/>
                  </a:lnTo>
                  <a:lnTo>
                    <a:pt x="908" y="1002"/>
                  </a:lnTo>
                  <a:lnTo>
                    <a:pt x="907" y="1002"/>
                  </a:lnTo>
                  <a:lnTo>
                    <a:pt x="907" y="1000"/>
                  </a:lnTo>
                  <a:lnTo>
                    <a:pt x="905" y="1000"/>
                  </a:lnTo>
                  <a:lnTo>
                    <a:pt x="905" y="998"/>
                  </a:lnTo>
                  <a:lnTo>
                    <a:pt x="905" y="996"/>
                  </a:lnTo>
                  <a:lnTo>
                    <a:pt x="903" y="996"/>
                  </a:lnTo>
                  <a:lnTo>
                    <a:pt x="903" y="994"/>
                  </a:lnTo>
                  <a:lnTo>
                    <a:pt x="903" y="996"/>
                  </a:lnTo>
                  <a:lnTo>
                    <a:pt x="905" y="994"/>
                  </a:lnTo>
                  <a:lnTo>
                    <a:pt x="907" y="994"/>
                  </a:lnTo>
                  <a:lnTo>
                    <a:pt x="907" y="992"/>
                  </a:lnTo>
                  <a:lnTo>
                    <a:pt x="907" y="994"/>
                  </a:lnTo>
                  <a:lnTo>
                    <a:pt x="908" y="994"/>
                  </a:lnTo>
                  <a:lnTo>
                    <a:pt x="910" y="994"/>
                  </a:lnTo>
                  <a:lnTo>
                    <a:pt x="912" y="994"/>
                  </a:lnTo>
                  <a:lnTo>
                    <a:pt x="914" y="994"/>
                  </a:lnTo>
                  <a:lnTo>
                    <a:pt x="914" y="992"/>
                  </a:lnTo>
                  <a:lnTo>
                    <a:pt x="916" y="992"/>
                  </a:lnTo>
                  <a:lnTo>
                    <a:pt x="916" y="994"/>
                  </a:lnTo>
                  <a:lnTo>
                    <a:pt x="916" y="992"/>
                  </a:lnTo>
                  <a:lnTo>
                    <a:pt x="918" y="994"/>
                  </a:lnTo>
                  <a:lnTo>
                    <a:pt x="918" y="992"/>
                  </a:lnTo>
                  <a:lnTo>
                    <a:pt x="916" y="992"/>
                  </a:lnTo>
                  <a:lnTo>
                    <a:pt x="914" y="992"/>
                  </a:lnTo>
                  <a:lnTo>
                    <a:pt x="914" y="994"/>
                  </a:lnTo>
                  <a:lnTo>
                    <a:pt x="914" y="992"/>
                  </a:lnTo>
                  <a:lnTo>
                    <a:pt x="912" y="992"/>
                  </a:lnTo>
                  <a:lnTo>
                    <a:pt x="912" y="994"/>
                  </a:lnTo>
                  <a:lnTo>
                    <a:pt x="910" y="994"/>
                  </a:lnTo>
                  <a:lnTo>
                    <a:pt x="910" y="992"/>
                  </a:lnTo>
                  <a:lnTo>
                    <a:pt x="912" y="992"/>
                  </a:lnTo>
                  <a:lnTo>
                    <a:pt x="910" y="992"/>
                  </a:lnTo>
                  <a:lnTo>
                    <a:pt x="908" y="992"/>
                  </a:lnTo>
                  <a:lnTo>
                    <a:pt x="908" y="994"/>
                  </a:lnTo>
                  <a:lnTo>
                    <a:pt x="907" y="994"/>
                  </a:lnTo>
                  <a:lnTo>
                    <a:pt x="907" y="992"/>
                  </a:lnTo>
                  <a:lnTo>
                    <a:pt x="905" y="992"/>
                  </a:lnTo>
                  <a:lnTo>
                    <a:pt x="903" y="991"/>
                  </a:lnTo>
                  <a:lnTo>
                    <a:pt x="903" y="992"/>
                  </a:lnTo>
                  <a:lnTo>
                    <a:pt x="903" y="994"/>
                  </a:lnTo>
                  <a:lnTo>
                    <a:pt x="903" y="996"/>
                  </a:lnTo>
                  <a:lnTo>
                    <a:pt x="903" y="998"/>
                  </a:lnTo>
                  <a:lnTo>
                    <a:pt x="903" y="996"/>
                  </a:lnTo>
                  <a:lnTo>
                    <a:pt x="903" y="998"/>
                  </a:lnTo>
                  <a:lnTo>
                    <a:pt x="901" y="998"/>
                  </a:lnTo>
                  <a:lnTo>
                    <a:pt x="901" y="996"/>
                  </a:lnTo>
                  <a:lnTo>
                    <a:pt x="899" y="996"/>
                  </a:lnTo>
                  <a:lnTo>
                    <a:pt x="897" y="996"/>
                  </a:lnTo>
                  <a:lnTo>
                    <a:pt x="897" y="994"/>
                  </a:lnTo>
                  <a:lnTo>
                    <a:pt x="895" y="994"/>
                  </a:lnTo>
                  <a:lnTo>
                    <a:pt x="895" y="992"/>
                  </a:lnTo>
                  <a:lnTo>
                    <a:pt x="895" y="994"/>
                  </a:lnTo>
                  <a:lnTo>
                    <a:pt x="893" y="994"/>
                  </a:lnTo>
                  <a:lnTo>
                    <a:pt x="895" y="994"/>
                  </a:lnTo>
                  <a:lnTo>
                    <a:pt x="895" y="992"/>
                  </a:lnTo>
                  <a:lnTo>
                    <a:pt x="895" y="991"/>
                  </a:lnTo>
                  <a:lnTo>
                    <a:pt x="895" y="992"/>
                  </a:lnTo>
                  <a:lnTo>
                    <a:pt x="897" y="992"/>
                  </a:lnTo>
                  <a:lnTo>
                    <a:pt x="895" y="991"/>
                  </a:lnTo>
                  <a:lnTo>
                    <a:pt x="895" y="989"/>
                  </a:lnTo>
                  <a:lnTo>
                    <a:pt x="893" y="989"/>
                  </a:lnTo>
                  <a:lnTo>
                    <a:pt x="893" y="987"/>
                  </a:lnTo>
                  <a:lnTo>
                    <a:pt x="891" y="985"/>
                  </a:lnTo>
                  <a:lnTo>
                    <a:pt x="889" y="985"/>
                  </a:lnTo>
                  <a:lnTo>
                    <a:pt x="889" y="983"/>
                  </a:lnTo>
                  <a:lnTo>
                    <a:pt x="887" y="983"/>
                  </a:lnTo>
                  <a:lnTo>
                    <a:pt x="887" y="981"/>
                  </a:lnTo>
                  <a:lnTo>
                    <a:pt x="887" y="979"/>
                  </a:lnTo>
                  <a:lnTo>
                    <a:pt x="885" y="979"/>
                  </a:lnTo>
                  <a:lnTo>
                    <a:pt x="884" y="977"/>
                  </a:lnTo>
                  <a:lnTo>
                    <a:pt x="884" y="975"/>
                  </a:lnTo>
                  <a:lnTo>
                    <a:pt x="882" y="975"/>
                  </a:lnTo>
                  <a:lnTo>
                    <a:pt x="884" y="975"/>
                  </a:lnTo>
                  <a:lnTo>
                    <a:pt x="884" y="973"/>
                  </a:lnTo>
                  <a:lnTo>
                    <a:pt x="884" y="971"/>
                  </a:lnTo>
                  <a:lnTo>
                    <a:pt x="882" y="971"/>
                  </a:lnTo>
                  <a:lnTo>
                    <a:pt x="882" y="969"/>
                  </a:lnTo>
                  <a:lnTo>
                    <a:pt x="882" y="968"/>
                  </a:lnTo>
                  <a:lnTo>
                    <a:pt x="882" y="966"/>
                  </a:lnTo>
                  <a:lnTo>
                    <a:pt x="882" y="964"/>
                  </a:lnTo>
                  <a:lnTo>
                    <a:pt x="882" y="962"/>
                  </a:lnTo>
                  <a:lnTo>
                    <a:pt x="882" y="960"/>
                  </a:lnTo>
                  <a:lnTo>
                    <a:pt x="882" y="958"/>
                  </a:lnTo>
                  <a:lnTo>
                    <a:pt x="880" y="958"/>
                  </a:lnTo>
                  <a:lnTo>
                    <a:pt x="880" y="956"/>
                  </a:lnTo>
                  <a:lnTo>
                    <a:pt x="878" y="954"/>
                  </a:lnTo>
                  <a:lnTo>
                    <a:pt x="878" y="952"/>
                  </a:lnTo>
                  <a:lnTo>
                    <a:pt x="876" y="952"/>
                  </a:lnTo>
                  <a:lnTo>
                    <a:pt x="876" y="950"/>
                  </a:lnTo>
                  <a:lnTo>
                    <a:pt x="874" y="950"/>
                  </a:lnTo>
                  <a:lnTo>
                    <a:pt x="874" y="948"/>
                  </a:lnTo>
                  <a:lnTo>
                    <a:pt x="872" y="948"/>
                  </a:lnTo>
                  <a:lnTo>
                    <a:pt x="872" y="946"/>
                  </a:lnTo>
                  <a:lnTo>
                    <a:pt x="872" y="944"/>
                  </a:lnTo>
                  <a:lnTo>
                    <a:pt x="872" y="943"/>
                  </a:lnTo>
                  <a:lnTo>
                    <a:pt x="872" y="941"/>
                  </a:lnTo>
                  <a:lnTo>
                    <a:pt x="874" y="941"/>
                  </a:lnTo>
                  <a:lnTo>
                    <a:pt x="874" y="939"/>
                  </a:lnTo>
                  <a:lnTo>
                    <a:pt x="876" y="939"/>
                  </a:lnTo>
                  <a:lnTo>
                    <a:pt x="876" y="937"/>
                  </a:lnTo>
                  <a:lnTo>
                    <a:pt x="878" y="937"/>
                  </a:lnTo>
                  <a:lnTo>
                    <a:pt x="876" y="935"/>
                  </a:lnTo>
                  <a:lnTo>
                    <a:pt x="876" y="937"/>
                  </a:lnTo>
                  <a:lnTo>
                    <a:pt x="874" y="939"/>
                  </a:lnTo>
                  <a:lnTo>
                    <a:pt x="874" y="937"/>
                  </a:lnTo>
                  <a:lnTo>
                    <a:pt x="876" y="937"/>
                  </a:lnTo>
                  <a:lnTo>
                    <a:pt x="876" y="935"/>
                  </a:lnTo>
                  <a:lnTo>
                    <a:pt x="876" y="933"/>
                  </a:lnTo>
                  <a:lnTo>
                    <a:pt x="876" y="931"/>
                  </a:lnTo>
                  <a:lnTo>
                    <a:pt x="876" y="929"/>
                  </a:lnTo>
                  <a:lnTo>
                    <a:pt x="876" y="927"/>
                  </a:lnTo>
                  <a:lnTo>
                    <a:pt x="878" y="925"/>
                  </a:lnTo>
                  <a:lnTo>
                    <a:pt x="878" y="923"/>
                  </a:lnTo>
                  <a:lnTo>
                    <a:pt x="878" y="921"/>
                  </a:lnTo>
                  <a:lnTo>
                    <a:pt x="876" y="921"/>
                  </a:lnTo>
                  <a:lnTo>
                    <a:pt x="876" y="920"/>
                  </a:lnTo>
                  <a:lnTo>
                    <a:pt x="876" y="918"/>
                  </a:lnTo>
                  <a:lnTo>
                    <a:pt x="874" y="916"/>
                  </a:lnTo>
                  <a:lnTo>
                    <a:pt x="874" y="914"/>
                  </a:lnTo>
                  <a:lnTo>
                    <a:pt x="876" y="912"/>
                  </a:lnTo>
                  <a:lnTo>
                    <a:pt x="874" y="912"/>
                  </a:lnTo>
                  <a:lnTo>
                    <a:pt x="874" y="910"/>
                  </a:lnTo>
                  <a:lnTo>
                    <a:pt x="872" y="910"/>
                  </a:lnTo>
                  <a:lnTo>
                    <a:pt x="872" y="908"/>
                  </a:lnTo>
                  <a:lnTo>
                    <a:pt x="872" y="906"/>
                  </a:lnTo>
                  <a:lnTo>
                    <a:pt x="872" y="904"/>
                  </a:lnTo>
                  <a:lnTo>
                    <a:pt x="872" y="902"/>
                  </a:lnTo>
                  <a:lnTo>
                    <a:pt x="872" y="900"/>
                  </a:lnTo>
                  <a:lnTo>
                    <a:pt x="872" y="898"/>
                  </a:lnTo>
                  <a:lnTo>
                    <a:pt x="872" y="897"/>
                  </a:lnTo>
                  <a:lnTo>
                    <a:pt x="870" y="897"/>
                  </a:lnTo>
                  <a:lnTo>
                    <a:pt x="870" y="895"/>
                  </a:lnTo>
                  <a:lnTo>
                    <a:pt x="870" y="893"/>
                  </a:lnTo>
                  <a:lnTo>
                    <a:pt x="870" y="891"/>
                  </a:lnTo>
                  <a:lnTo>
                    <a:pt x="870" y="889"/>
                  </a:lnTo>
                  <a:lnTo>
                    <a:pt x="872" y="889"/>
                  </a:lnTo>
                  <a:lnTo>
                    <a:pt x="872" y="887"/>
                  </a:lnTo>
                  <a:lnTo>
                    <a:pt x="872" y="885"/>
                  </a:lnTo>
                  <a:lnTo>
                    <a:pt x="872" y="883"/>
                  </a:lnTo>
                  <a:lnTo>
                    <a:pt x="874" y="883"/>
                  </a:lnTo>
                  <a:lnTo>
                    <a:pt x="872" y="883"/>
                  </a:lnTo>
                  <a:lnTo>
                    <a:pt x="874" y="883"/>
                  </a:lnTo>
                  <a:lnTo>
                    <a:pt x="874" y="881"/>
                  </a:lnTo>
                  <a:lnTo>
                    <a:pt x="876" y="881"/>
                  </a:lnTo>
                  <a:lnTo>
                    <a:pt x="874" y="881"/>
                  </a:lnTo>
                  <a:lnTo>
                    <a:pt x="876" y="879"/>
                  </a:lnTo>
                  <a:lnTo>
                    <a:pt x="874" y="879"/>
                  </a:lnTo>
                  <a:lnTo>
                    <a:pt x="874" y="881"/>
                  </a:lnTo>
                  <a:lnTo>
                    <a:pt x="872" y="881"/>
                  </a:lnTo>
                  <a:lnTo>
                    <a:pt x="874" y="881"/>
                  </a:lnTo>
                  <a:lnTo>
                    <a:pt x="874" y="877"/>
                  </a:lnTo>
                  <a:lnTo>
                    <a:pt x="874" y="875"/>
                  </a:lnTo>
                  <a:lnTo>
                    <a:pt x="876" y="875"/>
                  </a:lnTo>
                  <a:lnTo>
                    <a:pt x="876" y="873"/>
                  </a:lnTo>
                  <a:lnTo>
                    <a:pt x="876" y="875"/>
                  </a:lnTo>
                  <a:lnTo>
                    <a:pt x="878" y="875"/>
                  </a:lnTo>
                  <a:lnTo>
                    <a:pt x="878" y="873"/>
                  </a:lnTo>
                  <a:lnTo>
                    <a:pt x="876" y="873"/>
                  </a:lnTo>
                  <a:lnTo>
                    <a:pt x="876" y="875"/>
                  </a:lnTo>
                  <a:lnTo>
                    <a:pt x="876" y="873"/>
                  </a:lnTo>
                  <a:lnTo>
                    <a:pt x="876" y="872"/>
                  </a:lnTo>
                  <a:lnTo>
                    <a:pt x="876" y="870"/>
                  </a:lnTo>
                  <a:lnTo>
                    <a:pt x="876" y="868"/>
                  </a:lnTo>
                  <a:lnTo>
                    <a:pt x="876" y="866"/>
                  </a:lnTo>
                  <a:lnTo>
                    <a:pt x="876" y="864"/>
                  </a:lnTo>
                  <a:lnTo>
                    <a:pt x="876" y="862"/>
                  </a:lnTo>
                  <a:lnTo>
                    <a:pt x="876" y="860"/>
                  </a:lnTo>
                  <a:lnTo>
                    <a:pt x="878" y="858"/>
                  </a:lnTo>
                  <a:lnTo>
                    <a:pt x="878" y="856"/>
                  </a:lnTo>
                  <a:lnTo>
                    <a:pt x="878" y="854"/>
                  </a:lnTo>
                  <a:lnTo>
                    <a:pt x="878" y="852"/>
                  </a:lnTo>
                  <a:lnTo>
                    <a:pt x="878" y="850"/>
                  </a:lnTo>
                  <a:lnTo>
                    <a:pt x="878" y="849"/>
                  </a:lnTo>
                  <a:lnTo>
                    <a:pt x="878" y="847"/>
                  </a:lnTo>
                  <a:lnTo>
                    <a:pt x="878" y="845"/>
                  </a:lnTo>
                  <a:lnTo>
                    <a:pt x="878" y="843"/>
                  </a:lnTo>
                  <a:lnTo>
                    <a:pt x="878" y="841"/>
                  </a:lnTo>
                  <a:lnTo>
                    <a:pt x="878" y="839"/>
                  </a:lnTo>
                  <a:lnTo>
                    <a:pt x="880" y="839"/>
                  </a:lnTo>
                  <a:lnTo>
                    <a:pt x="878" y="839"/>
                  </a:lnTo>
                  <a:lnTo>
                    <a:pt x="878" y="837"/>
                  </a:lnTo>
                  <a:lnTo>
                    <a:pt x="880" y="837"/>
                  </a:lnTo>
                  <a:lnTo>
                    <a:pt x="880" y="835"/>
                  </a:lnTo>
                  <a:lnTo>
                    <a:pt x="878" y="835"/>
                  </a:lnTo>
                  <a:lnTo>
                    <a:pt x="880" y="833"/>
                  </a:lnTo>
                  <a:lnTo>
                    <a:pt x="880" y="835"/>
                  </a:lnTo>
                  <a:lnTo>
                    <a:pt x="880" y="833"/>
                  </a:lnTo>
                  <a:lnTo>
                    <a:pt x="880" y="831"/>
                  </a:lnTo>
                  <a:lnTo>
                    <a:pt x="880" y="829"/>
                  </a:lnTo>
                  <a:lnTo>
                    <a:pt x="880" y="831"/>
                  </a:lnTo>
                  <a:lnTo>
                    <a:pt x="880" y="829"/>
                  </a:lnTo>
                  <a:lnTo>
                    <a:pt x="878" y="829"/>
                  </a:lnTo>
                  <a:lnTo>
                    <a:pt x="878" y="827"/>
                  </a:lnTo>
                  <a:lnTo>
                    <a:pt x="880" y="827"/>
                  </a:lnTo>
                  <a:lnTo>
                    <a:pt x="880" y="825"/>
                  </a:lnTo>
                  <a:lnTo>
                    <a:pt x="878" y="825"/>
                  </a:lnTo>
                  <a:lnTo>
                    <a:pt x="878" y="824"/>
                  </a:lnTo>
                  <a:lnTo>
                    <a:pt x="880" y="824"/>
                  </a:lnTo>
                  <a:lnTo>
                    <a:pt x="880" y="822"/>
                  </a:lnTo>
                  <a:lnTo>
                    <a:pt x="880" y="820"/>
                  </a:lnTo>
                  <a:lnTo>
                    <a:pt x="878" y="818"/>
                  </a:lnTo>
                  <a:lnTo>
                    <a:pt x="880" y="818"/>
                  </a:lnTo>
                  <a:lnTo>
                    <a:pt x="880" y="820"/>
                  </a:lnTo>
                  <a:lnTo>
                    <a:pt x="882" y="820"/>
                  </a:lnTo>
                  <a:lnTo>
                    <a:pt x="880" y="820"/>
                  </a:lnTo>
                  <a:lnTo>
                    <a:pt x="880" y="818"/>
                  </a:lnTo>
                  <a:lnTo>
                    <a:pt x="882" y="818"/>
                  </a:lnTo>
                  <a:lnTo>
                    <a:pt x="882" y="820"/>
                  </a:lnTo>
                  <a:lnTo>
                    <a:pt x="884" y="820"/>
                  </a:lnTo>
                  <a:lnTo>
                    <a:pt x="884" y="818"/>
                  </a:lnTo>
                  <a:lnTo>
                    <a:pt x="885" y="818"/>
                  </a:lnTo>
                  <a:lnTo>
                    <a:pt x="884" y="818"/>
                  </a:lnTo>
                  <a:lnTo>
                    <a:pt x="885" y="818"/>
                  </a:lnTo>
                  <a:lnTo>
                    <a:pt x="887" y="818"/>
                  </a:lnTo>
                  <a:lnTo>
                    <a:pt x="887" y="820"/>
                  </a:lnTo>
                  <a:lnTo>
                    <a:pt x="889" y="820"/>
                  </a:lnTo>
                  <a:lnTo>
                    <a:pt x="891" y="820"/>
                  </a:lnTo>
                  <a:lnTo>
                    <a:pt x="889" y="820"/>
                  </a:lnTo>
                  <a:lnTo>
                    <a:pt x="887" y="818"/>
                  </a:lnTo>
                  <a:lnTo>
                    <a:pt x="887" y="816"/>
                  </a:lnTo>
                  <a:lnTo>
                    <a:pt x="884" y="818"/>
                  </a:lnTo>
                  <a:lnTo>
                    <a:pt x="884" y="816"/>
                  </a:lnTo>
                  <a:lnTo>
                    <a:pt x="882" y="816"/>
                  </a:lnTo>
                  <a:lnTo>
                    <a:pt x="882" y="818"/>
                  </a:lnTo>
                  <a:lnTo>
                    <a:pt x="880" y="818"/>
                  </a:lnTo>
                  <a:lnTo>
                    <a:pt x="880" y="816"/>
                  </a:lnTo>
                  <a:lnTo>
                    <a:pt x="878" y="816"/>
                  </a:lnTo>
                  <a:lnTo>
                    <a:pt x="878" y="814"/>
                  </a:lnTo>
                  <a:lnTo>
                    <a:pt x="878" y="812"/>
                  </a:lnTo>
                  <a:lnTo>
                    <a:pt x="878" y="810"/>
                  </a:lnTo>
                  <a:lnTo>
                    <a:pt x="878" y="808"/>
                  </a:lnTo>
                  <a:lnTo>
                    <a:pt x="878" y="810"/>
                  </a:lnTo>
                  <a:lnTo>
                    <a:pt x="878" y="812"/>
                  </a:lnTo>
                  <a:lnTo>
                    <a:pt x="878" y="814"/>
                  </a:lnTo>
                  <a:lnTo>
                    <a:pt x="880" y="814"/>
                  </a:lnTo>
                  <a:lnTo>
                    <a:pt x="880" y="812"/>
                  </a:lnTo>
                  <a:lnTo>
                    <a:pt x="880" y="814"/>
                  </a:lnTo>
                  <a:lnTo>
                    <a:pt x="882" y="814"/>
                  </a:lnTo>
                  <a:lnTo>
                    <a:pt x="880" y="814"/>
                  </a:lnTo>
                  <a:lnTo>
                    <a:pt x="880" y="812"/>
                  </a:lnTo>
                  <a:lnTo>
                    <a:pt x="880" y="810"/>
                  </a:lnTo>
                  <a:lnTo>
                    <a:pt x="880" y="808"/>
                  </a:lnTo>
                  <a:lnTo>
                    <a:pt x="880" y="806"/>
                  </a:lnTo>
                  <a:lnTo>
                    <a:pt x="882" y="806"/>
                  </a:lnTo>
                  <a:lnTo>
                    <a:pt x="882" y="808"/>
                  </a:lnTo>
                  <a:lnTo>
                    <a:pt x="882" y="806"/>
                  </a:lnTo>
                  <a:lnTo>
                    <a:pt x="880" y="806"/>
                  </a:lnTo>
                  <a:lnTo>
                    <a:pt x="878" y="806"/>
                  </a:lnTo>
                  <a:lnTo>
                    <a:pt x="880" y="806"/>
                  </a:lnTo>
                  <a:lnTo>
                    <a:pt x="878" y="806"/>
                  </a:lnTo>
                  <a:lnTo>
                    <a:pt x="876" y="806"/>
                  </a:lnTo>
                  <a:lnTo>
                    <a:pt x="876" y="804"/>
                  </a:lnTo>
                  <a:lnTo>
                    <a:pt x="876" y="802"/>
                  </a:lnTo>
                  <a:lnTo>
                    <a:pt x="878" y="802"/>
                  </a:lnTo>
                  <a:lnTo>
                    <a:pt x="878" y="804"/>
                  </a:lnTo>
                  <a:lnTo>
                    <a:pt x="878" y="802"/>
                  </a:lnTo>
                  <a:lnTo>
                    <a:pt x="880" y="802"/>
                  </a:lnTo>
                  <a:lnTo>
                    <a:pt x="880" y="801"/>
                  </a:lnTo>
                  <a:lnTo>
                    <a:pt x="882" y="801"/>
                  </a:lnTo>
                  <a:lnTo>
                    <a:pt x="880" y="801"/>
                  </a:lnTo>
                  <a:lnTo>
                    <a:pt x="878" y="801"/>
                  </a:lnTo>
                  <a:lnTo>
                    <a:pt x="878" y="799"/>
                  </a:lnTo>
                  <a:lnTo>
                    <a:pt x="876" y="799"/>
                  </a:lnTo>
                  <a:lnTo>
                    <a:pt x="876" y="801"/>
                  </a:lnTo>
                  <a:lnTo>
                    <a:pt x="876" y="802"/>
                  </a:lnTo>
                  <a:lnTo>
                    <a:pt x="876" y="801"/>
                  </a:lnTo>
                  <a:lnTo>
                    <a:pt x="876" y="799"/>
                  </a:lnTo>
                  <a:lnTo>
                    <a:pt x="876" y="797"/>
                  </a:lnTo>
                  <a:lnTo>
                    <a:pt x="876" y="795"/>
                  </a:lnTo>
                  <a:lnTo>
                    <a:pt x="874" y="795"/>
                  </a:lnTo>
                  <a:lnTo>
                    <a:pt x="874" y="793"/>
                  </a:lnTo>
                  <a:lnTo>
                    <a:pt x="874" y="791"/>
                  </a:lnTo>
                  <a:lnTo>
                    <a:pt x="872" y="789"/>
                  </a:lnTo>
                  <a:lnTo>
                    <a:pt x="872" y="787"/>
                  </a:lnTo>
                  <a:lnTo>
                    <a:pt x="872" y="785"/>
                  </a:lnTo>
                  <a:lnTo>
                    <a:pt x="872" y="783"/>
                  </a:lnTo>
                  <a:lnTo>
                    <a:pt x="872" y="781"/>
                  </a:lnTo>
                  <a:lnTo>
                    <a:pt x="870" y="781"/>
                  </a:lnTo>
                  <a:lnTo>
                    <a:pt x="870" y="779"/>
                  </a:lnTo>
                  <a:lnTo>
                    <a:pt x="868" y="779"/>
                  </a:lnTo>
                  <a:lnTo>
                    <a:pt x="868" y="777"/>
                  </a:lnTo>
                  <a:lnTo>
                    <a:pt x="868" y="776"/>
                  </a:lnTo>
                  <a:lnTo>
                    <a:pt x="866" y="774"/>
                  </a:lnTo>
                  <a:lnTo>
                    <a:pt x="866" y="772"/>
                  </a:lnTo>
                  <a:lnTo>
                    <a:pt x="866" y="770"/>
                  </a:lnTo>
                  <a:lnTo>
                    <a:pt x="868" y="770"/>
                  </a:lnTo>
                  <a:lnTo>
                    <a:pt x="868" y="768"/>
                  </a:lnTo>
                  <a:lnTo>
                    <a:pt x="866" y="768"/>
                  </a:lnTo>
                  <a:lnTo>
                    <a:pt x="868" y="768"/>
                  </a:lnTo>
                  <a:lnTo>
                    <a:pt x="870" y="768"/>
                  </a:lnTo>
                  <a:lnTo>
                    <a:pt x="872" y="770"/>
                  </a:lnTo>
                  <a:lnTo>
                    <a:pt x="874" y="770"/>
                  </a:lnTo>
                  <a:lnTo>
                    <a:pt x="876" y="772"/>
                  </a:lnTo>
                  <a:lnTo>
                    <a:pt x="878" y="772"/>
                  </a:lnTo>
                  <a:lnTo>
                    <a:pt x="880" y="772"/>
                  </a:lnTo>
                  <a:lnTo>
                    <a:pt x="882" y="772"/>
                  </a:lnTo>
                  <a:lnTo>
                    <a:pt x="884" y="772"/>
                  </a:lnTo>
                  <a:lnTo>
                    <a:pt x="884" y="774"/>
                  </a:lnTo>
                  <a:lnTo>
                    <a:pt x="885" y="774"/>
                  </a:lnTo>
                  <a:lnTo>
                    <a:pt x="887" y="774"/>
                  </a:lnTo>
                  <a:lnTo>
                    <a:pt x="889" y="774"/>
                  </a:lnTo>
                  <a:lnTo>
                    <a:pt x="891" y="774"/>
                  </a:lnTo>
                  <a:lnTo>
                    <a:pt x="891" y="772"/>
                  </a:lnTo>
                  <a:lnTo>
                    <a:pt x="893" y="772"/>
                  </a:lnTo>
                  <a:lnTo>
                    <a:pt x="891" y="772"/>
                  </a:lnTo>
                  <a:lnTo>
                    <a:pt x="891" y="774"/>
                  </a:lnTo>
                  <a:lnTo>
                    <a:pt x="893" y="774"/>
                  </a:lnTo>
                  <a:lnTo>
                    <a:pt x="893" y="776"/>
                  </a:lnTo>
                  <a:lnTo>
                    <a:pt x="895" y="776"/>
                  </a:lnTo>
                  <a:lnTo>
                    <a:pt x="893" y="774"/>
                  </a:lnTo>
                  <a:lnTo>
                    <a:pt x="895" y="774"/>
                  </a:lnTo>
                  <a:lnTo>
                    <a:pt x="895" y="776"/>
                  </a:lnTo>
                  <a:lnTo>
                    <a:pt x="897" y="776"/>
                  </a:lnTo>
                  <a:lnTo>
                    <a:pt x="897" y="774"/>
                  </a:lnTo>
                  <a:lnTo>
                    <a:pt x="895" y="774"/>
                  </a:lnTo>
                  <a:lnTo>
                    <a:pt x="897" y="774"/>
                  </a:lnTo>
                  <a:lnTo>
                    <a:pt x="899" y="774"/>
                  </a:lnTo>
                  <a:lnTo>
                    <a:pt x="897" y="774"/>
                  </a:lnTo>
                  <a:lnTo>
                    <a:pt x="897" y="776"/>
                  </a:lnTo>
                  <a:lnTo>
                    <a:pt x="899" y="776"/>
                  </a:lnTo>
                  <a:lnTo>
                    <a:pt x="899" y="777"/>
                  </a:lnTo>
                  <a:lnTo>
                    <a:pt x="901" y="779"/>
                  </a:lnTo>
                  <a:lnTo>
                    <a:pt x="899" y="779"/>
                  </a:lnTo>
                  <a:lnTo>
                    <a:pt x="899" y="781"/>
                  </a:lnTo>
                  <a:lnTo>
                    <a:pt x="897" y="783"/>
                  </a:lnTo>
                  <a:lnTo>
                    <a:pt x="897" y="781"/>
                  </a:lnTo>
                  <a:lnTo>
                    <a:pt x="897" y="779"/>
                  </a:lnTo>
                  <a:lnTo>
                    <a:pt x="897" y="781"/>
                  </a:lnTo>
                  <a:lnTo>
                    <a:pt x="897" y="783"/>
                  </a:lnTo>
                  <a:lnTo>
                    <a:pt x="895" y="783"/>
                  </a:lnTo>
                  <a:lnTo>
                    <a:pt x="895" y="785"/>
                  </a:lnTo>
                  <a:lnTo>
                    <a:pt x="893" y="787"/>
                  </a:lnTo>
                  <a:lnTo>
                    <a:pt x="893" y="789"/>
                  </a:lnTo>
                  <a:lnTo>
                    <a:pt x="891" y="791"/>
                  </a:lnTo>
                  <a:lnTo>
                    <a:pt x="891" y="793"/>
                  </a:lnTo>
                  <a:lnTo>
                    <a:pt x="893" y="791"/>
                  </a:lnTo>
                  <a:lnTo>
                    <a:pt x="895" y="791"/>
                  </a:lnTo>
                  <a:lnTo>
                    <a:pt x="897" y="791"/>
                  </a:lnTo>
                  <a:lnTo>
                    <a:pt x="897" y="789"/>
                  </a:lnTo>
                  <a:lnTo>
                    <a:pt x="895" y="789"/>
                  </a:lnTo>
                  <a:lnTo>
                    <a:pt x="895" y="791"/>
                  </a:lnTo>
                  <a:lnTo>
                    <a:pt x="893" y="791"/>
                  </a:lnTo>
                  <a:lnTo>
                    <a:pt x="893" y="789"/>
                  </a:lnTo>
                  <a:lnTo>
                    <a:pt x="893" y="787"/>
                  </a:lnTo>
                  <a:lnTo>
                    <a:pt x="895" y="785"/>
                  </a:lnTo>
                  <a:lnTo>
                    <a:pt x="897" y="785"/>
                  </a:lnTo>
                  <a:lnTo>
                    <a:pt x="897" y="783"/>
                  </a:lnTo>
                  <a:lnTo>
                    <a:pt x="899" y="783"/>
                  </a:lnTo>
                  <a:lnTo>
                    <a:pt x="901" y="779"/>
                  </a:lnTo>
                  <a:lnTo>
                    <a:pt x="901" y="781"/>
                  </a:lnTo>
                  <a:lnTo>
                    <a:pt x="901" y="779"/>
                  </a:lnTo>
                  <a:lnTo>
                    <a:pt x="901" y="777"/>
                  </a:lnTo>
                  <a:lnTo>
                    <a:pt x="901" y="779"/>
                  </a:lnTo>
                  <a:lnTo>
                    <a:pt x="903" y="779"/>
                  </a:lnTo>
                  <a:lnTo>
                    <a:pt x="903" y="781"/>
                  </a:lnTo>
                  <a:lnTo>
                    <a:pt x="903" y="783"/>
                  </a:lnTo>
                  <a:lnTo>
                    <a:pt x="901" y="783"/>
                  </a:lnTo>
                  <a:lnTo>
                    <a:pt x="899" y="783"/>
                  </a:lnTo>
                  <a:lnTo>
                    <a:pt x="901" y="783"/>
                  </a:lnTo>
                  <a:lnTo>
                    <a:pt x="901" y="785"/>
                  </a:lnTo>
                  <a:lnTo>
                    <a:pt x="901" y="787"/>
                  </a:lnTo>
                  <a:lnTo>
                    <a:pt x="899" y="785"/>
                  </a:lnTo>
                  <a:lnTo>
                    <a:pt x="899" y="787"/>
                  </a:lnTo>
                  <a:lnTo>
                    <a:pt x="901" y="787"/>
                  </a:lnTo>
                  <a:lnTo>
                    <a:pt x="903" y="787"/>
                  </a:lnTo>
                  <a:lnTo>
                    <a:pt x="903" y="789"/>
                  </a:lnTo>
                  <a:lnTo>
                    <a:pt x="901" y="789"/>
                  </a:lnTo>
                  <a:lnTo>
                    <a:pt x="901" y="791"/>
                  </a:lnTo>
                  <a:lnTo>
                    <a:pt x="901" y="793"/>
                  </a:lnTo>
                  <a:lnTo>
                    <a:pt x="899" y="793"/>
                  </a:lnTo>
                  <a:lnTo>
                    <a:pt x="899" y="791"/>
                  </a:lnTo>
                  <a:lnTo>
                    <a:pt x="901" y="791"/>
                  </a:lnTo>
                  <a:lnTo>
                    <a:pt x="899" y="791"/>
                  </a:lnTo>
                  <a:lnTo>
                    <a:pt x="899" y="793"/>
                  </a:lnTo>
                  <a:lnTo>
                    <a:pt x="899" y="795"/>
                  </a:lnTo>
                  <a:lnTo>
                    <a:pt x="897" y="797"/>
                  </a:lnTo>
                  <a:lnTo>
                    <a:pt x="897" y="795"/>
                  </a:lnTo>
                  <a:lnTo>
                    <a:pt x="897" y="793"/>
                  </a:lnTo>
                  <a:lnTo>
                    <a:pt x="897" y="791"/>
                  </a:lnTo>
                  <a:lnTo>
                    <a:pt x="897" y="793"/>
                  </a:lnTo>
                  <a:lnTo>
                    <a:pt x="895" y="793"/>
                  </a:lnTo>
                  <a:lnTo>
                    <a:pt x="895" y="795"/>
                  </a:lnTo>
                  <a:lnTo>
                    <a:pt x="895" y="797"/>
                  </a:lnTo>
                  <a:lnTo>
                    <a:pt x="893" y="797"/>
                  </a:lnTo>
                  <a:lnTo>
                    <a:pt x="895" y="797"/>
                  </a:lnTo>
                  <a:lnTo>
                    <a:pt x="895" y="795"/>
                  </a:lnTo>
                  <a:lnTo>
                    <a:pt x="895" y="797"/>
                  </a:lnTo>
                  <a:lnTo>
                    <a:pt x="895" y="799"/>
                  </a:lnTo>
                  <a:lnTo>
                    <a:pt x="893" y="799"/>
                  </a:lnTo>
                  <a:lnTo>
                    <a:pt x="895" y="799"/>
                  </a:lnTo>
                  <a:lnTo>
                    <a:pt x="895" y="797"/>
                  </a:lnTo>
                  <a:lnTo>
                    <a:pt x="895" y="799"/>
                  </a:lnTo>
                  <a:lnTo>
                    <a:pt x="895" y="797"/>
                  </a:lnTo>
                  <a:lnTo>
                    <a:pt x="897" y="797"/>
                  </a:lnTo>
                  <a:lnTo>
                    <a:pt x="899" y="797"/>
                  </a:lnTo>
                  <a:lnTo>
                    <a:pt x="899" y="799"/>
                  </a:lnTo>
                  <a:lnTo>
                    <a:pt x="899" y="797"/>
                  </a:lnTo>
                  <a:lnTo>
                    <a:pt x="901" y="795"/>
                  </a:lnTo>
                  <a:lnTo>
                    <a:pt x="901" y="793"/>
                  </a:lnTo>
                  <a:lnTo>
                    <a:pt x="903" y="793"/>
                  </a:lnTo>
                  <a:lnTo>
                    <a:pt x="905" y="793"/>
                  </a:lnTo>
                  <a:lnTo>
                    <a:pt x="905" y="791"/>
                  </a:lnTo>
                  <a:lnTo>
                    <a:pt x="905" y="789"/>
                  </a:lnTo>
                  <a:lnTo>
                    <a:pt x="905" y="787"/>
                  </a:lnTo>
                  <a:lnTo>
                    <a:pt x="903" y="787"/>
                  </a:lnTo>
                  <a:lnTo>
                    <a:pt x="905" y="785"/>
                  </a:lnTo>
                  <a:lnTo>
                    <a:pt x="905" y="787"/>
                  </a:lnTo>
                  <a:lnTo>
                    <a:pt x="905" y="785"/>
                  </a:lnTo>
                  <a:lnTo>
                    <a:pt x="903" y="785"/>
                  </a:lnTo>
                  <a:lnTo>
                    <a:pt x="903" y="783"/>
                  </a:lnTo>
                  <a:lnTo>
                    <a:pt x="905" y="783"/>
                  </a:lnTo>
                  <a:lnTo>
                    <a:pt x="905" y="781"/>
                  </a:lnTo>
                  <a:lnTo>
                    <a:pt x="903" y="781"/>
                  </a:lnTo>
                  <a:lnTo>
                    <a:pt x="905" y="781"/>
                  </a:lnTo>
                  <a:lnTo>
                    <a:pt x="905" y="779"/>
                  </a:lnTo>
                  <a:lnTo>
                    <a:pt x="905" y="777"/>
                  </a:lnTo>
                  <a:lnTo>
                    <a:pt x="907" y="777"/>
                  </a:lnTo>
                  <a:lnTo>
                    <a:pt x="907" y="776"/>
                  </a:lnTo>
                  <a:lnTo>
                    <a:pt x="905" y="776"/>
                  </a:lnTo>
                  <a:lnTo>
                    <a:pt x="905" y="774"/>
                  </a:lnTo>
                  <a:lnTo>
                    <a:pt x="905" y="772"/>
                  </a:lnTo>
                  <a:lnTo>
                    <a:pt x="903" y="772"/>
                  </a:lnTo>
                  <a:lnTo>
                    <a:pt x="903" y="770"/>
                  </a:lnTo>
                  <a:lnTo>
                    <a:pt x="903" y="772"/>
                  </a:lnTo>
                  <a:lnTo>
                    <a:pt x="903" y="774"/>
                  </a:lnTo>
                  <a:lnTo>
                    <a:pt x="905" y="774"/>
                  </a:lnTo>
                  <a:lnTo>
                    <a:pt x="905" y="776"/>
                  </a:lnTo>
                  <a:lnTo>
                    <a:pt x="903" y="774"/>
                  </a:lnTo>
                  <a:lnTo>
                    <a:pt x="901" y="772"/>
                  </a:lnTo>
                  <a:lnTo>
                    <a:pt x="901" y="770"/>
                  </a:lnTo>
                  <a:lnTo>
                    <a:pt x="903" y="770"/>
                  </a:lnTo>
                  <a:lnTo>
                    <a:pt x="905" y="770"/>
                  </a:lnTo>
                  <a:lnTo>
                    <a:pt x="903" y="768"/>
                  </a:lnTo>
                  <a:lnTo>
                    <a:pt x="901" y="768"/>
                  </a:lnTo>
                  <a:lnTo>
                    <a:pt x="901" y="766"/>
                  </a:lnTo>
                  <a:lnTo>
                    <a:pt x="899" y="766"/>
                  </a:lnTo>
                  <a:lnTo>
                    <a:pt x="899" y="764"/>
                  </a:lnTo>
                  <a:lnTo>
                    <a:pt x="901" y="764"/>
                  </a:lnTo>
                  <a:lnTo>
                    <a:pt x="901" y="766"/>
                  </a:lnTo>
                  <a:lnTo>
                    <a:pt x="901" y="764"/>
                  </a:lnTo>
                  <a:lnTo>
                    <a:pt x="901" y="766"/>
                  </a:lnTo>
                  <a:lnTo>
                    <a:pt x="903" y="766"/>
                  </a:lnTo>
                  <a:lnTo>
                    <a:pt x="903" y="764"/>
                  </a:lnTo>
                  <a:lnTo>
                    <a:pt x="903" y="762"/>
                  </a:lnTo>
                  <a:lnTo>
                    <a:pt x="901" y="762"/>
                  </a:lnTo>
                  <a:lnTo>
                    <a:pt x="903" y="762"/>
                  </a:lnTo>
                  <a:lnTo>
                    <a:pt x="903" y="760"/>
                  </a:lnTo>
                  <a:lnTo>
                    <a:pt x="901" y="760"/>
                  </a:lnTo>
                  <a:lnTo>
                    <a:pt x="903" y="758"/>
                  </a:lnTo>
                  <a:lnTo>
                    <a:pt x="901" y="758"/>
                  </a:lnTo>
                  <a:lnTo>
                    <a:pt x="899" y="758"/>
                  </a:lnTo>
                  <a:lnTo>
                    <a:pt x="899" y="756"/>
                  </a:lnTo>
                  <a:lnTo>
                    <a:pt x="899" y="758"/>
                  </a:lnTo>
                  <a:lnTo>
                    <a:pt x="899" y="756"/>
                  </a:lnTo>
                  <a:lnTo>
                    <a:pt x="897" y="754"/>
                  </a:lnTo>
                  <a:lnTo>
                    <a:pt x="899" y="754"/>
                  </a:lnTo>
                  <a:lnTo>
                    <a:pt x="897" y="754"/>
                  </a:lnTo>
                  <a:lnTo>
                    <a:pt x="897" y="753"/>
                  </a:lnTo>
                  <a:lnTo>
                    <a:pt x="899" y="753"/>
                  </a:lnTo>
                  <a:lnTo>
                    <a:pt x="903" y="753"/>
                  </a:lnTo>
                  <a:lnTo>
                    <a:pt x="907" y="753"/>
                  </a:lnTo>
                  <a:lnTo>
                    <a:pt x="910" y="753"/>
                  </a:lnTo>
                  <a:lnTo>
                    <a:pt x="914" y="753"/>
                  </a:lnTo>
                  <a:lnTo>
                    <a:pt x="916" y="753"/>
                  </a:lnTo>
                  <a:lnTo>
                    <a:pt x="920" y="753"/>
                  </a:lnTo>
                  <a:lnTo>
                    <a:pt x="924" y="753"/>
                  </a:lnTo>
                  <a:lnTo>
                    <a:pt x="928" y="753"/>
                  </a:lnTo>
                  <a:lnTo>
                    <a:pt x="932" y="753"/>
                  </a:lnTo>
                  <a:lnTo>
                    <a:pt x="935" y="753"/>
                  </a:lnTo>
                  <a:lnTo>
                    <a:pt x="937" y="753"/>
                  </a:lnTo>
                  <a:lnTo>
                    <a:pt x="941" y="753"/>
                  </a:lnTo>
                  <a:lnTo>
                    <a:pt x="945" y="753"/>
                  </a:lnTo>
                  <a:lnTo>
                    <a:pt x="949" y="753"/>
                  </a:lnTo>
                  <a:lnTo>
                    <a:pt x="953" y="753"/>
                  </a:lnTo>
                  <a:lnTo>
                    <a:pt x="956" y="753"/>
                  </a:lnTo>
                  <a:lnTo>
                    <a:pt x="958" y="753"/>
                  </a:lnTo>
                  <a:lnTo>
                    <a:pt x="962" y="753"/>
                  </a:lnTo>
                  <a:lnTo>
                    <a:pt x="966" y="753"/>
                  </a:lnTo>
                  <a:lnTo>
                    <a:pt x="970" y="753"/>
                  </a:lnTo>
                  <a:lnTo>
                    <a:pt x="974" y="753"/>
                  </a:lnTo>
                  <a:lnTo>
                    <a:pt x="976" y="753"/>
                  </a:lnTo>
                  <a:lnTo>
                    <a:pt x="980" y="753"/>
                  </a:lnTo>
                  <a:lnTo>
                    <a:pt x="983" y="753"/>
                  </a:lnTo>
                  <a:lnTo>
                    <a:pt x="987" y="753"/>
                  </a:lnTo>
                  <a:lnTo>
                    <a:pt x="989" y="753"/>
                  </a:lnTo>
                  <a:lnTo>
                    <a:pt x="991" y="753"/>
                  </a:lnTo>
                  <a:lnTo>
                    <a:pt x="995" y="753"/>
                  </a:lnTo>
                  <a:lnTo>
                    <a:pt x="997" y="753"/>
                  </a:lnTo>
                  <a:lnTo>
                    <a:pt x="1001" y="753"/>
                  </a:lnTo>
                  <a:lnTo>
                    <a:pt x="1004" y="753"/>
                  </a:lnTo>
                  <a:lnTo>
                    <a:pt x="1008" y="753"/>
                  </a:lnTo>
                  <a:lnTo>
                    <a:pt x="1012" y="753"/>
                  </a:lnTo>
                  <a:lnTo>
                    <a:pt x="1014" y="753"/>
                  </a:lnTo>
                  <a:lnTo>
                    <a:pt x="1018" y="753"/>
                  </a:lnTo>
                  <a:lnTo>
                    <a:pt x="1022" y="753"/>
                  </a:lnTo>
                  <a:lnTo>
                    <a:pt x="1026" y="753"/>
                  </a:lnTo>
                  <a:lnTo>
                    <a:pt x="1029" y="753"/>
                  </a:lnTo>
                  <a:lnTo>
                    <a:pt x="1033" y="753"/>
                  </a:lnTo>
                  <a:lnTo>
                    <a:pt x="1035" y="753"/>
                  </a:lnTo>
                  <a:lnTo>
                    <a:pt x="1037" y="753"/>
                  </a:lnTo>
                  <a:lnTo>
                    <a:pt x="1039" y="753"/>
                  </a:lnTo>
                  <a:lnTo>
                    <a:pt x="1043" y="753"/>
                  </a:lnTo>
                  <a:lnTo>
                    <a:pt x="1047" y="753"/>
                  </a:lnTo>
                  <a:lnTo>
                    <a:pt x="1051" y="753"/>
                  </a:lnTo>
                  <a:lnTo>
                    <a:pt x="1054" y="753"/>
                  </a:lnTo>
                  <a:lnTo>
                    <a:pt x="1056" y="753"/>
                  </a:lnTo>
                  <a:lnTo>
                    <a:pt x="1060" y="753"/>
                  </a:lnTo>
                  <a:lnTo>
                    <a:pt x="1064" y="753"/>
                  </a:lnTo>
                  <a:lnTo>
                    <a:pt x="1068" y="753"/>
                  </a:lnTo>
                  <a:lnTo>
                    <a:pt x="1072" y="753"/>
                  </a:lnTo>
                  <a:lnTo>
                    <a:pt x="1074" y="753"/>
                  </a:lnTo>
                  <a:lnTo>
                    <a:pt x="1077" y="753"/>
                  </a:lnTo>
                  <a:lnTo>
                    <a:pt x="1081" y="753"/>
                  </a:lnTo>
                  <a:lnTo>
                    <a:pt x="1085" y="753"/>
                  </a:lnTo>
                  <a:lnTo>
                    <a:pt x="1089" y="753"/>
                  </a:lnTo>
                  <a:lnTo>
                    <a:pt x="1093" y="753"/>
                  </a:lnTo>
                  <a:lnTo>
                    <a:pt x="1095" y="753"/>
                  </a:lnTo>
                  <a:lnTo>
                    <a:pt x="1099" y="753"/>
                  </a:lnTo>
                  <a:lnTo>
                    <a:pt x="1100" y="753"/>
                  </a:lnTo>
                  <a:lnTo>
                    <a:pt x="1102" y="753"/>
                  </a:lnTo>
                  <a:lnTo>
                    <a:pt x="1106" y="753"/>
                  </a:lnTo>
                  <a:lnTo>
                    <a:pt x="1110" y="753"/>
                  </a:lnTo>
                  <a:lnTo>
                    <a:pt x="1112" y="753"/>
                  </a:lnTo>
                  <a:lnTo>
                    <a:pt x="1116" y="753"/>
                  </a:lnTo>
                  <a:lnTo>
                    <a:pt x="1120" y="753"/>
                  </a:lnTo>
                  <a:lnTo>
                    <a:pt x="1124" y="753"/>
                  </a:lnTo>
                  <a:lnTo>
                    <a:pt x="1127" y="753"/>
                  </a:lnTo>
                  <a:lnTo>
                    <a:pt x="1131" y="753"/>
                  </a:lnTo>
                  <a:lnTo>
                    <a:pt x="1133" y="753"/>
                  </a:lnTo>
                  <a:lnTo>
                    <a:pt x="1137" y="753"/>
                  </a:lnTo>
                  <a:lnTo>
                    <a:pt x="1141" y="753"/>
                  </a:lnTo>
                  <a:lnTo>
                    <a:pt x="1145" y="753"/>
                  </a:lnTo>
                  <a:lnTo>
                    <a:pt x="1148" y="753"/>
                  </a:lnTo>
                  <a:lnTo>
                    <a:pt x="1152" y="753"/>
                  </a:lnTo>
                  <a:lnTo>
                    <a:pt x="1154" y="753"/>
                  </a:lnTo>
                  <a:lnTo>
                    <a:pt x="1158" y="753"/>
                  </a:lnTo>
                  <a:lnTo>
                    <a:pt x="1162" y="753"/>
                  </a:lnTo>
                  <a:lnTo>
                    <a:pt x="1166" y="753"/>
                  </a:lnTo>
                  <a:lnTo>
                    <a:pt x="1170" y="753"/>
                  </a:lnTo>
                  <a:lnTo>
                    <a:pt x="1172" y="753"/>
                  </a:lnTo>
                  <a:lnTo>
                    <a:pt x="1175" y="753"/>
                  </a:lnTo>
                  <a:lnTo>
                    <a:pt x="1179" y="753"/>
                  </a:lnTo>
                  <a:lnTo>
                    <a:pt x="1183" y="753"/>
                  </a:lnTo>
                  <a:lnTo>
                    <a:pt x="1187" y="753"/>
                  </a:lnTo>
                  <a:lnTo>
                    <a:pt x="1191" y="753"/>
                  </a:lnTo>
                  <a:lnTo>
                    <a:pt x="1193" y="753"/>
                  </a:lnTo>
                  <a:lnTo>
                    <a:pt x="1196" y="753"/>
                  </a:lnTo>
                  <a:lnTo>
                    <a:pt x="1200" y="753"/>
                  </a:lnTo>
                  <a:lnTo>
                    <a:pt x="1204" y="753"/>
                  </a:lnTo>
                  <a:lnTo>
                    <a:pt x="1208" y="753"/>
                  </a:lnTo>
                  <a:lnTo>
                    <a:pt x="1210" y="753"/>
                  </a:lnTo>
                  <a:lnTo>
                    <a:pt x="1214" y="753"/>
                  </a:lnTo>
                  <a:lnTo>
                    <a:pt x="1218" y="753"/>
                  </a:lnTo>
                  <a:lnTo>
                    <a:pt x="1221" y="753"/>
                  </a:lnTo>
                  <a:lnTo>
                    <a:pt x="1225" y="753"/>
                  </a:lnTo>
                  <a:lnTo>
                    <a:pt x="1229" y="753"/>
                  </a:lnTo>
                  <a:lnTo>
                    <a:pt x="1231" y="753"/>
                  </a:lnTo>
                  <a:lnTo>
                    <a:pt x="1235" y="753"/>
                  </a:lnTo>
                  <a:lnTo>
                    <a:pt x="1239" y="753"/>
                  </a:lnTo>
                  <a:lnTo>
                    <a:pt x="1243" y="753"/>
                  </a:lnTo>
                  <a:lnTo>
                    <a:pt x="1246" y="753"/>
                  </a:lnTo>
                  <a:lnTo>
                    <a:pt x="1250" y="753"/>
                  </a:lnTo>
                  <a:lnTo>
                    <a:pt x="1252" y="753"/>
                  </a:lnTo>
                  <a:lnTo>
                    <a:pt x="1256" y="753"/>
                  </a:lnTo>
                  <a:lnTo>
                    <a:pt x="1260" y="753"/>
                  </a:lnTo>
                  <a:lnTo>
                    <a:pt x="1264" y="753"/>
                  </a:lnTo>
                  <a:lnTo>
                    <a:pt x="1268" y="753"/>
                  </a:lnTo>
                  <a:lnTo>
                    <a:pt x="1269" y="753"/>
                  </a:lnTo>
                  <a:lnTo>
                    <a:pt x="1273" y="753"/>
                  </a:lnTo>
                  <a:lnTo>
                    <a:pt x="1277" y="753"/>
                  </a:lnTo>
                  <a:lnTo>
                    <a:pt x="1281" y="753"/>
                  </a:lnTo>
                  <a:lnTo>
                    <a:pt x="1285" y="753"/>
                  </a:lnTo>
                  <a:lnTo>
                    <a:pt x="1289" y="753"/>
                  </a:lnTo>
                  <a:lnTo>
                    <a:pt x="1291" y="753"/>
                  </a:lnTo>
                  <a:lnTo>
                    <a:pt x="1294" y="753"/>
                  </a:lnTo>
                  <a:lnTo>
                    <a:pt x="1298" y="753"/>
                  </a:lnTo>
                  <a:lnTo>
                    <a:pt x="1302" y="753"/>
                  </a:lnTo>
                  <a:lnTo>
                    <a:pt x="1304" y="753"/>
                  </a:lnTo>
                  <a:lnTo>
                    <a:pt x="1306" y="753"/>
                  </a:lnTo>
                  <a:lnTo>
                    <a:pt x="1308" y="753"/>
                  </a:lnTo>
                  <a:lnTo>
                    <a:pt x="1312" y="753"/>
                  </a:lnTo>
                  <a:lnTo>
                    <a:pt x="1316" y="753"/>
                  </a:lnTo>
                  <a:lnTo>
                    <a:pt x="1319" y="753"/>
                  </a:lnTo>
                  <a:lnTo>
                    <a:pt x="1323" y="753"/>
                  </a:lnTo>
                  <a:lnTo>
                    <a:pt x="1327" y="753"/>
                  </a:lnTo>
                  <a:lnTo>
                    <a:pt x="1329" y="753"/>
                  </a:lnTo>
                  <a:lnTo>
                    <a:pt x="1333" y="753"/>
                  </a:lnTo>
                  <a:lnTo>
                    <a:pt x="1337" y="753"/>
                  </a:lnTo>
                  <a:lnTo>
                    <a:pt x="1337" y="749"/>
                  </a:lnTo>
                  <a:lnTo>
                    <a:pt x="1337" y="747"/>
                  </a:lnTo>
                  <a:lnTo>
                    <a:pt x="1337" y="745"/>
                  </a:lnTo>
                  <a:lnTo>
                    <a:pt x="1337" y="743"/>
                  </a:lnTo>
                  <a:close/>
                  <a:moveTo>
                    <a:pt x="2" y="695"/>
                  </a:moveTo>
                  <a:lnTo>
                    <a:pt x="2" y="697"/>
                  </a:lnTo>
                  <a:lnTo>
                    <a:pt x="0" y="697"/>
                  </a:lnTo>
                  <a:lnTo>
                    <a:pt x="0" y="695"/>
                  </a:lnTo>
                  <a:lnTo>
                    <a:pt x="2" y="695"/>
                  </a:lnTo>
                  <a:close/>
                  <a:moveTo>
                    <a:pt x="4" y="695"/>
                  </a:moveTo>
                  <a:lnTo>
                    <a:pt x="2" y="695"/>
                  </a:lnTo>
                  <a:lnTo>
                    <a:pt x="4" y="693"/>
                  </a:lnTo>
                  <a:lnTo>
                    <a:pt x="4" y="695"/>
                  </a:lnTo>
                  <a:close/>
                  <a:moveTo>
                    <a:pt x="5695" y="687"/>
                  </a:moveTo>
                  <a:lnTo>
                    <a:pt x="5697" y="687"/>
                  </a:lnTo>
                  <a:lnTo>
                    <a:pt x="5699" y="687"/>
                  </a:lnTo>
                  <a:lnTo>
                    <a:pt x="5699" y="689"/>
                  </a:lnTo>
                  <a:lnTo>
                    <a:pt x="5701" y="689"/>
                  </a:lnTo>
                  <a:lnTo>
                    <a:pt x="5701" y="691"/>
                  </a:lnTo>
                  <a:lnTo>
                    <a:pt x="5703" y="691"/>
                  </a:lnTo>
                  <a:lnTo>
                    <a:pt x="5703" y="693"/>
                  </a:lnTo>
                  <a:lnTo>
                    <a:pt x="5705" y="693"/>
                  </a:lnTo>
                  <a:lnTo>
                    <a:pt x="5707" y="693"/>
                  </a:lnTo>
                  <a:lnTo>
                    <a:pt x="5705" y="693"/>
                  </a:lnTo>
                  <a:lnTo>
                    <a:pt x="5703" y="693"/>
                  </a:lnTo>
                  <a:lnTo>
                    <a:pt x="5701" y="691"/>
                  </a:lnTo>
                  <a:lnTo>
                    <a:pt x="5701" y="689"/>
                  </a:lnTo>
                  <a:lnTo>
                    <a:pt x="5699" y="689"/>
                  </a:lnTo>
                  <a:lnTo>
                    <a:pt x="5697" y="689"/>
                  </a:lnTo>
                  <a:lnTo>
                    <a:pt x="5697" y="687"/>
                  </a:lnTo>
                  <a:lnTo>
                    <a:pt x="5697" y="689"/>
                  </a:lnTo>
                  <a:lnTo>
                    <a:pt x="5695" y="687"/>
                  </a:lnTo>
                  <a:lnTo>
                    <a:pt x="5693" y="687"/>
                  </a:lnTo>
                  <a:lnTo>
                    <a:pt x="5695" y="685"/>
                  </a:lnTo>
                  <a:lnTo>
                    <a:pt x="5695" y="687"/>
                  </a:lnTo>
                  <a:close/>
                  <a:moveTo>
                    <a:pt x="5687" y="682"/>
                  </a:moveTo>
                  <a:lnTo>
                    <a:pt x="5689" y="682"/>
                  </a:lnTo>
                  <a:lnTo>
                    <a:pt x="5689" y="683"/>
                  </a:lnTo>
                  <a:lnTo>
                    <a:pt x="5687" y="682"/>
                  </a:lnTo>
                  <a:close/>
                  <a:moveTo>
                    <a:pt x="6" y="683"/>
                  </a:moveTo>
                  <a:lnTo>
                    <a:pt x="6" y="682"/>
                  </a:lnTo>
                  <a:lnTo>
                    <a:pt x="8" y="683"/>
                  </a:lnTo>
                  <a:lnTo>
                    <a:pt x="6" y="683"/>
                  </a:lnTo>
                  <a:close/>
                  <a:moveTo>
                    <a:pt x="44" y="682"/>
                  </a:moveTo>
                  <a:lnTo>
                    <a:pt x="46" y="682"/>
                  </a:lnTo>
                  <a:lnTo>
                    <a:pt x="46" y="683"/>
                  </a:lnTo>
                  <a:lnTo>
                    <a:pt x="44" y="683"/>
                  </a:lnTo>
                  <a:lnTo>
                    <a:pt x="44" y="682"/>
                  </a:lnTo>
                  <a:lnTo>
                    <a:pt x="46" y="682"/>
                  </a:lnTo>
                  <a:lnTo>
                    <a:pt x="44" y="682"/>
                  </a:lnTo>
                  <a:close/>
                  <a:moveTo>
                    <a:pt x="48" y="682"/>
                  </a:moveTo>
                  <a:lnTo>
                    <a:pt x="50" y="682"/>
                  </a:lnTo>
                  <a:lnTo>
                    <a:pt x="48" y="682"/>
                  </a:lnTo>
                  <a:lnTo>
                    <a:pt x="48" y="683"/>
                  </a:lnTo>
                  <a:lnTo>
                    <a:pt x="48" y="682"/>
                  </a:lnTo>
                  <a:lnTo>
                    <a:pt x="48" y="683"/>
                  </a:lnTo>
                  <a:lnTo>
                    <a:pt x="48" y="682"/>
                  </a:lnTo>
                  <a:lnTo>
                    <a:pt x="46" y="682"/>
                  </a:lnTo>
                  <a:lnTo>
                    <a:pt x="48" y="682"/>
                  </a:lnTo>
                  <a:lnTo>
                    <a:pt x="48" y="680"/>
                  </a:lnTo>
                  <a:lnTo>
                    <a:pt x="48" y="682"/>
                  </a:lnTo>
                  <a:close/>
                  <a:moveTo>
                    <a:pt x="50" y="680"/>
                  </a:moveTo>
                  <a:lnTo>
                    <a:pt x="52" y="680"/>
                  </a:lnTo>
                  <a:lnTo>
                    <a:pt x="52" y="682"/>
                  </a:lnTo>
                  <a:lnTo>
                    <a:pt x="50" y="682"/>
                  </a:lnTo>
                  <a:lnTo>
                    <a:pt x="48" y="680"/>
                  </a:lnTo>
                  <a:lnTo>
                    <a:pt x="50" y="680"/>
                  </a:lnTo>
                  <a:close/>
                  <a:moveTo>
                    <a:pt x="21" y="682"/>
                  </a:moveTo>
                  <a:lnTo>
                    <a:pt x="23" y="682"/>
                  </a:lnTo>
                  <a:lnTo>
                    <a:pt x="25" y="682"/>
                  </a:lnTo>
                  <a:lnTo>
                    <a:pt x="23" y="682"/>
                  </a:lnTo>
                  <a:lnTo>
                    <a:pt x="23" y="683"/>
                  </a:lnTo>
                  <a:lnTo>
                    <a:pt x="21" y="683"/>
                  </a:lnTo>
                  <a:lnTo>
                    <a:pt x="23" y="683"/>
                  </a:lnTo>
                  <a:lnTo>
                    <a:pt x="21" y="683"/>
                  </a:lnTo>
                  <a:lnTo>
                    <a:pt x="21" y="685"/>
                  </a:lnTo>
                  <a:lnTo>
                    <a:pt x="19" y="685"/>
                  </a:lnTo>
                  <a:lnTo>
                    <a:pt x="19" y="687"/>
                  </a:lnTo>
                  <a:lnTo>
                    <a:pt x="21" y="687"/>
                  </a:lnTo>
                  <a:lnTo>
                    <a:pt x="19" y="687"/>
                  </a:lnTo>
                  <a:lnTo>
                    <a:pt x="19" y="685"/>
                  </a:lnTo>
                  <a:lnTo>
                    <a:pt x="18" y="685"/>
                  </a:lnTo>
                  <a:lnTo>
                    <a:pt x="19" y="685"/>
                  </a:lnTo>
                  <a:lnTo>
                    <a:pt x="19" y="683"/>
                  </a:lnTo>
                  <a:lnTo>
                    <a:pt x="18" y="683"/>
                  </a:lnTo>
                  <a:lnTo>
                    <a:pt x="18" y="682"/>
                  </a:lnTo>
                  <a:lnTo>
                    <a:pt x="16" y="682"/>
                  </a:lnTo>
                  <a:lnTo>
                    <a:pt x="16" y="680"/>
                  </a:lnTo>
                  <a:lnTo>
                    <a:pt x="19" y="680"/>
                  </a:lnTo>
                  <a:lnTo>
                    <a:pt x="21" y="680"/>
                  </a:lnTo>
                  <a:lnTo>
                    <a:pt x="21" y="682"/>
                  </a:lnTo>
                  <a:close/>
                  <a:moveTo>
                    <a:pt x="33" y="683"/>
                  </a:moveTo>
                  <a:lnTo>
                    <a:pt x="33" y="685"/>
                  </a:lnTo>
                  <a:lnTo>
                    <a:pt x="31" y="685"/>
                  </a:lnTo>
                  <a:lnTo>
                    <a:pt x="29" y="685"/>
                  </a:lnTo>
                  <a:lnTo>
                    <a:pt x="29" y="683"/>
                  </a:lnTo>
                  <a:lnTo>
                    <a:pt x="27" y="683"/>
                  </a:lnTo>
                  <a:lnTo>
                    <a:pt x="27" y="685"/>
                  </a:lnTo>
                  <a:lnTo>
                    <a:pt x="25" y="685"/>
                  </a:lnTo>
                  <a:lnTo>
                    <a:pt x="23" y="685"/>
                  </a:lnTo>
                  <a:lnTo>
                    <a:pt x="25" y="683"/>
                  </a:lnTo>
                  <a:lnTo>
                    <a:pt x="25" y="685"/>
                  </a:lnTo>
                  <a:lnTo>
                    <a:pt x="27" y="685"/>
                  </a:lnTo>
                  <a:lnTo>
                    <a:pt x="27" y="683"/>
                  </a:lnTo>
                  <a:lnTo>
                    <a:pt x="29" y="683"/>
                  </a:lnTo>
                  <a:lnTo>
                    <a:pt x="31" y="683"/>
                  </a:lnTo>
                  <a:lnTo>
                    <a:pt x="31" y="682"/>
                  </a:lnTo>
                  <a:lnTo>
                    <a:pt x="31" y="680"/>
                  </a:lnTo>
                  <a:lnTo>
                    <a:pt x="33" y="680"/>
                  </a:lnTo>
                  <a:lnTo>
                    <a:pt x="35" y="680"/>
                  </a:lnTo>
                  <a:lnTo>
                    <a:pt x="33" y="680"/>
                  </a:lnTo>
                  <a:lnTo>
                    <a:pt x="33" y="682"/>
                  </a:lnTo>
                  <a:lnTo>
                    <a:pt x="33" y="683"/>
                  </a:lnTo>
                  <a:close/>
                  <a:moveTo>
                    <a:pt x="56" y="678"/>
                  </a:moveTo>
                  <a:lnTo>
                    <a:pt x="56" y="680"/>
                  </a:lnTo>
                  <a:lnTo>
                    <a:pt x="54" y="680"/>
                  </a:lnTo>
                  <a:lnTo>
                    <a:pt x="54" y="678"/>
                  </a:lnTo>
                  <a:lnTo>
                    <a:pt x="56" y="678"/>
                  </a:lnTo>
                  <a:close/>
                  <a:moveTo>
                    <a:pt x="43" y="678"/>
                  </a:moveTo>
                  <a:lnTo>
                    <a:pt x="43" y="680"/>
                  </a:lnTo>
                  <a:lnTo>
                    <a:pt x="41" y="680"/>
                  </a:lnTo>
                  <a:lnTo>
                    <a:pt x="41" y="682"/>
                  </a:lnTo>
                  <a:lnTo>
                    <a:pt x="43" y="682"/>
                  </a:lnTo>
                  <a:lnTo>
                    <a:pt x="44" y="682"/>
                  </a:lnTo>
                  <a:lnTo>
                    <a:pt x="44" y="683"/>
                  </a:lnTo>
                  <a:lnTo>
                    <a:pt x="43" y="683"/>
                  </a:lnTo>
                  <a:lnTo>
                    <a:pt x="43" y="685"/>
                  </a:lnTo>
                  <a:lnTo>
                    <a:pt x="43" y="683"/>
                  </a:lnTo>
                  <a:lnTo>
                    <a:pt x="41" y="685"/>
                  </a:lnTo>
                  <a:lnTo>
                    <a:pt x="39" y="685"/>
                  </a:lnTo>
                  <a:lnTo>
                    <a:pt x="39" y="687"/>
                  </a:lnTo>
                  <a:lnTo>
                    <a:pt x="37" y="687"/>
                  </a:lnTo>
                  <a:lnTo>
                    <a:pt x="39" y="687"/>
                  </a:lnTo>
                  <a:lnTo>
                    <a:pt x="37" y="685"/>
                  </a:lnTo>
                  <a:lnTo>
                    <a:pt x="37" y="687"/>
                  </a:lnTo>
                  <a:lnTo>
                    <a:pt x="35" y="687"/>
                  </a:lnTo>
                  <a:lnTo>
                    <a:pt x="35" y="685"/>
                  </a:lnTo>
                  <a:lnTo>
                    <a:pt x="37" y="685"/>
                  </a:lnTo>
                  <a:lnTo>
                    <a:pt x="37" y="683"/>
                  </a:lnTo>
                  <a:lnTo>
                    <a:pt x="37" y="682"/>
                  </a:lnTo>
                  <a:lnTo>
                    <a:pt x="37" y="683"/>
                  </a:lnTo>
                  <a:lnTo>
                    <a:pt x="39" y="683"/>
                  </a:lnTo>
                  <a:lnTo>
                    <a:pt x="39" y="682"/>
                  </a:lnTo>
                  <a:lnTo>
                    <a:pt x="39" y="680"/>
                  </a:lnTo>
                  <a:lnTo>
                    <a:pt x="39" y="678"/>
                  </a:lnTo>
                  <a:lnTo>
                    <a:pt x="41" y="678"/>
                  </a:lnTo>
                  <a:lnTo>
                    <a:pt x="43" y="678"/>
                  </a:lnTo>
                  <a:close/>
                  <a:moveTo>
                    <a:pt x="52" y="678"/>
                  </a:moveTo>
                  <a:lnTo>
                    <a:pt x="54" y="678"/>
                  </a:lnTo>
                  <a:lnTo>
                    <a:pt x="52" y="678"/>
                  </a:lnTo>
                  <a:close/>
                  <a:moveTo>
                    <a:pt x="5691" y="680"/>
                  </a:moveTo>
                  <a:lnTo>
                    <a:pt x="5691" y="678"/>
                  </a:lnTo>
                  <a:lnTo>
                    <a:pt x="5693" y="678"/>
                  </a:lnTo>
                  <a:lnTo>
                    <a:pt x="5693" y="680"/>
                  </a:lnTo>
                  <a:lnTo>
                    <a:pt x="5691" y="680"/>
                  </a:lnTo>
                  <a:close/>
                  <a:moveTo>
                    <a:pt x="5711" y="680"/>
                  </a:moveTo>
                  <a:lnTo>
                    <a:pt x="5709" y="680"/>
                  </a:lnTo>
                  <a:lnTo>
                    <a:pt x="5707" y="680"/>
                  </a:lnTo>
                  <a:lnTo>
                    <a:pt x="5709" y="680"/>
                  </a:lnTo>
                  <a:lnTo>
                    <a:pt x="5707" y="678"/>
                  </a:lnTo>
                  <a:lnTo>
                    <a:pt x="5709" y="678"/>
                  </a:lnTo>
                  <a:lnTo>
                    <a:pt x="5709" y="676"/>
                  </a:lnTo>
                  <a:lnTo>
                    <a:pt x="5711" y="676"/>
                  </a:lnTo>
                  <a:lnTo>
                    <a:pt x="5711" y="678"/>
                  </a:lnTo>
                  <a:lnTo>
                    <a:pt x="5712" y="678"/>
                  </a:lnTo>
                  <a:lnTo>
                    <a:pt x="5712" y="680"/>
                  </a:lnTo>
                  <a:lnTo>
                    <a:pt x="5711" y="680"/>
                  </a:lnTo>
                  <a:close/>
                  <a:moveTo>
                    <a:pt x="50" y="676"/>
                  </a:moveTo>
                  <a:lnTo>
                    <a:pt x="52" y="676"/>
                  </a:lnTo>
                  <a:lnTo>
                    <a:pt x="50" y="676"/>
                  </a:lnTo>
                  <a:lnTo>
                    <a:pt x="50" y="678"/>
                  </a:lnTo>
                  <a:lnTo>
                    <a:pt x="48" y="678"/>
                  </a:lnTo>
                  <a:lnTo>
                    <a:pt x="48" y="676"/>
                  </a:lnTo>
                  <a:lnTo>
                    <a:pt x="48" y="674"/>
                  </a:lnTo>
                  <a:lnTo>
                    <a:pt x="50" y="674"/>
                  </a:lnTo>
                  <a:lnTo>
                    <a:pt x="50" y="676"/>
                  </a:lnTo>
                  <a:close/>
                  <a:moveTo>
                    <a:pt x="5678" y="678"/>
                  </a:moveTo>
                  <a:lnTo>
                    <a:pt x="5676" y="678"/>
                  </a:lnTo>
                  <a:lnTo>
                    <a:pt x="5678" y="678"/>
                  </a:lnTo>
                  <a:lnTo>
                    <a:pt x="5678" y="680"/>
                  </a:lnTo>
                  <a:lnTo>
                    <a:pt x="5676" y="680"/>
                  </a:lnTo>
                  <a:lnTo>
                    <a:pt x="5674" y="680"/>
                  </a:lnTo>
                  <a:lnTo>
                    <a:pt x="5674" y="682"/>
                  </a:lnTo>
                  <a:lnTo>
                    <a:pt x="5672" y="682"/>
                  </a:lnTo>
                  <a:lnTo>
                    <a:pt x="5672" y="680"/>
                  </a:lnTo>
                  <a:lnTo>
                    <a:pt x="5674" y="680"/>
                  </a:lnTo>
                  <a:lnTo>
                    <a:pt x="5674" y="678"/>
                  </a:lnTo>
                  <a:lnTo>
                    <a:pt x="5676" y="678"/>
                  </a:lnTo>
                  <a:lnTo>
                    <a:pt x="5676" y="676"/>
                  </a:lnTo>
                  <a:lnTo>
                    <a:pt x="5676" y="674"/>
                  </a:lnTo>
                  <a:lnTo>
                    <a:pt x="5678" y="674"/>
                  </a:lnTo>
                  <a:lnTo>
                    <a:pt x="5678" y="676"/>
                  </a:lnTo>
                  <a:lnTo>
                    <a:pt x="5676" y="678"/>
                  </a:lnTo>
                  <a:lnTo>
                    <a:pt x="5678" y="678"/>
                  </a:lnTo>
                  <a:close/>
                  <a:moveTo>
                    <a:pt x="89" y="674"/>
                  </a:moveTo>
                  <a:lnTo>
                    <a:pt x="91" y="674"/>
                  </a:lnTo>
                  <a:lnTo>
                    <a:pt x="92" y="674"/>
                  </a:lnTo>
                  <a:lnTo>
                    <a:pt x="92" y="676"/>
                  </a:lnTo>
                  <a:lnTo>
                    <a:pt x="92" y="674"/>
                  </a:lnTo>
                  <a:lnTo>
                    <a:pt x="94" y="674"/>
                  </a:lnTo>
                  <a:lnTo>
                    <a:pt x="96" y="674"/>
                  </a:lnTo>
                  <a:lnTo>
                    <a:pt x="98" y="676"/>
                  </a:lnTo>
                  <a:lnTo>
                    <a:pt x="96" y="676"/>
                  </a:lnTo>
                  <a:lnTo>
                    <a:pt x="94" y="676"/>
                  </a:lnTo>
                  <a:lnTo>
                    <a:pt x="92" y="676"/>
                  </a:lnTo>
                  <a:lnTo>
                    <a:pt x="91" y="676"/>
                  </a:lnTo>
                  <a:lnTo>
                    <a:pt x="89" y="676"/>
                  </a:lnTo>
                  <a:lnTo>
                    <a:pt x="87" y="676"/>
                  </a:lnTo>
                  <a:lnTo>
                    <a:pt x="89" y="676"/>
                  </a:lnTo>
                  <a:lnTo>
                    <a:pt x="87" y="676"/>
                  </a:lnTo>
                  <a:lnTo>
                    <a:pt x="85" y="676"/>
                  </a:lnTo>
                  <a:lnTo>
                    <a:pt x="83" y="676"/>
                  </a:lnTo>
                  <a:lnTo>
                    <a:pt x="83" y="674"/>
                  </a:lnTo>
                  <a:lnTo>
                    <a:pt x="81" y="674"/>
                  </a:lnTo>
                  <a:lnTo>
                    <a:pt x="83" y="674"/>
                  </a:lnTo>
                  <a:lnTo>
                    <a:pt x="85" y="674"/>
                  </a:lnTo>
                  <a:lnTo>
                    <a:pt x="85" y="676"/>
                  </a:lnTo>
                  <a:lnTo>
                    <a:pt x="87" y="674"/>
                  </a:lnTo>
                  <a:lnTo>
                    <a:pt x="89" y="674"/>
                  </a:lnTo>
                  <a:close/>
                  <a:moveTo>
                    <a:pt x="5651" y="668"/>
                  </a:moveTo>
                  <a:lnTo>
                    <a:pt x="5649" y="668"/>
                  </a:lnTo>
                  <a:lnTo>
                    <a:pt x="5651" y="668"/>
                  </a:lnTo>
                  <a:close/>
                  <a:moveTo>
                    <a:pt x="108" y="670"/>
                  </a:moveTo>
                  <a:lnTo>
                    <a:pt x="106" y="670"/>
                  </a:lnTo>
                  <a:lnTo>
                    <a:pt x="104" y="670"/>
                  </a:lnTo>
                  <a:lnTo>
                    <a:pt x="106" y="668"/>
                  </a:lnTo>
                  <a:lnTo>
                    <a:pt x="108" y="666"/>
                  </a:lnTo>
                  <a:lnTo>
                    <a:pt x="108" y="668"/>
                  </a:lnTo>
                  <a:lnTo>
                    <a:pt x="110" y="668"/>
                  </a:lnTo>
                  <a:lnTo>
                    <a:pt x="110" y="670"/>
                  </a:lnTo>
                  <a:lnTo>
                    <a:pt x="108" y="670"/>
                  </a:lnTo>
                  <a:close/>
                  <a:moveTo>
                    <a:pt x="81" y="666"/>
                  </a:moveTo>
                  <a:lnTo>
                    <a:pt x="81" y="668"/>
                  </a:lnTo>
                  <a:lnTo>
                    <a:pt x="83" y="668"/>
                  </a:lnTo>
                  <a:lnTo>
                    <a:pt x="83" y="670"/>
                  </a:lnTo>
                  <a:lnTo>
                    <a:pt x="81" y="670"/>
                  </a:lnTo>
                  <a:lnTo>
                    <a:pt x="81" y="672"/>
                  </a:lnTo>
                  <a:lnTo>
                    <a:pt x="79" y="672"/>
                  </a:lnTo>
                  <a:lnTo>
                    <a:pt x="81" y="672"/>
                  </a:lnTo>
                  <a:lnTo>
                    <a:pt x="81" y="674"/>
                  </a:lnTo>
                  <a:lnTo>
                    <a:pt x="79" y="674"/>
                  </a:lnTo>
                  <a:lnTo>
                    <a:pt x="79" y="676"/>
                  </a:lnTo>
                  <a:lnTo>
                    <a:pt x="79" y="674"/>
                  </a:lnTo>
                  <a:lnTo>
                    <a:pt x="77" y="674"/>
                  </a:lnTo>
                  <a:lnTo>
                    <a:pt x="75" y="674"/>
                  </a:lnTo>
                  <a:lnTo>
                    <a:pt x="77" y="674"/>
                  </a:lnTo>
                  <a:lnTo>
                    <a:pt x="77" y="676"/>
                  </a:lnTo>
                  <a:lnTo>
                    <a:pt x="75" y="676"/>
                  </a:lnTo>
                  <a:lnTo>
                    <a:pt x="73" y="674"/>
                  </a:lnTo>
                  <a:lnTo>
                    <a:pt x="73" y="676"/>
                  </a:lnTo>
                  <a:lnTo>
                    <a:pt x="75" y="676"/>
                  </a:lnTo>
                  <a:lnTo>
                    <a:pt x="73" y="676"/>
                  </a:lnTo>
                  <a:lnTo>
                    <a:pt x="71" y="676"/>
                  </a:lnTo>
                  <a:lnTo>
                    <a:pt x="71" y="678"/>
                  </a:lnTo>
                  <a:lnTo>
                    <a:pt x="69" y="676"/>
                  </a:lnTo>
                  <a:lnTo>
                    <a:pt x="67" y="676"/>
                  </a:lnTo>
                  <a:lnTo>
                    <a:pt x="67" y="678"/>
                  </a:lnTo>
                  <a:lnTo>
                    <a:pt x="66" y="678"/>
                  </a:lnTo>
                  <a:lnTo>
                    <a:pt x="62" y="678"/>
                  </a:lnTo>
                  <a:lnTo>
                    <a:pt x="62" y="676"/>
                  </a:lnTo>
                  <a:lnTo>
                    <a:pt x="64" y="676"/>
                  </a:lnTo>
                  <a:lnTo>
                    <a:pt x="66" y="676"/>
                  </a:lnTo>
                  <a:lnTo>
                    <a:pt x="67" y="676"/>
                  </a:lnTo>
                  <a:lnTo>
                    <a:pt x="67" y="674"/>
                  </a:lnTo>
                  <a:lnTo>
                    <a:pt x="67" y="676"/>
                  </a:lnTo>
                  <a:lnTo>
                    <a:pt x="69" y="674"/>
                  </a:lnTo>
                  <a:lnTo>
                    <a:pt x="69" y="676"/>
                  </a:lnTo>
                  <a:lnTo>
                    <a:pt x="69" y="674"/>
                  </a:lnTo>
                  <a:lnTo>
                    <a:pt x="69" y="676"/>
                  </a:lnTo>
                  <a:lnTo>
                    <a:pt x="71" y="674"/>
                  </a:lnTo>
                  <a:lnTo>
                    <a:pt x="73" y="674"/>
                  </a:lnTo>
                  <a:lnTo>
                    <a:pt x="75" y="674"/>
                  </a:lnTo>
                  <a:lnTo>
                    <a:pt x="73" y="674"/>
                  </a:lnTo>
                  <a:lnTo>
                    <a:pt x="73" y="672"/>
                  </a:lnTo>
                  <a:lnTo>
                    <a:pt x="75" y="672"/>
                  </a:lnTo>
                  <a:lnTo>
                    <a:pt x="77" y="672"/>
                  </a:lnTo>
                  <a:lnTo>
                    <a:pt x="79" y="672"/>
                  </a:lnTo>
                  <a:lnTo>
                    <a:pt x="79" y="670"/>
                  </a:lnTo>
                  <a:lnTo>
                    <a:pt x="77" y="670"/>
                  </a:lnTo>
                  <a:lnTo>
                    <a:pt x="75" y="670"/>
                  </a:lnTo>
                  <a:lnTo>
                    <a:pt x="75" y="668"/>
                  </a:lnTo>
                  <a:lnTo>
                    <a:pt x="77" y="668"/>
                  </a:lnTo>
                  <a:lnTo>
                    <a:pt x="79" y="666"/>
                  </a:lnTo>
                  <a:lnTo>
                    <a:pt x="81" y="666"/>
                  </a:lnTo>
                  <a:close/>
                  <a:moveTo>
                    <a:pt x="5616" y="664"/>
                  </a:moveTo>
                  <a:lnTo>
                    <a:pt x="5615" y="666"/>
                  </a:lnTo>
                  <a:lnTo>
                    <a:pt x="5616" y="666"/>
                  </a:lnTo>
                  <a:lnTo>
                    <a:pt x="5616" y="668"/>
                  </a:lnTo>
                  <a:lnTo>
                    <a:pt x="5615" y="668"/>
                  </a:lnTo>
                  <a:lnTo>
                    <a:pt x="5615" y="666"/>
                  </a:lnTo>
                  <a:lnTo>
                    <a:pt x="5613" y="668"/>
                  </a:lnTo>
                  <a:lnTo>
                    <a:pt x="5611" y="666"/>
                  </a:lnTo>
                  <a:lnTo>
                    <a:pt x="5613" y="666"/>
                  </a:lnTo>
                  <a:lnTo>
                    <a:pt x="5613" y="664"/>
                  </a:lnTo>
                  <a:lnTo>
                    <a:pt x="5615" y="664"/>
                  </a:lnTo>
                  <a:lnTo>
                    <a:pt x="5616" y="664"/>
                  </a:lnTo>
                  <a:close/>
                  <a:moveTo>
                    <a:pt x="127" y="666"/>
                  </a:moveTo>
                  <a:lnTo>
                    <a:pt x="125" y="666"/>
                  </a:lnTo>
                  <a:lnTo>
                    <a:pt x="125" y="664"/>
                  </a:lnTo>
                  <a:lnTo>
                    <a:pt x="127" y="664"/>
                  </a:lnTo>
                  <a:lnTo>
                    <a:pt x="127" y="666"/>
                  </a:lnTo>
                  <a:close/>
                  <a:moveTo>
                    <a:pt x="137" y="660"/>
                  </a:moveTo>
                  <a:lnTo>
                    <a:pt x="137" y="662"/>
                  </a:lnTo>
                  <a:lnTo>
                    <a:pt x="135" y="662"/>
                  </a:lnTo>
                  <a:lnTo>
                    <a:pt x="133" y="662"/>
                  </a:lnTo>
                  <a:lnTo>
                    <a:pt x="133" y="660"/>
                  </a:lnTo>
                  <a:lnTo>
                    <a:pt x="135" y="660"/>
                  </a:lnTo>
                  <a:lnTo>
                    <a:pt x="135" y="658"/>
                  </a:lnTo>
                  <a:lnTo>
                    <a:pt x="137" y="658"/>
                  </a:lnTo>
                  <a:lnTo>
                    <a:pt x="137" y="660"/>
                  </a:lnTo>
                  <a:close/>
                  <a:moveTo>
                    <a:pt x="144" y="658"/>
                  </a:moveTo>
                  <a:lnTo>
                    <a:pt x="142" y="658"/>
                  </a:lnTo>
                  <a:lnTo>
                    <a:pt x="142" y="657"/>
                  </a:lnTo>
                  <a:lnTo>
                    <a:pt x="144" y="657"/>
                  </a:lnTo>
                  <a:lnTo>
                    <a:pt x="142" y="657"/>
                  </a:lnTo>
                  <a:lnTo>
                    <a:pt x="144" y="657"/>
                  </a:lnTo>
                  <a:lnTo>
                    <a:pt x="146" y="657"/>
                  </a:lnTo>
                  <a:lnTo>
                    <a:pt x="144" y="658"/>
                  </a:lnTo>
                  <a:close/>
                  <a:moveTo>
                    <a:pt x="150" y="655"/>
                  </a:moveTo>
                  <a:lnTo>
                    <a:pt x="152" y="655"/>
                  </a:lnTo>
                  <a:lnTo>
                    <a:pt x="152" y="657"/>
                  </a:lnTo>
                  <a:lnTo>
                    <a:pt x="150" y="657"/>
                  </a:lnTo>
                  <a:lnTo>
                    <a:pt x="148" y="657"/>
                  </a:lnTo>
                  <a:lnTo>
                    <a:pt x="146" y="657"/>
                  </a:lnTo>
                  <a:lnTo>
                    <a:pt x="146" y="655"/>
                  </a:lnTo>
                  <a:lnTo>
                    <a:pt x="148" y="655"/>
                  </a:lnTo>
                  <a:lnTo>
                    <a:pt x="150" y="655"/>
                  </a:lnTo>
                  <a:close/>
                  <a:moveTo>
                    <a:pt x="146" y="655"/>
                  </a:moveTo>
                  <a:lnTo>
                    <a:pt x="144" y="655"/>
                  </a:lnTo>
                  <a:lnTo>
                    <a:pt x="144" y="653"/>
                  </a:lnTo>
                  <a:lnTo>
                    <a:pt x="146" y="653"/>
                  </a:lnTo>
                  <a:lnTo>
                    <a:pt x="146" y="655"/>
                  </a:lnTo>
                  <a:close/>
                  <a:moveTo>
                    <a:pt x="5603" y="651"/>
                  </a:moveTo>
                  <a:lnTo>
                    <a:pt x="5603" y="653"/>
                  </a:lnTo>
                  <a:lnTo>
                    <a:pt x="5605" y="651"/>
                  </a:lnTo>
                  <a:lnTo>
                    <a:pt x="5607" y="651"/>
                  </a:lnTo>
                  <a:lnTo>
                    <a:pt x="5607" y="653"/>
                  </a:lnTo>
                  <a:lnTo>
                    <a:pt x="5609" y="653"/>
                  </a:lnTo>
                  <a:lnTo>
                    <a:pt x="5609" y="655"/>
                  </a:lnTo>
                  <a:lnTo>
                    <a:pt x="5611" y="655"/>
                  </a:lnTo>
                  <a:lnTo>
                    <a:pt x="5609" y="657"/>
                  </a:lnTo>
                  <a:lnTo>
                    <a:pt x="5609" y="655"/>
                  </a:lnTo>
                  <a:lnTo>
                    <a:pt x="5607" y="655"/>
                  </a:lnTo>
                  <a:lnTo>
                    <a:pt x="5607" y="657"/>
                  </a:lnTo>
                  <a:lnTo>
                    <a:pt x="5605" y="657"/>
                  </a:lnTo>
                  <a:lnTo>
                    <a:pt x="5605" y="655"/>
                  </a:lnTo>
                  <a:lnTo>
                    <a:pt x="5605" y="657"/>
                  </a:lnTo>
                  <a:lnTo>
                    <a:pt x="5603" y="657"/>
                  </a:lnTo>
                  <a:lnTo>
                    <a:pt x="5603" y="658"/>
                  </a:lnTo>
                  <a:lnTo>
                    <a:pt x="5603" y="657"/>
                  </a:lnTo>
                  <a:lnTo>
                    <a:pt x="5601" y="657"/>
                  </a:lnTo>
                  <a:lnTo>
                    <a:pt x="5601" y="655"/>
                  </a:lnTo>
                  <a:lnTo>
                    <a:pt x="5599" y="655"/>
                  </a:lnTo>
                  <a:lnTo>
                    <a:pt x="5597" y="655"/>
                  </a:lnTo>
                  <a:lnTo>
                    <a:pt x="5599" y="655"/>
                  </a:lnTo>
                  <a:lnTo>
                    <a:pt x="5599" y="653"/>
                  </a:lnTo>
                  <a:lnTo>
                    <a:pt x="5597" y="653"/>
                  </a:lnTo>
                  <a:lnTo>
                    <a:pt x="5595" y="653"/>
                  </a:lnTo>
                  <a:lnTo>
                    <a:pt x="5597" y="653"/>
                  </a:lnTo>
                  <a:lnTo>
                    <a:pt x="5597" y="651"/>
                  </a:lnTo>
                  <a:lnTo>
                    <a:pt x="5599" y="651"/>
                  </a:lnTo>
                  <a:lnTo>
                    <a:pt x="5601" y="651"/>
                  </a:lnTo>
                  <a:lnTo>
                    <a:pt x="5603" y="651"/>
                  </a:lnTo>
                  <a:close/>
                  <a:moveTo>
                    <a:pt x="150" y="653"/>
                  </a:moveTo>
                  <a:lnTo>
                    <a:pt x="150" y="651"/>
                  </a:lnTo>
                  <a:lnTo>
                    <a:pt x="152" y="651"/>
                  </a:lnTo>
                  <a:lnTo>
                    <a:pt x="150" y="653"/>
                  </a:lnTo>
                  <a:close/>
                  <a:moveTo>
                    <a:pt x="177" y="635"/>
                  </a:moveTo>
                  <a:lnTo>
                    <a:pt x="179" y="637"/>
                  </a:lnTo>
                  <a:lnTo>
                    <a:pt x="181" y="637"/>
                  </a:lnTo>
                  <a:lnTo>
                    <a:pt x="181" y="639"/>
                  </a:lnTo>
                  <a:lnTo>
                    <a:pt x="181" y="641"/>
                  </a:lnTo>
                  <a:lnTo>
                    <a:pt x="179" y="641"/>
                  </a:lnTo>
                  <a:lnTo>
                    <a:pt x="175" y="643"/>
                  </a:lnTo>
                  <a:lnTo>
                    <a:pt x="175" y="645"/>
                  </a:lnTo>
                  <a:lnTo>
                    <a:pt x="173" y="645"/>
                  </a:lnTo>
                  <a:lnTo>
                    <a:pt x="173" y="647"/>
                  </a:lnTo>
                  <a:lnTo>
                    <a:pt x="171" y="647"/>
                  </a:lnTo>
                  <a:lnTo>
                    <a:pt x="171" y="649"/>
                  </a:lnTo>
                  <a:lnTo>
                    <a:pt x="169" y="651"/>
                  </a:lnTo>
                  <a:lnTo>
                    <a:pt x="169" y="649"/>
                  </a:lnTo>
                  <a:lnTo>
                    <a:pt x="169" y="651"/>
                  </a:lnTo>
                  <a:lnTo>
                    <a:pt x="167" y="651"/>
                  </a:lnTo>
                  <a:lnTo>
                    <a:pt x="167" y="653"/>
                  </a:lnTo>
                  <a:lnTo>
                    <a:pt x="165" y="653"/>
                  </a:lnTo>
                  <a:lnTo>
                    <a:pt x="163" y="653"/>
                  </a:lnTo>
                  <a:lnTo>
                    <a:pt x="163" y="655"/>
                  </a:lnTo>
                  <a:lnTo>
                    <a:pt x="162" y="655"/>
                  </a:lnTo>
                  <a:lnTo>
                    <a:pt x="160" y="657"/>
                  </a:lnTo>
                  <a:lnTo>
                    <a:pt x="160" y="655"/>
                  </a:lnTo>
                  <a:lnTo>
                    <a:pt x="162" y="655"/>
                  </a:lnTo>
                  <a:lnTo>
                    <a:pt x="163" y="655"/>
                  </a:lnTo>
                  <a:lnTo>
                    <a:pt x="163" y="653"/>
                  </a:lnTo>
                  <a:lnTo>
                    <a:pt x="163" y="651"/>
                  </a:lnTo>
                  <a:lnTo>
                    <a:pt x="165" y="651"/>
                  </a:lnTo>
                  <a:lnTo>
                    <a:pt x="165" y="649"/>
                  </a:lnTo>
                  <a:lnTo>
                    <a:pt x="165" y="647"/>
                  </a:lnTo>
                  <a:lnTo>
                    <a:pt x="167" y="645"/>
                  </a:lnTo>
                  <a:lnTo>
                    <a:pt x="167" y="643"/>
                  </a:lnTo>
                  <a:lnTo>
                    <a:pt x="169" y="643"/>
                  </a:lnTo>
                  <a:lnTo>
                    <a:pt x="169" y="645"/>
                  </a:lnTo>
                  <a:lnTo>
                    <a:pt x="169" y="643"/>
                  </a:lnTo>
                  <a:lnTo>
                    <a:pt x="171" y="643"/>
                  </a:lnTo>
                  <a:lnTo>
                    <a:pt x="171" y="645"/>
                  </a:lnTo>
                  <a:lnTo>
                    <a:pt x="173" y="643"/>
                  </a:lnTo>
                  <a:lnTo>
                    <a:pt x="171" y="643"/>
                  </a:lnTo>
                  <a:lnTo>
                    <a:pt x="171" y="641"/>
                  </a:lnTo>
                  <a:lnTo>
                    <a:pt x="171" y="639"/>
                  </a:lnTo>
                  <a:lnTo>
                    <a:pt x="173" y="639"/>
                  </a:lnTo>
                  <a:lnTo>
                    <a:pt x="173" y="637"/>
                  </a:lnTo>
                  <a:lnTo>
                    <a:pt x="175" y="637"/>
                  </a:lnTo>
                  <a:lnTo>
                    <a:pt x="177" y="637"/>
                  </a:lnTo>
                  <a:lnTo>
                    <a:pt x="177" y="635"/>
                  </a:lnTo>
                  <a:close/>
                  <a:moveTo>
                    <a:pt x="208" y="628"/>
                  </a:moveTo>
                  <a:lnTo>
                    <a:pt x="208" y="630"/>
                  </a:lnTo>
                  <a:lnTo>
                    <a:pt x="208" y="632"/>
                  </a:lnTo>
                  <a:lnTo>
                    <a:pt x="206" y="632"/>
                  </a:lnTo>
                  <a:lnTo>
                    <a:pt x="206" y="630"/>
                  </a:lnTo>
                  <a:lnTo>
                    <a:pt x="208" y="630"/>
                  </a:lnTo>
                  <a:lnTo>
                    <a:pt x="208" y="628"/>
                  </a:lnTo>
                  <a:lnTo>
                    <a:pt x="208" y="630"/>
                  </a:lnTo>
                  <a:lnTo>
                    <a:pt x="208" y="628"/>
                  </a:lnTo>
                  <a:close/>
                  <a:moveTo>
                    <a:pt x="208" y="626"/>
                  </a:moveTo>
                  <a:lnTo>
                    <a:pt x="208" y="624"/>
                  </a:lnTo>
                  <a:lnTo>
                    <a:pt x="208" y="626"/>
                  </a:lnTo>
                  <a:close/>
                  <a:moveTo>
                    <a:pt x="198" y="626"/>
                  </a:moveTo>
                  <a:lnTo>
                    <a:pt x="198" y="624"/>
                  </a:lnTo>
                  <a:lnTo>
                    <a:pt x="200" y="624"/>
                  </a:lnTo>
                  <a:lnTo>
                    <a:pt x="200" y="626"/>
                  </a:lnTo>
                  <a:lnTo>
                    <a:pt x="200" y="628"/>
                  </a:lnTo>
                  <a:lnTo>
                    <a:pt x="200" y="630"/>
                  </a:lnTo>
                  <a:lnTo>
                    <a:pt x="200" y="628"/>
                  </a:lnTo>
                  <a:lnTo>
                    <a:pt x="202" y="628"/>
                  </a:lnTo>
                  <a:lnTo>
                    <a:pt x="202" y="626"/>
                  </a:lnTo>
                  <a:lnTo>
                    <a:pt x="204" y="626"/>
                  </a:lnTo>
                  <a:lnTo>
                    <a:pt x="204" y="624"/>
                  </a:lnTo>
                  <a:lnTo>
                    <a:pt x="204" y="626"/>
                  </a:lnTo>
                  <a:lnTo>
                    <a:pt x="206" y="626"/>
                  </a:lnTo>
                  <a:lnTo>
                    <a:pt x="206" y="628"/>
                  </a:lnTo>
                  <a:lnTo>
                    <a:pt x="204" y="628"/>
                  </a:lnTo>
                  <a:lnTo>
                    <a:pt x="204" y="630"/>
                  </a:lnTo>
                  <a:lnTo>
                    <a:pt x="202" y="630"/>
                  </a:lnTo>
                  <a:lnTo>
                    <a:pt x="202" y="632"/>
                  </a:lnTo>
                  <a:lnTo>
                    <a:pt x="200" y="632"/>
                  </a:lnTo>
                  <a:lnTo>
                    <a:pt x="202" y="632"/>
                  </a:lnTo>
                  <a:lnTo>
                    <a:pt x="202" y="634"/>
                  </a:lnTo>
                  <a:lnTo>
                    <a:pt x="202" y="632"/>
                  </a:lnTo>
                  <a:lnTo>
                    <a:pt x="202" y="634"/>
                  </a:lnTo>
                  <a:lnTo>
                    <a:pt x="202" y="632"/>
                  </a:lnTo>
                  <a:lnTo>
                    <a:pt x="204" y="632"/>
                  </a:lnTo>
                  <a:lnTo>
                    <a:pt x="204" y="630"/>
                  </a:lnTo>
                  <a:lnTo>
                    <a:pt x="206" y="632"/>
                  </a:lnTo>
                  <a:lnTo>
                    <a:pt x="204" y="632"/>
                  </a:lnTo>
                  <a:lnTo>
                    <a:pt x="206" y="632"/>
                  </a:lnTo>
                  <a:lnTo>
                    <a:pt x="206" y="634"/>
                  </a:lnTo>
                  <a:lnTo>
                    <a:pt x="204" y="634"/>
                  </a:lnTo>
                  <a:lnTo>
                    <a:pt x="202" y="634"/>
                  </a:lnTo>
                  <a:lnTo>
                    <a:pt x="200" y="635"/>
                  </a:lnTo>
                  <a:lnTo>
                    <a:pt x="202" y="635"/>
                  </a:lnTo>
                  <a:lnTo>
                    <a:pt x="200" y="635"/>
                  </a:lnTo>
                  <a:lnTo>
                    <a:pt x="200" y="637"/>
                  </a:lnTo>
                  <a:lnTo>
                    <a:pt x="200" y="635"/>
                  </a:lnTo>
                  <a:lnTo>
                    <a:pt x="200" y="637"/>
                  </a:lnTo>
                  <a:lnTo>
                    <a:pt x="198" y="637"/>
                  </a:lnTo>
                  <a:lnTo>
                    <a:pt x="200" y="637"/>
                  </a:lnTo>
                  <a:lnTo>
                    <a:pt x="198" y="637"/>
                  </a:lnTo>
                  <a:lnTo>
                    <a:pt x="198" y="635"/>
                  </a:lnTo>
                  <a:lnTo>
                    <a:pt x="196" y="635"/>
                  </a:lnTo>
                  <a:lnTo>
                    <a:pt x="196" y="637"/>
                  </a:lnTo>
                  <a:lnTo>
                    <a:pt x="198" y="637"/>
                  </a:lnTo>
                  <a:lnTo>
                    <a:pt x="198" y="639"/>
                  </a:lnTo>
                  <a:lnTo>
                    <a:pt x="196" y="639"/>
                  </a:lnTo>
                  <a:lnTo>
                    <a:pt x="196" y="637"/>
                  </a:lnTo>
                  <a:lnTo>
                    <a:pt x="196" y="639"/>
                  </a:lnTo>
                  <a:lnTo>
                    <a:pt x="194" y="639"/>
                  </a:lnTo>
                  <a:lnTo>
                    <a:pt x="192" y="639"/>
                  </a:lnTo>
                  <a:lnTo>
                    <a:pt x="190" y="641"/>
                  </a:lnTo>
                  <a:lnTo>
                    <a:pt x="188" y="641"/>
                  </a:lnTo>
                  <a:lnTo>
                    <a:pt x="188" y="643"/>
                  </a:lnTo>
                  <a:lnTo>
                    <a:pt x="188" y="641"/>
                  </a:lnTo>
                  <a:lnTo>
                    <a:pt x="187" y="641"/>
                  </a:lnTo>
                  <a:lnTo>
                    <a:pt x="187" y="643"/>
                  </a:lnTo>
                  <a:lnTo>
                    <a:pt x="187" y="645"/>
                  </a:lnTo>
                  <a:lnTo>
                    <a:pt x="185" y="643"/>
                  </a:lnTo>
                  <a:lnTo>
                    <a:pt x="185" y="645"/>
                  </a:lnTo>
                  <a:lnTo>
                    <a:pt x="183" y="645"/>
                  </a:lnTo>
                  <a:lnTo>
                    <a:pt x="183" y="643"/>
                  </a:lnTo>
                  <a:lnTo>
                    <a:pt x="181" y="643"/>
                  </a:lnTo>
                  <a:lnTo>
                    <a:pt x="183" y="641"/>
                  </a:lnTo>
                  <a:lnTo>
                    <a:pt x="185" y="641"/>
                  </a:lnTo>
                  <a:lnTo>
                    <a:pt x="187" y="641"/>
                  </a:lnTo>
                  <a:lnTo>
                    <a:pt x="187" y="639"/>
                  </a:lnTo>
                  <a:lnTo>
                    <a:pt x="188" y="639"/>
                  </a:lnTo>
                  <a:lnTo>
                    <a:pt x="187" y="639"/>
                  </a:lnTo>
                  <a:lnTo>
                    <a:pt x="188" y="639"/>
                  </a:lnTo>
                  <a:lnTo>
                    <a:pt x="190" y="639"/>
                  </a:lnTo>
                  <a:lnTo>
                    <a:pt x="192" y="639"/>
                  </a:lnTo>
                  <a:lnTo>
                    <a:pt x="192" y="637"/>
                  </a:lnTo>
                  <a:lnTo>
                    <a:pt x="190" y="637"/>
                  </a:lnTo>
                  <a:lnTo>
                    <a:pt x="192" y="637"/>
                  </a:lnTo>
                  <a:lnTo>
                    <a:pt x="194" y="637"/>
                  </a:lnTo>
                  <a:lnTo>
                    <a:pt x="192" y="637"/>
                  </a:lnTo>
                  <a:lnTo>
                    <a:pt x="192" y="635"/>
                  </a:lnTo>
                  <a:lnTo>
                    <a:pt x="190" y="635"/>
                  </a:lnTo>
                  <a:lnTo>
                    <a:pt x="192" y="635"/>
                  </a:lnTo>
                  <a:lnTo>
                    <a:pt x="192" y="634"/>
                  </a:lnTo>
                  <a:lnTo>
                    <a:pt x="192" y="635"/>
                  </a:lnTo>
                  <a:lnTo>
                    <a:pt x="192" y="634"/>
                  </a:lnTo>
                  <a:lnTo>
                    <a:pt x="194" y="634"/>
                  </a:lnTo>
                  <a:lnTo>
                    <a:pt x="194" y="635"/>
                  </a:lnTo>
                  <a:lnTo>
                    <a:pt x="194" y="634"/>
                  </a:lnTo>
                  <a:lnTo>
                    <a:pt x="192" y="634"/>
                  </a:lnTo>
                  <a:lnTo>
                    <a:pt x="194" y="632"/>
                  </a:lnTo>
                  <a:lnTo>
                    <a:pt x="196" y="632"/>
                  </a:lnTo>
                  <a:lnTo>
                    <a:pt x="196" y="634"/>
                  </a:lnTo>
                  <a:lnTo>
                    <a:pt x="196" y="632"/>
                  </a:lnTo>
                  <a:lnTo>
                    <a:pt x="198" y="634"/>
                  </a:lnTo>
                  <a:lnTo>
                    <a:pt x="198" y="632"/>
                  </a:lnTo>
                  <a:lnTo>
                    <a:pt x="196" y="632"/>
                  </a:lnTo>
                  <a:lnTo>
                    <a:pt x="194" y="630"/>
                  </a:lnTo>
                  <a:lnTo>
                    <a:pt x="194" y="632"/>
                  </a:lnTo>
                  <a:lnTo>
                    <a:pt x="192" y="630"/>
                  </a:lnTo>
                  <a:lnTo>
                    <a:pt x="192" y="628"/>
                  </a:lnTo>
                  <a:lnTo>
                    <a:pt x="190" y="628"/>
                  </a:lnTo>
                  <a:lnTo>
                    <a:pt x="192" y="628"/>
                  </a:lnTo>
                  <a:lnTo>
                    <a:pt x="192" y="626"/>
                  </a:lnTo>
                  <a:lnTo>
                    <a:pt x="194" y="626"/>
                  </a:lnTo>
                  <a:lnTo>
                    <a:pt x="196" y="626"/>
                  </a:lnTo>
                  <a:lnTo>
                    <a:pt x="196" y="624"/>
                  </a:lnTo>
                  <a:lnTo>
                    <a:pt x="196" y="626"/>
                  </a:lnTo>
                  <a:lnTo>
                    <a:pt x="196" y="624"/>
                  </a:lnTo>
                  <a:lnTo>
                    <a:pt x="198" y="624"/>
                  </a:lnTo>
                  <a:lnTo>
                    <a:pt x="198" y="626"/>
                  </a:lnTo>
                  <a:close/>
                  <a:moveTo>
                    <a:pt x="221" y="622"/>
                  </a:moveTo>
                  <a:lnTo>
                    <a:pt x="221" y="624"/>
                  </a:lnTo>
                  <a:lnTo>
                    <a:pt x="221" y="622"/>
                  </a:lnTo>
                  <a:lnTo>
                    <a:pt x="219" y="622"/>
                  </a:lnTo>
                  <a:lnTo>
                    <a:pt x="217" y="622"/>
                  </a:lnTo>
                  <a:lnTo>
                    <a:pt x="219" y="622"/>
                  </a:lnTo>
                  <a:lnTo>
                    <a:pt x="221" y="622"/>
                  </a:lnTo>
                  <a:close/>
                  <a:moveTo>
                    <a:pt x="227" y="620"/>
                  </a:moveTo>
                  <a:lnTo>
                    <a:pt x="227" y="622"/>
                  </a:lnTo>
                  <a:lnTo>
                    <a:pt x="225" y="622"/>
                  </a:lnTo>
                  <a:lnTo>
                    <a:pt x="223" y="622"/>
                  </a:lnTo>
                  <a:lnTo>
                    <a:pt x="223" y="620"/>
                  </a:lnTo>
                  <a:lnTo>
                    <a:pt x="223" y="622"/>
                  </a:lnTo>
                  <a:lnTo>
                    <a:pt x="225" y="622"/>
                  </a:lnTo>
                  <a:lnTo>
                    <a:pt x="225" y="620"/>
                  </a:lnTo>
                  <a:lnTo>
                    <a:pt x="225" y="622"/>
                  </a:lnTo>
                  <a:lnTo>
                    <a:pt x="227" y="620"/>
                  </a:lnTo>
                  <a:close/>
                  <a:moveTo>
                    <a:pt x="211" y="620"/>
                  </a:moveTo>
                  <a:lnTo>
                    <a:pt x="213" y="620"/>
                  </a:lnTo>
                  <a:lnTo>
                    <a:pt x="215" y="620"/>
                  </a:lnTo>
                  <a:lnTo>
                    <a:pt x="215" y="622"/>
                  </a:lnTo>
                  <a:lnTo>
                    <a:pt x="213" y="622"/>
                  </a:lnTo>
                  <a:lnTo>
                    <a:pt x="211" y="622"/>
                  </a:lnTo>
                  <a:lnTo>
                    <a:pt x="211" y="624"/>
                  </a:lnTo>
                  <a:lnTo>
                    <a:pt x="211" y="622"/>
                  </a:lnTo>
                  <a:lnTo>
                    <a:pt x="210" y="622"/>
                  </a:lnTo>
                  <a:lnTo>
                    <a:pt x="210" y="624"/>
                  </a:lnTo>
                  <a:lnTo>
                    <a:pt x="210" y="622"/>
                  </a:lnTo>
                  <a:lnTo>
                    <a:pt x="208" y="622"/>
                  </a:lnTo>
                  <a:lnTo>
                    <a:pt x="208" y="620"/>
                  </a:lnTo>
                  <a:lnTo>
                    <a:pt x="210" y="620"/>
                  </a:lnTo>
                  <a:lnTo>
                    <a:pt x="210" y="618"/>
                  </a:lnTo>
                  <a:lnTo>
                    <a:pt x="211" y="618"/>
                  </a:lnTo>
                  <a:lnTo>
                    <a:pt x="211" y="620"/>
                  </a:lnTo>
                  <a:close/>
                  <a:moveTo>
                    <a:pt x="217" y="616"/>
                  </a:moveTo>
                  <a:lnTo>
                    <a:pt x="217" y="618"/>
                  </a:lnTo>
                  <a:lnTo>
                    <a:pt x="219" y="618"/>
                  </a:lnTo>
                  <a:lnTo>
                    <a:pt x="219" y="620"/>
                  </a:lnTo>
                  <a:lnTo>
                    <a:pt x="217" y="620"/>
                  </a:lnTo>
                  <a:lnTo>
                    <a:pt x="217" y="622"/>
                  </a:lnTo>
                  <a:lnTo>
                    <a:pt x="215" y="622"/>
                  </a:lnTo>
                  <a:lnTo>
                    <a:pt x="215" y="620"/>
                  </a:lnTo>
                  <a:lnTo>
                    <a:pt x="215" y="618"/>
                  </a:lnTo>
                  <a:lnTo>
                    <a:pt x="217" y="618"/>
                  </a:lnTo>
                  <a:lnTo>
                    <a:pt x="215" y="618"/>
                  </a:lnTo>
                  <a:lnTo>
                    <a:pt x="215" y="616"/>
                  </a:lnTo>
                  <a:lnTo>
                    <a:pt x="217" y="616"/>
                  </a:lnTo>
                  <a:close/>
                  <a:moveTo>
                    <a:pt x="267" y="614"/>
                  </a:moveTo>
                  <a:lnTo>
                    <a:pt x="265" y="614"/>
                  </a:lnTo>
                  <a:lnTo>
                    <a:pt x="265" y="612"/>
                  </a:lnTo>
                  <a:lnTo>
                    <a:pt x="267" y="612"/>
                  </a:lnTo>
                  <a:lnTo>
                    <a:pt x="267" y="614"/>
                  </a:lnTo>
                  <a:close/>
                  <a:moveTo>
                    <a:pt x="263" y="612"/>
                  </a:moveTo>
                  <a:lnTo>
                    <a:pt x="265" y="612"/>
                  </a:lnTo>
                  <a:lnTo>
                    <a:pt x="265" y="614"/>
                  </a:lnTo>
                  <a:lnTo>
                    <a:pt x="263" y="614"/>
                  </a:lnTo>
                  <a:lnTo>
                    <a:pt x="261" y="614"/>
                  </a:lnTo>
                  <a:lnTo>
                    <a:pt x="261" y="612"/>
                  </a:lnTo>
                  <a:lnTo>
                    <a:pt x="259" y="612"/>
                  </a:lnTo>
                  <a:lnTo>
                    <a:pt x="259" y="610"/>
                  </a:lnTo>
                  <a:lnTo>
                    <a:pt x="261" y="610"/>
                  </a:lnTo>
                  <a:lnTo>
                    <a:pt x="263" y="612"/>
                  </a:lnTo>
                  <a:close/>
                  <a:moveTo>
                    <a:pt x="313" y="603"/>
                  </a:moveTo>
                  <a:lnTo>
                    <a:pt x="313" y="605"/>
                  </a:lnTo>
                  <a:lnTo>
                    <a:pt x="311" y="603"/>
                  </a:lnTo>
                  <a:lnTo>
                    <a:pt x="311" y="601"/>
                  </a:lnTo>
                  <a:lnTo>
                    <a:pt x="311" y="603"/>
                  </a:lnTo>
                  <a:lnTo>
                    <a:pt x="313" y="603"/>
                  </a:lnTo>
                  <a:close/>
                  <a:moveTo>
                    <a:pt x="726" y="603"/>
                  </a:moveTo>
                  <a:lnTo>
                    <a:pt x="726" y="601"/>
                  </a:lnTo>
                  <a:lnTo>
                    <a:pt x="726" y="603"/>
                  </a:lnTo>
                  <a:close/>
                  <a:moveTo>
                    <a:pt x="739" y="599"/>
                  </a:moveTo>
                  <a:lnTo>
                    <a:pt x="741" y="599"/>
                  </a:lnTo>
                  <a:lnTo>
                    <a:pt x="741" y="601"/>
                  </a:lnTo>
                  <a:lnTo>
                    <a:pt x="739" y="601"/>
                  </a:lnTo>
                  <a:lnTo>
                    <a:pt x="739" y="603"/>
                  </a:lnTo>
                  <a:lnTo>
                    <a:pt x="741" y="603"/>
                  </a:lnTo>
                  <a:lnTo>
                    <a:pt x="739" y="603"/>
                  </a:lnTo>
                  <a:lnTo>
                    <a:pt x="739" y="601"/>
                  </a:lnTo>
                  <a:lnTo>
                    <a:pt x="738" y="601"/>
                  </a:lnTo>
                  <a:lnTo>
                    <a:pt x="738" y="599"/>
                  </a:lnTo>
                  <a:lnTo>
                    <a:pt x="739" y="599"/>
                  </a:lnTo>
                  <a:close/>
                  <a:moveTo>
                    <a:pt x="317" y="599"/>
                  </a:moveTo>
                  <a:lnTo>
                    <a:pt x="317" y="601"/>
                  </a:lnTo>
                  <a:lnTo>
                    <a:pt x="315" y="599"/>
                  </a:lnTo>
                  <a:lnTo>
                    <a:pt x="317" y="599"/>
                  </a:lnTo>
                  <a:lnTo>
                    <a:pt x="315" y="599"/>
                  </a:lnTo>
                  <a:lnTo>
                    <a:pt x="317" y="599"/>
                  </a:lnTo>
                  <a:close/>
                  <a:moveTo>
                    <a:pt x="269" y="601"/>
                  </a:moveTo>
                  <a:lnTo>
                    <a:pt x="267" y="601"/>
                  </a:lnTo>
                  <a:lnTo>
                    <a:pt x="267" y="599"/>
                  </a:lnTo>
                  <a:lnTo>
                    <a:pt x="267" y="597"/>
                  </a:lnTo>
                  <a:lnTo>
                    <a:pt x="269" y="597"/>
                  </a:lnTo>
                  <a:lnTo>
                    <a:pt x="269" y="599"/>
                  </a:lnTo>
                  <a:lnTo>
                    <a:pt x="269" y="601"/>
                  </a:lnTo>
                  <a:close/>
                  <a:moveTo>
                    <a:pt x="763" y="597"/>
                  </a:moveTo>
                  <a:lnTo>
                    <a:pt x="763" y="599"/>
                  </a:lnTo>
                  <a:lnTo>
                    <a:pt x="764" y="599"/>
                  </a:lnTo>
                  <a:lnTo>
                    <a:pt x="763" y="601"/>
                  </a:lnTo>
                  <a:lnTo>
                    <a:pt x="761" y="601"/>
                  </a:lnTo>
                  <a:lnTo>
                    <a:pt x="761" y="599"/>
                  </a:lnTo>
                  <a:lnTo>
                    <a:pt x="759" y="599"/>
                  </a:lnTo>
                  <a:lnTo>
                    <a:pt x="761" y="599"/>
                  </a:lnTo>
                  <a:lnTo>
                    <a:pt x="761" y="597"/>
                  </a:lnTo>
                  <a:lnTo>
                    <a:pt x="761" y="599"/>
                  </a:lnTo>
                  <a:lnTo>
                    <a:pt x="763" y="597"/>
                  </a:lnTo>
                  <a:close/>
                  <a:moveTo>
                    <a:pt x="246" y="595"/>
                  </a:moveTo>
                  <a:lnTo>
                    <a:pt x="248" y="595"/>
                  </a:lnTo>
                  <a:lnTo>
                    <a:pt x="250" y="595"/>
                  </a:lnTo>
                  <a:lnTo>
                    <a:pt x="248" y="595"/>
                  </a:lnTo>
                  <a:lnTo>
                    <a:pt x="248" y="597"/>
                  </a:lnTo>
                  <a:lnTo>
                    <a:pt x="250" y="597"/>
                  </a:lnTo>
                  <a:lnTo>
                    <a:pt x="250" y="599"/>
                  </a:lnTo>
                  <a:lnTo>
                    <a:pt x="252" y="601"/>
                  </a:lnTo>
                  <a:lnTo>
                    <a:pt x="252" y="603"/>
                  </a:lnTo>
                  <a:lnTo>
                    <a:pt x="254" y="603"/>
                  </a:lnTo>
                  <a:lnTo>
                    <a:pt x="256" y="603"/>
                  </a:lnTo>
                  <a:lnTo>
                    <a:pt x="256" y="605"/>
                  </a:lnTo>
                  <a:lnTo>
                    <a:pt x="256" y="607"/>
                  </a:lnTo>
                  <a:lnTo>
                    <a:pt x="258" y="607"/>
                  </a:lnTo>
                  <a:lnTo>
                    <a:pt x="256" y="607"/>
                  </a:lnTo>
                  <a:lnTo>
                    <a:pt x="256" y="605"/>
                  </a:lnTo>
                  <a:lnTo>
                    <a:pt x="254" y="605"/>
                  </a:lnTo>
                  <a:lnTo>
                    <a:pt x="254" y="607"/>
                  </a:lnTo>
                  <a:lnTo>
                    <a:pt x="254" y="605"/>
                  </a:lnTo>
                  <a:lnTo>
                    <a:pt x="252" y="605"/>
                  </a:lnTo>
                  <a:lnTo>
                    <a:pt x="252" y="603"/>
                  </a:lnTo>
                  <a:lnTo>
                    <a:pt x="252" y="605"/>
                  </a:lnTo>
                  <a:lnTo>
                    <a:pt x="250" y="605"/>
                  </a:lnTo>
                  <a:lnTo>
                    <a:pt x="250" y="607"/>
                  </a:lnTo>
                  <a:lnTo>
                    <a:pt x="248" y="609"/>
                  </a:lnTo>
                  <a:lnTo>
                    <a:pt x="246" y="607"/>
                  </a:lnTo>
                  <a:lnTo>
                    <a:pt x="244" y="607"/>
                  </a:lnTo>
                  <a:lnTo>
                    <a:pt x="240" y="607"/>
                  </a:lnTo>
                  <a:lnTo>
                    <a:pt x="238" y="609"/>
                  </a:lnTo>
                  <a:lnTo>
                    <a:pt x="236" y="610"/>
                  </a:lnTo>
                  <a:lnTo>
                    <a:pt x="236" y="612"/>
                  </a:lnTo>
                  <a:lnTo>
                    <a:pt x="235" y="612"/>
                  </a:lnTo>
                  <a:lnTo>
                    <a:pt x="233" y="612"/>
                  </a:lnTo>
                  <a:lnTo>
                    <a:pt x="231" y="614"/>
                  </a:lnTo>
                  <a:lnTo>
                    <a:pt x="229" y="614"/>
                  </a:lnTo>
                  <a:lnTo>
                    <a:pt x="229" y="612"/>
                  </a:lnTo>
                  <a:lnTo>
                    <a:pt x="227" y="612"/>
                  </a:lnTo>
                  <a:lnTo>
                    <a:pt x="227" y="610"/>
                  </a:lnTo>
                  <a:lnTo>
                    <a:pt x="227" y="609"/>
                  </a:lnTo>
                  <a:lnTo>
                    <a:pt x="227" y="607"/>
                  </a:lnTo>
                  <a:lnTo>
                    <a:pt x="229" y="607"/>
                  </a:lnTo>
                  <a:lnTo>
                    <a:pt x="231" y="607"/>
                  </a:lnTo>
                  <a:lnTo>
                    <a:pt x="233" y="601"/>
                  </a:lnTo>
                  <a:lnTo>
                    <a:pt x="235" y="599"/>
                  </a:lnTo>
                  <a:lnTo>
                    <a:pt x="236" y="599"/>
                  </a:lnTo>
                  <a:lnTo>
                    <a:pt x="236" y="601"/>
                  </a:lnTo>
                  <a:lnTo>
                    <a:pt x="238" y="599"/>
                  </a:lnTo>
                  <a:lnTo>
                    <a:pt x="240" y="597"/>
                  </a:lnTo>
                  <a:lnTo>
                    <a:pt x="242" y="597"/>
                  </a:lnTo>
                  <a:lnTo>
                    <a:pt x="242" y="595"/>
                  </a:lnTo>
                  <a:lnTo>
                    <a:pt x="244" y="595"/>
                  </a:lnTo>
                  <a:lnTo>
                    <a:pt x="246" y="595"/>
                  </a:lnTo>
                  <a:close/>
                  <a:moveTo>
                    <a:pt x="315" y="595"/>
                  </a:moveTo>
                  <a:lnTo>
                    <a:pt x="315" y="597"/>
                  </a:lnTo>
                  <a:lnTo>
                    <a:pt x="315" y="599"/>
                  </a:lnTo>
                  <a:lnTo>
                    <a:pt x="313" y="599"/>
                  </a:lnTo>
                  <a:lnTo>
                    <a:pt x="313" y="597"/>
                  </a:lnTo>
                  <a:lnTo>
                    <a:pt x="315" y="597"/>
                  </a:lnTo>
                  <a:lnTo>
                    <a:pt x="313" y="597"/>
                  </a:lnTo>
                  <a:lnTo>
                    <a:pt x="313" y="595"/>
                  </a:lnTo>
                  <a:lnTo>
                    <a:pt x="315" y="595"/>
                  </a:lnTo>
                  <a:close/>
                  <a:moveTo>
                    <a:pt x="764" y="595"/>
                  </a:moveTo>
                  <a:lnTo>
                    <a:pt x="763" y="595"/>
                  </a:lnTo>
                  <a:lnTo>
                    <a:pt x="764" y="593"/>
                  </a:lnTo>
                  <a:lnTo>
                    <a:pt x="764" y="595"/>
                  </a:lnTo>
                  <a:close/>
                  <a:moveTo>
                    <a:pt x="279" y="593"/>
                  </a:moveTo>
                  <a:lnTo>
                    <a:pt x="277" y="593"/>
                  </a:lnTo>
                  <a:lnTo>
                    <a:pt x="279" y="593"/>
                  </a:lnTo>
                  <a:lnTo>
                    <a:pt x="279" y="595"/>
                  </a:lnTo>
                  <a:lnTo>
                    <a:pt x="277" y="595"/>
                  </a:lnTo>
                  <a:lnTo>
                    <a:pt x="277" y="593"/>
                  </a:lnTo>
                  <a:lnTo>
                    <a:pt x="277" y="595"/>
                  </a:lnTo>
                  <a:lnTo>
                    <a:pt x="277" y="593"/>
                  </a:lnTo>
                  <a:lnTo>
                    <a:pt x="275" y="593"/>
                  </a:lnTo>
                  <a:lnTo>
                    <a:pt x="277" y="591"/>
                  </a:lnTo>
                  <a:lnTo>
                    <a:pt x="279" y="593"/>
                  </a:lnTo>
                  <a:close/>
                  <a:moveTo>
                    <a:pt x="738" y="591"/>
                  </a:moveTo>
                  <a:lnTo>
                    <a:pt x="739" y="593"/>
                  </a:lnTo>
                  <a:lnTo>
                    <a:pt x="739" y="595"/>
                  </a:lnTo>
                  <a:lnTo>
                    <a:pt x="739" y="597"/>
                  </a:lnTo>
                  <a:lnTo>
                    <a:pt x="738" y="595"/>
                  </a:lnTo>
                  <a:lnTo>
                    <a:pt x="738" y="597"/>
                  </a:lnTo>
                  <a:lnTo>
                    <a:pt x="738" y="595"/>
                  </a:lnTo>
                  <a:lnTo>
                    <a:pt x="738" y="593"/>
                  </a:lnTo>
                  <a:lnTo>
                    <a:pt x="738" y="591"/>
                  </a:lnTo>
                  <a:close/>
                  <a:moveTo>
                    <a:pt x="284" y="591"/>
                  </a:moveTo>
                  <a:lnTo>
                    <a:pt x="284" y="593"/>
                  </a:lnTo>
                  <a:lnTo>
                    <a:pt x="283" y="591"/>
                  </a:lnTo>
                  <a:lnTo>
                    <a:pt x="284" y="591"/>
                  </a:lnTo>
                  <a:close/>
                  <a:moveTo>
                    <a:pt x="313" y="593"/>
                  </a:moveTo>
                  <a:lnTo>
                    <a:pt x="313" y="595"/>
                  </a:lnTo>
                  <a:lnTo>
                    <a:pt x="311" y="595"/>
                  </a:lnTo>
                  <a:lnTo>
                    <a:pt x="311" y="593"/>
                  </a:lnTo>
                  <a:lnTo>
                    <a:pt x="313" y="593"/>
                  </a:lnTo>
                  <a:lnTo>
                    <a:pt x="311" y="593"/>
                  </a:lnTo>
                  <a:lnTo>
                    <a:pt x="311" y="591"/>
                  </a:lnTo>
                  <a:lnTo>
                    <a:pt x="313" y="591"/>
                  </a:lnTo>
                  <a:lnTo>
                    <a:pt x="313" y="589"/>
                  </a:lnTo>
                  <a:lnTo>
                    <a:pt x="313" y="591"/>
                  </a:lnTo>
                  <a:lnTo>
                    <a:pt x="313" y="593"/>
                  </a:lnTo>
                  <a:close/>
                  <a:moveTo>
                    <a:pt x="734" y="591"/>
                  </a:moveTo>
                  <a:lnTo>
                    <a:pt x="734" y="593"/>
                  </a:lnTo>
                  <a:lnTo>
                    <a:pt x="736" y="593"/>
                  </a:lnTo>
                  <a:lnTo>
                    <a:pt x="736" y="595"/>
                  </a:lnTo>
                  <a:lnTo>
                    <a:pt x="734" y="595"/>
                  </a:lnTo>
                  <a:lnTo>
                    <a:pt x="734" y="593"/>
                  </a:lnTo>
                  <a:lnTo>
                    <a:pt x="734" y="595"/>
                  </a:lnTo>
                  <a:lnTo>
                    <a:pt x="736" y="595"/>
                  </a:lnTo>
                  <a:lnTo>
                    <a:pt x="734" y="595"/>
                  </a:lnTo>
                  <a:lnTo>
                    <a:pt x="736" y="595"/>
                  </a:lnTo>
                  <a:lnTo>
                    <a:pt x="736" y="597"/>
                  </a:lnTo>
                  <a:lnTo>
                    <a:pt x="736" y="599"/>
                  </a:lnTo>
                  <a:lnTo>
                    <a:pt x="738" y="599"/>
                  </a:lnTo>
                  <a:lnTo>
                    <a:pt x="736" y="599"/>
                  </a:lnTo>
                  <a:lnTo>
                    <a:pt x="738" y="599"/>
                  </a:lnTo>
                  <a:lnTo>
                    <a:pt x="738" y="601"/>
                  </a:lnTo>
                  <a:lnTo>
                    <a:pt x="739" y="601"/>
                  </a:lnTo>
                  <a:lnTo>
                    <a:pt x="739" y="603"/>
                  </a:lnTo>
                  <a:lnTo>
                    <a:pt x="739" y="605"/>
                  </a:lnTo>
                  <a:lnTo>
                    <a:pt x="739" y="607"/>
                  </a:lnTo>
                  <a:lnTo>
                    <a:pt x="739" y="605"/>
                  </a:lnTo>
                  <a:lnTo>
                    <a:pt x="738" y="605"/>
                  </a:lnTo>
                  <a:lnTo>
                    <a:pt x="736" y="603"/>
                  </a:lnTo>
                  <a:lnTo>
                    <a:pt x="736" y="601"/>
                  </a:lnTo>
                  <a:lnTo>
                    <a:pt x="734" y="601"/>
                  </a:lnTo>
                  <a:lnTo>
                    <a:pt x="734" y="599"/>
                  </a:lnTo>
                  <a:lnTo>
                    <a:pt x="732" y="599"/>
                  </a:lnTo>
                  <a:lnTo>
                    <a:pt x="732" y="597"/>
                  </a:lnTo>
                  <a:lnTo>
                    <a:pt x="732" y="595"/>
                  </a:lnTo>
                  <a:lnTo>
                    <a:pt x="734" y="595"/>
                  </a:lnTo>
                  <a:lnTo>
                    <a:pt x="732" y="593"/>
                  </a:lnTo>
                  <a:lnTo>
                    <a:pt x="732" y="591"/>
                  </a:lnTo>
                  <a:lnTo>
                    <a:pt x="732" y="589"/>
                  </a:lnTo>
                  <a:lnTo>
                    <a:pt x="734" y="589"/>
                  </a:lnTo>
                  <a:lnTo>
                    <a:pt x="734" y="591"/>
                  </a:lnTo>
                  <a:close/>
                  <a:moveTo>
                    <a:pt x="281" y="591"/>
                  </a:moveTo>
                  <a:lnTo>
                    <a:pt x="279" y="591"/>
                  </a:lnTo>
                  <a:lnTo>
                    <a:pt x="279" y="589"/>
                  </a:lnTo>
                  <a:lnTo>
                    <a:pt x="281" y="589"/>
                  </a:lnTo>
                  <a:lnTo>
                    <a:pt x="281" y="591"/>
                  </a:lnTo>
                  <a:close/>
                  <a:moveTo>
                    <a:pt x="761" y="593"/>
                  </a:moveTo>
                  <a:lnTo>
                    <a:pt x="761" y="595"/>
                  </a:lnTo>
                  <a:lnTo>
                    <a:pt x="761" y="597"/>
                  </a:lnTo>
                  <a:lnTo>
                    <a:pt x="759" y="597"/>
                  </a:lnTo>
                  <a:lnTo>
                    <a:pt x="759" y="595"/>
                  </a:lnTo>
                  <a:lnTo>
                    <a:pt x="759" y="597"/>
                  </a:lnTo>
                  <a:lnTo>
                    <a:pt x="757" y="597"/>
                  </a:lnTo>
                  <a:lnTo>
                    <a:pt x="757" y="595"/>
                  </a:lnTo>
                  <a:lnTo>
                    <a:pt x="757" y="593"/>
                  </a:lnTo>
                  <a:lnTo>
                    <a:pt x="759" y="593"/>
                  </a:lnTo>
                  <a:lnTo>
                    <a:pt x="757" y="591"/>
                  </a:lnTo>
                  <a:lnTo>
                    <a:pt x="759" y="591"/>
                  </a:lnTo>
                  <a:lnTo>
                    <a:pt x="757" y="591"/>
                  </a:lnTo>
                  <a:lnTo>
                    <a:pt x="757" y="589"/>
                  </a:lnTo>
                  <a:lnTo>
                    <a:pt x="759" y="589"/>
                  </a:lnTo>
                  <a:lnTo>
                    <a:pt x="759" y="591"/>
                  </a:lnTo>
                  <a:lnTo>
                    <a:pt x="761" y="591"/>
                  </a:lnTo>
                  <a:lnTo>
                    <a:pt x="761" y="593"/>
                  </a:lnTo>
                  <a:close/>
                  <a:moveTo>
                    <a:pt x="307" y="591"/>
                  </a:moveTo>
                  <a:lnTo>
                    <a:pt x="307" y="593"/>
                  </a:lnTo>
                  <a:lnTo>
                    <a:pt x="307" y="591"/>
                  </a:lnTo>
                  <a:lnTo>
                    <a:pt x="307" y="593"/>
                  </a:lnTo>
                  <a:lnTo>
                    <a:pt x="306" y="593"/>
                  </a:lnTo>
                  <a:lnTo>
                    <a:pt x="306" y="595"/>
                  </a:lnTo>
                  <a:lnTo>
                    <a:pt x="304" y="597"/>
                  </a:lnTo>
                  <a:lnTo>
                    <a:pt x="304" y="599"/>
                  </a:lnTo>
                  <a:lnTo>
                    <a:pt x="302" y="599"/>
                  </a:lnTo>
                  <a:lnTo>
                    <a:pt x="302" y="601"/>
                  </a:lnTo>
                  <a:lnTo>
                    <a:pt x="302" y="599"/>
                  </a:lnTo>
                  <a:lnTo>
                    <a:pt x="304" y="597"/>
                  </a:lnTo>
                  <a:lnTo>
                    <a:pt x="304" y="595"/>
                  </a:lnTo>
                  <a:lnTo>
                    <a:pt x="302" y="595"/>
                  </a:lnTo>
                  <a:lnTo>
                    <a:pt x="304" y="595"/>
                  </a:lnTo>
                  <a:lnTo>
                    <a:pt x="302" y="593"/>
                  </a:lnTo>
                  <a:lnTo>
                    <a:pt x="304" y="593"/>
                  </a:lnTo>
                  <a:lnTo>
                    <a:pt x="304" y="595"/>
                  </a:lnTo>
                  <a:lnTo>
                    <a:pt x="304" y="593"/>
                  </a:lnTo>
                  <a:lnTo>
                    <a:pt x="306" y="593"/>
                  </a:lnTo>
                  <a:lnTo>
                    <a:pt x="304" y="591"/>
                  </a:lnTo>
                  <a:lnTo>
                    <a:pt x="306" y="591"/>
                  </a:lnTo>
                  <a:lnTo>
                    <a:pt x="306" y="589"/>
                  </a:lnTo>
                  <a:lnTo>
                    <a:pt x="307" y="589"/>
                  </a:lnTo>
                  <a:lnTo>
                    <a:pt x="307" y="591"/>
                  </a:lnTo>
                  <a:close/>
                  <a:moveTo>
                    <a:pt x="730" y="587"/>
                  </a:moveTo>
                  <a:lnTo>
                    <a:pt x="730" y="589"/>
                  </a:lnTo>
                  <a:lnTo>
                    <a:pt x="732" y="589"/>
                  </a:lnTo>
                  <a:lnTo>
                    <a:pt x="732" y="591"/>
                  </a:lnTo>
                  <a:lnTo>
                    <a:pt x="730" y="591"/>
                  </a:lnTo>
                  <a:lnTo>
                    <a:pt x="728" y="591"/>
                  </a:lnTo>
                  <a:lnTo>
                    <a:pt x="728" y="589"/>
                  </a:lnTo>
                  <a:lnTo>
                    <a:pt x="728" y="587"/>
                  </a:lnTo>
                  <a:lnTo>
                    <a:pt x="730" y="587"/>
                  </a:lnTo>
                  <a:close/>
                  <a:moveTo>
                    <a:pt x="306" y="587"/>
                  </a:moveTo>
                  <a:lnTo>
                    <a:pt x="306" y="589"/>
                  </a:lnTo>
                  <a:lnTo>
                    <a:pt x="304" y="587"/>
                  </a:lnTo>
                  <a:lnTo>
                    <a:pt x="306" y="587"/>
                  </a:lnTo>
                  <a:close/>
                  <a:moveTo>
                    <a:pt x="300" y="587"/>
                  </a:moveTo>
                  <a:lnTo>
                    <a:pt x="300" y="589"/>
                  </a:lnTo>
                  <a:lnTo>
                    <a:pt x="298" y="589"/>
                  </a:lnTo>
                  <a:lnTo>
                    <a:pt x="296" y="587"/>
                  </a:lnTo>
                  <a:lnTo>
                    <a:pt x="298" y="587"/>
                  </a:lnTo>
                  <a:lnTo>
                    <a:pt x="300" y="587"/>
                  </a:lnTo>
                  <a:close/>
                  <a:moveTo>
                    <a:pt x="294" y="587"/>
                  </a:moveTo>
                  <a:lnTo>
                    <a:pt x="294" y="589"/>
                  </a:lnTo>
                  <a:lnTo>
                    <a:pt x="294" y="587"/>
                  </a:lnTo>
                  <a:lnTo>
                    <a:pt x="296" y="587"/>
                  </a:lnTo>
                  <a:lnTo>
                    <a:pt x="296" y="586"/>
                  </a:lnTo>
                  <a:lnTo>
                    <a:pt x="296" y="587"/>
                  </a:lnTo>
                  <a:lnTo>
                    <a:pt x="296" y="589"/>
                  </a:lnTo>
                  <a:lnTo>
                    <a:pt x="296" y="591"/>
                  </a:lnTo>
                  <a:lnTo>
                    <a:pt x="298" y="591"/>
                  </a:lnTo>
                  <a:lnTo>
                    <a:pt x="296" y="591"/>
                  </a:lnTo>
                  <a:lnTo>
                    <a:pt x="298" y="591"/>
                  </a:lnTo>
                  <a:lnTo>
                    <a:pt x="298" y="593"/>
                  </a:lnTo>
                  <a:lnTo>
                    <a:pt x="296" y="593"/>
                  </a:lnTo>
                  <a:lnTo>
                    <a:pt x="294" y="593"/>
                  </a:lnTo>
                  <a:lnTo>
                    <a:pt x="294" y="591"/>
                  </a:lnTo>
                  <a:lnTo>
                    <a:pt x="292" y="591"/>
                  </a:lnTo>
                  <a:lnTo>
                    <a:pt x="292" y="593"/>
                  </a:lnTo>
                  <a:lnTo>
                    <a:pt x="292" y="591"/>
                  </a:lnTo>
                  <a:lnTo>
                    <a:pt x="292" y="589"/>
                  </a:lnTo>
                  <a:lnTo>
                    <a:pt x="292" y="587"/>
                  </a:lnTo>
                  <a:lnTo>
                    <a:pt x="292" y="586"/>
                  </a:lnTo>
                  <a:lnTo>
                    <a:pt x="294" y="586"/>
                  </a:lnTo>
                  <a:lnTo>
                    <a:pt x="294" y="587"/>
                  </a:lnTo>
                  <a:close/>
                  <a:moveTo>
                    <a:pt x="753" y="586"/>
                  </a:moveTo>
                  <a:lnTo>
                    <a:pt x="755" y="587"/>
                  </a:lnTo>
                  <a:lnTo>
                    <a:pt x="757" y="589"/>
                  </a:lnTo>
                  <a:lnTo>
                    <a:pt x="757" y="591"/>
                  </a:lnTo>
                  <a:lnTo>
                    <a:pt x="755" y="591"/>
                  </a:lnTo>
                  <a:lnTo>
                    <a:pt x="755" y="589"/>
                  </a:lnTo>
                  <a:lnTo>
                    <a:pt x="755" y="591"/>
                  </a:lnTo>
                  <a:lnTo>
                    <a:pt x="755" y="593"/>
                  </a:lnTo>
                  <a:lnTo>
                    <a:pt x="755" y="591"/>
                  </a:lnTo>
                  <a:lnTo>
                    <a:pt x="753" y="591"/>
                  </a:lnTo>
                  <a:lnTo>
                    <a:pt x="753" y="589"/>
                  </a:lnTo>
                  <a:lnTo>
                    <a:pt x="753" y="587"/>
                  </a:lnTo>
                  <a:lnTo>
                    <a:pt x="753" y="586"/>
                  </a:lnTo>
                  <a:close/>
                  <a:moveTo>
                    <a:pt x="726" y="586"/>
                  </a:moveTo>
                  <a:lnTo>
                    <a:pt x="728" y="586"/>
                  </a:lnTo>
                  <a:lnTo>
                    <a:pt x="728" y="587"/>
                  </a:lnTo>
                  <a:lnTo>
                    <a:pt x="726" y="587"/>
                  </a:lnTo>
                  <a:lnTo>
                    <a:pt x="726" y="589"/>
                  </a:lnTo>
                  <a:lnTo>
                    <a:pt x="726" y="591"/>
                  </a:lnTo>
                  <a:lnTo>
                    <a:pt x="724" y="589"/>
                  </a:lnTo>
                  <a:lnTo>
                    <a:pt x="724" y="587"/>
                  </a:lnTo>
                  <a:lnTo>
                    <a:pt x="724" y="586"/>
                  </a:lnTo>
                  <a:lnTo>
                    <a:pt x="726" y="586"/>
                  </a:lnTo>
                  <a:close/>
                  <a:moveTo>
                    <a:pt x="256" y="586"/>
                  </a:moveTo>
                  <a:lnTo>
                    <a:pt x="254" y="586"/>
                  </a:lnTo>
                  <a:lnTo>
                    <a:pt x="256" y="586"/>
                  </a:lnTo>
                  <a:close/>
                  <a:moveTo>
                    <a:pt x="732" y="586"/>
                  </a:moveTo>
                  <a:lnTo>
                    <a:pt x="730" y="586"/>
                  </a:lnTo>
                  <a:lnTo>
                    <a:pt x="732" y="586"/>
                  </a:lnTo>
                  <a:close/>
                  <a:moveTo>
                    <a:pt x="302" y="584"/>
                  </a:moveTo>
                  <a:lnTo>
                    <a:pt x="304" y="584"/>
                  </a:lnTo>
                  <a:lnTo>
                    <a:pt x="304" y="586"/>
                  </a:lnTo>
                  <a:lnTo>
                    <a:pt x="302" y="586"/>
                  </a:lnTo>
                  <a:lnTo>
                    <a:pt x="300" y="586"/>
                  </a:lnTo>
                  <a:lnTo>
                    <a:pt x="300" y="584"/>
                  </a:lnTo>
                  <a:lnTo>
                    <a:pt x="302" y="584"/>
                  </a:lnTo>
                  <a:close/>
                  <a:moveTo>
                    <a:pt x="728" y="586"/>
                  </a:moveTo>
                  <a:lnTo>
                    <a:pt x="726" y="586"/>
                  </a:lnTo>
                  <a:lnTo>
                    <a:pt x="726" y="584"/>
                  </a:lnTo>
                  <a:lnTo>
                    <a:pt x="726" y="582"/>
                  </a:lnTo>
                  <a:lnTo>
                    <a:pt x="728" y="582"/>
                  </a:lnTo>
                  <a:lnTo>
                    <a:pt x="728" y="584"/>
                  </a:lnTo>
                  <a:lnTo>
                    <a:pt x="728" y="586"/>
                  </a:lnTo>
                  <a:close/>
                  <a:moveTo>
                    <a:pt x="730" y="584"/>
                  </a:moveTo>
                  <a:lnTo>
                    <a:pt x="728" y="584"/>
                  </a:lnTo>
                  <a:lnTo>
                    <a:pt x="728" y="582"/>
                  </a:lnTo>
                  <a:lnTo>
                    <a:pt x="730" y="582"/>
                  </a:lnTo>
                  <a:lnTo>
                    <a:pt x="730" y="584"/>
                  </a:lnTo>
                  <a:close/>
                  <a:moveTo>
                    <a:pt x="724" y="582"/>
                  </a:moveTo>
                  <a:lnTo>
                    <a:pt x="726" y="582"/>
                  </a:lnTo>
                  <a:lnTo>
                    <a:pt x="726" y="584"/>
                  </a:lnTo>
                  <a:lnTo>
                    <a:pt x="724" y="584"/>
                  </a:lnTo>
                  <a:lnTo>
                    <a:pt x="722" y="584"/>
                  </a:lnTo>
                  <a:lnTo>
                    <a:pt x="724" y="584"/>
                  </a:lnTo>
                  <a:lnTo>
                    <a:pt x="724" y="582"/>
                  </a:lnTo>
                  <a:close/>
                  <a:moveTo>
                    <a:pt x="317" y="576"/>
                  </a:moveTo>
                  <a:lnTo>
                    <a:pt x="315" y="576"/>
                  </a:lnTo>
                  <a:lnTo>
                    <a:pt x="315" y="574"/>
                  </a:lnTo>
                  <a:lnTo>
                    <a:pt x="317" y="574"/>
                  </a:lnTo>
                  <a:lnTo>
                    <a:pt x="317" y="576"/>
                  </a:lnTo>
                  <a:close/>
                  <a:moveTo>
                    <a:pt x="726" y="574"/>
                  </a:moveTo>
                  <a:lnTo>
                    <a:pt x="728" y="574"/>
                  </a:lnTo>
                  <a:lnTo>
                    <a:pt x="730" y="574"/>
                  </a:lnTo>
                  <a:lnTo>
                    <a:pt x="730" y="576"/>
                  </a:lnTo>
                  <a:lnTo>
                    <a:pt x="728" y="576"/>
                  </a:lnTo>
                  <a:lnTo>
                    <a:pt x="728" y="574"/>
                  </a:lnTo>
                  <a:lnTo>
                    <a:pt x="726" y="576"/>
                  </a:lnTo>
                  <a:lnTo>
                    <a:pt x="728" y="576"/>
                  </a:lnTo>
                  <a:lnTo>
                    <a:pt x="728" y="578"/>
                  </a:lnTo>
                  <a:lnTo>
                    <a:pt x="726" y="578"/>
                  </a:lnTo>
                  <a:lnTo>
                    <a:pt x="724" y="576"/>
                  </a:lnTo>
                  <a:lnTo>
                    <a:pt x="724" y="574"/>
                  </a:lnTo>
                  <a:lnTo>
                    <a:pt x="726" y="574"/>
                  </a:lnTo>
                  <a:close/>
                  <a:moveTo>
                    <a:pt x="325" y="572"/>
                  </a:moveTo>
                  <a:lnTo>
                    <a:pt x="325" y="574"/>
                  </a:lnTo>
                  <a:lnTo>
                    <a:pt x="327" y="574"/>
                  </a:lnTo>
                  <a:lnTo>
                    <a:pt x="325" y="572"/>
                  </a:lnTo>
                  <a:lnTo>
                    <a:pt x="323" y="572"/>
                  </a:lnTo>
                  <a:lnTo>
                    <a:pt x="323" y="574"/>
                  </a:lnTo>
                  <a:lnTo>
                    <a:pt x="323" y="572"/>
                  </a:lnTo>
                  <a:lnTo>
                    <a:pt x="325" y="572"/>
                  </a:lnTo>
                  <a:close/>
                  <a:moveTo>
                    <a:pt x="730" y="572"/>
                  </a:moveTo>
                  <a:lnTo>
                    <a:pt x="732" y="572"/>
                  </a:lnTo>
                  <a:lnTo>
                    <a:pt x="732" y="574"/>
                  </a:lnTo>
                  <a:lnTo>
                    <a:pt x="732" y="576"/>
                  </a:lnTo>
                  <a:lnTo>
                    <a:pt x="730" y="576"/>
                  </a:lnTo>
                  <a:lnTo>
                    <a:pt x="730" y="574"/>
                  </a:lnTo>
                  <a:lnTo>
                    <a:pt x="730" y="572"/>
                  </a:lnTo>
                  <a:close/>
                  <a:moveTo>
                    <a:pt x="377" y="576"/>
                  </a:moveTo>
                  <a:lnTo>
                    <a:pt x="375" y="576"/>
                  </a:lnTo>
                  <a:lnTo>
                    <a:pt x="373" y="576"/>
                  </a:lnTo>
                  <a:lnTo>
                    <a:pt x="373" y="574"/>
                  </a:lnTo>
                  <a:lnTo>
                    <a:pt x="375" y="572"/>
                  </a:lnTo>
                  <a:lnTo>
                    <a:pt x="377" y="572"/>
                  </a:lnTo>
                  <a:lnTo>
                    <a:pt x="377" y="574"/>
                  </a:lnTo>
                  <a:lnTo>
                    <a:pt x="377" y="576"/>
                  </a:lnTo>
                  <a:close/>
                  <a:moveTo>
                    <a:pt x="715" y="570"/>
                  </a:moveTo>
                  <a:lnTo>
                    <a:pt x="715" y="572"/>
                  </a:lnTo>
                  <a:lnTo>
                    <a:pt x="716" y="572"/>
                  </a:lnTo>
                  <a:lnTo>
                    <a:pt x="716" y="570"/>
                  </a:lnTo>
                  <a:lnTo>
                    <a:pt x="716" y="572"/>
                  </a:lnTo>
                  <a:lnTo>
                    <a:pt x="715" y="574"/>
                  </a:lnTo>
                  <a:lnTo>
                    <a:pt x="715" y="572"/>
                  </a:lnTo>
                  <a:lnTo>
                    <a:pt x="713" y="572"/>
                  </a:lnTo>
                  <a:lnTo>
                    <a:pt x="715" y="570"/>
                  </a:lnTo>
                  <a:close/>
                  <a:moveTo>
                    <a:pt x="722" y="572"/>
                  </a:moveTo>
                  <a:lnTo>
                    <a:pt x="720" y="574"/>
                  </a:lnTo>
                  <a:lnTo>
                    <a:pt x="720" y="572"/>
                  </a:lnTo>
                  <a:lnTo>
                    <a:pt x="720" y="570"/>
                  </a:lnTo>
                  <a:lnTo>
                    <a:pt x="722" y="570"/>
                  </a:lnTo>
                  <a:lnTo>
                    <a:pt x="722" y="572"/>
                  </a:lnTo>
                  <a:close/>
                  <a:moveTo>
                    <a:pt x="763" y="570"/>
                  </a:moveTo>
                  <a:lnTo>
                    <a:pt x="764" y="570"/>
                  </a:lnTo>
                  <a:lnTo>
                    <a:pt x="766" y="574"/>
                  </a:lnTo>
                  <a:lnTo>
                    <a:pt x="766" y="576"/>
                  </a:lnTo>
                  <a:lnTo>
                    <a:pt x="766" y="578"/>
                  </a:lnTo>
                  <a:lnTo>
                    <a:pt x="768" y="578"/>
                  </a:lnTo>
                  <a:lnTo>
                    <a:pt x="768" y="580"/>
                  </a:lnTo>
                  <a:lnTo>
                    <a:pt x="768" y="582"/>
                  </a:lnTo>
                  <a:lnTo>
                    <a:pt x="766" y="582"/>
                  </a:lnTo>
                  <a:lnTo>
                    <a:pt x="766" y="584"/>
                  </a:lnTo>
                  <a:lnTo>
                    <a:pt x="766" y="586"/>
                  </a:lnTo>
                  <a:lnTo>
                    <a:pt x="766" y="587"/>
                  </a:lnTo>
                  <a:lnTo>
                    <a:pt x="766" y="589"/>
                  </a:lnTo>
                  <a:lnTo>
                    <a:pt x="764" y="589"/>
                  </a:lnTo>
                  <a:lnTo>
                    <a:pt x="764" y="591"/>
                  </a:lnTo>
                  <a:lnTo>
                    <a:pt x="763" y="591"/>
                  </a:lnTo>
                  <a:lnTo>
                    <a:pt x="763" y="589"/>
                  </a:lnTo>
                  <a:lnTo>
                    <a:pt x="763" y="587"/>
                  </a:lnTo>
                  <a:lnTo>
                    <a:pt x="764" y="587"/>
                  </a:lnTo>
                  <a:lnTo>
                    <a:pt x="764" y="586"/>
                  </a:lnTo>
                  <a:lnTo>
                    <a:pt x="763" y="586"/>
                  </a:lnTo>
                  <a:lnTo>
                    <a:pt x="763" y="587"/>
                  </a:lnTo>
                  <a:lnTo>
                    <a:pt x="763" y="589"/>
                  </a:lnTo>
                  <a:lnTo>
                    <a:pt x="761" y="589"/>
                  </a:lnTo>
                  <a:lnTo>
                    <a:pt x="759" y="589"/>
                  </a:lnTo>
                  <a:lnTo>
                    <a:pt x="759" y="587"/>
                  </a:lnTo>
                  <a:lnTo>
                    <a:pt x="761" y="587"/>
                  </a:lnTo>
                  <a:lnTo>
                    <a:pt x="761" y="586"/>
                  </a:lnTo>
                  <a:lnTo>
                    <a:pt x="763" y="586"/>
                  </a:lnTo>
                  <a:lnTo>
                    <a:pt x="763" y="584"/>
                  </a:lnTo>
                  <a:lnTo>
                    <a:pt x="763" y="582"/>
                  </a:lnTo>
                  <a:lnTo>
                    <a:pt x="761" y="582"/>
                  </a:lnTo>
                  <a:lnTo>
                    <a:pt x="761" y="580"/>
                  </a:lnTo>
                  <a:lnTo>
                    <a:pt x="761" y="584"/>
                  </a:lnTo>
                  <a:lnTo>
                    <a:pt x="763" y="584"/>
                  </a:lnTo>
                  <a:lnTo>
                    <a:pt x="761" y="584"/>
                  </a:lnTo>
                  <a:lnTo>
                    <a:pt x="761" y="586"/>
                  </a:lnTo>
                  <a:lnTo>
                    <a:pt x="761" y="587"/>
                  </a:lnTo>
                  <a:lnTo>
                    <a:pt x="759" y="587"/>
                  </a:lnTo>
                  <a:lnTo>
                    <a:pt x="761" y="587"/>
                  </a:lnTo>
                  <a:lnTo>
                    <a:pt x="761" y="586"/>
                  </a:lnTo>
                  <a:lnTo>
                    <a:pt x="759" y="586"/>
                  </a:lnTo>
                  <a:lnTo>
                    <a:pt x="759" y="584"/>
                  </a:lnTo>
                  <a:lnTo>
                    <a:pt x="761" y="582"/>
                  </a:lnTo>
                  <a:lnTo>
                    <a:pt x="759" y="582"/>
                  </a:lnTo>
                  <a:lnTo>
                    <a:pt x="759" y="584"/>
                  </a:lnTo>
                  <a:lnTo>
                    <a:pt x="759" y="586"/>
                  </a:lnTo>
                  <a:lnTo>
                    <a:pt x="759" y="587"/>
                  </a:lnTo>
                  <a:lnTo>
                    <a:pt x="759" y="589"/>
                  </a:lnTo>
                  <a:lnTo>
                    <a:pt x="757" y="589"/>
                  </a:lnTo>
                  <a:lnTo>
                    <a:pt x="757" y="587"/>
                  </a:lnTo>
                  <a:lnTo>
                    <a:pt x="755" y="586"/>
                  </a:lnTo>
                  <a:lnTo>
                    <a:pt x="753" y="584"/>
                  </a:lnTo>
                  <a:lnTo>
                    <a:pt x="755" y="582"/>
                  </a:lnTo>
                  <a:lnTo>
                    <a:pt x="757" y="582"/>
                  </a:lnTo>
                  <a:lnTo>
                    <a:pt x="757" y="580"/>
                  </a:lnTo>
                  <a:lnTo>
                    <a:pt x="755" y="580"/>
                  </a:lnTo>
                  <a:lnTo>
                    <a:pt x="755" y="578"/>
                  </a:lnTo>
                  <a:lnTo>
                    <a:pt x="757" y="578"/>
                  </a:lnTo>
                  <a:lnTo>
                    <a:pt x="757" y="576"/>
                  </a:lnTo>
                  <a:lnTo>
                    <a:pt x="757" y="578"/>
                  </a:lnTo>
                  <a:lnTo>
                    <a:pt x="759" y="576"/>
                  </a:lnTo>
                  <a:lnTo>
                    <a:pt x="757" y="576"/>
                  </a:lnTo>
                  <a:lnTo>
                    <a:pt x="755" y="578"/>
                  </a:lnTo>
                  <a:lnTo>
                    <a:pt x="755" y="576"/>
                  </a:lnTo>
                  <a:lnTo>
                    <a:pt x="757" y="576"/>
                  </a:lnTo>
                  <a:lnTo>
                    <a:pt x="759" y="576"/>
                  </a:lnTo>
                  <a:lnTo>
                    <a:pt x="759" y="574"/>
                  </a:lnTo>
                  <a:lnTo>
                    <a:pt x="757" y="574"/>
                  </a:lnTo>
                  <a:lnTo>
                    <a:pt x="757" y="576"/>
                  </a:lnTo>
                  <a:lnTo>
                    <a:pt x="757" y="574"/>
                  </a:lnTo>
                  <a:lnTo>
                    <a:pt x="755" y="574"/>
                  </a:lnTo>
                  <a:lnTo>
                    <a:pt x="757" y="574"/>
                  </a:lnTo>
                  <a:lnTo>
                    <a:pt x="759" y="574"/>
                  </a:lnTo>
                  <a:lnTo>
                    <a:pt x="761" y="574"/>
                  </a:lnTo>
                  <a:lnTo>
                    <a:pt x="759" y="574"/>
                  </a:lnTo>
                  <a:lnTo>
                    <a:pt x="759" y="572"/>
                  </a:lnTo>
                  <a:lnTo>
                    <a:pt x="757" y="572"/>
                  </a:lnTo>
                  <a:lnTo>
                    <a:pt x="759" y="572"/>
                  </a:lnTo>
                  <a:lnTo>
                    <a:pt x="759" y="570"/>
                  </a:lnTo>
                  <a:lnTo>
                    <a:pt x="761" y="570"/>
                  </a:lnTo>
                  <a:lnTo>
                    <a:pt x="763" y="570"/>
                  </a:lnTo>
                  <a:close/>
                  <a:moveTo>
                    <a:pt x="357" y="568"/>
                  </a:moveTo>
                  <a:lnTo>
                    <a:pt x="357" y="566"/>
                  </a:lnTo>
                  <a:lnTo>
                    <a:pt x="357" y="568"/>
                  </a:lnTo>
                  <a:close/>
                  <a:moveTo>
                    <a:pt x="728" y="564"/>
                  </a:moveTo>
                  <a:lnTo>
                    <a:pt x="730" y="564"/>
                  </a:lnTo>
                  <a:lnTo>
                    <a:pt x="730" y="566"/>
                  </a:lnTo>
                  <a:lnTo>
                    <a:pt x="730" y="568"/>
                  </a:lnTo>
                  <a:lnTo>
                    <a:pt x="728" y="568"/>
                  </a:lnTo>
                  <a:lnTo>
                    <a:pt x="726" y="570"/>
                  </a:lnTo>
                  <a:lnTo>
                    <a:pt x="724" y="570"/>
                  </a:lnTo>
                  <a:lnTo>
                    <a:pt x="724" y="572"/>
                  </a:lnTo>
                  <a:lnTo>
                    <a:pt x="722" y="570"/>
                  </a:lnTo>
                  <a:lnTo>
                    <a:pt x="724" y="568"/>
                  </a:lnTo>
                  <a:lnTo>
                    <a:pt x="724" y="566"/>
                  </a:lnTo>
                  <a:lnTo>
                    <a:pt x="726" y="566"/>
                  </a:lnTo>
                  <a:lnTo>
                    <a:pt x="728" y="566"/>
                  </a:lnTo>
                  <a:lnTo>
                    <a:pt x="726" y="566"/>
                  </a:lnTo>
                  <a:lnTo>
                    <a:pt x="724" y="566"/>
                  </a:lnTo>
                  <a:lnTo>
                    <a:pt x="726" y="564"/>
                  </a:lnTo>
                  <a:lnTo>
                    <a:pt x="726" y="566"/>
                  </a:lnTo>
                  <a:lnTo>
                    <a:pt x="728" y="566"/>
                  </a:lnTo>
                  <a:lnTo>
                    <a:pt x="728" y="564"/>
                  </a:lnTo>
                  <a:close/>
                  <a:moveTo>
                    <a:pt x="357" y="564"/>
                  </a:moveTo>
                  <a:lnTo>
                    <a:pt x="355" y="564"/>
                  </a:lnTo>
                  <a:lnTo>
                    <a:pt x="355" y="562"/>
                  </a:lnTo>
                  <a:lnTo>
                    <a:pt x="357" y="562"/>
                  </a:lnTo>
                  <a:lnTo>
                    <a:pt x="357" y="564"/>
                  </a:lnTo>
                  <a:close/>
                  <a:moveTo>
                    <a:pt x="743" y="562"/>
                  </a:moveTo>
                  <a:lnTo>
                    <a:pt x="743" y="564"/>
                  </a:lnTo>
                  <a:lnTo>
                    <a:pt x="745" y="562"/>
                  </a:lnTo>
                  <a:lnTo>
                    <a:pt x="745" y="564"/>
                  </a:lnTo>
                  <a:lnTo>
                    <a:pt x="747" y="564"/>
                  </a:lnTo>
                  <a:lnTo>
                    <a:pt x="749" y="564"/>
                  </a:lnTo>
                  <a:lnTo>
                    <a:pt x="749" y="566"/>
                  </a:lnTo>
                  <a:lnTo>
                    <a:pt x="747" y="566"/>
                  </a:lnTo>
                  <a:lnTo>
                    <a:pt x="749" y="568"/>
                  </a:lnTo>
                  <a:lnTo>
                    <a:pt x="747" y="568"/>
                  </a:lnTo>
                  <a:lnTo>
                    <a:pt x="749" y="568"/>
                  </a:lnTo>
                  <a:lnTo>
                    <a:pt x="749" y="570"/>
                  </a:lnTo>
                  <a:lnTo>
                    <a:pt x="747" y="570"/>
                  </a:lnTo>
                  <a:lnTo>
                    <a:pt x="747" y="572"/>
                  </a:lnTo>
                  <a:lnTo>
                    <a:pt x="745" y="572"/>
                  </a:lnTo>
                  <a:lnTo>
                    <a:pt x="745" y="570"/>
                  </a:lnTo>
                  <a:lnTo>
                    <a:pt x="743" y="570"/>
                  </a:lnTo>
                  <a:lnTo>
                    <a:pt x="743" y="568"/>
                  </a:lnTo>
                  <a:lnTo>
                    <a:pt x="745" y="568"/>
                  </a:lnTo>
                  <a:lnTo>
                    <a:pt x="743" y="568"/>
                  </a:lnTo>
                  <a:lnTo>
                    <a:pt x="743" y="566"/>
                  </a:lnTo>
                  <a:lnTo>
                    <a:pt x="741" y="566"/>
                  </a:lnTo>
                  <a:lnTo>
                    <a:pt x="741" y="568"/>
                  </a:lnTo>
                  <a:lnTo>
                    <a:pt x="741" y="566"/>
                  </a:lnTo>
                  <a:lnTo>
                    <a:pt x="739" y="566"/>
                  </a:lnTo>
                  <a:lnTo>
                    <a:pt x="739" y="564"/>
                  </a:lnTo>
                  <a:lnTo>
                    <a:pt x="739" y="562"/>
                  </a:lnTo>
                  <a:lnTo>
                    <a:pt x="741" y="562"/>
                  </a:lnTo>
                  <a:lnTo>
                    <a:pt x="741" y="561"/>
                  </a:lnTo>
                  <a:lnTo>
                    <a:pt x="741" y="559"/>
                  </a:lnTo>
                  <a:lnTo>
                    <a:pt x="743" y="559"/>
                  </a:lnTo>
                  <a:lnTo>
                    <a:pt x="745" y="559"/>
                  </a:lnTo>
                  <a:lnTo>
                    <a:pt x="745" y="561"/>
                  </a:lnTo>
                  <a:lnTo>
                    <a:pt x="745" y="562"/>
                  </a:lnTo>
                  <a:lnTo>
                    <a:pt x="743" y="562"/>
                  </a:lnTo>
                  <a:close/>
                  <a:moveTo>
                    <a:pt x="726" y="559"/>
                  </a:moveTo>
                  <a:lnTo>
                    <a:pt x="728" y="559"/>
                  </a:lnTo>
                  <a:lnTo>
                    <a:pt x="730" y="559"/>
                  </a:lnTo>
                  <a:lnTo>
                    <a:pt x="730" y="561"/>
                  </a:lnTo>
                  <a:lnTo>
                    <a:pt x="730" y="559"/>
                  </a:lnTo>
                  <a:lnTo>
                    <a:pt x="732" y="559"/>
                  </a:lnTo>
                  <a:lnTo>
                    <a:pt x="732" y="561"/>
                  </a:lnTo>
                  <a:lnTo>
                    <a:pt x="734" y="561"/>
                  </a:lnTo>
                  <a:lnTo>
                    <a:pt x="732" y="561"/>
                  </a:lnTo>
                  <a:lnTo>
                    <a:pt x="734" y="561"/>
                  </a:lnTo>
                  <a:lnTo>
                    <a:pt x="734" y="562"/>
                  </a:lnTo>
                  <a:lnTo>
                    <a:pt x="734" y="564"/>
                  </a:lnTo>
                  <a:lnTo>
                    <a:pt x="734" y="566"/>
                  </a:lnTo>
                  <a:lnTo>
                    <a:pt x="734" y="564"/>
                  </a:lnTo>
                  <a:lnTo>
                    <a:pt x="732" y="566"/>
                  </a:lnTo>
                  <a:lnTo>
                    <a:pt x="734" y="566"/>
                  </a:lnTo>
                  <a:lnTo>
                    <a:pt x="734" y="568"/>
                  </a:lnTo>
                  <a:lnTo>
                    <a:pt x="734" y="566"/>
                  </a:lnTo>
                  <a:lnTo>
                    <a:pt x="736" y="566"/>
                  </a:lnTo>
                  <a:lnTo>
                    <a:pt x="736" y="568"/>
                  </a:lnTo>
                  <a:lnTo>
                    <a:pt x="736" y="566"/>
                  </a:lnTo>
                  <a:lnTo>
                    <a:pt x="736" y="568"/>
                  </a:lnTo>
                  <a:lnTo>
                    <a:pt x="738" y="568"/>
                  </a:lnTo>
                  <a:lnTo>
                    <a:pt x="739" y="568"/>
                  </a:lnTo>
                  <a:lnTo>
                    <a:pt x="739" y="570"/>
                  </a:lnTo>
                  <a:lnTo>
                    <a:pt x="741" y="570"/>
                  </a:lnTo>
                  <a:lnTo>
                    <a:pt x="741" y="572"/>
                  </a:lnTo>
                  <a:lnTo>
                    <a:pt x="741" y="574"/>
                  </a:lnTo>
                  <a:lnTo>
                    <a:pt x="743" y="574"/>
                  </a:lnTo>
                  <a:lnTo>
                    <a:pt x="743" y="576"/>
                  </a:lnTo>
                  <a:lnTo>
                    <a:pt x="743" y="578"/>
                  </a:lnTo>
                  <a:lnTo>
                    <a:pt x="743" y="580"/>
                  </a:lnTo>
                  <a:lnTo>
                    <a:pt x="745" y="578"/>
                  </a:lnTo>
                  <a:lnTo>
                    <a:pt x="745" y="580"/>
                  </a:lnTo>
                  <a:lnTo>
                    <a:pt x="745" y="582"/>
                  </a:lnTo>
                  <a:lnTo>
                    <a:pt x="747" y="582"/>
                  </a:lnTo>
                  <a:lnTo>
                    <a:pt x="749" y="584"/>
                  </a:lnTo>
                  <a:lnTo>
                    <a:pt x="747" y="584"/>
                  </a:lnTo>
                  <a:lnTo>
                    <a:pt x="745" y="582"/>
                  </a:lnTo>
                  <a:lnTo>
                    <a:pt x="743" y="582"/>
                  </a:lnTo>
                  <a:lnTo>
                    <a:pt x="743" y="580"/>
                  </a:lnTo>
                  <a:lnTo>
                    <a:pt x="741" y="580"/>
                  </a:lnTo>
                  <a:lnTo>
                    <a:pt x="743" y="580"/>
                  </a:lnTo>
                  <a:lnTo>
                    <a:pt x="741" y="580"/>
                  </a:lnTo>
                  <a:lnTo>
                    <a:pt x="741" y="582"/>
                  </a:lnTo>
                  <a:lnTo>
                    <a:pt x="743" y="582"/>
                  </a:lnTo>
                  <a:lnTo>
                    <a:pt x="741" y="584"/>
                  </a:lnTo>
                  <a:lnTo>
                    <a:pt x="739" y="584"/>
                  </a:lnTo>
                  <a:lnTo>
                    <a:pt x="741" y="586"/>
                  </a:lnTo>
                  <a:lnTo>
                    <a:pt x="739" y="586"/>
                  </a:lnTo>
                  <a:lnTo>
                    <a:pt x="741" y="586"/>
                  </a:lnTo>
                  <a:lnTo>
                    <a:pt x="741" y="584"/>
                  </a:lnTo>
                  <a:lnTo>
                    <a:pt x="743" y="584"/>
                  </a:lnTo>
                  <a:lnTo>
                    <a:pt x="745" y="582"/>
                  </a:lnTo>
                  <a:lnTo>
                    <a:pt x="745" y="584"/>
                  </a:lnTo>
                  <a:lnTo>
                    <a:pt x="747" y="584"/>
                  </a:lnTo>
                  <a:lnTo>
                    <a:pt x="747" y="586"/>
                  </a:lnTo>
                  <a:lnTo>
                    <a:pt x="745" y="586"/>
                  </a:lnTo>
                  <a:lnTo>
                    <a:pt x="745" y="584"/>
                  </a:lnTo>
                  <a:lnTo>
                    <a:pt x="745" y="586"/>
                  </a:lnTo>
                  <a:lnTo>
                    <a:pt x="743" y="586"/>
                  </a:lnTo>
                  <a:lnTo>
                    <a:pt x="745" y="586"/>
                  </a:lnTo>
                  <a:lnTo>
                    <a:pt x="747" y="586"/>
                  </a:lnTo>
                  <a:lnTo>
                    <a:pt x="747" y="587"/>
                  </a:lnTo>
                  <a:lnTo>
                    <a:pt x="749" y="587"/>
                  </a:lnTo>
                  <a:lnTo>
                    <a:pt x="749" y="589"/>
                  </a:lnTo>
                  <a:lnTo>
                    <a:pt x="747" y="589"/>
                  </a:lnTo>
                  <a:lnTo>
                    <a:pt x="747" y="591"/>
                  </a:lnTo>
                  <a:lnTo>
                    <a:pt x="749" y="591"/>
                  </a:lnTo>
                  <a:lnTo>
                    <a:pt x="749" y="589"/>
                  </a:lnTo>
                  <a:lnTo>
                    <a:pt x="751" y="589"/>
                  </a:lnTo>
                  <a:lnTo>
                    <a:pt x="751" y="591"/>
                  </a:lnTo>
                  <a:lnTo>
                    <a:pt x="751" y="593"/>
                  </a:lnTo>
                  <a:lnTo>
                    <a:pt x="751" y="595"/>
                  </a:lnTo>
                  <a:lnTo>
                    <a:pt x="749" y="595"/>
                  </a:lnTo>
                  <a:lnTo>
                    <a:pt x="749" y="593"/>
                  </a:lnTo>
                  <a:lnTo>
                    <a:pt x="749" y="595"/>
                  </a:lnTo>
                  <a:lnTo>
                    <a:pt x="749" y="597"/>
                  </a:lnTo>
                  <a:lnTo>
                    <a:pt x="747" y="597"/>
                  </a:lnTo>
                  <a:lnTo>
                    <a:pt x="749" y="597"/>
                  </a:lnTo>
                  <a:lnTo>
                    <a:pt x="751" y="597"/>
                  </a:lnTo>
                  <a:lnTo>
                    <a:pt x="751" y="595"/>
                  </a:lnTo>
                  <a:lnTo>
                    <a:pt x="751" y="597"/>
                  </a:lnTo>
                  <a:lnTo>
                    <a:pt x="751" y="599"/>
                  </a:lnTo>
                  <a:lnTo>
                    <a:pt x="751" y="601"/>
                  </a:lnTo>
                  <a:lnTo>
                    <a:pt x="751" y="603"/>
                  </a:lnTo>
                  <a:lnTo>
                    <a:pt x="751" y="605"/>
                  </a:lnTo>
                  <a:lnTo>
                    <a:pt x="749" y="605"/>
                  </a:lnTo>
                  <a:lnTo>
                    <a:pt x="747" y="605"/>
                  </a:lnTo>
                  <a:lnTo>
                    <a:pt x="745" y="605"/>
                  </a:lnTo>
                  <a:lnTo>
                    <a:pt x="745" y="603"/>
                  </a:lnTo>
                  <a:lnTo>
                    <a:pt x="747" y="603"/>
                  </a:lnTo>
                  <a:lnTo>
                    <a:pt x="745" y="603"/>
                  </a:lnTo>
                  <a:lnTo>
                    <a:pt x="747" y="601"/>
                  </a:lnTo>
                  <a:lnTo>
                    <a:pt x="745" y="601"/>
                  </a:lnTo>
                  <a:lnTo>
                    <a:pt x="747" y="601"/>
                  </a:lnTo>
                  <a:lnTo>
                    <a:pt x="745" y="601"/>
                  </a:lnTo>
                  <a:lnTo>
                    <a:pt x="745" y="599"/>
                  </a:lnTo>
                  <a:lnTo>
                    <a:pt x="745" y="597"/>
                  </a:lnTo>
                  <a:lnTo>
                    <a:pt x="743" y="597"/>
                  </a:lnTo>
                  <a:lnTo>
                    <a:pt x="743" y="599"/>
                  </a:lnTo>
                  <a:lnTo>
                    <a:pt x="743" y="597"/>
                  </a:lnTo>
                  <a:lnTo>
                    <a:pt x="743" y="599"/>
                  </a:lnTo>
                  <a:lnTo>
                    <a:pt x="741" y="599"/>
                  </a:lnTo>
                  <a:lnTo>
                    <a:pt x="741" y="597"/>
                  </a:lnTo>
                  <a:lnTo>
                    <a:pt x="743" y="597"/>
                  </a:lnTo>
                  <a:lnTo>
                    <a:pt x="741" y="597"/>
                  </a:lnTo>
                  <a:lnTo>
                    <a:pt x="741" y="595"/>
                  </a:lnTo>
                  <a:lnTo>
                    <a:pt x="743" y="595"/>
                  </a:lnTo>
                  <a:lnTo>
                    <a:pt x="741" y="595"/>
                  </a:lnTo>
                  <a:lnTo>
                    <a:pt x="743" y="593"/>
                  </a:lnTo>
                  <a:lnTo>
                    <a:pt x="741" y="593"/>
                  </a:lnTo>
                  <a:lnTo>
                    <a:pt x="741" y="595"/>
                  </a:lnTo>
                  <a:lnTo>
                    <a:pt x="741" y="593"/>
                  </a:lnTo>
                  <a:lnTo>
                    <a:pt x="741" y="591"/>
                  </a:lnTo>
                  <a:lnTo>
                    <a:pt x="741" y="589"/>
                  </a:lnTo>
                  <a:lnTo>
                    <a:pt x="739" y="589"/>
                  </a:lnTo>
                  <a:lnTo>
                    <a:pt x="739" y="591"/>
                  </a:lnTo>
                  <a:lnTo>
                    <a:pt x="741" y="591"/>
                  </a:lnTo>
                  <a:lnTo>
                    <a:pt x="741" y="593"/>
                  </a:lnTo>
                  <a:lnTo>
                    <a:pt x="739" y="593"/>
                  </a:lnTo>
                  <a:lnTo>
                    <a:pt x="738" y="591"/>
                  </a:lnTo>
                  <a:lnTo>
                    <a:pt x="738" y="589"/>
                  </a:lnTo>
                  <a:lnTo>
                    <a:pt x="738" y="591"/>
                  </a:lnTo>
                  <a:lnTo>
                    <a:pt x="736" y="591"/>
                  </a:lnTo>
                  <a:lnTo>
                    <a:pt x="734" y="591"/>
                  </a:lnTo>
                  <a:lnTo>
                    <a:pt x="736" y="591"/>
                  </a:lnTo>
                  <a:lnTo>
                    <a:pt x="736" y="589"/>
                  </a:lnTo>
                  <a:lnTo>
                    <a:pt x="734" y="589"/>
                  </a:lnTo>
                  <a:lnTo>
                    <a:pt x="732" y="589"/>
                  </a:lnTo>
                  <a:lnTo>
                    <a:pt x="732" y="587"/>
                  </a:lnTo>
                  <a:lnTo>
                    <a:pt x="730" y="587"/>
                  </a:lnTo>
                  <a:lnTo>
                    <a:pt x="732" y="587"/>
                  </a:lnTo>
                  <a:lnTo>
                    <a:pt x="732" y="586"/>
                  </a:lnTo>
                  <a:lnTo>
                    <a:pt x="732" y="587"/>
                  </a:lnTo>
                  <a:lnTo>
                    <a:pt x="732" y="586"/>
                  </a:lnTo>
                  <a:lnTo>
                    <a:pt x="734" y="587"/>
                  </a:lnTo>
                  <a:lnTo>
                    <a:pt x="738" y="587"/>
                  </a:lnTo>
                  <a:lnTo>
                    <a:pt x="736" y="587"/>
                  </a:lnTo>
                  <a:lnTo>
                    <a:pt x="736" y="586"/>
                  </a:lnTo>
                  <a:lnTo>
                    <a:pt x="734" y="586"/>
                  </a:lnTo>
                  <a:lnTo>
                    <a:pt x="736" y="584"/>
                  </a:lnTo>
                  <a:lnTo>
                    <a:pt x="734" y="584"/>
                  </a:lnTo>
                  <a:lnTo>
                    <a:pt x="734" y="582"/>
                  </a:lnTo>
                  <a:lnTo>
                    <a:pt x="734" y="580"/>
                  </a:lnTo>
                  <a:lnTo>
                    <a:pt x="736" y="580"/>
                  </a:lnTo>
                  <a:lnTo>
                    <a:pt x="734" y="580"/>
                  </a:lnTo>
                  <a:lnTo>
                    <a:pt x="732" y="580"/>
                  </a:lnTo>
                  <a:lnTo>
                    <a:pt x="730" y="580"/>
                  </a:lnTo>
                  <a:lnTo>
                    <a:pt x="728" y="580"/>
                  </a:lnTo>
                  <a:lnTo>
                    <a:pt x="728" y="578"/>
                  </a:lnTo>
                  <a:lnTo>
                    <a:pt x="730" y="578"/>
                  </a:lnTo>
                  <a:lnTo>
                    <a:pt x="728" y="578"/>
                  </a:lnTo>
                  <a:lnTo>
                    <a:pt x="728" y="576"/>
                  </a:lnTo>
                  <a:lnTo>
                    <a:pt x="730" y="576"/>
                  </a:lnTo>
                  <a:lnTo>
                    <a:pt x="730" y="578"/>
                  </a:lnTo>
                  <a:lnTo>
                    <a:pt x="730" y="576"/>
                  </a:lnTo>
                  <a:lnTo>
                    <a:pt x="732" y="576"/>
                  </a:lnTo>
                  <a:lnTo>
                    <a:pt x="732" y="574"/>
                  </a:lnTo>
                  <a:lnTo>
                    <a:pt x="732" y="572"/>
                  </a:lnTo>
                  <a:lnTo>
                    <a:pt x="732" y="570"/>
                  </a:lnTo>
                  <a:lnTo>
                    <a:pt x="730" y="570"/>
                  </a:lnTo>
                  <a:lnTo>
                    <a:pt x="732" y="570"/>
                  </a:lnTo>
                  <a:lnTo>
                    <a:pt x="732" y="568"/>
                  </a:lnTo>
                  <a:lnTo>
                    <a:pt x="732" y="566"/>
                  </a:lnTo>
                  <a:lnTo>
                    <a:pt x="730" y="566"/>
                  </a:lnTo>
                  <a:lnTo>
                    <a:pt x="730" y="564"/>
                  </a:lnTo>
                  <a:lnTo>
                    <a:pt x="728" y="564"/>
                  </a:lnTo>
                  <a:lnTo>
                    <a:pt x="728" y="562"/>
                  </a:lnTo>
                  <a:lnTo>
                    <a:pt x="726" y="562"/>
                  </a:lnTo>
                  <a:lnTo>
                    <a:pt x="726" y="564"/>
                  </a:lnTo>
                  <a:lnTo>
                    <a:pt x="726" y="562"/>
                  </a:lnTo>
                  <a:lnTo>
                    <a:pt x="726" y="561"/>
                  </a:lnTo>
                  <a:lnTo>
                    <a:pt x="724" y="561"/>
                  </a:lnTo>
                  <a:lnTo>
                    <a:pt x="726" y="561"/>
                  </a:lnTo>
                  <a:lnTo>
                    <a:pt x="726" y="559"/>
                  </a:lnTo>
                  <a:close/>
                  <a:moveTo>
                    <a:pt x="340" y="561"/>
                  </a:moveTo>
                  <a:lnTo>
                    <a:pt x="340" y="559"/>
                  </a:lnTo>
                  <a:lnTo>
                    <a:pt x="338" y="559"/>
                  </a:lnTo>
                  <a:lnTo>
                    <a:pt x="340" y="559"/>
                  </a:lnTo>
                  <a:lnTo>
                    <a:pt x="340" y="561"/>
                  </a:lnTo>
                  <a:close/>
                  <a:moveTo>
                    <a:pt x="741" y="557"/>
                  </a:moveTo>
                  <a:lnTo>
                    <a:pt x="741" y="559"/>
                  </a:lnTo>
                  <a:lnTo>
                    <a:pt x="739" y="559"/>
                  </a:lnTo>
                  <a:lnTo>
                    <a:pt x="741" y="561"/>
                  </a:lnTo>
                  <a:lnTo>
                    <a:pt x="739" y="561"/>
                  </a:lnTo>
                  <a:lnTo>
                    <a:pt x="739" y="562"/>
                  </a:lnTo>
                  <a:lnTo>
                    <a:pt x="738" y="562"/>
                  </a:lnTo>
                  <a:lnTo>
                    <a:pt x="736" y="561"/>
                  </a:lnTo>
                  <a:lnTo>
                    <a:pt x="734" y="559"/>
                  </a:lnTo>
                  <a:lnTo>
                    <a:pt x="736" y="557"/>
                  </a:lnTo>
                  <a:lnTo>
                    <a:pt x="738" y="557"/>
                  </a:lnTo>
                  <a:lnTo>
                    <a:pt x="739" y="557"/>
                  </a:lnTo>
                  <a:lnTo>
                    <a:pt x="739" y="555"/>
                  </a:lnTo>
                  <a:lnTo>
                    <a:pt x="739" y="557"/>
                  </a:lnTo>
                  <a:lnTo>
                    <a:pt x="741" y="557"/>
                  </a:lnTo>
                  <a:close/>
                  <a:moveTo>
                    <a:pt x="749" y="559"/>
                  </a:moveTo>
                  <a:lnTo>
                    <a:pt x="751" y="559"/>
                  </a:lnTo>
                  <a:lnTo>
                    <a:pt x="751" y="561"/>
                  </a:lnTo>
                  <a:lnTo>
                    <a:pt x="751" y="562"/>
                  </a:lnTo>
                  <a:lnTo>
                    <a:pt x="753" y="562"/>
                  </a:lnTo>
                  <a:lnTo>
                    <a:pt x="751" y="562"/>
                  </a:lnTo>
                  <a:lnTo>
                    <a:pt x="751" y="564"/>
                  </a:lnTo>
                  <a:lnTo>
                    <a:pt x="751" y="562"/>
                  </a:lnTo>
                  <a:lnTo>
                    <a:pt x="751" y="564"/>
                  </a:lnTo>
                  <a:lnTo>
                    <a:pt x="749" y="566"/>
                  </a:lnTo>
                  <a:lnTo>
                    <a:pt x="749" y="564"/>
                  </a:lnTo>
                  <a:lnTo>
                    <a:pt x="747" y="564"/>
                  </a:lnTo>
                  <a:lnTo>
                    <a:pt x="747" y="562"/>
                  </a:lnTo>
                  <a:lnTo>
                    <a:pt x="745" y="562"/>
                  </a:lnTo>
                  <a:lnTo>
                    <a:pt x="745" y="561"/>
                  </a:lnTo>
                  <a:lnTo>
                    <a:pt x="745" y="559"/>
                  </a:lnTo>
                  <a:lnTo>
                    <a:pt x="745" y="557"/>
                  </a:lnTo>
                  <a:lnTo>
                    <a:pt x="745" y="555"/>
                  </a:lnTo>
                  <a:lnTo>
                    <a:pt x="747" y="555"/>
                  </a:lnTo>
                  <a:lnTo>
                    <a:pt x="747" y="557"/>
                  </a:lnTo>
                  <a:lnTo>
                    <a:pt x="747" y="559"/>
                  </a:lnTo>
                  <a:lnTo>
                    <a:pt x="749" y="559"/>
                  </a:lnTo>
                  <a:close/>
                  <a:moveTo>
                    <a:pt x="402" y="553"/>
                  </a:moveTo>
                  <a:lnTo>
                    <a:pt x="402" y="555"/>
                  </a:lnTo>
                  <a:lnTo>
                    <a:pt x="400" y="555"/>
                  </a:lnTo>
                  <a:lnTo>
                    <a:pt x="398" y="555"/>
                  </a:lnTo>
                  <a:lnTo>
                    <a:pt x="400" y="555"/>
                  </a:lnTo>
                  <a:lnTo>
                    <a:pt x="400" y="553"/>
                  </a:lnTo>
                  <a:lnTo>
                    <a:pt x="403" y="553"/>
                  </a:lnTo>
                  <a:lnTo>
                    <a:pt x="402" y="553"/>
                  </a:lnTo>
                  <a:close/>
                  <a:moveTo>
                    <a:pt x="352" y="553"/>
                  </a:moveTo>
                  <a:lnTo>
                    <a:pt x="354" y="553"/>
                  </a:lnTo>
                  <a:lnTo>
                    <a:pt x="352" y="553"/>
                  </a:lnTo>
                  <a:lnTo>
                    <a:pt x="350" y="553"/>
                  </a:lnTo>
                  <a:lnTo>
                    <a:pt x="348" y="553"/>
                  </a:lnTo>
                  <a:lnTo>
                    <a:pt x="348" y="555"/>
                  </a:lnTo>
                  <a:lnTo>
                    <a:pt x="348" y="553"/>
                  </a:lnTo>
                  <a:lnTo>
                    <a:pt x="350" y="553"/>
                  </a:lnTo>
                  <a:lnTo>
                    <a:pt x="352" y="551"/>
                  </a:lnTo>
                  <a:lnTo>
                    <a:pt x="352" y="553"/>
                  </a:lnTo>
                  <a:close/>
                  <a:moveTo>
                    <a:pt x="394" y="551"/>
                  </a:moveTo>
                  <a:lnTo>
                    <a:pt x="394" y="553"/>
                  </a:lnTo>
                  <a:lnTo>
                    <a:pt x="394" y="551"/>
                  </a:lnTo>
                  <a:lnTo>
                    <a:pt x="392" y="553"/>
                  </a:lnTo>
                  <a:lnTo>
                    <a:pt x="394" y="555"/>
                  </a:lnTo>
                  <a:lnTo>
                    <a:pt x="392" y="555"/>
                  </a:lnTo>
                  <a:lnTo>
                    <a:pt x="390" y="557"/>
                  </a:lnTo>
                  <a:lnTo>
                    <a:pt x="388" y="557"/>
                  </a:lnTo>
                  <a:lnTo>
                    <a:pt x="388" y="555"/>
                  </a:lnTo>
                  <a:lnTo>
                    <a:pt x="390" y="555"/>
                  </a:lnTo>
                  <a:lnTo>
                    <a:pt x="390" y="553"/>
                  </a:lnTo>
                  <a:lnTo>
                    <a:pt x="392" y="551"/>
                  </a:lnTo>
                  <a:lnTo>
                    <a:pt x="394" y="551"/>
                  </a:lnTo>
                  <a:close/>
                  <a:moveTo>
                    <a:pt x="400" y="551"/>
                  </a:moveTo>
                  <a:lnTo>
                    <a:pt x="400" y="553"/>
                  </a:lnTo>
                  <a:lnTo>
                    <a:pt x="398" y="553"/>
                  </a:lnTo>
                  <a:lnTo>
                    <a:pt x="398" y="555"/>
                  </a:lnTo>
                  <a:lnTo>
                    <a:pt x="396" y="555"/>
                  </a:lnTo>
                  <a:lnTo>
                    <a:pt x="396" y="553"/>
                  </a:lnTo>
                  <a:lnTo>
                    <a:pt x="396" y="551"/>
                  </a:lnTo>
                  <a:lnTo>
                    <a:pt x="398" y="551"/>
                  </a:lnTo>
                  <a:lnTo>
                    <a:pt x="400" y="551"/>
                  </a:lnTo>
                  <a:close/>
                  <a:moveTo>
                    <a:pt x="150" y="551"/>
                  </a:moveTo>
                  <a:lnTo>
                    <a:pt x="152" y="551"/>
                  </a:lnTo>
                  <a:lnTo>
                    <a:pt x="154" y="551"/>
                  </a:lnTo>
                  <a:lnTo>
                    <a:pt x="154" y="553"/>
                  </a:lnTo>
                  <a:lnTo>
                    <a:pt x="152" y="553"/>
                  </a:lnTo>
                  <a:lnTo>
                    <a:pt x="150" y="551"/>
                  </a:lnTo>
                  <a:close/>
                  <a:moveTo>
                    <a:pt x="738" y="545"/>
                  </a:moveTo>
                  <a:lnTo>
                    <a:pt x="739" y="547"/>
                  </a:lnTo>
                  <a:lnTo>
                    <a:pt x="739" y="549"/>
                  </a:lnTo>
                  <a:lnTo>
                    <a:pt x="741" y="549"/>
                  </a:lnTo>
                  <a:lnTo>
                    <a:pt x="741" y="551"/>
                  </a:lnTo>
                  <a:lnTo>
                    <a:pt x="743" y="553"/>
                  </a:lnTo>
                  <a:lnTo>
                    <a:pt x="741" y="553"/>
                  </a:lnTo>
                  <a:lnTo>
                    <a:pt x="739" y="553"/>
                  </a:lnTo>
                  <a:lnTo>
                    <a:pt x="739" y="555"/>
                  </a:lnTo>
                  <a:lnTo>
                    <a:pt x="738" y="555"/>
                  </a:lnTo>
                  <a:lnTo>
                    <a:pt x="736" y="555"/>
                  </a:lnTo>
                  <a:lnTo>
                    <a:pt x="736" y="553"/>
                  </a:lnTo>
                  <a:lnTo>
                    <a:pt x="736" y="551"/>
                  </a:lnTo>
                  <a:lnTo>
                    <a:pt x="738" y="551"/>
                  </a:lnTo>
                  <a:lnTo>
                    <a:pt x="736" y="549"/>
                  </a:lnTo>
                  <a:lnTo>
                    <a:pt x="736" y="547"/>
                  </a:lnTo>
                  <a:lnTo>
                    <a:pt x="736" y="545"/>
                  </a:lnTo>
                  <a:lnTo>
                    <a:pt x="738" y="545"/>
                  </a:lnTo>
                  <a:close/>
                  <a:moveTo>
                    <a:pt x="718" y="543"/>
                  </a:moveTo>
                  <a:lnTo>
                    <a:pt x="718" y="545"/>
                  </a:lnTo>
                  <a:lnTo>
                    <a:pt x="720" y="545"/>
                  </a:lnTo>
                  <a:lnTo>
                    <a:pt x="720" y="547"/>
                  </a:lnTo>
                  <a:lnTo>
                    <a:pt x="720" y="549"/>
                  </a:lnTo>
                  <a:lnTo>
                    <a:pt x="718" y="551"/>
                  </a:lnTo>
                  <a:lnTo>
                    <a:pt x="720" y="551"/>
                  </a:lnTo>
                  <a:lnTo>
                    <a:pt x="720" y="549"/>
                  </a:lnTo>
                  <a:lnTo>
                    <a:pt x="720" y="547"/>
                  </a:lnTo>
                  <a:lnTo>
                    <a:pt x="722" y="547"/>
                  </a:lnTo>
                  <a:lnTo>
                    <a:pt x="720" y="545"/>
                  </a:lnTo>
                  <a:lnTo>
                    <a:pt x="722" y="545"/>
                  </a:lnTo>
                  <a:lnTo>
                    <a:pt x="722" y="547"/>
                  </a:lnTo>
                  <a:lnTo>
                    <a:pt x="724" y="547"/>
                  </a:lnTo>
                  <a:lnTo>
                    <a:pt x="722" y="549"/>
                  </a:lnTo>
                  <a:lnTo>
                    <a:pt x="724" y="549"/>
                  </a:lnTo>
                  <a:lnTo>
                    <a:pt x="724" y="551"/>
                  </a:lnTo>
                  <a:lnTo>
                    <a:pt x="724" y="553"/>
                  </a:lnTo>
                  <a:lnTo>
                    <a:pt x="722" y="553"/>
                  </a:lnTo>
                  <a:lnTo>
                    <a:pt x="722" y="551"/>
                  </a:lnTo>
                  <a:lnTo>
                    <a:pt x="720" y="551"/>
                  </a:lnTo>
                  <a:lnTo>
                    <a:pt x="722" y="553"/>
                  </a:lnTo>
                  <a:lnTo>
                    <a:pt x="720" y="553"/>
                  </a:lnTo>
                  <a:lnTo>
                    <a:pt x="720" y="555"/>
                  </a:lnTo>
                  <a:lnTo>
                    <a:pt x="722" y="557"/>
                  </a:lnTo>
                  <a:lnTo>
                    <a:pt x="720" y="557"/>
                  </a:lnTo>
                  <a:lnTo>
                    <a:pt x="720" y="559"/>
                  </a:lnTo>
                  <a:lnTo>
                    <a:pt x="722" y="559"/>
                  </a:lnTo>
                  <a:lnTo>
                    <a:pt x="722" y="561"/>
                  </a:lnTo>
                  <a:lnTo>
                    <a:pt x="720" y="561"/>
                  </a:lnTo>
                  <a:lnTo>
                    <a:pt x="720" y="559"/>
                  </a:lnTo>
                  <a:lnTo>
                    <a:pt x="720" y="561"/>
                  </a:lnTo>
                  <a:lnTo>
                    <a:pt x="718" y="561"/>
                  </a:lnTo>
                  <a:lnTo>
                    <a:pt x="720" y="561"/>
                  </a:lnTo>
                  <a:lnTo>
                    <a:pt x="720" y="562"/>
                  </a:lnTo>
                  <a:lnTo>
                    <a:pt x="720" y="564"/>
                  </a:lnTo>
                  <a:lnTo>
                    <a:pt x="720" y="566"/>
                  </a:lnTo>
                  <a:lnTo>
                    <a:pt x="718" y="566"/>
                  </a:lnTo>
                  <a:lnTo>
                    <a:pt x="718" y="564"/>
                  </a:lnTo>
                  <a:lnTo>
                    <a:pt x="718" y="562"/>
                  </a:lnTo>
                  <a:lnTo>
                    <a:pt x="718" y="561"/>
                  </a:lnTo>
                  <a:lnTo>
                    <a:pt x="718" y="562"/>
                  </a:lnTo>
                  <a:lnTo>
                    <a:pt x="716" y="562"/>
                  </a:lnTo>
                  <a:lnTo>
                    <a:pt x="718" y="562"/>
                  </a:lnTo>
                  <a:lnTo>
                    <a:pt x="716" y="564"/>
                  </a:lnTo>
                  <a:lnTo>
                    <a:pt x="718" y="564"/>
                  </a:lnTo>
                  <a:lnTo>
                    <a:pt x="716" y="566"/>
                  </a:lnTo>
                  <a:lnTo>
                    <a:pt x="718" y="566"/>
                  </a:lnTo>
                  <a:lnTo>
                    <a:pt x="716" y="566"/>
                  </a:lnTo>
                  <a:lnTo>
                    <a:pt x="716" y="568"/>
                  </a:lnTo>
                  <a:lnTo>
                    <a:pt x="716" y="566"/>
                  </a:lnTo>
                  <a:lnTo>
                    <a:pt x="715" y="566"/>
                  </a:lnTo>
                  <a:lnTo>
                    <a:pt x="716" y="566"/>
                  </a:lnTo>
                  <a:lnTo>
                    <a:pt x="715" y="566"/>
                  </a:lnTo>
                  <a:lnTo>
                    <a:pt x="715" y="564"/>
                  </a:lnTo>
                  <a:lnTo>
                    <a:pt x="716" y="564"/>
                  </a:lnTo>
                  <a:lnTo>
                    <a:pt x="715" y="564"/>
                  </a:lnTo>
                  <a:lnTo>
                    <a:pt x="715" y="562"/>
                  </a:lnTo>
                  <a:lnTo>
                    <a:pt x="715" y="561"/>
                  </a:lnTo>
                  <a:lnTo>
                    <a:pt x="716" y="561"/>
                  </a:lnTo>
                  <a:lnTo>
                    <a:pt x="716" y="559"/>
                  </a:lnTo>
                  <a:lnTo>
                    <a:pt x="715" y="561"/>
                  </a:lnTo>
                  <a:lnTo>
                    <a:pt x="715" y="559"/>
                  </a:lnTo>
                  <a:lnTo>
                    <a:pt x="715" y="557"/>
                  </a:lnTo>
                  <a:lnTo>
                    <a:pt x="716" y="557"/>
                  </a:lnTo>
                  <a:lnTo>
                    <a:pt x="716" y="559"/>
                  </a:lnTo>
                  <a:lnTo>
                    <a:pt x="716" y="557"/>
                  </a:lnTo>
                  <a:lnTo>
                    <a:pt x="718" y="557"/>
                  </a:lnTo>
                  <a:lnTo>
                    <a:pt x="718" y="559"/>
                  </a:lnTo>
                  <a:lnTo>
                    <a:pt x="718" y="557"/>
                  </a:lnTo>
                  <a:lnTo>
                    <a:pt x="718" y="555"/>
                  </a:lnTo>
                  <a:lnTo>
                    <a:pt x="718" y="553"/>
                  </a:lnTo>
                  <a:lnTo>
                    <a:pt x="716" y="555"/>
                  </a:lnTo>
                  <a:lnTo>
                    <a:pt x="716" y="553"/>
                  </a:lnTo>
                  <a:lnTo>
                    <a:pt x="715" y="553"/>
                  </a:lnTo>
                  <a:lnTo>
                    <a:pt x="715" y="551"/>
                  </a:lnTo>
                  <a:lnTo>
                    <a:pt x="716" y="551"/>
                  </a:lnTo>
                  <a:lnTo>
                    <a:pt x="718" y="551"/>
                  </a:lnTo>
                  <a:lnTo>
                    <a:pt x="716" y="551"/>
                  </a:lnTo>
                  <a:lnTo>
                    <a:pt x="715" y="551"/>
                  </a:lnTo>
                  <a:lnTo>
                    <a:pt x="715" y="549"/>
                  </a:lnTo>
                  <a:lnTo>
                    <a:pt x="716" y="549"/>
                  </a:lnTo>
                  <a:lnTo>
                    <a:pt x="715" y="549"/>
                  </a:lnTo>
                  <a:lnTo>
                    <a:pt x="713" y="549"/>
                  </a:lnTo>
                  <a:lnTo>
                    <a:pt x="713" y="547"/>
                  </a:lnTo>
                  <a:lnTo>
                    <a:pt x="713" y="545"/>
                  </a:lnTo>
                  <a:lnTo>
                    <a:pt x="713" y="543"/>
                  </a:lnTo>
                  <a:lnTo>
                    <a:pt x="713" y="545"/>
                  </a:lnTo>
                  <a:lnTo>
                    <a:pt x="715" y="545"/>
                  </a:lnTo>
                  <a:lnTo>
                    <a:pt x="715" y="543"/>
                  </a:lnTo>
                  <a:lnTo>
                    <a:pt x="716" y="543"/>
                  </a:lnTo>
                  <a:lnTo>
                    <a:pt x="716" y="545"/>
                  </a:lnTo>
                  <a:lnTo>
                    <a:pt x="716" y="543"/>
                  </a:lnTo>
                  <a:lnTo>
                    <a:pt x="716" y="541"/>
                  </a:lnTo>
                  <a:lnTo>
                    <a:pt x="715" y="541"/>
                  </a:lnTo>
                  <a:lnTo>
                    <a:pt x="716" y="541"/>
                  </a:lnTo>
                  <a:lnTo>
                    <a:pt x="716" y="543"/>
                  </a:lnTo>
                  <a:lnTo>
                    <a:pt x="718" y="543"/>
                  </a:lnTo>
                  <a:close/>
                  <a:moveTo>
                    <a:pt x="722" y="538"/>
                  </a:moveTo>
                  <a:lnTo>
                    <a:pt x="724" y="538"/>
                  </a:lnTo>
                  <a:lnTo>
                    <a:pt x="726" y="539"/>
                  </a:lnTo>
                  <a:lnTo>
                    <a:pt x="728" y="539"/>
                  </a:lnTo>
                  <a:lnTo>
                    <a:pt x="730" y="539"/>
                  </a:lnTo>
                  <a:lnTo>
                    <a:pt x="730" y="541"/>
                  </a:lnTo>
                  <a:lnTo>
                    <a:pt x="732" y="541"/>
                  </a:lnTo>
                  <a:lnTo>
                    <a:pt x="730" y="541"/>
                  </a:lnTo>
                  <a:lnTo>
                    <a:pt x="730" y="539"/>
                  </a:lnTo>
                  <a:lnTo>
                    <a:pt x="732" y="539"/>
                  </a:lnTo>
                  <a:lnTo>
                    <a:pt x="734" y="539"/>
                  </a:lnTo>
                  <a:lnTo>
                    <a:pt x="734" y="541"/>
                  </a:lnTo>
                  <a:lnTo>
                    <a:pt x="736" y="541"/>
                  </a:lnTo>
                  <a:lnTo>
                    <a:pt x="736" y="543"/>
                  </a:lnTo>
                  <a:lnTo>
                    <a:pt x="736" y="545"/>
                  </a:lnTo>
                  <a:lnTo>
                    <a:pt x="736" y="547"/>
                  </a:lnTo>
                  <a:lnTo>
                    <a:pt x="736" y="549"/>
                  </a:lnTo>
                  <a:lnTo>
                    <a:pt x="736" y="551"/>
                  </a:lnTo>
                  <a:lnTo>
                    <a:pt x="734" y="551"/>
                  </a:lnTo>
                  <a:lnTo>
                    <a:pt x="734" y="549"/>
                  </a:lnTo>
                  <a:lnTo>
                    <a:pt x="732" y="549"/>
                  </a:lnTo>
                  <a:lnTo>
                    <a:pt x="732" y="547"/>
                  </a:lnTo>
                  <a:lnTo>
                    <a:pt x="732" y="545"/>
                  </a:lnTo>
                  <a:lnTo>
                    <a:pt x="730" y="545"/>
                  </a:lnTo>
                  <a:lnTo>
                    <a:pt x="730" y="547"/>
                  </a:lnTo>
                  <a:lnTo>
                    <a:pt x="732" y="547"/>
                  </a:lnTo>
                  <a:lnTo>
                    <a:pt x="732" y="549"/>
                  </a:lnTo>
                  <a:lnTo>
                    <a:pt x="732" y="551"/>
                  </a:lnTo>
                  <a:lnTo>
                    <a:pt x="734" y="551"/>
                  </a:lnTo>
                  <a:lnTo>
                    <a:pt x="732" y="551"/>
                  </a:lnTo>
                  <a:lnTo>
                    <a:pt x="734" y="551"/>
                  </a:lnTo>
                  <a:lnTo>
                    <a:pt x="734" y="553"/>
                  </a:lnTo>
                  <a:lnTo>
                    <a:pt x="734" y="555"/>
                  </a:lnTo>
                  <a:lnTo>
                    <a:pt x="732" y="555"/>
                  </a:lnTo>
                  <a:lnTo>
                    <a:pt x="732" y="557"/>
                  </a:lnTo>
                  <a:lnTo>
                    <a:pt x="732" y="555"/>
                  </a:lnTo>
                  <a:lnTo>
                    <a:pt x="730" y="555"/>
                  </a:lnTo>
                  <a:lnTo>
                    <a:pt x="728" y="555"/>
                  </a:lnTo>
                  <a:lnTo>
                    <a:pt x="728" y="557"/>
                  </a:lnTo>
                  <a:lnTo>
                    <a:pt x="726" y="557"/>
                  </a:lnTo>
                  <a:lnTo>
                    <a:pt x="724" y="557"/>
                  </a:lnTo>
                  <a:lnTo>
                    <a:pt x="724" y="555"/>
                  </a:lnTo>
                  <a:lnTo>
                    <a:pt x="724" y="553"/>
                  </a:lnTo>
                  <a:lnTo>
                    <a:pt x="724" y="551"/>
                  </a:lnTo>
                  <a:lnTo>
                    <a:pt x="724" y="549"/>
                  </a:lnTo>
                  <a:lnTo>
                    <a:pt x="724" y="547"/>
                  </a:lnTo>
                  <a:lnTo>
                    <a:pt x="724" y="545"/>
                  </a:lnTo>
                  <a:lnTo>
                    <a:pt x="722" y="545"/>
                  </a:lnTo>
                  <a:lnTo>
                    <a:pt x="722" y="543"/>
                  </a:lnTo>
                  <a:lnTo>
                    <a:pt x="720" y="543"/>
                  </a:lnTo>
                  <a:lnTo>
                    <a:pt x="722" y="543"/>
                  </a:lnTo>
                  <a:lnTo>
                    <a:pt x="724" y="543"/>
                  </a:lnTo>
                  <a:lnTo>
                    <a:pt x="722" y="543"/>
                  </a:lnTo>
                  <a:lnTo>
                    <a:pt x="720" y="541"/>
                  </a:lnTo>
                  <a:lnTo>
                    <a:pt x="718" y="539"/>
                  </a:lnTo>
                  <a:lnTo>
                    <a:pt x="718" y="538"/>
                  </a:lnTo>
                  <a:lnTo>
                    <a:pt x="720" y="538"/>
                  </a:lnTo>
                  <a:lnTo>
                    <a:pt x="722" y="538"/>
                  </a:lnTo>
                  <a:close/>
                  <a:moveTo>
                    <a:pt x="413" y="536"/>
                  </a:moveTo>
                  <a:lnTo>
                    <a:pt x="415" y="536"/>
                  </a:lnTo>
                  <a:lnTo>
                    <a:pt x="417" y="536"/>
                  </a:lnTo>
                  <a:lnTo>
                    <a:pt x="419" y="536"/>
                  </a:lnTo>
                  <a:lnTo>
                    <a:pt x="417" y="536"/>
                  </a:lnTo>
                  <a:lnTo>
                    <a:pt x="417" y="538"/>
                  </a:lnTo>
                  <a:lnTo>
                    <a:pt x="417" y="536"/>
                  </a:lnTo>
                  <a:lnTo>
                    <a:pt x="415" y="538"/>
                  </a:lnTo>
                  <a:lnTo>
                    <a:pt x="413" y="538"/>
                  </a:lnTo>
                  <a:lnTo>
                    <a:pt x="413" y="539"/>
                  </a:lnTo>
                  <a:lnTo>
                    <a:pt x="411" y="539"/>
                  </a:lnTo>
                  <a:lnTo>
                    <a:pt x="411" y="538"/>
                  </a:lnTo>
                  <a:lnTo>
                    <a:pt x="409" y="538"/>
                  </a:lnTo>
                  <a:lnTo>
                    <a:pt x="411" y="538"/>
                  </a:lnTo>
                  <a:lnTo>
                    <a:pt x="411" y="536"/>
                  </a:lnTo>
                  <a:lnTo>
                    <a:pt x="413" y="534"/>
                  </a:lnTo>
                  <a:lnTo>
                    <a:pt x="413" y="536"/>
                  </a:lnTo>
                  <a:close/>
                  <a:moveTo>
                    <a:pt x="144" y="534"/>
                  </a:moveTo>
                  <a:lnTo>
                    <a:pt x="144" y="536"/>
                  </a:lnTo>
                  <a:lnTo>
                    <a:pt x="142" y="536"/>
                  </a:lnTo>
                  <a:lnTo>
                    <a:pt x="142" y="538"/>
                  </a:lnTo>
                  <a:lnTo>
                    <a:pt x="142" y="536"/>
                  </a:lnTo>
                  <a:lnTo>
                    <a:pt x="140" y="536"/>
                  </a:lnTo>
                  <a:lnTo>
                    <a:pt x="140" y="534"/>
                  </a:lnTo>
                  <a:lnTo>
                    <a:pt x="142" y="534"/>
                  </a:lnTo>
                  <a:lnTo>
                    <a:pt x="144" y="534"/>
                  </a:lnTo>
                  <a:lnTo>
                    <a:pt x="144" y="532"/>
                  </a:lnTo>
                  <a:lnTo>
                    <a:pt x="144" y="534"/>
                  </a:lnTo>
                  <a:close/>
                  <a:moveTo>
                    <a:pt x="693" y="534"/>
                  </a:moveTo>
                  <a:lnTo>
                    <a:pt x="693" y="536"/>
                  </a:lnTo>
                  <a:lnTo>
                    <a:pt x="695" y="536"/>
                  </a:lnTo>
                  <a:lnTo>
                    <a:pt x="693" y="538"/>
                  </a:lnTo>
                  <a:lnTo>
                    <a:pt x="693" y="539"/>
                  </a:lnTo>
                  <a:lnTo>
                    <a:pt x="691" y="539"/>
                  </a:lnTo>
                  <a:lnTo>
                    <a:pt x="690" y="539"/>
                  </a:lnTo>
                  <a:lnTo>
                    <a:pt x="690" y="538"/>
                  </a:lnTo>
                  <a:lnTo>
                    <a:pt x="691" y="538"/>
                  </a:lnTo>
                  <a:lnTo>
                    <a:pt x="691" y="536"/>
                  </a:lnTo>
                  <a:lnTo>
                    <a:pt x="690" y="536"/>
                  </a:lnTo>
                  <a:lnTo>
                    <a:pt x="690" y="534"/>
                  </a:lnTo>
                  <a:lnTo>
                    <a:pt x="690" y="532"/>
                  </a:lnTo>
                  <a:lnTo>
                    <a:pt x="690" y="530"/>
                  </a:lnTo>
                  <a:lnTo>
                    <a:pt x="691" y="530"/>
                  </a:lnTo>
                  <a:lnTo>
                    <a:pt x="693" y="532"/>
                  </a:lnTo>
                  <a:lnTo>
                    <a:pt x="693" y="534"/>
                  </a:lnTo>
                  <a:close/>
                  <a:moveTo>
                    <a:pt x="428" y="530"/>
                  </a:moveTo>
                  <a:lnTo>
                    <a:pt x="428" y="528"/>
                  </a:lnTo>
                  <a:lnTo>
                    <a:pt x="428" y="530"/>
                  </a:lnTo>
                  <a:close/>
                  <a:moveTo>
                    <a:pt x="403" y="526"/>
                  </a:moveTo>
                  <a:lnTo>
                    <a:pt x="403" y="528"/>
                  </a:lnTo>
                  <a:lnTo>
                    <a:pt x="403" y="526"/>
                  </a:lnTo>
                  <a:lnTo>
                    <a:pt x="403" y="524"/>
                  </a:lnTo>
                  <a:lnTo>
                    <a:pt x="403" y="526"/>
                  </a:lnTo>
                  <a:close/>
                  <a:moveTo>
                    <a:pt x="697" y="526"/>
                  </a:moveTo>
                  <a:lnTo>
                    <a:pt x="697" y="528"/>
                  </a:lnTo>
                  <a:lnTo>
                    <a:pt x="697" y="526"/>
                  </a:lnTo>
                  <a:lnTo>
                    <a:pt x="699" y="526"/>
                  </a:lnTo>
                  <a:lnTo>
                    <a:pt x="701" y="526"/>
                  </a:lnTo>
                  <a:lnTo>
                    <a:pt x="699" y="528"/>
                  </a:lnTo>
                  <a:lnTo>
                    <a:pt x="701" y="528"/>
                  </a:lnTo>
                  <a:lnTo>
                    <a:pt x="703" y="528"/>
                  </a:lnTo>
                  <a:lnTo>
                    <a:pt x="705" y="530"/>
                  </a:lnTo>
                  <a:lnTo>
                    <a:pt x="703" y="530"/>
                  </a:lnTo>
                  <a:lnTo>
                    <a:pt x="703" y="532"/>
                  </a:lnTo>
                  <a:lnTo>
                    <a:pt x="705" y="532"/>
                  </a:lnTo>
                  <a:lnTo>
                    <a:pt x="705" y="534"/>
                  </a:lnTo>
                  <a:lnTo>
                    <a:pt x="707" y="536"/>
                  </a:lnTo>
                  <a:lnTo>
                    <a:pt x="705" y="536"/>
                  </a:lnTo>
                  <a:lnTo>
                    <a:pt x="707" y="536"/>
                  </a:lnTo>
                  <a:lnTo>
                    <a:pt x="707" y="538"/>
                  </a:lnTo>
                  <a:lnTo>
                    <a:pt x="707" y="539"/>
                  </a:lnTo>
                  <a:lnTo>
                    <a:pt x="707" y="541"/>
                  </a:lnTo>
                  <a:lnTo>
                    <a:pt x="709" y="543"/>
                  </a:lnTo>
                  <a:lnTo>
                    <a:pt x="709" y="545"/>
                  </a:lnTo>
                  <a:lnTo>
                    <a:pt x="709" y="547"/>
                  </a:lnTo>
                  <a:lnTo>
                    <a:pt x="709" y="551"/>
                  </a:lnTo>
                  <a:lnTo>
                    <a:pt x="709" y="553"/>
                  </a:lnTo>
                  <a:lnTo>
                    <a:pt x="709" y="555"/>
                  </a:lnTo>
                  <a:lnTo>
                    <a:pt x="709" y="557"/>
                  </a:lnTo>
                  <a:lnTo>
                    <a:pt x="709" y="559"/>
                  </a:lnTo>
                  <a:lnTo>
                    <a:pt x="709" y="561"/>
                  </a:lnTo>
                  <a:lnTo>
                    <a:pt x="709" y="562"/>
                  </a:lnTo>
                  <a:lnTo>
                    <a:pt x="709" y="564"/>
                  </a:lnTo>
                  <a:lnTo>
                    <a:pt x="709" y="562"/>
                  </a:lnTo>
                  <a:lnTo>
                    <a:pt x="707" y="562"/>
                  </a:lnTo>
                  <a:lnTo>
                    <a:pt x="707" y="561"/>
                  </a:lnTo>
                  <a:lnTo>
                    <a:pt x="705" y="561"/>
                  </a:lnTo>
                  <a:lnTo>
                    <a:pt x="705" y="559"/>
                  </a:lnTo>
                  <a:lnTo>
                    <a:pt x="705" y="557"/>
                  </a:lnTo>
                  <a:lnTo>
                    <a:pt x="703" y="555"/>
                  </a:lnTo>
                  <a:lnTo>
                    <a:pt x="703" y="553"/>
                  </a:lnTo>
                  <a:lnTo>
                    <a:pt x="705" y="551"/>
                  </a:lnTo>
                  <a:lnTo>
                    <a:pt x="705" y="549"/>
                  </a:lnTo>
                  <a:lnTo>
                    <a:pt x="705" y="551"/>
                  </a:lnTo>
                  <a:lnTo>
                    <a:pt x="703" y="551"/>
                  </a:lnTo>
                  <a:lnTo>
                    <a:pt x="703" y="549"/>
                  </a:lnTo>
                  <a:lnTo>
                    <a:pt x="705" y="549"/>
                  </a:lnTo>
                  <a:lnTo>
                    <a:pt x="703" y="549"/>
                  </a:lnTo>
                  <a:lnTo>
                    <a:pt x="703" y="551"/>
                  </a:lnTo>
                  <a:lnTo>
                    <a:pt x="701" y="551"/>
                  </a:lnTo>
                  <a:lnTo>
                    <a:pt x="701" y="549"/>
                  </a:lnTo>
                  <a:lnTo>
                    <a:pt x="703" y="547"/>
                  </a:lnTo>
                  <a:lnTo>
                    <a:pt x="701" y="549"/>
                  </a:lnTo>
                  <a:lnTo>
                    <a:pt x="699" y="549"/>
                  </a:lnTo>
                  <a:lnTo>
                    <a:pt x="701" y="549"/>
                  </a:lnTo>
                  <a:lnTo>
                    <a:pt x="701" y="547"/>
                  </a:lnTo>
                  <a:lnTo>
                    <a:pt x="701" y="545"/>
                  </a:lnTo>
                  <a:lnTo>
                    <a:pt x="699" y="547"/>
                  </a:lnTo>
                  <a:lnTo>
                    <a:pt x="697" y="545"/>
                  </a:lnTo>
                  <a:lnTo>
                    <a:pt x="697" y="543"/>
                  </a:lnTo>
                  <a:lnTo>
                    <a:pt x="699" y="543"/>
                  </a:lnTo>
                  <a:lnTo>
                    <a:pt x="697" y="543"/>
                  </a:lnTo>
                  <a:lnTo>
                    <a:pt x="697" y="541"/>
                  </a:lnTo>
                  <a:lnTo>
                    <a:pt x="699" y="541"/>
                  </a:lnTo>
                  <a:lnTo>
                    <a:pt x="699" y="539"/>
                  </a:lnTo>
                  <a:lnTo>
                    <a:pt x="701" y="539"/>
                  </a:lnTo>
                  <a:lnTo>
                    <a:pt x="699" y="539"/>
                  </a:lnTo>
                  <a:lnTo>
                    <a:pt x="697" y="539"/>
                  </a:lnTo>
                  <a:lnTo>
                    <a:pt x="697" y="538"/>
                  </a:lnTo>
                  <a:lnTo>
                    <a:pt x="697" y="536"/>
                  </a:lnTo>
                  <a:lnTo>
                    <a:pt x="699" y="536"/>
                  </a:lnTo>
                  <a:lnTo>
                    <a:pt x="697" y="536"/>
                  </a:lnTo>
                  <a:lnTo>
                    <a:pt x="697" y="534"/>
                  </a:lnTo>
                  <a:lnTo>
                    <a:pt x="697" y="532"/>
                  </a:lnTo>
                  <a:lnTo>
                    <a:pt x="697" y="534"/>
                  </a:lnTo>
                  <a:lnTo>
                    <a:pt x="695" y="534"/>
                  </a:lnTo>
                  <a:lnTo>
                    <a:pt x="695" y="532"/>
                  </a:lnTo>
                  <a:lnTo>
                    <a:pt x="695" y="534"/>
                  </a:lnTo>
                  <a:lnTo>
                    <a:pt x="693" y="532"/>
                  </a:lnTo>
                  <a:lnTo>
                    <a:pt x="693" y="530"/>
                  </a:lnTo>
                  <a:lnTo>
                    <a:pt x="691" y="530"/>
                  </a:lnTo>
                  <a:lnTo>
                    <a:pt x="693" y="530"/>
                  </a:lnTo>
                  <a:lnTo>
                    <a:pt x="695" y="530"/>
                  </a:lnTo>
                  <a:lnTo>
                    <a:pt x="693" y="528"/>
                  </a:lnTo>
                  <a:lnTo>
                    <a:pt x="695" y="528"/>
                  </a:lnTo>
                  <a:lnTo>
                    <a:pt x="695" y="526"/>
                  </a:lnTo>
                  <a:lnTo>
                    <a:pt x="695" y="524"/>
                  </a:lnTo>
                  <a:lnTo>
                    <a:pt x="697" y="524"/>
                  </a:lnTo>
                  <a:lnTo>
                    <a:pt x="699" y="524"/>
                  </a:lnTo>
                  <a:lnTo>
                    <a:pt x="697" y="526"/>
                  </a:lnTo>
                  <a:close/>
                  <a:moveTo>
                    <a:pt x="427" y="511"/>
                  </a:moveTo>
                  <a:lnTo>
                    <a:pt x="427" y="513"/>
                  </a:lnTo>
                  <a:lnTo>
                    <a:pt x="427" y="514"/>
                  </a:lnTo>
                  <a:lnTo>
                    <a:pt x="425" y="513"/>
                  </a:lnTo>
                  <a:lnTo>
                    <a:pt x="425" y="511"/>
                  </a:lnTo>
                  <a:lnTo>
                    <a:pt x="425" y="513"/>
                  </a:lnTo>
                  <a:lnTo>
                    <a:pt x="427" y="511"/>
                  </a:lnTo>
                  <a:close/>
                  <a:moveTo>
                    <a:pt x="413" y="514"/>
                  </a:moveTo>
                  <a:lnTo>
                    <a:pt x="413" y="516"/>
                  </a:lnTo>
                  <a:lnTo>
                    <a:pt x="411" y="516"/>
                  </a:lnTo>
                  <a:lnTo>
                    <a:pt x="411" y="514"/>
                  </a:lnTo>
                  <a:lnTo>
                    <a:pt x="409" y="513"/>
                  </a:lnTo>
                  <a:lnTo>
                    <a:pt x="407" y="513"/>
                  </a:lnTo>
                  <a:lnTo>
                    <a:pt x="409" y="511"/>
                  </a:lnTo>
                  <a:lnTo>
                    <a:pt x="411" y="513"/>
                  </a:lnTo>
                  <a:lnTo>
                    <a:pt x="413" y="513"/>
                  </a:lnTo>
                  <a:lnTo>
                    <a:pt x="413" y="514"/>
                  </a:lnTo>
                  <a:close/>
                  <a:moveTo>
                    <a:pt x="421" y="513"/>
                  </a:moveTo>
                  <a:lnTo>
                    <a:pt x="419" y="513"/>
                  </a:lnTo>
                  <a:lnTo>
                    <a:pt x="419" y="511"/>
                  </a:lnTo>
                  <a:lnTo>
                    <a:pt x="421" y="511"/>
                  </a:lnTo>
                  <a:lnTo>
                    <a:pt x="421" y="513"/>
                  </a:lnTo>
                  <a:close/>
                  <a:moveTo>
                    <a:pt x="417" y="513"/>
                  </a:moveTo>
                  <a:lnTo>
                    <a:pt x="419" y="513"/>
                  </a:lnTo>
                  <a:lnTo>
                    <a:pt x="419" y="514"/>
                  </a:lnTo>
                  <a:lnTo>
                    <a:pt x="419" y="516"/>
                  </a:lnTo>
                  <a:lnTo>
                    <a:pt x="417" y="516"/>
                  </a:lnTo>
                  <a:lnTo>
                    <a:pt x="419" y="518"/>
                  </a:lnTo>
                  <a:lnTo>
                    <a:pt x="419" y="516"/>
                  </a:lnTo>
                  <a:lnTo>
                    <a:pt x="419" y="514"/>
                  </a:lnTo>
                  <a:lnTo>
                    <a:pt x="421" y="514"/>
                  </a:lnTo>
                  <a:lnTo>
                    <a:pt x="421" y="516"/>
                  </a:lnTo>
                  <a:lnTo>
                    <a:pt x="421" y="514"/>
                  </a:lnTo>
                  <a:lnTo>
                    <a:pt x="423" y="514"/>
                  </a:lnTo>
                  <a:lnTo>
                    <a:pt x="423" y="513"/>
                  </a:lnTo>
                  <a:lnTo>
                    <a:pt x="425" y="513"/>
                  </a:lnTo>
                  <a:lnTo>
                    <a:pt x="425" y="514"/>
                  </a:lnTo>
                  <a:lnTo>
                    <a:pt x="427" y="514"/>
                  </a:lnTo>
                  <a:lnTo>
                    <a:pt x="427" y="516"/>
                  </a:lnTo>
                  <a:lnTo>
                    <a:pt x="427" y="514"/>
                  </a:lnTo>
                  <a:lnTo>
                    <a:pt x="427" y="516"/>
                  </a:lnTo>
                  <a:lnTo>
                    <a:pt x="425" y="516"/>
                  </a:lnTo>
                  <a:lnTo>
                    <a:pt x="425" y="518"/>
                  </a:lnTo>
                  <a:lnTo>
                    <a:pt x="425" y="520"/>
                  </a:lnTo>
                  <a:lnTo>
                    <a:pt x="425" y="518"/>
                  </a:lnTo>
                  <a:lnTo>
                    <a:pt x="425" y="520"/>
                  </a:lnTo>
                  <a:lnTo>
                    <a:pt x="427" y="520"/>
                  </a:lnTo>
                  <a:lnTo>
                    <a:pt x="427" y="522"/>
                  </a:lnTo>
                  <a:lnTo>
                    <a:pt x="430" y="522"/>
                  </a:lnTo>
                  <a:lnTo>
                    <a:pt x="428" y="524"/>
                  </a:lnTo>
                  <a:lnTo>
                    <a:pt x="428" y="526"/>
                  </a:lnTo>
                  <a:lnTo>
                    <a:pt x="427" y="526"/>
                  </a:lnTo>
                  <a:lnTo>
                    <a:pt x="427" y="528"/>
                  </a:lnTo>
                  <a:lnTo>
                    <a:pt x="425" y="528"/>
                  </a:lnTo>
                  <a:lnTo>
                    <a:pt x="425" y="526"/>
                  </a:lnTo>
                  <a:lnTo>
                    <a:pt x="425" y="528"/>
                  </a:lnTo>
                  <a:lnTo>
                    <a:pt x="425" y="526"/>
                  </a:lnTo>
                  <a:lnTo>
                    <a:pt x="423" y="526"/>
                  </a:lnTo>
                  <a:lnTo>
                    <a:pt x="421" y="526"/>
                  </a:lnTo>
                  <a:lnTo>
                    <a:pt x="421" y="524"/>
                  </a:lnTo>
                  <a:lnTo>
                    <a:pt x="421" y="526"/>
                  </a:lnTo>
                  <a:lnTo>
                    <a:pt x="419" y="526"/>
                  </a:lnTo>
                  <a:lnTo>
                    <a:pt x="419" y="524"/>
                  </a:lnTo>
                  <a:lnTo>
                    <a:pt x="417" y="524"/>
                  </a:lnTo>
                  <a:lnTo>
                    <a:pt x="419" y="526"/>
                  </a:lnTo>
                  <a:lnTo>
                    <a:pt x="417" y="526"/>
                  </a:lnTo>
                  <a:lnTo>
                    <a:pt x="415" y="528"/>
                  </a:lnTo>
                  <a:lnTo>
                    <a:pt x="417" y="528"/>
                  </a:lnTo>
                  <a:lnTo>
                    <a:pt x="417" y="526"/>
                  </a:lnTo>
                  <a:lnTo>
                    <a:pt x="419" y="526"/>
                  </a:lnTo>
                  <a:lnTo>
                    <a:pt x="421" y="526"/>
                  </a:lnTo>
                  <a:lnTo>
                    <a:pt x="421" y="528"/>
                  </a:lnTo>
                  <a:lnTo>
                    <a:pt x="423" y="528"/>
                  </a:lnTo>
                  <a:lnTo>
                    <a:pt x="423" y="530"/>
                  </a:lnTo>
                  <a:lnTo>
                    <a:pt x="423" y="532"/>
                  </a:lnTo>
                  <a:lnTo>
                    <a:pt x="421" y="532"/>
                  </a:lnTo>
                  <a:lnTo>
                    <a:pt x="419" y="532"/>
                  </a:lnTo>
                  <a:lnTo>
                    <a:pt x="419" y="530"/>
                  </a:lnTo>
                  <a:lnTo>
                    <a:pt x="417" y="530"/>
                  </a:lnTo>
                  <a:lnTo>
                    <a:pt x="415" y="530"/>
                  </a:lnTo>
                  <a:lnTo>
                    <a:pt x="413" y="530"/>
                  </a:lnTo>
                  <a:lnTo>
                    <a:pt x="413" y="532"/>
                  </a:lnTo>
                  <a:lnTo>
                    <a:pt x="415" y="532"/>
                  </a:lnTo>
                  <a:lnTo>
                    <a:pt x="417" y="532"/>
                  </a:lnTo>
                  <a:lnTo>
                    <a:pt x="415" y="534"/>
                  </a:lnTo>
                  <a:lnTo>
                    <a:pt x="413" y="534"/>
                  </a:lnTo>
                  <a:lnTo>
                    <a:pt x="411" y="534"/>
                  </a:lnTo>
                  <a:lnTo>
                    <a:pt x="411" y="536"/>
                  </a:lnTo>
                  <a:lnTo>
                    <a:pt x="409" y="536"/>
                  </a:lnTo>
                  <a:lnTo>
                    <a:pt x="409" y="538"/>
                  </a:lnTo>
                  <a:lnTo>
                    <a:pt x="409" y="536"/>
                  </a:lnTo>
                  <a:lnTo>
                    <a:pt x="407" y="536"/>
                  </a:lnTo>
                  <a:lnTo>
                    <a:pt x="409" y="536"/>
                  </a:lnTo>
                  <a:lnTo>
                    <a:pt x="409" y="538"/>
                  </a:lnTo>
                  <a:lnTo>
                    <a:pt x="407" y="538"/>
                  </a:lnTo>
                  <a:lnTo>
                    <a:pt x="405" y="538"/>
                  </a:lnTo>
                  <a:lnTo>
                    <a:pt x="405" y="539"/>
                  </a:lnTo>
                  <a:lnTo>
                    <a:pt x="407" y="539"/>
                  </a:lnTo>
                  <a:lnTo>
                    <a:pt x="405" y="539"/>
                  </a:lnTo>
                  <a:lnTo>
                    <a:pt x="407" y="539"/>
                  </a:lnTo>
                  <a:lnTo>
                    <a:pt x="407" y="541"/>
                  </a:lnTo>
                  <a:lnTo>
                    <a:pt x="405" y="541"/>
                  </a:lnTo>
                  <a:lnTo>
                    <a:pt x="405" y="543"/>
                  </a:lnTo>
                  <a:lnTo>
                    <a:pt x="403" y="543"/>
                  </a:lnTo>
                  <a:lnTo>
                    <a:pt x="405" y="543"/>
                  </a:lnTo>
                  <a:lnTo>
                    <a:pt x="405" y="545"/>
                  </a:lnTo>
                  <a:lnTo>
                    <a:pt x="403" y="545"/>
                  </a:lnTo>
                  <a:lnTo>
                    <a:pt x="402" y="547"/>
                  </a:lnTo>
                  <a:lnTo>
                    <a:pt x="400" y="547"/>
                  </a:lnTo>
                  <a:lnTo>
                    <a:pt x="398" y="547"/>
                  </a:lnTo>
                  <a:lnTo>
                    <a:pt x="400" y="547"/>
                  </a:lnTo>
                  <a:lnTo>
                    <a:pt x="400" y="545"/>
                  </a:lnTo>
                  <a:lnTo>
                    <a:pt x="402" y="543"/>
                  </a:lnTo>
                  <a:lnTo>
                    <a:pt x="402" y="541"/>
                  </a:lnTo>
                  <a:lnTo>
                    <a:pt x="403" y="541"/>
                  </a:lnTo>
                  <a:lnTo>
                    <a:pt x="403" y="539"/>
                  </a:lnTo>
                  <a:lnTo>
                    <a:pt x="403" y="541"/>
                  </a:lnTo>
                  <a:lnTo>
                    <a:pt x="403" y="539"/>
                  </a:lnTo>
                  <a:lnTo>
                    <a:pt x="403" y="541"/>
                  </a:lnTo>
                  <a:lnTo>
                    <a:pt x="402" y="541"/>
                  </a:lnTo>
                  <a:lnTo>
                    <a:pt x="402" y="539"/>
                  </a:lnTo>
                  <a:lnTo>
                    <a:pt x="402" y="538"/>
                  </a:lnTo>
                  <a:lnTo>
                    <a:pt x="403" y="538"/>
                  </a:lnTo>
                  <a:lnTo>
                    <a:pt x="403" y="536"/>
                  </a:lnTo>
                  <a:lnTo>
                    <a:pt x="405" y="536"/>
                  </a:lnTo>
                  <a:lnTo>
                    <a:pt x="403" y="536"/>
                  </a:lnTo>
                  <a:lnTo>
                    <a:pt x="402" y="538"/>
                  </a:lnTo>
                  <a:lnTo>
                    <a:pt x="402" y="539"/>
                  </a:lnTo>
                  <a:lnTo>
                    <a:pt x="400" y="539"/>
                  </a:lnTo>
                  <a:lnTo>
                    <a:pt x="400" y="541"/>
                  </a:lnTo>
                  <a:lnTo>
                    <a:pt x="398" y="539"/>
                  </a:lnTo>
                  <a:lnTo>
                    <a:pt x="400" y="539"/>
                  </a:lnTo>
                  <a:lnTo>
                    <a:pt x="400" y="538"/>
                  </a:lnTo>
                  <a:lnTo>
                    <a:pt x="402" y="536"/>
                  </a:lnTo>
                  <a:lnTo>
                    <a:pt x="400" y="536"/>
                  </a:lnTo>
                  <a:lnTo>
                    <a:pt x="398" y="536"/>
                  </a:lnTo>
                  <a:lnTo>
                    <a:pt x="396" y="536"/>
                  </a:lnTo>
                  <a:lnTo>
                    <a:pt x="394" y="536"/>
                  </a:lnTo>
                  <a:lnTo>
                    <a:pt x="392" y="538"/>
                  </a:lnTo>
                  <a:lnTo>
                    <a:pt x="394" y="538"/>
                  </a:lnTo>
                  <a:lnTo>
                    <a:pt x="394" y="539"/>
                  </a:lnTo>
                  <a:lnTo>
                    <a:pt x="396" y="538"/>
                  </a:lnTo>
                  <a:lnTo>
                    <a:pt x="400" y="536"/>
                  </a:lnTo>
                  <a:lnTo>
                    <a:pt x="400" y="538"/>
                  </a:lnTo>
                  <a:lnTo>
                    <a:pt x="398" y="539"/>
                  </a:lnTo>
                  <a:lnTo>
                    <a:pt x="398" y="541"/>
                  </a:lnTo>
                  <a:lnTo>
                    <a:pt x="398" y="543"/>
                  </a:lnTo>
                  <a:lnTo>
                    <a:pt x="396" y="543"/>
                  </a:lnTo>
                  <a:lnTo>
                    <a:pt x="398" y="543"/>
                  </a:lnTo>
                  <a:lnTo>
                    <a:pt x="396" y="543"/>
                  </a:lnTo>
                  <a:lnTo>
                    <a:pt x="396" y="545"/>
                  </a:lnTo>
                  <a:lnTo>
                    <a:pt x="396" y="543"/>
                  </a:lnTo>
                  <a:lnTo>
                    <a:pt x="396" y="541"/>
                  </a:lnTo>
                  <a:lnTo>
                    <a:pt x="394" y="541"/>
                  </a:lnTo>
                  <a:lnTo>
                    <a:pt x="394" y="539"/>
                  </a:lnTo>
                  <a:lnTo>
                    <a:pt x="392" y="539"/>
                  </a:lnTo>
                  <a:lnTo>
                    <a:pt x="392" y="538"/>
                  </a:lnTo>
                  <a:lnTo>
                    <a:pt x="392" y="536"/>
                  </a:lnTo>
                  <a:lnTo>
                    <a:pt x="392" y="534"/>
                  </a:lnTo>
                  <a:lnTo>
                    <a:pt x="392" y="532"/>
                  </a:lnTo>
                  <a:lnTo>
                    <a:pt x="390" y="532"/>
                  </a:lnTo>
                  <a:lnTo>
                    <a:pt x="388" y="532"/>
                  </a:lnTo>
                  <a:lnTo>
                    <a:pt x="388" y="530"/>
                  </a:lnTo>
                  <a:lnTo>
                    <a:pt x="390" y="530"/>
                  </a:lnTo>
                  <a:lnTo>
                    <a:pt x="388" y="530"/>
                  </a:lnTo>
                  <a:lnTo>
                    <a:pt x="390" y="530"/>
                  </a:lnTo>
                  <a:lnTo>
                    <a:pt x="390" y="528"/>
                  </a:lnTo>
                  <a:lnTo>
                    <a:pt x="390" y="526"/>
                  </a:lnTo>
                  <a:lnTo>
                    <a:pt x="390" y="524"/>
                  </a:lnTo>
                  <a:lnTo>
                    <a:pt x="392" y="524"/>
                  </a:lnTo>
                  <a:lnTo>
                    <a:pt x="392" y="522"/>
                  </a:lnTo>
                  <a:lnTo>
                    <a:pt x="394" y="522"/>
                  </a:lnTo>
                  <a:lnTo>
                    <a:pt x="394" y="524"/>
                  </a:lnTo>
                  <a:lnTo>
                    <a:pt x="394" y="522"/>
                  </a:lnTo>
                  <a:lnTo>
                    <a:pt x="396" y="522"/>
                  </a:lnTo>
                  <a:lnTo>
                    <a:pt x="396" y="520"/>
                  </a:lnTo>
                  <a:lnTo>
                    <a:pt x="398" y="520"/>
                  </a:lnTo>
                  <a:lnTo>
                    <a:pt x="400" y="520"/>
                  </a:lnTo>
                  <a:lnTo>
                    <a:pt x="402" y="522"/>
                  </a:lnTo>
                  <a:lnTo>
                    <a:pt x="402" y="524"/>
                  </a:lnTo>
                  <a:lnTo>
                    <a:pt x="400" y="524"/>
                  </a:lnTo>
                  <a:lnTo>
                    <a:pt x="402" y="524"/>
                  </a:lnTo>
                  <a:lnTo>
                    <a:pt x="402" y="526"/>
                  </a:lnTo>
                  <a:lnTo>
                    <a:pt x="402" y="528"/>
                  </a:lnTo>
                  <a:lnTo>
                    <a:pt x="403" y="528"/>
                  </a:lnTo>
                  <a:lnTo>
                    <a:pt x="403" y="530"/>
                  </a:lnTo>
                  <a:lnTo>
                    <a:pt x="405" y="532"/>
                  </a:lnTo>
                  <a:lnTo>
                    <a:pt x="407" y="532"/>
                  </a:lnTo>
                  <a:lnTo>
                    <a:pt x="405" y="532"/>
                  </a:lnTo>
                  <a:lnTo>
                    <a:pt x="405" y="530"/>
                  </a:lnTo>
                  <a:lnTo>
                    <a:pt x="405" y="528"/>
                  </a:lnTo>
                  <a:lnTo>
                    <a:pt x="403" y="528"/>
                  </a:lnTo>
                  <a:lnTo>
                    <a:pt x="403" y="526"/>
                  </a:lnTo>
                  <a:lnTo>
                    <a:pt x="403" y="524"/>
                  </a:lnTo>
                  <a:lnTo>
                    <a:pt x="403" y="522"/>
                  </a:lnTo>
                  <a:lnTo>
                    <a:pt x="403" y="524"/>
                  </a:lnTo>
                  <a:lnTo>
                    <a:pt x="405" y="524"/>
                  </a:lnTo>
                  <a:lnTo>
                    <a:pt x="403" y="522"/>
                  </a:lnTo>
                  <a:lnTo>
                    <a:pt x="403" y="520"/>
                  </a:lnTo>
                  <a:lnTo>
                    <a:pt x="405" y="520"/>
                  </a:lnTo>
                  <a:lnTo>
                    <a:pt x="407" y="522"/>
                  </a:lnTo>
                  <a:lnTo>
                    <a:pt x="407" y="520"/>
                  </a:lnTo>
                  <a:lnTo>
                    <a:pt x="405" y="520"/>
                  </a:lnTo>
                  <a:lnTo>
                    <a:pt x="403" y="520"/>
                  </a:lnTo>
                  <a:lnTo>
                    <a:pt x="402" y="518"/>
                  </a:lnTo>
                  <a:lnTo>
                    <a:pt x="402" y="516"/>
                  </a:lnTo>
                  <a:lnTo>
                    <a:pt x="402" y="514"/>
                  </a:lnTo>
                  <a:lnTo>
                    <a:pt x="403" y="514"/>
                  </a:lnTo>
                  <a:lnTo>
                    <a:pt x="405" y="514"/>
                  </a:lnTo>
                  <a:lnTo>
                    <a:pt x="405" y="513"/>
                  </a:lnTo>
                  <a:lnTo>
                    <a:pt x="405" y="514"/>
                  </a:lnTo>
                  <a:lnTo>
                    <a:pt x="407" y="514"/>
                  </a:lnTo>
                  <a:lnTo>
                    <a:pt x="407" y="516"/>
                  </a:lnTo>
                  <a:lnTo>
                    <a:pt x="407" y="518"/>
                  </a:lnTo>
                  <a:lnTo>
                    <a:pt x="407" y="520"/>
                  </a:lnTo>
                  <a:lnTo>
                    <a:pt x="409" y="522"/>
                  </a:lnTo>
                  <a:lnTo>
                    <a:pt x="409" y="520"/>
                  </a:lnTo>
                  <a:lnTo>
                    <a:pt x="407" y="518"/>
                  </a:lnTo>
                  <a:lnTo>
                    <a:pt x="409" y="520"/>
                  </a:lnTo>
                  <a:lnTo>
                    <a:pt x="409" y="518"/>
                  </a:lnTo>
                  <a:lnTo>
                    <a:pt x="409" y="516"/>
                  </a:lnTo>
                  <a:lnTo>
                    <a:pt x="409" y="518"/>
                  </a:lnTo>
                  <a:lnTo>
                    <a:pt x="411" y="518"/>
                  </a:lnTo>
                  <a:lnTo>
                    <a:pt x="411" y="516"/>
                  </a:lnTo>
                  <a:lnTo>
                    <a:pt x="409" y="516"/>
                  </a:lnTo>
                  <a:lnTo>
                    <a:pt x="409" y="514"/>
                  </a:lnTo>
                  <a:lnTo>
                    <a:pt x="411" y="516"/>
                  </a:lnTo>
                  <a:lnTo>
                    <a:pt x="413" y="516"/>
                  </a:lnTo>
                  <a:lnTo>
                    <a:pt x="413" y="518"/>
                  </a:lnTo>
                  <a:lnTo>
                    <a:pt x="413" y="516"/>
                  </a:lnTo>
                  <a:lnTo>
                    <a:pt x="413" y="514"/>
                  </a:lnTo>
                  <a:lnTo>
                    <a:pt x="413" y="513"/>
                  </a:lnTo>
                  <a:lnTo>
                    <a:pt x="413" y="514"/>
                  </a:lnTo>
                  <a:lnTo>
                    <a:pt x="415" y="514"/>
                  </a:lnTo>
                  <a:lnTo>
                    <a:pt x="415" y="516"/>
                  </a:lnTo>
                  <a:lnTo>
                    <a:pt x="415" y="514"/>
                  </a:lnTo>
                  <a:lnTo>
                    <a:pt x="415" y="513"/>
                  </a:lnTo>
                  <a:lnTo>
                    <a:pt x="413" y="513"/>
                  </a:lnTo>
                  <a:lnTo>
                    <a:pt x="413" y="511"/>
                  </a:lnTo>
                  <a:lnTo>
                    <a:pt x="411" y="511"/>
                  </a:lnTo>
                  <a:lnTo>
                    <a:pt x="413" y="511"/>
                  </a:lnTo>
                  <a:lnTo>
                    <a:pt x="415" y="513"/>
                  </a:lnTo>
                  <a:lnTo>
                    <a:pt x="417" y="513"/>
                  </a:lnTo>
                  <a:close/>
                  <a:moveTo>
                    <a:pt x="682" y="511"/>
                  </a:moveTo>
                  <a:lnTo>
                    <a:pt x="682" y="513"/>
                  </a:lnTo>
                  <a:lnTo>
                    <a:pt x="680" y="514"/>
                  </a:lnTo>
                  <a:lnTo>
                    <a:pt x="680" y="513"/>
                  </a:lnTo>
                  <a:lnTo>
                    <a:pt x="678" y="513"/>
                  </a:lnTo>
                  <a:lnTo>
                    <a:pt x="678" y="511"/>
                  </a:lnTo>
                  <a:lnTo>
                    <a:pt x="680" y="511"/>
                  </a:lnTo>
                  <a:lnTo>
                    <a:pt x="678" y="511"/>
                  </a:lnTo>
                  <a:lnTo>
                    <a:pt x="678" y="509"/>
                  </a:lnTo>
                  <a:lnTo>
                    <a:pt x="680" y="507"/>
                  </a:lnTo>
                  <a:lnTo>
                    <a:pt x="680" y="509"/>
                  </a:lnTo>
                  <a:lnTo>
                    <a:pt x="682" y="509"/>
                  </a:lnTo>
                  <a:lnTo>
                    <a:pt x="682" y="511"/>
                  </a:lnTo>
                  <a:close/>
                  <a:moveTo>
                    <a:pt x="413" y="507"/>
                  </a:moveTo>
                  <a:lnTo>
                    <a:pt x="415" y="507"/>
                  </a:lnTo>
                  <a:lnTo>
                    <a:pt x="415" y="509"/>
                  </a:lnTo>
                  <a:lnTo>
                    <a:pt x="417" y="509"/>
                  </a:lnTo>
                  <a:lnTo>
                    <a:pt x="419" y="511"/>
                  </a:lnTo>
                  <a:lnTo>
                    <a:pt x="417" y="511"/>
                  </a:lnTo>
                  <a:lnTo>
                    <a:pt x="415" y="511"/>
                  </a:lnTo>
                  <a:lnTo>
                    <a:pt x="413" y="509"/>
                  </a:lnTo>
                  <a:lnTo>
                    <a:pt x="411" y="509"/>
                  </a:lnTo>
                  <a:lnTo>
                    <a:pt x="413" y="509"/>
                  </a:lnTo>
                  <a:lnTo>
                    <a:pt x="411" y="509"/>
                  </a:lnTo>
                  <a:lnTo>
                    <a:pt x="409" y="509"/>
                  </a:lnTo>
                  <a:lnTo>
                    <a:pt x="411" y="507"/>
                  </a:lnTo>
                  <a:lnTo>
                    <a:pt x="413" y="507"/>
                  </a:lnTo>
                  <a:close/>
                  <a:moveTo>
                    <a:pt x="434" y="505"/>
                  </a:moveTo>
                  <a:lnTo>
                    <a:pt x="434" y="503"/>
                  </a:lnTo>
                  <a:lnTo>
                    <a:pt x="436" y="503"/>
                  </a:lnTo>
                  <a:lnTo>
                    <a:pt x="436" y="505"/>
                  </a:lnTo>
                  <a:lnTo>
                    <a:pt x="434" y="505"/>
                  </a:lnTo>
                  <a:close/>
                  <a:moveTo>
                    <a:pt x="691" y="503"/>
                  </a:moveTo>
                  <a:lnTo>
                    <a:pt x="693" y="503"/>
                  </a:lnTo>
                  <a:lnTo>
                    <a:pt x="693" y="505"/>
                  </a:lnTo>
                  <a:lnTo>
                    <a:pt x="695" y="505"/>
                  </a:lnTo>
                  <a:lnTo>
                    <a:pt x="693" y="505"/>
                  </a:lnTo>
                  <a:lnTo>
                    <a:pt x="695" y="505"/>
                  </a:lnTo>
                  <a:lnTo>
                    <a:pt x="695" y="507"/>
                  </a:lnTo>
                  <a:lnTo>
                    <a:pt x="693" y="507"/>
                  </a:lnTo>
                  <a:lnTo>
                    <a:pt x="693" y="509"/>
                  </a:lnTo>
                  <a:lnTo>
                    <a:pt x="691" y="509"/>
                  </a:lnTo>
                  <a:lnTo>
                    <a:pt x="693" y="509"/>
                  </a:lnTo>
                  <a:lnTo>
                    <a:pt x="691" y="509"/>
                  </a:lnTo>
                  <a:lnTo>
                    <a:pt x="693" y="511"/>
                  </a:lnTo>
                  <a:lnTo>
                    <a:pt x="691" y="511"/>
                  </a:lnTo>
                  <a:lnTo>
                    <a:pt x="690" y="511"/>
                  </a:lnTo>
                  <a:lnTo>
                    <a:pt x="691" y="511"/>
                  </a:lnTo>
                  <a:lnTo>
                    <a:pt x="693" y="511"/>
                  </a:lnTo>
                  <a:lnTo>
                    <a:pt x="693" y="513"/>
                  </a:lnTo>
                  <a:lnTo>
                    <a:pt x="693" y="511"/>
                  </a:lnTo>
                  <a:lnTo>
                    <a:pt x="695" y="509"/>
                  </a:lnTo>
                  <a:lnTo>
                    <a:pt x="697" y="507"/>
                  </a:lnTo>
                  <a:lnTo>
                    <a:pt x="695" y="507"/>
                  </a:lnTo>
                  <a:lnTo>
                    <a:pt x="697" y="507"/>
                  </a:lnTo>
                  <a:lnTo>
                    <a:pt x="699" y="507"/>
                  </a:lnTo>
                  <a:lnTo>
                    <a:pt x="701" y="507"/>
                  </a:lnTo>
                  <a:lnTo>
                    <a:pt x="701" y="509"/>
                  </a:lnTo>
                  <a:lnTo>
                    <a:pt x="703" y="509"/>
                  </a:lnTo>
                  <a:lnTo>
                    <a:pt x="705" y="509"/>
                  </a:lnTo>
                  <a:lnTo>
                    <a:pt x="705" y="511"/>
                  </a:lnTo>
                  <a:lnTo>
                    <a:pt x="705" y="513"/>
                  </a:lnTo>
                  <a:lnTo>
                    <a:pt x="703" y="513"/>
                  </a:lnTo>
                  <a:lnTo>
                    <a:pt x="703" y="514"/>
                  </a:lnTo>
                  <a:lnTo>
                    <a:pt x="705" y="514"/>
                  </a:lnTo>
                  <a:lnTo>
                    <a:pt x="703" y="514"/>
                  </a:lnTo>
                  <a:lnTo>
                    <a:pt x="703" y="513"/>
                  </a:lnTo>
                  <a:lnTo>
                    <a:pt x="701" y="513"/>
                  </a:lnTo>
                  <a:lnTo>
                    <a:pt x="699" y="513"/>
                  </a:lnTo>
                  <a:lnTo>
                    <a:pt x="701" y="513"/>
                  </a:lnTo>
                  <a:lnTo>
                    <a:pt x="701" y="514"/>
                  </a:lnTo>
                  <a:lnTo>
                    <a:pt x="703" y="514"/>
                  </a:lnTo>
                  <a:lnTo>
                    <a:pt x="703" y="516"/>
                  </a:lnTo>
                  <a:lnTo>
                    <a:pt x="705" y="516"/>
                  </a:lnTo>
                  <a:lnTo>
                    <a:pt x="703" y="516"/>
                  </a:lnTo>
                  <a:lnTo>
                    <a:pt x="699" y="516"/>
                  </a:lnTo>
                  <a:lnTo>
                    <a:pt x="697" y="514"/>
                  </a:lnTo>
                  <a:lnTo>
                    <a:pt x="695" y="514"/>
                  </a:lnTo>
                  <a:lnTo>
                    <a:pt x="691" y="513"/>
                  </a:lnTo>
                  <a:lnTo>
                    <a:pt x="690" y="511"/>
                  </a:lnTo>
                  <a:lnTo>
                    <a:pt x="690" y="513"/>
                  </a:lnTo>
                  <a:lnTo>
                    <a:pt x="693" y="514"/>
                  </a:lnTo>
                  <a:lnTo>
                    <a:pt x="695" y="514"/>
                  </a:lnTo>
                  <a:lnTo>
                    <a:pt x="697" y="516"/>
                  </a:lnTo>
                  <a:lnTo>
                    <a:pt x="697" y="518"/>
                  </a:lnTo>
                  <a:lnTo>
                    <a:pt x="699" y="518"/>
                  </a:lnTo>
                  <a:lnTo>
                    <a:pt x="701" y="518"/>
                  </a:lnTo>
                  <a:lnTo>
                    <a:pt x="703" y="518"/>
                  </a:lnTo>
                  <a:lnTo>
                    <a:pt x="705" y="518"/>
                  </a:lnTo>
                  <a:lnTo>
                    <a:pt x="705" y="520"/>
                  </a:lnTo>
                  <a:lnTo>
                    <a:pt x="705" y="522"/>
                  </a:lnTo>
                  <a:lnTo>
                    <a:pt x="705" y="524"/>
                  </a:lnTo>
                  <a:lnTo>
                    <a:pt x="707" y="526"/>
                  </a:lnTo>
                  <a:lnTo>
                    <a:pt x="705" y="526"/>
                  </a:lnTo>
                  <a:lnTo>
                    <a:pt x="703" y="526"/>
                  </a:lnTo>
                  <a:lnTo>
                    <a:pt x="701" y="524"/>
                  </a:lnTo>
                  <a:lnTo>
                    <a:pt x="697" y="522"/>
                  </a:lnTo>
                  <a:lnTo>
                    <a:pt x="695" y="522"/>
                  </a:lnTo>
                  <a:lnTo>
                    <a:pt x="695" y="520"/>
                  </a:lnTo>
                  <a:lnTo>
                    <a:pt x="693" y="520"/>
                  </a:lnTo>
                  <a:lnTo>
                    <a:pt x="693" y="518"/>
                  </a:lnTo>
                  <a:lnTo>
                    <a:pt x="691" y="518"/>
                  </a:lnTo>
                  <a:lnTo>
                    <a:pt x="690" y="518"/>
                  </a:lnTo>
                  <a:lnTo>
                    <a:pt x="691" y="518"/>
                  </a:lnTo>
                  <a:lnTo>
                    <a:pt x="691" y="520"/>
                  </a:lnTo>
                  <a:lnTo>
                    <a:pt x="690" y="520"/>
                  </a:lnTo>
                  <a:lnTo>
                    <a:pt x="691" y="520"/>
                  </a:lnTo>
                  <a:lnTo>
                    <a:pt x="693" y="522"/>
                  </a:lnTo>
                  <a:lnTo>
                    <a:pt x="693" y="524"/>
                  </a:lnTo>
                  <a:lnTo>
                    <a:pt x="693" y="522"/>
                  </a:lnTo>
                  <a:lnTo>
                    <a:pt x="693" y="524"/>
                  </a:lnTo>
                  <a:lnTo>
                    <a:pt x="693" y="526"/>
                  </a:lnTo>
                  <a:lnTo>
                    <a:pt x="695" y="526"/>
                  </a:lnTo>
                  <a:lnTo>
                    <a:pt x="693" y="526"/>
                  </a:lnTo>
                  <a:lnTo>
                    <a:pt x="693" y="528"/>
                  </a:lnTo>
                  <a:lnTo>
                    <a:pt x="691" y="528"/>
                  </a:lnTo>
                  <a:lnTo>
                    <a:pt x="691" y="530"/>
                  </a:lnTo>
                  <a:lnTo>
                    <a:pt x="690" y="528"/>
                  </a:lnTo>
                  <a:lnTo>
                    <a:pt x="688" y="526"/>
                  </a:lnTo>
                  <a:lnTo>
                    <a:pt x="688" y="524"/>
                  </a:lnTo>
                  <a:lnTo>
                    <a:pt x="690" y="526"/>
                  </a:lnTo>
                  <a:lnTo>
                    <a:pt x="690" y="528"/>
                  </a:lnTo>
                  <a:lnTo>
                    <a:pt x="691" y="528"/>
                  </a:lnTo>
                  <a:lnTo>
                    <a:pt x="690" y="526"/>
                  </a:lnTo>
                  <a:lnTo>
                    <a:pt x="686" y="522"/>
                  </a:lnTo>
                  <a:lnTo>
                    <a:pt x="688" y="522"/>
                  </a:lnTo>
                  <a:lnTo>
                    <a:pt x="686" y="522"/>
                  </a:lnTo>
                  <a:lnTo>
                    <a:pt x="686" y="520"/>
                  </a:lnTo>
                  <a:lnTo>
                    <a:pt x="686" y="522"/>
                  </a:lnTo>
                  <a:lnTo>
                    <a:pt x="686" y="520"/>
                  </a:lnTo>
                  <a:lnTo>
                    <a:pt x="684" y="518"/>
                  </a:lnTo>
                  <a:lnTo>
                    <a:pt x="684" y="516"/>
                  </a:lnTo>
                  <a:lnTo>
                    <a:pt x="682" y="516"/>
                  </a:lnTo>
                  <a:lnTo>
                    <a:pt x="682" y="514"/>
                  </a:lnTo>
                  <a:lnTo>
                    <a:pt x="680" y="516"/>
                  </a:lnTo>
                  <a:lnTo>
                    <a:pt x="680" y="514"/>
                  </a:lnTo>
                  <a:lnTo>
                    <a:pt x="682" y="513"/>
                  </a:lnTo>
                  <a:lnTo>
                    <a:pt x="682" y="511"/>
                  </a:lnTo>
                  <a:lnTo>
                    <a:pt x="684" y="513"/>
                  </a:lnTo>
                  <a:lnTo>
                    <a:pt x="686" y="514"/>
                  </a:lnTo>
                  <a:lnTo>
                    <a:pt x="686" y="513"/>
                  </a:lnTo>
                  <a:lnTo>
                    <a:pt x="684" y="511"/>
                  </a:lnTo>
                  <a:lnTo>
                    <a:pt x="682" y="511"/>
                  </a:lnTo>
                  <a:lnTo>
                    <a:pt x="682" y="509"/>
                  </a:lnTo>
                  <a:lnTo>
                    <a:pt x="680" y="509"/>
                  </a:lnTo>
                  <a:lnTo>
                    <a:pt x="680" y="507"/>
                  </a:lnTo>
                  <a:lnTo>
                    <a:pt x="682" y="507"/>
                  </a:lnTo>
                  <a:lnTo>
                    <a:pt x="682" y="505"/>
                  </a:lnTo>
                  <a:lnTo>
                    <a:pt x="682" y="503"/>
                  </a:lnTo>
                  <a:lnTo>
                    <a:pt x="684" y="503"/>
                  </a:lnTo>
                  <a:lnTo>
                    <a:pt x="684" y="505"/>
                  </a:lnTo>
                  <a:lnTo>
                    <a:pt x="684" y="507"/>
                  </a:lnTo>
                  <a:lnTo>
                    <a:pt x="684" y="509"/>
                  </a:lnTo>
                  <a:lnTo>
                    <a:pt x="686" y="509"/>
                  </a:lnTo>
                  <a:lnTo>
                    <a:pt x="684" y="507"/>
                  </a:lnTo>
                  <a:lnTo>
                    <a:pt x="684" y="505"/>
                  </a:lnTo>
                  <a:lnTo>
                    <a:pt x="686" y="505"/>
                  </a:lnTo>
                  <a:lnTo>
                    <a:pt x="686" y="503"/>
                  </a:lnTo>
                  <a:lnTo>
                    <a:pt x="686" y="505"/>
                  </a:lnTo>
                  <a:lnTo>
                    <a:pt x="688" y="505"/>
                  </a:lnTo>
                  <a:lnTo>
                    <a:pt x="688" y="503"/>
                  </a:lnTo>
                  <a:lnTo>
                    <a:pt x="690" y="503"/>
                  </a:lnTo>
                  <a:lnTo>
                    <a:pt x="691" y="503"/>
                  </a:lnTo>
                  <a:close/>
                  <a:moveTo>
                    <a:pt x="686" y="503"/>
                  </a:moveTo>
                  <a:lnTo>
                    <a:pt x="686" y="501"/>
                  </a:lnTo>
                  <a:lnTo>
                    <a:pt x="688" y="501"/>
                  </a:lnTo>
                  <a:lnTo>
                    <a:pt x="686" y="503"/>
                  </a:lnTo>
                  <a:close/>
                  <a:moveTo>
                    <a:pt x="419" y="501"/>
                  </a:moveTo>
                  <a:lnTo>
                    <a:pt x="421" y="501"/>
                  </a:lnTo>
                  <a:lnTo>
                    <a:pt x="419" y="501"/>
                  </a:lnTo>
                  <a:lnTo>
                    <a:pt x="417" y="501"/>
                  </a:lnTo>
                  <a:lnTo>
                    <a:pt x="419" y="501"/>
                  </a:lnTo>
                  <a:close/>
                  <a:moveTo>
                    <a:pt x="713" y="503"/>
                  </a:moveTo>
                  <a:lnTo>
                    <a:pt x="715" y="503"/>
                  </a:lnTo>
                  <a:lnTo>
                    <a:pt x="715" y="505"/>
                  </a:lnTo>
                  <a:lnTo>
                    <a:pt x="711" y="503"/>
                  </a:lnTo>
                  <a:lnTo>
                    <a:pt x="709" y="503"/>
                  </a:lnTo>
                  <a:lnTo>
                    <a:pt x="709" y="501"/>
                  </a:lnTo>
                  <a:lnTo>
                    <a:pt x="711" y="499"/>
                  </a:lnTo>
                  <a:lnTo>
                    <a:pt x="711" y="501"/>
                  </a:lnTo>
                  <a:lnTo>
                    <a:pt x="713" y="501"/>
                  </a:lnTo>
                  <a:lnTo>
                    <a:pt x="713" y="503"/>
                  </a:lnTo>
                  <a:close/>
                  <a:moveTo>
                    <a:pt x="695" y="501"/>
                  </a:moveTo>
                  <a:lnTo>
                    <a:pt x="693" y="501"/>
                  </a:lnTo>
                  <a:lnTo>
                    <a:pt x="691" y="501"/>
                  </a:lnTo>
                  <a:lnTo>
                    <a:pt x="691" y="499"/>
                  </a:lnTo>
                  <a:lnTo>
                    <a:pt x="693" y="499"/>
                  </a:lnTo>
                  <a:lnTo>
                    <a:pt x="695" y="501"/>
                  </a:lnTo>
                  <a:close/>
                  <a:moveTo>
                    <a:pt x="705" y="499"/>
                  </a:moveTo>
                  <a:lnTo>
                    <a:pt x="707" y="501"/>
                  </a:lnTo>
                  <a:lnTo>
                    <a:pt x="707" y="503"/>
                  </a:lnTo>
                  <a:lnTo>
                    <a:pt x="707" y="505"/>
                  </a:lnTo>
                  <a:lnTo>
                    <a:pt x="709" y="505"/>
                  </a:lnTo>
                  <a:lnTo>
                    <a:pt x="711" y="505"/>
                  </a:lnTo>
                  <a:lnTo>
                    <a:pt x="713" y="505"/>
                  </a:lnTo>
                  <a:lnTo>
                    <a:pt x="713" y="507"/>
                  </a:lnTo>
                  <a:lnTo>
                    <a:pt x="715" y="507"/>
                  </a:lnTo>
                  <a:lnTo>
                    <a:pt x="716" y="505"/>
                  </a:lnTo>
                  <a:lnTo>
                    <a:pt x="716" y="507"/>
                  </a:lnTo>
                  <a:lnTo>
                    <a:pt x="716" y="509"/>
                  </a:lnTo>
                  <a:lnTo>
                    <a:pt x="718" y="509"/>
                  </a:lnTo>
                  <a:lnTo>
                    <a:pt x="718" y="511"/>
                  </a:lnTo>
                  <a:lnTo>
                    <a:pt x="718" y="513"/>
                  </a:lnTo>
                  <a:lnTo>
                    <a:pt x="718" y="514"/>
                  </a:lnTo>
                  <a:lnTo>
                    <a:pt x="720" y="514"/>
                  </a:lnTo>
                  <a:lnTo>
                    <a:pt x="720" y="516"/>
                  </a:lnTo>
                  <a:lnTo>
                    <a:pt x="720" y="518"/>
                  </a:lnTo>
                  <a:lnTo>
                    <a:pt x="720" y="520"/>
                  </a:lnTo>
                  <a:lnTo>
                    <a:pt x="722" y="522"/>
                  </a:lnTo>
                  <a:lnTo>
                    <a:pt x="720" y="520"/>
                  </a:lnTo>
                  <a:lnTo>
                    <a:pt x="718" y="518"/>
                  </a:lnTo>
                  <a:lnTo>
                    <a:pt x="718" y="516"/>
                  </a:lnTo>
                  <a:lnTo>
                    <a:pt x="718" y="514"/>
                  </a:lnTo>
                  <a:lnTo>
                    <a:pt x="716" y="514"/>
                  </a:lnTo>
                  <a:lnTo>
                    <a:pt x="716" y="513"/>
                  </a:lnTo>
                  <a:lnTo>
                    <a:pt x="716" y="511"/>
                  </a:lnTo>
                  <a:lnTo>
                    <a:pt x="715" y="509"/>
                  </a:lnTo>
                  <a:lnTo>
                    <a:pt x="716" y="509"/>
                  </a:lnTo>
                  <a:lnTo>
                    <a:pt x="716" y="511"/>
                  </a:lnTo>
                  <a:lnTo>
                    <a:pt x="716" y="509"/>
                  </a:lnTo>
                  <a:lnTo>
                    <a:pt x="715" y="509"/>
                  </a:lnTo>
                  <a:lnTo>
                    <a:pt x="715" y="507"/>
                  </a:lnTo>
                  <a:lnTo>
                    <a:pt x="715" y="509"/>
                  </a:lnTo>
                  <a:lnTo>
                    <a:pt x="715" y="511"/>
                  </a:lnTo>
                  <a:lnTo>
                    <a:pt x="715" y="513"/>
                  </a:lnTo>
                  <a:lnTo>
                    <a:pt x="715" y="514"/>
                  </a:lnTo>
                  <a:lnTo>
                    <a:pt x="715" y="516"/>
                  </a:lnTo>
                  <a:lnTo>
                    <a:pt x="715" y="514"/>
                  </a:lnTo>
                  <a:lnTo>
                    <a:pt x="716" y="514"/>
                  </a:lnTo>
                  <a:lnTo>
                    <a:pt x="718" y="520"/>
                  </a:lnTo>
                  <a:lnTo>
                    <a:pt x="720" y="522"/>
                  </a:lnTo>
                  <a:lnTo>
                    <a:pt x="720" y="524"/>
                  </a:lnTo>
                  <a:lnTo>
                    <a:pt x="720" y="526"/>
                  </a:lnTo>
                  <a:lnTo>
                    <a:pt x="722" y="526"/>
                  </a:lnTo>
                  <a:lnTo>
                    <a:pt x="720" y="526"/>
                  </a:lnTo>
                  <a:lnTo>
                    <a:pt x="718" y="526"/>
                  </a:lnTo>
                  <a:lnTo>
                    <a:pt x="718" y="524"/>
                  </a:lnTo>
                  <a:lnTo>
                    <a:pt x="718" y="526"/>
                  </a:lnTo>
                  <a:lnTo>
                    <a:pt x="716" y="526"/>
                  </a:lnTo>
                  <a:lnTo>
                    <a:pt x="718" y="526"/>
                  </a:lnTo>
                  <a:lnTo>
                    <a:pt x="720" y="526"/>
                  </a:lnTo>
                  <a:lnTo>
                    <a:pt x="718" y="528"/>
                  </a:lnTo>
                  <a:lnTo>
                    <a:pt x="720" y="528"/>
                  </a:lnTo>
                  <a:lnTo>
                    <a:pt x="720" y="530"/>
                  </a:lnTo>
                  <a:lnTo>
                    <a:pt x="720" y="532"/>
                  </a:lnTo>
                  <a:lnTo>
                    <a:pt x="718" y="532"/>
                  </a:lnTo>
                  <a:lnTo>
                    <a:pt x="718" y="530"/>
                  </a:lnTo>
                  <a:lnTo>
                    <a:pt x="716" y="530"/>
                  </a:lnTo>
                  <a:lnTo>
                    <a:pt x="716" y="528"/>
                  </a:lnTo>
                  <a:lnTo>
                    <a:pt x="716" y="530"/>
                  </a:lnTo>
                  <a:lnTo>
                    <a:pt x="716" y="532"/>
                  </a:lnTo>
                  <a:lnTo>
                    <a:pt x="718" y="532"/>
                  </a:lnTo>
                  <a:lnTo>
                    <a:pt x="716" y="532"/>
                  </a:lnTo>
                  <a:lnTo>
                    <a:pt x="716" y="534"/>
                  </a:lnTo>
                  <a:lnTo>
                    <a:pt x="716" y="536"/>
                  </a:lnTo>
                  <a:lnTo>
                    <a:pt x="715" y="536"/>
                  </a:lnTo>
                  <a:lnTo>
                    <a:pt x="713" y="536"/>
                  </a:lnTo>
                  <a:lnTo>
                    <a:pt x="713" y="538"/>
                  </a:lnTo>
                  <a:lnTo>
                    <a:pt x="711" y="539"/>
                  </a:lnTo>
                  <a:lnTo>
                    <a:pt x="709" y="539"/>
                  </a:lnTo>
                  <a:lnTo>
                    <a:pt x="709" y="538"/>
                  </a:lnTo>
                  <a:lnTo>
                    <a:pt x="709" y="536"/>
                  </a:lnTo>
                  <a:lnTo>
                    <a:pt x="711" y="536"/>
                  </a:lnTo>
                  <a:lnTo>
                    <a:pt x="709" y="536"/>
                  </a:lnTo>
                  <a:lnTo>
                    <a:pt x="709" y="534"/>
                  </a:lnTo>
                  <a:lnTo>
                    <a:pt x="711" y="534"/>
                  </a:lnTo>
                  <a:lnTo>
                    <a:pt x="711" y="532"/>
                  </a:lnTo>
                  <a:lnTo>
                    <a:pt x="709" y="532"/>
                  </a:lnTo>
                  <a:lnTo>
                    <a:pt x="711" y="532"/>
                  </a:lnTo>
                  <a:lnTo>
                    <a:pt x="713" y="532"/>
                  </a:lnTo>
                  <a:lnTo>
                    <a:pt x="711" y="530"/>
                  </a:lnTo>
                  <a:lnTo>
                    <a:pt x="711" y="528"/>
                  </a:lnTo>
                  <a:lnTo>
                    <a:pt x="713" y="530"/>
                  </a:lnTo>
                  <a:lnTo>
                    <a:pt x="715" y="530"/>
                  </a:lnTo>
                  <a:lnTo>
                    <a:pt x="713" y="530"/>
                  </a:lnTo>
                  <a:lnTo>
                    <a:pt x="715" y="530"/>
                  </a:lnTo>
                  <a:lnTo>
                    <a:pt x="715" y="528"/>
                  </a:lnTo>
                  <a:lnTo>
                    <a:pt x="713" y="528"/>
                  </a:lnTo>
                  <a:lnTo>
                    <a:pt x="711" y="528"/>
                  </a:lnTo>
                  <a:lnTo>
                    <a:pt x="711" y="526"/>
                  </a:lnTo>
                  <a:lnTo>
                    <a:pt x="713" y="524"/>
                  </a:lnTo>
                  <a:lnTo>
                    <a:pt x="711" y="524"/>
                  </a:lnTo>
                  <a:lnTo>
                    <a:pt x="709" y="524"/>
                  </a:lnTo>
                  <a:lnTo>
                    <a:pt x="709" y="522"/>
                  </a:lnTo>
                  <a:lnTo>
                    <a:pt x="709" y="520"/>
                  </a:lnTo>
                  <a:lnTo>
                    <a:pt x="709" y="518"/>
                  </a:lnTo>
                  <a:lnTo>
                    <a:pt x="707" y="518"/>
                  </a:lnTo>
                  <a:lnTo>
                    <a:pt x="709" y="518"/>
                  </a:lnTo>
                  <a:lnTo>
                    <a:pt x="709" y="516"/>
                  </a:lnTo>
                  <a:lnTo>
                    <a:pt x="707" y="514"/>
                  </a:lnTo>
                  <a:lnTo>
                    <a:pt x="707" y="513"/>
                  </a:lnTo>
                  <a:lnTo>
                    <a:pt x="707" y="511"/>
                  </a:lnTo>
                  <a:lnTo>
                    <a:pt x="707" y="509"/>
                  </a:lnTo>
                  <a:lnTo>
                    <a:pt x="707" y="507"/>
                  </a:lnTo>
                  <a:lnTo>
                    <a:pt x="707" y="505"/>
                  </a:lnTo>
                  <a:lnTo>
                    <a:pt x="707" y="507"/>
                  </a:lnTo>
                  <a:lnTo>
                    <a:pt x="705" y="507"/>
                  </a:lnTo>
                  <a:lnTo>
                    <a:pt x="705" y="505"/>
                  </a:lnTo>
                  <a:lnTo>
                    <a:pt x="705" y="503"/>
                  </a:lnTo>
                  <a:lnTo>
                    <a:pt x="703" y="503"/>
                  </a:lnTo>
                  <a:lnTo>
                    <a:pt x="703" y="501"/>
                  </a:lnTo>
                  <a:lnTo>
                    <a:pt x="703" y="499"/>
                  </a:lnTo>
                  <a:lnTo>
                    <a:pt x="703" y="497"/>
                  </a:lnTo>
                  <a:lnTo>
                    <a:pt x="705" y="499"/>
                  </a:lnTo>
                  <a:close/>
                  <a:moveTo>
                    <a:pt x="423" y="497"/>
                  </a:moveTo>
                  <a:lnTo>
                    <a:pt x="425" y="497"/>
                  </a:lnTo>
                  <a:lnTo>
                    <a:pt x="425" y="499"/>
                  </a:lnTo>
                  <a:lnTo>
                    <a:pt x="427" y="499"/>
                  </a:lnTo>
                  <a:lnTo>
                    <a:pt x="427" y="501"/>
                  </a:lnTo>
                  <a:lnTo>
                    <a:pt x="427" y="499"/>
                  </a:lnTo>
                  <a:lnTo>
                    <a:pt x="427" y="497"/>
                  </a:lnTo>
                  <a:lnTo>
                    <a:pt x="428" y="497"/>
                  </a:lnTo>
                  <a:lnTo>
                    <a:pt x="428" y="499"/>
                  </a:lnTo>
                  <a:lnTo>
                    <a:pt x="430" y="499"/>
                  </a:lnTo>
                  <a:lnTo>
                    <a:pt x="430" y="501"/>
                  </a:lnTo>
                  <a:lnTo>
                    <a:pt x="430" y="503"/>
                  </a:lnTo>
                  <a:lnTo>
                    <a:pt x="430" y="501"/>
                  </a:lnTo>
                  <a:lnTo>
                    <a:pt x="432" y="501"/>
                  </a:lnTo>
                  <a:lnTo>
                    <a:pt x="432" y="503"/>
                  </a:lnTo>
                  <a:lnTo>
                    <a:pt x="432" y="501"/>
                  </a:lnTo>
                  <a:lnTo>
                    <a:pt x="432" y="499"/>
                  </a:lnTo>
                  <a:lnTo>
                    <a:pt x="432" y="501"/>
                  </a:lnTo>
                  <a:lnTo>
                    <a:pt x="432" y="503"/>
                  </a:lnTo>
                  <a:lnTo>
                    <a:pt x="432" y="505"/>
                  </a:lnTo>
                  <a:lnTo>
                    <a:pt x="430" y="507"/>
                  </a:lnTo>
                  <a:lnTo>
                    <a:pt x="430" y="505"/>
                  </a:lnTo>
                  <a:lnTo>
                    <a:pt x="428" y="505"/>
                  </a:lnTo>
                  <a:lnTo>
                    <a:pt x="428" y="503"/>
                  </a:lnTo>
                  <a:lnTo>
                    <a:pt x="427" y="503"/>
                  </a:lnTo>
                  <a:lnTo>
                    <a:pt x="428" y="505"/>
                  </a:lnTo>
                  <a:lnTo>
                    <a:pt x="427" y="505"/>
                  </a:lnTo>
                  <a:lnTo>
                    <a:pt x="428" y="505"/>
                  </a:lnTo>
                  <a:lnTo>
                    <a:pt x="428" y="507"/>
                  </a:lnTo>
                  <a:lnTo>
                    <a:pt x="427" y="507"/>
                  </a:lnTo>
                  <a:lnTo>
                    <a:pt x="425" y="507"/>
                  </a:lnTo>
                  <a:lnTo>
                    <a:pt x="425" y="509"/>
                  </a:lnTo>
                  <a:lnTo>
                    <a:pt x="425" y="507"/>
                  </a:lnTo>
                  <a:lnTo>
                    <a:pt x="423" y="507"/>
                  </a:lnTo>
                  <a:lnTo>
                    <a:pt x="423" y="505"/>
                  </a:lnTo>
                  <a:lnTo>
                    <a:pt x="425" y="505"/>
                  </a:lnTo>
                  <a:lnTo>
                    <a:pt x="423" y="505"/>
                  </a:lnTo>
                  <a:lnTo>
                    <a:pt x="423" y="507"/>
                  </a:lnTo>
                  <a:lnTo>
                    <a:pt x="423" y="509"/>
                  </a:lnTo>
                  <a:lnTo>
                    <a:pt x="421" y="509"/>
                  </a:lnTo>
                  <a:lnTo>
                    <a:pt x="421" y="511"/>
                  </a:lnTo>
                  <a:lnTo>
                    <a:pt x="419" y="511"/>
                  </a:lnTo>
                  <a:lnTo>
                    <a:pt x="417" y="511"/>
                  </a:lnTo>
                  <a:lnTo>
                    <a:pt x="417" y="509"/>
                  </a:lnTo>
                  <a:lnTo>
                    <a:pt x="415" y="509"/>
                  </a:lnTo>
                  <a:lnTo>
                    <a:pt x="415" y="507"/>
                  </a:lnTo>
                  <a:lnTo>
                    <a:pt x="413" y="507"/>
                  </a:lnTo>
                  <a:lnTo>
                    <a:pt x="413" y="505"/>
                  </a:lnTo>
                  <a:lnTo>
                    <a:pt x="413" y="503"/>
                  </a:lnTo>
                  <a:lnTo>
                    <a:pt x="415" y="503"/>
                  </a:lnTo>
                  <a:lnTo>
                    <a:pt x="417" y="505"/>
                  </a:lnTo>
                  <a:lnTo>
                    <a:pt x="419" y="505"/>
                  </a:lnTo>
                  <a:lnTo>
                    <a:pt x="417" y="505"/>
                  </a:lnTo>
                  <a:lnTo>
                    <a:pt x="417" y="503"/>
                  </a:lnTo>
                  <a:lnTo>
                    <a:pt x="415" y="503"/>
                  </a:lnTo>
                  <a:lnTo>
                    <a:pt x="415" y="501"/>
                  </a:lnTo>
                  <a:lnTo>
                    <a:pt x="417" y="501"/>
                  </a:lnTo>
                  <a:lnTo>
                    <a:pt x="419" y="501"/>
                  </a:lnTo>
                  <a:lnTo>
                    <a:pt x="421" y="501"/>
                  </a:lnTo>
                  <a:lnTo>
                    <a:pt x="421" y="503"/>
                  </a:lnTo>
                  <a:lnTo>
                    <a:pt x="421" y="501"/>
                  </a:lnTo>
                  <a:lnTo>
                    <a:pt x="421" y="499"/>
                  </a:lnTo>
                  <a:lnTo>
                    <a:pt x="419" y="499"/>
                  </a:lnTo>
                  <a:lnTo>
                    <a:pt x="419" y="497"/>
                  </a:lnTo>
                  <a:lnTo>
                    <a:pt x="421" y="497"/>
                  </a:lnTo>
                  <a:lnTo>
                    <a:pt x="423" y="497"/>
                  </a:lnTo>
                  <a:lnTo>
                    <a:pt x="423" y="495"/>
                  </a:lnTo>
                  <a:lnTo>
                    <a:pt x="423" y="497"/>
                  </a:lnTo>
                  <a:close/>
                  <a:moveTo>
                    <a:pt x="425" y="495"/>
                  </a:moveTo>
                  <a:lnTo>
                    <a:pt x="423" y="495"/>
                  </a:lnTo>
                  <a:lnTo>
                    <a:pt x="423" y="493"/>
                  </a:lnTo>
                  <a:lnTo>
                    <a:pt x="425" y="493"/>
                  </a:lnTo>
                  <a:lnTo>
                    <a:pt x="425" y="491"/>
                  </a:lnTo>
                  <a:lnTo>
                    <a:pt x="427" y="491"/>
                  </a:lnTo>
                  <a:lnTo>
                    <a:pt x="427" y="493"/>
                  </a:lnTo>
                  <a:lnTo>
                    <a:pt x="425" y="495"/>
                  </a:lnTo>
                  <a:close/>
                  <a:moveTo>
                    <a:pt x="302" y="491"/>
                  </a:moveTo>
                  <a:lnTo>
                    <a:pt x="302" y="490"/>
                  </a:lnTo>
                  <a:lnTo>
                    <a:pt x="300" y="490"/>
                  </a:lnTo>
                  <a:lnTo>
                    <a:pt x="300" y="488"/>
                  </a:lnTo>
                  <a:lnTo>
                    <a:pt x="302" y="490"/>
                  </a:lnTo>
                  <a:lnTo>
                    <a:pt x="302" y="491"/>
                  </a:lnTo>
                  <a:close/>
                  <a:moveTo>
                    <a:pt x="298" y="490"/>
                  </a:moveTo>
                  <a:lnTo>
                    <a:pt x="298" y="488"/>
                  </a:lnTo>
                  <a:lnTo>
                    <a:pt x="300" y="488"/>
                  </a:lnTo>
                  <a:lnTo>
                    <a:pt x="300" y="490"/>
                  </a:lnTo>
                  <a:lnTo>
                    <a:pt x="298" y="490"/>
                  </a:lnTo>
                  <a:close/>
                  <a:moveTo>
                    <a:pt x="292" y="491"/>
                  </a:moveTo>
                  <a:lnTo>
                    <a:pt x="292" y="493"/>
                  </a:lnTo>
                  <a:lnTo>
                    <a:pt x="290" y="493"/>
                  </a:lnTo>
                  <a:lnTo>
                    <a:pt x="288" y="493"/>
                  </a:lnTo>
                  <a:lnTo>
                    <a:pt x="288" y="491"/>
                  </a:lnTo>
                  <a:lnTo>
                    <a:pt x="286" y="490"/>
                  </a:lnTo>
                  <a:lnTo>
                    <a:pt x="288" y="491"/>
                  </a:lnTo>
                  <a:lnTo>
                    <a:pt x="288" y="490"/>
                  </a:lnTo>
                  <a:lnTo>
                    <a:pt x="290" y="490"/>
                  </a:lnTo>
                  <a:lnTo>
                    <a:pt x="290" y="488"/>
                  </a:lnTo>
                  <a:lnTo>
                    <a:pt x="292" y="488"/>
                  </a:lnTo>
                  <a:lnTo>
                    <a:pt x="294" y="486"/>
                  </a:lnTo>
                  <a:lnTo>
                    <a:pt x="294" y="488"/>
                  </a:lnTo>
                  <a:lnTo>
                    <a:pt x="292" y="490"/>
                  </a:lnTo>
                  <a:lnTo>
                    <a:pt x="292" y="491"/>
                  </a:lnTo>
                  <a:close/>
                  <a:moveTo>
                    <a:pt x="428" y="482"/>
                  </a:moveTo>
                  <a:lnTo>
                    <a:pt x="430" y="482"/>
                  </a:lnTo>
                  <a:lnTo>
                    <a:pt x="428" y="482"/>
                  </a:lnTo>
                  <a:lnTo>
                    <a:pt x="427" y="482"/>
                  </a:lnTo>
                  <a:lnTo>
                    <a:pt x="427" y="480"/>
                  </a:lnTo>
                  <a:lnTo>
                    <a:pt x="428" y="480"/>
                  </a:lnTo>
                  <a:lnTo>
                    <a:pt x="428" y="482"/>
                  </a:lnTo>
                  <a:close/>
                  <a:moveTo>
                    <a:pt x="438" y="476"/>
                  </a:moveTo>
                  <a:lnTo>
                    <a:pt x="436" y="476"/>
                  </a:lnTo>
                  <a:lnTo>
                    <a:pt x="438" y="476"/>
                  </a:lnTo>
                  <a:close/>
                  <a:moveTo>
                    <a:pt x="442" y="476"/>
                  </a:moveTo>
                  <a:lnTo>
                    <a:pt x="440" y="476"/>
                  </a:lnTo>
                  <a:lnTo>
                    <a:pt x="442" y="476"/>
                  </a:lnTo>
                  <a:close/>
                  <a:moveTo>
                    <a:pt x="436" y="476"/>
                  </a:moveTo>
                  <a:lnTo>
                    <a:pt x="434" y="476"/>
                  </a:lnTo>
                  <a:lnTo>
                    <a:pt x="434" y="474"/>
                  </a:lnTo>
                  <a:lnTo>
                    <a:pt x="436" y="474"/>
                  </a:lnTo>
                  <a:lnTo>
                    <a:pt x="436" y="476"/>
                  </a:lnTo>
                  <a:close/>
                  <a:moveTo>
                    <a:pt x="453" y="470"/>
                  </a:moveTo>
                  <a:lnTo>
                    <a:pt x="451" y="470"/>
                  </a:lnTo>
                  <a:lnTo>
                    <a:pt x="453" y="468"/>
                  </a:lnTo>
                  <a:lnTo>
                    <a:pt x="453" y="467"/>
                  </a:lnTo>
                  <a:lnTo>
                    <a:pt x="455" y="468"/>
                  </a:lnTo>
                  <a:lnTo>
                    <a:pt x="453" y="470"/>
                  </a:lnTo>
                  <a:close/>
                  <a:moveTo>
                    <a:pt x="411" y="470"/>
                  </a:moveTo>
                  <a:lnTo>
                    <a:pt x="409" y="470"/>
                  </a:lnTo>
                  <a:lnTo>
                    <a:pt x="407" y="470"/>
                  </a:lnTo>
                  <a:lnTo>
                    <a:pt x="407" y="468"/>
                  </a:lnTo>
                  <a:lnTo>
                    <a:pt x="409" y="468"/>
                  </a:lnTo>
                  <a:lnTo>
                    <a:pt x="409" y="467"/>
                  </a:lnTo>
                  <a:lnTo>
                    <a:pt x="411" y="467"/>
                  </a:lnTo>
                  <a:lnTo>
                    <a:pt x="411" y="468"/>
                  </a:lnTo>
                  <a:lnTo>
                    <a:pt x="411" y="470"/>
                  </a:lnTo>
                  <a:close/>
                  <a:moveTo>
                    <a:pt x="459" y="467"/>
                  </a:moveTo>
                  <a:lnTo>
                    <a:pt x="457" y="467"/>
                  </a:lnTo>
                  <a:lnTo>
                    <a:pt x="457" y="468"/>
                  </a:lnTo>
                  <a:lnTo>
                    <a:pt x="457" y="467"/>
                  </a:lnTo>
                  <a:lnTo>
                    <a:pt x="459" y="467"/>
                  </a:lnTo>
                  <a:lnTo>
                    <a:pt x="459" y="465"/>
                  </a:lnTo>
                  <a:lnTo>
                    <a:pt x="459" y="467"/>
                  </a:lnTo>
                  <a:close/>
                  <a:moveTo>
                    <a:pt x="551" y="455"/>
                  </a:moveTo>
                  <a:lnTo>
                    <a:pt x="549" y="455"/>
                  </a:lnTo>
                  <a:lnTo>
                    <a:pt x="551" y="453"/>
                  </a:lnTo>
                  <a:lnTo>
                    <a:pt x="553" y="451"/>
                  </a:lnTo>
                  <a:lnTo>
                    <a:pt x="553" y="449"/>
                  </a:lnTo>
                  <a:lnTo>
                    <a:pt x="555" y="449"/>
                  </a:lnTo>
                  <a:lnTo>
                    <a:pt x="557" y="447"/>
                  </a:lnTo>
                  <a:lnTo>
                    <a:pt x="557" y="449"/>
                  </a:lnTo>
                  <a:lnTo>
                    <a:pt x="555" y="449"/>
                  </a:lnTo>
                  <a:lnTo>
                    <a:pt x="553" y="451"/>
                  </a:lnTo>
                  <a:lnTo>
                    <a:pt x="551" y="455"/>
                  </a:lnTo>
                  <a:close/>
                  <a:moveTo>
                    <a:pt x="496" y="447"/>
                  </a:moveTo>
                  <a:lnTo>
                    <a:pt x="496" y="449"/>
                  </a:lnTo>
                  <a:lnTo>
                    <a:pt x="494" y="449"/>
                  </a:lnTo>
                  <a:lnTo>
                    <a:pt x="494" y="451"/>
                  </a:lnTo>
                  <a:lnTo>
                    <a:pt x="492" y="451"/>
                  </a:lnTo>
                  <a:lnTo>
                    <a:pt x="494" y="449"/>
                  </a:lnTo>
                  <a:lnTo>
                    <a:pt x="492" y="449"/>
                  </a:lnTo>
                  <a:lnTo>
                    <a:pt x="494" y="449"/>
                  </a:lnTo>
                  <a:lnTo>
                    <a:pt x="496" y="449"/>
                  </a:lnTo>
                  <a:lnTo>
                    <a:pt x="496" y="447"/>
                  </a:lnTo>
                  <a:close/>
                  <a:moveTo>
                    <a:pt x="496" y="449"/>
                  </a:moveTo>
                  <a:lnTo>
                    <a:pt x="498" y="447"/>
                  </a:lnTo>
                  <a:lnTo>
                    <a:pt x="498" y="445"/>
                  </a:lnTo>
                  <a:lnTo>
                    <a:pt x="499" y="445"/>
                  </a:lnTo>
                  <a:lnTo>
                    <a:pt x="499" y="447"/>
                  </a:lnTo>
                  <a:lnTo>
                    <a:pt x="498" y="449"/>
                  </a:lnTo>
                  <a:lnTo>
                    <a:pt x="496" y="449"/>
                  </a:lnTo>
                  <a:close/>
                  <a:moveTo>
                    <a:pt x="498" y="445"/>
                  </a:moveTo>
                  <a:lnTo>
                    <a:pt x="496" y="445"/>
                  </a:lnTo>
                  <a:lnTo>
                    <a:pt x="496" y="447"/>
                  </a:lnTo>
                  <a:lnTo>
                    <a:pt x="494" y="449"/>
                  </a:lnTo>
                  <a:lnTo>
                    <a:pt x="494" y="447"/>
                  </a:lnTo>
                  <a:lnTo>
                    <a:pt x="496" y="445"/>
                  </a:lnTo>
                  <a:lnTo>
                    <a:pt x="498" y="443"/>
                  </a:lnTo>
                  <a:lnTo>
                    <a:pt x="498" y="445"/>
                  </a:lnTo>
                  <a:close/>
                  <a:moveTo>
                    <a:pt x="425" y="445"/>
                  </a:moveTo>
                  <a:lnTo>
                    <a:pt x="423" y="445"/>
                  </a:lnTo>
                  <a:lnTo>
                    <a:pt x="423" y="443"/>
                  </a:lnTo>
                  <a:lnTo>
                    <a:pt x="425" y="443"/>
                  </a:lnTo>
                  <a:lnTo>
                    <a:pt x="425" y="445"/>
                  </a:lnTo>
                  <a:close/>
                  <a:moveTo>
                    <a:pt x="496" y="443"/>
                  </a:moveTo>
                  <a:lnTo>
                    <a:pt x="496" y="445"/>
                  </a:lnTo>
                  <a:lnTo>
                    <a:pt x="494" y="445"/>
                  </a:lnTo>
                  <a:lnTo>
                    <a:pt x="494" y="447"/>
                  </a:lnTo>
                  <a:lnTo>
                    <a:pt x="492" y="447"/>
                  </a:lnTo>
                  <a:lnTo>
                    <a:pt x="494" y="447"/>
                  </a:lnTo>
                  <a:lnTo>
                    <a:pt x="492" y="447"/>
                  </a:lnTo>
                  <a:lnTo>
                    <a:pt x="494" y="445"/>
                  </a:lnTo>
                  <a:lnTo>
                    <a:pt x="492" y="445"/>
                  </a:lnTo>
                  <a:lnTo>
                    <a:pt x="494" y="443"/>
                  </a:lnTo>
                  <a:lnTo>
                    <a:pt x="494" y="445"/>
                  </a:lnTo>
                  <a:lnTo>
                    <a:pt x="494" y="443"/>
                  </a:lnTo>
                  <a:lnTo>
                    <a:pt x="496" y="443"/>
                  </a:lnTo>
                  <a:lnTo>
                    <a:pt x="496" y="442"/>
                  </a:lnTo>
                  <a:lnTo>
                    <a:pt x="496" y="443"/>
                  </a:lnTo>
                  <a:close/>
                  <a:moveTo>
                    <a:pt x="505" y="442"/>
                  </a:moveTo>
                  <a:lnTo>
                    <a:pt x="503" y="442"/>
                  </a:lnTo>
                  <a:lnTo>
                    <a:pt x="505" y="440"/>
                  </a:lnTo>
                  <a:lnTo>
                    <a:pt x="503" y="440"/>
                  </a:lnTo>
                  <a:lnTo>
                    <a:pt x="505" y="440"/>
                  </a:lnTo>
                  <a:lnTo>
                    <a:pt x="507" y="440"/>
                  </a:lnTo>
                  <a:lnTo>
                    <a:pt x="505" y="442"/>
                  </a:lnTo>
                  <a:close/>
                  <a:moveTo>
                    <a:pt x="511" y="438"/>
                  </a:moveTo>
                  <a:lnTo>
                    <a:pt x="513" y="438"/>
                  </a:lnTo>
                  <a:lnTo>
                    <a:pt x="511" y="438"/>
                  </a:lnTo>
                  <a:lnTo>
                    <a:pt x="511" y="440"/>
                  </a:lnTo>
                  <a:lnTo>
                    <a:pt x="513" y="438"/>
                  </a:lnTo>
                  <a:lnTo>
                    <a:pt x="513" y="440"/>
                  </a:lnTo>
                  <a:lnTo>
                    <a:pt x="513" y="442"/>
                  </a:lnTo>
                  <a:lnTo>
                    <a:pt x="509" y="443"/>
                  </a:lnTo>
                  <a:lnTo>
                    <a:pt x="507" y="447"/>
                  </a:lnTo>
                  <a:lnTo>
                    <a:pt x="505" y="447"/>
                  </a:lnTo>
                  <a:lnTo>
                    <a:pt x="507" y="449"/>
                  </a:lnTo>
                  <a:lnTo>
                    <a:pt x="505" y="449"/>
                  </a:lnTo>
                  <a:lnTo>
                    <a:pt x="505" y="451"/>
                  </a:lnTo>
                  <a:lnTo>
                    <a:pt x="505" y="453"/>
                  </a:lnTo>
                  <a:lnTo>
                    <a:pt x="503" y="453"/>
                  </a:lnTo>
                  <a:lnTo>
                    <a:pt x="501" y="453"/>
                  </a:lnTo>
                  <a:lnTo>
                    <a:pt x="501" y="455"/>
                  </a:lnTo>
                  <a:lnTo>
                    <a:pt x="499" y="455"/>
                  </a:lnTo>
                  <a:lnTo>
                    <a:pt x="498" y="455"/>
                  </a:lnTo>
                  <a:lnTo>
                    <a:pt x="498" y="453"/>
                  </a:lnTo>
                  <a:lnTo>
                    <a:pt x="499" y="453"/>
                  </a:lnTo>
                  <a:lnTo>
                    <a:pt x="499" y="451"/>
                  </a:lnTo>
                  <a:lnTo>
                    <a:pt x="499" y="449"/>
                  </a:lnTo>
                  <a:lnTo>
                    <a:pt x="501" y="449"/>
                  </a:lnTo>
                  <a:lnTo>
                    <a:pt x="503" y="447"/>
                  </a:lnTo>
                  <a:lnTo>
                    <a:pt x="505" y="445"/>
                  </a:lnTo>
                  <a:lnTo>
                    <a:pt x="505" y="443"/>
                  </a:lnTo>
                  <a:lnTo>
                    <a:pt x="507" y="443"/>
                  </a:lnTo>
                  <a:lnTo>
                    <a:pt x="507" y="442"/>
                  </a:lnTo>
                  <a:lnTo>
                    <a:pt x="509" y="442"/>
                  </a:lnTo>
                  <a:lnTo>
                    <a:pt x="509" y="440"/>
                  </a:lnTo>
                  <a:lnTo>
                    <a:pt x="509" y="438"/>
                  </a:lnTo>
                  <a:lnTo>
                    <a:pt x="509" y="436"/>
                  </a:lnTo>
                  <a:lnTo>
                    <a:pt x="511" y="436"/>
                  </a:lnTo>
                  <a:lnTo>
                    <a:pt x="511" y="438"/>
                  </a:lnTo>
                  <a:close/>
                  <a:moveTo>
                    <a:pt x="496" y="440"/>
                  </a:moveTo>
                  <a:lnTo>
                    <a:pt x="494" y="440"/>
                  </a:lnTo>
                  <a:lnTo>
                    <a:pt x="494" y="438"/>
                  </a:lnTo>
                  <a:lnTo>
                    <a:pt x="496" y="438"/>
                  </a:lnTo>
                  <a:lnTo>
                    <a:pt x="496" y="436"/>
                  </a:lnTo>
                  <a:lnTo>
                    <a:pt x="496" y="438"/>
                  </a:lnTo>
                  <a:lnTo>
                    <a:pt x="496" y="440"/>
                  </a:lnTo>
                  <a:close/>
                  <a:moveTo>
                    <a:pt x="542" y="438"/>
                  </a:moveTo>
                  <a:lnTo>
                    <a:pt x="542" y="440"/>
                  </a:lnTo>
                  <a:lnTo>
                    <a:pt x="542" y="438"/>
                  </a:lnTo>
                  <a:lnTo>
                    <a:pt x="540" y="438"/>
                  </a:lnTo>
                  <a:lnTo>
                    <a:pt x="542" y="436"/>
                  </a:lnTo>
                  <a:lnTo>
                    <a:pt x="542" y="438"/>
                  </a:lnTo>
                  <a:close/>
                  <a:moveTo>
                    <a:pt x="208" y="436"/>
                  </a:moveTo>
                  <a:lnTo>
                    <a:pt x="208" y="438"/>
                  </a:lnTo>
                  <a:lnTo>
                    <a:pt x="210" y="438"/>
                  </a:lnTo>
                  <a:lnTo>
                    <a:pt x="211" y="438"/>
                  </a:lnTo>
                  <a:lnTo>
                    <a:pt x="213" y="438"/>
                  </a:lnTo>
                  <a:lnTo>
                    <a:pt x="215" y="438"/>
                  </a:lnTo>
                  <a:lnTo>
                    <a:pt x="213" y="440"/>
                  </a:lnTo>
                  <a:lnTo>
                    <a:pt x="215" y="440"/>
                  </a:lnTo>
                  <a:lnTo>
                    <a:pt x="213" y="442"/>
                  </a:lnTo>
                  <a:lnTo>
                    <a:pt x="215" y="442"/>
                  </a:lnTo>
                  <a:lnTo>
                    <a:pt x="213" y="443"/>
                  </a:lnTo>
                  <a:lnTo>
                    <a:pt x="215" y="443"/>
                  </a:lnTo>
                  <a:lnTo>
                    <a:pt x="215" y="445"/>
                  </a:lnTo>
                  <a:lnTo>
                    <a:pt x="213" y="447"/>
                  </a:lnTo>
                  <a:lnTo>
                    <a:pt x="215" y="447"/>
                  </a:lnTo>
                  <a:lnTo>
                    <a:pt x="215" y="449"/>
                  </a:lnTo>
                  <a:lnTo>
                    <a:pt x="217" y="449"/>
                  </a:lnTo>
                  <a:lnTo>
                    <a:pt x="217" y="451"/>
                  </a:lnTo>
                  <a:lnTo>
                    <a:pt x="215" y="451"/>
                  </a:lnTo>
                  <a:lnTo>
                    <a:pt x="213" y="451"/>
                  </a:lnTo>
                  <a:lnTo>
                    <a:pt x="211" y="453"/>
                  </a:lnTo>
                  <a:lnTo>
                    <a:pt x="210" y="451"/>
                  </a:lnTo>
                  <a:lnTo>
                    <a:pt x="210" y="453"/>
                  </a:lnTo>
                  <a:lnTo>
                    <a:pt x="208" y="453"/>
                  </a:lnTo>
                  <a:lnTo>
                    <a:pt x="206" y="453"/>
                  </a:lnTo>
                  <a:lnTo>
                    <a:pt x="206" y="455"/>
                  </a:lnTo>
                  <a:lnTo>
                    <a:pt x="208" y="455"/>
                  </a:lnTo>
                  <a:lnTo>
                    <a:pt x="208" y="457"/>
                  </a:lnTo>
                  <a:lnTo>
                    <a:pt x="206" y="457"/>
                  </a:lnTo>
                  <a:lnTo>
                    <a:pt x="206" y="455"/>
                  </a:lnTo>
                  <a:lnTo>
                    <a:pt x="206" y="453"/>
                  </a:lnTo>
                  <a:lnTo>
                    <a:pt x="204" y="453"/>
                  </a:lnTo>
                  <a:lnTo>
                    <a:pt x="202" y="453"/>
                  </a:lnTo>
                  <a:lnTo>
                    <a:pt x="200" y="453"/>
                  </a:lnTo>
                  <a:lnTo>
                    <a:pt x="198" y="453"/>
                  </a:lnTo>
                  <a:lnTo>
                    <a:pt x="198" y="451"/>
                  </a:lnTo>
                  <a:lnTo>
                    <a:pt x="194" y="449"/>
                  </a:lnTo>
                  <a:lnTo>
                    <a:pt x="194" y="447"/>
                  </a:lnTo>
                  <a:lnTo>
                    <a:pt x="194" y="449"/>
                  </a:lnTo>
                  <a:lnTo>
                    <a:pt x="192" y="449"/>
                  </a:lnTo>
                  <a:lnTo>
                    <a:pt x="192" y="447"/>
                  </a:lnTo>
                  <a:lnTo>
                    <a:pt x="192" y="449"/>
                  </a:lnTo>
                  <a:lnTo>
                    <a:pt x="192" y="447"/>
                  </a:lnTo>
                  <a:lnTo>
                    <a:pt x="190" y="447"/>
                  </a:lnTo>
                  <a:lnTo>
                    <a:pt x="190" y="445"/>
                  </a:lnTo>
                  <a:lnTo>
                    <a:pt x="190" y="447"/>
                  </a:lnTo>
                  <a:lnTo>
                    <a:pt x="188" y="447"/>
                  </a:lnTo>
                  <a:lnTo>
                    <a:pt x="188" y="445"/>
                  </a:lnTo>
                  <a:lnTo>
                    <a:pt x="188" y="443"/>
                  </a:lnTo>
                  <a:lnTo>
                    <a:pt x="187" y="442"/>
                  </a:lnTo>
                  <a:lnTo>
                    <a:pt x="188" y="442"/>
                  </a:lnTo>
                  <a:lnTo>
                    <a:pt x="190" y="442"/>
                  </a:lnTo>
                  <a:lnTo>
                    <a:pt x="192" y="442"/>
                  </a:lnTo>
                  <a:lnTo>
                    <a:pt x="196" y="442"/>
                  </a:lnTo>
                  <a:lnTo>
                    <a:pt x="198" y="440"/>
                  </a:lnTo>
                  <a:lnTo>
                    <a:pt x="196" y="440"/>
                  </a:lnTo>
                  <a:lnTo>
                    <a:pt x="198" y="440"/>
                  </a:lnTo>
                  <a:lnTo>
                    <a:pt x="200" y="438"/>
                  </a:lnTo>
                  <a:lnTo>
                    <a:pt x="202" y="436"/>
                  </a:lnTo>
                  <a:lnTo>
                    <a:pt x="204" y="436"/>
                  </a:lnTo>
                  <a:lnTo>
                    <a:pt x="204" y="438"/>
                  </a:lnTo>
                  <a:lnTo>
                    <a:pt x="206" y="436"/>
                  </a:lnTo>
                  <a:lnTo>
                    <a:pt x="208" y="436"/>
                  </a:lnTo>
                  <a:lnTo>
                    <a:pt x="208" y="434"/>
                  </a:lnTo>
                  <a:lnTo>
                    <a:pt x="208" y="436"/>
                  </a:lnTo>
                  <a:close/>
                  <a:moveTo>
                    <a:pt x="519" y="434"/>
                  </a:moveTo>
                  <a:lnTo>
                    <a:pt x="521" y="434"/>
                  </a:lnTo>
                  <a:lnTo>
                    <a:pt x="523" y="434"/>
                  </a:lnTo>
                  <a:lnTo>
                    <a:pt x="523" y="436"/>
                  </a:lnTo>
                  <a:lnTo>
                    <a:pt x="524" y="434"/>
                  </a:lnTo>
                  <a:lnTo>
                    <a:pt x="526" y="434"/>
                  </a:lnTo>
                  <a:lnTo>
                    <a:pt x="526" y="436"/>
                  </a:lnTo>
                  <a:lnTo>
                    <a:pt x="524" y="436"/>
                  </a:lnTo>
                  <a:lnTo>
                    <a:pt x="526" y="436"/>
                  </a:lnTo>
                  <a:lnTo>
                    <a:pt x="524" y="436"/>
                  </a:lnTo>
                  <a:lnTo>
                    <a:pt x="524" y="438"/>
                  </a:lnTo>
                  <a:lnTo>
                    <a:pt x="523" y="438"/>
                  </a:lnTo>
                  <a:lnTo>
                    <a:pt x="521" y="440"/>
                  </a:lnTo>
                  <a:lnTo>
                    <a:pt x="519" y="440"/>
                  </a:lnTo>
                  <a:lnTo>
                    <a:pt x="519" y="442"/>
                  </a:lnTo>
                  <a:lnTo>
                    <a:pt x="519" y="440"/>
                  </a:lnTo>
                  <a:lnTo>
                    <a:pt x="517" y="440"/>
                  </a:lnTo>
                  <a:lnTo>
                    <a:pt x="521" y="438"/>
                  </a:lnTo>
                  <a:lnTo>
                    <a:pt x="519" y="438"/>
                  </a:lnTo>
                  <a:lnTo>
                    <a:pt x="519" y="436"/>
                  </a:lnTo>
                  <a:lnTo>
                    <a:pt x="519" y="438"/>
                  </a:lnTo>
                  <a:lnTo>
                    <a:pt x="517" y="438"/>
                  </a:lnTo>
                  <a:lnTo>
                    <a:pt x="517" y="436"/>
                  </a:lnTo>
                  <a:lnTo>
                    <a:pt x="517" y="434"/>
                  </a:lnTo>
                  <a:lnTo>
                    <a:pt x="519" y="434"/>
                  </a:lnTo>
                  <a:close/>
                  <a:moveTo>
                    <a:pt x="501" y="432"/>
                  </a:moveTo>
                  <a:lnTo>
                    <a:pt x="501" y="434"/>
                  </a:lnTo>
                  <a:lnTo>
                    <a:pt x="503" y="434"/>
                  </a:lnTo>
                  <a:lnTo>
                    <a:pt x="501" y="436"/>
                  </a:lnTo>
                  <a:lnTo>
                    <a:pt x="499" y="436"/>
                  </a:lnTo>
                  <a:lnTo>
                    <a:pt x="501" y="436"/>
                  </a:lnTo>
                  <a:lnTo>
                    <a:pt x="501" y="438"/>
                  </a:lnTo>
                  <a:lnTo>
                    <a:pt x="501" y="440"/>
                  </a:lnTo>
                  <a:lnTo>
                    <a:pt x="499" y="440"/>
                  </a:lnTo>
                  <a:lnTo>
                    <a:pt x="499" y="442"/>
                  </a:lnTo>
                  <a:lnTo>
                    <a:pt x="501" y="442"/>
                  </a:lnTo>
                  <a:lnTo>
                    <a:pt x="499" y="442"/>
                  </a:lnTo>
                  <a:lnTo>
                    <a:pt x="499" y="443"/>
                  </a:lnTo>
                  <a:lnTo>
                    <a:pt x="499" y="442"/>
                  </a:lnTo>
                  <a:lnTo>
                    <a:pt x="498" y="442"/>
                  </a:lnTo>
                  <a:lnTo>
                    <a:pt x="498" y="440"/>
                  </a:lnTo>
                  <a:lnTo>
                    <a:pt x="499" y="440"/>
                  </a:lnTo>
                  <a:lnTo>
                    <a:pt x="499" y="438"/>
                  </a:lnTo>
                  <a:lnTo>
                    <a:pt x="498" y="438"/>
                  </a:lnTo>
                  <a:lnTo>
                    <a:pt x="499" y="438"/>
                  </a:lnTo>
                  <a:lnTo>
                    <a:pt x="498" y="436"/>
                  </a:lnTo>
                  <a:lnTo>
                    <a:pt x="499" y="436"/>
                  </a:lnTo>
                  <a:lnTo>
                    <a:pt x="499" y="434"/>
                  </a:lnTo>
                  <a:lnTo>
                    <a:pt x="499" y="436"/>
                  </a:lnTo>
                  <a:lnTo>
                    <a:pt x="501" y="434"/>
                  </a:lnTo>
                  <a:lnTo>
                    <a:pt x="501" y="432"/>
                  </a:lnTo>
                  <a:close/>
                  <a:moveTo>
                    <a:pt x="432" y="438"/>
                  </a:moveTo>
                  <a:lnTo>
                    <a:pt x="430" y="438"/>
                  </a:lnTo>
                  <a:lnTo>
                    <a:pt x="432" y="438"/>
                  </a:lnTo>
                  <a:lnTo>
                    <a:pt x="432" y="436"/>
                  </a:lnTo>
                  <a:lnTo>
                    <a:pt x="432" y="434"/>
                  </a:lnTo>
                  <a:lnTo>
                    <a:pt x="434" y="432"/>
                  </a:lnTo>
                  <a:lnTo>
                    <a:pt x="434" y="434"/>
                  </a:lnTo>
                  <a:lnTo>
                    <a:pt x="432" y="436"/>
                  </a:lnTo>
                  <a:lnTo>
                    <a:pt x="432" y="438"/>
                  </a:lnTo>
                  <a:close/>
                  <a:moveTo>
                    <a:pt x="106" y="436"/>
                  </a:moveTo>
                  <a:lnTo>
                    <a:pt x="108" y="436"/>
                  </a:lnTo>
                  <a:lnTo>
                    <a:pt x="110" y="438"/>
                  </a:lnTo>
                  <a:lnTo>
                    <a:pt x="112" y="438"/>
                  </a:lnTo>
                  <a:lnTo>
                    <a:pt x="110" y="440"/>
                  </a:lnTo>
                  <a:lnTo>
                    <a:pt x="110" y="438"/>
                  </a:lnTo>
                  <a:lnTo>
                    <a:pt x="108" y="438"/>
                  </a:lnTo>
                  <a:lnTo>
                    <a:pt x="106" y="438"/>
                  </a:lnTo>
                  <a:lnTo>
                    <a:pt x="104" y="438"/>
                  </a:lnTo>
                  <a:lnTo>
                    <a:pt x="102" y="438"/>
                  </a:lnTo>
                  <a:lnTo>
                    <a:pt x="102" y="436"/>
                  </a:lnTo>
                  <a:lnTo>
                    <a:pt x="98" y="434"/>
                  </a:lnTo>
                  <a:lnTo>
                    <a:pt x="98" y="432"/>
                  </a:lnTo>
                  <a:lnTo>
                    <a:pt x="98" y="430"/>
                  </a:lnTo>
                  <a:lnTo>
                    <a:pt x="100" y="430"/>
                  </a:lnTo>
                  <a:lnTo>
                    <a:pt x="100" y="432"/>
                  </a:lnTo>
                  <a:lnTo>
                    <a:pt x="102" y="434"/>
                  </a:lnTo>
                  <a:lnTo>
                    <a:pt x="106" y="436"/>
                  </a:lnTo>
                  <a:close/>
                  <a:moveTo>
                    <a:pt x="526" y="434"/>
                  </a:moveTo>
                  <a:lnTo>
                    <a:pt x="523" y="434"/>
                  </a:lnTo>
                  <a:lnTo>
                    <a:pt x="523" y="432"/>
                  </a:lnTo>
                  <a:lnTo>
                    <a:pt x="524" y="432"/>
                  </a:lnTo>
                  <a:lnTo>
                    <a:pt x="526" y="432"/>
                  </a:lnTo>
                  <a:lnTo>
                    <a:pt x="528" y="430"/>
                  </a:lnTo>
                  <a:lnTo>
                    <a:pt x="530" y="430"/>
                  </a:lnTo>
                  <a:lnTo>
                    <a:pt x="532" y="428"/>
                  </a:lnTo>
                  <a:lnTo>
                    <a:pt x="532" y="430"/>
                  </a:lnTo>
                  <a:lnTo>
                    <a:pt x="530" y="432"/>
                  </a:lnTo>
                  <a:lnTo>
                    <a:pt x="528" y="432"/>
                  </a:lnTo>
                  <a:lnTo>
                    <a:pt x="526" y="434"/>
                  </a:lnTo>
                  <a:close/>
                  <a:moveTo>
                    <a:pt x="98" y="428"/>
                  </a:moveTo>
                  <a:lnTo>
                    <a:pt x="96" y="428"/>
                  </a:lnTo>
                  <a:lnTo>
                    <a:pt x="96" y="426"/>
                  </a:lnTo>
                  <a:lnTo>
                    <a:pt x="98" y="426"/>
                  </a:lnTo>
                  <a:lnTo>
                    <a:pt x="98" y="428"/>
                  </a:lnTo>
                  <a:close/>
                  <a:moveTo>
                    <a:pt x="505" y="426"/>
                  </a:moveTo>
                  <a:lnTo>
                    <a:pt x="505" y="428"/>
                  </a:lnTo>
                  <a:lnTo>
                    <a:pt x="507" y="428"/>
                  </a:lnTo>
                  <a:lnTo>
                    <a:pt x="507" y="426"/>
                  </a:lnTo>
                  <a:lnTo>
                    <a:pt x="507" y="428"/>
                  </a:lnTo>
                  <a:lnTo>
                    <a:pt x="505" y="428"/>
                  </a:lnTo>
                  <a:lnTo>
                    <a:pt x="503" y="428"/>
                  </a:lnTo>
                  <a:lnTo>
                    <a:pt x="505" y="428"/>
                  </a:lnTo>
                  <a:lnTo>
                    <a:pt x="505" y="426"/>
                  </a:lnTo>
                  <a:close/>
                  <a:moveTo>
                    <a:pt x="498" y="424"/>
                  </a:moveTo>
                  <a:lnTo>
                    <a:pt x="498" y="426"/>
                  </a:lnTo>
                  <a:lnTo>
                    <a:pt x="498" y="424"/>
                  </a:lnTo>
                  <a:lnTo>
                    <a:pt x="498" y="426"/>
                  </a:lnTo>
                  <a:lnTo>
                    <a:pt x="499" y="426"/>
                  </a:lnTo>
                  <a:lnTo>
                    <a:pt x="498" y="426"/>
                  </a:lnTo>
                  <a:lnTo>
                    <a:pt x="498" y="428"/>
                  </a:lnTo>
                  <a:lnTo>
                    <a:pt x="498" y="426"/>
                  </a:lnTo>
                  <a:lnTo>
                    <a:pt x="496" y="426"/>
                  </a:lnTo>
                  <a:lnTo>
                    <a:pt x="496" y="424"/>
                  </a:lnTo>
                  <a:lnTo>
                    <a:pt x="496" y="426"/>
                  </a:lnTo>
                  <a:lnTo>
                    <a:pt x="498" y="426"/>
                  </a:lnTo>
                  <a:lnTo>
                    <a:pt x="498" y="424"/>
                  </a:lnTo>
                  <a:close/>
                  <a:moveTo>
                    <a:pt x="494" y="428"/>
                  </a:moveTo>
                  <a:lnTo>
                    <a:pt x="494" y="426"/>
                  </a:lnTo>
                  <a:lnTo>
                    <a:pt x="492" y="426"/>
                  </a:lnTo>
                  <a:lnTo>
                    <a:pt x="492" y="424"/>
                  </a:lnTo>
                  <a:lnTo>
                    <a:pt x="494" y="424"/>
                  </a:lnTo>
                  <a:lnTo>
                    <a:pt x="494" y="426"/>
                  </a:lnTo>
                  <a:lnTo>
                    <a:pt x="494" y="428"/>
                  </a:lnTo>
                  <a:close/>
                  <a:moveTo>
                    <a:pt x="517" y="422"/>
                  </a:moveTo>
                  <a:lnTo>
                    <a:pt x="515" y="422"/>
                  </a:lnTo>
                  <a:lnTo>
                    <a:pt x="515" y="420"/>
                  </a:lnTo>
                  <a:lnTo>
                    <a:pt x="517" y="420"/>
                  </a:lnTo>
                  <a:lnTo>
                    <a:pt x="517" y="422"/>
                  </a:lnTo>
                  <a:close/>
                  <a:moveTo>
                    <a:pt x="509" y="419"/>
                  </a:moveTo>
                  <a:lnTo>
                    <a:pt x="509" y="420"/>
                  </a:lnTo>
                  <a:lnTo>
                    <a:pt x="511" y="420"/>
                  </a:lnTo>
                  <a:lnTo>
                    <a:pt x="511" y="419"/>
                  </a:lnTo>
                  <a:lnTo>
                    <a:pt x="511" y="420"/>
                  </a:lnTo>
                  <a:lnTo>
                    <a:pt x="509" y="420"/>
                  </a:lnTo>
                  <a:lnTo>
                    <a:pt x="511" y="420"/>
                  </a:lnTo>
                  <a:lnTo>
                    <a:pt x="509" y="420"/>
                  </a:lnTo>
                  <a:lnTo>
                    <a:pt x="507" y="420"/>
                  </a:lnTo>
                  <a:lnTo>
                    <a:pt x="509" y="420"/>
                  </a:lnTo>
                  <a:lnTo>
                    <a:pt x="509" y="419"/>
                  </a:lnTo>
                  <a:lnTo>
                    <a:pt x="509" y="420"/>
                  </a:lnTo>
                  <a:lnTo>
                    <a:pt x="509" y="419"/>
                  </a:lnTo>
                  <a:lnTo>
                    <a:pt x="509" y="420"/>
                  </a:lnTo>
                  <a:lnTo>
                    <a:pt x="509" y="419"/>
                  </a:lnTo>
                  <a:close/>
                  <a:moveTo>
                    <a:pt x="496" y="419"/>
                  </a:moveTo>
                  <a:lnTo>
                    <a:pt x="498" y="419"/>
                  </a:lnTo>
                  <a:lnTo>
                    <a:pt x="498" y="420"/>
                  </a:lnTo>
                  <a:lnTo>
                    <a:pt x="498" y="422"/>
                  </a:lnTo>
                  <a:lnTo>
                    <a:pt x="496" y="422"/>
                  </a:lnTo>
                  <a:lnTo>
                    <a:pt x="494" y="422"/>
                  </a:lnTo>
                  <a:lnTo>
                    <a:pt x="494" y="420"/>
                  </a:lnTo>
                  <a:lnTo>
                    <a:pt x="496" y="420"/>
                  </a:lnTo>
                  <a:lnTo>
                    <a:pt x="496" y="419"/>
                  </a:lnTo>
                  <a:lnTo>
                    <a:pt x="494" y="419"/>
                  </a:lnTo>
                  <a:lnTo>
                    <a:pt x="496" y="419"/>
                  </a:lnTo>
                  <a:close/>
                  <a:moveTo>
                    <a:pt x="461" y="413"/>
                  </a:moveTo>
                  <a:lnTo>
                    <a:pt x="459" y="413"/>
                  </a:lnTo>
                  <a:lnTo>
                    <a:pt x="461" y="413"/>
                  </a:lnTo>
                  <a:lnTo>
                    <a:pt x="461" y="411"/>
                  </a:lnTo>
                  <a:lnTo>
                    <a:pt x="461" y="413"/>
                  </a:lnTo>
                  <a:close/>
                  <a:moveTo>
                    <a:pt x="211" y="382"/>
                  </a:moveTo>
                  <a:lnTo>
                    <a:pt x="210" y="382"/>
                  </a:lnTo>
                  <a:lnTo>
                    <a:pt x="210" y="380"/>
                  </a:lnTo>
                  <a:lnTo>
                    <a:pt x="210" y="382"/>
                  </a:lnTo>
                  <a:lnTo>
                    <a:pt x="211" y="382"/>
                  </a:lnTo>
                  <a:close/>
                  <a:moveTo>
                    <a:pt x="233" y="347"/>
                  </a:moveTo>
                  <a:lnTo>
                    <a:pt x="233" y="346"/>
                  </a:lnTo>
                  <a:lnTo>
                    <a:pt x="233" y="347"/>
                  </a:lnTo>
                  <a:close/>
                  <a:moveTo>
                    <a:pt x="150" y="347"/>
                  </a:moveTo>
                  <a:lnTo>
                    <a:pt x="148" y="346"/>
                  </a:lnTo>
                  <a:lnTo>
                    <a:pt x="148" y="344"/>
                  </a:lnTo>
                  <a:lnTo>
                    <a:pt x="148" y="346"/>
                  </a:lnTo>
                  <a:lnTo>
                    <a:pt x="150" y="346"/>
                  </a:lnTo>
                  <a:lnTo>
                    <a:pt x="150" y="347"/>
                  </a:lnTo>
                  <a:close/>
                  <a:moveTo>
                    <a:pt x="154" y="336"/>
                  </a:moveTo>
                  <a:lnTo>
                    <a:pt x="156" y="336"/>
                  </a:lnTo>
                  <a:lnTo>
                    <a:pt x="154" y="336"/>
                  </a:lnTo>
                  <a:lnTo>
                    <a:pt x="154" y="334"/>
                  </a:lnTo>
                  <a:lnTo>
                    <a:pt x="154" y="336"/>
                  </a:lnTo>
                  <a:close/>
                  <a:moveTo>
                    <a:pt x="140" y="338"/>
                  </a:moveTo>
                  <a:lnTo>
                    <a:pt x="142" y="340"/>
                  </a:lnTo>
                  <a:lnTo>
                    <a:pt x="140" y="338"/>
                  </a:lnTo>
                  <a:lnTo>
                    <a:pt x="139" y="338"/>
                  </a:lnTo>
                  <a:lnTo>
                    <a:pt x="135" y="334"/>
                  </a:lnTo>
                  <a:lnTo>
                    <a:pt x="139" y="336"/>
                  </a:lnTo>
                  <a:lnTo>
                    <a:pt x="140" y="338"/>
                  </a:lnTo>
                  <a:close/>
                  <a:moveTo>
                    <a:pt x="129" y="332"/>
                  </a:moveTo>
                  <a:lnTo>
                    <a:pt x="133" y="334"/>
                  </a:lnTo>
                  <a:lnTo>
                    <a:pt x="131" y="334"/>
                  </a:lnTo>
                  <a:lnTo>
                    <a:pt x="129" y="334"/>
                  </a:lnTo>
                  <a:lnTo>
                    <a:pt x="129" y="332"/>
                  </a:lnTo>
                  <a:close/>
                  <a:moveTo>
                    <a:pt x="127" y="326"/>
                  </a:moveTo>
                  <a:lnTo>
                    <a:pt x="129" y="326"/>
                  </a:lnTo>
                  <a:lnTo>
                    <a:pt x="127" y="326"/>
                  </a:lnTo>
                  <a:close/>
                  <a:moveTo>
                    <a:pt x="267" y="326"/>
                  </a:moveTo>
                  <a:lnTo>
                    <a:pt x="267" y="328"/>
                  </a:lnTo>
                  <a:lnTo>
                    <a:pt x="265" y="328"/>
                  </a:lnTo>
                  <a:lnTo>
                    <a:pt x="263" y="328"/>
                  </a:lnTo>
                  <a:lnTo>
                    <a:pt x="261" y="328"/>
                  </a:lnTo>
                  <a:lnTo>
                    <a:pt x="263" y="326"/>
                  </a:lnTo>
                  <a:lnTo>
                    <a:pt x="265" y="326"/>
                  </a:lnTo>
                  <a:lnTo>
                    <a:pt x="267" y="326"/>
                  </a:lnTo>
                  <a:close/>
                  <a:moveTo>
                    <a:pt x="119" y="321"/>
                  </a:moveTo>
                  <a:lnTo>
                    <a:pt x="121" y="321"/>
                  </a:lnTo>
                  <a:lnTo>
                    <a:pt x="119" y="323"/>
                  </a:lnTo>
                  <a:lnTo>
                    <a:pt x="119" y="324"/>
                  </a:lnTo>
                  <a:lnTo>
                    <a:pt x="121" y="324"/>
                  </a:lnTo>
                  <a:lnTo>
                    <a:pt x="123" y="324"/>
                  </a:lnTo>
                  <a:lnTo>
                    <a:pt x="123" y="326"/>
                  </a:lnTo>
                  <a:lnTo>
                    <a:pt x="123" y="324"/>
                  </a:lnTo>
                  <a:lnTo>
                    <a:pt x="121" y="326"/>
                  </a:lnTo>
                  <a:lnTo>
                    <a:pt x="123" y="326"/>
                  </a:lnTo>
                  <a:lnTo>
                    <a:pt x="125" y="326"/>
                  </a:lnTo>
                  <a:lnTo>
                    <a:pt x="127" y="326"/>
                  </a:lnTo>
                  <a:lnTo>
                    <a:pt x="127" y="328"/>
                  </a:lnTo>
                  <a:lnTo>
                    <a:pt x="129" y="328"/>
                  </a:lnTo>
                  <a:lnTo>
                    <a:pt x="131" y="328"/>
                  </a:lnTo>
                  <a:lnTo>
                    <a:pt x="133" y="328"/>
                  </a:lnTo>
                  <a:lnTo>
                    <a:pt x="133" y="326"/>
                  </a:lnTo>
                  <a:lnTo>
                    <a:pt x="135" y="326"/>
                  </a:lnTo>
                  <a:lnTo>
                    <a:pt x="135" y="324"/>
                  </a:lnTo>
                  <a:lnTo>
                    <a:pt x="137" y="324"/>
                  </a:lnTo>
                  <a:lnTo>
                    <a:pt x="139" y="324"/>
                  </a:lnTo>
                  <a:lnTo>
                    <a:pt x="140" y="324"/>
                  </a:lnTo>
                  <a:lnTo>
                    <a:pt x="142" y="324"/>
                  </a:lnTo>
                  <a:lnTo>
                    <a:pt x="142" y="326"/>
                  </a:lnTo>
                  <a:lnTo>
                    <a:pt x="144" y="326"/>
                  </a:lnTo>
                  <a:lnTo>
                    <a:pt x="144" y="328"/>
                  </a:lnTo>
                  <a:lnTo>
                    <a:pt x="146" y="328"/>
                  </a:lnTo>
                  <a:lnTo>
                    <a:pt x="146" y="330"/>
                  </a:lnTo>
                  <a:lnTo>
                    <a:pt x="144" y="330"/>
                  </a:lnTo>
                  <a:lnTo>
                    <a:pt x="144" y="332"/>
                  </a:lnTo>
                  <a:lnTo>
                    <a:pt x="144" y="330"/>
                  </a:lnTo>
                  <a:lnTo>
                    <a:pt x="146" y="330"/>
                  </a:lnTo>
                  <a:lnTo>
                    <a:pt x="146" y="332"/>
                  </a:lnTo>
                  <a:lnTo>
                    <a:pt x="148" y="332"/>
                  </a:lnTo>
                  <a:lnTo>
                    <a:pt x="150" y="332"/>
                  </a:lnTo>
                  <a:lnTo>
                    <a:pt x="148" y="332"/>
                  </a:lnTo>
                  <a:lnTo>
                    <a:pt x="150" y="334"/>
                  </a:lnTo>
                  <a:lnTo>
                    <a:pt x="152" y="332"/>
                  </a:lnTo>
                  <a:lnTo>
                    <a:pt x="152" y="334"/>
                  </a:lnTo>
                  <a:lnTo>
                    <a:pt x="154" y="336"/>
                  </a:lnTo>
                  <a:lnTo>
                    <a:pt x="156" y="336"/>
                  </a:lnTo>
                  <a:lnTo>
                    <a:pt x="158" y="336"/>
                  </a:lnTo>
                  <a:lnTo>
                    <a:pt x="160" y="338"/>
                  </a:lnTo>
                  <a:lnTo>
                    <a:pt x="162" y="338"/>
                  </a:lnTo>
                  <a:lnTo>
                    <a:pt x="160" y="336"/>
                  </a:lnTo>
                  <a:lnTo>
                    <a:pt x="158" y="336"/>
                  </a:lnTo>
                  <a:lnTo>
                    <a:pt x="162" y="336"/>
                  </a:lnTo>
                  <a:lnTo>
                    <a:pt x="163" y="336"/>
                  </a:lnTo>
                  <a:lnTo>
                    <a:pt x="167" y="338"/>
                  </a:lnTo>
                  <a:lnTo>
                    <a:pt x="165" y="338"/>
                  </a:lnTo>
                  <a:lnTo>
                    <a:pt x="167" y="340"/>
                  </a:lnTo>
                  <a:lnTo>
                    <a:pt x="165" y="342"/>
                  </a:lnTo>
                  <a:lnTo>
                    <a:pt x="165" y="344"/>
                  </a:lnTo>
                  <a:lnTo>
                    <a:pt x="163" y="344"/>
                  </a:lnTo>
                  <a:lnTo>
                    <a:pt x="162" y="342"/>
                  </a:lnTo>
                  <a:lnTo>
                    <a:pt x="158" y="342"/>
                  </a:lnTo>
                  <a:lnTo>
                    <a:pt x="158" y="344"/>
                  </a:lnTo>
                  <a:lnTo>
                    <a:pt x="158" y="342"/>
                  </a:lnTo>
                  <a:lnTo>
                    <a:pt x="160" y="342"/>
                  </a:lnTo>
                  <a:lnTo>
                    <a:pt x="158" y="342"/>
                  </a:lnTo>
                  <a:lnTo>
                    <a:pt x="156" y="342"/>
                  </a:lnTo>
                  <a:lnTo>
                    <a:pt x="156" y="344"/>
                  </a:lnTo>
                  <a:lnTo>
                    <a:pt x="154" y="346"/>
                  </a:lnTo>
                  <a:lnTo>
                    <a:pt x="154" y="347"/>
                  </a:lnTo>
                  <a:lnTo>
                    <a:pt x="152" y="347"/>
                  </a:lnTo>
                  <a:lnTo>
                    <a:pt x="154" y="347"/>
                  </a:lnTo>
                  <a:lnTo>
                    <a:pt x="154" y="349"/>
                  </a:lnTo>
                  <a:lnTo>
                    <a:pt x="152" y="349"/>
                  </a:lnTo>
                  <a:lnTo>
                    <a:pt x="152" y="351"/>
                  </a:lnTo>
                  <a:lnTo>
                    <a:pt x="150" y="349"/>
                  </a:lnTo>
                  <a:lnTo>
                    <a:pt x="150" y="347"/>
                  </a:lnTo>
                  <a:lnTo>
                    <a:pt x="150" y="346"/>
                  </a:lnTo>
                  <a:lnTo>
                    <a:pt x="148" y="344"/>
                  </a:lnTo>
                  <a:lnTo>
                    <a:pt x="146" y="344"/>
                  </a:lnTo>
                  <a:lnTo>
                    <a:pt x="146" y="342"/>
                  </a:lnTo>
                  <a:lnTo>
                    <a:pt x="144" y="342"/>
                  </a:lnTo>
                  <a:lnTo>
                    <a:pt x="142" y="342"/>
                  </a:lnTo>
                  <a:lnTo>
                    <a:pt x="142" y="340"/>
                  </a:lnTo>
                  <a:lnTo>
                    <a:pt x="142" y="338"/>
                  </a:lnTo>
                  <a:lnTo>
                    <a:pt x="140" y="338"/>
                  </a:lnTo>
                  <a:lnTo>
                    <a:pt x="140" y="336"/>
                  </a:lnTo>
                  <a:lnTo>
                    <a:pt x="139" y="336"/>
                  </a:lnTo>
                  <a:lnTo>
                    <a:pt x="137" y="334"/>
                  </a:lnTo>
                  <a:lnTo>
                    <a:pt x="135" y="334"/>
                  </a:lnTo>
                  <a:lnTo>
                    <a:pt x="133" y="334"/>
                  </a:lnTo>
                  <a:lnTo>
                    <a:pt x="133" y="332"/>
                  </a:lnTo>
                  <a:lnTo>
                    <a:pt x="129" y="332"/>
                  </a:lnTo>
                  <a:lnTo>
                    <a:pt x="129" y="334"/>
                  </a:lnTo>
                  <a:lnTo>
                    <a:pt x="127" y="334"/>
                  </a:lnTo>
                  <a:lnTo>
                    <a:pt x="125" y="334"/>
                  </a:lnTo>
                  <a:lnTo>
                    <a:pt x="125" y="336"/>
                  </a:lnTo>
                  <a:lnTo>
                    <a:pt x="123" y="338"/>
                  </a:lnTo>
                  <a:lnTo>
                    <a:pt x="121" y="336"/>
                  </a:lnTo>
                  <a:lnTo>
                    <a:pt x="119" y="336"/>
                  </a:lnTo>
                  <a:lnTo>
                    <a:pt x="117" y="334"/>
                  </a:lnTo>
                  <a:lnTo>
                    <a:pt x="117" y="332"/>
                  </a:lnTo>
                  <a:lnTo>
                    <a:pt x="117" y="330"/>
                  </a:lnTo>
                  <a:lnTo>
                    <a:pt x="117" y="328"/>
                  </a:lnTo>
                  <a:lnTo>
                    <a:pt x="117" y="326"/>
                  </a:lnTo>
                  <a:lnTo>
                    <a:pt x="117" y="324"/>
                  </a:lnTo>
                  <a:lnTo>
                    <a:pt x="119" y="323"/>
                  </a:lnTo>
                  <a:lnTo>
                    <a:pt x="119" y="321"/>
                  </a:lnTo>
                  <a:close/>
                  <a:moveTo>
                    <a:pt x="177" y="278"/>
                  </a:moveTo>
                  <a:lnTo>
                    <a:pt x="177" y="276"/>
                  </a:lnTo>
                  <a:lnTo>
                    <a:pt x="177" y="278"/>
                  </a:lnTo>
                  <a:close/>
                  <a:moveTo>
                    <a:pt x="163" y="248"/>
                  </a:moveTo>
                  <a:lnTo>
                    <a:pt x="163" y="246"/>
                  </a:lnTo>
                  <a:lnTo>
                    <a:pt x="163" y="248"/>
                  </a:lnTo>
                  <a:close/>
                  <a:moveTo>
                    <a:pt x="181" y="248"/>
                  </a:moveTo>
                  <a:lnTo>
                    <a:pt x="181" y="246"/>
                  </a:lnTo>
                  <a:lnTo>
                    <a:pt x="183" y="246"/>
                  </a:lnTo>
                  <a:lnTo>
                    <a:pt x="181" y="248"/>
                  </a:lnTo>
                  <a:close/>
                  <a:moveTo>
                    <a:pt x="183" y="246"/>
                  </a:moveTo>
                  <a:lnTo>
                    <a:pt x="185" y="246"/>
                  </a:lnTo>
                  <a:lnTo>
                    <a:pt x="183" y="248"/>
                  </a:lnTo>
                  <a:lnTo>
                    <a:pt x="183" y="246"/>
                  </a:lnTo>
                  <a:lnTo>
                    <a:pt x="185" y="244"/>
                  </a:lnTo>
                  <a:lnTo>
                    <a:pt x="185" y="246"/>
                  </a:lnTo>
                  <a:lnTo>
                    <a:pt x="183" y="246"/>
                  </a:lnTo>
                  <a:close/>
                  <a:moveTo>
                    <a:pt x="190" y="240"/>
                  </a:moveTo>
                  <a:lnTo>
                    <a:pt x="190" y="242"/>
                  </a:lnTo>
                  <a:lnTo>
                    <a:pt x="190" y="240"/>
                  </a:lnTo>
                  <a:lnTo>
                    <a:pt x="196" y="236"/>
                  </a:lnTo>
                  <a:lnTo>
                    <a:pt x="194" y="238"/>
                  </a:lnTo>
                  <a:lnTo>
                    <a:pt x="192" y="240"/>
                  </a:lnTo>
                  <a:lnTo>
                    <a:pt x="190" y="240"/>
                  </a:lnTo>
                  <a:close/>
                  <a:moveTo>
                    <a:pt x="198" y="234"/>
                  </a:moveTo>
                  <a:lnTo>
                    <a:pt x="196" y="236"/>
                  </a:lnTo>
                  <a:lnTo>
                    <a:pt x="198" y="236"/>
                  </a:lnTo>
                  <a:lnTo>
                    <a:pt x="198" y="234"/>
                  </a:lnTo>
                  <a:lnTo>
                    <a:pt x="204" y="230"/>
                  </a:lnTo>
                  <a:lnTo>
                    <a:pt x="206" y="230"/>
                  </a:lnTo>
                  <a:lnTo>
                    <a:pt x="208" y="228"/>
                  </a:lnTo>
                  <a:lnTo>
                    <a:pt x="206" y="230"/>
                  </a:lnTo>
                  <a:lnTo>
                    <a:pt x="204" y="230"/>
                  </a:lnTo>
                  <a:lnTo>
                    <a:pt x="202" y="232"/>
                  </a:lnTo>
                  <a:lnTo>
                    <a:pt x="200" y="234"/>
                  </a:lnTo>
                  <a:lnTo>
                    <a:pt x="198" y="234"/>
                  </a:lnTo>
                  <a:close/>
                  <a:moveTo>
                    <a:pt x="208" y="228"/>
                  </a:moveTo>
                  <a:lnTo>
                    <a:pt x="208" y="227"/>
                  </a:lnTo>
                  <a:lnTo>
                    <a:pt x="210" y="227"/>
                  </a:lnTo>
                  <a:lnTo>
                    <a:pt x="210" y="228"/>
                  </a:lnTo>
                  <a:lnTo>
                    <a:pt x="208" y="228"/>
                  </a:lnTo>
                  <a:close/>
                  <a:moveTo>
                    <a:pt x="210" y="227"/>
                  </a:moveTo>
                  <a:lnTo>
                    <a:pt x="211" y="225"/>
                  </a:lnTo>
                  <a:lnTo>
                    <a:pt x="213" y="225"/>
                  </a:lnTo>
                  <a:lnTo>
                    <a:pt x="211" y="227"/>
                  </a:lnTo>
                  <a:lnTo>
                    <a:pt x="210" y="227"/>
                  </a:lnTo>
                  <a:close/>
                  <a:moveTo>
                    <a:pt x="217" y="223"/>
                  </a:moveTo>
                  <a:lnTo>
                    <a:pt x="215" y="223"/>
                  </a:lnTo>
                  <a:lnTo>
                    <a:pt x="217" y="221"/>
                  </a:lnTo>
                  <a:lnTo>
                    <a:pt x="217" y="223"/>
                  </a:lnTo>
                  <a:close/>
                  <a:moveTo>
                    <a:pt x="219" y="221"/>
                  </a:moveTo>
                  <a:lnTo>
                    <a:pt x="217" y="221"/>
                  </a:lnTo>
                  <a:lnTo>
                    <a:pt x="219" y="221"/>
                  </a:lnTo>
                  <a:close/>
                  <a:moveTo>
                    <a:pt x="219" y="221"/>
                  </a:moveTo>
                  <a:lnTo>
                    <a:pt x="221" y="221"/>
                  </a:lnTo>
                  <a:lnTo>
                    <a:pt x="219" y="221"/>
                  </a:lnTo>
                  <a:close/>
                  <a:moveTo>
                    <a:pt x="221" y="221"/>
                  </a:moveTo>
                  <a:lnTo>
                    <a:pt x="225" y="219"/>
                  </a:lnTo>
                  <a:lnTo>
                    <a:pt x="229" y="215"/>
                  </a:lnTo>
                  <a:lnTo>
                    <a:pt x="231" y="217"/>
                  </a:lnTo>
                  <a:lnTo>
                    <a:pt x="229" y="217"/>
                  </a:lnTo>
                  <a:lnTo>
                    <a:pt x="227" y="217"/>
                  </a:lnTo>
                  <a:lnTo>
                    <a:pt x="225" y="219"/>
                  </a:lnTo>
                  <a:lnTo>
                    <a:pt x="223" y="219"/>
                  </a:lnTo>
                  <a:lnTo>
                    <a:pt x="221" y="221"/>
                  </a:lnTo>
                  <a:close/>
                  <a:moveTo>
                    <a:pt x="256" y="86"/>
                  </a:moveTo>
                  <a:lnTo>
                    <a:pt x="256" y="90"/>
                  </a:lnTo>
                  <a:lnTo>
                    <a:pt x="254" y="90"/>
                  </a:lnTo>
                  <a:lnTo>
                    <a:pt x="254" y="88"/>
                  </a:lnTo>
                  <a:lnTo>
                    <a:pt x="254" y="84"/>
                  </a:lnTo>
                  <a:lnTo>
                    <a:pt x="256" y="83"/>
                  </a:lnTo>
                  <a:lnTo>
                    <a:pt x="256" y="84"/>
                  </a:lnTo>
                  <a:lnTo>
                    <a:pt x="256" y="86"/>
                  </a:lnTo>
                  <a:close/>
                  <a:moveTo>
                    <a:pt x="601" y="81"/>
                  </a:moveTo>
                  <a:lnTo>
                    <a:pt x="599" y="81"/>
                  </a:lnTo>
                  <a:lnTo>
                    <a:pt x="597" y="79"/>
                  </a:lnTo>
                  <a:lnTo>
                    <a:pt x="597" y="77"/>
                  </a:lnTo>
                  <a:lnTo>
                    <a:pt x="595" y="77"/>
                  </a:lnTo>
                  <a:lnTo>
                    <a:pt x="594" y="75"/>
                  </a:lnTo>
                  <a:lnTo>
                    <a:pt x="595" y="75"/>
                  </a:lnTo>
                  <a:lnTo>
                    <a:pt x="599" y="79"/>
                  </a:lnTo>
                  <a:lnTo>
                    <a:pt x="601" y="81"/>
                  </a:lnTo>
                  <a:close/>
                  <a:moveTo>
                    <a:pt x="256" y="79"/>
                  </a:moveTo>
                  <a:lnTo>
                    <a:pt x="256" y="81"/>
                  </a:lnTo>
                  <a:lnTo>
                    <a:pt x="258" y="77"/>
                  </a:lnTo>
                  <a:lnTo>
                    <a:pt x="258" y="75"/>
                  </a:lnTo>
                  <a:lnTo>
                    <a:pt x="258" y="73"/>
                  </a:lnTo>
                  <a:lnTo>
                    <a:pt x="259" y="71"/>
                  </a:lnTo>
                  <a:lnTo>
                    <a:pt x="258" y="75"/>
                  </a:lnTo>
                  <a:lnTo>
                    <a:pt x="258" y="77"/>
                  </a:lnTo>
                  <a:lnTo>
                    <a:pt x="256" y="79"/>
                  </a:lnTo>
                  <a:close/>
                  <a:moveTo>
                    <a:pt x="261" y="69"/>
                  </a:moveTo>
                  <a:lnTo>
                    <a:pt x="261" y="67"/>
                  </a:lnTo>
                  <a:lnTo>
                    <a:pt x="261" y="65"/>
                  </a:lnTo>
                  <a:lnTo>
                    <a:pt x="263" y="65"/>
                  </a:lnTo>
                  <a:lnTo>
                    <a:pt x="263" y="63"/>
                  </a:lnTo>
                  <a:lnTo>
                    <a:pt x="265" y="63"/>
                  </a:lnTo>
                  <a:lnTo>
                    <a:pt x="263" y="63"/>
                  </a:lnTo>
                  <a:lnTo>
                    <a:pt x="263" y="65"/>
                  </a:lnTo>
                  <a:lnTo>
                    <a:pt x="261" y="67"/>
                  </a:lnTo>
                  <a:lnTo>
                    <a:pt x="261" y="69"/>
                  </a:lnTo>
                  <a:close/>
                  <a:moveTo>
                    <a:pt x="265" y="61"/>
                  </a:moveTo>
                  <a:lnTo>
                    <a:pt x="265" y="60"/>
                  </a:lnTo>
                  <a:lnTo>
                    <a:pt x="269" y="56"/>
                  </a:lnTo>
                  <a:lnTo>
                    <a:pt x="271" y="54"/>
                  </a:lnTo>
                  <a:lnTo>
                    <a:pt x="267" y="58"/>
                  </a:lnTo>
                  <a:lnTo>
                    <a:pt x="265" y="60"/>
                  </a:lnTo>
                  <a:lnTo>
                    <a:pt x="265" y="61"/>
                  </a:lnTo>
                  <a:close/>
                  <a:moveTo>
                    <a:pt x="275" y="50"/>
                  </a:moveTo>
                  <a:lnTo>
                    <a:pt x="281" y="52"/>
                  </a:lnTo>
                  <a:lnTo>
                    <a:pt x="277" y="52"/>
                  </a:lnTo>
                  <a:lnTo>
                    <a:pt x="275" y="52"/>
                  </a:lnTo>
                  <a:lnTo>
                    <a:pt x="273" y="52"/>
                  </a:lnTo>
                  <a:lnTo>
                    <a:pt x="275" y="52"/>
                  </a:lnTo>
                  <a:lnTo>
                    <a:pt x="275" y="50"/>
                  </a:lnTo>
                  <a:close/>
                  <a:moveTo>
                    <a:pt x="476" y="40"/>
                  </a:moveTo>
                  <a:lnTo>
                    <a:pt x="480" y="44"/>
                  </a:lnTo>
                  <a:lnTo>
                    <a:pt x="482" y="44"/>
                  </a:lnTo>
                  <a:lnTo>
                    <a:pt x="484" y="44"/>
                  </a:lnTo>
                  <a:lnTo>
                    <a:pt x="482" y="46"/>
                  </a:lnTo>
                  <a:lnTo>
                    <a:pt x="482" y="44"/>
                  </a:lnTo>
                  <a:lnTo>
                    <a:pt x="480" y="44"/>
                  </a:lnTo>
                  <a:lnTo>
                    <a:pt x="476" y="42"/>
                  </a:lnTo>
                  <a:lnTo>
                    <a:pt x="475" y="42"/>
                  </a:lnTo>
                  <a:lnTo>
                    <a:pt x="476" y="40"/>
                  </a:lnTo>
                  <a:close/>
                  <a:moveTo>
                    <a:pt x="361" y="0"/>
                  </a:moveTo>
                  <a:lnTo>
                    <a:pt x="363" y="0"/>
                  </a:lnTo>
                  <a:lnTo>
                    <a:pt x="361" y="0"/>
                  </a:lnTo>
                  <a:lnTo>
                    <a:pt x="359" y="2"/>
                  </a:lnTo>
                  <a:lnTo>
                    <a:pt x="359" y="4"/>
                  </a:lnTo>
                  <a:lnTo>
                    <a:pt x="361" y="4"/>
                  </a:lnTo>
                  <a:lnTo>
                    <a:pt x="361" y="6"/>
                  </a:lnTo>
                  <a:lnTo>
                    <a:pt x="365" y="6"/>
                  </a:lnTo>
                  <a:lnTo>
                    <a:pt x="367" y="8"/>
                  </a:lnTo>
                  <a:lnTo>
                    <a:pt x="369" y="10"/>
                  </a:lnTo>
                  <a:lnTo>
                    <a:pt x="367" y="10"/>
                  </a:lnTo>
                  <a:lnTo>
                    <a:pt x="367" y="12"/>
                  </a:lnTo>
                  <a:lnTo>
                    <a:pt x="369" y="10"/>
                  </a:lnTo>
                  <a:lnTo>
                    <a:pt x="371" y="10"/>
                  </a:lnTo>
                  <a:lnTo>
                    <a:pt x="373" y="10"/>
                  </a:lnTo>
                  <a:lnTo>
                    <a:pt x="375" y="10"/>
                  </a:lnTo>
                  <a:lnTo>
                    <a:pt x="375" y="12"/>
                  </a:lnTo>
                  <a:lnTo>
                    <a:pt x="377" y="12"/>
                  </a:lnTo>
                  <a:lnTo>
                    <a:pt x="377" y="13"/>
                  </a:lnTo>
                  <a:lnTo>
                    <a:pt x="377" y="15"/>
                  </a:lnTo>
                  <a:lnTo>
                    <a:pt x="375" y="15"/>
                  </a:lnTo>
                  <a:lnTo>
                    <a:pt x="375" y="17"/>
                  </a:lnTo>
                  <a:lnTo>
                    <a:pt x="373" y="17"/>
                  </a:lnTo>
                  <a:lnTo>
                    <a:pt x="373" y="19"/>
                  </a:lnTo>
                  <a:lnTo>
                    <a:pt x="371" y="21"/>
                  </a:lnTo>
                  <a:lnTo>
                    <a:pt x="367" y="21"/>
                  </a:lnTo>
                  <a:lnTo>
                    <a:pt x="369" y="21"/>
                  </a:lnTo>
                  <a:lnTo>
                    <a:pt x="369" y="23"/>
                  </a:lnTo>
                  <a:lnTo>
                    <a:pt x="367" y="23"/>
                  </a:lnTo>
                  <a:lnTo>
                    <a:pt x="365" y="23"/>
                  </a:lnTo>
                  <a:lnTo>
                    <a:pt x="367" y="23"/>
                  </a:lnTo>
                  <a:lnTo>
                    <a:pt x="369" y="23"/>
                  </a:lnTo>
                  <a:lnTo>
                    <a:pt x="367" y="23"/>
                  </a:lnTo>
                  <a:lnTo>
                    <a:pt x="367" y="25"/>
                  </a:lnTo>
                  <a:lnTo>
                    <a:pt x="369" y="23"/>
                  </a:lnTo>
                  <a:lnTo>
                    <a:pt x="369" y="25"/>
                  </a:lnTo>
                  <a:lnTo>
                    <a:pt x="369" y="27"/>
                  </a:lnTo>
                  <a:lnTo>
                    <a:pt x="369" y="29"/>
                  </a:lnTo>
                  <a:lnTo>
                    <a:pt x="369" y="31"/>
                  </a:lnTo>
                  <a:lnTo>
                    <a:pt x="371" y="31"/>
                  </a:lnTo>
                  <a:lnTo>
                    <a:pt x="371" y="29"/>
                  </a:lnTo>
                  <a:lnTo>
                    <a:pt x="371" y="27"/>
                  </a:lnTo>
                  <a:lnTo>
                    <a:pt x="373" y="27"/>
                  </a:lnTo>
                  <a:lnTo>
                    <a:pt x="375" y="27"/>
                  </a:lnTo>
                  <a:lnTo>
                    <a:pt x="375" y="29"/>
                  </a:lnTo>
                  <a:lnTo>
                    <a:pt x="375" y="27"/>
                  </a:lnTo>
                  <a:lnTo>
                    <a:pt x="377" y="27"/>
                  </a:lnTo>
                  <a:lnTo>
                    <a:pt x="377" y="25"/>
                  </a:lnTo>
                  <a:lnTo>
                    <a:pt x="377" y="23"/>
                  </a:lnTo>
                  <a:lnTo>
                    <a:pt x="377" y="21"/>
                  </a:lnTo>
                  <a:lnTo>
                    <a:pt x="379" y="19"/>
                  </a:lnTo>
                  <a:lnTo>
                    <a:pt x="380" y="19"/>
                  </a:lnTo>
                  <a:lnTo>
                    <a:pt x="380" y="17"/>
                  </a:lnTo>
                  <a:lnTo>
                    <a:pt x="380" y="19"/>
                  </a:lnTo>
                  <a:lnTo>
                    <a:pt x="382" y="19"/>
                  </a:lnTo>
                  <a:lnTo>
                    <a:pt x="382" y="17"/>
                  </a:lnTo>
                  <a:lnTo>
                    <a:pt x="380" y="17"/>
                  </a:lnTo>
                  <a:lnTo>
                    <a:pt x="380" y="15"/>
                  </a:lnTo>
                  <a:lnTo>
                    <a:pt x="382" y="13"/>
                  </a:lnTo>
                  <a:lnTo>
                    <a:pt x="382" y="15"/>
                  </a:lnTo>
                  <a:lnTo>
                    <a:pt x="382" y="13"/>
                  </a:lnTo>
                  <a:lnTo>
                    <a:pt x="382" y="12"/>
                  </a:lnTo>
                  <a:lnTo>
                    <a:pt x="384" y="12"/>
                  </a:lnTo>
                  <a:lnTo>
                    <a:pt x="384" y="13"/>
                  </a:lnTo>
                  <a:lnTo>
                    <a:pt x="384" y="15"/>
                  </a:lnTo>
                  <a:lnTo>
                    <a:pt x="384" y="17"/>
                  </a:lnTo>
                  <a:lnTo>
                    <a:pt x="382" y="19"/>
                  </a:lnTo>
                  <a:lnTo>
                    <a:pt x="384" y="19"/>
                  </a:lnTo>
                  <a:lnTo>
                    <a:pt x="384" y="17"/>
                  </a:lnTo>
                  <a:lnTo>
                    <a:pt x="384" y="15"/>
                  </a:lnTo>
                  <a:lnTo>
                    <a:pt x="384" y="13"/>
                  </a:lnTo>
                  <a:lnTo>
                    <a:pt x="386" y="13"/>
                  </a:lnTo>
                  <a:lnTo>
                    <a:pt x="386" y="15"/>
                  </a:lnTo>
                  <a:lnTo>
                    <a:pt x="388" y="15"/>
                  </a:lnTo>
                  <a:lnTo>
                    <a:pt x="390" y="17"/>
                  </a:lnTo>
                  <a:lnTo>
                    <a:pt x="392" y="19"/>
                  </a:lnTo>
                  <a:lnTo>
                    <a:pt x="390" y="21"/>
                  </a:lnTo>
                  <a:lnTo>
                    <a:pt x="390" y="23"/>
                  </a:lnTo>
                  <a:lnTo>
                    <a:pt x="390" y="25"/>
                  </a:lnTo>
                  <a:lnTo>
                    <a:pt x="388" y="25"/>
                  </a:lnTo>
                  <a:lnTo>
                    <a:pt x="390" y="25"/>
                  </a:lnTo>
                  <a:lnTo>
                    <a:pt x="390" y="27"/>
                  </a:lnTo>
                  <a:lnTo>
                    <a:pt x="392" y="29"/>
                  </a:lnTo>
                  <a:lnTo>
                    <a:pt x="394" y="27"/>
                  </a:lnTo>
                  <a:lnTo>
                    <a:pt x="396" y="27"/>
                  </a:lnTo>
                  <a:lnTo>
                    <a:pt x="396" y="29"/>
                  </a:lnTo>
                  <a:lnTo>
                    <a:pt x="398" y="29"/>
                  </a:lnTo>
                  <a:lnTo>
                    <a:pt x="396" y="29"/>
                  </a:lnTo>
                  <a:lnTo>
                    <a:pt x="398" y="31"/>
                  </a:lnTo>
                  <a:lnTo>
                    <a:pt x="398" y="29"/>
                  </a:lnTo>
                  <a:lnTo>
                    <a:pt x="400" y="27"/>
                  </a:lnTo>
                  <a:lnTo>
                    <a:pt x="402" y="27"/>
                  </a:lnTo>
                  <a:lnTo>
                    <a:pt x="402" y="25"/>
                  </a:lnTo>
                  <a:lnTo>
                    <a:pt x="409" y="25"/>
                  </a:lnTo>
                  <a:lnTo>
                    <a:pt x="411" y="25"/>
                  </a:lnTo>
                  <a:lnTo>
                    <a:pt x="411" y="23"/>
                  </a:lnTo>
                  <a:lnTo>
                    <a:pt x="413" y="23"/>
                  </a:lnTo>
                  <a:lnTo>
                    <a:pt x="415" y="23"/>
                  </a:lnTo>
                  <a:lnTo>
                    <a:pt x="415" y="25"/>
                  </a:lnTo>
                  <a:lnTo>
                    <a:pt x="415" y="23"/>
                  </a:lnTo>
                  <a:lnTo>
                    <a:pt x="417" y="23"/>
                  </a:lnTo>
                  <a:lnTo>
                    <a:pt x="417" y="25"/>
                  </a:lnTo>
                  <a:lnTo>
                    <a:pt x="419" y="25"/>
                  </a:lnTo>
                  <a:lnTo>
                    <a:pt x="419" y="27"/>
                  </a:lnTo>
                  <a:lnTo>
                    <a:pt x="419" y="25"/>
                  </a:lnTo>
                  <a:lnTo>
                    <a:pt x="421" y="25"/>
                  </a:lnTo>
                  <a:lnTo>
                    <a:pt x="421" y="27"/>
                  </a:lnTo>
                  <a:lnTo>
                    <a:pt x="421" y="29"/>
                  </a:lnTo>
                  <a:lnTo>
                    <a:pt x="423" y="27"/>
                  </a:lnTo>
                  <a:lnTo>
                    <a:pt x="421" y="25"/>
                  </a:lnTo>
                  <a:lnTo>
                    <a:pt x="425" y="25"/>
                  </a:lnTo>
                  <a:lnTo>
                    <a:pt x="427" y="27"/>
                  </a:lnTo>
                  <a:lnTo>
                    <a:pt x="428" y="29"/>
                  </a:lnTo>
                  <a:lnTo>
                    <a:pt x="427" y="33"/>
                  </a:lnTo>
                  <a:lnTo>
                    <a:pt x="427" y="35"/>
                  </a:lnTo>
                  <a:lnTo>
                    <a:pt x="425" y="35"/>
                  </a:lnTo>
                  <a:lnTo>
                    <a:pt x="425" y="37"/>
                  </a:lnTo>
                  <a:lnTo>
                    <a:pt x="425" y="38"/>
                  </a:lnTo>
                  <a:lnTo>
                    <a:pt x="428" y="38"/>
                  </a:lnTo>
                  <a:lnTo>
                    <a:pt x="430" y="38"/>
                  </a:lnTo>
                  <a:lnTo>
                    <a:pt x="432" y="40"/>
                  </a:lnTo>
                  <a:lnTo>
                    <a:pt x="430" y="40"/>
                  </a:lnTo>
                  <a:lnTo>
                    <a:pt x="427" y="40"/>
                  </a:lnTo>
                  <a:lnTo>
                    <a:pt x="425" y="40"/>
                  </a:lnTo>
                  <a:lnTo>
                    <a:pt x="425" y="38"/>
                  </a:lnTo>
                  <a:lnTo>
                    <a:pt x="423" y="40"/>
                  </a:lnTo>
                  <a:lnTo>
                    <a:pt x="425" y="42"/>
                  </a:lnTo>
                  <a:lnTo>
                    <a:pt x="425" y="40"/>
                  </a:lnTo>
                  <a:lnTo>
                    <a:pt x="432" y="40"/>
                  </a:lnTo>
                  <a:lnTo>
                    <a:pt x="434" y="40"/>
                  </a:lnTo>
                  <a:lnTo>
                    <a:pt x="436" y="40"/>
                  </a:lnTo>
                  <a:lnTo>
                    <a:pt x="436" y="42"/>
                  </a:lnTo>
                  <a:lnTo>
                    <a:pt x="434" y="42"/>
                  </a:lnTo>
                  <a:lnTo>
                    <a:pt x="436" y="44"/>
                  </a:lnTo>
                  <a:lnTo>
                    <a:pt x="434" y="44"/>
                  </a:lnTo>
                  <a:lnTo>
                    <a:pt x="432" y="46"/>
                  </a:lnTo>
                  <a:lnTo>
                    <a:pt x="436" y="46"/>
                  </a:lnTo>
                  <a:lnTo>
                    <a:pt x="442" y="46"/>
                  </a:lnTo>
                  <a:lnTo>
                    <a:pt x="442" y="48"/>
                  </a:lnTo>
                  <a:lnTo>
                    <a:pt x="444" y="48"/>
                  </a:lnTo>
                  <a:lnTo>
                    <a:pt x="444" y="50"/>
                  </a:lnTo>
                  <a:lnTo>
                    <a:pt x="446" y="50"/>
                  </a:lnTo>
                  <a:lnTo>
                    <a:pt x="446" y="48"/>
                  </a:lnTo>
                  <a:lnTo>
                    <a:pt x="446" y="46"/>
                  </a:lnTo>
                  <a:lnTo>
                    <a:pt x="450" y="46"/>
                  </a:lnTo>
                  <a:lnTo>
                    <a:pt x="450" y="44"/>
                  </a:lnTo>
                  <a:lnTo>
                    <a:pt x="451" y="44"/>
                  </a:lnTo>
                  <a:lnTo>
                    <a:pt x="453" y="44"/>
                  </a:lnTo>
                  <a:lnTo>
                    <a:pt x="451" y="44"/>
                  </a:lnTo>
                  <a:lnTo>
                    <a:pt x="455" y="42"/>
                  </a:lnTo>
                  <a:lnTo>
                    <a:pt x="455" y="44"/>
                  </a:lnTo>
                  <a:lnTo>
                    <a:pt x="455" y="42"/>
                  </a:lnTo>
                  <a:lnTo>
                    <a:pt x="455" y="44"/>
                  </a:lnTo>
                  <a:lnTo>
                    <a:pt x="457" y="44"/>
                  </a:lnTo>
                  <a:lnTo>
                    <a:pt x="459" y="44"/>
                  </a:lnTo>
                  <a:lnTo>
                    <a:pt x="459" y="46"/>
                  </a:lnTo>
                  <a:lnTo>
                    <a:pt x="457" y="48"/>
                  </a:lnTo>
                  <a:lnTo>
                    <a:pt x="459" y="48"/>
                  </a:lnTo>
                  <a:lnTo>
                    <a:pt x="461" y="46"/>
                  </a:lnTo>
                  <a:lnTo>
                    <a:pt x="463" y="46"/>
                  </a:lnTo>
                  <a:lnTo>
                    <a:pt x="467" y="42"/>
                  </a:lnTo>
                  <a:lnTo>
                    <a:pt x="467" y="44"/>
                  </a:lnTo>
                  <a:lnTo>
                    <a:pt x="469" y="44"/>
                  </a:lnTo>
                  <a:lnTo>
                    <a:pt x="469" y="42"/>
                  </a:lnTo>
                  <a:lnTo>
                    <a:pt x="471" y="42"/>
                  </a:lnTo>
                  <a:lnTo>
                    <a:pt x="473" y="42"/>
                  </a:lnTo>
                  <a:lnTo>
                    <a:pt x="473" y="44"/>
                  </a:lnTo>
                  <a:lnTo>
                    <a:pt x="475" y="44"/>
                  </a:lnTo>
                  <a:lnTo>
                    <a:pt x="475" y="42"/>
                  </a:lnTo>
                  <a:lnTo>
                    <a:pt x="480" y="46"/>
                  </a:lnTo>
                  <a:lnTo>
                    <a:pt x="480" y="48"/>
                  </a:lnTo>
                  <a:lnTo>
                    <a:pt x="482" y="46"/>
                  </a:lnTo>
                  <a:lnTo>
                    <a:pt x="482" y="48"/>
                  </a:lnTo>
                  <a:lnTo>
                    <a:pt x="484" y="48"/>
                  </a:lnTo>
                  <a:lnTo>
                    <a:pt x="486" y="48"/>
                  </a:lnTo>
                  <a:lnTo>
                    <a:pt x="488" y="50"/>
                  </a:lnTo>
                  <a:lnTo>
                    <a:pt x="488" y="52"/>
                  </a:lnTo>
                  <a:lnTo>
                    <a:pt x="490" y="52"/>
                  </a:lnTo>
                  <a:lnTo>
                    <a:pt x="492" y="50"/>
                  </a:lnTo>
                  <a:lnTo>
                    <a:pt x="494" y="50"/>
                  </a:lnTo>
                  <a:lnTo>
                    <a:pt x="496" y="52"/>
                  </a:lnTo>
                  <a:lnTo>
                    <a:pt x="496" y="54"/>
                  </a:lnTo>
                  <a:lnTo>
                    <a:pt x="498" y="54"/>
                  </a:lnTo>
                  <a:lnTo>
                    <a:pt x="498" y="52"/>
                  </a:lnTo>
                  <a:lnTo>
                    <a:pt x="499" y="52"/>
                  </a:lnTo>
                  <a:lnTo>
                    <a:pt x="499" y="54"/>
                  </a:lnTo>
                  <a:lnTo>
                    <a:pt x="499" y="56"/>
                  </a:lnTo>
                  <a:lnTo>
                    <a:pt x="501" y="58"/>
                  </a:lnTo>
                  <a:lnTo>
                    <a:pt x="505" y="58"/>
                  </a:lnTo>
                  <a:lnTo>
                    <a:pt x="509" y="60"/>
                  </a:lnTo>
                  <a:lnTo>
                    <a:pt x="509" y="58"/>
                  </a:lnTo>
                  <a:lnTo>
                    <a:pt x="509" y="60"/>
                  </a:lnTo>
                  <a:lnTo>
                    <a:pt x="511" y="60"/>
                  </a:lnTo>
                  <a:lnTo>
                    <a:pt x="515" y="60"/>
                  </a:lnTo>
                  <a:lnTo>
                    <a:pt x="515" y="58"/>
                  </a:lnTo>
                  <a:lnTo>
                    <a:pt x="517" y="58"/>
                  </a:lnTo>
                  <a:lnTo>
                    <a:pt x="521" y="60"/>
                  </a:lnTo>
                  <a:lnTo>
                    <a:pt x="524" y="58"/>
                  </a:lnTo>
                  <a:lnTo>
                    <a:pt x="526" y="60"/>
                  </a:lnTo>
                  <a:lnTo>
                    <a:pt x="528" y="60"/>
                  </a:lnTo>
                  <a:lnTo>
                    <a:pt x="530" y="60"/>
                  </a:lnTo>
                  <a:lnTo>
                    <a:pt x="532" y="61"/>
                  </a:lnTo>
                  <a:lnTo>
                    <a:pt x="534" y="63"/>
                  </a:lnTo>
                  <a:lnTo>
                    <a:pt x="536" y="63"/>
                  </a:lnTo>
                  <a:lnTo>
                    <a:pt x="536" y="65"/>
                  </a:lnTo>
                  <a:lnTo>
                    <a:pt x="538" y="65"/>
                  </a:lnTo>
                  <a:lnTo>
                    <a:pt x="540" y="65"/>
                  </a:lnTo>
                  <a:lnTo>
                    <a:pt x="540" y="67"/>
                  </a:lnTo>
                  <a:lnTo>
                    <a:pt x="542" y="67"/>
                  </a:lnTo>
                  <a:lnTo>
                    <a:pt x="546" y="69"/>
                  </a:lnTo>
                  <a:lnTo>
                    <a:pt x="546" y="67"/>
                  </a:lnTo>
                  <a:lnTo>
                    <a:pt x="547" y="67"/>
                  </a:lnTo>
                  <a:lnTo>
                    <a:pt x="549" y="69"/>
                  </a:lnTo>
                  <a:lnTo>
                    <a:pt x="551" y="67"/>
                  </a:lnTo>
                  <a:lnTo>
                    <a:pt x="553" y="65"/>
                  </a:lnTo>
                  <a:lnTo>
                    <a:pt x="557" y="65"/>
                  </a:lnTo>
                  <a:lnTo>
                    <a:pt x="557" y="63"/>
                  </a:lnTo>
                  <a:lnTo>
                    <a:pt x="559" y="63"/>
                  </a:lnTo>
                  <a:lnTo>
                    <a:pt x="559" y="65"/>
                  </a:lnTo>
                  <a:lnTo>
                    <a:pt x="559" y="67"/>
                  </a:lnTo>
                  <a:lnTo>
                    <a:pt x="559" y="65"/>
                  </a:lnTo>
                  <a:lnTo>
                    <a:pt x="559" y="63"/>
                  </a:lnTo>
                  <a:lnTo>
                    <a:pt x="561" y="63"/>
                  </a:lnTo>
                  <a:lnTo>
                    <a:pt x="563" y="63"/>
                  </a:lnTo>
                  <a:lnTo>
                    <a:pt x="563" y="61"/>
                  </a:lnTo>
                  <a:lnTo>
                    <a:pt x="565" y="61"/>
                  </a:lnTo>
                  <a:lnTo>
                    <a:pt x="565" y="63"/>
                  </a:lnTo>
                  <a:lnTo>
                    <a:pt x="567" y="63"/>
                  </a:lnTo>
                  <a:lnTo>
                    <a:pt x="567" y="61"/>
                  </a:lnTo>
                  <a:lnTo>
                    <a:pt x="567" y="63"/>
                  </a:lnTo>
                  <a:lnTo>
                    <a:pt x="569" y="63"/>
                  </a:lnTo>
                  <a:lnTo>
                    <a:pt x="571" y="61"/>
                  </a:lnTo>
                  <a:lnTo>
                    <a:pt x="571" y="63"/>
                  </a:lnTo>
                  <a:lnTo>
                    <a:pt x="571" y="65"/>
                  </a:lnTo>
                  <a:lnTo>
                    <a:pt x="571" y="63"/>
                  </a:lnTo>
                  <a:lnTo>
                    <a:pt x="571" y="61"/>
                  </a:lnTo>
                  <a:lnTo>
                    <a:pt x="572" y="61"/>
                  </a:lnTo>
                  <a:lnTo>
                    <a:pt x="572" y="63"/>
                  </a:lnTo>
                  <a:lnTo>
                    <a:pt x="574" y="63"/>
                  </a:lnTo>
                  <a:lnTo>
                    <a:pt x="576" y="63"/>
                  </a:lnTo>
                  <a:lnTo>
                    <a:pt x="578" y="63"/>
                  </a:lnTo>
                  <a:lnTo>
                    <a:pt x="582" y="67"/>
                  </a:lnTo>
                  <a:lnTo>
                    <a:pt x="582" y="69"/>
                  </a:lnTo>
                  <a:lnTo>
                    <a:pt x="582" y="67"/>
                  </a:lnTo>
                  <a:lnTo>
                    <a:pt x="584" y="67"/>
                  </a:lnTo>
                  <a:lnTo>
                    <a:pt x="584" y="69"/>
                  </a:lnTo>
                  <a:lnTo>
                    <a:pt x="586" y="71"/>
                  </a:lnTo>
                  <a:lnTo>
                    <a:pt x="584" y="71"/>
                  </a:lnTo>
                  <a:lnTo>
                    <a:pt x="586" y="71"/>
                  </a:lnTo>
                  <a:lnTo>
                    <a:pt x="586" y="73"/>
                  </a:lnTo>
                  <a:lnTo>
                    <a:pt x="588" y="73"/>
                  </a:lnTo>
                  <a:lnTo>
                    <a:pt x="590" y="75"/>
                  </a:lnTo>
                  <a:lnTo>
                    <a:pt x="592" y="75"/>
                  </a:lnTo>
                  <a:lnTo>
                    <a:pt x="592" y="77"/>
                  </a:lnTo>
                  <a:lnTo>
                    <a:pt x="594" y="75"/>
                  </a:lnTo>
                  <a:lnTo>
                    <a:pt x="594" y="77"/>
                  </a:lnTo>
                  <a:lnTo>
                    <a:pt x="597" y="79"/>
                  </a:lnTo>
                  <a:lnTo>
                    <a:pt x="599" y="79"/>
                  </a:lnTo>
                  <a:lnTo>
                    <a:pt x="599" y="81"/>
                  </a:lnTo>
                  <a:lnTo>
                    <a:pt x="601" y="83"/>
                  </a:lnTo>
                  <a:lnTo>
                    <a:pt x="603" y="84"/>
                  </a:lnTo>
                  <a:lnTo>
                    <a:pt x="603" y="83"/>
                  </a:lnTo>
                  <a:lnTo>
                    <a:pt x="603" y="81"/>
                  </a:lnTo>
                  <a:lnTo>
                    <a:pt x="607" y="83"/>
                  </a:lnTo>
                  <a:lnTo>
                    <a:pt x="607" y="90"/>
                  </a:lnTo>
                  <a:lnTo>
                    <a:pt x="607" y="96"/>
                  </a:lnTo>
                  <a:lnTo>
                    <a:pt x="607" y="104"/>
                  </a:lnTo>
                  <a:lnTo>
                    <a:pt x="607" y="109"/>
                  </a:lnTo>
                  <a:lnTo>
                    <a:pt x="607" y="115"/>
                  </a:lnTo>
                  <a:lnTo>
                    <a:pt x="607" y="123"/>
                  </a:lnTo>
                  <a:lnTo>
                    <a:pt x="607" y="129"/>
                  </a:lnTo>
                  <a:lnTo>
                    <a:pt x="607" y="134"/>
                  </a:lnTo>
                  <a:lnTo>
                    <a:pt x="607" y="142"/>
                  </a:lnTo>
                  <a:lnTo>
                    <a:pt x="607" y="148"/>
                  </a:lnTo>
                  <a:lnTo>
                    <a:pt x="607" y="154"/>
                  </a:lnTo>
                  <a:lnTo>
                    <a:pt x="607" y="159"/>
                  </a:lnTo>
                  <a:lnTo>
                    <a:pt x="607" y="167"/>
                  </a:lnTo>
                  <a:lnTo>
                    <a:pt x="607" y="173"/>
                  </a:lnTo>
                  <a:lnTo>
                    <a:pt x="607" y="179"/>
                  </a:lnTo>
                  <a:lnTo>
                    <a:pt x="607" y="184"/>
                  </a:lnTo>
                  <a:lnTo>
                    <a:pt x="607" y="190"/>
                  </a:lnTo>
                  <a:lnTo>
                    <a:pt x="607" y="196"/>
                  </a:lnTo>
                  <a:lnTo>
                    <a:pt x="607" y="202"/>
                  </a:lnTo>
                  <a:lnTo>
                    <a:pt x="607" y="209"/>
                  </a:lnTo>
                  <a:lnTo>
                    <a:pt x="607" y="215"/>
                  </a:lnTo>
                  <a:lnTo>
                    <a:pt x="607" y="221"/>
                  </a:lnTo>
                  <a:lnTo>
                    <a:pt x="607" y="227"/>
                  </a:lnTo>
                  <a:lnTo>
                    <a:pt x="607" y="232"/>
                  </a:lnTo>
                  <a:lnTo>
                    <a:pt x="607" y="238"/>
                  </a:lnTo>
                  <a:lnTo>
                    <a:pt x="607" y="244"/>
                  </a:lnTo>
                  <a:lnTo>
                    <a:pt x="607" y="248"/>
                  </a:lnTo>
                  <a:lnTo>
                    <a:pt x="607" y="253"/>
                  </a:lnTo>
                  <a:lnTo>
                    <a:pt x="607" y="259"/>
                  </a:lnTo>
                  <a:lnTo>
                    <a:pt x="607" y="265"/>
                  </a:lnTo>
                  <a:lnTo>
                    <a:pt x="607" y="271"/>
                  </a:lnTo>
                  <a:lnTo>
                    <a:pt x="607" y="276"/>
                  </a:lnTo>
                  <a:lnTo>
                    <a:pt x="607" y="282"/>
                  </a:lnTo>
                  <a:lnTo>
                    <a:pt x="607" y="288"/>
                  </a:lnTo>
                  <a:lnTo>
                    <a:pt x="607" y="292"/>
                  </a:lnTo>
                  <a:lnTo>
                    <a:pt x="607" y="298"/>
                  </a:lnTo>
                  <a:lnTo>
                    <a:pt x="607" y="303"/>
                  </a:lnTo>
                  <a:lnTo>
                    <a:pt x="607" y="309"/>
                  </a:lnTo>
                  <a:lnTo>
                    <a:pt x="607" y="315"/>
                  </a:lnTo>
                  <a:lnTo>
                    <a:pt x="607" y="319"/>
                  </a:lnTo>
                  <a:lnTo>
                    <a:pt x="607" y="324"/>
                  </a:lnTo>
                  <a:lnTo>
                    <a:pt x="607" y="330"/>
                  </a:lnTo>
                  <a:lnTo>
                    <a:pt x="607" y="336"/>
                  </a:lnTo>
                  <a:lnTo>
                    <a:pt x="607" y="340"/>
                  </a:lnTo>
                  <a:lnTo>
                    <a:pt x="607" y="346"/>
                  </a:lnTo>
                  <a:lnTo>
                    <a:pt x="607" y="351"/>
                  </a:lnTo>
                  <a:lnTo>
                    <a:pt x="607" y="355"/>
                  </a:lnTo>
                  <a:lnTo>
                    <a:pt x="607" y="361"/>
                  </a:lnTo>
                  <a:lnTo>
                    <a:pt x="607" y="365"/>
                  </a:lnTo>
                  <a:lnTo>
                    <a:pt x="607" y="371"/>
                  </a:lnTo>
                  <a:lnTo>
                    <a:pt x="607" y="376"/>
                  </a:lnTo>
                  <a:lnTo>
                    <a:pt x="607" y="380"/>
                  </a:lnTo>
                  <a:lnTo>
                    <a:pt x="607" y="386"/>
                  </a:lnTo>
                  <a:lnTo>
                    <a:pt x="607" y="390"/>
                  </a:lnTo>
                  <a:lnTo>
                    <a:pt x="607" y="395"/>
                  </a:lnTo>
                  <a:lnTo>
                    <a:pt x="607" y="399"/>
                  </a:lnTo>
                  <a:lnTo>
                    <a:pt x="607" y="405"/>
                  </a:lnTo>
                  <a:lnTo>
                    <a:pt x="607" y="411"/>
                  </a:lnTo>
                  <a:lnTo>
                    <a:pt x="607" y="415"/>
                  </a:lnTo>
                  <a:lnTo>
                    <a:pt x="607" y="419"/>
                  </a:lnTo>
                  <a:lnTo>
                    <a:pt x="607" y="424"/>
                  </a:lnTo>
                  <a:lnTo>
                    <a:pt x="607" y="428"/>
                  </a:lnTo>
                  <a:lnTo>
                    <a:pt x="607" y="434"/>
                  </a:lnTo>
                  <a:lnTo>
                    <a:pt x="607" y="438"/>
                  </a:lnTo>
                  <a:lnTo>
                    <a:pt x="607" y="440"/>
                  </a:lnTo>
                  <a:lnTo>
                    <a:pt x="609" y="440"/>
                  </a:lnTo>
                  <a:lnTo>
                    <a:pt x="611" y="440"/>
                  </a:lnTo>
                  <a:lnTo>
                    <a:pt x="613" y="442"/>
                  </a:lnTo>
                  <a:lnTo>
                    <a:pt x="615" y="442"/>
                  </a:lnTo>
                  <a:lnTo>
                    <a:pt x="617" y="440"/>
                  </a:lnTo>
                  <a:lnTo>
                    <a:pt x="619" y="440"/>
                  </a:lnTo>
                  <a:lnTo>
                    <a:pt x="620" y="442"/>
                  </a:lnTo>
                  <a:lnTo>
                    <a:pt x="622" y="443"/>
                  </a:lnTo>
                  <a:lnTo>
                    <a:pt x="624" y="443"/>
                  </a:lnTo>
                  <a:lnTo>
                    <a:pt x="624" y="442"/>
                  </a:lnTo>
                  <a:lnTo>
                    <a:pt x="626" y="440"/>
                  </a:lnTo>
                  <a:lnTo>
                    <a:pt x="628" y="440"/>
                  </a:lnTo>
                  <a:lnTo>
                    <a:pt x="628" y="438"/>
                  </a:lnTo>
                  <a:lnTo>
                    <a:pt x="630" y="438"/>
                  </a:lnTo>
                  <a:lnTo>
                    <a:pt x="632" y="438"/>
                  </a:lnTo>
                  <a:lnTo>
                    <a:pt x="636" y="438"/>
                  </a:lnTo>
                  <a:lnTo>
                    <a:pt x="638" y="438"/>
                  </a:lnTo>
                  <a:lnTo>
                    <a:pt x="638" y="440"/>
                  </a:lnTo>
                  <a:lnTo>
                    <a:pt x="638" y="442"/>
                  </a:lnTo>
                  <a:lnTo>
                    <a:pt x="638" y="443"/>
                  </a:lnTo>
                  <a:lnTo>
                    <a:pt x="636" y="445"/>
                  </a:lnTo>
                  <a:lnTo>
                    <a:pt x="638" y="447"/>
                  </a:lnTo>
                  <a:lnTo>
                    <a:pt x="638" y="449"/>
                  </a:lnTo>
                  <a:lnTo>
                    <a:pt x="640" y="449"/>
                  </a:lnTo>
                  <a:lnTo>
                    <a:pt x="642" y="451"/>
                  </a:lnTo>
                  <a:lnTo>
                    <a:pt x="643" y="451"/>
                  </a:lnTo>
                  <a:lnTo>
                    <a:pt x="643" y="453"/>
                  </a:lnTo>
                  <a:lnTo>
                    <a:pt x="645" y="455"/>
                  </a:lnTo>
                  <a:lnTo>
                    <a:pt x="645" y="457"/>
                  </a:lnTo>
                  <a:lnTo>
                    <a:pt x="647" y="459"/>
                  </a:lnTo>
                  <a:lnTo>
                    <a:pt x="649" y="461"/>
                  </a:lnTo>
                  <a:lnTo>
                    <a:pt x="651" y="463"/>
                  </a:lnTo>
                  <a:lnTo>
                    <a:pt x="655" y="465"/>
                  </a:lnTo>
                  <a:lnTo>
                    <a:pt x="657" y="468"/>
                  </a:lnTo>
                  <a:lnTo>
                    <a:pt x="659" y="470"/>
                  </a:lnTo>
                  <a:lnTo>
                    <a:pt x="661" y="472"/>
                  </a:lnTo>
                  <a:lnTo>
                    <a:pt x="663" y="472"/>
                  </a:lnTo>
                  <a:lnTo>
                    <a:pt x="663" y="474"/>
                  </a:lnTo>
                  <a:lnTo>
                    <a:pt x="663" y="476"/>
                  </a:lnTo>
                  <a:lnTo>
                    <a:pt x="663" y="478"/>
                  </a:lnTo>
                  <a:lnTo>
                    <a:pt x="663" y="480"/>
                  </a:lnTo>
                  <a:lnTo>
                    <a:pt x="663" y="482"/>
                  </a:lnTo>
                  <a:lnTo>
                    <a:pt x="663" y="484"/>
                  </a:lnTo>
                  <a:lnTo>
                    <a:pt x="665" y="484"/>
                  </a:lnTo>
                  <a:lnTo>
                    <a:pt x="667" y="482"/>
                  </a:lnTo>
                  <a:lnTo>
                    <a:pt x="667" y="480"/>
                  </a:lnTo>
                  <a:lnTo>
                    <a:pt x="668" y="480"/>
                  </a:lnTo>
                  <a:lnTo>
                    <a:pt x="670" y="478"/>
                  </a:lnTo>
                  <a:lnTo>
                    <a:pt x="672" y="476"/>
                  </a:lnTo>
                  <a:lnTo>
                    <a:pt x="674" y="476"/>
                  </a:lnTo>
                  <a:lnTo>
                    <a:pt x="674" y="474"/>
                  </a:lnTo>
                  <a:lnTo>
                    <a:pt x="676" y="476"/>
                  </a:lnTo>
                  <a:lnTo>
                    <a:pt x="678" y="476"/>
                  </a:lnTo>
                  <a:lnTo>
                    <a:pt x="678" y="474"/>
                  </a:lnTo>
                  <a:lnTo>
                    <a:pt x="680" y="472"/>
                  </a:lnTo>
                  <a:lnTo>
                    <a:pt x="680" y="470"/>
                  </a:lnTo>
                  <a:lnTo>
                    <a:pt x="680" y="468"/>
                  </a:lnTo>
                  <a:lnTo>
                    <a:pt x="680" y="467"/>
                  </a:lnTo>
                  <a:lnTo>
                    <a:pt x="682" y="467"/>
                  </a:lnTo>
                  <a:lnTo>
                    <a:pt x="682" y="465"/>
                  </a:lnTo>
                  <a:lnTo>
                    <a:pt x="684" y="463"/>
                  </a:lnTo>
                  <a:lnTo>
                    <a:pt x="682" y="463"/>
                  </a:lnTo>
                  <a:lnTo>
                    <a:pt x="682" y="461"/>
                  </a:lnTo>
                  <a:lnTo>
                    <a:pt x="684" y="461"/>
                  </a:lnTo>
                  <a:lnTo>
                    <a:pt x="686" y="461"/>
                  </a:lnTo>
                  <a:lnTo>
                    <a:pt x="688" y="459"/>
                  </a:lnTo>
                  <a:lnTo>
                    <a:pt x="690" y="459"/>
                  </a:lnTo>
                  <a:lnTo>
                    <a:pt x="693" y="457"/>
                  </a:lnTo>
                  <a:lnTo>
                    <a:pt x="695" y="455"/>
                  </a:lnTo>
                  <a:lnTo>
                    <a:pt x="697" y="457"/>
                  </a:lnTo>
                  <a:lnTo>
                    <a:pt x="699" y="459"/>
                  </a:lnTo>
                  <a:lnTo>
                    <a:pt x="699" y="461"/>
                  </a:lnTo>
                  <a:lnTo>
                    <a:pt x="701" y="461"/>
                  </a:lnTo>
                  <a:lnTo>
                    <a:pt x="703" y="463"/>
                  </a:lnTo>
                  <a:lnTo>
                    <a:pt x="703" y="465"/>
                  </a:lnTo>
                  <a:lnTo>
                    <a:pt x="703" y="467"/>
                  </a:lnTo>
                  <a:lnTo>
                    <a:pt x="701" y="467"/>
                  </a:lnTo>
                  <a:lnTo>
                    <a:pt x="703" y="468"/>
                  </a:lnTo>
                  <a:lnTo>
                    <a:pt x="703" y="470"/>
                  </a:lnTo>
                  <a:lnTo>
                    <a:pt x="705" y="472"/>
                  </a:lnTo>
                  <a:lnTo>
                    <a:pt x="707" y="472"/>
                  </a:lnTo>
                  <a:lnTo>
                    <a:pt x="709" y="472"/>
                  </a:lnTo>
                  <a:lnTo>
                    <a:pt x="709" y="474"/>
                  </a:lnTo>
                  <a:lnTo>
                    <a:pt x="709" y="476"/>
                  </a:lnTo>
                  <a:lnTo>
                    <a:pt x="711" y="476"/>
                  </a:lnTo>
                  <a:lnTo>
                    <a:pt x="713" y="476"/>
                  </a:lnTo>
                  <a:lnTo>
                    <a:pt x="713" y="478"/>
                  </a:lnTo>
                  <a:lnTo>
                    <a:pt x="713" y="480"/>
                  </a:lnTo>
                  <a:lnTo>
                    <a:pt x="713" y="482"/>
                  </a:lnTo>
                  <a:lnTo>
                    <a:pt x="715" y="482"/>
                  </a:lnTo>
                  <a:lnTo>
                    <a:pt x="715" y="484"/>
                  </a:lnTo>
                  <a:lnTo>
                    <a:pt x="715" y="486"/>
                  </a:lnTo>
                  <a:lnTo>
                    <a:pt x="716" y="486"/>
                  </a:lnTo>
                  <a:lnTo>
                    <a:pt x="718" y="488"/>
                  </a:lnTo>
                  <a:lnTo>
                    <a:pt x="720" y="488"/>
                  </a:lnTo>
                  <a:lnTo>
                    <a:pt x="722" y="490"/>
                  </a:lnTo>
                  <a:lnTo>
                    <a:pt x="724" y="491"/>
                  </a:lnTo>
                  <a:lnTo>
                    <a:pt x="724" y="493"/>
                  </a:lnTo>
                  <a:lnTo>
                    <a:pt x="726" y="495"/>
                  </a:lnTo>
                  <a:lnTo>
                    <a:pt x="728" y="497"/>
                  </a:lnTo>
                  <a:lnTo>
                    <a:pt x="728" y="499"/>
                  </a:lnTo>
                  <a:lnTo>
                    <a:pt x="728" y="501"/>
                  </a:lnTo>
                  <a:lnTo>
                    <a:pt x="730" y="501"/>
                  </a:lnTo>
                  <a:lnTo>
                    <a:pt x="730" y="505"/>
                  </a:lnTo>
                  <a:lnTo>
                    <a:pt x="732" y="507"/>
                  </a:lnTo>
                  <a:lnTo>
                    <a:pt x="734" y="509"/>
                  </a:lnTo>
                  <a:lnTo>
                    <a:pt x="734" y="511"/>
                  </a:lnTo>
                  <a:lnTo>
                    <a:pt x="736" y="513"/>
                  </a:lnTo>
                  <a:lnTo>
                    <a:pt x="736" y="514"/>
                  </a:lnTo>
                  <a:lnTo>
                    <a:pt x="738" y="516"/>
                  </a:lnTo>
                  <a:lnTo>
                    <a:pt x="739" y="520"/>
                  </a:lnTo>
                  <a:lnTo>
                    <a:pt x="741" y="522"/>
                  </a:lnTo>
                  <a:lnTo>
                    <a:pt x="741" y="526"/>
                  </a:lnTo>
                  <a:lnTo>
                    <a:pt x="743" y="528"/>
                  </a:lnTo>
                  <a:lnTo>
                    <a:pt x="745" y="530"/>
                  </a:lnTo>
                  <a:lnTo>
                    <a:pt x="745" y="532"/>
                  </a:lnTo>
                  <a:lnTo>
                    <a:pt x="747" y="534"/>
                  </a:lnTo>
                  <a:lnTo>
                    <a:pt x="747" y="536"/>
                  </a:lnTo>
                  <a:lnTo>
                    <a:pt x="745" y="538"/>
                  </a:lnTo>
                  <a:lnTo>
                    <a:pt x="749" y="539"/>
                  </a:lnTo>
                  <a:lnTo>
                    <a:pt x="751" y="539"/>
                  </a:lnTo>
                  <a:lnTo>
                    <a:pt x="749" y="543"/>
                  </a:lnTo>
                  <a:lnTo>
                    <a:pt x="753" y="545"/>
                  </a:lnTo>
                  <a:lnTo>
                    <a:pt x="753" y="547"/>
                  </a:lnTo>
                  <a:lnTo>
                    <a:pt x="753" y="549"/>
                  </a:lnTo>
                  <a:lnTo>
                    <a:pt x="753" y="551"/>
                  </a:lnTo>
                  <a:lnTo>
                    <a:pt x="755" y="553"/>
                  </a:lnTo>
                  <a:lnTo>
                    <a:pt x="757" y="551"/>
                  </a:lnTo>
                  <a:lnTo>
                    <a:pt x="759" y="551"/>
                  </a:lnTo>
                  <a:lnTo>
                    <a:pt x="759" y="553"/>
                  </a:lnTo>
                  <a:lnTo>
                    <a:pt x="761" y="555"/>
                  </a:lnTo>
                  <a:lnTo>
                    <a:pt x="763" y="557"/>
                  </a:lnTo>
                  <a:lnTo>
                    <a:pt x="764" y="557"/>
                  </a:lnTo>
                  <a:lnTo>
                    <a:pt x="766" y="559"/>
                  </a:lnTo>
                  <a:lnTo>
                    <a:pt x="770" y="559"/>
                  </a:lnTo>
                  <a:lnTo>
                    <a:pt x="772" y="561"/>
                  </a:lnTo>
                  <a:lnTo>
                    <a:pt x="772" y="562"/>
                  </a:lnTo>
                  <a:lnTo>
                    <a:pt x="774" y="562"/>
                  </a:lnTo>
                  <a:lnTo>
                    <a:pt x="776" y="562"/>
                  </a:lnTo>
                  <a:lnTo>
                    <a:pt x="776" y="564"/>
                  </a:lnTo>
                  <a:lnTo>
                    <a:pt x="776" y="566"/>
                  </a:lnTo>
                  <a:lnTo>
                    <a:pt x="778" y="566"/>
                  </a:lnTo>
                  <a:lnTo>
                    <a:pt x="780" y="566"/>
                  </a:lnTo>
                  <a:lnTo>
                    <a:pt x="782" y="566"/>
                  </a:lnTo>
                  <a:lnTo>
                    <a:pt x="782" y="568"/>
                  </a:lnTo>
                  <a:lnTo>
                    <a:pt x="782" y="570"/>
                  </a:lnTo>
                  <a:lnTo>
                    <a:pt x="782" y="572"/>
                  </a:lnTo>
                  <a:lnTo>
                    <a:pt x="782" y="574"/>
                  </a:lnTo>
                  <a:lnTo>
                    <a:pt x="780" y="574"/>
                  </a:lnTo>
                  <a:lnTo>
                    <a:pt x="780" y="576"/>
                  </a:lnTo>
                  <a:lnTo>
                    <a:pt x="780" y="578"/>
                  </a:lnTo>
                  <a:lnTo>
                    <a:pt x="780" y="580"/>
                  </a:lnTo>
                  <a:lnTo>
                    <a:pt x="780" y="582"/>
                  </a:lnTo>
                  <a:lnTo>
                    <a:pt x="782" y="584"/>
                  </a:lnTo>
                  <a:lnTo>
                    <a:pt x="782" y="586"/>
                  </a:lnTo>
                  <a:lnTo>
                    <a:pt x="782" y="587"/>
                  </a:lnTo>
                  <a:lnTo>
                    <a:pt x="784" y="589"/>
                  </a:lnTo>
                  <a:lnTo>
                    <a:pt x="782" y="589"/>
                  </a:lnTo>
                  <a:lnTo>
                    <a:pt x="782" y="591"/>
                  </a:lnTo>
                  <a:lnTo>
                    <a:pt x="780" y="591"/>
                  </a:lnTo>
                  <a:lnTo>
                    <a:pt x="780" y="593"/>
                  </a:lnTo>
                  <a:lnTo>
                    <a:pt x="780" y="595"/>
                  </a:lnTo>
                  <a:lnTo>
                    <a:pt x="778" y="597"/>
                  </a:lnTo>
                  <a:lnTo>
                    <a:pt x="778" y="599"/>
                  </a:lnTo>
                  <a:lnTo>
                    <a:pt x="776" y="599"/>
                  </a:lnTo>
                  <a:lnTo>
                    <a:pt x="776" y="601"/>
                  </a:lnTo>
                  <a:lnTo>
                    <a:pt x="774" y="601"/>
                  </a:lnTo>
                  <a:lnTo>
                    <a:pt x="774" y="603"/>
                  </a:lnTo>
                  <a:lnTo>
                    <a:pt x="772" y="603"/>
                  </a:lnTo>
                  <a:lnTo>
                    <a:pt x="774" y="601"/>
                  </a:lnTo>
                  <a:lnTo>
                    <a:pt x="772" y="601"/>
                  </a:lnTo>
                  <a:lnTo>
                    <a:pt x="772" y="603"/>
                  </a:lnTo>
                  <a:lnTo>
                    <a:pt x="770" y="603"/>
                  </a:lnTo>
                  <a:lnTo>
                    <a:pt x="772" y="603"/>
                  </a:lnTo>
                  <a:lnTo>
                    <a:pt x="772" y="601"/>
                  </a:lnTo>
                  <a:lnTo>
                    <a:pt x="770" y="601"/>
                  </a:lnTo>
                  <a:lnTo>
                    <a:pt x="770" y="599"/>
                  </a:lnTo>
                  <a:lnTo>
                    <a:pt x="770" y="597"/>
                  </a:lnTo>
                  <a:lnTo>
                    <a:pt x="770" y="599"/>
                  </a:lnTo>
                  <a:lnTo>
                    <a:pt x="770" y="601"/>
                  </a:lnTo>
                  <a:lnTo>
                    <a:pt x="770" y="603"/>
                  </a:lnTo>
                  <a:lnTo>
                    <a:pt x="770" y="601"/>
                  </a:lnTo>
                  <a:lnTo>
                    <a:pt x="770" y="603"/>
                  </a:lnTo>
                  <a:lnTo>
                    <a:pt x="768" y="603"/>
                  </a:lnTo>
                  <a:lnTo>
                    <a:pt x="768" y="601"/>
                  </a:lnTo>
                  <a:lnTo>
                    <a:pt x="768" y="599"/>
                  </a:lnTo>
                  <a:lnTo>
                    <a:pt x="766" y="597"/>
                  </a:lnTo>
                  <a:lnTo>
                    <a:pt x="766" y="595"/>
                  </a:lnTo>
                  <a:lnTo>
                    <a:pt x="768" y="595"/>
                  </a:lnTo>
                  <a:lnTo>
                    <a:pt x="768" y="593"/>
                  </a:lnTo>
                  <a:lnTo>
                    <a:pt x="770" y="593"/>
                  </a:lnTo>
                  <a:lnTo>
                    <a:pt x="770" y="595"/>
                  </a:lnTo>
                  <a:lnTo>
                    <a:pt x="772" y="595"/>
                  </a:lnTo>
                  <a:lnTo>
                    <a:pt x="772" y="593"/>
                  </a:lnTo>
                  <a:lnTo>
                    <a:pt x="772" y="591"/>
                  </a:lnTo>
                  <a:lnTo>
                    <a:pt x="774" y="591"/>
                  </a:lnTo>
                  <a:lnTo>
                    <a:pt x="776" y="587"/>
                  </a:lnTo>
                  <a:lnTo>
                    <a:pt x="774" y="587"/>
                  </a:lnTo>
                  <a:lnTo>
                    <a:pt x="774" y="589"/>
                  </a:lnTo>
                  <a:lnTo>
                    <a:pt x="774" y="591"/>
                  </a:lnTo>
                  <a:lnTo>
                    <a:pt x="772" y="591"/>
                  </a:lnTo>
                  <a:lnTo>
                    <a:pt x="772" y="593"/>
                  </a:lnTo>
                  <a:lnTo>
                    <a:pt x="770" y="595"/>
                  </a:lnTo>
                  <a:lnTo>
                    <a:pt x="770" y="593"/>
                  </a:lnTo>
                  <a:lnTo>
                    <a:pt x="768" y="593"/>
                  </a:lnTo>
                  <a:lnTo>
                    <a:pt x="766" y="595"/>
                  </a:lnTo>
                  <a:lnTo>
                    <a:pt x="766" y="593"/>
                  </a:lnTo>
                  <a:lnTo>
                    <a:pt x="766" y="591"/>
                  </a:lnTo>
                  <a:lnTo>
                    <a:pt x="766" y="589"/>
                  </a:lnTo>
                  <a:lnTo>
                    <a:pt x="768" y="589"/>
                  </a:lnTo>
                  <a:lnTo>
                    <a:pt x="772" y="589"/>
                  </a:lnTo>
                  <a:lnTo>
                    <a:pt x="772" y="587"/>
                  </a:lnTo>
                  <a:lnTo>
                    <a:pt x="770" y="587"/>
                  </a:lnTo>
                  <a:lnTo>
                    <a:pt x="770" y="589"/>
                  </a:lnTo>
                  <a:lnTo>
                    <a:pt x="768" y="587"/>
                  </a:lnTo>
                  <a:lnTo>
                    <a:pt x="768" y="584"/>
                  </a:lnTo>
                  <a:lnTo>
                    <a:pt x="768" y="582"/>
                  </a:lnTo>
                  <a:lnTo>
                    <a:pt x="768" y="580"/>
                  </a:lnTo>
                  <a:lnTo>
                    <a:pt x="768" y="578"/>
                  </a:lnTo>
                  <a:lnTo>
                    <a:pt x="768" y="576"/>
                  </a:lnTo>
                  <a:lnTo>
                    <a:pt x="768" y="574"/>
                  </a:lnTo>
                  <a:lnTo>
                    <a:pt x="766" y="574"/>
                  </a:lnTo>
                  <a:lnTo>
                    <a:pt x="766" y="572"/>
                  </a:lnTo>
                  <a:lnTo>
                    <a:pt x="764" y="570"/>
                  </a:lnTo>
                  <a:lnTo>
                    <a:pt x="764" y="568"/>
                  </a:lnTo>
                  <a:lnTo>
                    <a:pt x="766" y="566"/>
                  </a:lnTo>
                  <a:lnTo>
                    <a:pt x="764" y="566"/>
                  </a:lnTo>
                  <a:lnTo>
                    <a:pt x="764" y="568"/>
                  </a:lnTo>
                  <a:lnTo>
                    <a:pt x="763" y="568"/>
                  </a:lnTo>
                  <a:lnTo>
                    <a:pt x="763" y="570"/>
                  </a:lnTo>
                  <a:lnTo>
                    <a:pt x="761" y="570"/>
                  </a:lnTo>
                  <a:lnTo>
                    <a:pt x="761" y="568"/>
                  </a:lnTo>
                  <a:lnTo>
                    <a:pt x="759" y="570"/>
                  </a:lnTo>
                  <a:lnTo>
                    <a:pt x="759" y="568"/>
                  </a:lnTo>
                  <a:lnTo>
                    <a:pt x="759" y="570"/>
                  </a:lnTo>
                  <a:lnTo>
                    <a:pt x="757" y="570"/>
                  </a:lnTo>
                  <a:lnTo>
                    <a:pt x="757" y="572"/>
                  </a:lnTo>
                  <a:lnTo>
                    <a:pt x="755" y="572"/>
                  </a:lnTo>
                  <a:lnTo>
                    <a:pt x="753" y="572"/>
                  </a:lnTo>
                  <a:lnTo>
                    <a:pt x="753" y="574"/>
                  </a:lnTo>
                  <a:lnTo>
                    <a:pt x="755" y="574"/>
                  </a:lnTo>
                  <a:lnTo>
                    <a:pt x="755" y="576"/>
                  </a:lnTo>
                  <a:lnTo>
                    <a:pt x="753" y="576"/>
                  </a:lnTo>
                  <a:lnTo>
                    <a:pt x="753" y="578"/>
                  </a:lnTo>
                  <a:lnTo>
                    <a:pt x="753" y="580"/>
                  </a:lnTo>
                  <a:lnTo>
                    <a:pt x="751" y="578"/>
                  </a:lnTo>
                  <a:lnTo>
                    <a:pt x="751" y="580"/>
                  </a:lnTo>
                  <a:lnTo>
                    <a:pt x="751" y="582"/>
                  </a:lnTo>
                  <a:lnTo>
                    <a:pt x="753" y="582"/>
                  </a:lnTo>
                  <a:lnTo>
                    <a:pt x="751" y="582"/>
                  </a:lnTo>
                  <a:lnTo>
                    <a:pt x="751" y="584"/>
                  </a:lnTo>
                  <a:lnTo>
                    <a:pt x="751" y="582"/>
                  </a:lnTo>
                  <a:lnTo>
                    <a:pt x="749" y="582"/>
                  </a:lnTo>
                  <a:lnTo>
                    <a:pt x="747" y="580"/>
                  </a:lnTo>
                  <a:lnTo>
                    <a:pt x="747" y="578"/>
                  </a:lnTo>
                  <a:lnTo>
                    <a:pt x="747" y="576"/>
                  </a:lnTo>
                  <a:lnTo>
                    <a:pt x="749" y="576"/>
                  </a:lnTo>
                  <a:lnTo>
                    <a:pt x="747" y="576"/>
                  </a:lnTo>
                  <a:lnTo>
                    <a:pt x="747" y="574"/>
                  </a:lnTo>
                  <a:lnTo>
                    <a:pt x="749" y="574"/>
                  </a:lnTo>
                  <a:lnTo>
                    <a:pt x="751" y="574"/>
                  </a:lnTo>
                  <a:lnTo>
                    <a:pt x="749" y="574"/>
                  </a:lnTo>
                  <a:lnTo>
                    <a:pt x="749" y="572"/>
                  </a:lnTo>
                  <a:lnTo>
                    <a:pt x="751" y="572"/>
                  </a:lnTo>
                  <a:lnTo>
                    <a:pt x="749" y="570"/>
                  </a:lnTo>
                  <a:lnTo>
                    <a:pt x="751" y="570"/>
                  </a:lnTo>
                  <a:lnTo>
                    <a:pt x="751" y="568"/>
                  </a:lnTo>
                  <a:lnTo>
                    <a:pt x="751" y="566"/>
                  </a:lnTo>
                  <a:lnTo>
                    <a:pt x="751" y="564"/>
                  </a:lnTo>
                  <a:lnTo>
                    <a:pt x="753" y="564"/>
                  </a:lnTo>
                  <a:lnTo>
                    <a:pt x="753" y="562"/>
                  </a:lnTo>
                  <a:lnTo>
                    <a:pt x="755" y="562"/>
                  </a:lnTo>
                  <a:lnTo>
                    <a:pt x="757" y="564"/>
                  </a:lnTo>
                  <a:lnTo>
                    <a:pt x="759" y="564"/>
                  </a:lnTo>
                  <a:lnTo>
                    <a:pt x="759" y="562"/>
                  </a:lnTo>
                  <a:lnTo>
                    <a:pt x="757" y="562"/>
                  </a:lnTo>
                  <a:lnTo>
                    <a:pt x="755" y="562"/>
                  </a:lnTo>
                  <a:lnTo>
                    <a:pt x="753" y="562"/>
                  </a:lnTo>
                  <a:lnTo>
                    <a:pt x="751" y="561"/>
                  </a:lnTo>
                  <a:lnTo>
                    <a:pt x="751" y="559"/>
                  </a:lnTo>
                  <a:lnTo>
                    <a:pt x="749" y="559"/>
                  </a:lnTo>
                  <a:lnTo>
                    <a:pt x="747" y="557"/>
                  </a:lnTo>
                  <a:lnTo>
                    <a:pt x="747" y="555"/>
                  </a:lnTo>
                  <a:lnTo>
                    <a:pt x="745" y="555"/>
                  </a:lnTo>
                  <a:lnTo>
                    <a:pt x="745" y="553"/>
                  </a:lnTo>
                  <a:lnTo>
                    <a:pt x="745" y="551"/>
                  </a:lnTo>
                  <a:lnTo>
                    <a:pt x="743" y="551"/>
                  </a:lnTo>
                  <a:lnTo>
                    <a:pt x="741" y="551"/>
                  </a:lnTo>
                  <a:lnTo>
                    <a:pt x="741" y="549"/>
                  </a:lnTo>
                  <a:lnTo>
                    <a:pt x="743" y="549"/>
                  </a:lnTo>
                  <a:lnTo>
                    <a:pt x="743" y="547"/>
                  </a:lnTo>
                  <a:lnTo>
                    <a:pt x="743" y="545"/>
                  </a:lnTo>
                  <a:lnTo>
                    <a:pt x="745" y="545"/>
                  </a:lnTo>
                  <a:lnTo>
                    <a:pt x="743" y="545"/>
                  </a:lnTo>
                  <a:lnTo>
                    <a:pt x="743" y="547"/>
                  </a:lnTo>
                  <a:lnTo>
                    <a:pt x="741" y="547"/>
                  </a:lnTo>
                  <a:lnTo>
                    <a:pt x="739" y="545"/>
                  </a:lnTo>
                  <a:lnTo>
                    <a:pt x="738" y="543"/>
                  </a:lnTo>
                  <a:lnTo>
                    <a:pt x="738" y="541"/>
                  </a:lnTo>
                  <a:lnTo>
                    <a:pt x="736" y="541"/>
                  </a:lnTo>
                  <a:lnTo>
                    <a:pt x="736" y="539"/>
                  </a:lnTo>
                  <a:lnTo>
                    <a:pt x="738" y="539"/>
                  </a:lnTo>
                  <a:lnTo>
                    <a:pt x="738" y="541"/>
                  </a:lnTo>
                  <a:lnTo>
                    <a:pt x="739" y="541"/>
                  </a:lnTo>
                  <a:lnTo>
                    <a:pt x="739" y="539"/>
                  </a:lnTo>
                  <a:lnTo>
                    <a:pt x="738" y="538"/>
                  </a:lnTo>
                  <a:lnTo>
                    <a:pt x="738" y="539"/>
                  </a:lnTo>
                  <a:lnTo>
                    <a:pt x="736" y="539"/>
                  </a:lnTo>
                  <a:lnTo>
                    <a:pt x="734" y="538"/>
                  </a:lnTo>
                  <a:lnTo>
                    <a:pt x="732" y="538"/>
                  </a:lnTo>
                  <a:lnTo>
                    <a:pt x="732" y="536"/>
                  </a:lnTo>
                  <a:lnTo>
                    <a:pt x="734" y="536"/>
                  </a:lnTo>
                  <a:lnTo>
                    <a:pt x="732" y="536"/>
                  </a:lnTo>
                  <a:lnTo>
                    <a:pt x="730" y="538"/>
                  </a:lnTo>
                  <a:lnTo>
                    <a:pt x="730" y="536"/>
                  </a:lnTo>
                  <a:lnTo>
                    <a:pt x="728" y="536"/>
                  </a:lnTo>
                  <a:lnTo>
                    <a:pt x="726" y="536"/>
                  </a:lnTo>
                  <a:lnTo>
                    <a:pt x="726" y="534"/>
                  </a:lnTo>
                  <a:lnTo>
                    <a:pt x="728" y="534"/>
                  </a:lnTo>
                  <a:lnTo>
                    <a:pt x="726" y="532"/>
                  </a:lnTo>
                  <a:lnTo>
                    <a:pt x="728" y="532"/>
                  </a:lnTo>
                  <a:lnTo>
                    <a:pt x="732" y="532"/>
                  </a:lnTo>
                  <a:lnTo>
                    <a:pt x="732" y="530"/>
                  </a:lnTo>
                  <a:lnTo>
                    <a:pt x="734" y="530"/>
                  </a:lnTo>
                  <a:lnTo>
                    <a:pt x="732" y="530"/>
                  </a:lnTo>
                  <a:lnTo>
                    <a:pt x="730" y="530"/>
                  </a:lnTo>
                  <a:lnTo>
                    <a:pt x="728" y="530"/>
                  </a:lnTo>
                  <a:lnTo>
                    <a:pt x="728" y="528"/>
                  </a:lnTo>
                  <a:lnTo>
                    <a:pt x="730" y="528"/>
                  </a:lnTo>
                  <a:lnTo>
                    <a:pt x="728" y="528"/>
                  </a:lnTo>
                  <a:lnTo>
                    <a:pt x="726" y="526"/>
                  </a:lnTo>
                  <a:lnTo>
                    <a:pt x="726" y="524"/>
                  </a:lnTo>
                  <a:lnTo>
                    <a:pt x="728" y="524"/>
                  </a:lnTo>
                  <a:lnTo>
                    <a:pt x="730" y="522"/>
                  </a:lnTo>
                  <a:lnTo>
                    <a:pt x="728" y="522"/>
                  </a:lnTo>
                  <a:lnTo>
                    <a:pt x="726" y="524"/>
                  </a:lnTo>
                  <a:lnTo>
                    <a:pt x="726" y="522"/>
                  </a:lnTo>
                  <a:lnTo>
                    <a:pt x="724" y="522"/>
                  </a:lnTo>
                  <a:lnTo>
                    <a:pt x="724" y="520"/>
                  </a:lnTo>
                  <a:lnTo>
                    <a:pt x="724" y="518"/>
                  </a:lnTo>
                  <a:lnTo>
                    <a:pt x="726" y="518"/>
                  </a:lnTo>
                  <a:lnTo>
                    <a:pt x="726" y="520"/>
                  </a:lnTo>
                  <a:lnTo>
                    <a:pt x="728" y="520"/>
                  </a:lnTo>
                  <a:lnTo>
                    <a:pt x="732" y="522"/>
                  </a:lnTo>
                  <a:lnTo>
                    <a:pt x="732" y="524"/>
                  </a:lnTo>
                  <a:lnTo>
                    <a:pt x="734" y="524"/>
                  </a:lnTo>
                  <a:lnTo>
                    <a:pt x="734" y="526"/>
                  </a:lnTo>
                  <a:lnTo>
                    <a:pt x="736" y="524"/>
                  </a:lnTo>
                  <a:lnTo>
                    <a:pt x="734" y="524"/>
                  </a:lnTo>
                  <a:lnTo>
                    <a:pt x="734" y="522"/>
                  </a:lnTo>
                  <a:lnTo>
                    <a:pt x="732" y="522"/>
                  </a:lnTo>
                  <a:lnTo>
                    <a:pt x="732" y="520"/>
                  </a:lnTo>
                  <a:lnTo>
                    <a:pt x="730" y="520"/>
                  </a:lnTo>
                  <a:lnTo>
                    <a:pt x="728" y="518"/>
                  </a:lnTo>
                  <a:lnTo>
                    <a:pt x="726" y="518"/>
                  </a:lnTo>
                  <a:lnTo>
                    <a:pt x="726" y="516"/>
                  </a:lnTo>
                  <a:lnTo>
                    <a:pt x="726" y="514"/>
                  </a:lnTo>
                  <a:lnTo>
                    <a:pt x="726" y="513"/>
                  </a:lnTo>
                  <a:lnTo>
                    <a:pt x="728" y="513"/>
                  </a:lnTo>
                  <a:lnTo>
                    <a:pt x="730" y="514"/>
                  </a:lnTo>
                  <a:lnTo>
                    <a:pt x="732" y="514"/>
                  </a:lnTo>
                  <a:lnTo>
                    <a:pt x="734" y="514"/>
                  </a:lnTo>
                  <a:lnTo>
                    <a:pt x="732" y="514"/>
                  </a:lnTo>
                  <a:lnTo>
                    <a:pt x="726" y="513"/>
                  </a:lnTo>
                  <a:lnTo>
                    <a:pt x="726" y="514"/>
                  </a:lnTo>
                  <a:lnTo>
                    <a:pt x="724" y="514"/>
                  </a:lnTo>
                  <a:lnTo>
                    <a:pt x="724" y="516"/>
                  </a:lnTo>
                  <a:lnTo>
                    <a:pt x="722" y="514"/>
                  </a:lnTo>
                  <a:lnTo>
                    <a:pt x="722" y="513"/>
                  </a:lnTo>
                  <a:lnTo>
                    <a:pt x="720" y="513"/>
                  </a:lnTo>
                  <a:lnTo>
                    <a:pt x="722" y="511"/>
                  </a:lnTo>
                  <a:lnTo>
                    <a:pt x="724" y="513"/>
                  </a:lnTo>
                  <a:lnTo>
                    <a:pt x="724" y="511"/>
                  </a:lnTo>
                  <a:lnTo>
                    <a:pt x="722" y="509"/>
                  </a:lnTo>
                  <a:lnTo>
                    <a:pt x="724" y="507"/>
                  </a:lnTo>
                  <a:lnTo>
                    <a:pt x="724" y="505"/>
                  </a:lnTo>
                  <a:lnTo>
                    <a:pt x="724" y="507"/>
                  </a:lnTo>
                  <a:lnTo>
                    <a:pt x="722" y="507"/>
                  </a:lnTo>
                  <a:lnTo>
                    <a:pt x="722" y="509"/>
                  </a:lnTo>
                  <a:lnTo>
                    <a:pt x="722" y="511"/>
                  </a:lnTo>
                  <a:lnTo>
                    <a:pt x="720" y="511"/>
                  </a:lnTo>
                  <a:lnTo>
                    <a:pt x="720" y="509"/>
                  </a:lnTo>
                  <a:lnTo>
                    <a:pt x="718" y="509"/>
                  </a:lnTo>
                  <a:lnTo>
                    <a:pt x="718" y="507"/>
                  </a:lnTo>
                  <a:lnTo>
                    <a:pt x="718" y="505"/>
                  </a:lnTo>
                  <a:lnTo>
                    <a:pt x="718" y="503"/>
                  </a:lnTo>
                  <a:lnTo>
                    <a:pt x="718" y="501"/>
                  </a:lnTo>
                  <a:lnTo>
                    <a:pt x="718" y="499"/>
                  </a:lnTo>
                  <a:lnTo>
                    <a:pt x="718" y="497"/>
                  </a:lnTo>
                  <a:lnTo>
                    <a:pt x="720" y="497"/>
                  </a:lnTo>
                  <a:lnTo>
                    <a:pt x="720" y="495"/>
                  </a:lnTo>
                  <a:lnTo>
                    <a:pt x="722" y="495"/>
                  </a:lnTo>
                  <a:lnTo>
                    <a:pt x="720" y="495"/>
                  </a:lnTo>
                  <a:lnTo>
                    <a:pt x="718" y="495"/>
                  </a:lnTo>
                  <a:lnTo>
                    <a:pt x="720" y="497"/>
                  </a:lnTo>
                  <a:lnTo>
                    <a:pt x="718" y="497"/>
                  </a:lnTo>
                  <a:lnTo>
                    <a:pt x="718" y="499"/>
                  </a:lnTo>
                  <a:lnTo>
                    <a:pt x="718" y="501"/>
                  </a:lnTo>
                  <a:lnTo>
                    <a:pt x="716" y="501"/>
                  </a:lnTo>
                  <a:lnTo>
                    <a:pt x="716" y="503"/>
                  </a:lnTo>
                  <a:lnTo>
                    <a:pt x="716" y="505"/>
                  </a:lnTo>
                  <a:lnTo>
                    <a:pt x="715" y="505"/>
                  </a:lnTo>
                  <a:lnTo>
                    <a:pt x="713" y="501"/>
                  </a:lnTo>
                  <a:lnTo>
                    <a:pt x="711" y="501"/>
                  </a:lnTo>
                  <a:lnTo>
                    <a:pt x="711" y="499"/>
                  </a:lnTo>
                  <a:lnTo>
                    <a:pt x="709" y="499"/>
                  </a:lnTo>
                  <a:lnTo>
                    <a:pt x="707" y="499"/>
                  </a:lnTo>
                  <a:lnTo>
                    <a:pt x="707" y="497"/>
                  </a:lnTo>
                  <a:lnTo>
                    <a:pt x="707" y="495"/>
                  </a:lnTo>
                  <a:lnTo>
                    <a:pt x="705" y="495"/>
                  </a:lnTo>
                  <a:lnTo>
                    <a:pt x="707" y="495"/>
                  </a:lnTo>
                  <a:lnTo>
                    <a:pt x="705" y="493"/>
                  </a:lnTo>
                  <a:lnTo>
                    <a:pt x="705" y="491"/>
                  </a:lnTo>
                  <a:lnTo>
                    <a:pt x="703" y="490"/>
                  </a:lnTo>
                  <a:lnTo>
                    <a:pt x="705" y="490"/>
                  </a:lnTo>
                  <a:lnTo>
                    <a:pt x="705" y="491"/>
                  </a:lnTo>
                  <a:lnTo>
                    <a:pt x="705" y="490"/>
                  </a:lnTo>
                  <a:lnTo>
                    <a:pt x="705" y="488"/>
                  </a:lnTo>
                  <a:lnTo>
                    <a:pt x="703" y="486"/>
                  </a:lnTo>
                  <a:lnTo>
                    <a:pt x="703" y="488"/>
                  </a:lnTo>
                  <a:lnTo>
                    <a:pt x="701" y="486"/>
                  </a:lnTo>
                  <a:lnTo>
                    <a:pt x="701" y="484"/>
                  </a:lnTo>
                  <a:lnTo>
                    <a:pt x="701" y="482"/>
                  </a:lnTo>
                  <a:lnTo>
                    <a:pt x="701" y="480"/>
                  </a:lnTo>
                  <a:lnTo>
                    <a:pt x="699" y="480"/>
                  </a:lnTo>
                  <a:lnTo>
                    <a:pt x="699" y="478"/>
                  </a:lnTo>
                  <a:lnTo>
                    <a:pt x="699" y="476"/>
                  </a:lnTo>
                  <a:lnTo>
                    <a:pt x="699" y="474"/>
                  </a:lnTo>
                  <a:lnTo>
                    <a:pt x="697" y="472"/>
                  </a:lnTo>
                  <a:lnTo>
                    <a:pt x="697" y="470"/>
                  </a:lnTo>
                  <a:lnTo>
                    <a:pt x="697" y="468"/>
                  </a:lnTo>
                  <a:lnTo>
                    <a:pt x="697" y="467"/>
                  </a:lnTo>
                  <a:lnTo>
                    <a:pt x="697" y="465"/>
                  </a:lnTo>
                  <a:lnTo>
                    <a:pt x="697" y="467"/>
                  </a:lnTo>
                  <a:lnTo>
                    <a:pt x="697" y="468"/>
                  </a:lnTo>
                  <a:lnTo>
                    <a:pt x="697" y="470"/>
                  </a:lnTo>
                  <a:lnTo>
                    <a:pt x="695" y="470"/>
                  </a:lnTo>
                  <a:lnTo>
                    <a:pt x="693" y="470"/>
                  </a:lnTo>
                  <a:lnTo>
                    <a:pt x="695" y="470"/>
                  </a:lnTo>
                  <a:lnTo>
                    <a:pt x="695" y="472"/>
                  </a:lnTo>
                  <a:lnTo>
                    <a:pt x="697" y="472"/>
                  </a:lnTo>
                  <a:lnTo>
                    <a:pt x="697" y="474"/>
                  </a:lnTo>
                  <a:lnTo>
                    <a:pt x="697" y="476"/>
                  </a:lnTo>
                  <a:lnTo>
                    <a:pt x="699" y="476"/>
                  </a:lnTo>
                  <a:lnTo>
                    <a:pt x="697" y="478"/>
                  </a:lnTo>
                  <a:lnTo>
                    <a:pt x="697" y="476"/>
                  </a:lnTo>
                  <a:lnTo>
                    <a:pt x="697" y="474"/>
                  </a:lnTo>
                  <a:lnTo>
                    <a:pt x="695" y="472"/>
                  </a:lnTo>
                  <a:lnTo>
                    <a:pt x="693" y="472"/>
                  </a:lnTo>
                  <a:lnTo>
                    <a:pt x="695" y="474"/>
                  </a:lnTo>
                  <a:lnTo>
                    <a:pt x="695" y="476"/>
                  </a:lnTo>
                  <a:lnTo>
                    <a:pt x="697" y="476"/>
                  </a:lnTo>
                  <a:lnTo>
                    <a:pt x="697" y="478"/>
                  </a:lnTo>
                  <a:lnTo>
                    <a:pt x="697" y="480"/>
                  </a:lnTo>
                  <a:lnTo>
                    <a:pt x="697" y="482"/>
                  </a:lnTo>
                  <a:lnTo>
                    <a:pt x="697" y="484"/>
                  </a:lnTo>
                  <a:lnTo>
                    <a:pt x="699" y="486"/>
                  </a:lnTo>
                  <a:lnTo>
                    <a:pt x="699" y="488"/>
                  </a:lnTo>
                  <a:lnTo>
                    <a:pt x="699" y="490"/>
                  </a:lnTo>
                  <a:lnTo>
                    <a:pt x="701" y="491"/>
                  </a:lnTo>
                  <a:lnTo>
                    <a:pt x="699" y="491"/>
                  </a:lnTo>
                  <a:lnTo>
                    <a:pt x="699" y="493"/>
                  </a:lnTo>
                  <a:lnTo>
                    <a:pt x="701" y="493"/>
                  </a:lnTo>
                  <a:lnTo>
                    <a:pt x="701" y="495"/>
                  </a:lnTo>
                  <a:lnTo>
                    <a:pt x="701" y="497"/>
                  </a:lnTo>
                  <a:lnTo>
                    <a:pt x="703" y="499"/>
                  </a:lnTo>
                  <a:lnTo>
                    <a:pt x="703" y="501"/>
                  </a:lnTo>
                  <a:lnTo>
                    <a:pt x="701" y="501"/>
                  </a:lnTo>
                  <a:lnTo>
                    <a:pt x="701" y="503"/>
                  </a:lnTo>
                  <a:lnTo>
                    <a:pt x="697" y="503"/>
                  </a:lnTo>
                  <a:lnTo>
                    <a:pt x="697" y="501"/>
                  </a:lnTo>
                  <a:lnTo>
                    <a:pt x="697" y="499"/>
                  </a:lnTo>
                  <a:lnTo>
                    <a:pt x="695" y="497"/>
                  </a:lnTo>
                  <a:lnTo>
                    <a:pt x="695" y="495"/>
                  </a:lnTo>
                  <a:lnTo>
                    <a:pt x="695" y="497"/>
                  </a:lnTo>
                  <a:lnTo>
                    <a:pt x="695" y="499"/>
                  </a:lnTo>
                  <a:lnTo>
                    <a:pt x="693" y="497"/>
                  </a:lnTo>
                  <a:lnTo>
                    <a:pt x="691" y="497"/>
                  </a:lnTo>
                  <a:lnTo>
                    <a:pt x="690" y="499"/>
                  </a:lnTo>
                  <a:lnTo>
                    <a:pt x="690" y="497"/>
                  </a:lnTo>
                  <a:lnTo>
                    <a:pt x="688" y="497"/>
                  </a:lnTo>
                  <a:lnTo>
                    <a:pt x="688" y="495"/>
                  </a:lnTo>
                  <a:lnTo>
                    <a:pt x="690" y="495"/>
                  </a:lnTo>
                  <a:lnTo>
                    <a:pt x="690" y="493"/>
                  </a:lnTo>
                  <a:lnTo>
                    <a:pt x="690" y="491"/>
                  </a:lnTo>
                  <a:lnTo>
                    <a:pt x="688" y="490"/>
                  </a:lnTo>
                  <a:lnTo>
                    <a:pt x="688" y="488"/>
                  </a:lnTo>
                  <a:lnTo>
                    <a:pt x="686" y="488"/>
                  </a:lnTo>
                  <a:lnTo>
                    <a:pt x="686" y="486"/>
                  </a:lnTo>
                  <a:lnTo>
                    <a:pt x="688" y="484"/>
                  </a:lnTo>
                  <a:lnTo>
                    <a:pt x="691" y="484"/>
                  </a:lnTo>
                  <a:lnTo>
                    <a:pt x="690" y="482"/>
                  </a:lnTo>
                  <a:lnTo>
                    <a:pt x="688" y="482"/>
                  </a:lnTo>
                  <a:lnTo>
                    <a:pt x="688" y="484"/>
                  </a:lnTo>
                  <a:lnTo>
                    <a:pt x="686" y="484"/>
                  </a:lnTo>
                  <a:lnTo>
                    <a:pt x="686" y="482"/>
                  </a:lnTo>
                  <a:lnTo>
                    <a:pt x="686" y="480"/>
                  </a:lnTo>
                  <a:lnTo>
                    <a:pt x="686" y="478"/>
                  </a:lnTo>
                  <a:lnTo>
                    <a:pt x="684" y="478"/>
                  </a:lnTo>
                  <a:lnTo>
                    <a:pt x="684" y="480"/>
                  </a:lnTo>
                  <a:lnTo>
                    <a:pt x="686" y="480"/>
                  </a:lnTo>
                  <a:lnTo>
                    <a:pt x="686" y="482"/>
                  </a:lnTo>
                  <a:lnTo>
                    <a:pt x="684" y="482"/>
                  </a:lnTo>
                  <a:lnTo>
                    <a:pt x="686" y="482"/>
                  </a:lnTo>
                  <a:lnTo>
                    <a:pt x="686" y="484"/>
                  </a:lnTo>
                  <a:lnTo>
                    <a:pt x="686" y="486"/>
                  </a:lnTo>
                  <a:lnTo>
                    <a:pt x="686" y="488"/>
                  </a:lnTo>
                  <a:lnTo>
                    <a:pt x="684" y="488"/>
                  </a:lnTo>
                  <a:lnTo>
                    <a:pt x="682" y="486"/>
                  </a:lnTo>
                  <a:lnTo>
                    <a:pt x="684" y="486"/>
                  </a:lnTo>
                  <a:lnTo>
                    <a:pt x="682" y="486"/>
                  </a:lnTo>
                  <a:lnTo>
                    <a:pt x="680" y="486"/>
                  </a:lnTo>
                  <a:lnTo>
                    <a:pt x="680" y="484"/>
                  </a:lnTo>
                  <a:lnTo>
                    <a:pt x="680" y="482"/>
                  </a:lnTo>
                  <a:lnTo>
                    <a:pt x="680" y="480"/>
                  </a:lnTo>
                  <a:lnTo>
                    <a:pt x="678" y="482"/>
                  </a:lnTo>
                  <a:lnTo>
                    <a:pt x="676" y="482"/>
                  </a:lnTo>
                  <a:lnTo>
                    <a:pt x="676" y="480"/>
                  </a:lnTo>
                  <a:lnTo>
                    <a:pt x="678" y="482"/>
                  </a:lnTo>
                  <a:lnTo>
                    <a:pt x="678" y="484"/>
                  </a:lnTo>
                  <a:lnTo>
                    <a:pt x="676" y="484"/>
                  </a:lnTo>
                  <a:lnTo>
                    <a:pt x="676" y="482"/>
                  </a:lnTo>
                  <a:lnTo>
                    <a:pt x="674" y="482"/>
                  </a:lnTo>
                  <a:lnTo>
                    <a:pt x="672" y="480"/>
                  </a:lnTo>
                  <a:lnTo>
                    <a:pt x="670" y="478"/>
                  </a:lnTo>
                  <a:lnTo>
                    <a:pt x="670" y="480"/>
                  </a:lnTo>
                  <a:lnTo>
                    <a:pt x="672" y="480"/>
                  </a:lnTo>
                  <a:lnTo>
                    <a:pt x="672" y="482"/>
                  </a:lnTo>
                  <a:lnTo>
                    <a:pt x="670" y="482"/>
                  </a:lnTo>
                  <a:lnTo>
                    <a:pt x="670" y="484"/>
                  </a:lnTo>
                  <a:lnTo>
                    <a:pt x="668" y="486"/>
                  </a:lnTo>
                  <a:lnTo>
                    <a:pt x="670" y="486"/>
                  </a:lnTo>
                  <a:lnTo>
                    <a:pt x="670" y="484"/>
                  </a:lnTo>
                  <a:lnTo>
                    <a:pt x="672" y="484"/>
                  </a:lnTo>
                  <a:lnTo>
                    <a:pt x="674" y="484"/>
                  </a:lnTo>
                  <a:lnTo>
                    <a:pt x="674" y="486"/>
                  </a:lnTo>
                  <a:lnTo>
                    <a:pt x="674" y="484"/>
                  </a:lnTo>
                  <a:lnTo>
                    <a:pt x="676" y="484"/>
                  </a:lnTo>
                  <a:lnTo>
                    <a:pt x="676" y="486"/>
                  </a:lnTo>
                  <a:lnTo>
                    <a:pt x="678" y="486"/>
                  </a:lnTo>
                  <a:lnTo>
                    <a:pt x="678" y="484"/>
                  </a:lnTo>
                  <a:lnTo>
                    <a:pt x="678" y="486"/>
                  </a:lnTo>
                  <a:lnTo>
                    <a:pt x="680" y="486"/>
                  </a:lnTo>
                  <a:lnTo>
                    <a:pt x="680" y="488"/>
                  </a:lnTo>
                  <a:lnTo>
                    <a:pt x="678" y="488"/>
                  </a:lnTo>
                  <a:lnTo>
                    <a:pt x="678" y="486"/>
                  </a:lnTo>
                  <a:lnTo>
                    <a:pt x="676" y="486"/>
                  </a:lnTo>
                  <a:lnTo>
                    <a:pt x="678" y="486"/>
                  </a:lnTo>
                  <a:lnTo>
                    <a:pt x="678" y="488"/>
                  </a:lnTo>
                  <a:lnTo>
                    <a:pt x="678" y="490"/>
                  </a:lnTo>
                  <a:lnTo>
                    <a:pt x="680" y="490"/>
                  </a:lnTo>
                  <a:lnTo>
                    <a:pt x="680" y="488"/>
                  </a:lnTo>
                  <a:lnTo>
                    <a:pt x="682" y="488"/>
                  </a:lnTo>
                  <a:lnTo>
                    <a:pt x="682" y="490"/>
                  </a:lnTo>
                  <a:lnTo>
                    <a:pt x="680" y="491"/>
                  </a:lnTo>
                  <a:lnTo>
                    <a:pt x="678" y="491"/>
                  </a:lnTo>
                  <a:lnTo>
                    <a:pt x="680" y="491"/>
                  </a:lnTo>
                  <a:lnTo>
                    <a:pt x="680" y="493"/>
                  </a:lnTo>
                  <a:lnTo>
                    <a:pt x="680" y="491"/>
                  </a:lnTo>
                  <a:lnTo>
                    <a:pt x="682" y="491"/>
                  </a:lnTo>
                  <a:lnTo>
                    <a:pt x="682" y="490"/>
                  </a:lnTo>
                  <a:lnTo>
                    <a:pt x="684" y="491"/>
                  </a:lnTo>
                  <a:lnTo>
                    <a:pt x="684" y="493"/>
                  </a:lnTo>
                  <a:lnTo>
                    <a:pt x="686" y="493"/>
                  </a:lnTo>
                  <a:lnTo>
                    <a:pt x="684" y="493"/>
                  </a:lnTo>
                  <a:lnTo>
                    <a:pt x="684" y="495"/>
                  </a:lnTo>
                  <a:lnTo>
                    <a:pt x="686" y="495"/>
                  </a:lnTo>
                  <a:lnTo>
                    <a:pt x="686" y="497"/>
                  </a:lnTo>
                  <a:lnTo>
                    <a:pt x="686" y="499"/>
                  </a:lnTo>
                  <a:lnTo>
                    <a:pt x="688" y="499"/>
                  </a:lnTo>
                  <a:lnTo>
                    <a:pt x="686" y="499"/>
                  </a:lnTo>
                  <a:lnTo>
                    <a:pt x="686" y="501"/>
                  </a:lnTo>
                  <a:lnTo>
                    <a:pt x="684" y="501"/>
                  </a:lnTo>
                  <a:lnTo>
                    <a:pt x="682" y="501"/>
                  </a:lnTo>
                  <a:lnTo>
                    <a:pt x="684" y="499"/>
                  </a:lnTo>
                  <a:lnTo>
                    <a:pt x="682" y="499"/>
                  </a:lnTo>
                  <a:lnTo>
                    <a:pt x="682" y="497"/>
                  </a:lnTo>
                  <a:lnTo>
                    <a:pt x="682" y="499"/>
                  </a:lnTo>
                  <a:lnTo>
                    <a:pt x="680" y="499"/>
                  </a:lnTo>
                  <a:lnTo>
                    <a:pt x="680" y="497"/>
                  </a:lnTo>
                  <a:lnTo>
                    <a:pt x="678" y="497"/>
                  </a:lnTo>
                  <a:lnTo>
                    <a:pt x="680" y="497"/>
                  </a:lnTo>
                  <a:lnTo>
                    <a:pt x="680" y="499"/>
                  </a:lnTo>
                  <a:lnTo>
                    <a:pt x="678" y="499"/>
                  </a:lnTo>
                  <a:lnTo>
                    <a:pt x="680" y="499"/>
                  </a:lnTo>
                  <a:lnTo>
                    <a:pt x="682" y="499"/>
                  </a:lnTo>
                  <a:lnTo>
                    <a:pt x="682" y="501"/>
                  </a:lnTo>
                  <a:lnTo>
                    <a:pt x="680" y="501"/>
                  </a:lnTo>
                  <a:lnTo>
                    <a:pt x="678" y="501"/>
                  </a:lnTo>
                  <a:lnTo>
                    <a:pt x="678" y="499"/>
                  </a:lnTo>
                  <a:lnTo>
                    <a:pt x="676" y="501"/>
                  </a:lnTo>
                  <a:lnTo>
                    <a:pt x="678" y="501"/>
                  </a:lnTo>
                  <a:lnTo>
                    <a:pt x="678" y="503"/>
                  </a:lnTo>
                  <a:lnTo>
                    <a:pt x="676" y="503"/>
                  </a:lnTo>
                  <a:lnTo>
                    <a:pt x="676" y="501"/>
                  </a:lnTo>
                  <a:lnTo>
                    <a:pt x="674" y="501"/>
                  </a:lnTo>
                  <a:lnTo>
                    <a:pt x="674" y="499"/>
                  </a:lnTo>
                  <a:lnTo>
                    <a:pt x="672" y="499"/>
                  </a:lnTo>
                  <a:lnTo>
                    <a:pt x="672" y="497"/>
                  </a:lnTo>
                  <a:lnTo>
                    <a:pt x="670" y="497"/>
                  </a:lnTo>
                  <a:lnTo>
                    <a:pt x="670" y="499"/>
                  </a:lnTo>
                  <a:lnTo>
                    <a:pt x="668" y="499"/>
                  </a:lnTo>
                  <a:lnTo>
                    <a:pt x="668" y="497"/>
                  </a:lnTo>
                  <a:lnTo>
                    <a:pt x="667" y="497"/>
                  </a:lnTo>
                  <a:lnTo>
                    <a:pt x="667" y="495"/>
                  </a:lnTo>
                  <a:lnTo>
                    <a:pt x="665" y="495"/>
                  </a:lnTo>
                  <a:lnTo>
                    <a:pt x="665" y="493"/>
                  </a:lnTo>
                  <a:lnTo>
                    <a:pt x="663" y="493"/>
                  </a:lnTo>
                  <a:lnTo>
                    <a:pt x="663" y="491"/>
                  </a:lnTo>
                  <a:lnTo>
                    <a:pt x="661" y="491"/>
                  </a:lnTo>
                  <a:lnTo>
                    <a:pt x="663" y="491"/>
                  </a:lnTo>
                  <a:lnTo>
                    <a:pt x="665" y="491"/>
                  </a:lnTo>
                  <a:lnTo>
                    <a:pt x="665" y="490"/>
                  </a:lnTo>
                  <a:lnTo>
                    <a:pt x="663" y="490"/>
                  </a:lnTo>
                  <a:lnTo>
                    <a:pt x="661" y="491"/>
                  </a:lnTo>
                  <a:lnTo>
                    <a:pt x="661" y="490"/>
                  </a:lnTo>
                  <a:lnTo>
                    <a:pt x="657" y="488"/>
                  </a:lnTo>
                  <a:lnTo>
                    <a:pt x="657" y="486"/>
                  </a:lnTo>
                  <a:lnTo>
                    <a:pt x="657" y="484"/>
                  </a:lnTo>
                  <a:lnTo>
                    <a:pt x="655" y="482"/>
                  </a:lnTo>
                  <a:lnTo>
                    <a:pt x="653" y="480"/>
                  </a:lnTo>
                  <a:lnTo>
                    <a:pt x="651" y="478"/>
                  </a:lnTo>
                  <a:lnTo>
                    <a:pt x="649" y="478"/>
                  </a:lnTo>
                  <a:lnTo>
                    <a:pt x="649" y="476"/>
                  </a:lnTo>
                  <a:lnTo>
                    <a:pt x="647" y="476"/>
                  </a:lnTo>
                  <a:lnTo>
                    <a:pt x="645" y="476"/>
                  </a:lnTo>
                  <a:lnTo>
                    <a:pt x="647" y="476"/>
                  </a:lnTo>
                  <a:lnTo>
                    <a:pt x="647" y="474"/>
                  </a:lnTo>
                  <a:lnTo>
                    <a:pt x="649" y="474"/>
                  </a:lnTo>
                  <a:lnTo>
                    <a:pt x="647" y="474"/>
                  </a:lnTo>
                  <a:lnTo>
                    <a:pt x="645" y="474"/>
                  </a:lnTo>
                  <a:lnTo>
                    <a:pt x="645" y="476"/>
                  </a:lnTo>
                  <a:lnTo>
                    <a:pt x="645" y="474"/>
                  </a:lnTo>
                  <a:lnTo>
                    <a:pt x="643" y="474"/>
                  </a:lnTo>
                  <a:lnTo>
                    <a:pt x="642" y="474"/>
                  </a:lnTo>
                  <a:lnTo>
                    <a:pt x="642" y="472"/>
                  </a:lnTo>
                  <a:lnTo>
                    <a:pt x="640" y="472"/>
                  </a:lnTo>
                  <a:lnTo>
                    <a:pt x="636" y="470"/>
                  </a:lnTo>
                  <a:lnTo>
                    <a:pt x="638" y="470"/>
                  </a:lnTo>
                  <a:lnTo>
                    <a:pt x="636" y="470"/>
                  </a:lnTo>
                  <a:lnTo>
                    <a:pt x="636" y="468"/>
                  </a:lnTo>
                  <a:lnTo>
                    <a:pt x="634" y="468"/>
                  </a:lnTo>
                  <a:lnTo>
                    <a:pt x="632" y="468"/>
                  </a:lnTo>
                  <a:lnTo>
                    <a:pt x="632" y="467"/>
                  </a:lnTo>
                  <a:lnTo>
                    <a:pt x="632" y="468"/>
                  </a:lnTo>
                  <a:lnTo>
                    <a:pt x="634" y="468"/>
                  </a:lnTo>
                  <a:lnTo>
                    <a:pt x="634" y="467"/>
                  </a:lnTo>
                  <a:lnTo>
                    <a:pt x="632" y="467"/>
                  </a:lnTo>
                  <a:lnTo>
                    <a:pt x="630" y="467"/>
                  </a:lnTo>
                  <a:lnTo>
                    <a:pt x="626" y="463"/>
                  </a:lnTo>
                  <a:lnTo>
                    <a:pt x="628" y="463"/>
                  </a:lnTo>
                  <a:lnTo>
                    <a:pt x="628" y="461"/>
                  </a:lnTo>
                  <a:lnTo>
                    <a:pt x="628" y="463"/>
                  </a:lnTo>
                  <a:lnTo>
                    <a:pt x="630" y="463"/>
                  </a:lnTo>
                  <a:lnTo>
                    <a:pt x="630" y="461"/>
                  </a:lnTo>
                  <a:lnTo>
                    <a:pt x="632" y="459"/>
                  </a:lnTo>
                  <a:lnTo>
                    <a:pt x="632" y="457"/>
                  </a:lnTo>
                  <a:lnTo>
                    <a:pt x="630" y="457"/>
                  </a:lnTo>
                  <a:lnTo>
                    <a:pt x="630" y="455"/>
                  </a:lnTo>
                  <a:lnTo>
                    <a:pt x="630" y="453"/>
                  </a:lnTo>
                  <a:lnTo>
                    <a:pt x="630" y="451"/>
                  </a:lnTo>
                  <a:lnTo>
                    <a:pt x="632" y="451"/>
                  </a:lnTo>
                  <a:lnTo>
                    <a:pt x="632" y="449"/>
                  </a:lnTo>
                  <a:lnTo>
                    <a:pt x="634" y="451"/>
                  </a:lnTo>
                  <a:lnTo>
                    <a:pt x="634" y="453"/>
                  </a:lnTo>
                  <a:lnTo>
                    <a:pt x="634" y="455"/>
                  </a:lnTo>
                  <a:lnTo>
                    <a:pt x="634" y="457"/>
                  </a:lnTo>
                  <a:lnTo>
                    <a:pt x="634" y="459"/>
                  </a:lnTo>
                  <a:lnTo>
                    <a:pt x="636" y="461"/>
                  </a:lnTo>
                  <a:lnTo>
                    <a:pt x="634" y="461"/>
                  </a:lnTo>
                  <a:lnTo>
                    <a:pt x="634" y="463"/>
                  </a:lnTo>
                  <a:lnTo>
                    <a:pt x="636" y="463"/>
                  </a:lnTo>
                  <a:lnTo>
                    <a:pt x="636" y="461"/>
                  </a:lnTo>
                  <a:lnTo>
                    <a:pt x="636" y="459"/>
                  </a:lnTo>
                  <a:lnTo>
                    <a:pt x="636" y="457"/>
                  </a:lnTo>
                  <a:lnTo>
                    <a:pt x="634" y="457"/>
                  </a:lnTo>
                  <a:lnTo>
                    <a:pt x="636" y="455"/>
                  </a:lnTo>
                  <a:lnTo>
                    <a:pt x="636" y="453"/>
                  </a:lnTo>
                  <a:lnTo>
                    <a:pt x="640" y="453"/>
                  </a:lnTo>
                  <a:lnTo>
                    <a:pt x="640" y="455"/>
                  </a:lnTo>
                  <a:lnTo>
                    <a:pt x="642" y="455"/>
                  </a:lnTo>
                  <a:lnTo>
                    <a:pt x="640" y="455"/>
                  </a:lnTo>
                  <a:lnTo>
                    <a:pt x="640" y="453"/>
                  </a:lnTo>
                  <a:lnTo>
                    <a:pt x="636" y="453"/>
                  </a:lnTo>
                  <a:lnTo>
                    <a:pt x="634" y="451"/>
                  </a:lnTo>
                  <a:lnTo>
                    <a:pt x="634" y="449"/>
                  </a:lnTo>
                  <a:lnTo>
                    <a:pt x="632" y="449"/>
                  </a:lnTo>
                  <a:lnTo>
                    <a:pt x="632" y="447"/>
                  </a:lnTo>
                  <a:lnTo>
                    <a:pt x="630" y="447"/>
                  </a:lnTo>
                  <a:lnTo>
                    <a:pt x="630" y="449"/>
                  </a:lnTo>
                  <a:lnTo>
                    <a:pt x="630" y="451"/>
                  </a:lnTo>
                  <a:lnTo>
                    <a:pt x="628" y="451"/>
                  </a:lnTo>
                  <a:lnTo>
                    <a:pt x="626" y="453"/>
                  </a:lnTo>
                  <a:lnTo>
                    <a:pt x="626" y="455"/>
                  </a:lnTo>
                  <a:lnTo>
                    <a:pt x="624" y="455"/>
                  </a:lnTo>
                  <a:lnTo>
                    <a:pt x="622" y="455"/>
                  </a:lnTo>
                  <a:lnTo>
                    <a:pt x="620" y="457"/>
                  </a:lnTo>
                  <a:lnTo>
                    <a:pt x="619" y="457"/>
                  </a:lnTo>
                  <a:lnTo>
                    <a:pt x="619" y="459"/>
                  </a:lnTo>
                  <a:lnTo>
                    <a:pt x="615" y="459"/>
                  </a:lnTo>
                  <a:lnTo>
                    <a:pt x="613" y="459"/>
                  </a:lnTo>
                  <a:lnTo>
                    <a:pt x="613" y="457"/>
                  </a:lnTo>
                  <a:lnTo>
                    <a:pt x="611" y="457"/>
                  </a:lnTo>
                  <a:lnTo>
                    <a:pt x="609" y="457"/>
                  </a:lnTo>
                  <a:lnTo>
                    <a:pt x="607" y="455"/>
                  </a:lnTo>
                  <a:lnTo>
                    <a:pt x="605" y="455"/>
                  </a:lnTo>
                  <a:lnTo>
                    <a:pt x="603" y="453"/>
                  </a:lnTo>
                  <a:lnTo>
                    <a:pt x="601" y="453"/>
                  </a:lnTo>
                  <a:lnTo>
                    <a:pt x="599" y="451"/>
                  </a:lnTo>
                  <a:lnTo>
                    <a:pt x="601" y="451"/>
                  </a:lnTo>
                  <a:lnTo>
                    <a:pt x="603" y="451"/>
                  </a:lnTo>
                  <a:lnTo>
                    <a:pt x="603" y="449"/>
                  </a:lnTo>
                  <a:lnTo>
                    <a:pt x="603" y="447"/>
                  </a:lnTo>
                  <a:lnTo>
                    <a:pt x="603" y="445"/>
                  </a:lnTo>
                  <a:lnTo>
                    <a:pt x="601" y="445"/>
                  </a:lnTo>
                  <a:lnTo>
                    <a:pt x="601" y="443"/>
                  </a:lnTo>
                  <a:lnTo>
                    <a:pt x="599" y="445"/>
                  </a:lnTo>
                  <a:lnTo>
                    <a:pt x="601" y="445"/>
                  </a:lnTo>
                  <a:lnTo>
                    <a:pt x="601" y="447"/>
                  </a:lnTo>
                  <a:lnTo>
                    <a:pt x="599" y="449"/>
                  </a:lnTo>
                  <a:lnTo>
                    <a:pt x="597" y="449"/>
                  </a:lnTo>
                  <a:lnTo>
                    <a:pt x="595" y="449"/>
                  </a:lnTo>
                  <a:lnTo>
                    <a:pt x="594" y="449"/>
                  </a:lnTo>
                  <a:lnTo>
                    <a:pt x="592" y="447"/>
                  </a:lnTo>
                  <a:lnTo>
                    <a:pt x="590" y="447"/>
                  </a:lnTo>
                  <a:lnTo>
                    <a:pt x="588" y="447"/>
                  </a:lnTo>
                  <a:lnTo>
                    <a:pt x="586" y="447"/>
                  </a:lnTo>
                  <a:lnTo>
                    <a:pt x="584" y="445"/>
                  </a:lnTo>
                  <a:lnTo>
                    <a:pt x="582" y="445"/>
                  </a:lnTo>
                  <a:lnTo>
                    <a:pt x="578" y="445"/>
                  </a:lnTo>
                  <a:lnTo>
                    <a:pt x="576" y="445"/>
                  </a:lnTo>
                  <a:lnTo>
                    <a:pt x="572" y="447"/>
                  </a:lnTo>
                  <a:lnTo>
                    <a:pt x="569" y="447"/>
                  </a:lnTo>
                  <a:lnTo>
                    <a:pt x="567" y="447"/>
                  </a:lnTo>
                  <a:lnTo>
                    <a:pt x="565" y="447"/>
                  </a:lnTo>
                  <a:lnTo>
                    <a:pt x="563" y="449"/>
                  </a:lnTo>
                  <a:lnTo>
                    <a:pt x="561" y="449"/>
                  </a:lnTo>
                  <a:lnTo>
                    <a:pt x="559" y="447"/>
                  </a:lnTo>
                  <a:lnTo>
                    <a:pt x="555" y="447"/>
                  </a:lnTo>
                  <a:lnTo>
                    <a:pt x="557" y="447"/>
                  </a:lnTo>
                  <a:lnTo>
                    <a:pt x="559" y="447"/>
                  </a:lnTo>
                  <a:lnTo>
                    <a:pt x="559" y="445"/>
                  </a:lnTo>
                  <a:lnTo>
                    <a:pt x="557" y="443"/>
                  </a:lnTo>
                  <a:lnTo>
                    <a:pt x="555" y="443"/>
                  </a:lnTo>
                  <a:lnTo>
                    <a:pt x="557" y="443"/>
                  </a:lnTo>
                  <a:lnTo>
                    <a:pt x="557" y="442"/>
                  </a:lnTo>
                  <a:lnTo>
                    <a:pt x="555" y="443"/>
                  </a:lnTo>
                  <a:lnTo>
                    <a:pt x="555" y="442"/>
                  </a:lnTo>
                  <a:lnTo>
                    <a:pt x="553" y="442"/>
                  </a:lnTo>
                  <a:lnTo>
                    <a:pt x="553" y="443"/>
                  </a:lnTo>
                  <a:lnTo>
                    <a:pt x="551" y="443"/>
                  </a:lnTo>
                  <a:lnTo>
                    <a:pt x="551" y="442"/>
                  </a:lnTo>
                  <a:lnTo>
                    <a:pt x="553" y="442"/>
                  </a:lnTo>
                  <a:lnTo>
                    <a:pt x="551" y="442"/>
                  </a:lnTo>
                  <a:lnTo>
                    <a:pt x="551" y="443"/>
                  </a:lnTo>
                  <a:lnTo>
                    <a:pt x="549" y="442"/>
                  </a:lnTo>
                  <a:lnTo>
                    <a:pt x="549" y="440"/>
                  </a:lnTo>
                  <a:lnTo>
                    <a:pt x="547" y="440"/>
                  </a:lnTo>
                  <a:lnTo>
                    <a:pt x="546" y="440"/>
                  </a:lnTo>
                  <a:lnTo>
                    <a:pt x="546" y="438"/>
                  </a:lnTo>
                  <a:lnTo>
                    <a:pt x="546" y="436"/>
                  </a:lnTo>
                  <a:lnTo>
                    <a:pt x="547" y="436"/>
                  </a:lnTo>
                  <a:lnTo>
                    <a:pt x="546" y="436"/>
                  </a:lnTo>
                  <a:lnTo>
                    <a:pt x="546" y="434"/>
                  </a:lnTo>
                  <a:lnTo>
                    <a:pt x="547" y="434"/>
                  </a:lnTo>
                  <a:lnTo>
                    <a:pt x="547" y="432"/>
                  </a:lnTo>
                  <a:lnTo>
                    <a:pt x="547" y="434"/>
                  </a:lnTo>
                  <a:lnTo>
                    <a:pt x="546" y="434"/>
                  </a:lnTo>
                  <a:lnTo>
                    <a:pt x="546" y="432"/>
                  </a:lnTo>
                  <a:lnTo>
                    <a:pt x="547" y="432"/>
                  </a:lnTo>
                  <a:lnTo>
                    <a:pt x="547" y="430"/>
                  </a:lnTo>
                  <a:lnTo>
                    <a:pt x="547" y="428"/>
                  </a:lnTo>
                  <a:lnTo>
                    <a:pt x="547" y="426"/>
                  </a:lnTo>
                  <a:lnTo>
                    <a:pt x="549" y="426"/>
                  </a:lnTo>
                  <a:lnTo>
                    <a:pt x="549" y="428"/>
                  </a:lnTo>
                  <a:lnTo>
                    <a:pt x="549" y="426"/>
                  </a:lnTo>
                  <a:lnTo>
                    <a:pt x="547" y="426"/>
                  </a:lnTo>
                  <a:lnTo>
                    <a:pt x="547" y="428"/>
                  </a:lnTo>
                  <a:lnTo>
                    <a:pt x="546" y="428"/>
                  </a:lnTo>
                  <a:lnTo>
                    <a:pt x="546" y="430"/>
                  </a:lnTo>
                  <a:lnTo>
                    <a:pt x="544" y="432"/>
                  </a:lnTo>
                  <a:lnTo>
                    <a:pt x="544" y="434"/>
                  </a:lnTo>
                  <a:lnTo>
                    <a:pt x="542" y="434"/>
                  </a:lnTo>
                  <a:lnTo>
                    <a:pt x="542" y="436"/>
                  </a:lnTo>
                  <a:lnTo>
                    <a:pt x="540" y="438"/>
                  </a:lnTo>
                  <a:lnTo>
                    <a:pt x="538" y="438"/>
                  </a:lnTo>
                  <a:lnTo>
                    <a:pt x="538" y="436"/>
                  </a:lnTo>
                  <a:lnTo>
                    <a:pt x="536" y="436"/>
                  </a:lnTo>
                  <a:lnTo>
                    <a:pt x="536" y="434"/>
                  </a:lnTo>
                  <a:lnTo>
                    <a:pt x="534" y="434"/>
                  </a:lnTo>
                  <a:lnTo>
                    <a:pt x="532" y="434"/>
                  </a:lnTo>
                  <a:lnTo>
                    <a:pt x="530" y="434"/>
                  </a:lnTo>
                  <a:lnTo>
                    <a:pt x="528" y="434"/>
                  </a:lnTo>
                  <a:lnTo>
                    <a:pt x="530" y="434"/>
                  </a:lnTo>
                  <a:lnTo>
                    <a:pt x="530" y="432"/>
                  </a:lnTo>
                  <a:lnTo>
                    <a:pt x="532" y="432"/>
                  </a:lnTo>
                  <a:lnTo>
                    <a:pt x="534" y="430"/>
                  </a:lnTo>
                  <a:lnTo>
                    <a:pt x="534" y="428"/>
                  </a:lnTo>
                  <a:lnTo>
                    <a:pt x="534" y="426"/>
                  </a:lnTo>
                  <a:lnTo>
                    <a:pt x="532" y="428"/>
                  </a:lnTo>
                  <a:lnTo>
                    <a:pt x="530" y="428"/>
                  </a:lnTo>
                  <a:lnTo>
                    <a:pt x="530" y="426"/>
                  </a:lnTo>
                  <a:lnTo>
                    <a:pt x="528" y="428"/>
                  </a:lnTo>
                  <a:lnTo>
                    <a:pt x="528" y="426"/>
                  </a:lnTo>
                  <a:lnTo>
                    <a:pt x="530" y="426"/>
                  </a:lnTo>
                  <a:lnTo>
                    <a:pt x="528" y="426"/>
                  </a:lnTo>
                  <a:lnTo>
                    <a:pt x="524" y="428"/>
                  </a:lnTo>
                  <a:lnTo>
                    <a:pt x="524" y="426"/>
                  </a:lnTo>
                  <a:lnTo>
                    <a:pt x="526" y="426"/>
                  </a:lnTo>
                  <a:lnTo>
                    <a:pt x="526" y="424"/>
                  </a:lnTo>
                  <a:lnTo>
                    <a:pt x="528" y="424"/>
                  </a:lnTo>
                  <a:lnTo>
                    <a:pt x="528" y="422"/>
                  </a:lnTo>
                  <a:lnTo>
                    <a:pt x="526" y="422"/>
                  </a:lnTo>
                  <a:lnTo>
                    <a:pt x="526" y="424"/>
                  </a:lnTo>
                  <a:lnTo>
                    <a:pt x="524" y="424"/>
                  </a:lnTo>
                  <a:lnTo>
                    <a:pt x="526" y="424"/>
                  </a:lnTo>
                  <a:lnTo>
                    <a:pt x="524" y="424"/>
                  </a:lnTo>
                  <a:lnTo>
                    <a:pt x="524" y="426"/>
                  </a:lnTo>
                  <a:lnTo>
                    <a:pt x="523" y="426"/>
                  </a:lnTo>
                  <a:lnTo>
                    <a:pt x="523" y="424"/>
                  </a:lnTo>
                  <a:lnTo>
                    <a:pt x="524" y="424"/>
                  </a:lnTo>
                  <a:lnTo>
                    <a:pt x="523" y="424"/>
                  </a:lnTo>
                  <a:lnTo>
                    <a:pt x="523" y="426"/>
                  </a:lnTo>
                  <a:lnTo>
                    <a:pt x="521" y="426"/>
                  </a:lnTo>
                  <a:lnTo>
                    <a:pt x="519" y="426"/>
                  </a:lnTo>
                  <a:lnTo>
                    <a:pt x="517" y="426"/>
                  </a:lnTo>
                  <a:lnTo>
                    <a:pt x="517" y="424"/>
                  </a:lnTo>
                  <a:lnTo>
                    <a:pt x="519" y="424"/>
                  </a:lnTo>
                  <a:lnTo>
                    <a:pt x="521" y="424"/>
                  </a:lnTo>
                  <a:lnTo>
                    <a:pt x="519" y="424"/>
                  </a:lnTo>
                  <a:lnTo>
                    <a:pt x="521" y="424"/>
                  </a:lnTo>
                  <a:lnTo>
                    <a:pt x="523" y="424"/>
                  </a:lnTo>
                  <a:lnTo>
                    <a:pt x="523" y="422"/>
                  </a:lnTo>
                  <a:lnTo>
                    <a:pt x="524" y="422"/>
                  </a:lnTo>
                  <a:lnTo>
                    <a:pt x="524" y="420"/>
                  </a:lnTo>
                  <a:lnTo>
                    <a:pt x="526" y="422"/>
                  </a:lnTo>
                  <a:lnTo>
                    <a:pt x="524" y="420"/>
                  </a:lnTo>
                  <a:lnTo>
                    <a:pt x="523" y="422"/>
                  </a:lnTo>
                  <a:lnTo>
                    <a:pt x="523" y="420"/>
                  </a:lnTo>
                  <a:lnTo>
                    <a:pt x="521" y="422"/>
                  </a:lnTo>
                  <a:lnTo>
                    <a:pt x="519" y="422"/>
                  </a:lnTo>
                  <a:lnTo>
                    <a:pt x="519" y="420"/>
                  </a:lnTo>
                  <a:lnTo>
                    <a:pt x="519" y="422"/>
                  </a:lnTo>
                  <a:lnTo>
                    <a:pt x="519" y="420"/>
                  </a:lnTo>
                  <a:lnTo>
                    <a:pt x="517" y="420"/>
                  </a:lnTo>
                  <a:lnTo>
                    <a:pt x="517" y="419"/>
                  </a:lnTo>
                  <a:lnTo>
                    <a:pt x="517" y="417"/>
                  </a:lnTo>
                  <a:lnTo>
                    <a:pt x="517" y="419"/>
                  </a:lnTo>
                  <a:lnTo>
                    <a:pt x="519" y="419"/>
                  </a:lnTo>
                  <a:lnTo>
                    <a:pt x="517" y="417"/>
                  </a:lnTo>
                  <a:lnTo>
                    <a:pt x="517" y="415"/>
                  </a:lnTo>
                  <a:lnTo>
                    <a:pt x="519" y="415"/>
                  </a:lnTo>
                  <a:lnTo>
                    <a:pt x="519" y="413"/>
                  </a:lnTo>
                  <a:lnTo>
                    <a:pt x="524" y="413"/>
                  </a:lnTo>
                  <a:lnTo>
                    <a:pt x="523" y="413"/>
                  </a:lnTo>
                  <a:lnTo>
                    <a:pt x="521" y="411"/>
                  </a:lnTo>
                  <a:lnTo>
                    <a:pt x="521" y="413"/>
                  </a:lnTo>
                  <a:lnTo>
                    <a:pt x="519" y="413"/>
                  </a:lnTo>
                  <a:lnTo>
                    <a:pt x="517" y="413"/>
                  </a:lnTo>
                  <a:lnTo>
                    <a:pt x="517" y="415"/>
                  </a:lnTo>
                  <a:lnTo>
                    <a:pt x="515" y="415"/>
                  </a:lnTo>
                  <a:lnTo>
                    <a:pt x="515" y="417"/>
                  </a:lnTo>
                  <a:lnTo>
                    <a:pt x="513" y="417"/>
                  </a:lnTo>
                  <a:lnTo>
                    <a:pt x="513" y="419"/>
                  </a:lnTo>
                  <a:lnTo>
                    <a:pt x="511" y="419"/>
                  </a:lnTo>
                  <a:lnTo>
                    <a:pt x="513" y="417"/>
                  </a:lnTo>
                  <a:lnTo>
                    <a:pt x="511" y="417"/>
                  </a:lnTo>
                  <a:lnTo>
                    <a:pt x="509" y="417"/>
                  </a:lnTo>
                  <a:lnTo>
                    <a:pt x="509" y="419"/>
                  </a:lnTo>
                  <a:lnTo>
                    <a:pt x="509" y="417"/>
                  </a:lnTo>
                  <a:lnTo>
                    <a:pt x="507" y="417"/>
                  </a:lnTo>
                  <a:lnTo>
                    <a:pt x="507" y="419"/>
                  </a:lnTo>
                  <a:lnTo>
                    <a:pt x="507" y="420"/>
                  </a:lnTo>
                  <a:lnTo>
                    <a:pt x="505" y="420"/>
                  </a:lnTo>
                  <a:lnTo>
                    <a:pt x="505" y="419"/>
                  </a:lnTo>
                  <a:lnTo>
                    <a:pt x="505" y="420"/>
                  </a:lnTo>
                  <a:lnTo>
                    <a:pt x="505" y="419"/>
                  </a:lnTo>
                  <a:lnTo>
                    <a:pt x="505" y="417"/>
                  </a:lnTo>
                  <a:lnTo>
                    <a:pt x="505" y="419"/>
                  </a:lnTo>
                  <a:lnTo>
                    <a:pt x="505" y="417"/>
                  </a:lnTo>
                  <a:lnTo>
                    <a:pt x="503" y="417"/>
                  </a:lnTo>
                  <a:lnTo>
                    <a:pt x="503" y="419"/>
                  </a:lnTo>
                  <a:lnTo>
                    <a:pt x="503" y="417"/>
                  </a:lnTo>
                  <a:lnTo>
                    <a:pt x="503" y="415"/>
                  </a:lnTo>
                  <a:lnTo>
                    <a:pt x="505" y="415"/>
                  </a:lnTo>
                  <a:lnTo>
                    <a:pt x="505" y="413"/>
                  </a:lnTo>
                  <a:lnTo>
                    <a:pt x="503" y="413"/>
                  </a:lnTo>
                  <a:lnTo>
                    <a:pt x="503" y="411"/>
                  </a:lnTo>
                  <a:lnTo>
                    <a:pt x="503" y="413"/>
                  </a:lnTo>
                  <a:lnTo>
                    <a:pt x="503" y="415"/>
                  </a:lnTo>
                  <a:lnTo>
                    <a:pt x="501" y="415"/>
                  </a:lnTo>
                  <a:lnTo>
                    <a:pt x="501" y="417"/>
                  </a:lnTo>
                  <a:lnTo>
                    <a:pt x="503" y="417"/>
                  </a:lnTo>
                  <a:lnTo>
                    <a:pt x="501" y="417"/>
                  </a:lnTo>
                  <a:lnTo>
                    <a:pt x="503" y="417"/>
                  </a:lnTo>
                  <a:lnTo>
                    <a:pt x="503" y="419"/>
                  </a:lnTo>
                  <a:lnTo>
                    <a:pt x="503" y="420"/>
                  </a:lnTo>
                  <a:lnTo>
                    <a:pt x="501" y="420"/>
                  </a:lnTo>
                  <a:lnTo>
                    <a:pt x="501" y="419"/>
                  </a:lnTo>
                  <a:lnTo>
                    <a:pt x="499" y="419"/>
                  </a:lnTo>
                  <a:lnTo>
                    <a:pt x="499" y="420"/>
                  </a:lnTo>
                  <a:lnTo>
                    <a:pt x="499" y="422"/>
                  </a:lnTo>
                  <a:lnTo>
                    <a:pt x="498" y="422"/>
                  </a:lnTo>
                  <a:lnTo>
                    <a:pt x="498" y="420"/>
                  </a:lnTo>
                  <a:lnTo>
                    <a:pt x="498" y="419"/>
                  </a:lnTo>
                  <a:lnTo>
                    <a:pt x="496" y="419"/>
                  </a:lnTo>
                  <a:lnTo>
                    <a:pt x="496" y="417"/>
                  </a:lnTo>
                  <a:lnTo>
                    <a:pt x="498" y="417"/>
                  </a:lnTo>
                  <a:lnTo>
                    <a:pt x="498" y="415"/>
                  </a:lnTo>
                  <a:lnTo>
                    <a:pt x="498" y="413"/>
                  </a:lnTo>
                  <a:lnTo>
                    <a:pt x="499" y="411"/>
                  </a:lnTo>
                  <a:lnTo>
                    <a:pt x="501" y="409"/>
                  </a:lnTo>
                  <a:lnTo>
                    <a:pt x="499" y="409"/>
                  </a:lnTo>
                  <a:lnTo>
                    <a:pt x="501" y="407"/>
                  </a:lnTo>
                  <a:lnTo>
                    <a:pt x="499" y="407"/>
                  </a:lnTo>
                  <a:lnTo>
                    <a:pt x="499" y="409"/>
                  </a:lnTo>
                  <a:lnTo>
                    <a:pt x="499" y="411"/>
                  </a:lnTo>
                  <a:lnTo>
                    <a:pt x="498" y="411"/>
                  </a:lnTo>
                  <a:lnTo>
                    <a:pt x="498" y="413"/>
                  </a:lnTo>
                  <a:lnTo>
                    <a:pt x="496" y="415"/>
                  </a:lnTo>
                  <a:lnTo>
                    <a:pt x="494" y="415"/>
                  </a:lnTo>
                  <a:lnTo>
                    <a:pt x="494" y="413"/>
                  </a:lnTo>
                  <a:lnTo>
                    <a:pt x="492" y="413"/>
                  </a:lnTo>
                  <a:lnTo>
                    <a:pt x="492" y="415"/>
                  </a:lnTo>
                  <a:lnTo>
                    <a:pt x="490" y="415"/>
                  </a:lnTo>
                  <a:lnTo>
                    <a:pt x="490" y="417"/>
                  </a:lnTo>
                  <a:lnTo>
                    <a:pt x="492" y="415"/>
                  </a:lnTo>
                  <a:lnTo>
                    <a:pt x="494" y="415"/>
                  </a:lnTo>
                  <a:lnTo>
                    <a:pt x="494" y="417"/>
                  </a:lnTo>
                  <a:lnTo>
                    <a:pt x="492" y="417"/>
                  </a:lnTo>
                  <a:lnTo>
                    <a:pt x="492" y="419"/>
                  </a:lnTo>
                  <a:lnTo>
                    <a:pt x="492" y="417"/>
                  </a:lnTo>
                  <a:lnTo>
                    <a:pt x="492" y="419"/>
                  </a:lnTo>
                  <a:lnTo>
                    <a:pt x="492" y="420"/>
                  </a:lnTo>
                  <a:lnTo>
                    <a:pt x="490" y="420"/>
                  </a:lnTo>
                  <a:lnTo>
                    <a:pt x="490" y="422"/>
                  </a:lnTo>
                  <a:lnTo>
                    <a:pt x="492" y="422"/>
                  </a:lnTo>
                  <a:lnTo>
                    <a:pt x="490" y="422"/>
                  </a:lnTo>
                  <a:lnTo>
                    <a:pt x="488" y="422"/>
                  </a:lnTo>
                  <a:lnTo>
                    <a:pt x="486" y="422"/>
                  </a:lnTo>
                  <a:lnTo>
                    <a:pt x="484" y="422"/>
                  </a:lnTo>
                  <a:lnTo>
                    <a:pt x="486" y="424"/>
                  </a:lnTo>
                  <a:lnTo>
                    <a:pt x="486" y="422"/>
                  </a:lnTo>
                  <a:lnTo>
                    <a:pt x="488" y="422"/>
                  </a:lnTo>
                  <a:lnTo>
                    <a:pt x="490" y="422"/>
                  </a:lnTo>
                  <a:lnTo>
                    <a:pt x="488" y="422"/>
                  </a:lnTo>
                  <a:lnTo>
                    <a:pt x="488" y="424"/>
                  </a:lnTo>
                  <a:lnTo>
                    <a:pt x="486" y="424"/>
                  </a:lnTo>
                  <a:lnTo>
                    <a:pt x="486" y="426"/>
                  </a:lnTo>
                  <a:lnTo>
                    <a:pt x="484" y="426"/>
                  </a:lnTo>
                  <a:lnTo>
                    <a:pt x="486" y="426"/>
                  </a:lnTo>
                  <a:lnTo>
                    <a:pt x="488" y="424"/>
                  </a:lnTo>
                  <a:lnTo>
                    <a:pt x="490" y="424"/>
                  </a:lnTo>
                  <a:lnTo>
                    <a:pt x="490" y="426"/>
                  </a:lnTo>
                  <a:lnTo>
                    <a:pt x="490" y="428"/>
                  </a:lnTo>
                  <a:lnTo>
                    <a:pt x="490" y="426"/>
                  </a:lnTo>
                  <a:lnTo>
                    <a:pt x="492" y="424"/>
                  </a:lnTo>
                  <a:lnTo>
                    <a:pt x="492" y="426"/>
                  </a:lnTo>
                  <a:lnTo>
                    <a:pt x="494" y="428"/>
                  </a:lnTo>
                  <a:lnTo>
                    <a:pt x="492" y="428"/>
                  </a:lnTo>
                  <a:lnTo>
                    <a:pt x="492" y="430"/>
                  </a:lnTo>
                  <a:lnTo>
                    <a:pt x="492" y="432"/>
                  </a:lnTo>
                  <a:lnTo>
                    <a:pt x="490" y="432"/>
                  </a:lnTo>
                  <a:lnTo>
                    <a:pt x="490" y="430"/>
                  </a:lnTo>
                  <a:lnTo>
                    <a:pt x="488" y="430"/>
                  </a:lnTo>
                  <a:lnTo>
                    <a:pt x="486" y="432"/>
                  </a:lnTo>
                  <a:lnTo>
                    <a:pt x="486" y="434"/>
                  </a:lnTo>
                  <a:lnTo>
                    <a:pt x="488" y="432"/>
                  </a:lnTo>
                  <a:lnTo>
                    <a:pt x="490" y="432"/>
                  </a:lnTo>
                  <a:lnTo>
                    <a:pt x="490" y="434"/>
                  </a:lnTo>
                  <a:lnTo>
                    <a:pt x="492" y="434"/>
                  </a:lnTo>
                  <a:lnTo>
                    <a:pt x="492" y="432"/>
                  </a:lnTo>
                  <a:lnTo>
                    <a:pt x="492" y="434"/>
                  </a:lnTo>
                  <a:lnTo>
                    <a:pt x="492" y="432"/>
                  </a:lnTo>
                  <a:lnTo>
                    <a:pt x="494" y="432"/>
                  </a:lnTo>
                  <a:lnTo>
                    <a:pt x="494" y="430"/>
                  </a:lnTo>
                  <a:lnTo>
                    <a:pt x="494" y="432"/>
                  </a:lnTo>
                  <a:lnTo>
                    <a:pt x="494" y="430"/>
                  </a:lnTo>
                  <a:lnTo>
                    <a:pt x="496" y="430"/>
                  </a:lnTo>
                  <a:lnTo>
                    <a:pt x="496" y="432"/>
                  </a:lnTo>
                  <a:lnTo>
                    <a:pt x="496" y="430"/>
                  </a:lnTo>
                  <a:lnTo>
                    <a:pt x="496" y="432"/>
                  </a:lnTo>
                  <a:lnTo>
                    <a:pt x="498" y="432"/>
                  </a:lnTo>
                  <a:lnTo>
                    <a:pt x="498" y="434"/>
                  </a:lnTo>
                  <a:lnTo>
                    <a:pt x="496" y="434"/>
                  </a:lnTo>
                  <a:lnTo>
                    <a:pt x="498" y="434"/>
                  </a:lnTo>
                  <a:lnTo>
                    <a:pt x="496" y="434"/>
                  </a:lnTo>
                  <a:lnTo>
                    <a:pt x="496" y="436"/>
                  </a:lnTo>
                  <a:lnTo>
                    <a:pt x="494" y="436"/>
                  </a:lnTo>
                  <a:lnTo>
                    <a:pt x="494" y="438"/>
                  </a:lnTo>
                  <a:lnTo>
                    <a:pt x="494" y="436"/>
                  </a:lnTo>
                  <a:lnTo>
                    <a:pt x="492" y="436"/>
                  </a:lnTo>
                  <a:lnTo>
                    <a:pt x="492" y="438"/>
                  </a:lnTo>
                  <a:lnTo>
                    <a:pt x="494" y="438"/>
                  </a:lnTo>
                  <a:lnTo>
                    <a:pt x="492" y="440"/>
                  </a:lnTo>
                  <a:lnTo>
                    <a:pt x="490" y="440"/>
                  </a:lnTo>
                  <a:lnTo>
                    <a:pt x="490" y="442"/>
                  </a:lnTo>
                  <a:lnTo>
                    <a:pt x="490" y="443"/>
                  </a:lnTo>
                  <a:lnTo>
                    <a:pt x="490" y="442"/>
                  </a:lnTo>
                  <a:lnTo>
                    <a:pt x="492" y="442"/>
                  </a:lnTo>
                  <a:lnTo>
                    <a:pt x="492" y="440"/>
                  </a:lnTo>
                  <a:lnTo>
                    <a:pt x="494" y="442"/>
                  </a:lnTo>
                  <a:lnTo>
                    <a:pt x="492" y="442"/>
                  </a:lnTo>
                  <a:lnTo>
                    <a:pt x="494" y="442"/>
                  </a:lnTo>
                  <a:lnTo>
                    <a:pt x="494" y="443"/>
                  </a:lnTo>
                  <a:lnTo>
                    <a:pt x="494" y="442"/>
                  </a:lnTo>
                  <a:lnTo>
                    <a:pt x="494" y="443"/>
                  </a:lnTo>
                  <a:lnTo>
                    <a:pt x="494" y="445"/>
                  </a:lnTo>
                  <a:lnTo>
                    <a:pt x="492" y="445"/>
                  </a:lnTo>
                  <a:lnTo>
                    <a:pt x="492" y="443"/>
                  </a:lnTo>
                  <a:lnTo>
                    <a:pt x="490" y="445"/>
                  </a:lnTo>
                  <a:lnTo>
                    <a:pt x="490" y="447"/>
                  </a:lnTo>
                  <a:lnTo>
                    <a:pt x="490" y="449"/>
                  </a:lnTo>
                  <a:lnTo>
                    <a:pt x="488" y="449"/>
                  </a:lnTo>
                  <a:lnTo>
                    <a:pt x="488" y="447"/>
                  </a:lnTo>
                  <a:lnTo>
                    <a:pt x="488" y="449"/>
                  </a:lnTo>
                  <a:lnTo>
                    <a:pt x="486" y="451"/>
                  </a:lnTo>
                  <a:lnTo>
                    <a:pt x="486" y="449"/>
                  </a:lnTo>
                  <a:lnTo>
                    <a:pt x="484" y="451"/>
                  </a:lnTo>
                  <a:lnTo>
                    <a:pt x="484" y="449"/>
                  </a:lnTo>
                  <a:lnTo>
                    <a:pt x="482" y="451"/>
                  </a:lnTo>
                  <a:lnTo>
                    <a:pt x="482" y="449"/>
                  </a:lnTo>
                  <a:lnTo>
                    <a:pt x="480" y="449"/>
                  </a:lnTo>
                  <a:lnTo>
                    <a:pt x="478" y="449"/>
                  </a:lnTo>
                  <a:lnTo>
                    <a:pt x="480" y="447"/>
                  </a:lnTo>
                  <a:lnTo>
                    <a:pt x="478" y="447"/>
                  </a:lnTo>
                  <a:lnTo>
                    <a:pt x="476" y="447"/>
                  </a:lnTo>
                  <a:lnTo>
                    <a:pt x="476" y="449"/>
                  </a:lnTo>
                  <a:lnTo>
                    <a:pt x="476" y="451"/>
                  </a:lnTo>
                  <a:lnTo>
                    <a:pt x="476" y="453"/>
                  </a:lnTo>
                  <a:lnTo>
                    <a:pt x="476" y="451"/>
                  </a:lnTo>
                  <a:lnTo>
                    <a:pt x="476" y="449"/>
                  </a:lnTo>
                  <a:lnTo>
                    <a:pt x="475" y="449"/>
                  </a:lnTo>
                  <a:lnTo>
                    <a:pt x="476" y="449"/>
                  </a:lnTo>
                  <a:lnTo>
                    <a:pt x="476" y="447"/>
                  </a:lnTo>
                  <a:lnTo>
                    <a:pt x="475" y="447"/>
                  </a:lnTo>
                  <a:lnTo>
                    <a:pt x="475" y="445"/>
                  </a:lnTo>
                  <a:lnTo>
                    <a:pt x="473" y="445"/>
                  </a:lnTo>
                  <a:lnTo>
                    <a:pt x="473" y="447"/>
                  </a:lnTo>
                  <a:lnTo>
                    <a:pt x="475" y="447"/>
                  </a:lnTo>
                  <a:lnTo>
                    <a:pt x="475" y="449"/>
                  </a:lnTo>
                  <a:lnTo>
                    <a:pt x="473" y="449"/>
                  </a:lnTo>
                  <a:lnTo>
                    <a:pt x="473" y="451"/>
                  </a:lnTo>
                  <a:lnTo>
                    <a:pt x="471" y="451"/>
                  </a:lnTo>
                  <a:lnTo>
                    <a:pt x="471" y="453"/>
                  </a:lnTo>
                  <a:lnTo>
                    <a:pt x="471" y="455"/>
                  </a:lnTo>
                  <a:lnTo>
                    <a:pt x="473" y="455"/>
                  </a:lnTo>
                  <a:lnTo>
                    <a:pt x="471" y="455"/>
                  </a:lnTo>
                  <a:lnTo>
                    <a:pt x="471" y="457"/>
                  </a:lnTo>
                  <a:lnTo>
                    <a:pt x="473" y="457"/>
                  </a:lnTo>
                  <a:lnTo>
                    <a:pt x="471" y="457"/>
                  </a:lnTo>
                  <a:lnTo>
                    <a:pt x="471" y="455"/>
                  </a:lnTo>
                  <a:lnTo>
                    <a:pt x="469" y="455"/>
                  </a:lnTo>
                  <a:lnTo>
                    <a:pt x="469" y="453"/>
                  </a:lnTo>
                  <a:lnTo>
                    <a:pt x="471" y="453"/>
                  </a:lnTo>
                  <a:lnTo>
                    <a:pt x="471" y="451"/>
                  </a:lnTo>
                  <a:lnTo>
                    <a:pt x="469" y="451"/>
                  </a:lnTo>
                  <a:lnTo>
                    <a:pt x="469" y="449"/>
                  </a:lnTo>
                  <a:lnTo>
                    <a:pt x="469" y="451"/>
                  </a:lnTo>
                  <a:lnTo>
                    <a:pt x="469" y="453"/>
                  </a:lnTo>
                  <a:lnTo>
                    <a:pt x="467" y="453"/>
                  </a:lnTo>
                  <a:lnTo>
                    <a:pt x="467" y="455"/>
                  </a:lnTo>
                  <a:lnTo>
                    <a:pt x="469" y="455"/>
                  </a:lnTo>
                  <a:lnTo>
                    <a:pt x="469" y="459"/>
                  </a:lnTo>
                  <a:lnTo>
                    <a:pt x="467" y="459"/>
                  </a:lnTo>
                  <a:lnTo>
                    <a:pt x="467" y="457"/>
                  </a:lnTo>
                  <a:lnTo>
                    <a:pt x="465" y="455"/>
                  </a:lnTo>
                  <a:lnTo>
                    <a:pt x="463" y="455"/>
                  </a:lnTo>
                  <a:lnTo>
                    <a:pt x="465" y="457"/>
                  </a:lnTo>
                  <a:lnTo>
                    <a:pt x="465" y="459"/>
                  </a:lnTo>
                  <a:lnTo>
                    <a:pt x="465" y="461"/>
                  </a:lnTo>
                  <a:lnTo>
                    <a:pt x="463" y="461"/>
                  </a:lnTo>
                  <a:lnTo>
                    <a:pt x="463" y="459"/>
                  </a:lnTo>
                  <a:lnTo>
                    <a:pt x="463" y="461"/>
                  </a:lnTo>
                  <a:lnTo>
                    <a:pt x="463" y="463"/>
                  </a:lnTo>
                  <a:lnTo>
                    <a:pt x="461" y="463"/>
                  </a:lnTo>
                  <a:lnTo>
                    <a:pt x="461" y="461"/>
                  </a:lnTo>
                  <a:lnTo>
                    <a:pt x="461" y="463"/>
                  </a:lnTo>
                  <a:lnTo>
                    <a:pt x="461" y="465"/>
                  </a:lnTo>
                  <a:lnTo>
                    <a:pt x="459" y="465"/>
                  </a:lnTo>
                  <a:lnTo>
                    <a:pt x="459" y="463"/>
                  </a:lnTo>
                  <a:lnTo>
                    <a:pt x="459" y="461"/>
                  </a:lnTo>
                  <a:lnTo>
                    <a:pt x="461" y="461"/>
                  </a:lnTo>
                  <a:lnTo>
                    <a:pt x="459" y="459"/>
                  </a:lnTo>
                  <a:lnTo>
                    <a:pt x="461" y="459"/>
                  </a:lnTo>
                  <a:lnTo>
                    <a:pt x="461" y="457"/>
                  </a:lnTo>
                  <a:lnTo>
                    <a:pt x="459" y="459"/>
                  </a:lnTo>
                  <a:lnTo>
                    <a:pt x="459" y="461"/>
                  </a:lnTo>
                  <a:lnTo>
                    <a:pt x="457" y="463"/>
                  </a:lnTo>
                  <a:lnTo>
                    <a:pt x="457" y="465"/>
                  </a:lnTo>
                  <a:lnTo>
                    <a:pt x="455" y="465"/>
                  </a:lnTo>
                  <a:lnTo>
                    <a:pt x="455" y="463"/>
                  </a:lnTo>
                  <a:lnTo>
                    <a:pt x="457" y="463"/>
                  </a:lnTo>
                  <a:lnTo>
                    <a:pt x="457" y="461"/>
                  </a:lnTo>
                  <a:lnTo>
                    <a:pt x="455" y="461"/>
                  </a:lnTo>
                  <a:lnTo>
                    <a:pt x="455" y="463"/>
                  </a:lnTo>
                  <a:lnTo>
                    <a:pt x="453" y="463"/>
                  </a:lnTo>
                  <a:lnTo>
                    <a:pt x="455" y="463"/>
                  </a:lnTo>
                  <a:lnTo>
                    <a:pt x="455" y="465"/>
                  </a:lnTo>
                  <a:lnTo>
                    <a:pt x="453" y="467"/>
                  </a:lnTo>
                  <a:lnTo>
                    <a:pt x="455" y="467"/>
                  </a:lnTo>
                  <a:lnTo>
                    <a:pt x="453" y="467"/>
                  </a:lnTo>
                  <a:lnTo>
                    <a:pt x="453" y="468"/>
                  </a:lnTo>
                  <a:lnTo>
                    <a:pt x="451" y="468"/>
                  </a:lnTo>
                  <a:lnTo>
                    <a:pt x="451" y="470"/>
                  </a:lnTo>
                  <a:lnTo>
                    <a:pt x="450" y="470"/>
                  </a:lnTo>
                  <a:lnTo>
                    <a:pt x="450" y="472"/>
                  </a:lnTo>
                  <a:lnTo>
                    <a:pt x="450" y="474"/>
                  </a:lnTo>
                  <a:lnTo>
                    <a:pt x="448" y="472"/>
                  </a:lnTo>
                  <a:lnTo>
                    <a:pt x="448" y="470"/>
                  </a:lnTo>
                  <a:lnTo>
                    <a:pt x="446" y="470"/>
                  </a:lnTo>
                  <a:lnTo>
                    <a:pt x="444" y="470"/>
                  </a:lnTo>
                  <a:lnTo>
                    <a:pt x="446" y="470"/>
                  </a:lnTo>
                  <a:lnTo>
                    <a:pt x="446" y="472"/>
                  </a:lnTo>
                  <a:lnTo>
                    <a:pt x="448" y="472"/>
                  </a:lnTo>
                  <a:lnTo>
                    <a:pt x="446" y="474"/>
                  </a:lnTo>
                  <a:lnTo>
                    <a:pt x="446" y="472"/>
                  </a:lnTo>
                  <a:lnTo>
                    <a:pt x="444" y="472"/>
                  </a:lnTo>
                  <a:lnTo>
                    <a:pt x="442" y="472"/>
                  </a:lnTo>
                  <a:lnTo>
                    <a:pt x="440" y="472"/>
                  </a:lnTo>
                  <a:lnTo>
                    <a:pt x="442" y="474"/>
                  </a:lnTo>
                  <a:lnTo>
                    <a:pt x="440" y="474"/>
                  </a:lnTo>
                  <a:lnTo>
                    <a:pt x="438" y="474"/>
                  </a:lnTo>
                  <a:lnTo>
                    <a:pt x="440" y="474"/>
                  </a:lnTo>
                  <a:lnTo>
                    <a:pt x="438" y="474"/>
                  </a:lnTo>
                  <a:lnTo>
                    <a:pt x="436" y="474"/>
                  </a:lnTo>
                  <a:lnTo>
                    <a:pt x="436" y="472"/>
                  </a:lnTo>
                  <a:lnTo>
                    <a:pt x="434" y="474"/>
                  </a:lnTo>
                  <a:lnTo>
                    <a:pt x="434" y="472"/>
                  </a:lnTo>
                  <a:lnTo>
                    <a:pt x="432" y="472"/>
                  </a:lnTo>
                  <a:lnTo>
                    <a:pt x="432" y="470"/>
                  </a:lnTo>
                  <a:lnTo>
                    <a:pt x="434" y="468"/>
                  </a:lnTo>
                  <a:lnTo>
                    <a:pt x="436" y="468"/>
                  </a:lnTo>
                  <a:lnTo>
                    <a:pt x="434" y="468"/>
                  </a:lnTo>
                  <a:lnTo>
                    <a:pt x="434" y="467"/>
                  </a:lnTo>
                  <a:lnTo>
                    <a:pt x="436" y="467"/>
                  </a:lnTo>
                  <a:lnTo>
                    <a:pt x="438" y="465"/>
                  </a:lnTo>
                  <a:lnTo>
                    <a:pt x="442" y="465"/>
                  </a:lnTo>
                  <a:lnTo>
                    <a:pt x="442" y="467"/>
                  </a:lnTo>
                  <a:lnTo>
                    <a:pt x="442" y="465"/>
                  </a:lnTo>
                  <a:lnTo>
                    <a:pt x="442" y="463"/>
                  </a:lnTo>
                  <a:lnTo>
                    <a:pt x="444" y="463"/>
                  </a:lnTo>
                  <a:lnTo>
                    <a:pt x="444" y="461"/>
                  </a:lnTo>
                  <a:lnTo>
                    <a:pt x="446" y="461"/>
                  </a:lnTo>
                  <a:lnTo>
                    <a:pt x="446" y="459"/>
                  </a:lnTo>
                  <a:lnTo>
                    <a:pt x="448" y="457"/>
                  </a:lnTo>
                  <a:lnTo>
                    <a:pt x="450" y="455"/>
                  </a:lnTo>
                  <a:lnTo>
                    <a:pt x="448" y="455"/>
                  </a:lnTo>
                  <a:lnTo>
                    <a:pt x="446" y="457"/>
                  </a:lnTo>
                  <a:lnTo>
                    <a:pt x="442" y="459"/>
                  </a:lnTo>
                  <a:lnTo>
                    <a:pt x="442" y="461"/>
                  </a:lnTo>
                  <a:lnTo>
                    <a:pt x="436" y="459"/>
                  </a:lnTo>
                  <a:lnTo>
                    <a:pt x="436" y="457"/>
                  </a:lnTo>
                  <a:lnTo>
                    <a:pt x="434" y="457"/>
                  </a:lnTo>
                  <a:lnTo>
                    <a:pt x="434" y="455"/>
                  </a:lnTo>
                  <a:lnTo>
                    <a:pt x="434" y="453"/>
                  </a:lnTo>
                  <a:lnTo>
                    <a:pt x="436" y="453"/>
                  </a:lnTo>
                  <a:lnTo>
                    <a:pt x="436" y="449"/>
                  </a:lnTo>
                  <a:lnTo>
                    <a:pt x="436" y="447"/>
                  </a:lnTo>
                  <a:lnTo>
                    <a:pt x="438" y="447"/>
                  </a:lnTo>
                  <a:lnTo>
                    <a:pt x="442" y="443"/>
                  </a:lnTo>
                  <a:lnTo>
                    <a:pt x="442" y="442"/>
                  </a:lnTo>
                  <a:lnTo>
                    <a:pt x="442" y="440"/>
                  </a:lnTo>
                  <a:lnTo>
                    <a:pt x="442" y="438"/>
                  </a:lnTo>
                  <a:lnTo>
                    <a:pt x="442" y="436"/>
                  </a:lnTo>
                  <a:lnTo>
                    <a:pt x="444" y="436"/>
                  </a:lnTo>
                  <a:lnTo>
                    <a:pt x="444" y="434"/>
                  </a:lnTo>
                  <a:lnTo>
                    <a:pt x="444" y="432"/>
                  </a:lnTo>
                  <a:lnTo>
                    <a:pt x="444" y="430"/>
                  </a:lnTo>
                  <a:lnTo>
                    <a:pt x="444" y="428"/>
                  </a:lnTo>
                  <a:lnTo>
                    <a:pt x="442" y="428"/>
                  </a:lnTo>
                  <a:lnTo>
                    <a:pt x="442" y="426"/>
                  </a:lnTo>
                  <a:lnTo>
                    <a:pt x="442" y="424"/>
                  </a:lnTo>
                  <a:lnTo>
                    <a:pt x="444" y="424"/>
                  </a:lnTo>
                  <a:lnTo>
                    <a:pt x="448" y="424"/>
                  </a:lnTo>
                  <a:lnTo>
                    <a:pt x="448" y="422"/>
                  </a:lnTo>
                  <a:lnTo>
                    <a:pt x="451" y="419"/>
                  </a:lnTo>
                  <a:lnTo>
                    <a:pt x="455" y="417"/>
                  </a:lnTo>
                  <a:lnTo>
                    <a:pt x="457" y="415"/>
                  </a:lnTo>
                  <a:lnTo>
                    <a:pt x="459" y="415"/>
                  </a:lnTo>
                  <a:lnTo>
                    <a:pt x="459" y="417"/>
                  </a:lnTo>
                  <a:lnTo>
                    <a:pt x="461" y="419"/>
                  </a:lnTo>
                  <a:lnTo>
                    <a:pt x="463" y="419"/>
                  </a:lnTo>
                  <a:lnTo>
                    <a:pt x="465" y="419"/>
                  </a:lnTo>
                  <a:lnTo>
                    <a:pt x="467" y="417"/>
                  </a:lnTo>
                  <a:lnTo>
                    <a:pt x="469" y="417"/>
                  </a:lnTo>
                  <a:lnTo>
                    <a:pt x="469" y="419"/>
                  </a:lnTo>
                  <a:lnTo>
                    <a:pt x="471" y="419"/>
                  </a:lnTo>
                  <a:lnTo>
                    <a:pt x="473" y="419"/>
                  </a:lnTo>
                  <a:lnTo>
                    <a:pt x="478" y="420"/>
                  </a:lnTo>
                  <a:lnTo>
                    <a:pt x="480" y="420"/>
                  </a:lnTo>
                  <a:lnTo>
                    <a:pt x="478" y="419"/>
                  </a:lnTo>
                  <a:lnTo>
                    <a:pt x="476" y="419"/>
                  </a:lnTo>
                  <a:lnTo>
                    <a:pt x="475" y="419"/>
                  </a:lnTo>
                  <a:lnTo>
                    <a:pt x="473" y="417"/>
                  </a:lnTo>
                  <a:lnTo>
                    <a:pt x="471" y="417"/>
                  </a:lnTo>
                  <a:lnTo>
                    <a:pt x="469" y="415"/>
                  </a:lnTo>
                  <a:lnTo>
                    <a:pt x="467" y="415"/>
                  </a:lnTo>
                  <a:lnTo>
                    <a:pt x="465" y="413"/>
                  </a:lnTo>
                  <a:lnTo>
                    <a:pt x="463" y="411"/>
                  </a:lnTo>
                  <a:lnTo>
                    <a:pt x="465" y="409"/>
                  </a:lnTo>
                  <a:lnTo>
                    <a:pt x="467" y="409"/>
                  </a:lnTo>
                  <a:lnTo>
                    <a:pt x="467" y="407"/>
                  </a:lnTo>
                  <a:lnTo>
                    <a:pt x="467" y="405"/>
                  </a:lnTo>
                  <a:lnTo>
                    <a:pt x="469" y="405"/>
                  </a:lnTo>
                  <a:lnTo>
                    <a:pt x="469" y="403"/>
                  </a:lnTo>
                  <a:lnTo>
                    <a:pt x="471" y="403"/>
                  </a:lnTo>
                  <a:lnTo>
                    <a:pt x="475" y="401"/>
                  </a:lnTo>
                  <a:lnTo>
                    <a:pt x="476" y="401"/>
                  </a:lnTo>
                  <a:lnTo>
                    <a:pt x="476" y="399"/>
                  </a:lnTo>
                  <a:lnTo>
                    <a:pt x="475" y="399"/>
                  </a:lnTo>
                  <a:lnTo>
                    <a:pt x="473" y="399"/>
                  </a:lnTo>
                  <a:lnTo>
                    <a:pt x="471" y="399"/>
                  </a:lnTo>
                  <a:lnTo>
                    <a:pt x="469" y="401"/>
                  </a:lnTo>
                  <a:lnTo>
                    <a:pt x="467" y="403"/>
                  </a:lnTo>
                  <a:lnTo>
                    <a:pt x="465" y="405"/>
                  </a:lnTo>
                  <a:lnTo>
                    <a:pt x="465" y="407"/>
                  </a:lnTo>
                  <a:lnTo>
                    <a:pt x="465" y="409"/>
                  </a:lnTo>
                  <a:lnTo>
                    <a:pt x="459" y="407"/>
                  </a:lnTo>
                  <a:lnTo>
                    <a:pt x="459" y="409"/>
                  </a:lnTo>
                  <a:lnTo>
                    <a:pt x="457" y="409"/>
                  </a:lnTo>
                  <a:lnTo>
                    <a:pt x="457" y="407"/>
                  </a:lnTo>
                  <a:lnTo>
                    <a:pt x="455" y="407"/>
                  </a:lnTo>
                  <a:lnTo>
                    <a:pt x="455" y="405"/>
                  </a:lnTo>
                  <a:lnTo>
                    <a:pt x="455" y="407"/>
                  </a:lnTo>
                  <a:lnTo>
                    <a:pt x="453" y="407"/>
                  </a:lnTo>
                  <a:lnTo>
                    <a:pt x="453" y="405"/>
                  </a:lnTo>
                  <a:lnTo>
                    <a:pt x="453" y="407"/>
                  </a:lnTo>
                  <a:lnTo>
                    <a:pt x="453" y="409"/>
                  </a:lnTo>
                  <a:lnTo>
                    <a:pt x="450" y="409"/>
                  </a:lnTo>
                  <a:lnTo>
                    <a:pt x="450" y="411"/>
                  </a:lnTo>
                  <a:lnTo>
                    <a:pt x="448" y="411"/>
                  </a:lnTo>
                  <a:lnTo>
                    <a:pt x="446" y="413"/>
                  </a:lnTo>
                  <a:lnTo>
                    <a:pt x="446" y="415"/>
                  </a:lnTo>
                  <a:lnTo>
                    <a:pt x="444" y="415"/>
                  </a:lnTo>
                  <a:lnTo>
                    <a:pt x="444" y="417"/>
                  </a:lnTo>
                  <a:lnTo>
                    <a:pt x="442" y="417"/>
                  </a:lnTo>
                  <a:lnTo>
                    <a:pt x="440" y="417"/>
                  </a:lnTo>
                  <a:lnTo>
                    <a:pt x="438" y="417"/>
                  </a:lnTo>
                  <a:lnTo>
                    <a:pt x="438" y="419"/>
                  </a:lnTo>
                  <a:lnTo>
                    <a:pt x="436" y="419"/>
                  </a:lnTo>
                  <a:lnTo>
                    <a:pt x="436" y="420"/>
                  </a:lnTo>
                  <a:lnTo>
                    <a:pt x="436" y="422"/>
                  </a:lnTo>
                  <a:lnTo>
                    <a:pt x="436" y="424"/>
                  </a:lnTo>
                  <a:lnTo>
                    <a:pt x="438" y="426"/>
                  </a:lnTo>
                  <a:lnTo>
                    <a:pt x="436" y="426"/>
                  </a:lnTo>
                  <a:lnTo>
                    <a:pt x="434" y="424"/>
                  </a:lnTo>
                  <a:lnTo>
                    <a:pt x="434" y="426"/>
                  </a:lnTo>
                  <a:lnTo>
                    <a:pt x="432" y="426"/>
                  </a:lnTo>
                  <a:lnTo>
                    <a:pt x="432" y="428"/>
                  </a:lnTo>
                  <a:lnTo>
                    <a:pt x="430" y="428"/>
                  </a:lnTo>
                  <a:lnTo>
                    <a:pt x="430" y="430"/>
                  </a:lnTo>
                  <a:lnTo>
                    <a:pt x="428" y="430"/>
                  </a:lnTo>
                  <a:lnTo>
                    <a:pt x="428" y="432"/>
                  </a:lnTo>
                  <a:lnTo>
                    <a:pt x="427" y="432"/>
                  </a:lnTo>
                  <a:lnTo>
                    <a:pt x="427" y="434"/>
                  </a:lnTo>
                  <a:lnTo>
                    <a:pt x="428" y="436"/>
                  </a:lnTo>
                  <a:lnTo>
                    <a:pt x="427" y="438"/>
                  </a:lnTo>
                  <a:lnTo>
                    <a:pt x="427" y="440"/>
                  </a:lnTo>
                  <a:lnTo>
                    <a:pt x="425" y="440"/>
                  </a:lnTo>
                  <a:lnTo>
                    <a:pt x="423" y="442"/>
                  </a:lnTo>
                  <a:lnTo>
                    <a:pt x="419" y="442"/>
                  </a:lnTo>
                  <a:lnTo>
                    <a:pt x="419" y="440"/>
                  </a:lnTo>
                  <a:lnTo>
                    <a:pt x="421" y="442"/>
                  </a:lnTo>
                  <a:lnTo>
                    <a:pt x="421" y="440"/>
                  </a:lnTo>
                  <a:lnTo>
                    <a:pt x="419" y="440"/>
                  </a:lnTo>
                  <a:lnTo>
                    <a:pt x="419" y="442"/>
                  </a:lnTo>
                  <a:lnTo>
                    <a:pt x="419" y="440"/>
                  </a:lnTo>
                  <a:lnTo>
                    <a:pt x="417" y="438"/>
                  </a:lnTo>
                  <a:lnTo>
                    <a:pt x="415" y="440"/>
                  </a:lnTo>
                  <a:lnTo>
                    <a:pt x="417" y="440"/>
                  </a:lnTo>
                  <a:lnTo>
                    <a:pt x="417" y="442"/>
                  </a:lnTo>
                  <a:lnTo>
                    <a:pt x="419" y="442"/>
                  </a:lnTo>
                  <a:lnTo>
                    <a:pt x="421" y="443"/>
                  </a:lnTo>
                  <a:lnTo>
                    <a:pt x="423" y="443"/>
                  </a:lnTo>
                  <a:lnTo>
                    <a:pt x="421" y="443"/>
                  </a:lnTo>
                  <a:lnTo>
                    <a:pt x="423" y="443"/>
                  </a:lnTo>
                  <a:lnTo>
                    <a:pt x="423" y="445"/>
                  </a:lnTo>
                  <a:lnTo>
                    <a:pt x="423" y="447"/>
                  </a:lnTo>
                  <a:lnTo>
                    <a:pt x="423" y="449"/>
                  </a:lnTo>
                  <a:lnTo>
                    <a:pt x="421" y="449"/>
                  </a:lnTo>
                  <a:lnTo>
                    <a:pt x="421" y="451"/>
                  </a:lnTo>
                  <a:lnTo>
                    <a:pt x="419" y="451"/>
                  </a:lnTo>
                  <a:lnTo>
                    <a:pt x="419" y="453"/>
                  </a:lnTo>
                  <a:lnTo>
                    <a:pt x="417" y="453"/>
                  </a:lnTo>
                  <a:lnTo>
                    <a:pt x="415" y="453"/>
                  </a:lnTo>
                  <a:lnTo>
                    <a:pt x="413" y="453"/>
                  </a:lnTo>
                  <a:lnTo>
                    <a:pt x="411" y="455"/>
                  </a:lnTo>
                  <a:lnTo>
                    <a:pt x="413" y="455"/>
                  </a:lnTo>
                  <a:lnTo>
                    <a:pt x="413" y="453"/>
                  </a:lnTo>
                  <a:lnTo>
                    <a:pt x="415" y="455"/>
                  </a:lnTo>
                  <a:lnTo>
                    <a:pt x="415" y="453"/>
                  </a:lnTo>
                  <a:lnTo>
                    <a:pt x="417" y="453"/>
                  </a:lnTo>
                  <a:lnTo>
                    <a:pt x="417" y="455"/>
                  </a:lnTo>
                  <a:lnTo>
                    <a:pt x="417" y="457"/>
                  </a:lnTo>
                  <a:lnTo>
                    <a:pt x="415" y="457"/>
                  </a:lnTo>
                  <a:lnTo>
                    <a:pt x="415" y="459"/>
                  </a:lnTo>
                  <a:lnTo>
                    <a:pt x="413" y="459"/>
                  </a:lnTo>
                  <a:lnTo>
                    <a:pt x="411" y="459"/>
                  </a:lnTo>
                  <a:lnTo>
                    <a:pt x="411" y="461"/>
                  </a:lnTo>
                  <a:lnTo>
                    <a:pt x="411" y="459"/>
                  </a:lnTo>
                  <a:lnTo>
                    <a:pt x="409" y="459"/>
                  </a:lnTo>
                  <a:lnTo>
                    <a:pt x="411" y="459"/>
                  </a:lnTo>
                  <a:lnTo>
                    <a:pt x="411" y="457"/>
                  </a:lnTo>
                  <a:lnTo>
                    <a:pt x="409" y="455"/>
                  </a:lnTo>
                  <a:lnTo>
                    <a:pt x="409" y="457"/>
                  </a:lnTo>
                  <a:lnTo>
                    <a:pt x="409" y="459"/>
                  </a:lnTo>
                  <a:lnTo>
                    <a:pt x="409" y="461"/>
                  </a:lnTo>
                  <a:lnTo>
                    <a:pt x="407" y="461"/>
                  </a:lnTo>
                  <a:lnTo>
                    <a:pt x="407" y="459"/>
                  </a:lnTo>
                  <a:lnTo>
                    <a:pt x="405" y="461"/>
                  </a:lnTo>
                  <a:lnTo>
                    <a:pt x="407" y="461"/>
                  </a:lnTo>
                  <a:lnTo>
                    <a:pt x="407" y="463"/>
                  </a:lnTo>
                  <a:lnTo>
                    <a:pt x="403" y="463"/>
                  </a:lnTo>
                  <a:lnTo>
                    <a:pt x="405" y="465"/>
                  </a:lnTo>
                  <a:lnTo>
                    <a:pt x="405" y="467"/>
                  </a:lnTo>
                  <a:lnTo>
                    <a:pt x="403" y="467"/>
                  </a:lnTo>
                  <a:lnTo>
                    <a:pt x="402" y="467"/>
                  </a:lnTo>
                  <a:lnTo>
                    <a:pt x="402" y="468"/>
                  </a:lnTo>
                  <a:lnTo>
                    <a:pt x="400" y="468"/>
                  </a:lnTo>
                  <a:lnTo>
                    <a:pt x="398" y="468"/>
                  </a:lnTo>
                  <a:lnTo>
                    <a:pt x="400" y="468"/>
                  </a:lnTo>
                  <a:lnTo>
                    <a:pt x="402" y="468"/>
                  </a:lnTo>
                  <a:lnTo>
                    <a:pt x="400" y="468"/>
                  </a:lnTo>
                  <a:lnTo>
                    <a:pt x="400" y="470"/>
                  </a:lnTo>
                  <a:lnTo>
                    <a:pt x="398" y="470"/>
                  </a:lnTo>
                  <a:lnTo>
                    <a:pt x="398" y="472"/>
                  </a:lnTo>
                  <a:lnTo>
                    <a:pt x="400" y="472"/>
                  </a:lnTo>
                  <a:lnTo>
                    <a:pt x="398" y="474"/>
                  </a:lnTo>
                  <a:lnTo>
                    <a:pt x="398" y="476"/>
                  </a:lnTo>
                  <a:lnTo>
                    <a:pt x="396" y="476"/>
                  </a:lnTo>
                  <a:lnTo>
                    <a:pt x="398" y="476"/>
                  </a:lnTo>
                  <a:lnTo>
                    <a:pt x="398" y="478"/>
                  </a:lnTo>
                  <a:lnTo>
                    <a:pt x="398" y="480"/>
                  </a:lnTo>
                  <a:lnTo>
                    <a:pt x="400" y="478"/>
                  </a:lnTo>
                  <a:lnTo>
                    <a:pt x="402" y="478"/>
                  </a:lnTo>
                  <a:lnTo>
                    <a:pt x="403" y="478"/>
                  </a:lnTo>
                  <a:lnTo>
                    <a:pt x="405" y="478"/>
                  </a:lnTo>
                  <a:lnTo>
                    <a:pt x="407" y="480"/>
                  </a:lnTo>
                  <a:lnTo>
                    <a:pt x="409" y="480"/>
                  </a:lnTo>
                  <a:lnTo>
                    <a:pt x="411" y="482"/>
                  </a:lnTo>
                  <a:lnTo>
                    <a:pt x="411" y="484"/>
                  </a:lnTo>
                  <a:lnTo>
                    <a:pt x="413" y="484"/>
                  </a:lnTo>
                  <a:lnTo>
                    <a:pt x="411" y="486"/>
                  </a:lnTo>
                  <a:lnTo>
                    <a:pt x="411" y="484"/>
                  </a:lnTo>
                  <a:lnTo>
                    <a:pt x="411" y="486"/>
                  </a:lnTo>
                  <a:lnTo>
                    <a:pt x="411" y="488"/>
                  </a:lnTo>
                  <a:lnTo>
                    <a:pt x="409" y="488"/>
                  </a:lnTo>
                  <a:lnTo>
                    <a:pt x="407" y="490"/>
                  </a:lnTo>
                  <a:lnTo>
                    <a:pt x="407" y="491"/>
                  </a:lnTo>
                  <a:lnTo>
                    <a:pt x="405" y="491"/>
                  </a:lnTo>
                  <a:lnTo>
                    <a:pt x="403" y="491"/>
                  </a:lnTo>
                  <a:lnTo>
                    <a:pt x="402" y="491"/>
                  </a:lnTo>
                  <a:lnTo>
                    <a:pt x="402" y="493"/>
                  </a:lnTo>
                  <a:lnTo>
                    <a:pt x="402" y="495"/>
                  </a:lnTo>
                  <a:lnTo>
                    <a:pt x="402" y="493"/>
                  </a:lnTo>
                  <a:lnTo>
                    <a:pt x="402" y="495"/>
                  </a:lnTo>
                  <a:lnTo>
                    <a:pt x="400" y="495"/>
                  </a:lnTo>
                  <a:lnTo>
                    <a:pt x="400" y="497"/>
                  </a:lnTo>
                  <a:lnTo>
                    <a:pt x="400" y="499"/>
                  </a:lnTo>
                  <a:lnTo>
                    <a:pt x="402" y="499"/>
                  </a:lnTo>
                  <a:lnTo>
                    <a:pt x="400" y="499"/>
                  </a:lnTo>
                  <a:lnTo>
                    <a:pt x="398" y="499"/>
                  </a:lnTo>
                  <a:lnTo>
                    <a:pt x="398" y="501"/>
                  </a:lnTo>
                  <a:lnTo>
                    <a:pt x="396" y="501"/>
                  </a:lnTo>
                  <a:lnTo>
                    <a:pt x="396" y="503"/>
                  </a:lnTo>
                  <a:lnTo>
                    <a:pt x="396" y="501"/>
                  </a:lnTo>
                  <a:lnTo>
                    <a:pt x="398" y="501"/>
                  </a:lnTo>
                  <a:lnTo>
                    <a:pt x="400" y="501"/>
                  </a:lnTo>
                  <a:lnTo>
                    <a:pt x="398" y="503"/>
                  </a:lnTo>
                  <a:lnTo>
                    <a:pt x="398" y="505"/>
                  </a:lnTo>
                  <a:lnTo>
                    <a:pt x="396" y="505"/>
                  </a:lnTo>
                  <a:lnTo>
                    <a:pt x="398" y="505"/>
                  </a:lnTo>
                  <a:lnTo>
                    <a:pt x="398" y="507"/>
                  </a:lnTo>
                  <a:lnTo>
                    <a:pt x="396" y="507"/>
                  </a:lnTo>
                  <a:lnTo>
                    <a:pt x="396" y="505"/>
                  </a:lnTo>
                  <a:lnTo>
                    <a:pt x="396" y="507"/>
                  </a:lnTo>
                  <a:lnTo>
                    <a:pt x="396" y="509"/>
                  </a:lnTo>
                  <a:lnTo>
                    <a:pt x="396" y="507"/>
                  </a:lnTo>
                  <a:lnTo>
                    <a:pt x="394" y="507"/>
                  </a:lnTo>
                  <a:lnTo>
                    <a:pt x="394" y="505"/>
                  </a:lnTo>
                  <a:lnTo>
                    <a:pt x="392" y="505"/>
                  </a:lnTo>
                  <a:lnTo>
                    <a:pt x="394" y="507"/>
                  </a:lnTo>
                  <a:lnTo>
                    <a:pt x="392" y="509"/>
                  </a:lnTo>
                  <a:lnTo>
                    <a:pt x="392" y="507"/>
                  </a:lnTo>
                  <a:lnTo>
                    <a:pt x="392" y="509"/>
                  </a:lnTo>
                  <a:lnTo>
                    <a:pt x="390" y="509"/>
                  </a:lnTo>
                  <a:lnTo>
                    <a:pt x="388" y="509"/>
                  </a:lnTo>
                  <a:lnTo>
                    <a:pt x="388" y="511"/>
                  </a:lnTo>
                  <a:lnTo>
                    <a:pt x="386" y="509"/>
                  </a:lnTo>
                  <a:lnTo>
                    <a:pt x="384" y="509"/>
                  </a:lnTo>
                  <a:lnTo>
                    <a:pt x="384" y="511"/>
                  </a:lnTo>
                  <a:lnTo>
                    <a:pt x="384" y="513"/>
                  </a:lnTo>
                  <a:lnTo>
                    <a:pt x="382" y="513"/>
                  </a:lnTo>
                  <a:lnTo>
                    <a:pt x="384" y="513"/>
                  </a:lnTo>
                  <a:lnTo>
                    <a:pt x="382" y="514"/>
                  </a:lnTo>
                  <a:lnTo>
                    <a:pt x="380" y="514"/>
                  </a:lnTo>
                  <a:lnTo>
                    <a:pt x="379" y="514"/>
                  </a:lnTo>
                  <a:lnTo>
                    <a:pt x="380" y="516"/>
                  </a:lnTo>
                  <a:lnTo>
                    <a:pt x="379" y="516"/>
                  </a:lnTo>
                  <a:lnTo>
                    <a:pt x="380" y="516"/>
                  </a:lnTo>
                  <a:lnTo>
                    <a:pt x="380" y="518"/>
                  </a:lnTo>
                  <a:lnTo>
                    <a:pt x="379" y="518"/>
                  </a:lnTo>
                  <a:lnTo>
                    <a:pt x="377" y="518"/>
                  </a:lnTo>
                  <a:lnTo>
                    <a:pt x="377" y="516"/>
                  </a:lnTo>
                  <a:lnTo>
                    <a:pt x="375" y="516"/>
                  </a:lnTo>
                  <a:lnTo>
                    <a:pt x="375" y="518"/>
                  </a:lnTo>
                  <a:lnTo>
                    <a:pt x="375" y="520"/>
                  </a:lnTo>
                  <a:lnTo>
                    <a:pt x="373" y="520"/>
                  </a:lnTo>
                  <a:lnTo>
                    <a:pt x="373" y="522"/>
                  </a:lnTo>
                  <a:lnTo>
                    <a:pt x="373" y="524"/>
                  </a:lnTo>
                  <a:lnTo>
                    <a:pt x="371" y="522"/>
                  </a:lnTo>
                  <a:lnTo>
                    <a:pt x="371" y="524"/>
                  </a:lnTo>
                  <a:lnTo>
                    <a:pt x="369" y="524"/>
                  </a:lnTo>
                  <a:lnTo>
                    <a:pt x="369" y="522"/>
                  </a:lnTo>
                  <a:lnTo>
                    <a:pt x="369" y="524"/>
                  </a:lnTo>
                  <a:lnTo>
                    <a:pt x="367" y="524"/>
                  </a:lnTo>
                  <a:lnTo>
                    <a:pt x="369" y="524"/>
                  </a:lnTo>
                  <a:lnTo>
                    <a:pt x="369" y="526"/>
                  </a:lnTo>
                  <a:lnTo>
                    <a:pt x="369" y="528"/>
                  </a:lnTo>
                  <a:lnTo>
                    <a:pt x="367" y="526"/>
                  </a:lnTo>
                  <a:lnTo>
                    <a:pt x="365" y="526"/>
                  </a:lnTo>
                  <a:lnTo>
                    <a:pt x="365" y="528"/>
                  </a:lnTo>
                  <a:lnTo>
                    <a:pt x="363" y="528"/>
                  </a:lnTo>
                  <a:lnTo>
                    <a:pt x="361" y="530"/>
                  </a:lnTo>
                  <a:lnTo>
                    <a:pt x="359" y="530"/>
                  </a:lnTo>
                  <a:lnTo>
                    <a:pt x="359" y="532"/>
                  </a:lnTo>
                  <a:lnTo>
                    <a:pt x="361" y="532"/>
                  </a:lnTo>
                  <a:lnTo>
                    <a:pt x="363" y="530"/>
                  </a:lnTo>
                  <a:lnTo>
                    <a:pt x="363" y="532"/>
                  </a:lnTo>
                  <a:lnTo>
                    <a:pt x="363" y="534"/>
                  </a:lnTo>
                  <a:lnTo>
                    <a:pt x="361" y="534"/>
                  </a:lnTo>
                  <a:lnTo>
                    <a:pt x="363" y="534"/>
                  </a:lnTo>
                  <a:lnTo>
                    <a:pt x="363" y="536"/>
                  </a:lnTo>
                  <a:lnTo>
                    <a:pt x="361" y="536"/>
                  </a:lnTo>
                  <a:lnTo>
                    <a:pt x="361" y="538"/>
                  </a:lnTo>
                  <a:lnTo>
                    <a:pt x="361" y="539"/>
                  </a:lnTo>
                  <a:lnTo>
                    <a:pt x="359" y="539"/>
                  </a:lnTo>
                  <a:lnTo>
                    <a:pt x="359" y="538"/>
                  </a:lnTo>
                  <a:lnTo>
                    <a:pt x="359" y="539"/>
                  </a:lnTo>
                  <a:lnTo>
                    <a:pt x="359" y="541"/>
                  </a:lnTo>
                  <a:lnTo>
                    <a:pt x="359" y="539"/>
                  </a:lnTo>
                  <a:lnTo>
                    <a:pt x="357" y="539"/>
                  </a:lnTo>
                  <a:lnTo>
                    <a:pt x="355" y="539"/>
                  </a:lnTo>
                  <a:lnTo>
                    <a:pt x="357" y="539"/>
                  </a:lnTo>
                  <a:lnTo>
                    <a:pt x="357" y="541"/>
                  </a:lnTo>
                  <a:lnTo>
                    <a:pt x="355" y="541"/>
                  </a:lnTo>
                  <a:lnTo>
                    <a:pt x="355" y="543"/>
                  </a:lnTo>
                  <a:lnTo>
                    <a:pt x="355" y="541"/>
                  </a:lnTo>
                  <a:lnTo>
                    <a:pt x="354" y="541"/>
                  </a:lnTo>
                  <a:lnTo>
                    <a:pt x="354" y="543"/>
                  </a:lnTo>
                  <a:lnTo>
                    <a:pt x="352" y="543"/>
                  </a:lnTo>
                  <a:lnTo>
                    <a:pt x="352" y="545"/>
                  </a:lnTo>
                  <a:lnTo>
                    <a:pt x="350" y="545"/>
                  </a:lnTo>
                  <a:lnTo>
                    <a:pt x="350" y="547"/>
                  </a:lnTo>
                  <a:lnTo>
                    <a:pt x="350" y="545"/>
                  </a:lnTo>
                  <a:lnTo>
                    <a:pt x="348" y="545"/>
                  </a:lnTo>
                  <a:lnTo>
                    <a:pt x="346" y="543"/>
                  </a:lnTo>
                  <a:lnTo>
                    <a:pt x="346" y="545"/>
                  </a:lnTo>
                  <a:lnTo>
                    <a:pt x="346" y="547"/>
                  </a:lnTo>
                  <a:lnTo>
                    <a:pt x="344" y="547"/>
                  </a:lnTo>
                  <a:lnTo>
                    <a:pt x="344" y="549"/>
                  </a:lnTo>
                  <a:lnTo>
                    <a:pt x="344" y="547"/>
                  </a:lnTo>
                  <a:lnTo>
                    <a:pt x="344" y="549"/>
                  </a:lnTo>
                  <a:lnTo>
                    <a:pt x="346" y="549"/>
                  </a:lnTo>
                  <a:lnTo>
                    <a:pt x="346" y="551"/>
                  </a:lnTo>
                  <a:lnTo>
                    <a:pt x="344" y="551"/>
                  </a:lnTo>
                  <a:lnTo>
                    <a:pt x="342" y="551"/>
                  </a:lnTo>
                  <a:lnTo>
                    <a:pt x="340" y="549"/>
                  </a:lnTo>
                  <a:lnTo>
                    <a:pt x="340" y="551"/>
                  </a:lnTo>
                  <a:lnTo>
                    <a:pt x="338" y="551"/>
                  </a:lnTo>
                  <a:lnTo>
                    <a:pt x="336" y="551"/>
                  </a:lnTo>
                  <a:lnTo>
                    <a:pt x="336" y="553"/>
                  </a:lnTo>
                  <a:lnTo>
                    <a:pt x="334" y="553"/>
                  </a:lnTo>
                  <a:lnTo>
                    <a:pt x="336" y="553"/>
                  </a:lnTo>
                  <a:lnTo>
                    <a:pt x="338" y="553"/>
                  </a:lnTo>
                  <a:lnTo>
                    <a:pt x="340" y="553"/>
                  </a:lnTo>
                  <a:lnTo>
                    <a:pt x="340" y="555"/>
                  </a:lnTo>
                  <a:lnTo>
                    <a:pt x="338" y="555"/>
                  </a:lnTo>
                  <a:lnTo>
                    <a:pt x="336" y="555"/>
                  </a:lnTo>
                  <a:lnTo>
                    <a:pt x="334" y="555"/>
                  </a:lnTo>
                  <a:lnTo>
                    <a:pt x="332" y="557"/>
                  </a:lnTo>
                  <a:lnTo>
                    <a:pt x="332" y="555"/>
                  </a:lnTo>
                  <a:lnTo>
                    <a:pt x="331" y="555"/>
                  </a:lnTo>
                  <a:lnTo>
                    <a:pt x="331" y="557"/>
                  </a:lnTo>
                  <a:lnTo>
                    <a:pt x="329" y="559"/>
                  </a:lnTo>
                  <a:lnTo>
                    <a:pt x="327" y="561"/>
                  </a:lnTo>
                  <a:lnTo>
                    <a:pt x="327" y="562"/>
                  </a:lnTo>
                  <a:lnTo>
                    <a:pt x="329" y="562"/>
                  </a:lnTo>
                  <a:lnTo>
                    <a:pt x="329" y="561"/>
                  </a:lnTo>
                  <a:lnTo>
                    <a:pt x="331" y="559"/>
                  </a:lnTo>
                  <a:lnTo>
                    <a:pt x="331" y="561"/>
                  </a:lnTo>
                  <a:lnTo>
                    <a:pt x="332" y="559"/>
                  </a:lnTo>
                  <a:lnTo>
                    <a:pt x="332" y="561"/>
                  </a:lnTo>
                  <a:lnTo>
                    <a:pt x="334" y="561"/>
                  </a:lnTo>
                  <a:lnTo>
                    <a:pt x="332" y="562"/>
                  </a:lnTo>
                  <a:lnTo>
                    <a:pt x="331" y="562"/>
                  </a:lnTo>
                  <a:lnTo>
                    <a:pt x="332" y="562"/>
                  </a:lnTo>
                  <a:lnTo>
                    <a:pt x="332" y="564"/>
                  </a:lnTo>
                  <a:lnTo>
                    <a:pt x="332" y="562"/>
                  </a:lnTo>
                  <a:lnTo>
                    <a:pt x="334" y="562"/>
                  </a:lnTo>
                  <a:lnTo>
                    <a:pt x="334" y="564"/>
                  </a:lnTo>
                  <a:lnTo>
                    <a:pt x="332" y="564"/>
                  </a:lnTo>
                  <a:lnTo>
                    <a:pt x="331" y="564"/>
                  </a:lnTo>
                  <a:lnTo>
                    <a:pt x="331" y="566"/>
                  </a:lnTo>
                  <a:lnTo>
                    <a:pt x="329" y="566"/>
                  </a:lnTo>
                  <a:lnTo>
                    <a:pt x="331" y="566"/>
                  </a:lnTo>
                  <a:lnTo>
                    <a:pt x="329" y="566"/>
                  </a:lnTo>
                  <a:lnTo>
                    <a:pt x="329" y="568"/>
                  </a:lnTo>
                  <a:lnTo>
                    <a:pt x="331" y="568"/>
                  </a:lnTo>
                  <a:lnTo>
                    <a:pt x="329" y="568"/>
                  </a:lnTo>
                  <a:lnTo>
                    <a:pt x="329" y="566"/>
                  </a:lnTo>
                  <a:lnTo>
                    <a:pt x="329" y="568"/>
                  </a:lnTo>
                  <a:lnTo>
                    <a:pt x="327" y="568"/>
                  </a:lnTo>
                  <a:lnTo>
                    <a:pt x="327" y="566"/>
                  </a:lnTo>
                  <a:lnTo>
                    <a:pt x="329" y="566"/>
                  </a:lnTo>
                  <a:lnTo>
                    <a:pt x="327" y="566"/>
                  </a:lnTo>
                  <a:lnTo>
                    <a:pt x="329" y="566"/>
                  </a:lnTo>
                  <a:lnTo>
                    <a:pt x="329" y="564"/>
                  </a:lnTo>
                  <a:lnTo>
                    <a:pt x="329" y="562"/>
                  </a:lnTo>
                  <a:lnTo>
                    <a:pt x="327" y="562"/>
                  </a:lnTo>
                  <a:lnTo>
                    <a:pt x="327" y="564"/>
                  </a:lnTo>
                  <a:lnTo>
                    <a:pt x="329" y="564"/>
                  </a:lnTo>
                  <a:lnTo>
                    <a:pt x="327" y="564"/>
                  </a:lnTo>
                  <a:lnTo>
                    <a:pt x="327" y="566"/>
                  </a:lnTo>
                  <a:lnTo>
                    <a:pt x="327" y="564"/>
                  </a:lnTo>
                  <a:lnTo>
                    <a:pt x="327" y="566"/>
                  </a:lnTo>
                  <a:lnTo>
                    <a:pt x="325" y="568"/>
                  </a:lnTo>
                  <a:lnTo>
                    <a:pt x="327" y="568"/>
                  </a:lnTo>
                  <a:lnTo>
                    <a:pt x="327" y="570"/>
                  </a:lnTo>
                  <a:lnTo>
                    <a:pt x="325" y="570"/>
                  </a:lnTo>
                  <a:lnTo>
                    <a:pt x="325" y="568"/>
                  </a:lnTo>
                  <a:lnTo>
                    <a:pt x="323" y="568"/>
                  </a:lnTo>
                  <a:lnTo>
                    <a:pt x="323" y="570"/>
                  </a:lnTo>
                  <a:lnTo>
                    <a:pt x="321" y="570"/>
                  </a:lnTo>
                  <a:lnTo>
                    <a:pt x="321" y="572"/>
                  </a:lnTo>
                  <a:lnTo>
                    <a:pt x="319" y="570"/>
                  </a:lnTo>
                  <a:lnTo>
                    <a:pt x="319" y="572"/>
                  </a:lnTo>
                  <a:lnTo>
                    <a:pt x="317" y="572"/>
                  </a:lnTo>
                  <a:lnTo>
                    <a:pt x="315" y="572"/>
                  </a:lnTo>
                  <a:lnTo>
                    <a:pt x="315" y="574"/>
                  </a:lnTo>
                  <a:lnTo>
                    <a:pt x="313" y="574"/>
                  </a:lnTo>
                  <a:lnTo>
                    <a:pt x="313" y="572"/>
                  </a:lnTo>
                  <a:lnTo>
                    <a:pt x="313" y="574"/>
                  </a:lnTo>
                  <a:lnTo>
                    <a:pt x="313" y="576"/>
                  </a:lnTo>
                  <a:lnTo>
                    <a:pt x="311" y="578"/>
                  </a:lnTo>
                  <a:lnTo>
                    <a:pt x="313" y="578"/>
                  </a:lnTo>
                  <a:lnTo>
                    <a:pt x="311" y="580"/>
                  </a:lnTo>
                  <a:lnTo>
                    <a:pt x="311" y="582"/>
                  </a:lnTo>
                  <a:lnTo>
                    <a:pt x="309" y="582"/>
                  </a:lnTo>
                  <a:lnTo>
                    <a:pt x="309" y="580"/>
                  </a:lnTo>
                  <a:lnTo>
                    <a:pt x="311" y="580"/>
                  </a:lnTo>
                  <a:lnTo>
                    <a:pt x="311" y="578"/>
                  </a:lnTo>
                  <a:lnTo>
                    <a:pt x="309" y="578"/>
                  </a:lnTo>
                  <a:lnTo>
                    <a:pt x="311" y="578"/>
                  </a:lnTo>
                  <a:lnTo>
                    <a:pt x="311" y="576"/>
                  </a:lnTo>
                  <a:lnTo>
                    <a:pt x="309" y="576"/>
                  </a:lnTo>
                  <a:lnTo>
                    <a:pt x="311" y="576"/>
                  </a:lnTo>
                  <a:lnTo>
                    <a:pt x="311" y="574"/>
                  </a:lnTo>
                  <a:lnTo>
                    <a:pt x="309" y="574"/>
                  </a:lnTo>
                  <a:lnTo>
                    <a:pt x="307" y="574"/>
                  </a:lnTo>
                  <a:lnTo>
                    <a:pt x="307" y="576"/>
                  </a:lnTo>
                  <a:lnTo>
                    <a:pt x="306" y="574"/>
                  </a:lnTo>
                  <a:lnTo>
                    <a:pt x="306" y="576"/>
                  </a:lnTo>
                  <a:lnTo>
                    <a:pt x="306" y="574"/>
                  </a:lnTo>
                  <a:lnTo>
                    <a:pt x="304" y="574"/>
                  </a:lnTo>
                  <a:lnTo>
                    <a:pt x="304" y="576"/>
                  </a:lnTo>
                  <a:lnTo>
                    <a:pt x="306" y="576"/>
                  </a:lnTo>
                  <a:lnTo>
                    <a:pt x="304" y="576"/>
                  </a:lnTo>
                  <a:lnTo>
                    <a:pt x="304" y="578"/>
                  </a:lnTo>
                  <a:lnTo>
                    <a:pt x="304" y="576"/>
                  </a:lnTo>
                  <a:lnTo>
                    <a:pt x="304" y="578"/>
                  </a:lnTo>
                  <a:lnTo>
                    <a:pt x="302" y="578"/>
                  </a:lnTo>
                  <a:lnTo>
                    <a:pt x="302" y="580"/>
                  </a:lnTo>
                  <a:lnTo>
                    <a:pt x="300" y="580"/>
                  </a:lnTo>
                  <a:lnTo>
                    <a:pt x="300" y="578"/>
                  </a:lnTo>
                  <a:lnTo>
                    <a:pt x="298" y="578"/>
                  </a:lnTo>
                  <a:lnTo>
                    <a:pt x="298" y="580"/>
                  </a:lnTo>
                  <a:lnTo>
                    <a:pt x="300" y="580"/>
                  </a:lnTo>
                  <a:lnTo>
                    <a:pt x="298" y="582"/>
                  </a:lnTo>
                  <a:lnTo>
                    <a:pt x="298" y="584"/>
                  </a:lnTo>
                  <a:lnTo>
                    <a:pt x="296" y="584"/>
                  </a:lnTo>
                  <a:lnTo>
                    <a:pt x="296" y="582"/>
                  </a:lnTo>
                  <a:lnTo>
                    <a:pt x="296" y="580"/>
                  </a:lnTo>
                  <a:lnTo>
                    <a:pt x="296" y="582"/>
                  </a:lnTo>
                  <a:lnTo>
                    <a:pt x="294" y="582"/>
                  </a:lnTo>
                  <a:lnTo>
                    <a:pt x="292" y="582"/>
                  </a:lnTo>
                  <a:lnTo>
                    <a:pt x="294" y="582"/>
                  </a:lnTo>
                  <a:lnTo>
                    <a:pt x="294" y="584"/>
                  </a:lnTo>
                  <a:lnTo>
                    <a:pt x="292" y="584"/>
                  </a:lnTo>
                  <a:lnTo>
                    <a:pt x="292" y="582"/>
                  </a:lnTo>
                  <a:lnTo>
                    <a:pt x="290" y="582"/>
                  </a:lnTo>
                  <a:lnTo>
                    <a:pt x="290" y="584"/>
                  </a:lnTo>
                  <a:lnTo>
                    <a:pt x="288" y="586"/>
                  </a:lnTo>
                  <a:lnTo>
                    <a:pt x="284" y="587"/>
                  </a:lnTo>
                  <a:lnTo>
                    <a:pt x="284" y="586"/>
                  </a:lnTo>
                  <a:lnTo>
                    <a:pt x="283" y="587"/>
                  </a:lnTo>
                  <a:lnTo>
                    <a:pt x="281" y="587"/>
                  </a:lnTo>
                  <a:lnTo>
                    <a:pt x="281" y="586"/>
                  </a:lnTo>
                  <a:lnTo>
                    <a:pt x="283" y="586"/>
                  </a:lnTo>
                  <a:lnTo>
                    <a:pt x="283" y="584"/>
                  </a:lnTo>
                  <a:lnTo>
                    <a:pt x="283" y="582"/>
                  </a:lnTo>
                  <a:lnTo>
                    <a:pt x="284" y="582"/>
                  </a:lnTo>
                  <a:lnTo>
                    <a:pt x="286" y="582"/>
                  </a:lnTo>
                  <a:lnTo>
                    <a:pt x="284" y="582"/>
                  </a:lnTo>
                  <a:lnTo>
                    <a:pt x="284" y="580"/>
                  </a:lnTo>
                  <a:lnTo>
                    <a:pt x="283" y="580"/>
                  </a:lnTo>
                  <a:lnTo>
                    <a:pt x="279" y="580"/>
                  </a:lnTo>
                  <a:lnTo>
                    <a:pt x="279" y="582"/>
                  </a:lnTo>
                  <a:lnTo>
                    <a:pt x="279" y="584"/>
                  </a:lnTo>
                  <a:lnTo>
                    <a:pt x="279" y="586"/>
                  </a:lnTo>
                  <a:lnTo>
                    <a:pt x="277" y="587"/>
                  </a:lnTo>
                  <a:lnTo>
                    <a:pt x="277" y="589"/>
                  </a:lnTo>
                  <a:lnTo>
                    <a:pt x="275" y="589"/>
                  </a:lnTo>
                  <a:lnTo>
                    <a:pt x="275" y="591"/>
                  </a:lnTo>
                  <a:lnTo>
                    <a:pt x="273" y="589"/>
                  </a:lnTo>
                  <a:lnTo>
                    <a:pt x="273" y="591"/>
                  </a:lnTo>
                  <a:lnTo>
                    <a:pt x="273" y="593"/>
                  </a:lnTo>
                  <a:lnTo>
                    <a:pt x="275" y="593"/>
                  </a:lnTo>
                  <a:lnTo>
                    <a:pt x="273" y="595"/>
                  </a:lnTo>
                  <a:lnTo>
                    <a:pt x="271" y="595"/>
                  </a:lnTo>
                  <a:lnTo>
                    <a:pt x="271" y="593"/>
                  </a:lnTo>
                  <a:lnTo>
                    <a:pt x="269" y="593"/>
                  </a:lnTo>
                  <a:lnTo>
                    <a:pt x="271" y="595"/>
                  </a:lnTo>
                  <a:lnTo>
                    <a:pt x="269" y="597"/>
                  </a:lnTo>
                  <a:lnTo>
                    <a:pt x="269" y="595"/>
                  </a:lnTo>
                  <a:lnTo>
                    <a:pt x="267" y="595"/>
                  </a:lnTo>
                  <a:lnTo>
                    <a:pt x="265" y="595"/>
                  </a:lnTo>
                  <a:lnTo>
                    <a:pt x="265" y="593"/>
                  </a:lnTo>
                  <a:lnTo>
                    <a:pt x="267" y="595"/>
                  </a:lnTo>
                  <a:lnTo>
                    <a:pt x="267" y="593"/>
                  </a:lnTo>
                  <a:lnTo>
                    <a:pt x="265" y="591"/>
                  </a:lnTo>
                  <a:lnTo>
                    <a:pt x="265" y="589"/>
                  </a:lnTo>
                  <a:lnTo>
                    <a:pt x="263" y="589"/>
                  </a:lnTo>
                  <a:lnTo>
                    <a:pt x="265" y="589"/>
                  </a:lnTo>
                  <a:lnTo>
                    <a:pt x="263" y="589"/>
                  </a:lnTo>
                  <a:lnTo>
                    <a:pt x="261" y="589"/>
                  </a:lnTo>
                  <a:lnTo>
                    <a:pt x="261" y="591"/>
                  </a:lnTo>
                  <a:lnTo>
                    <a:pt x="263" y="591"/>
                  </a:lnTo>
                  <a:lnTo>
                    <a:pt x="263" y="593"/>
                  </a:lnTo>
                  <a:lnTo>
                    <a:pt x="263" y="595"/>
                  </a:lnTo>
                  <a:lnTo>
                    <a:pt x="265" y="599"/>
                  </a:lnTo>
                  <a:lnTo>
                    <a:pt x="263" y="597"/>
                  </a:lnTo>
                  <a:lnTo>
                    <a:pt x="263" y="595"/>
                  </a:lnTo>
                  <a:lnTo>
                    <a:pt x="263" y="597"/>
                  </a:lnTo>
                  <a:lnTo>
                    <a:pt x="261" y="597"/>
                  </a:lnTo>
                  <a:lnTo>
                    <a:pt x="261" y="599"/>
                  </a:lnTo>
                  <a:lnTo>
                    <a:pt x="259" y="599"/>
                  </a:lnTo>
                  <a:lnTo>
                    <a:pt x="259" y="597"/>
                  </a:lnTo>
                  <a:lnTo>
                    <a:pt x="258" y="597"/>
                  </a:lnTo>
                  <a:lnTo>
                    <a:pt x="259" y="597"/>
                  </a:lnTo>
                  <a:lnTo>
                    <a:pt x="258" y="595"/>
                  </a:lnTo>
                  <a:lnTo>
                    <a:pt x="256" y="593"/>
                  </a:lnTo>
                  <a:lnTo>
                    <a:pt x="256" y="595"/>
                  </a:lnTo>
                  <a:lnTo>
                    <a:pt x="256" y="593"/>
                  </a:lnTo>
                  <a:lnTo>
                    <a:pt x="254" y="593"/>
                  </a:lnTo>
                  <a:lnTo>
                    <a:pt x="254" y="595"/>
                  </a:lnTo>
                  <a:lnTo>
                    <a:pt x="254" y="593"/>
                  </a:lnTo>
                  <a:lnTo>
                    <a:pt x="254" y="595"/>
                  </a:lnTo>
                  <a:lnTo>
                    <a:pt x="254" y="597"/>
                  </a:lnTo>
                  <a:lnTo>
                    <a:pt x="256" y="597"/>
                  </a:lnTo>
                  <a:lnTo>
                    <a:pt x="258" y="599"/>
                  </a:lnTo>
                  <a:lnTo>
                    <a:pt x="256" y="599"/>
                  </a:lnTo>
                  <a:lnTo>
                    <a:pt x="256" y="601"/>
                  </a:lnTo>
                  <a:lnTo>
                    <a:pt x="254" y="601"/>
                  </a:lnTo>
                  <a:lnTo>
                    <a:pt x="252" y="603"/>
                  </a:lnTo>
                  <a:lnTo>
                    <a:pt x="252" y="601"/>
                  </a:lnTo>
                  <a:lnTo>
                    <a:pt x="252" y="599"/>
                  </a:lnTo>
                  <a:lnTo>
                    <a:pt x="254" y="599"/>
                  </a:lnTo>
                  <a:lnTo>
                    <a:pt x="252" y="599"/>
                  </a:lnTo>
                  <a:lnTo>
                    <a:pt x="252" y="597"/>
                  </a:lnTo>
                  <a:lnTo>
                    <a:pt x="252" y="599"/>
                  </a:lnTo>
                  <a:lnTo>
                    <a:pt x="254" y="599"/>
                  </a:lnTo>
                  <a:lnTo>
                    <a:pt x="254" y="597"/>
                  </a:lnTo>
                  <a:lnTo>
                    <a:pt x="254" y="595"/>
                  </a:lnTo>
                  <a:lnTo>
                    <a:pt x="252" y="595"/>
                  </a:lnTo>
                  <a:lnTo>
                    <a:pt x="252" y="593"/>
                  </a:lnTo>
                  <a:lnTo>
                    <a:pt x="256" y="591"/>
                  </a:lnTo>
                  <a:lnTo>
                    <a:pt x="258" y="589"/>
                  </a:lnTo>
                  <a:lnTo>
                    <a:pt x="258" y="591"/>
                  </a:lnTo>
                  <a:lnTo>
                    <a:pt x="256" y="591"/>
                  </a:lnTo>
                  <a:lnTo>
                    <a:pt x="258" y="591"/>
                  </a:lnTo>
                  <a:lnTo>
                    <a:pt x="258" y="593"/>
                  </a:lnTo>
                  <a:lnTo>
                    <a:pt x="259" y="591"/>
                  </a:lnTo>
                  <a:lnTo>
                    <a:pt x="259" y="589"/>
                  </a:lnTo>
                  <a:lnTo>
                    <a:pt x="261" y="589"/>
                  </a:lnTo>
                  <a:lnTo>
                    <a:pt x="261" y="587"/>
                  </a:lnTo>
                  <a:lnTo>
                    <a:pt x="263" y="587"/>
                  </a:lnTo>
                  <a:lnTo>
                    <a:pt x="263" y="586"/>
                  </a:lnTo>
                  <a:lnTo>
                    <a:pt x="263" y="587"/>
                  </a:lnTo>
                  <a:lnTo>
                    <a:pt x="265" y="587"/>
                  </a:lnTo>
                  <a:lnTo>
                    <a:pt x="265" y="586"/>
                  </a:lnTo>
                  <a:lnTo>
                    <a:pt x="265" y="584"/>
                  </a:lnTo>
                  <a:lnTo>
                    <a:pt x="263" y="586"/>
                  </a:lnTo>
                  <a:lnTo>
                    <a:pt x="265" y="584"/>
                  </a:lnTo>
                  <a:lnTo>
                    <a:pt x="269" y="578"/>
                  </a:lnTo>
                  <a:lnTo>
                    <a:pt x="271" y="576"/>
                  </a:lnTo>
                  <a:lnTo>
                    <a:pt x="273" y="576"/>
                  </a:lnTo>
                  <a:lnTo>
                    <a:pt x="275" y="574"/>
                  </a:lnTo>
                  <a:lnTo>
                    <a:pt x="277" y="572"/>
                  </a:lnTo>
                  <a:lnTo>
                    <a:pt x="279" y="572"/>
                  </a:lnTo>
                  <a:lnTo>
                    <a:pt x="281" y="570"/>
                  </a:lnTo>
                  <a:lnTo>
                    <a:pt x="283" y="570"/>
                  </a:lnTo>
                  <a:lnTo>
                    <a:pt x="284" y="570"/>
                  </a:lnTo>
                  <a:lnTo>
                    <a:pt x="286" y="568"/>
                  </a:lnTo>
                  <a:lnTo>
                    <a:pt x="284" y="570"/>
                  </a:lnTo>
                  <a:lnTo>
                    <a:pt x="286" y="570"/>
                  </a:lnTo>
                  <a:lnTo>
                    <a:pt x="288" y="570"/>
                  </a:lnTo>
                  <a:lnTo>
                    <a:pt x="290" y="570"/>
                  </a:lnTo>
                  <a:lnTo>
                    <a:pt x="290" y="568"/>
                  </a:lnTo>
                  <a:lnTo>
                    <a:pt x="292" y="568"/>
                  </a:lnTo>
                  <a:lnTo>
                    <a:pt x="292" y="570"/>
                  </a:lnTo>
                  <a:lnTo>
                    <a:pt x="290" y="570"/>
                  </a:lnTo>
                  <a:lnTo>
                    <a:pt x="288" y="572"/>
                  </a:lnTo>
                  <a:lnTo>
                    <a:pt x="290" y="572"/>
                  </a:lnTo>
                  <a:lnTo>
                    <a:pt x="290" y="574"/>
                  </a:lnTo>
                  <a:lnTo>
                    <a:pt x="292" y="576"/>
                  </a:lnTo>
                  <a:lnTo>
                    <a:pt x="292" y="578"/>
                  </a:lnTo>
                  <a:lnTo>
                    <a:pt x="292" y="576"/>
                  </a:lnTo>
                  <a:lnTo>
                    <a:pt x="294" y="576"/>
                  </a:lnTo>
                  <a:lnTo>
                    <a:pt x="294" y="578"/>
                  </a:lnTo>
                  <a:lnTo>
                    <a:pt x="294" y="576"/>
                  </a:lnTo>
                  <a:lnTo>
                    <a:pt x="294" y="574"/>
                  </a:lnTo>
                  <a:lnTo>
                    <a:pt x="292" y="574"/>
                  </a:lnTo>
                  <a:lnTo>
                    <a:pt x="292" y="572"/>
                  </a:lnTo>
                  <a:lnTo>
                    <a:pt x="294" y="572"/>
                  </a:lnTo>
                  <a:lnTo>
                    <a:pt x="298" y="572"/>
                  </a:lnTo>
                  <a:lnTo>
                    <a:pt x="298" y="574"/>
                  </a:lnTo>
                  <a:lnTo>
                    <a:pt x="300" y="574"/>
                  </a:lnTo>
                  <a:lnTo>
                    <a:pt x="300" y="576"/>
                  </a:lnTo>
                  <a:lnTo>
                    <a:pt x="302" y="576"/>
                  </a:lnTo>
                  <a:lnTo>
                    <a:pt x="302" y="574"/>
                  </a:lnTo>
                  <a:lnTo>
                    <a:pt x="300" y="574"/>
                  </a:lnTo>
                  <a:lnTo>
                    <a:pt x="302" y="574"/>
                  </a:lnTo>
                  <a:lnTo>
                    <a:pt x="302" y="572"/>
                  </a:lnTo>
                  <a:lnTo>
                    <a:pt x="300" y="572"/>
                  </a:lnTo>
                  <a:lnTo>
                    <a:pt x="298" y="570"/>
                  </a:lnTo>
                  <a:lnTo>
                    <a:pt x="296" y="570"/>
                  </a:lnTo>
                  <a:lnTo>
                    <a:pt x="296" y="568"/>
                  </a:lnTo>
                  <a:lnTo>
                    <a:pt x="298" y="566"/>
                  </a:lnTo>
                  <a:lnTo>
                    <a:pt x="298" y="564"/>
                  </a:lnTo>
                  <a:lnTo>
                    <a:pt x="298" y="562"/>
                  </a:lnTo>
                  <a:lnTo>
                    <a:pt x="300" y="562"/>
                  </a:lnTo>
                  <a:lnTo>
                    <a:pt x="300" y="561"/>
                  </a:lnTo>
                  <a:lnTo>
                    <a:pt x="302" y="559"/>
                  </a:lnTo>
                  <a:lnTo>
                    <a:pt x="306" y="557"/>
                  </a:lnTo>
                  <a:lnTo>
                    <a:pt x="306" y="555"/>
                  </a:lnTo>
                  <a:lnTo>
                    <a:pt x="307" y="553"/>
                  </a:lnTo>
                  <a:lnTo>
                    <a:pt x="309" y="553"/>
                  </a:lnTo>
                  <a:lnTo>
                    <a:pt x="313" y="551"/>
                  </a:lnTo>
                  <a:lnTo>
                    <a:pt x="315" y="549"/>
                  </a:lnTo>
                  <a:lnTo>
                    <a:pt x="317" y="549"/>
                  </a:lnTo>
                  <a:lnTo>
                    <a:pt x="317" y="547"/>
                  </a:lnTo>
                  <a:lnTo>
                    <a:pt x="319" y="547"/>
                  </a:lnTo>
                  <a:lnTo>
                    <a:pt x="321" y="545"/>
                  </a:lnTo>
                  <a:lnTo>
                    <a:pt x="323" y="543"/>
                  </a:lnTo>
                  <a:lnTo>
                    <a:pt x="321" y="545"/>
                  </a:lnTo>
                  <a:lnTo>
                    <a:pt x="321" y="547"/>
                  </a:lnTo>
                  <a:lnTo>
                    <a:pt x="321" y="545"/>
                  </a:lnTo>
                  <a:lnTo>
                    <a:pt x="323" y="545"/>
                  </a:lnTo>
                  <a:lnTo>
                    <a:pt x="323" y="547"/>
                  </a:lnTo>
                  <a:lnTo>
                    <a:pt x="325" y="547"/>
                  </a:lnTo>
                  <a:lnTo>
                    <a:pt x="327" y="545"/>
                  </a:lnTo>
                  <a:lnTo>
                    <a:pt x="327" y="547"/>
                  </a:lnTo>
                  <a:lnTo>
                    <a:pt x="327" y="545"/>
                  </a:lnTo>
                  <a:lnTo>
                    <a:pt x="327" y="543"/>
                  </a:lnTo>
                  <a:lnTo>
                    <a:pt x="327" y="541"/>
                  </a:lnTo>
                  <a:lnTo>
                    <a:pt x="327" y="539"/>
                  </a:lnTo>
                  <a:lnTo>
                    <a:pt x="327" y="538"/>
                  </a:lnTo>
                  <a:lnTo>
                    <a:pt x="332" y="530"/>
                  </a:lnTo>
                  <a:lnTo>
                    <a:pt x="334" y="530"/>
                  </a:lnTo>
                  <a:lnTo>
                    <a:pt x="336" y="530"/>
                  </a:lnTo>
                  <a:lnTo>
                    <a:pt x="336" y="528"/>
                  </a:lnTo>
                  <a:lnTo>
                    <a:pt x="336" y="526"/>
                  </a:lnTo>
                  <a:lnTo>
                    <a:pt x="338" y="526"/>
                  </a:lnTo>
                  <a:lnTo>
                    <a:pt x="338" y="524"/>
                  </a:lnTo>
                  <a:lnTo>
                    <a:pt x="340" y="524"/>
                  </a:lnTo>
                  <a:lnTo>
                    <a:pt x="342" y="524"/>
                  </a:lnTo>
                  <a:lnTo>
                    <a:pt x="342" y="526"/>
                  </a:lnTo>
                  <a:lnTo>
                    <a:pt x="344" y="526"/>
                  </a:lnTo>
                  <a:lnTo>
                    <a:pt x="346" y="526"/>
                  </a:lnTo>
                  <a:lnTo>
                    <a:pt x="346" y="524"/>
                  </a:lnTo>
                  <a:lnTo>
                    <a:pt x="346" y="526"/>
                  </a:lnTo>
                  <a:lnTo>
                    <a:pt x="344" y="524"/>
                  </a:lnTo>
                  <a:lnTo>
                    <a:pt x="344" y="526"/>
                  </a:lnTo>
                  <a:lnTo>
                    <a:pt x="344" y="524"/>
                  </a:lnTo>
                  <a:lnTo>
                    <a:pt x="344" y="522"/>
                  </a:lnTo>
                  <a:lnTo>
                    <a:pt x="342" y="520"/>
                  </a:lnTo>
                  <a:lnTo>
                    <a:pt x="342" y="522"/>
                  </a:lnTo>
                  <a:lnTo>
                    <a:pt x="344" y="522"/>
                  </a:lnTo>
                  <a:lnTo>
                    <a:pt x="342" y="522"/>
                  </a:lnTo>
                  <a:lnTo>
                    <a:pt x="342" y="520"/>
                  </a:lnTo>
                  <a:lnTo>
                    <a:pt x="342" y="518"/>
                  </a:lnTo>
                  <a:lnTo>
                    <a:pt x="342" y="516"/>
                  </a:lnTo>
                  <a:lnTo>
                    <a:pt x="342" y="514"/>
                  </a:lnTo>
                  <a:lnTo>
                    <a:pt x="342" y="513"/>
                  </a:lnTo>
                  <a:lnTo>
                    <a:pt x="342" y="511"/>
                  </a:lnTo>
                  <a:lnTo>
                    <a:pt x="344" y="509"/>
                  </a:lnTo>
                  <a:lnTo>
                    <a:pt x="344" y="507"/>
                  </a:lnTo>
                  <a:lnTo>
                    <a:pt x="344" y="505"/>
                  </a:lnTo>
                  <a:lnTo>
                    <a:pt x="346" y="505"/>
                  </a:lnTo>
                  <a:lnTo>
                    <a:pt x="348" y="505"/>
                  </a:lnTo>
                  <a:lnTo>
                    <a:pt x="350" y="505"/>
                  </a:lnTo>
                  <a:lnTo>
                    <a:pt x="352" y="505"/>
                  </a:lnTo>
                  <a:lnTo>
                    <a:pt x="350" y="505"/>
                  </a:lnTo>
                  <a:lnTo>
                    <a:pt x="348" y="503"/>
                  </a:lnTo>
                  <a:lnTo>
                    <a:pt x="346" y="503"/>
                  </a:lnTo>
                  <a:lnTo>
                    <a:pt x="344" y="503"/>
                  </a:lnTo>
                  <a:lnTo>
                    <a:pt x="344" y="501"/>
                  </a:lnTo>
                  <a:lnTo>
                    <a:pt x="344" y="499"/>
                  </a:lnTo>
                  <a:lnTo>
                    <a:pt x="346" y="497"/>
                  </a:lnTo>
                  <a:lnTo>
                    <a:pt x="346" y="495"/>
                  </a:lnTo>
                  <a:lnTo>
                    <a:pt x="348" y="493"/>
                  </a:lnTo>
                  <a:lnTo>
                    <a:pt x="350" y="491"/>
                  </a:lnTo>
                  <a:lnTo>
                    <a:pt x="352" y="490"/>
                  </a:lnTo>
                  <a:lnTo>
                    <a:pt x="354" y="488"/>
                  </a:lnTo>
                  <a:lnTo>
                    <a:pt x="352" y="488"/>
                  </a:lnTo>
                  <a:lnTo>
                    <a:pt x="354" y="486"/>
                  </a:lnTo>
                  <a:lnTo>
                    <a:pt x="354" y="484"/>
                  </a:lnTo>
                  <a:lnTo>
                    <a:pt x="354" y="482"/>
                  </a:lnTo>
                  <a:lnTo>
                    <a:pt x="354" y="480"/>
                  </a:lnTo>
                  <a:lnTo>
                    <a:pt x="355" y="480"/>
                  </a:lnTo>
                  <a:lnTo>
                    <a:pt x="355" y="478"/>
                  </a:lnTo>
                  <a:lnTo>
                    <a:pt x="355" y="476"/>
                  </a:lnTo>
                  <a:lnTo>
                    <a:pt x="357" y="476"/>
                  </a:lnTo>
                  <a:lnTo>
                    <a:pt x="355" y="476"/>
                  </a:lnTo>
                  <a:lnTo>
                    <a:pt x="355" y="478"/>
                  </a:lnTo>
                  <a:lnTo>
                    <a:pt x="355" y="480"/>
                  </a:lnTo>
                  <a:lnTo>
                    <a:pt x="354" y="480"/>
                  </a:lnTo>
                  <a:lnTo>
                    <a:pt x="352" y="482"/>
                  </a:lnTo>
                  <a:lnTo>
                    <a:pt x="352" y="484"/>
                  </a:lnTo>
                  <a:lnTo>
                    <a:pt x="350" y="486"/>
                  </a:lnTo>
                  <a:lnTo>
                    <a:pt x="348" y="486"/>
                  </a:lnTo>
                  <a:lnTo>
                    <a:pt x="346" y="486"/>
                  </a:lnTo>
                  <a:lnTo>
                    <a:pt x="344" y="488"/>
                  </a:lnTo>
                  <a:lnTo>
                    <a:pt x="342" y="488"/>
                  </a:lnTo>
                  <a:lnTo>
                    <a:pt x="340" y="490"/>
                  </a:lnTo>
                  <a:lnTo>
                    <a:pt x="338" y="491"/>
                  </a:lnTo>
                  <a:lnTo>
                    <a:pt x="334" y="491"/>
                  </a:lnTo>
                  <a:lnTo>
                    <a:pt x="332" y="491"/>
                  </a:lnTo>
                  <a:lnTo>
                    <a:pt x="332" y="490"/>
                  </a:lnTo>
                  <a:lnTo>
                    <a:pt x="332" y="488"/>
                  </a:lnTo>
                  <a:lnTo>
                    <a:pt x="331" y="488"/>
                  </a:lnTo>
                  <a:lnTo>
                    <a:pt x="329" y="486"/>
                  </a:lnTo>
                  <a:lnTo>
                    <a:pt x="329" y="484"/>
                  </a:lnTo>
                  <a:lnTo>
                    <a:pt x="329" y="482"/>
                  </a:lnTo>
                  <a:lnTo>
                    <a:pt x="331" y="480"/>
                  </a:lnTo>
                  <a:lnTo>
                    <a:pt x="329" y="480"/>
                  </a:lnTo>
                  <a:lnTo>
                    <a:pt x="331" y="480"/>
                  </a:lnTo>
                  <a:lnTo>
                    <a:pt x="331" y="478"/>
                  </a:lnTo>
                  <a:lnTo>
                    <a:pt x="334" y="480"/>
                  </a:lnTo>
                  <a:lnTo>
                    <a:pt x="336" y="480"/>
                  </a:lnTo>
                  <a:lnTo>
                    <a:pt x="336" y="482"/>
                  </a:lnTo>
                  <a:lnTo>
                    <a:pt x="336" y="484"/>
                  </a:lnTo>
                  <a:lnTo>
                    <a:pt x="336" y="482"/>
                  </a:lnTo>
                  <a:lnTo>
                    <a:pt x="336" y="484"/>
                  </a:lnTo>
                  <a:lnTo>
                    <a:pt x="336" y="482"/>
                  </a:lnTo>
                  <a:lnTo>
                    <a:pt x="336" y="480"/>
                  </a:lnTo>
                  <a:lnTo>
                    <a:pt x="334" y="478"/>
                  </a:lnTo>
                  <a:lnTo>
                    <a:pt x="332" y="478"/>
                  </a:lnTo>
                  <a:lnTo>
                    <a:pt x="331" y="478"/>
                  </a:lnTo>
                  <a:lnTo>
                    <a:pt x="331" y="476"/>
                  </a:lnTo>
                  <a:lnTo>
                    <a:pt x="329" y="476"/>
                  </a:lnTo>
                  <a:lnTo>
                    <a:pt x="329" y="474"/>
                  </a:lnTo>
                  <a:lnTo>
                    <a:pt x="329" y="476"/>
                  </a:lnTo>
                  <a:lnTo>
                    <a:pt x="331" y="478"/>
                  </a:lnTo>
                  <a:lnTo>
                    <a:pt x="329" y="478"/>
                  </a:lnTo>
                  <a:lnTo>
                    <a:pt x="329" y="480"/>
                  </a:lnTo>
                  <a:lnTo>
                    <a:pt x="329" y="482"/>
                  </a:lnTo>
                  <a:lnTo>
                    <a:pt x="327" y="482"/>
                  </a:lnTo>
                  <a:lnTo>
                    <a:pt x="327" y="484"/>
                  </a:lnTo>
                  <a:lnTo>
                    <a:pt x="325" y="484"/>
                  </a:lnTo>
                  <a:lnTo>
                    <a:pt x="325" y="482"/>
                  </a:lnTo>
                  <a:lnTo>
                    <a:pt x="325" y="480"/>
                  </a:lnTo>
                  <a:lnTo>
                    <a:pt x="325" y="482"/>
                  </a:lnTo>
                  <a:lnTo>
                    <a:pt x="325" y="486"/>
                  </a:lnTo>
                  <a:lnTo>
                    <a:pt x="325" y="488"/>
                  </a:lnTo>
                  <a:lnTo>
                    <a:pt x="323" y="488"/>
                  </a:lnTo>
                  <a:lnTo>
                    <a:pt x="325" y="486"/>
                  </a:lnTo>
                  <a:lnTo>
                    <a:pt x="323" y="486"/>
                  </a:lnTo>
                  <a:lnTo>
                    <a:pt x="323" y="488"/>
                  </a:lnTo>
                  <a:lnTo>
                    <a:pt x="323" y="490"/>
                  </a:lnTo>
                  <a:lnTo>
                    <a:pt x="325" y="491"/>
                  </a:lnTo>
                  <a:lnTo>
                    <a:pt x="325" y="493"/>
                  </a:lnTo>
                  <a:lnTo>
                    <a:pt x="325" y="495"/>
                  </a:lnTo>
                  <a:lnTo>
                    <a:pt x="327" y="495"/>
                  </a:lnTo>
                  <a:lnTo>
                    <a:pt x="325" y="495"/>
                  </a:lnTo>
                  <a:lnTo>
                    <a:pt x="325" y="497"/>
                  </a:lnTo>
                  <a:lnTo>
                    <a:pt x="325" y="499"/>
                  </a:lnTo>
                  <a:lnTo>
                    <a:pt x="323" y="499"/>
                  </a:lnTo>
                  <a:lnTo>
                    <a:pt x="321" y="497"/>
                  </a:lnTo>
                  <a:lnTo>
                    <a:pt x="319" y="495"/>
                  </a:lnTo>
                  <a:lnTo>
                    <a:pt x="317" y="493"/>
                  </a:lnTo>
                  <a:lnTo>
                    <a:pt x="317" y="490"/>
                  </a:lnTo>
                  <a:lnTo>
                    <a:pt x="315" y="488"/>
                  </a:lnTo>
                  <a:lnTo>
                    <a:pt x="313" y="486"/>
                  </a:lnTo>
                  <a:lnTo>
                    <a:pt x="313" y="484"/>
                  </a:lnTo>
                  <a:lnTo>
                    <a:pt x="311" y="484"/>
                  </a:lnTo>
                  <a:lnTo>
                    <a:pt x="311" y="486"/>
                  </a:lnTo>
                  <a:lnTo>
                    <a:pt x="311" y="484"/>
                  </a:lnTo>
                  <a:lnTo>
                    <a:pt x="311" y="482"/>
                  </a:lnTo>
                  <a:lnTo>
                    <a:pt x="309" y="482"/>
                  </a:lnTo>
                  <a:lnTo>
                    <a:pt x="309" y="484"/>
                  </a:lnTo>
                  <a:lnTo>
                    <a:pt x="309" y="486"/>
                  </a:lnTo>
                  <a:lnTo>
                    <a:pt x="309" y="484"/>
                  </a:lnTo>
                  <a:lnTo>
                    <a:pt x="307" y="486"/>
                  </a:lnTo>
                  <a:lnTo>
                    <a:pt x="309" y="486"/>
                  </a:lnTo>
                  <a:lnTo>
                    <a:pt x="307" y="486"/>
                  </a:lnTo>
                  <a:lnTo>
                    <a:pt x="307" y="488"/>
                  </a:lnTo>
                  <a:lnTo>
                    <a:pt x="306" y="486"/>
                  </a:lnTo>
                  <a:lnTo>
                    <a:pt x="306" y="484"/>
                  </a:lnTo>
                  <a:lnTo>
                    <a:pt x="304" y="484"/>
                  </a:lnTo>
                  <a:lnTo>
                    <a:pt x="302" y="484"/>
                  </a:lnTo>
                  <a:lnTo>
                    <a:pt x="304" y="484"/>
                  </a:lnTo>
                  <a:lnTo>
                    <a:pt x="304" y="482"/>
                  </a:lnTo>
                  <a:lnTo>
                    <a:pt x="302" y="482"/>
                  </a:lnTo>
                  <a:lnTo>
                    <a:pt x="302" y="484"/>
                  </a:lnTo>
                  <a:lnTo>
                    <a:pt x="302" y="482"/>
                  </a:lnTo>
                  <a:lnTo>
                    <a:pt x="300" y="482"/>
                  </a:lnTo>
                  <a:lnTo>
                    <a:pt x="300" y="480"/>
                  </a:lnTo>
                  <a:lnTo>
                    <a:pt x="302" y="480"/>
                  </a:lnTo>
                  <a:lnTo>
                    <a:pt x="300" y="480"/>
                  </a:lnTo>
                  <a:lnTo>
                    <a:pt x="300" y="478"/>
                  </a:lnTo>
                  <a:lnTo>
                    <a:pt x="296" y="480"/>
                  </a:lnTo>
                  <a:lnTo>
                    <a:pt x="294" y="482"/>
                  </a:lnTo>
                  <a:lnTo>
                    <a:pt x="292" y="484"/>
                  </a:lnTo>
                  <a:lnTo>
                    <a:pt x="292" y="486"/>
                  </a:lnTo>
                  <a:lnTo>
                    <a:pt x="292" y="484"/>
                  </a:lnTo>
                  <a:lnTo>
                    <a:pt x="290" y="484"/>
                  </a:lnTo>
                  <a:lnTo>
                    <a:pt x="288" y="486"/>
                  </a:lnTo>
                  <a:lnTo>
                    <a:pt x="286" y="486"/>
                  </a:lnTo>
                  <a:lnTo>
                    <a:pt x="286" y="488"/>
                  </a:lnTo>
                  <a:lnTo>
                    <a:pt x="284" y="486"/>
                  </a:lnTo>
                  <a:lnTo>
                    <a:pt x="284" y="488"/>
                  </a:lnTo>
                  <a:lnTo>
                    <a:pt x="284" y="490"/>
                  </a:lnTo>
                  <a:lnTo>
                    <a:pt x="283" y="490"/>
                  </a:lnTo>
                  <a:lnTo>
                    <a:pt x="284" y="490"/>
                  </a:lnTo>
                  <a:lnTo>
                    <a:pt x="283" y="491"/>
                  </a:lnTo>
                  <a:lnTo>
                    <a:pt x="281" y="491"/>
                  </a:lnTo>
                  <a:lnTo>
                    <a:pt x="279" y="491"/>
                  </a:lnTo>
                  <a:lnTo>
                    <a:pt x="279" y="493"/>
                  </a:lnTo>
                  <a:lnTo>
                    <a:pt x="277" y="493"/>
                  </a:lnTo>
                  <a:lnTo>
                    <a:pt x="279" y="491"/>
                  </a:lnTo>
                  <a:lnTo>
                    <a:pt x="277" y="491"/>
                  </a:lnTo>
                  <a:lnTo>
                    <a:pt x="277" y="493"/>
                  </a:lnTo>
                  <a:lnTo>
                    <a:pt x="277" y="491"/>
                  </a:lnTo>
                  <a:lnTo>
                    <a:pt x="275" y="491"/>
                  </a:lnTo>
                  <a:lnTo>
                    <a:pt x="273" y="491"/>
                  </a:lnTo>
                  <a:lnTo>
                    <a:pt x="271" y="491"/>
                  </a:lnTo>
                  <a:lnTo>
                    <a:pt x="271" y="490"/>
                  </a:lnTo>
                  <a:lnTo>
                    <a:pt x="273" y="490"/>
                  </a:lnTo>
                  <a:lnTo>
                    <a:pt x="275" y="490"/>
                  </a:lnTo>
                  <a:lnTo>
                    <a:pt x="275" y="491"/>
                  </a:lnTo>
                  <a:lnTo>
                    <a:pt x="275" y="490"/>
                  </a:lnTo>
                  <a:lnTo>
                    <a:pt x="277" y="490"/>
                  </a:lnTo>
                  <a:lnTo>
                    <a:pt x="275" y="490"/>
                  </a:lnTo>
                  <a:lnTo>
                    <a:pt x="277" y="488"/>
                  </a:lnTo>
                  <a:lnTo>
                    <a:pt x="279" y="488"/>
                  </a:lnTo>
                  <a:lnTo>
                    <a:pt x="279" y="486"/>
                  </a:lnTo>
                  <a:lnTo>
                    <a:pt x="277" y="486"/>
                  </a:lnTo>
                  <a:lnTo>
                    <a:pt x="277" y="488"/>
                  </a:lnTo>
                  <a:lnTo>
                    <a:pt x="277" y="486"/>
                  </a:lnTo>
                  <a:lnTo>
                    <a:pt x="277" y="484"/>
                  </a:lnTo>
                  <a:lnTo>
                    <a:pt x="277" y="482"/>
                  </a:lnTo>
                  <a:lnTo>
                    <a:pt x="277" y="480"/>
                  </a:lnTo>
                  <a:lnTo>
                    <a:pt x="275" y="478"/>
                  </a:lnTo>
                  <a:lnTo>
                    <a:pt x="277" y="478"/>
                  </a:lnTo>
                  <a:lnTo>
                    <a:pt x="277" y="480"/>
                  </a:lnTo>
                  <a:lnTo>
                    <a:pt x="279" y="478"/>
                  </a:lnTo>
                  <a:lnTo>
                    <a:pt x="281" y="478"/>
                  </a:lnTo>
                  <a:lnTo>
                    <a:pt x="281" y="476"/>
                  </a:lnTo>
                  <a:lnTo>
                    <a:pt x="279" y="476"/>
                  </a:lnTo>
                  <a:lnTo>
                    <a:pt x="277" y="476"/>
                  </a:lnTo>
                  <a:lnTo>
                    <a:pt x="275" y="476"/>
                  </a:lnTo>
                  <a:lnTo>
                    <a:pt x="275" y="478"/>
                  </a:lnTo>
                  <a:lnTo>
                    <a:pt x="277" y="478"/>
                  </a:lnTo>
                  <a:lnTo>
                    <a:pt x="275" y="478"/>
                  </a:lnTo>
                  <a:lnTo>
                    <a:pt x="275" y="476"/>
                  </a:lnTo>
                  <a:lnTo>
                    <a:pt x="273" y="476"/>
                  </a:lnTo>
                  <a:lnTo>
                    <a:pt x="273" y="472"/>
                  </a:lnTo>
                  <a:lnTo>
                    <a:pt x="273" y="470"/>
                  </a:lnTo>
                  <a:lnTo>
                    <a:pt x="273" y="472"/>
                  </a:lnTo>
                  <a:lnTo>
                    <a:pt x="275" y="470"/>
                  </a:lnTo>
                  <a:lnTo>
                    <a:pt x="275" y="468"/>
                  </a:lnTo>
                  <a:lnTo>
                    <a:pt x="275" y="467"/>
                  </a:lnTo>
                  <a:lnTo>
                    <a:pt x="277" y="467"/>
                  </a:lnTo>
                  <a:lnTo>
                    <a:pt x="277" y="465"/>
                  </a:lnTo>
                  <a:lnTo>
                    <a:pt x="279" y="465"/>
                  </a:lnTo>
                  <a:lnTo>
                    <a:pt x="275" y="461"/>
                  </a:lnTo>
                  <a:lnTo>
                    <a:pt x="275" y="459"/>
                  </a:lnTo>
                  <a:lnTo>
                    <a:pt x="275" y="457"/>
                  </a:lnTo>
                  <a:lnTo>
                    <a:pt x="273" y="455"/>
                  </a:lnTo>
                  <a:lnTo>
                    <a:pt x="273" y="453"/>
                  </a:lnTo>
                  <a:lnTo>
                    <a:pt x="271" y="451"/>
                  </a:lnTo>
                  <a:lnTo>
                    <a:pt x="271" y="449"/>
                  </a:lnTo>
                  <a:lnTo>
                    <a:pt x="271" y="447"/>
                  </a:lnTo>
                  <a:lnTo>
                    <a:pt x="269" y="447"/>
                  </a:lnTo>
                  <a:lnTo>
                    <a:pt x="269" y="445"/>
                  </a:lnTo>
                  <a:lnTo>
                    <a:pt x="271" y="445"/>
                  </a:lnTo>
                  <a:lnTo>
                    <a:pt x="271" y="443"/>
                  </a:lnTo>
                  <a:lnTo>
                    <a:pt x="269" y="442"/>
                  </a:lnTo>
                  <a:lnTo>
                    <a:pt x="271" y="442"/>
                  </a:lnTo>
                  <a:lnTo>
                    <a:pt x="269" y="442"/>
                  </a:lnTo>
                  <a:lnTo>
                    <a:pt x="269" y="443"/>
                  </a:lnTo>
                  <a:lnTo>
                    <a:pt x="269" y="445"/>
                  </a:lnTo>
                  <a:lnTo>
                    <a:pt x="267" y="445"/>
                  </a:lnTo>
                  <a:lnTo>
                    <a:pt x="267" y="443"/>
                  </a:lnTo>
                  <a:lnTo>
                    <a:pt x="267" y="442"/>
                  </a:lnTo>
                  <a:lnTo>
                    <a:pt x="267" y="440"/>
                  </a:lnTo>
                  <a:lnTo>
                    <a:pt x="265" y="440"/>
                  </a:lnTo>
                  <a:lnTo>
                    <a:pt x="267" y="440"/>
                  </a:lnTo>
                  <a:lnTo>
                    <a:pt x="267" y="438"/>
                  </a:lnTo>
                  <a:lnTo>
                    <a:pt x="269" y="436"/>
                  </a:lnTo>
                  <a:lnTo>
                    <a:pt x="269" y="434"/>
                  </a:lnTo>
                  <a:lnTo>
                    <a:pt x="269" y="432"/>
                  </a:lnTo>
                  <a:lnTo>
                    <a:pt x="269" y="430"/>
                  </a:lnTo>
                  <a:lnTo>
                    <a:pt x="271" y="430"/>
                  </a:lnTo>
                  <a:lnTo>
                    <a:pt x="271" y="428"/>
                  </a:lnTo>
                  <a:lnTo>
                    <a:pt x="273" y="428"/>
                  </a:lnTo>
                  <a:lnTo>
                    <a:pt x="275" y="428"/>
                  </a:lnTo>
                  <a:lnTo>
                    <a:pt x="275" y="426"/>
                  </a:lnTo>
                  <a:lnTo>
                    <a:pt x="273" y="428"/>
                  </a:lnTo>
                  <a:lnTo>
                    <a:pt x="271" y="426"/>
                  </a:lnTo>
                  <a:lnTo>
                    <a:pt x="273" y="426"/>
                  </a:lnTo>
                  <a:lnTo>
                    <a:pt x="271" y="426"/>
                  </a:lnTo>
                  <a:lnTo>
                    <a:pt x="271" y="424"/>
                  </a:lnTo>
                  <a:lnTo>
                    <a:pt x="271" y="426"/>
                  </a:lnTo>
                  <a:lnTo>
                    <a:pt x="271" y="428"/>
                  </a:lnTo>
                  <a:lnTo>
                    <a:pt x="269" y="428"/>
                  </a:lnTo>
                  <a:lnTo>
                    <a:pt x="269" y="430"/>
                  </a:lnTo>
                  <a:lnTo>
                    <a:pt x="269" y="432"/>
                  </a:lnTo>
                  <a:lnTo>
                    <a:pt x="267" y="434"/>
                  </a:lnTo>
                  <a:lnTo>
                    <a:pt x="267" y="436"/>
                  </a:lnTo>
                  <a:lnTo>
                    <a:pt x="267" y="438"/>
                  </a:lnTo>
                  <a:lnTo>
                    <a:pt x="265" y="436"/>
                  </a:lnTo>
                  <a:lnTo>
                    <a:pt x="265" y="438"/>
                  </a:lnTo>
                  <a:lnTo>
                    <a:pt x="263" y="438"/>
                  </a:lnTo>
                  <a:lnTo>
                    <a:pt x="265" y="438"/>
                  </a:lnTo>
                  <a:lnTo>
                    <a:pt x="263" y="440"/>
                  </a:lnTo>
                  <a:lnTo>
                    <a:pt x="265" y="440"/>
                  </a:lnTo>
                  <a:lnTo>
                    <a:pt x="261" y="440"/>
                  </a:lnTo>
                  <a:lnTo>
                    <a:pt x="263" y="442"/>
                  </a:lnTo>
                  <a:lnTo>
                    <a:pt x="265" y="442"/>
                  </a:lnTo>
                  <a:lnTo>
                    <a:pt x="267" y="443"/>
                  </a:lnTo>
                  <a:lnTo>
                    <a:pt x="265" y="443"/>
                  </a:lnTo>
                  <a:lnTo>
                    <a:pt x="265" y="445"/>
                  </a:lnTo>
                  <a:lnTo>
                    <a:pt x="265" y="447"/>
                  </a:lnTo>
                  <a:lnTo>
                    <a:pt x="265" y="449"/>
                  </a:lnTo>
                  <a:lnTo>
                    <a:pt x="263" y="449"/>
                  </a:lnTo>
                  <a:lnTo>
                    <a:pt x="261" y="449"/>
                  </a:lnTo>
                  <a:lnTo>
                    <a:pt x="261" y="451"/>
                  </a:lnTo>
                  <a:lnTo>
                    <a:pt x="256" y="453"/>
                  </a:lnTo>
                  <a:lnTo>
                    <a:pt x="252" y="453"/>
                  </a:lnTo>
                  <a:lnTo>
                    <a:pt x="248" y="455"/>
                  </a:lnTo>
                  <a:lnTo>
                    <a:pt x="244" y="455"/>
                  </a:lnTo>
                  <a:lnTo>
                    <a:pt x="240" y="453"/>
                  </a:lnTo>
                  <a:lnTo>
                    <a:pt x="238" y="453"/>
                  </a:lnTo>
                  <a:lnTo>
                    <a:pt x="238" y="451"/>
                  </a:lnTo>
                  <a:lnTo>
                    <a:pt x="238" y="449"/>
                  </a:lnTo>
                  <a:lnTo>
                    <a:pt x="240" y="449"/>
                  </a:lnTo>
                  <a:lnTo>
                    <a:pt x="238" y="449"/>
                  </a:lnTo>
                  <a:lnTo>
                    <a:pt x="238" y="447"/>
                  </a:lnTo>
                  <a:lnTo>
                    <a:pt x="236" y="447"/>
                  </a:lnTo>
                  <a:lnTo>
                    <a:pt x="236" y="445"/>
                  </a:lnTo>
                  <a:lnTo>
                    <a:pt x="235" y="445"/>
                  </a:lnTo>
                  <a:lnTo>
                    <a:pt x="235" y="443"/>
                  </a:lnTo>
                  <a:lnTo>
                    <a:pt x="233" y="443"/>
                  </a:lnTo>
                  <a:lnTo>
                    <a:pt x="233" y="442"/>
                  </a:lnTo>
                  <a:lnTo>
                    <a:pt x="231" y="442"/>
                  </a:lnTo>
                  <a:lnTo>
                    <a:pt x="231" y="440"/>
                  </a:lnTo>
                  <a:lnTo>
                    <a:pt x="231" y="438"/>
                  </a:lnTo>
                  <a:lnTo>
                    <a:pt x="231" y="440"/>
                  </a:lnTo>
                  <a:lnTo>
                    <a:pt x="229" y="440"/>
                  </a:lnTo>
                  <a:lnTo>
                    <a:pt x="227" y="438"/>
                  </a:lnTo>
                  <a:lnTo>
                    <a:pt x="225" y="438"/>
                  </a:lnTo>
                  <a:lnTo>
                    <a:pt x="225" y="436"/>
                  </a:lnTo>
                  <a:lnTo>
                    <a:pt x="223" y="434"/>
                  </a:lnTo>
                  <a:lnTo>
                    <a:pt x="225" y="434"/>
                  </a:lnTo>
                  <a:lnTo>
                    <a:pt x="225" y="432"/>
                  </a:lnTo>
                  <a:lnTo>
                    <a:pt x="227" y="432"/>
                  </a:lnTo>
                  <a:lnTo>
                    <a:pt x="225" y="430"/>
                  </a:lnTo>
                  <a:lnTo>
                    <a:pt x="223" y="432"/>
                  </a:lnTo>
                  <a:lnTo>
                    <a:pt x="219" y="432"/>
                  </a:lnTo>
                  <a:lnTo>
                    <a:pt x="219" y="430"/>
                  </a:lnTo>
                  <a:lnTo>
                    <a:pt x="221" y="430"/>
                  </a:lnTo>
                  <a:lnTo>
                    <a:pt x="221" y="428"/>
                  </a:lnTo>
                  <a:lnTo>
                    <a:pt x="223" y="428"/>
                  </a:lnTo>
                  <a:lnTo>
                    <a:pt x="225" y="426"/>
                  </a:lnTo>
                  <a:lnTo>
                    <a:pt x="227" y="424"/>
                  </a:lnTo>
                  <a:lnTo>
                    <a:pt x="225" y="424"/>
                  </a:lnTo>
                  <a:lnTo>
                    <a:pt x="225" y="422"/>
                  </a:lnTo>
                  <a:lnTo>
                    <a:pt x="227" y="422"/>
                  </a:lnTo>
                  <a:lnTo>
                    <a:pt x="227" y="420"/>
                  </a:lnTo>
                  <a:lnTo>
                    <a:pt x="227" y="419"/>
                  </a:lnTo>
                  <a:lnTo>
                    <a:pt x="227" y="420"/>
                  </a:lnTo>
                  <a:lnTo>
                    <a:pt x="229" y="420"/>
                  </a:lnTo>
                  <a:lnTo>
                    <a:pt x="229" y="419"/>
                  </a:lnTo>
                  <a:lnTo>
                    <a:pt x="231" y="419"/>
                  </a:lnTo>
                  <a:lnTo>
                    <a:pt x="231" y="420"/>
                  </a:lnTo>
                  <a:lnTo>
                    <a:pt x="231" y="422"/>
                  </a:lnTo>
                  <a:lnTo>
                    <a:pt x="233" y="422"/>
                  </a:lnTo>
                  <a:lnTo>
                    <a:pt x="235" y="422"/>
                  </a:lnTo>
                  <a:lnTo>
                    <a:pt x="236" y="422"/>
                  </a:lnTo>
                  <a:lnTo>
                    <a:pt x="236" y="424"/>
                  </a:lnTo>
                  <a:lnTo>
                    <a:pt x="238" y="424"/>
                  </a:lnTo>
                  <a:lnTo>
                    <a:pt x="238" y="426"/>
                  </a:lnTo>
                  <a:lnTo>
                    <a:pt x="236" y="428"/>
                  </a:lnTo>
                  <a:lnTo>
                    <a:pt x="235" y="428"/>
                  </a:lnTo>
                  <a:lnTo>
                    <a:pt x="235" y="430"/>
                  </a:lnTo>
                  <a:lnTo>
                    <a:pt x="236" y="430"/>
                  </a:lnTo>
                  <a:lnTo>
                    <a:pt x="236" y="428"/>
                  </a:lnTo>
                  <a:lnTo>
                    <a:pt x="238" y="428"/>
                  </a:lnTo>
                  <a:lnTo>
                    <a:pt x="240" y="428"/>
                  </a:lnTo>
                  <a:lnTo>
                    <a:pt x="240" y="426"/>
                  </a:lnTo>
                  <a:lnTo>
                    <a:pt x="240" y="424"/>
                  </a:lnTo>
                  <a:lnTo>
                    <a:pt x="242" y="424"/>
                  </a:lnTo>
                  <a:lnTo>
                    <a:pt x="244" y="424"/>
                  </a:lnTo>
                  <a:lnTo>
                    <a:pt x="244" y="426"/>
                  </a:lnTo>
                  <a:lnTo>
                    <a:pt x="244" y="428"/>
                  </a:lnTo>
                  <a:lnTo>
                    <a:pt x="244" y="430"/>
                  </a:lnTo>
                  <a:lnTo>
                    <a:pt x="246" y="430"/>
                  </a:lnTo>
                  <a:lnTo>
                    <a:pt x="248" y="430"/>
                  </a:lnTo>
                  <a:lnTo>
                    <a:pt x="250" y="426"/>
                  </a:lnTo>
                  <a:lnTo>
                    <a:pt x="250" y="424"/>
                  </a:lnTo>
                  <a:lnTo>
                    <a:pt x="252" y="424"/>
                  </a:lnTo>
                  <a:lnTo>
                    <a:pt x="250" y="424"/>
                  </a:lnTo>
                  <a:lnTo>
                    <a:pt x="248" y="422"/>
                  </a:lnTo>
                  <a:lnTo>
                    <a:pt x="244" y="420"/>
                  </a:lnTo>
                  <a:lnTo>
                    <a:pt x="242" y="420"/>
                  </a:lnTo>
                  <a:lnTo>
                    <a:pt x="244" y="420"/>
                  </a:lnTo>
                  <a:lnTo>
                    <a:pt x="246" y="420"/>
                  </a:lnTo>
                  <a:lnTo>
                    <a:pt x="248" y="420"/>
                  </a:lnTo>
                  <a:lnTo>
                    <a:pt x="248" y="419"/>
                  </a:lnTo>
                  <a:lnTo>
                    <a:pt x="246" y="419"/>
                  </a:lnTo>
                  <a:lnTo>
                    <a:pt x="246" y="417"/>
                  </a:lnTo>
                  <a:lnTo>
                    <a:pt x="246" y="419"/>
                  </a:lnTo>
                  <a:lnTo>
                    <a:pt x="246" y="417"/>
                  </a:lnTo>
                  <a:lnTo>
                    <a:pt x="244" y="417"/>
                  </a:lnTo>
                  <a:lnTo>
                    <a:pt x="244" y="419"/>
                  </a:lnTo>
                  <a:lnTo>
                    <a:pt x="242" y="420"/>
                  </a:lnTo>
                  <a:lnTo>
                    <a:pt x="240" y="420"/>
                  </a:lnTo>
                  <a:lnTo>
                    <a:pt x="236" y="420"/>
                  </a:lnTo>
                  <a:lnTo>
                    <a:pt x="233" y="420"/>
                  </a:lnTo>
                  <a:lnTo>
                    <a:pt x="233" y="419"/>
                  </a:lnTo>
                  <a:lnTo>
                    <a:pt x="231" y="419"/>
                  </a:lnTo>
                  <a:lnTo>
                    <a:pt x="229" y="419"/>
                  </a:lnTo>
                  <a:lnTo>
                    <a:pt x="229" y="420"/>
                  </a:lnTo>
                  <a:lnTo>
                    <a:pt x="229" y="419"/>
                  </a:lnTo>
                  <a:lnTo>
                    <a:pt x="227" y="419"/>
                  </a:lnTo>
                  <a:lnTo>
                    <a:pt x="225" y="419"/>
                  </a:lnTo>
                  <a:lnTo>
                    <a:pt x="223" y="419"/>
                  </a:lnTo>
                  <a:lnTo>
                    <a:pt x="223" y="417"/>
                  </a:lnTo>
                  <a:lnTo>
                    <a:pt x="225" y="417"/>
                  </a:lnTo>
                  <a:lnTo>
                    <a:pt x="227" y="415"/>
                  </a:lnTo>
                  <a:lnTo>
                    <a:pt x="227" y="417"/>
                  </a:lnTo>
                  <a:lnTo>
                    <a:pt x="227" y="415"/>
                  </a:lnTo>
                  <a:lnTo>
                    <a:pt x="227" y="413"/>
                  </a:lnTo>
                  <a:lnTo>
                    <a:pt x="229" y="413"/>
                  </a:lnTo>
                  <a:lnTo>
                    <a:pt x="227" y="413"/>
                  </a:lnTo>
                  <a:lnTo>
                    <a:pt x="225" y="413"/>
                  </a:lnTo>
                  <a:lnTo>
                    <a:pt x="225" y="415"/>
                  </a:lnTo>
                  <a:lnTo>
                    <a:pt x="225" y="413"/>
                  </a:lnTo>
                  <a:lnTo>
                    <a:pt x="223" y="413"/>
                  </a:lnTo>
                  <a:lnTo>
                    <a:pt x="223" y="411"/>
                  </a:lnTo>
                  <a:lnTo>
                    <a:pt x="225" y="409"/>
                  </a:lnTo>
                  <a:lnTo>
                    <a:pt x="223" y="407"/>
                  </a:lnTo>
                  <a:lnTo>
                    <a:pt x="223" y="409"/>
                  </a:lnTo>
                  <a:lnTo>
                    <a:pt x="225" y="409"/>
                  </a:lnTo>
                  <a:lnTo>
                    <a:pt x="223" y="409"/>
                  </a:lnTo>
                  <a:lnTo>
                    <a:pt x="223" y="411"/>
                  </a:lnTo>
                  <a:lnTo>
                    <a:pt x="221" y="409"/>
                  </a:lnTo>
                  <a:lnTo>
                    <a:pt x="219" y="409"/>
                  </a:lnTo>
                  <a:lnTo>
                    <a:pt x="221" y="409"/>
                  </a:lnTo>
                  <a:lnTo>
                    <a:pt x="221" y="407"/>
                  </a:lnTo>
                  <a:lnTo>
                    <a:pt x="223" y="407"/>
                  </a:lnTo>
                  <a:lnTo>
                    <a:pt x="223" y="405"/>
                  </a:lnTo>
                  <a:lnTo>
                    <a:pt x="221" y="405"/>
                  </a:lnTo>
                  <a:lnTo>
                    <a:pt x="223" y="405"/>
                  </a:lnTo>
                  <a:lnTo>
                    <a:pt x="223" y="403"/>
                  </a:lnTo>
                  <a:lnTo>
                    <a:pt x="225" y="403"/>
                  </a:lnTo>
                  <a:lnTo>
                    <a:pt x="225" y="401"/>
                  </a:lnTo>
                  <a:lnTo>
                    <a:pt x="227" y="399"/>
                  </a:lnTo>
                  <a:lnTo>
                    <a:pt x="229" y="399"/>
                  </a:lnTo>
                  <a:lnTo>
                    <a:pt x="231" y="397"/>
                  </a:lnTo>
                  <a:lnTo>
                    <a:pt x="229" y="397"/>
                  </a:lnTo>
                  <a:lnTo>
                    <a:pt x="231" y="395"/>
                  </a:lnTo>
                  <a:lnTo>
                    <a:pt x="229" y="395"/>
                  </a:lnTo>
                  <a:lnTo>
                    <a:pt x="231" y="395"/>
                  </a:lnTo>
                  <a:lnTo>
                    <a:pt x="229" y="395"/>
                  </a:lnTo>
                  <a:lnTo>
                    <a:pt x="229" y="397"/>
                  </a:lnTo>
                  <a:lnTo>
                    <a:pt x="227" y="399"/>
                  </a:lnTo>
                  <a:lnTo>
                    <a:pt x="225" y="399"/>
                  </a:lnTo>
                  <a:lnTo>
                    <a:pt x="225" y="401"/>
                  </a:lnTo>
                  <a:lnTo>
                    <a:pt x="223" y="401"/>
                  </a:lnTo>
                  <a:lnTo>
                    <a:pt x="223" y="403"/>
                  </a:lnTo>
                  <a:lnTo>
                    <a:pt x="221" y="405"/>
                  </a:lnTo>
                  <a:lnTo>
                    <a:pt x="223" y="405"/>
                  </a:lnTo>
                  <a:lnTo>
                    <a:pt x="223" y="407"/>
                  </a:lnTo>
                  <a:lnTo>
                    <a:pt x="221" y="407"/>
                  </a:lnTo>
                  <a:lnTo>
                    <a:pt x="223" y="407"/>
                  </a:lnTo>
                  <a:lnTo>
                    <a:pt x="221" y="407"/>
                  </a:lnTo>
                  <a:lnTo>
                    <a:pt x="219" y="409"/>
                  </a:lnTo>
                  <a:lnTo>
                    <a:pt x="219" y="411"/>
                  </a:lnTo>
                  <a:lnTo>
                    <a:pt x="221" y="411"/>
                  </a:lnTo>
                  <a:lnTo>
                    <a:pt x="219" y="413"/>
                  </a:lnTo>
                  <a:lnTo>
                    <a:pt x="219" y="415"/>
                  </a:lnTo>
                  <a:lnTo>
                    <a:pt x="219" y="413"/>
                  </a:lnTo>
                  <a:lnTo>
                    <a:pt x="217" y="413"/>
                  </a:lnTo>
                  <a:lnTo>
                    <a:pt x="215" y="413"/>
                  </a:lnTo>
                  <a:lnTo>
                    <a:pt x="215" y="411"/>
                  </a:lnTo>
                  <a:lnTo>
                    <a:pt x="215" y="409"/>
                  </a:lnTo>
                  <a:lnTo>
                    <a:pt x="215" y="407"/>
                  </a:lnTo>
                  <a:lnTo>
                    <a:pt x="213" y="405"/>
                  </a:lnTo>
                  <a:lnTo>
                    <a:pt x="211" y="405"/>
                  </a:lnTo>
                  <a:lnTo>
                    <a:pt x="211" y="403"/>
                  </a:lnTo>
                  <a:lnTo>
                    <a:pt x="211" y="401"/>
                  </a:lnTo>
                  <a:lnTo>
                    <a:pt x="213" y="401"/>
                  </a:lnTo>
                  <a:lnTo>
                    <a:pt x="213" y="399"/>
                  </a:lnTo>
                  <a:lnTo>
                    <a:pt x="211" y="399"/>
                  </a:lnTo>
                  <a:lnTo>
                    <a:pt x="211" y="397"/>
                  </a:lnTo>
                  <a:lnTo>
                    <a:pt x="210" y="397"/>
                  </a:lnTo>
                  <a:lnTo>
                    <a:pt x="208" y="399"/>
                  </a:lnTo>
                  <a:lnTo>
                    <a:pt x="210" y="399"/>
                  </a:lnTo>
                  <a:lnTo>
                    <a:pt x="208" y="399"/>
                  </a:lnTo>
                  <a:lnTo>
                    <a:pt x="208" y="397"/>
                  </a:lnTo>
                  <a:lnTo>
                    <a:pt x="206" y="397"/>
                  </a:lnTo>
                  <a:lnTo>
                    <a:pt x="208" y="395"/>
                  </a:lnTo>
                  <a:lnTo>
                    <a:pt x="208" y="394"/>
                  </a:lnTo>
                  <a:lnTo>
                    <a:pt x="208" y="392"/>
                  </a:lnTo>
                  <a:lnTo>
                    <a:pt x="208" y="394"/>
                  </a:lnTo>
                  <a:lnTo>
                    <a:pt x="208" y="395"/>
                  </a:lnTo>
                  <a:lnTo>
                    <a:pt x="210" y="395"/>
                  </a:lnTo>
                  <a:lnTo>
                    <a:pt x="213" y="394"/>
                  </a:lnTo>
                  <a:lnTo>
                    <a:pt x="211" y="394"/>
                  </a:lnTo>
                  <a:lnTo>
                    <a:pt x="210" y="392"/>
                  </a:lnTo>
                  <a:lnTo>
                    <a:pt x="208" y="390"/>
                  </a:lnTo>
                  <a:lnTo>
                    <a:pt x="210" y="388"/>
                  </a:lnTo>
                  <a:lnTo>
                    <a:pt x="211" y="390"/>
                  </a:lnTo>
                  <a:lnTo>
                    <a:pt x="211" y="388"/>
                  </a:lnTo>
                  <a:lnTo>
                    <a:pt x="213" y="388"/>
                  </a:lnTo>
                  <a:lnTo>
                    <a:pt x="213" y="390"/>
                  </a:lnTo>
                  <a:lnTo>
                    <a:pt x="213" y="388"/>
                  </a:lnTo>
                  <a:lnTo>
                    <a:pt x="215" y="388"/>
                  </a:lnTo>
                  <a:lnTo>
                    <a:pt x="217" y="388"/>
                  </a:lnTo>
                  <a:lnTo>
                    <a:pt x="215" y="388"/>
                  </a:lnTo>
                  <a:lnTo>
                    <a:pt x="215" y="386"/>
                  </a:lnTo>
                  <a:lnTo>
                    <a:pt x="213" y="384"/>
                  </a:lnTo>
                  <a:lnTo>
                    <a:pt x="213" y="382"/>
                  </a:lnTo>
                  <a:lnTo>
                    <a:pt x="213" y="380"/>
                  </a:lnTo>
                  <a:lnTo>
                    <a:pt x="215" y="380"/>
                  </a:lnTo>
                  <a:lnTo>
                    <a:pt x="215" y="378"/>
                  </a:lnTo>
                  <a:lnTo>
                    <a:pt x="215" y="376"/>
                  </a:lnTo>
                  <a:lnTo>
                    <a:pt x="219" y="372"/>
                  </a:lnTo>
                  <a:lnTo>
                    <a:pt x="221" y="371"/>
                  </a:lnTo>
                  <a:lnTo>
                    <a:pt x="221" y="369"/>
                  </a:lnTo>
                  <a:lnTo>
                    <a:pt x="223" y="367"/>
                  </a:lnTo>
                  <a:lnTo>
                    <a:pt x="223" y="365"/>
                  </a:lnTo>
                  <a:lnTo>
                    <a:pt x="225" y="365"/>
                  </a:lnTo>
                  <a:lnTo>
                    <a:pt x="227" y="365"/>
                  </a:lnTo>
                  <a:lnTo>
                    <a:pt x="229" y="365"/>
                  </a:lnTo>
                  <a:lnTo>
                    <a:pt x="229" y="367"/>
                  </a:lnTo>
                  <a:lnTo>
                    <a:pt x="231" y="367"/>
                  </a:lnTo>
                  <a:lnTo>
                    <a:pt x="231" y="369"/>
                  </a:lnTo>
                  <a:lnTo>
                    <a:pt x="233" y="369"/>
                  </a:lnTo>
                  <a:lnTo>
                    <a:pt x="231" y="369"/>
                  </a:lnTo>
                  <a:lnTo>
                    <a:pt x="231" y="371"/>
                  </a:lnTo>
                  <a:lnTo>
                    <a:pt x="231" y="369"/>
                  </a:lnTo>
                  <a:lnTo>
                    <a:pt x="233" y="369"/>
                  </a:lnTo>
                  <a:lnTo>
                    <a:pt x="233" y="367"/>
                  </a:lnTo>
                  <a:lnTo>
                    <a:pt x="231" y="367"/>
                  </a:lnTo>
                  <a:lnTo>
                    <a:pt x="231" y="365"/>
                  </a:lnTo>
                  <a:lnTo>
                    <a:pt x="231" y="367"/>
                  </a:lnTo>
                  <a:lnTo>
                    <a:pt x="229" y="367"/>
                  </a:lnTo>
                  <a:lnTo>
                    <a:pt x="229" y="365"/>
                  </a:lnTo>
                  <a:lnTo>
                    <a:pt x="229" y="363"/>
                  </a:lnTo>
                  <a:lnTo>
                    <a:pt x="231" y="363"/>
                  </a:lnTo>
                  <a:lnTo>
                    <a:pt x="235" y="357"/>
                  </a:lnTo>
                  <a:lnTo>
                    <a:pt x="233" y="357"/>
                  </a:lnTo>
                  <a:lnTo>
                    <a:pt x="233" y="359"/>
                  </a:lnTo>
                  <a:lnTo>
                    <a:pt x="231" y="359"/>
                  </a:lnTo>
                  <a:lnTo>
                    <a:pt x="231" y="361"/>
                  </a:lnTo>
                  <a:lnTo>
                    <a:pt x="229" y="361"/>
                  </a:lnTo>
                  <a:lnTo>
                    <a:pt x="229" y="359"/>
                  </a:lnTo>
                  <a:lnTo>
                    <a:pt x="227" y="357"/>
                  </a:lnTo>
                  <a:lnTo>
                    <a:pt x="229" y="357"/>
                  </a:lnTo>
                  <a:lnTo>
                    <a:pt x="227" y="357"/>
                  </a:lnTo>
                  <a:lnTo>
                    <a:pt x="229" y="357"/>
                  </a:lnTo>
                  <a:lnTo>
                    <a:pt x="227" y="357"/>
                  </a:lnTo>
                  <a:lnTo>
                    <a:pt x="227" y="355"/>
                  </a:lnTo>
                  <a:lnTo>
                    <a:pt x="229" y="355"/>
                  </a:lnTo>
                  <a:lnTo>
                    <a:pt x="227" y="353"/>
                  </a:lnTo>
                  <a:lnTo>
                    <a:pt x="229" y="353"/>
                  </a:lnTo>
                  <a:lnTo>
                    <a:pt x="229" y="351"/>
                  </a:lnTo>
                  <a:lnTo>
                    <a:pt x="229" y="349"/>
                  </a:lnTo>
                  <a:lnTo>
                    <a:pt x="231" y="347"/>
                  </a:lnTo>
                  <a:lnTo>
                    <a:pt x="233" y="347"/>
                  </a:lnTo>
                  <a:lnTo>
                    <a:pt x="235" y="347"/>
                  </a:lnTo>
                  <a:lnTo>
                    <a:pt x="236" y="347"/>
                  </a:lnTo>
                  <a:lnTo>
                    <a:pt x="236" y="346"/>
                  </a:lnTo>
                  <a:lnTo>
                    <a:pt x="233" y="346"/>
                  </a:lnTo>
                  <a:lnTo>
                    <a:pt x="233" y="344"/>
                  </a:lnTo>
                  <a:lnTo>
                    <a:pt x="235" y="344"/>
                  </a:lnTo>
                  <a:lnTo>
                    <a:pt x="235" y="342"/>
                  </a:lnTo>
                  <a:lnTo>
                    <a:pt x="236" y="340"/>
                  </a:lnTo>
                  <a:lnTo>
                    <a:pt x="240" y="340"/>
                  </a:lnTo>
                  <a:lnTo>
                    <a:pt x="242" y="340"/>
                  </a:lnTo>
                  <a:lnTo>
                    <a:pt x="244" y="342"/>
                  </a:lnTo>
                  <a:lnTo>
                    <a:pt x="246" y="340"/>
                  </a:lnTo>
                  <a:lnTo>
                    <a:pt x="246" y="342"/>
                  </a:lnTo>
                  <a:lnTo>
                    <a:pt x="248" y="344"/>
                  </a:lnTo>
                  <a:lnTo>
                    <a:pt x="246" y="344"/>
                  </a:lnTo>
                  <a:lnTo>
                    <a:pt x="248" y="344"/>
                  </a:lnTo>
                  <a:lnTo>
                    <a:pt x="250" y="344"/>
                  </a:lnTo>
                  <a:lnTo>
                    <a:pt x="248" y="344"/>
                  </a:lnTo>
                  <a:lnTo>
                    <a:pt x="248" y="346"/>
                  </a:lnTo>
                  <a:lnTo>
                    <a:pt x="244" y="347"/>
                  </a:lnTo>
                  <a:lnTo>
                    <a:pt x="244" y="349"/>
                  </a:lnTo>
                  <a:lnTo>
                    <a:pt x="246" y="347"/>
                  </a:lnTo>
                  <a:lnTo>
                    <a:pt x="248" y="347"/>
                  </a:lnTo>
                  <a:lnTo>
                    <a:pt x="248" y="346"/>
                  </a:lnTo>
                  <a:lnTo>
                    <a:pt x="250" y="344"/>
                  </a:lnTo>
                  <a:lnTo>
                    <a:pt x="250" y="346"/>
                  </a:lnTo>
                  <a:lnTo>
                    <a:pt x="252" y="346"/>
                  </a:lnTo>
                  <a:lnTo>
                    <a:pt x="252" y="347"/>
                  </a:lnTo>
                  <a:lnTo>
                    <a:pt x="254" y="347"/>
                  </a:lnTo>
                  <a:lnTo>
                    <a:pt x="256" y="346"/>
                  </a:lnTo>
                  <a:lnTo>
                    <a:pt x="258" y="346"/>
                  </a:lnTo>
                  <a:lnTo>
                    <a:pt x="258" y="344"/>
                  </a:lnTo>
                  <a:lnTo>
                    <a:pt x="259" y="344"/>
                  </a:lnTo>
                  <a:lnTo>
                    <a:pt x="259" y="342"/>
                  </a:lnTo>
                  <a:lnTo>
                    <a:pt x="261" y="342"/>
                  </a:lnTo>
                  <a:lnTo>
                    <a:pt x="263" y="340"/>
                  </a:lnTo>
                  <a:lnTo>
                    <a:pt x="263" y="338"/>
                  </a:lnTo>
                  <a:lnTo>
                    <a:pt x="267" y="334"/>
                  </a:lnTo>
                  <a:lnTo>
                    <a:pt x="267" y="332"/>
                  </a:lnTo>
                  <a:lnTo>
                    <a:pt x="269" y="332"/>
                  </a:lnTo>
                  <a:lnTo>
                    <a:pt x="269" y="330"/>
                  </a:lnTo>
                  <a:lnTo>
                    <a:pt x="269" y="328"/>
                  </a:lnTo>
                  <a:lnTo>
                    <a:pt x="271" y="330"/>
                  </a:lnTo>
                  <a:lnTo>
                    <a:pt x="273" y="330"/>
                  </a:lnTo>
                  <a:lnTo>
                    <a:pt x="273" y="332"/>
                  </a:lnTo>
                  <a:lnTo>
                    <a:pt x="271" y="332"/>
                  </a:lnTo>
                  <a:lnTo>
                    <a:pt x="271" y="334"/>
                  </a:lnTo>
                  <a:lnTo>
                    <a:pt x="275" y="332"/>
                  </a:lnTo>
                  <a:lnTo>
                    <a:pt x="279" y="332"/>
                  </a:lnTo>
                  <a:lnTo>
                    <a:pt x="281" y="332"/>
                  </a:lnTo>
                  <a:lnTo>
                    <a:pt x="283" y="332"/>
                  </a:lnTo>
                  <a:lnTo>
                    <a:pt x="286" y="330"/>
                  </a:lnTo>
                  <a:lnTo>
                    <a:pt x="288" y="328"/>
                  </a:lnTo>
                  <a:lnTo>
                    <a:pt x="288" y="326"/>
                  </a:lnTo>
                  <a:lnTo>
                    <a:pt x="290" y="326"/>
                  </a:lnTo>
                  <a:lnTo>
                    <a:pt x="290" y="324"/>
                  </a:lnTo>
                  <a:lnTo>
                    <a:pt x="292" y="324"/>
                  </a:lnTo>
                  <a:lnTo>
                    <a:pt x="292" y="323"/>
                  </a:lnTo>
                  <a:lnTo>
                    <a:pt x="292" y="319"/>
                  </a:lnTo>
                  <a:lnTo>
                    <a:pt x="292" y="317"/>
                  </a:lnTo>
                  <a:lnTo>
                    <a:pt x="290" y="311"/>
                  </a:lnTo>
                  <a:lnTo>
                    <a:pt x="290" y="309"/>
                  </a:lnTo>
                  <a:lnTo>
                    <a:pt x="290" y="305"/>
                  </a:lnTo>
                  <a:lnTo>
                    <a:pt x="290" y="303"/>
                  </a:lnTo>
                  <a:lnTo>
                    <a:pt x="288" y="301"/>
                  </a:lnTo>
                  <a:lnTo>
                    <a:pt x="286" y="299"/>
                  </a:lnTo>
                  <a:lnTo>
                    <a:pt x="286" y="298"/>
                  </a:lnTo>
                  <a:lnTo>
                    <a:pt x="284" y="298"/>
                  </a:lnTo>
                  <a:lnTo>
                    <a:pt x="286" y="298"/>
                  </a:lnTo>
                  <a:lnTo>
                    <a:pt x="284" y="298"/>
                  </a:lnTo>
                  <a:lnTo>
                    <a:pt x="283" y="298"/>
                  </a:lnTo>
                  <a:lnTo>
                    <a:pt x="281" y="298"/>
                  </a:lnTo>
                  <a:lnTo>
                    <a:pt x="281" y="299"/>
                  </a:lnTo>
                  <a:lnTo>
                    <a:pt x="281" y="298"/>
                  </a:lnTo>
                  <a:lnTo>
                    <a:pt x="281" y="296"/>
                  </a:lnTo>
                  <a:lnTo>
                    <a:pt x="283" y="296"/>
                  </a:lnTo>
                  <a:lnTo>
                    <a:pt x="283" y="294"/>
                  </a:lnTo>
                  <a:lnTo>
                    <a:pt x="284" y="294"/>
                  </a:lnTo>
                  <a:lnTo>
                    <a:pt x="288" y="294"/>
                  </a:lnTo>
                  <a:lnTo>
                    <a:pt x="290" y="294"/>
                  </a:lnTo>
                  <a:lnTo>
                    <a:pt x="288" y="294"/>
                  </a:lnTo>
                  <a:lnTo>
                    <a:pt x="288" y="292"/>
                  </a:lnTo>
                  <a:lnTo>
                    <a:pt x="290" y="292"/>
                  </a:lnTo>
                  <a:lnTo>
                    <a:pt x="292" y="290"/>
                  </a:lnTo>
                  <a:lnTo>
                    <a:pt x="292" y="286"/>
                  </a:lnTo>
                  <a:lnTo>
                    <a:pt x="292" y="284"/>
                  </a:lnTo>
                  <a:lnTo>
                    <a:pt x="292" y="282"/>
                  </a:lnTo>
                  <a:lnTo>
                    <a:pt x="290" y="282"/>
                  </a:lnTo>
                  <a:lnTo>
                    <a:pt x="288" y="280"/>
                  </a:lnTo>
                  <a:lnTo>
                    <a:pt x="286" y="278"/>
                  </a:lnTo>
                  <a:lnTo>
                    <a:pt x="288" y="278"/>
                  </a:lnTo>
                  <a:lnTo>
                    <a:pt x="290" y="278"/>
                  </a:lnTo>
                  <a:lnTo>
                    <a:pt x="288" y="278"/>
                  </a:lnTo>
                  <a:lnTo>
                    <a:pt x="286" y="278"/>
                  </a:lnTo>
                  <a:lnTo>
                    <a:pt x="286" y="280"/>
                  </a:lnTo>
                  <a:lnTo>
                    <a:pt x="284" y="280"/>
                  </a:lnTo>
                  <a:lnTo>
                    <a:pt x="284" y="282"/>
                  </a:lnTo>
                  <a:lnTo>
                    <a:pt x="283" y="284"/>
                  </a:lnTo>
                  <a:lnTo>
                    <a:pt x="281" y="284"/>
                  </a:lnTo>
                  <a:lnTo>
                    <a:pt x="281" y="286"/>
                  </a:lnTo>
                  <a:lnTo>
                    <a:pt x="281" y="284"/>
                  </a:lnTo>
                  <a:lnTo>
                    <a:pt x="279" y="284"/>
                  </a:lnTo>
                  <a:lnTo>
                    <a:pt x="279" y="282"/>
                  </a:lnTo>
                  <a:lnTo>
                    <a:pt x="277" y="282"/>
                  </a:lnTo>
                  <a:lnTo>
                    <a:pt x="277" y="284"/>
                  </a:lnTo>
                  <a:lnTo>
                    <a:pt x="279" y="284"/>
                  </a:lnTo>
                  <a:lnTo>
                    <a:pt x="275" y="286"/>
                  </a:lnTo>
                  <a:lnTo>
                    <a:pt x="277" y="284"/>
                  </a:lnTo>
                  <a:lnTo>
                    <a:pt x="277" y="286"/>
                  </a:lnTo>
                  <a:lnTo>
                    <a:pt x="275" y="286"/>
                  </a:lnTo>
                  <a:lnTo>
                    <a:pt x="273" y="288"/>
                  </a:lnTo>
                  <a:lnTo>
                    <a:pt x="273" y="286"/>
                  </a:lnTo>
                  <a:lnTo>
                    <a:pt x="271" y="286"/>
                  </a:lnTo>
                  <a:lnTo>
                    <a:pt x="273" y="286"/>
                  </a:lnTo>
                  <a:lnTo>
                    <a:pt x="273" y="288"/>
                  </a:lnTo>
                  <a:lnTo>
                    <a:pt x="271" y="288"/>
                  </a:lnTo>
                  <a:lnTo>
                    <a:pt x="269" y="288"/>
                  </a:lnTo>
                  <a:lnTo>
                    <a:pt x="269" y="290"/>
                  </a:lnTo>
                  <a:lnTo>
                    <a:pt x="265" y="292"/>
                  </a:lnTo>
                  <a:lnTo>
                    <a:pt x="265" y="294"/>
                  </a:lnTo>
                  <a:lnTo>
                    <a:pt x="263" y="294"/>
                  </a:lnTo>
                  <a:lnTo>
                    <a:pt x="263" y="296"/>
                  </a:lnTo>
                  <a:lnTo>
                    <a:pt x="263" y="298"/>
                  </a:lnTo>
                  <a:lnTo>
                    <a:pt x="261" y="299"/>
                  </a:lnTo>
                  <a:lnTo>
                    <a:pt x="259" y="299"/>
                  </a:lnTo>
                  <a:lnTo>
                    <a:pt x="261" y="298"/>
                  </a:lnTo>
                  <a:lnTo>
                    <a:pt x="259" y="298"/>
                  </a:lnTo>
                  <a:lnTo>
                    <a:pt x="259" y="296"/>
                  </a:lnTo>
                  <a:lnTo>
                    <a:pt x="259" y="294"/>
                  </a:lnTo>
                  <a:lnTo>
                    <a:pt x="258" y="294"/>
                  </a:lnTo>
                  <a:lnTo>
                    <a:pt x="258" y="292"/>
                  </a:lnTo>
                  <a:lnTo>
                    <a:pt x="256" y="290"/>
                  </a:lnTo>
                  <a:lnTo>
                    <a:pt x="256" y="288"/>
                  </a:lnTo>
                  <a:lnTo>
                    <a:pt x="254" y="288"/>
                  </a:lnTo>
                  <a:lnTo>
                    <a:pt x="254" y="290"/>
                  </a:lnTo>
                  <a:lnTo>
                    <a:pt x="252" y="290"/>
                  </a:lnTo>
                  <a:lnTo>
                    <a:pt x="252" y="292"/>
                  </a:lnTo>
                  <a:lnTo>
                    <a:pt x="254" y="292"/>
                  </a:lnTo>
                  <a:lnTo>
                    <a:pt x="254" y="294"/>
                  </a:lnTo>
                  <a:lnTo>
                    <a:pt x="256" y="294"/>
                  </a:lnTo>
                  <a:lnTo>
                    <a:pt x="258" y="294"/>
                  </a:lnTo>
                  <a:lnTo>
                    <a:pt x="258" y="296"/>
                  </a:lnTo>
                  <a:lnTo>
                    <a:pt x="256" y="296"/>
                  </a:lnTo>
                  <a:lnTo>
                    <a:pt x="256" y="298"/>
                  </a:lnTo>
                  <a:lnTo>
                    <a:pt x="254" y="298"/>
                  </a:lnTo>
                  <a:lnTo>
                    <a:pt x="254" y="296"/>
                  </a:lnTo>
                  <a:lnTo>
                    <a:pt x="252" y="294"/>
                  </a:lnTo>
                  <a:lnTo>
                    <a:pt x="250" y="292"/>
                  </a:lnTo>
                  <a:lnTo>
                    <a:pt x="246" y="292"/>
                  </a:lnTo>
                  <a:lnTo>
                    <a:pt x="244" y="292"/>
                  </a:lnTo>
                  <a:lnTo>
                    <a:pt x="242" y="292"/>
                  </a:lnTo>
                  <a:lnTo>
                    <a:pt x="235" y="292"/>
                  </a:lnTo>
                  <a:lnTo>
                    <a:pt x="236" y="292"/>
                  </a:lnTo>
                  <a:lnTo>
                    <a:pt x="231" y="294"/>
                  </a:lnTo>
                  <a:lnTo>
                    <a:pt x="231" y="296"/>
                  </a:lnTo>
                  <a:lnTo>
                    <a:pt x="231" y="294"/>
                  </a:lnTo>
                  <a:lnTo>
                    <a:pt x="229" y="294"/>
                  </a:lnTo>
                  <a:lnTo>
                    <a:pt x="227" y="296"/>
                  </a:lnTo>
                  <a:lnTo>
                    <a:pt x="227" y="294"/>
                  </a:lnTo>
                  <a:lnTo>
                    <a:pt x="227" y="296"/>
                  </a:lnTo>
                  <a:lnTo>
                    <a:pt x="229" y="296"/>
                  </a:lnTo>
                  <a:lnTo>
                    <a:pt x="225" y="296"/>
                  </a:lnTo>
                  <a:lnTo>
                    <a:pt x="219" y="294"/>
                  </a:lnTo>
                  <a:lnTo>
                    <a:pt x="211" y="292"/>
                  </a:lnTo>
                  <a:lnTo>
                    <a:pt x="210" y="292"/>
                  </a:lnTo>
                  <a:lnTo>
                    <a:pt x="208" y="292"/>
                  </a:lnTo>
                  <a:lnTo>
                    <a:pt x="204" y="290"/>
                  </a:lnTo>
                  <a:lnTo>
                    <a:pt x="202" y="288"/>
                  </a:lnTo>
                  <a:lnTo>
                    <a:pt x="202" y="286"/>
                  </a:lnTo>
                  <a:lnTo>
                    <a:pt x="202" y="284"/>
                  </a:lnTo>
                  <a:lnTo>
                    <a:pt x="202" y="282"/>
                  </a:lnTo>
                  <a:lnTo>
                    <a:pt x="204" y="282"/>
                  </a:lnTo>
                  <a:lnTo>
                    <a:pt x="204" y="280"/>
                  </a:lnTo>
                  <a:lnTo>
                    <a:pt x="204" y="278"/>
                  </a:lnTo>
                  <a:lnTo>
                    <a:pt x="202" y="278"/>
                  </a:lnTo>
                  <a:lnTo>
                    <a:pt x="202" y="280"/>
                  </a:lnTo>
                  <a:lnTo>
                    <a:pt x="202" y="278"/>
                  </a:lnTo>
                  <a:lnTo>
                    <a:pt x="200" y="278"/>
                  </a:lnTo>
                  <a:lnTo>
                    <a:pt x="198" y="276"/>
                  </a:lnTo>
                  <a:lnTo>
                    <a:pt x="198" y="275"/>
                  </a:lnTo>
                  <a:lnTo>
                    <a:pt x="198" y="273"/>
                  </a:lnTo>
                  <a:lnTo>
                    <a:pt x="196" y="273"/>
                  </a:lnTo>
                  <a:lnTo>
                    <a:pt x="194" y="271"/>
                  </a:lnTo>
                  <a:lnTo>
                    <a:pt x="194" y="269"/>
                  </a:lnTo>
                  <a:lnTo>
                    <a:pt x="194" y="267"/>
                  </a:lnTo>
                  <a:lnTo>
                    <a:pt x="196" y="265"/>
                  </a:lnTo>
                  <a:lnTo>
                    <a:pt x="196" y="267"/>
                  </a:lnTo>
                  <a:lnTo>
                    <a:pt x="196" y="269"/>
                  </a:lnTo>
                  <a:lnTo>
                    <a:pt x="194" y="269"/>
                  </a:lnTo>
                  <a:lnTo>
                    <a:pt x="196" y="271"/>
                  </a:lnTo>
                  <a:lnTo>
                    <a:pt x="198" y="271"/>
                  </a:lnTo>
                  <a:lnTo>
                    <a:pt x="200" y="271"/>
                  </a:lnTo>
                  <a:lnTo>
                    <a:pt x="202" y="271"/>
                  </a:lnTo>
                  <a:lnTo>
                    <a:pt x="202" y="269"/>
                  </a:lnTo>
                  <a:lnTo>
                    <a:pt x="202" y="267"/>
                  </a:lnTo>
                  <a:lnTo>
                    <a:pt x="204" y="267"/>
                  </a:lnTo>
                  <a:lnTo>
                    <a:pt x="204" y="265"/>
                  </a:lnTo>
                  <a:lnTo>
                    <a:pt x="204" y="267"/>
                  </a:lnTo>
                  <a:lnTo>
                    <a:pt x="206" y="267"/>
                  </a:lnTo>
                  <a:lnTo>
                    <a:pt x="208" y="267"/>
                  </a:lnTo>
                  <a:lnTo>
                    <a:pt x="210" y="267"/>
                  </a:lnTo>
                  <a:lnTo>
                    <a:pt x="208" y="267"/>
                  </a:lnTo>
                  <a:lnTo>
                    <a:pt x="208" y="265"/>
                  </a:lnTo>
                  <a:lnTo>
                    <a:pt x="206" y="265"/>
                  </a:lnTo>
                  <a:lnTo>
                    <a:pt x="204" y="265"/>
                  </a:lnTo>
                  <a:lnTo>
                    <a:pt x="204" y="263"/>
                  </a:lnTo>
                  <a:lnTo>
                    <a:pt x="202" y="263"/>
                  </a:lnTo>
                  <a:lnTo>
                    <a:pt x="200" y="263"/>
                  </a:lnTo>
                  <a:lnTo>
                    <a:pt x="194" y="261"/>
                  </a:lnTo>
                  <a:lnTo>
                    <a:pt x="196" y="261"/>
                  </a:lnTo>
                  <a:lnTo>
                    <a:pt x="196" y="263"/>
                  </a:lnTo>
                  <a:lnTo>
                    <a:pt x="198" y="263"/>
                  </a:lnTo>
                  <a:lnTo>
                    <a:pt x="200" y="263"/>
                  </a:lnTo>
                  <a:lnTo>
                    <a:pt x="198" y="263"/>
                  </a:lnTo>
                  <a:lnTo>
                    <a:pt x="196" y="263"/>
                  </a:lnTo>
                  <a:lnTo>
                    <a:pt x="194" y="261"/>
                  </a:lnTo>
                  <a:lnTo>
                    <a:pt x="190" y="261"/>
                  </a:lnTo>
                  <a:lnTo>
                    <a:pt x="188" y="261"/>
                  </a:lnTo>
                  <a:lnTo>
                    <a:pt x="185" y="259"/>
                  </a:lnTo>
                  <a:lnTo>
                    <a:pt x="185" y="257"/>
                  </a:lnTo>
                  <a:lnTo>
                    <a:pt x="183" y="257"/>
                  </a:lnTo>
                  <a:lnTo>
                    <a:pt x="181" y="255"/>
                  </a:lnTo>
                  <a:lnTo>
                    <a:pt x="179" y="255"/>
                  </a:lnTo>
                  <a:lnTo>
                    <a:pt x="177" y="253"/>
                  </a:lnTo>
                  <a:lnTo>
                    <a:pt x="177" y="252"/>
                  </a:lnTo>
                  <a:lnTo>
                    <a:pt x="175" y="252"/>
                  </a:lnTo>
                  <a:lnTo>
                    <a:pt x="175" y="250"/>
                  </a:lnTo>
                  <a:lnTo>
                    <a:pt x="177" y="250"/>
                  </a:lnTo>
                  <a:lnTo>
                    <a:pt x="179" y="248"/>
                  </a:lnTo>
                  <a:lnTo>
                    <a:pt x="181" y="248"/>
                  </a:lnTo>
                  <a:lnTo>
                    <a:pt x="179" y="248"/>
                  </a:lnTo>
                  <a:lnTo>
                    <a:pt x="179" y="250"/>
                  </a:lnTo>
                  <a:lnTo>
                    <a:pt x="177" y="250"/>
                  </a:lnTo>
                  <a:lnTo>
                    <a:pt x="177" y="252"/>
                  </a:lnTo>
                  <a:lnTo>
                    <a:pt x="179" y="252"/>
                  </a:lnTo>
                  <a:lnTo>
                    <a:pt x="179" y="250"/>
                  </a:lnTo>
                  <a:lnTo>
                    <a:pt x="181" y="250"/>
                  </a:lnTo>
                  <a:lnTo>
                    <a:pt x="181" y="248"/>
                  </a:lnTo>
                  <a:lnTo>
                    <a:pt x="185" y="248"/>
                  </a:lnTo>
                  <a:lnTo>
                    <a:pt x="187" y="248"/>
                  </a:lnTo>
                  <a:lnTo>
                    <a:pt x="187" y="246"/>
                  </a:lnTo>
                  <a:lnTo>
                    <a:pt x="185" y="246"/>
                  </a:lnTo>
                  <a:lnTo>
                    <a:pt x="187" y="246"/>
                  </a:lnTo>
                  <a:lnTo>
                    <a:pt x="187" y="244"/>
                  </a:lnTo>
                  <a:lnTo>
                    <a:pt x="188" y="242"/>
                  </a:lnTo>
                  <a:lnTo>
                    <a:pt x="190" y="242"/>
                  </a:lnTo>
                  <a:lnTo>
                    <a:pt x="190" y="244"/>
                  </a:lnTo>
                  <a:lnTo>
                    <a:pt x="192" y="244"/>
                  </a:lnTo>
                  <a:lnTo>
                    <a:pt x="192" y="242"/>
                  </a:lnTo>
                  <a:lnTo>
                    <a:pt x="194" y="242"/>
                  </a:lnTo>
                  <a:lnTo>
                    <a:pt x="196" y="240"/>
                  </a:lnTo>
                  <a:lnTo>
                    <a:pt x="194" y="238"/>
                  </a:lnTo>
                  <a:lnTo>
                    <a:pt x="196" y="238"/>
                  </a:lnTo>
                  <a:lnTo>
                    <a:pt x="196" y="236"/>
                  </a:lnTo>
                  <a:lnTo>
                    <a:pt x="196" y="238"/>
                  </a:lnTo>
                  <a:lnTo>
                    <a:pt x="198" y="238"/>
                  </a:lnTo>
                  <a:lnTo>
                    <a:pt x="196" y="238"/>
                  </a:lnTo>
                  <a:lnTo>
                    <a:pt x="196" y="236"/>
                  </a:lnTo>
                  <a:lnTo>
                    <a:pt x="198" y="236"/>
                  </a:lnTo>
                  <a:lnTo>
                    <a:pt x="198" y="234"/>
                  </a:lnTo>
                  <a:lnTo>
                    <a:pt x="202" y="232"/>
                  </a:lnTo>
                  <a:lnTo>
                    <a:pt x="204" y="232"/>
                  </a:lnTo>
                  <a:lnTo>
                    <a:pt x="206" y="230"/>
                  </a:lnTo>
                  <a:lnTo>
                    <a:pt x="208" y="230"/>
                  </a:lnTo>
                  <a:lnTo>
                    <a:pt x="208" y="232"/>
                  </a:lnTo>
                  <a:lnTo>
                    <a:pt x="213" y="234"/>
                  </a:lnTo>
                  <a:lnTo>
                    <a:pt x="217" y="232"/>
                  </a:lnTo>
                  <a:lnTo>
                    <a:pt x="217" y="230"/>
                  </a:lnTo>
                  <a:lnTo>
                    <a:pt x="215" y="230"/>
                  </a:lnTo>
                  <a:lnTo>
                    <a:pt x="215" y="228"/>
                  </a:lnTo>
                  <a:lnTo>
                    <a:pt x="213" y="228"/>
                  </a:lnTo>
                  <a:lnTo>
                    <a:pt x="211" y="228"/>
                  </a:lnTo>
                  <a:lnTo>
                    <a:pt x="211" y="227"/>
                  </a:lnTo>
                  <a:lnTo>
                    <a:pt x="213" y="225"/>
                  </a:lnTo>
                  <a:lnTo>
                    <a:pt x="217" y="221"/>
                  </a:lnTo>
                  <a:lnTo>
                    <a:pt x="219" y="221"/>
                  </a:lnTo>
                  <a:lnTo>
                    <a:pt x="221" y="221"/>
                  </a:lnTo>
                  <a:lnTo>
                    <a:pt x="225" y="221"/>
                  </a:lnTo>
                  <a:lnTo>
                    <a:pt x="225" y="223"/>
                  </a:lnTo>
                  <a:lnTo>
                    <a:pt x="225" y="221"/>
                  </a:lnTo>
                  <a:lnTo>
                    <a:pt x="227" y="221"/>
                  </a:lnTo>
                  <a:lnTo>
                    <a:pt x="227" y="219"/>
                  </a:lnTo>
                  <a:lnTo>
                    <a:pt x="231" y="217"/>
                  </a:lnTo>
                  <a:lnTo>
                    <a:pt x="231" y="215"/>
                  </a:lnTo>
                  <a:lnTo>
                    <a:pt x="233" y="215"/>
                  </a:lnTo>
                  <a:lnTo>
                    <a:pt x="236" y="213"/>
                  </a:lnTo>
                  <a:lnTo>
                    <a:pt x="242" y="213"/>
                  </a:lnTo>
                  <a:lnTo>
                    <a:pt x="246" y="213"/>
                  </a:lnTo>
                  <a:lnTo>
                    <a:pt x="246" y="215"/>
                  </a:lnTo>
                  <a:lnTo>
                    <a:pt x="248" y="215"/>
                  </a:lnTo>
                  <a:lnTo>
                    <a:pt x="242" y="215"/>
                  </a:lnTo>
                  <a:lnTo>
                    <a:pt x="244" y="215"/>
                  </a:lnTo>
                  <a:lnTo>
                    <a:pt x="246" y="215"/>
                  </a:lnTo>
                  <a:lnTo>
                    <a:pt x="246" y="217"/>
                  </a:lnTo>
                  <a:lnTo>
                    <a:pt x="246" y="219"/>
                  </a:lnTo>
                  <a:lnTo>
                    <a:pt x="244" y="219"/>
                  </a:lnTo>
                  <a:lnTo>
                    <a:pt x="244" y="221"/>
                  </a:lnTo>
                  <a:lnTo>
                    <a:pt x="244" y="223"/>
                  </a:lnTo>
                  <a:lnTo>
                    <a:pt x="244" y="225"/>
                  </a:lnTo>
                  <a:lnTo>
                    <a:pt x="244" y="227"/>
                  </a:lnTo>
                  <a:lnTo>
                    <a:pt x="242" y="228"/>
                  </a:lnTo>
                  <a:lnTo>
                    <a:pt x="240" y="228"/>
                  </a:lnTo>
                  <a:lnTo>
                    <a:pt x="240" y="230"/>
                  </a:lnTo>
                  <a:lnTo>
                    <a:pt x="238" y="228"/>
                  </a:lnTo>
                  <a:lnTo>
                    <a:pt x="238" y="230"/>
                  </a:lnTo>
                  <a:lnTo>
                    <a:pt x="240" y="230"/>
                  </a:lnTo>
                  <a:lnTo>
                    <a:pt x="242" y="228"/>
                  </a:lnTo>
                  <a:lnTo>
                    <a:pt x="242" y="230"/>
                  </a:lnTo>
                  <a:lnTo>
                    <a:pt x="242" y="228"/>
                  </a:lnTo>
                  <a:lnTo>
                    <a:pt x="244" y="228"/>
                  </a:lnTo>
                  <a:lnTo>
                    <a:pt x="244" y="230"/>
                  </a:lnTo>
                  <a:lnTo>
                    <a:pt x="244" y="232"/>
                  </a:lnTo>
                  <a:lnTo>
                    <a:pt x="244" y="234"/>
                  </a:lnTo>
                  <a:lnTo>
                    <a:pt x="246" y="234"/>
                  </a:lnTo>
                  <a:lnTo>
                    <a:pt x="252" y="234"/>
                  </a:lnTo>
                  <a:lnTo>
                    <a:pt x="254" y="234"/>
                  </a:lnTo>
                  <a:lnTo>
                    <a:pt x="256" y="234"/>
                  </a:lnTo>
                  <a:lnTo>
                    <a:pt x="258" y="234"/>
                  </a:lnTo>
                  <a:lnTo>
                    <a:pt x="259" y="234"/>
                  </a:lnTo>
                  <a:lnTo>
                    <a:pt x="261" y="234"/>
                  </a:lnTo>
                  <a:lnTo>
                    <a:pt x="261" y="232"/>
                  </a:lnTo>
                  <a:lnTo>
                    <a:pt x="261" y="234"/>
                  </a:lnTo>
                  <a:lnTo>
                    <a:pt x="263" y="234"/>
                  </a:lnTo>
                  <a:lnTo>
                    <a:pt x="263" y="236"/>
                  </a:lnTo>
                  <a:lnTo>
                    <a:pt x="263" y="238"/>
                  </a:lnTo>
                  <a:lnTo>
                    <a:pt x="263" y="236"/>
                  </a:lnTo>
                  <a:lnTo>
                    <a:pt x="265" y="236"/>
                  </a:lnTo>
                  <a:lnTo>
                    <a:pt x="265" y="234"/>
                  </a:lnTo>
                  <a:lnTo>
                    <a:pt x="267" y="236"/>
                  </a:lnTo>
                  <a:lnTo>
                    <a:pt x="269" y="236"/>
                  </a:lnTo>
                  <a:lnTo>
                    <a:pt x="271" y="234"/>
                  </a:lnTo>
                  <a:lnTo>
                    <a:pt x="275" y="236"/>
                  </a:lnTo>
                  <a:lnTo>
                    <a:pt x="273" y="236"/>
                  </a:lnTo>
                  <a:lnTo>
                    <a:pt x="275" y="236"/>
                  </a:lnTo>
                  <a:lnTo>
                    <a:pt x="275" y="238"/>
                  </a:lnTo>
                  <a:lnTo>
                    <a:pt x="277" y="238"/>
                  </a:lnTo>
                  <a:lnTo>
                    <a:pt x="277" y="236"/>
                  </a:lnTo>
                  <a:lnTo>
                    <a:pt x="277" y="234"/>
                  </a:lnTo>
                  <a:lnTo>
                    <a:pt x="279" y="234"/>
                  </a:lnTo>
                  <a:lnTo>
                    <a:pt x="277" y="234"/>
                  </a:lnTo>
                  <a:lnTo>
                    <a:pt x="279" y="232"/>
                  </a:lnTo>
                  <a:lnTo>
                    <a:pt x="279" y="230"/>
                  </a:lnTo>
                  <a:lnTo>
                    <a:pt x="281" y="228"/>
                  </a:lnTo>
                  <a:lnTo>
                    <a:pt x="281" y="227"/>
                  </a:lnTo>
                  <a:lnTo>
                    <a:pt x="284" y="227"/>
                  </a:lnTo>
                  <a:lnTo>
                    <a:pt x="283" y="227"/>
                  </a:lnTo>
                  <a:lnTo>
                    <a:pt x="284" y="228"/>
                  </a:lnTo>
                  <a:lnTo>
                    <a:pt x="286" y="228"/>
                  </a:lnTo>
                  <a:lnTo>
                    <a:pt x="288" y="228"/>
                  </a:lnTo>
                  <a:lnTo>
                    <a:pt x="288" y="230"/>
                  </a:lnTo>
                  <a:lnTo>
                    <a:pt x="288" y="232"/>
                  </a:lnTo>
                  <a:lnTo>
                    <a:pt x="286" y="232"/>
                  </a:lnTo>
                  <a:lnTo>
                    <a:pt x="288" y="232"/>
                  </a:lnTo>
                  <a:lnTo>
                    <a:pt x="288" y="230"/>
                  </a:lnTo>
                  <a:lnTo>
                    <a:pt x="290" y="228"/>
                  </a:lnTo>
                  <a:lnTo>
                    <a:pt x="288" y="227"/>
                  </a:lnTo>
                  <a:lnTo>
                    <a:pt x="288" y="225"/>
                  </a:lnTo>
                  <a:lnTo>
                    <a:pt x="286" y="225"/>
                  </a:lnTo>
                  <a:lnTo>
                    <a:pt x="284" y="223"/>
                  </a:lnTo>
                  <a:lnTo>
                    <a:pt x="283" y="223"/>
                  </a:lnTo>
                  <a:lnTo>
                    <a:pt x="281" y="221"/>
                  </a:lnTo>
                  <a:lnTo>
                    <a:pt x="277" y="221"/>
                  </a:lnTo>
                  <a:lnTo>
                    <a:pt x="277" y="223"/>
                  </a:lnTo>
                  <a:lnTo>
                    <a:pt x="275" y="223"/>
                  </a:lnTo>
                  <a:lnTo>
                    <a:pt x="275" y="225"/>
                  </a:lnTo>
                  <a:lnTo>
                    <a:pt x="275" y="227"/>
                  </a:lnTo>
                  <a:lnTo>
                    <a:pt x="275" y="225"/>
                  </a:lnTo>
                  <a:lnTo>
                    <a:pt x="275" y="223"/>
                  </a:lnTo>
                  <a:lnTo>
                    <a:pt x="275" y="221"/>
                  </a:lnTo>
                  <a:lnTo>
                    <a:pt x="275" y="219"/>
                  </a:lnTo>
                  <a:lnTo>
                    <a:pt x="275" y="217"/>
                  </a:lnTo>
                  <a:lnTo>
                    <a:pt x="275" y="215"/>
                  </a:lnTo>
                  <a:lnTo>
                    <a:pt x="273" y="213"/>
                  </a:lnTo>
                  <a:lnTo>
                    <a:pt x="271" y="211"/>
                  </a:lnTo>
                  <a:lnTo>
                    <a:pt x="271" y="209"/>
                  </a:lnTo>
                  <a:lnTo>
                    <a:pt x="269" y="209"/>
                  </a:lnTo>
                  <a:lnTo>
                    <a:pt x="267" y="209"/>
                  </a:lnTo>
                  <a:lnTo>
                    <a:pt x="265" y="207"/>
                  </a:lnTo>
                  <a:lnTo>
                    <a:pt x="265" y="205"/>
                  </a:lnTo>
                  <a:lnTo>
                    <a:pt x="263" y="204"/>
                  </a:lnTo>
                  <a:lnTo>
                    <a:pt x="263" y="202"/>
                  </a:lnTo>
                  <a:lnTo>
                    <a:pt x="265" y="202"/>
                  </a:lnTo>
                  <a:lnTo>
                    <a:pt x="265" y="200"/>
                  </a:lnTo>
                  <a:lnTo>
                    <a:pt x="267" y="200"/>
                  </a:lnTo>
                  <a:lnTo>
                    <a:pt x="267" y="202"/>
                  </a:lnTo>
                  <a:lnTo>
                    <a:pt x="267" y="200"/>
                  </a:lnTo>
                  <a:lnTo>
                    <a:pt x="269" y="200"/>
                  </a:lnTo>
                  <a:lnTo>
                    <a:pt x="271" y="204"/>
                  </a:lnTo>
                  <a:lnTo>
                    <a:pt x="271" y="205"/>
                  </a:lnTo>
                  <a:lnTo>
                    <a:pt x="273" y="205"/>
                  </a:lnTo>
                  <a:lnTo>
                    <a:pt x="273" y="207"/>
                  </a:lnTo>
                  <a:lnTo>
                    <a:pt x="273" y="209"/>
                  </a:lnTo>
                  <a:lnTo>
                    <a:pt x="273" y="211"/>
                  </a:lnTo>
                  <a:lnTo>
                    <a:pt x="273" y="213"/>
                  </a:lnTo>
                  <a:lnTo>
                    <a:pt x="275" y="215"/>
                  </a:lnTo>
                  <a:lnTo>
                    <a:pt x="275" y="217"/>
                  </a:lnTo>
                  <a:lnTo>
                    <a:pt x="279" y="219"/>
                  </a:lnTo>
                  <a:lnTo>
                    <a:pt x="281" y="219"/>
                  </a:lnTo>
                  <a:lnTo>
                    <a:pt x="283" y="219"/>
                  </a:lnTo>
                  <a:lnTo>
                    <a:pt x="284" y="219"/>
                  </a:lnTo>
                  <a:lnTo>
                    <a:pt x="284" y="217"/>
                  </a:lnTo>
                  <a:lnTo>
                    <a:pt x="286" y="217"/>
                  </a:lnTo>
                  <a:lnTo>
                    <a:pt x="288" y="219"/>
                  </a:lnTo>
                  <a:lnTo>
                    <a:pt x="290" y="221"/>
                  </a:lnTo>
                  <a:lnTo>
                    <a:pt x="292" y="223"/>
                  </a:lnTo>
                  <a:lnTo>
                    <a:pt x="294" y="223"/>
                  </a:lnTo>
                  <a:lnTo>
                    <a:pt x="296" y="223"/>
                  </a:lnTo>
                  <a:lnTo>
                    <a:pt x="298" y="223"/>
                  </a:lnTo>
                  <a:lnTo>
                    <a:pt x="302" y="221"/>
                  </a:lnTo>
                  <a:lnTo>
                    <a:pt x="302" y="219"/>
                  </a:lnTo>
                  <a:lnTo>
                    <a:pt x="302" y="217"/>
                  </a:lnTo>
                  <a:lnTo>
                    <a:pt x="302" y="215"/>
                  </a:lnTo>
                  <a:lnTo>
                    <a:pt x="300" y="213"/>
                  </a:lnTo>
                  <a:lnTo>
                    <a:pt x="302" y="213"/>
                  </a:lnTo>
                  <a:lnTo>
                    <a:pt x="302" y="211"/>
                  </a:lnTo>
                  <a:lnTo>
                    <a:pt x="300" y="211"/>
                  </a:lnTo>
                  <a:lnTo>
                    <a:pt x="300" y="213"/>
                  </a:lnTo>
                  <a:lnTo>
                    <a:pt x="298" y="213"/>
                  </a:lnTo>
                  <a:lnTo>
                    <a:pt x="296" y="213"/>
                  </a:lnTo>
                  <a:lnTo>
                    <a:pt x="296" y="215"/>
                  </a:lnTo>
                  <a:lnTo>
                    <a:pt x="296" y="213"/>
                  </a:lnTo>
                  <a:lnTo>
                    <a:pt x="294" y="213"/>
                  </a:lnTo>
                  <a:lnTo>
                    <a:pt x="292" y="211"/>
                  </a:lnTo>
                  <a:lnTo>
                    <a:pt x="288" y="211"/>
                  </a:lnTo>
                  <a:lnTo>
                    <a:pt x="286" y="211"/>
                  </a:lnTo>
                  <a:lnTo>
                    <a:pt x="286" y="213"/>
                  </a:lnTo>
                  <a:lnTo>
                    <a:pt x="286" y="215"/>
                  </a:lnTo>
                  <a:lnTo>
                    <a:pt x="284" y="217"/>
                  </a:lnTo>
                  <a:lnTo>
                    <a:pt x="283" y="217"/>
                  </a:lnTo>
                  <a:lnTo>
                    <a:pt x="281" y="217"/>
                  </a:lnTo>
                  <a:lnTo>
                    <a:pt x="281" y="215"/>
                  </a:lnTo>
                  <a:lnTo>
                    <a:pt x="281" y="213"/>
                  </a:lnTo>
                  <a:lnTo>
                    <a:pt x="279" y="213"/>
                  </a:lnTo>
                  <a:lnTo>
                    <a:pt x="275" y="209"/>
                  </a:lnTo>
                  <a:lnTo>
                    <a:pt x="275" y="207"/>
                  </a:lnTo>
                  <a:lnTo>
                    <a:pt x="275" y="205"/>
                  </a:lnTo>
                  <a:lnTo>
                    <a:pt x="277" y="204"/>
                  </a:lnTo>
                  <a:lnTo>
                    <a:pt x="277" y="202"/>
                  </a:lnTo>
                  <a:lnTo>
                    <a:pt x="279" y="200"/>
                  </a:lnTo>
                  <a:lnTo>
                    <a:pt x="281" y="200"/>
                  </a:lnTo>
                  <a:lnTo>
                    <a:pt x="281" y="198"/>
                  </a:lnTo>
                  <a:lnTo>
                    <a:pt x="279" y="198"/>
                  </a:lnTo>
                  <a:lnTo>
                    <a:pt x="279" y="196"/>
                  </a:lnTo>
                  <a:lnTo>
                    <a:pt x="279" y="198"/>
                  </a:lnTo>
                  <a:lnTo>
                    <a:pt x="277" y="198"/>
                  </a:lnTo>
                  <a:lnTo>
                    <a:pt x="277" y="196"/>
                  </a:lnTo>
                  <a:lnTo>
                    <a:pt x="273" y="196"/>
                  </a:lnTo>
                  <a:lnTo>
                    <a:pt x="269" y="198"/>
                  </a:lnTo>
                  <a:lnTo>
                    <a:pt x="269" y="196"/>
                  </a:lnTo>
                  <a:lnTo>
                    <a:pt x="269" y="194"/>
                  </a:lnTo>
                  <a:lnTo>
                    <a:pt x="269" y="196"/>
                  </a:lnTo>
                  <a:lnTo>
                    <a:pt x="269" y="198"/>
                  </a:lnTo>
                  <a:lnTo>
                    <a:pt x="267" y="198"/>
                  </a:lnTo>
                  <a:lnTo>
                    <a:pt x="265" y="198"/>
                  </a:lnTo>
                  <a:lnTo>
                    <a:pt x="267" y="196"/>
                  </a:lnTo>
                  <a:lnTo>
                    <a:pt x="267" y="194"/>
                  </a:lnTo>
                  <a:lnTo>
                    <a:pt x="267" y="192"/>
                  </a:lnTo>
                  <a:lnTo>
                    <a:pt x="269" y="192"/>
                  </a:lnTo>
                  <a:lnTo>
                    <a:pt x="267" y="192"/>
                  </a:lnTo>
                  <a:lnTo>
                    <a:pt x="267" y="190"/>
                  </a:lnTo>
                  <a:lnTo>
                    <a:pt x="267" y="192"/>
                  </a:lnTo>
                  <a:lnTo>
                    <a:pt x="265" y="196"/>
                  </a:lnTo>
                  <a:lnTo>
                    <a:pt x="265" y="198"/>
                  </a:lnTo>
                  <a:lnTo>
                    <a:pt x="263" y="198"/>
                  </a:lnTo>
                  <a:lnTo>
                    <a:pt x="263" y="196"/>
                  </a:lnTo>
                  <a:lnTo>
                    <a:pt x="261" y="196"/>
                  </a:lnTo>
                  <a:lnTo>
                    <a:pt x="259" y="196"/>
                  </a:lnTo>
                  <a:lnTo>
                    <a:pt x="258" y="196"/>
                  </a:lnTo>
                  <a:lnTo>
                    <a:pt x="259" y="196"/>
                  </a:lnTo>
                  <a:lnTo>
                    <a:pt x="259" y="198"/>
                  </a:lnTo>
                  <a:lnTo>
                    <a:pt x="256" y="196"/>
                  </a:lnTo>
                  <a:lnTo>
                    <a:pt x="252" y="194"/>
                  </a:lnTo>
                  <a:lnTo>
                    <a:pt x="250" y="194"/>
                  </a:lnTo>
                  <a:lnTo>
                    <a:pt x="246" y="194"/>
                  </a:lnTo>
                  <a:lnTo>
                    <a:pt x="246" y="192"/>
                  </a:lnTo>
                  <a:lnTo>
                    <a:pt x="246" y="190"/>
                  </a:lnTo>
                  <a:lnTo>
                    <a:pt x="246" y="188"/>
                  </a:lnTo>
                  <a:lnTo>
                    <a:pt x="244" y="186"/>
                  </a:lnTo>
                  <a:lnTo>
                    <a:pt x="244" y="184"/>
                  </a:lnTo>
                  <a:lnTo>
                    <a:pt x="244" y="182"/>
                  </a:lnTo>
                  <a:lnTo>
                    <a:pt x="242" y="177"/>
                  </a:lnTo>
                  <a:lnTo>
                    <a:pt x="240" y="175"/>
                  </a:lnTo>
                  <a:lnTo>
                    <a:pt x="238" y="173"/>
                  </a:lnTo>
                  <a:lnTo>
                    <a:pt x="235" y="169"/>
                  </a:lnTo>
                  <a:lnTo>
                    <a:pt x="233" y="167"/>
                  </a:lnTo>
                  <a:lnTo>
                    <a:pt x="233" y="165"/>
                  </a:lnTo>
                  <a:lnTo>
                    <a:pt x="231" y="163"/>
                  </a:lnTo>
                  <a:lnTo>
                    <a:pt x="229" y="163"/>
                  </a:lnTo>
                  <a:lnTo>
                    <a:pt x="231" y="163"/>
                  </a:lnTo>
                  <a:lnTo>
                    <a:pt x="231" y="165"/>
                  </a:lnTo>
                  <a:lnTo>
                    <a:pt x="231" y="163"/>
                  </a:lnTo>
                  <a:lnTo>
                    <a:pt x="229" y="163"/>
                  </a:lnTo>
                  <a:lnTo>
                    <a:pt x="225" y="159"/>
                  </a:lnTo>
                  <a:lnTo>
                    <a:pt x="221" y="156"/>
                  </a:lnTo>
                  <a:lnTo>
                    <a:pt x="219" y="154"/>
                  </a:lnTo>
                  <a:lnTo>
                    <a:pt x="215" y="152"/>
                  </a:lnTo>
                  <a:lnTo>
                    <a:pt x="213" y="152"/>
                  </a:lnTo>
                  <a:lnTo>
                    <a:pt x="211" y="150"/>
                  </a:lnTo>
                  <a:lnTo>
                    <a:pt x="210" y="150"/>
                  </a:lnTo>
                  <a:lnTo>
                    <a:pt x="210" y="148"/>
                  </a:lnTo>
                  <a:lnTo>
                    <a:pt x="210" y="146"/>
                  </a:lnTo>
                  <a:lnTo>
                    <a:pt x="208" y="146"/>
                  </a:lnTo>
                  <a:lnTo>
                    <a:pt x="206" y="144"/>
                  </a:lnTo>
                  <a:lnTo>
                    <a:pt x="200" y="142"/>
                  </a:lnTo>
                  <a:lnTo>
                    <a:pt x="198" y="142"/>
                  </a:lnTo>
                  <a:lnTo>
                    <a:pt x="196" y="140"/>
                  </a:lnTo>
                  <a:lnTo>
                    <a:pt x="200" y="138"/>
                  </a:lnTo>
                  <a:lnTo>
                    <a:pt x="202" y="138"/>
                  </a:lnTo>
                  <a:lnTo>
                    <a:pt x="198" y="140"/>
                  </a:lnTo>
                  <a:lnTo>
                    <a:pt x="200" y="140"/>
                  </a:lnTo>
                  <a:lnTo>
                    <a:pt x="202" y="140"/>
                  </a:lnTo>
                  <a:lnTo>
                    <a:pt x="202" y="138"/>
                  </a:lnTo>
                  <a:lnTo>
                    <a:pt x="204" y="138"/>
                  </a:lnTo>
                  <a:lnTo>
                    <a:pt x="204" y="140"/>
                  </a:lnTo>
                  <a:lnTo>
                    <a:pt x="204" y="138"/>
                  </a:lnTo>
                  <a:lnTo>
                    <a:pt x="206" y="138"/>
                  </a:lnTo>
                  <a:lnTo>
                    <a:pt x="204" y="138"/>
                  </a:lnTo>
                  <a:lnTo>
                    <a:pt x="204" y="136"/>
                  </a:lnTo>
                  <a:lnTo>
                    <a:pt x="206" y="136"/>
                  </a:lnTo>
                  <a:lnTo>
                    <a:pt x="206" y="134"/>
                  </a:lnTo>
                  <a:lnTo>
                    <a:pt x="206" y="132"/>
                  </a:lnTo>
                  <a:lnTo>
                    <a:pt x="206" y="131"/>
                  </a:lnTo>
                  <a:lnTo>
                    <a:pt x="206" y="129"/>
                  </a:lnTo>
                  <a:lnTo>
                    <a:pt x="206" y="127"/>
                  </a:lnTo>
                  <a:lnTo>
                    <a:pt x="206" y="125"/>
                  </a:lnTo>
                  <a:lnTo>
                    <a:pt x="206" y="123"/>
                  </a:lnTo>
                  <a:lnTo>
                    <a:pt x="208" y="123"/>
                  </a:lnTo>
                  <a:lnTo>
                    <a:pt x="206" y="121"/>
                  </a:lnTo>
                  <a:lnTo>
                    <a:pt x="206" y="119"/>
                  </a:lnTo>
                  <a:lnTo>
                    <a:pt x="206" y="117"/>
                  </a:lnTo>
                  <a:lnTo>
                    <a:pt x="208" y="117"/>
                  </a:lnTo>
                  <a:lnTo>
                    <a:pt x="210" y="119"/>
                  </a:lnTo>
                  <a:lnTo>
                    <a:pt x="213" y="117"/>
                  </a:lnTo>
                  <a:lnTo>
                    <a:pt x="215" y="119"/>
                  </a:lnTo>
                  <a:lnTo>
                    <a:pt x="221" y="119"/>
                  </a:lnTo>
                  <a:lnTo>
                    <a:pt x="225" y="117"/>
                  </a:lnTo>
                  <a:lnTo>
                    <a:pt x="229" y="117"/>
                  </a:lnTo>
                  <a:lnTo>
                    <a:pt x="236" y="115"/>
                  </a:lnTo>
                  <a:lnTo>
                    <a:pt x="238" y="115"/>
                  </a:lnTo>
                  <a:lnTo>
                    <a:pt x="240" y="113"/>
                  </a:lnTo>
                  <a:lnTo>
                    <a:pt x="242" y="113"/>
                  </a:lnTo>
                  <a:lnTo>
                    <a:pt x="242" y="111"/>
                  </a:lnTo>
                  <a:lnTo>
                    <a:pt x="244" y="111"/>
                  </a:lnTo>
                  <a:lnTo>
                    <a:pt x="248" y="108"/>
                  </a:lnTo>
                  <a:lnTo>
                    <a:pt x="254" y="98"/>
                  </a:lnTo>
                  <a:lnTo>
                    <a:pt x="254" y="94"/>
                  </a:lnTo>
                  <a:lnTo>
                    <a:pt x="256" y="94"/>
                  </a:lnTo>
                  <a:lnTo>
                    <a:pt x="254" y="98"/>
                  </a:lnTo>
                  <a:lnTo>
                    <a:pt x="254" y="100"/>
                  </a:lnTo>
                  <a:lnTo>
                    <a:pt x="256" y="96"/>
                  </a:lnTo>
                  <a:lnTo>
                    <a:pt x="256" y="94"/>
                  </a:lnTo>
                  <a:lnTo>
                    <a:pt x="256" y="92"/>
                  </a:lnTo>
                  <a:lnTo>
                    <a:pt x="256" y="90"/>
                  </a:lnTo>
                  <a:lnTo>
                    <a:pt x="256" y="88"/>
                  </a:lnTo>
                  <a:lnTo>
                    <a:pt x="256" y="86"/>
                  </a:lnTo>
                  <a:lnTo>
                    <a:pt x="256" y="84"/>
                  </a:lnTo>
                  <a:lnTo>
                    <a:pt x="258" y="84"/>
                  </a:lnTo>
                  <a:lnTo>
                    <a:pt x="256" y="83"/>
                  </a:lnTo>
                  <a:lnTo>
                    <a:pt x="258" y="83"/>
                  </a:lnTo>
                  <a:lnTo>
                    <a:pt x="256" y="83"/>
                  </a:lnTo>
                  <a:lnTo>
                    <a:pt x="258" y="83"/>
                  </a:lnTo>
                  <a:lnTo>
                    <a:pt x="259" y="81"/>
                  </a:lnTo>
                  <a:lnTo>
                    <a:pt x="258" y="81"/>
                  </a:lnTo>
                  <a:lnTo>
                    <a:pt x="258" y="79"/>
                  </a:lnTo>
                  <a:lnTo>
                    <a:pt x="258" y="77"/>
                  </a:lnTo>
                  <a:lnTo>
                    <a:pt x="261" y="75"/>
                  </a:lnTo>
                  <a:lnTo>
                    <a:pt x="261" y="73"/>
                  </a:lnTo>
                  <a:lnTo>
                    <a:pt x="263" y="71"/>
                  </a:lnTo>
                  <a:lnTo>
                    <a:pt x="263" y="69"/>
                  </a:lnTo>
                  <a:lnTo>
                    <a:pt x="265" y="69"/>
                  </a:lnTo>
                  <a:lnTo>
                    <a:pt x="265" y="67"/>
                  </a:lnTo>
                  <a:lnTo>
                    <a:pt x="265" y="65"/>
                  </a:lnTo>
                  <a:lnTo>
                    <a:pt x="267" y="65"/>
                  </a:lnTo>
                  <a:lnTo>
                    <a:pt x="267" y="63"/>
                  </a:lnTo>
                  <a:lnTo>
                    <a:pt x="267" y="61"/>
                  </a:lnTo>
                  <a:lnTo>
                    <a:pt x="269" y="61"/>
                  </a:lnTo>
                  <a:lnTo>
                    <a:pt x="269" y="60"/>
                  </a:lnTo>
                  <a:lnTo>
                    <a:pt x="271" y="60"/>
                  </a:lnTo>
                  <a:lnTo>
                    <a:pt x="271" y="58"/>
                  </a:lnTo>
                  <a:lnTo>
                    <a:pt x="273" y="56"/>
                  </a:lnTo>
                  <a:lnTo>
                    <a:pt x="273" y="54"/>
                  </a:lnTo>
                  <a:lnTo>
                    <a:pt x="275" y="54"/>
                  </a:lnTo>
                  <a:lnTo>
                    <a:pt x="275" y="52"/>
                  </a:lnTo>
                  <a:lnTo>
                    <a:pt x="275" y="54"/>
                  </a:lnTo>
                  <a:lnTo>
                    <a:pt x="277" y="54"/>
                  </a:lnTo>
                  <a:lnTo>
                    <a:pt x="275" y="54"/>
                  </a:lnTo>
                  <a:lnTo>
                    <a:pt x="279" y="54"/>
                  </a:lnTo>
                  <a:lnTo>
                    <a:pt x="279" y="56"/>
                  </a:lnTo>
                  <a:lnTo>
                    <a:pt x="277" y="56"/>
                  </a:lnTo>
                  <a:lnTo>
                    <a:pt x="275" y="56"/>
                  </a:lnTo>
                  <a:lnTo>
                    <a:pt x="277" y="56"/>
                  </a:lnTo>
                  <a:lnTo>
                    <a:pt x="277" y="58"/>
                  </a:lnTo>
                  <a:lnTo>
                    <a:pt x="275" y="58"/>
                  </a:lnTo>
                  <a:lnTo>
                    <a:pt x="277" y="58"/>
                  </a:lnTo>
                  <a:lnTo>
                    <a:pt x="275" y="60"/>
                  </a:lnTo>
                  <a:lnTo>
                    <a:pt x="273" y="58"/>
                  </a:lnTo>
                  <a:lnTo>
                    <a:pt x="273" y="60"/>
                  </a:lnTo>
                  <a:lnTo>
                    <a:pt x="271" y="60"/>
                  </a:lnTo>
                  <a:lnTo>
                    <a:pt x="275" y="60"/>
                  </a:lnTo>
                  <a:lnTo>
                    <a:pt x="277" y="60"/>
                  </a:lnTo>
                  <a:lnTo>
                    <a:pt x="277" y="58"/>
                  </a:lnTo>
                  <a:lnTo>
                    <a:pt x="279" y="58"/>
                  </a:lnTo>
                  <a:lnTo>
                    <a:pt x="277" y="58"/>
                  </a:lnTo>
                  <a:lnTo>
                    <a:pt x="279" y="58"/>
                  </a:lnTo>
                  <a:lnTo>
                    <a:pt x="279" y="56"/>
                  </a:lnTo>
                  <a:lnTo>
                    <a:pt x="284" y="56"/>
                  </a:lnTo>
                  <a:lnTo>
                    <a:pt x="286" y="54"/>
                  </a:lnTo>
                  <a:lnTo>
                    <a:pt x="288" y="52"/>
                  </a:lnTo>
                  <a:lnTo>
                    <a:pt x="288" y="54"/>
                  </a:lnTo>
                  <a:lnTo>
                    <a:pt x="290" y="54"/>
                  </a:lnTo>
                  <a:lnTo>
                    <a:pt x="290" y="52"/>
                  </a:lnTo>
                  <a:lnTo>
                    <a:pt x="292" y="52"/>
                  </a:lnTo>
                  <a:lnTo>
                    <a:pt x="296" y="46"/>
                  </a:lnTo>
                  <a:lnTo>
                    <a:pt x="294" y="46"/>
                  </a:lnTo>
                  <a:lnTo>
                    <a:pt x="294" y="48"/>
                  </a:lnTo>
                  <a:lnTo>
                    <a:pt x="292" y="50"/>
                  </a:lnTo>
                  <a:lnTo>
                    <a:pt x="292" y="48"/>
                  </a:lnTo>
                  <a:lnTo>
                    <a:pt x="294" y="46"/>
                  </a:lnTo>
                  <a:lnTo>
                    <a:pt x="298" y="44"/>
                  </a:lnTo>
                  <a:lnTo>
                    <a:pt x="302" y="40"/>
                  </a:lnTo>
                  <a:lnTo>
                    <a:pt x="302" y="38"/>
                  </a:lnTo>
                  <a:lnTo>
                    <a:pt x="304" y="38"/>
                  </a:lnTo>
                  <a:lnTo>
                    <a:pt x="302" y="38"/>
                  </a:lnTo>
                  <a:lnTo>
                    <a:pt x="304" y="40"/>
                  </a:lnTo>
                  <a:lnTo>
                    <a:pt x="306" y="38"/>
                  </a:lnTo>
                  <a:lnTo>
                    <a:pt x="306" y="40"/>
                  </a:lnTo>
                  <a:lnTo>
                    <a:pt x="306" y="42"/>
                  </a:lnTo>
                  <a:lnTo>
                    <a:pt x="307" y="42"/>
                  </a:lnTo>
                  <a:lnTo>
                    <a:pt x="306" y="42"/>
                  </a:lnTo>
                  <a:lnTo>
                    <a:pt x="306" y="44"/>
                  </a:lnTo>
                  <a:lnTo>
                    <a:pt x="304" y="44"/>
                  </a:lnTo>
                  <a:lnTo>
                    <a:pt x="302" y="44"/>
                  </a:lnTo>
                  <a:lnTo>
                    <a:pt x="302" y="46"/>
                  </a:lnTo>
                  <a:lnTo>
                    <a:pt x="304" y="46"/>
                  </a:lnTo>
                  <a:lnTo>
                    <a:pt x="306" y="44"/>
                  </a:lnTo>
                  <a:lnTo>
                    <a:pt x="307" y="44"/>
                  </a:lnTo>
                  <a:lnTo>
                    <a:pt x="306" y="44"/>
                  </a:lnTo>
                  <a:lnTo>
                    <a:pt x="306" y="46"/>
                  </a:lnTo>
                  <a:lnTo>
                    <a:pt x="306" y="48"/>
                  </a:lnTo>
                  <a:lnTo>
                    <a:pt x="304" y="48"/>
                  </a:lnTo>
                  <a:lnTo>
                    <a:pt x="304" y="50"/>
                  </a:lnTo>
                  <a:lnTo>
                    <a:pt x="304" y="52"/>
                  </a:lnTo>
                  <a:lnTo>
                    <a:pt x="306" y="50"/>
                  </a:lnTo>
                  <a:lnTo>
                    <a:pt x="307" y="52"/>
                  </a:lnTo>
                  <a:lnTo>
                    <a:pt x="306" y="52"/>
                  </a:lnTo>
                  <a:lnTo>
                    <a:pt x="307" y="52"/>
                  </a:lnTo>
                  <a:lnTo>
                    <a:pt x="307" y="54"/>
                  </a:lnTo>
                  <a:lnTo>
                    <a:pt x="307" y="56"/>
                  </a:lnTo>
                  <a:lnTo>
                    <a:pt x="307" y="58"/>
                  </a:lnTo>
                  <a:lnTo>
                    <a:pt x="309" y="58"/>
                  </a:lnTo>
                  <a:lnTo>
                    <a:pt x="309" y="56"/>
                  </a:lnTo>
                  <a:lnTo>
                    <a:pt x="307" y="56"/>
                  </a:lnTo>
                  <a:lnTo>
                    <a:pt x="307" y="54"/>
                  </a:lnTo>
                  <a:lnTo>
                    <a:pt x="307" y="52"/>
                  </a:lnTo>
                  <a:lnTo>
                    <a:pt x="307" y="50"/>
                  </a:lnTo>
                  <a:lnTo>
                    <a:pt x="307" y="48"/>
                  </a:lnTo>
                  <a:lnTo>
                    <a:pt x="307" y="46"/>
                  </a:lnTo>
                  <a:lnTo>
                    <a:pt x="307" y="44"/>
                  </a:lnTo>
                  <a:lnTo>
                    <a:pt x="309" y="44"/>
                  </a:lnTo>
                  <a:lnTo>
                    <a:pt x="311" y="44"/>
                  </a:lnTo>
                  <a:lnTo>
                    <a:pt x="313" y="44"/>
                  </a:lnTo>
                  <a:lnTo>
                    <a:pt x="313" y="42"/>
                  </a:lnTo>
                  <a:lnTo>
                    <a:pt x="313" y="44"/>
                  </a:lnTo>
                  <a:lnTo>
                    <a:pt x="315" y="44"/>
                  </a:lnTo>
                  <a:lnTo>
                    <a:pt x="315" y="42"/>
                  </a:lnTo>
                  <a:lnTo>
                    <a:pt x="317" y="42"/>
                  </a:lnTo>
                  <a:lnTo>
                    <a:pt x="315" y="42"/>
                  </a:lnTo>
                  <a:lnTo>
                    <a:pt x="313" y="42"/>
                  </a:lnTo>
                  <a:lnTo>
                    <a:pt x="311" y="42"/>
                  </a:lnTo>
                  <a:lnTo>
                    <a:pt x="311" y="44"/>
                  </a:lnTo>
                  <a:lnTo>
                    <a:pt x="309" y="44"/>
                  </a:lnTo>
                  <a:lnTo>
                    <a:pt x="309" y="42"/>
                  </a:lnTo>
                  <a:lnTo>
                    <a:pt x="307" y="42"/>
                  </a:lnTo>
                  <a:lnTo>
                    <a:pt x="307" y="40"/>
                  </a:lnTo>
                  <a:lnTo>
                    <a:pt x="307" y="38"/>
                  </a:lnTo>
                  <a:lnTo>
                    <a:pt x="306" y="37"/>
                  </a:lnTo>
                  <a:lnTo>
                    <a:pt x="304" y="38"/>
                  </a:lnTo>
                  <a:lnTo>
                    <a:pt x="304" y="37"/>
                  </a:lnTo>
                  <a:lnTo>
                    <a:pt x="307" y="35"/>
                  </a:lnTo>
                  <a:lnTo>
                    <a:pt x="307" y="33"/>
                  </a:lnTo>
                  <a:lnTo>
                    <a:pt x="309" y="31"/>
                  </a:lnTo>
                  <a:lnTo>
                    <a:pt x="309" y="29"/>
                  </a:lnTo>
                  <a:lnTo>
                    <a:pt x="311" y="29"/>
                  </a:lnTo>
                  <a:lnTo>
                    <a:pt x="313" y="27"/>
                  </a:lnTo>
                  <a:lnTo>
                    <a:pt x="315" y="27"/>
                  </a:lnTo>
                  <a:lnTo>
                    <a:pt x="319" y="25"/>
                  </a:lnTo>
                  <a:lnTo>
                    <a:pt x="317" y="27"/>
                  </a:lnTo>
                  <a:lnTo>
                    <a:pt x="315" y="27"/>
                  </a:lnTo>
                  <a:lnTo>
                    <a:pt x="319" y="27"/>
                  </a:lnTo>
                  <a:lnTo>
                    <a:pt x="319" y="29"/>
                  </a:lnTo>
                  <a:lnTo>
                    <a:pt x="317" y="29"/>
                  </a:lnTo>
                  <a:lnTo>
                    <a:pt x="315" y="31"/>
                  </a:lnTo>
                  <a:lnTo>
                    <a:pt x="313" y="31"/>
                  </a:lnTo>
                  <a:lnTo>
                    <a:pt x="315" y="31"/>
                  </a:lnTo>
                  <a:lnTo>
                    <a:pt x="317" y="31"/>
                  </a:lnTo>
                  <a:lnTo>
                    <a:pt x="317" y="33"/>
                  </a:lnTo>
                  <a:lnTo>
                    <a:pt x="315" y="33"/>
                  </a:lnTo>
                  <a:lnTo>
                    <a:pt x="317" y="33"/>
                  </a:lnTo>
                  <a:lnTo>
                    <a:pt x="317" y="35"/>
                  </a:lnTo>
                  <a:lnTo>
                    <a:pt x="317" y="33"/>
                  </a:lnTo>
                  <a:lnTo>
                    <a:pt x="317" y="31"/>
                  </a:lnTo>
                  <a:lnTo>
                    <a:pt x="319" y="31"/>
                  </a:lnTo>
                  <a:lnTo>
                    <a:pt x="321" y="31"/>
                  </a:lnTo>
                  <a:lnTo>
                    <a:pt x="321" y="29"/>
                  </a:lnTo>
                  <a:lnTo>
                    <a:pt x="319" y="29"/>
                  </a:lnTo>
                  <a:lnTo>
                    <a:pt x="321" y="29"/>
                  </a:lnTo>
                  <a:lnTo>
                    <a:pt x="327" y="29"/>
                  </a:lnTo>
                  <a:lnTo>
                    <a:pt x="332" y="29"/>
                  </a:lnTo>
                  <a:lnTo>
                    <a:pt x="331" y="29"/>
                  </a:lnTo>
                  <a:lnTo>
                    <a:pt x="329" y="27"/>
                  </a:lnTo>
                  <a:lnTo>
                    <a:pt x="331" y="27"/>
                  </a:lnTo>
                  <a:lnTo>
                    <a:pt x="336" y="27"/>
                  </a:lnTo>
                  <a:lnTo>
                    <a:pt x="340" y="27"/>
                  </a:lnTo>
                  <a:lnTo>
                    <a:pt x="342" y="23"/>
                  </a:lnTo>
                  <a:lnTo>
                    <a:pt x="344" y="23"/>
                  </a:lnTo>
                  <a:lnTo>
                    <a:pt x="344" y="21"/>
                  </a:lnTo>
                  <a:lnTo>
                    <a:pt x="350" y="15"/>
                  </a:lnTo>
                  <a:lnTo>
                    <a:pt x="352" y="12"/>
                  </a:lnTo>
                  <a:lnTo>
                    <a:pt x="354" y="10"/>
                  </a:lnTo>
                  <a:lnTo>
                    <a:pt x="355" y="4"/>
                  </a:lnTo>
                  <a:lnTo>
                    <a:pt x="357" y="2"/>
                  </a:lnTo>
                  <a:lnTo>
                    <a:pt x="359" y="2"/>
                  </a:lnTo>
                  <a:lnTo>
                    <a:pt x="361"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7" name="Freeform 245"/>
            <p:cNvSpPr>
              <a:spLocks noEditPoints="1"/>
            </p:cNvSpPr>
            <p:nvPr/>
          </p:nvSpPr>
          <p:spPr bwMode="auto">
            <a:xfrm>
              <a:off x="3127375" y="4318000"/>
              <a:ext cx="6350" cy="3175"/>
            </a:xfrm>
            <a:custGeom>
              <a:avLst/>
              <a:gdLst>
                <a:gd name="T0" fmla="*/ 2 w 4"/>
                <a:gd name="T1" fmla="*/ 0 h 2"/>
                <a:gd name="T2" fmla="*/ 2 w 4"/>
                <a:gd name="T3" fmla="*/ 0 h 2"/>
                <a:gd name="T4" fmla="*/ 2 w 4"/>
                <a:gd name="T5" fmla="*/ 0 h 2"/>
                <a:gd name="T6" fmla="*/ 2 w 4"/>
                <a:gd name="T7" fmla="*/ 0 h 2"/>
                <a:gd name="T8" fmla="*/ 2 w 4"/>
                <a:gd name="T9" fmla="*/ 0 h 2"/>
                <a:gd name="T10" fmla="*/ 2 w 4"/>
                <a:gd name="T11" fmla="*/ 0 h 2"/>
                <a:gd name="T12" fmla="*/ 2 w 4"/>
                <a:gd name="T13" fmla="*/ 0 h 2"/>
                <a:gd name="T14" fmla="*/ 0 w 4"/>
                <a:gd name="T15" fmla="*/ 0 h 2"/>
                <a:gd name="T16" fmla="*/ 0 w 4"/>
                <a:gd name="T17" fmla="*/ 2 h 2"/>
                <a:gd name="T18" fmla="*/ 2 w 4"/>
                <a:gd name="T19" fmla="*/ 2 h 2"/>
                <a:gd name="T20" fmla="*/ 2 w 4"/>
                <a:gd name="T21" fmla="*/ 2 h 2"/>
                <a:gd name="T22" fmla="*/ 2 w 4"/>
                <a:gd name="T23" fmla="*/ 2 h 2"/>
                <a:gd name="T24" fmla="*/ 2 w 4"/>
                <a:gd name="T25" fmla="*/ 2 h 2"/>
                <a:gd name="T26" fmla="*/ 0 w 4"/>
                <a:gd name="T27" fmla="*/ 2 h 2"/>
                <a:gd name="T28" fmla="*/ 0 w 4"/>
                <a:gd name="T29" fmla="*/ 2 h 2"/>
                <a:gd name="T30" fmla="*/ 0 w 4"/>
                <a:gd name="T31" fmla="*/ 0 h 2"/>
                <a:gd name="T32" fmla="*/ 2 w 4"/>
                <a:gd name="T33" fmla="*/ 0 h 2"/>
                <a:gd name="T34" fmla="*/ 2 w 4"/>
                <a:gd name="T35" fmla="*/ 0 h 2"/>
                <a:gd name="T36" fmla="*/ 2 w 4"/>
                <a:gd name="T37" fmla="*/ 0 h 2"/>
                <a:gd name="T38" fmla="*/ 2 w 4"/>
                <a:gd name="T39" fmla="*/ 0 h 2"/>
                <a:gd name="T40" fmla="*/ 2 w 4"/>
                <a:gd name="T41" fmla="*/ 0 h 2"/>
                <a:gd name="T42" fmla="*/ 2 w 4"/>
                <a:gd name="T43" fmla="*/ 0 h 2"/>
                <a:gd name="T44" fmla="*/ 2 w 4"/>
                <a:gd name="T45" fmla="*/ 0 h 2"/>
                <a:gd name="T46" fmla="*/ 2 w 4"/>
                <a:gd name="T47" fmla="*/ 0 h 2"/>
                <a:gd name="T48" fmla="*/ 4 w 4"/>
                <a:gd name="T49" fmla="*/ 0 h 2"/>
                <a:gd name="T50" fmla="*/ 4 w 4"/>
                <a:gd name="T51" fmla="*/ 2 h 2"/>
                <a:gd name="T52" fmla="*/ 2 w 4"/>
                <a:gd name="T53" fmla="*/ 2 h 2"/>
                <a:gd name="T54" fmla="*/ 2 w 4"/>
                <a:gd name="T55" fmla="*/ 2 h 2"/>
                <a:gd name="T56" fmla="*/ 2 w 4"/>
                <a:gd name="T57" fmla="*/ 2 h 2"/>
                <a:gd name="T58" fmla="*/ 2 w 4"/>
                <a:gd name="T59" fmla="*/ 2 h 2"/>
                <a:gd name="T60" fmla="*/ 2 w 4"/>
                <a:gd name="T61" fmla="*/ 2 h 2"/>
                <a:gd name="T62" fmla="*/ 2 w 4"/>
                <a:gd name="T63" fmla="*/ 2 h 2"/>
                <a:gd name="T64" fmla="*/ 2 w 4"/>
                <a:gd name="T65" fmla="*/ 0 h 2"/>
                <a:gd name="T66" fmla="*/ 2 w 4"/>
                <a:gd name="T67" fmla="*/ 0 h 2"/>
                <a:gd name="T68" fmla="*/ 2 w 4"/>
                <a:gd name="T69" fmla="*/ 0 h 2"/>
                <a:gd name="T70" fmla="*/ 2 w 4"/>
                <a:gd name="T71" fmla="*/ 0 h 2"/>
                <a:gd name="T72" fmla="*/ 2 w 4"/>
                <a:gd name="T73" fmla="*/ 0 h 2"/>
                <a:gd name="T74" fmla="*/ 2 w 4"/>
                <a:gd name="T75" fmla="*/ 0 h 2"/>
                <a:gd name="T76" fmla="*/ 2 w 4"/>
                <a:gd name="T77" fmla="*/ 0 h 2"/>
                <a:gd name="T78" fmla="*/ 2 w 4"/>
                <a:gd name="T79" fmla="*/ 0 h 2"/>
                <a:gd name="T80" fmla="*/ 2 w 4"/>
                <a:gd name="T81" fmla="*/ 0 h 2"/>
                <a:gd name="T82" fmla="*/ 2 w 4"/>
                <a:gd name="T83" fmla="*/ 0 h 2"/>
                <a:gd name="T84" fmla="*/ 2 w 4"/>
                <a:gd name="T85" fmla="*/ 0 h 2"/>
                <a:gd name="T86" fmla="*/ 4 w 4"/>
                <a:gd name="T8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 h="2">
                  <a:moveTo>
                    <a:pt x="2" y="0"/>
                  </a:moveTo>
                  <a:lnTo>
                    <a:pt x="2" y="0"/>
                  </a:lnTo>
                  <a:lnTo>
                    <a:pt x="2" y="0"/>
                  </a:lnTo>
                  <a:lnTo>
                    <a:pt x="2" y="0"/>
                  </a:lnTo>
                  <a:lnTo>
                    <a:pt x="2" y="0"/>
                  </a:lnTo>
                  <a:lnTo>
                    <a:pt x="2" y="0"/>
                  </a:lnTo>
                  <a:lnTo>
                    <a:pt x="2" y="0"/>
                  </a:lnTo>
                  <a:lnTo>
                    <a:pt x="0" y="0"/>
                  </a:lnTo>
                  <a:lnTo>
                    <a:pt x="0" y="2"/>
                  </a:lnTo>
                  <a:lnTo>
                    <a:pt x="2" y="2"/>
                  </a:lnTo>
                  <a:lnTo>
                    <a:pt x="2" y="2"/>
                  </a:lnTo>
                  <a:lnTo>
                    <a:pt x="2" y="2"/>
                  </a:lnTo>
                  <a:lnTo>
                    <a:pt x="2" y="2"/>
                  </a:lnTo>
                  <a:lnTo>
                    <a:pt x="0" y="2"/>
                  </a:lnTo>
                  <a:lnTo>
                    <a:pt x="0" y="2"/>
                  </a:lnTo>
                  <a:lnTo>
                    <a:pt x="0" y="0"/>
                  </a:lnTo>
                  <a:lnTo>
                    <a:pt x="2" y="0"/>
                  </a:lnTo>
                  <a:lnTo>
                    <a:pt x="2" y="0"/>
                  </a:lnTo>
                  <a:lnTo>
                    <a:pt x="2" y="0"/>
                  </a:lnTo>
                  <a:lnTo>
                    <a:pt x="2" y="0"/>
                  </a:lnTo>
                  <a:lnTo>
                    <a:pt x="2" y="0"/>
                  </a:lnTo>
                  <a:lnTo>
                    <a:pt x="2" y="0"/>
                  </a:lnTo>
                  <a:lnTo>
                    <a:pt x="2" y="0"/>
                  </a:lnTo>
                  <a:lnTo>
                    <a:pt x="2" y="0"/>
                  </a:lnTo>
                  <a:close/>
                  <a:moveTo>
                    <a:pt x="4" y="0"/>
                  </a:moveTo>
                  <a:lnTo>
                    <a:pt x="4" y="2"/>
                  </a:lnTo>
                  <a:lnTo>
                    <a:pt x="2" y="2"/>
                  </a:lnTo>
                  <a:lnTo>
                    <a:pt x="2" y="2"/>
                  </a:lnTo>
                  <a:lnTo>
                    <a:pt x="2" y="2"/>
                  </a:lnTo>
                  <a:lnTo>
                    <a:pt x="2" y="2"/>
                  </a:lnTo>
                  <a:lnTo>
                    <a:pt x="2" y="2"/>
                  </a:lnTo>
                  <a:lnTo>
                    <a:pt x="2" y="2"/>
                  </a:lnTo>
                  <a:lnTo>
                    <a:pt x="2" y="0"/>
                  </a:lnTo>
                  <a:lnTo>
                    <a:pt x="2" y="0"/>
                  </a:lnTo>
                  <a:lnTo>
                    <a:pt x="2" y="0"/>
                  </a:lnTo>
                  <a:lnTo>
                    <a:pt x="2" y="0"/>
                  </a:lnTo>
                  <a:lnTo>
                    <a:pt x="2" y="0"/>
                  </a:lnTo>
                  <a:lnTo>
                    <a:pt x="2" y="0"/>
                  </a:lnTo>
                  <a:lnTo>
                    <a:pt x="2" y="0"/>
                  </a:lnTo>
                  <a:lnTo>
                    <a:pt x="2" y="0"/>
                  </a:lnTo>
                  <a:lnTo>
                    <a:pt x="2" y="0"/>
                  </a:lnTo>
                  <a:lnTo>
                    <a:pt x="2" y="0"/>
                  </a:lnTo>
                  <a:lnTo>
                    <a:pt x="2" y="0"/>
                  </a:lnTo>
                  <a:lnTo>
                    <a:pt x="4"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8" name="Freeform 246"/>
            <p:cNvSpPr>
              <a:spLocks noEditPoints="1"/>
            </p:cNvSpPr>
            <p:nvPr/>
          </p:nvSpPr>
          <p:spPr bwMode="auto">
            <a:xfrm>
              <a:off x="6443663" y="3536950"/>
              <a:ext cx="433388" cy="284163"/>
            </a:xfrm>
            <a:custGeom>
              <a:avLst/>
              <a:gdLst>
                <a:gd name="T0" fmla="*/ 240 w 273"/>
                <a:gd name="T1" fmla="*/ 121 h 179"/>
                <a:gd name="T2" fmla="*/ 43 w 273"/>
                <a:gd name="T3" fmla="*/ 21 h 179"/>
                <a:gd name="T4" fmla="*/ 43 w 273"/>
                <a:gd name="T5" fmla="*/ 10 h 179"/>
                <a:gd name="T6" fmla="*/ 52 w 273"/>
                <a:gd name="T7" fmla="*/ 8 h 179"/>
                <a:gd name="T8" fmla="*/ 54 w 273"/>
                <a:gd name="T9" fmla="*/ 23 h 179"/>
                <a:gd name="T10" fmla="*/ 62 w 273"/>
                <a:gd name="T11" fmla="*/ 27 h 179"/>
                <a:gd name="T12" fmla="*/ 73 w 273"/>
                <a:gd name="T13" fmla="*/ 21 h 179"/>
                <a:gd name="T14" fmla="*/ 89 w 273"/>
                <a:gd name="T15" fmla="*/ 37 h 179"/>
                <a:gd name="T16" fmla="*/ 104 w 273"/>
                <a:gd name="T17" fmla="*/ 44 h 179"/>
                <a:gd name="T18" fmla="*/ 127 w 273"/>
                <a:gd name="T19" fmla="*/ 44 h 179"/>
                <a:gd name="T20" fmla="*/ 144 w 273"/>
                <a:gd name="T21" fmla="*/ 44 h 179"/>
                <a:gd name="T22" fmla="*/ 162 w 273"/>
                <a:gd name="T23" fmla="*/ 58 h 179"/>
                <a:gd name="T24" fmla="*/ 167 w 273"/>
                <a:gd name="T25" fmla="*/ 81 h 179"/>
                <a:gd name="T26" fmla="*/ 187 w 273"/>
                <a:gd name="T27" fmla="*/ 96 h 179"/>
                <a:gd name="T28" fmla="*/ 194 w 273"/>
                <a:gd name="T29" fmla="*/ 106 h 179"/>
                <a:gd name="T30" fmla="*/ 202 w 273"/>
                <a:gd name="T31" fmla="*/ 100 h 179"/>
                <a:gd name="T32" fmla="*/ 214 w 273"/>
                <a:gd name="T33" fmla="*/ 90 h 179"/>
                <a:gd name="T34" fmla="*/ 225 w 273"/>
                <a:gd name="T35" fmla="*/ 81 h 179"/>
                <a:gd name="T36" fmla="*/ 239 w 273"/>
                <a:gd name="T37" fmla="*/ 73 h 179"/>
                <a:gd name="T38" fmla="*/ 231 w 273"/>
                <a:gd name="T39" fmla="*/ 83 h 179"/>
                <a:gd name="T40" fmla="*/ 235 w 273"/>
                <a:gd name="T41" fmla="*/ 90 h 179"/>
                <a:gd name="T42" fmla="*/ 244 w 273"/>
                <a:gd name="T43" fmla="*/ 96 h 179"/>
                <a:gd name="T44" fmla="*/ 252 w 273"/>
                <a:gd name="T45" fmla="*/ 90 h 179"/>
                <a:gd name="T46" fmla="*/ 262 w 273"/>
                <a:gd name="T47" fmla="*/ 100 h 179"/>
                <a:gd name="T48" fmla="*/ 271 w 273"/>
                <a:gd name="T49" fmla="*/ 106 h 179"/>
                <a:gd name="T50" fmla="*/ 262 w 273"/>
                <a:gd name="T51" fmla="*/ 110 h 179"/>
                <a:gd name="T52" fmla="*/ 254 w 273"/>
                <a:gd name="T53" fmla="*/ 115 h 179"/>
                <a:gd name="T54" fmla="*/ 244 w 273"/>
                <a:gd name="T55" fmla="*/ 113 h 179"/>
                <a:gd name="T56" fmla="*/ 229 w 273"/>
                <a:gd name="T57" fmla="*/ 113 h 179"/>
                <a:gd name="T58" fmla="*/ 229 w 273"/>
                <a:gd name="T59" fmla="*/ 98 h 179"/>
                <a:gd name="T60" fmla="*/ 217 w 273"/>
                <a:gd name="T61" fmla="*/ 106 h 179"/>
                <a:gd name="T62" fmla="*/ 210 w 273"/>
                <a:gd name="T63" fmla="*/ 115 h 179"/>
                <a:gd name="T64" fmla="*/ 206 w 273"/>
                <a:gd name="T65" fmla="*/ 117 h 179"/>
                <a:gd name="T66" fmla="*/ 202 w 273"/>
                <a:gd name="T67" fmla="*/ 123 h 179"/>
                <a:gd name="T68" fmla="*/ 183 w 273"/>
                <a:gd name="T69" fmla="*/ 133 h 179"/>
                <a:gd name="T70" fmla="*/ 191 w 273"/>
                <a:gd name="T71" fmla="*/ 140 h 179"/>
                <a:gd name="T72" fmla="*/ 194 w 273"/>
                <a:gd name="T73" fmla="*/ 154 h 179"/>
                <a:gd name="T74" fmla="*/ 191 w 273"/>
                <a:gd name="T75" fmla="*/ 169 h 179"/>
                <a:gd name="T76" fmla="*/ 181 w 273"/>
                <a:gd name="T77" fmla="*/ 177 h 179"/>
                <a:gd name="T78" fmla="*/ 167 w 273"/>
                <a:gd name="T79" fmla="*/ 171 h 179"/>
                <a:gd name="T80" fmla="*/ 158 w 273"/>
                <a:gd name="T81" fmla="*/ 156 h 179"/>
                <a:gd name="T82" fmla="*/ 139 w 273"/>
                <a:gd name="T83" fmla="*/ 146 h 179"/>
                <a:gd name="T84" fmla="*/ 118 w 273"/>
                <a:gd name="T85" fmla="*/ 131 h 179"/>
                <a:gd name="T86" fmla="*/ 102 w 273"/>
                <a:gd name="T87" fmla="*/ 111 h 179"/>
                <a:gd name="T88" fmla="*/ 89 w 273"/>
                <a:gd name="T89" fmla="*/ 94 h 179"/>
                <a:gd name="T90" fmla="*/ 73 w 273"/>
                <a:gd name="T91" fmla="*/ 96 h 179"/>
                <a:gd name="T92" fmla="*/ 66 w 273"/>
                <a:gd name="T93" fmla="*/ 83 h 179"/>
                <a:gd name="T94" fmla="*/ 60 w 273"/>
                <a:gd name="T95" fmla="*/ 71 h 179"/>
                <a:gd name="T96" fmla="*/ 43 w 273"/>
                <a:gd name="T97" fmla="*/ 62 h 179"/>
                <a:gd name="T98" fmla="*/ 39 w 273"/>
                <a:gd name="T99" fmla="*/ 71 h 179"/>
                <a:gd name="T100" fmla="*/ 31 w 273"/>
                <a:gd name="T101" fmla="*/ 71 h 179"/>
                <a:gd name="T102" fmla="*/ 18 w 273"/>
                <a:gd name="T103" fmla="*/ 81 h 179"/>
                <a:gd name="T104" fmla="*/ 18 w 273"/>
                <a:gd name="T105" fmla="*/ 94 h 179"/>
                <a:gd name="T106" fmla="*/ 0 w 273"/>
                <a:gd name="T107" fmla="*/ 73 h 179"/>
                <a:gd name="T108" fmla="*/ 0 w 273"/>
                <a:gd name="T109" fmla="*/ 17 h 179"/>
                <a:gd name="T110" fmla="*/ 20 w 273"/>
                <a:gd name="T111" fmla="*/ 6 h 179"/>
                <a:gd name="T112" fmla="*/ 39 w 273"/>
                <a:gd name="T113" fmla="*/ 0 h 179"/>
                <a:gd name="T114" fmla="*/ 35 w 273"/>
                <a:gd name="T115" fmla="*/ 16 h 179"/>
                <a:gd name="T116" fmla="*/ 233 w 273"/>
                <a:gd name="T117" fmla="*/ 102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3" h="179">
                  <a:moveTo>
                    <a:pt x="252" y="123"/>
                  </a:moveTo>
                  <a:lnTo>
                    <a:pt x="250" y="123"/>
                  </a:lnTo>
                  <a:lnTo>
                    <a:pt x="250" y="121"/>
                  </a:lnTo>
                  <a:lnTo>
                    <a:pt x="252" y="121"/>
                  </a:lnTo>
                  <a:lnTo>
                    <a:pt x="252" y="123"/>
                  </a:lnTo>
                  <a:close/>
                  <a:moveTo>
                    <a:pt x="242" y="119"/>
                  </a:moveTo>
                  <a:lnTo>
                    <a:pt x="242" y="121"/>
                  </a:lnTo>
                  <a:lnTo>
                    <a:pt x="242" y="123"/>
                  </a:lnTo>
                  <a:lnTo>
                    <a:pt x="240" y="123"/>
                  </a:lnTo>
                  <a:lnTo>
                    <a:pt x="239" y="123"/>
                  </a:lnTo>
                  <a:lnTo>
                    <a:pt x="240" y="121"/>
                  </a:lnTo>
                  <a:lnTo>
                    <a:pt x="239" y="121"/>
                  </a:lnTo>
                  <a:lnTo>
                    <a:pt x="239" y="119"/>
                  </a:lnTo>
                  <a:lnTo>
                    <a:pt x="239" y="117"/>
                  </a:lnTo>
                  <a:lnTo>
                    <a:pt x="240" y="117"/>
                  </a:lnTo>
                  <a:lnTo>
                    <a:pt x="240" y="119"/>
                  </a:lnTo>
                  <a:lnTo>
                    <a:pt x="242" y="119"/>
                  </a:lnTo>
                  <a:close/>
                  <a:moveTo>
                    <a:pt x="37" y="25"/>
                  </a:moveTo>
                  <a:lnTo>
                    <a:pt x="39" y="25"/>
                  </a:lnTo>
                  <a:lnTo>
                    <a:pt x="41" y="25"/>
                  </a:lnTo>
                  <a:lnTo>
                    <a:pt x="41" y="23"/>
                  </a:lnTo>
                  <a:lnTo>
                    <a:pt x="43" y="21"/>
                  </a:lnTo>
                  <a:lnTo>
                    <a:pt x="43" y="19"/>
                  </a:lnTo>
                  <a:lnTo>
                    <a:pt x="43" y="17"/>
                  </a:lnTo>
                  <a:lnTo>
                    <a:pt x="43" y="19"/>
                  </a:lnTo>
                  <a:lnTo>
                    <a:pt x="45" y="19"/>
                  </a:lnTo>
                  <a:lnTo>
                    <a:pt x="45" y="17"/>
                  </a:lnTo>
                  <a:lnTo>
                    <a:pt x="45" y="16"/>
                  </a:lnTo>
                  <a:lnTo>
                    <a:pt x="45" y="14"/>
                  </a:lnTo>
                  <a:lnTo>
                    <a:pt x="45" y="12"/>
                  </a:lnTo>
                  <a:lnTo>
                    <a:pt x="43" y="14"/>
                  </a:lnTo>
                  <a:lnTo>
                    <a:pt x="43" y="12"/>
                  </a:lnTo>
                  <a:lnTo>
                    <a:pt x="43" y="10"/>
                  </a:lnTo>
                  <a:lnTo>
                    <a:pt x="45" y="10"/>
                  </a:lnTo>
                  <a:lnTo>
                    <a:pt x="45" y="8"/>
                  </a:lnTo>
                  <a:lnTo>
                    <a:pt x="43" y="6"/>
                  </a:lnTo>
                  <a:lnTo>
                    <a:pt x="43" y="4"/>
                  </a:lnTo>
                  <a:lnTo>
                    <a:pt x="43" y="2"/>
                  </a:lnTo>
                  <a:lnTo>
                    <a:pt x="45" y="2"/>
                  </a:lnTo>
                  <a:lnTo>
                    <a:pt x="45" y="4"/>
                  </a:lnTo>
                  <a:lnTo>
                    <a:pt x="48" y="4"/>
                  </a:lnTo>
                  <a:lnTo>
                    <a:pt x="48" y="6"/>
                  </a:lnTo>
                  <a:lnTo>
                    <a:pt x="50" y="6"/>
                  </a:lnTo>
                  <a:lnTo>
                    <a:pt x="52" y="8"/>
                  </a:lnTo>
                  <a:lnTo>
                    <a:pt x="54" y="10"/>
                  </a:lnTo>
                  <a:lnTo>
                    <a:pt x="54" y="12"/>
                  </a:lnTo>
                  <a:lnTo>
                    <a:pt x="54" y="14"/>
                  </a:lnTo>
                  <a:lnTo>
                    <a:pt x="52" y="14"/>
                  </a:lnTo>
                  <a:lnTo>
                    <a:pt x="52" y="16"/>
                  </a:lnTo>
                  <a:lnTo>
                    <a:pt x="52" y="17"/>
                  </a:lnTo>
                  <a:lnTo>
                    <a:pt x="50" y="17"/>
                  </a:lnTo>
                  <a:lnTo>
                    <a:pt x="50" y="19"/>
                  </a:lnTo>
                  <a:lnTo>
                    <a:pt x="52" y="19"/>
                  </a:lnTo>
                  <a:lnTo>
                    <a:pt x="52" y="21"/>
                  </a:lnTo>
                  <a:lnTo>
                    <a:pt x="54" y="23"/>
                  </a:lnTo>
                  <a:lnTo>
                    <a:pt x="56" y="25"/>
                  </a:lnTo>
                  <a:lnTo>
                    <a:pt x="58" y="27"/>
                  </a:lnTo>
                  <a:lnTo>
                    <a:pt x="58" y="29"/>
                  </a:lnTo>
                  <a:lnTo>
                    <a:pt x="56" y="29"/>
                  </a:lnTo>
                  <a:lnTo>
                    <a:pt x="56" y="31"/>
                  </a:lnTo>
                  <a:lnTo>
                    <a:pt x="58" y="31"/>
                  </a:lnTo>
                  <a:lnTo>
                    <a:pt x="60" y="31"/>
                  </a:lnTo>
                  <a:lnTo>
                    <a:pt x="62" y="31"/>
                  </a:lnTo>
                  <a:lnTo>
                    <a:pt x="64" y="29"/>
                  </a:lnTo>
                  <a:lnTo>
                    <a:pt x="62" y="29"/>
                  </a:lnTo>
                  <a:lnTo>
                    <a:pt x="62" y="27"/>
                  </a:lnTo>
                  <a:lnTo>
                    <a:pt x="64" y="27"/>
                  </a:lnTo>
                  <a:lnTo>
                    <a:pt x="64" y="25"/>
                  </a:lnTo>
                  <a:lnTo>
                    <a:pt x="64" y="23"/>
                  </a:lnTo>
                  <a:lnTo>
                    <a:pt x="64" y="21"/>
                  </a:lnTo>
                  <a:lnTo>
                    <a:pt x="64" y="19"/>
                  </a:lnTo>
                  <a:lnTo>
                    <a:pt x="66" y="19"/>
                  </a:lnTo>
                  <a:lnTo>
                    <a:pt x="66" y="17"/>
                  </a:lnTo>
                  <a:lnTo>
                    <a:pt x="66" y="16"/>
                  </a:lnTo>
                  <a:lnTo>
                    <a:pt x="68" y="17"/>
                  </a:lnTo>
                  <a:lnTo>
                    <a:pt x="71" y="21"/>
                  </a:lnTo>
                  <a:lnTo>
                    <a:pt x="73" y="21"/>
                  </a:lnTo>
                  <a:lnTo>
                    <a:pt x="75" y="23"/>
                  </a:lnTo>
                  <a:lnTo>
                    <a:pt x="77" y="25"/>
                  </a:lnTo>
                  <a:lnTo>
                    <a:pt x="79" y="25"/>
                  </a:lnTo>
                  <a:lnTo>
                    <a:pt x="81" y="27"/>
                  </a:lnTo>
                  <a:lnTo>
                    <a:pt x="81" y="29"/>
                  </a:lnTo>
                  <a:lnTo>
                    <a:pt x="83" y="31"/>
                  </a:lnTo>
                  <a:lnTo>
                    <a:pt x="85" y="33"/>
                  </a:lnTo>
                  <a:lnTo>
                    <a:pt x="85" y="35"/>
                  </a:lnTo>
                  <a:lnTo>
                    <a:pt x="87" y="35"/>
                  </a:lnTo>
                  <a:lnTo>
                    <a:pt x="87" y="37"/>
                  </a:lnTo>
                  <a:lnTo>
                    <a:pt x="89" y="37"/>
                  </a:lnTo>
                  <a:lnTo>
                    <a:pt x="89" y="39"/>
                  </a:lnTo>
                  <a:lnTo>
                    <a:pt x="91" y="40"/>
                  </a:lnTo>
                  <a:lnTo>
                    <a:pt x="93" y="42"/>
                  </a:lnTo>
                  <a:lnTo>
                    <a:pt x="93" y="44"/>
                  </a:lnTo>
                  <a:lnTo>
                    <a:pt x="95" y="44"/>
                  </a:lnTo>
                  <a:lnTo>
                    <a:pt x="96" y="46"/>
                  </a:lnTo>
                  <a:lnTo>
                    <a:pt x="98" y="46"/>
                  </a:lnTo>
                  <a:lnTo>
                    <a:pt x="100" y="46"/>
                  </a:lnTo>
                  <a:lnTo>
                    <a:pt x="102" y="46"/>
                  </a:lnTo>
                  <a:lnTo>
                    <a:pt x="102" y="44"/>
                  </a:lnTo>
                  <a:lnTo>
                    <a:pt x="104" y="44"/>
                  </a:lnTo>
                  <a:lnTo>
                    <a:pt x="106" y="44"/>
                  </a:lnTo>
                  <a:lnTo>
                    <a:pt x="108" y="44"/>
                  </a:lnTo>
                  <a:lnTo>
                    <a:pt x="110" y="44"/>
                  </a:lnTo>
                  <a:lnTo>
                    <a:pt x="112" y="44"/>
                  </a:lnTo>
                  <a:lnTo>
                    <a:pt x="114" y="44"/>
                  </a:lnTo>
                  <a:lnTo>
                    <a:pt x="116" y="42"/>
                  </a:lnTo>
                  <a:lnTo>
                    <a:pt x="118" y="44"/>
                  </a:lnTo>
                  <a:lnTo>
                    <a:pt x="119" y="44"/>
                  </a:lnTo>
                  <a:lnTo>
                    <a:pt x="121" y="44"/>
                  </a:lnTo>
                  <a:lnTo>
                    <a:pt x="125" y="44"/>
                  </a:lnTo>
                  <a:lnTo>
                    <a:pt x="127" y="44"/>
                  </a:lnTo>
                  <a:lnTo>
                    <a:pt x="129" y="44"/>
                  </a:lnTo>
                  <a:lnTo>
                    <a:pt x="131" y="44"/>
                  </a:lnTo>
                  <a:lnTo>
                    <a:pt x="133" y="44"/>
                  </a:lnTo>
                  <a:lnTo>
                    <a:pt x="135" y="44"/>
                  </a:lnTo>
                  <a:lnTo>
                    <a:pt x="137" y="44"/>
                  </a:lnTo>
                  <a:lnTo>
                    <a:pt x="139" y="42"/>
                  </a:lnTo>
                  <a:lnTo>
                    <a:pt x="141" y="42"/>
                  </a:lnTo>
                  <a:lnTo>
                    <a:pt x="141" y="40"/>
                  </a:lnTo>
                  <a:lnTo>
                    <a:pt x="143" y="40"/>
                  </a:lnTo>
                  <a:lnTo>
                    <a:pt x="143" y="42"/>
                  </a:lnTo>
                  <a:lnTo>
                    <a:pt x="144" y="44"/>
                  </a:lnTo>
                  <a:lnTo>
                    <a:pt x="146" y="46"/>
                  </a:lnTo>
                  <a:lnTo>
                    <a:pt x="148" y="48"/>
                  </a:lnTo>
                  <a:lnTo>
                    <a:pt x="150" y="48"/>
                  </a:lnTo>
                  <a:lnTo>
                    <a:pt x="150" y="50"/>
                  </a:lnTo>
                  <a:lnTo>
                    <a:pt x="152" y="50"/>
                  </a:lnTo>
                  <a:lnTo>
                    <a:pt x="154" y="54"/>
                  </a:lnTo>
                  <a:lnTo>
                    <a:pt x="154" y="56"/>
                  </a:lnTo>
                  <a:lnTo>
                    <a:pt x="156" y="58"/>
                  </a:lnTo>
                  <a:lnTo>
                    <a:pt x="156" y="60"/>
                  </a:lnTo>
                  <a:lnTo>
                    <a:pt x="158" y="58"/>
                  </a:lnTo>
                  <a:lnTo>
                    <a:pt x="162" y="58"/>
                  </a:lnTo>
                  <a:lnTo>
                    <a:pt x="160" y="62"/>
                  </a:lnTo>
                  <a:lnTo>
                    <a:pt x="160" y="67"/>
                  </a:lnTo>
                  <a:lnTo>
                    <a:pt x="160" y="69"/>
                  </a:lnTo>
                  <a:lnTo>
                    <a:pt x="160" y="71"/>
                  </a:lnTo>
                  <a:lnTo>
                    <a:pt x="160" y="73"/>
                  </a:lnTo>
                  <a:lnTo>
                    <a:pt x="160" y="79"/>
                  </a:lnTo>
                  <a:lnTo>
                    <a:pt x="162" y="79"/>
                  </a:lnTo>
                  <a:lnTo>
                    <a:pt x="164" y="79"/>
                  </a:lnTo>
                  <a:lnTo>
                    <a:pt x="166" y="79"/>
                  </a:lnTo>
                  <a:lnTo>
                    <a:pt x="167" y="79"/>
                  </a:lnTo>
                  <a:lnTo>
                    <a:pt x="167" y="81"/>
                  </a:lnTo>
                  <a:lnTo>
                    <a:pt x="167" y="85"/>
                  </a:lnTo>
                  <a:lnTo>
                    <a:pt x="169" y="87"/>
                  </a:lnTo>
                  <a:lnTo>
                    <a:pt x="169" y="88"/>
                  </a:lnTo>
                  <a:lnTo>
                    <a:pt x="169" y="92"/>
                  </a:lnTo>
                  <a:lnTo>
                    <a:pt x="171" y="96"/>
                  </a:lnTo>
                  <a:lnTo>
                    <a:pt x="173" y="96"/>
                  </a:lnTo>
                  <a:lnTo>
                    <a:pt x="175" y="96"/>
                  </a:lnTo>
                  <a:lnTo>
                    <a:pt x="179" y="96"/>
                  </a:lnTo>
                  <a:lnTo>
                    <a:pt x="183" y="96"/>
                  </a:lnTo>
                  <a:lnTo>
                    <a:pt x="185" y="96"/>
                  </a:lnTo>
                  <a:lnTo>
                    <a:pt x="187" y="96"/>
                  </a:lnTo>
                  <a:lnTo>
                    <a:pt x="189" y="96"/>
                  </a:lnTo>
                  <a:lnTo>
                    <a:pt x="191" y="96"/>
                  </a:lnTo>
                  <a:lnTo>
                    <a:pt x="191" y="98"/>
                  </a:lnTo>
                  <a:lnTo>
                    <a:pt x="192" y="98"/>
                  </a:lnTo>
                  <a:lnTo>
                    <a:pt x="192" y="100"/>
                  </a:lnTo>
                  <a:lnTo>
                    <a:pt x="192" y="102"/>
                  </a:lnTo>
                  <a:lnTo>
                    <a:pt x="192" y="104"/>
                  </a:lnTo>
                  <a:lnTo>
                    <a:pt x="191" y="104"/>
                  </a:lnTo>
                  <a:lnTo>
                    <a:pt x="192" y="104"/>
                  </a:lnTo>
                  <a:lnTo>
                    <a:pt x="192" y="106"/>
                  </a:lnTo>
                  <a:lnTo>
                    <a:pt x="194" y="106"/>
                  </a:lnTo>
                  <a:lnTo>
                    <a:pt x="196" y="108"/>
                  </a:lnTo>
                  <a:lnTo>
                    <a:pt x="198" y="108"/>
                  </a:lnTo>
                  <a:lnTo>
                    <a:pt x="200" y="108"/>
                  </a:lnTo>
                  <a:lnTo>
                    <a:pt x="202" y="108"/>
                  </a:lnTo>
                  <a:lnTo>
                    <a:pt x="200" y="108"/>
                  </a:lnTo>
                  <a:lnTo>
                    <a:pt x="202" y="108"/>
                  </a:lnTo>
                  <a:lnTo>
                    <a:pt x="202" y="106"/>
                  </a:lnTo>
                  <a:lnTo>
                    <a:pt x="200" y="106"/>
                  </a:lnTo>
                  <a:lnTo>
                    <a:pt x="200" y="104"/>
                  </a:lnTo>
                  <a:lnTo>
                    <a:pt x="200" y="102"/>
                  </a:lnTo>
                  <a:lnTo>
                    <a:pt x="202" y="100"/>
                  </a:lnTo>
                  <a:lnTo>
                    <a:pt x="204" y="98"/>
                  </a:lnTo>
                  <a:lnTo>
                    <a:pt x="204" y="96"/>
                  </a:lnTo>
                  <a:lnTo>
                    <a:pt x="206" y="96"/>
                  </a:lnTo>
                  <a:lnTo>
                    <a:pt x="208" y="96"/>
                  </a:lnTo>
                  <a:lnTo>
                    <a:pt x="208" y="94"/>
                  </a:lnTo>
                  <a:lnTo>
                    <a:pt x="208" y="92"/>
                  </a:lnTo>
                  <a:lnTo>
                    <a:pt x="210" y="90"/>
                  </a:lnTo>
                  <a:lnTo>
                    <a:pt x="210" y="92"/>
                  </a:lnTo>
                  <a:lnTo>
                    <a:pt x="210" y="90"/>
                  </a:lnTo>
                  <a:lnTo>
                    <a:pt x="212" y="90"/>
                  </a:lnTo>
                  <a:lnTo>
                    <a:pt x="214" y="90"/>
                  </a:lnTo>
                  <a:lnTo>
                    <a:pt x="214" y="88"/>
                  </a:lnTo>
                  <a:lnTo>
                    <a:pt x="216" y="88"/>
                  </a:lnTo>
                  <a:lnTo>
                    <a:pt x="216" y="87"/>
                  </a:lnTo>
                  <a:lnTo>
                    <a:pt x="217" y="87"/>
                  </a:lnTo>
                  <a:lnTo>
                    <a:pt x="217" y="85"/>
                  </a:lnTo>
                  <a:lnTo>
                    <a:pt x="219" y="85"/>
                  </a:lnTo>
                  <a:lnTo>
                    <a:pt x="221" y="85"/>
                  </a:lnTo>
                  <a:lnTo>
                    <a:pt x="223" y="85"/>
                  </a:lnTo>
                  <a:lnTo>
                    <a:pt x="223" y="83"/>
                  </a:lnTo>
                  <a:lnTo>
                    <a:pt x="225" y="83"/>
                  </a:lnTo>
                  <a:lnTo>
                    <a:pt x="225" y="81"/>
                  </a:lnTo>
                  <a:lnTo>
                    <a:pt x="227" y="81"/>
                  </a:lnTo>
                  <a:lnTo>
                    <a:pt x="227" y="79"/>
                  </a:lnTo>
                  <a:lnTo>
                    <a:pt x="229" y="77"/>
                  </a:lnTo>
                  <a:lnTo>
                    <a:pt x="231" y="77"/>
                  </a:lnTo>
                  <a:lnTo>
                    <a:pt x="231" y="79"/>
                  </a:lnTo>
                  <a:lnTo>
                    <a:pt x="233" y="79"/>
                  </a:lnTo>
                  <a:lnTo>
                    <a:pt x="233" y="77"/>
                  </a:lnTo>
                  <a:lnTo>
                    <a:pt x="235" y="75"/>
                  </a:lnTo>
                  <a:lnTo>
                    <a:pt x="237" y="75"/>
                  </a:lnTo>
                  <a:lnTo>
                    <a:pt x="237" y="73"/>
                  </a:lnTo>
                  <a:lnTo>
                    <a:pt x="239" y="73"/>
                  </a:lnTo>
                  <a:lnTo>
                    <a:pt x="240" y="73"/>
                  </a:lnTo>
                  <a:lnTo>
                    <a:pt x="242" y="75"/>
                  </a:lnTo>
                  <a:lnTo>
                    <a:pt x="240" y="75"/>
                  </a:lnTo>
                  <a:lnTo>
                    <a:pt x="239" y="77"/>
                  </a:lnTo>
                  <a:lnTo>
                    <a:pt x="237" y="77"/>
                  </a:lnTo>
                  <a:lnTo>
                    <a:pt x="237" y="79"/>
                  </a:lnTo>
                  <a:lnTo>
                    <a:pt x="237" y="81"/>
                  </a:lnTo>
                  <a:lnTo>
                    <a:pt x="235" y="81"/>
                  </a:lnTo>
                  <a:lnTo>
                    <a:pt x="233" y="81"/>
                  </a:lnTo>
                  <a:lnTo>
                    <a:pt x="233" y="83"/>
                  </a:lnTo>
                  <a:lnTo>
                    <a:pt x="231" y="83"/>
                  </a:lnTo>
                  <a:lnTo>
                    <a:pt x="231" y="85"/>
                  </a:lnTo>
                  <a:lnTo>
                    <a:pt x="229" y="85"/>
                  </a:lnTo>
                  <a:lnTo>
                    <a:pt x="229" y="87"/>
                  </a:lnTo>
                  <a:lnTo>
                    <a:pt x="225" y="87"/>
                  </a:lnTo>
                  <a:lnTo>
                    <a:pt x="225" y="88"/>
                  </a:lnTo>
                  <a:lnTo>
                    <a:pt x="227" y="88"/>
                  </a:lnTo>
                  <a:lnTo>
                    <a:pt x="229" y="88"/>
                  </a:lnTo>
                  <a:lnTo>
                    <a:pt x="229" y="90"/>
                  </a:lnTo>
                  <a:lnTo>
                    <a:pt x="231" y="90"/>
                  </a:lnTo>
                  <a:lnTo>
                    <a:pt x="233" y="90"/>
                  </a:lnTo>
                  <a:lnTo>
                    <a:pt x="235" y="90"/>
                  </a:lnTo>
                  <a:lnTo>
                    <a:pt x="235" y="92"/>
                  </a:lnTo>
                  <a:lnTo>
                    <a:pt x="235" y="94"/>
                  </a:lnTo>
                  <a:lnTo>
                    <a:pt x="237" y="94"/>
                  </a:lnTo>
                  <a:lnTo>
                    <a:pt x="237" y="96"/>
                  </a:lnTo>
                  <a:lnTo>
                    <a:pt x="239" y="96"/>
                  </a:lnTo>
                  <a:lnTo>
                    <a:pt x="240" y="96"/>
                  </a:lnTo>
                  <a:lnTo>
                    <a:pt x="242" y="98"/>
                  </a:lnTo>
                  <a:lnTo>
                    <a:pt x="242" y="96"/>
                  </a:lnTo>
                  <a:lnTo>
                    <a:pt x="242" y="98"/>
                  </a:lnTo>
                  <a:lnTo>
                    <a:pt x="244" y="98"/>
                  </a:lnTo>
                  <a:lnTo>
                    <a:pt x="244" y="96"/>
                  </a:lnTo>
                  <a:lnTo>
                    <a:pt x="246" y="98"/>
                  </a:lnTo>
                  <a:lnTo>
                    <a:pt x="246" y="96"/>
                  </a:lnTo>
                  <a:lnTo>
                    <a:pt x="246" y="92"/>
                  </a:lnTo>
                  <a:lnTo>
                    <a:pt x="248" y="94"/>
                  </a:lnTo>
                  <a:lnTo>
                    <a:pt x="248" y="92"/>
                  </a:lnTo>
                  <a:lnTo>
                    <a:pt x="250" y="90"/>
                  </a:lnTo>
                  <a:lnTo>
                    <a:pt x="248" y="90"/>
                  </a:lnTo>
                  <a:lnTo>
                    <a:pt x="248" y="88"/>
                  </a:lnTo>
                  <a:lnTo>
                    <a:pt x="250" y="88"/>
                  </a:lnTo>
                  <a:lnTo>
                    <a:pt x="250" y="90"/>
                  </a:lnTo>
                  <a:lnTo>
                    <a:pt x="252" y="90"/>
                  </a:lnTo>
                  <a:lnTo>
                    <a:pt x="252" y="92"/>
                  </a:lnTo>
                  <a:lnTo>
                    <a:pt x="252" y="94"/>
                  </a:lnTo>
                  <a:lnTo>
                    <a:pt x="252" y="96"/>
                  </a:lnTo>
                  <a:lnTo>
                    <a:pt x="254" y="96"/>
                  </a:lnTo>
                  <a:lnTo>
                    <a:pt x="256" y="96"/>
                  </a:lnTo>
                  <a:lnTo>
                    <a:pt x="258" y="96"/>
                  </a:lnTo>
                  <a:lnTo>
                    <a:pt x="258" y="98"/>
                  </a:lnTo>
                  <a:lnTo>
                    <a:pt x="258" y="100"/>
                  </a:lnTo>
                  <a:lnTo>
                    <a:pt x="260" y="100"/>
                  </a:lnTo>
                  <a:lnTo>
                    <a:pt x="260" y="98"/>
                  </a:lnTo>
                  <a:lnTo>
                    <a:pt x="262" y="100"/>
                  </a:lnTo>
                  <a:lnTo>
                    <a:pt x="264" y="100"/>
                  </a:lnTo>
                  <a:lnTo>
                    <a:pt x="264" y="102"/>
                  </a:lnTo>
                  <a:lnTo>
                    <a:pt x="265" y="102"/>
                  </a:lnTo>
                  <a:lnTo>
                    <a:pt x="267" y="102"/>
                  </a:lnTo>
                  <a:lnTo>
                    <a:pt x="269" y="102"/>
                  </a:lnTo>
                  <a:lnTo>
                    <a:pt x="269" y="104"/>
                  </a:lnTo>
                  <a:lnTo>
                    <a:pt x="271" y="102"/>
                  </a:lnTo>
                  <a:lnTo>
                    <a:pt x="271" y="104"/>
                  </a:lnTo>
                  <a:lnTo>
                    <a:pt x="273" y="104"/>
                  </a:lnTo>
                  <a:lnTo>
                    <a:pt x="271" y="104"/>
                  </a:lnTo>
                  <a:lnTo>
                    <a:pt x="271" y="106"/>
                  </a:lnTo>
                  <a:lnTo>
                    <a:pt x="269" y="106"/>
                  </a:lnTo>
                  <a:lnTo>
                    <a:pt x="267" y="106"/>
                  </a:lnTo>
                  <a:lnTo>
                    <a:pt x="267" y="108"/>
                  </a:lnTo>
                  <a:lnTo>
                    <a:pt x="267" y="110"/>
                  </a:lnTo>
                  <a:lnTo>
                    <a:pt x="265" y="108"/>
                  </a:lnTo>
                  <a:lnTo>
                    <a:pt x="265" y="110"/>
                  </a:lnTo>
                  <a:lnTo>
                    <a:pt x="264" y="110"/>
                  </a:lnTo>
                  <a:lnTo>
                    <a:pt x="262" y="110"/>
                  </a:lnTo>
                  <a:lnTo>
                    <a:pt x="262" y="108"/>
                  </a:lnTo>
                  <a:lnTo>
                    <a:pt x="260" y="108"/>
                  </a:lnTo>
                  <a:lnTo>
                    <a:pt x="262" y="110"/>
                  </a:lnTo>
                  <a:lnTo>
                    <a:pt x="262" y="111"/>
                  </a:lnTo>
                  <a:lnTo>
                    <a:pt x="262" y="113"/>
                  </a:lnTo>
                  <a:lnTo>
                    <a:pt x="260" y="113"/>
                  </a:lnTo>
                  <a:lnTo>
                    <a:pt x="260" y="111"/>
                  </a:lnTo>
                  <a:lnTo>
                    <a:pt x="258" y="111"/>
                  </a:lnTo>
                  <a:lnTo>
                    <a:pt x="260" y="111"/>
                  </a:lnTo>
                  <a:lnTo>
                    <a:pt x="258" y="111"/>
                  </a:lnTo>
                  <a:lnTo>
                    <a:pt x="256" y="111"/>
                  </a:lnTo>
                  <a:lnTo>
                    <a:pt x="256" y="113"/>
                  </a:lnTo>
                  <a:lnTo>
                    <a:pt x="254" y="113"/>
                  </a:lnTo>
                  <a:lnTo>
                    <a:pt x="254" y="115"/>
                  </a:lnTo>
                  <a:lnTo>
                    <a:pt x="256" y="115"/>
                  </a:lnTo>
                  <a:lnTo>
                    <a:pt x="254" y="115"/>
                  </a:lnTo>
                  <a:lnTo>
                    <a:pt x="252" y="115"/>
                  </a:lnTo>
                  <a:lnTo>
                    <a:pt x="252" y="117"/>
                  </a:lnTo>
                  <a:lnTo>
                    <a:pt x="250" y="117"/>
                  </a:lnTo>
                  <a:lnTo>
                    <a:pt x="250" y="115"/>
                  </a:lnTo>
                  <a:lnTo>
                    <a:pt x="248" y="115"/>
                  </a:lnTo>
                  <a:lnTo>
                    <a:pt x="248" y="117"/>
                  </a:lnTo>
                  <a:lnTo>
                    <a:pt x="246" y="115"/>
                  </a:lnTo>
                  <a:lnTo>
                    <a:pt x="244" y="115"/>
                  </a:lnTo>
                  <a:lnTo>
                    <a:pt x="244" y="113"/>
                  </a:lnTo>
                  <a:lnTo>
                    <a:pt x="242" y="113"/>
                  </a:lnTo>
                  <a:lnTo>
                    <a:pt x="242" y="115"/>
                  </a:lnTo>
                  <a:lnTo>
                    <a:pt x="240" y="115"/>
                  </a:lnTo>
                  <a:lnTo>
                    <a:pt x="239" y="115"/>
                  </a:lnTo>
                  <a:lnTo>
                    <a:pt x="237" y="115"/>
                  </a:lnTo>
                  <a:lnTo>
                    <a:pt x="235" y="117"/>
                  </a:lnTo>
                  <a:lnTo>
                    <a:pt x="233" y="117"/>
                  </a:lnTo>
                  <a:lnTo>
                    <a:pt x="233" y="115"/>
                  </a:lnTo>
                  <a:lnTo>
                    <a:pt x="233" y="113"/>
                  </a:lnTo>
                  <a:lnTo>
                    <a:pt x="231" y="113"/>
                  </a:lnTo>
                  <a:lnTo>
                    <a:pt x="229" y="113"/>
                  </a:lnTo>
                  <a:lnTo>
                    <a:pt x="229" y="111"/>
                  </a:lnTo>
                  <a:lnTo>
                    <a:pt x="229" y="110"/>
                  </a:lnTo>
                  <a:lnTo>
                    <a:pt x="231" y="110"/>
                  </a:lnTo>
                  <a:lnTo>
                    <a:pt x="233" y="110"/>
                  </a:lnTo>
                  <a:lnTo>
                    <a:pt x="233" y="108"/>
                  </a:lnTo>
                  <a:lnTo>
                    <a:pt x="235" y="108"/>
                  </a:lnTo>
                  <a:lnTo>
                    <a:pt x="235" y="106"/>
                  </a:lnTo>
                  <a:lnTo>
                    <a:pt x="233" y="104"/>
                  </a:lnTo>
                  <a:lnTo>
                    <a:pt x="235" y="104"/>
                  </a:lnTo>
                  <a:lnTo>
                    <a:pt x="231" y="100"/>
                  </a:lnTo>
                  <a:lnTo>
                    <a:pt x="229" y="98"/>
                  </a:lnTo>
                  <a:lnTo>
                    <a:pt x="229" y="100"/>
                  </a:lnTo>
                  <a:lnTo>
                    <a:pt x="229" y="102"/>
                  </a:lnTo>
                  <a:lnTo>
                    <a:pt x="227" y="102"/>
                  </a:lnTo>
                  <a:lnTo>
                    <a:pt x="227" y="104"/>
                  </a:lnTo>
                  <a:lnTo>
                    <a:pt x="225" y="104"/>
                  </a:lnTo>
                  <a:lnTo>
                    <a:pt x="223" y="106"/>
                  </a:lnTo>
                  <a:lnTo>
                    <a:pt x="221" y="106"/>
                  </a:lnTo>
                  <a:lnTo>
                    <a:pt x="219" y="106"/>
                  </a:lnTo>
                  <a:lnTo>
                    <a:pt x="219" y="108"/>
                  </a:lnTo>
                  <a:lnTo>
                    <a:pt x="217" y="108"/>
                  </a:lnTo>
                  <a:lnTo>
                    <a:pt x="217" y="106"/>
                  </a:lnTo>
                  <a:lnTo>
                    <a:pt x="216" y="106"/>
                  </a:lnTo>
                  <a:lnTo>
                    <a:pt x="216" y="104"/>
                  </a:lnTo>
                  <a:lnTo>
                    <a:pt x="214" y="104"/>
                  </a:lnTo>
                  <a:lnTo>
                    <a:pt x="212" y="106"/>
                  </a:lnTo>
                  <a:lnTo>
                    <a:pt x="212" y="108"/>
                  </a:lnTo>
                  <a:lnTo>
                    <a:pt x="210" y="110"/>
                  </a:lnTo>
                  <a:lnTo>
                    <a:pt x="212" y="110"/>
                  </a:lnTo>
                  <a:lnTo>
                    <a:pt x="212" y="111"/>
                  </a:lnTo>
                  <a:lnTo>
                    <a:pt x="212" y="113"/>
                  </a:lnTo>
                  <a:lnTo>
                    <a:pt x="212" y="115"/>
                  </a:lnTo>
                  <a:lnTo>
                    <a:pt x="210" y="115"/>
                  </a:lnTo>
                  <a:lnTo>
                    <a:pt x="212" y="115"/>
                  </a:lnTo>
                  <a:lnTo>
                    <a:pt x="212" y="117"/>
                  </a:lnTo>
                  <a:lnTo>
                    <a:pt x="210" y="117"/>
                  </a:lnTo>
                  <a:lnTo>
                    <a:pt x="208" y="115"/>
                  </a:lnTo>
                  <a:lnTo>
                    <a:pt x="204" y="115"/>
                  </a:lnTo>
                  <a:lnTo>
                    <a:pt x="204" y="117"/>
                  </a:lnTo>
                  <a:lnTo>
                    <a:pt x="202" y="117"/>
                  </a:lnTo>
                  <a:lnTo>
                    <a:pt x="200" y="117"/>
                  </a:lnTo>
                  <a:lnTo>
                    <a:pt x="202" y="117"/>
                  </a:lnTo>
                  <a:lnTo>
                    <a:pt x="202" y="119"/>
                  </a:lnTo>
                  <a:lnTo>
                    <a:pt x="206" y="117"/>
                  </a:lnTo>
                  <a:lnTo>
                    <a:pt x="208" y="119"/>
                  </a:lnTo>
                  <a:lnTo>
                    <a:pt x="206" y="119"/>
                  </a:lnTo>
                  <a:lnTo>
                    <a:pt x="204" y="119"/>
                  </a:lnTo>
                  <a:lnTo>
                    <a:pt x="204" y="121"/>
                  </a:lnTo>
                  <a:lnTo>
                    <a:pt x="206" y="123"/>
                  </a:lnTo>
                  <a:lnTo>
                    <a:pt x="204" y="123"/>
                  </a:lnTo>
                  <a:lnTo>
                    <a:pt x="204" y="121"/>
                  </a:lnTo>
                  <a:lnTo>
                    <a:pt x="204" y="123"/>
                  </a:lnTo>
                  <a:lnTo>
                    <a:pt x="204" y="125"/>
                  </a:lnTo>
                  <a:lnTo>
                    <a:pt x="202" y="125"/>
                  </a:lnTo>
                  <a:lnTo>
                    <a:pt x="202" y="123"/>
                  </a:lnTo>
                  <a:lnTo>
                    <a:pt x="202" y="125"/>
                  </a:lnTo>
                  <a:lnTo>
                    <a:pt x="200" y="127"/>
                  </a:lnTo>
                  <a:lnTo>
                    <a:pt x="200" y="129"/>
                  </a:lnTo>
                  <a:lnTo>
                    <a:pt x="200" y="131"/>
                  </a:lnTo>
                  <a:lnTo>
                    <a:pt x="198" y="131"/>
                  </a:lnTo>
                  <a:lnTo>
                    <a:pt x="196" y="131"/>
                  </a:lnTo>
                  <a:lnTo>
                    <a:pt x="192" y="131"/>
                  </a:lnTo>
                  <a:lnTo>
                    <a:pt x="187" y="129"/>
                  </a:lnTo>
                  <a:lnTo>
                    <a:pt x="185" y="129"/>
                  </a:lnTo>
                  <a:lnTo>
                    <a:pt x="183" y="131"/>
                  </a:lnTo>
                  <a:lnTo>
                    <a:pt x="183" y="133"/>
                  </a:lnTo>
                  <a:lnTo>
                    <a:pt x="181" y="133"/>
                  </a:lnTo>
                  <a:lnTo>
                    <a:pt x="181" y="135"/>
                  </a:lnTo>
                  <a:lnTo>
                    <a:pt x="181" y="136"/>
                  </a:lnTo>
                  <a:lnTo>
                    <a:pt x="183" y="138"/>
                  </a:lnTo>
                  <a:lnTo>
                    <a:pt x="185" y="138"/>
                  </a:lnTo>
                  <a:lnTo>
                    <a:pt x="187" y="138"/>
                  </a:lnTo>
                  <a:lnTo>
                    <a:pt x="187" y="140"/>
                  </a:lnTo>
                  <a:lnTo>
                    <a:pt x="187" y="142"/>
                  </a:lnTo>
                  <a:lnTo>
                    <a:pt x="189" y="142"/>
                  </a:lnTo>
                  <a:lnTo>
                    <a:pt x="191" y="142"/>
                  </a:lnTo>
                  <a:lnTo>
                    <a:pt x="191" y="140"/>
                  </a:lnTo>
                  <a:lnTo>
                    <a:pt x="191" y="142"/>
                  </a:lnTo>
                  <a:lnTo>
                    <a:pt x="192" y="142"/>
                  </a:lnTo>
                  <a:lnTo>
                    <a:pt x="194" y="142"/>
                  </a:lnTo>
                  <a:lnTo>
                    <a:pt x="194" y="144"/>
                  </a:lnTo>
                  <a:lnTo>
                    <a:pt x="194" y="146"/>
                  </a:lnTo>
                  <a:lnTo>
                    <a:pt x="192" y="146"/>
                  </a:lnTo>
                  <a:lnTo>
                    <a:pt x="192" y="148"/>
                  </a:lnTo>
                  <a:lnTo>
                    <a:pt x="192" y="150"/>
                  </a:lnTo>
                  <a:lnTo>
                    <a:pt x="192" y="152"/>
                  </a:lnTo>
                  <a:lnTo>
                    <a:pt x="192" y="154"/>
                  </a:lnTo>
                  <a:lnTo>
                    <a:pt x="194" y="154"/>
                  </a:lnTo>
                  <a:lnTo>
                    <a:pt x="194" y="156"/>
                  </a:lnTo>
                  <a:lnTo>
                    <a:pt x="196" y="158"/>
                  </a:lnTo>
                  <a:lnTo>
                    <a:pt x="196" y="159"/>
                  </a:lnTo>
                  <a:lnTo>
                    <a:pt x="196" y="161"/>
                  </a:lnTo>
                  <a:lnTo>
                    <a:pt x="196" y="163"/>
                  </a:lnTo>
                  <a:lnTo>
                    <a:pt x="194" y="163"/>
                  </a:lnTo>
                  <a:lnTo>
                    <a:pt x="192" y="163"/>
                  </a:lnTo>
                  <a:lnTo>
                    <a:pt x="192" y="165"/>
                  </a:lnTo>
                  <a:lnTo>
                    <a:pt x="192" y="167"/>
                  </a:lnTo>
                  <a:lnTo>
                    <a:pt x="191" y="167"/>
                  </a:lnTo>
                  <a:lnTo>
                    <a:pt x="191" y="169"/>
                  </a:lnTo>
                  <a:lnTo>
                    <a:pt x="189" y="169"/>
                  </a:lnTo>
                  <a:lnTo>
                    <a:pt x="189" y="171"/>
                  </a:lnTo>
                  <a:lnTo>
                    <a:pt x="189" y="173"/>
                  </a:lnTo>
                  <a:lnTo>
                    <a:pt x="189" y="175"/>
                  </a:lnTo>
                  <a:lnTo>
                    <a:pt x="189" y="177"/>
                  </a:lnTo>
                  <a:lnTo>
                    <a:pt x="189" y="179"/>
                  </a:lnTo>
                  <a:lnTo>
                    <a:pt x="189" y="177"/>
                  </a:lnTo>
                  <a:lnTo>
                    <a:pt x="187" y="177"/>
                  </a:lnTo>
                  <a:lnTo>
                    <a:pt x="185" y="177"/>
                  </a:lnTo>
                  <a:lnTo>
                    <a:pt x="183" y="177"/>
                  </a:lnTo>
                  <a:lnTo>
                    <a:pt x="181" y="177"/>
                  </a:lnTo>
                  <a:lnTo>
                    <a:pt x="179" y="179"/>
                  </a:lnTo>
                  <a:lnTo>
                    <a:pt x="179" y="177"/>
                  </a:lnTo>
                  <a:lnTo>
                    <a:pt x="177" y="177"/>
                  </a:lnTo>
                  <a:lnTo>
                    <a:pt x="177" y="175"/>
                  </a:lnTo>
                  <a:lnTo>
                    <a:pt x="175" y="175"/>
                  </a:lnTo>
                  <a:lnTo>
                    <a:pt x="173" y="175"/>
                  </a:lnTo>
                  <a:lnTo>
                    <a:pt x="171" y="175"/>
                  </a:lnTo>
                  <a:lnTo>
                    <a:pt x="169" y="175"/>
                  </a:lnTo>
                  <a:lnTo>
                    <a:pt x="167" y="175"/>
                  </a:lnTo>
                  <a:lnTo>
                    <a:pt x="167" y="173"/>
                  </a:lnTo>
                  <a:lnTo>
                    <a:pt x="167" y="171"/>
                  </a:lnTo>
                  <a:lnTo>
                    <a:pt x="167" y="169"/>
                  </a:lnTo>
                  <a:lnTo>
                    <a:pt x="167" y="167"/>
                  </a:lnTo>
                  <a:lnTo>
                    <a:pt x="167" y="165"/>
                  </a:lnTo>
                  <a:lnTo>
                    <a:pt x="169" y="163"/>
                  </a:lnTo>
                  <a:lnTo>
                    <a:pt x="169" y="161"/>
                  </a:lnTo>
                  <a:lnTo>
                    <a:pt x="167" y="161"/>
                  </a:lnTo>
                  <a:lnTo>
                    <a:pt x="166" y="161"/>
                  </a:lnTo>
                  <a:lnTo>
                    <a:pt x="164" y="159"/>
                  </a:lnTo>
                  <a:lnTo>
                    <a:pt x="162" y="158"/>
                  </a:lnTo>
                  <a:lnTo>
                    <a:pt x="160" y="158"/>
                  </a:lnTo>
                  <a:lnTo>
                    <a:pt x="158" y="156"/>
                  </a:lnTo>
                  <a:lnTo>
                    <a:pt x="156" y="156"/>
                  </a:lnTo>
                  <a:lnTo>
                    <a:pt x="156" y="158"/>
                  </a:lnTo>
                  <a:lnTo>
                    <a:pt x="154" y="158"/>
                  </a:lnTo>
                  <a:lnTo>
                    <a:pt x="150" y="156"/>
                  </a:lnTo>
                  <a:lnTo>
                    <a:pt x="148" y="154"/>
                  </a:lnTo>
                  <a:lnTo>
                    <a:pt x="146" y="152"/>
                  </a:lnTo>
                  <a:lnTo>
                    <a:pt x="144" y="152"/>
                  </a:lnTo>
                  <a:lnTo>
                    <a:pt x="143" y="150"/>
                  </a:lnTo>
                  <a:lnTo>
                    <a:pt x="143" y="148"/>
                  </a:lnTo>
                  <a:lnTo>
                    <a:pt x="141" y="148"/>
                  </a:lnTo>
                  <a:lnTo>
                    <a:pt x="139" y="146"/>
                  </a:lnTo>
                  <a:lnTo>
                    <a:pt x="135" y="144"/>
                  </a:lnTo>
                  <a:lnTo>
                    <a:pt x="133" y="142"/>
                  </a:lnTo>
                  <a:lnTo>
                    <a:pt x="131" y="142"/>
                  </a:lnTo>
                  <a:lnTo>
                    <a:pt x="129" y="142"/>
                  </a:lnTo>
                  <a:lnTo>
                    <a:pt x="127" y="140"/>
                  </a:lnTo>
                  <a:lnTo>
                    <a:pt x="125" y="138"/>
                  </a:lnTo>
                  <a:lnTo>
                    <a:pt x="123" y="136"/>
                  </a:lnTo>
                  <a:lnTo>
                    <a:pt x="121" y="136"/>
                  </a:lnTo>
                  <a:lnTo>
                    <a:pt x="119" y="135"/>
                  </a:lnTo>
                  <a:lnTo>
                    <a:pt x="119" y="133"/>
                  </a:lnTo>
                  <a:lnTo>
                    <a:pt x="118" y="131"/>
                  </a:lnTo>
                  <a:lnTo>
                    <a:pt x="112" y="127"/>
                  </a:lnTo>
                  <a:lnTo>
                    <a:pt x="110" y="125"/>
                  </a:lnTo>
                  <a:lnTo>
                    <a:pt x="108" y="125"/>
                  </a:lnTo>
                  <a:lnTo>
                    <a:pt x="106" y="123"/>
                  </a:lnTo>
                  <a:lnTo>
                    <a:pt x="104" y="121"/>
                  </a:lnTo>
                  <a:lnTo>
                    <a:pt x="102" y="121"/>
                  </a:lnTo>
                  <a:lnTo>
                    <a:pt x="102" y="119"/>
                  </a:lnTo>
                  <a:lnTo>
                    <a:pt x="102" y="117"/>
                  </a:lnTo>
                  <a:lnTo>
                    <a:pt x="102" y="115"/>
                  </a:lnTo>
                  <a:lnTo>
                    <a:pt x="102" y="113"/>
                  </a:lnTo>
                  <a:lnTo>
                    <a:pt x="102" y="111"/>
                  </a:lnTo>
                  <a:lnTo>
                    <a:pt x="100" y="111"/>
                  </a:lnTo>
                  <a:lnTo>
                    <a:pt x="98" y="110"/>
                  </a:lnTo>
                  <a:lnTo>
                    <a:pt x="98" y="108"/>
                  </a:lnTo>
                  <a:lnTo>
                    <a:pt x="96" y="106"/>
                  </a:lnTo>
                  <a:lnTo>
                    <a:pt x="96" y="104"/>
                  </a:lnTo>
                  <a:lnTo>
                    <a:pt x="96" y="102"/>
                  </a:lnTo>
                  <a:lnTo>
                    <a:pt x="96" y="100"/>
                  </a:lnTo>
                  <a:lnTo>
                    <a:pt x="95" y="100"/>
                  </a:lnTo>
                  <a:lnTo>
                    <a:pt x="95" y="98"/>
                  </a:lnTo>
                  <a:lnTo>
                    <a:pt x="91" y="94"/>
                  </a:lnTo>
                  <a:lnTo>
                    <a:pt x="89" y="94"/>
                  </a:lnTo>
                  <a:lnTo>
                    <a:pt x="87" y="94"/>
                  </a:lnTo>
                  <a:lnTo>
                    <a:pt x="85" y="94"/>
                  </a:lnTo>
                  <a:lnTo>
                    <a:pt x="85" y="96"/>
                  </a:lnTo>
                  <a:lnTo>
                    <a:pt x="83" y="96"/>
                  </a:lnTo>
                  <a:lnTo>
                    <a:pt x="81" y="94"/>
                  </a:lnTo>
                  <a:lnTo>
                    <a:pt x="79" y="94"/>
                  </a:lnTo>
                  <a:lnTo>
                    <a:pt x="79" y="96"/>
                  </a:lnTo>
                  <a:lnTo>
                    <a:pt x="79" y="94"/>
                  </a:lnTo>
                  <a:lnTo>
                    <a:pt x="77" y="94"/>
                  </a:lnTo>
                  <a:lnTo>
                    <a:pt x="75" y="94"/>
                  </a:lnTo>
                  <a:lnTo>
                    <a:pt x="73" y="96"/>
                  </a:lnTo>
                  <a:lnTo>
                    <a:pt x="71" y="96"/>
                  </a:lnTo>
                  <a:lnTo>
                    <a:pt x="71" y="94"/>
                  </a:lnTo>
                  <a:lnTo>
                    <a:pt x="70" y="94"/>
                  </a:lnTo>
                  <a:lnTo>
                    <a:pt x="70" y="92"/>
                  </a:lnTo>
                  <a:lnTo>
                    <a:pt x="68" y="92"/>
                  </a:lnTo>
                  <a:lnTo>
                    <a:pt x="66" y="92"/>
                  </a:lnTo>
                  <a:lnTo>
                    <a:pt x="66" y="90"/>
                  </a:lnTo>
                  <a:lnTo>
                    <a:pt x="66" y="88"/>
                  </a:lnTo>
                  <a:lnTo>
                    <a:pt x="66" y="87"/>
                  </a:lnTo>
                  <a:lnTo>
                    <a:pt x="66" y="85"/>
                  </a:lnTo>
                  <a:lnTo>
                    <a:pt x="66" y="83"/>
                  </a:lnTo>
                  <a:lnTo>
                    <a:pt x="68" y="83"/>
                  </a:lnTo>
                  <a:lnTo>
                    <a:pt x="66" y="81"/>
                  </a:lnTo>
                  <a:lnTo>
                    <a:pt x="64" y="79"/>
                  </a:lnTo>
                  <a:lnTo>
                    <a:pt x="62" y="79"/>
                  </a:lnTo>
                  <a:lnTo>
                    <a:pt x="64" y="79"/>
                  </a:lnTo>
                  <a:lnTo>
                    <a:pt x="64" y="77"/>
                  </a:lnTo>
                  <a:lnTo>
                    <a:pt x="64" y="75"/>
                  </a:lnTo>
                  <a:lnTo>
                    <a:pt x="64" y="73"/>
                  </a:lnTo>
                  <a:lnTo>
                    <a:pt x="62" y="73"/>
                  </a:lnTo>
                  <a:lnTo>
                    <a:pt x="62" y="71"/>
                  </a:lnTo>
                  <a:lnTo>
                    <a:pt x="60" y="71"/>
                  </a:lnTo>
                  <a:lnTo>
                    <a:pt x="56" y="73"/>
                  </a:lnTo>
                  <a:lnTo>
                    <a:pt x="54" y="73"/>
                  </a:lnTo>
                  <a:lnTo>
                    <a:pt x="54" y="71"/>
                  </a:lnTo>
                  <a:lnTo>
                    <a:pt x="52" y="71"/>
                  </a:lnTo>
                  <a:lnTo>
                    <a:pt x="52" y="69"/>
                  </a:lnTo>
                  <a:lnTo>
                    <a:pt x="52" y="67"/>
                  </a:lnTo>
                  <a:lnTo>
                    <a:pt x="50" y="67"/>
                  </a:lnTo>
                  <a:lnTo>
                    <a:pt x="48" y="67"/>
                  </a:lnTo>
                  <a:lnTo>
                    <a:pt x="47" y="67"/>
                  </a:lnTo>
                  <a:lnTo>
                    <a:pt x="45" y="65"/>
                  </a:lnTo>
                  <a:lnTo>
                    <a:pt x="43" y="62"/>
                  </a:lnTo>
                  <a:lnTo>
                    <a:pt x="41" y="62"/>
                  </a:lnTo>
                  <a:lnTo>
                    <a:pt x="41" y="64"/>
                  </a:lnTo>
                  <a:lnTo>
                    <a:pt x="41" y="65"/>
                  </a:lnTo>
                  <a:lnTo>
                    <a:pt x="39" y="65"/>
                  </a:lnTo>
                  <a:lnTo>
                    <a:pt x="39" y="64"/>
                  </a:lnTo>
                  <a:lnTo>
                    <a:pt x="37" y="64"/>
                  </a:lnTo>
                  <a:lnTo>
                    <a:pt x="35" y="64"/>
                  </a:lnTo>
                  <a:lnTo>
                    <a:pt x="35" y="65"/>
                  </a:lnTo>
                  <a:lnTo>
                    <a:pt x="37" y="67"/>
                  </a:lnTo>
                  <a:lnTo>
                    <a:pt x="39" y="69"/>
                  </a:lnTo>
                  <a:lnTo>
                    <a:pt x="39" y="71"/>
                  </a:lnTo>
                  <a:lnTo>
                    <a:pt x="41" y="71"/>
                  </a:lnTo>
                  <a:lnTo>
                    <a:pt x="39" y="73"/>
                  </a:lnTo>
                  <a:lnTo>
                    <a:pt x="39" y="71"/>
                  </a:lnTo>
                  <a:lnTo>
                    <a:pt x="39" y="69"/>
                  </a:lnTo>
                  <a:lnTo>
                    <a:pt x="37" y="69"/>
                  </a:lnTo>
                  <a:lnTo>
                    <a:pt x="35" y="69"/>
                  </a:lnTo>
                  <a:lnTo>
                    <a:pt x="33" y="69"/>
                  </a:lnTo>
                  <a:lnTo>
                    <a:pt x="33" y="67"/>
                  </a:lnTo>
                  <a:lnTo>
                    <a:pt x="31" y="67"/>
                  </a:lnTo>
                  <a:lnTo>
                    <a:pt x="31" y="69"/>
                  </a:lnTo>
                  <a:lnTo>
                    <a:pt x="31" y="71"/>
                  </a:lnTo>
                  <a:lnTo>
                    <a:pt x="31" y="73"/>
                  </a:lnTo>
                  <a:lnTo>
                    <a:pt x="29" y="73"/>
                  </a:lnTo>
                  <a:lnTo>
                    <a:pt x="29" y="75"/>
                  </a:lnTo>
                  <a:lnTo>
                    <a:pt x="27" y="75"/>
                  </a:lnTo>
                  <a:lnTo>
                    <a:pt x="25" y="73"/>
                  </a:lnTo>
                  <a:lnTo>
                    <a:pt x="23" y="71"/>
                  </a:lnTo>
                  <a:lnTo>
                    <a:pt x="22" y="71"/>
                  </a:lnTo>
                  <a:lnTo>
                    <a:pt x="20" y="71"/>
                  </a:lnTo>
                  <a:lnTo>
                    <a:pt x="20" y="73"/>
                  </a:lnTo>
                  <a:lnTo>
                    <a:pt x="18" y="79"/>
                  </a:lnTo>
                  <a:lnTo>
                    <a:pt x="18" y="81"/>
                  </a:lnTo>
                  <a:lnTo>
                    <a:pt x="16" y="81"/>
                  </a:lnTo>
                  <a:lnTo>
                    <a:pt x="16" y="83"/>
                  </a:lnTo>
                  <a:lnTo>
                    <a:pt x="16" y="85"/>
                  </a:lnTo>
                  <a:lnTo>
                    <a:pt x="16" y="87"/>
                  </a:lnTo>
                  <a:lnTo>
                    <a:pt x="16" y="88"/>
                  </a:lnTo>
                  <a:lnTo>
                    <a:pt x="16" y="90"/>
                  </a:lnTo>
                  <a:lnTo>
                    <a:pt x="18" y="90"/>
                  </a:lnTo>
                  <a:lnTo>
                    <a:pt x="18" y="92"/>
                  </a:lnTo>
                  <a:lnTo>
                    <a:pt x="20" y="92"/>
                  </a:lnTo>
                  <a:lnTo>
                    <a:pt x="18" y="92"/>
                  </a:lnTo>
                  <a:lnTo>
                    <a:pt x="18" y="94"/>
                  </a:lnTo>
                  <a:lnTo>
                    <a:pt x="16" y="94"/>
                  </a:lnTo>
                  <a:lnTo>
                    <a:pt x="14" y="94"/>
                  </a:lnTo>
                  <a:lnTo>
                    <a:pt x="10" y="94"/>
                  </a:lnTo>
                  <a:lnTo>
                    <a:pt x="8" y="94"/>
                  </a:lnTo>
                  <a:lnTo>
                    <a:pt x="6" y="92"/>
                  </a:lnTo>
                  <a:lnTo>
                    <a:pt x="2" y="92"/>
                  </a:lnTo>
                  <a:lnTo>
                    <a:pt x="0" y="92"/>
                  </a:lnTo>
                  <a:lnTo>
                    <a:pt x="0" y="88"/>
                  </a:lnTo>
                  <a:lnTo>
                    <a:pt x="0" y="83"/>
                  </a:lnTo>
                  <a:lnTo>
                    <a:pt x="0" y="79"/>
                  </a:lnTo>
                  <a:lnTo>
                    <a:pt x="0" y="73"/>
                  </a:lnTo>
                  <a:lnTo>
                    <a:pt x="0" y="69"/>
                  </a:lnTo>
                  <a:lnTo>
                    <a:pt x="0" y="64"/>
                  </a:lnTo>
                  <a:lnTo>
                    <a:pt x="0" y="58"/>
                  </a:lnTo>
                  <a:lnTo>
                    <a:pt x="0" y="54"/>
                  </a:lnTo>
                  <a:lnTo>
                    <a:pt x="0" y="48"/>
                  </a:lnTo>
                  <a:lnTo>
                    <a:pt x="0" y="44"/>
                  </a:lnTo>
                  <a:lnTo>
                    <a:pt x="0" y="39"/>
                  </a:lnTo>
                  <a:lnTo>
                    <a:pt x="0" y="33"/>
                  </a:lnTo>
                  <a:lnTo>
                    <a:pt x="0" y="29"/>
                  </a:lnTo>
                  <a:lnTo>
                    <a:pt x="0" y="23"/>
                  </a:lnTo>
                  <a:lnTo>
                    <a:pt x="0" y="17"/>
                  </a:lnTo>
                  <a:lnTo>
                    <a:pt x="0" y="14"/>
                  </a:lnTo>
                  <a:lnTo>
                    <a:pt x="2" y="12"/>
                  </a:lnTo>
                  <a:lnTo>
                    <a:pt x="4" y="12"/>
                  </a:lnTo>
                  <a:lnTo>
                    <a:pt x="6" y="12"/>
                  </a:lnTo>
                  <a:lnTo>
                    <a:pt x="8" y="10"/>
                  </a:lnTo>
                  <a:lnTo>
                    <a:pt x="10" y="10"/>
                  </a:lnTo>
                  <a:lnTo>
                    <a:pt x="12" y="10"/>
                  </a:lnTo>
                  <a:lnTo>
                    <a:pt x="14" y="8"/>
                  </a:lnTo>
                  <a:lnTo>
                    <a:pt x="16" y="8"/>
                  </a:lnTo>
                  <a:lnTo>
                    <a:pt x="18" y="8"/>
                  </a:lnTo>
                  <a:lnTo>
                    <a:pt x="20" y="6"/>
                  </a:lnTo>
                  <a:lnTo>
                    <a:pt x="22" y="6"/>
                  </a:lnTo>
                  <a:lnTo>
                    <a:pt x="23" y="6"/>
                  </a:lnTo>
                  <a:lnTo>
                    <a:pt x="25" y="4"/>
                  </a:lnTo>
                  <a:lnTo>
                    <a:pt x="27" y="4"/>
                  </a:lnTo>
                  <a:lnTo>
                    <a:pt x="29" y="4"/>
                  </a:lnTo>
                  <a:lnTo>
                    <a:pt x="31" y="2"/>
                  </a:lnTo>
                  <a:lnTo>
                    <a:pt x="33" y="2"/>
                  </a:lnTo>
                  <a:lnTo>
                    <a:pt x="35" y="2"/>
                  </a:lnTo>
                  <a:lnTo>
                    <a:pt x="37" y="2"/>
                  </a:lnTo>
                  <a:lnTo>
                    <a:pt x="37" y="0"/>
                  </a:lnTo>
                  <a:lnTo>
                    <a:pt x="39" y="0"/>
                  </a:lnTo>
                  <a:lnTo>
                    <a:pt x="41" y="0"/>
                  </a:lnTo>
                  <a:lnTo>
                    <a:pt x="41" y="2"/>
                  </a:lnTo>
                  <a:lnTo>
                    <a:pt x="41" y="4"/>
                  </a:lnTo>
                  <a:lnTo>
                    <a:pt x="39" y="4"/>
                  </a:lnTo>
                  <a:lnTo>
                    <a:pt x="39" y="6"/>
                  </a:lnTo>
                  <a:lnTo>
                    <a:pt x="39" y="8"/>
                  </a:lnTo>
                  <a:lnTo>
                    <a:pt x="39" y="10"/>
                  </a:lnTo>
                  <a:lnTo>
                    <a:pt x="37" y="10"/>
                  </a:lnTo>
                  <a:lnTo>
                    <a:pt x="37" y="12"/>
                  </a:lnTo>
                  <a:lnTo>
                    <a:pt x="37" y="14"/>
                  </a:lnTo>
                  <a:lnTo>
                    <a:pt x="35" y="16"/>
                  </a:lnTo>
                  <a:lnTo>
                    <a:pt x="35" y="17"/>
                  </a:lnTo>
                  <a:lnTo>
                    <a:pt x="37" y="17"/>
                  </a:lnTo>
                  <a:lnTo>
                    <a:pt x="37" y="19"/>
                  </a:lnTo>
                  <a:lnTo>
                    <a:pt x="37" y="21"/>
                  </a:lnTo>
                  <a:lnTo>
                    <a:pt x="37" y="23"/>
                  </a:lnTo>
                  <a:lnTo>
                    <a:pt x="35" y="23"/>
                  </a:lnTo>
                  <a:lnTo>
                    <a:pt x="37" y="23"/>
                  </a:lnTo>
                  <a:lnTo>
                    <a:pt x="37" y="25"/>
                  </a:lnTo>
                  <a:close/>
                  <a:moveTo>
                    <a:pt x="233" y="102"/>
                  </a:moveTo>
                  <a:lnTo>
                    <a:pt x="233" y="100"/>
                  </a:lnTo>
                  <a:lnTo>
                    <a:pt x="233" y="10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9" name="Freeform 247"/>
            <p:cNvSpPr>
              <a:spLocks/>
            </p:cNvSpPr>
            <p:nvPr/>
          </p:nvSpPr>
          <p:spPr bwMode="auto">
            <a:xfrm>
              <a:off x="5343525" y="3665538"/>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0" name="Freeform 248"/>
            <p:cNvSpPr>
              <a:spLocks noEditPoints="1"/>
            </p:cNvSpPr>
            <p:nvPr/>
          </p:nvSpPr>
          <p:spPr bwMode="auto">
            <a:xfrm>
              <a:off x="3478213" y="4491038"/>
              <a:ext cx="6350" cy="20638"/>
            </a:xfrm>
            <a:custGeom>
              <a:avLst/>
              <a:gdLst>
                <a:gd name="T0" fmla="*/ 0 w 4"/>
                <a:gd name="T1" fmla="*/ 13 h 13"/>
                <a:gd name="T2" fmla="*/ 0 w 4"/>
                <a:gd name="T3" fmla="*/ 13 h 13"/>
                <a:gd name="T4" fmla="*/ 0 w 4"/>
                <a:gd name="T5" fmla="*/ 13 h 13"/>
                <a:gd name="T6" fmla="*/ 0 w 4"/>
                <a:gd name="T7" fmla="*/ 13 h 13"/>
                <a:gd name="T8" fmla="*/ 0 w 4"/>
                <a:gd name="T9" fmla="*/ 13 h 13"/>
                <a:gd name="T10" fmla="*/ 0 w 4"/>
                <a:gd name="T11" fmla="*/ 13 h 13"/>
                <a:gd name="T12" fmla="*/ 2 w 4"/>
                <a:gd name="T13" fmla="*/ 12 h 13"/>
                <a:gd name="T14" fmla="*/ 0 w 4"/>
                <a:gd name="T15" fmla="*/ 12 h 13"/>
                <a:gd name="T16" fmla="*/ 2 w 4"/>
                <a:gd name="T17" fmla="*/ 12 h 13"/>
                <a:gd name="T18" fmla="*/ 2 w 4"/>
                <a:gd name="T19" fmla="*/ 12 h 13"/>
                <a:gd name="T20" fmla="*/ 2 w 4"/>
                <a:gd name="T21" fmla="*/ 12 h 13"/>
                <a:gd name="T22" fmla="*/ 2 w 4"/>
                <a:gd name="T23" fmla="*/ 12 h 13"/>
                <a:gd name="T24" fmla="*/ 2 w 4"/>
                <a:gd name="T25" fmla="*/ 12 h 13"/>
                <a:gd name="T26" fmla="*/ 2 w 4"/>
                <a:gd name="T27" fmla="*/ 12 h 13"/>
                <a:gd name="T28" fmla="*/ 4 w 4"/>
                <a:gd name="T29" fmla="*/ 10 h 13"/>
                <a:gd name="T30" fmla="*/ 4 w 4"/>
                <a:gd name="T31" fmla="*/ 8 h 13"/>
                <a:gd name="T32" fmla="*/ 4 w 4"/>
                <a:gd name="T33" fmla="*/ 8 h 13"/>
                <a:gd name="T34" fmla="*/ 4 w 4"/>
                <a:gd name="T35" fmla="*/ 10 h 13"/>
                <a:gd name="T36" fmla="*/ 2 w 4"/>
                <a:gd name="T37" fmla="*/ 8 h 13"/>
                <a:gd name="T38" fmla="*/ 2 w 4"/>
                <a:gd name="T39" fmla="*/ 8 h 13"/>
                <a:gd name="T40" fmla="*/ 2 w 4"/>
                <a:gd name="T41" fmla="*/ 6 h 13"/>
                <a:gd name="T42" fmla="*/ 2 w 4"/>
                <a:gd name="T43" fmla="*/ 6 h 13"/>
                <a:gd name="T44" fmla="*/ 2 w 4"/>
                <a:gd name="T45" fmla="*/ 6 h 13"/>
                <a:gd name="T46" fmla="*/ 2 w 4"/>
                <a:gd name="T47" fmla="*/ 6 h 13"/>
                <a:gd name="T48" fmla="*/ 2 w 4"/>
                <a:gd name="T49" fmla="*/ 6 h 13"/>
                <a:gd name="T50" fmla="*/ 4 w 4"/>
                <a:gd name="T51" fmla="*/ 6 h 13"/>
                <a:gd name="T52" fmla="*/ 4 w 4"/>
                <a:gd name="T53" fmla="*/ 6 h 13"/>
                <a:gd name="T54" fmla="*/ 4 w 4"/>
                <a:gd name="T55" fmla="*/ 6 h 13"/>
                <a:gd name="T56" fmla="*/ 4 w 4"/>
                <a:gd name="T57" fmla="*/ 6 h 13"/>
                <a:gd name="T58" fmla="*/ 4 w 4"/>
                <a:gd name="T59" fmla="*/ 4 h 13"/>
                <a:gd name="T60" fmla="*/ 4 w 4"/>
                <a:gd name="T61" fmla="*/ 4 h 13"/>
                <a:gd name="T62" fmla="*/ 2 w 4"/>
                <a:gd name="T63" fmla="*/ 4 h 13"/>
                <a:gd name="T64" fmla="*/ 2 w 4"/>
                <a:gd name="T65" fmla="*/ 2 h 13"/>
                <a:gd name="T66" fmla="*/ 2 w 4"/>
                <a:gd name="T67" fmla="*/ 2 h 13"/>
                <a:gd name="T68" fmla="*/ 2 w 4"/>
                <a:gd name="T69" fmla="*/ 2 h 13"/>
                <a:gd name="T70" fmla="*/ 4 w 4"/>
                <a:gd name="T71" fmla="*/ 0 h 13"/>
                <a:gd name="T72" fmla="*/ 4 w 4"/>
                <a:gd name="T73" fmla="*/ 0 h 13"/>
                <a:gd name="T74" fmla="*/ 4 w 4"/>
                <a:gd name="T75" fmla="*/ 0 h 13"/>
                <a:gd name="T76" fmla="*/ 4 w 4"/>
                <a:gd name="T77" fmla="*/ 0 h 13"/>
                <a:gd name="T78" fmla="*/ 4 w 4"/>
                <a:gd name="T79" fmla="*/ 2 h 13"/>
                <a:gd name="T80" fmla="*/ 4 w 4"/>
                <a:gd name="T81"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 h="13">
                  <a:moveTo>
                    <a:pt x="0" y="13"/>
                  </a:moveTo>
                  <a:lnTo>
                    <a:pt x="0" y="13"/>
                  </a:lnTo>
                  <a:lnTo>
                    <a:pt x="0" y="13"/>
                  </a:lnTo>
                  <a:lnTo>
                    <a:pt x="0" y="13"/>
                  </a:lnTo>
                  <a:lnTo>
                    <a:pt x="0" y="13"/>
                  </a:lnTo>
                  <a:lnTo>
                    <a:pt x="0" y="13"/>
                  </a:lnTo>
                  <a:lnTo>
                    <a:pt x="0" y="13"/>
                  </a:lnTo>
                  <a:lnTo>
                    <a:pt x="0" y="13"/>
                  </a:lnTo>
                  <a:lnTo>
                    <a:pt x="0" y="13"/>
                  </a:lnTo>
                  <a:lnTo>
                    <a:pt x="0" y="13"/>
                  </a:lnTo>
                  <a:lnTo>
                    <a:pt x="0" y="13"/>
                  </a:lnTo>
                  <a:lnTo>
                    <a:pt x="0" y="13"/>
                  </a:lnTo>
                  <a:lnTo>
                    <a:pt x="0" y="13"/>
                  </a:lnTo>
                  <a:close/>
                  <a:moveTo>
                    <a:pt x="2" y="12"/>
                  </a:moveTo>
                  <a:lnTo>
                    <a:pt x="0" y="12"/>
                  </a:lnTo>
                  <a:lnTo>
                    <a:pt x="0" y="12"/>
                  </a:lnTo>
                  <a:lnTo>
                    <a:pt x="0" y="12"/>
                  </a:lnTo>
                  <a:lnTo>
                    <a:pt x="2" y="12"/>
                  </a:lnTo>
                  <a:lnTo>
                    <a:pt x="2" y="12"/>
                  </a:lnTo>
                  <a:lnTo>
                    <a:pt x="2" y="12"/>
                  </a:lnTo>
                  <a:lnTo>
                    <a:pt x="2" y="12"/>
                  </a:lnTo>
                  <a:lnTo>
                    <a:pt x="2" y="12"/>
                  </a:lnTo>
                  <a:lnTo>
                    <a:pt x="2" y="12"/>
                  </a:lnTo>
                  <a:lnTo>
                    <a:pt x="2" y="12"/>
                  </a:lnTo>
                  <a:lnTo>
                    <a:pt x="2" y="12"/>
                  </a:lnTo>
                  <a:lnTo>
                    <a:pt x="2" y="12"/>
                  </a:lnTo>
                  <a:lnTo>
                    <a:pt x="2" y="12"/>
                  </a:lnTo>
                  <a:lnTo>
                    <a:pt x="2" y="12"/>
                  </a:lnTo>
                  <a:lnTo>
                    <a:pt x="2" y="12"/>
                  </a:lnTo>
                  <a:close/>
                  <a:moveTo>
                    <a:pt x="4" y="10"/>
                  </a:moveTo>
                  <a:lnTo>
                    <a:pt x="4" y="10"/>
                  </a:lnTo>
                  <a:lnTo>
                    <a:pt x="4" y="8"/>
                  </a:lnTo>
                  <a:lnTo>
                    <a:pt x="4" y="8"/>
                  </a:lnTo>
                  <a:lnTo>
                    <a:pt x="4" y="8"/>
                  </a:lnTo>
                  <a:lnTo>
                    <a:pt x="4" y="10"/>
                  </a:lnTo>
                  <a:lnTo>
                    <a:pt x="4" y="10"/>
                  </a:lnTo>
                  <a:close/>
                  <a:moveTo>
                    <a:pt x="2" y="6"/>
                  </a:moveTo>
                  <a:lnTo>
                    <a:pt x="2" y="8"/>
                  </a:lnTo>
                  <a:lnTo>
                    <a:pt x="2" y="8"/>
                  </a:lnTo>
                  <a:lnTo>
                    <a:pt x="2" y="8"/>
                  </a:lnTo>
                  <a:lnTo>
                    <a:pt x="2" y="8"/>
                  </a:lnTo>
                  <a:lnTo>
                    <a:pt x="2" y="6"/>
                  </a:lnTo>
                  <a:lnTo>
                    <a:pt x="2" y="6"/>
                  </a:lnTo>
                  <a:lnTo>
                    <a:pt x="2" y="6"/>
                  </a:lnTo>
                  <a:lnTo>
                    <a:pt x="2" y="6"/>
                  </a:lnTo>
                  <a:lnTo>
                    <a:pt x="2" y="6"/>
                  </a:lnTo>
                  <a:lnTo>
                    <a:pt x="2" y="6"/>
                  </a:lnTo>
                  <a:lnTo>
                    <a:pt x="2" y="6"/>
                  </a:lnTo>
                  <a:lnTo>
                    <a:pt x="2" y="6"/>
                  </a:lnTo>
                  <a:lnTo>
                    <a:pt x="2" y="6"/>
                  </a:lnTo>
                  <a:lnTo>
                    <a:pt x="2" y="6"/>
                  </a:lnTo>
                  <a:lnTo>
                    <a:pt x="4" y="6"/>
                  </a:lnTo>
                  <a:lnTo>
                    <a:pt x="4" y="6"/>
                  </a:lnTo>
                  <a:lnTo>
                    <a:pt x="4" y="6"/>
                  </a:lnTo>
                  <a:lnTo>
                    <a:pt x="4" y="6"/>
                  </a:lnTo>
                  <a:lnTo>
                    <a:pt x="4" y="6"/>
                  </a:lnTo>
                  <a:lnTo>
                    <a:pt x="4" y="6"/>
                  </a:lnTo>
                  <a:lnTo>
                    <a:pt x="4" y="6"/>
                  </a:lnTo>
                  <a:lnTo>
                    <a:pt x="2" y="6"/>
                  </a:lnTo>
                  <a:close/>
                  <a:moveTo>
                    <a:pt x="4" y="4"/>
                  </a:moveTo>
                  <a:lnTo>
                    <a:pt x="4" y="4"/>
                  </a:lnTo>
                  <a:lnTo>
                    <a:pt x="4" y="4"/>
                  </a:lnTo>
                  <a:lnTo>
                    <a:pt x="2" y="4"/>
                  </a:lnTo>
                  <a:lnTo>
                    <a:pt x="2" y="4"/>
                  </a:lnTo>
                  <a:lnTo>
                    <a:pt x="2" y="2"/>
                  </a:lnTo>
                  <a:lnTo>
                    <a:pt x="2" y="2"/>
                  </a:lnTo>
                  <a:lnTo>
                    <a:pt x="2" y="2"/>
                  </a:lnTo>
                  <a:lnTo>
                    <a:pt x="2" y="2"/>
                  </a:lnTo>
                  <a:lnTo>
                    <a:pt x="2" y="2"/>
                  </a:lnTo>
                  <a:lnTo>
                    <a:pt x="2" y="2"/>
                  </a:lnTo>
                  <a:lnTo>
                    <a:pt x="2" y="0"/>
                  </a:lnTo>
                  <a:lnTo>
                    <a:pt x="4" y="0"/>
                  </a:lnTo>
                  <a:lnTo>
                    <a:pt x="4" y="0"/>
                  </a:lnTo>
                  <a:lnTo>
                    <a:pt x="4" y="0"/>
                  </a:lnTo>
                  <a:lnTo>
                    <a:pt x="4" y="0"/>
                  </a:lnTo>
                  <a:lnTo>
                    <a:pt x="4" y="0"/>
                  </a:lnTo>
                  <a:lnTo>
                    <a:pt x="4" y="0"/>
                  </a:lnTo>
                  <a:lnTo>
                    <a:pt x="4" y="0"/>
                  </a:lnTo>
                  <a:lnTo>
                    <a:pt x="4" y="0"/>
                  </a:lnTo>
                  <a:lnTo>
                    <a:pt x="4" y="2"/>
                  </a:lnTo>
                  <a:lnTo>
                    <a:pt x="4" y="2"/>
                  </a:lnTo>
                  <a:lnTo>
                    <a:pt x="4" y="4"/>
                  </a:lnTo>
                  <a:lnTo>
                    <a:pt x="4"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1" name="Freeform 249"/>
            <p:cNvSpPr>
              <a:spLocks noEditPoints="1"/>
            </p:cNvSpPr>
            <p:nvPr/>
          </p:nvSpPr>
          <p:spPr bwMode="auto">
            <a:xfrm>
              <a:off x="3176588" y="4521200"/>
              <a:ext cx="341313" cy="295275"/>
            </a:xfrm>
            <a:custGeom>
              <a:avLst/>
              <a:gdLst>
                <a:gd name="T0" fmla="*/ 196 w 215"/>
                <a:gd name="T1" fmla="*/ 60 h 186"/>
                <a:gd name="T2" fmla="*/ 198 w 215"/>
                <a:gd name="T3" fmla="*/ 58 h 186"/>
                <a:gd name="T4" fmla="*/ 200 w 215"/>
                <a:gd name="T5" fmla="*/ 52 h 186"/>
                <a:gd name="T6" fmla="*/ 198 w 215"/>
                <a:gd name="T7" fmla="*/ 52 h 186"/>
                <a:gd name="T8" fmla="*/ 173 w 215"/>
                <a:gd name="T9" fmla="*/ 35 h 186"/>
                <a:gd name="T10" fmla="*/ 148 w 215"/>
                <a:gd name="T11" fmla="*/ 23 h 186"/>
                <a:gd name="T12" fmla="*/ 148 w 215"/>
                <a:gd name="T13" fmla="*/ 21 h 186"/>
                <a:gd name="T14" fmla="*/ 104 w 215"/>
                <a:gd name="T15" fmla="*/ 8 h 186"/>
                <a:gd name="T16" fmla="*/ 140 w 215"/>
                <a:gd name="T17" fmla="*/ 6 h 186"/>
                <a:gd name="T18" fmla="*/ 69 w 215"/>
                <a:gd name="T19" fmla="*/ 14 h 186"/>
                <a:gd name="T20" fmla="*/ 81 w 215"/>
                <a:gd name="T21" fmla="*/ 25 h 186"/>
                <a:gd name="T22" fmla="*/ 108 w 215"/>
                <a:gd name="T23" fmla="*/ 25 h 186"/>
                <a:gd name="T24" fmla="*/ 121 w 215"/>
                <a:gd name="T25" fmla="*/ 33 h 186"/>
                <a:gd name="T26" fmla="*/ 142 w 215"/>
                <a:gd name="T27" fmla="*/ 33 h 186"/>
                <a:gd name="T28" fmla="*/ 146 w 215"/>
                <a:gd name="T29" fmla="*/ 27 h 186"/>
                <a:gd name="T30" fmla="*/ 165 w 215"/>
                <a:gd name="T31" fmla="*/ 25 h 186"/>
                <a:gd name="T32" fmla="*/ 177 w 215"/>
                <a:gd name="T33" fmla="*/ 25 h 186"/>
                <a:gd name="T34" fmla="*/ 167 w 215"/>
                <a:gd name="T35" fmla="*/ 29 h 186"/>
                <a:gd name="T36" fmla="*/ 167 w 215"/>
                <a:gd name="T37" fmla="*/ 37 h 186"/>
                <a:gd name="T38" fmla="*/ 177 w 215"/>
                <a:gd name="T39" fmla="*/ 39 h 186"/>
                <a:gd name="T40" fmla="*/ 179 w 215"/>
                <a:gd name="T41" fmla="*/ 37 h 186"/>
                <a:gd name="T42" fmla="*/ 186 w 215"/>
                <a:gd name="T43" fmla="*/ 41 h 186"/>
                <a:gd name="T44" fmla="*/ 198 w 215"/>
                <a:gd name="T45" fmla="*/ 44 h 186"/>
                <a:gd name="T46" fmla="*/ 194 w 215"/>
                <a:gd name="T47" fmla="*/ 52 h 186"/>
                <a:gd name="T48" fmla="*/ 190 w 215"/>
                <a:gd name="T49" fmla="*/ 60 h 186"/>
                <a:gd name="T50" fmla="*/ 206 w 215"/>
                <a:gd name="T51" fmla="*/ 58 h 186"/>
                <a:gd name="T52" fmla="*/ 206 w 215"/>
                <a:gd name="T53" fmla="*/ 71 h 186"/>
                <a:gd name="T54" fmla="*/ 208 w 215"/>
                <a:gd name="T55" fmla="*/ 85 h 186"/>
                <a:gd name="T56" fmla="*/ 194 w 215"/>
                <a:gd name="T57" fmla="*/ 96 h 186"/>
                <a:gd name="T58" fmla="*/ 202 w 215"/>
                <a:gd name="T59" fmla="*/ 119 h 186"/>
                <a:gd name="T60" fmla="*/ 181 w 215"/>
                <a:gd name="T61" fmla="*/ 131 h 186"/>
                <a:gd name="T62" fmla="*/ 169 w 215"/>
                <a:gd name="T63" fmla="*/ 135 h 186"/>
                <a:gd name="T64" fmla="*/ 154 w 215"/>
                <a:gd name="T65" fmla="*/ 133 h 186"/>
                <a:gd name="T66" fmla="*/ 136 w 215"/>
                <a:gd name="T67" fmla="*/ 129 h 186"/>
                <a:gd name="T68" fmla="*/ 146 w 215"/>
                <a:gd name="T69" fmla="*/ 146 h 186"/>
                <a:gd name="T70" fmla="*/ 158 w 215"/>
                <a:gd name="T71" fmla="*/ 161 h 186"/>
                <a:gd name="T72" fmla="*/ 142 w 215"/>
                <a:gd name="T73" fmla="*/ 173 h 186"/>
                <a:gd name="T74" fmla="*/ 127 w 215"/>
                <a:gd name="T75" fmla="*/ 184 h 186"/>
                <a:gd name="T76" fmla="*/ 112 w 215"/>
                <a:gd name="T77" fmla="*/ 183 h 186"/>
                <a:gd name="T78" fmla="*/ 98 w 215"/>
                <a:gd name="T79" fmla="*/ 163 h 186"/>
                <a:gd name="T80" fmla="*/ 88 w 215"/>
                <a:gd name="T81" fmla="*/ 152 h 186"/>
                <a:gd name="T82" fmla="*/ 90 w 215"/>
                <a:gd name="T83" fmla="*/ 131 h 186"/>
                <a:gd name="T84" fmla="*/ 88 w 215"/>
                <a:gd name="T85" fmla="*/ 110 h 186"/>
                <a:gd name="T86" fmla="*/ 85 w 215"/>
                <a:gd name="T87" fmla="*/ 96 h 186"/>
                <a:gd name="T88" fmla="*/ 65 w 215"/>
                <a:gd name="T89" fmla="*/ 98 h 186"/>
                <a:gd name="T90" fmla="*/ 46 w 215"/>
                <a:gd name="T91" fmla="*/ 85 h 186"/>
                <a:gd name="T92" fmla="*/ 27 w 215"/>
                <a:gd name="T93" fmla="*/ 85 h 186"/>
                <a:gd name="T94" fmla="*/ 14 w 215"/>
                <a:gd name="T95" fmla="*/ 71 h 186"/>
                <a:gd name="T96" fmla="*/ 10 w 215"/>
                <a:gd name="T97" fmla="*/ 52 h 186"/>
                <a:gd name="T98" fmla="*/ 6 w 215"/>
                <a:gd name="T99" fmla="*/ 39 h 186"/>
                <a:gd name="T100" fmla="*/ 19 w 215"/>
                <a:gd name="T101" fmla="*/ 14 h 186"/>
                <a:gd name="T102" fmla="*/ 23 w 215"/>
                <a:gd name="T103" fmla="*/ 10 h 186"/>
                <a:gd name="T104" fmla="*/ 27 w 215"/>
                <a:gd name="T105" fmla="*/ 25 h 186"/>
                <a:gd name="T106" fmla="*/ 23 w 215"/>
                <a:gd name="T107" fmla="*/ 44 h 186"/>
                <a:gd name="T108" fmla="*/ 31 w 215"/>
                <a:gd name="T109" fmla="*/ 50 h 186"/>
                <a:gd name="T110" fmla="*/ 31 w 215"/>
                <a:gd name="T111" fmla="*/ 33 h 186"/>
                <a:gd name="T112" fmla="*/ 40 w 215"/>
                <a:gd name="T113" fmla="*/ 17 h 186"/>
                <a:gd name="T114" fmla="*/ 52 w 215"/>
                <a:gd name="T115" fmla="*/ 14 h 186"/>
                <a:gd name="T116" fmla="*/ 56 w 215"/>
                <a:gd name="T117" fmla="*/ 1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5" h="186">
                  <a:moveTo>
                    <a:pt x="190" y="60"/>
                  </a:moveTo>
                  <a:lnTo>
                    <a:pt x="192" y="60"/>
                  </a:lnTo>
                  <a:lnTo>
                    <a:pt x="192" y="62"/>
                  </a:lnTo>
                  <a:lnTo>
                    <a:pt x="192" y="60"/>
                  </a:lnTo>
                  <a:lnTo>
                    <a:pt x="190" y="60"/>
                  </a:lnTo>
                  <a:lnTo>
                    <a:pt x="188" y="60"/>
                  </a:lnTo>
                  <a:lnTo>
                    <a:pt x="190" y="60"/>
                  </a:lnTo>
                  <a:close/>
                  <a:moveTo>
                    <a:pt x="196" y="60"/>
                  </a:moveTo>
                  <a:lnTo>
                    <a:pt x="194" y="60"/>
                  </a:lnTo>
                  <a:lnTo>
                    <a:pt x="192" y="60"/>
                  </a:lnTo>
                  <a:lnTo>
                    <a:pt x="194" y="60"/>
                  </a:lnTo>
                  <a:lnTo>
                    <a:pt x="194" y="58"/>
                  </a:lnTo>
                  <a:lnTo>
                    <a:pt x="196" y="58"/>
                  </a:lnTo>
                  <a:lnTo>
                    <a:pt x="196" y="60"/>
                  </a:lnTo>
                  <a:close/>
                  <a:moveTo>
                    <a:pt x="202" y="58"/>
                  </a:moveTo>
                  <a:lnTo>
                    <a:pt x="204" y="58"/>
                  </a:lnTo>
                  <a:lnTo>
                    <a:pt x="202" y="58"/>
                  </a:lnTo>
                  <a:lnTo>
                    <a:pt x="200" y="58"/>
                  </a:lnTo>
                  <a:lnTo>
                    <a:pt x="200" y="56"/>
                  </a:lnTo>
                  <a:lnTo>
                    <a:pt x="202" y="56"/>
                  </a:lnTo>
                  <a:lnTo>
                    <a:pt x="202" y="58"/>
                  </a:lnTo>
                  <a:close/>
                  <a:moveTo>
                    <a:pt x="202" y="54"/>
                  </a:moveTo>
                  <a:lnTo>
                    <a:pt x="200" y="54"/>
                  </a:lnTo>
                  <a:lnTo>
                    <a:pt x="202" y="54"/>
                  </a:lnTo>
                  <a:lnTo>
                    <a:pt x="202" y="56"/>
                  </a:lnTo>
                  <a:lnTo>
                    <a:pt x="200" y="56"/>
                  </a:lnTo>
                  <a:lnTo>
                    <a:pt x="200" y="58"/>
                  </a:lnTo>
                  <a:lnTo>
                    <a:pt x="198" y="58"/>
                  </a:lnTo>
                  <a:lnTo>
                    <a:pt x="196" y="58"/>
                  </a:lnTo>
                  <a:lnTo>
                    <a:pt x="194" y="58"/>
                  </a:lnTo>
                  <a:lnTo>
                    <a:pt x="194" y="60"/>
                  </a:lnTo>
                  <a:lnTo>
                    <a:pt x="194" y="58"/>
                  </a:lnTo>
                  <a:lnTo>
                    <a:pt x="194" y="56"/>
                  </a:lnTo>
                  <a:lnTo>
                    <a:pt x="196" y="56"/>
                  </a:lnTo>
                  <a:lnTo>
                    <a:pt x="198" y="56"/>
                  </a:lnTo>
                  <a:lnTo>
                    <a:pt x="198" y="54"/>
                  </a:lnTo>
                  <a:lnTo>
                    <a:pt x="200" y="54"/>
                  </a:lnTo>
                  <a:lnTo>
                    <a:pt x="202" y="54"/>
                  </a:lnTo>
                  <a:close/>
                  <a:moveTo>
                    <a:pt x="196" y="56"/>
                  </a:moveTo>
                  <a:lnTo>
                    <a:pt x="196" y="54"/>
                  </a:lnTo>
                  <a:lnTo>
                    <a:pt x="198" y="52"/>
                  </a:lnTo>
                  <a:lnTo>
                    <a:pt x="200" y="52"/>
                  </a:lnTo>
                  <a:lnTo>
                    <a:pt x="198" y="52"/>
                  </a:lnTo>
                  <a:lnTo>
                    <a:pt x="200" y="52"/>
                  </a:lnTo>
                  <a:lnTo>
                    <a:pt x="198" y="54"/>
                  </a:lnTo>
                  <a:lnTo>
                    <a:pt x="196" y="56"/>
                  </a:lnTo>
                  <a:close/>
                  <a:moveTo>
                    <a:pt x="200" y="52"/>
                  </a:moveTo>
                  <a:lnTo>
                    <a:pt x="198" y="52"/>
                  </a:lnTo>
                  <a:lnTo>
                    <a:pt x="196" y="54"/>
                  </a:lnTo>
                  <a:lnTo>
                    <a:pt x="196" y="52"/>
                  </a:lnTo>
                  <a:lnTo>
                    <a:pt x="198" y="52"/>
                  </a:lnTo>
                  <a:lnTo>
                    <a:pt x="198" y="50"/>
                  </a:lnTo>
                  <a:lnTo>
                    <a:pt x="200" y="50"/>
                  </a:lnTo>
                  <a:lnTo>
                    <a:pt x="200" y="52"/>
                  </a:lnTo>
                  <a:close/>
                  <a:moveTo>
                    <a:pt x="198" y="50"/>
                  </a:moveTo>
                  <a:lnTo>
                    <a:pt x="198" y="52"/>
                  </a:lnTo>
                  <a:lnTo>
                    <a:pt x="198" y="50"/>
                  </a:lnTo>
                  <a:lnTo>
                    <a:pt x="200" y="50"/>
                  </a:lnTo>
                  <a:lnTo>
                    <a:pt x="198" y="50"/>
                  </a:lnTo>
                  <a:close/>
                  <a:moveTo>
                    <a:pt x="202" y="50"/>
                  </a:moveTo>
                  <a:lnTo>
                    <a:pt x="200" y="50"/>
                  </a:lnTo>
                  <a:lnTo>
                    <a:pt x="200" y="48"/>
                  </a:lnTo>
                  <a:lnTo>
                    <a:pt x="202" y="48"/>
                  </a:lnTo>
                  <a:lnTo>
                    <a:pt x="202" y="50"/>
                  </a:lnTo>
                  <a:close/>
                  <a:moveTo>
                    <a:pt x="175" y="39"/>
                  </a:moveTo>
                  <a:lnTo>
                    <a:pt x="175" y="37"/>
                  </a:lnTo>
                  <a:lnTo>
                    <a:pt x="175" y="39"/>
                  </a:lnTo>
                  <a:close/>
                  <a:moveTo>
                    <a:pt x="175" y="37"/>
                  </a:moveTo>
                  <a:lnTo>
                    <a:pt x="173" y="37"/>
                  </a:lnTo>
                  <a:lnTo>
                    <a:pt x="173" y="35"/>
                  </a:lnTo>
                  <a:lnTo>
                    <a:pt x="175" y="35"/>
                  </a:lnTo>
                  <a:lnTo>
                    <a:pt x="175" y="37"/>
                  </a:lnTo>
                  <a:close/>
                  <a:moveTo>
                    <a:pt x="177" y="37"/>
                  </a:moveTo>
                  <a:lnTo>
                    <a:pt x="177" y="35"/>
                  </a:lnTo>
                  <a:lnTo>
                    <a:pt x="177" y="37"/>
                  </a:lnTo>
                  <a:close/>
                  <a:moveTo>
                    <a:pt x="171" y="31"/>
                  </a:moveTo>
                  <a:lnTo>
                    <a:pt x="169" y="31"/>
                  </a:lnTo>
                  <a:lnTo>
                    <a:pt x="169" y="29"/>
                  </a:lnTo>
                  <a:lnTo>
                    <a:pt x="167" y="29"/>
                  </a:lnTo>
                  <a:lnTo>
                    <a:pt x="169" y="29"/>
                  </a:lnTo>
                  <a:lnTo>
                    <a:pt x="171" y="31"/>
                  </a:lnTo>
                  <a:close/>
                  <a:moveTo>
                    <a:pt x="150" y="25"/>
                  </a:moveTo>
                  <a:lnTo>
                    <a:pt x="150" y="23"/>
                  </a:lnTo>
                  <a:lnTo>
                    <a:pt x="148" y="23"/>
                  </a:lnTo>
                  <a:lnTo>
                    <a:pt x="150" y="23"/>
                  </a:lnTo>
                  <a:lnTo>
                    <a:pt x="150" y="25"/>
                  </a:lnTo>
                  <a:close/>
                  <a:moveTo>
                    <a:pt x="129" y="21"/>
                  </a:moveTo>
                  <a:lnTo>
                    <a:pt x="127" y="21"/>
                  </a:lnTo>
                  <a:lnTo>
                    <a:pt x="127" y="19"/>
                  </a:lnTo>
                  <a:lnTo>
                    <a:pt x="129" y="21"/>
                  </a:lnTo>
                  <a:close/>
                  <a:moveTo>
                    <a:pt x="152" y="19"/>
                  </a:moveTo>
                  <a:lnTo>
                    <a:pt x="152" y="21"/>
                  </a:lnTo>
                  <a:lnTo>
                    <a:pt x="152" y="19"/>
                  </a:lnTo>
                  <a:lnTo>
                    <a:pt x="152" y="21"/>
                  </a:lnTo>
                  <a:lnTo>
                    <a:pt x="150" y="21"/>
                  </a:lnTo>
                  <a:lnTo>
                    <a:pt x="148" y="21"/>
                  </a:lnTo>
                  <a:lnTo>
                    <a:pt x="148" y="23"/>
                  </a:lnTo>
                  <a:lnTo>
                    <a:pt x="148" y="21"/>
                  </a:lnTo>
                  <a:lnTo>
                    <a:pt x="146" y="21"/>
                  </a:lnTo>
                  <a:lnTo>
                    <a:pt x="144" y="21"/>
                  </a:lnTo>
                  <a:lnTo>
                    <a:pt x="142" y="21"/>
                  </a:lnTo>
                  <a:lnTo>
                    <a:pt x="142" y="19"/>
                  </a:lnTo>
                  <a:lnTo>
                    <a:pt x="144" y="19"/>
                  </a:lnTo>
                  <a:lnTo>
                    <a:pt x="146" y="19"/>
                  </a:lnTo>
                  <a:lnTo>
                    <a:pt x="148" y="19"/>
                  </a:lnTo>
                  <a:lnTo>
                    <a:pt x="150" y="19"/>
                  </a:lnTo>
                  <a:lnTo>
                    <a:pt x="150" y="17"/>
                  </a:lnTo>
                  <a:lnTo>
                    <a:pt x="152" y="17"/>
                  </a:lnTo>
                  <a:lnTo>
                    <a:pt x="152" y="19"/>
                  </a:lnTo>
                  <a:close/>
                  <a:moveTo>
                    <a:pt x="104" y="8"/>
                  </a:moveTo>
                  <a:lnTo>
                    <a:pt x="106" y="8"/>
                  </a:lnTo>
                  <a:lnTo>
                    <a:pt x="104" y="8"/>
                  </a:lnTo>
                  <a:close/>
                  <a:moveTo>
                    <a:pt x="108" y="8"/>
                  </a:moveTo>
                  <a:lnTo>
                    <a:pt x="106" y="8"/>
                  </a:lnTo>
                  <a:lnTo>
                    <a:pt x="108" y="8"/>
                  </a:lnTo>
                  <a:lnTo>
                    <a:pt x="108" y="6"/>
                  </a:lnTo>
                  <a:lnTo>
                    <a:pt x="108" y="8"/>
                  </a:lnTo>
                  <a:close/>
                  <a:moveTo>
                    <a:pt x="115" y="6"/>
                  </a:moveTo>
                  <a:lnTo>
                    <a:pt x="115" y="8"/>
                  </a:lnTo>
                  <a:lnTo>
                    <a:pt x="113" y="8"/>
                  </a:lnTo>
                  <a:lnTo>
                    <a:pt x="113" y="6"/>
                  </a:lnTo>
                  <a:lnTo>
                    <a:pt x="115" y="6"/>
                  </a:lnTo>
                  <a:close/>
                  <a:moveTo>
                    <a:pt x="104" y="6"/>
                  </a:moveTo>
                  <a:lnTo>
                    <a:pt x="106" y="6"/>
                  </a:lnTo>
                  <a:lnTo>
                    <a:pt x="104" y="6"/>
                  </a:lnTo>
                  <a:close/>
                  <a:moveTo>
                    <a:pt x="140" y="6"/>
                  </a:moveTo>
                  <a:lnTo>
                    <a:pt x="138" y="6"/>
                  </a:lnTo>
                  <a:lnTo>
                    <a:pt x="140" y="6"/>
                  </a:lnTo>
                  <a:close/>
                  <a:moveTo>
                    <a:pt x="56" y="4"/>
                  </a:moveTo>
                  <a:lnTo>
                    <a:pt x="56" y="6"/>
                  </a:lnTo>
                  <a:lnTo>
                    <a:pt x="56" y="8"/>
                  </a:lnTo>
                  <a:lnTo>
                    <a:pt x="58" y="10"/>
                  </a:lnTo>
                  <a:lnTo>
                    <a:pt x="58" y="12"/>
                  </a:lnTo>
                  <a:lnTo>
                    <a:pt x="60" y="12"/>
                  </a:lnTo>
                  <a:lnTo>
                    <a:pt x="62" y="12"/>
                  </a:lnTo>
                  <a:lnTo>
                    <a:pt x="64" y="12"/>
                  </a:lnTo>
                  <a:lnTo>
                    <a:pt x="65" y="12"/>
                  </a:lnTo>
                  <a:lnTo>
                    <a:pt x="67" y="12"/>
                  </a:lnTo>
                  <a:lnTo>
                    <a:pt x="69" y="12"/>
                  </a:lnTo>
                  <a:lnTo>
                    <a:pt x="69" y="14"/>
                  </a:lnTo>
                  <a:lnTo>
                    <a:pt x="71" y="12"/>
                  </a:lnTo>
                  <a:lnTo>
                    <a:pt x="71" y="14"/>
                  </a:lnTo>
                  <a:lnTo>
                    <a:pt x="73" y="14"/>
                  </a:lnTo>
                  <a:lnTo>
                    <a:pt x="75" y="14"/>
                  </a:lnTo>
                  <a:lnTo>
                    <a:pt x="75" y="16"/>
                  </a:lnTo>
                  <a:lnTo>
                    <a:pt x="77" y="16"/>
                  </a:lnTo>
                  <a:lnTo>
                    <a:pt x="77" y="17"/>
                  </a:lnTo>
                  <a:lnTo>
                    <a:pt x="79" y="17"/>
                  </a:lnTo>
                  <a:lnTo>
                    <a:pt x="79" y="19"/>
                  </a:lnTo>
                  <a:lnTo>
                    <a:pt x="81" y="21"/>
                  </a:lnTo>
                  <a:lnTo>
                    <a:pt x="79" y="21"/>
                  </a:lnTo>
                  <a:lnTo>
                    <a:pt x="81" y="21"/>
                  </a:lnTo>
                  <a:lnTo>
                    <a:pt x="81" y="23"/>
                  </a:lnTo>
                  <a:lnTo>
                    <a:pt x="81" y="25"/>
                  </a:lnTo>
                  <a:lnTo>
                    <a:pt x="81" y="27"/>
                  </a:lnTo>
                  <a:lnTo>
                    <a:pt x="83" y="27"/>
                  </a:lnTo>
                  <a:lnTo>
                    <a:pt x="83" y="29"/>
                  </a:lnTo>
                  <a:lnTo>
                    <a:pt x="85" y="29"/>
                  </a:lnTo>
                  <a:lnTo>
                    <a:pt x="87" y="29"/>
                  </a:lnTo>
                  <a:lnTo>
                    <a:pt x="88" y="29"/>
                  </a:lnTo>
                  <a:lnTo>
                    <a:pt x="90" y="27"/>
                  </a:lnTo>
                  <a:lnTo>
                    <a:pt x="92" y="27"/>
                  </a:lnTo>
                  <a:lnTo>
                    <a:pt x="94" y="27"/>
                  </a:lnTo>
                  <a:lnTo>
                    <a:pt x="96" y="27"/>
                  </a:lnTo>
                  <a:lnTo>
                    <a:pt x="98" y="27"/>
                  </a:lnTo>
                  <a:lnTo>
                    <a:pt x="100" y="27"/>
                  </a:lnTo>
                  <a:lnTo>
                    <a:pt x="104" y="27"/>
                  </a:lnTo>
                  <a:lnTo>
                    <a:pt x="108" y="25"/>
                  </a:lnTo>
                  <a:lnTo>
                    <a:pt x="110" y="25"/>
                  </a:lnTo>
                  <a:lnTo>
                    <a:pt x="112" y="27"/>
                  </a:lnTo>
                  <a:lnTo>
                    <a:pt x="112" y="25"/>
                  </a:lnTo>
                  <a:lnTo>
                    <a:pt x="113" y="25"/>
                  </a:lnTo>
                  <a:lnTo>
                    <a:pt x="113" y="27"/>
                  </a:lnTo>
                  <a:lnTo>
                    <a:pt x="115" y="27"/>
                  </a:lnTo>
                  <a:lnTo>
                    <a:pt x="115" y="29"/>
                  </a:lnTo>
                  <a:lnTo>
                    <a:pt x="117" y="29"/>
                  </a:lnTo>
                  <a:lnTo>
                    <a:pt x="117" y="31"/>
                  </a:lnTo>
                  <a:lnTo>
                    <a:pt x="119" y="31"/>
                  </a:lnTo>
                  <a:lnTo>
                    <a:pt x="117" y="31"/>
                  </a:lnTo>
                  <a:lnTo>
                    <a:pt x="119" y="31"/>
                  </a:lnTo>
                  <a:lnTo>
                    <a:pt x="119" y="33"/>
                  </a:lnTo>
                  <a:lnTo>
                    <a:pt x="121" y="33"/>
                  </a:lnTo>
                  <a:lnTo>
                    <a:pt x="119" y="31"/>
                  </a:lnTo>
                  <a:lnTo>
                    <a:pt x="123" y="33"/>
                  </a:lnTo>
                  <a:lnTo>
                    <a:pt x="125" y="33"/>
                  </a:lnTo>
                  <a:lnTo>
                    <a:pt x="127" y="35"/>
                  </a:lnTo>
                  <a:lnTo>
                    <a:pt x="129" y="35"/>
                  </a:lnTo>
                  <a:lnTo>
                    <a:pt x="131" y="35"/>
                  </a:lnTo>
                  <a:lnTo>
                    <a:pt x="133" y="35"/>
                  </a:lnTo>
                  <a:lnTo>
                    <a:pt x="135" y="35"/>
                  </a:lnTo>
                  <a:lnTo>
                    <a:pt x="136" y="35"/>
                  </a:lnTo>
                  <a:lnTo>
                    <a:pt x="138" y="33"/>
                  </a:lnTo>
                  <a:lnTo>
                    <a:pt x="136" y="33"/>
                  </a:lnTo>
                  <a:lnTo>
                    <a:pt x="138" y="33"/>
                  </a:lnTo>
                  <a:lnTo>
                    <a:pt x="140" y="33"/>
                  </a:lnTo>
                  <a:lnTo>
                    <a:pt x="142" y="33"/>
                  </a:lnTo>
                  <a:lnTo>
                    <a:pt x="142" y="31"/>
                  </a:lnTo>
                  <a:lnTo>
                    <a:pt x="142" y="29"/>
                  </a:lnTo>
                  <a:lnTo>
                    <a:pt x="142" y="31"/>
                  </a:lnTo>
                  <a:lnTo>
                    <a:pt x="144" y="31"/>
                  </a:lnTo>
                  <a:lnTo>
                    <a:pt x="144" y="29"/>
                  </a:lnTo>
                  <a:lnTo>
                    <a:pt x="146" y="29"/>
                  </a:lnTo>
                  <a:lnTo>
                    <a:pt x="148" y="29"/>
                  </a:lnTo>
                  <a:lnTo>
                    <a:pt x="150" y="29"/>
                  </a:lnTo>
                  <a:lnTo>
                    <a:pt x="152" y="29"/>
                  </a:lnTo>
                  <a:lnTo>
                    <a:pt x="154" y="29"/>
                  </a:lnTo>
                  <a:lnTo>
                    <a:pt x="152" y="27"/>
                  </a:lnTo>
                  <a:lnTo>
                    <a:pt x="150" y="27"/>
                  </a:lnTo>
                  <a:lnTo>
                    <a:pt x="148" y="27"/>
                  </a:lnTo>
                  <a:lnTo>
                    <a:pt x="146" y="27"/>
                  </a:lnTo>
                  <a:lnTo>
                    <a:pt x="144" y="27"/>
                  </a:lnTo>
                  <a:lnTo>
                    <a:pt x="144" y="25"/>
                  </a:lnTo>
                  <a:lnTo>
                    <a:pt x="146" y="25"/>
                  </a:lnTo>
                  <a:lnTo>
                    <a:pt x="146" y="27"/>
                  </a:lnTo>
                  <a:lnTo>
                    <a:pt x="148" y="25"/>
                  </a:lnTo>
                  <a:lnTo>
                    <a:pt x="150" y="25"/>
                  </a:lnTo>
                  <a:lnTo>
                    <a:pt x="152" y="25"/>
                  </a:lnTo>
                  <a:lnTo>
                    <a:pt x="154" y="25"/>
                  </a:lnTo>
                  <a:lnTo>
                    <a:pt x="156" y="25"/>
                  </a:lnTo>
                  <a:lnTo>
                    <a:pt x="158" y="25"/>
                  </a:lnTo>
                  <a:lnTo>
                    <a:pt x="160" y="25"/>
                  </a:lnTo>
                  <a:lnTo>
                    <a:pt x="161" y="25"/>
                  </a:lnTo>
                  <a:lnTo>
                    <a:pt x="163" y="25"/>
                  </a:lnTo>
                  <a:lnTo>
                    <a:pt x="165" y="25"/>
                  </a:lnTo>
                  <a:lnTo>
                    <a:pt x="167" y="25"/>
                  </a:lnTo>
                  <a:lnTo>
                    <a:pt x="169" y="23"/>
                  </a:lnTo>
                  <a:lnTo>
                    <a:pt x="171" y="23"/>
                  </a:lnTo>
                  <a:lnTo>
                    <a:pt x="173" y="23"/>
                  </a:lnTo>
                  <a:lnTo>
                    <a:pt x="175" y="25"/>
                  </a:lnTo>
                  <a:lnTo>
                    <a:pt x="177" y="25"/>
                  </a:lnTo>
                  <a:lnTo>
                    <a:pt x="179" y="25"/>
                  </a:lnTo>
                  <a:lnTo>
                    <a:pt x="181" y="25"/>
                  </a:lnTo>
                  <a:lnTo>
                    <a:pt x="183" y="25"/>
                  </a:lnTo>
                  <a:lnTo>
                    <a:pt x="183" y="23"/>
                  </a:lnTo>
                  <a:lnTo>
                    <a:pt x="183" y="25"/>
                  </a:lnTo>
                  <a:lnTo>
                    <a:pt x="181" y="25"/>
                  </a:lnTo>
                  <a:lnTo>
                    <a:pt x="179" y="25"/>
                  </a:lnTo>
                  <a:lnTo>
                    <a:pt x="177" y="25"/>
                  </a:lnTo>
                  <a:lnTo>
                    <a:pt x="177" y="27"/>
                  </a:lnTo>
                  <a:lnTo>
                    <a:pt x="175" y="27"/>
                  </a:lnTo>
                  <a:lnTo>
                    <a:pt x="173" y="27"/>
                  </a:lnTo>
                  <a:lnTo>
                    <a:pt x="171" y="27"/>
                  </a:lnTo>
                  <a:lnTo>
                    <a:pt x="167" y="27"/>
                  </a:lnTo>
                  <a:lnTo>
                    <a:pt x="165" y="27"/>
                  </a:lnTo>
                  <a:lnTo>
                    <a:pt x="165" y="29"/>
                  </a:lnTo>
                  <a:lnTo>
                    <a:pt x="165" y="27"/>
                  </a:lnTo>
                  <a:lnTo>
                    <a:pt x="167" y="27"/>
                  </a:lnTo>
                  <a:lnTo>
                    <a:pt x="167" y="29"/>
                  </a:lnTo>
                  <a:lnTo>
                    <a:pt x="165" y="29"/>
                  </a:lnTo>
                  <a:lnTo>
                    <a:pt x="165" y="31"/>
                  </a:lnTo>
                  <a:lnTo>
                    <a:pt x="165" y="29"/>
                  </a:lnTo>
                  <a:lnTo>
                    <a:pt x="167" y="29"/>
                  </a:lnTo>
                  <a:lnTo>
                    <a:pt x="167" y="31"/>
                  </a:lnTo>
                  <a:lnTo>
                    <a:pt x="167" y="29"/>
                  </a:lnTo>
                  <a:lnTo>
                    <a:pt x="169" y="29"/>
                  </a:lnTo>
                  <a:lnTo>
                    <a:pt x="169" y="31"/>
                  </a:lnTo>
                  <a:lnTo>
                    <a:pt x="169" y="33"/>
                  </a:lnTo>
                  <a:lnTo>
                    <a:pt x="171" y="33"/>
                  </a:lnTo>
                  <a:lnTo>
                    <a:pt x="171" y="35"/>
                  </a:lnTo>
                  <a:lnTo>
                    <a:pt x="169" y="35"/>
                  </a:lnTo>
                  <a:lnTo>
                    <a:pt x="167" y="35"/>
                  </a:lnTo>
                  <a:lnTo>
                    <a:pt x="165" y="35"/>
                  </a:lnTo>
                  <a:lnTo>
                    <a:pt x="165" y="37"/>
                  </a:lnTo>
                  <a:lnTo>
                    <a:pt x="165" y="35"/>
                  </a:lnTo>
                  <a:lnTo>
                    <a:pt x="167" y="35"/>
                  </a:lnTo>
                  <a:lnTo>
                    <a:pt x="167" y="37"/>
                  </a:lnTo>
                  <a:lnTo>
                    <a:pt x="169" y="37"/>
                  </a:lnTo>
                  <a:lnTo>
                    <a:pt x="169" y="35"/>
                  </a:lnTo>
                  <a:lnTo>
                    <a:pt x="171" y="35"/>
                  </a:lnTo>
                  <a:lnTo>
                    <a:pt x="171" y="33"/>
                  </a:lnTo>
                  <a:lnTo>
                    <a:pt x="173" y="33"/>
                  </a:lnTo>
                  <a:lnTo>
                    <a:pt x="173" y="35"/>
                  </a:lnTo>
                  <a:lnTo>
                    <a:pt x="173" y="37"/>
                  </a:lnTo>
                  <a:lnTo>
                    <a:pt x="175" y="37"/>
                  </a:lnTo>
                  <a:lnTo>
                    <a:pt x="175" y="39"/>
                  </a:lnTo>
                  <a:lnTo>
                    <a:pt x="175" y="41"/>
                  </a:lnTo>
                  <a:lnTo>
                    <a:pt x="177" y="41"/>
                  </a:lnTo>
                  <a:lnTo>
                    <a:pt x="177" y="39"/>
                  </a:lnTo>
                  <a:lnTo>
                    <a:pt x="177" y="37"/>
                  </a:lnTo>
                  <a:lnTo>
                    <a:pt x="177" y="39"/>
                  </a:lnTo>
                  <a:lnTo>
                    <a:pt x="179" y="39"/>
                  </a:lnTo>
                  <a:lnTo>
                    <a:pt x="179" y="41"/>
                  </a:lnTo>
                  <a:lnTo>
                    <a:pt x="177" y="42"/>
                  </a:lnTo>
                  <a:lnTo>
                    <a:pt x="179" y="42"/>
                  </a:lnTo>
                  <a:lnTo>
                    <a:pt x="179" y="41"/>
                  </a:lnTo>
                  <a:lnTo>
                    <a:pt x="179" y="39"/>
                  </a:lnTo>
                  <a:lnTo>
                    <a:pt x="177" y="37"/>
                  </a:lnTo>
                  <a:lnTo>
                    <a:pt x="179" y="37"/>
                  </a:lnTo>
                  <a:lnTo>
                    <a:pt x="179" y="39"/>
                  </a:lnTo>
                  <a:lnTo>
                    <a:pt x="181" y="39"/>
                  </a:lnTo>
                  <a:lnTo>
                    <a:pt x="179" y="39"/>
                  </a:lnTo>
                  <a:lnTo>
                    <a:pt x="179" y="37"/>
                  </a:lnTo>
                  <a:lnTo>
                    <a:pt x="177" y="37"/>
                  </a:lnTo>
                  <a:lnTo>
                    <a:pt x="179" y="37"/>
                  </a:lnTo>
                  <a:lnTo>
                    <a:pt x="181" y="37"/>
                  </a:lnTo>
                  <a:lnTo>
                    <a:pt x="183" y="39"/>
                  </a:lnTo>
                  <a:lnTo>
                    <a:pt x="183" y="41"/>
                  </a:lnTo>
                  <a:lnTo>
                    <a:pt x="184" y="41"/>
                  </a:lnTo>
                  <a:lnTo>
                    <a:pt x="183" y="41"/>
                  </a:lnTo>
                  <a:lnTo>
                    <a:pt x="183" y="42"/>
                  </a:lnTo>
                  <a:lnTo>
                    <a:pt x="184" y="41"/>
                  </a:lnTo>
                  <a:lnTo>
                    <a:pt x="184" y="42"/>
                  </a:lnTo>
                  <a:lnTo>
                    <a:pt x="184" y="41"/>
                  </a:lnTo>
                  <a:lnTo>
                    <a:pt x="184" y="39"/>
                  </a:lnTo>
                  <a:lnTo>
                    <a:pt x="183" y="39"/>
                  </a:lnTo>
                  <a:lnTo>
                    <a:pt x="184" y="39"/>
                  </a:lnTo>
                  <a:lnTo>
                    <a:pt x="186" y="39"/>
                  </a:lnTo>
                  <a:lnTo>
                    <a:pt x="186" y="41"/>
                  </a:lnTo>
                  <a:lnTo>
                    <a:pt x="188" y="39"/>
                  </a:lnTo>
                  <a:lnTo>
                    <a:pt x="186" y="39"/>
                  </a:lnTo>
                  <a:lnTo>
                    <a:pt x="188" y="39"/>
                  </a:lnTo>
                  <a:lnTo>
                    <a:pt x="188" y="41"/>
                  </a:lnTo>
                  <a:lnTo>
                    <a:pt x="190" y="41"/>
                  </a:lnTo>
                  <a:lnTo>
                    <a:pt x="190" y="39"/>
                  </a:lnTo>
                  <a:lnTo>
                    <a:pt x="188" y="39"/>
                  </a:lnTo>
                  <a:lnTo>
                    <a:pt x="190" y="39"/>
                  </a:lnTo>
                  <a:lnTo>
                    <a:pt x="190" y="41"/>
                  </a:lnTo>
                  <a:lnTo>
                    <a:pt x="192" y="41"/>
                  </a:lnTo>
                  <a:lnTo>
                    <a:pt x="192" y="42"/>
                  </a:lnTo>
                  <a:lnTo>
                    <a:pt x="194" y="42"/>
                  </a:lnTo>
                  <a:lnTo>
                    <a:pt x="196" y="42"/>
                  </a:lnTo>
                  <a:lnTo>
                    <a:pt x="198" y="44"/>
                  </a:lnTo>
                  <a:lnTo>
                    <a:pt x="200" y="44"/>
                  </a:lnTo>
                  <a:lnTo>
                    <a:pt x="200" y="46"/>
                  </a:lnTo>
                  <a:lnTo>
                    <a:pt x="200" y="48"/>
                  </a:lnTo>
                  <a:lnTo>
                    <a:pt x="200" y="46"/>
                  </a:lnTo>
                  <a:lnTo>
                    <a:pt x="200" y="48"/>
                  </a:lnTo>
                  <a:lnTo>
                    <a:pt x="198" y="48"/>
                  </a:lnTo>
                  <a:lnTo>
                    <a:pt x="196" y="50"/>
                  </a:lnTo>
                  <a:lnTo>
                    <a:pt x="194" y="52"/>
                  </a:lnTo>
                  <a:lnTo>
                    <a:pt x="196" y="52"/>
                  </a:lnTo>
                  <a:lnTo>
                    <a:pt x="196" y="50"/>
                  </a:lnTo>
                  <a:lnTo>
                    <a:pt x="198" y="50"/>
                  </a:lnTo>
                  <a:lnTo>
                    <a:pt x="196" y="50"/>
                  </a:lnTo>
                  <a:lnTo>
                    <a:pt x="196" y="52"/>
                  </a:lnTo>
                  <a:lnTo>
                    <a:pt x="194" y="52"/>
                  </a:lnTo>
                  <a:lnTo>
                    <a:pt x="194" y="54"/>
                  </a:lnTo>
                  <a:lnTo>
                    <a:pt x="194" y="56"/>
                  </a:lnTo>
                  <a:lnTo>
                    <a:pt x="194" y="58"/>
                  </a:lnTo>
                  <a:lnTo>
                    <a:pt x="192" y="60"/>
                  </a:lnTo>
                  <a:lnTo>
                    <a:pt x="192" y="58"/>
                  </a:lnTo>
                  <a:lnTo>
                    <a:pt x="190" y="58"/>
                  </a:lnTo>
                  <a:lnTo>
                    <a:pt x="188" y="60"/>
                  </a:lnTo>
                  <a:lnTo>
                    <a:pt x="188" y="58"/>
                  </a:lnTo>
                  <a:lnTo>
                    <a:pt x="186" y="58"/>
                  </a:lnTo>
                  <a:lnTo>
                    <a:pt x="186" y="60"/>
                  </a:lnTo>
                  <a:lnTo>
                    <a:pt x="188" y="60"/>
                  </a:lnTo>
                  <a:lnTo>
                    <a:pt x="190" y="60"/>
                  </a:lnTo>
                  <a:lnTo>
                    <a:pt x="190" y="62"/>
                  </a:lnTo>
                  <a:lnTo>
                    <a:pt x="190" y="60"/>
                  </a:lnTo>
                  <a:lnTo>
                    <a:pt x="190" y="62"/>
                  </a:lnTo>
                  <a:lnTo>
                    <a:pt x="192" y="62"/>
                  </a:lnTo>
                  <a:lnTo>
                    <a:pt x="194" y="62"/>
                  </a:lnTo>
                  <a:lnTo>
                    <a:pt x="194" y="60"/>
                  </a:lnTo>
                  <a:lnTo>
                    <a:pt x="196" y="60"/>
                  </a:lnTo>
                  <a:lnTo>
                    <a:pt x="196" y="62"/>
                  </a:lnTo>
                  <a:lnTo>
                    <a:pt x="196" y="60"/>
                  </a:lnTo>
                  <a:lnTo>
                    <a:pt x="198" y="60"/>
                  </a:lnTo>
                  <a:lnTo>
                    <a:pt x="200" y="60"/>
                  </a:lnTo>
                  <a:lnTo>
                    <a:pt x="202" y="58"/>
                  </a:lnTo>
                  <a:lnTo>
                    <a:pt x="202" y="60"/>
                  </a:lnTo>
                  <a:lnTo>
                    <a:pt x="204" y="60"/>
                  </a:lnTo>
                  <a:lnTo>
                    <a:pt x="206" y="60"/>
                  </a:lnTo>
                  <a:lnTo>
                    <a:pt x="206" y="58"/>
                  </a:lnTo>
                  <a:lnTo>
                    <a:pt x="208" y="58"/>
                  </a:lnTo>
                  <a:lnTo>
                    <a:pt x="209" y="58"/>
                  </a:lnTo>
                  <a:lnTo>
                    <a:pt x="211" y="60"/>
                  </a:lnTo>
                  <a:lnTo>
                    <a:pt x="213" y="62"/>
                  </a:lnTo>
                  <a:lnTo>
                    <a:pt x="215" y="64"/>
                  </a:lnTo>
                  <a:lnTo>
                    <a:pt x="215" y="65"/>
                  </a:lnTo>
                  <a:lnTo>
                    <a:pt x="213" y="65"/>
                  </a:lnTo>
                  <a:lnTo>
                    <a:pt x="213" y="67"/>
                  </a:lnTo>
                  <a:lnTo>
                    <a:pt x="211" y="67"/>
                  </a:lnTo>
                  <a:lnTo>
                    <a:pt x="209" y="67"/>
                  </a:lnTo>
                  <a:lnTo>
                    <a:pt x="209" y="69"/>
                  </a:lnTo>
                  <a:lnTo>
                    <a:pt x="208" y="69"/>
                  </a:lnTo>
                  <a:lnTo>
                    <a:pt x="208" y="71"/>
                  </a:lnTo>
                  <a:lnTo>
                    <a:pt x="206" y="71"/>
                  </a:lnTo>
                  <a:lnTo>
                    <a:pt x="204" y="71"/>
                  </a:lnTo>
                  <a:lnTo>
                    <a:pt x="204" y="73"/>
                  </a:lnTo>
                  <a:lnTo>
                    <a:pt x="204" y="75"/>
                  </a:lnTo>
                  <a:lnTo>
                    <a:pt x="202" y="75"/>
                  </a:lnTo>
                  <a:lnTo>
                    <a:pt x="202" y="77"/>
                  </a:lnTo>
                  <a:lnTo>
                    <a:pt x="202" y="79"/>
                  </a:lnTo>
                  <a:lnTo>
                    <a:pt x="204" y="79"/>
                  </a:lnTo>
                  <a:lnTo>
                    <a:pt x="202" y="81"/>
                  </a:lnTo>
                  <a:lnTo>
                    <a:pt x="204" y="83"/>
                  </a:lnTo>
                  <a:lnTo>
                    <a:pt x="204" y="81"/>
                  </a:lnTo>
                  <a:lnTo>
                    <a:pt x="206" y="81"/>
                  </a:lnTo>
                  <a:lnTo>
                    <a:pt x="208" y="81"/>
                  </a:lnTo>
                  <a:lnTo>
                    <a:pt x="208" y="83"/>
                  </a:lnTo>
                  <a:lnTo>
                    <a:pt x="208" y="85"/>
                  </a:lnTo>
                  <a:lnTo>
                    <a:pt x="206" y="85"/>
                  </a:lnTo>
                  <a:lnTo>
                    <a:pt x="204" y="87"/>
                  </a:lnTo>
                  <a:lnTo>
                    <a:pt x="202" y="87"/>
                  </a:lnTo>
                  <a:lnTo>
                    <a:pt x="202" y="89"/>
                  </a:lnTo>
                  <a:lnTo>
                    <a:pt x="200" y="89"/>
                  </a:lnTo>
                  <a:lnTo>
                    <a:pt x="198" y="89"/>
                  </a:lnTo>
                  <a:lnTo>
                    <a:pt x="198" y="87"/>
                  </a:lnTo>
                  <a:lnTo>
                    <a:pt x="198" y="89"/>
                  </a:lnTo>
                  <a:lnTo>
                    <a:pt x="196" y="89"/>
                  </a:lnTo>
                  <a:lnTo>
                    <a:pt x="194" y="89"/>
                  </a:lnTo>
                  <a:lnTo>
                    <a:pt x="194" y="90"/>
                  </a:lnTo>
                  <a:lnTo>
                    <a:pt x="194" y="92"/>
                  </a:lnTo>
                  <a:lnTo>
                    <a:pt x="194" y="94"/>
                  </a:lnTo>
                  <a:lnTo>
                    <a:pt x="194" y="96"/>
                  </a:lnTo>
                  <a:lnTo>
                    <a:pt x="194" y="98"/>
                  </a:lnTo>
                  <a:lnTo>
                    <a:pt x="192" y="98"/>
                  </a:lnTo>
                  <a:lnTo>
                    <a:pt x="192" y="100"/>
                  </a:lnTo>
                  <a:lnTo>
                    <a:pt x="190" y="100"/>
                  </a:lnTo>
                  <a:lnTo>
                    <a:pt x="190" y="102"/>
                  </a:lnTo>
                  <a:lnTo>
                    <a:pt x="192" y="104"/>
                  </a:lnTo>
                  <a:lnTo>
                    <a:pt x="194" y="106"/>
                  </a:lnTo>
                  <a:lnTo>
                    <a:pt x="196" y="108"/>
                  </a:lnTo>
                  <a:lnTo>
                    <a:pt x="198" y="110"/>
                  </a:lnTo>
                  <a:lnTo>
                    <a:pt x="200" y="112"/>
                  </a:lnTo>
                  <a:lnTo>
                    <a:pt x="200" y="113"/>
                  </a:lnTo>
                  <a:lnTo>
                    <a:pt x="202" y="113"/>
                  </a:lnTo>
                  <a:lnTo>
                    <a:pt x="204" y="117"/>
                  </a:lnTo>
                  <a:lnTo>
                    <a:pt x="202" y="119"/>
                  </a:lnTo>
                  <a:lnTo>
                    <a:pt x="200" y="121"/>
                  </a:lnTo>
                  <a:lnTo>
                    <a:pt x="198" y="121"/>
                  </a:lnTo>
                  <a:lnTo>
                    <a:pt x="198" y="123"/>
                  </a:lnTo>
                  <a:lnTo>
                    <a:pt x="196" y="125"/>
                  </a:lnTo>
                  <a:lnTo>
                    <a:pt x="194" y="125"/>
                  </a:lnTo>
                  <a:lnTo>
                    <a:pt x="192" y="125"/>
                  </a:lnTo>
                  <a:lnTo>
                    <a:pt x="190" y="125"/>
                  </a:lnTo>
                  <a:lnTo>
                    <a:pt x="188" y="127"/>
                  </a:lnTo>
                  <a:lnTo>
                    <a:pt x="188" y="129"/>
                  </a:lnTo>
                  <a:lnTo>
                    <a:pt x="186" y="129"/>
                  </a:lnTo>
                  <a:lnTo>
                    <a:pt x="184" y="129"/>
                  </a:lnTo>
                  <a:lnTo>
                    <a:pt x="183" y="129"/>
                  </a:lnTo>
                  <a:lnTo>
                    <a:pt x="183" y="131"/>
                  </a:lnTo>
                  <a:lnTo>
                    <a:pt x="181" y="131"/>
                  </a:lnTo>
                  <a:lnTo>
                    <a:pt x="181" y="129"/>
                  </a:lnTo>
                  <a:lnTo>
                    <a:pt x="181" y="131"/>
                  </a:lnTo>
                  <a:lnTo>
                    <a:pt x="179" y="131"/>
                  </a:lnTo>
                  <a:lnTo>
                    <a:pt x="177" y="131"/>
                  </a:lnTo>
                  <a:lnTo>
                    <a:pt x="175" y="129"/>
                  </a:lnTo>
                  <a:lnTo>
                    <a:pt x="173" y="129"/>
                  </a:lnTo>
                  <a:lnTo>
                    <a:pt x="173" y="131"/>
                  </a:lnTo>
                  <a:lnTo>
                    <a:pt x="171" y="131"/>
                  </a:lnTo>
                  <a:lnTo>
                    <a:pt x="171" y="133"/>
                  </a:lnTo>
                  <a:lnTo>
                    <a:pt x="169" y="131"/>
                  </a:lnTo>
                  <a:lnTo>
                    <a:pt x="169" y="133"/>
                  </a:lnTo>
                  <a:lnTo>
                    <a:pt x="169" y="135"/>
                  </a:lnTo>
                  <a:lnTo>
                    <a:pt x="167" y="135"/>
                  </a:lnTo>
                  <a:lnTo>
                    <a:pt x="169" y="135"/>
                  </a:lnTo>
                  <a:lnTo>
                    <a:pt x="169" y="137"/>
                  </a:lnTo>
                  <a:lnTo>
                    <a:pt x="169" y="138"/>
                  </a:lnTo>
                  <a:lnTo>
                    <a:pt x="167" y="138"/>
                  </a:lnTo>
                  <a:lnTo>
                    <a:pt x="167" y="140"/>
                  </a:lnTo>
                  <a:lnTo>
                    <a:pt x="165" y="138"/>
                  </a:lnTo>
                  <a:lnTo>
                    <a:pt x="163" y="137"/>
                  </a:lnTo>
                  <a:lnTo>
                    <a:pt x="161" y="135"/>
                  </a:lnTo>
                  <a:lnTo>
                    <a:pt x="160" y="135"/>
                  </a:lnTo>
                  <a:lnTo>
                    <a:pt x="160" y="133"/>
                  </a:lnTo>
                  <a:lnTo>
                    <a:pt x="158" y="133"/>
                  </a:lnTo>
                  <a:lnTo>
                    <a:pt x="158" y="135"/>
                  </a:lnTo>
                  <a:lnTo>
                    <a:pt x="156" y="135"/>
                  </a:lnTo>
                  <a:lnTo>
                    <a:pt x="156" y="133"/>
                  </a:lnTo>
                  <a:lnTo>
                    <a:pt x="154" y="133"/>
                  </a:lnTo>
                  <a:lnTo>
                    <a:pt x="152" y="133"/>
                  </a:lnTo>
                  <a:lnTo>
                    <a:pt x="150" y="133"/>
                  </a:lnTo>
                  <a:lnTo>
                    <a:pt x="150" y="135"/>
                  </a:lnTo>
                  <a:lnTo>
                    <a:pt x="148" y="135"/>
                  </a:lnTo>
                  <a:lnTo>
                    <a:pt x="148" y="133"/>
                  </a:lnTo>
                  <a:lnTo>
                    <a:pt x="148" y="131"/>
                  </a:lnTo>
                  <a:lnTo>
                    <a:pt x="146" y="131"/>
                  </a:lnTo>
                  <a:lnTo>
                    <a:pt x="144" y="131"/>
                  </a:lnTo>
                  <a:lnTo>
                    <a:pt x="142" y="131"/>
                  </a:lnTo>
                  <a:lnTo>
                    <a:pt x="140" y="131"/>
                  </a:lnTo>
                  <a:lnTo>
                    <a:pt x="138" y="131"/>
                  </a:lnTo>
                  <a:lnTo>
                    <a:pt x="138" y="129"/>
                  </a:lnTo>
                  <a:lnTo>
                    <a:pt x="136" y="127"/>
                  </a:lnTo>
                  <a:lnTo>
                    <a:pt x="136" y="129"/>
                  </a:lnTo>
                  <a:lnTo>
                    <a:pt x="136" y="131"/>
                  </a:lnTo>
                  <a:lnTo>
                    <a:pt x="138" y="131"/>
                  </a:lnTo>
                  <a:lnTo>
                    <a:pt x="138" y="133"/>
                  </a:lnTo>
                  <a:lnTo>
                    <a:pt x="140" y="133"/>
                  </a:lnTo>
                  <a:lnTo>
                    <a:pt x="140" y="135"/>
                  </a:lnTo>
                  <a:lnTo>
                    <a:pt x="142" y="137"/>
                  </a:lnTo>
                  <a:lnTo>
                    <a:pt x="144" y="137"/>
                  </a:lnTo>
                  <a:lnTo>
                    <a:pt x="144" y="138"/>
                  </a:lnTo>
                  <a:lnTo>
                    <a:pt x="146" y="138"/>
                  </a:lnTo>
                  <a:lnTo>
                    <a:pt x="146" y="140"/>
                  </a:lnTo>
                  <a:lnTo>
                    <a:pt x="144" y="140"/>
                  </a:lnTo>
                  <a:lnTo>
                    <a:pt x="144" y="142"/>
                  </a:lnTo>
                  <a:lnTo>
                    <a:pt x="146" y="144"/>
                  </a:lnTo>
                  <a:lnTo>
                    <a:pt x="146" y="146"/>
                  </a:lnTo>
                  <a:lnTo>
                    <a:pt x="146" y="148"/>
                  </a:lnTo>
                  <a:lnTo>
                    <a:pt x="148" y="150"/>
                  </a:lnTo>
                  <a:lnTo>
                    <a:pt x="148" y="152"/>
                  </a:lnTo>
                  <a:lnTo>
                    <a:pt x="148" y="154"/>
                  </a:lnTo>
                  <a:lnTo>
                    <a:pt x="148" y="156"/>
                  </a:lnTo>
                  <a:lnTo>
                    <a:pt x="148" y="158"/>
                  </a:lnTo>
                  <a:lnTo>
                    <a:pt x="150" y="158"/>
                  </a:lnTo>
                  <a:lnTo>
                    <a:pt x="152" y="158"/>
                  </a:lnTo>
                  <a:lnTo>
                    <a:pt x="154" y="158"/>
                  </a:lnTo>
                  <a:lnTo>
                    <a:pt x="156" y="158"/>
                  </a:lnTo>
                  <a:lnTo>
                    <a:pt x="158" y="158"/>
                  </a:lnTo>
                  <a:lnTo>
                    <a:pt x="160" y="158"/>
                  </a:lnTo>
                  <a:lnTo>
                    <a:pt x="160" y="160"/>
                  </a:lnTo>
                  <a:lnTo>
                    <a:pt x="158" y="161"/>
                  </a:lnTo>
                  <a:lnTo>
                    <a:pt x="156" y="161"/>
                  </a:lnTo>
                  <a:lnTo>
                    <a:pt x="156" y="163"/>
                  </a:lnTo>
                  <a:lnTo>
                    <a:pt x="152" y="165"/>
                  </a:lnTo>
                  <a:lnTo>
                    <a:pt x="150" y="165"/>
                  </a:lnTo>
                  <a:lnTo>
                    <a:pt x="148" y="165"/>
                  </a:lnTo>
                  <a:lnTo>
                    <a:pt x="148" y="167"/>
                  </a:lnTo>
                  <a:lnTo>
                    <a:pt x="148" y="169"/>
                  </a:lnTo>
                  <a:lnTo>
                    <a:pt x="148" y="171"/>
                  </a:lnTo>
                  <a:lnTo>
                    <a:pt x="146" y="171"/>
                  </a:lnTo>
                  <a:lnTo>
                    <a:pt x="146" y="173"/>
                  </a:lnTo>
                  <a:lnTo>
                    <a:pt x="144" y="173"/>
                  </a:lnTo>
                  <a:lnTo>
                    <a:pt x="144" y="175"/>
                  </a:lnTo>
                  <a:lnTo>
                    <a:pt x="142" y="175"/>
                  </a:lnTo>
                  <a:lnTo>
                    <a:pt x="142" y="173"/>
                  </a:lnTo>
                  <a:lnTo>
                    <a:pt x="140" y="173"/>
                  </a:lnTo>
                  <a:lnTo>
                    <a:pt x="140" y="175"/>
                  </a:lnTo>
                  <a:lnTo>
                    <a:pt x="138" y="175"/>
                  </a:lnTo>
                  <a:lnTo>
                    <a:pt x="136" y="177"/>
                  </a:lnTo>
                  <a:lnTo>
                    <a:pt x="135" y="175"/>
                  </a:lnTo>
                  <a:lnTo>
                    <a:pt x="135" y="177"/>
                  </a:lnTo>
                  <a:lnTo>
                    <a:pt x="133" y="177"/>
                  </a:lnTo>
                  <a:lnTo>
                    <a:pt x="133" y="179"/>
                  </a:lnTo>
                  <a:lnTo>
                    <a:pt x="131" y="179"/>
                  </a:lnTo>
                  <a:lnTo>
                    <a:pt x="131" y="181"/>
                  </a:lnTo>
                  <a:lnTo>
                    <a:pt x="129" y="181"/>
                  </a:lnTo>
                  <a:lnTo>
                    <a:pt x="127" y="181"/>
                  </a:lnTo>
                  <a:lnTo>
                    <a:pt x="127" y="183"/>
                  </a:lnTo>
                  <a:lnTo>
                    <a:pt x="127" y="184"/>
                  </a:lnTo>
                  <a:lnTo>
                    <a:pt x="125" y="184"/>
                  </a:lnTo>
                  <a:lnTo>
                    <a:pt x="125" y="186"/>
                  </a:lnTo>
                  <a:lnTo>
                    <a:pt x="123" y="184"/>
                  </a:lnTo>
                  <a:lnTo>
                    <a:pt x="125" y="183"/>
                  </a:lnTo>
                  <a:lnTo>
                    <a:pt x="125" y="181"/>
                  </a:lnTo>
                  <a:lnTo>
                    <a:pt x="123" y="181"/>
                  </a:lnTo>
                  <a:lnTo>
                    <a:pt x="121" y="181"/>
                  </a:lnTo>
                  <a:lnTo>
                    <a:pt x="119" y="181"/>
                  </a:lnTo>
                  <a:lnTo>
                    <a:pt x="119" y="183"/>
                  </a:lnTo>
                  <a:lnTo>
                    <a:pt x="117" y="183"/>
                  </a:lnTo>
                  <a:lnTo>
                    <a:pt x="115" y="184"/>
                  </a:lnTo>
                  <a:lnTo>
                    <a:pt x="113" y="184"/>
                  </a:lnTo>
                  <a:lnTo>
                    <a:pt x="112" y="184"/>
                  </a:lnTo>
                  <a:lnTo>
                    <a:pt x="112" y="183"/>
                  </a:lnTo>
                  <a:lnTo>
                    <a:pt x="110" y="183"/>
                  </a:lnTo>
                  <a:lnTo>
                    <a:pt x="108" y="181"/>
                  </a:lnTo>
                  <a:lnTo>
                    <a:pt x="106" y="179"/>
                  </a:lnTo>
                  <a:lnTo>
                    <a:pt x="104" y="177"/>
                  </a:lnTo>
                  <a:lnTo>
                    <a:pt x="102" y="177"/>
                  </a:lnTo>
                  <a:lnTo>
                    <a:pt x="102" y="175"/>
                  </a:lnTo>
                  <a:lnTo>
                    <a:pt x="104" y="175"/>
                  </a:lnTo>
                  <a:lnTo>
                    <a:pt x="102" y="175"/>
                  </a:lnTo>
                  <a:lnTo>
                    <a:pt x="102" y="173"/>
                  </a:lnTo>
                  <a:lnTo>
                    <a:pt x="102" y="171"/>
                  </a:lnTo>
                  <a:lnTo>
                    <a:pt x="102" y="169"/>
                  </a:lnTo>
                  <a:lnTo>
                    <a:pt x="100" y="165"/>
                  </a:lnTo>
                  <a:lnTo>
                    <a:pt x="98" y="165"/>
                  </a:lnTo>
                  <a:lnTo>
                    <a:pt x="98" y="163"/>
                  </a:lnTo>
                  <a:lnTo>
                    <a:pt x="100" y="163"/>
                  </a:lnTo>
                  <a:lnTo>
                    <a:pt x="100" y="161"/>
                  </a:lnTo>
                  <a:lnTo>
                    <a:pt x="98" y="161"/>
                  </a:lnTo>
                  <a:lnTo>
                    <a:pt x="98" y="160"/>
                  </a:lnTo>
                  <a:lnTo>
                    <a:pt x="98" y="158"/>
                  </a:lnTo>
                  <a:lnTo>
                    <a:pt x="96" y="158"/>
                  </a:lnTo>
                  <a:lnTo>
                    <a:pt x="96" y="156"/>
                  </a:lnTo>
                  <a:lnTo>
                    <a:pt x="94" y="156"/>
                  </a:lnTo>
                  <a:lnTo>
                    <a:pt x="94" y="154"/>
                  </a:lnTo>
                  <a:lnTo>
                    <a:pt x="92" y="154"/>
                  </a:lnTo>
                  <a:lnTo>
                    <a:pt x="92" y="152"/>
                  </a:lnTo>
                  <a:lnTo>
                    <a:pt x="90" y="152"/>
                  </a:lnTo>
                  <a:lnTo>
                    <a:pt x="88" y="150"/>
                  </a:lnTo>
                  <a:lnTo>
                    <a:pt x="88" y="152"/>
                  </a:lnTo>
                  <a:lnTo>
                    <a:pt x="87" y="152"/>
                  </a:lnTo>
                  <a:lnTo>
                    <a:pt x="88" y="150"/>
                  </a:lnTo>
                  <a:lnTo>
                    <a:pt x="90" y="148"/>
                  </a:lnTo>
                  <a:lnTo>
                    <a:pt x="92" y="146"/>
                  </a:lnTo>
                  <a:lnTo>
                    <a:pt x="94" y="144"/>
                  </a:lnTo>
                  <a:lnTo>
                    <a:pt x="96" y="142"/>
                  </a:lnTo>
                  <a:lnTo>
                    <a:pt x="96" y="140"/>
                  </a:lnTo>
                  <a:lnTo>
                    <a:pt x="94" y="140"/>
                  </a:lnTo>
                  <a:lnTo>
                    <a:pt x="94" y="138"/>
                  </a:lnTo>
                  <a:lnTo>
                    <a:pt x="92" y="137"/>
                  </a:lnTo>
                  <a:lnTo>
                    <a:pt x="90" y="137"/>
                  </a:lnTo>
                  <a:lnTo>
                    <a:pt x="90" y="135"/>
                  </a:lnTo>
                  <a:lnTo>
                    <a:pt x="90" y="133"/>
                  </a:lnTo>
                  <a:lnTo>
                    <a:pt x="90" y="131"/>
                  </a:lnTo>
                  <a:lnTo>
                    <a:pt x="88" y="131"/>
                  </a:lnTo>
                  <a:lnTo>
                    <a:pt x="88" y="129"/>
                  </a:lnTo>
                  <a:lnTo>
                    <a:pt x="88" y="127"/>
                  </a:lnTo>
                  <a:lnTo>
                    <a:pt x="88" y="125"/>
                  </a:lnTo>
                  <a:lnTo>
                    <a:pt x="87" y="125"/>
                  </a:lnTo>
                  <a:lnTo>
                    <a:pt x="87" y="123"/>
                  </a:lnTo>
                  <a:lnTo>
                    <a:pt x="88" y="123"/>
                  </a:lnTo>
                  <a:lnTo>
                    <a:pt x="88" y="121"/>
                  </a:lnTo>
                  <a:lnTo>
                    <a:pt x="88" y="119"/>
                  </a:lnTo>
                  <a:lnTo>
                    <a:pt x="88" y="117"/>
                  </a:lnTo>
                  <a:lnTo>
                    <a:pt x="88" y="115"/>
                  </a:lnTo>
                  <a:lnTo>
                    <a:pt x="88" y="113"/>
                  </a:lnTo>
                  <a:lnTo>
                    <a:pt x="88" y="112"/>
                  </a:lnTo>
                  <a:lnTo>
                    <a:pt x="88" y="110"/>
                  </a:lnTo>
                  <a:lnTo>
                    <a:pt x="90" y="110"/>
                  </a:lnTo>
                  <a:lnTo>
                    <a:pt x="90" y="108"/>
                  </a:lnTo>
                  <a:lnTo>
                    <a:pt x="90" y="106"/>
                  </a:lnTo>
                  <a:lnTo>
                    <a:pt x="90" y="104"/>
                  </a:lnTo>
                  <a:lnTo>
                    <a:pt x="92" y="104"/>
                  </a:lnTo>
                  <a:lnTo>
                    <a:pt x="92" y="102"/>
                  </a:lnTo>
                  <a:lnTo>
                    <a:pt x="94" y="102"/>
                  </a:lnTo>
                  <a:lnTo>
                    <a:pt x="94" y="100"/>
                  </a:lnTo>
                  <a:lnTo>
                    <a:pt x="94" y="98"/>
                  </a:lnTo>
                  <a:lnTo>
                    <a:pt x="92" y="96"/>
                  </a:lnTo>
                  <a:lnTo>
                    <a:pt x="90" y="96"/>
                  </a:lnTo>
                  <a:lnTo>
                    <a:pt x="88" y="96"/>
                  </a:lnTo>
                  <a:lnTo>
                    <a:pt x="87" y="96"/>
                  </a:lnTo>
                  <a:lnTo>
                    <a:pt x="85" y="96"/>
                  </a:lnTo>
                  <a:lnTo>
                    <a:pt x="83" y="96"/>
                  </a:lnTo>
                  <a:lnTo>
                    <a:pt x="81" y="98"/>
                  </a:lnTo>
                  <a:lnTo>
                    <a:pt x="79" y="98"/>
                  </a:lnTo>
                  <a:lnTo>
                    <a:pt x="77" y="98"/>
                  </a:lnTo>
                  <a:lnTo>
                    <a:pt x="75" y="98"/>
                  </a:lnTo>
                  <a:lnTo>
                    <a:pt x="73" y="98"/>
                  </a:lnTo>
                  <a:lnTo>
                    <a:pt x="71" y="98"/>
                  </a:lnTo>
                  <a:lnTo>
                    <a:pt x="69" y="98"/>
                  </a:lnTo>
                  <a:lnTo>
                    <a:pt x="69" y="96"/>
                  </a:lnTo>
                  <a:lnTo>
                    <a:pt x="67" y="96"/>
                  </a:lnTo>
                  <a:lnTo>
                    <a:pt x="67" y="98"/>
                  </a:lnTo>
                  <a:lnTo>
                    <a:pt x="65" y="98"/>
                  </a:lnTo>
                  <a:lnTo>
                    <a:pt x="65" y="100"/>
                  </a:lnTo>
                  <a:lnTo>
                    <a:pt x="65" y="98"/>
                  </a:lnTo>
                  <a:lnTo>
                    <a:pt x="64" y="98"/>
                  </a:lnTo>
                  <a:lnTo>
                    <a:pt x="62" y="98"/>
                  </a:lnTo>
                  <a:lnTo>
                    <a:pt x="60" y="96"/>
                  </a:lnTo>
                  <a:lnTo>
                    <a:pt x="60" y="94"/>
                  </a:lnTo>
                  <a:lnTo>
                    <a:pt x="58" y="94"/>
                  </a:lnTo>
                  <a:lnTo>
                    <a:pt x="58" y="92"/>
                  </a:lnTo>
                  <a:lnTo>
                    <a:pt x="56" y="90"/>
                  </a:lnTo>
                  <a:lnTo>
                    <a:pt x="54" y="89"/>
                  </a:lnTo>
                  <a:lnTo>
                    <a:pt x="54" y="87"/>
                  </a:lnTo>
                  <a:lnTo>
                    <a:pt x="52" y="87"/>
                  </a:lnTo>
                  <a:lnTo>
                    <a:pt x="52" y="85"/>
                  </a:lnTo>
                  <a:lnTo>
                    <a:pt x="50" y="85"/>
                  </a:lnTo>
                  <a:lnTo>
                    <a:pt x="48" y="85"/>
                  </a:lnTo>
                  <a:lnTo>
                    <a:pt x="46" y="85"/>
                  </a:lnTo>
                  <a:lnTo>
                    <a:pt x="44" y="85"/>
                  </a:lnTo>
                  <a:lnTo>
                    <a:pt x="44" y="83"/>
                  </a:lnTo>
                  <a:lnTo>
                    <a:pt x="42" y="83"/>
                  </a:lnTo>
                  <a:lnTo>
                    <a:pt x="40" y="83"/>
                  </a:lnTo>
                  <a:lnTo>
                    <a:pt x="39" y="83"/>
                  </a:lnTo>
                  <a:lnTo>
                    <a:pt x="39" y="85"/>
                  </a:lnTo>
                  <a:lnTo>
                    <a:pt x="37" y="85"/>
                  </a:lnTo>
                  <a:lnTo>
                    <a:pt x="35" y="85"/>
                  </a:lnTo>
                  <a:lnTo>
                    <a:pt x="33" y="85"/>
                  </a:lnTo>
                  <a:lnTo>
                    <a:pt x="31" y="85"/>
                  </a:lnTo>
                  <a:lnTo>
                    <a:pt x="29" y="85"/>
                  </a:lnTo>
                  <a:lnTo>
                    <a:pt x="27" y="85"/>
                  </a:lnTo>
                  <a:lnTo>
                    <a:pt x="27" y="83"/>
                  </a:lnTo>
                  <a:lnTo>
                    <a:pt x="27" y="85"/>
                  </a:lnTo>
                  <a:lnTo>
                    <a:pt x="25" y="85"/>
                  </a:lnTo>
                  <a:lnTo>
                    <a:pt x="23" y="85"/>
                  </a:lnTo>
                  <a:lnTo>
                    <a:pt x="21" y="85"/>
                  </a:lnTo>
                  <a:lnTo>
                    <a:pt x="21" y="83"/>
                  </a:lnTo>
                  <a:lnTo>
                    <a:pt x="19" y="83"/>
                  </a:lnTo>
                  <a:lnTo>
                    <a:pt x="19" y="81"/>
                  </a:lnTo>
                  <a:lnTo>
                    <a:pt x="19" y="79"/>
                  </a:lnTo>
                  <a:lnTo>
                    <a:pt x="17" y="79"/>
                  </a:lnTo>
                  <a:lnTo>
                    <a:pt x="16" y="79"/>
                  </a:lnTo>
                  <a:lnTo>
                    <a:pt x="16" y="77"/>
                  </a:lnTo>
                  <a:lnTo>
                    <a:pt x="14" y="77"/>
                  </a:lnTo>
                  <a:lnTo>
                    <a:pt x="14" y="75"/>
                  </a:lnTo>
                  <a:lnTo>
                    <a:pt x="14" y="73"/>
                  </a:lnTo>
                  <a:lnTo>
                    <a:pt x="14" y="71"/>
                  </a:lnTo>
                  <a:lnTo>
                    <a:pt x="14" y="69"/>
                  </a:lnTo>
                  <a:lnTo>
                    <a:pt x="16" y="69"/>
                  </a:lnTo>
                  <a:lnTo>
                    <a:pt x="16" y="67"/>
                  </a:lnTo>
                  <a:lnTo>
                    <a:pt x="16" y="65"/>
                  </a:lnTo>
                  <a:lnTo>
                    <a:pt x="16" y="64"/>
                  </a:lnTo>
                  <a:lnTo>
                    <a:pt x="16" y="62"/>
                  </a:lnTo>
                  <a:lnTo>
                    <a:pt x="14" y="62"/>
                  </a:lnTo>
                  <a:lnTo>
                    <a:pt x="14" y="60"/>
                  </a:lnTo>
                  <a:lnTo>
                    <a:pt x="12" y="60"/>
                  </a:lnTo>
                  <a:lnTo>
                    <a:pt x="12" y="58"/>
                  </a:lnTo>
                  <a:lnTo>
                    <a:pt x="10" y="58"/>
                  </a:lnTo>
                  <a:lnTo>
                    <a:pt x="10" y="56"/>
                  </a:lnTo>
                  <a:lnTo>
                    <a:pt x="10" y="54"/>
                  </a:lnTo>
                  <a:lnTo>
                    <a:pt x="10" y="52"/>
                  </a:lnTo>
                  <a:lnTo>
                    <a:pt x="10" y="50"/>
                  </a:lnTo>
                  <a:lnTo>
                    <a:pt x="8" y="50"/>
                  </a:lnTo>
                  <a:lnTo>
                    <a:pt x="6" y="50"/>
                  </a:lnTo>
                  <a:lnTo>
                    <a:pt x="6" y="48"/>
                  </a:lnTo>
                  <a:lnTo>
                    <a:pt x="4" y="48"/>
                  </a:lnTo>
                  <a:lnTo>
                    <a:pt x="2" y="50"/>
                  </a:lnTo>
                  <a:lnTo>
                    <a:pt x="0" y="50"/>
                  </a:lnTo>
                  <a:lnTo>
                    <a:pt x="0" y="48"/>
                  </a:lnTo>
                  <a:lnTo>
                    <a:pt x="2" y="46"/>
                  </a:lnTo>
                  <a:lnTo>
                    <a:pt x="2" y="44"/>
                  </a:lnTo>
                  <a:lnTo>
                    <a:pt x="4" y="44"/>
                  </a:lnTo>
                  <a:lnTo>
                    <a:pt x="4" y="42"/>
                  </a:lnTo>
                  <a:lnTo>
                    <a:pt x="6" y="41"/>
                  </a:lnTo>
                  <a:lnTo>
                    <a:pt x="6" y="39"/>
                  </a:lnTo>
                  <a:lnTo>
                    <a:pt x="6" y="37"/>
                  </a:lnTo>
                  <a:lnTo>
                    <a:pt x="6" y="33"/>
                  </a:lnTo>
                  <a:lnTo>
                    <a:pt x="8" y="29"/>
                  </a:lnTo>
                  <a:lnTo>
                    <a:pt x="8" y="27"/>
                  </a:lnTo>
                  <a:lnTo>
                    <a:pt x="10" y="25"/>
                  </a:lnTo>
                  <a:lnTo>
                    <a:pt x="10" y="23"/>
                  </a:lnTo>
                  <a:lnTo>
                    <a:pt x="12" y="21"/>
                  </a:lnTo>
                  <a:lnTo>
                    <a:pt x="14" y="19"/>
                  </a:lnTo>
                  <a:lnTo>
                    <a:pt x="14" y="17"/>
                  </a:lnTo>
                  <a:lnTo>
                    <a:pt x="16" y="17"/>
                  </a:lnTo>
                  <a:lnTo>
                    <a:pt x="17" y="17"/>
                  </a:lnTo>
                  <a:lnTo>
                    <a:pt x="17" y="16"/>
                  </a:lnTo>
                  <a:lnTo>
                    <a:pt x="19" y="16"/>
                  </a:lnTo>
                  <a:lnTo>
                    <a:pt x="19" y="14"/>
                  </a:lnTo>
                  <a:lnTo>
                    <a:pt x="21" y="12"/>
                  </a:lnTo>
                  <a:lnTo>
                    <a:pt x="21" y="10"/>
                  </a:lnTo>
                  <a:lnTo>
                    <a:pt x="23" y="10"/>
                  </a:lnTo>
                  <a:lnTo>
                    <a:pt x="25" y="8"/>
                  </a:lnTo>
                  <a:lnTo>
                    <a:pt x="27" y="8"/>
                  </a:lnTo>
                  <a:lnTo>
                    <a:pt x="29" y="8"/>
                  </a:lnTo>
                  <a:lnTo>
                    <a:pt x="31" y="8"/>
                  </a:lnTo>
                  <a:lnTo>
                    <a:pt x="31" y="6"/>
                  </a:lnTo>
                  <a:lnTo>
                    <a:pt x="33" y="6"/>
                  </a:lnTo>
                  <a:lnTo>
                    <a:pt x="33" y="8"/>
                  </a:lnTo>
                  <a:lnTo>
                    <a:pt x="31" y="8"/>
                  </a:lnTo>
                  <a:lnTo>
                    <a:pt x="29" y="8"/>
                  </a:lnTo>
                  <a:lnTo>
                    <a:pt x="27" y="10"/>
                  </a:lnTo>
                  <a:lnTo>
                    <a:pt x="23" y="10"/>
                  </a:lnTo>
                  <a:lnTo>
                    <a:pt x="21" y="10"/>
                  </a:lnTo>
                  <a:lnTo>
                    <a:pt x="21" y="12"/>
                  </a:lnTo>
                  <a:lnTo>
                    <a:pt x="23" y="14"/>
                  </a:lnTo>
                  <a:lnTo>
                    <a:pt x="23" y="16"/>
                  </a:lnTo>
                  <a:lnTo>
                    <a:pt x="25" y="17"/>
                  </a:lnTo>
                  <a:lnTo>
                    <a:pt x="27" y="19"/>
                  </a:lnTo>
                  <a:lnTo>
                    <a:pt x="25" y="19"/>
                  </a:lnTo>
                  <a:lnTo>
                    <a:pt x="25" y="21"/>
                  </a:lnTo>
                  <a:lnTo>
                    <a:pt x="27" y="21"/>
                  </a:lnTo>
                  <a:lnTo>
                    <a:pt x="25" y="21"/>
                  </a:lnTo>
                  <a:lnTo>
                    <a:pt x="27" y="21"/>
                  </a:lnTo>
                  <a:lnTo>
                    <a:pt x="27" y="23"/>
                  </a:lnTo>
                  <a:lnTo>
                    <a:pt x="29" y="25"/>
                  </a:lnTo>
                  <a:lnTo>
                    <a:pt x="27" y="25"/>
                  </a:lnTo>
                  <a:lnTo>
                    <a:pt x="27" y="27"/>
                  </a:lnTo>
                  <a:lnTo>
                    <a:pt x="27" y="29"/>
                  </a:lnTo>
                  <a:lnTo>
                    <a:pt x="25" y="29"/>
                  </a:lnTo>
                  <a:lnTo>
                    <a:pt x="25" y="31"/>
                  </a:lnTo>
                  <a:lnTo>
                    <a:pt x="25" y="33"/>
                  </a:lnTo>
                  <a:lnTo>
                    <a:pt x="23" y="33"/>
                  </a:lnTo>
                  <a:lnTo>
                    <a:pt x="23" y="35"/>
                  </a:lnTo>
                  <a:lnTo>
                    <a:pt x="21" y="35"/>
                  </a:lnTo>
                  <a:lnTo>
                    <a:pt x="21" y="37"/>
                  </a:lnTo>
                  <a:lnTo>
                    <a:pt x="19" y="39"/>
                  </a:lnTo>
                  <a:lnTo>
                    <a:pt x="19" y="41"/>
                  </a:lnTo>
                  <a:lnTo>
                    <a:pt x="21" y="41"/>
                  </a:lnTo>
                  <a:lnTo>
                    <a:pt x="21" y="42"/>
                  </a:lnTo>
                  <a:lnTo>
                    <a:pt x="23" y="44"/>
                  </a:lnTo>
                  <a:lnTo>
                    <a:pt x="21" y="44"/>
                  </a:lnTo>
                  <a:lnTo>
                    <a:pt x="21" y="42"/>
                  </a:lnTo>
                  <a:lnTo>
                    <a:pt x="21" y="44"/>
                  </a:lnTo>
                  <a:lnTo>
                    <a:pt x="23" y="44"/>
                  </a:lnTo>
                  <a:lnTo>
                    <a:pt x="23" y="46"/>
                  </a:lnTo>
                  <a:lnTo>
                    <a:pt x="25" y="46"/>
                  </a:lnTo>
                  <a:lnTo>
                    <a:pt x="25" y="48"/>
                  </a:lnTo>
                  <a:lnTo>
                    <a:pt x="25" y="50"/>
                  </a:lnTo>
                  <a:lnTo>
                    <a:pt x="27" y="50"/>
                  </a:lnTo>
                  <a:lnTo>
                    <a:pt x="25" y="50"/>
                  </a:lnTo>
                  <a:lnTo>
                    <a:pt x="27" y="50"/>
                  </a:lnTo>
                  <a:lnTo>
                    <a:pt x="27" y="52"/>
                  </a:lnTo>
                  <a:lnTo>
                    <a:pt x="29" y="52"/>
                  </a:lnTo>
                  <a:lnTo>
                    <a:pt x="31" y="50"/>
                  </a:lnTo>
                  <a:lnTo>
                    <a:pt x="33" y="50"/>
                  </a:lnTo>
                  <a:lnTo>
                    <a:pt x="35" y="50"/>
                  </a:lnTo>
                  <a:lnTo>
                    <a:pt x="35" y="48"/>
                  </a:lnTo>
                  <a:lnTo>
                    <a:pt x="37" y="48"/>
                  </a:lnTo>
                  <a:lnTo>
                    <a:pt x="37" y="46"/>
                  </a:lnTo>
                  <a:lnTo>
                    <a:pt x="37" y="44"/>
                  </a:lnTo>
                  <a:lnTo>
                    <a:pt x="37" y="42"/>
                  </a:lnTo>
                  <a:lnTo>
                    <a:pt x="37" y="41"/>
                  </a:lnTo>
                  <a:lnTo>
                    <a:pt x="37" y="39"/>
                  </a:lnTo>
                  <a:lnTo>
                    <a:pt x="35" y="37"/>
                  </a:lnTo>
                  <a:lnTo>
                    <a:pt x="35" y="35"/>
                  </a:lnTo>
                  <a:lnTo>
                    <a:pt x="33" y="35"/>
                  </a:lnTo>
                  <a:lnTo>
                    <a:pt x="33" y="33"/>
                  </a:lnTo>
                  <a:lnTo>
                    <a:pt x="31" y="33"/>
                  </a:lnTo>
                  <a:lnTo>
                    <a:pt x="31" y="31"/>
                  </a:lnTo>
                  <a:lnTo>
                    <a:pt x="31" y="29"/>
                  </a:lnTo>
                  <a:lnTo>
                    <a:pt x="29" y="27"/>
                  </a:lnTo>
                  <a:lnTo>
                    <a:pt x="29" y="25"/>
                  </a:lnTo>
                  <a:lnTo>
                    <a:pt x="29" y="23"/>
                  </a:lnTo>
                  <a:lnTo>
                    <a:pt x="31" y="23"/>
                  </a:lnTo>
                  <a:lnTo>
                    <a:pt x="31" y="21"/>
                  </a:lnTo>
                  <a:lnTo>
                    <a:pt x="29" y="21"/>
                  </a:lnTo>
                  <a:lnTo>
                    <a:pt x="31" y="21"/>
                  </a:lnTo>
                  <a:lnTo>
                    <a:pt x="31" y="19"/>
                  </a:lnTo>
                  <a:lnTo>
                    <a:pt x="33" y="19"/>
                  </a:lnTo>
                  <a:lnTo>
                    <a:pt x="35" y="19"/>
                  </a:lnTo>
                  <a:lnTo>
                    <a:pt x="37" y="19"/>
                  </a:lnTo>
                  <a:lnTo>
                    <a:pt x="40" y="17"/>
                  </a:lnTo>
                  <a:lnTo>
                    <a:pt x="42" y="16"/>
                  </a:lnTo>
                  <a:lnTo>
                    <a:pt x="44" y="16"/>
                  </a:lnTo>
                  <a:lnTo>
                    <a:pt x="46" y="16"/>
                  </a:lnTo>
                  <a:lnTo>
                    <a:pt x="44" y="16"/>
                  </a:lnTo>
                  <a:lnTo>
                    <a:pt x="46" y="16"/>
                  </a:lnTo>
                  <a:lnTo>
                    <a:pt x="48" y="14"/>
                  </a:lnTo>
                  <a:lnTo>
                    <a:pt x="50" y="14"/>
                  </a:lnTo>
                  <a:lnTo>
                    <a:pt x="52" y="14"/>
                  </a:lnTo>
                  <a:lnTo>
                    <a:pt x="52" y="12"/>
                  </a:lnTo>
                  <a:lnTo>
                    <a:pt x="50" y="12"/>
                  </a:lnTo>
                  <a:lnTo>
                    <a:pt x="52" y="12"/>
                  </a:lnTo>
                  <a:lnTo>
                    <a:pt x="52" y="14"/>
                  </a:lnTo>
                  <a:lnTo>
                    <a:pt x="52" y="12"/>
                  </a:lnTo>
                  <a:lnTo>
                    <a:pt x="52" y="14"/>
                  </a:lnTo>
                  <a:lnTo>
                    <a:pt x="52" y="12"/>
                  </a:lnTo>
                  <a:lnTo>
                    <a:pt x="50" y="10"/>
                  </a:lnTo>
                  <a:lnTo>
                    <a:pt x="52" y="12"/>
                  </a:lnTo>
                  <a:lnTo>
                    <a:pt x="54" y="12"/>
                  </a:lnTo>
                  <a:lnTo>
                    <a:pt x="56" y="12"/>
                  </a:lnTo>
                  <a:lnTo>
                    <a:pt x="56" y="14"/>
                  </a:lnTo>
                  <a:lnTo>
                    <a:pt x="56" y="12"/>
                  </a:lnTo>
                  <a:lnTo>
                    <a:pt x="58" y="12"/>
                  </a:lnTo>
                  <a:lnTo>
                    <a:pt x="58" y="10"/>
                  </a:lnTo>
                  <a:lnTo>
                    <a:pt x="56" y="10"/>
                  </a:lnTo>
                  <a:lnTo>
                    <a:pt x="56" y="8"/>
                  </a:lnTo>
                  <a:lnTo>
                    <a:pt x="56" y="10"/>
                  </a:lnTo>
                  <a:lnTo>
                    <a:pt x="56" y="8"/>
                  </a:lnTo>
                  <a:lnTo>
                    <a:pt x="56" y="10"/>
                  </a:lnTo>
                  <a:lnTo>
                    <a:pt x="54" y="10"/>
                  </a:lnTo>
                  <a:lnTo>
                    <a:pt x="52" y="10"/>
                  </a:lnTo>
                  <a:lnTo>
                    <a:pt x="50" y="10"/>
                  </a:lnTo>
                  <a:lnTo>
                    <a:pt x="50" y="8"/>
                  </a:lnTo>
                  <a:lnTo>
                    <a:pt x="50" y="6"/>
                  </a:lnTo>
                  <a:lnTo>
                    <a:pt x="48" y="6"/>
                  </a:lnTo>
                  <a:lnTo>
                    <a:pt x="48" y="4"/>
                  </a:lnTo>
                  <a:lnTo>
                    <a:pt x="50" y="4"/>
                  </a:lnTo>
                  <a:lnTo>
                    <a:pt x="50" y="2"/>
                  </a:lnTo>
                  <a:lnTo>
                    <a:pt x="52" y="2"/>
                  </a:lnTo>
                  <a:lnTo>
                    <a:pt x="52" y="0"/>
                  </a:lnTo>
                  <a:lnTo>
                    <a:pt x="54" y="0"/>
                  </a:lnTo>
                  <a:lnTo>
                    <a:pt x="56"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2" name="Freeform 250"/>
            <p:cNvSpPr>
              <a:spLocks noEditPoints="1"/>
            </p:cNvSpPr>
            <p:nvPr/>
          </p:nvSpPr>
          <p:spPr bwMode="auto">
            <a:xfrm>
              <a:off x="3392488" y="4351338"/>
              <a:ext cx="12700" cy="7938"/>
            </a:xfrm>
            <a:custGeom>
              <a:avLst/>
              <a:gdLst>
                <a:gd name="T0" fmla="*/ 4 w 8"/>
                <a:gd name="T1" fmla="*/ 5 h 5"/>
                <a:gd name="T2" fmla="*/ 4 w 8"/>
                <a:gd name="T3" fmla="*/ 5 h 5"/>
                <a:gd name="T4" fmla="*/ 2 w 8"/>
                <a:gd name="T5" fmla="*/ 5 h 5"/>
                <a:gd name="T6" fmla="*/ 4 w 8"/>
                <a:gd name="T7" fmla="*/ 5 h 5"/>
                <a:gd name="T8" fmla="*/ 4 w 8"/>
                <a:gd name="T9" fmla="*/ 5 h 5"/>
                <a:gd name="T10" fmla="*/ 4 w 8"/>
                <a:gd name="T11" fmla="*/ 5 h 5"/>
                <a:gd name="T12" fmla="*/ 4 w 8"/>
                <a:gd name="T13" fmla="*/ 4 h 5"/>
                <a:gd name="T14" fmla="*/ 4 w 8"/>
                <a:gd name="T15" fmla="*/ 5 h 5"/>
                <a:gd name="T16" fmla="*/ 4 w 8"/>
                <a:gd name="T17" fmla="*/ 4 h 5"/>
                <a:gd name="T18" fmla="*/ 4 w 8"/>
                <a:gd name="T19" fmla="*/ 5 h 5"/>
                <a:gd name="T20" fmla="*/ 4 w 8"/>
                <a:gd name="T21" fmla="*/ 5 h 5"/>
                <a:gd name="T22" fmla="*/ 4 w 8"/>
                <a:gd name="T23" fmla="*/ 5 h 5"/>
                <a:gd name="T24" fmla="*/ 2 w 8"/>
                <a:gd name="T25" fmla="*/ 5 h 5"/>
                <a:gd name="T26" fmla="*/ 2 w 8"/>
                <a:gd name="T27" fmla="*/ 5 h 5"/>
                <a:gd name="T28" fmla="*/ 2 w 8"/>
                <a:gd name="T29" fmla="*/ 5 h 5"/>
                <a:gd name="T30" fmla="*/ 2 w 8"/>
                <a:gd name="T31" fmla="*/ 5 h 5"/>
                <a:gd name="T32" fmla="*/ 2 w 8"/>
                <a:gd name="T33" fmla="*/ 5 h 5"/>
                <a:gd name="T34" fmla="*/ 2 w 8"/>
                <a:gd name="T35" fmla="*/ 5 h 5"/>
                <a:gd name="T36" fmla="*/ 2 w 8"/>
                <a:gd name="T37" fmla="*/ 5 h 5"/>
                <a:gd name="T38" fmla="*/ 2 w 8"/>
                <a:gd name="T39" fmla="*/ 4 h 5"/>
                <a:gd name="T40" fmla="*/ 2 w 8"/>
                <a:gd name="T41" fmla="*/ 4 h 5"/>
                <a:gd name="T42" fmla="*/ 4 w 8"/>
                <a:gd name="T43" fmla="*/ 4 h 5"/>
                <a:gd name="T44" fmla="*/ 4 w 8"/>
                <a:gd name="T45" fmla="*/ 4 h 5"/>
                <a:gd name="T46" fmla="*/ 0 w 8"/>
                <a:gd name="T47" fmla="*/ 5 h 5"/>
                <a:gd name="T48" fmla="*/ 0 w 8"/>
                <a:gd name="T49" fmla="*/ 4 h 5"/>
                <a:gd name="T50" fmla="*/ 0 w 8"/>
                <a:gd name="T51" fmla="*/ 4 h 5"/>
                <a:gd name="T52" fmla="*/ 0 w 8"/>
                <a:gd name="T53" fmla="*/ 4 h 5"/>
                <a:gd name="T54" fmla="*/ 4 w 8"/>
                <a:gd name="T55" fmla="*/ 4 h 5"/>
                <a:gd name="T56" fmla="*/ 4 w 8"/>
                <a:gd name="T57" fmla="*/ 4 h 5"/>
                <a:gd name="T58" fmla="*/ 4 w 8"/>
                <a:gd name="T59" fmla="*/ 4 h 5"/>
                <a:gd name="T60" fmla="*/ 4 w 8"/>
                <a:gd name="T61" fmla="*/ 4 h 5"/>
                <a:gd name="T62" fmla="*/ 4 w 8"/>
                <a:gd name="T63" fmla="*/ 4 h 5"/>
                <a:gd name="T64" fmla="*/ 4 w 8"/>
                <a:gd name="T65" fmla="*/ 4 h 5"/>
                <a:gd name="T66" fmla="*/ 8 w 8"/>
                <a:gd name="T67" fmla="*/ 4 h 5"/>
                <a:gd name="T68" fmla="*/ 6 w 8"/>
                <a:gd name="T69" fmla="*/ 4 h 5"/>
                <a:gd name="T70" fmla="*/ 6 w 8"/>
                <a:gd name="T71" fmla="*/ 4 h 5"/>
                <a:gd name="T72" fmla="*/ 6 w 8"/>
                <a:gd name="T73" fmla="*/ 4 h 5"/>
                <a:gd name="T74" fmla="*/ 6 w 8"/>
                <a:gd name="T75" fmla="*/ 4 h 5"/>
                <a:gd name="T76" fmla="*/ 6 w 8"/>
                <a:gd name="T77" fmla="*/ 4 h 5"/>
                <a:gd name="T78" fmla="*/ 6 w 8"/>
                <a:gd name="T79" fmla="*/ 4 h 5"/>
                <a:gd name="T80" fmla="*/ 6 w 8"/>
                <a:gd name="T81" fmla="*/ 4 h 5"/>
                <a:gd name="T82" fmla="*/ 8 w 8"/>
                <a:gd name="T83" fmla="*/ 4 h 5"/>
                <a:gd name="T84" fmla="*/ 8 w 8"/>
                <a:gd name="T85" fmla="*/ 0 h 5"/>
                <a:gd name="T86" fmla="*/ 8 w 8"/>
                <a:gd name="T87" fmla="*/ 0 h 5"/>
                <a:gd name="T88" fmla="*/ 6 w 8"/>
                <a:gd name="T89" fmla="*/ 0 h 5"/>
                <a:gd name="T90" fmla="*/ 8 w 8"/>
                <a:gd name="T9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 h="5">
                  <a:moveTo>
                    <a:pt x="4" y="5"/>
                  </a:moveTo>
                  <a:lnTo>
                    <a:pt x="4" y="5"/>
                  </a:lnTo>
                  <a:lnTo>
                    <a:pt x="4" y="5"/>
                  </a:lnTo>
                  <a:lnTo>
                    <a:pt x="4" y="5"/>
                  </a:lnTo>
                  <a:lnTo>
                    <a:pt x="2" y="5"/>
                  </a:lnTo>
                  <a:lnTo>
                    <a:pt x="2" y="5"/>
                  </a:lnTo>
                  <a:lnTo>
                    <a:pt x="4" y="5"/>
                  </a:lnTo>
                  <a:lnTo>
                    <a:pt x="4" y="5"/>
                  </a:lnTo>
                  <a:lnTo>
                    <a:pt x="4" y="5"/>
                  </a:lnTo>
                  <a:lnTo>
                    <a:pt x="4" y="5"/>
                  </a:lnTo>
                  <a:lnTo>
                    <a:pt x="4" y="5"/>
                  </a:lnTo>
                  <a:lnTo>
                    <a:pt x="4" y="5"/>
                  </a:lnTo>
                  <a:lnTo>
                    <a:pt x="4" y="5"/>
                  </a:lnTo>
                  <a:close/>
                  <a:moveTo>
                    <a:pt x="4" y="4"/>
                  </a:moveTo>
                  <a:lnTo>
                    <a:pt x="4" y="5"/>
                  </a:lnTo>
                  <a:lnTo>
                    <a:pt x="4" y="5"/>
                  </a:lnTo>
                  <a:lnTo>
                    <a:pt x="4" y="5"/>
                  </a:lnTo>
                  <a:lnTo>
                    <a:pt x="4" y="4"/>
                  </a:lnTo>
                  <a:lnTo>
                    <a:pt x="4" y="5"/>
                  </a:lnTo>
                  <a:lnTo>
                    <a:pt x="4" y="5"/>
                  </a:lnTo>
                  <a:lnTo>
                    <a:pt x="4" y="5"/>
                  </a:lnTo>
                  <a:lnTo>
                    <a:pt x="4" y="5"/>
                  </a:lnTo>
                  <a:lnTo>
                    <a:pt x="4" y="5"/>
                  </a:lnTo>
                  <a:lnTo>
                    <a:pt x="4" y="5"/>
                  </a:lnTo>
                  <a:lnTo>
                    <a:pt x="2" y="5"/>
                  </a:lnTo>
                  <a:lnTo>
                    <a:pt x="2" y="5"/>
                  </a:lnTo>
                  <a:lnTo>
                    <a:pt x="2" y="5"/>
                  </a:lnTo>
                  <a:lnTo>
                    <a:pt x="2" y="5"/>
                  </a:lnTo>
                  <a:lnTo>
                    <a:pt x="2" y="5"/>
                  </a:lnTo>
                  <a:lnTo>
                    <a:pt x="2" y="5"/>
                  </a:lnTo>
                  <a:lnTo>
                    <a:pt x="2" y="5"/>
                  </a:lnTo>
                  <a:lnTo>
                    <a:pt x="2" y="5"/>
                  </a:lnTo>
                  <a:lnTo>
                    <a:pt x="2" y="5"/>
                  </a:lnTo>
                  <a:lnTo>
                    <a:pt x="2" y="5"/>
                  </a:lnTo>
                  <a:lnTo>
                    <a:pt x="2" y="5"/>
                  </a:lnTo>
                  <a:lnTo>
                    <a:pt x="2" y="5"/>
                  </a:lnTo>
                  <a:lnTo>
                    <a:pt x="2" y="5"/>
                  </a:lnTo>
                  <a:lnTo>
                    <a:pt x="2" y="5"/>
                  </a:lnTo>
                  <a:lnTo>
                    <a:pt x="2" y="5"/>
                  </a:lnTo>
                  <a:lnTo>
                    <a:pt x="2" y="4"/>
                  </a:lnTo>
                  <a:lnTo>
                    <a:pt x="2" y="4"/>
                  </a:lnTo>
                  <a:lnTo>
                    <a:pt x="2" y="4"/>
                  </a:lnTo>
                  <a:lnTo>
                    <a:pt x="2" y="4"/>
                  </a:lnTo>
                  <a:lnTo>
                    <a:pt x="4" y="4"/>
                  </a:lnTo>
                  <a:lnTo>
                    <a:pt x="4" y="4"/>
                  </a:lnTo>
                  <a:lnTo>
                    <a:pt x="4" y="4"/>
                  </a:lnTo>
                  <a:close/>
                  <a:moveTo>
                    <a:pt x="0" y="4"/>
                  </a:moveTo>
                  <a:lnTo>
                    <a:pt x="0" y="5"/>
                  </a:lnTo>
                  <a:lnTo>
                    <a:pt x="0" y="4"/>
                  </a:lnTo>
                  <a:lnTo>
                    <a:pt x="0" y="4"/>
                  </a:lnTo>
                  <a:lnTo>
                    <a:pt x="0" y="4"/>
                  </a:lnTo>
                  <a:lnTo>
                    <a:pt x="0" y="4"/>
                  </a:lnTo>
                  <a:lnTo>
                    <a:pt x="0" y="4"/>
                  </a:lnTo>
                  <a:lnTo>
                    <a:pt x="0" y="4"/>
                  </a:lnTo>
                  <a:lnTo>
                    <a:pt x="0" y="4"/>
                  </a:lnTo>
                  <a:close/>
                  <a:moveTo>
                    <a:pt x="4" y="4"/>
                  </a:moveTo>
                  <a:lnTo>
                    <a:pt x="4" y="4"/>
                  </a:lnTo>
                  <a:lnTo>
                    <a:pt x="4" y="4"/>
                  </a:lnTo>
                  <a:lnTo>
                    <a:pt x="4" y="4"/>
                  </a:lnTo>
                  <a:lnTo>
                    <a:pt x="4" y="4"/>
                  </a:lnTo>
                  <a:lnTo>
                    <a:pt x="4" y="4"/>
                  </a:lnTo>
                  <a:lnTo>
                    <a:pt x="4" y="4"/>
                  </a:lnTo>
                  <a:lnTo>
                    <a:pt x="4" y="4"/>
                  </a:lnTo>
                  <a:lnTo>
                    <a:pt x="4" y="4"/>
                  </a:lnTo>
                  <a:lnTo>
                    <a:pt x="4" y="4"/>
                  </a:lnTo>
                  <a:lnTo>
                    <a:pt x="4" y="4"/>
                  </a:lnTo>
                  <a:close/>
                  <a:moveTo>
                    <a:pt x="8" y="4"/>
                  </a:moveTo>
                  <a:lnTo>
                    <a:pt x="8" y="4"/>
                  </a:lnTo>
                  <a:lnTo>
                    <a:pt x="8"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8" y="4"/>
                  </a:lnTo>
                  <a:lnTo>
                    <a:pt x="8" y="4"/>
                  </a:lnTo>
                  <a:close/>
                  <a:moveTo>
                    <a:pt x="8" y="0"/>
                  </a:moveTo>
                  <a:lnTo>
                    <a:pt x="8" y="0"/>
                  </a:lnTo>
                  <a:lnTo>
                    <a:pt x="8" y="0"/>
                  </a:lnTo>
                  <a:lnTo>
                    <a:pt x="8" y="0"/>
                  </a:lnTo>
                  <a:lnTo>
                    <a:pt x="6" y="0"/>
                  </a:lnTo>
                  <a:lnTo>
                    <a:pt x="6" y="0"/>
                  </a:lnTo>
                  <a:lnTo>
                    <a:pt x="6" y="0"/>
                  </a:lnTo>
                  <a:lnTo>
                    <a:pt x="8" y="0"/>
                  </a:lnTo>
                  <a:lnTo>
                    <a:pt x="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3" name="Freeform 251"/>
            <p:cNvSpPr>
              <a:spLocks noEditPoints="1"/>
            </p:cNvSpPr>
            <p:nvPr/>
          </p:nvSpPr>
          <p:spPr bwMode="auto">
            <a:xfrm>
              <a:off x="3387725" y="4359275"/>
              <a:ext cx="11113" cy="19050"/>
            </a:xfrm>
            <a:custGeom>
              <a:avLst/>
              <a:gdLst>
                <a:gd name="T0" fmla="*/ 5 w 7"/>
                <a:gd name="T1" fmla="*/ 10 h 12"/>
                <a:gd name="T2" fmla="*/ 5 w 7"/>
                <a:gd name="T3" fmla="*/ 12 h 12"/>
                <a:gd name="T4" fmla="*/ 5 w 7"/>
                <a:gd name="T5" fmla="*/ 10 h 12"/>
                <a:gd name="T6" fmla="*/ 7 w 7"/>
                <a:gd name="T7" fmla="*/ 10 h 12"/>
                <a:gd name="T8" fmla="*/ 7 w 7"/>
                <a:gd name="T9" fmla="*/ 12 h 12"/>
                <a:gd name="T10" fmla="*/ 5 w 7"/>
                <a:gd name="T11" fmla="*/ 12 h 12"/>
                <a:gd name="T12" fmla="*/ 2 w 7"/>
                <a:gd name="T13" fmla="*/ 12 h 12"/>
                <a:gd name="T14" fmla="*/ 2 w 7"/>
                <a:gd name="T15" fmla="*/ 12 h 12"/>
                <a:gd name="T16" fmla="*/ 2 w 7"/>
                <a:gd name="T17" fmla="*/ 10 h 12"/>
                <a:gd name="T18" fmla="*/ 2 w 7"/>
                <a:gd name="T19" fmla="*/ 10 h 12"/>
                <a:gd name="T20" fmla="*/ 3 w 7"/>
                <a:gd name="T21" fmla="*/ 10 h 12"/>
                <a:gd name="T22" fmla="*/ 3 w 7"/>
                <a:gd name="T23" fmla="*/ 10 h 12"/>
                <a:gd name="T24" fmla="*/ 3 w 7"/>
                <a:gd name="T25" fmla="*/ 10 h 12"/>
                <a:gd name="T26" fmla="*/ 5 w 7"/>
                <a:gd name="T27" fmla="*/ 0 h 12"/>
                <a:gd name="T28" fmla="*/ 5 w 7"/>
                <a:gd name="T29" fmla="*/ 0 h 12"/>
                <a:gd name="T30" fmla="*/ 5 w 7"/>
                <a:gd name="T31" fmla="*/ 0 h 12"/>
                <a:gd name="T32" fmla="*/ 3 w 7"/>
                <a:gd name="T33" fmla="*/ 2 h 12"/>
                <a:gd name="T34" fmla="*/ 3 w 7"/>
                <a:gd name="T35" fmla="*/ 0 h 12"/>
                <a:gd name="T36" fmla="*/ 3 w 7"/>
                <a:gd name="T37" fmla="*/ 0 h 12"/>
                <a:gd name="T38" fmla="*/ 3 w 7"/>
                <a:gd name="T39" fmla="*/ 0 h 12"/>
                <a:gd name="T40" fmla="*/ 5 w 7"/>
                <a:gd name="T41" fmla="*/ 0 h 12"/>
                <a:gd name="T42" fmla="*/ 5 w 7"/>
                <a:gd name="T43" fmla="*/ 0 h 12"/>
                <a:gd name="T44" fmla="*/ 2 w 7"/>
                <a:gd name="T45" fmla="*/ 0 h 12"/>
                <a:gd name="T46" fmla="*/ 2 w 7"/>
                <a:gd name="T47" fmla="*/ 0 h 12"/>
                <a:gd name="T48" fmla="*/ 2 w 7"/>
                <a:gd name="T49" fmla="*/ 2 h 12"/>
                <a:gd name="T50" fmla="*/ 2 w 7"/>
                <a:gd name="T51" fmla="*/ 2 h 12"/>
                <a:gd name="T52" fmla="*/ 2 w 7"/>
                <a:gd name="T53" fmla="*/ 2 h 12"/>
                <a:gd name="T54" fmla="*/ 2 w 7"/>
                <a:gd name="T55" fmla="*/ 0 h 12"/>
                <a:gd name="T56" fmla="*/ 2 w 7"/>
                <a:gd name="T57" fmla="*/ 0 h 12"/>
                <a:gd name="T58" fmla="*/ 0 w 7"/>
                <a:gd name="T59" fmla="*/ 0 h 12"/>
                <a:gd name="T60" fmla="*/ 0 w 7"/>
                <a:gd name="T61" fmla="*/ 0 h 12"/>
                <a:gd name="T62" fmla="*/ 0 w 7"/>
                <a:gd name="T63" fmla="*/ 0 h 12"/>
                <a:gd name="T64" fmla="*/ 2 w 7"/>
                <a:gd name="T65" fmla="*/ 0 h 12"/>
                <a:gd name="T66" fmla="*/ 2 w 7"/>
                <a:gd name="T67" fmla="*/ 0 h 12"/>
                <a:gd name="T68" fmla="*/ 2 w 7"/>
                <a:gd name="T6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12">
                  <a:moveTo>
                    <a:pt x="3" y="10"/>
                  </a:moveTo>
                  <a:lnTo>
                    <a:pt x="5" y="10"/>
                  </a:lnTo>
                  <a:lnTo>
                    <a:pt x="5" y="10"/>
                  </a:lnTo>
                  <a:lnTo>
                    <a:pt x="5" y="12"/>
                  </a:lnTo>
                  <a:lnTo>
                    <a:pt x="5" y="10"/>
                  </a:lnTo>
                  <a:lnTo>
                    <a:pt x="5" y="10"/>
                  </a:lnTo>
                  <a:lnTo>
                    <a:pt x="7" y="10"/>
                  </a:lnTo>
                  <a:lnTo>
                    <a:pt x="7" y="10"/>
                  </a:lnTo>
                  <a:lnTo>
                    <a:pt x="7" y="12"/>
                  </a:lnTo>
                  <a:lnTo>
                    <a:pt x="7" y="12"/>
                  </a:lnTo>
                  <a:lnTo>
                    <a:pt x="5" y="12"/>
                  </a:lnTo>
                  <a:lnTo>
                    <a:pt x="5" y="12"/>
                  </a:lnTo>
                  <a:lnTo>
                    <a:pt x="5" y="12"/>
                  </a:lnTo>
                  <a:lnTo>
                    <a:pt x="2" y="12"/>
                  </a:lnTo>
                  <a:lnTo>
                    <a:pt x="2" y="12"/>
                  </a:lnTo>
                  <a:lnTo>
                    <a:pt x="2" y="12"/>
                  </a:lnTo>
                  <a:lnTo>
                    <a:pt x="2" y="12"/>
                  </a:lnTo>
                  <a:lnTo>
                    <a:pt x="2" y="10"/>
                  </a:lnTo>
                  <a:lnTo>
                    <a:pt x="2" y="10"/>
                  </a:lnTo>
                  <a:lnTo>
                    <a:pt x="2" y="10"/>
                  </a:lnTo>
                  <a:lnTo>
                    <a:pt x="3" y="10"/>
                  </a:lnTo>
                  <a:lnTo>
                    <a:pt x="3" y="10"/>
                  </a:lnTo>
                  <a:lnTo>
                    <a:pt x="3" y="10"/>
                  </a:lnTo>
                  <a:lnTo>
                    <a:pt x="3" y="10"/>
                  </a:lnTo>
                  <a:lnTo>
                    <a:pt x="3" y="10"/>
                  </a:lnTo>
                  <a:lnTo>
                    <a:pt x="3" y="10"/>
                  </a:lnTo>
                  <a:close/>
                  <a:moveTo>
                    <a:pt x="5" y="0"/>
                  </a:moveTo>
                  <a:lnTo>
                    <a:pt x="5" y="0"/>
                  </a:lnTo>
                  <a:lnTo>
                    <a:pt x="5" y="0"/>
                  </a:lnTo>
                  <a:lnTo>
                    <a:pt x="5" y="0"/>
                  </a:lnTo>
                  <a:lnTo>
                    <a:pt x="5" y="0"/>
                  </a:lnTo>
                  <a:lnTo>
                    <a:pt x="5" y="0"/>
                  </a:lnTo>
                  <a:lnTo>
                    <a:pt x="5" y="2"/>
                  </a:lnTo>
                  <a:lnTo>
                    <a:pt x="3" y="2"/>
                  </a:lnTo>
                  <a:lnTo>
                    <a:pt x="3" y="2"/>
                  </a:lnTo>
                  <a:lnTo>
                    <a:pt x="3" y="0"/>
                  </a:lnTo>
                  <a:lnTo>
                    <a:pt x="3" y="0"/>
                  </a:lnTo>
                  <a:lnTo>
                    <a:pt x="3" y="0"/>
                  </a:lnTo>
                  <a:lnTo>
                    <a:pt x="3" y="0"/>
                  </a:lnTo>
                  <a:lnTo>
                    <a:pt x="3" y="0"/>
                  </a:lnTo>
                  <a:lnTo>
                    <a:pt x="3" y="0"/>
                  </a:lnTo>
                  <a:lnTo>
                    <a:pt x="5" y="0"/>
                  </a:lnTo>
                  <a:lnTo>
                    <a:pt x="5" y="0"/>
                  </a:lnTo>
                  <a:lnTo>
                    <a:pt x="5" y="0"/>
                  </a:lnTo>
                  <a:lnTo>
                    <a:pt x="5" y="0"/>
                  </a:lnTo>
                  <a:close/>
                  <a:moveTo>
                    <a:pt x="2" y="0"/>
                  </a:moveTo>
                  <a:lnTo>
                    <a:pt x="2" y="0"/>
                  </a:lnTo>
                  <a:lnTo>
                    <a:pt x="2" y="0"/>
                  </a:lnTo>
                  <a:lnTo>
                    <a:pt x="2" y="2"/>
                  </a:lnTo>
                  <a:lnTo>
                    <a:pt x="2" y="2"/>
                  </a:lnTo>
                  <a:lnTo>
                    <a:pt x="2" y="2"/>
                  </a:lnTo>
                  <a:lnTo>
                    <a:pt x="2" y="2"/>
                  </a:lnTo>
                  <a:lnTo>
                    <a:pt x="2" y="2"/>
                  </a:lnTo>
                  <a:lnTo>
                    <a:pt x="2" y="2"/>
                  </a:lnTo>
                  <a:lnTo>
                    <a:pt x="2" y="2"/>
                  </a:lnTo>
                  <a:lnTo>
                    <a:pt x="2" y="0"/>
                  </a:lnTo>
                  <a:lnTo>
                    <a:pt x="2" y="0"/>
                  </a:lnTo>
                  <a:lnTo>
                    <a:pt x="2" y="0"/>
                  </a:lnTo>
                  <a:lnTo>
                    <a:pt x="0" y="0"/>
                  </a:lnTo>
                  <a:lnTo>
                    <a:pt x="0" y="0"/>
                  </a:lnTo>
                  <a:lnTo>
                    <a:pt x="0" y="0"/>
                  </a:lnTo>
                  <a:lnTo>
                    <a:pt x="0" y="0"/>
                  </a:lnTo>
                  <a:lnTo>
                    <a:pt x="0" y="0"/>
                  </a:lnTo>
                  <a:lnTo>
                    <a:pt x="0" y="0"/>
                  </a:lnTo>
                  <a:lnTo>
                    <a:pt x="0" y="0"/>
                  </a:lnTo>
                  <a:lnTo>
                    <a:pt x="2" y="0"/>
                  </a:lnTo>
                  <a:lnTo>
                    <a:pt x="2" y="0"/>
                  </a:lnTo>
                  <a:lnTo>
                    <a:pt x="2" y="0"/>
                  </a:lnTo>
                  <a:lnTo>
                    <a:pt x="2" y="0"/>
                  </a:lnTo>
                  <a:lnTo>
                    <a:pt x="2"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4" name="Freeform 252"/>
            <p:cNvSpPr>
              <a:spLocks noEditPoints="1"/>
            </p:cNvSpPr>
            <p:nvPr/>
          </p:nvSpPr>
          <p:spPr bwMode="auto">
            <a:xfrm>
              <a:off x="7608888" y="4225925"/>
              <a:ext cx="185738" cy="390525"/>
            </a:xfrm>
            <a:custGeom>
              <a:avLst/>
              <a:gdLst>
                <a:gd name="T0" fmla="*/ 65 w 117"/>
                <a:gd name="T1" fmla="*/ 228 h 246"/>
                <a:gd name="T2" fmla="*/ 31 w 117"/>
                <a:gd name="T3" fmla="*/ 221 h 246"/>
                <a:gd name="T4" fmla="*/ 81 w 117"/>
                <a:gd name="T5" fmla="*/ 215 h 246"/>
                <a:gd name="T6" fmla="*/ 75 w 117"/>
                <a:gd name="T7" fmla="*/ 215 h 246"/>
                <a:gd name="T8" fmla="*/ 117 w 117"/>
                <a:gd name="T9" fmla="*/ 180 h 246"/>
                <a:gd name="T10" fmla="*/ 82 w 117"/>
                <a:gd name="T11" fmla="*/ 42 h 246"/>
                <a:gd name="T12" fmla="*/ 90 w 117"/>
                <a:gd name="T13" fmla="*/ 42 h 246"/>
                <a:gd name="T14" fmla="*/ 86 w 117"/>
                <a:gd name="T15" fmla="*/ 36 h 246"/>
                <a:gd name="T16" fmla="*/ 90 w 117"/>
                <a:gd name="T17" fmla="*/ 35 h 246"/>
                <a:gd name="T18" fmla="*/ 65 w 117"/>
                <a:gd name="T19" fmla="*/ 6 h 246"/>
                <a:gd name="T20" fmla="*/ 73 w 117"/>
                <a:gd name="T21" fmla="*/ 19 h 246"/>
                <a:gd name="T22" fmla="*/ 88 w 117"/>
                <a:gd name="T23" fmla="*/ 31 h 246"/>
                <a:gd name="T24" fmla="*/ 90 w 117"/>
                <a:gd name="T25" fmla="*/ 31 h 246"/>
                <a:gd name="T26" fmla="*/ 81 w 117"/>
                <a:gd name="T27" fmla="*/ 40 h 246"/>
                <a:gd name="T28" fmla="*/ 75 w 117"/>
                <a:gd name="T29" fmla="*/ 44 h 246"/>
                <a:gd name="T30" fmla="*/ 71 w 117"/>
                <a:gd name="T31" fmla="*/ 52 h 246"/>
                <a:gd name="T32" fmla="*/ 61 w 117"/>
                <a:gd name="T33" fmla="*/ 61 h 246"/>
                <a:gd name="T34" fmla="*/ 56 w 117"/>
                <a:gd name="T35" fmla="*/ 77 h 246"/>
                <a:gd name="T36" fmla="*/ 67 w 117"/>
                <a:gd name="T37" fmla="*/ 88 h 246"/>
                <a:gd name="T38" fmla="*/ 67 w 117"/>
                <a:gd name="T39" fmla="*/ 96 h 246"/>
                <a:gd name="T40" fmla="*/ 86 w 117"/>
                <a:gd name="T41" fmla="*/ 113 h 246"/>
                <a:gd name="T42" fmla="*/ 96 w 117"/>
                <a:gd name="T43" fmla="*/ 121 h 246"/>
                <a:gd name="T44" fmla="*/ 100 w 117"/>
                <a:gd name="T45" fmla="*/ 121 h 246"/>
                <a:gd name="T46" fmla="*/ 107 w 117"/>
                <a:gd name="T47" fmla="*/ 134 h 246"/>
                <a:gd name="T48" fmla="*/ 111 w 117"/>
                <a:gd name="T49" fmla="*/ 148 h 246"/>
                <a:gd name="T50" fmla="*/ 113 w 117"/>
                <a:gd name="T51" fmla="*/ 161 h 246"/>
                <a:gd name="T52" fmla="*/ 115 w 117"/>
                <a:gd name="T53" fmla="*/ 169 h 246"/>
                <a:gd name="T54" fmla="*/ 115 w 117"/>
                <a:gd name="T55" fmla="*/ 177 h 246"/>
                <a:gd name="T56" fmla="*/ 113 w 117"/>
                <a:gd name="T57" fmla="*/ 186 h 246"/>
                <a:gd name="T58" fmla="*/ 113 w 117"/>
                <a:gd name="T59" fmla="*/ 194 h 246"/>
                <a:gd name="T60" fmla="*/ 106 w 117"/>
                <a:gd name="T61" fmla="*/ 202 h 246"/>
                <a:gd name="T62" fmla="*/ 88 w 117"/>
                <a:gd name="T63" fmla="*/ 213 h 246"/>
                <a:gd name="T64" fmla="*/ 79 w 117"/>
                <a:gd name="T65" fmla="*/ 213 h 246"/>
                <a:gd name="T66" fmla="*/ 73 w 117"/>
                <a:gd name="T67" fmla="*/ 215 h 246"/>
                <a:gd name="T68" fmla="*/ 69 w 117"/>
                <a:gd name="T69" fmla="*/ 221 h 246"/>
                <a:gd name="T70" fmla="*/ 69 w 117"/>
                <a:gd name="T71" fmla="*/ 225 h 246"/>
                <a:gd name="T72" fmla="*/ 65 w 117"/>
                <a:gd name="T73" fmla="*/ 230 h 246"/>
                <a:gd name="T74" fmla="*/ 42 w 117"/>
                <a:gd name="T75" fmla="*/ 246 h 246"/>
                <a:gd name="T76" fmla="*/ 44 w 117"/>
                <a:gd name="T77" fmla="*/ 230 h 246"/>
                <a:gd name="T78" fmla="*/ 40 w 117"/>
                <a:gd name="T79" fmla="*/ 221 h 246"/>
                <a:gd name="T80" fmla="*/ 46 w 117"/>
                <a:gd name="T81" fmla="*/ 211 h 246"/>
                <a:gd name="T82" fmla="*/ 59 w 117"/>
                <a:gd name="T83" fmla="*/ 209 h 246"/>
                <a:gd name="T84" fmla="*/ 59 w 117"/>
                <a:gd name="T85" fmla="*/ 200 h 246"/>
                <a:gd name="T86" fmla="*/ 71 w 117"/>
                <a:gd name="T87" fmla="*/ 190 h 246"/>
                <a:gd name="T88" fmla="*/ 86 w 117"/>
                <a:gd name="T89" fmla="*/ 177 h 246"/>
                <a:gd name="T90" fmla="*/ 82 w 117"/>
                <a:gd name="T91" fmla="*/ 155 h 246"/>
                <a:gd name="T92" fmla="*/ 88 w 117"/>
                <a:gd name="T93" fmla="*/ 136 h 246"/>
                <a:gd name="T94" fmla="*/ 81 w 117"/>
                <a:gd name="T95" fmla="*/ 121 h 246"/>
                <a:gd name="T96" fmla="*/ 69 w 117"/>
                <a:gd name="T97" fmla="*/ 108 h 246"/>
                <a:gd name="T98" fmla="*/ 54 w 117"/>
                <a:gd name="T99" fmla="*/ 90 h 246"/>
                <a:gd name="T100" fmla="*/ 42 w 117"/>
                <a:gd name="T101" fmla="*/ 77 h 246"/>
                <a:gd name="T102" fmla="*/ 31 w 117"/>
                <a:gd name="T103" fmla="*/ 67 h 246"/>
                <a:gd name="T104" fmla="*/ 44 w 117"/>
                <a:gd name="T105" fmla="*/ 60 h 246"/>
                <a:gd name="T106" fmla="*/ 40 w 117"/>
                <a:gd name="T107" fmla="*/ 46 h 246"/>
                <a:gd name="T108" fmla="*/ 23 w 117"/>
                <a:gd name="T109" fmla="*/ 44 h 246"/>
                <a:gd name="T110" fmla="*/ 11 w 117"/>
                <a:gd name="T111" fmla="*/ 35 h 246"/>
                <a:gd name="T112" fmla="*/ 6 w 117"/>
                <a:gd name="T113" fmla="*/ 25 h 246"/>
                <a:gd name="T114" fmla="*/ 8 w 117"/>
                <a:gd name="T115" fmla="*/ 12 h 246"/>
                <a:gd name="T116" fmla="*/ 23 w 117"/>
                <a:gd name="T117" fmla="*/ 10 h 246"/>
                <a:gd name="T118" fmla="*/ 36 w 117"/>
                <a:gd name="T119" fmla="*/ 10 h 246"/>
                <a:gd name="T120" fmla="*/ 52 w 117"/>
                <a:gd name="T121"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7" h="246">
                  <a:moveTo>
                    <a:pt x="73" y="242"/>
                  </a:moveTo>
                  <a:lnTo>
                    <a:pt x="73" y="244"/>
                  </a:lnTo>
                  <a:lnTo>
                    <a:pt x="71" y="244"/>
                  </a:lnTo>
                  <a:lnTo>
                    <a:pt x="71" y="242"/>
                  </a:lnTo>
                  <a:lnTo>
                    <a:pt x="73" y="242"/>
                  </a:lnTo>
                  <a:close/>
                  <a:moveTo>
                    <a:pt x="65" y="228"/>
                  </a:moveTo>
                  <a:lnTo>
                    <a:pt x="67" y="228"/>
                  </a:lnTo>
                  <a:lnTo>
                    <a:pt x="67" y="230"/>
                  </a:lnTo>
                  <a:lnTo>
                    <a:pt x="65" y="230"/>
                  </a:lnTo>
                  <a:lnTo>
                    <a:pt x="65" y="228"/>
                  </a:lnTo>
                  <a:lnTo>
                    <a:pt x="63" y="228"/>
                  </a:lnTo>
                  <a:lnTo>
                    <a:pt x="63" y="227"/>
                  </a:lnTo>
                  <a:lnTo>
                    <a:pt x="65" y="227"/>
                  </a:lnTo>
                  <a:lnTo>
                    <a:pt x="65" y="228"/>
                  </a:lnTo>
                  <a:close/>
                  <a:moveTo>
                    <a:pt x="71" y="225"/>
                  </a:moveTo>
                  <a:lnTo>
                    <a:pt x="69" y="225"/>
                  </a:lnTo>
                  <a:lnTo>
                    <a:pt x="69" y="223"/>
                  </a:lnTo>
                  <a:lnTo>
                    <a:pt x="69" y="225"/>
                  </a:lnTo>
                  <a:lnTo>
                    <a:pt x="71" y="225"/>
                  </a:lnTo>
                  <a:close/>
                  <a:moveTo>
                    <a:pt x="73" y="219"/>
                  </a:moveTo>
                  <a:lnTo>
                    <a:pt x="71" y="217"/>
                  </a:lnTo>
                  <a:lnTo>
                    <a:pt x="73" y="217"/>
                  </a:lnTo>
                  <a:lnTo>
                    <a:pt x="75" y="219"/>
                  </a:lnTo>
                  <a:lnTo>
                    <a:pt x="73" y="219"/>
                  </a:lnTo>
                  <a:close/>
                  <a:moveTo>
                    <a:pt x="31" y="215"/>
                  </a:moveTo>
                  <a:lnTo>
                    <a:pt x="31" y="217"/>
                  </a:lnTo>
                  <a:lnTo>
                    <a:pt x="31" y="219"/>
                  </a:lnTo>
                  <a:lnTo>
                    <a:pt x="31" y="221"/>
                  </a:lnTo>
                  <a:lnTo>
                    <a:pt x="31" y="223"/>
                  </a:lnTo>
                  <a:lnTo>
                    <a:pt x="31" y="221"/>
                  </a:lnTo>
                  <a:lnTo>
                    <a:pt x="31" y="219"/>
                  </a:lnTo>
                  <a:lnTo>
                    <a:pt x="29" y="219"/>
                  </a:lnTo>
                  <a:lnTo>
                    <a:pt x="29" y="217"/>
                  </a:lnTo>
                  <a:lnTo>
                    <a:pt x="27" y="217"/>
                  </a:lnTo>
                  <a:lnTo>
                    <a:pt x="29" y="217"/>
                  </a:lnTo>
                  <a:lnTo>
                    <a:pt x="29" y="215"/>
                  </a:lnTo>
                  <a:lnTo>
                    <a:pt x="31" y="215"/>
                  </a:lnTo>
                  <a:close/>
                  <a:moveTo>
                    <a:pt x="81" y="215"/>
                  </a:moveTo>
                  <a:lnTo>
                    <a:pt x="81" y="217"/>
                  </a:lnTo>
                  <a:lnTo>
                    <a:pt x="79" y="217"/>
                  </a:lnTo>
                  <a:lnTo>
                    <a:pt x="79" y="215"/>
                  </a:lnTo>
                  <a:lnTo>
                    <a:pt x="81" y="215"/>
                  </a:lnTo>
                  <a:close/>
                  <a:moveTo>
                    <a:pt x="77" y="213"/>
                  </a:moveTo>
                  <a:lnTo>
                    <a:pt x="77" y="215"/>
                  </a:lnTo>
                  <a:lnTo>
                    <a:pt x="77" y="217"/>
                  </a:lnTo>
                  <a:lnTo>
                    <a:pt x="77" y="215"/>
                  </a:lnTo>
                  <a:lnTo>
                    <a:pt x="77" y="213"/>
                  </a:lnTo>
                  <a:close/>
                  <a:moveTo>
                    <a:pt x="77" y="213"/>
                  </a:moveTo>
                  <a:lnTo>
                    <a:pt x="75" y="213"/>
                  </a:lnTo>
                  <a:lnTo>
                    <a:pt x="77" y="213"/>
                  </a:lnTo>
                  <a:lnTo>
                    <a:pt x="75" y="211"/>
                  </a:lnTo>
                  <a:lnTo>
                    <a:pt x="77" y="211"/>
                  </a:lnTo>
                  <a:lnTo>
                    <a:pt x="77" y="213"/>
                  </a:lnTo>
                  <a:close/>
                  <a:moveTo>
                    <a:pt x="75" y="215"/>
                  </a:moveTo>
                  <a:lnTo>
                    <a:pt x="77" y="215"/>
                  </a:lnTo>
                  <a:lnTo>
                    <a:pt x="75" y="215"/>
                  </a:lnTo>
                  <a:lnTo>
                    <a:pt x="75" y="213"/>
                  </a:lnTo>
                  <a:lnTo>
                    <a:pt x="75" y="211"/>
                  </a:lnTo>
                  <a:lnTo>
                    <a:pt x="75" y="213"/>
                  </a:lnTo>
                  <a:lnTo>
                    <a:pt x="77" y="213"/>
                  </a:lnTo>
                  <a:lnTo>
                    <a:pt x="75" y="213"/>
                  </a:lnTo>
                  <a:lnTo>
                    <a:pt x="75" y="215"/>
                  </a:lnTo>
                  <a:close/>
                  <a:moveTo>
                    <a:pt x="115" y="186"/>
                  </a:moveTo>
                  <a:lnTo>
                    <a:pt x="113" y="186"/>
                  </a:lnTo>
                  <a:lnTo>
                    <a:pt x="115" y="186"/>
                  </a:lnTo>
                  <a:close/>
                  <a:moveTo>
                    <a:pt x="117" y="180"/>
                  </a:moveTo>
                  <a:lnTo>
                    <a:pt x="115" y="180"/>
                  </a:lnTo>
                  <a:lnTo>
                    <a:pt x="115" y="179"/>
                  </a:lnTo>
                  <a:lnTo>
                    <a:pt x="115" y="180"/>
                  </a:lnTo>
                  <a:lnTo>
                    <a:pt x="117" y="180"/>
                  </a:lnTo>
                  <a:close/>
                  <a:moveTo>
                    <a:pt x="84" y="44"/>
                  </a:moveTo>
                  <a:lnTo>
                    <a:pt x="82" y="42"/>
                  </a:lnTo>
                  <a:lnTo>
                    <a:pt x="84" y="42"/>
                  </a:lnTo>
                  <a:lnTo>
                    <a:pt x="84" y="44"/>
                  </a:lnTo>
                  <a:close/>
                  <a:moveTo>
                    <a:pt x="79" y="42"/>
                  </a:moveTo>
                  <a:lnTo>
                    <a:pt x="79" y="44"/>
                  </a:lnTo>
                  <a:lnTo>
                    <a:pt x="81" y="44"/>
                  </a:lnTo>
                  <a:lnTo>
                    <a:pt x="79" y="44"/>
                  </a:lnTo>
                  <a:lnTo>
                    <a:pt x="79" y="46"/>
                  </a:lnTo>
                  <a:lnTo>
                    <a:pt x="79" y="44"/>
                  </a:lnTo>
                  <a:lnTo>
                    <a:pt x="77" y="44"/>
                  </a:lnTo>
                  <a:lnTo>
                    <a:pt x="77" y="42"/>
                  </a:lnTo>
                  <a:lnTo>
                    <a:pt x="79" y="42"/>
                  </a:lnTo>
                  <a:close/>
                  <a:moveTo>
                    <a:pt x="82" y="42"/>
                  </a:moveTo>
                  <a:lnTo>
                    <a:pt x="84" y="42"/>
                  </a:lnTo>
                  <a:lnTo>
                    <a:pt x="82" y="42"/>
                  </a:lnTo>
                  <a:close/>
                  <a:moveTo>
                    <a:pt x="75" y="42"/>
                  </a:moveTo>
                  <a:lnTo>
                    <a:pt x="77" y="44"/>
                  </a:lnTo>
                  <a:lnTo>
                    <a:pt x="75" y="44"/>
                  </a:lnTo>
                  <a:lnTo>
                    <a:pt x="75" y="42"/>
                  </a:lnTo>
                  <a:close/>
                  <a:moveTo>
                    <a:pt x="86" y="44"/>
                  </a:moveTo>
                  <a:lnTo>
                    <a:pt x="84" y="44"/>
                  </a:lnTo>
                  <a:lnTo>
                    <a:pt x="86" y="42"/>
                  </a:lnTo>
                  <a:lnTo>
                    <a:pt x="86" y="40"/>
                  </a:lnTo>
                  <a:lnTo>
                    <a:pt x="86" y="42"/>
                  </a:lnTo>
                  <a:lnTo>
                    <a:pt x="86" y="44"/>
                  </a:lnTo>
                  <a:close/>
                  <a:moveTo>
                    <a:pt x="90" y="40"/>
                  </a:moveTo>
                  <a:lnTo>
                    <a:pt x="90" y="42"/>
                  </a:lnTo>
                  <a:lnTo>
                    <a:pt x="90" y="40"/>
                  </a:lnTo>
                  <a:close/>
                  <a:moveTo>
                    <a:pt x="90" y="40"/>
                  </a:moveTo>
                  <a:lnTo>
                    <a:pt x="92" y="40"/>
                  </a:lnTo>
                  <a:lnTo>
                    <a:pt x="90" y="40"/>
                  </a:lnTo>
                  <a:close/>
                  <a:moveTo>
                    <a:pt x="86" y="40"/>
                  </a:moveTo>
                  <a:lnTo>
                    <a:pt x="86" y="42"/>
                  </a:lnTo>
                  <a:lnTo>
                    <a:pt x="84" y="42"/>
                  </a:lnTo>
                  <a:lnTo>
                    <a:pt x="86" y="40"/>
                  </a:lnTo>
                  <a:close/>
                  <a:moveTo>
                    <a:pt x="86" y="40"/>
                  </a:moveTo>
                  <a:lnTo>
                    <a:pt x="86" y="38"/>
                  </a:lnTo>
                  <a:lnTo>
                    <a:pt x="88" y="38"/>
                  </a:lnTo>
                  <a:lnTo>
                    <a:pt x="88" y="40"/>
                  </a:lnTo>
                  <a:lnTo>
                    <a:pt x="86" y="40"/>
                  </a:lnTo>
                  <a:close/>
                  <a:moveTo>
                    <a:pt x="86" y="36"/>
                  </a:moveTo>
                  <a:lnTo>
                    <a:pt x="88" y="36"/>
                  </a:lnTo>
                  <a:lnTo>
                    <a:pt x="86" y="36"/>
                  </a:lnTo>
                  <a:lnTo>
                    <a:pt x="86" y="38"/>
                  </a:lnTo>
                  <a:lnTo>
                    <a:pt x="84" y="38"/>
                  </a:lnTo>
                  <a:lnTo>
                    <a:pt x="84" y="40"/>
                  </a:lnTo>
                  <a:lnTo>
                    <a:pt x="84" y="38"/>
                  </a:lnTo>
                  <a:lnTo>
                    <a:pt x="84" y="36"/>
                  </a:lnTo>
                  <a:lnTo>
                    <a:pt x="84" y="35"/>
                  </a:lnTo>
                  <a:lnTo>
                    <a:pt x="84" y="36"/>
                  </a:lnTo>
                  <a:lnTo>
                    <a:pt x="86" y="36"/>
                  </a:lnTo>
                  <a:close/>
                  <a:moveTo>
                    <a:pt x="94" y="33"/>
                  </a:moveTo>
                  <a:lnTo>
                    <a:pt x="94" y="35"/>
                  </a:lnTo>
                  <a:lnTo>
                    <a:pt x="92" y="35"/>
                  </a:lnTo>
                  <a:lnTo>
                    <a:pt x="90" y="35"/>
                  </a:lnTo>
                  <a:lnTo>
                    <a:pt x="92" y="35"/>
                  </a:lnTo>
                  <a:lnTo>
                    <a:pt x="92" y="33"/>
                  </a:lnTo>
                  <a:lnTo>
                    <a:pt x="94" y="33"/>
                  </a:lnTo>
                  <a:close/>
                  <a:moveTo>
                    <a:pt x="52" y="2"/>
                  </a:moveTo>
                  <a:lnTo>
                    <a:pt x="54" y="2"/>
                  </a:lnTo>
                  <a:lnTo>
                    <a:pt x="54" y="4"/>
                  </a:lnTo>
                  <a:lnTo>
                    <a:pt x="56" y="4"/>
                  </a:lnTo>
                  <a:lnTo>
                    <a:pt x="56" y="6"/>
                  </a:lnTo>
                  <a:lnTo>
                    <a:pt x="58" y="6"/>
                  </a:lnTo>
                  <a:lnTo>
                    <a:pt x="59" y="8"/>
                  </a:lnTo>
                  <a:lnTo>
                    <a:pt x="61" y="8"/>
                  </a:lnTo>
                  <a:lnTo>
                    <a:pt x="61" y="6"/>
                  </a:lnTo>
                  <a:lnTo>
                    <a:pt x="63" y="6"/>
                  </a:lnTo>
                  <a:lnTo>
                    <a:pt x="65" y="6"/>
                  </a:lnTo>
                  <a:lnTo>
                    <a:pt x="65" y="8"/>
                  </a:lnTo>
                  <a:lnTo>
                    <a:pt x="67" y="8"/>
                  </a:lnTo>
                  <a:lnTo>
                    <a:pt x="69" y="8"/>
                  </a:lnTo>
                  <a:lnTo>
                    <a:pt x="71" y="8"/>
                  </a:lnTo>
                  <a:lnTo>
                    <a:pt x="73" y="8"/>
                  </a:lnTo>
                  <a:lnTo>
                    <a:pt x="73" y="10"/>
                  </a:lnTo>
                  <a:lnTo>
                    <a:pt x="75" y="10"/>
                  </a:lnTo>
                  <a:lnTo>
                    <a:pt x="73" y="12"/>
                  </a:lnTo>
                  <a:lnTo>
                    <a:pt x="73" y="13"/>
                  </a:lnTo>
                  <a:lnTo>
                    <a:pt x="71" y="13"/>
                  </a:lnTo>
                  <a:lnTo>
                    <a:pt x="71" y="15"/>
                  </a:lnTo>
                  <a:lnTo>
                    <a:pt x="71" y="17"/>
                  </a:lnTo>
                  <a:lnTo>
                    <a:pt x="73" y="17"/>
                  </a:lnTo>
                  <a:lnTo>
                    <a:pt x="73" y="19"/>
                  </a:lnTo>
                  <a:lnTo>
                    <a:pt x="73" y="21"/>
                  </a:lnTo>
                  <a:lnTo>
                    <a:pt x="73" y="23"/>
                  </a:lnTo>
                  <a:lnTo>
                    <a:pt x="75" y="23"/>
                  </a:lnTo>
                  <a:lnTo>
                    <a:pt x="77" y="23"/>
                  </a:lnTo>
                  <a:lnTo>
                    <a:pt x="77" y="25"/>
                  </a:lnTo>
                  <a:lnTo>
                    <a:pt x="79" y="25"/>
                  </a:lnTo>
                  <a:lnTo>
                    <a:pt x="79" y="27"/>
                  </a:lnTo>
                  <a:lnTo>
                    <a:pt x="81" y="29"/>
                  </a:lnTo>
                  <a:lnTo>
                    <a:pt x="82" y="29"/>
                  </a:lnTo>
                  <a:lnTo>
                    <a:pt x="82" y="31"/>
                  </a:lnTo>
                  <a:lnTo>
                    <a:pt x="84" y="29"/>
                  </a:lnTo>
                  <a:lnTo>
                    <a:pt x="84" y="31"/>
                  </a:lnTo>
                  <a:lnTo>
                    <a:pt x="86" y="31"/>
                  </a:lnTo>
                  <a:lnTo>
                    <a:pt x="88" y="31"/>
                  </a:lnTo>
                  <a:lnTo>
                    <a:pt x="88" y="29"/>
                  </a:lnTo>
                  <a:lnTo>
                    <a:pt x="90" y="29"/>
                  </a:lnTo>
                  <a:lnTo>
                    <a:pt x="92" y="29"/>
                  </a:lnTo>
                  <a:lnTo>
                    <a:pt x="92" y="31"/>
                  </a:lnTo>
                  <a:lnTo>
                    <a:pt x="94" y="33"/>
                  </a:lnTo>
                  <a:lnTo>
                    <a:pt x="92" y="33"/>
                  </a:lnTo>
                  <a:lnTo>
                    <a:pt x="92" y="31"/>
                  </a:lnTo>
                  <a:lnTo>
                    <a:pt x="92" y="33"/>
                  </a:lnTo>
                  <a:lnTo>
                    <a:pt x="90" y="33"/>
                  </a:lnTo>
                  <a:lnTo>
                    <a:pt x="90" y="31"/>
                  </a:lnTo>
                  <a:lnTo>
                    <a:pt x="90" y="33"/>
                  </a:lnTo>
                  <a:lnTo>
                    <a:pt x="90" y="31"/>
                  </a:lnTo>
                  <a:lnTo>
                    <a:pt x="90" y="33"/>
                  </a:lnTo>
                  <a:lnTo>
                    <a:pt x="90" y="31"/>
                  </a:lnTo>
                  <a:lnTo>
                    <a:pt x="90" y="33"/>
                  </a:lnTo>
                  <a:lnTo>
                    <a:pt x="88" y="33"/>
                  </a:lnTo>
                  <a:lnTo>
                    <a:pt x="88" y="35"/>
                  </a:lnTo>
                  <a:lnTo>
                    <a:pt x="86" y="35"/>
                  </a:lnTo>
                  <a:lnTo>
                    <a:pt x="84" y="35"/>
                  </a:lnTo>
                  <a:lnTo>
                    <a:pt x="84" y="36"/>
                  </a:lnTo>
                  <a:lnTo>
                    <a:pt x="84" y="38"/>
                  </a:lnTo>
                  <a:lnTo>
                    <a:pt x="84" y="40"/>
                  </a:lnTo>
                  <a:lnTo>
                    <a:pt x="82" y="40"/>
                  </a:lnTo>
                  <a:lnTo>
                    <a:pt x="81" y="40"/>
                  </a:lnTo>
                  <a:lnTo>
                    <a:pt x="82" y="40"/>
                  </a:lnTo>
                  <a:lnTo>
                    <a:pt x="81" y="40"/>
                  </a:lnTo>
                  <a:lnTo>
                    <a:pt x="81" y="42"/>
                  </a:lnTo>
                  <a:lnTo>
                    <a:pt x="81" y="40"/>
                  </a:lnTo>
                  <a:lnTo>
                    <a:pt x="79" y="40"/>
                  </a:lnTo>
                  <a:lnTo>
                    <a:pt x="81" y="40"/>
                  </a:lnTo>
                  <a:lnTo>
                    <a:pt x="79" y="40"/>
                  </a:lnTo>
                  <a:lnTo>
                    <a:pt x="77" y="40"/>
                  </a:lnTo>
                  <a:lnTo>
                    <a:pt x="75" y="40"/>
                  </a:lnTo>
                  <a:lnTo>
                    <a:pt x="77" y="40"/>
                  </a:lnTo>
                  <a:lnTo>
                    <a:pt x="77" y="42"/>
                  </a:lnTo>
                  <a:lnTo>
                    <a:pt x="75" y="42"/>
                  </a:lnTo>
                  <a:lnTo>
                    <a:pt x="75" y="40"/>
                  </a:lnTo>
                  <a:lnTo>
                    <a:pt x="73" y="40"/>
                  </a:lnTo>
                  <a:lnTo>
                    <a:pt x="75" y="40"/>
                  </a:lnTo>
                  <a:lnTo>
                    <a:pt x="75" y="42"/>
                  </a:lnTo>
                  <a:lnTo>
                    <a:pt x="73" y="42"/>
                  </a:lnTo>
                  <a:lnTo>
                    <a:pt x="75" y="44"/>
                  </a:lnTo>
                  <a:lnTo>
                    <a:pt x="73" y="44"/>
                  </a:lnTo>
                  <a:lnTo>
                    <a:pt x="75" y="44"/>
                  </a:lnTo>
                  <a:lnTo>
                    <a:pt x="75" y="46"/>
                  </a:lnTo>
                  <a:lnTo>
                    <a:pt x="73" y="46"/>
                  </a:lnTo>
                  <a:lnTo>
                    <a:pt x="71" y="46"/>
                  </a:lnTo>
                  <a:lnTo>
                    <a:pt x="73" y="46"/>
                  </a:lnTo>
                  <a:lnTo>
                    <a:pt x="73" y="48"/>
                  </a:lnTo>
                  <a:lnTo>
                    <a:pt x="71" y="48"/>
                  </a:lnTo>
                  <a:lnTo>
                    <a:pt x="71" y="50"/>
                  </a:lnTo>
                  <a:lnTo>
                    <a:pt x="71" y="52"/>
                  </a:lnTo>
                  <a:lnTo>
                    <a:pt x="71" y="50"/>
                  </a:lnTo>
                  <a:lnTo>
                    <a:pt x="71" y="52"/>
                  </a:lnTo>
                  <a:lnTo>
                    <a:pt x="69" y="52"/>
                  </a:lnTo>
                  <a:lnTo>
                    <a:pt x="71" y="52"/>
                  </a:lnTo>
                  <a:lnTo>
                    <a:pt x="71" y="54"/>
                  </a:lnTo>
                  <a:lnTo>
                    <a:pt x="69" y="54"/>
                  </a:lnTo>
                  <a:lnTo>
                    <a:pt x="67" y="54"/>
                  </a:lnTo>
                  <a:lnTo>
                    <a:pt x="69" y="54"/>
                  </a:lnTo>
                  <a:lnTo>
                    <a:pt x="67" y="54"/>
                  </a:lnTo>
                  <a:lnTo>
                    <a:pt x="67" y="56"/>
                  </a:lnTo>
                  <a:lnTo>
                    <a:pt x="65" y="56"/>
                  </a:lnTo>
                  <a:lnTo>
                    <a:pt x="65" y="58"/>
                  </a:lnTo>
                  <a:lnTo>
                    <a:pt x="65" y="56"/>
                  </a:lnTo>
                  <a:lnTo>
                    <a:pt x="65" y="58"/>
                  </a:lnTo>
                  <a:lnTo>
                    <a:pt x="63" y="58"/>
                  </a:lnTo>
                  <a:lnTo>
                    <a:pt x="61" y="58"/>
                  </a:lnTo>
                  <a:lnTo>
                    <a:pt x="61" y="60"/>
                  </a:lnTo>
                  <a:lnTo>
                    <a:pt x="61" y="61"/>
                  </a:lnTo>
                  <a:lnTo>
                    <a:pt x="59" y="61"/>
                  </a:lnTo>
                  <a:lnTo>
                    <a:pt x="61" y="61"/>
                  </a:lnTo>
                  <a:lnTo>
                    <a:pt x="59" y="61"/>
                  </a:lnTo>
                  <a:lnTo>
                    <a:pt x="59" y="63"/>
                  </a:lnTo>
                  <a:lnTo>
                    <a:pt x="59" y="65"/>
                  </a:lnTo>
                  <a:lnTo>
                    <a:pt x="59" y="67"/>
                  </a:lnTo>
                  <a:lnTo>
                    <a:pt x="58" y="67"/>
                  </a:lnTo>
                  <a:lnTo>
                    <a:pt x="59" y="67"/>
                  </a:lnTo>
                  <a:lnTo>
                    <a:pt x="59" y="69"/>
                  </a:lnTo>
                  <a:lnTo>
                    <a:pt x="58" y="71"/>
                  </a:lnTo>
                  <a:lnTo>
                    <a:pt x="58" y="73"/>
                  </a:lnTo>
                  <a:lnTo>
                    <a:pt x="56" y="73"/>
                  </a:lnTo>
                  <a:lnTo>
                    <a:pt x="56" y="75"/>
                  </a:lnTo>
                  <a:lnTo>
                    <a:pt x="56" y="77"/>
                  </a:lnTo>
                  <a:lnTo>
                    <a:pt x="58" y="77"/>
                  </a:lnTo>
                  <a:lnTo>
                    <a:pt x="58" y="79"/>
                  </a:lnTo>
                  <a:lnTo>
                    <a:pt x="58" y="81"/>
                  </a:lnTo>
                  <a:lnTo>
                    <a:pt x="58" y="79"/>
                  </a:lnTo>
                  <a:lnTo>
                    <a:pt x="59" y="79"/>
                  </a:lnTo>
                  <a:lnTo>
                    <a:pt x="59" y="81"/>
                  </a:lnTo>
                  <a:lnTo>
                    <a:pt x="59" y="83"/>
                  </a:lnTo>
                  <a:lnTo>
                    <a:pt x="61" y="83"/>
                  </a:lnTo>
                  <a:lnTo>
                    <a:pt x="61" y="84"/>
                  </a:lnTo>
                  <a:lnTo>
                    <a:pt x="63" y="84"/>
                  </a:lnTo>
                  <a:lnTo>
                    <a:pt x="63" y="86"/>
                  </a:lnTo>
                  <a:lnTo>
                    <a:pt x="65" y="86"/>
                  </a:lnTo>
                  <a:lnTo>
                    <a:pt x="65" y="88"/>
                  </a:lnTo>
                  <a:lnTo>
                    <a:pt x="67" y="88"/>
                  </a:lnTo>
                  <a:lnTo>
                    <a:pt x="67" y="90"/>
                  </a:lnTo>
                  <a:lnTo>
                    <a:pt x="67" y="88"/>
                  </a:lnTo>
                  <a:lnTo>
                    <a:pt x="67" y="90"/>
                  </a:lnTo>
                  <a:lnTo>
                    <a:pt x="67" y="88"/>
                  </a:lnTo>
                  <a:lnTo>
                    <a:pt x="69" y="88"/>
                  </a:lnTo>
                  <a:lnTo>
                    <a:pt x="69" y="90"/>
                  </a:lnTo>
                  <a:lnTo>
                    <a:pt x="71" y="92"/>
                  </a:lnTo>
                  <a:lnTo>
                    <a:pt x="69" y="92"/>
                  </a:lnTo>
                  <a:lnTo>
                    <a:pt x="69" y="94"/>
                  </a:lnTo>
                  <a:lnTo>
                    <a:pt x="69" y="96"/>
                  </a:lnTo>
                  <a:lnTo>
                    <a:pt x="67" y="94"/>
                  </a:lnTo>
                  <a:lnTo>
                    <a:pt x="67" y="96"/>
                  </a:lnTo>
                  <a:lnTo>
                    <a:pt x="69" y="96"/>
                  </a:lnTo>
                  <a:lnTo>
                    <a:pt x="67" y="96"/>
                  </a:lnTo>
                  <a:lnTo>
                    <a:pt x="69" y="96"/>
                  </a:lnTo>
                  <a:lnTo>
                    <a:pt x="71" y="96"/>
                  </a:lnTo>
                  <a:lnTo>
                    <a:pt x="71" y="98"/>
                  </a:lnTo>
                  <a:lnTo>
                    <a:pt x="71" y="100"/>
                  </a:lnTo>
                  <a:lnTo>
                    <a:pt x="73" y="100"/>
                  </a:lnTo>
                  <a:lnTo>
                    <a:pt x="75" y="102"/>
                  </a:lnTo>
                  <a:lnTo>
                    <a:pt x="77" y="104"/>
                  </a:lnTo>
                  <a:lnTo>
                    <a:pt x="79" y="106"/>
                  </a:lnTo>
                  <a:lnTo>
                    <a:pt x="81" y="106"/>
                  </a:lnTo>
                  <a:lnTo>
                    <a:pt x="81" y="108"/>
                  </a:lnTo>
                  <a:lnTo>
                    <a:pt x="81" y="109"/>
                  </a:lnTo>
                  <a:lnTo>
                    <a:pt x="82" y="109"/>
                  </a:lnTo>
                  <a:lnTo>
                    <a:pt x="84" y="111"/>
                  </a:lnTo>
                  <a:lnTo>
                    <a:pt x="86" y="113"/>
                  </a:lnTo>
                  <a:lnTo>
                    <a:pt x="88" y="115"/>
                  </a:lnTo>
                  <a:lnTo>
                    <a:pt x="86" y="113"/>
                  </a:lnTo>
                  <a:lnTo>
                    <a:pt x="84" y="113"/>
                  </a:lnTo>
                  <a:lnTo>
                    <a:pt x="86" y="113"/>
                  </a:lnTo>
                  <a:lnTo>
                    <a:pt x="86" y="115"/>
                  </a:lnTo>
                  <a:lnTo>
                    <a:pt x="88" y="115"/>
                  </a:lnTo>
                  <a:lnTo>
                    <a:pt x="90" y="115"/>
                  </a:lnTo>
                  <a:lnTo>
                    <a:pt x="90" y="117"/>
                  </a:lnTo>
                  <a:lnTo>
                    <a:pt x="92" y="117"/>
                  </a:lnTo>
                  <a:lnTo>
                    <a:pt x="90" y="117"/>
                  </a:lnTo>
                  <a:lnTo>
                    <a:pt x="90" y="119"/>
                  </a:lnTo>
                  <a:lnTo>
                    <a:pt x="92" y="119"/>
                  </a:lnTo>
                  <a:lnTo>
                    <a:pt x="94" y="119"/>
                  </a:lnTo>
                  <a:lnTo>
                    <a:pt x="96" y="121"/>
                  </a:lnTo>
                  <a:lnTo>
                    <a:pt x="94" y="119"/>
                  </a:lnTo>
                  <a:lnTo>
                    <a:pt x="94" y="121"/>
                  </a:lnTo>
                  <a:lnTo>
                    <a:pt x="96" y="121"/>
                  </a:lnTo>
                  <a:lnTo>
                    <a:pt x="98" y="121"/>
                  </a:lnTo>
                  <a:lnTo>
                    <a:pt x="96" y="121"/>
                  </a:lnTo>
                  <a:lnTo>
                    <a:pt x="96" y="123"/>
                  </a:lnTo>
                  <a:lnTo>
                    <a:pt x="98" y="123"/>
                  </a:lnTo>
                  <a:lnTo>
                    <a:pt x="98" y="125"/>
                  </a:lnTo>
                  <a:lnTo>
                    <a:pt x="98" y="123"/>
                  </a:lnTo>
                  <a:lnTo>
                    <a:pt x="98" y="125"/>
                  </a:lnTo>
                  <a:lnTo>
                    <a:pt x="98" y="123"/>
                  </a:lnTo>
                  <a:lnTo>
                    <a:pt x="98" y="121"/>
                  </a:lnTo>
                  <a:lnTo>
                    <a:pt x="100" y="123"/>
                  </a:lnTo>
                  <a:lnTo>
                    <a:pt x="100" y="121"/>
                  </a:lnTo>
                  <a:lnTo>
                    <a:pt x="100" y="123"/>
                  </a:lnTo>
                  <a:lnTo>
                    <a:pt x="98" y="123"/>
                  </a:lnTo>
                  <a:lnTo>
                    <a:pt x="98" y="125"/>
                  </a:lnTo>
                  <a:lnTo>
                    <a:pt x="100" y="125"/>
                  </a:lnTo>
                  <a:lnTo>
                    <a:pt x="100" y="127"/>
                  </a:lnTo>
                  <a:lnTo>
                    <a:pt x="102" y="129"/>
                  </a:lnTo>
                  <a:lnTo>
                    <a:pt x="104" y="132"/>
                  </a:lnTo>
                  <a:lnTo>
                    <a:pt x="106" y="132"/>
                  </a:lnTo>
                  <a:lnTo>
                    <a:pt x="104" y="132"/>
                  </a:lnTo>
                  <a:lnTo>
                    <a:pt x="104" y="134"/>
                  </a:lnTo>
                  <a:lnTo>
                    <a:pt x="104" y="132"/>
                  </a:lnTo>
                  <a:lnTo>
                    <a:pt x="106" y="132"/>
                  </a:lnTo>
                  <a:lnTo>
                    <a:pt x="106" y="134"/>
                  </a:lnTo>
                  <a:lnTo>
                    <a:pt x="107" y="134"/>
                  </a:lnTo>
                  <a:lnTo>
                    <a:pt x="106" y="134"/>
                  </a:lnTo>
                  <a:lnTo>
                    <a:pt x="107" y="134"/>
                  </a:lnTo>
                  <a:lnTo>
                    <a:pt x="107" y="136"/>
                  </a:lnTo>
                  <a:lnTo>
                    <a:pt x="109" y="136"/>
                  </a:lnTo>
                  <a:lnTo>
                    <a:pt x="107" y="136"/>
                  </a:lnTo>
                  <a:lnTo>
                    <a:pt x="109" y="136"/>
                  </a:lnTo>
                  <a:lnTo>
                    <a:pt x="109" y="138"/>
                  </a:lnTo>
                  <a:lnTo>
                    <a:pt x="107" y="136"/>
                  </a:lnTo>
                  <a:lnTo>
                    <a:pt x="107" y="138"/>
                  </a:lnTo>
                  <a:lnTo>
                    <a:pt x="109" y="140"/>
                  </a:lnTo>
                  <a:lnTo>
                    <a:pt x="109" y="144"/>
                  </a:lnTo>
                  <a:lnTo>
                    <a:pt x="111" y="144"/>
                  </a:lnTo>
                  <a:lnTo>
                    <a:pt x="111" y="146"/>
                  </a:lnTo>
                  <a:lnTo>
                    <a:pt x="111" y="148"/>
                  </a:lnTo>
                  <a:lnTo>
                    <a:pt x="111" y="150"/>
                  </a:lnTo>
                  <a:lnTo>
                    <a:pt x="111" y="152"/>
                  </a:lnTo>
                  <a:lnTo>
                    <a:pt x="113" y="152"/>
                  </a:lnTo>
                  <a:lnTo>
                    <a:pt x="113" y="154"/>
                  </a:lnTo>
                  <a:lnTo>
                    <a:pt x="113" y="155"/>
                  </a:lnTo>
                  <a:lnTo>
                    <a:pt x="113" y="154"/>
                  </a:lnTo>
                  <a:lnTo>
                    <a:pt x="113" y="155"/>
                  </a:lnTo>
                  <a:lnTo>
                    <a:pt x="113" y="157"/>
                  </a:lnTo>
                  <a:lnTo>
                    <a:pt x="113" y="159"/>
                  </a:lnTo>
                  <a:lnTo>
                    <a:pt x="115" y="159"/>
                  </a:lnTo>
                  <a:lnTo>
                    <a:pt x="115" y="161"/>
                  </a:lnTo>
                  <a:lnTo>
                    <a:pt x="113" y="161"/>
                  </a:lnTo>
                  <a:lnTo>
                    <a:pt x="113" y="159"/>
                  </a:lnTo>
                  <a:lnTo>
                    <a:pt x="113" y="161"/>
                  </a:lnTo>
                  <a:lnTo>
                    <a:pt x="113" y="163"/>
                  </a:lnTo>
                  <a:lnTo>
                    <a:pt x="115" y="163"/>
                  </a:lnTo>
                  <a:lnTo>
                    <a:pt x="115" y="165"/>
                  </a:lnTo>
                  <a:lnTo>
                    <a:pt x="113" y="163"/>
                  </a:lnTo>
                  <a:lnTo>
                    <a:pt x="113" y="165"/>
                  </a:lnTo>
                  <a:lnTo>
                    <a:pt x="115" y="165"/>
                  </a:lnTo>
                  <a:lnTo>
                    <a:pt x="115" y="167"/>
                  </a:lnTo>
                  <a:lnTo>
                    <a:pt x="113" y="167"/>
                  </a:lnTo>
                  <a:lnTo>
                    <a:pt x="115" y="167"/>
                  </a:lnTo>
                  <a:lnTo>
                    <a:pt x="115" y="165"/>
                  </a:lnTo>
                  <a:lnTo>
                    <a:pt x="113" y="165"/>
                  </a:lnTo>
                  <a:lnTo>
                    <a:pt x="113" y="167"/>
                  </a:lnTo>
                  <a:lnTo>
                    <a:pt x="115" y="167"/>
                  </a:lnTo>
                  <a:lnTo>
                    <a:pt x="115" y="169"/>
                  </a:lnTo>
                  <a:lnTo>
                    <a:pt x="113" y="169"/>
                  </a:lnTo>
                  <a:lnTo>
                    <a:pt x="115" y="169"/>
                  </a:lnTo>
                  <a:lnTo>
                    <a:pt x="115" y="171"/>
                  </a:lnTo>
                  <a:lnTo>
                    <a:pt x="115" y="173"/>
                  </a:lnTo>
                  <a:lnTo>
                    <a:pt x="117" y="175"/>
                  </a:lnTo>
                  <a:lnTo>
                    <a:pt x="117" y="177"/>
                  </a:lnTo>
                  <a:lnTo>
                    <a:pt x="117" y="175"/>
                  </a:lnTo>
                  <a:lnTo>
                    <a:pt x="117" y="177"/>
                  </a:lnTo>
                  <a:lnTo>
                    <a:pt x="115" y="177"/>
                  </a:lnTo>
                  <a:lnTo>
                    <a:pt x="117" y="179"/>
                  </a:lnTo>
                  <a:lnTo>
                    <a:pt x="117" y="180"/>
                  </a:lnTo>
                  <a:lnTo>
                    <a:pt x="117" y="179"/>
                  </a:lnTo>
                  <a:lnTo>
                    <a:pt x="115" y="179"/>
                  </a:lnTo>
                  <a:lnTo>
                    <a:pt x="115" y="177"/>
                  </a:lnTo>
                  <a:lnTo>
                    <a:pt x="115" y="179"/>
                  </a:lnTo>
                  <a:lnTo>
                    <a:pt x="113" y="179"/>
                  </a:lnTo>
                  <a:lnTo>
                    <a:pt x="113" y="180"/>
                  </a:lnTo>
                  <a:lnTo>
                    <a:pt x="113" y="182"/>
                  </a:lnTo>
                  <a:lnTo>
                    <a:pt x="115" y="182"/>
                  </a:lnTo>
                  <a:lnTo>
                    <a:pt x="115" y="184"/>
                  </a:lnTo>
                  <a:lnTo>
                    <a:pt x="113" y="184"/>
                  </a:lnTo>
                  <a:lnTo>
                    <a:pt x="113" y="182"/>
                  </a:lnTo>
                  <a:lnTo>
                    <a:pt x="111" y="182"/>
                  </a:lnTo>
                  <a:lnTo>
                    <a:pt x="113" y="182"/>
                  </a:lnTo>
                  <a:lnTo>
                    <a:pt x="111" y="182"/>
                  </a:lnTo>
                  <a:lnTo>
                    <a:pt x="113" y="182"/>
                  </a:lnTo>
                  <a:lnTo>
                    <a:pt x="113" y="184"/>
                  </a:lnTo>
                  <a:lnTo>
                    <a:pt x="113" y="186"/>
                  </a:lnTo>
                  <a:lnTo>
                    <a:pt x="113" y="188"/>
                  </a:lnTo>
                  <a:lnTo>
                    <a:pt x="113" y="190"/>
                  </a:lnTo>
                  <a:lnTo>
                    <a:pt x="115" y="190"/>
                  </a:lnTo>
                  <a:lnTo>
                    <a:pt x="113" y="190"/>
                  </a:lnTo>
                  <a:lnTo>
                    <a:pt x="113" y="192"/>
                  </a:lnTo>
                  <a:lnTo>
                    <a:pt x="115" y="192"/>
                  </a:lnTo>
                  <a:lnTo>
                    <a:pt x="113" y="192"/>
                  </a:lnTo>
                  <a:lnTo>
                    <a:pt x="113" y="190"/>
                  </a:lnTo>
                  <a:lnTo>
                    <a:pt x="113" y="188"/>
                  </a:lnTo>
                  <a:lnTo>
                    <a:pt x="113" y="190"/>
                  </a:lnTo>
                  <a:lnTo>
                    <a:pt x="113" y="192"/>
                  </a:lnTo>
                  <a:lnTo>
                    <a:pt x="111" y="192"/>
                  </a:lnTo>
                  <a:lnTo>
                    <a:pt x="113" y="192"/>
                  </a:lnTo>
                  <a:lnTo>
                    <a:pt x="113" y="194"/>
                  </a:lnTo>
                  <a:lnTo>
                    <a:pt x="113" y="196"/>
                  </a:lnTo>
                  <a:lnTo>
                    <a:pt x="111" y="196"/>
                  </a:lnTo>
                  <a:lnTo>
                    <a:pt x="109" y="196"/>
                  </a:lnTo>
                  <a:lnTo>
                    <a:pt x="111" y="196"/>
                  </a:lnTo>
                  <a:lnTo>
                    <a:pt x="109" y="196"/>
                  </a:lnTo>
                  <a:lnTo>
                    <a:pt x="109" y="198"/>
                  </a:lnTo>
                  <a:lnTo>
                    <a:pt x="111" y="198"/>
                  </a:lnTo>
                  <a:lnTo>
                    <a:pt x="109" y="198"/>
                  </a:lnTo>
                  <a:lnTo>
                    <a:pt x="109" y="200"/>
                  </a:lnTo>
                  <a:lnTo>
                    <a:pt x="109" y="202"/>
                  </a:lnTo>
                  <a:lnTo>
                    <a:pt x="107" y="202"/>
                  </a:lnTo>
                  <a:lnTo>
                    <a:pt x="107" y="200"/>
                  </a:lnTo>
                  <a:lnTo>
                    <a:pt x="107" y="202"/>
                  </a:lnTo>
                  <a:lnTo>
                    <a:pt x="106" y="202"/>
                  </a:lnTo>
                  <a:lnTo>
                    <a:pt x="106" y="203"/>
                  </a:lnTo>
                  <a:lnTo>
                    <a:pt x="104" y="203"/>
                  </a:lnTo>
                  <a:lnTo>
                    <a:pt x="102" y="203"/>
                  </a:lnTo>
                  <a:lnTo>
                    <a:pt x="102" y="205"/>
                  </a:lnTo>
                  <a:lnTo>
                    <a:pt x="100" y="205"/>
                  </a:lnTo>
                  <a:lnTo>
                    <a:pt x="100" y="207"/>
                  </a:lnTo>
                  <a:lnTo>
                    <a:pt x="98" y="207"/>
                  </a:lnTo>
                  <a:lnTo>
                    <a:pt x="96" y="207"/>
                  </a:lnTo>
                  <a:lnTo>
                    <a:pt x="94" y="207"/>
                  </a:lnTo>
                  <a:lnTo>
                    <a:pt x="94" y="209"/>
                  </a:lnTo>
                  <a:lnTo>
                    <a:pt x="94" y="211"/>
                  </a:lnTo>
                  <a:lnTo>
                    <a:pt x="92" y="211"/>
                  </a:lnTo>
                  <a:lnTo>
                    <a:pt x="90" y="211"/>
                  </a:lnTo>
                  <a:lnTo>
                    <a:pt x="88" y="213"/>
                  </a:lnTo>
                  <a:lnTo>
                    <a:pt x="86" y="213"/>
                  </a:lnTo>
                  <a:lnTo>
                    <a:pt x="86" y="215"/>
                  </a:lnTo>
                  <a:lnTo>
                    <a:pt x="84" y="215"/>
                  </a:lnTo>
                  <a:lnTo>
                    <a:pt x="82" y="215"/>
                  </a:lnTo>
                  <a:lnTo>
                    <a:pt x="82" y="217"/>
                  </a:lnTo>
                  <a:lnTo>
                    <a:pt x="81" y="215"/>
                  </a:lnTo>
                  <a:lnTo>
                    <a:pt x="79" y="215"/>
                  </a:lnTo>
                  <a:lnTo>
                    <a:pt x="79" y="213"/>
                  </a:lnTo>
                  <a:lnTo>
                    <a:pt x="79" y="215"/>
                  </a:lnTo>
                  <a:lnTo>
                    <a:pt x="79" y="213"/>
                  </a:lnTo>
                  <a:lnTo>
                    <a:pt x="79" y="211"/>
                  </a:lnTo>
                  <a:lnTo>
                    <a:pt x="77" y="211"/>
                  </a:lnTo>
                  <a:lnTo>
                    <a:pt x="79" y="211"/>
                  </a:lnTo>
                  <a:lnTo>
                    <a:pt x="79" y="213"/>
                  </a:lnTo>
                  <a:lnTo>
                    <a:pt x="79" y="211"/>
                  </a:lnTo>
                  <a:lnTo>
                    <a:pt x="77" y="213"/>
                  </a:lnTo>
                  <a:lnTo>
                    <a:pt x="79" y="213"/>
                  </a:lnTo>
                  <a:lnTo>
                    <a:pt x="77" y="215"/>
                  </a:lnTo>
                  <a:lnTo>
                    <a:pt x="77" y="213"/>
                  </a:lnTo>
                  <a:lnTo>
                    <a:pt x="77" y="211"/>
                  </a:lnTo>
                  <a:lnTo>
                    <a:pt x="75" y="211"/>
                  </a:lnTo>
                  <a:lnTo>
                    <a:pt x="73" y="211"/>
                  </a:lnTo>
                  <a:lnTo>
                    <a:pt x="75" y="211"/>
                  </a:lnTo>
                  <a:lnTo>
                    <a:pt x="75" y="213"/>
                  </a:lnTo>
                  <a:lnTo>
                    <a:pt x="73" y="213"/>
                  </a:lnTo>
                  <a:lnTo>
                    <a:pt x="73" y="215"/>
                  </a:lnTo>
                  <a:lnTo>
                    <a:pt x="71" y="215"/>
                  </a:lnTo>
                  <a:lnTo>
                    <a:pt x="73" y="215"/>
                  </a:lnTo>
                  <a:lnTo>
                    <a:pt x="75" y="215"/>
                  </a:lnTo>
                  <a:lnTo>
                    <a:pt x="75" y="217"/>
                  </a:lnTo>
                  <a:lnTo>
                    <a:pt x="73" y="217"/>
                  </a:lnTo>
                  <a:lnTo>
                    <a:pt x="71" y="217"/>
                  </a:lnTo>
                  <a:lnTo>
                    <a:pt x="69" y="217"/>
                  </a:lnTo>
                  <a:lnTo>
                    <a:pt x="73" y="219"/>
                  </a:lnTo>
                  <a:lnTo>
                    <a:pt x="75" y="219"/>
                  </a:lnTo>
                  <a:lnTo>
                    <a:pt x="75" y="221"/>
                  </a:lnTo>
                  <a:lnTo>
                    <a:pt x="73" y="221"/>
                  </a:lnTo>
                  <a:lnTo>
                    <a:pt x="73" y="223"/>
                  </a:lnTo>
                  <a:lnTo>
                    <a:pt x="71" y="223"/>
                  </a:lnTo>
                  <a:lnTo>
                    <a:pt x="69" y="221"/>
                  </a:lnTo>
                  <a:lnTo>
                    <a:pt x="67" y="219"/>
                  </a:lnTo>
                  <a:lnTo>
                    <a:pt x="69" y="221"/>
                  </a:lnTo>
                  <a:lnTo>
                    <a:pt x="69" y="223"/>
                  </a:lnTo>
                  <a:lnTo>
                    <a:pt x="71" y="223"/>
                  </a:lnTo>
                  <a:lnTo>
                    <a:pt x="73" y="223"/>
                  </a:lnTo>
                  <a:lnTo>
                    <a:pt x="73" y="225"/>
                  </a:lnTo>
                  <a:lnTo>
                    <a:pt x="71" y="225"/>
                  </a:lnTo>
                  <a:lnTo>
                    <a:pt x="69" y="223"/>
                  </a:lnTo>
                  <a:lnTo>
                    <a:pt x="65" y="219"/>
                  </a:lnTo>
                  <a:lnTo>
                    <a:pt x="63" y="219"/>
                  </a:lnTo>
                  <a:lnTo>
                    <a:pt x="65" y="219"/>
                  </a:lnTo>
                  <a:lnTo>
                    <a:pt x="65" y="221"/>
                  </a:lnTo>
                  <a:lnTo>
                    <a:pt x="67" y="221"/>
                  </a:lnTo>
                  <a:lnTo>
                    <a:pt x="67" y="223"/>
                  </a:lnTo>
                  <a:lnTo>
                    <a:pt x="69" y="223"/>
                  </a:lnTo>
                  <a:lnTo>
                    <a:pt x="69" y="225"/>
                  </a:lnTo>
                  <a:lnTo>
                    <a:pt x="71" y="225"/>
                  </a:lnTo>
                  <a:lnTo>
                    <a:pt x="71" y="227"/>
                  </a:lnTo>
                  <a:lnTo>
                    <a:pt x="71" y="228"/>
                  </a:lnTo>
                  <a:lnTo>
                    <a:pt x="69" y="230"/>
                  </a:lnTo>
                  <a:lnTo>
                    <a:pt x="69" y="228"/>
                  </a:lnTo>
                  <a:lnTo>
                    <a:pt x="69" y="230"/>
                  </a:lnTo>
                  <a:lnTo>
                    <a:pt x="67" y="228"/>
                  </a:lnTo>
                  <a:lnTo>
                    <a:pt x="65" y="228"/>
                  </a:lnTo>
                  <a:lnTo>
                    <a:pt x="63" y="225"/>
                  </a:lnTo>
                  <a:lnTo>
                    <a:pt x="61" y="223"/>
                  </a:lnTo>
                  <a:lnTo>
                    <a:pt x="59" y="223"/>
                  </a:lnTo>
                  <a:lnTo>
                    <a:pt x="61" y="223"/>
                  </a:lnTo>
                  <a:lnTo>
                    <a:pt x="63" y="227"/>
                  </a:lnTo>
                  <a:lnTo>
                    <a:pt x="65" y="230"/>
                  </a:lnTo>
                  <a:lnTo>
                    <a:pt x="65" y="232"/>
                  </a:lnTo>
                  <a:lnTo>
                    <a:pt x="61" y="232"/>
                  </a:lnTo>
                  <a:lnTo>
                    <a:pt x="59" y="234"/>
                  </a:lnTo>
                  <a:lnTo>
                    <a:pt x="58" y="234"/>
                  </a:lnTo>
                  <a:lnTo>
                    <a:pt x="54" y="236"/>
                  </a:lnTo>
                  <a:lnTo>
                    <a:pt x="54" y="238"/>
                  </a:lnTo>
                  <a:lnTo>
                    <a:pt x="52" y="238"/>
                  </a:lnTo>
                  <a:lnTo>
                    <a:pt x="52" y="240"/>
                  </a:lnTo>
                  <a:lnTo>
                    <a:pt x="52" y="242"/>
                  </a:lnTo>
                  <a:lnTo>
                    <a:pt x="50" y="242"/>
                  </a:lnTo>
                  <a:lnTo>
                    <a:pt x="48" y="244"/>
                  </a:lnTo>
                  <a:lnTo>
                    <a:pt x="46" y="244"/>
                  </a:lnTo>
                  <a:lnTo>
                    <a:pt x="44" y="246"/>
                  </a:lnTo>
                  <a:lnTo>
                    <a:pt x="42" y="246"/>
                  </a:lnTo>
                  <a:lnTo>
                    <a:pt x="42" y="244"/>
                  </a:lnTo>
                  <a:lnTo>
                    <a:pt x="44" y="244"/>
                  </a:lnTo>
                  <a:lnTo>
                    <a:pt x="46" y="244"/>
                  </a:lnTo>
                  <a:lnTo>
                    <a:pt x="46" y="242"/>
                  </a:lnTo>
                  <a:lnTo>
                    <a:pt x="46" y="244"/>
                  </a:lnTo>
                  <a:lnTo>
                    <a:pt x="44" y="244"/>
                  </a:lnTo>
                  <a:lnTo>
                    <a:pt x="44" y="242"/>
                  </a:lnTo>
                  <a:lnTo>
                    <a:pt x="42" y="242"/>
                  </a:lnTo>
                  <a:lnTo>
                    <a:pt x="42" y="240"/>
                  </a:lnTo>
                  <a:lnTo>
                    <a:pt x="42" y="238"/>
                  </a:lnTo>
                  <a:lnTo>
                    <a:pt x="42" y="236"/>
                  </a:lnTo>
                  <a:lnTo>
                    <a:pt x="44" y="236"/>
                  </a:lnTo>
                  <a:lnTo>
                    <a:pt x="44" y="232"/>
                  </a:lnTo>
                  <a:lnTo>
                    <a:pt x="44" y="230"/>
                  </a:lnTo>
                  <a:lnTo>
                    <a:pt x="44" y="228"/>
                  </a:lnTo>
                  <a:lnTo>
                    <a:pt x="44" y="227"/>
                  </a:lnTo>
                  <a:lnTo>
                    <a:pt x="44" y="225"/>
                  </a:lnTo>
                  <a:lnTo>
                    <a:pt x="46" y="225"/>
                  </a:lnTo>
                  <a:lnTo>
                    <a:pt x="46" y="223"/>
                  </a:lnTo>
                  <a:lnTo>
                    <a:pt x="48" y="223"/>
                  </a:lnTo>
                  <a:lnTo>
                    <a:pt x="48" y="225"/>
                  </a:lnTo>
                  <a:lnTo>
                    <a:pt x="48" y="223"/>
                  </a:lnTo>
                  <a:lnTo>
                    <a:pt x="46" y="221"/>
                  </a:lnTo>
                  <a:lnTo>
                    <a:pt x="44" y="221"/>
                  </a:lnTo>
                  <a:lnTo>
                    <a:pt x="44" y="219"/>
                  </a:lnTo>
                  <a:lnTo>
                    <a:pt x="42" y="219"/>
                  </a:lnTo>
                  <a:lnTo>
                    <a:pt x="40" y="219"/>
                  </a:lnTo>
                  <a:lnTo>
                    <a:pt x="40" y="221"/>
                  </a:lnTo>
                  <a:lnTo>
                    <a:pt x="40" y="219"/>
                  </a:lnTo>
                  <a:lnTo>
                    <a:pt x="40" y="217"/>
                  </a:lnTo>
                  <a:lnTo>
                    <a:pt x="38" y="217"/>
                  </a:lnTo>
                  <a:lnTo>
                    <a:pt x="38" y="215"/>
                  </a:lnTo>
                  <a:lnTo>
                    <a:pt x="38" y="217"/>
                  </a:lnTo>
                  <a:lnTo>
                    <a:pt x="38" y="215"/>
                  </a:lnTo>
                  <a:lnTo>
                    <a:pt x="36" y="215"/>
                  </a:lnTo>
                  <a:lnTo>
                    <a:pt x="38" y="215"/>
                  </a:lnTo>
                  <a:lnTo>
                    <a:pt x="38" y="213"/>
                  </a:lnTo>
                  <a:lnTo>
                    <a:pt x="40" y="213"/>
                  </a:lnTo>
                  <a:lnTo>
                    <a:pt x="42" y="213"/>
                  </a:lnTo>
                  <a:lnTo>
                    <a:pt x="44" y="213"/>
                  </a:lnTo>
                  <a:lnTo>
                    <a:pt x="44" y="211"/>
                  </a:lnTo>
                  <a:lnTo>
                    <a:pt x="46" y="211"/>
                  </a:lnTo>
                  <a:lnTo>
                    <a:pt x="48" y="211"/>
                  </a:lnTo>
                  <a:lnTo>
                    <a:pt x="48" y="209"/>
                  </a:lnTo>
                  <a:lnTo>
                    <a:pt x="46" y="209"/>
                  </a:lnTo>
                  <a:lnTo>
                    <a:pt x="46" y="207"/>
                  </a:lnTo>
                  <a:lnTo>
                    <a:pt x="48" y="207"/>
                  </a:lnTo>
                  <a:lnTo>
                    <a:pt x="50" y="207"/>
                  </a:lnTo>
                  <a:lnTo>
                    <a:pt x="52" y="209"/>
                  </a:lnTo>
                  <a:lnTo>
                    <a:pt x="52" y="207"/>
                  </a:lnTo>
                  <a:lnTo>
                    <a:pt x="54" y="207"/>
                  </a:lnTo>
                  <a:lnTo>
                    <a:pt x="56" y="207"/>
                  </a:lnTo>
                  <a:lnTo>
                    <a:pt x="56" y="205"/>
                  </a:lnTo>
                  <a:lnTo>
                    <a:pt x="58" y="205"/>
                  </a:lnTo>
                  <a:lnTo>
                    <a:pt x="59" y="207"/>
                  </a:lnTo>
                  <a:lnTo>
                    <a:pt x="59" y="209"/>
                  </a:lnTo>
                  <a:lnTo>
                    <a:pt x="61" y="209"/>
                  </a:lnTo>
                  <a:lnTo>
                    <a:pt x="61" y="207"/>
                  </a:lnTo>
                  <a:lnTo>
                    <a:pt x="61" y="209"/>
                  </a:lnTo>
                  <a:lnTo>
                    <a:pt x="63" y="209"/>
                  </a:lnTo>
                  <a:lnTo>
                    <a:pt x="65" y="209"/>
                  </a:lnTo>
                  <a:lnTo>
                    <a:pt x="65" y="207"/>
                  </a:lnTo>
                  <a:lnTo>
                    <a:pt x="63" y="207"/>
                  </a:lnTo>
                  <a:lnTo>
                    <a:pt x="65" y="207"/>
                  </a:lnTo>
                  <a:lnTo>
                    <a:pt x="65" y="205"/>
                  </a:lnTo>
                  <a:lnTo>
                    <a:pt x="63" y="205"/>
                  </a:lnTo>
                  <a:lnTo>
                    <a:pt x="63" y="203"/>
                  </a:lnTo>
                  <a:lnTo>
                    <a:pt x="61" y="203"/>
                  </a:lnTo>
                  <a:lnTo>
                    <a:pt x="59" y="202"/>
                  </a:lnTo>
                  <a:lnTo>
                    <a:pt x="59" y="200"/>
                  </a:lnTo>
                  <a:lnTo>
                    <a:pt x="59" y="198"/>
                  </a:lnTo>
                  <a:lnTo>
                    <a:pt x="59" y="196"/>
                  </a:lnTo>
                  <a:lnTo>
                    <a:pt x="61" y="196"/>
                  </a:lnTo>
                  <a:lnTo>
                    <a:pt x="61" y="194"/>
                  </a:lnTo>
                  <a:lnTo>
                    <a:pt x="63" y="194"/>
                  </a:lnTo>
                  <a:lnTo>
                    <a:pt x="65" y="194"/>
                  </a:lnTo>
                  <a:lnTo>
                    <a:pt x="67" y="196"/>
                  </a:lnTo>
                  <a:lnTo>
                    <a:pt x="67" y="194"/>
                  </a:lnTo>
                  <a:lnTo>
                    <a:pt x="67" y="196"/>
                  </a:lnTo>
                  <a:lnTo>
                    <a:pt x="69" y="196"/>
                  </a:lnTo>
                  <a:lnTo>
                    <a:pt x="69" y="194"/>
                  </a:lnTo>
                  <a:lnTo>
                    <a:pt x="69" y="192"/>
                  </a:lnTo>
                  <a:lnTo>
                    <a:pt x="69" y="190"/>
                  </a:lnTo>
                  <a:lnTo>
                    <a:pt x="71" y="190"/>
                  </a:lnTo>
                  <a:lnTo>
                    <a:pt x="73" y="190"/>
                  </a:lnTo>
                  <a:lnTo>
                    <a:pt x="75" y="188"/>
                  </a:lnTo>
                  <a:lnTo>
                    <a:pt x="77" y="188"/>
                  </a:lnTo>
                  <a:lnTo>
                    <a:pt x="79" y="186"/>
                  </a:lnTo>
                  <a:lnTo>
                    <a:pt x="81" y="186"/>
                  </a:lnTo>
                  <a:lnTo>
                    <a:pt x="81" y="184"/>
                  </a:lnTo>
                  <a:lnTo>
                    <a:pt x="82" y="184"/>
                  </a:lnTo>
                  <a:lnTo>
                    <a:pt x="84" y="186"/>
                  </a:lnTo>
                  <a:lnTo>
                    <a:pt x="84" y="184"/>
                  </a:lnTo>
                  <a:lnTo>
                    <a:pt x="86" y="184"/>
                  </a:lnTo>
                  <a:lnTo>
                    <a:pt x="86" y="182"/>
                  </a:lnTo>
                  <a:lnTo>
                    <a:pt x="86" y="180"/>
                  </a:lnTo>
                  <a:lnTo>
                    <a:pt x="86" y="179"/>
                  </a:lnTo>
                  <a:lnTo>
                    <a:pt x="86" y="177"/>
                  </a:lnTo>
                  <a:lnTo>
                    <a:pt x="86" y="175"/>
                  </a:lnTo>
                  <a:lnTo>
                    <a:pt x="84" y="175"/>
                  </a:lnTo>
                  <a:lnTo>
                    <a:pt x="86" y="175"/>
                  </a:lnTo>
                  <a:lnTo>
                    <a:pt x="86" y="173"/>
                  </a:lnTo>
                  <a:lnTo>
                    <a:pt x="84" y="173"/>
                  </a:lnTo>
                  <a:lnTo>
                    <a:pt x="86" y="169"/>
                  </a:lnTo>
                  <a:lnTo>
                    <a:pt x="88" y="167"/>
                  </a:lnTo>
                  <a:lnTo>
                    <a:pt x="88" y="165"/>
                  </a:lnTo>
                  <a:lnTo>
                    <a:pt x="86" y="161"/>
                  </a:lnTo>
                  <a:lnTo>
                    <a:pt x="84" y="161"/>
                  </a:lnTo>
                  <a:lnTo>
                    <a:pt x="84" y="159"/>
                  </a:lnTo>
                  <a:lnTo>
                    <a:pt x="84" y="157"/>
                  </a:lnTo>
                  <a:lnTo>
                    <a:pt x="82" y="157"/>
                  </a:lnTo>
                  <a:lnTo>
                    <a:pt x="82" y="155"/>
                  </a:lnTo>
                  <a:lnTo>
                    <a:pt x="84" y="154"/>
                  </a:lnTo>
                  <a:lnTo>
                    <a:pt x="84" y="152"/>
                  </a:lnTo>
                  <a:lnTo>
                    <a:pt x="84" y="150"/>
                  </a:lnTo>
                  <a:lnTo>
                    <a:pt x="86" y="150"/>
                  </a:lnTo>
                  <a:lnTo>
                    <a:pt x="86" y="148"/>
                  </a:lnTo>
                  <a:lnTo>
                    <a:pt x="86" y="146"/>
                  </a:lnTo>
                  <a:lnTo>
                    <a:pt x="86" y="144"/>
                  </a:lnTo>
                  <a:lnTo>
                    <a:pt x="86" y="142"/>
                  </a:lnTo>
                  <a:lnTo>
                    <a:pt x="84" y="142"/>
                  </a:lnTo>
                  <a:lnTo>
                    <a:pt x="84" y="140"/>
                  </a:lnTo>
                  <a:lnTo>
                    <a:pt x="86" y="140"/>
                  </a:lnTo>
                  <a:lnTo>
                    <a:pt x="86" y="138"/>
                  </a:lnTo>
                  <a:lnTo>
                    <a:pt x="88" y="138"/>
                  </a:lnTo>
                  <a:lnTo>
                    <a:pt x="88" y="136"/>
                  </a:lnTo>
                  <a:lnTo>
                    <a:pt x="88" y="134"/>
                  </a:lnTo>
                  <a:lnTo>
                    <a:pt x="86" y="134"/>
                  </a:lnTo>
                  <a:lnTo>
                    <a:pt x="86" y="132"/>
                  </a:lnTo>
                  <a:lnTo>
                    <a:pt x="84" y="132"/>
                  </a:lnTo>
                  <a:lnTo>
                    <a:pt x="82" y="131"/>
                  </a:lnTo>
                  <a:lnTo>
                    <a:pt x="82" y="129"/>
                  </a:lnTo>
                  <a:lnTo>
                    <a:pt x="81" y="129"/>
                  </a:lnTo>
                  <a:lnTo>
                    <a:pt x="81" y="127"/>
                  </a:lnTo>
                  <a:lnTo>
                    <a:pt x="82" y="127"/>
                  </a:lnTo>
                  <a:lnTo>
                    <a:pt x="82" y="125"/>
                  </a:lnTo>
                  <a:lnTo>
                    <a:pt x="84" y="125"/>
                  </a:lnTo>
                  <a:lnTo>
                    <a:pt x="84" y="123"/>
                  </a:lnTo>
                  <a:lnTo>
                    <a:pt x="82" y="123"/>
                  </a:lnTo>
                  <a:lnTo>
                    <a:pt x="81" y="121"/>
                  </a:lnTo>
                  <a:lnTo>
                    <a:pt x="81" y="119"/>
                  </a:lnTo>
                  <a:lnTo>
                    <a:pt x="79" y="119"/>
                  </a:lnTo>
                  <a:lnTo>
                    <a:pt x="77" y="119"/>
                  </a:lnTo>
                  <a:lnTo>
                    <a:pt x="77" y="117"/>
                  </a:lnTo>
                  <a:lnTo>
                    <a:pt x="75" y="117"/>
                  </a:lnTo>
                  <a:lnTo>
                    <a:pt x="77" y="117"/>
                  </a:lnTo>
                  <a:lnTo>
                    <a:pt x="75" y="115"/>
                  </a:lnTo>
                  <a:lnTo>
                    <a:pt x="75" y="117"/>
                  </a:lnTo>
                  <a:lnTo>
                    <a:pt x="73" y="117"/>
                  </a:lnTo>
                  <a:lnTo>
                    <a:pt x="73" y="115"/>
                  </a:lnTo>
                  <a:lnTo>
                    <a:pt x="71" y="115"/>
                  </a:lnTo>
                  <a:lnTo>
                    <a:pt x="71" y="113"/>
                  </a:lnTo>
                  <a:lnTo>
                    <a:pt x="71" y="108"/>
                  </a:lnTo>
                  <a:lnTo>
                    <a:pt x="69" y="108"/>
                  </a:lnTo>
                  <a:lnTo>
                    <a:pt x="69" y="106"/>
                  </a:lnTo>
                  <a:lnTo>
                    <a:pt x="67" y="106"/>
                  </a:lnTo>
                  <a:lnTo>
                    <a:pt x="67" y="104"/>
                  </a:lnTo>
                  <a:lnTo>
                    <a:pt x="65" y="104"/>
                  </a:lnTo>
                  <a:lnTo>
                    <a:pt x="61" y="102"/>
                  </a:lnTo>
                  <a:lnTo>
                    <a:pt x="61" y="100"/>
                  </a:lnTo>
                  <a:lnTo>
                    <a:pt x="59" y="98"/>
                  </a:lnTo>
                  <a:lnTo>
                    <a:pt x="59" y="96"/>
                  </a:lnTo>
                  <a:lnTo>
                    <a:pt x="58" y="96"/>
                  </a:lnTo>
                  <a:lnTo>
                    <a:pt x="58" y="94"/>
                  </a:lnTo>
                  <a:lnTo>
                    <a:pt x="56" y="94"/>
                  </a:lnTo>
                  <a:lnTo>
                    <a:pt x="56" y="92"/>
                  </a:lnTo>
                  <a:lnTo>
                    <a:pt x="56" y="90"/>
                  </a:lnTo>
                  <a:lnTo>
                    <a:pt x="54" y="90"/>
                  </a:lnTo>
                  <a:lnTo>
                    <a:pt x="54" y="88"/>
                  </a:lnTo>
                  <a:lnTo>
                    <a:pt x="52" y="88"/>
                  </a:lnTo>
                  <a:lnTo>
                    <a:pt x="50" y="88"/>
                  </a:lnTo>
                  <a:lnTo>
                    <a:pt x="52" y="86"/>
                  </a:lnTo>
                  <a:lnTo>
                    <a:pt x="50" y="86"/>
                  </a:lnTo>
                  <a:lnTo>
                    <a:pt x="48" y="86"/>
                  </a:lnTo>
                  <a:lnTo>
                    <a:pt x="48" y="84"/>
                  </a:lnTo>
                  <a:lnTo>
                    <a:pt x="48" y="83"/>
                  </a:lnTo>
                  <a:lnTo>
                    <a:pt x="48" y="81"/>
                  </a:lnTo>
                  <a:lnTo>
                    <a:pt x="48" y="79"/>
                  </a:lnTo>
                  <a:lnTo>
                    <a:pt x="46" y="79"/>
                  </a:lnTo>
                  <a:lnTo>
                    <a:pt x="44" y="79"/>
                  </a:lnTo>
                  <a:lnTo>
                    <a:pt x="42" y="79"/>
                  </a:lnTo>
                  <a:lnTo>
                    <a:pt x="42" y="77"/>
                  </a:lnTo>
                  <a:lnTo>
                    <a:pt x="40" y="77"/>
                  </a:lnTo>
                  <a:lnTo>
                    <a:pt x="38" y="77"/>
                  </a:lnTo>
                  <a:lnTo>
                    <a:pt x="38" y="75"/>
                  </a:lnTo>
                  <a:lnTo>
                    <a:pt x="36" y="75"/>
                  </a:lnTo>
                  <a:lnTo>
                    <a:pt x="36" y="73"/>
                  </a:lnTo>
                  <a:lnTo>
                    <a:pt x="34" y="73"/>
                  </a:lnTo>
                  <a:lnTo>
                    <a:pt x="33" y="73"/>
                  </a:lnTo>
                  <a:lnTo>
                    <a:pt x="33" y="71"/>
                  </a:lnTo>
                  <a:lnTo>
                    <a:pt x="31" y="71"/>
                  </a:lnTo>
                  <a:lnTo>
                    <a:pt x="29" y="69"/>
                  </a:lnTo>
                  <a:lnTo>
                    <a:pt x="27" y="69"/>
                  </a:lnTo>
                  <a:lnTo>
                    <a:pt x="29" y="69"/>
                  </a:lnTo>
                  <a:lnTo>
                    <a:pt x="29" y="67"/>
                  </a:lnTo>
                  <a:lnTo>
                    <a:pt x="31" y="67"/>
                  </a:lnTo>
                  <a:lnTo>
                    <a:pt x="31" y="65"/>
                  </a:lnTo>
                  <a:lnTo>
                    <a:pt x="33" y="65"/>
                  </a:lnTo>
                  <a:lnTo>
                    <a:pt x="31" y="65"/>
                  </a:lnTo>
                  <a:lnTo>
                    <a:pt x="31" y="63"/>
                  </a:lnTo>
                  <a:lnTo>
                    <a:pt x="33" y="63"/>
                  </a:lnTo>
                  <a:lnTo>
                    <a:pt x="33" y="61"/>
                  </a:lnTo>
                  <a:lnTo>
                    <a:pt x="34" y="61"/>
                  </a:lnTo>
                  <a:lnTo>
                    <a:pt x="34" y="63"/>
                  </a:lnTo>
                  <a:lnTo>
                    <a:pt x="36" y="63"/>
                  </a:lnTo>
                  <a:lnTo>
                    <a:pt x="38" y="63"/>
                  </a:lnTo>
                  <a:lnTo>
                    <a:pt x="40" y="63"/>
                  </a:lnTo>
                  <a:lnTo>
                    <a:pt x="40" y="61"/>
                  </a:lnTo>
                  <a:lnTo>
                    <a:pt x="42" y="61"/>
                  </a:lnTo>
                  <a:lnTo>
                    <a:pt x="44" y="60"/>
                  </a:lnTo>
                  <a:lnTo>
                    <a:pt x="42" y="60"/>
                  </a:lnTo>
                  <a:lnTo>
                    <a:pt x="44" y="58"/>
                  </a:lnTo>
                  <a:lnTo>
                    <a:pt x="46" y="58"/>
                  </a:lnTo>
                  <a:lnTo>
                    <a:pt x="46" y="56"/>
                  </a:lnTo>
                  <a:lnTo>
                    <a:pt x="44" y="56"/>
                  </a:lnTo>
                  <a:lnTo>
                    <a:pt x="44" y="54"/>
                  </a:lnTo>
                  <a:lnTo>
                    <a:pt x="42" y="54"/>
                  </a:lnTo>
                  <a:lnTo>
                    <a:pt x="40" y="54"/>
                  </a:lnTo>
                  <a:lnTo>
                    <a:pt x="40" y="52"/>
                  </a:lnTo>
                  <a:lnTo>
                    <a:pt x="40" y="50"/>
                  </a:lnTo>
                  <a:lnTo>
                    <a:pt x="36" y="50"/>
                  </a:lnTo>
                  <a:lnTo>
                    <a:pt x="36" y="48"/>
                  </a:lnTo>
                  <a:lnTo>
                    <a:pt x="38" y="48"/>
                  </a:lnTo>
                  <a:lnTo>
                    <a:pt x="40" y="46"/>
                  </a:lnTo>
                  <a:lnTo>
                    <a:pt x="38" y="46"/>
                  </a:lnTo>
                  <a:lnTo>
                    <a:pt x="38" y="44"/>
                  </a:lnTo>
                  <a:lnTo>
                    <a:pt x="36" y="44"/>
                  </a:lnTo>
                  <a:lnTo>
                    <a:pt x="34" y="42"/>
                  </a:lnTo>
                  <a:lnTo>
                    <a:pt x="33" y="42"/>
                  </a:lnTo>
                  <a:lnTo>
                    <a:pt x="33" y="40"/>
                  </a:lnTo>
                  <a:lnTo>
                    <a:pt x="31" y="40"/>
                  </a:lnTo>
                  <a:lnTo>
                    <a:pt x="31" y="42"/>
                  </a:lnTo>
                  <a:lnTo>
                    <a:pt x="29" y="42"/>
                  </a:lnTo>
                  <a:lnTo>
                    <a:pt x="27" y="42"/>
                  </a:lnTo>
                  <a:lnTo>
                    <a:pt x="27" y="44"/>
                  </a:lnTo>
                  <a:lnTo>
                    <a:pt x="25" y="44"/>
                  </a:lnTo>
                  <a:lnTo>
                    <a:pt x="25" y="46"/>
                  </a:lnTo>
                  <a:lnTo>
                    <a:pt x="23" y="44"/>
                  </a:lnTo>
                  <a:lnTo>
                    <a:pt x="21" y="44"/>
                  </a:lnTo>
                  <a:lnTo>
                    <a:pt x="19" y="44"/>
                  </a:lnTo>
                  <a:lnTo>
                    <a:pt x="19" y="42"/>
                  </a:lnTo>
                  <a:lnTo>
                    <a:pt x="17" y="42"/>
                  </a:lnTo>
                  <a:lnTo>
                    <a:pt x="17" y="44"/>
                  </a:lnTo>
                  <a:lnTo>
                    <a:pt x="17" y="42"/>
                  </a:lnTo>
                  <a:lnTo>
                    <a:pt x="15" y="42"/>
                  </a:lnTo>
                  <a:lnTo>
                    <a:pt x="15" y="40"/>
                  </a:lnTo>
                  <a:lnTo>
                    <a:pt x="13" y="38"/>
                  </a:lnTo>
                  <a:lnTo>
                    <a:pt x="13" y="36"/>
                  </a:lnTo>
                  <a:lnTo>
                    <a:pt x="11" y="36"/>
                  </a:lnTo>
                  <a:lnTo>
                    <a:pt x="13" y="36"/>
                  </a:lnTo>
                  <a:lnTo>
                    <a:pt x="11" y="36"/>
                  </a:lnTo>
                  <a:lnTo>
                    <a:pt x="11" y="35"/>
                  </a:lnTo>
                  <a:lnTo>
                    <a:pt x="13" y="33"/>
                  </a:lnTo>
                  <a:lnTo>
                    <a:pt x="11" y="33"/>
                  </a:lnTo>
                  <a:lnTo>
                    <a:pt x="13" y="33"/>
                  </a:lnTo>
                  <a:lnTo>
                    <a:pt x="13" y="31"/>
                  </a:lnTo>
                  <a:lnTo>
                    <a:pt x="13" y="29"/>
                  </a:lnTo>
                  <a:lnTo>
                    <a:pt x="13" y="27"/>
                  </a:lnTo>
                  <a:lnTo>
                    <a:pt x="11" y="29"/>
                  </a:lnTo>
                  <a:lnTo>
                    <a:pt x="11" y="27"/>
                  </a:lnTo>
                  <a:lnTo>
                    <a:pt x="11" y="29"/>
                  </a:lnTo>
                  <a:lnTo>
                    <a:pt x="10" y="29"/>
                  </a:lnTo>
                  <a:lnTo>
                    <a:pt x="8" y="29"/>
                  </a:lnTo>
                  <a:lnTo>
                    <a:pt x="8" y="27"/>
                  </a:lnTo>
                  <a:lnTo>
                    <a:pt x="8" y="25"/>
                  </a:lnTo>
                  <a:lnTo>
                    <a:pt x="6" y="25"/>
                  </a:lnTo>
                  <a:lnTo>
                    <a:pt x="6" y="23"/>
                  </a:lnTo>
                  <a:lnTo>
                    <a:pt x="6" y="21"/>
                  </a:lnTo>
                  <a:lnTo>
                    <a:pt x="4" y="21"/>
                  </a:lnTo>
                  <a:lnTo>
                    <a:pt x="4" y="19"/>
                  </a:lnTo>
                  <a:lnTo>
                    <a:pt x="2" y="19"/>
                  </a:lnTo>
                  <a:lnTo>
                    <a:pt x="2" y="17"/>
                  </a:lnTo>
                  <a:lnTo>
                    <a:pt x="0" y="17"/>
                  </a:lnTo>
                  <a:lnTo>
                    <a:pt x="0" y="15"/>
                  </a:lnTo>
                  <a:lnTo>
                    <a:pt x="2" y="15"/>
                  </a:lnTo>
                  <a:lnTo>
                    <a:pt x="4" y="13"/>
                  </a:lnTo>
                  <a:lnTo>
                    <a:pt x="4" y="12"/>
                  </a:lnTo>
                  <a:lnTo>
                    <a:pt x="6" y="12"/>
                  </a:lnTo>
                  <a:lnTo>
                    <a:pt x="6" y="10"/>
                  </a:lnTo>
                  <a:lnTo>
                    <a:pt x="8" y="12"/>
                  </a:lnTo>
                  <a:lnTo>
                    <a:pt x="10" y="12"/>
                  </a:lnTo>
                  <a:lnTo>
                    <a:pt x="11" y="13"/>
                  </a:lnTo>
                  <a:lnTo>
                    <a:pt x="13" y="15"/>
                  </a:lnTo>
                  <a:lnTo>
                    <a:pt x="15" y="15"/>
                  </a:lnTo>
                  <a:lnTo>
                    <a:pt x="17" y="13"/>
                  </a:lnTo>
                  <a:lnTo>
                    <a:pt x="17" y="12"/>
                  </a:lnTo>
                  <a:lnTo>
                    <a:pt x="19" y="12"/>
                  </a:lnTo>
                  <a:lnTo>
                    <a:pt x="19" y="10"/>
                  </a:lnTo>
                  <a:lnTo>
                    <a:pt x="21" y="10"/>
                  </a:lnTo>
                  <a:lnTo>
                    <a:pt x="21" y="12"/>
                  </a:lnTo>
                  <a:lnTo>
                    <a:pt x="21" y="13"/>
                  </a:lnTo>
                  <a:lnTo>
                    <a:pt x="23" y="13"/>
                  </a:lnTo>
                  <a:lnTo>
                    <a:pt x="23" y="12"/>
                  </a:lnTo>
                  <a:lnTo>
                    <a:pt x="23" y="10"/>
                  </a:lnTo>
                  <a:lnTo>
                    <a:pt x="25" y="10"/>
                  </a:lnTo>
                  <a:lnTo>
                    <a:pt x="25" y="12"/>
                  </a:lnTo>
                  <a:lnTo>
                    <a:pt x="27" y="12"/>
                  </a:lnTo>
                  <a:lnTo>
                    <a:pt x="27" y="13"/>
                  </a:lnTo>
                  <a:lnTo>
                    <a:pt x="29" y="13"/>
                  </a:lnTo>
                  <a:lnTo>
                    <a:pt x="29" y="15"/>
                  </a:lnTo>
                  <a:lnTo>
                    <a:pt x="31" y="13"/>
                  </a:lnTo>
                  <a:lnTo>
                    <a:pt x="31" y="12"/>
                  </a:lnTo>
                  <a:lnTo>
                    <a:pt x="31" y="10"/>
                  </a:lnTo>
                  <a:lnTo>
                    <a:pt x="33" y="10"/>
                  </a:lnTo>
                  <a:lnTo>
                    <a:pt x="34" y="10"/>
                  </a:lnTo>
                  <a:lnTo>
                    <a:pt x="34" y="12"/>
                  </a:lnTo>
                  <a:lnTo>
                    <a:pt x="36" y="12"/>
                  </a:lnTo>
                  <a:lnTo>
                    <a:pt x="36" y="10"/>
                  </a:lnTo>
                  <a:lnTo>
                    <a:pt x="38" y="10"/>
                  </a:lnTo>
                  <a:lnTo>
                    <a:pt x="40" y="10"/>
                  </a:lnTo>
                  <a:lnTo>
                    <a:pt x="42" y="10"/>
                  </a:lnTo>
                  <a:lnTo>
                    <a:pt x="42" y="8"/>
                  </a:lnTo>
                  <a:lnTo>
                    <a:pt x="44" y="8"/>
                  </a:lnTo>
                  <a:lnTo>
                    <a:pt x="44" y="6"/>
                  </a:lnTo>
                  <a:lnTo>
                    <a:pt x="42" y="4"/>
                  </a:lnTo>
                  <a:lnTo>
                    <a:pt x="44" y="4"/>
                  </a:lnTo>
                  <a:lnTo>
                    <a:pt x="46" y="4"/>
                  </a:lnTo>
                  <a:lnTo>
                    <a:pt x="46" y="2"/>
                  </a:lnTo>
                  <a:lnTo>
                    <a:pt x="48" y="2"/>
                  </a:lnTo>
                  <a:lnTo>
                    <a:pt x="50" y="2"/>
                  </a:lnTo>
                  <a:lnTo>
                    <a:pt x="50" y="0"/>
                  </a:lnTo>
                  <a:lnTo>
                    <a:pt x="52" y="0"/>
                  </a:lnTo>
                  <a:lnTo>
                    <a:pt x="5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5" name="Freeform 253"/>
            <p:cNvSpPr>
              <a:spLocks noEditPoints="1"/>
            </p:cNvSpPr>
            <p:nvPr/>
          </p:nvSpPr>
          <p:spPr bwMode="auto">
            <a:xfrm>
              <a:off x="9236075" y="5164138"/>
              <a:ext cx="85725" cy="188913"/>
            </a:xfrm>
            <a:custGeom>
              <a:avLst/>
              <a:gdLst>
                <a:gd name="T0" fmla="*/ 52 w 54"/>
                <a:gd name="T1" fmla="*/ 119 h 119"/>
                <a:gd name="T2" fmla="*/ 42 w 54"/>
                <a:gd name="T3" fmla="*/ 108 h 119"/>
                <a:gd name="T4" fmla="*/ 44 w 54"/>
                <a:gd name="T5" fmla="*/ 106 h 119"/>
                <a:gd name="T6" fmla="*/ 46 w 54"/>
                <a:gd name="T7" fmla="*/ 110 h 119"/>
                <a:gd name="T8" fmla="*/ 44 w 54"/>
                <a:gd name="T9" fmla="*/ 96 h 119"/>
                <a:gd name="T10" fmla="*/ 39 w 54"/>
                <a:gd name="T11" fmla="*/ 96 h 119"/>
                <a:gd name="T12" fmla="*/ 42 w 54"/>
                <a:gd name="T13" fmla="*/ 92 h 119"/>
                <a:gd name="T14" fmla="*/ 31 w 54"/>
                <a:gd name="T15" fmla="*/ 77 h 119"/>
                <a:gd name="T16" fmla="*/ 29 w 54"/>
                <a:gd name="T17" fmla="*/ 79 h 119"/>
                <a:gd name="T18" fmla="*/ 27 w 54"/>
                <a:gd name="T19" fmla="*/ 77 h 119"/>
                <a:gd name="T20" fmla="*/ 29 w 54"/>
                <a:gd name="T21" fmla="*/ 75 h 119"/>
                <a:gd name="T22" fmla="*/ 27 w 54"/>
                <a:gd name="T23" fmla="*/ 75 h 119"/>
                <a:gd name="T24" fmla="*/ 29 w 54"/>
                <a:gd name="T25" fmla="*/ 67 h 119"/>
                <a:gd name="T26" fmla="*/ 27 w 54"/>
                <a:gd name="T27" fmla="*/ 58 h 119"/>
                <a:gd name="T28" fmla="*/ 31 w 54"/>
                <a:gd name="T29" fmla="*/ 62 h 119"/>
                <a:gd name="T30" fmla="*/ 25 w 54"/>
                <a:gd name="T31" fmla="*/ 62 h 119"/>
                <a:gd name="T32" fmla="*/ 27 w 54"/>
                <a:gd name="T33" fmla="*/ 58 h 119"/>
                <a:gd name="T34" fmla="*/ 27 w 54"/>
                <a:gd name="T35" fmla="*/ 54 h 119"/>
                <a:gd name="T36" fmla="*/ 23 w 54"/>
                <a:gd name="T37" fmla="*/ 54 h 119"/>
                <a:gd name="T38" fmla="*/ 23 w 54"/>
                <a:gd name="T39" fmla="*/ 52 h 119"/>
                <a:gd name="T40" fmla="*/ 27 w 54"/>
                <a:gd name="T41" fmla="*/ 52 h 119"/>
                <a:gd name="T42" fmla="*/ 16 w 54"/>
                <a:gd name="T43" fmla="*/ 50 h 119"/>
                <a:gd name="T44" fmla="*/ 17 w 54"/>
                <a:gd name="T45" fmla="*/ 52 h 119"/>
                <a:gd name="T46" fmla="*/ 21 w 54"/>
                <a:gd name="T47" fmla="*/ 56 h 119"/>
                <a:gd name="T48" fmla="*/ 16 w 54"/>
                <a:gd name="T49" fmla="*/ 58 h 119"/>
                <a:gd name="T50" fmla="*/ 14 w 54"/>
                <a:gd name="T51" fmla="*/ 54 h 119"/>
                <a:gd name="T52" fmla="*/ 12 w 54"/>
                <a:gd name="T53" fmla="*/ 52 h 119"/>
                <a:gd name="T54" fmla="*/ 10 w 54"/>
                <a:gd name="T55" fmla="*/ 46 h 119"/>
                <a:gd name="T56" fmla="*/ 12 w 54"/>
                <a:gd name="T57" fmla="*/ 44 h 119"/>
                <a:gd name="T58" fmla="*/ 10 w 54"/>
                <a:gd name="T59" fmla="*/ 42 h 119"/>
                <a:gd name="T60" fmla="*/ 10 w 54"/>
                <a:gd name="T61" fmla="*/ 42 h 119"/>
                <a:gd name="T62" fmla="*/ 27 w 54"/>
                <a:gd name="T63" fmla="*/ 48 h 119"/>
                <a:gd name="T64" fmla="*/ 25 w 54"/>
                <a:gd name="T65" fmla="*/ 42 h 119"/>
                <a:gd name="T66" fmla="*/ 27 w 54"/>
                <a:gd name="T67" fmla="*/ 44 h 119"/>
                <a:gd name="T68" fmla="*/ 19 w 54"/>
                <a:gd name="T69" fmla="*/ 41 h 119"/>
                <a:gd name="T70" fmla="*/ 21 w 54"/>
                <a:gd name="T71" fmla="*/ 37 h 119"/>
                <a:gd name="T72" fmla="*/ 10 w 54"/>
                <a:gd name="T73" fmla="*/ 31 h 119"/>
                <a:gd name="T74" fmla="*/ 25 w 54"/>
                <a:gd name="T75" fmla="*/ 39 h 119"/>
                <a:gd name="T76" fmla="*/ 25 w 54"/>
                <a:gd name="T77" fmla="*/ 31 h 119"/>
                <a:gd name="T78" fmla="*/ 27 w 54"/>
                <a:gd name="T79" fmla="*/ 37 h 119"/>
                <a:gd name="T80" fmla="*/ 8 w 54"/>
                <a:gd name="T81" fmla="*/ 35 h 119"/>
                <a:gd name="T82" fmla="*/ 8 w 54"/>
                <a:gd name="T83" fmla="*/ 31 h 119"/>
                <a:gd name="T84" fmla="*/ 10 w 54"/>
                <a:gd name="T85" fmla="*/ 39 h 119"/>
                <a:gd name="T86" fmla="*/ 8 w 54"/>
                <a:gd name="T87" fmla="*/ 42 h 119"/>
                <a:gd name="T88" fmla="*/ 2 w 54"/>
                <a:gd name="T89" fmla="*/ 41 h 119"/>
                <a:gd name="T90" fmla="*/ 2 w 54"/>
                <a:gd name="T91" fmla="*/ 33 h 119"/>
                <a:gd name="T92" fmla="*/ 0 w 54"/>
                <a:gd name="T93" fmla="*/ 27 h 119"/>
                <a:gd name="T94" fmla="*/ 4 w 54"/>
                <a:gd name="T95" fmla="*/ 31 h 119"/>
                <a:gd name="T96" fmla="*/ 17 w 54"/>
                <a:gd name="T97" fmla="*/ 19 h 119"/>
                <a:gd name="T98" fmla="*/ 14 w 54"/>
                <a:gd name="T99" fmla="*/ 19 h 119"/>
                <a:gd name="T100" fmla="*/ 16 w 54"/>
                <a:gd name="T101" fmla="*/ 14 h 119"/>
                <a:gd name="T102" fmla="*/ 14 w 54"/>
                <a:gd name="T103" fmla="*/ 12 h 119"/>
                <a:gd name="T104" fmla="*/ 17 w 54"/>
                <a:gd name="T105" fmla="*/ 14 h 119"/>
                <a:gd name="T106" fmla="*/ 19 w 54"/>
                <a:gd name="T107" fmla="*/ 10 h 119"/>
                <a:gd name="T108" fmla="*/ 2 w 54"/>
                <a:gd name="T109" fmla="*/ 6 h 119"/>
                <a:gd name="T110" fmla="*/ 0 w 54"/>
                <a:gd name="T111" fmla="*/ 4 h 119"/>
                <a:gd name="T112" fmla="*/ 0 w 54"/>
                <a:gd name="T113" fmla="*/ 2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4" h="119">
                  <a:moveTo>
                    <a:pt x="52" y="119"/>
                  </a:moveTo>
                  <a:lnTo>
                    <a:pt x="52" y="117"/>
                  </a:lnTo>
                  <a:lnTo>
                    <a:pt x="54" y="119"/>
                  </a:lnTo>
                  <a:lnTo>
                    <a:pt x="52" y="119"/>
                  </a:lnTo>
                  <a:close/>
                  <a:moveTo>
                    <a:pt x="46" y="110"/>
                  </a:moveTo>
                  <a:lnTo>
                    <a:pt x="44" y="110"/>
                  </a:lnTo>
                  <a:lnTo>
                    <a:pt x="44" y="108"/>
                  </a:lnTo>
                  <a:lnTo>
                    <a:pt x="42" y="108"/>
                  </a:lnTo>
                  <a:lnTo>
                    <a:pt x="42" y="106"/>
                  </a:lnTo>
                  <a:lnTo>
                    <a:pt x="42" y="104"/>
                  </a:lnTo>
                  <a:lnTo>
                    <a:pt x="44" y="104"/>
                  </a:lnTo>
                  <a:lnTo>
                    <a:pt x="44" y="106"/>
                  </a:lnTo>
                  <a:lnTo>
                    <a:pt x="44" y="108"/>
                  </a:lnTo>
                  <a:lnTo>
                    <a:pt x="46" y="108"/>
                  </a:lnTo>
                  <a:lnTo>
                    <a:pt x="48" y="108"/>
                  </a:lnTo>
                  <a:lnTo>
                    <a:pt x="46" y="110"/>
                  </a:lnTo>
                  <a:close/>
                  <a:moveTo>
                    <a:pt x="42" y="94"/>
                  </a:moveTo>
                  <a:lnTo>
                    <a:pt x="44" y="94"/>
                  </a:lnTo>
                  <a:lnTo>
                    <a:pt x="42" y="96"/>
                  </a:lnTo>
                  <a:lnTo>
                    <a:pt x="44" y="96"/>
                  </a:lnTo>
                  <a:lnTo>
                    <a:pt x="44" y="98"/>
                  </a:lnTo>
                  <a:lnTo>
                    <a:pt x="42" y="98"/>
                  </a:lnTo>
                  <a:lnTo>
                    <a:pt x="41" y="98"/>
                  </a:lnTo>
                  <a:lnTo>
                    <a:pt x="39" y="96"/>
                  </a:lnTo>
                  <a:lnTo>
                    <a:pt x="39" y="94"/>
                  </a:lnTo>
                  <a:lnTo>
                    <a:pt x="39" y="92"/>
                  </a:lnTo>
                  <a:lnTo>
                    <a:pt x="41" y="92"/>
                  </a:lnTo>
                  <a:lnTo>
                    <a:pt x="42" y="92"/>
                  </a:lnTo>
                  <a:lnTo>
                    <a:pt x="42" y="94"/>
                  </a:lnTo>
                  <a:close/>
                  <a:moveTo>
                    <a:pt x="29" y="75"/>
                  </a:moveTo>
                  <a:lnTo>
                    <a:pt x="31" y="75"/>
                  </a:lnTo>
                  <a:lnTo>
                    <a:pt x="31" y="77"/>
                  </a:lnTo>
                  <a:lnTo>
                    <a:pt x="33" y="77"/>
                  </a:lnTo>
                  <a:lnTo>
                    <a:pt x="33" y="79"/>
                  </a:lnTo>
                  <a:lnTo>
                    <a:pt x="31" y="79"/>
                  </a:lnTo>
                  <a:lnTo>
                    <a:pt x="29" y="79"/>
                  </a:lnTo>
                  <a:lnTo>
                    <a:pt x="27" y="79"/>
                  </a:lnTo>
                  <a:lnTo>
                    <a:pt x="29" y="79"/>
                  </a:lnTo>
                  <a:lnTo>
                    <a:pt x="29" y="77"/>
                  </a:lnTo>
                  <a:lnTo>
                    <a:pt x="27" y="77"/>
                  </a:lnTo>
                  <a:lnTo>
                    <a:pt x="25" y="77"/>
                  </a:lnTo>
                  <a:lnTo>
                    <a:pt x="27" y="77"/>
                  </a:lnTo>
                  <a:lnTo>
                    <a:pt x="27" y="75"/>
                  </a:lnTo>
                  <a:lnTo>
                    <a:pt x="29" y="75"/>
                  </a:lnTo>
                  <a:close/>
                  <a:moveTo>
                    <a:pt x="27" y="75"/>
                  </a:moveTo>
                  <a:lnTo>
                    <a:pt x="27" y="73"/>
                  </a:lnTo>
                  <a:lnTo>
                    <a:pt x="29" y="75"/>
                  </a:lnTo>
                  <a:lnTo>
                    <a:pt x="27" y="75"/>
                  </a:lnTo>
                  <a:close/>
                  <a:moveTo>
                    <a:pt x="29" y="67"/>
                  </a:moveTo>
                  <a:lnTo>
                    <a:pt x="29" y="66"/>
                  </a:lnTo>
                  <a:lnTo>
                    <a:pt x="31" y="66"/>
                  </a:lnTo>
                  <a:lnTo>
                    <a:pt x="29" y="67"/>
                  </a:lnTo>
                  <a:close/>
                  <a:moveTo>
                    <a:pt x="33" y="64"/>
                  </a:moveTo>
                  <a:lnTo>
                    <a:pt x="33" y="66"/>
                  </a:lnTo>
                  <a:lnTo>
                    <a:pt x="33" y="64"/>
                  </a:lnTo>
                  <a:close/>
                  <a:moveTo>
                    <a:pt x="27" y="58"/>
                  </a:moveTo>
                  <a:lnTo>
                    <a:pt x="27" y="60"/>
                  </a:lnTo>
                  <a:lnTo>
                    <a:pt x="29" y="60"/>
                  </a:lnTo>
                  <a:lnTo>
                    <a:pt x="29" y="62"/>
                  </a:lnTo>
                  <a:lnTo>
                    <a:pt x="31" y="62"/>
                  </a:lnTo>
                  <a:lnTo>
                    <a:pt x="31" y="64"/>
                  </a:lnTo>
                  <a:lnTo>
                    <a:pt x="29" y="62"/>
                  </a:lnTo>
                  <a:lnTo>
                    <a:pt x="27" y="62"/>
                  </a:lnTo>
                  <a:lnTo>
                    <a:pt x="25" y="62"/>
                  </a:lnTo>
                  <a:lnTo>
                    <a:pt x="25" y="60"/>
                  </a:lnTo>
                  <a:lnTo>
                    <a:pt x="25" y="58"/>
                  </a:lnTo>
                  <a:lnTo>
                    <a:pt x="27" y="58"/>
                  </a:lnTo>
                  <a:close/>
                  <a:moveTo>
                    <a:pt x="27" y="58"/>
                  </a:moveTo>
                  <a:lnTo>
                    <a:pt x="27" y="56"/>
                  </a:lnTo>
                  <a:lnTo>
                    <a:pt x="27" y="58"/>
                  </a:lnTo>
                  <a:close/>
                  <a:moveTo>
                    <a:pt x="29" y="54"/>
                  </a:moveTo>
                  <a:lnTo>
                    <a:pt x="27" y="54"/>
                  </a:lnTo>
                  <a:lnTo>
                    <a:pt x="25" y="54"/>
                  </a:lnTo>
                  <a:lnTo>
                    <a:pt x="25" y="56"/>
                  </a:lnTo>
                  <a:lnTo>
                    <a:pt x="25" y="54"/>
                  </a:lnTo>
                  <a:lnTo>
                    <a:pt x="23" y="54"/>
                  </a:lnTo>
                  <a:lnTo>
                    <a:pt x="21" y="54"/>
                  </a:lnTo>
                  <a:lnTo>
                    <a:pt x="23" y="54"/>
                  </a:lnTo>
                  <a:lnTo>
                    <a:pt x="21" y="52"/>
                  </a:lnTo>
                  <a:lnTo>
                    <a:pt x="23" y="52"/>
                  </a:lnTo>
                  <a:lnTo>
                    <a:pt x="25" y="52"/>
                  </a:lnTo>
                  <a:lnTo>
                    <a:pt x="25" y="50"/>
                  </a:lnTo>
                  <a:lnTo>
                    <a:pt x="27" y="50"/>
                  </a:lnTo>
                  <a:lnTo>
                    <a:pt x="27" y="52"/>
                  </a:lnTo>
                  <a:lnTo>
                    <a:pt x="27" y="54"/>
                  </a:lnTo>
                  <a:lnTo>
                    <a:pt x="29" y="54"/>
                  </a:lnTo>
                  <a:close/>
                  <a:moveTo>
                    <a:pt x="14" y="50"/>
                  </a:moveTo>
                  <a:lnTo>
                    <a:pt x="16" y="50"/>
                  </a:lnTo>
                  <a:lnTo>
                    <a:pt x="16" y="52"/>
                  </a:lnTo>
                  <a:lnTo>
                    <a:pt x="16" y="50"/>
                  </a:lnTo>
                  <a:lnTo>
                    <a:pt x="16" y="52"/>
                  </a:lnTo>
                  <a:lnTo>
                    <a:pt x="17" y="52"/>
                  </a:lnTo>
                  <a:lnTo>
                    <a:pt x="17" y="54"/>
                  </a:lnTo>
                  <a:lnTo>
                    <a:pt x="19" y="54"/>
                  </a:lnTo>
                  <a:lnTo>
                    <a:pt x="19" y="56"/>
                  </a:lnTo>
                  <a:lnTo>
                    <a:pt x="21" y="56"/>
                  </a:lnTo>
                  <a:lnTo>
                    <a:pt x="21" y="58"/>
                  </a:lnTo>
                  <a:lnTo>
                    <a:pt x="19" y="58"/>
                  </a:lnTo>
                  <a:lnTo>
                    <a:pt x="17" y="58"/>
                  </a:lnTo>
                  <a:lnTo>
                    <a:pt x="16" y="58"/>
                  </a:lnTo>
                  <a:lnTo>
                    <a:pt x="14" y="58"/>
                  </a:lnTo>
                  <a:lnTo>
                    <a:pt x="16" y="58"/>
                  </a:lnTo>
                  <a:lnTo>
                    <a:pt x="14" y="56"/>
                  </a:lnTo>
                  <a:lnTo>
                    <a:pt x="14" y="54"/>
                  </a:lnTo>
                  <a:lnTo>
                    <a:pt x="14" y="52"/>
                  </a:lnTo>
                  <a:lnTo>
                    <a:pt x="14" y="50"/>
                  </a:lnTo>
                  <a:lnTo>
                    <a:pt x="12" y="50"/>
                  </a:lnTo>
                  <a:lnTo>
                    <a:pt x="12" y="52"/>
                  </a:lnTo>
                  <a:lnTo>
                    <a:pt x="10" y="52"/>
                  </a:lnTo>
                  <a:lnTo>
                    <a:pt x="10" y="50"/>
                  </a:lnTo>
                  <a:lnTo>
                    <a:pt x="10" y="48"/>
                  </a:lnTo>
                  <a:lnTo>
                    <a:pt x="10" y="46"/>
                  </a:lnTo>
                  <a:lnTo>
                    <a:pt x="12" y="46"/>
                  </a:lnTo>
                  <a:lnTo>
                    <a:pt x="14" y="48"/>
                  </a:lnTo>
                  <a:lnTo>
                    <a:pt x="14" y="50"/>
                  </a:lnTo>
                  <a:close/>
                  <a:moveTo>
                    <a:pt x="12" y="44"/>
                  </a:moveTo>
                  <a:lnTo>
                    <a:pt x="10" y="44"/>
                  </a:lnTo>
                  <a:lnTo>
                    <a:pt x="8" y="44"/>
                  </a:lnTo>
                  <a:lnTo>
                    <a:pt x="8" y="42"/>
                  </a:lnTo>
                  <a:lnTo>
                    <a:pt x="10" y="42"/>
                  </a:lnTo>
                  <a:lnTo>
                    <a:pt x="12" y="42"/>
                  </a:lnTo>
                  <a:lnTo>
                    <a:pt x="12" y="44"/>
                  </a:lnTo>
                  <a:close/>
                  <a:moveTo>
                    <a:pt x="12" y="42"/>
                  </a:moveTo>
                  <a:lnTo>
                    <a:pt x="10" y="42"/>
                  </a:lnTo>
                  <a:lnTo>
                    <a:pt x="10" y="41"/>
                  </a:lnTo>
                  <a:lnTo>
                    <a:pt x="10" y="42"/>
                  </a:lnTo>
                  <a:lnTo>
                    <a:pt x="12" y="42"/>
                  </a:lnTo>
                  <a:close/>
                  <a:moveTo>
                    <a:pt x="27" y="48"/>
                  </a:moveTo>
                  <a:lnTo>
                    <a:pt x="27" y="46"/>
                  </a:lnTo>
                  <a:lnTo>
                    <a:pt x="25" y="46"/>
                  </a:lnTo>
                  <a:lnTo>
                    <a:pt x="25" y="44"/>
                  </a:lnTo>
                  <a:lnTo>
                    <a:pt x="25" y="42"/>
                  </a:lnTo>
                  <a:lnTo>
                    <a:pt x="25" y="41"/>
                  </a:lnTo>
                  <a:lnTo>
                    <a:pt x="27" y="41"/>
                  </a:lnTo>
                  <a:lnTo>
                    <a:pt x="27" y="42"/>
                  </a:lnTo>
                  <a:lnTo>
                    <a:pt x="27" y="44"/>
                  </a:lnTo>
                  <a:lnTo>
                    <a:pt x="27" y="46"/>
                  </a:lnTo>
                  <a:lnTo>
                    <a:pt x="27" y="48"/>
                  </a:lnTo>
                  <a:close/>
                  <a:moveTo>
                    <a:pt x="21" y="41"/>
                  </a:moveTo>
                  <a:lnTo>
                    <a:pt x="19" y="41"/>
                  </a:lnTo>
                  <a:lnTo>
                    <a:pt x="17" y="41"/>
                  </a:lnTo>
                  <a:lnTo>
                    <a:pt x="19" y="41"/>
                  </a:lnTo>
                  <a:lnTo>
                    <a:pt x="21" y="39"/>
                  </a:lnTo>
                  <a:lnTo>
                    <a:pt x="21" y="37"/>
                  </a:lnTo>
                  <a:lnTo>
                    <a:pt x="23" y="37"/>
                  </a:lnTo>
                  <a:lnTo>
                    <a:pt x="23" y="39"/>
                  </a:lnTo>
                  <a:lnTo>
                    <a:pt x="21" y="41"/>
                  </a:lnTo>
                  <a:close/>
                  <a:moveTo>
                    <a:pt x="10" y="31"/>
                  </a:moveTo>
                  <a:lnTo>
                    <a:pt x="10" y="33"/>
                  </a:lnTo>
                  <a:lnTo>
                    <a:pt x="10" y="31"/>
                  </a:lnTo>
                  <a:close/>
                  <a:moveTo>
                    <a:pt x="27" y="39"/>
                  </a:moveTo>
                  <a:lnTo>
                    <a:pt x="25" y="39"/>
                  </a:lnTo>
                  <a:lnTo>
                    <a:pt x="25" y="37"/>
                  </a:lnTo>
                  <a:lnTo>
                    <a:pt x="25" y="35"/>
                  </a:lnTo>
                  <a:lnTo>
                    <a:pt x="25" y="33"/>
                  </a:lnTo>
                  <a:lnTo>
                    <a:pt x="25" y="31"/>
                  </a:lnTo>
                  <a:lnTo>
                    <a:pt x="25" y="33"/>
                  </a:lnTo>
                  <a:lnTo>
                    <a:pt x="25" y="35"/>
                  </a:lnTo>
                  <a:lnTo>
                    <a:pt x="27" y="35"/>
                  </a:lnTo>
                  <a:lnTo>
                    <a:pt x="27" y="37"/>
                  </a:lnTo>
                  <a:lnTo>
                    <a:pt x="27" y="39"/>
                  </a:lnTo>
                  <a:close/>
                  <a:moveTo>
                    <a:pt x="4" y="35"/>
                  </a:moveTo>
                  <a:lnTo>
                    <a:pt x="6" y="35"/>
                  </a:lnTo>
                  <a:lnTo>
                    <a:pt x="8" y="35"/>
                  </a:lnTo>
                  <a:lnTo>
                    <a:pt x="8" y="33"/>
                  </a:lnTo>
                  <a:lnTo>
                    <a:pt x="8" y="31"/>
                  </a:lnTo>
                  <a:lnTo>
                    <a:pt x="10" y="31"/>
                  </a:lnTo>
                  <a:lnTo>
                    <a:pt x="8" y="31"/>
                  </a:lnTo>
                  <a:lnTo>
                    <a:pt x="8" y="33"/>
                  </a:lnTo>
                  <a:lnTo>
                    <a:pt x="10" y="35"/>
                  </a:lnTo>
                  <a:lnTo>
                    <a:pt x="10" y="37"/>
                  </a:lnTo>
                  <a:lnTo>
                    <a:pt x="10" y="39"/>
                  </a:lnTo>
                  <a:lnTo>
                    <a:pt x="12" y="41"/>
                  </a:lnTo>
                  <a:lnTo>
                    <a:pt x="10" y="41"/>
                  </a:lnTo>
                  <a:lnTo>
                    <a:pt x="10" y="42"/>
                  </a:lnTo>
                  <a:lnTo>
                    <a:pt x="8" y="42"/>
                  </a:lnTo>
                  <a:lnTo>
                    <a:pt x="6" y="42"/>
                  </a:lnTo>
                  <a:lnTo>
                    <a:pt x="4" y="42"/>
                  </a:lnTo>
                  <a:lnTo>
                    <a:pt x="4" y="41"/>
                  </a:lnTo>
                  <a:lnTo>
                    <a:pt x="2" y="41"/>
                  </a:lnTo>
                  <a:lnTo>
                    <a:pt x="2" y="39"/>
                  </a:lnTo>
                  <a:lnTo>
                    <a:pt x="2" y="37"/>
                  </a:lnTo>
                  <a:lnTo>
                    <a:pt x="2" y="35"/>
                  </a:lnTo>
                  <a:lnTo>
                    <a:pt x="2" y="33"/>
                  </a:lnTo>
                  <a:lnTo>
                    <a:pt x="0" y="33"/>
                  </a:lnTo>
                  <a:lnTo>
                    <a:pt x="0" y="31"/>
                  </a:lnTo>
                  <a:lnTo>
                    <a:pt x="0" y="29"/>
                  </a:lnTo>
                  <a:lnTo>
                    <a:pt x="0" y="27"/>
                  </a:lnTo>
                  <a:lnTo>
                    <a:pt x="2" y="27"/>
                  </a:lnTo>
                  <a:lnTo>
                    <a:pt x="2" y="29"/>
                  </a:lnTo>
                  <a:lnTo>
                    <a:pt x="4" y="29"/>
                  </a:lnTo>
                  <a:lnTo>
                    <a:pt x="4" y="31"/>
                  </a:lnTo>
                  <a:lnTo>
                    <a:pt x="4" y="33"/>
                  </a:lnTo>
                  <a:lnTo>
                    <a:pt x="4" y="35"/>
                  </a:lnTo>
                  <a:close/>
                  <a:moveTo>
                    <a:pt x="16" y="18"/>
                  </a:moveTo>
                  <a:lnTo>
                    <a:pt x="17" y="19"/>
                  </a:lnTo>
                  <a:lnTo>
                    <a:pt x="17" y="21"/>
                  </a:lnTo>
                  <a:lnTo>
                    <a:pt x="16" y="21"/>
                  </a:lnTo>
                  <a:lnTo>
                    <a:pt x="14" y="21"/>
                  </a:lnTo>
                  <a:lnTo>
                    <a:pt x="14" y="19"/>
                  </a:lnTo>
                  <a:lnTo>
                    <a:pt x="16" y="19"/>
                  </a:lnTo>
                  <a:lnTo>
                    <a:pt x="16" y="18"/>
                  </a:lnTo>
                  <a:close/>
                  <a:moveTo>
                    <a:pt x="17" y="14"/>
                  </a:moveTo>
                  <a:lnTo>
                    <a:pt x="16" y="14"/>
                  </a:lnTo>
                  <a:lnTo>
                    <a:pt x="16" y="16"/>
                  </a:lnTo>
                  <a:lnTo>
                    <a:pt x="16" y="14"/>
                  </a:lnTo>
                  <a:lnTo>
                    <a:pt x="14" y="14"/>
                  </a:lnTo>
                  <a:lnTo>
                    <a:pt x="14" y="12"/>
                  </a:lnTo>
                  <a:lnTo>
                    <a:pt x="16" y="12"/>
                  </a:lnTo>
                  <a:lnTo>
                    <a:pt x="17" y="14"/>
                  </a:lnTo>
                  <a:lnTo>
                    <a:pt x="16" y="14"/>
                  </a:lnTo>
                  <a:lnTo>
                    <a:pt x="17" y="14"/>
                  </a:lnTo>
                  <a:close/>
                  <a:moveTo>
                    <a:pt x="19" y="10"/>
                  </a:moveTo>
                  <a:lnTo>
                    <a:pt x="17" y="12"/>
                  </a:lnTo>
                  <a:lnTo>
                    <a:pt x="17" y="10"/>
                  </a:lnTo>
                  <a:lnTo>
                    <a:pt x="19" y="10"/>
                  </a:lnTo>
                  <a:close/>
                  <a:moveTo>
                    <a:pt x="14" y="8"/>
                  </a:moveTo>
                  <a:lnTo>
                    <a:pt x="12" y="8"/>
                  </a:lnTo>
                  <a:lnTo>
                    <a:pt x="14" y="8"/>
                  </a:lnTo>
                  <a:close/>
                  <a:moveTo>
                    <a:pt x="2" y="6"/>
                  </a:moveTo>
                  <a:lnTo>
                    <a:pt x="2" y="8"/>
                  </a:lnTo>
                  <a:lnTo>
                    <a:pt x="2" y="6"/>
                  </a:lnTo>
                  <a:close/>
                  <a:moveTo>
                    <a:pt x="2" y="4"/>
                  </a:moveTo>
                  <a:lnTo>
                    <a:pt x="0" y="4"/>
                  </a:lnTo>
                  <a:lnTo>
                    <a:pt x="2" y="4"/>
                  </a:lnTo>
                  <a:close/>
                  <a:moveTo>
                    <a:pt x="0" y="2"/>
                  </a:moveTo>
                  <a:lnTo>
                    <a:pt x="0" y="0"/>
                  </a:lnTo>
                  <a:lnTo>
                    <a:pt x="0"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6" name="Freeform 254"/>
            <p:cNvSpPr>
              <a:spLocks noEditPoints="1"/>
            </p:cNvSpPr>
            <p:nvPr/>
          </p:nvSpPr>
          <p:spPr bwMode="auto">
            <a:xfrm>
              <a:off x="528638" y="5167313"/>
              <a:ext cx="50800" cy="30163"/>
            </a:xfrm>
            <a:custGeom>
              <a:avLst/>
              <a:gdLst>
                <a:gd name="T0" fmla="*/ 2 w 32"/>
                <a:gd name="T1" fmla="*/ 19 h 19"/>
                <a:gd name="T2" fmla="*/ 2 w 32"/>
                <a:gd name="T3" fmla="*/ 19 h 19"/>
                <a:gd name="T4" fmla="*/ 2 w 32"/>
                <a:gd name="T5" fmla="*/ 19 h 19"/>
                <a:gd name="T6" fmla="*/ 2 w 32"/>
                <a:gd name="T7" fmla="*/ 19 h 19"/>
                <a:gd name="T8" fmla="*/ 2 w 32"/>
                <a:gd name="T9" fmla="*/ 19 h 19"/>
                <a:gd name="T10" fmla="*/ 0 w 32"/>
                <a:gd name="T11" fmla="*/ 19 h 19"/>
                <a:gd name="T12" fmla="*/ 0 w 32"/>
                <a:gd name="T13" fmla="*/ 19 h 19"/>
                <a:gd name="T14" fmla="*/ 0 w 32"/>
                <a:gd name="T15" fmla="*/ 19 h 19"/>
                <a:gd name="T16" fmla="*/ 0 w 32"/>
                <a:gd name="T17" fmla="*/ 17 h 19"/>
                <a:gd name="T18" fmla="*/ 0 w 32"/>
                <a:gd name="T19" fmla="*/ 17 h 19"/>
                <a:gd name="T20" fmla="*/ 2 w 32"/>
                <a:gd name="T21" fmla="*/ 17 h 19"/>
                <a:gd name="T22" fmla="*/ 2 w 32"/>
                <a:gd name="T23" fmla="*/ 19 h 19"/>
                <a:gd name="T24" fmla="*/ 2 w 32"/>
                <a:gd name="T25" fmla="*/ 19 h 19"/>
                <a:gd name="T26" fmla="*/ 2 w 32"/>
                <a:gd name="T27" fmla="*/ 19 h 19"/>
                <a:gd name="T28" fmla="*/ 2 w 32"/>
                <a:gd name="T29" fmla="*/ 19 h 19"/>
                <a:gd name="T30" fmla="*/ 32 w 32"/>
                <a:gd name="T31" fmla="*/ 4 h 19"/>
                <a:gd name="T32" fmla="*/ 32 w 32"/>
                <a:gd name="T33" fmla="*/ 4 h 19"/>
                <a:gd name="T34" fmla="*/ 32 w 32"/>
                <a:gd name="T35" fmla="*/ 4 h 19"/>
                <a:gd name="T36" fmla="*/ 32 w 32"/>
                <a:gd name="T37" fmla="*/ 4 h 19"/>
                <a:gd name="T38" fmla="*/ 32 w 32"/>
                <a:gd name="T39" fmla="*/ 2 h 19"/>
                <a:gd name="T40" fmla="*/ 32 w 32"/>
                <a:gd name="T41" fmla="*/ 2 h 19"/>
                <a:gd name="T42" fmla="*/ 32 w 32"/>
                <a:gd name="T43" fmla="*/ 2 h 19"/>
                <a:gd name="T44" fmla="*/ 32 w 32"/>
                <a:gd name="T45" fmla="*/ 2 h 19"/>
                <a:gd name="T46" fmla="*/ 32 w 32"/>
                <a:gd name="T47" fmla="*/ 2 h 19"/>
                <a:gd name="T48" fmla="*/ 32 w 32"/>
                <a:gd name="T49" fmla="*/ 2 h 19"/>
                <a:gd name="T50" fmla="*/ 32 w 32"/>
                <a:gd name="T51" fmla="*/ 2 h 19"/>
                <a:gd name="T52" fmla="*/ 32 w 32"/>
                <a:gd name="T53" fmla="*/ 0 h 19"/>
                <a:gd name="T54" fmla="*/ 32 w 32"/>
                <a:gd name="T55" fmla="*/ 2 h 19"/>
                <a:gd name="T56" fmla="*/ 32 w 32"/>
                <a:gd name="T57" fmla="*/ 2 h 19"/>
                <a:gd name="T58" fmla="*/ 32 w 32"/>
                <a:gd name="T59" fmla="*/ 2 h 19"/>
                <a:gd name="T60" fmla="*/ 32 w 32"/>
                <a:gd name="T61" fmla="*/ 2 h 19"/>
                <a:gd name="T62" fmla="*/ 32 w 32"/>
                <a:gd name="T63" fmla="*/ 2 h 19"/>
                <a:gd name="T64" fmla="*/ 32 w 32"/>
                <a:gd name="T65" fmla="*/ 2 h 19"/>
                <a:gd name="T66" fmla="*/ 32 w 32"/>
                <a:gd name="T67" fmla="*/ 2 h 19"/>
                <a:gd name="T68" fmla="*/ 32 w 32"/>
                <a:gd name="T69" fmla="*/ 2 h 19"/>
                <a:gd name="T70" fmla="*/ 32 w 32"/>
                <a:gd name="T71" fmla="*/ 2 h 19"/>
                <a:gd name="T72" fmla="*/ 32 w 32"/>
                <a:gd name="T73" fmla="*/ 4 h 19"/>
                <a:gd name="T74" fmla="*/ 32 w 32"/>
                <a:gd name="T75"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 h="19">
                  <a:moveTo>
                    <a:pt x="2" y="19"/>
                  </a:moveTo>
                  <a:lnTo>
                    <a:pt x="2" y="19"/>
                  </a:lnTo>
                  <a:lnTo>
                    <a:pt x="2" y="19"/>
                  </a:lnTo>
                  <a:lnTo>
                    <a:pt x="2" y="19"/>
                  </a:lnTo>
                  <a:lnTo>
                    <a:pt x="2" y="19"/>
                  </a:lnTo>
                  <a:lnTo>
                    <a:pt x="0" y="19"/>
                  </a:lnTo>
                  <a:lnTo>
                    <a:pt x="0" y="19"/>
                  </a:lnTo>
                  <a:lnTo>
                    <a:pt x="0" y="19"/>
                  </a:lnTo>
                  <a:lnTo>
                    <a:pt x="0" y="17"/>
                  </a:lnTo>
                  <a:lnTo>
                    <a:pt x="0" y="17"/>
                  </a:lnTo>
                  <a:lnTo>
                    <a:pt x="2" y="17"/>
                  </a:lnTo>
                  <a:lnTo>
                    <a:pt x="2" y="19"/>
                  </a:lnTo>
                  <a:lnTo>
                    <a:pt x="2" y="19"/>
                  </a:lnTo>
                  <a:lnTo>
                    <a:pt x="2" y="19"/>
                  </a:lnTo>
                  <a:lnTo>
                    <a:pt x="2" y="19"/>
                  </a:lnTo>
                  <a:close/>
                  <a:moveTo>
                    <a:pt x="32" y="4"/>
                  </a:moveTo>
                  <a:lnTo>
                    <a:pt x="32" y="4"/>
                  </a:lnTo>
                  <a:lnTo>
                    <a:pt x="32" y="4"/>
                  </a:lnTo>
                  <a:lnTo>
                    <a:pt x="32" y="4"/>
                  </a:lnTo>
                  <a:lnTo>
                    <a:pt x="32" y="2"/>
                  </a:lnTo>
                  <a:lnTo>
                    <a:pt x="32" y="2"/>
                  </a:lnTo>
                  <a:lnTo>
                    <a:pt x="32" y="2"/>
                  </a:lnTo>
                  <a:lnTo>
                    <a:pt x="32" y="2"/>
                  </a:lnTo>
                  <a:lnTo>
                    <a:pt x="32" y="2"/>
                  </a:lnTo>
                  <a:lnTo>
                    <a:pt x="32" y="2"/>
                  </a:lnTo>
                  <a:lnTo>
                    <a:pt x="32" y="2"/>
                  </a:lnTo>
                  <a:lnTo>
                    <a:pt x="32" y="0"/>
                  </a:lnTo>
                  <a:lnTo>
                    <a:pt x="32" y="2"/>
                  </a:lnTo>
                  <a:lnTo>
                    <a:pt x="32" y="2"/>
                  </a:lnTo>
                  <a:lnTo>
                    <a:pt x="32" y="2"/>
                  </a:lnTo>
                  <a:lnTo>
                    <a:pt x="32" y="2"/>
                  </a:lnTo>
                  <a:lnTo>
                    <a:pt x="32" y="2"/>
                  </a:lnTo>
                  <a:lnTo>
                    <a:pt x="32" y="2"/>
                  </a:lnTo>
                  <a:lnTo>
                    <a:pt x="32" y="2"/>
                  </a:lnTo>
                  <a:lnTo>
                    <a:pt x="32" y="2"/>
                  </a:lnTo>
                  <a:lnTo>
                    <a:pt x="32" y="2"/>
                  </a:lnTo>
                  <a:lnTo>
                    <a:pt x="32" y="4"/>
                  </a:lnTo>
                  <a:lnTo>
                    <a:pt x="32"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7" name="Freeform 255"/>
            <p:cNvSpPr>
              <a:spLocks/>
            </p:cNvSpPr>
            <p:nvPr/>
          </p:nvSpPr>
          <p:spPr bwMode="auto">
            <a:xfrm>
              <a:off x="5856288" y="3897313"/>
              <a:ext cx="9525" cy="3175"/>
            </a:xfrm>
            <a:custGeom>
              <a:avLst/>
              <a:gdLst>
                <a:gd name="T0" fmla="*/ 4 w 6"/>
                <a:gd name="T1" fmla="*/ 2 h 2"/>
                <a:gd name="T2" fmla="*/ 4 w 6"/>
                <a:gd name="T3" fmla="*/ 2 h 2"/>
                <a:gd name="T4" fmla="*/ 4 w 6"/>
                <a:gd name="T5" fmla="*/ 2 h 2"/>
                <a:gd name="T6" fmla="*/ 6 w 6"/>
                <a:gd name="T7" fmla="*/ 2 h 2"/>
                <a:gd name="T8" fmla="*/ 6 w 6"/>
                <a:gd name="T9" fmla="*/ 2 h 2"/>
                <a:gd name="T10" fmla="*/ 4 w 6"/>
                <a:gd name="T11" fmla="*/ 2 h 2"/>
                <a:gd name="T12" fmla="*/ 4 w 6"/>
                <a:gd name="T13" fmla="*/ 2 h 2"/>
                <a:gd name="T14" fmla="*/ 4 w 6"/>
                <a:gd name="T15" fmla="*/ 2 h 2"/>
                <a:gd name="T16" fmla="*/ 4 w 6"/>
                <a:gd name="T17" fmla="*/ 2 h 2"/>
                <a:gd name="T18" fmla="*/ 4 w 6"/>
                <a:gd name="T19" fmla="*/ 2 h 2"/>
                <a:gd name="T20" fmla="*/ 2 w 6"/>
                <a:gd name="T21" fmla="*/ 0 h 2"/>
                <a:gd name="T22" fmla="*/ 2 w 6"/>
                <a:gd name="T23" fmla="*/ 0 h 2"/>
                <a:gd name="T24" fmla="*/ 2 w 6"/>
                <a:gd name="T25" fmla="*/ 0 h 2"/>
                <a:gd name="T26" fmla="*/ 0 w 6"/>
                <a:gd name="T27" fmla="*/ 2 h 2"/>
                <a:gd name="T28" fmla="*/ 0 w 6"/>
                <a:gd name="T29" fmla="*/ 0 h 2"/>
                <a:gd name="T30" fmla="*/ 0 w 6"/>
                <a:gd name="T31" fmla="*/ 0 h 2"/>
                <a:gd name="T32" fmla="*/ 2 w 6"/>
                <a:gd name="T33" fmla="*/ 0 h 2"/>
                <a:gd name="T34" fmla="*/ 2 w 6"/>
                <a:gd name="T35" fmla="*/ 0 h 2"/>
                <a:gd name="T36" fmla="*/ 2 w 6"/>
                <a:gd name="T37" fmla="*/ 0 h 2"/>
                <a:gd name="T38" fmla="*/ 2 w 6"/>
                <a:gd name="T39" fmla="*/ 0 h 2"/>
                <a:gd name="T40" fmla="*/ 2 w 6"/>
                <a:gd name="T41" fmla="*/ 0 h 2"/>
                <a:gd name="T42" fmla="*/ 2 w 6"/>
                <a:gd name="T43" fmla="*/ 0 h 2"/>
                <a:gd name="T44" fmla="*/ 2 w 6"/>
                <a:gd name="T45" fmla="*/ 0 h 2"/>
                <a:gd name="T46" fmla="*/ 2 w 6"/>
                <a:gd name="T47" fmla="*/ 0 h 2"/>
                <a:gd name="T48" fmla="*/ 2 w 6"/>
                <a:gd name="T49" fmla="*/ 0 h 2"/>
                <a:gd name="T50" fmla="*/ 2 w 6"/>
                <a:gd name="T51" fmla="*/ 0 h 2"/>
                <a:gd name="T52" fmla="*/ 2 w 6"/>
                <a:gd name="T53" fmla="*/ 0 h 2"/>
                <a:gd name="T54" fmla="*/ 2 w 6"/>
                <a:gd name="T55" fmla="*/ 0 h 2"/>
                <a:gd name="T56" fmla="*/ 2 w 6"/>
                <a:gd name="T57" fmla="*/ 0 h 2"/>
                <a:gd name="T58" fmla="*/ 2 w 6"/>
                <a:gd name="T59" fmla="*/ 0 h 2"/>
                <a:gd name="T60" fmla="*/ 2 w 6"/>
                <a:gd name="T61" fmla="*/ 0 h 2"/>
                <a:gd name="T62" fmla="*/ 4 w 6"/>
                <a:gd name="T63" fmla="*/ 0 h 2"/>
                <a:gd name="T64" fmla="*/ 4 w 6"/>
                <a:gd name="T65" fmla="*/ 0 h 2"/>
                <a:gd name="T66" fmla="*/ 4 w 6"/>
                <a:gd name="T67" fmla="*/ 0 h 2"/>
                <a:gd name="T68" fmla="*/ 4 w 6"/>
                <a:gd name="T69" fmla="*/ 0 h 2"/>
                <a:gd name="T70" fmla="*/ 4 w 6"/>
                <a:gd name="T71" fmla="*/ 0 h 2"/>
                <a:gd name="T72" fmla="*/ 4 w 6"/>
                <a:gd name="T73" fmla="*/ 0 h 2"/>
                <a:gd name="T74" fmla="*/ 4 w 6"/>
                <a:gd name="T75" fmla="*/ 0 h 2"/>
                <a:gd name="T76" fmla="*/ 4 w 6"/>
                <a:gd name="T77" fmla="*/ 2 h 2"/>
                <a:gd name="T78" fmla="*/ 4 w 6"/>
                <a:gd name="T79" fmla="*/ 2 h 2"/>
                <a:gd name="T80" fmla="*/ 4 w 6"/>
                <a:gd name="T81" fmla="*/ 2 h 2"/>
                <a:gd name="T82" fmla="*/ 4 w 6"/>
                <a:gd name="T83" fmla="*/ 2 h 2"/>
                <a:gd name="T84" fmla="*/ 4 w 6"/>
                <a:gd name="T85" fmla="*/ 2 h 2"/>
                <a:gd name="T86" fmla="*/ 4 w 6"/>
                <a:gd name="T87" fmla="*/ 2 h 2"/>
                <a:gd name="T88" fmla="*/ 4 w 6"/>
                <a:gd name="T89" fmla="*/ 2 h 2"/>
                <a:gd name="T90" fmla="*/ 4 w 6"/>
                <a:gd name="T91" fmla="*/ 2 h 2"/>
                <a:gd name="T92" fmla="*/ 4 w 6"/>
                <a:gd name="T9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 h="2">
                  <a:moveTo>
                    <a:pt x="4" y="2"/>
                  </a:moveTo>
                  <a:lnTo>
                    <a:pt x="4" y="2"/>
                  </a:lnTo>
                  <a:lnTo>
                    <a:pt x="4" y="2"/>
                  </a:lnTo>
                  <a:lnTo>
                    <a:pt x="6" y="2"/>
                  </a:lnTo>
                  <a:lnTo>
                    <a:pt x="6" y="2"/>
                  </a:lnTo>
                  <a:lnTo>
                    <a:pt x="4" y="2"/>
                  </a:lnTo>
                  <a:lnTo>
                    <a:pt x="4" y="2"/>
                  </a:lnTo>
                  <a:lnTo>
                    <a:pt x="4" y="2"/>
                  </a:lnTo>
                  <a:lnTo>
                    <a:pt x="4" y="2"/>
                  </a:lnTo>
                  <a:lnTo>
                    <a:pt x="4" y="2"/>
                  </a:lnTo>
                  <a:lnTo>
                    <a:pt x="2" y="0"/>
                  </a:lnTo>
                  <a:lnTo>
                    <a:pt x="2" y="0"/>
                  </a:lnTo>
                  <a:lnTo>
                    <a:pt x="2" y="0"/>
                  </a:lnTo>
                  <a:lnTo>
                    <a:pt x="0" y="2"/>
                  </a:lnTo>
                  <a:lnTo>
                    <a:pt x="0" y="0"/>
                  </a:lnTo>
                  <a:lnTo>
                    <a:pt x="0"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4" y="0"/>
                  </a:lnTo>
                  <a:lnTo>
                    <a:pt x="4" y="0"/>
                  </a:lnTo>
                  <a:lnTo>
                    <a:pt x="4" y="0"/>
                  </a:lnTo>
                  <a:lnTo>
                    <a:pt x="4" y="0"/>
                  </a:lnTo>
                  <a:lnTo>
                    <a:pt x="4" y="0"/>
                  </a:lnTo>
                  <a:lnTo>
                    <a:pt x="4" y="0"/>
                  </a:lnTo>
                  <a:lnTo>
                    <a:pt x="4" y="0"/>
                  </a:lnTo>
                  <a:lnTo>
                    <a:pt x="4" y="2"/>
                  </a:lnTo>
                  <a:lnTo>
                    <a:pt x="4" y="2"/>
                  </a:lnTo>
                  <a:lnTo>
                    <a:pt x="4" y="2"/>
                  </a:lnTo>
                  <a:lnTo>
                    <a:pt x="4" y="2"/>
                  </a:lnTo>
                  <a:lnTo>
                    <a:pt x="4" y="2"/>
                  </a:lnTo>
                  <a:lnTo>
                    <a:pt x="4" y="2"/>
                  </a:lnTo>
                  <a:lnTo>
                    <a:pt x="4" y="2"/>
                  </a:lnTo>
                  <a:lnTo>
                    <a:pt x="4" y="2"/>
                  </a:lnTo>
                  <a:lnTo>
                    <a:pt x="4"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8" name="Freeform 256"/>
            <p:cNvSpPr>
              <a:spLocks noEditPoints="1"/>
            </p:cNvSpPr>
            <p:nvPr/>
          </p:nvSpPr>
          <p:spPr bwMode="auto">
            <a:xfrm>
              <a:off x="665163" y="5176838"/>
              <a:ext cx="33338" cy="15875"/>
            </a:xfrm>
            <a:custGeom>
              <a:avLst/>
              <a:gdLst>
                <a:gd name="T0" fmla="*/ 19 w 21"/>
                <a:gd name="T1" fmla="*/ 8 h 10"/>
                <a:gd name="T2" fmla="*/ 21 w 21"/>
                <a:gd name="T3" fmla="*/ 10 h 10"/>
                <a:gd name="T4" fmla="*/ 21 w 21"/>
                <a:gd name="T5" fmla="*/ 10 h 10"/>
                <a:gd name="T6" fmla="*/ 19 w 21"/>
                <a:gd name="T7" fmla="*/ 10 h 10"/>
                <a:gd name="T8" fmla="*/ 17 w 21"/>
                <a:gd name="T9" fmla="*/ 10 h 10"/>
                <a:gd name="T10" fmla="*/ 17 w 21"/>
                <a:gd name="T11" fmla="*/ 10 h 10"/>
                <a:gd name="T12" fmla="*/ 15 w 21"/>
                <a:gd name="T13" fmla="*/ 10 h 10"/>
                <a:gd name="T14" fmla="*/ 15 w 21"/>
                <a:gd name="T15" fmla="*/ 8 h 10"/>
                <a:gd name="T16" fmla="*/ 15 w 21"/>
                <a:gd name="T17" fmla="*/ 8 h 10"/>
                <a:gd name="T18" fmla="*/ 13 w 21"/>
                <a:gd name="T19" fmla="*/ 8 h 10"/>
                <a:gd name="T20" fmla="*/ 13 w 21"/>
                <a:gd name="T21" fmla="*/ 8 h 10"/>
                <a:gd name="T22" fmla="*/ 12 w 21"/>
                <a:gd name="T23" fmla="*/ 8 h 10"/>
                <a:gd name="T24" fmla="*/ 12 w 21"/>
                <a:gd name="T25" fmla="*/ 8 h 10"/>
                <a:gd name="T26" fmla="*/ 12 w 21"/>
                <a:gd name="T27" fmla="*/ 6 h 10"/>
                <a:gd name="T28" fmla="*/ 13 w 21"/>
                <a:gd name="T29" fmla="*/ 6 h 10"/>
                <a:gd name="T30" fmla="*/ 17 w 21"/>
                <a:gd name="T31" fmla="*/ 6 h 10"/>
                <a:gd name="T32" fmla="*/ 19 w 21"/>
                <a:gd name="T33" fmla="*/ 6 h 10"/>
                <a:gd name="T34" fmla="*/ 19 w 21"/>
                <a:gd name="T35" fmla="*/ 8 h 10"/>
                <a:gd name="T36" fmla="*/ 10 w 21"/>
                <a:gd name="T37" fmla="*/ 0 h 10"/>
                <a:gd name="T38" fmla="*/ 10 w 21"/>
                <a:gd name="T39" fmla="*/ 2 h 10"/>
                <a:gd name="T40" fmla="*/ 10 w 21"/>
                <a:gd name="T41" fmla="*/ 2 h 10"/>
                <a:gd name="T42" fmla="*/ 10 w 21"/>
                <a:gd name="T43" fmla="*/ 2 h 10"/>
                <a:gd name="T44" fmla="*/ 10 w 21"/>
                <a:gd name="T45" fmla="*/ 2 h 10"/>
                <a:gd name="T46" fmla="*/ 10 w 21"/>
                <a:gd name="T47" fmla="*/ 4 h 10"/>
                <a:gd name="T48" fmla="*/ 10 w 21"/>
                <a:gd name="T49" fmla="*/ 4 h 10"/>
                <a:gd name="T50" fmla="*/ 8 w 21"/>
                <a:gd name="T51" fmla="*/ 6 h 10"/>
                <a:gd name="T52" fmla="*/ 8 w 21"/>
                <a:gd name="T53" fmla="*/ 4 h 10"/>
                <a:gd name="T54" fmla="*/ 8 w 21"/>
                <a:gd name="T55" fmla="*/ 4 h 10"/>
                <a:gd name="T56" fmla="*/ 4 w 21"/>
                <a:gd name="T57" fmla="*/ 6 h 10"/>
                <a:gd name="T58" fmla="*/ 4 w 21"/>
                <a:gd name="T59" fmla="*/ 4 h 10"/>
                <a:gd name="T60" fmla="*/ 4 w 21"/>
                <a:gd name="T61" fmla="*/ 4 h 10"/>
                <a:gd name="T62" fmla="*/ 2 w 21"/>
                <a:gd name="T63" fmla="*/ 4 h 10"/>
                <a:gd name="T64" fmla="*/ 2 w 21"/>
                <a:gd name="T65" fmla="*/ 4 h 10"/>
                <a:gd name="T66" fmla="*/ 2 w 21"/>
                <a:gd name="T67" fmla="*/ 2 h 10"/>
                <a:gd name="T68" fmla="*/ 0 w 21"/>
                <a:gd name="T69" fmla="*/ 2 h 10"/>
                <a:gd name="T70" fmla="*/ 0 w 21"/>
                <a:gd name="T71" fmla="*/ 2 h 10"/>
                <a:gd name="T72" fmla="*/ 0 w 21"/>
                <a:gd name="T73" fmla="*/ 2 h 10"/>
                <a:gd name="T74" fmla="*/ 0 w 21"/>
                <a:gd name="T75" fmla="*/ 0 h 10"/>
                <a:gd name="T76" fmla="*/ 2 w 21"/>
                <a:gd name="T77" fmla="*/ 0 h 10"/>
                <a:gd name="T78" fmla="*/ 2 w 21"/>
                <a:gd name="T79" fmla="*/ 0 h 10"/>
                <a:gd name="T80" fmla="*/ 4 w 21"/>
                <a:gd name="T81" fmla="*/ 0 h 10"/>
                <a:gd name="T82" fmla="*/ 6 w 21"/>
                <a:gd name="T83" fmla="*/ 0 h 10"/>
                <a:gd name="T84" fmla="*/ 8 w 21"/>
                <a:gd name="T85" fmla="*/ 0 h 10"/>
                <a:gd name="T86" fmla="*/ 8 w 21"/>
                <a:gd name="T8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 h="10">
                  <a:moveTo>
                    <a:pt x="19" y="8"/>
                  </a:moveTo>
                  <a:lnTo>
                    <a:pt x="19" y="8"/>
                  </a:lnTo>
                  <a:lnTo>
                    <a:pt x="19" y="8"/>
                  </a:lnTo>
                  <a:lnTo>
                    <a:pt x="21" y="8"/>
                  </a:lnTo>
                  <a:lnTo>
                    <a:pt x="21" y="8"/>
                  </a:lnTo>
                  <a:lnTo>
                    <a:pt x="21" y="10"/>
                  </a:lnTo>
                  <a:lnTo>
                    <a:pt x="21" y="10"/>
                  </a:lnTo>
                  <a:lnTo>
                    <a:pt x="21" y="10"/>
                  </a:lnTo>
                  <a:lnTo>
                    <a:pt x="21" y="10"/>
                  </a:lnTo>
                  <a:lnTo>
                    <a:pt x="19" y="10"/>
                  </a:lnTo>
                  <a:lnTo>
                    <a:pt x="19" y="10"/>
                  </a:lnTo>
                  <a:lnTo>
                    <a:pt x="19" y="10"/>
                  </a:lnTo>
                  <a:lnTo>
                    <a:pt x="19" y="10"/>
                  </a:lnTo>
                  <a:lnTo>
                    <a:pt x="17" y="10"/>
                  </a:lnTo>
                  <a:lnTo>
                    <a:pt x="17" y="10"/>
                  </a:lnTo>
                  <a:lnTo>
                    <a:pt x="17" y="10"/>
                  </a:lnTo>
                  <a:lnTo>
                    <a:pt x="17" y="10"/>
                  </a:lnTo>
                  <a:lnTo>
                    <a:pt x="17" y="10"/>
                  </a:lnTo>
                  <a:lnTo>
                    <a:pt x="15" y="10"/>
                  </a:lnTo>
                  <a:lnTo>
                    <a:pt x="15" y="10"/>
                  </a:lnTo>
                  <a:lnTo>
                    <a:pt x="15" y="10"/>
                  </a:lnTo>
                  <a:lnTo>
                    <a:pt x="15" y="10"/>
                  </a:lnTo>
                  <a:lnTo>
                    <a:pt x="15" y="8"/>
                  </a:lnTo>
                  <a:lnTo>
                    <a:pt x="15" y="8"/>
                  </a:lnTo>
                  <a:lnTo>
                    <a:pt x="15" y="8"/>
                  </a:lnTo>
                  <a:lnTo>
                    <a:pt x="15" y="8"/>
                  </a:lnTo>
                  <a:lnTo>
                    <a:pt x="15" y="8"/>
                  </a:lnTo>
                  <a:lnTo>
                    <a:pt x="15" y="8"/>
                  </a:lnTo>
                  <a:lnTo>
                    <a:pt x="13" y="8"/>
                  </a:lnTo>
                  <a:lnTo>
                    <a:pt x="13" y="8"/>
                  </a:lnTo>
                  <a:lnTo>
                    <a:pt x="13" y="8"/>
                  </a:lnTo>
                  <a:lnTo>
                    <a:pt x="13" y="8"/>
                  </a:lnTo>
                  <a:lnTo>
                    <a:pt x="13" y="8"/>
                  </a:lnTo>
                  <a:lnTo>
                    <a:pt x="13" y="8"/>
                  </a:lnTo>
                  <a:lnTo>
                    <a:pt x="13" y="8"/>
                  </a:lnTo>
                  <a:lnTo>
                    <a:pt x="12" y="8"/>
                  </a:lnTo>
                  <a:lnTo>
                    <a:pt x="12" y="8"/>
                  </a:lnTo>
                  <a:lnTo>
                    <a:pt x="12" y="8"/>
                  </a:lnTo>
                  <a:lnTo>
                    <a:pt x="12" y="8"/>
                  </a:lnTo>
                  <a:lnTo>
                    <a:pt x="12" y="6"/>
                  </a:lnTo>
                  <a:lnTo>
                    <a:pt x="12" y="6"/>
                  </a:lnTo>
                  <a:lnTo>
                    <a:pt x="12" y="6"/>
                  </a:lnTo>
                  <a:lnTo>
                    <a:pt x="12" y="6"/>
                  </a:lnTo>
                  <a:lnTo>
                    <a:pt x="13" y="6"/>
                  </a:lnTo>
                  <a:lnTo>
                    <a:pt x="13" y="6"/>
                  </a:lnTo>
                  <a:lnTo>
                    <a:pt x="15" y="6"/>
                  </a:lnTo>
                  <a:lnTo>
                    <a:pt x="15" y="6"/>
                  </a:lnTo>
                  <a:lnTo>
                    <a:pt x="17" y="6"/>
                  </a:lnTo>
                  <a:lnTo>
                    <a:pt x="19" y="6"/>
                  </a:lnTo>
                  <a:lnTo>
                    <a:pt x="19" y="6"/>
                  </a:lnTo>
                  <a:lnTo>
                    <a:pt x="19" y="6"/>
                  </a:lnTo>
                  <a:lnTo>
                    <a:pt x="19" y="8"/>
                  </a:lnTo>
                  <a:lnTo>
                    <a:pt x="19" y="8"/>
                  </a:lnTo>
                  <a:lnTo>
                    <a:pt x="19" y="8"/>
                  </a:lnTo>
                  <a:lnTo>
                    <a:pt x="19" y="8"/>
                  </a:lnTo>
                  <a:close/>
                  <a:moveTo>
                    <a:pt x="8" y="0"/>
                  </a:moveTo>
                  <a:lnTo>
                    <a:pt x="10" y="0"/>
                  </a:lnTo>
                  <a:lnTo>
                    <a:pt x="10" y="0"/>
                  </a:lnTo>
                  <a:lnTo>
                    <a:pt x="10" y="2"/>
                  </a:lnTo>
                  <a:lnTo>
                    <a:pt x="10" y="2"/>
                  </a:lnTo>
                  <a:lnTo>
                    <a:pt x="10" y="2"/>
                  </a:lnTo>
                  <a:lnTo>
                    <a:pt x="10" y="2"/>
                  </a:lnTo>
                  <a:lnTo>
                    <a:pt x="10" y="2"/>
                  </a:lnTo>
                  <a:lnTo>
                    <a:pt x="10" y="2"/>
                  </a:lnTo>
                  <a:lnTo>
                    <a:pt x="10" y="2"/>
                  </a:lnTo>
                  <a:lnTo>
                    <a:pt x="10" y="2"/>
                  </a:lnTo>
                  <a:lnTo>
                    <a:pt x="10" y="2"/>
                  </a:lnTo>
                  <a:lnTo>
                    <a:pt x="10" y="2"/>
                  </a:lnTo>
                  <a:lnTo>
                    <a:pt x="10" y="2"/>
                  </a:lnTo>
                  <a:lnTo>
                    <a:pt x="10" y="4"/>
                  </a:lnTo>
                  <a:lnTo>
                    <a:pt x="10" y="4"/>
                  </a:lnTo>
                  <a:lnTo>
                    <a:pt x="10" y="4"/>
                  </a:lnTo>
                  <a:lnTo>
                    <a:pt x="10" y="4"/>
                  </a:lnTo>
                  <a:lnTo>
                    <a:pt x="10" y="4"/>
                  </a:lnTo>
                  <a:lnTo>
                    <a:pt x="10" y="4"/>
                  </a:lnTo>
                  <a:lnTo>
                    <a:pt x="10" y="6"/>
                  </a:lnTo>
                  <a:lnTo>
                    <a:pt x="10" y="6"/>
                  </a:lnTo>
                  <a:lnTo>
                    <a:pt x="8" y="6"/>
                  </a:lnTo>
                  <a:lnTo>
                    <a:pt x="8" y="6"/>
                  </a:lnTo>
                  <a:lnTo>
                    <a:pt x="8" y="6"/>
                  </a:lnTo>
                  <a:lnTo>
                    <a:pt x="8" y="4"/>
                  </a:lnTo>
                  <a:lnTo>
                    <a:pt x="8" y="4"/>
                  </a:lnTo>
                  <a:lnTo>
                    <a:pt x="8" y="4"/>
                  </a:lnTo>
                  <a:lnTo>
                    <a:pt x="8" y="4"/>
                  </a:lnTo>
                  <a:lnTo>
                    <a:pt x="6" y="4"/>
                  </a:lnTo>
                  <a:lnTo>
                    <a:pt x="4" y="6"/>
                  </a:lnTo>
                  <a:lnTo>
                    <a:pt x="4" y="6"/>
                  </a:lnTo>
                  <a:lnTo>
                    <a:pt x="4" y="4"/>
                  </a:lnTo>
                  <a:lnTo>
                    <a:pt x="4" y="4"/>
                  </a:lnTo>
                  <a:lnTo>
                    <a:pt x="4" y="4"/>
                  </a:lnTo>
                  <a:lnTo>
                    <a:pt x="4" y="4"/>
                  </a:lnTo>
                  <a:lnTo>
                    <a:pt x="4" y="4"/>
                  </a:lnTo>
                  <a:lnTo>
                    <a:pt x="4" y="4"/>
                  </a:lnTo>
                  <a:lnTo>
                    <a:pt x="4" y="4"/>
                  </a:lnTo>
                  <a:lnTo>
                    <a:pt x="2" y="4"/>
                  </a:lnTo>
                  <a:lnTo>
                    <a:pt x="2" y="4"/>
                  </a:lnTo>
                  <a:lnTo>
                    <a:pt x="2" y="4"/>
                  </a:lnTo>
                  <a:lnTo>
                    <a:pt x="2" y="4"/>
                  </a:lnTo>
                  <a:lnTo>
                    <a:pt x="2" y="4"/>
                  </a:lnTo>
                  <a:lnTo>
                    <a:pt x="2" y="2"/>
                  </a:lnTo>
                  <a:lnTo>
                    <a:pt x="2" y="2"/>
                  </a:lnTo>
                  <a:lnTo>
                    <a:pt x="2" y="2"/>
                  </a:lnTo>
                  <a:lnTo>
                    <a:pt x="2" y="2"/>
                  </a:lnTo>
                  <a:lnTo>
                    <a:pt x="0" y="2"/>
                  </a:lnTo>
                  <a:lnTo>
                    <a:pt x="0" y="2"/>
                  </a:lnTo>
                  <a:lnTo>
                    <a:pt x="0" y="2"/>
                  </a:lnTo>
                  <a:lnTo>
                    <a:pt x="0" y="2"/>
                  </a:lnTo>
                  <a:lnTo>
                    <a:pt x="0" y="2"/>
                  </a:lnTo>
                  <a:lnTo>
                    <a:pt x="0" y="2"/>
                  </a:lnTo>
                  <a:lnTo>
                    <a:pt x="0" y="2"/>
                  </a:lnTo>
                  <a:lnTo>
                    <a:pt x="0" y="2"/>
                  </a:lnTo>
                  <a:lnTo>
                    <a:pt x="0" y="0"/>
                  </a:lnTo>
                  <a:lnTo>
                    <a:pt x="0" y="0"/>
                  </a:lnTo>
                  <a:lnTo>
                    <a:pt x="0" y="0"/>
                  </a:lnTo>
                  <a:lnTo>
                    <a:pt x="0" y="0"/>
                  </a:lnTo>
                  <a:lnTo>
                    <a:pt x="2" y="0"/>
                  </a:lnTo>
                  <a:lnTo>
                    <a:pt x="2" y="0"/>
                  </a:lnTo>
                  <a:lnTo>
                    <a:pt x="2" y="0"/>
                  </a:lnTo>
                  <a:lnTo>
                    <a:pt x="2" y="0"/>
                  </a:lnTo>
                  <a:lnTo>
                    <a:pt x="2" y="0"/>
                  </a:lnTo>
                  <a:lnTo>
                    <a:pt x="4" y="0"/>
                  </a:lnTo>
                  <a:lnTo>
                    <a:pt x="4" y="0"/>
                  </a:lnTo>
                  <a:lnTo>
                    <a:pt x="4" y="0"/>
                  </a:lnTo>
                  <a:lnTo>
                    <a:pt x="4" y="0"/>
                  </a:lnTo>
                  <a:lnTo>
                    <a:pt x="6" y="0"/>
                  </a:lnTo>
                  <a:lnTo>
                    <a:pt x="6" y="0"/>
                  </a:lnTo>
                  <a:lnTo>
                    <a:pt x="6" y="0"/>
                  </a:lnTo>
                  <a:lnTo>
                    <a:pt x="6" y="0"/>
                  </a:lnTo>
                  <a:lnTo>
                    <a:pt x="8" y="0"/>
                  </a:lnTo>
                  <a:lnTo>
                    <a:pt x="8" y="0"/>
                  </a:lnTo>
                  <a:lnTo>
                    <a:pt x="8" y="0"/>
                  </a:lnTo>
                  <a:lnTo>
                    <a:pt x="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9" name="Freeform 257"/>
            <p:cNvSpPr>
              <a:spLocks noEditPoints="1"/>
            </p:cNvSpPr>
            <p:nvPr/>
          </p:nvSpPr>
          <p:spPr bwMode="auto">
            <a:xfrm>
              <a:off x="6102350" y="4344988"/>
              <a:ext cx="304800" cy="179388"/>
            </a:xfrm>
            <a:custGeom>
              <a:avLst/>
              <a:gdLst>
                <a:gd name="T0" fmla="*/ 169 w 192"/>
                <a:gd name="T1" fmla="*/ 113 h 113"/>
                <a:gd name="T2" fmla="*/ 158 w 192"/>
                <a:gd name="T3" fmla="*/ 113 h 113"/>
                <a:gd name="T4" fmla="*/ 16 w 192"/>
                <a:gd name="T5" fmla="*/ 104 h 113"/>
                <a:gd name="T6" fmla="*/ 181 w 192"/>
                <a:gd name="T7" fmla="*/ 105 h 113"/>
                <a:gd name="T8" fmla="*/ 189 w 192"/>
                <a:gd name="T9" fmla="*/ 105 h 113"/>
                <a:gd name="T10" fmla="*/ 187 w 192"/>
                <a:gd name="T11" fmla="*/ 107 h 113"/>
                <a:gd name="T12" fmla="*/ 177 w 192"/>
                <a:gd name="T13" fmla="*/ 109 h 113"/>
                <a:gd name="T14" fmla="*/ 177 w 192"/>
                <a:gd name="T15" fmla="*/ 104 h 113"/>
                <a:gd name="T16" fmla="*/ 4 w 192"/>
                <a:gd name="T17" fmla="*/ 82 h 113"/>
                <a:gd name="T18" fmla="*/ 2 w 192"/>
                <a:gd name="T19" fmla="*/ 59 h 113"/>
                <a:gd name="T20" fmla="*/ 166 w 192"/>
                <a:gd name="T21" fmla="*/ 33 h 113"/>
                <a:gd name="T22" fmla="*/ 164 w 192"/>
                <a:gd name="T23" fmla="*/ 40 h 113"/>
                <a:gd name="T24" fmla="*/ 156 w 192"/>
                <a:gd name="T25" fmla="*/ 48 h 113"/>
                <a:gd name="T26" fmla="*/ 156 w 192"/>
                <a:gd name="T27" fmla="*/ 56 h 113"/>
                <a:gd name="T28" fmla="*/ 146 w 192"/>
                <a:gd name="T29" fmla="*/ 59 h 113"/>
                <a:gd name="T30" fmla="*/ 133 w 192"/>
                <a:gd name="T31" fmla="*/ 63 h 113"/>
                <a:gd name="T32" fmla="*/ 123 w 192"/>
                <a:gd name="T33" fmla="*/ 69 h 113"/>
                <a:gd name="T34" fmla="*/ 110 w 192"/>
                <a:gd name="T35" fmla="*/ 71 h 113"/>
                <a:gd name="T36" fmla="*/ 104 w 192"/>
                <a:gd name="T37" fmla="*/ 77 h 113"/>
                <a:gd name="T38" fmla="*/ 96 w 192"/>
                <a:gd name="T39" fmla="*/ 82 h 113"/>
                <a:gd name="T40" fmla="*/ 89 w 192"/>
                <a:gd name="T41" fmla="*/ 80 h 113"/>
                <a:gd name="T42" fmla="*/ 75 w 192"/>
                <a:gd name="T43" fmla="*/ 88 h 113"/>
                <a:gd name="T44" fmla="*/ 62 w 192"/>
                <a:gd name="T45" fmla="*/ 92 h 113"/>
                <a:gd name="T46" fmla="*/ 50 w 192"/>
                <a:gd name="T47" fmla="*/ 92 h 113"/>
                <a:gd name="T48" fmla="*/ 43 w 192"/>
                <a:gd name="T49" fmla="*/ 100 h 113"/>
                <a:gd name="T50" fmla="*/ 37 w 192"/>
                <a:gd name="T51" fmla="*/ 102 h 113"/>
                <a:gd name="T52" fmla="*/ 31 w 192"/>
                <a:gd name="T53" fmla="*/ 104 h 113"/>
                <a:gd name="T54" fmla="*/ 23 w 192"/>
                <a:gd name="T55" fmla="*/ 105 h 113"/>
                <a:gd name="T56" fmla="*/ 18 w 192"/>
                <a:gd name="T57" fmla="*/ 104 h 113"/>
                <a:gd name="T58" fmla="*/ 14 w 192"/>
                <a:gd name="T59" fmla="*/ 96 h 113"/>
                <a:gd name="T60" fmla="*/ 14 w 192"/>
                <a:gd name="T61" fmla="*/ 88 h 113"/>
                <a:gd name="T62" fmla="*/ 10 w 192"/>
                <a:gd name="T63" fmla="*/ 80 h 113"/>
                <a:gd name="T64" fmla="*/ 8 w 192"/>
                <a:gd name="T65" fmla="*/ 75 h 113"/>
                <a:gd name="T66" fmla="*/ 6 w 192"/>
                <a:gd name="T67" fmla="*/ 69 h 113"/>
                <a:gd name="T68" fmla="*/ 4 w 192"/>
                <a:gd name="T69" fmla="*/ 61 h 113"/>
                <a:gd name="T70" fmla="*/ 4 w 192"/>
                <a:gd name="T71" fmla="*/ 61 h 113"/>
                <a:gd name="T72" fmla="*/ 4 w 192"/>
                <a:gd name="T73" fmla="*/ 57 h 113"/>
                <a:gd name="T74" fmla="*/ 6 w 192"/>
                <a:gd name="T75" fmla="*/ 48 h 113"/>
                <a:gd name="T76" fmla="*/ 10 w 192"/>
                <a:gd name="T77" fmla="*/ 40 h 113"/>
                <a:gd name="T78" fmla="*/ 10 w 192"/>
                <a:gd name="T79" fmla="*/ 31 h 113"/>
                <a:gd name="T80" fmla="*/ 16 w 192"/>
                <a:gd name="T81" fmla="*/ 23 h 113"/>
                <a:gd name="T82" fmla="*/ 25 w 192"/>
                <a:gd name="T83" fmla="*/ 27 h 113"/>
                <a:gd name="T84" fmla="*/ 39 w 192"/>
                <a:gd name="T85" fmla="*/ 25 h 113"/>
                <a:gd name="T86" fmla="*/ 54 w 192"/>
                <a:gd name="T87" fmla="*/ 29 h 113"/>
                <a:gd name="T88" fmla="*/ 71 w 192"/>
                <a:gd name="T89" fmla="*/ 33 h 113"/>
                <a:gd name="T90" fmla="*/ 81 w 192"/>
                <a:gd name="T91" fmla="*/ 25 h 113"/>
                <a:gd name="T92" fmla="*/ 93 w 192"/>
                <a:gd name="T93" fmla="*/ 11 h 113"/>
                <a:gd name="T94" fmla="*/ 108 w 192"/>
                <a:gd name="T95" fmla="*/ 6 h 113"/>
                <a:gd name="T96" fmla="*/ 123 w 192"/>
                <a:gd name="T97" fmla="*/ 4 h 113"/>
                <a:gd name="T98" fmla="*/ 139 w 192"/>
                <a:gd name="T99" fmla="*/ 2 h 113"/>
                <a:gd name="T100" fmla="*/ 152 w 192"/>
                <a:gd name="T101" fmla="*/ 2 h 113"/>
                <a:gd name="T102" fmla="*/ 158 w 192"/>
                <a:gd name="T103" fmla="*/ 13 h 113"/>
                <a:gd name="T104" fmla="*/ 162 w 192"/>
                <a:gd name="T105" fmla="*/ 25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2" h="113">
                  <a:moveTo>
                    <a:pt x="173" y="113"/>
                  </a:moveTo>
                  <a:lnTo>
                    <a:pt x="171" y="113"/>
                  </a:lnTo>
                  <a:lnTo>
                    <a:pt x="173" y="113"/>
                  </a:lnTo>
                  <a:close/>
                  <a:moveTo>
                    <a:pt x="167" y="111"/>
                  </a:moveTo>
                  <a:lnTo>
                    <a:pt x="169" y="111"/>
                  </a:lnTo>
                  <a:lnTo>
                    <a:pt x="169" y="113"/>
                  </a:lnTo>
                  <a:lnTo>
                    <a:pt x="167" y="113"/>
                  </a:lnTo>
                  <a:lnTo>
                    <a:pt x="167" y="111"/>
                  </a:lnTo>
                  <a:close/>
                  <a:moveTo>
                    <a:pt x="154" y="111"/>
                  </a:moveTo>
                  <a:lnTo>
                    <a:pt x="156" y="111"/>
                  </a:lnTo>
                  <a:lnTo>
                    <a:pt x="158" y="111"/>
                  </a:lnTo>
                  <a:lnTo>
                    <a:pt x="158" y="113"/>
                  </a:lnTo>
                  <a:lnTo>
                    <a:pt x="156" y="113"/>
                  </a:lnTo>
                  <a:lnTo>
                    <a:pt x="156" y="111"/>
                  </a:lnTo>
                  <a:lnTo>
                    <a:pt x="154" y="111"/>
                  </a:lnTo>
                  <a:lnTo>
                    <a:pt x="152" y="111"/>
                  </a:lnTo>
                  <a:lnTo>
                    <a:pt x="154" y="111"/>
                  </a:lnTo>
                  <a:close/>
                  <a:moveTo>
                    <a:pt x="16" y="104"/>
                  </a:moveTo>
                  <a:lnTo>
                    <a:pt x="14" y="104"/>
                  </a:lnTo>
                  <a:lnTo>
                    <a:pt x="16" y="104"/>
                  </a:lnTo>
                  <a:close/>
                  <a:moveTo>
                    <a:pt x="177" y="104"/>
                  </a:moveTo>
                  <a:lnTo>
                    <a:pt x="179" y="104"/>
                  </a:lnTo>
                  <a:lnTo>
                    <a:pt x="179" y="105"/>
                  </a:lnTo>
                  <a:lnTo>
                    <a:pt x="181" y="105"/>
                  </a:lnTo>
                  <a:lnTo>
                    <a:pt x="181" y="104"/>
                  </a:lnTo>
                  <a:lnTo>
                    <a:pt x="183" y="104"/>
                  </a:lnTo>
                  <a:lnTo>
                    <a:pt x="185" y="104"/>
                  </a:lnTo>
                  <a:lnTo>
                    <a:pt x="187" y="104"/>
                  </a:lnTo>
                  <a:lnTo>
                    <a:pt x="189" y="104"/>
                  </a:lnTo>
                  <a:lnTo>
                    <a:pt x="189" y="105"/>
                  </a:lnTo>
                  <a:lnTo>
                    <a:pt x="190" y="105"/>
                  </a:lnTo>
                  <a:lnTo>
                    <a:pt x="192" y="105"/>
                  </a:lnTo>
                  <a:lnTo>
                    <a:pt x="190" y="105"/>
                  </a:lnTo>
                  <a:lnTo>
                    <a:pt x="190" y="107"/>
                  </a:lnTo>
                  <a:lnTo>
                    <a:pt x="189" y="107"/>
                  </a:lnTo>
                  <a:lnTo>
                    <a:pt x="187" y="107"/>
                  </a:lnTo>
                  <a:lnTo>
                    <a:pt x="187" y="109"/>
                  </a:lnTo>
                  <a:lnTo>
                    <a:pt x="185" y="109"/>
                  </a:lnTo>
                  <a:lnTo>
                    <a:pt x="183" y="109"/>
                  </a:lnTo>
                  <a:lnTo>
                    <a:pt x="181" y="109"/>
                  </a:lnTo>
                  <a:lnTo>
                    <a:pt x="179" y="109"/>
                  </a:lnTo>
                  <a:lnTo>
                    <a:pt x="177" y="109"/>
                  </a:lnTo>
                  <a:lnTo>
                    <a:pt x="175" y="109"/>
                  </a:lnTo>
                  <a:lnTo>
                    <a:pt x="175" y="107"/>
                  </a:lnTo>
                  <a:lnTo>
                    <a:pt x="173" y="105"/>
                  </a:lnTo>
                  <a:lnTo>
                    <a:pt x="173" y="104"/>
                  </a:lnTo>
                  <a:lnTo>
                    <a:pt x="175" y="104"/>
                  </a:lnTo>
                  <a:lnTo>
                    <a:pt x="177" y="104"/>
                  </a:lnTo>
                  <a:close/>
                  <a:moveTo>
                    <a:pt x="4" y="88"/>
                  </a:moveTo>
                  <a:lnTo>
                    <a:pt x="4" y="86"/>
                  </a:lnTo>
                  <a:lnTo>
                    <a:pt x="6" y="86"/>
                  </a:lnTo>
                  <a:lnTo>
                    <a:pt x="4" y="86"/>
                  </a:lnTo>
                  <a:lnTo>
                    <a:pt x="4" y="88"/>
                  </a:lnTo>
                  <a:close/>
                  <a:moveTo>
                    <a:pt x="4" y="82"/>
                  </a:moveTo>
                  <a:lnTo>
                    <a:pt x="4" y="84"/>
                  </a:lnTo>
                  <a:lnTo>
                    <a:pt x="4" y="82"/>
                  </a:lnTo>
                  <a:lnTo>
                    <a:pt x="4" y="80"/>
                  </a:lnTo>
                  <a:lnTo>
                    <a:pt x="6" y="82"/>
                  </a:lnTo>
                  <a:lnTo>
                    <a:pt x="4" y="82"/>
                  </a:lnTo>
                  <a:close/>
                  <a:moveTo>
                    <a:pt x="2" y="59"/>
                  </a:moveTo>
                  <a:lnTo>
                    <a:pt x="2" y="61"/>
                  </a:lnTo>
                  <a:lnTo>
                    <a:pt x="0" y="61"/>
                  </a:lnTo>
                  <a:lnTo>
                    <a:pt x="2" y="59"/>
                  </a:lnTo>
                  <a:lnTo>
                    <a:pt x="2" y="57"/>
                  </a:lnTo>
                  <a:lnTo>
                    <a:pt x="2" y="59"/>
                  </a:lnTo>
                  <a:close/>
                  <a:moveTo>
                    <a:pt x="166" y="33"/>
                  </a:moveTo>
                  <a:lnTo>
                    <a:pt x="167" y="34"/>
                  </a:lnTo>
                  <a:lnTo>
                    <a:pt x="167" y="36"/>
                  </a:lnTo>
                  <a:lnTo>
                    <a:pt x="169" y="38"/>
                  </a:lnTo>
                  <a:lnTo>
                    <a:pt x="167" y="38"/>
                  </a:lnTo>
                  <a:lnTo>
                    <a:pt x="166" y="40"/>
                  </a:lnTo>
                  <a:lnTo>
                    <a:pt x="164" y="40"/>
                  </a:lnTo>
                  <a:lnTo>
                    <a:pt x="162" y="42"/>
                  </a:lnTo>
                  <a:lnTo>
                    <a:pt x="160" y="42"/>
                  </a:lnTo>
                  <a:lnTo>
                    <a:pt x="158" y="42"/>
                  </a:lnTo>
                  <a:lnTo>
                    <a:pt x="156" y="44"/>
                  </a:lnTo>
                  <a:lnTo>
                    <a:pt x="156" y="46"/>
                  </a:lnTo>
                  <a:lnTo>
                    <a:pt x="156" y="48"/>
                  </a:lnTo>
                  <a:lnTo>
                    <a:pt x="154" y="48"/>
                  </a:lnTo>
                  <a:lnTo>
                    <a:pt x="154" y="50"/>
                  </a:lnTo>
                  <a:lnTo>
                    <a:pt x="154" y="52"/>
                  </a:lnTo>
                  <a:lnTo>
                    <a:pt x="156" y="52"/>
                  </a:lnTo>
                  <a:lnTo>
                    <a:pt x="156" y="54"/>
                  </a:lnTo>
                  <a:lnTo>
                    <a:pt x="156" y="56"/>
                  </a:lnTo>
                  <a:lnTo>
                    <a:pt x="154" y="56"/>
                  </a:lnTo>
                  <a:lnTo>
                    <a:pt x="152" y="56"/>
                  </a:lnTo>
                  <a:lnTo>
                    <a:pt x="152" y="57"/>
                  </a:lnTo>
                  <a:lnTo>
                    <a:pt x="150" y="57"/>
                  </a:lnTo>
                  <a:lnTo>
                    <a:pt x="148" y="57"/>
                  </a:lnTo>
                  <a:lnTo>
                    <a:pt x="146" y="59"/>
                  </a:lnTo>
                  <a:lnTo>
                    <a:pt x="144" y="61"/>
                  </a:lnTo>
                  <a:lnTo>
                    <a:pt x="142" y="61"/>
                  </a:lnTo>
                  <a:lnTo>
                    <a:pt x="141" y="61"/>
                  </a:lnTo>
                  <a:lnTo>
                    <a:pt x="141" y="63"/>
                  </a:lnTo>
                  <a:lnTo>
                    <a:pt x="137" y="63"/>
                  </a:lnTo>
                  <a:lnTo>
                    <a:pt x="133" y="63"/>
                  </a:lnTo>
                  <a:lnTo>
                    <a:pt x="131" y="65"/>
                  </a:lnTo>
                  <a:lnTo>
                    <a:pt x="129" y="65"/>
                  </a:lnTo>
                  <a:lnTo>
                    <a:pt x="127" y="65"/>
                  </a:lnTo>
                  <a:lnTo>
                    <a:pt x="125" y="67"/>
                  </a:lnTo>
                  <a:lnTo>
                    <a:pt x="123" y="67"/>
                  </a:lnTo>
                  <a:lnTo>
                    <a:pt x="123" y="69"/>
                  </a:lnTo>
                  <a:lnTo>
                    <a:pt x="121" y="69"/>
                  </a:lnTo>
                  <a:lnTo>
                    <a:pt x="119" y="69"/>
                  </a:lnTo>
                  <a:lnTo>
                    <a:pt x="118" y="69"/>
                  </a:lnTo>
                  <a:lnTo>
                    <a:pt x="114" y="71"/>
                  </a:lnTo>
                  <a:lnTo>
                    <a:pt x="112" y="71"/>
                  </a:lnTo>
                  <a:lnTo>
                    <a:pt x="110" y="71"/>
                  </a:lnTo>
                  <a:lnTo>
                    <a:pt x="110" y="73"/>
                  </a:lnTo>
                  <a:lnTo>
                    <a:pt x="108" y="73"/>
                  </a:lnTo>
                  <a:lnTo>
                    <a:pt x="106" y="73"/>
                  </a:lnTo>
                  <a:lnTo>
                    <a:pt x="106" y="75"/>
                  </a:lnTo>
                  <a:lnTo>
                    <a:pt x="104" y="75"/>
                  </a:lnTo>
                  <a:lnTo>
                    <a:pt x="104" y="77"/>
                  </a:lnTo>
                  <a:lnTo>
                    <a:pt x="102" y="77"/>
                  </a:lnTo>
                  <a:lnTo>
                    <a:pt x="102" y="79"/>
                  </a:lnTo>
                  <a:lnTo>
                    <a:pt x="100" y="80"/>
                  </a:lnTo>
                  <a:lnTo>
                    <a:pt x="98" y="80"/>
                  </a:lnTo>
                  <a:lnTo>
                    <a:pt x="96" y="80"/>
                  </a:lnTo>
                  <a:lnTo>
                    <a:pt x="96" y="82"/>
                  </a:lnTo>
                  <a:lnTo>
                    <a:pt x="94" y="82"/>
                  </a:lnTo>
                  <a:lnTo>
                    <a:pt x="93" y="82"/>
                  </a:lnTo>
                  <a:lnTo>
                    <a:pt x="94" y="82"/>
                  </a:lnTo>
                  <a:lnTo>
                    <a:pt x="93" y="82"/>
                  </a:lnTo>
                  <a:lnTo>
                    <a:pt x="91" y="82"/>
                  </a:lnTo>
                  <a:lnTo>
                    <a:pt x="89" y="80"/>
                  </a:lnTo>
                  <a:lnTo>
                    <a:pt x="87" y="82"/>
                  </a:lnTo>
                  <a:lnTo>
                    <a:pt x="85" y="82"/>
                  </a:lnTo>
                  <a:lnTo>
                    <a:pt x="83" y="84"/>
                  </a:lnTo>
                  <a:lnTo>
                    <a:pt x="81" y="86"/>
                  </a:lnTo>
                  <a:lnTo>
                    <a:pt x="79" y="88"/>
                  </a:lnTo>
                  <a:lnTo>
                    <a:pt x="75" y="88"/>
                  </a:lnTo>
                  <a:lnTo>
                    <a:pt x="71" y="90"/>
                  </a:lnTo>
                  <a:lnTo>
                    <a:pt x="70" y="90"/>
                  </a:lnTo>
                  <a:lnTo>
                    <a:pt x="68" y="92"/>
                  </a:lnTo>
                  <a:lnTo>
                    <a:pt x="66" y="92"/>
                  </a:lnTo>
                  <a:lnTo>
                    <a:pt x="64" y="92"/>
                  </a:lnTo>
                  <a:lnTo>
                    <a:pt x="62" y="92"/>
                  </a:lnTo>
                  <a:lnTo>
                    <a:pt x="60" y="92"/>
                  </a:lnTo>
                  <a:lnTo>
                    <a:pt x="58" y="92"/>
                  </a:lnTo>
                  <a:lnTo>
                    <a:pt x="56" y="92"/>
                  </a:lnTo>
                  <a:lnTo>
                    <a:pt x="54" y="92"/>
                  </a:lnTo>
                  <a:lnTo>
                    <a:pt x="52" y="92"/>
                  </a:lnTo>
                  <a:lnTo>
                    <a:pt x="50" y="92"/>
                  </a:lnTo>
                  <a:lnTo>
                    <a:pt x="50" y="94"/>
                  </a:lnTo>
                  <a:lnTo>
                    <a:pt x="48" y="94"/>
                  </a:lnTo>
                  <a:lnTo>
                    <a:pt x="48" y="96"/>
                  </a:lnTo>
                  <a:lnTo>
                    <a:pt x="46" y="98"/>
                  </a:lnTo>
                  <a:lnTo>
                    <a:pt x="43" y="98"/>
                  </a:lnTo>
                  <a:lnTo>
                    <a:pt x="43" y="100"/>
                  </a:lnTo>
                  <a:lnTo>
                    <a:pt x="41" y="100"/>
                  </a:lnTo>
                  <a:lnTo>
                    <a:pt x="41" y="102"/>
                  </a:lnTo>
                  <a:lnTo>
                    <a:pt x="39" y="102"/>
                  </a:lnTo>
                  <a:lnTo>
                    <a:pt x="39" y="104"/>
                  </a:lnTo>
                  <a:lnTo>
                    <a:pt x="37" y="104"/>
                  </a:lnTo>
                  <a:lnTo>
                    <a:pt x="37" y="102"/>
                  </a:lnTo>
                  <a:lnTo>
                    <a:pt x="37" y="104"/>
                  </a:lnTo>
                  <a:lnTo>
                    <a:pt x="35" y="102"/>
                  </a:lnTo>
                  <a:lnTo>
                    <a:pt x="37" y="102"/>
                  </a:lnTo>
                  <a:lnTo>
                    <a:pt x="35" y="102"/>
                  </a:lnTo>
                  <a:lnTo>
                    <a:pt x="33" y="102"/>
                  </a:lnTo>
                  <a:lnTo>
                    <a:pt x="31" y="104"/>
                  </a:lnTo>
                  <a:lnTo>
                    <a:pt x="29" y="104"/>
                  </a:lnTo>
                  <a:lnTo>
                    <a:pt x="27" y="104"/>
                  </a:lnTo>
                  <a:lnTo>
                    <a:pt x="27" y="105"/>
                  </a:lnTo>
                  <a:lnTo>
                    <a:pt x="27" y="104"/>
                  </a:lnTo>
                  <a:lnTo>
                    <a:pt x="25" y="105"/>
                  </a:lnTo>
                  <a:lnTo>
                    <a:pt x="23" y="105"/>
                  </a:lnTo>
                  <a:lnTo>
                    <a:pt x="23" y="104"/>
                  </a:lnTo>
                  <a:lnTo>
                    <a:pt x="22" y="104"/>
                  </a:lnTo>
                  <a:lnTo>
                    <a:pt x="20" y="104"/>
                  </a:lnTo>
                  <a:lnTo>
                    <a:pt x="18" y="104"/>
                  </a:lnTo>
                  <a:lnTo>
                    <a:pt x="18" y="102"/>
                  </a:lnTo>
                  <a:lnTo>
                    <a:pt x="18" y="104"/>
                  </a:lnTo>
                  <a:lnTo>
                    <a:pt x="16" y="104"/>
                  </a:lnTo>
                  <a:lnTo>
                    <a:pt x="16" y="102"/>
                  </a:lnTo>
                  <a:lnTo>
                    <a:pt x="16" y="100"/>
                  </a:lnTo>
                  <a:lnTo>
                    <a:pt x="14" y="100"/>
                  </a:lnTo>
                  <a:lnTo>
                    <a:pt x="14" y="98"/>
                  </a:lnTo>
                  <a:lnTo>
                    <a:pt x="14" y="96"/>
                  </a:lnTo>
                  <a:lnTo>
                    <a:pt x="12" y="96"/>
                  </a:lnTo>
                  <a:lnTo>
                    <a:pt x="12" y="94"/>
                  </a:lnTo>
                  <a:lnTo>
                    <a:pt x="12" y="92"/>
                  </a:lnTo>
                  <a:lnTo>
                    <a:pt x="12" y="90"/>
                  </a:lnTo>
                  <a:lnTo>
                    <a:pt x="14" y="90"/>
                  </a:lnTo>
                  <a:lnTo>
                    <a:pt x="14" y="88"/>
                  </a:lnTo>
                  <a:lnTo>
                    <a:pt x="14" y="86"/>
                  </a:lnTo>
                  <a:lnTo>
                    <a:pt x="12" y="86"/>
                  </a:lnTo>
                  <a:lnTo>
                    <a:pt x="12" y="84"/>
                  </a:lnTo>
                  <a:lnTo>
                    <a:pt x="12" y="82"/>
                  </a:lnTo>
                  <a:lnTo>
                    <a:pt x="10" y="82"/>
                  </a:lnTo>
                  <a:lnTo>
                    <a:pt x="10" y="80"/>
                  </a:lnTo>
                  <a:lnTo>
                    <a:pt x="10" y="79"/>
                  </a:lnTo>
                  <a:lnTo>
                    <a:pt x="10" y="77"/>
                  </a:lnTo>
                  <a:lnTo>
                    <a:pt x="8" y="77"/>
                  </a:lnTo>
                  <a:lnTo>
                    <a:pt x="8" y="75"/>
                  </a:lnTo>
                  <a:lnTo>
                    <a:pt x="8" y="73"/>
                  </a:lnTo>
                  <a:lnTo>
                    <a:pt x="8" y="75"/>
                  </a:lnTo>
                  <a:lnTo>
                    <a:pt x="8" y="73"/>
                  </a:lnTo>
                  <a:lnTo>
                    <a:pt x="8" y="71"/>
                  </a:lnTo>
                  <a:lnTo>
                    <a:pt x="8" y="69"/>
                  </a:lnTo>
                  <a:lnTo>
                    <a:pt x="6" y="69"/>
                  </a:lnTo>
                  <a:lnTo>
                    <a:pt x="6" y="67"/>
                  </a:lnTo>
                  <a:lnTo>
                    <a:pt x="6" y="69"/>
                  </a:lnTo>
                  <a:lnTo>
                    <a:pt x="8" y="69"/>
                  </a:lnTo>
                  <a:lnTo>
                    <a:pt x="8" y="67"/>
                  </a:lnTo>
                  <a:lnTo>
                    <a:pt x="6" y="65"/>
                  </a:lnTo>
                  <a:lnTo>
                    <a:pt x="6" y="63"/>
                  </a:lnTo>
                  <a:lnTo>
                    <a:pt x="4" y="63"/>
                  </a:lnTo>
                  <a:lnTo>
                    <a:pt x="4" y="61"/>
                  </a:lnTo>
                  <a:lnTo>
                    <a:pt x="4" y="63"/>
                  </a:lnTo>
                  <a:lnTo>
                    <a:pt x="2" y="63"/>
                  </a:lnTo>
                  <a:lnTo>
                    <a:pt x="2" y="61"/>
                  </a:lnTo>
                  <a:lnTo>
                    <a:pt x="4" y="61"/>
                  </a:lnTo>
                  <a:lnTo>
                    <a:pt x="4" y="59"/>
                  </a:lnTo>
                  <a:lnTo>
                    <a:pt x="4" y="61"/>
                  </a:lnTo>
                  <a:lnTo>
                    <a:pt x="6" y="61"/>
                  </a:lnTo>
                  <a:lnTo>
                    <a:pt x="4" y="61"/>
                  </a:lnTo>
                  <a:lnTo>
                    <a:pt x="6" y="61"/>
                  </a:lnTo>
                  <a:lnTo>
                    <a:pt x="6" y="59"/>
                  </a:lnTo>
                  <a:lnTo>
                    <a:pt x="4" y="59"/>
                  </a:lnTo>
                  <a:lnTo>
                    <a:pt x="4" y="57"/>
                  </a:lnTo>
                  <a:lnTo>
                    <a:pt x="4" y="56"/>
                  </a:lnTo>
                  <a:lnTo>
                    <a:pt x="4" y="54"/>
                  </a:lnTo>
                  <a:lnTo>
                    <a:pt x="4" y="52"/>
                  </a:lnTo>
                  <a:lnTo>
                    <a:pt x="6" y="52"/>
                  </a:lnTo>
                  <a:lnTo>
                    <a:pt x="6" y="50"/>
                  </a:lnTo>
                  <a:lnTo>
                    <a:pt x="6" y="48"/>
                  </a:lnTo>
                  <a:lnTo>
                    <a:pt x="6" y="46"/>
                  </a:lnTo>
                  <a:lnTo>
                    <a:pt x="6" y="44"/>
                  </a:lnTo>
                  <a:lnTo>
                    <a:pt x="4" y="42"/>
                  </a:lnTo>
                  <a:lnTo>
                    <a:pt x="6" y="42"/>
                  </a:lnTo>
                  <a:lnTo>
                    <a:pt x="8" y="40"/>
                  </a:lnTo>
                  <a:lnTo>
                    <a:pt x="10" y="40"/>
                  </a:lnTo>
                  <a:lnTo>
                    <a:pt x="10" y="38"/>
                  </a:lnTo>
                  <a:lnTo>
                    <a:pt x="12" y="38"/>
                  </a:lnTo>
                  <a:lnTo>
                    <a:pt x="12" y="36"/>
                  </a:lnTo>
                  <a:lnTo>
                    <a:pt x="10" y="34"/>
                  </a:lnTo>
                  <a:lnTo>
                    <a:pt x="10" y="33"/>
                  </a:lnTo>
                  <a:lnTo>
                    <a:pt x="10" y="31"/>
                  </a:lnTo>
                  <a:lnTo>
                    <a:pt x="10" y="29"/>
                  </a:lnTo>
                  <a:lnTo>
                    <a:pt x="12" y="29"/>
                  </a:lnTo>
                  <a:lnTo>
                    <a:pt x="12" y="27"/>
                  </a:lnTo>
                  <a:lnTo>
                    <a:pt x="14" y="25"/>
                  </a:lnTo>
                  <a:lnTo>
                    <a:pt x="16" y="25"/>
                  </a:lnTo>
                  <a:lnTo>
                    <a:pt x="16" y="23"/>
                  </a:lnTo>
                  <a:lnTo>
                    <a:pt x="16" y="25"/>
                  </a:lnTo>
                  <a:lnTo>
                    <a:pt x="18" y="25"/>
                  </a:lnTo>
                  <a:lnTo>
                    <a:pt x="20" y="27"/>
                  </a:lnTo>
                  <a:lnTo>
                    <a:pt x="22" y="27"/>
                  </a:lnTo>
                  <a:lnTo>
                    <a:pt x="23" y="27"/>
                  </a:lnTo>
                  <a:lnTo>
                    <a:pt x="25" y="27"/>
                  </a:lnTo>
                  <a:lnTo>
                    <a:pt x="27" y="27"/>
                  </a:lnTo>
                  <a:lnTo>
                    <a:pt x="29" y="25"/>
                  </a:lnTo>
                  <a:lnTo>
                    <a:pt x="31" y="25"/>
                  </a:lnTo>
                  <a:lnTo>
                    <a:pt x="33" y="27"/>
                  </a:lnTo>
                  <a:lnTo>
                    <a:pt x="35" y="25"/>
                  </a:lnTo>
                  <a:lnTo>
                    <a:pt x="39" y="25"/>
                  </a:lnTo>
                  <a:lnTo>
                    <a:pt x="41" y="25"/>
                  </a:lnTo>
                  <a:lnTo>
                    <a:pt x="43" y="25"/>
                  </a:lnTo>
                  <a:lnTo>
                    <a:pt x="45" y="25"/>
                  </a:lnTo>
                  <a:lnTo>
                    <a:pt x="46" y="27"/>
                  </a:lnTo>
                  <a:lnTo>
                    <a:pt x="50" y="29"/>
                  </a:lnTo>
                  <a:lnTo>
                    <a:pt x="54" y="29"/>
                  </a:lnTo>
                  <a:lnTo>
                    <a:pt x="58" y="29"/>
                  </a:lnTo>
                  <a:lnTo>
                    <a:pt x="62" y="29"/>
                  </a:lnTo>
                  <a:lnTo>
                    <a:pt x="64" y="29"/>
                  </a:lnTo>
                  <a:lnTo>
                    <a:pt x="68" y="29"/>
                  </a:lnTo>
                  <a:lnTo>
                    <a:pt x="70" y="31"/>
                  </a:lnTo>
                  <a:lnTo>
                    <a:pt x="71" y="33"/>
                  </a:lnTo>
                  <a:lnTo>
                    <a:pt x="73" y="34"/>
                  </a:lnTo>
                  <a:lnTo>
                    <a:pt x="75" y="33"/>
                  </a:lnTo>
                  <a:lnTo>
                    <a:pt x="77" y="33"/>
                  </a:lnTo>
                  <a:lnTo>
                    <a:pt x="79" y="31"/>
                  </a:lnTo>
                  <a:lnTo>
                    <a:pt x="81" y="27"/>
                  </a:lnTo>
                  <a:lnTo>
                    <a:pt x="81" y="25"/>
                  </a:lnTo>
                  <a:lnTo>
                    <a:pt x="83" y="23"/>
                  </a:lnTo>
                  <a:lnTo>
                    <a:pt x="85" y="19"/>
                  </a:lnTo>
                  <a:lnTo>
                    <a:pt x="89" y="17"/>
                  </a:lnTo>
                  <a:lnTo>
                    <a:pt x="89" y="15"/>
                  </a:lnTo>
                  <a:lnTo>
                    <a:pt x="91" y="13"/>
                  </a:lnTo>
                  <a:lnTo>
                    <a:pt x="93" y="11"/>
                  </a:lnTo>
                  <a:lnTo>
                    <a:pt x="96" y="11"/>
                  </a:lnTo>
                  <a:lnTo>
                    <a:pt x="98" y="9"/>
                  </a:lnTo>
                  <a:lnTo>
                    <a:pt x="102" y="8"/>
                  </a:lnTo>
                  <a:lnTo>
                    <a:pt x="104" y="6"/>
                  </a:lnTo>
                  <a:lnTo>
                    <a:pt x="106" y="6"/>
                  </a:lnTo>
                  <a:lnTo>
                    <a:pt x="108" y="6"/>
                  </a:lnTo>
                  <a:lnTo>
                    <a:pt x="110" y="6"/>
                  </a:lnTo>
                  <a:lnTo>
                    <a:pt x="114" y="4"/>
                  </a:lnTo>
                  <a:lnTo>
                    <a:pt x="116" y="4"/>
                  </a:lnTo>
                  <a:lnTo>
                    <a:pt x="118" y="4"/>
                  </a:lnTo>
                  <a:lnTo>
                    <a:pt x="121" y="4"/>
                  </a:lnTo>
                  <a:lnTo>
                    <a:pt x="123" y="4"/>
                  </a:lnTo>
                  <a:lnTo>
                    <a:pt x="125" y="4"/>
                  </a:lnTo>
                  <a:lnTo>
                    <a:pt x="129" y="2"/>
                  </a:lnTo>
                  <a:lnTo>
                    <a:pt x="131" y="2"/>
                  </a:lnTo>
                  <a:lnTo>
                    <a:pt x="133" y="2"/>
                  </a:lnTo>
                  <a:lnTo>
                    <a:pt x="137" y="2"/>
                  </a:lnTo>
                  <a:lnTo>
                    <a:pt x="139" y="2"/>
                  </a:lnTo>
                  <a:lnTo>
                    <a:pt x="141" y="0"/>
                  </a:lnTo>
                  <a:lnTo>
                    <a:pt x="144" y="0"/>
                  </a:lnTo>
                  <a:lnTo>
                    <a:pt x="146" y="0"/>
                  </a:lnTo>
                  <a:lnTo>
                    <a:pt x="148" y="0"/>
                  </a:lnTo>
                  <a:lnTo>
                    <a:pt x="152" y="0"/>
                  </a:lnTo>
                  <a:lnTo>
                    <a:pt x="152" y="2"/>
                  </a:lnTo>
                  <a:lnTo>
                    <a:pt x="154" y="4"/>
                  </a:lnTo>
                  <a:lnTo>
                    <a:pt x="154" y="6"/>
                  </a:lnTo>
                  <a:lnTo>
                    <a:pt x="154" y="8"/>
                  </a:lnTo>
                  <a:lnTo>
                    <a:pt x="156" y="9"/>
                  </a:lnTo>
                  <a:lnTo>
                    <a:pt x="156" y="11"/>
                  </a:lnTo>
                  <a:lnTo>
                    <a:pt x="158" y="13"/>
                  </a:lnTo>
                  <a:lnTo>
                    <a:pt x="158" y="15"/>
                  </a:lnTo>
                  <a:lnTo>
                    <a:pt x="158" y="17"/>
                  </a:lnTo>
                  <a:lnTo>
                    <a:pt x="160" y="19"/>
                  </a:lnTo>
                  <a:lnTo>
                    <a:pt x="162" y="21"/>
                  </a:lnTo>
                  <a:lnTo>
                    <a:pt x="162" y="23"/>
                  </a:lnTo>
                  <a:lnTo>
                    <a:pt x="162" y="25"/>
                  </a:lnTo>
                  <a:lnTo>
                    <a:pt x="164" y="27"/>
                  </a:lnTo>
                  <a:lnTo>
                    <a:pt x="164" y="29"/>
                  </a:lnTo>
                  <a:lnTo>
                    <a:pt x="166" y="29"/>
                  </a:lnTo>
                  <a:lnTo>
                    <a:pt x="166" y="3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0" name="Freeform 258"/>
            <p:cNvSpPr>
              <a:spLocks noEditPoints="1"/>
            </p:cNvSpPr>
            <p:nvPr/>
          </p:nvSpPr>
          <p:spPr bwMode="auto">
            <a:xfrm>
              <a:off x="5445125" y="5405438"/>
              <a:ext cx="544513" cy="774700"/>
            </a:xfrm>
            <a:custGeom>
              <a:avLst/>
              <a:gdLst>
                <a:gd name="T0" fmla="*/ 341 w 343"/>
                <a:gd name="T1" fmla="*/ 488 h 488"/>
                <a:gd name="T2" fmla="*/ 220 w 343"/>
                <a:gd name="T3" fmla="*/ 4 h 488"/>
                <a:gd name="T4" fmla="*/ 238 w 343"/>
                <a:gd name="T5" fmla="*/ 10 h 488"/>
                <a:gd name="T6" fmla="*/ 245 w 343"/>
                <a:gd name="T7" fmla="*/ 33 h 488"/>
                <a:gd name="T8" fmla="*/ 247 w 343"/>
                <a:gd name="T9" fmla="*/ 58 h 488"/>
                <a:gd name="T10" fmla="*/ 236 w 343"/>
                <a:gd name="T11" fmla="*/ 63 h 488"/>
                <a:gd name="T12" fmla="*/ 230 w 343"/>
                <a:gd name="T13" fmla="*/ 82 h 488"/>
                <a:gd name="T14" fmla="*/ 242 w 343"/>
                <a:gd name="T15" fmla="*/ 90 h 488"/>
                <a:gd name="T16" fmla="*/ 253 w 343"/>
                <a:gd name="T17" fmla="*/ 82 h 488"/>
                <a:gd name="T18" fmla="*/ 257 w 343"/>
                <a:gd name="T19" fmla="*/ 102 h 488"/>
                <a:gd name="T20" fmla="*/ 247 w 343"/>
                <a:gd name="T21" fmla="*/ 119 h 488"/>
                <a:gd name="T22" fmla="*/ 232 w 343"/>
                <a:gd name="T23" fmla="*/ 136 h 488"/>
                <a:gd name="T24" fmla="*/ 219 w 343"/>
                <a:gd name="T25" fmla="*/ 159 h 488"/>
                <a:gd name="T26" fmla="*/ 203 w 343"/>
                <a:gd name="T27" fmla="*/ 175 h 488"/>
                <a:gd name="T28" fmla="*/ 188 w 343"/>
                <a:gd name="T29" fmla="*/ 192 h 488"/>
                <a:gd name="T30" fmla="*/ 174 w 343"/>
                <a:gd name="T31" fmla="*/ 201 h 488"/>
                <a:gd name="T32" fmla="*/ 159 w 343"/>
                <a:gd name="T33" fmla="*/ 211 h 488"/>
                <a:gd name="T34" fmla="*/ 146 w 343"/>
                <a:gd name="T35" fmla="*/ 215 h 488"/>
                <a:gd name="T36" fmla="*/ 128 w 343"/>
                <a:gd name="T37" fmla="*/ 219 h 488"/>
                <a:gd name="T38" fmla="*/ 111 w 343"/>
                <a:gd name="T39" fmla="*/ 217 h 488"/>
                <a:gd name="T40" fmla="*/ 100 w 343"/>
                <a:gd name="T41" fmla="*/ 215 h 488"/>
                <a:gd name="T42" fmla="*/ 86 w 343"/>
                <a:gd name="T43" fmla="*/ 223 h 488"/>
                <a:gd name="T44" fmla="*/ 71 w 343"/>
                <a:gd name="T45" fmla="*/ 223 h 488"/>
                <a:gd name="T46" fmla="*/ 53 w 343"/>
                <a:gd name="T47" fmla="*/ 228 h 488"/>
                <a:gd name="T48" fmla="*/ 40 w 343"/>
                <a:gd name="T49" fmla="*/ 221 h 488"/>
                <a:gd name="T50" fmla="*/ 30 w 343"/>
                <a:gd name="T51" fmla="*/ 219 h 488"/>
                <a:gd name="T52" fmla="*/ 27 w 343"/>
                <a:gd name="T53" fmla="*/ 203 h 488"/>
                <a:gd name="T54" fmla="*/ 23 w 343"/>
                <a:gd name="T55" fmla="*/ 194 h 488"/>
                <a:gd name="T56" fmla="*/ 30 w 343"/>
                <a:gd name="T57" fmla="*/ 182 h 488"/>
                <a:gd name="T58" fmla="*/ 23 w 343"/>
                <a:gd name="T59" fmla="*/ 163 h 488"/>
                <a:gd name="T60" fmla="*/ 15 w 343"/>
                <a:gd name="T61" fmla="*/ 150 h 488"/>
                <a:gd name="T62" fmla="*/ 9 w 343"/>
                <a:gd name="T63" fmla="*/ 130 h 488"/>
                <a:gd name="T64" fmla="*/ 2 w 343"/>
                <a:gd name="T65" fmla="*/ 115 h 488"/>
                <a:gd name="T66" fmla="*/ 5 w 343"/>
                <a:gd name="T67" fmla="*/ 107 h 488"/>
                <a:gd name="T68" fmla="*/ 13 w 343"/>
                <a:gd name="T69" fmla="*/ 107 h 488"/>
                <a:gd name="T70" fmla="*/ 19 w 343"/>
                <a:gd name="T71" fmla="*/ 115 h 488"/>
                <a:gd name="T72" fmla="*/ 36 w 343"/>
                <a:gd name="T73" fmla="*/ 119 h 488"/>
                <a:gd name="T74" fmla="*/ 48 w 343"/>
                <a:gd name="T75" fmla="*/ 115 h 488"/>
                <a:gd name="T76" fmla="*/ 55 w 343"/>
                <a:gd name="T77" fmla="*/ 100 h 488"/>
                <a:gd name="T78" fmla="*/ 55 w 343"/>
                <a:gd name="T79" fmla="*/ 79 h 488"/>
                <a:gd name="T80" fmla="*/ 55 w 343"/>
                <a:gd name="T81" fmla="*/ 58 h 488"/>
                <a:gd name="T82" fmla="*/ 63 w 343"/>
                <a:gd name="T83" fmla="*/ 50 h 488"/>
                <a:gd name="T84" fmla="*/ 69 w 343"/>
                <a:gd name="T85" fmla="*/ 65 h 488"/>
                <a:gd name="T86" fmla="*/ 67 w 343"/>
                <a:gd name="T87" fmla="*/ 82 h 488"/>
                <a:gd name="T88" fmla="*/ 84 w 343"/>
                <a:gd name="T89" fmla="*/ 81 h 488"/>
                <a:gd name="T90" fmla="*/ 100 w 343"/>
                <a:gd name="T91" fmla="*/ 69 h 488"/>
                <a:gd name="T92" fmla="*/ 105 w 343"/>
                <a:gd name="T93" fmla="*/ 56 h 488"/>
                <a:gd name="T94" fmla="*/ 124 w 343"/>
                <a:gd name="T95" fmla="*/ 61 h 488"/>
                <a:gd name="T96" fmla="*/ 142 w 343"/>
                <a:gd name="T97" fmla="*/ 63 h 488"/>
                <a:gd name="T98" fmla="*/ 151 w 343"/>
                <a:gd name="T99" fmla="*/ 46 h 488"/>
                <a:gd name="T100" fmla="*/ 167 w 343"/>
                <a:gd name="T101" fmla="*/ 31 h 488"/>
                <a:gd name="T102" fmla="*/ 174 w 343"/>
                <a:gd name="T103" fmla="*/ 21 h 488"/>
                <a:gd name="T104" fmla="*/ 186 w 343"/>
                <a:gd name="T105" fmla="*/ 11 h 488"/>
                <a:gd name="T106" fmla="*/ 199 w 343"/>
                <a:gd name="T107" fmla="*/ 4 h 488"/>
                <a:gd name="T108" fmla="*/ 190 w 343"/>
                <a:gd name="T109" fmla="*/ 117 h 488"/>
                <a:gd name="T110" fmla="*/ 178 w 343"/>
                <a:gd name="T111" fmla="*/ 123 h 488"/>
                <a:gd name="T112" fmla="*/ 169 w 343"/>
                <a:gd name="T113" fmla="*/ 134 h 488"/>
                <a:gd name="T114" fmla="*/ 178 w 343"/>
                <a:gd name="T115" fmla="*/ 150 h 488"/>
                <a:gd name="T116" fmla="*/ 190 w 343"/>
                <a:gd name="T117" fmla="*/ 144 h 488"/>
                <a:gd name="T118" fmla="*/ 203 w 343"/>
                <a:gd name="T119" fmla="*/ 132 h 488"/>
                <a:gd name="T120" fmla="*/ 201 w 343"/>
                <a:gd name="T121" fmla="*/ 121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3" h="488">
                  <a:moveTo>
                    <a:pt x="341" y="488"/>
                  </a:moveTo>
                  <a:lnTo>
                    <a:pt x="340" y="488"/>
                  </a:lnTo>
                  <a:lnTo>
                    <a:pt x="338" y="488"/>
                  </a:lnTo>
                  <a:lnTo>
                    <a:pt x="336" y="488"/>
                  </a:lnTo>
                  <a:lnTo>
                    <a:pt x="336" y="486"/>
                  </a:lnTo>
                  <a:lnTo>
                    <a:pt x="338" y="486"/>
                  </a:lnTo>
                  <a:lnTo>
                    <a:pt x="338" y="484"/>
                  </a:lnTo>
                  <a:lnTo>
                    <a:pt x="340" y="484"/>
                  </a:lnTo>
                  <a:lnTo>
                    <a:pt x="340" y="486"/>
                  </a:lnTo>
                  <a:lnTo>
                    <a:pt x="341" y="486"/>
                  </a:lnTo>
                  <a:lnTo>
                    <a:pt x="341" y="488"/>
                  </a:lnTo>
                  <a:close/>
                  <a:moveTo>
                    <a:pt x="343" y="480"/>
                  </a:moveTo>
                  <a:lnTo>
                    <a:pt x="341" y="480"/>
                  </a:lnTo>
                  <a:lnTo>
                    <a:pt x="343" y="480"/>
                  </a:lnTo>
                  <a:close/>
                  <a:moveTo>
                    <a:pt x="211" y="0"/>
                  </a:moveTo>
                  <a:lnTo>
                    <a:pt x="213" y="0"/>
                  </a:lnTo>
                  <a:lnTo>
                    <a:pt x="213" y="2"/>
                  </a:lnTo>
                  <a:lnTo>
                    <a:pt x="215" y="2"/>
                  </a:lnTo>
                  <a:lnTo>
                    <a:pt x="217" y="2"/>
                  </a:lnTo>
                  <a:lnTo>
                    <a:pt x="217" y="4"/>
                  </a:lnTo>
                  <a:lnTo>
                    <a:pt x="219" y="4"/>
                  </a:lnTo>
                  <a:lnTo>
                    <a:pt x="220" y="4"/>
                  </a:lnTo>
                  <a:lnTo>
                    <a:pt x="222" y="4"/>
                  </a:lnTo>
                  <a:lnTo>
                    <a:pt x="224" y="4"/>
                  </a:lnTo>
                  <a:lnTo>
                    <a:pt x="226" y="4"/>
                  </a:lnTo>
                  <a:lnTo>
                    <a:pt x="228" y="4"/>
                  </a:lnTo>
                  <a:lnTo>
                    <a:pt x="230" y="4"/>
                  </a:lnTo>
                  <a:lnTo>
                    <a:pt x="232" y="4"/>
                  </a:lnTo>
                  <a:lnTo>
                    <a:pt x="234" y="4"/>
                  </a:lnTo>
                  <a:lnTo>
                    <a:pt x="236" y="4"/>
                  </a:lnTo>
                  <a:lnTo>
                    <a:pt x="236" y="6"/>
                  </a:lnTo>
                  <a:lnTo>
                    <a:pt x="236" y="8"/>
                  </a:lnTo>
                  <a:lnTo>
                    <a:pt x="238" y="10"/>
                  </a:lnTo>
                  <a:lnTo>
                    <a:pt x="238" y="13"/>
                  </a:lnTo>
                  <a:lnTo>
                    <a:pt x="240" y="15"/>
                  </a:lnTo>
                  <a:lnTo>
                    <a:pt x="240" y="17"/>
                  </a:lnTo>
                  <a:lnTo>
                    <a:pt x="240" y="19"/>
                  </a:lnTo>
                  <a:lnTo>
                    <a:pt x="240" y="23"/>
                  </a:lnTo>
                  <a:lnTo>
                    <a:pt x="242" y="25"/>
                  </a:lnTo>
                  <a:lnTo>
                    <a:pt x="242" y="27"/>
                  </a:lnTo>
                  <a:lnTo>
                    <a:pt x="244" y="29"/>
                  </a:lnTo>
                  <a:lnTo>
                    <a:pt x="244" y="31"/>
                  </a:lnTo>
                  <a:lnTo>
                    <a:pt x="245" y="31"/>
                  </a:lnTo>
                  <a:lnTo>
                    <a:pt x="245" y="33"/>
                  </a:lnTo>
                  <a:lnTo>
                    <a:pt x="245" y="34"/>
                  </a:lnTo>
                  <a:lnTo>
                    <a:pt x="245" y="36"/>
                  </a:lnTo>
                  <a:lnTo>
                    <a:pt x="245" y="38"/>
                  </a:lnTo>
                  <a:lnTo>
                    <a:pt x="247" y="38"/>
                  </a:lnTo>
                  <a:lnTo>
                    <a:pt x="247" y="40"/>
                  </a:lnTo>
                  <a:lnTo>
                    <a:pt x="247" y="42"/>
                  </a:lnTo>
                  <a:lnTo>
                    <a:pt x="247" y="44"/>
                  </a:lnTo>
                  <a:lnTo>
                    <a:pt x="247" y="48"/>
                  </a:lnTo>
                  <a:lnTo>
                    <a:pt x="247" y="50"/>
                  </a:lnTo>
                  <a:lnTo>
                    <a:pt x="247" y="54"/>
                  </a:lnTo>
                  <a:lnTo>
                    <a:pt x="247" y="58"/>
                  </a:lnTo>
                  <a:lnTo>
                    <a:pt x="247" y="59"/>
                  </a:lnTo>
                  <a:lnTo>
                    <a:pt x="247" y="61"/>
                  </a:lnTo>
                  <a:lnTo>
                    <a:pt x="245" y="63"/>
                  </a:lnTo>
                  <a:lnTo>
                    <a:pt x="245" y="65"/>
                  </a:lnTo>
                  <a:lnTo>
                    <a:pt x="247" y="67"/>
                  </a:lnTo>
                  <a:lnTo>
                    <a:pt x="245" y="67"/>
                  </a:lnTo>
                  <a:lnTo>
                    <a:pt x="244" y="67"/>
                  </a:lnTo>
                  <a:lnTo>
                    <a:pt x="242" y="65"/>
                  </a:lnTo>
                  <a:lnTo>
                    <a:pt x="240" y="65"/>
                  </a:lnTo>
                  <a:lnTo>
                    <a:pt x="238" y="63"/>
                  </a:lnTo>
                  <a:lnTo>
                    <a:pt x="236" y="63"/>
                  </a:lnTo>
                  <a:lnTo>
                    <a:pt x="234" y="65"/>
                  </a:lnTo>
                  <a:lnTo>
                    <a:pt x="234" y="67"/>
                  </a:lnTo>
                  <a:lnTo>
                    <a:pt x="232" y="69"/>
                  </a:lnTo>
                  <a:lnTo>
                    <a:pt x="232" y="71"/>
                  </a:lnTo>
                  <a:lnTo>
                    <a:pt x="230" y="73"/>
                  </a:lnTo>
                  <a:lnTo>
                    <a:pt x="228" y="75"/>
                  </a:lnTo>
                  <a:lnTo>
                    <a:pt x="228" y="77"/>
                  </a:lnTo>
                  <a:lnTo>
                    <a:pt x="228" y="79"/>
                  </a:lnTo>
                  <a:lnTo>
                    <a:pt x="228" y="81"/>
                  </a:lnTo>
                  <a:lnTo>
                    <a:pt x="228" y="82"/>
                  </a:lnTo>
                  <a:lnTo>
                    <a:pt x="230" y="82"/>
                  </a:lnTo>
                  <a:lnTo>
                    <a:pt x="230" y="81"/>
                  </a:lnTo>
                  <a:lnTo>
                    <a:pt x="230" y="82"/>
                  </a:lnTo>
                  <a:lnTo>
                    <a:pt x="230" y="84"/>
                  </a:lnTo>
                  <a:lnTo>
                    <a:pt x="230" y="86"/>
                  </a:lnTo>
                  <a:lnTo>
                    <a:pt x="232" y="86"/>
                  </a:lnTo>
                  <a:lnTo>
                    <a:pt x="232" y="88"/>
                  </a:lnTo>
                  <a:lnTo>
                    <a:pt x="234" y="88"/>
                  </a:lnTo>
                  <a:lnTo>
                    <a:pt x="236" y="90"/>
                  </a:lnTo>
                  <a:lnTo>
                    <a:pt x="238" y="90"/>
                  </a:lnTo>
                  <a:lnTo>
                    <a:pt x="240" y="90"/>
                  </a:lnTo>
                  <a:lnTo>
                    <a:pt x="242" y="90"/>
                  </a:lnTo>
                  <a:lnTo>
                    <a:pt x="244" y="90"/>
                  </a:lnTo>
                  <a:lnTo>
                    <a:pt x="245" y="92"/>
                  </a:lnTo>
                  <a:lnTo>
                    <a:pt x="247" y="92"/>
                  </a:lnTo>
                  <a:lnTo>
                    <a:pt x="247" y="90"/>
                  </a:lnTo>
                  <a:lnTo>
                    <a:pt x="247" y="88"/>
                  </a:lnTo>
                  <a:lnTo>
                    <a:pt x="247" y="86"/>
                  </a:lnTo>
                  <a:lnTo>
                    <a:pt x="247" y="84"/>
                  </a:lnTo>
                  <a:lnTo>
                    <a:pt x="247" y="82"/>
                  </a:lnTo>
                  <a:lnTo>
                    <a:pt x="249" y="82"/>
                  </a:lnTo>
                  <a:lnTo>
                    <a:pt x="251" y="82"/>
                  </a:lnTo>
                  <a:lnTo>
                    <a:pt x="253" y="82"/>
                  </a:lnTo>
                  <a:lnTo>
                    <a:pt x="255" y="82"/>
                  </a:lnTo>
                  <a:lnTo>
                    <a:pt x="257" y="82"/>
                  </a:lnTo>
                  <a:lnTo>
                    <a:pt x="259" y="82"/>
                  </a:lnTo>
                  <a:lnTo>
                    <a:pt x="261" y="82"/>
                  </a:lnTo>
                  <a:lnTo>
                    <a:pt x="261" y="84"/>
                  </a:lnTo>
                  <a:lnTo>
                    <a:pt x="261" y="86"/>
                  </a:lnTo>
                  <a:lnTo>
                    <a:pt x="261" y="88"/>
                  </a:lnTo>
                  <a:lnTo>
                    <a:pt x="261" y="90"/>
                  </a:lnTo>
                  <a:lnTo>
                    <a:pt x="259" y="94"/>
                  </a:lnTo>
                  <a:lnTo>
                    <a:pt x="257" y="100"/>
                  </a:lnTo>
                  <a:lnTo>
                    <a:pt x="257" y="102"/>
                  </a:lnTo>
                  <a:lnTo>
                    <a:pt x="257" y="107"/>
                  </a:lnTo>
                  <a:lnTo>
                    <a:pt x="255" y="109"/>
                  </a:lnTo>
                  <a:lnTo>
                    <a:pt x="255" y="111"/>
                  </a:lnTo>
                  <a:lnTo>
                    <a:pt x="253" y="111"/>
                  </a:lnTo>
                  <a:lnTo>
                    <a:pt x="255" y="111"/>
                  </a:lnTo>
                  <a:lnTo>
                    <a:pt x="253" y="113"/>
                  </a:lnTo>
                  <a:lnTo>
                    <a:pt x="251" y="115"/>
                  </a:lnTo>
                  <a:lnTo>
                    <a:pt x="251" y="117"/>
                  </a:lnTo>
                  <a:lnTo>
                    <a:pt x="249" y="117"/>
                  </a:lnTo>
                  <a:lnTo>
                    <a:pt x="247" y="117"/>
                  </a:lnTo>
                  <a:lnTo>
                    <a:pt x="247" y="119"/>
                  </a:lnTo>
                  <a:lnTo>
                    <a:pt x="249" y="117"/>
                  </a:lnTo>
                  <a:lnTo>
                    <a:pt x="247" y="119"/>
                  </a:lnTo>
                  <a:lnTo>
                    <a:pt x="245" y="121"/>
                  </a:lnTo>
                  <a:lnTo>
                    <a:pt x="244" y="121"/>
                  </a:lnTo>
                  <a:lnTo>
                    <a:pt x="240" y="125"/>
                  </a:lnTo>
                  <a:lnTo>
                    <a:pt x="240" y="127"/>
                  </a:lnTo>
                  <a:lnTo>
                    <a:pt x="238" y="127"/>
                  </a:lnTo>
                  <a:lnTo>
                    <a:pt x="238" y="129"/>
                  </a:lnTo>
                  <a:lnTo>
                    <a:pt x="236" y="129"/>
                  </a:lnTo>
                  <a:lnTo>
                    <a:pt x="234" y="132"/>
                  </a:lnTo>
                  <a:lnTo>
                    <a:pt x="232" y="136"/>
                  </a:lnTo>
                  <a:lnTo>
                    <a:pt x="232" y="138"/>
                  </a:lnTo>
                  <a:lnTo>
                    <a:pt x="230" y="140"/>
                  </a:lnTo>
                  <a:lnTo>
                    <a:pt x="228" y="142"/>
                  </a:lnTo>
                  <a:lnTo>
                    <a:pt x="228" y="144"/>
                  </a:lnTo>
                  <a:lnTo>
                    <a:pt x="226" y="148"/>
                  </a:lnTo>
                  <a:lnTo>
                    <a:pt x="226" y="150"/>
                  </a:lnTo>
                  <a:lnTo>
                    <a:pt x="224" y="150"/>
                  </a:lnTo>
                  <a:lnTo>
                    <a:pt x="222" y="155"/>
                  </a:lnTo>
                  <a:lnTo>
                    <a:pt x="220" y="155"/>
                  </a:lnTo>
                  <a:lnTo>
                    <a:pt x="220" y="157"/>
                  </a:lnTo>
                  <a:lnTo>
                    <a:pt x="219" y="159"/>
                  </a:lnTo>
                  <a:lnTo>
                    <a:pt x="217" y="161"/>
                  </a:lnTo>
                  <a:lnTo>
                    <a:pt x="217" y="163"/>
                  </a:lnTo>
                  <a:lnTo>
                    <a:pt x="213" y="165"/>
                  </a:lnTo>
                  <a:lnTo>
                    <a:pt x="213" y="167"/>
                  </a:lnTo>
                  <a:lnTo>
                    <a:pt x="211" y="167"/>
                  </a:lnTo>
                  <a:lnTo>
                    <a:pt x="211" y="169"/>
                  </a:lnTo>
                  <a:lnTo>
                    <a:pt x="209" y="169"/>
                  </a:lnTo>
                  <a:lnTo>
                    <a:pt x="209" y="171"/>
                  </a:lnTo>
                  <a:lnTo>
                    <a:pt x="207" y="171"/>
                  </a:lnTo>
                  <a:lnTo>
                    <a:pt x="205" y="173"/>
                  </a:lnTo>
                  <a:lnTo>
                    <a:pt x="203" y="175"/>
                  </a:lnTo>
                  <a:lnTo>
                    <a:pt x="203" y="177"/>
                  </a:lnTo>
                  <a:lnTo>
                    <a:pt x="201" y="177"/>
                  </a:lnTo>
                  <a:lnTo>
                    <a:pt x="201" y="178"/>
                  </a:lnTo>
                  <a:lnTo>
                    <a:pt x="199" y="180"/>
                  </a:lnTo>
                  <a:lnTo>
                    <a:pt x="197" y="182"/>
                  </a:lnTo>
                  <a:lnTo>
                    <a:pt x="194" y="184"/>
                  </a:lnTo>
                  <a:lnTo>
                    <a:pt x="194" y="186"/>
                  </a:lnTo>
                  <a:lnTo>
                    <a:pt x="192" y="188"/>
                  </a:lnTo>
                  <a:lnTo>
                    <a:pt x="190" y="190"/>
                  </a:lnTo>
                  <a:lnTo>
                    <a:pt x="188" y="190"/>
                  </a:lnTo>
                  <a:lnTo>
                    <a:pt x="188" y="192"/>
                  </a:lnTo>
                  <a:lnTo>
                    <a:pt x="186" y="192"/>
                  </a:lnTo>
                  <a:lnTo>
                    <a:pt x="186" y="194"/>
                  </a:lnTo>
                  <a:lnTo>
                    <a:pt x="184" y="194"/>
                  </a:lnTo>
                  <a:lnTo>
                    <a:pt x="184" y="196"/>
                  </a:lnTo>
                  <a:lnTo>
                    <a:pt x="182" y="196"/>
                  </a:lnTo>
                  <a:lnTo>
                    <a:pt x="182" y="198"/>
                  </a:lnTo>
                  <a:lnTo>
                    <a:pt x="180" y="198"/>
                  </a:lnTo>
                  <a:lnTo>
                    <a:pt x="178" y="200"/>
                  </a:lnTo>
                  <a:lnTo>
                    <a:pt x="176" y="200"/>
                  </a:lnTo>
                  <a:lnTo>
                    <a:pt x="176" y="201"/>
                  </a:lnTo>
                  <a:lnTo>
                    <a:pt x="174" y="201"/>
                  </a:lnTo>
                  <a:lnTo>
                    <a:pt x="174" y="203"/>
                  </a:lnTo>
                  <a:lnTo>
                    <a:pt x="172" y="203"/>
                  </a:lnTo>
                  <a:lnTo>
                    <a:pt x="171" y="203"/>
                  </a:lnTo>
                  <a:lnTo>
                    <a:pt x="171" y="205"/>
                  </a:lnTo>
                  <a:lnTo>
                    <a:pt x="169" y="205"/>
                  </a:lnTo>
                  <a:lnTo>
                    <a:pt x="167" y="207"/>
                  </a:lnTo>
                  <a:lnTo>
                    <a:pt x="165" y="207"/>
                  </a:lnTo>
                  <a:lnTo>
                    <a:pt x="163" y="209"/>
                  </a:lnTo>
                  <a:lnTo>
                    <a:pt x="161" y="209"/>
                  </a:lnTo>
                  <a:lnTo>
                    <a:pt x="161" y="211"/>
                  </a:lnTo>
                  <a:lnTo>
                    <a:pt x="159" y="211"/>
                  </a:lnTo>
                  <a:lnTo>
                    <a:pt x="157" y="211"/>
                  </a:lnTo>
                  <a:lnTo>
                    <a:pt x="155" y="209"/>
                  </a:lnTo>
                  <a:lnTo>
                    <a:pt x="153" y="209"/>
                  </a:lnTo>
                  <a:lnTo>
                    <a:pt x="151" y="209"/>
                  </a:lnTo>
                  <a:lnTo>
                    <a:pt x="149" y="209"/>
                  </a:lnTo>
                  <a:lnTo>
                    <a:pt x="148" y="211"/>
                  </a:lnTo>
                  <a:lnTo>
                    <a:pt x="146" y="211"/>
                  </a:lnTo>
                  <a:lnTo>
                    <a:pt x="146" y="213"/>
                  </a:lnTo>
                  <a:lnTo>
                    <a:pt x="146" y="215"/>
                  </a:lnTo>
                  <a:lnTo>
                    <a:pt x="148" y="215"/>
                  </a:lnTo>
                  <a:lnTo>
                    <a:pt x="146" y="215"/>
                  </a:lnTo>
                  <a:lnTo>
                    <a:pt x="144" y="215"/>
                  </a:lnTo>
                  <a:lnTo>
                    <a:pt x="142" y="215"/>
                  </a:lnTo>
                  <a:lnTo>
                    <a:pt x="140" y="215"/>
                  </a:lnTo>
                  <a:lnTo>
                    <a:pt x="138" y="215"/>
                  </a:lnTo>
                  <a:lnTo>
                    <a:pt x="136" y="215"/>
                  </a:lnTo>
                  <a:lnTo>
                    <a:pt x="134" y="215"/>
                  </a:lnTo>
                  <a:lnTo>
                    <a:pt x="134" y="217"/>
                  </a:lnTo>
                  <a:lnTo>
                    <a:pt x="134" y="219"/>
                  </a:lnTo>
                  <a:lnTo>
                    <a:pt x="132" y="219"/>
                  </a:lnTo>
                  <a:lnTo>
                    <a:pt x="130" y="219"/>
                  </a:lnTo>
                  <a:lnTo>
                    <a:pt x="128" y="219"/>
                  </a:lnTo>
                  <a:lnTo>
                    <a:pt x="126" y="217"/>
                  </a:lnTo>
                  <a:lnTo>
                    <a:pt x="124" y="217"/>
                  </a:lnTo>
                  <a:lnTo>
                    <a:pt x="123" y="217"/>
                  </a:lnTo>
                  <a:lnTo>
                    <a:pt x="121" y="215"/>
                  </a:lnTo>
                  <a:lnTo>
                    <a:pt x="119" y="215"/>
                  </a:lnTo>
                  <a:lnTo>
                    <a:pt x="117" y="215"/>
                  </a:lnTo>
                  <a:lnTo>
                    <a:pt x="115" y="215"/>
                  </a:lnTo>
                  <a:lnTo>
                    <a:pt x="113" y="215"/>
                  </a:lnTo>
                  <a:lnTo>
                    <a:pt x="111" y="215"/>
                  </a:lnTo>
                  <a:lnTo>
                    <a:pt x="109" y="217"/>
                  </a:lnTo>
                  <a:lnTo>
                    <a:pt x="111" y="217"/>
                  </a:lnTo>
                  <a:lnTo>
                    <a:pt x="105" y="217"/>
                  </a:lnTo>
                  <a:lnTo>
                    <a:pt x="105" y="215"/>
                  </a:lnTo>
                  <a:lnTo>
                    <a:pt x="103" y="215"/>
                  </a:lnTo>
                  <a:lnTo>
                    <a:pt x="105" y="215"/>
                  </a:lnTo>
                  <a:lnTo>
                    <a:pt x="105" y="217"/>
                  </a:lnTo>
                  <a:lnTo>
                    <a:pt x="103" y="217"/>
                  </a:lnTo>
                  <a:lnTo>
                    <a:pt x="101" y="217"/>
                  </a:lnTo>
                  <a:lnTo>
                    <a:pt x="101" y="215"/>
                  </a:lnTo>
                  <a:lnTo>
                    <a:pt x="100" y="215"/>
                  </a:lnTo>
                  <a:lnTo>
                    <a:pt x="101" y="215"/>
                  </a:lnTo>
                  <a:lnTo>
                    <a:pt x="100" y="215"/>
                  </a:lnTo>
                  <a:lnTo>
                    <a:pt x="98" y="215"/>
                  </a:lnTo>
                  <a:lnTo>
                    <a:pt x="96" y="215"/>
                  </a:lnTo>
                  <a:lnTo>
                    <a:pt x="96" y="217"/>
                  </a:lnTo>
                  <a:lnTo>
                    <a:pt x="94" y="217"/>
                  </a:lnTo>
                  <a:lnTo>
                    <a:pt x="92" y="217"/>
                  </a:lnTo>
                  <a:lnTo>
                    <a:pt x="90" y="217"/>
                  </a:lnTo>
                  <a:lnTo>
                    <a:pt x="90" y="219"/>
                  </a:lnTo>
                  <a:lnTo>
                    <a:pt x="88" y="219"/>
                  </a:lnTo>
                  <a:lnTo>
                    <a:pt x="88" y="221"/>
                  </a:lnTo>
                  <a:lnTo>
                    <a:pt x="86" y="221"/>
                  </a:lnTo>
                  <a:lnTo>
                    <a:pt x="86" y="223"/>
                  </a:lnTo>
                  <a:lnTo>
                    <a:pt x="84" y="223"/>
                  </a:lnTo>
                  <a:lnTo>
                    <a:pt x="82" y="223"/>
                  </a:lnTo>
                  <a:lnTo>
                    <a:pt x="80" y="221"/>
                  </a:lnTo>
                  <a:lnTo>
                    <a:pt x="80" y="223"/>
                  </a:lnTo>
                  <a:lnTo>
                    <a:pt x="78" y="223"/>
                  </a:lnTo>
                  <a:lnTo>
                    <a:pt x="76" y="223"/>
                  </a:lnTo>
                  <a:lnTo>
                    <a:pt x="75" y="223"/>
                  </a:lnTo>
                  <a:lnTo>
                    <a:pt x="73" y="223"/>
                  </a:lnTo>
                  <a:lnTo>
                    <a:pt x="71" y="223"/>
                  </a:lnTo>
                  <a:lnTo>
                    <a:pt x="69" y="223"/>
                  </a:lnTo>
                  <a:lnTo>
                    <a:pt x="71" y="223"/>
                  </a:lnTo>
                  <a:lnTo>
                    <a:pt x="71" y="225"/>
                  </a:lnTo>
                  <a:lnTo>
                    <a:pt x="67" y="223"/>
                  </a:lnTo>
                  <a:lnTo>
                    <a:pt x="65" y="225"/>
                  </a:lnTo>
                  <a:lnTo>
                    <a:pt x="63" y="225"/>
                  </a:lnTo>
                  <a:lnTo>
                    <a:pt x="63" y="226"/>
                  </a:lnTo>
                  <a:lnTo>
                    <a:pt x="61" y="226"/>
                  </a:lnTo>
                  <a:lnTo>
                    <a:pt x="59" y="228"/>
                  </a:lnTo>
                  <a:lnTo>
                    <a:pt x="57" y="228"/>
                  </a:lnTo>
                  <a:lnTo>
                    <a:pt x="57" y="230"/>
                  </a:lnTo>
                  <a:lnTo>
                    <a:pt x="55" y="230"/>
                  </a:lnTo>
                  <a:lnTo>
                    <a:pt x="53" y="228"/>
                  </a:lnTo>
                  <a:lnTo>
                    <a:pt x="52" y="230"/>
                  </a:lnTo>
                  <a:lnTo>
                    <a:pt x="50" y="228"/>
                  </a:lnTo>
                  <a:lnTo>
                    <a:pt x="48" y="228"/>
                  </a:lnTo>
                  <a:lnTo>
                    <a:pt x="48" y="226"/>
                  </a:lnTo>
                  <a:lnTo>
                    <a:pt x="46" y="226"/>
                  </a:lnTo>
                  <a:lnTo>
                    <a:pt x="46" y="225"/>
                  </a:lnTo>
                  <a:lnTo>
                    <a:pt x="46" y="223"/>
                  </a:lnTo>
                  <a:lnTo>
                    <a:pt x="44" y="223"/>
                  </a:lnTo>
                  <a:lnTo>
                    <a:pt x="42" y="223"/>
                  </a:lnTo>
                  <a:lnTo>
                    <a:pt x="42" y="221"/>
                  </a:lnTo>
                  <a:lnTo>
                    <a:pt x="40" y="221"/>
                  </a:lnTo>
                  <a:lnTo>
                    <a:pt x="38" y="223"/>
                  </a:lnTo>
                  <a:lnTo>
                    <a:pt x="38" y="221"/>
                  </a:lnTo>
                  <a:lnTo>
                    <a:pt x="38" y="219"/>
                  </a:lnTo>
                  <a:lnTo>
                    <a:pt x="38" y="217"/>
                  </a:lnTo>
                  <a:lnTo>
                    <a:pt x="36" y="217"/>
                  </a:lnTo>
                  <a:lnTo>
                    <a:pt x="34" y="217"/>
                  </a:lnTo>
                  <a:lnTo>
                    <a:pt x="32" y="217"/>
                  </a:lnTo>
                  <a:lnTo>
                    <a:pt x="32" y="219"/>
                  </a:lnTo>
                  <a:lnTo>
                    <a:pt x="32" y="221"/>
                  </a:lnTo>
                  <a:lnTo>
                    <a:pt x="30" y="221"/>
                  </a:lnTo>
                  <a:lnTo>
                    <a:pt x="30" y="219"/>
                  </a:lnTo>
                  <a:lnTo>
                    <a:pt x="30" y="217"/>
                  </a:lnTo>
                  <a:lnTo>
                    <a:pt x="30" y="215"/>
                  </a:lnTo>
                  <a:lnTo>
                    <a:pt x="30" y="213"/>
                  </a:lnTo>
                  <a:lnTo>
                    <a:pt x="32" y="213"/>
                  </a:lnTo>
                  <a:lnTo>
                    <a:pt x="32" y="211"/>
                  </a:lnTo>
                  <a:lnTo>
                    <a:pt x="32" y="209"/>
                  </a:lnTo>
                  <a:lnTo>
                    <a:pt x="30" y="209"/>
                  </a:lnTo>
                  <a:lnTo>
                    <a:pt x="30" y="207"/>
                  </a:lnTo>
                  <a:lnTo>
                    <a:pt x="30" y="205"/>
                  </a:lnTo>
                  <a:lnTo>
                    <a:pt x="28" y="203"/>
                  </a:lnTo>
                  <a:lnTo>
                    <a:pt x="27" y="203"/>
                  </a:lnTo>
                  <a:lnTo>
                    <a:pt x="27" y="201"/>
                  </a:lnTo>
                  <a:lnTo>
                    <a:pt x="27" y="200"/>
                  </a:lnTo>
                  <a:lnTo>
                    <a:pt x="25" y="200"/>
                  </a:lnTo>
                  <a:lnTo>
                    <a:pt x="25" y="198"/>
                  </a:lnTo>
                  <a:lnTo>
                    <a:pt x="25" y="200"/>
                  </a:lnTo>
                  <a:lnTo>
                    <a:pt x="27" y="200"/>
                  </a:lnTo>
                  <a:lnTo>
                    <a:pt x="27" y="198"/>
                  </a:lnTo>
                  <a:lnTo>
                    <a:pt x="25" y="198"/>
                  </a:lnTo>
                  <a:lnTo>
                    <a:pt x="25" y="196"/>
                  </a:lnTo>
                  <a:lnTo>
                    <a:pt x="23" y="196"/>
                  </a:lnTo>
                  <a:lnTo>
                    <a:pt x="23" y="194"/>
                  </a:lnTo>
                  <a:lnTo>
                    <a:pt x="23" y="192"/>
                  </a:lnTo>
                  <a:lnTo>
                    <a:pt x="23" y="190"/>
                  </a:lnTo>
                  <a:lnTo>
                    <a:pt x="25" y="190"/>
                  </a:lnTo>
                  <a:lnTo>
                    <a:pt x="25" y="192"/>
                  </a:lnTo>
                  <a:lnTo>
                    <a:pt x="27" y="192"/>
                  </a:lnTo>
                  <a:lnTo>
                    <a:pt x="28" y="190"/>
                  </a:lnTo>
                  <a:lnTo>
                    <a:pt x="28" y="188"/>
                  </a:lnTo>
                  <a:lnTo>
                    <a:pt x="30" y="188"/>
                  </a:lnTo>
                  <a:lnTo>
                    <a:pt x="30" y="186"/>
                  </a:lnTo>
                  <a:lnTo>
                    <a:pt x="30" y="184"/>
                  </a:lnTo>
                  <a:lnTo>
                    <a:pt x="30" y="182"/>
                  </a:lnTo>
                  <a:lnTo>
                    <a:pt x="30" y="178"/>
                  </a:lnTo>
                  <a:lnTo>
                    <a:pt x="30" y="177"/>
                  </a:lnTo>
                  <a:lnTo>
                    <a:pt x="28" y="177"/>
                  </a:lnTo>
                  <a:lnTo>
                    <a:pt x="28" y="175"/>
                  </a:lnTo>
                  <a:lnTo>
                    <a:pt x="28" y="173"/>
                  </a:lnTo>
                  <a:lnTo>
                    <a:pt x="28" y="171"/>
                  </a:lnTo>
                  <a:lnTo>
                    <a:pt x="27" y="171"/>
                  </a:lnTo>
                  <a:lnTo>
                    <a:pt x="27" y="169"/>
                  </a:lnTo>
                  <a:lnTo>
                    <a:pt x="25" y="167"/>
                  </a:lnTo>
                  <a:lnTo>
                    <a:pt x="23" y="165"/>
                  </a:lnTo>
                  <a:lnTo>
                    <a:pt x="23" y="163"/>
                  </a:lnTo>
                  <a:lnTo>
                    <a:pt x="21" y="163"/>
                  </a:lnTo>
                  <a:lnTo>
                    <a:pt x="21" y="161"/>
                  </a:lnTo>
                  <a:lnTo>
                    <a:pt x="21" y="159"/>
                  </a:lnTo>
                  <a:lnTo>
                    <a:pt x="19" y="159"/>
                  </a:lnTo>
                  <a:lnTo>
                    <a:pt x="19" y="157"/>
                  </a:lnTo>
                  <a:lnTo>
                    <a:pt x="17" y="155"/>
                  </a:lnTo>
                  <a:lnTo>
                    <a:pt x="17" y="153"/>
                  </a:lnTo>
                  <a:lnTo>
                    <a:pt x="17" y="152"/>
                  </a:lnTo>
                  <a:lnTo>
                    <a:pt x="15" y="152"/>
                  </a:lnTo>
                  <a:lnTo>
                    <a:pt x="17" y="152"/>
                  </a:lnTo>
                  <a:lnTo>
                    <a:pt x="15" y="150"/>
                  </a:lnTo>
                  <a:lnTo>
                    <a:pt x="15" y="148"/>
                  </a:lnTo>
                  <a:lnTo>
                    <a:pt x="13" y="146"/>
                  </a:lnTo>
                  <a:lnTo>
                    <a:pt x="13" y="144"/>
                  </a:lnTo>
                  <a:lnTo>
                    <a:pt x="11" y="142"/>
                  </a:lnTo>
                  <a:lnTo>
                    <a:pt x="11" y="140"/>
                  </a:lnTo>
                  <a:lnTo>
                    <a:pt x="11" y="138"/>
                  </a:lnTo>
                  <a:lnTo>
                    <a:pt x="11" y="136"/>
                  </a:lnTo>
                  <a:lnTo>
                    <a:pt x="9" y="136"/>
                  </a:lnTo>
                  <a:lnTo>
                    <a:pt x="9" y="134"/>
                  </a:lnTo>
                  <a:lnTo>
                    <a:pt x="9" y="132"/>
                  </a:lnTo>
                  <a:lnTo>
                    <a:pt x="9" y="130"/>
                  </a:lnTo>
                  <a:lnTo>
                    <a:pt x="7" y="130"/>
                  </a:lnTo>
                  <a:lnTo>
                    <a:pt x="7" y="129"/>
                  </a:lnTo>
                  <a:lnTo>
                    <a:pt x="7" y="127"/>
                  </a:lnTo>
                  <a:lnTo>
                    <a:pt x="5" y="125"/>
                  </a:lnTo>
                  <a:lnTo>
                    <a:pt x="5" y="123"/>
                  </a:lnTo>
                  <a:lnTo>
                    <a:pt x="5" y="121"/>
                  </a:lnTo>
                  <a:lnTo>
                    <a:pt x="4" y="121"/>
                  </a:lnTo>
                  <a:lnTo>
                    <a:pt x="4" y="119"/>
                  </a:lnTo>
                  <a:lnTo>
                    <a:pt x="2" y="119"/>
                  </a:lnTo>
                  <a:lnTo>
                    <a:pt x="2" y="117"/>
                  </a:lnTo>
                  <a:lnTo>
                    <a:pt x="2" y="115"/>
                  </a:lnTo>
                  <a:lnTo>
                    <a:pt x="0" y="115"/>
                  </a:lnTo>
                  <a:lnTo>
                    <a:pt x="2" y="113"/>
                  </a:lnTo>
                  <a:lnTo>
                    <a:pt x="0" y="113"/>
                  </a:lnTo>
                  <a:lnTo>
                    <a:pt x="2" y="113"/>
                  </a:lnTo>
                  <a:lnTo>
                    <a:pt x="4" y="111"/>
                  </a:lnTo>
                  <a:lnTo>
                    <a:pt x="4" y="113"/>
                  </a:lnTo>
                  <a:lnTo>
                    <a:pt x="5" y="111"/>
                  </a:lnTo>
                  <a:lnTo>
                    <a:pt x="5" y="109"/>
                  </a:lnTo>
                  <a:lnTo>
                    <a:pt x="5" y="107"/>
                  </a:lnTo>
                  <a:lnTo>
                    <a:pt x="7" y="107"/>
                  </a:lnTo>
                  <a:lnTo>
                    <a:pt x="5" y="107"/>
                  </a:lnTo>
                  <a:lnTo>
                    <a:pt x="5" y="105"/>
                  </a:lnTo>
                  <a:lnTo>
                    <a:pt x="7" y="105"/>
                  </a:lnTo>
                  <a:lnTo>
                    <a:pt x="7" y="107"/>
                  </a:lnTo>
                  <a:lnTo>
                    <a:pt x="7" y="105"/>
                  </a:lnTo>
                  <a:lnTo>
                    <a:pt x="7" y="104"/>
                  </a:lnTo>
                  <a:lnTo>
                    <a:pt x="7" y="105"/>
                  </a:lnTo>
                  <a:lnTo>
                    <a:pt x="9" y="104"/>
                  </a:lnTo>
                  <a:lnTo>
                    <a:pt x="11" y="104"/>
                  </a:lnTo>
                  <a:lnTo>
                    <a:pt x="11" y="105"/>
                  </a:lnTo>
                  <a:lnTo>
                    <a:pt x="11" y="107"/>
                  </a:lnTo>
                  <a:lnTo>
                    <a:pt x="13" y="107"/>
                  </a:lnTo>
                  <a:lnTo>
                    <a:pt x="15" y="107"/>
                  </a:lnTo>
                  <a:lnTo>
                    <a:pt x="15" y="109"/>
                  </a:lnTo>
                  <a:lnTo>
                    <a:pt x="15" y="111"/>
                  </a:lnTo>
                  <a:lnTo>
                    <a:pt x="13" y="111"/>
                  </a:lnTo>
                  <a:lnTo>
                    <a:pt x="13" y="113"/>
                  </a:lnTo>
                  <a:lnTo>
                    <a:pt x="15" y="113"/>
                  </a:lnTo>
                  <a:lnTo>
                    <a:pt x="15" y="115"/>
                  </a:lnTo>
                  <a:lnTo>
                    <a:pt x="15" y="117"/>
                  </a:lnTo>
                  <a:lnTo>
                    <a:pt x="17" y="117"/>
                  </a:lnTo>
                  <a:lnTo>
                    <a:pt x="17" y="115"/>
                  </a:lnTo>
                  <a:lnTo>
                    <a:pt x="19" y="115"/>
                  </a:lnTo>
                  <a:lnTo>
                    <a:pt x="19" y="117"/>
                  </a:lnTo>
                  <a:lnTo>
                    <a:pt x="21" y="117"/>
                  </a:lnTo>
                  <a:lnTo>
                    <a:pt x="23" y="117"/>
                  </a:lnTo>
                  <a:lnTo>
                    <a:pt x="25" y="117"/>
                  </a:lnTo>
                  <a:lnTo>
                    <a:pt x="25" y="119"/>
                  </a:lnTo>
                  <a:lnTo>
                    <a:pt x="27" y="119"/>
                  </a:lnTo>
                  <a:lnTo>
                    <a:pt x="28" y="119"/>
                  </a:lnTo>
                  <a:lnTo>
                    <a:pt x="30" y="119"/>
                  </a:lnTo>
                  <a:lnTo>
                    <a:pt x="32" y="119"/>
                  </a:lnTo>
                  <a:lnTo>
                    <a:pt x="34" y="119"/>
                  </a:lnTo>
                  <a:lnTo>
                    <a:pt x="36" y="119"/>
                  </a:lnTo>
                  <a:lnTo>
                    <a:pt x="40" y="119"/>
                  </a:lnTo>
                  <a:lnTo>
                    <a:pt x="40" y="121"/>
                  </a:lnTo>
                  <a:lnTo>
                    <a:pt x="42" y="121"/>
                  </a:lnTo>
                  <a:lnTo>
                    <a:pt x="44" y="121"/>
                  </a:lnTo>
                  <a:lnTo>
                    <a:pt x="44" y="119"/>
                  </a:lnTo>
                  <a:lnTo>
                    <a:pt x="46" y="119"/>
                  </a:lnTo>
                  <a:lnTo>
                    <a:pt x="44" y="119"/>
                  </a:lnTo>
                  <a:lnTo>
                    <a:pt x="44" y="117"/>
                  </a:lnTo>
                  <a:lnTo>
                    <a:pt x="46" y="117"/>
                  </a:lnTo>
                  <a:lnTo>
                    <a:pt x="48" y="117"/>
                  </a:lnTo>
                  <a:lnTo>
                    <a:pt x="48" y="115"/>
                  </a:lnTo>
                  <a:lnTo>
                    <a:pt x="50" y="115"/>
                  </a:lnTo>
                  <a:lnTo>
                    <a:pt x="50" y="113"/>
                  </a:lnTo>
                  <a:lnTo>
                    <a:pt x="52" y="113"/>
                  </a:lnTo>
                  <a:lnTo>
                    <a:pt x="53" y="111"/>
                  </a:lnTo>
                  <a:lnTo>
                    <a:pt x="55" y="111"/>
                  </a:lnTo>
                  <a:lnTo>
                    <a:pt x="55" y="109"/>
                  </a:lnTo>
                  <a:lnTo>
                    <a:pt x="55" y="107"/>
                  </a:lnTo>
                  <a:lnTo>
                    <a:pt x="55" y="105"/>
                  </a:lnTo>
                  <a:lnTo>
                    <a:pt x="55" y="104"/>
                  </a:lnTo>
                  <a:lnTo>
                    <a:pt x="55" y="102"/>
                  </a:lnTo>
                  <a:lnTo>
                    <a:pt x="55" y="100"/>
                  </a:lnTo>
                  <a:lnTo>
                    <a:pt x="55" y="98"/>
                  </a:lnTo>
                  <a:lnTo>
                    <a:pt x="55" y="96"/>
                  </a:lnTo>
                  <a:lnTo>
                    <a:pt x="55" y="94"/>
                  </a:lnTo>
                  <a:lnTo>
                    <a:pt x="55" y="92"/>
                  </a:lnTo>
                  <a:lnTo>
                    <a:pt x="55" y="90"/>
                  </a:lnTo>
                  <a:lnTo>
                    <a:pt x="55" y="88"/>
                  </a:lnTo>
                  <a:lnTo>
                    <a:pt x="55" y="86"/>
                  </a:lnTo>
                  <a:lnTo>
                    <a:pt x="55" y="84"/>
                  </a:lnTo>
                  <a:lnTo>
                    <a:pt x="55" y="82"/>
                  </a:lnTo>
                  <a:lnTo>
                    <a:pt x="55" y="81"/>
                  </a:lnTo>
                  <a:lnTo>
                    <a:pt x="55" y="79"/>
                  </a:lnTo>
                  <a:lnTo>
                    <a:pt x="55" y="77"/>
                  </a:lnTo>
                  <a:lnTo>
                    <a:pt x="55" y="75"/>
                  </a:lnTo>
                  <a:lnTo>
                    <a:pt x="55" y="73"/>
                  </a:lnTo>
                  <a:lnTo>
                    <a:pt x="55" y="71"/>
                  </a:lnTo>
                  <a:lnTo>
                    <a:pt x="55" y="69"/>
                  </a:lnTo>
                  <a:lnTo>
                    <a:pt x="55" y="67"/>
                  </a:lnTo>
                  <a:lnTo>
                    <a:pt x="55" y="65"/>
                  </a:lnTo>
                  <a:lnTo>
                    <a:pt x="55" y="63"/>
                  </a:lnTo>
                  <a:lnTo>
                    <a:pt x="55" y="61"/>
                  </a:lnTo>
                  <a:lnTo>
                    <a:pt x="55" y="59"/>
                  </a:lnTo>
                  <a:lnTo>
                    <a:pt x="55" y="58"/>
                  </a:lnTo>
                  <a:lnTo>
                    <a:pt x="55" y="56"/>
                  </a:lnTo>
                  <a:lnTo>
                    <a:pt x="55" y="54"/>
                  </a:lnTo>
                  <a:lnTo>
                    <a:pt x="55" y="52"/>
                  </a:lnTo>
                  <a:lnTo>
                    <a:pt x="55" y="50"/>
                  </a:lnTo>
                  <a:lnTo>
                    <a:pt x="55" y="48"/>
                  </a:lnTo>
                  <a:lnTo>
                    <a:pt x="55" y="46"/>
                  </a:lnTo>
                  <a:lnTo>
                    <a:pt x="57" y="46"/>
                  </a:lnTo>
                  <a:lnTo>
                    <a:pt x="57" y="48"/>
                  </a:lnTo>
                  <a:lnTo>
                    <a:pt x="59" y="48"/>
                  </a:lnTo>
                  <a:lnTo>
                    <a:pt x="61" y="50"/>
                  </a:lnTo>
                  <a:lnTo>
                    <a:pt x="63" y="50"/>
                  </a:lnTo>
                  <a:lnTo>
                    <a:pt x="63" y="52"/>
                  </a:lnTo>
                  <a:lnTo>
                    <a:pt x="63" y="54"/>
                  </a:lnTo>
                  <a:lnTo>
                    <a:pt x="65" y="54"/>
                  </a:lnTo>
                  <a:lnTo>
                    <a:pt x="65" y="56"/>
                  </a:lnTo>
                  <a:lnTo>
                    <a:pt x="65" y="58"/>
                  </a:lnTo>
                  <a:lnTo>
                    <a:pt x="67" y="58"/>
                  </a:lnTo>
                  <a:lnTo>
                    <a:pt x="67" y="59"/>
                  </a:lnTo>
                  <a:lnTo>
                    <a:pt x="67" y="61"/>
                  </a:lnTo>
                  <a:lnTo>
                    <a:pt x="67" y="63"/>
                  </a:lnTo>
                  <a:lnTo>
                    <a:pt x="69" y="63"/>
                  </a:lnTo>
                  <a:lnTo>
                    <a:pt x="69" y="65"/>
                  </a:lnTo>
                  <a:lnTo>
                    <a:pt x="69" y="67"/>
                  </a:lnTo>
                  <a:lnTo>
                    <a:pt x="69" y="69"/>
                  </a:lnTo>
                  <a:lnTo>
                    <a:pt x="71" y="71"/>
                  </a:lnTo>
                  <a:lnTo>
                    <a:pt x="69" y="71"/>
                  </a:lnTo>
                  <a:lnTo>
                    <a:pt x="69" y="73"/>
                  </a:lnTo>
                  <a:lnTo>
                    <a:pt x="67" y="73"/>
                  </a:lnTo>
                  <a:lnTo>
                    <a:pt x="67" y="75"/>
                  </a:lnTo>
                  <a:lnTo>
                    <a:pt x="67" y="77"/>
                  </a:lnTo>
                  <a:lnTo>
                    <a:pt x="67" y="79"/>
                  </a:lnTo>
                  <a:lnTo>
                    <a:pt x="67" y="81"/>
                  </a:lnTo>
                  <a:lnTo>
                    <a:pt x="67" y="82"/>
                  </a:lnTo>
                  <a:lnTo>
                    <a:pt x="67" y="84"/>
                  </a:lnTo>
                  <a:lnTo>
                    <a:pt x="69" y="82"/>
                  </a:lnTo>
                  <a:lnTo>
                    <a:pt x="71" y="82"/>
                  </a:lnTo>
                  <a:lnTo>
                    <a:pt x="73" y="82"/>
                  </a:lnTo>
                  <a:lnTo>
                    <a:pt x="75" y="82"/>
                  </a:lnTo>
                  <a:lnTo>
                    <a:pt x="76" y="82"/>
                  </a:lnTo>
                  <a:lnTo>
                    <a:pt x="78" y="82"/>
                  </a:lnTo>
                  <a:lnTo>
                    <a:pt x="80" y="82"/>
                  </a:lnTo>
                  <a:lnTo>
                    <a:pt x="82" y="82"/>
                  </a:lnTo>
                  <a:lnTo>
                    <a:pt x="84" y="82"/>
                  </a:lnTo>
                  <a:lnTo>
                    <a:pt x="84" y="81"/>
                  </a:lnTo>
                  <a:lnTo>
                    <a:pt x="86" y="79"/>
                  </a:lnTo>
                  <a:lnTo>
                    <a:pt x="88" y="79"/>
                  </a:lnTo>
                  <a:lnTo>
                    <a:pt x="90" y="79"/>
                  </a:lnTo>
                  <a:lnTo>
                    <a:pt x="90" y="77"/>
                  </a:lnTo>
                  <a:lnTo>
                    <a:pt x="92" y="75"/>
                  </a:lnTo>
                  <a:lnTo>
                    <a:pt x="92" y="73"/>
                  </a:lnTo>
                  <a:lnTo>
                    <a:pt x="94" y="73"/>
                  </a:lnTo>
                  <a:lnTo>
                    <a:pt x="96" y="71"/>
                  </a:lnTo>
                  <a:lnTo>
                    <a:pt x="98" y="71"/>
                  </a:lnTo>
                  <a:lnTo>
                    <a:pt x="98" y="69"/>
                  </a:lnTo>
                  <a:lnTo>
                    <a:pt x="100" y="69"/>
                  </a:lnTo>
                  <a:lnTo>
                    <a:pt x="100" y="67"/>
                  </a:lnTo>
                  <a:lnTo>
                    <a:pt x="100" y="65"/>
                  </a:lnTo>
                  <a:lnTo>
                    <a:pt x="101" y="65"/>
                  </a:lnTo>
                  <a:lnTo>
                    <a:pt x="100" y="65"/>
                  </a:lnTo>
                  <a:lnTo>
                    <a:pt x="100" y="63"/>
                  </a:lnTo>
                  <a:lnTo>
                    <a:pt x="101" y="61"/>
                  </a:lnTo>
                  <a:lnTo>
                    <a:pt x="101" y="59"/>
                  </a:lnTo>
                  <a:lnTo>
                    <a:pt x="101" y="58"/>
                  </a:lnTo>
                  <a:lnTo>
                    <a:pt x="103" y="58"/>
                  </a:lnTo>
                  <a:lnTo>
                    <a:pt x="103" y="56"/>
                  </a:lnTo>
                  <a:lnTo>
                    <a:pt x="105" y="56"/>
                  </a:lnTo>
                  <a:lnTo>
                    <a:pt x="107" y="56"/>
                  </a:lnTo>
                  <a:lnTo>
                    <a:pt x="109" y="56"/>
                  </a:lnTo>
                  <a:lnTo>
                    <a:pt x="111" y="56"/>
                  </a:lnTo>
                  <a:lnTo>
                    <a:pt x="113" y="56"/>
                  </a:lnTo>
                  <a:lnTo>
                    <a:pt x="115" y="58"/>
                  </a:lnTo>
                  <a:lnTo>
                    <a:pt x="117" y="58"/>
                  </a:lnTo>
                  <a:lnTo>
                    <a:pt x="117" y="59"/>
                  </a:lnTo>
                  <a:lnTo>
                    <a:pt x="119" y="61"/>
                  </a:lnTo>
                  <a:lnTo>
                    <a:pt x="121" y="61"/>
                  </a:lnTo>
                  <a:lnTo>
                    <a:pt x="123" y="61"/>
                  </a:lnTo>
                  <a:lnTo>
                    <a:pt x="124" y="61"/>
                  </a:lnTo>
                  <a:lnTo>
                    <a:pt x="124" y="63"/>
                  </a:lnTo>
                  <a:lnTo>
                    <a:pt x="126" y="63"/>
                  </a:lnTo>
                  <a:lnTo>
                    <a:pt x="128" y="63"/>
                  </a:lnTo>
                  <a:lnTo>
                    <a:pt x="130" y="63"/>
                  </a:lnTo>
                  <a:lnTo>
                    <a:pt x="130" y="65"/>
                  </a:lnTo>
                  <a:lnTo>
                    <a:pt x="132" y="65"/>
                  </a:lnTo>
                  <a:lnTo>
                    <a:pt x="134" y="65"/>
                  </a:lnTo>
                  <a:lnTo>
                    <a:pt x="136" y="63"/>
                  </a:lnTo>
                  <a:lnTo>
                    <a:pt x="138" y="63"/>
                  </a:lnTo>
                  <a:lnTo>
                    <a:pt x="140" y="63"/>
                  </a:lnTo>
                  <a:lnTo>
                    <a:pt x="142" y="63"/>
                  </a:lnTo>
                  <a:lnTo>
                    <a:pt x="144" y="63"/>
                  </a:lnTo>
                  <a:lnTo>
                    <a:pt x="146" y="61"/>
                  </a:lnTo>
                  <a:lnTo>
                    <a:pt x="146" y="59"/>
                  </a:lnTo>
                  <a:lnTo>
                    <a:pt x="146" y="58"/>
                  </a:lnTo>
                  <a:lnTo>
                    <a:pt x="148" y="58"/>
                  </a:lnTo>
                  <a:lnTo>
                    <a:pt x="148" y="56"/>
                  </a:lnTo>
                  <a:lnTo>
                    <a:pt x="149" y="52"/>
                  </a:lnTo>
                  <a:lnTo>
                    <a:pt x="149" y="50"/>
                  </a:lnTo>
                  <a:lnTo>
                    <a:pt x="149" y="48"/>
                  </a:lnTo>
                  <a:lnTo>
                    <a:pt x="149" y="46"/>
                  </a:lnTo>
                  <a:lnTo>
                    <a:pt x="151" y="46"/>
                  </a:lnTo>
                  <a:lnTo>
                    <a:pt x="151" y="44"/>
                  </a:lnTo>
                  <a:lnTo>
                    <a:pt x="155" y="44"/>
                  </a:lnTo>
                  <a:lnTo>
                    <a:pt x="157" y="44"/>
                  </a:lnTo>
                  <a:lnTo>
                    <a:pt x="159" y="44"/>
                  </a:lnTo>
                  <a:lnTo>
                    <a:pt x="159" y="42"/>
                  </a:lnTo>
                  <a:lnTo>
                    <a:pt x="161" y="40"/>
                  </a:lnTo>
                  <a:lnTo>
                    <a:pt x="163" y="38"/>
                  </a:lnTo>
                  <a:lnTo>
                    <a:pt x="165" y="38"/>
                  </a:lnTo>
                  <a:lnTo>
                    <a:pt x="165" y="36"/>
                  </a:lnTo>
                  <a:lnTo>
                    <a:pt x="167" y="34"/>
                  </a:lnTo>
                  <a:lnTo>
                    <a:pt x="167" y="31"/>
                  </a:lnTo>
                  <a:lnTo>
                    <a:pt x="167" y="29"/>
                  </a:lnTo>
                  <a:lnTo>
                    <a:pt x="167" y="27"/>
                  </a:lnTo>
                  <a:lnTo>
                    <a:pt x="169" y="27"/>
                  </a:lnTo>
                  <a:lnTo>
                    <a:pt x="169" y="25"/>
                  </a:lnTo>
                  <a:lnTo>
                    <a:pt x="171" y="25"/>
                  </a:lnTo>
                  <a:lnTo>
                    <a:pt x="171" y="23"/>
                  </a:lnTo>
                  <a:lnTo>
                    <a:pt x="172" y="23"/>
                  </a:lnTo>
                  <a:lnTo>
                    <a:pt x="174" y="23"/>
                  </a:lnTo>
                  <a:lnTo>
                    <a:pt x="174" y="21"/>
                  </a:lnTo>
                  <a:lnTo>
                    <a:pt x="174" y="23"/>
                  </a:lnTo>
                  <a:lnTo>
                    <a:pt x="174" y="21"/>
                  </a:lnTo>
                  <a:lnTo>
                    <a:pt x="176" y="21"/>
                  </a:lnTo>
                  <a:lnTo>
                    <a:pt x="176" y="19"/>
                  </a:lnTo>
                  <a:lnTo>
                    <a:pt x="178" y="19"/>
                  </a:lnTo>
                  <a:lnTo>
                    <a:pt x="180" y="19"/>
                  </a:lnTo>
                  <a:lnTo>
                    <a:pt x="180" y="17"/>
                  </a:lnTo>
                  <a:lnTo>
                    <a:pt x="182" y="17"/>
                  </a:lnTo>
                  <a:lnTo>
                    <a:pt x="182" y="15"/>
                  </a:lnTo>
                  <a:lnTo>
                    <a:pt x="184" y="15"/>
                  </a:lnTo>
                  <a:lnTo>
                    <a:pt x="184" y="13"/>
                  </a:lnTo>
                  <a:lnTo>
                    <a:pt x="184" y="11"/>
                  </a:lnTo>
                  <a:lnTo>
                    <a:pt x="186" y="11"/>
                  </a:lnTo>
                  <a:lnTo>
                    <a:pt x="186" y="10"/>
                  </a:lnTo>
                  <a:lnTo>
                    <a:pt x="188" y="10"/>
                  </a:lnTo>
                  <a:lnTo>
                    <a:pt x="188" y="8"/>
                  </a:lnTo>
                  <a:lnTo>
                    <a:pt x="190" y="8"/>
                  </a:lnTo>
                  <a:lnTo>
                    <a:pt x="192" y="8"/>
                  </a:lnTo>
                  <a:lnTo>
                    <a:pt x="194" y="8"/>
                  </a:lnTo>
                  <a:lnTo>
                    <a:pt x="196" y="8"/>
                  </a:lnTo>
                  <a:lnTo>
                    <a:pt x="196" y="6"/>
                  </a:lnTo>
                  <a:lnTo>
                    <a:pt x="197" y="6"/>
                  </a:lnTo>
                  <a:lnTo>
                    <a:pt x="199" y="6"/>
                  </a:lnTo>
                  <a:lnTo>
                    <a:pt x="199" y="4"/>
                  </a:lnTo>
                  <a:lnTo>
                    <a:pt x="199" y="2"/>
                  </a:lnTo>
                  <a:lnTo>
                    <a:pt x="201" y="2"/>
                  </a:lnTo>
                  <a:lnTo>
                    <a:pt x="203" y="2"/>
                  </a:lnTo>
                  <a:lnTo>
                    <a:pt x="205" y="2"/>
                  </a:lnTo>
                  <a:lnTo>
                    <a:pt x="207" y="0"/>
                  </a:lnTo>
                  <a:lnTo>
                    <a:pt x="207" y="2"/>
                  </a:lnTo>
                  <a:lnTo>
                    <a:pt x="209" y="2"/>
                  </a:lnTo>
                  <a:lnTo>
                    <a:pt x="209" y="0"/>
                  </a:lnTo>
                  <a:lnTo>
                    <a:pt x="211" y="0"/>
                  </a:lnTo>
                  <a:close/>
                  <a:moveTo>
                    <a:pt x="190" y="115"/>
                  </a:moveTo>
                  <a:lnTo>
                    <a:pt x="190" y="117"/>
                  </a:lnTo>
                  <a:lnTo>
                    <a:pt x="188" y="117"/>
                  </a:lnTo>
                  <a:lnTo>
                    <a:pt x="188" y="115"/>
                  </a:lnTo>
                  <a:lnTo>
                    <a:pt x="188" y="117"/>
                  </a:lnTo>
                  <a:lnTo>
                    <a:pt x="186" y="117"/>
                  </a:lnTo>
                  <a:lnTo>
                    <a:pt x="184" y="119"/>
                  </a:lnTo>
                  <a:lnTo>
                    <a:pt x="182" y="119"/>
                  </a:lnTo>
                  <a:lnTo>
                    <a:pt x="182" y="121"/>
                  </a:lnTo>
                  <a:lnTo>
                    <a:pt x="180" y="119"/>
                  </a:lnTo>
                  <a:lnTo>
                    <a:pt x="180" y="121"/>
                  </a:lnTo>
                  <a:lnTo>
                    <a:pt x="178" y="121"/>
                  </a:lnTo>
                  <a:lnTo>
                    <a:pt x="178" y="123"/>
                  </a:lnTo>
                  <a:lnTo>
                    <a:pt x="178" y="125"/>
                  </a:lnTo>
                  <a:lnTo>
                    <a:pt x="176" y="125"/>
                  </a:lnTo>
                  <a:lnTo>
                    <a:pt x="176" y="127"/>
                  </a:lnTo>
                  <a:lnTo>
                    <a:pt x="174" y="127"/>
                  </a:lnTo>
                  <a:lnTo>
                    <a:pt x="174" y="129"/>
                  </a:lnTo>
                  <a:lnTo>
                    <a:pt x="174" y="130"/>
                  </a:lnTo>
                  <a:lnTo>
                    <a:pt x="172" y="130"/>
                  </a:lnTo>
                  <a:lnTo>
                    <a:pt x="172" y="132"/>
                  </a:lnTo>
                  <a:lnTo>
                    <a:pt x="171" y="132"/>
                  </a:lnTo>
                  <a:lnTo>
                    <a:pt x="169" y="132"/>
                  </a:lnTo>
                  <a:lnTo>
                    <a:pt x="169" y="134"/>
                  </a:lnTo>
                  <a:lnTo>
                    <a:pt x="171" y="138"/>
                  </a:lnTo>
                  <a:lnTo>
                    <a:pt x="171" y="140"/>
                  </a:lnTo>
                  <a:lnTo>
                    <a:pt x="172" y="140"/>
                  </a:lnTo>
                  <a:lnTo>
                    <a:pt x="172" y="142"/>
                  </a:lnTo>
                  <a:lnTo>
                    <a:pt x="174" y="142"/>
                  </a:lnTo>
                  <a:lnTo>
                    <a:pt x="172" y="144"/>
                  </a:lnTo>
                  <a:lnTo>
                    <a:pt x="174" y="146"/>
                  </a:lnTo>
                  <a:lnTo>
                    <a:pt x="176" y="146"/>
                  </a:lnTo>
                  <a:lnTo>
                    <a:pt x="176" y="148"/>
                  </a:lnTo>
                  <a:lnTo>
                    <a:pt x="178" y="148"/>
                  </a:lnTo>
                  <a:lnTo>
                    <a:pt x="178" y="150"/>
                  </a:lnTo>
                  <a:lnTo>
                    <a:pt x="180" y="150"/>
                  </a:lnTo>
                  <a:lnTo>
                    <a:pt x="180" y="152"/>
                  </a:lnTo>
                  <a:lnTo>
                    <a:pt x="182" y="152"/>
                  </a:lnTo>
                  <a:lnTo>
                    <a:pt x="184" y="152"/>
                  </a:lnTo>
                  <a:lnTo>
                    <a:pt x="186" y="152"/>
                  </a:lnTo>
                  <a:lnTo>
                    <a:pt x="186" y="150"/>
                  </a:lnTo>
                  <a:lnTo>
                    <a:pt x="186" y="148"/>
                  </a:lnTo>
                  <a:lnTo>
                    <a:pt x="188" y="148"/>
                  </a:lnTo>
                  <a:lnTo>
                    <a:pt x="188" y="146"/>
                  </a:lnTo>
                  <a:lnTo>
                    <a:pt x="188" y="144"/>
                  </a:lnTo>
                  <a:lnTo>
                    <a:pt x="190" y="144"/>
                  </a:lnTo>
                  <a:lnTo>
                    <a:pt x="190" y="142"/>
                  </a:lnTo>
                  <a:lnTo>
                    <a:pt x="192" y="142"/>
                  </a:lnTo>
                  <a:lnTo>
                    <a:pt x="194" y="142"/>
                  </a:lnTo>
                  <a:lnTo>
                    <a:pt x="196" y="142"/>
                  </a:lnTo>
                  <a:lnTo>
                    <a:pt x="197" y="140"/>
                  </a:lnTo>
                  <a:lnTo>
                    <a:pt x="199" y="140"/>
                  </a:lnTo>
                  <a:lnTo>
                    <a:pt x="201" y="138"/>
                  </a:lnTo>
                  <a:lnTo>
                    <a:pt x="201" y="136"/>
                  </a:lnTo>
                  <a:lnTo>
                    <a:pt x="201" y="134"/>
                  </a:lnTo>
                  <a:lnTo>
                    <a:pt x="203" y="134"/>
                  </a:lnTo>
                  <a:lnTo>
                    <a:pt x="203" y="132"/>
                  </a:lnTo>
                  <a:lnTo>
                    <a:pt x="205" y="132"/>
                  </a:lnTo>
                  <a:lnTo>
                    <a:pt x="203" y="130"/>
                  </a:lnTo>
                  <a:lnTo>
                    <a:pt x="205" y="130"/>
                  </a:lnTo>
                  <a:lnTo>
                    <a:pt x="205" y="129"/>
                  </a:lnTo>
                  <a:lnTo>
                    <a:pt x="207" y="129"/>
                  </a:lnTo>
                  <a:lnTo>
                    <a:pt x="207" y="127"/>
                  </a:lnTo>
                  <a:lnTo>
                    <a:pt x="205" y="127"/>
                  </a:lnTo>
                  <a:lnTo>
                    <a:pt x="205" y="125"/>
                  </a:lnTo>
                  <a:lnTo>
                    <a:pt x="205" y="123"/>
                  </a:lnTo>
                  <a:lnTo>
                    <a:pt x="203" y="123"/>
                  </a:lnTo>
                  <a:lnTo>
                    <a:pt x="201" y="121"/>
                  </a:lnTo>
                  <a:lnTo>
                    <a:pt x="199" y="121"/>
                  </a:lnTo>
                  <a:lnTo>
                    <a:pt x="199" y="119"/>
                  </a:lnTo>
                  <a:lnTo>
                    <a:pt x="197" y="117"/>
                  </a:lnTo>
                  <a:lnTo>
                    <a:pt x="196" y="117"/>
                  </a:lnTo>
                  <a:lnTo>
                    <a:pt x="196" y="115"/>
                  </a:lnTo>
                  <a:lnTo>
                    <a:pt x="194" y="115"/>
                  </a:lnTo>
                  <a:lnTo>
                    <a:pt x="194" y="113"/>
                  </a:lnTo>
                  <a:lnTo>
                    <a:pt x="194" y="115"/>
                  </a:lnTo>
                  <a:lnTo>
                    <a:pt x="192" y="115"/>
                  </a:lnTo>
                  <a:lnTo>
                    <a:pt x="190" y="11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1" name="Freeform 259"/>
            <p:cNvSpPr>
              <a:spLocks/>
            </p:cNvSpPr>
            <p:nvPr/>
          </p:nvSpPr>
          <p:spPr bwMode="auto">
            <a:xfrm>
              <a:off x="5584825" y="5040313"/>
              <a:ext cx="295275" cy="255588"/>
            </a:xfrm>
            <a:custGeom>
              <a:avLst/>
              <a:gdLst>
                <a:gd name="T0" fmla="*/ 152 w 186"/>
                <a:gd name="T1" fmla="*/ 9 h 161"/>
                <a:gd name="T2" fmla="*/ 161 w 186"/>
                <a:gd name="T3" fmla="*/ 13 h 161"/>
                <a:gd name="T4" fmla="*/ 169 w 186"/>
                <a:gd name="T5" fmla="*/ 17 h 161"/>
                <a:gd name="T6" fmla="*/ 179 w 186"/>
                <a:gd name="T7" fmla="*/ 23 h 161"/>
                <a:gd name="T8" fmla="*/ 184 w 186"/>
                <a:gd name="T9" fmla="*/ 32 h 161"/>
                <a:gd name="T10" fmla="*/ 180 w 186"/>
                <a:gd name="T11" fmla="*/ 42 h 161"/>
                <a:gd name="T12" fmla="*/ 180 w 186"/>
                <a:gd name="T13" fmla="*/ 51 h 161"/>
                <a:gd name="T14" fmla="*/ 179 w 186"/>
                <a:gd name="T15" fmla="*/ 63 h 161"/>
                <a:gd name="T16" fmla="*/ 179 w 186"/>
                <a:gd name="T17" fmla="*/ 71 h 161"/>
                <a:gd name="T18" fmla="*/ 175 w 186"/>
                <a:gd name="T19" fmla="*/ 84 h 161"/>
                <a:gd name="T20" fmla="*/ 173 w 186"/>
                <a:gd name="T21" fmla="*/ 92 h 161"/>
                <a:gd name="T22" fmla="*/ 171 w 186"/>
                <a:gd name="T23" fmla="*/ 97 h 161"/>
                <a:gd name="T24" fmla="*/ 156 w 186"/>
                <a:gd name="T25" fmla="*/ 101 h 161"/>
                <a:gd name="T26" fmla="*/ 140 w 186"/>
                <a:gd name="T27" fmla="*/ 107 h 161"/>
                <a:gd name="T28" fmla="*/ 132 w 186"/>
                <a:gd name="T29" fmla="*/ 117 h 161"/>
                <a:gd name="T30" fmla="*/ 125 w 186"/>
                <a:gd name="T31" fmla="*/ 120 h 161"/>
                <a:gd name="T32" fmla="*/ 113 w 186"/>
                <a:gd name="T33" fmla="*/ 126 h 161"/>
                <a:gd name="T34" fmla="*/ 108 w 186"/>
                <a:gd name="T35" fmla="*/ 136 h 161"/>
                <a:gd name="T36" fmla="*/ 100 w 186"/>
                <a:gd name="T37" fmla="*/ 136 h 161"/>
                <a:gd name="T38" fmla="*/ 96 w 186"/>
                <a:gd name="T39" fmla="*/ 140 h 161"/>
                <a:gd name="T40" fmla="*/ 92 w 186"/>
                <a:gd name="T41" fmla="*/ 142 h 161"/>
                <a:gd name="T42" fmla="*/ 88 w 186"/>
                <a:gd name="T43" fmla="*/ 145 h 161"/>
                <a:gd name="T44" fmla="*/ 86 w 186"/>
                <a:gd name="T45" fmla="*/ 153 h 161"/>
                <a:gd name="T46" fmla="*/ 81 w 186"/>
                <a:gd name="T47" fmla="*/ 159 h 161"/>
                <a:gd name="T48" fmla="*/ 69 w 186"/>
                <a:gd name="T49" fmla="*/ 159 h 161"/>
                <a:gd name="T50" fmla="*/ 58 w 186"/>
                <a:gd name="T51" fmla="*/ 157 h 161"/>
                <a:gd name="T52" fmla="*/ 50 w 186"/>
                <a:gd name="T53" fmla="*/ 153 h 161"/>
                <a:gd name="T54" fmla="*/ 40 w 186"/>
                <a:gd name="T55" fmla="*/ 151 h 161"/>
                <a:gd name="T56" fmla="*/ 27 w 186"/>
                <a:gd name="T57" fmla="*/ 153 h 161"/>
                <a:gd name="T58" fmla="*/ 17 w 186"/>
                <a:gd name="T59" fmla="*/ 151 h 161"/>
                <a:gd name="T60" fmla="*/ 10 w 186"/>
                <a:gd name="T61" fmla="*/ 142 h 161"/>
                <a:gd name="T62" fmla="*/ 2 w 186"/>
                <a:gd name="T63" fmla="*/ 134 h 161"/>
                <a:gd name="T64" fmla="*/ 0 w 186"/>
                <a:gd name="T65" fmla="*/ 122 h 161"/>
                <a:gd name="T66" fmla="*/ 0 w 186"/>
                <a:gd name="T67" fmla="*/ 105 h 161"/>
                <a:gd name="T68" fmla="*/ 0 w 186"/>
                <a:gd name="T69" fmla="*/ 86 h 161"/>
                <a:gd name="T70" fmla="*/ 10 w 186"/>
                <a:gd name="T71" fmla="*/ 78 h 161"/>
                <a:gd name="T72" fmla="*/ 25 w 186"/>
                <a:gd name="T73" fmla="*/ 78 h 161"/>
                <a:gd name="T74" fmla="*/ 31 w 186"/>
                <a:gd name="T75" fmla="*/ 72 h 161"/>
                <a:gd name="T76" fmla="*/ 33 w 186"/>
                <a:gd name="T77" fmla="*/ 59 h 161"/>
                <a:gd name="T78" fmla="*/ 33 w 186"/>
                <a:gd name="T79" fmla="*/ 48 h 161"/>
                <a:gd name="T80" fmla="*/ 38 w 186"/>
                <a:gd name="T81" fmla="*/ 46 h 161"/>
                <a:gd name="T82" fmla="*/ 40 w 186"/>
                <a:gd name="T83" fmla="*/ 51 h 161"/>
                <a:gd name="T84" fmla="*/ 54 w 186"/>
                <a:gd name="T85" fmla="*/ 48 h 161"/>
                <a:gd name="T86" fmla="*/ 56 w 186"/>
                <a:gd name="T87" fmla="*/ 57 h 161"/>
                <a:gd name="T88" fmla="*/ 67 w 186"/>
                <a:gd name="T89" fmla="*/ 59 h 161"/>
                <a:gd name="T90" fmla="*/ 77 w 186"/>
                <a:gd name="T91" fmla="*/ 61 h 161"/>
                <a:gd name="T92" fmla="*/ 84 w 186"/>
                <a:gd name="T93" fmla="*/ 59 h 161"/>
                <a:gd name="T94" fmla="*/ 94 w 186"/>
                <a:gd name="T95" fmla="*/ 65 h 161"/>
                <a:gd name="T96" fmla="*/ 104 w 186"/>
                <a:gd name="T97" fmla="*/ 71 h 161"/>
                <a:gd name="T98" fmla="*/ 109 w 186"/>
                <a:gd name="T99" fmla="*/ 78 h 161"/>
                <a:gd name="T100" fmla="*/ 121 w 186"/>
                <a:gd name="T101" fmla="*/ 82 h 161"/>
                <a:gd name="T102" fmla="*/ 125 w 186"/>
                <a:gd name="T103" fmla="*/ 82 h 161"/>
                <a:gd name="T104" fmla="*/ 123 w 186"/>
                <a:gd name="T105" fmla="*/ 65 h 161"/>
                <a:gd name="T106" fmla="*/ 115 w 186"/>
                <a:gd name="T107" fmla="*/ 67 h 161"/>
                <a:gd name="T108" fmla="*/ 108 w 186"/>
                <a:gd name="T109" fmla="*/ 61 h 161"/>
                <a:gd name="T110" fmla="*/ 102 w 186"/>
                <a:gd name="T111" fmla="*/ 51 h 161"/>
                <a:gd name="T112" fmla="*/ 106 w 186"/>
                <a:gd name="T113" fmla="*/ 42 h 161"/>
                <a:gd name="T114" fmla="*/ 106 w 186"/>
                <a:gd name="T115" fmla="*/ 30 h 161"/>
                <a:gd name="T116" fmla="*/ 104 w 186"/>
                <a:gd name="T117" fmla="*/ 19 h 161"/>
                <a:gd name="T118" fmla="*/ 109 w 186"/>
                <a:gd name="T119" fmla="*/ 15 h 161"/>
                <a:gd name="T120" fmla="*/ 109 w 186"/>
                <a:gd name="T121" fmla="*/ 5 h 161"/>
                <a:gd name="T122" fmla="*/ 136 w 186"/>
                <a:gd name="T123" fmla="*/ 0 h 161"/>
                <a:gd name="T124" fmla="*/ 144 w 186"/>
                <a:gd name="T125" fmla="*/ 9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6" h="161">
                  <a:moveTo>
                    <a:pt x="146" y="5"/>
                  </a:moveTo>
                  <a:lnTo>
                    <a:pt x="148" y="5"/>
                  </a:lnTo>
                  <a:lnTo>
                    <a:pt x="148" y="7"/>
                  </a:lnTo>
                  <a:lnTo>
                    <a:pt x="150" y="7"/>
                  </a:lnTo>
                  <a:lnTo>
                    <a:pt x="150" y="5"/>
                  </a:lnTo>
                  <a:lnTo>
                    <a:pt x="150" y="7"/>
                  </a:lnTo>
                  <a:lnTo>
                    <a:pt x="152" y="7"/>
                  </a:lnTo>
                  <a:lnTo>
                    <a:pt x="152" y="9"/>
                  </a:lnTo>
                  <a:lnTo>
                    <a:pt x="154" y="11"/>
                  </a:lnTo>
                  <a:lnTo>
                    <a:pt x="156" y="11"/>
                  </a:lnTo>
                  <a:lnTo>
                    <a:pt x="159" y="11"/>
                  </a:lnTo>
                  <a:lnTo>
                    <a:pt x="157" y="13"/>
                  </a:lnTo>
                  <a:lnTo>
                    <a:pt x="159" y="13"/>
                  </a:lnTo>
                  <a:lnTo>
                    <a:pt x="159" y="15"/>
                  </a:lnTo>
                  <a:lnTo>
                    <a:pt x="159" y="13"/>
                  </a:lnTo>
                  <a:lnTo>
                    <a:pt x="161" y="13"/>
                  </a:lnTo>
                  <a:lnTo>
                    <a:pt x="161" y="15"/>
                  </a:lnTo>
                  <a:lnTo>
                    <a:pt x="161" y="13"/>
                  </a:lnTo>
                  <a:lnTo>
                    <a:pt x="161" y="15"/>
                  </a:lnTo>
                  <a:lnTo>
                    <a:pt x="163" y="15"/>
                  </a:lnTo>
                  <a:lnTo>
                    <a:pt x="165" y="15"/>
                  </a:lnTo>
                  <a:lnTo>
                    <a:pt x="167" y="15"/>
                  </a:lnTo>
                  <a:lnTo>
                    <a:pt x="167" y="17"/>
                  </a:lnTo>
                  <a:lnTo>
                    <a:pt x="169" y="17"/>
                  </a:lnTo>
                  <a:lnTo>
                    <a:pt x="171" y="17"/>
                  </a:lnTo>
                  <a:lnTo>
                    <a:pt x="171" y="19"/>
                  </a:lnTo>
                  <a:lnTo>
                    <a:pt x="173" y="19"/>
                  </a:lnTo>
                  <a:lnTo>
                    <a:pt x="175" y="19"/>
                  </a:lnTo>
                  <a:lnTo>
                    <a:pt x="175" y="21"/>
                  </a:lnTo>
                  <a:lnTo>
                    <a:pt x="175" y="23"/>
                  </a:lnTo>
                  <a:lnTo>
                    <a:pt x="177" y="23"/>
                  </a:lnTo>
                  <a:lnTo>
                    <a:pt x="179" y="23"/>
                  </a:lnTo>
                  <a:lnTo>
                    <a:pt x="179" y="25"/>
                  </a:lnTo>
                  <a:lnTo>
                    <a:pt x="180" y="25"/>
                  </a:lnTo>
                  <a:lnTo>
                    <a:pt x="180" y="26"/>
                  </a:lnTo>
                  <a:lnTo>
                    <a:pt x="180" y="28"/>
                  </a:lnTo>
                  <a:lnTo>
                    <a:pt x="180" y="30"/>
                  </a:lnTo>
                  <a:lnTo>
                    <a:pt x="182" y="30"/>
                  </a:lnTo>
                  <a:lnTo>
                    <a:pt x="182" y="32"/>
                  </a:lnTo>
                  <a:lnTo>
                    <a:pt x="184" y="32"/>
                  </a:lnTo>
                  <a:lnTo>
                    <a:pt x="184" y="34"/>
                  </a:lnTo>
                  <a:lnTo>
                    <a:pt x="184" y="36"/>
                  </a:lnTo>
                  <a:lnTo>
                    <a:pt x="186" y="38"/>
                  </a:lnTo>
                  <a:lnTo>
                    <a:pt x="186" y="40"/>
                  </a:lnTo>
                  <a:lnTo>
                    <a:pt x="184" y="40"/>
                  </a:lnTo>
                  <a:lnTo>
                    <a:pt x="184" y="42"/>
                  </a:lnTo>
                  <a:lnTo>
                    <a:pt x="182" y="42"/>
                  </a:lnTo>
                  <a:lnTo>
                    <a:pt x="180" y="42"/>
                  </a:lnTo>
                  <a:lnTo>
                    <a:pt x="180" y="44"/>
                  </a:lnTo>
                  <a:lnTo>
                    <a:pt x="179" y="44"/>
                  </a:lnTo>
                  <a:lnTo>
                    <a:pt x="180" y="44"/>
                  </a:lnTo>
                  <a:lnTo>
                    <a:pt x="180" y="46"/>
                  </a:lnTo>
                  <a:lnTo>
                    <a:pt x="180" y="48"/>
                  </a:lnTo>
                  <a:lnTo>
                    <a:pt x="182" y="48"/>
                  </a:lnTo>
                  <a:lnTo>
                    <a:pt x="180" y="49"/>
                  </a:lnTo>
                  <a:lnTo>
                    <a:pt x="180" y="51"/>
                  </a:lnTo>
                  <a:lnTo>
                    <a:pt x="179" y="51"/>
                  </a:lnTo>
                  <a:lnTo>
                    <a:pt x="179" y="53"/>
                  </a:lnTo>
                  <a:lnTo>
                    <a:pt x="179" y="55"/>
                  </a:lnTo>
                  <a:lnTo>
                    <a:pt x="180" y="55"/>
                  </a:lnTo>
                  <a:lnTo>
                    <a:pt x="180" y="57"/>
                  </a:lnTo>
                  <a:lnTo>
                    <a:pt x="180" y="59"/>
                  </a:lnTo>
                  <a:lnTo>
                    <a:pt x="180" y="61"/>
                  </a:lnTo>
                  <a:lnTo>
                    <a:pt x="179" y="63"/>
                  </a:lnTo>
                  <a:lnTo>
                    <a:pt x="179" y="65"/>
                  </a:lnTo>
                  <a:lnTo>
                    <a:pt x="180" y="65"/>
                  </a:lnTo>
                  <a:lnTo>
                    <a:pt x="180" y="67"/>
                  </a:lnTo>
                  <a:lnTo>
                    <a:pt x="182" y="67"/>
                  </a:lnTo>
                  <a:lnTo>
                    <a:pt x="184" y="67"/>
                  </a:lnTo>
                  <a:lnTo>
                    <a:pt x="182" y="69"/>
                  </a:lnTo>
                  <a:lnTo>
                    <a:pt x="180" y="71"/>
                  </a:lnTo>
                  <a:lnTo>
                    <a:pt x="179" y="71"/>
                  </a:lnTo>
                  <a:lnTo>
                    <a:pt x="177" y="71"/>
                  </a:lnTo>
                  <a:lnTo>
                    <a:pt x="175" y="72"/>
                  </a:lnTo>
                  <a:lnTo>
                    <a:pt x="175" y="74"/>
                  </a:lnTo>
                  <a:lnTo>
                    <a:pt x="175" y="76"/>
                  </a:lnTo>
                  <a:lnTo>
                    <a:pt x="175" y="78"/>
                  </a:lnTo>
                  <a:lnTo>
                    <a:pt x="175" y="80"/>
                  </a:lnTo>
                  <a:lnTo>
                    <a:pt x="175" y="82"/>
                  </a:lnTo>
                  <a:lnTo>
                    <a:pt x="175" y="84"/>
                  </a:lnTo>
                  <a:lnTo>
                    <a:pt x="173" y="84"/>
                  </a:lnTo>
                  <a:lnTo>
                    <a:pt x="173" y="86"/>
                  </a:lnTo>
                  <a:lnTo>
                    <a:pt x="171" y="86"/>
                  </a:lnTo>
                  <a:lnTo>
                    <a:pt x="171" y="88"/>
                  </a:lnTo>
                  <a:lnTo>
                    <a:pt x="173" y="90"/>
                  </a:lnTo>
                  <a:lnTo>
                    <a:pt x="171" y="90"/>
                  </a:lnTo>
                  <a:lnTo>
                    <a:pt x="173" y="90"/>
                  </a:lnTo>
                  <a:lnTo>
                    <a:pt x="173" y="92"/>
                  </a:lnTo>
                  <a:lnTo>
                    <a:pt x="175" y="92"/>
                  </a:lnTo>
                  <a:lnTo>
                    <a:pt x="175" y="94"/>
                  </a:lnTo>
                  <a:lnTo>
                    <a:pt x="175" y="96"/>
                  </a:lnTo>
                  <a:lnTo>
                    <a:pt x="177" y="94"/>
                  </a:lnTo>
                  <a:lnTo>
                    <a:pt x="179" y="94"/>
                  </a:lnTo>
                  <a:lnTo>
                    <a:pt x="177" y="96"/>
                  </a:lnTo>
                  <a:lnTo>
                    <a:pt x="175" y="96"/>
                  </a:lnTo>
                  <a:lnTo>
                    <a:pt x="171" y="97"/>
                  </a:lnTo>
                  <a:lnTo>
                    <a:pt x="169" y="97"/>
                  </a:lnTo>
                  <a:lnTo>
                    <a:pt x="167" y="99"/>
                  </a:lnTo>
                  <a:lnTo>
                    <a:pt x="165" y="99"/>
                  </a:lnTo>
                  <a:lnTo>
                    <a:pt x="163" y="99"/>
                  </a:lnTo>
                  <a:lnTo>
                    <a:pt x="161" y="99"/>
                  </a:lnTo>
                  <a:lnTo>
                    <a:pt x="159" y="101"/>
                  </a:lnTo>
                  <a:lnTo>
                    <a:pt x="157" y="101"/>
                  </a:lnTo>
                  <a:lnTo>
                    <a:pt x="156" y="101"/>
                  </a:lnTo>
                  <a:lnTo>
                    <a:pt x="154" y="103"/>
                  </a:lnTo>
                  <a:lnTo>
                    <a:pt x="152" y="103"/>
                  </a:lnTo>
                  <a:lnTo>
                    <a:pt x="150" y="105"/>
                  </a:lnTo>
                  <a:lnTo>
                    <a:pt x="148" y="105"/>
                  </a:lnTo>
                  <a:lnTo>
                    <a:pt x="146" y="105"/>
                  </a:lnTo>
                  <a:lnTo>
                    <a:pt x="144" y="105"/>
                  </a:lnTo>
                  <a:lnTo>
                    <a:pt x="142" y="107"/>
                  </a:lnTo>
                  <a:lnTo>
                    <a:pt x="140" y="107"/>
                  </a:lnTo>
                  <a:lnTo>
                    <a:pt x="138" y="107"/>
                  </a:lnTo>
                  <a:lnTo>
                    <a:pt x="136" y="107"/>
                  </a:lnTo>
                  <a:lnTo>
                    <a:pt x="134" y="109"/>
                  </a:lnTo>
                  <a:lnTo>
                    <a:pt x="132" y="111"/>
                  </a:lnTo>
                  <a:lnTo>
                    <a:pt x="131" y="111"/>
                  </a:lnTo>
                  <a:lnTo>
                    <a:pt x="131" y="113"/>
                  </a:lnTo>
                  <a:lnTo>
                    <a:pt x="132" y="115"/>
                  </a:lnTo>
                  <a:lnTo>
                    <a:pt x="132" y="117"/>
                  </a:lnTo>
                  <a:lnTo>
                    <a:pt x="134" y="117"/>
                  </a:lnTo>
                  <a:lnTo>
                    <a:pt x="134" y="119"/>
                  </a:lnTo>
                  <a:lnTo>
                    <a:pt x="134" y="120"/>
                  </a:lnTo>
                  <a:lnTo>
                    <a:pt x="132" y="120"/>
                  </a:lnTo>
                  <a:lnTo>
                    <a:pt x="131" y="120"/>
                  </a:lnTo>
                  <a:lnTo>
                    <a:pt x="129" y="120"/>
                  </a:lnTo>
                  <a:lnTo>
                    <a:pt x="127" y="120"/>
                  </a:lnTo>
                  <a:lnTo>
                    <a:pt x="125" y="120"/>
                  </a:lnTo>
                  <a:lnTo>
                    <a:pt x="123" y="120"/>
                  </a:lnTo>
                  <a:lnTo>
                    <a:pt x="123" y="122"/>
                  </a:lnTo>
                  <a:lnTo>
                    <a:pt x="121" y="120"/>
                  </a:lnTo>
                  <a:lnTo>
                    <a:pt x="121" y="122"/>
                  </a:lnTo>
                  <a:lnTo>
                    <a:pt x="119" y="122"/>
                  </a:lnTo>
                  <a:lnTo>
                    <a:pt x="115" y="124"/>
                  </a:lnTo>
                  <a:lnTo>
                    <a:pt x="113" y="124"/>
                  </a:lnTo>
                  <a:lnTo>
                    <a:pt x="113" y="126"/>
                  </a:lnTo>
                  <a:lnTo>
                    <a:pt x="111" y="126"/>
                  </a:lnTo>
                  <a:lnTo>
                    <a:pt x="109" y="126"/>
                  </a:lnTo>
                  <a:lnTo>
                    <a:pt x="109" y="128"/>
                  </a:lnTo>
                  <a:lnTo>
                    <a:pt x="109" y="130"/>
                  </a:lnTo>
                  <a:lnTo>
                    <a:pt x="109" y="132"/>
                  </a:lnTo>
                  <a:lnTo>
                    <a:pt x="109" y="134"/>
                  </a:lnTo>
                  <a:lnTo>
                    <a:pt x="109" y="136"/>
                  </a:lnTo>
                  <a:lnTo>
                    <a:pt x="108" y="136"/>
                  </a:lnTo>
                  <a:lnTo>
                    <a:pt x="106" y="136"/>
                  </a:lnTo>
                  <a:lnTo>
                    <a:pt x="104" y="136"/>
                  </a:lnTo>
                  <a:lnTo>
                    <a:pt x="106" y="136"/>
                  </a:lnTo>
                  <a:lnTo>
                    <a:pt x="104" y="136"/>
                  </a:lnTo>
                  <a:lnTo>
                    <a:pt x="102" y="136"/>
                  </a:lnTo>
                  <a:lnTo>
                    <a:pt x="102" y="138"/>
                  </a:lnTo>
                  <a:lnTo>
                    <a:pt x="102" y="136"/>
                  </a:lnTo>
                  <a:lnTo>
                    <a:pt x="100" y="136"/>
                  </a:lnTo>
                  <a:lnTo>
                    <a:pt x="102" y="136"/>
                  </a:lnTo>
                  <a:lnTo>
                    <a:pt x="102" y="138"/>
                  </a:lnTo>
                  <a:lnTo>
                    <a:pt x="100" y="138"/>
                  </a:lnTo>
                  <a:lnTo>
                    <a:pt x="98" y="138"/>
                  </a:lnTo>
                  <a:lnTo>
                    <a:pt x="100" y="138"/>
                  </a:lnTo>
                  <a:lnTo>
                    <a:pt x="98" y="138"/>
                  </a:lnTo>
                  <a:lnTo>
                    <a:pt x="98" y="140"/>
                  </a:lnTo>
                  <a:lnTo>
                    <a:pt x="96" y="140"/>
                  </a:lnTo>
                  <a:lnTo>
                    <a:pt x="98" y="140"/>
                  </a:lnTo>
                  <a:lnTo>
                    <a:pt x="96" y="142"/>
                  </a:lnTo>
                  <a:lnTo>
                    <a:pt x="96" y="140"/>
                  </a:lnTo>
                  <a:lnTo>
                    <a:pt x="94" y="140"/>
                  </a:lnTo>
                  <a:lnTo>
                    <a:pt x="92" y="140"/>
                  </a:lnTo>
                  <a:lnTo>
                    <a:pt x="92" y="142"/>
                  </a:lnTo>
                  <a:lnTo>
                    <a:pt x="94" y="142"/>
                  </a:lnTo>
                  <a:lnTo>
                    <a:pt x="92" y="142"/>
                  </a:lnTo>
                  <a:lnTo>
                    <a:pt x="90" y="144"/>
                  </a:lnTo>
                  <a:lnTo>
                    <a:pt x="92" y="144"/>
                  </a:lnTo>
                  <a:lnTo>
                    <a:pt x="90" y="144"/>
                  </a:lnTo>
                  <a:lnTo>
                    <a:pt x="92" y="145"/>
                  </a:lnTo>
                  <a:lnTo>
                    <a:pt x="90" y="145"/>
                  </a:lnTo>
                  <a:lnTo>
                    <a:pt x="90" y="144"/>
                  </a:lnTo>
                  <a:lnTo>
                    <a:pt x="90" y="145"/>
                  </a:lnTo>
                  <a:lnTo>
                    <a:pt x="88" y="145"/>
                  </a:lnTo>
                  <a:lnTo>
                    <a:pt x="88" y="147"/>
                  </a:lnTo>
                  <a:lnTo>
                    <a:pt x="86" y="147"/>
                  </a:lnTo>
                  <a:lnTo>
                    <a:pt x="86" y="149"/>
                  </a:lnTo>
                  <a:lnTo>
                    <a:pt x="84" y="151"/>
                  </a:lnTo>
                  <a:lnTo>
                    <a:pt x="86" y="151"/>
                  </a:lnTo>
                  <a:lnTo>
                    <a:pt x="86" y="153"/>
                  </a:lnTo>
                  <a:lnTo>
                    <a:pt x="84" y="153"/>
                  </a:lnTo>
                  <a:lnTo>
                    <a:pt x="86" y="153"/>
                  </a:lnTo>
                  <a:lnTo>
                    <a:pt x="84" y="153"/>
                  </a:lnTo>
                  <a:lnTo>
                    <a:pt x="84" y="155"/>
                  </a:lnTo>
                  <a:lnTo>
                    <a:pt x="83" y="155"/>
                  </a:lnTo>
                  <a:lnTo>
                    <a:pt x="81" y="157"/>
                  </a:lnTo>
                  <a:lnTo>
                    <a:pt x="83" y="157"/>
                  </a:lnTo>
                  <a:lnTo>
                    <a:pt x="81" y="157"/>
                  </a:lnTo>
                  <a:lnTo>
                    <a:pt x="83" y="157"/>
                  </a:lnTo>
                  <a:lnTo>
                    <a:pt x="81" y="159"/>
                  </a:lnTo>
                  <a:lnTo>
                    <a:pt x="79" y="159"/>
                  </a:lnTo>
                  <a:lnTo>
                    <a:pt x="79" y="161"/>
                  </a:lnTo>
                  <a:lnTo>
                    <a:pt x="77" y="161"/>
                  </a:lnTo>
                  <a:lnTo>
                    <a:pt x="75" y="161"/>
                  </a:lnTo>
                  <a:lnTo>
                    <a:pt x="73" y="161"/>
                  </a:lnTo>
                  <a:lnTo>
                    <a:pt x="71" y="161"/>
                  </a:lnTo>
                  <a:lnTo>
                    <a:pt x="71" y="159"/>
                  </a:lnTo>
                  <a:lnTo>
                    <a:pt x="69" y="159"/>
                  </a:lnTo>
                  <a:lnTo>
                    <a:pt x="67" y="159"/>
                  </a:lnTo>
                  <a:lnTo>
                    <a:pt x="65" y="159"/>
                  </a:lnTo>
                  <a:lnTo>
                    <a:pt x="65" y="161"/>
                  </a:lnTo>
                  <a:lnTo>
                    <a:pt x="65" y="159"/>
                  </a:lnTo>
                  <a:lnTo>
                    <a:pt x="63" y="161"/>
                  </a:lnTo>
                  <a:lnTo>
                    <a:pt x="61" y="159"/>
                  </a:lnTo>
                  <a:lnTo>
                    <a:pt x="60" y="157"/>
                  </a:lnTo>
                  <a:lnTo>
                    <a:pt x="58" y="157"/>
                  </a:lnTo>
                  <a:lnTo>
                    <a:pt x="56" y="157"/>
                  </a:lnTo>
                  <a:lnTo>
                    <a:pt x="56" y="159"/>
                  </a:lnTo>
                  <a:lnTo>
                    <a:pt x="56" y="157"/>
                  </a:lnTo>
                  <a:lnTo>
                    <a:pt x="54" y="157"/>
                  </a:lnTo>
                  <a:lnTo>
                    <a:pt x="52" y="157"/>
                  </a:lnTo>
                  <a:lnTo>
                    <a:pt x="52" y="155"/>
                  </a:lnTo>
                  <a:lnTo>
                    <a:pt x="50" y="155"/>
                  </a:lnTo>
                  <a:lnTo>
                    <a:pt x="50" y="153"/>
                  </a:lnTo>
                  <a:lnTo>
                    <a:pt x="48" y="153"/>
                  </a:lnTo>
                  <a:lnTo>
                    <a:pt x="46" y="153"/>
                  </a:lnTo>
                  <a:lnTo>
                    <a:pt x="44" y="153"/>
                  </a:lnTo>
                  <a:lnTo>
                    <a:pt x="44" y="151"/>
                  </a:lnTo>
                  <a:lnTo>
                    <a:pt x="42" y="151"/>
                  </a:lnTo>
                  <a:lnTo>
                    <a:pt x="42" y="153"/>
                  </a:lnTo>
                  <a:lnTo>
                    <a:pt x="40" y="153"/>
                  </a:lnTo>
                  <a:lnTo>
                    <a:pt x="40" y="151"/>
                  </a:lnTo>
                  <a:lnTo>
                    <a:pt x="38" y="151"/>
                  </a:lnTo>
                  <a:lnTo>
                    <a:pt x="36" y="151"/>
                  </a:lnTo>
                  <a:lnTo>
                    <a:pt x="35" y="151"/>
                  </a:lnTo>
                  <a:lnTo>
                    <a:pt x="33" y="151"/>
                  </a:lnTo>
                  <a:lnTo>
                    <a:pt x="33" y="153"/>
                  </a:lnTo>
                  <a:lnTo>
                    <a:pt x="31" y="153"/>
                  </a:lnTo>
                  <a:lnTo>
                    <a:pt x="29" y="153"/>
                  </a:lnTo>
                  <a:lnTo>
                    <a:pt x="27" y="153"/>
                  </a:lnTo>
                  <a:lnTo>
                    <a:pt x="25" y="153"/>
                  </a:lnTo>
                  <a:lnTo>
                    <a:pt x="23" y="153"/>
                  </a:lnTo>
                  <a:lnTo>
                    <a:pt x="23" y="155"/>
                  </a:lnTo>
                  <a:lnTo>
                    <a:pt x="23" y="153"/>
                  </a:lnTo>
                  <a:lnTo>
                    <a:pt x="21" y="153"/>
                  </a:lnTo>
                  <a:lnTo>
                    <a:pt x="19" y="153"/>
                  </a:lnTo>
                  <a:lnTo>
                    <a:pt x="19" y="151"/>
                  </a:lnTo>
                  <a:lnTo>
                    <a:pt x="17" y="151"/>
                  </a:lnTo>
                  <a:lnTo>
                    <a:pt x="17" y="149"/>
                  </a:lnTo>
                  <a:lnTo>
                    <a:pt x="15" y="149"/>
                  </a:lnTo>
                  <a:lnTo>
                    <a:pt x="15" y="147"/>
                  </a:lnTo>
                  <a:lnTo>
                    <a:pt x="13" y="147"/>
                  </a:lnTo>
                  <a:lnTo>
                    <a:pt x="12" y="145"/>
                  </a:lnTo>
                  <a:lnTo>
                    <a:pt x="12" y="144"/>
                  </a:lnTo>
                  <a:lnTo>
                    <a:pt x="10" y="144"/>
                  </a:lnTo>
                  <a:lnTo>
                    <a:pt x="10" y="142"/>
                  </a:lnTo>
                  <a:lnTo>
                    <a:pt x="8" y="142"/>
                  </a:lnTo>
                  <a:lnTo>
                    <a:pt x="8" y="140"/>
                  </a:lnTo>
                  <a:lnTo>
                    <a:pt x="6" y="140"/>
                  </a:lnTo>
                  <a:lnTo>
                    <a:pt x="6" y="138"/>
                  </a:lnTo>
                  <a:lnTo>
                    <a:pt x="4" y="138"/>
                  </a:lnTo>
                  <a:lnTo>
                    <a:pt x="2" y="138"/>
                  </a:lnTo>
                  <a:lnTo>
                    <a:pt x="2" y="136"/>
                  </a:lnTo>
                  <a:lnTo>
                    <a:pt x="2" y="134"/>
                  </a:lnTo>
                  <a:lnTo>
                    <a:pt x="2" y="132"/>
                  </a:lnTo>
                  <a:lnTo>
                    <a:pt x="0" y="132"/>
                  </a:lnTo>
                  <a:lnTo>
                    <a:pt x="2" y="132"/>
                  </a:lnTo>
                  <a:lnTo>
                    <a:pt x="0" y="130"/>
                  </a:lnTo>
                  <a:lnTo>
                    <a:pt x="0" y="128"/>
                  </a:lnTo>
                  <a:lnTo>
                    <a:pt x="0" y="126"/>
                  </a:lnTo>
                  <a:lnTo>
                    <a:pt x="0" y="124"/>
                  </a:lnTo>
                  <a:lnTo>
                    <a:pt x="0" y="122"/>
                  </a:lnTo>
                  <a:lnTo>
                    <a:pt x="0" y="120"/>
                  </a:lnTo>
                  <a:lnTo>
                    <a:pt x="0" y="119"/>
                  </a:lnTo>
                  <a:lnTo>
                    <a:pt x="0" y="117"/>
                  </a:lnTo>
                  <a:lnTo>
                    <a:pt x="0" y="115"/>
                  </a:lnTo>
                  <a:lnTo>
                    <a:pt x="0" y="113"/>
                  </a:lnTo>
                  <a:lnTo>
                    <a:pt x="0" y="109"/>
                  </a:lnTo>
                  <a:lnTo>
                    <a:pt x="0" y="107"/>
                  </a:lnTo>
                  <a:lnTo>
                    <a:pt x="0" y="105"/>
                  </a:lnTo>
                  <a:lnTo>
                    <a:pt x="0" y="103"/>
                  </a:lnTo>
                  <a:lnTo>
                    <a:pt x="0" y="99"/>
                  </a:lnTo>
                  <a:lnTo>
                    <a:pt x="0" y="97"/>
                  </a:lnTo>
                  <a:lnTo>
                    <a:pt x="0" y="96"/>
                  </a:lnTo>
                  <a:lnTo>
                    <a:pt x="0" y="92"/>
                  </a:lnTo>
                  <a:lnTo>
                    <a:pt x="0" y="90"/>
                  </a:lnTo>
                  <a:lnTo>
                    <a:pt x="0" y="88"/>
                  </a:lnTo>
                  <a:lnTo>
                    <a:pt x="0" y="86"/>
                  </a:lnTo>
                  <a:lnTo>
                    <a:pt x="0" y="82"/>
                  </a:lnTo>
                  <a:lnTo>
                    <a:pt x="0" y="80"/>
                  </a:lnTo>
                  <a:lnTo>
                    <a:pt x="0" y="78"/>
                  </a:lnTo>
                  <a:lnTo>
                    <a:pt x="2" y="78"/>
                  </a:lnTo>
                  <a:lnTo>
                    <a:pt x="4" y="78"/>
                  </a:lnTo>
                  <a:lnTo>
                    <a:pt x="6" y="78"/>
                  </a:lnTo>
                  <a:lnTo>
                    <a:pt x="8" y="78"/>
                  </a:lnTo>
                  <a:lnTo>
                    <a:pt x="10" y="78"/>
                  </a:lnTo>
                  <a:lnTo>
                    <a:pt x="12" y="78"/>
                  </a:lnTo>
                  <a:lnTo>
                    <a:pt x="13" y="78"/>
                  </a:lnTo>
                  <a:lnTo>
                    <a:pt x="15" y="78"/>
                  </a:lnTo>
                  <a:lnTo>
                    <a:pt x="17" y="78"/>
                  </a:lnTo>
                  <a:lnTo>
                    <a:pt x="19" y="78"/>
                  </a:lnTo>
                  <a:lnTo>
                    <a:pt x="21" y="78"/>
                  </a:lnTo>
                  <a:lnTo>
                    <a:pt x="23" y="78"/>
                  </a:lnTo>
                  <a:lnTo>
                    <a:pt x="25" y="78"/>
                  </a:lnTo>
                  <a:lnTo>
                    <a:pt x="27" y="78"/>
                  </a:lnTo>
                  <a:lnTo>
                    <a:pt x="29" y="78"/>
                  </a:lnTo>
                  <a:lnTo>
                    <a:pt x="31" y="78"/>
                  </a:lnTo>
                  <a:lnTo>
                    <a:pt x="33" y="78"/>
                  </a:lnTo>
                  <a:lnTo>
                    <a:pt x="33" y="76"/>
                  </a:lnTo>
                  <a:lnTo>
                    <a:pt x="31" y="76"/>
                  </a:lnTo>
                  <a:lnTo>
                    <a:pt x="31" y="74"/>
                  </a:lnTo>
                  <a:lnTo>
                    <a:pt x="31" y="72"/>
                  </a:lnTo>
                  <a:lnTo>
                    <a:pt x="31" y="71"/>
                  </a:lnTo>
                  <a:lnTo>
                    <a:pt x="33" y="69"/>
                  </a:lnTo>
                  <a:lnTo>
                    <a:pt x="33" y="67"/>
                  </a:lnTo>
                  <a:lnTo>
                    <a:pt x="33" y="65"/>
                  </a:lnTo>
                  <a:lnTo>
                    <a:pt x="31" y="65"/>
                  </a:lnTo>
                  <a:lnTo>
                    <a:pt x="31" y="61"/>
                  </a:lnTo>
                  <a:lnTo>
                    <a:pt x="31" y="59"/>
                  </a:lnTo>
                  <a:lnTo>
                    <a:pt x="33" y="59"/>
                  </a:lnTo>
                  <a:lnTo>
                    <a:pt x="33" y="57"/>
                  </a:lnTo>
                  <a:lnTo>
                    <a:pt x="31" y="57"/>
                  </a:lnTo>
                  <a:lnTo>
                    <a:pt x="31" y="55"/>
                  </a:lnTo>
                  <a:lnTo>
                    <a:pt x="33" y="55"/>
                  </a:lnTo>
                  <a:lnTo>
                    <a:pt x="33" y="53"/>
                  </a:lnTo>
                  <a:lnTo>
                    <a:pt x="33" y="51"/>
                  </a:lnTo>
                  <a:lnTo>
                    <a:pt x="33" y="49"/>
                  </a:lnTo>
                  <a:lnTo>
                    <a:pt x="33" y="48"/>
                  </a:lnTo>
                  <a:lnTo>
                    <a:pt x="33" y="46"/>
                  </a:lnTo>
                  <a:lnTo>
                    <a:pt x="33" y="44"/>
                  </a:lnTo>
                  <a:lnTo>
                    <a:pt x="31" y="44"/>
                  </a:lnTo>
                  <a:lnTo>
                    <a:pt x="33" y="44"/>
                  </a:lnTo>
                  <a:lnTo>
                    <a:pt x="35" y="44"/>
                  </a:lnTo>
                  <a:lnTo>
                    <a:pt x="35" y="46"/>
                  </a:lnTo>
                  <a:lnTo>
                    <a:pt x="36" y="46"/>
                  </a:lnTo>
                  <a:lnTo>
                    <a:pt x="38" y="46"/>
                  </a:lnTo>
                  <a:lnTo>
                    <a:pt x="38" y="48"/>
                  </a:lnTo>
                  <a:lnTo>
                    <a:pt x="38" y="49"/>
                  </a:lnTo>
                  <a:lnTo>
                    <a:pt x="38" y="51"/>
                  </a:lnTo>
                  <a:lnTo>
                    <a:pt x="36" y="51"/>
                  </a:lnTo>
                  <a:lnTo>
                    <a:pt x="38" y="51"/>
                  </a:lnTo>
                  <a:lnTo>
                    <a:pt x="38" y="53"/>
                  </a:lnTo>
                  <a:lnTo>
                    <a:pt x="40" y="53"/>
                  </a:lnTo>
                  <a:lnTo>
                    <a:pt x="40" y="51"/>
                  </a:lnTo>
                  <a:lnTo>
                    <a:pt x="42" y="51"/>
                  </a:lnTo>
                  <a:lnTo>
                    <a:pt x="44" y="51"/>
                  </a:lnTo>
                  <a:lnTo>
                    <a:pt x="46" y="49"/>
                  </a:lnTo>
                  <a:lnTo>
                    <a:pt x="48" y="49"/>
                  </a:lnTo>
                  <a:lnTo>
                    <a:pt x="50" y="49"/>
                  </a:lnTo>
                  <a:lnTo>
                    <a:pt x="52" y="49"/>
                  </a:lnTo>
                  <a:lnTo>
                    <a:pt x="52" y="48"/>
                  </a:lnTo>
                  <a:lnTo>
                    <a:pt x="54" y="48"/>
                  </a:lnTo>
                  <a:lnTo>
                    <a:pt x="54" y="49"/>
                  </a:lnTo>
                  <a:lnTo>
                    <a:pt x="52" y="49"/>
                  </a:lnTo>
                  <a:lnTo>
                    <a:pt x="54" y="49"/>
                  </a:lnTo>
                  <a:lnTo>
                    <a:pt x="54" y="51"/>
                  </a:lnTo>
                  <a:lnTo>
                    <a:pt x="52" y="51"/>
                  </a:lnTo>
                  <a:lnTo>
                    <a:pt x="54" y="53"/>
                  </a:lnTo>
                  <a:lnTo>
                    <a:pt x="54" y="55"/>
                  </a:lnTo>
                  <a:lnTo>
                    <a:pt x="56" y="57"/>
                  </a:lnTo>
                  <a:lnTo>
                    <a:pt x="58" y="57"/>
                  </a:lnTo>
                  <a:lnTo>
                    <a:pt x="60" y="57"/>
                  </a:lnTo>
                  <a:lnTo>
                    <a:pt x="60" y="59"/>
                  </a:lnTo>
                  <a:lnTo>
                    <a:pt x="61" y="59"/>
                  </a:lnTo>
                  <a:lnTo>
                    <a:pt x="61" y="57"/>
                  </a:lnTo>
                  <a:lnTo>
                    <a:pt x="61" y="59"/>
                  </a:lnTo>
                  <a:lnTo>
                    <a:pt x="63" y="59"/>
                  </a:lnTo>
                  <a:lnTo>
                    <a:pt x="67" y="59"/>
                  </a:lnTo>
                  <a:lnTo>
                    <a:pt x="67" y="61"/>
                  </a:lnTo>
                  <a:lnTo>
                    <a:pt x="69" y="61"/>
                  </a:lnTo>
                  <a:lnTo>
                    <a:pt x="69" y="59"/>
                  </a:lnTo>
                  <a:lnTo>
                    <a:pt x="71" y="59"/>
                  </a:lnTo>
                  <a:lnTo>
                    <a:pt x="71" y="61"/>
                  </a:lnTo>
                  <a:lnTo>
                    <a:pt x="73" y="61"/>
                  </a:lnTo>
                  <a:lnTo>
                    <a:pt x="75" y="61"/>
                  </a:lnTo>
                  <a:lnTo>
                    <a:pt x="77" y="61"/>
                  </a:lnTo>
                  <a:lnTo>
                    <a:pt x="79" y="61"/>
                  </a:lnTo>
                  <a:lnTo>
                    <a:pt x="79" y="59"/>
                  </a:lnTo>
                  <a:lnTo>
                    <a:pt x="79" y="57"/>
                  </a:lnTo>
                  <a:lnTo>
                    <a:pt x="81" y="57"/>
                  </a:lnTo>
                  <a:lnTo>
                    <a:pt x="81" y="55"/>
                  </a:lnTo>
                  <a:lnTo>
                    <a:pt x="83" y="55"/>
                  </a:lnTo>
                  <a:lnTo>
                    <a:pt x="83" y="57"/>
                  </a:lnTo>
                  <a:lnTo>
                    <a:pt x="84" y="59"/>
                  </a:lnTo>
                  <a:lnTo>
                    <a:pt x="86" y="61"/>
                  </a:lnTo>
                  <a:lnTo>
                    <a:pt x="88" y="63"/>
                  </a:lnTo>
                  <a:lnTo>
                    <a:pt x="88" y="65"/>
                  </a:lnTo>
                  <a:lnTo>
                    <a:pt x="90" y="65"/>
                  </a:lnTo>
                  <a:lnTo>
                    <a:pt x="90" y="67"/>
                  </a:lnTo>
                  <a:lnTo>
                    <a:pt x="92" y="67"/>
                  </a:lnTo>
                  <a:lnTo>
                    <a:pt x="92" y="65"/>
                  </a:lnTo>
                  <a:lnTo>
                    <a:pt x="94" y="65"/>
                  </a:lnTo>
                  <a:lnTo>
                    <a:pt x="94" y="67"/>
                  </a:lnTo>
                  <a:lnTo>
                    <a:pt x="96" y="67"/>
                  </a:lnTo>
                  <a:lnTo>
                    <a:pt x="98" y="67"/>
                  </a:lnTo>
                  <a:lnTo>
                    <a:pt x="98" y="69"/>
                  </a:lnTo>
                  <a:lnTo>
                    <a:pt x="100" y="69"/>
                  </a:lnTo>
                  <a:lnTo>
                    <a:pt x="102" y="69"/>
                  </a:lnTo>
                  <a:lnTo>
                    <a:pt x="102" y="71"/>
                  </a:lnTo>
                  <a:lnTo>
                    <a:pt x="104" y="71"/>
                  </a:lnTo>
                  <a:lnTo>
                    <a:pt x="104" y="72"/>
                  </a:lnTo>
                  <a:lnTo>
                    <a:pt x="104" y="74"/>
                  </a:lnTo>
                  <a:lnTo>
                    <a:pt x="104" y="76"/>
                  </a:lnTo>
                  <a:lnTo>
                    <a:pt x="106" y="76"/>
                  </a:lnTo>
                  <a:lnTo>
                    <a:pt x="106" y="74"/>
                  </a:lnTo>
                  <a:lnTo>
                    <a:pt x="108" y="76"/>
                  </a:lnTo>
                  <a:lnTo>
                    <a:pt x="108" y="78"/>
                  </a:lnTo>
                  <a:lnTo>
                    <a:pt x="109" y="78"/>
                  </a:lnTo>
                  <a:lnTo>
                    <a:pt x="109" y="80"/>
                  </a:lnTo>
                  <a:lnTo>
                    <a:pt x="111" y="82"/>
                  </a:lnTo>
                  <a:lnTo>
                    <a:pt x="111" y="84"/>
                  </a:lnTo>
                  <a:lnTo>
                    <a:pt x="113" y="84"/>
                  </a:lnTo>
                  <a:lnTo>
                    <a:pt x="115" y="84"/>
                  </a:lnTo>
                  <a:lnTo>
                    <a:pt x="117" y="84"/>
                  </a:lnTo>
                  <a:lnTo>
                    <a:pt x="119" y="82"/>
                  </a:lnTo>
                  <a:lnTo>
                    <a:pt x="121" y="82"/>
                  </a:lnTo>
                  <a:lnTo>
                    <a:pt x="123" y="82"/>
                  </a:lnTo>
                  <a:lnTo>
                    <a:pt x="121" y="82"/>
                  </a:lnTo>
                  <a:lnTo>
                    <a:pt x="121" y="84"/>
                  </a:lnTo>
                  <a:lnTo>
                    <a:pt x="123" y="84"/>
                  </a:lnTo>
                  <a:lnTo>
                    <a:pt x="123" y="86"/>
                  </a:lnTo>
                  <a:lnTo>
                    <a:pt x="125" y="86"/>
                  </a:lnTo>
                  <a:lnTo>
                    <a:pt x="125" y="84"/>
                  </a:lnTo>
                  <a:lnTo>
                    <a:pt x="125" y="82"/>
                  </a:lnTo>
                  <a:lnTo>
                    <a:pt x="125" y="80"/>
                  </a:lnTo>
                  <a:lnTo>
                    <a:pt x="125" y="78"/>
                  </a:lnTo>
                  <a:lnTo>
                    <a:pt x="125" y="76"/>
                  </a:lnTo>
                  <a:lnTo>
                    <a:pt x="125" y="72"/>
                  </a:lnTo>
                  <a:lnTo>
                    <a:pt x="125" y="71"/>
                  </a:lnTo>
                  <a:lnTo>
                    <a:pt x="125" y="67"/>
                  </a:lnTo>
                  <a:lnTo>
                    <a:pt x="125" y="65"/>
                  </a:lnTo>
                  <a:lnTo>
                    <a:pt x="123" y="65"/>
                  </a:lnTo>
                  <a:lnTo>
                    <a:pt x="121" y="65"/>
                  </a:lnTo>
                  <a:lnTo>
                    <a:pt x="119" y="65"/>
                  </a:lnTo>
                  <a:lnTo>
                    <a:pt x="119" y="67"/>
                  </a:lnTo>
                  <a:lnTo>
                    <a:pt x="119" y="69"/>
                  </a:lnTo>
                  <a:lnTo>
                    <a:pt x="121" y="69"/>
                  </a:lnTo>
                  <a:lnTo>
                    <a:pt x="119" y="69"/>
                  </a:lnTo>
                  <a:lnTo>
                    <a:pt x="117" y="69"/>
                  </a:lnTo>
                  <a:lnTo>
                    <a:pt x="115" y="67"/>
                  </a:lnTo>
                  <a:lnTo>
                    <a:pt x="113" y="67"/>
                  </a:lnTo>
                  <a:lnTo>
                    <a:pt x="113" y="69"/>
                  </a:lnTo>
                  <a:lnTo>
                    <a:pt x="113" y="67"/>
                  </a:lnTo>
                  <a:lnTo>
                    <a:pt x="111" y="67"/>
                  </a:lnTo>
                  <a:lnTo>
                    <a:pt x="111" y="65"/>
                  </a:lnTo>
                  <a:lnTo>
                    <a:pt x="109" y="63"/>
                  </a:lnTo>
                  <a:lnTo>
                    <a:pt x="108" y="63"/>
                  </a:lnTo>
                  <a:lnTo>
                    <a:pt x="108" y="61"/>
                  </a:lnTo>
                  <a:lnTo>
                    <a:pt x="106" y="61"/>
                  </a:lnTo>
                  <a:lnTo>
                    <a:pt x="106" y="59"/>
                  </a:lnTo>
                  <a:lnTo>
                    <a:pt x="104" y="59"/>
                  </a:lnTo>
                  <a:lnTo>
                    <a:pt x="104" y="57"/>
                  </a:lnTo>
                  <a:lnTo>
                    <a:pt x="102" y="57"/>
                  </a:lnTo>
                  <a:lnTo>
                    <a:pt x="102" y="55"/>
                  </a:lnTo>
                  <a:lnTo>
                    <a:pt x="102" y="53"/>
                  </a:lnTo>
                  <a:lnTo>
                    <a:pt x="102" y="51"/>
                  </a:lnTo>
                  <a:lnTo>
                    <a:pt x="104" y="51"/>
                  </a:lnTo>
                  <a:lnTo>
                    <a:pt x="102" y="49"/>
                  </a:lnTo>
                  <a:lnTo>
                    <a:pt x="104" y="49"/>
                  </a:lnTo>
                  <a:lnTo>
                    <a:pt x="104" y="48"/>
                  </a:lnTo>
                  <a:lnTo>
                    <a:pt x="104" y="46"/>
                  </a:lnTo>
                  <a:lnTo>
                    <a:pt x="104" y="44"/>
                  </a:lnTo>
                  <a:lnTo>
                    <a:pt x="104" y="42"/>
                  </a:lnTo>
                  <a:lnTo>
                    <a:pt x="106" y="42"/>
                  </a:lnTo>
                  <a:lnTo>
                    <a:pt x="106" y="40"/>
                  </a:lnTo>
                  <a:lnTo>
                    <a:pt x="108" y="40"/>
                  </a:lnTo>
                  <a:lnTo>
                    <a:pt x="106" y="40"/>
                  </a:lnTo>
                  <a:lnTo>
                    <a:pt x="106" y="38"/>
                  </a:lnTo>
                  <a:lnTo>
                    <a:pt x="106" y="36"/>
                  </a:lnTo>
                  <a:lnTo>
                    <a:pt x="106" y="34"/>
                  </a:lnTo>
                  <a:lnTo>
                    <a:pt x="106" y="32"/>
                  </a:lnTo>
                  <a:lnTo>
                    <a:pt x="106" y="30"/>
                  </a:lnTo>
                  <a:lnTo>
                    <a:pt x="106" y="28"/>
                  </a:lnTo>
                  <a:lnTo>
                    <a:pt x="106" y="26"/>
                  </a:lnTo>
                  <a:lnTo>
                    <a:pt x="108" y="26"/>
                  </a:lnTo>
                  <a:lnTo>
                    <a:pt x="106" y="25"/>
                  </a:lnTo>
                  <a:lnTo>
                    <a:pt x="106" y="23"/>
                  </a:lnTo>
                  <a:lnTo>
                    <a:pt x="106" y="21"/>
                  </a:lnTo>
                  <a:lnTo>
                    <a:pt x="104" y="21"/>
                  </a:lnTo>
                  <a:lnTo>
                    <a:pt x="104" y="19"/>
                  </a:lnTo>
                  <a:lnTo>
                    <a:pt x="104" y="21"/>
                  </a:lnTo>
                  <a:lnTo>
                    <a:pt x="104" y="19"/>
                  </a:lnTo>
                  <a:lnTo>
                    <a:pt x="106" y="19"/>
                  </a:lnTo>
                  <a:lnTo>
                    <a:pt x="108" y="21"/>
                  </a:lnTo>
                  <a:lnTo>
                    <a:pt x="108" y="19"/>
                  </a:lnTo>
                  <a:lnTo>
                    <a:pt x="108" y="17"/>
                  </a:lnTo>
                  <a:lnTo>
                    <a:pt x="109" y="17"/>
                  </a:lnTo>
                  <a:lnTo>
                    <a:pt x="109" y="15"/>
                  </a:lnTo>
                  <a:lnTo>
                    <a:pt x="109" y="13"/>
                  </a:lnTo>
                  <a:lnTo>
                    <a:pt x="111" y="13"/>
                  </a:lnTo>
                  <a:lnTo>
                    <a:pt x="113" y="11"/>
                  </a:lnTo>
                  <a:lnTo>
                    <a:pt x="113" y="9"/>
                  </a:lnTo>
                  <a:lnTo>
                    <a:pt x="113" y="7"/>
                  </a:lnTo>
                  <a:lnTo>
                    <a:pt x="113" y="5"/>
                  </a:lnTo>
                  <a:lnTo>
                    <a:pt x="111" y="5"/>
                  </a:lnTo>
                  <a:lnTo>
                    <a:pt x="109" y="5"/>
                  </a:lnTo>
                  <a:lnTo>
                    <a:pt x="111" y="3"/>
                  </a:lnTo>
                  <a:lnTo>
                    <a:pt x="115" y="3"/>
                  </a:lnTo>
                  <a:lnTo>
                    <a:pt x="117" y="3"/>
                  </a:lnTo>
                  <a:lnTo>
                    <a:pt x="121" y="3"/>
                  </a:lnTo>
                  <a:lnTo>
                    <a:pt x="125" y="1"/>
                  </a:lnTo>
                  <a:lnTo>
                    <a:pt x="129" y="1"/>
                  </a:lnTo>
                  <a:lnTo>
                    <a:pt x="132" y="1"/>
                  </a:lnTo>
                  <a:lnTo>
                    <a:pt x="136" y="0"/>
                  </a:lnTo>
                  <a:lnTo>
                    <a:pt x="136" y="1"/>
                  </a:lnTo>
                  <a:lnTo>
                    <a:pt x="134" y="3"/>
                  </a:lnTo>
                  <a:lnTo>
                    <a:pt x="134" y="5"/>
                  </a:lnTo>
                  <a:lnTo>
                    <a:pt x="136" y="5"/>
                  </a:lnTo>
                  <a:lnTo>
                    <a:pt x="138" y="5"/>
                  </a:lnTo>
                  <a:lnTo>
                    <a:pt x="140" y="5"/>
                  </a:lnTo>
                  <a:lnTo>
                    <a:pt x="142" y="7"/>
                  </a:lnTo>
                  <a:lnTo>
                    <a:pt x="144" y="9"/>
                  </a:lnTo>
                  <a:lnTo>
                    <a:pt x="146" y="9"/>
                  </a:lnTo>
                  <a:lnTo>
                    <a:pt x="146" y="7"/>
                  </a:lnTo>
                  <a:lnTo>
                    <a:pt x="146" y="9"/>
                  </a:lnTo>
                  <a:lnTo>
                    <a:pt x="146" y="7"/>
                  </a:lnTo>
                  <a:lnTo>
                    <a:pt x="146" y="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2" name="Freeform 260"/>
            <p:cNvSpPr>
              <a:spLocks/>
            </p:cNvSpPr>
            <p:nvPr/>
          </p:nvSpPr>
          <p:spPr bwMode="auto">
            <a:xfrm>
              <a:off x="5667375" y="5230813"/>
              <a:ext cx="198438" cy="184150"/>
            </a:xfrm>
            <a:custGeom>
              <a:avLst/>
              <a:gdLst>
                <a:gd name="T0" fmla="*/ 84 w 125"/>
                <a:gd name="T1" fmla="*/ 6 h 116"/>
                <a:gd name="T2" fmla="*/ 92 w 125"/>
                <a:gd name="T3" fmla="*/ 6 h 116"/>
                <a:gd name="T4" fmla="*/ 100 w 125"/>
                <a:gd name="T5" fmla="*/ 10 h 116"/>
                <a:gd name="T6" fmla="*/ 105 w 125"/>
                <a:gd name="T7" fmla="*/ 14 h 116"/>
                <a:gd name="T8" fmla="*/ 119 w 125"/>
                <a:gd name="T9" fmla="*/ 18 h 116"/>
                <a:gd name="T10" fmla="*/ 123 w 125"/>
                <a:gd name="T11" fmla="*/ 20 h 116"/>
                <a:gd name="T12" fmla="*/ 121 w 125"/>
                <a:gd name="T13" fmla="*/ 24 h 116"/>
                <a:gd name="T14" fmla="*/ 123 w 125"/>
                <a:gd name="T15" fmla="*/ 29 h 116"/>
                <a:gd name="T16" fmla="*/ 123 w 125"/>
                <a:gd name="T17" fmla="*/ 35 h 116"/>
                <a:gd name="T18" fmla="*/ 123 w 125"/>
                <a:gd name="T19" fmla="*/ 45 h 116"/>
                <a:gd name="T20" fmla="*/ 121 w 125"/>
                <a:gd name="T21" fmla="*/ 50 h 116"/>
                <a:gd name="T22" fmla="*/ 119 w 125"/>
                <a:gd name="T23" fmla="*/ 58 h 116"/>
                <a:gd name="T24" fmla="*/ 121 w 125"/>
                <a:gd name="T25" fmla="*/ 66 h 116"/>
                <a:gd name="T26" fmla="*/ 123 w 125"/>
                <a:gd name="T27" fmla="*/ 70 h 116"/>
                <a:gd name="T28" fmla="*/ 121 w 125"/>
                <a:gd name="T29" fmla="*/ 75 h 116"/>
                <a:gd name="T30" fmla="*/ 117 w 125"/>
                <a:gd name="T31" fmla="*/ 83 h 116"/>
                <a:gd name="T32" fmla="*/ 115 w 125"/>
                <a:gd name="T33" fmla="*/ 91 h 116"/>
                <a:gd name="T34" fmla="*/ 111 w 125"/>
                <a:gd name="T35" fmla="*/ 98 h 116"/>
                <a:gd name="T36" fmla="*/ 105 w 125"/>
                <a:gd name="T37" fmla="*/ 104 h 116"/>
                <a:gd name="T38" fmla="*/ 100 w 125"/>
                <a:gd name="T39" fmla="*/ 112 h 116"/>
                <a:gd name="T40" fmla="*/ 92 w 125"/>
                <a:gd name="T41" fmla="*/ 114 h 116"/>
                <a:gd name="T42" fmla="*/ 82 w 125"/>
                <a:gd name="T43" fmla="*/ 114 h 116"/>
                <a:gd name="T44" fmla="*/ 75 w 125"/>
                <a:gd name="T45" fmla="*/ 112 h 116"/>
                <a:gd name="T46" fmla="*/ 69 w 125"/>
                <a:gd name="T47" fmla="*/ 112 h 116"/>
                <a:gd name="T48" fmla="*/ 61 w 125"/>
                <a:gd name="T49" fmla="*/ 110 h 116"/>
                <a:gd name="T50" fmla="*/ 61 w 125"/>
                <a:gd name="T51" fmla="*/ 104 h 116"/>
                <a:gd name="T52" fmla="*/ 52 w 125"/>
                <a:gd name="T53" fmla="*/ 102 h 116"/>
                <a:gd name="T54" fmla="*/ 44 w 125"/>
                <a:gd name="T55" fmla="*/ 100 h 116"/>
                <a:gd name="T56" fmla="*/ 42 w 125"/>
                <a:gd name="T57" fmla="*/ 98 h 116"/>
                <a:gd name="T58" fmla="*/ 38 w 125"/>
                <a:gd name="T59" fmla="*/ 93 h 116"/>
                <a:gd name="T60" fmla="*/ 38 w 125"/>
                <a:gd name="T61" fmla="*/ 83 h 116"/>
                <a:gd name="T62" fmla="*/ 32 w 125"/>
                <a:gd name="T63" fmla="*/ 83 h 116"/>
                <a:gd name="T64" fmla="*/ 29 w 125"/>
                <a:gd name="T65" fmla="*/ 73 h 116"/>
                <a:gd name="T66" fmla="*/ 21 w 125"/>
                <a:gd name="T67" fmla="*/ 72 h 116"/>
                <a:gd name="T68" fmla="*/ 17 w 125"/>
                <a:gd name="T69" fmla="*/ 66 h 116"/>
                <a:gd name="T70" fmla="*/ 11 w 125"/>
                <a:gd name="T71" fmla="*/ 58 h 116"/>
                <a:gd name="T72" fmla="*/ 6 w 125"/>
                <a:gd name="T73" fmla="*/ 48 h 116"/>
                <a:gd name="T74" fmla="*/ 0 w 125"/>
                <a:gd name="T75" fmla="*/ 39 h 116"/>
                <a:gd name="T76" fmla="*/ 4 w 125"/>
                <a:gd name="T77" fmla="*/ 37 h 116"/>
                <a:gd name="T78" fmla="*/ 13 w 125"/>
                <a:gd name="T79" fmla="*/ 39 h 116"/>
                <a:gd name="T80" fmla="*/ 19 w 125"/>
                <a:gd name="T81" fmla="*/ 39 h 116"/>
                <a:gd name="T82" fmla="*/ 27 w 125"/>
                <a:gd name="T83" fmla="*/ 41 h 116"/>
                <a:gd name="T84" fmla="*/ 29 w 125"/>
                <a:gd name="T85" fmla="*/ 41 h 116"/>
                <a:gd name="T86" fmla="*/ 31 w 125"/>
                <a:gd name="T87" fmla="*/ 37 h 116"/>
                <a:gd name="T88" fmla="*/ 34 w 125"/>
                <a:gd name="T89" fmla="*/ 31 h 116"/>
                <a:gd name="T90" fmla="*/ 38 w 125"/>
                <a:gd name="T91" fmla="*/ 27 h 116"/>
                <a:gd name="T92" fmla="*/ 42 w 125"/>
                <a:gd name="T93" fmla="*/ 25 h 116"/>
                <a:gd name="T94" fmla="*/ 44 w 125"/>
                <a:gd name="T95" fmla="*/ 24 h 116"/>
                <a:gd name="T96" fmla="*/ 48 w 125"/>
                <a:gd name="T97" fmla="*/ 22 h 116"/>
                <a:gd name="T98" fmla="*/ 52 w 125"/>
                <a:gd name="T99" fmla="*/ 20 h 116"/>
                <a:gd name="T100" fmla="*/ 57 w 125"/>
                <a:gd name="T101" fmla="*/ 20 h 116"/>
                <a:gd name="T102" fmla="*/ 57 w 125"/>
                <a:gd name="T103" fmla="*/ 16 h 116"/>
                <a:gd name="T104" fmla="*/ 57 w 125"/>
                <a:gd name="T105" fmla="*/ 10 h 116"/>
                <a:gd name="T106" fmla="*/ 61 w 125"/>
                <a:gd name="T107" fmla="*/ 4 h 116"/>
                <a:gd name="T108" fmla="*/ 71 w 125"/>
                <a:gd name="T109" fmla="*/ 2 h 116"/>
                <a:gd name="T110" fmla="*/ 79 w 125"/>
                <a:gd name="T11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5" h="116">
                  <a:moveTo>
                    <a:pt x="82" y="0"/>
                  </a:moveTo>
                  <a:lnTo>
                    <a:pt x="82" y="2"/>
                  </a:lnTo>
                  <a:lnTo>
                    <a:pt x="82" y="4"/>
                  </a:lnTo>
                  <a:lnTo>
                    <a:pt x="82" y="6"/>
                  </a:lnTo>
                  <a:lnTo>
                    <a:pt x="84" y="6"/>
                  </a:lnTo>
                  <a:lnTo>
                    <a:pt x="88" y="6"/>
                  </a:lnTo>
                  <a:lnTo>
                    <a:pt x="90" y="6"/>
                  </a:lnTo>
                  <a:lnTo>
                    <a:pt x="90" y="8"/>
                  </a:lnTo>
                  <a:lnTo>
                    <a:pt x="92" y="8"/>
                  </a:lnTo>
                  <a:lnTo>
                    <a:pt x="92" y="6"/>
                  </a:lnTo>
                  <a:lnTo>
                    <a:pt x="94" y="6"/>
                  </a:lnTo>
                  <a:lnTo>
                    <a:pt x="96" y="8"/>
                  </a:lnTo>
                  <a:lnTo>
                    <a:pt x="98" y="8"/>
                  </a:lnTo>
                  <a:lnTo>
                    <a:pt x="98" y="10"/>
                  </a:lnTo>
                  <a:lnTo>
                    <a:pt x="100" y="10"/>
                  </a:lnTo>
                  <a:lnTo>
                    <a:pt x="102" y="10"/>
                  </a:lnTo>
                  <a:lnTo>
                    <a:pt x="104" y="10"/>
                  </a:lnTo>
                  <a:lnTo>
                    <a:pt x="104" y="12"/>
                  </a:lnTo>
                  <a:lnTo>
                    <a:pt x="105" y="12"/>
                  </a:lnTo>
                  <a:lnTo>
                    <a:pt x="105" y="14"/>
                  </a:lnTo>
                  <a:lnTo>
                    <a:pt x="107" y="14"/>
                  </a:lnTo>
                  <a:lnTo>
                    <a:pt x="111" y="14"/>
                  </a:lnTo>
                  <a:lnTo>
                    <a:pt x="113" y="16"/>
                  </a:lnTo>
                  <a:lnTo>
                    <a:pt x="117" y="16"/>
                  </a:lnTo>
                  <a:lnTo>
                    <a:pt x="119" y="18"/>
                  </a:lnTo>
                  <a:lnTo>
                    <a:pt x="119" y="20"/>
                  </a:lnTo>
                  <a:lnTo>
                    <a:pt x="119" y="18"/>
                  </a:lnTo>
                  <a:lnTo>
                    <a:pt x="121" y="18"/>
                  </a:lnTo>
                  <a:lnTo>
                    <a:pt x="121" y="20"/>
                  </a:lnTo>
                  <a:lnTo>
                    <a:pt x="123" y="20"/>
                  </a:lnTo>
                  <a:lnTo>
                    <a:pt x="123" y="18"/>
                  </a:lnTo>
                  <a:lnTo>
                    <a:pt x="123" y="20"/>
                  </a:lnTo>
                  <a:lnTo>
                    <a:pt x="123" y="22"/>
                  </a:lnTo>
                  <a:lnTo>
                    <a:pt x="121" y="22"/>
                  </a:lnTo>
                  <a:lnTo>
                    <a:pt x="121" y="24"/>
                  </a:lnTo>
                  <a:lnTo>
                    <a:pt x="123" y="25"/>
                  </a:lnTo>
                  <a:lnTo>
                    <a:pt x="123" y="27"/>
                  </a:lnTo>
                  <a:lnTo>
                    <a:pt x="123" y="29"/>
                  </a:lnTo>
                  <a:lnTo>
                    <a:pt x="125" y="29"/>
                  </a:lnTo>
                  <a:lnTo>
                    <a:pt x="123" y="29"/>
                  </a:lnTo>
                  <a:lnTo>
                    <a:pt x="123" y="31"/>
                  </a:lnTo>
                  <a:lnTo>
                    <a:pt x="123" y="33"/>
                  </a:lnTo>
                  <a:lnTo>
                    <a:pt x="125" y="33"/>
                  </a:lnTo>
                  <a:lnTo>
                    <a:pt x="125" y="35"/>
                  </a:lnTo>
                  <a:lnTo>
                    <a:pt x="123" y="35"/>
                  </a:lnTo>
                  <a:lnTo>
                    <a:pt x="123" y="37"/>
                  </a:lnTo>
                  <a:lnTo>
                    <a:pt x="123" y="39"/>
                  </a:lnTo>
                  <a:lnTo>
                    <a:pt x="123" y="41"/>
                  </a:lnTo>
                  <a:lnTo>
                    <a:pt x="123" y="43"/>
                  </a:lnTo>
                  <a:lnTo>
                    <a:pt x="123" y="45"/>
                  </a:lnTo>
                  <a:lnTo>
                    <a:pt x="125" y="47"/>
                  </a:lnTo>
                  <a:lnTo>
                    <a:pt x="123" y="47"/>
                  </a:lnTo>
                  <a:lnTo>
                    <a:pt x="123" y="48"/>
                  </a:lnTo>
                  <a:lnTo>
                    <a:pt x="121" y="48"/>
                  </a:lnTo>
                  <a:lnTo>
                    <a:pt x="121" y="50"/>
                  </a:lnTo>
                  <a:lnTo>
                    <a:pt x="123" y="52"/>
                  </a:lnTo>
                  <a:lnTo>
                    <a:pt x="121" y="54"/>
                  </a:lnTo>
                  <a:lnTo>
                    <a:pt x="119" y="54"/>
                  </a:lnTo>
                  <a:lnTo>
                    <a:pt x="119" y="56"/>
                  </a:lnTo>
                  <a:lnTo>
                    <a:pt x="119" y="58"/>
                  </a:lnTo>
                  <a:lnTo>
                    <a:pt x="121" y="58"/>
                  </a:lnTo>
                  <a:lnTo>
                    <a:pt x="121" y="62"/>
                  </a:lnTo>
                  <a:lnTo>
                    <a:pt x="119" y="64"/>
                  </a:lnTo>
                  <a:lnTo>
                    <a:pt x="119" y="66"/>
                  </a:lnTo>
                  <a:lnTo>
                    <a:pt x="121" y="66"/>
                  </a:lnTo>
                  <a:lnTo>
                    <a:pt x="121" y="68"/>
                  </a:lnTo>
                  <a:lnTo>
                    <a:pt x="121" y="70"/>
                  </a:lnTo>
                  <a:lnTo>
                    <a:pt x="121" y="68"/>
                  </a:lnTo>
                  <a:lnTo>
                    <a:pt x="123" y="68"/>
                  </a:lnTo>
                  <a:lnTo>
                    <a:pt x="123" y="70"/>
                  </a:lnTo>
                  <a:lnTo>
                    <a:pt x="125" y="70"/>
                  </a:lnTo>
                  <a:lnTo>
                    <a:pt x="125" y="72"/>
                  </a:lnTo>
                  <a:lnTo>
                    <a:pt x="123" y="73"/>
                  </a:lnTo>
                  <a:lnTo>
                    <a:pt x="123" y="75"/>
                  </a:lnTo>
                  <a:lnTo>
                    <a:pt x="121" y="75"/>
                  </a:lnTo>
                  <a:lnTo>
                    <a:pt x="121" y="77"/>
                  </a:lnTo>
                  <a:lnTo>
                    <a:pt x="121" y="79"/>
                  </a:lnTo>
                  <a:lnTo>
                    <a:pt x="119" y="81"/>
                  </a:lnTo>
                  <a:lnTo>
                    <a:pt x="119" y="83"/>
                  </a:lnTo>
                  <a:lnTo>
                    <a:pt x="117" y="83"/>
                  </a:lnTo>
                  <a:lnTo>
                    <a:pt x="115" y="83"/>
                  </a:lnTo>
                  <a:lnTo>
                    <a:pt x="115" y="85"/>
                  </a:lnTo>
                  <a:lnTo>
                    <a:pt x="115" y="87"/>
                  </a:lnTo>
                  <a:lnTo>
                    <a:pt x="115" y="89"/>
                  </a:lnTo>
                  <a:lnTo>
                    <a:pt x="115" y="91"/>
                  </a:lnTo>
                  <a:lnTo>
                    <a:pt x="113" y="93"/>
                  </a:lnTo>
                  <a:lnTo>
                    <a:pt x="113" y="95"/>
                  </a:lnTo>
                  <a:lnTo>
                    <a:pt x="115" y="96"/>
                  </a:lnTo>
                  <a:lnTo>
                    <a:pt x="113" y="96"/>
                  </a:lnTo>
                  <a:lnTo>
                    <a:pt x="111" y="98"/>
                  </a:lnTo>
                  <a:lnTo>
                    <a:pt x="109" y="100"/>
                  </a:lnTo>
                  <a:lnTo>
                    <a:pt x="109" y="102"/>
                  </a:lnTo>
                  <a:lnTo>
                    <a:pt x="107" y="102"/>
                  </a:lnTo>
                  <a:lnTo>
                    <a:pt x="107" y="104"/>
                  </a:lnTo>
                  <a:lnTo>
                    <a:pt x="105" y="104"/>
                  </a:lnTo>
                  <a:lnTo>
                    <a:pt x="105" y="106"/>
                  </a:lnTo>
                  <a:lnTo>
                    <a:pt x="104" y="106"/>
                  </a:lnTo>
                  <a:lnTo>
                    <a:pt x="104" y="108"/>
                  </a:lnTo>
                  <a:lnTo>
                    <a:pt x="102" y="110"/>
                  </a:lnTo>
                  <a:lnTo>
                    <a:pt x="100" y="112"/>
                  </a:lnTo>
                  <a:lnTo>
                    <a:pt x="98" y="114"/>
                  </a:lnTo>
                  <a:lnTo>
                    <a:pt x="96" y="116"/>
                  </a:lnTo>
                  <a:lnTo>
                    <a:pt x="96" y="114"/>
                  </a:lnTo>
                  <a:lnTo>
                    <a:pt x="94" y="114"/>
                  </a:lnTo>
                  <a:lnTo>
                    <a:pt x="92" y="114"/>
                  </a:lnTo>
                  <a:lnTo>
                    <a:pt x="90" y="114"/>
                  </a:lnTo>
                  <a:lnTo>
                    <a:pt x="88" y="114"/>
                  </a:lnTo>
                  <a:lnTo>
                    <a:pt x="86" y="114"/>
                  </a:lnTo>
                  <a:lnTo>
                    <a:pt x="84" y="114"/>
                  </a:lnTo>
                  <a:lnTo>
                    <a:pt x="82" y="114"/>
                  </a:lnTo>
                  <a:lnTo>
                    <a:pt x="80" y="114"/>
                  </a:lnTo>
                  <a:lnTo>
                    <a:pt x="79" y="114"/>
                  </a:lnTo>
                  <a:lnTo>
                    <a:pt x="77" y="114"/>
                  </a:lnTo>
                  <a:lnTo>
                    <a:pt x="77" y="112"/>
                  </a:lnTo>
                  <a:lnTo>
                    <a:pt x="75" y="112"/>
                  </a:lnTo>
                  <a:lnTo>
                    <a:pt x="73" y="112"/>
                  </a:lnTo>
                  <a:lnTo>
                    <a:pt x="73" y="110"/>
                  </a:lnTo>
                  <a:lnTo>
                    <a:pt x="71" y="110"/>
                  </a:lnTo>
                  <a:lnTo>
                    <a:pt x="69" y="110"/>
                  </a:lnTo>
                  <a:lnTo>
                    <a:pt x="69" y="112"/>
                  </a:lnTo>
                  <a:lnTo>
                    <a:pt x="67" y="112"/>
                  </a:lnTo>
                  <a:lnTo>
                    <a:pt x="67" y="110"/>
                  </a:lnTo>
                  <a:lnTo>
                    <a:pt x="65" y="112"/>
                  </a:lnTo>
                  <a:lnTo>
                    <a:pt x="63" y="110"/>
                  </a:lnTo>
                  <a:lnTo>
                    <a:pt x="61" y="110"/>
                  </a:lnTo>
                  <a:lnTo>
                    <a:pt x="61" y="108"/>
                  </a:lnTo>
                  <a:lnTo>
                    <a:pt x="59" y="108"/>
                  </a:lnTo>
                  <a:lnTo>
                    <a:pt x="59" y="106"/>
                  </a:lnTo>
                  <a:lnTo>
                    <a:pt x="61" y="106"/>
                  </a:lnTo>
                  <a:lnTo>
                    <a:pt x="61" y="104"/>
                  </a:lnTo>
                  <a:lnTo>
                    <a:pt x="59" y="104"/>
                  </a:lnTo>
                  <a:lnTo>
                    <a:pt x="57" y="104"/>
                  </a:lnTo>
                  <a:lnTo>
                    <a:pt x="56" y="102"/>
                  </a:lnTo>
                  <a:lnTo>
                    <a:pt x="54" y="102"/>
                  </a:lnTo>
                  <a:lnTo>
                    <a:pt x="52" y="102"/>
                  </a:lnTo>
                  <a:lnTo>
                    <a:pt x="50" y="102"/>
                  </a:lnTo>
                  <a:lnTo>
                    <a:pt x="50" y="100"/>
                  </a:lnTo>
                  <a:lnTo>
                    <a:pt x="48" y="100"/>
                  </a:lnTo>
                  <a:lnTo>
                    <a:pt x="46" y="100"/>
                  </a:lnTo>
                  <a:lnTo>
                    <a:pt x="44" y="100"/>
                  </a:lnTo>
                  <a:lnTo>
                    <a:pt x="42" y="100"/>
                  </a:lnTo>
                  <a:lnTo>
                    <a:pt x="44" y="98"/>
                  </a:lnTo>
                  <a:lnTo>
                    <a:pt x="42" y="98"/>
                  </a:lnTo>
                  <a:lnTo>
                    <a:pt x="44" y="98"/>
                  </a:lnTo>
                  <a:lnTo>
                    <a:pt x="42" y="98"/>
                  </a:lnTo>
                  <a:lnTo>
                    <a:pt x="42" y="96"/>
                  </a:lnTo>
                  <a:lnTo>
                    <a:pt x="42" y="95"/>
                  </a:lnTo>
                  <a:lnTo>
                    <a:pt x="40" y="95"/>
                  </a:lnTo>
                  <a:lnTo>
                    <a:pt x="40" y="93"/>
                  </a:lnTo>
                  <a:lnTo>
                    <a:pt x="38" y="93"/>
                  </a:lnTo>
                  <a:lnTo>
                    <a:pt x="38" y="91"/>
                  </a:lnTo>
                  <a:lnTo>
                    <a:pt x="38" y="89"/>
                  </a:lnTo>
                  <a:lnTo>
                    <a:pt x="38" y="87"/>
                  </a:lnTo>
                  <a:lnTo>
                    <a:pt x="38" y="85"/>
                  </a:lnTo>
                  <a:lnTo>
                    <a:pt x="38" y="83"/>
                  </a:lnTo>
                  <a:lnTo>
                    <a:pt x="38" y="81"/>
                  </a:lnTo>
                  <a:lnTo>
                    <a:pt x="36" y="83"/>
                  </a:lnTo>
                  <a:lnTo>
                    <a:pt x="34" y="81"/>
                  </a:lnTo>
                  <a:lnTo>
                    <a:pt x="32" y="81"/>
                  </a:lnTo>
                  <a:lnTo>
                    <a:pt x="32" y="83"/>
                  </a:lnTo>
                  <a:lnTo>
                    <a:pt x="32" y="79"/>
                  </a:lnTo>
                  <a:lnTo>
                    <a:pt x="32" y="77"/>
                  </a:lnTo>
                  <a:lnTo>
                    <a:pt x="31" y="75"/>
                  </a:lnTo>
                  <a:lnTo>
                    <a:pt x="29" y="75"/>
                  </a:lnTo>
                  <a:lnTo>
                    <a:pt x="29" y="73"/>
                  </a:lnTo>
                  <a:lnTo>
                    <a:pt x="27" y="73"/>
                  </a:lnTo>
                  <a:lnTo>
                    <a:pt x="25" y="73"/>
                  </a:lnTo>
                  <a:lnTo>
                    <a:pt x="23" y="73"/>
                  </a:lnTo>
                  <a:lnTo>
                    <a:pt x="23" y="72"/>
                  </a:lnTo>
                  <a:lnTo>
                    <a:pt x="21" y="72"/>
                  </a:lnTo>
                  <a:lnTo>
                    <a:pt x="21" y="70"/>
                  </a:lnTo>
                  <a:lnTo>
                    <a:pt x="19" y="70"/>
                  </a:lnTo>
                  <a:lnTo>
                    <a:pt x="19" y="68"/>
                  </a:lnTo>
                  <a:lnTo>
                    <a:pt x="17" y="68"/>
                  </a:lnTo>
                  <a:lnTo>
                    <a:pt x="17" y="66"/>
                  </a:lnTo>
                  <a:lnTo>
                    <a:pt x="15" y="66"/>
                  </a:lnTo>
                  <a:lnTo>
                    <a:pt x="13" y="66"/>
                  </a:lnTo>
                  <a:lnTo>
                    <a:pt x="13" y="62"/>
                  </a:lnTo>
                  <a:lnTo>
                    <a:pt x="11" y="60"/>
                  </a:lnTo>
                  <a:lnTo>
                    <a:pt x="11" y="58"/>
                  </a:lnTo>
                  <a:lnTo>
                    <a:pt x="11" y="56"/>
                  </a:lnTo>
                  <a:lnTo>
                    <a:pt x="9" y="54"/>
                  </a:lnTo>
                  <a:lnTo>
                    <a:pt x="8" y="52"/>
                  </a:lnTo>
                  <a:lnTo>
                    <a:pt x="8" y="50"/>
                  </a:lnTo>
                  <a:lnTo>
                    <a:pt x="6" y="48"/>
                  </a:lnTo>
                  <a:lnTo>
                    <a:pt x="4" y="47"/>
                  </a:lnTo>
                  <a:lnTo>
                    <a:pt x="4" y="45"/>
                  </a:lnTo>
                  <a:lnTo>
                    <a:pt x="2" y="43"/>
                  </a:lnTo>
                  <a:lnTo>
                    <a:pt x="0" y="41"/>
                  </a:lnTo>
                  <a:lnTo>
                    <a:pt x="0" y="39"/>
                  </a:lnTo>
                  <a:lnTo>
                    <a:pt x="0" y="37"/>
                  </a:lnTo>
                  <a:lnTo>
                    <a:pt x="2" y="37"/>
                  </a:lnTo>
                  <a:lnTo>
                    <a:pt x="4" y="37"/>
                  </a:lnTo>
                  <a:lnTo>
                    <a:pt x="4" y="39"/>
                  </a:lnTo>
                  <a:lnTo>
                    <a:pt x="4" y="37"/>
                  </a:lnTo>
                  <a:lnTo>
                    <a:pt x="6" y="37"/>
                  </a:lnTo>
                  <a:lnTo>
                    <a:pt x="8" y="37"/>
                  </a:lnTo>
                  <a:lnTo>
                    <a:pt x="9" y="39"/>
                  </a:lnTo>
                  <a:lnTo>
                    <a:pt x="11" y="41"/>
                  </a:lnTo>
                  <a:lnTo>
                    <a:pt x="13" y="39"/>
                  </a:lnTo>
                  <a:lnTo>
                    <a:pt x="13" y="41"/>
                  </a:lnTo>
                  <a:lnTo>
                    <a:pt x="13" y="39"/>
                  </a:lnTo>
                  <a:lnTo>
                    <a:pt x="15" y="39"/>
                  </a:lnTo>
                  <a:lnTo>
                    <a:pt x="17" y="39"/>
                  </a:lnTo>
                  <a:lnTo>
                    <a:pt x="19" y="39"/>
                  </a:lnTo>
                  <a:lnTo>
                    <a:pt x="19" y="41"/>
                  </a:lnTo>
                  <a:lnTo>
                    <a:pt x="21" y="41"/>
                  </a:lnTo>
                  <a:lnTo>
                    <a:pt x="23" y="41"/>
                  </a:lnTo>
                  <a:lnTo>
                    <a:pt x="25" y="41"/>
                  </a:lnTo>
                  <a:lnTo>
                    <a:pt x="27" y="41"/>
                  </a:lnTo>
                  <a:lnTo>
                    <a:pt x="27" y="39"/>
                  </a:lnTo>
                  <a:lnTo>
                    <a:pt x="29" y="39"/>
                  </a:lnTo>
                  <a:lnTo>
                    <a:pt x="29" y="41"/>
                  </a:lnTo>
                  <a:lnTo>
                    <a:pt x="29" y="39"/>
                  </a:lnTo>
                  <a:lnTo>
                    <a:pt x="29" y="41"/>
                  </a:lnTo>
                  <a:lnTo>
                    <a:pt x="29" y="39"/>
                  </a:lnTo>
                  <a:lnTo>
                    <a:pt x="31" y="39"/>
                  </a:lnTo>
                  <a:lnTo>
                    <a:pt x="31" y="37"/>
                  </a:lnTo>
                  <a:lnTo>
                    <a:pt x="32" y="37"/>
                  </a:lnTo>
                  <a:lnTo>
                    <a:pt x="31" y="37"/>
                  </a:lnTo>
                  <a:lnTo>
                    <a:pt x="31" y="35"/>
                  </a:lnTo>
                  <a:lnTo>
                    <a:pt x="34" y="33"/>
                  </a:lnTo>
                  <a:lnTo>
                    <a:pt x="36" y="33"/>
                  </a:lnTo>
                  <a:lnTo>
                    <a:pt x="34" y="33"/>
                  </a:lnTo>
                  <a:lnTo>
                    <a:pt x="34" y="31"/>
                  </a:lnTo>
                  <a:lnTo>
                    <a:pt x="36" y="31"/>
                  </a:lnTo>
                  <a:lnTo>
                    <a:pt x="38" y="29"/>
                  </a:lnTo>
                  <a:lnTo>
                    <a:pt x="38" y="27"/>
                  </a:lnTo>
                  <a:lnTo>
                    <a:pt x="40" y="27"/>
                  </a:lnTo>
                  <a:lnTo>
                    <a:pt x="38" y="27"/>
                  </a:lnTo>
                  <a:lnTo>
                    <a:pt x="40" y="27"/>
                  </a:lnTo>
                  <a:lnTo>
                    <a:pt x="40" y="25"/>
                  </a:lnTo>
                  <a:lnTo>
                    <a:pt x="42" y="25"/>
                  </a:lnTo>
                  <a:lnTo>
                    <a:pt x="40" y="25"/>
                  </a:lnTo>
                  <a:lnTo>
                    <a:pt x="42" y="25"/>
                  </a:lnTo>
                  <a:lnTo>
                    <a:pt x="42" y="24"/>
                  </a:lnTo>
                  <a:lnTo>
                    <a:pt x="44" y="25"/>
                  </a:lnTo>
                  <a:lnTo>
                    <a:pt x="44" y="24"/>
                  </a:lnTo>
                  <a:lnTo>
                    <a:pt x="44" y="25"/>
                  </a:lnTo>
                  <a:lnTo>
                    <a:pt x="44" y="24"/>
                  </a:lnTo>
                  <a:lnTo>
                    <a:pt x="46" y="24"/>
                  </a:lnTo>
                  <a:lnTo>
                    <a:pt x="44" y="24"/>
                  </a:lnTo>
                  <a:lnTo>
                    <a:pt x="46" y="22"/>
                  </a:lnTo>
                  <a:lnTo>
                    <a:pt x="48" y="20"/>
                  </a:lnTo>
                  <a:lnTo>
                    <a:pt x="48" y="22"/>
                  </a:lnTo>
                  <a:lnTo>
                    <a:pt x="48" y="20"/>
                  </a:lnTo>
                  <a:lnTo>
                    <a:pt x="50" y="20"/>
                  </a:lnTo>
                  <a:lnTo>
                    <a:pt x="50" y="22"/>
                  </a:lnTo>
                  <a:lnTo>
                    <a:pt x="52" y="22"/>
                  </a:lnTo>
                  <a:lnTo>
                    <a:pt x="52" y="20"/>
                  </a:lnTo>
                  <a:lnTo>
                    <a:pt x="54" y="20"/>
                  </a:lnTo>
                  <a:lnTo>
                    <a:pt x="54" y="18"/>
                  </a:lnTo>
                  <a:lnTo>
                    <a:pt x="56" y="18"/>
                  </a:lnTo>
                  <a:lnTo>
                    <a:pt x="56" y="20"/>
                  </a:lnTo>
                  <a:lnTo>
                    <a:pt x="57" y="20"/>
                  </a:lnTo>
                  <a:lnTo>
                    <a:pt x="57" y="18"/>
                  </a:lnTo>
                  <a:lnTo>
                    <a:pt x="59" y="20"/>
                  </a:lnTo>
                  <a:lnTo>
                    <a:pt x="59" y="18"/>
                  </a:lnTo>
                  <a:lnTo>
                    <a:pt x="59" y="16"/>
                  </a:lnTo>
                  <a:lnTo>
                    <a:pt x="57" y="16"/>
                  </a:lnTo>
                  <a:lnTo>
                    <a:pt x="56" y="16"/>
                  </a:lnTo>
                  <a:lnTo>
                    <a:pt x="57" y="16"/>
                  </a:lnTo>
                  <a:lnTo>
                    <a:pt x="57" y="14"/>
                  </a:lnTo>
                  <a:lnTo>
                    <a:pt x="57" y="12"/>
                  </a:lnTo>
                  <a:lnTo>
                    <a:pt x="57" y="10"/>
                  </a:lnTo>
                  <a:lnTo>
                    <a:pt x="57" y="8"/>
                  </a:lnTo>
                  <a:lnTo>
                    <a:pt x="57" y="6"/>
                  </a:lnTo>
                  <a:lnTo>
                    <a:pt x="59" y="6"/>
                  </a:lnTo>
                  <a:lnTo>
                    <a:pt x="61" y="6"/>
                  </a:lnTo>
                  <a:lnTo>
                    <a:pt x="61" y="4"/>
                  </a:lnTo>
                  <a:lnTo>
                    <a:pt x="63" y="4"/>
                  </a:lnTo>
                  <a:lnTo>
                    <a:pt x="67" y="2"/>
                  </a:lnTo>
                  <a:lnTo>
                    <a:pt x="69" y="2"/>
                  </a:lnTo>
                  <a:lnTo>
                    <a:pt x="69" y="0"/>
                  </a:lnTo>
                  <a:lnTo>
                    <a:pt x="71" y="2"/>
                  </a:lnTo>
                  <a:lnTo>
                    <a:pt x="71" y="0"/>
                  </a:lnTo>
                  <a:lnTo>
                    <a:pt x="73" y="0"/>
                  </a:lnTo>
                  <a:lnTo>
                    <a:pt x="75" y="0"/>
                  </a:lnTo>
                  <a:lnTo>
                    <a:pt x="77" y="0"/>
                  </a:lnTo>
                  <a:lnTo>
                    <a:pt x="79" y="0"/>
                  </a:lnTo>
                  <a:lnTo>
                    <a:pt x="80" y="0"/>
                  </a:lnTo>
                  <a:lnTo>
                    <a:pt x="8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3" name="Freeform 8"/>
          <p:cNvSpPr>
            <a:spLocks noGrp="1"/>
          </p:cNvSpPr>
          <p:nvPr>
            <p:ph type="pic" idx="10"/>
          </p:nvPr>
        </p:nvSpPr>
        <p:spPr>
          <a:xfrm>
            <a:off x="0" y="0"/>
            <a:ext cx="10058400" cy="7772400"/>
          </a:xfrm>
        </p:spPr>
        <p:txBody>
          <a:bodyPr/>
          <a:lstStyle>
            <a:lvl1pPr marL="3175" indent="0">
              <a:buFontTx/>
              <a:buNone/>
              <a:defRPr/>
            </a:lvl1pPr>
          </a:lstStyle>
          <a:p>
            <a:r>
              <a:rPr lang="en-US" dirty="0" smtClean="0"/>
              <a:t>Click icon to add picture</a:t>
            </a:r>
            <a:endParaRPr lang="en-US" dirty="0"/>
          </a:p>
        </p:txBody>
      </p:sp>
      <p:sp>
        <p:nvSpPr>
          <p:cNvPr id="4" name="Rectangle 7"/>
          <p:cNvSpPr>
            <a:spLocks noGrp="1"/>
          </p:cNvSpPr>
          <p:nvPr>
            <p:ph type="body" sz="quarter" idx="11" hasCustomPrompt="1"/>
          </p:nvPr>
        </p:nvSpPr>
        <p:spPr>
          <a:xfrm>
            <a:off x="0" y="2715768"/>
            <a:ext cx="8997696" cy="1124712"/>
          </a:xfrm>
          <a:prstGeom prst="rect">
            <a:avLst/>
          </a:prstGeom>
          <a:solidFill>
            <a:srgbClr val="FFFFFF">
              <a:alpha val="80000"/>
            </a:srgbClr>
          </a:solidFill>
        </p:spPr>
        <p:txBody>
          <a:bodyPr/>
          <a:lstStyle>
            <a:lvl1pPr marL="3175" indent="0">
              <a:buFontTx/>
              <a:buNone/>
              <a:defRPr/>
            </a:lvl1pPr>
            <a:lvl2pPr marL="0" indent="0">
              <a:buFontTx/>
              <a:buNone/>
              <a:defRPr/>
            </a:lvl2pPr>
            <a:lvl3pPr marL="210312" indent="0">
              <a:buFontTx/>
              <a:buNone/>
              <a:defRPr/>
            </a:lvl3pPr>
            <a:lvl4pPr marL="420624" indent="0">
              <a:buFontTx/>
              <a:buNone/>
              <a:defRPr/>
            </a:lvl4pPr>
            <a:lvl5pPr marL="649224" indent="0">
              <a:buFontTx/>
              <a:buNone/>
              <a:defRPr/>
            </a:lvl5pPr>
          </a:lstStyle>
          <a:p>
            <a:pPr lvl="0"/>
            <a:r>
              <a:rPr lang="en-US" smtClean="0"/>
              <a:t> </a:t>
            </a:r>
            <a:endParaRPr lang="en-US"/>
          </a:p>
        </p:txBody>
      </p:sp>
      <p:sp>
        <p:nvSpPr>
          <p:cNvPr id="5" name="Text Placeholder 4"/>
          <p:cNvSpPr>
            <a:spLocks noGrp="1"/>
          </p:cNvSpPr>
          <p:nvPr>
            <p:ph type="body" sz="quarter" idx="12" hasCustomPrompt="1"/>
          </p:nvPr>
        </p:nvSpPr>
        <p:spPr>
          <a:xfrm>
            <a:off x="0" y="5760720"/>
            <a:ext cx="10067544" cy="1060704"/>
          </a:xfrm>
          <a:prstGeom prst="rect">
            <a:avLst/>
          </a:prstGeom>
          <a:solidFill>
            <a:srgbClr val="FFFFFF"/>
          </a:solidFill>
        </p:spPr>
        <p:txBody>
          <a:bodyPr/>
          <a:lstStyle>
            <a:lvl1pPr marL="3175" indent="0">
              <a:buFontTx/>
              <a:buNone/>
              <a:defRPr/>
            </a:lvl1pPr>
            <a:lvl2pPr marL="0" indent="0">
              <a:buFontTx/>
              <a:buNone/>
              <a:defRPr/>
            </a:lvl2pPr>
            <a:lvl3pPr marL="210312" indent="0">
              <a:buFontTx/>
              <a:buNone/>
              <a:defRPr/>
            </a:lvl3pPr>
            <a:lvl4pPr marL="420624" indent="0">
              <a:buFontTx/>
              <a:buNone/>
              <a:defRPr/>
            </a:lvl4pPr>
            <a:lvl5pPr marL="649224" indent="0">
              <a:buFontTx/>
              <a:buNone/>
              <a:defRPr/>
            </a:lvl5pPr>
          </a:lstStyle>
          <a:p>
            <a:pPr lvl="0"/>
            <a:r>
              <a:rPr lang="en-US" smtClean="0"/>
              <a:t> </a:t>
            </a:r>
            <a:endParaRPr lang="en-US"/>
          </a:p>
        </p:txBody>
      </p:sp>
      <p:sp>
        <p:nvSpPr>
          <p:cNvPr id="6" name="PlaceholderDate"/>
          <p:cNvSpPr>
            <a:spLocks noGrp="1"/>
          </p:cNvSpPr>
          <p:nvPr>
            <p:ph type="body" sz="quarter" idx="13" hasCustomPrompt="1"/>
          </p:nvPr>
        </p:nvSpPr>
        <p:spPr>
          <a:xfrm>
            <a:off x="320040" y="3310128"/>
            <a:ext cx="8668511" cy="365760"/>
          </a:xfrm>
          <a:prstGeom prst="rect">
            <a:avLst/>
          </a:prstGeom>
        </p:spPr>
        <p:txBody>
          <a:bodyPr vert="horz" wrap="none" lIns="0" tIns="0" rIns="0" bIns="0" anchor="ctr">
            <a:noAutofit/>
          </a:bodyPr>
          <a:lstStyle>
            <a:lvl1pPr marL="3175" indent="0" algn="l">
              <a:lnSpc>
                <a:spcPct val="110000"/>
              </a:lnSpc>
              <a:spcBef>
                <a:spcPts val="0"/>
              </a:spcBef>
              <a:buFontTx/>
              <a:buNone/>
              <a:defRPr sz="1800" b="0" i="0">
                <a:solidFill>
                  <a:schemeClr val="bg2"/>
                </a:solidFill>
                <a:latin typeface="Arial" panose="020B0604020202020204" pitchFamily="34" charset="0"/>
              </a:defRPr>
            </a:lvl1pPr>
            <a:lvl2pPr marL="0" indent="0" algn="l">
              <a:buFontTx/>
              <a:buNone/>
              <a:defRPr sz="1800" b="0" i="0">
                <a:solidFill>
                  <a:schemeClr val="bg2"/>
                </a:solidFill>
                <a:latin typeface="Arial" panose="020B0604020202020204" pitchFamily="34" charset="0"/>
              </a:defRPr>
            </a:lvl2pPr>
            <a:lvl3pPr marL="210312" indent="0" algn="l">
              <a:buFontTx/>
              <a:buNone/>
              <a:defRPr sz="1800" b="0" i="0">
                <a:solidFill>
                  <a:schemeClr val="bg2"/>
                </a:solidFill>
                <a:latin typeface="Arial" panose="020B0604020202020204" pitchFamily="34" charset="0"/>
              </a:defRPr>
            </a:lvl3pPr>
            <a:lvl4pPr marL="420624" indent="0" algn="l">
              <a:buFontTx/>
              <a:buNone/>
              <a:defRPr sz="1800" b="0" i="0">
                <a:solidFill>
                  <a:schemeClr val="bg2"/>
                </a:solidFill>
                <a:latin typeface="Arial" panose="020B0604020202020204" pitchFamily="34" charset="0"/>
              </a:defRPr>
            </a:lvl4pPr>
            <a:lvl5pPr marL="649224" indent="0" algn="l">
              <a:buFontTx/>
              <a:buNone/>
              <a:defRPr sz="1800" b="0" i="0">
                <a:solidFill>
                  <a:schemeClr val="bg2"/>
                </a:solidFill>
                <a:latin typeface="Arial" panose="020B0604020202020204" pitchFamily="34" charset="0"/>
              </a:defRPr>
            </a:lvl5pPr>
          </a:lstStyle>
          <a:p>
            <a:pPr lvl="0"/>
            <a:r>
              <a:rPr lang="en-US" smtClean="0"/>
              <a:t>   [Date]</a:t>
            </a:r>
            <a:endParaRPr lang="en-US"/>
          </a:p>
        </p:txBody>
      </p:sp>
      <p:sp>
        <p:nvSpPr>
          <p:cNvPr id="7" name="PlaceholderTitle"/>
          <p:cNvSpPr>
            <a:spLocks noGrp="1"/>
          </p:cNvSpPr>
          <p:nvPr>
            <p:ph type="title" idx="14" hasCustomPrompt="1"/>
          </p:nvPr>
        </p:nvSpPr>
        <p:spPr>
          <a:xfrm>
            <a:off x="320040" y="2926080"/>
            <a:ext cx="8668511" cy="399593"/>
          </a:xfrm>
        </p:spPr>
        <p:txBody>
          <a:bodyPr vert="horz" wrap="square" lIns="0" tIns="0" rIns="0" bIns="0" anchor="ctr">
            <a:noAutofit/>
          </a:bodyPr>
          <a:lstStyle>
            <a:lvl1pPr algn="l">
              <a:lnSpc>
                <a:spcPct val="110000"/>
              </a:lnSpc>
              <a:spcBef>
                <a:spcPct val="0"/>
              </a:spcBef>
              <a:buFontTx/>
              <a:buNone/>
              <a:defRPr sz="2000" b="0" i="0" cap="all" spc="300">
                <a:solidFill>
                  <a:schemeClr val="tx2"/>
                </a:solidFill>
                <a:latin typeface="Arial" panose="020B0604020202020204" pitchFamily="34" charset="0"/>
              </a:defRPr>
            </a:lvl1pPr>
          </a:lstStyle>
          <a:p>
            <a:r>
              <a:rPr lang="en-US" smtClean="0"/>
              <a:t>[Presentation title]</a:t>
            </a:r>
            <a:endParaRPr lang="en-US"/>
          </a:p>
        </p:txBody>
      </p:sp>
    </p:spTree>
    <p:extLst>
      <p:ext uri="{BB962C8B-B14F-4D97-AF65-F5344CB8AC3E}">
        <p14:creationId xmlns:p14="http://schemas.microsoft.com/office/powerpoint/2010/main" val="3712163365"/>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showMasterSp="0" preserve="1" userDrawn="1">
  <p:cSld name="3_Cover Page">
    <p:spTree>
      <p:nvGrpSpPr>
        <p:cNvPr id="1" name=""/>
        <p:cNvGrpSpPr/>
        <p:nvPr/>
      </p:nvGrpSpPr>
      <p:grpSpPr>
        <a:xfrm>
          <a:off x="0" y="0"/>
          <a:ext cx="0" cy="0"/>
          <a:chOff x="0" y="0"/>
          <a:chExt cx="0" cy="0"/>
        </a:xfrm>
      </p:grpSpPr>
      <p:sp>
        <p:nvSpPr>
          <p:cNvPr id="15" name="PlaceholderTitle"/>
          <p:cNvSpPr>
            <a:spLocks noGrp="1"/>
          </p:cNvSpPr>
          <p:nvPr>
            <p:ph type="title" idx="10" hasCustomPrompt="1"/>
          </p:nvPr>
        </p:nvSpPr>
        <p:spPr>
          <a:xfrm>
            <a:off x="475488" y="3977640"/>
            <a:ext cx="9107424" cy="1371600"/>
          </a:xfrm>
        </p:spPr>
        <p:txBody>
          <a:bodyPr vert="horz" wrap="square" lIns="0" tIns="0" rIns="0" bIns="0" anchor="b">
            <a:noAutofit/>
          </a:bodyPr>
          <a:lstStyle>
            <a:lvl1pPr algn="l">
              <a:lnSpc>
                <a:spcPct val="110000"/>
              </a:lnSpc>
              <a:spcBef>
                <a:spcPct val="0"/>
              </a:spcBef>
              <a:buFontTx/>
              <a:buNone/>
              <a:defRPr sz="2400" b="0" i="0">
                <a:solidFill>
                  <a:schemeClr val="tx2"/>
                </a:solidFill>
                <a:latin typeface="Arial"/>
              </a:defRPr>
            </a:lvl1pPr>
          </a:lstStyle>
          <a:p>
            <a:r>
              <a:rPr lang="en-US" smtClean="0"/>
              <a:t>[Presentation title]</a:t>
            </a:r>
            <a:endParaRPr lang="en-US"/>
          </a:p>
        </p:txBody>
      </p:sp>
      <p:cxnSp>
        <p:nvCxnSpPr>
          <p:cNvPr id="16" name="Straight Connector 15"/>
          <p:cNvCxnSpPr/>
          <p:nvPr userDrawn="1"/>
        </p:nvCxnSpPr>
        <p:spPr>
          <a:xfrm>
            <a:off x="475488" y="868680"/>
            <a:ext cx="9107424" cy="0"/>
          </a:xfrm>
          <a:prstGeom prst="line">
            <a:avLst/>
          </a:prstGeom>
          <a:ln w="57150">
            <a:solidFill>
              <a:schemeClr val="tx2"/>
            </a:solidFill>
          </a:ln>
        </p:spPr>
        <p:style>
          <a:lnRef idx="1">
            <a:schemeClr val="accent1"/>
          </a:lnRef>
          <a:fillRef idx="0">
            <a:schemeClr val="accent1"/>
          </a:fillRef>
          <a:effectRef idx="0">
            <a:schemeClr val="accent1"/>
          </a:effectRef>
          <a:fontRef idx="minor">
            <a:schemeClr val="tx1"/>
          </a:fontRef>
        </p:style>
      </p:cxnSp>
      <p:sp>
        <p:nvSpPr>
          <p:cNvPr id="17" name="PlaceholderDate"/>
          <p:cNvSpPr>
            <a:spLocks noGrp="1"/>
          </p:cNvSpPr>
          <p:nvPr>
            <p:ph type="body" idx="11" hasCustomPrompt="1"/>
          </p:nvPr>
        </p:nvSpPr>
        <p:spPr>
          <a:xfrm>
            <a:off x="484632" y="5440680"/>
            <a:ext cx="3008376" cy="365760"/>
          </a:xfrm>
        </p:spPr>
        <p:txBody>
          <a:bodyPr vert="horz" wrap="none" lIns="0" tIns="0" rIns="0" bIns="0" anchor="t">
            <a:noAutofit/>
          </a:bodyPr>
          <a:lstStyle>
            <a:lvl1pPr marL="3175" indent="0" algn="l">
              <a:lnSpc>
                <a:spcPct val="110000"/>
              </a:lnSpc>
              <a:spcBef>
                <a:spcPts val="910"/>
              </a:spcBef>
              <a:buFontTx/>
              <a:buNone/>
              <a:defRPr sz="1400" b="0" i="0">
                <a:solidFill>
                  <a:schemeClr val="bg2"/>
                </a:solidFill>
                <a:latin typeface="Arial"/>
              </a:defRPr>
            </a:lvl1pPr>
            <a:lvl2pPr marL="0" indent="0" algn="l">
              <a:buFontTx/>
              <a:buNone/>
              <a:defRPr sz="1400" b="0" i="0">
                <a:solidFill>
                  <a:schemeClr val="bg2"/>
                </a:solidFill>
                <a:latin typeface="Arial"/>
              </a:defRPr>
            </a:lvl2pPr>
            <a:lvl3pPr marL="210312" indent="0" algn="l">
              <a:buFontTx/>
              <a:buNone/>
              <a:defRPr sz="1400" b="0" i="0">
                <a:solidFill>
                  <a:schemeClr val="bg2"/>
                </a:solidFill>
                <a:latin typeface="Arial"/>
              </a:defRPr>
            </a:lvl3pPr>
            <a:lvl4pPr marL="420624" indent="0" algn="l">
              <a:buFontTx/>
              <a:buNone/>
              <a:defRPr sz="1400" b="0" i="0">
                <a:solidFill>
                  <a:schemeClr val="bg2"/>
                </a:solidFill>
                <a:latin typeface="Arial"/>
              </a:defRPr>
            </a:lvl4pPr>
            <a:lvl5pPr marL="649224" indent="0" algn="l">
              <a:buFontTx/>
              <a:buNone/>
              <a:defRPr sz="1400" b="0" i="0">
                <a:solidFill>
                  <a:schemeClr val="bg2"/>
                </a:solidFill>
                <a:latin typeface="Arial"/>
              </a:defRPr>
            </a:lvl5pPr>
          </a:lstStyle>
          <a:p>
            <a:pPr lvl="0"/>
            <a:r>
              <a:rPr lang="en-US" smtClean="0"/>
              <a:t>   [Date]</a:t>
            </a:r>
            <a:endParaRPr lang="en-US"/>
          </a:p>
        </p:txBody>
      </p:sp>
      <p:sp>
        <p:nvSpPr>
          <p:cNvPr id="18" name="PlaceholderSubtitle"/>
          <p:cNvSpPr>
            <a:spLocks noGrp="1"/>
          </p:cNvSpPr>
          <p:nvPr>
            <p:ph type="subTitle" sz="quarter" idx="12" hasCustomPrompt="1"/>
          </p:nvPr>
        </p:nvSpPr>
        <p:spPr>
          <a:xfrm>
            <a:off x="475488" y="5440680"/>
            <a:ext cx="3008376" cy="365760"/>
          </a:xfrm>
          <a:prstGeom prst="rect">
            <a:avLst/>
          </a:prstGeom>
        </p:spPr>
        <p:txBody>
          <a:bodyPr vert="horz" wrap="none" lIns="0" tIns="0" rIns="0" bIns="0" anchor="t">
            <a:noAutofit/>
          </a:bodyPr>
          <a:lstStyle>
            <a:lvl1pPr marL="0" indent="0" algn="l">
              <a:lnSpc>
                <a:spcPct val="110000"/>
              </a:lnSpc>
              <a:spcBef>
                <a:spcPts val="910"/>
              </a:spcBef>
              <a:buFontTx/>
              <a:buNone/>
              <a:defRPr sz="1400" b="1" i="0">
                <a:solidFill>
                  <a:schemeClr val="bg2"/>
                </a:solidFill>
                <a:latin typeface="Arial"/>
              </a:defRPr>
            </a:lvl1pPr>
            <a:lvl2pPr marL="457200" indent="0" algn="ctr">
              <a:buNone/>
            </a:lvl2pPr>
            <a:lvl3pPr marL="914400" indent="0" algn="ctr">
              <a:buNone/>
            </a:lvl3pPr>
            <a:lvl4pPr marL="1371600" indent="0" algn="ctr">
              <a:buNone/>
            </a:lvl4pPr>
            <a:lvl5pPr marL="1828800" indent="0" algn="ctr">
              <a:buNone/>
            </a:lvl5pPr>
            <a:lvl6pPr marL="2286000" indent="0" algn="ctr">
              <a:buNone/>
            </a:lvl6pPr>
            <a:lvl7pPr marL="2743200" indent="0" algn="ctr">
              <a:buNone/>
            </a:lvl7pPr>
            <a:lvl8pPr marL="3200400" indent="0" algn="ctr">
              <a:buNone/>
            </a:lvl8pPr>
            <a:lvl9pPr marL="3657600" indent="0" algn="ctr">
              <a:buNone/>
            </a:lvl9pPr>
          </a:lstStyle>
          <a:p>
            <a:r>
              <a:rPr lang="en-US" smtClean="0"/>
              <a:t>Event name/subtitle</a:t>
            </a:r>
            <a:endParaRPr lang="en-US"/>
          </a:p>
        </p:txBody>
      </p:sp>
      <p:cxnSp>
        <p:nvCxnSpPr>
          <p:cNvPr id="19" name="Straight Connector 18"/>
          <p:cNvCxnSpPr/>
          <p:nvPr userDrawn="1"/>
        </p:nvCxnSpPr>
        <p:spPr>
          <a:xfrm>
            <a:off x="475488" y="6830568"/>
            <a:ext cx="9107424" cy="0"/>
          </a:xfrm>
          <a:prstGeom prst="line">
            <a:avLst/>
          </a:prstGeom>
          <a:ln w="57150">
            <a:solidFill>
              <a:schemeClr val="bg2"/>
            </a:solidFill>
          </a:ln>
        </p:spPr>
        <p:style>
          <a:lnRef idx="1">
            <a:schemeClr val="accent1"/>
          </a:lnRef>
          <a:fillRef idx="0">
            <a:schemeClr val="accent1"/>
          </a:fillRef>
          <a:effectRef idx="0">
            <a:schemeClr val="accent1"/>
          </a:effectRef>
          <a:fontRef idx="minor">
            <a:schemeClr val="tx1"/>
          </a:fontRef>
        </p:style>
      </p:cxnSp>
      <p:sp>
        <p:nvSpPr>
          <p:cNvPr id="20" name="PresentationContact"/>
          <p:cNvSpPr>
            <a:spLocks noGrp="1"/>
          </p:cNvSpPr>
          <p:nvPr>
            <p:ph type="body" sz="quarter" idx="13" hasCustomPrompt="1"/>
          </p:nvPr>
        </p:nvSpPr>
        <p:spPr>
          <a:xfrm>
            <a:off x="475488" y="5852160"/>
            <a:ext cx="4114800" cy="914400"/>
          </a:xfrm>
          <a:prstGeom prst="rect">
            <a:avLst/>
          </a:prstGeom>
        </p:spPr>
        <p:txBody>
          <a:bodyPr vert="horz" wrap="square" lIns="0" tIns="36576" rIns="36576" bIns="36576" anchor="b">
            <a:noAutofit/>
          </a:bodyPr>
          <a:lstStyle>
            <a:lvl1pPr marL="3175" indent="0" algn="l">
              <a:lnSpc>
                <a:spcPct val="110000"/>
              </a:lnSpc>
              <a:spcBef>
                <a:spcPts val="910"/>
              </a:spcBef>
              <a:buFontTx/>
              <a:buNone/>
              <a:defRPr sz="1200" b="0" i="0">
                <a:solidFill>
                  <a:schemeClr val="tx1"/>
                </a:solidFill>
                <a:latin typeface="Arial"/>
              </a:defRPr>
            </a:lvl1pPr>
            <a:lvl2pPr marL="0" indent="0" algn="l">
              <a:buFontTx/>
              <a:buNone/>
              <a:defRPr sz="1200" b="0" i="0">
                <a:solidFill>
                  <a:schemeClr val="tx1"/>
                </a:solidFill>
                <a:latin typeface="Arial"/>
              </a:defRPr>
            </a:lvl2pPr>
            <a:lvl3pPr marL="210312" indent="0" algn="l">
              <a:buFontTx/>
              <a:buNone/>
              <a:defRPr sz="1200" b="0" i="0">
                <a:solidFill>
                  <a:schemeClr val="tx1"/>
                </a:solidFill>
                <a:latin typeface="Arial"/>
              </a:defRPr>
            </a:lvl3pPr>
            <a:lvl4pPr marL="420624" indent="0" algn="l">
              <a:buFontTx/>
              <a:buNone/>
              <a:defRPr sz="1200" b="0" i="0">
                <a:solidFill>
                  <a:schemeClr val="tx1"/>
                </a:solidFill>
                <a:latin typeface="Arial"/>
              </a:defRPr>
            </a:lvl4pPr>
            <a:lvl5pPr marL="649224" indent="0" algn="l">
              <a:buFontTx/>
              <a:buNone/>
              <a:defRPr sz="1200" b="0" i="0">
                <a:solidFill>
                  <a:schemeClr val="tx1"/>
                </a:solidFill>
                <a:latin typeface="Arial"/>
              </a:defRPr>
            </a:lvl5pPr>
          </a:lstStyle>
          <a:p>
            <a:pPr lvl="0"/>
            <a:r>
              <a:rPr lang="en-US" smtClean="0"/>
              <a:t>Name, Title, Group</a:t>
            </a:r>
            <a:endParaRPr lang="en-US"/>
          </a:p>
        </p:txBody>
      </p:sp>
      <p:sp>
        <p:nvSpPr>
          <p:cNvPr id="21" name="ConfidentialInternal"/>
          <p:cNvSpPr txBox="1"/>
          <p:nvPr userDrawn="1"/>
        </p:nvSpPr>
        <p:spPr>
          <a:xfrm>
            <a:off x="2404872" y="640080"/>
            <a:ext cx="7178040" cy="182880"/>
          </a:xfrm>
          <a:prstGeom prst="rect">
            <a:avLst/>
          </a:prstGeom>
          <a:noFill/>
        </p:spPr>
        <p:txBody>
          <a:bodyPr vert="horz" wrap="none" lIns="0" tIns="0" rIns="0" bIns="0" rtlCol="0" anchor="ctr">
            <a:noAutofit/>
          </a:bodyPr>
          <a:lstStyle/>
          <a:p>
            <a:pPr algn="r">
              <a:lnSpc>
                <a:spcPct val="110000"/>
              </a:lnSpc>
            </a:pPr>
            <a:r>
              <a:rPr lang="en-US" sz="800" b="0" i="0" cap="all" spc="210" dirty="0" smtClean="0">
                <a:solidFill>
                  <a:schemeClr val="tx2"/>
                </a:solidFill>
                <a:latin typeface="Arial"/>
              </a:rPr>
              <a:t>STRICTLY PRIVATE AND CONFIDENTIAL</a:t>
            </a:r>
          </a:p>
        </p:txBody>
      </p:sp>
      <p:sp>
        <p:nvSpPr>
          <p:cNvPr id="22" name="Confidential"/>
          <p:cNvSpPr txBox="1"/>
          <p:nvPr userDrawn="1"/>
        </p:nvSpPr>
        <p:spPr>
          <a:xfrm>
            <a:off x="475488" y="7027587"/>
            <a:ext cx="7178040" cy="227755"/>
          </a:xfrm>
          <a:prstGeom prst="rect">
            <a:avLst/>
          </a:prstGeom>
          <a:noFill/>
        </p:spPr>
        <p:txBody>
          <a:bodyPr vert="horz" wrap="square" lIns="0" tIns="45720" rIns="0" bIns="45720" rtlCol="0" anchor="ctr">
            <a:spAutoFit/>
          </a:bodyPr>
          <a:lstStyle/>
          <a:p>
            <a:pPr algn="r">
              <a:lnSpc>
                <a:spcPct val="110000"/>
              </a:lnSpc>
            </a:pPr>
            <a:endParaRPr lang="en-US" sz="800" b="0" i="0" cap="all" spc="210" dirty="0" smtClean="0">
              <a:solidFill>
                <a:schemeClr val="tx2"/>
              </a:solidFill>
              <a:latin typeface="Arial"/>
            </a:endParaRPr>
          </a:p>
        </p:txBody>
      </p:sp>
      <p:sp>
        <p:nvSpPr>
          <p:cNvPr id="23" name="BrandLogo"/>
          <p:cNvSpPr>
            <a:spLocks noGrp="1"/>
          </p:cNvSpPr>
          <p:nvPr>
            <p:ph type="clipArt" sz="quarter" idx="14" hasCustomPrompt="1"/>
          </p:nvPr>
        </p:nvSpPr>
        <p:spPr>
          <a:xfrm>
            <a:off x="7982711" y="7031736"/>
            <a:ext cx="1600200" cy="347472"/>
          </a:xfrm>
          <a:prstGeom prst="rect">
            <a:avLst/>
          </a:prstGeom>
        </p:spPr>
        <p:txBody>
          <a:bodyPr vert="horz" wrap="square" lIns="36576" tIns="36576" rIns="36576" bIns="36576" anchor="t">
            <a:noAutofit/>
          </a:bodyPr>
          <a:lstStyle>
            <a:lvl1pPr marL="3175" indent="0" algn="r">
              <a:buFontTx/>
              <a:buNone/>
              <a:defRPr sz="1100" b="0" i="0">
                <a:solidFill>
                  <a:schemeClr val="bg2"/>
                </a:solidFill>
              </a:defRPr>
            </a:lvl1pPr>
          </a:lstStyle>
          <a:p>
            <a:r>
              <a:rPr lang="en-US" smtClean="0"/>
              <a:t>[JPM BRAND]</a:t>
            </a:r>
            <a:endParaRPr lang="en-US"/>
          </a:p>
        </p:txBody>
      </p:sp>
      <p:sp>
        <p:nvSpPr>
          <p:cNvPr id="24" name="JointPitchLogo"/>
          <p:cNvSpPr>
            <a:spLocks noGrp="1"/>
          </p:cNvSpPr>
          <p:nvPr>
            <p:ph type="media" sz="quarter" idx="15" hasCustomPrompt="1"/>
          </p:nvPr>
        </p:nvSpPr>
        <p:spPr>
          <a:xfrm>
            <a:off x="7982711" y="7123176"/>
            <a:ext cx="640080" cy="256032"/>
          </a:xfrm>
          <a:prstGeom prst="rect">
            <a:avLst/>
          </a:prstGeom>
        </p:spPr>
        <p:txBody>
          <a:bodyPr vert="horz" wrap="square" lIns="36576" tIns="36576" rIns="36576" bIns="36576" anchor="b">
            <a:noAutofit/>
          </a:bodyPr>
          <a:lstStyle>
            <a:lvl1pPr marL="3175" indent="0" algn="l">
              <a:buFontTx/>
              <a:buNone/>
              <a:defRPr sz="1100" b="0" i="0">
                <a:solidFill>
                  <a:schemeClr val="tx2"/>
                </a:solidFill>
              </a:defRPr>
            </a:lvl1pPr>
          </a:lstStyle>
          <a:p>
            <a:r>
              <a:rPr lang="en-US" smtClean="0"/>
              <a:t>[JOINT BRAND]</a:t>
            </a:r>
            <a:endParaRPr lang="en-US"/>
          </a:p>
        </p:txBody>
      </p:sp>
      <p:sp>
        <p:nvSpPr>
          <p:cNvPr id="25" name="CoverGraphic"/>
          <p:cNvSpPr>
            <a:spLocks noGrp="1"/>
          </p:cNvSpPr>
          <p:nvPr>
            <p:ph type="pic" sz="quarter" idx="16" hasCustomPrompt="1"/>
            <p:custDataLst>
              <p:tags r:id="rId1"/>
            </p:custDataLst>
          </p:nvPr>
        </p:nvSpPr>
        <p:spPr>
          <a:xfrm>
            <a:off x="475488" y="1600200"/>
            <a:ext cx="9107424" cy="2377440"/>
          </a:xfrm>
          <a:prstGeom prst="rect">
            <a:avLst/>
          </a:prstGeom>
        </p:spPr>
        <p:txBody>
          <a:bodyPr vert="horz" wrap="square" lIns="36576" tIns="36576" rIns="36576" bIns="36576" anchor="t">
            <a:noAutofit/>
          </a:bodyPr>
          <a:lstStyle>
            <a:lvl1pPr marL="3175" indent="0" algn="r">
              <a:buFontTx/>
              <a:buNone/>
              <a:defRPr sz="1100" b="0" i="0">
                <a:solidFill>
                  <a:schemeClr val="bg2"/>
                </a:solidFill>
              </a:defRPr>
            </a:lvl1pPr>
          </a:lstStyle>
          <a:p>
            <a:r>
              <a:rPr lang="en-US" smtClean="0"/>
              <a:t>[COVER GRAPHIC]</a:t>
            </a:r>
            <a:endParaRPr lang="en-US"/>
          </a:p>
        </p:txBody>
      </p:sp>
      <p:sp>
        <p:nvSpPr>
          <p:cNvPr id="26" name="ClientLogo"/>
          <p:cNvSpPr>
            <a:spLocks noGrp="1"/>
          </p:cNvSpPr>
          <p:nvPr>
            <p:ph type="pic" sz="quarter" idx="17" hasCustomPrompt="1"/>
            <p:custDataLst>
              <p:tags r:id="rId2"/>
            </p:custDataLst>
          </p:nvPr>
        </p:nvSpPr>
        <p:spPr>
          <a:xfrm>
            <a:off x="475488" y="1042416"/>
            <a:ext cx="3657600" cy="694944"/>
          </a:xfrm>
          <a:prstGeom prst="rect">
            <a:avLst/>
          </a:prstGeom>
        </p:spPr>
        <p:txBody>
          <a:bodyPr vert="horz" wrap="square" lIns="36576" tIns="36576" rIns="36576" bIns="36576" anchor="t">
            <a:noAutofit/>
          </a:bodyPr>
          <a:lstStyle>
            <a:lvl1pPr marL="3175" indent="0" algn="r">
              <a:buFontTx/>
              <a:buNone/>
              <a:defRPr sz="1100" b="0" i="0">
                <a:solidFill>
                  <a:schemeClr val="bg2"/>
                </a:solidFill>
              </a:defRPr>
            </a:lvl1pPr>
          </a:lstStyle>
          <a:p>
            <a:r>
              <a:rPr lang="en-US" smtClean="0"/>
              <a:t>[CLIENT LOGO]</a:t>
            </a:r>
            <a:endParaRPr lang="en-US"/>
          </a:p>
        </p:txBody>
      </p:sp>
    </p:spTree>
    <p:extLst>
      <p:ext uri="{BB962C8B-B14F-4D97-AF65-F5344CB8AC3E}">
        <p14:creationId xmlns:p14="http://schemas.microsoft.com/office/powerpoint/2010/main" val="1911894860"/>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257300" y="1271588"/>
            <a:ext cx="7543800" cy="2706687"/>
          </a:xfr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257300" y="4083050"/>
            <a:ext cx="7543800" cy="1876425"/>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08228409-FC3C-408A-BE54-952EDD231A84}" type="datetimeFigureOut">
              <a:rPr lang="en-US" smtClean="0"/>
              <a:t>10/18/2019</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25FE9EE4-75E5-4620-9ECA-C63856F5ACC3}" type="slidenum">
              <a:rPr lang="en-US" smtClean="0"/>
              <a:t>‹#›</a:t>
            </a:fld>
            <a:endParaRPr lang="en-US"/>
          </a:p>
        </p:txBody>
      </p:sp>
    </p:spTree>
    <p:extLst>
      <p:ext uri="{BB962C8B-B14F-4D97-AF65-F5344CB8AC3E}">
        <p14:creationId xmlns:p14="http://schemas.microsoft.com/office/powerpoint/2010/main" val="842281995"/>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08228409-FC3C-408A-BE54-952EDD231A84}" type="datetimeFigureOut">
              <a:rPr lang="en-US" smtClean="0"/>
              <a:t>10/18/2019</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25FE9EE4-75E5-4620-9ECA-C63856F5ACC3}" type="slidenum">
              <a:rPr lang="en-US" smtClean="0"/>
              <a:t>‹#›</a:t>
            </a:fld>
            <a:endParaRPr lang="en-US"/>
          </a:p>
        </p:txBody>
      </p:sp>
    </p:spTree>
    <p:extLst>
      <p:ext uri="{BB962C8B-B14F-4D97-AF65-F5344CB8AC3E}">
        <p14:creationId xmlns:p14="http://schemas.microsoft.com/office/powerpoint/2010/main" val="3869484039"/>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85800" y="1938338"/>
            <a:ext cx="8675688" cy="3232150"/>
          </a:xfrm>
        </p:spPr>
        <p:txBody>
          <a:bodyPr anchor="b"/>
          <a:lstStyle>
            <a:lvl1pPr>
              <a:defRPr sz="6000"/>
            </a:lvl1pPr>
          </a:lstStyle>
          <a:p>
            <a:r>
              <a:rPr lang="en-US" smtClean="0"/>
              <a:t>Click to edit Master title style</a:t>
            </a:r>
            <a:endParaRPr lang="en-US"/>
          </a:p>
        </p:txBody>
      </p:sp>
      <p:sp>
        <p:nvSpPr>
          <p:cNvPr id="3" name="Text Placeholder 2"/>
          <p:cNvSpPr>
            <a:spLocks noGrp="1"/>
          </p:cNvSpPr>
          <p:nvPr>
            <p:ph type="body" idx="1"/>
          </p:nvPr>
        </p:nvSpPr>
        <p:spPr>
          <a:xfrm>
            <a:off x="685800" y="5200650"/>
            <a:ext cx="8675688" cy="1700213"/>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08228409-FC3C-408A-BE54-952EDD231A84}" type="datetimeFigureOut">
              <a:rPr lang="en-US" smtClean="0"/>
              <a:t>10/18/2019</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25FE9EE4-75E5-4620-9ECA-C63856F5ACC3}" type="slidenum">
              <a:rPr lang="en-US" smtClean="0"/>
              <a:t>‹#›</a:t>
            </a:fld>
            <a:endParaRPr lang="en-US"/>
          </a:p>
        </p:txBody>
      </p:sp>
    </p:spTree>
    <p:extLst>
      <p:ext uri="{BB962C8B-B14F-4D97-AF65-F5344CB8AC3E}">
        <p14:creationId xmlns:p14="http://schemas.microsoft.com/office/powerpoint/2010/main" val="2046340126"/>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692150" y="2068513"/>
            <a:ext cx="4260850" cy="493236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5105400" y="2068513"/>
            <a:ext cx="4260850" cy="493236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08228409-FC3C-408A-BE54-952EDD231A84}" type="datetimeFigureOut">
              <a:rPr lang="en-US" smtClean="0"/>
              <a:t>10/18/2019</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25FE9EE4-75E5-4620-9ECA-C63856F5ACC3}" type="slidenum">
              <a:rPr lang="en-US" smtClean="0"/>
              <a:t>‹#›</a:t>
            </a:fld>
            <a:endParaRPr lang="en-US"/>
          </a:p>
        </p:txBody>
      </p:sp>
    </p:spTree>
    <p:extLst>
      <p:ext uri="{BB962C8B-B14F-4D97-AF65-F5344CB8AC3E}">
        <p14:creationId xmlns:p14="http://schemas.microsoft.com/office/powerpoint/2010/main" val="3324263931"/>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92150" y="414338"/>
            <a:ext cx="8675688" cy="1501775"/>
          </a:xfrm>
        </p:spPr>
        <p:txBody>
          <a:bodyPr/>
          <a:lstStyle/>
          <a:p>
            <a:r>
              <a:rPr lang="en-US" smtClean="0"/>
              <a:t>Click to edit Master title style</a:t>
            </a:r>
            <a:endParaRPr lang="en-US"/>
          </a:p>
        </p:txBody>
      </p:sp>
      <p:sp>
        <p:nvSpPr>
          <p:cNvPr id="3" name="Text Placeholder 2"/>
          <p:cNvSpPr>
            <a:spLocks noGrp="1"/>
          </p:cNvSpPr>
          <p:nvPr>
            <p:ph type="body" idx="1"/>
          </p:nvPr>
        </p:nvSpPr>
        <p:spPr>
          <a:xfrm>
            <a:off x="692150" y="1905000"/>
            <a:ext cx="4256088" cy="933450"/>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92150" y="2838450"/>
            <a:ext cx="4256088" cy="4176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5092700" y="1905000"/>
            <a:ext cx="4275138" cy="933450"/>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5092700" y="2838450"/>
            <a:ext cx="4275138" cy="4176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08228409-FC3C-408A-BE54-952EDD231A84}" type="datetimeFigureOut">
              <a:rPr lang="en-US" smtClean="0"/>
              <a:t>10/18/2019</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25FE9EE4-75E5-4620-9ECA-C63856F5ACC3}" type="slidenum">
              <a:rPr lang="en-US" smtClean="0"/>
              <a:t>‹#›</a:t>
            </a:fld>
            <a:endParaRPr lang="en-US"/>
          </a:p>
        </p:txBody>
      </p:sp>
    </p:spTree>
    <p:extLst>
      <p:ext uri="{BB962C8B-B14F-4D97-AF65-F5344CB8AC3E}">
        <p14:creationId xmlns:p14="http://schemas.microsoft.com/office/powerpoint/2010/main" val="844033515"/>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08228409-FC3C-408A-BE54-952EDD231A84}" type="datetimeFigureOut">
              <a:rPr lang="en-US" smtClean="0"/>
              <a:t>10/18/2019</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25FE9EE4-75E5-4620-9ECA-C63856F5ACC3}" type="slidenum">
              <a:rPr lang="en-US" smtClean="0"/>
              <a:t>‹#›</a:t>
            </a:fld>
            <a:endParaRPr lang="en-US"/>
          </a:p>
        </p:txBody>
      </p:sp>
    </p:spTree>
    <p:extLst>
      <p:ext uri="{BB962C8B-B14F-4D97-AF65-F5344CB8AC3E}">
        <p14:creationId xmlns:p14="http://schemas.microsoft.com/office/powerpoint/2010/main" val="621919407"/>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08228409-FC3C-408A-BE54-952EDD231A84}" type="datetimeFigureOut">
              <a:rPr lang="en-US" smtClean="0"/>
              <a:t>10/18/2019</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25FE9EE4-75E5-4620-9ECA-C63856F5ACC3}" type="slidenum">
              <a:rPr lang="en-US" smtClean="0"/>
              <a:t>‹#›</a:t>
            </a:fld>
            <a:endParaRPr lang="en-US"/>
          </a:p>
        </p:txBody>
      </p:sp>
    </p:spTree>
    <p:extLst>
      <p:ext uri="{BB962C8B-B14F-4D97-AF65-F5344CB8AC3E}">
        <p14:creationId xmlns:p14="http://schemas.microsoft.com/office/powerpoint/2010/main" val="3790095723"/>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92150" y="517525"/>
            <a:ext cx="3244850" cy="1814513"/>
          </a:xfrm>
        </p:spPr>
        <p:txBody>
          <a:bodyPr anchor="b"/>
          <a:lstStyle>
            <a:lvl1pPr>
              <a:defRPr sz="3200"/>
            </a:lvl1pPr>
          </a:lstStyle>
          <a:p>
            <a:r>
              <a:rPr lang="en-US" smtClean="0"/>
              <a:t>Click to edit Master title style</a:t>
            </a:r>
            <a:endParaRPr lang="en-US"/>
          </a:p>
        </p:txBody>
      </p:sp>
      <p:sp>
        <p:nvSpPr>
          <p:cNvPr id="3" name="Content Placeholder 2"/>
          <p:cNvSpPr>
            <a:spLocks noGrp="1"/>
          </p:cNvSpPr>
          <p:nvPr>
            <p:ph idx="1"/>
          </p:nvPr>
        </p:nvSpPr>
        <p:spPr>
          <a:xfrm>
            <a:off x="4276725" y="1119188"/>
            <a:ext cx="5091113" cy="5522912"/>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692150" y="2332038"/>
            <a:ext cx="3244850" cy="4319587"/>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08228409-FC3C-408A-BE54-952EDD231A84}" type="datetimeFigureOut">
              <a:rPr lang="en-US" smtClean="0"/>
              <a:t>10/18/2019</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25FE9EE4-75E5-4620-9ECA-C63856F5ACC3}" type="slidenum">
              <a:rPr lang="en-US" smtClean="0"/>
              <a:t>‹#›</a:t>
            </a:fld>
            <a:endParaRPr lang="en-US"/>
          </a:p>
        </p:txBody>
      </p:sp>
    </p:spTree>
    <p:extLst>
      <p:ext uri="{BB962C8B-B14F-4D97-AF65-F5344CB8AC3E}">
        <p14:creationId xmlns:p14="http://schemas.microsoft.com/office/powerpoint/2010/main" val="1566397903"/>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92150" y="517525"/>
            <a:ext cx="3244850" cy="1814513"/>
          </a:xfrm>
        </p:spPr>
        <p:txBody>
          <a:bodyPr anchor="b"/>
          <a:lstStyle>
            <a:lvl1pPr>
              <a:defRPr sz="3200"/>
            </a:lvl1pPr>
          </a:lstStyle>
          <a:p>
            <a:r>
              <a:rPr lang="en-US" smtClean="0"/>
              <a:t>Click to edit Master title style</a:t>
            </a:r>
            <a:endParaRPr lang="en-US"/>
          </a:p>
        </p:txBody>
      </p:sp>
      <p:sp>
        <p:nvSpPr>
          <p:cNvPr id="3" name="Picture Placeholder 2"/>
          <p:cNvSpPr>
            <a:spLocks noGrp="1"/>
          </p:cNvSpPr>
          <p:nvPr>
            <p:ph type="pic" idx="1"/>
          </p:nvPr>
        </p:nvSpPr>
        <p:spPr>
          <a:xfrm>
            <a:off x="4276725" y="1119188"/>
            <a:ext cx="5091113" cy="5522912"/>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692150" y="2332038"/>
            <a:ext cx="3244850" cy="4319587"/>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08228409-FC3C-408A-BE54-952EDD231A84}" type="datetimeFigureOut">
              <a:rPr lang="en-US" smtClean="0"/>
              <a:t>10/18/2019</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25FE9EE4-75E5-4620-9ECA-C63856F5ACC3}" type="slidenum">
              <a:rPr lang="en-US" smtClean="0"/>
              <a:t>‹#›</a:t>
            </a:fld>
            <a:endParaRPr lang="en-US"/>
          </a:p>
        </p:txBody>
      </p:sp>
    </p:spTree>
    <p:extLst>
      <p:ext uri="{BB962C8B-B14F-4D97-AF65-F5344CB8AC3E}">
        <p14:creationId xmlns:p14="http://schemas.microsoft.com/office/powerpoint/2010/main" val="14735276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preserve="1" userDrawn="1">
  <p:cSld name="Custom Cover 2">
    <p:spTree>
      <p:nvGrpSpPr>
        <p:cNvPr id="1" name=""/>
        <p:cNvGrpSpPr/>
        <p:nvPr/>
      </p:nvGrpSpPr>
      <p:grpSpPr>
        <a:xfrm>
          <a:off x="0" y="0"/>
          <a:ext cx="0" cy="0"/>
          <a:chOff x="0" y="0"/>
          <a:chExt cx="0" cy="0"/>
        </a:xfrm>
      </p:grpSpPr>
      <p:sp>
        <p:nvSpPr>
          <p:cNvPr id="3" name="Freeform 8"/>
          <p:cNvSpPr>
            <a:spLocks noGrp="1"/>
          </p:cNvSpPr>
          <p:nvPr>
            <p:ph type="pic" idx="10" hasCustomPrompt="1"/>
          </p:nvPr>
        </p:nvSpPr>
        <p:spPr>
          <a:xfrm>
            <a:off x="224028" y="256032"/>
            <a:ext cx="9619489" cy="7251192"/>
          </a:xfrm>
        </p:spPr>
        <p:txBody>
          <a:bodyPr/>
          <a:lstStyle>
            <a:lvl1pPr marL="3175" indent="0">
              <a:buFontTx/>
              <a:buNone/>
              <a:defRPr/>
            </a:lvl1pPr>
          </a:lstStyle>
          <a:p>
            <a:r>
              <a:rPr lang="en-US" dirty="0" smtClean="0"/>
              <a:t>Click on Insert Picture to add image</a:t>
            </a:r>
            <a:endParaRPr lang="en-US" dirty="0"/>
          </a:p>
        </p:txBody>
      </p:sp>
      <p:sp>
        <p:nvSpPr>
          <p:cNvPr id="4" name="Rectangle 6"/>
          <p:cNvSpPr>
            <a:spLocks noGrp="1"/>
          </p:cNvSpPr>
          <p:nvPr>
            <p:ph type="body" sz="quarter" idx="11" hasCustomPrompt="1"/>
          </p:nvPr>
        </p:nvSpPr>
        <p:spPr>
          <a:xfrm>
            <a:off x="228600" y="2971800"/>
            <a:ext cx="8997696" cy="1124712"/>
          </a:xfrm>
          <a:prstGeom prst="rect">
            <a:avLst/>
          </a:prstGeom>
          <a:solidFill>
            <a:srgbClr val="FFFFFF">
              <a:alpha val="80000"/>
            </a:srgbClr>
          </a:solidFill>
        </p:spPr>
        <p:txBody>
          <a:bodyPr/>
          <a:lstStyle>
            <a:lvl1pPr marL="3175" indent="0">
              <a:buFontTx/>
              <a:buNone/>
              <a:defRPr/>
            </a:lvl1pPr>
            <a:lvl2pPr marL="0" indent="0">
              <a:buFontTx/>
              <a:buNone/>
              <a:defRPr/>
            </a:lvl2pPr>
            <a:lvl3pPr marL="210312" indent="0">
              <a:buFontTx/>
              <a:buNone/>
              <a:defRPr/>
            </a:lvl3pPr>
            <a:lvl4pPr marL="420624" indent="0">
              <a:buFontTx/>
              <a:buNone/>
              <a:defRPr/>
            </a:lvl4pPr>
            <a:lvl5pPr marL="649224" indent="0">
              <a:buFontTx/>
              <a:buNone/>
              <a:defRPr/>
            </a:lvl5pPr>
          </a:lstStyle>
          <a:p>
            <a:pPr lvl="0"/>
            <a:r>
              <a:rPr lang="en-US" smtClean="0"/>
              <a:t> </a:t>
            </a:r>
            <a:endParaRPr lang="en-US"/>
          </a:p>
        </p:txBody>
      </p:sp>
      <p:sp>
        <p:nvSpPr>
          <p:cNvPr id="5" name="Rectangle 3"/>
          <p:cNvSpPr>
            <a:spLocks noGrp="1"/>
          </p:cNvSpPr>
          <p:nvPr>
            <p:ph type="body" sz="quarter" idx="12" hasCustomPrompt="1"/>
          </p:nvPr>
        </p:nvSpPr>
        <p:spPr>
          <a:xfrm>
            <a:off x="228600" y="6016752"/>
            <a:ext cx="9628632" cy="1060704"/>
          </a:xfrm>
          <a:prstGeom prst="rect">
            <a:avLst/>
          </a:prstGeom>
          <a:solidFill>
            <a:srgbClr val="FFFFFF"/>
          </a:solidFill>
        </p:spPr>
        <p:txBody>
          <a:bodyPr/>
          <a:lstStyle>
            <a:lvl1pPr marL="3175" indent="0">
              <a:buFontTx/>
              <a:buNone/>
              <a:defRPr/>
            </a:lvl1pPr>
            <a:lvl2pPr marL="0" indent="0">
              <a:buFontTx/>
              <a:buNone/>
              <a:defRPr/>
            </a:lvl2pPr>
            <a:lvl3pPr marL="210312" indent="0">
              <a:buFontTx/>
              <a:buNone/>
              <a:defRPr/>
            </a:lvl3pPr>
            <a:lvl4pPr marL="420624" indent="0">
              <a:buFontTx/>
              <a:buNone/>
              <a:defRPr/>
            </a:lvl4pPr>
            <a:lvl5pPr marL="649224" indent="0">
              <a:buFontTx/>
              <a:buNone/>
              <a:defRPr/>
            </a:lvl5pPr>
          </a:lstStyle>
          <a:p>
            <a:pPr lvl="0"/>
            <a:r>
              <a:rPr lang="en-US" smtClean="0"/>
              <a:t> </a:t>
            </a:r>
            <a:endParaRPr lang="en-US"/>
          </a:p>
        </p:txBody>
      </p:sp>
      <p:sp>
        <p:nvSpPr>
          <p:cNvPr id="6" name="PlaceholderDate"/>
          <p:cNvSpPr>
            <a:spLocks noGrp="1"/>
          </p:cNvSpPr>
          <p:nvPr>
            <p:ph type="body" sz="quarter" idx="13" hasCustomPrompt="1"/>
          </p:nvPr>
        </p:nvSpPr>
        <p:spPr>
          <a:xfrm>
            <a:off x="544982" y="3575304"/>
            <a:ext cx="8668511" cy="365760"/>
          </a:xfrm>
          <a:prstGeom prst="rect">
            <a:avLst/>
          </a:prstGeom>
        </p:spPr>
        <p:txBody>
          <a:bodyPr vert="horz" wrap="none" lIns="0" tIns="0" rIns="0" bIns="0" anchor="ctr">
            <a:noAutofit/>
          </a:bodyPr>
          <a:lstStyle>
            <a:lvl1pPr marL="3175" indent="0" algn="l">
              <a:lnSpc>
                <a:spcPct val="110000"/>
              </a:lnSpc>
              <a:spcBef>
                <a:spcPts val="0"/>
              </a:spcBef>
              <a:buFontTx/>
              <a:buNone/>
              <a:defRPr sz="1800" b="0" i="0">
                <a:solidFill>
                  <a:schemeClr val="bg2"/>
                </a:solidFill>
                <a:latin typeface="Arial" panose="020B0604020202020204" pitchFamily="34" charset="0"/>
              </a:defRPr>
            </a:lvl1pPr>
            <a:lvl2pPr marL="0" indent="0" algn="l">
              <a:buFontTx/>
              <a:buNone/>
              <a:defRPr sz="1800" b="0" i="0">
                <a:solidFill>
                  <a:schemeClr val="bg2"/>
                </a:solidFill>
                <a:latin typeface="Arial" panose="020B0604020202020204" pitchFamily="34" charset="0"/>
              </a:defRPr>
            </a:lvl2pPr>
            <a:lvl3pPr marL="210312" indent="0" algn="l">
              <a:buFontTx/>
              <a:buNone/>
              <a:defRPr sz="1800" b="0" i="0">
                <a:solidFill>
                  <a:schemeClr val="bg2"/>
                </a:solidFill>
                <a:latin typeface="Arial" panose="020B0604020202020204" pitchFamily="34" charset="0"/>
              </a:defRPr>
            </a:lvl3pPr>
            <a:lvl4pPr marL="420624" indent="0" algn="l">
              <a:buFontTx/>
              <a:buNone/>
              <a:defRPr sz="1800" b="0" i="0">
                <a:solidFill>
                  <a:schemeClr val="bg2"/>
                </a:solidFill>
                <a:latin typeface="Arial" panose="020B0604020202020204" pitchFamily="34" charset="0"/>
              </a:defRPr>
            </a:lvl4pPr>
            <a:lvl5pPr marL="649224" indent="0" algn="l">
              <a:buFontTx/>
              <a:buNone/>
              <a:defRPr sz="1800" b="0" i="0">
                <a:solidFill>
                  <a:schemeClr val="bg2"/>
                </a:solidFill>
                <a:latin typeface="Arial" panose="020B0604020202020204" pitchFamily="34" charset="0"/>
              </a:defRPr>
            </a:lvl5pPr>
          </a:lstStyle>
          <a:p>
            <a:pPr lvl="0"/>
            <a:r>
              <a:rPr lang="en-US" smtClean="0"/>
              <a:t>   [Date]</a:t>
            </a:r>
            <a:endParaRPr lang="en-US"/>
          </a:p>
        </p:txBody>
      </p:sp>
      <p:sp>
        <p:nvSpPr>
          <p:cNvPr id="7" name="PlaceholderTitle"/>
          <p:cNvSpPr>
            <a:spLocks noGrp="1"/>
          </p:cNvSpPr>
          <p:nvPr>
            <p:ph type="title" idx="14" hasCustomPrompt="1"/>
          </p:nvPr>
        </p:nvSpPr>
        <p:spPr>
          <a:xfrm>
            <a:off x="544982" y="3181198"/>
            <a:ext cx="8668511" cy="399593"/>
          </a:xfrm>
        </p:spPr>
        <p:txBody>
          <a:bodyPr vert="horz" wrap="square" lIns="0" tIns="0" rIns="0" bIns="0" anchor="ctr">
            <a:noAutofit/>
          </a:bodyPr>
          <a:lstStyle>
            <a:lvl1pPr algn="l">
              <a:lnSpc>
                <a:spcPct val="110000"/>
              </a:lnSpc>
              <a:spcBef>
                <a:spcPct val="0"/>
              </a:spcBef>
              <a:buFontTx/>
              <a:buNone/>
              <a:defRPr sz="2000" b="0" i="0" cap="all" spc="300">
                <a:solidFill>
                  <a:schemeClr val="tx2"/>
                </a:solidFill>
                <a:latin typeface="Arial" panose="020B0604020202020204" pitchFamily="34" charset="0"/>
              </a:defRPr>
            </a:lvl1pPr>
          </a:lstStyle>
          <a:p>
            <a:r>
              <a:rPr lang="en-US" smtClean="0"/>
              <a:t>[Presentation title]</a:t>
            </a:r>
            <a:endParaRPr lang="en-US"/>
          </a:p>
        </p:txBody>
      </p:sp>
    </p:spTree>
    <p:extLst>
      <p:ext uri="{BB962C8B-B14F-4D97-AF65-F5344CB8AC3E}">
        <p14:creationId xmlns:p14="http://schemas.microsoft.com/office/powerpoint/2010/main" val="2851156329"/>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08228409-FC3C-408A-BE54-952EDD231A84}" type="datetimeFigureOut">
              <a:rPr lang="en-US" smtClean="0"/>
              <a:t>10/18/2019</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25FE9EE4-75E5-4620-9ECA-C63856F5ACC3}" type="slidenum">
              <a:rPr lang="en-US" smtClean="0"/>
              <a:t>‹#›</a:t>
            </a:fld>
            <a:endParaRPr lang="en-US"/>
          </a:p>
        </p:txBody>
      </p:sp>
    </p:spTree>
    <p:extLst>
      <p:ext uri="{BB962C8B-B14F-4D97-AF65-F5344CB8AC3E}">
        <p14:creationId xmlns:p14="http://schemas.microsoft.com/office/powerpoint/2010/main" val="2723453258"/>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197725" y="414338"/>
            <a:ext cx="2168525" cy="6586537"/>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692150" y="414338"/>
            <a:ext cx="6353175" cy="6586537"/>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08228409-FC3C-408A-BE54-952EDD231A84}" type="datetimeFigureOut">
              <a:rPr lang="en-US" smtClean="0"/>
              <a:t>10/18/2019</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25FE9EE4-75E5-4620-9ECA-C63856F5ACC3}" type="slidenum">
              <a:rPr lang="en-US" smtClean="0"/>
              <a:t>‹#›</a:t>
            </a:fld>
            <a:endParaRPr lang="en-US"/>
          </a:p>
        </p:txBody>
      </p:sp>
    </p:spTree>
    <p:extLst>
      <p:ext uri="{BB962C8B-B14F-4D97-AF65-F5344CB8AC3E}">
        <p14:creationId xmlns:p14="http://schemas.microsoft.com/office/powerpoint/2010/main" val="16756382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preserve="1" userDrawn="1">
  <p:cSld name="Custom Cover 3">
    <p:spTree>
      <p:nvGrpSpPr>
        <p:cNvPr id="1" name=""/>
        <p:cNvGrpSpPr/>
        <p:nvPr/>
      </p:nvGrpSpPr>
      <p:grpSpPr>
        <a:xfrm>
          <a:off x="0" y="0"/>
          <a:ext cx="0" cy="0"/>
          <a:chOff x="0" y="0"/>
          <a:chExt cx="0" cy="0"/>
        </a:xfrm>
      </p:grpSpPr>
      <p:sp>
        <p:nvSpPr>
          <p:cNvPr id="3" name="Freeform 8"/>
          <p:cNvSpPr>
            <a:spLocks noGrp="1"/>
          </p:cNvSpPr>
          <p:nvPr>
            <p:ph type="pic" idx="10"/>
          </p:nvPr>
        </p:nvSpPr>
        <p:spPr>
          <a:xfrm>
            <a:off x="334670" y="1133856"/>
            <a:ext cx="2953512" cy="4434840"/>
          </a:xfrm>
        </p:spPr>
        <p:txBody>
          <a:bodyPr/>
          <a:lstStyle>
            <a:lvl1pPr marL="3175" indent="0">
              <a:buFontTx/>
              <a:buNone/>
              <a:defRPr/>
            </a:lvl1pPr>
          </a:lstStyle>
          <a:p>
            <a:r>
              <a:rPr lang="en-US" dirty="0" smtClean="0"/>
              <a:t>Click icon to add picture</a:t>
            </a:r>
            <a:endParaRPr lang="en-US" dirty="0"/>
          </a:p>
        </p:txBody>
      </p:sp>
      <p:sp>
        <p:nvSpPr>
          <p:cNvPr id="4" name="Freeform 12"/>
          <p:cNvSpPr>
            <a:spLocks noGrp="1"/>
          </p:cNvSpPr>
          <p:nvPr>
            <p:ph type="pic" sz="quarter" idx="11"/>
          </p:nvPr>
        </p:nvSpPr>
        <p:spPr>
          <a:xfrm>
            <a:off x="3547872" y="1133856"/>
            <a:ext cx="2953512" cy="4434840"/>
          </a:xfrm>
          <a:prstGeom prst="rect">
            <a:avLst/>
          </a:prstGeom>
        </p:spPr>
        <p:txBody>
          <a:bodyPr/>
          <a:lstStyle>
            <a:lvl1pPr marL="3175" indent="0">
              <a:buFontTx/>
              <a:buNone/>
              <a:defRPr/>
            </a:lvl1pPr>
          </a:lstStyle>
          <a:p>
            <a:r>
              <a:rPr lang="en-US" dirty="0" smtClean="0"/>
              <a:t>Click icon to add picture</a:t>
            </a:r>
            <a:endParaRPr lang="en-US" dirty="0"/>
          </a:p>
        </p:txBody>
      </p:sp>
      <p:sp>
        <p:nvSpPr>
          <p:cNvPr id="5" name="Freeform 14"/>
          <p:cNvSpPr>
            <a:spLocks noGrp="1"/>
          </p:cNvSpPr>
          <p:nvPr>
            <p:ph type="pic" sz="quarter" idx="12"/>
          </p:nvPr>
        </p:nvSpPr>
        <p:spPr>
          <a:xfrm>
            <a:off x="6766560" y="1128370"/>
            <a:ext cx="2953512" cy="4434840"/>
          </a:xfrm>
          <a:prstGeom prst="rect">
            <a:avLst/>
          </a:prstGeom>
        </p:spPr>
        <p:txBody>
          <a:bodyPr/>
          <a:lstStyle>
            <a:lvl1pPr marL="3175" indent="0">
              <a:buFontTx/>
              <a:buNone/>
              <a:defRPr/>
            </a:lvl1pPr>
          </a:lstStyle>
          <a:p>
            <a:r>
              <a:rPr lang="en-US" dirty="0" smtClean="0"/>
              <a:t>Click icon to add picture</a:t>
            </a:r>
            <a:endParaRPr lang="en-US" dirty="0"/>
          </a:p>
        </p:txBody>
      </p:sp>
      <p:sp>
        <p:nvSpPr>
          <p:cNvPr id="6" name="PlaceholderDate"/>
          <p:cNvSpPr>
            <a:spLocks noGrp="1"/>
          </p:cNvSpPr>
          <p:nvPr>
            <p:ph type="body" sz="quarter" idx="13" hasCustomPrompt="1"/>
          </p:nvPr>
        </p:nvSpPr>
        <p:spPr>
          <a:xfrm>
            <a:off x="8531352" y="795528"/>
            <a:ext cx="1106424" cy="256032"/>
          </a:xfrm>
          <a:prstGeom prst="rect">
            <a:avLst/>
          </a:prstGeom>
        </p:spPr>
        <p:txBody>
          <a:bodyPr vert="horz" wrap="none" lIns="0" tIns="0" rIns="0" bIns="0" anchor="ctr">
            <a:noAutofit/>
          </a:bodyPr>
          <a:lstStyle>
            <a:lvl1pPr marL="3175" indent="0" algn="r">
              <a:lnSpc>
                <a:spcPct val="110000"/>
              </a:lnSpc>
              <a:spcBef>
                <a:spcPts val="0"/>
              </a:spcBef>
              <a:buFontTx/>
              <a:buNone/>
              <a:defRPr sz="1100" b="0" i="0" cap="all">
                <a:solidFill>
                  <a:schemeClr val="bg2"/>
                </a:solidFill>
                <a:latin typeface="Arial" panose="020B0604020202020204" pitchFamily="34" charset="0"/>
              </a:defRPr>
            </a:lvl1pPr>
            <a:lvl2pPr marL="0" indent="0" algn="r">
              <a:buFontTx/>
              <a:buNone/>
              <a:defRPr sz="1100" b="0" i="0" cap="all">
                <a:solidFill>
                  <a:schemeClr val="bg2"/>
                </a:solidFill>
                <a:latin typeface="Arial" panose="020B0604020202020204" pitchFamily="34" charset="0"/>
              </a:defRPr>
            </a:lvl2pPr>
            <a:lvl3pPr marL="210312" indent="0" algn="r">
              <a:buFontTx/>
              <a:buNone/>
              <a:defRPr sz="1100" b="0" i="0" cap="all">
                <a:solidFill>
                  <a:schemeClr val="bg2"/>
                </a:solidFill>
                <a:latin typeface="Arial" panose="020B0604020202020204" pitchFamily="34" charset="0"/>
              </a:defRPr>
            </a:lvl3pPr>
            <a:lvl4pPr marL="420624" indent="0" algn="r">
              <a:buFontTx/>
              <a:buNone/>
              <a:defRPr sz="1100" b="0" i="0" cap="all">
                <a:solidFill>
                  <a:schemeClr val="bg2"/>
                </a:solidFill>
                <a:latin typeface="Arial" panose="020B0604020202020204" pitchFamily="34" charset="0"/>
              </a:defRPr>
            </a:lvl4pPr>
            <a:lvl5pPr marL="649224" indent="0" algn="r">
              <a:buFontTx/>
              <a:buNone/>
              <a:defRPr sz="1100" b="0" i="0" cap="all">
                <a:solidFill>
                  <a:schemeClr val="bg2"/>
                </a:solidFill>
                <a:latin typeface="Arial" panose="020B0604020202020204" pitchFamily="34" charset="0"/>
              </a:defRPr>
            </a:lvl5pPr>
          </a:lstStyle>
          <a:p>
            <a:pPr lvl="0"/>
            <a:r>
              <a:rPr lang="en-US" smtClean="0"/>
              <a:t>   [Date]</a:t>
            </a:r>
            <a:endParaRPr lang="en-US"/>
          </a:p>
        </p:txBody>
      </p:sp>
      <p:sp>
        <p:nvSpPr>
          <p:cNvPr id="7" name="PlaceholderTitle"/>
          <p:cNvSpPr>
            <a:spLocks noGrp="1"/>
          </p:cNvSpPr>
          <p:nvPr>
            <p:ph type="title" idx="14" hasCustomPrompt="1"/>
          </p:nvPr>
        </p:nvSpPr>
        <p:spPr>
          <a:xfrm>
            <a:off x="334670" y="5671109"/>
            <a:ext cx="9387230" cy="338328"/>
          </a:xfrm>
        </p:spPr>
        <p:txBody>
          <a:bodyPr vert="horz" wrap="square" lIns="0" tIns="0" rIns="0" bIns="0" anchor="ctr">
            <a:noAutofit/>
          </a:bodyPr>
          <a:lstStyle>
            <a:lvl1pPr algn="ctr">
              <a:lnSpc>
                <a:spcPct val="110000"/>
              </a:lnSpc>
              <a:spcBef>
                <a:spcPct val="0"/>
              </a:spcBef>
              <a:buFontTx/>
              <a:buNone/>
              <a:defRPr sz="1600" b="0" i="0" cap="all" spc="800">
                <a:solidFill>
                  <a:schemeClr val="tx2"/>
                </a:solidFill>
                <a:latin typeface="Arial" panose="020B0604020202020204" pitchFamily="34" charset="0"/>
              </a:defRPr>
            </a:lvl1pPr>
          </a:lstStyle>
          <a:p>
            <a:r>
              <a:rPr lang="en-US" smtClean="0"/>
              <a:t>[Presentation title]</a:t>
            </a:r>
            <a:endParaRPr lang="en-US"/>
          </a:p>
        </p:txBody>
      </p:sp>
    </p:spTree>
    <p:extLst>
      <p:ext uri="{BB962C8B-B14F-4D97-AF65-F5344CB8AC3E}">
        <p14:creationId xmlns:p14="http://schemas.microsoft.com/office/powerpoint/2010/main" val="267114875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1"/>
          <p:cNvSpPr>
            <a:spLocks noGrp="1"/>
          </p:cNvSpPr>
          <p:nvPr>
            <p:ph idx="10"/>
          </p:nvPr>
        </p:nvSpPr>
        <p:spPr>
          <a:xfrm>
            <a:off x="475488" y="2103120"/>
            <a:ext cx="9107424" cy="4480560"/>
          </a:xfr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PageSubtitle"/>
          <p:cNvSpPr>
            <a:spLocks noGrp="1"/>
          </p:cNvSpPr>
          <p:nvPr>
            <p:ph type="subTitle" sz="quarter" idx="11" hasCustomPrompt="1"/>
          </p:nvPr>
        </p:nvSpPr>
        <p:spPr>
          <a:xfrm>
            <a:off x="475488" y="1325880"/>
            <a:ext cx="9107424" cy="365760"/>
          </a:xfrm>
          <a:prstGeom prst="rect">
            <a:avLst/>
          </a:prstGeom>
        </p:spPr>
        <p:txBody>
          <a:bodyPr vert="horz" wrap="square" lIns="0" tIns="0" rIns="0" bIns="0" anchor="t">
            <a:noAutofit/>
          </a:bodyPr>
          <a:lstStyle>
            <a:lvl1pPr marL="0" indent="0" algn="l">
              <a:lnSpc>
                <a:spcPct val="110000"/>
              </a:lnSpc>
              <a:spcBef>
                <a:spcPts val="1000"/>
              </a:spcBef>
              <a:buFontTx/>
              <a:buNone/>
              <a:defRPr sz="1500" b="0" i="0">
                <a:solidFill>
                  <a:schemeClr val="tx2"/>
                </a:solidFill>
                <a:latin typeface="Arial" panose="020B0604020202020204" pitchFamily="34" charset="0"/>
              </a:defRPr>
            </a:lvl1pPr>
            <a:lvl2pPr marL="457200" indent="0" algn="ctr">
              <a:buNone/>
            </a:lvl2pPr>
            <a:lvl3pPr marL="914400" indent="0" algn="ctr">
              <a:buNone/>
            </a:lvl3pPr>
            <a:lvl4pPr marL="1371600" indent="0" algn="ctr">
              <a:buNone/>
            </a:lvl4pPr>
            <a:lvl5pPr marL="1828800" indent="0" algn="ctr">
              <a:buNone/>
            </a:lvl5pPr>
            <a:lvl6pPr marL="2286000" indent="0" algn="ctr">
              <a:buNone/>
            </a:lvl6pPr>
            <a:lvl7pPr marL="2743200" indent="0" algn="ctr">
              <a:buNone/>
            </a:lvl7pPr>
            <a:lvl8pPr marL="3200400" indent="0" algn="ctr">
              <a:buNone/>
            </a:lvl8pPr>
            <a:lvl9pPr marL="3657600" indent="0" algn="ctr">
              <a:buNone/>
            </a:lvl9pPr>
          </a:lstStyle>
          <a:p>
            <a:r>
              <a:rPr lang="en-US" smtClean="0"/>
              <a:t>Click to edit Page Subtitle</a:t>
            </a:r>
            <a:endParaRPr lang="en-US"/>
          </a:p>
        </p:txBody>
      </p:sp>
    </p:spTree>
    <p:extLst>
      <p:ext uri="{BB962C8B-B14F-4D97-AF65-F5344CB8AC3E}">
        <p14:creationId xmlns:p14="http://schemas.microsoft.com/office/powerpoint/2010/main" val="2779779447"/>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itleOnly" preserve="1">
  <p:cSld name="Title an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1"/>
          <p:cNvSpPr>
            <a:spLocks noGrp="1"/>
          </p:cNvSpPr>
          <p:nvPr>
            <p:ph type="body" idx="10"/>
          </p:nvPr>
        </p:nvSpPr>
        <p:spPr>
          <a:xfrm>
            <a:off x="475488" y="1801368"/>
            <a:ext cx="9107424" cy="4791456"/>
          </a:xfr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PageSubtitle"/>
          <p:cNvSpPr>
            <a:spLocks noGrp="1"/>
          </p:cNvSpPr>
          <p:nvPr>
            <p:ph type="subTitle" sz="quarter" idx="11" hasCustomPrompt="1"/>
          </p:nvPr>
        </p:nvSpPr>
        <p:spPr>
          <a:xfrm>
            <a:off x="475488" y="1325880"/>
            <a:ext cx="9107424" cy="365760"/>
          </a:xfrm>
          <a:prstGeom prst="rect">
            <a:avLst/>
          </a:prstGeom>
        </p:spPr>
        <p:txBody>
          <a:bodyPr vert="horz" wrap="square" lIns="0" tIns="0" rIns="0" bIns="0" anchor="t">
            <a:noAutofit/>
          </a:bodyPr>
          <a:lstStyle>
            <a:lvl1pPr marL="0" indent="0" algn="l">
              <a:lnSpc>
                <a:spcPct val="110000"/>
              </a:lnSpc>
              <a:spcBef>
                <a:spcPts val="1000"/>
              </a:spcBef>
              <a:buFontTx/>
              <a:buNone/>
              <a:defRPr sz="1500" b="0" i="0">
                <a:solidFill>
                  <a:schemeClr val="tx2"/>
                </a:solidFill>
                <a:latin typeface="Arial" panose="020B0604020202020204" pitchFamily="34" charset="0"/>
              </a:defRPr>
            </a:lvl1pPr>
            <a:lvl2pPr marL="457200" indent="0" algn="ctr">
              <a:buNone/>
            </a:lvl2pPr>
            <a:lvl3pPr marL="914400" indent="0" algn="ctr">
              <a:buNone/>
            </a:lvl3pPr>
            <a:lvl4pPr marL="1371600" indent="0" algn="ctr">
              <a:buNone/>
            </a:lvl4pPr>
            <a:lvl5pPr marL="1828800" indent="0" algn="ctr">
              <a:buNone/>
            </a:lvl5pPr>
            <a:lvl6pPr marL="2286000" indent="0" algn="ctr">
              <a:buNone/>
            </a:lvl6pPr>
            <a:lvl7pPr marL="2743200" indent="0" algn="ctr">
              <a:buNone/>
            </a:lvl7pPr>
            <a:lvl8pPr marL="3200400" indent="0" algn="ctr">
              <a:buNone/>
            </a:lvl8pPr>
            <a:lvl9pPr marL="3657600" indent="0" algn="ctr">
              <a:buNone/>
            </a:lvl9pPr>
          </a:lstStyle>
          <a:p>
            <a:r>
              <a:rPr lang="en-US" smtClean="0"/>
              <a:t>Click to edit Page Subtitle</a:t>
            </a:r>
            <a:endParaRPr lang="en-US"/>
          </a:p>
        </p:txBody>
      </p:sp>
    </p:spTree>
    <p:extLst>
      <p:ext uri="{BB962C8B-B14F-4D97-AF65-F5344CB8AC3E}">
        <p14:creationId xmlns:p14="http://schemas.microsoft.com/office/powerpoint/2010/main" val="3496734150"/>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itleOnly"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1"/>
          <p:cNvSpPr>
            <a:spLocks noGrp="1"/>
          </p:cNvSpPr>
          <p:nvPr>
            <p:ph idx="10"/>
          </p:nvPr>
        </p:nvSpPr>
        <p:spPr>
          <a:xfrm>
            <a:off x="475488" y="2103120"/>
            <a:ext cx="4279392" cy="4480560"/>
          </a:xfr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2"/>
          <p:cNvSpPr>
            <a:spLocks noGrp="1"/>
          </p:cNvSpPr>
          <p:nvPr>
            <p:ph sz="quarter" idx="11"/>
          </p:nvPr>
        </p:nvSpPr>
        <p:spPr>
          <a:xfrm>
            <a:off x="5303520" y="2103120"/>
            <a:ext cx="4279392" cy="4480560"/>
          </a:xfrm>
          <a:prstGeom prst="rect">
            <a:avLst/>
          </a:prstGeo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PageSubtitle"/>
          <p:cNvSpPr>
            <a:spLocks noGrp="1"/>
          </p:cNvSpPr>
          <p:nvPr>
            <p:ph type="subTitle" sz="quarter" idx="12" hasCustomPrompt="1"/>
          </p:nvPr>
        </p:nvSpPr>
        <p:spPr>
          <a:xfrm>
            <a:off x="475488" y="1325880"/>
            <a:ext cx="9107424" cy="365760"/>
          </a:xfrm>
          <a:prstGeom prst="rect">
            <a:avLst/>
          </a:prstGeom>
        </p:spPr>
        <p:txBody>
          <a:bodyPr vert="horz" wrap="square" lIns="0" tIns="0" rIns="0" bIns="0" anchor="t">
            <a:noAutofit/>
          </a:bodyPr>
          <a:lstStyle>
            <a:lvl1pPr marL="0" indent="0" algn="l">
              <a:lnSpc>
                <a:spcPct val="110000"/>
              </a:lnSpc>
              <a:spcBef>
                <a:spcPts val="1000"/>
              </a:spcBef>
              <a:buFontTx/>
              <a:buNone/>
              <a:defRPr sz="1500" b="0" i="0">
                <a:solidFill>
                  <a:schemeClr val="tx2"/>
                </a:solidFill>
                <a:latin typeface="Arial" panose="020B0604020202020204" pitchFamily="34" charset="0"/>
              </a:defRPr>
            </a:lvl1pPr>
            <a:lvl2pPr marL="457200" indent="0" algn="ctr">
              <a:buNone/>
            </a:lvl2pPr>
            <a:lvl3pPr marL="914400" indent="0" algn="ctr">
              <a:buNone/>
            </a:lvl3pPr>
            <a:lvl4pPr marL="1371600" indent="0" algn="ctr">
              <a:buNone/>
            </a:lvl4pPr>
            <a:lvl5pPr marL="1828800" indent="0" algn="ctr">
              <a:buNone/>
            </a:lvl5pPr>
            <a:lvl6pPr marL="2286000" indent="0" algn="ctr">
              <a:buNone/>
            </a:lvl6pPr>
            <a:lvl7pPr marL="2743200" indent="0" algn="ctr">
              <a:buNone/>
            </a:lvl7pPr>
            <a:lvl8pPr marL="3200400" indent="0" algn="ctr">
              <a:buNone/>
            </a:lvl8pPr>
            <a:lvl9pPr marL="3657600" indent="0" algn="ctr">
              <a:buNone/>
            </a:lvl9pPr>
          </a:lstStyle>
          <a:p>
            <a:r>
              <a:rPr lang="en-US" smtClean="0"/>
              <a:t>Click to edit Page Subtitle</a:t>
            </a:r>
            <a:endParaRPr lang="en-US"/>
          </a:p>
        </p:txBody>
      </p:sp>
    </p:spTree>
    <p:extLst>
      <p:ext uri="{BB962C8B-B14F-4D97-AF65-F5344CB8AC3E}">
        <p14:creationId xmlns:p14="http://schemas.microsoft.com/office/powerpoint/2010/main" val="172926928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itleOnly" preserve="1">
  <p:cSld name="One Left Two Righ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1"/>
          <p:cNvSpPr>
            <a:spLocks noGrp="1"/>
          </p:cNvSpPr>
          <p:nvPr>
            <p:ph idx="10"/>
          </p:nvPr>
        </p:nvSpPr>
        <p:spPr>
          <a:xfrm>
            <a:off x="475488" y="2103120"/>
            <a:ext cx="4279392" cy="4480560"/>
          </a:xfr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2"/>
          <p:cNvSpPr>
            <a:spLocks noGrp="1"/>
          </p:cNvSpPr>
          <p:nvPr>
            <p:ph sz="quarter" idx="11"/>
          </p:nvPr>
        </p:nvSpPr>
        <p:spPr>
          <a:xfrm>
            <a:off x="5303520" y="2103120"/>
            <a:ext cx="4279392" cy="1965960"/>
          </a:xfrm>
          <a:prstGeom prst="rect">
            <a:avLst/>
          </a:prstGeo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Content3"/>
          <p:cNvSpPr>
            <a:spLocks noGrp="1"/>
          </p:cNvSpPr>
          <p:nvPr>
            <p:ph sz="quarter" idx="12"/>
          </p:nvPr>
        </p:nvSpPr>
        <p:spPr>
          <a:xfrm>
            <a:off x="5303520" y="4617720"/>
            <a:ext cx="4279392" cy="1965960"/>
          </a:xfrm>
          <a:prstGeom prst="rect">
            <a:avLst/>
          </a:prstGeom>
        </p:spPr>
        <p:txBody>
          <a:bodyPr/>
          <a:lstStyle>
            <a:lvl1pPr>
              <a:defRPr sz="1200" b="0" i="0">
                <a:solidFill>
                  <a:schemeClr val="tx2"/>
                </a:solidFill>
                <a:latin typeface="Arial" panose="020B0604020202020204" pitchFamily="34" charset="0"/>
              </a:defRPr>
            </a:lvl1pPr>
            <a:lvl2pPr>
              <a:defRPr sz="1200" b="0" i="0">
                <a:solidFill>
                  <a:schemeClr val="tx2"/>
                </a:solidFill>
                <a:latin typeface="Arial" panose="020B0604020202020204" pitchFamily="34" charset="0"/>
              </a:defRPr>
            </a:lvl2pPr>
            <a:lvl3pPr>
              <a:defRPr sz="1200" b="0" i="0">
                <a:solidFill>
                  <a:schemeClr val="tx2"/>
                </a:solidFill>
                <a:latin typeface="Arial" panose="020B0604020202020204" pitchFamily="34" charset="0"/>
              </a:defRPr>
            </a:lvl3pPr>
            <a:lvl4pPr>
              <a:defRPr sz="1200" b="0" i="0">
                <a:solidFill>
                  <a:schemeClr val="tx2"/>
                </a:solidFill>
                <a:latin typeface="Arial" panose="020B0604020202020204" pitchFamily="34" charset="0"/>
              </a:defRPr>
            </a:lvl4pPr>
            <a:lvl5pPr>
              <a:defRPr sz="1200" b="0" i="0">
                <a:solidFill>
                  <a:schemeClr val="tx2"/>
                </a:solidFill>
                <a:latin typeface="Arial" panose="020B0604020202020204"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PageSubtitle"/>
          <p:cNvSpPr>
            <a:spLocks noGrp="1"/>
          </p:cNvSpPr>
          <p:nvPr>
            <p:ph type="subTitle" sz="quarter" idx="13" hasCustomPrompt="1"/>
          </p:nvPr>
        </p:nvSpPr>
        <p:spPr>
          <a:xfrm>
            <a:off x="475488" y="1325880"/>
            <a:ext cx="9107424" cy="365760"/>
          </a:xfrm>
          <a:prstGeom prst="rect">
            <a:avLst/>
          </a:prstGeom>
        </p:spPr>
        <p:txBody>
          <a:bodyPr vert="horz" wrap="square" lIns="0" tIns="0" rIns="0" bIns="0" anchor="t">
            <a:noAutofit/>
          </a:bodyPr>
          <a:lstStyle>
            <a:lvl1pPr marL="0" indent="0" algn="l">
              <a:lnSpc>
                <a:spcPct val="110000"/>
              </a:lnSpc>
              <a:spcBef>
                <a:spcPts val="1000"/>
              </a:spcBef>
              <a:buFontTx/>
              <a:buNone/>
              <a:defRPr sz="1500" b="0" i="0">
                <a:solidFill>
                  <a:schemeClr val="tx2"/>
                </a:solidFill>
                <a:latin typeface="Arial" panose="020B0604020202020204" pitchFamily="34" charset="0"/>
              </a:defRPr>
            </a:lvl1pPr>
            <a:lvl2pPr marL="457200" indent="0" algn="ctr">
              <a:buNone/>
            </a:lvl2pPr>
            <a:lvl3pPr marL="914400" indent="0" algn="ctr">
              <a:buNone/>
            </a:lvl3pPr>
            <a:lvl4pPr marL="1371600" indent="0" algn="ctr">
              <a:buNone/>
            </a:lvl4pPr>
            <a:lvl5pPr marL="1828800" indent="0" algn="ctr">
              <a:buNone/>
            </a:lvl5pPr>
            <a:lvl6pPr marL="2286000" indent="0" algn="ctr">
              <a:buNone/>
            </a:lvl6pPr>
            <a:lvl7pPr marL="2743200" indent="0" algn="ctr">
              <a:buNone/>
            </a:lvl7pPr>
            <a:lvl8pPr marL="3200400" indent="0" algn="ctr">
              <a:buNone/>
            </a:lvl8pPr>
            <a:lvl9pPr marL="3657600" indent="0" algn="ctr">
              <a:buNone/>
            </a:lvl9pPr>
          </a:lstStyle>
          <a:p>
            <a:r>
              <a:rPr lang="en-US" smtClean="0"/>
              <a:t>Click to edit Page Subtitle</a:t>
            </a:r>
            <a:endParaRPr lang="en-US"/>
          </a:p>
        </p:txBody>
      </p:sp>
    </p:spTree>
    <p:extLst>
      <p:ext uri="{BB962C8B-B14F-4D97-AF65-F5344CB8AC3E}">
        <p14:creationId xmlns:p14="http://schemas.microsoft.com/office/powerpoint/2010/main" val="1411205613"/>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34" Type="http://schemas.openxmlformats.org/officeDocument/2006/relationships/tags" Target="../tags/tag4.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tags" Target="../tags/tag3.xml"/><Relationship Id="rId38" Type="http://schemas.openxmlformats.org/officeDocument/2006/relationships/image" Target="../media/image2.jpg"/><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tags" Target="../tags/tag2.xml"/><Relationship Id="rId37" Type="http://schemas.openxmlformats.org/officeDocument/2006/relationships/image" Target="../media/image1.tmp"/><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tags" Target="../tags/tag6.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tags" Target="../tags/tag5.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38.xml"/><Relationship Id="rId3" Type="http://schemas.openxmlformats.org/officeDocument/2006/relationships/slideLayout" Target="../slideLayouts/slideLayout33.xml"/><Relationship Id="rId7" Type="http://schemas.openxmlformats.org/officeDocument/2006/relationships/slideLayout" Target="../slideLayouts/slideLayout37.xml"/><Relationship Id="rId12" Type="http://schemas.openxmlformats.org/officeDocument/2006/relationships/theme" Target="../theme/theme2.xml"/><Relationship Id="rId2" Type="http://schemas.openxmlformats.org/officeDocument/2006/relationships/slideLayout" Target="../slideLayouts/slideLayout32.xml"/><Relationship Id="rId1" Type="http://schemas.openxmlformats.org/officeDocument/2006/relationships/slideLayout" Target="../slideLayouts/slideLayout31.xml"/><Relationship Id="rId6" Type="http://schemas.openxmlformats.org/officeDocument/2006/relationships/slideLayout" Target="../slideLayouts/slideLayout36.xml"/><Relationship Id="rId11" Type="http://schemas.openxmlformats.org/officeDocument/2006/relationships/slideLayout" Target="../slideLayouts/slideLayout41.xml"/><Relationship Id="rId5" Type="http://schemas.openxmlformats.org/officeDocument/2006/relationships/slideLayout" Target="../slideLayouts/slideLayout35.xml"/><Relationship Id="rId10" Type="http://schemas.openxmlformats.org/officeDocument/2006/relationships/slideLayout" Target="../slideLayouts/slideLayout40.xml"/><Relationship Id="rId4" Type="http://schemas.openxmlformats.org/officeDocument/2006/relationships/slideLayout" Target="../slideLayouts/slideLayout34.xml"/><Relationship Id="rId9" Type="http://schemas.openxmlformats.org/officeDocument/2006/relationships/slideLayout" Target="../slideLayouts/slideLayout3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PlaceholderTitle"/>
          <p:cNvSpPr>
            <a:spLocks noGrp="1"/>
          </p:cNvSpPr>
          <p:nvPr>
            <p:ph type="title"/>
          </p:nvPr>
        </p:nvSpPr>
        <p:spPr>
          <a:xfrm>
            <a:off x="475488" y="457200"/>
            <a:ext cx="9107424" cy="685800"/>
          </a:xfrm>
          <a:prstGeom prst="rect">
            <a:avLst/>
          </a:prstGeom>
        </p:spPr>
        <p:txBody>
          <a:bodyPr vert="horz" wrap="square" lIns="0" tIns="0" rIns="0" bIns="0" rtlCol="0" anchor="b">
            <a:noAutofit/>
          </a:bodyPr>
          <a:lstStyle/>
          <a:p>
            <a:r>
              <a:rPr lang="en-US" smtClean="0"/>
              <a:t>Click to edit Master title style</a:t>
            </a:r>
            <a:endParaRPr lang="en-US"/>
          </a:p>
        </p:txBody>
      </p:sp>
      <p:sp>
        <p:nvSpPr>
          <p:cNvPr id="3" name="PlaceholderBody"/>
          <p:cNvSpPr>
            <a:spLocks noGrp="1"/>
          </p:cNvSpPr>
          <p:nvPr>
            <p:ph type="body" idx="1"/>
          </p:nvPr>
        </p:nvSpPr>
        <p:spPr>
          <a:xfrm>
            <a:off x="475488" y="1737360"/>
            <a:ext cx="9107424" cy="5029200"/>
          </a:xfrm>
          <a:prstGeom prst="rect">
            <a:avLst/>
          </a:prstGeom>
        </p:spPr>
        <p:txBody>
          <a:bodyPr vert="horz" wrap="square" lIns="91440" tIns="36576" rIns="36576" bIns="36576" rtlCol="0" anchor="t">
            <a:noAutofit/>
          </a:bodyPr>
          <a:lstStyle/>
          <a:p>
            <a:pPr marL="12192" lvl="0" indent="-9017" algn="l" defTabSz="914400" rtl="0" eaLnBrk="1" latinLnBrk="0" hangingPunct="1">
              <a:lnSpc>
                <a:spcPct val="110000"/>
              </a:lnSpc>
              <a:spcBef>
                <a:spcPts val="910"/>
              </a:spcBef>
              <a:spcAft>
                <a:spcPct val="0"/>
              </a:spcAft>
              <a:buFont typeface="Arial" panose="020B0604020202020204" pitchFamily="34" charset="0"/>
              <a:buNone/>
            </a:pPr>
            <a:r>
              <a:rPr lang="en-US" smtClean="0"/>
              <a:t>Body Text</a:t>
            </a:r>
          </a:p>
          <a:p>
            <a:pPr marL="742950" lvl="1" indent="-285750" algn="l" defTabSz="914400" rtl="0" eaLnBrk="1" latinLnBrk="0" hangingPunct="1">
              <a:lnSpc>
                <a:spcPct val="110000"/>
              </a:lnSpc>
              <a:spcBef>
                <a:spcPts val="600"/>
              </a:spcBef>
              <a:spcAft>
                <a:spcPct val="0"/>
              </a:spcAft>
              <a:buClr>
                <a:schemeClr val="bg2"/>
              </a:buClr>
              <a:buSzPct val="92000"/>
              <a:buFont typeface="Arial" panose="020B0604020202020204" pitchFamily="34" charset="0"/>
              <a:buChar char="•"/>
            </a:pPr>
            <a:r>
              <a:rPr lang="en-US" smtClean="0"/>
              <a:t>Bullet one</a:t>
            </a:r>
          </a:p>
          <a:p>
            <a:pPr marL="1143000" lvl="2" indent="-228600" algn="l" defTabSz="914400" rtl="0" eaLnBrk="1" latinLnBrk="0" hangingPunct="1">
              <a:lnSpc>
                <a:spcPct val="110000"/>
              </a:lnSpc>
              <a:spcBef>
                <a:spcPts val="300"/>
              </a:spcBef>
              <a:spcAft>
                <a:spcPct val="0"/>
              </a:spcAft>
              <a:buClr>
                <a:schemeClr val="tx2"/>
              </a:buClr>
              <a:buSzPct val="92000"/>
              <a:buFont typeface="Arial" panose="020B0604020202020204" pitchFamily="34" charset="0"/>
              <a:buChar char="•"/>
            </a:pPr>
            <a:r>
              <a:rPr lang="en-US" smtClean="0"/>
              <a:t>Bullet two</a:t>
            </a:r>
          </a:p>
          <a:p>
            <a:pPr marL="1600200" lvl="3" indent="-228600" algn="l" defTabSz="914400" rtl="0" eaLnBrk="1" latinLnBrk="0" hangingPunct="1">
              <a:lnSpc>
                <a:spcPct val="110000"/>
              </a:lnSpc>
              <a:spcBef>
                <a:spcPts val="100"/>
              </a:spcBef>
              <a:spcAft>
                <a:spcPct val="0"/>
              </a:spcAft>
              <a:buClr>
                <a:schemeClr val="tx2"/>
              </a:buClr>
              <a:buSzPct val="100000"/>
              <a:buFont typeface="Arial" panose="020B0604020202020204" pitchFamily="34" charset="0"/>
              <a:buChar char="•"/>
            </a:pPr>
            <a:r>
              <a:rPr lang="en-US" smtClean="0"/>
              <a:t>Bullet three</a:t>
            </a:r>
          </a:p>
          <a:p>
            <a:pPr marL="2057400" lvl="4" indent="-228600" algn="l" defTabSz="914400" rtl="0" eaLnBrk="1" latinLnBrk="0" hangingPunct="1">
              <a:lnSpc>
                <a:spcPct val="110000"/>
              </a:lnSpc>
              <a:spcBef>
                <a:spcPts val="0"/>
              </a:spcBef>
              <a:spcAft>
                <a:spcPct val="0"/>
              </a:spcAft>
              <a:buClr>
                <a:schemeClr val="tx2"/>
              </a:buClr>
              <a:buSzPct val="100000"/>
              <a:buFont typeface="Arial" panose="020B0604020202020204" pitchFamily="34" charset="0"/>
              <a:buChar char="•"/>
            </a:pPr>
            <a:r>
              <a:rPr lang="en-US" smtClean="0"/>
              <a:t>Bullet four</a:t>
            </a:r>
            <a:endParaRPr lang="en-US"/>
          </a:p>
        </p:txBody>
      </p:sp>
      <p:cxnSp>
        <p:nvCxnSpPr>
          <p:cNvPr id="4" name="Straight Connector 3"/>
          <p:cNvCxnSpPr/>
          <p:nvPr userDrawn="1"/>
        </p:nvCxnSpPr>
        <p:spPr>
          <a:xfrm>
            <a:off x="475488" y="1234440"/>
            <a:ext cx="9107424" cy="0"/>
          </a:xfrm>
          <a:prstGeom prst="line">
            <a:avLst/>
          </a:prstGeom>
          <a:ln w="57150">
            <a:solidFill>
              <a:schemeClr val="bg2"/>
            </a:solidFill>
          </a:ln>
        </p:spPr>
        <p:style>
          <a:lnRef idx="1">
            <a:schemeClr val="accent1"/>
          </a:lnRef>
          <a:fillRef idx="0">
            <a:schemeClr val="accent1"/>
          </a:fillRef>
          <a:effectRef idx="0">
            <a:schemeClr val="accent1"/>
          </a:effectRef>
          <a:fontRef idx="minor">
            <a:schemeClr val="tx1"/>
          </a:fontRef>
        </p:style>
      </p:cxnSp>
      <p:sp>
        <p:nvSpPr>
          <p:cNvPr id="5" name="ConfidentialInternal"/>
          <p:cNvSpPr txBox="1"/>
          <p:nvPr userDrawn="1">
            <p:custDataLst>
              <p:tags r:id="rId32"/>
            </p:custDataLst>
          </p:nvPr>
        </p:nvSpPr>
        <p:spPr>
          <a:xfrm>
            <a:off x="2404872" y="457200"/>
            <a:ext cx="7178040" cy="219456"/>
          </a:xfrm>
          <a:prstGeom prst="rect">
            <a:avLst/>
          </a:prstGeom>
          <a:noFill/>
        </p:spPr>
        <p:txBody>
          <a:bodyPr vert="horz" wrap="square" lIns="0" tIns="0" rIns="0" bIns="0" rtlCol="0" anchor="t">
            <a:noAutofit/>
          </a:bodyPr>
          <a:lstStyle/>
          <a:p>
            <a:pPr algn="r">
              <a:lnSpc>
                <a:spcPct val="110000"/>
              </a:lnSpc>
            </a:pPr>
            <a:endParaRPr lang="en-US" sz="700" b="0" i="0" cap="all" spc="210" dirty="0" smtClean="0">
              <a:solidFill>
                <a:schemeClr val="tx2"/>
              </a:solidFill>
              <a:latin typeface="Arial" panose="020B0604020202020204" pitchFamily="34" charset="0"/>
            </a:endParaRPr>
          </a:p>
        </p:txBody>
      </p:sp>
      <p:sp>
        <p:nvSpPr>
          <p:cNvPr id="6" name="Confidential" hidden="1"/>
          <p:cNvSpPr txBox="1"/>
          <p:nvPr userDrawn="1">
            <p:custDataLst>
              <p:tags r:id="rId33"/>
            </p:custDataLst>
          </p:nvPr>
        </p:nvSpPr>
        <p:spPr>
          <a:xfrm>
            <a:off x="2404872" y="246888"/>
            <a:ext cx="7178040" cy="210827"/>
          </a:xfrm>
          <a:prstGeom prst="rect">
            <a:avLst/>
          </a:prstGeom>
          <a:noFill/>
        </p:spPr>
        <p:txBody>
          <a:bodyPr vert="horz" wrap="square" lIns="0" tIns="45720" rIns="0" bIns="45720" rtlCol="0" anchor="t">
            <a:spAutoFit/>
          </a:bodyPr>
          <a:lstStyle/>
          <a:p>
            <a:pPr algn="r">
              <a:lnSpc>
                <a:spcPct val="110000"/>
              </a:lnSpc>
            </a:pPr>
            <a:endParaRPr lang="en-US" sz="700" b="0" i="0" cap="all" spc="210" dirty="0" smtClean="0">
              <a:solidFill>
                <a:schemeClr val="tx2"/>
              </a:solidFill>
              <a:latin typeface="Arial" panose="020B0604020202020204" pitchFamily="34" charset="0"/>
            </a:endParaRPr>
          </a:p>
        </p:txBody>
      </p:sp>
      <p:sp>
        <p:nvSpPr>
          <p:cNvPr id="7" name="SubsectionTracker"/>
          <p:cNvSpPr txBox="1"/>
          <p:nvPr userDrawn="1"/>
        </p:nvSpPr>
        <p:spPr>
          <a:xfrm>
            <a:off x="475488" y="426405"/>
            <a:ext cx="65" cy="143886"/>
          </a:xfrm>
          <a:prstGeom prst="rect">
            <a:avLst/>
          </a:prstGeom>
          <a:noFill/>
        </p:spPr>
        <p:txBody>
          <a:bodyPr vert="horz" wrap="none" lIns="0" tIns="0" rIns="0" bIns="0" rtlCol="0" anchor="ctr">
            <a:spAutoFit/>
          </a:bodyPr>
          <a:lstStyle/>
          <a:p>
            <a:pPr algn="l">
              <a:lnSpc>
                <a:spcPct val="110000"/>
              </a:lnSpc>
            </a:pPr>
            <a:endParaRPr lang="en-US" sz="850" b="0" i="0" dirty="0" smtClean="0">
              <a:solidFill>
                <a:schemeClr val="bg2"/>
              </a:solidFill>
              <a:latin typeface="Arial Narrow" panose="020B0606020202030204" pitchFamily="34" charset="0"/>
            </a:endParaRPr>
          </a:p>
        </p:txBody>
      </p:sp>
      <p:sp>
        <p:nvSpPr>
          <p:cNvPr id="8" name="PageNumber"/>
          <p:cNvSpPr txBox="1"/>
          <p:nvPr userDrawn="1"/>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endParaRPr lang="en-US" sz="900" b="0" i="0" dirty="0" smtClean="0">
              <a:solidFill>
                <a:schemeClr val="tx2"/>
              </a:solidFill>
              <a:latin typeface="Arial" panose="020B0604020202020204" pitchFamily="34" charset="0"/>
            </a:endParaRPr>
          </a:p>
        </p:txBody>
      </p:sp>
      <p:sp>
        <p:nvSpPr>
          <p:cNvPr id="10" name="ClientName"/>
          <p:cNvSpPr txBox="1"/>
          <p:nvPr userDrawn="1">
            <p:custDataLst>
              <p:tags r:id="rId34"/>
            </p:custDataLst>
          </p:nvPr>
        </p:nvSpPr>
        <p:spPr>
          <a:xfrm>
            <a:off x="475488" y="7223760"/>
            <a:ext cx="1828800" cy="118872"/>
          </a:xfrm>
          <a:prstGeom prst="rect">
            <a:avLst/>
          </a:prstGeom>
          <a:noFill/>
          <a:extLst>
            <a:ext uri="{909E8E84-426E-40DD-AFC4-6F175D3DCCD1}">
              <a14:hiddenFill xmlns:a14="http://schemas.microsoft.com/office/drawing/2010/main">
                <a:solidFill>
                  <a:scrgbClr r="0" g="0" b="0"/>
                </a:solidFill>
              </a14:hiddenFill>
            </a:ext>
          </a:extLst>
        </p:spPr>
        <p:txBody>
          <a:bodyPr vert="horz" wrap="none" lIns="0" tIns="0" rIns="0" bIns="0" rtlCol="0" anchor="b">
            <a:noAutofit/>
          </a:bodyPr>
          <a:lstStyle/>
          <a:p>
            <a:pPr algn="l">
              <a:lnSpc>
                <a:spcPct val="110000"/>
              </a:lnSpc>
            </a:pPr>
            <a:endParaRPr lang="en-US" sz="900" b="0" i="0" cap="all" spc="150" dirty="0" smtClean="0">
              <a:solidFill>
                <a:schemeClr val="tx2"/>
              </a:solidFill>
              <a:latin typeface="Arial" panose="020B0604020202020204" pitchFamily="34" charset="0"/>
            </a:endParaRPr>
          </a:p>
        </p:txBody>
      </p:sp>
      <p:sp>
        <p:nvSpPr>
          <p:cNvPr id="23" name="Rectangle 22"/>
          <p:cNvSpPr>
            <a:spLocks noChangeAspect="1"/>
          </p:cNvSpPr>
          <p:nvPr userDrawn="1">
            <p:custDataLst>
              <p:tags r:id="rId35"/>
            </p:custDataLst>
          </p:nvPr>
        </p:nvSpPr>
        <p:spPr>
          <a:xfrm>
            <a:off x="8264530" y="7031736"/>
            <a:ext cx="1318383" cy="244419"/>
          </a:xfrm>
          <a:prstGeom prst="rect">
            <a:avLst/>
          </a:prstGeom>
          <a:blipFill>
            <a:blip r:embed="rId37"/>
            <a:stretch>
              <a:fillRect/>
            </a:stretch>
          </a:blipFill>
          <a:ln w="9525" cap="flat" cmpd="sng" algn="ctr">
            <a:noFill/>
            <a:prstDash val="solid"/>
          </a:ln>
          <a:effectLst/>
          <a:extLst>
            <a:ext uri="{91240B29-F687-4F45-9708-019B960494DF}">
              <a14:hiddenLine xmlns:a14="http://schemas.microsoft.com/office/drawing/2010/main" w="9525" cap="flat" cmpd="sng" algn="ctr">
                <a:solidFill>
                  <a:schemeClr val="tx2"/>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0">
            <a:prstTxWarp prst="textNoShape">
              <a:avLst/>
            </a:prstTxWarp>
            <a:noAutofit/>
          </a:bodyPr>
          <a:lstStyle/>
          <a:p>
            <a:pPr algn="ctr">
              <a:lnSpc>
                <a:spcPct val="110000"/>
              </a:lnSpc>
            </a:pPr>
            <a:endParaRPr lang="en-US" sz="1200" dirty="0" smtClean="0">
              <a:solidFill>
                <a:schemeClr val="tx2"/>
              </a:solidFill>
            </a:endParaRPr>
          </a:p>
        </p:txBody>
      </p:sp>
      <p:pic>
        <p:nvPicPr>
          <p:cNvPr id="11" name="Picture 10"/>
          <p:cNvPicPr>
            <a:picLocks/>
          </p:cNvPicPr>
          <p:nvPr userDrawn="1">
            <p:custDataLst>
              <p:tags r:id="rId36"/>
            </p:custDataLst>
          </p:nvPr>
        </p:nvPicPr>
        <p:blipFill>
          <a:blip r:embed="rId38">
            <a:extLst>
              <a:ext uri="{28A0092B-C50C-407E-A947-70E740481C1C}">
                <a14:useLocalDpi xmlns:a14="http://schemas.microsoft.com/office/drawing/2010/main" val="0"/>
              </a:ext>
            </a:extLst>
          </a:blip>
          <a:stretch>
            <a:fillRect/>
          </a:stretch>
        </p:blipFill>
        <p:spPr>
          <a:xfrm>
            <a:off x="475488" y="7050024"/>
            <a:ext cx="1318459" cy="245257"/>
          </a:xfrm>
          <a:prstGeom prst="rect">
            <a:avLst/>
          </a:prstGeom>
        </p:spPr>
      </p:pic>
    </p:spTree>
    <p:extLst>
      <p:ext uri="{BB962C8B-B14F-4D97-AF65-F5344CB8AC3E}">
        <p14:creationId xmlns:p14="http://schemas.microsoft.com/office/powerpoint/2010/main" val="2371214409"/>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4" r:id="rId26"/>
    <p:sldLayoutId id="2147483675" r:id="rId27"/>
    <p:sldLayoutId id="2147483676" r:id="rId28"/>
    <p:sldLayoutId id="2147483677" r:id="rId29"/>
    <p:sldLayoutId id="2147483690" r:id="rId30"/>
  </p:sldLayoutIdLst>
  <p:txStyles>
    <p:titleStyle>
      <a:lvl1pPr algn="l" defTabSz="914400" rtl="0" eaLnBrk="1" latinLnBrk="0" hangingPunct="1">
        <a:spcBef>
          <a:spcPct val="0"/>
        </a:spcBef>
        <a:buFontTx/>
        <a:buNone/>
        <a:defRPr sz="1800" b="0" i="0" kern="1200">
          <a:solidFill>
            <a:schemeClr val="tx2"/>
          </a:solidFill>
          <a:latin typeface="Arial" panose="020B0604020202020204" pitchFamily="34" charset="0"/>
          <a:ea typeface="+mj-ea"/>
          <a:cs typeface="+mj-cs"/>
        </a:defRPr>
      </a:lvl1pPr>
    </p:titleStyle>
    <p:bodyStyle>
      <a:lvl1pPr marL="12192" indent="-9017" algn="l" defTabSz="914400" rtl="0" eaLnBrk="1" latinLnBrk="0" hangingPunct="1">
        <a:lnSpc>
          <a:spcPct val="110000"/>
        </a:lnSpc>
        <a:spcBef>
          <a:spcPts val="910"/>
        </a:spcBef>
        <a:spcAft>
          <a:spcPct val="0"/>
        </a:spcAft>
        <a:buFontTx/>
        <a:buNone/>
        <a:defRPr sz="1200" b="0" i="0" kern="1200">
          <a:solidFill>
            <a:schemeClr val="tx2"/>
          </a:solidFill>
          <a:latin typeface="Arial" panose="020B0604020202020204" pitchFamily="34" charset="0"/>
          <a:ea typeface="+mn-ea"/>
          <a:cs typeface="+mn-cs"/>
        </a:defRPr>
      </a:lvl1pPr>
      <a:lvl2pPr marL="210312" indent="-210312" algn="l" defTabSz="914400" rtl="0" eaLnBrk="1" latinLnBrk="0" hangingPunct="1">
        <a:lnSpc>
          <a:spcPct val="110000"/>
        </a:lnSpc>
        <a:spcBef>
          <a:spcPts val="600"/>
        </a:spcBef>
        <a:spcAft>
          <a:spcPct val="0"/>
        </a:spcAft>
        <a:buClr>
          <a:schemeClr val="bg2"/>
        </a:buClr>
        <a:buSzPct val="92000"/>
        <a:buFont typeface="Wingdings" panose="05000000000000000000" pitchFamily="2" charset="2"/>
        <a:buChar char="n"/>
        <a:defRPr sz="1200" b="0" i="0" kern="1200">
          <a:solidFill>
            <a:schemeClr val="tx2"/>
          </a:solidFill>
          <a:latin typeface="Arial" panose="020B0604020202020204" pitchFamily="34" charset="0"/>
          <a:ea typeface="+mn-ea"/>
          <a:cs typeface="+mn-cs"/>
        </a:defRPr>
      </a:lvl2pPr>
      <a:lvl3pPr marL="420624" indent="-210312" algn="l" defTabSz="914400" rtl="0" eaLnBrk="1" latinLnBrk="0" hangingPunct="1">
        <a:lnSpc>
          <a:spcPct val="110000"/>
        </a:lnSpc>
        <a:spcBef>
          <a:spcPts val="300"/>
        </a:spcBef>
        <a:spcAft>
          <a:spcPct val="0"/>
        </a:spcAft>
        <a:buClr>
          <a:schemeClr val="tx2"/>
        </a:buClr>
        <a:buSzPct val="92000"/>
        <a:buFont typeface="Wingdings" panose="05000000000000000000" pitchFamily="2" charset="2"/>
        <a:buChar char="n"/>
        <a:defRPr sz="1200" b="0" i="0" kern="1200">
          <a:solidFill>
            <a:schemeClr val="tx2"/>
          </a:solidFill>
          <a:latin typeface="Arial" panose="020B0604020202020204" pitchFamily="34" charset="0"/>
          <a:ea typeface="+mn-ea"/>
          <a:cs typeface="+mn-cs"/>
        </a:defRPr>
      </a:lvl3pPr>
      <a:lvl4pPr marL="649224" indent="-228600" algn="l" defTabSz="914400" rtl="0" eaLnBrk="1" latinLnBrk="0" hangingPunct="1">
        <a:lnSpc>
          <a:spcPct val="110000"/>
        </a:lnSpc>
        <a:spcBef>
          <a:spcPts val="100"/>
        </a:spcBef>
        <a:spcAft>
          <a:spcPct val="0"/>
        </a:spcAft>
        <a:buClr>
          <a:schemeClr val="tx2"/>
        </a:buClr>
        <a:buSzPct val="100000"/>
        <a:buFont typeface="Arial" panose="020B0604020202020204" pitchFamily="34" charset="0"/>
        <a:buChar char="–"/>
        <a:defRPr sz="1200" b="0" i="0" kern="1200">
          <a:solidFill>
            <a:schemeClr val="tx2"/>
          </a:solidFill>
          <a:latin typeface="Arial" panose="020B0604020202020204" pitchFamily="34" charset="0"/>
          <a:ea typeface="+mn-ea"/>
          <a:cs typeface="+mn-cs"/>
        </a:defRPr>
      </a:lvl4pPr>
      <a:lvl5pPr marL="877824" indent="-228600" algn="l" defTabSz="914400" rtl="0" eaLnBrk="1" latinLnBrk="0" hangingPunct="1">
        <a:lnSpc>
          <a:spcPct val="110000"/>
        </a:lnSpc>
        <a:spcBef>
          <a:spcPts val="0"/>
        </a:spcBef>
        <a:spcAft>
          <a:spcPct val="0"/>
        </a:spcAft>
        <a:buClr>
          <a:schemeClr val="tx2"/>
        </a:buClr>
        <a:buSzPct val="100000"/>
        <a:buFont typeface="Arial" panose="020B0604020202020204" pitchFamily="34" charset="0"/>
        <a:buChar char="–"/>
        <a:defRPr sz="1200" b="0" i="0" kern="1200">
          <a:solidFill>
            <a:schemeClr val="tx2"/>
          </a:solidFill>
          <a:latin typeface="Arial" panose="020B0604020202020204" pitchFamily="34" charset="0"/>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n-US"/>
      </a:defPPr>
      <a:lvl1pPr marL="12192" indent="-9017" algn="l" defTabSz="914400" rtl="0" eaLnBrk="1" fontAlgn="b" latinLnBrk="0" hangingPunct="1">
        <a:lnSpc>
          <a:spcPct val="100000"/>
        </a:lnSpc>
        <a:spcBef>
          <a:spcPts val="265"/>
        </a:spcBef>
        <a:spcAft>
          <a:spcPct val="0"/>
        </a:spcAft>
        <a:buFontTx/>
        <a:buNone/>
        <a:defRPr sz="900" b="0" i="0" kern="1200">
          <a:solidFill>
            <a:schemeClr val="tx2"/>
          </a:solidFill>
          <a:latin typeface="Arial"/>
          <a:ea typeface="Arial Unicode MS"/>
          <a:cs typeface="+mn-cs"/>
        </a:defRPr>
      </a:lvl1pPr>
      <a:lvl2pPr marL="210312" indent="-210312" algn="l" defTabSz="914400" rtl="0" eaLnBrk="1" fontAlgn="b" latinLnBrk="0" hangingPunct="1">
        <a:lnSpc>
          <a:spcPct val="100000"/>
        </a:lnSpc>
        <a:spcBef>
          <a:spcPts val="265"/>
        </a:spcBef>
        <a:spcAft>
          <a:spcPct val="0"/>
        </a:spcAft>
        <a:buClr>
          <a:schemeClr val="bg2"/>
        </a:buClr>
        <a:buSzPct val="92000"/>
        <a:buFont typeface="Wingdings"/>
        <a:buChar char="n"/>
        <a:defRPr sz="900" b="0" i="0" kern="1200">
          <a:solidFill>
            <a:schemeClr val="tx2"/>
          </a:solidFill>
          <a:latin typeface="Arial"/>
          <a:ea typeface="Arial Unicode MS"/>
          <a:cs typeface="+mn-cs"/>
        </a:defRPr>
      </a:lvl2pPr>
      <a:lvl3pPr marL="420624" indent="-210312" algn="l" defTabSz="914400" rtl="0" eaLnBrk="1" fontAlgn="b" latinLnBrk="0" hangingPunct="1">
        <a:lnSpc>
          <a:spcPct val="100000"/>
        </a:lnSpc>
        <a:spcBef>
          <a:spcPts val="265"/>
        </a:spcBef>
        <a:spcAft>
          <a:spcPct val="0"/>
        </a:spcAft>
        <a:buClr>
          <a:schemeClr val="tx2"/>
        </a:buClr>
        <a:buSzPct val="92000"/>
        <a:buFont typeface="Wingdings"/>
        <a:buChar char="n"/>
        <a:defRPr sz="900" b="0" i="0" kern="1200">
          <a:solidFill>
            <a:schemeClr val="tx2"/>
          </a:solidFill>
          <a:latin typeface="Arial"/>
          <a:ea typeface="Arial Unicode MS"/>
          <a:cs typeface="+mn-cs"/>
        </a:defRPr>
      </a:lvl3pPr>
      <a:lvl4pPr marL="649224" indent="-228600" algn="l" defTabSz="914400" rtl="0" eaLnBrk="1" fontAlgn="b" latinLnBrk="0" hangingPunct="1">
        <a:lnSpc>
          <a:spcPct val="100000"/>
        </a:lnSpc>
        <a:spcBef>
          <a:spcPts val="265"/>
        </a:spcBef>
        <a:spcAft>
          <a:spcPct val="0"/>
        </a:spcAft>
        <a:buClr>
          <a:schemeClr val="tx2"/>
        </a:buClr>
        <a:buSzPct val="100000"/>
        <a:buFont typeface="Arial"/>
        <a:buChar char="–"/>
        <a:defRPr sz="900" b="0" i="0" kern="1200">
          <a:solidFill>
            <a:schemeClr val="tx2"/>
          </a:solidFill>
          <a:latin typeface="Arial"/>
          <a:ea typeface="Arial Unicode MS"/>
          <a:cs typeface="+mn-cs"/>
        </a:defRPr>
      </a:lvl4pPr>
      <a:lvl5pPr marL="877824" indent="-228600" algn="l" defTabSz="914400" rtl="0" eaLnBrk="1" fontAlgn="b" latinLnBrk="0" hangingPunct="1">
        <a:lnSpc>
          <a:spcPct val="100000"/>
        </a:lnSpc>
        <a:spcBef>
          <a:spcPts val="265"/>
        </a:spcBef>
        <a:spcAft>
          <a:spcPct val="0"/>
        </a:spcAft>
        <a:buClr>
          <a:schemeClr val="tx2"/>
        </a:buClr>
        <a:buSzPct val="100000"/>
        <a:buFont typeface="Arial"/>
        <a:buChar char="–"/>
        <a:defRPr sz="900" b="0" i="0" kern="1200">
          <a:solidFill>
            <a:schemeClr val="tx2"/>
          </a:solidFill>
          <a:latin typeface="Arial"/>
          <a:ea typeface="Arial Unicode MS"/>
          <a:cs typeface="+mn-cs"/>
        </a:defRPr>
      </a:lvl5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92150" y="414338"/>
            <a:ext cx="8674100" cy="1501775"/>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692150" y="2068513"/>
            <a:ext cx="8674100" cy="4932362"/>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692150" y="7204075"/>
            <a:ext cx="2262188" cy="414338"/>
          </a:xfrm>
          <a:prstGeom prst="rect">
            <a:avLst/>
          </a:prstGeom>
        </p:spPr>
        <p:txBody>
          <a:bodyPr vert="horz" lIns="91440" tIns="45720" rIns="91440" bIns="45720" rtlCol="0" anchor="ctr"/>
          <a:lstStyle>
            <a:lvl1pPr algn="l">
              <a:defRPr sz="1200">
                <a:solidFill>
                  <a:schemeClr val="tx1">
                    <a:tint val="75000"/>
                  </a:schemeClr>
                </a:solidFill>
              </a:defRPr>
            </a:lvl1pPr>
          </a:lstStyle>
          <a:p>
            <a:fld id="{08228409-FC3C-408A-BE54-952EDD231A84}" type="datetimeFigureOut">
              <a:rPr lang="en-US" smtClean="0"/>
              <a:t>10/18/2019</a:t>
            </a:fld>
            <a:endParaRPr lang="en-US"/>
          </a:p>
        </p:txBody>
      </p:sp>
      <p:sp>
        <p:nvSpPr>
          <p:cNvPr id="5" name="Footer Placeholder 4"/>
          <p:cNvSpPr>
            <a:spLocks noGrp="1"/>
          </p:cNvSpPr>
          <p:nvPr>
            <p:ph type="ftr" sz="quarter" idx="3"/>
          </p:nvPr>
        </p:nvSpPr>
        <p:spPr>
          <a:xfrm>
            <a:off x="3332163" y="7204075"/>
            <a:ext cx="3394075" cy="414338"/>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7104063" y="7204075"/>
            <a:ext cx="2262187" cy="414338"/>
          </a:xfrm>
          <a:prstGeom prst="rect">
            <a:avLst/>
          </a:prstGeom>
        </p:spPr>
        <p:txBody>
          <a:bodyPr vert="horz" lIns="91440" tIns="45720" rIns="91440" bIns="45720" rtlCol="0" anchor="ctr"/>
          <a:lstStyle>
            <a:lvl1pPr algn="r">
              <a:defRPr sz="1200">
                <a:solidFill>
                  <a:schemeClr val="tx1">
                    <a:tint val="75000"/>
                  </a:schemeClr>
                </a:solidFill>
              </a:defRPr>
            </a:lvl1pPr>
          </a:lstStyle>
          <a:p>
            <a:fld id="{25FE9EE4-75E5-4620-9ECA-C63856F5ACC3}" type="slidenum">
              <a:rPr lang="en-US" smtClean="0"/>
              <a:t>‹#›</a:t>
            </a:fld>
            <a:endParaRPr lang="en-US"/>
          </a:p>
        </p:txBody>
      </p:sp>
    </p:spTree>
    <p:extLst>
      <p:ext uri="{BB962C8B-B14F-4D97-AF65-F5344CB8AC3E}">
        <p14:creationId xmlns:p14="http://schemas.microsoft.com/office/powerpoint/2010/main" val="1399241168"/>
      </p:ext>
    </p:extLst>
  </p:cSld>
  <p:clrMap bg1="lt1" tx1="dk1" bg2="lt2" tx2="dk2" accent1="accent1" accent2="accent2" accent3="accent3" accent4="accent4" accent5="accent5" accent6="accent6" hlink="hlink" folHlink="folHlink"/>
  <p:sldLayoutIdLst>
    <p:sldLayoutId id="2147483679" r:id="rId1"/>
    <p:sldLayoutId id="2147483680" r:id="rId2"/>
    <p:sldLayoutId id="2147483681" r:id="rId3"/>
    <p:sldLayoutId id="2147483682" r:id="rId4"/>
    <p:sldLayoutId id="2147483683" r:id="rId5"/>
    <p:sldLayoutId id="2147483684" r:id="rId6"/>
    <p:sldLayoutId id="2147483685" r:id="rId7"/>
    <p:sldLayoutId id="2147483686" r:id="rId8"/>
    <p:sldLayoutId id="2147483687" r:id="rId9"/>
    <p:sldLayoutId id="2147483688" r:id="rId10"/>
    <p:sldLayoutId id="214748368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ags" Target="../tags/tag19.xml"/></Relationships>
</file>

<file path=ppt/slides/_rels/slide10.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8.xml"/><Relationship Id="rId1" Type="http://schemas.openxmlformats.org/officeDocument/2006/relationships/vmlDrawing" Target="../drawings/vmlDrawing5.vml"/><Relationship Id="rId6" Type="http://schemas.openxmlformats.org/officeDocument/2006/relationships/image" Target="../media/image7.emf"/><Relationship Id="rId5" Type="http://schemas.openxmlformats.org/officeDocument/2006/relationships/oleObject" Target="file:///C:\Users\u011861\Desktop\Jim\Data\Macroeconomic\Charts\08@GDI@Profits%20Shares.xlsx!S&amp;P%20and%20GDP" TargetMode="External"/><Relationship Id="rId4" Type="http://schemas.openxmlformats.org/officeDocument/2006/relationships/notesSlide" Target="../notesSlides/notesSlide9.xml"/></Relationships>
</file>

<file path=ppt/slides/_rels/slide100.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18.xml"/><Relationship Id="rId1" Type="http://schemas.openxmlformats.org/officeDocument/2006/relationships/vmlDrawing" Target="../drawings/vmlDrawing71.vml"/><Relationship Id="rId6" Type="http://schemas.openxmlformats.org/officeDocument/2006/relationships/image" Target="../media/image69.emf"/><Relationship Id="rId5" Type="http://schemas.openxmlformats.org/officeDocument/2006/relationships/oleObject" Target="file:///C:\Users\u011861\Desktop\Jim\Data\Macroeconomic\Data\HISTORY.xlsx!1850" TargetMode="External"/><Relationship Id="rId4" Type="http://schemas.openxmlformats.org/officeDocument/2006/relationships/notesSlide" Target="../notesSlides/notesSlide99.xml"/></Relationships>
</file>

<file path=ppt/slides/_rels/slide101.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19.xml"/><Relationship Id="rId1" Type="http://schemas.openxmlformats.org/officeDocument/2006/relationships/vmlDrawing" Target="../drawings/vmlDrawing72.vml"/><Relationship Id="rId6" Type="http://schemas.openxmlformats.org/officeDocument/2006/relationships/image" Target="../media/image70.emf"/><Relationship Id="rId5" Type="http://schemas.openxmlformats.org/officeDocument/2006/relationships/oleObject" Target="file:///C:\Users\u011861\Desktop\Jim\Data\Macroeconomic\Data\EMPLOYMENT\THE%20STATE%20OF%20THE%20JOB%20MARKET\d%20Age%20Profile.xlsx!Chart3" TargetMode="External"/><Relationship Id="rId4" Type="http://schemas.openxmlformats.org/officeDocument/2006/relationships/notesSlide" Target="../notesSlides/notesSlide100.xml"/></Relationships>
</file>

<file path=ppt/slides/_rels/slide102.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20.xml"/><Relationship Id="rId1" Type="http://schemas.openxmlformats.org/officeDocument/2006/relationships/vmlDrawing" Target="../drawings/vmlDrawing73.vml"/><Relationship Id="rId6" Type="http://schemas.openxmlformats.org/officeDocument/2006/relationships/image" Target="../media/image71.emf"/><Relationship Id="rId5" Type="http://schemas.openxmlformats.org/officeDocument/2006/relationships/oleObject" Target="file:///C:\Users\u011861\Desktop\Jim\Data\Macroeconomic\Data\EMPLOYMENT\THE%20STATE%20OF%20THE%20JOB%20MARKET\d%20Age%20Profile.xlsx!%3e55" TargetMode="External"/><Relationship Id="rId4" Type="http://schemas.openxmlformats.org/officeDocument/2006/relationships/notesSlide" Target="../notesSlides/notesSlide101.xml"/></Relationships>
</file>

<file path=ppt/slides/_rels/slide103.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21.xml"/><Relationship Id="rId1" Type="http://schemas.openxmlformats.org/officeDocument/2006/relationships/vmlDrawing" Target="../drawings/vmlDrawing74.vml"/><Relationship Id="rId6" Type="http://schemas.openxmlformats.org/officeDocument/2006/relationships/image" Target="../media/image72.emf"/><Relationship Id="rId5" Type="http://schemas.openxmlformats.org/officeDocument/2006/relationships/oleObject" Target="file:///C:\Users\u011861\Desktop\Jim\Data\Macroeconomic\Data\EMPLOYMENT\THE%20STATE%20OF%20THE%20JOB%20MARKET\PR%20Age%20Profile.xlsx!Then%20and%20Now" TargetMode="External"/><Relationship Id="rId4" Type="http://schemas.openxmlformats.org/officeDocument/2006/relationships/notesSlide" Target="../notesSlides/notesSlide102.xml"/></Relationships>
</file>

<file path=ppt/slides/_rels/slide104.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22.xml"/><Relationship Id="rId1" Type="http://schemas.openxmlformats.org/officeDocument/2006/relationships/vmlDrawing" Target="../drawings/vmlDrawing75.vml"/><Relationship Id="rId6" Type="http://schemas.openxmlformats.org/officeDocument/2006/relationships/image" Target="../media/image73.emf"/><Relationship Id="rId5" Type="http://schemas.openxmlformats.org/officeDocument/2006/relationships/oleObject" Target="file:///C:\Users\u011861\Desktop\Jim\Data\Macroeconomic\Data\EMPLOYMENT\THE%20STATE%20OF%20THE%20JOB%20MARKET\JOBS%20DAY.3.xlsx!E,%20LF%20&amp;%20WP%20(k)%20(2)" TargetMode="External"/><Relationship Id="rId4" Type="http://schemas.openxmlformats.org/officeDocument/2006/relationships/notesSlide" Target="../notesSlides/notesSlide103.xml"/></Relationships>
</file>

<file path=ppt/slides/_rels/slide105.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23.xml"/><Relationship Id="rId1" Type="http://schemas.openxmlformats.org/officeDocument/2006/relationships/vmlDrawing" Target="../drawings/vmlDrawing76.vml"/><Relationship Id="rId6" Type="http://schemas.openxmlformats.org/officeDocument/2006/relationships/image" Target="../media/image74.emf"/><Relationship Id="rId5" Type="http://schemas.openxmlformats.org/officeDocument/2006/relationships/oleObject" Target="file:///C:\Users\u011861\Desktop\Jim\Reports\x%20Hot%20Topics\Source%20Material\International%20U.xlsx!Chart1" TargetMode="External"/><Relationship Id="rId4" Type="http://schemas.openxmlformats.org/officeDocument/2006/relationships/notesSlide" Target="../notesSlides/notesSlide104.xml"/></Relationships>
</file>

<file path=ppt/slides/_rels/slide106.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24.xml"/><Relationship Id="rId1" Type="http://schemas.openxmlformats.org/officeDocument/2006/relationships/vmlDrawing" Target="../drawings/vmlDrawing77.vml"/><Relationship Id="rId6" Type="http://schemas.openxmlformats.org/officeDocument/2006/relationships/image" Target="../media/image75.emf"/><Relationship Id="rId5" Type="http://schemas.openxmlformats.org/officeDocument/2006/relationships/oleObject" Target="file:///C:\Users\u011861\Desktop\Jim\Data\Macroeconomic\Data\Big%20Mac.xlsx!LP" TargetMode="External"/><Relationship Id="rId4" Type="http://schemas.openxmlformats.org/officeDocument/2006/relationships/notesSlide" Target="../notesSlides/notesSlide105.xml"/></Relationships>
</file>

<file path=ppt/slides/_rels/slide107.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25.xml"/><Relationship Id="rId1" Type="http://schemas.openxmlformats.org/officeDocument/2006/relationships/vmlDrawing" Target="../drawings/vmlDrawing78.vml"/><Relationship Id="rId6" Type="http://schemas.openxmlformats.org/officeDocument/2006/relationships/image" Target="../media/image76.emf"/><Relationship Id="rId5" Type="http://schemas.openxmlformats.org/officeDocument/2006/relationships/oleObject" Target="file:///C:\Users\u011861\Desktop\Jim\Data\Macroeconomic\Data\Big%20Mac.xlsx!LP%20(nfc)" TargetMode="External"/><Relationship Id="rId4" Type="http://schemas.openxmlformats.org/officeDocument/2006/relationships/notesSlide" Target="../notesSlides/notesSlide106.xml"/></Relationships>
</file>

<file path=ppt/slides/_rels/slide108.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26.xml"/><Relationship Id="rId1" Type="http://schemas.openxmlformats.org/officeDocument/2006/relationships/vmlDrawing" Target="../drawings/vmlDrawing79.vml"/><Relationship Id="rId6" Type="http://schemas.openxmlformats.org/officeDocument/2006/relationships/image" Target="../media/image77.emf"/><Relationship Id="rId5" Type="http://schemas.openxmlformats.org/officeDocument/2006/relationships/oleObject" Target="file:///C:\Users\u011861\Desktop\Jim\Data\Macroeconomic\Data\d%20GDP%20Per%20Hour.xlsx!GDP%20Per%20Hour%20(Oliner%20(2)" TargetMode="External"/><Relationship Id="rId4" Type="http://schemas.openxmlformats.org/officeDocument/2006/relationships/notesSlide" Target="../notesSlides/notesSlide107.xml"/></Relationships>
</file>

<file path=ppt/slides/_rels/slide109.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27.xml"/><Relationship Id="rId1" Type="http://schemas.openxmlformats.org/officeDocument/2006/relationships/vmlDrawing" Target="../drawings/vmlDrawing80.vml"/><Relationship Id="rId6" Type="http://schemas.openxmlformats.org/officeDocument/2006/relationships/image" Target="../media/image78.emf"/><Relationship Id="rId5" Type="http://schemas.openxmlformats.org/officeDocument/2006/relationships/oleObject" Target="file:///C:\Users\u011861\Desktop\Jim\Data\Macroeconomic\Data\BY%20INDUSTRY%20SECTORS\BY%20FINAL%20DEMAND%20SECTORS\NATIONAL%20OUTPUT\Global%20Estimates\d%20Q%20Int.WB.xlsx!Chart2" TargetMode="External"/><Relationship Id="rId4" Type="http://schemas.openxmlformats.org/officeDocument/2006/relationships/notesSlide" Target="../notesSlides/notesSlide108.xml"/></Relationships>
</file>

<file path=ppt/slides/_rels/slide11.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9.xml"/><Relationship Id="rId1" Type="http://schemas.openxmlformats.org/officeDocument/2006/relationships/vmlDrawing" Target="../drawings/vmlDrawing6.vml"/><Relationship Id="rId6" Type="http://schemas.openxmlformats.org/officeDocument/2006/relationships/image" Target="../media/image8.emf"/><Relationship Id="rId5" Type="http://schemas.openxmlformats.org/officeDocument/2006/relationships/oleObject" Target="file:///C:\Users\u011861\Desktop\Jim\Data\Macroeconomic\Data\BY%20INDUSTRY%20SECTORS\FINANCIAL\STOCK%20MARKET\d%20PE.xlsx!P-E%20at%2014%20(counterfactual)" TargetMode="External"/><Relationship Id="rId4" Type="http://schemas.openxmlformats.org/officeDocument/2006/relationships/notesSlide" Target="../notesSlides/notesSlide10.xml"/></Relationships>
</file>

<file path=ppt/slides/_rels/slide110.xml.rels><?xml version="1.0" encoding="UTF-8" standalone="yes"?>
<Relationships xmlns="http://schemas.openxmlformats.org/package/2006/relationships"><Relationship Id="rId3" Type="http://schemas.openxmlformats.org/officeDocument/2006/relationships/notesSlide" Target="../notesSlides/notesSlide109.xml"/><Relationship Id="rId2" Type="http://schemas.openxmlformats.org/officeDocument/2006/relationships/slideLayout" Target="../slideLayouts/slideLayout16.xml"/><Relationship Id="rId1" Type="http://schemas.openxmlformats.org/officeDocument/2006/relationships/tags" Target="../tags/tag128.xml"/></Relationships>
</file>

<file path=ppt/slides/_rels/slide111.xml.rels><?xml version="1.0" encoding="UTF-8" standalone="yes"?>
<Relationships xmlns="http://schemas.openxmlformats.org/package/2006/relationships"><Relationship Id="rId3" Type="http://schemas.openxmlformats.org/officeDocument/2006/relationships/notesSlide" Target="../notesSlides/notesSlide110.xml"/><Relationship Id="rId2" Type="http://schemas.openxmlformats.org/officeDocument/2006/relationships/slideLayout" Target="../slideLayouts/slideLayout16.xml"/><Relationship Id="rId1" Type="http://schemas.openxmlformats.org/officeDocument/2006/relationships/tags" Target="../tags/tag129.xml"/></Relationships>
</file>

<file path=ppt/slides/_rels/slide112.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30.xml"/><Relationship Id="rId1" Type="http://schemas.openxmlformats.org/officeDocument/2006/relationships/vmlDrawing" Target="../drawings/vmlDrawing81.vml"/><Relationship Id="rId6" Type="http://schemas.openxmlformats.org/officeDocument/2006/relationships/image" Target="../media/image75.emf"/><Relationship Id="rId5" Type="http://schemas.openxmlformats.org/officeDocument/2006/relationships/oleObject" Target="file:///C:\Users\u011861\Desktop\Jim\Data\Macroeconomic\Data\Big%20Mac.xlsx!LP" TargetMode="External"/><Relationship Id="rId4" Type="http://schemas.openxmlformats.org/officeDocument/2006/relationships/notesSlide" Target="../notesSlides/notesSlide111.xml"/></Relationships>
</file>

<file path=ppt/slides/_rels/slide113.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31.xml"/><Relationship Id="rId1" Type="http://schemas.openxmlformats.org/officeDocument/2006/relationships/vmlDrawing" Target="../drawings/vmlDrawing82.vml"/><Relationship Id="rId6" Type="http://schemas.openxmlformats.org/officeDocument/2006/relationships/image" Target="../media/image79.emf"/><Relationship Id="rId5" Type="http://schemas.openxmlformats.org/officeDocument/2006/relationships/oleObject" Target="file:///C:\Users\u011861\Desktop\Jim%20Archives\.%20External%20Research%20and%20Topics\By%20Topic\Income%20and%20Wealth%20Distribution\Income%20Distribution.xlsx!Gini" TargetMode="External"/><Relationship Id="rId4" Type="http://schemas.openxmlformats.org/officeDocument/2006/relationships/notesSlide" Target="../notesSlides/notesSlide112.xml"/></Relationships>
</file>

<file path=ppt/slides/_rels/slide114.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32.xml"/><Relationship Id="rId1" Type="http://schemas.openxmlformats.org/officeDocument/2006/relationships/vmlDrawing" Target="../drawings/vmlDrawing83.vml"/><Relationship Id="rId6" Type="http://schemas.openxmlformats.org/officeDocument/2006/relationships/image" Target="../media/image53.emf"/><Relationship Id="rId5" Type="http://schemas.openxmlformats.org/officeDocument/2006/relationships/oleObject" Target="file:///C:\Users\u011861\Desktop\Jim\Data\Macroeconomic\Data\d%20q.xlsx!Chart26" TargetMode="External"/><Relationship Id="rId4" Type="http://schemas.openxmlformats.org/officeDocument/2006/relationships/notesSlide" Target="../notesSlides/notesSlide113.xml"/></Relationships>
</file>

<file path=ppt/slides/_rels/slide115.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33.xml"/><Relationship Id="rId1" Type="http://schemas.openxmlformats.org/officeDocument/2006/relationships/vmlDrawing" Target="../drawings/vmlDrawing84.vml"/><Relationship Id="rId6" Type="http://schemas.openxmlformats.org/officeDocument/2006/relationships/image" Target="../media/image52.emf"/><Relationship Id="rId5" Type="http://schemas.openxmlformats.org/officeDocument/2006/relationships/oleObject" Target="file:///C:\Users\u011861\Desktop\Jim\Data\Macroeconomic\Data\Big%20Mac.xlsx!agg%20shares" TargetMode="External"/><Relationship Id="rId4" Type="http://schemas.openxmlformats.org/officeDocument/2006/relationships/notesSlide" Target="../notesSlides/notesSlide114.xml"/></Relationships>
</file>

<file path=ppt/slides/_rels/slide116.xml.rels><?xml version="1.0" encoding="UTF-8" standalone="yes"?>
<Relationships xmlns="http://schemas.openxmlformats.org/package/2006/relationships"><Relationship Id="rId3" Type="http://schemas.openxmlformats.org/officeDocument/2006/relationships/notesSlide" Target="../notesSlides/notesSlide115.xml"/><Relationship Id="rId2" Type="http://schemas.openxmlformats.org/officeDocument/2006/relationships/slideLayout" Target="../slideLayouts/slideLayout16.xml"/><Relationship Id="rId1" Type="http://schemas.openxmlformats.org/officeDocument/2006/relationships/tags" Target="../tags/tag134.xml"/></Relationships>
</file>

<file path=ppt/slides/_rels/slide117.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35.xml"/><Relationship Id="rId1" Type="http://schemas.openxmlformats.org/officeDocument/2006/relationships/vmlDrawing" Target="../drawings/vmlDrawing85.vml"/><Relationship Id="rId6" Type="http://schemas.openxmlformats.org/officeDocument/2006/relationships/image" Target="../media/image80.emf"/><Relationship Id="rId5" Type="http://schemas.openxmlformats.org/officeDocument/2006/relationships/oleObject" Target="file:///C:\Users\u011861\Desktop\Jim\Data\Macroeconomic\Data\BY%20INDUSTRY%20SECTORS\FINANCIAL\STOCK%20MARKET\d%20PE.xlsx!P-E%20at%2014%20(counterfactual)" TargetMode="External"/><Relationship Id="rId4" Type="http://schemas.openxmlformats.org/officeDocument/2006/relationships/notesSlide" Target="../notesSlides/notesSlide116.xml"/></Relationships>
</file>

<file path=ppt/slides/_rels/slide118.xml.rels><?xml version="1.0" encoding="UTF-8" standalone="yes"?>
<Relationships xmlns="http://schemas.openxmlformats.org/package/2006/relationships"><Relationship Id="rId3" Type="http://schemas.openxmlformats.org/officeDocument/2006/relationships/notesSlide" Target="../notesSlides/notesSlide117.xml"/><Relationship Id="rId2" Type="http://schemas.openxmlformats.org/officeDocument/2006/relationships/slideLayout" Target="../slideLayouts/slideLayout16.xml"/><Relationship Id="rId1" Type="http://schemas.openxmlformats.org/officeDocument/2006/relationships/tags" Target="../tags/tag136.xml"/></Relationships>
</file>

<file path=ppt/slides/_rels/slide119.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37.xml"/><Relationship Id="rId1" Type="http://schemas.openxmlformats.org/officeDocument/2006/relationships/vmlDrawing" Target="../drawings/vmlDrawing86.vml"/><Relationship Id="rId6" Type="http://schemas.openxmlformats.org/officeDocument/2006/relationships/image" Target="../media/image81.emf"/><Relationship Id="rId5" Type="http://schemas.openxmlformats.org/officeDocument/2006/relationships/oleObject" Target="file:///C:\Users\u011861\Desktop\Jim\Data\Macroeconomic\Data\EMPLOYMENT\d%20JOLTS.xlsx!Job%20Openings" TargetMode="External"/><Relationship Id="rId4" Type="http://schemas.openxmlformats.org/officeDocument/2006/relationships/notesSlide" Target="../notesSlides/notesSlide118.xml"/></Relationships>
</file>

<file path=ppt/slides/_rels/slide12.xml.rels><?xml version="1.0" encoding="UTF-8" standalone="yes"?>
<Relationships xmlns="http://schemas.openxmlformats.org/package/2006/relationships"><Relationship Id="rId3" Type="http://schemas.openxmlformats.org/officeDocument/2006/relationships/notesSlide" Target="../notesSlides/notesSlide11.xml"/><Relationship Id="rId2" Type="http://schemas.openxmlformats.org/officeDocument/2006/relationships/slideLayout" Target="../slideLayouts/slideLayout16.xml"/><Relationship Id="rId1" Type="http://schemas.openxmlformats.org/officeDocument/2006/relationships/tags" Target="../tags/tag30.xml"/></Relationships>
</file>

<file path=ppt/slides/_rels/slide120.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38.xml"/><Relationship Id="rId1" Type="http://schemas.openxmlformats.org/officeDocument/2006/relationships/vmlDrawing" Target="../drawings/vmlDrawing87.vml"/><Relationship Id="rId6" Type="http://schemas.openxmlformats.org/officeDocument/2006/relationships/image" Target="../media/image82.emf"/><Relationship Id="rId5" Type="http://schemas.openxmlformats.org/officeDocument/2006/relationships/oleObject" Target="file:///C:\Users\u011861\Desktop\Jim\Data\Macroeconomic\Data\EMPLOYMENT\d%20Legal%20Immigration.xlsx!Chart1" TargetMode="External"/><Relationship Id="rId4" Type="http://schemas.openxmlformats.org/officeDocument/2006/relationships/notesSlide" Target="../notesSlides/notesSlide119.xml"/></Relationships>
</file>

<file path=ppt/slides/_rels/slide121.xml.rels><?xml version="1.0" encoding="UTF-8" standalone="yes"?>
<Relationships xmlns="http://schemas.openxmlformats.org/package/2006/relationships"><Relationship Id="rId3" Type="http://schemas.openxmlformats.org/officeDocument/2006/relationships/notesSlide" Target="../notesSlides/notesSlide120.xml"/><Relationship Id="rId2" Type="http://schemas.openxmlformats.org/officeDocument/2006/relationships/slideLayout" Target="../slideLayouts/slideLayout16.xml"/><Relationship Id="rId1" Type="http://schemas.openxmlformats.org/officeDocument/2006/relationships/tags" Target="../tags/tag139.xml"/></Relationships>
</file>

<file path=ppt/slides/_rels/slide122.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40.xml"/><Relationship Id="rId1" Type="http://schemas.openxmlformats.org/officeDocument/2006/relationships/vmlDrawing" Target="../drawings/vmlDrawing88.vml"/><Relationship Id="rId6" Type="http://schemas.openxmlformats.org/officeDocument/2006/relationships/image" Target="../media/image30.emf"/><Relationship Id="rId5" Type="http://schemas.openxmlformats.org/officeDocument/2006/relationships/oleObject" Target="file:///C:\Users\u011861\Desktop\Jim\Data\Macroeconomic\Data\BY%20INDUSTRY%20SECTORS\BY%20FINAL%20DEMAND%20SECTORS\NATIONAL%20OUTPUT\Global%20Estimates\d%20Q%20Int.WB.xlsx!Global%20Map%20(2017)" TargetMode="External"/><Relationship Id="rId4" Type="http://schemas.openxmlformats.org/officeDocument/2006/relationships/notesSlide" Target="../notesSlides/notesSlide121.xml"/></Relationships>
</file>

<file path=ppt/slides/_rels/slide123.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41.xml"/><Relationship Id="rId1" Type="http://schemas.openxmlformats.org/officeDocument/2006/relationships/vmlDrawing" Target="../drawings/vmlDrawing89.vml"/><Relationship Id="rId6" Type="http://schemas.openxmlformats.org/officeDocument/2006/relationships/image" Target="../media/image83.emf"/><Relationship Id="rId5" Type="http://schemas.openxmlformats.org/officeDocument/2006/relationships/oleObject" Target="file:///C:\Users\u011861\Desktop\Jim\Data\Macroeconomic\Data\BY%20INDUSTRY%20SECTORS\BY%20FINAL%20DEMAND%20SECTORS\NATIONAL%20OUTPUT\Global%20Estimates\d%20Q%20Int.WB.xlsx!C%20(2017)" TargetMode="External"/><Relationship Id="rId4" Type="http://schemas.openxmlformats.org/officeDocument/2006/relationships/notesSlide" Target="../notesSlides/notesSlide122.xml"/></Relationships>
</file>

<file path=ppt/slides/_rels/slide124.xml.rels><?xml version="1.0" encoding="UTF-8" standalone="yes"?>
<Relationships xmlns="http://schemas.openxmlformats.org/package/2006/relationships"><Relationship Id="rId3" Type="http://schemas.openxmlformats.org/officeDocument/2006/relationships/notesSlide" Target="../notesSlides/notesSlide123.xml"/><Relationship Id="rId2" Type="http://schemas.openxmlformats.org/officeDocument/2006/relationships/slideLayout" Target="../slideLayouts/slideLayout16.xml"/><Relationship Id="rId1" Type="http://schemas.openxmlformats.org/officeDocument/2006/relationships/tags" Target="../tags/tag142.xml"/></Relationships>
</file>

<file path=ppt/slides/_rels/slide125.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43.xml"/><Relationship Id="rId1" Type="http://schemas.openxmlformats.org/officeDocument/2006/relationships/vmlDrawing" Target="../drawings/vmlDrawing90.vml"/><Relationship Id="rId6" Type="http://schemas.openxmlformats.org/officeDocument/2006/relationships/image" Target="../media/image84.emf"/><Relationship Id="rId5" Type="http://schemas.openxmlformats.org/officeDocument/2006/relationships/oleObject" Target="file:///C:\Users\u011861\Desktop\Jim\Data\Macroeconomic\Data\EMPLOYMENT\THE%20STATE%20OF%20THE%20JOB%20MARKET\The%20Job%20Market%20In%20XXXX.xlsx!History%20of%20Cycles" TargetMode="External"/><Relationship Id="rId4" Type="http://schemas.openxmlformats.org/officeDocument/2006/relationships/notesSlide" Target="../notesSlides/notesSlide124.xml"/></Relationships>
</file>

<file path=ppt/slides/_rels/slide126.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44.xml"/><Relationship Id="rId1" Type="http://schemas.openxmlformats.org/officeDocument/2006/relationships/vmlDrawing" Target="../drawings/vmlDrawing91.vml"/><Relationship Id="rId6" Type="http://schemas.openxmlformats.org/officeDocument/2006/relationships/image" Target="../media/image85.emf"/><Relationship Id="rId5" Type="http://schemas.openxmlformats.org/officeDocument/2006/relationships/oleObject" Target="file:///C:\Users\u011861\Desktop\Jim\Data\Macroeconomic\Charts\13@Inflation.pce.xlsx!core%20CPI%20&amp;%20core%20PCE%20(tight)" TargetMode="External"/><Relationship Id="rId4" Type="http://schemas.openxmlformats.org/officeDocument/2006/relationships/notesSlide" Target="../notesSlides/notesSlide125.xml"/></Relationships>
</file>

<file path=ppt/slides/_rels/slide127.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45.xml"/><Relationship Id="rId1" Type="http://schemas.openxmlformats.org/officeDocument/2006/relationships/vmlDrawing" Target="../drawings/vmlDrawing92.vml"/><Relationship Id="rId6" Type="http://schemas.openxmlformats.org/officeDocument/2006/relationships/image" Target="../media/image86.emf"/><Relationship Id="rId5" Type="http://schemas.openxmlformats.org/officeDocument/2006/relationships/oleObject" Target="file:///C:\Users\u011861\Desktop\Jim\Data\Macroeconomic\Charts\13@Drunken%20Sailor.xlsx!U%20vs%20Core%20PCE%20(tight)" TargetMode="External"/><Relationship Id="rId4" Type="http://schemas.openxmlformats.org/officeDocument/2006/relationships/notesSlide" Target="../notesSlides/notesSlide126.xml"/></Relationships>
</file>

<file path=ppt/slides/_rels/slide128.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46.xml"/><Relationship Id="rId1" Type="http://schemas.openxmlformats.org/officeDocument/2006/relationships/vmlDrawing" Target="../drawings/vmlDrawing93.vml"/><Relationship Id="rId6" Type="http://schemas.openxmlformats.org/officeDocument/2006/relationships/image" Target="../media/image87.emf"/><Relationship Id="rId5" Type="http://schemas.openxmlformats.org/officeDocument/2006/relationships/oleObject" Target="file:///C:\Users\u011861\Desktop\Jim\Data\Macroeconomic\Charts\07@GDP@Housing@Affordability.xlsx!CoreLogic%20to%20Income" TargetMode="External"/><Relationship Id="rId4" Type="http://schemas.openxmlformats.org/officeDocument/2006/relationships/notesSlide" Target="../notesSlides/notesSlide127.xml"/></Relationships>
</file>

<file path=ppt/slides/_rels/slide129.xml.rels><?xml version="1.0" encoding="UTF-8" standalone="yes"?>
<Relationships xmlns="http://schemas.openxmlformats.org/package/2006/relationships"><Relationship Id="rId3" Type="http://schemas.openxmlformats.org/officeDocument/2006/relationships/notesSlide" Target="../notesSlides/notesSlide128.xml"/><Relationship Id="rId2" Type="http://schemas.openxmlformats.org/officeDocument/2006/relationships/slideLayout" Target="../slideLayouts/slideLayout16.xml"/><Relationship Id="rId1" Type="http://schemas.openxmlformats.org/officeDocument/2006/relationships/tags" Target="../tags/tag147.xml"/></Relationships>
</file>

<file path=ppt/slides/_rels/slide13.xml.rels><?xml version="1.0" encoding="UTF-8" standalone="yes"?>
<Relationships xmlns="http://schemas.openxmlformats.org/package/2006/relationships"><Relationship Id="rId3" Type="http://schemas.openxmlformats.org/officeDocument/2006/relationships/notesSlide" Target="../notesSlides/notesSlide12.xml"/><Relationship Id="rId2" Type="http://schemas.openxmlformats.org/officeDocument/2006/relationships/slideLayout" Target="../slideLayouts/slideLayout16.xml"/><Relationship Id="rId1" Type="http://schemas.openxmlformats.org/officeDocument/2006/relationships/tags" Target="../tags/tag31.xml"/></Relationships>
</file>

<file path=ppt/slides/_rels/slide130.xml.rels><?xml version="1.0" encoding="UTF-8" standalone="yes"?>
<Relationships xmlns="http://schemas.openxmlformats.org/package/2006/relationships"><Relationship Id="rId3" Type="http://schemas.openxmlformats.org/officeDocument/2006/relationships/notesSlide" Target="../notesSlides/notesSlide129.xml"/><Relationship Id="rId2" Type="http://schemas.openxmlformats.org/officeDocument/2006/relationships/slideLayout" Target="../slideLayouts/slideLayout16.xml"/><Relationship Id="rId1" Type="http://schemas.openxmlformats.org/officeDocument/2006/relationships/tags" Target="../tags/tag148.xml"/></Relationships>
</file>

<file path=ppt/slides/_rels/slide131.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49.xml"/><Relationship Id="rId1" Type="http://schemas.openxmlformats.org/officeDocument/2006/relationships/vmlDrawing" Target="../drawings/vmlDrawing94.vml"/><Relationship Id="rId6" Type="http://schemas.openxmlformats.org/officeDocument/2006/relationships/image" Target="../media/image88.emf"/><Relationship Id="rId5" Type="http://schemas.openxmlformats.org/officeDocument/2006/relationships/oleObject" Target="file:///C:\Users\u011861\Desktop\Jim\Reports\x%20Hot%20Topics\Source%20Material\RStar.xlsx!Chart1" TargetMode="External"/><Relationship Id="rId4" Type="http://schemas.openxmlformats.org/officeDocument/2006/relationships/notesSlide" Target="../notesSlides/notesSlide130.xml"/></Relationships>
</file>

<file path=ppt/slides/_rels/slide132.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50.xml"/><Relationship Id="rId1" Type="http://schemas.openxmlformats.org/officeDocument/2006/relationships/vmlDrawing" Target="../drawings/vmlDrawing95.vml"/><Relationship Id="rId6" Type="http://schemas.openxmlformats.org/officeDocument/2006/relationships/image" Target="../media/image89.emf"/><Relationship Id="rId5" Type="http://schemas.openxmlformats.org/officeDocument/2006/relationships/oleObject" Target="file:///C:\Users\u011861\Desktop\Jim\Data\Macroeconomic\Data\POLICY\MONETARY%20POLICY\Fed's%20Nairu.xlsx!Range" TargetMode="External"/><Relationship Id="rId4" Type="http://schemas.openxmlformats.org/officeDocument/2006/relationships/notesSlide" Target="../notesSlides/notesSlide131.xml"/></Relationships>
</file>

<file path=ppt/slides/_rels/slide133.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51.xml"/><Relationship Id="rId1" Type="http://schemas.openxmlformats.org/officeDocument/2006/relationships/vmlDrawing" Target="../drawings/vmlDrawing96.vml"/><Relationship Id="rId6" Type="http://schemas.openxmlformats.org/officeDocument/2006/relationships/image" Target="../media/image90.emf"/><Relationship Id="rId5" Type="http://schemas.openxmlformats.org/officeDocument/2006/relationships/oleObject" Target="file:///C:\Users\u011861\Desktop\Jim\Data\Macroeconomic\Charts\02@Fed%20Policy.xlsx!Fed%20vs%20Inflation" TargetMode="External"/><Relationship Id="rId4" Type="http://schemas.openxmlformats.org/officeDocument/2006/relationships/notesSlide" Target="../notesSlides/notesSlide132.xml"/></Relationships>
</file>

<file path=ppt/slides/_rels/slide134.xml.rels><?xml version="1.0" encoding="UTF-8" standalone="yes"?>
<Relationships xmlns="http://schemas.openxmlformats.org/package/2006/relationships"><Relationship Id="rId3" Type="http://schemas.openxmlformats.org/officeDocument/2006/relationships/notesSlide" Target="../notesSlides/notesSlide133.xml"/><Relationship Id="rId2" Type="http://schemas.openxmlformats.org/officeDocument/2006/relationships/slideLayout" Target="../slideLayouts/slideLayout16.xml"/><Relationship Id="rId1" Type="http://schemas.openxmlformats.org/officeDocument/2006/relationships/tags" Target="../tags/tag152.xml"/></Relationships>
</file>

<file path=ppt/slides/_rels/slide135.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53.xml"/><Relationship Id="rId1" Type="http://schemas.openxmlformats.org/officeDocument/2006/relationships/vmlDrawing" Target="../drawings/vmlDrawing97.vml"/><Relationship Id="rId6" Type="http://schemas.openxmlformats.org/officeDocument/2006/relationships/image" Target="../media/image91.emf"/><Relationship Id="rId5" Type="http://schemas.openxmlformats.org/officeDocument/2006/relationships/oleObject" Target="file:///C:\Users\u011861\Desktop\Jim\Data\Macroeconomic\Charts\02@Fed%20Policy.xlsx!Yield%20curve" TargetMode="External"/><Relationship Id="rId4" Type="http://schemas.openxmlformats.org/officeDocument/2006/relationships/notesSlide" Target="../notesSlides/notesSlide134.xml"/></Relationships>
</file>

<file path=ppt/slides/_rels/slide136.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54.xml"/><Relationship Id="rId1" Type="http://schemas.openxmlformats.org/officeDocument/2006/relationships/vmlDrawing" Target="../drawings/vmlDrawing98.vml"/><Relationship Id="rId6" Type="http://schemas.openxmlformats.org/officeDocument/2006/relationships/image" Target="../media/image92.emf"/><Relationship Id="rId5" Type="http://schemas.openxmlformats.org/officeDocument/2006/relationships/oleObject" Target="file:///C:\Users\u011861\Desktop\Jim\Data\Macroeconomic\Charts\02@Fed%20Policy.xlsx!Fed%20vs%2010y%20(1960)" TargetMode="External"/><Relationship Id="rId4" Type="http://schemas.openxmlformats.org/officeDocument/2006/relationships/notesSlide" Target="../notesSlides/notesSlide135.xml"/></Relationships>
</file>

<file path=ppt/slides/_rels/slide137.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55.xml"/><Relationship Id="rId1" Type="http://schemas.openxmlformats.org/officeDocument/2006/relationships/vmlDrawing" Target="../drawings/vmlDrawing99.vml"/><Relationship Id="rId6" Type="http://schemas.openxmlformats.org/officeDocument/2006/relationships/image" Target="../media/image93.emf"/><Relationship Id="rId5" Type="http://schemas.openxmlformats.org/officeDocument/2006/relationships/oleObject" Target="file:///C:\Users\u011861\Desktop\Jim\Data\Macroeconomic\Charts\02@Fed%20Policy.xlsx!Fed%20vs%20Inflation" TargetMode="External"/><Relationship Id="rId4" Type="http://schemas.openxmlformats.org/officeDocument/2006/relationships/notesSlide" Target="../notesSlides/notesSlide136.xml"/></Relationships>
</file>

<file path=ppt/slides/_rels/slide138.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56.xml"/><Relationship Id="rId1" Type="http://schemas.openxmlformats.org/officeDocument/2006/relationships/vmlDrawing" Target="../drawings/vmlDrawing100.vml"/><Relationship Id="rId6" Type="http://schemas.openxmlformats.org/officeDocument/2006/relationships/image" Target="../media/image94.emf"/><Relationship Id="rId5" Type="http://schemas.openxmlformats.org/officeDocument/2006/relationships/oleObject" Target="file:///C:\Users\u011861\Desktop\Jim\Data\Macroeconomic\Data\BY%20INDUSTRY%20SECTORS\FINANCIAL\STOCK%20MARKET\d%20PE.xlsx!FOF" TargetMode="External"/><Relationship Id="rId4" Type="http://schemas.openxmlformats.org/officeDocument/2006/relationships/notesSlide" Target="../notesSlides/notesSlide137.xml"/></Relationships>
</file>

<file path=ppt/slides/_rels/slide139.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57.xml"/><Relationship Id="rId1" Type="http://schemas.openxmlformats.org/officeDocument/2006/relationships/vmlDrawing" Target="../drawings/vmlDrawing101.vml"/><Relationship Id="rId6" Type="http://schemas.openxmlformats.org/officeDocument/2006/relationships/image" Target="../media/image95.emf"/><Relationship Id="rId5" Type="http://schemas.openxmlformats.org/officeDocument/2006/relationships/oleObject" Target="file:///C:\Users\u011861\Desktop\Jim\Data\Macroeconomic\Data\BY%20INDUSTRY%20SECTORS\FINANCIAL\STOCK%20MARKET\d%20PE.xlsx!P-E%20at%2014%20(counterfactual)" TargetMode="External"/><Relationship Id="rId4" Type="http://schemas.openxmlformats.org/officeDocument/2006/relationships/notesSlide" Target="../notesSlides/notesSlide138.xml"/></Relationships>
</file>

<file path=ppt/slides/_rels/slide14.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2.xml"/><Relationship Id="rId1" Type="http://schemas.openxmlformats.org/officeDocument/2006/relationships/vmlDrawing" Target="../drawings/vmlDrawing7.vml"/><Relationship Id="rId6" Type="http://schemas.openxmlformats.org/officeDocument/2006/relationships/image" Target="../media/image9.emf"/><Relationship Id="rId5" Type="http://schemas.openxmlformats.org/officeDocument/2006/relationships/oleObject" Target="file:///C:\Users\u011861\Desktop\Jim\Reports\x%20Hot%20Topics\Source%20Material\Chinese%20Import%20Prices.xlsx!Chart" TargetMode="External"/><Relationship Id="rId4" Type="http://schemas.openxmlformats.org/officeDocument/2006/relationships/notesSlide" Target="../notesSlides/notesSlide13.xml"/></Relationships>
</file>

<file path=ppt/slides/_rels/slide140.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58.xml"/><Relationship Id="rId1" Type="http://schemas.openxmlformats.org/officeDocument/2006/relationships/vmlDrawing" Target="../drawings/vmlDrawing102.vml"/><Relationship Id="rId6" Type="http://schemas.openxmlformats.org/officeDocument/2006/relationships/image" Target="../media/image96.emf"/><Relationship Id="rId5" Type="http://schemas.openxmlformats.org/officeDocument/2006/relationships/oleObject" Target="file:///C:\Users\u011861\Desktop\Jim\Data\Macroeconomic\Data\EMPLOYMENT\d%20Unemployment.20th%20Century.xlsx!Chart1" TargetMode="External"/><Relationship Id="rId4" Type="http://schemas.openxmlformats.org/officeDocument/2006/relationships/notesSlide" Target="../notesSlides/notesSlide139.xml"/></Relationships>
</file>

<file path=ppt/slides/_rels/slide141.xml.rels><?xml version="1.0" encoding="UTF-8" standalone="yes"?>
<Relationships xmlns="http://schemas.openxmlformats.org/package/2006/relationships"><Relationship Id="rId3" Type="http://schemas.openxmlformats.org/officeDocument/2006/relationships/notesSlide" Target="../notesSlides/notesSlide140.xml"/><Relationship Id="rId2" Type="http://schemas.openxmlformats.org/officeDocument/2006/relationships/slideLayout" Target="../slideLayouts/slideLayout16.xml"/><Relationship Id="rId1" Type="http://schemas.openxmlformats.org/officeDocument/2006/relationships/tags" Target="../tags/tag159.xml"/></Relationships>
</file>

<file path=ppt/slides/_rels/slide142.xml.rels><?xml version="1.0" encoding="UTF-8" standalone="yes"?>
<Relationships xmlns="http://schemas.openxmlformats.org/package/2006/relationships"><Relationship Id="rId3" Type="http://schemas.openxmlformats.org/officeDocument/2006/relationships/notesSlide" Target="../notesSlides/notesSlide141.xml"/><Relationship Id="rId2" Type="http://schemas.openxmlformats.org/officeDocument/2006/relationships/slideLayout" Target="../slideLayouts/slideLayout16.xml"/><Relationship Id="rId1" Type="http://schemas.openxmlformats.org/officeDocument/2006/relationships/tags" Target="../tags/tag160.xml"/></Relationships>
</file>

<file path=ppt/slides/_rels/slide143.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61.xml"/><Relationship Id="rId1" Type="http://schemas.openxmlformats.org/officeDocument/2006/relationships/vmlDrawing" Target="../drawings/vmlDrawing103.vml"/><Relationship Id="rId6" Type="http://schemas.openxmlformats.org/officeDocument/2006/relationships/image" Target="../media/image97.emf"/><Relationship Id="rId5" Type="http://schemas.openxmlformats.org/officeDocument/2006/relationships/oleObject" Target="file:///C:\Users\u011861\Desktop\Jim\Data\Macroeconomic\Charts\12@Inflation%20Expectations.xlsx!5x5" TargetMode="External"/><Relationship Id="rId4" Type="http://schemas.openxmlformats.org/officeDocument/2006/relationships/notesSlide" Target="../notesSlides/notesSlide142.xml"/></Relationships>
</file>

<file path=ppt/slides/_rels/slide144.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62.xml"/><Relationship Id="rId1" Type="http://schemas.openxmlformats.org/officeDocument/2006/relationships/vmlDrawing" Target="../drawings/vmlDrawing104.vml"/><Relationship Id="rId6" Type="http://schemas.openxmlformats.org/officeDocument/2006/relationships/image" Target="../media/image98.emf"/><Relationship Id="rId5" Type="http://schemas.openxmlformats.org/officeDocument/2006/relationships/oleObject" Target="file:///C:\Users\u011861\Desktop\Jim\Data\Macroeconomic\Data\POLICY\MONETARY%20POLICY\H41.xlsx!Liabilities" TargetMode="External"/><Relationship Id="rId4" Type="http://schemas.openxmlformats.org/officeDocument/2006/relationships/notesSlide" Target="../notesSlides/notesSlide143.xml"/></Relationships>
</file>

<file path=ppt/slides/_rels/slide145.xml.rels><?xml version="1.0" encoding="UTF-8" standalone="yes"?>
<Relationships xmlns="http://schemas.openxmlformats.org/package/2006/relationships"><Relationship Id="rId3" Type="http://schemas.openxmlformats.org/officeDocument/2006/relationships/notesSlide" Target="../notesSlides/notesSlide144.xml"/><Relationship Id="rId2" Type="http://schemas.openxmlformats.org/officeDocument/2006/relationships/slideLayout" Target="../slideLayouts/slideLayout16.xml"/><Relationship Id="rId1" Type="http://schemas.openxmlformats.org/officeDocument/2006/relationships/tags" Target="../tags/tag163.xml"/></Relationships>
</file>

<file path=ppt/slides/_rels/slide146.xml.rels><?xml version="1.0" encoding="UTF-8" standalone="yes"?>
<Relationships xmlns="http://schemas.openxmlformats.org/package/2006/relationships"><Relationship Id="rId3" Type="http://schemas.openxmlformats.org/officeDocument/2006/relationships/notesSlide" Target="../notesSlides/notesSlide145.xml"/><Relationship Id="rId2" Type="http://schemas.openxmlformats.org/officeDocument/2006/relationships/slideLayout" Target="../slideLayouts/slideLayout16.xml"/><Relationship Id="rId1" Type="http://schemas.openxmlformats.org/officeDocument/2006/relationships/tags" Target="../tags/tag164.xml"/></Relationships>
</file>

<file path=ppt/slides/_rels/slide147.xml.rels><?xml version="1.0" encoding="UTF-8" standalone="yes"?>
<Relationships xmlns="http://schemas.openxmlformats.org/package/2006/relationships"><Relationship Id="rId3" Type="http://schemas.openxmlformats.org/officeDocument/2006/relationships/slideLayout" Target="../slideLayouts/slideLayout15.xml"/><Relationship Id="rId2" Type="http://schemas.openxmlformats.org/officeDocument/2006/relationships/tags" Target="../tags/tag165.xml"/><Relationship Id="rId1" Type="http://schemas.openxmlformats.org/officeDocument/2006/relationships/vmlDrawing" Target="../drawings/vmlDrawing105.vml"/><Relationship Id="rId5" Type="http://schemas.openxmlformats.org/officeDocument/2006/relationships/image" Target="../media/image99.emf"/><Relationship Id="rId4" Type="http://schemas.openxmlformats.org/officeDocument/2006/relationships/oleObject" Target="file:///C:\Users\u011861\Desktop\Jim\Data\Macroeconomic\Charts\12@Inflation%20Expectations.xlsx!5x5yr%20nom%20and%20real%20(2)" TargetMode="External"/></Relationships>
</file>

<file path=ppt/slides/_rels/slide148.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66.xml"/><Relationship Id="rId1" Type="http://schemas.openxmlformats.org/officeDocument/2006/relationships/vmlDrawing" Target="../drawings/vmlDrawing106.vml"/><Relationship Id="rId6" Type="http://schemas.openxmlformats.org/officeDocument/2006/relationships/image" Target="../media/image100.emf"/><Relationship Id="rId5" Type="http://schemas.openxmlformats.org/officeDocument/2006/relationships/oleObject" Target="file:///C:\Users\u011861\Desktop\table-c1.xlsx!Chart1" TargetMode="External"/><Relationship Id="rId4" Type="http://schemas.openxmlformats.org/officeDocument/2006/relationships/notesSlide" Target="../notesSlides/notesSlide146.xml"/></Relationships>
</file>

<file path=ppt/slides/_rels/slide149.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67.xml"/><Relationship Id="rId1" Type="http://schemas.openxmlformats.org/officeDocument/2006/relationships/vmlDrawing" Target="../drawings/vmlDrawing107.vml"/><Relationship Id="rId6" Type="http://schemas.openxmlformats.org/officeDocument/2006/relationships/image" Target="../media/image35.emf"/><Relationship Id="rId5" Type="http://schemas.openxmlformats.org/officeDocument/2006/relationships/oleObject" Target="file:///C:\Users\u011861\Desktop\Jim\Data\Macroeconomic\Charts\04@Financial@Fixed%20Income@Nominal%20TBond%20Yields.xlsx!US%20Eur%20JGB%20(1)" TargetMode="External"/><Relationship Id="rId4" Type="http://schemas.openxmlformats.org/officeDocument/2006/relationships/notesSlide" Target="../notesSlides/notesSlide147.xml"/></Relationships>
</file>

<file path=ppt/slides/_rels/slide15.xml.rels><?xml version="1.0" encoding="UTF-8" standalone="yes"?>
<Relationships xmlns="http://schemas.openxmlformats.org/package/2006/relationships"><Relationship Id="rId3" Type="http://schemas.openxmlformats.org/officeDocument/2006/relationships/notesSlide" Target="../notesSlides/notesSlide14.xml"/><Relationship Id="rId2" Type="http://schemas.openxmlformats.org/officeDocument/2006/relationships/slideLayout" Target="../slideLayouts/slideLayout16.xml"/><Relationship Id="rId1" Type="http://schemas.openxmlformats.org/officeDocument/2006/relationships/tags" Target="../tags/tag33.xml"/></Relationships>
</file>

<file path=ppt/slides/_rels/slide150.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68.xml"/><Relationship Id="rId1" Type="http://schemas.openxmlformats.org/officeDocument/2006/relationships/vmlDrawing" Target="../drawings/vmlDrawing108.vml"/><Relationship Id="rId6" Type="http://schemas.openxmlformats.org/officeDocument/2006/relationships/image" Target="../media/image101.emf"/><Relationship Id="rId5" Type="http://schemas.openxmlformats.org/officeDocument/2006/relationships/oleObject" Target="file:///C:\Users\u011861\Desktop\Jim\Data\Macroeconomic\Data\BY%20INDUSTRY%20SECTORS\BY%20FINAL%20DEMAND%20SECTORS\INTERNATIONAL\d%20CA.xlsx!CA%20($)%20(2)" TargetMode="External"/><Relationship Id="rId4" Type="http://schemas.openxmlformats.org/officeDocument/2006/relationships/notesSlide" Target="../notesSlides/notesSlide148.xml"/></Relationships>
</file>

<file path=ppt/slides/_rels/slide151.xml.rels><?xml version="1.0" encoding="UTF-8" standalone="yes"?>
<Relationships xmlns="http://schemas.openxmlformats.org/package/2006/relationships"><Relationship Id="rId3" Type="http://schemas.openxmlformats.org/officeDocument/2006/relationships/notesSlide" Target="../notesSlides/notesSlide149.xml"/><Relationship Id="rId2" Type="http://schemas.openxmlformats.org/officeDocument/2006/relationships/slideLayout" Target="../slideLayouts/slideLayout16.xml"/><Relationship Id="rId1" Type="http://schemas.openxmlformats.org/officeDocument/2006/relationships/tags" Target="../tags/tag169.xml"/></Relationships>
</file>

<file path=ppt/slides/_rels/slide152.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70.xml"/><Relationship Id="rId1" Type="http://schemas.openxmlformats.org/officeDocument/2006/relationships/vmlDrawing" Target="../drawings/vmlDrawing109.vml"/><Relationship Id="rId6" Type="http://schemas.openxmlformats.org/officeDocument/2006/relationships/image" Target="../media/image102.emf"/><Relationship Id="rId5" Type="http://schemas.openxmlformats.org/officeDocument/2006/relationships/oleObject" Target="file:///C:\Users\u011861\Desktop\Jim\Data\Macroeconomic\Data\BY%20INDUSTRY%20SECTORS\FINANCIAL\STOCK%20MARKET\d%20VIX.xlsx!Chart1" TargetMode="External"/><Relationship Id="rId4" Type="http://schemas.openxmlformats.org/officeDocument/2006/relationships/notesSlide" Target="../notesSlides/notesSlide150.xml"/></Relationships>
</file>

<file path=ppt/slides/_rels/slide153.xml.rels><?xml version="1.0" encoding="UTF-8" standalone="yes"?>
<Relationships xmlns="http://schemas.openxmlformats.org/package/2006/relationships"><Relationship Id="rId3" Type="http://schemas.openxmlformats.org/officeDocument/2006/relationships/notesSlide" Target="../notesSlides/notesSlide151.xml"/><Relationship Id="rId2" Type="http://schemas.openxmlformats.org/officeDocument/2006/relationships/slideLayout" Target="../slideLayouts/slideLayout16.xml"/><Relationship Id="rId1" Type="http://schemas.openxmlformats.org/officeDocument/2006/relationships/tags" Target="../tags/tag171.xml"/></Relationships>
</file>

<file path=ppt/slides/_rels/slide154.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72.xml"/><Relationship Id="rId1" Type="http://schemas.openxmlformats.org/officeDocument/2006/relationships/vmlDrawing" Target="../drawings/vmlDrawing110.vml"/><Relationship Id="rId6" Type="http://schemas.openxmlformats.org/officeDocument/2006/relationships/image" Target="../media/image103.emf"/><Relationship Id="rId5" Type="http://schemas.openxmlformats.org/officeDocument/2006/relationships/oleObject" Target="file:///C:\Users\u011861\Desktop\Jim\Data\Macroeconomic\Data\BY%20INDUSTRY%20SECTORS\FINANCIAL\STOCK%20MARKET\Stock%20Rallies.xlsx!Total%20Real%20Return%20(5y)" TargetMode="External"/><Relationship Id="rId4" Type="http://schemas.openxmlformats.org/officeDocument/2006/relationships/notesSlide" Target="../notesSlides/notesSlide152.xml"/></Relationships>
</file>

<file path=ppt/slides/_rels/slide155.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73.xml"/><Relationship Id="rId1" Type="http://schemas.openxmlformats.org/officeDocument/2006/relationships/vmlDrawing" Target="../drawings/vmlDrawing111.vml"/><Relationship Id="rId6" Type="http://schemas.openxmlformats.org/officeDocument/2006/relationships/image" Target="../media/image104.emf"/><Relationship Id="rId5" Type="http://schemas.openxmlformats.org/officeDocument/2006/relationships/oleObject" Target="file:///C:\Users\u011861\Desktop\Jim\Data\Macroeconomic\Data\BY%20INDUSTRY%20SECTORS\FINANCIAL\STOCK%20MARKET\Stock%20Rallies.xlsx!Post%20WWII%20Level%20(DJIA)" TargetMode="External"/><Relationship Id="rId4" Type="http://schemas.openxmlformats.org/officeDocument/2006/relationships/notesSlide" Target="../notesSlides/notesSlide153.xml"/></Relationships>
</file>

<file path=ppt/slides/_rels/slide156.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74.xml"/><Relationship Id="rId1" Type="http://schemas.openxmlformats.org/officeDocument/2006/relationships/vmlDrawing" Target="../drawings/vmlDrawing112.vml"/><Relationship Id="rId6" Type="http://schemas.openxmlformats.org/officeDocument/2006/relationships/image" Target="../media/image105.emf"/><Relationship Id="rId5" Type="http://schemas.openxmlformats.org/officeDocument/2006/relationships/oleObject" Target="file:///C:\Users\u011861\Desktop\Jim\Data\Macroeconomic\Data\BY%20INDUSTRY%20SECTORS\FINANCIAL\STOCK%20MARKET\Stock%20Rallies.xlsx!Post%20WWII%20Level%20(SP)" TargetMode="External"/><Relationship Id="rId4" Type="http://schemas.openxmlformats.org/officeDocument/2006/relationships/notesSlide" Target="../notesSlides/notesSlide154.xml"/></Relationships>
</file>

<file path=ppt/slides/_rels/slide157.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75.xml"/><Relationship Id="rId1" Type="http://schemas.openxmlformats.org/officeDocument/2006/relationships/vmlDrawing" Target="../drawings/vmlDrawing113.vml"/><Relationship Id="rId6" Type="http://schemas.openxmlformats.org/officeDocument/2006/relationships/image" Target="../media/image106.emf"/><Relationship Id="rId5" Type="http://schemas.openxmlformats.org/officeDocument/2006/relationships/oleObject" Target="file:///C:\Users\u011861\Desktop\Jim\Data\Macroeconomic\Data\BY%20INDUSTRY%20SECTORS\FINANCIAL\STOCK%20MARKET\Stock%20Rallies.xlsx!Post%20WWII%20Level%20(W)" TargetMode="External"/><Relationship Id="rId4" Type="http://schemas.openxmlformats.org/officeDocument/2006/relationships/notesSlide" Target="../notesSlides/notesSlide155.xml"/></Relationships>
</file>

<file path=ppt/slides/_rels/slide158.xml.rels><?xml version="1.0" encoding="UTF-8" standalone="yes"?>
<Relationships xmlns="http://schemas.openxmlformats.org/package/2006/relationships"><Relationship Id="rId3" Type="http://schemas.openxmlformats.org/officeDocument/2006/relationships/notesSlide" Target="../notesSlides/notesSlide156.xml"/><Relationship Id="rId2" Type="http://schemas.openxmlformats.org/officeDocument/2006/relationships/slideLayout" Target="../slideLayouts/slideLayout16.xml"/><Relationship Id="rId1" Type="http://schemas.openxmlformats.org/officeDocument/2006/relationships/tags" Target="../tags/tag176.xml"/></Relationships>
</file>

<file path=ppt/slides/_rels/slide159.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77.xml"/><Relationship Id="rId1" Type="http://schemas.openxmlformats.org/officeDocument/2006/relationships/vmlDrawing" Target="../drawings/vmlDrawing114.vml"/><Relationship Id="rId6" Type="http://schemas.openxmlformats.org/officeDocument/2006/relationships/image" Target="../media/image107.emf"/><Relationship Id="rId5" Type="http://schemas.openxmlformats.org/officeDocument/2006/relationships/oleObject" Target="file:///C:\Users\u011861\Desktop\Jim\Data\Macroeconomic\Data\d%20w.xlsx!Chart13" TargetMode="External"/><Relationship Id="rId4" Type="http://schemas.openxmlformats.org/officeDocument/2006/relationships/notesSlide" Target="../notesSlides/notesSlide157.xml"/></Relationships>
</file>

<file path=ppt/slides/_rels/slide16.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4.xml"/><Relationship Id="rId1" Type="http://schemas.openxmlformats.org/officeDocument/2006/relationships/vmlDrawing" Target="../drawings/vmlDrawing8.vml"/><Relationship Id="rId6" Type="http://schemas.openxmlformats.org/officeDocument/2006/relationships/image" Target="../media/image10.emf"/><Relationship Id="rId5" Type="http://schemas.openxmlformats.org/officeDocument/2006/relationships/oleObject" Target="file:///C:\Users\u011861\Desktop\Jim\Reports\x%20Hot%20Topics\Source%20Material\Chinese%20Import%20Prices.xlsx!Chart0" TargetMode="External"/><Relationship Id="rId4" Type="http://schemas.openxmlformats.org/officeDocument/2006/relationships/notesSlide" Target="../notesSlides/notesSlide15.xml"/></Relationships>
</file>

<file path=ppt/slides/_rels/slide160.xml.rels><?xml version="1.0" encoding="UTF-8" standalone="yes"?>
<Relationships xmlns="http://schemas.openxmlformats.org/package/2006/relationships"><Relationship Id="rId3" Type="http://schemas.openxmlformats.org/officeDocument/2006/relationships/notesSlide" Target="../notesSlides/notesSlide158.xml"/><Relationship Id="rId2" Type="http://schemas.openxmlformats.org/officeDocument/2006/relationships/slideLayout" Target="../slideLayouts/slideLayout16.xml"/><Relationship Id="rId1" Type="http://schemas.openxmlformats.org/officeDocument/2006/relationships/tags" Target="../tags/tag178.xml"/></Relationships>
</file>

<file path=ppt/slides/_rels/slide161.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79.xml"/><Relationship Id="rId1" Type="http://schemas.openxmlformats.org/officeDocument/2006/relationships/vmlDrawing" Target="../drawings/vmlDrawing115.vml"/><Relationship Id="rId6" Type="http://schemas.openxmlformats.org/officeDocument/2006/relationships/image" Target="../media/image108.emf"/><Relationship Id="rId5" Type="http://schemas.openxmlformats.org/officeDocument/2006/relationships/oleObject" Target="file:///C:\Users\u011861\Desktop\Jim\Data\Macroeconomic\Charts\15@Flow%20of%20Funds@Intermediation.xlsx!Glassman%20(q)" TargetMode="External"/><Relationship Id="rId4" Type="http://schemas.openxmlformats.org/officeDocument/2006/relationships/notesSlide" Target="../notesSlides/notesSlide159.xml"/></Relationships>
</file>

<file path=ppt/slides/_rels/slide162.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80.xml"/><Relationship Id="rId1" Type="http://schemas.openxmlformats.org/officeDocument/2006/relationships/vmlDrawing" Target="../drawings/vmlDrawing116.vml"/><Relationship Id="rId6" Type="http://schemas.openxmlformats.org/officeDocument/2006/relationships/image" Target="../media/image109.emf"/><Relationship Id="rId5" Type="http://schemas.openxmlformats.org/officeDocument/2006/relationships/oleObject" Target="file:///C:\Users\u011861\Application%20Data\Microsoft\Excel\H8%20(version%201).xlsb!Bank%20Size" TargetMode="External"/><Relationship Id="rId4" Type="http://schemas.openxmlformats.org/officeDocument/2006/relationships/notesSlide" Target="../notesSlides/notesSlide160.xml"/></Relationships>
</file>

<file path=ppt/slides/_rels/slide163.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81.xml"/><Relationship Id="rId1" Type="http://schemas.openxmlformats.org/officeDocument/2006/relationships/vmlDrawing" Target="../drawings/vmlDrawing117.vml"/><Relationship Id="rId6" Type="http://schemas.openxmlformats.org/officeDocument/2006/relationships/image" Target="../media/image110.emf"/><Relationship Id="rId5" Type="http://schemas.openxmlformats.org/officeDocument/2006/relationships/oleObject" Target="file:///C:\Users\u011861\Desktop\Jim\Data\Macroeconomic\Data\H8.xlsx!Vs%20Inv%20(2)" TargetMode="External"/><Relationship Id="rId4" Type="http://schemas.openxmlformats.org/officeDocument/2006/relationships/notesSlide" Target="../notesSlides/notesSlide161.xml"/></Relationships>
</file>

<file path=ppt/slides/_rels/slide164.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82.xml"/><Relationship Id="rId1" Type="http://schemas.openxmlformats.org/officeDocument/2006/relationships/vmlDrawing" Target="../drawings/vmlDrawing118.vml"/><Relationship Id="rId6" Type="http://schemas.openxmlformats.org/officeDocument/2006/relationships/image" Target="../media/image111.emf"/><Relationship Id="rId5" Type="http://schemas.openxmlformats.org/officeDocument/2006/relationships/oleObject" Target="file:///C:\Users\u011861\Desktop\Jim\Data\Macroeconomic\Data\H8.xlsx!Securities%20and%20Loans%20(l)" TargetMode="External"/><Relationship Id="rId4" Type="http://schemas.openxmlformats.org/officeDocument/2006/relationships/notesSlide" Target="../notesSlides/notesSlide162.xml"/></Relationships>
</file>

<file path=ppt/slides/_rels/slide165.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83.xml"/><Relationship Id="rId1" Type="http://schemas.openxmlformats.org/officeDocument/2006/relationships/vmlDrawing" Target="../drawings/vmlDrawing119.vml"/><Relationship Id="rId6" Type="http://schemas.openxmlformats.org/officeDocument/2006/relationships/image" Target="../media/image112.emf"/><Relationship Id="rId5" Type="http://schemas.openxmlformats.org/officeDocument/2006/relationships/oleObject" Target="file:///C:\Users\u011861\Desktop\Jim\Data\Macroeconomic\Data\H8.xlsx!Securities%20and%20Loans" TargetMode="External"/><Relationship Id="rId4" Type="http://schemas.openxmlformats.org/officeDocument/2006/relationships/notesSlide" Target="../notesSlides/notesSlide163.xml"/></Relationships>
</file>

<file path=ppt/slides/_rels/slide166.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84.xml"/><Relationship Id="rId1" Type="http://schemas.openxmlformats.org/officeDocument/2006/relationships/vmlDrawing" Target="../drawings/vmlDrawing120.vml"/><Relationship Id="rId6" Type="http://schemas.openxmlformats.org/officeDocument/2006/relationships/image" Target="../media/image113.emf"/><Relationship Id="rId5" Type="http://schemas.openxmlformats.org/officeDocument/2006/relationships/oleObject" Target="file:///C:\Users\u011861\Desktop\Jim\Data\Macroeconomic\Data\H8.xlsx!Securities%20and%20Loans%20(b)" TargetMode="External"/><Relationship Id="rId4" Type="http://schemas.openxmlformats.org/officeDocument/2006/relationships/notesSlide" Target="../notesSlides/notesSlide164.xml"/></Relationships>
</file>

<file path=ppt/slides/_rels/slide167.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85.xml"/><Relationship Id="rId1" Type="http://schemas.openxmlformats.org/officeDocument/2006/relationships/vmlDrawing" Target="../drawings/vmlDrawing121.vml"/><Relationship Id="rId6" Type="http://schemas.openxmlformats.org/officeDocument/2006/relationships/image" Target="../media/image114.emf"/><Relationship Id="rId5" Type="http://schemas.openxmlformats.org/officeDocument/2006/relationships/oleObject" Target="file:///C:\Users\u011861\Desktop\Jim\Data\Macroeconomic\Data\H8.xlsx!Securities%20(b)" TargetMode="External"/><Relationship Id="rId4" Type="http://schemas.openxmlformats.org/officeDocument/2006/relationships/notesSlide" Target="../notesSlides/notesSlide165.xml"/></Relationships>
</file>

<file path=ppt/slides/_rels/slide168.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86.xml"/><Relationship Id="rId1" Type="http://schemas.openxmlformats.org/officeDocument/2006/relationships/vmlDrawing" Target="../drawings/vmlDrawing122.vml"/><Relationship Id="rId6" Type="http://schemas.openxmlformats.org/officeDocument/2006/relationships/image" Target="../media/image115.emf"/><Relationship Id="rId5" Type="http://schemas.openxmlformats.org/officeDocument/2006/relationships/oleObject" Target="file:///C:\Users\u011861\Desktop\Jim\Data\Macroeconomic\Data\H8.xlsx!Loans%20and%20Leases%20(b)" TargetMode="External"/><Relationship Id="rId4" Type="http://schemas.openxmlformats.org/officeDocument/2006/relationships/notesSlide" Target="../notesSlides/notesSlide166.xml"/></Relationships>
</file>

<file path=ppt/slides/_rels/slide169.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87.xml"/><Relationship Id="rId1" Type="http://schemas.openxmlformats.org/officeDocument/2006/relationships/vmlDrawing" Target="../drawings/vmlDrawing123.vml"/><Relationship Id="rId6" Type="http://schemas.openxmlformats.org/officeDocument/2006/relationships/image" Target="../media/image116.emf"/><Relationship Id="rId5" Type="http://schemas.openxmlformats.org/officeDocument/2006/relationships/oleObject" Target="file:///C:\Users\u011861\Desktop\Jim\Data\Macroeconomic\Data\H8.xlsx!C&amp;I%20(b,%20tot)" TargetMode="External"/><Relationship Id="rId4" Type="http://schemas.openxmlformats.org/officeDocument/2006/relationships/notesSlide" Target="../notesSlides/notesSlide167.xml"/></Relationships>
</file>

<file path=ppt/slides/_rels/slide17.xml.rels><?xml version="1.0" encoding="UTF-8" standalone="yes"?>
<Relationships xmlns="http://schemas.openxmlformats.org/package/2006/relationships"><Relationship Id="rId3" Type="http://schemas.openxmlformats.org/officeDocument/2006/relationships/notesSlide" Target="../notesSlides/notesSlide16.xml"/><Relationship Id="rId2" Type="http://schemas.openxmlformats.org/officeDocument/2006/relationships/slideLayout" Target="../slideLayouts/slideLayout16.xml"/><Relationship Id="rId1" Type="http://schemas.openxmlformats.org/officeDocument/2006/relationships/tags" Target="../tags/tag35.xml"/></Relationships>
</file>

<file path=ppt/slides/_rels/slide170.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88.xml"/><Relationship Id="rId1" Type="http://schemas.openxmlformats.org/officeDocument/2006/relationships/vmlDrawing" Target="../drawings/vmlDrawing124.vml"/><Relationship Id="rId6" Type="http://schemas.openxmlformats.org/officeDocument/2006/relationships/image" Target="../media/image117.emf"/><Relationship Id="rId5" Type="http://schemas.openxmlformats.org/officeDocument/2006/relationships/oleObject" Target="file:///C:\Users\u011861\Desktop\Jim\Data\Macroeconomic\Data\H8.xlsx!C%20&amp;%20I%20(b)" TargetMode="External"/><Relationship Id="rId4" Type="http://schemas.openxmlformats.org/officeDocument/2006/relationships/notesSlide" Target="../notesSlides/notesSlide168.xml"/></Relationships>
</file>

<file path=ppt/slides/_rels/slide171.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89.xml"/><Relationship Id="rId1" Type="http://schemas.openxmlformats.org/officeDocument/2006/relationships/vmlDrawing" Target="../drawings/vmlDrawing125.vml"/><Relationship Id="rId6" Type="http://schemas.openxmlformats.org/officeDocument/2006/relationships/image" Target="../media/image118.emf"/><Relationship Id="rId5" Type="http://schemas.openxmlformats.org/officeDocument/2006/relationships/oleObject" Target="file:///C:\Users\u011861\Desktop\Jim\Data\Macroeconomic\Data\H8.xlsx!HELOC%20(b)" TargetMode="External"/><Relationship Id="rId4" Type="http://schemas.openxmlformats.org/officeDocument/2006/relationships/notesSlide" Target="../notesSlides/notesSlide169.xml"/></Relationships>
</file>

<file path=ppt/slides/_rels/slide172.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90.xml"/><Relationship Id="rId1" Type="http://schemas.openxmlformats.org/officeDocument/2006/relationships/vmlDrawing" Target="../drawings/vmlDrawing126.vml"/><Relationship Id="rId6" Type="http://schemas.openxmlformats.org/officeDocument/2006/relationships/image" Target="../media/image119.emf"/><Relationship Id="rId5" Type="http://schemas.openxmlformats.org/officeDocument/2006/relationships/oleObject" Target="file:///C:\Users\u011861\Desktop\Jim\Data\Macroeconomic\Data\H8.xlsx!Other%20Real%20Estate%20(b)" TargetMode="External"/><Relationship Id="rId4" Type="http://schemas.openxmlformats.org/officeDocument/2006/relationships/notesSlide" Target="../notesSlides/notesSlide170.xml"/></Relationships>
</file>

<file path=ppt/slides/_rels/slide173.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91.xml"/><Relationship Id="rId1" Type="http://schemas.openxmlformats.org/officeDocument/2006/relationships/vmlDrawing" Target="../drawings/vmlDrawing127.vml"/><Relationship Id="rId6" Type="http://schemas.openxmlformats.org/officeDocument/2006/relationships/image" Target="../media/image120.emf"/><Relationship Id="rId5" Type="http://schemas.openxmlformats.org/officeDocument/2006/relationships/oleObject" Target="file:///C:\Users\u011861\Desktop\Jim\Data\Macroeconomic\Data\H8.xlsx!Commercial%20Real%20Estate%20(b)" TargetMode="External"/><Relationship Id="rId4" Type="http://schemas.openxmlformats.org/officeDocument/2006/relationships/notesSlide" Target="../notesSlides/notesSlide171.xml"/></Relationships>
</file>

<file path=ppt/slides/_rels/slide174.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92.xml"/><Relationship Id="rId1" Type="http://schemas.openxmlformats.org/officeDocument/2006/relationships/vmlDrawing" Target="../drawings/vmlDrawing128.vml"/><Relationship Id="rId6" Type="http://schemas.openxmlformats.org/officeDocument/2006/relationships/image" Target="../media/image121.emf"/><Relationship Id="rId5" Type="http://schemas.openxmlformats.org/officeDocument/2006/relationships/oleObject" Target="file:///C:\Users\u011861\Desktop\Jim\Data\Macroeconomic\Data\H8.xlsx!Consumer%20(b)" TargetMode="External"/><Relationship Id="rId4" Type="http://schemas.openxmlformats.org/officeDocument/2006/relationships/notesSlide" Target="../notesSlides/notesSlide172.xml"/></Relationships>
</file>

<file path=ppt/slides/_rels/slide175.xml.rels><?xml version="1.0" encoding="UTF-8" standalone="yes"?>
<Relationships xmlns="http://schemas.openxmlformats.org/package/2006/relationships"><Relationship Id="rId3" Type="http://schemas.openxmlformats.org/officeDocument/2006/relationships/notesSlide" Target="../notesSlides/notesSlide173.xml"/><Relationship Id="rId2" Type="http://schemas.openxmlformats.org/officeDocument/2006/relationships/slideLayout" Target="../slideLayouts/slideLayout16.xml"/><Relationship Id="rId1" Type="http://schemas.openxmlformats.org/officeDocument/2006/relationships/tags" Target="../tags/tag193.xml"/></Relationships>
</file>

<file path=ppt/slides/_rels/slide176.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94.xml"/><Relationship Id="rId1" Type="http://schemas.openxmlformats.org/officeDocument/2006/relationships/vmlDrawing" Target="../drawings/vmlDrawing129.vml"/><Relationship Id="rId6" Type="http://schemas.openxmlformats.org/officeDocument/2006/relationships/image" Target="../media/image122.emf"/><Relationship Id="rId5" Type="http://schemas.openxmlformats.org/officeDocument/2006/relationships/oleObject" Target="file:///C:\Users\u011861\Desktop\Jim\Data\Macroeconomic\Charts\12@Inflation%20Expectations.xlsx!5x5yr%20nom%20and%20real%20(2)" TargetMode="External"/><Relationship Id="rId4" Type="http://schemas.openxmlformats.org/officeDocument/2006/relationships/notesSlide" Target="../notesSlides/notesSlide174.xml"/></Relationships>
</file>

<file path=ppt/slides/_rels/slide177.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95.xml"/><Relationship Id="rId1" Type="http://schemas.openxmlformats.org/officeDocument/2006/relationships/vmlDrawing" Target="../drawings/vmlDrawing130.vml"/><Relationship Id="rId6" Type="http://schemas.openxmlformats.org/officeDocument/2006/relationships/image" Target="../media/image123.emf"/><Relationship Id="rId5" Type="http://schemas.openxmlformats.org/officeDocument/2006/relationships/oleObject" Target="file:///C:\Users\u011861\Desktop\Jim\Data\Macroeconomic\Data\BY%20INDUSTRY%20SECTORS\FINANCIAL\FIXED%20INCOME\d%20Term%20Premia.xlsx!Components" TargetMode="External"/><Relationship Id="rId4" Type="http://schemas.openxmlformats.org/officeDocument/2006/relationships/notesSlide" Target="../notesSlides/notesSlide175.xml"/></Relationships>
</file>

<file path=ppt/slides/_rels/slide178.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96.xml"/><Relationship Id="rId1" Type="http://schemas.openxmlformats.org/officeDocument/2006/relationships/vmlDrawing" Target="../drawings/vmlDrawing131.vml"/><Relationship Id="rId6" Type="http://schemas.openxmlformats.org/officeDocument/2006/relationships/image" Target="../media/image124.emf"/><Relationship Id="rId5" Type="http://schemas.openxmlformats.org/officeDocument/2006/relationships/oleObject" Target="file:///C:\Users\u011861\Desktop\Jim\Data\Macroeconomic\Data\POLICY\FISCAL%20POLICY\Consolidated.xlsx!Rolling%20($%20and%20%25)" TargetMode="External"/><Relationship Id="rId4" Type="http://schemas.openxmlformats.org/officeDocument/2006/relationships/notesSlide" Target="../notesSlides/notesSlide176.xml"/></Relationships>
</file>

<file path=ppt/slides/_rels/slide179.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97.xml"/><Relationship Id="rId1" Type="http://schemas.openxmlformats.org/officeDocument/2006/relationships/vmlDrawing" Target="../drawings/vmlDrawing132.vml"/><Relationship Id="rId6" Type="http://schemas.openxmlformats.org/officeDocument/2006/relationships/image" Target="../media/image125.emf"/><Relationship Id="rId5" Type="http://schemas.openxmlformats.org/officeDocument/2006/relationships/oleObject" Target="file:///C:\Users\u011861\Desktop\Jim\Data\Macroeconomic\Charts\04@Financial@Fixed%20Income@Nominal%20TBond%20Yields.xlsx!US%20Eur%20JGB" TargetMode="External"/><Relationship Id="rId4" Type="http://schemas.openxmlformats.org/officeDocument/2006/relationships/notesSlide" Target="../notesSlides/notesSlide177.xml"/></Relationships>
</file>

<file path=ppt/slides/_rels/slide18.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6.xml"/><Relationship Id="rId1" Type="http://schemas.openxmlformats.org/officeDocument/2006/relationships/vmlDrawing" Target="../drawings/vmlDrawing9.vml"/><Relationship Id="rId6" Type="http://schemas.openxmlformats.org/officeDocument/2006/relationships/image" Target="../media/image11.emf"/><Relationship Id="rId5" Type="http://schemas.openxmlformats.org/officeDocument/2006/relationships/oleObject" Target="file:///C:\Users\u011861\Desktop\Jim%20Archives\Reports\x%20Weekly%20Insights%20on%20Markets%20&amp;%20the%20Economy%20and%20Global%20&amp;%20National%20Economic%20Outlook\2019\071519%20Why%20Is%20Industrial%20Activity%20Weak\GDP%20&amp;%20Mfg.xlsx!Chart1" TargetMode="External"/><Relationship Id="rId4" Type="http://schemas.openxmlformats.org/officeDocument/2006/relationships/notesSlide" Target="../notesSlides/notesSlide17.xml"/></Relationships>
</file>

<file path=ppt/slides/_rels/slide180.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98.xml"/><Relationship Id="rId1" Type="http://schemas.openxmlformats.org/officeDocument/2006/relationships/vmlDrawing" Target="../drawings/vmlDrawing133.vml"/><Relationship Id="rId6" Type="http://schemas.openxmlformats.org/officeDocument/2006/relationships/image" Target="../media/image126.emf"/><Relationship Id="rId5" Type="http://schemas.openxmlformats.org/officeDocument/2006/relationships/oleObject" Target="file:///C:\Users\u011861\Desktop\Jim\Data\Macroeconomic\Data\POLICY\MONETARY%20POLICY\LCR\LCR.xlsx!Chart3" TargetMode="External"/><Relationship Id="rId4" Type="http://schemas.openxmlformats.org/officeDocument/2006/relationships/notesSlide" Target="../notesSlides/notesSlide178.xml"/></Relationships>
</file>

<file path=ppt/slides/_rels/slide181.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99.xml"/><Relationship Id="rId1" Type="http://schemas.openxmlformats.org/officeDocument/2006/relationships/vmlDrawing" Target="../drawings/vmlDrawing134.vml"/><Relationship Id="rId6" Type="http://schemas.openxmlformats.org/officeDocument/2006/relationships/image" Target="../media/image127.emf"/><Relationship Id="rId5" Type="http://schemas.openxmlformats.org/officeDocument/2006/relationships/oleObject" Target="file:///C:\Users\u011861\Desktop\Jim\Data\Macroeconomic\Data\POLICY\MONETARY%20POLICY\LCR\LCR.xlsx!Chart1" TargetMode="External"/><Relationship Id="rId4" Type="http://schemas.openxmlformats.org/officeDocument/2006/relationships/notesSlide" Target="../notesSlides/notesSlide179.xml"/></Relationships>
</file>

<file path=ppt/slides/_rels/slide182.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00.xml"/><Relationship Id="rId1" Type="http://schemas.openxmlformats.org/officeDocument/2006/relationships/vmlDrawing" Target="../drawings/vmlDrawing135.vml"/><Relationship Id="rId6" Type="http://schemas.openxmlformats.org/officeDocument/2006/relationships/image" Target="../media/image128.emf"/><Relationship Id="rId5" Type="http://schemas.openxmlformats.org/officeDocument/2006/relationships/oleObject" Target="file:///C:\Users\u011861\Desktop\Jim\Data\Macroeconomic\Data\BY%20INDUSTRY%20SECTORS\BY%20FINAL%20DEMAND%20SECTORS\INTERNATIONAL\d%20CA.xlsx!CA%20($)%20(2)" TargetMode="External"/><Relationship Id="rId4" Type="http://schemas.openxmlformats.org/officeDocument/2006/relationships/notesSlide" Target="../notesSlides/notesSlide180.xml"/></Relationships>
</file>

<file path=ppt/slides/_rels/slide183.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01.xml"/><Relationship Id="rId1" Type="http://schemas.openxmlformats.org/officeDocument/2006/relationships/vmlDrawing" Target="../drawings/vmlDrawing136.vml"/><Relationship Id="rId6" Type="http://schemas.openxmlformats.org/officeDocument/2006/relationships/image" Target="../media/image129.emf"/><Relationship Id="rId5" Type="http://schemas.openxmlformats.org/officeDocument/2006/relationships/oleObject" Target="file:///C:\Users\u011861\Desktop\Jim\Data\Macroeconomic\Data\BY%20INDUSTRY%20SECTORS\FINANCIAL\FLOW%20OF%20FUNDS\d%20Foreign%20Holdings%20of%20Dollars.xlsx!Chart1" TargetMode="External"/><Relationship Id="rId4" Type="http://schemas.openxmlformats.org/officeDocument/2006/relationships/notesSlide" Target="../notesSlides/notesSlide181.xml"/></Relationships>
</file>

<file path=ppt/slides/_rels/slide184.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02.xml"/><Relationship Id="rId1" Type="http://schemas.openxmlformats.org/officeDocument/2006/relationships/vmlDrawing" Target="../drawings/vmlDrawing137.vml"/><Relationship Id="rId6" Type="http://schemas.openxmlformats.org/officeDocument/2006/relationships/image" Target="../media/image92.emf"/><Relationship Id="rId5" Type="http://schemas.openxmlformats.org/officeDocument/2006/relationships/oleObject" Target="file:///C:\Users\u011861\Desktop\Jim\Data\Macroeconomic\Charts\02@Fed%20Policy.xlsx!Fed%20vs%2010y%20(1960)" TargetMode="External"/><Relationship Id="rId4" Type="http://schemas.openxmlformats.org/officeDocument/2006/relationships/notesSlide" Target="../notesSlides/notesSlide182.xml"/></Relationships>
</file>

<file path=ppt/slides/_rels/slide185.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03.xml"/><Relationship Id="rId1" Type="http://schemas.openxmlformats.org/officeDocument/2006/relationships/vmlDrawing" Target="../drawings/vmlDrawing138.vml"/><Relationship Id="rId6" Type="http://schemas.openxmlformats.org/officeDocument/2006/relationships/image" Target="../media/image130.emf"/><Relationship Id="rId5" Type="http://schemas.openxmlformats.org/officeDocument/2006/relationships/oleObject" Target="file:///C:\Users\u011861\Desktop\Jim\Data\Macroeconomic\Charts\02@Fed%20Policy.xlsx!Yield%20curve" TargetMode="External"/><Relationship Id="rId4" Type="http://schemas.openxmlformats.org/officeDocument/2006/relationships/notesSlide" Target="../notesSlides/notesSlide183.xml"/></Relationships>
</file>

<file path=ppt/slides/_rels/slide186.xml.rels><?xml version="1.0" encoding="UTF-8" standalone="yes"?>
<Relationships xmlns="http://schemas.openxmlformats.org/package/2006/relationships"><Relationship Id="rId3" Type="http://schemas.openxmlformats.org/officeDocument/2006/relationships/notesSlide" Target="../notesSlides/notesSlide184.xml"/><Relationship Id="rId2" Type="http://schemas.openxmlformats.org/officeDocument/2006/relationships/slideLayout" Target="../slideLayouts/slideLayout16.xml"/><Relationship Id="rId1" Type="http://schemas.openxmlformats.org/officeDocument/2006/relationships/tags" Target="../tags/tag204.xml"/></Relationships>
</file>

<file path=ppt/slides/_rels/slide187.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ags" Target="../tags/tag205.xml"/></Relationships>
</file>

<file path=ppt/slides/_rels/slide188.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06.xml"/><Relationship Id="rId1" Type="http://schemas.openxmlformats.org/officeDocument/2006/relationships/vmlDrawing" Target="../drawings/vmlDrawing139.vml"/><Relationship Id="rId6" Type="http://schemas.openxmlformats.org/officeDocument/2006/relationships/image" Target="../media/image131.emf"/><Relationship Id="rId5" Type="http://schemas.openxmlformats.org/officeDocument/2006/relationships/oleObject" Target="file:///C:\Users\u011861\Desktop\Jim\Data\Macroeconomic\Charts\07@GDP.xlsx!6%20regions" TargetMode="External"/><Relationship Id="rId4" Type="http://schemas.openxmlformats.org/officeDocument/2006/relationships/notesSlide" Target="../notesSlides/notesSlide185.xml"/></Relationships>
</file>

<file path=ppt/slides/_rels/slide189.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07.xml"/><Relationship Id="rId1" Type="http://schemas.openxmlformats.org/officeDocument/2006/relationships/vmlDrawing" Target="../drawings/vmlDrawing140.vml"/><Relationship Id="rId6" Type="http://schemas.openxmlformats.org/officeDocument/2006/relationships/image" Target="../media/image132.emf"/><Relationship Id="rId5" Type="http://schemas.openxmlformats.org/officeDocument/2006/relationships/oleObject" Target="file:///C:\Users\u011861\Desktop\Jim\Data\Macroeconomic\Charts\07@GDP.xlsx!Nafta" TargetMode="External"/><Relationship Id="rId4" Type="http://schemas.openxmlformats.org/officeDocument/2006/relationships/notesSlide" Target="../notesSlides/notesSlide186.xml"/></Relationships>
</file>

<file path=ppt/slides/_rels/slide19.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7.xml"/><Relationship Id="rId1" Type="http://schemas.openxmlformats.org/officeDocument/2006/relationships/vmlDrawing" Target="../drawings/vmlDrawing10.vml"/><Relationship Id="rId6" Type="http://schemas.openxmlformats.org/officeDocument/2006/relationships/image" Target="../media/image12.emf"/><Relationship Id="rId5" Type="http://schemas.openxmlformats.org/officeDocument/2006/relationships/oleObject" Target="file:///C:\Users\u011861\Desktop\Jim\Data\Macroeconomic\Data\BY%20INDUSTRY%20SECTORS\FINANCIAL\COMMODITIES\ENERGY\d%20Round%201%20of%20the%20Oil%20Crash.xlsx!Production%20&amp;%20Prices" TargetMode="External"/><Relationship Id="rId4" Type="http://schemas.openxmlformats.org/officeDocument/2006/relationships/notesSlide" Target="../notesSlides/notesSlide18.xml"/></Relationships>
</file>

<file path=ppt/slides/_rels/slide190.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08.xml"/><Relationship Id="rId1" Type="http://schemas.openxmlformats.org/officeDocument/2006/relationships/vmlDrawing" Target="../drawings/vmlDrawing141.vml"/><Relationship Id="rId6" Type="http://schemas.openxmlformats.org/officeDocument/2006/relationships/image" Target="../media/image133.emf"/><Relationship Id="rId5" Type="http://schemas.openxmlformats.org/officeDocument/2006/relationships/oleObject" Target="file:///C:\Users\u011861\Desktop\Jim\Data\Macroeconomic\Charts\07@GDP.xlsx!Nafta%20Detail" TargetMode="External"/><Relationship Id="rId4" Type="http://schemas.openxmlformats.org/officeDocument/2006/relationships/notesSlide" Target="../notesSlides/notesSlide187.xml"/></Relationships>
</file>

<file path=ppt/slides/_rels/slide191.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09.xml"/><Relationship Id="rId1" Type="http://schemas.openxmlformats.org/officeDocument/2006/relationships/vmlDrawing" Target="../drawings/vmlDrawing142.vml"/><Relationship Id="rId6" Type="http://schemas.openxmlformats.org/officeDocument/2006/relationships/image" Target="../media/image134.emf"/><Relationship Id="rId5" Type="http://schemas.openxmlformats.org/officeDocument/2006/relationships/oleObject" Target="file:///C:\Users\u011861\Desktop\Jim\Data\Macroeconomic\Data\BY%20INDUSTRY%20SECTORS\FINANCIAL\FX\d%20FX.xlsx!Real%20C$%20and%20Oil" TargetMode="External"/><Relationship Id="rId4" Type="http://schemas.openxmlformats.org/officeDocument/2006/relationships/notesSlide" Target="../notesSlides/notesSlide188.xml"/></Relationships>
</file>

<file path=ppt/slides/_rels/slide192.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10.xml"/><Relationship Id="rId1" Type="http://schemas.openxmlformats.org/officeDocument/2006/relationships/vmlDrawing" Target="../drawings/vmlDrawing143.vml"/><Relationship Id="rId6" Type="http://schemas.openxmlformats.org/officeDocument/2006/relationships/image" Target="../media/image135.emf"/><Relationship Id="rId5" Type="http://schemas.openxmlformats.org/officeDocument/2006/relationships/oleObject" Target="file:///C:\Users\u011861\Desktop\Jim\Data\Macroeconomic\Data\BY%20INDUSTRY%20SECTORS\FINANCIAL\FX\d%20FX.xlsx!Mex%20and%20Oil" TargetMode="External"/><Relationship Id="rId4" Type="http://schemas.openxmlformats.org/officeDocument/2006/relationships/notesSlide" Target="../notesSlides/notesSlide189.xml"/></Relationships>
</file>

<file path=ppt/slides/_rels/slide193.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11.xml"/><Relationship Id="rId1" Type="http://schemas.openxmlformats.org/officeDocument/2006/relationships/vmlDrawing" Target="../drawings/vmlDrawing144.vml"/><Relationship Id="rId6" Type="http://schemas.openxmlformats.org/officeDocument/2006/relationships/image" Target="../media/image136.emf"/><Relationship Id="rId5" Type="http://schemas.openxmlformats.org/officeDocument/2006/relationships/oleObject" Target="file:///C:\Users\u011861\Desktop\Jim\Data\Macroeconomic\Data\BY%20INDUSTRY%20SECTORS\FINANCIAL\FX\d%20FX.xlsx!Real%20Mex%20and%20Oil" TargetMode="External"/><Relationship Id="rId4" Type="http://schemas.openxmlformats.org/officeDocument/2006/relationships/notesSlide" Target="../notesSlides/notesSlide190.xml"/></Relationships>
</file>

<file path=ppt/slides/_rels/slide194.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12.xml"/><Relationship Id="rId1" Type="http://schemas.openxmlformats.org/officeDocument/2006/relationships/vmlDrawing" Target="../drawings/vmlDrawing145.vml"/><Relationship Id="rId6" Type="http://schemas.openxmlformats.org/officeDocument/2006/relationships/image" Target="../media/image137.emf"/><Relationship Id="rId5" Type="http://schemas.openxmlformats.org/officeDocument/2006/relationships/oleObject" Target="file:///C:\Users\u011861\Desktop\Jim\Data\Macroeconomic\Charts\07@GDP.xlsx!Europe" TargetMode="External"/><Relationship Id="rId4" Type="http://schemas.openxmlformats.org/officeDocument/2006/relationships/notesSlide" Target="../notesSlides/notesSlide191.xml"/></Relationships>
</file>

<file path=ppt/slides/_rels/slide195.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13.xml"/><Relationship Id="rId1" Type="http://schemas.openxmlformats.org/officeDocument/2006/relationships/vmlDrawing" Target="../drawings/vmlDrawing146.vml"/><Relationship Id="rId6" Type="http://schemas.openxmlformats.org/officeDocument/2006/relationships/image" Target="../media/image138.emf"/><Relationship Id="rId5" Type="http://schemas.openxmlformats.org/officeDocument/2006/relationships/oleObject" Target="file:///C:\Users\u011861\Desktop\Jim\Data\Macroeconomic\Charts\07@GDP.xlsx!Europe%20Detail" TargetMode="External"/><Relationship Id="rId4" Type="http://schemas.openxmlformats.org/officeDocument/2006/relationships/notesSlide" Target="../notesSlides/notesSlide192.xml"/></Relationships>
</file>

<file path=ppt/slides/_rels/slide196.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14.xml"/><Relationship Id="rId1" Type="http://schemas.openxmlformats.org/officeDocument/2006/relationships/vmlDrawing" Target="../drawings/vmlDrawing147.vml"/><Relationship Id="rId6" Type="http://schemas.openxmlformats.org/officeDocument/2006/relationships/image" Target="../media/image139.emf"/><Relationship Id="rId5" Type="http://schemas.openxmlformats.org/officeDocument/2006/relationships/oleObject" Target="file:///C:\Users\u011861\Desktop\Jim\Data\Macroeconomic\Charts\07@GDP.xlsx!Asia" TargetMode="External"/><Relationship Id="rId4" Type="http://schemas.openxmlformats.org/officeDocument/2006/relationships/notesSlide" Target="../notesSlides/notesSlide193.xml"/></Relationships>
</file>

<file path=ppt/slides/_rels/slide197.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15.xml"/><Relationship Id="rId1" Type="http://schemas.openxmlformats.org/officeDocument/2006/relationships/vmlDrawing" Target="../drawings/vmlDrawing148.vml"/><Relationship Id="rId6" Type="http://schemas.openxmlformats.org/officeDocument/2006/relationships/image" Target="../media/image140.emf"/><Relationship Id="rId5" Type="http://schemas.openxmlformats.org/officeDocument/2006/relationships/oleObject" Target="file:///C:\Users\u011861\Desktop\Jim\Data\Macroeconomic\Charts\07@GDP.xlsx!Asia%20Detailx" TargetMode="External"/><Relationship Id="rId4" Type="http://schemas.openxmlformats.org/officeDocument/2006/relationships/notesSlide" Target="../notesSlides/notesSlide194.xml"/></Relationships>
</file>

<file path=ppt/slides/_rels/slide198.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16.xml"/><Relationship Id="rId1" Type="http://schemas.openxmlformats.org/officeDocument/2006/relationships/vmlDrawing" Target="../drawings/vmlDrawing149.vml"/><Relationship Id="rId6" Type="http://schemas.openxmlformats.org/officeDocument/2006/relationships/image" Target="../media/image141.emf"/><Relationship Id="rId5" Type="http://schemas.openxmlformats.org/officeDocument/2006/relationships/oleObject" Target="file:///C:\Users\u011861\Desktop\Jim\Data\Macroeconomic\Charts\07@GDP.xlsx!South%20America" TargetMode="External"/><Relationship Id="rId4" Type="http://schemas.openxmlformats.org/officeDocument/2006/relationships/notesSlide" Target="../notesSlides/notesSlide195.xml"/></Relationships>
</file>

<file path=ppt/slides/_rels/slide199.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17.xml"/><Relationship Id="rId1" Type="http://schemas.openxmlformats.org/officeDocument/2006/relationships/vmlDrawing" Target="../drawings/vmlDrawing150.vml"/><Relationship Id="rId6" Type="http://schemas.openxmlformats.org/officeDocument/2006/relationships/image" Target="../media/image142.emf"/><Relationship Id="rId5" Type="http://schemas.openxmlformats.org/officeDocument/2006/relationships/oleObject" Target="file:///C:\Users\u011861\Desktop\Jim\Data\Macroeconomic\Charts\07@GDP.xlsx!SA%20Detail" TargetMode="External"/><Relationship Id="rId4" Type="http://schemas.openxmlformats.org/officeDocument/2006/relationships/notesSlide" Target="../notesSlides/notesSlide196.xml"/></Relationships>
</file>

<file path=ppt/slides/_rels/slide2.xml.rels><?xml version="1.0" encoding="UTF-8" standalone="yes"?>
<Relationships xmlns="http://schemas.openxmlformats.org/package/2006/relationships"><Relationship Id="rId3" Type="http://schemas.openxmlformats.org/officeDocument/2006/relationships/notesSlide" Target="../notesSlides/notesSlide1.xml"/><Relationship Id="rId2" Type="http://schemas.openxmlformats.org/officeDocument/2006/relationships/slideLayout" Target="../slideLayouts/slideLayout16.xml"/><Relationship Id="rId1" Type="http://schemas.openxmlformats.org/officeDocument/2006/relationships/tags" Target="../tags/tag20.xml"/></Relationships>
</file>

<file path=ppt/slides/_rels/slide20.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8.xml"/><Relationship Id="rId1" Type="http://schemas.openxmlformats.org/officeDocument/2006/relationships/vmlDrawing" Target="../drawings/vmlDrawing11.vml"/><Relationship Id="rId6" Type="http://schemas.openxmlformats.org/officeDocument/2006/relationships/image" Target="../media/image13.emf"/><Relationship Id="rId5" Type="http://schemas.openxmlformats.org/officeDocument/2006/relationships/oleObject" Target="file:///C:\Users\u011861\Desktop\Jim\Data\Macroeconomic\Data\BY%20INDUSTRY%20SECTORS\FINANCIAL\COMMODITIES\ENERGY\d%20Round%201%20of%20the%20Oil%20Crash.xlsx!Prices%20and%20RC" TargetMode="External"/><Relationship Id="rId4" Type="http://schemas.openxmlformats.org/officeDocument/2006/relationships/notesSlide" Target="../notesSlides/notesSlide19.xml"/></Relationships>
</file>

<file path=ppt/slides/_rels/slide200.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18.xml"/><Relationship Id="rId1" Type="http://schemas.openxmlformats.org/officeDocument/2006/relationships/vmlDrawing" Target="../drawings/vmlDrawing151.vml"/><Relationship Id="rId6" Type="http://schemas.openxmlformats.org/officeDocument/2006/relationships/image" Target="../media/image143.emf"/><Relationship Id="rId5" Type="http://schemas.openxmlformats.org/officeDocument/2006/relationships/oleObject" Target="file:///C:\Users\u011861\Desktop\Jim\Data\Macroeconomic\Data\d%20Q%20Int.CIA.xlsx!Slack" TargetMode="External"/><Relationship Id="rId4" Type="http://schemas.openxmlformats.org/officeDocument/2006/relationships/notesSlide" Target="../notesSlides/notesSlide197.xml"/></Relationships>
</file>

<file path=ppt/slides/_rels/slide201.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19.xml"/><Relationship Id="rId1" Type="http://schemas.openxmlformats.org/officeDocument/2006/relationships/vmlDrawing" Target="../drawings/vmlDrawing152.vml"/><Relationship Id="rId6" Type="http://schemas.openxmlformats.org/officeDocument/2006/relationships/image" Target="../media/image144.emf"/><Relationship Id="rId5" Type="http://schemas.openxmlformats.org/officeDocument/2006/relationships/oleObject" Target="file:///C:\Users\u011861\Desktop\Jim\Data\Macroeconomic\Data\INFLATION\US,EU,Jp.xlsx!Core%20CPI" TargetMode="External"/><Relationship Id="rId4" Type="http://schemas.openxmlformats.org/officeDocument/2006/relationships/notesSlide" Target="../notesSlides/notesSlide198.xml"/></Relationships>
</file>

<file path=ppt/slides/_rels/slide202.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20.xml"/><Relationship Id="rId1" Type="http://schemas.openxmlformats.org/officeDocument/2006/relationships/vmlDrawing" Target="../drawings/vmlDrawing153.vml"/><Relationship Id="rId6" Type="http://schemas.openxmlformats.org/officeDocument/2006/relationships/image" Target="../media/image145.emf"/><Relationship Id="rId5" Type="http://schemas.openxmlformats.org/officeDocument/2006/relationships/oleObject" Target="file:///C:\Users\u011861\Desktop\Jim\Data\Macroeconomic\Data\EMPLOYMENT\THE%20STATE%20OF%20THE%20JOB%20MARKET\The%20Job%20Market%20In%20XXXX.xlsx!Aggregate%20Hours%20and%20GDP%20(2)" TargetMode="External"/><Relationship Id="rId4" Type="http://schemas.openxmlformats.org/officeDocument/2006/relationships/notesSlide" Target="../notesSlides/notesSlide199.xml"/></Relationships>
</file>

<file path=ppt/slides/_rels/slide203.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21.xml"/><Relationship Id="rId1" Type="http://schemas.openxmlformats.org/officeDocument/2006/relationships/vmlDrawing" Target="../drawings/vmlDrawing154.vml"/><Relationship Id="rId6" Type="http://schemas.openxmlformats.org/officeDocument/2006/relationships/image" Target="../media/image146.emf"/><Relationship Id="rId5" Type="http://schemas.openxmlformats.org/officeDocument/2006/relationships/oleObject" Target="file:///C:\Users\u011861\Desktop\Jim\Data\Macroeconomic\Data\EMPLOYMENT\THE%20STATE%20OF%20THE%20JOB%20MARKET\The%20Job%20Market%20In%20XXXX.xlsx!Claims" TargetMode="External"/><Relationship Id="rId4" Type="http://schemas.openxmlformats.org/officeDocument/2006/relationships/notesSlide" Target="../notesSlides/notesSlide200.xml"/></Relationships>
</file>

<file path=ppt/slides/_rels/slide204.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22.xml"/><Relationship Id="rId1" Type="http://schemas.openxmlformats.org/officeDocument/2006/relationships/vmlDrawing" Target="../drawings/vmlDrawing155.vml"/><Relationship Id="rId6" Type="http://schemas.openxmlformats.org/officeDocument/2006/relationships/image" Target="../media/image147.emf"/><Relationship Id="rId5" Type="http://schemas.openxmlformats.org/officeDocument/2006/relationships/oleObject" Target="file:///C:\Users\u011861\Desktop\Jim\Data\Macroeconomic\Data\EMPLOYMENT\THE%20STATE%20OF%20THE%20JOB%20MARKET\Claims.xlsx!Claims%20and%20Claimants%20(2016)" TargetMode="External"/><Relationship Id="rId4" Type="http://schemas.openxmlformats.org/officeDocument/2006/relationships/notesSlide" Target="../notesSlides/notesSlide201.xml"/></Relationships>
</file>

<file path=ppt/slides/_rels/slide205.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23.xml"/><Relationship Id="rId1" Type="http://schemas.openxmlformats.org/officeDocument/2006/relationships/vmlDrawing" Target="../drawings/vmlDrawing156.vml"/><Relationship Id="rId6" Type="http://schemas.openxmlformats.org/officeDocument/2006/relationships/image" Target="../media/image148.emf"/><Relationship Id="rId5" Type="http://schemas.openxmlformats.org/officeDocument/2006/relationships/oleObject" Target="file:///C:\Users\u011861\Desktop\Jim\Data\Macroeconomic\Data\POLICY\MONETARY%20POLICY\Dual%20Mandate.xlsx!THE%20Dashboard%20(m)" TargetMode="External"/><Relationship Id="rId4" Type="http://schemas.openxmlformats.org/officeDocument/2006/relationships/notesSlide" Target="../notesSlides/notesSlide202.xml"/></Relationships>
</file>

<file path=ppt/slides/_rels/slide206.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24.xml"/><Relationship Id="rId1" Type="http://schemas.openxmlformats.org/officeDocument/2006/relationships/vmlDrawing" Target="../drawings/vmlDrawing157.vml"/><Relationship Id="rId6" Type="http://schemas.openxmlformats.org/officeDocument/2006/relationships/image" Target="../media/image149.emf"/><Relationship Id="rId5" Type="http://schemas.openxmlformats.org/officeDocument/2006/relationships/oleObject" Target="file:///C:\Users\u011861\Desktop\Nairu%20Views.xlsx!Chart1" TargetMode="External"/><Relationship Id="rId4" Type="http://schemas.openxmlformats.org/officeDocument/2006/relationships/notesSlide" Target="../notesSlides/notesSlide203.xml"/></Relationships>
</file>

<file path=ppt/slides/_rels/slide207.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25.xml"/><Relationship Id="rId1" Type="http://schemas.openxmlformats.org/officeDocument/2006/relationships/vmlDrawing" Target="../drawings/vmlDrawing158.vml"/><Relationship Id="rId6" Type="http://schemas.openxmlformats.org/officeDocument/2006/relationships/image" Target="../media/image150.emf"/><Relationship Id="rId5" Type="http://schemas.openxmlformats.org/officeDocument/2006/relationships/oleObject" Target="file:///C:\Users\u011861\Desktop\Jim\Data\Macroeconomic\Data\EMPLOYMENT\THE%20STATE%20OF%20THE%20JOB%20MARKET\The%20Job%20Market%20In%20XXXX.xlsx!THE%20ONE%20(2)" TargetMode="External"/><Relationship Id="rId4" Type="http://schemas.openxmlformats.org/officeDocument/2006/relationships/notesSlide" Target="../notesSlides/notesSlide204.xml"/></Relationships>
</file>

<file path=ppt/slides/_rels/slide208.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26.xml"/><Relationship Id="rId1" Type="http://schemas.openxmlformats.org/officeDocument/2006/relationships/vmlDrawing" Target="../drawings/vmlDrawing159.vml"/><Relationship Id="rId6" Type="http://schemas.openxmlformats.org/officeDocument/2006/relationships/image" Target="../media/image151.emf"/><Relationship Id="rId5" Type="http://schemas.openxmlformats.org/officeDocument/2006/relationships/oleObject" Target="file:///C:\Users\u011861\Desktop\Jim\Data\Macroeconomic\Data\EMPLOYMENT\d%20Unemployment.20th%20Century.xlsx!Chart1" TargetMode="External"/><Relationship Id="rId4" Type="http://schemas.openxmlformats.org/officeDocument/2006/relationships/notesSlide" Target="../notesSlides/notesSlide205.xml"/></Relationships>
</file>

<file path=ppt/slides/_rels/slide209.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27.xml"/><Relationship Id="rId1" Type="http://schemas.openxmlformats.org/officeDocument/2006/relationships/vmlDrawing" Target="../drawings/vmlDrawing160.vml"/><Relationship Id="rId6" Type="http://schemas.openxmlformats.org/officeDocument/2006/relationships/image" Target="../media/image152.emf"/><Relationship Id="rId5" Type="http://schemas.openxmlformats.org/officeDocument/2006/relationships/oleObject" Target="file:///C:\Users\u011861\Desktop\Jim\Data\Macroeconomic\Data\EMPLOYMENT\THE%20STATE%20OF%20THE%20JOB%20MARKET\d%20Age%20Profile.xlsx!E,%20LF%20&amp;%20WP%20(k)" TargetMode="External"/><Relationship Id="rId4" Type="http://schemas.openxmlformats.org/officeDocument/2006/relationships/notesSlide" Target="../notesSlides/notesSlide206.xml"/></Relationships>
</file>

<file path=ppt/slides/_rels/slide21.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9.xml"/><Relationship Id="rId1" Type="http://schemas.openxmlformats.org/officeDocument/2006/relationships/vmlDrawing" Target="../drawings/vmlDrawing12.vml"/><Relationship Id="rId6" Type="http://schemas.openxmlformats.org/officeDocument/2006/relationships/image" Target="../media/image14.emf"/><Relationship Id="rId5" Type="http://schemas.openxmlformats.org/officeDocument/2006/relationships/oleObject" Target="file:///C:\Users\u011861\Desktop\Jim\Reports\x%20Hot%20Topics\Source%20Material\Boeing%20&amp;%20Exports.xlsx!Civilian%20Aircraft%20Shipments" TargetMode="External"/><Relationship Id="rId4" Type="http://schemas.openxmlformats.org/officeDocument/2006/relationships/notesSlide" Target="../notesSlides/notesSlide20.xml"/></Relationships>
</file>

<file path=ppt/slides/_rels/slide210.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28.xml"/><Relationship Id="rId1" Type="http://schemas.openxmlformats.org/officeDocument/2006/relationships/vmlDrawing" Target="../drawings/vmlDrawing161.vml"/><Relationship Id="rId6" Type="http://schemas.openxmlformats.org/officeDocument/2006/relationships/image" Target="../media/image153.emf"/><Relationship Id="rId5" Type="http://schemas.openxmlformats.org/officeDocument/2006/relationships/oleObject" Target="file:///C:\Users\u011861\Desktop\Jim\Data\Macroeconomic\Data\POLICY\MONETARY%20POLICY\Dual%20Mandate.xlsx!Duration" TargetMode="External"/><Relationship Id="rId4" Type="http://schemas.openxmlformats.org/officeDocument/2006/relationships/notesSlide" Target="../notesSlides/notesSlide207.xml"/></Relationships>
</file>

<file path=ppt/slides/_rels/slide211.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29.xml"/><Relationship Id="rId1" Type="http://schemas.openxmlformats.org/officeDocument/2006/relationships/vmlDrawing" Target="../drawings/vmlDrawing162.vml"/><Relationship Id="rId6" Type="http://schemas.openxmlformats.org/officeDocument/2006/relationships/image" Target="../media/image154.emf"/><Relationship Id="rId5" Type="http://schemas.openxmlformats.org/officeDocument/2006/relationships/oleObject" Target="file:///C:\Users\u011861\Desktop\Jim\Data\Macroeconomic\Data\EMPLOYMENT\THE%20STATE%20OF%20THE%20JOB%20MARKET\Crasher.xlsx!%23" TargetMode="External"/><Relationship Id="rId4" Type="http://schemas.openxmlformats.org/officeDocument/2006/relationships/notesSlide" Target="../notesSlides/notesSlide208.xml"/></Relationships>
</file>

<file path=ppt/slides/_rels/slide212.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30.xml"/><Relationship Id="rId1" Type="http://schemas.openxmlformats.org/officeDocument/2006/relationships/vmlDrawing" Target="../drawings/vmlDrawing163.vml"/><Relationship Id="rId6" Type="http://schemas.openxmlformats.org/officeDocument/2006/relationships/image" Target="../media/image155.emf"/><Relationship Id="rId5" Type="http://schemas.openxmlformats.org/officeDocument/2006/relationships/oleObject" Target="file:///C:\Users\u011861\Desktop\Jim\Data\Macroeconomic\Data\EMPLOYMENT\THE%20STATE%20OF%20THE%20JOB%20MARKET\The%20Job%20Market%20In%20XXXX.xlsx!Part%20Rate%20Ratios" TargetMode="External"/><Relationship Id="rId4" Type="http://schemas.openxmlformats.org/officeDocument/2006/relationships/notesSlide" Target="../notesSlides/notesSlide209.xml"/></Relationships>
</file>

<file path=ppt/slides/_rels/slide213.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31.xml"/><Relationship Id="rId1" Type="http://schemas.openxmlformats.org/officeDocument/2006/relationships/vmlDrawing" Target="../drawings/vmlDrawing164.vml"/><Relationship Id="rId6" Type="http://schemas.openxmlformats.org/officeDocument/2006/relationships/image" Target="../media/image156.emf"/><Relationship Id="rId5" Type="http://schemas.openxmlformats.org/officeDocument/2006/relationships/oleObject" Target="file:///C:\Users\u011861\Desktop\Jim\Data\Macroeconomic\Data\EMPLOYMENT\THE%20STATE%20OF%20THE%20JOB%20MARKET\d%20Prime%20Working%20Years.xlsx!20-%20to%2035" TargetMode="External"/><Relationship Id="rId4" Type="http://schemas.openxmlformats.org/officeDocument/2006/relationships/notesSlide" Target="../notesSlides/notesSlide210.xml"/></Relationships>
</file>

<file path=ppt/slides/_rels/slide214.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32.xml"/><Relationship Id="rId1" Type="http://schemas.openxmlformats.org/officeDocument/2006/relationships/vmlDrawing" Target="../drawings/vmlDrawing165.vml"/><Relationship Id="rId6" Type="http://schemas.openxmlformats.org/officeDocument/2006/relationships/image" Target="../media/image157.emf"/><Relationship Id="rId5" Type="http://schemas.openxmlformats.org/officeDocument/2006/relationships/oleObject" Target="file:///C:\Users\u011861\Desktop\Jim\Data\Macroeconomic\Charts\13@Inflation.pce.xlsx!CPI%20&amp;%20PCE%20(tight)" TargetMode="External"/><Relationship Id="rId4" Type="http://schemas.openxmlformats.org/officeDocument/2006/relationships/notesSlide" Target="../notesSlides/notesSlide211.xml"/></Relationships>
</file>

<file path=ppt/slides/_rels/slide215.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33.xml"/><Relationship Id="rId1" Type="http://schemas.openxmlformats.org/officeDocument/2006/relationships/vmlDrawing" Target="../drawings/vmlDrawing166.vml"/><Relationship Id="rId6" Type="http://schemas.openxmlformats.org/officeDocument/2006/relationships/image" Target="../media/image158.emf"/><Relationship Id="rId5" Type="http://schemas.openxmlformats.org/officeDocument/2006/relationships/oleObject" Target="file:///C:\Users\u011861\Desktop\Jim\Data\Macroeconomic\Charts\13@Inflation.pce.xlsx!core%20CPI%20&amp;%20core%20PCE%20(tight)" TargetMode="External"/><Relationship Id="rId4" Type="http://schemas.openxmlformats.org/officeDocument/2006/relationships/notesSlide" Target="../notesSlides/notesSlide212.xml"/></Relationships>
</file>

<file path=ppt/slides/_rels/slide216.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34.xml"/><Relationship Id="rId1" Type="http://schemas.openxmlformats.org/officeDocument/2006/relationships/vmlDrawing" Target="../drawings/vmlDrawing167.vml"/><Relationship Id="rId6" Type="http://schemas.openxmlformats.org/officeDocument/2006/relationships/image" Target="../media/image159.emf"/><Relationship Id="rId5" Type="http://schemas.openxmlformats.org/officeDocument/2006/relationships/oleObject" Target="file:///C:\Users\u011861\Desktop\Jim\Data\Macroeconomic\Charts\13@Inflation.pce.xlsx!PCE%20&amp;%20core%20PCE%20(2000)" TargetMode="External"/><Relationship Id="rId4" Type="http://schemas.openxmlformats.org/officeDocument/2006/relationships/notesSlide" Target="../notesSlides/notesSlide213.xml"/></Relationships>
</file>

<file path=ppt/slides/_rels/slide217.xml.rels><?xml version="1.0" encoding="UTF-8" standalone="yes"?>
<Relationships xmlns="http://schemas.openxmlformats.org/package/2006/relationships"><Relationship Id="rId3" Type="http://schemas.openxmlformats.org/officeDocument/2006/relationships/image" Target="../media/image160.jpg"/><Relationship Id="rId2" Type="http://schemas.openxmlformats.org/officeDocument/2006/relationships/slideLayout" Target="../slideLayouts/slideLayout30.xml"/><Relationship Id="rId1" Type="http://schemas.openxmlformats.org/officeDocument/2006/relationships/tags" Target="../tags/tag235.xml"/></Relationships>
</file>

<file path=ppt/slides/_rels/slide218.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36.xml"/><Relationship Id="rId1" Type="http://schemas.openxmlformats.org/officeDocument/2006/relationships/vmlDrawing" Target="../drawings/vmlDrawing168.vml"/><Relationship Id="rId6" Type="http://schemas.openxmlformats.org/officeDocument/2006/relationships/image" Target="../media/image161.emf"/><Relationship Id="rId5" Type="http://schemas.openxmlformats.org/officeDocument/2006/relationships/oleObject" Target="file:///C:\Users\u011861\Desktop\Jim\Data\Macroeconomic\Data\Big%20Mac.xlsx!Chart3" TargetMode="External"/><Relationship Id="rId4" Type="http://schemas.openxmlformats.org/officeDocument/2006/relationships/notesSlide" Target="../notesSlides/notesSlide214.xml"/></Relationships>
</file>

<file path=ppt/slides/_rels/slide219.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37.xml"/><Relationship Id="rId1" Type="http://schemas.openxmlformats.org/officeDocument/2006/relationships/vmlDrawing" Target="../drawings/vmlDrawing169.vml"/><Relationship Id="rId6" Type="http://schemas.openxmlformats.org/officeDocument/2006/relationships/image" Target="../media/image162.emf"/><Relationship Id="rId5" Type="http://schemas.openxmlformats.org/officeDocument/2006/relationships/oleObject" Target="file:///C:\Users\u011861\Desktop\Jim\Data\Macroeconomic\Data\EMPLOYMENT\THE%20STATE%20OF%20THE%20JOB%20MARKET\The%20Job%20Market%20In%20XXXX.xlsx!Claims" TargetMode="External"/><Relationship Id="rId4" Type="http://schemas.openxmlformats.org/officeDocument/2006/relationships/notesSlide" Target="../notesSlides/notesSlide215.xml"/></Relationships>
</file>

<file path=ppt/slides/_rels/slide22.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40.xml"/><Relationship Id="rId1" Type="http://schemas.openxmlformats.org/officeDocument/2006/relationships/vmlDrawing" Target="../drawings/vmlDrawing13.vml"/><Relationship Id="rId6" Type="http://schemas.openxmlformats.org/officeDocument/2006/relationships/image" Target="../media/image15.emf"/><Relationship Id="rId5" Type="http://schemas.openxmlformats.org/officeDocument/2006/relationships/oleObject" Target="file:///C:\Users\u011861\Desktop\Jim\Reports\x%20Hot%20Topics\Source%20Material\Boeing%20&amp;%20Exports.xlsx!Capital%20Goods%20Shipments" TargetMode="External"/><Relationship Id="rId4" Type="http://schemas.openxmlformats.org/officeDocument/2006/relationships/notesSlide" Target="../notesSlides/notesSlide21.xml"/></Relationships>
</file>

<file path=ppt/slides/_rels/slide220.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38.xml"/><Relationship Id="rId1" Type="http://schemas.openxmlformats.org/officeDocument/2006/relationships/vmlDrawing" Target="../drawings/vmlDrawing170.vml"/><Relationship Id="rId6" Type="http://schemas.openxmlformats.org/officeDocument/2006/relationships/image" Target="../media/image163.emf"/><Relationship Id="rId5" Type="http://schemas.openxmlformats.org/officeDocument/2006/relationships/oleObject" Target="file:///C:\Users\u011861\Desktop\Jim\Data\Macroeconomic\Data\HISTORY.xlsx!1850" TargetMode="External"/><Relationship Id="rId4" Type="http://schemas.openxmlformats.org/officeDocument/2006/relationships/notesSlide" Target="../notesSlides/notesSlide216.xml"/></Relationships>
</file>

<file path=ppt/slides/_rels/slide221.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39.xml"/><Relationship Id="rId1" Type="http://schemas.openxmlformats.org/officeDocument/2006/relationships/vmlDrawing" Target="../drawings/vmlDrawing171.vml"/><Relationship Id="rId6" Type="http://schemas.openxmlformats.org/officeDocument/2006/relationships/image" Target="../media/image164.emf"/><Relationship Id="rId5" Type="http://schemas.openxmlformats.org/officeDocument/2006/relationships/oleObject" Target="file:///C:\Users\u011861\Desktop\Jim\Data\Macroeconomic\Data\EMPLOYMENT\d%20Unemployment.20th%20Century.xlsx!Chart1" TargetMode="External"/><Relationship Id="rId4" Type="http://schemas.openxmlformats.org/officeDocument/2006/relationships/notesSlide" Target="../notesSlides/notesSlide217.xml"/></Relationships>
</file>

<file path=ppt/slides/_rels/slide222.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40.xml"/><Relationship Id="rId1" Type="http://schemas.openxmlformats.org/officeDocument/2006/relationships/vmlDrawing" Target="../drawings/vmlDrawing172.vml"/><Relationship Id="rId6" Type="http://schemas.openxmlformats.org/officeDocument/2006/relationships/image" Target="../media/image165.emf"/><Relationship Id="rId5" Type="http://schemas.openxmlformats.org/officeDocument/2006/relationships/oleObject" Target="file:///C:\Users\u011861\Desktop\Jim\Data\Macroeconomic\Data\BY%20INDUSTRY%20SECTORS\BY%20FINAL%20DEMAND%20SECTORS\CONSUMER\Consumer%20Aggregates.xlsx!Real%20C%20&amp;%20DPI%20(2)" TargetMode="External"/><Relationship Id="rId4" Type="http://schemas.openxmlformats.org/officeDocument/2006/relationships/notesSlide" Target="../notesSlides/notesSlide218.xml"/></Relationships>
</file>

<file path=ppt/slides/_rels/slide223.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41.xml"/><Relationship Id="rId1" Type="http://schemas.openxmlformats.org/officeDocument/2006/relationships/vmlDrawing" Target="../drawings/vmlDrawing173.vml"/><Relationship Id="rId6" Type="http://schemas.openxmlformats.org/officeDocument/2006/relationships/image" Target="../media/image166.emf"/><Relationship Id="rId5" Type="http://schemas.openxmlformats.org/officeDocument/2006/relationships/oleObject" Target="file:///C:\Users\u011861\Desktop\Jim\Data\Macroeconomic\Data\BY%20INDUSTRY%20SECTORS\BY%20FINAL%20DEMAND%20SECTORS\CONSUMER\Consumer%20Aggregates.xlsx!Chart1" TargetMode="External"/><Relationship Id="rId4" Type="http://schemas.openxmlformats.org/officeDocument/2006/relationships/notesSlide" Target="../notesSlides/notesSlide219.xml"/></Relationships>
</file>

<file path=ppt/slides/_rels/slide224.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42.xml"/><Relationship Id="rId1" Type="http://schemas.openxmlformats.org/officeDocument/2006/relationships/vmlDrawing" Target="../drawings/vmlDrawing174.vml"/><Relationship Id="rId6" Type="http://schemas.openxmlformats.org/officeDocument/2006/relationships/image" Target="../media/image167.emf"/><Relationship Id="rId5" Type="http://schemas.openxmlformats.org/officeDocument/2006/relationships/oleObject" Target="file:///C:\Users\u011861\Desktop\Jim\Data\Macroeconomic\Data\EMPLOYMENT\THE%20STATE%20OF%20THE%20JOB%20MARKET\The%20Job%20Market%20In%20XXXX.xlsx!Average%20Hourly%20Earnings" TargetMode="External"/><Relationship Id="rId4" Type="http://schemas.openxmlformats.org/officeDocument/2006/relationships/notesSlide" Target="../notesSlides/notesSlide220.xml"/></Relationships>
</file>

<file path=ppt/slides/_rels/slide225.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43.xml"/><Relationship Id="rId1" Type="http://schemas.openxmlformats.org/officeDocument/2006/relationships/vmlDrawing" Target="../drawings/vmlDrawing175.vml"/><Relationship Id="rId6" Type="http://schemas.openxmlformats.org/officeDocument/2006/relationships/image" Target="../media/image168.emf"/><Relationship Id="rId5" Type="http://schemas.openxmlformats.org/officeDocument/2006/relationships/oleObject" Target="file:///C:\Users\u011861\Desktop\Jim\Data\Macroeconomic\Data\EMPLOYMENT\CPH%20and%20Inf.xlsx!Chart1" TargetMode="External"/><Relationship Id="rId4" Type="http://schemas.openxmlformats.org/officeDocument/2006/relationships/notesSlide" Target="../notesSlides/notesSlide221.xml"/></Relationships>
</file>

<file path=ppt/slides/_rels/slide226.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44.xml"/><Relationship Id="rId1" Type="http://schemas.openxmlformats.org/officeDocument/2006/relationships/vmlDrawing" Target="../drawings/vmlDrawing176.vml"/><Relationship Id="rId6" Type="http://schemas.openxmlformats.org/officeDocument/2006/relationships/image" Target="../media/image169.emf"/><Relationship Id="rId5" Type="http://schemas.openxmlformats.org/officeDocument/2006/relationships/oleObject" Target="file:///C:\Users\u011861\Desktop\Jim\Data\Macroeconomic\Data\EMPLOYMENT\THE%20STATE%20OF%20THE%20JOB%20MARKET\The%20Job%20Market%20In%20XXXX.xlsx!Emp%20Measures%20(%25)" TargetMode="External"/><Relationship Id="rId4" Type="http://schemas.openxmlformats.org/officeDocument/2006/relationships/notesSlide" Target="../notesSlides/notesSlide222.xml"/></Relationships>
</file>

<file path=ppt/slides/_rels/slide227.xml.rels><?xml version="1.0" encoding="UTF-8" standalone="yes"?>
<Relationships xmlns="http://schemas.openxmlformats.org/package/2006/relationships"><Relationship Id="rId3" Type="http://schemas.openxmlformats.org/officeDocument/2006/relationships/notesSlide" Target="../notesSlides/notesSlide223.xml"/><Relationship Id="rId2" Type="http://schemas.openxmlformats.org/officeDocument/2006/relationships/slideLayout" Target="../slideLayouts/slideLayout16.xml"/><Relationship Id="rId1" Type="http://schemas.openxmlformats.org/officeDocument/2006/relationships/tags" Target="../tags/tag245.xml"/></Relationships>
</file>

<file path=ppt/slides/_rels/slide228.xml.rels><?xml version="1.0" encoding="UTF-8" standalone="yes"?>
<Relationships xmlns="http://schemas.openxmlformats.org/package/2006/relationships"><Relationship Id="rId3" Type="http://schemas.openxmlformats.org/officeDocument/2006/relationships/notesSlide" Target="../notesSlides/notesSlide224.xml"/><Relationship Id="rId2" Type="http://schemas.openxmlformats.org/officeDocument/2006/relationships/slideLayout" Target="../slideLayouts/slideLayout16.xml"/><Relationship Id="rId1" Type="http://schemas.openxmlformats.org/officeDocument/2006/relationships/tags" Target="../tags/tag246.xml"/></Relationships>
</file>

<file path=ppt/slides/_rels/slide229.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47.xml"/><Relationship Id="rId1" Type="http://schemas.openxmlformats.org/officeDocument/2006/relationships/vmlDrawing" Target="../drawings/vmlDrawing177.vml"/><Relationship Id="rId6" Type="http://schemas.openxmlformats.org/officeDocument/2006/relationships/image" Target="../media/image170.emf"/><Relationship Id="rId5" Type="http://schemas.openxmlformats.org/officeDocument/2006/relationships/oleObject" Target="file:///C:\Users\u011861\Desktop\Jim\Data\Macroeconomic\Data\BY%20INDUSTRY%20SECTORS\BY%20FINAL%20DEMAND%20SECTORS\CONSUMER\d%20Retail%20Sales.xlsx!Retail%20Sales" TargetMode="External"/><Relationship Id="rId4" Type="http://schemas.openxmlformats.org/officeDocument/2006/relationships/notesSlide" Target="../notesSlides/notesSlide225.xml"/></Relationships>
</file>

<file path=ppt/slides/_rels/slide23.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41.xml"/><Relationship Id="rId1" Type="http://schemas.openxmlformats.org/officeDocument/2006/relationships/vmlDrawing" Target="../drawings/vmlDrawing14.vml"/><Relationship Id="rId6" Type="http://schemas.openxmlformats.org/officeDocument/2006/relationships/image" Target="../media/image16.emf"/><Relationship Id="rId5" Type="http://schemas.openxmlformats.org/officeDocument/2006/relationships/oleObject" Target="file:///C:\Users\u011861\Desktop\Jim\Reports\x%20Hot%20Topics\Source%20Material\Boeing.xlsx!IP%20&amp;%20Shipments" TargetMode="External"/><Relationship Id="rId4" Type="http://schemas.openxmlformats.org/officeDocument/2006/relationships/notesSlide" Target="../notesSlides/notesSlide22.xml"/></Relationships>
</file>

<file path=ppt/slides/_rels/slide230.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48.xml"/><Relationship Id="rId1" Type="http://schemas.openxmlformats.org/officeDocument/2006/relationships/vmlDrawing" Target="../drawings/vmlDrawing178.vml"/><Relationship Id="rId6" Type="http://schemas.openxmlformats.org/officeDocument/2006/relationships/image" Target="../media/image171.emf"/><Relationship Id="rId5" Type="http://schemas.openxmlformats.org/officeDocument/2006/relationships/oleObject" Target="file:///C:\Users\u011861\Desktop\Jim\Data\Macroeconomic\Data\BY%20INDUSTRY%20SECTORS\BY%20FINAL%20DEMAND%20SECTORS\CONSUMER\d%20Retail%20Sales.xlsx!Retail%20Sales%20(2)" TargetMode="External"/><Relationship Id="rId4" Type="http://schemas.openxmlformats.org/officeDocument/2006/relationships/notesSlide" Target="../notesSlides/notesSlide226.xml"/></Relationships>
</file>

<file path=ppt/slides/_rels/slide231.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49.xml"/><Relationship Id="rId1" Type="http://schemas.openxmlformats.org/officeDocument/2006/relationships/vmlDrawing" Target="../drawings/vmlDrawing179.vml"/><Relationship Id="rId6" Type="http://schemas.openxmlformats.org/officeDocument/2006/relationships/image" Target="../media/image172.emf"/><Relationship Id="rId5" Type="http://schemas.openxmlformats.org/officeDocument/2006/relationships/oleObject" Target="file:///C:\Users\u011861\Desktop\Jim\Data\Macroeconomic\Data\BY%20INDUSTRY%20SECTORS\BY%20FINAL%20DEMAND%20SECTORS\CONSUMER\d%20Retail%20Sales.xlsx!Core%20Retail%20Sales" TargetMode="External"/><Relationship Id="rId4" Type="http://schemas.openxmlformats.org/officeDocument/2006/relationships/notesSlide" Target="../notesSlides/notesSlide227.xml"/></Relationships>
</file>

<file path=ppt/slides/_rels/slide232.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50.xml"/><Relationship Id="rId1" Type="http://schemas.openxmlformats.org/officeDocument/2006/relationships/vmlDrawing" Target="../drawings/vmlDrawing180.vml"/><Relationship Id="rId6" Type="http://schemas.openxmlformats.org/officeDocument/2006/relationships/image" Target="../media/image173.emf"/><Relationship Id="rId5" Type="http://schemas.openxmlformats.org/officeDocument/2006/relationships/oleObject" Target="file:///C:\Users\u011861\Desktop\Jim\Data\Macroeconomic\Data\BY%20INDUSTRY%20SECTORS\BY%20FINAL%20DEMAND%20SECTORS\CONSUMER\d%20Retail%20Sales.xlsx!Core%20Retail%20Sales%20(2)" TargetMode="External"/><Relationship Id="rId4" Type="http://schemas.openxmlformats.org/officeDocument/2006/relationships/notesSlide" Target="../notesSlides/notesSlide228.xml"/></Relationships>
</file>

<file path=ppt/slides/_rels/slide233.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51.xml"/><Relationship Id="rId1" Type="http://schemas.openxmlformats.org/officeDocument/2006/relationships/vmlDrawing" Target="../drawings/vmlDrawing181.vml"/><Relationship Id="rId6" Type="http://schemas.openxmlformats.org/officeDocument/2006/relationships/image" Target="../media/image174.emf"/><Relationship Id="rId5" Type="http://schemas.openxmlformats.org/officeDocument/2006/relationships/oleObject" Target="file:///C:\Users\u011861\Desktop\Jim\Data\Macroeconomic\Data\BY%20INDUSTRY%20SECTORS\BY%20FINAL%20DEMAND%20SECTORS\CONSUMER\d%20Retail%20Sales.xlsx!Gasoline%20and%20Core%20RS" TargetMode="External"/><Relationship Id="rId4" Type="http://schemas.openxmlformats.org/officeDocument/2006/relationships/notesSlide" Target="../notesSlides/notesSlide229.xml"/></Relationships>
</file>

<file path=ppt/slides/_rels/slide234.xml.rels><?xml version="1.0" encoding="UTF-8" standalone="yes"?>
<Relationships xmlns="http://schemas.openxmlformats.org/package/2006/relationships"><Relationship Id="rId3" Type="http://schemas.openxmlformats.org/officeDocument/2006/relationships/notesSlide" Target="../notesSlides/notesSlide230.xml"/><Relationship Id="rId2" Type="http://schemas.openxmlformats.org/officeDocument/2006/relationships/slideLayout" Target="../slideLayouts/slideLayout16.xml"/><Relationship Id="rId1" Type="http://schemas.openxmlformats.org/officeDocument/2006/relationships/tags" Target="../tags/tag252.xml"/></Relationships>
</file>

<file path=ppt/slides/_rels/slide235.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53.xml"/><Relationship Id="rId1" Type="http://schemas.openxmlformats.org/officeDocument/2006/relationships/vmlDrawing" Target="../drawings/vmlDrawing182.vml"/><Relationship Id="rId6" Type="http://schemas.openxmlformats.org/officeDocument/2006/relationships/image" Target="../media/image175.emf"/><Relationship Id="rId5" Type="http://schemas.openxmlformats.org/officeDocument/2006/relationships/oleObject" Target="file:///C:\Users\u011861\Desktop\Jim\Data\Macroeconomic\Data\BY%20INDUSTRY%20SECTORS\BY%20FINAL%20DEMAND%20SECTORS\CONSUMER\d%20Retail%20Sales.xlsx!Internet%20(2)" TargetMode="External"/><Relationship Id="rId4" Type="http://schemas.openxmlformats.org/officeDocument/2006/relationships/notesSlide" Target="../notesSlides/notesSlide231.xml"/></Relationships>
</file>

<file path=ppt/slides/_rels/slide236.xml.rels><?xml version="1.0" encoding="UTF-8" standalone="yes"?>
<Relationships xmlns="http://schemas.openxmlformats.org/package/2006/relationships"><Relationship Id="rId3" Type="http://schemas.openxmlformats.org/officeDocument/2006/relationships/notesSlide" Target="../notesSlides/notesSlide232.xml"/><Relationship Id="rId2" Type="http://schemas.openxmlformats.org/officeDocument/2006/relationships/slideLayout" Target="../slideLayouts/slideLayout16.xml"/><Relationship Id="rId1" Type="http://schemas.openxmlformats.org/officeDocument/2006/relationships/tags" Target="../tags/tag254.xml"/></Relationships>
</file>

<file path=ppt/slides/_rels/slide237.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55.xml"/><Relationship Id="rId1" Type="http://schemas.openxmlformats.org/officeDocument/2006/relationships/vmlDrawing" Target="../drawings/vmlDrawing183.vml"/><Relationship Id="rId6" Type="http://schemas.openxmlformats.org/officeDocument/2006/relationships/image" Target="../media/image176.emf"/><Relationship Id="rId5" Type="http://schemas.openxmlformats.org/officeDocument/2006/relationships/oleObject" Target="file:///C:\Users\u011861\Desktop\Jim\Data\Macroeconomic\Charts\07@GDP@Consumers.xlsx!C%20Share" TargetMode="External"/><Relationship Id="rId4" Type="http://schemas.openxmlformats.org/officeDocument/2006/relationships/notesSlide" Target="../notesSlides/notesSlide233.xml"/></Relationships>
</file>

<file path=ppt/slides/_rels/slide238.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56.xml"/><Relationship Id="rId1" Type="http://schemas.openxmlformats.org/officeDocument/2006/relationships/vmlDrawing" Target="../drawings/vmlDrawing184.vml"/><Relationship Id="rId6" Type="http://schemas.openxmlformats.org/officeDocument/2006/relationships/image" Target="../media/image177.emf"/><Relationship Id="rId5" Type="http://schemas.openxmlformats.org/officeDocument/2006/relationships/oleObject" Target="file:///C:\Users\u011861\Desktop\Jim\Data\Macroeconomic\Data\New%20Bal%20Sheet.xlsx!Net%20Worth%20&amp;%20Saving%20(inv)%20(2)" TargetMode="External"/><Relationship Id="rId4" Type="http://schemas.openxmlformats.org/officeDocument/2006/relationships/notesSlide" Target="../notesSlides/notesSlide234.xml"/></Relationships>
</file>

<file path=ppt/slides/_rels/slide239.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57.xml"/><Relationship Id="rId1" Type="http://schemas.openxmlformats.org/officeDocument/2006/relationships/vmlDrawing" Target="../drawings/vmlDrawing185.vml"/><Relationship Id="rId6" Type="http://schemas.openxmlformats.org/officeDocument/2006/relationships/image" Target="../media/image178.emf"/><Relationship Id="rId5" Type="http://schemas.openxmlformats.org/officeDocument/2006/relationships/oleObject" Target="file:///C:\Users\u011861\Desktop\Jim\Data\Macroeconomic\Data\New%20Bal%20Sheet.xlsx!Net%20Worth%20&amp;%20Saving%20(inv)%20(3)" TargetMode="External"/><Relationship Id="rId4" Type="http://schemas.openxmlformats.org/officeDocument/2006/relationships/notesSlide" Target="../notesSlides/notesSlide235.xml"/></Relationships>
</file>

<file path=ppt/slides/_rels/slide24.xml.rels><?xml version="1.0" encoding="UTF-8" standalone="yes"?>
<Relationships xmlns="http://schemas.openxmlformats.org/package/2006/relationships"><Relationship Id="rId3" Type="http://schemas.openxmlformats.org/officeDocument/2006/relationships/notesSlide" Target="../notesSlides/notesSlide23.xml"/><Relationship Id="rId2" Type="http://schemas.openxmlformats.org/officeDocument/2006/relationships/slideLayout" Target="../slideLayouts/slideLayout16.xml"/><Relationship Id="rId1" Type="http://schemas.openxmlformats.org/officeDocument/2006/relationships/tags" Target="../tags/tag42.xml"/></Relationships>
</file>

<file path=ppt/slides/_rels/slide240.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58.xml"/><Relationship Id="rId1" Type="http://schemas.openxmlformats.org/officeDocument/2006/relationships/vmlDrawing" Target="../drawings/vmlDrawing186.vml"/><Relationship Id="rId6" Type="http://schemas.openxmlformats.org/officeDocument/2006/relationships/image" Target="../media/image179.emf"/><Relationship Id="rId5" Type="http://schemas.openxmlformats.org/officeDocument/2006/relationships/oleObject" Target="file:///C:\Users\u011861\Desktop\Jim\Data\Macroeconomic\Data\BY%20INDUSTRY%20SECTORS\REAL%20ESTATE\RRE\d%20Homeownership.xlsx!Chart1" TargetMode="External"/><Relationship Id="rId4" Type="http://schemas.openxmlformats.org/officeDocument/2006/relationships/notesSlide" Target="../notesSlides/notesSlide236.xml"/></Relationships>
</file>

<file path=ppt/slides/_rels/slide241.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59.xml"/><Relationship Id="rId1" Type="http://schemas.openxmlformats.org/officeDocument/2006/relationships/vmlDrawing" Target="../drawings/vmlDrawing187.vml"/><Relationship Id="rId6" Type="http://schemas.openxmlformats.org/officeDocument/2006/relationships/image" Target="../media/image180.emf"/><Relationship Id="rId5" Type="http://schemas.openxmlformats.org/officeDocument/2006/relationships/oleObject" Target="file:///C:\Users\u011861\Desktop\Tax%20Reform\Book1.xlsx!Marginal%20Rate%20(2)" TargetMode="External"/><Relationship Id="rId4" Type="http://schemas.openxmlformats.org/officeDocument/2006/relationships/notesSlide" Target="../notesSlides/notesSlide237.xml"/></Relationships>
</file>

<file path=ppt/slides/_rels/slide242.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60.xml"/><Relationship Id="rId1" Type="http://schemas.openxmlformats.org/officeDocument/2006/relationships/vmlDrawing" Target="../drawings/vmlDrawing188.vml"/><Relationship Id="rId6" Type="http://schemas.openxmlformats.org/officeDocument/2006/relationships/image" Target="../media/image181.emf"/><Relationship Id="rId5" Type="http://schemas.openxmlformats.org/officeDocument/2006/relationships/oleObject" Target="file:///C:\Users\u011861\Desktop\Tax%20Reform\Book1.xlsx!Ave%20Rate%20(2)" TargetMode="External"/><Relationship Id="rId4" Type="http://schemas.openxmlformats.org/officeDocument/2006/relationships/notesSlide" Target="../notesSlides/notesSlide238.xml"/></Relationships>
</file>

<file path=ppt/slides/_rels/slide243.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61.xml"/><Relationship Id="rId1" Type="http://schemas.openxmlformats.org/officeDocument/2006/relationships/vmlDrawing" Target="../drawings/vmlDrawing189.vml"/><Relationship Id="rId6" Type="http://schemas.openxmlformats.org/officeDocument/2006/relationships/image" Target="../media/image182.emf"/><Relationship Id="rId5" Type="http://schemas.openxmlformats.org/officeDocument/2006/relationships/oleObject" Target="file:///C:\Users\u011861\Desktop\Jim\Reports\Reports%20for%20External%20Distribution\Weekly%20Insights%20on%20Markets%20&amp;%20the%20Economy%20and%20Quarterly%20Global%20&amp;%20National%20Economic%20Outlook\010818%20Young%20at%20Heart\Property%20Taxes%20by%20State.xlsx!Sheet1!R1C6:R30C14" TargetMode="External"/><Relationship Id="rId4" Type="http://schemas.openxmlformats.org/officeDocument/2006/relationships/notesSlide" Target="../notesSlides/notesSlide239.xml"/></Relationships>
</file>

<file path=ppt/slides/_rels/slide244.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62.xml"/><Relationship Id="rId1" Type="http://schemas.openxmlformats.org/officeDocument/2006/relationships/vmlDrawing" Target="../drawings/vmlDrawing190.vml"/><Relationship Id="rId6" Type="http://schemas.openxmlformats.org/officeDocument/2006/relationships/image" Target="../media/image183.emf"/><Relationship Id="rId5" Type="http://schemas.openxmlformats.org/officeDocument/2006/relationships/oleObject" Target="file:///C:\Users\u011861\Desktop\Jim\Data\Macroeconomic\Charts\07@GDP@Housing@Affordability.xlsx!CoreLogic%20to%20Income" TargetMode="External"/><Relationship Id="rId4" Type="http://schemas.openxmlformats.org/officeDocument/2006/relationships/notesSlide" Target="../notesSlides/notesSlide240.xml"/></Relationships>
</file>

<file path=ppt/slides/_rels/slide245.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63.xml"/><Relationship Id="rId1" Type="http://schemas.openxmlformats.org/officeDocument/2006/relationships/vmlDrawing" Target="../drawings/vmlDrawing191.vml"/><Relationship Id="rId6" Type="http://schemas.openxmlformats.org/officeDocument/2006/relationships/image" Target="../media/image184.emf"/><Relationship Id="rId5" Type="http://schemas.openxmlformats.org/officeDocument/2006/relationships/oleObject" Target="file:///C:\Users\u011861\Desktop\Jim\Data\Macroeconomic\Charts\16@Flow%20of%20Funds@Households@Debt%20Service.xlsx!FO%20&amp;%20Debt" TargetMode="External"/><Relationship Id="rId4" Type="http://schemas.openxmlformats.org/officeDocument/2006/relationships/notesSlide" Target="../notesSlides/notesSlide241.xml"/></Relationships>
</file>

<file path=ppt/slides/_rels/slide246.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64.xml"/><Relationship Id="rId1" Type="http://schemas.openxmlformats.org/officeDocument/2006/relationships/vmlDrawing" Target="../drawings/vmlDrawing192.vml"/><Relationship Id="rId6" Type="http://schemas.openxmlformats.org/officeDocument/2006/relationships/image" Target="../media/image185.emf"/><Relationship Id="rId5" Type="http://schemas.openxmlformats.org/officeDocument/2006/relationships/oleObject" Target="file:///C:\Users\u011861\Desktop\Jim\Data\Macroeconomic\Data\BY%20INDUSTRY%20SECTORS\BY%20FINAL%20DEMAND%20SECTORS\CONSUMER\Household%20Debt%20Service.xlsx!FRBNY%20(student%20loans)" TargetMode="External"/><Relationship Id="rId4" Type="http://schemas.openxmlformats.org/officeDocument/2006/relationships/notesSlide" Target="../notesSlides/notesSlide242.xml"/></Relationships>
</file>

<file path=ppt/slides/_rels/slide247.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65.xml"/><Relationship Id="rId1" Type="http://schemas.openxmlformats.org/officeDocument/2006/relationships/vmlDrawing" Target="../drawings/vmlDrawing193.vml"/><Relationship Id="rId6" Type="http://schemas.openxmlformats.org/officeDocument/2006/relationships/image" Target="../media/image186.emf"/><Relationship Id="rId5" Type="http://schemas.openxmlformats.org/officeDocument/2006/relationships/oleObject" Target="file:///C:\Users\u011861\Desktop\Jim\Data\Macroeconomic\Data\BY%20INDUSTRY%20SECTORS\BY%20FINAL%20DEMAND%20SECTORS\CONSUMER\Household%20Debt%20Service.xlsx!FRBNY" TargetMode="External"/><Relationship Id="rId4" Type="http://schemas.openxmlformats.org/officeDocument/2006/relationships/notesSlide" Target="../notesSlides/notesSlide243.xml"/></Relationships>
</file>

<file path=ppt/slides/_rels/slide248.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66.xml"/><Relationship Id="rId1" Type="http://schemas.openxmlformats.org/officeDocument/2006/relationships/vmlDrawing" Target="../drawings/vmlDrawing194.vml"/><Relationship Id="rId6" Type="http://schemas.openxmlformats.org/officeDocument/2006/relationships/image" Target="../media/image187.emf"/><Relationship Id="rId5" Type="http://schemas.openxmlformats.org/officeDocument/2006/relationships/oleObject" Target="file:///C:\Users\u011861\Desktop\Jim\Data\Macroeconomic\Data\BY%20INDUSTRY%20SECTORS\BY%20FINAL%20DEMAND%20SECTORS\CONSUMER\Household%20Debt%20Service.xlsx!Student%20Loan%20Debt%20Service" TargetMode="External"/><Relationship Id="rId4" Type="http://schemas.openxmlformats.org/officeDocument/2006/relationships/notesSlide" Target="../notesSlides/notesSlide244.xml"/></Relationships>
</file>

<file path=ppt/slides/_rels/slide249.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67.xml"/><Relationship Id="rId1" Type="http://schemas.openxmlformats.org/officeDocument/2006/relationships/vmlDrawing" Target="../drawings/vmlDrawing195.vml"/><Relationship Id="rId6" Type="http://schemas.openxmlformats.org/officeDocument/2006/relationships/image" Target="../media/image188.emf"/><Relationship Id="rId5" Type="http://schemas.openxmlformats.org/officeDocument/2006/relationships/oleObject" Target="file:///C:\Users\u011861\Desktop\Jim\Data\Macroeconomic\Data\BY%20INDUSTRY%20SECTORS\BY%20FINAL%20DEMAND%20SECTORS\CONSUMER\Household%20Debt%20Service.xlsx!Debt%20Service" TargetMode="External"/><Relationship Id="rId4" Type="http://schemas.openxmlformats.org/officeDocument/2006/relationships/notesSlide" Target="../notesSlides/notesSlide245.xml"/></Relationships>
</file>

<file path=ppt/slides/_rels/slide25.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43.xml"/><Relationship Id="rId1" Type="http://schemas.openxmlformats.org/officeDocument/2006/relationships/vmlDrawing" Target="../drawings/vmlDrawing15.vml"/><Relationship Id="rId6" Type="http://schemas.openxmlformats.org/officeDocument/2006/relationships/image" Target="../media/image17.emf"/><Relationship Id="rId5" Type="http://schemas.openxmlformats.org/officeDocument/2006/relationships/oleObject" Target="file:///C:\Users\u011861\Desktop\Jim\Data\Macroeconomic\Charts\07@GDP.xlsx!6%20regions" TargetMode="External"/><Relationship Id="rId4" Type="http://schemas.openxmlformats.org/officeDocument/2006/relationships/notesSlide" Target="../notesSlides/notesSlide24.xml"/></Relationships>
</file>

<file path=ppt/slides/_rels/slide250.xml.rels><?xml version="1.0" encoding="UTF-8" standalone="yes"?>
<Relationships xmlns="http://schemas.openxmlformats.org/package/2006/relationships"><Relationship Id="rId3" Type="http://schemas.openxmlformats.org/officeDocument/2006/relationships/notesSlide" Target="../notesSlides/notesSlide246.xml"/><Relationship Id="rId2" Type="http://schemas.openxmlformats.org/officeDocument/2006/relationships/slideLayout" Target="../slideLayouts/slideLayout16.xml"/><Relationship Id="rId1" Type="http://schemas.openxmlformats.org/officeDocument/2006/relationships/tags" Target="../tags/tag268.xml"/></Relationships>
</file>

<file path=ppt/slides/_rels/slide251.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69.xml"/><Relationship Id="rId1" Type="http://schemas.openxmlformats.org/officeDocument/2006/relationships/vmlDrawing" Target="../drawings/vmlDrawing196.vml"/><Relationship Id="rId6" Type="http://schemas.openxmlformats.org/officeDocument/2006/relationships/image" Target="../media/image189.emf"/><Relationship Id="rId5" Type="http://schemas.openxmlformats.org/officeDocument/2006/relationships/oleObject" Target="file:///C:\Users\u011861\Desktop\Jim\Data\Macroeconomic\Data\BY%20INDUSTRY%20SECTORS\BY%20FINAL%20DEMAND%20SECTORS\CONSUMER\Spending\Cars\d%20Cars.xlsx!Sales" TargetMode="External"/><Relationship Id="rId4" Type="http://schemas.openxmlformats.org/officeDocument/2006/relationships/notesSlide" Target="../notesSlides/notesSlide247.xml"/></Relationships>
</file>

<file path=ppt/slides/_rels/slide252.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70.xml"/><Relationship Id="rId1" Type="http://schemas.openxmlformats.org/officeDocument/2006/relationships/vmlDrawing" Target="../drawings/vmlDrawing197.vml"/><Relationship Id="rId6" Type="http://schemas.openxmlformats.org/officeDocument/2006/relationships/image" Target="../media/image190.emf"/><Relationship Id="rId5" Type="http://schemas.openxmlformats.org/officeDocument/2006/relationships/oleObject" Target="file:///C:\Users\u011861\Desktop\Jim\Data\Macroeconomic\Data\BY%20INDUSTRY%20SECTORS\BY%20FINAL%20DEMAND%20SECTORS\CONSUMER\Spending\Cars\d%20Cars,%2010%20Percent%20Dep.xlsx!Sales%20(3)" TargetMode="External"/><Relationship Id="rId4" Type="http://schemas.openxmlformats.org/officeDocument/2006/relationships/notesSlide" Target="../notesSlides/notesSlide248.xml"/></Relationships>
</file>

<file path=ppt/slides/_rels/slide253.xml.rels><?xml version="1.0" encoding="UTF-8" standalone="yes"?>
<Relationships xmlns="http://schemas.openxmlformats.org/package/2006/relationships"><Relationship Id="rId3" Type="http://schemas.openxmlformats.org/officeDocument/2006/relationships/image" Target="../media/image160.jpg"/><Relationship Id="rId2" Type="http://schemas.openxmlformats.org/officeDocument/2006/relationships/slideLayout" Target="../slideLayouts/slideLayout30.xml"/><Relationship Id="rId1" Type="http://schemas.openxmlformats.org/officeDocument/2006/relationships/tags" Target="../tags/tag271.xml"/></Relationships>
</file>

<file path=ppt/slides/_rels/slide254.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72.xml"/><Relationship Id="rId1" Type="http://schemas.openxmlformats.org/officeDocument/2006/relationships/vmlDrawing" Target="../drawings/vmlDrawing198.vml"/><Relationship Id="rId6" Type="http://schemas.openxmlformats.org/officeDocument/2006/relationships/image" Target="../media/image191.emf"/><Relationship Id="rId5" Type="http://schemas.openxmlformats.org/officeDocument/2006/relationships/oleObject" Target="file:///C:\Users\u011861\Desktop\Jim\Data\Macroeconomic\Data\BY%20INDUSTRY%20SECTORS\REAL%20ESTATE\RRE\Property%20Taxes%20by%20State.xlsx!Sheet1!R1C6:R30C14" TargetMode="External"/><Relationship Id="rId4" Type="http://schemas.openxmlformats.org/officeDocument/2006/relationships/notesSlide" Target="../notesSlides/notesSlide249.xml"/></Relationships>
</file>

<file path=ppt/slides/_rels/slide255.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73.xml"/><Relationship Id="rId1" Type="http://schemas.openxmlformats.org/officeDocument/2006/relationships/vmlDrawing" Target="../drawings/vmlDrawing199.vml"/><Relationship Id="rId6" Type="http://schemas.openxmlformats.org/officeDocument/2006/relationships/image" Target="../media/image192.emf"/><Relationship Id="rId5" Type="http://schemas.openxmlformats.org/officeDocument/2006/relationships/oleObject" Target="file:///C:\Users\u011861\Desktop\Jim\Data\Macroeconomic\Charts\13@Inflation.CPI.rent.xlsx!Rent%20by%20Regions!R7C1:R60C28" TargetMode="External"/><Relationship Id="rId4" Type="http://schemas.openxmlformats.org/officeDocument/2006/relationships/notesSlide" Target="../notesSlides/notesSlide250.xml"/></Relationships>
</file>

<file path=ppt/slides/_rels/slide256.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74.xml"/><Relationship Id="rId1" Type="http://schemas.openxmlformats.org/officeDocument/2006/relationships/vmlDrawing" Target="../drawings/vmlDrawing200.vml"/><Relationship Id="rId6" Type="http://schemas.openxmlformats.org/officeDocument/2006/relationships/image" Target="../media/image193.emf"/><Relationship Id="rId5" Type="http://schemas.openxmlformats.org/officeDocument/2006/relationships/oleObject" Target="file:///C:\Users\u011861\Desktop\Jim\Data\Macroeconomic\Charts\13@Inflation.CPI.rent.xlsx!Rent%20Since%201990" TargetMode="External"/><Relationship Id="rId4" Type="http://schemas.openxmlformats.org/officeDocument/2006/relationships/notesSlide" Target="../notesSlides/notesSlide251.xml"/></Relationships>
</file>

<file path=ppt/slides/_rels/slide257.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75.xml"/><Relationship Id="rId1" Type="http://schemas.openxmlformats.org/officeDocument/2006/relationships/vmlDrawing" Target="../drawings/vmlDrawing201.vml"/><Relationship Id="rId6" Type="http://schemas.openxmlformats.org/officeDocument/2006/relationships/image" Target="../media/image194.emf"/><Relationship Id="rId5" Type="http://schemas.openxmlformats.org/officeDocument/2006/relationships/oleObject" Target="file:///C:\Users\u011861\Desktop\Jim\Data\Macroeconomic\Charts\13@Inflation.CPI.rent.xlsx!Rent%20Since%20End-2007" TargetMode="External"/><Relationship Id="rId4" Type="http://schemas.openxmlformats.org/officeDocument/2006/relationships/notesSlide" Target="../notesSlides/notesSlide252.xml"/></Relationships>
</file>

<file path=ppt/slides/_rels/slide258.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76.xml"/><Relationship Id="rId1" Type="http://schemas.openxmlformats.org/officeDocument/2006/relationships/vmlDrawing" Target="../drawings/vmlDrawing202.vml"/><Relationship Id="rId6" Type="http://schemas.openxmlformats.org/officeDocument/2006/relationships/image" Target="../media/image195.emf"/><Relationship Id="rId5" Type="http://schemas.openxmlformats.org/officeDocument/2006/relationships/oleObject" Target="file:///C:\Users\u011861\Desktop\Jim\Data\Regional\State\Charts%20&amp;%20Tables\Payrolls.xlsx!ll%20(l,%20Chicago)" TargetMode="External"/><Relationship Id="rId4" Type="http://schemas.openxmlformats.org/officeDocument/2006/relationships/notesSlide" Target="../notesSlides/notesSlide253.xml"/></Relationships>
</file>

<file path=ppt/slides/_rels/slide259.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77.xml"/><Relationship Id="rId1" Type="http://schemas.openxmlformats.org/officeDocument/2006/relationships/vmlDrawing" Target="../drawings/vmlDrawing203.vml"/><Relationship Id="rId6" Type="http://schemas.openxmlformats.org/officeDocument/2006/relationships/image" Target="../media/image196.emf"/><Relationship Id="rId5" Type="http://schemas.openxmlformats.org/officeDocument/2006/relationships/oleObject" Target="file:///C:\Users\u011861\Desktop\Jim\Data\Regional\State\Charts%20&amp;%20Tables\Payrolls.xlsx!Il%20(%25)" TargetMode="External"/><Relationship Id="rId4" Type="http://schemas.openxmlformats.org/officeDocument/2006/relationships/notesSlide" Target="../notesSlides/notesSlide254.xml"/></Relationships>
</file>

<file path=ppt/slides/_rels/slide26.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44.xml"/><Relationship Id="rId1" Type="http://schemas.openxmlformats.org/officeDocument/2006/relationships/vmlDrawing" Target="../drawings/vmlDrawing16.vml"/><Relationship Id="rId6" Type="http://schemas.openxmlformats.org/officeDocument/2006/relationships/image" Target="../media/image18.emf"/><Relationship Id="rId5" Type="http://schemas.openxmlformats.org/officeDocument/2006/relationships/oleObject" Target="file:///C:\Users\u011861\Desktop\Jim\Data\Macroeconomic\Charts\07@GDP.xlsx!EU28" TargetMode="External"/><Relationship Id="rId4" Type="http://schemas.openxmlformats.org/officeDocument/2006/relationships/notesSlide" Target="../notesSlides/notesSlide25.xml"/></Relationships>
</file>

<file path=ppt/slides/_rels/slide260.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ags" Target="../tags/tag278.xml"/></Relationships>
</file>

<file path=ppt/slides/_rels/slide261.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79.xml"/><Relationship Id="rId1" Type="http://schemas.openxmlformats.org/officeDocument/2006/relationships/vmlDrawing" Target="../drawings/vmlDrawing204.vml"/><Relationship Id="rId6" Type="http://schemas.openxmlformats.org/officeDocument/2006/relationships/image" Target="../media/image197.emf"/><Relationship Id="rId5" Type="http://schemas.openxmlformats.org/officeDocument/2006/relationships/oleObject" Target="file:///C:\Users\u011861\Jim\Data\Macroeconomic\Data\BY%20INDUSTRY%20SECTORS\BY%20FINAL%20DEMAND%20SECTORS\INTERNATIONAL\d%20CA.xlsx!CA%20($)" TargetMode="External"/><Relationship Id="rId4" Type="http://schemas.openxmlformats.org/officeDocument/2006/relationships/notesSlide" Target="../notesSlides/notesSlide255.xml"/></Relationships>
</file>

<file path=ppt/slides/_rels/slide262.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80.xml"/><Relationship Id="rId1" Type="http://schemas.openxmlformats.org/officeDocument/2006/relationships/vmlDrawing" Target="../drawings/vmlDrawing205.vml"/><Relationship Id="rId6" Type="http://schemas.openxmlformats.org/officeDocument/2006/relationships/image" Target="../media/image198.emf"/><Relationship Id="rId5" Type="http://schemas.openxmlformats.org/officeDocument/2006/relationships/oleObject" Target="file:///C:\Users\u011861\Desktop\Jim\Data\Macroeconomic\Data\BY%20INDUSTRY%20SECTORS\BY%20FINAL%20DEMAND%20SECTORS\INTERNATIONAL\d%20CA.xlsx!CA%20(%25)" TargetMode="External"/><Relationship Id="rId4" Type="http://schemas.openxmlformats.org/officeDocument/2006/relationships/notesSlide" Target="../notesSlides/notesSlide256.xml"/></Relationships>
</file>

<file path=ppt/slides/_rels/slide263.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81.xml"/><Relationship Id="rId1" Type="http://schemas.openxmlformats.org/officeDocument/2006/relationships/vmlDrawing" Target="../drawings/vmlDrawing206.vml"/><Relationship Id="rId6" Type="http://schemas.openxmlformats.org/officeDocument/2006/relationships/image" Target="../media/image199.emf"/><Relationship Id="rId5" Type="http://schemas.openxmlformats.org/officeDocument/2006/relationships/oleObject" Target="file:///C:\Users\u011861\Desktop\Jim\Data\Macroeconomic\Data\BY%20INDUSTRY%20SECTORS\BY%20FINAL%20DEMAND%20SECTORS\INTERNATIONAL\d%20CA.xlsx!CA%20($)%20(China)" TargetMode="External"/><Relationship Id="rId4" Type="http://schemas.openxmlformats.org/officeDocument/2006/relationships/notesSlide" Target="../notesSlides/notesSlide257.xml"/></Relationships>
</file>

<file path=ppt/slides/_rels/slide264.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82.xml"/><Relationship Id="rId1" Type="http://schemas.openxmlformats.org/officeDocument/2006/relationships/vmlDrawing" Target="../drawings/vmlDrawing207.vml"/><Relationship Id="rId6" Type="http://schemas.openxmlformats.org/officeDocument/2006/relationships/image" Target="../media/image200.emf"/><Relationship Id="rId5" Type="http://schemas.openxmlformats.org/officeDocument/2006/relationships/oleObject" Target="file:///C:\Users\u011861\Desktop\Jim\Data\Macroeconomic\Data\BY%20INDUSTRY%20SECTORS\BY%20FINAL%20DEMAND%20SECTORS\INTERNATIONAL\d%20CA.xlsx!CA%20(%25)%20(China)" TargetMode="External"/><Relationship Id="rId4" Type="http://schemas.openxmlformats.org/officeDocument/2006/relationships/notesSlide" Target="../notesSlides/notesSlide258.xml"/></Relationships>
</file>

<file path=ppt/slides/_rels/slide265.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83.xml"/><Relationship Id="rId1" Type="http://schemas.openxmlformats.org/officeDocument/2006/relationships/vmlDrawing" Target="../drawings/vmlDrawing208.vml"/><Relationship Id="rId6" Type="http://schemas.openxmlformats.org/officeDocument/2006/relationships/image" Target="../media/image201.emf"/><Relationship Id="rId5" Type="http://schemas.openxmlformats.org/officeDocument/2006/relationships/oleObject" Target="file:///C:\Users\u011861\Desktop\Jim\Data\Macroeconomic\Data\BY%20INDUSTRY%20SECTORS\BY%20FINAL%20DEMAND%20SECTORS\INTERNATIONAL\d%20CA.xlsx!CA%20($)%20(EU)" TargetMode="External"/><Relationship Id="rId4" Type="http://schemas.openxmlformats.org/officeDocument/2006/relationships/notesSlide" Target="../notesSlides/notesSlide259.xml"/></Relationships>
</file>

<file path=ppt/slides/_rels/slide266.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84.xml"/><Relationship Id="rId1" Type="http://schemas.openxmlformats.org/officeDocument/2006/relationships/vmlDrawing" Target="../drawings/vmlDrawing209.vml"/><Relationship Id="rId6" Type="http://schemas.openxmlformats.org/officeDocument/2006/relationships/image" Target="../media/image202.emf"/><Relationship Id="rId5" Type="http://schemas.openxmlformats.org/officeDocument/2006/relationships/oleObject" Target="file:///C:\Users\u011861\Desktop\Jim\Data\Macroeconomic\Data\BY%20INDUSTRY%20SECTORS\BY%20FINAL%20DEMAND%20SECTORS\INTERNATIONAL\d%20CA.xlsx!CA%20(%25)%20(EU)" TargetMode="External"/><Relationship Id="rId4" Type="http://schemas.openxmlformats.org/officeDocument/2006/relationships/notesSlide" Target="../notesSlides/notesSlide260.xml"/></Relationships>
</file>

<file path=ppt/slides/_rels/slide267.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85.xml"/><Relationship Id="rId1" Type="http://schemas.openxmlformats.org/officeDocument/2006/relationships/vmlDrawing" Target="../drawings/vmlDrawing210.vml"/><Relationship Id="rId6" Type="http://schemas.openxmlformats.org/officeDocument/2006/relationships/image" Target="../media/image203.emf"/><Relationship Id="rId5" Type="http://schemas.openxmlformats.org/officeDocument/2006/relationships/oleObject" Target="file:///C:\Users\u011861\Desktop\Jim\Economic%20Topics\Global%20GDP%20Per%20Capita\d%20GDP%20PC%20from%20Neanderthals%20On.xlsx!Chart1" TargetMode="External"/><Relationship Id="rId4" Type="http://schemas.openxmlformats.org/officeDocument/2006/relationships/notesSlide" Target="../notesSlides/notesSlide261.xml"/></Relationships>
</file>

<file path=ppt/slides/_rels/slide268.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86.xml"/><Relationship Id="rId1" Type="http://schemas.openxmlformats.org/officeDocument/2006/relationships/vmlDrawing" Target="../drawings/vmlDrawing211.vml"/><Relationship Id="rId6" Type="http://schemas.openxmlformats.org/officeDocument/2006/relationships/image" Target="../media/image204.emf"/><Relationship Id="rId5" Type="http://schemas.openxmlformats.org/officeDocument/2006/relationships/oleObject" Target="file:///C:\Users\u011861\Desktop\Jim\Data\Macroeconomic\Data\d%20Q%20Int.CIA.xlsx!China%20and%20India%20GDP%20pc" TargetMode="External"/><Relationship Id="rId4" Type="http://schemas.openxmlformats.org/officeDocument/2006/relationships/notesSlide" Target="../notesSlides/notesSlide262.xml"/></Relationships>
</file>

<file path=ppt/slides/_rels/slide269.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87.xml"/><Relationship Id="rId1" Type="http://schemas.openxmlformats.org/officeDocument/2006/relationships/vmlDrawing" Target="../drawings/vmlDrawing212.vml"/><Relationship Id="rId6" Type="http://schemas.openxmlformats.org/officeDocument/2006/relationships/image" Target="../media/image205.emf"/><Relationship Id="rId5" Type="http://schemas.openxmlformats.org/officeDocument/2006/relationships/oleObject" Target="file:///C:\Users\u011861\Desktop\Jim\Data\Macroeconomic\Data\BY%20INDUSTRY%20SECTORS\BY%20FINAL%20DEMAND%20SECTORS\NATIONAL%20OUTPUT\Global%20Estimates\d%20Q%20Int.WB.xlsx!Global%20Map%20(2017)" TargetMode="External"/><Relationship Id="rId4" Type="http://schemas.openxmlformats.org/officeDocument/2006/relationships/notesSlide" Target="../notesSlides/notesSlide263.xml"/></Relationships>
</file>

<file path=ppt/slides/_rels/slide27.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45.xml"/><Relationship Id="rId1" Type="http://schemas.openxmlformats.org/officeDocument/2006/relationships/vmlDrawing" Target="../drawings/vmlDrawing17.vml"/><Relationship Id="rId6" Type="http://schemas.openxmlformats.org/officeDocument/2006/relationships/image" Target="../media/image19.emf"/><Relationship Id="rId5" Type="http://schemas.openxmlformats.org/officeDocument/2006/relationships/oleObject" Target="file:///C:\Users\u011861\Desktop\Jim\Reports\x%20Hot%20Topics\Source%20Material\International%20U.xlsx!Chart1" TargetMode="External"/><Relationship Id="rId4" Type="http://schemas.openxmlformats.org/officeDocument/2006/relationships/notesSlide" Target="../notesSlides/notesSlide26.xml"/></Relationships>
</file>

<file path=ppt/slides/_rels/slide270.xml.rels><?xml version="1.0" encoding="UTF-8" standalone="yes"?>
<Relationships xmlns="http://schemas.openxmlformats.org/package/2006/relationships"><Relationship Id="rId3" Type="http://schemas.openxmlformats.org/officeDocument/2006/relationships/notesSlide" Target="../notesSlides/notesSlide264.xml"/><Relationship Id="rId2" Type="http://schemas.openxmlformats.org/officeDocument/2006/relationships/slideLayout" Target="../slideLayouts/slideLayout16.xml"/><Relationship Id="rId1" Type="http://schemas.openxmlformats.org/officeDocument/2006/relationships/tags" Target="../tags/tag288.xml"/></Relationships>
</file>

<file path=ppt/slides/_rels/slide271.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89.xml"/><Relationship Id="rId1" Type="http://schemas.openxmlformats.org/officeDocument/2006/relationships/vmlDrawing" Target="../drawings/vmlDrawing213.vml"/><Relationship Id="rId6" Type="http://schemas.openxmlformats.org/officeDocument/2006/relationships/image" Target="../media/image83.emf"/><Relationship Id="rId5" Type="http://schemas.openxmlformats.org/officeDocument/2006/relationships/oleObject" Target="file:///C:\Users\u011861\Desktop\Jim\Data\Macroeconomic\Data\BY%20INDUSTRY%20SECTORS\BY%20FINAL%20DEMAND%20SECTORS\NATIONAL%20OUTPUT\Global%20Estimates\d%20Q%20Int.WB.xlsx!C%20(2017)" TargetMode="External"/><Relationship Id="rId4" Type="http://schemas.openxmlformats.org/officeDocument/2006/relationships/notesSlide" Target="../notesSlides/notesSlide265.xml"/></Relationships>
</file>

<file path=ppt/slides/_rels/slide272.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90.xml"/><Relationship Id="rId1" Type="http://schemas.openxmlformats.org/officeDocument/2006/relationships/vmlDrawing" Target="../drawings/vmlDrawing214.vml"/><Relationship Id="rId6" Type="http://schemas.openxmlformats.org/officeDocument/2006/relationships/image" Target="../media/image197.emf"/><Relationship Id="rId5" Type="http://schemas.openxmlformats.org/officeDocument/2006/relationships/oleObject" Target="file:///C:\Users\u011861\Jim\Data\Macroeconomic\Data\BY%20INDUSTRY%20SECTORS\BY%20FINAL%20DEMAND%20SECTORS\INTERNATIONAL\d%20CA.xlsx!CA%20($)" TargetMode="External"/><Relationship Id="rId4" Type="http://schemas.openxmlformats.org/officeDocument/2006/relationships/notesSlide" Target="../notesSlides/notesSlide266.xml"/></Relationships>
</file>

<file path=ppt/slides/_rels/slide273.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91.xml"/><Relationship Id="rId1" Type="http://schemas.openxmlformats.org/officeDocument/2006/relationships/vmlDrawing" Target="../drawings/vmlDrawing215.vml"/><Relationship Id="rId6" Type="http://schemas.openxmlformats.org/officeDocument/2006/relationships/image" Target="../media/image198.emf"/><Relationship Id="rId5" Type="http://schemas.openxmlformats.org/officeDocument/2006/relationships/oleObject" Target="file:///C:\Users\u011861\Desktop\Jim\Data\Macroeconomic\Data\BY%20INDUSTRY%20SECTORS\BY%20FINAL%20DEMAND%20SECTORS\INTERNATIONAL\d%20CA.xlsx!CA%20(%25)" TargetMode="External"/><Relationship Id="rId4" Type="http://schemas.openxmlformats.org/officeDocument/2006/relationships/notesSlide" Target="../notesSlides/notesSlide267.xml"/></Relationships>
</file>

<file path=ppt/slides/_rels/slide274.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92.xml"/><Relationship Id="rId1" Type="http://schemas.openxmlformats.org/officeDocument/2006/relationships/vmlDrawing" Target="../drawings/vmlDrawing216.vml"/><Relationship Id="rId6" Type="http://schemas.openxmlformats.org/officeDocument/2006/relationships/image" Target="../media/image199.emf"/><Relationship Id="rId5" Type="http://schemas.openxmlformats.org/officeDocument/2006/relationships/oleObject" Target="file:///C:\Users\u011861\Desktop\Jim\Data\Macroeconomic\Data\BY%20INDUSTRY%20SECTORS\BY%20FINAL%20DEMAND%20SECTORS\INTERNATIONAL\d%20CA.xlsx!CA%20($)%20(China)" TargetMode="External"/><Relationship Id="rId4" Type="http://schemas.openxmlformats.org/officeDocument/2006/relationships/notesSlide" Target="../notesSlides/notesSlide268.xml"/></Relationships>
</file>

<file path=ppt/slides/_rels/slide275.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93.xml"/><Relationship Id="rId1" Type="http://schemas.openxmlformats.org/officeDocument/2006/relationships/vmlDrawing" Target="../drawings/vmlDrawing217.vml"/><Relationship Id="rId6" Type="http://schemas.openxmlformats.org/officeDocument/2006/relationships/image" Target="../media/image200.emf"/><Relationship Id="rId5" Type="http://schemas.openxmlformats.org/officeDocument/2006/relationships/oleObject" Target="file:///C:\Users\u011861\Desktop\Jim\Data\Macroeconomic\Data\BY%20INDUSTRY%20SECTORS\BY%20FINAL%20DEMAND%20SECTORS\INTERNATIONAL\d%20CA.xlsx!CA%20(%25)%20(China)" TargetMode="External"/><Relationship Id="rId4" Type="http://schemas.openxmlformats.org/officeDocument/2006/relationships/notesSlide" Target="../notesSlides/notesSlide269.xml"/></Relationships>
</file>

<file path=ppt/slides/_rels/slide276.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94.xml"/><Relationship Id="rId1" Type="http://schemas.openxmlformats.org/officeDocument/2006/relationships/vmlDrawing" Target="../drawings/vmlDrawing218.vml"/><Relationship Id="rId6" Type="http://schemas.openxmlformats.org/officeDocument/2006/relationships/image" Target="../media/image201.emf"/><Relationship Id="rId5" Type="http://schemas.openxmlformats.org/officeDocument/2006/relationships/oleObject" Target="file:///C:\Users\u011861\Desktop\Jim\Data\Macroeconomic\Data\BY%20INDUSTRY%20SECTORS\BY%20FINAL%20DEMAND%20SECTORS\INTERNATIONAL\d%20CA.xlsx!CA%20($)%20(EU)" TargetMode="External"/><Relationship Id="rId4" Type="http://schemas.openxmlformats.org/officeDocument/2006/relationships/notesSlide" Target="../notesSlides/notesSlide270.xml"/></Relationships>
</file>

<file path=ppt/slides/_rels/slide277.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95.xml"/><Relationship Id="rId1" Type="http://schemas.openxmlformats.org/officeDocument/2006/relationships/vmlDrawing" Target="../drawings/vmlDrawing219.vml"/><Relationship Id="rId6" Type="http://schemas.openxmlformats.org/officeDocument/2006/relationships/image" Target="../media/image202.emf"/><Relationship Id="rId5" Type="http://schemas.openxmlformats.org/officeDocument/2006/relationships/oleObject" Target="file:///C:\Users\u011861\Desktop\Jim\Data\Macroeconomic\Data\BY%20INDUSTRY%20SECTORS\BY%20FINAL%20DEMAND%20SECTORS\INTERNATIONAL\d%20CA.xlsx!CA%20(%25)%20(EU)" TargetMode="External"/><Relationship Id="rId4" Type="http://schemas.openxmlformats.org/officeDocument/2006/relationships/notesSlide" Target="../notesSlides/notesSlide271.xml"/></Relationships>
</file>

<file path=ppt/slides/_rels/slide278.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96.xml"/><Relationship Id="rId1" Type="http://schemas.openxmlformats.org/officeDocument/2006/relationships/vmlDrawing" Target="../drawings/vmlDrawing220.vml"/><Relationship Id="rId6" Type="http://schemas.openxmlformats.org/officeDocument/2006/relationships/image" Target="../media/image206.emf"/><Relationship Id="rId5" Type="http://schemas.openxmlformats.org/officeDocument/2006/relationships/oleObject" Target="file:///C:\Users\u011861\Desktop\Jim\Data\Macroeconomic\Data\BY%20INDUSTRY%20SECTORS\BY%20FINAL%20DEMAND%20SECTORS\INTERNATIONAL\d%20CA.xlsx!CA%20($)%20(C)" TargetMode="External"/><Relationship Id="rId4" Type="http://schemas.openxmlformats.org/officeDocument/2006/relationships/notesSlide" Target="../notesSlides/notesSlide272.xml"/></Relationships>
</file>

<file path=ppt/slides/_rels/slide279.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97.xml"/><Relationship Id="rId1" Type="http://schemas.openxmlformats.org/officeDocument/2006/relationships/vmlDrawing" Target="../drawings/vmlDrawing221.vml"/><Relationship Id="rId6" Type="http://schemas.openxmlformats.org/officeDocument/2006/relationships/image" Target="../media/image207.emf"/><Relationship Id="rId5" Type="http://schemas.openxmlformats.org/officeDocument/2006/relationships/oleObject" Target="file:///C:\Users\u011861\Desktop\Jim\Data\Macroeconomic\Data\BY%20INDUSTRY%20SECTORS\BY%20FINAL%20DEMAND%20SECTORS\INTERNATIONAL\d%20CA.xlsx!CA%20(%25)%20(C)" TargetMode="External"/><Relationship Id="rId4" Type="http://schemas.openxmlformats.org/officeDocument/2006/relationships/notesSlide" Target="../notesSlides/notesSlide273.xml"/></Relationships>
</file>

<file path=ppt/slides/_rels/slide28.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46.xml"/><Relationship Id="rId1" Type="http://schemas.openxmlformats.org/officeDocument/2006/relationships/vmlDrawing" Target="../drawings/vmlDrawing18.vml"/><Relationship Id="rId6" Type="http://schemas.openxmlformats.org/officeDocument/2006/relationships/image" Target="../media/image20.emf"/><Relationship Id="rId5" Type="http://schemas.openxmlformats.org/officeDocument/2006/relationships/oleObject" Target="file:///C:\Users\u011861\Desktop\Jim\Data\Macroeconomic\Data\EMPLOYMENT\d%20Unemployment.20th%20Century.xlsx!Chart1" TargetMode="External"/><Relationship Id="rId4" Type="http://schemas.openxmlformats.org/officeDocument/2006/relationships/notesSlide" Target="../notesSlides/notesSlide27.xml"/></Relationships>
</file>

<file path=ppt/slides/_rels/slide280.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98.xml"/><Relationship Id="rId1" Type="http://schemas.openxmlformats.org/officeDocument/2006/relationships/vmlDrawing" Target="../drawings/vmlDrawing222.vml"/><Relationship Id="rId6" Type="http://schemas.openxmlformats.org/officeDocument/2006/relationships/image" Target="../media/image208.emf"/><Relationship Id="rId5" Type="http://schemas.openxmlformats.org/officeDocument/2006/relationships/oleObject" Target="file:///C:\Users\u011861\Desktop\Jim\Data\Macroeconomic\Data\d%20Tariffs.xlsx!Chart1" TargetMode="External"/><Relationship Id="rId4" Type="http://schemas.openxmlformats.org/officeDocument/2006/relationships/notesSlide" Target="../notesSlides/notesSlide274.xml"/></Relationships>
</file>

<file path=ppt/slides/_rels/slide281.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99.xml"/><Relationship Id="rId1" Type="http://schemas.openxmlformats.org/officeDocument/2006/relationships/vmlDrawing" Target="../drawings/vmlDrawing223.vml"/><Relationship Id="rId6" Type="http://schemas.openxmlformats.org/officeDocument/2006/relationships/image" Target="../media/image209.emf"/><Relationship Id="rId5" Type="http://schemas.openxmlformats.org/officeDocument/2006/relationships/oleObject" Target="file:///C:\Users\u011861\Desktop\Jim\Data\Macroeconomic\Charts\04@Financial@FX.xlsx!China%20(tw%20and%20$)" TargetMode="External"/><Relationship Id="rId4" Type="http://schemas.openxmlformats.org/officeDocument/2006/relationships/notesSlide" Target="../notesSlides/notesSlide275.xml"/></Relationships>
</file>

<file path=ppt/slides/_rels/slide282.xml.rels><?xml version="1.0" encoding="UTF-8" standalone="yes"?>
<Relationships xmlns="http://schemas.openxmlformats.org/package/2006/relationships"><Relationship Id="rId3" Type="http://schemas.openxmlformats.org/officeDocument/2006/relationships/notesSlide" Target="../notesSlides/notesSlide276.xml"/><Relationship Id="rId2" Type="http://schemas.openxmlformats.org/officeDocument/2006/relationships/slideLayout" Target="../slideLayouts/slideLayout16.xml"/><Relationship Id="rId1" Type="http://schemas.openxmlformats.org/officeDocument/2006/relationships/tags" Target="../tags/tag300.xml"/></Relationships>
</file>

<file path=ppt/slides/_rels/slide283.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01.xml"/><Relationship Id="rId1" Type="http://schemas.openxmlformats.org/officeDocument/2006/relationships/vmlDrawing" Target="../drawings/vmlDrawing224.vml"/><Relationship Id="rId6" Type="http://schemas.openxmlformats.org/officeDocument/2006/relationships/image" Target="../media/image210.emf"/><Relationship Id="rId5" Type="http://schemas.openxmlformats.org/officeDocument/2006/relationships/oleObject" Target="file:///C:\Users\u011861\Desktop\Jim\Data\Macroeconomic\Data\EMPLOYMENT\d%20Unemployment.20th%20Century.xlsx!Chart1" TargetMode="External"/><Relationship Id="rId4" Type="http://schemas.openxmlformats.org/officeDocument/2006/relationships/notesSlide" Target="../notesSlides/notesSlide277.xml"/></Relationships>
</file>

<file path=ppt/slides/_rels/slide284.xml.rels><?xml version="1.0" encoding="UTF-8" standalone="yes"?>
<Relationships xmlns="http://schemas.openxmlformats.org/package/2006/relationships"><Relationship Id="rId3" Type="http://schemas.openxmlformats.org/officeDocument/2006/relationships/notesSlide" Target="../notesSlides/notesSlide278.xml"/><Relationship Id="rId2" Type="http://schemas.openxmlformats.org/officeDocument/2006/relationships/slideLayout" Target="../slideLayouts/slideLayout16.xml"/><Relationship Id="rId1" Type="http://schemas.openxmlformats.org/officeDocument/2006/relationships/tags" Target="../tags/tag302.xml"/></Relationships>
</file>

<file path=ppt/slides/_rels/slide285.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03.xml"/><Relationship Id="rId1" Type="http://schemas.openxmlformats.org/officeDocument/2006/relationships/vmlDrawing" Target="../drawings/vmlDrawing225.vml"/><Relationship Id="rId6" Type="http://schemas.openxmlformats.org/officeDocument/2006/relationships/image" Target="../media/image211.emf"/><Relationship Id="rId5" Type="http://schemas.openxmlformats.org/officeDocument/2006/relationships/oleObject" Target="file:///C:\Users\u011861\Desktop\Jim\Data\Macroeconomic\Data\d%20GDP%20PC.xlsx!GDP" TargetMode="External"/><Relationship Id="rId4" Type="http://schemas.openxmlformats.org/officeDocument/2006/relationships/notesSlide" Target="../notesSlides/notesSlide279.xml"/></Relationships>
</file>

<file path=ppt/slides/_rels/slide286.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04.xml"/><Relationship Id="rId1" Type="http://schemas.openxmlformats.org/officeDocument/2006/relationships/vmlDrawing" Target="../drawings/vmlDrawing226.vml"/><Relationship Id="rId6" Type="http://schemas.openxmlformats.org/officeDocument/2006/relationships/image" Target="../media/image212.emf"/><Relationship Id="rId5" Type="http://schemas.openxmlformats.org/officeDocument/2006/relationships/oleObject" Target="file:///C:\Users\u011861\Desktop\Jim\Data\Macroeconomic\Charts\15@Flow%20of%20Funds@Households@Assets,%20Debt%20and%20New%20Worth.xlsx!Net%20Worth%20(l%20and%20r)" TargetMode="External"/><Relationship Id="rId4" Type="http://schemas.openxmlformats.org/officeDocument/2006/relationships/notesSlide" Target="../notesSlides/notesSlide280.xml"/></Relationships>
</file>

<file path=ppt/slides/_rels/slide287.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05.xml"/><Relationship Id="rId1" Type="http://schemas.openxmlformats.org/officeDocument/2006/relationships/vmlDrawing" Target="../drawings/vmlDrawing227.vml"/><Relationship Id="rId6" Type="http://schemas.openxmlformats.org/officeDocument/2006/relationships/image" Target="../media/image213.emf"/><Relationship Id="rId5" Type="http://schemas.openxmlformats.org/officeDocument/2006/relationships/oleObject" Target="file:///C:\Users\u011861\Desktop\Jim\Data\Macroeconomic\Data\d%20Life%20Expectancy.xlsx!Life%20Expectancy" TargetMode="External"/><Relationship Id="rId4" Type="http://schemas.openxmlformats.org/officeDocument/2006/relationships/notesSlide" Target="../notesSlides/notesSlide281.xml"/></Relationships>
</file>

<file path=ppt/slides/_rels/slide288.xml.rels><?xml version="1.0" encoding="UTF-8" standalone="yes"?>
<Relationships xmlns="http://schemas.openxmlformats.org/package/2006/relationships"><Relationship Id="rId3" Type="http://schemas.openxmlformats.org/officeDocument/2006/relationships/image" Target="../media/image160.jpg"/><Relationship Id="rId2" Type="http://schemas.openxmlformats.org/officeDocument/2006/relationships/slideLayout" Target="../slideLayouts/slideLayout30.xml"/><Relationship Id="rId1" Type="http://schemas.openxmlformats.org/officeDocument/2006/relationships/tags" Target="../tags/tag306.xml"/></Relationships>
</file>

<file path=ppt/slides/_rels/slide289.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07.xml"/><Relationship Id="rId1" Type="http://schemas.openxmlformats.org/officeDocument/2006/relationships/vmlDrawing" Target="../drawings/vmlDrawing228.vml"/><Relationship Id="rId6" Type="http://schemas.openxmlformats.org/officeDocument/2006/relationships/image" Target="../media/image214.emf"/><Relationship Id="rId5" Type="http://schemas.openxmlformats.org/officeDocument/2006/relationships/oleObject" Target="file:///C:\Users\u011861\Desktop\Jim\Economic%20Topics\Immigration\d%20Immigration.xlsx!Chart4%20(2)" TargetMode="External"/><Relationship Id="rId4" Type="http://schemas.openxmlformats.org/officeDocument/2006/relationships/notesSlide" Target="../notesSlides/notesSlide282.xml"/></Relationships>
</file>

<file path=ppt/slides/_rels/slide29.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47.xml"/><Relationship Id="rId1" Type="http://schemas.openxmlformats.org/officeDocument/2006/relationships/vmlDrawing" Target="../drawings/vmlDrawing19.vml"/><Relationship Id="rId6" Type="http://schemas.openxmlformats.org/officeDocument/2006/relationships/image" Target="../media/image21.emf"/><Relationship Id="rId5" Type="http://schemas.openxmlformats.org/officeDocument/2006/relationships/oleObject" Target="file:///C:\Users\u011861\Desktop\Jim\Data\Macroeconomic\Data\EMPLOYMENT\THE%20STATE%20OF%20THE%20JOB%20MARKET\JOBS%20DAY.3.xlsx!E,%20LF%20&amp;%20WP%20(k)%20(2)" TargetMode="External"/><Relationship Id="rId4" Type="http://schemas.openxmlformats.org/officeDocument/2006/relationships/notesSlide" Target="../notesSlides/notesSlide28.xml"/></Relationships>
</file>

<file path=ppt/slides/_rels/slide290.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08.xml"/><Relationship Id="rId1" Type="http://schemas.openxmlformats.org/officeDocument/2006/relationships/vmlDrawing" Target="../drawings/vmlDrawing229.vml"/><Relationship Id="rId6" Type="http://schemas.openxmlformats.org/officeDocument/2006/relationships/image" Target="../media/image215.emf"/><Relationship Id="rId5" Type="http://schemas.openxmlformats.org/officeDocument/2006/relationships/oleObject" Target="file:///C:\Users\u011861\Desktop\Jim\Economic%20Topics\Immigration\d%20Immigration.xlsx!Chart1%20(2)" TargetMode="External"/><Relationship Id="rId4" Type="http://schemas.openxmlformats.org/officeDocument/2006/relationships/notesSlide" Target="../notesSlides/notesSlide283.xml"/></Relationships>
</file>

<file path=ppt/slides/_rels/slide291.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09.xml"/><Relationship Id="rId1" Type="http://schemas.openxmlformats.org/officeDocument/2006/relationships/vmlDrawing" Target="../drawings/vmlDrawing230.vml"/><Relationship Id="rId6" Type="http://schemas.openxmlformats.org/officeDocument/2006/relationships/image" Target="../media/image75.emf"/><Relationship Id="rId5" Type="http://schemas.openxmlformats.org/officeDocument/2006/relationships/oleObject" Target="file:///C:\Users\u011861\Desktop\Jim\Data\Macroeconomic\Data\Big%20Mac.xlsx!LP" TargetMode="External"/><Relationship Id="rId4" Type="http://schemas.openxmlformats.org/officeDocument/2006/relationships/notesSlide" Target="../notesSlides/notesSlide284.xml"/></Relationships>
</file>

<file path=ppt/slides/_rels/slide292.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10.xml"/><Relationship Id="rId1" Type="http://schemas.openxmlformats.org/officeDocument/2006/relationships/vmlDrawing" Target="../drawings/vmlDrawing231.vml"/><Relationship Id="rId6" Type="http://schemas.openxmlformats.org/officeDocument/2006/relationships/image" Target="../media/image76.emf"/><Relationship Id="rId5" Type="http://schemas.openxmlformats.org/officeDocument/2006/relationships/oleObject" Target="file:///C:\Users\u011861\Desktop\Jim\Data\Macroeconomic\Data\Big%20Mac.xlsx!LP%20(nfc)" TargetMode="External"/><Relationship Id="rId4" Type="http://schemas.openxmlformats.org/officeDocument/2006/relationships/notesSlide" Target="../notesSlides/notesSlide285.xml"/></Relationships>
</file>

<file path=ppt/slides/_rels/slide293.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11.xml"/><Relationship Id="rId1" Type="http://schemas.openxmlformats.org/officeDocument/2006/relationships/vmlDrawing" Target="../drawings/vmlDrawing232.vml"/><Relationship Id="rId6" Type="http://schemas.openxmlformats.org/officeDocument/2006/relationships/image" Target="../media/image77.emf"/><Relationship Id="rId5" Type="http://schemas.openxmlformats.org/officeDocument/2006/relationships/oleObject" Target="file:///C:\Users\u011861\Desktop\Jim\Data\Macroeconomic\Data\d%20GDP%20Per%20Hour.xlsx!GDP%20Per%20Hour%20(Oliner%20(2)" TargetMode="External"/><Relationship Id="rId4" Type="http://schemas.openxmlformats.org/officeDocument/2006/relationships/notesSlide" Target="../notesSlides/notesSlide286.xml"/></Relationships>
</file>

<file path=ppt/slides/_rels/slide294.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12.xml"/><Relationship Id="rId1" Type="http://schemas.openxmlformats.org/officeDocument/2006/relationships/vmlDrawing" Target="../drawings/vmlDrawing233.vml"/><Relationship Id="rId6" Type="http://schemas.openxmlformats.org/officeDocument/2006/relationships/image" Target="../media/image51.emf"/><Relationship Id="rId5" Type="http://schemas.openxmlformats.org/officeDocument/2006/relationships/oleObject" Target="file:///C:\Users\u011861\Desktop\Jim\Economic%20Topics\Distribution%20of%20Income\Income%20Inequality\INCOME%20DISTRIBUTION%20&amp;%20LIVING%20STANDARD\d%20GINI.xlsx!Gini" TargetMode="External"/><Relationship Id="rId4" Type="http://schemas.openxmlformats.org/officeDocument/2006/relationships/notesSlide" Target="../notesSlides/notesSlide287.xml"/></Relationships>
</file>

<file path=ppt/slides/_rels/slide295.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13.xml"/><Relationship Id="rId1" Type="http://schemas.openxmlformats.org/officeDocument/2006/relationships/vmlDrawing" Target="../drawings/vmlDrawing234.vml"/><Relationship Id="rId6" Type="http://schemas.openxmlformats.org/officeDocument/2006/relationships/image" Target="../media/image216.emf"/><Relationship Id="rId5" Type="http://schemas.openxmlformats.org/officeDocument/2006/relationships/oleObject" Target="file:///C:\Users\u011861\Desktop\Jim\Data\Macroeconomic\Data\Big%20Mac.xlsx!agg%20shares" TargetMode="External"/><Relationship Id="rId4" Type="http://schemas.openxmlformats.org/officeDocument/2006/relationships/notesSlide" Target="../notesSlides/notesSlide288.xml"/></Relationships>
</file>

<file path=ppt/slides/_rels/slide296.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14.xml"/><Relationship Id="rId1" Type="http://schemas.openxmlformats.org/officeDocument/2006/relationships/vmlDrawing" Target="../drawings/vmlDrawing235.vml"/><Relationship Id="rId6" Type="http://schemas.openxmlformats.org/officeDocument/2006/relationships/image" Target="../media/image53.emf"/><Relationship Id="rId5" Type="http://schemas.openxmlformats.org/officeDocument/2006/relationships/oleObject" Target="file:///C:\Users\u011861\Desktop\Jim\Data\Macroeconomic\Data\d%20q.xlsx!Chart26" TargetMode="External"/><Relationship Id="rId4" Type="http://schemas.openxmlformats.org/officeDocument/2006/relationships/notesSlide" Target="../notesSlides/notesSlide289.xml"/></Relationships>
</file>

<file path=ppt/slides/_rels/slide297.xml.rels><?xml version="1.0" encoding="UTF-8" standalone="yes"?>
<Relationships xmlns="http://schemas.openxmlformats.org/package/2006/relationships"><Relationship Id="rId3" Type="http://schemas.openxmlformats.org/officeDocument/2006/relationships/notesSlide" Target="../notesSlides/notesSlide290.xml"/><Relationship Id="rId2" Type="http://schemas.openxmlformats.org/officeDocument/2006/relationships/slideLayout" Target="../slideLayouts/slideLayout16.xml"/><Relationship Id="rId1" Type="http://schemas.openxmlformats.org/officeDocument/2006/relationships/tags" Target="../tags/tag315.xml"/></Relationships>
</file>

<file path=ppt/slides/_rels/slide298.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16.xml"/><Relationship Id="rId1" Type="http://schemas.openxmlformats.org/officeDocument/2006/relationships/vmlDrawing" Target="../drawings/vmlDrawing236.vml"/><Relationship Id="rId6" Type="http://schemas.openxmlformats.org/officeDocument/2006/relationships/image" Target="../media/image75.emf"/><Relationship Id="rId5" Type="http://schemas.openxmlformats.org/officeDocument/2006/relationships/oleObject" Target="file:///C:\Users\u011861\Desktop\Jim\Data\Macroeconomic\Data\Big%20Mac.xlsx!LP" TargetMode="External"/><Relationship Id="rId4" Type="http://schemas.openxmlformats.org/officeDocument/2006/relationships/notesSlide" Target="../notesSlides/notesSlide291.xml"/></Relationships>
</file>

<file path=ppt/slides/_rels/slide299.xml.rels><?xml version="1.0" encoding="UTF-8" standalone="yes"?>
<Relationships xmlns="http://schemas.openxmlformats.org/package/2006/relationships"><Relationship Id="rId3" Type="http://schemas.openxmlformats.org/officeDocument/2006/relationships/notesSlide" Target="../notesSlides/notesSlide292.xml"/><Relationship Id="rId2" Type="http://schemas.openxmlformats.org/officeDocument/2006/relationships/slideLayout" Target="../slideLayouts/slideLayout16.xml"/><Relationship Id="rId1" Type="http://schemas.openxmlformats.org/officeDocument/2006/relationships/tags" Target="../tags/tag317.xml"/></Relationships>
</file>

<file path=ppt/slides/_rels/slide3.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1.xml"/><Relationship Id="rId1" Type="http://schemas.openxmlformats.org/officeDocument/2006/relationships/vmlDrawing" Target="../drawings/vmlDrawing1.vml"/><Relationship Id="rId6" Type="http://schemas.openxmlformats.org/officeDocument/2006/relationships/image" Target="../media/image3.emf"/><Relationship Id="rId5" Type="http://schemas.openxmlformats.org/officeDocument/2006/relationships/oleObject" Target="file:///C:\Users\u011861\Desktop\Jim\Reports\x%20Hot%20Topics\Source%20Material\2s%20and%2010s.xlsx!2-%20and%2010-year" TargetMode="External"/><Relationship Id="rId4" Type="http://schemas.openxmlformats.org/officeDocument/2006/relationships/notesSlide" Target="../notesSlides/notesSlide2.xml"/></Relationships>
</file>

<file path=ppt/slides/_rels/slide30.xml.rels><?xml version="1.0" encoding="UTF-8" standalone="yes"?>
<Relationships xmlns="http://schemas.openxmlformats.org/package/2006/relationships"><Relationship Id="rId3" Type="http://schemas.openxmlformats.org/officeDocument/2006/relationships/notesSlide" Target="../notesSlides/notesSlide29.xml"/><Relationship Id="rId2" Type="http://schemas.openxmlformats.org/officeDocument/2006/relationships/slideLayout" Target="../slideLayouts/slideLayout16.xml"/><Relationship Id="rId1" Type="http://schemas.openxmlformats.org/officeDocument/2006/relationships/tags" Target="../tags/tag48.xml"/></Relationships>
</file>

<file path=ppt/slides/_rels/slide300.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18.xml"/><Relationship Id="rId1" Type="http://schemas.openxmlformats.org/officeDocument/2006/relationships/vmlDrawing" Target="../drawings/vmlDrawing237.vml"/><Relationship Id="rId6" Type="http://schemas.openxmlformats.org/officeDocument/2006/relationships/image" Target="../media/image217.emf"/><Relationship Id="rId5" Type="http://schemas.openxmlformats.org/officeDocument/2006/relationships/oleObject" Target="file:///C:\Users\u011861\Desktop\Jim\Reports\x%20Weekly%20Insights%20on%20Markets%20&amp;%20the%20Economy%20and%20Global%20&amp;%20National%20Economic%20Outlook\072919%20BUsiness%20Formation%20and%20Demographics\BED.xlsx!Fig%205" TargetMode="External"/><Relationship Id="rId4" Type="http://schemas.openxmlformats.org/officeDocument/2006/relationships/notesSlide" Target="../notesSlides/notesSlide293.xml"/></Relationships>
</file>

<file path=ppt/slides/_rels/slide301.xml.rels><?xml version="1.0" encoding="UTF-8" standalone="yes"?>
<Relationships xmlns="http://schemas.openxmlformats.org/package/2006/relationships"><Relationship Id="rId3" Type="http://schemas.openxmlformats.org/officeDocument/2006/relationships/image" Target="../media/image160.jpg"/><Relationship Id="rId2" Type="http://schemas.openxmlformats.org/officeDocument/2006/relationships/slideLayout" Target="../slideLayouts/slideLayout30.xml"/><Relationship Id="rId1" Type="http://schemas.openxmlformats.org/officeDocument/2006/relationships/tags" Target="../tags/tag319.xml"/></Relationships>
</file>

<file path=ppt/slides/_rels/slide302.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20.xml"/><Relationship Id="rId1" Type="http://schemas.openxmlformats.org/officeDocument/2006/relationships/vmlDrawing" Target="../drawings/vmlDrawing238.vml"/><Relationship Id="rId6" Type="http://schemas.openxmlformats.org/officeDocument/2006/relationships/image" Target="../media/image218.emf"/><Relationship Id="rId5" Type="http://schemas.openxmlformats.org/officeDocument/2006/relationships/oleObject" Target="file:///C:\Users\u011861\Desktop\Jim\Economic%20Topics\Fiscal%20Issues\CBO%20Projections\CBO%20BUDGET%20PROJECTIONS\Ten%20Year\2018\CBO.xlsx!Sheet1!R3C1:R60C18" TargetMode="External"/><Relationship Id="rId4" Type="http://schemas.openxmlformats.org/officeDocument/2006/relationships/notesSlide" Target="../notesSlides/notesSlide294.xml"/></Relationships>
</file>

<file path=ppt/slides/_rels/slide303.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21.xml"/><Relationship Id="rId1" Type="http://schemas.openxmlformats.org/officeDocument/2006/relationships/vmlDrawing" Target="../drawings/vmlDrawing239.vml"/><Relationship Id="rId6" Type="http://schemas.openxmlformats.org/officeDocument/2006/relationships/image" Target="../media/image219.emf"/><Relationship Id="rId5" Type="http://schemas.openxmlformats.org/officeDocument/2006/relationships/oleObject" Target="file:///C:\Users\u011861\Desktop\Jim\Reports\Reports%20for%20External%20Distribution\Weekly%20Insights%20on%20Markets%20&amp;%20the%20Economy%20and%20Quarterly%20Global%20&amp;%20National%20Economic%20Outlook\061118%20Profits\Statutory%20Corporate%20Tax.xlsx!Chart1" TargetMode="External"/><Relationship Id="rId4" Type="http://schemas.openxmlformats.org/officeDocument/2006/relationships/notesSlide" Target="../notesSlides/notesSlide295.xml"/></Relationships>
</file>

<file path=ppt/slides/_rels/slide304.xml.rels><?xml version="1.0" encoding="UTF-8" standalone="yes"?>
<Relationships xmlns="http://schemas.openxmlformats.org/package/2006/relationships"><Relationship Id="rId3" Type="http://schemas.openxmlformats.org/officeDocument/2006/relationships/notesSlide" Target="../notesSlides/notesSlide296.xml"/><Relationship Id="rId2" Type="http://schemas.openxmlformats.org/officeDocument/2006/relationships/slideLayout" Target="../slideLayouts/slideLayout16.xml"/><Relationship Id="rId1" Type="http://schemas.openxmlformats.org/officeDocument/2006/relationships/tags" Target="../tags/tag322.xml"/><Relationship Id="rId4" Type="http://schemas.openxmlformats.org/officeDocument/2006/relationships/image" Target="../media/image220.png"/></Relationships>
</file>

<file path=ppt/slides/_rels/slide305.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23.xml"/><Relationship Id="rId1" Type="http://schemas.openxmlformats.org/officeDocument/2006/relationships/vmlDrawing" Target="../drawings/vmlDrawing240.vml"/><Relationship Id="rId6" Type="http://schemas.openxmlformats.org/officeDocument/2006/relationships/image" Target="../media/image221.emf"/><Relationship Id="rId5" Type="http://schemas.openxmlformats.org/officeDocument/2006/relationships/oleObject" Target="file:///C:\Users\u011861\Desktop\Jim\Data\Macroeconomic\Data\Big%20Mac.xlsx!Taxes" TargetMode="External"/><Relationship Id="rId4" Type="http://schemas.openxmlformats.org/officeDocument/2006/relationships/notesSlide" Target="../notesSlides/notesSlide297.xml"/></Relationships>
</file>

<file path=ppt/slides/_rels/slide306.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24.xml"/><Relationship Id="rId1" Type="http://schemas.openxmlformats.org/officeDocument/2006/relationships/vmlDrawing" Target="../drawings/vmlDrawing241.vml"/><Relationship Id="rId6" Type="http://schemas.openxmlformats.org/officeDocument/2006/relationships/image" Target="../media/image222.emf"/><Relationship Id="rId5" Type="http://schemas.openxmlformats.org/officeDocument/2006/relationships/oleObject" Target="file:///C:\Users\u011861\Desktop\Jim\Data\Macroeconomic\Charts\08@GDI@Profits%20Shares.xlsx!S&amp;P%20and%20GDP" TargetMode="External"/><Relationship Id="rId4" Type="http://schemas.openxmlformats.org/officeDocument/2006/relationships/notesSlide" Target="../notesSlides/notesSlide298.xml"/></Relationships>
</file>

<file path=ppt/slides/_rels/slide307.xml.rels><?xml version="1.0" encoding="UTF-8" standalone="yes"?>
<Relationships xmlns="http://schemas.openxmlformats.org/package/2006/relationships"><Relationship Id="rId3" Type="http://schemas.openxmlformats.org/officeDocument/2006/relationships/image" Target="../media/image160.jpg"/><Relationship Id="rId2" Type="http://schemas.openxmlformats.org/officeDocument/2006/relationships/slideLayout" Target="../slideLayouts/slideLayout30.xml"/><Relationship Id="rId1" Type="http://schemas.openxmlformats.org/officeDocument/2006/relationships/tags" Target="../tags/tag325.xml"/></Relationships>
</file>

<file path=ppt/slides/_rels/slide308.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26.xml"/><Relationship Id="rId1" Type="http://schemas.openxmlformats.org/officeDocument/2006/relationships/vmlDrawing" Target="../drawings/vmlDrawing242.vml"/><Relationship Id="rId6" Type="http://schemas.openxmlformats.org/officeDocument/2006/relationships/image" Target="../media/image223.emf"/><Relationship Id="rId5" Type="http://schemas.openxmlformats.org/officeDocument/2006/relationships/oleObject" Target="file:///C:\Users\u011861\Desktop\Jim\Data\Macroeconomic\Charts\13@Inflation.pce.xlsx!PCE%20&amp;%20core%20PCE%20(2000)" TargetMode="External"/><Relationship Id="rId4" Type="http://schemas.openxmlformats.org/officeDocument/2006/relationships/notesSlide" Target="../notesSlides/notesSlide299.xml"/></Relationships>
</file>

<file path=ppt/slides/_rels/slide309.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27.xml"/><Relationship Id="rId1" Type="http://schemas.openxmlformats.org/officeDocument/2006/relationships/vmlDrawing" Target="../drawings/vmlDrawing243.vml"/><Relationship Id="rId6" Type="http://schemas.openxmlformats.org/officeDocument/2006/relationships/image" Target="../media/image224.emf"/><Relationship Id="rId5" Type="http://schemas.openxmlformats.org/officeDocument/2006/relationships/oleObject" Target="file:///C:\Users\u011861\Desktop\Jim\Data\Macroeconomic\Charts\13@Drunken%20Sailor.xlsx!U%20vs%20Core%20PCE%20(tight)" TargetMode="External"/><Relationship Id="rId4" Type="http://schemas.openxmlformats.org/officeDocument/2006/relationships/notesSlide" Target="../notesSlides/notesSlide300.xml"/></Relationships>
</file>

<file path=ppt/slides/_rels/slide31.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49.xml"/><Relationship Id="rId1" Type="http://schemas.openxmlformats.org/officeDocument/2006/relationships/vmlDrawing" Target="../drawings/vmlDrawing20.vml"/><Relationship Id="rId6" Type="http://schemas.openxmlformats.org/officeDocument/2006/relationships/image" Target="../media/image22.emf"/><Relationship Id="rId5" Type="http://schemas.openxmlformats.org/officeDocument/2006/relationships/oleObject" Target="file:///C:\Users\u011861\Desktop\Jim\Data\Macroeconomic\Data\EMPLOYMENT\THE%20STATE%20OF%20THE%20JOB%20MARKET\The%20Job%20Market%20In%20XXXX.xlsx!Claims" TargetMode="External"/><Relationship Id="rId4" Type="http://schemas.openxmlformats.org/officeDocument/2006/relationships/notesSlide" Target="../notesSlides/notesSlide30.xml"/></Relationships>
</file>

<file path=ppt/slides/_rels/slide310.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28.xml"/><Relationship Id="rId1" Type="http://schemas.openxmlformats.org/officeDocument/2006/relationships/vmlDrawing" Target="../drawings/vmlDrawing244.vml"/><Relationship Id="rId6" Type="http://schemas.openxmlformats.org/officeDocument/2006/relationships/image" Target="../media/image225.emf"/><Relationship Id="rId5" Type="http://schemas.openxmlformats.org/officeDocument/2006/relationships/oleObject" Target="file:///C:\Users\u011861\Desktop\Jim\Data\Macroeconomic\Charts\13@Drunken%20Sailor.xlsx!U%20vs%20Core%20PCE%20(2001-07)" TargetMode="External"/><Relationship Id="rId4" Type="http://schemas.openxmlformats.org/officeDocument/2006/relationships/notesSlide" Target="../notesSlides/notesSlide301.xml"/></Relationships>
</file>

<file path=ppt/slides/_rels/slide311.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29.xml"/><Relationship Id="rId1" Type="http://schemas.openxmlformats.org/officeDocument/2006/relationships/vmlDrawing" Target="../drawings/vmlDrawing245.vml"/><Relationship Id="rId6" Type="http://schemas.openxmlformats.org/officeDocument/2006/relationships/image" Target="../media/image226.emf"/><Relationship Id="rId5" Type="http://schemas.openxmlformats.org/officeDocument/2006/relationships/oleObject" Target="file:///C:\Users\u011861\Desktop\Jim\Data\Macroeconomic\Charts\13@Drunken%20Sailor.xlsx!U%20vs%20Core%20PCE%20(2008-09)" TargetMode="External"/><Relationship Id="rId4" Type="http://schemas.openxmlformats.org/officeDocument/2006/relationships/notesSlide" Target="../notesSlides/notesSlide302.xml"/></Relationships>
</file>

<file path=ppt/slides/_rels/slide312.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30.xml"/><Relationship Id="rId1" Type="http://schemas.openxmlformats.org/officeDocument/2006/relationships/vmlDrawing" Target="../drawings/vmlDrawing246.vml"/><Relationship Id="rId6" Type="http://schemas.openxmlformats.org/officeDocument/2006/relationships/image" Target="../media/image124.emf"/><Relationship Id="rId5" Type="http://schemas.openxmlformats.org/officeDocument/2006/relationships/oleObject" Target="file:///C:\Users\u011861\Desktop\Jim\Data\Macroeconomic\Data\POLICY\FISCAL%20POLICY\Consolidated.xlsx!Rolling%20($%20and%20%25)" TargetMode="External"/><Relationship Id="rId4" Type="http://schemas.openxmlformats.org/officeDocument/2006/relationships/notesSlide" Target="../notesSlides/notesSlide303.xml"/></Relationships>
</file>

<file path=ppt/slides/_rels/slide313.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31.xml"/><Relationship Id="rId1" Type="http://schemas.openxmlformats.org/officeDocument/2006/relationships/vmlDrawing" Target="../drawings/vmlDrawing247.vml"/><Relationship Id="rId6" Type="http://schemas.openxmlformats.org/officeDocument/2006/relationships/image" Target="../media/image227.emf"/><Relationship Id="rId5" Type="http://schemas.openxmlformats.org/officeDocument/2006/relationships/oleObject" Target="file:///C:\Users\u011861\Desktop\Jim\Data\Macroeconomic\Data\NBER%20Macro%20History.xlsx!Chart4" TargetMode="External"/><Relationship Id="rId4" Type="http://schemas.openxmlformats.org/officeDocument/2006/relationships/notesSlide" Target="../notesSlides/notesSlide304.xml"/></Relationships>
</file>

<file path=ppt/slides/_rels/slide314.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32.xml"/><Relationship Id="rId1" Type="http://schemas.openxmlformats.org/officeDocument/2006/relationships/vmlDrawing" Target="../drawings/vmlDrawing248.vml"/><Relationship Id="rId6" Type="http://schemas.openxmlformats.org/officeDocument/2006/relationships/image" Target="../media/image228.emf"/><Relationship Id="rId5" Type="http://schemas.openxmlformats.org/officeDocument/2006/relationships/oleObject" Target="file:///C:\Users\u011861\Desktop\Jim\Data\Macroeconomic\Data\POLICY\FISCAL%20POLICY\Consolidated.xlsx!Chart5" TargetMode="External"/><Relationship Id="rId4" Type="http://schemas.openxmlformats.org/officeDocument/2006/relationships/notesSlide" Target="../notesSlides/notesSlide305.xml"/></Relationships>
</file>

<file path=ppt/slides/_rels/slide315.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33.xml"/><Relationship Id="rId1" Type="http://schemas.openxmlformats.org/officeDocument/2006/relationships/vmlDrawing" Target="../drawings/vmlDrawing249.vml"/><Relationship Id="rId6" Type="http://schemas.openxmlformats.org/officeDocument/2006/relationships/image" Target="../media/image229.emf"/><Relationship Id="rId5" Type="http://schemas.openxmlformats.org/officeDocument/2006/relationships/oleObject" Target="file:///C:\Users\u011861\Desktop\Jim\Data\Macroeconomic\Data\POLICY\FISCAL%20POLICY\CONSOLIDATED.xlsx!Chart5%20(3%25)" TargetMode="External"/><Relationship Id="rId4" Type="http://schemas.openxmlformats.org/officeDocument/2006/relationships/notesSlide" Target="../notesSlides/notesSlide306.xml"/></Relationships>
</file>

<file path=ppt/slides/_rels/slide316.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34.xml"/><Relationship Id="rId1" Type="http://schemas.openxmlformats.org/officeDocument/2006/relationships/vmlDrawing" Target="../drawings/vmlDrawing250.vml"/><Relationship Id="rId6" Type="http://schemas.openxmlformats.org/officeDocument/2006/relationships/image" Target="../media/image230.emf"/><Relationship Id="rId5" Type="http://schemas.openxmlformats.org/officeDocument/2006/relationships/oleObject" Target="file:///C:\Users\u011861\Desktop\Jim\Data\Macroeconomic\Data\POLICY\FISCAL%20POLICY\Consolidated.xlsx!Chart5%20(alt)" TargetMode="External"/><Relationship Id="rId4" Type="http://schemas.openxmlformats.org/officeDocument/2006/relationships/notesSlide" Target="../notesSlides/notesSlide307.xml"/></Relationships>
</file>

<file path=ppt/slides/_rels/slide317.xml.rels><?xml version="1.0" encoding="UTF-8" standalone="yes"?>
<Relationships xmlns="http://schemas.openxmlformats.org/package/2006/relationships"><Relationship Id="rId3" Type="http://schemas.openxmlformats.org/officeDocument/2006/relationships/notesSlide" Target="../notesSlides/notesSlide308.xml"/><Relationship Id="rId2" Type="http://schemas.openxmlformats.org/officeDocument/2006/relationships/slideLayout" Target="../slideLayouts/slideLayout16.xml"/><Relationship Id="rId1" Type="http://schemas.openxmlformats.org/officeDocument/2006/relationships/tags" Target="../tags/tag335.xml"/><Relationship Id="rId4" Type="http://schemas.openxmlformats.org/officeDocument/2006/relationships/image" Target="../media/image231.jpeg"/></Relationships>
</file>

<file path=ppt/slides/_rels/slide318.xml.rels><?xml version="1.0" encoding="UTF-8" standalone="yes"?>
<Relationships xmlns="http://schemas.openxmlformats.org/package/2006/relationships"><Relationship Id="rId3" Type="http://schemas.openxmlformats.org/officeDocument/2006/relationships/notesSlide" Target="../notesSlides/notesSlide309.xml"/><Relationship Id="rId2" Type="http://schemas.openxmlformats.org/officeDocument/2006/relationships/slideLayout" Target="../slideLayouts/slideLayout16.xml"/><Relationship Id="rId1" Type="http://schemas.openxmlformats.org/officeDocument/2006/relationships/tags" Target="../tags/tag336.xml"/><Relationship Id="rId4" Type="http://schemas.openxmlformats.org/officeDocument/2006/relationships/image" Target="../media/image232.jpeg"/></Relationships>
</file>

<file path=ppt/slides/_rels/slide319.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37.xml"/><Relationship Id="rId1" Type="http://schemas.openxmlformats.org/officeDocument/2006/relationships/vmlDrawing" Target="../drawings/vmlDrawing251.vml"/><Relationship Id="rId6" Type="http://schemas.openxmlformats.org/officeDocument/2006/relationships/image" Target="../media/image233.emf"/><Relationship Id="rId5" Type="http://schemas.openxmlformats.org/officeDocument/2006/relationships/oleObject" Target="file:///C:\Users\u011861\Desktop\Jim\Data\Macroeconomic\Data\d%20Life%20Expectancy.xlsx!Life%20Expectancy%20&amp;%20Retirement" TargetMode="External"/><Relationship Id="rId4" Type="http://schemas.openxmlformats.org/officeDocument/2006/relationships/notesSlide" Target="../notesSlides/notesSlide310.xml"/></Relationships>
</file>

<file path=ppt/slides/_rels/slide32.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50.xml"/><Relationship Id="rId1" Type="http://schemas.openxmlformats.org/officeDocument/2006/relationships/vmlDrawing" Target="../drawings/vmlDrawing21.vml"/><Relationship Id="rId6" Type="http://schemas.openxmlformats.org/officeDocument/2006/relationships/image" Target="../media/image23.emf"/><Relationship Id="rId5" Type="http://schemas.openxmlformats.org/officeDocument/2006/relationships/oleObject" Target="file:///C:\Users\u011861\Desktop\Jim\Data\Regional\State\Data\dClaims.xlsx!Diffusion%20(falling)" TargetMode="External"/><Relationship Id="rId4" Type="http://schemas.openxmlformats.org/officeDocument/2006/relationships/notesSlide" Target="../notesSlides/notesSlide31.xml"/></Relationships>
</file>

<file path=ppt/slides/_rels/slide320.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ags" Target="../tags/tag338.xml"/></Relationships>
</file>

<file path=ppt/slides/_rels/slide321.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39.xml"/><Relationship Id="rId1" Type="http://schemas.openxmlformats.org/officeDocument/2006/relationships/vmlDrawing" Target="../drawings/vmlDrawing252.vml"/><Relationship Id="rId6" Type="http://schemas.openxmlformats.org/officeDocument/2006/relationships/image" Target="../media/image234.emf"/><Relationship Id="rId5" Type="http://schemas.openxmlformats.org/officeDocument/2006/relationships/oleObject" Target="file:///C:\Users\u011861\Desktop\Jim\Data\Macroeconomic\Data\BY%20INDUSTRY%20SECTORS\FINANCIAL\COMMODITIES\ENERGY\MONTHLY%20OIL%20MARKET%20REPORT\FRBNY%20Oil%20Price%20Dynamics\Copy%20of%20OIL_oil-price-dynamics_data.xls!D%20&amp;%20S%20(2)" TargetMode="External"/><Relationship Id="rId4" Type="http://schemas.openxmlformats.org/officeDocument/2006/relationships/notesSlide" Target="../notesSlides/notesSlide311.xml"/></Relationships>
</file>

<file path=ppt/slides/_rels/slide322.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40.xml"/><Relationship Id="rId1" Type="http://schemas.openxmlformats.org/officeDocument/2006/relationships/vmlDrawing" Target="../drawings/vmlDrawing253.vml"/><Relationship Id="rId6" Type="http://schemas.openxmlformats.org/officeDocument/2006/relationships/image" Target="../media/image235.emf"/><Relationship Id="rId5" Type="http://schemas.openxmlformats.org/officeDocument/2006/relationships/oleObject" Target="file:///C:\Users\u011861\Desktop\Jim\Data\Macroeconomic\Data\BY%20INDUSTRY%20SECTORS\FINANCIAL\COMMODITIES\ENERGY\MONTHLY%20OIL%20MARKET%20REPORT\FRBNY%20Oil%20Price%20Dynamics\Copy%20of%20OIL_oil-price-dynamics_data.xls!D%20&amp;%20S" TargetMode="External"/><Relationship Id="rId4" Type="http://schemas.openxmlformats.org/officeDocument/2006/relationships/notesSlide" Target="../notesSlides/notesSlide312.xml"/></Relationships>
</file>

<file path=ppt/slides/_rels/slide323.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41.xml"/><Relationship Id="rId1" Type="http://schemas.openxmlformats.org/officeDocument/2006/relationships/vmlDrawing" Target="../drawings/vmlDrawing254.vml"/><Relationship Id="rId6" Type="http://schemas.openxmlformats.org/officeDocument/2006/relationships/image" Target="../media/image236.emf"/><Relationship Id="rId5" Type="http://schemas.openxmlformats.org/officeDocument/2006/relationships/oleObject" Target="file:///C:\Users\u011861\Desktop\Jim\Data\Macroeconomic\Data\BY%20INDUSTRY%20SECTORS\COMMODITIES\ENERGY\d%20Oil%20Exploration%20and%20Production.xlsx!Price%20and%20RC" TargetMode="External"/><Relationship Id="rId4" Type="http://schemas.openxmlformats.org/officeDocument/2006/relationships/notesSlide" Target="../notesSlides/notesSlide313.xml"/></Relationships>
</file>

<file path=ppt/slides/_rels/slide324.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42.xml"/><Relationship Id="rId1" Type="http://schemas.openxmlformats.org/officeDocument/2006/relationships/vmlDrawing" Target="../drawings/vmlDrawing255.vml"/><Relationship Id="rId6" Type="http://schemas.openxmlformats.org/officeDocument/2006/relationships/image" Target="../media/image237.emf"/><Relationship Id="rId5" Type="http://schemas.openxmlformats.org/officeDocument/2006/relationships/oleObject" Target="file:///C:\Users\u011861\Desktop\Jim\Data\Macroeconomic\Data\BY%20INDUSTRY%20SECTORS\COMMODITIES\ENERGY\d%20Oil%20Exploration%20and%20Production.xlsx!WTI%20&amp;%20Production" TargetMode="External"/><Relationship Id="rId4" Type="http://schemas.openxmlformats.org/officeDocument/2006/relationships/notesSlide" Target="../notesSlides/notesSlide314.xml"/></Relationships>
</file>

<file path=ppt/slides/_rels/slide325.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43.xml"/><Relationship Id="rId1" Type="http://schemas.openxmlformats.org/officeDocument/2006/relationships/vmlDrawing" Target="../drawings/vmlDrawing256.vml"/><Relationship Id="rId6" Type="http://schemas.openxmlformats.org/officeDocument/2006/relationships/image" Target="../media/image238.emf"/><Relationship Id="rId5" Type="http://schemas.openxmlformats.org/officeDocument/2006/relationships/oleObject" Target="file:///C:\Users\u011861\Desktop\Jim\Data\Macroeconomic\Data\d%20Q%20Int.CIA.xlsx!Oil%20&amp;%20GDP" TargetMode="External"/><Relationship Id="rId4" Type="http://schemas.openxmlformats.org/officeDocument/2006/relationships/notesSlide" Target="../notesSlides/notesSlide315.xml"/></Relationships>
</file>

<file path=ppt/slides/_rels/slide326.xml.rels><?xml version="1.0" encoding="UTF-8" standalone="yes"?>
<Relationships xmlns="http://schemas.openxmlformats.org/package/2006/relationships"><Relationship Id="rId3" Type="http://schemas.openxmlformats.org/officeDocument/2006/relationships/notesSlide" Target="../notesSlides/notesSlide316.xml"/><Relationship Id="rId2" Type="http://schemas.openxmlformats.org/officeDocument/2006/relationships/slideLayout" Target="../slideLayouts/slideLayout16.xml"/><Relationship Id="rId1" Type="http://schemas.openxmlformats.org/officeDocument/2006/relationships/tags" Target="../tags/tag344.xml"/><Relationship Id="rId4" Type="http://schemas.openxmlformats.org/officeDocument/2006/relationships/image" Target="../media/image239.png"/></Relationships>
</file>

<file path=ppt/slides/_rels/slide327.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45.xml"/><Relationship Id="rId1" Type="http://schemas.openxmlformats.org/officeDocument/2006/relationships/vmlDrawing" Target="../drawings/vmlDrawing257.vml"/><Relationship Id="rId6" Type="http://schemas.openxmlformats.org/officeDocument/2006/relationships/image" Target="../media/image240.emf"/><Relationship Id="rId5" Type="http://schemas.openxmlformats.org/officeDocument/2006/relationships/oleObject" Target="file:///C:\Users\U011861\Desktop\Jim\4.%20My%20Data\Macroeconomic\Charts\04@Financial@Fixed%20Income@Corp%20Rates%20and%20Spreads.xlsx!HY%20(1960)" TargetMode="External"/><Relationship Id="rId4" Type="http://schemas.openxmlformats.org/officeDocument/2006/relationships/notesSlide" Target="../notesSlides/notesSlide317.xml"/></Relationships>
</file>

<file path=ppt/slides/_rels/slide328.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46.xml"/><Relationship Id="rId1" Type="http://schemas.openxmlformats.org/officeDocument/2006/relationships/vmlDrawing" Target="../drawings/vmlDrawing258.vml"/><Relationship Id="rId6" Type="http://schemas.openxmlformats.org/officeDocument/2006/relationships/image" Target="../media/image241.emf"/><Relationship Id="rId5" Type="http://schemas.openxmlformats.org/officeDocument/2006/relationships/oleObject" Target="file:///C:\Users\U011861\Desktop\Jim\4.%20My%20Data\Macroeconomic\Charts\04@Financial@Fixed%20Income@Corp%20Rates%20and%20Spreads.xlsx!HY%20(3)" TargetMode="External"/><Relationship Id="rId4" Type="http://schemas.openxmlformats.org/officeDocument/2006/relationships/notesSlide" Target="../notesSlides/notesSlide318.xml"/></Relationships>
</file>

<file path=ppt/slides/_rels/slide329.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47.xml"/><Relationship Id="rId1" Type="http://schemas.openxmlformats.org/officeDocument/2006/relationships/vmlDrawing" Target="../drawings/vmlDrawing259.vml"/><Relationship Id="rId6" Type="http://schemas.openxmlformats.org/officeDocument/2006/relationships/image" Target="../media/image242.emf"/><Relationship Id="rId5" Type="http://schemas.openxmlformats.org/officeDocument/2006/relationships/oleObject" Target="file:///C:\Users\U011861\Desktop\Jim\4.%20My%20Data\Macroeconomic\Charts\05@Output@PMs.xlsx!GDP%20and%20ISMs" TargetMode="External"/><Relationship Id="rId4" Type="http://schemas.openxmlformats.org/officeDocument/2006/relationships/notesSlide" Target="../notesSlides/notesSlide319.xml"/></Relationships>
</file>

<file path=ppt/slides/_rels/slide33.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51.xml"/><Relationship Id="rId1" Type="http://schemas.openxmlformats.org/officeDocument/2006/relationships/vmlDrawing" Target="../drawings/vmlDrawing22.vml"/><Relationship Id="rId6" Type="http://schemas.openxmlformats.org/officeDocument/2006/relationships/image" Target="../media/image24.emf"/><Relationship Id="rId5" Type="http://schemas.openxmlformats.org/officeDocument/2006/relationships/oleObject" Target="file:///C:\Users\u011861\Desktop\Jim\Data\Macroeconomic\Data\EMPLOYMENT\THE%20STATE%20OF%20THE%20JOB%20MARKET\Claims.xlsx!Claims%20and%20Claimants%20(2016)" TargetMode="External"/><Relationship Id="rId4" Type="http://schemas.openxmlformats.org/officeDocument/2006/relationships/notesSlide" Target="../notesSlides/notesSlide32.xml"/></Relationships>
</file>

<file path=ppt/slides/_rels/slide330.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48.xml"/><Relationship Id="rId1" Type="http://schemas.openxmlformats.org/officeDocument/2006/relationships/vmlDrawing" Target="../drawings/vmlDrawing260.vml"/><Relationship Id="rId6" Type="http://schemas.openxmlformats.org/officeDocument/2006/relationships/image" Target="../media/image243.emf"/><Relationship Id="rId5" Type="http://schemas.openxmlformats.org/officeDocument/2006/relationships/oleObject" Target="file:///C:\Users\u011861\Desktop\Jim\Data\Macroeconomic\Data\BY%20INDUSTRY%20SECTORS\FINANCIAL\COMMODITIES\ENERGY\d%20Oil%20Exploration%20and%20Production.xlsx!Rail%20Car%20Loads" TargetMode="External"/><Relationship Id="rId4" Type="http://schemas.openxmlformats.org/officeDocument/2006/relationships/notesSlide" Target="../notesSlides/notesSlide320.xml"/></Relationships>
</file>

<file path=ppt/slides/_rels/slide331.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49.xml"/><Relationship Id="rId1" Type="http://schemas.openxmlformats.org/officeDocument/2006/relationships/vmlDrawing" Target="../drawings/vmlDrawing261.vml"/><Relationship Id="rId6" Type="http://schemas.openxmlformats.org/officeDocument/2006/relationships/image" Target="../media/image244.emf"/><Relationship Id="rId5" Type="http://schemas.openxmlformats.org/officeDocument/2006/relationships/oleObject" Target="file:///C:\Users\U011861\Desktop\Jim\4.%20My%20Data\Macroeconomic\Charts\04@Financial@Equity.xlsx!DOW%20Theory,%20Transports" TargetMode="External"/><Relationship Id="rId4" Type="http://schemas.openxmlformats.org/officeDocument/2006/relationships/notesSlide" Target="../notesSlides/notesSlide321.xml"/></Relationships>
</file>

<file path=ppt/slides/_rels/slide332.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50.xml"/><Relationship Id="rId1" Type="http://schemas.openxmlformats.org/officeDocument/2006/relationships/vmlDrawing" Target="../drawings/vmlDrawing262.vml"/><Relationship Id="rId6" Type="http://schemas.openxmlformats.org/officeDocument/2006/relationships/image" Target="../media/image245.emf"/><Relationship Id="rId5" Type="http://schemas.openxmlformats.org/officeDocument/2006/relationships/oleObject" Target="file:///C:\Users\U011861\Desktop\Jim\4.%20My%20Data\Macroeconomic\Data\BY%20INDUSTRY%20SECTORS\TRANSPORTATION%20SERVICES\d%20Transportation%20Services.xlsx!vs%20Goods%20GDP" TargetMode="External"/><Relationship Id="rId4" Type="http://schemas.openxmlformats.org/officeDocument/2006/relationships/notesSlide" Target="../notesSlides/notesSlide322.xml"/></Relationships>
</file>

<file path=ppt/slides/_rels/slide333.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51.xml"/><Relationship Id="rId1" Type="http://schemas.openxmlformats.org/officeDocument/2006/relationships/vmlDrawing" Target="../drawings/vmlDrawing263.vml"/><Relationship Id="rId6" Type="http://schemas.openxmlformats.org/officeDocument/2006/relationships/image" Target="../media/image246.emf"/><Relationship Id="rId5" Type="http://schemas.openxmlformats.org/officeDocument/2006/relationships/oleObject" Target="file:///C:\Users\U011861\Desktop\Jim\4.%20My%20Data\Macroeconomic\Charts\07@GDP@Cap%20X.xlsx!BFI" TargetMode="External"/><Relationship Id="rId4" Type="http://schemas.openxmlformats.org/officeDocument/2006/relationships/notesSlide" Target="../notesSlides/notesSlide323.xml"/></Relationships>
</file>

<file path=ppt/slides/_rels/slide334.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52.xml"/><Relationship Id="rId1" Type="http://schemas.openxmlformats.org/officeDocument/2006/relationships/vmlDrawing" Target="../drawings/vmlDrawing264.vml"/><Relationship Id="rId6" Type="http://schemas.openxmlformats.org/officeDocument/2006/relationships/image" Target="../media/image247.emf"/><Relationship Id="rId5" Type="http://schemas.openxmlformats.org/officeDocument/2006/relationships/oleObject" Target="file:///C:\Users\U011861\Desktop\Jim\4.%20My%20Data\Macroeconomic\Charts\07@GDP@Cap%20X.xlsx!BFI%20Components%20(2006)" TargetMode="External"/><Relationship Id="rId4" Type="http://schemas.openxmlformats.org/officeDocument/2006/relationships/notesSlide" Target="../notesSlides/notesSlide324.xml"/></Relationships>
</file>

<file path=ppt/slides/_rels/slide335.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53.xml"/><Relationship Id="rId1" Type="http://schemas.openxmlformats.org/officeDocument/2006/relationships/vmlDrawing" Target="../drawings/vmlDrawing265.vml"/><Relationship Id="rId6" Type="http://schemas.openxmlformats.org/officeDocument/2006/relationships/image" Target="../media/image248.emf"/><Relationship Id="rId5" Type="http://schemas.openxmlformats.org/officeDocument/2006/relationships/oleObject" Target="file:///C:\Users\U011861\Desktop\Jim\4.%20My%20Data\Macroeconomic\Charts\07@GDP@Cap%20X.xlsx!Cap%20Goods%20(Ord%20&amp;%20Shp)" TargetMode="External"/><Relationship Id="rId4" Type="http://schemas.openxmlformats.org/officeDocument/2006/relationships/notesSlide" Target="../notesSlides/notesSlide325.xml"/></Relationships>
</file>

<file path=ppt/slides/_rels/slide336.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54.xml"/><Relationship Id="rId1" Type="http://schemas.openxmlformats.org/officeDocument/2006/relationships/vmlDrawing" Target="../drawings/vmlDrawing266.vml"/><Relationship Id="rId6" Type="http://schemas.openxmlformats.org/officeDocument/2006/relationships/image" Target="../media/image249.emf"/><Relationship Id="rId5" Type="http://schemas.openxmlformats.org/officeDocument/2006/relationships/oleObject" Target="file:///C:\Users\U011861\Desktop\Jim\4.%20My%20Data\Macroeconomic\Charts\07@GDP@Cap%20X.xlsx!Cap%20Goods%20(UFOs,%20months'%20suppl)" TargetMode="External"/><Relationship Id="rId4" Type="http://schemas.openxmlformats.org/officeDocument/2006/relationships/notesSlide" Target="../notesSlides/notesSlide326.xml"/></Relationships>
</file>

<file path=ppt/slides/_rels/slide337.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55.xml"/><Relationship Id="rId1" Type="http://schemas.openxmlformats.org/officeDocument/2006/relationships/vmlDrawing" Target="../drawings/vmlDrawing267.vml"/><Relationship Id="rId6" Type="http://schemas.openxmlformats.org/officeDocument/2006/relationships/image" Target="../media/image250.emf"/><Relationship Id="rId5" Type="http://schemas.openxmlformats.org/officeDocument/2006/relationships/oleObject" Target="file:///C:\Users\U011861\Desktop\Jim\4.%20My%20Data\Macroeconomic\Charts\07@GDP@Cap%20X.xlsx!Cap%20Goods%20(UFOs)" TargetMode="External"/><Relationship Id="rId4" Type="http://schemas.openxmlformats.org/officeDocument/2006/relationships/notesSlide" Target="../notesSlides/notesSlide327.xml"/></Relationships>
</file>

<file path=ppt/slides/_rels/slide338.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56.xml"/><Relationship Id="rId1" Type="http://schemas.openxmlformats.org/officeDocument/2006/relationships/vmlDrawing" Target="../drawings/vmlDrawing268.vml"/><Relationship Id="rId6" Type="http://schemas.openxmlformats.org/officeDocument/2006/relationships/image" Target="../media/image251.emf"/><Relationship Id="rId5" Type="http://schemas.openxmlformats.org/officeDocument/2006/relationships/oleObject" Target="file:///C:\Users\U011861\Desktop\Jim\4.%20My%20Data\Macroeconomic\Data\d%20Oil%20Supply%20and%20Demand.xlsx!Chart1" TargetMode="External"/><Relationship Id="rId4" Type="http://schemas.openxmlformats.org/officeDocument/2006/relationships/notesSlide" Target="../notesSlides/notesSlide328.xml"/></Relationships>
</file>

<file path=ppt/slides/_rels/slide339.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57.xml"/><Relationship Id="rId1" Type="http://schemas.openxmlformats.org/officeDocument/2006/relationships/vmlDrawing" Target="../drawings/vmlDrawing269.vml"/><Relationship Id="rId6" Type="http://schemas.openxmlformats.org/officeDocument/2006/relationships/image" Target="../media/image252.emf"/><Relationship Id="rId5" Type="http://schemas.openxmlformats.org/officeDocument/2006/relationships/oleObject" Target="file:///C:\Users\U011861\Desktop\Jim\4.%20My%20Data\Macroeconomic\Data\Big%20Mac.xlsx!Saving%20Rate%20(M)" TargetMode="External"/><Relationship Id="rId4" Type="http://schemas.openxmlformats.org/officeDocument/2006/relationships/notesSlide" Target="../notesSlides/notesSlide329.xml"/></Relationships>
</file>

<file path=ppt/slides/_rels/slide34.xml.rels><?xml version="1.0" encoding="UTF-8" standalone="yes"?>
<Relationships xmlns="http://schemas.openxmlformats.org/package/2006/relationships"><Relationship Id="rId3" Type="http://schemas.openxmlformats.org/officeDocument/2006/relationships/notesSlide" Target="../notesSlides/notesSlide33.xml"/><Relationship Id="rId2" Type="http://schemas.openxmlformats.org/officeDocument/2006/relationships/slideLayout" Target="../slideLayouts/slideLayout16.xml"/><Relationship Id="rId1" Type="http://schemas.openxmlformats.org/officeDocument/2006/relationships/tags" Target="../tags/tag52.xml"/></Relationships>
</file>

<file path=ppt/slides/_rels/slide340.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58.xml"/><Relationship Id="rId1" Type="http://schemas.openxmlformats.org/officeDocument/2006/relationships/vmlDrawing" Target="../drawings/vmlDrawing270.vml"/><Relationship Id="rId6" Type="http://schemas.openxmlformats.org/officeDocument/2006/relationships/image" Target="../media/image253.emf"/><Relationship Id="rId5" Type="http://schemas.openxmlformats.org/officeDocument/2006/relationships/oleObject" Target="file:///C:\Users\U011861\Desktop\Jim\4.%20My%20Data\Macroeconomic\Data\Big%20Mac.xlsx!Saving%20(M)%20(2013)" TargetMode="External"/><Relationship Id="rId4" Type="http://schemas.openxmlformats.org/officeDocument/2006/relationships/notesSlide" Target="../notesSlides/notesSlide330.xml"/></Relationships>
</file>

<file path=ppt/slides/_rels/slide341.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59.xml"/><Relationship Id="rId1" Type="http://schemas.openxmlformats.org/officeDocument/2006/relationships/vmlDrawing" Target="../drawings/vmlDrawing271.vml"/><Relationship Id="rId6" Type="http://schemas.openxmlformats.org/officeDocument/2006/relationships/image" Target="../media/image254.emf"/><Relationship Id="rId5" Type="http://schemas.openxmlformats.org/officeDocument/2006/relationships/oleObject" Target="file:///C:\Users\U011861\Desktop\Jim\4.%20My%20Data\Macroeconomic\Data\BY%20INDUSTRY%20SECTORS\TRANSPORTATION%20SERVICES\d%20Coal%20and%20Petroleum%20Railcar%20Loads.xlsx!Coal" TargetMode="External"/><Relationship Id="rId4" Type="http://schemas.openxmlformats.org/officeDocument/2006/relationships/notesSlide" Target="../notesSlides/notesSlide331.xml"/></Relationships>
</file>

<file path=ppt/slides/_rels/slide342.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60.xml"/><Relationship Id="rId1" Type="http://schemas.openxmlformats.org/officeDocument/2006/relationships/vmlDrawing" Target="../drawings/vmlDrawing272.vml"/><Relationship Id="rId6" Type="http://schemas.openxmlformats.org/officeDocument/2006/relationships/image" Target="../media/image255.emf"/><Relationship Id="rId5" Type="http://schemas.openxmlformats.org/officeDocument/2006/relationships/oleObject" Target="file:///C:\Users\U011861\Desktop\Jim\4.%20My%20Data\Macroeconomic\Data\BY%20INDUSTRY%20SECTORS\COMMODITIES\ENERGY\Book1.xlsx!Chart2" TargetMode="External"/><Relationship Id="rId4" Type="http://schemas.openxmlformats.org/officeDocument/2006/relationships/notesSlide" Target="../notesSlides/notesSlide332.xml"/></Relationships>
</file>

<file path=ppt/slides/_rels/slide343.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361.xml"/><Relationship Id="rId1" Type="http://schemas.openxmlformats.org/officeDocument/2006/relationships/vmlDrawing" Target="../drawings/vmlDrawing273.vml"/><Relationship Id="rId6" Type="http://schemas.openxmlformats.org/officeDocument/2006/relationships/image" Target="../media/image256.emf"/><Relationship Id="rId5" Type="http://schemas.openxmlformats.org/officeDocument/2006/relationships/oleObject" Target="file:///C:\Users\U011861\Desktop\Jim\4.%20My%20Data\Macroeconomic\Data\d%20Commodities.xlsx!Chart1" TargetMode="External"/><Relationship Id="rId4" Type="http://schemas.openxmlformats.org/officeDocument/2006/relationships/notesSlide" Target="../notesSlides/notesSlide333.xml"/></Relationships>
</file>

<file path=ppt/slides/_rels/slide344.xml.rels><?xml version="1.0" encoding="UTF-8" standalone="yes"?>
<Relationships xmlns="http://schemas.openxmlformats.org/package/2006/relationships"><Relationship Id="rId3" Type="http://schemas.openxmlformats.org/officeDocument/2006/relationships/notesSlide" Target="../notesSlides/notesSlide334.xml"/><Relationship Id="rId2" Type="http://schemas.openxmlformats.org/officeDocument/2006/relationships/slideLayout" Target="../slideLayouts/slideLayout16.xml"/><Relationship Id="rId1" Type="http://schemas.openxmlformats.org/officeDocument/2006/relationships/tags" Target="../tags/tag362.xml"/></Relationships>
</file>

<file path=ppt/slides/_rels/slide35.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53.xml"/><Relationship Id="rId1" Type="http://schemas.openxmlformats.org/officeDocument/2006/relationships/vmlDrawing" Target="../drawings/vmlDrawing23.vml"/><Relationship Id="rId6" Type="http://schemas.openxmlformats.org/officeDocument/2006/relationships/image" Target="../media/image25.emf"/><Relationship Id="rId5" Type="http://schemas.openxmlformats.org/officeDocument/2006/relationships/oleObject" Target="file:///C:\Users\u011861\Desktop\Jim\Reports\x%20Weekly%20Insights%20on%20Markets%20&amp;%20the%20Economy%20and%20Global%20&amp;%20National%20Economic%20Outlook\2019\101319%20Trade%20Flows\Trade.xlsx!Goods%20and%20Services" TargetMode="External"/><Relationship Id="rId4" Type="http://schemas.openxmlformats.org/officeDocument/2006/relationships/notesSlide" Target="../notesSlides/notesSlide34.xml"/></Relationships>
</file>

<file path=ppt/slides/_rels/slide36.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54.xml"/><Relationship Id="rId1" Type="http://schemas.openxmlformats.org/officeDocument/2006/relationships/vmlDrawing" Target="../drawings/vmlDrawing24.vml"/><Relationship Id="rId6" Type="http://schemas.openxmlformats.org/officeDocument/2006/relationships/image" Target="../media/image26.emf"/><Relationship Id="rId5" Type="http://schemas.openxmlformats.org/officeDocument/2006/relationships/oleObject" Target="file:///C:\Users\u011861\Desktop\Jim\Reports\x%20Weekly%20Insights%20on%20Markets%20&amp;%20the%20Economy%20and%20Global%20&amp;%20National%20Economic%20Outlook\2019\101319%20Trade%20Flows\Trade.xlsx!Aircraft" TargetMode="External"/><Relationship Id="rId4" Type="http://schemas.openxmlformats.org/officeDocument/2006/relationships/notesSlide" Target="../notesSlides/notesSlide35.xml"/></Relationships>
</file>

<file path=ppt/slides/_rels/slide37.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55.xml"/><Relationship Id="rId1" Type="http://schemas.openxmlformats.org/officeDocument/2006/relationships/vmlDrawing" Target="../drawings/vmlDrawing25.vml"/><Relationship Id="rId6" Type="http://schemas.openxmlformats.org/officeDocument/2006/relationships/image" Target="../media/image27.emf"/><Relationship Id="rId5" Type="http://schemas.openxmlformats.org/officeDocument/2006/relationships/oleObject" Target="file:///C:\Users\u011861\Desktop\Jim\Reports\x%20Weekly%20Insights%20on%20Markets%20&amp;%20the%20Economy%20and%20Global%20&amp;%20National%20Economic%20Outlook\2019\101319%20Trade%20Flows\Trade.xlsx!X%20Aircraft" TargetMode="External"/><Relationship Id="rId4" Type="http://schemas.openxmlformats.org/officeDocument/2006/relationships/notesSlide" Target="../notesSlides/notesSlide36.xml"/></Relationships>
</file>

<file path=ppt/slides/_rels/slide38.xml.rels><?xml version="1.0" encoding="UTF-8" standalone="yes"?>
<Relationships xmlns="http://schemas.openxmlformats.org/package/2006/relationships"><Relationship Id="rId3" Type="http://schemas.openxmlformats.org/officeDocument/2006/relationships/notesSlide" Target="../notesSlides/notesSlide37.xml"/><Relationship Id="rId2" Type="http://schemas.openxmlformats.org/officeDocument/2006/relationships/slideLayout" Target="../slideLayouts/slideLayout16.xml"/><Relationship Id="rId1" Type="http://schemas.openxmlformats.org/officeDocument/2006/relationships/tags" Target="../tags/tag56.xml"/></Relationships>
</file>

<file path=ppt/slides/_rels/slide39.xml.rels><?xml version="1.0" encoding="UTF-8" standalone="yes"?>
<Relationships xmlns="http://schemas.openxmlformats.org/package/2006/relationships"><Relationship Id="rId3" Type="http://schemas.openxmlformats.org/officeDocument/2006/relationships/notesSlide" Target="../notesSlides/notesSlide38.xml"/><Relationship Id="rId2" Type="http://schemas.openxmlformats.org/officeDocument/2006/relationships/slideLayout" Target="../slideLayouts/slideLayout16.xml"/><Relationship Id="rId1" Type="http://schemas.openxmlformats.org/officeDocument/2006/relationships/tags" Target="../tags/tag57.xml"/></Relationships>
</file>

<file path=ppt/slides/_rels/slide4.xml.rels><?xml version="1.0" encoding="UTF-8" standalone="yes"?>
<Relationships xmlns="http://schemas.openxmlformats.org/package/2006/relationships"><Relationship Id="rId3" Type="http://schemas.openxmlformats.org/officeDocument/2006/relationships/notesSlide" Target="../notesSlides/notesSlide3.xml"/><Relationship Id="rId2" Type="http://schemas.openxmlformats.org/officeDocument/2006/relationships/slideLayout" Target="../slideLayouts/slideLayout16.xml"/><Relationship Id="rId1" Type="http://schemas.openxmlformats.org/officeDocument/2006/relationships/tags" Target="../tags/tag22.xml"/></Relationships>
</file>

<file path=ppt/slides/_rels/slide40.xml.rels><?xml version="1.0" encoding="UTF-8" standalone="yes"?>
<Relationships xmlns="http://schemas.openxmlformats.org/package/2006/relationships"><Relationship Id="rId3" Type="http://schemas.openxmlformats.org/officeDocument/2006/relationships/notesSlide" Target="../notesSlides/notesSlide39.xml"/><Relationship Id="rId2" Type="http://schemas.openxmlformats.org/officeDocument/2006/relationships/slideLayout" Target="../slideLayouts/slideLayout16.xml"/><Relationship Id="rId1" Type="http://schemas.openxmlformats.org/officeDocument/2006/relationships/tags" Target="../tags/tag58.xml"/></Relationships>
</file>

<file path=ppt/slides/_rels/slide41.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59.xml"/><Relationship Id="rId1" Type="http://schemas.openxmlformats.org/officeDocument/2006/relationships/vmlDrawing" Target="../drawings/vmlDrawing26.vml"/><Relationship Id="rId6" Type="http://schemas.openxmlformats.org/officeDocument/2006/relationships/image" Target="../media/image28.emf"/><Relationship Id="rId5" Type="http://schemas.openxmlformats.org/officeDocument/2006/relationships/oleObject" Target="file:///C:\Users\u011861\Desktop\Jim\Data\Macroeconomic\Charts\08@GDI@Profits%20Shares.xlsx!S&amp;P%20and%20GDP%20(2008)" TargetMode="External"/><Relationship Id="rId4" Type="http://schemas.openxmlformats.org/officeDocument/2006/relationships/notesSlide" Target="../notesSlides/notesSlide40.xml"/></Relationships>
</file>

<file path=ppt/slides/_rels/slide42.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60.xml"/><Relationship Id="rId1" Type="http://schemas.openxmlformats.org/officeDocument/2006/relationships/vmlDrawing" Target="../drawings/vmlDrawing27.vml"/><Relationship Id="rId6" Type="http://schemas.openxmlformats.org/officeDocument/2006/relationships/image" Target="../media/image29.emf"/><Relationship Id="rId5" Type="http://schemas.openxmlformats.org/officeDocument/2006/relationships/oleObject" Target="file:///C:\Users\u011861\Desktop\Jim\Data\Macroeconomic\Charts\08@GDI@Profits%20Shares.xlsx!NFin%20and%20Fin" TargetMode="External"/><Relationship Id="rId4" Type="http://schemas.openxmlformats.org/officeDocument/2006/relationships/notesSlide" Target="../notesSlides/notesSlide41.xml"/></Relationships>
</file>

<file path=ppt/slides/_rels/slide43.xml.rels><?xml version="1.0" encoding="UTF-8" standalone="yes"?>
<Relationships xmlns="http://schemas.openxmlformats.org/package/2006/relationships"><Relationship Id="rId3" Type="http://schemas.openxmlformats.org/officeDocument/2006/relationships/notesSlide" Target="../notesSlides/notesSlide42.xml"/><Relationship Id="rId2" Type="http://schemas.openxmlformats.org/officeDocument/2006/relationships/slideLayout" Target="../slideLayouts/slideLayout16.xml"/><Relationship Id="rId1" Type="http://schemas.openxmlformats.org/officeDocument/2006/relationships/tags" Target="../tags/tag61.xml"/></Relationships>
</file>

<file path=ppt/slides/_rels/slide44.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62.xml"/><Relationship Id="rId1" Type="http://schemas.openxmlformats.org/officeDocument/2006/relationships/vmlDrawing" Target="../drawings/vmlDrawing28.vml"/><Relationship Id="rId6" Type="http://schemas.openxmlformats.org/officeDocument/2006/relationships/image" Target="../media/image30.emf"/><Relationship Id="rId5" Type="http://schemas.openxmlformats.org/officeDocument/2006/relationships/oleObject" Target="file:///C:\Users\u011861\Desktop\Jim\Data\Macroeconomic\Data\BY%20INDUSTRY%20SECTORS\BY%20FINAL%20DEMAND%20SECTORS\NATIONAL%20OUTPUT\Global%20Estimates\d%20Q%20Int.WB.xlsx!Global%20Map%20(2017)" TargetMode="External"/><Relationship Id="rId4" Type="http://schemas.openxmlformats.org/officeDocument/2006/relationships/notesSlide" Target="../notesSlides/notesSlide43.xml"/></Relationships>
</file>

<file path=ppt/slides/_rels/slide45.xml.rels><?xml version="1.0" encoding="UTF-8" standalone="yes"?>
<Relationships xmlns="http://schemas.openxmlformats.org/package/2006/relationships"><Relationship Id="rId3" Type="http://schemas.openxmlformats.org/officeDocument/2006/relationships/notesSlide" Target="../notesSlides/notesSlide44.xml"/><Relationship Id="rId2" Type="http://schemas.openxmlformats.org/officeDocument/2006/relationships/slideLayout" Target="../slideLayouts/slideLayout16.xml"/><Relationship Id="rId1" Type="http://schemas.openxmlformats.org/officeDocument/2006/relationships/tags" Target="../tags/tag63.xml"/></Relationships>
</file>

<file path=ppt/slides/_rels/slide46.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64.xml"/><Relationship Id="rId1" Type="http://schemas.openxmlformats.org/officeDocument/2006/relationships/vmlDrawing" Target="../drawings/vmlDrawing29.vml"/><Relationship Id="rId6" Type="http://schemas.openxmlformats.org/officeDocument/2006/relationships/image" Target="../media/image31.emf"/><Relationship Id="rId5" Type="http://schemas.openxmlformats.org/officeDocument/2006/relationships/oleObject" Target="file:///C:\Users\u011861\Desktop\Jim\Data\Macroeconomic\Data\EMPLOYMENT\THE%20STATE%20OF%20THE%20JOB%20MARKET\The%20Job%20Market%20In%20XXXX.xlsx!History%20of%20Cycles" TargetMode="External"/><Relationship Id="rId4" Type="http://schemas.openxmlformats.org/officeDocument/2006/relationships/notesSlide" Target="../notesSlides/notesSlide45.xml"/></Relationships>
</file>

<file path=ppt/slides/_rels/slide47.xml.rels><?xml version="1.0" encoding="UTF-8" standalone="yes"?>
<Relationships xmlns="http://schemas.openxmlformats.org/package/2006/relationships"><Relationship Id="rId3" Type="http://schemas.openxmlformats.org/officeDocument/2006/relationships/notesSlide" Target="../notesSlides/notesSlide46.xml"/><Relationship Id="rId2" Type="http://schemas.openxmlformats.org/officeDocument/2006/relationships/slideLayout" Target="../slideLayouts/slideLayout16.xml"/><Relationship Id="rId1" Type="http://schemas.openxmlformats.org/officeDocument/2006/relationships/tags" Target="../tags/tag65.xml"/></Relationships>
</file>

<file path=ppt/slides/_rels/slide48.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66.xml"/><Relationship Id="rId1" Type="http://schemas.openxmlformats.org/officeDocument/2006/relationships/vmlDrawing" Target="../drawings/vmlDrawing30.vml"/><Relationship Id="rId6" Type="http://schemas.openxmlformats.org/officeDocument/2006/relationships/image" Target="../media/image32.emf"/><Relationship Id="rId5" Type="http://schemas.openxmlformats.org/officeDocument/2006/relationships/oleObject" Target="file:///C:\Users\u011861\Desktop\Jim\Data\Macroeconomic\Charts\02@Fed%20Policy.xlsx!Yield%20curve" TargetMode="External"/><Relationship Id="rId4" Type="http://schemas.openxmlformats.org/officeDocument/2006/relationships/notesSlide" Target="../notesSlides/notesSlide47.xml"/></Relationships>
</file>

<file path=ppt/slides/_rels/slide49.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67.xml"/><Relationship Id="rId1" Type="http://schemas.openxmlformats.org/officeDocument/2006/relationships/vmlDrawing" Target="../drawings/vmlDrawing31.vml"/><Relationship Id="rId6" Type="http://schemas.openxmlformats.org/officeDocument/2006/relationships/image" Target="../media/image33.wmf"/><Relationship Id="rId5" Type="http://schemas.openxmlformats.org/officeDocument/2006/relationships/oleObject" Target="file:///C:\Users\u011861\Desktop\Jim\Data\Macroeconomic\Charts\02@Fed%20Policy.xlsx!Fed%20vs%20Inflation" TargetMode="External"/><Relationship Id="rId4" Type="http://schemas.openxmlformats.org/officeDocument/2006/relationships/notesSlide" Target="../notesSlides/notesSlide48.xml"/></Relationships>
</file>

<file path=ppt/slides/_rels/slide5.xml.rels><?xml version="1.0" encoding="UTF-8" standalone="yes"?>
<Relationships xmlns="http://schemas.openxmlformats.org/package/2006/relationships"><Relationship Id="rId3" Type="http://schemas.openxmlformats.org/officeDocument/2006/relationships/notesSlide" Target="../notesSlides/notesSlide4.xml"/><Relationship Id="rId2" Type="http://schemas.openxmlformats.org/officeDocument/2006/relationships/slideLayout" Target="../slideLayouts/slideLayout16.xml"/><Relationship Id="rId1" Type="http://schemas.openxmlformats.org/officeDocument/2006/relationships/tags" Target="../tags/tag23.xml"/></Relationships>
</file>

<file path=ppt/slides/_rels/slide50.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68.xml"/><Relationship Id="rId1" Type="http://schemas.openxmlformats.org/officeDocument/2006/relationships/vmlDrawing" Target="../drawings/vmlDrawing32.vml"/><Relationship Id="rId6" Type="http://schemas.openxmlformats.org/officeDocument/2006/relationships/image" Target="../media/image34.emf"/><Relationship Id="rId5" Type="http://schemas.openxmlformats.org/officeDocument/2006/relationships/oleObject" Target="file:///C:\Users\u011861\Desktop\Jim\Reports\x%20Weekly%20Insights%20on%20Markets%20&amp;%20the%20Economy%20and%20Global%20&amp;%20National%20Economic%20Outlook\2019\101319%20Trade%20Flows\2s%20and%2010s.xlsx!10-yr" TargetMode="External"/><Relationship Id="rId4" Type="http://schemas.openxmlformats.org/officeDocument/2006/relationships/notesSlide" Target="../notesSlides/notesSlide49.xml"/></Relationships>
</file>

<file path=ppt/slides/_rels/slide51.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69.xml"/><Relationship Id="rId1" Type="http://schemas.openxmlformats.org/officeDocument/2006/relationships/vmlDrawing" Target="../drawings/vmlDrawing33.vml"/><Relationship Id="rId6" Type="http://schemas.openxmlformats.org/officeDocument/2006/relationships/image" Target="../media/image35.emf"/><Relationship Id="rId5" Type="http://schemas.openxmlformats.org/officeDocument/2006/relationships/oleObject" Target="file:///C:\Users\u011861\Desktop\Jim\Data\Macroeconomic\Charts\04@Financial@Fixed%20Income@Nominal%20TBond%20Yields.xlsx!US%20Eur%20JGB%20(1)" TargetMode="External"/><Relationship Id="rId4" Type="http://schemas.openxmlformats.org/officeDocument/2006/relationships/notesSlide" Target="../notesSlides/notesSlide50.xml"/></Relationships>
</file>

<file path=ppt/slides/_rels/slide52.xml.rels><?xml version="1.0" encoding="UTF-8" standalone="yes"?>
<Relationships xmlns="http://schemas.openxmlformats.org/package/2006/relationships"><Relationship Id="rId3" Type="http://schemas.openxmlformats.org/officeDocument/2006/relationships/notesSlide" Target="../notesSlides/notesSlide51.xml"/><Relationship Id="rId2" Type="http://schemas.openxmlformats.org/officeDocument/2006/relationships/slideLayout" Target="../slideLayouts/slideLayout16.xml"/><Relationship Id="rId1" Type="http://schemas.openxmlformats.org/officeDocument/2006/relationships/tags" Target="../tags/tag70.xml"/></Relationships>
</file>

<file path=ppt/slides/_rels/slide53.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71.xml"/><Relationship Id="rId1" Type="http://schemas.openxmlformats.org/officeDocument/2006/relationships/vmlDrawing" Target="../drawings/vmlDrawing34.vml"/><Relationship Id="rId6" Type="http://schemas.openxmlformats.org/officeDocument/2006/relationships/image" Target="../media/image36.emf"/><Relationship Id="rId5" Type="http://schemas.openxmlformats.org/officeDocument/2006/relationships/oleObject" Target="file:///C:\Users\u011861\Desktop\Jim\Data\Macroeconomic\Data\INFLATION\FRBNY%20Underlying%20Inflation\Copy%20of%20UIG_UIG-measures_chart_data.xlsx!All" TargetMode="External"/><Relationship Id="rId4" Type="http://schemas.openxmlformats.org/officeDocument/2006/relationships/notesSlide" Target="../notesSlides/notesSlide52.xml"/></Relationships>
</file>

<file path=ppt/slides/_rels/slide54.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72.xml"/><Relationship Id="rId1" Type="http://schemas.openxmlformats.org/officeDocument/2006/relationships/vmlDrawing" Target="../drawings/vmlDrawing35.vml"/><Relationship Id="rId6" Type="http://schemas.openxmlformats.org/officeDocument/2006/relationships/image" Target="../media/image37.emf"/><Relationship Id="rId5" Type="http://schemas.openxmlformats.org/officeDocument/2006/relationships/oleObject" Target="file:///C:\Users\u011861\Desktop\Jim\Data\Macroeconomic\Charts\12@Inflation%20Expectations.xlsx!5%20&amp;%205x5" TargetMode="External"/><Relationship Id="rId4" Type="http://schemas.openxmlformats.org/officeDocument/2006/relationships/notesSlide" Target="../notesSlides/notesSlide53.xml"/></Relationships>
</file>

<file path=ppt/slides/_rels/slide55.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73.xml"/><Relationship Id="rId1" Type="http://schemas.openxmlformats.org/officeDocument/2006/relationships/vmlDrawing" Target="../drawings/vmlDrawing36.vml"/><Relationship Id="rId6" Type="http://schemas.openxmlformats.org/officeDocument/2006/relationships/image" Target="../media/image38.emf"/><Relationship Id="rId5" Type="http://schemas.openxmlformats.org/officeDocument/2006/relationships/oleObject" Target="file:///C:\Users\u011861\Desktop\Jim\Data\Macroeconomic\Charts\12@Inflation%20Expectations.xlsx!5x5yr%20nom%20and%20real%20(2)" TargetMode="External"/><Relationship Id="rId4" Type="http://schemas.openxmlformats.org/officeDocument/2006/relationships/notesSlide" Target="../notesSlides/notesSlide54.xml"/></Relationships>
</file>

<file path=ppt/slides/_rels/slide56.xml.rels><?xml version="1.0" encoding="UTF-8" standalone="yes"?>
<Relationships xmlns="http://schemas.openxmlformats.org/package/2006/relationships"><Relationship Id="rId3" Type="http://schemas.openxmlformats.org/officeDocument/2006/relationships/notesSlide" Target="../notesSlides/notesSlide55.xml"/><Relationship Id="rId2" Type="http://schemas.openxmlformats.org/officeDocument/2006/relationships/slideLayout" Target="../slideLayouts/slideLayout16.xml"/><Relationship Id="rId1" Type="http://schemas.openxmlformats.org/officeDocument/2006/relationships/tags" Target="../tags/tag74.xml"/></Relationships>
</file>

<file path=ppt/slides/_rels/slide57.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75.xml"/><Relationship Id="rId1" Type="http://schemas.openxmlformats.org/officeDocument/2006/relationships/vmlDrawing" Target="../drawings/vmlDrawing37.vml"/><Relationship Id="rId6" Type="http://schemas.openxmlformats.org/officeDocument/2006/relationships/image" Target="../media/image20.emf"/><Relationship Id="rId5" Type="http://schemas.openxmlformats.org/officeDocument/2006/relationships/oleObject" Target="file:///C:\Users\u011861\Desktop\Jim\Data\Macroeconomic\Data\EMPLOYMENT\d%20Unemployment.20th%20Century.xlsx!Chart1" TargetMode="External"/><Relationship Id="rId4" Type="http://schemas.openxmlformats.org/officeDocument/2006/relationships/notesSlide" Target="../notesSlides/notesSlide56.xml"/></Relationships>
</file>

<file path=ppt/slides/_rels/slide58.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76.xml"/><Relationship Id="rId1" Type="http://schemas.openxmlformats.org/officeDocument/2006/relationships/vmlDrawing" Target="../drawings/vmlDrawing38.vml"/><Relationship Id="rId6" Type="http://schemas.openxmlformats.org/officeDocument/2006/relationships/image" Target="../media/image21.emf"/><Relationship Id="rId5" Type="http://schemas.openxmlformats.org/officeDocument/2006/relationships/oleObject" Target="file:///C:\Users\u011861\Desktop\Jim\Data\Macroeconomic\Data\EMPLOYMENT\THE%20STATE%20OF%20THE%20JOB%20MARKET\JOBS%20DAY.3.xlsx!E,%20LF%20&amp;%20WP%20(k)%20(2)" TargetMode="External"/><Relationship Id="rId4" Type="http://schemas.openxmlformats.org/officeDocument/2006/relationships/notesSlide" Target="../notesSlides/notesSlide57.xml"/></Relationships>
</file>

<file path=ppt/slides/_rels/slide59.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77.xml"/><Relationship Id="rId1" Type="http://schemas.openxmlformats.org/officeDocument/2006/relationships/vmlDrawing" Target="../drawings/vmlDrawing39.vml"/><Relationship Id="rId6" Type="http://schemas.openxmlformats.org/officeDocument/2006/relationships/image" Target="../media/image19.emf"/><Relationship Id="rId5" Type="http://schemas.openxmlformats.org/officeDocument/2006/relationships/oleObject" Target="file:///C:\Users\u011861\Desktop\Jim\Reports\x%20Hot%20Topics\Source%20Material\International%20U.xlsx!Chart1" TargetMode="External"/><Relationship Id="rId4" Type="http://schemas.openxmlformats.org/officeDocument/2006/relationships/notesSlide" Target="../notesSlides/notesSlide58.xml"/></Relationships>
</file>

<file path=ppt/slides/_rels/slide6.xml.rels><?xml version="1.0" encoding="UTF-8" standalone="yes"?>
<Relationships xmlns="http://schemas.openxmlformats.org/package/2006/relationships"><Relationship Id="rId3" Type="http://schemas.openxmlformats.org/officeDocument/2006/relationships/notesSlide" Target="../notesSlides/notesSlide5.xml"/><Relationship Id="rId2" Type="http://schemas.openxmlformats.org/officeDocument/2006/relationships/slideLayout" Target="../slideLayouts/slideLayout16.xml"/><Relationship Id="rId1" Type="http://schemas.openxmlformats.org/officeDocument/2006/relationships/tags" Target="../tags/tag24.xml"/></Relationships>
</file>

<file path=ppt/slides/_rels/slide60.xml.rels><?xml version="1.0" encoding="UTF-8" standalone="yes"?>
<Relationships xmlns="http://schemas.openxmlformats.org/package/2006/relationships"><Relationship Id="rId3" Type="http://schemas.openxmlformats.org/officeDocument/2006/relationships/notesSlide" Target="../notesSlides/notesSlide59.xml"/><Relationship Id="rId2" Type="http://schemas.openxmlformats.org/officeDocument/2006/relationships/slideLayout" Target="../slideLayouts/slideLayout16.xml"/><Relationship Id="rId1" Type="http://schemas.openxmlformats.org/officeDocument/2006/relationships/tags" Target="../tags/tag78.xml"/></Relationships>
</file>

<file path=ppt/slides/_rels/slide61.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79.xml"/><Relationship Id="rId1" Type="http://schemas.openxmlformats.org/officeDocument/2006/relationships/vmlDrawing" Target="../drawings/vmlDrawing40.vml"/><Relationship Id="rId6" Type="http://schemas.openxmlformats.org/officeDocument/2006/relationships/image" Target="../media/image5.emf"/><Relationship Id="rId5" Type="http://schemas.openxmlformats.org/officeDocument/2006/relationships/oleObject" Target="../embeddings/oleObject2.bin"/><Relationship Id="rId4" Type="http://schemas.openxmlformats.org/officeDocument/2006/relationships/notesSlide" Target="../notesSlides/notesSlide60.xml"/></Relationships>
</file>

<file path=ppt/slides/_rels/slide62.xml.rels><?xml version="1.0" encoding="UTF-8" standalone="yes"?>
<Relationships xmlns="http://schemas.openxmlformats.org/package/2006/relationships"><Relationship Id="rId3" Type="http://schemas.openxmlformats.org/officeDocument/2006/relationships/notesSlide" Target="../notesSlides/notesSlide61.xml"/><Relationship Id="rId2" Type="http://schemas.openxmlformats.org/officeDocument/2006/relationships/slideLayout" Target="../slideLayouts/slideLayout16.xml"/><Relationship Id="rId1" Type="http://schemas.openxmlformats.org/officeDocument/2006/relationships/tags" Target="../tags/tag80.xml"/></Relationships>
</file>

<file path=ppt/slides/_rels/slide63.xml.rels><?xml version="1.0" encoding="UTF-8" standalone="yes"?>
<Relationships xmlns="http://schemas.openxmlformats.org/package/2006/relationships"><Relationship Id="rId3" Type="http://schemas.openxmlformats.org/officeDocument/2006/relationships/notesSlide" Target="../notesSlides/notesSlide62.xml"/><Relationship Id="rId2" Type="http://schemas.openxmlformats.org/officeDocument/2006/relationships/slideLayout" Target="../slideLayouts/slideLayout16.xml"/><Relationship Id="rId1" Type="http://schemas.openxmlformats.org/officeDocument/2006/relationships/tags" Target="../tags/tag81.xml"/></Relationships>
</file>

<file path=ppt/slides/_rels/slide64.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82.xml"/><Relationship Id="rId1" Type="http://schemas.openxmlformats.org/officeDocument/2006/relationships/vmlDrawing" Target="../drawings/vmlDrawing41.vml"/><Relationship Id="rId6" Type="http://schemas.openxmlformats.org/officeDocument/2006/relationships/image" Target="../media/image39.emf"/><Relationship Id="rId5" Type="http://schemas.openxmlformats.org/officeDocument/2006/relationships/oleObject" Target="file:///C:\Users\u011861\Desktop\Jim\Reports\x%20Hot%20Topics\Source%20Material\RStar.xlsx!Chart1" TargetMode="External"/><Relationship Id="rId4" Type="http://schemas.openxmlformats.org/officeDocument/2006/relationships/notesSlide" Target="../notesSlides/notesSlide63.xml"/></Relationships>
</file>

<file path=ppt/slides/_rels/slide65.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83.xml"/><Relationship Id="rId1" Type="http://schemas.openxmlformats.org/officeDocument/2006/relationships/vmlDrawing" Target="../drawings/vmlDrawing42.vml"/><Relationship Id="rId6" Type="http://schemas.openxmlformats.org/officeDocument/2006/relationships/image" Target="../media/image40.emf"/><Relationship Id="rId5" Type="http://schemas.openxmlformats.org/officeDocument/2006/relationships/oleObject" Target="file:///C:\Users\u011861\Desktop\Jim\Data\Macroeconomic\Charts\02@Fed%20Policy.xlsx!Nom%20&amp;%20Real%20FF" TargetMode="External"/><Relationship Id="rId4" Type="http://schemas.openxmlformats.org/officeDocument/2006/relationships/notesSlide" Target="../notesSlides/notesSlide64.xml"/></Relationships>
</file>

<file path=ppt/slides/_rels/slide66.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84.xml"/><Relationship Id="rId1" Type="http://schemas.openxmlformats.org/officeDocument/2006/relationships/vmlDrawing" Target="../drawings/vmlDrawing43.vml"/><Relationship Id="rId6" Type="http://schemas.openxmlformats.org/officeDocument/2006/relationships/image" Target="../media/image41.emf"/><Relationship Id="rId5" Type="http://schemas.openxmlformats.org/officeDocument/2006/relationships/oleObject" Target="file:///C:\Users\u011861\Desktop\Jim\Data\Macroeconomic\Charts\04@Financial@Fixed%20Income@Nominal%20TBond%20Yields.xlsx!US%20Eur%20JGB%20(1)" TargetMode="External"/><Relationship Id="rId4" Type="http://schemas.openxmlformats.org/officeDocument/2006/relationships/notesSlide" Target="../notesSlides/notesSlide65.xml"/></Relationships>
</file>

<file path=ppt/slides/_rels/slide67.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85.xml"/><Relationship Id="rId1" Type="http://schemas.openxmlformats.org/officeDocument/2006/relationships/vmlDrawing" Target="../drawings/vmlDrawing44.vml"/><Relationship Id="rId6" Type="http://schemas.openxmlformats.org/officeDocument/2006/relationships/image" Target="../media/image42.emf"/><Relationship Id="rId5" Type="http://schemas.openxmlformats.org/officeDocument/2006/relationships/oleObject" Target="file:///C:\Users\u011861\Desktop\Jim\Data\Macroeconomic\Charts\12@Inflation%20Expectations.xlsx!5x5yr%20nom%20and%20real%20(2)" TargetMode="External"/><Relationship Id="rId4" Type="http://schemas.openxmlformats.org/officeDocument/2006/relationships/notesSlide" Target="../notesSlides/notesSlide66.xml"/></Relationships>
</file>

<file path=ppt/slides/_rels/slide68.xml.rels><?xml version="1.0" encoding="UTF-8" standalone="yes"?>
<Relationships xmlns="http://schemas.openxmlformats.org/package/2006/relationships"><Relationship Id="rId3" Type="http://schemas.openxmlformats.org/officeDocument/2006/relationships/notesSlide" Target="../notesSlides/notesSlide67.xml"/><Relationship Id="rId2" Type="http://schemas.openxmlformats.org/officeDocument/2006/relationships/slideLayout" Target="../slideLayouts/slideLayout16.xml"/><Relationship Id="rId1" Type="http://schemas.openxmlformats.org/officeDocument/2006/relationships/tags" Target="../tags/tag86.xml"/></Relationships>
</file>

<file path=ppt/slides/_rels/slide69.xml.rels><?xml version="1.0" encoding="UTF-8" standalone="yes"?>
<Relationships xmlns="http://schemas.openxmlformats.org/package/2006/relationships"><Relationship Id="rId3" Type="http://schemas.openxmlformats.org/officeDocument/2006/relationships/notesSlide" Target="../notesSlides/notesSlide68.xml"/><Relationship Id="rId2" Type="http://schemas.openxmlformats.org/officeDocument/2006/relationships/slideLayout" Target="../slideLayouts/slideLayout16.xml"/><Relationship Id="rId1" Type="http://schemas.openxmlformats.org/officeDocument/2006/relationships/tags" Target="../tags/tag87.xml"/></Relationships>
</file>

<file path=ppt/slides/_rels/slide7.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5.xml"/><Relationship Id="rId1" Type="http://schemas.openxmlformats.org/officeDocument/2006/relationships/vmlDrawing" Target="../drawings/vmlDrawing2.vml"/><Relationship Id="rId6" Type="http://schemas.openxmlformats.org/officeDocument/2006/relationships/image" Target="../media/image4.emf"/><Relationship Id="rId5" Type="http://schemas.openxmlformats.org/officeDocument/2006/relationships/oleObject" Target="file:///C:\Users\u011861\Desktop\Jim\Reports\x%20Hot%20Topics\Source%20Material\The%20Wealth%20of%20the%20Nation.xlsx!Levels" TargetMode="External"/><Relationship Id="rId4" Type="http://schemas.openxmlformats.org/officeDocument/2006/relationships/notesSlide" Target="../notesSlides/notesSlide6.xml"/></Relationships>
</file>

<file path=ppt/slides/_rels/slide70.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88.xml"/><Relationship Id="rId1" Type="http://schemas.openxmlformats.org/officeDocument/2006/relationships/vmlDrawing" Target="../drawings/vmlDrawing45.vml"/><Relationship Id="rId6" Type="http://schemas.openxmlformats.org/officeDocument/2006/relationships/image" Target="../media/image43.emf"/><Relationship Id="rId5" Type="http://schemas.openxmlformats.org/officeDocument/2006/relationships/oleObject" Target="file:///C:\Users\u011861\Desktop\Jim\Data\Macroeconomic\Data\EMPLOYMENT\d%20Unemployment.20th%20Century.xlsx!Chart1" TargetMode="External"/><Relationship Id="rId4" Type="http://schemas.openxmlformats.org/officeDocument/2006/relationships/notesSlide" Target="../notesSlides/notesSlide69.xml"/></Relationships>
</file>

<file path=ppt/slides/_rels/slide71.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89.xml"/><Relationship Id="rId1" Type="http://schemas.openxmlformats.org/officeDocument/2006/relationships/vmlDrawing" Target="../drawings/vmlDrawing46.vml"/><Relationship Id="rId6" Type="http://schemas.openxmlformats.org/officeDocument/2006/relationships/image" Target="../media/image44.emf"/><Relationship Id="rId5" Type="http://schemas.openxmlformats.org/officeDocument/2006/relationships/oleObject" Target="file:///C:\Users\u011861\Desktop\Jim\Data\Macroeconomic\Data\POLICY\MONETARY%20POLICY\Fed's%20Nairu.xlsx!Range" TargetMode="External"/><Relationship Id="rId4" Type="http://schemas.openxmlformats.org/officeDocument/2006/relationships/notesSlide" Target="../notesSlides/notesSlide70.xml"/></Relationships>
</file>

<file path=ppt/slides/_rels/slide72.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90.xml"/><Relationship Id="rId1" Type="http://schemas.openxmlformats.org/officeDocument/2006/relationships/vmlDrawing" Target="../drawings/vmlDrawing47.vml"/><Relationship Id="rId6" Type="http://schemas.openxmlformats.org/officeDocument/2006/relationships/image" Target="../media/image45.emf"/><Relationship Id="rId5" Type="http://schemas.openxmlformats.org/officeDocument/2006/relationships/oleObject" Target="file:///C:\Users\u011861\Desktop\Jim\Data\Macroeconomic\Data\EMPLOYMENT\THE%20STATE%20OF%20THE%20JOB%20MARKET\JOBS%20DAY.4.xlsx!Chart1" TargetMode="External"/><Relationship Id="rId4" Type="http://schemas.openxmlformats.org/officeDocument/2006/relationships/notesSlide" Target="../notesSlides/notesSlide71.xml"/></Relationships>
</file>

<file path=ppt/slides/_rels/slide73.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91.xml"/><Relationship Id="rId1" Type="http://schemas.openxmlformats.org/officeDocument/2006/relationships/vmlDrawing" Target="../drawings/vmlDrawing48.vml"/><Relationship Id="rId6" Type="http://schemas.openxmlformats.org/officeDocument/2006/relationships/image" Target="../media/image46.emf"/><Relationship Id="rId5" Type="http://schemas.openxmlformats.org/officeDocument/2006/relationships/oleObject" Target="file:///C:\Users\u011861\Desktop\Jim\Data\Macroeconomic\Data\EMPLOYMENT\THE%20STATE%20OF%20THE%20JOB%20MARKET\JOBS%20DAY.4.xlsx!Overlapping%20%25" TargetMode="External"/><Relationship Id="rId4" Type="http://schemas.openxmlformats.org/officeDocument/2006/relationships/notesSlide" Target="../notesSlides/notesSlide72.xml"/></Relationships>
</file>

<file path=ppt/slides/_rels/slide74.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92.xml"/><Relationship Id="rId1" Type="http://schemas.openxmlformats.org/officeDocument/2006/relationships/vmlDrawing" Target="../drawings/vmlDrawing49.vml"/><Relationship Id="rId6" Type="http://schemas.openxmlformats.org/officeDocument/2006/relationships/image" Target="../media/image47.emf"/><Relationship Id="rId5" Type="http://schemas.openxmlformats.org/officeDocument/2006/relationships/oleObject" Target="file:///C:\Users\u011861\Desktop\Jim\Data\Macroeconomic\Data\EMPLOYMENT\THE%20STATE%20OF%20THE%20JOB%20MARKET\JOBS%20DAY.4.xlsx!%25" TargetMode="External"/><Relationship Id="rId4" Type="http://schemas.openxmlformats.org/officeDocument/2006/relationships/notesSlide" Target="../notesSlides/notesSlide73.xml"/></Relationships>
</file>

<file path=ppt/slides/_rels/slide75.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93.xml"/><Relationship Id="rId1" Type="http://schemas.openxmlformats.org/officeDocument/2006/relationships/vmlDrawing" Target="../drawings/vmlDrawing50.vml"/><Relationship Id="rId6" Type="http://schemas.openxmlformats.org/officeDocument/2006/relationships/image" Target="../media/image48.emf"/><Relationship Id="rId5" Type="http://schemas.openxmlformats.org/officeDocument/2006/relationships/oleObject" Target="file:///C:\Users\u011861\Desktop\Jim\Data\Macroeconomic\Data\EMPLOYMENT\THE%20STATE%20OF%20THE%20JOB%20MARKET\The%20Job%20Market%20In%20XXXX.xlsx!Part%20Rate%20Ratios" TargetMode="External"/><Relationship Id="rId4" Type="http://schemas.openxmlformats.org/officeDocument/2006/relationships/notesSlide" Target="../notesSlides/notesSlide74.xml"/></Relationships>
</file>

<file path=ppt/slides/_rels/slide76.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94.xml"/><Relationship Id="rId1" Type="http://schemas.openxmlformats.org/officeDocument/2006/relationships/vmlDrawing" Target="../drawings/vmlDrawing51.vml"/><Relationship Id="rId6" Type="http://schemas.openxmlformats.org/officeDocument/2006/relationships/image" Target="../media/image49.emf"/><Relationship Id="rId5" Type="http://schemas.openxmlformats.org/officeDocument/2006/relationships/oleObject" Target="file:///C:\Users\u011861\Desktop\Jim\Data\Macroeconomic\Data\INFLATION\FRBNY%20Underlying%20Inflation\Copy%20of%20UIG_UIG-measures_chart_data.xlsx!PCE%20%20and%20Core%20PCE%20(2)" TargetMode="External"/><Relationship Id="rId4" Type="http://schemas.openxmlformats.org/officeDocument/2006/relationships/notesSlide" Target="../notesSlides/notesSlide75.xml"/></Relationships>
</file>

<file path=ppt/slides/_rels/slide77.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95.xml"/><Relationship Id="rId1" Type="http://schemas.openxmlformats.org/officeDocument/2006/relationships/vmlDrawing" Target="../drawings/vmlDrawing52.vml"/><Relationship Id="rId6" Type="http://schemas.openxmlformats.org/officeDocument/2006/relationships/image" Target="../media/image39.emf"/><Relationship Id="rId5" Type="http://schemas.openxmlformats.org/officeDocument/2006/relationships/oleObject" Target="file:///C:\Users\u011861\Desktop\Jim\Reports\x%20Hot%20Topics\Source%20Material\RStar.xlsx!Chart1" TargetMode="External"/><Relationship Id="rId4" Type="http://schemas.openxmlformats.org/officeDocument/2006/relationships/notesSlide" Target="../notesSlides/notesSlide76.xml"/></Relationships>
</file>

<file path=ppt/slides/_rels/slide78.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96.xml"/><Relationship Id="rId1" Type="http://schemas.openxmlformats.org/officeDocument/2006/relationships/vmlDrawing" Target="../drawings/vmlDrawing53.vml"/><Relationship Id="rId6" Type="http://schemas.openxmlformats.org/officeDocument/2006/relationships/image" Target="../media/image40.emf"/><Relationship Id="rId5" Type="http://schemas.openxmlformats.org/officeDocument/2006/relationships/oleObject" Target="file:///C:\Users\u011861\Desktop\Jim\Data\Macroeconomic\Charts\02@Fed%20Policy.xlsx!Nom%20&amp;%20Real%20FF" TargetMode="External"/><Relationship Id="rId4" Type="http://schemas.openxmlformats.org/officeDocument/2006/relationships/notesSlide" Target="../notesSlides/notesSlide77.xml"/></Relationships>
</file>

<file path=ppt/slides/_rels/slide79.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97.xml"/><Relationship Id="rId1" Type="http://schemas.openxmlformats.org/officeDocument/2006/relationships/vmlDrawing" Target="../drawings/vmlDrawing54.vml"/><Relationship Id="rId6" Type="http://schemas.openxmlformats.org/officeDocument/2006/relationships/image" Target="../media/image50.emf"/><Relationship Id="rId5" Type="http://schemas.openxmlformats.org/officeDocument/2006/relationships/oleObject" Target="../embeddings/oleObject3.bin"/><Relationship Id="rId4" Type="http://schemas.openxmlformats.org/officeDocument/2006/relationships/notesSlide" Target="../notesSlides/notesSlide78.xml"/></Relationships>
</file>

<file path=ppt/slides/_rels/slide8.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6.xml"/><Relationship Id="rId1" Type="http://schemas.openxmlformats.org/officeDocument/2006/relationships/vmlDrawing" Target="../drawings/vmlDrawing3.vml"/><Relationship Id="rId6" Type="http://schemas.openxmlformats.org/officeDocument/2006/relationships/image" Target="../media/image5.emf"/><Relationship Id="rId5" Type="http://schemas.openxmlformats.org/officeDocument/2006/relationships/oleObject" Target="../embeddings/oleObject1.bin"/><Relationship Id="rId4" Type="http://schemas.openxmlformats.org/officeDocument/2006/relationships/notesSlide" Target="../notesSlides/notesSlide7.xml"/></Relationships>
</file>

<file path=ppt/slides/_rels/slide80.xml.rels><?xml version="1.0" encoding="UTF-8" standalone="yes"?>
<Relationships xmlns="http://schemas.openxmlformats.org/package/2006/relationships"><Relationship Id="rId3" Type="http://schemas.openxmlformats.org/officeDocument/2006/relationships/notesSlide" Target="../notesSlides/notesSlide79.xml"/><Relationship Id="rId2" Type="http://schemas.openxmlformats.org/officeDocument/2006/relationships/slideLayout" Target="../slideLayouts/slideLayout16.xml"/><Relationship Id="rId1" Type="http://schemas.openxmlformats.org/officeDocument/2006/relationships/tags" Target="../tags/tag98.xml"/></Relationships>
</file>

<file path=ppt/slides/_rels/slide81.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99.xml"/><Relationship Id="rId1" Type="http://schemas.openxmlformats.org/officeDocument/2006/relationships/vmlDrawing" Target="../drawings/vmlDrawing55.vml"/><Relationship Id="rId6" Type="http://schemas.openxmlformats.org/officeDocument/2006/relationships/image" Target="../media/image51.emf"/><Relationship Id="rId5" Type="http://schemas.openxmlformats.org/officeDocument/2006/relationships/oleObject" Target="file:///C:\Users\u011861\Desktop\Jim\Economic%20Topics\Distribution%20of%20Income\Income%20Inequality\INCOME%20DISTRIBUTION%20&amp;%20LIVING%20STANDARD\d%20GINI.xlsx!Gini" TargetMode="External"/><Relationship Id="rId4" Type="http://schemas.openxmlformats.org/officeDocument/2006/relationships/notesSlide" Target="../notesSlides/notesSlide80.xml"/></Relationships>
</file>

<file path=ppt/slides/_rels/slide82.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00.xml"/><Relationship Id="rId1" Type="http://schemas.openxmlformats.org/officeDocument/2006/relationships/vmlDrawing" Target="../drawings/vmlDrawing56.vml"/><Relationship Id="rId6" Type="http://schemas.openxmlformats.org/officeDocument/2006/relationships/image" Target="../media/image52.emf"/><Relationship Id="rId5" Type="http://schemas.openxmlformats.org/officeDocument/2006/relationships/oleObject" Target="file:///C:\Users\u011861\Desktop\Jim\Data\Macroeconomic\Data\Big%20Mac.xlsx!agg%20shares" TargetMode="External"/><Relationship Id="rId4" Type="http://schemas.openxmlformats.org/officeDocument/2006/relationships/notesSlide" Target="../notesSlides/notesSlide81.xml"/></Relationships>
</file>

<file path=ppt/slides/_rels/slide83.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01.xml"/><Relationship Id="rId1" Type="http://schemas.openxmlformats.org/officeDocument/2006/relationships/vmlDrawing" Target="../drawings/vmlDrawing57.vml"/><Relationship Id="rId6" Type="http://schemas.openxmlformats.org/officeDocument/2006/relationships/image" Target="../media/image53.emf"/><Relationship Id="rId5" Type="http://schemas.openxmlformats.org/officeDocument/2006/relationships/oleObject" Target="file:///C:\Users\u011861\Desktop\Jim\Data\Macroeconomic\Data\d%20q.xlsx!Chart26" TargetMode="External"/><Relationship Id="rId4" Type="http://schemas.openxmlformats.org/officeDocument/2006/relationships/notesSlide" Target="../notesSlides/notesSlide82.xml"/></Relationships>
</file>

<file path=ppt/slides/_rels/slide84.xml.rels><?xml version="1.0" encoding="UTF-8" standalone="yes"?>
<Relationships xmlns="http://schemas.openxmlformats.org/package/2006/relationships"><Relationship Id="rId3" Type="http://schemas.openxmlformats.org/officeDocument/2006/relationships/notesSlide" Target="../notesSlides/notesSlide83.xml"/><Relationship Id="rId2" Type="http://schemas.openxmlformats.org/officeDocument/2006/relationships/slideLayout" Target="../slideLayouts/slideLayout16.xml"/><Relationship Id="rId1" Type="http://schemas.openxmlformats.org/officeDocument/2006/relationships/tags" Target="../tags/tag102.xml"/><Relationship Id="rId5" Type="http://schemas.openxmlformats.org/officeDocument/2006/relationships/image" Target="../media/image55.jpeg"/><Relationship Id="rId4" Type="http://schemas.openxmlformats.org/officeDocument/2006/relationships/image" Target="../media/image54.jpeg"/></Relationships>
</file>

<file path=ppt/slides/_rels/slide85.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03.xml"/><Relationship Id="rId1" Type="http://schemas.openxmlformats.org/officeDocument/2006/relationships/vmlDrawing" Target="../drawings/vmlDrawing58.vml"/><Relationship Id="rId6" Type="http://schemas.openxmlformats.org/officeDocument/2006/relationships/image" Target="../media/image56.emf"/><Relationship Id="rId5" Type="http://schemas.openxmlformats.org/officeDocument/2006/relationships/oleObject" Target="file:///C:\Users\u011861\Desktop\Jim\Data\Regional\State\Charts%20&amp;%20Tables\Economic%20Outlook%20Tables.xlsx!Wisconsin!R3C1:R23C19" TargetMode="External"/><Relationship Id="rId4" Type="http://schemas.openxmlformats.org/officeDocument/2006/relationships/notesSlide" Target="../notesSlides/notesSlide84.xml"/></Relationships>
</file>

<file path=ppt/slides/_rels/slide86.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04.xml"/><Relationship Id="rId1" Type="http://schemas.openxmlformats.org/officeDocument/2006/relationships/vmlDrawing" Target="../drawings/vmlDrawing59.vml"/><Relationship Id="rId6" Type="http://schemas.openxmlformats.org/officeDocument/2006/relationships/image" Target="../media/image57.emf"/><Relationship Id="rId5" Type="http://schemas.openxmlformats.org/officeDocument/2006/relationships/oleObject" Target="file:///C:\Users\u011861\Desktop\Jim\Data\Regional\State\Charts%20&amp;%20Tables\Unemployment.xlsx!Wi" TargetMode="External"/><Relationship Id="rId4" Type="http://schemas.openxmlformats.org/officeDocument/2006/relationships/notesSlide" Target="../notesSlides/notesSlide85.xml"/></Relationships>
</file>

<file path=ppt/slides/_rels/slide87.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05.xml"/><Relationship Id="rId1" Type="http://schemas.openxmlformats.org/officeDocument/2006/relationships/vmlDrawing" Target="../drawings/vmlDrawing60.vml"/><Relationship Id="rId6" Type="http://schemas.openxmlformats.org/officeDocument/2006/relationships/image" Target="../media/image58.emf"/><Relationship Id="rId5" Type="http://schemas.openxmlformats.org/officeDocument/2006/relationships/oleObject" Target="file:///C:\Users\u011861\Desktop\Jim\Data\Regional\State\Charts%20&amp;%20Tables\Claims.xlsx!Wi" TargetMode="External"/><Relationship Id="rId4" Type="http://schemas.openxmlformats.org/officeDocument/2006/relationships/notesSlide" Target="../notesSlides/notesSlide86.xml"/></Relationships>
</file>

<file path=ppt/slides/_rels/slide88.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06.xml"/><Relationship Id="rId1" Type="http://schemas.openxmlformats.org/officeDocument/2006/relationships/vmlDrawing" Target="../drawings/vmlDrawing61.vml"/><Relationship Id="rId6" Type="http://schemas.openxmlformats.org/officeDocument/2006/relationships/image" Target="../media/image59.emf"/><Relationship Id="rId5" Type="http://schemas.openxmlformats.org/officeDocument/2006/relationships/oleObject" Target="file:///C:\Users\u011861\Desktop\Jim\Data\Regional\State\Charts%20&amp;%20Tables\Claimants.xlsx!Wi" TargetMode="External"/><Relationship Id="rId4" Type="http://schemas.openxmlformats.org/officeDocument/2006/relationships/notesSlide" Target="../notesSlides/notesSlide87.xml"/></Relationships>
</file>

<file path=ppt/slides/_rels/slide89.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07.xml"/><Relationship Id="rId1" Type="http://schemas.openxmlformats.org/officeDocument/2006/relationships/vmlDrawing" Target="../drawings/vmlDrawing62.vml"/><Relationship Id="rId6" Type="http://schemas.openxmlformats.org/officeDocument/2006/relationships/image" Target="../media/image60.emf"/><Relationship Id="rId5" Type="http://schemas.openxmlformats.org/officeDocument/2006/relationships/oleObject" Target="file:///C:\Users\u011861\Desktop\Jim\Data\Regional\State\Charts%20&amp;%20Tables\Payrolls.xlsx!Wi%20(%25)" TargetMode="External"/><Relationship Id="rId4" Type="http://schemas.openxmlformats.org/officeDocument/2006/relationships/notesSlide" Target="../notesSlides/notesSlide88.xml"/></Relationships>
</file>

<file path=ppt/slides/_rels/slide9.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27.xml"/><Relationship Id="rId1" Type="http://schemas.openxmlformats.org/officeDocument/2006/relationships/vmlDrawing" Target="../drawings/vmlDrawing4.vml"/><Relationship Id="rId6" Type="http://schemas.openxmlformats.org/officeDocument/2006/relationships/image" Target="../media/image6.emf"/><Relationship Id="rId5" Type="http://schemas.openxmlformats.org/officeDocument/2006/relationships/oleObject" Target="file:///C:\Users\u011861\Desktop\Jim\Data\Macroeconomic\Data\BY%20INDUSTRY%20SECTORS\FINANCIAL\STOCK%20MARKET\d%20PE.xlsx!W%205000%20Flt" TargetMode="External"/><Relationship Id="rId4" Type="http://schemas.openxmlformats.org/officeDocument/2006/relationships/notesSlide" Target="../notesSlides/notesSlide8.xml"/></Relationships>
</file>

<file path=ppt/slides/_rels/slide90.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08.xml"/><Relationship Id="rId1" Type="http://schemas.openxmlformats.org/officeDocument/2006/relationships/vmlDrawing" Target="../drawings/vmlDrawing63.vml"/><Relationship Id="rId6" Type="http://schemas.openxmlformats.org/officeDocument/2006/relationships/image" Target="../media/image61.emf"/><Relationship Id="rId5" Type="http://schemas.openxmlformats.org/officeDocument/2006/relationships/oleObject" Target="file:///C:\Users\u011861\Desktop\Jim\Data\Regional\State\Charts%20&amp;%20Tables\Payrolls.xlsx!Wi%20(l)" TargetMode="External"/><Relationship Id="rId4" Type="http://schemas.openxmlformats.org/officeDocument/2006/relationships/notesSlide" Target="../notesSlides/notesSlide89.xml"/></Relationships>
</file>

<file path=ppt/slides/_rels/slide91.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09.xml"/><Relationship Id="rId1" Type="http://schemas.openxmlformats.org/officeDocument/2006/relationships/vmlDrawing" Target="../drawings/vmlDrawing64.vml"/><Relationship Id="rId6" Type="http://schemas.openxmlformats.org/officeDocument/2006/relationships/image" Target="../media/image62.emf"/><Relationship Id="rId5" Type="http://schemas.openxmlformats.org/officeDocument/2006/relationships/oleObject" Target="file:///C:\Users\u011861\Desktop\Jim\Data\Regional\Intrastate\By%20City\Wisconsin.City.xlsx!Chart3" TargetMode="External"/><Relationship Id="rId4" Type="http://schemas.openxmlformats.org/officeDocument/2006/relationships/notesSlide" Target="../notesSlides/notesSlide90.xml"/></Relationships>
</file>

<file path=ppt/slides/_rels/slide92.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10.xml"/><Relationship Id="rId1" Type="http://schemas.openxmlformats.org/officeDocument/2006/relationships/vmlDrawing" Target="../drawings/vmlDrawing65.vml"/><Relationship Id="rId6" Type="http://schemas.openxmlformats.org/officeDocument/2006/relationships/image" Target="../media/image63.emf"/><Relationship Id="rId5" Type="http://schemas.openxmlformats.org/officeDocument/2006/relationships/oleObject" Target="file:///C:\Users\u011861\Desktop\Jim\Data\Regional\State\Charts%20&amp;%20Tables\Payrolls.xlsx!All%202000" TargetMode="External"/><Relationship Id="rId4" Type="http://schemas.openxmlformats.org/officeDocument/2006/relationships/notesSlide" Target="../notesSlides/notesSlide91.xml"/></Relationships>
</file>

<file path=ppt/slides/_rels/slide93.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11.xml"/><Relationship Id="rId1" Type="http://schemas.openxmlformats.org/officeDocument/2006/relationships/vmlDrawing" Target="../drawings/vmlDrawing66.vml"/><Relationship Id="rId6" Type="http://schemas.openxmlformats.org/officeDocument/2006/relationships/image" Target="../media/image64.emf"/><Relationship Id="rId5" Type="http://schemas.openxmlformats.org/officeDocument/2006/relationships/oleObject" Target="file:///C:\Users\u011861\Desktop\Jim\Data\Regional\State\Charts%20&amp;%20Tables\Payrolls.xlsx!All%202007" TargetMode="External"/><Relationship Id="rId4" Type="http://schemas.openxmlformats.org/officeDocument/2006/relationships/notesSlide" Target="../notesSlides/notesSlide92.xml"/></Relationships>
</file>

<file path=ppt/slides/_rels/slide94.xml.rels><?xml version="1.0" encoding="UTF-8" standalone="yes"?>
<Relationships xmlns="http://schemas.openxmlformats.org/package/2006/relationships"><Relationship Id="rId3" Type="http://schemas.openxmlformats.org/officeDocument/2006/relationships/notesSlide" Target="../notesSlides/notesSlide93.xml"/><Relationship Id="rId2" Type="http://schemas.openxmlformats.org/officeDocument/2006/relationships/slideLayout" Target="../slideLayouts/slideLayout16.xml"/><Relationship Id="rId1" Type="http://schemas.openxmlformats.org/officeDocument/2006/relationships/tags" Target="../tags/tag112.xml"/></Relationships>
</file>

<file path=ppt/slides/_rels/slide95.xml.rels><?xml version="1.0" encoding="UTF-8" standalone="yes"?>
<Relationships xmlns="http://schemas.openxmlformats.org/package/2006/relationships"><Relationship Id="rId3" Type="http://schemas.openxmlformats.org/officeDocument/2006/relationships/notesSlide" Target="../notesSlides/notesSlide94.xml"/><Relationship Id="rId2" Type="http://schemas.openxmlformats.org/officeDocument/2006/relationships/slideLayout" Target="../slideLayouts/slideLayout16.xml"/><Relationship Id="rId1" Type="http://schemas.openxmlformats.org/officeDocument/2006/relationships/tags" Target="../tags/tag113.xml"/></Relationships>
</file>

<file path=ppt/slides/_rels/slide96.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14.xml"/><Relationship Id="rId1" Type="http://schemas.openxmlformats.org/officeDocument/2006/relationships/vmlDrawing" Target="../drawings/vmlDrawing67.vml"/><Relationship Id="rId6" Type="http://schemas.openxmlformats.org/officeDocument/2006/relationships/image" Target="../media/image65.emf"/><Relationship Id="rId5" Type="http://schemas.openxmlformats.org/officeDocument/2006/relationships/oleObject" Target="file:///C:\Users\u011861\Desktop\Jim\Data\Macroeconomic\Data\HISTORY.xlsx!1850%20(2)" TargetMode="External"/><Relationship Id="rId4" Type="http://schemas.openxmlformats.org/officeDocument/2006/relationships/notesSlide" Target="../notesSlides/notesSlide95.xml"/></Relationships>
</file>

<file path=ppt/slides/_rels/slide97.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15.xml"/><Relationship Id="rId1" Type="http://schemas.openxmlformats.org/officeDocument/2006/relationships/vmlDrawing" Target="../drawings/vmlDrawing68.vml"/><Relationship Id="rId6" Type="http://schemas.openxmlformats.org/officeDocument/2006/relationships/image" Target="../media/image66.emf"/><Relationship Id="rId5" Type="http://schemas.openxmlformats.org/officeDocument/2006/relationships/oleObject" Target="file:///C:\Users\u011861\Desktop\Jim\Data\Macroeconomic\Data\EMPLOYMENT\d%20Unemployment.20th%20Century.xlsx!Chart1" TargetMode="External"/><Relationship Id="rId4" Type="http://schemas.openxmlformats.org/officeDocument/2006/relationships/notesSlide" Target="../notesSlides/notesSlide96.xml"/></Relationships>
</file>

<file path=ppt/slides/_rels/slide98.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16.xml"/><Relationship Id="rId1" Type="http://schemas.openxmlformats.org/officeDocument/2006/relationships/vmlDrawing" Target="../drawings/vmlDrawing69.vml"/><Relationship Id="rId6" Type="http://schemas.openxmlformats.org/officeDocument/2006/relationships/image" Target="../media/image67.emf"/><Relationship Id="rId5" Type="http://schemas.openxmlformats.org/officeDocument/2006/relationships/oleObject" Target="file:///C:\Users\u011861\Desktop\Jim\Data\Macroeconomic\Data\EMPLOYMENT\THE%20STATE%20OF%20THE%20JOB%20MARKET\JOBS%20DAY.6.xlsx!emp%20and%20lf%20(2)" TargetMode="External"/><Relationship Id="rId4" Type="http://schemas.openxmlformats.org/officeDocument/2006/relationships/notesSlide" Target="../notesSlides/notesSlide97.xml"/></Relationships>
</file>

<file path=ppt/slides/_rels/slide99.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tags" Target="../tags/tag117.xml"/><Relationship Id="rId1" Type="http://schemas.openxmlformats.org/officeDocument/2006/relationships/vmlDrawing" Target="../drawings/vmlDrawing70.vml"/><Relationship Id="rId6" Type="http://schemas.openxmlformats.org/officeDocument/2006/relationships/image" Target="../media/image68.emf"/><Relationship Id="rId5" Type="http://schemas.openxmlformats.org/officeDocument/2006/relationships/oleObject" Target="file:///C:\Users\u011861\Desktop\Jim\Data\Macroeconomic\Data\EMPLOYMENT\THE%20STATE%20OF%20THE%20JOB%20MARKET\JOBS%20DAY.6.xlsx!Payrolls%20(long)" TargetMode="External"/><Relationship Id="rId4" Type="http://schemas.openxmlformats.org/officeDocument/2006/relationships/notesSlide" Target="../notesSlides/notesSlide98.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492575" y="1905592"/>
            <a:ext cx="9094788" cy="4832351"/>
            <a:chOff x="482600" y="1879600"/>
            <a:chExt cx="9094788" cy="4832351"/>
          </a:xfrm>
          <a:solidFill>
            <a:srgbClr val="DDDCDB"/>
          </a:solidFill>
        </p:grpSpPr>
        <p:sp>
          <p:nvSpPr>
            <p:cNvPr id="7" name="Freeform 6"/>
            <p:cNvSpPr>
              <a:spLocks/>
            </p:cNvSpPr>
            <p:nvPr/>
          </p:nvSpPr>
          <p:spPr bwMode="auto">
            <a:xfrm>
              <a:off x="3259138" y="4510088"/>
              <a:ext cx="6350" cy="4763"/>
            </a:xfrm>
            <a:custGeom>
              <a:avLst/>
              <a:gdLst>
                <a:gd name="T0" fmla="*/ 4 w 4"/>
                <a:gd name="T1" fmla="*/ 3 h 3"/>
                <a:gd name="T2" fmla="*/ 4 w 4"/>
                <a:gd name="T3" fmla="*/ 3 h 3"/>
                <a:gd name="T4" fmla="*/ 2 w 4"/>
                <a:gd name="T5" fmla="*/ 3 h 3"/>
                <a:gd name="T6" fmla="*/ 2 w 4"/>
                <a:gd name="T7" fmla="*/ 3 h 3"/>
                <a:gd name="T8" fmla="*/ 2 w 4"/>
                <a:gd name="T9" fmla="*/ 3 h 3"/>
                <a:gd name="T10" fmla="*/ 2 w 4"/>
                <a:gd name="T11" fmla="*/ 3 h 3"/>
                <a:gd name="T12" fmla="*/ 2 w 4"/>
                <a:gd name="T13" fmla="*/ 3 h 3"/>
                <a:gd name="T14" fmla="*/ 2 w 4"/>
                <a:gd name="T15" fmla="*/ 3 h 3"/>
                <a:gd name="T16" fmla="*/ 0 w 4"/>
                <a:gd name="T17" fmla="*/ 1 h 3"/>
                <a:gd name="T18" fmla="*/ 0 w 4"/>
                <a:gd name="T19" fmla="*/ 1 h 3"/>
                <a:gd name="T20" fmla="*/ 0 w 4"/>
                <a:gd name="T21" fmla="*/ 1 h 3"/>
                <a:gd name="T22" fmla="*/ 0 w 4"/>
                <a:gd name="T23" fmla="*/ 1 h 3"/>
                <a:gd name="T24" fmla="*/ 0 w 4"/>
                <a:gd name="T25" fmla="*/ 1 h 3"/>
                <a:gd name="T26" fmla="*/ 0 w 4"/>
                <a:gd name="T27" fmla="*/ 1 h 3"/>
                <a:gd name="T28" fmla="*/ 0 w 4"/>
                <a:gd name="T29" fmla="*/ 1 h 3"/>
                <a:gd name="T30" fmla="*/ 0 w 4"/>
                <a:gd name="T31" fmla="*/ 1 h 3"/>
                <a:gd name="T32" fmla="*/ 0 w 4"/>
                <a:gd name="T33" fmla="*/ 1 h 3"/>
                <a:gd name="T34" fmla="*/ 0 w 4"/>
                <a:gd name="T35" fmla="*/ 1 h 3"/>
                <a:gd name="T36" fmla="*/ 0 w 4"/>
                <a:gd name="T37" fmla="*/ 0 h 3"/>
                <a:gd name="T38" fmla="*/ 2 w 4"/>
                <a:gd name="T39" fmla="*/ 1 h 3"/>
                <a:gd name="T40" fmla="*/ 2 w 4"/>
                <a:gd name="T41" fmla="*/ 1 h 3"/>
                <a:gd name="T42" fmla="*/ 2 w 4"/>
                <a:gd name="T43" fmla="*/ 1 h 3"/>
                <a:gd name="T44" fmla="*/ 2 w 4"/>
                <a:gd name="T45" fmla="*/ 1 h 3"/>
                <a:gd name="T46" fmla="*/ 2 w 4"/>
                <a:gd name="T47" fmla="*/ 3 h 3"/>
                <a:gd name="T48" fmla="*/ 4 w 4"/>
                <a:gd name="T49" fmla="*/ 3 h 3"/>
                <a:gd name="T50" fmla="*/ 4 w 4"/>
                <a:gd name="T5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 h="3">
                  <a:moveTo>
                    <a:pt x="4" y="3"/>
                  </a:moveTo>
                  <a:lnTo>
                    <a:pt x="4" y="3"/>
                  </a:lnTo>
                  <a:lnTo>
                    <a:pt x="2" y="3"/>
                  </a:lnTo>
                  <a:lnTo>
                    <a:pt x="2" y="3"/>
                  </a:lnTo>
                  <a:lnTo>
                    <a:pt x="2" y="3"/>
                  </a:lnTo>
                  <a:lnTo>
                    <a:pt x="2" y="3"/>
                  </a:lnTo>
                  <a:lnTo>
                    <a:pt x="2" y="3"/>
                  </a:lnTo>
                  <a:lnTo>
                    <a:pt x="2" y="3"/>
                  </a:lnTo>
                  <a:lnTo>
                    <a:pt x="0" y="1"/>
                  </a:lnTo>
                  <a:lnTo>
                    <a:pt x="0" y="1"/>
                  </a:lnTo>
                  <a:lnTo>
                    <a:pt x="0" y="1"/>
                  </a:lnTo>
                  <a:lnTo>
                    <a:pt x="0" y="1"/>
                  </a:lnTo>
                  <a:lnTo>
                    <a:pt x="0" y="1"/>
                  </a:lnTo>
                  <a:lnTo>
                    <a:pt x="0" y="1"/>
                  </a:lnTo>
                  <a:lnTo>
                    <a:pt x="0" y="1"/>
                  </a:lnTo>
                  <a:lnTo>
                    <a:pt x="0" y="1"/>
                  </a:lnTo>
                  <a:lnTo>
                    <a:pt x="0" y="1"/>
                  </a:lnTo>
                  <a:lnTo>
                    <a:pt x="0" y="1"/>
                  </a:lnTo>
                  <a:lnTo>
                    <a:pt x="0" y="0"/>
                  </a:lnTo>
                  <a:lnTo>
                    <a:pt x="2" y="1"/>
                  </a:lnTo>
                  <a:lnTo>
                    <a:pt x="2" y="1"/>
                  </a:lnTo>
                  <a:lnTo>
                    <a:pt x="2" y="1"/>
                  </a:lnTo>
                  <a:lnTo>
                    <a:pt x="2" y="1"/>
                  </a:lnTo>
                  <a:lnTo>
                    <a:pt x="2" y="3"/>
                  </a:lnTo>
                  <a:lnTo>
                    <a:pt x="4" y="3"/>
                  </a:lnTo>
                  <a:lnTo>
                    <a:pt x="4"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7"/>
            <p:cNvSpPr>
              <a:spLocks/>
            </p:cNvSpPr>
            <p:nvPr/>
          </p:nvSpPr>
          <p:spPr bwMode="auto">
            <a:xfrm>
              <a:off x="6556375" y="3778250"/>
              <a:ext cx="366713" cy="277813"/>
            </a:xfrm>
            <a:custGeom>
              <a:avLst/>
              <a:gdLst>
                <a:gd name="T0" fmla="*/ 223 w 231"/>
                <a:gd name="T1" fmla="*/ 27 h 175"/>
                <a:gd name="T2" fmla="*/ 219 w 231"/>
                <a:gd name="T3" fmla="*/ 31 h 175"/>
                <a:gd name="T4" fmla="*/ 206 w 231"/>
                <a:gd name="T5" fmla="*/ 32 h 175"/>
                <a:gd name="T6" fmla="*/ 193 w 231"/>
                <a:gd name="T7" fmla="*/ 34 h 175"/>
                <a:gd name="T8" fmla="*/ 183 w 231"/>
                <a:gd name="T9" fmla="*/ 40 h 175"/>
                <a:gd name="T10" fmla="*/ 175 w 231"/>
                <a:gd name="T11" fmla="*/ 44 h 175"/>
                <a:gd name="T12" fmla="*/ 175 w 231"/>
                <a:gd name="T13" fmla="*/ 54 h 175"/>
                <a:gd name="T14" fmla="*/ 177 w 231"/>
                <a:gd name="T15" fmla="*/ 63 h 175"/>
                <a:gd name="T16" fmla="*/ 175 w 231"/>
                <a:gd name="T17" fmla="*/ 69 h 175"/>
                <a:gd name="T18" fmla="*/ 169 w 231"/>
                <a:gd name="T19" fmla="*/ 79 h 175"/>
                <a:gd name="T20" fmla="*/ 168 w 231"/>
                <a:gd name="T21" fmla="*/ 88 h 175"/>
                <a:gd name="T22" fmla="*/ 152 w 231"/>
                <a:gd name="T23" fmla="*/ 88 h 175"/>
                <a:gd name="T24" fmla="*/ 154 w 231"/>
                <a:gd name="T25" fmla="*/ 98 h 175"/>
                <a:gd name="T26" fmla="*/ 148 w 231"/>
                <a:gd name="T27" fmla="*/ 105 h 175"/>
                <a:gd name="T28" fmla="*/ 141 w 231"/>
                <a:gd name="T29" fmla="*/ 117 h 175"/>
                <a:gd name="T30" fmla="*/ 139 w 231"/>
                <a:gd name="T31" fmla="*/ 132 h 175"/>
                <a:gd name="T32" fmla="*/ 129 w 231"/>
                <a:gd name="T33" fmla="*/ 130 h 175"/>
                <a:gd name="T34" fmla="*/ 118 w 231"/>
                <a:gd name="T35" fmla="*/ 132 h 175"/>
                <a:gd name="T36" fmla="*/ 118 w 231"/>
                <a:gd name="T37" fmla="*/ 138 h 175"/>
                <a:gd name="T38" fmla="*/ 106 w 231"/>
                <a:gd name="T39" fmla="*/ 140 h 175"/>
                <a:gd name="T40" fmla="*/ 93 w 231"/>
                <a:gd name="T41" fmla="*/ 151 h 175"/>
                <a:gd name="T42" fmla="*/ 93 w 231"/>
                <a:gd name="T43" fmla="*/ 165 h 175"/>
                <a:gd name="T44" fmla="*/ 79 w 231"/>
                <a:gd name="T45" fmla="*/ 171 h 175"/>
                <a:gd name="T46" fmla="*/ 60 w 231"/>
                <a:gd name="T47" fmla="*/ 173 h 175"/>
                <a:gd name="T48" fmla="*/ 43 w 231"/>
                <a:gd name="T49" fmla="*/ 173 h 175"/>
                <a:gd name="T50" fmla="*/ 27 w 231"/>
                <a:gd name="T51" fmla="*/ 173 h 175"/>
                <a:gd name="T52" fmla="*/ 16 w 231"/>
                <a:gd name="T53" fmla="*/ 169 h 175"/>
                <a:gd name="T54" fmla="*/ 10 w 231"/>
                <a:gd name="T55" fmla="*/ 161 h 175"/>
                <a:gd name="T56" fmla="*/ 22 w 231"/>
                <a:gd name="T57" fmla="*/ 146 h 175"/>
                <a:gd name="T58" fmla="*/ 14 w 231"/>
                <a:gd name="T59" fmla="*/ 136 h 175"/>
                <a:gd name="T60" fmla="*/ 6 w 231"/>
                <a:gd name="T61" fmla="*/ 127 h 175"/>
                <a:gd name="T62" fmla="*/ 2 w 231"/>
                <a:gd name="T63" fmla="*/ 111 h 175"/>
                <a:gd name="T64" fmla="*/ 6 w 231"/>
                <a:gd name="T65" fmla="*/ 98 h 175"/>
                <a:gd name="T66" fmla="*/ 0 w 231"/>
                <a:gd name="T67" fmla="*/ 92 h 175"/>
                <a:gd name="T68" fmla="*/ 6 w 231"/>
                <a:gd name="T69" fmla="*/ 80 h 175"/>
                <a:gd name="T70" fmla="*/ 10 w 231"/>
                <a:gd name="T71" fmla="*/ 71 h 175"/>
                <a:gd name="T72" fmla="*/ 12 w 231"/>
                <a:gd name="T73" fmla="*/ 59 h 175"/>
                <a:gd name="T74" fmla="*/ 24 w 231"/>
                <a:gd name="T75" fmla="*/ 59 h 175"/>
                <a:gd name="T76" fmla="*/ 35 w 231"/>
                <a:gd name="T77" fmla="*/ 65 h 175"/>
                <a:gd name="T78" fmla="*/ 43 w 231"/>
                <a:gd name="T79" fmla="*/ 55 h 175"/>
                <a:gd name="T80" fmla="*/ 52 w 231"/>
                <a:gd name="T81" fmla="*/ 50 h 175"/>
                <a:gd name="T82" fmla="*/ 64 w 231"/>
                <a:gd name="T83" fmla="*/ 44 h 175"/>
                <a:gd name="T84" fmla="*/ 70 w 231"/>
                <a:gd name="T85" fmla="*/ 29 h 175"/>
                <a:gd name="T86" fmla="*/ 83 w 231"/>
                <a:gd name="T87" fmla="*/ 19 h 175"/>
                <a:gd name="T88" fmla="*/ 96 w 231"/>
                <a:gd name="T89" fmla="*/ 23 h 175"/>
                <a:gd name="T90" fmla="*/ 108 w 231"/>
                <a:gd name="T91" fmla="*/ 27 h 175"/>
                <a:gd name="T92" fmla="*/ 120 w 231"/>
                <a:gd name="T93" fmla="*/ 29 h 175"/>
                <a:gd name="T94" fmla="*/ 129 w 231"/>
                <a:gd name="T95" fmla="*/ 27 h 175"/>
                <a:gd name="T96" fmla="*/ 137 w 231"/>
                <a:gd name="T97" fmla="*/ 23 h 175"/>
                <a:gd name="T98" fmla="*/ 143 w 231"/>
                <a:gd name="T99" fmla="*/ 19 h 175"/>
                <a:gd name="T100" fmla="*/ 154 w 231"/>
                <a:gd name="T101" fmla="*/ 19 h 175"/>
                <a:gd name="T102" fmla="*/ 156 w 231"/>
                <a:gd name="T103" fmla="*/ 9 h 175"/>
                <a:gd name="T104" fmla="*/ 162 w 231"/>
                <a:gd name="T105" fmla="*/ 2 h 175"/>
                <a:gd name="T106" fmla="*/ 171 w 231"/>
                <a:gd name="T107" fmla="*/ 2 h 175"/>
                <a:gd name="T108" fmla="*/ 173 w 231"/>
                <a:gd name="T109" fmla="*/ 11 h 175"/>
                <a:gd name="T110" fmla="*/ 175 w 231"/>
                <a:gd name="T111" fmla="*/ 21 h 175"/>
                <a:gd name="T112" fmla="*/ 177 w 231"/>
                <a:gd name="T113" fmla="*/ 36 h 175"/>
                <a:gd name="T114" fmla="*/ 191 w 231"/>
                <a:gd name="T115" fmla="*/ 31 h 175"/>
                <a:gd name="T116" fmla="*/ 202 w 231"/>
                <a:gd name="T117" fmla="*/ 23 h 175"/>
                <a:gd name="T118" fmla="*/ 210 w 231"/>
                <a:gd name="T119" fmla="*/ 23 h 175"/>
                <a:gd name="T120" fmla="*/ 221 w 231"/>
                <a:gd name="T121" fmla="*/ 21 h 175"/>
                <a:gd name="T122" fmla="*/ 231 w 231"/>
                <a:gd name="T123" fmla="*/ 2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1" h="175">
                  <a:moveTo>
                    <a:pt x="231" y="25"/>
                  </a:moveTo>
                  <a:lnTo>
                    <a:pt x="229" y="25"/>
                  </a:lnTo>
                  <a:lnTo>
                    <a:pt x="227" y="25"/>
                  </a:lnTo>
                  <a:lnTo>
                    <a:pt x="227" y="23"/>
                  </a:lnTo>
                  <a:lnTo>
                    <a:pt x="227" y="25"/>
                  </a:lnTo>
                  <a:lnTo>
                    <a:pt x="225" y="25"/>
                  </a:lnTo>
                  <a:lnTo>
                    <a:pt x="223" y="25"/>
                  </a:lnTo>
                  <a:lnTo>
                    <a:pt x="223" y="27"/>
                  </a:lnTo>
                  <a:lnTo>
                    <a:pt x="221" y="27"/>
                  </a:lnTo>
                  <a:lnTo>
                    <a:pt x="223" y="27"/>
                  </a:lnTo>
                  <a:lnTo>
                    <a:pt x="223" y="29"/>
                  </a:lnTo>
                  <a:lnTo>
                    <a:pt x="225" y="29"/>
                  </a:lnTo>
                  <a:lnTo>
                    <a:pt x="225" y="31"/>
                  </a:lnTo>
                  <a:lnTo>
                    <a:pt x="223" y="31"/>
                  </a:lnTo>
                  <a:lnTo>
                    <a:pt x="221" y="31"/>
                  </a:lnTo>
                  <a:lnTo>
                    <a:pt x="219" y="31"/>
                  </a:lnTo>
                  <a:lnTo>
                    <a:pt x="219" y="32"/>
                  </a:lnTo>
                  <a:lnTo>
                    <a:pt x="217" y="32"/>
                  </a:lnTo>
                  <a:lnTo>
                    <a:pt x="216" y="32"/>
                  </a:lnTo>
                  <a:lnTo>
                    <a:pt x="214" y="32"/>
                  </a:lnTo>
                  <a:lnTo>
                    <a:pt x="212" y="32"/>
                  </a:lnTo>
                  <a:lnTo>
                    <a:pt x="210" y="32"/>
                  </a:lnTo>
                  <a:lnTo>
                    <a:pt x="208" y="32"/>
                  </a:lnTo>
                  <a:lnTo>
                    <a:pt x="206" y="32"/>
                  </a:lnTo>
                  <a:lnTo>
                    <a:pt x="204" y="32"/>
                  </a:lnTo>
                  <a:lnTo>
                    <a:pt x="202" y="32"/>
                  </a:lnTo>
                  <a:lnTo>
                    <a:pt x="200" y="32"/>
                  </a:lnTo>
                  <a:lnTo>
                    <a:pt x="198" y="32"/>
                  </a:lnTo>
                  <a:lnTo>
                    <a:pt x="196" y="32"/>
                  </a:lnTo>
                  <a:lnTo>
                    <a:pt x="194" y="32"/>
                  </a:lnTo>
                  <a:lnTo>
                    <a:pt x="193" y="32"/>
                  </a:lnTo>
                  <a:lnTo>
                    <a:pt x="193" y="34"/>
                  </a:lnTo>
                  <a:lnTo>
                    <a:pt x="191" y="34"/>
                  </a:lnTo>
                  <a:lnTo>
                    <a:pt x="189" y="34"/>
                  </a:lnTo>
                  <a:lnTo>
                    <a:pt x="187" y="34"/>
                  </a:lnTo>
                  <a:lnTo>
                    <a:pt x="187" y="36"/>
                  </a:lnTo>
                  <a:lnTo>
                    <a:pt x="185" y="36"/>
                  </a:lnTo>
                  <a:lnTo>
                    <a:pt x="185" y="38"/>
                  </a:lnTo>
                  <a:lnTo>
                    <a:pt x="183" y="38"/>
                  </a:lnTo>
                  <a:lnTo>
                    <a:pt x="183" y="40"/>
                  </a:lnTo>
                  <a:lnTo>
                    <a:pt x="181" y="40"/>
                  </a:lnTo>
                  <a:lnTo>
                    <a:pt x="181" y="42"/>
                  </a:lnTo>
                  <a:lnTo>
                    <a:pt x="179" y="42"/>
                  </a:lnTo>
                  <a:lnTo>
                    <a:pt x="179" y="40"/>
                  </a:lnTo>
                  <a:lnTo>
                    <a:pt x="177" y="40"/>
                  </a:lnTo>
                  <a:lnTo>
                    <a:pt x="177" y="42"/>
                  </a:lnTo>
                  <a:lnTo>
                    <a:pt x="177" y="44"/>
                  </a:lnTo>
                  <a:lnTo>
                    <a:pt x="175" y="44"/>
                  </a:lnTo>
                  <a:lnTo>
                    <a:pt x="173" y="46"/>
                  </a:lnTo>
                  <a:lnTo>
                    <a:pt x="171" y="46"/>
                  </a:lnTo>
                  <a:lnTo>
                    <a:pt x="171" y="48"/>
                  </a:lnTo>
                  <a:lnTo>
                    <a:pt x="171" y="50"/>
                  </a:lnTo>
                  <a:lnTo>
                    <a:pt x="173" y="50"/>
                  </a:lnTo>
                  <a:lnTo>
                    <a:pt x="173" y="52"/>
                  </a:lnTo>
                  <a:lnTo>
                    <a:pt x="175" y="52"/>
                  </a:lnTo>
                  <a:lnTo>
                    <a:pt x="175" y="54"/>
                  </a:lnTo>
                  <a:lnTo>
                    <a:pt x="175" y="55"/>
                  </a:lnTo>
                  <a:lnTo>
                    <a:pt x="177" y="55"/>
                  </a:lnTo>
                  <a:lnTo>
                    <a:pt x="175" y="55"/>
                  </a:lnTo>
                  <a:lnTo>
                    <a:pt x="175" y="57"/>
                  </a:lnTo>
                  <a:lnTo>
                    <a:pt x="177" y="57"/>
                  </a:lnTo>
                  <a:lnTo>
                    <a:pt x="177" y="59"/>
                  </a:lnTo>
                  <a:lnTo>
                    <a:pt x="177" y="61"/>
                  </a:lnTo>
                  <a:lnTo>
                    <a:pt x="177" y="63"/>
                  </a:lnTo>
                  <a:lnTo>
                    <a:pt x="177" y="65"/>
                  </a:lnTo>
                  <a:lnTo>
                    <a:pt x="179" y="65"/>
                  </a:lnTo>
                  <a:lnTo>
                    <a:pt x="177" y="65"/>
                  </a:lnTo>
                  <a:lnTo>
                    <a:pt x="177" y="67"/>
                  </a:lnTo>
                  <a:lnTo>
                    <a:pt x="175" y="67"/>
                  </a:lnTo>
                  <a:lnTo>
                    <a:pt x="175" y="69"/>
                  </a:lnTo>
                  <a:lnTo>
                    <a:pt x="177" y="69"/>
                  </a:lnTo>
                  <a:lnTo>
                    <a:pt x="175" y="69"/>
                  </a:lnTo>
                  <a:lnTo>
                    <a:pt x="175" y="71"/>
                  </a:lnTo>
                  <a:lnTo>
                    <a:pt x="173" y="71"/>
                  </a:lnTo>
                  <a:lnTo>
                    <a:pt x="173" y="73"/>
                  </a:lnTo>
                  <a:lnTo>
                    <a:pt x="171" y="73"/>
                  </a:lnTo>
                  <a:lnTo>
                    <a:pt x="171" y="75"/>
                  </a:lnTo>
                  <a:lnTo>
                    <a:pt x="169" y="75"/>
                  </a:lnTo>
                  <a:lnTo>
                    <a:pt x="169" y="77"/>
                  </a:lnTo>
                  <a:lnTo>
                    <a:pt x="169" y="79"/>
                  </a:lnTo>
                  <a:lnTo>
                    <a:pt x="168" y="79"/>
                  </a:lnTo>
                  <a:lnTo>
                    <a:pt x="168" y="80"/>
                  </a:lnTo>
                  <a:lnTo>
                    <a:pt x="169" y="80"/>
                  </a:lnTo>
                  <a:lnTo>
                    <a:pt x="169" y="82"/>
                  </a:lnTo>
                  <a:lnTo>
                    <a:pt x="169" y="84"/>
                  </a:lnTo>
                  <a:lnTo>
                    <a:pt x="169" y="86"/>
                  </a:lnTo>
                  <a:lnTo>
                    <a:pt x="169" y="88"/>
                  </a:lnTo>
                  <a:lnTo>
                    <a:pt x="168" y="88"/>
                  </a:lnTo>
                  <a:lnTo>
                    <a:pt x="166" y="88"/>
                  </a:lnTo>
                  <a:lnTo>
                    <a:pt x="166" y="90"/>
                  </a:lnTo>
                  <a:lnTo>
                    <a:pt x="162" y="90"/>
                  </a:lnTo>
                  <a:lnTo>
                    <a:pt x="160" y="90"/>
                  </a:lnTo>
                  <a:lnTo>
                    <a:pt x="158" y="90"/>
                  </a:lnTo>
                  <a:lnTo>
                    <a:pt x="158" y="88"/>
                  </a:lnTo>
                  <a:lnTo>
                    <a:pt x="156" y="88"/>
                  </a:lnTo>
                  <a:lnTo>
                    <a:pt x="152" y="88"/>
                  </a:lnTo>
                  <a:lnTo>
                    <a:pt x="150" y="88"/>
                  </a:lnTo>
                  <a:lnTo>
                    <a:pt x="150" y="90"/>
                  </a:lnTo>
                  <a:lnTo>
                    <a:pt x="150" y="92"/>
                  </a:lnTo>
                  <a:lnTo>
                    <a:pt x="152" y="92"/>
                  </a:lnTo>
                  <a:lnTo>
                    <a:pt x="152" y="94"/>
                  </a:lnTo>
                  <a:lnTo>
                    <a:pt x="154" y="94"/>
                  </a:lnTo>
                  <a:lnTo>
                    <a:pt x="154" y="96"/>
                  </a:lnTo>
                  <a:lnTo>
                    <a:pt x="154" y="98"/>
                  </a:lnTo>
                  <a:lnTo>
                    <a:pt x="156" y="98"/>
                  </a:lnTo>
                  <a:lnTo>
                    <a:pt x="156" y="100"/>
                  </a:lnTo>
                  <a:lnTo>
                    <a:pt x="156" y="102"/>
                  </a:lnTo>
                  <a:lnTo>
                    <a:pt x="154" y="103"/>
                  </a:lnTo>
                  <a:lnTo>
                    <a:pt x="152" y="103"/>
                  </a:lnTo>
                  <a:lnTo>
                    <a:pt x="152" y="105"/>
                  </a:lnTo>
                  <a:lnTo>
                    <a:pt x="150" y="105"/>
                  </a:lnTo>
                  <a:lnTo>
                    <a:pt x="148" y="105"/>
                  </a:lnTo>
                  <a:lnTo>
                    <a:pt x="146" y="105"/>
                  </a:lnTo>
                  <a:lnTo>
                    <a:pt x="145" y="105"/>
                  </a:lnTo>
                  <a:lnTo>
                    <a:pt x="145" y="107"/>
                  </a:lnTo>
                  <a:lnTo>
                    <a:pt x="145" y="109"/>
                  </a:lnTo>
                  <a:lnTo>
                    <a:pt x="143" y="111"/>
                  </a:lnTo>
                  <a:lnTo>
                    <a:pt x="143" y="113"/>
                  </a:lnTo>
                  <a:lnTo>
                    <a:pt x="143" y="115"/>
                  </a:lnTo>
                  <a:lnTo>
                    <a:pt x="141" y="117"/>
                  </a:lnTo>
                  <a:lnTo>
                    <a:pt x="141" y="119"/>
                  </a:lnTo>
                  <a:lnTo>
                    <a:pt x="141" y="121"/>
                  </a:lnTo>
                  <a:lnTo>
                    <a:pt x="141" y="123"/>
                  </a:lnTo>
                  <a:lnTo>
                    <a:pt x="141" y="125"/>
                  </a:lnTo>
                  <a:lnTo>
                    <a:pt x="141" y="127"/>
                  </a:lnTo>
                  <a:lnTo>
                    <a:pt x="141" y="128"/>
                  </a:lnTo>
                  <a:lnTo>
                    <a:pt x="139" y="130"/>
                  </a:lnTo>
                  <a:lnTo>
                    <a:pt x="139" y="132"/>
                  </a:lnTo>
                  <a:lnTo>
                    <a:pt x="137" y="132"/>
                  </a:lnTo>
                  <a:lnTo>
                    <a:pt x="135" y="132"/>
                  </a:lnTo>
                  <a:lnTo>
                    <a:pt x="133" y="134"/>
                  </a:lnTo>
                  <a:lnTo>
                    <a:pt x="131" y="132"/>
                  </a:lnTo>
                  <a:lnTo>
                    <a:pt x="131" y="130"/>
                  </a:lnTo>
                  <a:lnTo>
                    <a:pt x="129" y="130"/>
                  </a:lnTo>
                  <a:lnTo>
                    <a:pt x="127" y="130"/>
                  </a:lnTo>
                  <a:lnTo>
                    <a:pt x="129" y="130"/>
                  </a:lnTo>
                  <a:lnTo>
                    <a:pt x="129" y="132"/>
                  </a:lnTo>
                  <a:lnTo>
                    <a:pt x="127" y="130"/>
                  </a:lnTo>
                  <a:lnTo>
                    <a:pt x="125" y="130"/>
                  </a:lnTo>
                  <a:lnTo>
                    <a:pt x="123" y="130"/>
                  </a:lnTo>
                  <a:lnTo>
                    <a:pt x="121" y="130"/>
                  </a:lnTo>
                  <a:lnTo>
                    <a:pt x="121" y="132"/>
                  </a:lnTo>
                  <a:lnTo>
                    <a:pt x="120" y="132"/>
                  </a:lnTo>
                  <a:lnTo>
                    <a:pt x="118" y="132"/>
                  </a:lnTo>
                  <a:lnTo>
                    <a:pt x="118" y="134"/>
                  </a:lnTo>
                  <a:lnTo>
                    <a:pt x="116" y="134"/>
                  </a:lnTo>
                  <a:lnTo>
                    <a:pt x="116" y="136"/>
                  </a:lnTo>
                  <a:lnTo>
                    <a:pt x="114" y="134"/>
                  </a:lnTo>
                  <a:lnTo>
                    <a:pt x="114" y="136"/>
                  </a:lnTo>
                  <a:lnTo>
                    <a:pt x="114" y="138"/>
                  </a:lnTo>
                  <a:lnTo>
                    <a:pt x="116" y="138"/>
                  </a:lnTo>
                  <a:lnTo>
                    <a:pt x="118" y="138"/>
                  </a:lnTo>
                  <a:lnTo>
                    <a:pt x="116" y="138"/>
                  </a:lnTo>
                  <a:lnTo>
                    <a:pt x="116" y="140"/>
                  </a:lnTo>
                  <a:lnTo>
                    <a:pt x="114" y="140"/>
                  </a:lnTo>
                  <a:lnTo>
                    <a:pt x="112" y="140"/>
                  </a:lnTo>
                  <a:lnTo>
                    <a:pt x="110" y="142"/>
                  </a:lnTo>
                  <a:lnTo>
                    <a:pt x="108" y="142"/>
                  </a:lnTo>
                  <a:lnTo>
                    <a:pt x="108" y="140"/>
                  </a:lnTo>
                  <a:lnTo>
                    <a:pt x="106" y="140"/>
                  </a:lnTo>
                  <a:lnTo>
                    <a:pt x="104" y="140"/>
                  </a:lnTo>
                  <a:lnTo>
                    <a:pt x="102" y="140"/>
                  </a:lnTo>
                  <a:lnTo>
                    <a:pt x="100" y="140"/>
                  </a:lnTo>
                  <a:lnTo>
                    <a:pt x="100" y="142"/>
                  </a:lnTo>
                  <a:lnTo>
                    <a:pt x="98" y="144"/>
                  </a:lnTo>
                  <a:lnTo>
                    <a:pt x="96" y="146"/>
                  </a:lnTo>
                  <a:lnTo>
                    <a:pt x="95" y="146"/>
                  </a:lnTo>
                  <a:lnTo>
                    <a:pt x="93" y="151"/>
                  </a:lnTo>
                  <a:lnTo>
                    <a:pt x="93" y="153"/>
                  </a:lnTo>
                  <a:lnTo>
                    <a:pt x="93" y="155"/>
                  </a:lnTo>
                  <a:lnTo>
                    <a:pt x="93" y="157"/>
                  </a:lnTo>
                  <a:lnTo>
                    <a:pt x="93" y="159"/>
                  </a:lnTo>
                  <a:lnTo>
                    <a:pt x="93" y="161"/>
                  </a:lnTo>
                  <a:lnTo>
                    <a:pt x="93" y="163"/>
                  </a:lnTo>
                  <a:lnTo>
                    <a:pt x="95" y="165"/>
                  </a:lnTo>
                  <a:lnTo>
                    <a:pt x="93" y="165"/>
                  </a:lnTo>
                  <a:lnTo>
                    <a:pt x="91" y="167"/>
                  </a:lnTo>
                  <a:lnTo>
                    <a:pt x="89" y="167"/>
                  </a:lnTo>
                  <a:lnTo>
                    <a:pt x="87" y="167"/>
                  </a:lnTo>
                  <a:lnTo>
                    <a:pt x="87" y="169"/>
                  </a:lnTo>
                  <a:lnTo>
                    <a:pt x="85" y="169"/>
                  </a:lnTo>
                  <a:lnTo>
                    <a:pt x="83" y="169"/>
                  </a:lnTo>
                  <a:lnTo>
                    <a:pt x="81" y="169"/>
                  </a:lnTo>
                  <a:lnTo>
                    <a:pt x="79" y="171"/>
                  </a:lnTo>
                  <a:lnTo>
                    <a:pt x="77" y="171"/>
                  </a:lnTo>
                  <a:lnTo>
                    <a:pt x="75" y="171"/>
                  </a:lnTo>
                  <a:lnTo>
                    <a:pt x="73" y="173"/>
                  </a:lnTo>
                  <a:lnTo>
                    <a:pt x="72" y="173"/>
                  </a:lnTo>
                  <a:lnTo>
                    <a:pt x="70" y="171"/>
                  </a:lnTo>
                  <a:lnTo>
                    <a:pt x="68" y="171"/>
                  </a:lnTo>
                  <a:lnTo>
                    <a:pt x="64" y="171"/>
                  </a:lnTo>
                  <a:lnTo>
                    <a:pt x="60" y="173"/>
                  </a:lnTo>
                  <a:lnTo>
                    <a:pt x="58" y="173"/>
                  </a:lnTo>
                  <a:lnTo>
                    <a:pt x="58" y="175"/>
                  </a:lnTo>
                  <a:lnTo>
                    <a:pt x="56" y="175"/>
                  </a:lnTo>
                  <a:lnTo>
                    <a:pt x="52" y="173"/>
                  </a:lnTo>
                  <a:lnTo>
                    <a:pt x="50" y="173"/>
                  </a:lnTo>
                  <a:lnTo>
                    <a:pt x="47" y="173"/>
                  </a:lnTo>
                  <a:lnTo>
                    <a:pt x="45" y="173"/>
                  </a:lnTo>
                  <a:lnTo>
                    <a:pt x="43" y="173"/>
                  </a:lnTo>
                  <a:lnTo>
                    <a:pt x="41" y="173"/>
                  </a:lnTo>
                  <a:lnTo>
                    <a:pt x="39" y="175"/>
                  </a:lnTo>
                  <a:lnTo>
                    <a:pt x="37" y="175"/>
                  </a:lnTo>
                  <a:lnTo>
                    <a:pt x="35" y="175"/>
                  </a:lnTo>
                  <a:lnTo>
                    <a:pt x="33" y="175"/>
                  </a:lnTo>
                  <a:lnTo>
                    <a:pt x="31" y="175"/>
                  </a:lnTo>
                  <a:lnTo>
                    <a:pt x="29" y="173"/>
                  </a:lnTo>
                  <a:lnTo>
                    <a:pt x="27" y="173"/>
                  </a:lnTo>
                  <a:lnTo>
                    <a:pt x="25" y="173"/>
                  </a:lnTo>
                  <a:lnTo>
                    <a:pt x="24" y="173"/>
                  </a:lnTo>
                  <a:lnTo>
                    <a:pt x="24" y="171"/>
                  </a:lnTo>
                  <a:lnTo>
                    <a:pt x="22" y="171"/>
                  </a:lnTo>
                  <a:lnTo>
                    <a:pt x="20" y="171"/>
                  </a:lnTo>
                  <a:lnTo>
                    <a:pt x="18" y="171"/>
                  </a:lnTo>
                  <a:lnTo>
                    <a:pt x="18" y="169"/>
                  </a:lnTo>
                  <a:lnTo>
                    <a:pt x="16" y="169"/>
                  </a:lnTo>
                  <a:lnTo>
                    <a:pt x="14" y="169"/>
                  </a:lnTo>
                  <a:lnTo>
                    <a:pt x="12" y="169"/>
                  </a:lnTo>
                  <a:lnTo>
                    <a:pt x="10" y="167"/>
                  </a:lnTo>
                  <a:lnTo>
                    <a:pt x="8" y="167"/>
                  </a:lnTo>
                  <a:lnTo>
                    <a:pt x="6" y="167"/>
                  </a:lnTo>
                  <a:lnTo>
                    <a:pt x="8" y="165"/>
                  </a:lnTo>
                  <a:lnTo>
                    <a:pt x="8" y="163"/>
                  </a:lnTo>
                  <a:lnTo>
                    <a:pt x="10" y="161"/>
                  </a:lnTo>
                  <a:lnTo>
                    <a:pt x="12" y="159"/>
                  </a:lnTo>
                  <a:lnTo>
                    <a:pt x="14" y="157"/>
                  </a:lnTo>
                  <a:lnTo>
                    <a:pt x="16" y="155"/>
                  </a:lnTo>
                  <a:lnTo>
                    <a:pt x="16" y="153"/>
                  </a:lnTo>
                  <a:lnTo>
                    <a:pt x="18" y="151"/>
                  </a:lnTo>
                  <a:lnTo>
                    <a:pt x="20" y="150"/>
                  </a:lnTo>
                  <a:lnTo>
                    <a:pt x="22" y="148"/>
                  </a:lnTo>
                  <a:lnTo>
                    <a:pt x="22" y="146"/>
                  </a:lnTo>
                  <a:lnTo>
                    <a:pt x="22" y="144"/>
                  </a:lnTo>
                  <a:lnTo>
                    <a:pt x="22" y="142"/>
                  </a:lnTo>
                  <a:lnTo>
                    <a:pt x="22" y="140"/>
                  </a:lnTo>
                  <a:lnTo>
                    <a:pt x="22" y="138"/>
                  </a:lnTo>
                  <a:lnTo>
                    <a:pt x="20" y="138"/>
                  </a:lnTo>
                  <a:lnTo>
                    <a:pt x="18" y="138"/>
                  </a:lnTo>
                  <a:lnTo>
                    <a:pt x="16" y="138"/>
                  </a:lnTo>
                  <a:lnTo>
                    <a:pt x="14" y="136"/>
                  </a:lnTo>
                  <a:lnTo>
                    <a:pt x="10" y="136"/>
                  </a:lnTo>
                  <a:lnTo>
                    <a:pt x="8" y="136"/>
                  </a:lnTo>
                  <a:lnTo>
                    <a:pt x="6" y="136"/>
                  </a:lnTo>
                  <a:lnTo>
                    <a:pt x="6" y="134"/>
                  </a:lnTo>
                  <a:lnTo>
                    <a:pt x="6" y="132"/>
                  </a:lnTo>
                  <a:lnTo>
                    <a:pt x="6" y="130"/>
                  </a:lnTo>
                  <a:lnTo>
                    <a:pt x="6" y="128"/>
                  </a:lnTo>
                  <a:lnTo>
                    <a:pt x="6" y="127"/>
                  </a:lnTo>
                  <a:lnTo>
                    <a:pt x="6" y="125"/>
                  </a:lnTo>
                  <a:lnTo>
                    <a:pt x="6" y="123"/>
                  </a:lnTo>
                  <a:lnTo>
                    <a:pt x="6" y="121"/>
                  </a:lnTo>
                  <a:lnTo>
                    <a:pt x="6" y="119"/>
                  </a:lnTo>
                  <a:lnTo>
                    <a:pt x="4" y="117"/>
                  </a:lnTo>
                  <a:lnTo>
                    <a:pt x="4" y="115"/>
                  </a:lnTo>
                  <a:lnTo>
                    <a:pt x="4" y="113"/>
                  </a:lnTo>
                  <a:lnTo>
                    <a:pt x="2" y="111"/>
                  </a:lnTo>
                  <a:lnTo>
                    <a:pt x="2" y="109"/>
                  </a:lnTo>
                  <a:lnTo>
                    <a:pt x="2" y="107"/>
                  </a:lnTo>
                  <a:lnTo>
                    <a:pt x="2" y="105"/>
                  </a:lnTo>
                  <a:lnTo>
                    <a:pt x="2" y="103"/>
                  </a:lnTo>
                  <a:lnTo>
                    <a:pt x="4" y="102"/>
                  </a:lnTo>
                  <a:lnTo>
                    <a:pt x="4" y="100"/>
                  </a:lnTo>
                  <a:lnTo>
                    <a:pt x="6" y="100"/>
                  </a:lnTo>
                  <a:lnTo>
                    <a:pt x="6" y="98"/>
                  </a:lnTo>
                  <a:lnTo>
                    <a:pt x="8" y="98"/>
                  </a:lnTo>
                  <a:lnTo>
                    <a:pt x="6" y="98"/>
                  </a:lnTo>
                  <a:lnTo>
                    <a:pt x="4" y="98"/>
                  </a:lnTo>
                  <a:lnTo>
                    <a:pt x="4" y="96"/>
                  </a:lnTo>
                  <a:lnTo>
                    <a:pt x="2" y="96"/>
                  </a:lnTo>
                  <a:lnTo>
                    <a:pt x="0" y="96"/>
                  </a:lnTo>
                  <a:lnTo>
                    <a:pt x="0" y="94"/>
                  </a:lnTo>
                  <a:lnTo>
                    <a:pt x="0" y="92"/>
                  </a:lnTo>
                  <a:lnTo>
                    <a:pt x="0" y="88"/>
                  </a:lnTo>
                  <a:lnTo>
                    <a:pt x="0" y="86"/>
                  </a:lnTo>
                  <a:lnTo>
                    <a:pt x="0" y="84"/>
                  </a:lnTo>
                  <a:lnTo>
                    <a:pt x="2" y="84"/>
                  </a:lnTo>
                  <a:lnTo>
                    <a:pt x="2" y="82"/>
                  </a:lnTo>
                  <a:lnTo>
                    <a:pt x="4" y="82"/>
                  </a:lnTo>
                  <a:lnTo>
                    <a:pt x="6" y="82"/>
                  </a:lnTo>
                  <a:lnTo>
                    <a:pt x="6" y="80"/>
                  </a:lnTo>
                  <a:lnTo>
                    <a:pt x="4" y="79"/>
                  </a:lnTo>
                  <a:lnTo>
                    <a:pt x="6" y="79"/>
                  </a:lnTo>
                  <a:lnTo>
                    <a:pt x="6" y="77"/>
                  </a:lnTo>
                  <a:lnTo>
                    <a:pt x="8" y="77"/>
                  </a:lnTo>
                  <a:lnTo>
                    <a:pt x="8" y="75"/>
                  </a:lnTo>
                  <a:lnTo>
                    <a:pt x="8" y="73"/>
                  </a:lnTo>
                  <a:lnTo>
                    <a:pt x="10" y="73"/>
                  </a:lnTo>
                  <a:lnTo>
                    <a:pt x="10" y="71"/>
                  </a:lnTo>
                  <a:lnTo>
                    <a:pt x="10" y="69"/>
                  </a:lnTo>
                  <a:lnTo>
                    <a:pt x="10" y="67"/>
                  </a:lnTo>
                  <a:lnTo>
                    <a:pt x="12" y="67"/>
                  </a:lnTo>
                  <a:lnTo>
                    <a:pt x="10" y="65"/>
                  </a:lnTo>
                  <a:lnTo>
                    <a:pt x="10" y="63"/>
                  </a:lnTo>
                  <a:lnTo>
                    <a:pt x="12" y="63"/>
                  </a:lnTo>
                  <a:lnTo>
                    <a:pt x="12" y="61"/>
                  </a:lnTo>
                  <a:lnTo>
                    <a:pt x="12" y="59"/>
                  </a:lnTo>
                  <a:lnTo>
                    <a:pt x="14" y="59"/>
                  </a:lnTo>
                  <a:lnTo>
                    <a:pt x="14" y="57"/>
                  </a:lnTo>
                  <a:lnTo>
                    <a:pt x="16" y="57"/>
                  </a:lnTo>
                  <a:lnTo>
                    <a:pt x="16" y="59"/>
                  </a:lnTo>
                  <a:lnTo>
                    <a:pt x="18" y="59"/>
                  </a:lnTo>
                  <a:lnTo>
                    <a:pt x="18" y="61"/>
                  </a:lnTo>
                  <a:lnTo>
                    <a:pt x="22" y="61"/>
                  </a:lnTo>
                  <a:lnTo>
                    <a:pt x="24" y="59"/>
                  </a:lnTo>
                  <a:lnTo>
                    <a:pt x="25" y="61"/>
                  </a:lnTo>
                  <a:lnTo>
                    <a:pt x="27" y="63"/>
                  </a:lnTo>
                  <a:lnTo>
                    <a:pt x="29" y="63"/>
                  </a:lnTo>
                  <a:lnTo>
                    <a:pt x="29" y="65"/>
                  </a:lnTo>
                  <a:lnTo>
                    <a:pt x="29" y="67"/>
                  </a:lnTo>
                  <a:lnTo>
                    <a:pt x="31" y="63"/>
                  </a:lnTo>
                  <a:lnTo>
                    <a:pt x="33" y="65"/>
                  </a:lnTo>
                  <a:lnTo>
                    <a:pt x="35" y="65"/>
                  </a:lnTo>
                  <a:lnTo>
                    <a:pt x="37" y="63"/>
                  </a:lnTo>
                  <a:lnTo>
                    <a:pt x="39" y="63"/>
                  </a:lnTo>
                  <a:lnTo>
                    <a:pt x="39" y="61"/>
                  </a:lnTo>
                  <a:lnTo>
                    <a:pt x="41" y="61"/>
                  </a:lnTo>
                  <a:lnTo>
                    <a:pt x="43" y="61"/>
                  </a:lnTo>
                  <a:lnTo>
                    <a:pt x="43" y="59"/>
                  </a:lnTo>
                  <a:lnTo>
                    <a:pt x="43" y="57"/>
                  </a:lnTo>
                  <a:lnTo>
                    <a:pt x="43" y="55"/>
                  </a:lnTo>
                  <a:lnTo>
                    <a:pt x="45" y="55"/>
                  </a:lnTo>
                  <a:lnTo>
                    <a:pt x="43" y="55"/>
                  </a:lnTo>
                  <a:lnTo>
                    <a:pt x="43" y="54"/>
                  </a:lnTo>
                  <a:lnTo>
                    <a:pt x="43" y="52"/>
                  </a:lnTo>
                  <a:lnTo>
                    <a:pt x="47" y="52"/>
                  </a:lnTo>
                  <a:lnTo>
                    <a:pt x="48" y="52"/>
                  </a:lnTo>
                  <a:lnTo>
                    <a:pt x="50" y="50"/>
                  </a:lnTo>
                  <a:lnTo>
                    <a:pt x="52" y="50"/>
                  </a:lnTo>
                  <a:lnTo>
                    <a:pt x="54" y="50"/>
                  </a:lnTo>
                  <a:lnTo>
                    <a:pt x="56" y="50"/>
                  </a:lnTo>
                  <a:lnTo>
                    <a:pt x="58" y="50"/>
                  </a:lnTo>
                  <a:lnTo>
                    <a:pt x="58" y="48"/>
                  </a:lnTo>
                  <a:lnTo>
                    <a:pt x="58" y="46"/>
                  </a:lnTo>
                  <a:lnTo>
                    <a:pt x="60" y="46"/>
                  </a:lnTo>
                  <a:lnTo>
                    <a:pt x="62" y="46"/>
                  </a:lnTo>
                  <a:lnTo>
                    <a:pt x="64" y="44"/>
                  </a:lnTo>
                  <a:lnTo>
                    <a:pt x="66" y="42"/>
                  </a:lnTo>
                  <a:lnTo>
                    <a:pt x="66" y="40"/>
                  </a:lnTo>
                  <a:lnTo>
                    <a:pt x="66" y="38"/>
                  </a:lnTo>
                  <a:lnTo>
                    <a:pt x="66" y="36"/>
                  </a:lnTo>
                  <a:lnTo>
                    <a:pt x="68" y="32"/>
                  </a:lnTo>
                  <a:lnTo>
                    <a:pt x="70" y="32"/>
                  </a:lnTo>
                  <a:lnTo>
                    <a:pt x="70" y="31"/>
                  </a:lnTo>
                  <a:lnTo>
                    <a:pt x="70" y="29"/>
                  </a:lnTo>
                  <a:lnTo>
                    <a:pt x="70" y="27"/>
                  </a:lnTo>
                  <a:lnTo>
                    <a:pt x="72" y="25"/>
                  </a:lnTo>
                  <a:lnTo>
                    <a:pt x="73" y="25"/>
                  </a:lnTo>
                  <a:lnTo>
                    <a:pt x="81" y="25"/>
                  </a:lnTo>
                  <a:lnTo>
                    <a:pt x="81" y="23"/>
                  </a:lnTo>
                  <a:lnTo>
                    <a:pt x="83" y="23"/>
                  </a:lnTo>
                  <a:lnTo>
                    <a:pt x="83" y="21"/>
                  </a:lnTo>
                  <a:lnTo>
                    <a:pt x="83" y="19"/>
                  </a:lnTo>
                  <a:lnTo>
                    <a:pt x="85" y="19"/>
                  </a:lnTo>
                  <a:lnTo>
                    <a:pt x="87" y="19"/>
                  </a:lnTo>
                  <a:lnTo>
                    <a:pt x="89" y="21"/>
                  </a:lnTo>
                  <a:lnTo>
                    <a:pt x="91" y="21"/>
                  </a:lnTo>
                  <a:lnTo>
                    <a:pt x="91" y="23"/>
                  </a:lnTo>
                  <a:lnTo>
                    <a:pt x="93" y="23"/>
                  </a:lnTo>
                  <a:lnTo>
                    <a:pt x="95" y="23"/>
                  </a:lnTo>
                  <a:lnTo>
                    <a:pt x="96" y="23"/>
                  </a:lnTo>
                  <a:lnTo>
                    <a:pt x="98" y="23"/>
                  </a:lnTo>
                  <a:lnTo>
                    <a:pt x="100" y="23"/>
                  </a:lnTo>
                  <a:lnTo>
                    <a:pt x="102" y="23"/>
                  </a:lnTo>
                  <a:lnTo>
                    <a:pt x="104" y="23"/>
                  </a:lnTo>
                  <a:lnTo>
                    <a:pt x="106" y="23"/>
                  </a:lnTo>
                  <a:lnTo>
                    <a:pt x="106" y="25"/>
                  </a:lnTo>
                  <a:lnTo>
                    <a:pt x="108" y="25"/>
                  </a:lnTo>
                  <a:lnTo>
                    <a:pt x="108" y="27"/>
                  </a:lnTo>
                  <a:lnTo>
                    <a:pt x="110" y="25"/>
                  </a:lnTo>
                  <a:lnTo>
                    <a:pt x="112" y="25"/>
                  </a:lnTo>
                  <a:lnTo>
                    <a:pt x="114" y="25"/>
                  </a:lnTo>
                  <a:lnTo>
                    <a:pt x="116" y="25"/>
                  </a:lnTo>
                  <a:lnTo>
                    <a:pt x="118" y="25"/>
                  </a:lnTo>
                  <a:lnTo>
                    <a:pt x="118" y="27"/>
                  </a:lnTo>
                  <a:lnTo>
                    <a:pt x="118" y="29"/>
                  </a:lnTo>
                  <a:lnTo>
                    <a:pt x="120" y="29"/>
                  </a:lnTo>
                  <a:lnTo>
                    <a:pt x="120" y="31"/>
                  </a:lnTo>
                  <a:lnTo>
                    <a:pt x="121" y="31"/>
                  </a:lnTo>
                  <a:lnTo>
                    <a:pt x="123" y="31"/>
                  </a:lnTo>
                  <a:lnTo>
                    <a:pt x="123" y="29"/>
                  </a:lnTo>
                  <a:lnTo>
                    <a:pt x="125" y="29"/>
                  </a:lnTo>
                  <a:lnTo>
                    <a:pt x="125" y="27"/>
                  </a:lnTo>
                  <a:lnTo>
                    <a:pt x="127" y="27"/>
                  </a:lnTo>
                  <a:lnTo>
                    <a:pt x="129" y="27"/>
                  </a:lnTo>
                  <a:lnTo>
                    <a:pt x="129" y="25"/>
                  </a:lnTo>
                  <a:lnTo>
                    <a:pt x="131" y="25"/>
                  </a:lnTo>
                  <a:lnTo>
                    <a:pt x="133" y="25"/>
                  </a:lnTo>
                  <a:lnTo>
                    <a:pt x="133" y="23"/>
                  </a:lnTo>
                  <a:lnTo>
                    <a:pt x="135" y="23"/>
                  </a:lnTo>
                  <a:lnTo>
                    <a:pt x="135" y="25"/>
                  </a:lnTo>
                  <a:lnTo>
                    <a:pt x="135" y="23"/>
                  </a:lnTo>
                  <a:lnTo>
                    <a:pt x="137" y="23"/>
                  </a:lnTo>
                  <a:lnTo>
                    <a:pt x="137" y="25"/>
                  </a:lnTo>
                  <a:lnTo>
                    <a:pt x="139" y="27"/>
                  </a:lnTo>
                  <a:lnTo>
                    <a:pt x="141" y="27"/>
                  </a:lnTo>
                  <a:lnTo>
                    <a:pt x="143" y="27"/>
                  </a:lnTo>
                  <a:lnTo>
                    <a:pt x="143" y="25"/>
                  </a:lnTo>
                  <a:lnTo>
                    <a:pt x="143" y="23"/>
                  </a:lnTo>
                  <a:lnTo>
                    <a:pt x="143" y="21"/>
                  </a:lnTo>
                  <a:lnTo>
                    <a:pt x="143" y="19"/>
                  </a:lnTo>
                  <a:lnTo>
                    <a:pt x="145" y="19"/>
                  </a:lnTo>
                  <a:lnTo>
                    <a:pt x="145" y="17"/>
                  </a:lnTo>
                  <a:lnTo>
                    <a:pt x="146" y="19"/>
                  </a:lnTo>
                  <a:lnTo>
                    <a:pt x="148" y="17"/>
                  </a:lnTo>
                  <a:lnTo>
                    <a:pt x="150" y="17"/>
                  </a:lnTo>
                  <a:lnTo>
                    <a:pt x="152" y="17"/>
                  </a:lnTo>
                  <a:lnTo>
                    <a:pt x="152" y="19"/>
                  </a:lnTo>
                  <a:lnTo>
                    <a:pt x="154" y="19"/>
                  </a:lnTo>
                  <a:lnTo>
                    <a:pt x="156" y="19"/>
                  </a:lnTo>
                  <a:lnTo>
                    <a:pt x="156" y="17"/>
                  </a:lnTo>
                  <a:lnTo>
                    <a:pt x="156" y="15"/>
                  </a:lnTo>
                  <a:lnTo>
                    <a:pt x="156" y="13"/>
                  </a:lnTo>
                  <a:lnTo>
                    <a:pt x="154" y="13"/>
                  </a:lnTo>
                  <a:lnTo>
                    <a:pt x="154" y="11"/>
                  </a:lnTo>
                  <a:lnTo>
                    <a:pt x="156" y="11"/>
                  </a:lnTo>
                  <a:lnTo>
                    <a:pt x="156" y="9"/>
                  </a:lnTo>
                  <a:lnTo>
                    <a:pt x="158" y="9"/>
                  </a:lnTo>
                  <a:lnTo>
                    <a:pt x="158" y="7"/>
                  </a:lnTo>
                  <a:lnTo>
                    <a:pt x="160" y="7"/>
                  </a:lnTo>
                  <a:lnTo>
                    <a:pt x="160" y="6"/>
                  </a:lnTo>
                  <a:lnTo>
                    <a:pt x="162" y="4"/>
                  </a:lnTo>
                  <a:lnTo>
                    <a:pt x="162" y="2"/>
                  </a:lnTo>
                  <a:lnTo>
                    <a:pt x="164" y="2"/>
                  </a:lnTo>
                  <a:lnTo>
                    <a:pt x="162" y="2"/>
                  </a:lnTo>
                  <a:lnTo>
                    <a:pt x="164" y="2"/>
                  </a:lnTo>
                  <a:lnTo>
                    <a:pt x="164" y="0"/>
                  </a:lnTo>
                  <a:lnTo>
                    <a:pt x="166" y="0"/>
                  </a:lnTo>
                  <a:lnTo>
                    <a:pt x="168" y="0"/>
                  </a:lnTo>
                  <a:lnTo>
                    <a:pt x="168" y="2"/>
                  </a:lnTo>
                  <a:lnTo>
                    <a:pt x="168" y="0"/>
                  </a:lnTo>
                  <a:lnTo>
                    <a:pt x="169" y="2"/>
                  </a:lnTo>
                  <a:lnTo>
                    <a:pt x="171" y="2"/>
                  </a:lnTo>
                  <a:lnTo>
                    <a:pt x="171" y="4"/>
                  </a:lnTo>
                  <a:lnTo>
                    <a:pt x="173" y="4"/>
                  </a:lnTo>
                  <a:lnTo>
                    <a:pt x="173" y="6"/>
                  </a:lnTo>
                  <a:lnTo>
                    <a:pt x="173" y="7"/>
                  </a:lnTo>
                  <a:lnTo>
                    <a:pt x="173" y="9"/>
                  </a:lnTo>
                  <a:lnTo>
                    <a:pt x="171" y="9"/>
                  </a:lnTo>
                  <a:lnTo>
                    <a:pt x="171" y="11"/>
                  </a:lnTo>
                  <a:lnTo>
                    <a:pt x="173" y="11"/>
                  </a:lnTo>
                  <a:lnTo>
                    <a:pt x="175" y="11"/>
                  </a:lnTo>
                  <a:lnTo>
                    <a:pt x="177" y="11"/>
                  </a:lnTo>
                  <a:lnTo>
                    <a:pt x="177" y="13"/>
                  </a:lnTo>
                  <a:lnTo>
                    <a:pt x="177" y="15"/>
                  </a:lnTo>
                  <a:lnTo>
                    <a:pt x="177" y="17"/>
                  </a:lnTo>
                  <a:lnTo>
                    <a:pt x="175" y="17"/>
                  </a:lnTo>
                  <a:lnTo>
                    <a:pt x="175" y="19"/>
                  </a:lnTo>
                  <a:lnTo>
                    <a:pt x="175" y="21"/>
                  </a:lnTo>
                  <a:lnTo>
                    <a:pt x="175" y="23"/>
                  </a:lnTo>
                  <a:lnTo>
                    <a:pt x="175" y="25"/>
                  </a:lnTo>
                  <a:lnTo>
                    <a:pt x="175" y="27"/>
                  </a:lnTo>
                  <a:lnTo>
                    <a:pt x="175" y="29"/>
                  </a:lnTo>
                  <a:lnTo>
                    <a:pt x="175" y="31"/>
                  </a:lnTo>
                  <a:lnTo>
                    <a:pt x="177" y="32"/>
                  </a:lnTo>
                  <a:lnTo>
                    <a:pt x="177" y="34"/>
                  </a:lnTo>
                  <a:lnTo>
                    <a:pt x="177" y="36"/>
                  </a:lnTo>
                  <a:lnTo>
                    <a:pt x="179" y="36"/>
                  </a:lnTo>
                  <a:lnTo>
                    <a:pt x="181" y="36"/>
                  </a:lnTo>
                  <a:lnTo>
                    <a:pt x="187" y="32"/>
                  </a:lnTo>
                  <a:lnTo>
                    <a:pt x="187" y="31"/>
                  </a:lnTo>
                  <a:lnTo>
                    <a:pt x="189" y="31"/>
                  </a:lnTo>
                  <a:lnTo>
                    <a:pt x="191" y="31"/>
                  </a:lnTo>
                  <a:lnTo>
                    <a:pt x="191" y="29"/>
                  </a:lnTo>
                  <a:lnTo>
                    <a:pt x="191" y="31"/>
                  </a:lnTo>
                  <a:lnTo>
                    <a:pt x="193" y="29"/>
                  </a:lnTo>
                  <a:lnTo>
                    <a:pt x="194" y="29"/>
                  </a:lnTo>
                  <a:lnTo>
                    <a:pt x="194" y="27"/>
                  </a:lnTo>
                  <a:lnTo>
                    <a:pt x="196" y="27"/>
                  </a:lnTo>
                  <a:lnTo>
                    <a:pt x="196" y="25"/>
                  </a:lnTo>
                  <a:lnTo>
                    <a:pt x="198" y="25"/>
                  </a:lnTo>
                  <a:lnTo>
                    <a:pt x="200" y="23"/>
                  </a:lnTo>
                  <a:lnTo>
                    <a:pt x="202" y="23"/>
                  </a:lnTo>
                  <a:lnTo>
                    <a:pt x="202" y="21"/>
                  </a:lnTo>
                  <a:lnTo>
                    <a:pt x="204" y="21"/>
                  </a:lnTo>
                  <a:lnTo>
                    <a:pt x="206" y="21"/>
                  </a:lnTo>
                  <a:lnTo>
                    <a:pt x="208" y="21"/>
                  </a:lnTo>
                  <a:lnTo>
                    <a:pt x="210" y="21"/>
                  </a:lnTo>
                  <a:lnTo>
                    <a:pt x="212" y="21"/>
                  </a:lnTo>
                  <a:lnTo>
                    <a:pt x="212" y="23"/>
                  </a:lnTo>
                  <a:lnTo>
                    <a:pt x="210" y="23"/>
                  </a:lnTo>
                  <a:lnTo>
                    <a:pt x="210" y="25"/>
                  </a:lnTo>
                  <a:lnTo>
                    <a:pt x="212" y="25"/>
                  </a:lnTo>
                  <a:lnTo>
                    <a:pt x="214" y="25"/>
                  </a:lnTo>
                  <a:lnTo>
                    <a:pt x="216" y="25"/>
                  </a:lnTo>
                  <a:lnTo>
                    <a:pt x="217" y="23"/>
                  </a:lnTo>
                  <a:lnTo>
                    <a:pt x="219" y="23"/>
                  </a:lnTo>
                  <a:lnTo>
                    <a:pt x="219" y="21"/>
                  </a:lnTo>
                  <a:lnTo>
                    <a:pt x="221" y="21"/>
                  </a:lnTo>
                  <a:lnTo>
                    <a:pt x="223" y="23"/>
                  </a:lnTo>
                  <a:lnTo>
                    <a:pt x="223" y="21"/>
                  </a:lnTo>
                  <a:lnTo>
                    <a:pt x="223" y="23"/>
                  </a:lnTo>
                  <a:lnTo>
                    <a:pt x="225" y="23"/>
                  </a:lnTo>
                  <a:lnTo>
                    <a:pt x="227" y="21"/>
                  </a:lnTo>
                  <a:lnTo>
                    <a:pt x="229" y="23"/>
                  </a:lnTo>
                  <a:lnTo>
                    <a:pt x="229" y="25"/>
                  </a:lnTo>
                  <a:lnTo>
                    <a:pt x="231" y="2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8"/>
            <p:cNvSpPr>
              <a:spLocks noEditPoints="1"/>
            </p:cNvSpPr>
            <p:nvPr/>
          </p:nvSpPr>
          <p:spPr bwMode="auto">
            <a:xfrm>
              <a:off x="5326063" y="4941888"/>
              <a:ext cx="311150" cy="354013"/>
            </a:xfrm>
            <a:custGeom>
              <a:avLst/>
              <a:gdLst>
                <a:gd name="T0" fmla="*/ 46 w 196"/>
                <a:gd name="T1" fmla="*/ 25 h 223"/>
                <a:gd name="T2" fmla="*/ 63 w 196"/>
                <a:gd name="T3" fmla="*/ 25 h 223"/>
                <a:gd name="T4" fmla="*/ 79 w 196"/>
                <a:gd name="T5" fmla="*/ 27 h 223"/>
                <a:gd name="T6" fmla="*/ 82 w 196"/>
                <a:gd name="T7" fmla="*/ 40 h 223"/>
                <a:gd name="T8" fmla="*/ 86 w 196"/>
                <a:gd name="T9" fmla="*/ 50 h 223"/>
                <a:gd name="T10" fmla="*/ 92 w 196"/>
                <a:gd name="T11" fmla="*/ 60 h 223"/>
                <a:gd name="T12" fmla="*/ 107 w 196"/>
                <a:gd name="T13" fmla="*/ 58 h 223"/>
                <a:gd name="T14" fmla="*/ 121 w 196"/>
                <a:gd name="T15" fmla="*/ 58 h 223"/>
                <a:gd name="T16" fmla="*/ 125 w 196"/>
                <a:gd name="T17" fmla="*/ 44 h 223"/>
                <a:gd name="T18" fmla="*/ 138 w 196"/>
                <a:gd name="T19" fmla="*/ 40 h 223"/>
                <a:gd name="T20" fmla="*/ 146 w 196"/>
                <a:gd name="T21" fmla="*/ 48 h 223"/>
                <a:gd name="T22" fmla="*/ 161 w 196"/>
                <a:gd name="T23" fmla="*/ 50 h 223"/>
                <a:gd name="T24" fmla="*/ 161 w 196"/>
                <a:gd name="T25" fmla="*/ 63 h 223"/>
                <a:gd name="T26" fmla="*/ 161 w 196"/>
                <a:gd name="T27" fmla="*/ 71 h 223"/>
                <a:gd name="T28" fmla="*/ 163 w 196"/>
                <a:gd name="T29" fmla="*/ 87 h 223"/>
                <a:gd name="T30" fmla="*/ 169 w 196"/>
                <a:gd name="T31" fmla="*/ 98 h 223"/>
                <a:gd name="T32" fmla="*/ 167 w 196"/>
                <a:gd name="T33" fmla="*/ 110 h 223"/>
                <a:gd name="T34" fmla="*/ 176 w 196"/>
                <a:gd name="T35" fmla="*/ 110 h 223"/>
                <a:gd name="T36" fmla="*/ 188 w 196"/>
                <a:gd name="T37" fmla="*/ 106 h 223"/>
                <a:gd name="T38" fmla="*/ 196 w 196"/>
                <a:gd name="T39" fmla="*/ 111 h 223"/>
                <a:gd name="T40" fmla="*/ 194 w 196"/>
                <a:gd name="T41" fmla="*/ 123 h 223"/>
                <a:gd name="T42" fmla="*/ 196 w 196"/>
                <a:gd name="T43" fmla="*/ 138 h 223"/>
                <a:gd name="T44" fmla="*/ 180 w 196"/>
                <a:gd name="T45" fmla="*/ 140 h 223"/>
                <a:gd name="T46" fmla="*/ 163 w 196"/>
                <a:gd name="T47" fmla="*/ 140 h 223"/>
                <a:gd name="T48" fmla="*/ 163 w 196"/>
                <a:gd name="T49" fmla="*/ 161 h 223"/>
                <a:gd name="T50" fmla="*/ 163 w 196"/>
                <a:gd name="T51" fmla="*/ 182 h 223"/>
                <a:gd name="T52" fmla="*/ 165 w 196"/>
                <a:gd name="T53" fmla="*/ 196 h 223"/>
                <a:gd name="T54" fmla="*/ 173 w 196"/>
                <a:gd name="T55" fmla="*/ 206 h 223"/>
                <a:gd name="T56" fmla="*/ 182 w 196"/>
                <a:gd name="T57" fmla="*/ 215 h 223"/>
                <a:gd name="T58" fmla="*/ 167 w 196"/>
                <a:gd name="T59" fmla="*/ 219 h 223"/>
                <a:gd name="T60" fmla="*/ 144 w 196"/>
                <a:gd name="T61" fmla="*/ 223 h 223"/>
                <a:gd name="T62" fmla="*/ 134 w 196"/>
                <a:gd name="T63" fmla="*/ 221 h 223"/>
                <a:gd name="T64" fmla="*/ 117 w 196"/>
                <a:gd name="T65" fmla="*/ 219 h 223"/>
                <a:gd name="T66" fmla="*/ 105 w 196"/>
                <a:gd name="T67" fmla="*/ 211 h 223"/>
                <a:gd name="T68" fmla="*/ 77 w 196"/>
                <a:gd name="T69" fmla="*/ 211 h 223"/>
                <a:gd name="T70" fmla="*/ 40 w 196"/>
                <a:gd name="T71" fmla="*/ 211 h 223"/>
                <a:gd name="T72" fmla="*/ 29 w 196"/>
                <a:gd name="T73" fmla="*/ 207 h 223"/>
                <a:gd name="T74" fmla="*/ 15 w 196"/>
                <a:gd name="T75" fmla="*/ 207 h 223"/>
                <a:gd name="T76" fmla="*/ 4 w 196"/>
                <a:gd name="T77" fmla="*/ 209 h 223"/>
                <a:gd name="T78" fmla="*/ 2 w 196"/>
                <a:gd name="T79" fmla="*/ 202 h 223"/>
                <a:gd name="T80" fmla="*/ 2 w 196"/>
                <a:gd name="T81" fmla="*/ 186 h 223"/>
                <a:gd name="T82" fmla="*/ 6 w 196"/>
                <a:gd name="T83" fmla="*/ 175 h 223"/>
                <a:gd name="T84" fmla="*/ 9 w 196"/>
                <a:gd name="T85" fmla="*/ 161 h 223"/>
                <a:gd name="T86" fmla="*/ 13 w 196"/>
                <a:gd name="T87" fmla="*/ 148 h 223"/>
                <a:gd name="T88" fmla="*/ 19 w 196"/>
                <a:gd name="T89" fmla="*/ 136 h 223"/>
                <a:gd name="T90" fmla="*/ 29 w 196"/>
                <a:gd name="T91" fmla="*/ 129 h 223"/>
                <a:gd name="T92" fmla="*/ 32 w 196"/>
                <a:gd name="T93" fmla="*/ 113 h 223"/>
                <a:gd name="T94" fmla="*/ 31 w 196"/>
                <a:gd name="T95" fmla="*/ 98 h 223"/>
                <a:gd name="T96" fmla="*/ 23 w 196"/>
                <a:gd name="T97" fmla="*/ 83 h 223"/>
                <a:gd name="T98" fmla="*/ 21 w 196"/>
                <a:gd name="T99" fmla="*/ 75 h 223"/>
                <a:gd name="T100" fmla="*/ 27 w 196"/>
                <a:gd name="T101" fmla="*/ 67 h 223"/>
                <a:gd name="T102" fmla="*/ 19 w 196"/>
                <a:gd name="T103" fmla="*/ 52 h 223"/>
                <a:gd name="T104" fmla="*/ 13 w 196"/>
                <a:gd name="T105" fmla="*/ 39 h 223"/>
                <a:gd name="T106" fmla="*/ 17 w 196"/>
                <a:gd name="T107" fmla="*/ 27 h 223"/>
                <a:gd name="T108" fmla="*/ 32 w 196"/>
                <a:gd name="T109" fmla="*/ 25 h 223"/>
                <a:gd name="T110" fmla="*/ 17 w 196"/>
                <a:gd name="T111" fmla="*/ 8 h 223"/>
                <a:gd name="T112" fmla="*/ 13 w 196"/>
                <a:gd name="T113" fmla="*/ 19 h 223"/>
                <a:gd name="T114" fmla="*/ 7 w 196"/>
                <a:gd name="T115" fmla="*/ 15 h 223"/>
                <a:gd name="T116" fmla="*/ 9 w 196"/>
                <a:gd name="T117" fmla="*/ 4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6" h="223">
                  <a:moveTo>
                    <a:pt x="0" y="200"/>
                  </a:moveTo>
                  <a:lnTo>
                    <a:pt x="0" y="198"/>
                  </a:lnTo>
                  <a:lnTo>
                    <a:pt x="0" y="200"/>
                  </a:lnTo>
                  <a:close/>
                  <a:moveTo>
                    <a:pt x="36" y="25"/>
                  </a:moveTo>
                  <a:lnTo>
                    <a:pt x="38" y="25"/>
                  </a:lnTo>
                  <a:lnTo>
                    <a:pt x="40" y="25"/>
                  </a:lnTo>
                  <a:lnTo>
                    <a:pt x="42" y="25"/>
                  </a:lnTo>
                  <a:lnTo>
                    <a:pt x="44" y="25"/>
                  </a:lnTo>
                  <a:lnTo>
                    <a:pt x="46" y="25"/>
                  </a:lnTo>
                  <a:lnTo>
                    <a:pt x="48" y="25"/>
                  </a:lnTo>
                  <a:lnTo>
                    <a:pt x="50" y="25"/>
                  </a:lnTo>
                  <a:lnTo>
                    <a:pt x="52" y="25"/>
                  </a:lnTo>
                  <a:lnTo>
                    <a:pt x="54" y="25"/>
                  </a:lnTo>
                  <a:lnTo>
                    <a:pt x="55" y="25"/>
                  </a:lnTo>
                  <a:lnTo>
                    <a:pt x="57" y="25"/>
                  </a:lnTo>
                  <a:lnTo>
                    <a:pt x="59" y="25"/>
                  </a:lnTo>
                  <a:lnTo>
                    <a:pt x="61" y="25"/>
                  </a:lnTo>
                  <a:lnTo>
                    <a:pt x="63" y="25"/>
                  </a:lnTo>
                  <a:lnTo>
                    <a:pt x="65" y="25"/>
                  </a:lnTo>
                  <a:lnTo>
                    <a:pt x="67" y="25"/>
                  </a:lnTo>
                  <a:lnTo>
                    <a:pt x="69" y="25"/>
                  </a:lnTo>
                  <a:lnTo>
                    <a:pt x="71" y="25"/>
                  </a:lnTo>
                  <a:lnTo>
                    <a:pt x="73" y="25"/>
                  </a:lnTo>
                  <a:lnTo>
                    <a:pt x="75" y="25"/>
                  </a:lnTo>
                  <a:lnTo>
                    <a:pt x="77" y="25"/>
                  </a:lnTo>
                  <a:lnTo>
                    <a:pt x="77" y="27"/>
                  </a:lnTo>
                  <a:lnTo>
                    <a:pt x="79" y="27"/>
                  </a:lnTo>
                  <a:lnTo>
                    <a:pt x="79" y="29"/>
                  </a:lnTo>
                  <a:lnTo>
                    <a:pt x="79" y="31"/>
                  </a:lnTo>
                  <a:lnTo>
                    <a:pt x="79" y="33"/>
                  </a:lnTo>
                  <a:lnTo>
                    <a:pt x="79" y="35"/>
                  </a:lnTo>
                  <a:lnTo>
                    <a:pt x="80" y="35"/>
                  </a:lnTo>
                  <a:lnTo>
                    <a:pt x="80" y="37"/>
                  </a:lnTo>
                  <a:lnTo>
                    <a:pt x="80" y="39"/>
                  </a:lnTo>
                  <a:lnTo>
                    <a:pt x="80" y="40"/>
                  </a:lnTo>
                  <a:lnTo>
                    <a:pt x="82" y="40"/>
                  </a:lnTo>
                  <a:lnTo>
                    <a:pt x="82" y="42"/>
                  </a:lnTo>
                  <a:lnTo>
                    <a:pt x="84" y="42"/>
                  </a:lnTo>
                  <a:lnTo>
                    <a:pt x="82" y="42"/>
                  </a:lnTo>
                  <a:lnTo>
                    <a:pt x="82" y="44"/>
                  </a:lnTo>
                  <a:lnTo>
                    <a:pt x="82" y="46"/>
                  </a:lnTo>
                  <a:lnTo>
                    <a:pt x="84" y="46"/>
                  </a:lnTo>
                  <a:lnTo>
                    <a:pt x="84" y="48"/>
                  </a:lnTo>
                  <a:lnTo>
                    <a:pt x="86" y="48"/>
                  </a:lnTo>
                  <a:lnTo>
                    <a:pt x="86" y="50"/>
                  </a:lnTo>
                  <a:lnTo>
                    <a:pt x="86" y="52"/>
                  </a:lnTo>
                  <a:lnTo>
                    <a:pt x="88" y="52"/>
                  </a:lnTo>
                  <a:lnTo>
                    <a:pt x="88" y="54"/>
                  </a:lnTo>
                  <a:lnTo>
                    <a:pt x="90" y="56"/>
                  </a:lnTo>
                  <a:lnTo>
                    <a:pt x="90" y="58"/>
                  </a:lnTo>
                  <a:lnTo>
                    <a:pt x="90" y="56"/>
                  </a:lnTo>
                  <a:lnTo>
                    <a:pt x="90" y="58"/>
                  </a:lnTo>
                  <a:lnTo>
                    <a:pt x="92" y="58"/>
                  </a:lnTo>
                  <a:lnTo>
                    <a:pt x="92" y="60"/>
                  </a:lnTo>
                  <a:lnTo>
                    <a:pt x="94" y="60"/>
                  </a:lnTo>
                  <a:lnTo>
                    <a:pt x="96" y="60"/>
                  </a:lnTo>
                  <a:lnTo>
                    <a:pt x="98" y="60"/>
                  </a:lnTo>
                  <a:lnTo>
                    <a:pt x="100" y="60"/>
                  </a:lnTo>
                  <a:lnTo>
                    <a:pt x="102" y="60"/>
                  </a:lnTo>
                  <a:lnTo>
                    <a:pt x="103" y="60"/>
                  </a:lnTo>
                  <a:lnTo>
                    <a:pt x="105" y="60"/>
                  </a:lnTo>
                  <a:lnTo>
                    <a:pt x="107" y="60"/>
                  </a:lnTo>
                  <a:lnTo>
                    <a:pt x="107" y="58"/>
                  </a:lnTo>
                  <a:lnTo>
                    <a:pt x="109" y="58"/>
                  </a:lnTo>
                  <a:lnTo>
                    <a:pt x="111" y="58"/>
                  </a:lnTo>
                  <a:lnTo>
                    <a:pt x="111" y="60"/>
                  </a:lnTo>
                  <a:lnTo>
                    <a:pt x="113" y="60"/>
                  </a:lnTo>
                  <a:lnTo>
                    <a:pt x="115" y="60"/>
                  </a:lnTo>
                  <a:lnTo>
                    <a:pt x="117" y="60"/>
                  </a:lnTo>
                  <a:lnTo>
                    <a:pt x="119" y="60"/>
                  </a:lnTo>
                  <a:lnTo>
                    <a:pt x="121" y="60"/>
                  </a:lnTo>
                  <a:lnTo>
                    <a:pt x="121" y="58"/>
                  </a:lnTo>
                  <a:lnTo>
                    <a:pt x="121" y="56"/>
                  </a:lnTo>
                  <a:lnTo>
                    <a:pt x="121" y="54"/>
                  </a:lnTo>
                  <a:lnTo>
                    <a:pt x="121" y="52"/>
                  </a:lnTo>
                  <a:lnTo>
                    <a:pt x="123" y="52"/>
                  </a:lnTo>
                  <a:lnTo>
                    <a:pt x="123" y="50"/>
                  </a:lnTo>
                  <a:lnTo>
                    <a:pt x="125" y="50"/>
                  </a:lnTo>
                  <a:lnTo>
                    <a:pt x="123" y="48"/>
                  </a:lnTo>
                  <a:lnTo>
                    <a:pt x="123" y="44"/>
                  </a:lnTo>
                  <a:lnTo>
                    <a:pt x="125" y="44"/>
                  </a:lnTo>
                  <a:lnTo>
                    <a:pt x="125" y="42"/>
                  </a:lnTo>
                  <a:lnTo>
                    <a:pt x="127" y="42"/>
                  </a:lnTo>
                  <a:lnTo>
                    <a:pt x="128" y="42"/>
                  </a:lnTo>
                  <a:lnTo>
                    <a:pt x="130" y="42"/>
                  </a:lnTo>
                  <a:lnTo>
                    <a:pt x="132" y="42"/>
                  </a:lnTo>
                  <a:lnTo>
                    <a:pt x="134" y="42"/>
                  </a:lnTo>
                  <a:lnTo>
                    <a:pt x="136" y="42"/>
                  </a:lnTo>
                  <a:lnTo>
                    <a:pt x="136" y="40"/>
                  </a:lnTo>
                  <a:lnTo>
                    <a:pt x="138" y="40"/>
                  </a:lnTo>
                  <a:lnTo>
                    <a:pt x="140" y="40"/>
                  </a:lnTo>
                  <a:lnTo>
                    <a:pt x="142" y="40"/>
                  </a:lnTo>
                  <a:lnTo>
                    <a:pt x="140" y="42"/>
                  </a:lnTo>
                  <a:lnTo>
                    <a:pt x="140" y="44"/>
                  </a:lnTo>
                  <a:lnTo>
                    <a:pt x="140" y="46"/>
                  </a:lnTo>
                  <a:lnTo>
                    <a:pt x="140" y="48"/>
                  </a:lnTo>
                  <a:lnTo>
                    <a:pt x="142" y="48"/>
                  </a:lnTo>
                  <a:lnTo>
                    <a:pt x="144" y="48"/>
                  </a:lnTo>
                  <a:lnTo>
                    <a:pt x="146" y="48"/>
                  </a:lnTo>
                  <a:lnTo>
                    <a:pt x="148" y="48"/>
                  </a:lnTo>
                  <a:lnTo>
                    <a:pt x="150" y="48"/>
                  </a:lnTo>
                  <a:lnTo>
                    <a:pt x="151" y="48"/>
                  </a:lnTo>
                  <a:lnTo>
                    <a:pt x="153" y="48"/>
                  </a:lnTo>
                  <a:lnTo>
                    <a:pt x="155" y="48"/>
                  </a:lnTo>
                  <a:lnTo>
                    <a:pt x="157" y="48"/>
                  </a:lnTo>
                  <a:lnTo>
                    <a:pt x="159" y="48"/>
                  </a:lnTo>
                  <a:lnTo>
                    <a:pt x="161" y="48"/>
                  </a:lnTo>
                  <a:lnTo>
                    <a:pt x="161" y="50"/>
                  </a:lnTo>
                  <a:lnTo>
                    <a:pt x="161" y="52"/>
                  </a:lnTo>
                  <a:lnTo>
                    <a:pt x="161" y="54"/>
                  </a:lnTo>
                  <a:lnTo>
                    <a:pt x="159" y="54"/>
                  </a:lnTo>
                  <a:lnTo>
                    <a:pt x="159" y="56"/>
                  </a:lnTo>
                  <a:lnTo>
                    <a:pt x="159" y="58"/>
                  </a:lnTo>
                  <a:lnTo>
                    <a:pt x="159" y="60"/>
                  </a:lnTo>
                  <a:lnTo>
                    <a:pt x="161" y="60"/>
                  </a:lnTo>
                  <a:lnTo>
                    <a:pt x="161" y="62"/>
                  </a:lnTo>
                  <a:lnTo>
                    <a:pt x="161" y="63"/>
                  </a:lnTo>
                  <a:lnTo>
                    <a:pt x="163" y="63"/>
                  </a:lnTo>
                  <a:lnTo>
                    <a:pt x="161" y="63"/>
                  </a:lnTo>
                  <a:lnTo>
                    <a:pt x="161" y="65"/>
                  </a:lnTo>
                  <a:lnTo>
                    <a:pt x="163" y="65"/>
                  </a:lnTo>
                  <a:lnTo>
                    <a:pt x="163" y="67"/>
                  </a:lnTo>
                  <a:lnTo>
                    <a:pt x="161" y="67"/>
                  </a:lnTo>
                  <a:lnTo>
                    <a:pt x="163" y="67"/>
                  </a:lnTo>
                  <a:lnTo>
                    <a:pt x="161" y="69"/>
                  </a:lnTo>
                  <a:lnTo>
                    <a:pt x="161" y="71"/>
                  </a:lnTo>
                  <a:lnTo>
                    <a:pt x="161" y="73"/>
                  </a:lnTo>
                  <a:lnTo>
                    <a:pt x="161" y="75"/>
                  </a:lnTo>
                  <a:lnTo>
                    <a:pt x="161" y="77"/>
                  </a:lnTo>
                  <a:lnTo>
                    <a:pt x="161" y="79"/>
                  </a:lnTo>
                  <a:lnTo>
                    <a:pt x="161" y="81"/>
                  </a:lnTo>
                  <a:lnTo>
                    <a:pt x="159" y="81"/>
                  </a:lnTo>
                  <a:lnTo>
                    <a:pt x="161" y="83"/>
                  </a:lnTo>
                  <a:lnTo>
                    <a:pt x="161" y="85"/>
                  </a:lnTo>
                  <a:lnTo>
                    <a:pt x="163" y="87"/>
                  </a:lnTo>
                  <a:lnTo>
                    <a:pt x="163" y="88"/>
                  </a:lnTo>
                  <a:lnTo>
                    <a:pt x="165" y="88"/>
                  </a:lnTo>
                  <a:lnTo>
                    <a:pt x="165" y="90"/>
                  </a:lnTo>
                  <a:lnTo>
                    <a:pt x="167" y="90"/>
                  </a:lnTo>
                  <a:lnTo>
                    <a:pt x="167" y="92"/>
                  </a:lnTo>
                  <a:lnTo>
                    <a:pt x="167" y="94"/>
                  </a:lnTo>
                  <a:lnTo>
                    <a:pt x="167" y="96"/>
                  </a:lnTo>
                  <a:lnTo>
                    <a:pt x="169" y="96"/>
                  </a:lnTo>
                  <a:lnTo>
                    <a:pt x="169" y="98"/>
                  </a:lnTo>
                  <a:lnTo>
                    <a:pt x="167" y="98"/>
                  </a:lnTo>
                  <a:lnTo>
                    <a:pt x="167" y="100"/>
                  </a:lnTo>
                  <a:lnTo>
                    <a:pt x="169" y="100"/>
                  </a:lnTo>
                  <a:lnTo>
                    <a:pt x="169" y="102"/>
                  </a:lnTo>
                  <a:lnTo>
                    <a:pt x="169" y="104"/>
                  </a:lnTo>
                  <a:lnTo>
                    <a:pt x="167" y="104"/>
                  </a:lnTo>
                  <a:lnTo>
                    <a:pt x="167" y="106"/>
                  </a:lnTo>
                  <a:lnTo>
                    <a:pt x="167" y="108"/>
                  </a:lnTo>
                  <a:lnTo>
                    <a:pt x="167" y="110"/>
                  </a:lnTo>
                  <a:lnTo>
                    <a:pt x="167" y="111"/>
                  </a:lnTo>
                  <a:lnTo>
                    <a:pt x="169" y="111"/>
                  </a:lnTo>
                  <a:lnTo>
                    <a:pt x="169" y="110"/>
                  </a:lnTo>
                  <a:lnTo>
                    <a:pt x="171" y="110"/>
                  </a:lnTo>
                  <a:lnTo>
                    <a:pt x="171" y="108"/>
                  </a:lnTo>
                  <a:lnTo>
                    <a:pt x="173" y="108"/>
                  </a:lnTo>
                  <a:lnTo>
                    <a:pt x="175" y="108"/>
                  </a:lnTo>
                  <a:lnTo>
                    <a:pt x="175" y="110"/>
                  </a:lnTo>
                  <a:lnTo>
                    <a:pt x="176" y="110"/>
                  </a:lnTo>
                  <a:lnTo>
                    <a:pt x="176" y="108"/>
                  </a:lnTo>
                  <a:lnTo>
                    <a:pt x="178" y="110"/>
                  </a:lnTo>
                  <a:lnTo>
                    <a:pt x="180" y="110"/>
                  </a:lnTo>
                  <a:lnTo>
                    <a:pt x="180" y="108"/>
                  </a:lnTo>
                  <a:lnTo>
                    <a:pt x="182" y="108"/>
                  </a:lnTo>
                  <a:lnTo>
                    <a:pt x="184" y="108"/>
                  </a:lnTo>
                  <a:lnTo>
                    <a:pt x="186" y="108"/>
                  </a:lnTo>
                  <a:lnTo>
                    <a:pt x="186" y="106"/>
                  </a:lnTo>
                  <a:lnTo>
                    <a:pt x="188" y="106"/>
                  </a:lnTo>
                  <a:lnTo>
                    <a:pt x="188" y="108"/>
                  </a:lnTo>
                  <a:lnTo>
                    <a:pt x="190" y="108"/>
                  </a:lnTo>
                  <a:lnTo>
                    <a:pt x="192" y="108"/>
                  </a:lnTo>
                  <a:lnTo>
                    <a:pt x="194" y="108"/>
                  </a:lnTo>
                  <a:lnTo>
                    <a:pt x="194" y="106"/>
                  </a:lnTo>
                  <a:lnTo>
                    <a:pt x="196" y="106"/>
                  </a:lnTo>
                  <a:lnTo>
                    <a:pt x="196" y="108"/>
                  </a:lnTo>
                  <a:lnTo>
                    <a:pt x="196" y="110"/>
                  </a:lnTo>
                  <a:lnTo>
                    <a:pt x="196" y="111"/>
                  </a:lnTo>
                  <a:lnTo>
                    <a:pt x="196" y="113"/>
                  </a:lnTo>
                  <a:lnTo>
                    <a:pt x="196" y="115"/>
                  </a:lnTo>
                  <a:lnTo>
                    <a:pt x="196" y="117"/>
                  </a:lnTo>
                  <a:lnTo>
                    <a:pt x="194" y="117"/>
                  </a:lnTo>
                  <a:lnTo>
                    <a:pt x="194" y="119"/>
                  </a:lnTo>
                  <a:lnTo>
                    <a:pt x="196" y="119"/>
                  </a:lnTo>
                  <a:lnTo>
                    <a:pt x="196" y="121"/>
                  </a:lnTo>
                  <a:lnTo>
                    <a:pt x="194" y="121"/>
                  </a:lnTo>
                  <a:lnTo>
                    <a:pt x="194" y="123"/>
                  </a:lnTo>
                  <a:lnTo>
                    <a:pt x="194" y="127"/>
                  </a:lnTo>
                  <a:lnTo>
                    <a:pt x="196" y="127"/>
                  </a:lnTo>
                  <a:lnTo>
                    <a:pt x="196" y="129"/>
                  </a:lnTo>
                  <a:lnTo>
                    <a:pt x="196" y="131"/>
                  </a:lnTo>
                  <a:lnTo>
                    <a:pt x="194" y="133"/>
                  </a:lnTo>
                  <a:lnTo>
                    <a:pt x="194" y="134"/>
                  </a:lnTo>
                  <a:lnTo>
                    <a:pt x="194" y="136"/>
                  </a:lnTo>
                  <a:lnTo>
                    <a:pt x="194" y="138"/>
                  </a:lnTo>
                  <a:lnTo>
                    <a:pt x="196" y="138"/>
                  </a:lnTo>
                  <a:lnTo>
                    <a:pt x="196" y="140"/>
                  </a:lnTo>
                  <a:lnTo>
                    <a:pt x="194" y="140"/>
                  </a:lnTo>
                  <a:lnTo>
                    <a:pt x="192" y="140"/>
                  </a:lnTo>
                  <a:lnTo>
                    <a:pt x="190" y="140"/>
                  </a:lnTo>
                  <a:lnTo>
                    <a:pt x="188" y="140"/>
                  </a:lnTo>
                  <a:lnTo>
                    <a:pt x="186" y="140"/>
                  </a:lnTo>
                  <a:lnTo>
                    <a:pt x="184" y="140"/>
                  </a:lnTo>
                  <a:lnTo>
                    <a:pt x="182" y="140"/>
                  </a:lnTo>
                  <a:lnTo>
                    <a:pt x="180" y="140"/>
                  </a:lnTo>
                  <a:lnTo>
                    <a:pt x="178" y="140"/>
                  </a:lnTo>
                  <a:lnTo>
                    <a:pt x="176" y="140"/>
                  </a:lnTo>
                  <a:lnTo>
                    <a:pt x="175" y="140"/>
                  </a:lnTo>
                  <a:lnTo>
                    <a:pt x="173" y="140"/>
                  </a:lnTo>
                  <a:lnTo>
                    <a:pt x="171" y="140"/>
                  </a:lnTo>
                  <a:lnTo>
                    <a:pt x="169" y="140"/>
                  </a:lnTo>
                  <a:lnTo>
                    <a:pt x="167" y="140"/>
                  </a:lnTo>
                  <a:lnTo>
                    <a:pt x="165" y="140"/>
                  </a:lnTo>
                  <a:lnTo>
                    <a:pt x="163" y="140"/>
                  </a:lnTo>
                  <a:lnTo>
                    <a:pt x="163" y="142"/>
                  </a:lnTo>
                  <a:lnTo>
                    <a:pt x="163" y="144"/>
                  </a:lnTo>
                  <a:lnTo>
                    <a:pt x="163" y="148"/>
                  </a:lnTo>
                  <a:lnTo>
                    <a:pt x="163" y="150"/>
                  </a:lnTo>
                  <a:lnTo>
                    <a:pt x="163" y="152"/>
                  </a:lnTo>
                  <a:lnTo>
                    <a:pt x="163" y="154"/>
                  </a:lnTo>
                  <a:lnTo>
                    <a:pt x="163" y="158"/>
                  </a:lnTo>
                  <a:lnTo>
                    <a:pt x="163" y="159"/>
                  </a:lnTo>
                  <a:lnTo>
                    <a:pt x="163" y="161"/>
                  </a:lnTo>
                  <a:lnTo>
                    <a:pt x="163" y="165"/>
                  </a:lnTo>
                  <a:lnTo>
                    <a:pt x="163" y="167"/>
                  </a:lnTo>
                  <a:lnTo>
                    <a:pt x="163" y="169"/>
                  </a:lnTo>
                  <a:lnTo>
                    <a:pt x="163" y="171"/>
                  </a:lnTo>
                  <a:lnTo>
                    <a:pt x="163" y="175"/>
                  </a:lnTo>
                  <a:lnTo>
                    <a:pt x="163" y="177"/>
                  </a:lnTo>
                  <a:lnTo>
                    <a:pt x="163" y="179"/>
                  </a:lnTo>
                  <a:lnTo>
                    <a:pt x="163" y="181"/>
                  </a:lnTo>
                  <a:lnTo>
                    <a:pt x="163" y="182"/>
                  </a:lnTo>
                  <a:lnTo>
                    <a:pt x="163" y="184"/>
                  </a:lnTo>
                  <a:lnTo>
                    <a:pt x="163" y="186"/>
                  </a:lnTo>
                  <a:lnTo>
                    <a:pt x="163" y="188"/>
                  </a:lnTo>
                  <a:lnTo>
                    <a:pt x="163" y="190"/>
                  </a:lnTo>
                  <a:lnTo>
                    <a:pt x="163" y="192"/>
                  </a:lnTo>
                  <a:lnTo>
                    <a:pt x="165" y="194"/>
                  </a:lnTo>
                  <a:lnTo>
                    <a:pt x="163" y="194"/>
                  </a:lnTo>
                  <a:lnTo>
                    <a:pt x="165" y="194"/>
                  </a:lnTo>
                  <a:lnTo>
                    <a:pt x="165" y="196"/>
                  </a:lnTo>
                  <a:lnTo>
                    <a:pt x="165" y="198"/>
                  </a:lnTo>
                  <a:lnTo>
                    <a:pt x="165" y="200"/>
                  </a:lnTo>
                  <a:lnTo>
                    <a:pt x="167" y="200"/>
                  </a:lnTo>
                  <a:lnTo>
                    <a:pt x="169" y="200"/>
                  </a:lnTo>
                  <a:lnTo>
                    <a:pt x="169" y="202"/>
                  </a:lnTo>
                  <a:lnTo>
                    <a:pt x="171" y="202"/>
                  </a:lnTo>
                  <a:lnTo>
                    <a:pt x="171" y="204"/>
                  </a:lnTo>
                  <a:lnTo>
                    <a:pt x="173" y="204"/>
                  </a:lnTo>
                  <a:lnTo>
                    <a:pt x="173" y="206"/>
                  </a:lnTo>
                  <a:lnTo>
                    <a:pt x="175" y="206"/>
                  </a:lnTo>
                  <a:lnTo>
                    <a:pt x="175" y="207"/>
                  </a:lnTo>
                  <a:lnTo>
                    <a:pt x="176" y="209"/>
                  </a:lnTo>
                  <a:lnTo>
                    <a:pt x="178" y="209"/>
                  </a:lnTo>
                  <a:lnTo>
                    <a:pt x="178" y="211"/>
                  </a:lnTo>
                  <a:lnTo>
                    <a:pt x="180" y="211"/>
                  </a:lnTo>
                  <a:lnTo>
                    <a:pt x="180" y="213"/>
                  </a:lnTo>
                  <a:lnTo>
                    <a:pt x="182" y="213"/>
                  </a:lnTo>
                  <a:lnTo>
                    <a:pt x="182" y="215"/>
                  </a:lnTo>
                  <a:lnTo>
                    <a:pt x="184" y="215"/>
                  </a:lnTo>
                  <a:lnTo>
                    <a:pt x="186" y="215"/>
                  </a:lnTo>
                  <a:lnTo>
                    <a:pt x="186" y="217"/>
                  </a:lnTo>
                  <a:lnTo>
                    <a:pt x="184" y="217"/>
                  </a:lnTo>
                  <a:lnTo>
                    <a:pt x="180" y="217"/>
                  </a:lnTo>
                  <a:lnTo>
                    <a:pt x="178" y="217"/>
                  </a:lnTo>
                  <a:lnTo>
                    <a:pt x="175" y="219"/>
                  </a:lnTo>
                  <a:lnTo>
                    <a:pt x="171" y="219"/>
                  </a:lnTo>
                  <a:lnTo>
                    <a:pt x="167" y="219"/>
                  </a:lnTo>
                  <a:lnTo>
                    <a:pt x="163" y="221"/>
                  </a:lnTo>
                  <a:lnTo>
                    <a:pt x="159" y="221"/>
                  </a:lnTo>
                  <a:lnTo>
                    <a:pt x="155" y="223"/>
                  </a:lnTo>
                  <a:lnTo>
                    <a:pt x="153" y="223"/>
                  </a:lnTo>
                  <a:lnTo>
                    <a:pt x="151" y="221"/>
                  </a:lnTo>
                  <a:lnTo>
                    <a:pt x="150" y="221"/>
                  </a:lnTo>
                  <a:lnTo>
                    <a:pt x="148" y="221"/>
                  </a:lnTo>
                  <a:lnTo>
                    <a:pt x="146" y="223"/>
                  </a:lnTo>
                  <a:lnTo>
                    <a:pt x="144" y="223"/>
                  </a:lnTo>
                  <a:lnTo>
                    <a:pt x="142" y="223"/>
                  </a:lnTo>
                  <a:lnTo>
                    <a:pt x="140" y="223"/>
                  </a:lnTo>
                  <a:lnTo>
                    <a:pt x="140" y="221"/>
                  </a:lnTo>
                  <a:lnTo>
                    <a:pt x="138" y="221"/>
                  </a:lnTo>
                  <a:lnTo>
                    <a:pt x="136" y="219"/>
                  </a:lnTo>
                  <a:lnTo>
                    <a:pt x="136" y="221"/>
                  </a:lnTo>
                  <a:lnTo>
                    <a:pt x="136" y="219"/>
                  </a:lnTo>
                  <a:lnTo>
                    <a:pt x="136" y="221"/>
                  </a:lnTo>
                  <a:lnTo>
                    <a:pt x="134" y="221"/>
                  </a:lnTo>
                  <a:lnTo>
                    <a:pt x="132" y="221"/>
                  </a:lnTo>
                  <a:lnTo>
                    <a:pt x="130" y="221"/>
                  </a:lnTo>
                  <a:lnTo>
                    <a:pt x="128" y="221"/>
                  </a:lnTo>
                  <a:lnTo>
                    <a:pt x="127" y="221"/>
                  </a:lnTo>
                  <a:lnTo>
                    <a:pt x="127" y="219"/>
                  </a:lnTo>
                  <a:lnTo>
                    <a:pt x="125" y="219"/>
                  </a:lnTo>
                  <a:lnTo>
                    <a:pt x="123" y="219"/>
                  </a:lnTo>
                  <a:lnTo>
                    <a:pt x="119" y="219"/>
                  </a:lnTo>
                  <a:lnTo>
                    <a:pt x="117" y="219"/>
                  </a:lnTo>
                  <a:lnTo>
                    <a:pt x="115" y="219"/>
                  </a:lnTo>
                  <a:lnTo>
                    <a:pt x="113" y="219"/>
                  </a:lnTo>
                  <a:lnTo>
                    <a:pt x="111" y="219"/>
                  </a:lnTo>
                  <a:lnTo>
                    <a:pt x="111" y="217"/>
                  </a:lnTo>
                  <a:lnTo>
                    <a:pt x="109" y="217"/>
                  </a:lnTo>
                  <a:lnTo>
                    <a:pt x="109" y="215"/>
                  </a:lnTo>
                  <a:lnTo>
                    <a:pt x="107" y="213"/>
                  </a:lnTo>
                  <a:lnTo>
                    <a:pt x="107" y="211"/>
                  </a:lnTo>
                  <a:lnTo>
                    <a:pt x="105" y="211"/>
                  </a:lnTo>
                  <a:lnTo>
                    <a:pt x="102" y="211"/>
                  </a:lnTo>
                  <a:lnTo>
                    <a:pt x="100" y="211"/>
                  </a:lnTo>
                  <a:lnTo>
                    <a:pt x="98" y="211"/>
                  </a:lnTo>
                  <a:lnTo>
                    <a:pt x="94" y="211"/>
                  </a:lnTo>
                  <a:lnTo>
                    <a:pt x="90" y="211"/>
                  </a:lnTo>
                  <a:lnTo>
                    <a:pt x="88" y="211"/>
                  </a:lnTo>
                  <a:lnTo>
                    <a:pt x="86" y="211"/>
                  </a:lnTo>
                  <a:lnTo>
                    <a:pt x="82" y="211"/>
                  </a:lnTo>
                  <a:lnTo>
                    <a:pt x="77" y="211"/>
                  </a:lnTo>
                  <a:lnTo>
                    <a:pt x="73" y="211"/>
                  </a:lnTo>
                  <a:lnTo>
                    <a:pt x="69" y="211"/>
                  </a:lnTo>
                  <a:lnTo>
                    <a:pt x="65" y="211"/>
                  </a:lnTo>
                  <a:lnTo>
                    <a:pt x="61" y="211"/>
                  </a:lnTo>
                  <a:lnTo>
                    <a:pt x="57" y="211"/>
                  </a:lnTo>
                  <a:lnTo>
                    <a:pt x="54" y="211"/>
                  </a:lnTo>
                  <a:lnTo>
                    <a:pt x="50" y="211"/>
                  </a:lnTo>
                  <a:lnTo>
                    <a:pt x="44" y="211"/>
                  </a:lnTo>
                  <a:lnTo>
                    <a:pt x="40" y="211"/>
                  </a:lnTo>
                  <a:lnTo>
                    <a:pt x="40" y="213"/>
                  </a:lnTo>
                  <a:lnTo>
                    <a:pt x="38" y="213"/>
                  </a:lnTo>
                  <a:lnTo>
                    <a:pt x="36" y="213"/>
                  </a:lnTo>
                  <a:lnTo>
                    <a:pt x="34" y="213"/>
                  </a:lnTo>
                  <a:lnTo>
                    <a:pt x="34" y="211"/>
                  </a:lnTo>
                  <a:lnTo>
                    <a:pt x="32" y="211"/>
                  </a:lnTo>
                  <a:lnTo>
                    <a:pt x="31" y="209"/>
                  </a:lnTo>
                  <a:lnTo>
                    <a:pt x="31" y="207"/>
                  </a:lnTo>
                  <a:lnTo>
                    <a:pt x="29" y="207"/>
                  </a:lnTo>
                  <a:lnTo>
                    <a:pt x="29" y="206"/>
                  </a:lnTo>
                  <a:lnTo>
                    <a:pt x="27" y="206"/>
                  </a:lnTo>
                  <a:lnTo>
                    <a:pt x="25" y="206"/>
                  </a:lnTo>
                  <a:lnTo>
                    <a:pt x="23" y="206"/>
                  </a:lnTo>
                  <a:lnTo>
                    <a:pt x="21" y="206"/>
                  </a:lnTo>
                  <a:lnTo>
                    <a:pt x="19" y="206"/>
                  </a:lnTo>
                  <a:lnTo>
                    <a:pt x="19" y="207"/>
                  </a:lnTo>
                  <a:lnTo>
                    <a:pt x="17" y="207"/>
                  </a:lnTo>
                  <a:lnTo>
                    <a:pt x="15" y="207"/>
                  </a:lnTo>
                  <a:lnTo>
                    <a:pt x="15" y="209"/>
                  </a:lnTo>
                  <a:lnTo>
                    <a:pt x="13" y="209"/>
                  </a:lnTo>
                  <a:lnTo>
                    <a:pt x="11" y="209"/>
                  </a:lnTo>
                  <a:lnTo>
                    <a:pt x="9" y="209"/>
                  </a:lnTo>
                  <a:lnTo>
                    <a:pt x="7" y="209"/>
                  </a:lnTo>
                  <a:lnTo>
                    <a:pt x="7" y="207"/>
                  </a:lnTo>
                  <a:lnTo>
                    <a:pt x="6" y="207"/>
                  </a:lnTo>
                  <a:lnTo>
                    <a:pt x="4" y="207"/>
                  </a:lnTo>
                  <a:lnTo>
                    <a:pt x="4" y="209"/>
                  </a:lnTo>
                  <a:lnTo>
                    <a:pt x="2" y="209"/>
                  </a:lnTo>
                  <a:lnTo>
                    <a:pt x="0" y="209"/>
                  </a:lnTo>
                  <a:lnTo>
                    <a:pt x="0" y="207"/>
                  </a:lnTo>
                  <a:lnTo>
                    <a:pt x="0" y="206"/>
                  </a:lnTo>
                  <a:lnTo>
                    <a:pt x="0" y="204"/>
                  </a:lnTo>
                  <a:lnTo>
                    <a:pt x="0" y="202"/>
                  </a:lnTo>
                  <a:lnTo>
                    <a:pt x="2" y="202"/>
                  </a:lnTo>
                  <a:lnTo>
                    <a:pt x="2" y="204"/>
                  </a:lnTo>
                  <a:lnTo>
                    <a:pt x="2" y="202"/>
                  </a:lnTo>
                  <a:lnTo>
                    <a:pt x="2" y="200"/>
                  </a:lnTo>
                  <a:lnTo>
                    <a:pt x="2" y="198"/>
                  </a:lnTo>
                  <a:lnTo>
                    <a:pt x="0" y="190"/>
                  </a:lnTo>
                  <a:lnTo>
                    <a:pt x="2" y="190"/>
                  </a:lnTo>
                  <a:lnTo>
                    <a:pt x="2" y="188"/>
                  </a:lnTo>
                  <a:lnTo>
                    <a:pt x="0" y="188"/>
                  </a:lnTo>
                  <a:lnTo>
                    <a:pt x="0" y="186"/>
                  </a:lnTo>
                  <a:lnTo>
                    <a:pt x="2" y="184"/>
                  </a:lnTo>
                  <a:lnTo>
                    <a:pt x="2" y="186"/>
                  </a:lnTo>
                  <a:lnTo>
                    <a:pt x="2" y="184"/>
                  </a:lnTo>
                  <a:lnTo>
                    <a:pt x="4" y="184"/>
                  </a:lnTo>
                  <a:lnTo>
                    <a:pt x="4" y="182"/>
                  </a:lnTo>
                  <a:lnTo>
                    <a:pt x="6" y="181"/>
                  </a:lnTo>
                  <a:lnTo>
                    <a:pt x="6" y="179"/>
                  </a:lnTo>
                  <a:lnTo>
                    <a:pt x="6" y="177"/>
                  </a:lnTo>
                  <a:lnTo>
                    <a:pt x="6" y="175"/>
                  </a:lnTo>
                  <a:lnTo>
                    <a:pt x="7" y="175"/>
                  </a:lnTo>
                  <a:lnTo>
                    <a:pt x="6" y="175"/>
                  </a:lnTo>
                  <a:lnTo>
                    <a:pt x="6" y="173"/>
                  </a:lnTo>
                  <a:lnTo>
                    <a:pt x="7" y="173"/>
                  </a:lnTo>
                  <a:lnTo>
                    <a:pt x="7" y="171"/>
                  </a:lnTo>
                  <a:lnTo>
                    <a:pt x="7" y="169"/>
                  </a:lnTo>
                  <a:lnTo>
                    <a:pt x="9" y="169"/>
                  </a:lnTo>
                  <a:lnTo>
                    <a:pt x="9" y="167"/>
                  </a:lnTo>
                  <a:lnTo>
                    <a:pt x="9" y="165"/>
                  </a:lnTo>
                  <a:lnTo>
                    <a:pt x="9" y="163"/>
                  </a:lnTo>
                  <a:lnTo>
                    <a:pt x="9" y="161"/>
                  </a:lnTo>
                  <a:lnTo>
                    <a:pt x="9" y="159"/>
                  </a:lnTo>
                  <a:lnTo>
                    <a:pt x="9" y="158"/>
                  </a:lnTo>
                  <a:lnTo>
                    <a:pt x="9" y="156"/>
                  </a:lnTo>
                  <a:lnTo>
                    <a:pt x="11" y="156"/>
                  </a:lnTo>
                  <a:lnTo>
                    <a:pt x="11" y="154"/>
                  </a:lnTo>
                  <a:lnTo>
                    <a:pt x="13" y="154"/>
                  </a:lnTo>
                  <a:lnTo>
                    <a:pt x="13" y="152"/>
                  </a:lnTo>
                  <a:lnTo>
                    <a:pt x="13" y="150"/>
                  </a:lnTo>
                  <a:lnTo>
                    <a:pt x="13" y="148"/>
                  </a:lnTo>
                  <a:lnTo>
                    <a:pt x="13" y="146"/>
                  </a:lnTo>
                  <a:lnTo>
                    <a:pt x="15" y="146"/>
                  </a:lnTo>
                  <a:lnTo>
                    <a:pt x="15" y="144"/>
                  </a:lnTo>
                  <a:lnTo>
                    <a:pt x="15" y="142"/>
                  </a:lnTo>
                  <a:lnTo>
                    <a:pt x="17" y="142"/>
                  </a:lnTo>
                  <a:lnTo>
                    <a:pt x="17" y="140"/>
                  </a:lnTo>
                  <a:lnTo>
                    <a:pt x="19" y="140"/>
                  </a:lnTo>
                  <a:lnTo>
                    <a:pt x="19" y="138"/>
                  </a:lnTo>
                  <a:lnTo>
                    <a:pt x="19" y="136"/>
                  </a:lnTo>
                  <a:lnTo>
                    <a:pt x="21" y="136"/>
                  </a:lnTo>
                  <a:lnTo>
                    <a:pt x="21" y="134"/>
                  </a:lnTo>
                  <a:lnTo>
                    <a:pt x="23" y="134"/>
                  </a:lnTo>
                  <a:lnTo>
                    <a:pt x="23" y="133"/>
                  </a:lnTo>
                  <a:lnTo>
                    <a:pt x="25" y="133"/>
                  </a:lnTo>
                  <a:lnTo>
                    <a:pt x="27" y="133"/>
                  </a:lnTo>
                  <a:lnTo>
                    <a:pt x="27" y="131"/>
                  </a:lnTo>
                  <a:lnTo>
                    <a:pt x="29" y="131"/>
                  </a:lnTo>
                  <a:lnTo>
                    <a:pt x="29" y="129"/>
                  </a:lnTo>
                  <a:lnTo>
                    <a:pt x="31" y="129"/>
                  </a:lnTo>
                  <a:lnTo>
                    <a:pt x="31" y="127"/>
                  </a:lnTo>
                  <a:lnTo>
                    <a:pt x="31" y="125"/>
                  </a:lnTo>
                  <a:lnTo>
                    <a:pt x="32" y="123"/>
                  </a:lnTo>
                  <a:lnTo>
                    <a:pt x="32" y="121"/>
                  </a:lnTo>
                  <a:lnTo>
                    <a:pt x="32" y="119"/>
                  </a:lnTo>
                  <a:lnTo>
                    <a:pt x="32" y="117"/>
                  </a:lnTo>
                  <a:lnTo>
                    <a:pt x="32" y="115"/>
                  </a:lnTo>
                  <a:lnTo>
                    <a:pt x="32" y="113"/>
                  </a:lnTo>
                  <a:lnTo>
                    <a:pt x="32" y="111"/>
                  </a:lnTo>
                  <a:lnTo>
                    <a:pt x="34" y="110"/>
                  </a:lnTo>
                  <a:lnTo>
                    <a:pt x="34" y="108"/>
                  </a:lnTo>
                  <a:lnTo>
                    <a:pt x="34" y="106"/>
                  </a:lnTo>
                  <a:lnTo>
                    <a:pt x="32" y="106"/>
                  </a:lnTo>
                  <a:lnTo>
                    <a:pt x="32" y="104"/>
                  </a:lnTo>
                  <a:lnTo>
                    <a:pt x="32" y="102"/>
                  </a:lnTo>
                  <a:lnTo>
                    <a:pt x="31" y="100"/>
                  </a:lnTo>
                  <a:lnTo>
                    <a:pt x="31" y="98"/>
                  </a:lnTo>
                  <a:lnTo>
                    <a:pt x="29" y="98"/>
                  </a:lnTo>
                  <a:lnTo>
                    <a:pt x="29" y="96"/>
                  </a:lnTo>
                  <a:lnTo>
                    <a:pt x="27" y="94"/>
                  </a:lnTo>
                  <a:lnTo>
                    <a:pt x="27" y="92"/>
                  </a:lnTo>
                  <a:lnTo>
                    <a:pt x="25" y="90"/>
                  </a:lnTo>
                  <a:lnTo>
                    <a:pt x="25" y="88"/>
                  </a:lnTo>
                  <a:lnTo>
                    <a:pt x="23" y="87"/>
                  </a:lnTo>
                  <a:lnTo>
                    <a:pt x="23" y="85"/>
                  </a:lnTo>
                  <a:lnTo>
                    <a:pt x="23" y="83"/>
                  </a:lnTo>
                  <a:lnTo>
                    <a:pt x="23" y="81"/>
                  </a:lnTo>
                  <a:lnTo>
                    <a:pt x="21" y="79"/>
                  </a:lnTo>
                  <a:lnTo>
                    <a:pt x="21" y="77"/>
                  </a:lnTo>
                  <a:lnTo>
                    <a:pt x="21" y="75"/>
                  </a:lnTo>
                  <a:lnTo>
                    <a:pt x="21" y="73"/>
                  </a:lnTo>
                  <a:lnTo>
                    <a:pt x="23" y="73"/>
                  </a:lnTo>
                  <a:lnTo>
                    <a:pt x="21" y="75"/>
                  </a:lnTo>
                  <a:lnTo>
                    <a:pt x="21" y="77"/>
                  </a:lnTo>
                  <a:lnTo>
                    <a:pt x="21" y="75"/>
                  </a:lnTo>
                  <a:lnTo>
                    <a:pt x="23" y="75"/>
                  </a:lnTo>
                  <a:lnTo>
                    <a:pt x="23" y="73"/>
                  </a:lnTo>
                  <a:lnTo>
                    <a:pt x="23" y="71"/>
                  </a:lnTo>
                  <a:lnTo>
                    <a:pt x="25" y="71"/>
                  </a:lnTo>
                  <a:lnTo>
                    <a:pt x="23" y="71"/>
                  </a:lnTo>
                  <a:lnTo>
                    <a:pt x="25" y="71"/>
                  </a:lnTo>
                  <a:lnTo>
                    <a:pt x="27" y="71"/>
                  </a:lnTo>
                  <a:lnTo>
                    <a:pt x="27" y="69"/>
                  </a:lnTo>
                  <a:lnTo>
                    <a:pt x="27" y="67"/>
                  </a:lnTo>
                  <a:lnTo>
                    <a:pt x="25" y="65"/>
                  </a:lnTo>
                  <a:lnTo>
                    <a:pt x="27" y="65"/>
                  </a:lnTo>
                  <a:lnTo>
                    <a:pt x="27" y="63"/>
                  </a:lnTo>
                  <a:lnTo>
                    <a:pt x="25" y="62"/>
                  </a:lnTo>
                  <a:lnTo>
                    <a:pt x="25" y="60"/>
                  </a:lnTo>
                  <a:lnTo>
                    <a:pt x="23" y="60"/>
                  </a:lnTo>
                  <a:lnTo>
                    <a:pt x="23" y="58"/>
                  </a:lnTo>
                  <a:lnTo>
                    <a:pt x="23" y="56"/>
                  </a:lnTo>
                  <a:lnTo>
                    <a:pt x="19" y="52"/>
                  </a:lnTo>
                  <a:lnTo>
                    <a:pt x="19" y="50"/>
                  </a:lnTo>
                  <a:lnTo>
                    <a:pt x="19" y="48"/>
                  </a:lnTo>
                  <a:lnTo>
                    <a:pt x="17" y="46"/>
                  </a:lnTo>
                  <a:lnTo>
                    <a:pt x="17" y="42"/>
                  </a:lnTo>
                  <a:lnTo>
                    <a:pt x="17" y="40"/>
                  </a:lnTo>
                  <a:lnTo>
                    <a:pt x="17" y="42"/>
                  </a:lnTo>
                  <a:lnTo>
                    <a:pt x="17" y="40"/>
                  </a:lnTo>
                  <a:lnTo>
                    <a:pt x="15" y="40"/>
                  </a:lnTo>
                  <a:lnTo>
                    <a:pt x="13" y="39"/>
                  </a:lnTo>
                  <a:lnTo>
                    <a:pt x="13" y="37"/>
                  </a:lnTo>
                  <a:lnTo>
                    <a:pt x="11" y="35"/>
                  </a:lnTo>
                  <a:lnTo>
                    <a:pt x="11" y="33"/>
                  </a:lnTo>
                  <a:lnTo>
                    <a:pt x="9" y="31"/>
                  </a:lnTo>
                  <a:lnTo>
                    <a:pt x="9" y="29"/>
                  </a:lnTo>
                  <a:lnTo>
                    <a:pt x="11" y="29"/>
                  </a:lnTo>
                  <a:lnTo>
                    <a:pt x="13" y="27"/>
                  </a:lnTo>
                  <a:lnTo>
                    <a:pt x="15" y="27"/>
                  </a:lnTo>
                  <a:lnTo>
                    <a:pt x="17" y="27"/>
                  </a:lnTo>
                  <a:lnTo>
                    <a:pt x="19" y="27"/>
                  </a:lnTo>
                  <a:lnTo>
                    <a:pt x="19" y="25"/>
                  </a:lnTo>
                  <a:lnTo>
                    <a:pt x="21" y="25"/>
                  </a:lnTo>
                  <a:lnTo>
                    <a:pt x="23" y="25"/>
                  </a:lnTo>
                  <a:lnTo>
                    <a:pt x="25" y="25"/>
                  </a:lnTo>
                  <a:lnTo>
                    <a:pt x="27" y="25"/>
                  </a:lnTo>
                  <a:lnTo>
                    <a:pt x="29" y="25"/>
                  </a:lnTo>
                  <a:lnTo>
                    <a:pt x="31" y="25"/>
                  </a:lnTo>
                  <a:lnTo>
                    <a:pt x="32" y="25"/>
                  </a:lnTo>
                  <a:lnTo>
                    <a:pt x="34" y="25"/>
                  </a:lnTo>
                  <a:lnTo>
                    <a:pt x="36" y="25"/>
                  </a:lnTo>
                  <a:close/>
                  <a:moveTo>
                    <a:pt x="17" y="2"/>
                  </a:moveTo>
                  <a:lnTo>
                    <a:pt x="19" y="2"/>
                  </a:lnTo>
                  <a:lnTo>
                    <a:pt x="19" y="4"/>
                  </a:lnTo>
                  <a:lnTo>
                    <a:pt x="21" y="4"/>
                  </a:lnTo>
                  <a:lnTo>
                    <a:pt x="21" y="6"/>
                  </a:lnTo>
                  <a:lnTo>
                    <a:pt x="17" y="6"/>
                  </a:lnTo>
                  <a:lnTo>
                    <a:pt x="17" y="8"/>
                  </a:lnTo>
                  <a:lnTo>
                    <a:pt x="15" y="8"/>
                  </a:lnTo>
                  <a:lnTo>
                    <a:pt x="15" y="10"/>
                  </a:lnTo>
                  <a:lnTo>
                    <a:pt x="13" y="10"/>
                  </a:lnTo>
                  <a:lnTo>
                    <a:pt x="13" y="12"/>
                  </a:lnTo>
                  <a:lnTo>
                    <a:pt x="11" y="12"/>
                  </a:lnTo>
                  <a:lnTo>
                    <a:pt x="13" y="14"/>
                  </a:lnTo>
                  <a:lnTo>
                    <a:pt x="13" y="15"/>
                  </a:lnTo>
                  <a:lnTo>
                    <a:pt x="13" y="17"/>
                  </a:lnTo>
                  <a:lnTo>
                    <a:pt x="13" y="19"/>
                  </a:lnTo>
                  <a:lnTo>
                    <a:pt x="13" y="21"/>
                  </a:lnTo>
                  <a:lnTo>
                    <a:pt x="13" y="23"/>
                  </a:lnTo>
                  <a:lnTo>
                    <a:pt x="11" y="23"/>
                  </a:lnTo>
                  <a:lnTo>
                    <a:pt x="9" y="23"/>
                  </a:lnTo>
                  <a:lnTo>
                    <a:pt x="7" y="23"/>
                  </a:lnTo>
                  <a:lnTo>
                    <a:pt x="7" y="21"/>
                  </a:lnTo>
                  <a:lnTo>
                    <a:pt x="7" y="19"/>
                  </a:lnTo>
                  <a:lnTo>
                    <a:pt x="7" y="17"/>
                  </a:lnTo>
                  <a:lnTo>
                    <a:pt x="7" y="15"/>
                  </a:lnTo>
                  <a:lnTo>
                    <a:pt x="6" y="14"/>
                  </a:lnTo>
                  <a:lnTo>
                    <a:pt x="4" y="12"/>
                  </a:lnTo>
                  <a:lnTo>
                    <a:pt x="6" y="12"/>
                  </a:lnTo>
                  <a:lnTo>
                    <a:pt x="4" y="12"/>
                  </a:lnTo>
                  <a:lnTo>
                    <a:pt x="6" y="10"/>
                  </a:lnTo>
                  <a:lnTo>
                    <a:pt x="7" y="8"/>
                  </a:lnTo>
                  <a:lnTo>
                    <a:pt x="9" y="8"/>
                  </a:lnTo>
                  <a:lnTo>
                    <a:pt x="9" y="6"/>
                  </a:lnTo>
                  <a:lnTo>
                    <a:pt x="9" y="4"/>
                  </a:lnTo>
                  <a:lnTo>
                    <a:pt x="11" y="4"/>
                  </a:lnTo>
                  <a:lnTo>
                    <a:pt x="13" y="4"/>
                  </a:lnTo>
                  <a:lnTo>
                    <a:pt x="15" y="4"/>
                  </a:lnTo>
                  <a:lnTo>
                    <a:pt x="15" y="2"/>
                  </a:lnTo>
                  <a:lnTo>
                    <a:pt x="17" y="0"/>
                  </a:lnTo>
                  <a:lnTo>
                    <a:pt x="17"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9"/>
            <p:cNvSpPr>
              <a:spLocks noEditPoints="1"/>
            </p:cNvSpPr>
            <p:nvPr/>
          </p:nvSpPr>
          <p:spPr bwMode="auto">
            <a:xfrm>
              <a:off x="3427413" y="4354513"/>
              <a:ext cx="11113" cy="11113"/>
            </a:xfrm>
            <a:custGeom>
              <a:avLst/>
              <a:gdLst>
                <a:gd name="T0" fmla="*/ 5 w 7"/>
                <a:gd name="T1" fmla="*/ 5 h 7"/>
                <a:gd name="T2" fmla="*/ 5 w 7"/>
                <a:gd name="T3" fmla="*/ 7 h 7"/>
                <a:gd name="T4" fmla="*/ 5 w 7"/>
                <a:gd name="T5" fmla="*/ 7 h 7"/>
                <a:gd name="T6" fmla="*/ 5 w 7"/>
                <a:gd name="T7" fmla="*/ 7 h 7"/>
                <a:gd name="T8" fmla="*/ 5 w 7"/>
                <a:gd name="T9" fmla="*/ 7 h 7"/>
                <a:gd name="T10" fmla="*/ 5 w 7"/>
                <a:gd name="T11" fmla="*/ 7 h 7"/>
                <a:gd name="T12" fmla="*/ 3 w 7"/>
                <a:gd name="T13" fmla="*/ 7 h 7"/>
                <a:gd name="T14" fmla="*/ 3 w 7"/>
                <a:gd name="T15" fmla="*/ 7 h 7"/>
                <a:gd name="T16" fmla="*/ 5 w 7"/>
                <a:gd name="T17" fmla="*/ 7 h 7"/>
                <a:gd name="T18" fmla="*/ 5 w 7"/>
                <a:gd name="T19" fmla="*/ 7 h 7"/>
                <a:gd name="T20" fmla="*/ 5 w 7"/>
                <a:gd name="T21" fmla="*/ 7 h 7"/>
                <a:gd name="T22" fmla="*/ 5 w 7"/>
                <a:gd name="T23" fmla="*/ 5 h 7"/>
                <a:gd name="T24" fmla="*/ 5 w 7"/>
                <a:gd name="T25" fmla="*/ 5 h 7"/>
                <a:gd name="T26" fmla="*/ 5 w 7"/>
                <a:gd name="T27" fmla="*/ 5 h 7"/>
                <a:gd name="T28" fmla="*/ 5 w 7"/>
                <a:gd name="T29" fmla="*/ 5 h 7"/>
                <a:gd name="T30" fmla="*/ 5 w 7"/>
                <a:gd name="T31" fmla="*/ 5 h 7"/>
                <a:gd name="T32" fmla="*/ 7 w 7"/>
                <a:gd name="T33" fmla="*/ 5 h 7"/>
                <a:gd name="T34" fmla="*/ 7 w 7"/>
                <a:gd name="T35" fmla="*/ 5 h 7"/>
                <a:gd name="T36" fmla="*/ 7 w 7"/>
                <a:gd name="T37" fmla="*/ 5 h 7"/>
                <a:gd name="T38" fmla="*/ 7 w 7"/>
                <a:gd name="T39" fmla="*/ 5 h 7"/>
                <a:gd name="T40" fmla="*/ 7 w 7"/>
                <a:gd name="T41" fmla="*/ 5 h 7"/>
                <a:gd name="T42" fmla="*/ 7 w 7"/>
                <a:gd name="T43" fmla="*/ 5 h 7"/>
                <a:gd name="T44" fmla="*/ 7 w 7"/>
                <a:gd name="T45" fmla="*/ 5 h 7"/>
                <a:gd name="T46" fmla="*/ 5 w 7"/>
                <a:gd name="T47" fmla="*/ 5 h 7"/>
                <a:gd name="T48" fmla="*/ 0 w 7"/>
                <a:gd name="T49" fmla="*/ 0 h 7"/>
                <a:gd name="T50" fmla="*/ 0 w 7"/>
                <a:gd name="T51" fmla="*/ 0 h 7"/>
                <a:gd name="T52" fmla="*/ 0 w 7"/>
                <a:gd name="T53" fmla="*/ 0 h 7"/>
                <a:gd name="T54" fmla="*/ 0 w 7"/>
                <a:gd name="T5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 h="7">
                  <a:moveTo>
                    <a:pt x="5" y="5"/>
                  </a:moveTo>
                  <a:lnTo>
                    <a:pt x="5" y="7"/>
                  </a:lnTo>
                  <a:lnTo>
                    <a:pt x="5" y="7"/>
                  </a:lnTo>
                  <a:lnTo>
                    <a:pt x="5" y="7"/>
                  </a:lnTo>
                  <a:lnTo>
                    <a:pt x="5" y="7"/>
                  </a:lnTo>
                  <a:lnTo>
                    <a:pt x="5" y="7"/>
                  </a:lnTo>
                  <a:lnTo>
                    <a:pt x="3" y="7"/>
                  </a:lnTo>
                  <a:lnTo>
                    <a:pt x="3" y="7"/>
                  </a:lnTo>
                  <a:lnTo>
                    <a:pt x="5" y="7"/>
                  </a:lnTo>
                  <a:lnTo>
                    <a:pt x="5" y="7"/>
                  </a:lnTo>
                  <a:lnTo>
                    <a:pt x="5" y="7"/>
                  </a:lnTo>
                  <a:lnTo>
                    <a:pt x="5" y="5"/>
                  </a:lnTo>
                  <a:lnTo>
                    <a:pt x="5" y="5"/>
                  </a:lnTo>
                  <a:lnTo>
                    <a:pt x="5" y="5"/>
                  </a:lnTo>
                  <a:lnTo>
                    <a:pt x="5" y="5"/>
                  </a:lnTo>
                  <a:lnTo>
                    <a:pt x="5" y="5"/>
                  </a:lnTo>
                  <a:lnTo>
                    <a:pt x="7" y="5"/>
                  </a:lnTo>
                  <a:lnTo>
                    <a:pt x="7" y="5"/>
                  </a:lnTo>
                  <a:lnTo>
                    <a:pt x="7" y="5"/>
                  </a:lnTo>
                  <a:lnTo>
                    <a:pt x="7" y="5"/>
                  </a:lnTo>
                  <a:lnTo>
                    <a:pt x="7" y="5"/>
                  </a:lnTo>
                  <a:lnTo>
                    <a:pt x="7" y="5"/>
                  </a:lnTo>
                  <a:lnTo>
                    <a:pt x="7" y="5"/>
                  </a:lnTo>
                  <a:lnTo>
                    <a:pt x="5" y="5"/>
                  </a:lnTo>
                  <a:close/>
                  <a:moveTo>
                    <a:pt x="0" y="0"/>
                  </a:move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10"/>
            <p:cNvSpPr>
              <a:spLocks noEditPoints="1"/>
            </p:cNvSpPr>
            <p:nvPr/>
          </p:nvSpPr>
          <p:spPr bwMode="auto">
            <a:xfrm>
              <a:off x="5518150" y="3638550"/>
              <a:ext cx="42863" cy="103188"/>
            </a:xfrm>
            <a:custGeom>
              <a:avLst/>
              <a:gdLst>
                <a:gd name="T0" fmla="*/ 27 w 27"/>
                <a:gd name="T1" fmla="*/ 38 h 65"/>
                <a:gd name="T2" fmla="*/ 6 w 27"/>
                <a:gd name="T3" fmla="*/ 3 h 65"/>
                <a:gd name="T4" fmla="*/ 9 w 27"/>
                <a:gd name="T5" fmla="*/ 3 h 65"/>
                <a:gd name="T6" fmla="*/ 13 w 27"/>
                <a:gd name="T7" fmla="*/ 5 h 65"/>
                <a:gd name="T8" fmla="*/ 17 w 27"/>
                <a:gd name="T9" fmla="*/ 9 h 65"/>
                <a:gd name="T10" fmla="*/ 19 w 27"/>
                <a:gd name="T11" fmla="*/ 13 h 65"/>
                <a:gd name="T12" fmla="*/ 19 w 27"/>
                <a:gd name="T13" fmla="*/ 17 h 65"/>
                <a:gd name="T14" fmla="*/ 19 w 27"/>
                <a:gd name="T15" fmla="*/ 23 h 65"/>
                <a:gd name="T16" fmla="*/ 19 w 27"/>
                <a:gd name="T17" fmla="*/ 26 h 65"/>
                <a:gd name="T18" fmla="*/ 19 w 27"/>
                <a:gd name="T19" fmla="*/ 32 h 65"/>
                <a:gd name="T20" fmla="*/ 21 w 27"/>
                <a:gd name="T21" fmla="*/ 36 h 65"/>
                <a:gd name="T22" fmla="*/ 25 w 27"/>
                <a:gd name="T23" fmla="*/ 38 h 65"/>
                <a:gd name="T24" fmla="*/ 27 w 27"/>
                <a:gd name="T25" fmla="*/ 40 h 65"/>
                <a:gd name="T26" fmla="*/ 27 w 27"/>
                <a:gd name="T27" fmla="*/ 44 h 65"/>
                <a:gd name="T28" fmla="*/ 25 w 27"/>
                <a:gd name="T29" fmla="*/ 47 h 65"/>
                <a:gd name="T30" fmla="*/ 23 w 27"/>
                <a:gd name="T31" fmla="*/ 51 h 65"/>
                <a:gd name="T32" fmla="*/ 21 w 27"/>
                <a:gd name="T33" fmla="*/ 55 h 65"/>
                <a:gd name="T34" fmla="*/ 17 w 27"/>
                <a:gd name="T35" fmla="*/ 57 h 65"/>
                <a:gd name="T36" fmla="*/ 17 w 27"/>
                <a:gd name="T37" fmla="*/ 61 h 65"/>
                <a:gd name="T38" fmla="*/ 13 w 27"/>
                <a:gd name="T39" fmla="*/ 63 h 65"/>
                <a:gd name="T40" fmla="*/ 11 w 27"/>
                <a:gd name="T41" fmla="*/ 63 h 65"/>
                <a:gd name="T42" fmla="*/ 9 w 27"/>
                <a:gd name="T43" fmla="*/ 61 h 65"/>
                <a:gd name="T44" fmla="*/ 9 w 27"/>
                <a:gd name="T45" fmla="*/ 59 h 65"/>
                <a:gd name="T46" fmla="*/ 7 w 27"/>
                <a:gd name="T47" fmla="*/ 55 h 65"/>
                <a:gd name="T48" fmla="*/ 4 w 27"/>
                <a:gd name="T49" fmla="*/ 53 h 65"/>
                <a:gd name="T50" fmla="*/ 0 w 27"/>
                <a:gd name="T51" fmla="*/ 49 h 65"/>
                <a:gd name="T52" fmla="*/ 2 w 27"/>
                <a:gd name="T53" fmla="*/ 47 h 65"/>
                <a:gd name="T54" fmla="*/ 2 w 27"/>
                <a:gd name="T55" fmla="*/ 46 h 65"/>
                <a:gd name="T56" fmla="*/ 0 w 27"/>
                <a:gd name="T57" fmla="*/ 42 h 65"/>
                <a:gd name="T58" fmla="*/ 2 w 27"/>
                <a:gd name="T59" fmla="*/ 38 h 65"/>
                <a:gd name="T60" fmla="*/ 2 w 27"/>
                <a:gd name="T61" fmla="*/ 36 h 65"/>
                <a:gd name="T62" fmla="*/ 4 w 27"/>
                <a:gd name="T63" fmla="*/ 36 h 65"/>
                <a:gd name="T64" fmla="*/ 2 w 27"/>
                <a:gd name="T65" fmla="*/ 36 h 65"/>
                <a:gd name="T66" fmla="*/ 4 w 27"/>
                <a:gd name="T67" fmla="*/ 30 h 65"/>
                <a:gd name="T68" fmla="*/ 2 w 27"/>
                <a:gd name="T69" fmla="*/ 26 h 65"/>
                <a:gd name="T70" fmla="*/ 2 w 27"/>
                <a:gd name="T71" fmla="*/ 24 h 65"/>
                <a:gd name="T72" fmla="*/ 4 w 27"/>
                <a:gd name="T73" fmla="*/ 23 h 65"/>
                <a:gd name="T74" fmla="*/ 2 w 27"/>
                <a:gd name="T75" fmla="*/ 17 h 65"/>
                <a:gd name="T76" fmla="*/ 0 w 27"/>
                <a:gd name="T77" fmla="*/ 13 h 65"/>
                <a:gd name="T78" fmla="*/ 0 w 27"/>
                <a:gd name="T79" fmla="*/ 9 h 65"/>
                <a:gd name="T80" fmla="*/ 4 w 27"/>
                <a:gd name="T81" fmla="*/ 5 h 65"/>
                <a:gd name="T82" fmla="*/ 6 w 27"/>
                <a:gd name="T83" fmla="*/ 1 h 65"/>
                <a:gd name="T84" fmla="*/ 7 w 27"/>
                <a:gd name="T85" fmla="*/ 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 h="65">
                  <a:moveTo>
                    <a:pt x="27" y="38"/>
                  </a:moveTo>
                  <a:lnTo>
                    <a:pt x="25" y="38"/>
                  </a:lnTo>
                  <a:lnTo>
                    <a:pt x="27" y="38"/>
                  </a:lnTo>
                  <a:close/>
                  <a:moveTo>
                    <a:pt x="7" y="1"/>
                  </a:moveTo>
                  <a:lnTo>
                    <a:pt x="6" y="1"/>
                  </a:lnTo>
                  <a:lnTo>
                    <a:pt x="6" y="3"/>
                  </a:lnTo>
                  <a:lnTo>
                    <a:pt x="7" y="3"/>
                  </a:lnTo>
                  <a:lnTo>
                    <a:pt x="7" y="5"/>
                  </a:lnTo>
                  <a:lnTo>
                    <a:pt x="9" y="3"/>
                  </a:lnTo>
                  <a:lnTo>
                    <a:pt x="11" y="3"/>
                  </a:lnTo>
                  <a:lnTo>
                    <a:pt x="13" y="3"/>
                  </a:lnTo>
                  <a:lnTo>
                    <a:pt x="13" y="5"/>
                  </a:lnTo>
                  <a:lnTo>
                    <a:pt x="13" y="7"/>
                  </a:lnTo>
                  <a:lnTo>
                    <a:pt x="15" y="7"/>
                  </a:lnTo>
                  <a:lnTo>
                    <a:pt x="17" y="9"/>
                  </a:lnTo>
                  <a:lnTo>
                    <a:pt x="19" y="9"/>
                  </a:lnTo>
                  <a:lnTo>
                    <a:pt x="19" y="11"/>
                  </a:lnTo>
                  <a:lnTo>
                    <a:pt x="19" y="13"/>
                  </a:lnTo>
                  <a:lnTo>
                    <a:pt x="19" y="15"/>
                  </a:lnTo>
                  <a:lnTo>
                    <a:pt x="21" y="15"/>
                  </a:lnTo>
                  <a:lnTo>
                    <a:pt x="19" y="17"/>
                  </a:lnTo>
                  <a:lnTo>
                    <a:pt x="19" y="19"/>
                  </a:lnTo>
                  <a:lnTo>
                    <a:pt x="19" y="21"/>
                  </a:lnTo>
                  <a:lnTo>
                    <a:pt x="19" y="23"/>
                  </a:lnTo>
                  <a:lnTo>
                    <a:pt x="19" y="24"/>
                  </a:lnTo>
                  <a:lnTo>
                    <a:pt x="17" y="24"/>
                  </a:lnTo>
                  <a:lnTo>
                    <a:pt x="19" y="26"/>
                  </a:lnTo>
                  <a:lnTo>
                    <a:pt x="19" y="28"/>
                  </a:lnTo>
                  <a:lnTo>
                    <a:pt x="19" y="30"/>
                  </a:lnTo>
                  <a:lnTo>
                    <a:pt x="19" y="32"/>
                  </a:lnTo>
                  <a:lnTo>
                    <a:pt x="19" y="34"/>
                  </a:lnTo>
                  <a:lnTo>
                    <a:pt x="21" y="34"/>
                  </a:lnTo>
                  <a:lnTo>
                    <a:pt x="21" y="36"/>
                  </a:lnTo>
                  <a:lnTo>
                    <a:pt x="21" y="38"/>
                  </a:lnTo>
                  <a:lnTo>
                    <a:pt x="23" y="38"/>
                  </a:lnTo>
                  <a:lnTo>
                    <a:pt x="25" y="38"/>
                  </a:lnTo>
                  <a:lnTo>
                    <a:pt x="27" y="38"/>
                  </a:lnTo>
                  <a:lnTo>
                    <a:pt x="25" y="40"/>
                  </a:lnTo>
                  <a:lnTo>
                    <a:pt x="27" y="40"/>
                  </a:lnTo>
                  <a:lnTo>
                    <a:pt x="25" y="40"/>
                  </a:lnTo>
                  <a:lnTo>
                    <a:pt x="27" y="42"/>
                  </a:lnTo>
                  <a:lnTo>
                    <a:pt x="27" y="44"/>
                  </a:lnTo>
                  <a:lnTo>
                    <a:pt x="27" y="46"/>
                  </a:lnTo>
                  <a:lnTo>
                    <a:pt x="25" y="46"/>
                  </a:lnTo>
                  <a:lnTo>
                    <a:pt x="25" y="47"/>
                  </a:lnTo>
                  <a:lnTo>
                    <a:pt x="23" y="47"/>
                  </a:lnTo>
                  <a:lnTo>
                    <a:pt x="23" y="49"/>
                  </a:lnTo>
                  <a:lnTo>
                    <a:pt x="23" y="51"/>
                  </a:lnTo>
                  <a:lnTo>
                    <a:pt x="21" y="51"/>
                  </a:lnTo>
                  <a:lnTo>
                    <a:pt x="21" y="53"/>
                  </a:lnTo>
                  <a:lnTo>
                    <a:pt x="21" y="55"/>
                  </a:lnTo>
                  <a:lnTo>
                    <a:pt x="19" y="55"/>
                  </a:lnTo>
                  <a:lnTo>
                    <a:pt x="17" y="55"/>
                  </a:lnTo>
                  <a:lnTo>
                    <a:pt x="17" y="57"/>
                  </a:lnTo>
                  <a:lnTo>
                    <a:pt x="15" y="57"/>
                  </a:lnTo>
                  <a:lnTo>
                    <a:pt x="15" y="59"/>
                  </a:lnTo>
                  <a:lnTo>
                    <a:pt x="17" y="61"/>
                  </a:lnTo>
                  <a:lnTo>
                    <a:pt x="15" y="61"/>
                  </a:lnTo>
                  <a:lnTo>
                    <a:pt x="15" y="63"/>
                  </a:lnTo>
                  <a:lnTo>
                    <a:pt x="13" y="63"/>
                  </a:lnTo>
                  <a:lnTo>
                    <a:pt x="13" y="65"/>
                  </a:lnTo>
                  <a:lnTo>
                    <a:pt x="13" y="63"/>
                  </a:lnTo>
                  <a:lnTo>
                    <a:pt x="11" y="63"/>
                  </a:lnTo>
                  <a:lnTo>
                    <a:pt x="9" y="63"/>
                  </a:lnTo>
                  <a:lnTo>
                    <a:pt x="11" y="61"/>
                  </a:lnTo>
                  <a:lnTo>
                    <a:pt x="9" y="61"/>
                  </a:lnTo>
                  <a:lnTo>
                    <a:pt x="11" y="61"/>
                  </a:lnTo>
                  <a:lnTo>
                    <a:pt x="11" y="59"/>
                  </a:lnTo>
                  <a:lnTo>
                    <a:pt x="9" y="59"/>
                  </a:lnTo>
                  <a:lnTo>
                    <a:pt x="9" y="57"/>
                  </a:lnTo>
                  <a:lnTo>
                    <a:pt x="9" y="55"/>
                  </a:lnTo>
                  <a:lnTo>
                    <a:pt x="7" y="55"/>
                  </a:lnTo>
                  <a:lnTo>
                    <a:pt x="6" y="55"/>
                  </a:lnTo>
                  <a:lnTo>
                    <a:pt x="6" y="53"/>
                  </a:lnTo>
                  <a:lnTo>
                    <a:pt x="4" y="53"/>
                  </a:lnTo>
                  <a:lnTo>
                    <a:pt x="2" y="51"/>
                  </a:lnTo>
                  <a:lnTo>
                    <a:pt x="0" y="51"/>
                  </a:lnTo>
                  <a:lnTo>
                    <a:pt x="0" y="49"/>
                  </a:lnTo>
                  <a:lnTo>
                    <a:pt x="0" y="47"/>
                  </a:lnTo>
                  <a:lnTo>
                    <a:pt x="2" y="49"/>
                  </a:lnTo>
                  <a:lnTo>
                    <a:pt x="2" y="47"/>
                  </a:lnTo>
                  <a:lnTo>
                    <a:pt x="2" y="46"/>
                  </a:lnTo>
                  <a:lnTo>
                    <a:pt x="2" y="44"/>
                  </a:lnTo>
                  <a:lnTo>
                    <a:pt x="2" y="46"/>
                  </a:lnTo>
                  <a:lnTo>
                    <a:pt x="0" y="46"/>
                  </a:lnTo>
                  <a:lnTo>
                    <a:pt x="0" y="44"/>
                  </a:lnTo>
                  <a:lnTo>
                    <a:pt x="0" y="42"/>
                  </a:lnTo>
                  <a:lnTo>
                    <a:pt x="0" y="40"/>
                  </a:lnTo>
                  <a:lnTo>
                    <a:pt x="2" y="40"/>
                  </a:lnTo>
                  <a:lnTo>
                    <a:pt x="2" y="38"/>
                  </a:lnTo>
                  <a:lnTo>
                    <a:pt x="0" y="38"/>
                  </a:lnTo>
                  <a:lnTo>
                    <a:pt x="2" y="38"/>
                  </a:lnTo>
                  <a:lnTo>
                    <a:pt x="2" y="36"/>
                  </a:lnTo>
                  <a:lnTo>
                    <a:pt x="2" y="38"/>
                  </a:lnTo>
                  <a:lnTo>
                    <a:pt x="4" y="38"/>
                  </a:lnTo>
                  <a:lnTo>
                    <a:pt x="4" y="36"/>
                  </a:lnTo>
                  <a:lnTo>
                    <a:pt x="2" y="36"/>
                  </a:lnTo>
                  <a:lnTo>
                    <a:pt x="2" y="38"/>
                  </a:lnTo>
                  <a:lnTo>
                    <a:pt x="2" y="36"/>
                  </a:lnTo>
                  <a:lnTo>
                    <a:pt x="2" y="34"/>
                  </a:lnTo>
                  <a:lnTo>
                    <a:pt x="2" y="32"/>
                  </a:lnTo>
                  <a:lnTo>
                    <a:pt x="4" y="30"/>
                  </a:lnTo>
                  <a:lnTo>
                    <a:pt x="2" y="30"/>
                  </a:lnTo>
                  <a:lnTo>
                    <a:pt x="2" y="28"/>
                  </a:lnTo>
                  <a:lnTo>
                    <a:pt x="2" y="26"/>
                  </a:lnTo>
                  <a:lnTo>
                    <a:pt x="4" y="26"/>
                  </a:lnTo>
                  <a:lnTo>
                    <a:pt x="4" y="24"/>
                  </a:lnTo>
                  <a:lnTo>
                    <a:pt x="2" y="24"/>
                  </a:lnTo>
                  <a:lnTo>
                    <a:pt x="2" y="23"/>
                  </a:lnTo>
                  <a:lnTo>
                    <a:pt x="4" y="24"/>
                  </a:lnTo>
                  <a:lnTo>
                    <a:pt x="4" y="23"/>
                  </a:lnTo>
                  <a:lnTo>
                    <a:pt x="4" y="21"/>
                  </a:lnTo>
                  <a:lnTo>
                    <a:pt x="4" y="19"/>
                  </a:lnTo>
                  <a:lnTo>
                    <a:pt x="2" y="17"/>
                  </a:lnTo>
                  <a:lnTo>
                    <a:pt x="0" y="17"/>
                  </a:lnTo>
                  <a:lnTo>
                    <a:pt x="0" y="15"/>
                  </a:lnTo>
                  <a:lnTo>
                    <a:pt x="0" y="13"/>
                  </a:lnTo>
                  <a:lnTo>
                    <a:pt x="2" y="13"/>
                  </a:lnTo>
                  <a:lnTo>
                    <a:pt x="2" y="11"/>
                  </a:lnTo>
                  <a:lnTo>
                    <a:pt x="0" y="9"/>
                  </a:lnTo>
                  <a:lnTo>
                    <a:pt x="2" y="7"/>
                  </a:lnTo>
                  <a:lnTo>
                    <a:pt x="2" y="5"/>
                  </a:lnTo>
                  <a:lnTo>
                    <a:pt x="4" y="5"/>
                  </a:lnTo>
                  <a:lnTo>
                    <a:pt x="4" y="3"/>
                  </a:lnTo>
                  <a:lnTo>
                    <a:pt x="4" y="1"/>
                  </a:lnTo>
                  <a:lnTo>
                    <a:pt x="6" y="1"/>
                  </a:lnTo>
                  <a:lnTo>
                    <a:pt x="6" y="0"/>
                  </a:lnTo>
                  <a:lnTo>
                    <a:pt x="6" y="1"/>
                  </a:lnTo>
                  <a:lnTo>
                    <a:pt x="7" y="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11"/>
            <p:cNvSpPr>
              <a:spLocks noEditPoints="1"/>
            </p:cNvSpPr>
            <p:nvPr/>
          </p:nvSpPr>
          <p:spPr bwMode="auto">
            <a:xfrm>
              <a:off x="5524500" y="2903538"/>
              <a:ext cx="39688" cy="26988"/>
            </a:xfrm>
            <a:custGeom>
              <a:avLst/>
              <a:gdLst>
                <a:gd name="T0" fmla="*/ 21 w 25"/>
                <a:gd name="T1" fmla="*/ 17 h 17"/>
                <a:gd name="T2" fmla="*/ 23 w 25"/>
                <a:gd name="T3" fmla="*/ 17 h 17"/>
                <a:gd name="T4" fmla="*/ 21 w 25"/>
                <a:gd name="T5" fmla="*/ 15 h 17"/>
                <a:gd name="T6" fmla="*/ 13 w 25"/>
                <a:gd name="T7" fmla="*/ 15 h 17"/>
                <a:gd name="T8" fmla="*/ 11 w 25"/>
                <a:gd name="T9" fmla="*/ 13 h 17"/>
                <a:gd name="T10" fmla="*/ 15 w 25"/>
                <a:gd name="T11" fmla="*/ 13 h 17"/>
                <a:gd name="T12" fmla="*/ 17 w 25"/>
                <a:gd name="T13" fmla="*/ 13 h 17"/>
                <a:gd name="T14" fmla="*/ 15 w 25"/>
                <a:gd name="T15" fmla="*/ 13 h 17"/>
                <a:gd name="T16" fmla="*/ 15 w 25"/>
                <a:gd name="T17" fmla="*/ 13 h 17"/>
                <a:gd name="T18" fmla="*/ 13 w 25"/>
                <a:gd name="T19" fmla="*/ 13 h 17"/>
                <a:gd name="T20" fmla="*/ 15 w 25"/>
                <a:gd name="T21" fmla="*/ 13 h 17"/>
                <a:gd name="T22" fmla="*/ 15 w 25"/>
                <a:gd name="T23" fmla="*/ 13 h 17"/>
                <a:gd name="T24" fmla="*/ 9 w 25"/>
                <a:gd name="T25" fmla="*/ 13 h 17"/>
                <a:gd name="T26" fmla="*/ 9 w 25"/>
                <a:gd name="T27" fmla="*/ 15 h 17"/>
                <a:gd name="T28" fmla="*/ 7 w 25"/>
                <a:gd name="T29" fmla="*/ 13 h 17"/>
                <a:gd name="T30" fmla="*/ 11 w 25"/>
                <a:gd name="T31" fmla="*/ 9 h 17"/>
                <a:gd name="T32" fmla="*/ 11 w 25"/>
                <a:gd name="T33" fmla="*/ 13 h 17"/>
                <a:gd name="T34" fmla="*/ 9 w 25"/>
                <a:gd name="T35" fmla="*/ 9 h 17"/>
                <a:gd name="T36" fmla="*/ 17 w 25"/>
                <a:gd name="T37" fmla="*/ 9 h 17"/>
                <a:gd name="T38" fmla="*/ 17 w 25"/>
                <a:gd name="T39" fmla="*/ 8 h 17"/>
                <a:gd name="T40" fmla="*/ 19 w 25"/>
                <a:gd name="T41" fmla="*/ 8 h 17"/>
                <a:gd name="T42" fmla="*/ 2 w 25"/>
                <a:gd name="T43" fmla="*/ 9 h 17"/>
                <a:gd name="T44" fmla="*/ 0 w 25"/>
                <a:gd name="T45" fmla="*/ 9 h 17"/>
                <a:gd name="T46" fmla="*/ 0 w 25"/>
                <a:gd name="T47" fmla="*/ 8 h 17"/>
                <a:gd name="T48" fmla="*/ 0 w 25"/>
                <a:gd name="T49" fmla="*/ 6 h 17"/>
                <a:gd name="T50" fmla="*/ 2 w 25"/>
                <a:gd name="T51" fmla="*/ 8 h 17"/>
                <a:gd name="T52" fmla="*/ 13 w 25"/>
                <a:gd name="T53" fmla="*/ 8 h 17"/>
                <a:gd name="T54" fmla="*/ 13 w 25"/>
                <a:gd name="T55" fmla="*/ 8 h 17"/>
                <a:gd name="T56" fmla="*/ 19 w 25"/>
                <a:gd name="T57" fmla="*/ 8 h 17"/>
                <a:gd name="T58" fmla="*/ 21 w 25"/>
                <a:gd name="T59" fmla="*/ 6 h 17"/>
                <a:gd name="T60" fmla="*/ 19 w 25"/>
                <a:gd name="T61" fmla="*/ 4 h 17"/>
                <a:gd name="T62" fmla="*/ 19 w 25"/>
                <a:gd name="T63" fmla="*/ 4 h 17"/>
                <a:gd name="T64" fmla="*/ 5 w 25"/>
                <a:gd name="T65" fmla="*/ 4 h 17"/>
                <a:gd name="T66" fmla="*/ 7 w 25"/>
                <a:gd name="T67" fmla="*/ 4 h 17"/>
                <a:gd name="T68" fmla="*/ 9 w 25"/>
                <a:gd name="T69" fmla="*/ 6 h 17"/>
                <a:gd name="T70" fmla="*/ 11 w 25"/>
                <a:gd name="T71" fmla="*/ 8 h 17"/>
                <a:gd name="T72" fmla="*/ 9 w 25"/>
                <a:gd name="T73" fmla="*/ 9 h 17"/>
                <a:gd name="T74" fmla="*/ 7 w 25"/>
                <a:gd name="T75" fmla="*/ 8 h 17"/>
                <a:gd name="T76" fmla="*/ 7 w 25"/>
                <a:gd name="T77" fmla="*/ 9 h 17"/>
                <a:gd name="T78" fmla="*/ 7 w 25"/>
                <a:gd name="T79" fmla="*/ 4 h 17"/>
                <a:gd name="T80" fmla="*/ 7 w 25"/>
                <a:gd name="T81" fmla="*/ 8 h 17"/>
                <a:gd name="T82" fmla="*/ 5 w 25"/>
                <a:gd name="T83" fmla="*/ 8 h 17"/>
                <a:gd name="T84" fmla="*/ 5 w 25"/>
                <a:gd name="T85" fmla="*/ 9 h 17"/>
                <a:gd name="T86" fmla="*/ 7 w 25"/>
                <a:gd name="T87" fmla="*/ 9 h 17"/>
                <a:gd name="T88" fmla="*/ 7 w 25"/>
                <a:gd name="T89" fmla="*/ 11 h 17"/>
                <a:gd name="T90" fmla="*/ 5 w 25"/>
                <a:gd name="T91" fmla="*/ 13 h 17"/>
                <a:gd name="T92" fmla="*/ 3 w 25"/>
                <a:gd name="T93" fmla="*/ 11 h 17"/>
                <a:gd name="T94" fmla="*/ 3 w 25"/>
                <a:gd name="T95" fmla="*/ 11 h 17"/>
                <a:gd name="T96" fmla="*/ 2 w 25"/>
                <a:gd name="T97" fmla="*/ 6 h 17"/>
                <a:gd name="T98" fmla="*/ 2 w 25"/>
                <a:gd name="T99" fmla="*/ 6 h 17"/>
                <a:gd name="T100" fmla="*/ 3 w 25"/>
                <a:gd name="T101" fmla="*/ 6 h 17"/>
                <a:gd name="T102" fmla="*/ 3 w 25"/>
                <a:gd name="T103" fmla="*/ 8 h 17"/>
                <a:gd name="T104" fmla="*/ 3 w 25"/>
                <a:gd name="T105" fmla="*/ 8 h 17"/>
                <a:gd name="T106" fmla="*/ 5 w 25"/>
                <a:gd name="T107" fmla="*/ 6 h 17"/>
                <a:gd name="T108" fmla="*/ 5 w 25"/>
                <a:gd name="T109" fmla="*/ 4 h 17"/>
                <a:gd name="T110" fmla="*/ 3 w 25"/>
                <a:gd name="T111" fmla="*/ 4 h 17"/>
                <a:gd name="T112" fmla="*/ 3 w 25"/>
                <a:gd name="T113" fmla="*/ 2 h 17"/>
                <a:gd name="T114" fmla="*/ 23 w 25"/>
                <a:gd name="T115" fmla="*/ 0 h 17"/>
                <a:gd name="T116" fmla="*/ 25 w 25"/>
                <a:gd name="T1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 h="17">
                  <a:moveTo>
                    <a:pt x="21" y="17"/>
                  </a:moveTo>
                  <a:lnTo>
                    <a:pt x="21" y="17"/>
                  </a:lnTo>
                  <a:lnTo>
                    <a:pt x="21" y="17"/>
                  </a:lnTo>
                  <a:lnTo>
                    <a:pt x="21" y="17"/>
                  </a:lnTo>
                  <a:lnTo>
                    <a:pt x="21" y="17"/>
                  </a:lnTo>
                  <a:lnTo>
                    <a:pt x="21" y="17"/>
                  </a:lnTo>
                  <a:lnTo>
                    <a:pt x="21" y="17"/>
                  </a:lnTo>
                  <a:lnTo>
                    <a:pt x="21" y="17"/>
                  </a:lnTo>
                  <a:lnTo>
                    <a:pt x="21" y="17"/>
                  </a:lnTo>
                  <a:lnTo>
                    <a:pt x="21" y="17"/>
                  </a:lnTo>
                  <a:lnTo>
                    <a:pt x="21" y="17"/>
                  </a:lnTo>
                  <a:lnTo>
                    <a:pt x="21" y="17"/>
                  </a:lnTo>
                  <a:close/>
                  <a:moveTo>
                    <a:pt x="23" y="17"/>
                  </a:moveTo>
                  <a:lnTo>
                    <a:pt x="23" y="17"/>
                  </a:lnTo>
                  <a:lnTo>
                    <a:pt x="23" y="17"/>
                  </a:lnTo>
                  <a:lnTo>
                    <a:pt x="23" y="17"/>
                  </a:lnTo>
                  <a:lnTo>
                    <a:pt x="23" y="17"/>
                  </a:lnTo>
                  <a:lnTo>
                    <a:pt x="23" y="17"/>
                  </a:lnTo>
                  <a:lnTo>
                    <a:pt x="23" y="17"/>
                  </a:lnTo>
                  <a:lnTo>
                    <a:pt x="21" y="17"/>
                  </a:lnTo>
                  <a:lnTo>
                    <a:pt x="21" y="17"/>
                  </a:lnTo>
                  <a:lnTo>
                    <a:pt x="21" y="17"/>
                  </a:lnTo>
                  <a:lnTo>
                    <a:pt x="21" y="17"/>
                  </a:lnTo>
                  <a:lnTo>
                    <a:pt x="21" y="15"/>
                  </a:lnTo>
                  <a:lnTo>
                    <a:pt x="21" y="15"/>
                  </a:lnTo>
                  <a:lnTo>
                    <a:pt x="23" y="15"/>
                  </a:lnTo>
                  <a:lnTo>
                    <a:pt x="23" y="15"/>
                  </a:lnTo>
                  <a:lnTo>
                    <a:pt x="23" y="17"/>
                  </a:lnTo>
                  <a:lnTo>
                    <a:pt x="23" y="17"/>
                  </a:lnTo>
                  <a:close/>
                  <a:moveTo>
                    <a:pt x="13" y="15"/>
                  </a:moveTo>
                  <a:lnTo>
                    <a:pt x="13" y="15"/>
                  </a:lnTo>
                  <a:lnTo>
                    <a:pt x="13" y="15"/>
                  </a:lnTo>
                  <a:lnTo>
                    <a:pt x="11" y="15"/>
                  </a:lnTo>
                  <a:lnTo>
                    <a:pt x="11" y="15"/>
                  </a:lnTo>
                  <a:lnTo>
                    <a:pt x="11" y="15"/>
                  </a:lnTo>
                  <a:lnTo>
                    <a:pt x="11" y="15"/>
                  </a:lnTo>
                  <a:lnTo>
                    <a:pt x="11" y="15"/>
                  </a:lnTo>
                  <a:lnTo>
                    <a:pt x="11" y="15"/>
                  </a:lnTo>
                  <a:lnTo>
                    <a:pt x="11" y="15"/>
                  </a:lnTo>
                  <a:lnTo>
                    <a:pt x="11" y="13"/>
                  </a:lnTo>
                  <a:lnTo>
                    <a:pt x="13" y="13"/>
                  </a:lnTo>
                  <a:lnTo>
                    <a:pt x="13" y="15"/>
                  </a:lnTo>
                  <a:lnTo>
                    <a:pt x="13" y="15"/>
                  </a:lnTo>
                  <a:lnTo>
                    <a:pt x="13" y="15"/>
                  </a:lnTo>
                  <a:close/>
                  <a:moveTo>
                    <a:pt x="15" y="13"/>
                  </a:moveTo>
                  <a:lnTo>
                    <a:pt x="15" y="13"/>
                  </a:lnTo>
                  <a:lnTo>
                    <a:pt x="15" y="13"/>
                  </a:lnTo>
                  <a:lnTo>
                    <a:pt x="15" y="13"/>
                  </a:lnTo>
                  <a:lnTo>
                    <a:pt x="17" y="13"/>
                  </a:lnTo>
                  <a:lnTo>
                    <a:pt x="17" y="13"/>
                  </a:lnTo>
                  <a:lnTo>
                    <a:pt x="17" y="13"/>
                  </a:lnTo>
                  <a:lnTo>
                    <a:pt x="17" y="13"/>
                  </a:lnTo>
                  <a:lnTo>
                    <a:pt x="17" y="13"/>
                  </a:lnTo>
                  <a:lnTo>
                    <a:pt x="17" y="13"/>
                  </a:lnTo>
                  <a:lnTo>
                    <a:pt x="17" y="13"/>
                  </a:lnTo>
                  <a:lnTo>
                    <a:pt x="17" y="13"/>
                  </a:lnTo>
                  <a:lnTo>
                    <a:pt x="17" y="13"/>
                  </a:lnTo>
                  <a:lnTo>
                    <a:pt x="17" y="13"/>
                  </a:lnTo>
                  <a:lnTo>
                    <a:pt x="17" y="13"/>
                  </a:lnTo>
                  <a:lnTo>
                    <a:pt x="17" y="13"/>
                  </a:lnTo>
                  <a:lnTo>
                    <a:pt x="17" y="13"/>
                  </a:lnTo>
                  <a:lnTo>
                    <a:pt x="15" y="15"/>
                  </a:lnTo>
                  <a:lnTo>
                    <a:pt x="15" y="15"/>
                  </a:lnTo>
                  <a:lnTo>
                    <a:pt x="15" y="13"/>
                  </a:lnTo>
                  <a:lnTo>
                    <a:pt x="15" y="13"/>
                  </a:lnTo>
                  <a:lnTo>
                    <a:pt x="15" y="15"/>
                  </a:lnTo>
                  <a:lnTo>
                    <a:pt x="15" y="15"/>
                  </a:lnTo>
                  <a:lnTo>
                    <a:pt x="15" y="15"/>
                  </a:lnTo>
                  <a:lnTo>
                    <a:pt x="15" y="13"/>
                  </a:lnTo>
                  <a:lnTo>
                    <a:pt x="15" y="13"/>
                  </a:lnTo>
                  <a:lnTo>
                    <a:pt x="15" y="13"/>
                  </a:lnTo>
                  <a:lnTo>
                    <a:pt x="15" y="13"/>
                  </a:lnTo>
                  <a:lnTo>
                    <a:pt x="15" y="13"/>
                  </a:lnTo>
                  <a:lnTo>
                    <a:pt x="15" y="13"/>
                  </a:lnTo>
                  <a:lnTo>
                    <a:pt x="15" y="13"/>
                  </a:lnTo>
                  <a:lnTo>
                    <a:pt x="15" y="13"/>
                  </a:lnTo>
                  <a:close/>
                  <a:moveTo>
                    <a:pt x="13" y="13"/>
                  </a:moveTo>
                  <a:lnTo>
                    <a:pt x="13" y="13"/>
                  </a:lnTo>
                  <a:lnTo>
                    <a:pt x="13" y="13"/>
                  </a:lnTo>
                  <a:lnTo>
                    <a:pt x="13" y="13"/>
                  </a:lnTo>
                  <a:lnTo>
                    <a:pt x="13" y="13"/>
                  </a:lnTo>
                  <a:lnTo>
                    <a:pt x="13" y="13"/>
                  </a:lnTo>
                  <a:lnTo>
                    <a:pt x="13" y="13"/>
                  </a:lnTo>
                  <a:lnTo>
                    <a:pt x="13" y="13"/>
                  </a:lnTo>
                  <a:lnTo>
                    <a:pt x="13" y="13"/>
                  </a:lnTo>
                  <a:close/>
                  <a:moveTo>
                    <a:pt x="15" y="13"/>
                  </a:moveTo>
                  <a:lnTo>
                    <a:pt x="15" y="13"/>
                  </a:lnTo>
                  <a:lnTo>
                    <a:pt x="15" y="13"/>
                  </a:lnTo>
                  <a:lnTo>
                    <a:pt x="13" y="13"/>
                  </a:lnTo>
                  <a:lnTo>
                    <a:pt x="15" y="13"/>
                  </a:lnTo>
                  <a:lnTo>
                    <a:pt x="15" y="13"/>
                  </a:lnTo>
                  <a:lnTo>
                    <a:pt x="15" y="13"/>
                  </a:lnTo>
                  <a:lnTo>
                    <a:pt x="15" y="13"/>
                  </a:lnTo>
                  <a:lnTo>
                    <a:pt x="15" y="13"/>
                  </a:lnTo>
                  <a:lnTo>
                    <a:pt x="15" y="11"/>
                  </a:lnTo>
                  <a:lnTo>
                    <a:pt x="15" y="13"/>
                  </a:lnTo>
                  <a:lnTo>
                    <a:pt x="15" y="13"/>
                  </a:lnTo>
                  <a:lnTo>
                    <a:pt x="15" y="13"/>
                  </a:lnTo>
                  <a:lnTo>
                    <a:pt x="15" y="13"/>
                  </a:lnTo>
                  <a:lnTo>
                    <a:pt x="15" y="13"/>
                  </a:lnTo>
                  <a:close/>
                  <a:moveTo>
                    <a:pt x="7" y="11"/>
                  </a:moveTo>
                  <a:lnTo>
                    <a:pt x="9" y="11"/>
                  </a:lnTo>
                  <a:lnTo>
                    <a:pt x="9" y="11"/>
                  </a:lnTo>
                  <a:lnTo>
                    <a:pt x="9" y="13"/>
                  </a:lnTo>
                  <a:lnTo>
                    <a:pt x="9" y="13"/>
                  </a:lnTo>
                  <a:lnTo>
                    <a:pt x="9" y="13"/>
                  </a:lnTo>
                  <a:lnTo>
                    <a:pt x="9" y="15"/>
                  </a:lnTo>
                  <a:lnTo>
                    <a:pt x="9" y="15"/>
                  </a:lnTo>
                  <a:lnTo>
                    <a:pt x="9" y="15"/>
                  </a:lnTo>
                  <a:lnTo>
                    <a:pt x="9" y="15"/>
                  </a:lnTo>
                  <a:lnTo>
                    <a:pt x="9" y="15"/>
                  </a:lnTo>
                  <a:lnTo>
                    <a:pt x="9" y="15"/>
                  </a:lnTo>
                  <a:lnTo>
                    <a:pt x="9" y="15"/>
                  </a:lnTo>
                  <a:lnTo>
                    <a:pt x="9" y="15"/>
                  </a:lnTo>
                  <a:lnTo>
                    <a:pt x="7" y="15"/>
                  </a:lnTo>
                  <a:lnTo>
                    <a:pt x="9" y="15"/>
                  </a:lnTo>
                  <a:lnTo>
                    <a:pt x="9" y="13"/>
                  </a:lnTo>
                  <a:lnTo>
                    <a:pt x="7" y="13"/>
                  </a:lnTo>
                  <a:lnTo>
                    <a:pt x="7" y="13"/>
                  </a:lnTo>
                  <a:lnTo>
                    <a:pt x="7" y="13"/>
                  </a:lnTo>
                  <a:lnTo>
                    <a:pt x="7" y="13"/>
                  </a:lnTo>
                  <a:lnTo>
                    <a:pt x="7" y="13"/>
                  </a:lnTo>
                  <a:lnTo>
                    <a:pt x="7" y="11"/>
                  </a:lnTo>
                  <a:lnTo>
                    <a:pt x="7" y="11"/>
                  </a:lnTo>
                  <a:close/>
                  <a:moveTo>
                    <a:pt x="11" y="11"/>
                  </a:moveTo>
                  <a:lnTo>
                    <a:pt x="11" y="11"/>
                  </a:lnTo>
                  <a:lnTo>
                    <a:pt x="11" y="11"/>
                  </a:lnTo>
                  <a:lnTo>
                    <a:pt x="11" y="9"/>
                  </a:lnTo>
                  <a:lnTo>
                    <a:pt x="11" y="9"/>
                  </a:lnTo>
                  <a:lnTo>
                    <a:pt x="11" y="9"/>
                  </a:lnTo>
                  <a:lnTo>
                    <a:pt x="11" y="11"/>
                  </a:lnTo>
                  <a:lnTo>
                    <a:pt x="11" y="11"/>
                  </a:lnTo>
                  <a:lnTo>
                    <a:pt x="11" y="11"/>
                  </a:lnTo>
                  <a:lnTo>
                    <a:pt x="11" y="13"/>
                  </a:lnTo>
                  <a:lnTo>
                    <a:pt x="11" y="13"/>
                  </a:lnTo>
                  <a:lnTo>
                    <a:pt x="11" y="13"/>
                  </a:lnTo>
                  <a:lnTo>
                    <a:pt x="11" y="13"/>
                  </a:lnTo>
                  <a:lnTo>
                    <a:pt x="11" y="11"/>
                  </a:lnTo>
                  <a:lnTo>
                    <a:pt x="9" y="11"/>
                  </a:lnTo>
                  <a:lnTo>
                    <a:pt x="9" y="11"/>
                  </a:lnTo>
                  <a:lnTo>
                    <a:pt x="9" y="11"/>
                  </a:lnTo>
                  <a:lnTo>
                    <a:pt x="9" y="11"/>
                  </a:lnTo>
                  <a:lnTo>
                    <a:pt x="9" y="9"/>
                  </a:lnTo>
                  <a:lnTo>
                    <a:pt x="9" y="9"/>
                  </a:lnTo>
                  <a:lnTo>
                    <a:pt x="11" y="11"/>
                  </a:lnTo>
                  <a:close/>
                  <a:moveTo>
                    <a:pt x="17" y="11"/>
                  </a:moveTo>
                  <a:lnTo>
                    <a:pt x="17" y="11"/>
                  </a:lnTo>
                  <a:lnTo>
                    <a:pt x="17" y="11"/>
                  </a:lnTo>
                  <a:lnTo>
                    <a:pt x="17" y="11"/>
                  </a:lnTo>
                  <a:lnTo>
                    <a:pt x="17" y="9"/>
                  </a:lnTo>
                  <a:lnTo>
                    <a:pt x="17" y="9"/>
                  </a:lnTo>
                  <a:lnTo>
                    <a:pt x="17" y="9"/>
                  </a:lnTo>
                  <a:lnTo>
                    <a:pt x="17" y="9"/>
                  </a:lnTo>
                  <a:lnTo>
                    <a:pt x="17" y="9"/>
                  </a:lnTo>
                  <a:lnTo>
                    <a:pt x="17" y="9"/>
                  </a:lnTo>
                  <a:lnTo>
                    <a:pt x="17" y="11"/>
                  </a:lnTo>
                  <a:lnTo>
                    <a:pt x="17" y="11"/>
                  </a:lnTo>
                  <a:lnTo>
                    <a:pt x="17" y="11"/>
                  </a:lnTo>
                  <a:lnTo>
                    <a:pt x="17" y="11"/>
                  </a:lnTo>
                  <a:close/>
                  <a:moveTo>
                    <a:pt x="17" y="8"/>
                  </a:moveTo>
                  <a:lnTo>
                    <a:pt x="17" y="8"/>
                  </a:lnTo>
                  <a:lnTo>
                    <a:pt x="17" y="8"/>
                  </a:lnTo>
                  <a:lnTo>
                    <a:pt x="17" y="8"/>
                  </a:lnTo>
                  <a:lnTo>
                    <a:pt x="17" y="8"/>
                  </a:lnTo>
                  <a:lnTo>
                    <a:pt x="17" y="8"/>
                  </a:lnTo>
                  <a:lnTo>
                    <a:pt x="17" y="8"/>
                  </a:lnTo>
                  <a:lnTo>
                    <a:pt x="17" y="8"/>
                  </a:lnTo>
                  <a:lnTo>
                    <a:pt x="19" y="8"/>
                  </a:lnTo>
                  <a:lnTo>
                    <a:pt x="17" y="8"/>
                  </a:lnTo>
                  <a:close/>
                  <a:moveTo>
                    <a:pt x="2" y="8"/>
                  </a:moveTo>
                  <a:lnTo>
                    <a:pt x="2" y="9"/>
                  </a:lnTo>
                  <a:lnTo>
                    <a:pt x="2" y="9"/>
                  </a:lnTo>
                  <a:lnTo>
                    <a:pt x="2" y="9"/>
                  </a:lnTo>
                  <a:lnTo>
                    <a:pt x="2" y="9"/>
                  </a:lnTo>
                  <a:lnTo>
                    <a:pt x="2" y="9"/>
                  </a:lnTo>
                  <a:lnTo>
                    <a:pt x="2" y="9"/>
                  </a:lnTo>
                  <a:lnTo>
                    <a:pt x="2" y="9"/>
                  </a:lnTo>
                  <a:lnTo>
                    <a:pt x="2" y="9"/>
                  </a:lnTo>
                  <a:lnTo>
                    <a:pt x="0" y="9"/>
                  </a:lnTo>
                  <a:lnTo>
                    <a:pt x="0" y="8"/>
                  </a:lnTo>
                  <a:lnTo>
                    <a:pt x="0" y="9"/>
                  </a:lnTo>
                  <a:lnTo>
                    <a:pt x="0" y="9"/>
                  </a:lnTo>
                  <a:lnTo>
                    <a:pt x="0" y="9"/>
                  </a:lnTo>
                  <a:lnTo>
                    <a:pt x="0" y="9"/>
                  </a:lnTo>
                  <a:lnTo>
                    <a:pt x="0" y="11"/>
                  </a:lnTo>
                  <a:lnTo>
                    <a:pt x="0" y="9"/>
                  </a:lnTo>
                  <a:lnTo>
                    <a:pt x="0" y="9"/>
                  </a:lnTo>
                  <a:lnTo>
                    <a:pt x="0" y="9"/>
                  </a:lnTo>
                  <a:lnTo>
                    <a:pt x="0" y="9"/>
                  </a:lnTo>
                  <a:lnTo>
                    <a:pt x="0" y="9"/>
                  </a:lnTo>
                  <a:lnTo>
                    <a:pt x="0" y="9"/>
                  </a:lnTo>
                  <a:lnTo>
                    <a:pt x="0" y="8"/>
                  </a:lnTo>
                  <a:lnTo>
                    <a:pt x="0" y="8"/>
                  </a:lnTo>
                  <a:lnTo>
                    <a:pt x="0" y="8"/>
                  </a:lnTo>
                  <a:lnTo>
                    <a:pt x="0" y="8"/>
                  </a:lnTo>
                  <a:lnTo>
                    <a:pt x="0" y="8"/>
                  </a:lnTo>
                  <a:lnTo>
                    <a:pt x="0" y="8"/>
                  </a:lnTo>
                  <a:lnTo>
                    <a:pt x="0" y="8"/>
                  </a:lnTo>
                  <a:lnTo>
                    <a:pt x="0" y="6"/>
                  </a:lnTo>
                  <a:lnTo>
                    <a:pt x="0" y="6"/>
                  </a:lnTo>
                  <a:lnTo>
                    <a:pt x="0" y="6"/>
                  </a:lnTo>
                  <a:lnTo>
                    <a:pt x="0" y="6"/>
                  </a:lnTo>
                  <a:lnTo>
                    <a:pt x="2" y="8"/>
                  </a:lnTo>
                  <a:lnTo>
                    <a:pt x="2" y="8"/>
                  </a:lnTo>
                  <a:lnTo>
                    <a:pt x="2" y="8"/>
                  </a:lnTo>
                  <a:lnTo>
                    <a:pt x="2" y="8"/>
                  </a:lnTo>
                  <a:lnTo>
                    <a:pt x="2" y="8"/>
                  </a:lnTo>
                  <a:lnTo>
                    <a:pt x="2" y="8"/>
                  </a:lnTo>
                  <a:lnTo>
                    <a:pt x="2" y="8"/>
                  </a:lnTo>
                  <a:close/>
                  <a:moveTo>
                    <a:pt x="13" y="6"/>
                  </a:moveTo>
                  <a:lnTo>
                    <a:pt x="13" y="6"/>
                  </a:lnTo>
                  <a:lnTo>
                    <a:pt x="13" y="6"/>
                  </a:lnTo>
                  <a:lnTo>
                    <a:pt x="13" y="6"/>
                  </a:lnTo>
                  <a:lnTo>
                    <a:pt x="13" y="6"/>
                  </a:lnTo>
                  <a:lnTo>
                    <a:pt x="13" y="6"/>
                  </a:lnTo>
                  <a:lnTo>
                    <a:pt x="13" y="8"/>
                  </a:lnTo>
                  <a:lnTo>
                    <a:pt x="13" y="8"/>
                  </a:lnTo>
                  <a:lnTo>
                    <a:pt x="13" y="8"/>
                  </a:lnTo>
                  <a:lnTo>
                    <a:pt x="13" y="8"/>
                  </a:lnTo>
                  <a:lnTo>
                    <a:pt x="13" y="8"/>
                  </a:lnTo>
                  <a:lnTo>
                    <a:pt x="13" y="8"/>
                  </a:lnTo>
                  <a:lnTo>
                    <a:pt x="13" y="8"/>
                  </a:lnTo>
                  <a:lnTo>
                    <a:pt x="13" y="8"/>
                  </a:lnTo>
                  <a:lnTo>
                    <a:pt x="13" y="8"/>
                  </a:lnTo>
                  <a:lnTo>
                    <a:pt x="13" y="8"/>
                  </a:lnTo>
                  <a:lnTo>
                    <a:pt x="11" y="8"/>
                  </a:lnTo>
                  <a:lnTo>
                    <a:pt x="11" y="6"/>
                  </a:lnTo>
                  <a:lnTo>
                    <a:pt x="13" y="6"/>
                  </a:lnTo>
                  <a:lnTo>
                    <a:pt x="13" y="6"/>
                  </a:lnTo>
                  <a:close/>
                  <a:moveTo>
                    <a:pt x="21" y="8"/>
                  </a:moveTo>
                  <a:lnTo>
                    <a:pt x="19" y="8"/>
                  </a:lnTo>
                  <a:lnTo>
                    <a:pt x="19" y="8"/>
                  </a:lnTo>
                  <a:lnTo>
                    <a:pt x="19" y="8"/>
                  </a:lnTo>
                  <a:lnTo>
                    <a:pt x="19" y="8"/>
                  </a:lnTo>
                  <a:lnTo>
                    <a:pt x="19" y="6"/>
                  </a:lnTo>
                  <a:lnTo>
                    <a:pt x="19" y="6"/>
                  </a:lnTo>
                  <a:lnTo>
                    <a:pt x="19" y="6"/>
                  </a:lnTo>
                  <a:lnTo>
                    <a:pt x="19" y="6"/>
                  </a:lnTo>
                  <a:lnTo>
                    <a:pt x="21" y="6"/>
                  </a:lnTo>
                  <a:lnTo>
                    <a:pt x="21" y="6"/>
                  </a:lnTo>
                  <a:lnTo>
                    <a:pt x="21" y="6"/>
                  </a:lnTo>
                  <a:lnTo>
                    <a:pt x="21" y="8"/>
                  </a:lnTo>
                  <a:close/>
                  <a:moveTo>
                    <a:pt x="19" y="4"/>
                  </a:moveTo>
                  <a:lnTo>
                    <a:pt x="19" y="4"/>
                  </a:lnTo>
                  <a:lnTo>
                    <a:pt x="19" y="4"/>
                  </a:lnTo>
                  <a:lnTo>
                    <a:pt x="19" y="4"/>
                  </a:lnTo>
                  <a:lnTo>
                    <a:pt x="19" y="4"/>
                  </a:lnTo>
                  <a:lnTo>
                    <a:pt x="19" y="4"/>
                  </a:lnTo>
                  <a:lnTo>
                    <a:pt x="19" y="4"/>
                  </a:lnTo>
                  <a:lnTo>
                    <a:pt x="19" y="4"/>
                  </a:lnTo>
                  <a:lnTo>
                    <a:pt x="19" y="4"/>
                  </a:lnTo>
                  <a:lnTo>
                    <a:pt x="19" y="4"/>
                  </a:lnTo>
                  <a:lnTo>
                    <a:pt x="19" y="4"/>
                  </a:lnTo>
                  <a:lnTo>
                    <a:pt x="19" y="4"/>
                  </a:lnTo>
                  <a:lnTo>
                    <a:pt x="19" y="4"/>
                  </a:lnTo>
                  <a:lnTo>
                    <a:pt x="19" y="4"/>
                  </a:lnTo>
                  <a:lnTo>
                    <a:pt x="19" y="4"/>
                  </a:lnTo>
                  <a:lnTo>
                    <a:pt x="19" y="4"/>
                  </a:lnTo>
                  <a:lnTo>
                    <a:pt x="19" y="4"/>
                  </a:lnTo>
                  <a:lnTo>
                    <a:pt x="19" y="4"/>
                  </a:lnTo>
                  <a:lnTo>
                    <a:pt x="19" y="4"/>
                  </a:lnTo>
                  <a:close/>
                  <a:moveTo>
                    <a:pt x="5" y="4"/>
                  </a:moveTo>
                  <a:lnTo>
                    <a:pt x="5" y="4"/>
                  </a:lnTo>
                  <a:lnTo>
                    <a:pt x="5" y="4"/>
                  </a:lnTo>
                  <a:lnTo>
                    <a:pt x="7" y="4"/>
                  </a:lnTo>
                  <a:lnTo>
                    <a:pt x="7" y="4"/>
                  </a:lnTo>
                  <a:lnTo>
                    <a:pt x="7" y="4"/>
                  </a:lnTo>
                  <a:lnTo>
                    <a:pt x="7" y="4"/>
                  </a:lnTo>
                  <a:lnTo>
                    <a:pt x="7" y="4"/>
                  </a:lnTo>
                  <a:lnTo>
                    <a:pt x="7" y="4"/>
                  </a:lnTo>
                  <a:lnTo>
                    <a:pt x="7" y="4"/>
                  </a:lnTo>
                  <a:lnTo>
                    <a:pt x="7" y="4"/>
                  </a:lnTo>
                  <a:lnTo>
                    <a:pt x="7" y="4"/>
                  </a:lnTo>
                  <a:lnTo>
                    <a:pt x="7" y="4"/>
                  </a:lnTo>
                  <a:lnTo>
                    <a:pt x="9" y="4"/>
                  </a:lnTo>
                  <a:lnTo>
                    <a:pt x="9" y="4"/>
                  </a:lnTo>
                  <a:lnTo>
                    <a:pt x="9" y="4"/>
                  </a:lnTo>
                  <a:lnTo>
                    <a:pt x="9" y="6"/>
                  </a:lnTo>
                  <a:lnTo>
                    <a:pt x="9" y="6"/>
                  </a:lnTo>
                  <a:lnTo>
                    <a:pt x="9" y="6"/>
                  </a:lnTo>
                  <a:lnTo>
                    <a:pt x="9" y="6"/>
                  </a:lnTo>
                  <a:lnTo>
                    <a:pt x="11" y="6"/>
                  </a:lnTo>
                  <a:lnTo>
                    <a:pt x="11" y="6"/>
                  </a:lnTo>
                  <a:lnTo>
                    <a:pt x="11" y="8"/>
                  </a:lnTo>
                  <a:lnTo>
                    <a:pt x="11" y="8"/>
                  </a:lnTo>
                  <a:lnTo>
                    <a:pt x="9" y="8"/>
                  </a:lnTo>
                  <a:lnTo>
                    <a:pt x="9" y="8"/>
                  </a:lnTo>
                  <a:lnTo>
                    <a:pt x="11" y="8"/>
                  </a:lnTo>
                  <a:lnTo>
                    <a:pt x="9" y="8"/>
                  </a:lnTo>
                  <a:lnTo>
                    <a:pt x="9" y="8"/>
                  </a:lnTo>
                  <a:lnTo>
                    <a:pt x="9" y="8"/>
                  </a:lnTo>
                  <a:lnTo>
                    <a:pt x="9" y="8"/>
                  </a:lnTo>
                  <a:lnTo>
                    <a:pt x="9" y="9"/>
                  </a:lnTo>
                  <a:lnTo>
                    <a:pt x="9" y="9"/>
                  </a:lnTo>
                  <a:lnTo>
                    <a:pt x="9" y="9"/>
                  </a:lnTo>
                  <a:lnTo>
                    <a:pt x="9" y="9"/>
                  </a:lnTo>
                  <a:lnTo>
                    <a:pt x="9" y="9"/>
                  </a:lnTo>
                  <a:lnTo>
                    <a:pt x="9" y="9"/>
                  </a:lnTo>
                  <a:lnTo>
                    <a:pt x="9" y="9"/>
                  </a:lnTo>
                  <a:lnTo>
                    <a:pt x="7" y="9"/>
                  </a:lnTo>
                  <a:lnTo>
                    <a:pt x="7" y="9"/>
                  </a:lnTo>
                  <a:lnTo>
                    <a:pt x="7" y="8"/>
                  </a:lnTo>
                  <a:lnTo>
                    <a:pt x="7" y="8"/>
                  </a:lnTo>
                  <a:lnTo>
                    <a:pt x="7" y="8"/>
                  </a:lnTo>
                  <a:lnTo>
                    <a:pt x="9" y="8"/>
                  </a:lnTo>
                  <a:lnTo>
                    <a:pt x="9" y="8"/>
                  </a:lnTo>
                  <a:lnTo>
                    <a:pt x="9" y="8"/>
                  </a:lnTo>
                  <a:lnTo>
                    <a:pt x="9" y="8"/>
                  </a:lnTo>
                  <a:lnTo>
                    <a:pt x="9" y="8"/>
                  </a:lnTo>
                  <a:lnTo>
                    <a:pt x="7" y="8"/>
                  </a:lnTo>
                  <a:lnTo>
                    <a:pt x="7" y="9"/>
                  </a:lnTo>
                  <a:lnTo>
                    <a:pt x="7" y="9"/>
                  </a:lnTo>
                  <a:lnTo>
                    <a:pt x="7" y="8"/>
                  </a:lnTo>
                  <a:lnTo>
                    <a:pt x="7" y="8"/>
                  </a:lnTo>
                  <a:lnTo>
                    <a:pt x="7" y="8"/>
                  </a:lnTo>
                  <a:lnTo>
                    <a:pt x="7" y="6"/>
                  </a:lnTo>
                  <a:lnTo>
                    <a:pt x="7" y="6"/>
                  </a:lnTo>
                  <a:lnTo>
                    <a:pt x="7" y="6"/>
                  </a:lnTo>
                  <a:lnTo>
                    <a:pt x="7" y="6"/>
                  </a:lnTo>
                  <a:lnTo>
                    <a:pt x="7" y="4"/>
                  </a:lnTo>
                  <a:lnTo>
                    <a:pt x="7" y="6"/>
                  </a:lnTo>
                  <a:lnTo>
                    <a:pt x="7" y="6"/>
                  </a:lnTo>
                  <a:lnTo>
                    <a:pt x="7" y="6"/>
                  </a:lnTo>
                  <a:lnTo>
                    <a:pt x="7" y="6"/>
                  </a:lnTo>
                  <a:lnTo>
                    <a:pt x="5" y="6"/>
                  </a:lnTo>
                  <a:lnTo>
                    <a:pt x="5" y="6"/>
                  </a:lnTo>
                  <a:lnTo>
                    <a:pt x="7" y="8"/>
                  </a:lnTo>
                  <a:lnTo>
                    <a:pt x="7" y="8"/>
                  </a:lnTo>
                  <a:lnTo>
                    <a:pt x="7" y="8"/>
                  </a:lnTo>
                  <a:lnTo>
                    <a:pt x="7" y="8"/>
                  </a:lnTo>
                  <a:lnTo>
                    <a:pt x="7" y="8"/>
                  </a:lnTo>
                  <a:lnTo>
                    <a:pt x="7" y="8"/>
                  </a:lnTo>
                  <a:lnTo>
                    <a:pt x="7" y="9"/>
                  </a:lnTo>
                  <a:lnTo>
                    <a:pt x="5" y="8"/>
                  </a:lnTo>
                  <a:lnTo>
                    <a:pt x="5" y="8"/>
                  </a:lnTo>
                  <a:lnTo>
                    <a:pt x="5" y="8"/>
                  </a:lnTo>
                  <a:lnTo>
                    <a:pt x="5" y="8"/>
                  </a:lnTo>
                  <a:lnTo>
                    <a:pt x="5" y="8"/>
                  </a:lnTo>
                  <a:lnTo>
                    <a:pt x="5" y="8"/>
                  </a:lnTo>
                  <a:lnTo>
                    <a:pt x="5" y="8"/>
                  </a:lnTo>
                  <a:lnTo>
                    <a:pt x="5" y="8"/>
                  </a:lnTo>
                  <a:lnTo>
                    <a:pt x="5" y="8"/>
                  </a:lnTo>
                  <a:lnTo>
                    <a:pt x="5" y="9"/>
                  </a:lnTo>
                  <a:lnTo>
                    <a:pt x="5" y="9"/>
                  </a:lnTo>
                  <a:lnTo>
                    <a:pt x="5" y="9"/>
                  </a:lnTo>
                  <a:lnTo>
                    <a:pt x="7" y="9"/>
                  </a:lnTo>
                  <a:lnTo>
                    <a:pt x="7" y="9"/>
                  </a:lnTo>
                  <a:lnTo>
                    <a:pt x="7" y="9"/>
                  </a:lnTo>
                  <a:lnTo>
                    <a:pt x="7" y="9"/>
                  </a:lnTo>
                  <a:lnTo>
                    <a:pt x="7" y="9"/>
                  </a:lnTo>
                  <a:lnTo>
                    <a:pt x="7" y="9"/>
                  </a:lnTo>
                  <a:lnTo>
                    <a:pt x="7" y="9"/>
                  </a:lnTo>
                  <a:lnTo>
                    <a:pt x="7" y="9"/>
                  </a:lnTo>
                  <a:lnTo>
                    <a:pt x="7" y="11"/>
                  </a:lnTo>
                  <a:lnTo>
                    <a:pt x="7" y="11"/>
                  </a:lnTo>
                  <a:lnTo>
                    <a:pt x="7" y="11"/>
                  </a:lnTo>
                  <a:lnTo>
                    <a:pt x="7" y="11"/>
                  </a:lnTo>
                  <a:lnTo>
                    <a:pt x="7" y="11"/>
                  </a:lnTo>
                  <a:lnTo>
                    <a:pt x="7" y="11"/>
                  </a:lnTo>
                  <a:lnTo>
                    <a:pt x="7" y="11"/>
                  </a:lnTo>
                  <a:lnTo>
                    <a:pt x="7" y="11"/>
                  </a:lnTo>
                  <a:lnTo>
                    <a:pt x="7" y="11"/>
                  </a:lnTo>
                  <a:lnTo>
                    <a:pt x="5" y="11"/>
                  </a:lnTo>
                  <a:lnTo>
                    <a:pt x="5" y="11"/>
                  </a:lnTo>
                  <a:lnTo>
                    <a:pt x="5" y="13"/>
                  </a:lnTo>
                  <a:lnTo>
                    <a:pt x="5" y="13"/>
                  </a:lnTo>
                  <a:lnTo>
                    <a:pt x="5" y="13"/>
                  </a:lnTo>
                  <a:lnTo>
                    <a:pt x="5" y="13"/>
                  </a:lnTo>
                  <a:lnTo>
                    <a:pt x="5" y="13"/>
                  </a:lnTo>
                  <a:lnTo>
                    <a:pt x="5" y="11"/>
                  </a:lnTo>
                  <a:lnTo>
                    <a:pt x="5" y="11"/>
                  </a:lnTo>
                  <a:lnTo>
                    <a:pt x="5" y="11"/>
                  </a:lnTo>
                  <a:lnTo>
                    <a:pt x="5" y="11"/>
                  </a:lnTo>
                  <a:lnTo>
                    <a:pt x="5" y="11"/>
                  </a:lnTo>
                  <a:lnTo>
                    <a:pt x="5" y="11"/>
                  </a:lnTo>
                  <a:lnTo>
                    <a:pt x="3" y="11"/>
                  </a:lnTo>
                  <a:lnTo>
                    <a:pt x="3" y="11"/>
                  </a:lnTo>
                  <a:lnTo>
                    <a:pt x="3" y="11"/>
                  </a:lnTo>
                  <a:lnTo>
                    <a:pt x="3" y="11"/>
                  </a:lnTo>
                  <a:lnTo>
                    <a:pt x="3" y="11"/>
                  </a:lnTo>
                  <a:lnTo>
                    <a:pt x="3" y="11"/>
                  </a:lnTo>
                  <a:lnTo>
                    <a:pt x="3" y="11"/>
                  </a:lnTo>
                  <a:lnTo>
                    <a:pt x="3" y="11"/>
                  </a:lnTo>
                  <a:lnTo>
                    <a:pt x="3" y="11"/>
                  </a:lnTo>
                  <a:lnTo>
                    <a:pt x="3" y="11"/>
                  </a:lnTo>
                  <a:lnTo>
                    <a:pt x="2" y="9"/>
                  </a:lnTo>
                  <a:lnTo>
                    <a:pt x="2" y="9"/>
                  </a:lnTo>
                  <a:lnTo>
                    <a:pt x="2" y="8"/>
                  </a:lnTo>
                  <a:lnTo>
                    <a:pt x="2" y="8"/>
                  </a:lnTo>
                  <a:lnTo>
                    <a:pt x="2" y="8"/>
                  </a:lnTo>
                  <a:lnTo>
                    <a:pt x="2" y="8"/>
                  </a:lnTo>
                  <a:lnTo>
                    <a:pt x="2" y="6"/>
                  </a:lnTo>
                  <a:lnTo>
                    <a:pt x="2" y="6"/>
                  </a:lnTo>
                  <a:lnTo>
                    <a:pt x="2" y="6"/>
                  </a:lnTo>
                  <a:lnTo>
                    <a:pt x="2" y="6"/>
                  </a:lnTo>
                  <a:lnTo>
                    <a:pt x="2" y="8"/>
                  </a:lnTo>
                  <a:lnTo>
                    <a:pt x="2" y="8"/>
                  </a:lnTo>
                  <a:lnTo>
                    <a:pt x="2" y="6"/>
                  </a:lnTo>
                  <a:lnTo>
                    <a:pt x="2" y="6"/>
                  </a:lnTo>
                  <a:lnTo>
                    <a:pt x="2" y="6"/>
                  </a:lnTo>
                  <a:lnTo>
                    <a:pt x="2" y="6"/>
                  </a:lnTo>
                  <a:lnTo>
                    <a:pt x="3" y="6"/>
                  </a:lnTo>
                  <a:lnTo>
                    <a:pt x="3" y="6"/>
                  </a:lnTo>
                  <a:lnTo>
                    <a:pt x="3" y="6"/>
                  </a:lnTo>
                  <a:lnTo>
                    <a:pt x="3" y="6"/>
                  </a:lnTo>
                  <a:lnTo>
                    <a:pt x="3" y="6"/>
                  </a:lnTo>
                  <a:lnTo>
                    <a:pt x="3" y="6"/>
                  </a:lnTo>
                  <a:lnTo>
                    <a:pt x="3" y="6"/>
                  </a:lnTo>
                  <a:lnTo>
                    <a:pt x="3" y="6"/>
                  </a:lnTo>
                  <a:lnTo>
                    <a:pt x="3" y="6"/>
                  </a:lnTo>
                  <a:lnTo>
                    <a:pt x="3" y="6"/>
                  </a:lnTo>
                  <a:lnTo>
                    <a:pt x="3" y="8"/>
                  </a:lnTo>
                  <a:lnTo>
                    <a:pt x="3" y="8"/>
                  </a:lnTo>
                  <a:lnTo>
                    <a:pt x="3" y="8"/>
                  </a:lnTo>
                  <a:lnTo>
                    <a:pt x="3" y="8"/>
                  </a:lnTo>
                  <a:lnTo>
                    <a:pt x="3" y="8"/>
                  </a:lnTo>
                  <a:lnTo>
                    <a:pt x="3" y="8"/>
                  </a:lnTo>
                  <a:lnTo>
                    <a:pt x="3" y="9"/>
                  </a:lnTo>
                  <a:lnTo>
                    <a:pt x="3" y="8"/>
                  </a:lnTo>
                  <a:lnTo>
                    <a:pt x="3" y="8"/>
                  </a:lnTo>
                  <a:lnTo>
                    <a:pt x="3" y="8"/>
                  </a:lnTo>
                  <a:lnTo>
                    <a:pt x="3" y="8"/>
                  </a:lnTo>
                  <a:lnTo>
                    <a:pt x="3" y="8"/>
                  </a:lnTo>
                  <a:lnTo>
                    <a:pt x="3" y="8"/>
                  </a:lnTo>
                  <a:lnTo>
                    <a:pt x="3" y="8"/>
                  </a:lnTo>
                  <a:lnTo>
                    <a:pt x="5" y="6"/>
                  </a:lnTo>
                  <a:lnTo>
                    <a:pt x="5" y="6"/>
                  </a:lnTo>
                  <a:lnTo>
                    <a:pt x="5" y="6"/>
                  </a:lnTo>
                  <a:lnTo>
                    <a:pt x="5" y="6"/>
                  </a:lnTo>
                  <a:lnTo>
                    <a:pt x="5" y="6"/>
                  </a:lnTo>
                  <a:lnTo>
                    <a:pt x="5" y="6"/>
                  </a:lnTo>
                  <a:lnTo>
                    <a:pt x="5" y="6"/>
                  </a:lnTo>
                  <a:lnTo>
                    <a:pt x="5" y="6"/>
                  </a:lnTo>
                  <a:lnTo>
                    <a:pt x="5" y="6"/>
                  </a:lnTo>
                  <a:lnTo>
                    <a:pt x="5" y="6"/>
                  </a:lnTo>
                  <a:lnTo>
                    <a:pt x="5" y="6"/>
                  </a:lnTo>
                  <a:lnTo>
                    <a:pt x="5" y="6"/>
                  </a:lnTo>
                  <a:lnTo>
                    <a:pt x="5" y="4"/>
                  </a:lnTo>
                  <a:lnTo>
                    <a:pt x="5" y="4"/>
                  </a:lnTo>
                  <a:lnTo>
                    <a:pt x="5" y="4"/>
                  </a:lnTo>
                  <a:lnTo>
                    <a:pt x="5" y="4"/>
                  </a:lnTo>
                  <a:lnTo>
                    <a:pt x="5" y="4"/>
                  </a:lnTo>
                  <a:lnTo>
                    <a:pt x="5" y="4"/>
                  </a:lnTo>
                  <a:lnTo>
                    <a:pt x="5" y="4"/>
                  </a:lnTo>
                  <a:lnTo>
                    <a:pt x="3" y="4"/>
                  </a:lnTo>
                  <a:lnTo>
                    <a:pt x="3" y="4"/>
                  </a:lnTo>
                  <a:lnTo>
                    <a:pt x="3" y="4"/>
                  </a:lnTo>
                  <a:lnTo>
                    <a:pt x="3" y="4"/>
                  </a:lnTo>
                  <a:lnTo>
                    <a:pt x="3" y="4"/>
                  </a:lnTo>
                  <a:lnTo>
                    <a:pt x="3" y="4"/>
                  </a:lnTo>
                  <a:lnTo>
                    <a:pt x="3" y="4"/>
                  </a:lnTo>
                  <a:lnTo>
                    <a:pt x="3" y="4"/>
                  </a:lnTo>
                  <a:lnTo>
                    <a:pt x="3" y="4"/>
                  </a:lnTo>
                  <a:lnTo>
                    <a:pt x="3" y="2"/>
                  </a:lnTo>
                  <a:lnTo>
                    <a:pt x="3" y="2"/>
                  </a:lnTo>
                  <a:lnTo>
                    <a:pt x="3" y="2"/>
                  </a:lnTo>
                  <a:lnTo>
                    <a:pt x="3" y="2"/>
                  </a:lnTo>
                  <a:lnTo>
                    <a:pt x="5" y="2"/>
                  </a:lnTo>
                  <a:lnTo>
                    <a:pt x="5" y="2"/>
                  </a:lnTo>
                  <a:lnTo>
                    <a:pt x="5" y="2"/>
                  </a:lnTo>
                  <a:lnTo>
                    <a:pt x="5" y="4"/>
                  </a:lnTo>
                  <a:close/>
                  <a:moveTo>
                    <a:pt x="25" y="0"/>
                  </a:moveTo>
                  <a:lnTo>
                    <a:pt x="25" y="0"/>
                  </a:lnTo>
                  <a:lnTo>
                    <a:pt x="23" y="0"/>
                  </a:lnTo>
                  <a:lnTo>
                    <a:pt x="23" y="0"/>
                  </a:lnTo>
                  <a:lnTo>
                    <a:pt x="23" y="0"/>
                  </a:lnTo>
                  <a:lnTo>
                    <a:pt x="25" y="0"/>
                  </a:lnTo>
                  <a:lnTo>
                    <a:pt x="25" y="0"/>
                  </a:lnTo>
                  <a:lnTo>
                    <a:pt x="25" y="0"/>
                  </a:lnTo>
                  <a:lnTo>
                    <a:pt x="25" y="0"/>
                  </a:lnTo>
                  <a:lnTo>
                    <a:pt x="25" y="0"/>
                  </a:lnTo>
                  <a:lnTo>
                    <a:pt x="25"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12"/>
            <p:cNvSpPr>
              <a:spLocks/>
            </p:cNvSpPr>
            <p:nvPr/>
          </p:nvSpPr>
          <p:spPr bwMode="auto">
            <a:xfrm>
              <a:off x="5067300" y="3640138"/>
              <a:ext cx="4763" cy="6350"/>
            </a:xfrm>
            <a:custGeom>
              <a:avLst/>
              <a:gdLst>
                <a:gd name="T0" fmla="*/ 3 w 3"/>
                <a:gd name="T1" fmla="*/ 2 h 4"/>
                <a:gd name="T2" fmla="*/ 3 w 3"/>
                <a:gd name="T3" fmla="*/ 2 h 4"/>
                <a:gd name="T4" fmla="*/ 3 w 3"/>
                <a:gd name="T5" fmla="*/ 2 h 4"/>
                <a:gd name="T6" fmla="*/ 3 w 3"/>
                <a:gd name="T7" fmla="*/ 2 h 4"/>
                <a:gd name="T8" fmla="*/ 3 w 3"/>
                <a:gd name="T9" fmla="*/ 2 h 4"/>
                <a:gd name="T10" fmla="*/ 3 w 3"/>
                <a:gd name="T11" fmla="*/ 2 h 4"/>
                <a:gd name="T12" fmla="*/ 3 w 3"/>
                <a:gd name="T13" fmla="*/ 2 h 4"/>
                <a:gd name="T14" fmla="*/ 3 w 3"/>
                <a:gd name="T15" fmla="*/ 2 h 4"/>
                <a:gd name="T16" fmla="*/ 3 w 3"/>
                <a:gd name="T17" fmla="*/ 2 h 4"/>
                <a:gd name="T18" fmla="*/ 2 w 3"/>
                <a:gd name="T19" fmla="*/ 4 h 4"/>
                <a:gd name="T20" fmla="*/ 2 w 3"/>
                <a:gd name="T21" fmla="*/ 4 h 4"/>
                <a:gd name="T22" fmla="*/ 2 w 3"/>
                <a:gd name="T23" fmla="*/ 4 h 4"/>
                <a:gd name="T24" fmla="*/ 2 w 3"/>
                <a:gd name="T25" fmla="*/ 4 h 4"/>
                <a:gd name="T26" fmla="*/ 2 w 3"/>
                <a:gd name="T27" fmla="*/ 4 h 4"/>
                <a:gd name="T28" fmla="*/ 2 w 3"/>
                <a:gd name="T29" fmla="*/ 4 h 4"/>
                <a:gd name="T30" fmla="*/ 0 w 3"/>
                <a:gd name="T31" fmla="*/ 4 h 4"/>
                <a:gd name="T32" fmla="*/ 0 w 3"/>
                <a:gd name="T33" fmla="*/ 4 h 4"/>
                <a:gd name="T34" fmla="*/ 0 w 3"/>
                <a:gd name="T35" fmla="*/ 4 h 4"/>
                <a:gd name="T36" fmla="*/ 0 w 3"/>
                <a:gd name="T37" fmla="*/ 4 h 4"/>
                <a:gd name="T38" fmla="*/ 0 w 3"/>
                <a:gd name="T39" fmla="*/ 4 h 4"/>
                <a:gd name="T40" fmla="*/ 0 w 3"/>
                <a:gd name="T41" fmla="*/ 2 h 4"/>
                <a:gd name="T42" fmla="*/ 0 w 3"/>
                <a:gd name="T43" fmla="*/ 2 h 4"/>
                <a:gd name="T44" fmla="*/ 0 w 3"/>
                <a:gd name="T45" fmla="*/ 2 h 4"/>
                <a:gd name="T46" fmla="*/ 0 w 3"/>
                <a:gd name="T47" fmla="*/ 2 h 4"/>
                <a:gd name="T48" fmla="*/ 0 w 3"/>
                <a:gd name="T49" fmla="*/ 2 h 4"/>
                <a:gd name="T50" fmla="*/ 0 w 3"/>
                <a:gd name="T51" fmla="*/ 2 h 4"/>
                <a:gd name="T52" fmla="*/ 0 w 3"/>
                <a:gd name="T53" fmla="*/ 2 h 4"/>
                <a:gd name="T54" fmla="*/ 0 w 3"/>
                <a:gd name="T55" fmla="*/ 2 h 4"/>
                <a:gd name="T56" fmla="*/ 0 w 3"/>
                <a:gd name="T57" fmla="*/ 2 h 4"/>
                <a:gd name="T58" fmla="*/ 0 w 3"/>
                <a:gd name="T59" fmla="*/ 0 h 4"/>
                <a:gd name="T60" fmla="*/ 0 w 3"/>
                <a:gd name="T61" fmla="*/ 0 h 4"/>
                <a:gd name="T62" fmla="*/ 0 w 3"/>
                <a:gd name="T63" fmla="*/ 0 h 4"/>
                <a:gd name="T64" fmla="*/ 0 w 3"/>
                <a:gd name="T65" fmla="*/ 0 h 4"/>
                <a:gd name="T66" fmla="*/ 0 w 3"/>
                <a:gd name="T67" fmla="*/ 0 h 4"/>
                <a:gd name="T68" fmla="*/ 0 w 3"/>
                <a:gd name="T69" fmla="*/ 0 h 4"/>
                <a:gd name="T70" fmla="*/ 0 w 3"/>
                <a:gd name="T71" fmla="*/ 0 h 4"/>
                <a:gd name="T72" fmla="*/ 0 w 3"/>
                <a:gd name="T73" fmla="*/ 0 h 4"/>
                <a:gd name="T74" fmla="*/ 2 w 3"/>
                <a:gd name="T75" fmla="*/ 0 h 4"/>
                <a:gd name="T76" fmla="*/ 2 w 3"/>
                <a:gd name="T77" fmla="*/ 0 h 4"/>
                <a:gd name="T78" fmla="*/ 2 w 3"/>
                <a:gd name="T79" fmla="*/ 0 h 4"/>
                <a:gd name="T80" fmla="*/ 2 w 3"/>
                <a:gd name="T81" fmla="*/ 0 h 4"/>
                <a:gd name="T82" fmla="*/ 3 w 3"/>
                <a:gd name="T83" fmla="*/ 0 h 4"/>
                <a:gd name="T84" fmla="*/ 3 w 3"/>
                <a:gd name="T85" fmla="*/ 0 h 4"/>
                <a:gd name="T86" fmla="*/ 3 w 3"/>
                <a:gd name="T87" fmla="*/ 0 h 4"/>
                <a:gd name="T88" fmla="*/ 3 w 3"/>
                <a:gd name="T89" fmla="*/ 0 h 4"/>
                <a:gd name="T90" fmla="*/ 3 w 3"/>
                <a:gd name="T91" fmla="*/ 0 h 4"/>
                <a:gd name="T92" fmla="*/ 3 w 3"/>
                <a:gd name="T93" fmla="*/ 0 h 4"/>
                <a:gd name="T94" fmla="*/ 3 w 3"/>
                <a:gd name="T95" fmla="*/ 2 h 4"/>
                <a:gd name="T96" fmla="*/ 3 w 3"/>
                <a:gd name="T97" fmla="*/ 2 h 4"/>
                <a:gd name="T98" fmla="*/ 3 w 3"/>
                <a:gd name="T99" fmla="*/ 2 h 4"/>
                <a:gd name="T100" fmla="*/ 3 w 3"/>
                <a:gd name="T10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 h="4">
                  <a:moveTo>
                    <a:pt x="3" y="2"/>
                  </a:moveTo>
                  <a:lnTo>
                    <a:pt x="3" y="2"/>
                  </a:lnTo>
                  <a:lnTo>
                    <a:pt x="3" y="2"/>
                  </a:lnTo>
                  <a:lnTo>
                    <a:pt x="3" y="2"/>
                  </a:lnTo>
                  <a:lnTo>
                    <a:pt x="3" y="2"/>
                  </a:lnTo>
                  <a:lnTo>
                    <a:pt x="3" y="2"/>
                  </a:lnTo>
                  <a:lnTo>
                    <a:pt x="3" y="2"/>
                  </a:lnTo>
                  <a:lnTo>
                    <a:pt x="3" y="2"/>
                  </a:lnTo>
                  <a:lnTo>
                    <a:pt x="3" y="2"/>
                  </a:lnTo>
                  <a:lnTo>
                    <a:pt x="2" y="4"/>
                  </a:lnTo>
                  <a:lnTo>
                    <a:pt x="2" y="4"/>
                  </a:lnTo>
                  <a:lnTo>
                    <a:pt x="2" y="4"/>
                  </a:lnTo>
                  <a:lnTo>
                    <a:pt x="2" y="4"/>
                  </a:lnTo>
                  <a:lnTo>
                    <a:pt x="2" y="4"/>
                  </a:lnTo>
                  <a:lnTo>
                    <a:pt x="2" y="4"/>
                  </a:lnTo>
                  <a:lnTo>
                    <a:pt x="0" y="4"/>
                  </a:lnTo>
                  <a:lnTo>
                    <a:pt x="0" y="4"/>
                  </a:lnTo>
                  <a:lnTo>
                    <a:pt x="0" y="4"/>
                  </a:lnTo>
                  <a:lnTo>
                    <a:pt x="0" y="4"/>
                  </a:lnTo>
                  <a:lnTo>
                    <a:pt x="0" y="4"/>
                  </a:lnTo>
                  <a:lnTo>
                    <a:pt x="0" y="2"/>
                  </a:lnTo>
                  <a:lnTo>
                    <a:pt x="0" y="2"/>
                  </a:lnTo>
                  <a:lnTo>
                    <a:pt x="0" y="2"/>
                  </a:lnTo>
                  <a:lnTo>
                    <a:pt x="0" y="2"/>
                  </a:lnTo>
                  <a:lnTo>
                    <a:pt x="0" y="2"/>
                  </a:lnTo>
                  <a:lnTo>
                    <a:pt x="0" y="2"/>
                  </a:lnTo>
                  <a:lnTo>
                    <a:pt x="0" y="2"/>
                  </a:lnTo>
                  <a:lnTo>
                    <a:pt x="0" y="2"/>
                  </a:lnTo>
                  <a:lnTo>
                    <a:pt x="0" y="2"/>
                  </a:lnTo>
                  <a:lnTo>
                    <a:pt x="0" y="0"/>
                  </a:lnTo>
                  <a:lnTo>
                    <a:pt x="0" y="0"/>
                  </a:lnTo>
                  <a:lnTo>
                    <a:pt x="0" y="0"/>
                  </a:lnTo>
                  <a:lnTo>
                    <a:pt x="0" y="0"/>
                  </a:lnTo>
                  <a:lnTo>
                    <a:pt x="0" y="0"/>
                  </a:lnTo>
                  <a:lnTo>
                    <a:pt x="0" y="0"/>
                  </a:lnTo>
                  <a:lnTo>
                    <a:pt x="0" y="0"/>
                  </a:lnTo>
                  <a:lnTo>
                    <a:pt x="0" y="0"/>
                  </a:lnTo>
                  <a:lnTo>
                    <a:pt x="2" y="0"/>
                  </a:lnTo>
                  <a:lnTo>
                    <a:pt x="2" y="0"/>
                  </a:lnTo>
                  <a:lnTo>
                    <a:pt x="2" y="0"/>
                  </a:lnTo>
                  <a:lnTo>
                    <a:pt x="2" y="0"/>
                  </a:lnTo>
                  <a:lnTo>
                    <a:pt x="3" y="0"/>
                  </a:lnTo>
                  <a:lnTo>
                    <a:pt x="3" y="0"/>
                  </a:lnTo>
                  <a:lnTo>
                    <a:pt x="3" y="0"/>
                  </a:lnTo>
                  <a:lnTo>
                    <a:pt x="3" y="0"/>
                  </a:lnTo>
                  <a:lnTo>
                    <a:pt x="3" y="0"/>
                  </a:lnTo>
                  <a:lnTo>
                    <a:pt x="3" y="0"/>
                  </a:lnTo>
                  <a:lnTo>
                    <a:pt x="3" y="2"/>
                  </a:lnTo>
                  <a:lnTo>
                    <a:pt x="3" y="2"/>
                  </a:lnTo>
                  <a:lnTo>
                    <a:pt x="3" y="2"/>
                  </a:lnTo>
                  <a:lnTo>
                    <a:pt x="3"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13"/>
            <p:cNvSpPr>
              <a:spLocks noEditPoints="1"/>
            </p:cNvSpPr>
            <p:nvPr/>
          </p:nvSpPr>
          <p:spPr bwMode="auto">
            <a:xfrm>
              <a:off x="6330950" y="4149725"/>
              <a:ext cx="122238" cy="95250"/>
            </a:xfrm>
            <a:custGeom>
              <a:avLst/>
              <a:gdLst>
                <a:gd name="T0" fmla="*/ 37 w 77"/>
                <a:gd name="T1" fmla="*/ 35 h 60"/>
                <a:gd name="T2" fmla="*/ 33 w 77"/>
                <a:gd name="T3" fmla="*/ 35 h 60"/>
                <a:gd name="T4" fmla="*/ 43 w 77"/>
                <a:gd name="T5" fmla="*/ 33 h 60"/>
                <a:gd name="T6" fmla="*/ 43 w 77"/>
                <a:gd name="T7" fmla="*/ 33 h 60"/>
                <a:gd name="T8" fmla="*/ 18 w 77"/>
                <a:gd name="T9" fmla="*/ 33 h 60"/>
                <a:gd name="T10" fmla="*/ 18 w 77"/>
                <a:gd name="T11" fmla="*/ 33 h 60"/>
                <a:gd name="T12" fmla="*/ 27 w 77"/>
                <a:gd name="T13" fmla="*/ 31 h 60"/>
                <a:gd name="T14" fmla="*/ 27 w 77"/>
                <a:gd name="T15" fmla="*/ 31 h 60"/>
                <a:gd name="T16" fmla="*/ 31 w 77"/>
                <a:gd name="T17" fmla="*/ 31 h 60"/>
                <a:gd name="T18" fmla="*/ 46 w 77"/>
                <a:gd name="T19" fmla="*/ 27 h 60"/>
                <a:gd name="T20" fmla="*/ 12 w 77"/>
                <a:gd name="T21" fmla="*/ 27 h 60"/>
                <a:gd name="T22" fmla="*/ 75 w 77"/>
                <a:gd name="T23" fmla="*/ 13 h 60"/>
                <a:gd name="T24" fmla="*/ 73 w 77"/>
                <a:gd name="T25" fmla="*/ 6 h 60"/>
                <a:gd name="T26" fmla="*/ 77 w 77"/>
                <a:gd name="T27" fmla="*/ 10 h 60"/>
                <a:gd name="T28" fmla="*/ 77 w 77"/>
                <a:gd name="T29" fmla="*/ 17 h 60"/>
                <a:gd name="T30" fmla="*/ 73 w 77"/>
                <a:gd name="T31" fmla="*/ 21 h 60"/>
                <a:gd name="T32" fmla="*/ 71 w 77"/>
                <a:gd name="T33" fmla="*/ 19 h 60"/>
                <a:gd name="T34" fmla="*/ 68 w 77"/>
                <a:gd name="T35" fmla="*/ 23 h 60"/>
                <a:gd name="T36" fmla="*/ 68 w 77"/>
                <a:gd name="T37" fmla="*/ 31 h 60"/>
                <a:gd name="T38" fmla="*/ 71 w 77"/>
                <a:gd name="T39" fmla="*/ 35 h 60"/>
                <a:gd name="T40" fmla="*/ 64 w 77"/>
                <a:gd name="T41" fmla="*/ 36 h 60"/>
                <a:gd name="T42" fmla="*/ 64 w 77"/>
                <a:gd name="T43" fmla="*/ 40 h 60"/>
                <a:gd name="T44" fmla="*/ 62 w 77"/>
                <a:gd name="T45" fmla="*/ 48 h 60"/>
                <a:gd name="T46" fmla="*/ 58 w 77"/>
                <a:gd name="T47" fmla="*/ 56 h 60"/>
                <a:gd name="T48" fmla="*/ 50 w 77"/>
                <a:gd name="T49" fmla="*/ 60 h 60"/>
                <a:gd name="T50" fmla="*/ 41 w 77"/>
                <a:gd name="T51" fmla="*/ 58 h 60"/>
                <a:gd name="T52" fmla="*/ 33 w 77"/>
                <a:gd name="T53" fmla="*/ 58 h 60"/>
                <a:gd name="T54" fmla="*/ 23 w 77"/>
                <a:gd name="T55" fmla="*/ 56 h 60"/>
                <a:gd name="T56" fmla="*/ 16 w 77"/>
                <a:gd name="T57" fmla="*/ 56 h 60"/>
                <a:gd name="T58" fmla="*/ 12 w 77"/>
                <a:gd name="T59" fmla="*/ 50 h 60"/>
                <a:gd name="T60" fmla="*/ 8 w 77"/>
                <a:gd name="T61" fmla="*/ 44 h 60"/>
                <a:gd name="T62" fmla="*/ 4 w 77"/>
                <a:gd name="T63" fmla="*/ 38 h 60"/>
                <a:gd name="T64" fmla="*/ 0 w 77"/>
                <a:gd name="T65" fmla="*/ 33 h 60"/>
                <a:gd name="T66" fmla="*/ 4 w 77"/>
                <a:gd name="T67" fmla="*/ 33 h 60"/>
                <a:gd name="T68" fmla="*/ 4 w 77"/>
                <a:gd name="T69" fmla="*/ 33 h 60"/>
                <a:gd name="T70" fmla="*/ 8 w 77"/>
                <a:gd name="T71" fmla="*/ 36 h 60"/>
                <a:gd name="T72" fmla="*/ 14 w 77"/>
                <a:gd name="T73" fmla="*/ 35 h 60"/>
                <a:gd name="T74" fmla="*/ 18 w 77"/>
                <a:gd name="T75" fmla="*/ 35 h 60"/>
                <a:gd name="T76" fmla="*/ 25 w 77"/>
                <a:gd name="T77" fmla="*/ 35 h 60"/>
                <a:gd name="T78" fmla="*/ 33 w 77"/>
                <a:gd name="T79" fmla="*/ 35 h 60"/>
                <a:gd name="T80" fmla="*/ 37 w 77"/>
                <a:gd name="T81" fmla="*/ 35 h 60"/>
                <a:gd name="T82" fmla="*/ 43 w 77"/>
                <a:gd name="T83" fmla="*/ 33 h 60"/>
                <a:gd name="T84" fmla="*/ 46 w 77"/>
                <a:gd name="T85" fmla="*/ 29 h 60"/>
                <a:gd name="T86" fmla="*/ 46 w 77"/>
                <a:gd name="T87" fmla="*/ 27 h 60"/>
                <a:gd name="T88" fmla="*/ 50 w 77"/>
                <a:gd name="T89" fmla="*/ 27 h 60"/>
                <a:gd name="T90" fmla="*/ 52 w 77"/>
                <a:gd name="T91" fmla="*/ 23 h 60"/>
                <a:gd name="T92" fmla="*/ 56 w 77"/>
                <a:gd name="T93" fmla="*/ 19 h 60"/>
                <a:gd name="T94" fmla="*/ 62 w 77"/>
                <a:gd name="T95" fmla="*/ 13 h 60"/>
                <a:gd name="T96" fmla="*/ 66 w 77"/>
                <a:gd name="T97" fmla="*/ 10 h 60"/>
                <a:gd name="T98" fmla="*/ 70 w 77"/>
                <a:gd name="T99" fmla="*/ 6 h 60"/>
                <a:gd name="T100" fmla="*/ 71 w 77"/>
                <a:gd name="T101" fmla="*/ 6 h 60"/>
                <a:gd name="T102" fmla="*/ 71 w 77"/>
                <a:gd name="T103" fmla="*/ 2 h 60"/>
                <a:gd name="T104" fmla="*/ 75 w 77"/>
                <a:gd name="T105" fmla="*/ 1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7" h="60">
                  <a:moveTo>
                    <a:pt x="37" y="33"/>
                  </a:moveTo>
                  <a:lnTo>
                    <a:pt x="39" y="33"/>
                  </a:lnTo>
                  <a:lnTo>
                    <a:pt x="39" y="35"/>
                  </a:lnTo>
                  <a:lnTo>
                    <a:pt x="37" y="35"/>
                  </a:lnTo>
                  <a:lnTo>
                    <a:pt x="37" y="33"/>
                  </a:lnTo>
                  <a:lnTo>
                    <a:pt x="37" y="35"/>
                  </a:lnTo>
                  <a:lnTo>
                    <a:pt x="35" y="35"/>
                  </a:lnTo>
                  <a:lnTo>
                    <a:pt x="33" y="35"/>
                  </a:lnTo>
                  <a:lnTo>
                    <a:pt x="33" y="33"/>
                  </a:lnTo>
                  <a:lnTo>
                    <a:pt x="35" y="33"/>
                  </a:lnTo>
                  <a:lnTo>
                    <a:pt x="37" y="33"/>
                  </a:lnTo>
                  <a:close/>
                  <a:moveTo>
                    <a:pt x="43" y="33"/>
                  </a:moveTo>
                  <a:lnTo>
                    <a:pt x="41" y="33"/>
                  </a:lnTo>
                  <a:lnTo>
                    <a:pt x="41" y="31"/>
                  </a:lnTo>
                  <a:lnTo>
                    <a:pt x="43" y="31"/>
                  </a:lnTo>
                  <a:lnTo>
                    <a:pt x="43" y="33"/>
                  </a:lnTo>
                  <a:close/>
                  <a:moveTo>
                    <a:pt x="43" y="31"/>
                  </a:moveTo>
                  <a:lnTo>
                    <a:pt x="45" y="31"/>
                  </a:lnTo>
                  <a:lnTo>
                    <a:pt x="43" y="31"/>
                  </a:lnTo>
                  <a:close/>
                  <a:moveTo>
                    <a:pt x="18" y="33"/>
                  </a:moveTo>
                  <a:lnTo>
                    <a:pt x="18" y="31"/>
                  </a:lnTo>
                  <a:lnTo>
                    <a:pt x="16" y="31"/>
                  </a:lnTo>
                  <a:lnTo>
                    <a:pt x="18" y="31"/>
                  </a:lnTo>
                  <a:lnTo>
                    <a:pt x="18" y="33"/>
                  </a:lnTo>
                  <a:close/>
                  <a:moveTo>
                    <a:pt x="31" y="31"/>
                  </a:moveTo>
                  <a:lnTo>
                    <a:pt x="29" y="31"/>
                  </a:lnTo>
                  <a:lnTo>
                    <a:pt x="29" y="33"/>
                  </a:lnTo>
                  <a:lnTo>
                    <a:pt x="27" y="31"/>
                  </a:lnTo>
                  <a:lnTo>
                    <a:pt x="27" y="33"/>
                  </a:lnTo>
                  <a:lnTo>
                    <a:pt x="27" y="31"/>
                  </a:lnTo>
                  <a:lnTo>
                    <a:pt x="27" y="33"/>
                  </a:lnTo>
                  <a:lnTo>
                    <a:pt x="27" y="31"/>
                  </a:lnTo>
                  <a:lnTo>
                    <a:pt x="29" y="31"/>
                  </a:lnTo>
                  <a:lnTo>
                    <a:pt x="29" y="29"/>
                  </a:lnTo>
                  <a:lnTo>
                    <a:pt x="31" y="29"/>
                  </a:lnTo>
                  <a:lnTo>
                    <a:pt x="31" y="31"/>
                  </a:lnTo>
                  <a:close/>
                  <a:moveTo>
                    <a:pt x="46" y="29"/>
                  </a:moveTo>
                  <a:lnTo>
                    <a:pt x="45" y="29"/>
                  </a:lnTo>
                  <a:lnTo>
                    <a:pt x="45" y="27"/>
                  </a:lnTo>
                  <a:lnTo>
                    <a:pt x="46" y="27"/>
                  </a:lnTo>
                  <a:lnTo>
                    <a:pt x="46" y="29"/>
                  </a:lnTo>
                  <a:close/>
                  <a:moveTo>
                    <a:pt x="14" y="29"/>
                  </a:moveTo>
                  <a:lnTo>
                    <a:pt x="12" y="29"/>
                  </a:lnTo>
                  <a:lnTo>
                    <a:pt x="12" y="27"/>
                  </a:lnTo>
                  <a:lnTo>
                    <a:pt x="14" y="27"/>
                  </a:lnTo>
                  <a:lnTo>
                    <a:pt x="14" y="29"/>
                  </a:lnTo>
                  <a:close/>
                  <a:moveTo>
                    <a:pt x="75" y="15"/>
                  </a:moveTo>
                  <a:lnTo>
                    <a:pt x="75" y="13"/>
                  </a:lnTo>
                  <a:lnTo>
                    <a:pt x="75" y="15"/>
                  </a:lnTo>
                  <a:close/>
                  <a:moveTo>
                    <a:pt x="73" y="2"/>
                  </a:moveTo>
                  <a:lnTo>
                    <a:pt x="73" y="4"/>
                  </a:lnTo>
                  <a:lnTo>
                    <a:pt x="73" y="6"/>
                  </a:lnTo>
                  <a:lnTo>
                    <a:pt x="73" y="8"/>
                  </a:lnTo>
                  <a:lnTo>
                    <a:pt x="75" y="8"/>
                  </a:lnTo>
                  <a:lnTo>
                    <a:pt x="77" y="8"/>
                  </a:lnTo>
                  <a:lnTo>
                    <a:pt x="77" y="10"/>
                  </a:lnTo>
                  <a:lnTo>
                    <a:pt x="77" y="12"/>
                  </a:lnTo>
                  <a:lnTo>
                    <a:pt x="77" y="13"/>
                  </a:lnTo>
                  <a:lnTo>
                    <a:pt x="77" y="15"/>
                  </a:lnTo>
                  <a:lnTo>
                    <a:pt x="77" y="17"/>
                  </a:lnTo>
                  <a:lnTo>
                    <a:pt x="77" y="19"/>
                  </a:lnTo>
                  <a:lnTo>
                    <a:pt x="77" y="21"/>
                  </a:lnTo>
                  <a:lnTo>
                    <a:pt x="75" y="21"/>
                  </a:lnTo>
                  <a:lnTo>
                    <a:pt x="73" y="21"/>
                  </a:lnTo>
                  <a:lnTo>
                    <a:pt x="73" y="23"/>
                  </a:lnTo>
                  <a:lnTo>
                    <a:pt x="71" y="23"/>
                  </a:lnTo>
                  <a:lnTo>
                    <a:pt x="71" y="21"/>
                  </a:lnTo>
                  <a:lnTo>
                    <a:pt x="71" y="19"/>
                  </a:lnTo>
                  <a:lnTo>
                    <a:pt x="70" y="19"/>
                  </a:lnTo>
                  <a:lnTo>
                    <a:pt x="70" y="21"/>
                  </a:lnTo>
                  <a:lnTo>
                    <a:pt x="68" y="21"/>
                  </a:lnTo>
                  <a:lnTo>
                    <a:pt x="68" y="23"/>
                  </a:lnTo>
                  <a:lnTo>
                    <a:pt x="68" y="25"/>
                  </a:lnTo>
                  <a:lnTo>
                    <a:pt x="68" y="27"/>
                  </a:lnTo>
                  <a:lnTo>
                    <a:pt x="68" y="29"/>
                  </a:lnTo>
                  <a:lnTo>
                    <a:pt x="68" y="31"/>
                  </a:lnTo>
                  <a:lnTo>
                    <a:pt x="68" y="33"/>
                  </a:lnTo>
                  <a:lnTo>
                    <a:pt x="70" y="33"/>
                  </a:lnTo>
                  <a:lnTo>
                    <a:pt x="71" y="33"/>
                  </a:lnTo>
                  <a:lnTo>
                    <a:pt x="71" y="35"/>
                  </a:lnTo>
                  <a:lnTo>
                    <a:pt x="70" y="36"/>
                  </a:lnTo>
                  <a:lnTo>
                    <a:pt x="68" y="36"/>
                  </a:lnTo>
                  <a:lnTo>
                    <a:pt x="66" y="36"/>
                  </a:lnTo>
                  <a:lnTo>
                    <a:pt x="64" y="36"/>
                  </a:lnTo>
                  <a:lnTo>
                    <a:pt x="62" y="36"/>
                  </a:lnTo>
                  <a:lnTo>
                    <a:pt x="62" y="38"/>
                  </a:lnTo>
                  <a:lnTo>
                    <a:pt x="64" y="38"/>
                  </a:lnTo>
                  <a:lnTo>
                    <a:pt x="64" y="40"/>
                  </a:lnTo>
                  <a:lnTo>
                    <a:pt x="64" y="42"/>
                  </a:lnTo>
                  <a:lnTo>
                    <a:pt x="62" y="44"/>
                  </a:lnTo>
                  <a:lnTo>
                    <a:pt x="62" y="46"/>
                  </a:lnTo>
                  <a:lnTo>
                    <a:pt x="62" y="48"/>
                  </a:lnTo>
                  <a:lnTo>
                    <a:pt x="60" y="50"/>
                  </a:lnTo>
                  <a:lnTo>
                    <a:pt x="60" y="52"/>
                  </a:lnTo>
                  <a:lnTo>
                    <a:pt x="58" y="54"/>
                  </a:lnTo>
                  <a:lnTo>
                    <a:pt x="58" y="56"/>
                  </a:lnTo>
                  <a:lnTo>
                    <a:pt x="58" y="60"/>
                  </a:lnTo>
                  <a:lnTo>
                    <a:pt x="54" y="60"/>
                  </a:lnTo>
                  <a:lnTo>
                    <a:pt x="52" y="60"/>
                  </a:lnTo>
                  <a:lnTo>
                    <a:pt x="50" y="60"/>
                  </a:lnTo>
                  <a:lnTo>
                    <a:pt x="48" y="60"/>
                  </a:lnTo>
                  <a:lnTo>
                    <a:pt x="46" y="60"/>
                  </a:lnTo>
                  <a:lnTo>
                    <a:pt x="45" y="60"/>
                  </a:lnTo>
                  <a:lnTo>
                    <a:pt x="41" y="58"/>
                  </a:lnTo>
                  <a:lnTo>
                    <a:pt x="39" y="58"/>
                  </a:lnTo>
                  <a:lnTo>
                    <a:pt x="37" y="58"/>
                  </a:lnTo>
                  <a:lnTo>
                    <a:pt x="35" y="58"/>
                  </a:lnTo>
                  <a:lnTo>
                    <a:pt x="33" y="58"/>
                  </a:lnTo>
                  <a:lnTo>
                    <a:pt x="31" y="58"/>
                  </a:lnTo>
                  <a:lnTo>
                    <a:pt x="29" y="56"/>
                  </a:lnTo>
                  <a:lnTo>
                    <a:pt x="25" y="56"/>
                  </a:lnTo>
                  <a:lnTo>
                    <a:pt x="23" y="56"/>
                  </a:lnTo>
                  <a:lnTo>
                    <a:pt x="22" y="56"/>
                  </a:lnTo>
                  <a:lnTo>
                    <a:pt x="20" y="56"/>
                  </a:lnTo>
                  <a:lnTo>
                    <a:pt x="18" y="56"/>
                  </a:lnTo>
                  <a:lnTo>
                    <a:pt x="16" y="56"/>
                  </a:lnTo>
                  <a:lnTo>
                    <a:pt x="16" y="54"/>
                  </a:lnTo>
                  <a:lnTo>
                    <a:pt x="14" y="52"/>
                  </a:lnTo>
                  <a:lnTo>
                    <a:pt x="14" y="50"/>
                  </a:lnTo>
                  <a:lnTo>
                    <a:pt x="12" y="50"/>
                  </a:lnTo>
                  <a:lnTo>
                    <a:pt x="12" y="48"/>
                  </a:lnTo>
                  <a:lnTo>
                    <a:pt x="10" y="48"/>
                  </a:lnTo>
                  <a:lnTo>
                    <a:pt x="10" y="46"/>
                  </a:lnTo>
                  <a:lnTo>
                    <a:pt x="8" y="44"/>
                  </a:lnTo>
                  <a:lnTo>
                    <a:pt x="6" y="42"/>
                  </a:lnTo>
                  <a:lnTo>
                    <a:pt x="6" y="40"/>
                  </a:lnTo>
                  <a:lnTo>
                    <a:pt x="4" y="40"/>
                  </a:lnTo>
                  <a:lnTo>
                    <a:pt x="4" y="38"/>
                  </a:lnTo>
                  <a:lnTo>
                    <a:pt x="2" y="38"/>
                  </a:lnTo>
                  <a:lnTo>
                    <a:pt x="2" y="36"/>
                  </a:lnTo>
                  <a:lnTo>
                    <a:pt x="0" y="35"/>
                  </a:lnTo>
                  <a:lnTo>
                    <a:pt x="0" y="33"/>
                  </a:lnTo>
                  <a:lnTo>
                    <a:pt x="0" y="31"/>
                  </a:lnTo>
                  <a:lnTo>
                    <a:pt x="2" y="31"/>
                  </a:lnTo>
                  <a:lnTo>
                    <a:pt x="2" y="33"/>
                  </a:lnTo>
                  <a:lnTo>
                    <a:pt x="4" y="33"/>
                  </a:lnTo>
                  <a:lnTo>
                    <a:pt x="2" y="33"/>
                  </a:lnTo>
                  <a:lnTo>
                    <a:pt x="4" y="33"/>
                  </a:lnTo>
                  <a:lnTo>
                    <a:pt x="4" y="31"/>
                  </a:lnTo>
                  <a:lnTo>
                    <a:pt x="4" y="33"/>
                  </a:lnTo>
                  <a:lnTo>
                    <a:pt x="4" y="35"/>
                  </a:lnTo>
                  <a:lnTo>
                    <a:pt x="4" y="36"/>
                  </a:lnTo>
                  <a:lnTo>
                    <a:pt x="6" y="36"/>
                  </a:lnTo>
                  <a:lnTo>
                    <a:pt x="8" y="36"/>
                  </a:lnTo>
                  <a:lnTo>
                    <a:pt x="10" y="36"/>
                  </a:lnTo>
                  <a:lnTo>
                    <a:pt x="12" y="36"/>
                  </a:lnTo>
                  <a:lnTo>
                    <a:pt x="14" y="36"/>
                  </a:lnTo>
                  <a:lnTo>
                    <a:pt x="14" y="35"/>
                  </a:lnTo>
                  <a:lnTo>
                    <a:pt x="16" y="35"/>
                  </a:lnTo>
                  <a:lnTo>
                    <a:pt x="18" y="35"/>
                  </a:lnTo>
                  <a:lnTo>
                    <a:pt x="18" y="33"/>
                  </a:lnTo>
                  <a:lnTo>
                    <a:pt x="18" y="35"/>
                  </a:lnTo>
                  <a:lnTo>
                    <a:pt x="20" y="35"/>
                  </a:lnTo>
                  <a:lnTo>
                    <a:pt x="22" y="35"/>
                  </a:lnTo>
                  <a:lnTo>
                    <a:pt x="23" y="35"/>
                  </a:lnTo>
                  <a:lnTo>
                    <a:pt x="25" y="35"/>
                  </a:lnTo>
                  <a:lnTo>
                    <a:pt x="27" y="35"/>
                  </a:lnTo>
                  <a:lnTo>
                    <a:pt x="29" y="35"/>
                  </a:lnTo>
                  <a:lnTo>
                    <a:pt x="31" y="35"/>
                  </a:lnTo>
                  <a:lnTo>
                    <a:pt x="33" y="35"/>
                  </a:lnTo>
                  <a:lnTo>
                    <a:pt x="33" y="36"/>
                  </a:lnTo>
                  <a:lnTo>
                    <a:pt x="35" y="36"/>
                  </a:lnTo>
                  <a:lnTo>
                    <a:pt x="35" y="35"/>
                  </a:lnTo>
                  <a:lnTo>
                    <a:pt x="37" y="35"/>
                  </a:lnTo>
                  <a:lnTo>
                    <a:pt x="39" y="35"/>
                  </a:lnTo>
                  <a:lnTo>
                    <a:pt x="41" y="35"/>
                  </a:lnTo>
                  <a:lnTo>
                    <a:pt x="43" y="35"/>
                  </a:lnTo>
                  <a:lnTo>
                    <a:pt x="43" y="33"/>
                  </a:lnTo>
                  <a:lnTo>
                    <a:pt x="45" y="33"/>
                  </a:lnTo>
                  <a:lnTo>
                    <a:pt x="46" y="33"/>
                  </a:lnTo>
                  <a:lnTo>
                    <a:pt x="46" y="31"/>
                  </a:lnTo>
                  <a:lnTo>
                    <a:pt x="46" y="29"/>
                  </a:lnTo>
                  <a:lnTo>
                    <a:pt x="48" y="29"/>
                  </a:lnTo>
                  <a:lnTo>
                    <a:pt x="46" y="29"/>
                  </a:lnTo>
                  <a:lnTo>
                    <a:pt x="48" y="29"/>
                  </a:lnTo>
                  <a:lnTo>
                    <a:pt x="46" y="27"/>
                  </a:lnTo>
                  <a:lnTo>
                    <a:pt x="48" y="27"/>
                  </a:lnTo>
                  <a:lnTo>
                    <a:pt x="48" y="29"/>
                  </a:lnTo>
                  <a:lnTo>
                    <a:pt x="48" y="27"/>
                  </a:lnTo>
                  <a:lnTo>
                    <a:pt x="50" y="27"/>
                  </a:lnTo>
                  <a:lnTo>
                    <a:pt x="48" y="25"/>
                  </a:lnTo>
                  <a:lnTo>
                    <a:pt x="50" y="25"/>
                  </a:lnTo>
                  <a:lnTo>
                    <a:pt x="50" y="23"/>
                  </a:lnTo>
                  <a:lnTo>
                    <a:pt x="52" y="23"/>
                  </a:lnTo>
                  <a:lnTo>
                    <a:pt x="52" y="21"/>
                  </a:lnTo>
                  <a:lnTo>
                    <a:pt x="54" y="21"/>
                  </a:lnTo>
                  <a:lnTo>
                    <a:pt x="54" y="19"/>
                  </a:lnTo>
                  <a:lnTo>
                    <a:pt x="56" y="19"/>
                  </a:lnTo>
                  <a:lnTo>
                    <a:pt x="58" y="17"/>
                  </a:lnTo>
                  <a:lnTo>
                    <a:pt x="60" y="15"/>
                  </a:lnTo>
                  <a:lnTo>
                    <a:pt x="60" y="13"/>
                  </a:lnTo>
                  <a:lnTo>
                    <a:pt x="62" y="13"/>
                  </a:lnTo>
                  <a:lnTo>
                    <a:pt x="62" y="12"/>
                  </a:lnTo>
                  <a:lnTo>
                    <a:pt x="64" y="12"/>
                  </a:lnTo>
                  <a:lnTo>
                    <a:pt x="64" y="10"/>
                  </a:lnTo>
                  <a:lnTo>
                    <a:pt x="66" y="10"/>
                  </a:lnTo>
                  <a:lnTo>
                    <a:pt x="66" y="8"/>
                  </a:lnTo>
                  <a:lnTo>
                    <a:pt x="68" y="8"/>
                  </a:lnTo>
                  <a:lnTo>
                    <a:pt x="68" y="6"/>
                  </a:lnTo>
                  <a:lnTo>
                    <a:pt x="70" y="6"/>
                  </a:lnTo>
                  <a:lnTo>
                    <a:pt x="71" y="4"/>
                  </a:lnTo>
                  <a:lnTo>
                    <a:pt x="71" y="6"/>
                  </a:lnTo>
                  <a:lnTo>
                    <a:pt x="70" y="6"/>
                  </a:lnTo>
                  <a:lnTo>
                    <a:pt x="71" y="6"/>
                  </a:lnTo>
                  <a:lnTo>
                    <a:pt x="71" y="4"/>
                  </a:lnTo>
                  <a:lnTo>
                    <a:pt x="71" y="2"/>
                  </a:lnTo>
                  <a:lnTo>
                    <a:pt x="71" y="4"/>
                  </a:lnTo>
                  <a:lnTo>
                    <a:pt x="71" y="2"/>
                  </a:lnTo>
                  <a:lnTo>
                    <a:pt x="73" y="0"/>
                  </a:lnTo>
                  <a:lnTo>
                    <a:pt x="73" y="2"/>
                  </a:lnTo>
                  <a:close/>
                  <a:moveTo>
                    <a:pt x="75" y="13"/>
                  </a:moveTo>
                  <a:lnTo>
                    <a:pt x="75" y="15"/>
                  </a:lnTo>
                  <a:lnTo>
                    <a:pt x="77" y="15"/>
                  </a:lnTo>
                  <a:lnTo>
                    <a:pt x="77" y="13"/>
                  </a:lnTo>
                  <a:lnTo>
                    <a:pt x="75" y="1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14"/>
            <p:cNvSpPr>
              <a:spLocks noEditPoints="1"/>
            </p:cNvSpPr>
            <p:nvPr/>
          </p:nvSpPr>
          <p:spPr bwMode="auto">
            <a:xfrm>
              <a:off x="3170238" y="5395913"/>
              <a:ext cx="503238" cy="1109663"/>
            </a:xfrm>
            <a:custGeom>
              <a:avLst/>
              <a:gdLst>
                <a:gd name="T0" fmla="*/ 142 w 317"/>
                <a:gd name="T1" fmla="*/ 693 h 699"/>
                <a:gd name="T2" fmla="*/ 85 w 317"/>
                <a:gd name="T3" fmla="*/ 651 h 699"/>
                <a:gd name="T4" fmla="*/ 121 w 317"/>
                <a:gd name="T5" fmla="*/ 687 h 699"/>
                <a:gd name="T6" fmla="*/ 116 w 317"/>
                <a:gd name="T7" fmla="*/ 697 h 699"/>
                <a:gd name="T8" fmla="*/ 79 w 317"/>
                <a:gd name="T9" fmla="*/ 641 h 699"/>
                <a:gd name="T10" fmla="*/ 185 w 317"/>
                <a:gd name="T11" fmla="*/ 323 h 699"/>
                <a:gd name="T12" fmla="*/ 148 w 317"/>
                <a:gd name="T13" fmla="*/ 17 h 699"/>
                <a:gd name="T14" fmla="*/ 179 w 317"/>
                <a:gd name="T15" fmla="*/ 12 h 699"/>
                <a:gd name="T16" fmla="*/ 200 w 317"/>
                <a:gd name="T17" fmla="*/ 35 h 699"/>
                <a:gd name="T18" fmla="*/ 240 w 317"/>
                <a:gd name="T19" fmla="*/ 54 h 699"/>
                <a:gd name="T20" fmla="*/ 246 w 317"/>
                <a:gd name="T21" fmla="*/ 81 h 699"/>
                <a:gd name="T22" fmla="*/ 250 w 317"/>
                <a:gd name="T23" fmla="*/ 96 h 699"/>
                <a:gd name="T24" fmla="*/ 284 w 317"/>
                <a:gd name="T25" fmla="*/ 98 h 699"/>
                <a:gd name="T26" fmla="*/ 302 w 317"/>
                <a:gd name="T27" fmla="*/ 67 h 699"/>
                <a:gd name="T28" fmla="*/ 317 w 317"/>
                <a:gd name="T29" fmla="*/ 83 h 699"/>
                <a:gd name="T30" fmla="*/ 302 w 317"/>
                <a:gd name="T31" fmla="*/ 102 h 699"/>
                <a:gd name="T32" fmla="*/ 283 w 317"/>
                <a:gd name="T33" fmla="*/ 115 h 699"/>
                <a:gd name="T34" fmla="*/ 260 w 317"/>
                <a:gd name="T35" fmla="*/ 146 h 699"/>
                <a:gd name="T36" fmla="*/ 246 w 317"/>
                <a:gd name="T37" fmla="*/ 181 h 699"/>
                <a:gd name="T38" fmla="*/ 240 w 317"/>
                <a:gd name="T39" fmla="*/ 219 h 699"/>
                <a:gd name="T40" fmla="*/ 260 w 317"/>
                <a:gd name="T41" fmla="*/ 244 h 699"/>
                <a:gd name="T42" fmla="*/ 267 w 317"/>
                <a:gd name="T43" fmla="*/ 280 h 699"/>
                <a:gd name="T44" fmla="*/ 233 w 317"/>
                <a:gd name="T45" fmla="*/ 313 h 699"/>
                <a:gd name="T46" fmla="*/ 181 w 317"/>
                <a:gd name="T47" fmla="*/ 321 h 699"/>
                <a:gd name="T48" fmla="*/ 179 w 317"/>
                <a:gd name="T49" fmla="*/ 336 h 699"/>
                <a:gd name="T50" fmla="*/ 177 w 317"/>
                <a:gd name="T51" fmla="*/ 359 h 699"/>
                <a:gd name="T52" fmla="*/ 139 w 317"/>
                <a:gd name="T53" fmla="*/ 355 h 699"/>
                <a:gd name="T54" fmla="*/ 146 w 317"/>
                <a:gd name="T55" fmla="*/ 388 h 699"/>
                <a:gd name="T56" fmla="*/ 160 w 317"/>
                <a:gd name="T57" fmla="*/ 396 h 699"/>
                <a:gd name="T58" fmla="*/ 137 w 317"/>
                <a:gd name="T59" fmla="*/ 399 h 699"/>
                <a:gd name="T60" fmla="*/ 133 w 317"/>
                <a:gd name="T61" fmla="*/ 424 h 699"/>
                <a:gd name="T62" fmla="*/ 125 w 317"/>
                <a:gd name="T63" fmla="*/ 446 h 699"/>
                <a:gd name="T64" fmla="*/ 102 w 317"/>
                <a:gd name="T65" fmla="*/ 459 h 699"/>
                <a:gd name="T66" fmla="*/ 108 w 317"/>
                <a:gd name="T67" fmla="*/ 494 h 699"/>
                <a:gd name="T68" fmla="*/ 123 w 317"/>
                <a:gd name="T69" fmla="*/ 513 h 699"/>
                <a:gd name="T70" fmla="*/ 104 w 317"/>
                <a:gd name="T71" fmla="*/ 534 h 699"/>
                <a:gd name="T72" fmla="*/ 94 w 317"/>
                <a:gd name="T73" fmla="*/ 561 h 699"/>
                <a:gd name="T74" fmla="*/ 77 w 317"/>
                <a:gd name="T75" fmla="*/ 566 h 699"/>
                <a:gd name="T76" fmla="*/ 71 w 317"/>
                <a:gd name="T77" fmla="*/ 589 h 699"/>
                <a:gd name="T78" fmla="*/ 71 w 317"/>
                <a:gd name="T79" fmla="*/ 609 h 699"/>
                <a:gd name="T80" fmla="*/ 58 w 317"/>
                <a:gd name="T81" fmla="*/ 616 h 699"/>
                <a:gd name="T82" fmla="*/ 21 w 317"/>
                <a:gd name="T83" fmla="*/ 599 h 699"/>
                <a:gd name="T84" fmla="*/ 6 w 317"/>
                <a:gd name="T85" fmla="*/ 582 h 699"/>
                <a:gd name="T86" fmla="*/ 8 w 317"/>
                <a:gd name="T87" fmla="*/ 547 h 699"/>
                <a:gd name="T88" fmla="*/ 18 w 317"/>
                <a:gd name="T89" fmla="*/ 517 h 699"/>
                <a:gd name="T90" fmla="*/ 31 w 317"/>
                <a:gd name="T91" fmla="*/ 484 h 699"/>
                <a:gd name="T92" fmla="*/ 33 w 317"/>
                <a:gd name="T93" fmla="*/ 451 h 699"/>
                <a:gd name="T94" fmla="*/ 37 w 317"/>
                <a:gd name="T95" fmla="*/ 436 h 699"/>
                <a:gd name="T96" fmla="*/ 27 w 317"/>
                <a:gd name="T97" fmla="*/ 413 h 699"/>
                <a:gd name="T98" fmla="*/ 29 w 317"/>
                <a:gd name="T99" fmla="*/ 380 h 699"/>
                <a:gd name="T100" fmla="*/ 29 w 317"/>
                <a:gd name="T101" fmla="*/ 342 h 699"/>
                <a:gd name="T102" fmla="*/ 43 w 317"/>
                <a:gd name="T103" fmla="*/ 315 h 699"/>
                <a:gd name="T104" fmla="*/ 41 w 317"/>
                <a:gd name="T105" fmla="*/ 273 h 699"/>
                <a:gd name="T106" fmla="*/ 48 w 317"/>
                <a:gd name="T107" fmla="*/ 244 h 699"/>
                <a:gd name="T108" fmla="*/ 60 w 317"/>
                <a:gd name="T109" fmla="*/ 211 h 699"/>
                <a:gd name="T110" fmla="*/ 54 w 317"/>
                <a:gd name="T111" fmla="*/ 183 h 699"/>
                <a:gd name="T112" fmla="*/ 54 w 317"/>
                <a:gd name="T113" fmla="*/ 154 h 699"/>
                <a:gd name="T114" fmla="*/ 60 w 317"/>
                <a:gd name="T115" fmla="*/ 129 h 699"/>
                <a:gd name="T116" fmla="*/ 75 w 317"/>
                <a:gd name="T117" fmla="*/ 94 h 699"/>
                <a:gd name="T118" fmla="*/ 81 w 317"/>
                <a:gd name="T119" fmla="*/ 60 h 699"/>
                <a:gd name="T120" fmla="*/ 100 w 317"/>
                <a:gd name="T121" fmla="*/ 37 h 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7" h="699">
                  <a:moveTo>
                    <a:pt x="79" y="693"/>
                  </a:moveTo>
                  <a:lnTo>
                    <a:pt x="79" y="691"/>
                  </a:lnTo>
                  <a:lnTo>
                    <a:pt x="79" y="693"/>
                  </a:lnTo>
                  <a:lnTo>
                    <a:pt x="81" y="693"/>
                  </a:lnTo>
                  <a:lnTo>
                    <a:pt x="79" y="693"/>
                  </a:lnTo>
                  <a:close/>
                  <a:moveTo>
                    <a:pt x="148" y="689"/>
                  </a:moveTo>
                  <a:lnTo>
                    <a:pt x="150" y="689"/>
                  </a:lnTo>
                  <a:lnTo>
                    <a:pt x="152" y="689"/>
                  </a:lnTo>
                  <a:lnTo>
                    <a:pt x="152" y="691"/>
                  </a:lnTo>
                  <a:lnTo>
                    <a:pt x="152" y="689"/>
                  </a:lnTo>
                  <a:lnTo>
                    <a:pt x="154" y="689"/>
                  </a:lnTo>
                  <a:lnTo>
                    <a:pt x="156" y="689"/>
                  </a:lnTo>
                  <a:lnTo>
                    <a:pt x="156" y="691"/>
                  </a:lnTo>
                  <a:lnTo>
                    <a:pt x="154" y="691"/>
                  </a:lnTo>
                  <a:lnTo>
                    <a:pt x="152" y="691"/>
                  </a:lnTo>
                  <a:lnTo>
                    <a:pt x="150" y="691"/>
                  </a:lnTo>
                  <a:lnTo>
                    <a:pt x="150" y="693"/>
                  </a:lnTo>
                  <a:lnTo>
                    <a:pt x="148" y="693"/>
                  </a:lnTo>
                  <a:lnTo>
                    <a:pt x="148" y="691"/>
                  </a:lnTo>
                  <a:lnTo>
                    <a:pt x="146" y="691"/>
                  </a:lnTo>
                  <a:lnTo>
                    <a:pt x="146" y="693"/>
                  </a:lnTo>
                  <a:lnTo>
                    <a:pt x="144" y="693"/>
                  </a:lnTo>
                  <a:lnTo>
                    <a:pt x="142" y="695"/>
                  </a:lnTo>
                  <a:lnTo>
                    <a:pt x="142" y="693"/>
                  </a:lnTo>
                  <a:lnTo>
                    <a:pt x="140" y="693"/>
                  </a:lnTo>
                  <a:lnTo>
                    <a:pt x="140" y="691"/>
                  </a:lnTo>
                  <a:lnTo>
                    <a:pt x="142" y="691"/>
                  </a:lnTo>
                  <a:lnTo>
                    <a:pt x="144" y="691"/>
                  </a:lnTo>
                  <a:lnTo>
                    <a:pt x="144" y="689"/>
                  </a:lnTo>
                  <a:lnTo>
                    <a:pt x="144" y="691"/>
                  </a:lnTo>
                  <a:lnTo>
                    <a:pt x="146" y="691"/>
                  </a:lnTo>
                  <a:lnTo>
                    <a:pt x="146" y="689"/>
                  </a:lnTo>
                  <a:lnTo>
                    <a:pt x="146" y="691"/>
                  </a:lnTo>
                  <a:lnTo>
                    <a:pt x="146" y="689"/>
                  </a:lnTo>
                  <a:lnTo>
                    <a:pt x="148" y="689"/>
                  </a:lnTo>
                  <a:close/>
                  <a:moveTo>
                    <a:pt x="85" y="643"/>
                  </a:moveTo>
                  <a:lnTo>
                    <a:pt x="85" y="645"/>
                  </a:lnTo>
                  <a:lnTo>
                    <a:pt x="85" y="647"/>
                  </a:lnTo>
                  <a:lnTo>
                    <a:pt x="85" y="645"/>
                  </a:lnTo>
                  <a:lnTo>
                    <a:pt x="85" y="643"/>
                  </a:lnTo>
                  <a:lnTo>
                    <a:pt x="83" y="643"/>
                  </a:lnTo>
                  <a:lnTo>
                    <a:pt x="83" y="645"/>
                  </a:lnTo>
                  <a:lnTo>
                    <a:pt x="81" y="645"/>
                  </a:lnTo>
                  <a:lnTo>
                    <a:pt x="81" y="647"/>
                  </a:lnTo>
                  <a:lnTo>
                    <a:pt x="81" y="649"/>
                  </a:lnTo>
                  <a:lnTo>
                    <a:pt x="81" y="651"/>
                  </a:lnTo>
                  <a:lnTo>
                    <a:pt x="83" y="651"/>
                  </a:lnTo>
                  <a:lnTo>
                    <a:pt x="85" y="651"/>
                  </a:lnTo>
                  <a:lnTo>
                    <a:pt x="87" y="651"/>
                  </a:lnTo>
                  <a:lnTo>
                    <a:pt x="87" y="653"/>
                  </a:lnTo>
                  <a:lnTo>
                    <a:pt x="89" y="653"/>
                  </a:lnTo>
                  <a:lnTo>
                    <a:pt x="89" y="655"/>
                  </a:lnTo>
                  <a:lnTo>
                    <a:pt x="89" y="657"/>
                  </a:lnTo>
                  <a:lnTo>
                    <a:pt x="89" y="659"/>
                  </a:lnTo>
                  <a:lnTo>
                    <a:pt x="92" y="662"/>
                  </a:lnTo>
                  <a:lnTo>
                    <a:pt x="94" y="662"/>
                  </a:lnTo>
                  <a:lnTo>
                    <a:pt x="94" y="664"/>
                  </a:lnTo>
                  <a:lnTo>
                    <a:pt x="96" y="666"/>
                  </a:lnTo>
                  <a:lnTo>
                    <a:pt x="96" y="668"/>
                  </a:lnTo>
                  <a:lnTo>
                    <a:pt x="100" y="672"/>
                  </a:lnTo>
                  <a:lnTo>
                    <a:pt x="102" y="674"/>
                  </a:lnTo>
                  <a:lnTo>
                    <a:pt x="104" y="674"/>
                  </a:lnTo>
                  <a:lnTo>
                    <a:pt x="106" y="674"/>
                  </a:lnTo>
                  <a:lnTo>
                    <a:pt x="106" y="676"/>
                  </a:lnTo>
                  <a:lnTo>
                    <a:pt x="110" y="676"/>
                  </a:lnTo>
                  <a:lnTo>
                    <a:pt x="110" y="678"/>
                  </a:lnTo>
                  <a:lnTo>
                    <a:pt x="110" y="680"/>
                  </a:lnTo>
                  <a:lnTo>
                    <a:pt x="112" y="682"/>
                  </a:lnTo>
                  <a:lnTo>
                    <a:pt x="114" y="682"/>
                  </a:lnTo>
                  <a:lnTo>
                    <a:pt x="114" y="684"/>
                  </a:lnTo>
                  <a:lnTo>
                    <a:pt x="116" y="684"/>
                  </a:lnTo>
                  <a:lnTo>
                    <a:pt x="121" y="687"/>
                  </a:lnTo>
                  <a:lnTo>
                    <a:pt x="123" y="687"/>
                  </a:lnTo>
                  <a:lnTo>
                    <a:pt x="125" y="687"/>
                  </a:lnTo>
                  <a:lnTo>
                    <a:pt x="129" y="687"/>
                  </a:lnTo>
                  <a:lnTo>
                    <a:pt x="131" y="687"/>
                  </a:lnTo>
                  <a:lnTo>
                    <a:pt x="133" y="687"/>
                  </a:lnTo>
                  <a:lnTo>
                    <a:pt x="135" y="687"/>
                  </a:lnTo>
                  <a:lnTo>
                    <a:pt x="135" y="689"/>
                  </a:lnTo>
                  <a:lnTo>
                    <a:pt x="133" y="689"/>
                  </a:lnTo>
                  <a:lnTo>
                    <a:pt x="133" y="691"/>
                  </a:lnTo>
                  <a:lnTo>
                    <a:pt x="133" y="693"/>
                  </a:lnTo>
                  <a:lnTo>
                    <a:pt x="131" y="695"/>
                  </a:lnTo>
                  <a:lnTo>
                    <a:pt x="131" y="693"/>
                  </a:lnTo>
                  <a:lnTo>
                    <a:pt x="129" y="693"/>
                  </a:lnTo>
                  <a:lnTo>
                    <a:pt x="129" y="695"/>
                  </a:lnTo>
                  <a:lnTo>
                    <a:pt x="127" y="695"/>
                  </a:lnTo>
                  <a:lnTo>
                    <a:pt x="127" y="697"/>
                  </a:lnTo>
                  <a:lnTo>
                    <a:pt x="125" y="697"/>
                  </a:lnTo>
                  <a:lnTo>
                    <a:pt x="125" y="695"/>
                  </a:lnTo>
                  <a:lnTo>
                    <a:pt x="123" y="695"/>
                  </a:lnTo>
                  <a:lnTo>
                    <a:pt x="121" y="695"/>
                  </a:lnTo>
                  <a:lnTo>
                    <a:pt x="121" y="697"/>
                  </a:lnTo>
                  <a:lnTo>
                    <a:pt x="119" y="697"/>
                  </a:lnTo>
                  <a:lnTo>
                    <a:pt x="117" y="697"/>
                  </a:lnTo>
                  <a:lnTo>
                    <a:pt x="116" y="697"/>
                  </a:lnTo>
                  <a:lnTo>
                    <a:pt x="116" y="699"/>
                  </a:lnTo>
                  <a:lnTo>
                    <a:pt x="114" y="699"/>
                  </a:lnTo>
                  <a:lnTo>
                    <a:pt x="112" y="699"/>
                  </a:lnTo>
                  <a:lnTo>
                    <a:pt x="110" y="697"/>
                  </a:lnTo>
                  <a:lnTo>
                    <a:pt x="108" y="695"/>
                  </a:lnTo>
                  <a:lnTo>
                    <a:pt x="106" y="695"/>
                  </a:lnTo>
                  <a:lnTo>
                    <a:pt x="104" y="695"/>
                  </a:lnTo>
                  <a:lnTo>
                    <a:pt x="100" y="695"/>
                  </a:lnTo>
                  <a:lnTo>
                    <a:pt x="96" y="693"/>
                  </a:lnTo>
                  <a:lnTo>
                    <a:pt x="94" y="693"/>
                  </a:lnTo>
                  <a:lnTo>
                    <a:pt x="91" y="693"/>
                  </a:lnTo>
                  <a:lnTo>
                    <a:pt x="89" y="693"/>
                  </a:lnTo>
                  <a:lnTo>
                    <a:pt x="87" y="693"/>
                  </a:lnTo>
                  <a:lnTo>
                    <a:pt x="85" y="691"/>
                  </a:lnTo>
                  <a:lnTo>
                    <a:pt x="85" y="693"/>
                  </a:lnTo>
                  <a:lnTo>
                    <a:pt x="81" y="693"/>
                  </a:lnTo>
                  <a:lnTo>
                    <a:pt x="79" y="691"/>
                  </a:lnTo>
                  <a:lnTo>
                    <a:pt x="79" y="684"/>
                  </a:lnTo>
                  <a:lnTo>
                    <a:pt x="79" y="676"/>
                  </a:lnTo>
                  <a:lnTo>
                    <a:pt x="79" y="670"/>
                  </a:lnTo>
                  <a:lnTo>
                    <a:pt x="79" y="662"/>
                  </a:lnTo>
                  <a:lnTo>
                    <a:pt x="79" y="655"/>
                  </a:lnTo>
                  <a:lnTo>
                    <a:pt x="79" y="647"/>
                  </a:lnTo>
                  <a:lnTo>
                    <a:pt x="79" y="641"/>
                  </a:lnTo>
                  <a:lnTo>
                    <a:pt x="79" y="634"/>
                  </a:lnTo>
                  <a:lnTo>
                    <a:pt x="81" y="636"/>
                  </a:lnTo>
                  <a:lnTo>
                    <a:pt x="81" y="637"/>
                  </a:lnTo>
                  <a:lnTo>
                    <a:pt x="83" y="639"/>
                  </a:lnTo>
                  <a:lnTo>
                    <a:pt x="85" y="641"/>
                  </a:lnTo>
                  <a:lnTo>
                    <a:pt x="85" y="643"/>
                  </a:lnTo>
                  <a:close/>
                  <a:moveTo>
                    <a:pt x="185" y="351"/>
                  </a:moveTo>
                  <a:lnTo>
                    <a:pt x="183" y="351"/>
                  </a:lnTo>
                  <a:lnTo>
                    <a:pt x="181" y="351"/>
                  </a:lnTo>
                  <a:lnTo>
                    <a:pt x="181" y="350"/>
                  </a:lnTo>
                  <a:lnTo>
                    <a:pt x="183" y="348"/>
                  </a:lnTo>
                  <a:lnTo>
                    <a:pt x="183" y="350"/>
                  </a:lnTo>
                  <a:lnTo>
                    <a:pt x="185" y="350"/>
                  </a:lnTo>
                  <a:lnTo>
                    <a:pt x="185" y="351"/>
                  </a:lnTo>
                  <a:close/>
                  <a:moveTo>
                    <a:pt x="185" y="348"/>
                  </a:moveTo>
                  <a:lnTo>
                    <a:pt x="183" y="346"/>
                  </a:lnTo>
                  <a:lnTo>
                    <a:pt x="183" y="344"/>
                  </a:lnTo>
                  <a:lnTo>
                    <a:pt x="185" y="344"/>
                  </a:lnTo>
                  <a:lnTo>
                    <a:pt x="185" y="346"/>
                  </a:lnTo>
                  <a:lnTo>
                    <a:pt x="185" y="348"/>
                  </a:lnTo>
                  <a:close/>
                  <a:moveTo>
                    <a:pt x="187" y="323"/>
                  </a:moveTo>
                  <a:lnTo>
                    <a:pt x="187" y="325"/>
                  </a:lnTo>
                  <a:lnTo>
                    <a:pt x="185" y="325"/>
                  </a:lnTo>
                  <a:lnTo>
                    <a:pt x="185" y="323"/>
                  </a:lnTo>
                  <a:lnTo>
                    <a:pt x="183" y="323"/>
                  </a:lnTo>
                  <a:lnTo>
                    <a:pt x="183" y="321"/>
                  </a:lnTo>
                  <a:lnTo>
                    <a:pt x="185" y="323"/>
                  </a:lnTo>
                  <a:lnTo>
                    <a:pt x="187" y="323"/>
                  </a:lnTo>
                  <a:close/>
                  <a:moveTo>
                    <a:pt x="185" y="321"/>
                  </a:moveTo>
                  <a:lnTo>
                    <a:pt x="183" y="321"/>
                  </a:lnTo>
                  <a:lnTo>
                    <a:pt x="185" y="321"/>
                  </a:lnTo>
                  <a:close/>
                  <a:moveTo>
                    <a:pt x="121" y="4"/>
                  </a:moveTo>
                  <a:lnTo>
                    <a:pt x="123" y="6"/>
                  </a:lnTo>
                  <a:lnTo>
                    <a:pt x="125" y="6"/>
                  </a:lnTo>
                  <a:lnTo>
                    <a:pt x="127" y="6"/>
                  </a:lnTo>
                  <a:lnTo>
                    <a:pt x="129" y="6"/>
                  </a:lnTo>
                  <a:lnTo>
                    <a:pt x="135" y="6"/>
                  </a:lnTo>
                  <a:lnTo>
                    <a:pt x="137" y="6"/>
                  </a:lnTo>
                  <a:lnTo>
                    <a:pt x="140" y="6"/>
                  </a:lnTo>
                  <a:lnTo>
                    <a:pt x="140" y="8"/>
                  </a:lnTo>
                  <a:lnTo>
                    <a:pt x="142" y="8"/>
                  </a:lnTo>
                  <a:lnTo>
                    <a:pt x="144" y="8"/>
                  </a:lnTo>
                  <a:lnTo>
                    <a:pt x="144" y="10"/>
                  </a:lnTo>
                  <a:lnTo>
                    <a:pt x="144" y="12"/>
                  </a:lnTo>
                  <a:lnTo>
                    <a:pt x="146" y="14"/>
                  </a:lnTo>
                  <a:lnTo>
                    <a:pt x="146" y="16"/>
                  </a:lnTo>
                  <a:lnTo>
                    <a:pt x="146" y="17"/>
                  </a:lnTo>
                  <a:lnTo>
                    <a:pt x="148" y="17"/>
                  </a:lnTo>
                  <a:lnTo>
                    <a:pt x="146" y="17"/>
                  </a:lnTo>
                  <a:lnTo>
                    <a:pt x="148" y="17"/>
                  </a:lnTo>
                  <a:lnTo>
                    <a:pt x="148" y="19"/>
                  </a:lnTo>
                  <a:lnTo>
                    <a:pt x="148" y="17"/>
                  </a:lnTo>
                  <a:lnTo>
                    <a:pt x="148" y="16"/>
                  </a:lnTo>
                  <a:lnTo>
                    <a:pt x="148" y="14"/>
                  </a:lnTo>
                  <a:lnTo>
                    <a:pt x="150" y="12"/>
                  </a:lnTo>
                  <a:lnTo>
                    <a:pt x="152" y="8"/>
                  </a:lnTo>
                  <a:lnTo>
                    <a:pt x="152" y="6"/>
                  </a:lnTo>
                  <a:lnTo>
                    <a:pt x="154" y="6"/>
                  </a:lnTo>
                  <a:lnTo>
                    <a:pt x="154" y="4"/>
                  </a:lnTo>
                  <a:lnTo>
                    <a:pt x="156" y="4"/>
                  </a:lnTo>
                  <a:lnTo>
                    <a:pt x="158" y="4"/>
                  </a:lnTo>
                  <a:lnTo>
                    <a:pt x="164" y="4"/>
                  </a:lnTo>
                  <a:lnTo>
                    <a:pt x="169" y="4"/>
                  </a:lnTo>
                  <a:lnTo>
                    <a:pt x="171" y="4"/>
                  </a:lnTo>
                  <a:lnTo>
                    <a:pt x="171" y="6"/>
                  </a:lnTo>
                  <a:lnTo>
                    <a:pt x="173" y="6"/>
                  </a:lnTo>
                  <a:lnTo>
                    <a:pt x="173" y="8"/>
                  </a:lnTo>
                  <a:lnTo>
                    <a:pt x="175" y="8"/>
                  </a:lnTo>
                  <a:lnTo>
                    <a:pt x="175" y="10"/>
                  </a:lnTo>
                  <a:lnTo>
                    <a:pt x="177" y="10"/>
                  </a:lnTo>
                  <a:lnTo>
                    <a:pt x="177" y="12"/>
                  </a:lnTo>
                  <a:lnTo>
                    <a:pt x="179" y="12"/>
                  </a:lnTo>
                  <a:lnTo>
                    <a:pt x="181" y="12"/>
                  </a:lnTo>
                  <a:lnTo>
                    <a:pt x="181" y="14"/>
                  </a:lnTo>
                  <a:lnTo>
                    <a:pt x="181" y="16"/>
                  </a:lnTo>
                  <a:lnTo>
                    <a:pt x="183" y="16"/>
                  </a:lnTo>
                  <a:lnTo>
                    <a:pt x="181" y="16"/>
                  </a:lnTo>
                  <a:lnTo>
                    <a:pt x="183" y="16"/>
                  </a:lnTo>
                  <a:lnTo>
                    <a:pt x="183" y="17"/>
                  </a:lnTo>
                  <a:lnTo>
                    <a:pt x="183" y="19"/>
                  </a:lnTo>
                  <a:lnTo>
                    <a:pt x="185" y="19"/>
                  </a:lnTo>
                  <a:lnTo>
                    <a:pt x="185" y="21"/>
                  </a:lnTo>
                  <a:lnTo>
                    <a:pt x="187" y="23"/>
                  </a:lnTo>
                  <a:lnTo>
                    <a:pt x="188" y="23"/>
                  </a:lnTo>
                  <a:lnTo>
                    <a:pt x="188" y="25"/>
                  </a:lnTo>
                  <a:lnTo>
                    <a:pt x="190" y="25"/>
                  </a:lnTo>
                  <a:lnTo>
                    <a:pt x="190" y="27"/>
                  </a:lnTo>
                  <a:lnTo>
                    <a:pt x="192" y="27"/>
                  </a:lnTo>
                  <a:lnTo>
                    <a:pt x="192" y="29"/>
                  </a:lnTo>
                  <a:lnTo>
                    <a:pt x="194" y="29"/>
                  </a:lnTo>
                  <a:lnTo>
                    <a:pt x="196" y="29"/>
                  </a:lnTo>
                  <a:lnTo>
                    <a:pt x="196" y="31"/>
                  </a:lnTo>
                  <a:lnTo>
                    <a:pt x="198" y="31"/>
                  </a:lnTo>
                  <a:lnTo>
                    <a:pt x="198" y="33"/>
                  </a:lnTo>
                  <a:lnTo>
                    <a:pt x="200" y="33"/>
                  </a:lnTo>
                  <a:lnTo>
                    <a:pt x="200" y="35"/>
                  </a:lnTo>
                  <a:lnTo>
                    <a:pt x="202" y="35"/>
                  </a:lnTo>
                  <a:lnTo>
                    <a:pt x="202" y="37"/>
                  </a:lnTo>
                  <a:lnTo>
                    <a:pt x="204" y="37"/>
                  </a:lnTo>
                  <a:lnTo>
                    <a:pt x="206" y="37"/>
                  </a:lnTo>
                  <a:lnTo>
                    <a:pt x="208" y="37"/>
                  </a:lnTo>
                  <a:lnTo>
                    <a:pt x="208" y="39"/>
                  </a:lnTo>
                  <a:lnTo>
                    <a:pt x="210" y="39"/>
                  </a:lnTo>
                  <a:lnTo>
                    <a:pt x="212" y="39"/>
                  </a:lnTo>
                  <a:lnTo>
                    <a:pt x="213" y="39"/>
                  </a:lnTo>
                  <a:lnTo>
                    <a:pt x="215" y="39"/>
                  </a:lnTo>
                  <a:lnTo>
                    <a:pt x="221" y="42"/>
                  </a:lnTo>
                  <a:lnTo>
                    <a:pt x="223" y="42"/>
                  </a:lnTo>
                  <a:lnTo>
                    <a:pt x="223" y="44"/>
                  </a:lnTo>
                  <a:lnTo>
                    <a:pt x="225" y="44"/>
                  </a:lnTo>
                  <a:lnTo>
                    <a:pt x="225" y="46"/>
                  </a:lnTo>
                  <a:lnTo>
                    <a:pt x="227" y="46"/>
                  </a:lnTo>
                  <a:lnTo>
                    <a:pt x="227" y="48"/>
                  </a:lnTo>
                  <a:lnTo>
                    <a:pt x="229" y="48"/>
                  </a:lnTo>
                  <a:lnTo>
                    <a:pt x="231" y="48"/>
                  </a:lnTo>
                  <a:lnTo>
                    <a:pt x="231" y="50"/>
                  </a:lnTo>
                  <a:lnTo>
                    <a:pt x="233" y="50"/>
                  </a:lnTo>
                  <a:lnTo>
                    <a:pt x="235" y="52"/>
                  </a:lnTo>
                  <a:lnTo>
                    <a:pt x="236" y="52"/>
                  </a:lnTo>
                  <a:lnTo>
                    <a:pt x="240" y="54"/>
                  </a:lnTo>
                  <a:lnTo>
                    <a:pt x="242" y="54"/>
                  </a:lnTo>
                  <a:lnTo>
                    <a:pt x="242" y="56"/>
                  </a:lnTo>
                  <a:lnTo>
                    <a:pt x="244" y="56"/>
                  </a:lnTo>
                  <a:lnTo>
                    <a:pt x="246" y="56"/>
                  </a:lnTo>
                  <a:lnTo>
                    <a:pt x="248" y="58"/>
                  </a:lnTo>
                  <a:lnTo>
                    <a:pt x="250" y="58"/>
                  </a:lnTo>
                  <a:lnTo>
                    <a:pt x="252" y="58"/>
                  </a:lnTo>
                  <a:lnTo>
                    <a:pt x="252" y="60"/>
                  </a:lnTo>
                  <a:lnTo>
                    <a:pt x="254" y="62"/>
                  </a:lnTo>
                  <a:lnTo>
                    <a:pt x="254" y="64"/>
                  </a:lnTo>
                  <a:lnTo>
                    <a:pt x="256" y="64"/>
                  </a:lnTo>
                  <a:lnTo>
                    <a:pt x="256" y="65"/>
                  </a:lnTo>
                  <a:lnTo>
                    <a:pt x="254" y="65"/>
                  </a:lnTo>
                  <a:lnTo>
                    <a:pt x="254" y="67"/>
                  </a:lnTo>
                  <a:lnTo>
                    <a:pt x="252" y="67"/>
                  </a:lnTo>
                  <a:lnTo>
                    <a:pt x="252" y="69"/>
                  </a:lnTo>
                  <a:lnTo>
                    <a:pt x="252" y="71"/>
                  </a:lnTo>
                  <a:lnTo>
                    <a:pt x="250" y="71"/>
                  </a:lnTo>
                  <a:lnTo>
                    <a:pt x="250" y="73"/>
                  </a:lnTo>
                  <a:lnTo>
                    <a:pt x="248" y="75"/>
                  </a:lnTo>
                  <a:lnTo>
                    <a:pt x="246" y="75"/>
                  </a:lnTo>
                  <a:lnTo>
                    <a:pt x="246" y="77"/>
                  </a:lnTo>
                  <a:lnTo>
                    <a:pt x="246" y="79"/>
                  </a:lnTo>
                  <a:lnTo>
                    <a:pt x="246" y="81"/>
                  </a:lnTo>
                  <a:lnTo>
                    <a:pt x="244" y="81"/>
                  </a:lnTo>
                  <a:lnTo>
                    <a:pt x="246" y="81"/>
                  </a:lnTo>
                  <a:lnTo>
                    <a:pt x="246" y="83"/>
                  </a:lnTo>
                  <a:lnTo>
                    <a:pt x="244" y="83"/>
                  </a:lnTo>
                  <a:lnTo>
                    <a:pt x="246" y="85"/>
                  </a:lnTo>
                  <a:lnTo>
                    <a:pt x="244" y="85"/>
                  </a:lnTo>
                  <a:lnTo>
                    <a:pt x="244" y="87"/>
                  </a:lnTo>
                  <a:lnTo>
                    <a:pt x="244" y="88"/>
                  </a:lnTo>
                  <a:lnTo>
                    <a:pt x="242" y="88"/>
                  </a:lnTo>
                  <a:lnTo>
                    <a:pt x="244" y="88"/>
                  </a:lnTo>
                  <a:lnTo>
                    <a:pt x="242" y="88"/>
                  </a:lnTo>
                  <a:lnTo>
                    <a:pt x="242" y="90"/>
                  </a:lnTo>
                  <a:lnTo>
                    <a:pt x="240" y="90"/>
                  </a:lnTo>
                  <a:lnTo>
                    <a:pt x="240" y="92"/>
                  </a:lnTo>
                  <a:lnTo>
                    <a:pt x="240" y="94"/>
                  </a:lnTo>
                  <a:lnTo>
                    <a:pt x="238" y="94"/>
                  </a:lnTo>
                  <a:lnTo>
                    <a:pt x="238" y="96"/>
                  </a:lnTo>
                  <a:lnTo>
                    <a:pt x="238" y="98"/>
                  </a:lnTo>
                  <a:lnTo>
                    <a:pt x="238" y="96"/>
                  </a:lnTo>
                  <a:lnTo>
                    <a:pt x="240" y="96"/>
                  </a:lnTo>
                  <a:lnTo>
                    <a:pt x="244" y="96"/>
                  </a:lnTo>
                  <a:lnTo>
                    <a:pt x="246" y="96"/>
                  </a:lnTo>
                  <a:lnTo>
                    <a:pt x="248" y="96"/>
                  </a:lnTo>
                  <a:lnTo>
                    <a:pt x="250" y="96"/>
                  </a:lnTo>
                  <a:lnTo>
                    <a:pt x="252" y="96"/>
                  </a:lnTo>
                  <a:lnTo>
                    <a:pt x="254" y="98"/>
                  </a:lnTo>
                  <a:lnTo>
                    <a:pt x="256" y="98"/>
                  </a:lnTo>
                  <a:lnTo>
                    <a:pt x="258" y="98"/>
                  </a:lnTo>
                  <a:lnTo>
                    <a:pt x="260" y="98"/>
                  </a:lnTo>
                  <a:lnTo>
                    <a:pt x="260" y="100"/>
                  </a:lnTo>
                  <a:lnTo>
                    <a:pt x="261" y="100"/>
                  </a:lnTo>
                  <a:lnTo>
                    <a:pt x="263" y="100"/>
                  </a:lnTo>
                  <a:lnTo>
                    <a:pt x="265" y="100"/>
                  </a:lnTo>
                  <a:lnTo>
                    <a:pt x="265" y="98"/>
                  </a:lnTo>
                  <a:lnTo>
                    <a:pt x="267" y="100"/>
                  </a:lnTo>
                  <a:lnTo>
                    <a:pt x="269" y="100"/>
                  </a:lnTo>
                  <a:lnTo>
                    <a:pt x="271" y="100"/>
                  </a:lnTo>
                  <a:lnTo>
                    <a:pt x="273" y="100"/>
                  </a:lnTo>
                  <a:lnTo>
                    <a:pt x="273" y="102"/>
                  </a:lnTo>
                  <a:lnTo>
                    <a:pt x="275" y="102"/>
                  </a:lnTo>
                  <a:lnTo>
                    <a:pt x="275" y="100"/>
                  </a:lnTo>
                  <a:lnTo>
                    <a:pt x="275" y="98"/>
                  </a:lnTo>
                  <a:lnTo>
                    <a:pt x="277" y="98"/>
                  </a:lnTo>
                  <a:lnTo>
                    <a:pt x="279" y="96"/>
                  </a:lnTo>
                  <a:lnTo>
                    <a:pt x="281" y="98"/>
                  </a:lnTo>
                  <a:lnTo>
                    <a:pt x="283" y="98"/>
                  </a:lnTo>
                  <a:lnTo>
                    <a:pt x="284" y="100"/>
                  </a:lnTo>
                  <a:lnTo>
                    <a:pt x="284" y="98"/>
                  </a:lnTo>
                  <a:lnTo>
                    <a:pt x="286" y="98"/>
                  </a:lnTo>
                  <a:lnTo>
                    <a:pt x="286" y="96"/>
                  </a:lnTo>
                  <a:lnTo>
                    <a:pt x="286" y="94"/>
                  </a:lnTo>
                  <a:lnTo>
                    <a:pt x="288" y="94"/>
                  </a:lnTo>
                  <a:lnTo>
                    <a:pt x="288" y="92"/>
                  </a:lnTo>
                  <a:lnTo>
                    <a:pt x="290" y="90"/>
                  </a:lnTo>
                  <a:lnTo>
                    <a:pt x="292" y="90"/>
                  </a:lnTo>
                  <a:lnTo>
                    <a:pt x="294" y="90"/>
                  </a:lnTo>
                  <a:lnTo>
                    <a:pt x="294" y="88"/>
                  </a:lnTo>
                  <a:lnTo>
                    <a:pt x="296" y="88"/>
                  </a:lnTo>
                  <a:lnTo>
                    <a:pt x="296" y="87"/>
                  </a:lnTo>
                  <a:lnTo>
                    <a:pt x="298" y="87"/>
                  </a:lnTo>
                  <a:lnTo>
                    <a:pt x="298" y="85"/>
                  </a:lnTo>
                  <a:lnTo>
                    <a:pt x="300" y="85"/>
                  </a:lnTo>
                  <a:lnTo>
                    <a:pt x="300" y="83"/>
                  </a:lnTo>
                  <a:lnTo>
                    <a:pt x="300" y="81"/>
                  </a:lnTo>
                  <a:lnTo>
                    <a:pt x="302" y="81"/>
                  </a:lnTo>
                  <a:lnTo>
                    <a:pt x="302" y="79"/>
                  </a:lnTo>
                  <a:lnTo>
                    <a:pt x="302" y="77"/>
                  </a:lnTo>
                  <a:lnTo>
                    <a:pt x="302" y="75"/>
                  </a:lnTo>
                  <a:lnTo>
                    <a:pt x="302" y="73"/>
                  </a:lnTo>
                  <a:lnTo>
                    <a:pt x="302" y="71"/>
                  </a:lnTo>
                  <a:lnTo>
                    <a:pt x="302" y="69"/>
                  </a:lnTo>
                  <a:lnTo>
                    <a:pt x="302" y="67"/>
                  </a:lnTo>
                  <a:lnTo>
                    <a:pt x="302" y="65"/>
                  </a:lnTo>
                  <a:lnTo>
                    <a:pt x="304" y="65"/>
                  </a:lnTo>
                  <a:lnTo>
                    <a:pt x="304" y="67"/>
                  </a:lnTo>
                  <a:lnTo>
                    <a:pt x="306" y="67"/>
                  </a:lnTo>
                  <a:lnTo>
                    <a:pt x="306" y="65"/>
                  </a:lnTo>
                  <a:lnTo>
                    <a:pt x="308" y="65"/>
                  </a:lnTo>
                  <a:lnTo>
                    <a:pt x="308" y="67"/>
                  </a:lnTo>
                  <a:lnTo>
                    <a:pt x="308" y="65"/>
                  </a:lnTo>
                  <a:lnTo>
                    <a:pt x="309" y="65"/>
                  </a:lnTo>
                  <a:lnTo>
                    <a:pt x="309" y="67"/>
                  </a:lnTo>
                  <a:lnTo>
                    <a:pt x="311" y="67"/>
                  </a:lnTo>
                  <a:lnTo>
                    <a:pt x="311" y="65"/>
                  </a:lnTo>
                  <a:lnTo>
                    <a:pt x="311" y="67"/>
                  </a:lnTo>
                  <a:lnTo>
                    <a:pt x="313" y="67"/>
                  </a:lnTo>
                  <a:lnTo>
                    <a:pt x="313" y="69"/>
                  </a:lnTo>
                  <a:lnTo>
                    <a:pt x="315" y="69"/>
                  </a:lnTo>
                  <a:lnTo>
                    <a:pt x="315" y="71"/>
                  </a:lnTo>
                  <a:lnTo>
                    <a:pt x="315" y="73"/>
                  </a:lnTo>
                  <a:lnTo>
                    <a:pt x="315" y="75"/>
                  </a:lnTo>
                  <a:lnTo>
                    <a:pt x="317" y="75"/>
                  </a:lnTo>
                  <a:lnTo>
                    <a:pt x="317" y="77"/>
                  </a:lnTo>
                  <a:lnTo>
                    <a:pt x="317" y="79"/>
                  </a:lnTo>
                  <a:lnTo>
                    <a:pt x="317" y="81"/>
                  </a:lnTo>
                  <a:lnTo>
                    <a:pt x="317" y="83"/>
                  </a:lnTo>
                  <a:lnTo>
                    <a:pt x="317" y="85"/>
                  </a:lnTo>
                  <a:lnTo>
                    <a:pt x="315" y="85"/>
                  </a:lnTo>
                  <a:lnTo>
                    <a:pt x="315" y="87"/>
                  </a:lnTo>
                  <a:lnTo>
                    <a:pt x="317" y="87"/>
                  </a:lnTo>
                  <a:lnTo>
                    <a:pt x="317" y="88"/>
                  </a:lnTo>
                  <a:lnTo>
                    <a:pt x="317" y="90"/>
                  </a:lnTo>
                  <a:lnTo>
                    <a:pt x="315" y="92"/>
                  </a:lnTo>
                  <a:lnTo>
                    <a:pt x="315" y="94"/>
                  </a:lnTo>
                  <a:lnTo>
                    <a:pt x="313" y="94"/>
                  </a:lnTo>
                  <a:lnTo>
                    <a:pt x="311" y="94"/>
                  </a:lnTo>
                  <a:lnTo>
                    <a:pt x="311" y="96"/>
                  </a:lnTo>
                  <a:lnTo>
                    <a:pt x="309" y="96"/>
                  </a:lnTo>
                  <a:lnTo>
                    <a:pt x="309" y="98"/>
                  </a:lnTo>
                  <a:lnTo>
                    <a:pt x="308" y="98"/>
                  </a:lnTo>
                  <a:lnTo>
                    <a:pt x="308" y="100"/>
                  </a:lnTo>
                  <a:lnTo>
                    <a:pt x="308" y="98"/>
                  </a:lnTo>
                  <a:lnTo>
                    <a:pt x="306" y="98"/>
                  </a:lnTo>
                  <a:lnTo>
                    <a:pt x="306" y="100"/>
                  </a:lnTo>
                  <a:lnTo>
                    <a:pt x="306" y="98"/>
                  </a:lnTo>
                  <a:lnTo>
                    <a:pt x="304" y="100"/>
                  </a:lnTo>
                  <a:lnTo>
                    <a:pt x="306" y="100"/>
                  </a:lnTo>
                  <a:lnTo>
                    <a:pt x="304" y="100"/>
                  </a:lnTo>
                  <a:lnTo>
                    <a:pt x="302" y="100"/>
                  </a:lnTo>
                  <a:lnTo>
                    <a:pt x="302" y="102"/>
                  </a:lnTo>
                  <a:lnTo>
                    <a:pt x="300" y="102"/>
                  </a:lnTo>
                  <a:lnTo>
                    <a:pt x="300" y="100"/>
                  </a:lnTo>
                  <a:lnTo>
                    <a:pt x="300" y="102"/>
                  </a:lnTo>
                  <a:lnTo>
                    <a:pt x="298" y="102"/>
                  </a:lnTo>
                  <a:lnTo>
                    <a:pt x="298" y="104"/>
                  </a:lnTo>
                  <a:lnTo>
                    <a:pt x="298" y="106"/>
                  </a:lnTo>
                  <a:lnTo>
                    <a:pt x="296" y="106"/>
                  </a:lnTo>
                  <a:lnTo>
                    <a:pt x="294" y="106"/>
                  </a:lnTo>
                  <a:lnTo>
                    <a:pt x="296" y="106"/>
                  </a:lnTo>
                  <a:lnTo>
                    <a:pt x="296" y="108"/>
                  </a:lnTo>
                  <a:lnTo>
                    <a:pt x="294" y="106"/>
                  </a:lnTo>
                  <a:lnTo>
                    <a:pt x="294" y="108"/>
                  </a:lnTo>
                  <a:lnTo>
                    <a:pt x="292" y="108"/>
                  </a:lnTo>
                  <a:lnTo>
                    <a:pt x="290" y="108"/>
                  </a:lnTo>
                  <a:lnTo>
                    <a:pt x="290" y="110"/>
                  </a:lnTo>
                  <a:lnTo>
                    <a:pt x="288" y="111"/>
                  </a:lnTo>
                  <a:lnTo>
                    <a:pt x="286" y="111"/>
                  </a:lnTo>
                  <a:lnTo>
                    <a:pt x="284" y="113"/>
                  </a:lnTo>
                  <a:lnTo>
                    <a:pt x="284" y="115"/>
                  </a:lnTo>
                  <a:lnTo>
                    <a:pt x="286" y="115"/>
                  </a:lnTo>
                  <a:lnTo>
                    <a:pt x="284" y="115"/>
                  </a:lnTo>
                  <a:lnTo>
                    <a:pt x="284" y="117"/>
                  </a:lnTo>
                  <a:lnTo>
                    <a:pt x="284" y="115"/>
                  </a:lnTo>
                  <a:lnTo>
                    <a:pt x="283" y="115"/>
                  </a:lnTo>
                  <a:lnTo>
                    <a:pt x="283" y="117"/>
                  </a:lnTo>
                  <a:lnTo>
                    <a:pt x="281" y="117"/>
                  </a:lnTo>
                  <a:lnTo>
                    <a:pt x="281" y="119"/>
                  </a:lnTo>
                  <a:lnTo>
                    <a:pt x="279" y="121"/>
                  </a:lnTo>
                  <a:lnTo>
                    <a:pt x="277" y="123"/>
                  </a:lnTo>
                  <a:lnTo>
                    <a:pt x="275" y="123"/>
                  </a:lnTo>
                  <a:lnTo>
                    <a:pt x="275" y="125"/>
                  </a:lnTo>
                  <a:lnTo>
                    <a:pt x="275" y="127"/>
                  </a:lnTo>
                  <a:lnTo>
                    <a:pt x="273" y="127"/>
                  </a:lnTo>
                  <a:lnTo>
                    <a:pt x="273" y="129"/>
                  </a:lnTo>
                  <a:lnTo>
                    <a:pt x="271" y="129"/>
                  </a:lnTo>
                  <a:lnTo>
                    <a:pt x="271" y="131"/>
                  </a:lnTo>
                  <a:lnTo>
                    <a:pt x="269" y="131"/>
                  </a:lnTo>
                  <a:lnTo>
                    <a:pt x="269" y="133"/>
                  </a:lnTo>
                  <a:lnTo>
                    <a:pt x="269" y="135"/>
                  </a:lnTo>
                  <a:lnTo>
                    <a:pt x="267" y="135"/>
                  </a:lnTo>
                  <a:lnTo>
                    <a:pt x="267" y="136"/>
                  </a:lnTo>
                  <a:lnTo>
                    <a:pt x="265" y="136"/>
                  </a:lnTo>
                  <a:lnTo>
                    <a:pt x="265" y="138"/>
                  </a:lnTo>
                  <a:lnTo>
                    <a:pt x="263" y="140"/>
                  </a:lnTo>
                  <a:lnTo>
                    <a:pt x="263" y="142"/>
                  </a:lnTo>
                  <a:lnTo>
                    <a:pt x="261" y="142"/>
                  </a:lnTo>
                  <a:lnTo>
                    <a:pt x="260" y="142"/>
                  </a:lnTo>
                  <a:lnTo>
                    <a:pt x="260" y="146"/>
                  </a:lnTo>
                  <a:lnTo>
                    <a:pt x="258" y="146"/>
                  </a:lnTo>
                  <a:lnTo>
                    <a:pt x="256" y="148"/>
                  </a:lnTo>
                  <a:lnTo>
                    <a:pt x="256" y="150"/>
                  </a:lnTo>
                  <a:lnTo>
                    <a:pt x="254" y="150"/>
                  </a:lnTo>
                  <a:lnTo>
                    <a:pt x="254" y="152"/>
                  </a:lnTo>
                  <a:lnTo>
                    <a:pt x="250" y="156"/>
                  </a:lnTo>
                  <a:lnTo>
                    <a:pt x="250" y="158"/>
                  </a:lnTo>
                  <a:lnTo>
                    <a:pt x="252" y="158"/>
                  </a:lnTo>
                  <a:lnTo>
                    <a:pt x="252" y="159"/>
                  </a:lnTo>
                  <a:lnTo>
                    <a:pt x="252" y="161"/>
                  </a:lnTo>
                  <a:lnTo>
                    <a:pt x="252" y="163"/>
                  </a:lnTo>
                  <a:lnTo>
                    <a:pt x="250" y="163"/>
                  </a:lnTo>
                  <a:lnTo>
                    <a:pt x="250" y="165"/>
                  </a:lnTo>
                  <a:lnTo>
                    <a:pt x="250" y="167"/>
                  </a:lnTo>
                  <a:lnTo>
                    <a:pt x="250" y="169"/>
                  </a:lnTo>
                  <a:lnTo>
                    <a:pt x="248" y="171"/>
                  </a:lnTo>
                  <a:lnTo>
                    <a:pt x="248" y="173"/>
                  </a:lnTo>
                  <a:lnTo>
                    <a:pt x="248" y="175"/>
                  </a:lnTo>
                  <a:lnTo>
                    <a:pt x="248" y="177"/>
                  </a:lnTo>
                  <a:lnTo>
                    <a:pt x="248" y="179"/>
                  </a:lnTo>
                  <a:lnTo>
                    <a:pt x="246" y="179"/>
                  </a:lnTo>
                  <a:lnTo>
                    <a:pt x="246" y="181"/>
                  </a:lnTo>
                  <a:lnTo>
                    <a:pt x="244" y="181"/>
                  </a:lnTo>
                  <a:lnTo>
                    <a:pt x="246" y="181"/>
                  </a:lnTo>
                  <a:lnTo>
                    <a:pt x="246" y="183"/>
                  </a:lnTo>
                  <a:lnTo>
                    <a:pt x="246" y="184"/>
                  </a:lnTo>
                  <a:lnTo>
                    <a:pt x="246" y="186"/>
                  </a:lnTo>
                  <a:lnTo>
                    <a:pt x="246" y="188"/>
                  </a:lnTo>
                  <a:lnTo>
                    <a:pt x="246" y="190"/>
                  </a:lnTo>
                  <a:lnTo>
                    <a:pt x="246" y="192"/>
                  </a:lnTo>
                  <a:lnTo>
                    <a:pt x="244" y="192"/>
                  </a:lnTo>
                  <a:lnTo>
                    <a:pt x="244" y="196"/>
                  </a:lnTo>
                  <a:lnTo>
                    <a:pt x="246" y="196"/>
                  </a:lnTo>
                  <a:lnTo>
                    <a:pt x="246" y="198"/>
                  </a:lnTo>
                  <a:lnTo>
                    <a:pt x="246" y="200"/>
                  </a:lnTo>
                  <a:lnTo>
                    <a:pt x="246" y="202"/>
                  </a:lnTo>
                  <a:lnTo>
                    <a:pt x="246" y="204"/>
                  </a:lnTo>
                  <a:lnTo>
                    <a:pt x="244" y="204"/>
                  </a:lnTo>
                  <a:lnTo>
                    <a:pt x="242" y="204"/>
                  </a:lnTo>
                  <a:lnTo>
                    <a:pt x="242" y="206"/>
                  </a:lnTo>
                  <a:lnTo>
                    <a:pt x="242" y="207"/>
                  </a:lnTo>
                  <a:lnTo>
                    <a:pt x="240" y="207"/>
                  </a:lnTo>
                  <a:lnTo>
                    <a:pt x="240" y="209"/>
                  </a:lnTo>
                  <a:lnTo>
                    <a:pt x="240" y="211"/>
                  </a:lnTo>
                  <a:lnTo>
                    <a:pt x="240" y="213"/>
                  </a:lnTo>
                  <a:lnTo>
                    <a:pt x="240" y="215"/>
                  </a:lnTo>
                  <a:lnTo>
                    <a:pt x="240" y="217"/>
                  </a:lnTo>
                  <a:lnTo>
                    <a:pt x="240" y="219"/>
                  </a:lnTo>
                  <a:lnTo>
                    <a:pt x="242" y="221"/>
                  </a:lnTo>
                  <a:lnTo>
                    <a:pt x="240" y="221"/>
                  </a:lnTo>
                  <a:lnTo>
                    <a:pt x="242" y="221"/>
                  </a:lnTo>
                  <a:lnTo>
                    <a:pt x="242" y="223"/>
                  </a:lnTo>
                  <a:lnTo>
                    <a:pt x="242" y="225"/>
                  </a:lnTo>
                  <a:lnTo>
                    <a:pt x="242" y="227"/>
                  </a:lnTo>
                  <a:lnTo>
                    <a:pt x="240" y="227"/>
                  </a:lnTo>
                  <a:lnTo>
                    <a:pt x="238" y="227"/>
                  </a:lnTo>
                  <a:lnTo>
                    <a:pt x="240" y="227"/>
                  </a:lnTo>
                  <a:lnTo>
                    <a:pt x="240" y="229"/>
                  </a:lnTo>
                  <a:lnTo>
                    <a:pt x="240" y="231"/>
                  </a:lnTo>
                  <a:lnTo>
                    <a:pt x="242" y="231"/>
                  </a:lnTo>
                  <a:lnTo>
                    <a:pt x="242" y="232"/>
                  </a:lnTo>
                  <a:lnTo>
                    <a:pt x="244" y="234"/>
                  </a:lnTo>
                  <a:lnTo>
                    <a:pt x="246" y="234"/>
                  </a:lnTo>
                  <a:lnTo>
                    <a:pt x="246" y="236"/>
                  </a:lnTo>
                  <a:lnTo>
                    <a:pt x="248" y="236"/>
                  </a:lnTo>
                  <a:lnTo>
                    <a:pt x="250" y="236"/>
                  </a:lnTo>
                  <a:lnTo>
                    <a:pt x="252" y="238"/>
                  </a:lnTo>
                  <a:lnTo>
                    <a:pt x="254" y="238"/>
                  </a:lnTo>
                  <a:lnTo>
                    <a:pt x="254" y="240"/>
                  </a:lnTo>
                  <a:lnTo>
                    <a:pt x="256" y="240"/>
                  </a:lnTo>
                  <a:lnTo>
                    <a:pt x="258" y="242"/>
                  </a:lnTo>
                  <a:lnTo>
                    <a:pt x="260" y="244"/>
                  </a:lnTo>
                  <a:lnTo>
                    <a:pt x="260" y="246"/>
                  </a:lnTo>
                  <a:lnTo>
                    <a:pt x="261" y="246"/>
                  </a:lnTo>
                  <a:lnTo>
                    <a:pt x="261" y="248"/>
                  </a:lnTo>
                  <a:lnTo>
                    <a:pt x="261" y="250"/>
                  </a:lnTo>
                  <a:lnTo>
                    <a:pt x="261" y="252"/>
                  </a:lnTo>
                  <a:lnTo>
                    <a:pt x="260" y="254"/>
                  </a:lnTo>
                  <a:lnTo>
                    <a:pt x="258" y="255"/>
                  </a:lnTo>
                  <a:lnTo>
                    <a:pt x="258" y="257"/>
                  </a:lnTo>
                  <a:lnTo>
                    <a:pt x="258" y="259"/>
                  </a:lnTo>
                  <a:lnTo>
                    <a:pt x="260" y="259"/>
                  </a:lnTo>
                  <a:lnTo>
                    <a:pt x="260" y="261"/>
                  </a:lnTo>
                  <a:lnTo>
                    <a:pt x="260" y="263"/>
                  </a:lnTo>
                  <a:lnTo>
                    <a:pt x="263" y="265"/>
                  </a:lnTo>
                  <a:lnTo>
                    <a:pt x="263" y="267"/>
                  </a:lnTo>
                  <a:lnTo>
                    <a:pt x="265" y="267"/>
                  </a:lnTo>
                  <a:lnTo>
                    <a:pt x="267" y="267"/>
                  </a:lnTo>
                  <a:lnTo>
                    <a:pt x="267" y="265"/>
                  </a:lnTo>
                  <a:lnTo>
                    <a:pt x="269" y="265"/>
                  </a:lnTo>
                  <a:lnTo>
                    <a:pt x="269" y="267"/>
                  </a:lnTo>
                  <a:lnTo>
                    <a:pt x="269" y="271"/>
                  </a:lnTo>
                  <a:lnTo>
                    <a:pt x="269" y="275"/>
                  </a:lnTo>
                  <a:lnTo>
                    <a:pt x="269" y="277"/>
                  </a:lnTo>
                  <a:lnTo>
                    <a:pt x="269" y="279"/>
                  </a:lnTo>
                  <a:lnTo>
                    <a:pt x="267" y="280"/>
                  </a:lnTo>
                  <a:lnTo>
                    <a:pt x="265" y="282"/>
                  </a:lnTo>
                  <a:lnTo>
                    <a:pt x="263" y="286"/>
                  </a:lnTo>
                  <a:lnTo>
                    <a:pt x="263" y="288"/>
                  </a:lnTo>
                  <a:lnTo>
                    <a:pt x="261" y="290"/>
                  </a:lnTo>
                  <a:lnTo>
                    <a:pt x="260" y="292"/>
                  </a:lnTo>
                  <a:lnTo>
                    <a:pt x="260" y="294"/>
                  </a:lnTo>
                  <a:lnTo>
                    <a:pt x="258" y="294"/>
                  </a:lnTo>
                  <a:lnTo>
                    <a:pt x="258" y="296"/>
                  </a:lnTo>
                  <a:lnTo>
                    <a:pt x="256" y="296"/>
                  </a:lnTo>
                  <a:lnTo>
                    <a:pt x="256" y="298"/>
                  </a:lnTo>
                  <a:lnTo>
                    <a:pt x="256" y="300"/>
                  </a:lnTo>
                  <a:lnTo>
                    <a:pt x="256" y="302"/>
                  </a:lnTo>
                  <a:lnTo>
                    <a:pt x="256" y="303"/>
                  </a:lnTo>
                  <a:lnTo>
                    <a:pt x="254" y="303"/>
                  </a:lnTo>
                  <a:lnTo>
                    <a:pt x="252" y="305"/>
                  </a:lnTo>
                  <a:lnTo>
                    <a:pt x="250" y="305"/>
                  </a:lnTo>
                  <a:lnTo>
                    <a:pt x="248" y="307"/>
                  </a:lnTo>
                  <a:lnTo>
                    <a:pt x="246" y="307"/>
                  </a:lnTo>
                  <a:lnTo>
                    <a:pt x="244" y="309"/>
                  </a:lnTo>
                  <a:lnTo>
                    <a:pt x="242" y="309"/>
                  </a:lnTo>
                  <a:lnTo>
                    <a:pt x="240" y="309"/>
                  </a:lnTo>
                  <a:lnTo>
                    <a:pt x="238" y="311"/>
                  </a:lnTo>
                  <a:lnTo>
                    <a:pt x="236" y="311"/>
                  </a:lnTo>
                  <a:lnTo>
                    <a:pt x="233" y="313"/>
                  </a:lnTo>
                  <a:lnTo>
                    <a:pt x="231" y="313"/>
                  </a:lnTo>
                  <a:lnTo>
                    <a:pt x="227" y="315"/>
                  </a:lnTo>
                  <a:lnTo>
                    <a:pt x="223" y="315"/>
                  </a:lnTo>
                  <a:lnTo>
                    <a:pt x="219" y="317"/>
                  </a:lnTo>
                  <a:lnTo>
                    <a:pt x="212" y="319"/>
                  </a:lnTo>
                  <a:lnTo>
                    <a:pt x="208" y="319"/>
                  </a:lnTo>
                  <a:lnTo>
                    <a:pt x="206" y="319"/>
                  </a:lnTo>
                  <a:lnTo>
                    <a:pt x="202" y="319"/>
                  </a:lnTo>
                  <a:lnTo>
                    <a:pt x="200" y="319"/>
                  </a:lnTo>
                  <a:lnTo>
                    <a:pt x="198" y="321"/>
                  </a:lnTo>
                  <a:lnTo>
                    <a:pt x="196" y="319"/>
                  </a:lnTo>
                  <a:lnTo>
                    <a:pt x="194" y="319"/>
                  </a:lnTo>
                  <a:lnTo>
                    <a:pt x="192" y="321"/>
                  </a:lnTo>
                  <a:lnTo>
                    <a:pt x="190" y="319"/>
                  </a:lnTo>
                  <a:lnTo>
                    <a:pt x="188" y="319"/>
                  </a:lnTo>
                  <a:lnTo>
                    <a:pt x="187" y="319"/>
                  </a:lnTo>
                  <a:lnTo>
                    <a:pt x="185" y="319"/>
                  </a:lnTo>
                  <a:lnTo>
                    <a:pt x="183" y="319"/>
                  </a:lnTo>
                  <a:lnTo>
                    <a:pt x="183" y="317"/>
                  </a:lnTo>
                  <a:lnTo>
                    <a:pt x="179" y="315"/>
                  </a:lnTo>
                  <a:lnTo>
                    <a:pt x="179" y="317"/>
                  </a:lnTo>
                  <a:lnTo>
                    <a:pt x="179" y="319"/>
                  </a:lnTo>
                  <a:lnTo>
                    <a:pt x="181" y="319"/>
                  </a:lnTo>
                  <a:lnTo>
                    <a:pt x="181" y="321"/>
                  </a:lnTo>
                  <a:lnTo>
                    <a:pt x="179" y="321"/>
                  </a:lnTo>
                  <a:lnTo>
                    <a:pt x="179" y="323"/>
                  </a:lnTo>
                  <a:lnTo>
                    <a:pt x="179" y="325"/>
                  </a:lnTo>
                  <a:lnTo>
                    <a:pt x="181" y="325"/>
                  </a:lnTo>
                  <a:lnTo>
                    <a:pt x="179" y="325"/>
                  </a:lnTo>
                  <a:lnTo>
                    <a:pt x="181" y="325"/>
                  </a:lnTo>
                  <a:lnTo>
                    <a:pt x="181" y="326"/>
                  </a:lnTo>
                  <a:lnTo>
                    <a:pt x="183" y="326"/>
                  </a:lnTo>
                  <a:lnTo>
                    <a:pt x="185" y="326"/>
                  </a:lnTo>
                  <a:lnTo>
                    <a:pt x="185" y="328"/>
                  </a:lnTo>
                  <a:lnTo>
                    <a:pt x="183" y="328"/>
                  </a:lnTo>
                  <a:lnTo>
                    <a:pt x="183" y="326"/>
                  </a:lnTo>
                  <a:lnTo>
                    <a:pt x="181" y="326"/>
                  </a:lnTo>
                  <a:lnTo>
                    <a:pt x="181" y="328"/>
                  </a:lnTo>
                  <a:lnTo>
                    <a:pt x="183" y="328"/>
                  </a:lnTo>
                  <a:lnTo>
                    <a:pt x="185" y="328"/>
                  </a:lnTo>
                  <a:lnTo>
                    <a:pt x="185" y="330"/>
                  </a:lnTo>
                  <a:lnTo>
                    <a:pt x="183" y="330"/>
                  </a:lnTo>
                  <a:lnTo>
                    <a:pt x="183" y="332"/>
                  </a:lnTo>
                  <a:lnTo>
                    <a:pt x="183" y="334"/>
                  </a:lnTo>
                  <a:lnTo>
                    <a:pt x="183" y="336"/>
                  </a:lnTo>
                  <a:lnTo>
                    <a:pt x="183" y="338"/>
                  </a:lnTo>
                  <a:lnTo>
                    <a:pt x="181" y="338"/>
                  </a:lnTo>
                  <a:lnTo>
                    <a:pt x="179" y="336"/>
                  </a:lnTo>
                  <a:lnTo>
                    <a:pt x="181" y="336"/>
                  </a:lnTo>
                  <a:lnTo>
                    <a:pt x="181" y="338"/>
                  </a:lnTo>
                  <a:lnTo>
                    <a:pt x="179" y="338"/>
                  </a:lnTo>
                  <a:lnTo>
                    <a:pt x="179" y="340"/>
                  </a:lnTo>
                  <a:lnTo>
                    <a:pt x="179" y="342"/>
                  </a:lnTo>
                  <a:lnTo>
                    <a:pt x="179" y="344"/>
                  </a:lnTo>
                  <a:lnTo>
                    <a:pt x="179" y="346"/>
                  </a:lnTo>
                  <a:lnTo>
                    <a:pt x="177" y="346"/>
                  </a:lnTo>
                  <a:lnTo>
                    <a:pt x="177" y="348"/>
                  </a:lnTo>
                  <a:lnTo>
                    <a:pt x="177" y="350"/>
                  </a:lnTo>
                  <a:lnTo>
                    <a:pt x="179" y="350"/>
                  </a:lnTo>
                  <a:lnTo>
                    <a:pt x="179" y="351"/>
                  </a:lnTo>
                  <a:lnTo>
                    <a:pt x="181" y="351"/>
                  </a:lnTo>
                  <a:lnTo>
                    <a:pt x="181" y="353"/>
                  </a:lnTo>
                  <a:lnTo>
                    <a:pt x="179" y="353"/>
                  </a:lnTo>
                  <a:lnTo>
                    <a:pt x="179" y="355"/>
                  </a:lnTo>
                  <a:lnTo>
                    <a:pt x="181" y="353"/>
                  </a:lnTo>
                  <a:lnTo>
                    <a:pt x="183" y="353"/>
                  </a:lnTo>
                  <a:lnTo>
                    <a:pt x="181" y="353"/>
                  </a:lnTo>
                  <a:lnTo>
                    <a:pt x="181" y="355"/>
                  </a:lnTo>
                  <a:lnTo>
                    <a:pt x="181" y="357"/>
                  </a:lnTo>
                  <a:lnTo>
                    <a:pt x="179" y="357"/>
                  </a:lnTo>
                  <a:lnTo>
                    <a:pt x="179" y="359"/>
                  </a:lnTo>
                  <a:lnTo>
                    <a:pt x="177" y="359"/>
                  </a:lnTo>
                  <a:lnTo>
                    <a:pt x="175" y="361"/>
                  </a:lnTo>
                  <a:lnTo>
                    <a:pt x="173" y="361"/>
                  </a:lnTo>
                  <a:lnTo>
                    <a:pt x="173" y="363"/>
                  </a:lnTo>
                  <a:lnTo>
                    <a:pt x="171" y="363"/>
                  </a:lnTo>
                  <a:lnTo>
                    <a:pt x="169" y="363"/>
                  </a:lnTo>
                  <a:lnTo>
                    <a:pt x="167" y="365"/>
                  </a:lnTo>
                  <a:lnTo>
                    <a:pt x="164" y="365"/>
                  </a:lnTo>
                  <a:lnTo>
                    <a:pt x="162" y="365"/>
                  </a:lnTo>
                  <a:lnTo>
                    <a:pt x="160" y="365"/>
                  </a:lnTo>
                  <a:lnTo>
                    <a:pt x="156" y="365"/>
                  </a:lnTo>
                  <a:lnTo>
                    <a:pt x="154" y="363"/>
                  </a:lnTo>
                  <a:lnTo>
                    <a:pt x="152" y="363"/>
                  </a:lnTo>
                  <a:lnTo>
                    <a:pt x="152" y="361"/>
                  </a:lnTo>
                  <a:lnTo>
                    <a:pt x="150" y="361"/>
                  </a:lnTo>
                  <a:lnTo>
                    <a:pt x="146" y="359"/>
                  </a:lnTo>
                  <a:lnTo>
                    <a:pt x="144" y="359"/>
                  </a:lnTo>
                  <a:lnTo>
                    <a:pt x="142" y="359"/>
                  </a:lnTo>
                  <a:lnTo>
                    <a:pt x="140" y="357"/>
                  </a:lnTo>
                  <a:lnTo>
                    <a:pt x="139" y="357"/>
                  </a:lnTo>
                  <a:lnTo>
                    <a:pt x="140" y="357"/>
                  </a:lnTo>
                  <a:lnTo>
                    <a:pt x="140" y="355"/>
                  </a:lnTo>
                  <a:lnTo>
                    <a:pt x="139" y="355"/>
                  </a:lnTo>
                  <a:lnTo>
                    <a:pt x="137" y="355"/>
                  </a:lnTo>
                  <a:lnTo>
                    <a:pt x="139" y="355"/>
                  </a:lnTo>
                  <a:lnTo>
                    <a:pt x="139" y="357"/>
                  </a:lnTo>
                  <a:lnTo>
                    <a:pt x="137" y="357"/>
                  </a:lnTo>
                  <a:lnTo>
                    <a:pt x="135" y="357"/>
                  </a:lnTo>
                  <a:lnTo>
                    <a:pt x="135" y="359"/>
                  </a:lnTo>
                  <a:lnTo>
                    <a:pt x="135" y="361"/>
                  </a:lnTo>
                  <a:lnTo>
                    <a:pt x="135" y="365"/>
                  </a:lnTo>
                  <a:lnTo>
                    <a:pt x="135" y="367"/>
                  </a:lnTo>
                  <a:lnTo>
                    <a:pt x="135" y="369"/>
                  </a:lnTo>
                  <a:lnTo>
                    <a:pt x="137" y="369"/>
                  </a:lnTo>
                  <a:lnTo>
                    <a:pt x="137" y="371"/>
                  </a:lnTo>
                  <a:lnTo>
                    <a:pt x="137" y="373"/>
                  </a:lnTo>
                  <a:lnTo>
                    <a:pt x="137" y="374"/>
                  </a:lnTo>
                  <a:lnTo>
                    <a:pt x="137" y="376"/>
                  </a:lnTo>
                  <a:lnTo>
                    <a:pt x="137" y="378"/>
                  </a:lnTo>
                  <a:lnTo>
                    <a:pt x="137" y="380"/>
                  </a:lnTo>
                  <a:lnTo>
                    <a:pt x="137" y="382"/>
                  </a:lnTo>
                  <a:lnTo>
                    <a:pt x="137" y="384"/>
                  </a:lnTo>
                  <a:lnTo>
                    <a:pt x="137" y="386"/>
                  </a:lnTo>
                  <a:lnTo>
                    <a:pt x="139" y="386"/>
                  </a:lnTo>
                  <a:lnTo>
                    <a:pt x="140" y="386"/>
                  </a:lnTo>
                  <a:lnTo>
                    <a:pt x="140" y="388"/>
                  </a:lnTo>
                  <a:lnTo>
                    <a:pt x="142" y="388"/>
                  </a:lnTo>
                  <a:lnTo>
                    <a:pt x="144" y="388"/>
                  </a:lnTo>
                  <a:lnTo>
                    <a:pt x="146" y="388"/>
                  </a:lnTo>
                  <a:lnTo>
                    <a:pt x="144" y="388"/>
                  </a:lnTo>
                  <a:lnTo>
                    <a:pt x="144" y="390"/>
                  </a:lnTo>
                  <a:lnTo>
                    <a:pt x="144" y="392"/>
                  </a:lnTo>
                  <a:lnTo>
                    <a:pt x="142" y="392"/>
                  </a:lnTo>
                  <a:lnTo>
                    <a:pt x="144" y="392"/>
                  </a:lnTo>
                  <a:lnTo>
                    <a:pt x="146" y="392"/>
                  </a:lnTo>
                  <a:lnTo>
                    <a:pt x="148" y="392"/>
                  </a:lnTo>
                  <a:lnTo>
                    <a:pt x="150" y="392"/>
                  </a:lnTo>
                  <a:lnTo>
                    <a:pt x="152" y="392"/>
                  </a:lnTo>
                  <a:lnTo>
                    <a:pt x="152" y="390"/>
                  </a:lnTo>
                  <a:lnTo>
                    <a:pt x="152" y="388"/>
                  </a:lnTo>
                  <a:lnTo>
                    <a:pt x="150" y="388"/>
                  </a:lnTo>
                  <a:lnTo>
                    <a:pt x="148" y="388"/>
                  </a:lnTo>
                  <a:lnTo>
                    <a:pt x="150" y="388"/>
                  </a:lnTo>
                  <a:lnTo>
                    <a:pt x="152" y="386"/>
                  </a:lnTo>
                  <a:lnTo>
                    <a:pt x="154" y="386"/>
                  </a:lnTo>
                  <a:lnTo>
                    <a:pt x="156" y="384"/>
                  </a:lnTo>
                  <a:lnTo>
                    <a:pt x="158" y="384"/>
                  </a:lnTo>
                  <a:lnTo>
                    <a:pt x="158" y="386"/>
                  </a:lnTo>
                  <a:lnTo>
                    <a:pt x="158" y="388"/>
                  </a:lnTo>
                  <a:lnTo>
                    <a:pt x="160" y="388"/>
                  </a:lnTo>
                  <a:lnTo>
                    <a:pt x="160" y="390"/>
                  </a:lnTo>
                  <a:lnTo>
                    <a:pt x="160" y="392"/>
                  </a:lnTo>
                  <a:lnTo>
                    <a:pt x="160" y="396"/>
                  </a:lnTo>
                  <a:lnTo>
                    <a:pt x="160" y="398"/>
                  </a:lnTo>
                  <a:lnTo>
                    <a:pt x="158" y="398"/>
                  </a:lnTo>
                  <a:lnTo>
                    <a:pt x="160" y="399"/>
                  </a:lnTo>
                  <a:lnTo>
                    <a:pt x="158" y="399"/>
                  </a:lnTo>
                  <a:lnTo>
                    <a:pt x="158" y="401"/>
                  </a:lnTo>
                  <a:lnTo>
                    <a:pt x="154" y="401"/>
                  </a:lnTo>
                  <a:lnTo>
                    <a:pt x="152" y="401"/>
                  </a:lnTo>
                  <a:lnTo>
                    <a:pt x="150" y="401"/>
                  </a:lnTo>
                  <a:lnTo>
                    <a:pt x="150" y="399"/>
                  </a:lnTo>
                  <a:lnTo>
                    <a:pt x="148" y="399"/>
                  </a:lnTo>
                  <a:lnTo>
                    <a:pt x="148" y="398"/>
                  </a:lnTo>
                  <a:lnTo>
                    <a:pt x="150" y="398"/>
                  </a:lnTo>
                  <a:lnTo>
                    <a:pt x="150" y="396"/>
                  </a:lnTo>
                  <a:lnTo>
                    <a:pt x="148" y="396"/>
                  </a:lnTo>
                  <a:lnTo>
                    <a:pt x="148" y="394"/>
                  </a:lnTo>
                  <a:lnTo>
                    <a:pt x="146" y="394"/>
                  </a:lnTo>
                  <a:lnTo>
                    <a:pt x="144" y="394"/>
                  </a:lnTo>
                  <a:lnTo>
                    <a:pt x="142" y="394"/>
                  </a:lnTo>
                  <a:lnTo>
                    <a:pt x="140" y="394"/>
                  </a:lnTo>
                  <a:lnTo>
                    <a:pt x="140" y="396"/>
                  </a:lnTo>
                  <a:lnTo>
                    <a:pt x="139" y="396"/>
                  </a:lnTo>
                  <a:lnTo>
                    <a:pt x="139" y="398"/>
                  </a:lnTo>
                  <a:lnTo>
                    <a:pt x="137" y="398"/>
                  </a:lnTo>
                  <a:lnTo>
                    <a:pt x="137" y="399"/>
                  </a:lnTo>
                  <a:lnTo>
                    <a:pt x="139" y="399"/>
                  </a:lnTo>
                  <a:lnTo>
                    <a:pt x="139" y="401"/>
                  </a:lnTo>
                  <a:lnTo>
                    <a:pt x="140" y="401"/>
                  </a:lnTo>
                  <a:lnTo>
                    <a:pt x="142" y="401"/>
                  </a:lnTo>
                  <a:lnTo>
                    <a:pt x="142" y="403"/>
                  </a:lnTo>
                  <a:lnTo>
                    <a:pt x="144" y="403"/>
                  </a:lnTo>
                  <a:lnTo>
                    <a:pt x="146" y="403"/>
                  </a:lnTo>
                  <a:lnTo>
                    <a:pt x="148" y="403"/>
                  </a:lnTo>
                  <a:lnTo>
                    <a:pt x="148" y="405"/>
                  </a:lnTo>
                  <a:lnTo>
                    <a:pt x="146" y="405"/>
                  </a:lnTo>
                  <a:lnTo>
                    <a:pt x="144" y="407"/>
                  </a:lnTo>
                  <a:lnTo>
                    <a:pt x="140" y="407"/>
                  </a:lnTo>
                  <a:lnTo>
                    <a:pt x="139" y="409"/>
                  </a:lnTo>
                  <a:lnTo>
                    <a:pt x="137" y="411"/>
                  </a:lnTo>
                  <a:lnTo>
                    <a:pt x="137" y="413"/>
                  </a:lnTo>
                  <a:lnTo>
                    <a:pt x="135" y="415"/>
                  </a:lnTo>
                  <a:lnTo>
                    <a:pt x="135" y="417"/>
                  </a:lnTo>
                  <a:lnTo>
                    <a:pt x="133" y="417"/>
                  </a:lnTo>
                  <a:lnTo>
                    <a:pt x="133" y="419"/>
                  </a:lnTo>
                  <a:lnTo>
                    <a:pt x="131" y="419"/>
                  </a:lnTo>
                  <a:lnTo>
                    <a:pt x="131" y="421"/>
                  </a:lnTo>
                  <a:lnTo>
                    <a:pt x="133" y="421"/>
                  </a:lnTo>
                  <a:lnTo>
                    <a:pt x="133" y="422"/>
                  </a:lnTo>
                  <a:lnTo>
                    <a:pt x="133" y="424"/>
                  </a:lnTo>
                  <a:lnTo>
                    <a:pt x="133" y="426"/>
                  </a:lnTo>
                  <a:lnTo>
                    <a:pt x="133" y="424"/>
                  </a:lnTo>
                  <a:lnTo>
                    <a:pt x="133" y="426"/>
                  </a:lnTo>
                  <a:lnTo>
                    <a:pt x="135" y="426"/>
                  </a:lnTo>
                  <a:lnTo>
                    <a:pt x="133" y="428"/>
                  </a:lnTo>
                  <a:lnTo>
                    <a:pt x="133" y="430"/>
                  </a:lnTo>
                  <a:lnTo>
                    <a:pt x="133" y="432"/>
                  </a:lnTo>
                  <a:lnTo>
                    <a:pt x="133" y="434"/>
                  </a:lnTo>
                  <a:lnTo>
                    <a:pt x="133" y="436"/>
                  </a:lnTo>
                  <a:lnTo>
                    <a:pt x="131" y="436"/>
                  </a:lnTo>
                  <a:lnTo>
                    <a:pt x="133" y="436"/>
                  </a:lnTo>
                  <a:lnTo>
                    <a:pt x="133" y="438"/>
                  </a:lnTo>
                  <a:lnTo>
                    <a:pt x="131" y="438"/>
                  </a:lnTo>
                  <a:lnTo>
                    <a:pt x="133" y="438"/>
                  </a:lnTo>
                  <a:lnTo>
                    <a:pt x="131" y="438"/>
                  </a:lnTo>
                  <a:lnTo>
                    <a:pt x="133" y="438"/>
                  </a:lnTo>
                  <a:lnTo>
                    <a:pt x="131" y="438"/>
                  </a:lnTo>
                  <a:lnTo>
                    <a:pt x="131" y="440"/>
                  </a:lnTo>
                  <a:lnTo>
                    <a:pt x="129" y="440"/>
                  </a:lnTo>
                  <a:lnTo>
                    <a:pt x="127" y="440"/>
                  </a:lnTo>
                  <a:lnTo>
                    <a:pt x="127" y="442"/>
                  </a:lnTo>
                  <a:lnTo>
                    <a:pt x="125" y="442"/>
                  </a:lnTo>
                  <a:lnTo>
                    <a:pt x="125" y="444"/>
                  </a:lnTo>
                  <a:lnTo>
                    <a:pt x="125" y="446"/>
                  </a:lnTo>
                  <a:lnTo>
                    <a:pt x="127" y="446"/>
                  </a:lnTo>
                  <a:lnTo>
                    <a:pt x="129" y="446"/>
                  </a:lnTo>
                  <a:lnTo>
                    <a:pt x="129" y="447"/>
                  </a:lnTo>
                  <a:lnTo>
                    <a:pt x="127" y="447"/>
                  </a:lnTo>
                  <a:lnTo>
                    <a:pt x="127" y="449"/>
                  </a:lnTo>
                  <a:lnTo>
                    <a:pt x="125" y="449"/>
                  </a:lnTo>
                  <a:lnTo>
                    <a:pt x="123" y="449"/>
                  </a:lnTo>
                  <a:lnTo>
                    <a:pt x="121" y="449"/>
                  </a:lnTo>
                  <a:lnTo>
                    <a:pt x="119" y="447"/>
                  </a:lnTo>
                  <a:lnTo>
                    <a:pt x="117" y="447"/>
                  </a:lnTo>
                  <a:lnTo>
                    <a:pt x="117" y="449"/>
                  </a:lnTo>
                  <a:lnTo>
                    <a:pt x="116" y="449"/>
                  </a:lnTo>
                  <a:lnTo>
                    <a:pt x="114" y="449"/>
                  </a:lnTo>
                  <a:lnTo>
                    <a:pt x="114" y="451"/>
                  </a:lnTo>
                  <a:lnTo>
                    <a:pt x="114" y="453"/>
                  </a:lnTo>
                  <a:lnTo>
                    <a:pt x="112" y="451"/>
                  </a:lnTo>
                  <a:lnTo>
                    <a:pt x="112" y="453"/>
                  </a:lnTo>
                  <a:lnTo>
                    <a:pt x="114" y="453"/>
                  </a:lnTo>
                  <a:lnTo>
                    <a:pt x="112" y="453"/>
                  </a:lnTo>
                  <a:lnTo>
                    <a:pt x="110" y="453"/>
                  </a:lnTo>
                  <a:lnTo>
                    <a:pt x="108" y="453"/>
                  </a:lnTo>
                  <a:lnTo>
                    <a:pt x="106" y="455"/>
                  </a:lnTo>
                  <a:lnTo>
                    <a:pt x="104" y="457"/>
                  </a:lnTo>
                  <a:lnTo>
                    <a:pt x="102" y="459"/>
                  </a:lnTo>
                  <a:lnTo>
                    <a:pt x="102" y="461"/>
                  </a:lnTo>
                  <a:lnTo>
                    <a:pt x="100" y="461"/>
                  </a:lnTo>
                  <a:lnTo>
                    <a:pt x="100" y="463"/>
                  </a:lnTo>
                  <a:lnTo>
                    <a:pt x="100" y="465"/>
                  </a:lnTo>
                  <a:lnTo>
                    <a:pt x="100" y="467"/>
                  </a:lnTo>
                  <a:lnTo>
                    <a:pt x="98" y="467"/>
                  </a:lnTo>
                  <a:lnTo>
                    <a:pt x="98" y="469"/>
                  </a:lnTo>
                  <a:lnTo>
                    <a:pt x="96" y="469"/>
                  </a:lnTo>
                  <a:lnTo>
                    <a:pt x="96" y="470"/>
                  </a:lnTo>
                  <a:lnTo>
                    <a:pt x="96" y="472"/>
                  </a:lnTo>
                  <a:lnTo>
                    <a:pt x="94" y="474"/>
                  </a:lnTo>
                  <a:lnTo>
                    <a:pt x="96" y="478"/>
                  </a:lnTo>
                  <a:lnTo>
                    <a:pt x="96" y="480"/>
                  </a:lnTo>
                  <a:lnTo>
                    <a:pt x="96" y="482"/>
                  </a:lnTo>
                  <a:lnTo>
                    <a:pt x="98" y="484"/>
                  </a:lnTo>
                  <a:lnTo>
                    <a:pt x="100" y="486"/>
                  </a:lnTo>
                  <a:lnTo>
                    <a:pt x="102" y="486"/>
                  </a:lnTo>
                  <a:lnTo>
                    <a:pt x="102" y="488"/>
                  </a:lnTo>
                  <a:lnTo>
                    <a:pt x="104" y="488"/>
                  </a:lnTo>
                  <a:lnTo>
                    <a:pt x="104" y="490"/>
                  </a:lnTo>
                  <a:lnTo>
                    <a:pt x="106" y="490"/>
                  </a:lnTo>
                  <a:lnTo>
                    <a:pt x="106" y="492"/>
                  </a:lnTo>
                  <a:lnTo>
                    <a:pt x="108" y="492"/>
                  </a:lnTo>
                  <a:lnTo>
                    <a:pt x="108" y="494"/>
                  </a:lnTo>
                  <a:lnTo>
                    <a:pt x="110" y="495"/>
                  </a:lnTo>
                  <a:lnTo>
                    <a:pt x="112" y="495"/>
                  </a:lnTo>
                  <a:lnTo>
                    <a:pt x="114" y="495"/>
                  </a:lnTo>
                  <a:lnTo>
                    <a:pt x="116" y="495"/>
                  </a:lnTo>
                  <a:lnTo>
                    <a:pt x="117" y="495"/>
                  </a:lnTo>
                  <a:lnTo>
                    <a:pt x="119" y="495"/>
                  </a:lnTo>
                  <a:lnTo>
                    <a:pt x="121" y="495"/>
                  </a:lnTo>
                  <a:lnTo>
                    <a:pt x="123" y="497"/>
                  </a:lnTo>
                  <a:lnTo>
                    <a:pt x="125" y="499"/>
                  </a:lnTo>
                  <a:lnTo>
                    <a:pt x="125" y="501"/>
                  </a:lnTo>
                  <a:lnTo>
                    <a:pt x="125" y="503"/>
                  </a:lnTo>
                  <a:lnTo>
                    <a:pt x="125" y="507"/>
                  </a:lnTo>
                  <a:lnTo>
                    <a:pt x="125" y="509"/>
                  </a:lnTo>
                  <a:lnTo>
                    <a:pt x="123" y="511"/>
                  </a:lnTo>
                  <a:lnTo>
                    <a:pt x="123" y="513"/>
                  </a:lnTo>
                  <a:lnTo>
                    <a:pt x="121" y="511"/>
                  </a:lnTo>
                  <a:lnTo>
                    <a:pt x="119" y="513"/>
                  </a:lnTo>
                  <a:lnTo>
                    <a:pt x="117" y="515"/>
                  </a:lnTo>
                  <a:lnTo>
                    <a:pt x="116" y="515"/>
                  </a:lnTo>
                  <a:lnTo>
                    <a:pt x="117" y="515"/>
                  </a:lnTo>
                  <a:lnTo>
                    <a:pt x="119" y="515"/>
                  </a:lnTo>
                  <a:lnTo>
                    <a:pt x="119" y="513"/>
                  </a:lnTo>
                  <a:lnTo>
                    <a:pt x="121" y="513"/>
                  </a:lnTo>
                  <a:lnTo>
                    <a:pt x="123" y="513"/>
                  </a:lnTo>
                  <a:lnTo>
                    <a:pt x="123" y="515"/>
                  </a:lnTo>
                  <a:lnTo>
                    <a:pt x="125" y="515"/>
                  </a:lnTo>
                  <a:lnTo>
                    <a:pt x="125" y="517"/>
                  </a:lnTo>
                  <a:lnTo>
                    <a:pt x="123" y="517"/>
                  </a:lnTo>
                  <a:lnTo>
                    <a:pt x="121" y="517"/>
                  </a:lnTo>
                  <a:lnTo>
                    <a:pt x="121" y="518"/>
                  </a:lnTo>
                  <a:lnTo>
                    <a:pt x="121" y="520"/>
                  </a:lnTo>
                  <a:lnTo>
                    <a:pt x="123" y="520"/>
                  </a:lnTo>
                  <a:lnTo>
                    <a:pt x="121" y="520"/>
                  </a:lnTo>
                  <a:lnTo>
                    <a:pt x="119" y="520"/>
                  </a:lnTo>
                  <a:lnTo>
                    <a:pt x="119" y="522"/>
                  </a:lnTo>
                  <a:lnTo>
                    <a:pt x="117" y="522"/>
                  </a:lnTo>
                  <a:lnTo>
                    <a:pt x="117" y="524"/>
                  </a:lnTo>
                  <a:lnTo>
                    <a:pt x="116" y="524"/>
                  </a:lnTo>
                  <a:lnTo>
                    <a:pt x="116" y="526"/>
                  </a:lnTo>
                  <a:lnTo>
                    <a:pt x="114" y="526"/>
                  </a:lnTo>
                  <a:lnTo>
                    <a:pt x="114" y="528"/>
                  </a:lnTo>
                  <a:lnTo>
                    <a:pt x="112" y="528"/>
                  </a:lnTo>
                  <a:lnTo>
                    <a:pt x="110" y="528"/>
                  </a:lnTo>
                  <a:lnTo>
                    <a:pt x="110" y="530"/>
                  </a:lnTo>
                  <a:lnTo>
                    <a:pt x="108" y="530"/>
                  </a:lnTo>
                  <a:lnTo>
                    <a:pt x="108" y="532"/>
                  </a:lnTo>
                  <a:lnTo>
                    <a:pt x="106" y="532"/>
                  </a:lnTo>
                  <a:lnTo>
                    <a:pt x="104" y="534"/>
                  </a:lnTo>
                  <a:lnTo>
                    <a:pt x="102" y="534"/>
                  </a:lnTo>
                  <a:lnTo>
                    <a:pt x="102" y="536"/>
                  </a:lnTo>
                  <a:lnTo>
                    <a:pt x="102" y="538"/>
                  </a:lnTo>
                  <a:lnTo>
                    <a:pt x="100" y="540"/>
                  </a:lnTo>
                  <a:lnTo>
                    <a:pt x="98" y="540"/>
                  </a:lnTo>
                  <a:lnTo>
                    <a:pt x="96" y="541"/>
                  </a:lnTo>
                  <a:lnTo>
                    <a:pt x="96" y="543"/>
                  </a:lnTo>
                  <a:lnTo>
                    <a:pt x="96" y="545"/>
                  </a:lnTo>
                  <a:lnTo>
                    <a:pt x="94" y="545"/>
                  </a:lnTo>
                  <a:lnTo>
                    <a:pt x="96" y="545"/>
                  </a:lnTo>
                  <a:lnTo>
                    <a:pt x="94" y="547"/>
                  </a:lnTo>
                  <a:lnTo>
                    <a:pt x="94" y="549"/>
                  </a:lnTo>
                  <a:lnTo>
                    <a:pt x="92" y="549"/>
                  </a:lnTo>
                  <a:lnTo>
                    <a:pt x="92" y="551"/>
                  </a:lnTo>
                  <a:lnTo>
                    <a:pt x="94" y="551"/>
                  </a:lnTo>
                  <a:lnTo>
                    <a:pt x="94" y="549"/>
                  </a:lnTo>
                  <a:lnTo>
                    <a:pt x="94" y="547"/>
                  </a:lnTo>
                  <a:lnTo>
                    <a:pt x="96" y="549"/>
                  </a:lnTo>
                  <a:lnTo>
                    <a:pt x="94" y="551"/>
                  </a:lnTo>
                  <a:lnTo>
                    <a:pt x="94" y="553"/>
                  </a:lnTo>
                  <a:lnTo>
                    <a:pt x="94" y="555"/>
                  </a:lnTo>
                  <a:lnTo>
                    <a:pt x="94" y="557"/>
                  </a:lnTo>
                  <a:lnTo>
                    <a:pt x="94" y="559"/>
                  </a:lnTo>
                  <a:lnTo>
                    <a:pt x="94" y="561"/>
                  </a:lnTo>
                  <a:lnTo>
                    <a:pt x="92" y="563"/>
                  </a:lnTo>
                  <a:lnTo>
                    <a:pt x="92" y="565"/>
                  </a:lnTo>
                  <a:lnTo>
                    <a:pt x="91" y="566"/>
                  </a:lnTo>
                  <a:lnTo>
                    <a:pt x="89" y="566"/>
                  </a:lnTo>
                  <a:lnTo>
                    <a:pt x="89" y="568"/>
                  </a:lnTo>
                  <a:lnTo>
                    <a:pt x="87" y="568"/>
                  </a:lnTo>
                  <a:lnTo>
                    <a:pt x="85" y="570"/>
                  </a:lnTo>
                  <a:lnTo>
                    <a:pt x="85" y="568"/>
                  </a:lnTo>
                  <a:lnTo>
                    <a:pt x="83" y="568"/>
                  </a:lnTo>
                  <a:lnTo>
                    <a:pt x="83" y="566"/>
                  </a:lnTo>
                  <a:lnTo>
                    <a:pt x="81" y="566"/>
                  </a:lnTo>
                  <a:lnTo>
                    <a:pt x="81" y="565"/>
                  </a:lnTo>
                  <a:lnTo>
                    <a:pt x="81" y="563"/>
                  </a:lnTo>
                  <a:lnTo>
                    <a:pt x="79" y="563"/>
                  </a:lnTo>
                  <a:lnTo>
                    <a:pt x="79" y="561"/>
                  </a:lnTo>
                  <a:lnTo>
                    <a:pt x="77" y="559"/>
                  </a:lnTo>
                  <a:lnTo>
                    <a:pt x="79" y="561"/>
                  </a:lnTo>
                  <a:lnTo>
                    <a:pt x="79" y="563"/>
                  </a:lnTo>
                  <a:lnTo>
                    <a:pt x="81" y="565"/>
                  </a:lnTo>
                  <a:lnTo>
                    <a:pt x="79" y="565"/>
                  </a:lnTo>
                  <a:lnTo>
                    <a:pt x="79" y="566"/>
                  </a:lnTo>
                  <a:lnTo>
                    <a:pt x="77" y="566"/>
                  </a:lnTo>
                  <a:lnTo>
                    <a:pt x="77" y="565"/>
                  </a:lnTo>
                  <a:lnTo>
                    <a:pt x="77" y="566"/>
                  </a:lnTo>
                  <a:lnTo>
                    <a:pt x="75" y="565"/>
                  </a:lnTo>
                  <a:lnTo>
                    <a:pt x="75" y="566"/>
                  </a:lnTo>
                  <a:lnTo>
                    <a:pt x="73" y="566"/>
                  </a:lnTo>
                  <a:lnTo>
                    <a:pt x="75" y="566"/>
                  </a:lnTo>
                  <a:lnTo>
                    <a:pt x="77" y="566"/>
                  </a:lnTo>
                  <a:lnTo>
                    <a:pt x="79" y="566"/>
                  </a:lnTo>
                  <a:lnTo>
                    <a:pt x="81" y="566"/>
                  </a:lnTo>
                  <a:lnTo>
                    <a:pt x="81" y="568"/>
                  </a:lnTo>
                  <a:lnTo>
                    <a:pt x="83" y="568"/>
                  </a:lnTo>
                  <a:lnTo>
                    <a:pt x="83" y="570"/>
                  </a:lnTo>
                  <a:lnTo>
                    <a:pt x="83" y="572"/>
                  </a:lnTo>
                  <a:lnTo>
                    <a:pt x="79" y="572"/>
                  </a:lnTo>
                  <a:lnTo>
                    <a:pt x="77" y="574"/>
                  </a:lnTo>
                  <a:lnTo>
                    <a:pt x="75" y="574"/>
                  </a:lnTo>
                  <a:lnTo>
                    <a:pt x="75" y="576"/>
                  </a:lnTo>
                  <a:lnTo>
                    <a:pt x="73" y="576"/>
                  </a:lnTo>
                  <a:lnTo>
                    <a:pt x="73" y="578"/>
                  </a:lnTo>
                  <a:lnTo>
                    <a:pt x="73" y="580"/>
                  </a:lnTo>
                  <a:lnTo>
                    <a:pt x="71" y="580"/>
                  </a:lnTo>
                  <a:lnTo>
                    <a:pt x="71" y="582"/>
                  </a:lnTo>
                  <a:lnTo>
                    <a:pt x="71" y="584"/>
                  </a:lnTo>
                  <a:lnTo>
                    <a:pt x="71" y="586"/>
                  </a:lnTo>
                  <a:lnTo>
                    <a:pt x="71" y="588"/>
                  </a:lnTo>
                  <a:lnTo>
                    <a:pt x="71" y="589"/>
                  </a:lnTo>
                  <a:lnTo>
                    <a:pt x="69" y="589"/>
                  </a:lnTo>
                  <a:lnTo>
                    <a:pt x="69" y="591"/>
                  </a:lnTo>
                  <a:lnTo>
                    <a:pt x="68" y="591"/>
                  </a:lnTo>
                  <a:lnTo>
                    <a:pt x="68" y="593"/>
                  </a:lnTo>
                  <a:lnTo>
                    <a:pt x="68" y="591"/>
                  </a:lnTo>
                  <a:lnTo>
                    <a:pt x="69" y="591"/>
                  </a:lnTo>
                  <a:lnTo>
                    <a:pt x="71" y="591"/>
                  </a:lnTo>
                  <a:lnTo>
                    <a:pt x="71" y="593"/>
                  </a:lnTo>
                  <a:lnTo>
                    <a:pt x="71" y="595"/>
                  </a:lnTo>
                  <a:lnTo>
                    <a:pt x="71" y="597"/>
                  </a:lnTo>
                  <a:lnTo>
                    <a:pt x="71" y="599"/>
                  </a:lnTo>
                  <a:lnTo>
                    <a:pt x="73" y="605"/>
                  </a:lnTo>
                  <a:lnTo>
                    <a:pt x="73" y="607"/>
                  </a:lnTo>
                  <a:lnTo>
                    <a:pt x="73" y="605"/>
                  </a:lnTo>
                  <a:lnTo>
                    <a:pt x="71" y="607"/>
                  </a:lnTo>
                  <a:lnTo>
                    <a:pt x="69" y="605"/>
                  </a:lnTo>
                  <a:lnTo>
                    <a:pt x="68" y="605"/>
                  </a:lnTo>
                  <a:lnTo>
                    <a:pt x="68" y="607"/>
                  </a:lnTo>
                  <a:lnTo>
                    <a:pt x="66" y="607"/>
                  </a:lnTo>
                  <a:lnTo>
                    <a:pt x="64" y="607"/>
                  </a:lnTo>
                  <a:lnTo>
                    <a:pt x="68" y="607"/>
                  </a:lnTo>
                  <a:lnTo>
                    <a:pt x="69" y="607"/>
                  </a:lnTo>
                  <a:lnTo>
                    <a:pt x="71" y="607"/>
                  </a:lnTo>
                  <a:lnTo>
                    <a:pt x="71" y="609"/>
                  </a:lnTo>
                  <a:lnTo>
                    <a:pt x="69" y="609"/>
                  </a:lnTo>
                  <a:lnTo>
                    <a:pt x="71" y="609"/>
                  </a:lnTo>
                  <a:lnTo>
                    <a:pt x="73" y="607"/>
                  </a:lnTo>
                  <a:lnTo>
                    <a:pt x="75" y="609"/>
                  </a:lnTo>
                  <a:lnTo>
                    <a:pt x="75" y="611"/>
                  </a:lnTo>
                  <a:lnTo>
                    <a:pt x="75" y="613"/>
                  </a:lnTo>
                  <a:lnTo>
                    <a:pt x="77" y="614"/>
                  </a:lnTo>
                  <a:lnTo>
                    <a:pt x="79" y="616"/>
                  </a:lnTo>
                  <a:lnTo>
                    <a:pt x="81" y="620"/>
                  </a:lnTo>
                  <a:lnTo>
                    <a:pt x="83" y="624"/>
                  </a:lnTo>
                  <a:lnTo>
                    <a:pt x="83" y="626"/>
                  </a:lnTo>
                  <a:lnTo>
                    <a:pt x="83" y="628"/>
                  </a:lnTo>
                  <a:lnTo>
                    <a:pt x="83" y="626"/>
                  </a:lnTo>
                  <a:lnTo>
                    <a:pt x="83" y="624"/>
                  </a:lnTo>
                  <a:lnTo>
                    <a:pt x="81" y="624"/>
                  </a:lnTo>
                  <a:lnTo>
                    <a:pt x="79" y="624"/>
                  </a:lnTo>
                  <a:lnTo>
                    <a:pt x="77" y="624"/>
                  </a:lnTo>
                  <a:lnTo>
                    <a:pt x="75" y="622"/>
                  </a:lnTo>
                  <a:lnTo>
                    <a:pt x="73" y="622"/>
                  </a:lnTo>
                  <a:lnTo>
                    <a:pt x="69" y="620"/>
                  </a:lnTo>
                  <a:lnTo>
                    <a:pt x="66" y="620"/>
                  </a:lnTo>
                  <a:lnTo>
                    <a:pt x="64" y="618"/>
                  </a:lnTo>
                  <a:lnTo>
                    <a:pt x="60" y="618"/>
                  </a:lnTo>
                  <a:lnTo>
                    <a:pt x="58" y="616"/>
                  </a:lnTo>
                  <a:lnTo>
                    <a:pt x="56" y="616"/>
                  </a:lnTo>
                  <a:lnTo>
                    <a:pt x="54" y="616"/>
                  </a:lnTo>
                  <a:lnTo>
                    <a:pt x="50" y="616"/>
                  </a:lnTo>
                  <a:lnTo>
                    <a:pt x="46" y="616"/>
                  </a:lnTo>
                  <a:lnTo>
                    <a:pt x="43" y="616"/>
                  </a:lnTo>
                  <a:lnTo>
                    <a:pt x="39" y="616"/>
                  </a:lnTo>
                  <a:lnTo>
                    <a:pt x="35" y="616"/>
                  </a:lnTo>
                  <a:lnTo>
                    <a:pt x="31" y="616"/>
                  </a:lnTo>
                  <a:lnTo>
                    <a:pt x="27" y="616"/>
                  </a:lnTo>
                  <a:lnTo>
                    <a:pt x="25" y="616"/>
                  </a:lnTo>
                  <a:lnTo>
                    <a:pt x="25" y="614"/>
                  </a:lnTo>
                  <a:lnTo>
                    <a:pt x="27" y="614"/>
                  </a:lnTo>
                  <a:lnTo>
                    <a:pt x="25" y="614"/>
                  </a:lnTo>
                  <a:lnTo>
                    <a:pt x="25" y="613"/>
                  </a:lnTo>
                  <a:lnTo>
                    <a:pt x="25" y="611"/>
                  </a:lnTo>
                  <a:lnTo>
                    <a:pt x="23" y="611"/>
                  </a:lnTo>
                  <a:lnTo>
                    <a:pt x="21" y="609"/>
                  </a:lnTo>
                  <a:lnTo>
                    <a:pt x="20" y="607"/>
                  </a:lnTo>
                  <a:lnTo>
                    <a:pt x="18" y="605"/>
                  </a:lnTo>
                  <a:lnTo>
                    <a:pt x="20" y="605"/>
                  </a:lnTo>
                  <a:lnTo>
                    <a:pt x="20" y="603"/>
                  </a:lnTo>
                  <a:lnTo>
                    <a:pt x="20" y="601"/>
                  </a:lnTo>
                  <a:lnTo>
                    <a:pt x="20" y="599"/>
                  </a:lnTo>
                  <a:lnTo>
                    <a:pt x="21" y="599"/>
                  </a:lnTo>
                  <a:lnTo>
                    <a:pt x="21" y="597"/>
                  </a:lnTo>
                  <a:lnTo>
                    <a:pt x="20" y="595"/>
                  </a:lnTo>
                  <a:lnTo>
                    <a:pt x="20" y="593"/>
                  </a:lnTo>
                  <a:lnTo>
                    <a:pt x="20" y="591"/>
                  </a:lnTo>
                  <a:lnTo>
                    <a:pt x="21" y="591"/>
                  </a:lnTo>
                  <a:lnTo>
                    <a:pt x="21" y="589"/>
                  </a:lnTo>
                  <a:lnTo>
                    <a:pt x="21" y="588"/>
                  </a:lnTo>
                  <a:lnTo>
                    <a:pt x="21" y="586"/>
                  </a:lnTo>
                  <a:lnTo>
                    <a:pt x="20" y="586"/>
                  </a:lnTo>
                  <a:lnTo>
                    <a:pt x="20" y="584"/>
                  </a:lnTo>
                  <a:lnTo>
                    <a:pt x="21" y="584"/>
                  </a:lnTo>
                  <a:lnTo>
                    <a:pt x="21" y="582"/>
                  </a:lnTo>
                  <a:lnTo>
                    <a:pt x="20" y="582"/>
                  </a:lnTo>
                  <a:lnTo>
                    <a:pt x="18" y="582"/>
                  </a:lnTo>
                  <a:lnTo>
                    <a:pt x="16" y="584"/>
                  </a:lnTo>
                  <a:lnTo>
                    <a:pt x="14" y="584"/>
                  </a:lnTo>
                  <a:lnTo>
                    <a:pt x="14" y="582"/>
                  </a:lnTo>
                  <a:lnTo>
                    <a:pt x="12" y="584"/>
                  </a:lnTo>
                  <a:lnTo>
                    <a:pt x="10" y="584"/>
                  </a:lnTo>
                  <a:lnTo>
                    <a:pt x="10" y="586"/>
                  </a:lnTo>
                  <a:lnTo>
                    <a:pt x="8" y="586"/>
                  </a:lnTo>
                  <a:lnTo>
                    <a:pt x="6" y="586"/>
                  </a:lnTo>
                  <a:lnTo>
                    <a:pt x="6" y="584"/>
                  </a:lnTo>
                  <a:lnTo>
                    <a:pt x="6" y="582"/>
                  </a:lnTo>
                  <a:lnTo>
                    <a:pt x="6" y="580"/>
                  </a:lnTo>
                  <a:lnTo>
                    <a:pt x="6" y="578"/>
                  </a:lnTo>
                  <a:lnTo>
                    <a:pt x="6" y="576"/>
                  </a:lnTo>
                  <a:lnTo>
                    <a:pt x="6" y="574"/>
                  </a:lnTo>
                  <a:lnTo>
                    <a:pt x="4" y="574"/>
                  </a:lnTo>
                  <a:lnTo>
                    <a:pt x="4" y="572"/>
                  </a:lnTo>
                  <a:lnTo>
                    <a:pt x="0" y="570"/>
                  </a:lnTo>
                  <a:lnTo>
                    <a:pt x="0" y="568"/>
                  </a:lnTo>
                  <a:lnTo>
                    <a:pt x="2" y="566"/>
                  </a:lnTo>
                  <a:lnTo>
                    <a:pt x="0" y="565"/>
                  </a:lnTo>
                  <a:lnTo>
                    <a:pt x="0" y="563"/>
                  </a:lnTo>
                  <a:lnTo>
                    <a:pt x="2" y="563"/>
                  </a:lnTo>
                  <a:lnTo>
                    <a:pt x="2" y="561"/>
                  </a:lnTo>
                  <a:lnTo>
                    <a:pt x="2" y="559"/>
                  </a:lnTo>
                  <a:lnTo>
                    <a:pt x="0" y="559"/>
                  </a:lnTo>
                  <a:lnTo>
                    <a:pt x="0" y="557"/>
                  </a:lnTo>
                  <a:lnTo>
                    <a:pt x="2" y="557"/>
                  </a:lnTo>
                  <a:lnTo>
                    <a:pt x="0" y="557"/>
                  </a:lnTo>
                  <a:lnTo>
                    <a:pt x="0" y="555"/>
                  </a:lnTo>
                  <a:lnTo>
                    <a:pt x="0" y="553"/>
                  </a:lnTo>
                  <a:lnTo>
                    <a:pt x="2" y="551"/>
                  </a:lnTo>
                  <a:lnTo>
                    <a:pt x="2" y="549"/>
                  </a:lnTo>
                  <a:lnTo>
                    <a:pt x="8" y="549"/>
                  </a:lnTo>
                  <a:lnTo>
                    <a:pt x="8" y="547"/>
                  </a:lnTo>
                  <a:lnTo>
                    <a:pt x="6" y="547"/>
                  </a:lnTo>
                  <a:lnTo>
                    <a:pt x="8" y="545"/>
                  </a:lnTo>
                  <a:lnTo>
                    <a:pt x="8" y="543"/>
                  </a:lnTo>
                  <a:lnTo>
                    <a:pt x="10" y="541"/>
                  </a:lnTo>
                  <a:lnTo>
                    <a:pt x="12" y="541"/>
                  </a:lnTo>
                  <a:lnTo>
                    <a:pt x="12" y="540"/>
                  </a:lnTo>
                  <a:lnTo>
                    <a:pt x="14" y="540"/>
                  </a:lnTo>
                  <a:lnTo>
                    <a:pt x="16" y="538"/>
                  </a:lnTo>
                  <a:lnTo>
                    <a:pt x="16" y="536"/>
                  </a:lnTo>
                  <a:lnTo>
                    <a:pt x="16" y="532"/>
                  </a:lnTo>
                  <a:lnTo>
                    <a:pt x="16" y="530"/>
                  </a:lnTo>
                  <a:lnTo>
                    <a:pt x="16" y="528"/>
                  </a:lnTo>
                  <a:lnTo>
                    <a:pt x="18" y="528"/>
                  </a:lnTo>
                  <a:lnTo>
                    <a:pt x="20" y="528"/>
                  </a:lnTo>
                  <a:lnTo>
                    <a:pt x="20" y="526"/>
                  </a:lnTo>
                  <a:lnTo>
                    <a:pt x="21" y="526"/>
                  </a:lnTo>
                  <a:lnTo>
                    <a:pt x="21" y="524"/>
                  </a:lnTo>
                  <a:lnTo>
                    <a:pt x="20" y="524"/>
                  </a:lnTo>
                  <a:lnTo>
                    <a:pt x="21" y="524"/>
                  </a:lnTo>
                  <a:lnTo>
                    <a:pt x="21" y="522"/>
                  </a:lnTo>
                  <a:lnTo>
                    <a:pt x="20" y="520"/>
                  </a:lnTo>
                  <a:lnTo>
                    <a:pt x="20" y="518"/>
                  </a:lnTo>
                  <a:lnTo>
                    <a:pt x="18" y="518"/>
                  </a:lnTo>
                  <a:lnTo>
                    <a:pt x="18" y="517"/>
                  </a:lnTo>
                  <a:lnTo>
                    <a:pt x="18" y="515"/>
                  </a:lnTo>
                  <a:lnTo>
                    <a:pt x="18" y="513"/>
                  </a:lnTo>
                  <a:lnTo>
                    <a:pt x="20" y="509"/>
                  </a:lnTo>
                  <a:lnTo>
                    <a:pt x="20" y="507"/>
                  </a:lnTo>
                  <a:lnTo>
                    <a:pt x="21" y="507"/>
                  </a:lnTo>
                  <a:lnTo>
                    <a:pt x="20" y="505"/>
                  </a:lnTo>
                  <a:lnTo>
                    <a:pt x="21" y="503"/>
                  </a:lnTo>
                  <a:lnTo>
                    <a:pt x="21" y="505"/>
                  </a:lnTo>
                  <a:lnTo>
                    <a:pt x="23" y="503"/>
                  </a:lnTo>
                  <a:lnTo>
                    <a:pt x="25" y="501"/>
                  </a:lnTo>
                  <a:lnTo>
                    <a:pt x="25" y="499"/>
                  </a:lnTo>
                  <a:lnTo>
                    <a:pt x="27" y="499"/>
                  </a:lnTo>
                  <a:lnTo>
                    <a:pt x="27" y="497"/>
                  </a:lnTo>
                  <a:lnTo>
                    <a:pt x="25" y="495"/>
                  </a:lnTo>
                  <a:lnTo>
                    <a:pt x="27" y="495"/>
                  </a:lnTo>
                  <a:lnTo>
                    <a:pt x="27" y="494"/>
                  </a:lnTo>
                  <a:lnTo>
                    <a:pt x="25" y="494"/>
                  </a:lnTo>
                  <a:lnTo>
                    <a:pt x="27" y="492"/>
                  </a:lnTo>
                  <a:lnTo>
                    <a:pt x="27" y="490"/>
                  </a:lnTo>
                  <a:lnTo>
                    <a:pt x="29" y="490"/>
                  </a:lnTo>
                  <a:lnTo>
                    <a:pt x="29" y="488"/>
                  </a:lnTo>
                  <a:lnTo>
                    <a:pt x="31" y="488"/>
                  </a:lnTo>
                  <a:lnTo>
                    <a:pt x="31" y="486"/>
                  </a:lnTo>
                  <a:lnTo>
                    <a:pt x="31" y="484"/>
                  </a:lnTo>
                  <a:lnTo>
                    <a:pt x="29" y="480"/>
                  </a:lnTo>
                  <a:lnTo>
                    <a:pt x="29" y="478"/>
                  </a:lnTo>
                  <a:lnTo>
                    <a:pt x="29" y="476"/>
                  </a:lnTo>
                  <a:lnTo>
                    <a:pt x="27" y="476"/>
                  </a:lnTo>
                  <a:lnTo>
                    <a:pt x="27" y="474"/>
                  </a:lnTo>
                  <a:lnTo>
                    <a:pt x="29" y="474"/>
                  </a:lnTo>
                  <a:lnTo>
                    <a:pt x="29" y="472"/>
                  </a:lnTo>
                  <a:lnTo>
                    <a:pt x="31" y="470"/>
                  </a:lnTo>
                  <a:lnTo>
                    <a:pt x="31" y="469"/>
                  </a:lnTo>
                  <a:lnTo>
                    <a:pt x="29" y="469"/>
                  </a:lnTo>
                  <a:lnTo>
                    <a:pt x="29" y="467"/>
                  </a:lnTo>
                  <a:lnTo>
                    <a:pt x="29" y="465"/>
                  </a:lnTo>
                  <a:lnTo>
                    <a:pt x="29" y="463"/>
                  </a:lnTo>
                  <a:lnTo>
                    <a:pt x="29" y="461"/>
                  </a:lnTo>
                  <a:lnTo>
                    <a:pt x="31" y="461"/>
                  </a:lnTo>
                  <a:lnTo>
                    <a:pt x="33" y="461"/>
                  </a:lnTo>
                  <a:lnTo>
                    <a:pt x="33" y="459"/>
                  </a:lnTo>
                  <a:lnTo>
                    <a:pt x="33" y="457"/>
                  </a:lnTo>
                  <a:lnTo>
                    <a:pt x="35" y="457"/>
                  </a:lnTo>
                  <a:lnTo>
                    <a:pt x="37" y="455"/>
                  </a:lnTo>
                  <a:lnTo>
                    <a:pt x="37" y="453"/>
                  </a:lnTo>
                  <a:lnTo>
                    <a:pt x="35" y="453"/>
                  </a:lnTo>
                  <a:lnTo>
                    <a:pt x="35" y="451"/>
                  </a:lnTo>
                  <a:lnTo>
                    <a:pt x="33" y="451"/>
                  </a:lnTo>
                  <a:lnTo>
                    <a:pt x="33" y="449"/>
                  </a:lnTo>
                  <a:lnTo>
                    <a:pt x="33" y="447"/>
                  </a:lnTo>
                  <a:lnTo>
                    <a:pt x="31" y="447"/>
                  </a:lnTo>
                  <a:lnTo>
                    <a:pt x="29" y="447"/>
                  </a:lnTo>
                  <a:lnTo>
                    <a:pt x="27" y="447"/>
                  </a:lnTo>
                  <a:lnTo>
                    <a:pt x="25" y="447"/>
                  </a:lnTo>
                  <a:lnTo>
                    <a:pt x="25" y="446"/>
                  </a:lnTo>
                  <a:lnTo>
                    <a:pt x="23" y="446"/>
                  </a:lnTo>
                  <a:lnTo>
                    <a:pt x="25" y="446"/>
                  </a:lnTo>
                  <a:lnTo>
                    <a:pt x="23" y="444"/>
                  </a:lnTo>
                  <a:lnTo>
                    <a:pt x="25" y="444"/>
                  </a:lnTo>
                  <a:lnTo>
                    <a:pt x="27" y="444"/>
                  </a:lnTo>
                  <a:lnTo>
                    <a:pt x="29" y="444"/>
                  </a:lnTo>
                  <a:lnTo>
                    <a:pt x="31" y="444"/>
                  </a:lnTo>
                  <a:lnTo>
                    <a:pt x="33" y="444"/>
                  </a:lnTo>
                  <a:lnTo>
                    <a:pt x="35" y="444"/>
                  </a:lnTo>
                  <a:lnTo>
                    <a:pt x="37" y="444"/>
                  </a:lnTo>
                  <a:lnTo>
                    <a:pt x="39" y="442"/>
                  </a:lnTo>
                  <a:lnTo>
                    <a:pt x="37" y="442"/>
                  </a:lnTo>
                  <a:lnTo>
                    <a:pt x="37" y="440"/>
                  </a:lnTo>
                  <a:lnTo>
                    <a:pt x="39" y="440"/>
                  </a:lnTo>
                  <a:lnTo>
                    <a:pt x="39" y="438"/>
                  </a:lnTo>
                  <a:lnTo>
                    <a:pt x="39" y="436"/>
                  </a:lnTo>
                  <a:lnTo>
                    <a:pt x="37" y="436"/>
                  </a:lnTo>
                  <a:lnTo>
                    <a:pt x="35" y="436"/>
                  </a:lnTo>
                  <a:lnTo>
                    <a:pt x="31" y="436"/>
                  </a:lnTo>
                  <a:lnTo>
                    <a:pt x="31" y="434"/>
                  </a:lnTo>
                  <a:lnTo>
                    <a:pt x="29" y="434"/>
                  </a:lnTo>
                  <a:lnTo>
                    <a:pt x="29" y="436"/>
                  </a:lnTo>
                  <a:lnTo>
                    <a:pt x="27" y="434"/>
                  </a:lnTo>
                  <a:lnTo>
                    <a:pt x="29" y="434"/>
                  </a:lnTo>
                  <a:lnTo>
                    <a:pt x="29" y="432"/>
                  </a:lnTo>
                  <a:lnTo>
                    <a:pt x="29" y="430"/>
                  </a:lnTo>
                  <a:lnTo>
                    <a:pt x="27" y="430"/>
                  </a:lnTo>
                  <a:lnTo>
                    <a:pt x="27" y="428"/>
                  </a:lnTo>
                  <a:lnTo>
                    <a:pt x="29" y="428"/>
                  </a:lnTo>
                  <a:lnTo>
                    <a:pt x="29" y="426"/>
                  </a:lnTo>
                  <a:lnTo>
                    <a:pt x="31" y="424"/>
                  </a:lnTo>
                  <a:lnTo>
                    <a:pt x="31" y="422"/>
                  </a:lnTo>
                  <a:lnTo>
                    <a:pt x="29" y="422"/>
                  </a:lnTo>
                  <a:lnTo>
                    <a:pt x="29" y="421"/>
                  </a:lnTo>
                  <a:lnTo>
                    <a:pt x="29" y="419"/>
                  </a:lnTo>
                  <a:lnTo>
                    <a:pt x="31" y="419"/>
                  </a:lnTo>
                  <a:lnTo>
                    <a:pt x="31" y="417"/>
                  </a:lnTo>
                  <a:lnTo>
                    <a:pt x="29" y="417"/>
                  </a:lnTo>
                  <a:lnTo>
                    <a:pt x="27" y="417"/>
                  </a:lnTo>
                  <a:lnTo>
                    <a:pt x="27" y="415"/>
                  </a:lnTo>
                  <a:lnTo>
                    <a:pt x="27" y="413"/>
                  </a:lnTo>
                  <a:lnTo>
                    <a:pt x="27" y="411"/>
                  </a:lnTo>
                  <a:lnTo>
                    <a:pt x="29" y="411"/>
                  </a:lnTo>
                  <a:lnTo>
                    <a:pt x="29" y="409"/>
                  </a:lnTo>
                  <a:lnTo>
                    <a:pt x="29" y="407"/>
                  </a:lnTo>
                  <a:lnTo>
                    <a:pt x="27" y="407"/>
                  </a:lnTo>
                  <a:lnTo>
                    <a:pt x="25" y="407"/>
                  </a:lnTo>
                  <a:lnTo>
                    <a:pt x="23" y="405"/>
                  </a:lnTo>
                  <a:lnTo>
                    <a:pt x="23" y="403"/>
                  </a:lnTo>
                  <a:lnTo>
                    <a:pt x="23" y="401"/>
                  </a:lnTo>
                  <a:lnTo>
                    <a:pt x="23" y="398"/>
                  </a:lnTo>
                  <a:lnTo>
                    <a:pt x="23" y="396"/>
                  </a:lnTo>
                  <a:lnTo>
                    <a:pt x="23" y="394"/>
                  </a:lnTo>
                  <a:lnTo>
                    <a:pt x="25" y="394"/>
                  </a:lnTo>
                  <a:lnTo>
                    <a:pt x="25" y="392"/>
                  </a:lnTo>
                  <a:lnTo>
                    <a:pt x="25" y="390"/>
                  </a:lnTo>
                  <a:lnTo>
                    <a:pt x="23" y="390"/>
                  </a:lnTo>
                  <a:lnTo>
                    <a:pt x="23" y="388"/>
                  </a:lnTo>
                  <a:lnTo>
                    <a:pt x="25" y="388"/>
                  </a:lnTo>
                  <a:lnTo>
                    <a:pt x="25" y="386"/>
                  </a:lnTo>
                  <a:lnTo>
                    <a:pt x="27" y="386"/>
                  </a:lnTo>
                  <a:lnTo>
                    <a:pt x="29" y="386"/>
                  </a:lnTo>
                  <a:lnTo>
                    <a:pt x="29" y="384"/>
                  </a:lnTo>
                  <a:lnTo>
                    <a:pt x="29" y="382"/>
                  </a:lnTo>
                  <a:lnTo>
                    <a:pt x="29" y="380"/>
                  </a:lnTo>
                  <a:lnTo>
                    <a:pt x="29" y="378"/>
                  </a:lnTo>
                  <a:lnTo>
                    <a:pt x="27" y="378"/>
                  </a:lnTo>
                  <a:lnTo>
                    <a:pt x="27" y="376"/>
                  </a:lnTo>
                  <a:lnTo>
                    <a:pt x="27" y="374"/>
                  </a:lnTo>
                  <a:lnTo>
                    <a:pt x="27" y="373"/>
                  </a:lnTo>
                  <a:lnTo>
                    <a:pt x="27" y="371"/>
                  </a:lnTo>
                  <a:lnTo>
                    <a:pt x="27" y="369"/>
                  </a:lnTo>
                  <a:lnTo>
                    <a:pt x="27" y="367"/>
                  </a:lnTo>
                  <a:lnTo>
                    <a:pt x="27" y="365"/>
                  </a:lnTo>
                  <a:lnTo>
                    <a:pt x="27" y="363"/>
                  </a:lnTo>
                  <a:lnTo>
                    <a:pt x="27" y="361"/>
                  </a:lnTo>
                  <a:lnTo>
                    <a:pt x="27" y="359"/>
                  </a:lnTo>
                  <a:lnTo>
                    <a:pt x="27" y="357"/>
                  </a:lnTo>
                  <a:lnTo>
                    <a:pt x="27" y="355"/>
                  </a:lnTo>
                  <a:lnTo>
                    <a:pt x="27" y="353"/>
                  </a:lnTo>
                  <a:lnTo>
                    <a:pt x="27" y="351"/>
                  </a:lnTo>
                  <a:lnTo>
                    <a:pt x="29" y="350"/>
                  </a:lnTo>
                  <a:lnTo>
                    <a:pt x="31" y="348"/>
                  </a:lnTo>
                  <a:lnTo>
                    <a:pt x="31" y="346"/>
                  </a:lnTo>
                  <a:lnTo>
                    <a:pt x="29" y="346"/>
                  </a:lnTo>
                  <a:lnTo>
                    <a:pt x="29" y="348"/>
                  </a:lnTo>
                  <a:lnTo>
                    <a:pt x="29" y="346"/>
                  </a:lnTo>
                  <a:lnTo>
                    <a:pt x="29" y="344"/>
                  </a:lnTo>
                  <a:lnTo>
                    <a:pt x="29" y="342"/>
                  </a:lnTo>
                  <a:lnTo>
                    <a:pt x="31" y="342"/>
                  </a:lnTo>
                  <a:lnTo>
                    <a:pt x="31" y="340"/>
                  </a:lnTo>
                  <a:lnTo>
                    <a:pt x="31" y="338"/>
                  </a:lnTo>
                  <a:lnTo>
                    <a:pt x="31" y="336"/>
                  </a:lnTo>
                  <a:lnTo>
                    <a:pt x="31" y="334"/>
                  </a:lnTo>
                  <a:lnTo>
                    <a:pt x="31" y="332"/>
                  </a:lnTo>
                  <a:lnTo>
                    <a:pt x="29" y="332"/>
                  </a:lnTo>
                  <a:lnTo>
                    <a:pt x="31" y="332"/>
                  </a:lnTo>
                  <a:lnTo>
                    <a:pt x="33" y="332"/>
                  </a:lnTo>
                  <a:lnTo>
                    <a:pt x="33" y="330"/>
                  </a:lnTo>
                  <a:lnTo>
                    <a:pt x="33" y="328"/>
                  </a:lnTo>
                  <a:lnTo>
                    <a:pt x="35" y="328"/>
                  </a:lnTo>
                  <a:lnTo>
                    <a:pt x="33" y="328"/>
                  </a:lnTo>
                  <a:lnTo>
                    <a:pt x="35" y="326"/>
                  </a:lnTo>
                  <a:lnTo>
                    <a:pt x="35" y="325"/>
                  </a:lnTo>
                  <a:lnTo>
                    <a:pt x="35" y="323"/>
                  </a:lnTo>
                  <a:lnTo>
                    <a:pt x="35" y="321"/>
                  </a:lnTo>
                  <a:lnTo>
                    <a:pt x="35" y="319"/>
                  </a:lnTo>
                  <a:lnTo>
                    <a:pt x="35" y="317"/>
                  </a:lnTo>
                  <a:lnTo>
                    <a:pt x="37" y="317"/>
                  </a:lnTo>
                  <a:lnTo>
                    <a:pt x="39" y="317"/>
                  </a:lnTo>
                  <a:lnTo>
                    <a:pt x="39" y="315"/>
                  </a:lnTo>
                  <a:lnTo>
                    <a:pt x="41" y="315"/>
                  </a:lnTo>
                  <a:lnTo>
                    <a:pt x="43" y="315"/>
                  </a:lnTo>
                  <a:lnTo>
                    <a:pt x="43" y="313"/>
                  </a:lnTo>
                  <a:lnTo>
                    <a:pt x="44" y="311"/>
                  </a:lnTo>
                  <a:lnTo>
                    <a:pt x="43" y="309"/>
                  </a:lnTo>
                  <a:lnTo>
                    <a:pt x="43" y="307"/>
                  </a:lnTo>
                  <a:lnTo>
                    <a:pt x="41" y="305"/>
                  </a:lnTo>
                  <a:lnTo>
                    <a:pt x="41" y="303"/>
                  </a:lnTo>
                  <a:lnTo>
                    <a:pt x="41" y="302"/>
                  </a:lnTo>
                  <a:lnTo>
                    <a:pt x="41" y="300"/>
                  </a:lnTo>
                  <a:lnTo>
                    <a:pt x="41" y="298"/>
                  </a:lnTo>
                  <a:lnTo>
                    <a:pt x="39" y="296"/>
                  </a:lnTo>
                  <a:lnTo>
                    <a:pt x="39" y="294"/>
                  </a:lnTo>
                  <a:lnTo>
                    <a:pt x="39" y="292"/>
                  </a:lnTo>
                  <a:lnTo>
                    <a:pt x="39" y="290"/>
                  </a:lnTo>
                  <a:lnTo>
                    <a:pt x="39" y="288"/>
                  </a:lnTo>
                  <a:lnTo>
                    <a:pt x="39" y="286"/>
                  </a:lnTo>
                  <a:lnTo>
                    <a:pt x="39" y="284"/>
                  </a:lnTo>
                  <a:lnTo>
                    <a:pt x="39" y="282"/>
                  </a:lnTo>
                  <a:lnTo>
                    <a:pt x="41" y="282"/>
                  </a:lnTo>
                  <a:lnTo>
                    <a:pt x="39" y="280"/>
                  </a:lnTo>
                  <a:lnTo>
                    <a:pt x="39" y="279"/>
                  </a:lnTo>
                  <a:lnTo>
                    <a:pt x="39" y="277"/>
                  </a:lnTo>
                  <a:lnTo>
                    <a:pt x="39" y="275"/>
                  </a:lnTo>
                  <a:lnTo>
                    <a:pt x="39" y="273"/>
                  </a:lnTo>
                  <a:lnTo>
                    <a:pt x="41" y="273"/>
                  </a:lnTo>
                  <a:lnTo>
                    <a:pt x="41" y="271"/>
                  </a:lnTo>
                  <a:lnTo>
                    <a:pt x="41" y="269"/>
                  </a:lnTo>
                  <a:lnTo>
                    <a:pt x="43" y="269"/>
                  </a:lnTo>
                  <a:lnTo>
                    <a:pt x="43" y="267"/>
                  </a:lnTo>
                  <a:lnTo>
                    <a:pt x="44" y="267"/>
                  </a:lnTo>
                  <a:lnTo>
                    <a:pt x="44" y="269"/>
                  </a:lnTo>
                  <a:lnTo>
                    <a:pt x="46" y="267"/>
                  </a:lnTo>
                  <a:lnTo>
                    <a:pt x="46" y="265"/>
                  </a:lnTo>
                  <a:lnTo>
                    <a:pt x="48" y="263"/>
                  </a:lnTo>
                  <a:lnTo>
                    <a:pt x="50" y="263"/>
                  </a:lnTo>
                  <a:lnTo>
                    <a:pt x="50" y="261"/>
                  </a:lnTo>
                  <a:lnTo>
                    <a:pt x="52" y="261"/>
                  </a:lnTo>
                  <a:lnTo>
                    <a:pt x="50" y="259"/>
                  </a:lnTo>
                  <a:lnTo>
                    <a:pt x="50" y="257"/>
                  </a:lnTo>
                  <a:lnTo>
                    <a:pt x="52" y="257"/>
                  </a:lnTo>
                  <a:lnTo>
                    <a:pt x="50" y="257"/>
                  </a:lnTo>
                  <a:lnTo>
                    <a:pt x="52" y="255"/>
                  </a:lnTo>
                  <a:lnTo>
                    <a:pt x="50" y="254"/>
                  </a:lnTo>
                  <a:lnTo>
                    <a:pt x="50" y="252"/>
                  </a:lnTo>
                  <a:lnTo>
                    <a:pt x="50" y="250"/>
                  </a:lnTo>
                  <a:lnTo>
                    <a:pt x="50" y="248"/>
                  </a:lnTo>
                  <a:lnTo>
                    <a:pt x="50" y="246"/>
                  </a:lnTo>
                  <a:lnTo>
                    <a:pt x="48" y="246"/>
                  </a:lnTo>
                  <a:lnTo>
                    <a:pt x="48" y="244"/>
                  </a:lnTo>
                  <a:lnTo>
                    <a:pt x="52" y="244"/>
                  </a:lnTo>
                  <a:lnTo>
                    <a:pt x="52" y="242"/>
                  </a:lnTo>
                  <a:lnTo>
                    <a:pt x="52" y="240"/>
                  </a:lnTo>
                  <a:lnTo>
                    <a:pt x="52" y="236"/>
                  </a:lnTo>
                  <a:lnTo>
                    <a:pt x="52" y="234"/>
                  </a:lnTo>
                  <a:lnTo>
                    <a:pt x="54" y="234"/>
                  </a:lnTo>
                  <a:lnTo>
                    <a:pt x="54" y="232"/>
                  </a:lnTo>
                  <a:lnTo>
                    <a:pt x="54" y="231"/>
                  </a:lnTo>
                  <a:lnTo>
                    <a:pt x="56" y="231"/>
                  </a:lnTo>
                  <a:lnTo>
                    <a:pt x="56" y="229"/>
                  </a:lnTo>
                  <a:lnTo>
                    <a:pt x="56" y="227"/>
                  </a:lnTo>
                  <a:lnTo>
                    <a:pt x="58" y="227"/>
                  </a:lnTo>
                  <a:lnTo>
                    <a:pt x="60" y="227"/>
                  </a:lnTo>
                  <a:lnTo>
                    <a:pt x="60" y="225"/>
                  </a:lnTo>
                  <a:lnTo>
                    <a:pt x="60" y="223"/>
                  </a:lnTo>
                  <a:lnTo>
                    <a:pt x="60" y="221"/>
                  </a:lnTo>
                  <a:lnTo>
                    <a:pt x="58" y="221"/>
                  </a:lnTo>
                  <a:lnTo>
                    <a:pt x="58" y="219"/>
                  </a:lnTo>
                  <a:lnTo>
                    <a:pt x="60" y="219"/>
                  </a:lnTo>
                  <a:lnTo>
                    <a:pt x="58" y="217"/>
                  </a:lnTo>
                  <a:lnTo>
                    <a:pt x="60" y="217"/>
                  </a:lnTo>
                  <a:lnTo>
                    <a:pt x="60" y="215"/>
                  </a:lnTo>
                  <a:lnTo>
                    <a:pt x="60" y="213"/>
                  </a:lnTo>
                  <a:lnTo>
                    <a:pt x="60" y="211"/>
                  </a:lnTo>
                  <a:lnTo>
                    <a:pt x="60" y="209"/>
                  </a:lnTo>
                  <a:lnTo>
                    <a:pt x="60" y="207"/>
                  </a:lnTo>
                  <a:lnTo>
                    <a:pt x="60" y="206"/>
                  </a:lnTo>
                  <a:lnTo>
                    <a:pt x="58" y="206"/>
                  </a:lnTo>
                  <a:lnTo>
                    <a:pt x="58" y="207"/>
                  </a:lnTo>
                  <a:lnTo>
                    <a:pt x="56" y="206"/>
                  </a:lnTo>
                  <a:lnTo>
                    <a:pt x="56" y="204"/>
                  </a:lnTo>
                  <a:lnTo>
                    <a:pt x="56" y="202"/>
                  </a:lnTo>
                  <a:lnTo>
                    <a:pt x="58" y="200"/>
                  </a:lnTo>
                  <a:lnTo>
                    <a:pt x="56" y="200"/>
                  </a:lnTo>
                  <a:lnTo>
                    <a:pt x="56" y="198"/>
                  </a:lnTo>
                  <a:lnTo>
                    <a:pt x="54" y="196"/>
                  </a:lnTo>
                  <a:lnTo>
                    <a:pt x="54" y="194"/>
                  </a:lnTo>
                  <a:lnTo>
                    <a:pt x="56" y="194"/>
                  </a:lnTo>
                  <a:lnTo>
                    <a:pt x="54" y="194"/>
                  </a:lnTo>
                  <a:lnTo>
                    <a:pt x="54" y="192"/>
                  </a:lnTo>
                  <a:lnTo>
                    <a:pt x="54" y="190"/>
                  </a:lnTo>
                  <a:lnTo>
                    <a:pt x="54" y="188"/>
                  </a:lnTo>
                  <a:lnTo>
                    <a:pt x="52" y="188"/>
                  </a:lnTo>
                  <a:lnTo>
                    <a:pt x="52" y="186"/>
                  </a:lnTo>
                  <a:lnTo>
                    <a:pt x="52" y="184"/>
                  </a:lnTo>
                  <a:lnTo>
                    <a:pt x="52" y="183"/>
                  </a:lnTo>
                  <a:lnTo>
                    <a:pt x="52" y="184"/>
                  </a:lnTo>
                  <a:lnTo>
                    <a:pt x="54" y="183"/>
                  </a:lnTo>
                  <a:lnTo>
                    <a:pt x="54" y="181"/>
                  </a:lnTo>
                  <a:lnTo>
                    <a:pt x="52" y="181"/>
                  </a:lnTo>
                  <a:lnTo>
                    <a:pt x="50" y="181"/>
                  </a:lnTo>
                  <a:lnTo>
                    <a:pt x="50" y="179"/>
                  </a:lnTo>
                  <a:lnTo>
                    <a:pt x="50" y="177"/>
                  </a:lnTo>
                  <a:lnTo>
                    <a:pt x="48" y="177"/>
                  </a:lnTo>
                  <a:lnTo>
                    <a:pt x="48" y="175"/>
                  </a:lnTo>
                  <a:lnTo>
                    <a:pt x="48" y="173"/>
                  </a:lnTo>
                  <a:lnTo>
                    <a:pt x="48" y="171"/>
                  </a:lnTo>
                  <a:lnTo>
                    <a:pt x="48" y="169"/>
                  </a:lnTo>
                  <a:lnTo>
                    <a:pt x="48" y="167"/>
                  </a:lnTo>
                  <a:lnTo>
                    <a:pt x="50" y="165"/>
                  </a:lnTo>
                  <a:lnTo>
                    <a:pt x="50" y="167"/>
                  </a:lnTo>
                  <a:lnTo>
                    <a:pt x="52" y="167"/>
                  </a:lnTo>
                  <a:lnTo>
                    <a:pt x="52" y="165"/>
                  </a:lnTo>
                  <a:lnTo>
                    <a:pt x="54" y="165"/>
                  </a:lnTo>
                  <a:lnTo>
                    <a:pt x="52" y="165"/>
                  </a:lnTo>
                  <a:lnTo>
                    <a:pt x="52" y="163"/>
                  </a:lnTo>
                  <a:lnTo>
                    <a:pt x="52" y="161"/>
                  </a:lnTo>
                  <a:lnTo>
                    <a:pt x="52" y="159"/>
                  </a:lnTo>
                  <a:lnTo>
                    <a:pt x="52" y="158"/>
                  </a:lnTo>
                  <a:lnTo>
                    <a:pt x="54" y="158"/>
                  </a:lnTo>
                  <a:lnTo>
                    <a:pt x="54" y="156"/>
                  </a:lnTo>
                  <a:lnTo>
                    <a:pt x="54" y="154"/>
                  </a:lnTo>
                  <a:lnTo>
                    <a:pt x="56" y="154"/>
                  </a:lnTo>
                  <a:lnTo>
                    <a:pt x="54" y="154"/>
                  </a:lnTo>
                  <a:lnTo>
                    <a:pt x="54" y="152"/>
                  </a:lnTo>
                  <a:lnTo>
                    <a:pt x="56" y="152"/>
                  </a:lnTo>
                  <a:lnTo>
                    <a:pt x="56" y="154"/>
                  </a:lnTo>
                  <a:lnTo>
                    <a:pt x="58" y="154"/>
                  </a:lnTo>
                  <a:lnTo>
                    <a:pt x="58" y="152"/>
                  </a:lnTo>
                  <a:lnTo>
                    <a:pt x="60" y="152"/>
                  </a:lnTo>
                  <a:lnTo>
                    <a:pt x="60" y="150"/>
                  </a:lnTo>
                  <a:lnTo>
                    <a:pt x="60" y="148"/>
                  </a:lnTo>
                  <a:lnTo>
                    <a:pt x="58" y="148"/>
                  </a:lnTo>
                  <a:lnTo>
                    <a:pt x="58" y="146"/>
                  </a:lnTo>
                  <a:lnTo>
                    <a:pt x="58" y="144"/>
                  </a:lnTo>
                  <a:lnTo>
                    <a:pt x="58" y="142"/>
                  </a:lnTo>
                  <a:lnTo>
                    <a:pt x="58" y="140"/>
                  </a:lnTo>
                  <a:lnTo>
                    <a:pt x="58" y="138"/>
                  </a:lnTo>
                  <a:lnTo>
                    <a:pt x="58" y="136"/>
                  </a:lnTo>
                  <a:lnTo>
                    <a:pt x="58" y="135"/>
                  </a:lnTo>
                  <a:lnTo>
                    <a:pt x="56" y="135"/>
                  </a:lnTo>
                  <a:lnTo>
                    <a:pt x="56" y="133"/>
                  </a:lnTo>
                  <a:lnTo>
                    <a:pt x="58" y="133"/>
                  </a:lnTo>
                  <a:lnTo>
                    <a:pt x="58" y="131"/>
                  </a:lnTo>
                  <a:lnTo>
                    <a:pt x="60" y="131"/>
                  </a:lnTo>
                  <a:lnTo>
                    <a:pt x="60" y="129"/>
                  </a:lnTo>
                  <a:lnTo>
                    <a:pt x="60" y="127"/>
                  </a:lnTo>
                  <a:lnTo>
                    <a:pt x="62" y="125"/>
                  </a:lnTo>
                  <a:lnTo>
                    <a:pt x="62" y="123"/>
                  </a:lnTo>
                  <a:lnTo>
                    <a:pt x="62" y="121"/>
                  </a:lnTo>
                  <a:lnTo>
                    <a:pt x="62" y="119"/>
                  </a:lnTo>
                  <a:lnTo>
                    <a:pt x="62" y="117"/>
                  </a:lnTo>
                  <a:lnTo>
                    <a:pt x="64" y="117"/>
                  </a:lnTo>
                  <a:lnTo>
                    <a:pt x="64" y="115"/>
                  </a:lnTo>
                  <a:lnTo>
                    <a:pt x="66" y="113"/>
                  </a:lnTo>
                  <a:lnTo>
                    <a:pt x="68" y="113"/>
                  </a:lnTo>
                  <a:lnTo>
                    <a:pt x="68" y="111"/>
                  </a:lnTo>
                  <a:lnTo>
                    <a:pt x="68" y="110"/>
                  </a:lnTo>
                  <a:lnTo>
                    <a:pt x="69" y="110"/>
                  </a:lnTo>
                  <a:lnTo>
                    <a:pt x="69" y="108"/>
                  </a:lnTo>
                  <a:lnTo>
                    <a:pt x="71" y="108"/>
                  </a:lnTo>
                  <a:lnTo>
                    <a:pt x="71" y="106"/>
                  </a:lnTo>
                  <a:lnTo>
                    <a:pt x="71" y="104"/>
                  </a:lnTo>
                  <a:lnTo>
                    <a:pt x="71" y="102"/>
                  </a:lnTo>
                  <a:lnTo>
                    <a:pt x="73" y="102"/>
                  </a:lnTo>
                  <a:lnTo>
                    <a:pt x="73" y="100"/>
                  </a:lnTo>
                  <a:lnTo>
                    <a:pt x="73" y="98"/>
                  </a:lnTo>
                  <a:lnTo>
                    <a:pt x="75" y="98"/>
                  </a:lnTo>
                  <a:lnTo>
                    <a:pt x="75" y="96"/>
                  </a:lnTo>
                  <a:lnTo>
                    <a:pt x="75" y="94"/>
                  </a:lnTo>
                  <a:lnTo>
                    <a:pt x="77" y="94"/>
                  </a:lnTo>
                  <a:lnTo>
                    <a:pt x="79" y="94"/>
                  </a:lnTo>
                  <a:lnTo>
                    <a:pt x="81" y="94"/>
                  </a:lnTo>
                  <a:lnTo>
                    <a:pt x="81" y="92"/>
                  </a:lnTo>
                  <a:lnTo>
                    <a:pt x="83" y="92"/>
                  </a:lnTo>
                  <a:lnTo>
                    <a:pt x="85" y="92"/>
                  </a:lnTo>
                  <a:lnTo>
                    <a:pt x="85" y="90"/>
                  </a:lnTo>
                  <a:lnTo>
                    <a:pt x="85" y="88"/>
                  </a:lnTo>
                  <a:lnTo>
                    <a:pt x="81" y="85"/>
                  </a:lnTo>
                  <a:lnTo>
                    <a:pt x="81" y="83"/>
                  </a:lnTo>
                  <a:lnTo>
                    <a:pt x="79" y="83"/>
                  </a:lnTo>
                  <a:lnTo>
                    <a:pt x="79" y="81"/>
                  </a:lnTo>
                  <a:lnTo>
                    <a:pt x="79" y="79"/>
                  </a:lnTo>
                  <a:lnTo>
                    <a:pt x="81" y="79"/>
                  </a:lnTo>
                  <a:lnTo>
                    <a:pt x="83" y="77"/>
                  </a:lnTo>
                  <a:lnTo>
                    <a:pt x="83" y="75"/>
                  </a:lnTo>
                  <a:lnTo>
                    <a:pt x="81" y="71"/>
                  </a:lnTo>
                  <a:lnTo>
                    <a:pt x="81" y="69"/>
                  </a:lnTo>
                  <a:lnTo>
                    <a:pt x="81" y="67"/>
                  </a:lnTo>
                  <a:lnTo>
                    <a:pt x="81" y="65"/>
                  </a:lnTo>
                  <a:lnTo>
                    <a:pt x="79" y="65"/>
                  </a:lnTo>
                  <a:lnTo>
                    <a:pt x="79" y="64"/>
                  </a:lnTo>
                  <a:lnTo>
                    <a:pt x="81" y="62"/>
                  </a:lnTo>
                  <a:lnTo>
                    <a:pt x="81" y="60"/>
                  </a:lnTo>
                  <a:lnTo>
                    <a:pt x="81" y="58"/>
                  </a:lnTo>
                  <a:lnTo>
                    <a:pt x="83" y="58"/>
                  </a:lnTo>
                  <a:lnTo>
                    <a:pt x="83" y="56"/>
                  </a:lnTo>
                  <a:lnTo>
                    <a:pt x="81" y="56"/>
                  </a:lnTo>
                  <a:lnTo>
                    <a:pt x="81" y="54"/>
                  </a:lnTo>
                  <a:lnTo>
                    <a:pt x="81" y="52"/>
                  </a:lnTo>
                  <a:lnTo>
                    <a:pt x="81" y="50"/>
                  </a:lnTo>
                  <a:lnTo>
                    <a:pt x="81" y="48"/>
                  </a:lnTo>
                  <a:lnTo>
                    <a:pt x="81" y="50"/>
                  </a:lnTo>
                  <a:lnTo>
                    <a:pt x="83" y="50"/>
                  </a:lnTo>
                  <a:lnTo>
                    <a:pt x="83" y="48"/>
                  </a:lnTo>
                  <a:lnTo>
                    <a:pt x="83" y="46"/>
                  </a:lnTo>
                  <a:lnTo>
                    <a:pt x="83" y="48"/>
                  </a:lnTo>
                  <a:lnTo>
                    <a:pt x="85" y="48"/>
                  </a:lnTo>
                  <a:lnTo>
                    <a:pt x="85" y="46"/>
                  </a:lnTo>
                  <a:lnTo>
                    <a:pt x="87" y="44"/>
                  </a:lnTo>
                  <a:lnTo>
                    <a:pt x="89" y="44"/>
                  </a:lnTo>
                  <a:lnTo>
                    <a:pt x="91" y="42"/>
                  </a:lnTo>
                  <a:lnTo>
                    <a:pt x="92" y="42"/>
                  </a:lnTo>
                  <a:lnTo>
                    <a:pt x="94" y="40"/>
                  </a:lnTo>
                  <a:lnTo>
                    <a:pt x="96" y="40"/>
                  </a:lnTo>
                  <a:lnTo>
                    <a:pt x="98" y="40"/>
                  </a:lnTo>
                  <a:lnTo>
                    <a:pt x="100" y="39"/>
                  </a:lnTo>
                  <a:lnTo>
                    <a:pt x="100" y="37"/>
                  </a:lnTo>
                  <a:lnTo>
                    <a:pt x="102" y="35"/>
                  </a:lnTo>
                  <a:lnTo>
                    <a:pt x="102" y="31"/>
                  </a:lnTo>
                  <a:lnTo>
                    <a:pt x="104" y="27"/>
                  </a:lnTo>
                  <a:lnTo>
                    <a:pt x="104" y="23"/>
                  </a:lnTo>
                  <a:lnTo>
                    <a:pt x="104" y="21"/>
                  </a:lnTo>
                  <a:lnTo>
                    <a:pt x="102" y="17"/>
                  </a:lnTo>
                  <a:lnTo>
                    <a:pt x="104" y="16"/>
                  </a:lnTo>
                  <a:lnTo>
                    <a:pt x="104" y="14"/>
                  </a:lnTo>
                  <a:lnTo>
                    <a:pt x="106" y="14"/>
                  </a:lnTo>
                  <a:lnTo>
                    <a:pt x="106" y="12"/>
                  </a:lnTo>
                  <a:lnTo>
                    <a:pt x="108" y="12"/>
                  </a:lnTo>
                  <a:lnTo>
                    <a:pt x="108" y="10"/>
                  </a:lnTo>
                  <a:lnTo>
                    <a:pt x="110" y="10"/>
                  </a:lnTo>
                  <a:lnTo>
                    <a:pt x="110" y="8"/>
                  </a:lnTo>
                  <a:lnTo>
                    <a:pt x="112" y="8"/>
                  </a:lnTo>
                  <a:lnTo>
                    <a:pt x="114" y="6"/>
                  </a:lnTo>
                  <a:lnTo>
                    <a:pt x="116" y="6"/>
                  </a:lnTo>
                  <a:lnTo>
                    <a:pt x="116" y="4"/>
                  </a:lnTo>
                  <a:lnTo>
                    <a:pt x="117" y="0"/>
                  </a:lnTo>
                  <a:lnTo>
                    <a:pt x="119" y="0"/>
                  </a:lnTo>
                  <a:lnTo>
                    <a:pt x="119" y="2"/>
                  </a:lnTo>
                  <a:lnTo>
                    <a:pt x="121" y="2"/>
                  </a:lnTo>
                  <a:lnTo>
                    <a:pt x="121"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15"/>
            <p:cNvSpPr>
              <a:spLocks noEditPoints="1"/>
            </p:cNvSpPr>
            <p:nvPr/>
          </p:nvSpPr>
          <p:spPr bwMode="auto">
            <a:xfrm>
              <a:off x="6127750" y="3686175"/>
              <a:ext cx="79375" cy="79375"/>
            </a:xfrm>
            <a:custGeom>
              <a:avLst/>
              <a:gdLst>
                <a:gd name="T0" fmla="*/ 32 w 50"/>
                <a:gd name="T1" fmla="*/ 14 h 50"/>
                <a:gd name="T2" fmla="*/ 25 w 50"/>
                <a:gd name="T3" fmla="*/ 0 h 50"/>
                <a:gd name="T4" fmla="*/ 27 w 50"/>
                <a:gd name="T5" fmla="*/ 2 h 50"/>
                <a:gd name="T6" fmla="*/ 27 w 50"/>
                <a:gd name="T7" fmla="*/ 4 h 50"/>
                <a:gd name="T8" fmla="*/ 27 w 50"/>
                <a:gd name="T9" fmla="*/ 6 h 50"/>
                <a:gd name="T10" fmla="*/ 30 w 50"/>
                <a:gd name="T11" fmla="*/ 6 h 50"/>
                <a:gd name="T12" fmla="*/ 32 w 50"/>
                <a:gd name="T13" fmla="*/ 8 h 50"/>
                <a:gd name="T14" fmla="*/ 32 w 50"/>
                <a:gd name="T15" fmla="*/ 10 h 50"/>
                <a:gd name="T16" fmla="*/ 30 w 50"/>
                <a:gd name="T17" fmla="*/ 14 h 50"/>
                <a:gd name="T18" fmla="*/ 32 w 50"/>
                <a:gd name="T19" fmla="*/ 16 h 50"/>
                <a:gd name="T20" fmla="*/ 38 w 50"/>
                <a:gd name="T21" fmla="*/ 21 h 50"/>
                <a:gd name="T22" fmla="*/ 40 w 50"/>
                <a:gd name="T23" fmla="*/ 21 h 50"/>
                <a:gd name="T24" fmla="*/ 38 w 50"/>
                <a:gd name="T25" fmla="*/ 25 h 50"/>
                <a:gd name="T26" fmla="*/ 34 w 50"/>
                <a:gd name="T27" fmla="*/ 27 h 50"/>
                <a:gd name="T28" fmla="*/ 36 w 50"/>
                <a:gd name="T29" fmla="*/ 29 h 50"/>
                <a:gd name="T30" fmla="*/ 40 w 50"/>
                <a:gd name="T31" fmla="*/ 33 h 50"/>
                <a:gd name="T32" fmla="*/ 44 w 50"/>
                <a:gd name="T33" fmla="*/ 35 h 50"/>
                <a:gd name="T34" fmla="*/ 48 w 50"/>
                <a:gd name="T35" fmla="*/ 35 h 50"/>
                <a:gd name="T36" fmla="*/ 48 w 50"/>
                <a:gd name="T37" fmla="*/ 37 h 50"/>
                <a:gd name="T38" fmla="*/ 48 w 50"/>
                <a:gd name="T39" fmla="*/ 39 h 50"/>
                <a:gd name="T40" fmla="*/ 48 w 50"/>
                <a:gd name="T41" fmla="*/ 41 h 50"/>
                <a:gd name="T42" fmla="*/ 50 w 50"/>
                <a:gd name="T43" fmla="*/ 42 h 50"/>
                <a:gd name="T44" fmla="*/ 48 w 50"/>
                <a:gd name="T45" fmla="*/ 42 h 50"/>
                <a:gd name="T46" fmla="*/ 48 w 50"/>
                <a:gd name="T47" fmla="*/ 46 h 50"/>
                <a:gd name="T48" fmla="*/ 48 w 50"/>
                <a:gd name="T49" fmla="*/ 48 h 50"/>
                <a:gd name="T50" fmla="*/ 46 w 50"/>
                <a:gd name="T51" fmla="*/ 48 h 50"/>
                <a:gd name="T52" fmla="*/ 42 w 50"/>
                <a:gd name="T53" fmla="*/ 50 h 50"/>
                <a:gd name="T54" fmla="*/ 40 w 50"/>
                <a:gd name="T55" fmla="*/ 42 h 50"/>
                <a:gd name="T56" fmla="*/ 38 w 50"/>
                <a:gd name="T57" fmla="*/ 41 h 50"/>
                <a:gd name="T58" fmla="*/ 36 w 50"/>
                <a:gd name="T59" fmla="*/ 41 h 50"/>
                <a:gd name="T60" fmla="*/ 36 w 50"/>
                <a:gd name="T61" fmla="*/ 37 h 50"/>
                <a:gd name="T62" fmla="*/ 34 w 50"/>
                <a:gd name="T63" fmla="*/ 37 h 50"/>
                <a:gd name="T64" fmla="*/ 30 w 50"/>
                <a:gd name="T65" fmla="*/ 37 h 50"/>
                <a:gd name="T66" fmla="*/ 29 w 50"/>
                <a:gd name="T67" fmla="*/ 35 h 50"/>
                <a:gd name="T68" fmla="*/ 27 w 50"/>
                <a:gd name="T69" fmla="*/ 35 h 50"/>
                <a:gd name="T70" fmla="*/ 25 w 50"/>
                <a:gd name="T71" fmla="*/ 31 h 50"/>
                <a:gd name="T72" fmla="*/ 21 w 50"/>
                <a:gd name="T73" fmla="*/ 33 h 50"/>
                <a:gd name="T74" fmla="*/ 19 w 50"/>
                <a:gd name="T75" fmla="*/ 31 h 50"/>
                <a:gd name="T76" fmla="*/ 17 w 50"/>
                <a:gd name="T77" fmla="*/ 29 h 50"/>
                <a:gd name="T78" fmla="*/ 15 w 50"/>
                <a:gd name="T79" fmla="*/ 27 h 50"/>
                <a:gd name="T80" fmla="*/ 11 w 50"/>
                <a:gd name="T81" fmla="*/ 27 h 50"/>
                <a:gd name="T82" fmla="*/ 9 w 50"/>
                <a:gd name="T83" fmla="*/ 27 h 50"/>
                <a:gd name="T84" fmla="*/ 4 w 50"/>
                <a:gd name="T85" fmla="*/ 23 h 50"/>
                <a:gd name="T86" fmla="*/ 4 w 50"/>
                <a:gd name="T87" fmla="*/ 21 h 50"/>
                <a:gd name="T88" fmla="*/ 2 w 50"/>
                <a:gd name="T89" fmla="*/ 17 h 50"/>
                <a:gd name="T90" fmla="*/ 4 w 50"/>
                <a:gd name="T91" fmla="*/ 16 h 50"/>
                <a:gd name="T92" fmla="*/ 4 w 50"/>
                <a:gd name="T93" fmla="*/ 16 h 50"/>
                <a:gd name="T94" fmla="*/ 4 w 50"/>
                <a:gd name="T95" fmla="*/ 12 h 50"/>
                <a:gd name="T96" fmla="*/ 4 w 50"/>
                <a:gd name="T97" fmla="*/ 8 h 50"/>
                <a:gd name="T98" fmla="*/ 0 w 50"/>
                <a:gd name="T99" fmla="*/ 6 h 50"/>
                <a:gd name="T100" fmla="*/ 2 w 50"/>
                <a:gd name="T101" fmla="*/ 4 h 50"/>
                <a:gd name="T102" fmla="*/ 7 w 50"/>
                <a:gd name="T103" fmla="*/ 2 h 50"/>
                <a:gd name="T104" fmla="*/ 11 w 50"/>
                <a:gd name="T105" fmla="*/ 2 h 50"/>
                <a:gd name="T106" fmla="*/ 11 w 50"/>
                <a:gd name="T107" fmla="*/ 0 h 50"/>
                <a:gd name="T108" fmla="*/ 13 w 50"/>
                <a:gd name="T109" fmla="*/ 2 h 50"/>
                <a:gd name="T110" fmla="*/ 17 w 50"/>
                <a:gd name="T111" fmla="*/ 2 h 50"/>
                <a:gd name="T112" fmla="*/ 17 w 50"/>
                <a:gd name="T113" fmla="*/ 2 h 50"/>
                <a:gd name="T114" fmla="*/ 23 w 50"/>
                <a:gd name="T115" fmla="*/ 2 h 50"/>
                <a:gd name="T116" fmla="*/ 23 w 50"/>
                <a:gd name="T117" fmla="*/ 0 h 50"/>
                <a:gd name="T118" fmla="*/ 25 w 50"/>
                <a:gd name="T119" fmla="*/ 4 h 50"/>
                <a:gd name="T120" fmla="*/ 27 w 50"/>
                <a:gd name="T121" fmla="*/ 6 h 50"/>
                <a:gd name="T122" fmla="*/ 27 w 50"/>
                <a:gd name="T123" fmla="*/ 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 h="50">
                  <a:moveTo>
                    <a:pt x="32" y="14"/>
                  </a:moveTo>
                  <a:lnTo>
                    <a:pt x="32" y="14"/>
                  </a:lnTo>
                  <a:lnTo>
                    <a:pt x="32" y="14"/>
                  </a:lnTo>
                  <a:lnTo>
                    <a:pt x="32" y="14"/>
                  </a:lnTo>
                  <a:lnTo>
                    <a:pt x="32" y="14"/>
                  </a:lnTo>
                  <a:lnTo>
                    <a:pt x="32" y="14"/>
                  </a:lnTo>
                  <a:lnTo>
                    <a:pt x="32" y="14"/>
                  </a:lnTo>
                  <a:lnTo>
                    <a:pt x="32" y="14"/>
                  </a:lnTo>
                  <a:lnTo>
                    <a:pt x="32" y="14"/>
                  </a:lnTo>
                  <a:lnTo>
                    <a:pt x="32" y="14"/>
                  </a:lnTo>
                  <a:lnTo>
                    <a:pt x="32" y="14"/>
                  </a:lnTo>
                  <a:lnTo>
                    <a:pt x="32" y="14"/>
                  </a:lnTo>
                  <a:lnTo>
                    <a:pt x="32" y="14"/>
                  </a:lnTo>
                  <a:close/>
                  <a:moveTo>
                    <a:pt x="25" y="0"/>
                  </a:moveTo>
                  <a:lnTo>
                    <a:pt x="25" y="0"/>
                  </a:lnTo>
                  <a:lnTo>
                    <a:pt x="25" y="2"/>
                  </a:lnTo>
                  <a:lnTo>
                    <a:pt x="25" y="2"/>
                  </a:lnTo>
                  <a:lnTo>
                    <a:pt x="25" y="2"/>
                  </a:lnTo>
                  <a:lnTo>
                    <a:pt x="27" y="2"/>
                  </a:lnTo>
                  <a:lnTo>
                    <a:pt x="27" y="2"/>
                  </a:lnTo>
                  <a:lnTo>
                    <a:pt x="27" y="2"/>
                  </a:lnTo>
                  <a:lnTo>
                    <a:pt x="27" y="2"/>
                  </a:lnTo>
                  <a:lnTo>
                    <a:pt x="27" y="2"/>
                  </a:lnTo>
                  <a:lnTo>
                    <a:pt x="27" y="4"/>
                  </a:lnTo>
                  <a:lnTo>
                    <a:pt x="25" y="4"/>
                  </a:lnTo>
                  <a:lnTo>
                    <a:pt x="25" y="4"/>
                  </a:lnTo>
                  <a:lnTo>
                    <a:pt x="25" y="4"/>
                  </a:lnTo>
                  <a:lnTo>
                    <a:pt x="27" y="4"/>
                  </a:lnTo>
                  <a:lnTo>
                    <a:pt x="27" y="4"/>
                  </a:lnTo>
                  <a:lnTo>
                    <a:pt x="27" y="4"/>
                  </a:lnTo>
                  <a:lnTo>
                    <a:pt x="27" y="4"/>
                  </a:lnTo>
                  <a:lnTo>
                    <a:pt x="27" y="4"/>
                  </a:lnTo>
                  <a:lnTo>
                    <a:pt x="27" y="4"/>
                  </a:lnTo>
                  <a:lnTo>
                    <a:pt x="27" y="4"/>
                  </a:lnTo>
                  <a:lnTo>
                    <a:pt x="27" y="6"/>
                  </a:lnTo>
                  <a:lnTo>
                    <a:pt x="29" y="6"/>
                  </a:lnTo>
                  <a:lnTo>
                    <a:pt x="29" y="6"/>
                  </a:lnTo>
                  <a:lnTo>
                    <a:pt x="29" y="6"/>
                  </a:lnTo>
                  <a:lnTo>
                    <a:pt x="30" y="6"/>
                  </a:lnTo>
                  <a:lnTo>
                    <a:pt x="30" y="6"/>
                  </a:lnTo>
                  <a:lnTo>
                    <a:pt x="30" y="6"/>
                  </a:lnTo>
                  <a:lnTo>
                    <a:pt x="30" y="6"/>
                  </a:lnTo>
                  <a:lnTo>
                    <a:pt x="30" y="6"/>
                  </a:lnTo>
                  <a:lnTo>
                    <a:pt x="30" y="6"/>
                  </a:lnTo>
                  <a:lnTo>
                    <a:pt x="30" y="6"/>
                  </a:lnTo>
                  <a:lnTo>
                    <a:pt x="30" y="6"/>
                  </a:lnTo>
                  <a:lnTo>
                    <a:pt x="32" y="6"/>
                  </a:lnTo>
                  <a:lnTo>
                    <a:pt x="32" y="8"/>
                  </a:lnTo>
                  <a:lnTo>
                    <a:pt x="32" y="8"/>
                  </a:lnTo>
                  <a:lnTo>
                    <a:pt x="32" y="8"/>
                  </a:lnTo>
                  <a:lnTo>
                    <a:pt x="32" y="8"/>
                  </a:lnTo>
                  <a:lnTo>
                    <a:pt x="34" y="8"/>
                  </a:lnTo>
                  <a:lnTo>
                    <a:pt x="34" y="8"/>
                  </a:lnTo>
                  <a:lnTo>
                    <a:pt x="34" y="10"/>
                  </a:lnTo>
                  <a:lnTo>
                    <a:pt x="34" y="10"/>
                  </a:lnTo>
                  <a:lnTo>
                    <a:pt x="32" y="10"/>
                  </a:lnTo>
                  <a:lnTo>
                    <a:pt x="32" y="12"/>
                  </a:lnTo>
                  <a:lnTo>
                    <a:pt x="30" y="12"/>
                  </a:lnTo>
                  <a:lnTo>
                    <a:pt x="30" y="12"/>
                  </a:lnTo>
                  <a:lnTo>
                    <a:pt x="30" y="12"/>
                  </a:lnTo>
                  <a:lnTo>
                    <a:pt x="30" y="14"/>
                  </a:lnTo>
                  <a:lnTo>
                    <a:pt x="30" y="14"/>
                  </a:lnTo>
                  <a:lnTo>
                    <a:pt x="30" y="14"/>
                  </a:lnTo>
                  <a:lnTo>
                    <a:pt x="30" y="14"/>
                  </a:lnTo>
                  <a:lnTo>
                    <a:pt x="30" y="14"/>
                  </a:lnTo>
                  <a:lnTo>
                    <a:pt x="30" y="16"/>
                  </a:lnTo>
                  <a:lnTo>
                    <a:pt x="32" y="16"/>
                  </a:lnTo>
                  <a:lnTo>
                    <a:pt x="32" y="16"/>
                  </a:lnTo>
                  <a:lnTo>
                    <a:pt x="32" y="16"/>
                  </a:lnTo>
                  <a:lnTo>
                    <a:pt x="32" y="16"/>
                  </a:lnTo>
                  <a:lnTo>
                    <a:pt x="32" y="16"/>
                  </a:lnTo>
                  <a:lnTo>
                    <a:pt x="32" y="16"/>
                  </a:lnTo>
                  <a:lnTo>
                    <a:pt x="32" y="17"/>
                  </a:lnTo>
                  <a:lnTo>
                    <a:pt x="34" y="17"/>
                  </a:lnTo>
                  <a:lnTo>
                    <a:pt x="38" y="21"/>
                  </a:lnTo>
                  <a:lnTo>
                    <a:pt x="38" y="21"/>
                  </a:lnTo>
                  <a:lnTo>
                    <a:pt x="38" y="21"/>
                  </a:lnTo>
                  <a:lnTo>
                    <a:pt x="38" y="21"/>
                  </a:lnTo>
                  <a:lnTo>
                    <a:pt x="38" y="21"/>
                  </a:lnTo>
                  <a:lnTo>
                    <a:pt x="38" y="21"/>
                  </a:lnTo>
                  <a:lnTo>
                    <a:pt x="38" y="21"/>
                  </a:lnTo>
                  <a:lnTo>
                    <a:pt x="40" y="21"/>
                  </a:lnTo>
                  <a:lnTo>
                    <a:pt x="40" y="21"/>
                  </a:lnTo>
                  <a:lnTo>
                    <a:pt x="40" y="21"/>
                  </a:lnTo>
                  <a:lnTo>
                    <a:pt x="40" y="21"/>
                  </a:lnTo>
                  <a:lnTo>
                    <a:pt x="40" y="21"/>
                  </a:lnTo>
                  <a:lnTo>
                    <a:pt x="40" y="23"/>
                  </a:lnTo>
                  <a:lnTo>
                    <a:pt x="40" y="23"/>
                  </a:lnTo>
                  <a:lnTo>
                    <a:pt x="40" y="25"/>
                  </a:lnTo>
                  <a:lnTo>
                    <a:pt x="40" y="25"/>
                  </a:lnTo>
                  <a:lnTo>
                    <a:pt x="38" y="25"/>
                  </a:lnTo>
                  <a:lnTo>
                    <a:pt x="38" y="25"/>
                  </a:lnTo>
                  <a:lnTo>
                    <a:pt x="38" y="25"/>
                  </a:lnTo>
                  <a:lnTo>
                    <a:pt x="38" y="27"/>
                  </a:lnTo>
                  <a:lnTo>
                    <a:pt x="38" y="27"/>
                  </a:lnTo>
                  <a:lnTo>
                    <a:pt x="36" y="27"/>
                  </a:lnTo>
                  <a:lnTo>
                    <a:pt x="34" y="25"/>
                  </a:lnTo>
                  <a:lnTo>
                    <a:pt x="34" y="27"/>
                  </a:lnTo>
                  <a:lnTo>
                    <a:pt x="34" y="27"/>
                  </a:lnTo>
                  <a:lnTo>
                    <a:pt x="34" y="27"/>
                  </a:lnTo>
                  <a:lnTo>
                    <a:pt x="34" y="27"/>
                  </a:lnTo>
                  <a:lnTo>
                    <a:pt x="36" y="27"/>
                  </a:lnTo>
                  <a:lnTo>
                    <a:pt x="36" y="27"/>
                  </a:lnTo>
                  <a:lnTo>
                    <a:pt x="36" y="29"/>
                  </a:lnTo>
                  <a:lnTo>
                    <a:pt x="36" y="29"/>
                  </a:lnTo>
                  <a:lnTo>
                    <a:pt x="38" y="31"/>
                  </a:lnTo>
                  <a:lnTo>
                    <a:pt x="38" y="31"/>
                  </a:lnTo>
                  <a:lnTo>
                    <a:pt x="38" y="31"/>
                  </a:lnTo>
                  <a:lnTo>
                    <a:pt x="38" y="31"/>
                  </a:lnTo>
                  <a:lnTo>
                    <a:pt x="40" y="31"/>
                  </a:lnTo>
                  <a:lnTo>
                    <a:pt x="40" y="31"/>
                  </a:lnTo>
                  <a:lnTo>
                    <a:pt x="40" y="33"/>
                  </a:lnTo>
                  <a:lnTo>
                    <a:pt x="42" y="33"/>
                  </a:lnTo>
                  <a:lnTo>
                    <a:pt x="42" y="33"/>
                  </a:lnTo>
                  <a:lnTo>
                    <a:pt x="42" y="35"/>
                  </a:lnTo>
                  <a:lnTo>
                    <a:pt x="42" y="35"/>
                  </a:lnTo>
                  <a:lnTo>
                    <a:pt x="42" y="35"/>
                  </a:lnTo>
                  <a:lnTo>
                    <a:pt x="44" y="35"/>
                  </a:lnTo>
                  <a:lnTo>
                    <a:pt x="44" y="35"/>
                  </a:lnTo>
                  <a:lnTo>
                    <a:pt x="44" y="35"/>
                  </a:lnTo>
                  <a:lnTo>
                    <a:pt x="46" y="35"/>
                  </a:lnTo>
                  <a:lnTo>
                    <a:pt x="46" y="35"/>
                  </a:lnTo>
                  <a:lnTo>
                    <a:pt x="46" y="35"/>
                  </a:lnTo>
                  <a:lnTo>
                    <a:pt x="46" y="35"/>
                  </a:lnTo>
                  <a:lnTo>
                    <a:pt x="46" y="35"/>
                  </a:lnTo>
                  <a:lnTo>
                    <a:pt x="48" y="35"/>
                  </a:lnTo>
                  <a:lnTo>
                    <a:pt x="48" y="35"/>
                  </a:lnTo>
                  <a:lnTo>
                    <a:pt x="48" y="35"/>
                  </a:lnTo>
                  <a:lnTo>
                    <a:pt x="48" y="35"/>
                  </a:lnTo>
                  <a:lnTo>
                    <a:pt x="48" y="37"/>
                  </a:lnTo>
                  <a:lnTo>
                    <a:pt x="48" y="37"/>
                  </a:lnTo>
                  <a:lnTo>
                    <a:pt x="48" y="37"/>
                  </a:lnTo>
                  <a:lnTo>
                    <a:pt x="48" y="37"/>
                  </a:lnTo>
                  <a:lnTo>
                    <a:pt x="48" y="37"/>
                  </a:lnTo>
                  <a:lnTo>
                    <a:pt x="48" y="37"/>
                  </a:lnTo>
                  <a:lnTo>
                    <a:pt x="48" y="37"/>
                  </a:lnTo>
                  <a:lnTo>
                    <a:pt x="48" y="37"/>
                  </a:lnTo>
                  <a:lnTo>
                    <a:pt x="48" y="39"/>
                  </a:lnTo>
                  <a:lnTo>
                    <a:pt x="48" y="39"/>
                  </a:lnTo>
                  <a:lnTo>
                    <a:pt x="48" y="39"/>
                  </a:lnTo>
                  <a:lnTo>
                    <a:pt x="46" y="39"/>
                  </a:lnTo>
                  <a:lnTo>
                    <a:pt x="46" y="39"/>
                  </a:lnTo>
                  <a:lnTo>
                    <a:pt x="46" y="39"/>
                  </a:lnTo>
                  <a:lnTo>
                    <a:pt x="46" y="39"/>
                  </a:lnTo>
                  <a:lnTo>
                    <a:pt x="46" y="41"/>
                  </a:lnTo>
                  <a:lnTo>
                    <a:pt x="48" y="41"/>
                  </a:lnTo>
                  <a:lnTo>
                    <a:pt x="48" y="41"/>
                  </a:lnTo>
                  <a:lnTo>
                    <a:pt x="48" y="41"/>
                  </a:lnTo>
                  <a:lnTo>
                    <a:pt x="48" y="41"/>
                  </a:lnTo>
                  <a:lnTo>
                    <a:pt x="48" y="42"/>
                  </a:lnTo>
                  <a:lnTo>
                    <a:pt x="50" y="42"/>
                  </a:lnTo>
                  <a:lnTo>
                    <a:pt x="50" y="42"/>
                  </a:lnTo>
                  <a:lnTo>
                    <a:pt x="50" y="42"/>
                  </a:lnTo>
                  <a:lnTo>
                    <a:pt x="50" y="42"/>
                  </a:lnTo>
                  <a:lnTo>
                    <a:pt x="50" y="42"/>
                  </a:lnTo>
                  <a:lnTo>
                    <a:pt x="50" y="42"/>
                  </a:lnTo>
                  <a:lnTo>
                    <a:pt x="50" y="42"/>
                  </a:lnTo>
                  <a:lnTo>
                    <a:pt x="50" y="42"/>
                  </a:lnTo>
                  <a:lnTo>
                    <a:pt x="48" y="44"/>
                  </a:lnTo>
                  <a:lnTo>
                    <a:pt x="48" y="44"/>
                  </a:lnTo>
                  <a:lnTo>
                    <a:pt x="48" y="42"/>
                  </a:lnTo>
                  <a:lnTo>
                    <a:pt x="48" y="42"/>
                  </a:lnTo>
                  <a:lnTo>
                    <a:pt x="46" y="42"/>
                  </a:lnTo>
                  <a:lnTo>
                    <a:pt x="46" y="44"/>
                  </a:lnTo>
                  <a:lnTo>
                    <a:pt x="48" y="44"/>
                  </a:lnTo>
                  <a:lnTo>
                    <a:pt x="48" y="44"/>
                  </a:lnTo>
                  <a:lnTo>
                    <a:pt x="48" y="44"/>
                  </a:lnTo>
                  <a:lnTo>
                    <a:pt x="48" y="46"/>
                  </a:lnTo>
                  <a:lnTo>
                    <a:pt x="48" y="46"/>
                  </a:lnTo>
                  <a:lnTo>
                    <a:pt x="48" y="46"/>
                  </a:lnTo>
                  <a:lnTo>
                    <a:pt x="48" y="48"/>
                  </a:lnTo>
                  <a:lnTo>
                    <a:pt x="48" y="48"/>
                  </a:lnTo>
                  <a:lnTo>
                    <a:pt x="48" y="48"/>
                  </a:lnTo>
                  <a:lnTo>
                    <a:pt x="48" y="48"/>
                  </a:lnTo>
                  <a:lnTo>
                    <a:pt x="48" y="48"/>
                  </a:lnTo>
                  <a:lnTo>
                    <a:pt x="48" y="48"/>
                  </a:lnTo>
                  <a:lnTo>
                    <a:pt x="48" y="48"/>
                  </a:lnTo>
                  <a:lnTo>
                    <a:pt x="48" y="50"/>
                  </a:lnTo>
                  <a:lnTo>
                    <a:pt x="48" y="50"/>
                  </a:lnTo>
                  <a:lnTo>
                    <a:pt x="46" y="48"/>
                  </a:lnTo>
                  <a:lnTo>
                    <a:pt x="46" y="48"/>
                  </a:lnTo>
                  <a:lnTo>
                    <a:pt x="46" y="48"/>
                  </a:lnTo>
                  <a:lnTo>
                    <a:pt x="46" y="48"/>
                  </a:lnTo>
                  <a:lnTo>
                    <a:pt x="46" y="48"/>
                  </a:lnTo>
                  <a:lnTo>
                    <a:pt x="44" y="48"/>
                  </a:lnTo>
                  <a:lnTo>
                    <a:pt x="44" y="50"/>
                  </a:lnTo>
                  <a:lnTo>
                    <a:pt x="44" y="50"/>
                  </a:lnTo>
                  <a:lnTo>
                    <a:pt x="44" y="50"/>
                  </a:lnTo>
                  <a:lnTo>
                    <a:pt x="42" y="50"/>
                  </a:lnTo>
                  <a:lnTo>
                    <a:pt x="42" y="48"/>
                  </a:lnTo>
                  <a:lnTo>
                    <a:pt x="40" y="46"/>
                  </a:lnTo>
                  <a:lnTo>
                    <a:pt x="40" y="44"/>
                  </a:lnTo>
                  <a:lnTo>
                    <a:pt x="40" y="44"/>
                  </a:lnTo>
                  <a:lnTo>
                    <a:pt x="40" y="44"/>
                  </a:lnTo>
                  <a:lnTo>
                    <a:pt x="40" y="44"/>
                  </a:lnTo>
                  <a:lnTo>
                    <a:pt x="40" y="42"/>
                  </a:lnTo>
                  <a:lnTo>
                    <a:pt x="40" y="42"/>
                  </a:lnTo>
                  <a:lnTo>
                    <a:pt x="40" y="42"/>
                  </a:lnTo>
                  <a:lnTo>
                    <a:pt x="40" y="42"/>
                  </a:lnTo>
                  <a:lnTo>
                    <a:pt x="40" y="42"/>
                  </a:lnTo>
                  <a:lnTo>
                    <a:pt x="40" y="42"/>
                  </a:lnTo>
                  <a:lnTo>
                    <a:pt x="40" y="42"/>
                  </a:lnTo>
                  <a:lnTo>
                    <a:pt x="38" y="41"/>
                  </a:lnTo>
                  <a:lnTo>
                    <a:pt x="38" y="41"/>
                  </a:lnTo>
                  <a:lnTo>
                    <a:pt x="38" y="41"/>
                  </a:lnTo>
                  <a:lnTo>
                    <a:pt x="38" y="41"/>
                  </a:lnTo>
                  <a:lnTo>
                    <a:pt x="38" y="41"/>
                  </a:lnTo>
                  <a:lnTo>
                    <a:pt x="36" y="41"/>
                  </a:lnTo>
                  <a:lnTo>
                    <a:pt x="36" y="41"/>
                  </a:lnTo>
                  <a:lnTo>
                    <a:pt x="36" y="41"/>
                  </a:lnTo>
                  <a:lnTo>
                    <a:pt x="36" y="39"/>
                  </a:lnTo>
                  <a:lnTo>
                    <a:pt x="36" y="39"/>
                  </a:lnTo>
                  <a:lnTo>
                    <a:pt x="36" y="39"/>
                  </a:lnTo>
                  <a:lnTo>
                    <a:pt x="36" y="37"/>
                  </a:lnTo>
                  <a:lnTo>
                    <a:pt x="36" y="37"/>
                  </a:lnTo>
                  <a:lnTo>
                    <a:pt x="36" y="37"/>
                  </a:lnTo>
                  <a:lnTo>
                    <a:pt x="36" y="37"/>
                  </a:lnTo>
                  <a:lnTo>
                    <a:pt x="36" y="37"/>
                  </a:lnTo>
                  <a:lnTo>
                    <a:pt x="36" y="37"/>
                  </a:lnTo>
                  <a:lnTo>
                    <a:pt x="36" y="37"/>
                  </a:lnTo>
                  <a:lnTo>
                    <a:pt x="36" y="35"/>
                  </a:lnTo>
                  <a:lnTo>
                    <a:pt x="36" y="35"/>
                  </a:lnTo>
                  <a:lnTo>
                    <a:pt x="36" y="35"/>
                  </a:lnTo>
                  <a:lnTo>
                    <a:pt x="34" y="37"/>
                  </a:lnTo>
                  <a:lnTo>
                    <a:pt x="32" y="37"/>
                  </a:lnTo>
                  <a:lnTo>
                    <a:pt x="32" y="37"/>
                  </a:lnTo>
                  <a:lnTo>
                    <a:pt x="32" y="37"/>
                  </a:lnTo>
                  <a:lnTo>
                    <a:pt x="32" y="37"/>
                  </a:lnTo>
                  <a:lnTo>
                    <a:pt x="30" y="37"/>
                  </a:lnTo>
                  <a:lnTo>
                    <a:pt x="30" y="37"/>
                  </a:lnTo>
                  <a:lnTo>
                    <a:pt x="30" y="37"/>
                  </a:lnTo>
                  <a:lnTo>
                    <a:pt x="30" y="37"/>
                  </a:lnTo>
                  <a:lnTo>
                    <a:pt x="30" y="37"/>
                  </a:lnTo>
                  <a:lnTo>
                    <a:pt x="30" y="37"/>
                  </a:lnTo>
                  <a:lnTo>
                    <a:pt x="30" y="37"/>
                  </a:lnTo>
                  <a:lnTo>
                    <a:pt x="29" y="37"/>
                  </a:lnTo>
                  <a:lnTo>
                    <a:pt x="29" y="37"/>
                  </a:lnTo>
                  <a:lnTo>
                    <a:pt x="29" y="35"/>
                  </a:lnTo>
                  <a:lnTo>
                    <a:pt x="29" y="35"/>
                  </a:lnTo>
                  <a:lnTo>
                    <a:pt x="29" y="35"/>
                  </a:lnTo>
                  <a:lnTo>
                    <a:pt x="29" y="35"/>
                  </a:lnTo>
                  <a:lnTo>
                    <a:pt x="27" y="35"/>
                  </a:lnTo>
                  <a:lnTo>
                    <a:pt x="27" y="35"/>
                  </a:lnTo>
                  <a:lnTo>
                    <a:pt x="27" y="35"/>
                  </a:lnTo>
                  <a:lnTo>
                    <a:pt x="27" y="35"/>
                  </a:lnTo>
                  <a:lnTo>
                    <a:pt x="27" y="35"/>
                  </a:lnTo>
                  <a:lnTo>
                    <a:pt x="27" y="35"/>
                  </a:lnTo>
                  <a:lnTo>
                    <a:pt x="27" y="33"/>
                  </a:lnTo>
                  <a:lnTo>
                    <a:pt x="27" y="33"/>
                  </a:lnTo>
                  <a:lnTo>
                    <a:pt x="25" y="31"/>
                  </a:lnTo>
                  <a:lnTo>
                    <a:pt x="25" y="31"/>
                  </a:lnTo>
                  <a:lnTo>
                    <a:pt x="25" y="31"/>
                  </a:lnTo>
                  <a:lnTo>
                    <a:pt x="25" y="31"/>
                  </a:lnTo>
                  <a:lnTo>
                    <a:pt x="23" y="33"/>
                  </a:lnTo>
                  <a:lnTo>
                    <a:pt x="23" y="33"/>
                  </a:lnTo>
                  <a:lnTo>
                    <a:pt x="23" y="33"/>
                  </a:lnTo>
                  <a:lnTo>
                    <a:pt x="23" y="33"/>
                  </a:lnTo>
                  <a:lnTo>
                    <a:pt x="23" y="33"/>
                  </a:lnTo>
                  <a:lnTo>
                    <a:pt x="21" y="33"/>
                  </a:lnTo>
                  <a:lnTo>
                    <a:pt x="21" y="33"/>
                  </a:lnTo>
                  <a:lnTo>
                    <a:pt x="21" y="33"/>
                  </a:lnTo>
                  <a:lnTo>
                    <a:pt x="19" y="31"/>
                  </a:lnTo>
                  <a:lnTo>
                    <a:pt x="19" y="31"/>
                  </a:lnTo>
                  <a:lnTo>
                    <a:pt x="19" y="31"/>
                  </a:lnTo>
                  <a:lnTo>
                    <a:pt x="19" y="31"/>
                  </a:lnTo>
                  <a:lnTo>
                    <a:pt x="19" y="31"/>
                  </a:lnTo>
                  <a:lnTo>
                    <a:pt x="19" y="31"/>
                  </a:lnTo>
                  <a:lnTo>
                    <a:pt x="19" y="31"/>
                  </a:lnTo>
                  <a:lnTo>
                    <a:pt x="19" y="31"/>
                  </a:lnTo>
                  <a:lnTo>
                    <a:pt x="17" y="31"/>
                  </a:lnTo>
                  <a:lnTo>
                    <a:pt x="17" y="31"/>
                  </a:lnTo>
                  <a:lnTo>
                    <a:pt x="17" y="29"/>
                  </a:lnTo>
                  <a:lnTo>
                    <a:pt x="17" y="29"/>
                  </a:lnTo>
                  <a:lnTo>
                    <a:pt x="17" y="29"/>
                  </a:lnTo>
                  <a:lnTo>
                    <a:pt x="17" y="29"/>
                  </a:lnTo>
                  <a:lnTo>
                    <a:pt x="17" y="29"/>
                  </a:lnTo>
                  <a:lnTo>
                    <a:pt x="17" y="29"/>
                  </a:lnTo>
                  <a:lnTo>
                    <a:pt x="17" y="29"/>
                  </a:lnTo>
                  <a:lnTo>
                    <a:pt x="17" y="27"/>
                  </a:lnTo>
                  <a:lnTo>
                    <a:pt x="15" y="27"/>
                  </a:lnTo>
                  <a:lnTo>
                    <a:pt x="15" y="27"/>
                  </a:lnTo>
                  <a:lnTo>
                    <a:pt x="13" y="25"/>
                  </a:lnTo>
                  <a:lnTo>
                    <a:pt x="13" y="25"/>
                  </a:lnTo>
                  <a:lnTo>
                    <a:pt x="13" y="25"/>
                  </a:lnTo>
                  <a:lnTo>
                    <a:pt x="11" y="25"/>
                  </a:lnTo>
                  <a:lnTo>
                    <a:pt x="11" y="25"/>
                  </a:lnTo>
                  <a:lnTo>
                    <a:pt x="11" y="27"/>
                  </a:lnTo>
                  <a:lnTo>
                    <a:pt x="11" y="27"/>
                  </a:lnTo>
                  <a:lnTo>
                    <a:pt x="11" y="27"/>
                  </a:lnTo>
                  <a:lnTo>
                    <a:pt x="9" y="25"/>
                  </a:lnTo>
                  <a:lnTo>
                    <a:pt x="9" y="25"/>
                  </a:lnTo>
                  <a:lnTo>
                    <a:pt x="9" y="25"/>
                  </a:lnTo>
                  <a:lnTo>
                    <a:pt x="9" y="27"/>
                  </a:lnTo>
                  <a:lnTo>
                    <a:pt x="9" y="27"/>
                  </a:lnTo>
                  <a:lnTo>
                    <a:pt x="7" y="27"/>
                  </a:lnTo>
                  <a:lnTo>
                    <a:pt x="6" y="25"/>
                  </a:lnTo>
                  <a:lnTo>
                    <a:pt x="4" y="25"/>
                  </a:lnTo>
                  <a:lnTo>
                    <a:pt x="4" y="25"/>
                  </a:lnTo>
                  <a:lnTo>
                    <a:pt x="4" y="23"/>
                  </a:lnTo>
                  <a:lnTo>
                    <a:pt x="4" y="23"/>
                  </a:lnTo>
                  <a:lnTo>
                    <a:pt x="4" y="23"/>
                  </a:lnTo>
                  <a:lnTo>
                    <a:pt x="4" y="23"/>
                  </a:lnTo>
                  <a:lnTo>
                    <a:pt x="4" y="23"/>
                  </a:lnTo>
                  <a:lnTo>
                    <a:pt x="4" y="21"/>
                  </a:lnTo>
                  <a:lnTo>
                    <a:pt x="4" y="21"/>
                  </a:lnTo>
                  <a:lnTo>
                    <a:pt x="4" y="21"/>
                  </a:lnTo>
                  <a:lnTo>
                    <a:pt x="4" y="21"/>
                  </a:lnTo>
                  <a:lnTo>
                    <a:pt x="4" y="21"/>
                  </a:lnTo>
                  <a:lnTo>
                    <a:pt x="2" y="19"/>
                  </a:lnTo>
                  <a:lnTo>
                    <a:pt x="2" y="19"/>
                  </a:lnTo>
                  <a:lnTo>
                    <a:pt x="2" y="19"/>
                  </a:lnTo>
                  <a:lnTo>
                    <a:pt x="2" y="19"/>
                  </a:lnTo>
                  <a:lnTo>
                    <a:pt x="2" y="19"/>
                  </a:lnTo>
                  <a:lnTo>
                    <a:pt x="2" y="17"/>
                  </a:lnTo>
                  <a:lnTo>
                    <a:pt x="2" y="17"/>
                  </a:lnTo>
                  <a:lnTo>
                    <a:pt x="2" y="17"/>
                  </a:lnTo>
                  <a:lnTo>
                    <a:pt x="2" y="17"/>
                  </a:lnTo>
                  <a:lnTo>
                    <a:pt x="2" y="17"/>
                  </a:lnTo>
                  <a:lnTo>
                    <a:pt x="2" y="17"/>
                  </a:lnTo>
                  <a:lnTo>
                    <a:pt x="2" y="16"/>
                  </a:lnTo>
                  <a:lnTo>
                    <a:pt x="2" y="16"/>
                  </a:lnTo>
                  <a:lnTo>
                    <a:pt x="4" y="16"/>
                  </a:lnTo>
                  <a:lnTo>
                    <a:pt x="2" y="16"/>
                  </a:lnTo>
                  <a:lnTo>
                    <a:pt x="2" y="16"/>
                  </a:lnTo>
                  <a:lnTo>
                    <a:pt x="2" y="16"/>
                  </a:lnTo>
                  <a:lnTo>
                    <a:pt x="2" y="16"/>
                  </a:lnTo>
                  <a:lnTo>
                    <a:pt x="4" y="16"/>
                  </a:lnTo>
                  <a:lnTo>
                    <a:pt x="4" y="16"/>
                  </a:lnTo>
                  <a:lnTo>
                    <a:pt x="4" y="16"/>
                  </a:lnTo>
                  <a:lnTo>
                    <a:pt x="4" y="16"/>
                  </a:lnTo>
                  <a:lnTo>
                    <a:pt x="4" y="16"/>
                  </a:lnTo>
                  <a:lnTo>
                    <a:pt x="4" y="14"/>
                  </a:lnTo>
                  <a:lnTo>
                    <a:pt x="4" y="14"/>
                  </a:lnTo>
                  <a:lnTo>
                    <a:pt x="4" y="14"/>
                  </a:lnTo>
                  <a:lnTo>
                    <a:pt x="4" y="14"/>
                  </a:lnTo>
                  <a:lnTo>
                    <a:pt x="4" y="12"/>
                  </a:lnTo>
                  <a:lnTo>
                    <a:pt x="4" y="12"/>
                  </a:lnTo>
                  <a:lnTo>
                    <a:pt x="4" y="10"/>
                  </a:lnTo>
                  <a:lnTo>
                    <a:pt x="4" y="10"/>
                  </a:lnTo>
                  <a:lnTo>
                    <a:pt x="4" y="10"/>
                  </a:lnTo>
                  <a:lnTo>
                    <a:pt x="4" y="8"/>
                  </a:lnTo>
                  <a:lnTo>
                    <a:pt x="4" y="8"/>
                  </a:lnTo>
                  <a:lnTo>
                    <a:pt x="4" y="8"/>
                  </a:lnTo>
                  <a:lnTo>
                    <a:pt x="4" y="8"/>
                  </a:lnTo>
                  <a:lnTo>
                    <a:pt x="2" y="8"/>
                  </a:lnTo>
                  <a:lnTo>
                    <a:pt x="2" y="6"/>
                  </a:lnTo>
                  <a:lnTo>
                    <a:pt x="2" y="6"/>
                  </a:lnTo>
                  <a:lnTo>
                    <a:pt x="2" y="6"/>
                  </a:lnTo>
                  <a:lnTo>
                    <a:pt x="0" y="6"/>
                  </a:lnTo>
                  <a:lnTo>
                    <a:pt x="0" y="6"/>
                  </a:lnTo>
                  <a:lnTo>
                    <a:pt x="0" y="4"/>
                  </a:lnTo>
                  <a:lnTo>
                    <a:pt x="0" y="4"/>
                  </a:lnTo>
                  <a:lnTo>
                    <a:pt x="0" y="4"/>
                  </a:lnTo>
                  <a:lnTo>
                    <a:pt x="0" y="4"/>
                  </a:lnTo>
                  <a:lnTo>
                    <a:pt x="0" y="4"/>
                  </a:lnTo>
                  <a:lnTo>
                    <a:pt x="0" y="4"/>
                  </a:lnTo>
                  <a:lnTo>
                    <a:pt x="2" y="4"/>
                  </a:lnTo>
                  <a:lnTo>
                    <a:pt x="2" y="4"/>
                  </a:lnTo>
                  <a:lnTo>
                    <a:pt x="4" y="4"/>
                  </a:lnTo>
                  <a:lnTo>
                    <a:pt x="4" y="4"/>
                  </a:lnTo>
                  <a:lnTo>
                    <a:pt x="6" y="4"/>
                  </a:lnTo>
                  <a:lnTo>
                    <a:pt x="6" y="2"/>
                  </a:lnTo>
                  <a:lnTo>
                    <a:pt x="6" y="2"/>
                  </a:lnTo>
                  <a:lnTo>
                    <a:pt x="7" y="2"/>
                  </a:lnTo>
                  <a:lnTo>
                    <a:pt x="7" y="2"/>
                  </a:lnTo>
                  <a:lnTo>
                    <a:pt x="7" y="2"/>
                  </a:lnTo>
                  <a:lnTo>
                    <a:pt x="9" y="2"/>
                  </a:lnTo>
                  <a:lnTo>
                    <a:pt x="9" y="2"/>
                  </a:lnTo>
                  <a:lnTo>
                    <a:pt x="9" y="2"/>
                  </a:lnTo>
                  <a:lnTo>
                    <a:pt x="9" y="2"/>
                  </a:lnTo>
                  <a:lnTo>
                    <a:pt x="11" y="2"/>
                  </a:lnTo>
                  <a:lnTo>
                    <a:pt x="11" y="2"/>
                  </a:lnTo>
                  <a:lnTo>
                    <a:pt x="11" y="2"/>
                  </a:lnTo>
                  <a:lnTo>
                    <a:pt x="11" y="2"/>
                  </a:lnTo>
                  <a:lnTo>
                    <a:pt x="11" y="0"/>
                  </a:lnTo>
                  <a:lnTo>
                    <a:pt x="11" y="0"/>
                  </a:lnTo>
                  <a:lnTo>
                    <a:pt x="11" y="0"/>
                  </a:lnTo>
                  <a:lnTo>
                    <a:pt x="11" y="0"/>
                  </a:lnTo>
                  <a:lnTo>
                    <a:pt x="11" y="0"/>
                  </a:lnTo>
                  <a:lnTo>
                    <a:pt x="13" y="2"/>
                  </a:lnTo>
                  <a:lnTo>
                    <a:pt x="13" y="2"/>
                  </a:lnTo>
                  <a:lnTo>
                    <a:pt x="13" y="2"/>
                  </a:lnTo>
                  <a:lnTo>
                    <a:pt x="13" y="2"/>
                  </a:lnTo>
                  <a:lnTo>
                    <a:pt x="13" y="2"/>
                  </a:lnTo>
                  <a:lnTo>
                    <a:pt x="13" y="2"/>
                  </a:lnTo>
                  <a:lnTo>
                    <a:pt x="13" y="2"/>
                  </a:lnTo>
                  <a:lnTo>
                    <a:pt x="13" y="2"/>
                  </a:lnTo>
                  <a:lnTo>
                    <a:pt x="15" y="2"/>
                  </a:lnTo>
                  <a:lnTo>
                    <a:pt x="15" y="2"/>
                  </a:lnTo>
                  <a:lnTo>
                    <a:pt x="15" y="2"/>
                  </a:lnTo>
                  <a:lnTo>
                    <a:pt x="15" y="2"/>
                  </a:lnTo>
                  <a:lnTo>
                    <a:pt x="17" y="2"/>
                  </a:lnTo>
                  <a:lnTo>
                    <a:pt x="17" y="2"/>
                  </a:lnTo>
                  <a:lnTo>
                    <a:pt x="17" y="2"/>
                  </a:lnTo>
                  <a:lnTo>
                    <a:pt x="17" y="2"/>
                  </a:lnTo>
                  <a:lnTo>
                    <a:pt x="17" y="2"/>
                  </a:lnTo>
                  <a:lnTo>
                    <a:pt x="17" y="2"/>
                  </a:lnTo>
                  <a:lnTo>
                    <a:pt x="17" y="2"/>
                  </a:lnTo>
                  <a:lnTo>
                    <a:pt x="17" y="2"/>
                  </a:lnTo>
                  <a:lnTo>
                    <a:pt x="17" y="2"/>
                  </a:lnTo>
                  <a:lnTo>
                    <a:pt x="17" y="2"/>
                  </a:lnTo>
                  <a:lnTo>
                    <a:pt x="19" y="0"/>
                  </a:lnTo>
                  <a:lnTo>
                    <a:pt x="19" y="0"/>
                  </a:lnTo>
                  <a:lnTo>
                    <a:pt x="19" y="2"/>
                  </a:lnTo>
                  <a:lnTo>
                    <a:pt x="21" y="2"/>
                  </a:lnTo>
                  <a:lnTo>
                    <a:pt x="23" y="2"/>
                  </a:lnTo>
                  <a:lnTo>
                    <a:pt x="23" y="0"/>
                  </a:lnTo>
                  <a:lnTo>
                    <a:pt x="23" y="0"/>
                  </a:lnTo>
                  <a:lnTo>
                    <a:pt x="23" y="0"/>
                  </a:lnTo>
                  <a:lnTo>
                    <a:pt x="21" y="0"/>
                  </a:lnTo>
                  <a:lnTo>
                    <a:pt x="21" y="0"/>
                  </a:lnTo>
                  <a:lnTo>
                    <a:pt x="21" y="0"/>
                  </a:lnTo>
                  <a:lnTo>
                    <a:pt x="23" y="0"/>
                  </a:lnTo>
                  <a:lnTo>
                    <a:pt x="23" y="0"/>
                  </a:lnTo>
                  <a:lnTo>
                    <a:pt x="25" y="0"/>
                  </a:lnTo>
                  <a:lnTo>
                    <a:pt x="25" y="0"/>
                  </a:lnTo>
                  <a:lnTo>
                    <a:pt x="25" y="0"/>
                  </a:lnTo>
                  <a:close/>
                  <a:moveTo>
                    <a:pt x="25" y="6"/>
                  </a:moveTo>
                  <a:lnTo>
                    <a:pt x="25" y="6"/>
                  </a:lnTo>
                  <a:lnTo>
                    <a:pt x="25" y="4"/>
                  </a:lnTo>
                  <a:lnTo>
                    <a:pt x="25" y="4"/>
                  </a:lnTo>
                  <a:lnTo>
                    <a:pt x="25" y="4"/>
                  </a:lnTo>
                  <a:lnTo>
                    <a:pt x="23" y="4"/>
                  </a:lnTo>
                  <a:lnTo>
                    <a:pt x="23" y="4"/>
                  </a:lnTo>
                  <a:lnTo>
                    <a:pt x="25" y="4"/>
                  </a:lnTo>
                  <a:lnTo>
                    <a:pt x="25" y="6"/>
                  </a:lnTo>
                  <a:close/>
                  <a:moveTo>
                    <a:pt x="27" y="6"/>
                  </a:moveTo>
                  <a:lnTo>
                    <a:pt x="29" y="6"/>
                  </a:lnTo>
                  <a:lnTo>
                    <a:pt x="29" y="6"/>
                  </a:lnTo>
                  <a:lnTo>
                    <a:pt x="27" y="6"/>
                  </a:lnTo>
                  <a:lnTo>
                    <a:pt x="27" y="6"/>
                  </a:lnTo>
                  <a:lnTo>
                    <a:pt x="27" y="6"/>
                  </a:lnTo>
                  <a:lnTo>
                    <a:pt x="27" y="6"/>
                  </a:lnTo>
                  <a:lnTo>
                    <a:pt x="27" y="6"/>
                  </a:lnTo>
                  <a:lnTo>
                    <a:pt x="27"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16"/>
            <p:cNvSpPr>
              <a:spLocks noEditPoints="1"/>
            </p:cNvSpPr>
            <p:nvPr/>
          </p:nvSpPr>
          <p:spPr bwMode="auto">
            <a:xfrm>
              <a:off x="708025" y="5113338"/>
              <a:ext cx="73025" cy="90488"/>
            </a:xfrm>
            <a:custGeom>
              <a:avLst/>
              <a:gdLst>
                <a:gd name="T0" fmla="*/ 46 w 46"/>
                <a:gd name="T1" fmla="*/ 57 h 57"/>
                <a:gd name="T2" fmla="*/ 46 w 46"/>
                <a:gd name="T3" fmla="*/ 57 h 57"/>
                <a:gd name="T4" fmla="*/ 46 w 46"/>
                <a:gd name="T5" fmla="*/ 57 h 57"/>
                <a:gd name="T6" fmla="*/ 46 w 46"/>
                <a:gd name="T7" fmla="*/ 57 h 57"/>
                <a:gd name="T8" fmla="*/ 46 w 46"/>
                <a:gd name="T9" fmla="*/ 57 h 57"/>
                <a:gd name="T10" fmla="*/ 8 w 46"/>
                <a:gd name="T11" fmla="*/ 51 h 57"/>
                <a:gd name="T12" fmla="*/ 8 w 46"/>
                <a:gd name="T13" fmla="*/ 51 h 57"/>
                <a:gd name="T14" fmla="*/ 8 w 46"/>
                <a:gd name="T15" fmla="*/ 51 h 57"/>
                <a:gd name="T16" fmla="*/ 8 w 46"/>
                <a:gd name="T17" fmla="*/ 51 h 57"/>
                <a:gd name="T18" fmla="*/ 8 w 46"/>
                <a:gd name="T19" fmla="*/ 53 h 57"/>
                <a:gd name="T20" fmla="*/ 8 w 46"/>
                <a:gd name="T21" fmla="*/ 53 h 57"/>
                <a:gd name="T22" fmla="*/ 8 w 46"/>
                <a:gd name="T23" fmla="*/ 53 h 57"/>
                <a:gd name="T24" fmla="*/ 8 w 46"/>
                <a:gd name="T25" fmla="*/ 53 h 57"/>
                <a:gd name="T26" fmla="*/ 6 w 46"/>
                <a:gd name="T27" fmla="*/ 53 h 57"/>
                <a:gd name="T28" fmla="*/ 6 w 46"/>
                <a:gd name="T29" fmla="*/ 53 h 57"/>
                <a:gd name="T30" fmla="*/ 6 w 46"/>
                <a:gd name="T31" fmla="*/ 53 h 57"/>
                <a:gd name="T32" fmla="*/ 6 w 46"/>
                <a:gd name="T33" fmla="*/ 53 h 57"/>
                <a:gd name="T34" fmla="*/ 4 w 46"/>
                <a:gd name="T35" fmla="*/ 53 h 57"/>
                <a:gd name="T36" fmla="*/ 4 w 46"/>
                <a:gd name="T37" fmla="*/ 53 h 57"/>
                <a:gd name="T38" fmla="*/ 4 w 46"/>
                <a:gd name="T39" fmla="*/ 53 h 57"/>
                <a:gd name="T40" fmla="*/ 4 w 46"/>
                <a:gd name="T41" fmla="*/ 53 h 57"/>
                <a:gd name="T42" fmla="*/ 6 w 46"/>
                <a:gd name="T43" fmla="*/ 53 h 57"/>
                <a:gd name="T44" fmla="*/ 6 w 46"/>
                <a:gd name="T45" fmla="*/ 53 h 57"/>
                <a:gd name="T46" fmla="*/ 6 w 46"/>
                <a:gd name="T47" fmla="*/ 53 h 57"/>
                <a:gd name="T48" fmla="*/ 6 w 46"/>
                <a:gd name="T49" fmla="*/ 51 h 57"/>
                <a:gd name="T50" fmla="*/ 6 w 46"/>
                <a:gd name="T51" fmla="*/ 51 h 57"/>
                <a:gd name="T52" fmla="*/ 8 w 46"/>
                <a:gd name="T53" fmla="*/ 51 h 57"/>
                <a:gd name="T54" fmla="*/ 27 w 46"/>
                <a:gd name="T55" fmla="*/ 51 h 57"/>
                <a:gd name="T56" fmla="*/ 27 w 46"/>
                <a:gd name="T57" fmla="*/ 51 h 57"/>
                <a:gd name="T58" fmla="*/ 25 w 46"/>
                <a:gd name="T59" fmla="*/ 51 h 57"/>
                <a:gd name="T60" fmla="*/ 25 w 46"/>
                <a:gd name="T61" fmla="*/ 51 h 57"/>
                <a:gd name="T62" fmla="*/ 25 w 46"/>
                <a:gd name="T63" fmla="*/ 51 h 57"/>
                <a:gd name="T64" fmla="*/ 25 w 46"/>
                <a:gd name="T65" fmla="*/ 51 h 57"/>
                <a:gd name="T66" fmla="*/ 25 w 46"/>
                <a:gd name="T67" fmla="*/ 51 h 57"/>
                <a:gd name="T68" fmla="*/ 25 w 46"/>
                <a:gd name="T69" fmla="*/ 53 h 57"/>
                <a:gd name="T70" fmla="*/ 25 w 46"/>
                <a:gd name="T71" fmla="*/ 53 h 57"/>
                <a:gd name="T72" fmla="*/ 25 w 46"/>
                <a:gd name="T73" fmla="*/ 53 h 57"/>
                <a:gd name="T74" fmla="*/ 25 w 46"/>
                <a:gd name="T75" fmla="*/ 53 h 57"/>
                <a:gd name="T76" fmla="*/ 25 w 46"/>
                <a:gd name="T77" fmla="*/ 51 h 57"/>
                <a:gd name="T78" fmla="*/ 25 w 46"/>
                <a:gd name="T79" fmla="*/ 51 h 57"/>
                <a:gd name="T80" fmla="*/ 25 w 46"/>
                <a:gd name="T81" fmla="*/ 51 h 57"/>
                <a:gd name="T82" fmla="*/ 25 w 46"/>
                <a:gd name="T83" fmla="*/ 51 h 57"/>
                <a:gd name="T84" fmla="*/ 25 w 46"/>
                <a:gd name="T85" fmla="*/ 51 h 57"/>
                <a:gd name="T86" fmla="*/ 25 w 46"/>
                <a:gd name="T87" fmla="*/ 51 h 57"/>
                <a:gd name="T88" fmla="*/ 25 w 46"/>
                <a:gd name="T89" fmla="*/ 51 h 57"/>
                <a:gd name="T90" fmla="*/ 27 w 46"/>
                <a:gd name="T91" fmla="*/ 51 h 57"/>
                <a:gd name="T92" fmla="*/ 27 w 46"/>
                <a:gd name="T93" fmla="*/ 51 h 57"/>
                <a:gd name="T94" fmla="*/ 23 w 46"/>
                <a:gd name="T95" fmla="*/ 51 h 57"/>
                <a:gd name="T96" fmla="*/ 23 w 46"/>
                <a:gd name="T97" fmla="*/ 51 h 57"/>
                <a:gd name="T98" fmla="*/ 23 w 46"/>
                <a:gd name="T99" fmla="*/ 51 h 57"/>
                <a:gd name="T100" fmla="*/ 23 w 46"/>
                <a:gd name="T101" fmla="*/ 51 h 57"/>
                <a:gd name="T102" fmla="*/ 23 w 46"/>
                <a:gd name="T103" fmla="*/ 51 h 57"/>
                <a:gd name="T104" fmla="*/ 23 w 46"/>
                <a:gd name="T105" fmla="*/ 51 h 57"/>
                <a:gd name="T106" fmla="*/ 23 w 46"/>
                <a:gd name="T107" fmla="*/ 51 h 57"/>
                <a:gd name="T108" fmla="*/ 23 w 46"/>
                <a:gd name="T109" fmla="*/ 51 h 57"/>
                <a:gd name="T110" fmla="*/ 23 w 46"/>
                <a:gd name="T111" fmla="*/ 51 h 57"/>
                <a:gd name="T112" fmla="*/ 0 w 46"/>
                <a:gd name="T113" fmla="*/ 0 h 57"/>
                <a:gd name="T114" fmla="*/ 0 w 46"/>
                <a:gd name="T115" fmla="*/ 0 h 57"/>
                <a:gd name="T116" fmla="*/ 0 w 46"/>
                <a:gd name="T117" fmla="*/ 0 h 57"/>
                <a:gd name="T118" fmla="*/ 0 w 46"/>
                <a:gd name="T119" fmla="*/ 0 h 57"/>
                <a:gd name="T120" fmla="*/ 0 w 46"/>
                <a:gd name="T121" fmla="*/ 0 h 57"/>
                <a:gd name="T122" fmla="*/ 0 w 46"/>
                <a:gd name="T123"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6" h="57">
                  <a:moveTo>
                    <a:pt x="46" y="57"/>
                  </a:moveTo>
                  <a:lnTo>
                    <a:pt x="46" y="57"/>
                  </a:lnTo>
                  <a:lnTo>
                    <a:pt x="46" y="57"/>
                  </a:lnTo>
                  <a:lnTo>
                    <a:pt x="46" y="57"/>
                  </a:lnTo>
                  <a:lnTo>
                    <a:pt x="46" y="57"/>
                  </a:lnTo>
                  <a:close/>
                  <a:moveTo>
                    <a:pt x="8" y="51"/>
                  </a:moveTo>
                  <a:lnTo>
                    <a:pt x="8" y="51"/>
                  </a:lnTo>
                  <a:lnTo>
                    <a:pt x="8" y="51"/>
                  </a:lnTo>
                  <a:lnTo>
                    <a:pt x="8" y="51"/>
                  </a:lnTo>
                  <a:lnTo>
                    <a:pt x="8" y="53"/>
                  </a:lnTo>
                  <a:lnTo>
                    <a:pt x="8" y="53"/>
                  </a:lnTo>
                  <a:lnTo>
                    <a:pt x="8" y="53"/>
                  </a:lnTo>
                  <a:lnTo>
                    <a:pt x="8" y="53"/>
                  </a:lnTo>
                  <a:lnTo>
                    <a:pt x="6" y="53"/>
                  </a:lnTo>
                  <a:lnTo>
                    <a:pt x="6" y="53"/>
                  </a:lnTo>
                  <a:lnTo>
                    <a:pt x="6" y="53"/>
                  </a:lnTo>
                  <a:lnTo>
                    <a:pt x="6" y="53"/>
                  </a:lnTo>
                  <a:lnTo>
                    <a:pt x="4" y="53"/>
                  </a:lnTo>
                  <a:lnTo>
                    <a:pt x="4" y="53"/>
                  </a:lnTo>
                  <a:lnTo>
                    <a:pt x="4" y="53"/>
                  </a:lnTo>
                  <a:lnTo>
                    <a:pt x="4" y="53"/>
                  </a:lnTo>
                  <a:lnTo>
                    <a:pt x="6" y="53"/>
                  </a:lnTo>
                  <a:lnTo>
                    <a:pt x="6" y="53"/>
                  </a:lnTo>
                  <a:lnTo>
                    <a:pt x="6" y="53"/>
                  </a:lnTo>
                  <a:lnTo>
                    <a:pt x="6" y="51"/>
                  </a:lnTo>
                  <a:lnTo>
                    <a:pt x="6" y="51"/>
                  </a:lnTo>
                  <a:lnTo>
                    <a:pt x="8" y="51"/>
                  </a:lnTo>
                  <a:close/>
                  <a:moveTo>
                    <a:pt x="27" y="51"/>
                  </a:moveTo>
                  <a:lnTo>
                    <a:pt x="27" y="51"/>
                  </a:lnTo>
                  <a:lnTo>
                    <a:pt x="25" y="51"/>
                  </a:lnTo>
                  <a:lnTo>
                    <a:pt x="25" y="51"/>
                  </a:lnTo>
                  <a:lnTo>
                    <a:pt x="25" y="51"/>
                  </a:lnTo>
                  <a:lnTo>
                    <a:pt x="25" y="51"/>
                  </a:lnTo>
                  <a:lnTo>
                    <a:pt x="25" y="51"/>
                  </a:lnTo>
                  <a:lnTo>
                    <a:pt x="25" y="53"/>
                  </a:lnTo>
                  <a:lnTo>
                    <a:pt x="25" y="53"/>
                  </a:lnTo>
                  <a:lnTo>
                    <a:pt x="25" y="53"/>
                  </a:lnTo>
                  <a:lnTo>
                    <a:pt x="25" y="53"/>
                  </a:lnTo>
                  <a:lnTo>
                    <a:pt x="25" y="51"/>
                  </a:lnTo>
                  <a:lnTo>
                    <a:pt x="25" y="51"/>
                  </a:lnTo>
                  <a:lnTo>
                    <a:pt x="25" y="51"/>
                  </a:lnTo>
                  <a:lnTo>
                    <a:pt x="25" y="51"/>
                  </a:lnTo>
                  <a:lnTo>
                    <a:pt x="25" y="51"/>
                  </a:lnTo>
                  <a:lnTo>
                    <a:pt x="25" y="51"/>
                  </a:lnTo>
                  <a:lnTo>
                    <a:pt x="25" y="51"/>
                  </a:lnTo>
                  <a:lnTo>
                    <a:pt x="27" y="51"/>
                  </a:lnTo>
                  <a:lnTo>
                    <a:pt x="27" y="51"/>
                  </a:lnTo>
                  <a:close/>
                  <a:moveTo>
                    <a:pt x="23" y="51"/>
                  </a:moveTo>
                  <a:lnTo>
                    <a:pt x="23" y="51"/>
                  </a:lnTo>
                  <a:lnTo>
                    <a:pt x="23" y="51"/>
                  </a:lnTo>
                  <a:lnTo>
                    <a:pt x="23" y="51"/>
                  </a:lnTo>
                  <a:lnTo>
                    <a:pt x="23" y="51"/>
                  </a:lnTo>
                  <a:lnTo>
                    <a:pt x="23" y="51"/>
                  </a:lnTo>
                  <a:lnTo>
                    <a:pt x="23" y="51"/>
                  </a:lnTo>
                  <a:lnTo>
                    <a:pt x="23" y="51"/>
                  </a:lnTo>
                  <a:lnTo>
                    <a:pt x="23" y="51"/>
                  </a:lnTo>
                  <a:close/>
                  <a:moveTo>
                    <a:pt x="0" y="0"/>
                  </a:move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Rectangle 17"/>
            <p:cNvSpPr>
              <a:spLocks noChangeArrowheads="1"/>
            </p:cNvSpPr>
            <p:nvPr/>
          </p:nvSpPr>
          <p:spPr bwMode="auto">
            <a:xfrm>
              <a:off x="8151813" y="5149850"/>
              <a:ext cx="1588" cy="1588"/>
            </a:xfrm>
            <a:prstGeom prst="rect">
              <a:avLst/>
            </a:prstGeom>
            <a:grpFill/>
            <a:ln w="3175">
              <a:solidFill>
                <a:schemeClr val="bg1"/>
              </a:solid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18"/>
            <p:cNvSpPr>
              <a:spLocks noEditPoints="1"/>
            </p:cNvSpPr>
            <p:nvPr/>
          </p:nvSpPr>
          <p:spPr bwMode="auto">
            <a:xfrm>
              <a:off x="6048375" y="5124450"/>
              <a:ext cx="941388" cy="1158875"/>
            </a:xfrm>
            <a:custGeom>
              <a:avLst/>
              <a:gdLst>
                <a:gd name="T0" fmla="*/ 470 w 593"/>
                <a:gd name="T1" fmla="*/ 726 h 730"/>
                <a:gd name="T2" fmla="*/ 453 w 593"/>
                <a:gd name="T3" fmla="*/ 722 h 730"/>
                <a:gd name="T4" fmla="*/ 466 w 593"/>
                <a:gd name="T5" fmla="*/ 718 h 730"/>
                <a:gd name="T6" fmla="*/ 461 w 593"/>
                <a:gd name="T7" fmla="*/ 711 h 730"/>
                <a:gd name="T8" fmla="*/ 461 w 593"/>
                <a:gd name="T9" fmla="*/ 714 h 730"/>
                <a:gd name="T10" fmla="*/ 461 w 593"/>
                <a:gd name="T11" fmla="*/ 711 h 730"/>
                <a:gd name="T12" fmla="*/ 461 w 593"/>
                <a:gd name="T13" fmla="*/ 711 h 730"/>
                <a:gd name="T14" fmla="*/ 459 w 593"/>
                <a:gd name="T15" fmla="*/ 709 h 730"/>
                <a:gd name="T16" fmla="*/ 463 w 593"/>
                <a:gd name="T17" fmla="*/ 709 h 730"/>
                <a:gd name="T18" fmla="*/ 455 w 593"/>
                <a:gd name="T19" fmla="*/ 711 h 730"/>
                <a:gd name="T20" fmla="*/ 459 w 593"/>
                <a:gd name="T21" fmla="*/ 707 h 730"/>
                <a:gd name="T22" fmla="*/ 457 w 593"/>
                <a:gd name="T23" fmla="*/ 712 h 730"/>
                <a:gd name="T24" fmla="*/ 457 w 593"/>
                <a:gd name="T25" fmla="*/ 714 h 730"/>
                <a:gd name="T26" fmla="*/ 459 w 593"/>
                <a:gd name="T27" fmla="*/ 714 h 730"/>
                <a:gd name="T28" fmla="*/ 463 w 593"/>
                <a:gd name="T29" fmla="*/ 712 h 730"/>
                <a:gd name="T30" fmla="*/ 466 w 593"/>
                <a:gd name="T31" fmla="*/ 712 h 730"/>
                <a:gd name="T32" fmla="*/ 466 w 593"/>
                <a:gd name="T33" fmla="*/ 716 h 730"/>
                <a:gd name="T34" fmla="*/ 461 w 593"/>
                <a:gd name="T35" fmla="*/ 718 h 730"/>
                <a:gd name="T36" fmla="*/ 463 w 593"/>
                <a:gd name="T37" fmla="*/ 718 h 730"/>
                <a:gd name="T38" fmla="*/ 466 w 593"/>
                <a:gd name="T39" fmla="*/ 718 h 730"/>
                <a:gd name="T40" fmla="*/ 468 w 593"/>
                <a:gd name="T41" fmla="*/ 718 h 730"/>
                <a:gd name="T42" fmla="*/ 472 w 593"/>
                <a:gd name="T43" fmla="*/ 716 h 730"/>
                <a:gd name="T44" fmla="*/ 478 w 593"/>
                <a:gd name="T45" fmla="*/ 714 h 730"/>
                <a:gd name="T46" fmla="*/ 482 w 593"/>
                <a:gd name="T47" fmla="*/ 718 h 730"/>
                <a:gd name="T48" fmla="*/ 478 w 593"/>
                <a:gd name="T49" fmla="*/ 722 h 730"/>
                <a:gd name="T50" fmla="*/ 478 w 593"/>
                <a:gd name="T51" fmla="*/ 724 h 730"/>
                <a:gd name="T52" fmla="*/ 474 w 593"/>
                <a:gd name="T53" fmla="*/ 722 h 730"/>
                <a:gd name="T54" fmla="*/ 470 w 593"/>
                <a:gd name="T55" fmla="*/ 722 h 730"/>
                <a:gd name="T56" fmla="*/ 468 w 593"/>
                <a:gd name="T57" fmla="*/ 722 h 730"/>
                <a:gd name="T58" fmla="*/ 468 w 593"/>
                <a:gd name="T59" fmla="*/ 726 h 730"/>
                <a:gd name="T60" fmla="*/ 474 w 593"/>
                <a:gd name="T61" fmla="*/ 728 h 730"/>
                <a:gd name="T62" fmla="*/ 476 w 593"/>
                <a:gd name="T63" fmla="*/ 726 h 730"/>
                <a:gd name="T64" fmla="*/ 476 w 593"/>
                <a:gd name="T65" fmla="*/ 728 h 730"/>
                <a:gd name="T66" fmla="*/ 470 w 593"/>
                <a:gd name="T67" fmla="*/ 730 h 730"/>
                <a:gd name="T68" fmla="*/ 468 w 593"/>
                <a:gd name="T69" fmla="*/ 726 h 730"/>
                <a:gd name="T70" fmla="*/ 466 w 593"/>
                <a:gd name="T71" fmla="*/ 728 h 730"/>
                <a:gd name="T72" fmla="*/ 461 w 593"/>
                <a:gd name="T73" fmla="*/ 726 h 730"/>
                <a:gd name="T74" fmla="*/ 461 w 593"/>
                <a:gd name="T75" fmla="*/ 726 h 730"/>
                <a:gd name="T76" fmla="*/ 457 w 593"/>
                <a:gd name="T77" fmla="*/ 726 h 730"/>
                <a:gd name="T78" fmla="*/ 455 w 593"/>
                <a:gd name="T79" fmla="*/ 730 h 730"/>
                <a:gd name="T80" fmla="*/ 453 w 593"/>
                <a:gd name="T81" fmla="*/ 724 h 730"/>
                <a:gd name="T82" fmla="*/ 455 w 593"/>
                <a:gd name="T83" fmla="*/ 720 h 730"/>
                <a:gd name="T84" fmla="*/ 453 w 593"/>
                <a:gd name="T85" fmla="*/ 718 h 730"/>
                <a:gd name="T86" fmla="*/ 453 w 593"/>
                <a:gd name="T87" fmla="*/ 712 h 730"/>
                <a:gd name="T88" fmla="*/ 453 w 593"/>
                <a:gd name="T89" fmla="*/ 709 h 730"/>
                <a:gd name="T90" fmla="*/ 457 w 593"/>
                <a:gd name="T91" fmla="*/ 705 h 730"/>
                <a:gd name="T92" fmla="*/ 451 w 593"/>
                <a:gd name="T93" fmla="*/ 705 h 730"/>
                <a:gd name="T94" fmla="*/ 451 w 593"/>
                <a:gd name="T95" fmla="*/ 705 h 730"/>
                <a:gd name="T96" fmla="*/ 180 w 593"/>
                <a:gd name="T97" fmla="*/ 651 h 730"/>
                <a:gd name="T98" fmla="*/ 159 w 593"/>
                <a:gd name="T99" fmla="*/ 645 h 730"/>
                <a:gd name="T100" fmla="*/ 159 w 593"/>
                <a:gd name="T101" fmla="*/ 645 h 730"/>
                <a:gd name="T102" fmla="*/ 591 w 593"/>
                <a:gd name="T103" fmla="*/ 486 h 730"/>
                <a:gd name="T104" fmla="*/ 593 w 593"/>
                <a:gd name="T105" fmla="*/ 467 h 730"/>
                <a:gd name="T106" fmla="*/ 2 w 593"/>
                <a:gd name="T107" fmla="*/ 181 h 730"/>
                <a:gd name="T108" fmla="*/ 111 w 593"/>
                <a:gd name="T109" fmla="*/ 2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93" h="730">
                  <a:moveTo>
                    <a:pt x="472" y="726"/>
                  </a:moveTo>
                  <a:lnTo>
                    <a:pt x="472" y="728"/>
                  </a:lnTo>
                  <a:lnTo>
                    <a:pt x="472" y="726"/>
                  </a:lnTo>
                  <a:lnTo>
                    <a:pt x="470" y="726"/>
                  </a:lnTo>
                  <a:lnTo>
                    <a:pt x="470" y="724"/>
                  </a:lnTo>
                  <a:lnTo>
                    <a:pt x="472" y="726"/>
                  </a:lnTo>
                  <a:close/>
                  <a:moveTo>
                    <a:pt x="453" y="720"/>
                  </a:moveTo>
                  <a:lnTo>
                    <a:pt x="453" y="722"/>
                  </a:lnTo>
                  <a:lnTo>
                    <a:pt x="451" y="722"/>
                  </a:lnTo>
                  <a:lnTo>
                    <a:pt x="451" y="720"/>
                  </a:lnTo>
                  <a:lnTo>
                    <a:pt x="453" y="720"/>
                  </a:lnTo>
                  <a:close/>
                  <a:moveTo>
                    <a:pt x="466" y="718"/>
                  </a:moveTo>
                  <a:lnTo>
                    <a:pt x="465" y="718"/>
                  </a:lnTo>
                  <a:lnTo>
                    <a:pt x="466" y="716"/>
                  </a:lnTo>
                  <a:lnTo>
                    <a:pt x="466" y="718"/>
                  </a:lnTo>
                  <a:close/>
                  <a:moveTo>
                    <a:pt x="461" y="711"/>
                  </a:moveTo>
                  <a:lnTo>
                    <a:pt x="463" y="711"/>
                  </a:lnTo>
                  <a:lnTo>
                    <a:pt x="463" y="712"/>
                  </a:lnTo>
                  <a:lnTo>
                    <a:pt x="461" y="712"/>
                  </a:lnTo>
                  <a:lnTo>
                    <a:pt x="461" y="714"/>
                  </a:lnTo>
                  <a:lnTo>
                    <a:pt x="459" y="714"/>
                  </a:lnTo>
                  <a:lnTo>
                    <a:pt x="459" y="712"/>
                  </a:lnTo>
                  <a:lnTo>
                    <a:pt x="461" y="712"/>
                  </a:lnTo>
                  <a:lnTo>
                    <a:pt x="461" y="711"/>
                  </a:lnTo>
                  <a:lnTo>
                    <a:pt x="463" y="711"/>
                  </a:lnTo>
                  <a:lnTo>
                    <a:pt x="461" y="711"/>
                  </a:lnTo>
                  <a:close/>
                  <a:moveTo>
                    <a:pt x="461" y="709"/>
                  </a:moveTo>
                  <a:lnTo>
                    <a:pt x="461" y="711"/>
                  </a:lnTo>
                  <a:lnTo>
                    <a:pt x="459" y="711"/>
                  </a:lnTo>
                  <a:lnTo>
                    <a:pt x="459" y="712"/>
                  </a:lnTo>
                  <a:lnTo>
                    <a:pt x="459" y="711"/>
                  </a:lnTo>
                  <a:lnTo>
                    <a:pt x="459" y="709"/>
                  </a:lnTo>
                  <a:lnTo>
                    <a:pt x="461" y="709"/>
                  </a:lnTo>
                  <a:close/>
                  <a:moveTo>
                    <a:pt x="465" y="711"/>
                  </a:moveTo>
                  <a:lnTo>
                    <a:pt x="463" y="711"/>
                  </a:lnTo>
                  <a:lnTo>
                    <a:pt x="463" y="709"/>
                  </a:lnTo>
                  <a:lnTo>
                    <a:pt x="465" y="709"/>
                  </a:lnTo>
                  <a:lnTo>
                    <a:pt x="465" y="711"/>
                  </a:lnTo>
                  <a:close/>
                  <a:moveTo>
                    <a:pt x="457" y="709"/>
                  </a:moveTo>
                  <a:lnTo>
                    <a:pt x="455" y="711"/>
                  </a:lnTo>
                  <a:lnTo>
                    <a:pt x="457" y="711"/>
                  </a:lnTo>
                  <a:lnTo>
                    <a:pt x="455" y="709"/>
                  </a:lnTo>
                  <a:lnTo>
                    <a:pt x="457" y="709"/>
                  </a:lnTo>
                  <a:lnTo>
                    <a:pt x="459" y="707"/>
                  </a:lnTo>
                  <a:lnTo>
                    <a:pt x="459" y="709"/>
                  </a:lnTo>
                  <a:lnTo>
                    <a:pt x="459" y="711"/>
                  </a:lnTo>
                  <a:lnTo>
                    <a:pt x="457" y="711"/>
                  </a:lnTo>
                  <a:lnTo>
                    <a:pt x="457" y="712"/>
                  </a:lnTo>
                  <a:lnTo>
                    <a:pt x="457" y="711"/>
                  </a:lnTo>
                  <a:lnTo>
                    <a:pt x="459" y="711"/>
                  </a:lnTo>
                  <a:lnTo>
                    <a:pt x="457" y="712"/>
                  </a:lnTo>
                  <a:lnTo>
                    <a:pt x="457" y="714"/>
                  </a:lnTo>
                  <a:lnTo>
                    <a:pt x="457" y="716"/>
                  </a:lnTo>
                  <a:lnTo>
                    <a:pt x="457" y="714"/>
                  </a:lnTo>
                  <a:lnTo>
                    <a:pt x="459" y="712"/>
                  </a:lnTo>
                  <a:lnTo>
                    <a:pt x="459" y="714"/>
                  </a:lnTo>
                  <a:lnTo>
                    <a:pt x="459" y="716"/>
                  </a:lnTo>
                  <a:lnTo>
                    <a:pt x="461" y="716"/>
                  </a:lnTo>
                  <a:lnTo>
                    <a:pt x="463" y="714"/>
                  </a:lnTo>
                  <a:lnTo>
                    <a:pt x="463" y="712"/>
                  </a:lnTo>
                  <a:lnTo>
                    <a:pt x="463" y="714"/>
                  </a:lnTo>
                  <a:lnTo>
                    <a:pt x="465" y="714"/>
                  </a:lnTo>
                  <a:lnTo>
                    <a:pt x="465" y="712"/>
                  </a:lnTo>
                  <a:lnTo>
                    <a:pt x="466" y="712"/>
                  </a:lnTo>
                  <a:lnTo>
                    <a:pt x="466" y="714"/>
                  </a:lnTo>
                  <a:lnTo>
                    <a:pt x="465" y="714"/>
                  </a:lnTo>
                  <a:lnTo>
                    <a:pt x="466" y="714"/>
                  </a:lnTo>
                  <a:lnTo>
                    <a:pt x="466" y="716"/>
                  </a:lnTo>
                  <a:lnTo>
                    <a:pt x="465" y="716"/>
                  </a:lnTo>
                  <a:lnTo>
                    <a:pt x="463" y="716"/>
                  </a:lnTo>
                  <a:lnTo>
                    <a:pt x="461" y="716"/>
                  </a:lnTo>
                  <a:lnTo>
                    <a:pt x="461" y="718"/>
                  </a:lnTo>
                  <a:lnTo>
                    <a:pt x="463" y="716"/>
                  </a:lnTo>
                  <a:lnTo>
                    <a:pt x="465" y="716"/>
                  </a:lnTo>
                  <a:lnTo>
                    <a:pt x="463" y="716"/>
                  </a:lnTo>
                  <a:lnTo>
                    <a:pt x="463" y="718"/>
                  </a:lnTo>
                  <a:lnTo>
                    <a:pt x="465" y="718"/>
                  </a:lnTo>
                  <a:lnTo>
                    <a:pt x="463" y="720"/>
                  </a:lnTo>
                  <a:lnTo>
                    <a:pt x="465" y="720"/>
                  </a:lnTo>
                  <a:lnTo>
                    <a:pt x="466" y="718"/>
                  </a:lnTo>
                  <a:lnTo>
                    <a:pt x="468" y="718"/>
                  </a:lnTo>
                  <a:lnTo>
                    <a:pt x="466" y="720"/>
                  </a:lnTo>
                  <a:lnTo>
                    <a:pt x="468" y="720"/>
                  </a:lnTo>
                  <a:lnTo>
                    <a:pt x="468" y="718"/>
                  </a:lnTo>
                  <a:lnTo>
                    <a:pt x="468" y="720"/>
                  </a:lnTo>
                  <a:lnTo>
                    <a:pt x="470" y="718"/>
                  </a:lnTo>
                  <a:lnTo>
                    <a:pt x="470" y="716"/>
                  </a:lnTo>
                  <a:lnTo>
                    <a:pt x="472" y="716"/>
                  </a:lnTo>
                  <a:lnTo>
                    <a:pt x="474" y="716"/>
                  </a:lnTo>
                  <a:lnTo>
                    <a:pt x="476" y="716"/>
                  </a:lnTo>
                  <a:lnTo>
                    <a:pt x="476" y="714"/>
                  </a:lnTo>
                  <a:lnTo>
                    <a:pt x="478" y="714"/>
                  </a:lnTo>
                  <a:lnTo>
                    <a:pt x="480" y="714"/>
                  </a:lnTo>
                  <a:lnTo>
                    <a:pt x="480" y="716"/>
                  </a:lnTo>
                  <a:lnTo>
                    <a:pt x="482" y="716"/>
                  </a:lnTo>
                  <a:lnTo>
                    <a:pt x="482" y="718"/>
                  </a:lnTo>
                  <a:lnTo>
                    <a:pt x="482" y="720"/>
                  </a:lnTo>
                  <a:lnTo>
                    <a:pt x="480" y="720"/>
                  </a:lnTo>
                  <a:lnTo>
                    <a:pt x="480" y="722"/>
                  </a:lnTo>
                  <a:lnTo>
                    <a:pt x="478" y="722"/>
                  </a:lnTo>
                  <a:lnTo>
                    <a:pt x="478" y="720"/>
                  </a:lnTo>
                  <a:lnTo>
                    <a:pt x="478" y="722"/>
                  </a:lnTo>
                  <a:lnTo>
                    <a:pt x="480" y="724"/>
                  </a:lnTo>
                  <a:lnTo>
                    <a:pt x="478" y="724"/>
                  </a:lnTo>
                  <a:lnTo>
                    <a:pt x="476" y="724"/>
                  </a:lnTo>
                  <a:lnTo>
                    <a:pt x="476" y="722"/>
                  </a:lnTo>
                  <a:lnTo>
                    <a:pt x="474" y="720"/>
                  </a:lnTo>
                  <a:lnTo>
                    <a:pt x="474" y="722"/>
                  </a:lnTo>
                  <a:lnTo>
                    <a:pt x="472" y="722"/>
                  </a:lnTo>
                  <a:lnTo>
                    <a:pt x="470" y="722"/>
                  </a:lnTo>
                  <a:lnTo>
                    <a:pt x="468" y="722"/>
                  </a:lnTo>
                  <a:lnTo>
                    <a:pt x="470" y="722"/>
                  </a:lnTo>
                  <a:lnTo>
                    <a:pt x="472" y="724"/>
                  </a:lnTo>
                  <a:lnTo>
                    <a:pt x="470" y="724"/>
                  </a:lnTo>
                  <a:lnTo>
                    <a:pt x="470" y="722"/>
                  </a:lnTo>
                  <a:lnTo>
                    <a:pt x="468" y="722"/>
                  </a:lnTo>
                  <a:lnTo>
                    <a:pt x="468" y="724"/>
                  </a:lnTo>
                  <a:lnTo>
                    <a:pt x="466" y="722"/>
                  </a:lnTo>
                  <a:lnTo>
                    <a:pt x="468" y="724"/>
                  </a:lnTo>
                  <a:lnTo>
                    <a:pt x="468" y="726"/>
                  </a:lnTo>
                  <a:lnTo>
                    <a:pt x="470" y="726"/>
                  </a:lnTo>
                  <a:lnTo>
                    <a:pt x="472" y="726"/>
                  </a:lnTo>
                  <a:lnTo>
                    <a:pt x="472" y="728"/>
                  </a:lnTo>
                  <a:lnTo>
                    <a:pt x="474" y="728"/>
                  </a:lnTo>
                  <a:lnTo>
                    <a:pt x="474" y="726"/>
                  </a:lnTo>
                  <a:lnTo>
                    <a:pt x="472" y="726"/>
                  </a:lnTo>
                  <a:lnTo>
                    <a:pt x="474" y="726"/>
                  </a:lnTo>
                  <a:lnTo>
                    <a:pt x="476" y="726"/>
                  </a:lnTo>
                  <a:lnTo>
                    <a:pt x="478" y="726"/>
                  </a:lnTo>
                  <a:lnTo>
                    <a:pt x="476" y="728"/>
                  </a:lnTo>
                  <a:lnTo>
                    <a:pt x="474" y="728"/>
                  </a:lnTo>
                  <a:lnTo>
                    <a:pt x="476" y="728"/>
                  </a:lnTo>
                  <a:lnTo>
                    <a:pt x="476" y="730"/>
                  </a:lnTo>
                  <a:lnTo>
                    <a:pt x="474" y="730"/>
                  </a:lnTo>
                  <a:lnTo>
                    <a:pt x="472" y="730"/>
                  </a:lnTo>
                  <a:lnTo>
                    <a:pt x="470" y="730"/>
                  </a:lnTo>
                  <a:lnTo>
                    <a:pt x="468" y="728"/>
                  </a:lnTo>
                  <a:lnTo>
                    <a:pt x="468" y="726"/>
                  </a:lnTo>
                  <a:lnTo>
                    <a:pt x="466" y="726"/>
                  </a:lnTo>
                  <a:lnTo>
                    <a:pt x="468" y="726"/>
                  </a:lnTo>
                  <a:lnTo>
                    <a:pt x="466" y="726"/>
                  </a:lnTo>
                  <a:lnTo>
                    <a:pt x="468" y="728"/>
                  </a:lnTo>
                  <a:lnTo>
                    <a:pt x="466" y="730"/>
                  </a:lnTo>
                  <a:lnTo>
                    <a:pt x="466" y="728"/>
                  </a:lnTo>
                  <a:lnTo>
                    <a:pt x="465" y="728"/>
                  </a:lnTo>
                  <a:lnTo>
                    <a:pt x="463" y="728"/>
                  </a:lnTo>
                  <a:lnTo>
                    <a:pt x="463" y="726"/>
                  </a:lnTo>
                  <a:lnTo>
                    <a:pt x="461" y="726"/>
                  </a:lnTo>
                  <a:lnTo>
                    <a:pt x="461" y="724"/>
                  </a:lnTo>
                  <a:lnTo>
                    <a:pt x="459" y="724"/>
                  </a:lnTo>
                  <a:lnTo>
                    <a:pt x="459" y="726"/>
                  </a:lnTo>
                  <a:lnTo>
                    <a:pt x="461" y="726"/>
                  </a:lnTo>
                  <a:lnTo>
                    <a:pt x="459" y="726"/>
                  </a:lnTo>
                  <a:lnTo>
                    <a:pt x="459" y="728"/>
                  </a:lnTo>
                  <a:lnTo>
                    <a:pt x="459" y="726"/>
                  </a:lnTo>
                  <a:lnTo>
                    <a:pt x="457" y="726"/>
                  </a:lnTo>
                  <a:lnTo>
                    <a:pt x="457" y="728"/>
                  </a:lnTo>
                  <a:lnTo>
                    <a:pt x="459" y="728"/>
                  </a:lnTo>
                  <a:lnTo>
                    <a:pt x="457" y="730"/>
                  </a:lnTo>
                  <a:lnTo>
                    <a:pt x="455" y="730"/>
                  </a:lnTo>
                  <a:lnTo>
                    <a:pt x="453" y="730"/>
                  </a:lnTo>
                  <a:lnTo>
                    <a:pt x="453" y="728"/>
                  </a:lnTo>
                  <a:lnTo>
                    <a:pt x="453" y="726"/>
                  </a:lnTo>
                  <a:lnTo>
                    <a:pt x="453" y="724"/>
                  </a:lnTo>
                  <a:lnTo>
                    <a:pt x="455" y="724"/>
                  </a:lnTo>
                  <a:lnTo>
                    <a:pt x="455" y="722"/>
                  </a:lnTo>
                  <a:lnTo>
                    <a:pt x="453" y="722"/>
                  </a:lnTo>
                  <a:lnTo>
                    <a:pt x="455" y="720"/>
                  </a:lnTo>
                  <a:lnTo>
                    <a:pt x="453" y="720"/>
                  </a:lnTo>
                  <a:lnTo>
                    <a:pt x="453" y="718"/>
                  </a:lnTo>
                  <a:lnTo>
                    <a:pt x="453" y="716"/>
                  </a:lnTo>
                  <a:lnTo>
                    <a:pt x="453" y="718"/>
                  </a:lnTo>
                  <a:lnTo>
                    <a:pt x="455" y="716"/>
                  </a:lnTo>
                  <a:lnTo>
                    <a:pt x="453" y="716"/>
                  </a:lnTo>
                  <a:lnTo>
                    <a:pt x="453" y="714"/>
                  </a:lnTo>
                  <a:lnTo>
                    <a:pt x="453" y="712"/>
                  </a:lnTo>
                  <a:lnTo>
                    <a:pt x="455" y="712"/>
                  </a:lnTo>
                  <a:lnTo>
                    <a:pt x="455" y="711"/>
                  </a:lnTo>
                  <a:lnTo>
                    <a:pt x="453" y="711"/>
                  </a:lnTo>
                  <a:lnTo>
                    <a:pt x="453" y="709"/>
                  </a:lnTo>
                  <a:lnTo>
                    <a:pt x="455" y="709"/>
                  </a:lnTo>
                  <a:lnTo>
                    <a:pt x="455" y="707"/>
                  </a:lnTo>
                  <a:lnTo>
                    <a:pt x="455" y="705"/>
                  </a:lnTo>
                  <a:lnTo>
                    <a:pt x="457" y="705"/>
                  </a:lnTo>
                  <a:lnTo>
                    <a:pt x="457" y="707"/>
                  </a:lnTo>
                  <a:lnTo>
                    <a:pt x="459" y="707"/>
                  </a:lnTo>
                  <a:lnTo>
                    <a:pt x="457" y="709"/>
                  </a:lnTo>
                  <a:close/>
                  <a:moveTo>
                    <a:pt x="451" y="705"/>
                  </a:moveTo>
                  <a:lnTo>
                    <a:pt x="449" y="705"/>
                  </a:lnTo>
                  <a:lnTo>
                    <a:pt x="451" y="705"/>
                  </a:lnTo>
                  <a:lnTo>
                    <a:pt x="451" y="703"/>
                  </a:lnTo>
                  <a:lnTo>
                    <a:pt x="451" y="705"/>
                  </a:lnTo>
                  <a:close/>
                  <a:moveTo>
                    <a:pt x="184" y="651"/>
                  </a:moveTo>
                  <a:lnTo>
                    <a:pt x="182" y="653"/>
                  </a:lnTo>
                  <a:lnTo>
                    <a:pt x="180" y="653"/>
                  </a:lnTo>
                  <a:lnTo>
                    <a:pt x="180" y="651"/>
                  </a:lnTo>
                  <a:lnTo>
                    <a:pt x="182" y="649"/>
                  </a:lnTo>
                  <a:lnTo>
                    <a:pt x="182" y="651"/>
                  </a:lnTo>
                  <a:lnTo>
                    <a:pt x="184" y="651"/>
                  </a:lnTo>
                  <a:close/>
                  <a:moveTo>
                    <a:pt x="159" y="645"/>
                  </a:moveTo>
                  <a:lnTo>
                    <a:pt x="157" y="645"/>
                  </a:lnTo>
                  <a:lnTo>
                    <a:pt x="157" y="643"/>
                  </a:lnTo>
                  <a:lnTo>
                    <a:pt x="159" y="643"/>
                  </a:lnTo>
                  <a:lnTo>
                    <a:pt x="159" y="645"/>
                  </a:lnTo>
                  <a:close/>
                  <a:moveTo>
                    <a:pt x="591" y="486"/>
                  </a:moveTo>
                  <a:lnTo>
                    <a:pt x="591" y="484"/>
                  </a:lnTo>
                  <a:lnTo>
                    <a:pt x="593" y="486"/>
                  </a:lnTo>
                  <a:lnTo>
                    <a:pt x="591" y="486"/>
                  </a:lnTo>
                  <a:close/>
                  <a:moveTo>
                    <a:pt x="593" y="469"/>
                  </a:moveTo>
                  <a:lnTo>
                    <a:pt x="591" y="469"/>
                  </a:lnTo>
                  <a:lnTo>
                    <a:pt x="591" y="467"/>
                  </a:lnTo>
                  <a:lnTo>
                    <a:pt x="593" y="467"/>
                  </a:lnTo>
                  <a:lnTo>
                    <a:pt x="593" y="469"/>
                  </a:lnTo>
                  <a:close/>
                  <a:moveTo>
                    <a:pt x="2" y="181"/>
                  </a:moveTo>
                  <a:lnTo>
                    <a:pt x="0" y="181"/>
                  </a:lnTo>
                  <a:lnTo>
                    <a:pt x="2" y="181"/>
                  </a:lnTo>
                  <a:lnTo>
                    <a:pt x="0" y="181"/>
                  </a:lnTo>
                  <a:lnTo>
                    <a:pt x="2" y="181"/>
                  </a:lnTo>
                  <a:close/>
                  <a:moveTo>
                    <a:pt x="111" y="0"/>
                  </a:moveTo>
                  <a:lnTo>
                    <a:pt x="111" y="2"/>
                  </a:lnTo>
                  <a:lnTo>
                    <a:pt x="111"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19"/>
            <p:cNvSpPr>
              <a:spLocks noEditPoints="1"/>
            </p:cNvSpPr>
            <p:nvPr/>
          </p:nvSpPr>
          <p:spPr bwMode="auto">
            <a:xfrm>
              <a:off x="3467100" y="4378325"/>
              <a:ext cx="4763" cy="19050"/>
            </a:xfrm>
            <a:custGeom>
              <a:avLst/>
              <a:gdLst>
                <a:gd name="T0" fmla="*/ 1 w 3"/>
                <a:gd name="T1" fmla="*/ 10 h 12"/>
                <a:gd name="T2" fmla="*/ 1 w 3"/>
                <a:gd name="T3" fmla="*/ 10 h 12"/>
                <a:gd name="T4" fmla="*/ 1 w 3"/>
                <a:gd name="T5" fmla="*/ 10 h 12"/>
                <a:gd name="T6" fmla="*/ 1 w 3"/>
                <a:gd name="T7" fmla="*/ 10 h 12"/>
                <a:gd name="T8" fmla="*/ 1 w 3"/>
                <a:gd name="T9" fmla="*/ 10 h 12"/>
                <a:gd name="T10" fmla="*/ 1 w 3"/>
                <a:gd name="T11" fmla="*/ 10 h 12"/>
                <a:gd name="T12" fmla="*/ 1 w 3"/>
                <a:gd name="T13" fmla="*/ 10 h 12"/>
                <a:gd name="T14" fmla="*/ 1 w 3"/>
                <a:gd name="T15" fmla="*/ 10 h 12"/>
                <a:gd name="T16" fmla="*/ 3 w 3"/>
                <a:gd name="T17" fmla="*/ 10 h 12"/>
                <a:gd name="T18" fmla="*/ 3 w 3"/>
                <a:gd name="T19" fmla="*/ 10 h 12"/>
                <a:gd name="T20" fmla="*/ 3 w 3"/>
                <a:gd name="T21" fmla="*/ 10 h 12"/>
                <a:gd name="T22" fmla="*/ 3 w 3"/>
                <a:gd name="T23" fmla="*/ 10 h 12"/>
                <a:gd name="T24" fmla="*/ 3 w 3"/>
                <a:gd name="T25" fmla="*/ 10 h 12"/>
                <a:gd name="T26" fmla="*/ 3 w 3"/>
                <a:gd name="T27" fmla="*/ 12 h 12"/>
                <a:gd name="T28" fmla="*/ 3 w 3"/>
                <a:gd name="T29" fmla="*/ 12 h 12"/>
                <a:gd name="T30" fmla="*/ 1 w 3"/>
                <a:gd name="T31" fmla="*/ 12 h 12"/>
                <a:gd name="T32" fmla="*/ 1 w 3"/>
                <a:gd name="T33" fmla="*/ 12 h 12"/>
                <a:gd name="T34" fmla="*/ 1 w 3"/>
                <a:gd name="T35" fmla="*/ 12 h 12"/>
                <a:gd name="T36" fmla="*/ 1 w 3"/>
                <a:gd name="T37" fmla="*/ 12 h 12"/>
                <a:gd name="T38" fmla="*/ 1 w 3"/>
                <a:gd name="T39" fmla="*/ 12 h 12"/>
                <a:gd name="T40" fmla="*/ 1 w 3"/>
                <a:gd name="T41" fmla="*/ 12 h 12"/>
                <a:gd name="T42" fmla="*/ 0 w 3"/>
                <a:gd name="T43" fmla="*/ 12 h 12"/>
                <a:gd name="T44" fmla="*/ 0 w 3"/>
                <a:gd name="T45" fmla="*/ 12 h 12"/>
                <a:gd name="T46" fmla="*/ 0 w 3"/>
                <a:gd name="T47" fmla="*/ 12 h 12"/>
                <a:gd name="T48" fmla="*/ 0 w 3"/>
                <a:gd name="T49" fmla="*/ 10 h 12"/>
                <a:gd name="T50" fmla="*/ 0 w 3"/>
                <a:gd name="T51" fmla="*/ 10 h 12"/>
                <a:gd name="T52" fmla="*/ 0 w 3"/>
                <a:gd name="T53" fmla="*/ 10 h 12"/>
                <a:gd name="T54" fmla="*/ 0 w 3"/>
                <a:gd name="T55" fmla="*/ 10 h 12"/>
                <a:gd name="T56" fmla="*/ 0 w 3"/>
                <a:gd name="T57" fmla="*/ 10 h 12"/>
                <a:gd name="T58" fmla="*/ 0 w 3"/>
                <a:gd name="T59" fmla="*/ 10 h 12"/>
                <a:gd name="T60" fmla="*/ 1 w 3"/>
                <a:gd name="T61" fmla="*/ 10 h 12"/>
                <a:gd name="T62" fmla="*/ 0 w 3"/>
                <a:gd name="T63" fmla="*/ 0 h 12"/>
                <a:gd name="T64" fmla="*/ 1 w 3"/>
                <a:gd name="T65" fmla="*/ 0 h 12"/>
                <a:gd name="T66" fmla="*/ 1 w 3"/>
                <a:gd name="T67" fmla="*/ 0 h 12"/>
                <a:gd name="T68" fmla="*/ 1 w 3"/>
                <a:gd name="T69" fmla="*/ 0 h 12"/>
                <a:gd name="T70" fmla="*/ 1 w 3"/>
                <a:gd name="T71" fmla="*/ 2 h 12"/>
                <a:gd name="T72" fmla="*/ 1 w 3"/>
                <a:gd name="T73" fmla="*/ 2 h 12"/>
                <a:gd name="T74" fmla="*/ 1 w 3"/>
                <a:gd name="T75" fmla="*/ 2 h 12"/>
                <a:gd name="T76" fmla="*/ 1 w 3"/>
                <a:gd name="T77" fmla="*/ 2 h 12"/>
                <a:gd name="T78" fmla="*/ 1 w 3"/>
                <a:gd name="T79" fmla="*/ 2 h 12"/>
                <a:gd name="T80" fmla="*/ 0 w 3"/>
                <a:gd name="T81" fmla="*/ 2 h 12"/>
                <a:gd name="T82" fmla="*/ 0 w 3"/>
                <a:gd name="T83" fmla="*/ 0 h 12"/>
                <a:gd name="T84" fmla="*/ 0 w 3"/>
                <a:gd name="T85" fmla="*/ 0 h 12"/>
                <a:gd name="T86" fmla="*/ 0 w 3"/>
                <a:gd name="T87" fmla="*/ 0 h 12"/>
                <a:gd name="T88" fmla="*/ 0 w 3"/>
                <a:gd name="T89" fmla="*/ 0 h 12"/>
                <a:gd name="T90" fmla="*/ 0 w 3"/>
                <a:gd name="T91" fmla="*/ 0 h 12"/>
                <a:gd name="T92" fmla="*/ 0 w 3"/>
                <a:gd name="T93" fmla="*/ 0 h 12"/>
                <a:gd name="T94" fmla="*/ 0 w 3"/>
                <a:gd name="T95" fmla="*/ 2 h 12"/>
                <a:gd name="T96" fmla="*/ 0 w 3"/>
                <a:gd name="T97" fmla="*/ 2 h 12"/>
                <a:gd name="T98" fmla="*/ 0 w 3"/>
                <a:gd name="T99" fmla="*/ 0 h 12"/>
                <a:gd name="T100" fmla="*/ 0 w 3"/>
                <a:gd name="T101" fmla="*/ 0 h 12"/>
                <a:gd name="T102" fmla="*/ 0 w 3"/>
                <a:gd name="T103" fmla="*/ 0 h 12"/>
                <a:gd name="T104" fmla="*/ 1 w 3"/>
                <a:gd name="T105" fmla="*/ 0 h 12"/>
                <a:gd name="T106" fmla="*/ 0 w 3"/>
                <a:gd name="T10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 h="12">
                  <a:moveTo>
                    <a:pt x="1" y="10"/>
                  </a:moveTo>
                  <a:lnTo>
                    <a:pt x="1" y="10"/>
                  </a:lnTo>
                  <a:lnTo>
                    <a:pt x="1" y="10"/>
                  </a:lnTo>
                  <a:lnTo>
                    <a:pt x="1" y="10"/>
                  </a:lnTo>
                  <a:lnTo>
                    <a:pt x="1" y="10"/>
                  </a:lnTo>
                  <a:lnTo>
                    <a:pt x="1" y="10"/>
                  </a:lnTo>
                  <a:lnTo>
                    <a:pt x="1" y="10"/>
                  </a:lnTo>
                  <a:lnTo>
                    <a:pt x="1" y="10"/>
                  </a:lnTo>
                  <a:lnTo>
                    <a:pt x="1" y="10"/>
                  </a:lnTo>
                  <a:lnTo>
                    <a:pt x="1" y="10"/>
                  </a:lnTo>
                  <a:lnTo>
                    <a:pt x="1" y="10"/>
                  </a:lnTo>
                  <a:lnTo>
                    <a:pt x="1" y="10"/>
                  </a:lnTo>
                  <a:lnTo>
                    <a:pt x="1" y="10"/>
                  </a:lnTo>
                  <a:lnTo>
                    <a:pt x="1" y="10"/>
                  </a:lnTo>
                  <a:lnTo>
                    <a:pt x="1" y="10"/>
                  </a:lnTo>
                  <a:lnTo>
                    <a:pt x="1" y="10"/>
                  </a:lnTo>
                  <a:lnTo>
                    <a:pt x="3" y="10"/>
                  </a:lnTo>
                  <a:lnTo>
                    <a:pt x="3" y="10"/>
                  </a:lnTo>
                  <a:lnTo>
                    <a:pt x="3" y="10"/>
                  </a:lnTo>
                  <a:lnTo>
                    <a:pt x="3" y="10"/>
                  </a:lnTo>
                  <a:lnTo>
                    <a:pt x="3" y="10"/>
                  </a:lnTo>
                  <a:lnTo>
                    <a:pt x="3" y="10"/>
                  </a:lnTo>
                  <a:lnTo>
                    <a:pt x="3" y="10"/>
                  </a:lnTo>
                  <a:lnTo>
                    <a:pt x="3" y="10"/>
                  </a:lnTo>
                  <a:lnTo>
                    <a:pt x="3" y="10"/>
                  </a:lnTo>
                  <a:lnTo>
                    <a:pt x="3" y="10"/>
                  </a:lnTo>
                  <a:lnTo>
                    <a:pt x="3" y="12"/>
                  </a:lnTo>
                  <a:lnTo>
                    <a:pt x="3" y="12"/>
                  </a:lnTo>
                  <a:lnTo>
                    <a:pt x="3" y="12"/>
                  </a:lnTo>
                  <a:lnTo>
                    <a:pt x="3" y="12"/>
                  </a:lnTo>
                  <a:lnTo>
                    <a:pt x="1" y="12"/>
                  </a:lnTo>
                  <a:lnTo>
                    <a:pt x="1" y="12"/>
                  </a:lnTo>
                  <a:lnTo>
                    <a:pt x="1" y="12"/>
                  </a:lnTo>
                  <a:lnTo>
                    <a:pt x="1" y="12"/>
                  </a:lnTo>
                  <a:lnTo>
                    <a:pt x="1" y="12"/>
                  </a:lnTo>
                  <a:lnTo>
                    <a:pt x="1" y="12"/>
                  </a:lnTo>
                  <a:lnTo>
                    <a:pt x="1" y="12"/>
                  </a:lnTo>
                  <a:lnTo>
                    <a:pt x="1" y="12"/>
                  </a:lnTo>
                  <a:lnTo>
                    <a:pt x="1" y="12"/>
                  </a:lnTo>
                  <a:lnTo>
                    <a:pt x="1" y="12"/>
                  </a:lnTo>
                  <a:lnTo>
                    <a:pt x="1" y="12"/>
                  </a:lnTo>
                  <a:lnTo>
                    <a:pt x="1" y="12"/>
                  </a:lnTo>
                  <a:lnTo>
                    <a:pt x="0" y="12"/>
                  </a:lnTo>
                  <a:lnTo>
                    <a:pt x="0" y="12"/>
                  </a:lnTo>
                  <a:lnTo>
                    <a:pt x="0" y="12"/>
                  </a:lnTo>
                  <a:lnTo>
                    <a:pt x="0" y="12"/>
                  </a:lnTo>
                  <a:lnTo>
                    <a:pt x="0" y="12"/>
                  </a:lnTo>
                  <a:lnTo>
                    <a:pt x="0" y="12"/>
                  </a:lnTo>
                  <a:lnTo>
                    <a:pt x="0" y="10"/>
                  </a:lnTo>
                  <a:lnTo>
                    <a:pt x="0" y="10"/>
                  </a:lnTo>
                  <a:lnTo>
                    <a:pt x="0" y="10"/>
                  </a:lnTo>
                  <a:lnTo>
                    <a:pt x="0" y="10"/>
                  </a:lnTo>
                  <a:lnTo>
                    <a:pt x="0" y="10"/>
                  </a:lnTo>
                  <a:lnTo>
                    <a:pt x="0" y="10"/>
                  </a:lnTo>
                  <a:lnTo>
                    <a:pt x="0" y="10"/>
                  </a:lnTo>
                  <a:lnTo>
                    <a:pt x="0" y="10"/>
                  </a:lnTo>
                  <a:lnTo>
                    <a:pt x="0" y="10"/>
                  </a:lnTo>
                  <a:lnTo>
                    <a:pt x="0" y="10"/>
                  </a:lnTo>
                  <a:lnTo>
                    <a:pt x="0" y="10"/>
                  </a:lnTo>
                  <a:lnTo>
                    <a:pt x="0" y="10"/>
                  </a:lnTo>
                  <a:lnTo>
                    <a:pt x="1" y="10"/>
                  </a:lnTo>
                  <a:lnTo>
                    <a:pt x="1" y="10"/>
                  </a:lnTo>
                  <a:lnTo>
                    <a:pt x="1" y="10"/>
                  </a:lnTo>
                  <a:close/>
                  <a:moveTo>
                    <a:pt x="0" y="0"/>
                  </a:moveTo>
                  <a:lnTo>
                    <a:pt x="1" y="0"/>
                  </a:lnTo>
                  <a:lnTo>
                    <a:pt x="1" y="0"/>
                  </a:lnTo>
                  <a:lnTo>
                    <a:pt x="1" y="0"/>
                  </a:lnTo>
                  <a:lnTo>
                    <a:pt x="1" y="0"/>
                  </a:lnTo>
                  <a:lnTo>
                    <a:pt x="1" y="0"/>
                  </a:lnTo>
                  <a:lnTo>
                    <a:pt x="1" y="0"/>
                  </a:lnTo>
                  <a:lnTo>
                    <a:pt x="1" y="2"/>
                  </a:lnTo>
                  <a:lnTo>
                    <a:pt x="1" y="2"/>
                  </a:lnTo>
                  <a:lnTo>
                    <a:pt x="1" y="2"/>
                  </a:lnTo>
                  <a:lnTo>
                    <a:pt x="1" y="2"/>
                  </a:lnTo>
                  <a:lnTo>
                    <a:pt x="1" y="2"/>
                  </a:lnTo>
                  <a:lnTo>
                    <a:pt x="1" y="2"/>
                  </a:lnTo>
                  <a:lnTo>
                    <a:pt x="1" y="2"/>
                  </a:lnTo>
                  <a:lnTo>
                    <a:pt x="1" y="2"/>
                  </a:lnTo>
                  <a:lnTo>
                    <a:pt x="1" y="2"/>
                  </a:lnTo>
                  <a:lnTo>
                    <a:pt x="1" y="2"/>
                  </a:lnTo>
                  <a:lnTo>
                    <a:pt x="0" y="2"/>
                  </a:lnTo>
                  <a:lnTo>
                    <a:pt x="0" y="2"/>
                  </a:lnTo>
                  <a:lnTo>
                    <a:pt x="0" y="2"/>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2"/>
                  </a:lnTo>
                  <a:lnTo>
                    <a:pt x="0" y="2"/>
                  </a:lnTo>
                  <a:lnTo>
                    <a:pt x="0" y="2"/>
                  </a:lnTo>
                  <a:lnTo>
                    <a:pt x="0" y="2"/>
                  </a:lnTo>
                  <a:lnTo>
                    <a:pt x="0" y="0"/>
                  </a:lnTo>
                  <a:lnTo>
                    <a:pt x="0" y="0"/>
                  </a:lnTo>
                  <a:lnTo>
                    <a:pt x="0" y="0"/>
                  </a:lnTo>
                  <a:lnTo>
                    <a:pt x="0" y="0"/>
                  </a:lnTo>
                  <a:lnTo>
                    <a:pt x="0" y="0"/>
                  </a:lnTo>
                  <a:lnTo>
                    <a:pt x="0" y="0"/>
                  </a:lnTo>
                  <a:lnTo>
                    <a:pt x="1"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20"/>
            <p:cNvSpPr>
              <a:spLocks noEditPoints="1"/>
            </p:cNvSpPr>
            <p:nvPr/>
          </p:nvSpPr>
          <p:spPr bwMode="auto">
            <a:xfrm>
              <a:off x="7883525" y="5067300"/>
              <a:ext cx="1160463" cy="1425575"/>
            </a:xfrm>
            <a:custGeom>
              <a:avLst/>
              <a:gdLst>
                <a:gd name="T0" fmla="*/ 512 w 731"/>
                <a:gd name="T1" fmla="*/ 564 h 898"/>
                <a:gd name="T2" fmla="*/ 562 w 731"/>
                <a:gd name="T3" fmla="*/ 578 h 898"/>
                <a:gd name="T4" fmla="*/ 555 w 731"/>
                <a:gd name="T5" fmla="*/ 608 h 898"/>
                <a:gd name="T6" fmla="*/ 537 w 731"/>
                <a:gd name="T7" fmla="*/ 626 h 898"/>
                <a:gd name="T8" fmla="*/ 516 w 731"/>
                <a:gd name="T9" fmla="*/ 599 h 898"/>
                <a:gd name="T10" fmla="*/ 505 w 731"/>
                <a:gd name="T11" fmla="*/ 558 h 898"/>
                <a:gd name="T12" fmla="*/ 491 w 731"/>
                <a:gd name="T13" fmla="*/ 549 h 898"/>
                <a:gd name="T14" fmla="*/ 391 w 731"/>
                <a:gd name="T15" fmla="*/ 464 h 898"/>
                <a:gd name="T16" fmla="*/ 11 w 731"/>
                <a:gd name="T17" fmla="*/ 324 h 898"/>
                <a:gd name="T18" fmla="*/ 2 w 731"/>
                <a:gd name="T19" fmla="*/ 261 h 898"/>
                <a:gd name="T20" fmla="*/ 599 w 731"/>
                <a:gd name="T21" fmla="*/ 217 h 898"/>
                <a:gd name="T22" fmla="*/ 530 w 731"/>
                <a:gd name="T23" fmla="*/ 151 h 898"/>
                <a:gd name="T24" fmla="*/ 382 w 731"/>
                <a:gd name="T25" fmla="*/ 105 h 898"/>
                <a:gd name="T26" fmla="*/ 194 w 731"/>
                <a:gd name="T27" fmla="*/ 88 h 898"/>
                <a:gd name="T28" fmla="*/ 374 w 731"/>
                <a:gd name="T29" fmla="*/ 73 h 898"/>
                <a:gd name="T30" fmla="*/ 370 w 731"/>
                <a:gd name="T31" fmla="*/ 40 h 898"/>
                <a:gd name="T32" fmla="*/ 292 w 731"/>
                <a:gd name="T33" fmla="*/ 32 h 898"/>
                <a:gd name="T34" fmla="*/ 313 w 731"/>
                <a:gd name="T35" fmla="*/ 27 h 898"/>
                <a:gd name="T36" fmla="*/ 489 w 731"/>
                <a:gd name="T37" fmla="*/ 77 h 898"/>
                <a:gd name="T38" fmla="*/ 516 w 731"/>
                <a:gd name="T39" fmla="*/ 117 h 898"/>
                <a:gd name="T40" fmla="*/ 549 w 731"/>
                <a:gd name="T41" fmla="*/ 167 h 898"/>
                <a:gd name="T42" fmla="*/ 580 w 731"/>
                <a:gd name="T43" fmla="*/ 205 h 898"/>
                <a:gd name="T44" fmla="*/ 601 w 731"/>
                <a:gd name="T45" fmla="*/ 221 h 898"/>
                <a:gd name="T46" fmla="*/ 631 w 731"/>
                <a:gd name="T47" fmla="*/ 267 h 898"/>
                <a:gd name="T48" fmla="*/ 645 w 731"/>
                <a:gd name="T49" fmla="*/ 317 h 898"/>
                <a:gd name="T50" fmla="*/ 633 w 731"/>
                <a:gd name="T51" fmla="*/ 386 h 898"/>
                <a:gd name="T52" fmla="*/ 605 w 731"/>
                <a:gd name="T53" fmla="*/ 434 h 898"/>
                <a:gd name="T54" fmla="*/ 587 w 731"/>
                <a:gd name="T55" fmla="*/ 489 h 898"/>
                <a:gd name="T56" fmla="*/ 530 w 731"/>
                <a:gd name="T57" fmla="*/ 528 h 898"/>
                <a:gd name="T58" fmla="*/ 503 w 731"/>
                <a:gd name="T59" fmla="*/ 507 h 898"/>
                <a:gd name="T60" fmla="*/ 449 w 731"/>
                <a:gd name="T61" fmla="*/ 510 h 898"/>
                <a:gd name="T62" fmla="*/ 416 w 731"/>
                <a:gd name="T63" fmla="*/ 457 h 898"/>
                <a:gd name="T64" fmla="*/ 401 w 731"/>
                <a:gd name="T65" fmla="*/ 432 h 898"/>
                <a:gd name="T66" fmla="*/ 397 w 731"/>
                <a:gd name="T67" fmla="*/ 420 h 898"/>
                <a:gd name="T68" fmla="*/ 370 w 731"/>
                <a:gd name="T69" fmla="*/ 432 h 898"/>
                <a:gd name="T70" fmla="*/ 351 w 731"/>
                <a:gd name="T71" fmla="*/ 422 h 898"/>
                <a:gd name="T72" fmla="*/ 320 w 731"/>
                <a:gd name="T73" fmla="*/ 393 h 898"/>
                <a:gd name="T74" fmla="*/ 203 w 731"/>
                <a:gd name="T75" fmla="*/ 397 h 898"/>
                <a:gd name="T76" fmla="*/ 132 w 731"/>
                <a:gd name="T77" fmla="*/ 424 h 898"/>
                <a:gd name="T78" fmla="*/ 78 w 731"/>
                <a:gd name="T79" fmla="*/ 449 h 898"/>
                <a:gd name="T80" fmla="*/ 40 w 731"/>
                <a:gd name="T81" fmla="*/ 420 h 898"/>
                <a:gd name="T82" fmla="*/ 30 w 731"/>
                <a:gd name="T83" fmla="*/ 349 h 898"/>
                <a:gd name="T84" fmla="*/ 7 w 731"/>
                <a:gd name="T85" fmla="*/ 282 h 898"/>
                <a:gd name="T86" fmla="*/ 15 w 731"/>
                <a:gd name="T87" fmla="*/ 286 h 898"/>
                <a:gd name="T88" fmla="*/ 13 w 731"/>
                <a:gd name="T89" fmla="*/ 217 h 898"/>
                <a:gd name="T90" fmla="*/ 63 w 731"/>
                <a:gd name="T91" fmla="*/ 188 h 898"/>
                <a:gd name="T92" fmla="*/ 144 w 731"/>
                <a:gd name="T93" fmla="*/ 150 h 898"/>
                <a:gd name="T94" fmla="*/ 163 w 731"/>
                <a:gd name="T95" fmla="*/ 127 h 898"/>
                <a:gd name="T96" fmla="*/ 169 w 731"/>
                <a:gd name="T97" fmla="*/ 115 h 898"/>
                <a:gd name="T98" fmla="*/ 186 w 731"/>
                <a:gd name="T99" fmla="*/ 102 h 898"/>
                <a:gd name="T100" fmla="*/ 197 w 731"/>
                <a:gd name="T101" fmla="*/ 84 h 898"/>
                <a:gd name="T102" fmla="*/ 213 w 731"/>
                <a:gd name="T103" fmla="*/ 77 h 898"/>
                <a:gd name="T104" fmla="*/ 242 w 731"/>
                <a:gd name="T105" fmla="*/ 90 h 898"/>
                <a:gd name="T106" fmla="*/ 265 w 731"/>
                <a:gd name="T107" fmla="*/ 96 h 898"/>
                <a:gd name="T108" fmla="*/ 272 w 731"/>
                <a:gd name="T109" fmla="*/ 63 h 898"/>
                <a:gd name="T110" fmla="*/ 301 w 731"/>
                <a:gd name="T111" fmla="*/ 48 h 898"/>
                <a:gd name="T112" fmla="*/ 307 w 731"/>
                <a:gd name="T113" fmla="*/ 32 h 898"/>
                <a:gd name="T114" fmla="*/ 353 w 731"/>
                <a:gd name="T115" fmla="*/ 50 h 898"/>
                <a:gd name="T116" fmla="*/ 370 w 731"/>
                <a:gd name="T117" fmla="*/ 46 h 898"/>
                <a:gd name="T118" fmla="*/ 366 w 731"/>
                <a:gd name="T119" fmla="*/ 67 h 898"/>
                <a:gd name="T120" fmla="*/ 389 w 731"/>
                <a:gd name="T121" fmla="*/ 113 h 898"/>
                <a:gd name="T122" fmla="*/ 451 w 731"/>
                <a:gd name="T123" fmla="*/ 115 h 898"/>
                <a:gd name="T124" fmla="*/ 457 w 731"/>
                <a:gd name="T125" fmla="*/ 48 h 8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31" h="898">
                  <a:moveTo>
                    <a:pt x="729" y="898"/>
                  </a:moveTo>
                  <a:lnTo>
                    <a:pt x="729" y="896"/>
                  </a:lnTo>
                  <a:lnTo>
                    <a:pt x="729" y="894"/>
                  </a:lnTo>
                  <a:lnTo>
                    <a:pt x="729" y="892"/>
                  </a:lnTo>
                  <a:lnTo>
                    <a:pt x="731" y="892"/>
                  </a:lnTo>
                  <a:lnTo>
                    <a:pt x="731" y="891"/>
                  </a:lnTo>
                  <a:lnTo>
                    <a:pt x="731" y="889"/>
                  </a:lnTo>
                  <a:lnTo>
                    <a:pt x="731" y="891"/>
                  </a:lnTo>
                  <a:lnTo>
                    <a:pt x="731" y="892"/>
                  </a:lnTo>
                  <a:lnTo>
                    <a:pt x="731" y="894"/>
                  </a:lnTo>
                  <a:lnTo>
                    <a:pt x="731" y="896"/>
                  </a:lnTo>
                  <a:lnTo>
                    <a:pt x="729" y="898"/>
                  </a:lnTo>
                  <a:close/>
                  <a:moveTo>
                    <a:pt x="547" y="620"/>
                  </a:moveTo>
                  <a:lnTo>
                    <a:pt x="547" y="622"/>
                  </a:lnTo>
                  <a:lnTo>
                    <a:pt x="545" y="622"/>
                  </a:lnTo>
                  <a:lnTo>
                    <a:pt x="545" y="620"/>
                  </a:lnTo>
                  <a:lnTo>
                    <a:pt x="545" y="622"/>
                  </a:lnTo>
                  <a:lnTo>
                    <a:pt x="543" y="622"/>
                  </a:lnTo>
                  <a:lnTo>
                    <a:pt x="543" y="620"/>
                  </a:lnTo>
                  <a:lnTo>
                    <a:pt x="543" y="622"/>
                  </a:lnTo>
                  <a:lnTo>
                    <a:pt x="545" y="622"/>
                  </a:lnTo>
                  <a:lnTo>
                    <a:pt x="545" y="620"/>
                  </a:lnTo>
                  <a:lnTo>
                    <a:pt x="545" y="618"/>
                  </a:lnTo>
                  <a:lnTo>
                    <a:pt x="547" y="616"/>
                  </a:lnTo>
                  <a:lnTo>
                    <a:pt x="547" y="618"/>
                  </a:lnTo>
                  <a:lnTo>
                    <a:pt x="547" y="620"/>
                  </a:lnTo>
                  <a:close/>
                  <a:moveTo>
                    <a:pt x="549" y="616"/>
                  </a:moveTo>
                  <a:lnTo>
                    <a:pt x="547" y="616"/>
                  </a:lnTo>
                  <a:lnTo>
                    <a:pt x="547" y="614"/>
                  </a:lnTo>
                  <a:lnTo>
                    <a:pt x="547" y="612"/>
                  </a:lnTo>
                  <a:lnTo>
                    <a:pt x="547" y="614"/>
                  </a:lnTo>
                  <a:lnTo>
                    <a:pt x="549" y="614"/>
                  </a:lnTo>
                  <a:lnTo>
                    <a:pt x="549" y="616"/>
                  </a:lnTo>
                  <a:close/>
                  <a:moveTo>
                    <a:pt x="560" y="605"/>
                  </a:moveTo>
                  <a:lnTo>
                    <a:pt x="558" y="605"/>
                  </a:lnTo>
                  <a:lnTo>
                    <a:pt x="558" y="606"/>
                  </a:lnTo>
                  <a:lnTo>
                    <a:pt x="557" y="606"/>
                  </a:lnTo>
                  <a:lnTo>
                    <a:pt x="557" y="605"/>
                  </a:lnTo>
                  <a:lnTo>
                    <a:pt x="558" y="605"/>
                  </a:lnTo>
                  <a:lnTo>
                    <a:pt x="558" y="603"/>
                  </a:lnTo>
                  <a:lnTo>
                    <a:pt x="560" y="603"/>
                  </a:lnTo>
                  <a:lnTo>
                    <a:pt x="560" y="605"/>
                  </a:lnTo>
                  <a:close/>
                  <a:moveTo>
                    <a:pt x="562" y="597"/>
                  </a:moveTo>
                  <a:lnTo>
                    <a:pt x="560" y="597"/>
                  </a:lnTo>
                  <a:lnTo>
                    <a:pt x="562" y="597"/>
                  </a:lnTo>
                  <a:close/>
                  <a:moveTo>
                    <a:pt x="507" y="562"/>
                  </a:moveTo>
                  <a:lnTo>
                    <a:pt x="509" y="562"/>
                  </a:lnTo>
                  <a:lnTo>
                    <a:pt x="510" y="562"/>
                  </a:lnTo>
                  <a:lnTo>
                    <a:pt x="510" y="564"/>
                  </a:lnTo>
                  <a:lnTo>
                    <a:pt x="512" y="564"/>
                  </a:lnTo>
                  <a:lnTo>
                    <a:pt x="514" y="564"/>
                  </a:lnTo>
                  <a:lnTo>
                    <a:pt x="514" y="562"/>
                  </a:lnTo>
                  <a:lnTo>
                    <a:pt x="514" y="564"/>
                  </a:lnTo>
                  <a:lnTo>
                    <a:pt x="516" y="566"/>
                  </a:lnTo>
                  <a:lnTo>
                    <a:pt x="518" y="564"/>
                  </a:lnTo>
                  <a:lnTo>
                    <a:pt x="518" y="566"/>
                  </a:lnTo>
                  <a:lnTo>
                    <a:pt x="520" y="566"/>
                  </a:lnTo>
                  <a:lnTo>
                    <a:pt x="522" y="568"/>
                  </a:lnTo>
                  <a:lnTo>
                    <a:pt x="522" y="570"/>
                  </a:lnTo>
                  <a:lnTo>
                    <a:pt x="524" y="570"/>
                  </a:lnTo>
                  <a:lnTo>
                    <a:pt x="526" y="570"/>
                  </a:lnTo>
                  <a:lnTo>
                    <a:pt x="528" y="572"/>
                  </a:lnTo>
                  <a:lnTo>
                    <a:pt x="530" y="572"/>
                  </a:lnTo>
                  <a:lnTo>
                    <a:pt x="532" y="572"/>
                  </a:lnTo>
                  <a:lnTo>
                    <a:pt x="533" y="572"/>
                  </a:lnTo>
                  <a:lnTo>
                    <a:pt x="535" y="572"/>
                  </a:lnTo>
                  <a:lnTo>
                    <a:pt x="535" y="570"/>
                  </a:lnTo>
                  <a:lnTo>
                    <a:pt x="537" y="570"/>
                  </a:lnTo>
                  <a:lnTo>
                    <a:pt x="539" y="570"/>
                  </a:lnTo>
                  <a:lnTo>
                    <a:pt x="539" y="572"/>
                  </a:lnTo>
                  <a:lnTo>
                    <a:pt x="537" y="572"/>
                  </a:lnTo>
                  <a:lnTo>
                    <a:pt x="539" y="572"/>
                  </a:lnTo>
                  <a:lnTo>
                    <a:pt x="541" y="572"/>
                  </a:lnTo>
                  <a:lnTo>
                    <a:pt x="539" y="572"/>
                  </a:lnTo>
                  <a:lnTo>
                    <a:pt x="539" y="570"/>
                  </a:lnTo>
                  <a:lnTo>
                    <a:pt x="539" y="568"/>
                  </a:lnTo>
                  <a:lnTo>
                    <a:pt x="541" y="568"/>
                  </a:lnTo>
                  <a:lnTo>
                    <a:pt x="545" y="568"/>
                  </a:lnTo>
                  <a:lnTo>
                    <a:pt x="547" y="568"/>
                  </a:lnTo>
                  <a:lnTo>
                    <a:pt x="549" y="568"/>
                  </a:lnTo>
                  <a:lnTo>
                    <a:pt x="551" y="566"/>
                  </a:lnTo>
                  <a:lnTo>
                    <a:pt x="551" y="564"/>
                  </a:lnTo>
                  <a:lnTo>
                    <a:pt x="553" y="564"/>
                  </a:lnTo>
                  <a:lnTo>
                    <a:pt x="553" y="566"/>
                  </a:lnTo>
                  <a:lnTo>
                    <a:pt x="555" y="566"/>
                  </a:lnTo>
                  <a:lnTo>
                    <a:pt x="557" y="566"/>
                  </a:lnTo>
                  <a:lnTo>
                    <a:pt x="557" y="564"/>
                  </a:lnTo>
                  <a:lnTo>
                    <a:pt x="557" y="562"/>
                  </a:lnTo>
                  <a:lnTo>
                    <a:pt x="558" y="562"/>
                  </a:lnTo>
                  <a:lnTo>
                    <a:pt x="558" y="564"/>
                  </a:lnTo>
                  <a:lnTo>
                    <a:pt x="560" y="564"/>
                  </a:lnTo>
                  <a:lnTo>
                    <a:pt x="562" y="566"/>
                  </a:lnTo>
                  <a:lnTo>
                    <a:pt x="562" y="568"/>
                  </a:lnTo>
                  <a:lnTo>
                    <a:pt x="562" y="570"/>
                  </a:lnTo>
                  <a:lnTo>
                    <a:pt x="562" y="572"/>
                  </a:lnTo>
                  <a:lnTo>
                    <a:pt x="562" y="574"/>
                  </a:lnTo>
                  <a:lnTo>
                    <a:pt x="562" y="576"/>
                  </a:lnTo>
                  <a:lnTo>
                    <a:pt x="562" y="574"/>
                  </a:lnTo>
                  <a:lnTo>
                    <a:pt x="562" y="576"/>
                  </a:lnTo>
                  <a:lnTo>
                    <a:pt x="562" y="578"/>
                  </a:lnTo>
                  <a:lnTo>
                    <a:pt x="562" y="580"/>
                  </a:lnTo>
                  <a:lnTo>
                    <a:pt x="562" y="581"/>
                  </a:lnTo>
                  <a:lnTo>
                    <a:pt x="562" y="583"/>
                  </a:lnTo>
                  <a:lnTo>
                    <a:pt x="562" y="585"/>
                  </a:lnTo>
                  <a:lnTo>
                    <a:pt x="562" y="587"/>
                  </a:lnTo>
                  <a:lnTo>
                    <a:pt x="562" y="589"/>
                  </a:lnTo>
                  <a:lnTo>
                    <a:pt x="562" y="591"/>
                  </a:lnTo>
                  <a:lnTo>
                    <a:pt x="562" y="593"/>
                  </a:lnTo>
                  <a:lnTo>
                    <a:pt x="562" y="595"/>
                  </a:lnTo>
                  <a:lnTo>
                    <a:pt x="562" y="593"/>
                  </a:lnTo>
                  <a:lnTo>
                    <a:pt x="560" y="591"/>
                  </a:lnTo>
                  <a:lnTo>
                    <a:pt x="560" y="589"/>
                  </a:lnTo>
                  <a:lnTo>
                    <a:pt x="560" y="591"/>
                  </a:lnTo>
                  <a:lnTo>
                    <a:pt x="558" y="591"/>
                  </a:lnTo>
                  <a:lnTo>
                    <a:pt x="560" y="591"/>
                  </a:lnTo>
                  <a:lnTo>
                    <a:pt x="558" y="591"/>
                  </a:lnTo>
                  <a:lnTo>
                    <a:pt x="558" y="593"/>
                  </a:lnTo>
                  <a:lnTo>
                    <a:pt x="558" y="595"/>
                  </a:lnTo>
                  <a:lnTo>
                    <a:pt x="557" y="595"/>
                  </a:lnTo>
                  <a:lnTo>
                    <a:pt x="557" y="597"/>
                  </a:lnTo>
                  <a:lnTo>
                    <a:pt x="558" y="597"/>
                  </a:lnTo>
                  <a:lnTo>
                    <a:pt x="557" y="597"/>
                  </a:lnTo>
                  <a:lnTo>
                    <a:pt x="557" y="599"/>
                  </a:lnTo>
                  <a:lnTo>
                    <a:pt x="557" y="601"/>
                  </a:lnTo>
                  <a:lnTo>
                    <a:pt x="555" y="601"/>
                  </a:lnTo>
                  <a:lnTo>
                    <a:pt x="557" y="603"/>
                  </a:lnTo>
                  <a:lnTo>
                    <a:pt x="557" y="605"/>
                  </a:lnTo>
                  <a:lnTo>
                    <a:pt x="557" y="606"/>
                  </a:lnTo>
                  <a:lnTo>
                    <a:pt x="555" y="606"/>
                  </a:lnTo>
                  <a:lnTo>
                    <a:pt x="555" y="608"/>
                  </a:lnTo>
                  <a:lnTo>
                    <a:pt x="557" y="608"/>
                  </a:lnTo>
                  <a:lnTo>
                    <a:pt x="555" y="608"/>
                  </a:lnTo>
                  <a:lnTo>
                    <a:pt x="557" y="608"/>
                  </a:lnTo>
                  <a:lnTo>
                    <a:pt x="557" y="610"/>
                  </a:lnTo>
                  <a:lnTo>
                    <a:pt x="557" y="612"/>
                  </a:lnTo>
                  <a:lnTo>
                    <a:pt x="557" y="614"/>
                  </a:lnTo>
                  <a:lnTo>
                    <a:pt x="557" y="616"/>
                  </a:lnTo>
                  <a:lnTo>
                    <a:pt x="557" y="614"/>
                  </a:lnTo>
                  <a:lnTo>
                    <a:pt x="555" y="614"/>
                  </a:lnTo>
                  <a:lnTo>
                    <a:pt x="555" y="616"/>
                  </a:lnTo>
                  <a:lnTo>
                    <a:pt x="553" y="614"/>
                  </a:lnTo>
                  <a:lnTo>
                    <a:pt x="553" y="612"/>
                  </a:lnTo>
                  <a:lnTo>
                    <a:pt x="551" y="612"/>
                  </a:lnTo>
                  <a:lnTo>
                    <a:pt x="553" y="610"/>
                  </a:lnTo>
                  <a:lnTo>
                    <a:pt x="553" y="612"/>
                  </a:lnTo>
                  <a:lnTo>
                    <a:pt x="555" y="612"/>
                  </a:lnTo>
                  <a:lnTo>
                    <a:pt x="557" y="612"/>
                  </a:lnTo>
                  <a:lnTo>
                    <a:pt x="555" y="612"/>
                  </a:lnTo>
                  <a:lnTo>
                    <a:pt x="555" y="610"/>
                  </a:lnTo>
                  <a:lnTo>
                    <a:pt x="555" y="608"/>
                  </a:lnTo>
                  <a:lnTo>
                    <a:pt x="553" y="608"/>
                  </a:lnTo>
                  <a:lnTo>
                    <a:pt x="551" y="608"/>
                  </a:lnTo>
                  <a:lnTo>
                    <a:pt x="551" y="606"/>
                  </a:lnTo>
                  <a:lnTo>
                    <a:pt x="551" y="608"/>
                  </a:lnTo>
                  <a:lnTo>
                    <a:pt x="549" y="608"/>
                  </a:lnTo>
                  <a:lnTo>
                    <a:pt x="549" y="610"/>
                  </a:lnTo>
                  <a:lnTo>
                    <a:pt x="551" y="610"/>
                  </a:lnTo>
                  <a:lnTo>
                    <a:pt x="551" y="612"/>
                  </a:lnTo>
                  <a:lnTo>
                    <a:pt x="549" y="612"/>
                  </a:lnTo>
                  <a:lnTo>
                    <a:pt x="547" y="612"/>
                  </a:lnTo>
                  <a:lnTo>
                    <a:pt x="547" y="610"/>
                  </a:lnTo>
                  <a:lnTo>
                    <a:pt x="549" y="610"/>
                  </a:lnTo>
                  <a:lnTo>
                    <a:pt x="549" y="612"/>
                  </a:lnTo>
                  <a:lnTo>
                    <a:pt x="549" y="610"/>
                  </a:lnTo>
                  <a:lnTo>
                    <a:pt x="549" y="608"/>
                  </a:lnTo>
                  <a:lnTo>
                    <a:pt x="549" y="610"/>
                  </a:lnTo>
                  <a:lnTo>
                    <a:pt x="549" y="608"/>
                  </a:lnTo>
                  <a:lnTo>
                    <a:pt x="547" y="608"/>
                  </a:lnTo>
                  <a:lnTo>
                    <a:pt x="547" y="606"/>
                  </a:lnTo>
                  <a:lnTo>
                    <a:pt x="545" y="606"/>
                  </a:lnTo>
                  <a:lnTo>
                    <a:pt x="547" y="608"/>
                  </a:lnTo>
                  <a:lnTo>
                    <a:pt x="547" y="610"/>
                  </a:lnTo>
                  <a:lnTo>
                    <a:pt x="547" y="612"/>
                  </a:lnTo>
                  <a:lnTo>
                    <a:pt x="545" y="612"/>
                  </a:lnTo>
                  <a:lnTo>
                    <a:pt x="547" y="612"/>
                  </a:lnTo>
                  <a:lnTo>
                    <a:pt x="547" y="614"/>
                  </a:lnTo>
                  <a:lnTo>
                    <a:pt x="545" y="614"/>
                  </a:lnTo>
                  <a:lnTo>
                    <a:pt x="545" y="616"/>
                  </a:lnTo>
                  <a:lnTo>
                    <a:pt x="545" y="618"/>
                  </a:lnTo>
                  <a:lnTo>
                    <a:pt x="543" y="618"/>
                  </a:lnTo>
                  <a:lnTo>
                    <a:pt x="543" y="616"/>
                  </a:lnTo>
                  <a:lnTo>
                    <a:pt x="543" y="614"/>
                  </a:lnTo>
                  <a:lnTo>
                    <a:pt x="543" y="616"/>
                  </a:lnTo>
                  <a:lnTo>
                    <a:pt x="541" y="616"/>
                  </a:lnTo>
                  <a:lnTo>
                    <a:pt x="541" y="614"/>
                  </a:lnTo>
                  <a:lnTo>
                    <a:pt x="541" y="616"/>
                  </a:lnTo>
                  <a:lnTo>
                    <a:pt x="543" y="616"/>
                  </a:lnTo>
                  <a:lnTo>
                    <a:pt x="543" y="618"/>
                  </a:lnTo>
                  <a:lnTo>
                    <a:pt x="541" y="618"/>
                  </a:lnTo>
                  <a:lnTo>
                    <a:pt x="543" y="618"/>
                  </a:lnTo>
                  <a:lnTo>
                    <a:pt x="543" y="620"/>
                  </a:lnTo>
                  <a:lnTo>
                    <a:pt x="541" y="620"/>
                  </a:lnTo>
                  <a:lnTo>
                    <a:pt x="539" y="620"/>
                  </a:lnTo>
                  <a:lnTo>
                    <a:pt x="541" y="622"/>
                  </a:lnTo>
                  <a:lnTo>
                    <a:pt x="541" y="624"/>
                  </a:lnTo>
                  <a:lnTo>
                    <a:pt x="539" y="624"/>
                  </a:lnTo>
                  <a:lnTo>
                    <a:pt x="541" y="624"/>
                  </a:lnTo>
                  <a:lnTo>
                    <a:pt x="539" y="626"/>
                  </a:lnTo>
                  <a:lnTo>
                    <a:pt x="537" y="624"/>
                  </a:lnTo>
                  <a:lnTo>
                    <a:pt x="537" y="626"/>
                  </a:lnTo>
                  <a:lnTo>
                    <a:pt x="537" y="624"/>
                  </a:lnTo>
                  <a:lnTo>
                    <a:pt x="535" y="624"/>
                  </a:lnTo>
                  <a:lnTo>
                    <a:pt x="535" y="622"/>
                  </a:lnTo>
                  <a:lnTo>
                    <a:pt x="533" y="622"/>
                  </a:lnTo>
                  <a:lnTo>
                    <a:pt x="533" y="624"/>
                  </a:lnTo>
                  <a:lnTo>
                    <a:pt x="532" y="624"/>
                  </a:lnTo>
                  <a:lnTo>
                    <a:pt x="532" y="622"/>
                  </a:lnTo>
                  <a:lnTo>
                    <a:pt x="530" y="622"/>
                  </a:lnTo>
                  <a:lnTo>
                    <a:pt x="530" y="624"/>
                  </a:lnTo>
                  <a:lnTo>
                    <a:pt x="530" y="622"/>
                  </a:lnTo>
                  <a:lnTo>
                    <a:pt x="528" y="624"/>
                  </a:lnTo>
                  <a:lnTo>
                    <a:pt x="528" y="622"/>
                  </a:lnTo>
                  <a:lnTo>
                    <a:pt x="528" y="624"/>
                  </a:lnTo>
                  <a:lnTo>
                    <a:pt x="526" y="624"/>
                  </a:lnTo>
                  <a:lnTo>
                    <a:pt x="526" y="622"/>
                  </a:lnTo>
                  <a:lnTo>
                    <a:pt x="526" y="620"/>
                  </a:lnTo>
                  <a:lnTo>
                    <a:pt x="524" y="620"/>
                  </a:lnTo>
                  <a:lnTo>
                    <a:pt x="526" y="620"/>
                  </a:lnTo>
                  <a:lnTo>
                    <a:pt x="526" y="618"/>
                  </a:lnTo>
                  <a:lnTo>
                    <a:pt x="528" y="620"/>
                  </a:lnTo>
                  <a:lnTo>
                    <a:pt x="530" y="620"/>
                  </a:lnTo>
                  <a:lnTo>
                    <a:pt x="530" y="618"/>
                  </a:lnTo>
                  <a:lnTo>
                    <a:pt x="528" y="618"/>
                  </a:lnTo>
                  <a:lnTo>
                    <a:pt x="526" y="618"/>
                  </a:lnTo>
                  <a:lnTo>
                    <a:pt x="526" y="616"/>
                  </a:lnTo>
                  <a:lnTo>
                    <a:pt x="524" y="616"/>
                  </a:lnTo>
                  <a:lnTo>
                    <a:pt x="524" y="618"/>
                  </a:lnTo>
                  <a:lnTo>
                    <a:pt x="522" y="618"/>
                  </a:lnTo>
                  <a:lnTo>
                    <a:pt x="522" y="616"/>
                  </a:lnTo>
                  <a:lnTo>
                    <a:pt x="522" y="614"/>
                  </a:lnTo>
                  <a:lnTo>
                    <a:pt x="520" y="614"/>
                  </a:lnTo>
                  <a:lnTo>
                    <a:pt x="520" y="612"/>
                  </a:lnTo>
                  <a:lnTo>
                    <a:pt x="518" y="610"/>
                  </a:lnTo>
                  <a:lnTo>
                    <a:pt x="516" y="610"/>
                  </a:lnTo>
                  <a:lnTo>
                    <a:pt x="516" y="608"/>
                  </a:lnTo>
                  <a:lnTo>
                    <a:pt x="516" y="606"/>
                  </a:lnTo>
                  <a:lnTo>
                    <a:pt x="516" y="605"/>
                  </a:lnTo>
                  <a:lnTo>
                    <a:pt x="514" y="605"/>
                  </a:lnTo>
                  <a:lnTo>
                    <a:pt x="514" y="603"/>
                  </a:lnTo>
                  <a:lnTo>
                    <a:pt x="514" y="601"/>
                  </a:lnTo>
                  <a:lnTo>
                    <a:pt x="512" y="599"/>
                  </a:lnTo>
                  <a:lnTo>
                    <a:pt x="514" y="599"/>
                  </a:lnTo>
                  <a:lnTo>
                    <a:pt x="512" y="597"/>
                  </a:lnTo>
                  <a:lnTo>
                    <a:pt x="512" y="595"/>
                  </a:lnTo>
                  <a:lnTo>
                    <a:pt x="512" y="593"/>
                  </a:lnTo>
                  <a:lnTo>
                    <a:pt x="512" y="595"/>
                  </a:lnTo>
                  <a:lnTo>
                    <a:pt x="514" y="595"/>
                  </a:lnTo>
                  <a:lnTo>
                    <a:pt x="514" y="597"/>
                  </a:lnTo>
                  <a:lnTo>
                    <a:pt x="516" y="597"/>
                  </a:lnTo>
                  <a:lnTo>
                    <a:pt x="516" y="599"/>
                  </a:lnTo>
                  <a:lnTo>
                    <a:pt x="516" y="601"/>
                  </a:lnTo>
                  <a:lnTo>
                    <a:pt x="518" y="601"/>
                  </a:lnTo>
                  <a:lnTo>
                    <a:pt x="518" y="599"/>
                  </a:lnTo>
                  <a:lnTo>
                    <a:pt x="518" y="597"/>
                  </a:lnTo>
                  <a:lnTo>
                    <a:pt x="516" y="597"/>
                  </a:lnTo>
                  <a:lnTo>
                    <a:pt x="516" y="595"/>
                  </a:lnTo>
                  <a:lnTo>
                    <a:pt x="514" y="593"/>
                  </a:lnTo>
                  <a:lnTo>
                    <a:pt x="514" y="595"/>
                  </a:lnTo>
                  <a:lnTo>
                    <a:pt x="512" y="593"/>
                  </a:lnTo>
                  <a:lnTo>
                    <a:pt x="514" y="593"/>
                  </a:lnTo>
                  <a:lnTo>
                    <a:pt x="514" y="591"/>
                  </a:lnTo>
                  <a:lnTo>
                    <a:pt x="512" y="589"/>
                  </a:lnTo>
                  <a:lnTo>
                    <a:pt x="512" y="587"/>
                  </a:lnTo>
                  <a:lnTo>
                    <a:pt x="510" y="587"/>
                  </a:lnTo>
                  <a:lnTo>
                    <a:pt x="510" y="585"/>
                  </a:lnTo>
                  <a:lnTo>
                    <a:pt x="509" y="583"/>
                  </a:lnTo>
                  <a:lnTo>
                    <a:pt x="509" y="581"/>
                  </a:lnTo>
                  <a:lnTo>
                    <a:pt x="507" y="580"/>
                  </a:lnTo>
                  <a:lnTo>
                    <a:pt x="507" y="578"/>
                  </a:lnTo>
                  <a:lnTo>
                    <a:pt x="505" y="578"/>
                  </a:lnTo>
                  <a:lnTo>
                    <a:pt x="507" y="578"/>
                  </a:lnTo>
                  <a:lnTo>
                    <a:pt x="507" y="576"/>
                  </a:lnTo>
                  <a:lnTo>
                    <a:pt x="505" y="574"/>
                  </a:lnTo>
                  <a:lnTo>
                    <a:pt x="505" y="572"/>
                  </a:lnTo>
                  <a:lnTo>
                    <a:pt x="505" y="570"/>
                  </a:lnTo>
                  <a:lnTo>
                    <a:pt x="503" y="568"/>
                  </a:lnTo>
                  <a:lnTo>
                    <a:pt x="505" y="568"/>
                  </a:lnTo>
                  <a:lnTo>
                    <a:pt x="503" y="568"/>
                  </a:lnTo>
                  <a:lnTo>
                    <a:pt x="503" y="566"/>
                  </a:lnTo>
                  <a:lnTo>
                    <a:pt x="505" y="566"/>
                  </a:lnTo>
                  <a:lnTo>
                    <a:pt x="505" y="564"/>
                  </a:lnTo>
                  <a:lnTo>
                    <a:pt x="505" y="562"/>
                  </a:lnTo>
                  <a:lnTo>
                    <a:pt x="505" y="560"/>
                  </a:lnTo>
                  <a:lnTo>
                    <a:pt x="505" y="562"/>
                  </a:lnTo>
                  <a:lnTo>
                    <a:pt x="507" y="562"/>
                  </a:lnTo>
                  <a:close/>
                  <a:moveTo>
                    <a:pt x="510" y="562"/>
                  </a:moveTo>
                  <a:lnTo>
                    <a:pt x="509" y="562"/>
                  </a:lnTo>
                  <a:lnTo>
                    <a:pt x="507" y="562"/>
                  </a:lnTo>
                  <a:lnTo>
                    <a:pt x="509" y="560"/>
                  </a:lnTo>
                  <a:lnTo>
                    <a:pt x="510" y="562"/>
                  </a:lnTo>
                  <a:close/>
                  <a:moveTo>
                    <a:pt x="560" y="560"/>
                  </a:moveTo>
                  <a:lnTo>
                    <a:pt x="560" y="558"/>
                  </a:lnTo>
                  <a:lnTo>
                    <a:pt x="558" y="558"/>
                  </a:lnTo>
                  <a:lnTo>
                    <a:pt x="560" y="558"/>
                  </a:lnTo>
                  <a:lnTo>
                    <a:pt x="560" y="560"/>
                  </a:lnTo>
                  <a:close/>
                  <a:moveTo>
                    <a:pt x="507" y="557"/>
                  </a:moveTo>
                  <a:lnTo>
                    <a:pt x="507" y="558"/>
                  </a:lnTo>
                  <a:lnTo>
                    <a:pt x="507" y="560"/>
                  </a:lnTo>
                  <a:lnTo>
                    <a:pt x="505" y="560"/>
                  </a:lnTo>
                  <a:lnTo>
                    <a:pt x="505" y="558"/>
                  </a:lnTo>
                  <a:lnTo>
                    <a:pt x="505" y="557"/>
                  </a:lnTo>
                  <a:lnTo>
                    <a:pt x="507" y="557"/>
                  </a:lnTo>
                  <a:close/>
                  <a:moveTo>
                    <a:pt x="509" y="557"/>
                  </a:moveTo>
                  <a:lnTo>
                    <a:pt x="507" y="557"/>
                  </a:lnTo>
                  <a:lnTo>
                    <a:pt x="509" y="557"/>
                  </a:lnTo>
                  <a:lnTo>
                    <a:pt x="507" y="557"/>
                  </a:lnTo>
                  <a:lnTo>
                    <a:pt x="509" y="555"/>
                  </a:lnTo>
                  <a:lnTo>
                    <a:pt x="509" y="557"/>
                  </a:lnTo>
                  <a:close/>
                  <a:moveTo>
                    <a:pt x="564" y="555"/>
                  </a:moveTo>
                  <a:lnTo>
                    <a:pt x="564" y="557"/>
                  </a:lnTo>
                  <a:lnTo>
                    <a:pt x="564" y="558"/>
                  </a:lnTo>
                  <a:lnTo>
                    <a:pt x="562" y="558"/>
                  </a:lnTo>
                  <a:lnTo>
                    <a:pt x="562" y="557"/>
                  </a:lnTo>
                  <a:lnTo>
                    <a:pt x="560" y="557"/>
                  </a:lnTo>
                  <a:lnTo>
                    <a:pt x="558" y="557"/>
                  </a:lnTo>
                  <a:lnTo>
                    <a:pt x="557" y="557"/>
                  </a:lnTo>
                  <a:lnTo>
                    <a:pt x="558" y="555"/>
                  </a:lnTo>
                  <a:lnTo>
                    <a:pt x="560" y="555"/>
                  </a:lnTo>
                  <a:lnTo>
                    <a:pt x="562" y="555"/>
                  </a:lnTo>
                  <a:lnTo>
                    <a:pt x="564" y="555"/>
                  </a:lnTo>
                  <a:close/>
                  <a:moveTo>
                    <a:pt x="557" y="541"/>
                  </a:moveTo>
                  <a:lnTo>
                    <a:pt x="560" y="545"/>
                  </a:lnTo>
                  <a:lnTo>
                    <a:pt x="560" y="547"/>
                  </a:lnTo>
                  <a:lnTo>
                    <a:pt x="562" y="547"/>
                  </a:lnTo>
                  <a:lnTo>
                    <a:pt x="562" y="549"/>
                  </a:lnTo>
                  <a:lnTo>
                    <a:pt x="560" y="549"/>
                  </a:lnTo>
                  <a:lnTo>
                    <a:pt x="560" y="551"/>
                  </a:lnTo>
                  <a:lnTo>
                    <a:pt x="562" y="551"/>
                  </a:lnTo>
                  <a:lnTo>
                    <a:pt x="562" y="549"/>
                  </a:lnTo>
                  <a:lnTo>
                    <a:pt x="562" y="551"/>
                  </a:lnTo>
                  <a:lnTo>
                    <a:pt x="562" y="553"/>
                  </a:lnTo>
                  <a:lnTo>
                    <a:pt x="560" y="553"/>
                  </a:lnTo>
                  <a:lnTo>
                    <a:pt x="558" y="553"/>
                  </a:lnTo>
                  <a:lnTo>
                    <a:pt x="558" y="551"/>
                  </a:lnTo>
                  <a:lnTo>
                    <a:pt x="557" y="551"/>
                  </a:lnTo>
                  <a:lnTo>
                    <a:pt x="557" y="549"/>
                  </a:lnTo>
                  <a:lnTo>
                    <a:pt x="555" y="549"/>
                  </a:lnTo>
                  <a:lnTo>
                    <a:pt x="557" y="547"/>
                  </a:lnTo>
                  <a:lnTo>
                    <a:pt x="555" y="547"/>
                  </a:lnTo>
                  <a:lnTo>
                    <a:pt x="555" y="545"/>
                  </a:lnTo>
                  <a:lnTo>
                    <a:pt x="553" y="545"/>
                  </a:lnTo>
                  <a:lnTo>
                    <a:pt x="555" y="545"/>
                  </a:lnTo>
                  <a:lnTo>
                    <a:pt x="555" y="543"/>
                  </a:lnTo>
                  <a:lnTo>
                    <a:pt x="557" y="543"/>
                  </a:lnTo>
                  <a:lnTo>
                    <a:pt x="557" y="541"/>
                  </a:lnTo>
                  <a:close/>
                  <a:moveTo>
                    <a:pt x="495" y="549"/>
                  </a:moveTo>
                  <a:lnTo>
                    <a:pt x="493" y="549"/>
                  </a:lnTo>
                  <a:lnTo>
                    <a:pt x="493" y="551"/>
                  </a:lnTo>
                  <a:lnTo>
                    <a:pt x="491" y="551"/>
                  </a:lnTo>
                  <a:lnTo>
                    <a:pt x="491" y="549"/>
                  </a:lnTo>
                  <a:lnTo>
                    <a:pt x="491" y="547"/>
                  </a:lnTo>
                  <a:lnTo>
                    <a:pt x="491" y="545"/>
                  </a:lnTo>
                  <a:lnTo>
                    <a:pt x="491" y="543"/>
                  </a:lnTo>
                  <a:lnTo>
                    <a:pt x="491" y="541"/>
                  </a:lnTo>
                  <a:lnTo>
                    <a:pt x="493" y="541"/>
                  </a:lnTo>
                  <a:lnTo>
                    <a:pt x="493" y="539"/>
                  </a:lnTo>
                  <a:lnTo>
                    <a:pt x="495" y="539"/>
                  </a:lnTo>
                  <a:lnTo>
                    <a:pt x="495" y="541"/>
                  </a:lnTo>
                  <a:lnTo>
                    <a:pt x="495" y="543"/>
                  </a:lnTo>
                  <a:lnTo>
                    <a:pt x="495" y="545"/>
                  </a:lnTo>
                  <a:lnTo>
                    <a:pt x="495" y="547"/>
                  </a:lnTo>
                  <a:lnTo>
                    <a:pt x="495" y="549"/>
                  </a:lnTo>
                  <a:close/>
                  <a:moveTo>
                    <a:pt x="533" y="522"/>
                  </a:moveTo>
                  <a:lnTo>
                    <a:pt x="535" y="522"/>
                  </a:lnTo>
                  <a:lnTo>
                    <a:pt x="533" y="522"/>
                  </a:lnTo>
                  <a:close/>
                  <a:moveTo>
                    <a:pt x="514" y="516"/>
                  </a:moveTo>
                  <a:lnTo>
                    <a:pt x="514" y="518"/>
                  </a:lnTo>
                  <a:lnTo>
                    <a:pt x="516" y="518"/>
                  </a:lnTo>
                  <a:lnTo>
                    <a:pt x="514" y="518"/>
                  </a:lnTo>
                  <a:lnTo>
                    <a:pt x="514" y="516"/>
                  </a:lnTo>
                  <a:lnTo>
                    <a:pt x="512" y="516"/>
                  </a:lnTo>
                  <a:lnTo>
                    <a:pt x="512" y="518"/>
                  </a:lnTo>
                  <a:lnTo>
                    <a:pt x="512" y="516"/>
                  </a:lnTo>
                  <a:lnTo>
                    <a:pt x="512" y="518"/>
                  </a:lnTo>
                  <a:lnTo>
                    <a:pt x="510" y="518"/>
                  </a:lnTo>
                  <a:lnTo>
                    <a:pt x="512" y="516"/>
                  </a:lnTo>
                  <a:lnTo>
                    <a:pt x="514" y="516"/>
                  </a:lnTo>
                  <a:close/>
                  <a:moveTo>
                    <a:pt x="516" y="512"/>
                  </a:moveTo>
                  <a:lnTo>
                    <a:pt x="518" y="514"/>
                  </a:lnTo>
                  <a:lnTo>
                    <a:pt x="516" y="514"/>
                  </a:lnTo>
                  <a:lnTo>
                    <a:pt x="514" y="514"/>
                  </a:lnTo>
                  <a:lnTo>
                    <a:pt x="514" y="512"/>
                  </a:lnTo>
                  <a:lnTo>
                    <a:pt x="516" y="512"/>
                  </a:lnTo>
                  <a:close/>
                  <a:moveTo>
                    <a:pt x="391" y="459"/>
                  </a:moveTo>
                  <a:lnTo>
                    <a:pt x="391" y="461"/>
                  </a:lnTo>
                  <a:lnTo>
                    <a:pt x="393" y="461"/>
                  </a:lnTo>
                  <a:lnTo>
                    <a:pt x="391" y="461"/>
                  </a:lnTo>
                  <a:lnTo>
                    <a:pt x="391" y="462"/>
                  </a:lnTo>
                  <a:lnTo>
                    <a:pt x="393" y="462"/>
                  </a:lnTo>
                  <a:lnTo>
                    <a:pt x="395" y="462"/>
                  </a:lnTo>
                  <a:lnTo>
                    <a:pt x="397" y="462"/>
                  </a:lnTo>
                  <a:lnTo>
                    <a:pt x="397" y="461"/>
                  </a:lnTo>
                  <a:lnTo>
                    <a:pt x="399" y="462"/>
                  </a:lnTo>
                  <a:lnTo>
                    <a:pt x="401" y="462"/>
                  </a:lnTo>
                  <a:lnTo>
                    <a:pt x="401" y="464"/>
                  </a:lnTo>
                  <a:lnTo>
                    <a:pt x="399" y="464"/>
                  </a:lnTo>
                  <a:lnTo>
                    <a:pt x="397" y="464"/>
                  </a:lnTo>
                  <a:lnTo>
                    <a:pt x="395" y="464"/>
                  </a:lnTo>
                  <a:lnTo>
                    <a:pt x="393" y="464"/>
                  </a:lnTo>
                  <a:lnTo>
                    <a:pt x="391" y="464"/>
                  </a:lnTo>
                  <a:lnTo>
                    <a:pt x="391" y="466"/>
                  </a:lnTo>
                  <a:lnTo>
                    <a:pt x="391" y="468"/>
                  </a:lnTo>
                  <a:lnTo>
                    <a:pt x="389" y="468"/>
                  </a:lnTo>
                  <a:lnTo>
                    <a:pt x="388" y="466"/>
                  </a:lnTo>
                  <a:lnTo>
                    <a:pt x="386" y="466"/>
                  </a:lnTo>
                  <a:lnTo>
                    <a:pt x="386" y="468"/>
                  </a:lnTo>
                  <a:lnTo>
                    <a:pt x="384" y="468"/>
                  </a:lnTo>
                  <a:lnTo>
                    <a:pt x="384" y="466"/>
                  </a:lnTo>
                  <a:lnTo>
                    <a:pt x="384" y="468"/>
                  </a:lnTo>
                  <a:lnTo>
                    <a:pt x="382" y="468"/>
                  </a:lnTo>
                  <a:lnTo>
                    <a:pt x="382" y="466"/>
                  </a:lnTo>
                  <a:lnTo>
                    <a:pt x="382" y="468"/>
                  </a:lnTo>
                  <a:lnTo>
                    <a:pt x="380" y="468"/>
                  </a:lnTo>
                  <a:lnTo>
                    <a:pt x="380" y="466"/>
                  </a:lnTo>
                  <a:lnTo>
                    <a:pt x="380" y="468"/>
                  </a:lnTo>
                  <a:lnTo>
                    <a:pt x="378" y="468"/>
                  </a:lnTo>
                  <a:lnTo>
                    <a:pt x="378" y="466"/>
                  </a:lnTo>
                  <a:lnTo>
                    <a:pt x="376" y="466"/>
                  </a:lnTo>
                  <a:lnTo>
                    <a:pt x="374" y="464"/>
                  </a:lnTo>
                  <a:lnTo>
                    <a:pt x="376" y="464"/>
                  </a:lnTo>
                  <a:lnTo>
                    <a:pt x="376" y="462"/>
                  </a:lnTo>
                  <a:lnTo>
                    <a:pt x="378" y="462"/>
                  </a:lnTo>
                  <a:lnTo>
                    <a:pt x="378" y="461"/>
                  </a:lnTo>
                  <a:lnTo>
                    <a:pt x="380" y="461"/>
                  </a:lnTo>
                  <a:lnTo>
                    <a:pt x="384" y="461"/>
                  </a:lnTo>
                  <a:lnTo>
                    <a:pt x="388" y="459"/>
                  </a:lnTo>
                  <a:lnTo>
                    <a:pt x="389" y="459"/>
                  </a:lnTo>
                  <a:lnTo>
                    <a:pt x="391" y="459"/>
                  </a:lnTo>
                  <a:close/>
                  <a:moveTo>
                    <a:pt x="374" y="451"/>
                  </a:moveTo>
                  <a:lnTo>
                    <a:pt x="374" y="449"/>
                  </a:lnTo>
                  <a:lnTo>
                    <a:pt x="374" y="451"/>
                  </a:lnTo>
                  <a:close/>
                  <a:moveTo>
                    <a:pt x="370" y="449"/>
                  </a:moveTo>
                  <a:lnTo>
                    <a:pt x="368" y="449"/>
                  </a:lnTo>
                  <a:lnTo>
                    <a:pt x="368" y="447"/>
                  </a:lnTo>
                  <a:lnTo>
                    <a:pt x="368" y="445"/>
                  </a:lnTo>
                  <a:lnTo>
                    <a:pt x="368" y="447"/>
                  </a:lnTo>
                  <a:lnTo>
                    <a:pt x="370" y="447"/>
                  </a:lnTo>
                  <a:lnTo>
                    <a:pt x="370" y="449"/>
                  </a:lnTo>
                  <a:close/>
                  <a:moveTo>
                    <a:pt x="341" y="424"/>
                  </a:moveTo>
                  <a:lnTo>
                    <a:pt x="341" y="422"/>
                  </a:lnTo>
                  <a:lnTo>
                    <a:pt x="343" y="422"/>
                  </a:lnTo>
                  <a:lnTo>
                    <a:pt x="341" y="424"/>
                  </a:lnTo>
                  <a:close/>
                  <a:moveTo>
                    <a:pt x="328" y="395"/>
                  </a:moveTo>
                  <a:lnTo>
                    <a:pt x="330" y="395"/>
                  </a:lnTo>
                  <a:lnTo>
                    <a:pt x="328" y="395"/>
                  </a:lnTo>
                  <a:close/>
                  <a:moveTo>
                    <a:pt x="44" y="393"/>
                  </a:moveTo>
                  <a:lnTo>
                    <a:pt x="44" y="395"/>
                  </a:lnTo>
                  <a:lnTo>
                    <a:pt x="42" y="393"/>
                  </a:lnTo>
                  <a:lnTo>
                    <a:pt x="44" y="393"/>
                  </a:lnTo>
                  <a:close/>
                  <a:moveTo>
                    <a:pt x="11" y="324"/>
                  </a:moveTo>
                  <a:lnTo>
                    <a:pt x="13" y="324"/>
                  </a:lnTo>
                  <a:lnTo>
                    <a:pt x="11" y="324"/>
                  </a:lnTo>
                  <a:close/>
                  <a:moveTo>
                    <a:pt x="645" y="305"/>
                  </a:moveTo>
                  <a:lnTo>
                    <a:pt x="645" y="307"/>
                  </a:lnTo>
                  <a:lnTo>
                    <a:pt x="645" y="311"/>
                  </a:lnTo>
                  <a:lnTo>
                    <a:pt x="643" y="311"/>
                  </a:lnTo>
                  <a:lnTo>
                    <a:pt x="643" y="309"/>
                  </a:lnTo>
                  <a:lnTo>
                    <a:pt x="643" y="307"/>
                  </a:lnTo>
                  <a:lnTo>
                    <a:pt x="643" y="305"/>
                  </a:lnTo>
                  <a:lnTo>
                    <a:pt x="645" y="305"/>
                  </a:lnTo>
                  <a:close/>
                  <a:moveTo>
                    <a:pt x="643" y="305"/>
                  </a:moveTo>
                  <a:lnTo>
                    <a:pt x="643" y="303"/>
                  </a:lnTo>
                  <a:lnTo>
                    <a:pt x="643" y="301"/>
                  </a:lnTo>
                  <a:lnTo>
                    <a:pt x="643" y="299"/>
                  </a:lnTo>
                  <a:lnTo>
                    <a:pt x="645" y="299"/>
                  </a:lnTo>
                  <a:lnTo>
                    <a:pt x="643" y="301"/>
                  </a:lnTo>
                  <a:lnTo>
                    <a:pt x="643" y="303"/>
                  </a:lnTo>
                  <a:lnTo>
                    <a:pt x="643" y="305"/>
                  </a:lnTo>
                  <a:close/>
                  <a:moveTo>
                    <a:pt x="0" y="272"/>
                  </a:moveTo>
                  <a:lnTo>
                    <a:pt x="0" y="274"/>
                  </a:lnTo>
                  <a:lnTo>
                    <a:pt x="2" y="274"/>
                  </a:lnTo>
                  <a:lnTo>
                    <a:pt x="2" y="276"/>
                  </a:lnTo>
                  <a:lnTo>
                    <a:pt x="2" y="278"/>
                  </a:lnTo>
                  <a:lnTo>
                    <a:pt x="2" y="280"/>
                  </a:lnTo>
                  <a:lnTo>
                    <a:pt x="4" y="280"/>
                  </a:lnTo>
                  <a:lnTo>
                    <a:pt x="2" y="280"/>
                  </a:lnTo>
                  <a:lnTo>
                    <a:pt x="4" y="280"/>
                  </a:lnTo>
                  <a:lnTo>
                    <a:pt x="4" y="282"/>
                  </a:lnTo>
                  <a:lnTo>
                    <a:pt x="4" y="284"/>
                  </a:lnTo>
                  <a:lnTo>
                    <a:pt x="4" y="282"/>
                  </a:lnTo>
                  <a:lnTo>
                    <a:pt x="2" y="282"/>
                  </a:lnTo>
                  <a:lnTo>
                    <a:pt x="2" y="280"/>
                  </a:lnTo>
                  <a:lnTo>
                    <a:pt x="0" y="278"/>
                  </a:lnTo>
                  <a:lnTo>
                    <a:pt x="0" y="276"/>
                  </a:lnTo>
                  <a:lnTo>
                    <a:pt x="0" y="274"/>
                  </a:lnTo>
                  <a:lnTo>
                    <a:pt x="0" y="272"/>
                  </a:lnTo>
                  <a:close/>
                  <a:moveTo>
                    <a:pt x="637" y="269"/>
                  </a:moveTo>
                  <a:lnTo>
                    <a:pt x="635" y="269"/>
                  </a:lnTo>
                  <a:lnTo>
                    <a:pt x="637" y="269"/>
                  </a:lnTo>
                  <a:close/>
                  <a:moveTo>
                    <a:pt x="2" y="269"/>
                  </a:moveTo>
                  <a:lnTo>
                    <a:pt x="2" y="267"/>
                  </a:lnTo>
                  <a:lnTo>
                    <a:pt x="2" y="265"/>
                  </a:lnTo>
                  <a:lnTo>
                    <a:pt x="2" y="263"/>
                  </a:lnTo>
                  <a:lnTo>
                    <a:pt x="2" y="265"/>
                  </a:lnTo>
                  <a:lnTo>
                    <a:pt x="2" y="267"/>
                  </a:lnTo>
                  <a:lnTo>
                    <a:pt x="2" y="269"/>
                  </a:lnTo>
                  <a:close/>
                  <a:moveTo>
                    <a:pt x="2" y="263"/>
                  </a:moveTo>
                  <a:lnTo>
                    <a:pt x="2" y="259"/>
                  </a:lnTo>
                  <a:lnTo>
                    <a:pt x="4" y="259"/>
                  </a:lnTo>
                  <a:lnTo>
                    <a:pt x="2" y="261"/>
                  </a:lnTo>
                  <a:lnTo>
                    <a:pt x="4" y="261"/>
                  </a:lnTo>
                  <a:lnTo>
                    <a:pt x="2" y="263"/>
                  </a:lnTo>
                  <a:close/>
                  <a:moveTo>
                    <a:pt x="641" y="259"/>
                  </a:moveTo>
                  <a:lnTo>
                    <a:pt x="641" y="261"/>
                  </a:lnTo>
                  <a:lnTo>
                    <a:pt x="641" y="263"/>
                  </a:lnTo>
                  <a:lnTo>
                    <a:pt x="643" y="263"/>
                  </a:lnTo>
                  <a:lnTo>
                    <a:pt x="643" y="265"/>
                  </a:lnTo>
                  <a:lnTo>
                    <a:pt x="641" y="267"/>
                  </a:lnTo>
                  <a:lnTo>
                    <a:pt x="639" y="271"/>
                  </a:lnTo>
                  <a:lnTo>
                    <a:pt x="639" y="274"/>
                  </a:lnTo>
                  <a:lnTo>
                    <a:pt x="639" y="276"/>
                  </a:lnTo>
                  <a:lnTo>
                    <a:pt x="637" y="276"/>
                  </a:lnTo>
                  <a:lnTo>
                    <a:pt x="637" y="274"/>
                  </a:lnTo>
                  <a:lnTo>
                    <a:pt x="635" y="274"/>
                  </a:lnTo>
                  <a:lnTo>
                    <a:pt x="635" y="272"/>
                  </a:lnTo>
                  <a:lnTo>
                    <a:pt x="637" y="272"/>
                  </a:lnTo>
                  <a:lnTo>
                    <a:pt x="637" y="271"/>
                  </a:lnTo>
                  <a:lnTo>
                    <a:pt x="637" y="269"/>
                  </a:lnTo>
                  <a:lnTo>
                    <a:pt x="637" y="267"/>
                  </a:lnTo>
                  <a:lnTo>
                    <a:pt x="639" y="265"/>
                  </a:lnTo>
                  <a:lnTo>
                    <a:pt x="641" y="265"/>
                  </a:lnTo>
                  <a:lnTo>
                    <a:pt x="641" y="263"/>
                  </a:lnTo>
                  <a:lnTo>
                    <a:pt x="641" y="261"/>
                  </a:lnTo>
                  <a:lnTo>
                    <a:pt x="639" y="261"/>
                  </a:lnTo>
                  <a:lnTo>
                    <a:pt x="639" y="259"/>
                  </a:lnTo>
                  <a:lnTo>
                    <a:pt x="641" y="259"/>
                  </a:lnTo>
                  <a:lnTo>
                    <a:pt x="641" y="257"/>
                  </a:lnTo>
                  <a:lnTo>
                    <a:pt x="641" y="259"/>
                  </a:lnTo>
                  <a:close/>
                  <a:moveTo>
                    <a:pt x="610" y="244"/>
                  </a:moveTo>
                  <a:lnTo>
                    <a:pt x="610" y="242"/>
                  </a:lnTo>
                  <a:lnTo>
                    <a:pt x="610" y="244"/>
                  </a:lnTo>
                  <a:close/>
                  <a:moveTo>
                    <a:pt x="606" y="236"/>
                  </a:moveTo>
                  <a:lnTo>
                    <a:pt x="608" y="236"/>
                  </a:lnTo>
                  <a:lnTo>
                    <a:pt x="608" y="238"/>
                  </a:lnTo>
                  <a:lnTo>
                    <a:pt x="608" y="236"/>
                  </a:lnTo>
                  <a:lnTo>
                    <a:pt x="608" y="238"/>
                  </a:lnTo>
                  <a:lnTo>
                    <a:pt x="608" y="240"/>
                  </a:lnTo>
                  <a:lnTo>
                    <a:pt x="610" y="240"/>
                  </a:lnTo>
                  <a:lnTo>
                    <a:pt x="610" y="242"/>
                  </a:lnTo>
                  <a:lnTo>
                    <a:pt x="608" y="242"/>
                  </a:lnTo>
                  <a:lnTo>
                    <a:pt x="608" y="240"/>
                  </a:lnTo>
                  <a:lnTo>
                    <a:pt x="606" y="240"/>
                  </a:lnTo>
                  <a:lnTo>
                    <a:pt x="606" y="238"/>
                  </a:lnTo>
                  <a:lnTo>
                    <a:pt x="605" y="238"/>
                  </a:lnTo>
                  <a:lnTo>
                    <a:pt x="605" y="236"/>
                  </a:lnTo>
                  <a:lnTo>
                    <a:pt x="606" y="236"/>
                  </a:lnTo>
                  <a:close/>
                  <a:moveTo>
                    <a:pt x="585" y="219"/>
                  </a:moveTo>
                  <a:lnTo>
                    <a:pt x="585" y="217"/>
                  </a:lnTo>
                  <a:lnTo>
                    <a:pt x="585" y="219"/>
                  </a:lnTo>
                  <a:close/>
                  <a:moveTo>
                    <a:pt x="599" y="217"/>
                  </a:moveTo>
                  <a:lnTo>
                    <a:pt x="597" y="217"/>
                  </a:lnTo>
                  <a:lnTo>
                    <a:pt x="597" y="215"/>
                  </a:lnTo>
                  <a:lnTo>
                    <a:pt x="599" y="217"/>
                  </a:lnTo>
                  <a:close/>
                  <a:moveTo>
                    <a:pt x="587" y="215"/>
                  </a:moveTo>
                  <a:lnTo>
                    <a:pt x="587" y="213"/>
                  </a:lnTo>
                  <a:lnTo>
                    <a:pt x="587" y="211"/>
                  </a:lnTo>
                  <a:lnTo>
                    <a:pt x="587" y="213"/>
                  </a:lnTo>
                  <a:lnTo>
                    <a:pt x="587" y="215"/>
                  </a:lnTo>
                  <a:close/>
                  <a:moveTo>
                    <a:pt x="595" y="207"/>
                  </a:moveTo>
                  <a:lnTo>
                    <a:pt x="593" y="207"/>
                  </a:lnTo>
                  <a:lnTo>
                    <a:pt x="595" y="207"/>
                  </a:lnTo>
                  <a:close/>
                  <a:moveTo>
                    <a:pt x="595" y="205"/>
                  </a:moveTo>
                  <a:lnTo>
                    <a:pt x="593" y="205"/>
                  </a:lnTo>
                  <a:lnTo>
                    <a:pt x="595" y="205"/>
                  </a:lnTo>
                  <a:close/>
                  <a:moveTo>
                    <a:pt x="38" y="192"/>
                  </a:moveTo>
                  <a:lnTo>
                    <a:pt x="36" y="192"/>
                  </a:lnTo>
                  <a:lnTo>
                    <a:pt x="36" y="190"/>
                  </a:lnTo>
                  <a:lnTo>
                    <a:pt x="38" y="190"/>
                  </a:lnTo>
                  <a:lnTo>
                    <a:pt x="38" y="188"/>
                  </a:lnTo>
                  <a:lnTo>
                    <a:pt x="40" y="188"/>
                  </a:lnTo>
                  <a:lnTo>
                    <a:pt x="40" y="190"/>
                  </a:lnTo>
                  <a:lnTo>
                    <a:pt x="38" y="192"/>
                  </a:lnTo>
                  <a:close/>
                  <a:moveTo>
                    <a:pt x="574" y="186"/>
                  </a:moveTo>
                  <a:lnTo>
                    <a:pt x="574" y="184"/>
                  </a:lnTo>
                  <a:lnTo>
                    <a:pt x="576" y="184"/>
                  </a:lnTo>
                  <a:lnTo>
                    <a:pt x="574" y="186"/>
                  </a:lnTo>
                  <a:close/>
                  <a:moveTo>
                    <a:pt x="574" y="182"/>
                  </a:moveTo>
                  <a:lnTo>
                    <a:pt x="572" y="182"/>
                  </a:lnTo>
                  <a:lnTo>
                    <a:pt x="572" y="180"/>
                  </a:lnTo>
                  <a:lnTo>
                    <a:pt x="574" y="180"/>
                  </a:lnTo>
                  <a:lnTo>
                    <a:pt x="574" y="182"/>
                  </a:lnTo>
                  <a:close/>
                  <a:moveTo>
                    <a:pt x="574" y="178"/>
                  </a:moveTo>
                  <a:lnTo>
                    <a:pt x="572" y="178"/>
                  </a:lnTo>
                  <a:lnTo>
                    <a:pt x="572" y="180"/>
                  </a:lnTo>
                  <a:lnTo>
                    <a:pt x="572" y="178"/>
                  </a:lnTo>
                  <a:lnTo>
                    <a:pt x="574" y="178"/>
                  </a:lnTo>
                  <a:close/>
                  <a:moveTo>
                    <a:pt x="564" y="176"/>
                  </a:moveTo>
                  <a:lnTo>
                    <a:pt x="564" y="178"/>
                  </a:lnTo>
                  <a:lnTo>
                    <a:pt x="564" y="176"/>
                  </a:lnTo>
                  <a:close/>
                  <a:moveTo>
                    <a:pt x="539" y="161"/>
                  </a:moveTo>
                  <a:lnTo>
                    <a:pt x="539" y="163"/>
                  </a:lnTo>
                  <a:lnTo>
                    <a:pt x="537" y="163"/>
                  </a:lnTo>
                  <a:lnTo>
                    <a:pt x="537" y="161"/>
                  </a:lnTo>
                  <a:lnTo>
                    <a:pt x="539" y="161"/>
                  </a:lnTo>
                  <a:close/>
                  <a:moveTo>
                    <a:pt x="530" y="148"/>
                  </a:moveTo>
                  <a:lnTo>
                    <a:pt x="530" y="150"/>
                  </a:lnTo>
                  <a:lnTo>
                    <a:pt x="532" y="150"/>
                  </a:lnTo>
                  <a:lnTo>
                    <a:pt x="530" y="150"/>
                  </a:lnTo>
                  <a:lnTo>
                    <a:pt x="532" y="150"/>
                  </a:lnTo>
                  <a:lnTo>
                    <a:pt x="530" y="151"/>
                  </a:lnTo>
                  <a:lnTo>
                    <a:pt x="530" y="150"/>
                  </a:lnTo>
                  <a:lnTo>
                    <a:pt x="528" y="150"/>
                  </a:lnTo>
                  <a:lnTo>
                    <a:pt x="528" y="148"/>
                  </a:lnTo>
                  <a:lnTo>
                    <a:pt x="530" y="148"/>
                  </a:lnTo>
                  <a:lnTo>
                    <a:pt x="530" y="146"/>
                  </a:lnTo>
                  <a:lnTo>
                    <a:pt x="530" y="148"/>
                  </a:lnTo>
                  <a:close/>
                  <a:moveTo>
                    <a:pt x="424" y="128"/>
                  </a:moveTo>
                  <a:lnTo>
                    <a:pt x="422" y="128"/>
                  </a:lnTo>
                  <a:lnTo>
                    <a:pt x="420" y="128"/>
                  </a:lnTo>
                  <a:lnTo>
                    <a:pt x="422" y="128"/>
                  </a:lnTo>
                  <a:lnTo>
                    <a:pt x="422" y="127"/>
                  </a:lnTo>
                  <a:lnTo>
                    <a:pt x="422" y="128"/>
                  </a:lnTo>
                  <a:lnTo>
                    <a:pt x="424" y="128"/>
                  </a:lnTo>
                  <a:close/>
                  <a:moveTo>
                    <a:pt x="416" y="125"/>
                  </a:moveTo>
                  <a:lnTo>
                    <a:pt x="416" y="123"/>
                  </a:lnTo>
                  <a:lnTo>
                    <a:pt x="416" y="125"/>
                  </a:lnTo>
                  <a:close/>
                  <a:moveTo>
                    <a:pt x="426" y="117"/>
                  </a:moveTo>
                  <a:lnTo>
                    <a:pt x="426" y="119"/>
                  </a:lnTo>
                  <a:lnTo>
                    <a:pt x="424" y="119"/>
                  </a:lnTo>
                  <a:lnTo>
                    <a:pt x="422" y="119"/>
                  </a:lnTo>
                  <a:lnTo>
                    <a:pt x="422" y="121"/>
                  </a:lnTo>
                  <a:lnTo>
                    <a:pt x="420" y="121"/>
                  </a:lnTo>
                  <a:lnTo>
                    <a:pt x="418" y="123"/>
                  </a:lnTo>
                  <a:lnTo>
                    <a:pt x="416" y="121"/>
                  </a:lnTo>
                  <a:lnTo>
                    <a:pt x="416" y="123"/>
                  </a:lnTo>
                  <a:lnTo>
                    <a:pt x="416" y="121"/>
                  </a:lnTo>
                  <a:lnTo>
                    <a:pt x="416" y="119"/>
                  </a:lnTo>
                  <a:lnTo>
                    <a:pt x="418" y="119"/>
                  </a:lnTo>
                  <a:lnTo>
                    <a:pt x="418" y="117"/>
                  </a:lnTo>
                  <a:lnTo>
                    <a:pt x="420" y="117"/>
                  </a:lnTo>
                  <a:lnTo>
                    <a:pt x="422" y="117"/>
                  </a:lnTo>
                  <a:lnTo>
                    <a:pt x="424" y="117"/>
                  </a:lnTo>
                  <a:lnTo>
                    <a:pt x="426" y="117"/>
                  </a:lnTo>
                  <a:close/>
                  <a:moveTo>
                    <a:pt x="378" y="105"/>
                  </a:moveTo>
                  <a:lnTo>
                    <a:pt x="376" y="105"/>
                  </a:lnTo>
                  <a:lnTo>
                    <a:pt x="378" y="103"/>
                  </a:lnTo>
                  <a:lnTo>
                    <a:pt x="378" y="105"/>
                  </a:lnTo>
                  <a:close/>
                  <a:moveTo>
                    <a:pt x="380" y="103"/>
                  </a:moveTo>
                  <a:lnTo>
                    <a:pt x="380" y="105"/>
                  </a:lnTo>
                  <a:lnTo>
                    <a:pt x="378" y="105"/>
                  </a:lnTo>
                  <a:lnTo>
                    <a:pt x="380" y="105"/>
                  </a:lnTo>
                  <a:lnTo>
                    <a:pt x="378" y="105"/>
                  </a:lnTo>
                  <a:lnTo>
                    <a:pt x="378" y="103"/>
                  </a:lnTo>
                  <a:lnTo>
                    <a:pt x="380" y="103"/>
                  </a:lnTo>
                  <a:close/>
                  <a:moveTo>
                    <a:pt x="382" y="103"/>
                  </a:moveTo>
                  <a:lnTo>
                    <a:pt x="384" y="103"/>
                  </a:lnTo>
                  <a:lnTo>
                    <a:pt x="384" y="105"/>
                  </a:lnTo>
                  <a:lnTo>
                    <a:pt x="384" y="107"/>
                  </a:lnTo>
                  <a:lnTo>
                    <a:pt x="382" y="107"/>
                  </a:lnTo>
                  <a:lnTo>
                    <a:pt x="382" y="105"/>
                  </a:lnTo>
                  <a:lnTo>
                    <a:pt x="382" y="103"/>
                  </a:lnTo>
                  <a:close/>
                  <a:moveTo>
                    <a:pt x="376" y="103"/>
                  </a:moveTo>
                  <a:lnTo>
                    <a:pt x="374" y="103"/>
                  </a:lnTo>
                  <a:lnTo>
                    <a:pt x="374" y="102"/>
                  </a:lnTo>
                  <a:lnTo>
                    <a:pt x="376" y="102"/>
                  </a:lnTo>
                  <a:lnTo>
                    <a:pt x="376" y="103"/>
                  </a:lnTo>
                  <a:close/>
                  <a:moveTo>
                    <a:pt x="380" y="103"/>
                  </a:moveTo>
                  <a:lnTo>
                    <a:pt x="380" y="102"/>
                  </a:lnTo>
                  <a:lnTo>
                    <a:pt x="380" y="103"/>
                  </a:lnTo>
                  <a:close/>
                  <a:moveTo>
                    <a:pt x="182" y="98"/>
                  </a:moveTo>
                  <a:lnTo>
                    <a:pt x="182" y="100"/>
                  </a:lnTo>
                  <a:lnTo>
                    <a:pt x="180" y="98"/>
                  </a:lnTo>
                  <a:lnTo>
                    <a:pt x="182" y="98"/>
                  </a:lnTo>
                  <a:close/>
                  <a:moveTo>
                    <a:pt x="184" y="98"/>
                  </a:moveTo>
                  <a:lnTo>
                    <a:pt x="184" y="100"/>
                  </a:lnTo>
                  <a:lnTo>
                    <a:pt x="186" y="100"/>
                  </a:lnTo>
                  <a:lnTo>
                    <a:pt x="184" y="102"/>
                  </a:lnTo>
                  <a:lnTo>
                    <a:pt x="184" y="100"/>
                  </a:lnTo>
                  <a:lnTo>
                    <a:pt x="182" y="100"/>
                  </a:lnTo>
                  <a:lnTo>
                    <a:pt x="184" y="98"/>
                  </a:lnTo>
                  <a:lnTo>
                    <a:pt x="184" y="100"/>
                  </a:lnTo>
                  <a:lnTo>
                    <a:pt x="184" y="98"/>
                  </a:lnTo>
                  <a:close/>
                  <a:moveTo>
                    <a:pt x="242" y="96"/>
                  </a:moveTo>
                  <a:lnTo>
                    <a:pt x="242" y="94"/>
                  </a:lnTo>
                  <a:lnTo>
                    <a:pt x="242" y="96"/>
                  </a:lnTo>
                  <a:close/>
                  <a:moveTo>
                    <a:pt x="190" y="92"/>
                  </a:moveTo>
                  <a:lnTo>
                    <a:pt x="190" y="94"/>
                  </a:lnTo>
                  <a:lnTo>
                    <a:pt x="190" y="92"/>
                  </a:lnTo>
                  <a:lnTo>
                    <a:pt x="190" y="94"/>
                  </a:lnTo>
                  <a:lnTo>
                    <a:pt x="190" y="92"/>
                  </a:lnTo>
                  <a:close/>
                  <a:moveTo>
                    <a:pt x="245" y="94"/>
                  </a:moveTo>
                  <a:lnTo>
                    <a:pt x="245" y="92"/>
                  </a:lnTo>
                  <a:lnTo>
                    <a:pt x="245" y="94"/>
                  </a:lnTo>
                  <a:close/>
                  <a:moveTo>
                    <a:pt x="363" y="92"/>
                  </a:moveTo>
                  <a:lnTo>
                    <a:pt x="361" y="92"/>
                  </a:lnTo>
                  <a:lnTo>
                    <a:pt x="363" y="92"/>
                  </a:lnTo>
                  <a:lnTo>
                    <a:pt x="363" y="90"/>
                  </a:lnTo>
                  <a:lnTo>
                    <a:pt x="363" y="92"/>
                  </a:lnTo>
                  <a:close/>
                  <a:moveTo>
                    <a:pt x="265" y="92"/>
                  </a:moveTo>
                  <a:lnTo>
                    <a:pt x="265" y="90"/>
                  </a:lnTo>
                  <a:lnTo>
                    <a:pt x="265" y="92"/>
                  </a:lnTo>
                  <a:close/>
                  <a:moveTo>
                    <a:pt x="265" y="92"/>
                  </a:moveTo>
                  <a:lnTo>
                    <a:pt x="263" y="92"/>
                  </a:lnTo>
                  <a:lnTo>
                    <a:pt x="263" y="90"/>
                  </a:lnTo>
                  <a:lnTo>
                    <a:pt x="265" y="92"/>
                  </a:lnTo>
                  <a:close/>
                  <a:moveTo>
                    <a:pt x="196" y="84"/>
                  </a:moveTo>
                  <a:lnTo>
                    <a:pt x="194" y="86"/>
                  </a:lnTo>
                  <a:lnTo>
                    <a:pt x="194" y="88"/>
                  </a:lnTo>
                  <a:lnTo>
                    <a:pt x="194" y="86"/>
                  </a:lnTo>
                  <a:lnTo>
                    <a:pt x="194" y="88"/>
                  </a:lnTo>
                  <a:lnTo>
                    <a:pt x="194" y="86"/>
                  </a:lnTo>
                  <a:lnTo>
                    <a:pt x="194" y="84"/>
                  </a:lnTo>
                  <a:lnTo>
                    <a:pt x="196" y="84"/>
                  </a:lnTo>
                  <a:close/>
                  <a:moveTo>
                    <a:pt x="217" y="75"/>
                  </a:moveTo>
                  <a:lnTo>
                    <a:pt x="215" y="75"/>
                  </a:lnTo>
                  <a:lnTo>
                    <a:pt x="217" y="75"/>
                  </a:lnTo>
                  <a:close/>
                  <a:moveTo>
                    <a:pt x="370" y="73"/>
                  </a:moveTo>
                  <a:lnTo>
                    <a:pt x="370" y="75"/>
                  </a:lnTo>
                  <a:lnTo>
                    <a:pt x="368" y="73"/>
                  </a:lnTo>
                  <a:lnTo>
                    <a:pt x="368" y="75"/>
                  </a:lnTo>
                  <a:lnTo>
                    <a:pt x="368" y="73"/>
                  </a:lnTo>
                  <a:lnTo>
                    <a:pt x="370" y="71"/>
                  </a:lnTo>
                  <a:lnTo>
                    <a:pt x="370" y="73"/>
                  </a:lnTo>
                  <a:close/>
                  <a:moveTo>
                    <a:pt x="378" y="73"/>
                  </a:moveTo>
                  <a:lnTo>
                    <a:pt x="378" y="75"/>
                  </a:lnTo>
                  <a:lnTo>
                    <a:pt x="380" y="75"/>
                  </a:lnTo>
                  <a:lnTo>
                    <a:pt x="380" y="73"/>
                  </a:lnTo>
                  <a:lnTo>
                    <a:pt x="382" y="73"/>
                  </a:lnTo>
                  <a:lnTo>
                    <a:pt x="382" y="75"/>
                  </a:lnTo>
                  <a:lnTo>
                    <a:pt x="380" y="75"/>
                  </a:lnTo>
                  <a:lnTo>
                    <a:pt x="380" y="77"/>
                  </a:lnTo>
                  <a:lnTo>
                    <a:pt x="380" y="75"/>
                  </a:lnTo>
                  <a:lnTo>
                    <a:pt x="380" y="77"/>
                  </a:lnTo>
                  <a:lnTo>
                    <a:pt x="378" y="77"/>
                  </a:lnTo>
                  <a:lnTo>
                    <a:pt x="380" y="77"/>
                  </a:lnTo>
                  <a:lnTo>
                    <a:pt x="380" y="79"/>
                  </a:lnTo>
                  <a:lnTo>
                    <a:pt x="378" y="79"/>
                  </a:lnTo>
                  <a:lnTo>
                    <a:pt x="378" y="80"/>
                  </a:lnTo>
                  <a:lnTo>
                    <a:pt x="380" y="80"/>
                  </a:lnTo>
                  <a:lnTo>
                    <a:pt x="382" y="80"/>
                  </a:lnTo>
                  <a:lnTo>
                    <a:pt x="382" y="79"/>
                  </a:lnTo>
                  <a:lnTo>
                    <a:pt x="382" y="80"/>
                  </a:lnTo>
                  <a:lnTo>
                    <a:pt x="382" y="79"/>
                  </a:lnTo>
                  <a:lnTo>
                    <a:pt x="382" y="80"/>
                  </a:lnTo>
                  <a:lnTo>
                    <a:pt x="382" y="82"/>
                  </a:lnTo>
                  <a:lnTo>
                    <a:pt x="380" y="82"/>
                  </a:lnTo>
                  <a:lnTo>
                    <a:pt x="378" y="80"/>
                  </a:lnTo>
                  <a:lnTo>
                    <a:pt x="378" y="82"/>
                  </a:lnTo>
                  <a:lnTo>
                    <a:pt x="376" y="82"/>
                  </a:lnTo>
                  <a:lnTo>
                    <a:pt x="374" y="80"/>
                  </a:lnTo>
                  <a:lnTo>
                    <a:pt x="372" y="80"/>
                  </a:lnTo>
                  <a:lnTo>
                    <a:pt x="372" y="79"/>
                  </a:lnTo>
                  <a:lnTo>
                    <a:pt x="374" y="79"/>
                  </a:lnTo>
                  <a:lnTo>
                    <a:pt x="372" y="79"/>
                  </a:lnTo>
                  <a:lnTo>
                    <a:pt x="372" y="77"/>
                  </a:lnTo>
                  <a:lnTo>
                    <a:pt x="372" y="75"/>
                  </a:lnTo>
                  <a:lnTo>
                    <a:pt x="374" y="75"/>
                  </a:lnTo>
                  <a:lnTo>
                    <a:pt x="372" y="75"/>
                  </a:lnTo>
                  <a:lnTo>
                    <a:pt x="374" y="75"/>
                  </a:lnTo>
                  <a:lnTo>
                    <a:pt x="374" y="73"/>
                  </a:lnTo>
                  <a:lnTo>
                    <a:pt x="374" y="75"/>
                  </a:lnTo>
                  <a:lnTo>
                    <a:pt x="376" y="75"/>
                  </a:lnTo>
                  <a:lnTo>
                    <a:pt x="376" y="73"/>
                  </a:lnTo>
                  <a:lnTo>
                    <a:pt x="378" y="71"/>
                  </a:lnTo>
                  <a:lnTo>
                    <a:pt x="378" y="73"/>
                  </a:lnTo>
                  <a:close/>
                  <a:moveTo>
                    <a:pt x="370" y="69"/>
                  </a:moveTo>
                  <a:lnTo>
                    <a:pt x="368" y="69"/>
                  </a:lnTo>
                  <a:lnTo>
                    <a:pt x="368" y="67"/>
                  </a:lnTo>
                  <a:lnTo>
                    <a:pt x="370" y="69"/>
                  </a:lnTo>
                  <a:close/>
                  <a:moveTo>
                    <a:pt x="349" y="46"/>
                  </a:moveTo>
                  <a:lnTo>
                    <a:pt x="347" y="46"/>
                  </a:lnTo>
                  <a:lnTo>
                    <a:pt x="349" y="46"/>
                  </a:lnTo>
                  <a:close/>
                  <a:moveTo>
                    <a:pt x="351" y="46"/>
                  </a:moveTo>
                  <a:lnTo>
                    <a:pt x="349" y="46"/>
                  </a:lnTo>
                  <a:lnTo>
                    <a:pt x="349" y="44"/>
                  </a:lnTo>
                  <a:lnTo>
                    <a:pt x="351" y="46"/>
                  </a:lnTo>
                  <a:close/>
                  <a:moveTo>
                    <a:pt x="370" y="44"/>
                  </a:moveTo>
                  <a:lnTo>
                    <a:pt x="370" y="46"/>
                  </a:lnTo>
                  <a:lnTo>
                    <a:pt x="368" y="46"/>
                  </a:lnTo>
                  <a:lnTo>
                    <a:pt x="368" y="44"/>
                  </a:lnTo>
                  <a:lnTo>
                    <a:pt x="368" y="46"/>
                  </a:lnTo>
                  <a:lnTo>
                    <a:pt x="368" y="44"/>
                  </a:lnTo>
                  <a:lnTo>
                    <a:pt x="370" y="44"/>
                  </a:lnTo>
                  <a:lnTo>
                    <a:pt x="372" y="44"/>
                  </a:lnTo>
                  <a:lnTo>
                    <a:pt x="370" y="44"/>
                  </a:lnTo>
                  <a:close/>
                  <a:moveTo>
                    <a:pt x="351" y="44"/>
                  </a:moveTo>
                  <a:lnTo>
                    <a:pt x="353" y="44"/>
                  </a:lnTo>
                  <a:lnTo>
                    <a:pt x="351" y="44"/>
                  </a:lnTo>
                  <a:close/>
                  <a:moveTo>
                    <a:pt x="376" y="40"/>
                  </a:moveTo>
                  <a:lnTo>
                    <a:pt x="376" y="42"/>
                  </a:lnTo>
                  <a:lnTo>
                    <a:pt x="376" y="40"/>
                  </a:lnTo>
                  <a:lnTo>
                    <a:pt x="374" y="42"/>
                  </a:lnTo>
                  <a:lnTo>
                    <a:pt x="374" y="40"/>
                  </a:lnTo>
                  <a:lnTo>
                    <a:pt x="376" y="40"/>
                  </a:lnTo>
                  <a:close/>
                  <a:moveTo>
                    <a:pt x="366" y="40"/>
                  </a:moveTo>
                  <a:lnTo>
                    <a:pt x="366" y="38"/>
                  </a:lnTo>
                  <a:lnTo>
                    <a:pt x="366" y="40"/>
                  </a:lnTo>
                  <a:close/>
                  <a:moveTo>
                    <a:pt x="313" y="38"/>
                  </a:moveTo>
                  <a:lnTo>
                    <a:pt x="313" y="40"/>
                  </a:lnTo>
                  <a:lnTo>
                    <a:pt x="311" y="40"/>
                  </a:lnTo>
                  <a:lnTo>
                    <a:pt x="311" y="38"/>
                  </a:lnTo>
                  <a:lnTo>
                    <a:pt x="313" y="38"/>
                  </a:lnTo>
                  <a:close/>
                  <a:moveTo>
                    <a:pt x="324" y="38"/>
                  </a:moveTo>
                  <a:lnTo>
                    <a:pt x="326" y="38"/>
                  </a:lnTo>
                  <a:lnTo>
                    <a:pt x="324" y="38"/>
                  </a:lnTo>
                  <a:close/>
                  <a:moveTo>
                    <a:pt x="374" y="36"/>
                  </a:moveTo>
                  <a:lnTo>
                    <a:pt x="372" y="36"/>
                  </a:lnTo>
                  <a:lnTo>
                    <a:pt x="372" y="38"/>
                  </a:lnTo>
                  <a:lnTo>
                    <a:pt x="370" y="38"/>
                  </a:lnTo>
                  <a:lnTo>
                    <a:pt x="370" y="40"/>
                  </a:lnTo>
                  <a:lnTo>
                    <a:pt x="368" y="40"/>
                  </a:lnTo>
                  <a:lnTo>
                    <a:pt x="368" y="38"/>
                  </a:lnTo>
                  <a:lnTo>
                    <a:pt x="370" y="38"/>
                  </a:lnTo>
                  <a:lnTo>
                    <a:pt x="372" y="38"/>
                  </a:lnTo>
                  <a:lnTo>
                    <a:pt x="372" y="36"/>
                  </a:lnTo>
                  <a:lnTo>
                    <a:pt x="374" y="36"/>
                  </a:lnTo>
                  <a:close/>
                  <a:moveTo>
                    <a:pt x="326" y="36"/>
                  </a:moveTo>
                  <a:lnTo>
                    <a:pt x="324" y="36"/>
                  </a:lnTo>
                  <a:lnTo>
                    <a:pt x="326" y="36"/>
                  </a:lnTo>
                  <a:close/>
                  <a:moveTo>
                    <a:pt x="276" y="36"/>
                  </a:moveTo>
                  <a:lnTo>
                    <a:pt x="278" y="36"/>
                  </a:lnTo>
                  <a:lnTo>
                    <a:pt x="278" y="38"/>
                  </a:lnTo>
                  <a:lnTo>
                    <a:pt x="278" y="40"/>
                  </a:lnTo>
                  <a:lnTo>
                    <a:pt x="280" y="40"/>
                  </a:lnTo>
                  <a:lnTo>
                    <a:pt x="280" y="42"/>
                  </a:lnTo>
                  <a:lnTo>
                    <a:pt x="278" y="42"/>
                  </a:lnTo>
                  <a:lnTo>
                    <a:pt x="276" y="42"/>
                  </a:lnTo>
                  <a:lnTo>
                    <a:pt x="276" y="40"/>
                  </a:lnTo>
                  <a:lnTo>
                    <a:pt x="274" y="40"/>
                  </a:lnTo>
                  <a:lnTo>
                    <a:pt x="272" y="42"/>
                  </a:lnTo>
                  <a:lnTo>
                    <a:pt x="270" y="40"/>
                  </a:lnTo>
                  <a:lnTo>
                    <a:pt x="272" y="40"/>
                  </a:lnTo>
                  <a:lnTo>
                    <a:pt x="272" y="38"/>
                  </a:lnTo>
                  <a:lnTo>
                    <a:pt x="272" y="40"/>
                  </a:lnTo>
                  <a:lnTo>
                    <a:pt x="274" y="40"/>
                  </a:lnTo>
                  <a:lnTo>
                    <a:pt x="274" y="38"/>
                  </a:lnTo>
                  <a:lnTo>
                    <a:pt x="274" y="36"/>
                  </a:lnTo>
                  <a:lnTo>
                    <a:pt x="272" y="36"/>
                  </a:lnTo>
                  <a:lnTo>
                    <a:pt x="274" y="36"/>
                  </a:lnTo>
                  <a:lnTo>
                    <a:pt x="274" y="34"/>
                  </a:lnTo>
                  <a:lnTo>
                    <a:pt x="276" y="34"/>
                  </a:lnTo>
                  <a:lnTo>
                    <a:pt x="276" y="32"/>
                  </a:lnTo>
                  <a:lnTo>
                    <a:pt x="276" y="34"/>
                  </a:lnTo>
                  <a:lnTo>
                    <a:pt x="278" y="34"/>
                  </a:lnTo>
                  <a:lnTo>
                    <a:pt x="278" y="36"/>
                  </a:lnTo>
                  <a:lnTo>
                    <a:pt x="276" y="36"/>
                  </a:lnTo>
                  <a:close/>
                  <a:moveTo>
                    <a:pt x="278" y="32"/>
                  </a:moveTo>
                  <a:lnTo>
                    <a:pt x="280" y="32"/>
                  </a:lnTo>
                  <a:lnTo>
                    <a:pt x="280" y="34"/>
                  </a:lnTo>
                  <a:lnTo>
                    <a:pt x="282" y="34"/>
                  </a:lnTo>
                  <a:lnTo>
                    <a:pt x="284" y="34"/>
                  </a:lnTo>
                  <a:lnTo>
                    <a:pt x="286" y="32"/>
                  </a:lnTo>
                  <a:lnTo>
                    <a:pt x="286" y="34"/>
                  </a:lnTo>
                  <a:lnTo>
                    <a:pt x="288" y="34"/>
                  </a:lnTo>
                  <a:lnTo>
                    <a:pt x="288" y="32"/>
                  </a:lnTo>
                  <a:lnTo>
                    <a:pt x="290" y="32"/>
                  </a:lnTo>
                  <a:lnTo>
                    <a:pt x="290" y="34"/>
                  </a:lnTo>
                  <a:lnTo>
                    <a:pt x="290" y="32"/>
                  </a:lnTo>
                  <a:lnTo>
                    <a:pt x="292" y="31"/>
                  </a:lnTo>
                  <a:lnTo>
                    <a:pt x="292" y="32"/>
                  </a:lnTo>
                  <a:lnTo>
                    <a:pt x="293" y="32"/>
                  </a:lnTo>
                  <a:lnTo>
                    <a:pt x="293" y="34"/>
                  </a:lnTo>
                  <a:lnTo>
                    <a:pt x="295" y="34"/>
                  </a:lnTo>
                  <a:lnTo>
                    <a:pt x="295" y="36"/>
                  </a:lnTo>
                  <a:lnTo>
                    <a:pt x="293" y="36"/>
                  </a:lnTo>
                  <a:lnTo>
                    <a:pt x="293" y="38"/>
                  </a:lnTo>
                  <a:lnTo>
                    <a:pt x="292" y="40"/>
                  </a:lnTo>
                  <a:lnTo>
                    <a:pt x="290" y="40"/>
                  </a:lnTo>
                  <a:lnTo>
                    <a:pt x="288" y="42"/>
                  </a:lnTo>
                  <a:lnTo>
                    <a:pt x="286" y="44"/>
                  </a:lnTo>
                  <a:lnTo>
                    <a:pt x="286" y="42"/>
                  </a:lnTo>
                  <a:lnTo>
                    <a:pt x="284" y="42"/>
                  </a:lnTo>
                  <a:lnTo>
                    <a:pt x="282" y="42"/>
                  </a:lnTo>
                  <a:lnTo>
                    <a:pt x="282" y="40"/>
                  </a:lnTo>
                  <a:lnTo>
                    <a:pt x="280" y="40"/>
                  </a:lnTo>
                  <a:lnTo>
                    <a:pt x="280" y="38"/>
                  </a:lnTo>
                  <a:lnTo>
                    <a:pt x="278" y="38"/>
                  </a:lnTo>
                  <a:lnTo>
                    <a:pt x="278" y="36"/>
                  </a:lnTo>
                  <a:lnTo>
                    <a:pt x="278" y="34"/>
                  </a:lnTo>
                  <a:lnTo>
                    <a:pt x="276" y="34"/>
                  </a:lnTo>
                  <a:lnTo>
                    <a:pt x="276" y="32"/>
                  </a:lnTo>
                  <a:lnTo>
                    <a:pt x="278" y="32"/>
                  </a:lnTo>
                  <a:lnTo>
                    <a:pt x="276" y="32"/>
                  </a:lnTo>
                  <a:lnTo>
                    <a:pt x="276" y="31"/>
                  </a:lnTo>
                  <a:lnTo>
                    <a:pt x="278" y="31"/>
                  </a:lnTo>
                  <a:lnTo>
                    <a:pt x="278" y="32"/>
                  </a:lnTo>
                  <a:close/>
                  <a:moveTo>
                    <a:pt x="378" y="29"/>
                  </a:moveTo>
                  <a:lnTo>
                    <a:pt x="378" y="31"/>
                  </a:lnTo>
                  <a:lnTo>
                    <a:pt x="378" y="32"/>
                  </a:lnTo>
                  <a:lnTo>
                    <a:pt x="376" y="32"/>
                  </a:lnTo>
                  <a:lnTo>
                    <a:pt x="376" y="34"/>
                  </a:lnTo>
                  <a:lnTo>
                    <a:pt x="374" y="34"/>
                  </a:lnTo>
                  <a:lnTo>
                    <a:pt x="374" y="36"/>
                  </a:lnTo>
                  <a:lnTo>
                    <a:pt x="374" y="34"/>
                  </a:lnTo>
                  <a:lnTo>
                    <a:pt x="374" y="36"/>
                  </a:lnTo>
                  <a:lnTo>
                    <a:pt x="374" y="34"/>
                  </a:lnTo>
                  <a:lnTo>
                    <a:pt x="376" y="34"/>
                  </a:lnTo>
                  <a:lnTo>
                    <a:pt x="376" y="32"/>
                  </a:lnTo>
                  <a:lnTo>
                    <a:pt x="376" y="31"/>
                  </a:lnTo>
                  <a:lnTo>
                    <a:pt x="378" y="31"/>
                  </a:lnTo>
                  <a:lnTo>
                    <a:pt x="378" y="29"/>
                  </a:lnTo>
                  <a:close/>
                  <a:moveTo>
                    <a:pt x="313" y="29"/>
                  </a:moveTo>
                  <a:lnTo>
                    <a:pt x="313" y="31"/>
                  </a:lnTo>
                  <a:lnTo>
                    <a:pt x="313" y="32"/>
                  </a:lnTo>
                  <a:lnTo>
                    <a:pt x="313" y="34"/>
                  </a:lnTo>
                  <a:lnTo>
                    <a:pt x="311" y="32"/>
                  </a:lnTo>
                  <a:lnTo>
                    <a:pt x="311" y="31"/>
                  </a:lnTo>
                  <a:lnTo>
                    <a:pt x="311" y="29"/>
                  </a:lnTo>
                  <a:lnTo>
                    <a:pt x="313" y="29"/>
                  </a:lnTo>
                  <a:lnTo>
                    <a:pt x="313" y="27"/>
                  </a:lnTo>
                  <a:lnTo>
                    <a:pt x="313" y="29"/>
                  </a:lnTo>
                  <a:close/>
                  <a:moveTo>
                    <a:pt x="470" y="23"/>
                  </a:moveTo>
                  <a:lnTo>
                    <a:pt x="472" y="25"/>
                  </a:lnTo>
                  <a:lnTo>
                    <a:pt x="470" y="25"/>
                  </a:lnTo>
                  <a:lnTo>
                    <a:pt x="470" y="27"/>
                  </a:lnTo>
                  <a:lnTo>
                    <a:pt x="472" y="27"/>
                  </a:lnTo>
                  <a:lnTo>
                    <a:pt x="472" y="29"/>
                  </a:lnTo>
                  <a:lnTo>
                    <a:pt x="474" y="27"/>
                  </a:lnTo>
                  <a:lnTo>
                    <a:pt x="474" y="29"/>
                  </a:lnTo>
                  <a:lnTo>
                    <a:pt x="474" y="31"/>
                  </a:lnTo>
                  <a:lnTo>
                    <a:pt x="474" y="32"/>
                  </a:lnTo>
                  <a:lnTo>
                    <a:pt x="476" y="32"/>
                  </a:lnTo>
                  <a:lnTo>
                    <a:pt x="476" y="34"/>
                  </a:lnTo>
                  <a:lnTo>
                    <a:pt x="476" y="36"/>
                  </a:lnTo>
                  <a:lnTo>
                    <a:pt x="474" y="36"/>
                  </a:lnTo>
                  <a:lnTo>
                    <a:pt x="476" y="36"/>
                  </a:lnTo>
                  <a:lnTo>
                    <a:pt x="476" y="38"/>
                  </a:lnTo>
                  <a:lnTo>
                    <a:pt x="476" y="40"/>
                  </a:lnTo>
                  <a:lnTo>
                    <a:pt x="476" y="42"/>
                  </a:lnTo>
                  <a:lnTo>
                    <a:pt x="478" y="44"/>
                  </a:lnTo>
                  <a:lnTo>
                    <a:pt x="480" y="42"/>
                  </a:lnTo>
                  <a:lnTo>
                    <a:pt x="480" y="44"/>
                  </a:lnTo>
                  <a:lnTo>
                    <a:pt x="482" y="44"/>
                  </a:lnTo>
                  <a:lnTo>
                    <a:pt x="480" y="46"/>
                  </a:lnTo>
                  <a:lnTo>
                    <a:pt x="480" y="48"/>
                  </a:lnTo>
                  <a:lnTo>
                    <a:pt x="480" y="50"/>
                  </a:lnTo>
                  <a:lnTo>
                    <a:pt x="482" y="50"/>
                  </a:lnTo>
                  <a:lnTo>
                    <a:pt x="482" y="52"/>
                  </a:lnTo>
                  <a:lnTo>
                    <a:pt x="482" y="54"/>
                  </a:lnTo>
                  <a:lnTo>
                    <a:pt x="484" y="54"/>
                  </a:lnTo>
                  <a:lnTo>
                    <a:pt x="485" y="54"/>
                  </a:lnTo>
                  <a:lnTo>
                    <a:pt x="484" y="55"/>
                  </a:lnTo>
                  <a:lnTo>
                    <a:pt x="484" y="57"/>
                  </a:lnTo>
                  <a:lnTo>
                    <a:pt x="484" y="59"/>
                  </a:lnTo>
                  <a:lnTo>
                    <a:pt x="484" y="57"/>
                  </a:lnTo>
                  <a:lnTo>
                    <a:pt x="484" y="59"/>
                  </a:lnTo>
                  <a:lnTo>
                    <a:pt x="485" y="57"/>
                  </a:lnTo>
                  <a:lnTo>
                    <a:pt x="485" y="59"/>
                  </a:lnTo>
                  <a:lnTo>
                    <a:pt x="485" y="57"/>
                  </a:lnTo>
                  <a:lnTo>
                    <a:pt x="485" y="59"/>
                  </a:lnTo>
                  <a:lnTo>
                    <a:pt x="485" y="61"/>
                  </a:lnTo>
                  <a:lnTo>
                    <a:pt x="485" y="63"/>
                  </a:lnTo>
                  <a:lnTo>
                    <a:pt x="485" y="67"/>
                  </a:lnTo>
                  <a:lnTo>
                    <a:pt x="487" y="67"/>
                  </a:lnTo>
                  <a:lnTo>
                    <a:pt x="487" y="69"/>
                  </a:lnTo>
                  <a:lnTo>
                    <a:pt x="487" y="71"/>
                  </a:lnTo>
                  <a:lnTo>
                    <a:pt x="485" y="73"/>
                  </a:lnTo>
                  <a:lnTo>
                    <a:pt x="487" y="75"/>
                  </a:lnTo>
                  <a:lnTo>
                    <a:pt x="487" y="77"/>
                  </a:lnTo>
                  <a:lnTo>
                    <a:pt x="489" y="77"/>
                  </a:lnTo>
                  <a:lnTo>
                    <a:pt x="489" y="79"/>
                  </a:lnTo>
                  <a:lnTo>
                    <a:pt x="489" y="80"/>
                  </a:lnTo>
                  <a:lnTo>
                    <a:pt x="489" y="82"/>
                  </a:lnTo>
                  <a:lnTo>
                    <a:pt x="489" y="84"/>
                  </a:lnTo>
                  <a:lnTo>
                    <a:pt x="491" y="84"/>
                  </a:lnTo>
                  <a:lnTo>
                    <a:pt x="493" y="84"/>
                  </a:lnTo>
                  <a:lnTo>
                    <a:pt x="493" y="86"/>
                  </a:lnTo>
                  <a:lnTo>
                    <a:pt x="493" y="84"/>
                  </a:lnTo>
                  <a:lnTo>
                    <a:pt x="495" y="84"/>
                  </a:lnTo>
                  <a:lnTo>
                    <a:pt x="497" y="82"/>
                  </a:lnTo>
                  <a:lnTo>
                    <a:pt x="497" y="80"/>
                  </a:lnTo>
                  <a:lnTo>
                    <a:pt x="497" y="82"/>
                  </a:lnTo>
                  <a:lnTo>
                    <a:pt x="497" y="80"/>
                  </a:lnTo>
                  <a:lnTo>
                    <a:pt x="497" y="82"/>
                  </a:lnTo>
                  <a:lnTo>
                    <a:pt x="499" y="82"/>
                  </a:lnTo>
                  <a:lnTo>
                    <a:pt x="501" y="80"/>
                  </a:lnTo>
                  <a:lnTo>
                    <a:pt x="503" y="80"/>
                  </a:lnTo>
                  <a:lnTo>
                    <a:pt x="503" y="82"/>
                  </a:lnTo>
                  <a:lnTo>
                    <a:pt x="505" y="82"/>
                  </a:lnTo>
                  <a:lnTo>
                    <a:pt x="503" y="82"/>
                  </a:lnTo>
                  <a:lnTo>
                    <a:pt x="503" y="84"/>
                  </a:lnTo>
                  <a:lnTo>
                    <a:pt x="505" y="86"/>
                  </a:lnTo>
                  <a:lnTo>
                    <a:pt x="507" y="86"/>
                  </a:lnTo>
                  <a:lnTo>
                    <a:pt x="509" y="86"/>
                  </a:lnTo>
                  <a:lnTo>
                    <a:pt x="509" y="88"/>
                  </a:lnTo>
                  <a:lnTo>
                    <a:pt x="509" y="90"/>
                  </a:lnTo>
                  <a:lnTo>
                    <a:pt x="510" y="90"/>
                  </a:lnTo>
                  <a:lnTo>
                    <a:pt x="512" y="90"/>
                  </a:lnTo>
                  <a:lnTo>
                    <a:pt x="512" y="92"/>
                  </a:lnTo>
                  <a:lnTo>
                    <a:pt x="514" y="92"/>
                  </a:lnTo>
                  <a:lnTo>
                    <a:pt x="514" y="94"/>
                  </a:lnTo>
                  <a:lnTo>
                    <a:pt x="514" y="96"/>
                  </a:lnTo>
                  <a:lnTo>
                    <a:pt x="512" y="96"/>
                  </a:lnTo>
                  <a:lnTo>
                    <a:pt x="514" y="96"/>
                  </a:lnTo>
                  <a:lnTo>
                    <a:pt x="514" y="98"/>
                  </a:lnTo>
                  <a:lnTo>
                    <a:pt x="514" y="100"/>
                  </a:lnTo>
                  <a:lnTo>
                    <a:pt x="514" y="102"/>
                  </a:lnTo>
                  <a:lnTo>
                    <a:pt x="514" y="103"/>
                  </a:lnTo>
                  <a:lnTo>
                    <a:pt x="514" y="105"/>
                  </a:lnTo>
                  <a:lnTo>
                    <a:pt x="516" y="105"/>
                  </a:lnTo>
                  <a:lnTo>
                    <a:pt x="516" y="107"/>
                  </a:lnTo>
                  <a:lnTo>
                    <a:pt x="514" y="107"/>
                  </a:lnTo>
                  <a:lnTo>
                    <a:pt x="514" y="109"/>
                  </a:lnTo>
                  <a:lnTo>
                    <a:pt x="516" y="109"/>
                  </a:lnTo>
                  <a:lnTo>
                    <a:pt x="516" y="111"/>
                  </a:lnTo>
                  <a:lnTo>
                    <a:pt x="516" y="113"/>
                  </a:lnTo>
                  <a:lnTo>
                    <a:pt x="516" y="115"/>
                  </a:lnTo>
                  <a:lnTo>
                    <a:pt x="516" y="117"/>
                  </a:lnTo>
                  <a:lnTo>
                    <a:pt x="516" y="119"/>
                  </a:lnTo>
                  <a:lnTo>
                    <a:pt x="516" y="117"/>
                  </a:lnTo>
                  <a:lnTo>
                    <a:pt x="516" y="119"/>
                  </a:lnTo>
                  <a:lnTo>
                    <a:pt x="518" y="119"/>
                  </a:lnTo>
                  <a:lnTo>
                    <a:pt x="518" y="121"/>
                  </a:lnTo>
                  <a:lnTo>
                    <a:pt x="520" y="123"/>
                  </a:lnTo>
                  <a:lnTo>
                    <a:pt x="522" y="123"/>
                  </a:lnTo>
                  <a:lnTo>
                    <a:pt x="522" y="125"/>
                  </a:lnTo>
                  <a:lnTo>
                    <a:pt x="522" y="127"/>
                  </a:lnTo>
                  <a:lnTo>
                    <a:pt x="522" y="125"/>
                  </a:lnTo>
                  <a:lnTo>
                    <a:pt x="524" y="125"/>
                  </a:lnTo>
                  <a:lnTo>
                    <a:pt x="524" y="127"/>
                  </a:lnTo>
                  <a:lnTo>
                    <a:pt x="524" y="128"/>
                  </a:lnTo>
                  <a:lnTo>
                    <a:pt x="524" y="130"/>
                  </a:lnTo>
                  <a:lnTo>
                    <a:pt x="526" y="130"/>
                  </a:lnTo>
                  <a:lnTo>
                    <a:pt x="526" y="132"/>
                  </a:lnTo>
                  <a:lnTo>
                    <a:pt x="526" y="134"/>
                  </a:lnTo>
                  <a:lnTo>
                    <a:pt x="526" y="136"/>
                  </a:lnTo>
                  <a:lnTo>
                    <a:pt x="528" y="136"/>
                  </a:lnTo>
                  <a:lnTo>
                    <a:pt x="528" y="138"/>
                  </a:lnTo>
                  <a:lnTo>
                    <a:pt x="528" y="140"/>
                  </a:lnTo>
                  <a:lnTo>
                    <a:pt x="528" y="142"/>
                  </a:lnTo>
                  <a:lnTo>
                    <a:pt x="526" y="144"/>
                  </a:lnTo>
                  <a:lnTo>
                    <a:pt x="526" y="146"/>
                  </a:lnTo>
                  <a:lnTo>
                    <a:pt x="526" y="148"/>
                  </a:lnTo>
                  <a:lnTo>
                    <a:pt x="528" y="150"/>
                  </a:lnTo>
                  <a:lnTo>
                    <a:pt x="530" y="151"/>
                  </a:lnTo>
                  <a:lnTo>
                    <a:pt x="532" y="151"/>
                  </a:lnTo>
                  <a:lnTo>
                    <a:pt x="532" y="153"/>
                  </a:lnTo>
                  <a:lnTo>
                    <a:pt x="530" y="153"/>
                  </a:lnTo>
                  <a:lnTo>
                    <a:pt x="530" y="155"/>
                  </a:lnTo>
                  <a:lnTo>
                    <a:pt x="530" y="157"/>
                  </a:lnTo>
                  <a:lnTo>
                    <a:pt x="530" y="159"/>
                  </a:lnTo>
                  <a:lnTo>
                    <a:pt x="532" y="159"/>
                  </a:lnTo>
                  <a:lnTo>
                    <a:pt x="532" y="161"/>
                  </a:lnTo>
                  <a:lnTo>
                    <a:pt x="533" y="161"/>
                  </a:lnTo>
                  <a:lnTo>
                    <a:pt x="533" y="163"/>
                  </a:lnTo>
                  <a:lnTo>
                    <a:pt x="535" y="163"/>
                  </a:lnTo>
                  <a:lnTo>
                    <a:pt x="537" y="163"/>
                  </a:lnTo>
                  <a:lnTo>
                    <a:pt x="537" y="165"/>
                  </a:lnTo>
                  <a:lnTo>
                    <a:pt x="539" y="165"/>
                  </a:lnTo>
                  <a:lnTo>
                    <a:pt x="541" y="165"/>
                  </a:lnTo>
                  <a:lnTo>
                    <a:pt x="541" y="163"/>
                  </a:lnTo>
                  <a:lnTo>
                    <a:pt x="543" y="163"/>
                  </a:lnTo>
                  <a:lnTo>
                    <a:pt x="543" y="165"/>
                  </a:lnTo>
                  <a:lnTo>
                    <a:pt x="543" y="167"/>
                  </a:lnTo>
                  <a:lnTo>
                    <a:pt x="545" y="167"/>
                  </a:lnTo>
                  <a:lnTo>
                    <a:pt x="549" y="167"/>
                  </a:lnTo>
                  <a:lnTo>
                    <a:pt x="549" y="165"/>
                  </a:lnTo>
                  <a:lnTo>
                    <a:pt x="547" y="165"/>
                  </a:lnTo>
                  <a:lnTo>
                    <a:pt x="549" y="165"/>
                  </a:lnTo>
                  <a:lnTo>
                    <a:pt x="549" y="167"/>
                  </a:lnTo>
                  <a:lnTo>
                    <a:pt x="551" y="169"/>
                  </a:lnTo>
                  <a:lnTo>
                    <a:pt x="551" y="171"/>
                  </a:lnTo>
                  <a:lnTo>
                    <a:pt x="551" y="173"/>
                  </a:lnTo>
                  <a:lnTo>
                    <a:pt x="553" y="175"/>
                  </a:lnTo>
                  <a:lnTo>
                    <a:pt x="555" y="175"/>
                  </a:lnTo>
                  <a:lnTo>
                    <a:pt x="553" y="173"/>
                  </a:lnTo>
                  <a:lnTo>
                    <a:pt x="555" y="173"/>
                  </a:lnTo>
                  <a:lnTo>
                    <a:pt x="555" y="175"/>
                  </a:lnTo>
                  <a:lnTo>
                    <a:pt x="557" y="175"/>
                  </a:lnTo>
                  <a:lnTo>
                    <a:pt x="558" y="175"/>
                  </a:lnTo>
                  <a:lnTo>
                    <a:pt x="558" y="176"/>
                  </a:lnTo>
                  <a:lnTo>
                    <a:pt x="560" y="176"/>
                  </a:lnTo>
                  <a:lnTo>
                    <a:pt x="562" y="176"/>
                  </a:lnTo>
                  <a:lnTo>
                    <a:pt x="562" y="178"/>
                  </a:lnTo>
                  <a:lnTo>
                    <a:pt x="564" y="180"/>
                  </a:lnTo>
                  <a:lnTo>
                    <a:pt x="564" y="178"/>
                  </a:lnTo>
                  <a:lnTo>
                    <a:pt x="566" y="178"/>
                  </a:lnTo>
                  <a:lnTo>
                    <a:pt x="566" y="180"/>
                  </a:lnTo>
                  <a:lnTo>
                    <a:pt x="568" y="180"/>
                  </a:lnTo>
                  <a:lnTo>
                    <a:pt x="568" y="182"/>
                  </a:lnTo>
                  <a:lnTo>
                    <a:pt x="570" y="180"/>
                  </a:lnTo>
                  <a:lnTo>
                    <a:pt x="570" y="182"/>
                  </a:lnTo>
                  <a:lnTo>
                    <a:pt x="570" y="184"/>
                  </a:lnTo>
                  <a:lnTo>
                    <a:pt x="572" y="184"/>
                  </a:lnTo>
                  <a:lnTo>
                    <a:pt x="572" y="186"/>
                  </a:lnTo>
                  <a:lnTo>
                    <a:pt x="570" y="186"/>
                  </a:lnTo>
                  <a:lnTo>
                    <a:pt x="570" y="184"/>
                  </a:lnTo>
                  <a:lnTo>
                    <a:pt x="568" y="184"/>
                  </a:lnTo>
                  <a:lnTo>
                    <a:pt x="568" y="186"/>
                  </a:lnTo>
                  <a:lnTo>
                    <a:pt x="568" y="188"/>
                  </a:lnTo>
                  <a:lnTo>
                    <a:pt x="570" y="190"/>
                  </a:lnTo>
                  <a:lnTo>
                    <a:pt x="570" y="192"/>
                  </a:lnTo>
                  <a:lnTo>
                    <a:pt x="572" y="192"/>
                  </a:lnTo>
                  <a:lnTo>
                    <a:pt x="574" y="192"/>
                  </a:lnTo>
                  <a:lnTo>
                    <a:pt x="574" y="194"/>
                  </a:lnTo>
                  <a:lnTo>
                    <a:pt x="576" y="194"/>
                  </a:lnTo>
                  <a:lnTo>
                    <a:pt x="576" y="196"/>
                  </a:lnTo>
                  <a:lnTo>
                    <a:pt x="578" y="196"/>
                  </a:lnTo>
                  <a:lnTo>
                    <a:pt x="576" y="198"/>
                  </a:lnTo>
                  <a:lnTo>
                    <a:pt x="578" y="199"/>
                  </a:lnTo>
                  <a:lnTo>
                    <a:pt x="578" y="198"/>
                  </a:lnTo>
                  <a:lnTo>
                    <a:pt x="578" y="199"/>
                  </a:lnTo>
                  <a:lnTo>
                    <a:pt x="578" y="201"/>
                  </a:lnTo>
                  <a:lnTo>
                    <a:pt x="580" y="201"/>
                  </a:lnTo>
                  <a:lnTo>
                    <a:pt x="578" y="201"/>
                  </a:lnTo>
                  <a:lnTo>
                    <a:pt x="578" y="203"/>
                  </a:lnTo>
                  <a:lnTo>
                    <a:pt x="580" y="201"/>
                  </a:lnTo>
                  <a:lnTo>
                    <a:pt x="580" y="203"/>
                  </a:lnTo>
                  <a:lnTo>
                    <a:pt x="581" y="203"/>
                  </a:lnTo>
                  <a:lnTo>
                    <a:pt x="580" y="205"/>
                  </a:lnTo>
                  <a:lnTo>
                    <a:pt x="581" y="205"/>
                  </a:lnTo>
                  <a:lnTo>
                    <a:pt x="581" y="207"/>
                  </a:lnTo>
                  <a:lnTo>
                    <a:pt x="580" y="207"/>
                  </a:lnTo>
                  <a:lnTo>
                    <a:pt x="581" y="209"/>
                  </a:lnTo>
                  <a:lnTo>
                    <a:pt x="581" y="211"/>
                  </a:lnTo>
                  <a:lnTo>
                    <a:pt x="581" y="213"/>
                  </a:lnTo>
                  <a:lnTo>
                    <a:pt x="581" y="215"/>
                  </a:lnTo>
                  <a:lnTo>
                    <a:pt x="583" y="215"/>
                  </a:lnTo>
                  <a:lnTo>
                    <a:pt x="583" y="217"/>
                  </a:lnTo>
                  <a:lnTo>
                    <a:pt x="585" y="217"/>
                  </a:lnTo>
                  <a:lnTo>
                    <a:pt x="585" y="219"/>
                  </a:lnTo>
                  <a:lnTo>
                    <a:pt x="583" y="219"/>
                  </a:lnTo>
                  <a:lnTo>
                    <a:pt x="585" y="219"/>
                  </a:lnTo>
                  <a:lnTo>
                    <a:pt x="585" y="217"/>
                  </a:lnTo>
                  <a:lnTo>
                    <a:pt x="587" y="217"/>
                  </a:lnTo>
                  <a:lnTo>
                    <a:pt x="587" y="219"/>
                  </a:lnTo>
                  <a:lnTo>
                    <a:pt x="589" y="221"/>
                  </a:lnTo>
                  <a:lnTo>
                    <a:pt x="589" y="223"/>
                  </a:lnTo>
                  <a:lnTo>
                    <a:pt x="589" y="221"/>
                  </a:lnTo>
                  <a:lnTo>
                    <a:pt x="589" y="219"/>
                  </a:lnTo>
                  <a:lnTo>
                    <a:pt x="587" y="217"/>
                  </a:lnTo>
                  <a:lnTo>
                    <a:pt x="589" y="217"/>
                  </a:lnTo>
                  <a:lnTo>
                    <a:pt x="587" y="217"/>
                  </a:lnTo>
                  <a:lnTo>
                    <a:pt x="587" y="215"/>
                  </a:lnTo>
                  <a:lnTo>
                    <a:pt x="589" y="215"/>
                  </a:lnTo>
                  <a:lnTo>
                    <a:pt x="589" y="213"/>
                  </a:lnTo>
                  <a:lnTo>
                    <a:pt x="591" y="213"/>
                  </a:lnTo>
                  <a:lnTo>
                    <a:pt x="591" y="215"/>
                  </a:lnTo>
                  <a:lnTo>
                    <a:pt x="591" y="217"/>
                  </a:lnTo>
                  <a:lnTo>
                    <a:pt x="593" y="217"/>
                  </a:lnTo>
                  <a:lnTo>
                    <a:pt x="591" y="217"/>
                  </a:lnTo>
                  <a:lnTo>
                    <a:pt x="593" y="217"/>
                  </a:lnTo>
                  <a:lnTo>
                    <a:pt x="593" y="219"/>
                  </a:lnTo>
                  <a:lnTo>
                    <a:pt x="595" y="219"/>
                  </a:lnTo>
                  <a:lnTo>
                    <a:pt x="597" y="221"/>
                  </a:lnTo>
                  <a:lnTo>
                    <a:pt x="599" y="221"/>
                  </a:lnTo>
                  <a:lnTo>
                    <a:pt x="597" y="219"/>
                  </a:lnTo>
                  <a:lnTo>
                    <a:pt x="597" y="217"/>
                  </a:lnTo>
                  <a:lnTo>
                    <a:pt x="599" y="217"/>
                  </a:lnTo>
                  <a:lnTo>
                    <a:pt x="599" y="219"/>
                  </a:lnTo>
                  <a:lnTo>
                    <a:pt x="601" y="219"/>
                  </a:lnTo>
                  <a:lnTo>
                    <a:pt x="599" y="219"/>
                  </a:lnTo>
                  <a:lnTo>
                    <a:pt x="599" y="217"/>
                  </a:lnTo>
                  <a:lnTo>
                    <a:pt x="601" y="217"/>
                  </a:lnTo>
                  <a:lnTo>
                    <a:pt x="601" y="219"/>
                  </a:lnTo>
                  <a:lnTo>
                    <a:pt x="601" y="221"/>
                  </a:lnTo>
                  <a:lnTo>
                    <a:pt x="601" y="219"/>
                  </a:lnTo>
                  <a:lnTo>
                    <a:pt x="601" y="221"/>
                  </a:lnTo>
                  <a:lnTo>
                    <a:pt x="601" y="223"/>
                  </a:lnTo>
                  <a:lnTo>
                    <a:pt x="601" y="221"/>
                  </a:lnTo>
                  <a:lnTo>
                    <a:pt x="601" y="223"/>
                  </a:lnTo>
                  <a:lnTo>
                    <a:pt x="603" y="223"/>
                  </a:lnTo>
                  <a:lnTo>
                    <a:pt x="603" y="224"/>
                  </a:lnTo>
                  <a:lnTo>
                    <a:pt x="603" y="226"/>
                  </a:lnTo>
                  <a:lnTo>
                    <a:pt x="601" y="226"/>
                  </a:lnTo>
                  <a:lnTo>
                    <a:pt x="603" y="226"/>
                  </a:lnTo>
                  <a:lnTo>
                    <a:pt x="601" y="226"/>
                  </a:lnTo>
                  <a:lnTo>
                    <a:pt x="601" y="228"/>
                  </a:lnTo>
                  <a:lnTo>
                    <a:pt x="601" y="230"/>
                  </a:lnTo>
                  <a:lnTo>
                    <a:pt x="603" y="232"/>
                  </a:lnTo>
                  <a:lnTo>
                    <a:pt x="603" y="234"/>
                  </a:lnTo>
                  <a:lnTo>
                    <a:pt x="601" y="234"/>
                  </a:lnTo>
                  <a:lnTo>
                    <a:pt x="603" y="236"/>
                  </a:lnTo>
                  <a:lnTo>
                    <a:pt x="603" y="238"/>
                  </a:lnTo>
                  <a:lnTo>
                    <a:pt x="605" y="238"/>
                  </a:lnTo>
                  <a:lnTo>
                    <a:pt x="606" y="240"/>
                  </a:lnTo>
                  <a:lnTo>
                    <a:pt x="608" y="242"/>
                  </a:lnTo>
                  <a:lnTo>
                    <a:pt x="610" y="242"/>
                  </a:lnTo>
                  <a:lnTo>
                    <a:pt x="610" y="244"/>
                  </a:lnTo>
                  <a:lnTo>
                    <a:pt x="612" y="246"/>
                  </a:lnTo>
                  <a:lnTo>
                    <a:pt x="614" y="246"/>
                  </a:lnTo>
                  <a:lnTo>
                    <a:pt x="614" y="247"/>
                  </a:lnTo>
                  <a:lnTo>
                    <a:pt x="614" y="246"/>
                  </a:lnTo>
                  <a:lnTo>
                    <a:pt x="614" y="247"/>
                  </a:lnTo>
                  <a:lnTo>
                    <a:pt x="614" y="246"/>
                  </a:lnTo>
                  <a:lnTo>
                    <a:pt x="616" y="247"/>
                  </a:lnTo>
                  <a:lnTo>
                    <a:pt x="616" y="246"/>
                  </a:lnTo>
                  <a:lnTo>
                    <a:pt x="614" y="246"/>
                  </a:lnTo>
                  <a:lnTo>
                    <a:pt x="616" y="246"/>
                  </a:lnTo>
                  <a:lnTo>
                    <a:pt x="616" y="247"/>
                  </a:lnTo>
                  <a:lnTo>
                    <a:pt x="616" y="246"/>
                  </a:lnTo>
                  <a:lnTo>
                    <a:pt x="618" y="246"/>
                  </a:lnTo>
                  <a:lnTo>
                    <a:pt x="618" y="247"/>
                  </a:lnTo>
                  <a:lnTo>
                    <a:pt x="618" y="249"/>
                  </a:lnTo>
                  <a:lnTo>
                    <a:pt x="620" y="249"/>
                  </a:lnTo>
                  <a:lnTo>
                    <a:pt x="620" y="247"/>
                  </a:lnTo>
                  <a:lnTo>
                    <a:pt x="620" y="249"/>
                  </a:lnTo>
                  <a:lnTo>
                    <a:pt x="622" y="253"/>
                  </a:lnTo>
                  <a:lnTo>
                    <a:pt x="622" y="255"/>
                  </a:lnTo>
                  <a:lnTo>
                    <a:pt x="624" y="255"/>
                  </a:lnTo>
                  <a:lnTo>
                    <a:pt x="624" y="257"/>
                  </a:lnTo>
                  <a:lnTo>
                    <a:pt x="626" y="259"/>
                  </a:lnTo>
                  <a:lnTo>
                    <a:pt x="628" y="259"/>
                  </a:lnTo>
                  <a:lnTo>
                    <a:pt x="629" y="261"/>
                  </a:lnTo>
                  <a:lnTo>
                    <a:pt x="629" y="263"/>
                  </a:lnTo>
                  <a:lnTo>
                    <a:pt x="629" y="265"/>
                  </a:lnTo>
                  <a:lnTo>
                    <a:pt x="631" y="265"/>
                  </a:lnTo>
                  <a:lnTo>
                    <a:pt x="631" y="267"/>
                  </a:lnTo>
                  <a:lnTo>
                    <a:pt x="629" y="267"/>
                  </a:lnTo>
                  <a:lnTo>
                    <a:pt x="631" y="267"/>
                  </a:lnTo>
                  <a:lnTo>
                    <a:pt x="633" y="267"/>
                  </a:lnTo>
                  <a:lnTo>
                    <a:pt x="633" y="269"/>
                  </a:lnTo>
                  <a:lnTo>
                    <a:pt x="633" y="267"/>
                  </a:lnTo>
                  <a:lnTo>
                    <a:pt x="635" y="269"/>
                  </a:lnTo>
                  <a:lnTo>
                    <a:pt x="635" y="271"/>
                  </a:lnTo>
                  <a:lnTo>
                    <a:pt x="637" y="271"/>
                  </a:lnTo>
                  <a:lnTo>
                    <a:pt x="635" y="271"/>
                  </a:lnTo>
                  <a:lnTo>
                    <a:pt x="635" y="272"/>
                  </a:lnTo>
                  <a:lnTo>
                    <a:pt x="637" y="272"/>
                  </a:lnTo>
                  <a:lnTo>
                    <a:pt x="635" y="272"/>
                  </a:lnTo>
                  <a:lnTo>
                    <a:pt x="635" y="274"/>
                  </a:lnTo>
                  <a:lnTo>
                    <a:pt x="635" y="276"/>
                  </a:lnTo>
                  <a:lnTo>
                    <a:pt x="637" y="276"/>
                  </a:lnTo>
                  <a:lnTo>
                    <a:pt x="637" y="278"/>
                  </a:lnTo>
                  <a:lnTo>
                    <a:pt x="637" y="280"/>
                  </a:lnTo>
                  <a:lnTo>
                    <a:pt x="637" y="278"/>
                  </a:lnTo>
                  <a:lnTo>
                    <a:pt x="639" y="278"/>
                  </a:lnTo>
                  <a:lnTo>
                    <a:pt x="639" y="280"/>
                  </a:lnTo>
                  <a:lnTo>
                    <a:pt x="641" y="280"/>
                  </a:lnTo>
                  <a:lnTo>
                    <a:pt x="639" y="280"/>
                  </a:lnTo>
                  <a:lnTo>
                    <a:pt x="639" y="282"/>
                  </a:lnTo>
                  <a:lnTo>
                    <a:pt x="639" y="284"/>
                  </a:lnTo>
                  <a:lnTo>
                    <a:pt x="637" y="286"/>
                  </a:lnTo>
                  <a:lnTo>
                    <a:pt x="637" y="288"/>
                  </a:lnTo>
                  <a:lnTo>
                    <a:pt x="639" y="288"/>
                  </a:lnTo>
                  <a:lnTo>
                    <a:pt x="639" y="290"/>
                  </a:lnTo>
                  <a:lnTo>
                    <a:pt x="639" y="292"/>
                  </a:lnTo>
                  <a:lnTo>
                    <a:pt x="639" y="294"/>
                  </a:lnTo>
                  <a:lnTo>
                    <a:pt x="639" y="295"/>
                  </a:lnTo>
                  <a:lnTo>
                    <a:pt x="639" y="297"/>
                  </a:lnTo>
                  <a:lnTo>
                    <a:pt x="641" y="299"/>
                  </a:lnTo>
                  <a:lnTo>
                    <a:pt x="639" y="299"/>
                  </a:lnTo>
                  <a:lnTo>
                    <a:pt x="639" y="301"/>
                  </a:lnTo>
                  <a:lnTo>
                    <a:pt x="637" y="301"/>
                  </a:lnTo>
                  <a:lnTo>
                    <a:pt x="639" y="301"/>
                  </a:lnTo>
                  <a:lnTo>
                    <a:pt x="639" y="303"/>
                  </a:lnTo>
                  <a:lnTo>
                    <a:pt x="637" y="303"/>
                  </a:lnTo>
                  <a:lnTo>
                    <a:pt x="637" y="305"/>
                  </a:lnTo>
                  <a:lnTo>
                    <a:pt x="639" y="305"/>
                  </a:lnTo>
                  <a:lnTo>
                    <a:pt x="639" y="307"/>
                  </a:lnTo>
                  <a:lnTo>
                    <a:pt x="641" y="307"/>
                  </a:lnTo>
                  <a:lnTo>
                    <a:pt x="641" y="309"/>
                  </a:lnTo>
                  <a:lnTo>
                    <a:pt x="641" y="311"/>
                  </a:lnTo>
                  <a:lnTo>
                    <a:pt x="643" y="311"/>
                  </a:lnTo>
                  <a:lnTo>
                    <a:pt x="643" y="313"/>
                  </a:lnTo>
                  <a:lnTo>
                    <a:pt x="645" y="313"/>
                  </a:lnTo>
                  <a:lnTo>
                    <a:pt x="643" y="315"/>
                  </a:lnTo>
                  <a:lnTo>
                    <a:pt x="643" y="317"/>
                  </a:lnTo>
                  <a:lnTo>
                    <a:pt x="643" y="315"/>
                  </a:lnTo>
                  <a:lnTo>
                    <a:pt x="645" y="317"/>
                  </a:lnTo>
                  <a:lnTo>
                    <a:pt x="645" y="318"/>
                  </a:lnTo>
                  <a:lnTo>
                    <a:pt x="645" y="320"/>
                  </a:lnTo>
                  <a:lnTo>
                    <a:pt x="647" y="320"/>
                  </a:lnTo>
                  <a:lnTo>
                    <a:pt x="647" y="322"/>
                  </a:lnTo>
                  <a:lnTo>
                    <a:pt x="647" y="324"/>
                  </a:lnTo>
                  <a:lnTo>
                    <a:pt x="645" y="326"/>
                  </a:lnTo>
                  <a:lnTo>
                    <a:pt x="647" y="326"/>
                  </a:lnTo>
                  <a:lnTo>
                    <a:pt x="647" y="328"/>
                  </a:lnTo>
                  <a:lnTo>
                    <a:pt x="647" y="330"/>
                  </a:lnTo>
                  <a:lnTo>
                    <a:pt x="647" y="332"/>
                  </a:lnTo>
                  <a:lnTo>
                    <a:pt x="645" y="334"/>
                  </a:lnTo>
                  <a:lnTo>
                    <a:pt x="645" y="336"/>
                  </a:lnTo>
                  <a:lnTo>
                    <a:pt x="643" y="336"/>
                  </a:lnTo>
                  <a:lnTo>
                    <a:pt x="645" y="338"/>
                  </a:lnTo>
                  <a:lnTo>
                    <a:pt x="643" y="338"/>
                  </a:lnTo>
                  <a:lnTo>
                    <a:pt x="643" y="340"/>
                  </a:lnTo>
                  <a:lnTo>
                    <a:pt x="643" y="342"/>
                  </a:lnTo>
                  <a:lnTo>
                    <a:pt x="643" y="343"/>
                  </a:lnTo>
                  <a:lnTo>
                    <a:pt x="643" y="345"/>
                  </a:lnTo>
                  <a:lnTo>
                    <a:pt x="641" y="345"/>
                  </a:lnTo>
                  <a:lnTo>
                    <a:pt x="641" y="347"/>
                  </a:lnTo>
                  <a:lnTo>
                    <a:pt x="643" y="347"/>
                  </a:lnTo>
                  <a:lnTo>
                    <a:pt x="641" y="347"/>
                  </a:lnTo>
                  <a:lnTo>
                    <a:pt x="641" y="349"/>
                  </a:lnTo>
                  <a:lnTo>
                    <a:pt x="641" y="351"/>
                  </a:lnTo>
                  <a:lnTo>
                    <a:pt x="641" y="353"/>
                  </a:lnTo>
                  <a:lnTo>
                    <a:pt x="639" y="353"/>
                  </a:lnTo>
                  <a:lnTo>
                    <a:pt x="641" y="355"/>
                  </a:lnTo>
                  <a:lnTo>
                    <a:pt x="639" y="357"/>
                  </a:lnTo>
                  <a:lnTo>
                    <a:pt x="639" y="359"/>
                  </a:lnTo>
                  <a:lnTo>
                    <a:pt x="639" y="361"/>
                  </a:lnTo>
                  <a:lnTo>
                    <a:pt x="637" y="361"/>
                  </a:lnTo>
                  <a:lnTo>
                    <a:pt x="637" y="363"/>
                  </a:lnTo>
                  <a:lnTo>
                    <a:pt x="637" y="365"/>
                  </a:lnTo>
                  <a:lnTo>
                    <a:pt x="637" y="366"/>
                  </a:lnTo>
                  <a:lnTo>
                    <a:pt x="637" y="368"/>
                  </a:lnTo>
                  <a:lnTo>
                    <a:pt x="639" y="368"/>
                  </a:lnTo>
                  <a:lnTo>
                    <a:pt x="639" y="370"/>
                  </a:lnTo>
                  <a:lnTo>
                    <a:pt x="637" y="370"/>
                  </a:lnTo>
                  <a:lnTo>
                    <a:pt x="637" y="372"/>
                  </a:lnTo>
                  <a:lnTo>
                    <a:pt x="637" y="374"/>
                  </a:lnTo>
                  <a:lnTo>
                    <a:pt x="637" y="376"/>
                  </a:lnTo>
                  <a:lnTo>
                    <a:pt x="637" y="378"/>
                  </a:lnTo>
                  <a:lnTo>
                    <a:pt x="635" y="378"/>
                  </a:lnTo>
                  <a:lnTo>
                    <a:pt x="635" y="380"/>
                  </a:lnTo>
                  <a:lnTo>
                    <a:pt x="635" y="382"/>
                  </a:lnTo>
                  <a:lnTo>
                    <a:pt x="633" y="384"/>
                  </a:lnTo>
                  <a:lnTo>
                    <a:pt x="635" y="384"/>
                  </a:lnTo>
                  <a:lnTo>
                    <a:pt x="633" y="384"/>
                  </a:lnTo>
                  <a:lnTo>
                    <a:pt x="633" y="386"/>
                  </a:lnTo>
                  <a:lnTo>
                    <a:pt x="633" y="388"/>
                  </a:lnTo>
                  <a:lnTo>
                    <a:pt x="631" y="388"/>
                  </a:lnTo>
                  <a:lnTo>
                    <a:pt x="631" y="390"/>
                  </a:lnTo>
                  <a:lnTo>
                    <a:pt x="629" y="391"/>
                  </a:lnTo>
                  <a:lnTo>
                    <a:pt x="629" y="393"/>
                  </a:lnTo>
                  <a:lnTo>
                    <a:pt x="629" y="395"/>
                  </a:lnTo>
                  <a:lnTo>
                    <a:pt x="629" y="397"/>
                  </a:lnTo>
                  <a:lnTo>
                    <a:pt x="629" y="399"/>
                  </a:lnTo>
                  <a:lnTo>
                    <a:pt x="628" y="399"/>
                  </a:lnTo>
                  <a:lnTo>
                    <a:pt x="626" y="399"/>
                  </a:lnTo>
                  <a:lnTo>
                    <a:pt x="626" y="401"/>
                  </a:lnTo>
                  <a:lnTo>
                    <a:pt x="624" y="401"/>
                  </a:lnTo>
                  <a:lnTo>
                    <a:pt x="624" y="403"/>
                  </a:lnTo>
                  <a:lnTo>
                    <a:pt x="622" y="403"/>
                  </a:lnTo>
                  <a:lnTo>
                    <a:pt x="624" y="403"/>
                  </a:lnTo>
                  <a:lnTo>
                    <a:pt x="624" y="405"/>
                  </a:lnTo>
                  <a:lnTo>
                    <a:pt x="622" y="405"/>
                  </a:lnTo>
                  <a:lnTo>
                    <a:pt x="620" y="405"/>
                  </a:lnTo>
                  <a:lnTo>
                    <a:pt x="618" y="407"/>
                  </a:lnTo>
                  <a:lnTo>
                    <a:pt x="616" y="409"/>
                  </a:lnTo>
                  <a:lnTo>
                    <a:pt x="616" y="411"/>
                  </a:lnTo>
                  <a:lnTo>
                    <a:pt x="616" y="413"/>
                  </a:lnTo>
                  <a:lnTo>
                    <a:pt x="614" y="413"/>
                  </a:lnTo>
                  <a:lnTo>
                    <a:pt x="614" y="414"/>
                  </a:lnTo>
                  <a:lnTo>
                    <a:pt x="612" y="414"/>
                  </a:lnTo>
                  <a:lnTo>
                    <a:pt x="612" y="416"/>
                  </a:lnTo>
                  <a:lnTo>
                    <a:pt x="612" y="414"/>
                  </a:lnTo>
                  <a:lnTo>
                    <a:pt x="612" y="416"/>
                  </a:lnTo>
                  <a:lnTo>
                    <a:pt x="612" y="418"/>
                  </a:lnTo>
                  <a:lnTo>
                    <a:pt x="610" y="418"/>
                  </a:lnTo>
                  <a:lnTo>
                    <a:pt x="610" y="420"/>
                  </a:lnTo>
                  <a:lnTo>
                    <a:pt x="608" y="420"/>
                  </a:lnTo>
                  <a:lnTo>
                    <a:pt x="608" y="418"/>
                  </a:lnTo>
                  <a:lnTo>
                    <a:pt x="608" y="420"/>
                  </a:lnTo>
                  <a:lnTo>
                    <a:pt x="610" y="420"/>
                  </a:lnTo>
                  <a:lnTo>
                    <a:pt x="610" y="422"/>
                  </a:lnTo>
                  <a:lnTo>
                    <a:pt x="610" y="424"/>
                  </a:lnTo>
                  <a:lnTo>
                    <a:pt x="608" y="424"/>
                  </a:lnTo>
                  <a:lnTo>
                    <a:pt x="608" y="426"/>
                  </a:lnTo>
                  <a:lnTo>
                    <a:pt x="610" y="426"/>
                  </a:lnTo>
                  <a:lnTo>
                    <a:pt x="608" y="428"/>
                  </a:lnTo>
                  <a:lnTo>
                    <a:pt x="606" y="428"/>
                  </a:lnTo>
                  <a:lnTo>
                    <a:pt x="608" y="428"/>
                  </a:lnTo>
                  <a:lnTo>
                    <a:pt x="608" y="430"/>
                  </a:lnTo>
                  <a:lnTo>
                    <a:pt x="606" y="430"/>
                  </a:lnTo>
                  <a:lnTo>
                    <a:pt x="608" y="430"/>
                  </a:lnTo>
                  <a:lnTo>
                    <a:pt x="606" y="430"/>
                  </a:lnTo>
                  <a:lnTo>
                    <a:pt x="606" y="432"/>
                  </a:lnTo>
                  <a:lnTo>
                    <a:pt x="605" y="432"/>
                  </a:lnTo>
                  <a:lnTo>
                    <a:pt x="605" y="434"/>
                  </a:lnTo>
                  <a:lnTo>
                    <a:pt x="605" y="436"/>
                  </a:lnTo>
                  <a:lnTo>
                    <a:pt x="603" y="436"/>
                  </a:lnTo>
                  <a:lnTo>
                    <a:pt x="605" y="438"/>
                  </a:lnTo>
                  <a:lnTo>
                    <a:pt x="603" y="438"/>
                  </a:lnTo>
                  <a:lnTo>
                    <a:pt x="603" y="439"/>
                  </a:lnTo>
                  <a:lnTo>
                    <a:pt x="605" y="439"/>
                  </a:lnTo>
                  <a:lnTo>
                    <a:pt x="603" y="439"/>
                  </a:lnTo>
                  <a:lnTo>
                    <a:pt x="603" y="443"/>
                  </a:lnTo>
                  <a:lnTo>
                    <a:pt x="601" y="443"/>
                  </a:lnTo>
                  <a:lnTo>
                    <a:pt x="601" y="445"/>
                  </a:lnTo>
                  <a:lnTo>
                    <a:pt x="601" y="447"/>
                  </a:lnTo>
                  <a:lnTo>
                    <a:pt x="603" y="447"/>
                  </a:lnTo>
                  <a:lnTo>
                    <a:pt x="603" y="449"/>
                  </a:lnTo>
                  <a:lnTo>
                    <a:pt x="601" y="449"/>
                  </a:lnTo>
                  <a:lnTo>
                    <a:pt x="603" y="449"/>
                  </a:lnTo>
                  <a:lnTo>
                    <a:pt x="601" y="447"/>
                  </a:lnTo>
                  <a:lnTo>
                    <a:pt x="601" y="449"/>
                  </a:lnTo>
                  <a:lnTo>
                    <a:pt x="601" y="451"/>
                  </a:lnTo>
                  <a:lnTo>
                    <a:pt x="599" y="451"/>
                  </a:lnTo>
                  <a:lnTo>
                    <a:pt x="597" y="451"/>
                  </a:lnTo>
                  <a:lnTo>
                    <a:pt x="597" y="453"/>
                  </a:lnTo>
                  <a:lnTo>
                    <a:pt x="597" y="455"/>
                  </a:lnTo>
                  <a:lnTo>
                    <a:pt x="595" y="457"/>
                  </a:lnTo>
                  <a:lnTo>
                    <a:pt x="595" y="459"/>
                  </a:lnTo>
                  <a:lnTo>
                    <a:pt x="595" y="461"/>
                  </a:lnTo>
                  <a:lnTo>
                    <a:pt x="593" y="461"/>
                  </a:lnTo>
                  <a:lnTo>
                    <a:pt x="593" y="462"/>
                  </a:lnTo>
                  <a:lnTo>
                    <a:pt x="593" y="464"/>
                  </a:lnTo>
                  <a:lnTo>
                    <a:pt x="591" y="464"/>
                  </a:lnTo>
                  <a:lnTo>
                    <a:pt x="591" y="466"/>
                  </a:lnTo>
                  <a:lnTo>
                    <a:pt x="591" y="468"/>
                  </a:lnTo>
                  <a:lnTo>
                    <a:pt x="591" y="470"/>
                  </a:lnTo>
                  <a:lnTo>
                    <a:pt x="591" y="472"/>
                  </a:lnTo>
                  <a:lnTo>
                    <a:pt x="591" y="474"/>
                  </a:lnTo>
                  <a:lnTo>
                    <a:pt x="591" y="476"/>
                  </a:lnTo>
                  <a:lnTo>
                    <a:pt x="589" y="476"/>
                  </a:lnTo>
                  <a:lnTo>
                    <a:pt x="589" y="478"/>
                  </a:lnTo>
                  <a:lnTo>
                    <a:pt x="591" y="478"/>
                  </a:lnTo>
                  <a:lnTo>
                    <a:pt x="589" y="478"/>
                  </a:lnTo>
                  <a:lnTo>
                    <a:pt x="589" y="480"/>
                  </a:lnTo>
                  <a:lnTo>
                    <a:pt x="589" y="482"/>
                  </a:lnTo>
                  <a:lnTo>
                    <a:pt x="589" y="484"/>
                  </a:lnTo>
                  <a:lnTo>
                    <a:pt x="587" y="484"/>
                  </a:lnTo>
                  <a:lnTo>
                    <a:pt x="587" y="486"/>
                  </a:lnTo>
                  <a:lnTo>
                    <a:pt x="589" y="486"/>
                  </a:lnTo>
                  <a:lnTo>
                    <a:pt x="587" y="486"/>
                  </a:lnTo>
                  <a:lnTo>
                    <a:pt x="587" y="487"/>
                  </a:lnTo>
                  <a:lnTo>
                    <a:pt x="589" y="487"/>
                  </a:lnTo>
                  <a:lnTo>
                    <a:pt x="587" y="487"/>
                  </a:lnTo>
                  <a:lnTo>
                    <a:pt x="587" y="489"/>
                  </a:lnTo>
                  <a:lnTo>
                    <a:pt x="589" y="489"/>
                  </a:lnTo>
                  <a:lnTo>
                    <a:pt x="589" y="491"/>
                  </a:lnTo>
                  <a:lnTo>
                    <a:pt x="589" y="493"/>
                  </a:lnTo>
                  <a:lnTo>
                    <a:pt x="589" y="495"/>
                  </a:lnTo>
                  <a:lnTo>
                    <a:pt x="589" y="497"/>
                  </a:lnTo>
                  <a:lnTo>
                    <a:pt x="587" y="497"/>
                  </a:lnTo>
                  <a:lnTo>
                    <a:pt x="585" y="497"/>
                  </a:lnTo>
                  <a:lnTo>
                    <a:pt x="585" y="499"/>
                  </a:lnTo>
                  <a:lnTo>
                    <a:pt x="583" y="501"/>
                  </a:lnTo>
                  <a:lnTo>
                    <a:pt x="581" y="501"/>
                  </a:lnTo>
                  <a:lnTo>
                    <a:pt x="581" y="503"/>
                  </a:lnTo>
                  <a:lnTo>
                    <a:pt x="580" y="503"/>
                  </a:lnTo>
                  <a:lnTo>
                    <a:pt x="578" y="503"/>
                  </a:lnTo>
                  <a:lnTo>
                    <a:pt x="576" y="503"/>
                  </a:lnTo>
                  <a:lnTo>
                    <a:pt x="574" y="503"/>
                  </a:lnTo>
                  <a:lnTo>
                    <a:pt x="572" y="503"/>
                  </a:lnTo>
                  <a:lnTo>
                    <a:pt x="570" y="503"/>
                  </a:lnTo>
                  <a:lnTo>
                    <a:pt x="568" y="503"/>
                  </a:lnTo>
                  <a:lnTo>
                    <a:pt x="566" y="503"/>
                  </a:lnTo>
                  <a:lnTo>
                    <a:pt x="562" y="503"/>
                  </a:lnTo>
                  <a:lnTo>
                    <a:pt x="558" y="503"/>
                  </a:lnTo>
                  <a:lnTo>
                    <a:pt x="557" y="505"/>
                  </a:lnTo>
                  <a:lnTo>
                    <a:pt x="553" y="507"/>
                  </a:lnTo>
                  <a:lnTo>
                    <a:pt x="551" y="509"/>
                  </a:lnTo>
                  <a:lnTo>
                    <a:pt x="547" y="510"/>
                  </a:lnTo>
                  <a:lnTo>
                    <a:pt x="545" y="514"/>
                  </a:lnTo>
                  <a:lnTo>
                    <a:pt x="543" y="516"/>
                  </a:lnTo>
                  <a:lnTo>
                    <a:pt x="541" y="518"/>
                  </a:lnTo>
                  <a:lnTo>
                    <a:pt x="539" y="520"/>
                  </a:lnTo>
                  <a:lnTo>
                    <a:pt x="537" y="520"/>
                  </a:lnTo>
                  <a:lnTo>
                    <a:pt x="535" y="520"/>
                  </a:lnTo>
                  <a:lnTo>
                    <a:pt x="533" y="520"/>
                  </a:lnTo>
                  <a:lnTo>
                    <a:pt x="532" y="522"/>
                  </a:lnTo>
                  <a:lnTo>
                    <a:pt x="532" y="520"/>
                  </a:lnTo>
                  <a:lnTo>
                    <a:pt x="530" y="520"/>
                  </a:lnTo>
                  <a:lnTo>
                    <a:pt x="530" y="522"/>
                  </a:lnTo>
                  <a:lnTo>
                    <a:pt x="528" y="522"/>
                  </a:lnTo>
                  <a:lnTo>
                    <a:pt x="530" y="522"/>
                  </a:lnTo>
                  <a:lnTo>
                    <a:pt x="530" y="524"/>
                  </a:lnTo>
                  <a:lnTo>
                    <a:pt x="530" y="526"/>
                  </a:lnTo>
                  <a:lnTo>
                    <a:pt x="532" y="524"/>
                  </a:lnTo>
                  <a:lnTo>
                    <a:pt x="532" y="522"/>
                  </a:lnTo>
                  <a:lnTo>
                    <a:pt x="533" y="522"/>
                  </a:lnTo>
                  <a:lnTo>
                    <a:pt x="533" y="524"/>
                  </a:lnTo>
                  <a:lnTo>
                    <a:pt x="533" y="526"/>
                  </a:lnTo>
                  <a:lnTo>
                    <a:pt x="532" y="528"/>
                  </a:lnTo>
                  <a:lnTo>
                    <a:pt x="533" y="528"/>
                  </a:lnTo>
                  <a:lnTo>
                    <a:pt x="532" y="528"/>
                  </a:lnTo>
                  <a:lnTo>
                    <a:pt x="532" y="530"/>
                  </a:lnTo>
                  <a:lnTo>
                    <a:pt x="530" y="528"/>
                  </a:lnTo>
                  <a:lnTo>
                    <a:pt x="532" y="528"/>
                  </a:lnTo>
                  <a:lnTo>
                    <a:pt x="530" y="528"/>
                  </a:lnTo>
                  <a:lnTo>
                    <a:pt x="530" y="526"/>
                  </a:lnTo>
                  <a:lnTo>
                    <a:pt x="528" y="524"/>
                  </a:lnTo>
                  <a:lnTo>
                    <a:pt x="526" y="524"/>
                  </a:lnTo>
                  <a:lnTo>
                    <a:pt x="524" y="526"/>
                  </a:lnTo>
                  <a:lnTo>
                    <a:pt x="524" y="524"/>
                  </a:lnTo>
                  <a:lnTo>
                    <a:pt x="524" y="522"/>
                  </a:lnTo>
                  <a:lnTo>
                    <a:pt x="522" y="522"/>
                  </a:lnTo>
                  <a:lnTo>
                    <a:pt x="522" y="520"/>
                  </a:lnTo>
                  <a:lnTo>
                    <a:pt x="524" y="520"/>
                  </a:lnTo>
                  <a:lnTo>
                    <a:pt x="522" y="520"/>
                  </a:lnTo>
                  <a:lnTo>
                    <a:pt x="520" y="520"/>
                  </a:lnTo>
                  <a:lnTo>
                    <a:pt x="518" y="520"/>
                  </a:lnTo>
                  <a:lnTo>
                    <a:pt x="518" y="518"/>
                  </a:lnTo>
                  <a:lnTo>
                    <a:pt x="516" y="518"/>
                  </a:lnTo>
                  <a:lnTo>
                    <a:pt x="516" y="516"/>
                  </a:lnTo>
                  <a:lnTo>
                    <a:pt x="516" y="514"/>
                  </a:lnTo>
                  <a:lnTo>
                    <a:pt x="518" y="514"/>
                  </a:lnTo>
                  <a:lnTo>
                    <a:pt x="518" y="512"/>
                  </a:lnTo>
                  <a:lnTo>
                    <a:pt x="516" y="512"/>
                  </a:lnTo>
                  <a:lnTo>
                    <a:pt x="516" y="510"/>
                  </a:lnTo>
                  <a:lnTo>
                    <a:pt x="514" y="510"/>
                  </a:lnTo>
                  <a:lnTo>
                    <a:pt x="514" y="512"/>
                  </a:lnTo>
                  <a:lnTo>
                    <a:pt x="514" y="510"/>
                  </a:lnTo>
                  <a:lnTo>
                    <a:pt x="514" y="512"/>
                  </a:lnTo>
                  <a:lnTo>
                    <a:pt x="512" y="512"/>
                  </a:lnTo>
                  <a:lnTo>
                    <a:pt x="512" y="514"/>
                  </a:lnTo>
                  <a:lnTo>
                    <a:pt x="510" y="514"/>
                  </a:lnTo>
                  <a:lnTo>
                    <a:pt x="510" y="516"/>
                  </a:lnTo>
                  <a:lnTo>
                    <a:pt x="509" y="516"/>
                  </a:lnTo>
                  <a:lnTo>
                    <a:pt x="505" y="514"/>
                  </a:lnTo>
                  <a:lnTo>
                    <a:pt x="505" y="512"/>
                  </a:lnTo>
                  <a:lnTo>
                    <a:pt x="505" y="514"/>
                  </a:lnTo>
                  <a:lnTo>
                    <a:pt x="507" y="514"/>
                  </a:lnTo>
                  <a:lnTo>
                    <a:pt x="509" y="514"/>
                  </a:lnTo>
                  <a:lnTo>
                    <a:pt x="509" y="512"/>
                  </a:lnTo>
                  <a:lnTo>
                    <a:pt x="510" y="512"/>
                  </a:lnTo>
                  <a:lnTo>
                    <a:pt x="509" y="512"/>
                  </a:lnTo>
                  <a:lnTo>
                    <a:pt x="510" y="512"/>
                  </a:lnTo>
                  <a:lnTo>
                    <a:pt x="510" y="510"/>
                  </a:lnTo>
                  <a:lnTo>
                    <a:pt x="512" y="510"/>
                  </a:lnTo>
                  <a:lnTo>
                    <a:pt x="512" y="509"/>
                  </a:lnTo>
                  <a:lnTo>
                    <a:pt x="510" y="509"/>
                  </a:lnTo>
                  <a:lnTo>
                    <a:pt x="510" y="507"/>
                  </a:lnTo>
                  <a:lnTo>
                    <a:pt x="509" y="505"/>
                  </a:lnTo>
                  <a:lnTo>
                    <a:pt x="507" y="505"/>
                  </a:lnTo>
                  <a:lnTo>
                    <a:pt x="507" y="507"/>
                  </a:lnTo>
                  <a:lnTo>
                    <a:pt x="505" y="507"/>
                  </a:lnTo>
                  <a:lnTo>
                    <a:pt x="503" y="507"/>
                  </a:lnTo>
                  <a:lnTo>
                    <a:pt x="503" y="509"/>
                  </a:lnTo>
                  <a:lnTo>
                    <a:pt x="501" y="509"/>
                  </a:lnTo>
                  <a:lnTo>
                    <a:pt x="499" y="509"/>
                  </a:lnTo>
                  <a:lnTo>
                    <a:pt x="499" y="510"/>
                  </a:lnTo>
                  <a:lnTo>
                    <a:pt x="501" y="510"/>
                  </a:lnTo>
                  <a:lnTo>
                    <a:pt x="503" y="510"/>
                  </a:lnTo>
                  <a:lnTo>
                    <a:pt x="505" y="509"/>
                  </a:lnTo>
                  <a:lnTo>
                    <a:pt x="505" y="510"/>
                  </a:lnTo>
                  <a:lnTo>
                    <a:pt x="505" y="512"/>
                  </a:lnTo>
                  <a:lnTo>
                    <a:pt x="503" y="512"/>
                  </a:lnTo>
                  <a:lnTo>
                    <a:pt x="501" y="512"/>
                  </a:lnTo>
                  <a:lnTo>
                    <a:pt x="499" y="514"/>
                  </a:lnTo>
                  <a:lnTo>
                    <a:pt x="497" y="514"/>
                  </a:lnTo>
                  <a:lnTo>
                    <a:pt x="497" y="516"/>
                  </a:lnTo>
                  <a:lnTo>
                    <a:pt x="495" y="516"/>
                  </a:lnTo>
                  <a:lnTo>
                    <a:pt x="493" y="518"/>
                  </a:lnTo>
                  <a:lnTo>
                    <a:pt x="491" y="520"/>
                  </a:lnTo>
                  <a:lnTo>
                    <a:pt x="489" y="522"/>
                  </a:lnTo>
                  <a:lnTo>
                    <a:pt x="487" y="522"/>
                  </a:lnTo>
                  <a:lnTo>
                    <a:pt x="487" y="524"/>
                  </a:lnTo>
                  <a:lnTo>
                    <a:pt x="485" y="524"/>
                  </a:lnTo>
                  <a:lnTo>
                    <a:pt x="485" y="522"/>
                  </a:lnTo>
                  <a:lnTo>
                    <a:pt x="484" y="522"/>
                  </a:lnTo>
                  <a:lnTo>
                    <a:pt x="482" y="522"/>
                  </a:lnTo>
                  <a:lnTo>
                    <a:pt x="480" y="522"/>
                  </a:lnTo>
                  <a:lnTo>
                    <a:pt x="480" y="520"/>
                  </a:lnTo>
                  <a:lnTo>
                    <a:pt x="478" y="520"/>
                  </a:lnTo>
                  <a:lnTo>
                    <a:pt x="478" y="518"/>
                  </a:lnTo>
                  <a:lnTo>
                    <a:pt x="476" y="518"/>
                  </a:lnTo>
                  <a:lnTo>
                    <a:pt x="474" y="518"/>
                  </a:lnTo>
                  <a:lnTo>
                    <a:pt x="472" y="516"/>
                  </a:lnTo>
                  <a:lnTo>
                    <a:pt x="470" y="514"/>
                  </a:lnTo>
                  <a:lnTo>
                    <a:pt x="468" y="514"/>
                  </a:lnTo>
                  <a:lnTo>
                    <a:pt x="466" y="514"/>
                  </a:lnTo>
                  <a:lnTo>
                    <a:pt x="464" y="514"/>
                  </a:lnTo>
                  <a:lnTo>
                    <a:pt x="462" y="514"/>
                  </a:lnTo>
                  <a:lnTo>
                    <a:pt x="462" y="512"/>
                  </a:lnTo>
                  <a:lnTo>
                    <a:pt x="461" y="512"/>
                  </a:lnTo>
                  <a:lnTo>
                    <a:pt x="459" y="512"/>
                  </a:lnTo>
                  <a:lnTo>
                    <a:pt x="457" y="512"/>
                  </a:lnTo>
                  <a:lnTo>
                    <a:pt x="457" y="514"/>
                  </a:lnTo>
                  <a:lnTo>
                    <a:pt x="455" y="514"/>
                  </a:lnTo>
                  <a:lnTo>
                    <a:pt x="455" y="516"/>
                  </a:lnTo>
                  <a:lnTo>
                    <a:pt x="455" y="514"/>
                  </a:lnTo>
                  <a:lnTo>
                    <a:pt x="453" y="514"/>
                  </a:lnTo>
                  <a:lnTo>
                    <a:pt x="451" y="514"/>
                  </a:lnTo>
                  <a:lnTo>
                    <a:pt x="453" y="514"/>
                  </a:lnTo>
                  <a:lnTo>
                    <a:pt x="453" y="512"/>
                  </a:lnTo>
                  <a:lnTo>
                    <a:pt x="451" y="512"/>
                  </a:lnTo>
                  <a:lnTo>
                    <a:pt x="449" y="510"/>
                  </a:lnTo>
                  <a:lnTo>
                    <a:pt x="447" y="509"/>
                  </a:lnTo>
                  <a:lnTo>
                    <a:pt x="445" y="509"/>
                  </a:lnTo>
                  <a:lnTo>
                    <a:pt x="441" y="509"/>
                  </a:lnTo>
                  <a:lnTo>
                    <a:pt x="439" y="509"/>
                  </a:lnTo>
                  <a:lnTo>
                    <a:pt x="439" y="507"/>
                  </a:lnTo>
                  <a:lnTo>
                    <a:pt x="437" y="505"/>
                  </a:lnTo>
                  <a:lnTo>
                    <a:pt x="436" y="505"/>
                  </a:lnTo>
                  <a:lnTo>
                    <a:pt x="436" y="503"/>
                  </a:lnTo>
                  <a:lnTo>
                    <a:pt x="434" y="501"/>
                  </a:lnTo>
                  <a:lnTo>
                    <a:pt x="434" y="499"/>
                  </a:lnTo>
                  <a:lnTo>
                    <a:pt x="432" y="499"/>
                  </a:lnTo>
                  <a:lnTo>
                    <a:pt x="432" y="497"/>
                  </a:lnTo>
                  <a:lnTo>
                    <a:pt x="430" y="497"/>
                  </a:lnTo>
                  <a:lnTo>
                    <a:pt x="426" y="491"/>
                  </a:lnTo>
                  <a:lnTo>
                    <a:pt x="426" y="489"/>
                  </a:lnTo>
                  <a:lnTo>
                    <a:pt x="426" y="487"/>
                  </a:lnTo>
                  <a:lnTo>
                    <a:pt x="426" y="486"/>
                  </a:lnTo>
                  <a:lnTo>
                    <a:pt x="424" y="486"/>
                  </a:lnTo>
                  <a:lnTo>
                    <a:pt x="426" y="484"/>
                  </a:lnTo>
                  <a:lnTo>
                    <a:pt x="428" y="484"/>
                  </a:lnTo>
                  <a:lnTo>
                    <a:pt x="428" y="482"/>
                  </a:lnTo>
                  <a:lnTo>
                    <a:pt x="428" y="480"/>
                  </a:lnTo>
                  <a:lnTo>
                    <a:pt x="426" y="474"/>
                  </a:lnTo>
                  <a:lnTo>
                    <a:pt x="424" y="470"/>
                  </a:lnTo>
                  <a:lnTo>
                    <a:pt x="424" y="468"/>
                  </a:lnTo>
                  <a:lnTo>
                    <a:pt x="422" y="468"/>
                  </a:lnTo>
                  <a:lnTo>
                    <a:pt x="422" y="466"/>
                  </a:lnTo>
                  <a:lnTo>
                    <a:pt x="418" y="462"/>
                  </a:lnTo>
                  <a:lnTo>
                    <a:pt x="416" y="462"/>
                  </a:lnTo>
                  <a:lnTo>
                    <a:pt x="416" y="461"/>
                  </a:lnTo>
                  <a:lnTo>
                    <a:pt x="414" y="461"/>
                  </a:lnTo>
                  <a:lnTo>
                    <a:pt x="414" y="459"/>
                  </a:lnTo>
                  <a:lnTo>
                    <a:pt x="413" y="459"/>
                  </a:lnTo>
                  <a:lnTo>
                    <a:pt x="414" y="459"/>
                  </a:lnTo>
                  <a:lnTo>
                    <a:pt x="420" y="464"/>
                  </a:lnTo>
                  <a:lnTo>
                    <a:pt x="422" y="464"/>
                  </a:lnTo>
                  <a:lnTo>
                    <a:pt x="422" y="466"/>
                  </a:lnTo>
                  <a:lnTo>
                    <a:pt x="422" y="468"/>
                  </a:lnTo>
                  <a:lnTo>
                    <a:pt x="424" y="468"/>
                  </a:lnTo>
                  <a:lnTo>
                    <a:pt x="424" y="472"/>
                  </a:lnTo>
                  <a:lnTo>
                    <a:pt x="424" y="470"/>
                  </a:lnTo>
                  <a:lnTo>
                    <a:pt x="424" y="468"/>
                  </a:lnTo>
                  <a:lnTo>
                    <a:pt x="424" y="466"/>
                  </a:lnTo>
                  <a:lnTo>
                    <a:pt x="422" y="464"/>
                  </a:lnTo>
                  <a:lnTo>
                    <a:pt x="420" y="464"/>
                  </a:lnTo>
                  <a:lnTo>
                    <a:pt x="420" y="462"/>
                  </a:lnTo>
                  <a:lnTo>
                    <a:pt x="416" y="461"/>
                  </a:lnTo>
                  <a:lnTo>
                    <a:pt x="416" y="459"/>
                  </a:lnTo>
                  <a:lnTo>
                    <a:pt x="414" y="459"/>
                  </a:lnTo>
                  <a:lnTo>
                    <a:pt x="416" y="457"/>
                  </a:lnTo>
                  <a:lnTo>
                    <a:pt x="418" y="457"/>
                  </a:lnTo>
                  <a:lnTo>
                    <a:pt x="418" y="459"/>
                  </a:lnTo>
                  <a:lnTo>
                    <a:pt x="418" y="461"/>
                  </a:lnTo>
                  <a:lnTo>
                    <a:pt x="420" y="461"/>
                  </a:lnTo>
                  <a:lnTo>
                    <a:pt x="420" y="459"/>
                  </a:lnTo>
                  <a:lnTo>
                    <a:pt x="418" y="457"/>
                  </a:lnTo>
                  <a:lnTo>
                    <a:pt x="420" y="457"/>
                  </a:lnTo>
                  <a:lnTo>
                    <a:pt x="420" y="455"/>
                  </a:lnTo>
                  <a:lnTo>
                    <a:pt x="418" y="455"/>
                  </a:lnTo>
                  <a:lnTo>
                    <a:pt x="418" y="453"/>
                  </a:lnTo>
                  <a:lnTo>
                    <a:pt x="416" y="453"/>
                  </a:lnTo>
                  <a:lnTo>
                    <a:pt x="416" y="455"/>
                  </a:lnTo>
                  <a:lnTo>
                    <a:pt x="414" y="455"/>
                  </a:lnTo>
                  <a:lnTo>
                    <a:pt x="413" y="455"/>
                  </a:lnTo>
                  <a:lnTo>
                    <a:pt x="413" y="457"/>
                  </a:lnTo>
                  <a:lnTo>
                    <a:pt x="414" y="457"/>
                  </a:lnTo>
                  <a:lnTo>
                    <a:pt x="413" y="457"/>
                  </a:lnTo>
                  <a:lnTo>
                    <a:pt x="411" y="457"/>
                  </a:lnTo>
                  <a:lnTo>
                    <a:pt x="413" y="457"/>
                  </a:lnTo>
                  <a:lnTo>
                    <a:pt x="414" y="457"/>
                  </a:lnTo>
                  <a:lnTo>
                    <a:pt x="414" y="459"/>
                  </a:lnTo>
                  <a:lnTo>
                    <a:pt x="413" y="459"/>
                  </a:lnTo>
                  <a:lnTo>
                    <a:pt x="411" y="457"/>
                  </a:lnTo>
                  <a:lnTo>
                    <a:pt x="409" y="459"/>
                  </a:lnTo>
                  <a:lnTo>
                    <a:pt x="407" y="459"/>
                  </a:lnTo>
                  <a:lnTo>
                    <a:pt x="407" y="461"/>
                  </a:lnTo>
                  <a:lnTo>
                    <a:pt x="405" y="461"/>
                  </a:lnTo>
                  <a:lnTo>
                    <a:pt x="403" y="461"/>
                  </a:lnTo>
                  <a:lnTo>
                    <a:pt x="401" y="461"/>
                  </a:lnTo>
                  <a:lnTo>
                    <a:pt x="399" y="459"/>
                  </a:lnTo>
                  <a:lnTo>
                    <a:pt x="401" y="459"/>
                  </a:lnTo>
                  <a:lnTo>
                    <a:pt x="401" y="457"/>
                  </a:lnTo>
                  <a:lnTo>
                    <a:pt x="403" y="457"/>
                  </a:lnTo>
                  <a:lnTo>
                    <a:pt x="403" y="455"/>
                  </a:lnTo>
                  <a:lnTo>
                    <a:pt x="405" y="455"/>
                  </a:lnTo>
                  <a:lnTo>
                    <a:pt x="405" y="453"/>
                  </a:lnTo>
                  <a:lnTo>
                    <a:pt x="405" y="451"/>
                  </a:lnTo>
                  <a:lnTo>
                    <a:pt x="405" y="449"/>
                  </a:lnTo>
                  <a:lnTo>
                    <a:pt x="407" y="449"/>
                  </a:lnTo>
                  <a:lnTo>
                    <a:pt x="407" y="447"/>
                  </a:lnTo>
                  <a:lnTo>
                    <a:pt x="407" y="445"/>
                  </a:lnTo>
                  <a:lnTo>
                    <a:pt x="407" y="443"/>
                  </a:lnTo>
                  <a:lnTo>
                    <a:pt x="407" y="441"/>
                  </a:lnTo>
                  <a:lnTo>
                    <a:pt x="405" y="441"/>
                  </a:lnTo>
                  <a:lnTo>
                    <a:pt x="405" y="439"/>
                  </a:lnTo>
                  <a:lnTo>
                    <a:pt x="403" y="439"/>
                  </a:lnTo>
                  <a:lnTo>
                    <a:pt x="403" y="438"/>
                  </a:lnTo>
                  <a:lnTo>
                    <a:pt x="403" y="436"/>
                  </a:lnTo>
                  <a:lnTo>
                    <a:pt x="401" y="434"/>
                  </a:lnTo>
                  <a:lnTo>
                    <a:pt x="401" y="432"/>
                  </a:lnTo>
                  <a:lnTo>
                    <a:pt x="399" y="430"/>
                  </a:lnTo>
                  <a:lnTo>
                    <a:pt x="399" y="432"/>
                  </a:lnTo>
                  <a:lnTo>
                    <a:pt x="399" y="434"/>
                  </a:lnTo>
                  <a:lnTo>
                    <a:pt x="399" y="436"/>
                  </a:lnTo>
                  <a:lnTo>
                    <a:pt x="397" y="436"/>
                  </a:lnTo>
                  <a:lnTo>
                    <a:pt x="397" y="438"/>
                  </a:lnTo>
                  <a:lnTo>
                    <a:pt x="397" y="439"/>
                  </a:lnTo>
                  <a:lnTo>
                    <a:pt x="397" y="441"/>
                  </a:lnTo>
                  <a:lnTo>
                    <a:pt x="395" y="443"/>
                  </a:lnTo>
                  <a:lnTo>
                    <a:pt x="395" y="445"/>
                  </a:lnTo>
                  <a:lnTo>
                    <a:pt x="395" y="447"/>
                  </a:lnTo>
                  <a:lnTo>
                    <a:pt x="393" y="449"/>
                  </a:lnTo>
                  <a:lnTo>
                    <a:pt x="393" y="451"/>
                  </a:lnTo>
                  <a:lnTo>
                    <a:pt x="391" y="451"/>
                  </a:lnTo>
                  <a:lnTo>
                    <a:pt x="391" y="449"/>
                  </a:lnTo>
                  <a:lnTo>
                    <a:pt x="389" y="449"/>
                  </a:lnTo>
                  <a:lnTo>
                    <a:pt x="388" y="449"/>
                  </a:lnTo>
                  <a:lnTo>
                    <a:pt x="388" y="451"/>
                  </a:lnTo>
                  <a:lnTo>
                    <a:pt x="386" y="451"/>
                  </a:lnTo>
                  <a:lnTo>
                    <a:pt x="384" y="451"/>
                  </a:lnTo>
                  <a:lnTo>
                    <a:pt x="382" y="453"/>
                  </a:lnTo>
                  <a:lnTo>
                    <a:pt x="380" y="453"/>
                  </a:lnTo>
                  <a:lnTo>
                    <a:pt x="380" y="451"/>
                  </a:lnTo>
                  <a:lnTo>
                    <a:pt x="382" y="451"/>
                  </a:lnTo>
                  <a:lnTo>
                    <a:pt x="382" y="449"/>
                  </a:lnTo>
                  <a:lnTo>
                    <a:pt x="382" y="447"/>
                  </a:lnTo>
                  <a:lnTo>
                    <a:pt x="382" y="445"/>
                  </a:lnTo>
                  <a:lnTo>
                    <a:pt x="384" y="445"/>
                  </a:lnTo>
                  <a:lnTo>
                    <a:pt x="386" y="445"/>
                  </a:lnTo>
                  <a:lnTo>
                    <a:pt x="388" y="445"/>
                  </a:lnTo>
                  <a:lnTo>
                    <a:pt x="388" y="447"/>
                  </a:lnTo>
                  <a:lnTo>
                    <a:pt x="389" y="445"/>
                  </a:lnTo>
                  <a:lnTo>
                    <a:pt x="389" y="443"/>
                  </a:lnTo>
                  <a:lnTo>
                    <a:pt x="389" y="441"/>
                  </a:lnTo>
                  <a:lnTo>
                    <a:pt x="389" y="439"/>
                  </a:lnTo>
                  <a:lnTo>
                    <a:pt x="389" y="438"/>
                  </a:lnTo>
                  <a:lnTo>
                    <a:pt x="389" y="436"/>
                  </a:lnTo>
                  <a:lnTo>
                    <a:pt x="389" y="438"/>
                  </a:lnTo>
                  <a:lnTo>
                    <a:pt x="389" y="436"/>
                  </a:lnTo>
                  <a:lnTo>
                    <a:pt x="389" y="434"/>
                  </a:lnTo>
                  <a:lnTo>
                    <a:pt x="389" y="432"/>
                  </a:lnTo>
                  <a:lnTo>
                    <a:pt x="389" y="430"/>
                  </a:lnTo>
                  <a:lnTo>
                    <a:pt x="391" y="430"/>
                  </a:lnTo>
                  <a:lnTo>
                    <a:pt x="391" y="428"/>
                  </a:lnTo>
                  <a:lnTo>
                    <a:pt x="391" y="426"/>
                  </a:lnTo>
                  <a:lnTo>
                    <a:pt x="393" y="424"/>
                  </a:lnTo>
                  <a:lnTo>
                    <a:pt x="393" y="422"/>
                  </a:lnTo>
                  <a:lnTo>
                    <a:pt x="395" y="422"/>
                  </a:lnTo>
                  <a:lnTo>
                    <a:pt x="395" y="420"/>
                  </a:lnTo>
                  <a:lnTo>
                    <a:pt x="397" y="420"/>
                  </a:lnTo>
                  <a:lnTo>
                    <a:pt x="397" y="418"/>
                  </a:lnTo>
                  <a:lnTo>
                    <a:pt x="397" y="416"/>
                  </a:lnTo>
                  <a:lnTo>
                    <a:pt x="395" y="416"/>
                  </a:lnTo>
                  <a:lnTo>
                    <a:pt x="395" y="414"/>
                  </a:lnTo>
                  <a:lnTo>
                    <a:pt x="395" y="413"/>
                  </a:lnTo>
                  <a:lnTo>
                    <a:pt x="397" y="413"/>
                  </a:lnTo>
                  <a:lnTo>
                    <a:pt x="397" y="411"/>
                  </a:lnTo>
                  <a:lnTo>
                    <a:pt x="397" y="413"/>
                  </a:lnTo>
                  <a:lnTo>
                    <a:pt x="397" y="411"/>
                  </a:lnTo>
                  <a:lnTo>
                    <a:pt x="399" y="411"/>
                  </a:lnTo>
                  <a:lnTo>
                    <a:pt x="399" y="409"/>
                  </a:lnTo>
                  <a:lnTo>
                    <a:pt x="397" y="409"/>
                  </a:lnTo>
                  <a:lnTo>
                    <a:pt x="397" y="405"/>
                  </a:lnTo>
                  <a:lnTo>
                    <a:pt x="397" y="403"/>
                  </a:lnTo>
                  <a:lnTo>
                    <a:pt x="395" y="403"/>
                  </a:lnTo>
                  <a:lnTo>
                    <a:pt x="395" y="401"/>
                  </a:lnTo>
                  <a:lnTo>
                    <a:pt x="395" y="399"/>
                  </a:lnTo>
                  <a:lnTo>
                    <a:pt x="395" y="401"/>
                  </a:lnTo>
                  <a:lnTo>
                    <a:pt x="393" y="401"/>
                  </a:lnTo>
                  <a:lnTo>
                    <a:pt x="395" y="401"/>
                  </a:lnTo>
                  <a:lnTo>
                    <a:pt x="395" y="403"/>
                  </a:lnTo>
                  <a:lnTo>
                    <a:pt x="393" y="403"/>
                  </a:lnTo>
                  <a:lnTo>
                    <a:pt x="395" y="403"/>
                  </a:lnTo>
                  <a:lnTo>
                    <a:pt x="395" y="405"/>
                  </a:lnTo>
                  <a:lnTo>
                    <a:pt x="395" y="407"/>
                  </a:lnTo>
                  <a:lnTo>
                    <a:pt x="393" y="407"/>
                  </a:lnTo>
                  <a:lnTo>
                    <a:pt x="395" y="409"/>
                  </a:lnTo>
                  <a:lnTo>
                    <a:pt x="393" y="409"/>
                  </a:lnTo>
                  <a:lnTo>
                    <a:pt x="391" y="409"/>
                  </a:lnTo>
                  <a:lnTo>
                    <a:pt x="389" y="411"/>
                  </a:lnTo>
                  <a:lnTo>
                    <a:pt x="389" y="413"/>
                  </a:lnTo>
                  <a:lnTo>
                    <a:pt x="388" y="414"/>
                  </a:lnTo>
                  <a:lnTo>
                    <a:pt x="388" y="416"/>
                  </a:lnTo>
                  <a:lnTo>
                    <a:pt x="388" y="418"/>
                  </a:lnTo>
                  <a:lnTo>
                    <a:pt x="386" y="420"/>
                  </a:lnTo>
                  <a:lnTo>
                    <a:pt x="386" y="422"/>
                  </a:lnTo>
                  <a:lnTo>
                    <a:pt x="384" y="422"/>
                  </a:lnTo>
                  <a:lnTo>
                    <a:pt x="382" y="422"/>
                  </a:lnTo>
                  <a:lnTo>
                    <a:pt x="380" y="422"/>
                  </a:lnTo>
                  <a:lnTo>
                    <a:pt x="380" y="424"/>
                  </a:lnTo>
                  <a:lnTo>
                    <a:pt x="382" y="422"/>
                  </a:lnTo>
                  <a:lnTo>
                    <a:pt x="382" y="424"/>
                  </a:lnTo>
                  <a:lnTo>
                    <a:pt x="380" y="424"/>
                  </a:lnTo>
                  <a:lnTo>
                    <a:pt x="378" y="424"/>
                  </a:lnTo>
                  <a:lnTo>
                    <a:pt x="378" y="426"/>
                  </a:lnTo>
                  <a:lnTo>
                    <a:pt x="376" y="426"/>
                  </a:lnTo>
                  <a:lnTo>
                    <a:pt x="374" y="428"/>
                  </a:lnTo>
                  <a:lnTo>
                    <a:pt x="372" y="430"/>
                  </a:lnTo>
                  <a:lnTo>
                    <a:pt x="372" y="432"/>
                  </a:lnTo>
                  <a:lnTo>
                    <a:pt x="370" y="432"/>
                  </a:lnTo>
                  <a:lnTo>
                    <a:pt x="370" y="434"/>
                  </a:lnTo>
                  <a:lnTo>
                    <a:pt x="368" y="436"/>
                  </a:lnTo>
                  <a:lnTo>
                    <a:pt x="368" y="438"/>
                  </a:lnTo>
                  <a:lnTo>
                    <a:pt x="366" y="438"/>
                  </a:lnTo>
                  <a:lnTo>
                    <a:pt x="365" y="438"/>
                  </a:lnTo>
                  <a:lnTo>
                    <a:pt x="365" y="439"/>
                  </a:lnTo>
                  <a:lnTo>
                    <a:pt x="365" y="441"/>
                  </a:lnTo>
                  <a:lnTo>
                    <a:pt x="365" y="439"/>
                  </a:lnTo>
                  <a:lnTo>
                    <a:pt x="365" y="441"/>
                  </a:lnTo>
                  <a:lnTo>
                    <a:pt x="365" y="443"/>
                  </a:lnTo>
                  <a:lnTo>
                    <a:pt x="363" y="443"/>
                  </a:lnTo>
                  <a:lnTo>
                    <a:pt x="365" y="443"/>
                  </a:lnTo>
                  <a:lnTo>
                    <a:pt x="366" y="443"/>
                  </a:lnTo>
                  <a:lnTo>
                    <a:pt x="366" y="441"/>
                  </a:lnTo>
                  <a:lnTo>
                    <a:pt x="366" y="443"/>
                  </a:lnTo>
                  <a:lnTo>
                    <a:pt x="366" y="445"/>
                  </a:lnTo>
                  <a:lnTo>
                    <a:pt x="366" y="447"/>
                  </a:lnTo>
                  <a:lnTo>
                    <a:pt x="365" y="447"/>
                  </a:lnTo>
                  <a:lnTo>
                    <a:pt x="365" y="445"/>
                  </a:lnTo>
                  <a:lnTo>
                    <a:pt x="363" y="445"/>
                  </a:lnTo>
                  <a:lnTo>
                    <a:pt x="361" y="445"/>
                  </a:lnTo>
                  <a:lnTo>
                    <a:pt x="361" y="447"/>
                  </a:lnTo>
                  <a:lnTo>
                    <a:pt x="361" y="445"/>
                  </a:lnTo>
                  <a:lnTo>
                    <a:pt x="359" y="443"/>
                  </a:lnTo>
                  <a:lnTo>
                    <a:pt x="359" y="441"/>
                  </a:lnTo>
                  <a:lnTo>
                    <a:pt x="357" y="441"/>
                  </a:lnTo>
                  <a:lnTo>
                    <a:pt x="355" y="441"/>
                  </a:lnTo>
                  <a:lnTo>
                    <a:pt x="355" y="439"/>
                  </a:lnTo>
                  <a:lnTo>
                    <a:pt x="353" y="439"/>
                  </a:lnTo>
                  <a:lnTo>
                    <a:pt x="353" y="438"/>
                  </a:lnTo>
                  <a:lnTo>
                    <a:pt x="353" y="436"/>
                  </a:lnTo>
                  <a:lnTo>
                    <a:pt x="353" y="438"/>
                  </a:lnTo>
                  <a:lnTo>
                    <a:pt x="355" y="438"/>
                  </a:lnTo>
                  <a:lnTo>
                    <a:pt x="355" y="439"/>
                  </a:lnTo>
                  <a:lnTo>
                    <a:pt x="357" y="439"/>
                  </a:lnTo>
                  <a:lnTo>
                    <a:pt x="355" y="439"/>
                  </a:lnTo>
                  <a:lnTo>
                    <a:pt x="357" y="439"/>
                  </a:lnTo>
                  <a:lnTo>
                    <a:pt x="359" y="439"/>
                  </a:lnTo>
                  <a:lnTo>
                    <a:pt x="357" y="439"/>
                  </a:lnTo>
                  <a:lnTo>
                    <a:pt x="357" y="438"/>
                  </a:lnTo>
                  <a:lnTo>
                    <a:pt x="357" y="439"/>
                  </a:lnTo>
                  <a:lnTo>
                    <a:pt x="357" y="438"/>
                  </a:lnTo>
                  <a:lnTo>
                    <a:pt x="357" y="436"/>
                  </a:lnTo>
                  <a:lnTo>
                    <a:pt x="357" y="434"/>
                  </a:lnTo>
                  <a:lnTo>
                    <a:pt x="355" y="432"/>
                  </a:lnTo>
                  <a:lnTo>
                    <a:pt x="355" y="430"/>
                  </a:lnTo>
                  <a:lnTo>
                    <a:pt x="355" y="428"/>
                  </a:lnTo>
                  <a:lnTo>
                    <a:pt x="353" y="426"/>
                  </a:lnTo>
                  <a:lnTo>
                    <a:pt x="351" y="424"/>
                  </a:lnTo>
                  <a:lnTo>
                    <a:pt x="351" y="422"/>
                  </a:lnTo>
                  <a:lnTo>
                    <a:pt x="349" y="422"/>
                  </a:lnTo>
                  <a:lnTo>
                    <a:pt x="349" y="420"/>
                  </a:lnTo>
                  <a:lnTo>
                    <a:pt x="347" y="420"/>
                  </a:lnTo>
                  <a:lnTo>
                    <a:pt x="349" y="420"/>
                  </a:lnTo>
                  <a:lnTo>
                    <a:pt x="349" y="418"/>
                  </a:lnTo>
                  <a:lnTo>
                    <a:pt x="347" y="418"/>
                  </a:lnTo>
                  <a:lnTo>
                    <a:pt x="347" y="416"/>
                  </a:lnTo>
                  <a:lnTo>
                    <a:pt x="347" y="414"/>
                  </a:lnTo>
                  <a:lnTo>
                    <a:pt x="345" y="414"/>
                  </a:lnTo>
                  <a:lnTo>
                    <a:pt x="345" y="413"/>
                  </a:lnTo>
                  <a:lnTo>
                    <a:pt x="343" y="411"/>
                  </a:lnTo>
                  <a:lnTo>
                    <a:pt x="343" y="413"/>
                  </a:lnTo>
                  <a:lnTo>
                    <a:pt x="345" y="413"/>
                  </a:lnTo>
                  <a:lnTo>
                    <a:pt x="343" y="413"/>
                  </a:lnTo>
                  <a:lnTo>
                    <a:pt x="341" y="413"/>
                  </a:lnTo>
                  <a:lnTo>
                    <a:pt x="340" y="413"/>
                  </a:lnTo>
                  <a:lnTo>
                    <a:pt x="340" y="411"/>
                  </a:lnTo>
                  <a:lnTo>
                    <a:pt x="338" y="411"/>
                  </a:lnTo>
                  <a:lnTo>
                    <a:pt x="338" y="409"/>
                  </a:lnTo>
                  <a:lnTo>
                    <a:pt x="338" y="407"/>
                  </a:lnTo>
                  <a:lnTo>
                    <a:pt x="338" y="409"/>
                  </a:lnTo>
                  <a:lnTo>
                    <a:pt x="336" y="407"/>
                  </a:lnTo>
                  <a:lnTo>
                    <a:pt x="336" y="405"/>
                  </a:lnTo>
                  <a:lnTo>
                    <a:pt x="336" y="403"/>
                  </a:lnTo>
                  <a:lnTo>
                    <a:pt x="338" y="403"/>
                  </a:lnTo>
                  <a:lnTo>
                    <a:pt x="338" y="405"/>
                  </a:lnTo>
                  <a:lnTo>
                    <a:pt x="340" y="403"/>
                  </a:lnTo>
                  <a:lnTo>
                    <a:pt x="340" y="401"/>
                  </a:lnTo>
                  <a:lnTo>
                    <a:pt x="338" y="401"/>
                  </a:lnTo>
                  <a:lnTo>
                    <a:pt x="338" y="399"/>
                  </a:lnTo>
                  <a:lnTo>
                    <a:pt x="336" y="399"/>
                  </a:lnTo>
                  <a:lnTo>
                    <a:pt x="334" y="399"/>
                  </a:lnTo>
                  <a:lnTo>
                    <a:pt x="334" y="401"/>
                  </a:lnTo>
                  <a:lnTo>
                    <a:pt x="332" y="401"/>
                  </a:lnTo>
                  <a:lnTo>
                    <a:pt x="332" y="399"/>
                  </a:lnTo>
                  <a:lnTo>
                    <a:pt x="332" y="397"/>
                  </a:lnTo>
                  <a:lnTo>
                    <a:pt x="334" y="397"/>
                  </a:lnTo>
                  <a:lnTo>
                    <a:pt x="334" y="395"/>
                  </a:lnTo>
                  <a:lnTo>
                    <a:pt x="332" y="395"/>
                  </a:lnTo>
                  <a:lnTo>
                    <a:pt x="330" y="395"/>
                  </a:lnTo>
                  <a:lnTo>
                    <a:pt x="330" y="393"/>
                  </a:lnTo>
                  <a:lnTo>
                    <a:pt x="330" y="391"/>
                  </a:lnTo>
                  <a:lnTo>
                    <a:pt x="328" y="391"/>
                  </a:lnTo>
                  <a:lnTo>
                    <a:pt x="328" y="393"/>
                  </a:lnTo>
                  <a:lnTo>
                    <a:pt x="326" y="393"/>
                  </a:lnTo>
                  <a:lnTo>
                    <a:pt x="326" y="391"/>
                  </a:lnTo>
                  <a:lnTo>
                    <a:pt x="326" y="393"/>
                  </a:lnTo>
                  <a:lnTo>
                    <a:pt x="324" y="393"/>
                  </a:lnTo>
                  <a:lnTo>
                    <a:pt x="322" y="393"/>
                  </a:lnTo>
                  <a:lnTo>
                    <a:pt x="320" y="393"/>
                  </a:lnTo>
                  <a:lnTo>
                    <a:pt x="320" y="391"/>
                  </a:lnTo>
                  <a:lnTo>
                    <a:pt x="318" y="391"/>
                  </a:lnTo>
                  <a:lnTo>
                    <a:pt x="317" y="390"/>
                  </a:lnTo>
                  <a:lnTo>
                    <a:pt x="315" y="390"/>
                  </a:lnTo>
                  <a:lnTo>
                    <a:pt x="313" y="390"/>
                  </a:lnTo>
                  <a:lnTo>
                    <a:pt x="311" y="390"/>
                  </a:lnTo>
                  <a:lnTo>
                    <a:pt x="309" y="390"/>
                  </a:lnTo>
                  <a:lnTo>
                    <a:pt x="307" y="391"/>
                  </a:lnTo>
                  <a:lnTo>
                    <a:pt x="305" y="390"/>
                  </a:lnTo>
                  <a:lnTo>
                    <a:pt x="303" y="388"/>
                  </a:lnTo>
                  <a:lnTo>
                    <a:pt x="301" y="386"/>
                  </a:lnTo>
                  <a:lnTo>
                    <a:pt x="299" y="386"/>
                  </a:lnTo>
                  <a:lnTo>
                    <a:pt x="295" y="382"/>
                  </a:lnTo>
                  <a:lnTo>
                    <a:pt x="292" y="382"/>
                  </a:lnTo>
                  <a:lnTo>
                    <a:pt x="290" y="380"/>
                  </a:lnTo>
                  <a:lnTo>
                    <a:pt x="288" y="380"/>
                  </a:lnTo>
                  <a:lnTo>
                    <a:pt x="286" y="382"/>
                  </a:lnTo>
                  <a:lnTo>
                    <a:pt x="284" y="382"/>
                  </a:lnTo>
                  <a:lnTo>
                    <a:pt x="282" y="382"/>
                  </a:lnTo>
                  <a:lnTo>
                    <a:pt x="280" y="382"/>
                  </a:lnTo>
                  <a:lnTo>
                    <a:pt x="276" y="382"/>
                  </a:lnTo>
                  <a:lnTo>
                    <a:pt x="274" y="382"/>
                  </a:lnTo>
                  <a:lnTo>
                    <a:pt x="272" y="382"/>
                  </a:lnTo>
                  <a:lnTo>
                    <a:pt x="270" y="382"/>
                  </a:lnTo>
                  <a:lnTo>
                    <a:pt x="267" y="382"/>
                  </a:lnTo>
                  <a:lnTo>
                    <a:pt x="263" y="384"/>
                  </a:lnTo>
                  <a:lnTo>
                    <a:pt x="261" y="384"/>
                  </a:lnTo>
                  <a:lnTo>
                    <a:pt x="259" y="384"/>
                  </a:lnTo>
                  <a:lnTo>
                    <a:pt x="257" y="384"/>
                  </a:lnTo>
                  <a:lnTo>
                    <a:pt x="255" y="384"/>
                  </a:lnTo>
                  <a:lnTo>
                    <a:pt x="253" y="384"/>
                  </a:lnTo>
                  <a:lnTo>
                    <a:pt x="251" y="386"/>
                  </a:lnTo>
                  <a:lnTo>
                    <a:pt x="249" y="388"/>
                  </a:lnTo>
                  <a:lnTo>
                    <a:pt x="242" y="390"/>
                  </a:lnTo>
                  <a:lnTo>
                    <a:pt x="240" y="391"/>
                  </a:lnTo>
                  <a:lnTo>
                    <a:pt x="236" y="391"/>
                  </a:lnTo>
                  <a:lnTo>
                    <a:pt x="232" y="393"/>
                  </a:lnTo>
                  <a:lnTo>
                    <a:pt x="228" y="395"/>
                  </a:lnTo>
                  <a:lnTo>
                    <a:pt x="224" y="395"/>
                  </a:lnTo>
                  <a:lnTo>
                    <a:pt x="222" y="395"/>
                  </a:lnTo>
                  <a:lnTo>
                    <a:pt x="221" y="395"/>
                  </a:lnTo>
                  <a:lnTo>
                    <a:pt x="219" y="395"/>
                  </a:lnTo>
                  <a:lnTo>
                    <a:pt x="213" y="395"/>
                  </a:lnTo>
                  <a:lnTo>
                    <a:pt x="211" y="395"/>
                  </a:lnTo>
                  <a:lnTo>
                    <a:pt x="211" y="393"/>
                  </a:lnTo>
                  <a:lnTo>
                    <a:pt x="211" y="395"/>
                  </a:lnTo>
                  <a:lnTo>
                    <a:pt x="209" y="395"/>
                  </a:lnTo>
                  <a:lnTo>
                    <a:pt x="207" y="395"/>
                  </a:lnTo>
                  <a:lnTo>
                    <a:pt x="205" y="395"/>
                  </a:lnTo>
                  <a:lnTo>
                    <a:pt x="203" y="397"/>
                  </a:lnTo>
                  <a:lnTo>
                    <a:pt x="201" y="399"/>
                  </a:lnTo>
                  <a:lnTo>
                    <a:pt x="199" y="401"/>
                  </a:lnTo>
                  <a:lnTo>
                    <a:pt x="197" y="401"/>
                  </a:lnTo>
                  <a:lnTo>
                    <a:pt x="196" y="401"/>
                  </a:lnTo>
                  <a:lnTo>
                    <a:pt x="194" y="403"/>
                  </a:lnTo>
                  <a:lnTo>
                    <a:pt x="192" y="403"/>
                  </a:lnTo>
                  <a:lnTo>
                    <a:pt x="190" y="405"/>
                  </a:lnTo>
                  <a:lnTo>
                    <a:pt x="188" y="407"/>
                  </a:lnTo>
                  <a:lnTo>
                    <a:pt x="186" y="407"/>
                  </a:lnTo>
                  <a:lnTo>
                    <a:pt x="184" y="407"/>
                  </a:lnTo>
                  <a:lnTo>
                    <a:pt x="180" y="409"/>
                  </a:lnTo>
                  <a:lnTo>
                    <a:pt x="178" y="409"/>
                  </a:lnTo>
                  <a:lnTo>
                    <a:pt x="178" y="411"/>
                  </a:lnTo>
                  <a:lnTo>
                    <a:pt x="176" y="411"/>
                  </a:lnTo>
                  <a:lnTo>
                    <a:pt x="176" y="413"/>
                  </a:lnTo>
                  <a:lnTo>
                    <a:pt x="176" y="414"/>
                  </a:lnTo>
                  <a:lnTo>
                    <a:pt x="176" y="416"/>
                  </a:lnTo>
                  <a:lnTo>
                    <a:pt x="174" y="416"/>
                  </a:lnTo>
                  <a:lnTo>
                    <a:pt x="174" y="418"/>
                  </a:lnTo>
                  <a:lnTo>
                    <a:pt x="174" y="420"/>
                  </a:lnTo>
                  <a:lnTo>
                    <a:pt x="173" y="420"/>
                  </a:lnTo>
                  <a:lnTo>
                    <a:pt x="173" y="422"/>
                  </a:lnTo>
                  <a:lnTo>
                    <a:pt x="171" y="422"/>
                  </a:lnTo>
                  <a:lnTo>
                    <a:pt x="171" y="424"/>
                  </a:lnTo>
                  <a:lnTo>
                    <a:pt x="169" y="426"/>
                  </a:lnTo>
                  <a:lnTo>
                    <a:pt x="167" y="426"/>
                  </a:lnTo>
                  <a:lnTo>
                    <a:pt x="165" y="426"/>
                  </a:lnTo>
                  <a:lnTo>
                    <a:pt x="163" y="428"/>
                  </a:lnTo>
                  <a:lnTo>
                    <a:pt x="161" y="428"/>
                  </a:lnTo>
                  <a:lnTo>
                    <a:pt x="161" y="426"/>
                  </a:lnTo>
                  <a:lnTo>
                    <a:pt x="159" y="426"/>
                  </a:lnTo>
                  <a:lnTo>
                    <a:pt x="157" y="426"/>
                  </a:lnTo>
                  <a:lnTo>
                    <a:pt x="155" y="426"/>
                  </a:lnTo>
                  <a:lnTo>
                    <a:pt x="153" y="426"/>
                  </a:lnTo>
                  <a:lnTo>
                    <a:pt x="153" y="428"/>
                  </a:lnTo>
                  <a:lnTo>
                    <a:pt x="151" y="426"/>
                  </a:lnTo>
                  <a:lnTo>
                    <a:pt x="149" y="426"/>
                  </a:lnTo>
                  <a:lnTo>
                    <a:pt x="148" y="426"/>
                  </a:lnTo>
                  <a:lnTo>
                    <a:pt x="148" y="428"/>
                  </a:lnTo>
                  <a:lnTo>
                    <a:pt x="146" y="428"/>
                  </a:lnTo>
                  <a:lnTo>
                    <a:pt x="146" y="426"/>
                  </a:lnTo>
                  <a:lnTo>
                    <a:pt x="144" y="426"/>
                  </a:lnTo>
                  <a:lnTo>
                    <a:pt x="144" y="424"/>
                  </a:lnTo>
                  <a:lnTo>
                    <a:pt x="142" y="424"/>
                  </a:lnTo>
                  <a:lnTo>
                    <a:pt x="142" y="426"/>
                  </a:lnTo>
                  <a:lnTo>
                    <a:pt x="140" y="426"/>
                  </a:lnTo>
                  <a:lnTo>
                    <a:pt x="138" y="426"/>
                  </a:lnTo>
                  <a:lnTo>
                    <a:pt x="138" y="424"/>
                  </a:lnTo>
                  <a:lnTo>
                    <a:pt x="136" y="424"/>
                  </a:lnTo>
                  <a:lnTo>
                    <a:pt x="132" y="424"/>
                  </a:lnTo>
                  <a:lnTo>
                    <a:pt x="130" y="424"/>
                  </a:lnTo>
                  <a:lnTo>
                    <a:pt x="130" y="426"/>
                  </a:lnTo>
                  <a:lnTo>
                    <a:pt x="130" y="424"/>
                  </a:lnTo>
                  <a:lnTo>
                    <a:pt x="128" y="424"/>
                  </a:lnTo>
                  <a:lnTo>
                    <a:pt x="128" y="426"/>
                  </a:lnTo>
                  <a:lnTo>
                    <a:pt x="126" y="426"/>
                  </a:lnTo>
                  <a:lnTo>
                    <a:pt x="125" y="426"/>
                  </a:lnTo>
                  <a:lnTo>
                    <a:pt x="121" y="426"/>
                  </a:lnTo>
                  <a:lnTo>
                    <a:pt x="119" y="428"/>
                  </a:lnTo>
                  <a:lnTo>
                    <a:pt x="117" y="426"/>
                  </a:lnTo>
                  <a:lnTo>
                    <a:pt x="115" y="426"/>
                  </a:lnTo>
                  <a:lnTo>
                    <a:pt x="113" y="426"/>
                  </a:lnTo>
                  <a:lnTo>
                    <a:pt x="111" y="426"/>
                  </a:lnTo>
                  <a:lnTo>
                    <a:pt x="111" y="428"/>
                  </a:lnTo>
                  <a:lnTo>
                    <a:pt x="109" y="428"/>
                  </a:lnTo>
                  <a:lnTo>
                    <a:pt x="107" y="428"/>
                  </a:lnTo>
                  <a:lnTo>
                    <a:pt x="107" y="430"/>
                  </a:lnTo>
                  <a:lnTo>
                    <a:pt x="105" y="430"/>
                  </a:lnTo>
                  <a:lnTo>
                    <a:pt x="105" y="432"/>
                  </a:lnTo>
                  <a:lnTo>
                    <a:pt x="103" y="432"/>
                  </a:lnTo>
                  <a:lnTo>
                    <a:pt x="103" y="434"/>
                  </a:lnTo>
                  <a:lnTo>
                    <a:pt x="103" y="436"/>
                  </a:lnTo>
                  <a:lnTo>
                    <a:pt x="105" y="436"/>
                  </a:lnTo>
                  <a:lnTo>
                    <a:pt x="103" y="436"/>
                  </a:lnTo>
                  <a:lnTo>
                    <a:pt x="101" y="436"/>
                  </a:lnTo>
                  <a:lnTo>
                    <a:pt x="101" y="438"/>
                  </a:lnTo>
                  <a:lnTo>
                    <a:pt x="101" y="436"/>
                  </a:lnTo>
                  <a:lnTo>
                    <a:pt x="100" y="438"/>
                  </a:lnTo>
                  <a:lnTo>
                    <a:pt x="98" y="438"/>
                  </a:lnTo>
                  <a:lnTo>
                    <a:pt x="94" y="436"/>
                  </a:lnTo>
                  <a:lnTo>
                    <a:pt x="94" y="438"/>
                  </a:lnTo>
                  <a:lnTo>
                    <a:pt x="92" y="438"/>
                  </a:lnTo>
                  <a:lnTo>
                    <a:pt x="92" y="439"/>
                  </a:lnTo>
                  <a:lnTo>
                    <a:pt x="90" y="441"/>
                  </a:lnTo>
                  <a:lnTo>
                    <a:pt x="88" y="441"/>
                  </a:lnTo>
                  <a:lnTo>
                    <a:pt x="86" y="441"/>
                  </a:lnTo>
                  <a:lnTo>
                    <a:pt x="86" y="443"/>
                  </a:lnTo>
                  <a:lnTo>
                    <a:pt x="86" y="445"/>
                  </a:lnTo>
                  <a:lnTo>
                    <a:pt x="84" y="445"/>
                  </a:lnTo>
                  <a:lnTo>
                    <a:pt x="82" y="445"/>
                  </a:lnTo>
                  <a:lnTo>
                    <a:pt x="82" y="447"/>
                  </a:lnTo>
                  <a:lnTo>
                    <a:pt x="80" y="447"/>
                  </a:lnTo>
                  <a:lnTo>
                    <a:pt x="78" y="447"/>
                  </a:lnTo>
                  <a:lnTo>
                    <a:pt x="77" y="447"/>
                  </a:lnTo>
                  <a:lnTo>
                    <a:pt x="77" y="449"/>
                  </a:lnTo>
                  <a:lnTo>
                    <a:pt x="78" y="449"/>
                  </a:lnTo>
                  <a:lnTo>
                    <a:pt x="78" y="447"/>
                  </a:lnTo>
                  <a:lnTo>
                    <a:pt x="78" y="449"/>
                  </a:lnTo>
                  <a:lnTo>
                    <a:pt x="80" y="449"/>
                  </a:lnTo>
                  <a:lnTo>
                    <a:pt x="78" y="449"/>
                  </a:lnTo>
                  <a:lnTo>
                    <a:pt x="77" y="449"/>
                  </a:lnTo>
                  <a:lnTo>
                    <a:pt x="75" y="447"/>
                  </a:lnTo>
                  <a:lnTo>
                    <a:pt x="75" y="449"/>
                  </a:lnTo>
                  <a:lnTo>
                    <a:pt x="73" y="449"/>
                  </a:lnTo>
                  <a:lnTo>
                    <a:pt x="71" y="449"/>
                  </a:lnTo>
                  <a:lnTo>
                    <a:pt x="71" y="447"/>
                  </a:lnTo>
                  <a:lnTo>
                    <a:pt x="69" y="447"/>
                  </a:lnTo>
                  <a:lnTo>
                    <a:pt x="67" y="447"/>
                  </a:lnTo>
                  <a:lnTo>
                    <a:pt x="67" y="449"/>
                  </a:lnTo>
                  <a:lnTo>
                    <a:pt x="65" y="447"/>
                  </a:lnTo>
                  <a:lnTo>
                    <a:pt x="63" y="447"/>
                  </a:lnTo>
                  <a:lnTo>
                    <a:pt x="63" y="449"/>
                  </a:lnTo>
                  <a:lnTo>
                    <a:pt x="61" y="449"/>
                  </a:lnTo>
                  <a:lnTo>
                    <a:pt x="61" y="447"/>
                  </a:lnTo>
                  <a:lnTo>
                    <a:pt x="59" y="447"/>
                  </a:lnTo>
                  <a:lnTo>
                    <a:pt x="57" y="449"/>
                  </a:lnTo>
                  <a:lnTo>
                    <a:pt x="57" y="447"/>
                  </a:lnTo>
                  <a:lnTo>
                    <a:pt x="55" y="447"/>
                  </a:lnTo>
                  <a:lnTo>
                    <a:pt x="53" y="447"/>
                  </a:lnTo>
                  <a:lnTo>
                    <a:pt x="53" y="445"/>
                  </a:lnTo>
                  <a:lnTo>
                    <a:pt x="55" y="445"/>
                  </a:lnTo>
                  <a:lnTo>
                    <a:pt x="53" y="445"/>
                  </a:lnTo>
                  <a:lnTo>
                    <a:pt x="55" y="445"/>
                  </a:lnTo>
                  <a:lnTo>
                    <a:pt x="53" y="445"/>
                  </a:lnTo>
                  <a:lnTo>
                    <a:pt x="52" y="445"/>
                  </a:lnTo>
                  <a:lnTo>
                    <a:pt x="50" y="443"/>
                  </a:lnTo>
                  <a:lnTo>
                    <a:pt x="48" y="443"/>
                  </a:lnTo>
                  <a:lnTo>
                    <a:pt x="48" y="441"/>
                  </a:lnTo>
                  <a:lnTo>
                    <a:pt x="46" y="441"/>
                  </a:lnTo>
                  <a:lnTo>
                    <a:pt x="44" y="438"/>
                  </a:lnTo>
                  <a:lnTo>
                    <a:pt x="42" y="436"/>
                  </a:lnTo>
                  <a:lnTo>
                    <a:pt x="40" y="436"/>
                  </a:lnTo>
                  <a:lnTo>
                    <a:pt x="38" y="434"/>
                  </a:lnTo>
                  <a:lnTo>
                    <a:pt x="36" y="434"/>
                  </a:lnTo>
                  <a:lnTo>
                    <a:pt x="34" y="434"/>
                  </a:lnTo>
                  <a:lnTo>
                    <a:pt x="34" y="436"/>
                  </a:lnTo>
                  <a:lnTo>
                    <a:pt x="34" y="434"/>
                  </a:lnTo>
                  <a:lnTo>
                    <a:pt x="32" y="434"/>
                  </a:lnTo>
                  <a:lnTo>
                    <a:pt x="32" y="432"/>
                  </a:lnTo>
                  <a:lnTo>
                    <a:pt x="32" y="430"/>
                  </a:lnTo>
                  <a:lnTo>
                    <a:pt x="32" y="426"/>
                  </a:lnTo>
                  <a:lnTo>
                    <a:pt x="32" y="424"/>
                  </a:lnTo>
                  <a:lnTo>
                    <a:pt x="32" y="422"/>
                  </a:lnTo>
                  <a:lnTo>
                    <a:pt x="32" y="420"/>
                  </a:lnTo>
                  <a:lnTo>
                    <a:pt x="32" y="418"/>
                  </a:lnTo>
                  <a:lnTo>
                    <a:pt x="32" y="420"/>
                  </a:lnTo>
                  <a:lnTo>
                    <a:pt x="34" y="420"/>
                  </a:lnTo>
                  <a:lnTo>
                    <a:pt x="36" y="420"/>
                  </a:lnTo>
                  <a:lnTo>
                    <a:pt x="38" y="420"/>
                  </a:lnTo>
                  <a:lnTo>
                    <a:pt x="40" y="420"/>
                  </a:lnTo>
                  <a:lnTo>
                    <a:pt x="40" y="418"/>
                  </a:lnTo>
                  <a:lnTo>
                    <a:pt x="42" y="416"/>
                  </a:lnTo>
                  <a:lnTo>
                    <a:pt x="42" y="414"/>
                  </a:lnTo>
                  <a:lnTo>
                    <a:pt x="44" y="414"/>
                  </a:lnTo>
                  <a:lnTo>
                    <a:pt x="44" y="413"/>
                  </a:lnTo>
                  <a:lnTo>
                    <a:pt x="42" y="414"/>
                  </a:lnTo>
                  <a:lnTo>
                    <a:pt x="42" y="411"/>
                  </a:lnTo>
                  <a:lnTo>
                    <a:pt x="42" y="409"/>
                  </a:lnTo>
                  <a:lnTo>
                    <a:pt x="42" y="407"/>
                  </a:lnTo>
                  <a:lnTo>
                    <a:pt x="42" y="405"/>
                  </a:lnTo>
                  <a:lnTo>
                    <a:pt x="42" y="403"/>
                  </a:lnTo>
                  <a:lnTo>
                    <a:pt x="42" y="401"/>
                  </a:lnTo>
                  <a:lnTo>
                    <a:pt x="44" y="399"/>
                  </a:lnTo>
                  <a:lnTo>
                    <a:pt x="44" y="401"/>
                  </a:lnTo>
                  <a:lnTo>
                    <a:pt x="42" y="401"/>
                  </a:lnTo>
                  <a:lnTo>
                    <a:pt x="42" y="403"/>
                  </a:lnTo>
                  <a:lnTo>
                    <a:pt x="44" y="405"/>
                  </a:lnTo>
                  <a:lnTo>
                    <a:pt x="44" y="403"/>
                  </a:lnTo>
                  <a:lnTo>
                    <a:pt x="42" y="403"/>
                  </a:lnTo>
                  <a:lnTo>
                    <a:pt x="42" y="401"/>
                  </a:lnTo>
                  <a:lnTo>
                    <a:pt x="44" y="401"/>
                  </a:lnTo>
                  <a:lnTo>
                    <a:pt x="44" y="399"/>
                  </a:lnTo>
                  <a:lnTo>
                    <a:pt x="44" y="397"/>
                  </a:lnTo>
                  <a:lnTo>
                    <a:pt x="44" y="395"/>
                  </a:lnTo>
                  <a:lnTo>
                    <a:pt x="42" y="395"/>
                  </a:lnTo>
                  <a:lnTo>
                    <a:pt x="44" y="395"/>
                  </a:lnTo>
                  <a:lnTo>
                    <a:pt x="44" y="393"/>
                  </a:lnTo>
                  <a:lnTo>
                    <a:pt x="44" y="391"/>
                  </a:lnTo>
                  <a:lnTo>
                    <a:pt x="44" y="388"/>
                  </a:lnTo>
                  <a:lnTo>
                    <a:pt x="44" y="386"/>
                  </a:lnTo>
                  <a:lnTo>
                    <a:pt x="44" y="384"/>
                  </a:lnTo>
                  <a:lnTo>
                    <a:pt x="42" y="382"/>
                  </a:lnTo>
                  <a:lnTo>
                    <a:pt x="40" y="380"/>
                  </a:lnTo>
                  <a:lnTo>
                    <a:pt x="40" y="376"/>
                  </a:lnTo>
                  <a:lnTo>
                    <a:pt x="38" y="374"/>
                  </a:lnTo>
                  <a:lnTo>
                    <a:pt x="38" y="370"/>
                  </a:lnTo>
                  <a:lnTo>
                    <a:pt x="36" y="368"/>
                  </a:lnTo>
                  <a:lnTo>
                    <a:pt x="34" y="368"/>
                  </a:lnTo>
                  <a:lnTo>
                    <a:pt x="34" y="366"/>
                  </a:lnTo>
                  <a:lnTo>
                    <a:pt x="34" y="365"/>
                  </a:lnTo>
                  <a:lnTo>
                    <a:pt x="32" y="363"/>
                  </a:lnTo>
                  <a:lnTo>
                    <a:pt x="32" y="361"/>
                  </a:lnTo>
                  <a:lnTo>
                    <a:pt x="32" y="359"/>
                  </a:lnTo>
                  <a:lnTo>
                    <a:pt x="32" y="357"/>
                  </a:lnTo>
                  <a:lnTo>
                    <a:pt x="32" y="355"/>
                  </a:lnTo>
                  <a:lnTo>
                    <a:pt x="30" y="355"/>
                  </a:lnTo>
                  <a:lnTo>
                    <a:pt x="30" y="353"/>
                  </a:lnTo>
                  <a:lnTo>
                    <a:pt x="32" y="351"/>
                  </a:lnTo>
                  <a:lnTo>
                    <a:pt x="32" y="349"/>
                  </a:lnTo>
                  <a:lnTo>
                    <a:pt x="30" y="349"/>
                  </a:lnTo>
                  <a:lnTo>
                    <a:pt x="30" y="347"/>
                  </a:lnTo>
                  <a:lnTo>
                    <a:pt x="32" y="345"/>
                  </a:lnTo>
                  <a:lnTo>
                    <a:pt x="32" y="343"/>
                  </a:lnTo>
                  <a:lnTo>
                    <a:pt x="32" y="342"/>
                  </a:lnTo>
                  <a:lnTo>
                    <a:pt x="30" y="342"/>
                  </a:lnTo>
                  <a:lnTo>
                    <a:pt x="30" y="340"/>
                  </a:lnTo>
                  <a:lnTo>
                    <a:pt x="30" y="336"/>
                  </a:lnTo>
                  <a:lnTo>
                    <a:pt x="27" y="334"/>
                  </a:lnTo>
                  <a:lnTo>
                    <a:pt x="27" y="332"/>
                  </a:lnTo>
                  <a:lnTo>
                    <a:pt x="27" y="330"/>
                  </a:lnTo>
                  <a:lnTo>
                    <a:pt x="25" y="330"/>
                  </a:lnTo>
                  <a:lnTo>
                    <a:pt x="27" y="330"/>
                  </a:lnTo>
                  <a:lnTo>
                    <a:pt x="27" y="328"/>
                  </a:lnTo>
                  <a:lnTo>
                    <a:pt x="25" y="326"/>
                  </a:lnTo>
                  <a:lnTo>
                    <a:pt x="23" y="324"/>
                  </a:lnTo>
                  <a:lnTo>
                    <a:pt x="23" y="322"/>
                  </a:lnTo>
                  <a:lnTo>
                    <a:pt x="21" y="320"/>
                  </a:lnTo>
                  <a:lnTo>
                    <a:pt x="19" y="318"/>
                  </a:lnTo>
                  <a:lnTo>
                    <a:pt x="19" y="317"/>
                  </a:lnTo>
                  <a:lnTo>
                    <a:pt x="17" y="315"/>
                  </a:lnTo>
                  <a:lnTo>
                    <a:pt x="17" y="313"/>
                  </a:lnTo>
                  <a:lnTo>
                    <a:pt x="19" y="313"/>
                  </a:lnTo>
                  <a:lnTo>
                    <a:pt x="19" y="311"/>
                  </a:lnTo>
                  <a:lnTo>
                    <a:pt x="17" y="307"/>
                  </a:lnTo>
                  <a:lnTo>
                    <a:pt x="17" y="305"/>
                  </a:lnTo>
                  <a:lnTo>
                    <a:pt x="15" y="301"/>
                  </a:lnTo>
                  <a:lnTo>
                    <a:pt x="13" y="297"/>
                  </a:lnTo>
                  <a:lnTo>
                    <a:pt x="11" y="294"/>
                  </a:lnTo>
                  <a:lnTo>
                    <a:pt x="9" y="294"/>
                  </a:lnTo>
                  <a:lnTo>
                    <a:pt x="9" y="292"/>
                  </a:lnTo>
                  <a:lnTo>
                    <a:pt x="7" y="290"/>
                  </a:lnTo>
                  <a:lnTo>
                    <a:pt x="5" y="290"/>
                  </a:lnTo>
                  <a:lnTo>
                    <a:pt x="5" y="288"/>
                  </a:lnTo>
                  <a:lnTo>
                    <a:pt x="5" y="286"/>
                  </a:lnTo>
                  <a:lnTo>
                    <a:pt x="4" y="286"/>
                  </a:lnTo>
                  <a:lnTo>
                    <a:pt x="4" y="284"/>
                  </a:lnTo>
                  <a:lnTo>
                    <a:pt x="5" y="284"/>
                  </a:lnTo>
                  <a:lnTo>
                    <a:pt x="5" y="282"/>
                  </a:lnTo>
                  <a:lnTo>
                    <a:pt x="5" y="280"/>
                  </a:lnTo>
                  <a:lnTo>
                    <a:pt x="5" y="282"/>
                  </a:lnTo>
                  <a:lnTo>
                    <a:pt x="5" y="284"/>
                  </a:lnTo>
                  <a:lnTo>
                    <a:pt x="5" y="286"/>
                  </a:lnTo>
                  <a:lnTo>
                    <a:pt x="5" y="288"/>
                  </a:lnTo>
                  <a:lnTo>
                    <a:pt x="7" y="288"/>
                  </a:lnTo>
                  <a:lnTo>
                    <a:pt x="5" y="288"/>
                  </a:lnTo>
                  <a:lnTo>
                    <a:pt x="5" y="286"/>
                  </a:lnTo>
                  <a:lnTo>
                    <a:pt x="5" y="284"/>
                  </a:lnTo>
                  <a:lnTo>
                    <a:pt x="5" y="282"/>
                  </a:lnTo>
                  <a:lnTo>
                    <a:pt x="5" y="280"/>
                  </a:lnTo>
                  <a:lnTo>
                    <a:pt x="7" y="282"/>
                  </a:lnTo>
                  <a:lnTo>
                    <a:pt x="7" y="284"/>
                  </a:lnTo>
                  <a:lnTo>
                    <a:pt x="7" y="286"/>
                  </a:lnTo>
                  <a:lnTo>
                    <a:pt x="9" y="288"/>
                  </a:lnTo>
                  <a:lnTo>
                    <a:pt x="7" y="288"/>
                  </a:lnTo>
                  <a:lnTo>
                    <a:pt x="7" y="290"/>
                  </a:lnTo>
                  <a:lnTo>
                    <a:pt x="9" y="290"/>
                  </a:lnTo>
                  <a:lnTo>
                    <a:pt x="9" y="288"/>
                  </a:lnTo>
                  <a:lnTo>
                    <a:pt x="9" y="286"/>
                  </a:lnTo>
                  <a:lnTo>
                    <a:pt x="9" y="288"/>
                  </a:lnTo>
                  <a:lnTo>
                    <a:pt x="9" y="290"/>
                  </a:lnTo>
                  <a:lnTo>
                    <a:pt x="9" y="292"/>
                  </a:lnTo>
                  <a:lnTo>
                    <a:pt x="9" y="290"/>
                  </a:lnTo>
                  <a:lnTo>
                    <a:pt x="11" y="290"/>
                  </a:lnTo>
                  <a:lnTo>
                    <a:pt x="9" y="290"/>
                  </a:lnTo>
                  <a:lnTo>
                    <a:pt x="9" y="288"/>
                  </a:lnTo>
                  <a:lnTo>
                    <a:pt x="11" y="288"/>
                  </a:lnTo>
                  <a:lnTo>
                    <a:pt x="11" y="290"/>
                  </a:lnTo>
                  <a:lnTo>
                    <a:pt x="11" y="292"/>
                  </a:lnTo>
                  <a:lnTo>
                    <a:pt x="13" y="292"/>
                  </a:lnTo>
                  <a:lnTo>
                    <a:pt x="13" y="290"/>
                  </a:lnTo>
                  <a:lnTo>
                    <a:pt x="15" y="290"/>
                  </a:lnTo>
                  <a:lnTo>
                    <a:pt x="15" y="288"/>
                  </a:lnTo>
                  <a:lnTo>
                    <a:pt x="15" y="286"/>
                  </a:lnTo>
                  <a:lnTo>
                    <a:pt x="13" y="286"/>
                  </a:lnTo>
                  <a:lnTo>
                    <a:pt x="11" y="284"/>
                  </a:lnTo>
                  <a:lnTo>
                    <a:pt x="9" y="282"/>
                  </a:lnTo>
                  <a:lnTo>
                    <a:pt x="9" y="280"/>
                  </a:lnTo>
                  <a:lnTo>
                    <a:pt x="9" y="278"/>
                  </a:lnTo>
                  <a:lnTo>
                    <a:pt x="7" y="278"/>
                  </a:lnTo>
                  <a:lnTo>
                    <a:pt x="7" y="276"/>
                  </a:lnTo>
                  <a:lnTo>
                    <a:pt x="7" y="274"/>
                  </a:lnTo>
                  <a:lnTo>
                    <a:pt x="7" y="272"/>
                  </a:lnTo>
                  <a:lnTo>
                    <a:pt x="9" y="272"/>
                  </a:lnTo>
                  <a:lnTo>
                    <a:pt x="9" y="274"/>
                  </a:lnTo>
                  <a:lnTo>
                    <a:pt x="9" y="276"/>
                  </a:lnTo>
                  <a:lnTo>
                    <a:pt x="11" y="276"/>
                  </a:lnTo>
                  <a:lnTo>
                    <a:pt x="11" y="278"/>
                  </a:lnTo>
                  <a:lnTo>
                    <a:pt x="13" y="278"/>
                  </a:lnTo>
                  <a:lnTo>
                    <a:pt x="13" y="280"/>
                  </a:lnTo>
                  <a:lnTo>
                    <a:pt x="11" y="280"/>
                  </a:lnTo>
                  <a:lnTo>
                    <a:pt x="11" y="282"/>
                  </a:lnTo>
                  <a:lnTo>
                    <a:pt x="11" y="284"/>
                  </a:lnTo>
                  <a:lnTo>
                    <a:pt x="13" y="284"/>
                  </a:lnTo>
                  <a:lnTo>
                    <a:pt x="13" y="282"/>
                  </a:lnTo>
                  <a:lnTo>
                    <a:pt x="15" y="282"/>
                  </a:lnTo>
                  <a:lnTo>
                    <a:pt x="13" y="280"/>
                  </a:lnTo>
                  <a:lnTo>
                    <a:pt x="15" y="280"/>
                  </a:lnTo>
                  <a:lnTo>
                    <a:pt x="15" y="282"/>
                  </a:lnTo>
                  <a:lnTo>
                    <a:pt x="15" y="284"/>
                  </a:lnTo>
                  <a:lnTo>
                    <a:pt x="15" y="286"/>
                  </a:lnTo>
                  <a:lnTo>
                    <a:pt x="17" y="288"/>
                  </a:lnTo>
                  <a:lnTo>
                    <a:pt x="19" y="288"/>
                  </a:lnTo>
                  <a:lnTo>
                    <a:pt x="19" y="286"/>
                  </a:lnTo>
                  <a:lnTo>
                    <a:pt x="21" y="286"/>
                  </a:lnTo>
                  <a:lnTo>
                    <a:pt x="19" y="286"/>
                  </a:lnTo>
                  <a:lnTo>
                    <a:pt x="19" y="284"/>
                  </a:lnTo>
                  <a:lnTo>
                    <a:pt x="19" y="282"/>
                  </a:lnTo>
                  <a:lnTo>
                    <a:pt x="21" y="282"/>
                  </a:lnTo>
                  <a:lnTo>
                    <a:pt x="19" y="282"/>
                  </a:lnTo>
                  <a:lnTo>
                    <a:pt x="19" y="280"/>
                  </a:lnTo>
                  <a:lnTo>
                    <a:pt x="21" y="280"/>
                  </a:lnTo>
                  <a:lnTo>
                    <a:pt x="21" y="278"/>
                  </a:lnTo>
                  <a:lnTo>
                    <a:pt x="19" y="276"/>
                  </a:lnTo>
                  <a:lnTo>
                    <a:pt x="17" y="274"/>
                  </a:lnTo>
                  <a:lnTo>
                    <a:pt x="17" y="272"/>
                  </a:lnTo>
                  <a:lnTo>
                    <a:pt x="15" y="272"/>
                  </a:lnTo>
                  <a:lnTo>
                    <a:pt x="15" y="271"/>
                  </a:lnTo>
                  <a:lnTo>
                    <a:pt x="13" y="269"/>
                  </a:lnTo>
                  <a:lnTo>
                    <a:pt x="13" y="267"/>
                  </a:lnTo>
                  <a:lnTo>
                    <a:pt x="13" y="265"/>
                  </a:lnTo>
                  <a:lnTo>
                    <a:pt x="11" y="265"/>
                  </a:lnTo>
                  <a:lnTo>
                    <a:pt x="11" y="263"/>
                  </a:lnTo>
                  <a:lnTo>
                    <a:pt x="11" y="261"/>
                  </a:lnTo>
                  <a:lnTo>
                    <a:pt x="9" y="261"/>
                  </a:lnTo>
                  <a:lnTo>
                    <a:pt x="9" y="259"/>
                  </a:lnTo>
                  <a:lnTo>
                    <a:pt x="9" y="257"/>
                  </a:lnTo>
                  <a:lnTo>
                    <a:pt x="7" y="255"/>
                  </a:lnTo>
                  <a:lnTo>
                    <a:pt x="7" y="253"/>
                  </a:lnTo>
                  <a:lnTo>
                    <a:pt x="7" y="249"/>
                  </a:lnTo>
                  <a:lnTo>
                    <a:pt x="7" y="247"/>
                  </a:lnTo>
                  <a:lnTo>
                    <a:pt x="7" y="246"/>
                  </a:lnTo>
                  <a:lnTo>
                    <a:pt x="7" y="244"/>
                  </a:lnTo>
                  <a:lnTo>
                    <a:pt x="9" y="242"/>
                  </a:lnTo>
                  <a:lnTo>
                    <a:pt x="9" y="240"/>
                  </a:lnTo>
                  <a:lnTo>
                    <a:pt x="11" y="240"/>
                  </a:lnTo>
                  <a:lnTo>
                    <a:pt x="11" y="238"/>
                  </a:lnTo>
                  <a:lnTo>
                    <a:pt x="13" y="238"/>
                  </a:lnTo>
                  <a:lnTo>
                    <a:pt x="13" y="236"/>
                  </a:lnTo>
                  <a:lnTo>
                    <a:pt x="13" y="234"/>
                  </a:lnTo>
                  <a:lnTo>
                    <a:pt x="13" y="232"/>
                  </a:lnTo>
                  <a:lnTo>
                    <a:pt x="13" y="230"/>
                  </a:lnTo>
                  <a:lnTo>
                    <a:pt x="13" y="228"/>
                  </a:lnTo>
                  <a:lnTo>
                    <a:pt x="13" y="226"/>
                  </a:lnTo>
                  <a:lnTo>
                    <a:pt x="13" y="224"/>
                  </a:lnTo>
                  <a:lnTo>
                    <a:pt x="11" y="224"/>
                  </a:lnTo>
                  <a:lnTo>
                    <a:pt x="11" y="223"/>
                  </a:lnTo>
                  <a:lnTo>
                    <a:pt x="11" y="221"/>
                  </a:lnTo>
                  <a:lnTo>
                    <a:pt x="11" y="219"/>
                  </a:lnTo>
                  <a:lnTo>
                    <a:pt x="13" y="219"/>
                  </a:lnTo>
                  <a:lnTo>
                    <a:pt x="13" y="217"/>
                  </a:lnTo>
                  <a:lnTo>
                    <a:pt x="15" y="213"/>
                  </a:lnTo>
                  <a:lnTo>
                    <a:pt x="15" y="211"/>
                  </a:lnTo>
                  <a:lnTo>
                    <a:pt x="17" y="209"/>
                  </a:lnTo>
                  <a:lnTo>
                    <a:pt x="17" y="207"/>
                  </a:lnTo>
                  <a:lnTo>
                    <a:pt x="19" y="207"/>
                  </a:lnTo>
                  <a:lnTo>
                    <a:pt x="19" y="209"/>
                  </a:lnTo>
                  <a:lnTo>
                    <a:pt x="17" y="213"/>
                  </a:lnTo>
                  <a:lnTo>
                    <a:pt x="17" y="215"/>
                  </a:lnTo>
                  <a:lnTo>
                    <a:pt x="19" y="215"/>
                  </a:lnTo>
                  <a:lnTo>
                    <a:pt x="19" y="217"/>
                  </a:lnTo>
                  <a:lnTo>
                    <a:pt x="19" y="219"/>
                  </a:lnTo>
                  <a:lnTo>
                    <a:pt x="19" y="221"/>
                  </a:lnTo>
                  <a:lnTo>
                    <a:pt x="19" y="219"/>
                  </a:lnTo>
                  <a:lnTo>
                    <a:pt x="21" y="219"/>
                  </a:lnTo>
                  <a:lnTo>
                    <a:pt x="23" y="219"/>
                  </a:lnTo>
                  <a:lnTo>
                    <a:pt x="23" y="217"/>
                  </a:lnTo>
                  <a:lnTo>
                    <a:pt x="23" y="215"/>
                  </a:lnTo>
                  <a:lnTo>
                    <a:pt x="25" y="215"/>
                  </a:lnTo>
                  <a:lnTo>
                    <a:pt x="23" y="215"/>
                  </a:lnTo>
                  <a:lnTo>
                    <a:pt x="25" y="215"/>
                  </a:lnTo>
                  <a:lnTo>
                    <a:pt x="25" y="213"/>
                  </a:lnTo>
                  <a:lnTo>
                    <a:pt x="25" y="211"/>
                  </a:lnTo>
                  <a:lnTo>
                    <a:pt x="27" y="211"/>
                  </a:lnTo>
                  <a:lnTo>
                    <a:pt x="27" y="209"/>
                  </a:lnTo>
                  <a:lnTo>
                    <a:pt x="27" y="207"/>
                  </a:lnTo>
                  <a:lnTo>
                    <a:pt x="29" y="207"/>
                  </a:lnTo>
                  <a:lnTo>
                    <a:pt x="30" y="205"/>
                  </a:lnTo>
                  <a:lnTo>
                    <a:pt x="32" y="205"/>
                  </a:lnTo>
                  <a:lnTo>
                    <a:pt x="34" y="205"/>
                  </a:lnTo>
                  <a:lnTo>
                    <a:pt x="36" y="203"/>
                  </a:lnTo>
                  <a:lnTo>
                    <a:pt x="40" y="203"/>
                  </a:lnTo>
                  <a:lnTo>
                    <a:pt x="40" y="201"/>
                  </a:lnTo>
                  <a:lnTo>
                    <a:pt x="42" y="199"/>
                  </a:lnTo>
                  <a:lnTo>
                    <a:pt x="46" y="198"/>
                  </a:lnTo>
                  <a:lnTo>
                    <a:pt x="46" y="196"/>
                  </a:lnTo>
                  <a:lnTo>
                    <a:pt x="48" y="196"/>
                  </a:lnTo>
                  <a:lnTo>
                    <a:pt x="48" y="194"/>
                  </a:lnTo>
                  <a:lnTo>
                    <a:pt x="50" y="194"/>
                  </a:lnTo>
                  <a:lnTo>
                    <a:pt x="52" y="194"/>
                  </a:lnTo>
                  <a:lnTo>
                    <a:pt x="52" y="192"/>
                  </a:lnTo>
                  <a:lnTo>
                    <a:pt x="53" y="192"/>
                  </a:lnTo>
                  <a:lnTo>
                    <a:pt x="55" y="192"/>
                  </a:lnTo>
                  <a:lnTo>
                    <a:pt x="55" y="190"/>
                  </a:lnTo>
                  <a:lnTo>
                    <a:pt x="57" y="190"/>
                  </a:lnTo>
                  <a:lnTo>
                    <a:pt x="59" y="188"/>
                  </a:lnTo>
                  <a:lnTo>
                    <a:pt x="61" y="186"/>
                  </a:lnTo>
                  <a:lnTo>
                    <a:pt x="61" y="188"/>
                  </a:lnTo>
                  <a:lnTo>
                    <a:pt x="61" y="190"/>
                  </a:lnTo>
                  <a:lnTo>
                    <a:pt x="63" y="190"/>
                  </a:lnTo>
                  <a:lnTo>
                    <a:pt x="63" y="188"/>
                  </a:lnTo>
                  <a:lnTo>
                    <a:pt x="65" y="188"/>
                  </a:lnTo>
                  <a:lnTo>
                    <a:pt x="67" y="188"/>
                  </a:lnTo>
                  <a:lnTo>
                    <a:pt x="69" y="190"/>
                  </a:lnTo>
                  <a:lnTo>
                    <a:pt x="71" y="190"/>
                  </a:lnTo>
                  <a:lnTo>
                    <a:pt x="73" y="188"/>
                  </a:lnTo>
                  <a:lnTo>
                    <a:pt x="75" y="188"/>
                  </a:lnTo>
                  <a:lnTo>
                    <a:pt x="77" y="188"/>
                  </a:lnTo>
                  <a:lnTo>
                    <a:pt x="78" y="188"/>
                  </a:lnTo>
                  <a:lnTo>
                    <a:pt x="78" y="186"/>
                  </a:lnTo>
                  <a:lnTo>
                    <a:pt x="82" y="182"/>
                  </a:lnTo>
                  <a:lnTo>
                    <a:pt x="82" y="184"/>
                  </a:lnTo>
                  <a:lnTo>
                    <a:pt x="84" y="182"/>
                  </a:lnTo>
                  <a:lnTo>
                    <a:pt x="84" y="184"/>
                  </a:lnTo>
                  <a:lnTo>
                    <a:pt x="84" y="182"/>
                  </a:lnTo>
                  <a:lnTo>
                    <a:pt x="86" y="182"/>
                  </a:lnTo>
                  <a:lnTo>
                    <a:pt x="88" y="182"/>
                  </a:lnTo>
                  <a:lnTo>
                    <a:pt x="90" y="182"/>
                  </a:lnTo>
                  <a:lnTo>
                    <a:pt x="92" y="182"/>
                  </a:lnTo>
                  <a:lnTo>
                    <a:pt x="94" y="182"/>
                  </a:lnTo>
                  <a:lnTo>
                    <a:pt x="94" y="180"/>
                  </a:lnTo>
                  <a:lnTo>
                    <a:pt x="96" y="178"/>
                  </a:lnTo>
                  <a:lnTo>
                    <a:pt x="96" y="176"/>
                  </a:lnTo>
                  <a:lnTo>
                    <a:pt x="98" y="176"/>
                  </a:lnTo>
                  <a:lnTo>
                    <a:pt x="100" y="176"/>
                  </a:lnTo>
                  <a:lnTo>
                    <a:pt x="101" y="176"/>
                  </a:lnTo>
                  <a:lnTo>
                    <a:pt x="103" y="176"/>
                  </a:lnTo>
                  <a:lnTo>
                    <a:pt x="103" y="178"/>
                  </a:lnTo>
                  <a:lnTo>
                    <a:pt x="105" y="178"/>
                  </a:lnTo>
                  <a:lnTo>
                    <a:pt x="107" y="176"/>
                  </a:lnTo>
                  <a:lnTo>
                    <a:pt x="109" y="176"/>
                  </a:lnTo>
                  <a:lnTo>
                    <a:pt x="111" y="176"/>
                  </a:lnTo>
                  <a:lnTo>
                    <a:pt x="113" y="176"/>
                  </a:lnTo>
                  <a:lnTo>
                    <a:pt x="115" y="175"/>
                  </a:lnTo>
                  <a:lnTo>
                    <a:pt x="117" y="175"/>
                  </a:lnTo>
                  <a:lnTo>
                    <a:pt x="123" y="173"/>
                  </a:lnTo>
                  <a:lnTo>
                    <a:pt x="125" y="173"/>
                  </a:lnTo>
                  <a:lnTo>
                    <a:pt x="126" y="171"/>
                  </a:lnTo>
                  <a:lnTo>
                    <a:pt x="130" y="169"/>
                  </a:lnTo>
                  <a:lnTo>
                    <a:pt x="132" y="167"/>
                  </a:lnTo>
                  <a:lnTo>
                    <a:pt x="134" y="163"/>
                  </a:lnTo>
                  <a:lnTo>
                    <a:pt x="136" y="161"/>
                  </a:lnTo>
                  <a:lnTo>
                    <a:pt x="136" y="159"/>
                  </a:lnTo>
                  <a:lnTo>
                    <a:pt x="138" y="159"/>
                  </a:lnTo>
                  <a:lnTo>
                    <a:pt x="138" y="157"/>
                  </a:lnTo>
                  <a:lnTo>
                    <a:pt x="138" y="155"/>
                  </a:lnTo>
                  <a:lnTo>
                    <a:pt x="140" y="155"/>
                  </a:lnTo>
                  <a:lnTo>
                    <a:pt x="140" y="153"/>
                  </a:lnTo>
                  <a:lnTo>
                    <a:pt x="140" y="151"/>
                  </a:lnTo>
                  <a:lnTo>
                    <a:pt x="142" y="151"/>
                  </a:lnTo>
                  <a:lnTo>
                    <a:pt x="144" y="150"/>
                  </a:lnTo>
                  <a:lnTo>
                    <a:pt x="146" y="148"/>
                  </a:lnTo>
                  <a:lnTo>
                    <a:pt x="148" y="148"/>
                  </a:lnTo>
                  <a:lnTo>
                    <a:pt x="148" y="146"/>
                  </a:lnTo>
                  <a:lnTo>
                    <a:pt x="149" y="146"/>
                  </a:lnTo>
                  <a:lnTo>
                    <a:pt x="149" y="144"/>
                  </a:lnTo>
                  <a:lnTo>
                    <a:pt x="149" y="142"/>
                  </a:lnTo>
                  <a:lnTo>
                    <a:pt x="148" y="142"/>
                  </a:lnTo>
                  <a:lnTo>
                    <a:pt x="148" y="144"/>
                  </a:lnTo>
                  <a:lnTo>
                    <a:pt x="146" y="144"/>
                  </a:lnTo>
                  <a:lnTo>
                    <a:pt x="148" y="142"/>
                  </a:lnTo>
                  <a:lnTo>
                    <a:pt x="148" y="140"/>
                  </a:lnTo>
                  <a:lnTo>
                    <a:pt x="148" y="138"/>
                  </a:lnTo>
                  <a:lnTo>
                    <a:pt x="146" y="138"/>
                  </a:lnTo>
                  <a:lnTo>
                    <a:pt x="146" y="136"/>
                  </a:lnTo>
                  <a:lnTo>
                    <a:pt x="146" y="134"/>
                  </a:lnTo>
                  <a:lnTo>
                    <a:pt x="146" y="132"/>
                  </a:lnTo>
                  <a:lnTo>
                    <a:pt x="146" y="130"/>
                  </a:lnTo>
                  <a:lnTo>
                    <a:pt x="148" y="130"/>
                  </a:lnTo>
                  <a:lnTo>
                    <a:pt x="148" y="128"/>
                  </a:lnTo>
                  <a:lnTo>
                    <a:pt x="149" y="127"/>
                  </a:lnTo>
                  <a:lnTo>
                    <a:pt x="151" y="127"/>
                  </a:lnTo>
                  <a:lnTo>
                    <a:pt x="151" y="125"/>
                  </a:lnTo>
                  <a:lnTo>
                    <a:pt x="151" y="127"/>
                  </a:lnTo>
                  <a:lnTo>
                    <a:pt x="153" y="127"/>
                  </a:lnTo>
                  <a:lnTo>
                    <a:pt x="153" y="125"/>
                  </a:lnTo>
                  <a:lnTo>
                    <a:pt x="151" y="125"/>
                  </a:lnTo>
                  <a:lnTo>
                    <a:pt x="153" y="125"/>
                  </a:lnTo>
                  <a:lnTo>
                    <a:pt x="153" y="123"/>
                  </a:lnTo>
                  <a:lnTo>
                    <a:pt x="155" y="123"/>
                  </a:lnTo>
                  <a:lnTo>
                    <a:pt x="157" y="123"/>
                  </a:lnTo>
                  <a:lnTo>
                    <a:pt x="155" y="123"/>
                  </a:lnTo>
                  <a:lnTo>
                    <a:pt x="155" y="121"/>
                  </a:lnTo>
                  <a:lnTo>
                    <a:pt x="155" y="119"/>
                  </a:lnTo>
                  <a:lnTo>
                    <a:pt x="157" y="119"/>
                  </a:lnTo>
                  <a:lnTo>
                    <a:pt x="157" y="117"/>
                  </a:lnTo>
                  <a:lnTo>
                    <a:pt x="159" y="117"/>
                  </a:lnTo>
                  <a:lnTo>
                    <a:pt x="161" y="117"/>
                  </a:lnTo>
                  <a:lnTo>
                    <a:pt x="161" y="119"/>
                  </a:lnTo>
                  <a:lnTo>
                    <a:pt x="159" y="119"/>
                  </a:lnTo>
                  <a:lnTo>
                    <a:pt x="159" y="117"/>
                  </a:lnTo>
                  <a:lnTo>
                    <a:pt x="159" y="119"/>
                  </a:lnTo>
                  <a:lnTo>
                    <a:pt x="159" y="121"/>
                  </a:lnTo>
                  <a:lnTo>
                    <a:pt x="161" y="121"/>
                  </a:lnTo>
                  <a:lnTo>
                    <a:pt x="161" y="123"/>
                  </a:lnTo>
                  <a:lnTo>
                    <a:pt x="161" y="121"/>
                  </a:lnTo>
                  <a:lnTo>
                    <a:pt x="161" y="123"/>
                  </a:lnTo>
                  <a:lnTo>
                    <a:pt x="163" y="125"/>
                  </a:lnTo>
                  <a:lnTo>
                    <a:pt x="161" y="125"/>
                  </a:lnTo>
                  <a:lnTo>
                    <a:pt x="163" y="125"/>
                  </a:lnTo>
                  <a:lnTo>
                    <a:pt x="163" y="127"/>
                  </a:lnTo>
                  <a:lnTo>
                    <a:pt x="163" y="128"/>
                  </a:lnTo>
                  <a:lnTo>
                    <a:pt x="165" y="128"/>
                  </a:lnTo>
                  <a:lnTo>
                    <a:pt x="165" y="130"/>
                  </a:lnTo>
                  <a:lnTo>
                    <a:pt x="165" y="132"/>
                  </a:lnTo>
                  <a:lnTo>
                    <a:pt x="167" y="132"/>
                  </a:lnTo>
                  <a:lnTo>
                    <a:pt x="167" y="134"/>
                  </a:lnTo>
                  <a:lnTo>
                    <a:pt x="169" y="134"/>
                  </a:lnTo>
                  <a:lnTo>
                    <a:pt x="169" y="136"/>
                  </a:lnTo>
                  <a:lnTo>
                    <a:pt x="169" y="134"/>
                  </a:lnTo>
                  <a:lnTo>
                    <a:pt x="169" y="132"/>
                  </a:lnTo>
                  <a:lnTo>
                    <a:pt x="169" y="130"/>
                  </a:lnTo>
                  <a:lnTo>
                    <a:pt x="171" y="130"/>
                  </a:lnTo>
                  <a:lnTo>
                    <a:pt x="169" y="128"/>
                  </a:lnTo>
                  <a:lnTo>
                    <a:pt x="169" y="127"/>
                  </a:lnTo>
                  <a:lnTo>
                    <a:pt x="171" y="127"/>
                  </a:lnTo>
                  <a:lnTo>
                    <a:pt x="171" y="128"/>
                  </a:lnTo>
                  <a:lnTo>
                    <a:pt x="171" y="127"/>
                  </a:lnTo>
                  <a:lnTo>
                    <a:pt x="171" y="128"/>
                  </a:lnTo>
                  <a:lnTo>
                    <a:pt x="173" y="128"/>
                  </a:lnTo>
                  <a:lnTo>
                    <a:pt x="173" y="130"/>
                  </a:lnTo>
                  <a:lnTo>
                    <a:pt x="174" y="130"/>
                  </a:lnTo>
                  <a:lnTo>
                    <a:pt x="173" y="128"/>
                  </a:lnTo>
                  <a:lnTo>
                    <a:pt x="173" y="127"/>
                  </a:lnTo>
                  <a:lnTo>
                    <a:pt x="173" y="125"/>
                  </a:lnTo>
                  <a:lnTo>
                    <a:pt x="174" y="125"/>
                  </a:lnTo>
                  <a:lnTo>
                    <a:pt x="174" y="123"/>
                  </a:lnTo>
                  <a:lnTo>
                    <a:pt x="174" y="125"/>
                  </a:lnTo>
                  <a:lnTo>
                    <a:pt x="173" y="125"/>
                  </a:lnTo>
                  <a:lnTo>
                    <a:pt x="171" y="123"/>
                  </a:lnTo>
                  <a:lnTo>
                    <a:pt x="171" y="121"/>
                  </a:lnTo>
                  <a:lnTo>
                    <a:pt x="169" y="121"/>
                  </a:lnTo>
                  <a:lnTo>
                    <a:pt x="167" y="121"/>
                  </a:lnTo>
                  <a:lnTo>
                    <a:pt x="169" y="121"/>
                  </a:lnTo>
                  <a:lnTo>
                    <a:pt x="169" y="119"/>
                  </a:lnTo>
                  <a:lnTo>
                    <a:pt x="167" y="119"/>
                  </a:lnTo>
                  <a:lnTo>
                    <a:pt x="167" y="117"/>
                  </a:lnTo>
                  <a:lnTo>
                    <a:pt x="169" y="119"/>
                  </a:lnTo>
                  <a:lnTo>
                    <a:pt x="171" y="119"/>
                  </a:lnTo>
                  <a:lnTo>
                    <a:pt x="169" y="119"/>
                  </a:lnTo>
                  <a:lnTo>
                    <a:pt x="171" y="119"/>
                  </a:lnTo>
                  <a:lnTo>
                    <a:pt x="169" y="117"/>
                  </a:lnTo>
                  <a:lnTo>
                    <a:pt x="167" y="117"/>
                  </a:lnTo>
                  <a:lnTo>
                    <a:pt x="169" y="117"/>
                  </a:lnTo>
                  <a:lnTo>
                    <a:pt x="171" y="117"/>
                  </a:lnTo>
                  <a:lnTo>
                    <a:pt x="169" y="117"/>
                  </a:lnTo>
                  <a:lnTo>
                    <a:pt x="171" y="117"/>
                  </a:lnTo>
                  <a:lnTo>
                    <a:pt x="171" y="115"/>
                  </a:lnTo>
                  <a:lnTo>
                    <a:pt x="171" y="117"/>
                  </a:lnTo>
                  <a:lnTo>
                    <a:pt x="171" y="115"/>
                  </a:lnTo>
                  <a:lnTo>
                    <a:pt x="169" y="115"/>
                  </a:lnTo>
                  <a:lnTo>
                    <a:pt x="169" y="113"/>
                  </a:lnTo>
                  <a:lnTo>
                    <a:pt x="171" y="113"/>
                  </a:lnTo>
                  <a:lnTo>
                    <a:pt x="173" y="113"/>
                  </a:lnTo>
                  <a:lnTo>
                    <a:pt x="173" y="115"/>
                  </a:lnTo>
                  <a:lnTo>
                    <a:pt x="171" y="115"/>
                  </a:lnTo>
                  <a:lnTo>
                    <a:pt x="173" y="115"/>
                  </a:lnTo>
                  <a:lnTo>
                    <a:pt x="173" y="117"/>
                  </a:lnTo>
                  <a:lnTo>
                    <a:pt x="174" y="117"/>
                  </a:lnTo>
                  <a:lnTo>
                    <a:pt x="174" y="115"/>
                  </a:lnTo>
                  <a:lnTo>
                    <a:pt x="174" y="117"/>
                  </a:lnTo>
                  <a:lnTo>
                    <a:pt x="174" y="115"/>
                  </a:lnTo>
                  <a:lnTo>
                    <a:pt x="174" y="113"/>
                  </a:lnTo>
                  <a:lnTo>
                    <a:pt x="174" y="115"/>
                  </a:lnTo>
                  <a:lnTo>
                    <a:pt x="176" y="115"/>
                  </a:lnTo>
                  <a:lnTo>
                    <a:pt x="178" y="115"/>
                  </a:lnTo>
                  <a:lnTo>
                    <a:pt x="178" y="117"/>
                  </a:lnTo>
                  <a:lnTo>
                    <a:pt x="180" y="117"/>
                  </a:lnTo>
                  <a:lnTo>
                    <a:pt x="182" y="117"/>
                  </a:lnTo>
                  <a:lnTo>
                    <a:pt x="182" y="115"/>
                  </a:lnTo>
                  <a:lnTo>
                    <a:pt x="182" y="117"/>
                  </a:lnTo>
                  <a:lnTo>
                    <a:pt x="184" y="117"/>
                  </a:lnTo>
                  <a:lnTo>
                    <a:pt x="186" y="117"/>
                  </a:lnTo>
                  <a:lnTo>
                    <a:pt x="188" y="117"/>
                  </a:lnTo>
                  <a:lnTo>
                    <a:pt x="190" y="117"/>
                  </a:lnTo>
                  <a:lnTo>
                    <a:pt x="188" y="117"/>
                  </a:lnTo>
                  <a:lnTo>
                    <a:pt x="186" y="115"/>
                  </a:lnTo>
                  <a:lnTo>
                    <a:pt x="184" y="115"/>
                  </a:lnTo>
                  <a:lnTo>
                    <a:pt x="182" y="115"/>
                  </a:lnTo>
                  <a:lnTo>
                    <a:pt x="182" y="113"/>
                  </a:lnTo>
                  <a:lnTo>
                    <a:pt x="182" y="111"/>
                  </a:lnTo>
                  <a:lnTo>
                    <a:pt x="184" y="113"/>
                  </a:lnTo>
                  <a:lnTo>
                    <a:pt x="184" y="111"/>
                  </a:lnTo>
                  <a:lnTo>
                    <a:pt x="184" y="109"/>
                  </a:lnTo>
                  <a:lnTo>
                    <a:pt x="186" y="109"/>
                  </a:lnTo>
                  <a:lnTo>
                    <a:pt x="186" y="107"/>
                  </a:lnTo>
                  <a:lnTo>
                    <a:pt x="188" y="107"/>
                  </a:lnTo>
                  <a:lnTo>
                    <a:pt x="186" y="107"/>
                  </a:lnTo>
                  <a:lnTo>
                    <a:pt x="184" y="107"/>
                  </a:lnTo>
                  <a:lnTo>
                    <a:pt x="184" y="109"/>
                  </a:lnTo>
                  <a:lnTo>
                    <a:pt x="182" y="109"/>
                  </a:lnTo>
                  <a:lnTo>
                    <a:pt x="182" y="107"/>
                  </a:lnTo>
                  <a:lnTo>
                    <a:pt x="182" y="105"/>
                  </a:lnTo>
                  <a:lnTo>
                    <a:pt x="182" y="103"/>
                  </a:lnTo>
                  <a:lnTo>
                    <a:pt x="182" y="105"/>
                  </a:lnTo>
                  <a:lnTo>
                    <a:pt x="182" y="103"/>
                  </a:lnTo>
                  <a:lnTo>
                    <a:pt x="182" y="105"/>
                  </a:lnTo>
                  <a:lnTo>
                    <a:pt x="182" y="103"/>
                  </a:lnTo>
                  <a:lnTo>
                    <a:pt x="182" y="102"/>
                  </a:lnTo>
                  <a:lnTo>
                    <a:pt x="184" y="102"/>
                  </a:lnTo>
                  <a:lnTo>
                    <a:pt x="186" y="102"/>
                  </a:lnTo>
                  <a:lnTo>
                    <a:pt x="186" y="100"/>
                  </a:lnTo>
                  <a:lnTo>
                    <a:pt x="186" y="102"/>
                  </a:lnTo>
                  <a:lnTo>
                    <a:pt x="186" y="100"/>
                  </a:lnTo>
                  <a:lnTo>
                    <a:pt x="188" y="100"/>
                  </a:lnTo>
                  <a:lnTo>
                    <a:pt x="186" y="100"/>
                  </a:lnTo>
                  <a:lnTo>
                    <a:pt x="186" y="98"/>
                  </a:lnTo>
                  <a:lnTo>
                    <a:pt x="188" y="98"/>
                  </a:lnTo>
                  <a:lnTo>
                    <a:pt x="188" y="100"/>
                  </a:lnTo>
                  <a:lnTo>
                    <a:pt x="188" y="98"/>
                  </a:lnTo>
                  <a:lnTo>
                    <a:pt x="188" y="100"/>
                  </a:lnTo>
                  <a:lnTo>
                    <a:pt x="190" y="100"/>
                  </a:lnTo>
                  <a:lnTo>
                    <a:pt x="192" y="100"/>
                  </a:lnTo>
                  <a:lnTo>
                    <a:pt x="192" y="102"/>
                  </a:lnTo>
                  <a:lnTo>
                    <a:pt x="194" y="102"/>
                  </a:lnTo>
                  <a:lnTo>
                    <a:pt x="192" y="100"/>
                  </a:lnTo>
                  <a:lnTo>
                    <a:pt x="194" y="100"/>
                  </a:lnTo>
                  <a:lnTo>
                    <a:pt x="194" y="98"/>
                  </a:lnTo>
                  <a:lnTo>
                    <a:pt x="192" y="98"/>
                  </a:lnTo>
                  <a:lnTo>
                    <a:pt x="190" y="100"/>
                  </a:lnTo>
                  <a:lnTo>
                    <a:pt x="190" y="98"/>
                  </a:lnTo>
                  <a:lnTo>
                    <a:pt x="192" y="98"/>
                  </a:lnTo>
                  <a:lnTo>
                    <a:pt x="192" y="96"/>
                  </a:lnTo>
                  <a:lnTo>
                    <a:pt x="190" y="96"/>
                  </a:lnTo>
                  <a:lnTo>
                    <a:pt x="190" y="98"/>
                  </a:lnTo>
                  <a:lnTo>
                    <a:pt x="190" y="96"/>
                  </a:lnTo>
                  <a:lnTo>
                    <a:pt x="188" y="96"/>
                  </a:lnTo>
                  <a:lnTo>
                    <a:pt x="190" y="96"/>
                  </a:lnTo>
                  <a:lnTo>
                    <a:pt x="192" y="96"/>
                  </a:lnTo>
                  <a:lnTo>
                    <a:pt x="192" y="94"/>
                  </a:lnTo>
                  <a:lnTo>
                    <a:pt x="194" y="94"/>
                  </a:lnTo>
                  <a:lnTo>
                    <a:pt x="194" y="96"/>
                  </a:lnTo>
                  <a:lnTo>
                    <a:pt x="194" y="94"/>
                  </a:lnTo>
                  <a:lnTo>
                    <a:pt x="196" y="94"/>
                  </a:lnTo>
                  <a:lnTo>
                    <a:pt x="196" y="96"/>
                  </a:lnTo>
                  <a:lnTo>
                    <a:pt x="197" y="96"/>
                  </a:lnTo>
                  <a:lnTo>
                    <a:pt x="197" y="94"/>
                  </a:lnTo>
                  <a:lnTo>
                    <a:pt x="196" y="94"/>
                  </a:lnTo>
                  <a:lnTo>
                    <a:pt x="196" y="92"/>
                  </a:lnTo>
                  <a:lnTo>
                    <a:pt x="196" y="94"/>
                  </a:lnTo>
                  <a:lnTo>
                    <a:pt x="196" y="92"/>
                  </a:lnTo>
                  <a:lnTo>
                    <a:pt x="194" y="92"/>
                  </a:lnTo>
                  <a:lnTo>
                    <a:pt x="196" y="92"/>
                  </a:lnTo>
                  <a:lnTo>
                    <a:pt x="194" y="90"/>
                  </a:lnTo>
                  <a:lnTo>
                    <a:pt x="194" y="88"/>
                  </a:lnTo>
                  <a:lnTo>
                    <a:pt x="196" y="88"/>
                  </a:lnTo>
                  <a:lnTo>
                    <a:pt x="194" y="88"/>
                  </a:lnTo>
                  <a:lnTo>
                    <a:pt x="196" y="88"/>
                  </a:lnTo>
                  <a:lnTo>
                    <a:pt x="196" y="86"/>
                  </a:lnTo>
                  <a:lnTo>
                    <a:pt x="197" y="86"/>
                  </a:lnTo>
                  <a:lnTo>
                    <a:pt x="197" y="84"/>
                  </a:lnTo>
                  <a:lnTo>
                    <a:pt x="197" y="86"/>
                  </a:lnTo>
                  <a:lnTo>
                    <a:pt x="197" y="88"/>
                  </a:lnTo>
                  <a:lnTo>
                    <a:pt x="197" y="86"/>
                  </a:lnTo>
                  <a:lnTo>
                    <a:pt x="199" y="86"/>
                  </a:lnTo>
                  <a:lnTo>
                    <a:pt x="199" y="84"/>
                  </a:lnTo>
                  <a:lnTo>
                    <a:pt x="199" y="86"/>
                  </a:lnTo>
                  <a:lnTo>
                    <a:pt x="201" y="86"/>
                  </a:lnTo>
                  <a:lnTo>
                    <a:pt x="201" y="84"/>
                  </a:lnTo>
                  <a:lnTo>
                    <a:pt x="201" y="82"/>
                  </a:lnTo>
                  <a:lnTo>
                    <a:pt x="201" y="80"/>
                  </a:lnTo>
                  <a:lnTo>
                    <a:pt x="203" y="82"/>
                  </a:lnTo>
                  <a:lnTo>
                    <a:pt x="203" y="80"/>
                  </a:lnTo>
                  <a:lnTo>
                    <a:pt x="203" y="82"/>
                  </a:lnTo>
                  <a:lnTo>
                    <a:pt x="201" y="82"/>
                  </a:lnTo>
                  <a:lnTo>
                    <a:pt x="201" y="84"/>
                  </a:lnTo>
                  <a:lnTo>
                    <a:pt x="201" y="86"/>
                  </a:lnTo>
                  <a:lnTo>
                    <a:pt x="201" y="88"/>
                  </a:lnTo>
                  <a:lnTo>
                    <a:pt x="203" y="86"/>
                  </a:lnTo>
                  <a:lnTo>
                    <a:pt x="203" y="84"/>
                  </a:lnTo>
                  <a:lnTo>
                    <a:pt x="205" y="84"/>
                  </a:lnTo>
                  <a:lnTo>
                    <a:pt x="205" y="86"/>
                  </a:lnTo>
                  <a:lnTo>
                    <a:pt x="205" y="88"/>
                  </a:lnTo>
                  <a:lnTo>
                    <a:pt x="205" y="86"/>
                  </a:lnTo>
                  <a:lnTo>
                    <a:pt x="207" y="86"/>
                  </a:lnTo>
                  <a:lnTo>
                    <a:pt x="207" y="84"/>
                  </a:lnTo>
                  <a:lnTo>
                    <a:pt x="207" y="82"/>
                  </a:lnTo>
                  <a:lnTo>
                    <a:pt x="207" y="84"/>
                  </a:lnTo>
                  <a:lnTo>
                    <a:pt x="207" y="82"/>
                  </a:lnTo>
                  <a:lnTo>
                    <a:pt x="209" y="82"/>
                  </a:lnTo>
                  <a:lnTo>
                    <a:pt x="209" y="80"/>
                  </a:lnTo>
                  <a:lnTo>
                    <a:pt x="209" y="79"/>
                  </a:lnTo>
                  <a:lnTo>
                    <a:pt x="207" y="79"/>
                  </a:lnTo>
                  <a:lnTo>
                    <a:pt x="207" y="77"/>
                  </a:lnTo>
                  <a:lnTo>
                    <a:pt x="207" y="79"/>
                  </a:lnTo>
                  <a:lnTo>
                    <a:pt x="207" y="77"/>
                  </a:lnTo>
                  <a:lnTo>
                    <a:pt x="209" y="77"/>
                  </a:lnTo>
                  <a:lnTo>
                    <a:pt x="207" y="77"/>
                  </a:lnTo>
                  <a:lnTo>
                    <a:pt x="209" y="77"/>
                  </a:lnTo>
                  <a:lnTo>
                    <a:pt x="209" y="75"/>
                  </a:lnTo>
                  <a:lnTo>
                    <a:pt x="209" y="77"/>
                  </a:lnTo>
                  <a:lnTo>
                    <a:pt x="211" y="77"/>
                  </a:lnTo>
                  <a:lnTo>
                    <a:pt x="209" y="77"/>
                  </a:lnTo>
                  <a:lnTo>
                    <a:pt x="211" y="77"/>
                  </a:lnTo>
                  <a:lnTo>
                    <a:pt x="211" y="79"/>
                  </a:lnTo>
                  <a:lnTo>
                    <a:pt x="209" y="79"/>
                  </a:lnTo>
                  <a:lnTo>
                    <a:pt x="211" y="79"/>
                  </a:lnTo>
                  <a:lnTo>
                    <a:pt x="211" y="80"/>
                  </a:lnTo>
                  <a:lnTo>
                    <a:pt x="213" y="80"/>
                  </a:lnTo>
                  <a:lnTo>
                    <a:pt x="213" y="79"/>
                  </a:lnTo>
                  <a:lnTo>
                    <a:pt x="213" y="77"/>
                  </a:lnTo>
                  <a:lnTo>
                    <a:pt x="215" y="77"/>
                  </a:lnTo>
                  <a:lnTo>
                    <a:pt x="217" y="77"/>
                  </a:lnTo>
                  <a:lnTo>
                    <a:pt x="215" y="77"/>
                  </a:lnTo>
                  <a:lnTo>
                    <a:pt x="215" y="79"/>
                  </a:lnTo>
                  <a:lnTo>
                    <a:pt x="217" y="79"/>
                  </a:lnTo>
                  <a:lnTo>
                    <a:pt x="217" y="80"/>
                  </a:lnTo>
                  <a:lnTo>
                    <a:pt x="217" y="79"/>
                  </a:lnTo>
                  <a:lnTo>
                    <a:pt x="219" y="79"/>
                  </a:lnTo>
                  <a:lnTo>
                    <a:pt x="217" y="79"/>
                  </a:lnTo>
                  <a:lnTo>
                    <a:pt x="219" y="79"/>
                  </a:lnTo>
                  <a:lnTo>
                    <a:pt x="219" y="77"/>
                  </a:lnTo>
                  <a:lnTo>
                    <a:pt x="219" y="79"/>
                  </a:lnTo>
                  <a:lnTo>
                    <a:pt x="219" y="77"/>
                  </a:lnTo>
                  <a:lnTo>
                    <a:pt x="221" y="77"/>
                  </a:lnTo>
                  <a:lnTo>
                    <a:pt x="221" y="75"/>
                  </a:lnTo>
                  <a:lnTo>
                    <a:pt x="219" y="75"/>
                  </a:lnTo>
                  <a:lnTo>
                    <a:pt x="219" y="73"/>
                  </a:lnTo>
                  <a:lnTo>
                    <a:pt x="221" y="73"/>
                  </a:lnTo>
                  <a:lnTo>
                    <a:pt x="221" y="75"/>
                  </a:lnTo>
                  <a:lnTo>
                    <a:pt x="221" y="73"/>
                  </a:lnTo>
                  <a:lnTo>
                    <a:pt x="222" y="73"/>
                  </a:lnTo>
                  <a:lnTo>
                    <a:pt x="224" y="73"/>
                  </a:lnTo>
                  <a:lnTo>
                    <a:pt x="224" y="75"/>
                  </a:lnTo>
                  <a:lnTo>
                    <a:pt x="224" y="77"/>
                  </a:lnTo>
                  <a:lnTo>
                    <a:pt x="226" y="77"/>
                  </a:lnTo>
                  <a:lnTo>
                    <a:pt x="226" y="75"/>
                  </a:lnTo>
                  <a:lnTo>
                    <a:pt x="226" y="77"/>
                  </a:lnTo>
                  <a:lnTo>
                    <a:pt x="226" y="75"/>
                  </a:lnTo>
                  <a:lnTo>
                    <a:pt x="228" y="77"/>
                  </a:lnTo>
                  <a:lnTo>
                    <a:pt x="228" y="75"/>
                  </a:lnTo>
                  <a:lnTo>
                    <a:pt x="228" y="77"/>
                  </a:lnTo>
                  <a:lnTo>
                    <a:pt x="230" y="77"/>
                  </a:lnTo>
                  <a:lnTo>
                    <a:pt x="230" y="79"/>
                  </a:lnTo>
                  <a:lnTo>
                    <a:pt x="232" y="79"/>
                  </a:lnTo>
                  <a:lnTo>
                    <a:pt x="234" y="79"/>
                  </a:lnTo>
                  <a:lnTo>
                    <a:pt x="234" y="80"/>
                  </a:lnTo>
                  <a:lnTo>
                    <a:pt x="236" y="82"/>
                  </a:lnTo>
                  <a:lnTo>
                    <a:pt x="236" y="84"/>
                  </a:lnTo>
                  <a:lnTo>
                    <a:pt x="238" y="84"/>
                  </a:lnTo>
                  <a:lnTo>
                    <a:pt x="236" y="84"/>
                  </a:lnTo>
                  <a:lnTo>
                    <a:pt x="238" y="84"/>
                  </a:lnTo>
                  <a:lnTo>
                    <a:pt x="238" y="86"/>
                  </a:lnTo>
                  <a:lnTo>
                    <a:pt x="240" y="86"/>
                  </a:lnTo>
                  <a:lnTo>
                    <a:pt x="240" y="88"/>
                  </a:lnTo>
                  <a:lnTo>
                    <a:pt x="242" y="88"/>
                  </a:lnTo>
                  <a:lnTo>
                    <a:pt x="244" y="88"/>
                  </a:lnTo>
                  <a:lnTo>
                    <a:pt x="244" y="90"/>
                  </a:lnTo>
                  <a:lnTo>
                    <a:pt x="242" y="90"/>
                  </a:lnTo>
                  <a:lnTo>
                    <a:pt x="242" y="88"/>
                  </a:lnTo>
                  <a:lnTo>
                    <a:pt x="242" y="90"/>
                  </a:lnTo>
                  <a:lnTo>
                    <a:pt x="242" y="92"/>
                  </a:lnTo>
                  <a:lnTo>
                    <a:pt x="242" y="94"/>
                  </a:lnTo>
                  <a:lnTo>
                    <a:pt x="240" y="94"/>
                  </a:lnTo>
                  <a:lnTo>
                    <a:pt x="240" y="96"/>
                  </a:lnTo>
                  <a:lnTo>
                    <a:pt x="240" y="98"/>
                  </a:lnTo>
                  <a:lnTo>
                    <a:pt x="240" y="100"/>
                  </a:lnTo>
                  <a:lnTo>
                    <a:pt x="240" y="102"/>
                  </a:lnTo>
                  <a:lnTo>
                    <a:pt x="240" y="100"/>
                  </a:lnTo>
                  <a:lnTo>
                    <a:pt x="242" y="100"/>
                  </a:lnTo>
                  <a:lnTo>
                    <a:pt x="242" y="98"/>
                  </a:lnTo>
                  <a:lnTo>
                    <a:pt x="240" y="98"/>
                  </a:lnTo>
                  <a:lnTo>
                    <a:pt x="242" y="98"/>
                  </a:lnTo>
                  <a:lnTo>
                    <a:pt x="242" y="96"/>
                  </a:lnTo>
                  <a:lnTo>
                    <a:pt x="242" y="98"/>
                  </a:lnTo>
                  <a:lnTo>
                    <a:pt x="244" y="98"/>
                  </a:lnTo>
                  <a:lnTo>
                    <a:pt x="244" y="100"/>
                  </a:lnTo>
                  <a:lnTo>
                    <a:pt x="244" y="98"/>
                  </a:lnTo>
                  <a:lnTo>
                    <a:pt x="242" y="98"/>
                  </a:lnTo>
                  <a:lnTo>
                    <a:pt x="242" y="96"/>
                  </a:lnTo>
                  <a:lnTo>
                    <a:pt x="244" y="96"/>
                  </a:lnTo>
                  <a:lnTo>
                    <a:pt x="242" y="96"/>
                  </a:lnTo>
                  <a:lnTo>
                    <a:pt x="242" y="94"/>
                  </a:lnTo>
                  <a:lnTo>
                    <a:pt x="244" y="94"/>
                  </a:lnTo>
                  <a:lnTo>
                    <a:pt x="244" y="92"/>
                  </a:lnTo>
                  <a:lnTo>
                    <a:pt x="244" y="94"/>
                  </a:lnTo>
                  <a:lnTo>
                    <a:pt x="245" y="94"/>
                  </a:lnTo>
                  <a:lnTo>
                    <a:pt x="245" y="92"/>
                  </a:lnTo>
                  <a:lnTo>
                    <a:pt x="245" y="90"/>
                  </a:lnTo>
                  <a:lnTo>
                    <a:pt x="247" y="90"/>
                  </a:lnTo>
                  <a:lnTo>
                    <a:pt x="249" y="90"/>
                  </a:lnTo>
                  <a:lnTo>
                    <a:pt x="251" y="90"/>
                  </a:lnTo>
                  <a:lnTo>
                    <a:pt x="253" y="90"/>
                  </a:lnTo>
                  <a:lnTo>
                    <a:pt x="255" y="92"/>
                  </a:lnTo>
                  <a:lnTo>
                    <a:pt x="257" y="92"/>
                  </a:lnTo>
                  <a:lnTo>
                    <a:pt x="257" y="94"/>
                  </a:lnTo>
                  <a:lnTo>
                    <a:pt x="259" y="96"/>
                  </a:lnTo>
                  <a:lnTo>
                    <a:pt x="257" y="96"/>
                  </a:lnTo>
                  <a:lnTo>
                    <a:pt x="257" y="98"/>
                  </a:lnTo>
                  <a:lnTo>
                    <a:pt x="259" y="96"/>
                  </a:lnTo>
                  <a:lnTo>
                    <a:pt x="259" y="98"/>
                  </a:lnTo>
                  <a:lnTo>
                    <a:pt x="259" y="96"/>
                  </a:lnTo>
                  <a:lnTo>
                    <a:pt x="259" y="94"/>
                  </a:lnTo>
                  <a:lnTo>
                    <a:pt x="259" y="92"/>
                  </a:lnTo>
                  <a:lnTo>
                    <a:pt x="259" y="90"/>
                  </a:lnTo>
                  <a:lnTo>
                    <a:pt x="259" y="92"/>
                  </a:lnTo>
                  <a:lnTo>
                    <a:pt x="261" y="92"/>
                  </a:lnTo>
                  <a:lnTo>
                    <a:pt x="263" y="92"/>
                  </a:lnTo>
                  <a:lnTo>
                    <a:pt x="263" y="94"/>
                  </a:lnTo>
                  <a:lnTo>
                    <a:pt x="265" y="94"/>
                  </a:lnTo>
                  <a:lnTo>
                    <a:pt x="265" y="96"/>
                  </a:lnTo>
                  <a:lnTo>
                    <a:pt x="267" y="96"/>
                  </a:lnTo>
                  <a:lnTo>
                    <a:pt x="265" y="96"/>
                  </a:lnTo>
                  <a:lnTo>
                    <a:pt x="265" y="94"/>
                  </a:lnTo>
                  <a:lnTo>
                    <a:pt x="265" y="92"/>
                  </a:lnTo>
                  <a:lnTo>
                    <a:pt x="265" y="90"/>
                  </a:lnTo>
                  <a:lnTo>
                    <a:pt x="267" y="92"/>
                  </a:lnTo>
                  <a:lnTo>
                    <a:pt x="269" y="92"/>
                  </a:lnTo>
                  <a:lnTo>
                    <a:pt x="269" y="90"/>
                  </a:lnTo>
                  <a:lnTo>
                    <a:pt x="270" y="90"/>
                  </a:lnTo>
                  <a:lnTo>
                    <a:pt x="270" y="88"/>
                  </a:lnTo>
                  <a:lnTo>
                    <a:pt x="270" y="90"/>
                  </a:lnTo>
                  <a:lnTo>
                    <a:pt x="269" y="90"/>
                  </a:lnTo>
                  <a:lnTo>
                    <a:pt x="267" y="90"/>
                  </a:lnTo>
                  <a:lnTo>
                    <a:pt x="269" y="90"/>
                  </a:lnTo>
                  <a:lnTo>
                    <a:pt x="267" y="90"/>
                  </a:lnTo>
                  <a:lnTo>
                    <a:pt x="265" y="90"/>
                  </a:lnTo>
                  <a:lnTo>
                    <a:pt x="267" y="88"/>
                  </a:lnTo>
                  <a:lnTo>
                    <a:pt x="265" y="88"/>
                  </a:lnTo>
                  <a:lnTo>
                    <a:pt x="265" y="86"/>
                  </a:lnTo>
                  <a:lnTo>
                    <a:pt x="267" y="86"/>
                  </a:lnTo>
                  <a:lnTo>
                    <a:pt x="265" y="86"/>
                  </a:lnTo>
                  <a:lnTo>
                    <a:pt x="263" y="86"/>
                  </a:lnTo>
                  <a:lnTo>
                    <a:pt x="263" y="84"/>
                  </a:lnTo>
                  <a:lnTo>
                    <a:pt x="261" y="84"/>
                  </a:lnTo>
                  <a:lnTo>
                    <a:pt x="261" y="82"/>
                  </a:lnTo>
                  <a:lnTo>
                    <a:pt x="261" y="80"/>
                  </a:lnTo>
                  <a:lnTo>
                    <a:pt x="263" y="80"/>
                  </a:lnTo>
                  <a:lnTo>
                    <a:pt x="263" y="79"/>
                  </a:lnTo>
                  <a:lnTo>
                    <a:pt x="265" y="79"/>
                  </a:lnTo>
                  <a:lnTo>
                    <a:pt x="265" y="77"/>
                  </a:lnTo>
                  <a:lnTo>
                    <a:pt x="265" y="79"/>
                  </a:lnTo>
                  <a:lnTo>
                    <a:pt x="267" y="77"/>
                  </a:lnTo>
                  <a:lnTo>
                    <a:pt x="267" y="75"/>
                  </a:lnTo>
                  <a:lnTo>
                    <a:pt x="269" y="73"/>
                  </a:lnTo>
                  <a:lnTo>
                    <a:pt x="267" y="73"/>
                  </a:lnTo>
                  <a:lnTo>
                    <a:pt x="267" y="71"/>
                  </a:lnTo>
                  <a:lnTo>
                    <a:pt x="269" y="71"/>
                  </a:lnTo>
                  <a:lnTo>
                    <a:pt x="269" y="69"/>
                  </a:lnTo>
                  <a:lnTo>
                    <a:pt x="269" y="67"/>
                  </a:lnTo>
                  <a:lnTo>
                    <a:pt x="269" y="69"/>
                  </a:lnTo>
                  <a:lnTo>
                    <a:pt x="270" y="69"/>
                  </a:lnTo>
                  <a:lnTo>
                    <a:pt x="272" y="69"/>
                  </a:lnTo>
                  <a:lnTo>
                    <a:pt x="274" y="67"/>
                  </a:lnTo>
                  <a:lnTo>
                    <a:pt x="274" y="65"/>
                  </a:lnTo>
                  <a:lnTo>
                    <a:pt x="276" y="65"/>
                  </a:lnTo>
                  <a:lnTo>
                    <a:pt x="276" y="67"/>
                  </a:lnTo>
                  <a:lnTo>
                    <a:pt x="276" y="65"/>
                  </a:lnTo>
                  <a:lnTo>
                    <a:pt x="274" y="65"/>
                  </a:lnTo>
                  <a:lnTo>
                    <a:pt x="274" y="63"/>
                  </a:lnTo>
                  <a:lnTo>
                    <a:pt x="272" y="63"/>
                  </a:lnTo>
                  <a:lnTo>
                    <a:pt x="272" y="61"/>
                  </a:lnTo>
                  <a:lnTo>
                    <a:pt x="272" y="59"/>
                  </a:lnTo>
                  <a:lnTo>
                    <a:pt x="274" y="59"/>
                  </a:lnTo>
                  <a:lnTo>
                    <a:pt x="276" y="59"/>
                  </a:lnTo>
                  <a:lnTo>
                    <a:pt x="276" y="57"/>
                  </a:lnTo>
                  <a:lnTo>
                    <a:pt x="276" y="55"/>
                  </a:lnTo>
                  <a:lnTo>
                    <a:pt x="278" y="55"/>
                  </a:lnTo>
                  <a:lnTo>
                    <a:pt x="278" y="54"/>
                  </a:lnTo>
                  <a:lnTo>
                    <a:pt x="280" y="54"/>
                  </a:lnTo>
                  <a:lnTo>
                    <a:pt x="280" y="55"/>
                  </a:lnTo>
                  <a:lnTo>
                    <a:pt x="282" y="55"/>
                  </a:lnTo>
                  <a:lnTo>
                    <a:pt x="280" y="55"/>
                  </a:lnTo>
                  <a:lnTo>
                    <a:pt x="280" y="54"/>
                  </a:lnTo>
                  <a:lnTo>
                    <a:pt x="280" y="52"/>
                  </a:lnTo>
                  <a:lnTo>
                    <a:pt x="280" y="50"/>
                  </a:lnTo>
                  <a:lnTo>
                    <a:pt x="282" y="50"/>
                  </a:lnTo>
                  <a:lnTo>
                    <a:pt x="282" y="52"/>
                  </a:lnTo>
                  <a:lnTo>
                    <a:pt x="284" y="52"/>
                  </a:lnTo>
                  <a:lnTo>
                    <a:pt x="284" y="54"/>
                  </a:lnTo>
                  <a:lnTo>
                    <a:pt x="286" y="55"/>
                  </a:lnTo>
                  <a:lnTo>
                    <a:pt x="286" y="54"/>
                  </a:lnTo>
                  <a:lnTo>
                    <a:pt x="286" y="55"/>
                  </a:lnTo>
                  <a:lnTo>
                    <a:pt x="286" y="54"/>
                  </a:lnTo>
                  <a:lnTo>
                    <a:pt x="284" y="54"/>
                  </a:lnTo>
                  <a:lnTo>
                    <a:pt x="286" y="54"/>
                  </a:lnTo>
                  <a:lnTo>
                    <a:pt x="286" y="52"/>
                  </a:lnTo>
                  <a:lnTo>
                    <a:pt x="284" y="52"/>
                  </a:lnTo>
                  <a:lnTo>
                    <a:pt x="284" y="50"/>
                  </a:lnTo>
                  <a:lnTo>
                    <a:pt x="286" y="50"/>
                  </a:lnTo>
                  <a:lnTo>
                    <a:pt x="288" y="50"/>
                  </a:lnTo>
                  <a:lnTo>
                    <a:pt x="288" y="48"/>
                  </a:lnTo>
                  <a:lnTo>
                    <a:pt x="286" y="48"/>
                  </a:lnTo>
                  <a:lnTo>
                    <a:pt x="288" y="48"/>
                  </a:lnTo>
                  <a:lnTo>
                    <a:pt x="288" y="46"/>
                  </a:lnTo>
                  <a:lnTo>
                    <a:pt x="288" y="48"/>
                  </a:lnTo>
                  <a:lnTo>
                    <a:pt x="288" y="46"/>
                  </a:lnTo>
                  <a:lnTo>
                    <a:pt x="288" y="48"/>
                  </a:lnTo>
                  <a:lnTo>
                    <a:pt x="290" y="48"/>
                  </a:lnTo>
                  <a:lnTo>
                    <a:pt x="292" y="48"/>
                  </a:lnTo>
                  <a:lnTo>
                    <a:pt x="290" y="48"/>
                  </a:lnTo>
                  <a:lnTo>
                    <a:pt x="292" y="48"/>
                  </a:lnTo>
                  <a:lnTo>
                    <a:pt x="292" y="46"/>
                  </a:lnTo>
                  <a:lnTo>
                    <a:pt x="292" y="48"/>
                  </a:lnTo>
                  <a:lnTo>
                    <a:pt x="293" y="48"/>
                  </a:lnTo>
                  <a:lnTo>
                    <a:pt x="293" y="50"/>
                  </a:lnTo>
                  <a:lnTo>
                    <a:pt x="295" y="50"/>
                  </a:lnTo>
                  <a:lnTo>
                    <a:pt x="297" y="50"/>
                  </a:lnTo>
                  <a:lnTo>
                    <a:pt x="299" y="50"/>
                  </a:lnTo>
                  <a:lnTo>
                    <a:pt x="299" y="48"/>
                  </a:lnTo>
                  <a:lnTo>
                    <a:pt x="301" y="48"/>
                  </a:lnTo>
                  <a:lnTo>
                    <a:pt x="303" y="50"/>
                  </a:lnTo>
                  <a:lnTo>
                    <a:pt x="305" y="50"/>
                  </a:lnTo>
                  <a:lnTo>
                    <a:pt x="305" y="48"/>
                  </a:lnTo>
                  <a:lnTo>
                    <a:pt x="307" y="48"/>
                  </a:lnTo>
                  <a:lnTo>
                    <a:pt x="309" y="48"/>
                  </a:lnTo>
                  <a:lnTo>
                    <a:pt x="309" y="50"/>
                  </a:lnTo>
                  <a:lnTo>
                    <a:pt x="311" y="50"/>
                  </a:lnTo>
                  <a:lnTo>
                    <a:pt x="309" y="48"/>
                  </a:lnTo>
                  <a:lnTo>
                    <a:pt x="311" y="46"/>
                  </a:lnTo>
                  <a:lnTo>
                    <a:pt x="313" y="46"/>
                  </a:lnTo>
                  <a:lnTo>
                    <a:pt x="315" y="46"/>
                  </a:lnTo>
                  <a:lnTo>
                    <a:pt x="313" y="46"/>
                  </a:lnTo>
                  <a:lnTo>
                    <a:pt x="313" y="44"/>
                  </a:lnTo>
                  <a:lnTo>
                    <a:pt x="313" y="42"/>
                  </a:lnTo>
                  <a:lnTo>
                    <a:pt x="313" y="40"/>
                  </a:lnTo>
                  <a:lnTo>
                    <a:pt x="313" y="38"/>
                  </a:lnTo>
                  <a:lnTo>
                    <a:pt x="315" y="38"/>
                  </a:lnTo>
                  <a:lnTo>
                    <a:pt x="313" y="38"/>
                  </a:lnTo>
                  <a:lnTo>
                    <a:pt x="311" y="38"/>
                  </a:lnTo>
                  <a:lnTo>
                    <a:pt x="311" y="36"/>
                  </a:lnTo>
                  <a:lnTo>
                    <a:pt x="309" y="36"/>
                  </a:lnTo>
                  <a:lnTo>
                    <a:pt x="309" y="34"/>
                  </a:lnTo>
                  <a:lnTo>
                    <a:pt x="307" y="36"/>
                  </a:lnTo>
                  <a:lnTo>
                    <a:pt x="305" y="36"/>
                  </a:lnTo>
                  <a:lnTo>
                    <a:pt x="303" y="36"/>
                  </a:lnTo>
                  <a:lnTo>
                    <a:pt x="303" y="34"/>
                  </a:lnTo>
                  <a:lnTo>
                    <a:pt x="301" y="34"/>
                  </a:lnTo>
                  <a:lnTo>
                    <a:pt x="303" y="34"/>
                  </a:lnTo>
                  <a:lnTo>
                    <a:pt x="301" y="34"/>
                  </a:lnTo>
                  <a:lnTo>
                    <a:pt x="301" y="32"/>
                  </a:lnTo>
                  <a:lnTo>
                    <a:pt x="299" y="32"/>
                  </a:lnTo>
                  <a:lnTo>
                    <a:pt x="301" y="32"/>
                  </a:lnTo>
                  <a:lnTo>
                    <a:pt x="299" y="32"/>
                  </a:lnTo>
                  <a:lnTo>
                    <a:pt x="299" y="31"/>
                  </a:lnTo>
                  <a:lnTo>
                    <a:pt x="301" y="32"/>
                  </a:lnTo>
                  <a:lnTo>
                    <a:pt x="301" y="31"/>
                  </a:lnTo>
                  <a:lnTo>
                    <a:pt x="301" y="32"/>
                  </a:lnTo>
                  <a:lnTo>
                    <a:pt x="303" y="32"/>
                  </a:lnTo>
                  <a:lnTo>
                    <a:pt x="303" y="31"/>
                  </a:lnTo>
                  <a:lnTo>
                    <a:pt x="303" y="32"/>
                  </a:lnTo>
                  <a:lnTo>
                    <a:pt x="305" y="32"/>
                  </a:lnTo>
                  <a:lnTo>
                    <a:pt x="305" y="34"/>
                  </a:lnTo>
                  <a:lnTo>
                    <a:pt x="305" y="32"/>
                  </a:lnTo>
                  <a:lnTo>
                    <a:pt x="305" y="34"/>
                  </a:lnTo>
                  <a:lnTo>
                    <a:pt x="307" y="34"/>
                  </a:lnTo>
                  <a:lnTo>
                    <a:pt x="307" y="32"/>
                  </a:lnTo>
                  <a:lnTo>
                    <a:pt x="305" y="32"/>
                  </a:lnTo>
                  <a:lnTo>
                    <a:pt x="305" y="31"/>
                  </a:lnTo>
                  <a:lnTo>
                    <a:pt x="307" y="31"/>
                  </a:lnTo>
                  <a:lnTo>
                    <a:pt x="307" y="32"/>
                  </a:lnTo>
                  <a:lnTo>
                    <a:pt x="307" y="31"/>
                  </a:lnTo>
                  <a:lnTo>
                    <a:pt x="309" y="31"/>
                  </a:lnTo>
                  <a:lnTo>
                    <a:pt x="309" y="32"/>
                  </a:lnTo>
                  <a:lnTo>
                    <a:pt x="311" y="32"/>
                  </a:lnTo>
                  <a:lnTo>
                    <a:pt x="311" y="34"/>
                  </a:lnTo>
                  <a:lnTo>
                    <a:pt x="313" y="34"/>
                  </a:lnTo>
                  <a:lnTo>
                    <a:pt x="313" y="36"/>
                  </a:lnTo>
                  <a:lnTo>
                    <a:pt x="315" y="36"/>
                  </a:lnTo>
                  <a:lnTo>
                    <a:pt x="315" y="34"/>
                  </a:lnTo>
                  <a:lnTo>
                    <a:pt x="317" y="34"/>
                  </a:lnTo>
                  <a:lnTo>
                    <a:pt x="318" y="34"/>
                  </a:lnTo>
                  <a:lnTo>
                    <a:pt x="318" y="36"/>
                  </a:lnTo>
                  <a:lnTo>
                    <a:pt x="320" y="36"/>
                  </a:lnTo>
                  <a:lnTo>
                    <a:pt x="320" y="38"/>
                  </a:lnTo>
                  <a:lnTo>
                    <a:pt x="320" y="40"/>
                  </a:lnTo>
                  <a:lnTo>
                    <a:pt x="322" y="40"/>
                  </a:lnTo>
                  <a:lnTo>
                    <a:pt x="324" y="40"/>
                  </a:lnTo>
                  <a:lnTo>
                    <a:pt x="326" y="40"/>
                  </a:lnTo>
                  <a:lnTo>
                    <a:pt x="324" y="40"/>
                  </a:lnTo>
                  <a:lnTo>
                    <a:pt x="326" y="40"/>
                  </a:lnTo>
                  <a:lnTo>
                    <a:pt x="328" y="40"/>
                  </a:lnTo>
                  <a:lnTo>
                    <a:pt x="328" y="42"/>
                  </a:lnTo>
                  <a:lnTo>
                    <a:pt x="326" y="42"/>
                  </a:lnTo>
                  <a:lnTo>
                    <a:pt x="328" y="42"/>
                  </a:lnTo>
                  <a:lnTo>
                    <a:pt x="330" y="42"/>
                  </a:lnTo>
                  <a:lnTo>
                    <a:pt x="330" y="40"/>
                  </a:lnTo>
                  <a:lnTo>
                    <a:pt x="332" y="40"/>
                  </a:lnTo>
                  <a:lnTo>
                    <a:pt x="334" y="40"/>
                  </a:lnTo>
                  <a:lnTo>
                    <a:pt x="334" y="42"/>
                  </a:lnTo>
                  <a:lnTo>
                    <a:pt x="332" y="40"/>
                  </a:lnTo>
                  <a:lnTo>
                    <a:pt x="332" y="42"/>
                  </a:lnTo>
                  <a:lnTo>
                    <a:pt x="334" y="42"/>
                  </a:lnTo>
                  <a:lnTo>
                    <a:pt x="336" y="42"/>
                  </a:lnTo>
                  <a:lnTo>
                    <a:pt x="336" y="44"/>
                  </a:lnTo>
                  <a:lnTo>
                    <a:pt x="336" y="42"/>
                  </a:lnTo>
                  <a:lnTo>
                    <a:pt x="338" y="42"/>
                  </a:lnTo>
                  <a:lnTo>
                    <a:pt x="338" y="44"/>
                  </a:lnTo>
                  <a:lnTo>
                    <a:pt x="338" y="46"/>
                  </a:lnTo>
                  <a:lnTo>
                    <a:pt x="338" y="44"/>
                  </a:lnTo>
                  <a:lnTo>
                    <a:pt x="340" y="44"/>
                  </a:lnTo>
                  <a:lnTo>
                    <a:pt x="341" y="46"/>
                  </a:lnTo>
                  <a:lnTo>
                    <a:pt x="343" y="46"/>
                  </a:lnTo>
                  <a:lnTo>
                    <a:pt x="345" y="44"/>
                  </a:lnTo>
                  <a:lnTo>
                    <a:pt x="347" y="44"/>
                  </a:lnTo>
                  <a:lnTo>
                    <a:pt x="347" y="46"/>
                  </a:lnTo>
                  <a:lnTo>
                    <a:pt x="349" y="46"/>
                  </a:lnTo>
                  <a:lnTo>
                    <a:pt x="349" y="48"/>
                  </a:lnTo>
                  <a:lnTo>
                    <a:pt x="351" y="48"/>
                  </a:lnTo>
                  <a:lnTo>
                    <a:pt x="353" y="48"/>
                  </a:lnTo>
                  <a:lnTo>
                    <a:pt x="353" y="50"/>
                  </a:lnTo>
                  <a:lnTo>
                    <a:pt x="355" y="50"/>
                  </a:lnTo>
                  <a:lnTo>
                    <a:pt x="353" y="48"/>
                  </a:lnTo>
                  <a:lnTo>
                    <a:pt x="355" y="48"/>
                  </a:lnTo>
                  <a:lnTo>
                    <a:pt x="357" y="48"/>
                  </a:lnTo>
                  <a:lnTo>
                    <a:pt x="355" y="48"/>
                  </a:lnTo>
                  <a:lnTo>
                    <a:pt x="355" y="46"/>
                  </a:lnTo>
                  <a:lnTo>
                    <a:pt x="357" y="46"/>
                  </a:lnTo>
                  <a:lnTo>
                    <a:pt x="359" y="46"/>
                  </a:lnTo>
                  <a:lnTo>
                    <a:pt x="361" y="46"/>
                  </a:lnTo>
                  <a:lnTo>
                    <a:pt x="363" y="44"/>
                  </a:lnTo>
                  <a:lnTo>
                    <a:pt x="361" y="44"/>
                  </a:lnTo>
                  <a:lnTo>
                    <a:pt x="361" y="46"/>
                  </a:lnTo>
                  <a:lnTo>
                    <a:pt x="359" y="46"/>
                  </a:lnTo>
                  <a:lnTo>
                    <a:pt x="359" y="44"/>
                  </a:lnTo>
                  <a:lnTo>
                    <a:pt x="361" y="44"/>
                  </a:lnTo>
                  <a:lnTo>
                    <a:pt x="363" y="44"/>
                  </a:lnTo>
                  <a:lnTo>
                    <a:pt x="363" y="42"/>
                  </a:lnTo>
                  <a:lnTo>
                    <a:pt x="365" y="42"/>
                  </a:lnTo>
                  <a:lnTo>
                    <a:pt x="365" y="40"/>
                  </a:lnTo>
                  <a:lnTo>
                    <a:pt x="365" y="42"/>
                  </a:lnTo>
                  <a:lnTo>
                    <a:pt x="363" y="44"/>
                  </a:lnTo>
                  <a:lnTo>
                    <a:pt x="365" y="44"/>
                  </a:lnTo>
                  <a:lnTo>
                    <a:pt x="363" y="46"/>
                  </a:lnTo>
                  <a:lnTo>
                    <a:pt x="361" y="46"/>
                  </a:lnTo>
                  <a:lnTo>
                    <a:pt x="361" y="48"/>
                  </a:lnTo>
                  <a:lnTo>
                    <a:pt x="363" y="50"/>
                  </a:lnTo>
                  <a:lnTo>
                    <a:pt x="363" y="48"/>
                  </a:lnTo>
                  <a:lnTo>
                    <a:pt x="365" y="48"/>
                  </a:lnTo>
                  <a:lnTo>
                    <a:pt x="365" y="46"/>
                  </a:lnTo>
                  <a:lnTo>
                    <a:pt x="365" y="48"/>
                  </a:lnTo>
                  <a:lnTo>
                    <a:pt x="365" y="46"/>
                  </a:lnTo>
                  <a:lnTo>
                    <a:pt x="366" y="46"/>
                  </a:lnTo>
                  <a:lnTo>
                    <a:pt x="366" y="48"/>
                  </a:lnTo>
                  <a:lnTo>
                    <a:pt x="365" y="48"/>
                  </a:lnTo>
                  <a:lnTo>
                    <a:pt x="366" y="48"/>
                  </a:lnTo>
                  <a:lnTo>
                    <a:pt x="368" y="48"/>
                  </a:lnTo>
                  <a:lnTo>
                    <a:pt x="366" y="48"/>
                  </a:lnTo>
                  <a:lnTo>
                    <a:pt x="366" y="50"/>
                  </a:lnTo>
                  <a:lnTo>
                    <a:pt x="366" y="52"/>
                  </a:lnTo>
                  <a:lnTo>
                    <a:pt x="366" y="50"/>
                  </a:lnTo>
                  <a:lnTo>
                    <a:pt x="366" y="52"/>
                  </a:lnTo>
                  <a:lnTo>
                    <a:pt x="368" y="52"/>
                  </a:lnTo>
                  <a:lnTo>
                    <a:pt x="370" y="52"/>
                  </a:lnTo>
                  <a:lnTo>
                    <a:pt x="370" y="50"/>
                  </a:lnTo>
                  <a:lnTo>
                    <a:pt x="372" y="50"/>
                  </a:lnTo>
                  <a:lnTo>
                    <a:pt x="372" y="48"/>
                  </a:lnTo>
                  <a:lnTo>
                    <a:pt x="370" y="48"/>
                  </a:lnTo>
                  <a:lnTo>
                    <a:pt x="368" y="48"/>
                  </a:lnTo>
                  <a:lnTo>
                    <a:pt x="370" y="48"/>
                  </a:lnTo>
                  <a:lnTo>
                    <a:pt x="370" y="46"/>
                  </a:lnTo>
                  <a:lnTo>
                    <a:pt x="372" y="46"/>
                  </a:lnTo>
                  <a:lnTo>
                    <a:pt x="372" y="44"/>
                  </a:lnTo>
                  <a:lnTo>
                    <a:pt x="374" y="44"/>
                  </a:lnTo>
                  <a:lnTo>
                    <a:pt x="376" y="44"/>
                  </a:lnTo>
                  <a:lnTo>
                    <a:pt x="376" y="42"/>
                  </a:lnTo>
                  <a:lnTo>
                    <a:pt x="376" y="44"/>
                  </a:lnTo>
                  <a:lnTo>
                    <a:pt x="374" y="44"/>
                  </a:lnTo>
                  <a:lnTo>
                    <a:pt x="374" y="46"/>
                  </a:lnTo>
                  <a:lnTo>
                    <a:pt x="376" y="46"/>
                  </a:lnTo>
                  <a:lnTo>
                    <a:pt x="376" y="48"/>
                  </a:lnTo>
                  <a:lnTo>
                    <a:pt x="378" y="50"/>
                  </a:lnTo>
                  <a:lnTo>
                    <a:pt x="378" y="48"/>
                  </a:lnTo>
                  <a:lnTo>
                    <a:pt x="380" y="48"/>
                  </a:lnTo>
                  <a:lnTo>
                    <a:pt x="382" y="50"/>
                  </a:lnTo>
                  <a:lnTo>
                    <a:pt x="380" y="52"/>
                  </a:lnTo>
                  <a:lnTo>
                    <a:pt x="380" y="54"/>
                  </a:lnTo>
                  <a:lnTo>
                    <a:pt x="378" y="54"/>
                  </a:lnTo>
                  <a:lnTo>
                    <a:pt x="380" y="52"/>
                  </a:lnTo>
                  <a:lnTo>
                    <a:pt x="378" y="52"/>
                  </a:lnTo>
                  <a:lnTo>
                    <a:pt x="378" y="54"/>
                  </a:lnTo>
                  <a:lnTo>
                    <a:pt x="378" y="55"/>
                  </a:lnTo>
                  <a:lnTo>
                    <a:pt x="376" y="55"/>
                  </a:lnTo>
                  <a:lnTo>
                    <a:pt x="376" y="57"/>
                  </a:lnTo>
                  <a:lnTo>
                    <a:pt x="374" y="57"/>
                  </a:lnTo>
                  <a:lnTo>
                    <a:pt x="374" y="59"/>
                  </a:lnTo>
                  <a:lnTo>
                    <a:pt x="376" y="59"/>
                  </a:lnTo>
                  <a:lnTo>
                    <a:pt x="376" y="61"/>
                  </a:lnTo>
                  <a:lnTo>
                    <a:pt x="376" y="59"/>
                  </a:lnTo>
                  <a:lnTo>
                    <a:pt x="374" y="59"/>
                  </a:lnTo>
                  <a:lnTo>
                    <a:pt x="374" y="61"/>
                  </a:lnTo>
                  <a:lnTo>
                    <a:pt x="374" y="59"/>
                  </a:lnTo>
                  <a:lnTo>
                    <a:pt x="374" y="61"/>
                  </a:lnTo>
                  <a:lnTo>
                    <a:pt x="376" y="61"/>
                  </a:lnTo>
                  <a:lnTo>
                    <a:pt x="374" y="63"/>
                  </a:lnTo>
                  <a:lnTo>
                    <a:pt x="374" y="65"/>
                  </a:lnTo>
                  <a:lnTo>
                    <a:pt x="372" y="65"/>
                  </a:lnTo>
                  <a:lnTo>
                    <a:pt x="372" y="63"/>
                  </a:lnTo>
                  <a:lnTo>
                    <a:pt x="372" y="61"/>
                  </a:lnTo>
                  <a:lnTo>
                    <a:pt x="370" y="61"/>
                  </a:lnTo>
                  <a:lnTo>
                    <a:pt x="370" y="63"/>
                  </a:lnTo>
                  <a:lnTo>
                    <a:pt x="372" y="63"/>
                  </a:lnTo>
                  <a:lnTo>
                    <a:pt x="370" y="63"/>
                  </a:lnTo>
                  <a:lnTo>
                    <a:pt x="370" y="65"/>
                  </a:lnTo>
                  <a:lnTo>
                    <a:pt x="368" y="65"/>
                  </a:lnTo>
                  <a:lnTo>
                    <a:pt x="368" y="63"/>
                  </a:lnTo>
                  <a:lnTo>
                    <a:pt x="368" y="65"/>
                  </a:lnTo>
                  <a:lnTo>
                    <a:pt x="366" y="65"/>
                  </a:lnTo>
                  <a:lnTo>
                    <a:pt x="365" y="65"/>
                  </a:lnTo>
                  <a:lnTo>
                    <a:pt x="365" y="67"/>
                  </a:lnTo>
                  <a:lnTo>
                    <a:pt x="366" y="67"/>
                  </a:lnTo>
                  <a:lnTo>
                    <a:pt x="366" y="69"/>
                  </a:lnTo>
                  <a:lnTo>
                    <a:pt x="365" y="69"/>
                  </a:lnTo>
                  <a:lnTo>
                    <a:pt x="365" y="67"/>
                  </a:lnTo>
                  <a:lnTo>
                    <a:pt x="365" y="69"/>
                  </a:lnTo>
                  <a:lnTo>
                    <a:pt x="365" y="71"/>
                  </a:lnTo>
                  <a:lnTo>
                    <a:pt x="365" y="73"/>
                  </a:lnTo>
                  <a:lnTo>
                    <a:pt x="366" y="73"/>
                  </a:lnTo>
                  <a:lnTo>
                    <a:pt x="366" y="71"/>
                  </a:lnTo>
                  <a:lnTo>
                    <a:pt x="368" y="71"/>
                  </a:lnTo>
                  <a:lnTo>
                    <a:pt x="366" y="73"/>
                  </a:lnTo>
                  <a:lnTo>
                    <a:pt x="366" y="75"/>
                  </a:lnTo>
                  <a:lnTo>
                    <a:pt x="366" y="77"/>
                  </a:lnTo>
                  <a:lnTo>
                    <a:pt x="365" y="77"/>
                  </a:lnTo>
                  <a:lnTo>
                    <a:pt x="365" y="79"/>
                  </a:lnTo>
                  <a:lnTo>
                    <a:pt x="365" y="80"/>
                  </a:lnTo>
                  <a:lnTo>
                    <a:pt x="363" y="80"/>
                  </a:lnTo>
                  <a:lnTo>
                    <a:pt x="363" y="82"/>
                  </a:lnTo>
                  <a:lnTo>
                    <a:pt x="361" y="84"/>
                  </a:lnTo>
                  <a:lnTo>
                    <a:pt x="359" y="86"/>
                  </a:lnTo>
                  <a:lnTo>
                    <a:pt x="359" y="88"/>
                  </a:lnTo>
                  <a:lnTo>
                    <a:pt x="357" y="88"/>
                  </a:lnTo>
                  <a:lnTo>
                    <a:pt x="357" y="90"/>
                  </a:lnTo>
                  <a:lnTo>
                    <a:pt x="357" y="92"/>
                  </a:lnTo>
                  <a:lnTo>
                    <a:pt x="359" y="92"/>
                  </a:lnTo>
                  <a:lnTo>
                    <a:pt x="359" y="94"/>
                  </a:lnTo>
                  <a:lnTo>
                    <a:pt x="361" y="94"/>
                  </a:lnTo>
                  <a:lnTo>
                    <a:pt x="361" y="96"/>
                  </a:lnTo>
                  <a:lnTo>
                    <a:pt x="363" y="96"/>
                  </a:lnTo>
                  <a:lnTo>
                    <a:pt x="365" y="96"/>
                  </a:lnTo>
                  <a:lnTo>
                    <a:pt x="365" y="98"/>
                  </a:lnTo>
                  <a:lnTo>
                    <a:pt x="366" y="98"/>
                  </a:lnTo>
                  <a:lnTo>
                    <a:pt x="368" y="100"/>
                  </a:lnTo>
                  <a:lnTo>
                    <a:pt x="370" y="100"/>
                  </a:lnTo>
                  <a:lnTo>
                    <a:pt x="370" y="102"/>
                  </a:lnTo>
                  <a:lnTo>
                    <a:pt x="370" y="103"/>
                  </a:lnTo>
                  <a:lnTo>
                    <a:pt x="372" y="103"/>
                  </a:lnTo>
                  <a:lnTo>
                    <a:pt x="374" y="105"/>
                  </a:lnTo>
                  <a:lnTo>
                    <a:pt x="376" y="105"/>
                  </a:lnTo>
                  <a:lnTo>
                    <a:pt x="376" y="107"/>
                  </a:lnTo>
                  <a:lnTo>
                    <a:pt x="378" y="107"/>
                  </a:lnTo>
                  <a:lnTo>
                    <a:pt x="378" y="109"/>
                  </a:lnTo>
                  <a:lnTo>
                    <a:pt x="380" y="109"/>
                  </a:lnTo>
                  <a:lnTo>
                    <a:pt x="382" y="109"/>
                  </a:lnTo>
                  <a:lnTo>
                    <a:pt x="382" y="107"/>
                  </a:lnTo>
                  <a:lnTo>
                    <a:pt x="384" y="109"/>
                  </a:lnTo>
                  <a:lnTo>
                    <a:pt x="386" y="109"/>
                  </a:lnTo>
                  <a:lnTo>
                    <a:pt x="386" y="111"/>
                  </a:lnTo>
                  <a:lnTo>
                    <a:pt x="388" y="111"/>
                  </a:lnTo>
                  <a:lnTo>
                    <a:pt x="389" y="111"/>
                  </a:lnTo>
                  <a:lnTo>
                    <a:pt x="389" y="113"/>
                  </a:lnTo>
                  <a:lnTo>
                    <a:pt x="391" y="113"/>
                  </a:lnTo>
                  <a:lnTo>
                    <a:pt x="393" y="113"/>
                  </a:lnTo>
                  <a:lnTo>
                    <a:pt x="393" y="115"/>
                  </a:lnTo>
                  <a:lnTo>
                    <a:pt x="395" y="115"/>
                  </a:lnTo>
                  <a:lnTo>
                    <a:pt x="395" y="117"/>
                  </a:lnTo>
                  <a:lnTo>
                    <a:pt x="397" y="119"/>
                  </a:lnTo>
                  <a:lnTo>
                    <a:pt x="399" y="119"/>
                  </a:lnTo>
                  <a:lnTo>
                    <a:pt x="399" y="121"/>
                  </a:lnTo>
                  <a:lnTo>
                    <a:pt x="401" y="121"/>
                  </a:lnTo>
                  <a:lnTo>
                    <a:pt x="401" y="123"/>
                  </a:lnTo>
                  <a:lnTo>
                    <a:pt x="403" y="123"/>
                  </a:lnTo>
                  <a:lnTo>
                    <a:pt x="405" y="123"/>
                  </a:lnTo>
                  <a:lnTo>
                    <a:pt x="407" y="123"/>
                  </a:lnTo>
                  <a:lnTo>
                    <a:pt x="409" y="123"/>
                  </a:lnTo>
                  <a:lnTo>
                    <a:pt x="411" y="125"/>
                  </a:lnTo>
                  <a:lnTo>
                    <a:pt x="413" y="125"/>
                  </a:lnTo>
                  <a:lnTo>
                    <a:pt x="414" y="125"/>
                  </a:lnTo>
                  <a:lnTo>
                    <a:pt x="414" y="127"/>
                  </a:lnTo>
                  <a:lnTo>
                    <a:pt x="416" y="127"/>
                  </a:lnTo>
                  <a:lnTo>
                    <a:pt x="416" y="128"/>
                  </a:lnTo>
                  <a:lnTo>
                    <a:pt x="416" y="130"/>
                  </a:lnTo>
                  <a:lnTo>
                    <a:pt x="418" y="132"/>
                  </a:lnTo>
                  <a:lnTo>
                    <a:pt x="420" y="132"/>
                  </a:lnTo>
                  <a:lnTo>
                    <a:pt x="422" y="132"/>
                  </a:lnTo>
                  <a:lnTo>
                    <a:pt x="422" y="134"/>
                  </a:lnTo>
                  <a:lnTo>
                    <a:pt x="424" y="134"/>
                  </a:lnTo>
                  <a:lnTo>
                    <a:pt x="424" y="136"/>
                  </a:lnTo>
                  <a:lnTo>
                    <a:pt x="426" y="136"/>
                  </a:lnTo>
                  <a:lnTo>
                    <a:pt x="428" y="136"/>
                  </a:lnTo>
                  <a:lnTo>
                    <a:pt x="430" y="138"/>
                  </a:lnTo>
                  <a:lnTo>
                    <a:pt x="432" y="138"/>
                  </a:lnTo>
                  <a:lnTo>
                    <a:pt x="434" y="138"/>
                  </a:lnTo>
                  <a:lnTo>
                    <a:pt x="436" y="138"/>
                  </a:lnTo>
                  <a:lnTo>
                    <a:pt x="437" y="138"/>
                  </a:lnTo>
                  <a:lnTo>
                    <a:pt x="439" y="136"/>
                  </a:lnTo>
                  <a:lnTo>
                    <a:pt x="441" y="136"/>
                  </a:lnTo>
                  <a:lnTo>
                    <a:pt x="441" y="134"/>
                  </a:lnTo>
                  <a:lnTo>
                    <a:pt x="443" y="134"/>
                  </a:lnTo>
                  <a:lnTo>
                    <a:pt x="443" y="132"/>
                  </a:lnTo>
                  <a:lnTo>
                    <a:pt x="445" y="130"/>
                  </a:lnTo>
                  <a:lnTo>
                    <a:pt x="445" y="128"/>
                  </a:lnTo>
                  <a:lnTo>
                    <a:pt x="445" y="127"/>
                  </a:lnTo>
                  <a:lnTo>
                    <a:pt x="447" y="125"/>
                  </a:lnTo>
                  <a:lnTo>
                    <a:pt x="447" y="123"/>
                  </a:lnTo>
                  <a:lnTo>
                    <a:pt x="449" y="123"/>
                  </a:lnTo>
                  <a:lnTo>
                    <a:pt x="449" y="121"/>
                  </a:lnTo>
                  <a:lnTo>
                    <a:pt x="449" y="119"/>
                  </a:lnTo>
                  <a:lnTo>
                    <a:pt x="451" y="119"/>
                  </a:lnTo>
                  <a:lnTo>
                    <a:pt x="451" y="117"/>
                  </a:lnTo>
                  <a:lnTo>
                    <a:pt x="451" y="115"/>
                  </a:lnTo>
                  <a:lnTo>
                    <a:pt x="451" y="113"/>
                  </a:lnTo>
                  <a:lnTo>
                    <a:pt x="453" y="111"/>
                  </a:lnTo>
                  <a:lnTo>
                    <a:pt x="453" y="109"/>
                  </a:lnTo>
                  <a:lnTo>
                    <a:pt x="453" y="107"/>
                  </a:lnTo>
                  <a:lnTo>
                    <a:pt x="453" y="103"/>
                  </a:lnTo>
                  <a:lnTo>
                    <a:pt x="453" y="102"/>
                  </a:lnTo>
                  <a:lnTo>
                    <a:pt x="455" y="98"/>
                  </a:lnTo>
                  <a:lnTo>
                    <a:pt x="455" y="96"/>
                  </a:lnTo>
                  <a:lnTo>
                    <a:pt x="457" y="96"/>
                  </a:lnTo>
                  <a:lnTo>
                    <a:pt x="457" y="94"/>
                  </a:lnTo>
                  <a:lnTo>
                    <a:pt x="457" y="92"/>
                  </a:lnTo>
                  <a:lnTo>
                    <a:pt x="455" y="92"/>
                  </a:lnTo>
                  <a:lnTo>
                    <a:pt x="455" y="88"/>
                  </a:lnTo>
                  <a:lnTo>
                    <a:pt x="455" y="86"/>
                  </a:lnTo>
                  <a:lnTo>
                    <a:pt x="455" y="84"/>
                  </a:lnTo>
                  <a:lnTo>
                    <a:pt x="455" y="80"/>
                  </a:lnTo>
                  <a:lnTo>
                    <a:pt x="455" y="79"/>
                  </a:lnTo>
                  <a:lnTo>
                    <a:pt x="455" y="77"/>
                  </a:lnTo>
                  <a:lnTo>
                    <a:pt x="453" y="77"/>
                  </a:lnTo>
                  <a:lnTo>
                    <a:pt x="453" y="75"/>
                  </a:lnTo>
                  <a:lnTo>
                    <a:pt x="453" y="73"/>
                  </a:lnTo>
                  <a:lnTo>
                    <a:pt x="455" y="71"/>
                  </a:lnTo>
                  <a:lnTo>
                    <a:pt x="455" y="69"/>
                  </a:lnTo>
                  <a:lnTo>
                    <a:pt x="455" y="67"/>
                  </a:lnTo>
                  <a:lnTo>
                    <a:pt x="457" y="67"/>
                  </a:lnTo>
                  <a:lnTo>
                    <a:pt x="457" y="65"/>
                  </a:lnTo>
                  <a:lnTo>
                    <a:pt x="457" y="63"/>
                  </a:lnTo>
                  <a:lnTo>
                    <a:pt x="455" y="61"/>
                  </a:lnTo>
                  <a:lnTo>
                    <a:pt x="455" y="59"/>
                  </a:lnTo>
                  <a:lnTo>
                    <a:pt x="457" y="59"/>
                  </a:lnTo>
                  <a:lnTo>
                    <a:pt x="457" y="57"/>
                  </a:lnTo>
                  <a:lnTo>
                    <a:pt x="459" y="57"/>
                  </a:lnTo>
                  <a:lnTo>
                    <a:pt x="459" y="55"/>
                  </a:lnTo>
                  <a:lnTo>
                    <a:pt x="461" y="55"/>
                  </a:lnTo>
                  <a:lnTo>
                    <a:pt x="461" y="57"/>
                  </a:lnTo>
                  <a:lnTo>
                    <a:pt x="461" y="59"/>
                  </a:lnTo>
                  <a:lnTo>
                    <a:pt x="461" y="57"/>
                  </a:lnTo>
                  <a:lnTo>
                    <a:pt x="462" y="55"/>
                  </a:lnTo>
                  <a:lnTo>
                    <a:pt x="461" y="55"/>
                  </a:lnTo>
                  <a:lnTo>
                    <a:pt x="459" y="55"/>
                  </a:lnTo>
                  <a:lnTo>
                    <a:pt x="461" y="54"/>
                  </a:lnTo>
                  <a:lnTo>
                    <a:pt x="459" y="54"/>
                  </a:lnTo>
                  <a:lnTo>
                    <a:pt x="457" y="54"/>
                  </a:lnTo>
                  <a:lnTo>
                    <a:pt x="457" y="52"/>
                  </a:lnTo>
                  <a:lnTo>
                    <a:pt x="459" y="52"/>
                  </a:lnTo>
                  <a:lnTo>
                    <a:pt x="457" y="52"/>
                  </a:lnTo>
                  <a:lnTo>
                    <a:pt x="457" y="54"/>
                  </a:lnTo>
                  <a:lnTo>
                    <a:pt x="455" y="54"/>
                  </a:lnTo>
                  <a:lnTo>
                    <a:pt x="457" y="50"/>
                  </a:lnTo>
                  <a:lnTo>
                    <a:pt x="457" y="48"/>
                  </a:lnTo>
                  <a:lnTo>
                    <a:pt x="459" y="48"/>
                  </a:lnTo>
                  <a:lnTo>
                    <a:pt x="459" y="46"/>
                  </a:lnTo>
                  <a:lnTo>
                    <a:pt x="459" y="44"/>
                  </a:lnTo>
                  <a:lnTo>
                    <a:pt x="461" y="44"/>
                  </a:lnTo>
                  <a:lnTo>
                    <a:pt x="461" y="46"/>
                  </a:lnTo>
                  <a:lnTo>
                    <a:pt x="462" y="46"/>
                  </a:lnTo>
                  <a:lnTo>
                    <a:pt x="462" y="44"/>
                  </a:lnTo>
                  <a:lnTo>
                    <a:pt x="461" y="44"/>
                  </a:lnTo>
                  <a:lnTo>
                    <a:pt x="461" y="42"/>
                  </a:lnTo>
                  <a:lnTo>
                    <a:pt x="462" y="40"/>
                  </a:lnTo>
                  <a:lnTo>
                    <a:pt x="464" y="34"/>
                  </a:lnTo>
                  <a:lnTo>
                    <a:pt x="464" y="32"/>
                  </a:lnTo>
                  <a:lnTo>
                    <a:pt x="464" y="31"/>
                  </a:lnTo>
                  <a:lnTo>
                    <a:pt x="464" y="29"/>
                  </a:lnTo>
                  <a:lnTo>
                    <a:pt x="464" y="27"/>
                  </a:lnTo>
                  <a:lnTo>
                    <a:pt x="466" y="27"/>
                  </a:lnTo>
                  <a:lnTo>
                    <a:pt x="468" y="27"/>
                  </a:lnTo>
                  <a:lnTo>
                    <a:pt x="468" y="25"/>
                  </a:lnTo>
                  <a:lnTo>
                    <a:pt x="468" y="23"/>
                  </a:lnTo>
                  <a:lnTo>
                    <a:pt x="470" y="23"/>
                  </a:lnTo>
                  <a:close/>
                  <a:moveTo>
                    <a:pt x="466" y="23"/>
                  </a:moveTo>
                  <a:lnTo>
                    <a:pt x="464" y="23"/>
                  </a:lnTo>
                  <a:lnTo>
                    <a:pt x="464" y="25"/>
                  </a:lnTo>
                  <a:lnTo>
                    <a:pt x="464" y="23"/>
                  </a:lnTo>
                  <a:lnTo>
                    <a:pt x="464" y="21"/>
                  </a:lnTo>
                  <a:lnTo>
                    <a:pt x="466" y="23"/>
                  </a:lnTo>
                  <a:close/>
                  <a:moveTo>
                    <a:pt x="466" y="23"/>
                  </a:moveTo>
                  <a:lnTo>
                    <a:pt x="466" y="21"/>
                  </a:lnTo>
                  <a:lnTo>
                    <a:pt x="466" y="23"/>
                  </a:lnTo>
                  <a:close/>
                  <a:moveTo>
                    <a:pt x="466" y="15"/>
                  </a:moveTo>
                  <a:lnTo>
                    <a:pt x="466" y="17"/>
                  </a:lnTo>
                  <a:lnTo>
                    <a:pt x="466" y="15"/>
                  </a:lnTo>
                  <a:lnTo>
                    <a:pt x="464" y="15"/>
                  </a:lnTo>
                  <a:lnTo>
                    <a:pt x="466" y="15"/>
                  </a:lnTo>
                  <a:lnTo>
                    <a:pt x="466" y="13"/>
                  </a:lnTo>
                  <a:lnTo>
                    <a:pt x="466" y="15"/>
                  </a:lnTo>
                  <a:close/>
                  <a:moveTo>
                    <a:pt x="464" y="15"/>
                  </a:moveTo>
                  <a:lnTo>
                    <a:pt x="462" y="13"/>
                  </a:lnTo>
                  <a:lnTo>
                    <a:pt x="464" y="13"/>
                  </a:lnTo>
                  <a:lnTo>
                    <a:pt x="464" y="15"/>
                  </a:lnTo>
                  <a:close/>
                  <a:moveTo>
                    <a:pt x="474" y="2"/>
                  </a:moveTo>
                  <a:lnTo>
                    <a:pt x="474" y="4"/>
                  </a:lnTo>
                  <a:lnTo>
                    <a:pt x="472" y="4"/>
                  </a:lnTo>
                  <a:lnTo>
                    <a:pt x="472" y="2"/>
                  </a:lnTo>
                  <a:lnTo>
                    <a:pt x="474" y="2"/>
                  </a:lnTo>
                  <a:close/>
                  <a:moveTo>
                    <a:pt x="466" y="0"/>
                  </a:moveTo>
                  <a:lnTo>
                    <a:pt x="464" y="0"/>
                  </a:lnTo>
                  <a:lnTo>
                    <a:pt x="466"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21"/>
            <p:cNvSpPr>
              <a:spLocks/>
            </p:cNvSpPr>
            <p:nvPr/>
          </p:nvSpPr>
          <p:spPr bwMode="auto">
            <a:xfrm>
              <a:off x="5270500" y="3409950"/>
              <a:ext cx="192088" cy="96838"/>
            </a:xfrm>
            <a:custGeom>
              <a:avLst/>
              <a:gdLst>
                <a:gd name="T0" fmla="*/ 115 w 121"/>
                <a:gd name="T1" fmla="*/ 15 h 61"/>
                <a:gd name="T2" fmla="*/ 119 w 121"/>
                <a:gd name="T3" fmla="*/ 21 h 61"/>
                <a:gd name="T4" fmla="*/ 119 w 121"/>
                <a:gd name="T5" fmla="*/ 24 h 61"/>
                <a:gd name="T6" fmla="*/ 115 w 121"/>
                <a:gd name="T7" fmla="*/ 30 h 61"/>
                <a:gd name="T8" fmla="*/ 110 w 121"/>
                <a:gd name="T9" fmla="*/ 30 h 61"/>
                <a:gd name="T10" fmla="*/ 114 w 121"/>
                <a:gd name="T11" fmla="*/ 36 h 61"/>
                <a:gd name="T12" fmla="*/ 110 w 121"/>
                <a:gd name="T13" fmla="*/ 44 h 61"/>
                <a:gd name="T14" fmla="*/ 110 w 121"/>
                <a:gd name="T15" fmla="*/ 46 h 61"/>
                <a:gd name="T16" fmla="*/ 104 w 121"/>
                <a:gd name="T17" fmla="*/ 49 h 61"/>
                <a:gd name="T18" fmla="*/ 104 w 121"/>
                <a:gd name="T19" fmla="*/ 55 h 61"/>
                <a:gd name="T20" fmla="*/ 96 w 121"/>
                <a:gd name="T21" fmla="*/ 55 h 61"/>
                <a:gd name="T22" fmla="*/ 87 w 121"/>
                <a:gd name="T23" fmla="*/ 55 h 61"/>
                <a:gd name="T24" fmla="*/ 81 w 121"/>
                <a:gd name="T25" fmla="*/ 59 h 61"/>
                <a:gd name="T26" fmla="*/ 75 w 121"/>
                <a:gd name="T27" fmla="*/ 59 h 61"/>
                <a:gd name="T28" fmla="*/ 67 w 121"/>
                <a:gd name="T29" fmla="*/ 57 h 61"/>
                <a:gd name="T30" fmla="*/ 58 w 121"/>
                <a:gd name="T31" fmla="*/ 57 h 61"/>
                <a:gd name="T32" fmla="*/ 46 w 121"/>
                <a:gd name="T33" fmla="*/ 55 h 61"/>
                <a:gd name="T34" fmla="*/ 42 w 121"/>
                <a:gd name="T35" fmla="*/ 49 h 61"/>
                <a:gd name="T36" fmla="*/ 39 w 121"/>
                <a:gd name="T37" fmla="*/ 46 h 61"/>
                <a:gd name="T38" fmla="*/ 31 w 121"/>
                <a:gd name="T39" fmla="*/ 48 h 61"/>
                <a:gd name="T40" fmla="*/ 23 w 121"/>
                <a:gd name="T41" fmla="*/ 51 h 61"/>
                <a:gd name="T42" fmla="*/ 18 w 121"/>
                <a:gd name="T43" fmla="*/ 49 h 61"/>
                <a:gd name="T44" fmla="*/ 14 w 121"/>
                <a:gd name="T45" fmla="*/ 48 h 61"/>
                <a:gd name="T46" fmla="*/ 8 w 121"/>
                <a:gd name="T47" fmla="*/ 49 h 61"/>
                <a:gd name="T48" fmla="*/ 0 w 121"/>
                <a:gd name="T49" fmla="*/ 46 h 61"/>
                <a:gd name="T50" fmla="*/ 0 w 121"/>
                <a:gd name="T51" fmla="*/ 38 h 61"/>
                <a:gd name="T52" fmla="*/ 0 w 121"/>
                <a:gd name="T53" fmla="*/ 36 h 61"/>
                <a:gd name="T54" fmla="*/ 4 w 121"/>
                <a:gd name="T55" fmla="*/ 34 h 61"/>
                <a:gd name="T56" fmla="*/ 6 w 121"/>
                <a:gd name="T57" fmla="*/ 34 h 61"/>
                <a:gd name="T58" fmla="*/ 12 w 121"/>
                <a:gd name="T59" fmla="*/ 40 h 61"/>
                <a:gd name="T60" fmla="*/ 16 w 121"/>
                <a:gd name="T61" fmla="*/ 34 h 61"/>
                <a:gd name="T62" fmla="*/ 21 w 121"/>
                <a:gd name="T63" fmla="*/ 34 h 61"/>
                <a:gd name="T64" fmla="*/ 25 w 121"/>
                <a:gd name="T65" fmla="*/ 36 h 61"/>
                <a:gd name="T66" fmla="*/ 29 w 121"/>
                <a:gd name="T67" fmla="*/ 34 h 61"/>
                <a:gd name="T68" fmla="*/ 33 w 121"/>
                <a:gd name="T69" fmla="*/ 32 h 61"/>
                <a:gd name="T70" fmla="*/ 42 w 121"/>
                <a:gd name="T71" fmla="*/ 32 h 61"/>
                <a:gd name="T72" fmla="*/ 48 w 121"/>
                <a:gd name="T73" fmla="*/ 32 h 61"/>
                <a:gd name="T74" fmla="*/ 52 w 121"/>
                <a:gd name="T75" fmla="*/ 34 h 61"/>
                <a:gd name="T76" fmla="*/ 56 w 121"/>
                <a:gd name="T77" fmla="*/ 30 h 61"/>
                <a:gd name="T78" fmla="*/ 54 w 121"/>
                <a:gd name="T79" fmla="*/ 24 h 61"/>
                <a:gd name="T80" fmla="*/ 52 w 121"/>
                <a:gd name="T81" fmla="*/ 21 h 61"/>
                <a:gd name="T82" fmla="*/ 60 w 121"/>
                <a:gd name="T83" fmla="*/ 17 h 61"/>
                <a:gd name="T84" fmla="*/ 62 w 121"/>
                <a:gd name="T85" fmla="*/ 9 h 61"/>
                <a:gd name="T86" fmla="*/ 67 w 121"/>
                <a:gd name="T87" fmla="*/ 9 h 61"/>
                <a:gd name="T88" fmla="*/ 71 w 121"/>
                <a:gd name="T89" fmla="*/ 9 h 61"/>
                <a:gd name="T90" fmla="*/ 81 w 121"/>
                <a:gd name="T91" fmla="*/ 9 h 61"/>
                <a:gd name="T92" fmla="*/ 87 w 121"/>
                <a:gd name="T93" fmla="*/ 5 h 61"/>
                <a:gd name="T94" fmla="*/ 89 w 121"/>
                <a:gd name="T95" fmla="*/ 1 h 61"/>
                <a:gd name="T96" fmla="*/ 94 w 121"/>
                <a:gd name="T97" fmla="*/ 1 h 61"/>
                <a:gd name="T98" fmla="*/ 100 w 121"/>
                <a:gd name="T99" fmla="*/ 3 h 61"/>
                <a:gd name="T100" fmla="*/ 106 w 121"/>
                <a:gd name="T101" fmla="*/ 5 h 61"/>
                <a:gd name="T102" fmla="*/ 112 w 121"/>
                <a:gd name="T103" fmla="*/ 5 h 61"/>
                <a:gd name="T104" fmla="*/ 117 w 121"/>
                <a:gd name="T105" fmla="*/ 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1" h="61">
                  <a:moveTo>
                    <a:pt x="117" y="9"/>
                  </a:moveTo>
                  <a:lnTo>
                    <a:pt x="117" y="11"/>
                  </a:lnTo>
                  <a:lnTo>
                    <a:pt x="117" y="13"/>
                  </a:lnTo>
                  <a:lnTo>
                    <a:pt x="117" y="15"/>
                  </a:lnTo>
                  <a:lnTo>
                    <a:pt x="115" y="15"/>
                  </a:lnTo>
                  <a:lnTo>
                    <a:pt x="117" y="15"/>
                  </a:lnTo>
                  <a:lnTo>
                    <a:pt x="117" y="17"/>
                  </a:lnTo>
                  <a:lnTo>
                    <a:pt x="117" y="19"/>
                  </a:lnTo>
                  <a:lnTo>
                    <a:pt x="119" y="19"/>
                  </a:lnTo>
                  <a:lnTo>
                    <a:pt x="119" y="21"/>
                  </a:lnTo>
                  <a:lnTo>
                    <a:pt x="119" y="23"/>
                  </a:lnTo>
                  <a:lnTo>
                    <a:pt x="121" y="23"/>
                  </a:lnTo>
                  <a:lnTo>
                    <a:pt x="119" y="24"/>
                  </a:lnTo>
                  <a:lnTo>
                    <a:pt x="121" y="24"/>
                  </a:lnTo>
                  <a:lnTo>
                    <a:pt x="119" y="24"/>
                  </a:lnTo>
                  <a:lnTo>
                    <a:pt x="119" y="26"/>
                  </a:lnTo>
                  <a:lnTo>
                    <a:pt x="119" y="28"/>
                  </a:lnTo>
                  <a:lnTo>
                    <a:pt x="119" y="30"/>
                  </a:lnTo>
                  <a:lnTo>
                    <a:pt x="117" y="30"/>
                  </a:lnTo>
                  <a:lnTo>
                    <a:pt x="115" y="30"/>
                  </a:lnTo>
                  <a:lnTo>
                    <a:pt x="114" y="30"/>
                  </a:lnTo>
                  <a:lnTo>
                    <a:pt x="114" y="28"/>
                  </a:lnTo>
                  <a:lnTo>
                    <a:pt x="112" y="28"/>
                  </a:lnTo>
                  <a:lnTo>
                    <a:pt x="112" y="30"/>
                  </a:lnTo>
                  <a:lnTo>
                    <a:pt x="110" y="30"/>
                  </a:lnTo>
                  <a:lnTo>
                    <a:pt x="110" y="32"/>
                  </a:lnTo>
                  <a:lnTo>
                    <a:pt x="112" y="32"/>
                  </a:lnTo>
                  <a:lnTo>
                    <a:pt x="114" y="32"/>
                  </a:lnTo>
                  <a:lnTo>
                    <a:pt x="114" y="34"/>
                  </a:lnTo>
                  <a:lnTo>
                    <a:pt x="114" y="36"/>
                  </a:lnTo>
                  <a:lnTo>
                    <a:pt x="112" y="36"/>
                  </a:lnTo>
                  <a:lnTo>
                    <a:pt x="110" y="38"/>
                  </a:lnTo>
                  <a:lnTo>
                    <a:pt x="110" y="40"/>
                  </a:lnTo>
                  <a:lnTo>
                    <a:pt x="110" y="42"/>
                  </a:lnTo>
                  <a:lnTo>
                    <a:pt x="110" y="44"/>
                  </a:lnTo>
                  <a:lnTo>
                    <a:pt x="112" y="44"/>
                  </a:lnTo>
                  <a:lnTo>
                    <a:pt x="110" y="44"/>
                  </a:lnTo>
                  <a:lnTo>
                    <a:pt x="110" y="46"/>
                  </a:lnTo>
                  <a:lnTo>
                    <a:pt x="112" y="46"/>
                  </a:lnTo>
                  <a:lnTo>
                    <a:pt x="110" y="46"/>
                  </a:lnTo>
                  <a:lnTo>
                    <a:pt x="110" y="48"/>
                  </a:lnTo>
                  <a:lnTo>
                    <a:pt x="108" y="48"/>
                  </a:lnTo>
                  <a:lnTo>
                    <a:pt x="106" y="48"/>
                  </a:lnTo>
                  <a:lnTo>
                    <a:pt x="106" y="49"/>
                  </a:lnTo>
                  <a:lnTo>
                    <a:pt x="104" y="49"/>
                  </a:lnTo>
                  <a:lnTo>
                    <a:pt x="104" y="51"/>
                  </a:lnTo>
                  <a:lnTo>
                    <a:pt x="102" y="51"/>
                  </a:lnTo>
                  <a:lnTo>
                    <a:pt x="102" y="53"/>
                  </a:lnTo>
                  <a:lnTo>
                    <a:pt x="104" y="53"/>
                  </a:lnTo>
                  <a:lnTo>
                    <a:pt x="104" y="55"/>
                  </a:lnTo>
                  <a:lnTo>
                    <a:pt x="102" y="53"/>
                  </a:lnTo>
                  <a:lnTo>
                    <a:pt x="100" y="53"/>
                  </a:lnTo>
                  <a:lnTo>
                    <a:pt x="98" y="53"/>
                  </a:lnTo>
                  <a:lnTo>
                    <a:pt x="96" y="53"/>
                  </a:lnTo>
                  <a:lnTo>
                    <a:pt x="96" y="55"/>
                  </a:lnTo>
                  <a:lnTo>
                    <a:pt x="94" y="55"/>
                  </a:lnTo>
                  <a:lnTo>
                    <a:pt x="92" y="55"/>
                  </a:lnTo>
                  <a:lnTo>
                    <a:pt x="90" y="55"/>
                  </a:lnTo>
                  <a:lnTo>
                    <a:pt x="89" y="55"/>
                  </a:lnTo>
                  <a:lnTo>
                    <a:pt x="87" y="55"/>
                  </a:lnTo>
                  <a:lnTo>
                    <a:pt x="85" y="55"/>
                  </a:lnTo>
                  <a:lnTo>
                    <a:pt x="85" y="57"/>
                  </a:lnTo>
                  <a:lnTo>
                    <a:pt x="83" y="57"/>
                  </a:lnTo>
                  <a:lnTo>
                    <a:pt x="83" y="59"/>
                  </a:lnTo>
                  <a:lnTo>
                    <a:pt x="81" y="59"/>
                  </a:lnTo>
                  <a:lnTo>
                    <a:pt x="81" y="61"/>
                  </a:lnTo>
                  <a:lnTo>
                    <a:pt x="79" y="61"/>
                  </a:lnTo>
                  <a:lnTo>
                    <a:pt x="77" y="61"/>
                  </a:lnTo>
                  <a:lnTo>
                    <a:pt x="77" y="59"/>
                  </a:lnTo>
                  <a:lnTo>
                    <a:pt x="75" y="59"/>
                  </a:lnTo>
                  <a:lnTo>
                    <a:pt x="73" y="59"/>
                  </a:lnTo>
                  <a:lnTo>
                    <a:pt x="71" y="59"/>
                  </a:lnTo>
                  <a:lnTo>
                    <a:pt x="69" y="59"/>
                  </a:lnTo>
                  <a:lnTo>
                    <a:pt x="67" y="59"/>
                  </a:lnTo>
                  <a:lnTo>
                    <a:pt x="67" y="57"/>
                  </a:lnTo>
                  <a:lnTo>
                    <a:pt x="66" y="57"/>
                  </a:lnTo>
                  <a:lnTo>
                    <a:pt x="64" y="57"/>
                  </a:lnTo>
                  <a:lnTo>
                    <a:pt x="62" y="57"/>
                  </a:lnTo>
                  <a:lnTo>
                    <a:pt x="60" y="57"/>
                  </a:lnTo>
                  <a:lnTo>
                    <a:pt x="58" y="57"/>
                  </a:lnTo>
                  <a:lnTo>
                    <a:pt x="56" y="57"/>
                  </a:lnTo>
                  <a:lnTo>
                    <a:pt x="52" y="55"/>
                  </a:lnTo>
                  <a:lnTo>
                    <a:pt x="50" y="55"/>
                  </a:lnTo>
                  <a:lnTo>
                    <a:pt x="48" y="55"/>
                  </a:lnTo>
                  <a:lnTo>
                    <a:pt x="46" y="55"/>
                  </a:lnTo>
                  <a:lnTo>
                    <a:pt x="46" y="53"/>
                  </a:lnTo>
                  <a:lnTo>
                    <a:pt x="44" y="53"/>
                  </a:lnTo>
                  <a:lnTo>
                    <a:pt x="44" y="51"/>
                  </a:lnTo>
                  <a:lnTo>
                    <a:pt x="44" y="49"/>
                  </a:lnTo>
                  <a:lnTo>
                    <a:pt x="42" y="49"/>
                  </a:lnTo>
                  <a:lnTo>
                    <a:pt x="41" y="49"/>
                  </a:lnTo>
                  <a:lnTo>
                    <a:pt x="41" y="48"/>
                  </a:lnTo>
                  <a:lnTo>
                    <a:pt x="42" y="46"/>
                  </a:lnTo>
                  <a:lnTo>
                    <a:pt x="41" y="46"/>
                  </a:lnTo>
                  <a:lnTo>
                    <a:pt x="39" y="46"/>
                  </a:lnTo>
                  <a:lnTo>
                    <a:pt x="37" y="46"/>
                  </a:lnTo>
                  <a:lnTo>
                    <a:pt x="37" y="48"/>
                  </a:lnTo>
                  <a:lnTo>
                    <a:pt x="35" y="48"/>
                  </a:lnTo>
                  <a:lnTo>
                    <a:pt x="33" y="48"/>
                  </a:lnTo>
                  <a:lnTo>
                    <a:pt x="31" y="48"/>
                  </a:lnTo>
                  <a:lnTo>
                    <a:pt x="29" y="48"/>
                  </a:lnTo>
                  <a:lnTo>
                    <a:pt x="27" y="48"/>
                  </a:lnTo>
                  <a:lnTo>
                    <a:pt x="25" y="48"/>
                  </a:lnTo>
                  <a:lnTo>
                    <a:pt x="25" y="49"/>
                  </a:lnTo>
                  <a:lnTo>
                    <a:pt x="23" y="51"/>
                  </a:lnTo>
                  <a:lnTo>
                    <a:pt x="21" y="51"/>
                  </a:lnTo>
                  <a:lnTo>
                    <a:pt x="21" y="53"/>
                  </a:lnTo>
                  <a:lnTo>
                    <a:pt x="21" y="51"/>
                  </a:lnTo>
                  <a:lnTo>
                    <a:pt x="19" y="51"/>
                  </a:lnTo>
                  <a:lnTo>
                    <a:pt x="18" y="49"/>
                  </a:lnTo>
                  <a:lnTo>
                    <a:pt x="16" y="51"/>
                  </a:lnTo>
                  <a:lnTo>
                    <a:pt x="14" y="49"/>
                  </a:lnTo>
                  <a:lnTo>
                    <a:pt x="16" y="49"/>
                  </a:lnTo>
                  <a:lnTo>
                    <a:pt x="16" y="48"/>
                  </a:lnTo>
                  <a:lnTo>
                    <a:pt x="14" y="48"/>
                  </a:lnTo>
                  <a:lnTo>
                    <a:pt x="12" y="48"/>
                  </a:lnTo>
                  <a:lnTo>
                    <a:pt x="12" y="49"/>
                  </a:lnTo>
                  <a:lnTo>
                    <a:pt x="10" y="49"/>
                  </a:lnTo>
                  <a:lnTo>
                    <a:pt x="10" y="51"/>
                  </a:lnTo>
                  <a:lnTo>
                    <a:pt x="8" y="49"/>
                  </a:lnTo>
                  <a:lnTo>
                    <a:pt x="6" y="49"/>
                  </a:lnTo>
                  <a:lnTo>
                    <a:pt x="6" y="48"/>
                  </a:lnTo>
                  <a:lnTo>
                    <a:pt x="6" y="46"/>
                  </a:lnTo>
                  <a:lnTo>
                    <a:pt x="2" y="46"/>
                  </a:lnTo>
                  <a:lnTo>
                    <a:pt x="0" y="46"/>
                  </a:lnTo>
                  <a:lnTo>
                    <a:pt x="2" y="44"/>
                  </a:lnTo>
                  <a:lnTo>
                    <a:pt x="0" y="44"/>
                  </a:lnTo>
                  <a:lnTo>
                    <a:pt x="0" y="42"/>
                  </a:lnTo>
                  <a:lnTo>
                    <a:pt x="0" y="40"/>
                  </a:lnTo>
                  <a:lnTo>
                    <a:pt x="0" y="38"/>
                  </a:lnTo>
                  <a:lnTo>
                    <a:pt x="2" y="38"/>
                  </a:lnTo>
                  <a:lnTo>
                    <a:pt x="2" y="36"/>
                  </a:lnTo>
                  <a:lnTo>
                    <a:pt x="0" y="36"/>
                  </a:lnTo>
                  <a:lnTo>
                    <a:pt x="0" y="34"/>
                  </a:lnTo>
                  <a:lnTo>
                    <a:pt x="0" y="36"/>
                  </a:lnTo>
                  <a:lnTo>
                    <a:pt x="2" y="36"/>
                  </a:lnTo>
                  <a:lnTo>
                    <a:pt x="2" y="34"/>
                  </a:lnTo>
                  <a:lnTo>
                    <a:pt x="2" y="36"/>
                  </a:lnTo>
                  <a:lnTo>
                    <a:pt x="2" y="34"/>
                  </a:lnTo>
                  <a:lnTo>
                    <a:pt x="4" y="34"/>
                  </a:lnTo>
                  <a:lnTo>
                    <a:pt x="2" y="34"/>
                  </a:lnTo>
                  <a:lnTo>
                    <a:pt x="4" y="34"/>
                  </a:lnTo>
                  <a:lnTo>
                    <a:pt x="4" y="32"/>
                  </a:lnTo>
                  <a:lnTo>
                    <a:pt x="4" y="34"/>
                  </a:lnTo>
                  <a:lnTo>
                    <a:pt x="6" y="34"/>
                  </a:lnTo>
                  <a:lnTo>
                    <a:pt x="8" y="36"/>
                  </a:lnTo>
                  <a:lnTo>
                    <a:pt x="8" y="38"/>
                  </a:lnTo>
                  <a:lnTo>
                    <a:pt x="10" y="38"/>
                  </a:lnTo>
                  <a:lnTo>
                    <a:pt x="10" y="40"/>
                  </a:lnTo>
                  <a:lnTo>
                    <a:pt x="12" y="40"/>
                  </a:lnTo>
                  <a:lnTo>
                    <a:pt x="14" y="40"/>
                  </a:lnTo>
                  <a:lnTo>
                    <a:pt x="14" y="38"/>
                  </a:lnTo>
                  <a:lnTo>
                    <a:pt x="14" y="36"/>
                  </a:lnTo>
                  <a:lnTo>
                    <a:pt x="14" y="34"/>
                  </a:lnTo>
                  <a:lnTo>
                    <a:pt x="16" y="34"/>
                  </a:lnTo>
                  <a:lnTo>
                    <a:pt x="14" y="34"/>
                  </a:lnTo>
                  <a:lnTo>
                    <a:pt x="16" y="34"/>
                  </a:lnTo>
                  <a:lnTo>
                    <a:pt x="18" y="34"/>
                  </a:lnTo>
                  <a:lnTo>
                    <a:pt x="19" y="34"/>
                  </a:lnTo>
                  <a:lnTo>
                    <a:pt x="21" y="34"/>
                  </a:lnTo>
                  <a:lnTo>
                    <a:pt x="21" y="36"/>
                  </a:lnTo>
                  <a:lnTo>
                    <a:pt x="23" y="36"/>
                  </a:lnTo>
                  <a:lnTo>
                    <a:pt x="23" y="38"/>
                  </a:lnTo>
                  <a:lnTo>
                    <a:pt x="25" y="38"/>
                  </a:lnTo>
                  <a:lnTo>
                    <a:pt x="25" y="36"/>
                  </a:lnTo>
                  <a:lnTo>
                    <a:pt x="27" y="36"/>
                  </a:lnTo>
                  <a:lnTo>
                    <a:pt x="27" y="38"/>
                  </a:lnTo>
                  <a:lnTo>
                    <a:pt x="27" y="36"/>
                  </a:lnTo>
                  <a:lnTo>
                    <a:pt x="29" y="36"/>
                  </a:lnTo>
                  <a:lnTo>
                    <a:pt x="29" y="34"/>
                  </a:lnTo>
                  <a:lnTo>
                    <a:pt x="31" y="34"/>
                  </a:lnTo>
                  <a:lnTo>
                    <a:pt x="31" y="36"/>
                  </a:lnTo>
                  <a:lnTo>
                    <a:pt x="31" y="34"/>
                  </a:lnTo>
                  <a:lnTo>
                    <a:pt x="33" y="34"/>
                  </a:lnTo>
                  <a:lnTo>
                    <a:pt x="33" y="32"/>
                  </a:lnTo>
                  <a:lnTo>
                    <a:pt x="35" y="34"/>
                  </a:lnTo>
                  <a:lnTo>
                    <a:pt x="37" y="34"/>
                  </a:lnTo>
                  <a:lnTo>
                    <a:pt x="37" y="32"/>
                  </a:lnTo>
                  <a:lnTo>
                    <a:pt x="39" y="32"/>
                  </a:lnTo>
                  <a:lnTo>
                    <a:pt x="42" y="32"/>
                  </a:lnTo>
                  <a:lnTo>
                    <a:pt x="42" y="30"/>
                  </a:lnTo>
                  <a:lnTo>
                    <a:pt x="44" y="30"/>
                  </a:lnTo>
                  <a:lnTo>
                    <a:pt x="46" y="30"/>
                  </a:lnTo>
                  <a:lnTo>
                    <a:pt x="46" y="32"/>
                  </a:lnTo>
                  <a:lnTo>
                    <a:pt x="48" y="32"/>
                  </a:lnTo>
                  <a:lnTo>
                    <a:pt x="48" y="30"/>
                  </a:lnTo>
                  <a:lnTo>
                    <a:pt x="50" y="30"/>
                  </a:lnTo>
                  <a:lnTo>
                    <a:pt x="50" y="32"/>
                  </a:lnTo>
                  <a:lnTo>
                    <a:pt x="52" y="32"/>
                  </a:lnTo>
                  <a:lnTo>
                    <a:pt x="52" y="34"/>
                  </a:lnTo>
                  <a:lnTo>
                    <a:pt x="54" y="36"/>
                  </a:lnTo>
                  <a:lnTo>
                    <a:pt x="56" y="36"/>
                  </a:lnTo>
                  <a:lnTo>
                    <a:pt x="56" y="34"/>
                  </a:lnTo>
                  <a:lnTo>
                    <a:pt x="56" y="32"/>
                  </a:lnTo>
                  <a:lnTo>
                    <a:pt x="56" y="30"/>
                  </a:lnTo>
                  <a:lnTo>
                    <a:pt x="54" y="30"/>
                  </a:lnTo>
                  <a:lnTo>
                    <a:pt x="54" y="28"/>
                  </a:lnTo>
                  <a:lnTo>
                    <a:pt x="56" y="26"/>
                  </a:lnTo>
                  <a:lnTo>
                    <a:pt x="54" y="26"/>
                  </a:lnTo>
                  <a:lnTo>
                    <a:pt x="54" y="24"/>
                  </a:lnTo>
                  <a:lnTo>
                    <a:pt x="52" y="24"/>
                  </a:lnTo>
                  <a:lnTo>
                    <a:pt x="52" y="23"/>
                  </a:lnTo>
                  <a:lnTo>
                    <a:pt x="52" y="21"/>
                  </a:lnTo>
                  <a:lnTo>
                    <a:pt x="50" y="21"/>
                  </a:lnTo>
                  <a:lnTo>
                    <a:pt x="52" y="21"/>
                  </a:lnTo>
                  <a:lnTo>
                    <a:pt x="52" y="19"/>
                  </a:lnTo>
                  <a:lnTo>
                    <a:pt x="54" y="19"/>
                  </a:lnTo>
                  <a:lnTo>
                    <a:pt x="56" y="17"/>
                  </a:lnTo>
                  <a:lnTo>
                    <a:pt x="58" y="17"/>
                  </a:lnTo>
                  <a:lnTo>
                    <a:pt x="60" y="17"/>
                  </a:lnTo>
                  <a:lnTo>
                    <a:pt x="60" y="15"/>
                  </a:lnTo>
                  <a:lnTo>
                    <a:pt x="62" y="15"/>
                  </a:lnTo>
                  <a:lnTo>
                    <a:pt x="62" y="13"/>
                  </a:lnTo>
                  <a:lnTo>
                    <a:pt x="62" y="11"/>
                  </a:lnTo>
                  <a:lnTo>
                    <a:pt x="62" y="9"/>
                  </a:lnTo>
                  <a:lnTo>
                    <a:pt x="64" y="9"/>
                  </a:lnTo>
                  <a:lnTo>
                    <a:pt x="66" y="9"/>
                  </a:lnTo>
                  <a:lnTo>
                    <a:pt x="66" y="11"/>
                  </a:lnTo>
                  <a:lnTo>
                    <a:pt x="67" y="11"/>
                  </a:lnTo>
                  <a:lnTo>
                    <a:pt x="67" y="9"/>
                  </a:lnTo>
                  <a:lnTo>
                    <a:pt x="67" y="7"/>
                  </a:lnTo>
                  <a:lnTo>
                    <a:pt x="67" y="5"/>
                  </a:lnTo>
                  <a:lnTo>
                    <a:pt x="69" y="5"/>
                  </a:lnTo>
                  <a:lnTo>
                    <a:pt x="71" y="7"/>
                  </a:lnTo>
                  <a:lnTo>
                    <a:pt x="71" y="9"/>
                  </a:lnTo>
                  <a:lnTo>
                    <a:pt x="75" y="9"/>
                  </a:lnTo>
                  <a:lnTo>
                    <a:pt x="77" y="9"/>
                  </a:lnTo>
                  <a:lnTo>
                    <a:pt x="79" y="7"/>
                  </a:lnTo>
                  <a:lnTo>
                    <a:pt x="79" y="9"/>
                  </a:lnTo>
                  <a:lnTo>
                    <a:pt x="81" y="9"/>
                  </a:lnTo>
                  <a:lnTo>
                    <a:pt x="83" y="9"/>
                  </a:lnTo>
                  <a:lnTo>
                    <a:pt x="83" y="7"/>
                  </a:lnTo>
                  <a:lnTo>
                    <a:pt x="83" y="5"/>
                  </a:lnTo>
                  <a:lnTo>
                    <a:pt x="85" y="5"/>
                  </a:lnTo>
                  <a:lnTo>
                    <a:pt x="87" y="5"/>
                  </a:lnTo>
                  <a:lnTo>
                    <a:pt x="87" y="3"/>
                  </a:lnTo>
                  <a:lnTo>
                    <a:pt x="87" y="1"/>
                  </a:lnTo>
                  <a:lnTo>
                    <a:pt x="87" y="0"/>
                  </a:lnTo>
                  <a:lnTo>
                    <a:pt x="89" y="0"/>
                  </a:lnTo>
                  <a:lnTo>
                    <a:pt x="89" y="1"/>
                  </a:lnTo>
                  <a:lnTo>
                    <a:pt x="90" y="1"/>
                  </a:lnTo>
                  <a:lnTo>
                    <a:pt x="90" y="0"/>
                  </a:lnTo>
                  <a:lnTo>
                    <a:pt x="92" y="0"/>
                  </a:lnTo>
                  <a:lnTo>
                    <a:pt x="94" y="0"/>
                  </a:lnTo>
                  <a:lnTo>
                    <a:pt x="94" y="1"/>
                  </a:lnTo>
                  <a:lnTo>
                    <a:pt x="96" y="1"/>
                  </a:lnTo>
                  <a:lnTo>
                    <a:pt x="98" y="3"/>
                  </a:lnTo>
                  <a:lnTo>
                    <a:pt x="100" y="3"/>
                  </a:lnTo>
                  <a:lnTo>
                    <a:pt x="100" y="1"/>
                  </a:lnTo>
                  <a:lnTo>
                    <a:pt x="100" y="3"/>
                  </a:lnTo>
                  <a:lnTo>
                    <a:pt x="102" y="3"/>
                  </a:lnTo>
                  <a:lnTo>
                    <a:pt x="100" y="3"/>
                  </a:lnTo>
                  <a:lnTo>
                    <a:pt x="102" y="3"/>
                  </a:lnTo>
                  <a:lnTo>
                    <a:pt x="104" y="5"/>
                  </a:lnTo>
                  <a:lnTo>
                    <a:pt x="106" y="5"/>
                  </a:lnTo>
                  <a:lnTo>
                    <a:pt x="108" y="5"/>
                  </a:lnTo>
                  <a:lnTo>
                    <a:pt x="110" y="5"/>
                  </a:lnTo>
                  <a:lnTo>
                    <a:pt x="110" y="3"/>
                  </a:lnTo>
                  <a:lnTo>
                    <a:pt x="112" y="3"/>
                  </a:lnTo>
                  <a:lnTo>
                    <a:pt x="112" y="5"/>
                  </a:lnTo>
                  <a:lnTo>
                    <a:pt x="114" y="5"/>
                  </a:lnTo>
                  <a:lnTo>
                    <a:pt x="115" y="5"/>
                  </a:lnTo>
                  <a:lnTo>
                    <a:pt x="115" y="7"/>
                  </a:lnTo>
                  <a:lnTo>
                    <a:pt x="117" y="5"/>
                  </a:lnTo>
                  <a:lnTo>
                    <a:pt x="117" y="7"/>
                  </a:lnTo>
                  <a:lnTo>
                    <a:pt x="117" y="9"/>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22"/>
            <p:cNvSpPr>
              <a:spLocks noEditPoints="1"/>
            </p:cNvSpPr>
            <p:nvPr/>
          </p:nvSpPr>
          <p:spPr bwMode="auto">
            <a:xfrm>
              <a:off x="6161088" y="3665538"/>
              <a:ext cx="146050" cy="115888"/>
            </a:xfrm>
            <a:custGeom>
              <a:avLst/>
              <a:gdLst>
                <a:gd name="T0" fmla="*/ 8 w 92"/>
                <a:gd name="T1" fmla="*/ 50 h 73"/>
                <a:gd name="T2" fmla="*/ 15 w 92"/>
                <a:gd name="T3" fmla="*/ 50 h 73"/>
                <a:gd name="T4" fmla="*/ 19 w 92"/>
                <a:gd name="T5" fmla="*/ 57 h 73"/>
                <a:gd name="T6" fmla="*/ 15 w 92"/>
                <a:gd name="T7" fmla="*/ 61 h 73"/>
                <a:gd name="T8" fmla="*/ 8 w 92"/>
                <a:gd name="T9" fmla="*/ 57 h 73"/>
                <a:gd name="T10" fmla="*/ 4 w 92"/>
                <a:gd name="T11" fmla="*/ 52 h 73"/>
                <a:gd name="T12" fmla="*/ 0 w 92"/>
                <a:gd name="T13" fmla="*/ 46 h 73"/>
                <a:gd name="T14" fmla="*/ 92 w 92"/>
                <a:gd name="T15" fmla="*/ 32 h 73"/>
                <a:gd name="T16" fmla="*/ 88 w 92"/>
                <a:gd name="T17" fmla="*/ 30 h 73"/>
                <a:gd name="T18" fmla="*/ 4 w 92"/>
                <a:gd name="T19" fmla="*/ 19 h 73"/>
                <a:gd name="T20" fmla="*/ 29 w 92"/>
                <a:gd name="T21" fmla="*/ 0 h 73"/>
                <a:gd name="T22" fmla="*/ 33 w 92"/>
                <a:gd name="T23" fmla="*/ 4 h 73"/>
                <a:gd name="T24" fmla="*/ 38 w 92"/>
                <a:gd name="T25" fmla="*/ 7 h 73"/>
                <a:gd name="T26" fmla="*/ 44 w 92"/>
                <a:gd name="T27" fmla="*/ 13 h 73"/>
                <a:gd name="T28" fmla="*/ 48 w 92"/>
                <a:gd name="T29" fmla="*/ 15 h 73"/>
                <a:gd name="T30" fmla="*/ 52 w 92"/>
                <a:gd name="T31" fmla="*/ 9 h 73"/>
                <a:gd name="T32" fmla="*/ 59 w 92"/>
                <a:gd name="T33" fmla="*/ 2 h 73"/>
                <a:gd name="T34" fmla="*/ 65 w 92"/>
                <a:gd name="T35" fmla="*/ 7 h 73"/>
                <a:gd name="T36" fmla="*/ 69 w 92"/>
                <a:gd name="T37" fmla="*/ 15 h 73"/>
                <a:gd name="T38" fmla="*/ 75 w 92"/>
                <a:gd name="T39" fmla="*/ 25 h 73"/>
                <a:gd name="T40" fmla="*/ 81 w 92"/>
                <a:gd name="T41" fmla="*/ 29 h 73"/>
                <a:gd name="T42" fmla="*/ 86 w 92"/>
                <a:gd name="T43" fmla="*/ 30 h 73"/>
                <a:gd name="T44" fmla="*/ 84 w 92"/>
                <a:gd name="T45" fmla="*/ 32 h 73"/>
                <a:gd name="T46" fmla="*/ 77 w 92"/>
                <a:gd name="T47" fmla="*/ 34 h 73"/>
                <a:gd name="T48" fmla="*/ 73 w 92"/>
                <a:gd name="T49" fmla="*/ 40 h 73"/>
                <a:gd name="T50" fmla="*/ 73 w 92"/>
                <a:gd name="T51" fmla="*/ 46 h 73"/>
                <a:gd name="T52" fmla="*/ 73 w 92"/>
                <a:gd name="T53" fmla="*/ 54 h 73"/>
                <a:gd name="T54" fmla="*/ 69 w 92"/>
                <a:gd name="T55" fmla="*/ 61 h 73"/>
                <a:gd name="T56" fmla="*/ 67 w 92"/>
                <a:gd name="T57" fmla="*/ 57 h 73"/>
                <a:gd name="T58" fmla="*/ 65 w 92"/>
                <a:gd name="T59" fmla="*/ 63 h 73"/>
                <a:gd name="T60" fmla="*/ 63 w 92"/>
                <a:gd name="T61" fmla="*/ 73 h 73"/>
                <a:gd name="T62" fmla="*/ 56 w 92"/>
                <a:gd name="T63" fmla="*/ 69 h 73"/>
                <a:gd name="T64" fmla="*/ 52 w 92"/>
                <a:gd name="T65" fmla="*/ 61 h 73"/>
                <a:gd name="T66" fmla="*/ 54 w 92"/>
                <a:gd name="T67" fmla="*/ 55 h 73"/>
                <a:gd name="T68" fmla="*/ 52 w 92"/>
                <a:gd name="T69" fmla="*/ 48 h 73"/>
                <a:gd name="T70" fmla="*/ 46 w 92"/>
                <a:gd name="T71" fmla="*/ 48 h 73"/>
                <a:gd name="T72" fmla="*/ 40 w 92"/>
                <a:gd name="T73" fmla="*/ 54 h 73"/>
                <a:gd name="T74" fmla="*/ 33 w 92"/>
                <a:gd name="T75" fmla="*/ 57 h 73"/>
                <a:gd name="T76" fmla="*/ 27 w 92"/>
                <a:gd name="T77" fmla="*/ 63 h 73"/>
                <a:gd name="T78" fmla="*/ 25 w 92"/>
                <a:gd name="T79" fmla="*/ 55 h 73"/>
                <a:gd name="T80" fmla="*/ 27 w 92"/>
                <a:gd name="T81" fmla="*/ 54 h 73"/>
                <a:gd name="T82" fmla="*/ 27 w 92"/>
                <a:gd name="T83" fmla="*/ 48 h 73"/>
                <a:gd name="T84" fmla="*/ 19 w 92"/>
                <a:gd name="T85" fmla="*/ 46 h 73"/>
                <a:gd name="T86" fmla="*/ 13 w 92"/>
                <a:gd name="T87" fmla="*/ 40 h 73"/>
                <a:gd name="T88" fmla="*/ 19 w 92"/>
                <a:gd name="T89" fmla="*/ 38 h 73"/>
                <a:gd name="T90" fmla="*/ 11 w 92"/>
                <a:gd name="T91" fmla="*/ 30 h 73"/>
                <a:gd name="T92" fmla="*/ 11 w 92"/>
                <a:gd name="T93" fmla="*/ 25 h 73"/>
                <a:gd name="T94" fmla="*/ 11 w 92"/>
                <a:gd name="T95" fmla="*/ 19 h 73"/>
                <a:gd name="T96" fmla="*/ 4 w 92"/>
                <a:gd name="T97" fmla="*/ 17 h 73"/>
                <a:gd name="T98" fmla="*/ 6 w 92"/>
                <a:gd name="T99" fmla="*/ 11 h 73"/>
                <a:gd name="T100" fmla="*/ 13 w 92"/>
                <a:gd name="T101" fmla="*/ 11 h 73"/>
                <a:gd name="T102" fmla="*/ 19 w 92"/>
                <a:gd name="T103" fmla="*/ 15 h 73"/>
                <a:gd name="T104" fmla="*/ 29 w 92"/>
                <a:gd name="T105" fmla="*/ 17 h 73"/>
                <a:gd name="T106" fmla="*/ 27 w 92"/>
                <a:gd name="T107" fmla="*/ 9 h 73"/>
                <a:gd name="T108" fmla="*/ 23 w 92"/>
                <a:gd name="T109" fmla="*/ 4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2" h="73">
                  <a:moveTo>
                    <a:pt x="4" y="44"/>
                  </a:moveTo>
                  <a:lnTo>
                    <a:pt x="6" y="46"/>
                  </a:lnTo>
                  <a:lnTo>
                    <a:pt x="6" y="48"/>
                  </a:lnTo>
                  <a:lnTo>
                    <a:pt x="8" y="48"/>
                  </a:lnTo>
                  <a:lnTo>
                    <a:pt x="8" y="50"/>
                  </a:lnTo>
                  <a:lnTo>
                    <a:pt x="9" y="50"/>
                  </a:lnTo>
                  <a:lnTo>
                    <a:pt x="11" y="50"/>
                  </a:lnTo>
                  <a:lnTo>
                    <a:pt x="13" y="50"/>
                  </a:lnTo>
                  <a:lnTo>
                    <a:pt x="15" y="48"/>
                  </a:lnTo>
                  <a:lnTo>
                    <a:pt x="15" y="50"/>
                  </a:lnTo>
                  <a:lnTo>
                    <a:pt x="15" y="52"/>
                  </a:lnTo>
                  <a:lnTo>
                    <a:pt x="15" y="54"/>
                  </a:lnTo>
                  <a:lnTo>
                    <a:pt x="17" y="54"/>
                  </a:lnTo>
                  <a:lnTo>
                    <a:pt x="19" y="55"/>
                  </a:lnTo>
                  <a:lnTo>
                    <a:pt x="19" y="57"/>
                  </a:lnTo>
                  <a:lnTo>
                    <a:pt x="19" y="59"/>
                  </a:lnTo>
                  <a:lnTo>
                    <a:pt x="21" y="61"/>
                  </a:lnTo>
                  <a:lnTo>
                    <a:pt x="21" y="63"/>
                  </a:lnTo>
                  <a:lnTo>
                    <a:pt x="19" y="63"/>
                  </a:lnTo>
                  <a:lnTo>
                    <a:pt x="15" y="61"/>
                  </a:lnTo>
                  <a:lnTo>
                    <a:pt x="13" y="61"/>
                  </a:lnTo>
                  <a:lnTo>
                    <a:pt x="11" y="61"/>
                  </a:lnTo>
                  <a:lnTo>
                    <a:pt x="9" y="59"/>
                  </a:lnTo>
                  <a:lnTo>
                    <a:pt x="9" y="57"/>
                  </a:lnTo>
                  <a:lnTo>
                    <a:pt x="8" y="57"/>
                  </a:lnTo>
                  <a:lnTo>
                    <a:pt x="8" y="55"/>
                  </a:lnTo>
                  <a:lnTo>
                    <a:pt x="6" y="55"/>
                  </a:lnTo>
                  <a:lnTo>
                    <a:pt x="6" y="54"/>
                  </a:lnTo>
                  <a:lnTo>
                    <a:pt x="4" y="54"/>
                  </a:lnTo>
                  <a:lnTo>
                    <a:pt x="4" y="52"/>
                  </a:lnTo>
                  <a:lnTo>
                    <a:pt x="2" y="52"/>
                  </a:lnTo>
                  <a:lnTo>
                    <a:pt x="2" y="50"/>
                  </a:lnTo>
                  <a:lnTo>
                    <a:pt x="2" y="48"/>
                  </a:lnTo>
                  <a:lnTo>
                    <a:pt x="0" y="48"/>
                  </a:lnTo>
                  <a:lnTo>
                    <a:pt x="0" y="46"/>
                  </a:lnTo>
                  <a:lnTo>
                    <a:pt x="2" y="46"/>
                  </a:lnTo>
                  <a:lnTo>
                    <a:pt x="4" y="44"/>
                  </a:lnTo>
                  <a:close/>
                  <a:moveTo>
                    <a:pt x="92" y="32"/>
                  </a:moveTo>
                  <a:lnTo>
                    <a:pt x="92" y="34"/>
                  </a:lnTo>
                  <a:lnTo>
                    <a:pt x="92" y="32"/>
                  </a:lnTo>
                  <a:lnTo>
                    <a:pt x="92" y="34"/>
                  </a:lnTo>
                  <a:lnTo>
                    <a:pt x="92" y="32"/>
                  </a:lnTo>
                  <a:close/>
                  <a:moveTo>
                    <a:pt x="88" y="30"/>
                  </a:moveTo>
                  <a:lnTo>
                    <a:pt x="90" y="30"/>
                  </a:lnTo>
                  <a:lnTo>
                    <a:pt x="88" y="30"/>
                  </a:lnTo>
                  <a:close/>
                  <a:moveTo>
                    <a:pt x="8" y="19"/>
                  </a:moveTo>
                  <a:lnTo>
                    <a:pt x="6" y="19"/>
                  </a:lnTo>
                  <a:lnTo>
                    <a:pt x="8" y="19"/>
                  </a:lnTo>
                  <a:close/>
                  <a:moveTo>
                    <a:pt x="4" y="17"/>
                  </a:moveTo>
                  <a:lnTo>
                    <a:pt x="4" y="19"/>
                  </a:lnTo>
                  <a:lnTo>
                    <a:pt x="4" y="17"/>
                  </a:lnTo>
                  <a:lnTo>
                    <a:pt x="2" y="17"/>
                  </a:lnTo>
                  <a:lnTo>
                    <a:pt x="4" y="17"/>
                  </a:lnTo>
                  <a:close/>
                  <a:moveTo>
                    <a:pt x="27" y="0"/>
                  </a:moveTo>
                  <a:lnTo>
                    <a:pt x="29" y="0"/>
                  </a:lnTo>
                  <a:lnTo>
                    <a:pt x="29" y="2"/>
                  </a:lnTo>
                  <a:lnTo>
                    <a:pt x="31" y="2"/>
                  </a:lnTo>
                  <a:lnTo>
                    <a:pt x="31" y="0"/>
                  </a:lnTo>
                  <a:lnTo>
                    <a:pt x="31" y="2"/>
                  </a:lnTo>
                  <a:lnTo>
                    <a:pt x="33" y="4"/>
                  </a:lnTo>
                  <a:lnTo>
                    <a:pt x="34" y="4"/>
                  </a:lnTo>
                  <a:lnTo>
                    <a:pt x="34" y="6"/>
                  </a:lnTo>
                  <a:lnTo>
                    <a:pt x="34" y="7"/>
                  </a:lnTo>
                  <a:lnTo>
                    <a:pt x="36" y="7"/>
                  </a:lnTo>
                  <a:lnTo>
                    <a:pt x="38" y="7"/>
                  </a:lnTo>
                  <a:lnTo>
                    <a:pt x="38" y="9"/>
                  </a:lnTo>
                  <a:lnTo>
                    <a:pt x="38" y="11"/>
                  </a:lnTo>
                  <a:lnTo>
                    <a:pt x="40" y="13"/>
                  </a:lnTo>
                  <a:lnTo>
                    <a:pt x="42" y="13"/>
                  </a:lnTo>
                  <a:lnTo>
                    <a:pt x="44" y="13"/>
                  </a:lnTo>
                  <a:lnTo>
                    <a:pt x="44" y="15"/>
                  </a:lnTo>
                  <a:lnTo>
                    <a:pt x="44" y="13"/>
                  </a:lnTo>
                  <a:lnTo>
                    <a:pt x="46" y="13"/>
                  </a:lnTo>
                  <a:lnTo>
                    <a:pt x="46" y="15"/>
                  </a:lnTo>
                  <a:lnTo>
                    <a:pt x="48" y="15"/>
                  </a:lnTo>
                  <a:lnTo>
                    <a:pt x="50" y="15"/>
                  </a:lnTo>
                  <a:lnTo>
                    <a:pt x="50" y="13"/>
                  </a:lnTo>
                  <a:lnTo>
                    <a:pt x="50" y="11"/>
                  </a:lnTo>
                  <a:lnTo>
                    <a:pt x="52" y="11"/>
                  </a:lnTo>
                  <a:lnTo>
                    <a:pt x="52" y="9"/>
                  </a:lnTo>
                  <a:lnTo>
                    <a:pt x="54" y="7"/>
                  </a:lnTo>
                  <a:lnTo>
                    <a:pt x="56" y="7"/>
                  </a:lnTo>
                  <a:lnTo>
                    <a:pt x="57" y="6"/>
                  </a:lnTo>
                  <a:lnTo>
                    <a:pt x="57" y="4"/>
                  </a:lnTo>
                  <a:lnTo>
                    <a:pt x="59" y="2"/>
                  </a:lnTo>
                  <a:lnTo>
                    <a:pt x="61" y="2"/>
                  </a:lnTo>
                  <a:lnTo>
                    <a:pt x="63" y="4"/>
                  </a:lnTo>
                  <a:lnTo>
                    <a:pt x="63" y="6"/>
                  </a:lnTo>
                  <a:lnTo>
                    <a:pt x="65" y="6"/>
                  </a:lnTo>
                  <a:lnTo>
                    <a:pt x="65" y="7"/>
                  </a:lnTo>
                  <a:lnTo>
                    <a:pt x="67" y="7"/>
                  </a:lnTo>
                  <a:lnTo>
                    <a:pt x="67" y="9"/>
                  </a:lnTo>
                  <a:lnTo>
                    <a:pt x="69" y="11"/>
                  </a:lnTo>
                  <a:lnTo>
                    <a:pt x="69" y="13"/>
                  </a:lnTo>
                  <a:lnTo>
                    <a:pt x="69" y="15"/>
                  </a:lnTo>
                  <a:lnTo>
                    <a:pt x="71" y="17"/>
                  </a:lnTo>
                  <a:lnTo>
                    <a:pt x="71" y="19"/>
                  </a:lnTo>
                  <a:lnTo>
                    <a:pt x="73" y="21"/>
                  </a:lnTo>
                  <a:lnTo>
                    <a:pt x="75" y="23"/>
                  </a:lnTo>
                  <a:lnTo>
                    <a:pt x="75" y="25"/>
                  </a:lnTo>
                  <a:lnTo>
                    <a:pt x="75" y="27"/>
                  </a:lnTo>
                  <a:lnTo>
                    <a:pt x="77" y="27"/>
                  </a:lnTo>
                  <a:lnTo>
                    <a:pt x="79" y="27"/>
                  </a:lnTo>
                  <a:lnTo>
                    <a:pt x="79" y="29"/>
                  </a:lnTo>
                  <a:lnTo>
                    <a:pt x="81" y="29"/>
                  </a:lnTo>
                  <a:lnTo>
                    <a:pt x="82" y="27"/>
                  </a:lnTo>
                  <a:lnTo>
                    <a:pt x="84" y="27"/>
                  </a:lnTo>
                  <a:lnTo>
                    <a:pt x="84" y="29"/>
                  </a:lnTo>
                  <a:lnTo>
                    <a:pt x="86" y="29"/>
                  </a:lnTo>
                  <a:lnTo>
                    <a:pt x="86" y="30"/>
                  </a:lnTo>
                  <a:lnTo>
                    <a:pt x="88" y="30"/>
                  </a:lnTo>
                  <a:lnTo>
                    <a:pt x="88" y="32"/>
                  </a:lnTo>
                  <a:lnTo>
                    <a:pt x="88" y="34"/>
                  </a:lnTo>
                  <a:lnTo>
                    <a:pt x="86" y="32"/>
                  </a:lnTo>
                  <a:lnTo>
                    <a:pt x="84" y="32"/>
                  </a:lnTo>
                  <a:lnTo>
                    <a:pt x="82" y="32"/>
                  </a:lnTo>
                  <a:lnTo>
                    <a:pt x="81" y="32"/>
                  </a:lnTo>
                  <a:lnTo>
                    <a:pt x="81" y="34"/>
                  </a:lnTo>
                  <a:lnTo>
                    <a:pt x="79" y="34"/>
                  </a:lnTo>
                  <a:lnTo>
                    <a:pt x="77" y="34"/>
                  </a:lnTo>
                  <a:lnTo>
                    <a:pt x="77" y="36"/>
                  </a:lnTo>
                  <a:lnTo>
                    <a:pt x="75" y="36"/>
                  </a:lnTo>
                  <a:lnTo>
                    <a:pt x="75" y="38"/>
                  </a:lnTo>
                  <a:lnTo>
                    <a:pt x="75" y="40"/>
                  </a:lnTo>
                  <a:lnTo>
                    <a:pt x="73" y="40"/>
                  </a:lnTo>
                  <a:lnTo>
                    <a:pt x="73" y="42"/>
                  </a:lnTo>
                  <a:lnTo>
                    <a:pt x="75" y="42"/>
                  </a:lnTo>
                  <a:lnTo>
                    <a:pt x="73" y="42"/>
                  </a:lnTo>
                  <a:lnTo>
                    <a:pt x="73" y="44"/>
                  </a:lnTo>
                  <a:lnTo>
                    <a:pt x="73" y="46"/>
                  </a:lnTo>
                  <a:lnTo>
                    <a:pt x="73" y="48"/>
                  </a:lnTo>
                  <a:lnTo>
                    <a:pt x="71" y="48"/>
                  </a:lnTo>
                  <a:lnTo>
                    <a:pt x="71" y="50"/>
                  </a:lnTo>
                  <a:lnTo>
                    <a:pt x="73" y="52"/>
                  </a:lnTo>
                  <a:lnTo>
                    <a:pt x="73" y="54"/>
                  </a:lnTo>
                  <a:lnTo>
                    <a:pt x="71" y="54"/>
                  </a:lnTo>
                  <a:lnTo>
                    <a:pt x="71" y="55"/>
                  </a:lnTo>
                  <a:lnTo>
                    <a:pt x="71" y="57"/>
                  </a:lnTo>
                  <a:lnTo>
                    <a:pt x="71" y="59"/>
                  </a:lnTo>
                  <a:lnTo>
                    <a:pt x="69" y="61"/>
                  </a:lnTo>
                  <a:lnTo>
                    <a:pt x="67" y="61"/>
                  </a:lnTo>
                  <a:lnTo>
                    <a:pt x="67" y="59"/>
                  </a:lnTo>
                  <a:lnTo>
                    <a:pt x="69" y="59"/>
                  </a:lnTo>
                  <a:lnTo>
                    <a:pt x="69" y="57"/>
                  </a:lnTo>
                  <a:lnTo>
                    <a:pt x="67" y="57"/>
                  </a:lnTo>
                  <a:lnTo>
                    <a:pt x="65" y="57"/>
                  </a:lnTo>
                  <a:lnTo>
                    <a:pt x="65" y="59"/>
                  </a:lnTo>
                  <a:lnTo>
                    <a:pt x="67" y="59"/>
                  </a:lnTo>
                  <a:lnTo>
                    <a:pt x="65" y="61"/>
                  </a:lnTo>
                  <a:lnTo>
                    <a:pt x="65" y="63"/>
                  </a:lnTo>
                  <a:lnTo>
                    <a:pt x="65" y="65"/>
                  </a:lnTo>
                  <a:lnTo>
                    <a:pt x="65" y="69"/>
                  </a:lnTo>
                  <a:lnTo>
                    <a:pt x="65" y="73"/>
                  </a:lnTo>
                  <a:lnTo>
                    <a:pt x="63" y="71"/>
                  </a:lnTo>
                  <a:lnTo>
                    <a:pt x="63" y="73"/>
                  </a:lnTo>
                  <a:lnTo>
                    <a:pt x="61" y="73"/>
                  </a:lnTo>
                  <a:lnTo>
                    <a:pt x="59" y="73"/>
                  </a:lnTo>
                  <a:lnTo>
                    <a:pt x="59" y="71"/>
                  </a:lnTo>
                  <a:lnTo>
                    <a:pt x="57" y="69"/>
                  </a:lnTo>
                  <a:lnTo>
                    <a:pt x="56" y="69"/>
                  </a:lnTo>
                  <a:lnTo>
                    <a:pt x="56" y="67"/>
                  </a:lnTo>
                  <a:lnTo>
                    <a:pt x="54" y="65"/>
                  </a:lnTo>
                  <a:lnTo>
                    <a:pt x="52" y="65"/>
                  </a:lnTo>
                  <a:lnTo>
                    <a:pt x="52" y="63"/>
                  </a:lnTo>
                  <a:lnTo>
                    <a:pt x="52" y="61"/>
                  </a:lnTo>
                  <a:lnTo>
                    <a:pt x="56" y="61"/>
                  </a:lnTo>
                  <a:lnTo>
                    <a:pt x="56" y="59"/>
                  </a:lnTo>
                  <a:lnTo>
                    <a:pt x="56" y="57"/>
                  </a:lnTo>
                  <a:lnTo>
                    <a:pt x="54" y="57"/>
                  </a:lnTo>
                  <a:lnTo>
                    <a:pt x="54" y="55"/>
                  </a:lnTo>
                  <a:lnTo>
                    <a:pt x="54" y="54"/>
                  </a:lnTo>
                  <a:lnTo>
                    <a:pt x="56" y="54"/>
                  </a:lnTo>
                  <a:lnTo>
                    <a:pt x="56" y="52"/>
                  </a:lnTo>
                  <a:lnTo>
                    <a:pt x="54" y="50"/>
                  </a:lnTo>
                  <a:lnTo>
                    <a:pt x="52" y="48"/>
                  </a:lnTo>
                  <a:lnTo>
                    <a:pt x="52" y="46"/>
                  </a:lnTo>
                  <a:lnTo>
                    <a:pt x="50" y="46"/>
                  </a:lnTo>
                  <a:lnTo>
                    <a:pt x="48" y="46"/>
                  </a:lnTo>
                  <a:lnTo>
                    <a:pt x="48" y="48"/>
                  </a:lnTo>
                  <a:lnTo>
                    <a:pt x="46" y="48"/>
                  </a:lnTo>
                  <a:lnTo>
                    <a:pt x="44" y="48"/>
                  </a:lnTo>
                  <a:lnTo>
                    <a:pt x="44" y="50"/>
                  </a:lnTo>
                  <a:lnTo>
                    <a:pt x="42" y="50"/>
                  </a:lnTo>
                  <a:lnTo>
                    <a:pt x="40" y="52"/>
                  </a:lnTo>
                  <a:lnTo>
                    <a:pt x="40" y="54"/>
                  </a:lnTo>
                  <a:lnTo>
                    <a:pt x="38" y="54"/>
                  </a:lnTo>
                  <a:lnTo>
                    <a:pt x="36" y="54"/>
                  </a:lnTo>
                  <a:lnTo>
                    <a:pt x="36" y="55"/>
                  </a:lnTo>
                  <a:lnTo>
                    <a:pt x="34" y="57"/>
                  </a:lnTo>
                  <a:lnTo>
                    <a:pt x="33" y="57"/>
                  </a:lnTo>
                  <a:lnTo>
                    <a:pt x="33" y="59"/>
                  </a:lnTo>
                  <a:lnTo>
                    <a:pt x="31" y="59"/>
                  </a:lnTo>
                  <a:lnTo>
                    <a:pt x="29" y="61"/>
                  </a:lnTo>
                  <a:lnTo>
                    <a:pt x="29" y="63"/>
                  </a:lnTo>
                  <a:lnTo>
                    <a:pt x="27" y="63"/>
                  </a:lnTo>
                  <a:lnTo>
                    <a:pt x="27" y="61"/>
                  </a:lnTo>
                  <a:lnTo>
                    <a:pt x="27" y="59"/>
                  </a:lnTo>
                  <a:lnTo>
                    <a:pt x="27" y="57"/>
                  </a:lnTo>
                  <a:lnTo>
                    <a:pt x="25" y="57"/>
                  </a:lnTo>
                  <a:lnTo>
                    <a:pt x="25" y="55"/>
                  </a:lnTo>
                  <a:lnTo>
                    <a:pt x="27" y="55"/>
                  </a:lnTo>
                  <a:lnTo>
                    <a:pt x="27" y="57"/>
                  </a:lnTo>
                  <a:lnTo>
                    <a:pt x="29" y="55"/>
                  </a:lnTo>
                  <a:lnTo>
                    <a:pt x="27" y="55"/>
                  </a:lnTo>
                  <a:lnTo>
                    <a:pt x="27" y="54"/>
                  </a:lnTo>
                  <a:lnTo>
                    <a:pt x="25" y="54"/>
                  </a:lnTo>
                  <a:lnTo>
                    <a:pt x="25" y="52"/>
                  </a:lnTo>
                  <a:lnTo>
                    <a:pt x="27" y="52"/>
                  </a:lnTo>
                  <a:lnTo>
                    <a:pt x="27" y="50"/>
                  </a:lnTo>
                  <a:lnTo>
                    <a:pt x="27" y="48"/>
                  </a:lnTo>
                  <a:lnTo>
                    <a:pt x="25" y="48"/>
                  </a:lnTo>
                  <a:lnTo>
                    <a:pt x="23" y="48"/>
                  </a:lnTo>
                  <a:lnTo>
                    <a:pt x="21" y="48"/>
                  </a:lnTo>
                  <a:lnTo>
                    <a:pt x="21" y="46"/>
                  </a:lnTo>
                  <a:lnTo>
                    <a:pt x="19" y="46"/>
                  </a:lnTo>
                  <a:lnTo>
                    <a:pt x="19" y="44"/>
                  </a:lnTo>
                  <a:lnTo>
                    <a:pt x="17" y="44"/>
                  </a:lnTo>
                  <a:lnTo>
                    <a:pt x="15" y="42"/>
                  </a:lnTo>
                  <a:lnTo>
                    <a:pt x="15" y="40"/>
                  </a:lnTo>
                  <a:lnTo>
                    <a:pt x="13" y="40"/>
                  </a:lnTo>
                  <a:lnTo>
                    <a:pt x="13" y="38"/>
                  </a:lnTo>
                  <a:lnTo>
                    <a:pt x="15" y="40"/>
                  </a:lnTo>
                  <a:lnTo>
                    <a:pt x="17" y="40"/>
                  </a:lnTo>
                  <a:lnTo>
                    <a:pt x="17" y="38"/>
                  </a:lnTo>
                  <a:lnTo>
                    <a:pt x="19" y="38"/>
                  </a:lnTo>
                  <a:lnTo>
                    <a:pt x="19" y="36"/>
                  </a:lnTo>
                  <a:lnTo>
                    <a:pt x="19" y="34"/>
                  </a:lnTo>
                  <a:lnTo>
                    <a:pt x="17" y="34"/>
                  </a:lnTo>
                  <a:lnTo>
                    <a:pt x="13" y="30"/>
                  </a:lnTo>
                  <a:lnTo>
                    <a:pt x="11" y="30"/>
                  </a:lnTo>
                  <a:lnTo>
                    <a:pt x="11" y="29"/>
                  </a:lnTo>
                  <a:lnTo>
                    <a:pt x="9" y="29"/>
                  </a:lnTo>
                  <a:lnTo>
                    <a:pt x="9" y="27"/>
                  </a:lnTo>
                  <a:lnTo>
                    <a:pt x="9" y="25"/>
                  </a:lnTo>
                  <a:lnTo>
                    <a:pt x="11" y="25"/>
                  </a:lnTo>
                  <a:lnTo>
                    <a:pt x="11" y="23"/>
                  </a:lnTo>
                  <a:lnTo>
                    <a:pt x="13" y="23"/>
                  </a:lnTo>
                  <a:lnTo>
                    <a:pt x="13" y="21"/>
                  </a:lnTo>
                  <a:lnTo>
                    <a:pt x="11" y="21"/>
                  </a:lnTo>
                  <a:lnTo>
                    <a:pt x="11" y="19"/>
                  </a:lnTo>
                  <a:lnTo>
                    <a:pt x="9" y="19"/>
                  </a:lnTo>
                  <a:lnTo>
                    <a:pt x="8" y="19"/>
                  </a:lnTo>
                  <a:lnTo>
                    <a:pt x="6" y="19"/>
                  </a:lnTo>
                  <a:lnTo>
                    <a:pt x="6" y="17"/>
                  </a:lnTo>
                  <a:lnTo>
                    <a:pt x="4" y="17"/>
                  </a:lnTo>
                  <a:lnTo>
                    <a:pt x="6" y="17"/>
                  </a:lnTo>
                  <a:lnTo>
                    <a:pt x="6" y="15"/>
                  </a:lnTo>
                  <a:lnTo>
                    <a:pt x="4" y="15"/>
                  </a:lnTo>
                  <a:lnTo>
                    <a:pt x="4" y="13"/>
                  </a:lnTo>
                  <a:lnTo>
                    <a:pt x="6" y="11"/>
                  </a:lnTo>
                  <a:lnTo>
                    <a:pt x="8" y="9"/>
                  </a:lnTo>
                  <a:lnTo>
                    <a:pt x="9" y="9"/>
                  </a:lnTo>
                  <a:lnTo>
                    <a:pt x="11" y="9"/>
                  </a:lnTo>
                  <a:lnTo>
                    <a:pt x="11" y="11"/>
                  </a:lnTo>
                  <a:lnTo>
                    <a:pt x="13" y="11"/>
                  </a:lnTo>
                  <a:lnTo>
                    <a:pt x="15" y="11"/>
                  </a:lnTo>
                  <a:lnTo>
                    <a:pt x="13" y="13"/>
                  </a:lnTo>
                  <a:lnTo>
                    <a:pt x="15" y="13"/>
                  </a:lnTo>
                  <a:lnTo>
                    <a:pt x="17" y="15"/>
                  </a:lnTo>
                  <a:lnTo>
                    <a:pt x="19" y="15"/>
                  </a:lnTo>
                  <a:lnTo>
                    <a:pt x="21" y="15"/>
                  </a:lnTo>
                  <a:lnTo>
                    <a:pt x="23" y="15"/>
                  </a:lnTo>
                  <a:lnTo>
                    <a:pt x="25" y="17"/>
                  </a:lnTo>
                  <a:lnTo>
                    <a:pt x="27" y="17"/>
                  </a:lnTo>
                  <a:lnTo>
                    <a:pt x="29" y="17"/>
                  </a:lnTo>
                  <a:lnTo>
                    <a:pt x="29" y="15"/>
                  </a:lnTo>
                  <a:lnTo>
                    <a:pt x="31" y="13"/>
                  </a:lnTo>
                  <a:lnTo>
                    <a:pt x="31" y="11"/>
                  </a:lnTo>
                  <a:lnTo>
                    <a:pt x="29" y="11"/>
                  </a:lnTo>
                  <a:lnTo>
                    <a:pt x="27" y="9"/>
                  </a:lnTo>
                  <a:lnTo>
                    <a:pt x="25" y="9"/>
                  </a:lnTo>
                  <a:lnTo>
                    <a:pt x="25" y="7"/>
                  </a:lnTo>
                  <a:lnTo>
                    <a:pt x="23" y="7"/>
                  </a:lnTo>
                  <a:lnTo>
                    <a:pt x="23" y="6"/>
                  </a:lnTo>
                  <a:lnTo>
                    <a:pt x="23" y="4"/>
                  </a:lnTo>
                  <a:lnTo>
                    <a:pt x="25" y="4"/>
                  </a:lnTo>
                  <a:lnTo>
                    <a:pt x="25" y="2"/>
                  </a:lnTo>
                  <a:lnTo>
                    <a:pt x="27"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23"/>
            <p:cNvSpPr>
              <a:spLocks/>
            </p:cNvSpPr>
            <p:nvPr/>
          </p:nvSpPr>
          <p:spPr bwMode="auto">
            <a:xfrm>
              <a:off x="5761038" y="4889500"/>
              <a:ext cx="46038" cy="55563"/>
            </a:xfrm>
            <a:custGeom>
              <a:avLst/>
              <a:gdLst>
                <a:gd name="T0" fmla="*/ 23 w 29"/>
                <a:gd name="T1" fmla="*/ 6 h 35"/>
                <a:gd name="T2" fmla="*/ 23 w 29"/>
                <a:gd name="T3" fmla="*/ 6 h 35"/>
                <a:gd name="T4" fmla="*/ 23 w 29"/>
                <a:gd name="T5" fmla="*/ 8 h 35"/>
                <a:gd name="T6" fmla="*/ 23 w 29"/>
                <a:gd name="T7" fmla="*/ 10 h 35"/>
                <a:gd name="T8" fmla="*/ 25 w 29"/>
                <a:gd name="T9" fmla="*/ 10 h 35"/>
                <a:gd name="T10" fmla="*/ 25 w 29"/>
                <a:gd name="T11" fmla="*/ 10 h 35"/>
                <a:gd name="T12" fmla="*/ 27 w 29"/>
                <a:gd name="T13" fmla="*/ 12 h 35"/>
                <a:gd name="T14" fmla="*/ 27 w 29"/>
                <a:gd name="T15" fmla="*/ 12 h 35"/>
                <a:gd name="T16" fmla="*/ 29 w 29"/>
                <a:gd name="T17" fmla="*/ 12 h 35"/>
                <a:gd name="T18" fmla="*/ 29 w 29"/>
                <a:gd name="T19" fmla="*/ 14 h 35"/>
                <a:gd name="T20" fmla="*/ 29 w 29"/>
                <a:gd name="T21" fmla="*/ 14 h 35"/>
                <a:gd name="T22" fmla="*/ 29 w 29"/>
                <a:gd name="T23" fmla="*/ 16 h 35"/>
                <a:gd name="T24" fmla="*/ 27 w 29"/>
                <a:gd name="T25" fmla="*/ 16 h 35"/>
                <a:gd name="T26" fmla="*/ 25 w 29"/>
                <a:gd name="T27" fmla="*/ 18 h 35"/>
                <a:gd name="T28" fmla="*/ 25 w 29"/>
                <a:gd name="T29" fmla="*/ 20 h 35"/>
                <a:gd name="T30" fmla="*/ 25 w 29"/>
                <a:gd name="T31" fmla="*/ 20 h 35"/>
                <a:gd name="T32" fmla="*/ 23 w 29"/>
                <a:gd name="T33" fmla="*/ 20 h 35"/>
                <a:gd name="T34" fmla="*/ 23 w 29"/>
                <a:gd name="T35" fmla="*/ 22 h 35"/>
                <a:gd name="T36" fmla="*/ 23 w 29"/>
                <a:gd name="T37" fmla="*/ 24 h 35"/>
                <a:gd name="T38" fmla="*/ 20 w 29"/>
                <a:gd name="T39" fmla="*/ 25 h 35"/>
                <a:gd name="T40" fmla="*/ 18 w 29"/>
                <a:gd name="T41" fmla="*/ 29 h 35"/>
                <a:gd name="T42" fmla="*/ 16 w 29"/>
                <a:gd name="T43" fmla="*/ 33 h 35"/>
                <a:gd name="T44" fmla="*/ 14 w 29"/>
                <a:gd name="T45" fmla="*/ 33 h 35"/>
                <a:gd name="T46" fmla="*/ 12 w 29"/>
                <a:gd name="T47" fmla="*/ 35 h 35"/>
                <a:gd name="T48" fmla="*/ 12 w 29"/>
                <a:gd name="T49" fmla="*/ 35 h 35"/>
                <a:gd name="T50" fmla="*/ 10 w 29"/>
                <a:gd name="T51" fmla="*/ 33 h 35"/>
                <a:gd name="T52" fmla="*/ 10 w 29"/>
                <a:gd name="T53" fmla="*/ 31 h 35"/>
                <a:gd name="T54" fmla="*/ 8 w 29"/>
                <a:gd name="T55" fmla="*/ 29 h 35"/>
                <a:gd name="T56" fmla="*/ 8 w 29"/>
                <a:gd name="T57" fmla="*/ 27 h 35"/>
                <a:gd name="T58" fmla="*/ 8 w 29"/>
                <a:gd name="T59" fmla="*/ 27 h 35"/>
                <a:gd name="T60" fmla="*/ 6 w 29"/>
                <a:gd name="T61" fmla="*/ 24 h 35"/>
                <a:gd name="T62" fmla="*/ 4 w 29"/>
                <a:gd name="T63" fmla="*/ 16 h 35"/>
                <a:gd name="T64" fmla="*/ 4 w 29"/>
                <a:gd name="T65" fmla="*/ 14 h 35"/>
                <a:gd name="T66" fmla="*/ 4 w 29"/>
                <a:gd name="T67" fmla="*/ 12 h 35"/>
                <a:gd name="T68" fmla="*/ 2 w 29"/>
                <a:gd name="T69" fmla="*/ 12 h 35"/>
                <a:gd name="T70" fmla="*/ 2 w 29"/>
                <a:gd name="T71" fmla="*/ 10 h 35"/>
                <a:gd name="T72" fmla="*/ 0 w 29"/>
                <a:gd name="T73" fmla="*/ 8 h 35"/>
                <a:gd name="T74" fmla="*/ 0 w 29"/>
                <a:gd name="T75" fmla="*/ 8 h 35"/>
                <a:gd name="T76" fmla="*/ 2 w 29"/>
                <a:gd name="T77" fmla="*/ 6 h 35"/>
                <a:gd name="T78" fmla="*/ 6 w 29"/>
                <a:gd name="T79" fmla="*/ 6 h 35"/>
                <a:gd name="T80" fmla="*/ 6 w 29"/>
                <a:gd name="T81" fmla="*/ 8 h 35"/>
                <a:gd name="T82" fmla="*/ 6 w 29"/>
                <a:gd name="T83" fmla="*/ 8 h 35"/>
                <a:gd name="T84" fmla="*/ 8 w 29"/>
                <a:gd name="T85" fmla="*/ 8 h 35"/>
                <a:gd name="T86" fmla="*/ 10 w 29"/>
                <a:gd name="T87" fmla="*/ 8 h 35"/>
                <a:gd name="T88" fmla="*/ 12 w 29"/>
                <a:gd name="T89" fmla="*/ 8 h 35"/>
                <a:gd name="T90" fmla="*/ 12 w 29"/>
                <a:gd name="T91" fmla="*/ 8 h 35"/>
                <a:gd name="T92" fmla="*/ 14 w 29"/>
                <a:gd name="T93" fmla="*/ 8 h 35"/>
                <a:gd name="T94" fmla="*/ 16 w 29"/>
                <a:gd name="T95" fmla="*/ 2 h 35"/>
                <a:gd name="T96" fmla="*/ 16 w 29"/>
                <a:gd name="T97" fmla="*/ 0 h 35"/>
                <a:gd name="T98" fmla="*/ 16 w 29"/>
                <a:gd name="T99" fmla="*/ 0 h 35"/>
                <a:gd name="T100" fmla="*/ 18 w 29"/>
                <a:gd name="T101" fmla="*/ 2 h 35"/>
                <a:gd name="T102" fmla="*/ 20 w 29"/>
                <a:gd name="T103" fmla="*/ 0 h 35"/>
                <a:gd name="T104" fmla="*/ 21 w 29"/>
                <a:gd name="T105" fmla="*/ 0 h 35"/>
                <a:gd name="T106" fmla="*/ 23 w 29"/>
                <a:gd name="T107" fmla="*/ 0 h 35"/>
                <a:gd name="T108" fmla="*/ 23 w 29"/>
                <a:gd name="T10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9" h="35">
                  <a:moveTo>
                    <a:pt x="25" y="2"/>
                  </a:moveTo>
                  <a:lnTo>
                    <a:pt x="25" y="2"/>
                  </a:lnTo>
                  <a:lnTo>
                    <a:pt x="25" y="2"/>
                  </a:lnTo>
                  <a:lnTo>
                    <a:pt x="23" y="4"/>
                  </a:lnTo>
                  <a:lnTo>
                    <a:pt x="23" y="4"/>
                  </a:lnTo>
                  <a:lnTo>
                    <a:pt x="23" y="6"/>
                  </a:lnTo>
                  <a:lnTo>
                    <a:pt x="23" y="6"/>
                  </a:lnTo>
                  <a:lnTo>
                    <a:pt x="23" y="6"/>
                  </a:lnTo>
                  <a:lnTo>
                    <a:pt x="23" y="6"/>
                  </a:lnTo>
                  <a:lnTo>
                    <a:pt x="23" y="6"/>
                  </a:lnTo>
                  <a:lnTo>
                    <a:pt x="23" y="6"/>
                  </a:lnTo>
                  <a:lnTo>
                    <a:pt x="23" y="6"/>
                  </a:lnTo>
                  <a:lnTo>
                    <a:pt x="23" y="6"/>
                  </a:lnTo>
                  <a:lnTo>
                    <a:pt x="25" y="6"/>
                  </a:lnTo>
                  <a:lnTo>
                    <a:pt x="25" y="6"/>
                  </a:lnTo>
                  <a:lnTo>
                    <a:pt x="25" y="6"/>
                  </a:lnTo>
                  <a:lnTo>
                    <a:pt x="23" y="8"/>
                  </a:lnTo>
                  <a:lnTo>
                    <a:pt x="23" y="8"/>
                  </a:lnTo>
                  <a:lnTo>
                    <a:pt x="23" y="8"/>
                  </a:lnTo>
                  <a:lnTo>
                    <a:pt x="23" y="8"/>
                  </a:lnTo>
                  <a:lnTo>
                    <a:pt x="23" y="8"/>
                  </a:lnTo>
                  <a:lnTo>
                    <a:pt x="23" y="10"/>
                  </a:lnTo>
                  <a:lnTo>
                    <a:pt x="23" y="10"/>
                  </a:lnTo>
                  <a:lnTo>
                    <a:pt x="23" y="10"/>
                  </a:lnTo>
                  <a:lnTo>
                    <a:pt x="23" y="10"/>
                  </a:lnTo>
                  <a:lnTo>
                    <a:pt x="23" y="10"/>
                  </a:lnTo>
                  <a:lnTo>
                    <a:pt x="23" y="10"/>
                  </a:lnTo>
                  <a:lnTo>
                    <a:pt x="23" y="10"/>
                  </a:lnTo>
                  <a:lnTo>
                    <a:pt x="23" y="10"/>
                  </a:lnTo>
                  <a:lnTo>
                    <a:pt x="25" y="10"/>
                  </a:lnTo>
                  <a:lnTo>
                    <a:pt x="25" y="10"/>
                  </a:lnTo>
                  <a:lnTo>
                    <a:pt x="25" y="10"/>
                  </a:lnTo>
                  <a:lnTo>
                    <a:pt x="25" y="10"/>
                  </a:lnTo>
                  <a:lnTo>
                    <a:pt x="25" y="10"/>
                  </a:lnTo>
                  <a:lnTo>
                    <a:pt x="25" y="10"/>
                  </a:lnTo>
                  <a:lnTo>
                    <a:pt x="25" y="10"/>
                  </a:lnTo>
                  <a:lnTo>
                    <a:pt x="27" y="10"/>
                  </a:lnTo>
                  <a:lnTo>
                    <a:pt x="27" y="10"/>
                  </a:lnTo>
                  <a:lnTo>
                    <a:pt x="27" y="10"/>
                  </a:lnTo>
                  <a:lnTo>
                    <a:pt x="27" y="12"/>
                  </a:lnTo>
                  <a:lnTo>
                    <a:pt x="27" y="12"/>
                  </a:lnTo>
                  <a:lnTo>
                    <a:pt x="27" y="12"/>
                  </a:lnTo>
                  <a:lnTo>
                    <a:pt x="27" y="12"/>
                  </a:lnTo>
                  <a:lnTo>
                    <a:pt x="27" y="12"/>
                  </a:lnTo>
                  <a:lnTo>
                    <a:pt x="27" y="12"/>
                  </a:lnTo>
                  <a:lnTo>
                    <a:pt x="27" y="12"/>
                  </a:lnTo>
                  <a:lnTo>
                    <a:pt x="27" y="12"/>
                  </a:lnTo>
                  <a:lnTo>
                    <a:pt x="27" y="12"/>
                  </a:lnTo>
                  <a:lnTo>
                    <a:pt x="29" y="12"/>
                  </a:lnTo>
                  <a:lnTo>
                    <a:pt x="29" y="12"/>
                  </a:lnTo>
                  <a:lnTo>
                    <a:pt x="29" y="12"/>
                  </a:lnTo>
                  <a:lnTo>
                    <a:pt x="29" y="12"/>
                  </a:lnTo>
                  <a:lnTo>
                    <a:pt x="29" y="12"/>
                  </a:lnTo>
                  <a:lnTo>
                    <a:pt x="29" y="12"/>
                  </a:lnTo>
                  <a:lnTo>
                    <a:pt x="29" y="12"/>
                  </a:lnTo>
                  <a:lnTo>
                    <a:pt x="29" y="12"/>
                  </a:lnTo>
                  <a:lnTo>
                    <a:pt x="29" y="12"/>
                  </a:lnTo>
                  <a:lnTo>
                    <a:pt x="29" y="14"/>
                  </a:lnTo>
                  <a:lnTo>
                    <a:pt x="29" y="14"/>
                  </a:lnTo>
                  <a:lnTo>
                    <a:pt x="29" y="14"/>
                  </a:lnTo>
                  <a:lnTo>
                    <a:pt x="29" y="14"/>
                  </a:lnTo>
                  <a:lnTo>
                    <a:pt x="29" y="14"/>
                  </a:lnTo>
                  <a:lnTo>
                    <a:pt x="29" y="14"/>
                  </a:lnTo>
                  <a:lnTo>
                    <a:pt x="29" y="14"/>
                  </a:lnTo>
                  <a:lnTo>
                    <a:pt x="29" y="14"/>
                  </a:lnTo>
                  <a:lnTo>
                    <a:pt x="29" y="14"/>
                  </a:lnTo>
                  <a:lnTo>
                    <a:pt x="29" y="14"/>
                  </a:lnTo>
                  <a:lnTo>
                    <a:pt x="29" y="16"/>
                  </a:lnTo>
                  <a:lnTo>
                    <a:pt x="29" y="16"/>
                  </a:lnTo>
                  <a:lnTo>
                    <a:pt x="29" y="16"/>
                  </a:lnTo>
                  <a:lnTo>
                    <a:pt x="29" y="16"/>
                  </a:lnTo>
                  <a:lnTo>
                    <a:pt x="29" y="16"/>
                  </a:lnTo>
                  <a:lnTo>
                    <a:pt x="29" y="16"/>
                  </a:lnTo>
                  <a:lnTo>
                    <a:pt x="29" y="16"/>
                  </a:lnTo>
                  <a:lnTo>
                    <a:pt x="29" y="16"/>
                  </a:lnTo>
                  <a:lnTo>
                    <a:pt x="27" y="16"/>
                  </a:lnTo>
                  <a:lnTo>
                    <a:pt x="27" y="16"/>
                  </a:lnTo>
                  <a:lnTo>
                    <a:pt x="27" y="16"/>
                  </a:lnTo>
                  <a:lnTo>
                    <a:pt x="27" y="16"/>
                  </a:lnTo>
                  <a:lnTo>
                    <a:pt x="27" y="16"/>
                  </a:lnTo>
                  <a:lnTo>
                    <a:pt x="27" y="18"/>
                  </a:lnTo>
                  <a:lnTo>
                    <a:pt x="27" y="18"/>
                  </a:lnTo>
                  <a:lnTo>
                    <a:pt x="27" y="18"/>
                  </a:lnTo>
                  <a:lnTo>
                    <a:pt x="25" y="18"/>
                  </a:lnTo>
                  <a:lnTo>
                    <a:pt x="27" y="18"/>
                  </a:lnTo>
                  <a:lnTo>
                    <a:pt x="27" y="18"/>
                  </a:lnTo>
                  <a:lnTo>
                    <a:pt x="27" y="18"/>
                  </a:lnTo>
                  <a:lnTo>
                    <a:pt x="27" y="20"/>
                  </a:lnTo>
                  <a:lnTo>
                    <a:pt x="25" y="20"/>
                  </a:lnTo>
                  <a:lnTo>
                    <a:pt x="25" y="20"/>
                  </a:lnTo>
                  <a:lnTo>
                    <a:pt x="25" y="20"/>
                  </a:lnTo>
                  <a:lnTo>
                    <a:pt x="25" y="20"/>
                  </a:lnTo>
                  <a:lnTo>
                    <a:pt x="25" y="20"/>
                  </a:lnTo>
                  <a:lnTo>
                    <a:pt x="25" y="20"/>
                  </a:lnTo>
                  <a:lnTo>
                    <a:pt x="25" y="20"/>
                  </a:lnTo>
                  <a:lnTo>
                    <a:pt x="25" y="20"/>
                  </a:lnTo>
                  <a:lnTo>
                    <a:pt x="25" y="20"/>
                  </a:lnTo>
                  <a:lnTo>
                    <a:pt x="25" y="20"/>
                  </a:lnTo>
                  <a:lnTo>
                    <a:pt x="23" y="20"/>
                  </a:lnTo>
                  <a:lnTo>
                    <a:pt x="23" y="20"/>
                  </a:lnTo>
                  <a:lnTo>
                    <a:pt x="23" y="20"/>
                  </a:lnTo>
                  <a:lnTo>
                    <a:pt x="23" y="20"/>
                  </a:lnTo>
                  <a:lnTo>
                    <a:pt x="23" y="20"/>
                  </a:lnTo>
                  <a:lnTo>
                    <a:pt x="23" y="20"/>
                  </a:lnTo>
                  <a:lnTo>
                    <a:pt x="23" y="22"/>
                  </a:lnTo>
                  <a:lnTo>
                    <a:pt x="23" y="22"/>
                  </a:lnTo>
                  <a:lnTo>
                    <a:pt x="23" y="22"/>
                  </a:lnTo>
                  <a:lnTo>
                    <a:pt x="23" y="22"/>
                  </a:lnTo>
                  <a:lnTo>
                    <a:pt x="23" y="24"/>
                  </a:lnTo>
                  <a:lnTo>
                    <a:pt x="23" y="24"/>
                  </a:lnTo>
                  <a:lnTo>
                    <a:pt x="23" y="24"/>
                  </a:lnTo>
                  <a:lnTo>
                    <a:pt x="23" y="24"/>
                  </a:lnTo>
                  <a:lnTo>
                    <a:pt x="23" y="24"/>
                  </a:lnTo>
                  <a:lnTo>
                    <a:pt x="23" y="24"/>
                  </a:lnTo>
                  <a:lnTo>
                    <a:pt x="23" y="24"/>
                  </a:lnTo>
                  <a:lnTo>
                    <a:pt x="23" y="24"/>
                  </a:lnTo>
                  <a:lnTo>
                    <a:pt x="21" y="24"/>
                  </a:lnTo>
                  <a:lnTo>
                    <a:pt x="21" y="24"/>
                  </a:lnTo>
                  <a:lnTo>
                    <a:pt x="21" y="25"/>
                  </a:lnTo>
                  <a:lnTo>
                    <a:pt x="20" y="25"/>
                  </a:lnTo>
                  <a:lnTo>
                    <a:pt x="20" y="27"/>
                  </a:lnTo>
                  <a:lnTo>
                    <a:pt x="20" y="27"/>
                  </a:lnTo>
                  <a:lnTo>
                    <a:pt x="20" y="29"/>
                  </a:lnTo>
                  <a:lnTo>
                    <a:pt x="20" y="29"/>
                  </a:lnTo>
                  <a:lnTo>
                    <a:pt x="20" y="29"/>
                  </a:lnTo>
                  <a:lnTo>
                    <a:pt x="18" y="29"/>
                  </a:lnTo>
                  <a:lnTo>
                    <a:pt x="18" y="31"/>
                  </a:lnTo>
                  <a:lnTo>
                    <a:pt x="18" y="31"/>
                  </a:lnTo>
                  <a:lnTo>
                    <a:pt x="18" y="31"/>
                  </a:lnTo>
                  <a:lnTo>
                    <a:pt x="16" y="31"/>
                  </a:lnTo>
                  <a:lnTo>
                    <a:pt x="16" y="33"/>
                  </a:lnTo>
                  <a:lnTo>
                    <a:pt x="16" y="33"/>
                  </a:lnTo>
                  <a:lnTo>
                    <a:pt x="16" y="33"/>
                  </a:lnTo>
                  <a:lnTo>
                    <a:pt x="16" y="33"/>
                  </a:lnTo>
                  <a:lnTo>
                    <a:pt x="14" y="33"/>
                  </a:lnTo>
                  <a:lnTo>
                    <a:pt x="14" y="33"/>
                  </a:lnTo>
                  <a:lnTo>
                    <a:pt x="14" y="33"/>
                  </a:lnTo>
                  <a:lnTo>
                    <a:pt x="14" y="33"/>
                  </a:lnTo>
                  <a:lnTo>
                    <a:pt x="14" y="33"/>
                  </a:lnTo>
                  <a:lnTo>
                    <a:pt x="14" y="33"/>
                  </a:lnTo>
                  <a:lnTo>
                    <a:pt x="14" y="33"/>
                  </a:lnTo>
                  <a:lnTo>
                    <a:pt x="14" y="33"/>
                  </a:lnTo>
                  <a:lnTo>
                    <a:pt x="14" y="35"/>
                  </a:lnTo>
                  <a:lnTo>
                    <a:pt x="12" y="35"/>
                  </a:lnTo>
                  <a:lnTo>
                    <a:pt x="12" y="35"/>
                  </a:lnTo>
                  <a:lnTo>
                    <a:pt x="12" y="35"/>
                  </a:lnTo>
                  <a:lnTo>
                    <a:pt x="12" y="35"/>
                  </a:lnTo>
                  <a:lnTo>
                    <a:pt x="12" y="35"/>
                  </a:lnTo>
                  <a:lnTo>
                    <a:pt x="12" y="35"/>
                  </a:lnTo>
                  <a:lnTo>
                    <a:pt x="12" y="35"/>
                  </a:lnTo>
                  <a:lnTo>
                    <a:pt x="12" y="35"/>
                  </a:lnTo>
                  <a:lnTo>
                    <a:pt x="12" y="35"/>
                  </a:lnTo>
                  <a:lnTo>
                    <a:pt x="12" y="35"/>
                  </a:lnTo>
                  <a:lnTo>
                    <a:pt x="12" y="35"/>
                  </a:lnTo>
                  <a:lnTo>
                    <a:pt x="12" y="33"/>
                  </a:lnTo>
                  <a:lnTo>
                    <a:pt x="10" y="33"/>
                  </a:lnTo>
                  <a:lnTo>
                    <a:pt x="10" y="33"/>
                  </a:lnTo>
                  <a:lnTo>
                    <a:pt x="10" y="31"/>
                  </a:lnTo>
                  <a:lnTo>
                    <a:pt x="10" y="31"/>
                  </a:lnTo>
                  <a:lnTo>
                    <a:pt x="10" y="31"/>
                  </a:lnTo>
                  <a:lnTo>
                    <a:pt x="10" y="31"/>
                  </a:lnTo>
                  <a:lnTo>
                    <a:pt x="10" y="31"/>
                  </a:lnTo>
                  <a:lnTo>
                    <a:pt x="8" y="31"/>
                  </a:lnTo>
                  <a:lnTo>
                    <a:pt x="8" y="31"/>
                  </a:lnTo>
                  <a:lnTo>
                    <a:pt x="8" y="29"/>
                  </a:lnTo>
                  <a:lnTo>
                    <a:pt x="8" y="29"/>
                  </a:lnTo>
                  <a:lnTo>
                    <a:pt x="8" y="29"/>
                  </a:lnTo>
                  <a:lnTo>
                    <a:pt x="8" y="29"/>
                  </a:lnTo>
                  <a:lnTo>
                    <a:pt x="8" y="29"/>
                  </a:lnTo>
                  <a:lnTo>
                    <a:pt x="8" y="29"/>
                  </a:lnTo>
                  <a:lnTo>
                    <a:pt x="8" y="29"/>
                  </a:lnTo>
                  <a:lnTo>
                    <a:pt x="8" y="27"/>
                  </a:lnTo>
                  <a:lnTo>
                    <a:pt x="8" y="27"/>
                  </a:lnTo>
                  <a:lnTo>
                    <a:pt x="8" y="27"/>
                  </a:lnTo>
                  <a:lnTo>
                    <a:pt x="8" y="27"/>
                  </a:lnTo>
                  <a:lnTo>
                    <a:pt x="8" y="27"/>
                  </a:lnTo>
                  <a:lnTo>
                    <a:pt x="8" y="27"/>
                  </a:lnTo>
                  <a:lnTo>
                    <a:pt x="8" y="27"/>
                  </a:lnTo>
                  <a:lnTo>
                    <a:pt x="8" y="27"/>
                  </a:lnTo>
                  <a:lnTo>
                    <a:pt x="8" y="27"/>
                  </a:lnTo>
                  <a:lnTo>
                    <a:pt x="6" y="25"/>
                  </a:lnTo>
                  <a:lnTo>
                    <a:pt x="6" y="25"/>
                  </a:lnTo>
                  <a:lnTo>
                    <a:pt x="6" y="25"/>
                  </a:lnTo>
                  <a:lnTo>
                    <a:pt x="6" y="25"/>
                  </a:lnTo>
                  <a:lnTo>
                    <a:pt x="6" y="25"/>
                  </a:lnTo>
                  <a:lnTo>
                    <a:pt x="6" y="24"/>
                  </a:lnTo>
                  <a:lnTo>
                    <a:pt x="6" y="18"/>
                  </a:lnTo>
                  <a:lnTo>
                    <a:pt x="6" y="18"/>
                  </a:lnTo>
                  <a:lnTo>
                    <a:pt x="6" y="18"/>
                  </a:lnTo>
                  <a:lnTo>
                    <a:pt x="4" y="18"/>
                  </a:lnTo>
                  <a:lnTo>
                    <a:pt x="4" y="18"/>
                  </a:lnTo>
                  <a:lnTo>
                    <a:pt x="4" y="16"/>
                  </a:lnTo>
                  <a:lnTo>
                    <a:pt x="4" y="16"/>
                  </a:lnTo>
                  <a:lnTo>
                    <a:pt x="4" y="16"/>
                  </a:lnTo>
                  <a:lnTo>
                    <a:pt x="4" y="16"/>
                  </a:lnTo>
                  <a:lnTo>
                    <a:pt x="4" y="16"/>
                  </a:lnTo>
                  <a:lnTo>
                    <a:pt x="4" y="16"/>
                  </a:lnTo>
                  <a:lnTo>
                    <a:pt x="4" y="14"/>
                  </a:lnTo>
                  <a:lnTo>
                    <a:pt x="4" y="14"/>
                  </a:lnTo>
                  <a:lnTo>
                    <a:pt x="4" y="14"/>
                  </a:lnTo>
                  <a:lnTo>
                    <a:pt x="4" y="14"/>
                  </a:lnTo>
                  <a:lnTo>
                    <a:pt x="4" y="14"/>
                  </a:lnTo>
                  <a:lnTo>
                    <a:pt x="4" y="14"/>
                  </a:lnTo>
                  <a:lnTo>
                    <a:pt x="4" y="12"/>
                  </a:lnTo>
                  <a:lnTo>
                    <a:pt x="4" y="12"/>
                  </a:lnTo>
                  <a:lnTo>
                    <a:pt x="4" y="12"/>
                  </a:lnTo>
                  <a:lnTo>
                    <a:pt x="4" y="12"/>
                  </a:lnTo>
                  <a:lnTo>
                    <a:pt x="4" y="12"/>
                  </a:lnTo>
                  <a:lnTo>
                    <a:pt x="2" y="12"/>
                  </a:lnTo>
                  <a:lnTo>
                    <a:pt x="2" y="12"/>
                  </a:lnTo>
                  <a:lnTo>
                    <a:pt x="2" y="12"/>
                  </a:lnTo>
                  <a:lnTo>
                    <a:pt x="2" y="10"/>
                  </a:lnTo>
                  <a:lnTo>
                    <a:pt x="2" y="10"/>
                  </a:lnTo>
                  <a:lnTo>
                    <a:pt x="2" y="10"/>
                  </a:lnTo>
                  <a:lnTo>
                    <a:pt x="2" y="10"/>
                  </a:lnTo>
                  <a:lnTo>
                    <a:pt x="2" y="10"/>
                  </a:lnTo>
                  <a:lnTo>
                    <a:pt x="2" y="10"/>
                  </a:lnTo>
                  <a:lnTo>
                    <a:pt x="2" y="10"/>
                  </a:lnTo>
                  <a:lnTo>
                    <a:pt x="2" y="10"/>
                  </a:lnTo>
                  <a:lnTo>
                    <a:pt x="2" y="10"/>
                  </a:lnTo>
                  <a:lnTo>
                    <a:pt x="2" y="8"/>
                  </a:lnTo>
                  <a:lnTo>
                    <a:pt x="0" y="8"/>
                  </a:lnTo>
                  <a:lnTo>
                    <a:pt x="0" y="8"/>
                  </a:lnTo>
                  <a:lnTo>
                    <a:pt x="0" y="8"/>
                  </a:lnTo>
                  <a:lnTo>
                    <a:pt x="0" y="8"/>
                  </a:lnTo>
                  <a:lnTo>
                    <a:pt x="0" y="8"/>
                  </a:lnTo>
                  <a:lnTo>
                    <a:pt x="0" y="8"/>
                  </a:lnTo>
                  <a:lnTo>
                    <a:pt x="0" y="8"/>
                  </a:lnTo>
                  <a:lnTo>
                    <a:pt x="0" y="8"/>
                  </a:lnTo>
                  <a:lnTo>
                    <a:pt x="0" y="8"/>
                  </a:lnTo>
                  <a:lnTo>
                    <a:pt x="0" y="6"/>
                  </a:lnTo>
                  <a:lnTo>
                    <a:pt x="2" y="6"/>
                  </a:lnTo>
                  <a:lnTo>
                    <a:pt x="2" y="6"/>
                  </a:lnTo>
                  <a:lnTo>
                    <a:pt x="2" y="6"/>
                  </a:lnTo>
                  <a:lnTo>
                    <a:pt x="4" y="6"/>
                  </a:lnTo>
                  <a:lnTo>
                    <a:pt x="4" y="6"/>
                  </a:lnTo>
                  <a:lnTo>
                    <a:pt x="4" y="6"/>
                  </a:lnTo>
                  <a:lnTo>
                    <a:pt x="4" y="6"/>
                  </a:lnTo>
                  <a:lnTo>
                    <a:pt x="6" y="6"/>
                  </a:lnTo>
                  <a:lnTo>
                    <a:pt x="6" y="6"/>
                  </a:lnTo>
                  <a:lnTo>
                    <a:pt x="6" y="6"/>
                  </a:lnTo>
                  <a:lnTo>
                    <a:pt x="6" y="6"/>
                  </a:lnTo>
                  <a:lnTo>
                    <a:pt x="6" y="6"/>
                  </a:lnTo>
                  <a:lnTo>
                    <a:pt x="6" y="6"/>
                  </a:lnTo>
                  <a:lnTo>
                    <a:pt x="6" y="8"/>
                  </a:lnTo>
                  <a:lnTo>
                    <a:pt x="6" y="8"/>
                  </a:lnTo>
                  <a:lnTo>
                    <a:pt x="6" y="8"/>
                  </a:lnTo>
                  <a:lnTo>
                    <a:pt x="6" y="8"/>
                  </a:lnTo>
                  <a:lnTo>
                    <a:pt x="6" y="8"/>
                  </a:lnTo>
                  <a:lnTo>
                    <a:pt x="6" y="8"/>
                  </a:lnTo>
                  <a:lnTo>
                    <a:pt x="6" y="8"/>
                  </a:lnTo>
                  <a:lnTo>
                    <a:pt x="6" y="8"/>
                  </a:lnTo>
                  <a:lnTo>
                    <a:pt x="6" y="8"/>
                  </a:lnTo>
                  <a:lnTo>
                    <a:pt x="6" y="8"/>
                  </a:lnTo>
                  <a:lnTo>
                    <a:pt x="8" y="8"/>
                  </a:lnTo>
                  <a:lnTo>
                    <a:pt x="8" y="8"/>
                  </a:lnTo>
                  <a:lnTo>
                    <a:pt x="8" y="8"/>
                  </a:lnTo>
                  <a:lnTo>
                    <a:pt x="8" y="8"/>
                  </a:lnTo>
                  <a:lnTo>
                    <a:pt x="8" y="8"/>
                  </a:lnTo>
                  <a:lnTo>
                    <a:pt x="10" y="8"/>
                  </a:lnTo>
                  <a:lnTo>
                    <a:pt x="10" y="8"/>
                  </a:lnTo>
                  <a:lnTo>
                    <a:pt x="10" y="8"/>
                  </a:lnTo>
                  <a:lnTo>
                    <a:pt x="10" y="8"/>
                  </a:lnTo>
                  <a:lnTo>
                    <a:pt x="10" y="8"/>
                  </a:lnTo>
                  <a:lnTo>
                    <a:pt x="10" y="8"/>
                  </a:lnTo>
                  <a:lnTo>
                    <a:pt x="10" y="8"/>
                  </a:lnTo>
                  <a:lnTo>
                    <a:pt x="10" y="8"/>
                  </a:lnTo>
                  <a:lnTo>
                    <a:pt x="10" y="8"/>
                  </a:lnTo>
                  <a:lnTo>
                    <a:pt x="12" y="8"/>
                  </a:lnTo>
                  <a:lnTo>
                    <a:pt x="12" y="8"/>
                  </a:lnTo>
                  <a:lnTo>
                    <a:pt x="12" y="8"/>
                  </a:lnTo>
                  <a:lnTo>
                    <a:pt x="12" y="8"/>
                  </a:lnTo>
                  <a:lnTo>
                    <a:pt x="12" y="8"/>
                  </a:lnTo>
                  <a:lnTo>
                    <a:pt x="12" y="8"/>
                  </a:lnTo>
                  <a:lnTo>
                    <a:pt x="12" y="8"/>
                  </a:lnTo>
                  <a:lnTo>
                    <a:pt x="12" y="8"/>
                  </a:lnTo>
                  <a:lnTo>
                    <a:pt x="14" y="8"/>
                  </a:lnTo>
                  <a:lnTo>
                    <a:pt x="14" y="8"/>
                  </a:lnTo>
                  <a:lnTo>
                    <a:pt x="14" y="8"/>
                  </a:lnTo>
                  <a:lnTo>
                    <a:pt x="14" y="8"/>
                  </a:lnTo>
                  <a:lnTo>
                    <a:pt x="14" y="8"/>
                  </a:lnTo>
                  <a:lnTo>
                    <a:pt x="14" y="8"/>
                  </a:lnTo>
                  <a:lnTo>
                    <a:pt x="16" y="6"/>
                  </a:lnTo>
                  <a:lnTo>
                    <a:pt x="16" y="6"/>
                  </a:lnTo>
                  <a:lnTo>
                    <a:pt x="16" y="6"/>
                  </a:lnTo>
                  <a:lnTo>
                    <a:pt x="16" y="6"/>
                  </a:lnTo>
                  <a:lnTo>
                    <a:pt x="16" y="4"/>
                  </a:lnTo>
                  <a:lnTo>
                    <a:pt x="16" y="2"/>
                  </a:lnTo>
                  <a:lnTo>
                    <a:pt x="16" y="2"/>
                  </a:lnTo>
                  <a:lnTo>
                    <a:pt x="16" y="0"/>
                  </a:lnTo>
                  <a:lnTo>
                    <a:pt x="16" y="0"/>
                  </a:lnTo>
                  <a:lnTo>
                    <a:pt x="16" y="0"/>
                  </a:lnTo>
                  <a:lnTo>
                    <a:pt x="16" y="0"/>
                  </a:lnTo>
                  <a:lnTo>
                    <a:pt x="16" y="0"/>
                  </a:lnTo>
                  <a:lnTo>
                    <a:pt x="16" y="0"/>
                  </a:lnTo>
                  <a:lnTo>
                    <a:pt x="16" y="0"/>
                  </a:lnTo>
                  <a:lnTo>
                    <a:pt x="16" y="0"/>
                  </a:lnTo>
                  <a:lnTo>
                    <a:pt x="16" y="0"/>
                  </a:lnTo>
                  <a:lnTo>
                    <a:pt x="16" y="0"/>
                  </a:lnTo>
                  <a:lnTo>
                    <a:pt x="16" y="0"/>
                  </a:lnTo>
                  <a:lnTo>
                    <a:pt x="18" y="0"/>
                  </a:lnTo>
                  <a:lnTo>
                    <a:pt x="18" y="2"/>
                  </a:lnTo>
                  <a:lnTo>
                    <a:pt x="18" y="2"/>
                  </a:lnTo>
                  <a:lnTo>
                    <a:pt x="18" y="2"/>
                  </a:lnTo>
                  <a:lnTo>
                    <a:pt x="18" y="2"/>
                  </a:lnTo>
                  <a:lnTo>
                    <a:pt x="18" y="2"/>
                  </a:lnTo>
                  <a:lnTo>
                    <a:pt x="20" y="2"/>
                  </a:lnTo>
                  <a:lnTo>
                    <a:pt x="20" y="2"/>
                  </a:lnTo>
                  <a:lnTo>
                    <a:pt x="20" y="2"/>
                  </a:lnTo>
                  <a:lnTo>
                    <a:pt x="20" y="2"/>
                  </a:lnTo>
                  <a:lnTo>
                    <a:pt x="20" y="0"/>
                  </a:lnTo>
                  <a:lnTo>
                    <a:pt x="20" y="0"/>
                  </a:lnTo>
                  <a:lnTo>
                    <a:pt x="20" y="0"/>
                  </a:lnTo>
                  <a:lnTo>
                    <a:pt x="21" y="2"/>
                  </a:lnTo>
                  <a:lnTo>
                    <a:pt x="21" y="2"/>
                  </a:lnTo>
                  <a:lnTo>
                    <a:pt x="21" y="2"/>
                  </a:lnTo>
                  <a:lnTo>
                    <a:pt x="21" y="2"/>
                  </a:lnTo>
                  <a:lnTo>
                    <a:pt x="21" y="0"/>
                  </a:lnTo>
                  <a:lnTo>
                    <a:pt x="21" y="0"/>
                  </a:lnTo>
                  <a:lnTo>
                    <a:pt x="21" y="0"/>
                  </a:lnTo>
                  <a:lnTo>
                    <a:pt x="21" y="0"/>
                  </a:lnTo>
                  <a:lnTo>
                    <a:pt x="21" y="0"/>
                  </a:lnTo>
                  <a:lnTo>
                    <a:pt x="21" y="0"/>
                  </a:lnTo>
                  <a:lnTo>
                    <a:pt x="23" y="0"/>
                  </a:lnTo>
                  <a:lnTo>
                    <a:pt x="23" y="0"/>
                  </a:lnTo>
                  <a:lnTo>
                    <a:pt x="23" y="0"/>
                  </a:lnTo>
                  <a:lnTo>
                    <a:pt x="23" y="0"/>
                  </a:lnTo>
                  <a:lnTo>
                    <a:pt x="23" y="0"/>
                  </a:lnTo>
                  <a:lnTo>
                    <a:pt x="23" y="0"/>
                  </a:lnTo>
                  <a:lnTo>
                    <a:pt x="23" y="0"/>
                  </a:lnTo>
                  <a:lnTo>
                    <a:pt x="25" y="2"/>
                  </a:lnTo>
                  <a:lnTo>
                    <a:pt x="25" y="2"/>
                  </a:lnTo>
                  <a:lnTo>
                    <a:pt x="2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24"/>
            <p:cNvSpPr>
              <a:spLocks/>
            </p:cNvSpPr>
            <p:nvPr/>
          </p:nvSpPr>
          <p:spPr bwMode="auto">
            <a:xfrm>
              <a:off x="5094288" y="3311525"/>
              <a:ext cx="96838" cy="79375"/>
            </a:xfrm>
            <a:custGeom>
              <a:avLst/>
              <a:gdLst>
                <a:gd name="T0" fmla="*/ 57 w 61"/>
                <a:gd name="T1" fmla="*/ 21 h 50"/>
                <a:gd name="T2" fmla="*/ 57 w 61"/>
                <a:gd name="T3" fmla="*/ 23 h 50"/>
                <a:gd name="T4" fmla="*/ 59 w 61"/>
                <a:gd name="T5" fmla="*/ 27 h 50"/>
                <a:gd name="T6" fmla="*/ 59 w 61"/>
                <a:gd name="T7" fmla="*/ 31 h 50"/>
                <a:gd name="T8" fmla="*/ 57 w 61"/>
                <a:gd name="T9" fmla="*/ 35 h 50"/>
                <a:gd name="T10" fmla="*/ 54 w 61"/>
                <a:gd name="T11" fmla="*/ 33 h 50"/>
                <a:gd name="T12" fmla="*/ 52 w 61"/>
                <a:gd name="T13" fmla="*/ 37 h 50"/>
                <a:gd name="T14" fmla="*/ 52 w 61"/>
                <a:gd name="T15" fmla="*/ 40 h 50"/>
                <a:gd name="T16" fmla="*/ 52 w 61"/>
                <a:gd name="T17" fmla="*/ 42 h 50"/>
                <a:gd name="T18" fmla="*/ 54 w 61"/>
                <a:gd name="T19" fmla="*/ 46 h 50"/>
                <a:gd name="T20" fmla="*/ 50 w 61"/>
                <a:gd name="T21" fmla="*/ 48 h 50"/>
                <a:gd name="T22" fmla="*/ 46 w 61"/>
                <a:gd name="T23" fmla="*/ 50 h 50"/>
                <a:gd name="T24" fmla="*/ 44 w 61"/>
                <a:gd name="T25" fmla="*/ 46 h 50"/>
                <a:gd name="T26" fmla="*/ 40 w 61"/>
                <a:gd name="T27" fmla="*/ 44 h 50"/>
                <a:gd name="T28" fmla="*/ 36 w 61"/>
                <a:gd name="T29" fmla="*/ 42 h 50"/>
                <a:gd name="T30" fmla="*/ 34 w 61"/>
                <a:gd name="T31" fmla="*/ 38 h 50"/>
                <a:gd name="T32" fmla="*/ 36 w 61"/>
                <a:gd name="T33" fmla="*/ 33 h 50"/>
                <a:gd name="T34" fmla="*/ 33 w 61"/>
                <a:gd name="T35" fmla="*/ 37 h 50"/>
                <a:gd name="T36" fmla="*/ 25 w 61"/>
                <a:gd name="T37" fmla="*/ 37 h 50"/>
                <a:gd name="T38" fmla="*/ 25 w 61"/>
                <a:gd name="T39" fmla="*/ 35 h 50"/>
                <a:gd name="T40" fmla="*/ 27 w 61"/>
                <a:gd name="T41" fmla="*/ 31 h 50"/>
                <a:gd name="T42" fmla="*/ 23 w 61"/>
                <a:gd name="T43" fmla="*/ 29 h 50"/>
                <a:gd name="T44" fmla="*/ 17 w 61"/>
                <a:gd name="T45" fmla="*/ 29 h 50"/>
                <a:gd name="T46" fmla="*/ 15 w 61"/>
                <a:gd name="T47" fmla="*/ 25 h 50"/>
                <a:gd name="T48" fmla="*/ 13 w 61"/>
                <a:gd name="T49" fmla="*/ 25 h 50"/>
                <a:gd name="T50" fmla="*/ 11 w 61"/>
                <a:gd name="T51" fmla="*/ 21 h 50"/>
                <a:gd name="T52" fmla="*/ 9 w 61"/>
                <a:gd name="T53" fmla="*/ 17 h 50"/>
                <a:gd name="T54" fmla="*/ 6 w 61"/>
                <a:gd name="T55" fmla="*/ 19 h 50"/>
                <a:gd name="T56" fmla="*/ 2 w 61"/>
                <a:gd name="T57" fmla="*/ 17 h 50"/>
                <a:gd name="T58" fmla="*/ 0 w 61"/>
                <a:gd name="T59" fmla="*/ 14 h 50"/>
                <a:gd name="T60" fmla="*/ 2 w 61"/>
                <a:gd name="T61" fmla="*/ 8 h 50"/>
                <a:gd name="T62" fmla="*/ 13 w 61"/>
                <a:gd name="T63" fmla="*/ 2 h 50"/>
                <a:gd name="T64" fmla="*/ 15 w 61"/>
                <a:gd name="T65" fmla="*/ 6 h 50"/>
                <a:gd name="T66" fmla="*/ 19 w 61"/>
                <a:gd name="T67" fmla="*/ 6 h 50"/>
                <a:gd name="T68" fmla="*/ 25 w 61"/>
                <a:gd name="T69" fmla="*/ 4 h 50"/>
                <a:gd name="T70" fmla="*/ 27 w 61"/>
                <a:gd name="T71" fmla="*/ 4 h 50"/>
                <a:gd name="T72" fmla="*/ 29 w 61"/>
                <a:gd name="T73" fmla="*/ 6 h 50"/>
                <a:gd name="T74" fmla="*/ 27 w 61"/>
                <a:gd name="T75" fmla="*/ 2 h 50"/>
                <a:gd name="T76" fmla="*/ 31 w 61"/>
                <a:gd name="T77" fmla="*/ 0 h 50"/>
                <a:gd name="T78" fmla="*/ 33 w 61"/>
                <a:gd name="T79" fmla="*/ 0 h 50"/>
                <a:gd name="T80" fmla="*/ 36 w 61"/>
                <a:gd name="T81" fmla="*/ 2 h 50"/>
                <a:gd name="T82" fmla="*/ 36 w 61"/>
                <a:gd name="T83" fmla="*/ 2 h 50"/>
                <a:gd name="T84" fmla="*/ 40 w 61"/>
                <a:gd name="T85" fmla="*/ 0 h 50"/>
                <a:gd name="T86" fmla="*/ 42 w 61"/>
                <a:gd name="T87" fmla="*/ 4 h 50"/>
                <a:gd name="T88" fmla="*/ 46 w 61"/>
                <a:gd name="T89" fmla="*/ 6 h 50"/>
                <a:gd name="T90" fmla="*/ 48 w 61"/>
                <a:gd name="T91" fmla="*/ 6 h 50"/>
                <a:gd name="T92" fmla="*/ 52 w 61"/>
                <a:gd name="T93" fmla="*/ 10 h 50"/>
                <a:gd name="T94" fmla="*/ 52 w 61"/>
                <a:gd name="T95" fmla="*/ 14 h 50"/>
                <a:gd name="T96" fmla="*/ 50 w 61"/>
                <a:gd name="T97" fmla="*/ 17 h 50"/>
                <a:gd name="T98" fmla="*/ 56 w 61"/>
                <a:gd name="T99" fmla="*/ 1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1" h="50">
                  <a:moveTo>
                    <a:pt x="56" y="17"/>
                  </a:moveTo>
                  <a:lnTo>
                    <a:pt x="56" y="19"/>
                  </a:lnTo>
                  <a:lnTo>
                    <a:pt x="57" y="21"/>
                  </a:lnTo>
                  <a:lnTo>
                    <a:pt x="59" y="21"/>
                  </a:lnTo>
                  <a:lnTo>
                    <a:pt x="59" y="23"/>
                  </a:lnTo>
                  <a:lnTo>
                    <a:pt x="57" y="23"/>
                  </a:lnTo>
                  <a:lnTo>
                    <a:pt x="57" y="25"/>
                  </a:lnTo>
                  <a:lnTo>
                    <a:pt x="59" y="25"/>
                  </a:lnTo>
                  <a:lnTo>
                    <a:pt x="59" y="27"/>
                  </a:lnTo>
                  <a:lnTo>
                    <a:pt x="61" y="29"/>
                  </a:lnTo>
                  <a:lnTo>
                    <a:pt x="59" y="29"/>
                  </a:lnTo>
                  <a:lnTo>
                    <a:pt x="59" y="31"/>
                  </a:lnTo>
                  <a:lnTo>
                    <a:pt x="57" y="31"/>
                  </a:lnTo>
                  <a:lnTo>
                    <a:pt x="57" y="33"/>
                  </a:lnTo>
                  <a:lnTo>
                    <a:pt x="57" y="35"/>
                  </a:lnTo>
                  <a:lnTo>
                    <a:pt x="56" y="35"/>
                  </a:lnTo>
                  <a:lnTo>
                    <a:pt x="56" y="33"/>
                  </a:lnTo>
                  <a:lnTo>
                    <a:pt x="54" y="33"/>
                  </a:lnTo>
                  <a:lnTo>
                    <a:pt x="54" y="35"/>
                  </a:lnTo>
                  <a:lnTo>
                    <a:pt x="52" y="35"/>
                  </a:lnTo>
                  <a:lnTo>
                    <a:pt x="52" y="37"/>
                  </a:lnTo>
                  <a:lnTo>
                    <a:pt x="52" y="38"/>
                  </a:lnTo>
                  <a:lnTo>
                    <a:pt x="50" y="40"/>
                  </a:lnTo>
                  <a:lnTo>
                    <a:pt x="52" y="40"/>
                  </a:lnTo>
                  <a:lnTo>
                    <a:pt x="50" y="40"/>
                  </a:lnTo>
                  <a:lnTo>
                    <a:pt x="50" y="42"/>
                  </a:lnTo>
                  <a:lnTo>
                    <a:pt x="52" y="42"/>
                  </a:lnTo>
                  <a:lnTo>
                    <a:pt x="52" y="44"/>
                  </a:lnTo>
                  <a:lnTo>
                    <a:pt x="54" y="44"/>
                  </a:lnTo>
                  <a:lnTo>
                    <a:pt x="54" y="46"/>
                  </a:lnTo>
                  <a:lnTo>
                    <a:pt x="52" y="46"/>
                  </a:lnTo>
                  <a:lnTo>
                    <a:pt x="52" y="48"/>
                  </a:lnTo>
                  <a:lnTo>
                    <a:pt x="50" y="48"/>
                  </a:lnTo>
                  <a:lnTo>
                    <a:pt x="48" y="48"/>
                  </a:lnTo>
                  <a:lnTo>
                    <a:pt x="46" y="48"/>
                  </a:lnTo>
                  <a:lnTo>
                    <a:pt x="46" y="50"/>
                  </a:lnTo>
                  <a:lnTo>
                    <a:pt x="46" y="48"/>
                  </a:lnTo>
                  <a:lnTo>
                    <a:pt x="46" y="46"/>
                  </a:lnTo>
                  <a:lnTo>
                    <a:pt x="44" y="46"/>
                  </a:lnTo>
                  <a:lnTo>
                    <a:pt x="44" y="44"/>
                  </a:lnTo>
                  <a:lnTo>
                    <a:pt x="42" y="44"/>
                  </a:lnTo>
                  <a:lnTo>
                    <a:pt x="40" y="44"/>
                  </a:lnTo>
                  <a:lnTo>
                    <a:pt x="40" y="42"/>
                  </a:lnTo>
                  <a:lnTo>
                    <a:pt x="38" y="42"/>
                  </a:lnTo>
                  <a:lnTo>
                    <a:pt x="36" y="42"/>
                  </a:lnTo>
                  <a:lnTo>
                    <a:pt x="36" y="40"/>
                  </a:lnTo>
                  <a:lnTo>
                    <a:pt x="36" y="38"/>
                  </a:lnTo>
                  <a:lnTo>
                    <a:pt x="34" y="38"/>
                  </a:lnTo>
                  <a:lnTo>
                    <a:pt x="36" y="37"/>
                  </a:lnTo>
                  <a:lnTo>
                    <a:pt x="36" y="35"/>
                  </a:lnTo>
                  <a:lnTo>
                    <a:pt x="36" y="33"/>
                  </a:lnTo>
                  <a:lnTo>
                    <a:pt x="34" y="35"/>
                  </a:lnTo>
                  <a:lnTo>
                    <a:pt x="34" y="37"/>
                  </a:lnTo>
                  <a:lnTo>
                    <a:pt x="33" y="37"/>
                  </a:lnTo>
                  <a:lnTo>
                    <a:pt x="31" y="38"/>
                  </a:lnTo>
                  <a:lnTo>
                    <a:pt x="27" y="38"/>
                  </a:lnTo>
                  <a:lnTo>
                    <a:pt x="25" y="37"/>
                  </a:lnTo>
                  <a:lnTo>
                    <a:pt x="27" y="35"/>
                  </a:lnTo>
                  <a:lnTo>
                    <a:pt x="25" y="33"/>
                  </a:lnTo>
                  <a:lnTo>
                    <a:pt x="25" y="35"/>
                  </a:lnTo>
                  <a:lnTo>
                    <a:pt x="25" y="33"/>
                  </a:lnTo>
                  <a:lnTo>
                    <a:pt x="25" y="31"/>
                  </a:lnTo>
                  <a:lnTo>
                    <a:pt x="27" y="31"/>
                  </a:lnTo>
                  <a:lnTo>
                    <a:pt x="25" y="31"/>
                  </a:lnTo>
                  <a:lnTo>
                    <a:pt x="25" y="29"/>
                  </a:lnTo>
                  <a:lnTo>
                    <a:pt x="23" y="29"/>
                  </a:lnTo>
                  <a:lnTo>
                    <a:pt x="21" y="29"/>
                  </a:lnTo>
                  <a:lnTo>
                    <a:pt x="19" y="29"/>
                  </a:lnTo>
                  <a:lnTo>
                    <a:pt x="17" y="29"/>
                  </a:lnTo>
                  <a:lnTo>
                    <a:pt x="17" y="27"/>
                  </a:lnTo>
                  <a:lnTo>
                    <a:pt x="17" y="25"/>
                  </a:lnTo>
                  <a:lnTo>
                    <a:pt x="15" y="25"/>
                  </a:lnTo>
                  <a:lnTo>
                    <a:pt x="15" y="23"/>
                  </a:lnTo>
                  <a:lnTo>
                    <a:pt x="13" y="23"/>
                  </a:lnTo>
                  <a:lnTo>
                    <a:pt x="13" y="25"/>
                  </a:lnTo>
                  <a:lnTo>
                    <a:pt x="11" y="25"/>
                  </a:lnTo>
                  <a:lnTo>
                    <a:pt x="11" y="23"/>
                  </a:lnTo>
                  <a:lnTo>
                    <a:pt x="11" y="21"/>
                  </a:lnTo>
                  <a:lnTo>
                    <a:pt x="11" y="19"/>
                  </a:lnTo>
                  <a:lnTo>
                    <a:pt x="9" y="19"/>
                  </a:lnTo>
                  <a:lnTo>
                    <a:pt x="9" y="17"/>
                  </a:lnTo>
                  <a:lnTo>
                    <a:pt x="8" y="17"/>
                  </a:lnTo>
                  <a:lnTo>
                    <a:pt x="6" y="17"/>
                  </a:lnTo>
                  <a:lnTo>
                    <a:pt x="6" y="19"/>
                  </a:lnTo>
                  <a:lnTo>
                    <a:pt x="4" y="19"/>
                  </a:lnTo>
                  <a:lnTo>
                    <a:pt x="4" y="17"/>
                  </a:lnTo>
                  <a:lnTo>
                    <a:pt x="2" y="17"/>
                  </a:lnTo>
                  <a:lnTo>
                    <a:pt x="2" y="15"/>
                  </a:lnTo>
                  <a:lnTo>
                    <a:pt x="0" y="15"/>
                  </a:lnTo>
                  <a:lnTo>
                    <a:pt x="0" y="14"/>
                  </a:lnTo>
                  <a:lnTo>
                    <a:pt x="0" y="12"/>
                  </a:lnTo>
                  <a:lnTo>
                    <a:pt x="0" y="10"/>
                  </a:lnTo>
                  <a:lnTo>
                    <a:pt x="2" y="8"/>
                  </a:lnTo>
                  <a:lnTo>
                    <a:pt x="6" y="6"/>
                  </a:lnTo>
                  <a:lnTo>
                    <a:pt x="9" y="4"/>
                  </a:lnTo>
                  <a:lnTo>
                    <a:pt x="13" y="2"/>
                  </a:lnTo>
                  <a:lnTo>
                    <a:pt x="13" y="4"/>
                  </a:lnTo>
                  <a:lnTo>
                    <a:pt x="13" y="6"/>
                  </a:lnTo>
                  <a:lnTo>
                    <a:pt x="15" y="6"/>
                  </a:lnTo>
                  <a:lnTo>
                    <a:pt x="15" y="4"/>
                  </a:lnTo>
                  <a:lnTo>
                    <a:pt x="17" y="4"/>
                  </a:lnTo>
                  <a:lnTo>
                    <a:pt x="19" y="6"/>
                  </a:lnTo>
                  <a:lnTo>
                    <a:pt x="21" y="6"/>
                  </a:lnTo>
                  <a:lnTo>
                    <a:pt x="23" y="6"/>
                  </a:lnTo>
                  <a:lnTo>
                    <a:pt x="25" y="4"/>
                  </a:lnTo>
                  <a:lnTo>
                    <a:pt x="27" y="4"/>
                  </a:lnTo>
                  <a:lnTo>
                    <a:pt x="27" y="2"/>
                  </a:lnTo>
                  <a:lnTo>
                    <a:pt x="27" y="4"/>
                  </a:lnTo>
                  <a:lnTo>
                    <a:pt x="29" y="4"/>
                  </a:lnTo>
                  <a:lnTo>
                    <a:pt x="27" y="6"/>
                  </a:lnTo>
                  <a:lnTo>
                    <a:pt x="29" y="6"/>
                  </a:lnTo>
                  <a:lnTo>
                    <a:pt x="29" y="4"/>
                  </a:lnTo>
                  <a:lnTo>
                    <a:pt x="27" y="4"/>
                  </a:lnTo>
                  <a:lnTo>
                    <a:pt x="27" y="2"/>
                  </a:lnTo>
                  <a:lnTo>
                    <a:pt x="29" y="2"/>
                  </a:lnTo>
                  <a:lnTo>
                    <a:pt x="29" y="0"/>
                  </a:lnTo>
                  <a:lnTo>
                    <a:pt x="31" y="0"/>
                  </a:lnTo>
                  <a:lnTo>
                    <a:pt x="31" y="2"/>
                  </a:lnTo>
                  <a:lnTo>
                    <a:pt x="33" y="2"/>
                  </a:lnTo>
                  <a:lnTo>
                    <a:pt x="33" y="0"/>
                  </a:lnTo>
                  <a:lnTo>
                    <a:pt x="34" y="0"/>
                  </a:lnTo>
                  <a:lnTo>
                    <a:pt x="36" y="0"/>
                  </a:lnTo>
                  <a:lnTo>
                    <a:pt x="36" y="2"/>
                  </a:lnTo>
                  <a:lnTo>
                    <a:pt x="34" y="0"/>
                  </a:lnTo>
                  <a:lnTo>
                    <a:pt x="34" y="2"/>
                  </a:lnTo>
                  <a:lnTo>
                    <a:pt x="36" y="2"/>
                  </a:lnTo>
                  <a:lnTo>
                    <a:pt x="38" y="2"/>
                  </a:lnTo>
                  <a:lnTo>
                    <a:pt x="38" y="0"/>
                  </a:lnTo>
                  <a:lnTo>
                    <a:pt x="40" y="0"/>
                  </a:lnTo>
                  <a:lnTo>
                    <a:pt x="40" y="2"/>
                  </a:lnTo>
                  <a:lnTo>
                    <a:pt x="40" y="4"/>
                  </a:lnTo>
                  <a:lnTo>
                    <a:pt x="42" y="4"/>
                  </a:lnTo>
                  <a:lnTo>
                    <a:pt x="42" y="6"/>
                  </a:lnTo>
                  <a:lnTo>
                    <a:pt x="44" y="6"/>
                  </a:lnTo>
                  <a:lnTo>
                    <a:pt x="46" y="6"/>
                  </a:lnTo>
                  <a:lnTo>
                    <a:pt x="46" y="4"/>
                  </a:lnTo>
                  <a:lnTo>
                    <a:pt x="48" y="4"/>
                  </a:lnTo>
                  <a:lnTo>
                    <a:pt x="48" y="6"/>
                  </a:lnTo>
                  <a:lnTo>
                    <a:pt x="50" y="8"/>
                  </a:lnTo>
                  <a:lnTo>
                    <a:pt x="52" y="8"/>
                  </a:lnTo>
                  <a:lnTo>
                    <a:pt x="52" y="10"/>
                  </a:lnTo>
                  <a:lnTo>
                    <a:pt x="52" y="12"/>
                  </a:lnTo>
                  <a:lnTo>
                    <a:pt x="50" y="14"/>
                  </a:lnTo>
                  <a:lnTo>
                    <a:pt x="52" y="14"/>
                  </a:lnTo>
                  <a:lnTo>
                    <a:pt x="50" y="14"/>
                  </a:lnTo>
                  <a:lnTo>
                    <a:pt x="48" y="15"/>
                  </a:lnTo>
                  <a:lnTo>
                    <a:pt x="50" y="17"/>
                  </a:lnTo>
                  <a:lnTo>
                    <a:pt x="52" y="17"/>
                  </a:lnTo>
                  <a:lnTo>
                    <a:pt x="54" y="17"/>
                  </a:lnTo>
                  <a:lnTo>
                    <a:pt x="56" y="17"/>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25"/>
            <p:cNvSpPr>
              <a:spLocks/>
            </p:cNvSpPr>
            <p:nvPr/>
          </p:nvSpPr>
          <p:spPr bwMode="auto">
            <a:xfrm>
              <a:off x="5048250" y="4514850"/>
              <a:ext cx="79375" cy="158750"/>
            </a:xfrm>
            <a:custGeom>
              <a:avLst/>
              <a:gdLst>
                <a:gd name="T0" fmla="*/ 44 w 50"/>
                <a:gd name="T1" fmla="*/ 16 h 100"/>
                <a:gd name="T2" fmla="*/ 48 w 50"/>
                <a:gd name="T3" fmla="*/ 21 h 100"/>
                <a:gd name="T4" fmla="*/ 48 w 50"/>
                <a:gd name="T5" fmla="*/ 27 h 100"/>
                <a:gd name="T6" fmla="*/ 50 w 50"/>
                <a:gd name="T7" fmla="*/ 31 h 100"/>
                <a:gd name="T8" fmla="*/ 46 w 50"/>
                <a:gd name="T9" fmla="*/ 33 h 100"/>
                <a:gd name="T10" fmla="*/ 46 w 50"/>
                <a:gd name="T11" fmla="*/ 37 h 100"/>
                <a:gd name="T12" fmla="*/ 44 w 50"/>
                <a:gd name="T13" fmla="*/ 41 h 100"/>
                <a:gd name="T14" fmla="*/ 40 w 50"/>
                <a:gd name="T15" fmla="*/ 43 h 100"/>
                <a:gd name="T16" fmla="*/ 40 w 50"/>
                <a:gd name="T17" fmla="*/ 46 h 100"/>
                <a:gd name="T18" fmla="*/ 38 w 50"/>
                <a:gd name="T19" fmla="*/ 52 h 100"/>
                <a:gd name="T20" fmla="*/ 35 w 50"/>
                <a:gd name="T21" fmla="*/ 56 h 100"/>
                <a:gd name="T22" fmla="*/ 33 w 50"/>
                <a:gd name="T23" fmla="*/ 56 h 100"/>
                <a:gd name="T24" fmla="*/ 31 w 50"/>
                <a:gd name="T25" fmla="*/ 60 h 100"/>
                <a:gd name="T26" fmla="*/ 31 w 50"/>
                <a:gd name="T27" fmla="*/ 66 h 100"/>
                <a:gd name="T28" fmla="*/ 33 w 50"/>
                <a:gd name="T29" fmla="*/ 69 h 100"/>
                <a:gd name="T30" fmla="*/ 31 w 50"/>
                <a:gd name="T31" fmla="*/ 73 h 100"/>
                <a:gd name="T32" fmla="*/ 31 w 50"/>
                <a:gd name="T33" fmla="*/ 79 h 100"/>
                <a:gd name="T34" fmla="*/ 33 w 50"/>
                <a:gd name="T35" fmla="*/ 87 h 100"/>
                <a:gd name="T36" fmla="*/ 31 w 50"/>
                <a:gd name="T37" fmla="*/ 91 h 100"/>
                <a:gd name="T38" fmla="*/ 31 w 50"/>
                <a:gd name="T39" fmla="*/ 93 h 100"/>
                <a:gd name="T40" fmla="*/ 31 w 50"/>
                <a:gd name="T41" fmla="*/ 94 h 100"/>
                <a:gd name="T42" fmla="*/ 31 w 50"/>
                <a:gd name="T43" fmla="*/ 96 h 100"/>
                <a:gd name="T44" fmla="*/ 23 w 50"/>
                <a:gd name="T45" fmla="*/ 100 h 100"/>
                <a:gd name="T46" fmla="*/ 15 w 50"/>
                <a:gd name="T47" fmla="*/ 100 h 100"/>
                <a:gd name="T48" fmla="*/ 15 w 50"/>
                <a:gd name="T49" fmla="*/ 96 h 100"/>
                <a:gd name="T50" fmla="*/ 14 w 50"/>
                <a:gd name="T51" fmla="*/ 93 h 100"/>
                <a:gd name="T52" fmla="*/ 14 w 50"/>
                <a:gd name="T53" fmla="*/ 87 h 100"/>
                <a:gd name="T54" fmla="*/ 14 w 50"/>
                <a:gd name="T55" fmla="*/ 79 h 100"/>
                <a:gd name="T56" fmla="*/ 14 w 50"/>
                <a:gd name="T57" fmla="*/ 69 h 100"/>
                <a:gd name="T58" fmla="*/ 14 w 50"/>
                <a:gd name="T59" fmla="*/ 64 h 100"/>
                <a:gd name="T60" fmla="*/ 14 w 50"/>
                <a:gd name="T61" fmla="*/ 56 h 100"/>
                <a:gd name="T62" fmla="*/ 10 w 50"/>
                <a:gd name="T63" fmla="*/ 50 h 100"/>
                <a:gd name="T64" fmla="*/ 10 w 50"/>
                <a:gd name="T65" fmla="*/ 45 h 100"/>
                <a:gd name="T66" fmla="*/ 8 w 50"/>
                <a:gd name="T67" fmla="*/ 39 h 100"/>
                <a:gd name="T68" fmla="*/ 2 w 50"/>
                <a:gd name="T69" fmla="*/ 35 h 100"/>
                <a:gd name="T70" fmla="*/ 0 w 50"/>
                <a:gd name="T71" fmla="*/ 31 h 100"/>
                <a:gd name="T72" fmla="*/ 2 w 50"/>
                <a:gd name="T73" fmla="*/ 25 h 100"/>
                <a:gd name="T74" fmla="*/ 4 w 50"/>
                <a:gd name="T75" fmla="*/ 23 h 100"/>
                <a:gd name="T76" fmla="*/ 6 w 50"/>
                <a:gd name="T77" fmla="*/ 20 h 100"/>
                <a:gd name="T78" fmla="*/ 10 w 50"/>
                <a:gd name="T79" fmla="*/ 18 h 100"/>
                <a:gd name="T80" fmla="*/ 14 w 50"/>
                <a:gd name="T81" fmla="*/ 16 h 100"/>
                <a:gd name="T82" fmla="*/ 17 w 50"/>
                <a:gd name="T83" fmla="*/ 18 h 100"/>
                <a:gd name="T84" fmla="*/ 23 w 50"/>
                <a:gd name="T85" fmla="*/ 16 h 100"/>
                <a:gd name="T86" fmla="*/ 25 w 50"/>
                <a:gd name="T87" fmla="*/ 12 h 100"/>
                <a:gd name="T88" fmla="*/ 27 w 50"/>
                <a:gd name="T89" fmla="*/ 6 h 100"/>
                <a:gd name="T90" fmla="*/ 27 w 50"/>
                <a:gd name="T91" fmla="*/ 2 h 100"/>
                <a:gd name="T92" fmla="*/ 29 w 50"/>
                <a:gd name="T93" fmla="*/ 2 h 100"/>
                <a:gd name="T94" fmla="*/ 33 w 50"/>
                <a:gd name="T95" fmla="*/ 0 h 100"/>
                <a:gd name="T96" fmla="*/ 37 w 50"/>
                <a:gd name="T97" fmla="*/ 4 h 100"/>
                <a:gd name="T98" fmla="*/ 42 w 50"/>
                <a:gd name="T99" fmla="*/ 10 h 100"/>
                <a:gd name="T100" fmla="*/ 46 w 50"/>
                <a:gd name="T101" fmla="*/ 1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0" h="100">
                  <a:moveTo>
                    <a:pt x="46" y="12"/>
                  </a:moveTo>
                  <a:lnTo>
                    <a:pt x="44" y="14"/>
                  </a:lnTo>
                  <a:lnTo>
                    <a:pt x="44" y="16"/>
                  </a:lnTo>
                  <a:lnTo>
                    <a:pt x="44" y="18"/>
                  </a:lnTo>
                  <a:lnTo>
                    <a:pt x="46" y="21"/>
                  </a:lnTo>
                  <a:lnTo>
                    <a:pt x="48" y="21"/>
                  </a:lnTo>
                  <a:lnTo>
                    <a:pt x="48" y="23"/>
                  </a:lnTo>
                  <a:lnTo>
                    <a:pt x="48" y="25"/>
                  </a:lnTo>
                  <a:lnTo>
                    <a:pt x="48" y="27"/>
                  </a:lnTo>
                  <a:lnTo>
                    <a:pt x="48" y="29"/>
                  </a:lnTo>
                  <a:lnTo>
                    <a:pt x="50" y="29"/>
                  </a:lnTo>
                  <a:lnTo>
                    <a:pt x="50" y="31"/>
                  </a:lnTo>
                  <a:lnTo>
                    <a:pt x="48" y="31"/>
                  </a:lnTo>
                  <a:lnTo>
                    <a:pt x="48" y="33"/>
                  </a:lnTo>
                  <a:lnTo>
                    <a:pt x="46" y="33"/>
                  </a:lnTo>
                  <a:lnTo>
                    <a:pt x="46" y="35"/>
                  </a:lnTo>
                  <a:lnTo>
                    <a:pt x="44" y="35"/>
                  </a:lnTo>
                  <a:lnTo>
                    <a:pt x="46" y="37"/>
                  </a:lnTo>
                  <a:lnTo>
                    <a:pt x="46" y="39"/>
                  </a:lnTo>
                  <a:lnTo>
                    <a:pt x="46" y="41"/>
                  </a:lnTo>
                  <a:lnTo>
                    <a:pt x="44" y="41"/>
                  </a:lnTo>
                  <a:lnTo>
                    <a:pt x="44" y="43"/>
                  </a:lnTo>
                  <a:lnTo>
                    <a:pt x="42" y="43"/>
                  </a:lnTo>
                  <a:lnTo>
                    <a:pt x="40" y="43"/>
                  </a:lnTo>
                  <a:lnTo>
                    <a:pt x="40" y="45"/>
                  </a:lnTo>
                  <a:lnTo>
                    <a:pt x="42" y="45"/>
                  </a:lnTo>
                  <a:lnTo>
                    <a:pt x="40" y="46"/>
                  </a:lnTo>
                  <a:lnTo>
                    <a:pt x="38" y="48"/>
                  </a:lnTo>
                  <a:lnTo>
                    <a:pt x="38" y="50"/>
                  </a:lnTo>
                  <a:lnTo>
                    <a:pt x="38" y="52"/>
                  </a:lnTo>
                  <a:lnTo>
                    <a:pt x="37" y="54"/>
                  </a:lnTo>
                  <a:lnTo>
                    <a:pt x="37" y="56"/>
                  </a:lnTo>
                  <a:lnTo>
                    <a:pt x="35" y="56"/>
                  </a:lnTo>
                  <a:lnTo>
                    <a:pt x="35" y="54"/>
                  </a:lnTo>
                  <a:lnTo>
                    <a:pt x="35" y="56"/>
                  </a:lnTo>
                  <a:lnTo>
                    <a:pt x="33" y="56"/>
                  </a:lnTo>
                  <a:lnTo>
                    <a:pt x="33" y="58"/>
                  </a:lnTo>
                  <a:lnTo>
                    <a:pt x="33" y="60"/>
                  </a:lnTo>
                  <a:lnTo>
                    <a:pt x="31" y="60"/>
                  </a:lnTo>
                  <a:lnTo>
                    <a:pt x="33" y="64"/>
                  </a:lnTo>
                  <a:lnTo>
                    <a:pt x="33" y="66"/>
                  </a:lnTo>
                  <a:lnTo>
                    <a:pt x="31" y="66"/>
                  </a:lnTo>
                  <a:lnTo>
                    <a:pt x="31" y="68"/>
                  </a:lnTo>
                  <a:lnTo>
                    <a:pt x="31" y="69"/>
                  </a:lnTo>
                  <a:lnTo>
                    <a:pt x="33" y="69"/>
                  </a:lnTo>
                  <a:lnTo>
                    <a:pt x="31" y="69"/>
                  </a:lnTo>
                  <a:lnTo>
                    <a:pt x="31" y="71"/>
                  </a:lnTo>
                  <a:lnTo>
                    <a:pt x="31" y="73"/>
                  </a:lnTo>
                  <a:lnTo>
                    <a:pt x="31" y="75"/>
                  </a:lnTo>
                  <a:lnTo>
                    <a:pt x="31" y="77"/>
                  </a:lnTo>
                  <a:lnTo>
                    <a:pt x="31" y="79"/>
                  </a:lnTo>
                  <a:lnTo>
                    <a:pt x="33" y="79"/>
                  </a:lnTo>
                  <a:lnTo>
                    <a:pt x="33" y="81"/>
                  </a:lnTo>
                  <a:lnTo>
                    <a:pt x="33" y="87"/>
                  </a:lnTo>
                  <a:lnTo>
                    <a:pt x="33" y="89"/>
                  </a:lnTo>
                  <a:lnTo>
                    <a:pt x="31" y="89"/>
                  </a:lnTo>
                  <a:lnTo>
                    <a:pt x="31" y="91"/>
                  </a:lnTo>
                  <a:lnTo>
                    <a:pt x="33" y="91"/>
                  </a:lnTo>
                  <a:lnTo>
                    <a:pt x="31" y="91"/>
                  </a:lnTo>
                  <a:lnTo>
                    <a:pt x="31" y="93"/>
                  </a:lnTo>
                  <a:lnTo>
                    <a:pt x="33" y="93"/>
                  </a:lnTo>
                  <a:lnTo>
                    <a:pt x="33" y="94"/>
                  </a:lnTo>
                  <a:lnTo>
                    <a:pt x="31" y="94"/>
                  </a:lnTo>
                  <a:lnTo>
                    <a:pt x="33" y="94"/>
                  </a:lnTo>
                  <a:lnTo>
                    <a:pt x="33" y="96"/>
                  </a:lnTo>
                  <a:lnTo>
                    <a:pt x="31" y="96"/>
                  </a:lnTo>
                  <a:lnTo>
                    <a:pt x="31" y="98"/>
                  </a:lnTo>
                  <a:lnTo>
                    <a:pt x="25" y="98"/>
                  </a:lnTo>
                  <a:lnTo>
                    <a:pt x="23" y="100"/>
                  </a:lnTo>
                  <a:lnTo>
                    <a:pt x="17" y="100"/>
                  </a:lnTo>
                  <a:lnTo>
                    <a:pt x="14" y="100"/>
                  </a:lnTo>
                  <a:lnTo>
                    <a:pt x="15" y="100"/>
                  </a:lnTo>
                  <a:lnTo>
                    <a:pt x="17" y="100"/>
                  </a:lnTo>
                  <a:lnTo>
                    <a:pt x="15" y="98"/>
                  </a:lnTo>
                  <a:lnTo>
                    <a:pt x="15" y="96"/>
                  </a:lnTo>
                  <a:lnTo>
                    <a:pt x="15" y="94"/>
                  </a:lnTo>
                  <a:lnTo>
                    <a:pt x="14" y="94"/>
                  </a:lnTo>
                  <a:lnTo>
                    <a:pt x="14" y="93"/>
                  </a:lnTo>
                  <a:lnTo>
                    <a:pt x="14" y="91"/>
                  </a:lnTo>
                  <a:lnTo>
                    <a:pt x="14" y="89"/>
                  </a:lnTo>
                  <a:lnTo>
                    <a:pt x="14" y="87"/>
                  </a:lnTo>
                  <a:lnTo>
                    <a:pt x="14" y="83"/>
                  </a:lnTo>
                  <a:lnTo>
                    <a:pt x="14" y="81"/>
                  </a:lnTo>
                  <a:lnTo>
                    <a:pt x="14" y="79"/>
                  </a:lnTo>
                  <a:lnTo>
                    <a:pt x="14" y="75"/>
                  </a:lnTo>
                  <a:lnTo>
                    <a:pt x="14" y="73"/>
                  </a:lnTo>
                  <a:lnTo>
                    <a:pt x="14" y="69"/>
                  </a:lnTo>
                  <a:lnTo>
                    <a:pt x="14" y="68"/>
                  </a:lnTo>
                  <a:lnTo>
                    <a:pt x="14" y="66"/>
                  </a:lnTo>
                  <a:lnTo>
                    <a:pt x="14" y="64"/>
                  </a:lnTo>
                  <a:lnTo>
                    <a:pt x="14" y="60"/>
                  </a:lnTo>
                  <a:lnTo>
                    <a:pt x="14" y="58"/>
                  </a:lnTo>
                  <a:lnTo>
                    <a:pt x="14" y="56"/>
                  </a:lnTo>
                  <a:lnTo>
                    <a:pt x="14" y="54"/>
                  </a:lnTo>
                  <a:lnTo>
                    <a:pt x="12" y="52"/>
                  </a:lnTo>
                  <a:lnTo>
                    <a:pt x="10" y="50"/>
                  </a:lnTo>
                  <a:lnTo>
                    <a:pt x="10" y="48"/>
                  </a:lnTo>
                  <a:lnTo>
                    <a:pt x="10" y="46"/>
                  </a:lnTo>
                  <a:lnTo>
                    <a:pt x="10" y="45"/>
                  </a:lnTo>
                  <a:lnTo>
                    <a:pt x="10" y="43"/>
                  </a:lnTo>
                  <a:lnTo>
                    <a:pt x="10" y="41"/>
                  </a:lnTo>
                  <a:lnTo>
                    <a:pt x="8" y="39"/>
                  </a:lnTo>
                  <a:lnTo>
                    <a:pt x="6" y="37"/>
                  </a:lnTo>
                  <a:lnTo>
                    <a:pt x="4" y="37"/>
                  </a:lnTo>
                  <a:lnTo>
                    <a:pt x="2" y="35"/>
                  </a:lnTo>
                  <a:lnTo>
                    <a:pt x="0" y="35"/>
                  </a:lnTo>
                  <a:lnTo>
                    <a:pt x="0" y="33"/>
                  </a:lnTo>
                  <a:lnTo>
                    <a:pt x="0" y="31"/>
                  </a:lnTo>
                  <a:lnTo>
                    <a:pt x="0" y="29"/>
                  </a:lnTo>
                  <a:lnTo>
                    <a:pt x="2" y="27"/>
                  </a:lnTo>
                  <a:lnTo>
                    <a:pt x="2" y="25"/>
                  </a:lnTo>
                  <a:lnTo>
                    <a:pt x="2" y="23"/>
                  </a:lnTo>
                  <a:lnTo>
                    <a:pt x="4" y="25"/>
                  </a:lnTo>
                  <a:lnTo>
                    <a:pt x="4" y="23"/>
                  </a:lnTo>
                  <a:lnTo>
                    <a:pt x="6" y="23"/>
                  </a:lnTo>
                  <a:lnTo>
                    <a:pt x="6" y="21"/>
                  </a:lnTo>
                  <a:lnTo>
                    <a:pt x="6" y="20"/>
                  </a:lnTo>
                  <a:lnTo>
                    <a:pt x="8" y="20"/>
                  </a:lnTo>
                  <a:lnTo>
                    <a:pt x="10" y="20"/>
                  </a:lnTo>
                  <a:lnTo>
                    <a:pt x="10" y="18"/>
                  </a:lnTo>
                  <a:lnTo>
                    <a:pt x="12" y="18"/>
                  </a:lnTo>
                  <a:lnTo>
                    <a:pt x="12" y="16"/>
                  </a:lnTo>
                  <a:lnTo>
                    <a:pt x="14" y="16"/>
                  </a:lnTo>
                  <a:lnTo>
                    <a:pt x="14" y="18"/>
                  </a:lnTo>
                  <a:lnTo>
                    <a:pt x="15" y="18"/>
                  </a:lnTo>
                  <a:lnTo>
                    <a:pt x="17" y="18"/>
                  </a:lnTo>
                  <a:lnTo>
                    <a:pt x="19" y="18"/>
                  </a:lnTo>
                  <a:lnTo>
                    <a:pt x="21" y="18"/>
                  </a:lnTo>
                  <a:lnTo>
                    <a:pt x="23" y="16"/>
                  </a:lnTo>
                  <a:lnTo>
                    <a:pt x="23" y="14"/>
                  </a:lnTo>
                  <a:lnTo>
                    <a:pt x="25" y="14"/>
                  </a:lnTo>
                  <a:lnTo>
                    <a:pt x="25" y="12"/>
                  </a:lnTo>
                  <a:lnTo>
                    <a:pt x="27" y="10"/>
                  </a:lnTo>
                  <a:lnTo>
                    <a:pt x="27" y="8"/>
                  </a:lnTo>
                  <a:lnTo>
                    <a:pt x="27" y="6"/>
                  </a:lnTo>
                  <a:lnTo>
                    <a:pt x="25" y="4"/>
                  </a:lnTo>
                  <a:lnTo>
                    <a:pt x="27" y="4"/>
                  </a:lnTo>
                  <a:lnTo>
                    <a:pt x="27" y="2"/>
                  </a:lnTo>
                  <a:lnTo>
                    <a:pt x="29" y="2"/>
                  </a:lnTo>
                  <a:lnTo>
                    <a:pt x="29" y="4"/>
                  </a:lnTo>
                  <a:lnTo>
                    <a:pt x="29" y="2"/>
                  </a:lnTo>
                  <a:lnTo>
                    <a:pt x="31" y="2"/>
                  </a:lnTo>
                  <a:lnTo>
                    <a:pt x="33" y="2"/>
                  </a:lnTo>
                  <a:lnTo>
                    <a:pt x="33" y="0"/>
                  </a:lnTo>
                  <a:lnTo>
                    <a:pt x="35" y="2"/>
                  </a:lnTo>
                  <a:lnTo>
                    <a:pt x="37" y="2"/>
                  </a:lnTo>
                  <a:lnTo>
                    <a:pt x="37" y="4"/>
                  </a:lnTo>
                  <a:lnTo>
                    <a:pt x="40" y="8"/>
                  </a:lnTo>
                  <a:lnTo>
                    <a:pt x="40" y="10"/>
                  </a:lnTo>
                  <a:lnTo>
                    <a:pt x="42" y="10"/>
                  </a:lnTo>
                  <a:lnTo>
                    <a:pt x="44" y="10"/>
                  </a:lnTo>
                  <a:lnTo>
                    <a:pt x="44" y="12"/>
                  </a:lnTo>
                  <a:lnTo>
                    <a:pt x="46" y="1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26"/>
            <p:cNvSpPr>
              <a:spLocks/>
            </p:cNvSpPr>
            <p:nvPr/>
          </p:nvSpPr>
          <p:spPr bwMode="auto">
            <a:xfrm>
              <a:off x="4889500" y="4448175"/>
              <a:ext cx="201613" cy="146050"/>
            </a:xfrm>
            <a:custGeom>
              <a:avLst/>
              <a:gdLst>
                <a:gd name="T0" fmla="*/ 92 w 127"/>
                <a:gd name="T1" fmla="*/ 4 h 92"/>
                <a:gd name="T2" fmla="*/ 92 w 127"/>
                <a:gd name="T3" fmla="*/ 10 h 92"/>
                <a:gd name="T4" fmla="*/ 94 w 127"/>
                <a:gd name="T5" fmla="*/ 17 h 92"/>
                <a:gd name="T6" fmla="*/ 98 w 127"/>
                <a:gd name="T7" fmla="*/ 23 h 92"/>
                <a:gd name="T8" fmla="*/ 104 w 127"/>
                <a:gd name="T9" fmla="*/ 25 h 92"/>
                <a:gd name="T10" fmla="*/ 108 w 127"/>
                <a:gd name="T11" fmla="*/ 27 h 92"/>
                <a:gd name="T12" fmla="*/ 104 w 127"/>
                <a:gd name="T13" fmla="*/ 29 h 92"/>
                <a:gd name="T14" fmla="*/ 108 w 127"/>
                <a:gd name="T15" fmla="*/ 35 h 92"/>
                <a:gd name="T16" fmla="*/ 114 w 127"/>
                <a:gd name="T17" fmla="*/ 39 h 92"/>
                <a:gd name="T18" fmla="*/ 117 w 127"/>
                <a:gd name="T19" fmla="*/ 39 h 92"/>
                <a:gd name="T20" fmla="*/ 123 w 127"/>
                <a:gd name="T21" fmla="*/ 40 h 92"/>
                <a:gd name="T22" fmla="*/ 121 w 127"/>
                <a:gd name="T23" fmla="*/ 46 h 92"/>
                <a:gd name="T24" fmla="*/ 127 w 127"/>
                <a:gd name="T25" fmla="*/ 52 h 92"/>
                <a:gd name="T26" fmla="*/ 123 w 127"/>
                <a:gd name="T27" fmla="*/ 58 h 92"/>
                <a:gd name="T28" fmla="*/ 115 w 127"/>
                <a:gd name="T29" fmla="*/ 60 h 92"/>
                <a:gd name="T30" fmla="*/ 112 w 127"/>
                <a:gd name="T31" fmla="*/ 60 h 92"/>
                <a:gd name="T32" fmla="*/ 106 w 127"/>
                <a:gd name="T33" fmla="*/ 62 h 92"/>
                <a:gd name="T34" fmla="*/ 104 w 127"/>
                <a:gd name="T35" fmla="*/ 67 h 92"/>
                <a:gd name="T36" fmla="*/ 98 w 127"/>
                <a:gd name="T37" fmla="*/ 67 h 92"/>
                <a:gd name="T38" fmla="*/ 92 w 127"/>
                <a:gd name="T39" fmla="*/ 65 h 92"/>
                <a:gd name="T40" fmla="*/ 83 w 127"/>
                <a:gd name="T41" fmla="*/ 63 h 92"/>
                <a:gd name="T42" fmla="*/ 79 w 127"/>
                <a:gd name="T43" fmla="*/ 65 h 92"/>
                <a:gd name="T44" fmla="*/ 75 w 127"/>
                <a:gd name="T45" fmla="*/ 65 h 92"/>
                <a:gd name="T46" fmla="*/ 71 w 127"/>
                <a:gd name="T47" fmla="*/ 65 h 92"/>
                <a:gd name="T48" fmla="*/ 64 w 127"/>
                <a:gd name="T49" fmla="*/ 65 h 92"/>
                <a:gd name="T50" fmla="*/ 50 w 127"/>
                <a:gd name="T51" fmla="*/ 65 h 92"/>
                <a:gd name="T52" fmla="*/ 42 w 127"/>
                <a:gd name="T53" fmla="*/ 67 h 92"/>
                <a:gd name="T54" fmla="*/ 42 w 127"/>
                <a:gd name="T55" fmla="*/ 71 h 92"/>
                <a:gd name="T56" fmla="*/ 42 w 127"/>
                <a:gd name="T57" fmla="*/ 75 h 92"/>
                <a:gd name="T58" fmla="*/ 44 w 127"/>
                <a:gd name="T59" fmla="*/ 81 h 92"/>
                <a:gd name="T60" fmla="*/ 44 w 127"/>
                <a:gd name="T61" fmla="*/ 88 h 92"/>
                <a:gd name="T62" fmla="*/ 44 w 127"/>
                <a:gd name="T63" fmla="*/ 92 h 92"/>
                <a:gd name="T64" fmla="*/ 39 w 127"/>
                <a:gd name="T65" fmla="*/ 87 h 92"/>
                <a:gd name="T66" fmla="*/ 37 w 127"/>
                <a:gd name="T67" fmla="*/ 85 h 92"/>
                <a:gd name="T68" fmla="*/ 29 w 127"/>
                <a:gd name="T69" fmla="*/ 83 h 92"/>
                <a:gd name="T70" fmla="*/ 21 w 127"/>
                <a:gd name="T71" fmla="*/ 85 h 92"/>
                <a:gd name="T72" fmla="*/ 18 w 127"/>
                <a:gd name="T73" fmla="*/ 88 h 92"/>
                <a:gd name="T74" fmla="*/ 14 w 127"/>
                <a:gd name="T75" fmla="*/ 87 h 92"/>
                <a:gd name="T76" fmla="*/ 10 w 127"/>
                <a:gd name="T77" fmla="*/ 83 h 92"/>
                <a:gd name="T78" fmla="*/ 6 w 127"/>
                <a:gd name="T79" fmla="*/ 79 h 92"/>
                <a:gd name="T80" fmla="*/ 0 w 127"/>
                <a:gd name="T81" fmla="*/ 77 h 92"/>
                <a:gd name="T82" fmla="*/ 0 w 127"/>
                <a:gd name="T83" fmla="*/ 73 h 92"/>
                <a:gd name="T84" fmla="*/ 2 w 127"/>
                <a:gd name="T85" fmla="*/ 67 h 92"/>
                <a:gd name="T86" fmla="*/ 2 w 127"/>
                <a:gd name="T87" fmla="*/ 63 h 92"/>
                <a:gd name="T88" fmla="*/ 6 w 127"/>
                <a:gd name="T89" fmla="*/ 60 h 92"/>
                <a:gd name="T90" fmla="*/ 2 w 127"/>
                <a:gd name="T91" fmla="*/ 54 h 92"/>
                <a:gd name="T92" fmla="*/ 6 w 127"/>
                <a:gd name="T93" fmla="*/ 50 h 92"/>
                <a:gd name="T94" fmla="*/ 14 w 127"/>
                <a:gd name="T95" fmla="*/ 50 h 92"/>
                <a:gd name="T96" fmla="*/ 18 w 127"/>
                <a:gd name="T97" fmla="*/ 46 h 92"/>
                <a:gd name="T98" fmla="*/ 18 w 127"/>
                <a:gd name="T99" fmla="*/ 39 h 92"/>
                <a:gd name="T100" fmla="*/ 21 w 127"/>
                <a:gd name="T101" fmla="*/ 35 h 92"/>
                <a:gd name="T102" fmla="*/ 21 w 127"/>
                <a:gd name="T103" fmla="*/ 29 h 92"/>
                <a:gd name="T104" fmla="*/ 25 w 127"/>
                <a:gd name="T105" fmla="*/ 25 h 92"/>
                <a:gd name="T106" fmla="*/ 31 w 127"/>
                <a:gd name="T107" fmla="*/ 31 h 92"/>
                <a:gd name="T108" fmla="*/ 37 w 127"/>
                <a:gd name="T109" fmla="*/ 25 h 92"/>
                <a:gd name="T110" fmla="*/ 39 w 127"/>
                <a:gd name="T111" fmla="*/ 23 h 92"/>
                <a:gd name="T112" fmla="*/ 42 w 127"/>
                <a:gd name="T113" fmla="*/ 19 h 92"/>
                <a:gd name="T114" fmla="*/ 46 w 127"/>
                <a:gd name="T115" fmla="*/ 14 h 92"/>
                <a:gd name="T116" fmla="*/ 54 w 127"/>
                <a:gd name="T117" fmla="*/ 15 h 92"/>
                <a:gd name="T118" fmla="*/ 60 w 127"/>
                <a:gd name="T119" fmla="*/ 10 h 92"/>
                <a:gd name="T120" fmla="*/ 75 w 127"/>
                <a:gd name="T121" fmla="*/ 0 h 92"/>
                <a:gd name="T122" fmla="*/ 85 w 127"/>
                <a:gd name="T123"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7" h="92">
                  <a:moveTo>
                    <a:pt x="92" y="2"/>
                  </a:moveTo>
                  <a:lnTo>
                    <a:pt x="90" y="2"/>
                  </a:lnTo>
                  <a:lnTo>
                    <a:pt x="90" y="4"/>
                  </a:lnTo>
                  <a:lnTo>
                    <a:pt x="92" y="4"/>
                  </a:lnTo>
                  <a:lnTo>
                    <a:pt x="92" y="6"/>
                  </a:lnTo>
                  <a:lnTo>
                    <a:pt x="90" y="8"/>
                  </a:lnTo>
                  <a:lnTo>
                    <a:pt x="90" y="10"/>
                  </a:lnTo>
                  <a:lnTo>
                    <a:pt x="92" y="10"/>
                  </a:lnTo>
                  <a:lnTo>
                    <a:pt x="94" y="12"/>
                  </a:lnTo>
                  <a:lnTo>
                    <a:pt x="94" y="14"/>
                  </a:lnTo>
                  <a:lnTo>
                    <a:pt x="94" y="15"/>
                  </a:lnTo>
                  <a:lnTo>
                    <a:pt x="94" y="17"/>
                  </a:lnTo>
                  <a:lnTo>
                    <a:pt x="96" y="17"/>
                  </a:lnTo>
                  <a:lnTo>
                    <a:pt x="96" y="19"/>
                  </a:lnTo>
                  <a:lnTo>
                    <a:pt x="98" y="21"/>
                  </a:lnTo>
                  <a:lnTo>
                    <a:pt x="98" y="23"/>
                  </a:lnTo>
                  <a:lnTo>
                    <a:pt x="100" y="23"/>
                  </a:lnTo>
                  <a:lnTo>
                    <a:pt x="102" y="23"/>
                  </a:lnTo>
                  <a:lnTo>
                    <a:pt x="104" y="23"/>
                  </a:lnTo>
                  <a:lnTo>
                    <a:pt x="104" y="25"/>
                  </a:lnTo>
                  <a:lnTo>
                    <a:pt x="106" y="27"/>
                  </a:lnTo>
                  <a:lnTo>
                    <a:pt x="108" y="27"/>
                  </a:lnTo>
                  <a:lnTo>
                    <a:pt x="108" y="29"/>
                  </a:lnTo>
                  <a:lnTo>
                    <a:pt x="108" y="27"/>
                  </a:lnTo>
                  <a:lnTo>
                    <a:pt x="108" y="29"/>
                  </a:lnTo>
                  <a:lnTo>
                    <a:pt x="106" y="29"/>
                  </a:lnTo>
                  <a:lnTo>
                    <a:pt x="104" y="27"/>
                  </a:lnTo>
                  <a:lnTo>
                    <a:pt x="104" y="29"/>
                  </a:lnTo>
                  <a:lnTo>
                    <a:pt x="104" y="31"/>
                  </a:lnTo>
                  <a:lnTo>
                    <a:pt x="104" y="33"/>
                  </a:lnTo>
                  <a:lnTo>
                    <a:pt x="106" y="33"/>
                  </a:lnTo>
                  <a:lnTo>
                    <a:pt x="108" y="35"/>
                  </a:lnTo>
                  <a:lnTo>
                    <a:pt x="110" y="37"/>
                  </a:lnTo>
                  <a:lnTo>
                    <a:pt x="112" y="37"/>
                  </a:lnTo>
                  <a:lnTo>
                    <a:pt x="112" y="39"/>
                  </a:lnTo>
                  <a:lnTo>
                    <a:pt x="114" y="39"/>
                  </a:lnTo>
                  <a:lnTo>
                    <a:pt x="114" y="40"/>
                  </a:lnTo>
                  <a:lnTo>
                    <a:pt x="115" y="40"/>
                  </a:lnTo>
                  <a:lnTo>
                    <a:pt x="117" y="40"/>
                  </a:lnTo>
                  <a:lnTo>
                    <a:pt x="117" y="39"/>
                  </a:lnTo>
                  <a:lnTo>
                    <a:pt x="119" y="39"/>
                  </a:lnTo>
                  <a:lnTo>
                    <a:pt x="121" y="39"/>
                  </a:lnTo>
                  <a:lnTo>
                    <a:pt x="123" y="39"/>
                  </a:lnTo>
                  <a:lnTo>
                    <a:pt x="123" y="40"/>
                  </a:lnTo>
                  <a:lnTo>
                    <a:pt x="123" y="42"/>
                  </a:lnTo>
                  <a:lnTo>
                    <a:pt x="121" y="42"/>
                  </a:lnTo>
                  <a:lnTo>
                    <a:pt x="121" y="44"/>
                  </a:lnTo>
                  <a:lnTo>
                    <a:pt x="121" y="46"/>
                  </a:lnTo>
                  <a:lnTo>
                    <a:pt x="123" y="48"/>
                  </a:lnTo>
                  <a:lnTo>
                    <a:pt x="125" y="48"/>
                  </a:lnTo>
                  <a:lnTo>
                    <a:pt x="125" y="50"/>
                  </a:lnTo>
                  <a:lnTo>
                    <a:pt x="127" y="52"/>
                  </a:lnTo>
                  <a:lnTo>
                    <a:pt x="125" y="54"/>
                  </a:lnTo>
                  <a:lnTo>
                    <a:pt x="125" y="56"/>
                  </a:lnTo>
                  <a:lnTo>
                    <a:pt x="123" y="56"/>
                  </a:lnTo>
                  <a:lnTo>
                    <a:pt x="123" y="58"/>
                  </a:lnTo>
                  <a:lnTo>
                    <a:pt x="121" y="60"/>
                  </a:lnTo>
                  <a:lnTo>
                    <a:pt x="119" y="60"/>
                  </a:lnTo>
                  <a:lnTo>
                    <a:pt x="117" y="60"/>
                  </a:lnTo>
                  <a:lnTo>
                    <a:pt x="115" y="60"/>
                  </a:lnTo>
                  <a:lnTo>
                    <a:pt x="114" y="60"/>
                  </a:lnTo>
                  <a:lnTo>
                    <a:pt x="114" y="58"/>
                  </a:lnTo>
                  <a:lnTo>
                    <a:pt x="112" y="58"/>
                  </a:lnTo>
                  <a:lnTo>
                    <a:pt x="112" y="60"/>
                  </a:lnTo>
                  <a:lnTo>
                    <a:pt x="110" y="60"/>
                  </a:lnTo>
                  <a:lnTo>
                    <a:pt x="110" y="62"/>
                  </a:lnTo>
                  <a:lnTo>
                    <a:pt x="108" y="62"/>
                  </a:lnTo>
                  <a:lnTo>
                    <a:pt x="106" y="62"/>
                  </a:lnTo>
                  <a:lnTo>
                    <a:pt x="106" y="63"/>
                  </a:lnTo>
                  <a:lnTo>
                    <a:pt x="106" y="65"/>
                  </a:lnTo>
                  <a:lnTo>
                    <a:pt x="104" y="65"/>
                  </a:lnTo>
                  <a:lnTo>
                    <a:pt x="104" y="67"/>
                  </a:lnTo>
                  <a:lnTo>
                    <a:pt x="102" y="65"/>
                  </a:lnTo>
                  <a:lnTo>
                    <a:pt x="100" y="65"/>
                  </a:lnTo>
                  <a:lnTo>
                    <a:pt x="98" y="65"/>
                  </a:lnTo>
                  <a:lnTo>
                    <a:pt x="98" y="67"/>
                  </a:lnTo>
                  <a:lnTo>
                    <a:pt x="96" y="67"/>
                  </a:lnTo>
                  <a:lnTo>
                    <a:pt x="96" y="65"/>
                  </a:lnTo>
                  <a:lnTo>
                    <a:pt x="94" y="65"/>
                  </a:lnTo>
                  <a:lnTo>
                    <a:pt x="92" y="65"/>
                  </a:lnTo>
                  <a:lnTo>
                    <a:pt x="89" y="65"/>
                  </a:lnTo>
                  <a:lnTo>
                    <a:pt x="87" y="63"/>
                  </a:lnTo>
                  <a:lnTo>
                    <a:pt x="85" y="63"/>
                  </a:lnTo>
                  <a:lnTo>
                    <a:pt x="83" y="63"/>
                  </a:lnTo>
                  <a:lnTo>
                    <a:pt x="83" y="65"/>
                  </a:lnTo>
                  <a:lnTo>
                    <a:pt x="81" y="63"/>
                  </a:lnTo>
                  <a:lnTo>
                    <a:pt x="81" y="65"/>
                  </a:lnTo>
                  <a:lnTo>
                    <a:pt x="79" y="65"/>
                  </a:lnTo>
                  <a:lnTo>
                    <a:pt x="79" y="67"/>
                  </a:lnTo>
                  <a:lnTo>
                    <a:pt x="77" y="67"/>
                  </a:lnTo>
                  <a:lnTo>
                    <a:pt x="77" y="65"/>
                  </a:lnTo>
                  <a:lnTo>
                    <a:pt x="75" y="65"/>
                  </a:lnTo>
                  <a:lnTo>
                    <a:pt x="75" y="67"/>
                  </a:lnTo>
                  <a:lnTo>
                    <a:pt x="73" y="67"/>
                  </a:lnTo>
                  <a:lnTo>
                    <a:pt x="73" y="65"/>
                  </a:lnTo>
                  <a:lnTo>
                    <a:pt x="71" y="65"/>
                  </a:lnTo>
                  <a:lnTo>
                    <a:pt x="69" y="65"/>
                  </a:lnTo>
                  <a:lnTo>
                    <a:pt x="67" y="65"/>
                  </a:lnTo>
                  <a:lnTo>
                    <a:pt x="66" y="65"/>
                  </a:lnTo>
                  <a:lnTo>
                    <a:pt x="64" y="65"/>
                  </a:lnTo>
                  <a:lnTo>
                    <a:pt x="60" y="65"/>
                  </a:lnTo>
                  <a:lnTo>
                    <a:pt x="56" y="65"/>
                  </a:lnTo>
                  <a:lnTo>
                    <a:pt x="54" y="65"/>
                  </a:lnTo>
                  <a:lnTo>
                    <a:pt x="50" y="65"/>
                  </a:lnTo>
                  <a:lnTo>
                    <a:pt x="46" y="65"/>
                  </a:lnTo>
                  <a:lnTo>
                    <a:pt x="44" y="65"/>
                  </a:lnTo>
                  <a:lnTo>
                    <a:pt x="42" y="65"/>
                  </a:lnTo>
                  <a:lnTo>
                    <a:pt x="42" y="67"/>
                  </a:lnTo>
                  <a:lnTo>
                    <a:pt x="44" y="67"/>
                  </a:lnTo>
                  <a:lnTo>
                    <a:pt x="42" y="67"/>
                  </a:lnTo>
                  <a:lnTo>
                    <a:pt x="42" y="69"/>
                  </a:lnTo>
                  <a:lnTo>
                    <a:pt x="42" y="71"/>
                  </a:lnTo>
                  <a:lnTo>
                    <a:pt x="42" y="73"/>
                  </a:lnTo>
                  <a:lnTo>
                    <a:pt x="42" y="75"/>
                  </a:lnTo>
                  <a:lnTo>
                    <a:pt x="44" y="75"/>
                  </a:lnTo>
                  <a:lnTo>
                    <a:pt x="42" y="75"/>
                  </a:lnTo>
                  <a:lnTo>
                    <a:pt x="42" y="77"/>
                  </a:lnTo>
                  <a:lnTo>
                    <a:pt x="44" y="77"/>
                  </a:lnTo>
                  <a:lnTo>
                    <a:pt x="44" y="79"/>
                  </a:lnTo>
                  <a:lnTo>
                    <a:pt x="44" y="81"/>
                  </a:lnTo>
                  <a:lnTo>
                    <a:pt x="44" y="83"/>
                  </a:lnTo>
                  <a:lnTo>
                    <a:pt x="44" y="85"/>
                  </a:lnTo>
                  <a:lnTo>
                    <a:pt x="44" y="87"/>
                  </a:lnTo>
                  <a:lnTo>
                    <a:pt x="44" y="88"/>
                  </a:lnTo>
                  <a:lnTo>
                    <a:pt x="44" y="90"/>
                  </a:lnTo>
                  <a:lnTo>
                    <a:pt x="46" y="90"/>
                  </a:lnTo>
                  <a:lnTo>
                    <a:pt x="44" y="90"/>
                  </a:lnTo>
                  <a:lnTo>
                    <a:pt x="44" y="92"/>
                  </a:lnTo>
                  <a:lnTo>
                    <a:pt x="42" y="90"/>
                  </a:lnTo>
                  <a:lnTo>
                    <a:pt x="41" y="88"/>
                  </a:lnTo>
                  <a:lnTo>
                    <a:pt x="41" y="87"/>
                  </a:lnTo>
                  <a:lnTo>
                    <a:pt x="39" y="87"/>
                  </a:lnTo>
                  <a:lnTo>
                    <a:pt x="39" y="85"/>
                  </a:lnTo>
                  <a:lnTo>
                    <a:pt x="37" y="85"/>
                  </a:lnTo>
                  <a:lnTo>
                    <a:pt x="37" y="83"/>
                  </a:lnTo>
                  <a:lnTo>
                    <a:pt x="37" y="85"/>
                  </a:lnTo>
                  <a:lnTo>
                    <a:pt x="35" y="85"/>
                  </a:lnTo>
                  <a:lnTo>
                    <a:pt x="35" y="83"/>
                  </a:lnTo>
                  <a:lnTo>
                    <a:pt x="31" y="83"/>
                  </a:lnTo>
                  <a:lnTo>
                    <a:pt x="29" y="83"/>
                  </a:lnTo>
                  <a:lnTo>
                    <a:pt x="27" y="85"/>
                  </a:lnTo>
                  <a:lnTo>
                    <a:pt x="25" y="85"/>
                  </a:lnTo>
                  <a:lnTo>
                    <a:pt x="23" y="85"/>
                  </a:lnTo>
                  <a:lnTo>
                    <a:pt x="21" y="85"/>
                  </a:lnTo>
                  <a:lnTo>
                    <a:pt x="21" y="87"/>
                  </a:lnTo>
                  <a:lnTo>
                    <a:pt x="19" y="87"/>
                  </a:lnTo>
                  <a:lnTo>
                    <a:pt x="19" y="88"/>
                  </a:lnTo>
                  <a:lnTo>
                    <a:pt x="18" y="88"/>
                  </a:lnTo>
                  <a:lnTo>
                    <a:pt x="16" y="87"/>
                  </a:lnTo>
                  <a:lnTo>
                    <a:pt x="18" y="87"/>
                  </a:lnTo>
                  <a:lnTo>
                    <a:pt x="16" y="87"/>
                  </a:lnTo>
                  <a:lnTo>
                    <a:pt x="14" y="87"/>
                  </a:lnTo>
                  <a:lnTo>
                    <a:pt x="12" y="87"/>
                  </a:lnTo>
                  <a:lnTo>
                    <a:pt x="12" y="85"/>
                  </a:lnTo>
                  <a:lnTo>
                    <a:pt x="10" y="85"/>
                  </a:lnTo>
                  <a:lnTo>
                    <a:pt x="10" y="83"/>
                  </a:lnTo>
                  <a:lnTo>
                    <a:pt x="10" y="81"/>
                  </a:lnTo>
                  <a:lnTo>
                    <a:pt x="8" y="81"/>
                  </a:lnTo>
                  <a:lnTo>
                    <a:pt x="8" y="79"/>
                  </a:lnTo>
                  <a:lnTo>
                    <a:pt x="6" y="79"/>
                  </a:lnTo>
                  <a:lnTo>
                    <a:pt x="6" y="77"/>
                  </a:lnTo>
                  <a:lnTo>
                    <a:pt x="4" y="77"/>
                  </a:lnTo>
                  <a:lnTo>
                    <a:pt x="2" y="77"/>
                  </a:lnTo>
                  <a:lnTo>
                    <a:pt x="0" y="77"/>
                  </a:lnTo>
                  <a:lnTo>
                    <a:pt x="0" y="75"/>
                  </a:lnTo>
                  <a:lnTo>
                    <a:pt x="0" y="73"/>
                  </a:lnTo>
                  <a:lnTo>
                    <a:pt x="2" y="73"/>
                  </a:lnTo>
                  <a:lnTo>
                    <a:pt x="0" y="73"/>
                  </a:lnTo>
                  <a:lnTo>
                    <a:pt x="2" y="71"/>
                  </a:lnTo>
                  <a:lnTo>
                    <a:pt x="0" y="71"/>
                  </a:lnTo>
                  <a:lnTo>
                    <a:pt x="2" y="69"/>
                  </a:lnTo>
                  <a:lnTo>
                    <a:pt x="2" y="67"/>
                  </a:lnTo>
                  <a:lnTo>
                    <a:pt x="0" y="67"/>
                  </a:lnTo>
                  <a:lnTo>
                    <a:pt x="0" y="65"/>
                  </a:lnTo>
                  <a:lnTo>
                    <a:pt x="2" y="65"/>
                  </a:lnTo>
                  <a:lnTo>
                    <a:pt x="2" y="63"/>
                  </a:lnTo>
                  <a:lnTo>
                    <a:pt x="4" y="63"/>
                  </a:lnTo>
                  <a:lnTo>
                    <a:pt x="4" y="62"/>
                  </a:lnTo>
                  <a:lnTo>
                    <a:pt x="4" y="60"/>
                  </a:lnTo>
                  <a:lnTo>
                    <a:pt x="6" y="60"/>
                  </a:lnTo>
                  <a:lnTo>
                    <a:pt x="6" y="58"/>
                  </a:lnTo>
                  <a:lnTo>
                    <a:pt x="4" y="56"/>
                  </a:lnTo>
                  <a:lnTo>
                    <a:pt x="4" y="54"/>
                  </a:lnTo>
                  <a:lnTo>
                    <a:pt x="2" y="54"/>
                  </a:lnTo>
                  <a:lnTo>
                    <a:pt x="2" y="52"/>
                  </a:lnTo>
                  <a:lnTo>
                    <a:pt x="4" y="52"/>
                  </a:lnTo>
                  <a:lnTo>
                    <a:pt x="6" y="52"/>
                  </a:lnTo>
                  <a:lnTo>
                    <a:pt x="6" y="50"/>
                  </a:lnTo>
                  <a:lnTo>
                    <a:pt x="8" y="50"/>
                  </a:lnTo>
                  <a:lnTo>
                    <a:pt x="10" y="50"/>
                  </a:lnTo>
                  <a:lnTo>
                    <a:pt x="12" y="50"/>
                  </a:lnTo>
                  <a:lnTo>
                    <a:pt x="14" y="50"/>
                  </a:lnTo>
                  <a:lnTo>
                    <a:pt x="14" y="48"/>
                  </a:lnTo>
                  <a:lnTo>
                    <a:pt x="16" y="48"/>
                  </a:lnTo>
                  <a:lnTo>
                    <a:pt x="16" y="46"/>
                  </a:lnTo>
                  <a:lnTo>
                    <a:pt x="18" y="46"/>
                  </a:lnTo>
                  <a:lnTo>
                    <a:pt x="18" y="44"/>
                  </a:lnTo>
                  <a:lnTo>
                    <a:pt x="18" y="42"/>
                  </a:lnTo>
                  <a:lnTo>
                    <a:pt x="18" y="40"/>
                  </a:lnTo>
                  <a:lnTo>
                    <a:pt x="18" y="39"/>
                  </a:lnTo>
                  <a:lnTo>
                    <a:pt x="19" y="39"/>
                  </a:lnTo>
                  <a:lnTo>
                    <a:pt x="21" y="39"/>
                  </a:lnTo>
                  <a:lnTo>
                    <a:pt x="21" y="37"/>
                  </a:lnTo>
                  <a:lnTo>
                    <a:pt x="21" y="35"/>
                  </a:lnTo>
                  <a:lnTo>
                    <a:pt x="19" y="33"/>
                  </a:lnTo>
                  <a:lnTo>
                    <a:pt x="19" y="31"/>
                  </a:lnTo>
                  <a:lnTo>
                    <a:pt x="21" y="31"/>
                  </a:lnTo>
                  <a:lnTo>
                    <a:pt x="21" y="29"/>
                  </a:lnTo>
                  <a:lnTo>
                    <a:pt x="23" y="29"/>
                  </a:lnTo>
                  <a:lnTo>
                    <a:pt x="23" y="27"/>
                  </a:lnTo>
                  <a:lnTo>
                    <a:pt x="25" y="27"/>
                  </a:lnTo>
                  <a:lnTo>
                    <a:pt x="25" y="25"/>
                  </a:lnTo>
                  <a:lnTo>
                    <a:pt x="25" y="27"/>
                  </a:lnTo>
                  <a:lnTo>
                    <a:pt x="27" y="27"/>
                  </a:lnTo>
                  <a:lnTo>
                    <a:pt x="29" y="29"/>
                  </a:lnTo>
                  <a:lnTo>
                    <a:pt x="31" y="31"/>
                  </a:lnTo>
                  <a:lnTo>
                    <a:pt x="33" y="31"/>
                  </a:lnTo>
                  <a:lnTo>
                    <a:pt x="33" y="29"/>
                  </a:lnTo>
                  <a:lnTo>
                    <a:pt x="37" y="29"/>
                  </a:lnTo>
                  <a:lnTo>
                    <a:pt x="37" y="25"/>
                  </a:lnTo>
                  <a:lnTo>
                    <a:pt x="37" y="23"/>
                  </a:lnTo>
                  <a:lnTo>
                    <a:pt x="37" y="21"/>
                  </a:lnTo>
                  <a:lnTo>
                    <a:pt x="37" y="23"/>
                  </a:lnTo>
                  <a:lnTo>
                    <a:pt x="39" y="23"/>
                  </a:lnTo>
                  <a:lnTo>
                    <a:pt x="41" y="23"/>
                  </a:lnTo>
                  <a:lnTo>
                    <a:pt x="42" y="23"/>
                  </a:lnTo>
                  <a:lnTo>
                    <a:pt x="42" y="21"/>
                  </a:lnTo>
                  <a:lnTo>
                    <a:pt x="42" y="19"/>
                  </a:lnTo>
                  <a:lnTo>
                    <a:pt x="42" y="17"/>
                  </a:lnTo>
                  <a:lnTo>
                    <a:pt x="42" y="15"/>
                  </a:lnTo>
                  <a:lnTo>
                    <a:pt x="46" y="15"/>
                  </a:lnTo>
                  <a:lnTo>
                    <a:pt x="46" y="14"/>
                  </a:lnTo>
                  <a:lnTo>
                    <a:pt x="48" y="14"/>
                  </a:lnTo>
                  <a:lnTo>
                    <a:pt x="48" y="12"/>
                  </a:lnTo>
                  <a:lnTo>
                    <a:pt x="50" y="14"/>
                  </a:lnTo>
                  <a:lnTo>
                    <a:pt x="54" y="15"/>
                  </a:lnTo>
                  <a:lnTo>
                    <a:pt x="56" y="14"/>
                  </a:lnTo>
                  <a:lnTo>
                    <a:pt x="56" y="10"/>
                  </a:lnTo>
                  <a:lnTo>
                    <a:pt x="58" y="10"/>
                  </a:lnTo>
                  <a:lnTo>
                    <a:pt x="60" y="10"/>
                  </a:lnTo>
                  <a:lnTo>
                    <a:pt x="62" y="10"/>
                  </a:lnTo>
                  <a:lnTo>
                    <a:pt x="67" y="6"/>
                  </a:lnTo>
                  <a:lnTo>
                    <a:pt x="71" y="4"/>
                  </a:lnTo>
                  <a:lnTo>
                    <a:pt x="75" y="0"/>
                  </a:lnTo>
                  <a:lnTo>
                    <a:pt x="77" y="0"/>
                  </a:lnTo>
                  <a:lnTo>
                    <a:pt x="81" y="0"/>
                  </a:lnTo>
                  <a:lnTo>
                    <a:pt x="83" y="0"/>
                  </a:lnTo>
                  <a:lnTo>
                    <a:pt x="85" y="0"/>
                  </a:lnTo>
                  <a:lnTo>
                    <a:pt x="89" y="0"/>
                  </a:lnTo>
                  <a:lnTo>
                    <a:pt x="9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27"/>
            <p:cNvSpPr>
              <a:spLocks noEditPoints="1"/>
            </p:cNvSpPr>
            <p:nvPr/>
          </p:nvSpPr>
          <p:spPr bwMode="auto">
            <a:xfrm>
              <a:off x="7251700" y="4133850"/>
              <a:ext cx="119063" cy="161925"/>
            </a:xfrm>
            <a:custGeom>
              <a:avLst/>
              <a:gdLst>
                <a:gd name="T0" fmla="*/ 64 w 75"/>
                <a:gd name="T1" fmla="*/ 85 h 102"/>
                <a:gd name="T2" fmla="*/ 19 w 75"/>
                <a:gd name="T3" fmla="*/ 85 h 102"/>
                <a:gd name="T4" fmla="*/ 43 w 75"/>
                <a:gd name="T5" fmla="*/ 83 h 102"/>
                <a:gd name="T6" fmla="*/ 39 w 75"/>
                <a:gd name="T7" fmla="*/ 83 h 102"/>
                <a:gd name="T8" fmla="*/ 48 w 75"/>
                <a:gd name="T9" fmla="*/ 79 h 102"/>
                <a:gd name="T10" fmla="*/ 50 w 75"/>
                <a:gd name="T11" fmla="*/ 79 h 102"/>
                <a:gd name="T12" fmla="*/ 43 w 75"/>
                <a:gd name="T13" fmla="*/ 75 h 102"/>
                <a:gd name="T14" fmla="*/ 56 w 75"/>
                <a:gd name="T15" fmla="*/ 71 h 102"/>
                <a:gd name="T16" fmla="*/ 43 w 75"/>
                <a:gd name="T17" fmla="*/ 81 h 102"/>
                <a:gd name="T18" fmla="*/ 43 w 75"/>
                <a:gd name="T19" fmla="*/ 70 h 102"/>
                <a:gd name="T20" fmla="*/ 43 w 75"/>
                <a:gd name="T21" fmla="*/ 68 h 102"/>
                <a:gd name="T22" fmla="*/ 43 w 75"/>
                <a:gd name="T23" fmla="*/ 66 h 102"/>
                <a:gd name="T24" fmla="*/ 41 w 75"/>
                <a:gd name="T25" fmla="*/ 64 h 102"/>
                <a:gd name="T26" fmla="*/ 12 w 75"/>
                <a:gd name="T27" fmla="*/ 4 h 102"/>
                <a:gd name="T28" fmla="*/ 18 w 75"/>
                <a:gd name="T29" fmla="*/ 8 h 102"/>
                <a:gd name="T30" fmla="*/ 19 w 75"/>
                <a:gd name="T31" fmla="*/ 10 h 102"/>
                <a:gd name="T32" fmla="*/ 27 w 75"/>
                <a:gd name="T33" fmla="*/ 8 h 102"/>
                <a:gd name="T34" fmla="*/ 29 w 75"/>
                <a:gd name="T35" fmla="*/ 20 h 102"/>
                <a:gd name="T36" fmla="*/ 44 w 75"/>
                <a:gd name="T37" fmla="*/ 27 h 102"/>
                <a:gd name="T38" fmla="*/ 58 w 75"/>
                <a:gd name="T39" fmla="*/ 25 h 102"/>
                <a:gd name="T40" fmla="*/ 69 w 75"/>
                <a:gd name="T41" fmla="*/ 27 h 102"/>
                <a:gd name="T42" fmla="*/ 66 w 75"/>
                <a:gd name="T43" fmla="*/ 37 h 102"/>
                <a:gd name="T44" fmla="*/ 60 w 75"/>
                <a:gd name="T45" fmla="*/ 43 h 102"/>
                <a:gd name="T46" fmla="*/ 52 w 75"/>
                <a:gd name="T47" fmla="*/ 50 h 102"/>
                <a:gd name="T48" fmla="*/ 54 w 75"/>
                <a:gd name="T49" fmla="*/ 62 h 102"/>
                <a:gd name="T50" fmla="*/ 60 w 75"/>
                <a:gd name="T51" fmla="*/ 62 h 102"/>
                <a:gd name="T52" fmla="*/ 64 w 75"/>
                <a:gd name="T53" fmla="*/ 52 h 102"/>
                <a:gd name="T54" fmla="*/ 69 w 75"/>
                <a:gd name="T55" fmla="*/ 64 h 102"/>
                <a:gd name="T56" fmla="*/ 73 w 75"/>
                <a:gd name="T57" fmla="*/ 81 h 102"/>
                <a:gd name="T58" fmla="*/ 69 w 75"/>
                <a:gd name="T59" fmla="*/ 91 h 102"/>
                <a:gd name="T60" fmla="*/ 67 w 75"/>
                <a:gd name="T61" fmla="*/ 98 h 102"/>
                <a:gd name="T62" fmla="*/ 64 w 75"/>
                <a:gd name="T63" fmla="*/ 87 h 102"/>
                <a:gd name="T64" fmla="*/ 62 w 75"/>
                <a:gd name="T65" fmla="*/ 83 h 102"/>
                <a:gd name="T66" fmla="*/ 60 w 75"/>
                <a:gd name="T67" fmla="*/ 77 h 102"/>
                <a:gd name="T68" fmla="*/ 54 w 75"/>
                <a:gd name="T69" fmla="*/ 68 h 102"/>
                <a:gd name="T70" fmla="*/ 48 w 75"/>
                <a:gd name="T71" fmla="*/ 71 h 102"/>
                <a:gd name="T72" fmla="*/ 43 w 75"/>
                <a:gd name="T73" fmla="*/ 60 h 102"/>
                <a:gd name="T74" fmla="*/ 43 w 75"/>
                <a:gd name="T75" fmla="*/ 56 h 102"/>
                <a:gd name="T76" fmla="*/ 39 w 75"/>
                <a:gd name="T77" fmla="*/ 58 h 102"/>
                <a:gd name="T78" fmla="*/ 41 w 75"/>
                <a:gd name="T79" fmla="*/ 66 h 102"/>
                <a:gd name="T80" fmla="*/ 43 w 75"/>
                <a:gd name="T81" fmla="*/ 71 h 102"/>
                <a:gd name="T82" fmla="*/ 39 w 75"/>
                <a:gd name="T83" fmla="*/ 77 h 102"/>
                <a:gd name="T84" fmla="*/ 35 w 75"/>
                <a:gd name="T85" fmla="*/ 83 h 102"/>
                <a:gd name="T86" fmla="*/ 33 w 75"/>
                <a:gd name="T87" fmla="*/ 81 h 102"/>
                <a:gd name="T88" fmla="*/ 31 w 75"/>
                <a:gd name="T89" fmla="*/ 75 h 102"/>
                <a:gd name="T90" fmla="*/ 29 w 75"/>
                <a:gd name="T91" fmla="*/ 83 h 102"/>
                <a:gd name="T92" fmla="*/ 25 w 75"/>
                <a:gd name="T93" fmla="*/ 85 h 102"/>
                <a:gd name="T94" fmla="*/ 25 w 75"/>
                <a:gd name="T95" fmla="*/ 79 h 102"/>
                <a:gd name="T96" fmla="*/ 25 w 75"/>
                <a:gd name="T97" fmla="*/ 79 h 102"/>
                <a:gd name="T98" fmla="*/ 23 w 75"/>
                <a:gd name="T99" fmla="*/ 83 h 102"/>
                <a:gd name="T100" fmla="*/ 18 w 75"/>
                <a:gd name="T101" fmla="*/ 81 h 102"/>
                <a:gd name="T102" fmla="*/ 16 w 75"/>
                <a:gd name="T103" fmla="*/ 66 h 102"/>
                <a:gd name="T104" fmla="*/ 14 w 75"/>
                <a:gd name="T105" fmla="*/ 56 h 102"/>
                <a:gd name="T106" fmla="*/ 12 w 75"/>
                <a:gd name="T107" fmla="*/ 45 h 102"/>
                <a:gd name="T108" fmla="*/ 0 w 75"/>
                <a:gd name="T109" fmla="*/ 35 h 102"/>
                <a:gd name="T110" fmla="*/ 8 w 75"/>
                <a:gd name="T111" fmla="*/ 27 h 102"/>
                <a:gd name="T112" fmla="*/ 14 w 75"/>
                <a:gd name="T113" fmla="*/ 20 h 102"/>
                <a:gd name="T114" fmla="*/ 4 w 75"/>
                <a:gd name="T115" fmla="*/ 16 h 102"/>
                <a:gd name="T116" fmla="*/ 8 w 75"/>
                <a:gd name="T117" fmla="*/ 4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5" h="102">
                  <a:moveTo>
                    <a:pt x="64" y="87"/>
                  </a:moveTo>
                  <a:lnTo>
                    <a:pt x="64" y="89"/>
                  </a:lnTo>
                  <a:lnTo>
                    <a:pt x="62" y="89"/>
                  </a:lnTo>
                  <a:lnTo>
                    <a:pt x="62" y="91"/>
                  </a:lnTo>
                  <a:lnTo>
                    <a:pt x="62" y="89"/>
                  </a:lnTo>
                  <a:lnTo>
                    <a:pt x="62" y="87"/>
                  </a:lnTo>
                  <a:lnTo>
                    <a:pt x="62" y="85"/>
                  </a:lnTo>
                  <a:lnTo>
                    <a:pt x="62" y="87"/>
                  </a:lnTo>
                  <a:lnTo>
                    <a:pt x="64" y="85"/>
                  </a:lnTo>
                  <a:lnTo>
                    <a:pt x="62" y="85"/>
                  </a:lnTo>
                  <a:lnTo>
                    <a:pt x="64" y="85"/>
                  </a:lnTo>
                  <a:lnTo>
                    <a:pt x="64" y="87"/>
                  </a:lnTo>
                  <a:close/>
                  <a:moveTo>
                    <a:pt x="19" y="85"/>
                  </a:moveTo>
                  <a:lnTo>
                    <a:pt x="19" y="87"/>
                  </a:lnTo>
                  <a:lnTo>
                    <a:pt x="18" y="85"/>
                  </a:lnTo>
                  <a:lnTo>
                    <a:pt x="18" y="83"/>
                  </a:lnTo>
                  <a:lnTo>
                    <a:pt x="18" y="85"/>
                  </a:lnTo>
                  <a:lnTo>
                    <a:pt x="19" y="85"/>
                  </a:lnTo>
                  <a:close/>
                  <a:moveTo>
                    <a:pt x="62" y="85"/>
                  </a:moveTo>
                  <a:lnTo>
                    <a:pt x="62" y="87"/>
                  </a:lnTo>
                  <a:lnTo>
                    <a:pt x="62" y="85"/>
                  </a:lnTo>
                  <a:lnTo>
                    <a:pt x="62" y="83"/>
                  </a:lnTo>
                  <a:lnTo>
                    <a:pt x="62" y="85"/>
                  </a:lnTo>
                  <a:close/>
                  <a:moveTo>
                    <a:pt x="43" y="83"/>
                  </a:moveTo>
                  <a:lnTo>
                    <a:pt x="41" y="83"/>
                  </a:lnTo>
                  <a:lnTo>
                    <a:pt x="43" y="81"/>
                  </a:lnTo>
                  <a:lnTo>
                    <a:pt x="43" y="83"/>
                  </a:lnTo>
                  <a:close/>
                  <a:moveTo>
                    <a:pt x="37" y="83"/>
                  </a:moveTo>
                  <a:lnTo>
                    <a:pt x="39" y="81"/>
                  </a:lnTo>
                  <a:lnTo>
                    <a:pt x="39" y="83"/>
                  </a:lnTo>
                  <a:lnTo>
                    <a:pt x="37" y="83"/>
                  </a:lnTo>
                  <a:close/>
                  <a:moveTo>
                    <a:pt x="39" y="83"/>
                  </a:moveTo>
                  <a:lnTo>
                    <a:pt x="39" y="81"/>
                  </a:lnTo>
                  <a:lnTo>
                    <a:pt x="41" y="81"/>
                  </a:lnTo>
                  <a:lnTo>
                    <a:pt x="41" y="83"/>
                  </a:lnTo>
                  <a:lnTo>
                    <a:pt x="39" y="83"/>
                  </a:lnTo>
                  <a:close/>
                  <a:moveTo>
                    <a:pt x="43" y="79"/>
                  </a:moveTo>
                  <a:lnTo>
                    <a:pt x="41" y="79"/>
                  </a:lnTo>
                  <a:lnTo>
                    <a:pt x="41" y="81"/>
                  </a:lnTo>
                  <a:lnTo>
                    <a:pt x="41" y="79"/>
                  </a:lnTo>
                  <a:lnTo>
                    <a:pt x="41" y="81"/>
                  </a:lnTo>
                  <a:lnTo>
                    <a:pt x="41" y="79"/>
                  </a:lnTo>
                  <a:lnTo>
                    <a:pt x="43" y="79"/>
                  </a:lnTo>
                  <a:close/>
                  <a:moveTo>
                    <a:pt x="48" y="77"/>
                  </a:moveTo>
                  <a:lnTo>
                    <a:pt x="48" y="79"/>
                  </a:lnTo>
                  <a:lnTo>
                    <a:pt x="46" y="79"/>
                  </a:lnTo>
                  <a:lnTo>
                    <a:pt x="46" y="77"/>
                  </a:lnTo>
                  <a:lnTo>
                    <a:pt x="48" y="77"/>
                  </a:lnTo>
                  <a:close/>
                  <a:moveTo>
                    <a:pt x="48" y="77"/>
                  </a:moveTo>
                  <a:lnTo>
                    <a:pt x="46" y="77"/>
                  </a:lnTo>
                  <a:lnTo>
                    <a:pt x="48" y="77"/>
                  </a:lnTo>
                  <a:lnTo>
                    <a:pt x="48" y="75"/>
                  </a:lnTo>
                  <a:lnTo>
                    <a:pt x="48" y="77"/>
                  </a:lnTo>
                  <a:close/>
                  <a:moveTo>
                    <a:pt x="50" y="79"/>
                  </a:moveTo>
                  <a:lnTo>
                    <a:pt x="48" y="79"/>
                  </a:lnTo>
                  <a:lnTo>
                    <a:pt x="48" y="77"/>
                  </a:lnTo>
                  <a:lnTo>
                    <a:pt x="50" y="77"/>
                  </a:lnTo>
                  <a:lnTo>
                    <a:pt x="50" y="75"/>
                  </a:lnTo>
                  <a:lnTo>
                    <a:pt x="52" y="77"/>
                  </a:lnTo>
                  <a:lnTo>
                    <a:pt x="50" y="77"/>
                  </a:lnTo>
                  <a:lnTo>
                    <a:pt x="50" y="79"/>
                  </a:lnTo>
                  <a:close/>
                  <a:moveTo>
                    <a:pt x="43" y="73"/>
                  </a:moveTo>
                  <a:lnTo>
                    <a:pt x="43" y="75"/>
                  </a:lnTo>
                  <a:lnTo>
                    <a:pt x="43" y="73"/>
                  </a:lnTo>
                  <a:close/>
                  <a:moveTo>
                    <a:pt x="50" y="73"/>
                  </a:moveTo>
                  <a:lnTo>
                    <a:pt x="52" y="71"/>
                  </a:lnTo>
                  <a:lnTo>
                    <a:pt x="52" y="73"/>
                  </a:lnTo>
                  <a:lnTo>
                    <a:pt x="50" y="73"/>
                  </a:lnTo>
                  <a:close/>
                  <a:moveTo>
                    <a:pt x="58" y="73"/>
                  </a:moveTo>
                  <a:lnTo>
                    <a:pt x="56" y="75"/>
                  </a:lnTo>
                  <a:lnTo>
                    <a:pt x="56" y="73"/>
                  </a:lnTo>
                  <a:lnTo>
                    <a:pt x="56" y="71"/>
                  </a:lnTo>
                  <a:lnTo>
                    <a:pt x="58" y="73"/>
                  </a:lnTo>
                  <a:close/>
                  <a:moveTo>
                    <a:pt x="46" y="79"/>
                  </a:moveTo>
                  <a:lnTo>
                    <a:pt x="44" y="79"/>
                  </a:lnTo>
                  <a:lnTo>
                    <a:pt x="44" y="81"/>
                  </a:lnTo>
                  <a:lnTo>
                    <a:pt x="44" y="79"/>
                  </a:lnTo>
                  <a:lnTo>
                    <a:pt x="44" y="81"/>
                  </a:lnTo>
                  <a:lnTo>
                    <a:pt x="43" y="81"/>
                  </a:lnTo>
                  <a:lnTo>
                    <a:pt x="43" y="79"/>
                  </a:lnTo>
                  <a:lnTo>
                    <a:pt x="43" y="81"/>
                  </a:lnTo>
                  <a:lnTo>
                    <a:pt x="43" y="79"/>
                  </a:lnTo>
                  <a:lnTo>
                    <a:pt x="43" y="77"/>
                  </a:lnTo>
                  <a:lnTo>
                    <a:pt x="43" y="75"/>
                  </a:lnTo>
                  <a:lnTo>
                    <a:pt x="43" y="73"/>
                  </a:lnTo>
                  <a:lnTo>
                    <a:pt x="43" y="71"/>
                  </a:lnTo>
                  <a:lnTo>
                    <a:pt x="41" y="71"/>
                  </a:lnTo>
                  <a:lnTo>
                    <a:pt x="41" y="70"/>
                  </a:lnTo>
                  <a:lnTo>
                    <a:pt x="43" y="68"/>
                  </a:lnTo>
                  <a:lnTo>
                    <a:pt x="43" y="70"/>
                  </a:lnTo>
                  <a:lnTo>
                    <a:pt x="44" y="70"/>
                  </a:lnTo>
                  <a:lnTo>
                    <a:pt x="44" y="71"/>
                  </a:lnTo>
                  <a:lnTo>
                    <a:pt x="44" y="73"/>
                  </a:lnTo>
                  <a:lnTo>
                    <a:pt x="46" y="73"/>
                  </a:lnTo>
                  <a:lnTo>
                    <a:pt x="46" y="75"/>
                  </a:lnTo>
                  <a:lnTo>
                    <a:pt x="46" y="77"/>
                  </a:lnTo>
                  <a:lnTo>
                    <a:pt x="46" y="79"/>
                  </a:lnTo>
                  <a:close/>
                  <a:moveTo>
                    <a:pt x="43" y="66"/>
                  </a:moveTo>
                  <a:lnTo>
                    <a:pt x="43" y="68"/>
                  </a:lnTo>
                  <a:lnTo>
                    <a:pt x="41" y="68"/>
                  </a:lnTo>
                  <a:lnTo>
                    <a:pt x="41" y="70"/>
                  </a:lnTo>
                  <a:lnTo>
                    <a:pt x="41" y="68"/>
                  </a:lnTo>
                  <a:lnTo>
                    <a:pt x="39" y="68"/>
                  </a:lnTo>
                  <a:lnTo>
                    <a:pt x="41" y="68"/>
                  </a:lnTo>
                  <a:lnTo>
                    <a:pt x="41" y="66"/>
                  </a:lnTo>
                  <a:lnTo>
                    <a:pt x="43" y="66"/>
                  </a:lnTo>
                  <a:close/>
                  <a:moveTo>
                    <a:pt x="43" y="64"/>
                  </a:moveTo>
                  <a:lnTo>
                    <a:pt x="43" y="66"/>
                  </a:lnTo>
                  <a:lnTo>
                    <a:pt x="43" y="64"/>
                  </a:lnTo>
                  <a:lnTo>
                    <a:pt x="41" y="66"/>
                  </a:lnTo>
                  <a:lnTo>
                    <a:pt x="41" y="64"/>
                  </a:lnTo>
                  <a:lnTo>
                    <a:pt x="43" y="64"/>
                  </a:lnTo>
                  <a:close/>
                  <a:moveTo>
                    <a:pt x="41" y="64"/>
                  </a:moveTo>
                  <a:lnTo>
                    <a:pt x="39" y="64"/>
                  </a:lnTo>
                  <a:lnTo>
                    <a:pt x="41" y="64"/>
                  </a:lnTo>
                  <a:lnTo>
                    <a:pt x="41" y="62"/>
                  </a:lnTo>
                  <a:lnTo>
                    <a:pt x="41" y="64"/>
                  </a:lnTo>
                  <a:close/>
                  <a:moveTo>
                    <a:pt x="41" y="58"/>
                  </a:moveTo>
                  <a:lnTo>
                    <a:pt x="43" y="58"/>
                  </a:lnTo>
                  <a:lnTo>
                    <a:pt x="41" y="58"/>
                  </a:lnTo>
                  <a:lnTo>
                    <a:pt x="39" y="58"/>
                  </a:lnTo>
                  <a:lnTo>
                    <a:pt x="41" y="58"/>
                  </a:lnTo>
                  <a:close/>
                  <a:moveTo>
                    <a:pt x="8" y="2"/>
                  </a:moveTo>
                  <a:lnTo>
                    <a:pt x="10" y="2"/>
                  </a:lnTo>
                  <a:lnTo>
                    <a:pt x="10" y="4"/>
                  </a:lnTo>
                  <a:lnTo>
                    <a:pt x="12" y="4"/>
                  </a:lnTo>
                  <a:lnTo>
                    <a:pt x="12" y="6"/>
                  </a:lnTo>
                  <a:lnTo>
                    <a:pt x="10" y="6"/>
                  </a:lnTo>
                  <a:lnTo>
                    <a:pt x="12" y="6"/>
                  </a:lnTo>
                  <a:lnTo>
                    <a:pt x="14" y="6"/>
                  </a:lnTo>
                  <a:lnTo>
                    <a:pt x="14" y="8"/>
                  </a:lnTo>
                  <a:lnTo>
                    <a:pt x="14" y="6"/>
                  </a:lnTo>
                  <a:lnTo>
                    <a:pt x="16" y="6"/>
                  </a:lnTo>
                  <a:lnTo>
                    <a:pt x="16" y="8"/>
                  </a:lnTo>
                  <a:lnTo>
                    <a:pt x="18" y="8"/>
                  </a:lnTo>
                  <a:lnTo>
                    <a:pt x="18" y="6"/>
                  </a:lnTo>
                  <a:lnTo>
                    <a:pt x="16" y="6"/>
                  </a:lnTo>
                  <a:lnTo>
                    <a:pt x="18" y="6"/>
                  </a:lnTo>
                  <a:lnTo>
                    <a:pt x="16" y="6"/>
                  </a:lnTo>
                  <a:lnTo>
                    <a:pt x="16" y="4"/>
                  </a:lnTo>
                  <a:lnTo>
                    <a:pt x="18" y="4"/>
                  </a:lnTo>
                  <a:lnTo>
                    <a:pt x="18" y="6"/>
                  </a:lnTo>
                  <a:lnTo>
                    <a:pt x="18" y="8"/>
                  </a:lnTo>
                  <a:lnTo>
                    <a:pt x="19" y="10"/>
                  </a:lnTo>
                  <a:lnTo>
                    <a:pt x="21" y="10"/>
                  </a:lnTo>
                  <a:lnTo>
                    <a:pt x="21" y="12"/>
                  </a:lnTo>
                  <a:lnTo>
                    <a:pt x="23" y="12"/>
                  </a:lnTo>
                  <a:lnTo>
                    <a:pt x="25" y="12"/>
                  </a:lnTo>
                  <a:lnTo>
                    <a:pt x="25" y="10"/>
                  </a:lnTo>
                  <a:lnTo>
                    <a:pt x="27" y="10"/>
                  </a:lnTo>
                  <a:lnTo>
                    <a:pt x="25" y="10"/>
                  </a:lnTo>
                  <a:lnTo>
                    <a:pt x="25" y="8"/>
                  </a:lnTo>
                  <a:lnTo>
                    <a:pt x="27" y="8"/>
                  </a:lnTo>
                  <a:lnTo>
                    <a:pt x="25" y="8"/>
                  </a:lnTo>
                  <a:lnTo>
                    <a:pt x="27" y="8"/>
                  </a:lnTo>
                  <a:lnTo>
                    <a:pt x="27" y="10"/>
                  </a:lnTo>
                  <a:lnTo>
                    <a:pt x="29" y="10"/>
                  </a:lnTo>
                  <a:lnTo>
                    <a:pt x="29" y="12"/>
                  </a:lnTo>
                  <a:lnTo>
                    <a:pt x="29" y="14"/>
                  </a:lnTo>
                  <a:lnTo>
                    <a:pt x="29" y="16"/>
                  </a:lnTo>
                  <a:lnTo>
                    <a:pt x="29" y="18"/>
                  </a:lnTo>
                  <a:lnTo>
                    <a:pt x="29" y="20"/>
                  </a:lnTo>
                  <a:lnTo>
                    <a:pt x="29" y="22"/>
                  </a:lnTo>
                  <a:lnTo>
                    <a:pt x="29" y="23"/>
                  </a:lnTo>
                  <a:lnTo>
                    <a:pt x="31" y="23"/>
                  </a:lnTo>
                  <a:lnTo>
                    <a:pt x="35" y="25"/>
                  </a:lnTo>
                  <a:lnTo>
                    <a:pt x="37" y="25"/>
                  </a:lnTo>
                  <a:lnTo>
                    <a:pt x="39" y="27"/>
                  </a:lnTo>
                  <a:lnTo>
                    <a:pt x="41" y="25"/>
                  </a:lnTo>
                  <a:lnTo>
                    <a:pt x="43" y="25"/>
                  </a:lnTo>
                  <a:lnTo>
                    <a:pt x="44" y="27"/>
                  </a:lnTo>
                  <a:lnTo>
                    <a:pt x="44" y="25"/>
                  </a:lnTo>
                  <a:lnTo>
                    <a:pt x="44" y="27"/>
                  </a:lnTo>
                  <a:lnTo>
                    <a:pt x="46" y="27"/>
                  </a:lnTo>
                  <a:lnTo>
                    <a:pt x="48" y="25"/>
                  </a:lnTo>
                  <a:lnTo>
                    <a:pt x="50" y="25"/>
                  </a:lnTo>
                  <a:lnTo>
                    <a:pt x="52" y="25"/>
                  </a:lnTo>
                  <a:lnTo>
                    <a:pt x="56" y="27"/>
                  </a:lnTo>
                  <a:lnTo>
                    <a:pt x="56" y="25"/>
                  </a:lnTo>
                  <a:lnTo>
                    <a:pt x="58" y="25"/>
                  </a:lnTo>
                  <a:lnTo>
                    <a:pt x="58" y="27"/>
                  </a:lnTo>
                  <a:lnTo>
                    <a:pt x="60" y="27"/>
                  </a:lnTo>
                  <a:lnTo>
                    <a:pt x="60" y="25"/>
                  </a:lnTo>
                  <a:lnTo>
                    <a:pt x="62" y="25"/>
                  </a:lnTo>
                  <a:lnTo>
                    <a:pt x="64" y="25"/>
                  </a:lnTo>
                  <a:lnTo>
                    <a:pt x="66" y="25"/>
                  </a:lnTo>
                  <a:lnTo>
                    <a:pt x="66" y="27"/>
                  </a:lnTo>
                  <a:lnTo>
                    <a:pt x="67" y="27"/>
                  </a:lnTo>
                  <a:lnTo>
                    <a:pt x="69" y="27"/>
                  </a:lnTo>
                  <a:lnTo>
                    <a:pt x="69" y="29"/>
                  </a:lnTo>
                  <a:lnTo>
                    <a:pt x="71" y="29"/>
                  </a:lnTo>
                  <a:lnTo>
                    <a:pt x="71" y="31"/>
                  </a:lnTo>
                  <a:lnTo>
                    <a:pt x="69" y="31"/>
                  </a:lnTo>
                  <a:lnTo>
                    <a:pt x="67" y="31"/>
                  </a:lnTo>
                  <a:lnTo>
                    <a:pt x="67" y="33"/>
                  </a:lnTo>
                  <a:lnTo>
                    <a:pt x="67" y="35"/>
                  </a:lnTo>
                  <a:lnTo>
                    <a:pt x="67" y="37"/>
                  </a:lnTo>
                  <a:lnTo>
                    <a:pt x="66" y="37"/>
                  </a:lnTo>
                  <a:lnTo>
                    <a:pt x="66" y="39"/>
                  </a:lnTo>
                  <a:lnTo>
                    <a:pt x="66" y="41"/>
                  </a:lnTo>
                  <a:lnTo>
                    <a:pt x="64" y="41"/>
                  </a:lnTo>
                  <a:lnTo>
                    <a:pt x="62" y="41"/>
                  </a:lnTo>
                  <a:lnTo>
                    <a:pt x="64" y="43"/>
                  </a:lnTo>
                  <a:lnTo>
                    <a:pt x="62" y="43"/>
                  </a:lnTo>
                  <a:lnTo>
                    <a:pt x="62" y="45"/>
                  </a:lnTo>
                  <a:lnTo>
                    <a:pt x="62" y="43"/>
                  </a:lnTo>
                  <a:lnTo>
                    <a:pt x="60" y="43"/>
                  </a:lnTo>
                  <a:lnTo>
                    <a:pt x="60" y="45"/>
                  </a:lnTo>
                  <a:lnTo>
                    <a:pt x="58" y="43"/>
                  </a:lnTo>
                  <a:lnTo>
                    <a:pt x="58" y="45"/>
                  </a:lnTo>
                  <a:lnTo>
                    <a:pt x="56" y="45"/>
                  </a:lnTo>
                  <a:lnTo>
                    <a:pt x="54" y="45"/>
                  </a:lnTo>
                  <a:lnTo>
                    <a:pt x="54" y="46"/>
                  </a:lnTo>
                  <a:lnTo>
                    <a:pt x="52" y="46"/>
                  </a:lnTo>
                  <a:lnTo>
                    <a:pt x="52" y="48"/>
                  </a:lnTo>
                  <a:lnTo>
                    <a:pt x="52" y="50"/>
                  </a:lnTo>
                  <a:lnTo>
                    <a:pt x="50" y="50"/>
                  </a:lnTo>
                  <a:lnTo>
                    <a:pt x="50" y="52"/>
                  </a:lnTo>
                  <a:lnTo>
                    <a:pt x="50" y="54"/>
                  </a:lnTo>
                  <a:lnTo>
                    <a:pt x="52" y="54"/>
                  </a:lnTo>
                  <a:lnTo>
                    <a:pt x="52" y="56"/>
                  </a:lnTo>
                  <a:lnTo>
                    <a:pt x="52" y="58"/>
                  </a:lnTo>
                  <a:lnTo>
                    <a:pt x="54" y="62"/>
                  </a:lnTo>
                  <a:lnTo>
                    <a:pt x="54" y="64"/>
                  </a:lnTo>
                  <a:lnTo>
                    <a:pt x="54" y="62"/>
                  </a:lnTo>
                  <a:lnTo>
                    <a:pt x="54" y="60"/>
                  </a:lnTo>
                  <a:lnTo>
                    <a:pt x="56" y="60"/>
                  </a:lnTo>
                  <a:lnTo>
                    <a:pt x="56" y="62"/>
                  </a:lnTo>
                  <a:lnTo>
                    <a:pt x="56" y="64"/>
                  </a:lnTo>
                  <a:lnTo>
                    <a:pt x="58" y="64"/>
                  </a:lnTo>
                  <a:lnTo>
                    <a:pt x="58" y="66"/>
                  </a:lnTo>
                  <a:lnTo>
                    <a:pt x="58" y="64"/>
                  </a:lnTo>
                  <a:lnTo>
                    <a:pt x="60" y="64"/>
                  </a:lnTo>
                  <a:lnTo>
                    <a:pt x="60" y="62"/>
                  </a:lnTo>
                  <a:lnTo>
                    <a:pt x="62" y="62"/>
                  </a:lnTo>
                  <a:lnTo>
                    <a:pt x="60" y="62"/>
                  </a:lnTo>
                  <a:lnTo>
                    <a:pt x="60" y="60"/>
                  </a:lnTo>
                  <a:lnTo>
                    <a:pt x="60" y="58"/>
                  </a:lnTo>
                  <a:lnTo>
                    <a:pt x="62" y="58"/>
                  </a:lnTo>
                  <a:lnTo>
                    <a:pt x="62" y="56"/>
                  </a:lnTo>
                  <a:lnTo>
                    <a:pt x="64" y="56"/>
                  </a:lnTo>
                  <a:lnTo>
                    <a:pt x="64" y="54"/>
                  </a:lnTo>
                  <a:lnTo>
                    <a:pt x="64" y="52"/>
                  </a:lnTo>
                  <a:lnTo>
                    <a:pt x="66" y="52"/>
                  </a:lnTo>
                  <a:lnTo>
                    <a:pt x="67" y="50"/>
                  </a:lnTo>
                  <a:lnTo>
                    <a:pt x="67" y="52"/>
                  </a:lnTo>
                  <a:lnTo>
                    <a:pt x="67" y="54"/>
                  </a:lnTo>
                  <a:lnTo>
                    <a:pt x="69" y="56"/>
                  </a:lnTo>
                  <a:lnTo>
                    <a:pt x="69" y="58"/>
                  </a:lnTo>
                  <a:lnTo>
                    <a:pt x="69" y="60"/>
                  </a:lnTo>
                  <a:lnTo>
                    <a:pt x="69" y="62"/>
                  </a:lnTo>
                  <a:lnTo>
                    <a:pt x="69" y="64"/>
                  </a:lnTo>
                  <a:lnTo>
                    <a:pt x="69" y="66"/>
                  </a:lnTo>
                  <a:lnTo>
                    <a:pt x="71" y="66"/>
                  </a:lnTo>
                  <a:lnTo>
                    <a:pt x="71" y="68"/>
                  </a:lnTo>
                  <a:lnTo>
                    <a:pt x="71" y="70"/>
                  </a:lnTo>
                  <a:lnTo>
                    <a:pt x="71" y="71"/>
                  </a:lnTo>
                  <a:lnTo>
                    <a:pt x="73" y="71"/>
                  </a:lnTo>
                  <a:lnTo>
                    <a:pt x="73" y="73"/>
                  </a:lnTo>
                  <a:lnTo>
                    <a:pt x="73" y="79"/>
                  </a:lnTo>
                  <a:lnTo>
                    <a:pt x="73" y="81"/>
                  </a:lnTo>
                  <a:lnTo>
                    <a:pt x="73" y="83"/>
                  </a:lnTo>
                  <a:lnTo>
                    <a:pt x="73" y="85"/>
                  </a:lnTo>
                  <a:lnTo>
                    <a:pt x="73" y="91"/>
                  </a:lnTo>
                  <a:lnTo>
                    <a:pt x="75" y="93"/>
                  </a:lnTo>
                  <a:lnTo>
                    <a:pt x="73" y="94"/>
                  </a:lnTo>
                  <a:lnTo>
                    <a:pt x="73" y="93"/>
                  </a:lnTo>
                  <a:lnTo>
                    <a:pt x="71" y="93"/>
                  </a:lnTo>
                  <a:lnTo>
                    <a:pt x="69" y="93"/>
                  </a:lnTo>
                  <a:lnTo>
                    <a:pt x="69" y="91"/>
                  </a:lnTo>
                  <a:lnTo>
                    <a:pt x="67" y="91"/>
                  </a:lnTo>
                  <a:lnTo>
                    <a:pt x="67" y="93"/>
                  </a:lnTo>
                  <a:lnTo>
                    <a:pt x="67" y="94"/>
                  </a:lnTo>
                  <a:lnTo>
                    <a:pt x="67" y="96"/>
                  </a:lnTo>
                  <a:lnTo>
                    <a:pt x="67" y="98"/>
                  </a:lnTo>
                  <a:lnTo>
                    <a:pt x="69" y="100"/>
                  </a:lnTo>
                  <a:lnTo>
                    <a:pt x="69" y="102"/>
                  </a:lnTo>
                  <a:lnTo>
                    <a:pt x="67" y="100"/>
                  </a:lnTo>
                  <a:lnTo>
                    <a:pt x="67" y="98"/>
                  </a:lnTo>
                  <a:lnTo>
                    <a:pt x="66" y="98"/>
                  </a:lnTo>
                  <a:lnTo>
                    <a:pt x="66" y="96"/>
                  </a:lnTo>
                  <a:lnTo>
                    <a:pt x="66" y="94"/>
                  </a:lnTo>
                  <a:lnTo>
                    <a:pt x="66" y="93"/>
                  </a:lnTo>
                  <a:lnTo>
                    <a:pt x="64" y="91"/>
                  </a:lnTo>
                  <a:lnTo>
                    <a:pt x="64" y="89"/>
                  </a:lnTo>
                  <a:lnTo>
                    <a:pt x="64" y="87"/>
                  </a:lnTo>
                  <a:lnTo>
                    <a:pt x="66" y="87"/>
                  </a:lnTo>
                  <a:lnTo>
                    <a:pt x="64" y="87"/>
                  </a:lnTo>
                  <a:lnTo>
                    <a:pt x="66" y="87"/>
                  </a:lnTo>
                  <a:lnTo>
                    <a:pt x="64" y="87"/>
                  </a:lnTo>
                  <a:lnTo>
                    <a:pt x="66" y="87"/>
                  </a:lnTo>
                  <a:lnTo>
                    <a:pt x="64" y="87"/>
                  </a:lnTo>
                  <a:lnTo>
                    <a:pt x="64" y="85"/>
                  </a:lnTo>
                  <a:lnTo>
                    <a:pt x="62" y="85"/>
                  </a:lnTo>
                  <a:lnTo>
                    <a:pt x="64" y="85"/>
                  </a:lnTo>
                  <a:lnTo>
                    <a:pt x="64" y="83"/>
                  </a:lnTo>
                  <a:lnTo>
                    <a:pt x="62" y="83"/>
                  </a:lnTo>
                  <a:lnTo>
                    <a:pt x="62" y="81"/>
                  </a:lnTo>
                  <a:lnTo>
                    <a:pt x="62" y="79"/>
                  </a:lnTo>
                  <a:lnTo>
                    <a:pt x="62" y="77"/>
                  </a:lnTo>
                  <a:lnTo>
                    <a:pt x="62" y="75"/>
                  </a:lnTo>
                  <a:lnTo>
                    <a:pt x="64" y="73"/>
                  </a:lnTo>
                  <a:lnTo>
                    <a:pt x="62" y="73"/>
                  </a:lnTo>
                  <a:lnTo>
                    <a:pt x="62" y="75"/>
                  </a:lnTo>
                  <a:lnTo>
                    <a:pt x="62" y="77"/>
                  </a:lnTo>
                  <a:lnTo>
                    <a:pt x="60" y="77"/>
                  </a:lnTo>
                  <a:lnTo>
                    <a:pt x="60" y="75"/>
                  </a:lnTo>
                  <a:lnTo>
                    <a:pt x="60" y="73"/>
                  </a:lnTo>
                  <a:lnTo>
                    <a:pt x="60" y="71"/>
                  </a:lnTo>
                  <a:lnTo>
                    <a:pt x="58" y="70"/>
                  </a:lnTo>
                  <a:lnTo>
                    <a:pt x="56" y="70"/>
                  </a:lnTo>
                  <a:lnTo>
                    <a:pt x="56" y="68"/>
                  </a:lnTo>
                  <a:lnTo>
                    <a:pt x="56" y="66"/>
                  </a:lnTo>
                  <a:lnTo>
                    <a:pt x="56" y="68"/>
                  </a:lnTo>
                  <a:lnTo>
                    <a:pt x="54" y="68"/>
                  </a:lnTo>
                  <a:lnTo>
                    <a:pt x="52" y="68"/>
                  </a:lnTo>
                  <a:lnTo>
                    <a:pt x="54" y="68"/>
                  </a:lnTo>
                  <a:lnTo>
                    <a:pt x="54" y="70"/>
                  </a:lnTo>
                  <a:lnTo>
                    <a:pt x="52" y="70"/>
                  </a:lnTo>
                  <a:lnTo>
                    <a:pt x="50" y="70"/>
                  </a:lnTo>
                  <a:lnTo>
                    <a:pt x="52" y="70"/>
                  </a:lnTo>
                  <a:lnTo>
                    <a:pt x="52" y="71"/>
                  </a:lnTo>
                  <a:lnTo>
                    <a:pt x="50" y="71"/>
                  </a:lnTo>
                  <a:lnTo>
                    <a:pt x="48" y="71"/>
                  </a:lnTo>
                  <a:lnTo>
                    <a:pt x="48" y="70"/>
                  </a:lnTo>
                  <a:lnTo>
                    <a:pt x="48" y="71"/>
                  </a:lnTo>
                  <a:lnTo>
                    <a:pt x="46" y="71"/>
                  </a:lnTo>
                  <a:lnTo>
                    <a:pt x="46" y="70"/>
                  </a:lnTo>
                  <a:lnTo>
                    <a:pt x="44" y="68"/>
                  </a:lnTo>
                  <a:lnTo>
                    <a:pt x="44" y="66"/>
                  </a:lnTo>
                  <a:lnTo>
                    <a:pt x="43" y="64"/>
                  </a:lnTo>
                  <a:lnTo>
                    <a:pt x="43" y="62"/>
                  </a:lnTo>
                  <a:lnTo>
                    <a:pt x="43" y="60"/>
                  </a:lnTo>
                  <a:lnTo>
                    <a:pt x="43" y="58"/>
                  </a:lnTo>
                  <a:lnTo>
                    <a:pt x="43" y="56"/>
                  </a:lnTo>
                  <a:lnTo>
                    <a:pt x="44" y="56"/>
                  </a:lnTo>
                  <a:lnTo>
                    <a:pt x="44" y="54"/>
                  </a:lnTo>
                  <a:lnTo>
                    <a:pt x="43" y="54"/>
                  </a:lnTo>
                  <a:lnTo>
                    <a:pt x="44" y="54"/>
                  </a:lnTo>
                  <a:lnTo>
                    <a:pt x="43" y="56"/>
                  </a:lnTo>
                  <a:lnTo>
                    <a:pt x="43" y="54"/>
                  </a:lnTo>
                  <a:lnTo>
                    <a:pt x="43" y="56"/>
                  </a:lnTo>
                  <a:lnTo>
                    <a:pt x="43" y="54"/>
                  </a:lnTo>
                  <a:lnTo>
                    <a:pt x="41" y="54"/>
                  </a:lnTo>
                  <a:lnTo>
                    <a:pt x="43" y="54"/>
                  </a:lnTo>
                  <a:lnTo>
                    <a:pt x="43" y="56"/>
                  </a:lnTo>
                  <a:lnTo>
                    <a:pt x="41" y="56"/>
                  </a:lnTo>
                  <a:lnTo>
                    <a:pt x="41" y="58"/>
                  </a:lnTo>
                  <a:lnTo>
                    <a:pt x="41" y="56"/>
                  </a:lnTo>
                  <a:lnTo>
                    <a:pt x="37" y="56"/>
                  </a:lnTo>
                  <a:lnTo>
                    <a:pt x="39" y="58"/>
                  </a:lnTo>
                  <a:lnTo>
                    <a:pt x="41" y="58"/>
                  </a:lnTo>
                  <a:lnTo>
                    <a:pt x="43" y="58"/>
                  </a:lnTo>
                  <a:lnTo>
                    <a:pt x="43" y="60"/>
                  </a:lnTo>
                  <a:lnTo>
                    <a:pt x="43" y="62"/>
                  </a:lnTo>
                  <a:lnTo>
                    <a:pt x="41" y="62"/>
                  </a:lnTo>
                  <a:lnTo>
                    <a:pt x="39" y="62"/>
                  </a:lnTo>
                  <a:lnTo>
                    <a:pt x="39" y="64"/>
                  </a:lnTo>
                  <a:lnTo>
                    <a:pt x="41" y="64"/>
                  </a:lnTo>
                  <a:lnTo>
                    <a:pt x="41" y="66"/>
                  </a:lnTo>
                  <a:lnTo>
                    <a:pt x="39" y="68"/>
                  </a:lnTo>
                  <a:lnTo>
                    <a:pt x="41" y="68"/>
                  </a:lnTo>
                  <a:lnTo>
                    <a:pt x="41" y="70"/>
                  </a:lnTo>
                  <a:lnTo>
                    <a:pt x="41" y="71"/>
                  </a:lnTo>
                  <a:lnTo>
                    <a:pt x="39" y="71"/>
                  </a:lnTo>
                  <a:lnTo>
                    <a:pt x="39" y="73"/>
                  </a:lnTo>
                  <a:lnTo>
                    <a:pt x="39" y="71"/>
                  </a:lnTo>
                  <a:lnTo>
                    <a:pt x="41" y="71"/>
                  </a:lnTo>
                  <a:lnTo>
                    <a:pt x="43" y="71"/>
                  </a:lnTo>
                  <a:lnTo>
                    <a:pt x="43" y="73"/>
                  </a:lnTo>
                  <a:lnTo>
                    <a:pt x="43" y="75"/>
                  </a:lnTo>
                  <a:lnTo>
                    <a:pt x="43" y="77"/>
                  </a:lnTo>
                  <a:lnTo>
                    <a:pt x="41" y="77"/>
                  </a:lnTo>
                  <a:lnTo>
                    <a:pt x="41" y="79"/>
                  </a:lnTo>
                  <a:lnTo>
                    <a:pt x="39" y="79"/>
                  </a:lnTo>
                  <a:lnTo>
                    <a:pt x="39" y="77"/>
                  </a:lnTo>
                  <a:lnTo>
                    <a:pt x="39" y="75"/>
                  </a:lnTo>
                  <a:lnTo>
                    <a:pt x="39" y="77"/>
                  </a:lnTo>
                  <a:lnTo>
                    <a:pt x="39" y="79"/>
                  </a:lnTo>
                  <a:lnTo>
                    <a:pt x="39" y="81"/>
                  </a:lnTo>
                  <a:lnTo>
                    <a:pt x="37" y="81"/>
                  </a:lnTo>
                  <a:lnTo>
                    <a:pt x="37" y="83"/>
                  </a:lnTo>
                  <a:lnTo>
                    <a:pt x="37" y="85"/>
                  </a:lnTo>
                  <a:lnTo>
                    <a:pt x="35" y="85"/>
                  </a:lnTo>
                  <a:lnTo>
                    <a:pt x="33" y="85"/>
                  </a:lnTo>
                  <a:lnTo>
                    <a:pt x="33" y="83"/>
                  </a:lnTo>
                  <a:lnTo>
                    <a:pt x="35" y="83"/>
                  </a:lnTo>
                  <a:lnTo>
                    <a:pt x="33" y="83"/>
                  </a:lnTo>
                  <a:lnTo>
                    <a:pt x="33" y="81"/>
                  </a:lnTo>
                  <a:lnTo>
                    <a:pt x="35" y="81"/>
                  </a:lnTo>
                  <a:lnTo>
                    <a:pt x="35" y="79"/>
                  </a:lnTo>
                  <a:lnTo>
                    <a:pt x="37" y="79"/>
                  </a:lnTo>
                  <a:lnTo>
                    <a:pt x="37" y="77"/>
                  </a:lnTo>
                  <a:lnTo>
                    <a:pt x="37" y="79"/>
                  </a:lnTo>
                  <a:lnTo>
                    <a:pt x="35" y="79"/>
                  </a:lnTo>
                  <a:lnTo>
                    <a:pt x="33" y="81"/>
                  </a:lnTo>
                  <a:lnTo>
                    <a:pt x="33" y="79"/>
                  </a:lnTo>
                  <a:lnTo>
                    <a:pt x="33" y="81"/>
                  </a:lnTo>
                  <a:lnTo>
                    <a:pt x="31" y="81"/>
                  </a:lnTo>
                  <a:lnTo>
                    <a:pt x="31" y="79"/>
                  </a:lnTo>
                  <a:lnTo>
                    <a:pt x="31" y="77"/>
                  </a:lnTo>
                  <a:lnTo>
                    <a:pt x="31" y="75"/>
                  </a:lnTo>
                  <a:lnTo>
                    <a:pt x="33" y="73"/>
                  </a:lnTo>
                  <a:lnTo>
                    <a:pt x="31" y="73"/>
                  </a:lnTo>
                  <a:lnTo>
                    <a:pt x="31" y="75"/>
                  </a:lnTo>
                  <a:lnTo>
                    <a:pt x="31" y="73"/>
                  </a:lnTo>
                  <a:lnTo>
                    <a:pt x="31" y="75"/>
                  </a:lnTo>
                  <a:lnTo>
                    <a:pt x="29" y="77"/>
                  </a:lnTo>
                  <a:lnTo>
                    <a:pt x="31" y="77"/>
                  </a:lnTo>
                  <a:lnTo>
                    <a:pt x="31" y="79"/>
                  </a:lnTo>
                  <a:lnTo>
                    <a:pt x="29" y="79"/>
                  </a:lnTo>
                  <a:lnTo>
                    <a:pt x="29" y="81"/>
                  </a:lnTo>
                  <a:lnTo>
                    <a:pt x="31" y="83"/>
                  </a:lnTo>
                  <a:lnTo>
                    <a:pt x="29" y="83"/>
                  </a:lnTo>
                  <a:lnTo>
                    <a:pt x="29" y="85"/>
                  </a:lnTo>
                  <a:lnTo>
                    <a:pt x="29" y="83"/>
                  </a:lnTo>
                  <a:lnTo>
                    <a:pt x="29" y="85"/>
                  </a:lnTo>
                  <a:lnTo>
                    <a:pt x="27" y="85"/>
                  </a:lnTo>
                  <a:lnTo>
                    <a:pt x="27" y="83"/>
                  </a:lnTo>
                  <a:lnTo>
                    <a:pt x="27" y="85"/>
                  </a:lnTo>
                  <a:lnTo>
                    <a:pt x="25" y="85"/>
                  </a:lnTo>
                  <a:lnTo>
                    <a:pt x="25" y="87"/>
                  </a:lnTo>
                  <a:lnTo>
                    <a:pt x="25" y="85"/>
                  </a:lnTo>
                  <a:lnTo>
                    <a:pt x="25" y="83"/>
                  </a:lnTo>
                  <a:lnTo>
                    <a:pt x="25" y="81"/>
                  </a:lnTo>
                  <a:lnTo>
                    <a:pt x="25" y="79"/>
                  </a:lnTo>
                  <a:lnTo>
                    <a:pt x="25" y="77"/>
                  </a:lnTo>
                  <a:lnTo>
                    <a:pt x="25" y="75"/>
                  </a:lnTo>
                  <a:lnTo>
                    <a:pt x="27" y="75"/>
                  </a:lnTo>
                  <a:lnTo>
                    <a:pt x="25" y="75"/>
                  </a:lnTo>
                  <a:lnTo>
                    <a:pt x="25" y="77"/>
                  </a:lnTo>
                  <a:lnTo>
                    <a:pt x="25" y="79"/>
                  </a:lnTo>
                  <a:lnTo>
                    <a:pt x="25" y="81"/>
                  </a:lnTo>
                  <a:lnTo>
                    <a:pt x="25" y="79"/>
                  </a:lnTo>
                  <a:lnTo>
                    <a:pt x="25" y="77"/>
                  </a:lnTo>
                  <a:lnTo>
                    <a:pt x="23" y="77"/>
                  </a:lnTo>
                  <a:lnTo>
                    <a:pt x="25" y="77"/>
                  </a:lnTo>
                  <a:lnTo>
                    <a:pt x="23" y="75"/>
                  </a:lnTo>
                  <a:lnTo>
                    <a:pt x="23" y="77"/>
                  </a:lnTo>
                  <a:lnTo>
                    <a:pt x="23" y="79"/>
                  </a:lnTo>
                  <a:lnTo>
                    <a:pt x="25" y="79"/>
                  </a:lnTo>
                  <a:lnTo>
                    <a:pt x="25" y="81"/>
                  </a:lnTo>
                  <a:lnTo>
                    <a:pt x="23" y="81"/>
                  </a:lnTo>
                  <a:lnTo>
                    <a:pt x="25" y="81"/>
                  </a:lnTo>
                  <a:lnTo>
                    <a:pt x="25" y="83"/>
                  </a:lnTo>
                  <a:lnTo>
                    <a:pt x="23" y="83"/>
                  </a:lnTo>
                  <a:lnTo>
                    <a:pt x="23" y="85"/>
                  </a:lnTo>
                  <a:lnTo>
                    <a:pt x="23" y="87"/>
                  </a:lnTo>
                  <a:lnTo>
                    <a:pt x="21" y="85"/>
                  </a:lnTo>
                  <a:lnTo>
                    <a:pt x="23" y="83"/>
                  </a:lnTo>
                  <a:lnTo>
                    <a:pt x="21" y="81"/>
                  </a:lnTo>
                  <a:lnTo>
                    <a:pt x="21" y="83"/>
                  </a:lnTo>
                  <a:lnTo>
                    <a:pt x="21" y="85"/>
                  </a:lnTo>
                  <a:lnTo>
                    <a:pt x="21" y="87"/>
                  </a:lnTo>
                  <a:lnTo>
                    <a:pt x="19" y="87"/>
                  </a:lnTo>
                  <a:lnTo>
                    <a:pt x="19" y="85"/>
                  </a:lnTo>
                  <a:lnTo>
                    <a:pt x="18" y="85"/>
                  </a:lnTo>
                  <a:lnTo>
                    <a:pt x="18" y="83"/>
                  </a:lnTo>
                  <a:lnTo>
                    <a:pt x="18" y="81"/>
                  </a:lnTo>
                  <a:lnTo>
                    <a:pt x="18" y="79"/>
                  </a:lnTo>
                  <a:lnTo>
                    <a:pt x="18" y="77"/>
                  </a:lnTo>
                  <a:lnTo>
                    <a:pt x="18" y="75"/>
                  </a:lnTo>
                  <a:lnTo>
                    <a:pt x="16" y="75"/>
                  </a:lnTo>
                  <a:lnTo>
                    <a:pt x="16" y="73"/>
                  </a:lnTo>
                  <a:lnTo>
                    <a:pt x="16" y="71"/>
                  </a:lnTo>
                  <a:lnTo>
                    <a:pt x="16" y="70"/>
                  </a:lnTo>
                  <a:lnTo>
                    <a:pt x="16" y="68"/>
                  </a:lnTo>
                  <a:lnTo>
                    <a:pt x="16" y="66"/>
                  </a:lnTo>
                  <a:lnTo>
                    <a:pt x="14" y="66"/>
                  </a:lnTo>
                  <a:lnTo>
                    <a:pt x="14" y="64"/>
                  </a:lnTo>
                  <a:lnTo>
                    <a:pt x="14" y="62"/>
                  </a:lnTo>
                  <a:lnTo>
                    <a:pt x="16" y="62"/>
                  </a:lnTo>
                  <a:lnTo>
                    <a:pt x="16" y="60"/>
                  </a:lnTo>
                  <a:lnTo>
                    <a:pt x="14" y="60"/>
                  </a:lnTo>
                  <a:lnTo>
                    <a:pt x="12" y="60"/>
                  </a:lnTo>
                  <a:lnTo>
                    <a:pt x="12" y="58"/>
                  </a:lnTo>
                  <a:lnTo>
                    <a:pt x="14" y="56"/>
                  </a:lnTo>
                  <a:lnTo>
                    <a:pt x="12" y="56"/>
                  </a:lnTo>
                  <a:lnTo>
                    <a:pt x="12" y="54"/>
                  </a:lnTo>
                  <a:lnTo>
                    <a:pt x="10" y="54"/>
                  </a:lnTo>
                  <a:lnTo>
                    <a:pt x="10" y="52"/>
                  </a:lnTo>
                  <a:lnTo>
                    <a:pt x="10" y="50"/>
                  </a:lnTo>
                  <a:lnTo>
                    <a:pt x="10" y="48"/>
                  </a:lnTo>
                  <a:lnTo>
                    <a:pt x="12" y="48"/>
                  </a:lnTo>
                  <a:lnTo>
                    <a:pt x="12" y="46"/>
                  </a:lnTo>
                  <a:lnTo>
                    <a:pt x="12" y="45"/>
                  </a:lnTo>
                  <a:lnTo>
                    <a:pt x="12" y="43"/>
                  </a:lnTo>
                  <a:lnTo>
                    <a:pt x="12" y="41"/>
                  </a:lnTo>
                  <a:lnTo>
                    <a:pt x="10" y="41"/>
                  </a:lnTo>
                  <a:lnTo>
                    <a:pt x="8" y="41"/>
                  </a:lnTo>
                  <a:lnTo>
                    <a:pt x="6" y="41"/>
                  </a:lnTo>
                  <a:lnTo>
                    <a:pt x="2" y="39"/>
                  </a:lnTo>
                  <a:lnTo>
                    <a:pt x="2" y="37"/>
                  </a:lnTo>
                  <a:lnTo>
                    <a:pt x="2" y="35"/>
                  </a:lnTo>
                  <a:lnTo>
                    <a:pt x="0" y="35"/>
                  </a:lnTo>
                  <a:lnTo>
                    <a:pt x="2" y="35"/>
                  </a:lnTo>
                  <a:lnTo>
                    <a:pt x="2" y="33"/>
                  </a:lnTo>
                  <a:lnTo>
                    <a:pt x="2" y="31"/>
                  </a:lnTo>
                  <a:lnTo>
                    <a:pt x="4" y="29"/>
                  </a:lnTo>
                  <a:lnTo>
                    <a:pt x="4" y="31"/>
                  </a:lnTo>
                  <a:lnTo>
                    <a:pt x="6" y="31"/>
                  </a:lnTo>
                  <a:lnTo>
                    <a:pt x="6" y="29"/>
                  </a:lnTo>
                  <a:lnTo>
                    <a:pt x="8" y="29"/>
                  </a:lnTo>
                  <a:lnTo>
                    <a:pt x="8" y="27"/>
                  </a:lnTo>
                  <a:lnTo>
                    <a:pt x="8" y="25"/>
                  </a:lnTo>
                  <a:lnTo>
                    <a:pt x="10" y="25"/>
                  </a:lnTo>
                  <a:lnTo>
                    <a:pt x="12" y="25"/>
                  </a:lnTo>
                  <a:lnTo>
                    <a:pt x="14" y="25"/>
                  </a:lnTo>
                  <a:lnTo>
                    <a:pt x="16" y="25"/>
                  </a:lnTo>
                  <a:lnTo>
                    <a:pt x="16" y="23"/>
                  </a:lnTo>
                  <a:lnTo>
                    <a:pt x="14" y="23"/>
                  </a:lnTo>
                  <a:lnTo>
                    <a:pt x="14" y="22"/>
                  </a:lnTo>
                  <a:lnTo>
                    <a:pt x="14" y="20"/>
                  </a:lnTo>
                  <a:lnTo>
                    <a:pt x="12" y="20"/>
                  </a:lnTo>
                  <a:lnTo>
                    <a:pt x="12" y="22"/>
                  </a:lnTo>
                  <a:lnTo>
                    <a:pt x="10" y="22"/>
                  </a:lnTo>
                  <a:lnTo>
                    <a:pt x="10" y="20"/>
                  </a:lnTo>
                  <a:lnTo>
                    <a:pt x="8" y="20"/>
                  </a:lnTo>
                  <a:lnTo>
                    <a:pt x="8" y="18"/>
                  </a:lnTo>
                  <a:lnTo>
                    <a:pt x="6" y="18"/>
                  </a:lnTo>
                  <a:lnTo>
                    <a:pt x="6" y="16"/>
                  </a:lnTo>
                  <a:lnTo>
                    <a:pt x="4" y="16"/>
                  </a:lnTo>
                  <a:lnTo>
                    <a:pt x="2" y="16"/>
                  </a:lnTo>
                  <a:lnTo>
                    <a:pt x="2" y="14"/>
                  </a:lnTo>
                  <a:lnTo>
                    <a:pt x="2" y="12"/>
                  </a:lnTo>
                  <a:lnTo>
                    <a:pt x="2" y="10"/>
                  </a:lnTo>
                  <a:lnTo>
                    <a:pt x="4" y="8"/>
                  </a:lnTo>
                  <a:lnTo>
                    <a:pt x="6" y="8"/>
                  </a:lnTo>
                  <a:lnTo>
                    <a:pt x="6" y="6"/>
                  </a:lnTo>
                  <a:lnTo>
                    <a:pt x="8" y="6"/>
                  </a:lnTo>
                  <a:lnTo>
                    <a:pt x="8" y="4"/>
                  </a:lnTo>
                  <a:lnTo>
                    <a:pt x="8" y="2"/>
                  </a:lnTo>
                  <a:lnTo>
                    <a:pt x="6" y="2"/>
                  </a:lnTo>
                  <a:lnTo>
                    <a:pt x="6" y="4"/>
                  </a:lnTo>
                  <a:lnTo>
                    <a:pt x="6" y="2"/>
                  </a:lnTo>
                  <a:lnTo>
                    <a:pt x="6" y="0"/>
                  </a:lnTo>
                  <a:lnTo>
                    <a:pt x="6" y="2"/>
                  </a:lnTo>
                  <a:lnTo>
                    <a:pt x="8"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28"/>
            <p:cNvSpPr>
              <a:spLocks/>
            </p:cNvSpPr>
            <p:nvPr/>
          </p:nvSpPr>
          <p:spPr bwMode="auto">
            <a:xfrm>
              <a:off x="5594350" y="3586163"/>
              <a:ext cx="158750" cy="100013"/>
            </a:xfrm>
            <a:custGeom>
              <a:avLst/>
              <a:gdLst>
                <a:gd name="T0" fmla="*/ 98 w 100"/>
                <a:gd name="T1" fmla="*/ 17 h 63"/>
                <a:gd name="T2" fmla="*/ 92 w 100"/>
                <a:gd name="T3" fmla="*/ 19 h 63"/>
                <a:gd name="T4" fmla="*/ 88 w 100"/>
                <a:gd name="T5" fmla="*/ 25 h 63"/>
                <a:gd name="T6" fmla="*/ 88 w 100"/>
                <a:gd name="T7" fmla="*/ 33 h 63"/>
                <a:gd name="T8" fmla="*/ 84 w 100"/>
                <a:gd name="T9" fmla="*/ 34 h 63"/>
                <a:gd name="T10" fmla="*/ 80 w 100"/>
                <a:gd name="T11" fmla="*/ 38 h 63"/>
                <a:gd name="T12" fmla="*/ 84 w 100"/>
                <a:gd name="T13" fmla="*/ 38 h 63"/>
                <a:gd name="T14" fmla="*/ 84 w 100"/>
                <a:gd name="T15" fmla="*/ 40 h 63"/>
                <a:gd name="T16" fmla="*/ 88 w 100"/>
                <a:gd name="T17" fmla="*/ 44 h 63"/>
                <a:gd name="T18" fmla="*/ 86 w 100"/>
                <a:gd name="T19" fmla="*/ 48 h 63"/>
                <a:gd name="T20" fmla="*/ 80 w 100"/>
                <a:gd name="T21" fmla="*/ 48 h 63"/>
                <a:gd name="T22" fmla="*/ 73 w 100"/>
                <a:gd name="T23" fmla="*/ 46 h 63"/>
                <a:gd name="T24" fmla="*/ 67 w 100"/>
                <a:gd name="T25" fmla="*/ 48 h 63"/>
                <a:gd name="T26" fmla="*/ 63 w 100"/>
                <a:gd name="T27" fmla="*/ 52 h 63"/>
                <a:gd name="T28" fmla="*/ 59 w 100"/>
                <a:gd name="T29" fmla="*/ 56 h 63"/>
                <a:gd name="T30" fmla="*/ 61 w 100"/>
                <a:gd name="T31" fmla="*/ 61 h 63"/>
                <a:gd name="T32" fmla="*/ 55 w 100"/>
                <a:gd name="T33" fmla="*/ 61 h 63"/>
                <a:gd name="T34" fmla="*/ 50 w 100"/>
                <a:gd name="T35" fmla="*/ 61 h 63"/>
                <a:gd name="T36" fmla="*/ 44 w 100"/>
                <a:gd name="T37" fmla="*/ 61 h 63"/>
                <a:gd name="T38" fmla="*/ 38 w 100"/>
                <a:gd name="T39" fmla="*/ 61 h 63"/>
                <a:gd name="T40" fmla="*/ 34 w 100"/>
                <a:gd name="T41" fmla="*/ 57 h 63"/>
                <a:gd name="T42" fmla="*/ 27 w 100"/>
                <a:gd name="T43" fmla="*/ 57 h 63"/>
                <a:gd name="T44" fmla="*/ 21 w 100"/>
                <a:gd name="T45" fmla="*/ 59 h 63"/>
                <a:gd name="T46" fmla="*/ 17 w 100"/>
                <a:gd name="T47" fmla="*/ 59 h 63"/>
                <a:gd name="T48" fmla="*/ 15 w 100"/>
                <a:gd name="T49" fmla="*/ 61 h 63"/>
                <a:gd name="T50" fmla="*/ 9 w 100"/>
                <a:gd name="T51" fmla="*/ 59 h 63"/>
                <a:gd name="T52" fmla="*/ 11 w 100"/>
                <a:gd name="T53" fmla="*/ 54 h 63"/>
                <a:gd name="T54" fmla="*/ 7 w 100"/>
                <a:gd name="T55" fmla="*/ 48 h 63"/>
                <a:gd name="T56" fmla="*/ 4 w 100"/>
                <a:gd name="T57" fmla="*/ 44 h 63"/>
                <a:gd name="T58" fmla="*/ 2 w 100"/>
                <a:gd name="T59" fmla="*/ 40 h 63"/>
                <a:gd name="T60" fmla="*/ 2 w 100"/>
                <a:gd name="T61" fmla="*/ 36 h 63"/>
                <a:gd name="T62" fmla="*/ 2 w 100"/>
                <a:gd name="T63" fmla="*/ 29 h 63"/>
                <a:gd name="T64" fmla="*/ 7 w 100"/>
                <a:gd name="T65" fmla="*/ 27 h 63"/>
                <a:gd name="T66" fmla="*/ 9 w 100"/>
                <a:gd name="T67" fmla="*/ 21 h 63"/>
                <a:gd name="T68" fmla="*/ 4 w 100"/>
                <a:gd name="T69" fmla="*/ 17 h 63"/>
                <a:gd name="T70" fmla="*/ 2 w 100"/>
                <a:gd name="T71" fmla="*/ 11 h 63"/>
                <a:gd name="T72" fmla="*/ 0 w 100"/>
                <a:gd name="T73" fmla="*/ 6 h 63"/>
                <a:gd name="T74" fmla="*/ 4 w 100"/>
                <a:gd name="T75" fmla="*/ 2 h 63"/>
                <a:gd name="T76" fmla="*/ 11 w 100"/>
                <a:gd name="T77" fmla="*/ 2 h 63"/>
                <a:gd name="T78" fmla="*/ 7 w 100"/>
                <a:gd name="T79" fmla="*/ 6 h 63"/>
                <a:gd name="T80" fmla="*/ 13 w 100"/>
                <a:gd name="T81" fmla="*/ 8 h 63"/>
                <a:gd name="T82" fmla="*/ 21 w 100"/>
                <a:gd name="T83" fmla="*/ 8 h 63"/>
                <a:gd name="T84" fmla="*/ 34 w 100"/>
                <a:gd name="T85" fmla="*/ 8 h 63"/>
                <a:gd name="T86" fmla="*/ 44 w 100"/>
                <a:gd name="T87" fmla="*/ 9 h 63"/>
                <a:gd name="T88" fmla="*/ 50 w 100"/>
                <a:gd name="T89" fmla="*/ 11 h 63"/>
                <a:gd name="T90" fmla="*/ 55 w 100"/>
                <a:gd name="T91" fmla="*/ 9 h 63"/>
                <a:gd name="T92" fmla="*/ 59 w 100"/>
                <a:gd name="T93" fmla="*/ 4 h 63"/>
                <a:gd name="T94" fmla="*/ 67 w 100"/>
                <a:gd name="T95" fmla="*/ 2 h 63"/>
                <a:gd name="T96" fmla="*/ 75 w 100"/>
                <a:gd name="T97" fmla="*/ 0 h 63"/>
                <a:gd name="T98" fmla="*/ 80 w 100"/>
                <a:gd name="T99" fmla="*/ 4 h 63"/>
                <a:gd name="T100" fmla="*/ 88 w 100"/>
                <a:gd name="T101" fmla="*/ 4 h 63"/>
                <a:gd name="T102" fmla="*/ 98 w 100"/>
                <a:gd name="T103" fmla="*/ 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0" h="63">
                  <a:moveTo>
                    <a:pt x="100" y="9"/>
                  </a:moveTo>
                  <a:lnTo>
                    <a:pt x="100" y="13"/>
                  </a:lnTo>
                  <a:lnTo>
                    <a:pt x="100" y="15"/>
                  </a:lnTo>
                  <a:lnTo>
                    <a:pt x="98" y="17"/>
                  </a:lnTo>
                  <a:lnTo>
                    <a:pt x="96" y="17"/>
                  </a:lnTo>
                  <a:lnTo>
                    <a:pt x="94" y="17"/>
                  </a:lnTo>
                  <a:lnTo>
                    <a:pt x="92" y="17"/>
                  </a:lnTo>
                  <a:lnTo>
                    <a:pt x="92" y="19"/>
                  </a:lnTo>
                  <a:lnTo>
                    <a:pt x="90" y="21"/>
                  </a:lnTo>
                  <a:lnTo>
                    <a:pt x="88" y="21"/>
                  </a:lnTo>
                  <a:lnTo>
                    <a:pt x="88" y="23"/>
                  </a:lnTo>
                  <a:lnTo>
                    <a:pt x="88" y="25"/>
                  </a:lnTo>
                  <a:lnTo>
                    <a:pt x="88" y="27"/>
                  </a:lnTo>
                  <a:lnTo>
                    <a:pt x="88" y="29"/>
                  </a:lnTo>
                  <a:lnTo>
                    <a:pt x="88" y="31"/>
                  </a:lnTo>
                  <a:lnTo>
                    <a:pt x="88" y="33"/>
                  </a:lnTo>
                  <a:lnTo>
                    <a:pt x="86" y="33"/>
                  </a:lnTo>
                  <a:lnTo>
                    <a:pt x="84" y="34"/>
                  </a:lnTo>
                  <a:lnTo>
                    <a:pt x="84" y="36"/>
                  </a:lnTo>
                  <a:lnTo>
                    <a:pt x="84" y="34"/>
                  </a:lnTo>
                  <a:lnTo>
                    <a:pt x="82" y="34"/>
                  </a:lnTo>
                  <a:lnTo>
                    <a:pt x="82" y="36"/>
                  </a:lnTo>
                  <a:lnTo>
                    <a:pt x="80" y="36"/>
                  </a:lnTo>
                  <a:lnTo>
                    <a:pt x="80" y="38"/>
                  </a:lnTo>
                  <a:lnTo>
                    <a:pt x="82" y="38"/>
                  </a:lnTo>
                  <a:lnTo>
                    <a:pt x="80" y="38"/>
                  </a:lnTo>
                  <a:lnTo>
                    <a:pt x="82" y="38"/>
                  </a:lnTo>
                  <a:lnTo>
                    <a:pt x="84" y="38"/>
                  </a:lnTo>
                  <a:lnTo>
                    <a:pt x="86" y="38"/>
                  </a:lnTo>
                  <a:lnTo>
                    <a:pt x="84" y="38"/>
                  </a:lnTo>
                  <a:lnTo>
                    <a:pt x="86" y="38"/>
                  </a:lnTo>
                  <a:lnTo>
                    <a:pt x="84" y="40"/>
                  </a:lnTo>
                  <a:lnTo>
                    <a:pt x="86" y="40"/>
                  </a:lnTo>
                  <a:lnTo>
                    <a:pt x="86" y="42"/>
                  </a:lnTo>
                  <a:lnTo>
                    <a:pt x="86" y="44"/>
                  </a:lnTo>
                  <a:lnTo>
                    <a:pt x="88" y="44"/>
                  </a:lnTo>
                  <a:lnTo>
                    <a:pt x="90" y="46"/>
                  </a:lnTo>
                  <a:lnTo>
                    <a:pt x="90" y="48"/>
                  </a:lnTo>
                  <a:lnTo>
                    <a:pt x="88" y="48"/>
                  </a:lnTo>
                  <a:lnTo>
                    <a:pt x="86" y="48"/>
                  </a:lnTo>
                  <a:lnTo>
                    <a:pt x="84" y="48"/>
                  </a:lnTo>
                  <a:lnTo>
                    <a:pt x="82" y="50"/>
                  </a:lnTo>
                  <a:lnTo>
                    <a:pt x="82" y="48"/>
                  </a:lnTo>
                  <a:lnTo>
                    <a:pt x="80" y="48"/>
                  </a:lnTo>
                  <a:lnTo>
                    <a:pt x="78" y="46"/>
                  </a:lnTo>
                  <a:lnTo>
                    <a:pt x="77" y="46"/>
                  </a:lnTo>
                  <a:lnTo>
                    <a:pt x="75" y="46"/>
                  </a:lnTo>
                  <a:lnTo>
                    <a:pt x="73" y="46"/>
                  </a:lnTo>
                  <a:lnTo>
                    <a:pt x="73" y="48"/>
                  </a:lnTo>
                  <a:lnTo>
                    <a:pt x="71" y="48"/>
                  </a:lnTo>
                  <a:lnTo>
                    <a:pt x="69" y="48"/>
                  </a:lnTo>
                  <a:lnTo>
                    <a:pt x="67" y="48"/>
                  </a:lnTo>
                  <a:lnTo>
                    <a:pt x="67" y="50"/>
                  </a:lnTo>
                  <a:lnTo>
                    <a:pt x="67" y="52"/>
                  </a:lnTo>
                  <a:lnTo>
                    <a:pt x="65" y="52"/>
                  </a:lnTo>
                  <a:lnTo>
                    <a:pt x="63" y="52"/>
                  </a:lnTo>
                  <a:lnTo>
                    <a:pt x="63" y="54"/>
                  </a:lnTo>
                  <a:lnTo>
                    <a:pt x="61" y="54"/>
                  </a:lnTo>
                  <a:lnTo>
                    <a:pt x="59" y="54"/>
                  </a:lnTo>
                  <a:lnTo>
                    <a:pt x="59" y="56"/>
                  </a:lnTo>
                  <a:lnTo>
                    <a:pt x="59" y="57"/>
                  </a:lnTo>
                  <a:lnTo>
                    <a:pt x="61" y="57"/>
                  </a:lnTo>
                  <a:lnTo>
                    <a:pt x="61" y="59"/>
                  </a:lnTo>
                  <a:lnTo>
                    <a:pt x="61" y="61"/>
                  </a:lnTo>
                  <a:lnTo>
                    <a:pt x="59" y="61"/>
                  </a:lnTo>
                  <a:lnTo>
                    <a:pt x="57" y="61"/>
                  </a:lnTo>
                  <a:lnTo>
                    <a:pt x="55" y="63"/>
                  </a:lnTo>
                  <a:lnTo>
                    <a:pt x="55" y="61"/>
                  </a:lnTo>
                  <a:lnTo>
                    <a:pt x="54" y="61"/>
                  </a:lnTo>
                  <a:lnTo>
                    <a:pt x="54" y="63"/>
                  </a:lnTo>
                  <a:lnTo>
                    <a:pt x="52" y="61"/>
                  </a:lnTo>
                  <a:lnTo>
                    <a:pt x="50" y="61"/>
                  </a:lnTo>
                  <a:lnTo>
                    <a:pt x="50" y="63"/>
                  </a:lnTo>
                  <a:lnTo>
                    <a:pt x="46" y="63"/>
                  </a:lnTo>
                  <a:lnTo>
                    <a:pt x="44" y="63"/>
                  </a:lnTo>
                  <a:lnTo>
                    <a:pt x="44" y="61"/>
                  </a:lnTo>
                  <a:lnTo>
                    <a:pt x="40" y="61"/>
                  </a:lnTo>
                  <a:lnTo>
                    <a:pt x="40" y="59"/>
                  </a:lnTo>
                  <a:lnTo>
                    <a:pt x="40" y="61"/>
                  </a:lnTo>
                  <a:lnTo>
                    <a:pt x="38" y="61"/>
                  </a:lnTo>
                  <a:lnTo>
                    <a:pt x="38" y="59"/>
                  </a:lnTo>
                  <a:lnTo>
                    <a:pt x="36" y="59"/>
                  </a:lnTo>
                  <a:lnTo>
                    <a:pt x="34" y="59"/>
                  </a:lnTo>
                  <a:lnTo>
                    <a:pt x="34" y="57"/>
                  </a:lnTo>
                  <a:lnTo>
                    <a:pt x="32" y="57"/>
                  </a:lnTo>
                  <a:lnTo>
                    <a:pt x="30" y="57"/>
                  </a:lnTo>
                  <a:lnTo>
                    <a:pt x="29" y="57"/>
                  </a:lnTo>
                  <a:lnTo>
                    <a:pt x="27" y="57"/>
                  </a:lnTo>
                  <a:lnTo>
                    <a:pt x="27" y="59"/>
                  </a:lnTo>
                  <a:lnTo>
                    <a:pt x="25" y="59"/>
                  </a:lnTo>
                  <a:lnTo>
                    <a:pt x="23" y="59"/>
                  </a:lnTo>
                  <a:lnTo>
                    <a:pt x="21" y="59"/>
                  </a:lnTo>
                  <a:lnTo>
                    <a:pt x="21" y="61"/>
                  </a:lnTo>
                  <a:lnTo>
                    <a:pt x="19" y="61"/>
                  </a:lnTo>
                  <a:lnTo>
                    <a:pt x="19" y="59"/>
                  </a:lnTo>
                  <a:lnTo>
                    <a:pt x="17" y="59"/>
                  </a:lnTo>
                  <a:lnTo>
                    <a:pt x="17" y="61"/>
                  </a:lnTo>
                  <a:lnTo>
                    <a:pt x="15" y="61"/>
                  </a:lnTo>
                  <a:lnTo>
                    <a:pt x="15" y="59"/>
                  </a:lnTo>
                  <a:lnTo>
                    <a:pt x="15" y="61"/>
                  </a:lnTo>
                  <a:lnTo>
                    <a:pt x="13" y="61"/>
                  </a:lnTo>
                  <a:lnTo>
                    <a:pt x="11" y="61"/>
                  </a:lnTo>
                  <a:lnTo>
                    <a:pt x="9" y="61"/>
                  </a:lnTo>
                  <a:lnTo>
                    <a:pt x="9" y="59"/>
                  </a:lnTo>
                  <a:lnTo>
                    <a:pt x="9" y="57"/>
                  </a:lnTo>
                  <a:lnTo>
                    <a:pt x="9" y="56"/>
                  </a:lnTo>
                  <a:lnTo>
                    <a:pt x="9" y="54"/>
                  </a:lnTo>
                  <a:lnTo>
                    <a:pt x="11" y="54"/>
                  </a:lnTo>
                  <a:lnTo>
                    <a:pt x="9" y="52"/>
                  </a:lnTo>
                  <a:lnTo>
                    <a:pt x="9" y="50"/>
                  </a:lnTo>
                  <a:lnTo>
                    <a:pt x="7" y="50"/>
                  </a:lnTo>
                  <a:lnTo>
                    <a:pt x="7" y="48"/>
                  </a:lnTo>
                  <a:lnTo>
                    <a:pt x="7" y="46"/>
                  </a:lnTo>
                  <a:lnTo>
                    <a:pt x="6" y="46"/>
                  </a:lnTo>
                  <a:lnTo>
                    <a:pt x="4" y="46"/>
                  </a:lnTo>
                  <a:lnTo>
                    <a:pt x="4" y="44"/>
                  </a:lnTo>
                  <a:lnTo>
                    <a:pt x="2" y="44"/>
                  </a:lnTo>
                  <a:lnTo>
                    <a:pt x="2" y="42"/>
                  </a:lnTo>
                  <a:lnTo>
                    <a:pt x="0" y="40"/>
                  </a:lnTo>
                  <a:lnTo>
                    <a:pt x="2" y="40"/>
                  </a:lnTo>
                  <a:lnTo>
                    <a:pt x="2" y="38"/>
                  </a:lnTo>
                  <a:lnTo>
                    <a:pt x="4" y="38"/>
                  </a:lnTo>
                  <a:lnTo>
                    <a:pt x="4" y="36"/>
                  </a:lnTo>
                  <a:lnTo>
                    <a:pt x="2" y="36"/>
                  </a:lnTo>
                  <a:lnTo>
                    <a:pt x="2" y="34"/>
                  </a:lnTo>
                  <a:lnTo>
                    <a:pt x="2" y="33"/>
                  </a:lnTo>
                  <a:lnTo>
                    <a:pt x="2" y="31"/>
                  </a:lnTo>
                  <a:lnTo>
                    <a:pt x="2" y="29"/>
                  </a:lnTo>
                  <a:lnTo>
                    <a:pt x="4" y="29"/>
                  </a:lnTo>
                  <a:lnTo>
                    <a:pt x="6" y="29"/>
                  </a:lnTo>
                  <a:lnTo>
                    <a:pt x="6" y="27"/>
                  </a:lnTo>
                  <a:lnTo>
                    <a:pt x="7" y="27"/>
                  </a:lnTo>
                  <a:lnTo>
                    <a:pt x="7" y="25"/>
                  </a:lnTo>
                  <a:lnTo>
                    <a:pt x="9" y="25"/>
                  </a:lnTo>
                  <a:lnTo>
                    <a:pt x="9" y="23"/>
                  </a:lnTo>
                  <a:lnTo>
                    <a:pt x="9" y="21"/>
                  </a:lnTo>
                  <a:lnTo>
                    <a:pt x="7" y="21"/>
                  </a:lnTo>
                  <a:lnTo>
                    <a:pt x="7" y="19"/>
                  </a:lnTo>
                  <a:lnTo>
                    <a:pt x="6" y="17"/>
                  </a:lnTo>
                  <a:lnTo>
                    <a:pt x="4" y="17"/>
                  </a:lnTo>
                  <a:lnTo>
                    <a:pt x="4" y="15"/>
                  </a:lnTo>
                  <a:lnTo>
                    <a:pt x="2" y="15"/>
                  </a:lnTo>
                  <a:lnTo>
                    <a:pt x="2" y="13"/>
                  </a:lnTo>
                  <a:lnTo>
                    <a:pt x="2" y="11"/>
                  </a:lnTo>
                  <a:lnTo>
                    <a:pt x="0" y="11"/>
                  </a:lnTo>
                  <a:lnTo>
                    <a:pt x="0" y="9"/>
                  </a:lnTo>
                  <a:lnTo>
                    <a:pt x="0" y="8"/>
                  </a:lnTo>
                  <a:lnTo>
                    <a:pt x="0" y="6"/>
                  </a:lnTo>
                  <a:lnTo>
                    <a:pt x="0" y="4"/>
                  </a:lnTo>
                  <a:lnTo>
                    <a:pt x="2" y="4"/>
                  </a:lnTo>
                  <a:lnTo>
                    <a:pt x="4" y="4"/>
                  </a:lnTo>
                  <a:lnTo>
                    <a:pt x="4" y="2"/>
                  </a:lnTo>
                  <a:lnTo>
                    <a:pt x="4" y="0"/>
                  </a:lnTo>
                  <a:lnTo>
                    <a:pt x="6" y="0"/>
                  </a:lnTo>
                  <a:lnTo>
                    <a:pt x="9" y="2"/>
                  </a:lnTo>
                  <a:lnTo>
                    <a:pt x="11" y="2"/>
                  </a:lnTo>
                  <a:lnTo>
                    <a:pt x="11" y="4"/>
                  </a:lnTo>
                  <a:lnTo>
                    <a:pt x="9" y="4"/>
                  </a:lnTo>
                  <a:lnTo>
                    <a:pt x="7" y="4"/>
                  </a:lnTo>
                  <a:lnTo>
                    <a:pt x="7" y="6"/>
                  </a:lnTo>
                  <a:lnTo>
                    <a:pt x="7" y="8"/>
                  </a:lnTo>
                  <a:lnTo>
                    <a:pt x="9" y="8"/>
                  </a:lnTo>
                  <a:lnTo>
                    <a:pt x="11" y="8"/>
                  </a:lnTo>
                  <a:lnTo>
                    <a:pt x="13" y="8"/>
                  </a:lnTo>
                  <a:lnTo>
                    <a:pt x="15" y="6"/>
                  </a:lnTo>
                  <a:lnTo>
                    <a:pt x="17" y="8"/>
                  </a:lnTo>
                  <a:lnTo>
                    <a:pt x="19" y="8"/>
                  </a:lnTo>
                  <a:lnTo>
                    <a:pt x="21" y="8"/>
                  </a:lnTo>
                  <a:lnTo>
                    <a:pt x="23" y="8"/>
                  </a:lnTo>
                  <a:lnTo>
                    <a:pt x="29" y="9"/>
                  </a:lnTo>
                  <a:lnTo>
                    <a:pt x="32" y="9"/>
                  </a:lnTo>
                  <a:lnTo>
                    <a:pt x="34" y="8"/>
                  </a:lnTo>
                  <a:lnTo>
                    <a:pt x="36" y="9"/>
                  </a:lnTo>
                  <a:lnTo>
                    <a:pt x="38" y="9"/>
                  </a:lnTo>
                  <a:lnTo>
                    <a:pt x="42" y="9"/>
                  </a:lnTo>
                  <a:lnTo>
                    <a:pt x="44" y="9"/>
                  </a:lnTo>
                  <a:lnTo>
                    <a:pt x="46" y="9"/>
                  </a:lnTo>
                  <a:lnTo>
                    <a:pt x="46" y="11"/>
                  </a:lnTo>
                  <a:lnTo>
                    <a:pt x="48" y="11"/>
                  </a:lnTo>
                  <a:lnTo>
                    <a:pt x="50" y="11"/>
                  </a:lnTo>
                  <a:lnTo>
                    <a:pt x="52" y="11"/>
                  </a:lnTo>
                  <a:lnTo>
                    <a:pt x="52" y="9"/>
                  </a:lnTo>
                  <a:lnTo>
                    <a:pt x="54" y="9"/>
                  </a:lnTo>
                  <a:lnTo>
                    <a:pt x="55" y="9"/>
                  </a:lnTo>
                  <a:lnTo>
                    <a:pt x="55" y="8"/>
                  </a:lnTo>
                  <a:lnTo>
                    <a:pt x="57" y="8"/>
                  </a:lnTo>
                  <a:lnTo>
                    <a:pt x="59" y="6"/>
                  </a:lnTo>
                  <a:lnTo>
                    <a:pt x="59" y="4"/>
                  </a:lnTo>
                  <a:lnTo>
                    <a:pt x="61" y="4"/>
                  </a:lnTo>
                  <a:lnTo>
                    <a:pt x="63" y="4"/>
                  </a:lnTo>
                  <a:lnTo>
                    <a:pt x="65" y="2"/>
                  </a:lnTo>
                  <a:lnTo>
                    <a:pt x="67" y="2"/>
                  </a:lnTo>
                  <a:lnTo>
                    <a:pt x="69" y="2"/>
                  </a:lnTo>
                  <a:lnTo>
                    <a:pt x="71" y="2"/>
                  </a:lnTo>
                  <a:lnTo>
                    <a:pt x="73" y="0"/>
                  </a:lnTo>
                  <a:lnTo>
                    <a:pt x="75" y="0"/>
                  </a:lnTo>
                  <a:lnTo>
                    <a:pt x="77" y="2"/>
                  </a:lnTo>
                  <a:lnTo>
                    <a:pt x="78" y="2"/>
                  </a:lnTo>
                  <a:lnTo>
                    <a:pt x="78" y="4"/>
                  </a:lnTo>
                  <a:lnTo>
                    <a:pt x="80" y="4"/>
                  </a:lnTo>
                  <a:lnTo>
                    <a:pt x="82" y="4"/>
                  </a:lnTo>
                  <a:lnTo>
                    <a:pt x="84" y="4"/>
                  </a:lnTo>
                  <a:lnTo>
                    <a:pt x="86" y="6"/>
                  </a:lnTo>
                  <a:lnTo>
                    <a:pt x="88" y="4"/>
                  </a:lnTo>
                  <a:lnTo>
                    <a:pt x="88" y="6"/>
                  </a:lnTo>
                  <a:lnTo>
                    <a:pt x="90" y="8"/>
                  </a:lnTo>
                  <a:lnTo>
                    <a:pt x="94" y="9"/>
                  </a:lnTo>
                  <a:lnTo>
                    <a:pt x="98" y="9"/>
                  </a:lnTo>
                  <a:lnTo>
                    <a:pt x="100" y="9"/>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29"/>
            <p:cNvSpPr>
              <a:spLocks/>
            </p:cNvSpPr>
            <p:nvPr/>
          </p:nvSpPr>
          <p:spPr bwMode="auto">
            <a:xfrm>
              <a:off x="6303963" y="4146550"/>
              <a:ext cx="6350" cy="12700"/>
            </a:xfrm>
            <a:custGeom>
              <a:avLst/>
              <a:gdLst>
                <a:gd name="T0" fmla="*/ 0 w 4"/>
                <a:gd name="T1" fmla="*/ 0 h 8"/>
                <a:gd name="T2" fmla="*/ 0 w 4"/>
                <a:gd name="T3" fmla="*/ 0 h 8"/>
                <a:gd name="T4" fmla="*/ 0 w 4"/>
                <a:gd name="T5" fmla="*/ 0 h 8"/>
                <a:gd name="T6" fmla="*/ 0 w 4"/>
                <a:gd name="T7" fmla="*/ 0 h 8"/>
                <a:gd name="T8" fmla="*/ 2 w 4"/>
                <a:gd name="T9" fmla="*/ 0 h 8"/>
                <a:gd name="T10" fmla="*/ 2 w 4"/>
                <a:gd name="T11" fmla="*/ 0 h 8"/>
                <a:gd name="T12" fmla="*/ 2 w 4"/>
                <a:gd name="T13" fmla="*/ 0 h 8"/>
                <a:gd name="T14" fmla="*/ 2 w 4"/>
                <a:gd name="T15" fmla="*/ 0 h 8"/>
                <a:gd name="T16" fmla="*/ 2 w 4"/>
                <a:gd name="T17" fmla="*/ 0 h 8"/>
                <a:gd name="T18" fmla="*/ 2 w 4"/>
                <a:gd name="T19" fmla="*/ 0 h 8"/>
                <a:gd name="T20" fmla="*/ 2 w 4"/>
                <a:gd name="T21" fmla="*/ 0 h 8"/>
                <a:gd name="T22" fmla="*/ 2 w 4"/>
                <a:gd name="T23" fmla="*/ 0 h 8"/>
                <a:gd name="T24" fmla="*/ 2 w 4"/>
                <a:gd name="T25" fmla="*/ 0 h 8"/>
                <a:gd name="T26" fmla="*/ 2 w 4"/>
                <a:gd name="T27" fmla="*/ 0 h 8"/>
                <a:gd name="T28" fmla="*/ 2 w 4"/>
                <a:gd name="T29" fmla="*/ 0 h 8"/>
                <a:gd name="T30" fmla="*/ 2 w 4"/>
                <a:gd name="T31" fmla="*/ 0 h 8"/>
                <a:gd name="T32" fmla="*/ 2 w 4"/>
                <a:gd name="T33" fmla="*/ 0 h 8"/>
                <a:gd name="T34" fmla="*/ 2 w 4"/>
                <a:gd name="T35" fmla="*/ 0 h 8"/>
                <a:gd name="T36" fmla="*/ 2 w 4"/>
                <a:gd name="T37" fmla="*/ 0 h 8"/>
                <a:gd name="T38" fmla="*/ 2 w 4"/>
                <a:gd name="T39" fmla="*/ 0 h 8"/>
                <a:gd name="T40" fmla="*/ 2 w 4"/>
                <a:gd name="T41" fmla="*/ 0 h 8"/>
                <a:gd name="T42" fmla="*/ 2 w 4"/>
                <a:gd name="T43" fmla="*/ 0 h 8"/>
                <a:gd name="T44" fmla="*/ 2 w 4"/>
                <a:gd name="T45" fmla="*/ 0 h 8"/>
                <a:gd name="T46" fmla="*/ 2 w 4"/>
                <a:gd name="T47" fmla="*/ 0 h 8"/>
                <a:gd name="T48" fmla="*/ 4 w 4"/>
                <a:gd name="T49" fmla="*/ 0 h 8"/>
                <a:gd name="T50" fmla="*/ 2 w 4"/>
                <a:gd name="T51" fmla="*/ 2 h 8"/>
                <a:gd name="T52" fmla="*/ 2 w 4"/>
                <a:gd name="T53" fmla="*/ 2 h 8"/>
                <a:gd name="T54" fmla="*/ 2 w 4"/>
                <a:gd name="T55" fmla="*/ 2 h 8"/>
                <a:gd name="T56" fmla="*/ 2 w 4"/>
                <a:gd name="T57" fmla="*/ 2 h 8"/>
                <a:gd name="T58" fmla="*/ 2 w 4"/>
                <a:gd name="T59" fmla="*/ 4 h 8"/>
                <a:gd name="T60" fmla="*/ 2 w 4"/>
                <a:gd name="T61" fmla="*/ 6 h 8"/>
                <a:gd name="T62" fmla="*/ 2 w 4"/>
                <a:gd name="T63" fmla="*/ 6 h 8"/>
                <a:gd name="T64" fmla="*/ 2 w 4"/>
                <a:gd name="T65" fmla="*/ 8 h 8"/>
                <a:gd name="T66" fmla="*/ 2 w 4"/>
                <a:gd name="T67" fmla="*/ 8 h 8"/>
                <a:gd name="T68" fmla="*/ 2 w 4"/>
                <a:gd name="T69" fmla="*/ 6 h 8"/>
                <a:gd name="T70" fmla="*/ 2 w 4"/>
                <a:gd name="T71" fmla="*/ 6 h 8"/>
                <a:gd name="T72" fmla="*/ 2 w 4"/>
                <a:gd name="T73" fmla="*/ 6 h 8"/>
                <a:gd name="T74" fmla="*/ 0 w 4"/>
                <a:gd name="T75" fmla="*/ 6 h 8"/>
                <a:gd name="T76" fmla="*/ 0 w 4"/>
                <a:gd name="T77" fmla="*/ 4 h 8"/>
                <a:gd name="T78" fmla="*/ 0 w 4"/>
                <a:gd name="T79" fmla="*/ 4 h 8"/>
                <a:gd name="T80" fmla="*/ 0 w 4"/>
                <a:gd name="T81" fmla="*/ 4 h 8"/>
                <a:gd name="T82" fmla="*/ 0 w 4"/>
                <a:gd name="T83" fmla="*/ 4 h 8"/>
                <a:gd name="T84" fmla="*/ 0 w 4"/>
                <a:gd name="T85" fmla="*/ 2 h 8"/>
                <a:gd name="T86" fmla="*/ 0 w 4"/>
                <a:gd name="T87" fmla="*/ 2 h 8"/>
                <a:gd name="T88" fmla="*/ 0 w 4"/>
                <a:gd name="T89" fmla="*/ 2 h 8"/>
                <a:gd name="T90" fmla="*/ 0 w 4"/>
                <a:gd name="T91" fmla="*/ 2 h 8"/>
                <a:gd name="T92" fmla="*/ 0 w 4"/>
                <a:gd name="T93" fmla="*/ 2 h 8"/>
                <a:gd name="T94" fmla="*/ 0 w 4"/>
                <a:gd name="T95" fmla="*/ 0 h 8"/>
                <a:gd name="T96" fmla="*/ 0 w 4"/>
                <a:gd name="T97" fmla="*/ 0 h 8"/>
                <a:gd name="T98" fmla="*/ 0 w 4"/>
                <a:gd name="T99" fmla="*/ 0 h 8"/>
                <a:gd name="T100" fmla="*/ 0 w 4"/>
                <a:gd name="T101" fmla="*/ 0 h 8"/>
                <a:gd name="T102" fmla="*/ 0 w 4"/>
                <a:gd name="T103" fmla="*/ 0 h 8"/>
                <a:gd name="T104" fmla="*/ 0 w 4"/>
                <a:gd name="T10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 h="8">
                  <a:moveTo>
                    <a:pt x="0" y="0"/>
                  </a:moveTo>
                  <a:lnTo>
                    <a:pt x="0" y="0"/>
                  </a:lnTo>
                  <a:lnTo>
                    <a:pt x="0" y="0"/>
                  </a:lnTo>
                  <a:lnTo>
                    <a:pt x="0"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4" y="0"/>
                  </a:lnTo>
                  <a:lnTo>
                    <a:pt x="2" y="2"/>
                  </a:lnTo>
                  <a:lnTo>
                    <a:pt x="2" y="2"/>
                  </a:lnTo>
                  <a:lnTo>
                    <a:pt x="2" y="2"/>
                  </a:lnTo>
                  <a:lnTo>
                    <a:pt x="2" y="2"/>
                  </a:lnTo>
                  <a:lnTo>
                    <a:pt x="2" y="4"/>
                  </a:lnTo>
                  <a:lnTo>
                    <a:pt x="2" y="6"/>
                  </a:lnTo>
                  <a:lnTo>
                    <a:pt x="2" y="6"/>
                  </a:lnTo>
                  <a:lnTo>
                    <a:pt x="2" y="8"/>
                  </a:lnTo>
                  <a:lnTo>
                    <a:pt x="2" y="8"/>
                  </a:lnTo>
                  <a:lnTo>
                    <a:pt x="2" y="6"/>
                  </a:lnTo>
                  <a:lnTo>
                    <a:pt x="2" y="6"/>
                  </a:lnTo>
                  <a:lnTo>
                    <a:pt x="2" y="6"/>
                  </a:lnTo>
                  <a:lnTo>
                    <a:pt x="0" y="6"/>
                  </a:lnTo>
                  <a:lnTo>
                    <a:pt x="0" y="4"/>
                  </a:lnTo>
                  <a:lnTo>
                    <a:pt x="0" y="4"/>
                  </a:lnTo>
                  <a:lnTo>
                    <a:pt x="0" y="4"/>
                  </a:lnTo>
                  <a:lnTo>
                    <a:pt x="0" y="4"/>
                  </a:lnTo>
                  <a:lnTo>
                    <a:pt x="0" y="2"/>
                  </a:lnTo>
                  <a:lnTo>
                    <a:pt x="0" y="2"/>
                  </a:lnTo>
                  <a:lnTo>
                    <a:pt x="0" y="2"/>
                  </a:lnTo>
                  <a:lnTo>
                    <a:pt x="0" y="2"/>
                  </a:lnTo>
                  <a:lnTo>
                    <a:pt x="0" y="2"/>
                  </a:ln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30"/>
            <p:cNvSpPr>
              <a:spLocks noEditPoints="1"/>
            </p:cNvSpPr>
            <p:nvPr/>
          </p:nvSpPr>
          <p:spPr bwMode="auto">
            <a:xfrm>
              <a:off x="3017838" y="4125913"/>
              <a:ext cx="174625" cy="166688"/>
            </a:xfrm>
            <a:custGeom>
              <a:avLst/>
              <a:gdLst>
                <a:gd name="T0" fmla="*/ 100 w 110"/>
                <a:gd name="T1" fmla="*/ 103 h 105"/>
                <a:gd name="T2" fmla="*/ 96 w 110"/>
                <a:gd name="T3" fmla="*/ 101 h 105"/>
                <a:gd name="T4" fmla="*/ 104 w 110"/>
                <a:gd name="T5" fmla="*/ 99 h 105"/>
                <a:gd name="T6" fmla="*/ 104 w 110"/>
                <a:gd name="T7" fmla="*/ 94 h 105"/>
                <a:gd name="T8" fmla="*/ 62 w 110"/>
                <a:gd name="T9" fmla="*/ 80 h 105"/>
                <a:gd name="T10" fmla="*/ 110 w 110"/>
                <a:gd name="T11" fmla="*/ 80 h 105"/>
                <a:gd name="T12" fmla="*/ 98 w 110"/>
                <a:gd name="T13" fmla="*/ 76 h 105"/>
                <a:gd name="T14" fmla="*/ 85 w 110"/>
                <a:gd name="T15" fmla="*/ 76 h 105"/>
                <a:gd name="T16" fmla="*/ 91 w 110"/>
                <a:gd name="T17" fmla="*/ 80 h 105"/>
                <a:gd name="T18" fmla="*/ 89 w 110"/>
                <a:gd name="T19" fmla="*/ 80 h 105"/>
                <a:gd name="T20" fmla="*/ 89 w 110"/>
                <a:gd name="T21" fmla="*/ 75 h 105"/>
                <a:gd name="T22" fmla="*/ 87 w 110"/>
                <a:gd name="T23" fmla="*/ 73 h 105"/>
                <a:gd name="T24" fmla="*/ 85 w 110"/>
                <a:gd name="T25" fmla="*/ 73 h 105"/>
                <a:gd name="T26" fmla="*/ 66 w 110"/>
                <a:gd name="T27" fmla="*/ 61 h 105"/>
                <a:gd name="T28" fmla="*/ 58 w 110"/>
                <a:gd name="T29" fmla="*/ 57 h 105"/>
                <a:gd name="T30" fmla="*/ 60 w 110"/>
                <a:gd name="T31" fmla="*/ 59 h 105"/>
                <a:gd name="T32" fmla="*/ 73 w 110"/>
                <a:gd name="T33" fmla="*/ 63 h 105"/>
                <a:gd name="T34" fmla="*/ 77 w 110"/>
                <a:gd name="T35" fmla="*/ 69 h 105"/>
                <a:gd name="T36" fmla="*/ 69 w 110"/>
                <a:gd name="T37" fmla="*/ 65 h 105"/>
                <a:gd name="T38" fmla="*/ 69 w 110"/>
                <a:gd name="T39" fmla="*/ 61 h 105"/>
                <a:gd name="T40" fmla="*/ 77 w 110"/>
                <a:gd name="T41" fmla="*/ 57 h 105"/>
                <a:gd name="T42" fmla="*/ 83 w 110"/>
                <a:gd name="T43" fmla="*/ 51 h 105"/>
                <a:gd name="T44" fmla="*/ 27 w 110"/>
                <a:gd name="T45" fmla="*/ 50 h 105"/>
                <a:gd name="T46" fmla="*/ 48 w 110"/>
                <a:gd name="T47" fmla="*/ 46 h 105"/>
                <a:gd name="T48" fmla="*/ 33 w 110"/>
                <a:gd name="T49" fmla="*/ 48 h 105"/>
                <a:gd name="T50" fmla="*/ 31 w 110"/>
                <a:gd name="T51" fmla="*/ 55 h 105"/>
                <a:gd name="T52" fmla="*/ 29 w 110"/>
                <a:gd name="T53" fmla="*/ 55 h 105"/>
                <a:gd name="T54" fmla="*/ 29 w 110"/>
                <a:gd name="T55" fmla="*/ 48 h 105"/>
                <a:gd name="T56" fmla="*/ 29 w 110"/>
                <a:gd name="T57" fmla="*/ 50 h 105"/>
                <a:gd name="T58" fmla="*/ 31 w 110"/>
                <a:gd name="T59" fmla="*/ 46 h 105"/>
                <a:gd name="T60" fmla="*/ 66 w 110"/>
                <a:gd name="T61" fmla="*/ 50 h 105"/>
                <a:gd name="T62" fmla="*/ 62 w 110"/>
                <a:gd name="T63" fmla="*/ 40 h 105"/>
                <a:gd name="T64" fmla="*/ 68 w 110"/>
                <a:gd name="T65" fmla="*/ 48 h 105"/>
                <a:gd name="T66" fmla="*/ 33 w 110"/>
                <a:gd name="T67" fmla="*/ 32 h 105"/>
                <a:gd name="T68" fmla="*/ 27 w 110"/>
                <a:gd name="T69" fmla="*/ 34 h 105"/>
                <a:gd name="T70" fmla="*/ 29 w 110"/>
                <a:gd name="T71" fmla="*/ 44 h 105"/>
                <a:gd name="T72" fmla="*/ 25 w 110"/>
                <a:gd name="T73" fmla="*/ 44 h 105"/>
                <a:gd name="T74" fmla="*/ 21 w 110"/>
                <a:gd name="T75" fmla="*/ 40 h 105"/>
                <a:gd name="T76" fmla="*/ 23 w 110"/>
                <a:gd name="T77" fmla="*/ 40 h 105"/>
                <a:gd name="T78" fmla="*/ 23 w 110"/>
                <a:gd name="T79" fmla="*/ 34 h 105"/>
                <a:gd name="T80" fmla="*/ 46 w 110"/>
                <a:gd name="T81" fmla="*/ 25 h 105"/>
                <a:gd name="T82" fmla="*/ 56 w 110"/>
                <a:gd name="T83" fmla="*/ 32 h 105"/>
                <a:gd name="T84" fmla="*/ 52 w 110"/>
                <a:gd name="T85" fmla="*/ 38 h 105"/>
                <a:gd name="T86" fmla="*/ 56 w 110"/>
                <a:gd name="T87" fmla="*/ 32 h 105"/>
                <a:gd name="T88" fmla="*/ 46 w 110"/>
                <a:gd name="T89" fmla="*/ 25 h 105"/>
                <a:gd name="T90" fmla="*/ 39 w 110"/>
                <a:gd name="T91" fmla="*/ 7 h 105"/>
                <a:gd name="T92" fmla="*/ 27 w 110"/>
                <a:gd name="T93" fmla="*/ 5 h 105"/>
                <a:gd name="T94" fmla="*/ 27 w 110"/>
                <a:gd name="T95" fmla="*/ 3 h 105"/>
                <a:gd name="T96" fmla="*/ 14 w 110"/>
                <a:gd name="T97" fmla="*/ 7 h 105"/>
                <a:gd name="T98" fmla="*/ 16 w 110"/>
                <a:gd name="T99" fmla="*/ 3 h 105"/>
                <a:gd name="T100" fmla="*/ 37 w 110"/>
                <a:gd name="T101" fmla="*/ 3 h 105"/>
                <a:gd name="T102" fmla="*/ 41 w 110"/>
                <a:gd name="T103" fmla="*/ 9 h 105"/>
                <a:gd name="T104" fmla="*/ 39 w 110"/>
                <a:gd name="T105" fmla="*/ 17 h 105"/>
                <a:gd name="T106" fmla="*/ 39 w 110"/>
                <a:gd name="T107" fmla="*/ 13 h 105"/>
                <a:gd name="T108" fmla="*/ 35 w 110"/>
                <a:gd name="T109" fmla="*/ 3 h 105"/>
                <a:gd name="T110" fmla="*/ 29 w 110"/>
                <a:gd name="T111"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0" h="105">
                  <a:moveTo>
                    <a:pt x="106" y="101"/>
                  </a:moveTo>
                  <a:lnTo>
                    <a:pt x="104" y="101"/>
                  </a:lnTo>
                  <a:lnTo>
                    <a:pt x="104" y="103"/>
                  </a:lnTo>
                  <a:lnTo>
                    <a:pt x="102" y="103"/>
                  </a:lnTo>
                  <a:lnTo>
                    <a:pt x="100" y="103"/>
                  </a:lnTo>
                  <a:lnTo>
                    <a:pt x="100" y="105"/>
                  </a:lnTo>
                  <a:lnTo>
                    <a:pt x="100" y="103"/>
                  </a:lnTo>
                  <a:lnTo>
                    <a:pt x="100" y="105"/>
                  </a:lnTo>
                  <a:lnTo>
                    <a:pt x="98" y="105"/>
                  </a:lnTo>
                  <a:lnTo>
                    <a:pt x="96" y="103"/>
                  </a:lnTo>
                  <a:lnTo>
                    <a:pt x="96" y="105"/>
                  </a:lnTo>
                  <a:lnTo>
                    <a:pt x="94" y="105"/>
                  </a:lnTo>
                  <a:lnTo>
                    <a:pt x="94" y="103"/>
                  </a:lnTo>
                  <a:lnTo>
                    <a:pt x="96" y="101"/>
                  </a:lnTo>
                  <a:lnTo>
                    <a:pt x="94" y="101"/>
                  </a:lnTo>
                  <a:lnTo>
                    <a:pt x="96" y="101"/>
                  </a:lnTo>
                  <a:lnTo>
                    <a:pt x="98" y="99"/>
                  </a:lnTo>
                  <a:lnTo>
                    <a:pt x="100" y="99"/>
                  </a:lnTo>
                  <a:lnTo>
                    <a:pt x="100" y="101"/>
                  </a:lnTo>
                  <a:lnTo>
                    <a:pt x="102" y="101"/>
                  </a:lnTo>
                  <a:lnTo>
                    <a:pt x="104" y="99"/>
                  </a:lnTo>
                  <a:lnTo>
                    <a:pt x="104" y="98"/>
                  </a:lnTo>
                  <a:lnTo>
                    <a:pt x="106" y="98"/>
                  </a:lnTo>
                  <a:lnTo>
                    <a:pt x="106" y="99"/>
                  </a:lnTo>
                  <a:lnTo>
                    <a:pt x="106" y="101"/>
                  </a:lnTo>
                  <a:close/>
                  <a:moveTo>
                    <a:pt x="106" y="96"/>
                  </a:moveTo>
                  <a:lnTo>
                    <a:pt x="104" y="96"/>
                  </a:lnTo>
                  <a:lnTo>
                    <a:pt x="104" y="94"/>
                  </a:lnTo>
                  <a:lnTo>
                    <a:pt x="106" y="94"/>
                  </a:lnTo>
                  <a:lnTo>
                    <a:pt x="108" y="94"/>
                  </a:lnTo>
                  <a:lnTo>
                    <a:pt x="108" y="96"/>
                  </a:lnTo>
                  <a:lnTo>
                    <a:pt x="106" y="96"/>
                  </a:lnTo>
                  <a:close/>
                  <a:moveTo>
                    <a:pt x="62" y="80"/>
                  </a:moveTo>
                  <a:lnTo>
                    <a:pt x="60" y="80"/>
                  </a:lnTo>
                  <a:lnTo>
                    <a:pt x="62" y="80"/>
                  </a:lnTo>
                  <a:close/>
                  <a:moveTo>
                    <a:pt x="104" y="78"/>
                  </a:moveTo>
                  <a:lnTo>
                    <a:pt x="106" y="78"/>
                  </a:lnTo>
                  <a:lnTo>
                    <a:pt x="106" y="80"/>
                  </a:lnTo>
                  <a:lnTo>
                    <a:pt x="106" y="78"/>
                  </a:lnTo>
                  <a:lnTo>
                    <a:pt x="108" y="78"/>
                  </a:lnTo>
                  <a:lnTo>
                    <a:pt x="108" y="80"/>
                  </a:lnTo>
                  <a:lnTo>
                    <a:pt x="110" y="80"/>
                  </a:lnTo>
                  <a:lnTo>
                    <a:pt x="108" y="80"/>
                  </a:lnTo>
                  <a:lnTo>
                    <a:pt x="106" y="80"/>
                  </a:lnTo>
                  <a:lnTo>
                    <a:pt x="104" y="80"/>
                  </a:lnTo>
                  <a:lnTo>
                    <a:pt x="102" y="80"/>
                  </a:lnTo>
                  <a:lnTo>
                    <a:pt x="104" y="80"/>
                  </a:lnTo>
                  <a:lnTo>
                    <a:pt x="104" y="78"/>
                  </a:lnTo>
                  <a:close/>
                  <a:moveTo>
                    <a:pt x="98" y="76"/>
                  </a:moveTo>
                  <a:lnTo>
                    <a:pt x="96" y="76"/>
                  </a:lnTo>
                  <a:lnTo>
                    <a:pt x="98" y="76"/>
                  </a:lnTo>
                  <a:close/>
                  <a:moveTo>
                    <a:pt x="85" y="76"/>
                  </a:moveTo>
                  <a:lnTo>
                    <a:pt x="83" y="76"/>
                  </a:lnTo>
                  <a:lnTo>
                    <a:pt x="85" y="76"/>
                  </a:lnTo>
                  <a:lnTo>
                    <a:pt x="85" y="75"/>
                  </a:lnTo>
                  <a:lnTo>
                    <a:pt x="85" y="76"/>
                  </a:lnTo>
                  <a:close/>
                  <a:moveTo>
                    <a:pt x="92" y="75"/>
                  </a:moveTo>
                  <a:lnTo>
                    <a:pt x="91" y="75"/>
                  </a:lnTo>
                  <a:lnTo>
                    <a:pt x="92" y="75"/>
                  </a:lnTo>
                  <a:lnTo>
                    <a:pt x="92" y="76"/>
                  </a:lnTo>
                  <a:lnTo>
                    <a:pt x="92" y="78"/>
                  </a:lnTo>
                  <a:lnTo>
                    <a:pt x="91" y="78"/>
                  </a:lnTo>
                  <a:lnTo>
                    <a:pt x="91" y="80"/>
                  </a:lnTo>
                  <a:lnTo>
                    <a:pt x="89" y="80"/>
                  </a:lnTo>
                  <a:lnTo>
                    <a:pt x="87" y="82"/>
                  </a:lnTo>
                  <a:lnTo>
                    <a:pt x="85" y="84"/>
                  </a:lnTo>
                  <a:lnTo>
                    <a:pt x="85" y="82"/>
                  </a:lnTo>
                  <a:lnTo>
                    <a:pt x="87" y="82"/>
                  </a:lnTo>
                  <a:lnTo>
                    <a:pt x="87" y="80"/>
                  </a:lnTo>
                  <a:lnTo>
                    <a:pt x="89" y="80"/>
                  </a:lnTo>
                  <a:lnTo>
                    <a:pt x="89" y="78"/>
                  </a:lnTo>
                  <a:lnTo>
                    <a:pt x="91" y="78"/>
                  </a:lnTo>
                  <a:lnTo>
                    <a:pt x="92" y="78"/>
                  </a:lnTo>
                  <a:lnTo>
                    <a:pt x="92" y="76"/>
                  </a:lnTo>
                  <a:lnTo>
                    <a:pt x="91" y="76"/>
                  </a:lnTo>
                  <a:lnTo>
                    <a:pt x="89" y="76"/>
                  </a:lnTo>
                  <a:lnTo>
                    <a:pt x="89" y="75"/>
                  </a:lnTo>
                  <a:lnTo>
                    <a:pt x="91" y="75"/>
                  </a:lnTo>
                  <a:lnTo>
                    <a:pt x="89" y="75"/>
                  </a:lnTo>
                  <a:lnTo>
                    <a:pt x="91" y="75"/>
                  </a:lnTo>
                  <a:lnTo>
                    <a:pt x="92" y="75"/>
                  </a:lnTo>
                  <a:lnTo>
                    <a:pt x="92" y="73"/>
                  </a:lnTo>
                  <a:lnTo>
                    <a:pt x="92" y="75"/>
                  </a:lnTo>
                  <a:close/>
                  <a:moveTo>
                    <a:pt x="87" y="73"/>
                  </a:moveTo>
                  <a:lnTo>
                    <a:pt x="89" y="73"/>
                  </a:lnTo>
                  <a:lnTo>
                    <a:pt x="89" y="75"/>
                  </a:lnTo>
                  <a:lnTo>
                    <a:pt x="87" y="75"/>
                  </a:lnTo>
                  <a:lnTo>
                    <a:pt x="85" y="75"/>
                  </a:lnTo>
                  <a:lnTo>
                    <a:pt x="85" y="73"/>
                  </a:lnTo>
                  <a:lnTo>
                    <a:pt x="85" y="71"/>
                  </a:lnTo>
                  <a:lnTo>
                    <a:pt x="85" y="73"/>
                  </a:lnTo>
                  <a:lnTo>
                    <a:pt x="87" y="73"/>
                  </a:lnTo>
                  <a:close/>
                  <a:moveTo>
                    <a:pt x="92" y="67"/>
                  </a:moveTo>
                  <a:lnTo>
                    <a:pt x="94" y="67"/>
                  </a:lnTo>
                  <a:lnTo>
                    <a:pt x="92" y="67"/>
                  </a:lnTo>
                  <a:close/>
                  <a:moveTo>
                    <a:pt x="66" y="61"/>
                  </a:moveTo>
                  <a:lnTo>
                    <a:pt x="64" y="61"/>
                  </a:lnTo>
                  <a:lnTo>
                    <a:pt x="66" y="61"/>
                  </a:lnTo>
                  <a:close/>
                  <a:moveTo>
                    <a:pt x="2" y="61"/>
                  </a:moveTo>
                  <a:lnTo>
                    <a:pt x="2" y="59"/>
                  </a:lnTo>
                  <a:lnTo>
                    <a:pt x="2" y="61"/>
                  </a:lnTo>
                  <a:close/>
                  <a:moveTo>
                    <a:pt x="2" y="59"/>
                  </a:moveTo>
                  <a:lnTo>
                    <a:pt x="0" y="59"/>
                  </a:lnTo>
                  <a:lnTo>
                    <a:pt x="2" y="59"/>
                  </a:lnTo>
                  <a:close/>
                  <a:moveTo>
                    <a:pt x="58" y="57"/>
                  </a:moveTo>
                  <a:lnTo>
                    <a:pt x="60" y="57"/>
                  </a:lnTo>
                  <a:lnTo>
                    <a:pt x="60" y="59"/>
                  </a:lnTo>
                  <a:lnTo>
                    <a:pt x="62" y="59"/>
                  </a:lnTo>
                  <a:lnTo>
                    <a:pt x="62" y="61"/>
                  </a:lnTo>
                  <a:lnTo>
                    <a:pt x="64" y="61"/>
                  </a:lnTo>
                  <a:lnTo>
                    <a:pt x="62" y="61"/>
                  </a:lnTo>
                  <a:lnTo>
                    <a:pt x="60" y="59"/>
                  </a:lnTo>
                  <a:lnTo>
                    <a:pt x="58" y="59"/>
                  </a:lnTo>
                  <a:lnTo>
                    <a:pt x="58" y="57"/>
                  </a:lnTo>
                  <a:close/>
                  <a:moveTo>
                    <a:pt x="69" y="57"/>
                  </a:moveTo>
                  <a:lnTo>
                    <a:pt x="69" y="59"/>
                  </a:lnTo>
                  <a:lnTo>
                    <a:pt x="71" y="59"/>
                  </a:lnTo>
                  <a:lnTo>
                    <a:pt x="71" y="61"/>
                  </a:lnTo>
                  <a:lnTo>
                    <a:pt x="73" y="63"/>
                  </a:lnTo>
                  <a:lnTo>
                    <a:pt x="71" y="63"/>
                  </a:lnTo>
                  <a:lnTo>
                    <a:pt x="73" y="65"/>
                  </a:lnTo>
                  <a:lnTo>
                    <a:pt x="73" y="67"/>
                  </a:lnTo>
                  <a:lnTo>
                    <a:pt x="75" y="67"/>
                  </a:lnTo>
                  <a:lnTo>
                    <a:pt x="77" y="69"/>
                  </a:lnTo>
                  <a:lnTo>
                    <a:pt x="75" y="69"/>
                  </a:lnTo>
                  <a:lnTo>
                    <a:pt x="77" y="69"/>
                  </a:lnTo>
                  <a:lnTo>
                    <a:pt x="77" y="71"/>
                  </a:lnTo>
                  <a:lnTo>
                    <a:pt x="75" y="71"/>
                  </a:lnTo>
                  <a:lnTo>
                    <a:pt x="75" y="69"/>
                  </a:lnTo>
                  <a:lnTo>
                    <a:pt x="73" y="67"/>
                  </a:lnTo>
                  <a:lnTo>
                    <a:pt x="71" y="67"/>
                  </a:lnTo>
                  <a:lnTo>
                    <a:pt x="69" y="67"/>
                  </a:lnTo>
                  <a:lnTo>
                    <a:pt x="69" y="65"/>
                  </a:lnTo>
                  <a:lnTo>
                    <a:pt x="71" y="65"/>
                  </a:lnTo>
                  <a:lnTo>
                    <a:pt x="71" y="67"/>
                  </a:lnTo>
                  <a:lnTo>
                    <a:pt x="73" y="67"/>
                  </a:lnTo>
                  <a:lnTo>
                    <a:pt x="71" y="65"/>
                  </a:lnTo>
                  <a:lnTo>
                    <a:pt x="71" y="63"/>
                  </a:lnTo>
                  <a:lnTo>
                    <a:pt x="71" y="61"/>
                  </a:lnTo>
                  <a:lnTo>
                    <a:pt x="69" y="61"/>
                  </a:lnTo>
                  <a:lnTo>
                    <a:pt x="69" y="59"/>
                  </a:lnTo>
                  <a:lnTo>
                    <a:pt x="69" y="57"/>
                  </a:lnTo>
                  <a:lnTo>
                    <a:pt x="68" y="57"/>
                  </a:lnTo>
                  <a:lnTo>
                    <a:pt x="69" y="57"/>
                  </a:lnTo>
                  <a:close/>
                  <a:moveTo>
                    <a:pt x="77" y="57"/>
                  </a:moveTo>
                  <a:lnTo>
                    <a:pt x="75" y="57"/>
                  </a:lnTo>
                  <a:lnTo>
                    <a:pt x="77" y="57"/>
                  </a:lnTo>
                  <a:close/>
                  <a:moveTo>
                    <a:pt x="71" y="55"/>
                  </a:moveTo>
                  <a:lnTo>
                    <a:pt x="71" y="53"/>
                  </a:lnTo>
                  <a:lnTo>
                    <a:pt x="71" y="55"/>
                  </a:lnTo>
                  <a:close/>
                  <a:moveTo>
                    <a:pt x="52" y="51"/>
                  </a:moveTo>
                  <a:lnTo>
                    <a:pt x="52" y="50"/>
                  </a:lnTo>
                  <a:lnTo>
                    <a:pt x="52" y="51"/>
                  </a:lnTo>
                  <a:close/>
                  <a:moveTo>
                    <a:pt x="83" y="51"/>
                  </a:moveTo>
                  <a:lnTo>
                    <a:pt x="81" y="51"/>
                  </a:lnTo>
                  <a:lnTo>
                    <a:pt x="81" y="50"/>
                  </a:lnTo>
                  <a:lnTo>
                    <a:pt x="83" y="50"/>
                  </a:lnTo>
                  <a:lnTo>
                    <a:pt x="83" y="51"/>
                  </a:lnTo>
                  <a:close/>
                  <a:moveTo>
                    <a:pt x="29" y="48"/>
                  </a:moveTo>
                  <a:lnTo>
                    <a:pt x="27" y="48"/>
                  </a:lnTo>
                  <a:lnTo>
                    <a:pt x="27" y="50"/>
                  </a:lnTo>
                  <a:lnTo>
                    <a:pt x="27" y="48"/>
                  </a:lnTo>
                  <a:lnTo>
                    <a:pt x="29" y="48"/>
                  </a:lnTo>
                  <a:close/>
                  <a:moveTo>
                    <a:pt x="27" y="48"/>
                  </a:moveTo>
                  <a:lnTo>
                    <a:pt x="25" y="48"/>
                  </a:lnTo>
                  <a:lnTo>
                    <a:pt x="27" y="48"/>
                  </a:lnTo>
                  <a:close/>
                  <a:moveTo>
                    <a:pt x="50" y="48"/>
                  </a:moveTo>
                  <a:lnTo>
                    <a:pt x="48" y="46"/>
                  </a:lnTo>
                  <a:lnTo>
                    <a:pt x="50" y="46"/>
                  </a:lnTo>
                  <a:lnTo>
                    <a:pt x="50" y="48"/>
                  </a:lnTo>
                  <a:close/>
                  <a:moveTo>
                    <a:pt x="31" y="50"/>
                  </a:moveTo>
                  <a:lnTo>
                    <a:pt x="31" y="51"/>
                  </a:lnTo>
                  <a:lnTo>
                    <a:pt x="31" y="50"/>
                  </a:lnTo>
                  <a:lnTo>
                    <a:pt x="31" y="48"/>
                  </a:lnTo>
                  <a:lnTo>
                    <a:pt x="33" y="48"/>
                  </a:lnTo>
                  <a:lnTo>
                    <a:pt x="33" y="50"/>
                  </a:lnTo>
                  <a:lnTo>
                    <a:pt x="33" y="51"/>
                  </a:lnTo>
                  <a:lnTo>
                    <a:pt x="33" y="53"/>
                  </a:lnTo>
                  <a:lnTo>
                    <a:pt x="33" y="55"/>
                  </a:lnTo>
                  <a:lnTo>
                    <a:pt x="31" y="55"/>
                  </a:lnTo>
                  <a:lnTo>
                    <a:pt x="31" y="57"/>
                  </a:lnTo>
                  <a:lnTo>
                    <a:pt x="31" y="55"/>
                  </a:lnTo>
                  <a:lnTo>
                    <a:pt x="29" y="55"/>
                  </a:lnTo>
                  <a:lnTo>
                    <a:pt x="31" y="55"/>
                  </a:lnTo>
                  <a:lnTo>
                    <a:pt x="33" y="55"/>
                  </a:lnTo>
                  <a:lnTo>
                    <a:pt x="33" y="53"/>
                  </a:lnTo>
                  <a:lnTo>
                    <a:pt x="33" y="55"/>
                  </a:lnTo>
                  <a:lnTo>
                    <a:pt x="31" y="55"/>
                  </a:lnTo>
                  <a:lnTo>
                    <a:pt x="29" y="55"/>
                  </a:lnTo>
                  <a:lnTo>
                    <a:pt x="31" y="53"/>
                  </a:lnTo>
                  <a:lnTo>
                    <a:pt x="29" y="53"/>
                  </a:lnTo>
                  <a:lnTo>
                    <a:pt x="29" y="51"/>
                  </a:lnTo>
                  <a:lnTo>
                    <a:pt x="29" y="50"/>
                  </a:lnTo>
                  <a:lnTo>
                    <a:pt x="27" y="50"/>
                  </a:lnTo>
                  <a:lnTo>
                    <a:pt x="29" y="50"/>
                  </a:lnTo>
                  <a:lnTo>
                    <a:pt x="29" y="48"/>
                  </a:lnTo>
                  <a:lnTo>
                    <a:pt x="31" y="48"/>
                  </a:lnTo>
                  <a:lnTo>
                    <a:pt x="31" y="46"/>
                  </a:lnTo>
                  <a:lnTo>
                    <a:pt x="31" y="48"/>
                  </a:lnTo>
                  <a:lnTo>
                    <a:pt x="29" y="48"/>
                  </a:lnTo>
                  <a:lnTo>
                    <a:pt x="29" y="50"/>
                  </a:lnTo>
                  <a:lnTo>
                    <a:pt x="31" y="50"/>
                  </a:lnTo>
                  <a:lnTo>
                    <a:pt x="29" y="50"/>
                  </a:lnTo>
                  <a:lnTo>
                    <a:pt x="31" y="50"/>
                  </a:lnTo>
                  <a:close/>
                  <a:moveTo>
                    <a:pt x="29" y="46"/>
                  </a:moveTo>
                  <a:lnTo>
                    <a:pt x="27" y="46"/>
                  </a:lnTo>
                  <a:lnTo>
                    <a:pt x="29" y="46"/>
                  </a:lnTo>
                  <a:close/>
                  <a:moveTo>
                    <a:pt x="31" y="46"/>
                  </a:moveTo>
                  <a:lnTo>
                    <a:pt x="29" y="46"/>
                  </a:lnTo>
                  <a:lnTo>
                    <a:pt x="31" y="46"/>
                  </a:lnTo>
                  <a:close/>
                  <a:moveTo>
                    <a:pt x="46" y="42"/>
                  </a:moveTo>
                  <a:lnTo>
                    <a:pt x="44" y="42"/>
                  </a:lnTo>
                  <a:lnTo>
                    <a:pt x="46" y="42"/>
                  </a:lnTo>
                  <a:close/>
                  <a:moveTo>
                    <a:pt x="69" y="48"/>
                  </a:moveTo>
                  <a:lnTo>
                    <a:pt x="69" y="50"/>
                  </a:lnTo>
                  <a:lnTo>
                    <a:pt x="68" y="50"/>
                  </a:lnTo>
                  <a:lnTo>
                    <a:pt x="66" y="50"/>
                  </a:lnTo>
                  <a:lnTo>
                    <a:pt x="66" y="48"/>
                  </a:lnTo>
                  <a:lnTo>
                    <a:pt x="68" y="48"/>
                  </a:lnTo>
                  <a:lnTo>
                    <a:pt x="68" y="46"/>
                  </a:lnTo>
                  <a:lnTo>
                    <a:pt x="66" y="46"/>
                  </a:lnTo>
                  <a:lnTo>
                    <a:pt x="66" y="44"/>
                  </a:lnTo>
                  <a:lnTo>
                    <a:pt x="64" y="42"/>
                  </a:lnTo>
                  <a:lnTo>
                    <a:pt x="62" y="40"/>
                  </a:lnTo>
                  <a:lnTo>
                    <a:pt x="64" y="40"/>
                  </a:lnTo>
                  <a:lnTo>
                    <a:pt x="64" y="42"/>
                  </a:lnTo>
                  <a:lnTo>
                    <a:pt x="66" y="42"/>
                  </a:lnTo>
                  <a:lnTo>
                    <a:pt x="66" y="44"/>
                  </a:lnTo>
                  <a:lnTo>
                    <a:pt x="66" y="46"/>
                  </a:lnTo>
                  <a:lnTo>
                    <a:pt x="68" y="46"/>
                  </a:lnTo>
                  <a:lnTo>
                    <a:pt x="68" y="48"/>
                  </a:lnTo>
                  <a:lnTo>
                    <a:pt x="69" y="48"/>
                  </a:lnTo>
                  <a:close/>
                  <a:moveTo>
                    <a:pt x="37" y="32"/>
                  </a:moveTo>
                  <a:lnTo>
                    <a:pt x="39" y="32"/>
                  </a:lnTo>
                  <a:lnTo>
                    <a:pt x="37" y="34"/>
                  </a:lnTo>
                  <a:lnTo>
                    <a:pt x="35" y="34"/>
                  </a:lnTo>
                  <a:lnTo>
                    <a:pt x="33" y="34"/>
                  </a:lnTo>
                  <a:lnTo>
                    <a:pt x="33" y="32"/>
                  </a:lnTo>
                  <a:lnTo>
                    <a:pt x="35" y="32"/>
                  </a:lnTo>
                  <a:lnTo>
                    <a:pt x="37" y="32"/>
                  </a:lnTo>
                  <a:close/>
                  <a:moveTo>
                    <a:pt x="25" y="30"/>
                  </a:moveTo>
                  <a:lnTo>
                    <a:pt x="27" y="32"/>
                  </a:lnTo>
                  <a:lnTo>
                    <a:pt x="25" y="32"/>
                  </a:lnTo>
                  <a:lnTo>
                    <a:pt x="27" y="32"/>
                  </a:lnTo>
                  <a:lnTo>
                    <a:pt x="27" y="34"/>
                  </a:lnTo>
                  <a:lnTo>
                    <a:pt x="27" y="36"/>
                  </a:lnTo>
                  <a:lnTo>
                    <a:pt x="29" y="38"/>
                  </a:lnTo>
                  <a:lnTo>
                    <a:pt x="31" y="40"/>
                  </a:lnTo>
                  <a:lnTo>
                    <a:pt x="29" y="42"/>
                  </a:lnTo>
                  <a:lnTo>
                    <a:pt x="31" y="42"/>
                  </a:lnTo>
                  <a:lnTo>
                    <a:pt x="31" y="44"/>
                  </a:lnTo>
                  <a:lnTo>
                    <a:pt x="29" y="44"/>
                  </a:lnTo>
                  <a:lnTo>
                    <a:pt x="27" y="44"/>
                  </a:lnTo>
                  <a:lnTo>
                    <a:pt x="29" y="46"/>
                  </a:lnTo>
                  <a:lnTo>
                    <a:pt x="27" y="46"/>
                  </a:lnTo>
                  <a:lnTo>
                    <a:pt x="25" y="46"/>
                  </a:lnTo>
                  <a:lnTo>
                    <a:pt x="25" y="48"/>
                  </a:lnTo>
                  <a:lnTo>
                    <a:pt x="25" y="46"/>
                  </a:lnTo>
                  <a:lnTo>
                    <a:pt x="25" y="44"/>
                  </a:lnTo>
                  <a:lnTo>
                    <a:pt x="23" y="44"/>
                  </a:lnTo>
                  <a:lnTo>
                    <a:pt x="23" y="42"/>
                  </a:lnTo>
                  <a:lnTo>
                    <a:pt x="23" y="44"/>
                  </a:lnTo>
                  <a:lnTo>
                    <a:pt x="21" y="42"/>
                  </a:lnTo>
                  <a:lnTo>
                    <a:pt x="20" y="42"/>
                  </a:lnTo>
                  <a:lnTo>
                    <a:pt x="20" y="40"/>
                  </a:lnTo>
                  <a:lnTo>
                    <a:pt x="21" y="40"/>
                  </a:lnTo>
                  <a:lnTo>
                    <a:pt x="21" y="42"/>
                  </a:lnTo>
                  <a:lnTo>
                    <a:pt x="21" y="40"/>
                  </a:lnTo>
                  <a:lnTo>
                    <a:pt x="21" y="42"/>
                  </a:lnTo>
                  <a:lnTo>
                    <a:pt x="23" y="42"/>
                  </a:lnTo>
                  <a:lnTo>
                    <a:pt x="23" y="40"/>
                  </a:lnTo>
                  <a:lnTo>
                    <a:pt x="23" y="42"/>
                  </a:lnTo>
                  <a:lnTo>
                    <a:pt x="23" y="40"/>
                  </a:lnTo>
                  <a:lnTo>
                    <a:pt x="21" y="40"/>
                  </a:lnTo>
                  <a:lnTo>
                    <a:pt x="21" y="38"/>
                  </a:lnTo>
                  <a:lnTo>
                    <a:pt x="21" y="40"/>
                  </a:lnTo>
                  <a:lnTo>
                    <a:pt x="21" y="38"/>
                  </a:lnTo>
                  <a:lnTo>
                    <a:pt x="21" y="36"/>
                  </a:lnTo>
                  <a:lnTo>
                    <a:pt x="23" y="36"/>
                  </a:lnTo>
                  <a:lnTo>
                    <a:pt x="23" y="34"/>
                  </a:lnTo>
                  <a:lnTo>
                    <a:pt x="23" y="32"/>
                  </a:lnTo>
                  <a:lnTo>
                    <a:pt x="23" y="30"/>
                  </a:lnTo>
                  <a:lnTo>
                    <a:pt x="25" y="30"/>
                  </a:lnTo>
                  <a:close/>
                  <a:moveTo>
                    <a:pt x="29" y="27"/>
                  </a:moveTo>
                  <a:lnTo>
                    <a:pt x="27" y="27"/>
                  </a:lnTo>
                  <a:lnTo>
                    <a:pt x="29" y="27"/>
                  </a:lnTo>
                  <a:close/>
                  <a:moveTo>
                    <a:pt x="46" y="25"/>
                  </a:moveTo>
                  <a:lnTo>
                    <a:pt x="48" y="25"/>
                  </a:lnTo>
                  <a:lnTo>
                    <a:pt x="48" y="27"/>
                  </a:lnTo>
                  <a:lnTo>
                    <a:pt x="50" y="28"/>
                  </a:lnTo>
                  <a:lnTo>
                    <a:pt x="52" y="28"/>
                  </a:lnTo>
                  <a:lnTo>
                    <a:pt x="54" y="30"/>
                  </a:lnTo>
                  <a:lnTo>
                    <a:pt x="56" y="30"/>
                  </a:lnTo>
                  <a:lnTo>
                    <a:pt x="56" y="32"/>
                  </a:lnTo>
                  <a:lnTo>
                    <a:pt x="56" y="34"/>
                  </a:lnTo>
                  <a:lnTo>
                    <a:pt x="56" y="36"/>
                  </a:lnTo>
                  <a:lnTo>
                    <a:pt x="56" y="38"/>
                  </a:lnTo>
                  <a:lnTo>
                    <a:pt x="56" y="40"/>
                  </a:lnTo>
                  <a:lnTo>
                    <a:pt x="54" y="40"/>
                  </a:lnTo>
                  <a:lnTo>
                    <a:pt x="54" y="38"/>
                  </a:lnTo>
                  <a:lnTo>
                    <a:pt x="52" y="38"/>
                  </a:lnTo>
                  <a:lnTo>
                    <a:pt x="54" y="38"/>
                  </a:lnTo>
                  <a:lnTo>
                    <a:pt x="54" y="36"/>
                  </a:lnTo>
                  <a:lnTo>
                    <a:pt x="56" y="36"/>
                  </a:lnTo>
                  <a:lnTo>
                    <a:pt x="54" y="36"/>
                  </a:lnTo>
                  <a:lnTo>
                    <a:pt x="54" y="34"/>
                  </a:lnTo>
                  <a:lnTo>
                    <a:pt x="56" y="34"/>
                  </a:lnTo>
                  <a:lnTo>
                    <a:pt x="56" y="32"/>
                  </a:lnTo>
                  <a:lnTo>
                    <a:pt x="54" y="32"/>
                  </a:lnTo>
                  <a:lnTo>
                    <a:pt x="54" y="30"/>
                  </a:lnTo>
                  <a:lnTo>
                    <a:pt x="52" y="28"/>
                  </a:lnTo>
                  <a:lnTo>
                    <a:pt x="50" y="28"/>
                  </a:lnTo>
                  <a:lnTo>
                    <a:pt x="48" y="27"/>
                  </a:lnTo>
                  <a:lnTo>
                    <a:pt x="46" y="27"/>
                  </a:lnTo>
                  <a:lnTo>
                    <a:pt x="46" y="25"/>
                  </a:lnTo>
                  <a:close/>
                  <a:moveTo>
                    <a:pt x="6" y="21"/>
                  </a:moveTo>
                  <a:lnTo>
                    <a:pt x="6" y="23"/>
                  </a:lnTo>
                  <a:lnTo>
                    <a:pt x="6" y="21"/>
                  </a:lnTo>
                  <a:close/>
                  <a:moveTo>
                    <a:pt x="29" y="21"/>
                  </a:moveTo>
                  <a:lnTo>
                    <a:pt x="27" y="21"/>
                  </a:lnTo>
                  <a:lnTo>
                    <a:pt x="29" y="21"/>
                  </a:lnTo>
                  <a:close/>
                  <a:moveTo>
                    <a:pt x="39" y="7"/>
                  </a:moveTo>
                  <a:lnTo>
                    <a:pt x="39" y="9"/>
                  </a:lnTo>
                  <a:lnTo>
                    <a:pt x="37" y="9"/>
                  </a:lnTo>
                  <a:lnTo>
                    <a:pt x="37" y="7"/>
                  </a:lnTo>
                  <a:lnTo>
                    <a:pt x="39" y="7"/>
                  </a:lnTo>
                  <a:close/>
                  <a:moveTo>
                    <a:pt x="29" y="5"/>
                  </a:moveTo>
                  <a:lnTo>
                    <a:pt x="29" y="7"/>
                  </a:lnTo>
                  <a:lnTo>
                    <a:pt x="27" y="5"/>
                  </a:lnTo>
                  <a:lnTo>
                    <a:pt x="29" y="5"/>
                  </a:lnTo>
                  <a:close/>
                  <a:moveTo>
                    <a:pt x="18" y="3"/>
                  </a:moveTo>
                  <a:lnTo>
                    <a:pt x="20" y="3"/>
                  </a:lnTo>
                  <a:lnTo>
                    <a:pt x="21" y="3"/>
                  </a:lnTo>
                  <a:lnTo>
                    <a:pt x="23" y="3"/>
                  </a:lnTo>
                  <a:lnTo>
                    <a:pt x="25" y="3"/>
                  </a:lnTo>
                  <a:lnTo>
                    <a:pt x="27" y="3"/>
                  </a:lnTo>
                  <a:lnTo>
                    <a:pt x="27" y="5"/>
                  </a:lnTo>
                  <a:lnTo>
                    <a:pt x="25" y="5"/>
                  </a:lnTo>
                  <a:lnTo>
                    <a:pt x="21" y="5"/>
                  </a:lnTo>
                  <a:lnTo>
                    <a:pt x="18" y="5"/>
                  </a:lnTo>
                  <a:lnTo>
                    <a:pt x="18" y="7"/>
                  </a:lnTo>
                  <a:lnTo>
                    <a:pt x="16" y="7"/>
                  </a:lnTo>
                  <a:lnTo>
                    <a:pt x="14" y="7"/>
                  </a:lnTo>
                  <a:lnTo>
                    <a:pt x="12" y="5"/>
                  </a:lnTo>
                  <a:lnTo>
                    <a:pt x="10" y="3"/>
                  </a:lnTo>
                  <a:lnTo>
                    <a:pt x="14" y="5"/>
                  </a:lnTo>
                  <a:lnTo>
                    <a:pt x="16" y="5"/>
                  </a:lnTo>
                  <a:lnTo>
                    <a:pt x="18" y="5"/>
                  </a:lnTo>
                  <a:lnTo>
                    <a:pt x="18" y="3"/>
                  </a:lnTo>
                  <a:lnTo>
                    <a:pt x="16" y="3"/>
                  </a:lnTo>
                  <a:lnTo>
                    <a:pt x="18" y="2"/>
                  </a:lnTo>
                  <a:lnTo>
                    <a:pt x="18" y="3"/>
                  </a:lnTo>
                  <a:close/>
                  <a:moveTo>
                    <a:pt x="29" y="0"/>
                  </a:moveTo>
                  <a:lnTo>
                    <a:pt x="31" y="0"/>
                  </a:lnTo>
                  <a:lnTo>
                    <a:pt x="33" y="0"/>
                  </a:lnTo>
                  <a:lnTo>
                    <a:pt x="33" y="2"/>
                  </a:lnTo>
                  <a:lnTo>
                    <a:pt x="37" y="3"/>
                  </a:lnTo>
                  <a:lnTo>
                    <a:pt x="39" y="3"/>
                  </a:lnTo>
                  <a:lnTo>
                    <a:pt x="37" y="5"/>
                  </a:lnTo>
                  <a:lnTo>
                    <a:pt x="39" y="5"/>
                  </a:lnTo>
                  <a:lnTo>
                    <a:pt x="41" y="7"/>
                  </a:lnTo>
                  <a:lnTo>
                    <a:pt x="41" y="9"/>
                  </a:lnTo>
                  <a:lnTo>
                    <a:pt x="43" y="9"/>
                  </a:lnTo>
                  <a:lnTo>
                    <a:pt x="41" y="9"/>
                  </a:lnTo>
                  <a:lnTo>
                    <a:pt x="41" y="11"/>
                  </a:lnTo>
                  <a:lnTo>
                    <a:pt x="43" y="11"/>
                  </a:lnTo>
                  <a:lnTo>
                    <a:pt x="41" y="11"/>
                  </a:lnTo>
                  <a:lnTo>
                    <a:pt x="39" y="11"/>
                  </a:lnTo>
                  <a:lnTo>
                    <a:pt x="39" y="13"/>
                  </a:lnTo>
                  <a:lnTo>
                    <a:pt x="39" y="15"/>
                  </a:lnTo>
                  <a:lnTo>
                    <a:pt x="39" y="17"/>
                  </a:lnTo>
                  <a:lnTo>
                    <a:pt x="39" y="19"/>
                  </a:lnTo>
                  <a:lnTo>
                    <a:pt x="37" y="17"/>
                  </a:lnTo>
                  <a:lnTo>
                    <a:pt x="35" y="17"/>
                  </a:lnTo>
                  <a:lnTo>
                    <a:pt x="35" y="15"/>
                  </a:lnTo>
                  <a:lnTo>
                    <a:pt x="37" y="15"/>
                  </a:lnTo>
                  <a:lnTo>
                    <a:pt x="39" y="15"/>
                  </a:lnTo>
                  <a:lnTo>
                    <a:pt x="39" y="13"/>
                  </a:lnTo>
                  <a:lnTo>
                    <a:pt x="39" y="11"/>
                  </a:lnTo>
                  <a:lnTo>
                    <a:pt x="39" y="9"/>
                  </a:lnTo>
                  <a:lnTo>
                    <a:pt x="39" y="7"/>
                  </a:lnTo>
                  <a:lnTo>
                    <a:pt x="39" y="5"/>
                  </a:lnTo>
                  <a:lnTo>
                    <a:pt x="37" y="5"/>
                  </a:lnTo>
                  <a:lnTo>
                    <a:pt x="37" y="3"/>
                  </a:lnTo>
                  <a:lnTo>
                    <a:pt x="35" y="3"/>
                  </a:lnTo>
                  <a:lnTo>
                    <a:pt x="35" y="2"/>
                  </a:lnTo>
                  <a:lnTo>
                    <a:pt x="33" y="2"/>
                  </a:lnTo>
                  <a:lnTo>
                    <a:pt x="31" y="2"/>
                  </a:lnTo>
                  <a:lnTo>
                    <a:pt x="29" y="2"/>
                  </a:lnTo>
                  <a:lnTo>
                    <a:pt x="29" y="0"/>
                  </a:lnTo>
                  <a:lnTo>
                    <a:pt x="27" y="0"/>
                  </a:lnTo>
                  <a:lnTo>
                    <a:pt x="29"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31"/>
            <p:cNvSpPr>
              <a:spLocks/>
            </p:cNvSpPr>
            <p:nvPr/>
          </p:nvSpPr>
          <p:spPr bwMode="auto">
            <a:xfrm>
              <a:off x="5426075" y="3546475"/>
              <a:ext cx="98425" cy="96838"/>
            </a:xfrm>
            <a:custGeom>
              <a:avLst/>
              <a:gdLst>
                <a:gd name="T0" fmla="*/ 56 w 62"/>
                <a:gd name="T1" fmla="*/ 8 h 61"/>
                <a:gd name="T2" fmla="*/ 58 w 62"/>
                <a:gd name="T3" fmla="*/ 13 h 61"/>
                <a:gd name="T4" fmla="*/ 54 w 62"/>
                <a:gd name="T5" fmla="*/ 17 h 61"/>
                <a:gd name="T6" fmla="*/ 54 w 62"/>
                <a:gd name="T7" fmla="*/ 23 h 61"/>
                <a:gd name="T8" fmla="*/ 58 w 62"/>
                <a:gd name="T9" fmla="*/ 25 h 61"/>
                <a:gd name="T10" fmla="*/ 62 w 62"/>
                <a:gd name="T11" fmla="*/ 27 h 61"/>
                <a:gd name="T12" fmla="*/ 62 w 62"/>
                <a:gd name="T13" fmla="*/ 29 h 61"/>
                <a:gd name="T14" fmla="*/ 56 w 62"/>
                <a:gd name="T15" fmla="*/ 29 h 61"/>
                <a:gd name="T16" fmla="*/ 58 w 62"/>
                <a:gd name="T17" fmla="*/ 33 h 61"/>
                <a:gd name="T18" fmla="*/ 60 w 62"/>
                <a:gd name="T19" fmla="*/ 36 h 61"/>
                <a:gd name="T20" fmla="*/ 56 w 62"/>
                <a:gd name="T21" fmla="*/ 38 h 61"/>
                <a:gd name="T22" fmla="*/ 54 w 62"/>
                <a:gd name="T23" fmla="*/ 38 h 61"/>
                <a:gd name="T24" fmla="*/ 52 w 62"/>
                <a:gd name="T25" fmla="*/ 40 h 61"/>
                <a:gd name="T26" fmla="*/ 52 w 62"/>
                <a:gd name="T27" fmla="*/ 42 h 61"/>
                <a:gd name="T28" fmla="*/ 52 w 62"/>
                <a:gd name="T29" fmla="*/ 46 h 61"/>
                <a:gd name="T30" fmla="*/ 48 w 62"/>
                <a:gd name="T31" fmla="*/ 46 h 61"/>
                <a:gd name="T32" fmla="*/ 44 w 62"/>
                <a:gd name="T33" fmla="*/ 50 h 61"/>
                <a:gd name="T34" fmla="*/ 44 w 62"/>
                <a:gd name="T35" fmla="*/ 56 h 61"/>
                <a:gd name="T36" fmla="*/ 46 w 62"/>
                <a:gd name="T37" fmla="*/ 59 h 61"/>
                <a:gd name="T38" fmla="*/ 44 w 62"/>
                <a:gd name="T39" fmla="*/ 59 h 61"/>
                <a:gd name="T40" fmla="*/ 37 w 62"/>
                <a:gd name="T41" fmla="*/ 58 h 61"/>
                <a:gd name="T42" fmla="*/ 35 w 62"/>
                <a:gd name="T43" fmla="*/ 54 h 61"/>
                <a:gd name="T44" fmla="*/ 31 w 62"/>
                <a:gd name="T45" fmla="*/ 54 h 61"/>
                <a:gd name="T46" fmla="*/ 31 w 62"/>
                <a:gd name="T47" fmla="*/ 50 h 61"/>
                <a:gd name="T48" fmla="*/ 25 w 62"/>
                <a:gd name="T49" fmla="*/ 46 h 61"/>
                <a:gd name="T50" fmla="*/ 25 w 62"/>
                <a:gd name="T51" fmla="*/ 40 h 61"/>
                <a:gd name="T52" fmla="*/ 21 w 62"/>
                <a:gd name="T53" fmla="*/ 38 h 61"/>
                <a:gd name="T54" fmla="*/ 16 w 62"/>
                <a:gd name="T55" fmla="*/ 33 h 61"/>
                <a:gd name="T56" fmla="*/ 12 w 62"/>
                <a:gd name="T57" fmla="*/ 29 h 61"/>
                <a:gd name="T58" fmla="*/ 10 w 62"/>
                <a:gd name="T59" fmla="*/ 25 h 61"/>
                <a:gd name="T60" fmla="*/ 8 w 62"/>
                <a:gd name="T61" fmla="*/ 21 h 61"/>
                <a:gd name="T62" fmla="*/ 4 w 62"/>
                <a:gd name="T63" fmla="*/ 17 h 61"/>
                <a:gd name="T64" fmla="*/ 4 w 62"/>
                <a:gd name="T65" fmla="*/ 15 h 61"/>
                <a:gd name="T66" fmla="*/ 0 w 62"/>
                <a:gd name="T67" fmla="*/ 13 h 61"/>
                <a:gd name="T68" fmla="*/ 2 w 62"/>
                <a:gd name="T69" fmla="*/ 10 h 61"/>
                <a:gd name="T70" fmla="*/ 2 w 62"/>
                <a:gd name="T71" fmla="*/ 8 h 61"/>
                <a:gd name="T72" fmla="*/ 2 w 62"/>
                <a:gd name="T73" fmla="*/ 4 h 61"/>
                <a:gd name="T74" fmla="*/ 6 w 62"/>
                <a:gd name="T75" fmla="*/ 2 h 61"/>
                <a:gd name="T76" fmla="*/ 10 w 62"/>
                <a:gd name="T77" fmla="*/ 6 h 61"/>
                <a:gd name="T78" fmla="*/ 12 w 62"/>
                <a:gd name="T79" fmla="*/ 6 h 61"/>
                <a:gd name="T80" fmla="*/ 14 w 62"/>
                <a:gd name="T81" fmla="*/ 2 h 61"/>
                <a:gd name="T82" fmla="*/ 19 w 62"/>
                <a:gd name="T83" fmla="*/ 0 h 61"/>
                <a:gd name="T84" fmla="*/ 23 w 62"/>
                <a:gd name="T85" fmla="*/ 2 h 61"/>
                <a:gd name="T86" fmla="*/ 25 w 62"/>
                <a:gd name="T87" fmla="*/ 2 h 61"/>
                <a:gd name="T88" fmla="*/ 29 w 62"/>
                <a:gd name="T89" fmla="*/ 4 h 61"/>
                <a:gd name="T90" fmla="*/ 31 w 62"/>
                <a:gd name="T91" fmla="*/ 4 h 61"/>
                <a:gd name="T92" fmla="*/ 35 w 62"/>
                <a:gd name="T93" fmla="*/ 6 h 61"/>
                <a:gd name="T94" fmla="*/ 39 w 62"/>
                <a:gd name="T95" fmla="*/ 4 h 61"/>
                <a:gd name="T96" fmla="*/ 44 w 62"/>
                <a:gd name="T97" fmla="*/ 4 h 61"/>
                <a:gd name="T98" fmla="*/ 44 w 62"/>
                <a:gd name="T99" fmla="*/ 6 h 61"/>
                <a:gd name="T100" fmla="*/ 46 w 62"/>
                <a:gd name="T101" fmla="*/ 6 h 61"/>
                <a:gd name="T102" fmla="*/ 48 w 62"/>
                <a:gd name="T103" fmla="*/ 6 h 61"/>
                <a:gd name="T104" fmla="*/ 48 w 62"/>
                <a:gd name="T105" fmla="*/ 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 h="61">
                  <a:moveTo>
                    <a:pt x="52" y="10"/>
                  </a:moveTo>
                  <a:lnTo>
                    <a:pt x="54" y="10"/>
                  </a:lnTo>
                  <a:lnTo>
                    <a:pt x="56" y="8"/>
                  </a:lnTo>
                  <a:lnTo>
                    <a:pt x="56" y="10"/>
                  </a:lnTo>
                  <a:lnTo>
                    <a:pt x="58" y="10"/>
                  </a:lnTo>
                  <a:lnTo>
                    <a:pt x="58" y="13"/>
                  </a:lnTo>
                  <a:lnTo>
                    <a:pt x="56" y="15"/>
                  </a:lnTo>
                  <a:lnTo>
                    <a:pt x="56" y="17"/>
                  </a:lnTo>
                  <a:lnTo>
                    <a:pt x="54" y="17"/>
                  </a:lnTo>
                  <a:lnTo>
                    <a:pt x="54" y="19"/>
                  </a:lnTo>
                  <a:lnTo>
                    <a:pt x="54" y="21"/>
                  </a:lnTo>
                  <a:lnTo>
                    <a:pt x="54" y="23"/>
                  </a:lnTo>
                  <a:lnTo>
                    <a:pt x="56" y="23"/>
                  </a:lnTo>
                  <a:lnTo>
                    <a:pt x="58" y="23"/>
                  </a:lnTo>
                  <a:lnTo>
                    <a:pt x="58" y="25"/>
                  </a:lnTo>
                  <a:lnTo>
                    <a:pt x="60" y="25"/>
                  </a:lnTo>
                  <a:lnTo>
                    <a:pt x="60" y="27"/>
                  </a:lnTo>
                  <a:lnTo>
                    <a:pt x="62" y="27"/>
                  </a:lnTo>
                  <a:lnTo>
                    <a:pt x="62" y="29"/>
                  </a:lnTo>
                  <a:lnTo>
                    <a:pt x="62" y="27"/>
                  </a:lnTo>
                  <a:lnTo>
                    <a:pt x="62" y="29"/>
                  </a:lnTo>
                  <a:lnTo>
                    <a:pt x="60" y="29"/>
                  </a:lnTo>
                  <a:lnTo>
                    <a:pt x="58" y="29"/>
                  </a:lnTo>
                  <a:lnTo>
                    <a:pt x="56" y="29"/>
                  </a:lnTo>
                  <a:lnTo>
                    <a:pt x="56" y="31"/>
                  </a:lnTo>
                  <a:lnTo>
                    <a:pt x="58" y="31"/>
                  </a:lnTo>
                  <a:lnTo>
                    <a:pt x="58" y="33"/>
                  </a:lnTo>
                  <a:lnTo>
                    <a:pt x="60" y="34"/>
                  </a:lnTo>
                  <a:lnTo>
                    <a:pt x="62" y="36"/>
                  </a:lnTo>
                  <a:lnTo>
                    <a:pt x="60" y="36"/>
                  </a:lnTo>
                  <a:lnTo>
                    <a:pt x="60" y="38"/>
                  </a:lnTo>
                  <a:lnTo>
                    <a:pt x="58" y="38"/>
                  </a:lnTo>
                  <a:lnTo>
                    <a:pt x="56" y="38"/>
                  </a:lnTo>
                  <a:lnTo>
                    <a:pt x="56" y="40"/>
                  </a:lnTo>
                  <a:lnTo>
                    <a:pt x="56" y="38"/>
                  </a:lnTo>
                  <a:lnTo>
                    <a:pt x="54" y="38"/>
                  </a:lnTo>
                  <a:lnTo>
                    <a:pt x="54" y="40"/>
                  </a:lnTo>
                  <a:lnTo>
                    <a:pt x="52" y="38"/>
                  </a:lnTo>
                  <a:lnTo>
                    <a:pt x="52" y="40"/>
                  </a:lnTo>
                  <a:lnTo>
                    <a:pt x="52" y="42"/>
                  </a:lnTo>
                  <a:lnTo>
                    <a:pt x="52" y="40"/>
                  </a:lnTo>
                  <a:lnTo>
                    <a:pt x="52" y="42"/>
                  </a:lnTo>
                  <a:lnTo>
                    <a:pt x="54" y="44"/>
                  </a:lnTo>
                  <a:lnTo>
                    <a:pt x="52" y="44"/>
                  </a:lnTo>
                  <a:lnTo>
                    <a:pt x="52" y="46"/>
                  </a:lnTo>
                  <a:lnTo>
                    <a:pt x="52" y="44"/>
                  </a:lnTo>
                  <a:lnTo>
                    <a:pt x="50" y="44"/>
                  </a:lnTo>
                  <a:lnTo>
                    <a:pt x="48" y="46"/>
                  </a:lnTo>
                  <a:lnTo>
                    <a:pt x="46" y="48"/>
                  </a:lnTo>
                  <a:lnTo>
                    <a:pt x="46" y="50"/>
                  </a:lnTo>
                  <a:lnTo>
                    <a:pt x="44" y="50"/>
                  </a:lnTo>
                  <a:lnTo>
                    <a:pt x="44" y="52"/>
                  </a:lnTo>
                  <a:lnTo>
                    <a:pt x="44" y="54"/>
                  </a:lnTo>
                  <a:lnTo>
                    <a:pt x="44" y="56"/>
                  </a:lnTo>
                  <a:lnTo>
                    <a:pt x="44" y="58"/>
                  </a:lnTo>
                  <a:lnTo>
                    <a:pt x="46" y="58"/>
                  </a:lnTo>
                  <a:lnTo>
                    <a:pt x="46" y="59"/>
                  </a:lnTo>
                  <a:lnTo>
                    <a:pt x="44" y="59"/>
                  </a:lnTo>
                  <a:lnTo>
                    <a:pt x="44" y="61"/>
                  </a:lnTo>
                  <a:lnTo>
                    <a:pt x="44" y="59"/>
                  </a:lnTo>
                  <a:lnTo>
                    <a:pt x="42" y="59"/>
                  </a:lnTo>
                  <a:lnTo>
                    <a:pt x="40" y="59"/>
                  </a:lnTo>
                  <a:lnTo>
                    <a:pt x="37" y="58"/>
                  </a:lnTo>
                  <a:lnTo>
                    <a:pt x="37" y="56"/>
                  </a:lnTo>
                  <a:lnTo>
                    <a:pt x="35" y="56"/>
                  </a:lnTo>
                  <a:lnTo>
                    <a:pt x="35" y="54"/>
                  </a:lnTo>
                  <a:lnTo>
                    <a:pt x="33" y="54"/>
                  </a:lnTo>
                  <a:lnTo>
                    <a:pt x="33" y="52"/>
                  </a:lnTo>
                  <a:lnTo>
                    <a:pt x="31" y="54"/>
                  </a:lnTo>
                  <a:lnTo>
                    <a:pt x="29" y="52"/>
                  </a:lnTo>
                  <a:lnTo>
                    <a:pt x="31" y="52"/>
                  </a:lnTo>
                  <a:lnTo>
                    <a:pt x="31" y="50"/>
                  </a:lnTo>
                  <a:lnTo>
                    <a:pt x="27" y="48"/>
                  </a:lnTo>
                  <a:lnTo>
                    <a:pt x="27" y="46"/>
                  </a:lnTo>
                  <a:lnTo>
                    <a:pt x="25" y="46"/>
                  </a:lnTo>
                  <a:lnTo>
                    <a:pt x="25" y="44"/>
                  </a:lnTo>
                  <a:lnTo>
                    <a:pt x="25" y="42"/>
                  </a:lnTo>
                  <a:lnTo>
                    <a:pt x="25" y="40"/>
                  </a:lnTo>
                  <a:lnTo>
                    <a:pt x="23" y="40"/>
                  </a:lnTo>
                  <a:lnTo>
                    <a:pt x="21" y="40"/>
                  </a:lnTo>
                  <a:lnTo>
                    <a:pt x="21" y="38"/>
                  </a:lnTo>
                  <a:lnTo>
                    <a:pt x="17" y="36"/>
                  </a:lnTo>
                  <a:lnTo>
                    <a:pt x="16" y="34"/>
                  </a:lnTo>
                  <a:lnTo>
                    <a:pt x="16" y="33"/>
                  </a:lnTo>
                  <a:lnTo>
                    <a:pt x="14" y="31"/>
                  </a:lnTo>
                  <a:lnTo>
                    <a:pt x="14" y="29"/>
                  </a:lnTo>
                  <a:lnTo>
                    <a:pt x="12" y="29"/>
                  </a:lnTo>
                  <a:lnTo>
                    <a:pt x="12" y="27"/>
                  </a:lnTo>
                  <a:lnTo>
                    <a:pt x="10" y="27"/>
                  </a:lnTo>
                  <a:lnTo>
                    <a:pt x="10" y="25"/>
                  </a:lnTo>
                  <a:lnTo>
                    <a:pt x="8" y="25"/>
                  </a:lnTo>
                  <a:lnTo>
                    <a:pt x="8" y="23"/>
                  </a:lnTo>
                  <a:lnTo>
                    <a:pt x="8" y="21"/>
                  </a:lnTo>
                  <a:lnTo>
                    <a:pt x="8" y="19"/>
                  </a:lnTo>
                  <a:lnTo>
                    <a:pt x="6" y="17"/>
                  </a:lnTo>
                  <a:lnTo>
                    <a:pt x="4" y="17"/>
                  </a:lnTo>
                  <a:lnTo>
                    <a:pt x="6" y="17"/>
                  </a:lnTo>
                  <a:lnTo>
                    <a:pt x="6" y="15"/>
                  </a:lnTo>
                  <a:lnTo>
                    <a:pt x="4" y="15"/>
                  </a:lnTo>
                  <a:lnTo>
                    <a:pt x="4" y="13"/>
                  </a:lnTo>
                  <a:lnTo>
                    <a:pt x="2" y="13"/>
                  </a:lnTo>
                  <a:lnTo>
                    <a:pt x="0" y="13"/>
                  </a:lnTo>
                  <a:lnTo>
                    <a:pt x="0" y="11"/>
                  </a:lnTo>
                  <a:lnTo>
                    <a:pt x="2" y="11"/>
                  </a:lnTo>
                  <a:lnTo>
                    <a:pt x="2" y="10"/>
                  </a:lnTo>
                  <a:lnTo>
                    <a:pt x="0" y="10"/>
                  </a:lnTo>
                  <a:lnTo>
                    <a:pt x="0" y="8"/>
                  </a:lnTo>
                  <a:lnTo>
                    <a:pt x="2" y="8"/>
                  </a:lnTo>
                  <a:lnTo>
                    <a:pt x="0" y="6"/>
                  </a:lnTo>
                  <a:lnTo>
                    <a:pt x="2" y="6"/>
                  </a:lnTo>
                  <a:lnTo>
                    <a:pt x="2" y="4"/>
                  </a:lnTo>
                  <a:lnTo>
                    <a:pt x="2" y="2"/>
                  </a:lnTo>
                  <a:lnTo>
                    <a:pt x="4" y="2"/>
                  </a:lnTo>
                  <a:lnTo>
                    <a:pt x="6" y="2"/>
                  </a:lnTo>
                  <a:lnTo>
                    <a:pt x="6" y="4"/>
                  </a:lnTo>
                  <a:lnTo>
                    <a:pt x="8" y="6"/>
                  </a:lnTo>
                  <a:lnTo>
                    <a:pt x="10" y="6"/>
                  </a:lnTo>
                  <a:lnTo>
                    <a:pt x="10" y="8"/>
                  </a:lnTo>
                  <a:lnTo>
                    <a:pt x="10" y="6"/>
                  </a:lnTo>
                  <a:lnTo>
                    <a:pt x="12" y="6"/>
                  </a:lnTo>
                  <a:lnTo>
                    <a:pt x="12" y="4"/>
                  </a:lnTo>
                  <a:lnTo>
                    <a:pt x="12" y="2"/>
                  </a:lnTo>
                  <a:lnTo>
                    <a:pt x="14" y="2"/>
                  </a:lnTo>
                  <a:lnTo>
                    <a:pt x="17" y="2"/>
                  </a:lnTo>
                  <a:lnTo>
                    <a:pt x="19" y="2"/>
                  </a:lnTo>
                  <a:lnTo>
                    <a:pt x="19" y="0"/>
                  </a:lnTo>
                  <a:lnTo>
                    <a:pt x="19" y="2"/>
                  </a:lnTo>
                  <a:lnTo>
                    <a:pt x="21" y="2"/>
                  </a:lnTo>
                  <a:lnTo>
                    <a:pt x="23" y="2"/>
                  </a:lnTo>
                  <a:lnTo>
                    <a:pt x="23" y="4"/>
                  </a:lnTo>
                  <a:lnTo>
                    <a:pt x="25" y="4"/>
                  </a:lnTo>
                  <a:lnTo>
                    <a:pt x="25" y="2"/>
                  </a:lnTo>
                  <a:lnTo>
                    <a:pt x="25" y="4"/>
                  </a:lnTo>
                  <a:lnTo>
                    <a:pt x="27" y="4"/>
                  </a:lnTo>
                  <a:lnTo>
                    <a:pt x="29" y="4"/>
                  </a:lnTo>
                  <a:lnTo>
                    <a:pt x="27" y="4"/>
                  </a:lnTo>
                  <a:lnTo>
                    <a:pt x="29" y="4"/>
                  </a:lnTo>
                  <a:lnTo>
                    <a:pt x="31" y="4"/>
                  </a:lnTo>
                  <a:lnTo>
                    <a:pt x="33" y="4"/>
                  </a:lnTo>
                  <a:lnTo>
                    <a:pt x="33" y="6"/>
                  </a:lnTo>
                  <a:lnTo>
                    <a:pt x="35" y="6"/>
                  </a:lnTo>
                  <a:lnTo>
                    <a:pt x="35" y="4"/>
                  </a:lnTo>
                  <a:lnTo>
                    <a:pt x="37" y="4"/>
                  </a:lnTo>
                  <a:lnTo>
                    <a:pt x="39" y="4"/>
                  </a:lnTo>
                  <a:lnTo>
                    <a:pt x="40" y="4"/>
                  </a:lnTo>
                  <a:lnTo>
                    <a:pt x="42" y="4"/>
                  </a:lnTo>
                  <a:lnTo>
                    <a:pt x="44" y="4"/>
                  </a:lnTo>
                  <a:lnTo>
                    <a:pt x="44" y="6"/>
                  </a:lnTo>
                  <a:lnTo>
                    <a:pt x="46" y="6"/>
                  </a:lnTo>
                  <a:lnTo>
                    <a:pt x="44" y="6"/>
                  </a:lnTo>
                  <a:lnTo>
                    <a:pt x="44" y="4"/>
                  </a:lnTo>
                  <a:lnTo>
                    <a:pt x="46" y="4"/>
                  </a:lnTo>
                  <a:lnTo>
                    <a:pt x="46" y="6"/>
                  </a:lnTo>
                  <a:lnTo>
                    <a:pt x="48" y="6"/>
                  </a:lnTo>
                  <a:lnTo>
                    <a:pt x="48" y="4"/>
                  </a:lnTo>
                  <a:lnTo>
                    <a:pt x="48" y="6"/>
                  </a:lnTo>
                  <a:lnTo>
                    <a:pt x="50" y="6"/>
                  </a:lnTo>
                  <a:lnTo>
                    <a:pt x="50" y="8"/>
                  </a:lnTo>
                  <a:lnTo>
                    <a:pt x="48" y="8"/>
                  </a:lnTo>
                  <a:lnTo>
                    <a:pt x="50" y="10"/>
                  </a:lnTo>
                  <a:lnTo>
                    <a:pt x="52" y="1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Rectangle 32"/>
            <p:cNvSpPr>
              <a:spLocks noChangeArrowheads="1"/>
            </p:cNvSpPr>
            <p:nvPr/>
          </p:nvSpPr>
          <p:spPr bwMode="auto">
            <a:xfrm>
              <a:off x="3009900" y="4427538"/>
              <a:ext cx="1588" cy="1588"/>
            </a:xfrm>
            <a:prstGeom prst="rect">
              <a:avLst/>
            </a:prstGeom>
            <a:grpFill/>
            <a:ln w="3175">
              <a:solidFill>
                <a:schemeClr val="bg1"/>
              </a:solid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33"/>
            <p:cNvSpPr>
              <a:spLocks/>
            </p:cNvSpPr>
            <p:nvPr/>
          </p:nvSpPr>
          <p:spPr bwMode="auto">
            <a:xfrm>
              <a:off x="3441700" y="4371975"/>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34"/>
            <p:cNvSpPr>
              <a:spLocks/>
            </p:cNvSpPr>
            <p:nvPr/>
          </p:nvSpPr>
          <p:spPr bwMode="auto">
            <a:xfrm>
              <a:off x="5614988" y="3109913"/>
              <a:ext cx="241300" cy="211138"/>
            </a:xfrm>
            <a:custGeom>
              <a:avLst/>
              <a:gdLst>
                <a:gd name="T0" fmla="*/ 85 w 152"/>
                <a:gd name="T1" fmla="*/ 2 h 133"/>
                <a:gd name="T2" fmla="*/ 92 w 152"/>
                <a:gd name="T3" fmla="*/ 4 h 133"/>
                <a:gd name="T4" fmla="*/ 100 w 152"/>
                <a:gd name="T5" fmla="*/ 8 h 133"/>
                <a:gd name="T6" fmla="*/ 102 w 152"/>
                <a:gd name="T7" fmla="*/ 12 h 133"/>
                <a:gd name="T8" fmla="*/ 112 w 152"/>
                <a:gd name="T9" fmla="*/ 10 h 133"/>
                <a:gd name="T10" fmla="*/ 117 w 152"/>
                <a:gd name="T11" fmla="*/ 14 h 133"/>
                <a:gd name="T12" fmla="*/ 123 w 152"/>
                <a:gd name="T13" fmla="*/ 20 h 133"/>
                <a:gd name="T14" fmla="*/ 123 w 152"/>
                <a:gd name="T15" fmla="*/ 29 h 133"/>
                <a:gd name="T16" fmla="*/ 121 w 152"/>
                <a:gd name="T17" fmla="*/ 35 h 133"/>
                <a:gd name="T18" fmla="*/ 127 w 152"/>
                <a:gd name="T19" fmla="*/ 45 h 133"/>
                <a:gd name="T20" fmla="*/ 129 w 152"/>
                <a:gd name="T21" fmla="*/ 50 h 133"/>
                <a:gd name="T22" fmla="*/ 137 w 152"/>
                <a:gd name="T23" fmla="*/ 58 h 133"/>
                <a:gd name="T24" fmla="*/ 137 w 152"/>
                <a:gd name="T25" fmla="*/ 64 h 133"/>
                <a:gd name="T26" fmla="*/ 148 w 152"/>
                <a:gd name="T27" fmla="*/ 68 h 133"/>
                <a:gd name="T28" fmla="*/ 150 w 152"/>
                <a:gd name="T29" fmla="*/ 73 h 133"/>
                <a:gd name="T30" fmla="*/ 148 w 152"/>
                <a:gd name="T31" fmla="*/ 79 h 133"/>
                <a:gd name="T32" fmla="*/ 140 w 152"/>
                <a:gd name="T33" fmla="*/ 85 h 133"/>
                <a:gd name="T34" fmla="*/ 131 w 152"/>
                <a:gd name="T35" fmla="*/ 81 h 133"/>
                <a:gd name="T36" fmla="*/ 131 w 152"/>
                <a:gd name="T37" fmla="*/ 91 h 133"/>
                <a:gd name="T38" fmla="*/ 135 w 152"/>
                <a:gd name="T39" fmla="*/ 98 h 133"/>
                <a:gd name="T40" fmla="*/ 133 w 152"/>
                <a:gd name="T41" fmla="*/ 100 h 133"/>
                <a:gd name="T42" fmla="*/ 137 w 152"/>
                <a:gd name="T43" fmla="*/ 106 h 133"/>
                <a:gd name="T44" fmla="*/ 133 w 152"/>
                <a:gd name="T45" fmla="*/ 110 h 133"/>
                <a:gd name="T46" fmla="*/ 123 w 152"/>
                <a:gd name="T47" fmla="*/ 114 h 133"/>
                <a:gd name="T48" fmla="*/ 117 w 152"/>
                <a:gd name="T49" fmla="*/ 121 h 133"/>
                <a:gd name="T50" fmla="*/ 119 w 152"/>
                <a:gd name="T51" fmla="*/ 129 h 133"/>
                <a:gd name="T52" fmla="*/ 113 w 152"/>
                <a:gd name="T53" fmla="*/ 131 h 133"/>
                <a:gd name="T54" fmla="*/ 106 w 152"/>
                <a:gd name="T55" fmla="*/ 127 h 133"/>
                <a:gd name="T56" fmla="*/ 96 w 152"/>
                <a:gd name="T57" fmla="*/ 129 h 133"/>
                <a:gd name="T58" fmla="*/ 92 w 152"/>
                <a:gd name="T59" fmla="*/ 125 h 133"/>
                <a:gd name="T60" fmla="*/ 87 w 152"/>
                <a:gd name="T61" fmla="*/ 127 h 133"/>
                <a:gd name="T62" fmla="*/ 79 w 152"/>
                <a:gd name="T63" fmla="*/ 123 h 133"/>
                <a:gd name="T64" fmla="*/ 73 w 152"/>
                <a:gd name="T65" fmla="*/ 125 h 133"/>
                <a:gd name="T66" fmla="*/ 67 w 152"/>
                <a:gd name="T67" fmla="*/ 123 h 133"/>
                <a:gd name="T68" fmla="*/ 60 w 152"/>
                <a:gd name="T69" fmla="*/ 119 h 133"/>
                <a:gd name="T70" fmla="*/ 44 w 152"/>
                <a:gd name="T71" fmla="*/ 116 h 133"/>
                <a:gd name="T72" fmla="*/ 31 w 152"/>
                <a:gd name="T73" fmla="*/ 116 h 133"/>
                <a:gd name="T74" fmla="*/ 17 w 152"/>
                <a:gd name="T75" fmla="*/ 118 h 133"/>
                <a:gd name="T76" fmla="*/ 10 w 152"/>
                <a:gd name="T77" fmla="*/ 123 h 133"/>
                <a:gd name="T78" fmla="*/ 6 w 152"/>
                <a:gd name="T79" fmla="*/ 121 h 133"/>
                <a:gd name="T80" fmla="*/ 8 w 152"/>
                <a:gd name="T81" fmla="*/ 114 h 133"/>
                <a:gd name="T82" fmla="*/ 6 w 152"/>
                <a:gd name="T83" fmla="*/ 108 h 133"/>
                <a:gd name="T84" fmla="*/ 2 w 152"/>
                <a:gd name="T85" fmla="*/ 102 h 133"/>
                <a:gd name="T86" fmla="*/ 12 w 152"/>
                <a:gd name="T87" fmla="*/ 94 h 133"/>
                <a:gd name="T88" fmla="*/ 12 w 152"/>
                <a:gd name="T89" fmla="*/ 83 h 133"/>
                <a:gd name="T90" fmla="*/ 8 w 152"/>
                <a:gd name="T91" fmla="*/ 75 h 133"/>
                <a:gd name="T92" fmla="*/ 4 w 152"/>
                <a:gd name="T93" fmla="*/ 62 h 133"/>
                <a:gd name="T94" fmla="*/ 14 w 152"/>
                <a:gd name="T95" fmla="*/ 62 h 133"/>
                <a:gd name="T96" fmla="*/ 23 w 152"/>
                <a:gd name="T97" fmla="*/ 62 h 133"/>
                <a:gd name="T98" fmla="*/ 25 w 152"/>
                <a:gd name="T99" fmla="*/ 58 h 133"/>
                <a:gd name="T100" fmla="*/ 33 w 152"/>
                <a:gd name="T101" fmla="*/ 54 h 133"/>
                <a:gd name="T102" fmla="*/ 39 w 152"/>
                <a:gd name="T103" fmla="*/ 56 h 133"/>
                <a:gd name="T104" fmla="*/ 39 w 152"/>
                <a:gd name="T105" fmla="*/ 52 h 133"/>
                <a:gd name="T106" fmla="*/ 41 w 152"/>
                <a:gd name="T107" fmla="*/ 46 h 133"/>
                <a:gd name="T108" fmla="*/ 41 w 152"/>
                <a:gd name="T109" fmla="*/ 37 h 133"/>
                <a:gd name="T110" fmla="*/ 48 w 152"/>
                <a:gd name="T111" fmla="*/ 33 h 133"/>
                <a:gd name="T112" fmla="*/ 56 w 152"/>
                <a:gd name="T113" fmla="*/ 29 h 133"/>
                <a:gd name="T114" fmla="*/ 52 w 152"/>
                <a:gd name="T115" fmla="*/ 22 h 133"/>
                <a:gd name="T116" fmla="*/ 56 w 152"/>
                <a:gd name="T117" fmla="*/ 14 h 133"/>
                <a:gd name="T118" fmla="*/ 65 w 152"/>
                <a:gd name="T119" fmla="*/ 10 h 133"/>
                <a:gd name="T120" fmla="*/ 73 w 152"/>
                <a:gd name="T121" fmla="*/ 6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2" h="133">
                  <a:moveTo>
                    <a:pt x="79" y="0"/>
                  </a:moveTo>
                  <a:lnTo>
                    <a:pt x="81" y="2"/>
                  </a:lnTo>
                  <a:lnTo>
                    <a:pt x="81" y="4"/>
                  </a:lnTo>
                  <a:lnTo>
                    <a:pt x="83" y="4"/>
                  </a:lnTo>
                  <a:lnTo>
                    <a:pt x="83" y="2"/>
                  </a:lnTo>
                  <a:lnTo>
                    <a:pt x="85" y="2"/>
                  </a:lnTo>
                  <a:lnTo>
                    <a:pt x="87" y="2"/>
                  </a:lnTo>
                  <a:lnTo>
                    <a:pt x="87" y="4"/>
                  </a:lnTo>
                  <a:lnTo>
                    <a:pt x="89" y="4"/>
                  </a:lnTo>
                  <a:lnTo>
                    <a:pt x="89" y="6"/>
                  </a:lnTo>
                  <a:lnTo>
                    <a:pt x="90" y="6"/>
                  </a:lnTo>
                  <a:lnTo>
                    <a:pt x="92" y="4"/>
                  </a:lnTo>
                  <a:lnTo>
                    <a:pt x="94" y="4"/>
                  </a:lnTo>
                  <a:lnTo>
                    <a:pt x="96" y="4"/>
                  </a:lnTo>
                  <a:lnTo>
                    <a:pt x="96" y="6"/>
                  </a:lnTo>
                  <a:lnTo>
                    <a:pt x="98" y="6"/>
                  </a:lnTo>
                  <a:lnTo>
                    <a:pt x="100" y="6"/>
                  </a:lnTo>
                  <a:lnTo>
                    <a:pt x="100" y="8"/>
                  </a:lnTo>
                  <a:lnTo>
                    <a:pt x="98" y="8"/>
                  </a:lnTo>
                  <a:lnTo>
                    <a:pt x="98" y="10"/>
                  </a:lnTo>
                  <a:lnTo>
                    <a:pt x="98" y="12"/>
                  </a:lnTo>
                  <a:lnTo>
                    <a:pt x="100" y="12"/>
                  </a:lnTo>
                  <a:lnTo>
                    <a:pt x="100" y="14"/>
                  </a:lnTo>
                  <a:lnTo>
                    <a:pt x="102" y="12"/>
                  </a:lnTo>
                  <a:lnTo>
                    <a:pt x="104" y="12"/>
                  </a:lnTo>
                  <a:lnTo>
                    <a:pt x="106" y="12"/>
                  </a:lnTo>
                  <a:lnTo>
                    <a:pt x="106" y="10"/>
                  </a:lnTo>
                  <a:lnTo>
                    <a:pt x="108" y="10"/>
                  </a:lnTo>
                  <a:lnTo>
                    <a:pt x="110" y="10"/>
                  </a:lnTo>
                  <a:lnTo>
                    <a:pt x="112" y="10"/>
                  </a:lnTo>
                  <a:lnTo>
                    <a:pt x="112" y="8"/>
                  </a:lnTo>
                  <a:lnTo>
                    <a:pt x="113" y="10"/>
                  </a:lnTo>
                  <a:lnTo>
                    <a:pt x="115" y="10"/>
                  </a:lnTo>
                  <a:lnTo>
                    <a:pt x="115" y="12"/>
                  </a:lnTo>
                  <a:lnTo>
                    <a:pt x="117" y="12"/>
                  </a:lnTo>
                  <a:lnTo>
                    <a:pt x="117" y="14"/>
                  </a:lnTo>
                  <a:lnTo>
                    <a:pt x="119" y="14"/>
                  </a:lnTo>
                  <a:lnTo>
                    <a:pt x="119" y="16"/>
                  </a:lnTo>
                  <a:lnTo>
                    <a:pt x="121" y="16"/>
                  </a:lnTo>
                  <a:lnTo>
                    <a:pt x="123" y="16"/>
                  </a:lnTo>
                  <a:lnTo>
                    <a:pt x="123" y="18"/>
                  </a:lnTo>
                  <a:lnTo>
                    <a:pt x="123" y="20"/>
                  </a:lnTo>
                  <a:lnTo>
                    <a:pt x="123" y="22"/>
                  </a:lnTo>
                  <a:lnTo>
                    <a:pt x="121" y="23"/>
                  </a:lnTo>
                  <a:lnTo>
                    <a:pt x="121" y="25"/>
                  </a:lnTo>
                  <a:lnTo>
                    <a:pt x="123" y="25"/>
                  </a:lnTo>
                  <a:lnTo>
                    <a:pt x="123" y="27"/>
                  </a:lnTo>
                  <a:lnTo>
                    <a:pt x="123" y="29"/>
                  </a:lnTo>
                  <a:lnTo>
                    <a:pt x="125" y="29"/>
                  </a:lnTo>
                  <a:lnTo>
                    <a:pt x="125" y="31"/>
                  </a:lnTo>
                  <a:lnTo>
                    <a:pt x="125" y="33"/>
                  </a:lnTo>
                  <a:lnTo>
                    <a:pt x="123" y="33"/>
                  </a:lnTo>
                  <a:lnTo>
                    <a:pt x="123" y="35"/>
                  </a:lnTo>
                  <a:lnTo>
                    <a:pt x="121" y="35"/>
                  </a:lnTo>
                  <a:lnTo>
                    <a:pt x="121" y="37"/>
                  </a:lnTo>
                  <a:lnTo>
                    <a:pt x="121" y="39"/>
                  </a:lnTo>
                  <a:lnTo>
                    <a:pt x="125" y="41"/>
                  </a:lnTo>
                  <a:lnTo>
                    <a:pt x="125" y="43"/>
                  </a:lnTo>
                  <a:lnTo>
                    <a:pt x="127" y="43"/>
                  </a:lnTo>
                  <a:lnTo>
                    <a:pt x="127" y="45"/>
                  </a:lnTo>
                  <a:lnTo>
                    <a:pt x="127" y="46"/>
                  </a:lnTo>
                  <a:lnTo>
                    <a:pt x="125" y="46"/>
                  </a:lnTo>
                  <a:lnTo>
                    <a:pt x="127" y="46"/>
                  </a:lnTo>
                  <a:lnTo>
                    <a:pt x="127" y="48"/>
                  </a:lnTo>
                  <a:lnTo>
                    <a:pt x="129" y="48"/>
                  </a:lnTo>
                  <a:lnTo>
                    <a:pt x="129" y="50"/>
                  </a:lnTo>
                  <a:lnTo>
                    <a:pt x="129" y="52"/>
                  </a:lnTo>
                  <a:lnTo>
                    <a:pt x="129" y="54"/>
                  </a:lnTo>
                  <a:lnTo>
                    <a:pt x="133" y="56"/>
                  </a:lnTo>
                  <a:lnTo>
                    <a:pt x="135" y="56"/>
                  </a:lnTo>
                  <a:lnTo>
                    <a:pt x="135" y="58"/>
                  </a:lnTo>
                  <a:lnTo>
                    <a:pt x="137" y="58"/>
                  </a:lnTo>
                  <a:lnTo>
                    <a:pt x="137" y="60"/>
                  </a:lnTo>
                  <a:lnTo>
                    <a:pt x="137" y="58"/>
                  </a:lnTo>
                  <a:lnTo>
                    <a:pt x="138" y="58"/>
                  </a:lnTo>
                  <a:lnTo>
                    <a:pt x="138" y="60"/>
                  </a:lnTo>
                  <a:lnTo>
                    <a:pt x="138" y="62"/>
                  </a:lnTo>
                  <a:lnTo>
                    <a:pt x="137" y="64"/>
                  </a:lnTo>
                  <a:lnTo>
                    <a:pt x="137" y="66"/>
                  </a:lnTo>
                  <a:lnTo>
                    <a:pt x="138" y="66"/>
                  </a:lnTo>
                  <a:lnTo>
                    <a:pt x="142" y="66"/>
                  </a:lnTo>
                  <a:lnTo>
                    <a:pt x="144" y="68"/>
                  </a:lnTo>
                  <a:lnTo>
                    <a:pt x="146" y="68"/>
                  </a:lnTo>
                  <a:lnTo>
                    <a:pt x="148" y="68"/>
                  </a:lnTo>
                  <a:lnTo>
                    <a:pt x="148" y="70"/>
                  </a:lnTo>
                  <a:lnTo>
                    <a:pt x="146" y="70"/>
                  </a:lnTo>
                  <a:lnTo>
                    <a:pt x="146" y="71"/>
                  </a:lnTo>
                  <a:lnTo>
                    <a:pt x="148" y="71"/>
                  </a:lnTo>
                  <a:lnTo>
                    <a:pt x="148" y="73"/>
                  </a:lnTo>
                  <a:lnTo>
                    <a:pt x="150" y="73"/>
                  </a:lnTo>
                  <a:lnTo>
                    <a:pt x="150" y="75"/>
                  </a:lnTo>
                  <a:lnTo>
                    <a:pt x="152" y="75"/>
                  </a:lnTo>
                  <a:lnTo>
                    <a:pt x="152" y="77"/>
                  </a:lnTo>
                  <a:lnTo>
                    <a:pt x="152" y="79"/>
                  </a:lnTo>
                  <a:lnTo>
                    <a:pt x="150" y="79"/>
                  </a:lnTo>
                  <a:lnTo>
                    <a:pt x="148" y="79"/>
                  </a:lnTo>
                  <a:lnTo>
                    <a:pt x="148" y="81"/>
                  </a:lnTo>
                  <a:lnTo>
                    <a:pt x="146" y="83"/>
                  </a:lnTo>
                  <a:lnTo>
                    <a:pt x="144" y="83"/>
                  </a:lnTo>
                  <a:lnTo>
                    <a:pt x="144" y="85"/>
                  </a:lnTo>
                  <a:lnTo>
                    <a:pt x="142" y="85"/>
                  </a:lnTo>
                  <a:lnTo>
                    <a:pt x="140" y="85"/>
                  </a:lnTo>
                  <a:lnTo>
                    <a:pt x="138" y="85"/>
                  </a:lnTo>
                  <a:lnTo>
                    <a:pt x="137" y="85"/>
                  </a:lnTo>
                  <a:lnTo>
                    <a:pt x="137" y="83"/>
                  </a:lnTo>
                  <a:lnTo>
                    <a:pt x="135" y="81"/>
                  </a:lnTo>
                  <a:lnTo>
                    <a:pt x="133" y="81"/>
                  </a:lnTo>
                  <a:lnTo>
                    <a:pt x="131" y="81"/>
                  </a:lnTo>
                  <a:lnTo>
                    <a:pt x="131" y="83"/>
                  </a:lnTo>
                  <a:lnTo>
                    <a:pt x="131" y="85"/>
                  </a:lnTo>
                  <a:lnTo>
                    <a:pt x="129" y="85"/>
                  </a:lnTo>
                  <a:lnTo>
                    <a:pt x="129" y="87"/>
                  </a:lnTo>
                  <a:lnTo>
                    <a:pt x="131" y="89"/>
                  </a:lnTo>
                  <a:lnTo>
                    <a:pt x="131" y="91"/>
                  </a:lnTo>
                  <a:lnTo>
                    <a:pt x="133" y="91"/>
                  </a:lnTo>
                  <a:lnTo>
                    <a:pt x="133" y="93"/>
                  </a:lnTo>
                  <a:lnTo>
                    <a:pt x="133" y="94"/>
                  </a:lnTo>
                  <a:lnTo>
                    <a:pt x="133" y="96"/>
                  </a:lnTo>
                  <a:lnTo>
                    <a:pt x="133" y="98"/>
                  </a:lnTo>
                  <a:lnTo>
                    <a:pt x="135" y="98"/>
                  </a:lnTo>
                  <a:lnTo>
                    <a:pt x="135" y="100"/>
                  </a:lnTo>
                  <a:lnTo>
                    <a:pt x="135" y="98"/>
                  </a:lnTo>
                  <a:lnTo>
                    <a:pt x="133" y="98"/>
                  </a:lnTo>
                  <a:lnTo>
                    <a:pt x="133" y="100"/>
                  </a:lnTo>
                  <a:lnTo>
                    <a:pt x="135" y="100"/>
                  </a:lnTo>
                  <a:lnTo>
                    <a:pt x="133" y="100"/>
                  </a:lnTo>
                  <a:lnTo>
                    <a:pt x="135" y="100"/>
                  </a:lnTo>
                  <a:lnTo>
                    <a:pt x="135" y="102"/>
                  </a:lnTo>
                  <a:lnTo>
                    <a:pt x="135" y="104"/>
                  </a:lnTo>
                  <a:lnTo>
                    <a:pt x="133" y="106"/>
                  </a:lnTo>
                  <a:lnTo>
                    <a:pt x="135" y="106"/>
                  </a:lnTo>
                  <a:lnTo>
                    <a:pt x="137" y="106"/>
                  </a:lnTo>
                  <a:lnTo>
                    <a:pt x="135" y="106"/>
                  </a:lnTo>
                  <a:lnTo>
                    <a:pt x="135" y="108"/>
                  </a:lnTo>
                  <a:lnTo>
                    <a:pt x="137" y="108"/>
                  </a:lnTo>
                  <a:lnTo>
                    <a:pt x="137" y="110"/>
                  </a:lnTo>
                  <a:lnTo>
                    <a:pt x="135" y="110"/>
                  </a:lnTo>
                  <a:lnTo>
                    <a:pt x="133" y="110"/>
                  </a:lnTo>
                  <a:lnTo>
                    <a:pt x="131" y="110"/>
                  </a:lnTo>
                  <a:lnTo>
                    <a:pt x="129" y="110"/>
                  </a:lnTo>
                  <a:lnTo>
                    <a:pt x="129" y="112"/>
                  </a:lnTo>
                  <a:lnTo>
                    <a:pt x="127" y="112"/>
                  </a:lnTo>
                  <a:lnTo>
                    <a:pt x="123" y="112"/>
                  </a:lnTo>
                  <a:lnTo>
                    <a:pt x="123" y="114"/>
                  </a:lnTo>
                  <a:lnTo>
                    <a:pt x="121" y="114"/>
                  </a:lnTo>
                  <a:lnTo>
                    <a:pt x="121" y="116"/>
                  </a:lnTo>
                  <a:lnTo>
                    <a:pt x="119" y="118"/>
                  </a:lnTo>
                  <a:lnTo>
                    <a:pt x="119" y="119"/>
                  </a:lnTo>
                  <a:lnTo>
                    <a:pt x="119" y="121"/>
                  </a:lnTo>
                  <a:lnTo>
                    <a:pt x="117" y="121"/>
                  </a:lnTo>
                  <a:lnTo>
                    <a:pt x="117" y="123"/>
                  </a:lnTo>
                  <a:lnTo>
                    <a:pt x="117" y="125"/>
                  </a:lnTo>
                  <a:lnTo>
                    <a:pt x="117" y="127"/>
                  </a:lnTo>
                  <a:lnTo>
                    <a:pt x="119" y="127"/>
                  </a:lnTo>
                  <a:lnTo>
                    <a:pt x="117" y="127"/>
                  </a:lnTo>
                  <a:lnTo>
                    <a:pt x="119" y="129"/>
                  </a:lnTo>
                  <a:lnTo>
                    <a:pt x="119" y="131"/>
                  </a:lnTo>
                  <a:lnTo>
                    <a:pt x="117" y="131"/>
                  </a:lnTo>
                  <a:lnTo>
                    <a:pt x="117" y="133"/>
                  </a:lnTo>
                  <a:lnTo>
                    <a:pt x="115" y="133"/>
                  </a:lnTo>
                  <a:lnTo>
                    <a:pt x="115" y="131"/>
                  </a:lnTo>
                  <a:lnTo>
                    <a:pt x="113" y="131"/>
                  </a:lnTo>
                  <a:lnTo>
                    <a:pt x="113" y="129"/>
                  </a:lnTo>
                  <a:lnTo>
                    <a:pt x="113" y="127"/>
                  </a:lnTo>
                  <a:lnTo>
                    <a:pt x="112" y="127"/>
                  </a:lnTo>
                  <a:lnTo>
                    <a:pt x="110" y="127"/>
                  </a:lnTo>
                  <a:lnTo>
                    <a:pt x="108" y="127"/>
                  </a:lnTo>
                  <a:lnTo>
                    <a:pt x="106" y="127"/>
                  </a:lnTo>
                  <a:lnTo>
                    <a:pt x="104" y="127"/>
                  </a:lnTo>
                  <a:lnTo>
                    <a:pt x="102" y="127"/>
                  </a:lnTo>
                  <a:lnTo>
                    <a:pt x="100" y="127"/>
                  </a:lnTo>
                  <a:lnTo>
                    <a:pt x="100" y="129"/>
                  </a:lnTo>
                  <a:lnTo>
                    <a:pt x="98" y="129"/>
                  </a:lnTo>
                  <a:lnTo>
                    <a:pt x="96" y="129"/>
                  </a:lnTo>
                  <a:lnTo>
                    <a:pt x="96" y="127"/>
                  </a:lnTo>
                  <a:lnTo>
                    <a:pt x="96" y="125"/>
                  </a:lnTo>
                  <a:lnTo>
                    <a:pt x="96" y="123"/>
                  </a:lnTo>
                  <a:lnTo>
                    <a:pt x="94" y="123"/>
                  </a:lnTo>
                  <a:lnTo>
                    <a:pt x="92" y="123"/>
                  </a:lnTo>
                  <a:lnTo>
                    <a:pt x="92" y="125"/>
                  </a:lnTo>
                  <a:lnTo>
                    <a:pt x="90" y="125"/>
                  </a:lnTo>
                  <a:lnTo>
                    <a:pt x="89" y="125"/>
                  </a:lnTo>
                  <a:lnTo>
                    <a:pt x="89" y="127"/>
                  </a:lnTo>
                  <a:lnTo>
                    <a:pt x="89" y="129"/>
                  </a:lnTo>
                  <a:lnTo>
                    <a:pt x="89" y="127"/>
                  </a:lnTo>
                  <a:lnTo>
                    <a:pt x="87" y="127"/>
                  </a:lnTo>
                  <a:lnTo>
                    <a:pt x="87" y="125"/>
                  </a:lnTo>
                  <a:lnTo>
                    <a:pt x="85" y="125"/>
                  </a:lnTo>
                  <a:lnTo>
                    <a:pt x="83" y="125"/>
                  </a:lnTo>
                  <a:lnTo>
                    <a:pt x="81" y="123"/>
                  </a:lnTo>
                  <a:lnTo>
                    <a:pt x="81" y="121"/>
                  </a:lnTo>
                  <a:lnTo>
                    <a:pt x="79" y="123"/>
                  </a:lnTo>
                  <a:lnTo>
                    <a:pt x="79" y="125"/>
                  </a:lnTo>
                  <a:lnTo>
                    <a:pt x="77" y="125"/>
                  </a:lnTo>
                  <a:lnTo>
                    <a:pt x="75" y="125"/>
                  </a:lnTo>
                  <a:lnTo>
                    <a:pt x="75" y="123"/>
                  </a:lnTo>
                  <a:lnTo>
                    <a:pt x="73" y="123"/>
                  </a:lnTo>
                  <a:lnTo>
                    <a:pt x="73" y="125"/>
                  </a:lnTo>
                  <a:lnTo>
                    <a:pt x="73" y="127"/>
                  </a:lnTo>
                  <a:lnTo>
                    <a:pt x="71" y="127"/>
                  </a:lnTo>
                  <a:lnTo>
                    <a:pt x="71" y="125"/>
                  </a:lnTo>
                  <a:lnTo>
                    <a:pt x="71" y="123"/>
                  </a:lnTo>
                  <a:lnTo>
                    <a:pt x="69" y="123"/>
                  </a:lnTo>
                  <a:lnTo>
                    <a:pt x="67" y="123"/>
                  </a:lnTo>
                  <a:lnTo>
                    <a:pt x="65" y="123"/>
                  </a:lnTo>
                  <a:lnTo>
                    <a:pt x="65" y="121"/>
                  </a:lnTo>
                  <a:lnTo>
                    <a:pt x="64" y="121"/>
                  </a:lnTo>
                  <a:lnTo>
                    <a:pt x="64" y="119"/>
                  </a:lnTo>
                  <a:lnTo>
                    <a:pt x="62" y="119"/>
                  </a:lnTo>
                  <a:lnTo>
                    <a:pt x="60" y="119"/>
                  </a:lnTo>
                  <a:lnTo>
                    <a:pt x="58" y="119"/>
                  </a:lnTo>
                  <a:lnTo>
                    <a:pt x="56" y="118"/>
                  </a:lnTo>
                  <a:lnTo>
                    <a:pt x="52" y="118"/>
                  </a:lnTo>
                  <a:lnTo>
                    <a:pt x="48" y="118"/>
                  </a:lnTo>
                  <a:lnTo>
                    <a:pt x="46" y="116"/>
                  </a:lnTo>
                  <a:lnTo>
                    <a:pt x="44" y="116"/>
                  </a:lnTo>
                  <a:lnTo>
                    <a:pt x="41" y="116"/>
                  </a:lnTo>
                  <a:lnTo>
                    <a:pt x="39" y="116"/>
                  </a:lnTo>
                  <a:lnTo>
                    <a:pt x="35" y="116"/>
                  </a:lnTo>
                  <a:lnTo>
                    <a:pt x="33" y="114"/>
                  </a:lnTo>
                  <a:lnTo>
                    <a:pt x="31" y="114"/>
                  </a:lnTo>
                  <a:lnTo>
                    <a:pt x="31" y="116"/>
                  </a:lnTo>
                  <a:lnTo>
                    <a:pt x="29" y="116"/>
                  </a:lnTo>
                  <a:lnTo>
                    <a:pt x="25" y="116"/>
                  </a:lnTo>
                  <a:lnTo>
                    <a:pt x="23" y="116"/>
                  </a:lnTo>
                  <a:lnTo>
                    <a:pt x="19" y="116"/>
                  </a:lnTo>
                  <a:lnTo>
                    <a:pt x="19" y="118"/>
                  </a:lnTo>
                  <a:lnTo>
                    <a:pt x="17" y="118"/>
                  </a:lnTo>
                  <a:lnTo>
                    <a:pt x="17" y="119"/>
                  </a:lnTo>
                  <a:lnTo>
                    <a:pt x="17" y="121"/>
                  </a:lnTo>
                  <a:lnTo>
                    <a:pt x="16" y="121"/>
                  </a:lnTo>
                  <a:lnTo>
                    <a:pt x="14" y="123"/>
                  </a:lnTo>
                  <a:lnTo>
                    <a:pt x="12" y="123"/>
                  </a:lnTo>
                  <a:lnTo>
                    <a:pt x="10" y="123"/>
                  </a:lnTo>
                  <a:lnTo>
                    <a:pt x="8" y="123"/>
                  </a:lnTo>
                  <a:lnTo>
                    <a:pt x="6" y="123"/>
                  </a:lnTo>
                  <a:lnTo>
                    <a:pt x="8" y="125"/>
                  </a:lnTo>
                  <a:lnTo>
                    <a:pt x="6" y="125"/>
                  </a:lnTo>
                  <a:lnTo>
                    <a:pt x="6" y="123"/>
                  </a:lnTo>
                  <a:lnTo>
                    <a:pt x="6" y="121"/>
                  </a:lnTo>
                  <a:lnTo>
                    <a:pt x="6" y="119"/>
                  </a:lnTo>
                  <a:lnTo>
                    <a:pt x="8" y="119"/>
                  </a:lnTo>
                  <a:lnTo>
                    <a:pt x="8" y="118"/>
                  </a:lnTo>
                  <a:lnTo>
                    <a:pt x="6" y="118"/>
                  </a:lnTo>
                  <a:lnTo>
                    <a:pt x="8" y="116"/>
                  </a:lnTo>
                  <a:lnTo>
                    <a:pt x="8" y="114"/>
                  </a:lnTo>
                  <a:lnTo>
                    <a:pt x="8" y="112"/>
                  </a:lnTo>
                  <a:lnTo>
                    <a:pt x="8" y="110"/>
                  </a:lnTo>
                  <a:lnTo>
                    <a:pt x="6" y="110"/>
                  </a:lnTo>
                  <a:lnTo>
                    <a:pt x="4" y="110"/>
                  </a:lnTo>
                  <a:lnTo>
                    <a:pt x="6" y="110"/>
                  </a:lnTo>
                  <a:lnTo>
                    <a:pt x="6" y="108"/>
                  </a:lnTo>
                  <a:lnTo>
                    <a:pt x="4" y="108"/>
                  </a:lnTo>
                  <a:lnTo>
                    <a:pt x="2" y="108"/>
                  </a:lnTo>
                  <a:lnTo>
                    <a:pt x="0" y="108"/>
                  </a:lnTo>
                  <a:lnTo>
                    <a:pt x="0" y="106"/>
                  </a:lnTo>
                  <a:lnTo>
                    <a:pt x="0" y="104"/>
                  </a:lnTo>
                  <a:lnTo>
                    <a:pt x="2" y="102"/>
                  </a:lnTo>
                  <a:lnTo>
                    <a:pt x="4" y="100"/>
                  </a:lnTo>
                  <a:lnTo>
                    <a:pt x="4" y="98"/>
                  </a:lnTo>
                  <a:lnTo>
                    <a:pt x="6" y="98"/>
                  </a:lnTo>
                  <a:lnTo>
                    <a:pt x="10" y="96"/>
                  </a:lnTo>
                  <a:lnTo>
                    <a:pt x="12" y="96"/>
                  </a:lnTo>
                  <a:lnTo>
                    <a:pt x="12" y="94"/>
                  </a:lnTo>
                  <a:lnTo>
                    <a:pt x="12" y="93"/>
                  </a:lnTo>
                  <a:lnTo>
                    <a:pt x="12" y="91"/>
                  </a:lnTo>
                  <a:lnTo>
                    <a:pt x="12" y="89"/>
                  </a:lnTo>
                  <a:lnTo>
                    <a:pt x="12" y="87"/>
                  </a:lnTo>
                  <a:lnTo>
                    <a:pt x="12" y="85"/>
                  </a:lnTo>
                  <a:lnTo>
                    <a:pt x="12" y="83"/>
                  </a:lnTo>
                  <a:lnTo>
                    <a:pt x="10" y="83"/>
                  </a:lnTo>
                  <a:lnTo>
                    <a:pt x="10" y="81"/>
                  </a:lnTo>
                  <a:lnTo>
                    <a:pt x="10" y="79"/>
                  </a:lnTo>
                  <a:lnTo>
                    <a:pt x="10" y="77"/>
                  </a:lnTo>
                  <a:lnTo>
                    <a:pt x="8" y="77"/>
                  </a:lnTo>
                  <a:lnTo>
                    <a:pt x="8" y="75"/>
                  </a:lnTo>
                  <a:lnTo>
                    <a:pt x="6" y="71"/>
                  </a:lnTo>
                  <a:lnTo>
                    <a:pt x="6" y="70"/>
                  </a:lnTo>
                  <a:lnTo>
                    <a:pt x="6" y="68"/>
                  </a:lnTo>
                  <a:lnTo>
                    <a:pt x="6" y="66"/>
                  </a:lnTo>
                  <a:lnTo>
                    <a:pt x="6" y="64"/>
                  </a:lnTo>
                  <a:lnTo>
                    <a:pt x="4" y="62"/>
                  </a:lnTo>
                  <a:lnTo>
                    <a:pt x="6" y="62"/>
                  </a:lnTo>
                  <a:lnTo>
                    <a:pt x="8" y="64"/>
                  </a:lnTo>
                  <a:lnTo>
                    <a:pt x="8" y="62"/>
                  </a:lnTo>
                  <a:lnTo>
                    <a:pt x="10" y="62"/>
                  </a:lnTo>
                  <a:lnTo>
                    <a:pt x="12" y="62"/>
                  </a:lnTo>
                  <a:lnTo>
                    <a:pt x="14" y="62"/>
                  </a:lnTo>
                  <a:lnTo>
                    <a:pt x="16" y="62"/>
                  </a:lnTo>
                  <a:lnTo>
                    <a:pt x="17" y="62"/>
                  </a:lnTo>
                  <a:lnTo>
                    <a:pt x="17" y="64"/>
                  </a:lnTo>
                  <a:lnTo>
                    <a:pt x="19" y="64"/>
                  </a:lnTo>
                  <a:lnTo>
                    <a:pt x="21" y="62"/>
                  </a:lnTo>
                  <a:lnTo>
                    <a:pt x="23" y="62"/>
                  </a:lnTo>
                  <a:lnTo>
                    <a:pt x="23" y="60"/>
                  </a:lnTo>
                  <a:lnTo>
                    <a:pt x="23" y="62"/>
                  </a:lnTo>
                  <a:lnTo>
                    <a:pt x="25" y="62"/>
                  </a:lnTo>
                  <a:lnTo>
                    <a:pt x="27" y="60"/>
                  </a:lnTo>
                  <a:lnTo>
                    <a:pt x="25" y="60"/>
                  </a:lnTo>
                  <a:lnTo>
                    <a:pt x="25" y="58"/>
                  </a:lnTo>
                  <a:lnTo>
                    <a:pt x="27" y="58"/>
                  </a:lnTo>
                  <a:lnTo>
                    <a:pt x="27" y="56"/>
                  </a:lnTo>
                  <a:lnTo>
                    <a:pt x="29" y="56"/>
                  </a:lnTo>
                  <a:lnTo>
                    <a:pt x="31" y="56"/>
                  </a:lnTo>
                  <a:lnTo>
                    <a:pt x="31" y="54"/>
                  </a:lnTo>
                  <a:lnTo>
                    <a:pt x="33" y="54"/>
                  </a:lnTo>
                  <a:lnTo>
                    <a:pt x="35" y="54"/>
                  </a:lnTo>
                  <a:lnTo>
                    <a:pt x="37" y="52"/>
                  </a:lnTo>
                  <a:lnTo>
                    <a:pt x="39" y="54"/>
                  </a:lnTo>
                  <a:lnTo>
                    <a:pt x="37" y="54"/>
                  </a:lnTo>
                  <a:lnTo>
                    <a:pt x="37" y="56"/>
                  </a:lnTo>
                  <a:lnTo>
                    <a:pt x="39" y="56"/>
                  </a:lnTo>
                  <a:lnTo>
                    <a:pt x="41" y="56"/>
                  </a:lnTo>
                  <a:lnTo>
                    <a:pt x="41" y="54"/>
                  </a:lnTo>
                  <a:lnTo>
                    <a:pt x="42" y="54"/>
                  </a:lnTo>
                  <a:lnTo>
                    <a:pt x="41" y="54"/>
                  </a:lnTo>
                  <a:lnTo>
                    <a:pt x="41" y="52"/>
                  </a:lnTo>
                  <a:lnTo>
                    <a:pt x="39" y="52"/>
                  </a:lnTo>
                  <a:lnTo>
                    <a:pt x="37" y="52"/>
                  </a:lnTo>
                  <a:lnTo>
                    <a:pt x="37" y="50"/>
                  </a:lnTo>
                  <a:lnTo>
                    <a:pt x="39" y="50"/>
                  </a:lnTo>
                  <a:lnTo>
                    <a:pt x="39" y="48"/>
                  </a:lnTo>
                  <a:lnTo>
                    <a:pt x="39" y="46"/>
                  </a:lnTo>
                  <a:lnTo>
                    <a:pt x="41" y="46"/>
                  </a:lnTo>
                  <a:lnTo>
                    <a:pt x="41" y="45"/>
                  </a:lnTo>
                  <a:lnTo>
                    <a:pt x="41" y="43"/>
                  </a:lnTo>
                  <a:lnTo>
                    <a:pt x="41" y="41"/>
                  </a:lnTo>
                  <a:lnTo>
                    <a:pt x="41" y="39"/>
                  </a:lnTo>
                  <a:lnTo>
                    <a:pt x="42" y="39"/>
                  </a:lnTo>
                  <a:lnTo>
                    <a:pt x="41" y="37"/>
                  </a:lnTo>
                  <a:lnTo>
                    <a:pt x="42" y="37"/>
                  </a:lnTo>
                  <a:lnTo>
                    <a:pt x="42" y="35"/>
                  </a:lnTo>
                  <a:lnTo>
                    <a:pt x="44" y="35"/>
                  </a:lnTo>
                  <a:lnTo>
                    <a:pt x="46" y="35"/>
                  </a:lnTo>
                  <a:lnTo>
                    <a:pt x="46" y="33"/>
                  </a:lnTo>
                  <a:lnTo>
                    <a:pt x="48" y="33"/>
                  </a:lnTo>
                  <a:lnTo>
                    <a:pt x="48" y="31"/>
                  </a:lnTo>
                  <a:lnTo>
                    <a:pt x="48" y="29"/>
                  </a:lnTo>
                  <a:lnTo>
                    <a:pt x="50" y="29"/>
                  </a:lnTo>
                  <a:lnTo>
                    <a:pt x="52" y="29"/>
                  </a:lnTo>
                  <a:lnTo>
                    <a:pt x="54" y="29"/>
                  </a:lnTo>
                  <a:lnTo>
                    <a:pt x="56" y="29"/>
                  </a:lnTo>
                  <a:lnTo>
                    <a:pt x="56" y="27"/>
                  </a:lnTo>
                  <a:lnTo>
                    <a:pt x="56" y="25"/>
                  </a:lnTo>
                  <a:lnTo>
                    <a:pt x="58" y="25"/>
                  </a:lnTo>
                  <a:lnTo>
                    <a:pt x="54" y="23"/>
                  </a:lnTo>
                  <a:lnTo>
                    <a:pt x="52" y="23"/>
                  </a:lnTo>
                  <a:lnTo>
                    <a:pt x="52" y="22"/>
                  </a:lnTo>
                  <a:lnTo>
                    <a:pt x="54" y="22"/>
                  </a:lnTo>
                  <a:lnTo>
                    <a:pt x="54" y="20"/>
                  </a:lnTo>
                  <a:lnTo>
                    <a:pt x="54" y="18"/>
                  </a:lnTo>
                  <a:lnTo>
                    <a:pt x="54" y="16"/>
                  </a:lnTo>
                  <a:lnTo>
                    <a:pt x="54" y="14"/>
                  </a:lnTo>
                  <a:lnTo>
                    <a:pt x="56" y="14"/>
                  </a:lnTo>
                  <a:lnTo>
                    <a:pt x="58" y="14"/>
                  </a:lnTo>
                  <a:lnTo>
                    <a:pt x="58" y="12"/>
                  </a:lnTo>
                  <a:lnTo>
                    <a:pt x="60" y="12"/>
                  </a:lnTo>
                  <a:lnTo>
                    <a:pt x="60" y="10"/>
                  </a:lnTo>
                  <a:lnTo>
                    <a:pt x="64" y="10"/>
                  </a:lnTo>
                  <a:lnTo>
                    <a:pt x="65" y="10"/>
                  </a:lnTo>
                  <a:lnTo>
                    <a:pt x="67" y="10"/>
                  </a:lnTo>
                  <a:lnTo>
                    <a:pt x="69" y="10"/>
                  </a:lnTo>
                  <a:lnTo>
                    <a:pt x="71" y="10"/>
                  </a:lnTo>
                  <a:lnTo>
                    <a:pt x="71" y="8"/>
                  </a:lnTo>
                  <a:lnTo>
                    <a:pt x="71" y="6"/>
                  </a:lnTo>
                  <a:lnTo>
                    <a:pt x="73" y="6"/>
                  </a:lnTo>
                  <a:lnTo>
                    <a:pt x="73" y="4"/>
                  </a:lnTo>
                  <a:lnTo>
                    <a:pt x="75" y="2"/>
                  </a:lnTo>
                  <a:lnTo>
                    <a:pt x="77" y="2"/>
                  </a:lnTo>
                  <a:lnTo>
                    <a:pt x="77" y="0"/>
                  </a:lnTo>
                  <a:lnTo>
                    <a:pt x="79"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35"/>
            <p:cNvSpPr>
              <a:spLocks noEditPoints="1"/>
            </p:cNvSpPr>
            <p:nvPr/>
          </p:nvSpPr>
          <p:spPr bwMode="auto">
            <a:xfrm>
              <a:off x="2774950" y="4357688"/>
              <a:ext cx="36513" cy="69850"/>
            </a:xfrm>
            <a:custGeom>
              <a:avLst/>
              <a:gdLst>
                <a:gd name="T0" fmla="*/ 23 w 23"/>
                <a:gd name="T1" fmla="*/ 19 h 44"/>
                <a:gd name="T2" fmla="*/ 23 w 23"/>
                <a:gd name="T3" fmla="*/ 19 h 44"/>
                <a:gd name="T4" fmla="*/ 19 w 23"/>
                <a:gd name="T5" fmla="*/ 17 h 44"/>
                <a:gd name="T6" fmla="*/ 19 w 23"/>
                <a:gd name="T7" fmla="*/ 17 h 44"/>
                <a:gd name="T8" fmla="*/ 23 w 23"/>
                <a:gd name="T9" fmla="*/ 17 h 44"/>
                <a:gd name="T10" fmla="*/ 21 w 23"/>
                <a:gd name="T11" fmla="*/ 19 h 44"/>
                <a:gd name="T12" fmla="*/ 21 w 23"/>
                <a:gd name="T13" fmla="*/ 19 h 44"/>
                <a:gd name="T14" fmla="*/ 23 w 23"/>
                <a:gd name="T15" fmla="*/ 17 h 44"/>
                <a:gd name="T16" fmla="*/ 23 w 23"/>
                <a:gd name="T17" fmla="*/ 15 h 44"/>
                <a:gd name="T18" fmla="*/ 23 w 23"/>
                <a:gd name="T19" fmla="*/ 15 h 44"/>
                <a:gd name="T20" fmla="*/ 19 w 23"/>
                <a:gd name="T21" fmla="*/ 15 h 44"/>
                <a:gd name="T22" fmla="*/ 19 w 23"/>
                <a:gd name="T23" fmla="*/ 13 h 44"/>
                <a:gd name="T24" fmla="*/ 21 w 23"/>
                <a:gd name="T25" fmla="*/ 7 h 44"/>
                <a:gd name="T26" fmla="*/ 21 w 23"/>
                <a:gd name="T27" fmla="*/ 7 h 44"/>
                <a:gd name="T28" fmla="*/ 21 w 23"/>
                <a:gd name="T29" fmla="*/ 5 h 44"/>
                <a:gd name="T30" fmla="*/ 21 w 23"/>
                <a:gd name="T31" fmla="*/ 7 h 44"/>
                <a:gd name="T32" fmla="*/ 21 w 23"/>
                <a:gd name="T33" fmla="*/ 7 h 44"/>
                <a:gd name="T34" fmla="*/ 21 w 23"/>
                <a:gd name="T35" fmla="*/ 9 h 44"/>
                <a:gd name="T36" fmla="*/ 21 w 23"/>
                <a:gd name="T37" fmla="*/ 9 h 44"/>
                <a:gd name="T38" fmla="*/ 21 w 23"/>
                <a:gd name="T39" fmla="*/ 5 h 44"/>
                <a:gd name="T40" fmla="*/ 21 w 23"/>
                <a:gd name="T41" fmla="*/ 5 h 44"/>
                <a:gd name="T42" fmla="*/ 23 w 23"/>
                <a:gd name="T43" fmla="*/ 5 h 44"/>
                <a:gd name="T44" fmla="*/ 13 w 23"/>
                <a:gd name="T45" fmla="*/ 0 h 44"/>
                <a:gd name="T46" fmla="*/ 13 w 23"/>
                <a:gd name="T47" fmla="*/ 1 h 44"/>
                <a:gd name="T48" fmla="*/ 15 w 23"/>
                <a:gd name="T49" fmla="*/ 3 h 44"/>
                <a:gd name="T50" fmla="*/ 17 w 23"/>
                <a:gd name="T51" fmla="*/ 1 h 44"/>
                <a:gd name="T52" fmla="*/ 19 w 23"/>
                <a:gd name="T53" fmla="*/ 1 h 44"/>
                <a:gd name="T54" fmla="*/ 19 w 23"/>
                <a:gd name="T55" fmla="*/ 1 h 44"/>
                <a:gd name="T56" fmla="*/ 19 w 23"/>
                <a:gd name="T57" fmla="*/ 7 h 44"/>
                <a:gd name="T58" fmla="*/ 17 w 23"/>
                <a:gd name="T59" fmla="*/ 13 h 44"/>
                <a:gd name="T60" fmla="*/ 17 w 23"/>
                <a:gd name="T61" fmla="*/ 15 h 44"/>
                <a:gd name="T62" fmla="*/ 15 w 23"/>
                <a:gd name="T63" fmla="*/ 17 h 44"/>
                <a:gd name="T64" fmla="*/ 15 w 23"/>
                <a:gd name="T65" fmla="*/ 23 h 44"/>
                <a:gd name="T66" fmla="*/ 17 w 23"/>
                <a:gd name="T67" fmla="*/ 25 h 44"/>
                <a:gd name="T68" fmla="*/ 15 w 23"/>
                <a:gd name="T69" fmla="*/ 26 h 44"/>
                <a:gd name="T70" fmla="*/ 15 w 23"/>
                <a:gd name="T71" fmla="*/ 28 h 44"/>
                <a:gd name="T72" fmla="*/ 15 w 23"/>
                <a:gd name="T73" fmla="*/ 28 h 44"/>
                <a:gd name="T74" fmla="*/ 15 w 23"/>
                <a:gd name="T75" fmla="*/ 30 h 44"/>
                <a:gd name="T76" fmla="*/ 15 w 23"/>
                <a:gd name="T77" fmla="*/ 32 h 44"/>
                <a:gd name="T78" fmla="*/ 13 w 23"/>
                <a:gd name="T79" fmla="*/ 32 h 44"/>
                <a:gd name="T80" fmla="*/ 13 w 23"/>
                <a:gd name="T81" fmla="*/ 32 h 44"/>
                <a:gd name="T82" fmla="*/ 13 w 23"/>
                <a:gd name="T83" fmla="*/ 34 h 44"/>
                <a:gd name="T84" fmla="*/ 13 w 23"/>
                <a:gd name="T85" fmla="*/ 34 h 44"/>
                <a:gd name="T86" fmla="*/ 11 w 23"/>
                <a:gd name="T87" fmla="*/ 36 h 44"/>
                <a:gd name="T88" fmla="*/ 11 w 23"/>
                <a:gd name="T89" fmla="*/ 36 h 44"/>
                <a:gd name="T90" fmla="*/ 11 w 23"/>
                <a:gd name="T91" fmla="*/ 36 h 44"/>
                <a:gd name="T92" fmla="*/ 9 w 23"/>
                <a:gd name="T93" fmla="*/ 36 h 44"/>
                <a:gd name="T94" fmla="*/ 9 w 23"/>
                <a:gd name="T95" fmla="*/ 38 h 44"/>
                <a:gd name="T96" fmla="*/ 7 w 23"/>
                <a:gd name="T97" fmla="*/ 40 h 44"/>
                <a:gd name="T98" fmla="*/ 7 w 23"/>
                <a:gd name="T99" fmla="*/ 40 h 44"/>
                <a:gd name="T100" fmla="*/ 5 w 23"/>
                <a:gd name="T101" fmla="*/ 42 h 44"/>
                <a:gd name="T102" fmla="*/ 4 w 23"/>
                <a:gd name="T103" fmla="*/ 44 h 44"/>
                <a:gd name="T104" fmla="*/ 0 w 23"/>
                <a:gd name="T105" fmla="*/ 44 h 44"/>
                <a:gd name="T106" fmla="*/ 2 w 23"/>
                <a:gd name="T107" fmla="*/ 19 h 44"/>
                <a:gd name="T108" fmla="*/ 4 w 23"/>
                <a:gd name="T109" fmla="*/ 9 h 44"/>
                <a:gd name="T110" fmla="*/ 5 w 23"/>
                <a:gd name="T111" fmla="*/ 9 h 44"/>
                <a:gd name="T112" fmla="*/ 7 w 23"/>
                <a:gd name="T113" fmla="*/ 7 h 44"/>
                <a:gd name="T114" fmla="*/ 9 w 23"/>
                <a:gd name="T115" fmla="*/ 5 h 44"/>
                <a:gd name="T116" fmla="*/ 9 w 23"/>
                <a:gd name="T117" fmla="*/ 3 h 44"/>
                <a:gd name="T118" fmla="*/ 11 w 23"/>
                <a:gd name="T119" fmla="*/ 1 h 44"/>
                <a:gd name="T120" fmla="*/ 13 w 23"/>
                <a:gd name="T12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 h="44">
                  <a:moveTo>
                    <a:pt x="23" y="19"/>
                  </a:moveTo>
                  <a:lnTo>
                    <a:pt x="23" y="19"/>
                  </a:lnTo>
                  <a:lnTo>
                    <a:pt x="23" y="19"/>
                  </a:lnTo>
                  <a:lnTo>
                    <a:pt x="23" y="19"/>
                  </a:lnTo>
                  <a:lnTo>
                    <a:pt x="23" y="19"/>
                  </a:lnTo>
                  <a:lnTo>
                    <a:pt x="23" y="19"/>
                  </a:lnTo>
                  <a:lnTo>
                    <a:pt x="23" y="19"/>
                  </a:lnTo>
                  <a:lnTo>
                    <a:pt x="23" y="19"/>
                  </a:lnTo>
                  <a:lnTo>
                    <a:pt x="23" y="19"/>
                  </a:lnTo>
                  <a:lnTo>
                    <a:pt x="23" y="19"/>
                  </a:lnTo>
                  <a:lnTo>
                    <a:pt x="23" y="19"/>
                  </a:lnTo>
                  <a:lnTo>
                    <a:pt x="23" y="19"/>
                  </a:lnTo>
                  <a:lnTo>
                    <a:pt x="23" y="19"/>
                  </a:lnTo>
                  <a:lnTo>
                    <a:pt x="23" y="19"/>
                  </a:lnTo>
                  <a:lnTo>
                    <a:pt x="23" y="19"/>
                  </a:lnTo>
                  <a:lnTo>
                    <a:pt x="23" y="19"/>
                  </a:lnTo>
                  <a:lnTo>
                    <a:pt x="23" y="19"/>
                  </a:lnTo>
                  <a:close/>
                  <a:moveTo>
                    <a:pt x="19" y="17"/>
                  </a:moveTo>
                  <a:lnTo>
                    <a:pt x="19" y="17"/>
                  </a:lnTo>
                  <a:lnTo>
                    <a:pt x="19" y="17"/>
                  </a:lnTo>
                  <a:lnTo>
                    <a:pt x="19" y="17"/>
                  </a:lnTo>
                  <a:lnTo>
                    <a:pt x="19" y="17"/>
                  </a:lnTo>
                  <a:lnTo>
                    <a:pt x="19" y="17"/>
                  </a:lnTo>
                  <a:lnTo>
                    <a:pt x="19" y="17"/>
                  </a:lnTo>
                  <a:lnTo>
                    <a:pt x="19" y="17"/>
                  </a:lnTo>
                  <a:lnTo>
                    <a:pt x="19" y="17"/>
                  </a:lnTo>
                  <a:lnTo>
                    <a:pt x="19" y="17"/>
                  </a:lnTo>
                  <a:lnTo>
                    <a:pt x="19" y="17"/>
                  </a:lnTo>
                  <a:lnTo>
                    <a:pt x="19" y="17"/>
                  </a:lnTo>
                  <a:lnTo>
                    <a:pt x="19" y="17"/>
                  </a:lnTo>
                  <a:lnTo>
                    <a:pt x="19" y="17"/>
                  </a:lnTo>
                  <a:lnTo>
                    <a:pt x="19" y="17"/>
                  </a:lnTo>
                  <a:lnTo>
                    <a:pt x="19" y="17"/>
                  </a:lnTo>
                  <a:lnTo>
                    <a:pt x="19" y="15"/>
                  </a:lnTo>
                  <a:lnTo>
                    <a:pt x="19" y="17"/>
                  </a:lnTo>
                  <a:lnTo>
                    <a:pt x="19" y="17"/>
                  </a:lnTo>
                  <a:close/>
                  <a:moveTo>
                    <a:pt x="23" y="15"/>
                  </a:moveTo>
                  <a:lnTo>
                    <a:pt x="23" y="17"/>
                  </a:lnTo>
                  <a:lnTo>
                    <a:pt x="23" y="17"/>
                  </a:lnTo>
                  <a:lnTo>
                    <a:pt x="23" y="17"/>
                  </a:lnTo>
                  <a:lnTo>
                    <a:pt x="23" y="17"/>
                  </a:lnTo>
                  <a:lnTo>
                    <a:pt x="23" y="17"/>
                  </a:lnTo>
                  <a:lnTo>
                    <a:pt x="23" y="17"/>
                  </a:lnTo>
                  <a:lnTo>
                    <a:pt x="23" y="17"/>
                  </a:lnTo>
                  <a:lnTo>
                    <a:pt x="23" y="17"/>
                  </a:lnTo>
                  <a:lnTo>
                    <a:pt x="21" y="19"/>
                  </a:lnTo>
                  <a:lnTo>
                    <a:pt x="21" y="19"/>
                  </a:lnTo>
                  <a:lnTo>
                    <a:pt x="21" y="19"/>
                  </a:lnTo>
                  <a:lnTo>
                    <a:pt x="21" y="19"/>
                  </a:lnTo>
                  <a:lnTo>
                    <a:pt x="21" y="19"/>
                  </a:lnTo>
                  <a:lnTo>
                    <a:pt x="21" y="19"/>
                  </a:lnTo>
                  <a:lnTo>
                    <a:pt x="21" y="19"/>
                  </a:lnTo>
                  <a:lnTo>
                    <a:pt x="21" y="21"/>
                  </a:lnTo>
                  <a:lnTo>
                    <a:pt x="21" y="19"/>
                  </a:lnTo>
                  <a:lnTo>
                    <a:pt x="21" y="19"/>
                  </a:lnTo>
                  <a:lnTo>
                    <a:pt x="21" y="19"/>
                  </a:lnTo>
                  <a:lnTo>
                    <a:pt x="21" y="19"/>
                  </a:lnTo>
                  <a:lnTo>
                    <a:pt x="21" y="19"/>
                  </a:lnTo>
                  <a:lnTo>
                    <a:pt x="21" y="19"/>
                  </a:lnTo>
                  <a:lnTo>
                    <a:pt x="21" y="19"/>
                  </a:lnTo>
                  <a:lnTo>
                    <a:pt x="21" y="17"/>
                  </a:lnTo>
                  <a:lnTo>
                    <a:pt x="21" y="17"/>
                  </a:lnTo>
                  <a:lnTo>
                    <a:pt x="21" y="17"/>
                  </a:lnTo>
                  <a:lnTo>
                    <a:pt x="23" y="17"/>
                  </a:lnTo>
                  <a:lnTo>
                    <a:pt x="23" y="17"/>
                  </a:lnTo>
                  <a:lnTo>
                    <a:pt x="23" y="17"/>
                  </a:lnTo>
                  <a:lnTo>
                    <a:pt x="23" y="17"/>
                  </a:lnTo>
                  <a:lnTo>
                    <a:pt x="23" y="17"/>
                  </a:lnTo>
                  <a:lnTo>
                    <a:pt x="23" y="17"/>
                  </a:lnTo>
                  <a:lnTo>
                    <a:pt x="23" y="17"/>
                  </a:lnTo>
                  <a:lnTo>
                    <a:pt x="23" y="17"/>
                  </a:lnTo>
                  <a:lnTo>
                    <a:pt x="23" y="15"/>
                  </a:lnTo>
                  <a:lnTo>
                    <a:pt x="23" y="17"/>
                  </a:lnTo>
                  <a:lnTo>
                    <a:pt x="23" y="17"/>
                  </a:lnTo>
                  <a:lnTo>
                    <a:pt x="23" y="17"/>
                  </a:lnTo>
                  <a:lnTo>
                    <a:pt x="23" y="17"/>
                  </a:lnTo>
                  <a:lnTo>
                    <a:pt x="23" y="15"/>
                  </a:lnTo>
                  <a:lnTo>
                    <a:pt x="23" y="15"/>
                  </a:lnTo>
                  <a:lnTo>
                    <a:pt x="23" y="15"/>
                  </a:lnTo>
                  <a:lnTo>
                    <a:pt x="23" y="15"/>
                  </a:lnTo>
                  <a:close/>
                  <a:moveTo>
                    <a:pt x="19" y="15"/>
                  </a:moveTo>
                  <a:lnTo>
                    <a:pt x="19" y="15"/>
                  </a:lnTo>
                  <a:lnTo>
                    <a:pt x="19" y="15"/>
                  </a:lnTo>
                  <a:lnTo>
                    <a:pt x="19" y="15"/>
                  </a:lnTo>
                  <a:lnTo>
                    <a:pt x="19" y="13"/>
                  </a:lnTo>
                  <a:lnTo>
                    <a:pt x="19" y="15"/>
                  </a:lnTo>
                  <a:lnTo>
                    <a:pt x="19" y="15"/>
                  </a:lnTo>
                  <a:lnTo>
                    <a:pt x="19" y="15"/>
                  </a:lnTo>
                  <a:close/>
                  <a:moveTo>
                    <a:pt x="17" y="13"/>
                  </a:moveTo>
                  <a:lnTo>
                    <a:pt x="17" y="13"/>
                  </a:lnTo>
                  <a:lnTo>
                    <a:pt x="17" y="13"/>
                  </a:lnTo>
                  <a:lnTo>
                    <a:pt x="17" y="13"/>
                  </a:lnTo>
                  <a:lnTo>
                    <a:pt x="17" y="13"/>
                  </a:lnTo>
                  <a:lnTo>
                    <a:pt x="17" y="13"/>
                  </a:lnTo>
                  <a:lnTo>
                    <a:pt x="19" y="13"/>
                  </a:lnTo>
                  <a:lnTo>
                    <a:pt x="19" y="13"/>
                  </a:lnTo>
                  <a:lnTo>
                    <a:pt x="19" y="13"/>
                  </a:lnTo>
                  <a:lnTo>
                    <a:pt x="19" y="13"/>
                  </a:lnTo>
                  <a:lnTo>
                    <a:pt x="17" y="13"/>
                  </a:lnTo>
                  <a:close/>
                  <a:moveTo>
                    <a:pt x="21" y="7"/>
                  </a:moveTo>
                  <a:lnTo>
                    <a:pt x="21" y="7"/>
                  </a:lnTo>
                  <a:lnTo>
                    <a:pt x="21" y="7"/>
                  </a:lnTo>
                  <a:lnTo>
                    <a:pt x="21" y="7"/>
                  </a:lnTo>
                  <a:lnTo>
                    <a:pt x="21" y="7"/>
                  </a:lnTo>
                  <a:lnTo>
                    <a:pt x="21" y="7"/>
                  </a:lnTo>
                  <a:lnTo>
                    <a:pt x="21" y="7"/>
                  </a:lnTo>
                  <a:lnTo>
                    <a:pt x="21" y="7"/>
                  </a:lnTo>
                  <a:lnTo>
                    <a:pt x="21" y="7"/>
                  </a:lnTo>
                  <a:lnTo>
                    <a:pt x="21" y="7"/>
                  </a:lnTo>
                  <a:close/>
                  <a:moveTo>
                    <a:pt x="21" y="7"/>
                  </a:moveTo>
                  <a:lnTo>
                    <a:pt x="21" y="7"/>
                  </a:lnTo>
                  <a:lnTo>
                    <a:pt x="21" y="7"/>
                  </a:lnTo>
                  <a:lnTo>
                    <a:pt x="21" y="7"/>
                  </a:lnTo>
                  <a:lnTo>
                    <a:pt x="21" y="5"/>
                  </a:lnTo>
                  <a:lnTo>
                    <a:pt x="21" y="5"/>
                  </a:lnTo>
                  <a:lnTo>
                    <a:pt x="21" y="5"/>
                  </a:lnTo>
                  <a:lnTo>
                    <a:pt x="21" y="5"/>
                  </a:lnTo>
                  <a:lnTo>
                    <a:pt x="21" y="5"/>
                  </a:lnTo>
                  <a:lnTo>
                    <a:pt x="21" y="5"/>
                  </a:lnTo>
                  <a:lnTo>
                    <a:pt x="21" y="5"/>
                  </a:lnTo>
                  <a:lnTo>
                    <a:pt x="21" y="5"/>
                  </a:lnTo>
                  <a:lnTo>
                    <a:pt x="21" y="5"/>
                  </a:lnTo>
                  <a:lnTo>
                    <a:pt x="21" y="7"/>
                  </a:lnTo>
                  <a:close/>
                  <a:moveTo>
                    <a:pt x="23" y="5"/>
                  </a:moveTo>
                  <a:lnTo>
                    <a:pt x="23" y="5"/>
                  </a:lnTo>
                  <a:lnTo>
                    <a:pt x="23" y="5"/>
                  </a:lnTo>
                  <a:lnTo>
                    <a:pt x="23" y="5"/>
                  </a:lnTo>
                  <a:lnTo>
                    <a:pt x="21" y="7"/>
                  </a:lnTo>
                  <a:lnTo>
                    <a:pt x="21" y="7"/>
                  </a:lnTo>
                  <a:lnTo>
                    <a:pt x="21" y="7"/>
                  </a:lnTo>
                  <a:lnTo>
                    <a:pt x="21" y="7"/>
                  </a:lnTo>
                  <a:lnTo>
                    <a:pt x="21" y="7"/>
                  </a:lnTo>
                  <a:lnTo>
                    <a:pt x="21" y="7"/>
                  </a:lnTo>
                  <a:lnTo>
                    <a:pt x="21" y="7"/>
                  </a:lnTo>
                  <a:lnTo>
                    <a:pt x="21" y="7"/>
                  </a:lnTo>
                  <a:lnTo>
                    <a:pt x="21" y="7"/>
                  </a:lnTo>
                  <a:lnTo>
                    <a:pt x="21" y="7"/>
                  </a:lnTo>
                  <a:lnTo>
                    <a:pt x="21" y="7"/>
                  </a:lnTo>
                  <a:lnTo>
                    <a:pt x="21" y="7"/>
                  </a:lnTo>
                  <a:lnTo>
                    <a:pt x="21" y="7"/>
                  </a:lnTo>
                  <a:lnTo>
                    <a:pt x="21" y="7"/>
                  </a:lnTo>
                  <a:lnTo>
                    <a:pt x="21" y="7"/>
                  </a:lnTo>
                  <a:lnTo>
                    <a:pt x="21" y="9"/>
                  </a:lnTo>
                  <a:lnTo>
                    <a:pt x="21" y="9"/>
                  </a:lnTo>
                  <a:lnTo>
                    <a:pt x="19" y="9"/>
                  </a:lnTo>
                  <a:lnTo>
                    <a:pt x="19" y="9"/>
                  </a:lnTo>
                  <a:lnTo>
                    <a:pt x="21" y="9"/>
                  </a:lnTo>
                  <a:lnTo>
                    <a:pt x="21" y="9"/>
                  </a:lnTo>
                  <a:lnTo>
                    <a:pt x="21" y="9"/>
                  </a:lnTo>
                  <a:lnTo>
                    <a:pt x="21" y="9"/>
                  </a:lnTo>
                  <a:lnTo>
                    <a:pt x="21" y="9"/>
                  </a:lnTo>
                  <a:lnTo>
                    <a:pt x="21" y="9"/>
                  </a:lnTo>
                  <a:lnTo>
                    <a:pt x="21" y="7"/>
                  </a:lnTo>
                  <a:lnTo>
                    <a:pt x="21" y="7"/>
                  </a:lnTo>
                  <a:lnTo>
                    <a:pt x="21" y="7"/>
                  </a:lnTo>
                  <a:lnTo>
                    <a:pt x="21" y="7"/>
                  </a:lnTo>
                  <a:lnTo>
                    <a:pt x="21" y="7"/>
                  </a:lnTo>
                  <a:lnTo>
                    <a:pt x="21" y="7"/>
                  </a:lnTo>
                  <a:lnTo>
                    <a:pt x="21" y="5"/>
                  </a:lnTo>
                  <a:lnTo>
                    <a:pt x="21" y="5"/>
                  </a:lnTo>
                  <a:lnTo>
                    <a:pt x="21" y="5"/>
                  </a:lnTo>
                  <a:lnTo>
                    <a:pt x="23" y="5"/>
                  </a:lnTo>
                  <a:lnTo>
                    <a:pt x="23" y="5"/>
                  </a:lnTo>
                  <a:lnTo>
                    <a:pt x="23" y="5"/>
                  </a:lnTo>
                  <a:close/>
                  <a:moveTo>
                    <a:pt x="23" y="5"/>
                  </a:moveTo>
                  <a:lnTo>
                    <a:pt x="23" y="5"/>
                  </a:lnTo>
                  <a:lnTo>
                    <a:pt x="23" y="5"/>
                  </a:lnTo>
                  <a:lnTo>
                    <a:pt x="21" y="5"/>
                  </a:lnTo>
                  <a:lnTo>
                    <a:pt x="21" y="5"/>
                  </a:lnTo>
                  <a:lnTo>
                    <a:pt x="21" y="5"/>
                  </a:lnTo>
                  <a:lnTo>
                    <a:pt x="21" y="5"/>
                  </a:lnTo>
                  <a:lnTo>
                    <a:pt x="23" y="5"/>
                  </a:lnTo>
                  <a:lnTo>
                    <a:pt x="23" y="5"/>
                  </a:lnTo>
                  <a:lnTo>
                    <a:pt x="23" y="5"/>
                  </a:lnTo>
                  <a:lnTo>
                    <a:pt x="23" y="5"/>
                  </a:lnTo>
                  <a:lnTo>
                    <a:pt x="23" y="5"/>
                  </a:lnTo>
                  <a:lnTo>
                    <a:pt x="23" y="5"/>
                  </a:lnTo>
                  <a:lnTo>
                    <a:pt x="23" y="5"/>
                  </a:lnTo>
                  <a:lnTo>
                    <a:pt x="23" y="5"/>
                  </a:lnTo>
                  <a:close/>
                  <a:moveTo>
                    <a:pt x="13" y="0"/>
                  </a:moveTo>
                  <a:lnTo>
                    <a:pt x="13" y="0"/>
                  </a:lnTo>
                  <a:lnTo>
                    <a:pt x="13" y="0"/>
                  </a:lnTo>
                  <a:lnTo>
                    <a:pt x="13" y="0"/>
                  </a:lnTo>
                  <a:lnTo>
                    <a:pt x="13" y="0"/>
                  </a:lnTo>
                  <a:lnTo>
                    <a:pt x="15" y="0"/>
                  </a:lnTo>
                  <a:lnTo>
                    <a:pt x="15" y="0"/>
                  </a:lnTo>
                  <a:lnTo>
                    <a:pt x="15" y="0"/>
                  </a:lnTo>
                  <a:lnTo>
                    <a:pt x="15" y="0"/>
                  </a:lnTo>
                  <a:lnTo>
                    <a:pt x="15" y="0"/>
                  </a:lnTo>
                  <a:lnTo>
                    <a:pt x="15" y="1"/>
                  </a:lnTo>
                  <a:lnTo>
                    <a:pt x="13" y="1"/>
                  </a:lnTo>
                  <a:lnTo>
                    <a:pt x="13" y="1"/>
                  </a:lnTo>
                  <a:lnTo>
                    <a:pt x="13" y="1"/>
                  </a:lnTo>
                  <a:lnTo>
                    <a:pt x="15" y="1"/>
                  </a:lnTo>
                  <a:lnTo>
                    <a:pt x="15" y="1"/>
                  </a:lnTo>
                  <a:lnTo>
                    <a:pt x="15" y="1"/>
                  </a:lnTo>
                  <a:lnTo>
                    <a:pt x="15" y="1"/>
                  </a:lnTo>
                  <a:lnTo>
                    <a:pt x="15" y="3"/>
                  </a:lnTo>
                  <a:lnTo>
                    <a:pt x="15" y="3"/>
                  </a:lnTo>
                  <a:lnTo>
                    <a:pt x="15" y="3"/>
                  </a:lnTo>
                  <a:lnTo>
                    <a:pt x="15" y="3"/>
                  </a:lnTo>
                  <a:lnTo>
                    <a:pt x="15" y="3"/>
                  </a:lnTo>
                  <a:lnTo>
                    <a:pt x="15" y="1"/>
                  </a:lnTo>
                  <a:lnTo>
                    <a:pt x="15" y="1"/>
                  </a:lnTo>
                  <a:lnTo>
                    <a:pt x="15" y="1"/>
                  </a:lnTo>
                  <a:lnTo>
                    <a:pt x="15" y="1"/>
                  </a:lnTo>
                  <a:lnTo>
                    <a:pt x="17" y="1"/>
                  </a:lnTo>
                  <a:lnTo>
                    <a:pt x="17" y="1"/>
                  </a:lnTo>
                  <a:lnTo>
                    <a:pt x="17" y="1"/>
                  </a:lnTo>
                  <a:lnTo>
                    <a:pt x="17" y="1"/>
                  </a:lnTo>
                  <a:lnTo>
                    <a:pt x="17" y="1"/>
                  </a:lnTo>
                  <a:lnTo>
                    <a:pt x="19" y="1"/>
                  </a:lnTo>
                  <a:lnTo>
                    <a:pt x="19" y="1"/>
                  </a:lnTo>
                  <a:lnTo>
                    <a:pt x="19" y="1"/>
                  </a:lnTo>
                  <a:lnTo>
                    <a:pt x="19" y="1"/>
                  </a:lnTo>
                  <a:lnTo>
                    <a:pt x="19" y="1"/>
                  </a:lnTo>
                  <a:lnTo>
                    <a:pt x="19" y="1"/>
                  </a:lnTo>
                  <a:lnTo>
                    <a:pt x="17" y="3"/>
                  </a:lnTo>
                  <a:lnTo>
                    <a:pt x="17" y="3"/>
                  </a:lnTo>
                  <a:lnTo>
                    <a:pt x="17" y="3"/>
                  </a:lnTo>
                  <a:lnTo>
                    <a:pt x="17" y="3"/>
                  </a:lnTo>
                  <a:lnTo>
                    <a:pt x="17" y="3"/>
                  </a:lnTo>
                  <a:lnTo>
                    <a:pt x="19" y="3"/>
                  </a:lnTo>
                  <a:lnTo>
                    <a:pt x="19" y="1"/>
                  </a:lnTo>
                  <a:lnTo>
                    <a:pt x="19" y="1"/>
                  </a:lnTo>
                  <a:lnTo>
                    <a:pt x="19" y="1"/>
                  </a:lnTo>
                  <a:lnTo>
                    <a:pt x="19" y="1"/>
                  </a:lnTo>
                  <a:lnTo>
                    <a:pt x="19" y="5"/>
                  </a:lnTo>
                  <a:lnTo>
                    <a:pt x="19" y="5"/>
                  </a:lnTo>
                  <a:lnTo>
                    <a:pt x="19" y="5"/>
                  </a:lnTo>
                  <a:lnTo>
                    <a:pt x="19" y="7"/>
                  </a:lnTo>
                  <a:lnTo>
                    <a:pt x="19" y="7"/>
                  </a:lnTo>
                  <a:lnTo>
                    <a:pt x="17" y="9"/>
                  </a:lnTo>
                  <a:lnTo>
                    <a:pt x="17" y="9"/>
                  </a:lnTo>
                  <a:lnTo>
                    <a:pt x="17" y="9"/>
                  </a:lnTo>
                  <a:lnTo>
                    <a:pt x="17" y="9"/>
                  </a:lnTo>
                  <a:lnTo>
                    <a:pt x="17" y="11"/>
                  </a:lnTo>
                  <a:lnTo>
                    <a:pt x="17" y="11"/>
                  </a:lnTo>
                  <a:lnTo>
                    <a:pt x="17" y="13"/>
                  </a:lnTo>
                  <a:lnTo>
                    <a:pt x="17" y="13"/>
                  </a:lnTo>
                  <a:lnTo>
                    <a:pt x="15" y="13"/>
                  </a:lnTo>
                  <a:lnTo>
                    <a:pt x="15" y="15"/>
                  </a:lnTo>
                  <a:lnTo>
                    <a:pt x="15" y="15"/>
                  </a:lnTo>
                  <a:lnTo>
                    <a:pt x="15" y="15"/>
                  </a:lnTo>
                  <a:lnTo>
                    <a:pt x="15" y="15"/>
                  </a:lnTo>
                  <a:lnTo>
                    <a:pt x="17" y="15"/>
                  </a:lnTo>
                  <a:lnTo>
                    <a:pt x="17" y="15"/>
                  </a:lnTo>
                  <a:lnTo>
                    <a:pt x="17" y="15"/>
                  </a:lnTo>
                  <a:lnTo>
                    <a:pt x="17" y="17"/>
                  </a:lnTo>
                  <a:lnTo>
                    <a:pt x="17" y="17"/>
                  </a:lnTo>
                  <a:lnTo>
                    <a:pt x="17" y="17"/>
                  </a:lnTo>
                  <a:lnTo>
                    <a:pt x="17" y="17"/>
                  </a:lnTo>
                  <a:lnTo>
                    <a:pt x="17" y="17"/>
                  </a:lnTo>
                  <a:lnTo>
                    <a:pt x="17" y="17"/>
                  </a:lnTo>
                  <a:lnTo>
                    <a:pt x="17" y="17"/>
                  </a:lnTo>
                  <a:lnTo>
                    <a:pt x="15" y="17"/>
                  </a:lnTo>
                  <a:lnTo>
                    <a:pt x="15" y="19"/>
                  </a:lnTo>
                  <a:lnTo>
                    <a:pt x="15" y="21"/>
                  </a:lnTo>
                  <a:lnTo>
                    <a:pt x="15" y="21"/>
                  </a:lnTo>
                  <a:lnTo>
                    <a:pt x="15" y="21"/>
                  </a:lnTo>
                  <a:lnTo>
                    <a:pt x="15" y="23"/>
                  </a:lnTo>
                  <a:lnTo>
                    <a:pt x="15" y="23"/>
                  </a:lnTo>
                  <a:lnTo>
                    <a:pt x="15" y="23"/>
                  </a:lnTo>
                  <a:lnTo>
                    <a:pt x="15" y="23"/>
                  </a:lnTo>
                  <a:lnTo>
                    <a:pt x="15" y="23"/>
                  </a:lnTo>
                  <a:lnTo>
                    <a:pt x="15" y="23"/>
                  </a:lnTo>
                  <a:lnTo>
                    <a:pt x="15" y="23"/>
                  </a:lnTo>
                  <a:lnTo>
                    <a:pt x="15" y="23"/>
                  </a:lnTo>
                  <a:lnTo>
                    <a:pt x="17" y="23"/>
                  </a:lnTo>
                  <a:lnTo>
                    <a:pt x="17" y="25"/>
                  </a:lnTo>
                  <a:lnTo>
                    <a:pt x="17" y="25"/>
                  </a:lnTo>
                  <a:lnTo>
                    <a:pt x="17" y="25"/>
                  </a:lnTo>
                  <a:lnTo>
                    <a:pt x="17" y="25"/>
                  </a:lnTo>
                  <a:lnTo>
                    <a:pt x="17" y="25"/>
                  </a:lnTo>
                  <a:lnTo>
                    <a:pt x="17" y="25"/>
                  </a:lnTo>
                  <a:lnTo>
                    <a:pt x="17" y="25"/>
                  </a:lnTo>
                  <a:lnTo>
                    <a:pt x="17" y="25"/>
                  </a:lnTo>
                  <a:lnTo>
                    <a:pt x="15" y="26"/>
                  </a:lnTo>
                  <a:lnTo>
                    <a:pt x="15" y="26"/>
                  </a:lnTo>
                  <a:lnTo>
                    <a:pt x="15" y="26"/>
                  </a:lnTo>
                  <a:lnTo>
                    <a:pt x="15" y="26"/>
                  </a:lnTo>
                  <a:lnTo>
                    <a:pt x="15" y="26"/>
                  </a:lnTo>
                  <a:lnTo>
                    <a:pt x="15" y="26"/>
                  </a:lnTo>
                  <a:lnTo>
                    <a:pt x="15" y="28"/>
                  </a:lnTo>
                  <a:lnTo>
                    <a:pt x="15" y="28"/>
                  </a:lnTo>
                  <a:lnTo>
                    <a:pt x="15" y="28"/>
                  </a:lnTo>
                  <a:lnTo>
                    <a:pt x="17" y="28"/>
                  </a:lnTo>
                  <a:lnTo>
                    <a:pt x="15" y="28"/>
                  </a:lnTo>
                  <a:lnTo>
                    <a:pt x="15" y="28"/>
                  </a:lnTo>
                  <a:lnTo>
                    <a:pt x="15" y="28"/>
                  </a:lnTo>
                  <a:lnTo>
                    <a:pt x="15" y="28"/>
                  </a:lnTo>
                  <a:lnTo>
                    <a:pt x="15" y="28"/>
                  </a:lnTo>
                  <a:lnTo>
                    <a:pt x="15" y="28"/>
                  </a:lnTo>
                  <a:lnTo>
                    <a:pt x="15" y="28"/>
                  </a:lnTo>
                  <a:lnTo>
                    <a:pt x="15" y="28"/>
                  </a:lnTo>
                  <a:lnTo>
                    <a:pt x="15" y="28"/>
                  </a:lnTo>
                  <a:lnTo>
                    <a:pt x="15" y="28"/>
                  </a:lnTo>
                  <a:lnTo>
                    <a:pt x="15" y="28"/>
                  </a:lnTo>
                  <a:lnTo>
                    <a:pt x="15" y="28"/>
                  </a:lnTo>
                  <a:lnTo>
                    <a:pt x="15" y="28"/>
                  </a:lnTo>
                  <a:lnTo>
                    <a:pt x="15" y="28"/>
                  </a:lnTo>
                  <a:lnTo>
                    <a:pt x="15" y="30"/>
                  </a:lnTo>
                  <a:lnTo>
                    <a:pt x="15" y="30"/>
                  </a:lnTo>
                  <a:lnTo>
                    <a:pt x="15" y="30"/>
                  </a:lnTo>
                  <a:lnTo>
                    <a:pt x="15" y="30"/>
                  </a:lnTo>
                  <a:lnTo>
                    <a:pt x="15" y="32"/>
                  </a:lnTo>
                  <a:lnTo>
                    <a:pt x="15" y="32"/>
                  </a:lnTo>
                  <a:lnTo>
                    <a:pt x="15" y="32"/>
                  </a:lnTo>
                  <a:lnTo>
                    <a:pt x="15" y="32"/>
                  </a:lnTo>
                  <a:lnTo>
                    <a:pt x="15" y="32"/>
                  </a:lnTo>
                  <a:lnTo>
                    <a:pt x="15" y="32"/>
                  </a:lnTo>
                  <a:lnTo>
                    <a:pt x="15" y="32"/>
                  </a:lnTo>
                  <a:lnTo>
                    <a:pt x="15" y="32"/>
                  </a:lnTo>
                  <a:lnTo>
                    <a:pt x="15" y="30"/>
                  </a:lnTo>
                  <a:lnTo>
                    <a:pt x="15" y="30"/>
                  </a:lnTo>
                  <a:lnTo>
                    <a:pt x="15" y="30"/>
                  </a:lnTo>
                  <a:lnTo>
                    <a:pt x="15" y="30"/>
                  </a:lnTo>
                  <a:lnTo>
                    <a:pt x="15" y="32"/>
                  </a:lnTo>
                  <a:lnTo>
                    <a:pt x="13" y="32"/>
                  </a:lnTo>
                  <a:lnTo>
                    <a:pt x="13" y="32"/>
                  </a:lnTo>
                  <a:lnTo>
                    <a:pt x="15" y="32"/>
                  </a:lnTo>
                  <a:lnTo>
                    <a:pt x="13" y="32"/>
                  </a:lnTo>
                  <a:lnTo>
                    <a:pt x="13" y="32"/>
                  </a:lnTo>
                  <a:lnTo>
                    <a:pt x="13" y="32"/>
                  </a:lnTo>
                  <a:lnTo>
                    <a:pt x="13" y="32"/>
                  </a:lnTo>
                  <a:lnTo>
                    <a:pt x="13" y="32"/>
                  </a:lnTo>
                  <a:lnTo>
                    <a:pt x="13" y="32"/>
                  </a:lnTo>
                  <a:lnTo>
                    <a:pt x="13" y="32"/>
                  </a:lnTo>
                  <a:lnTo>
                    <a:pt x="13" y="32"/>
                  </a:lnTo>
                  <a:lnTo>
                    <a:pt x="13" y="32"/>
                  </a:lnTo>
                  <a:lnTo>
                    <a:pt x="13" y="32"/>
                  </a:lnTo>
                  <a:lnTo>
                    <a:pt x="13" y="32"/>
                  </a:lnTo>
                  <a:lnTo>
                    <a:pt x="13" y="32"/>
                  </a:lnTo>
                  <a:lnTo>
                    <a:pt x="13" y="32"/>
                  </a:lnTo>
                  <a:lnTo>
                    <a:pt x="13" y="32"/>
                  </a:lnTo>
                  <a:lnTo>
                    <a:pt x="13" y="34"/>
                  </a:lnTo>
                  <a:lnTo>
                    <a:pt x="13" y="34"/>
                  </a:lnTo>
                  <a:lnTo>
                    <a:pt x="13" y="34"/>
                  </a:lnTo>
                  <a:lnTo>
                    <a:pt x="13" y="34"/>
                  </a:lnTo>
                  <a:lnTo>
                    <a:pt x="13" y="34"/>
                  </a:lnTo>
                  <a:lnTo>
                    <a:pt x="13" y="34"/>
                  </a:lnTo>
                  <a:lnTo>
                    <a:pt x="13" y="34"/>
                  </a:lnTo>
                  <a:lnTo>
                    <a:pt x="13" y="34"/>
                  </a:lnTo>
                  <a:lnTo>
                    <a:pt x="13" y="34"/>
                  </a:lnTo>
                  <a:lnTo>
                    <a:pt x="13" y="34"/>
                  </a:lnTo>
                  <a:lnTo>
                    <a:pt x="13" y="34"/>
                  </a:lnTo>
                  <a:lnTo>
                    <a:pt x="13" y="34"/>
                  </a:lnTo>
                  <a:lnTo>
                    <a:pt x="13" y="34"/>
                  </a:lnTo>
                  <a:lnTo>
                    <a:pt x="13" y="34"/>
                  </a:lnTo>
                  <a:lnTo>
                    <a:pt x="13" y="36"/>
                  </a:lnTo>
                  <a:lnTo>
                    <a:pt x="11" y="36"/>
                  </a:lnTo>
                  <a:lnTo>
                    <a:pt x="11" y="36"/>
                  </a:lnTo>
                  <a:lnTo>
                    <a:pt x="11" y="36"/>
                  </a:lnTo>
                  <a:lnTo>
                    <a:pt x="11" y="36"/>
                  </a:lnTo>
                  <a:lnTo>
                    <a:pt x="11" y="36"/>
                  </a:lnTo>
                  <a:lnTo>
                    <a:pt x="11" y="36"/>
                  </a:lnTo>
                  <a:lnTo>
                    <a:pt x="11" y="36"/>
                  </a:lnTo>
                  <a:lnTo>
                    <a:pt x="11" y="36"/>
                  </a:lnTo>
                  <a:lnTo>
                    <a:pt x="11" y="36"/>
                  </a:lnTo>
                  <a:lnTo>
                    <a:pt x="11" y="36"/>
                  </a:lnTo>
                  <a:lnTo>
                    <a:pt x="11" y="36"/>
                  </a:lnTo>
                  <a:lnTo>
                    <a:pt x="11" y="36"/>
                  </a:lnTo>
                  <a:lnTo>
                    <a:pt x="11" y="36"/>
                  </a:lnTo>
                  <a:lnTo>
                    <a:pt x="11" y="36"/>
                  </a:lnTo>
                  <a:lnTo>
                    <a:pt x="11" y="36"/>
                  </a:lnTo>
                  <a:lnTo>
                    <a:pt x="11" y="36"/>
                  </a:lnTo>
                  <a:lnTo>
                    <a:pt x="11" y="38"/>
                  </a:lnTo>
                  <a:lnTo>
                    <a:pt x="11" y="36"/>
                  </a:lnTo>
                  <a:lnTo>
                    <a:pt x="11" y="36"/>
                  </a:lnTo>
                  <a:lnTo>
                    <a:pt x="11" y="36"/>
                  </a:lnTo>
                  <a:lnTo>
                    <a:pt x="11" y="36"/>
                  </a:lnTo>
                  <a:lnTo>
                    <a:pt x="9" y="36"/>
                  </a:lnTo>
                  <a:lnTo>
                    <a:pt x="9" y="36"/>
                  </a:lnTo>
                  <a:lnTo>
                    <a:pt x="9" y="36"/>
                  </a:lnTo>
                  <a:lnTo>
                    <a:pt x="9" y="36"/>
                  </a:lnTo>
                  <a:lnTo>
                    <a:pt x="9" y="36"/>
                  </a:lnTo>
                  <a:lnTo>
                    <a:pt x="9" y="36"/>
                  </a:lnTo>
                  <a:lnTo>
                    <a:pt x="9" y="36"/>
                  </a:lnTo>
                  <a:lnTo>
                    <a:pt x="9" y="36"/>
                  </a:lnTo>
                  <a:lnTo>
                    <a:pt x="9" y="36"/>
                  </a:lnTo>
                  <a:lnTo>
                    <a:pt x="9" y="36"/>
                  </a:lnTo>
                  <a:lnTo>
                    <a:pt x="9" y="38"/>
                  </a:lnTo>
                  <a:lnTo>
                    <a:pt x="9" y="38"/>
                  </a:lnTo>
                  <a:lnTo>
                    <a:pt x="9" y="38"/>
                  </a:lnTo>
                  <a:lnTo>
                    <a:pt x="9" y="38"/>
                  </a:lnTo>
                  <a:lnTo>
                    <a:pt x="9" y="38"/>
                  </a:lnTo>
                  <a:lnTo>
                    <a:pt x="7" y="38"/>
                  </a:lnTo>
                  <a:lnTo>
                    <a:pt x="7" y="38"/>
                  </a:lnTo>
                  <a:lnTo>
                    <a:pt x="7" y="38"/>
                  </a:lnTo>
                  <a:lnTo>
                    <a:pt x="7" y="38"/>
                  </a:lnTo>
                  <a:lnTo>
                    <a:pt x="7" y="38"/>
                  </a:lnTo>
                  <a:lnTo>
                    <a:pt x="7" y="40"/>
                  </a:lnTo>
                  <a:lnTo>
                    <a:pt x="7" y="40"/>
                  </a:lnTo>
                  <a:lnTo>
                    <a:pt x="7" y="40"/>
                  </a:lnTo>
                  <a:lnTo>
                    <a:pt x="7" y="40"/>
                  </a:lnTo>
                  <a:lnTo>
                    <a:pt x="7" y="40"/>
                  </a:lnTo>
                  <a:lnTo>
                    <a:pt x="7" y="40"/>
                  </a:lnTo>
                  <a:lnTo>
                    <a:pt x="7" y="40"/>
                  </a:lnTo>
                  <a:lnTo>
                    <a:pt x="7" y="40"/>
                  </a:lnTo>
                  <a:lnTo>
                    <a:pt x="7" y="40"/>
                  </a:lnTo>
                  <a:lnTo>
                    <a:pt x="7" y="40"/>
                  </a:lnTo>
                  <a:lnTo>
                    <a:pt x="7" y="40"/>
                  </a:lnTo>
                  <a:lnTo>
                    <a:pt x="5" y="40"/>
                  </a:lnTo>
                  <a:lnTo>
                    <a:pt x="5" y="40"/>
                  </a:lnTo>
                  <a:lnTo>
                    <a:pt x="5" y="40"/>
                  </a:lnTo>
                  <a:lnTo>
                    <a:pt x="5" y="40"/>
                  </a:lnTo>
                  <a:lnTo>
                    <a:pt x="5" y="40"/>
                  </a:lnTo>
                  <a:lnTo>
                    <a:pt x="5" y="42"/>
                  </a:lnTo>
                  <a:lnTo>
                    <a:pt x="5" y="42"/>
                  </a:lnTo>
                  <a:lnTo>
                    <a:pt x="5" y="42"/>
                  </a:lnTo>
                  <a:lnTo>
                    <a:pt x="5" y="42"/>
                  </a:lnTo>
                  <a:lnTo>
                    <a:pt x="5" y="42"/>
                  </a:lnTo>
                  <a:lnTo>
                    <a:pt x="5" y="44"/>
                  </a:lnTo>
                  <a:lnTo>
                    <a:pt x="5" y="44"/>
                  </a:lnTo>
                  <a:lnTo>
                    <a:pt x="4" y="44"/>
                  </a:lnTo>
                  <a:lnTo>
                    <a:pt x="4" y="44"/>
                  </a:lnTo>
                  <a:lnTo>
                    <a:pt x="2" y="44"/>
                  </a:lnTo>
                  <a:lnTo>
                    <a:pt x="2" y="44"/>
                  </a:lnTo>
                  <a:lnTo>
                    <a:pt x="2" y="44"/>
                  </a:lnTo>
                  <a:lnTo>
                    <a:pt x="2" y="44"/>
                  </a:lnTo>
                  <a:lnTo>
                    <a:pt x="0" y="44"/>
                  </a:lnTo>
                  <a:lnTo>
                    <a:pt x="0" y="44"/>
                  </a:lnTo>
                  <a:lnTo>
                    <a:pt x="0" y="44"/>
                  </a:lnTo>
                  <a:lnTo>
                    <a:pt x="0" y="44"/>
                  </a:lnTo>
                  <a:lnTo>
                    <a:pt x="0" y="42"/>
                  </a:lnTo>
                  <a:lnTo>
                    <a:pt x="0" y="42"/>
                  </a:lnTo>
                  <a:lnTo>
                    <a:pt x="2" y="38"/>
                  </a:lnTo>
                  <a:lnTo>
                    <a:pt x="2" y="34"/>
                  </a:lnTo>
                  <a:lnTo>
                    <a:pt x="2" y="32"/>
                  </a:lnTo>
                  <a:lnTo>
                    <a:pt x="2" y="28"/>
                  </a:lnTo>
                  <a:lnTo>
                    <a:pt x="2" y="25"/>
                  </a:lnTo>
                  <a:lnTo>
                    <a:pt x="2" y="19"/>
                  </a:lnTo>
                  <a:lnTo>
                    <a:pt x="2" y="15"/>
                  </a:lnTo>
                  <a:lnTo>
                    <a:pt x="2" y="11"/>
                  </a:lnTo>
                  <a:lnTo>
                    <a:pt x="2" y="9"/>
                  </a:lnTo>
                  <a:lnTo>
                    <a:pt x="2" y="9"/>
                  </a:lnTo>
                  <a:lnTo>
                    <a:pt x="2" y="9"/>
                  </a:lnTo>
                  <a:lnTo>
                    <a:pt x="4" y="7"/>
                  </a:lnTo>
                  <a:lnTo>
                    <a:pt x="4" y="7"/>
                  </a:lnTo>
                  <a:lnTo>
                    <a:pt x="4" y="9"/>
                  </a:lnTo>
                  <a:lnTo>
                    <a:pt x="4" y="9"/>
                  </a:lnTo>
                  <a:lnTo>
                    <a:pt x="4" y="9"/>
                  </a:lnTo>
                  <a:lnTo>
                    <a:pt x="5" y="9"/>
                  </a:lnTo>
                  <a:lnTo>
                    <a:pt x="5" y="9"/>
                  </a:lnTo>
                  <a:lnTo>
                    <a:pt x="5" y="9"/>
                  </a:lnTo>
                  <a:lnTo>
                    <a:pt x="5" y="9"/>
                  </a:lnTo>
                  <a:lnTo>
                    <a:pt x="5" y="9"/>
                  </a:lnTo>
                  <a:lnTo>
                    <a:pt x="5" y="9"/>
                  </a:lnTo>
                  <a:lnTo>
                    <a:pt x="5" y="9"/>
                  </a:lnTo>
                  <a:lnTo>
                    <a:pt x="5" y="9"/>
                  </a:lnTo>
                  <a:lnTo>
                    <a:pt x="5" y="9"/>
                  </a:lnTo>
                  <a:lnTo>
                    <a:pt x="5" y="9"/>
                  </a:lnTo>
                  <a:lnTo>
                    <a:pt x="7" y="9"/>
                  </a:lnTo>
                  <a:lnTo>
                    <a:pt x="7" y="9"/>
                  </a:lnTo>
                  <a:lnTo>
                    <a:pt x="7" y="7"/>
                  </a:lnTo>
                  <a:lnTo>
                    <a:pt x="7" y="7"/>
                  </a:lnTo>
                  <a:lnTo>
                    <a:pt x="7" y="7"/>
                  </a:lnTo>
                  <a:lnTo>
                    <a:pt x="7" y="7"/>
                  </a:lnTo>
                  <a:lnTo>
                    <a:pt x="7" y="7"/>
                  </a:lnTo>
                  <a:lnTo>
                    <a:pt x="9" y="7"/>
                  </a:lnTo>
                  <a:lnTo>
                    <a:pt x="9" y="7"/>
                  </a:lnTo>
                  <a:lnTo>
                    <a:pt x="9" y="5"/>
                  </a:lnTo>
                  <a:lnTo>
                    <a:pt x="9" y="5"/>
                  </a:lnTo>
                  <a:lnTo>
                    <a:pt x="9" y="5"/>
                  </a:lnTo>
                  <a:lnTo>
                    <a:pt x="9" y="5"/>
                  </a:lnTo>
                  <a:lnTo>
                    <a:pt x="9" y="5"/>
                  </a:lnTo>
                  <a:lnTo>
                    <a:pt x="9" y="5"/>
                  </a:lnTo>
                  <a:lnTo>
                    <a:pt x="9" y="5"/>
                  </a:lnTo>
                  <a:lnTo>
                    <a:pt x="9" y="3"/>
                  </a:lnTo>
                  <a:lnTo>
                    <a:pt x="9" y="3"/>
                  </a:lnTo>
                  <a:lnTo>
                    <a:pt x="9" y="3"/>
                  </a:lnTo>
                  <a:lnTo>
                    <a:pt x="9" y="3"/>
                  </a:lnTo>
                  <a:lnTo>
                    <a:pt x="9" y="3"/>
                  </a:lnTo>
                  <a:lnTo>
                    <a:pt x="9" y="3"/>
                  </a:lnTo>
                  <a:lnTo>
                    <a:pt x="11" y="3"/>
                  </a:lnTo>
                  <a:lnTo>
                    <a:pt x="11" y="3"/>
                  </a:lnTo>
                  <a:lnTo>
                    <a:pt x="11" y="1"/>
                  </a:lnTo>
                  <a:lnTo>
                    <a:pt x="11" y="1"/>
                  </a:lnTo>
                  <a:lnTo>
                    <a:pt x="11" y="1"/>
                  </a:lnTo>
                  <a:lnTo>
                    <a:pt x="11" y="1"/>
                  </a:lnTo>
                  <a:lnTo>
                    <a:pt x="11" y="1"/>
                  </a:lnTo>
                  <a:lnTo>
                    <a:pt x="11" y="0"/>
                  </a:lnTo>
                  <a:lnTo>
                    <a:pt x="11" y="0"/>
                  </a:lnTo>
                  <a:lnTo>
                    <a:pt x="11" y="0"/>
                  </a:lnTo>
                  <a:lnTo>
                    <a:pt x="11" y="0"/>
                  </a:lnTo>
                  <a:lnTo>
                    <a:pt x="13" y="0"/>
                  </a:lnTo>
                  <a:lnTo>
                    <a:pt x="13" y="0"/>
                  </a:lnTo>
                  <a:lnTo>
                    <a:pt x="13" y="0"/>
                  </a:lnTo>
                  <a:lnTo>
                    <a:pt x="13" y="0"/>
                  </a:lnTo>
                  <a:lnTo>
                    <a:pt x="13" y="0"/>
                  </a:lnTo>
                  <a:lnTo>
                    <a:pt x="13" y="0"/>
                  </a:lnTo>
                  <a:lnTo>
                    <a:pt x="13" y="0"/>
                  </a:lnTo>
                  <a:lnTo>
                    <a:pt x="13" y="0"/>
                  </a:lnTo>
                  <a:lnTo>
                    <a:pt x="1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36"/>
            <p:cNvSpPr>
              <a:spLocks noEditPoints="1"/>
            </p:cNvSpPr>
            <p:nvPr/>
          </p:nvSpPr>
          <p:spPr bwMode="auto">
            <a:xfrm>
              <a:off x="3390900" y="3967163"/>
              <a:ext cx="4763" cy="3175"/>
            </a:xfrm>
            <a:custGeom>
              <a:avLst/>
              <a:gdLst>
                <a:gd name="T0" fmla="*/ 1 w 3"/>
                <a:gd name="T1" fmla="*/ 2 h 2"/>
                <a:gd name="T2" fmla="*/ 1 w 3"/>
                <a:gd name="T3" fmla="*/ 2 h 2"/>
                <a:gd name="T4" fmla="*/ 1 w 3"/>
                <a:gd name="T5" fmla="*/ 2 h 2"/>
                <a:gd name="T6" fmla="*/ 1 w 3"/>
                <a:gd name="T7" fmla="*/ 2 h 2"/>
                <a:gd name="T8" fmla="*/ 1 w 3"/>
                <a:gd name="T9" fmla="*/ 2 h 2"/>
                <a:gd name="T10" fmla="*/ 1 w 3"/>
                <a:gd name="T11" fmla="*/ 2 h 2"/>
                <a:gd name="T12" fmla="*/ 3 w 3"/>
                <a:gd name="T13" fmla="*/ 0 h 2"/>
                <a:gd name="T14" fmla="*/ 3 w 3"/>
                <a:gd name="T15" fmla="*/ 0 h 2"/>
                <a:gd name="T16" fmla="*/ 3 w 3"/>
                <a:gd name="T17" fmla="*/ 0 h 2"/>
                <a:gd name="T18" fmla="*/ 3 w 3"/>
                <a:gd name="T19" fmla="*/ 0 h 2"/>
                <a:gd name="T20" fmla="*/ 3 w 3"/>
                <a:gd name="T21" fmla="*/ 2 h 2"/>
                <a:gd name="T22" fmla="*/ 3 w 3"/>
                <a:gd name="T23" fmla="*/ 2 h 2"/>
                <a:gd name="T24" fmla="*/ 3 w 3"/>
                <a:gd name="T25" fmla="*/ 2 h 2"/>
                <a:gd name="T26" fmla="*/ 1 w 3"/>
                <a:gd name="T27" fmla="*/ 2 h 2"/>
                <a:gd name="T28" fmla="*/ 1 w 3"/>
                <a:gd name="T29" fmla="*/ 2 h 2"/>
                <a:gd name="T30" fmla="*/ 1 w 3"/>
                <a:gd name="T31" fmla="*/ 2 h 2"/>
                <a:gd name="T32" fmla="*/ 0 w 3"/>
                <a:gd name="T33" fmla="*/ 2 h 2"/>
                <a:gd name="T34" fmla="*/ 0 w 3"/>
                <a:gd name="T35" fmla="*/ 2 h 2"/>
                <a:gd name="T36" fmla="*/ 0 w 3"/>
                <a:gd name="T37" fmla="*/ 2 h 2"/>
                <a:gd name="T38" fmla="*/ 0 w 3"/>
                <a:gd name="T39" fmla="*/ 2 h 2"/>
                <a:gd name="T40" fmla="*/ 0 w 3"/>
                <a:gd name="T41" fmla="*/ 2 h 2"/>
                <a:gd name="T42" fmla="*/ 0 w 3"/>
                <a:gd name="T43" fmla="*/ 2 h 2"/>
                <a:gd name="T44" fmla="*/ 0 w 3"/>
                <a:gd name="T45" fmla="*/ 2 h 2"/>
                <a:gd name="T46" fmla="*/ 0 w 3"/>
                <a:gd name="T47" fmla="*/ 2 h 2"/>
                <a:gd name="T48" fmla="*/ 0 w 3"/>
                <a:gd name="T49" fmla="*/ 2 h 2"/>
                <a:gd name="T50" fmla="*/ 0 w 3"/>
                <a:gd name="T51" fmla="*/ 2 h 2"/>
                <a:gd name="T52" fmla="*/ 0 w 3"/>
                <a:gd name="T53" fmla="*/ 2 h 2"/>
                <a:gd name="T54" fmla="*/ 1 w 3"/>
                <a:gd name="T55" fmla="*/ 2 h 2"/>
                <a:gd name="T56" fmla="*/ 1 w 3"/>
                <a:gd name="T57" fmla="*/ 2 h 2"/>
                <a:gd name="T58" fmla="*/ 1 w 3"/>
                <a:gd name="T59" fmla="*/ 2 h 2"/>
                <a:gd name="T60" fmla="*/ 1 w 3"/>
                <a:gd name="T61" fmla="*/ 2 h 2"/>
                <a:gd name="T62" fmla="*/ 1 w 3"/>
                <a:gd name="T63" fmla="*/ 2 h 2"/>
                <a:gd name="T64" fmla="*/ 1 w 3"/>
                <a:gd name="T65" fmla="*/ 2 h 2"/>
                <a:gd name="T66" fmla="*/ 1 w 3"/>
                <a:gd name="T67" fmla="*/ 2 h 2"/>
                <a:gd name="T68" fmla="*/ 1 w 3"/>
                <a:gd name="T69" fmla="*/ 2 h 2"/>
                <a:gd name="T70" fmla="*/ 3 w 3"/>
                <a:gd name="T71" fmla="*/ 2 h 2"/>
                <a:gd name="T72" fmla="*/ 3 w 3"/>
                <a:gd name="T73" fmla="*/ 2 h 2"/>
                <a:gd name="T74" fmla="*/ 1 w 3"/>
                <a:gd name="T75" fmla="*/ 2 h 2"/>
                <a:gd name="T76" fmla="*/ 1 w 3"/>
                <a:gd name="T77" fmla="*/ 2 h 2"/>
                <a:gd name="T78" fmla="*/ 1 w 3"/>
                <a:gd name="T79" fmla="*/ 0 h 2"/>
                <a:gd name="T80" fmla="*/ 3 w 3"/>
                <a:gd name="T81" fmla="*/ 0 h 2"/>
                <a:gd name="T82" fmla="*/ 3 w 3"/>
                <a:gd name="T8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 h="2">
                  <a:moveTo>
                    <a:pt x="1" y="2"/>
                  </a:moveTo>
                  <a:lnTo>
                    <a:pt x="1" y="2"/>
                  </a:lnTo>
                  <a:lnTo>
                    <a:pt x="1" y="2"/>
                  </a:lnTo>
                  <a:lnTo>
                    <a:pt x="1" y="2"/>
                  </a:lnTo>
                  <a:lnTo>
                    <a:pt x="1" y="2"/>
                  </a:lnTo>
                  <a:lnTo>
                    <a:pt x="1" y="2"/>
                  </a:lnTo>
                  <a:lnTo>
                    <a:pt x="1" y="2"/>
                  </a:lnTo>
                  <a:lnTo>
                    <a:pt x="1" y="2"/>
                  </a:lnTo>
                  <a:lnTo>
                    <a:pt x="1" y="2"/>
                  </a:lnTo>
                  <a:lnTo>
                    <a:pt x="1" y="2"/>
                  </a:lnTo>
                  <a:lnTo>
                    <a:pt x="1" y="2"/>
                  </a:lnTo>
                  <a:lnTo>
                    <a:pt x="1" y="2"/>
                  </a:lnTo>
                  <a:close/>
                  <a:moveTo>
                    <a:pt x="3" y="0"/>
                  </a:moveTo>
                  <a:lnTo>
                    <a:pt x="3" y="0"/>
                  </a:lnTo>
                  <a:lnTo>
                    <a:pt x="3" y="0"/>
                  </a:lnTo>
                  <a:lnTo>
                    <a:pt x="3" y="0"/>
                  </a:lnTo>
                  <a:lnTo>
                    <a:pt x="3" y="0"/>
                  </a:lnTo>
                  <a:lnTo>
                    <a:pt x="3" y="0"/>
                  </a:lnTo>
                  <a:lnTo>
                    <a:pt x="3" y="0"/>
                  </a:lnTo>
                  <a:lnTo>
                    <a:pt x="3" y="0"/>
                  </a:lnTo>
                  <a:lnTo>
                    <a:pt x="3" y="0"/>
                  </a:lnTo>
                  <a:lnTo>
                    <a:pt x="3" y="2"/>
                  </a:lnTo>
                  <a:lnTo>
                    <a:pt x="3" y="2"/>
                  </a:lnTo>
                  <a:lnTo>
                    <a:pt x="3" y="2"/>
                  </a:lnTo>
                  <a:lnTo>
                    <a:pt x="3" y="2"/>
                  </a:lnTo>
                  <a:lnTo>
                    <a:pt x="3" y="2"/>
                  </a:lnTo>
                  <a:lnTo>
                    <a:pt x="1" y="2"/>
                  </a:lnTo>
                  <a:lnTo>
                    <a:pt x="1" y="2"/>
                  </a:lnTo>
                  <a:lnTo>
                    <a:pt x="1" y="2"/>
                  </a:lnTo>
                  <a:lnTo>
                    <a:pt x="1" y="2"/>
                  </a:lnTo>
                  <a:lnTo>
                    <a:pt x="1" y="2"/>
                  </a:lnTo>
                  <a:lnTo>
                    <a:pt x="1"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1" y="2"/>
                  </a:lnTo>
                  <a:lnTo>
                    <a:pt x="1" y="2"/>
                  </a:lnTo>
                  <a:lnTo>
                    <a:pt x="1" y="2"/>
                  </a:lnTo>
                  <a:lnTo>
                    <a:pt x="1" y="2"/>
                  </a:lnTo>
                  <a:lnTo>
                    <a:pt x="1" y="2"/>
                  </a:lnTo>
                  <a:lnTo>
                    <a:pt x="1" y="2"/>
                  </a:lnTo>
                  <a:lnTo>
                    <a:pt x="1" y="2"/>
                  </a:lnTo>
                  <a:lnTo>
                    <a:pt x="1" y="2"/>
                  </a:lnTo>
                  <a:lnTo>
                    <a:pt x="1" y="2"/>
                  </a:lnTo>
                  <a:lnTo>
                    <a:pt x="1" y="2"/>
                  </a:lnTo>
                  <a:lnTo>
                    <a:pt x="1" y="2"/>
                  </a:lnTo>
                  <a:lnTo>
                    <a:pt x="1" y="2"/>
                  </a:lnTo>
                  <a:lnTo>
                    <a:pt x="1" y="2"/>
                  </a:lnTo>
                  <a:lnTo>
                    <a:pt x="1" y="2"/>
                  </a:lnTo>
                  <a:lnTo>
                    <a:pt x="1" y="2"/>
                  </a:lnTo>
                  <a:lnTo>
                    <a:pt x="1" y="2"/>
                  </a:lnTo>
                  <a:lnTo>
                    <a:pt x="3" y="2"/>
                  </a:lnTo>
                  <a:lnTo>
                    <a:pt x="3" y="2"/>
                  </a:lnTo>
                  <a:lnTo>
                    <a:pt x="3" y="2"/>
                  </a:lnTo>
                  <a:lnTo>
                    <a:pt x="1" y="2"/>
                  </a:lnTo>
                  <a:lnTo>
                    <a:pt x="1" y="2"/>
                  </a:lnTo>
                  <a:lnTo>
                    <a:pt x="1" y="2"/>
                  </a:lnTo>
                  <a:lnTo>
                    <a:pt x="1" y="2"/>
                  </a:lnTo>
                  <a:lnTo>
                    <a:pt x="1" y="2"/>
                  </a:lnTo>
                  <a:lnTo>
                    <a:pt x="1" y="0"/>
                  </a:lnTo>
                  <a:lnTo>
                    <a:pt x="1" y="0"/>
                  </a:lnTo>
                  <a:lnTo>
                    <a:pt x="3" y="0"/>
                  </a:lnTo>
                  <a:lnTo>
                    <a:pt x="3" y="0"/>
                  </a:lnTo>
                  <a:lnTo>
                    <a:pt x="3" y="0"/>
                  </a:lnTo>
                  <a:lnTo>
                    <a:pt x="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37"/>
            <p:cNvSpPr>
              <a:spLocks noEditPoints="1"/>
            </p:cNvSpPr>
            <p:nvPr/>
          </p:nvSpPr>
          <p:spPr bwMode="auto">
            <a:xfrm>
              <a:off x="3268663" y="5080000"/>
              <a:ext cx="311150" cy="346075"/>
            </a:xfrm>
            <a:custGeom>
              <a:avLst/>
              <a:gdLst>
                <a:gd name="T0" fmla="*/ 11 w 196"/>
                <a:gd name="T1" fmla="*/ 105 h 218"/>
                <a:gd name="T2" fmla="*/ 69 w 196"/>
                <a:gd name="T3" fmla="*/ 9 h 218"/>
                <a:gd name="T4" fmla="*/ 69 w 196"/>
                <a:gd name="T5" fmla="*/ 17 h 218"/>
                <a:gd name="T6" fmla="*/ 71 w 196"/>
                <a:gd name="T7" fmla="*/ 30 h 218"/>
                <a:gd name="T8" fmla="*/ 77 w 196"/>
                <a:gd name="T9" fmla="*/ 36 h 218"/>
                <a:gd name="T10" fmla="*/ 82 w 196"/>
                <a:gd name="T11" fmla="*/ 42 h 218"/>
                <a:gd name="T12" fmla="*/ 92 w 196"/>
                <a:gd name="T13" fmla="*/ 46 h 218"/>
                <a:gd name="T14" fmla="*/ 105 w 196"/>
                <a:gd name="T15" fmla="*/ 47 h 218"/>
                <a:gd name="T16" fmla="*/ 111 w 196"/>
                <a:gd name="T17" fmla="*/ 53 h 218"/>
                <a:gd name="T18" fmla="*/ 123 w 196"/>
                <a:gd name="T19" fmla="*/ 57 h 218"/>
                <a:gd name="T20" fmla="*/ 134 w 196"/>
                <a:gd name="T21" fmla="*/ 61 h 218"/>
                <a:gd name="T22" fmla="*/ 146 w 196"/>
                <a:gd name="T23" fmla="*/ 65 h 218"/>
                <a:gd name="T24" fmla="*/ 150 w 196"/>
                <a:gd name="T25" fmla="*/ 76 h 218"/>
                <a:gd name="T26" fmla="*/ 146 w 196"/>
                <a:gd name="T27" fmla="*/ 88 h 218"/>
                <a:gd name="T28" fmla="*/ 151 w 196"/>
                <a:gd name="T29" fmla="*/ 103 h 218"/>
                <a:gd name="T30" fmla="*/ 169 w 196"/>
                <a:gd name="T31" fmla="*/ 107 h 218"/>
                <a:gd name="T32" fmla="*/ 178 w 196"/>
                <a:gd name="T33" fmla="*/ 115 h 218"/>
                <a:gd name="T34" fmla="*/ 184 w 196"/>
                <a:gd name="T35" fmla="*/ 126 h 218"/>
                <a:gd name="T36" fmla="*/ 192 w 196"/>
                <a:gd name="T37" fmla="*/ 132 h 218"/>
                <a:gd name="T38" fmla="*/ 192 w 196"/>
                <a:gd name="T39" fmla="*/ 145 h 218"/>
                <a:gd name="T40" fmla="*/ 186 w 196"/>
                <a:gd name="T41" fmla="*/ 159 h 218"/>
                <a:gd name="T42" fmla="*/ 188 w 196"/>
                <a:gd name="T43" fmla="*/ 170 h 218"/>
                <a:gd name="T44" fmla="*/ 182 w 196"/>
                <a:gd name="T45" fmla="*/ 165 h 218"/>
                <a:gd name="T46" fmla="*/ 171 w 196"/>
                <a:gd name="T47" fmla="*/ 157 h 218"/>
                <a:gd name="T48" fmla="*/ 146 w 196"/>
                <a:gd name="T49" fmla="*/ 159 h 218"/>
                <a:gd name="T50" fmla="*/ 125 w 196"/>
                <a:gd name="T51" fmla="*/ 168 h 218"/>
                <a:gd name="T52" fmla="*/ 119 w 196"/>
                <a:gd name="T53" fmla="*/ 178 h 218"/>
                <a:gd name="T54" fmla="*/ 117 w 196"/>
                <a:gd name="T55" fmla="*/ 193 h 218"/>
                <a:gd name="T56" fmla="*/ 111 w 196"/>
                <a:gd name="T57" fmla="*/ 207 h 218"/>
                <a:gd name="T58" fmla="*/ 92 w 196"/>
                <a:gd name="T59" fmla="*/ 203 h 218"/>
                <a:gd name="T60" fmla="*/ 86 w 196"/>
                <a:gd name="T61" fmla="*/ 218 h 218"/>
                <a:gd name="T62" fmla="*/ 82 w 196"/>
                <a:gd name="T63" fmla="*/ 209 h 218"/>
                <a:gd name="T64" fmla="*/ 65 w 196"/>
                <a:gd name="T65" fmla="*/ 205 h 218"/>
                <a:gd name="T66" fmla="*/ 54 w 196"/>
                <a:gd name="T67" fmla="*/ 203 h 218"/>
                <a:gd name="T68" fmla="*/ 44 w 196"/>
                <a:gd name="T69" fmla="*/ 211 h 218"/>
                <a:gd name="T70" fmla="*/ 29 w 196"/>
                <a:gd name="T71" fmla="*/ 216 h 218"/>
                <a:gd name="T72" fmla="*/ 27 w 196"/>
                <a:gd name="T73" fmla="*/ 205 h 218"/>
                <a:gd name="T74" fmla="*/ 19 w 196"/>
                <a:gd name="T75" fmla="*/ 184 h 218"/>
                <a:gd name="T76" fmla="*/ 17 w 196"/>
                <a:gd name="T77" fmla="*/ 174 h 218"/>
                <a:gd name="T78" fmla="*/ 17 w 196"/>
                <a:gd name="T79" fmla="*/ 167 h 218"/>
                <a:gd name="T80" fmla="*/ 19 w 196"/>
                <a:gd name="T81" fmla="*/ 159 h 218"/>
                <a:gd name="T82" fmla="*/ 11 w 196"/>
                <a:gd name="T83" fmla="*/ 147 h 218"/>
                <a:gd name="T84" fmla="*/ 7 w 196"/>
                <a:gd name="T85" fmla="*/ 134 h 218"/>
                <a:gd name="T86" fmla="*/ 4 w 196"/>
                <a:gd name="T87" fmla="*/ 124 h 218"/>
                <a:gd name="T88" fmla="*/ 7 w 196"/>
                <a:gd name="T89" fmla="*/ 115 h 218"/>
                <a:gd name="T90" fmla="*/ 11 w 196"/>
                <a:gd name="T91" fmla="*/ 109 h 218"/>
                <a:gd name="T92" fmla="*/ 17 w 196"/>
                <a:gd name="T93" fmla="*/ 105 h 218"/>
                <a:gd name="T94" fmla="*/ 11 w 196"/>
                <a:gd name="T95" fmla="*/ 97 h 218"/>
                <a:gd name="T96" fmla="*/ 6 w 196"/>
                <a:gd name="T97" fmla="*/ 92 h 218"/>
                <a:gd name="T98" fmla="*/ 7 w 196"/>
                <a:gd name="T99" fmla="*/ 82 h 218"/>
                <a:gd name="T100" fmla="*/ 13 w 196"/>
                <a:gd name="T101" fmla="*/ 72 h 218"/>
                <a:gd name="T102" fmla="*/ 11 w 196"/>
                <a:gd name="T103" fmla="*/ 63 h 218"/>
                <a:gd name="T104" fmla="*/ 15 w 196"/>
                <a:gd name="T105" fmla="*/ 47 h 218"/>
                <a:gd name="T106" fmla="*/ 9 w 196"/>
                <a:gd name="T107" fmla="*/ 32 h 218"/>
                <a:gd name="T108" fmla="*/ 7 w 196"/>
                <a:gd name="T109" fmla="*/ 19 h 218"/>
                <a:gd name="T110" fmla="*/ 15 w 196"/>
                <a:gd name="T111" fmla="*/ 23 h 218"/>
                <a:gd name="T112" fmla="*/ 27 w 196"/>
                <a:gd name="T113" fmla="*/ 15 h 218"/>
                <a:gd name="T114" fmla="*/ 38 w 196"/>
                <a:gd name="T115" fmla="*/ 11 h 218"/>
                <a:gd name="T116" fmla="*/ 50 w 196"/>
                <a:gd name="T117" fmla="*/ 3 h 218"/>
                <a:gd name="T118" fmla="*/ 61 w 196"/>
                <a:gd name="T119" fmla="*/ 1 h 218"/>
                <a:gd name="T120" fmla="*/ 71 w 196"/>
                <a:gd name="T121" fmla="*/ 1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96" h="218">
                  <a:moveTo>
                    <a:pt x="13" y="105"/>
                  </a:moveTo>
                  <a:lnTo>
                    <a:pt x="13" y="107"/>
                  </a:lnTo>
                  <a:lnTo>
                    <a:pt x="13" y="105"/>
                  </a:lnTo>
                  <a:lnTo>
                    <a:pt x="11" y="105"/>
                  </a:lnTo>
                  <a:lnTo>
                    <a:pt x="9" y="105"/>
                  </a:lnTo>
                  <a:lnTo>
                    <a:pt x="9" y="103"/>
                  </a:lnTo>
                  <a:lnTo>
                    <a:pt x="11" y="103"/>
                  </a:lnTo>
                  <a:lnTo>
                    <a:pt x="11" y="105"/>
                  </a:lnTo>
                  <a:lnTo>
                    <a:pt x="13" y="105"/>
                  </a:lnTo>
                  <a:close/>
                  <a:moveTo>
                    <a:pt x="71" y="1"/>
                  </a:moveTo>
                  <a:lnTo>
                    <a:pt x="69" y="3"/>
                  </a:lnTo>
                  <a:lnTo>
                    <a:pt x="69" y="5"/>
                  </a:lnTo>
                  <a:lnTo>
                    <a:pt x="71" y="5"/>
                  </a:lnTo>
                  <a:lnTo>
                    <a:pt x="71" y="7"/>
                  </a:lnTo>
                  <a:lnTo>
                    <a:pt x="71" y="9"/>
                  </a:lnTo>
                  <a:lnTo>
                    <a:pt x="69" y="9"/>
                  </a:lnTo>
                  <a:lnTo>
                    <a:pt x="69" y="11"/>
                  </a:lnTo>
                  <a:lnTo>
                    <a:pt x="67" y="11"/>
                  </a:lnTo>
                  <a:lnTo>
                    <a:pt x="69" y="11"/>
                  </a:lnTo>
                  <a:lnTo>
                    <a:pt x="69" y="13"/>
                  </a:lnTo>
                  <a:lnTo>
                    <a:pt x="67" y="13"/>
                  </a:lnTo>
                  <a:lnTo>
                    <a:pt x="69" y="13"/>
                  </a:lnTo>
                  <a:lnTo>
                    <a:pt x="69" y="15"/>
                  </a:lnTo>
                  <a:lnTo>
                    <a:pt x="69" y="17"/>
                  </a:lnTo>
                  <a:lnTo>
                    <a:pt x="71" y="19"/>
                  </a:lnTo>
                  <a:lnTo>
                    <a:pt x="71" y="21"/>
                  </a:lnTo>
                  <a:lnTo>
                    <a:pt x="69" y="21"/>
                  </a:lnTo>
                  <a:lnTo>
                    <a:pt x="69" y="23"/>
                  </a:lnTo>
                  <a:lnTo>
                    <a:pt x="69" y="24"/>
                  </a:lnTo>
                  <a:lnTo>
                    <a:pt x="69" y="26"/>
                  </a:lnTo>
                  <a:lnTo>
                    <a:pt x="71" y="28"/>
                  </a:lnTo>
                  <a:lnTo>
                    <a:pt x="71" y="30"/>
                  </a:lnTo>
                  <a:lnTo>
                    <a:pt x="73" y="30"/>
                  </a:lnTo>
                  <a:lnTo>
                    <a:pt x="73" y="32"/>
                  </a:lnTo>
                  <a:lnTo>
                    <a:pt x="71" y="32"/>
                  </a:lnTo>
                  <a:lnTo>
                    <a:pt x="73" y="32"/>
                  </a:lnTo>
                  <a:lnTo>
                    <a:pt x="75" y="32"/>
                  </a:lnTo>
                  <a:lnTo>
                    <a:pt x="75" y="34"/>
                  </a:lnTo>
                  <a:lnTo>
                    <a:pt x="75" y="36"/>
                  </a:lnTo>
                  <a:lnTo>
                    <a:pt x="77" y="36"/>
                  </a:lnTo>
                  <a:lnTo>
                    <a:pt x="78" y="36"/>
                  </a:lnTo>
                  <a:lnTo>
                    <a:pt x="78" y="38"/>
                  </a:lnTo>
                  <a:lnTo>
                    <a:pt x="80" y="38"/>
                  </a:lnTo>
                  <a:lnTo>
                    <a:pt x="80" y="40"/>
                  </a:lnTo>
                  <a:lnTo>
                    <a:pt x="82" y="40"/>
                  </a:lnTo>
                  <a:lnTo>
                    <a:pt x="84" y="40"/>
                  </a:lnTo>
                  <a:lnTo>
                    <a:pt x="84" y="42"/>
                  </a:lnTo>
                  <a:lnTo>
                    <a:pt x="82" y="42"/>
                  </a:lnTo>
                  <a:lnTo>
                    <a:pt x="84" y="42"/>
                  </a:lnTo>
                  <a:lnTo>
                    <a:pt x="84" y="44"/>
                  </a:lnTo>
                  <a:lnTo>
                    <a:pt x="86" y="44"/>
                  </a:lnTo>
                  <a:lnTo>
                    <a:pt x="88" y="44"/>
                  </a:lnTo>
                  <a:lnTo>
                    <a:pt x="88" y="46"/>
                  </a:lnTo>
                  <a:lnTo>
                    <a:pt x="88" y="44"/>
                  </a:lnTo>
                  <a:lnTo>
                    <a:pt x="90" y="46"/>
                  </a:lnTo>
                  <a:lnTo>
                    <a:pt x="92" y="46"/>
                  </a:lnTo>
                  <a:lnTo>
                    <a:pt x="94" y="44"/>
                  </a:lnTo>
                  <a:lnTo>
                    <a:pt x="96" y="44"/>
                  </a:lnTo>
                  <a:lnTo>
                    <a:pt x="98" y="46"/>
                  </a:lnTo>
                  <a:lnTo>
                    <a:pt x="100" y="46"/>
                  </a:lnTo>
                  <a:lnTo>
                    <a:pt x="100" y="47"/>
                  </a:lnTo>
                  <a:lnTo>
                    <a:pt x="102" y="47"/>
                  </a:lnTo>
                  <a:lnTo>
                    <a:pt x="103" y="47"/>
                  </a:lnTo>
                  <a:lnTo>
                    <a:pt x="105" y="47"/>
                  </a:lnTo>
                  <a:lnTo>
                    <a:pt x="105" y="49"/>
                  </a:lnTo>
                  <a:lnTo>
                    <a:pt x="107" y="49"/>
                  </a:lnTo>
                  <a:lnTo>
                    <a:pt x="107" y="51"/>
                  </a:lnTo>
                  <a:lnTo>
                    <a:pt x="109" y="51"/>
                  </a:lnTo>
                  <a:lnTo>
                    <a:pt x="109" y="53"/>
                  </a:lnTo>
                  <a:lnTo>
                    <a:pt x="111" y="53"/>
                  </a:lnTo>
                  <a:lnTo>
                    <a:pt x="111" y="51"/>
                  </a:lnTo>
                  <a:lnTo>
                    <a:pt x="111" y="53"/>
                  </a:lnTo>
                  <a:lnTo>
                    <a:pt x="113" y="53"/>
                  </a:lnTo>
                  <a:lnTo>
                    <a:pt x="115" y="53"/>
                  </a:lnTo>
                  <a:lnTo>
                    <a:pt x="115" y="55"/>
                  </a:lnTo>
                  <a:lnTo>
                    <a:pt x="117" y="55"/>
                  </a:lnTo>
                  <a:lnTo>
                    <a:pt x="119" y="55"/>
                  </a:lnTo>
                  <a:lnTo>
                    <a:pt x="121" y="55"/>
                  </a:lnTo>
                  <a:lnTo>
                    <a:pt x="121" y="57"/>
                  </a:lnTo>
                  <a:lnTo>
                    <a:pt x="123" y="57"/>
                  </a:lnTo>
                  <a:lnTo>
                    <a:pt x="123" y="59"/>
                  </a:lnTo>
                  <a:lnTo>
                    <a:pt x="125" y="59"/>
                  </a:lnTo>
                  <a:lnTo>
                    <a:pt x="125" y="61"/>
                  </a:lnTo>
                  <a:lnTo>
                    <a:pt x="126" y="61"/>
                  </a:lnTo>
                  <a:lnTo>
                    <a:pt x="128" y="61"/>
                  </a:lnTo>
                  <a:lnTo>
                    <a:pt x="130" y="61"/>
                  </a:lnTo>
                  <a:lnTo>
                    <a:pt x="132" y="61"/>
                  </a:lnTo>
                  <a:lnTo>
                    <a:pt x="134" y="61"/>
                  </a:lnTo>
                  <a:lnTo>
                    <a:pt x="136" y="61"/>
                  </a:lnTo>
                  <a:lnTo>
                    <a:pt x="138" y="61"/>
                  </a:lnTo>
                  <a:lnTo>
                    <a:pt x="140" y="61"/>
                  </a:lnTo>
                  <a:lnTo>
                    <a:pt x="140" y="63"/>
                  </a:lnTo>
                  <a:lnTo>
                    <a:pt x="142" y="63"/>
                  </a:lnTo>
                  <a:lnTo>
                    <a:pt x="144" y="63"/>
                  </a:lnTo>
                  <a:lnTo>
                    <a:pt x="144" y="65"/>
                  </a:lnTo>
                  <a:lnTo>
                    <a:pt x="146" y="65"/>
                  </a:lnTo>
                  <a:lnTo>
                    <a:pt x="148" y="65"/>
                  </a:lnTo>
                  <a:lnTo>
                    <a:pt x="148" y="67"/>
                  </a:lnTo>
                  <a:lnTo>
                    <a:pt x="148" y="69"/>
                  </a:lnTo>
                  <a:lnTo>
                    <a:pt x="148" y="71"/>
                  </a:lnTo>
                  <a:lnTo>
                    <a:pt x="148" y="72"/>
                  </a:lnTo>
                  <a:lnTo>
                    <a:pt x="148" y="74"/>
                  </a:lnTo>
                  <a:lnTo>
                    <a:pt x="148" y="76"/>
                  </a:lnTo>
                  <a:lnTo>
                    <a:pt x="150" y="76"/>
                  </a:lnTo>
                  <a:lnTo>
                    <a:pt x="150" y="78"/>
                  </a:lnTo>
                  <a:lnTo>
                    <a:pt x="150" y="80"/>
                  </a:lnTo>
                  <a:lnTo>
                    <a:pt x="150" y="82"/>
                  </a:lnTo>
                  <a:lnTo>
                    <a:pt x="150" y="84"/>
                  </a:lnTo>
                  <a:lnTo>
                    <a:pt x="150" y="86"/>
                  </a:lnTo>
                  <a:lnTo>
                    <a:pt x="150" y="88"/>
                  </a:lnTo>
                  <a:lnTo>
                    <a:pt x="148" y="88"/>
                  </a:lnTo>
                  <a:lnTo>
                    <a:pt x="146" y="88"/>
                  </a:lnTo>
                  <a:lnTo>
                    <a:pt x="148" y="90"/>
                  </a:lnTo>
                  <a:lnTo>
                    <a:pt x="150" y="92"/>
                  </a:lnTo>
                  <a:lnTo>
                    <a:pt x="150" y="94"/>
                  </a:lnTo>
                  <a:lnTo>
                    <a:pt x="151" y="94"/>
                  </a:lnTo>
                  <a:lnTo>
                    <a:pt x="151" y="95"/>
                  </a:lnTo>
                  <a:lnTo>
                    <a:pt x="151" y="99"/>
                  </a:lnTo>
                  <a:lnTo>
                    <a:pt x="151" y="101"/>
                  </a:lnTo>
                  <a:lnTo>
                    <a:pt x="151" y="103"/>
                  </a:lnTo>
                  <a:lnTo>
                    <a:pt x="151" y="105"/>
                  </a:lnTo>
                  <a:lnTo>
                    <a:pt x="151" y="107"/>
                  </a:lnTo>
                  <a:lnTo>
                    <a:pt x="153" y="107"/>
                  </a:lnTo>
                  <a:lnTo>
                    <a:pt x="157" y="107"/>
                  </a:lnTo>
                  <a:lnTo>
                    <a:pt x="159" y="107"/>
                  </a:lnTo>
                  <a:lnTo>
                    <a:pt x="163" y="107"/>
                  </a:lnTo>
                  <a:lnTo>
                    <a:pt x="165" y="107"/>
                  </a:lnTo>
                  <a:lnTo>
                    <a:pt x="169" y="107"/>
                  </a:lnTo>
                  <a:lnTo>
                    <a:pt x="173" y="107"/>
                  </a:lnTo>
                  <a:lnTo>
                    <a:pt x="174" y="107"/>
                  </a:lnTo>
                  <a:lnTo>
                    <a:pt x="178" y="107"/>
                  </a:lnTo>
                  <a:lnTo>
                    <a:pt x="180" y="107"/>
                  </a:lnTo>
                  <a:lnTo>
                    <a:pt x="180" y="109"/>
                  </a:lnTo>
                  <a:lnTo>
                    <a:pt x="180" y="111"/>
                  </a:lnTo>
                  <a:lnTo>
                    <a:pt x="178" y="113"/>
                  </a:lnTo>
                  <a:lnTo>
                    <a:pt x="178" y="115"/>
                  </a:lnTo>
                  <a:lnTo>
                    <a:pt x="178" y="117"/>
                  </a:lnTo>
                  <a:lnTo>
                    <a:pt x="180" y="119"/>
                  </a:lnTo>
                  <a:lnTo>
                    <a:pt x="180" y="120"/>
                  </a:lnTo>
                  <a:lnTo>
                    <a:pt x="180" y="122"/>
                  </a:lnTo>
                  <a:lnTo>
                    <a:pt x="180" y="124"/>
                  </a:lnTo>
                  <a:lnTo>
                    <a:pt x="182" y="124"/>
                  </a:lnTo>
                  <a:lnTo>
                    <a:pt x="184" y="124"/>
                  </a:lnTo>
                  <a:lnTo>
                    <a:pt x="184" y="126"/>
                  </a:lnTo>
                  <a:lnTo>
                    <a:pt x="186" y="126"/>
                  </a:lnTo>
                  <a:lnTo>
                    <a:pt x="188" y="128"/>
                  </a:lnTo>
                  <a:lnTo>
                    <a:pt x="188" y="126"/>
                  </a:lnTo>
                  <a:lnTo>
                    <a:pt x="190" y="126"/>
                  </a:lnTo>
                  <a:lnTo>
                    <a:pt x="190" y="128"/>
                  </a:lnTo>
                  <a:lnTo>
                    <a:pt x="190" y="130"/>
                  </a:lnTo>
                  <a:lnTo>
                    <a:pt x="190" y="132"/>
                  </a:lnTo>
                  <a:lnTo>
                    <a:pt x="192" y="132"/>
                  </a:lnTo>
                  <a:lnTo>
                    <a:pt x="190" y="132"/>
                  </a:lnTo>
                  <a:lnTo>
                    <a:pt x="192" y="136"/>
                  </a:lnTo>
                  <a:lnTo>
                    <a:pt x="194" y="138"/>
                  </a:lnTo>
                  <a:lnTo>
                    <a:pt x="194" y="140"/>
                  </a:lnTo>
                  <a:lnTo>
                    <a:pt x="196" y="140"/>
                  </a:lnTo>
                  <a:lnTo>
                    <a:pt x="194" y="140"/>
                  </a:lnTo>
                  <a:lnTo>
                    <a:pt x="192" y="143"/>
                  </a:lnTo>
                  <a:lnTo>
                    <a:pt x="192" y="145"/>
                  </a:lnTo>
                  <a:lnTo>
                    <a:pt x="190" y="147"/>
                  </a:lnTo>
                  <a:lnTo>
                    <a:pt x="190" y="149"/>
                  </a:lnTo>
                  <a:lnTo>
                    <a:pt x="190" y="151"/>
                  </a:lnTo>
                  <a:lnTo>
                    <a:pt x="192" y="153"/>
                  </a:lnTo>
                  <a:lnTo>
                    <a:pt x="190" y="153"/>
                  </a:lnTo>
                  <a:lnTo>
                    <a:pt x="188" y="155"/>
                  </a:lnTo>
                  <a:lnTo>
                    <a:pt x="188" y="157"/>
                  </a:lnTo>
                  <a:lnTo>
                    <a:pt x="186" y="159"/>
                  </a:lnTo>
                  <a:lnTo>
                    <a:pt x="186" y="161"/>
                  </a:lnTo>
                  <a:lnTo>
                    <a:pt x="186" y="163"/>
                  </a:lnTo>
                  <a:lnTo>
                    <a:pt x="184" y="163"/>
                  </a:lnTo>
                  <a:lnTo>
                    <a:pt x="184" y="165"/>
                  </a:lnTo>
                  <a:lnTo>
                    <a:pt x="186" y="167"/>
                  </a:lnTo>
                  <a:lnTo>
                    <a:pt x="188" y="167"/>
                  </a:lnTo>
                  <a:lnTo>
                    <a:pt x="188" y="168"/>
                  </a:lnTo>
                  <a:lnTo>
                    <a:pt x="188" y="170"/>
                  </a:lnTo>
                  <a:lnTo>
                    <a:pt x="188" y="168"/>
                  </a:lnTo>
                  <a:lnTo>
                    <a:pt x="186" y="170"/>
                  </a:lnTo>
                  <a:lnTo>
                    <a:pt x="184" y="170"/>
                  </a:lnTo>
                  <a:lnTo>
                    <a:pt x="184" y="172"/>
                  </a:lnTo>
                  <a:lnTo>
                    <a:pt x="184" y="170"/>
                  </a:lnTo>
                  <a:lnTo>
                    <a:pt x="184" y="168"/>
                  </a:lnTo>
                  <a:lnTo>
                    <a:pt x="184" y="167"/>
                  </a:lnTo>
                  <a:lnTo>
                    <a:pt x="182" y="165"/>
                  </a:lnTo>
                  <a:lnTo>
                    <a:pt x="180" y="165"/>
                  </a:lnTo>
                  <a:lnTo>
                    <a:pt x="178" y="163"/>
                  </a:lnTo>
                  <a:lnTo>
                    <a:pt x="176" y="163"/>
                  </a:lnTo>
                  <a:lnTo>
                    <a:pt x="176" y="161"/>
                  </a:lnTo>
                  <a:lnTo>
                    <a:pt x="174" y="161"/>
                  </a:lnTo>
                  <a:lnTo>
                    <a:pt x="173" y="159"/>
                  </a:lnTo>
                  <a:lnTo>
                    <a:pt x="171" y="159"/>
                  </a:lnTo>
                  <a:lnTo>
                    <a:pt x="171" y="157"/>
                  </a:lnTo>
                  <a:lnTo>
                    <a:pt x="169" y="157"/>
                  </a:lnTo>
                  <a:lnTo>
                    <a:pt x="167" y="157"/>
                  </a:lnTo>
                  <a:lnTo>
                    <a:pt x="165" y="157"/>
                  </a:lnTo>
                  <a:lnTo>
                    <a:pt x="161" y="157"/>
                  </a:lnTo>
                  <a:lnTo>
                    <a:pt x="159" y="157"/>
                  </a:lnTo>
                  <a:lnTo>
                    <a:pt x="155" y="157"/>
                  </a:lnTo>
                  <a:lnTo>
                    <a:pt x="151" y="157"/>
                  </a:lnTo>
                  <a:lnTo>
                    <a:pt x="146" y="159"/>
                  </a:lnTo>
                  <a:lnTo>
                    <a:pt x="142" y="161"/>
                  </a:lnTo>
                  <a:lnTo>
                    <a:pt x="136" y="161"/>
                  </a:lnTo>
                  <a:lnTo>
                    <a:pt x="130" y="163"/>
                  </a:lnTo>
                  <a:lnTo>
                    <a:pt x="128" y="163"/>
                  </a:lnTo>
                  <a:lnTo>
                    <a:pt x="126" y="163"/>
                  </a:lnTo>
                  <a:lnTo>
                    <a:pt x="126" y="165"/>
                  </a:lnTo>
                  <a:lnTo>
                    <a:pt x="125" y="167"/>
                  </a:lnTo>
                  <a:lnTo>
                    <a:pt x="125" y="168"/>
                  </a:lnTo>
                  <a:lnTo>
                    <a:pt x="125" y="170"/>
                  </a:lnTo>
                  <a:lnTo>
                    <a:pt x="123" y="170"/>
                  </a:lnTo>
                  <a:lnTo>
                    <a:pt x="123" y="172"/>
                  </a:lnTo>
                  <a:lnTo>
                    <a:pt x="123" y="174"/>
                  </a:lnTo>
                  <a:lnTo>
                    <a:pt x="121" y="174"/>
                  </a:lnTo>
                  <a:lnTo>
                    <a:pt x="121" y="176"/>
                  </a:lnTo>
                  <a:lnTo>
                    <a:pt x="119" y="176"/>
                  </a:lnTo>
                  <a:lnTo>
                    <a:pt x="119" y="178"/>
                  </a:lnTo>
                  <a:lnTo>
                    <a:pt x="119" y="180"/>
                  </a:lnTo>
                  <a:lnTo>
                    <a:pt x="119" y="182"/>
                  </a:lnTo>
                  <a:lnTo>
                    <a:pt x="119" y="184"/>
                  </a:lnTo>
                  <a:lnTo>
                    <a:pt x="119" y="186"/>
                  </a:lnTo>
                  <a:lnTo>
                    <a:pt x="119" y="188"/>
                  </a:lnTo>
                  <a:lnTo>
                    <a:pt x="117" y="190"/>
                  </a:lnTo>
                  <a:lnTo>
                    <a:pt x="117" y="191"/>
                  </a:lnTo>
                  <a:lnTo>
                    <a:pt x="117" y="193"/>
                  </a:lnTo>
                  <a:lnTo>
                    <a:pt x="117" y="195"/>
                  </a:lnTo>
                  <a:lnTo>
                    <a:pt x="115" y="195"/>
                  </a:lnTo>
                  <a:lnTo>
                    <a:pt x="115" y="199"/>
                  </a:lnTo>
                  <a:lnTo>
                    <a:pt x="115" y="201"/>
                  </a:lnTo>
                  <a:lnTo>
                    <a:pt x="113" y="203"/>
                  </a:lnTo>
                  <a:lnTo>
                    <a:pt x="113" y="205"/>
                  </a:lnTo>
                  <a:lnTo>
                    <a:pt x="113" y="207"/>
                  </a:lnTo>
                  <a:lnTo>
                    <a:pt x="111" y="207"/>
                  </a:lnTo>
                  <a:lnTo>
                    <a:pt x="111" y="205"/>
                  </a:lnTo>
                  <a:lnTo>
                    <a:pt x="109" y="205"/>
                  </a:lnTo>
                  <a:lnTo>
                    <a:pt x="109" y="203"/>
                  </a:lnTo>
                  <a:lnTo>
                    <a:pt x="107" y="203"/>
                  </a:lnTo>
                  <a:lnTo>
                    <a:pt x="102" y="203"/>
                  </a:lnTo>
                  <a:lnTo>
                    <a:pt x="96" y="203"/>
                  </a:lnTo>
                  <a:lnTo>
                    <a:pt x="94" y="203"/>
                  </a:lnTo>
                  <a:lnTo>
                    <a:pt x="92" y="203"/>
                  </a:lnTo>
                  <a:lnTo>
                    <a:pt x="92" y="205"/>
                  </a:lnTo>
                  <a:lnTo>
                    <a:pt x="90" y="205"/>
                  </a:lnTo>
                  <a:lnTo>
                    <a:pt x="90" y="207"/>
                  </a:lnTo>
                  <a:lnTo>
                    <a:pt x="88" y="211"/>
                  </a:lnTo>
                  <a:lnTo>
                    <a:pt x="86" y="213"/>
                  </a:lnTo>
                  <a:lnTo>
                    <a:pt x="86" y="215"/>
                  </a:lnTo>
                  <a:lnTo>
                    <a:pt x="86" y="216"/>
                  </a:lnTo>
                  <a:lnTo>
                    <a:pt x="86" y="218"/>
                  </a:lnTo>
                  <a:lnTo>
                    <a:pt x="86" y="216"/>
                  </a:lnTo>
                  <a:lnTo>
                    <a:pt x="84" y="216"/>
                  </a:lnTo>
                  <a:lnTo>
                    <a:pt x="86" y="216"/>
                  </a:lnTo>
                  <a:lnTo>
                    <a:pt x="84" y="216"/>
                  </a:lnTo>
                  <a:lnTo>
                    <a:pt x="84" y="215"/>
                  </a:lnTo>
                  <a:lnTo>
                    <a:pt x="84" y="213"/>
                  </a:lnTo>
                  <a:lnTo>
                    <a:pt x="82" y="211"/>
                  </a:lnTo>
                  <a:lnTo>
                    <a:pt x="82" y="209"/>
                  </a:lnTo>
                  <a:lnTo>
                    <a:pt x="82" y="207"/>
                  </a:lnTo>
                  <a:lnTo>
                    <a:pt x="80" y="207"/>
                  </a:lnTo>
                  <a:lnTo>
                    <a:pt x="78" y="207"/>
                  </a:lnTo>
                  <a:lnTo>
                    <a:pt x="78" y="205"/>
                  </a:lnTo>
                  <a:lnTo>
                    <a:pt x="75" y="205"/>
                  </a:lnTo>
                  <a:lnTo>
                    <a:pt x="73" y="205"/>
                  </a:lnTo>
                  <a:lnTo>
                    <a:pt x="67" y="205"/>
                  </a:lnTo>
                  <a:lnTo>
                    <a:pt x="65" y="205"/>
                  </a:lnTo>
                  <a:lnTo>
                    <a:pt x="63" y="205"/>
                  </a:lnTo>
                  <a:lnTo>
                    <a:pt x="61" y="205"/>
                  </a:lnTo>
                  <a:lnTo>
                    <a:pt x="59" y="203"/>
                  </a:lnTo>
                  <a:lnTo>
                    <a:pt x="59" y="201"/>
                  </a:lnTo>
                  <a:lnTo>
                    <a:pt x="57" y="201"/>
                  </a:lnTo>
                  <a:lnTo>
                    <a:pt x="57" y="199"/>
                  </a:lnTo>
                  <a:lnTo>
                    <a:pt x="55" y="199"/>
                  </a:lnTo>
                  <a:lnTo>
                    <a:pt x="54" y="203"/>
                  </a:lnTo>
                  <a:lnTo>
                    <a:pt x="54" y="205"/>
                  </a:lnTo>
                  <a:lnTo>
                    <a:pt x="52" y="205"/>
                  </a:lnTo>
                  <a:lnTo>
                    <a:pt x="50" y="207"/>
                  </a:lnTo>
                  <a:lnTo>
                    <a:pt x="48" y="207"/>
                  </a:lnTo>
                  <a:lnTo>
                    <a:pt x="48" y="209"/>
                  </a:lnTo>
                  <a:lnTo>
                    <a:pt x="46" y="209"/>
                  </a:lnTo>
                  <a:lnTo>
                    <a:pt x="46" y="211"/>
                  </a:lnTo>
                  <a:lnTo>
                    <a:pt x="44" y="211"/>
                  </a:lnTo>
                  <a:lnTo>
                    <a:pt x="44" y="213"/>
                  </a:lnTo>
                  <a:lnTo>
                    <a:pt x="42" y="213"/>
                  </a:lnTo>
                  <a:lnTo>
                    <a:pt x="42" y="215"/>
                  </a:lnTo>
                  <a:lnTo>
                    <a:pt x="40" y="216"/>
                  </a:lnTo>
                  <a:lnTo>
                    <a:pt x="34" y="218"/>
                  </a:lnTo>
                  <a:lnTo>
                    <a:pt x="32" y="218"/>
                  </a:lnTo>
                  <a:lnTo>
                    <a:pt x="30" y="218"/>
                  </a:lnTo>
                  <a:lnTo>
                    <a:pt x="29" y="216"/>
                  </a:lnTo>
                  <a:lnTo>
                    <a:pt x="29" y="215"/>
                  </a:lnTo>
                  <a:lnTo>
                    <a:pt x="29" y="213"/>
                  </a:lnTo>
                  <a:lnTo>
                    <a:pt x="29" y="211"/>
                  </a:lnTo>
                  <a:lnTo>
                    <a:pt x="29" y="209"/>
                  </a:lnTo>
                  <a:lnTo>
                    <a:pt x="29" y="207"/>
                  </a:lnTo>
                  <a:lnTo>
                    <a:pt x="27" y="205"/>
                  </a:lnTo>
                  <a:lnTo>
                    <a:pt x="29" y="205"/>
                  </a:lnTo>
                  <a:lnTo>
                    <a:pt x="27" y="205"/>
                  </a:lnTo>
                  <a:lnTo>
                    <a:pt x="27" y="203"/>
                  </a:lnTo>
                  <a:lnTo>
                    <a:pt x="25" y="199"/>
                  </a:lnTo>
                  <a:lnTo>
                    <a:pt x="25" y="197"/>
                  </a:lnTo>
                  <a:lnTo>
                    <a:pt x="25" y="195"/>
                  </a:lnTo>
                  <a:lnTo>
                    <a:pt x="25" y="191"/>
                  </a:lnTo>
                  <a:lnTo>
                    <a:pt x="21" y="186"/>
                  </a:lnTo>
                  <a:lnTo>
                    <a:pt x="19" y="186"/>
                  </a:lnTo>
                  <a:lnTo>
                    <a:pt x="19" y="184"/>
                  </a:lnTo>
                  <a:lnTo>
                    <a:pt x="19" y="182"/>
                  </a:lnTo>
                  <a:lnTo>
                    <a:pt x="19" y="180"/>
                  </a:lnTo>
                  <a:lnTo>
                    <a:pt x="19" y="178"/>
                  </a:lnTo>
                  <a:lnTo>
                    <a:pt x="17" y="178"/>
                  </a:lnTo>
                  <a:lnTo>
                    <a:pt x="15" y="178"/>
                  </a:lnTo>
                  <a:lnTo>
                    <a:pt x="15" y="176"/>
                  </a:lnTo>
                  <a:lnTo>
                    <a:pt x="15" y="174"/>
                  </a:lnTo>
                  <a:lnTo>
                    <a:pt x="17" y="174"/>
                  </a:lnTo>
                  <a:lnTo>
                    <a:pt x="15" y="174"/>
                  </a:lnTo>
                  <a:lnTo>
                    <a:pt x="15" y="172"/>
                  </a:lnTo>
                  <a:lnTo>
                    <a:pt x="15" y="170"/>
                  </a:lnTo>
                  <a:lnTo>
                    <a:pt x="17" y="170"/>
                  </a:lnTo>
                  <a:lnTo>
                    <a:pt x="19" y="170"/>
                  </a:lnTo>
                  <a:lnTo>
                    <a:pt x="19" y="168"/>
                  </a:lnTo>
                  <a:lnTo>
                    <a:pt x="19" y="167"/>
                  </a:lnTo>
                  <a:lnTo>
                    <a:pt x="17" y="167"/>
                  </a:lnTo>
                  <a:lnTo>
                    <a:pt x="17" y="165"/>
                  </a:lnTo>
                  <a:lnTo>
                    <a:pt x="15" y="165"/>
                  </a:lnTo>
                  <a:lnTo>
                    <a:pt x="17" y="165"/>
                  </a:lnTo>
                  <a:lnTo>
                    <a:pt x="17" y="163"/>
                  </a:lnTo>
                  <a:lnTo>
                    <a:pt x="19" y="161"/>
                  </a:lnTo>
                  <a:lnTo>
                    <a:pt x="19" y="159"/>
                  </a:lnTo>
                  <a:lnTo>
                    <a:pt x="21" y="159"/>
                  </a:lnTo>
                  <a:lnTo>
                    <a:pt x="19" y="159"/>
                  </a:lnTo>
                  <a:lnTo>
                    <a:pt x="17" y="157"/>
                  </a:lnTo>
                  <a:lnTo>
                    <a:pt x="17" y="155"/>
                  </a:lnTo>
                  <a:lnTo>
                    <a:pt x="15" y="155"/>
                  </a:lnTo>
                  <a:lnTo>
                    <a:pt x="15" y="153"/>
                  </a:lnTo>
                  <a:lnTo>
                    <a:pt x="13" y="153"/>
                  </a:lnTo>
                  <a:lnTo>
                    <a:pt x="11" y="151"/>
                  </a:lnTo>
                  <a:lnTo>
                    <a:pt x="11" y="149"/>
                  </a:lnTo>
                  <a:lnTo>
                    <a:pt x="11" y="147"/>
                  </a:lnTo>
                  <a:lnTo>
                    <a:pt x="11" y="145"/>
                  </a:lnTo>
                  <a:lnTo>
                    <a:pt x="11" y="143"/>
                  </a:lnTo>
                  <a:lnTo>
                    <a:pt x="9" y="142"/>
                  </a:lnTo>
                  <a:lnTo>
                    <a:pt x="9" y="140"/>
                  </a:lnTo>
                  <a:lnTo>
                    <a:pt x="9" y="138"/>
                  </a:lnTo>
                  <a:lnTo>
                    <a:pt x="9" y="136"/>
                  </a:lnTo>
                  <a:lnTo>
                    <a:pt x="7" y="136"/>
                  </a:lnTo>
                  <a:lnTo>
                    <a:pt x="7" y="134"/>
                  </a:lnTo>
                  <a:lnTo>
                    <a:pt x="7" y="136"/>
                  </a:lnTo>
                  <a:lnTo>
                    <a:pt x="6" y="134"/>
                  </a:lnTo>
                  <a:lnTo>
                    <a:pt x="6" y="132"/>
                  </a:lnTo>
                  <a:lnTo>
                    <a:pt x="6" y="130"/>
                  </a:lnTo>
                  <a:lnTo>
                    <a:pt x="4" y="130"/>
                  </a:lnTo>
                  <a:lnTo>
                    <a:pt x="4" y="128"/>
                  </a:lnTo>
                  <a:lnTo>
                    <a:pt x="4" y="126"/>
                  </a:lnTo>
                  <a:lnTo>
                    <a:pt x="4" y="124"/>
                  </a:lnTo>
                  <a:lnTo>
                    <a:pt x="2" y="124"/>
                  </a:lnTo>
                  <a:lnTo>
                    <a:pt x="0" y="124"/>
                  </a:lnTo>
                  <a:lnTo>
                    <a:pt x="2" y="122"/>
                  </a:lnTo>
                  <a:lnTo>
                    <a:pt x="4" y="120"/>
                  </a:lnTo>
                  <a:lnTo>
                    <a:pt x="6" y="120"/>
                  </a:lnTo>
                  <a:lnTo>
                    <a:pt x="6" y="119"/>
                  </a:lnTo>
                  <a:lnTo>
                    <a:pt x="6" y="117"/>
                  </a:lnTo>
                  <a:lnTo>
                    <a:pt x="7" y="115"/>
                  </a:lnTo>
                  <a:lnTo>
                    <a:pt x="9" y="115"/>
                  </a:lnTo>
                  <a:lnTo>
                    <a:pt x="11" y="113"/>
                  </a:lnTo>
                  <a:lnTo>
                    <a:pt x="11" y="111"/>
                  </a:lnTo>
                  <a:lnTo>
                    <a:pt x="13" y="111"/>
                  </a:lnTo>
                  <a:lnTo>
                    <a:pt x="13" y="113"/>
                  </a:lnTo>
                  <a:lnTo>
                    <a:pt x="13" y="111"/>
                  </a:lnTo>
                  <a:lnTo>
                    <a:pt x="13" y="109"/>
                  </a:lnTo>
                  <a:lnTo>
                    <a:pt x="11" y="109"/>
                  </a:lnTo>
                  <a:lnTo>
                    <a:pt x="13" y="109"/>
                  </a:lnTo>
                  <a:lnTo>
                    <a:pt x="15" y="109"/>
                  </a:lnTo>
                  <a:lnTo>
                    <a:pt x="17" y="109"/>
                  </a:lnTo>
                  <a:lnTo>
                    <a:pt x="17" y="107"/>
                  </a:lnTo>
                  <a:lnTo>
                    <a:pt x="15" y="107"/>
                  </a:lnTo>
                  <a:lnTo>
                    <a:pt x="17" y="107"/>
                  </a:lnTo>
                  <a:lnTo>
                    <a:pt x="19" y="107"/>
                  </a:lnTo>
                  <a:lnTo>
                    <a:pt x="17" y="105"/>
                  </a:lnTo>
                  <a:lnTo>
                    <a:pt x="15" y="105"/>
                  </a:lnTo>
                  <a:lnTo>
                    <a:pt x="13" y="105"/>
                  </a:lnTo>
                  <a:lnTo>
                    <a:pt x="13" y="103"/>
                  </a:lnTo>
                  <a:lnTo>
                    <a:pt x="15" y="101"/>
                  </a:lnTo>
                  <a:lnTo>
                    <a:pt x="13" y="101"/>
                  </a:lnTo>
                  <a:lnTo>
                    <a:pt x="11" y="101"/>
                  </a:lnTo>
                  <a:lnTo>
                    <a:pt x="11" y="99"/>
                  </a:lnTo>
                  <a:lnTo>
                    <a:pt x="11" y="97"/>
                  </a:lnTo>
                  <a:lnTo>
                    <a:pt x="9" y="97"/>
                  </a:lnTo>
                  <a:lnTo>
                    <a:pt x="7" y="97"/>
                  </a:lnTo>
                  <a:lnTo>
                    <a:pt x="9" y="97"/>
                  </a:lnTo>
                  <a:lnTo>
                    <a:pt x="7" y="97"/>
                  </a:lnTo>
                  <a:lnTo>
                    <a:pt x="7" y="95"/>
                  </a:lnTo>
                  <a:lnTo>
                    <a:pt x="6" y="95"/>
                  </a:lnTo>
                  <a:lnTo>
                    <a:pt x="6" y="94"/>
                  </a:lnTo>
                  <a:lnTo>
                    <a:pt x="6" y="92"/>
                  </a:lnTo>
                  <a:lnTo>
                    <a:pt x="7" y="92"/>
                  </a:lnTo>
                  <a:lnTo>
                    <a:pt x="7" y="90"/>
                  </a:lnTo>
                  <a:lnTo>
                    <a:pt x="9" y="90"/>
                  </a:lnTo>
                  <a:lnTo>
                    <a:pt x="7" y="88"/>
                  </a:lnTo>
                  <a:lnTo>
                    <a:pt x="6" y="86"/>
                  </a:lnTo>
                  <a:lnTo>
                    <a:pt x="6" y="84"/>
                  </a:lnTo>
                  <a:lnTo>
                    <a:pt x="6" y="82"/>
                  </a:lnTo>
                  <a:lnTo>
                    <a:pt x="7" y="82"/>
                  </a:lnTo>
                  <a:lnTo>
                    <a:pt x="7" y="80"/>
                  </a:lnTo>
                  <a:lnTo>
                    <a:pt x="7" y="78"/>
                  </a:lnTo>
                  <a:lnTo>
                    <a:pt x="9" y="78"/>
                  </a:lnTo>
                  <a:lnTo>
                    <a:pt x="9" y="76"/>
                  </a:lnTo>
                  <a:lnTo>
                    <a:pt x="11" y="76"/>
                  </a:lnTo>
                  <a:lnTo>
                    <a:pt x="11" y="74"/>
                  </a:lnTo>
                  <a:lnTo>
                    <a:pt x="11" y="72"/>
                  </a:lnTo>
                  <a:lnTo>
                    <a:pt x="13" y="72"/>
                  </a:lnTo>
                  <a:lnTo>
                    <a:pt x="13" y="71"/>
                  </a:lnTo>
                  <a:lnTo>
                    <a:pt x="13" y="69"/>
                  </a:lnTo>
                  <a:lnTo>
                    <a:pt x="11" y="69"/>
                  </a:lnTo>
                  <a:lnTo>
                    <a:pt x="11" y="67"/>
                  </a:lnTo>
                  <a:lnTo>
                    <a:pt x="11" y="65"/>
                  </a:lnTo>
                  <a:lnTo>
                    <a:pt x="9" y="65"/>
                  </a:lnTo>
                  <a:lnTo>
                    <a:pt x="9" y="63"/>
                  </a:lnTo>
                  <a:lnTo>
                    <a:pt x="11" y="63"/>
                  </a:lnTo>
                  <a:lnTo>
                    <a:pt x="11" y="61"/>
                  </a:lnTo>
                  <a:lnTo>
                    <a:pt x="11" y="57"/>
                  </a:lnTo>
                  <a:lnTo>
                    <a:pt x="11" y="55"/>
                  </a:lnTo>
                  <a:lnTo>
                    <a:pt x="11" y="53"/>
                  </a:lnTo>
                  <a:lnTo>
                    <a:pt x="11" y="51"/>
                  </a:lnTo>
                  <a:lnTo>
                    <a:pt x="11" y="49"/>
                  </a:lnTo>
                  <a:lnTo>
                    <a:pt x="13" y="49"/>
                  </a:lnTo>
                  <a:lnTo>
                    <a:pt x="15" y="47"/>
                  </a:lnTo>
                  <a:lnTo>
                    <a:pt x="15" y="46"/>
                  </a:lnTo>
                  <a:lnTo>
                    <a:pt x="17" y="46"/>
                  </a:lnTo>
                  <a:lnTo>
                    <a:pt x="17" y="44"/>
                  </a:lnTo>
                  <a:lnTo>
                    <a:pt x="15" y="44"/>
                  </a:lnTo>
                  <a:lnTo>
                    <a:pt x="15" y="40"/>
                  </a:lnTo>
                  <a:lnTo>
                    <a:pt x="13" y="38"/>
                  </a:lnTo>
                  <a:lnTo>
                    <a:pt x="11" y="34"/>
                  </a:lnTo>
                  <a:lnTo>
                    <a:pt x="9" y="32"/>
                  </a:lnTo>
                  <a:lnTo>
                    <a:pt x="7" y="28"/>
                  </a:lnTo>
                  <a:lnTo>
                    <a:pt x="6" y="26"/>
                  </a:lnTo>
                  <a:lnTo>
                    <a:pt x="4" y="23"/>
                  </a:lnTo>
                  <a:lnTo>
                    <a:pt x="2" y="21"/>
                  </a:lnTo>
                  <a:lnTo>
                    <a:pt x="2" y="19"/>
                  </a:lnTo>
                  <a:lnTo>
                    <a:pt x="4" y="19"/>
                  </a:lnTo>
                  <a:lnTo>
                    <a:pt x="6" y="19"/>
                  </a:lnTo>
                  <a:lnTo>
                    <a:pt x="7" y="19"/>
                  </a:lnTo>
                  <a:lnTo>
                    <a:pt x="9" y="19"/>
                  </a:lnTo>
                  <a:lnTo>
                    <a:pt x="9" y="21"/>
                  </a:lnTo>
                  <a:lnTo>
                    <a:pt x="9" y="19"/>
                  </a:lnTo>
                  <a:lnTo>
                    <a:pt x="9" y="21"/>
                  </a:lnTo>
                  <a:lnTo>
                    <a:pt x="11" y="21"/>
                  </a:lnTo>
                  <a:lnTo>
                    <a:pt x="13" y="21"/>
                  </a:lnTo>
                  <a:lnTo>
                    <a:pt x="15" y="21"/>
                  </a:lnTo>
                  <a:lnTo>
                    <a:pt x="15" y="23"/>
                  </a:lnTo>
                  <a:lnTo>
                    <a:pt x="17" y="23"/>
                  </a:lnTo>
                  <a:lnTo>
                    <a:pt x="19" y="21"/>
                  </a:lnTo>
                  <a:lnTo>
                    <a:pt x="21" y="21"/>
                  </a:lnTo>
                  <a:lnTo>
                    <a:pt x="23" y="21"/>
                  </a:lnTo>
                  <a:lnTo>
                    <a:pt x="23" y="19"/>
                  </a:lnTo>
                  <a:lnTo>
                    <a:pt x="25" y="17"/>
                  </a:lnTo>
                  <a:lnTo>
                    <a:pt x="25" y="15"/>
                  </a:lnTo>
                  <a:lnTo>
                    <a:pt x="27" y="15"/>
                  </a:lnTo>
                  <a:lnTo>
                    <a:pt x="29" y="15"/>
                  </a:lnTo>
                  <a:lnTo>
                    <a:pt x="30" y="15"/>
                  </a:lnTo>
                  <a:lnTo>
                    <a:pt x="32" y="15"/>
                  </a:lnTo>
                  <a:lnTo>
                    <a:pt x="32" y="13"/>
                  </a:lnTo>
                  <a:lnTo>
                    <a:pt x="34" y="13"/>
                  </a:lnTo>
                  <a:lnTo>
                    <a:pt x="34" y="11"/>
                  </a:lnTo>
                  <a:lnTo>
                    <a:pt x="36" y="11"/>
                  </a:lnTo>
                  <a:lnTo>
                    <a:pt x="38" y="11"/>
                  </a:lnTo>
                  <a:lnTo>
                    <a:pt x="38" y="9"/>
                  </a:lnTo>
                  <a:lnTo>
                    <a:pt x="40" y="9"/>
                  </a:lnTo>
                  <a:lnTo>
                    <a:pt x="42" y="9"/>
                  </a:lnTo>
                  <a:lnTo>
                    <a:pt x="42" y="7"/>
                  </a:lnTo>
                  <a:lnTo>
                    <a:pt x="44" y="5"/>
                  </a:lnTo>
                  <a:lnTo>
                    <a:pt x="46" y="3"/>
                  </a:lnTo>
                  <a:lnTo>
                    <a:pt x="48" y="3"/>
                  </a:lnTo>
                  <a:lnTo>
                    <a:pt x="50" y="3"/>
                  </a:lnTo>
                  <a:lnTo>
                    <a:pt x="52" y="1"/>
                  </a:lnTo>
                  <a:lnTo>
                    <a:pt x="54" y="1"/>
                  </a:lnTo>
                  <a:lnTo>
                    <a:pt x="55" y="1"/>
                  </a:lnTo>
                  <a:lnTo>
                    <a:pt x="57" y="1"/>
                  </a:lnTo>
                  <a:lnTo>
                    <a:pt x="59" y="1"/>
                  </a:lnTo>
                  <a:lnTo>
                    <a:pt x="59" y="0"/>
                  </a:lnTo>
                  <a:lnTo>
                    <a:pt x="61" y="0"/>
                  </a:lnTo>
                  <a:lnTo>
                    <a:pt x="61" y="1"/>
                  </a:lnTo>
                  <a:lnTo>
                    <a:pt x="63" y="0"/>
                  </a:lnTo>
                  <a:lnTo>
                    <a:pt x="63" y="1"/>
                  </a:lnTo>
                  <a:lnTo>
                    <a:pt x="65" y="1"/>
                  </a:lnTo>
                  <a:lnTo>
                    <a:pt x="67" y="1"/>
                  </a:lnTo>
                  <a:lnTo>
                    <a:pt x="67" y="0"/>
                  </a:lnTo>
                  <a:lnTo>
                    <a:pt x="69" y="0"/>
                  </a:lnTo>
                  <a:lnTo>
                    <a:pt x="69" y="1"/>
                  </a:lnTo>
                  <a:lnTo>
                    <a:pt x="71" y="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38"/>
            <p:cNvSpPr>
              <a:spLocks noEditPoints="1"/>
            </p:cNvSpPr>
            <p:nvPr/>
          </p:nvSpPr>
          <p:spPr bwMode="auto">
            <a:xfrm>
              <a:off x="3159125" y="4699000"/>
              <a:ext cx="1143000" cy="1038225"/>
            </a:xfrm>
            <a:custGeom>
              <a:avLst/>
              <a:gdLst>
                <a:gd name="T0" fmla="*/ 441 w 720"/>
                <a:gd name="T1" fmla="*/ 476 h 654"/>
                <a:gd name="T2" fmla="*/ 562 w 720"/>
                <a:gd name="T3" fmla="*/ 293 h 654"/>
                <a:gd name="T4" fmla="*/ 485 w 720"/>
                <a:gd name="T5" fmla="*/ 122 h 654"/>
                <a:gd name="T6" fmla="*/ 416 w 720"/>
                <a:gd name="T7" fmla="*/ 96 h 654"/>
                <a:gd name="T8" fmla="*/ 361 w 720"/>
                <a:gd name="T9" fmla="*/ 92 h 654"/>
                <a:gd name="T10" fmla="*/ 405 w 720"/>
                <a:gd name="T11" fmla="*/ 101 h 654"/>
                <a:gd name="T12" fmla="*/ 384 w 720"/>
                <a:gd name="T13" fmla="*/ 111 h 654"/>
                <a:gd name="T14" fmla="*/ 372 w 720"/>
                <a:gd name="T15" fmla="*/ 90 h 654"/>
                <a:gd name="T16" fmla="*/ 382 w 720"/>
                <a:gd name="T17" fmla="*/ 80 h 654"/>
                <a:gd name="T18" fmla="*/ 382 w 720"/>
                <a:gd name="T19" fmla="*/ 74 h 654"/>
                <a:gd name="T20" fmla="*/ 222 w 720"/>
                <a:gd name="T21" fmla="*/ 11 h 654"/>
                <a:gd name="T22" fmla="*/ 234 w 720"/>
                <a:gd name="T23" fmla="*/ 59 h 654"/>
                <a:gd name="T24" fmla="*/ 286 w 720"/>
                <a:gd name="T25" fmla="*/ 49 h 654"/>
                <a:gd name="T26" fmla="*/ 338 w 720"/>
                <a:gd name="T27" fmla="*/ 48 h 654"/>
                <a:gd name="T28" fmla="*/ 366 w 720"/>
                <a:gd name="T29" fmla="*/ 28 h 654"/>
                <a:gd name="T30" fmla="*/ 376 w 720"/>
                <a:gd name="T31" fmla="*/ 72 h 654"/>
                <a:gd name="T32" fmla="*/ 343 w 720"/>
                <a:gd name="T33" fmla="*/ 107 h 654"/>
                <a:gd name="T34" fmla="*/ 374 w 720"/>
                <a:gd name="T35" fmla="*/ 115 h 654"/>
                <a:gd name="T36" fmla="*/ 391 w 720"/>
                <a:gd name="T37" fmla="*/ 122 h 654"/>
                <a:gd name="T38" fmla="*/ 418 w 720"/>
                <a:gd name="T39" fmla="*/ 96 h 654"/>
                <a:gd name="T40" fmla="*/ 434 w 720"/>
                <a:gd name="T41" fmla="*/ 97 h 654"/>
                <a:gd name="T42" fmla="*/ 447 w 720"/>
                <a:gd name="T43" fmla="*/ 103 h 654"/>
                <a:gd name="T44" fmla="*/ 464 w 720"/>
                <a:gd name="T45" fmla="*/ 107 h 654"/>
                <a:gd name="T46" fmla="*/ 470 w 720"/>
                <a:gd name="T47" fmla="*/ 119 h 654"/>
                <a:gd name="T48" fmla="*/ 476 w 720"/>
                <a:gd name="T49" fmla="*/ 128 h 654"/>
                <a:gd name="T50" fmla="*/ 514 w 720"/>
                <a:gd name="T51" fmla="*/ 130 h 654"/>
                <a:gd name="T52" fmla="*/ 570 w 720"/>
                <a:gd name="T53" fmla="*/ 149 h 654"/>
                <a:gd name="T54" fmla="*/ 622 w 720"/>
                <a:gd name="T55" fmla="*/ 184 h 654"/>
                <a:gd name="T56" fmla="*/ 612 w 720"/>
                <a:gd name="T57" fmla="*/ 236 h 654"/>
                <a:gd name="T58" fmla="*/ 583 w 720"/>
                <a:gd name="T59" fmla="*/ 266 h 654"/>
                <a:gd name="T60" fmla="*/ 558 w 720"/>
                <a:gd name="T61" fmla="*/ 297 h 654"/>
                <a:gd name="T62" fmla="*/ 558 w 720"/>
                <a:gd name="T63" fmla="*/ 341 h 654"/>
                <a:gd name="T64" fmla="*/ 535 w 720"/>
                <a:gd name="T65" fmla="*/ 418 h 654"/>
                <a:gd name="T66" fmla="*/ 493 w 720"/>
                <a:gd name="T67" fmla="*/ 460 h 654"/>
                <a:gd name="T68" fmla="*/ 472 w 720"/>
                <a:gd name="T69" fmla="*/ 458 h 654"/>
                <a:gd name="T70" fmla="*/ 443 w 720"/>
                <a:gd name="T71" fmla="*/ 476 h 654"/>
                <a:gd name="T72" fmla="*/ 407 w 720"/>
                <a:gd name="T73" fmla="*/ 501 h 654"/>
                <a:gd name="T74" fmla="*/ 405 w 720"/>
                <a:gd name="T75" fmla="*/ 533 h 654"/>
                <a:gd name="T76" fmla="*/ 359 w 720"/>
                <a:gd name="T77" fmla="*/ 618 h 654"/>
                <a:gd name="T78" fmla="*/ 372 w 720"/>
                <a:gd name="T79" fmla="*/ 593 h 654"/>
                <a:gd name="T80" fmla="*/ 351 w 720"/>
                <a:gd name="T81" fmla="*/ 614 h 654"/>
                <a:gd name="T82" fmla="*/ 338 w 720"/>
                <a:gd name="T83" fmla="*/ 639 h 654"/>
                <a:gd name="T84" fmla="*/ 301 w 720"/>
                <a:gd name="T85" fmla="*/ 610 h 654"/>
                <a:gd name="T86" fmla="*/ 265 w 720"/>
                <a:gd name="T87" fmla="*/ 585 h 654"/>
                <a:gd name="T88" fmla="*/ 305 w 720"/>
                <a:gd name="T89" fmla="*/ 543 h 654"/>
                <a:gd name="T90" fmla="*/ 316 w 720"/>
                <a:gd name="T91" fmla="*/ 504 h 654"/>
                <a:gd name="T92" fmla="*/ 305 w 720"/>
                <a:gd name="T93" fmla="*/ 476 h 654"/>
                <a:gd name="T94" fmla="*/ 261 w 720"/>
                <a:gd name="T95" fmla="*/ 447 h 654"/>
                <a:gd name="T96" fmla="*/ 257 w 720"/>
                <a:gd name="T97" fmla="*/ 395 h 654"/>
                <a:gd name="T98" fmla="*/ 220 w 720"/>
                <a:gd name="T99" fmla="*/ 347 h 654"/>
                <a:gd name="T100" fmla="*/ 190 w 720"/>
                <a:gd name="T101" fmla="*/ 295 h 654"/>
                <a:gd name="T102" fmla="*/ 142 w 720"/>
                <a:gd name="T103" fmla="*/ 272 h 654"/>
                <a:gd name="T104" fmla="*/ 111 w 720"/>
                <a:gd name="T105" fmla="*/ 247 h 654"/>
                <a:gd name="T106" fmla="*/ 53 w 720"/>
                <a:gd name="T107" fmla="*/ 253 h 654"/>
                <a:gd name="T108" fmla="*/ 15 w 720"/>
                <a:gd name="T109" fmla="*/ 226 h 654"/>
                <a:gd name="T110" fmla="*/ 17 w 720"/>
                <a:gd name="T111" fmla="*/ 172 h 654"/>
                <a:gd name="T112" fmla="*/ 59 w 720"/>
                <a:gd name="T113" fmla="*/ 149 h 654"/>
                <a:gd name="T114" fmla="*/ 63 w 720"/>
                <a:gd name="T115" fmla="*/ 78 h 654"/>
                <a:gd name="T116" fmla="*/ 92 w 720"/>
                <a:gd name="T117" fmla="*/ 55 h 654"/>
                <a:gd name="T118" fmla="*/ 144 w 720"/>
                <a:gd name="T119" fmla="*/ 67 h 654"/>
                <a:gd name="T120" fmla="*/ 153 w 720"/>
                <a:gd name="T121" fmla="*/ 25 h 654"/>
                <a:gd name="T122" fmla="*/ 188 w 720"/>
                <a:gd name="T123" fmla="*/ 19 h 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20" h="654">
                  <a:moveTo>
                    <a:pt x="407" y="545"/>
                  </a:moveTo>
                  <a:lnTo>
                    <a:pt x="405" y="545"/>
                  </a:lnTo>
                  <a:lnTo>
                    <a:pt x="405" y="543"/>
                  </a:lnTo>
                  <a:lnTo>
                    <a:pt x="407" y="543"/>
                  </a:lnTo>
                  <a:lnTo>
                    <a:pt x="405" y="543"/>
                  </a:lnTo>
                  <a:lnTo>
                    <a:pt x="407" y="541"/>
                  </a:lnTo>
                  <a:lnTo>
                    <a:pt x="407" y="539"/>
                  </a:lnTo>
                  <a:lnTo>
                    <a:pt x="407" y="537"/>
                  </a:lnTo>
                  <a:lnTo>
                    <a:pt x="409" y="537"/>
                  </a:lnTo>
                  <a:lnTo>
                    <a:pt x="409" y="539"/>
                  </a:lnTo>
                  <a:lnTo>
                    <a:pt x="409" y="541"/>
                  </a:lnTo>
                  <a:lnTo>
                    <a:pt x="407" y="541"/>
                  </a:lnTo>
                  <a:lnTo>
                    <a:pt x="407" y="543"/>
                  </a:lnTo>
                  <a:lnTo>
                    <a:pt x="407" y="545"/>
                  </a:lnTo>
                  <a:close/>
                  <a:moveTo>
                    <a:pt x="405" y="520"/>
                  </a:moveTo>
                  <a:lnTo>
                    <a:pt x="405" y="518"/>
                  </a:lnTo>
                  <a:lnTo>
                    <a:pt x="403" y="518"/>
                  </a:lnTo>
                  <a:lnTo>
                    <a:pt x="405" y="518"/>
                  </a:lnTo>
                  <a:lnTo>
                    <a:pt x="405" y="516"/>
                  </a:lnTo>
                  <a:lnTo>
                    <a:pt x="407" y="516"/>
                  </a:lnTo>
                  <a:lnTo>
                    <a:pt x="407" y="518"/>
                  </a:lnTo>
                  <a:lnTo>
                    <a:pt x="407" y="520"/>
                  </a:lnTo>
                  <a:lnTo>
                    <a:pt x="405" y="520"/>
                  </a:lnTo>
                  <a:close/>
                  <a:moveTo>
                    <a:pt x="411" y="503"/>
                  </a:moveTo>
                  <a:lnTo>
                    <a:pt x="411" y="504"/>
                  </a:lnTo>
                  <a:lnTo>
                    <a:pt x="409" y="504"/>
                  </a:lnTo>
                  <a:lnTo>
                    <a:pt x="409" y="503"/>
                  </a:lnTo>
                  <a:lnTo>
                    <a:pt x="411" y="501"/>
                  </a:lnTo>
                  <a:lnTo>
                    <a:pt x="411" y="503"/>
                  </a:lnTo>
                  <a:close/>
                  <a:moveTo>
                    <a:pt x="424" y="489"/>
                  </a:moveTo>
                  <a:lnTo>
                    <a:pt x="422" y="491"/>
                  </a:lnTo>
                  <a:lnTo>
                    <a:pt x="418" y="493"/>
                  </a:lnTo>
                  <a:lnTo>
                    <a:pt x="418" y="495"/>
                  </a:lnTo>
                  <a:lnTo>
                    <a:pt x="416" y="495"/>
                  </a:lnTo>
                  <a:lnTo>
                    <a:pt x="416" y="497"/>
                  </a:lnTo>
                  <a:lnTo>
                    <a:pt x="416" y="495"/>
                  </a:lnTo>
                  <a:lnTo>
                    <a:pt x="416" y="493"/>
                  </a:lnTo>
                  <a:lnTo>
                    <a:pt x="418" y="493"/>
                  </a:lnTo>
                  <a:lnTo>
                    <a:pt x="420" y="491"/>
                  </a:lnTo>
                  <a:lnTo>
                    <a:pt x="422" y="491"/>
                  </a:lnTo>
                  <a:lnTo>
                    <a:pt x="422" y="489"/>
                  </a:lnTo>
                  <a:lnTo>
                    <a:pt x="424" y="489"/>
                  </a:lnTo>
                  <a:close/>
                  <a:moveTo>
                    <a:pt x="439" y="476"/>
                  </a:moveTo>
                  <a:lnTo>
                    <a:pt x="441" y="476"/>
                  </a:lnTo>
                  <a:lnTo>
                    <a:pt x="441" y="478"/>
                  </a:lnTo>
                  <a:lnTo>
                    <a:pt x="439" y="478"/>
                  </a:lnTo>
                  <a:lnTo>
                    <a:pt x="439" y="476"/>
                  </a:lnTo>
                  <a:lnTo>
                    <a:pt x="439" y="478"/>
                  </a:lnTo>
                  <a:lnTo>
                    <a:pt x="439" y="476"/>
                  </a:lnTo>
                  <a:close/>
                  <a:moveTo>
                    <a:pt x="459" y="474"/>
                  </a:moveTo>
                  <a:lnTo>
                    <a:pt x="459" y="476"/>
                  </a:lnTo>
                  <a:lnTo>
                    <a:pt x="459" y="478"/>
                  </a:lnTo>
                  <a:lnTo>
                    <a:pt x="459" y="476"/>
                  </a:lnTo>
                  <a:lnTo>
                    <a:pt x="457" y="476"/>
                  </a:lnTo>
                  <a:lnTo>
                    <a:pt x="455" y="476"/>
                  </a:lnTo>
                  <a:lnTo>
                    <a:pt x="457" y="474"/>
                  </a:lnTo>
                  <a:lnTo>
                    <a:pt x="457" y="472"/>
                  </a:lnTo>
                  <a:lnTo>
                    <a:pt x="457" y="474"/>
                  </a:lnTo>
                  <a:lnTo>
                    <a:pt x="459" y="474"/>
                  </a:lnTo>
                  <a:close/>
                  <a:moveTo>
                    <a:pt x="474" y="462"/>
                  </a:moveTo>
                  <a:lnTo>
                    <a:pt x="476" y="462"/>
                  </a:lnTo>
                  <a:lnTo>
                    <a:pt x="478" y="464"/>
                  </a:lnTo>
                  <a:lnTo>
                    <a:pt x="476" y="464"/>
                  </a:lnTo>
                  <a:lnTo>
                    <a:pt x="476" y="462"/>
                  </a:lnTo>
                  <a:lnTo>
                    <a:pt x="476" y="464"/>
                  </a:lnTo>
                  <a:lnTo>
                    <a:pt x="476" y="462"/>
                  </a:lnTo>
                  <a:lnTo>
                    <a:pt x="476" y="464"/>
                  </a:lnTo>
                  <a:lnTo>
                    <a:pt x="474" y="464"/>
                  </a:lnTo>
                  <a:lnTo>
                    <a:pt x="472" y="464"/>
                  </a:lnTo>
                  <a:lnTo>
                    <a:pt x="472" y="462"/>
                  </a:lnTo>
                  <a:lnTo>
                    <a:pt x="474" y="462"/>
                  </a:lnTo>
                  <a:lnTo>
                    <a:pt x="476" y="462"/>
                  </a:lnTo>
                  <a:lnTo>
                    <a:pt x="474" y="462"/>
                  </a:lnTo>
                  <a:close/>
                  <a:moveTo>
                    <a:pt x="718" y="418"/>
                  </a:moveTo>
                  <a:lnTo>
                    <a:pt x="720" y="418"/>
                  </a:lnTo>
                  <a:lnTo>
                    <a:pt x="718" y="418"/>
                  </a:lnTo>
                  <a:close/>
                  <a:moveTo>
                    <a:pt x="558" y="299"/>
                  </a:moveTo>
                  <a:lnTo>
                    <a:pt x="558" y="301"/>
                  </a:lnTo>
                  <a:lnTo>
                    <a:pt x="558" y="303"/>
                  </a:lnTo>
                  <a:lnTo>
                    <a:pt x="560" y="303"/>
                  </a:lnTo>
                  <a:lnTo>
                    <a:pt x="558" y="303"/>
                  </a:lnTo>
                  <a:lnTo>
                    <a:pt x="558" y="301"/>
                  </a:lnTo>
                  <a:lnTo>
                    <a:pt x="556" y="301"/>
                  </a:lnTo>
                  <a:lnTo>
                    <a:pt x="556" y="299"/>
                  </a:lnTo>
                  <a:lnTo>
                    <a:pt x="558" y="299"/>
                  </a:lnTo>
                  <a:close/>
                  <a:moveTo>
                    <a:pt x="564" y="291"/>
                  </a:moveTo>
                  <a:lnTo>
                    <a:pt x="564" y="293"/>
                  </a:lnTo>
                  <a:lnTo>
                    <a:pt x="562" y="293"/>
                  </a:lnTo>
                  <a:lnTo>
                    <a:pt x="562" y="295"/>
                  </a:lnTo>
                  <a:lnTo>
                    <a:pt x="560" y="295"/>
                  </a:lnTo>
                  <a:lnTo>
                    <a:pt x="560" y="293"/>
                  </a:lnTo>
                  <a:lnTo>
                    <a:pt x="562" y="293"/>
                  </a:lnTo>
                  <a:lnTo>
                    <a:pt x="562" y="291"/>
                  </a:lnTo>
                  <a:lnTo>
                    <a:pt x="564" y="291"/>
                  </a:lnTo>
                  <a:close/>
                  <a:moveTo>
                    <a:pt x="624" y="209"/>
                  </a:moveTo>
                  <a:lnTo>
                    <a:pt x="624" y="207"/>
                  </a:lnTo>
                  <a:lnTo>
                    <a:pt x="624" y="209"/>
                  </a:lnTo>
                  <a:close/>
                  <a:moveTo>
                    <a:pt x="470" y="128"/>
                  </a:moveTo>
                  <a:lnTo>
                    <a:pt x="470" y="130"/>
                  </a:lnTo>
                  <a:lnTo>
                    <a:pt x="470" y="128"/>
                  </a:lnTo>
                  <a:lnTo>
                    <a:pt x="470" y="130"/>
                  </a:lnTo>
                  <a:lnTo>
                    <a:pt x="470" y="132"/>
                  </a:lnTo>
                  <a:lnTo>
                    <a:pt x="468" y="132"/>
                  </a:lnTo>
                  <a:lnTo>
                    <a:pt x="470" y="130"/>
                  </a:lnTo>
                  <a:lnTo>
                    <a:pt x="468" y="130"/>
                  </a:lnTo>
                  <a:lnTo>
                    <a:pt x="468" y="128"/>
                  </a:lnTo>
                  <a:lnTo>
                    <a:pt x="470" y="128"/>
                  </a:lnTo>
                  <a:lnTo>
                    <a:pt x="470" y="126"/>
                  </a:lnTo>
                  <a:lnTo>
                    <a:pt x="470" y="128"/>
                  </a:lnTo>
                  <a:close/>
                  <a:moveTo>
                    <a:pt x="508" y="128"/>
                  </a:moveTo>
                  <a:lnTo>
                    <a:pt x="507" y="128"/>
                  </a:lnTo>
                  <a:lnTo>
                    <a:pt x="507" y="126"/>
                  </a:lnTo>
                  <a:lnTo>
                    <a:pt x="507" y="128"/>
                  </a:lnTo>
                  <a:lnTo>
                    <a:pt x="508" y="128"/>
                  </a:lnTo>
                  <a:close/>
                  <a:moveTo>
                    <a:pt x="508" y="126"/>
                  </a:moveTo>
                  <a:lnTo>
                    <a:pt x="508" y="128"/>
                  </a:lnTo>
                  <a:lnTo>
                    <a:pt x="508" y="126"/>
                  </a:lnTo>
                  <a:lnTo>
                    <a:pt x="508" y="128"/>
                  </a:lnTo>
                  <a:lnTo>
                    <a:pt x="510" y="128"/>
                  </a:lnTo>
                  <a:lnTo>
                    <a:pt x="508" y="128"/>
                  </a:lnTo>
                  <a:lnTo>
                    <a:pt x="508" y="126"/>
                  </a:lnTo>
                  <a:lnTo>
                    <a:pt x="507" y="126"/>
                  </a:lnTo>
                  <a:lnTo>
                    <a:pt x="508" y="126"/>
                  </a:lnTo>
                  <a:close/>
                  <a:moveTo>
                    <a:pt x="482" y="122"/>
                  </a:moveTo>
                  <a:lnTo>
                    <a:pt x="482" y="124"/>
                  </a:lnTo>
                  <a:lnTo>
                    <a:pt x="480" y="124"/>
                  </a:lnTo>
                  <a:lnTo>
                    <a:pt x="482" y="122"/>
                  </a:lnTo>
                  <a:lnTo>
                    <a:pt x="480" y="122"/>
                  </a:lnTo>
                  <a:lnTo>
                    <a:pt x="482" y="122"/>
                  </a:lnTo>
                  <a:close/>
                  <a:moveTo>
                    <a:pt x="485" y="122"/>
                  </a:moveTo>
                  <a:lnTo>
                    <a:pt x="483" y="122"/>
                  </a:lnTo>
                  <a:lnTo>
                    <a:pt x="485" y="122"/>
                  </a:lnTo>
                  <a:close/>
                  <a:moveTo>
                    <a:pt x="483" y="122"/>
                  </a:moveTo>
                  <a:lnTo>
                    <a:pt x="482" y="122"/>
                  </a:lnTo>
                  <a:lnTo>
                    <a:pt x="482" y="120"/>
                  </a:lnTo>
                  <a:lnTo>
                    <a:pt x="483" y="120"/>
                  </a:lnTo>
                  <a:lnTo>
                    <a:pt x="485" y="120"/>
                  </a:lnTo>
                  <a:lnTo>
                    <a:pt x="483" y="120"/>
                  </a:lnTo>
                  <a:lnTo>
                    <a:pt x="483" y="122"/>
                  </a:lnTo>
                  <a:close/>
                  <a:moveTo>
                    <a:pt x="393" y="115"/>
                  </a:moveTo>
                  <a:lnTo>
                    <a:pt x="391" y="115"/>
                  </a:lnTo>
                  <a:lnTo>
                    <a:pt x="391" y="113"/>
                  </a:lnTo>
                  <a:lnTo>
                    <a:pt x="393" y="113"/>
                  </a:lnTo>
                  <a:lnTo>
                    <a:pt x="393" y="111"/>
                  </a:lnTo>
                  <a:lnTo>
                    <a:pt x="393" y="113"/>
                  </a:lnTo>
                  <a:lnTo>
                    <a:pt x="393" y="115"/>
                  </a:lnTo>
                  <a:close/>
                  <a:moveTo>
                    <a:pt x="391" y="111"/>
                  </a:moveTo>
                  <a:lnTo>
                    <a:pt x="389" y="111"/>
                  </a:lnTo>
                  <a:lnTo>
                    <a:pt x="391" y="111"/>
                  </a:lnTo>
                  <a:close/>
                  <a:moveTo>
                    <a:pt x="464" y="105"/>
                  </a:moveTo>
                  <a:lnTo>
                    <a:pt x="462" y="105"/>
                  </a:lnTo>
                  <a:lnTo>
                    <a:pt x="462" y="107"/>
                  </a:lnTo>
                  <a:lnTo>
                    <a:pt x="462" y="105"/>
                  </a:lnTo>
                  <a:lnTo>
                    <a:pt x="462" y="103"/>
                  </a:lnTo>
                  <a:lnTo>
                    <a:pt x="462" y="105"/>
                  </a:lnTo>
                  <a:lnTo>
                    <a:pt x="462" y="103"/>
                  </a:lnTo>
                  <a:lnTo>
                    <a:pt x="464" y="103"/>
                  </a:lnTo>
                  <a:lnTo>
                    <a:pt x="464" y="105"/>
                  </a:lnTo>
                  <a:close/>
                  <a:moveTo>
                    <a:pt x="409" y="103"/>
                  </a:moveTo>
                  <a:lnTo>
                    <a:pt x="407" y="103"/>
                  </a:lnTo>
                  <a:lnTo>
                    <a:pt x="407" y="101"/>
                  </a:lnTo>
                  <a:lnTo>
                    <a:pt x="409" y="101"/>
                  </a:lnTo>
                  <a:lnTo>
                    <a:pt x="411" y="101"/>
                  </a:lnTo>
                  <a:lnTo>
                    <a:pt x="409" y="103"/>
                  </a:lnTo>
                  <a:close/>
                  <a:moveTo>
                    <a:pt x="411" y="101"/>
                  </a:moveTo>
                  <a:lnTo>
                    <a:pt x="411" y="99"/>
                  </a:lnTo>
                  <a:lnTo>
                    <a:pt x="409" y="99"/>
                  </a:lnTo>
                  <a:lnTo>
                    <a:pt x="411" y="99"/>
                  </a:lnTo>
                  <a:lnTo>
                    <a:pt x="411" y="97"/>
                  </a:lnTo>
                  <a:lnTo>
                    <a:pt x="412" y="97"/>
                  </a:lnTo>
                  <a:lnTo>
                    <a:pt x="412" y="99"/>
                  </a:lnTo>
                  <a:lnTo>
                    <a:pt x="411" y="99"/>
                  </a:lnTo>
                  <a:lnTo>
                    <a:pt x="411" y="101"/>
                  </a:lnTo>
                  <a:close/>
                  <a:moveTo>
                    <a:pt x="414" y="94"/>
                  </a:moveTo>
                  <a:lnTo>
                    <a:pt x="416" y="94"/>
                  </a:lnTo>
                  <a:lnTo>
                    <a:pt x="416" y="96"/>
                  </a:lnTo>
                  <a:lnTo>
                    <a:pt x="414" y="96"/>
                  </a:lnTo>
                  <a:lnTo>
                    <a:pt x="414" y="94"/>
                  </a:lnTo>
                  <a:close/>
                  <a:moveTo>
                    <a:pt x="370" y="94"/>
                  </a:moveTo>
                  <a:lnTo>
                    <a:pt x="370" y="96"/>
                  </a:lnTo>
                  <a:lnTo>
                    <a:pt x="368" y="96"/>
                  </a:lnTo>
                  <a:lnTo>
                    <a:pt x="366" y="96"/>
                  </a:lnTo>
                  <a:lnTo>
                    <a:pt x="366" y="97"/>
                  </a:lnTo>
                  <a:lnTo>
                    <a:pt x="364" y="97"/>
                  </a:lnTo>
                  <a:lnTo>
                    <a:pt x="364" y="96"/>
                  </a:lnTo>
                  <a:lnTo>
                    <a:pt x="366" y="96"/>
                  </a:lnTo>
                  <a:lnTo>
                    <a:pt x="366" y="94"/>
                  </a:lnTo>
                  <a:lnTo>
                    <a:pt x="368" y="94"/>
                  </a:lnTo>
                  <a:lnTo>
                    <a:pt x="370" y="94"/>
                  </a:lnTo>
                  <a:close/>
                  <a:moveTo>
                    <a:pt x="420" y="94"/>
                  </a:moveTo>
                  <a:lnTo>
                    <a:pt x="420" y="96"/>
                  </a:lnTo>
                  <a:lnTo>
                    <a:pt x="418" y="94"/>
                  </a:lnTo>
                  <a:lnTo>
                    <a:pt x="420" y="94"/>
                  </a:lnTo>
                  <a:close/>
                  <a:moveTo>
                    <a:pt x="363" y="94"/>
                  </a:moveTo>
                  <a:lnTo>
                    <a:pt x="364" y="94"/>
                  </a:lnTo>
                  <a:lnTo>
                    <a:pt x="364" y="96"/>
                  </a:lnTo>
                  <a:lnTo>
                    <a:pt x="363" y="97"/>
                  </a:lnTo>
                  <a:lnTo>
                    <a:pt x="363" y="99"/>
                  </a:lnTo>
                  <a:lnTo>
                    <a:pt x="363" y="101"/>
                  </a:lnTo>
                  <a:lnTo>
                    <a:pt x="363" y="99"/>
                  </a:lnTo>
                  <a:lnTo>
                    <a:pt x="361" y="99"/>
                  </a:lnTo>
                  <a:lnTo>
                    <a:pt x="361" y="103"/>
                  </a:lnTo>
                  <a:lnTo>
                    <a:pt x="359" y="105"/>
                  </a:lnTo>
                  <a:lnTo>
                    <a:pt x="357" y="105"/>
                  </a:lnTo>
                  <a:lnTo>
                    <a:pt x="355" y="105"/>
                  </a:lnTo>
                  <a:lnTo>
                    <a:pt x="355" y="107"/>
                  </a:lnTo>
                  <a:lnTo>
                    <a:pt x="353" y="107"/>
                  </a:lnTo>
                  <a:lnTo>
                    <a:pt x="351" y="107"/>
                  </a:lnTo>
                  <a:lnTo>
                    <a:pt x="353" y="105"/>
                  </a:lnTo>
                  <a:lnTo>
                    <a:pt x="353" y="103"/>
                  </a:lnTo>
                  <a:lnTo>
                    <a:pt x="355" y="103"/>
                  </a:lnTo>
                  <a:lnTo>
                    <a:pt x="355" y="101"/>
                  </a:lnTo>
                  <a:lnTo>
                    <a:pt x="357" y="101"/>
                  </a:lnTo>
                  <a:lnTo>
                    <a:pt x="355" y="99"/>
                  </a:lnTo>
                  <a:lnTo>
                    <a:pt x="357" y="97"/>
                  </a:lnTo>
                  <a:lnTo>
                    <a:pt x="357" y="96"/>
                  </a:lnTo>
                  <a:lnTo>
                    <a:pt x="359" y="96"/>
                  </a:lnTo>
                  <a:lnTo>
                    <a:pt x="359" y="94"/>
                  </a:lnTo>
                  <a:lnTo>
                    <a:pt x="361" y="94"/>
                  </a:lnTo>
                  <a:lnTo>
                    <a:pt x="361" y="92"/>
                  </a:lnTo>
                  <a:lnTo>
                    <a:pt x="361" y="94"/>
                  </a:lnTo>
                  <a:lnTo>
                    <a:pt x="363" y="94"/>
                  </a:lnTo>
                  <a:lnTo>
                    <a:pt x="361" y="94"/>
                  </a:lnTo>
                  <a:lnTo>
                    <a:pt x="361" y="92"/>
                  </a:lnTo>
                  <a:lnTo>
                    <a:pt x="363" y="92"/>
                  </a:lnTo>
                  <a:lnTo>
                    <a:pt x="363" y="94"/>
                  </a:lnTo>
                  <a:close/>
                  <a:moveTo>
                    <a:pt x="361" y="92"/>
                  </a:moveTo>
                  <a:lnTo>
                    <a:pt x="361" y="90"/>
                  </a:lnTo>
                  <a:lnTo>
                    <a:pt x="363" y="88"/>
                  </a:lnTo>
                  <a:lnTo>
                    <a:pt x="363" y="86"/>
                  </a:lnTo>
                  <a:lnTo>
                    <a:pt x="364" y="86"/>
                  </a:lnTo>
                  <a:lnTo>
                    <a:pt x="364" y="88"/>
                  </a:lnTo>
                  <a:lnTo>
                    <a:pt x="364" y="90"/>
                  </a:lnTo>
                  <a:lnTo>
                    <a:pt x="363" y="90"/>
                  </a:lnTo>
                  <a:lnTo>
                    <a:pt x="361" y="92"/>
                  </a:lnTo>
                  <a:close/>
                  <a:moveTo>
                    <a:pt x="382" y="86"/>
                  </a:moveTo>
                  <a:lnTo>
                    <a:pt x="386" y="88"/>
                  </a:lnTo>
                  <a:lnTo>
                    <a:pt x="387" y="88"/>
                  </a:lnTo>
                  <a:lnTo>
                    <a:pt x="389" y="88"/>
                  </a:lnTo>
                  <a:lnTo>
                    <a:pt x="391" y="88"/>
                  </a:lnTo>
                  <a:lnTo>
                    <a:pt x="393" y="88"/>
                  </a:lnTo>
                  <a:lnTo>
                    <a:pt x="391" y="88"/>
                  </a:lnTo>
                  <a:lnTo>
                    <a:pt x="393" y="88"/>
                  </a:lnTo>
                  <a:lnTo>
                    <a:pt x="393" y="86"/>
                  </a:lnTo>
                  <a:lnTo>
                    <a:pt x="395" y="86"/>
                  </a:lnTo>
                  <a:lnTo>
                    <a:pt x="397" y="86"/>
                  </a:lnTo>
                  <a:lnTo>
                    <a:pt x="399" y="86"/>
                  </a:lnTo>
                  <a:lnTo>
                    <a:pt x="399" y="88"/>
                  </a:lnTo>
                  <a:lnTo>
                    <a:pt x="399" y="86"/>
                  </a:lnTo>
                  <a:lnTo>
                    <a:pt x="401" y="86"/>
                  </a:lnTo>
                  <a:lnTo>
                    <a:pt x="401" y="88"/>
                  </a:lnTo>
                  <a:lnTo>
                    <a:pt x="403" y="88"/>
                  </a:lnTo>
                  <a:lnTo>
                    <a:pt x="405" y="88"/>
                  </a:lnTo>
                  <a:lnTo>
                    <a:pt x="407" y="88"/>
                  </a:lnTo>
                  <a:lnTo>
                    <a:pt x="409" y="88"/>
                  </a:lnTo>
                  <a:lnTo>
                    <a:pt x="409" y="90"/>
                  </a:lnTo>
                  <a:lnTo>
                    <a:pt x="407" y="92"/>
                  </a:lnTo>
                  <a:lnTo>
                    <a:pt x="407" y="94"/>
                  </a:lnTo>
                  <a:lnTo>
                    <a:pt x="407" y="96"/>
                  </a:lnTo>
                  <a:lnTo>
                    <a:pt x="405" y="96"/>
                  </a:lnTo>
                  <a:lnTo>
                    <a:pt x="407" y="96"/>
                  </a:lnTo>
                  <a:lnTo>
                    <a:pt x="407" y="97"/>
                  </a:lnTo>
                  <a:lnTo>
                    <a:pt x="405" y="99"/>
                  </a:lnTo>
                  <a:lnTo>
                    <a:pt x="405" y="101"/>
                  </a:lnTo>
                  <a:lnTo>
                    <a:pt x="403" y="101"/>
                  </a:lnTo>
                  <a:lnTo>
                    <a:pt x="403" y="103"/>
                  </a:lnTo>
                  <a:lnTo>
                    <a:pt x="401" y="103"/>
                  </a:lnTo>
                  <a:lnTo>
                    <a:pt x="399" y="101"/>
                  </a:lnTo>
                  <a:lnTo>
                    <a:pt x="399" y="103"/>
                  </a:lnTo>
                  <a:lnTo>
                    <a:pt x="401" y="103"/>
                  </a:lnTo>
                  <a:lnTo>
                    <a:pt x="401" y="105"/>
                  </a:lnTo>
                  <a:lnTo>
                    <a:pt x="401" y="107"/>
                  </a:lnTo>
                  <a:lnTo>
                    <a:pt x="399" y="105"/>
                  </a:lnTo>
                  <a:lnTo>
                    <a:pt x="399" y="107"/>
                  </a:lnTo>
                  <a:lnTo>
                    <a:pt x="401" y="107"/>
                  </a:lnTo>
                  <a:lnTo>
                    <a:pt x="399" y="109"/>
                  </a:lnTo>
                  <a:lnTo>
                    <a:pt x="399" y="107"/>
                  </a:lnTo>
                  <a:lnTo>
                    <a:pt x="399" y="109"/>
                  </a:lnTo>
                  <a:lnTo>
                    <a:pt x="397" y="109"/>
                  </a:lnTo>
                  <a:lnTo>
                    <a:pt x="397" y="107"/>
                  </a:lnTo>
                  <a:lnTo>
                    <a:pt x="395" y="107"/>
                  </a:lnTo>
                  <a:lnTo>
                    <a:pt x="395" y="109"/>
                  </a:lnTo>
                  <a:lnTo>
                    <a:pt x="393" y="109"/>
                  </a:lnTo>
                  <a:lnTo>
                    <a:pt x="391" y="109"/>
                  </a:lnTo>
                  <a:lnTo>
                    <a:pt x="393" y="109"/>
                  </a:lnTo>
                  <a:lnTo>
                    <a:pt x="393" y="107"/>
                  </a:lnTo>
                  <a:lnTo>
                    <a:pt x="391" y="109"/>
                  </a:lnTo>
                  <a:lnTo>
                    <a:pt x="393" y="109"/>
                  </a:lnTo>
                  <a:lnTo>
                    <a:pt x="393" y="111"/>
                  </a:lnTo>
                  <a:lnTo>
                    <a:pt x="391" y="111"/>
                  </a:lnTo>
                  <a:lnTo>
                    <a:pt x="391" y="109"/>
                  </a:lnTo>
                  <a:lnTo>
                    <a:pt x="391" y="107"/>
                  </a:lnTo>
                  <a:lnTo>
                    <a:pt x="389" y="107"/>
                  </a:lnTo>
                  <a:lnTo>
                    <a:pt x="389" y="109"/>
                  </a:lnTo>
                  <a:lnTo>
                    <a:pt x="391" y="109"/>
                  </a:lnTo>
                  <a:lnTo>
                    <a:pt x="389" y="109"/>
                  </a:lnTo>
                  <a:lnTo>
                    <a:pt x="391" y="109"/>
                  </a:lnTo>
                  <a:lnTo>
                    <a:pt x="389" y="109"/>
                  </a:lnTo>
                  <a:lnTo>
                    <a:pt x="389" y="111"/>
                  </a:lnTo>
                  <a:lnTo>
                    <a:pt x="387" y="113"/>
                  </a:lnTo>
                  <a:lnTo>
                    <a:pt x="387" y="111"/>
                  </a:lnTo>
                  <a:lnTo>
                    <a:pt x="387" y="109"/>
                  </a:lnTo>
                  <a:lnTo>
                    <a:pt x="386" y="111"/>
                  </a:lnTo>
                  <a:lnTo>
                    <a:pt x="387" y="111"/>
                  </a:lnTo>
                  <a:lnTo>
                    <a:pt x="387" y="113"/>
                  </a:lnTo>
                  <a:lnTo>
                    <a:pt x="386" y="113"/>
                  </a:lnTo>
                  <a:lnTo>
                    <a:pt x="384" y="113"/>
                  </a:lnTo>
                  <a:lnTo>
                    <a:pt x="384" y="111"/>
                  </a:lnTo>
                  <a:lnTo>
                    <a:pt x="382" y="111"/>
                  </a:lnTo>
                  <a:lnTo>
                    <a:pt x="382" y="113"/>
                  </a:lnTo>
                  <a:lnTo>
                    <a:pt x="380" y="113"/>
                  </a:lnTo>
                  <a:lnTo>
                    <a:pt x="380" y="111"/>
                  </a:lnTo>
                  <a:lnTo>
                    <a:pt x="380" y="109"/>
                  </a:lnTo>
                  <a:lnTo>
                    <a:pt x="378" y="109"/>
                  </a:lnTo>
                  <a:lnTo>
                    <a:pt x="378" y="107"/>
                  </a:lnTo>
                  <a:lnTo>
                    <a:pt x="378" y="109"/>
                  </a:lnTo>
                  <a:lnTo>
                    <a:pt x="378" y="111"/>
                  </a:lnTo>
                  <a:lnTo>
                    <a:pt x="378" y="113"/>
                  </a:lnTo>
                  <a:lnTo>
                    <a:pt x="376" y="113"/>
                  </a:lnTo>
                  <a:lnTo>
                    <a:pt x="378" y="113"/>
                  </a:lnTo>
                  <a:lnTo>
                    <a:pt x="376" y="113"/>
                  </a:lnTo>
                  <a:lnTo>
                    <a:pt x="374" y="113"/>
                  </a:lnTo>
                  <a:lnTo>
                    <a:pt x="372" y="113"/>
                  </a:lnTo>
                  <a:lnTo>
                    <a:pt x="374" y="113"/>
                  </a:lnTo>
                  <a:lnTo>
                    <a:pt x="374" y="111"/>
                  </a:lnTo>
                  <a:lnTo>
                    <a:pt x="370" y="109"/>
                  </a:lnTo>
                  <a:lnTo>
                    <a:pt x="370" y="107"/>
                  </a:lnTo>
                  <a:lnTo>
                    <a:pt x="370" y="105"/>
                  </a:lnTo>
                  <a:lnTo>
                    <a:pt x="370" y="103"/>
                  </a:lnTo>
                  <a:lnTo>
                    <a:pt x="370" y="101"/>
                  </a:lnTo>
                  <a:lnTo>
                    <a:pt x="372" y="101"/>
                  </a:lnTo>
                  <a:lnTo>
                    <a:pt x="372" y="103"/>
                  </a:lnTo>
                  <a:lnTo>
                    <a:pt x="374" y="103"/>
                  </a:lnTo>
                  <a:lnTo>
                    <a:pt x="372" y="101"/>
                  </a:lnTo>
                  <a:lnTo>
                    <a:pt x="374" y="101"/>
                  </a:lnTo>
                  <a:lnTo>
                    <a:pt x="376" y="101"/>
                  </a:lnTo>
                  <a:lnTo>
                    <a:pt x="374" y="101"/>
                  </a:lnTo>
                  <a:lnTo>
                    <a:pt x="372" y="101"/>
                  </a:lnTo>
                  <a:lnTo>
                    <a:pt x="370" y="101"/>
                  </a:lnTo>
                  <a:lnTo>
                    <a:pt x="370" y="99"/>
                  </a:lnTo>
                  <a:lnTo>
                    <a:pt x="370" y="97"/>
                  </a:lnTo>
                  <a:lnTo>
                    <a:pt x="370" y="96"/>
                  </a:lnTo>
                  <a:lnTo>
                    <a:pt x="370" y="94"/>
                  </a:lnTo>
                  <a:lnTo>
                    <a:pt x="372" y="94"/>
                  </a:lnTo>
                  <a:lnTo>
                    <a:pt x="372" y="96"/>
                  </a:lnTo>
                  <a:lnTo>
                    <a:pt x="374" y="96"/>
                  </a:lnTo>
                  <a:lnTo>
                    <a:pt x="374" y="94"/>
                  </a:lnTo>
                  <a:lnTo>
                    <a:pt x="372" y="94"/>
                  </a:lnTo>
                  <a:lnTo>
                    <a:pt x="372" y="92"/>
                  </a:lnTo>
                  <a:lnTo>
                    <a:pt x="370" y="92"/>
                  </a:lnTo>
                  <a:lnTo>
                    <a:pt x="372" y="92"/>
                  </a:lnTo>
                  <a:lnTo>
                    <a:pt x="372" y="90"/>
                  </a:lnTo>
                  <a:lnTo>
                    <a:pt x="372" y="88"/>
                  </a:lnTo>
                  <a:lnTo>
                    <a:pt x="374" y="88"/>
                  </a:lnTo>
                  <a:lnTo>
                    <a:pt x="374" y="86"/>
                  </a:lnTo>
                  <a:lnTo>
                    <a:pt x="376" y="86"/>
                  </a:lnTo>
                  <a:lnTo>
                    <a:pt x="378" y="86"/>
                  </a:lnTo>
                  <a:lnTo>
                    <a:pt x="382" y="86"/>
                  </a:lnTo>
                  <a:close/>
                  <a:moveTo>
                    <a:pt x="368" y="90"/>
                  </a:moveTo>
                  <a:lnTo>
                    <a:pt x="366" y="90"/>
                  </a:lnTo>
                  <a:lnTo>
                    <a:pt x="366" y="88"/>
                  </a:lnTo>
                  <a:lnTo>
                    <a:pt x="366" y="86"/>
                  </a:lnTo>
                  <a:lnTo>
                    <a:pt x="366" y="84"/>
                  </a:lnTo>
                  <a:lnTo>
                    <a:pt x="368" y="84"/>
                  </a:lnTo>
                  <a:lnTo>
                    <a:pt x="370" y="84"/>
                  </a:lnTo>
                  <a:lnTo>
                    <a:pt x="372" y="84"/>
                  </a:lnTo>
                  <a:lnTo>
                    <a:pt x="372" y="86"/>
                  </a:lnTo>
                  <a:lnTo>
                    <a:pt x="370" y="88"/>
                  </a:lnTo>
                  <a:lnTo>
                    <a:pt x="368" y="88"/>
                  </a:lnTo>
                  <a:lnTo>
                    <a:pt x="368" y="90"/>
                  </a:lnTo>
                  <a:close/>
                  <a:moveTo>
                    <a:pt x="391" y="82"/>
                  </a:moveTo>
                  <a:lnTo>
                    <a:pt x="391" y="84"/>
                  </a:lnTo>
                  <a:lnTo>
                    <a:pt x="391" y="82"/>
                  </a:lnTo>
                  <a:lnTo>
                    <a:pt x="393" y="84"/>
                  </a:lnTo>
                  <a:lnTo>
                    <a:pt x="393" y="86"/>
                  </a:lnTo>
                  <a:lnTo>
                    <a:pt x="393" y="84"/>
                  </a:lnTo>
                  <a:lnTo>
                    <a:pt x="393" y="86"/>
                  </a:lnTo>
                  <a:lnTo>
                    <a:pt x="391" y="86"/>
                  </a:lnTo>
                  <a:lnTo>
                    <a:pt x="387" y="86"/>
                  </a:lnTo>
                  <a:lnTo>
                    <a:pt x="386" y="86"/>
                  </a:lnTo>
                  <a:lnTo>
                    <a:pt x="386" y="84"/>
                  </a:lnTo>
                  <a:lnTo>
                    <a:pt x="387" y="84"/>
                  </a:lnTo>
                  <a:lnTo>
                    <a:pt x="389" y="84"/>
                  </a:lnTo>
                  <a:lnTo>
                    <a:pt x="389" y="82"/>
                  </a:lnTo>
                  <a:lnTo>
                    <a:pt x="391" y="82"/>
                  </a:lnTo>
                  <a:close/>
                  <a:moveTo>
                    <a:pt x="376" y="84"/>
                  </a:moveTo>
                  <a:lnTo>
                    <a:pt x="374" y="84"/>
                  </a:lnTo>
                  <a:lnTo>
                    <a:pt x="372" y="84"/>
                  </a:lnTo>
                  <a:lnTo>
                    <a:pt x="372" y="82"/>
                  </a:lnTo>
                  <a:lnTo>
                    <a:pt x="374" y="82"/>
                  </a:lnTo>
                  <a:lnTo>
                    <a:pt x="376" y="82"/>
                  </a:lnTo>
                  <a:lnTo>
                    <a:pt x="376" y="84"/>
                  </a:lnTo>
                  <a:close/>
                  <a:moveTo>
                    <a:pt x="380" y="80"/>
                  </a:moveTo>
                  <a:lnTo>
                    <a:pt x="380" y="78"/>
                  </a:lnTo>
                  <a:lnTo>
                    <a:pt x="382" y="78"/>
                  </a:lnTo>
                  <a:lnTo>
                    <a:pt x="382" y="80"/>
                  </a:lnTo>
                  <a:lnTo>
                    <a:pt x="380" y="80"/>
                  </a:lnTo>
                  <a:close/>
                  <a:moveTo>
                    <a:pt x="389" y="80"/>
                  </a:moveTo>
                  <a:lnTo>
                    <a:pt x="387" y="80"/>
                  </a:lnTo>
                  <a:lnTo>
                    <a:pt x="386" y="82"/>
                  </a:lnTo>
                  <a:lnTo>
                    <a:pt x="386" y="84"/>
                  </a:lnTo>
                  <a:lnTo>
                    <a:pt x="384" y="84"/>
                  </a:lnTo>
                  <a:lnTo>
                    <a:pt x="382" y="84"/>
                  </a:lnTo>
                  <a:lnTo>
                    <a:pt x="380" y="84"/>
                  </a:lnTo>
                  <a:lnTo>
                    <a:pt x="378" y="84"/>
                  </a:lnTo>
                  <a:lnTo>
                    <a:pt x="378" y="82"/>
                  </a:lnTo>
                  <a:lnTo>
                    <a:pt x="376" y="82"/>
                  </a:lnTo>
                  <a:lnTo>
                    <a:pt x="376" y="80"/>
                  </a:lnTo>
                  <a:lnTo>
                    <a:pt x="378" y="80"/>
                  </a:lnTo>
                  <a:lnTo>
                    <a:pt x="380" y="80"/>
                  </a:lnTo>
                  <a:lnTo>
                    <a:pt x="382" y="80"/>
                  </a:lnTo>
                  <a:lnTo>
                    <a:pt x="382" y="78"/>
                  </a:lnTo>
                  <a:lnTo>
                    <a:pt x="384" y="78"/>
                  </a:lnTo>
                  <a:lnTo>
                    <a:pt x="384" y="80"/>
                  </a:lnTo>
                  <a:lnTo>
                    <a:pt x="386" y="80"/>
                  </a:lnTo>
                  <a:lnTo>
                    <a:pt x="386" y="78"/>
                  </a:lnTo>
                  <a:lnTo>
                    <a:pt x="387" y="78"/>
                  </a:lnTo>
                  <a:lnTo>
                    <a:pt x="389" y="78"/>
                  </a:lnTo>
                  <a:lnTo>
                    <a:pt x="389" y="80"/>
                  </a:lnTo>
                  <a:close/>
                  <a:moveTo>
                    <a:pt x="378" y="76"/>
                  </a:moveTo>
                  <a:lnTo>
                    <a:pt x="378" y="78"/>
                  </a:lnTo>
                  <a:lnTo>
                    <a:pt x="378" y="80"/>
                  </a:lnTo>
                  <a:lnTo>
                    <a:pt x="376" y="80"/>
                  </a:lnTo>
                  <a:lnTo>
                    <a:pt x="376" y="82"/>
                  </a:lnTo>
                  <a:lnTo>
                    <a:pt x="374" y="82"/>
                  </a:lnTo>
                  <a:lnTo>
                    <a:pt x="374" y="80"/>
                  </a:lnTo>
                  <a:lnTo>
                    <a:pt x="376" y="80"/>
                  </a:lnTo>
                  <a:lnTo>
                    <a:pt x="376" y="78"/>
                  </a:lnTo>
                  <a:lnTo>
                    <a:pt x="376" y="76"/>
                  </a:lnTo>
                  <a:lnTo>
                    <a:pt x="376" y="74"/>
                  </a:lnTo>
                  <a:lnTo>
                    <a:pt x="378" y="74"/>
                  </a:lnTo>
                  <a:lnTo>
                    <a:pt x="378" y="76"/>
                  </a:lnTo>
                  <a:close/>
                  <a:moveTo>
                    <a:pt x="382" y="74"/>
                  </a:moveTo>
                  <a:lnTo>
                    <a:pt x="382" y="76"/>
                  </a:lnTo>
                  <a:lnTo>
                    <a:pt x="380" y="78"/>
                  </a:lnTo>
                  <a:lnTo>
                    <a:pt x="378" y="78"/>
                  </a:lnTo>
                  <a:lnTo>
                    <a:pt x="378" y="76"/>
                  </a:lnTo>
                  <a:lnTo>
                    <a:pt x="378" y="74"/>
                  </a:lnTo>
                  <a:lnTo>
                    <a:pt x="380" y="74"/>
                  </a:lnTo>
                  <a:lnTo>
                    <a:pt x="382" y="74"/>
                  </a:lnTo>
                  <a:lnTo>
                    <a:pt x="380" y="74"/>
                  </a:lnTo>
                  <a:lnTo>
                    <a:pt x="382" y="74"/>
                  </a:lnTo>
                  <a:close/>
                  <a:moveTo>
                    <a:pt x="710" y="71"/>
                  </a:moveTo>
                  <a:lnTo>
                    <a:pt x="712" y="71"/>
                  </a:lnTo>
                  <a:lnTo>
                    <a:pt x="710" y="71"/>
                  </a:lnTo>
                  <a:close/>
                  <a:moveTo>
                    <a:pt x="382" y="69"/>
                  </a:moveTo>
                  <a:lnTo>
                    <a:pt x="382" y="71"/>
                  </a:lnTo>
                  <a:lnTo>
                    <a:pt x="382" y="72"/>
                  </a:lnTo>
                  <a:lnTo>
                    <a:pt x="380" y="72"/>
                  </a:lnTo>
                  <a:lnTo>
                    <a:pt x="378" y="72"/>
                  </a:lnTo>
                  <a:lnTo>
                    <a:pt x="378" y="71"/>
                  </a:lnTo>
                  <a:lnTo>
                    <a:pt x="380" y="71"/>
                  </a:lnTo>
                  <a:lnTo>
                    <a:pt x="380" y="69"/>
                  </a:lnTo>
                  <a:lnTo>
                    <a:pt x="382" y="69"/>
                  </a:lnTo>
                  <a:close/>
                  <a:moveTo>
                    <a:pt x="382" y="69"/>
                  </a:moveTo>
                  <a:lnTo>
                    <a:pt x="382" y="67"/>
                  </a:lnTo>
                  <a:lnTo>
                    <a:pt x="384" y="67"/>
                  </a:lnTo>
                  <a:lnTo>
                    <a:pt x="384" y="69"/>
                  </a:lnTo>
                  <a:lnTo>
                    <a:pt x="382" y="69"/>
                  </a:lnTo>
                  <a:close/>
                  <a:moveTo>
                    <a:pt x="376" y="49"/>
                  </a:moveTo>
                  <a:lnTo>
                    <a:pt x="376" y="51"/>
                  </a:lnTo>
                  <a:lnTo>
                    <a:pt x="378" y="51"/>
                  </a:lnTo>
                  <a:lnTo>
                    <a:pt x="378" y="53"/>
                  </a:lnTo>
                  <a:lnTo>
                    <a:pt x="376" y="53"/>
                  </a:lnTo>
                  <a:lnTo>
                    <a:pt x="376" y="55"/>
                  </a:lnTo>
                  <a:lnTo>
                    <a:pt x="376" y="53"/>
                  </a:lnTo>
                  <a:lnTo>
                    <a:pt x="374" y="53"/>
                  </a:lnTo>
                  <a:lnTo>
                    <a:pt x="374" y="51"/>
                  </a:lnTo>
                  <a:lnTo>
                    <a:pt x="376" y="51"/>
                  </a:lnTo>
                  <a:lnTo>
                    <a:pt x="376" y="49"/>
                  </a:lnTo>
                  <a:close/>
                  <a:moveTo>
                    <a:pt x="374" y="49"/>
                  </a:moveTo>
                  <a:lnTo>
                    <a:pt x="376" y="49"/>
                  </a:lnTo>
                  <a:lnTo>
                    <a:pt x="376" y="51"/>
                  </a:lnTo>
                  <a:lnTo>
                    <a:pt x="374" y="51"/>
                  </a:lnTo>
                  <a:lnTo>
                    <a:pt x="374" y="49"/>
                  </a:lnTo>
                  <a:close/>
                  <a:moveTo>
                    <a:pt x="220" y="1"/>
                  </a:moveTo>
                  <a:lnTo>
                    <a:pt x="222" y="1"/>
                  </a:lnTo>
                  <a:lnTo>
                    <a:pt x="222" y="3"/>
                  </a:lnTo>
                  <a:lnTo>
                    <a:pt x="224" y="3"/>
                  </a:lnTo>
                  <a:lnTo>
                    <a:pt x="224" y="5"/>
                  </a:lnTo>
                  <a:lnTo>
                    <a:pt x="222" y="5"/>
                  </a:lnTo>
                  <a:lnTo>
                    <a:pt x="222" y="7"/>
                  </a:lnTo>
                  <a:lnTo>
                    <a:pt x="222" y="9"/>
                  </a:lnTo>
                  <a:lnTo>
                    <a:pt x="222" y="11"/>
                  </a:lnTo>
                  <a:lnTo>
                    <a:pt x="220" y="11"/>
                  </a:lnTo>
                  <a:lnTo>
                    <a:pt x="220" y="13"/>
                  </a:lnTo>
                  <a:lnTo>
                    <a:pt x="222" y="13"/>
                  </a:lnTo>
                  <a:lnTo>
                    <a:pt x="222" y="11"/>
                  </a:lnTo>
                  <a:lnTo>
                    <a:pt x="222" y="13"/>
                  </a:lnTo>
                  <a:lnTo>
                    <a:pt x="224" y="13"/>
                  </a:lnTo>
                  <a:lnTo>
                    <a:pt x="226" y="13"/>
                  </a:lnTo>
                  <a:lnTo>
                    <a:pt x="228" y="13"/>
                  </a:lnTo>
                  <a:lnTo>
                    <a:pt x="228" y="15"/>
                  </a:lnTo>
                  <a:lnTo>
                    <a:pt x="228" y="17"/>
                  </a:lnTo>
                  <a:lnTo>
                    <a:pt x="228" y="19"/>
                  </a:lnTo>
                  <a:lnTo>
                    <a:pt x="230" y="19"/>
                  </a:lnTo>
                  <a:lnTo>
                    <a:pt x="228" y="19"/>
                  </a:lnTo>
                  <a:lnTo>
                    <a:pt x="230" y="21"/>
                  </a:lnTo>
                  <a:lnTo>
                    <a:pt x="232" y="21"/>
                  </a:lnTo>
                  <a:lnTo>
                    <a:pt x="230" y="21"/>
                  </a:lnTo>
                  <a:lnTo>
                    <a:pt x="230" y="23"/>
                  </a:lnTo>
                  <a:lnTo>
                    <a:pt x="230" y="25"/>
                  </a:lnTo>
                  <a:lnTo>
                    <a:pt x="228" y="25"/>
                  </a:lnTo>
                  <a:lnTo>
                    <a:pt x="228" y="26"/>
                  </a:lnTo>
                  <a:lnTo>
                    <a:pt x="226" y="26"/>
                  </a:lnTo>
                  <a:lnTo>
                    <a:pt x="226" y="28"/>
                  </a:lnTo>
                  <a:lnTo>
                    <a:pt x="226" y="30"/>
                  </a:lnTo>
                  <a:lnTo>
                    <a:pt x="226" y="32"/>
                  </a:lnTo>
                  <a:lnTo>
                    <a:pt x="224" y="32"/>
                  </a:lnTo>
                  <a:lnTo>
                    <a:pt x="224" y="34"/>
                  </a:lnTo>
                  <a:lnTo>
                    <a:pt x="224" y="36"/>
                  </a:lnTo>
                  <a:lnTo>
                    <a:pt x="224" y="38"/>
                  </a:lnTo>
                  <a:lnTo>
                    <a:pt x="224" y="42"/>
                  </a:lnTo>
                  <a:lnTo>
                    <a:pt x="224" y="44"/>
                  </a:lnTo>
                  <a:lnTo>
                    <a:pt x="224" y="46"/>
                  </a:lnTo>
                  <a:lnTo>
                    <a:pt x="226" y="48"/>
                  </a:lnTo>
                  <a:lnTo>
                    <a:pt x="228" y="48"/>
                  </a:lnTo>
                  <a:lnTo>
                    <a:pt x="228" y="49"/>
                  </a:lnTo>
                  <a:lnTo>
                    <a:pt x="228" y="51"/>
                  </a:lnTo>
                  <a:lnTo>
                    <a:pt x="228" y="53"/>
                  </a:lnTo>
                  <a:lnTo>
                    <a:pt x="228" y="55"/>
                  </a:lnTo>
                  <a:lnTo>
                    <a:pt x="230" y="55"/>
                  </a:lnTo>
                  <a:lnTo>
                    <a:pt x="228" y="55"/>
                  </a:lnTo>
                  <a:lnTo>
                    <a:pt x="228" y="57"/>
                  </a:lnTo>
                  <a:lnTo>
                    <a:pt x="230" y="57"/>
                  </a:lnTo>
                  <a:lnTo>
                    <a:pt x="232" y="57"/>
                  </a:lnTo>
                  <a:lnTo>
                    <a:pt x="232" y="59"/>
                  </a:lnTo>
                  <a:lnTo>
                    <a:pt x="234" y="59"/>
                  </a:lnTo>
                  <a:lnTo>
                    <a:pt x="234" y="61"/>
                  </a:lnTo>
                  <a:lnTo>
                    <a:pt x="236" y="61"/>
                  </a:lnTo>
                  <a:lnTo>
                    <a:pt x="236" y="63"/>
                  </a:lnTo>
                  <a:lnTo>
                    <a:pt x="240" y="63"/>
                  </a:lnTo>
                  <a:lnTo>
                    <a:pt x="242" y="65"/>
                  </a:lnTo>
                  <a:lnTo>
                    <a:pt x="243" y="65"/>
                  </a:lnTo>
                  <a:lnTo>
                    <a:pt x="243" y="63"/>
                  </a:lnTo>
                  <a:lnTo>
                    <a:pt x="245" y="63"/>
                  </a:lnTo>
                  <a:lnTo>
                    <a:pt x="247" y="63"/>
                  </a:lnTo>
                  <a:lnTo>
                    <a:pt x="247" y="65"/>
                  </a:lnTo>
                  <a:lnTo>
                    <a:pt x="247" y="63"/>
                  </a:lnTo>
                  <a:lnTo>
                    <a:pt x="247" y="61"/>
                  </a:lnTo>
                  <a:lnTo>
                    <a:pt x="249" y="61"/>
                  </a:lnTo>
                  <a:lnTo>
                    <a:pt x="249" y="59"/>
                  </a:lnTo>
                  <a:lnTo>
                    <a:pt x="251" y="59"/>
                  </a:lnTo>
                  <a:lnTo>
                    <a:pt x="253" y="59"/>
                  </a:lnTo>
                  <a:lnTo>
                    <a:pt x="253" y="61"/>
                  </a:lnTo>
                  <a:lnTo>
                    <a:pt x="255" y="61"/>
                  </a:lnTo>
                  <a:lnTo>
                    <a:pt x="255" y="59"/>
                  </a:lnTo>
                  <a:lnTo>
                    <a:pt x="255" y="57"/>
                  </a:lnTo>
                  <a:lnTo>
                    <a:pt x="257" y="57"/>
                  </a:lnTo>
                  <a:lnTo>
                    <a:pt x="259" y="57"/>
                  </a:lnTo>
                  <a:lnTo>
                    <a:pt x="261" y="57"/>
                  </a:lnTo>
                  <a:lnTo>
                    <a:pt x="263" y="57"/>
                  </a:lnTo>
                  <a:lnTo>
                    <a:pt x="265" y="55"/>
                  </a:lnTo>
                  <a:lnTo>
                    <a:pt x="265" y="53"/>
                  </a:lnTo>
                  <a:lnTo>
                    <a:pt x="267" y="53"/>
                  </a:lnTo>
                  <a:lnTo>
                    <a:pt x="268" y="51"/>
                  </a:lnTo>
                  <a:lnTo>
                    <a:pt x="270" y="51"/>
                  </a:lnTo>
                  <a:lnTo>
                    <a:pt x="270" y="53"/>
                  </a:lnTo>
                  <a:lnTo>
                    <a:pt x="272" y="53"/>
                  </a:lnTo>
                  <a:lnTo>
                    <a:pt x="274" y="55"/>
                  </a:lnTo>
                  <a:lnTo>
                    <a:pt x="274" y="53"/>
                  </a:lnTo>
                  <a:lnTo>
                    <a:pt x="276" y="53"/>
                  </a:lnTo>
                  <a:lnTo>
                    <a:pt x="278" y="53"/>
                  </a:lnTo>
                  <a:lnTo>
                    <a:pt x="280" y="53"/>
                  </a:lnTo>
                  <a:lnTo>
                    <a:pt x="282" y="53"/>
                  </a:lnTo>
                  <a:lnTo>
                    <a:pt x="284" y="53"/>
                  </a:lnTo>
                  <a:lnTo>
                    <a:pt x="286" y="55"/>
                  </a:lnTo>
                  <a:lnTo>
                    <a:pt x="288" y="55"/>
                  </a:lnTo>
                  <a:lnTo>
                    <a:pt x="288" y="53"/>
                  </a:lnTo>
                  <a:lnTo>
                    <a:pt x="288" y="51"/>
                  </a:lnTo>
                  <a:lnTo>
                    <a:pt x="288" y="49"/>
                  </a:lnTo>
                  <a:lnTo>
                    <a:pt x="286" y="49"/>
                  </a:lnTo>
                  <a:lnTo>
                    <a:pt x="286" y="48"/>
                  </a:lnTo>
                  <a:lnTo>
                    <a:pt x="288" y="46"/>
                  </a:lnTo>
                  <a:lnTo>
                    <a:pt x="288" y="44"/>
                  </a:lnTo>
                  <a:lnTo>
                    <a:pt x="290" y="46"/>
                  </a:lnTo>
                  <a:lnTo>
                    <a:pt x="291" y="46"/>
                  </a:lnTo>
                  <a:lnTo>
                    <a:pt x="293" y="46"/>
                  </a:lnTo>
                  <a:lnTo>
                    <a:pt x="295" y="46"/>
                  </a:lnTo>
                  <a:lnTo>
                    <a:pt x="297" y="46"/>
                  </a:lnTo>
                  <a:lnTo>
                    <a:pt x="297" y="44"/>
                  </a:lnTo>
                  <a:lnTo>
                    <a:pt x="299" y="44"/>
                  </a:lnTo>
                  <a:lnTo>
                    <a:pt x="301" y="44"/>
                  </a:lnTo>
                  <a:lnTo>
                    <a:pt x="303" y="44"/>
                  </a:lnTo>
                  <a:lnTo>
                    <a:pt x="303" y="42"/>
                  </a:lnTo>
                  <a:lnTo>
                    <a:pt x="303" y="44"/>
                  </a:lnTo>
                  <a:lnTo>
                    <a:pt x="305" y="46"/>
                  </a:lnTo>
                  <a:lnTo>
                    <a:pt x="307" y="46"/>
                  </a:lnTo>
                  <a:lnTo>
                    <a:pt x="309" y="46"/>
                  </a:lnTo>
                  <a:lnTo>
                    <a:pt x="307" y="46"/>
                  </a:lnTo>
                  <a:lnTo>
                    <a:pt x="307" y="48"/>
                  </a:lnTo>
                  <a:lnTo>
                    <a:pt x="309" y="48"/>
                  </a:lnTo>
                  <a:lnTo>
                    <a:pt x="311" y="48"/>
                  </a:lnTo>
                  <a:lnTo>
                    <a:pt x="311" y="49"/>
                  </a:lnTo>
                  <a:lnTo>
                    <a:pt x="313" y="49"/>
                  </a:lnTo>
                  <a:lnTo>
                    <a:pt x="315" y="49"/>
                  </a:lnTo>
                  <a:lnTo>
                    <a:pt x="316" y="49"/>
                  </a:lnTo>
                  <a:lnTo>
                    <a:pt x="316" y="51"/>
                  </a:lnTo>
                  <a:lnTo>
                    <a:pt x="318" y="49"/>
                  </a:lnTo>
                  <a:lnTo>
                    <a:pt x="320" y="49"/>
                  </a:lnTo>
                  <a:lnTo>
                    <a:pt x="320" y="48"/>
                  </a:lnTo>
                  <a:lnTo>
                    <a:pt x="322" y="48"/>
                  </a:lnTo>
                  <a:lnTo>
                    <a:pt x="322" y="46"/>
                  </a:lnTo>
                  <a:lnTo>
                    <a:pt x="324" y="48"/>
                  </a:lnTo>
                  <a:lnTo>
                    <a:pt x="322" y="48"/>
                  </a:lnTo>
                  <a:lnTo>
                    <a:pt x="324" y="48"/>
                  </a:lnTo>
                  <a:lnTo>
                    <a:pt x="326" y="48"/>
                  </a:lnTo>
                  <a:lnTo>
                    <a:pt x="328" y="48"/>
                  </a:lnTo>
                  <a:lnTo>
                    <a:pt x="330" y="48"/>
                  </a:lnTo>
                  <a:lnTo>
                    <a:pt x="332" y="48"/>
                  </a:lnTo>
                  <a:lnTo>
                    <a:pt x="332" y="49"/>
                  </a:lnTo>
                  <a:lnTo>
                    <a:pt x="330" y="49"/>
                  </a:lnTo>
                  <a:lnTo>
                    <a:pt x="332" y="49"/>
                  </a:lnTo>
                  <a:lnTo>
                    <a:pt x="334" y="49"/>
                  </a:lnTo>
                  <a:lnTo>
                    <a:pt x="336" y="49"/>
                  </a:lnTo>
                  <a:lnTo>
                    <a:pt x="338" y="48"/>
                  </a:lnTo>
                  <a:lnTo>
                    <a:pt x="339" y="46"/>
                  </a:lnTo>
                  <a:lnTo>
                    <a:pt x="341" y="46"/>
                  </a:lnTo>
                  <a:lnTo>
                    <a:pt x="341" y="44"/>
                  </a:lnTo>
                  <a:lnTo>
                    <a:pt x="341" y="42"/>
                  </a:lnTo>
                  <a:lnTo>
                    <a:pt x="343" y="38"/>
                  </a:lnTo>
                  <a:lnTo>
                    <a:pt x="345" y="38"/>
                  </a:lnTo>
                  <a:lnTo>
                    <a:pt x="343" y="38"/>
                  </a:lnTo>
                  <a:lnTo>
                    <a:pt x="345" y="36"/>
                  </a:lnTo>
                  <a:lnTo>
                    <a:pt x="345" y="34"/>
                  </a:lnTo>
                  <a:lnTo>
                    <a:pt x="345" y="32"/>
                  </a:lnTo>
                  <a:lnTo>
                    <a:pt x="347" y="32"/>
                  </a:lnTo>
                  <a:lnTo>
                    <a:pt x="349" y="28"/>
                  </a:lnTo>
                  <a:lnTo>
                    <a:pt x="351" y="26"/>
                  </a:lnTo>
                  <a:lnTo>
                    <a:pt x="351" y="25"/>
                  </a:lnTo>
                  <a:lnTo>
                    <a:pt x="353" y="25"/>
                  </a:lnTo>
                  <a:lnTo>
                    <a:pt x="353" y="23"/>
                  </a:lnTo>
                  <a:lnTo>
                    <a:pt x="355" y="23"/>
                  </a:lnTo>
                  <a:lnTo>
                    <a:pt x="355" y="21"/>
                  </a:lnTo>
                  <a:lnTo>
                    <a:pt x="357" y="21"/>
                  </a:lnTo>
                  <a:lnTo>
                    <a:pt x="357" y="19"/>
                  </a:lnTo>
                  <a:lnTo>
                    <a:pt x="357" y="17"/>
                  </a:lnTo>
                  <a:lnTo>
                    <a:pt x="359" y="17"/>
                  </a:lnTo>
                  <a:lnTo>
                    <a:pt x="359" y="19"/>
                  </a:lnTo>
                  <a:lnTo>
                    <a:pt x="359" y="21"/>
                  </a:lnTo>
                  <a:lnTo>
                    <a:pt x="361" y="21"/>
                  </a:lnTo>
                  <a:lnTo>
                    <a:pt x="359" y="21"/>
                  </a:lnTo>
                  <a:lnTo>
                    <a:pt x="359" y="19"/>
                  </a:lnTo>
                  <a:lnTo>
                    <a:pt x="359" y="17"/>
                  </a:lnTo>
                  <a:lnTo>
                    <a:pt x="359" y="15"/>
                  </a:lnTo>
                  <a:lnTo>
                    <a:pt x="359" y="13"/>
                  </a:lnTo>
                  <a:lnTo>
                    <a:pt x="359" y="15"/>
                  </a:lnTo>
                  <a:lnTo>
                    <a:pt x="361" y="15"/>
                  </a:lnTo>
                  <a:lnTo>
                    <a:pt x="363" y="17"/>
                  </a:lnTo>
                  <a:lnTo>
                    <a:pt x="364" y="19"/>
                  </a:lnTo>
                  <a:lnTo>
                    <a:pt x="364" y="21"/>
                  </a:lnTo>
                  <a:lnTo>
                    <a:pt x="364" y="23"/>
                  </a:lnTo>
                  <a:lnTo>
                    <a:pt x="364" y="25"/>
                  </a:lnTo>
                  <a:lnTo>
                    <a:pt x="364" y="26"/>
                  </a:lnTo>
                  <a:lnTo>
                    <a:pt x="364" y="25"/>
                  </a:lnTo>
                  <a:lnTo>
                    <a:pt x="364" y="23"/>
                  </a:lnTo>
                  <a:lnTo>
                    <a:pt x="366" y="23"/>
                  </a:lnTo>
                  <a:lnTo>
                    <a:pt x="364" y="25"/>
                  </a:lnTo>
                  <a:lnTo>
                    <a:pt x="364" y="26"/>
                  </a:lnTo>
                  <a:lnTo>
                    <a:pt x="366" y="28"/>
                  </a:lnTo>
                  <a:lnTo>
                    <a:pt x="364" y="28"/>
                  </a:lnTo>
                  <a:lnTo>
                    <a:pt x="364" y="30"/>
                  </a:lnTo>
                  <a:lnTo>
                    <a:pt x="366" y="32"/>
                  </a:lnTo>
                  <a:lnTo>
                    <a:pt x="366" y="34"/>
                  </a:lnTo>
                  <a:lnTo>
                    <a:pt x="366" y="36"/>
                  </a:lnTo>
                  <a:lnTo>
                    <a:pt x="366" y="38"/>
                  </a:lnTo>
                  <a:lnTo>
                    <a:pt x="368" y="38"/>
                  </a:lnTo>
                  <a:lnTo>
                    <a:pt x="368" y="40"/>
                  </a:lnTo>
                  <a:lnTo>
                    <a:pt x="368" y="42"/>
                  </a:lnTo>
                  <a:lnTo>
                    <a:pt x="370" y="44"/>
                  </a:lnTo>
                  <a:lnTo>
                    <a:pt x="370" y="46"/>
                  </a:lnTo>
                  <a:lnTo>
                    <a:pt x="370" y="48"/>
                  </a:lnTo>
                  <a:lnTo>
                    <a:pt x="372" y="48"/>
                  </a:lnTo>
                  <a:lnTo>
                    <a:pt x="372" y="49"/>
                  </a:lnTo>
                  <a:lnTo>
                    <a:pt x="370" y="49"/>
                  </a:lnTo>
                  <a:lnTo>
                    <a:pt x="370" y="51"/>
                  </a:lnTo>
                  <a:lnTo>
                    <a:pt x="372" y="49"/>
                  </a:lnTo>
                  <a:lnTo>
                    <a:pt x="372" y="51"/>
                  </a:lnTo>
                  <a:lnTo>
                    <a:pt x="374" y="51"/>
                  </a:lnTo>
                  <a:lnTo>
                    <a:pt x="374" y="53"/>
                  </a:lnTo>
                  <a:lnTo>
                    <a:pt x="374" y="55"/>
                  </a:lnTo>
                  <a:lnTo>
                    <a:pt x="376" y="55"/>
                  </a:lnTo>
                  <a:lnTo>
                    <a:pt x="378" y="55"/>
                  </a:lnTo>
                  <a:lnTo>
                    <a:pt x="380" y="55"/>
                  </a:lnTo>
                  <a:lnTo>
                    <a:pt x="382" y="55"/>
                  </a:lnTo>
                  <a:lnTo>
                    <a:pt x="382" y="57"/>
                  </a:lnTo>
                  <a:lnTo>
                    <a:pt x="384" y="57"/>
                  </a:lnTo>
                  <a:lnTo>
                    <a:pt x="384" y="59"/>
                  </a:lnTo>
                  <a:lnTo>
                    <a:pt x="384" y="61"/>
                  </a:lnTo>
                  <a:lnTo>
                    <a:pt x="386" y="61"/>
                  </a:lnTo>
                  <a:lnTo>
                    <a:pt x="386" y="63"/>
                  </a:lnTo>
                  <a:lnTo>
                    <a:pt x="384" y="63"/>
                  </a:lnTo>
                  <a:lnTo>
                    <a:pt x="384" y="65"/>
                  </a:lnTo>
                  <a:lnTo>
                    <a:pt x="382" y="65"/>
                  </a:lnTo>
                  <a:lnTo>
                    <a:pt x="380" y="65"/>
                  </a:lnTo>
                  <a:lnTo>
                    <a:pt x="382" y="65"/>
                  </a:lnTo>
                  <a:lnTo>
                    <a:pt x="384" y="65"/>
                  </a:lnTo>
                  <a:lnTo>
                    <a:pt x="384" y="67"/>
                  </a:lnTo>
                  <a:lnTo>
                    <a:pt x="382" y="67"/>
                  </a:lnTo>
                  <a:lnTo>
                    <a:pt x="382" y="69"/>
                  </a:lnTo>
                  <a:lnTo>
                    <a:pt x="380" y="69"/>
                  </a:lnTo>
                  <a:lnTo>
                    <a:pt x="378" y="71"/>
                  </a:lnTo>
                  <a:lnTo>
                    <a:pt x="378" y="72"/>
                  </a:lnTo>
                  <a:lnTo>
                    <a:pt x="376" y="72"/>
                  </a:lnTo>
                  <a:lnTo>
                    <a:pt x="376" y="74"/>
                  </a:lnTo>
                  <a:lnTo>
                    <a:pt x="374" y="74"/>
                  </a:lnTo>
                  <a:lnTo>
                    <a:pt x="374" y="76"/>
                  </a:lnTo>
                  <a:lnTo>
                    <a:pt x="372" y="78"/>
                  </a:lnTo>
                  <a:lnTo>
                    <a:pt x="372" y="80"/>
                  </a:lnTo>
                  <a:lnTo>
                    <a:pt x="370" y="82"/>
                  </a:lnTo>
                  <a:lnTo>
                    <a:pt x="368" y="82"/>
                  </a:lnTo>
                  <a:lnTo>
                    <a:pt x="366" y="82"/>
                  </a:lnTo>
                  <a:lnTo>
                    <a:pt x="366" y="84"/>
                  </a:lnTo>
                  <a:lnTo>
                    <a:pt x="364" y="84"/>
                  </a:lnTo>
                  <a:lnTo>
                    <a:pt x="363" y="84"/>
                  </a:lnTo>
                  <a:lnTo>
                    <a:pt x="363" y="86"/>
                  </a:lnTo>
                  <a:lnTo>
                    <a:pt x="361" y="86"/>
                  </a:lnTo>
                  <a:lnTo>
                    <a:pt x="363" y="86"/>
                  </a:lnTo>
                  <a:lnTo>
                    <a:pt x="363" y="88"/>
                  </a:lnTo>
                  <a:lnTo>
                    <a:pt x="361" y="88"/>
                  </a:lnTo>
                  <a:lnTo>
                    <a:pt x="361" y="90"/>
                  </a:lnTo>
                  <a:lnTo>
                    <a:pt x="361" y="92"/>
                  </a:lnTo>
                  <a:lnTo>
                    <a:pt x="359" y="92"/>
                  </a:lnTo>
                  <a:lnTo>
                    <a:pt x="361" y="92"/>
                  </a:lnTo>
                  <a:lnTo>
                    <a:pt x="359" y="92"/>
                  </a:lnTo>
                  <a:lnTo>
                    <a:pt x="357" y="92"/>
                  </a:lnTo>
                  <a:lnTo>
                    <a:pt x="359" y="92"/>
                  </a:lnTo>
                  <a:lnTo>
                    <a:pt x="359" y="94"/>
                  </a:lnTo>
                  <a:lnTo>
                    <a:pt x="357" y="94"/>
                  </a:lnTo>
                  <a:lnTo>
                    <a:pt x="359" y="94"/>
                  </a:lnTo>
                  <a:lnTo>
                    <a:pt x="357" y="94"/>
                  </a:lnTo>
                  <a:lnTo>
                    <a:pt x="357" y="96"/>
                  </a:lnTo>
                  <a:lnTo>
                    <a:pt x="355" y="96"/>
                  </a:lnTo>
                  <a:lnTo>
                    <a:pt x="355" y="97"/>
                  </a:lnTo>
                  <a:lnTo>
                    <a:pt x="355" y="99"/>
                  </a:lnTo>
                  <a:lnTo>
                    <a:pt x="355" y="101"/>
                  </a:lnTo>
                  <a:lnTo>
                    <a:pt x="353" y="101"/>
                  </a:lnTo>
                  <a:lnTo>
                    <a:pt x="353" y="103"/>
                  </a:lnTo>
                  <a:lnTo>
                    <a:pt x="351" y="103"/>
                  </a:lnTo>
                  <a:lnTo>
                    <a:pt x="353" y="105"/>
                  </a:lnTo>
                  <a:lnTo>
                    <a:pt x="351" y="105"/>
                  </a:lnTo>
                  <a:lnTo>
                    <a:pt x="351" y="107"/>
                  </a:lnTo>
                  <a:lnTo>
                    <a:pt x="349" y="107"/>
                  </a:lnTo>
                  <a:lnTo>
                    <a:pt x="349" y="105"/>
                  </a:lnTo>
                  <a:lnTo>
                    <a:pt x="347" y="105"/>
                  </a:lnTo>
                  <a:lnTo>
                    <a:pt x="347" y="107"/>
                  </a:lnTo>
                  <a:lnTo>
                    <a:pt x="345" y="107"/>
                  </a:lnTo>
                  <a:lnTo>
                    <a:pt x="343" y="107"/>
                  </a:lnTo>
                  <a:lnTo>
                    <a:pt x="341" y="109"/>
                  </a:lnTo>
                  <a:lnTo>
                    <a:pt x="339" y="109"/>
                  </a:lnTo>
                  <a:lnTo>
                    <a:pt x="341" y="109"/>
                  </a:lnTo>
                  <a:lnTo>
                    <a:pt x="343" y="109"/>
                  </a:lnTo>
                  <a:lnTo>
                    <a:pt x="345" y="109"/>
                  </a:lnTo>
                  <a:lnTo>
                    <a:pt x="347" y="109"/>
                  </a:lnTo>
                  <a:lnTo>
                    <a:pt x="347" y="111"/>
                  </a:lnTo>
                  <a:lnTo>
                    <a:pt x="349" y="111"/>
                  </a:lnTo>
                  <a:lnTo>
                    <a:pt x="349" y="109"/>
                  </a:lnTo>
                  <a:lnTo>
                    <a:pt x="351" y="109"/>
                  </a:lnTo>
                  <a:lnTo>
                    <a:pt x="353" y="109"/>
                  </a:lnTo>
                  <a:lnTo>
                    <a:pt x="357" y="107"/>
                  </a:lnTo>
                  <a:lnTo>
                    <a:pt x="357" y="105"/>
                  </a:lnTo>
                  <a:lnTo>
                    <a:pt x="359" y="105"/>
                  </a:lnTo>
                  <a:lnTo>
                    <a:pt x="361" y="105"/>
                  </a:lnTo>
                  <a:lnTo>
                    <a:pt x="361" y="103"/>
                  </a:lnTo>
                  <a:lnTo>
                    <a:pt x="363" y="103"/>
                  </a:lnTo>
                  <a:lnTo>
                    <a:pt x="364" y="101"/>
                  </a:lnTo>
                  <a:lnTo>
                    <a:pt x="366" y="101"/>
                  </a:lnTo>
                  <a:lnTo>
                    <a:pt x="366" y="99"/>
                  </a:lnTo>
                  <a:lnTo>
                    <a:pt x="368" y="99"/>
                  </a:lnTo>
                  <a:lnTo>
                    <a:pt x="370" y="99"/>
                  </a:lnTo>
                  <a:lnTo>
                    <a:pt x="370" y="101"/>
                  </a:lnTo>
                  <a:lnTo>
                    <a:pt x="368" y="101"/>
                  </a:lnTo>
                  <a:lnTo>
                    <a:pt x="368" y="103"/>
                  </a:lnTo>
                  <a:lnTo>
                    <a:pt x="370" y="103"/>
                  </a:lnTo>
                  <a:lnTo>
                    <a:pt x="370" y="105"/>
                  </a:lnTo>
                  <a:lnTo>
                    <a:pt x="370" y="107"/>
                  </a:lnTo>
                  <a:lnTo>
                    <a:pt x="370" y="109"/>
                  </a:lnTo>
                  <a:lnTo>
                    <a:pt x="372" y="109"/>
                  </a:lnTo>
                  <a:lnTo>
                    <a:pt x="372" y="111"/>
                  </a:lnTo>
                  <a:lnTo>
                    <a:pt x="372" y="113"/>
                  </a:lnTo>
                  <a:lnTo>
                    <a:pt x="370" y="111"/>
                  </a:lnTo>
                  <a:lnTo>
                    <a:pt x="370" y="113"/>
                  </a:lnTo>
                  <a:lnTo>
                    <a:pt x="372" y="113"/>
                  </a:lnTo>
                  <a:lnTo>
                    <a:pt x="370" y="113"/>
                  </a:lnTo>
                  <a:lnTo>
                    <a:pt x="370" y="115"/>
                  </a:lnTo>
                  <a:lnTo>
                    <a:pt x="368" y="113"/>
                  </a:lnTo>
                  <a:lnTo>
                    <a:pt x="368" y="115"/>
                  </a:lnTo>
                  <a:lnTo>
                    <a:pt x="370" y="115"/>
                  </a:lnTo>
                  <a:lnTo>
                    <a:pt x="372" y="115"/>
                  </a:lnTo>
                  <a:lnTo>
                    <a:pt x="372" y="113"/>
                  </a:lnTo>
                  <a:lnTo>
                    <a:pt x="374" y="113"/>
                  </a:lnTo>
                  <a:lnTo>
                    <a:pt x="374" y="115"/>
                  </a:lnTo>
                  <a:lnTo>
                    <a:pt x="376" y="115"/>
                  </a:lnTo>
                  <a:lnTo>
                    <a:pt x="374" y="115"/>
                  </a:lnTo>
                  <a:lnTo>
                    <a:pt x="376" y="115"/>
                  </a:lnTo>
                  <a:lnTo>
                    <a:pt x="376" y="117"/>
                  </a:lnTo>
                  <a:lnTo>
                    <a:pt x="376" y="115"/>
                  </a:lnTo>
                  <a:lnTo>
                    <a:pt x="378" y="115"/>
                  </a:lnTo>
                  <a:lnTo>
                    <a:pt x="380" y="115"/>
                  </a:lnTo>
                  <a:lnTo>
                    <a:pt x="380" y="113"/>
                  </a:lnTo>
                  <a:lnTo>
                    <a:pt x="382" y="113"/>
                  </a:lnTo>
                  <a:lnTo>
                    <a:pt x="384" y="113"/>
                  </a:lnTo>
                  <a:lnTo>
                    <a:pt x="386" y="115"/>
                  </a:lnTo>
                  <a:lnTo>
                    <a:pt x="384" y="115"/>
                  </a:lnTo>
                  <a:lnTo>
                    <a:pt x="386" y="115"/>
                  </a:lnTo>
                  <a:lnTo>
                    <a:pt x="386" y="117"/>
                  </a:lnTo>
                  <a:lnTo>
                    <a:pt x="384" y="117"/>
                  </a:lnTo>
                  <a:lnTo>
                    <a:pt x="386" y="117"/>
                  </a:lnTo>
                  <a:lnTo>
                    <a:pt x="386" y="119"/>
                  </a:lnTo>
                  <a:lnTo>
                    <a:pt x="386" y="117"/>
                  </a:lnTo>
                  <a:lnTo>
                    <a:pt x="386" y="115"/>
                  </a:lnTo>
                  <a:lnTo>
                    <a:pt x="387" y="115"/>
                  </a:lnTo>
                  <a:lnTo>
                    <a:pt x="389" y="115"/>
                  </a:lnTo>
                  <a:lnTo>
                    <a:pt x="389" y="117"/>
                  </a:lnTo>
                  <a:lnTo>
                    <a:pt x="389" y="115"/>
                  </a:lnTo>
                  <a:lnTo>
                    <a:pt x="387" y="115"/>
                  </a:lnTo>
                  <a:lnTo>
                    <a:pt x="389" y="115"/>
                  </a:lnTo>
                  <a:lnTo>
                    <a:pt x="389" y="113"/>
                  </a:lnTo>
                  <a:lnTo>
                    <a:pt x="391" y="113"/>
                  </a:lnTo>
                  <a:lnTo>
                    <a:pt x="391" y="115"/>
                  </a:lnTo>
                  <a:lnTo>
                    <a:pt x="393" y="115"/>
                  </a:lnTo>
                  <a:lnTo>
                    <a:pt x="391" y="115"/>
                  </a:lnTo>
                  <a:lnTo>
                    <a:pt x="391" y="117"/>
                  </a:lnTo>
                  <a:lnTo>
                    <a:pt x="393" y="117"/>
                  </a:lnTo>
                  <a:lnTo>
                    <a:pt x="391" y="117"/>
                  </a:lnTo>
                  <a:lnTo>
                    <a:pt x="391" y="119"/>
                  </a:lnTo>
                  <a:lnTo>
                    <a:pt x="391" y="120"/>
                  </a:lnTo>
                  <a:lnTo>
                    <a:pt x="389" y="120"/>
                  </a:lnTo>
                  <a:lnTo>
                    <a:pt x="389" y="122"/>
                  </a:lnTo>
                  <a:lnTo>
                    <a:pt x="389" y="124"/>
                  </a:lnTo>
                  <a:lnTo>
                    <a:pt x="389" y="126"/>
                  </a:lnTo>
                  <a:lnTo>
                    <a:pt x="387" y="126"/>
                  </a:lnTo>
                  <a:lnTo>
                    <a:pt x="389" y="126"/>
                  </a:lnTo>
                  <a:lnTo>
                    <a:pt x="389" y="124"/>
                  </a:lnTo>
                  <a:lnTo>
                    <a:pt x="391" y="124"/>
                  </a:lnTo>
                  <a:lnTo>
                    <a:pt x="391" y="122"/>
                  </a:lnTo>
                  <a:lnTo>
                    <a:pt x="393" y="119"/>
                  </a:lnTo>
                  <a:lnTo>
                    <a:pt x="393" y="117"/>
                  </a:lnTo>
                  <a:lnTo>
                    <a:pt x="395" y="115"/>
                  </a:lnTo>
                  <a:lnTo>
                    <a:pt x="397" y="113"/>
                  </a:lnTo>
                  <a:lnTo>
                    <a:pt x="397" y="111"/>
                  </a:lnTo>
                  <a:lnTo>
                    <a:pt x="399" y="111"/>
                  </a:lnTo>
                  <a:lnTo>
                    <a:pt x="399" y="109"/>
                  </a:lnTo>
                  <a:lnTo>
                    <a:pt x="401" y="109"/>
                  </a:lnTo>
                  <a:lnTo>
                    <a:pt x="401" y="111"/>
                  </a:lnTo>
                  <a:lnTo>
                    <a:pt x="399" y="111"/>
                  </a:lnTo>
                  <a:lnTo>
                    <a:pt x="399" y="113"/>
                  </a:lnTo>
                  <a:lnTo>
                    <a:pt x="397" y="113"/>
                  </a:lnTo>
                  <a:lnTo>
                    <a:pt x="399" y="113"/>
                  </a:lnTo>
                  <a:lnTo>
                    <a:pt x="401" y="111"/>
                  </a:lnTo>
                  <a:lnTo>
                    <a:pt x="401" y="109"/>
                  </a:lnTo>
                  <a:lnTo>
                    <a:pt x="403" y="109"/>
                  </a:lnTo>
                  <a:lnTo>
                    <a:pt x="403" y="107"/>
                  </a:lnTo>
                  <a:lnTo>
                    <a:pt x="405" y="105"/>
                  </a:lnTo>
                  <a:lnTo>
                    <a:pt x="405" y="107"/>
                  </a:lnTo>
                  <a:lnTo>
                    <a:pt x="405" y="109"/>
                  </a:lnTo>
                  <a:lnTo>
                    <a:pt x="407" y="109"/>
                  </a:lnTo>
                  <a:lnTo>
                    <a:pt x="407" y="111"/>
                  </a:lnTo>
                  <a:lnTo>
                    <a:pt x="409" y="111"/>
                  </a:lnTo>
                  <a:lnTo>
                    <a:pt x="407" y="109"/>
                  </a:lnTo>
                  <a:lnTo>
                    <a:pt x="409" y="109"/>
                  </a:lnTo>
                  <a:lnTo>
                    <a:pt x="409" y="107"/>
                  </a:lnTo>
                  <a:lnTo>
                    <a:pt x="407" y="107"/>
                  </a:lnTo>
                  <a:lnTo>
                    <a:pt x="407" y="105"/>
                  </a:lnTo>
                  <a:lnTo>
                    <a:pt x="407" y="103"/>
                  </a:lnTo>
                  <a:lnTo>
                    <a:pt x="409" y="103"/>
                  </a:lnTo>
                  <a:lnTo>
                    <a:pt x="407" y="105"/>
                  </a:lnTo>
                  <a:lnTo>
                    <a:pt x="409" y="105"/>
                  </a:lnTo>
                  <a:lnTo>
                    <a:pt x="409" y="103"/>
                  </a:lnTo>
                  <a:lnTo>
                    <a:pt x="411" y="103"/>
                  </a:lnTo>
                  <a:lnTo>
                    <a:pt x="411" y="101"/>
                  </a:lnTo>
                  <a:lnTo>
                    <a:pt x="411" y="99"/>
                  </a:lnTo>
                  <a:lnTo>
                    <a:pt x="412" y="99"/>
                  </a:lnTo>
                  <a:lnTo>
                    <a:pt x="412" y="97"/>
                  </a:lnTo>
                  <a:lnTo>
                    <a:pt x="412" y="96"/>
                  </a:lnTo>
                  <a:lnTo>
                    <a:pt x="414" y="96"/>
                  </a:lnTo>
                  <a:lnTo>
                    <a:pt x="414" y="97"/>
                  </a:lnTo>
                  <a:lnTo>
                    <a:pt x="414" y="96"/>
                  </a:lnTo>
                  <a:lnTo>
                    <a:pt x="416" y="96"/>
                  </a:lnTo>
                  <a:lnTo>
                    <a:pt x="418" y="96"/>
                  </a:lnTo>
                  <a:lnTo>
                    <a:pt x="416" y="94"/>
                  </a:lnTo>
                  <a:lnTo>
                    <a:pt x="418" y="94"/>
                  </a:lnTo>
                  <a:lnTo>
                    <a:pt x="418" y="96"/>
                  </a:lnTo>
                  <a:lnTo>
                    <a:pt x="420" y="96"/>
                  </a:lnTo>
                  <a:lnTo>
                    <a:pt x="420" y="94"/>
                  </a:lnTo>
                  <a:lnTo>
                    <a:pt x="422" y="94"/>
                  </a:lnTo>
                  <a:lnTo>
                    <a:pt x="420" y="94"/>
                  </a:lnTo>
                  <a:lnTo>
                    <a:pt x="422" y="94"/>
                  </a:lnTo>
                  <a:lnTo>
                    <a:pt x="422" y="96"/>
                  </a:lnTo>
                  <a:lnTo>
                    <a:pt x="424" y="96"/>
                  </a:lnTo>
                  <a:lnTo>
                    <a:pt x="424" y="97"/>
                  </a:lnTo>
                  <a:lnTo>
                    <a:pt x="424" y="96"/>
                  </a:lnTo>
                  <a:lnTo>
                    <a:pt x="422" y="96"/>
                  </a:lnTo>
                  <a:lnTo>
                    <a:pt x="422" y="94"/>
                  </a:lnTo>
                  <a:lnTo>
                    <a:pt x="424" y="94"/>
                  </a:lnTo>
                  <a:lnTo>
                    <a:pt x="424" y="96"/>
                  </a:lnTo>
                  <a:lnTo>
                    <a:pt x="424" y="94"/>
                  </a:lnTo>
                  <a:lnTo>
                    <a:pt x="424" y="96"/>
                  </a:lnTo>
                  <a:lnTo>
                    <a:pt x="424" y="94"/>
                  </a:lnTo>
                  <a:lnTo>
                    <a:pt x="426" y="94"/>
                  </a:lnTo>
                  <a:lnTo>
                    <a:pt x="424" y="94"/>
                  </a:lnTo>
                  <a:lnTo>
                    <a:pt x="426" y="94"/>
                  </a:lnTo>
                  <a:lnTo>
                    <a:pt x="426" y="96"/>
                  </a:lnTo>
                  <a:lnTo>
                    <a:pt x="426" y="94"/>
                  </a:lnTo>
                  <a:lnTo>
                    <a:pt x="428" y="94"/>
                  </a:lnTo>
                  <a:lnTo>
                    <a:pt x="428" y="96"/>
                  </a:lnTo>
                  <a:lnTo>
                    <a:pt x="426" y="96"/>
                  </a:lnTo>
                  <a:lnTo>
                    <a:pt x="428" y="96"/>
                  </a:lnTo>
                  <a:lnTo>
                    <a:pt x="428" y="97"/>
                  </a:lnTo>
                  <a:lnTo>
                    <a:pt x="428" y="96"/>
                  </a:lnTo>
                  <a:lnTo>
                    <a:pt x="430" y="96"/>
                  </a:lnTo>
                  <a:lnTo>
                    <a:pt x="430" y="97"/>
                  </a:lnTo>
                  <a:lnTo>
                    <a:pt x="430" y="96"/>
                  </a:lnTo>
                  <a:lnTo>
                    <a:pt x="432" y="96"/>
                  </a:lnTo>
                  <a:lnTo>
                    <a:pt x="432" y="97"/>
                  </a:lnTo>
                  <a:lnTo>
                    <a:pt x="432" y="96"/>
                  </a:lnTo>
                  <a:lnTo>
                    <a:pt x="432" y="97"/>
                  </a:lnTo>
                  <a:lnTo>
                    <a:pt x="432" y="99"/>
                  </a:lnTo>
                  <a:lnTo>
                    <a:pt x="432" y="97"/>
                  </a:lnTo>
                  <a:lnTo>
                    <a:pt x="434" y="97"/>
                  </a:lnTo>
                  <a:lnTo>
                    <a:pt x="432" y="97"/>
                  </a:lnTo>
                  <a:lnTo>
                    <a:pt x="432" y="96"/>
                  </a:lnTo>
                  <a:lnTo>
                    <a:pt x="434" y="96"/>
                  </a:lnTo>
                  <a:lnTo>
                    <a:pt x="434" y="97"/>
                  </a:lnTo>
                  <a:lnTo>
                    <a:pt x="434" y="99"/>
                  </a:lnTo>
                  <a:lnTo>
                    <a:pt x="434" y="97"/>
                  </a:lnTo>
                  <a:lnTo>
                    <a:pt x="435" y="97"/>
                  </a:lnTo>
                  <a:lnTo>
                    <a:pt x="434" y="99"/>
                  </a:lnTo>
                  <a:lnTo>
                    <a:pt x="435" y="99"/>
                  </a:lnTo>
                  <a:lnTo>
                    <a:pt x="435" y="97"/>
                  </a:lnTo>
                  <a:lnTo>
                    <a:pt x="437" y="97"/>
                  </a:lnTo>
                  <a:lnTo>
                    <a:pt x="435" y="97"/>
                  </a:lnTo>
                  <a:lnTo>
                    <a:pt x="435" y="99"/>
                  </a:lnTo>
                  <a:lnTo>
                    <a:pt x="437" y="99"/>
                  </a:lnTo>
                  <a:lnTo>
                    <a:pt x="435" y="99"/>
                  </a:lnTo>
                  <a:lnTo>
                    <a:pt x="434" y="99"/>
                  </a:lnTo>
                  <a:lnTo>
                    <a:pt x="435" y="99"/>
                  </a:lnTo>
                  <a:lnTo>
                    <a:pt x="437" y="99"/>
                  </a:lnTo>
                  <a:lnTo>
                    <a:pt x="437" y="97"/>
                  </a:lnTo>
                  <a:lnTo>
                    <a:pt x="439" y="97"/>
                  </a:lnTo>
                  <a:lnTo>
                    <a:pt x="439" y="99"/>
                  </a:lnTo>
                  <a:lnTo>
                    <a:pt x="439" y="101"/>
                  </a:lnTo>
                  <a:lnTo>
                    <a:pt x="439" y="99"/>
                  </a:lnTo>
                  <a:lnTo>
                    <a:pt x="441" y="99"/>
                  </a:lnTo>
                  <a:lnTo>
                    <a:pt x="441" y="101"/>
                  </a:lnTo>
                  <a:lnTo>
                    <a:pt x="441" y="99"/>
                  </a:lnTo>
                  <a:lnTo>
                    <a:pt x="441" y="101"/>
                  </a:lnTo>
                  <a:lnTo>
                    <a:pt x="443" y="101"/>
                  </a:lnTo>
                  <a:lnTo>
                    <a:pt x="441" y="101"/>
                  </a:lnTo>
                  <a:lnTo>
                    <a:pt x="441" y="99"/>
                  </a:lnTo>
                  <a:lnTo>
                    <a:pt x="443" y="99"/>
                  </a:lnTo>
                  <a:lnTo>
                    <a:pt x="443" y="101"/>
                  </a:lnTo>
                  <a:lnTo>
                    <a:pt x="441" y="103"/>
                  </a:lnTo>
                  <a:lnTo>
                    <a:pt x="443" y="103"/>
                  </a:lnTo>
                  <a:lnTo>
                    <a:pt x="443" y="101"/>
                  </a:lnTo>
                  <a:lnTo>
                    <a:pt x="443" y="103"/>
                  </a:lnTo>
                  <a:lnTo>
                    <a:pt x="443" y="101"/>
                  </a:lnTo>
                  <a:lnTo>
                    <a:pt x="443" y="103"/>
                  </a:lnTo>
                  <a:lnTo>
                    <a:pt x="445" y="103"/>
                  </a:lnTo>
                  <a:lnTo>
                    <a:pt x="445" y="101"/>
                  </a:lnTo>
                  <a:lnTo>
                    <a:pt x="445" y="103"/>
                  </a:lnTo>
                  <a:lnTo>
                    <a:pt x="445" y="101"/>
                  </a:lnTo>
                  <a:lnTo>
                    <a:pt x="447" y="101"/>
                  </a:lnTo>
                  <a:lnTo>
                    <a:pt x="447" y="103"/>
                  </a:lnTo>
                  <a:lnTo>
                    <a:pt x="447" y="101"/>
                  </a:lnTo>
                  <a:lnTo>
                    <a:pt x="449" y="101"/>
                  </a:lnTo>
                  <a:lnTo>
                    <a:pt x="449" y="103"/>
                  </a:lnTo>
                  <a:lnTo>
                    <a:pt x="447" y="103"/>
                  </a:lnTo>
                  <a:lnTo>
                    <a:pt x="449" y="103"/>
                  </a:lnTo>
                  <a:lnTo>
                    <a:pt x="447" y="103"/>
                  </a:lnTo>
                  <a:lnTo>
                    <a:pt x="449" y="103"/>
                  </a:lnTo>
                  <a:lnTo>
                    <a:pt x="449" y="105"/>
                  </a:lnTo>
                  <a:lnTo>
                    <a:pt x="449" y="103"/>
                  </a:lnTo>
                  <a:lnTo>
                    <a:pt x="449" y="105"/>
                  </a:lnTo>
                  <a:lnTo>
                    <a:pt x="451" y="103"/>
                  </a:lnTo>
                  <a:lnTo>
                    <a:pt x="451" y="101"/>
                  </a:lnTo>
                  <a:lnTo>
                    <a:pt x="451" y="103"/>
                  </a:lnTo>
                  <a:lnTo>
                    <a:pt x="451" y="105"/>
                  </a:lnTo>
                  <a:lnTo>
                    <a:pt x="453" y="105"/>
                  </a:lnTo>
                  <a:lnTo>
                    <a:pt x="451" y="105"/>
                  </a:lnTo>
                  <a:lnTo>
                    <a:pt x="453" y="105"/>
                  </a:lnTo>
                  <a:lnTo>
                    <a:pt x="455" y="105"/>
                  </a:lnTo>
                  <a:lnTo>
                    <a:pt x="453" y="105"/>
                  </a:lnTo>
                  <a:lnTo>
                    <a:pt x="455" y="105"/>
                  </a:lnTo>
                  <a:lnTo>
                    <a:pt x="453" y="105"/>
                  </a:lnTo>
                  <a:lnTo>
                    <a:pt x="455" y="105"/>
                  </a:lnTo>
                  <a:lnTo>
                    <a:pt x="455" y="107"/>
                  </a:lnTo>
                  <a:lnTo>
                    <a:pt x="455" y="105"/>
                  </a:lnTo>
                  <a:lnTo>
                    <a:pt x="457" y="105"/>
                  </a:lnTo>
                  <a:lnTo>
                    <a:pt x="455" y="105"/>
                  </a:lnTo>
                  <a:lnTo>
                    <a:pt x="455" y="107"/>
                  </a:lnTo>
                  <a:lnTo>
                    <a:pt x="453" y="107"/>
                  </a:lnTo>
                  <a:lnTo>
                    <a:pt x="455" y="107"/>
                  </a:lnTo>
                  <a:lnTo>
                    <a:pt x="455" y="109"/>
                  </a:lnTo>
                  <a:lnTo>
                    <a:pt x="455" y="107"/>
                  </a:lnTo>
                  <a:lnTo>
                    <a:pt x="455" y="109"/>
                  </a:lnTo>
                  <a:lnTo>
                    <a:pt x="455" y="107"/>
                  </a:lnTo>
                  <a:lnTo>
                    <a:pt x="457" y="107"/>
                  </a:lnTo>
                  <a:lnTo>
                    <a:pt x="457" y="105"/>
                  </a:lnTo>
                  <a:lnTo>
                    <a:pt x="457" y="107"/>
                  </a:lnTo>
                  <a:lnTo>
                    <a:pt x="457" y="109"/>
                  </a:lnTo>
                  <a:lnTo>
                    <a:pt x="457" y="111"/>
                  </a:lnTo>
                  <a:lnTo>
                    <a:pt x="459" y="111"/>
                  </a:lnTo>
                  <a:lnTo>
                    <a:pt x="459" y="109"/>
                  </a:lnTo>
                  <a:lnTo>
                    <a:pt x="459" y="107"/>
                  </a:lnTo>
                  <a:lnTo>
                    <a:pt x="460" y="107"/>
                  </a:lnTo>
                  <a:lnTo>
                    <a:pt x="460" y="109"/>
                  </a:lnTo>
                  <a:lnTo>
                    <a:pt x="460" y="107"/>
                  </a:lnTo>
                  <a:lnTo>
                    <a:pt x="462" y="107"/>
                  </a:lnTo>
                  <a:lnTo>
                    <a:pt x="462" y="109"/>
                  </a:lnTo>
                  <a:lnTo>
                    <a:pt x="462" y="107"/>
                  </a:lnTo>
                  <a:lnTo>
                    <a:pt x="464" y="107"/>
                  </a:lnTo>
                  <a:lnTo>
                    <a:pt x="462" y="107"/>
                  </a:lnTo>
                  <a:lnTo>
                    <a:pt x="464" y="107"/>
                  </a:lnTo>
                  <a:lnTo>
                    <a:pt x="464" y="109"/>
                  </a:lnTo>
                  <a:lnTo>
                    <a:pt x="462" y="109"/>
                  </a:lnTo>
                  <a:lnTo>
                    <a:pt x="464" y="111"/>
                  </a:lnTo>
                  <a:lnTo>
                    <a:pt x="462" y="111"/>
                  </a:lnTo>
                  <a:lnTo>
                    <a:pt x="464" y="111"/>
                  </a:lnTo>
                  <a:lnTo>
                    <a:pt x="464" y="109"/>
                  </a:lnTo>
                  <a:lnTo>
                    <a:pt x="464" y="111"/>
                  </a:lnTo>
                  <a:lnTo>
                    <a:pt x="464" y="109"/>
                  </a:lnTo>
                  <a:lnTo>
                    <a:pt x="464" y="111"/>
                  </a:lnTo>
                  <a:lnTo>
                    <a:pt x="466" y="109"/>
                  </a:lnTo>
                  <a:lnTo>
                    <a:pt x="466" y="111"/>
                  </a:lnTo>
                  <a:lnTo>
                    <a:pt x="464" y="111"/>
                  </a:lnTo>
                  <a:lnTo>
                    <a:pt x="466" y="111"/>
                  </a:lnTo>
                  <a:lnTo>
                    <a:pt x="466" y="113"/>
                  </a:lnTo>
                  <a:lnTo>
                    <a:pt x="464" y="113"/>
                  </a:lnTo>
                  <a:lnTo>
                    <a:pt x="466" y="111"/>
                  </a:lnTo>
                  <a:lnTo>
                    <a:pt x="466" y="113"/>
                  </a:lnTo>
                  <a:lnTo>
                    <a:pt x="464" y="113"/>
                  </a:lnTo>
                  <a:lnTo>
                    <a:pt x="466" y="113"/>
                  </a:lnTo>
                  <a:lnTo>
                    <a:pt x="468" y="113"/>
                  </a:lnTo>
                  <a:lnTo>
                    <a:pt x="468" y="111"/>
                  </a:lnTo>
                  <a:lnTo>
                    <a:pt x="468" y="113"/>
                  </a:lnTo>
                  <a:lnTo>
                    <a:pt x="470" y="113"/>
                  </a:lnTo>
                  <a:lnTo>
                    <a:pt x="468" y="113"/>
                  </a:lnTo>
                  <a:lnTo>
                    <a:pt x="470" y="113"/>
                  </a:lnTo>
                  <a:lnTo>
                    <a:pt x="468" y="115"/>
                  </a:lnTo>
                  <a:lnTo>
                    <a:pt x="470" y="115"/>
                  </a:lnTo>
                  <a:lnTo>
                    <a:pt x="470" y="117"/>
                  </a:lnTo>
                  <a:lnTo>
                    <a:pt x="468" y="117"/>
                  </a:lnTo>
                  <a:lnTo>
                    <a:pt x="470" y="117"/>
                  </a:lnTo>
                  <a:lnTo>
                    <a:pt x="468" y="119"/>
                  </a:lnTo>
                  <a:lnTo>
                    <a:pt x="468" y="120"/>
                  </a:lnTo>
                  <a:lnTo>
                    <a:pt x="466" y="120"/>
                  </a:lnTo>
                  <a:lnTo>
                    <a:pt x="464" y="120"/>
                  </a:lnTo>
                  <a:lnTo>
                    <a:pt x="466" y="120"/>
                  </a:lnTo>
                  <a:lnTo>
                    <a:pt x="468" y="120"/>
                  </a:lnTo>
                  <a:lnTo>
                    <a:pt x="466" y="120"/>
                  </a:lnTo>
                  <a:lnTo>
                    <a:pt x="466" y="122"/>
                  </a:lnTo>
                  <a:lnTo>
                    <a:pt x="468" y="122"/>
                  </a:lnTo>
                  <a:lnTo>
                    <a:pt x="468" y="120"/>
                  </a:lnTo>
                  <a:lnTo>
                    <a:pt x="468" y="119"/>
                  </a:lnTo>
                  <a:lnTo>
                    <a:pt x="470" y="119"/>
                  </a:lnTo>
                  <a:lnTo>
                    <a:pt x="472" y="119"/>
                  </a:lnTo>
                  <a:lnTo>
                    <a:pt x="472" y="120"/>
                  </a:lnTo>
                  <a:lnTo>
                    <a:pt x="472" y="122"/>
                  </a:lnTo>
                  <a:lnTo>
                    <a:pt x="470" y="122"/>
                  </a:lnTo>
                  <a:lnTo>
                    <a:pt x="468" y="122"/>
                  </a:lnTo>
                  <a:lnTo>
                    <a:pt x="470" y="122"/>
                  </a:lnTo>
                  <a:lnTo>
                    <a:pt x="470" y="124"/>
                  </a:lnTo>
                  <a:lnTo>
                    <a:pt x="468" y="124"/>
                  </a:lnTo>
                  <a:lnTo>
                    <a:pt x="468" y="126"/>
                  </a:lnTo>
                  <a:lnTo>
                    <a:pt x="468" y="124"/>
                  </a:lnTo>
                  <a:lnTo>
                    <a:pt x="470" y="124"/>
                  </a:lnTo>
                  <a:lnTo>
                    <a:pt x="468" y="126"/>
                  </a:lnTo>
                  <a:lnTo>
                    <a:pt x="468" y="128"/>
                  </a:lnTo>
                  <a:lnTo>
                    <a:pt x="468" y="130"/>
                  </a:lnTo>
                  <a:lnTo>
                    <a:pt x="468" y="132"/>
                  </a:lnTo>
                  <a:lnTo>
                    <a:pt x="466" y="132"/>
                  </a:lnTo>
                  <a:lnTo>
                    <a:pt x="468" y="132"/>
                  </a:lnTo>
                  <a:lnTo>
                    <a:pt x="468" y="134"/>
                  </a:lnTo>
                  <a:lnTo>
                    <a:pt x="466" y="134"/>
                  </a:lnTo>
                  <a:lnTo>
                    <a:pt x="466" y="136"/>
                  </a:lnTo>
                  <a:lnTo>
                    <a:pt x="468" y="136"/>
                  </a:lnTo>
                  <a:lnTo>
                    <a:pt x="468" y="134"/>
                  </a:lnTo>
                  <a:lnTo>
                    <a:pt x="470" y="132"/>
                  </a:lnTo>
                  <a:lnTo>
                    <a:pt x="472" y="130"/>
                  </a:lnTo>
                  <a:lnTo>
                    <a:pt x="472" y="128"/>
                  </a:lnTo>
                  <a:lnTo>
                    <a:pt x="472" y="126"/>
                  </a:lnTo>
                  <a:lnTo>
                    <a:pt x="472" y="124"/>
                  </a:lnTo>
                  <a:lnTo>
                    <a:pt x="474" y="124"/>
                  </a:lnTo>
                  <a:lnTo>
                    <a:pt x="476" y="122"/>
                  </a:lnTo>
                  <a:lnTo>
                    <a:pt x="478" y="122"/>
                  </a:lnTo>
                  <a:lnTo>
                    <a:pt x="476" y="122"/>
                  </a:lnTo>
                  <a:lnTo>
                    <a:pt x="478" y="122"/>
                  </a:lnTo>
                  <a:lnTo>
                    <a:pt x="478" y="124"/>
                  </a:lnTo>
                  <a:lnTo>
                    <a:pt x="476" y="124"/>
                  </a:lnTo>
                  <a:lnTo>
                    <a:pt x="476" y="126"/>
                  </a:lnTo>
                  <a:lnTo>
                    <a:pt x="474" y="126"/>
                  </a:lnTo>
                  <a:lnTo>
                    <a:pt x="476" y="126"/>
                  </a:lnTo>
                  <a:lnTo>
                    <a:pt x="474" y="126"/>
                  </a:lnTo>
                  <a:lnTo>
                    <a:pt x="474" y="128"/>
                  </a:lnTo>
                  <a:lnTo>
                    <a:pt x="472" y="128"/>
                  </a:lnTo>
                  <a:lnTo>
                    <a:pt x="474" y="128"/>
                  </a:lnTo>
                  <a:lnTo>
                    <a:pt x="474" y="130"/>
                  </a:lnTo>
                  <a:lnTo>
                    <a:pt x="474" y="128"/>
                  </a:lnTo>
                  <a:lnTo>
                    <a:pt x="476" y="128"/>
                  </a:lnTo>
                  <a:lnTo>
                    <a:pt x="474" y="130"/>
                  </a:lnTo>
                  <a:lnTo>
                    <a:pt x="476" y="130"/>
                  </a:lnTo>
                  <a:lnTo>
                    <a:pt x="476" y="128"/>
                  </a:lnTo>
                  <a:lnTo>
                    <a:pt x="476" y="130"/>
                  </a:lnTo>
                  <a:lnTo>
                    <a:pt x="476" y="128"/>
                  </a:lnTo>
                  <a:lnTo>
                    <a:pt x="478" y="128"/>
                  </a:lnTo>
                  <a:lnTo>
                    <a:pt x="478" y="126"/>
                  </a:lnTo>
                  <a:lnTo>
                    <a:pt x="480" y="126"/>
                  </a:lnTo>
                  <a:lnTo>
                    <a:pt x="480" y="124"/>
                  </a:lnTo>
                  <a:lnTo>
                    <a:pt x="480" y="126"/>
                  </a:lnTo>
                  <a:lnTo>
                    <a:pt x="480" y="124"/>
                  </a:lnTo>
                  <a:lnTo>
                    <a:pt x="482" y="124"/>
                  </a:lnTo>
                  <a:lnTo>
                    <a:pt x="483" y="124"/>
                  </a:lnTo>
                  <a:lnTo>
                    <a:pt x="485" y="124"/>
                  </a:lnTo>
                  <a:lnTo>
                    <a:pt x="485" y="122"/>
                  </a:lnTo>
                  <a:lnTo>
                    <a:pt x="485" y="124"/>
                  </a:lnTo>
                  <a:lnTo>
                    <a:pt x="487" y="124"/>
                  </a:lnTo>
                  <a:lnTo>
                    <a:pt x="487" y="122"/>
                  </a:lnTo>
                  <a:lnTo>
                    <a:pt x="485" y="122"/>
                  </a:lnTo>
                  <a:lnTo>
                    <a:pt x="487" y="122"/>
                  </a:lnTo>
                  <a:lnTo>
                    <a:pt x="487" y="120"/>
                  </a:lnTo>
                  <a:lnTo>
                    <a:pt x="489" y="120"/>
                  </a:lnTo>
                  <a:lnTo>
                    <a:pt x="489" y="122"/>
                  </a:lnTo>
                  <a:lnTo>
                    <a:pt x="491" y="122"/>
                  </a:lnTo>
                  <a:lnTo>
                    <a:pt x="493" y="122"/>
                  </a:lnTo>
                  <a:lnTo>
                    <a:pt x="495" y="124"/>
                  </a:lnTo>
                  <a:lnTo>
                    <a:pt x="497" y="124"/>
                  </a:lnTo>
                  <a:lnTo>
                    <a:pt x="499" y="124"/>
                  </a:lnTo>
                  <a:lnTo>
                    <a:pt x="501" y="126"/>
                  </a:lnTo>
                  <a:lnTo>
                    <a:pt x="503" y="126"/>
                  </a:lnTo>
                  <a:lnTo>
                    <a:pt x="503" y="128"/>
                  </a:lnTo>
                  <a:lnTo>
                    <a:pt x="505" y="128"/>
                  </a:lnTo>
                  <a:lnTo>
                    <a:pt x="507" y="128"/>
                  </a:lnTo>
                  <a:lnTo>
                    <a:pt x="507" y="130"/>
                  </a:lnTo>
                  <a:lnTo>
                    <a:pt x="507" y="128"/>
                  </a:lnTo>
                  <a:lnTo>
                    <a:pt x="508" y="128"/>
                  </a:lnTo>
                  <a:lnTo>
                    <a:pt x="510" y="128"/>
                  </a:lnTo>
                  <a:lnTo>
                    <a:pt x="510" y="130"/>
                  </a:lnTo>
                  <a:lnTo>
                    <a:pt x="510" y="128"/>
                  </a:lnTo>
                  <a:lnTo>
                    <a:pt x="512" y="128"/>
                  </a:lnTo>
                  <a:lnTo>
                    <a:pt x="514" y="128"/>
                  </a:lnTo>
                  <a:lnTo>
                    <a:pt x="514" y="130"/>
                  </a:lnTo>
                  <a:lnTo>
                    <a:pt x="516" y="130"/>
                  </a:lnTo>
                  <a:lnTo>
                    <a:pt x="514" y="130"/>
                  </a:lnTo>
                  <a:lnTo>
                    <a:pt x="516" y="130"/>
                  </a:lnTo>
                  <a:lnTo>
                    <a:pt x="518" y="130"/>
                  </a:lnTo>
                  <a:lnTo>
                    <a:pt x="520" y="130"/>
                  </a:lnTo>
                  <a:lnTo>
                    <a:pt x="520" y="132"/>
                  </a:lnTo>
                  <a:lnTo>
                    <a:pt x="522" y="132"/>
                  </a:lnTo>
                  <a:lnTo>
                    <a:pt x="522" y="130"/>
                  </a:lnTo>
                  <a:lnTo>
                    <a:pt x="520" y="130"/>
                  </a:lnTo>
                  <a:lnTo>
                    <a:pt x="522" y="130"/>
                  </a:lnTo>
                  <a:lnTo>
                    <a:pt x="524" y="130"/>
                  </a:lnTo>
                  <a:lnTo>
                    <a:pt x="528" y="130"/>
                  </a:lnTo>
                  <a:lnTo>
                    <a:pt x="530" y="130"/>
                  </a:lnTo>
                  <a:lnTo>
                    <a:pt x="533" y="128"/>
                  </a:lnTo>
                  <a:lnTo>
                    <a:pt x="535" y="128"/>
                  </a:lnTo>
                  <a:lnTo>
                    <a:pt x="537" y="128"/>
                  </a:lnTo>
                  <a:lnTo>
                    <a:pt x="539" y="128"/>
                  </a:lnTo>
                  <a:lnTo>
                    <a:pt x="539" y="130"/>
                  </a:lnTo>
                  <a:lnTo>
                    <a:pt x="539" y="128"/>
                  </a:lnTo>
                  <a:lnTo>
                    <a:pt x="539" y="130"/>
                  </a:lnTo>
                  <a:lnTo>
                    <a:pt x="541" y="130"/>
                  </a:lnTo>
                  <a:lnTo>
                    <a:pt x="543" y="130"/>
                  </a:lnTo>
                  <a:lnTo>
                    <a:pt x="545" y="130"/>
                  </a:lnTo>
                  <a:lnTo>
                    <a:pt x="545" y="132"/>
                  </a:lnTo>
                  <a:lnTo>
                    <a:pt x="547" y="132"/>
                  </a:lnTo>
                  <a:lnTo>
                    <a:pt x="549" y="132"/>
                  </a:lnTo>
                  <a:lnTo>
                    <a:pt x="549" y="134"/>
                  </a:lnTo>
                  <a:lnTo>
                    <a:pt x="551" y="134"/>
                  </a:lnTo>
                  <a:lnTo>
                    <a:pt x="553" y="134"/>
                  </a:lnTo>
                  <a:lnTo>
                    <a:pt x="553" y="136"/>
                  </a:lnTo>
                  <a:lnTo>
                    <a:pt x="555" y="136"/>
                  </a:lnTo>
                  <a:lnTo>
                    <a:pt x="555" y="138"/>
                  </a:lnTo>
                  <a:lnTo>
                    <a:pt x="556" y="138"/>
                  </a:lnTo>
                  <a:lnTo>
                    <a:pt x="558" y="138"/>
                  </a:lnTo>
                  <a:lnTo>
                    <a:pt x="558" y="140"/>
                  </a:lnTo>
                  <a:lnTo>
                    <a:pt x="560" y="140"/>
                  </a:lnTo>
                  <a:lnTo>
                    <a:pt x="560" y="142"/>
                  </a:lnTo>
                  <a:lnTo>
                    <a:pt x="562" y="142"/>
                  </a:lnTo>
                  <a:lnTo>
                    <a:pt x="562" y="144"/>
                  </a:lnTo>
                  <a:lnTo>
                    <a:pt x="564" y="144"/>
                  </a:lnTo>
                  <a:lnTo>
                    <a:pt x="566" y="144"/>
                  </a:lnTo>
                  <a:lnTo>
                    <a:pt x="568" y="144"/>
                  </a:lnTo>
                  <a:lnTo>
                    <a:pt x="568" y="145"/>
                  </a:lnTo>
                  <a:lnTo>
                    <a:pt x="568" y="147"/>
                  </a:lnTo>
                  <a:lnTo>
                    <a:pt x="570" y="147"/>
                  </a:lnTo>
                  <a:lnTo>
                    <a:pt x="570" y="149"/>
                  </a:lnTo>
                  <a:lnTo>
                    <a:pt x="572" y="151"/>
                  </a:lnTo>
                  <a:lnTo>
                    <a:pt x="574" y="151"/>
                  </a:lnTo>
                  <a:lnTo>
                    <a:pt x="574" y="153"/>
                  </a:lnTo>
                  <a:lnTo>
                    <a:pt x="576" y="153"/>
                  </a:lnTo>
                  <a:lnTo>
                    <a:pt x="578" y="153"/>
                  </a:lnTo>
                  <a:lnTo>
                    <a:pt x="578" y="155"/>
                  </a:lnTo>
                  <a:lnTo>
                    <a:pt x="579" y="157"/>
                  </a:lnTo>
                  <a:lnTo>
                    <a:pt x="581" y="157"/>
                  </a:lnTo>
                  <a:lnTo>
                    <a:pt x="581" y="159"/>
                  </a:lnTo>
                  <a:lnTo>
                    <a:pt x="581" y="157"/>
                  </a:lnTo>
                  <a:lnTo>
                    <a:pt x="583" y="159"/>
                  </a:lnTo>
                  <a:lnTo>
                    <a:pt x="585" y="159"/>
                  </a:lnTo>
                  <a:lnTo>
                    <a:pt x="585" y="161"/>
                  </a:lnTo>
                  <a:lnTo>
                    <a:pt x="587" y="163"/>
                  </a:lnTo>
                  <a:lnTo>
                    <a:pt x="589" y="163"/>
                  </a:lnTo>
                  <a:lnTo>
                    <a:pt x="591" y="163"/>
                  </a:lnTo>
                  <a:lnTo>
                    <a:pt x="593" y="163"/>
                  </a:lnTo>
                  <a:lnTo>
                    <a:pt x="593" y="165"/>
                  </a:lnTo>
                  <a:lnTo>
                    <a:pt x="595" y="165"/>
                  </a:lnTo>
                  <a:lnTo>
                    <a:pt x="597" y="165"/>
                  </a:lnTo>
                  <a:lnTo>
                    <a:pt x="597" y="167"/>
                  </a:lnTo>
                  <a:lnTo>
                    <a:pt x="597" y="165"/>
                  </a:lnTo>
                  <a:lnTo>
                    <a:pt x="599" y="165"/>
                  </a:lnTo>
                  <a:lnTo>
                    <a:pt x="601" y="165"/>
                  </a:lnTo>
                  <a:lnTo>
                    <a:pt x="603" y="165"/>
                  </a:lnTo>
                  <a:lnTo>
                    <a:pt x="604" y="165"/>
                  </a:lnTo>
                  <a:lnTo>
                    <a:pt x="606" y="165"/>
                  </a:lnTo>
                  <a:lnTo>
                    <a:pt x="608" y="165"/>
                  </a:lnTo>
                  <a:lnTo>
                    <a:pt x="610" y="165"/>
                  </a:lnTo>
                  <a:lnTo>
                    <a:pt x="612" y="167"/>
                  </a:lnTo>
                  <a:lnTo>
                    <a:pt x="614" y="167"/>
                  </a:lnTo>
                  <a:lnTo>
                    <a:pt x="616" y="168"/>
                  </a:lnTo>
                  <a:lnTo>
                    <a:pt x="616" y="170"/>
                  </a:lnTo>
                  <a:lnTo>
                    <a:pt x="618" y="172"/>
                  </a:lnTo>
                  <a:lnTo>
                    <a:pt x="618" y="174"/>
                  </a:lnTo>
                  <a:lnTo>
                    <a:pt x="618" y="176"/>
                  </a:lnTo>
                  <a:lnTo>
                    <a:pt x="618" y="178"/>
                  </a:lnTo>
                  <a:lnTo>
                    <a:pt x="620" y="178"/>
                  </a:lnTo>
                  <a:lnTo>
                    <a:pt x="620" y="180"/>
                  </a:lnTo>
                  <a:lnTo>
                    <a:pt x="620" y="182"/>
                  </a:lnTo>
                  <a:lnTo>
                    <a:pt x="620" y="184"/>
                  </a:lnTo>
                  <a:lnTo>
                    <a:pt x="620" y="182"/>
                  </a:lnTo>
                  <a:lnTo>
                    <a:pt x="620" y="184"/>
                  </a:lnTo>
                  <a:lnTo>
                    <a:pt x="622" y="184"/>
                  </a:lnTo>
                  <a:lnTo>
                    <a:pt x="622" y="186"/>
                  </a:lnTo>
                  <a:lnTo>
                    <a:pt x="622" y="188"/>
                  </a:lnTo>
                  <a:lnTo>
                    <a:pt x="622" y="190"/>
                  </a:lnTo>
                  <a:lnTo>
                    <a:pt x="622" y="192"/>
                  </a:lnTo>
                  <a:lnTo>
                    <a:pt x="622" y="193"/>
                  </a:lnTo>
                  <a:lnTo>
                    <a:pt x="624" y="193"/>
                  </a:lnTo>
                  <a:lnTo>
                    <a:pt x="624" y="195"/>
                  </a:lnTo>
                  <a:lnTo>
                    <a:pt x="624" y="197"/>
                  </a:lnTo>
                  <a:lnTo>
                    <a:pt x="622" y="197"/>
                  </a:lnTo>
                  <a:lnTo>
                    <a:pt x="624" y="197"/>
                  </a:lnTo>
                  <a:lnTo>
                    <a:pt x="622" y="197"/>
                  </a:lnTo>
                  <a:lnTo>
                    <a:pt x="624" y="197"/>
                  </a:lnTo>
                  <a:lnTo>
                    <a:pt x="624" y="195"/>
                  </a:lnTo>
                  <a:lnTo>
                    <a:pt x="624" y="197"/>
                  </a:lnTo>
                  <a:lnTo>
                    <a:pt x="624" y="199"/>
                  </a:lnTo>
                  <a:lnTo>
                    <a:pt x="624" y="201"/>
                  </a:lnTo>
                  <a:lnTo>
                    <a:pt x="624" y="203"/>
                  </a:lnTo>
                  <a:lnTo>
                    <a:pt x="624" y="205"/>
                  </a:lnTo>
                  <a:lnTo>
                    <a:pt x="622" y="205"/>
                  </a:lnTo>
                  <a:lnTo>
                    <a:pt x="624" y="205"/>
                  </a:lnTo>
                  <a:lnTo>
                    <a:pt x="624" y="207"/>
                  </a:lnTo>
                  <a:lnTo>
                    <a:pt x="624" y="205"/>
                  </a:lnTo>
                  <a:lnTo>
                    <a:pt x="624" y="207"/>
                  </a:lnTo>
                  <a:lnTo>
                    <a:pt x="624" y="209"/>
                  </a:lnTo>
                  <a:lnTo>
                    <a:pt x="624" y="211"/>
                  </a:lnTo>
                  <a:lnTo>
                    <a:pt x="624" y="209"/>
                  </a:lnTo>
                  <a:lnTo>
                    <a:pt x="624" y="211"/>
                  </a:lnTo>
                  <a:lnTo>
                    <a:pt x="624" y="213"/>
                  </a:lnTo>
                  <a:lnTo>
                    <a:pt x="622" y="213"/>
                  </a:lnTo>
                  <a:lnTo>
                    <a:pt x="624" y="213"/>
                  </a:lnTo>
                  <a:lnTo>
                    <a:pt x="624" y="215"/>
                  </a:lnTo>
                  <a:lnTo>
                    <a:pt x="622" y="215"/>
                  </a:lnTo>
                  <a:lnTo>
                    <a:pt x="622" y="216"/>
                  </a:lnTo>
                  <a:lnTo>
                    <a:pt x="622" y="218"/>
                  </a:lnTo>
                  <a:lnTo>
                    <a:pt x="622" y="220"/>
                  </a:lnTo>
                  <a:lnTo>
                    <a:pt x="620" y="222"/>
                  </a:lnTo>
                  <a:lnTo>
                    <a:pt x="620" y="224"/>
                  </a:lnTo>
                  <a:lnTo>
                    <a:pt x="620" y="226"/>
                  </a:lnTo>
                  <a:lnTo>
                    <a:pt x="618" y="228"/>
                  </a:lnTo>
                  <a:lnTo>
                    <a:pt x="618" y="230"/>
                  </a:lnTo>
                  <a:lnTo>
                    <a:pt x="616" y="230"/>
                  </a:lnTo>
                  <a:lnTo>
                    <a:pt x="616" y="232"/>
                  </a:lnTo>
                  <a:lnTo>
                    <a:pt x="614" y="234"/>
                  </a:lnTo>
                  <a:lnTo>
                    <a:pt x="612" y="236"/>
                  </a:lnTo>
                  <a:lnTo>
                    <a:pt x="612" y="238"/>
                  </a:lnTo>
                  <a:lnTo>
                    <a:pt x="610" y="238"/>
                  </a:lnTo>
                  <a:lnTo>
                    <a:pt x="610" y="240"/>
                  </a:lnTo>
                  <a:lnTo>
                    <a:pt x="608" y="240"/>
                  </a:lnTo>
                  <a:lnTo>
                    <a:pt x="610" y="238"/>
                  </a:lnTo>
                  <a:lnTo>
                    <a:pt x="608" y="238"/>
                  </a:lnTo>
                  <a:lnTo>
                    <a:pt x="608" y="240"/>
                  </a:lnTo>
                  <a:lnTo>
                    <a:pt x="606" y="238"/>
                  </a:lnTo>
                  <a:lnTo>
                    <a:pt x="606" y="240"/>
                  </a:lnTo>
                  <a:lnTo>
                    <a:pt x="608" y="240"/>
                  </a:lnTo>
                  <a:lnTo>
                    <a:pt x="608" y="241"/>
                  </a:lnTo>
                  <a:lnTo>
                    <a:pt x="606" y="241"/>
                  </a:lnTo>
                  <a:lnTo>
                    <a:pt x="606" y="243"/>
                  </a:lnTo>
                  <a:lnTo>
                    <a:pt x="604" y="243"/>
                  </a:lnTo>
                  <a:lnTo>
                    <a:pt x="604" y="245"/>
                  </a:lnTo>
                  <a:lnTo>
                    <a:pt x="603" y="247"/>
                  </a:lnTo>
                  <a:lnTo>
                    <a:pt x="601" y="247"/>
                  </a:lnTo>
                  <a:lnTo>
                    <a:pt x="601" y="249"/>
                  </a:lnTo>
                  <a:lnTo>
                    <a:pt x="599" y="253"/>
                  </a:lnTo>
                  <a:lnTo>
                    <a:pt x="597" y="253"/>
                  </a:lnTo>
                  <a:lnTo>
                    <a:pt x="595" y="253"/>
                  </a:lnTo>
                  <a:lnTo>
                    <a:pt x="593" y="255"/>
                  </a:lnTo>
                  <a:lnTo>
                    <a:pt x="591" y="257"/>
                  </a:lnTo>
                  <a:lnTo>
                    <a:pt x="591" y="259"/>
                  </a:lnTo>
                  <a:lnTo>
                    <a:pt x="589" y="259"/>
                  </a:lnTo>
                  <a:lnTo>
                    <a:pt x="589" y="261"/>
                  </a:lnTo>
                  <a:lnTo>
                    <a:pt x="587" y="263"/>
                  </a:lnTo>
                  <a:lnTo>
                    <a:pt x="587" y="261"/>
                  </a:lnTo>
                  <a:lnTo>
                    <a:pt x="585" y="261"/>
                  </a:lnTo>
                  <a:lnTo>
                    <a:pt x="587" y="263"/>
                  </a:lnTo>
                  <a:lnTo>
                    <a:pt x="585" y="263"/>
                  </a:lnTo>
                  <a:lnTo>
                    <a:pt x="587" y="263"/>
                  </a:lnTo>
                  <a:lnTo>
                    <a:pt x="587" y="264"/>
                  </a:lnTo>
                  <a:lnTo>
                    <a:pt x="585" y="264"/>
                  </a:lnTo>
                  <a:lnTo>
                    <a:pt x="585" y="266"/>
                  </a:lnTo>
                  <a:lnTo>
                    <a:pt x="583" y="266"/>
                  </a:lnTo>
                  <a:lnTo>
                    <a:pt x="583" y="264"/>
                  </a:lnTo>
                  <a:lnTo>
                    <a:pt x="585" y="264"/>
                  </a:lnTo>
                  <a:lnTo>
                    <a:pt x="585" y="263"/>
                  </a:lnTo>
                  <a:lnTo>
                    <a:pt x="585" y="264"/>
                  </a:lnTo>
                  <a:lnTo>
                    <a:pt x="583" y="263"/>
                  </a:lnTo>
                  <a:lnTo>
                    <a:pt x="585" y="264"/>
                  </a:lnTo>
                  <a:lnTo>
                    <a:pt x="583" y="264"/>
                  </a:lnTo>
                  <a:lnTo>
                    <a:pt x="583" y="266"/>
                  </a:lnTo>
                  <a:lnTo>
                    <a:pt x="581" y="266"/>
                  </a:lnTo>
                  <a:lnTo>
                    <a:pt x="583" y="266"/>
                  </a:lnTo>
                  <a:lnTo>
                    <a:pt x="583" y="268"/>
                  </a:lnTo>
                  <a:lnTo>
                    <a:pt x="581" y="268"/>
                  </a:lnTo>
                  <a:lnTo>
                    <a:pt x="583" y="268"/>
                  </a:lnTo>
                  <a:lnTo>
                    <a:pt x="583" y="270"/>
                  </a:lnTo>
                  <a:lnTo>
                    <a:pt x="581" y="272"/>
                  </a:lnTo>
                  <a:lnTo>
                    <a:pt x="581" y="274"/>
                  </a:lnTo>
                  <a:lnTo>
                    <a:pt x="579" y="276"/>
                  </a:lnTo>
                  <a:lnTo>
                    <a:pt x="579" y="278"/>
                  </a:lnTo>
                  <a:lnTo>
                    <a:pt x="578" y="278"/>
                  </a:lnTo>
                  <a:lnTo>
                    <a:pt x="578" y="280"/>
                  </a:lnTo>
                  <a:lnTo>
                    <a:pt x="576" y="282"/>
                  </a:lnTo>
                  <a:lnTo>
                    <a:pt x="574" y="284"/>
                  </a:lnTo>
                  <a:lnTo>
                    <a:pt x="574" y="286"/>
                  </a:lnTo>
                  <a:lnTo>
                    <a:pt x="574" y="287"/>
                  </a:lnTo>
                  <a:lnTo>
                    <a:pt x="572" y="287"/>
                  </a:lnTo>
                  <a:lnTo>
                    <a:pt x="570" y="289"/>
                  </a:lnTo>
                  <a:lnTo>
                    <a:pt x="570" y="291"/>
                  </a:lnTo>
                  <a:lnTo>
                    <a:pt x="568" y="291"/>
                  </a:lnTo>
                  <a:lnTo>
                    <a:pt x="566" y="291"/>
                  </a:lnTo>
                  <a:lnTo>
                    <a:pt x="566" y="293"/>
                  </a:lnTo>
                  <a:lnTo>
                    <a:pt x="564" y="293"/>
                  </a:lnTo>
                  <a:lnTo>
                    <a:pt x="566" y="291"/>
                  </a:lnTo>
                  <a:lnTo>
                    <a:pt x="566" y="289"/>
                  </a:lnTo>
                  <a:lnTo>
                    <a:pt x="566" y="287"/>
                  </a:lnTo>
                  <a:lnTo>
                    <a:pt x="564" y="287"/>
                  </a:lnTo>
                  <a:lnTo>
                    <a:pt x="562" y="287"/>
                  </a:lnTo>
                  <a:lnTo>
                    <a:pt x="562" y="286"/>
                  </a:lnTo>
                  <a:lnTo>
                    <a:pt x="562" y="287"/>
                  </a:lnTo>
                  <a:lnTo>
                    <a:pt x="560" y="289"/>
                  </a:lnTo>
                  <a:lnTo>
                    <a:pt x="560" y="287"/>
                  </a:lnTo>
                  <a:lnTo>
                    <a:pt x="558" y="287"/>
                  </a:lnTo>
                  <a:lnTo>
                    <a:pt x="558" y="289"/>
                  </a:lnTo>
                  <a:lnTo>
                    <a:pt x="560" y="289"/>
                  </a:lnTo>
                  <a:lnTo>
                    <a:pt x="560" y="291"/>
                  </a:lnTo>
                  <a:lnTo>
                    <a:pt x="560" y="289"/>
                  </a:lnTo>
                  <a:lnTo>
                    <a:pt x="560" y="291"/>
                  </a:lnTo>
                  <a:lnTo>
                    <a:pt x="562" y="291"/>
                  </a:lnTo>
                  <a:lnTo>
                    <a:pt x="562" y="293"/>
                  </a:lnTo>
                  <a:lnTo>
                    <a:pt x="560" y="293"/>
                  </a:lnTo>
                  <a:lnTo>
                    <a:pt x="558" y="295"/>
                  </a:lnTo>
                  <a:lnTo>
                    <a:pt x="560" y="295"/>
                  </a:lnTo>
                  <a:lnTo>
                    <a:pt x="558" y="297"/>
                  </a:lnTo>
                  <a:lnTo>
                    <a:pt x="558" y="299"/>
                  </a:lnTo>
                  <a:lnTo>
                    <a:pt x="556" y="299"/>
                  </a:lnTo>
                  <a:lnTo>
                    <a:pt x="556" y="301"/>
                  </a:lnTo>
                  <a:lnTo>
                    <a:pt x="556" y="303"/>
                  </a:lnTo>
                  <a:lnTo>
                    <a:pt x="556" y="301"/>
                  </a:lnTo>
                  <a:lnTo>
                    <a:pt x="558" y="301"/>
                  </a:lnTo>
                  <a:lnTo>
                    <a:pt x="558" y="303"/>
                  </a:lnTo>
                  <a:lnTo>
                    <a:pt x="558" y="305"/>
                  </a:lnTo>
                  <a:lnTo>
                    <a:pt x="558" y="307"/>
                  </a:lnTo>
                  <a:lnTo>
                    <a:pt x="556" y="307"/>
                  </a:lnTo>
                  <a:lnTo>
                    <a:pt x="556" y="305"/>
                  </a:lnTo>
                  <a:lnTo>
                    <a:pt x="555" y="305"/>
                  </a:lnTo>
                  <a:lnTo>
                    <a:pt x="556" y="305"/>
                  </a:lnTo>
                  <a:lnTo>
                    <a:pt x="556" y="307"/>
                  </a:lnTo>
                  <a:lnTo>
                    <a:pt x="558" y="307"/>
                  </a:lnTo>
                  <a:lnTo>
                    <a:pt x="556" y="307"/>
                  </a:lnTo>
                  <a:lnTo>
                    <a:pt x="556" y="309"/>
                  </a:lnTo>
                  <a:lnTo>
                    <a:pt x="558" y="309"/>
                  </a:lnTo>
                  <a:lnTo>
                    <a:pt x="558" y="311"/>
                  </a:lnTo>
                  <a:lnTo>
                    <a:pt x="556" y="311"/>
                  </a:lnTo>
                  <a:lnTo>
                    <a:pt x="556" y="312"/>
                  </a:lnTo>
                  <a:lnTo>
                    <a:pt x="556" y="311"/>
                  </a:lnTo>
                  <a:lnTo>
                    <a:pt x="558" y="311"/>
                  </a:lnTo>
                  <a:lnTo>
                    <a:pt x="558" y="309"/>
                  </a:lnTo>
                  <a:lnTo>
                    <a:pt x="558" y="307"/>
                  </a:lnTo>
                  <a:lnTo>
                    <a:pt x="558" y="309"/>
                  </a:lnTo>
                  <a:lnTo>
                    <a:pt x="558" y="311"/>
                  </a:lnTo>
                  <a:lnTo>
                    <a:pt x="558" y="312"/>
                  </a:lnTo>
                  <a:lnTo>
                    <a:pt x="558" y="314"/>
                  </a:lnTo>
                  <a:lnTo>
                    <a:pt x="558" y="316"/>
                  </a:lnTo>
                  <a:lnTo>
                    <a:pt x="556" y="316"/>
                  </a:lnTo>
                  <a:lnTo>
                    <a:pt x="556" y="318"/>
                  </a:lnTo>
                  <a:lnTo>
                    <a:pt x="556" y="320"/>
                  </a:lnTo>
                  <a:lnTo>
                    <a:pt x="556" y="322"/>
                  </a:lnTo>
                  <a:lnTo>
                    <a:pt x="556" y="324"/>
                  </a:lnTo>
                  <a:lnTo>
                    <a:pt x="558" y="326"/>
                  </a:lnTo>
                  <a:lnTo>
                    <a:pt x="558" y="330"/>
                  </a:lnTo>
                  <a:lnTo>
                    <a:pt x="558" y="332"/>
                  </a:lnTo>
                  <a:lnTo>
                    <a:pt x="558" y="335"/>
                  </a:lnTo>
                  <a:lnTo>
                    <a:pt x="558" y="337"/>
                  </a:lnTo>
                  <a:lnTo>
                    <a:pt x="560" y="337"/>
                  </a:lnTo>
                  <a:lnTo>
                    <a:pt x="560" y="339"/>
                  </a:lnTo>
                  <a:lnTo>
                    <a:pt x="560" y="341"/>
                  </a:lnTo>
                  <a:lnTo>
                    <a:pt x="558" y="341"/>
                  </a:lnTo>
                  <a:lnTo>
                    <a:pt x="558" y="343"/>
                  </a:lnTo>
                  <a:lnTo>
                    <a:pt x="558" y="345"/>
                  </a:lnTo>
                  <a:lnTo>
                    <a:pt x="558" y="347"/>
                  </a:lnTo>
                  <a:lnTo>
                    <a:pt x="556" y="349"/>
                  </a:lnTo>
                  <a:lnTo>
                    <a:pt x="556" y="351"/>
                  </a:lnTo>
                  <a:lnTo>
                    <a:pt x="556" y="353"/>
                  </a:lnTo>
                  <a:lnTo>
                    <a:pt x="556" y="355"/>
                  </a:lnTo>
                  <a:lnTo>
                    <a:pt x="556" y="357"/>
                  </a:lnTo>
                  <a:lnTo>
                    <a:pt x="555" y="359"/>
                  </a:lnTo>
                  <a:lnTo>
                    <a:pt x="555" y="360"/>
                  </a:lnTo>
                  <a:lnTo>
                    <a:pt x="555" y="364"/>
                  </a:lnTo>
                  <a:lnTo>
                    <a:pt x="555" y="366"/>
                  </a:lnTo>
                  <a:lnTo>
                    <a:pt x="555" y="368"/>
                  </a:lnTo>
                  <a:lnTo>
                    <a:pt x="555" y="370"/>
                  </a:lnTo>
                  <a:lnTo>
                    <a:pt x="556" y="370"/>
                  </a:lnTo>
                  <a:lnTo>
                    <a:pt x="555" y="370"/>
                  </a:lnTo>
                  <a:lnTo>
                    <a:pt x="553" y="372"/>
                  </a:lnTo>
                  <a:lnTo>
                    <a:pt x="553" y="374"/>
                  </a:lnTo>
                  <a:lnTo>
                    <a:pt x="551" y="374"/>
                  </a:lnTo>
                  <a:lnTo>
                    <a:pt x="551" y="376"/>
                  </a:lnTo>
                  <a:lnTo>
                    <a:pt x="547" y="378"/>
                  </a:lnTo>
                  <a:lnTo>
                    <a:pt x="547" y="380"/>
                  </a:lnTo>
                  <a:lnTo>
                    <a:pt x="547" y="382"/>
                  </a:lnTo>
                  <a:lnTo>
                    <a:pt x="547" y="383"/>
                  </a:lnTo>
                  <a:lnTo>
                    <a:pt x="545" y="387"/>
                  </a:lnTo>
                  <a:lnTo>
                    <a:pt x="545" y="391"/>
                  </a:lnTo>
                  <a:lnTo>
                    <a:pt x="547" y="393"/>
                  </a:lnTo>
                  <a:lnTo>
                    <a:pt x="547" y="397"/>
                  </a:lnTo>
                  <a:lnTo>
                    <a:pt x="547" y="399"/>
                  </a:lnTo>
                  <a:lnTo>
                    <a:pt x="545" y="403"/>
                  </a:lnTo>
                  <a:lnTo>
                    <a:pt x="543" y="405"/>
                  </a:lnTo>
                  <a:lnTo>
                    <a:pt x="541" y="405"/>
                  </a:lnTo>
                  <a:lnTo>
                    <a:pt x="541" y="407"/>
                  </a:lnTo>
                  <a:lnTo>
                    <a:pt x="541" y="408"/>
                  </a:lnTo>
                  <a:lnTo>
                    <a:pt x="539" y="408"/>
                  </a:lnTo>
                  <a:lnTo>
                    <a:pt x="539" y="410"/>
                  </a:lnTo>
                  <a:lnTo>
                    <a:pt x="539" y="412"/>
                  </a:lnTo>
                  <a:lnTo>
                    <a:pt x="537" y="414"/>
                  </a:lnTo>
                  <a:lnTo>
                    <a:pt x="537" y="412"/>
                  </a:lnTo>
                  <a:lnTo>
                    <a:pt x="535" y="412"/>
                  </a:lnTo>
                  <a:lnTo>
                    <a:pt x="535" y="414"/>
                  </a:lnTo>
                  <a:lnTo>
                    <a:pt x="537" y="414"/>
                  </a:lnTo>
                  <a:lnTo>
                    <a:pt x="537" y="416"/>
                  </a:lnTo>
                  <a:lnTo>
                    <a:pt x="535" y="418"/>
                  </a:lnTo>
                  <a:lnTo>
                    <a:pt x="535" y="420"/>
                  </a:lnTo>
                  <a:lnTo>
                    <a:pt x="533" y="420"/>
                  </a:lnTo>
                  <a:lnTo>
                    <a:pt x="533" y="422"/>
                  </a:lnTo>
                  <a:lnTo>
                    <a:pt x="531" y="422"/>
                  </a:lnTo>
                  <a:lnTo>
                    <a:pt x="531" y="424"/>
                  </a:lnTo>
                  <a:lnTo>
                    <a:pt x="531" y="422"/>
                  </a:lnTo>
                  <a:lnTo>
                    <a:pt x="531" y="424"/>
                  </a:lnTo>
                  <a:lnTo>
                    <a:pt x="530" y="424"/>
                  </a:lnTo>
                  <a:lnTo>
                    <a:pt x="530" y="426"/>
                  </a:lnTo>
                  <a:lnTo>
                    <a:pt x="528" y="428"/>
                  </a:lnTo>
                  <a:lnTo>
                    <a:pt x="528" y="430"/>
                  </a:lnTo>
                  <a:lnTo>
                    <a:pt x="526" y="430"/>
                  </a:lnTo>
                  <a:lnTo>
                    <a:pt x="526" y="431"/>
                  </a:lnTo>
                  <a:lnTo>
                    <a:pt x="526" y="433"/>
                  </a:lnTo>
                  <a:lnTo>
                    <a:pt x="524" y="435"/>
                  </a:lnTo>
                  <a:lnTo>
                    <a:pt x="526" y="435"/>
                  </a:lnTo>
                  <a:lnTo>
                    <a:pt x="526" y="437"/>
                  </a:lnTo>
                  <a:lnTo>
                    <a:pt x="526" y="439"/>
                  </a:lnTo>
                  <a:lnTo>
                    <a:pt x="526" y="443"/>
                  </a:lnTo>
                  <a:lnTo>
                    <a:pt x="524" y="445"/>
                  </a:lnTo>
                  <a:lnTo>
                    <a:pt x="522" y="445"/>
                  </a:lnTo>
                  <a:lnTo>
                    <a:pt x="520" y="447"/>
                  </a:lnTo>
                  <a:lnTo>
                    <a:pt x="518" y="447"/>
                  </a:lnTo>
                  <a:lnTo>
                    <a:pt x="516" y="447"/>
                  </a:lnTo>
                  <a:lnTo>
                    <a:pt x="516" y="449"/>
                  </a:lnTo>
                  <a:lnTo>
                    <a:pt x="514" y="449"/>
                  </a:lnTo>
                  <a:lnTo>
                    <a:pt x="512" y="451"/>
                  </a:lnTo>
                  <a:lnTo>
                    <a:pt x="512" y="453"/>
                  </a:lnTo>
                  <a:lnTo>
                    <a:pt x="510" y="453"/>
                  </a:lnTo>
                  <a:lnTo>
                    <a:pt x="510" y="455"/>
                  </a:lnTo>
                  <a:lnTo>
                    <a:pt x="510" y="456"/>
                  </a:lnTo>
                  <a:lnTo>
                    <a:pt x="512" y="456"/>
                  </a:lnTo>
                  <a:lnTo>
                    <a:pt x="510" y="456"/>
                  </a:lnTo>
                  <a:lnTo>
                    <a:pt x="510" y="458"/>
                  </a:lnTo>
                  <a:lnTo>
                    <a:pt x="510" y="460"/>
                  </a:lnTo>
                  <a:lnTo>
                    <a:pt x="508" y="460"/>
                  </a:lnTo>
                  <a:lnTo>
                    <a:pt x="507" y="460"/>
                  </a:lnTo>
                  <a:lnTo>
                    <a:pt x="505" y="458"/>
                  </a:lnTo>
                  <a:lnTo>
                    <a:pt x="501" y="458"/>
                  </a:lnTo>
                  <a:lnTo>
                    <a:pt x="499" y="458"/>
                  </a:lnTo>
                  <a:lnTo>
                    <a:pt x="499" y="460"/>
                  </a:lnTo>
                  <a:lnTo>
                    <a:pt x="497" y="460"/>
                  </a:lnTo>
                  <a:lnTo>
                    <a:pt x="495" y="460"/>
                  </a:lnTo>
                  <a:lnTo>
                    <a:pt x="493" y="460"/>
                  </a:lnTo>
                  <a:lnTo>
                    <a:pt x="493" y="458"/>
                  </a:lnTo>
                  <a:lnTo>
                    <a:pt x="493" y="460"/>
                  </a:lnTo>
                  <a:lnTo>
                    <a:pt x="493" y="458"/>
                  </a:lnTo>
                  <a:lnTo>
                    <a:pt x="491" y="458"/>
                  </a:lnTo>
                  <a:lnTo>
                    <a:pt x="493" y="458"/>
                  </a:lnTo>
                  <a:lnTo>
                    <a:pt x="491" y="458"/>
                  </a:lnTo>
                  <a:lnTo>
                    <a:pt x="493" y="458"/>
                  </a:lnTo>
                  <a:lnTo>
                    <a:pt x="493" y="456"/>
                  </a:lnTo>
                  <a:lnTo>
                    <a:pt x="493" y="455"/>
                  </a:lnTo>
                  <a:lnTo>
                    <a:pt x="491" y="455"/>
                  </a:lnTo>
                  <a:lnTo>
                    <a:pt x="491" y="456"/>
                  </a:lnTo>
                  <a:lnTo>
                    <a:pt x="489" y="456"/>
                  </a:lnTo>
                  <a:lnTo>
                    <a:pt x="489" y="458"/>
                  </a:lnTo>
                  <a:lnTo>
                    <a:pt x="491" y="458"/>
                  </a:lnTo>
                  <a:lnTo>
                    <a:pt x="491" y="456"/>
                  </a:lnTo>
                  <a:lnTo>
                    <a:pt x="491" y="458"/>
                  </a:lnTo>
                  <a:lnTo>
                    <a:pt x="491" y="460"/>
                  </a:lnTo>
                  <a:lnTo>
                    <a:pt x="487" y="460"/>
                  </a:lnTo>
                  <a:lnTo>
                    <a:pt x="485" y="460"/>
                  </a:lnTo>
                  <a:lnTo>
                    <a:pt x="485" y="462"/>
                  </a:lnTo>
                  <a:lnTo>
                    <a:pt x="485" y="460"/>
                  </a:lnTo>
                  <a:lnTo>
                    <a:pt x="483" y="460"/>
                  </a:lnTo>
                  <a:lnTo>
                    <a:pt x="480" y="462"/>
                  </a:lnTo>
                  <a:lnTo>
                    <a:pt x="478" y="462"/>
                  </a:lnTo>
                  <a:lnTo>
                    <a:pt x="478" y="460"/>
                  </a:lnTo>
                  <a:lnTo>
                    <a:pt x="480" y="460"/>
                  </a:lnTo>
                  <a:lnTo>
                    <a:pt x="482" y="460"/>
                  </a:lnTo>
                  <a:lnTo>
                    <a:pt x="483" y="460"/>
                  </a:lnTo>
                  <a:lnTo>
                    <a:pt x="482" y="458"/>
                  </a:lnTo>
                  <a:lnTo>
                    <a:pt x="480" y="458"/>
                  </a:lnTo>
                  <a:lnTo>
                    <a:pt x="478" y="458"/>
                  </a:lnTo>
                  <a:lnTo>
                    <a:pt x="478" y="460"/>
                  </a:lnTo>
                  <a:lnTo>
                    <a:pt x="478" y="458"/>
                  </a:lnTo>
                  <a:lnTo>
                    <a:pt x="478" y="460"/>
                  </a:lnTo>
                  <a:lnTo>
                    <a:pt x="476" y="460"/>
                  </a:lnTo>
                  <a:lnTo>
                    <a:pt x="474" y="460"/>
                  </a:lnTo>
                  <a:lnTo>
                    <a:pt x="472" y="460"/>
                  </a:lnTo>
                  <a:lnTo>
                    <a:pt x="474" y="460"/>
                  </a:lnTo>
                  <a:lnTo>
                    <a:pt x="474" y="458"/>
                  </a:lnTo>
                  <a:lnTo>
                    <a:pt x="472" y="458"/>
                  </a:lnTo>
                  <a:lnTo>
                    <a:pt x="474" y="458"/>
                  </a:lnTo>
                  <a:lnTo>
                    <a:pt x="472" y="458"/>
                  </a:lnTo>
                  <a:lnTo>
                    <a:pt x="472" y="460"/>
                  </a:lnTo>
                  <a:lnTo>
                    <a:pt x="472" y="458"/>
                  </a:lnTo>
                  <a:lnTo>
                    <a:pt x="472" y="460"/>
                  </a:lnTo>
                  <a:lnTo>
                    <a:pt x="472" y="458"/>
                  </a:lnTo>
                  <a:lnTo>
                    <a:pt x="472" y="460"/>
                  </a:lnTo>
                  <a:lnTo>
                    <a:pt x="470" y="460"/>
                  </a:lnTo>
                  <a:lnTo>
                    <a:pt x="468" y="460"/>
                  </a:lnTo>
                  <a:lnTo>
                    <a:pt x="468" y="462"/>
                  </a:lnTo>
                  <a:lnTo>
                    <a:pt x="466" y="462"/>
                  </a:lnTo>
                  <a:lnTo>
                    <a:pt x="466" y="464"/>
                  </a:lnTo>
                  <a:lnTo>
                    <a:pt x="468" y="464"/>
                  </a:lnTo>
                  <a:lnTo>
                    <a:pt x="468" y="466"/>
                  </a:lnTo>
                  <a:lnTo>
                    <a:pt x="468" y="464"/>
                  </a:lnTo>
                  <a:lnTo>
                    <a:pt x="470" y="464"/>
                  </a:lnTo>
                  <a:lnTo>
                    <a:pt x="468" y="464"/>
                  </a:lnTo>
                  <a:lnTo>
                    <a:pt x="470" y="464"/>
                  </a:lnTo>
                  <a:lnTo>
                    <a:pt x="470" y="466"/>
                  </a:lnTo>
                  <a:lnTo>
                    <a:pt x="468" y="466"/>
                  </a:lnTo>
                  <a:lnTo>
                    <a:pt x="466" y="466"/>
                  </a:lnTo>
                  <a:lnTo>
                    <a:pt x="464" y="466"/>
                  </a:lnTo>
                  <a:lnTo>
                    <a:pt x="462" y="466"/>
                  </a:lnTo>
                  <a:lnTo>
                    <a:pt x="462" y="468"/>
                  </a:lnTo>
                  <a:lnTo>
                    <a:pt x="460" y="468"/>
                  </a:lnTo>
                  <a:lnTo>
                    <a:pt x="462" y="468"/>
                  </a:lnTo>
                  <a:lnTo>
                    <a:pt x="460" y="468"/>
                  </a:lnTo>
                  <a:lnTo>
                    <a:pt x="460" y="470"/>
                  </a:lnTo>
                  <a:lnTo>
                    <a:pt x="460" y="468"/>
                  </a:lnTo>
                  <a:lnTo>
                    <a:pt x="460" y="470"/>
                  </a:lnTo>
                  <a:lnTo>
                    <a:pt x="460" y="468"/>
                  </a:lnTo>
                  <a:lnTo>
                    <a:pt x="460" y="470"/>
                  </a:lnTo>
                  <a:lnTo>
                    <a:pt x="459" y="470"/>
                  </a:lnTo>
                  <a:lnTo>
                    <a:pt x="457" y="470"/>
                  </a:lnTo>
                  <a:lnTo>
                    <a:pt x="457" y="472"/>
                  </a:lnTo>
                  <a:lnTo>
                    <a:pt x="455" y="472"/>
                  </a:lnTo>
                  <a:lnTo>
                    <a:pt x="457" y="472"/>
                  </a:lnTo>
                  <a:lnTo>
                    <a:pt x="457" y="474"/>
                  </a:lnTo>
                  <a:lnTo>
                    <a:pt x="455" y="474"/>
                  </a:lnTo>
                  <a:lnTo>
                    <a:pt x="455" y="476"/>
                  </a:lnTo>
                  <a:lnTo>
                    <a:pt x="455" y="474"/>
                  </a:lnTo>
                  <a:lnTo>
                    <a:pt x="453" y="474"/>
                  </a:lnTo>
                  <a:lnTo>
                    <a:pt x="451" y="474"/>
                  </a:lnTo>
                  <a:lnTo>
                    <a:pt x="449" y="474"/>
                  </a:lnTo>
                  <a:lnTo>
                    <a:pt x="447" y="474"/>
                  </a:lnTo>
                  <a:lnTo>
                    <a:pt x="445" y="474"/>
                  </a:lnTo>
                  <a:lnTo>
                    <a:pt x="445" y="476"/>
                  </a:lnTo>
                  <a:lnTo>
                    <a:pt x="443" y="476"/>
                  </a:lnTo>
                  <a:lnTo>
                    <a:pt x="445" y="476"/>
                  </a:lnTo>
                  <a:lnTo>
                    <a:pt x="443" y="476"/>
                  </a:lnTo>
                  <a:lnTo>
                    <a:pt x="443" y="478"/>
                  </a:lnTo>
                  <a:lnTo>
                    <a:pt x="441" y="478"/>
                  </a:lnTo>
                  <a:lnTo>
                    <a:pt x="441" y="476"/>
                  </a:lnTo>
                  <a:lnTo>
                    <a:pt x="439" y="476"/>
                  </a:lnTo>
                  <a:lnTo>
                    <a:pt x="439" y="478"/>
                  </a:lnTo>
                  <a:lnTo>
                    <a:pt x="441" y="478"/>
                  </a:lnTo>
                  <a:lnTo>
                    <a:pt x="439" y="478"/>
                  </a:lnTo>
                  <a:lnTo>
                    <a:pt x="437" y="479"/>
                  </a:lnTo>
                  <a:lnTo>
                    <a:pt x="434" y="481"/>
                  </a:lnTo>
                  <a:lnTo>
                    <a:pt x="432" y="481"/>
                  </a:lnTo>
                  <a:lnTo>
                    <a:pt x="432" y="483"/>
                  </a:lnTo>
                  <a:lnTo>
                    <a:pt x="430" y="483"/>
                  </a:lnTo>
                  <a:lnTo>
                    <a:pt x="430" y="485"/>
                  </a:lnTo>
                  <a:lnTo>
                    <a:pt x="428" y="485"/>
                  </a:lnTo>
                  <a:lnTo>
                    <a:pt x="428" y="487"/>
                  </a:lnTo>
                  <a:lnTo>
                    <a:pt x="424" y="489"/>
                  </a:lnTo>
                  <a:lnTo>
                    <a:pt x="422" y="489"/>
                  </a:lnTo>
                  <a:lnTo>
                    <a:pt x="420" y="491"/>
                  </a:lnTo>
                  <a:lnTo>
                    <a:pt x="416" y="493"/>
                  </a:lnTo>
                  <a:lnTo>
                    <a:pt x="416" y="495"/>
                  </a:lnTo>
                  <a:lnTo>
                    <a:pt x="414" y="497"/>
                  </a:lnTo>
                  <a:lnTo>
                    <a:pt x="414" y="495"/>
                  </a:lnTo>
                  <a:lnTo>
                    <a:pt x="414" y="497"/>
                  </a:lnTo>
                  <a:lnTo>
                    <a:pt x="414" y="495"/>
                  </a:lnTo>
                  <a:lnTo>
                    <a:pt x="414" y="497"/>
                  </a:lnTo>
                  <a:lnTo>
                    <a:pt x="416" y="497"/>
                  </a:lnTo>
                  <a:lnTo>
                    <a:pt x="416" y="499"/>
                  </a:lnTo>
                  <a:lnTo>
                    <a:pt x="414" y="499"/>
                  </a:lnTo>
                  <a:lnTo>
                    <a:pt x="412" y="501"/>
                  </a:lnTo>
                  <a:lnTo>
                    <a:pt x="412" y="503"/>
                  </a:lnTo>
                  <a:lnTo>
                    <a:pt x="411" y="503"/>
                  </a:lnTo>
                  <a:lnTo>
                    <a:pt x="411" y="501"/>
                  </a:lnTo>
                  <a:lnTo>
                    <a:pt x="412" y="501"/>
                  </a:lnTo>
                  <a:lnTo>
                    <a:pt x="411" y="501"/>
                  </a:lnTo>
                  <a:lnTo>
                    <a:pt x="409" y="501"/>
                  </a:lnTo>
                  <a:lnTo>
                    <a:pt x="409" y="499"/>
                  </a:lnTo>
                  <a:lnTo>
                    <a:pt x="409" y="501"/>
                  </a:lnTo>
                  <a:lnTo>
                    <a:pt x="409" y="499"/>
                  </a:lnTo>
                  <a:lnTo>
                    <a:pt x="407" y="499"/>
                  </a:lnTo>
                  <a:lnTo>
                    <a:pt x="407" y="501"/>
                  </a:lnTo>
                  <a:lnTo>
                    <a:pt x="407" y="499"/>
                  </a:lnTo>
                  <a:lnTo>
                    <a:pt x="407" y="501"/>
                  </a:lnTo>
                  <a:lnTo>
                    <a:pt x="409" y="501"/>
                  </a:lnTo>
                  <a:lnTo>
                    <a:pt x="407" y="501"/>
                  </a:lnTo>
                  <a:lnTo>
                    <a:pt x="407" y="503"/>
                  </a:lnTo>
                  <a:lnTo>
                    <a:pt x="409" y="503"/>
                  </a:lnTo>
                  <a:lnTo>
                    <a:pt x="407" y="503"/>
                  </a:lnTo>
                  <a:lnTo>
                    <a:pt x="405" y="503"/>
                  </a:lnTo>
                  <a:lnTo>
                    <a:pt x="403" y="503"/>
                  </a:lnTo>
                  <a:lnTo>
                    <a:pt x="403" y="501"/>
                  </a:lnTo>
                  <a:lnTo>
                    <a:pt x="403" y="503"/>
                  </a:lnTo>
                  <a:lnTo>
                    <a:pt x="403" y="504"/>
                  </a:lnTo>
                  <a:lnTo>
                    <a:pt x="405" y="504"/>
                  </a:lnTo>
                  <a:lnTo>
                    <a:pt x="407" y="504"/>
                  </a:lnTo>
                  <a:lnTo>
                    <a:pt x="409" y="504"/>
                  </a:lnTo>
                  <a:lnTo>
                    <a:pt x="409" y="506"/>
                  </a:lnTo>
                  <a:lnTo>
                    <a:pt x="407" y="506"/>
                  </a:lnTo>
                  <a:lnTo>
                    <a:pt x="407" y="508"/>
                  </a:lnTo>
                  <a:lnTo>
                    <a:pt x="407" y="510"/>
                  </a:lnTo>
                  <a:lnTo>
                    <a:pt x="405" y="510"/>
                  </a:lnTo>
                  <a:lnTo>
                    <a:pt x="405" y="508"/>
                  </a:lnTo>
                  <a:lnTo>
                    <a:pt x="405" y="510"/>
                  </a:lnTo>
                  <a:lnTo>
                    <a:pt x="403" y="510"/>
                  </a:lnTo>
                  <a:lnTo>
                    <a:pt x="405" y="510"/>
                  </a:lnTo>
                  <a:lnTo>
                    <a:pt x="405" y="512"/>
                  </a:lnTo>
                  <a:lnTo>
                    <a:pt x="405" y="514"/>
                  </a:lnTo>
                  <a:lnTo>
                    <a:pt x="405" y="516"/>
                  </a:lnTo>
                  <a:lnTo>
                    <a:pt x="403" y="518"/>
                  </a:lnTo>
                  <a:lnTo>
                    <a:pt x="403" y="516"/>
                  </a:lnTo>
                  <a:lnTo>
                    <a:pt x="403" y="514"/>
                  </a:lnTo>
                  <a:lnTo>
                    <a:pt x="401" y="514"/>
                  </a:lnTo>
                  <a:lnTo>
                    <a:pt x="403" y="514"/>
                  </a:lnTo>
                  <a:lnTo>
                    <a:pt x="401" y="516"/>
                  </a:lnTo>
                  <a:lnTo>
                    <a:pt x="403" y="516"/>
                  </a:lnTo>
                  <a:lnTo>
                    <a:pt x="403" y="518"/>
                  </a:lnTo>
                  <a:lnTo>
                    <a:pt x="401" y="518"/>
                  </a:lnTo>
                  <a:lnTo>
                    <a:pt x="403" y="518"/>
                  </a:lnTo>
                  <a:lnTo>
                    <a:pt x="405" y="520"/>
                  </a:lnTo>
                  <a:lnTo>
                    <a:pt x="405" y="522"/>
                  </a:lnTo>
                  <a:lnTo>
                    <a:pt x="403" y="524"/>
                  </a:lnTo>
                  <a:lnTo>
                    <a:pt x="403" y="526"/>
                  </a:lnTo>
                  <a:lnTo>
                    <a:pt x="405" y="526"/>
                  </a:lnTo>
                  <a:lnTo>
                    <a:pt x="405" y="527"/>
                  </a:lnTo>
                  <a:lnTo>
                    <a:pt x="405" y="529"/>
                  </a:lnTo>
                  <a:lnTo>
                    <a:pt x="405" y="531"/>
                  </a:lnTo>
                  <a:lnTo>
                    <a:pt x="405" y="533"/>
                  </a:lnTo>
                  <a:lnTo>
                    <a:pt x="407" y="533"/>
                  </a:lnTo>
                  <a:lnTo>
                    <a:pt x="407" y="535"/>
                  </a:lnTo>
                  <a:lnTo>
                    <a:pt x="407" y="533"/>
                  </a:lnTo>
                  <a:lnTo>
                    <a:pt x="405" y="533"/>
                  </a:lnTo>
                  <a:lnTo>
                    <a:pt x="405" y="535"/>
                  </a:lnTo>
                  <a:lnTo>
                    <a:pt x="405" y="537"/>
                  </a:lnTo>
                  <a:lnTo>
                    <a:pt x="405" y="539"/>
                  </a:lnTo>
                  <a:lnTo>
                    <a:pt x="405" y="541"/>
                  </a:lnTo>
                  <a:lnTo>
                    <a:pt x="405" y="543"/>
                  </a:lnTo>
                  <a:lnTo>
                    <a:pt x="405" y="545"/>
                  </a:lnTo>
                  <a:lnTo>
                    <a:pt x="405" y="547"/>
                  </a:lnTo>
                  <a:lnTo>
                    <a:pt x="405" y="549"/>
                  </a:lnTo>
                  <a:lnTo>
                    <a:pt x="405" y="550"/>
                  </a:lnTo>
                  <a:lnTo>
                    <a:pt x="405" y="552"/>
                  </a:lnTo>
                  <a:lnTo>
                    <a:pt x="403" y="554"/>
                  </a:lnTo>
                  <a:lnTo>
                    <a:pt x="403" y="556"/>
                  </a:lnTo>
                  <a:lnTo>
                    <a:pt x="403" y="558"/>
                  </a:lnTo>
                  <a:lnTo>
                    <a:pt x="403" y="556"/>
                  </a:lnTo>
                  <a:lnTo>
                    <a:pt x="401" y="556"/>
                  </a:lnTo>
                  <a:lnTo>
                    <a:pt x="401" y="554"/>
                  </a:lnTo>
                  <a:lnTo>
                    <a:pt x="401" y="556"/>
                  </a:lnTo>
                  <a:lnTo>
                    <a:pt x="401" y="558"/>
                  </a:lnTo>
                  <a:lnTo>
                    <a:pt x="403" y="558"/>
                  </a:lnTo>
                  <a:lnTo>
                    <a:pt x="401" y="558"/>
                  </a:lnTo>
                  <a:lnTo>
                    <a:pt x="401" y="560"/>
                  </a:lnTo>
                  <a:lnTo>
                    <a:pt x="399" y="560"/>
                  </a:lnTo>
                  <a:lnTo>
                    <a:pt x="397" y="562"/>
                  </a:lnTo>
                  <a:lnTo>
                    <a:pt x="393" y="566"/>
                  </a:lnTo>
                  <a:lnTo>
                    <a:pt x="389" y="570"/>
                  </a:lnTo>
                  <a:lnTo>
                    <a:pt x="387" y="572"/>
                  </a:lnTo>
                  <a:lnTo>
                    <a:pt x="386" y="575"/>
                  </a:lnTo>
                  <a:lnTo>
                    <a:pt x="384" y="577"/>
                  </a:lnTo>
                  <a:lnTo>
                    <a:pt x="382" y="581"/>
                  </a:lnTo>
                  <a:lnTo>
                    <a:pt x="380" y="589"/>
                  </a:lnTo>
                  <a:lnTo>
                    <a:pt x="378" y="591"/>
                  </a:lnTo>
                  <a:lnTo>
                    <a:pt x="378" y="593"/>
                  </a:lnTo>
                  <a:lnTo>
                    <a:pt x="374" y="600"/>
                  </a:lnTo>
                  <a:lnTo>
                    <a:pt x="370" y="604"/>
                  </a:lnTo>
                  <a:lnTo>
                    <a:pt x="370" y="606"/>
                  </a:lnTo>
                  <a:lnTo>
                    <a:pt x="368" y="608"/>
                  </a:lnTo>
                  <a:lnTo>
                    <a:pt x="366" y="610"/>
                  </a:lnTo>
                  <a:lnTo>
                    <a:pt x="364" y="612"/>
                  </a:lnTo>
                  <a:lnTo>
                    <a:pt x="363" y="614"/>
                  </a:lnTo>
                  <a:lnTo>
                    <a:pt x="359" y="618"/>
                  </a:lnTo>
                  <a:lnTo>
                    <a:pt x="353" y="622"/>
                  </a:lnTo>
                  <a:lnTo>
                    <a:pt x="351" y="623"/>
                  </a:lnTo>
                  <a:lnTo>
                    <a:pt x="349" y="625"/>
                  </a:lnTo>
                  <a:lnTo>
                    <a:pt x="349" y="623"/>
                  </a:lnTo>
                  <a:lnTo>
                    <a:pt x="351" y="623"/>
                  </a:lnTo>
                  <a:lnTo>
                    <a:pt x="351" y="622"/>
                  </a:lnTo>
                  <a:lnTo>
                    <a:pt x="349" y="622"/>
                  </a:lnTo>
                  <a:lnTo>
                    <a:pt x="351" y="622"/>
                  </a:lnTo>
                  <a:lnTo>
                    <a:pt x="351" y="620"/>
                  </a:lnTo>
                  <a:lnTo>
                    <a:pt x="349" y="620"/>
                  </a:lnTo>
                  <a:lnTo>
                    <a:pt x="349" y="618"/>
                  </a:lnTo>
                  <a:lnTo>
                    <a:pt x="351" y="618"/>
                  </a:lnTo>
                  <a:lnTo>
                    <a:pt x="353" y="620"/>
                  </a:lnTo>
                  <a:lnTo>
                    <a:pt x="353" y="618"/>
                  </a:lnTo>
                  <a:lnTo>
                    <a:pt x="355" y="618"/>
                  </a:lnTo>
                  <a:lnTo>
                    <a:pt x="357" y="618"/>
                  </a:lnTo>
                  <a:lnTo>
                    <a:pt x="359" y="616"/>
                  </a:lnTo>
                  <a:lnTo>
                    <a:pt x="359" y="614"/>
                  </a:lnTo>
                  <a:lnTo>
                    <a:pt x="359" y="612"/>
                  </a:lnTo>
                  <a:lnTo>
                    <a:pt x="361" y="612"/>
                  </a:lnTo>
                  <a:lnTo>
                    <a:pt x="361" y="614"/>
                  </a:lnTo>
                  <a:lnTo>
                    <a:pt x="363" y="612"/>
                  </a:lnTo>
                  <a:lnTo>
                    <a:pt x="364" y="610"/>
                  </a:lnTo>
                  <a:lnTo>
                    <a:pt x="364" y="608"/>
                  </a:lnTo>
                  <a:lnTo>
                    <a:pt x="364" y="606"/>
                  </a:lnTo>
                  <a:lnTo>
                    <a:pt x="364" y="604"/>
                  </a:lnTo>
                  <a:lnTo>
                    <a:pt x="366" y="604"/>
                  </a:lnTo>
                  <a:lnTo>
                    <a:pt x="366" y="606"/>
                  </a:lnTo>
                  <a:lnTo>
                    <a:pt x="366" y="604"/>
                  </a:lnTo>
                  <a:lnTo>
                    <a:pt x="368" y="604"/>
                  </a:lnTo>
                  <a:lnTo>
                    <a:pt x="366" y="604"/>
                  </a:lnTo>
                  <a:lnTo>
                    <a:pt x="368" y="602"/>
                  </a:lnTo>
                  <a:lnTo>
                    <a:pt x="366" y="602"/>
                  </a:lnTo>
                  <a:lnTo>
                    <a:pt x="366" y="600"/>
                  </a:lnTo>
                  <a:lnTo>
                    <a:pt x="368" y="600"/>
                  </a:lnTo>
                  <a:lnTo>
                    <a:pt x="370" y="600"/>
                  </a:lnTo>
                  <a:lnTo>
                    <a:pt x="370" y="598"/>
                  </a:lnTo>
                  <a:lnTo>
                    <a:pt x="372" y="598"/>
                  </a:lnTo>
                  <a:lnTo>
                    <a:pt x="372" y="597"/>
                  </a:lnTo>
                  <a:lnTo>
                    <a:pt x="372" y="593"/>
                  </a:lnTo>
                  <a:lnTo>
                    <a:pt x="372" y="591"/>
                  </a:lnTo>
                  <a:lnTo>
                    <a:pt x="370" y="591"/>
                  </a:lnTo>
                  <a:lnTo>
                    <a:pt x="372" y="591"/>
                  </a:lnTo>
                  <a:lnTo>
                    <a:pt x="372" y="593"/>
                  </a:lnTo>
                  <a:lnTo>
                    <a:pt x="372" y="595"/>
                  </a:lnTo>
                  <a:lnTo>
                    <a:pt x="374" y="593"/>
                  </a:lnTo>
                  <a:lnTo>
                    <a:pt x="374" y="591"/>
                  </a:lnTo>
                  <a:lnTo>
                    <a:pt x="374" y="589"/>
                  </a:lnTo>
                  <a:lnTo>
                    <a:pt x="372" y="589"/>
                  </a:lnTo>
                  <a:lnTo>
                    <a:pt x="372" y="591"/>
                  </a:lnTo>
                  <a:lnTo>
                    <a:pt x="370" y="591"/>
                  </a:lnTo>
                  <a:lnTo>
                    <a:pt x="368" y="591"/>
                  </a:lnTo>
                  <a:lnTo>
                    <a:pt x="368" y="593"/>
                  </a:lnTo>
                  <a:lnTo>
                    <a:pt x="366" y="593"/>
                  </a:lnTo>
                  <a:lnTo>
                    <a:pt x="366" y="591"/>
                  </a:lnTo>
                  <a:lnTo>
                    <a:pt x="366" y="589"/>
                  </a:lnTo>
                  <a:lnTo>
                    <a:pt x="364" y="589"/>
                  </a:lnTo>
                  <a:lnTo>
                    <a:pt x="363" y="589"/>
                  </a:lnTo>
                  <a:lnTo>
                    <a:pt x="363" y="587"/>
                  </a:lnTo>
                  <a:lnTo>
                    <a:pt x="363" y="585"/>
                  </a:lnTo>
                  <a:lnTo>
                    <a:pt x="363" y="587"/>
                  </a:lnTo>
                  <a:lnTo>
                    <a:pt x="363" y="589"/>
                  </a:lnTo>
                  <a:lnTo>
                    <a:pt x="361" y="589"/>
                  </a:lnTo>
                  <a:lnTo>
                    <a:pt x="363" y="589"/>
                  </a:lnTo>
                  <a:lnTo>
                    <a:pt x="363" y="591"/>
                  </a:lnTo>
                  <a:lnTo>
                    <a:pt x="364" y="591"/>
                  </a:lnTo>
                  <a:lnTo>
                    <a:pt x="364" y="593"/>
                  </a:lnTo>
                  <a:lnTo>
                    <a:pt x="363" y="593"/>
                  </a:lnTo>
                  <a:lnTo>
                    <a:pt x="363" y="595"/>
                  </a:lnTo>
                  <a:lnTo>
                    <a:pt x="363" y="597"/>
                  </a:lnTo>
                  <a:lnTo>
                    <a:pt x="363" y="598"/>
                  </a:lnTo>
                  <a:lnTo>
                    <a:pt x="363" y="600"/>
                  </a:lnTo>
                  <a:lnTo>
                    <a:pt x="363" y="598"/>
                  </a:lnTo>
                  <a:lnTo>
                    <a:pt x="363" y="597"/>
                  </a:lnTo>
                  <a:lnTo>
                    <a:pt x="361" y="597"/>
                  </a:lnTo>
                  <a:lnTo>
                    <a:pt x="361" y="598"/>
                  </a:lnTo>
                  <a:lnTo>
                    <a:pt x="361" y="600"/>
                  </a:lnTo>
                  <a:lnTo>
                    <a:pt x="359" y="600"/>
                  </a:lnTo>
                  <a:lnTo>
                    <a:pt x="359" y="602"/>
                  </a:lnTo>
                  <a:lnTo>
                    <a:pt x="359" y="604"/>
                  </a:lnTo>
                  <a:lnTo>
                    <a:pt x="361" y="604"/>
                  </a:lnTo>
                  <a:lnTo>
                    <a:pt x="357" y="606"/>
                  </a:lnTo>
                  <a:lnTo>
                    <a:pt x="357" y="608"/>
                  </a:lnTo>
                  <a:lnTo>
                    <a:pt x="355" y="608"/>
                  </a:lnTo>
                  <a:lnTo>
                    <a:pt x="353" y="608"/>
                  </a:lnTo>
                  <a:lnTo>
                    <a:pt x="351" y="610"/>
                  </a:lnTo>
                  <a:lnTo>
                    <a:pt x="351" y="612"/>
                  </a:lnTo>
                  <a:lnTo>
                    <a:pt x="351" y="614"/>
                  </a:lnTo>
                  <a:lnTo>
                    <a:pt x="351" y="616"/>
                  </a:lnTo>
                  <a:lnTo>
                    <a:pt x="351" y="614"/>
                  </a:lnTo>
                  <a:lnTo>
                    <a:pt x="349" y="614"/>
                  </a:lnTo>
                  <a:lnTo>
                    <a:pt x="351" y="614"/>
                  </a:lnTo>
                  <a:lnTo>
                    <a:pt x="351" y="616"/>
                  </a:lnTo>
                  <a:lnTo>
                    <a:pt x="349" y="616"/>
                  </a:lnTo>
                  <a:lnTo>
                    <a:pt x="347" y="618"/>
                  </a:lnTo>
                  <a:lnTo>
                    <a:pt x="347" y="620"/>
                  </a:lnTo>
                  <a:lnTo>
                    <a:pt x="349" y="620"/>
                  </a:lnTo>
                  <a:lnTo>
                    <a:pt x="349" y="622"/>
                  </a:lnTo>
                  <a:lnTo>
                    <a:pt x="347" y="622"/>
                  </a:lnTo>
                  <a:lnTo>
                    <a:pt x="347" y="623"/>
                  </a:lnTo>
                  <a:lnTo>
                    <a:pt x="349" y="623"/>
                  </a:lnTo>
                  <a:lnTo>
                    <a:pt x="349" y="622"/>
                  </a:lnTo>
                  <a:lnTo>
                    <a:pt x="349" y="623"/>
                  </a:lnTo>
                  <a:lnTo>
                    <a:pt x="349" y="625"/>
                  </a:lnTo>
                  <a:lnTo>
                    <a:pt x="347" y="627"/>
                  </a:lnTo>
                  <a:lnTo>
                    <a:pt x="345" y="631"/>
                  </a:lnTo>
                  <a:lnTo>
                    <a:pt x="343" y="635"/>
                  </a:lnTo>
                  <a:lnTo>
                    <a:pt x="343" y="637"/>
                  </a:lnTo>
                  <a:lnTo>
                    <a:pt x="341" y="643"/>
                  </a:lnTo>
                  <a:lnTo>
                    <a:pt x="339" y="645"/>
                  </a:lnTo>
                  <a:lnTo>
                    <a:pt x="338" y="646"/>
                  </a:lnTo>
                  <a:lnTo>
                    <a:pt x="336" y="648"/>
                  </a:lnTo>
                  <a:lnTo>
                    <a:pt x="334" y="650"/>
                  </a:lnTo>
                  <a:lnTo>
                    <a:pt x="332" y="652"/>
                  </a:lnTo>
                  <a:lnTo>
                    <a:pt x="330" y="654"/>
                  </a:lnTo>
                  <a:lnTo>
                    <a:pt x="328" y="654"/>
                  </a:lnTo>
                  <a:lnTo>
                    <a:pt x="326" y="654"/>
                  </a:lnTo>
                  <a:lnTo>
                    <a:pt x="326" y="652"/>
                  </a:lnTo>
                  <a:lnTo>
                    <a:pt x="326" y="650"/>
                  </a:lnTo>
                  <a:lnTo>
                    <a:pt x="328" y="650"/>
                  </a:lnTo>
                  <a:lnTo>
                    <a:pt x="328" y="648"/>
                  </a:lnTo>
                  <a:lnTo>
                    <a:pt x="328" y="646"/>
                  </a:lnTo>
                  <a:lnTo>
                    <a:pt x="328" y="645"/>
                  </a:lnTo>
                  <a:lnTo>
                    <a:pt x="328" y="643"/>
                  </a:lnTo>
                  <a:lnTo>
                    <a:pt x="330" y="643"/>
                  </a:lnTo>
                  <a:lnTo>
                    <a:pt x="332" y="643"/>
                  </a:lnTo>
                  <a:lnTo>
                    <a:pt x="332" y="641"/>
                  </a:lnTo>
                  <a:lnTo>
                    <a:pt x="332" y="639"/>
                  </a:lnTo>
                  <a:lnTo>
                    <a:pt x="334" y="637"/>
                  </a:lnTo>
                  <a:lnTo>
                    <a:pt x="336" y="637"/>
                  </a:lnTo>
                  <a:lnTo>
                    <a:pt x="336" y="639"/>
                  </a:lnTo>
                  <a:lnTo>
                    <a:pt x="338" y="639"/>
                  </a:lnTo>
                  <a:lnTo>
                    <a:pt x="339" y="639"/>
                  </a:lnTo>
                  <a:lnTo>
                    <a:pt x="339" y="637"/>
                  </a:lnTo>
                  <a:lnTo>
                    <a:pt x="341" y="635"/>
                  </a:lnTo>
                  <a:lnTo>
                    <a:pt x="341" y="633"/>
                  </a:lnTo>
                  <a:lnTo>
                    <a:pt x="341" y="631"/>
                  </a:lnTo>
                  <a:lnTo>
                    <a:pt x="341" y="629"/>
                  </a:lnTo>
                  <a:lnTo>
                    <a:pt x="339" y="629"/>
                  </a:lnTo>
                  <a:lnTo>
                    <a:pt x="339" y="627"/>
                  </a:lnTo>
                  <a:lnTo>
                    <a:pt x="339" y="625"/>
                  </a:lnTo>
                  <a:lnTo>
                    <a:pt x="339" y="627"/>
                  </a:lnTo>
                  <a:lnTo>
                    <a:pt x="338" y="627"/>
                  </a:lnTo>
                  <a:lnTo>
                    <a:pt x="338" y="629"/>
                  </a:lnTo>
                  <a:lnTo>
                    <a:pt x="336" y="631"/>
                  </a:lnTo>
                  <a:lnTo>
                    <a:pt x="336" y="633"/>
                  </a:lnTo>
                  <a:lnTo>
                    <a:pt x="334" y="633"/>
                  </a:lnTo>
                  <a:lnTo>
                    <a:pt x="332" y="635"/>
                  </a:lnTo>
                  <a:lnTo>
                    <a:pt x="332" y="633"/>
                  </a:lnTo>
                  <a:lnTo>
                    <a:pt x="330" y="633"/>
                  </a:lnTo>
                  <a:lnTo>
                    <a:pt x="328" y="633"/>
                  </a:lnTo>
                  <a:lnTo>
                    <a:pt x="328" y="631"/>
                  </a:lnTo>
                  <a:lnTo>
                    <a:pt x="326" y="631"/>
                  </a:lnTo>
                  <a:lnTo>
                    <a:pt x="326" y="629"/>
                  </a:lnTo>
                  <a:lnTo>
                    <a:pt x="324" y="629"/>
                  </a:lnTo>
                  <a:lnTo>
                    <a:pt x="324" y="627"/>
                  </a:lnTo>
                  <a:lnTo>
                    <a:pt x="324" y="625"/>
                  </a:lnTo>
                  <a:lnTo>
                    <a:pt x="322" y="623"/>
                  </a:lnTo>
                  <a:lnTo>
                    <a:pt x="322" y="622"/>
                  </a:lnTo>
                  <a:lnTo>
                    <a:pt x="320" y="622"/>
                  </a:lnTo>
                  <a:lnTo>
                    <a:pt x="318" y="622"/>
                  </a:lnTo>
                  <a:lnTo>
                    <a:pt x="318" y="620"/>
                  </a:lnTo>
                  <a:lnTo>
                    <a:pt x="316" y="620"/>
                  </a:lnTo>
                  <a:lnTo>
                    <a:pt x="315" y="618"/>
                  </a:lnTo>
                  <a:lnTo>
                    <a:pt x="313" y="618"/>
                  </a:lnTo>
                  <a:lnTo>
                    <a:pt x="313" y="616"/>
                  </a:lnTo>
                  <a:lnTo>
                    <a:pt x="311" y="616"/>
                  </a:lnTo>
                  <a:lnTo>
                    <a:pt x="311" y="614"/>
                  </a:lnTo>
                  <a:lnTo>
                    <a:pt x="311" y="612"/>
                  </a:lnTo>
                  <a:lnTo>
                    <a:pt x="309" y="612"/>
                  </a:lnTo>
                  <a:lnTo>
                    <a:pt x="307" y="612"/>
                  </a:lnTo>
                  <a:lnTo>
                    <a:pt x="305" y="612"/>
                  </a:lnTo>
                  <a:lnTo>
                    <a:pt x="305" y="610"/>
                  </a:lnTo>
                  <a:lnTo>
                    <a:pt x="303" y="610"/>
                  </a:lnTo>
                  <a:lnTo>
                    <a:pt x="303" y="608"/>
                  </a:lnTo>
                  <a:lnTo>
                    <a:pt x="301" y="610"/>
                  </a:lnTo>
                  <a:lnTo>
                    <a:pt x="301" y="608"/>
                  </a:lnTo>
                  <a:lnTo>
                    <a:pt x="299" y="608"/>
                  </a:lnTo>
                  <a:lnTo>
                    <a:pt x="299" y="606"/>
                  </a:lnTo>
                  <a:lnTo>
                    <a:pt x="297" y="606"/>
                  </a:lnTo>
                  <a:lnTo>
                    <a:pt x="297" y="604"/>
                  </a:lnTo>
                  <a:lnTo>
                    <a:pt x="295" y="602"/>
                  </a:lnTo>
                  <a:lnTo>
                    <a:pt x="295" y="600"/>
                  </a:lnTo>
                  <a:lnTo>
                    <a:pt x="293" y="600"/>
                  </a:lnTo>
                  <a:lnTo>
                    <a:pt x="293" y="602"/>
                  </a:lnTo>
                  <a:lnTo>
                    <a:pt x="291" y="602"/>
                  </a:lnTo>
                  <a:lnTo>
                    <a:pt x="291" y="604"/>
                  </a:lnTo>
                  <a:lnTo>
                    <a:pt x="290" y="604"/>
                  </a:lnTo>
                  <a:lnTo>
                    <a:pt x="288" y="604"/>
                  </a:lnTo>
                  <a:lnTo>
                    <a:pt x="288" y="602"/>
                  </a:lnTo>
                  <a:lnTo>
                    <a:pt x="288" y="600"/>
                  </a:lnTo>
                  <a:lnTo>
                    <a:pt x="286" y="598"/>
                  </a:lnTo>
                  <a:lnTo>
                    <a:pt x="286" y="597"/>
                  </a:lnTo>
                  <a:lnTo>
                    <a:pt x="284" y="597"/>
                  </a:lnTo>
                  <a:lnTo>
                    <a:pt x="284" y="595"/>
                  </a:lnTo>
                  <a:lnTo>
                    <a:pt x="282" y="595"/>
                  </a:lnTo>
                  <a:lnTo>
                    <a:pt x="282" y="593"/>
                  </a:lnTo>
                  <a:lnTo>
                    <a:pt x="280" y="593"/>
                  </a:lnTo>
                  <a:lnTo>
                    <a:pt x="280" y="591"/>
                  </a:lnTo>
                  <a:lnTo>
                    <a:pt x="278" y="591"/>
                  </a:lnTo>
                  <a:lnTo>
                    <a:pt x="278" y="589"/>
                  </a:lnTo>
                  <a:lnTo>
                    <a:pt x="276" y="589"/>
                  </a:lnTo>
                  <a:lnTo>
                    <a:pt x="274" y="587"/>
                  </a:lnTo>
                  <a:lnTo>
                    <a:pt x="272" y="587"/>
                  </a:lnTo>
                  <a:lnTo>
                    <a:pt x="270" y="587"/>
                  </a:lnTo>
                  <a:lnTo>
                    <a:pt x="268" y="587"/>
                  </a:lnTo>
                  <a:lnTo>
                    <a:pt x="268" y="589"/>
                  </a:lnTo>
                  <a:lnTo>
                    <a:pt x="268" y="591"/>
                  </a:lnTo>
                  <a:lnTo>
                    <a:pt x="267" y="591"/>
                  </a:lnTo>
                  <a:lnTo>
                    <a:pt x="267" y="589"/>
                  </a:lnTo>
                  <a:lnTo>
                    <a:pt x="267" y="591"/>
                  </a:lnTo>
                  <a:lnTo>
                    <a:pt x="267" y="589"/>
                  </a:lnTo>
                  <a:lnTo>
                    <a:pt x="265" y="591"/>
                  </a:lnTo>
                  <a:lnTo>
                    <a:pt x="265" y="589"/>
                  </a:lnTo>
                  <a:lnTo>
                    <a:pt x="263" y="591"/>
                  </a:lnTo>
                  <a:lnTo>
                    <a:pt x="263" y="589"/>
                  </a:lnTo>
                  <a:lnTo>
                    <a:pt x="261" y="589"/>
                  </a:lnTo>
                  <a:lnTo>
                    <a:pt x="263" y="589"/>
                  </a:lnTo>
                  <a:lnTo>
                    <a:pt x="263" y="587"/>
                  </a:lnTo>
                  <a:lnTo>
                    <a:pt x="265" y="585"/>
                  </a:lnTo>
                  <a:lnTo>
                    <a:pt x="267" y="585"/>
                  </a:lnTo>
                  <a:lnTo>
                    <a:pt x="267" y="581"/>
                  </a:lnTo>
                  <a:lnTo>
                    <a:pt x="268" y="581"/>
                  </a:lnTo>
                  <a:lnTo>
                    <a:pt x="270" y="581"/>
                  </a:lnTo>
                  <a:lnTo>
                    <a:pt x="270" y="579"/>
                  </a:lnTo>
                  <a:lnTo>
                    <a:pt x="272" y="577"/>
                  </a:lnTo>
                  <a:lnTo>
                    <a:pt x="272" y="575"/>
                  </a:lnTo>
                  <a:lnTo>
                    <a:pt x="274" y="575"/>
                  </a:lnTo>
                  <a:lnTo>
                    <a:pt x="274" y="574"/>
                  </a:lnTo>
                  <a:lnTo>
                    <a:pt x="276" y="574"/>
                  </a:lnTo>
                  <a:lnTo>
                    <a:pt x="276" y="572"/>
                  </a:lnTo>
                  <a:lnTo>
                    <a:pt x="276" y="570"/>
                  </a:lnTo>
                  <a:lnTo>
                    <a:pt x="278" y="570"/>
                  </a:lnTo>
                  <a:lnTo>
                    <a:pt x="278" y="568"/>
                  </a:lnTo>
                  <a:lnTo>
                    <a:pt x="280" y="568"/>
                  </a:lnTo>
                  <a:lnTo>
                    <a:pt x="280" y="566"/>
                  </a:lnTo>
                  <a:lnTo>
                    <a:pt x="282" y="566"/>
                  </a:lnTo>
                  <a:lnTo>
                    <a:pt x="282" y="564"/>
                  </a:lnTo>
                  <a:lnTo>
                    <a:pt x="282" y="562"/>
                  </a:lnTo>
                  <a:lnTo>
                    <a:pt x="284" y="562"/>
                  </a:lnTo>
                  <a:lnTo>
                    <a:pt x="286" y="560"/>
                  </a:lnTo>
                  <a:lnTo>
                    <a:pt x="288" y="558"/>
                  </a:lnTo>
                  <a:lnTo>
                    <a:pt x="288" y="556"/>
                  </a:lnTo>
                  <a:lnTo>
                    <a:pt x="290" y="556"/>
                  </a:lnTo>
                  <a:lnTo>
                    <a:pt x="290" y="554"/>
                  </a:lnTo>
                  <a:lnTo>
                    <a:pt x="291" y="554"/>
                  </a:lnTo>
                  <a:lnTo>
                    <a:pt x="291" y="556"/>
                  </a:lnTo>
                  <a:lnTo>
                    <a:pt x="291" y="554"/>
                  </a:lnTo>
                  <a:lnTo>
                    <a:pt x="293" y="554"/>
                  </a:lnTo>
                  <a:lnTo>
                    <a:pt x="291" y="554"/>
                  </a:lnTo>
                  <a:lnTo>
                    <a:pt x="291" y="552"/>
                  </a:lnTo>
                  <a:lnTo>
                    <a:pt x="293" y="550"/>
                  </a:lnTo>
                  <a:lnTo>
                    <a:pt x="295" y="550"/>
                  </a:lnTo>
                  <a:lnTo>
                    <a:pt x="297" y="549"/>
                  </a:lnTo>
                  <a:lnTo>
                    <a:pt x="297" y="547"/>
                  </a:lnTo>
                  <a:lnTo>
                    <a:pt x="299" y="547"/>
                  </a:lnTo>
                  <a:lnTo>
                    <a:pt x="301" y="547"/>
                  </a:lnTo>
                  <a:lnTo>
                    <a:pt x="301" y="545"/>
                  </a:lnTo>
                  <a:lnTo>
                    <a:pt x="303" y="547"/>
                  </a:lnTo>
                  <a:lnTo>
                    <a:pt x="303" y="545"/>
                  </a:lnTo>
                  <a:lnTo>
                    <a:pt x="301" y="545"/>
                  </a:lnTo>
                  <a:lnTo>
                    <a:pt x="303" y="545"/>
                  </a:lnTo>
                  <a:lnTo>
                    <a:pt x="305" y="545"/>
                  </a:lnTo>
                  <a:lnTo>
                    <a:pt x="305" y="543"/>
                  </a:lnTo>
                  <a:lnTo>
                    <a:pt x="305" y="541"/>
                  </a:lnTo>
                  <a:lnTo>
                    <a:pt x="307" y="541"/>
                  </a:lnTo>
                  <a:lnTo>
                    <a:pt x="307" y="539"/>
                  </a:lnTo>
                  <a:lnTo>
                    <a:pt x="307" y="541"/>
                  </a:lnTo>
                  <a:lnTo>
                    <a:pt x="309" y="541"/>
                  </a:lnTo>
                  <a:lnTo>
                    <a:pt x="309" y="539"/>
                  </a:lnTo>
                  <a:lnTo>
                    <a:pt x="311" y="539"/>
                  </a:lnTo>
                  <a:lnTo>
                    <a:pt x="313" y="539"/>
                  </a:lnTo>
                  <a:lnTo>
                    <a:pt x="311" y="539"/>
                  </a:lnTo>
                  <a:lnTo>
                    <a:pt x="313" y="537"/>
                  </a:lnTo>
                  <a:lnTo>
                    <a:pt x="313" y="539"/>
                  </a:lnTo>
                  <a:lnTo>
                    <a:pt x="313" y="537"/>
                  </a:lnTo>
                  <a:lnTo>
                    <a:pt x="315" y="537"/>
                  </a:lnTo>
                  <a:lnTo>
                    <a:pt x="315" y="539"/>
                  </a:lnTo>
                  <a:lnTo>
                    <a:pt x="315" y="537"/>
                  </a:lnTo>
                  <a:lnTo>
                    <a:pt x="316" y="537"/>
                  </a:lnTo>
                  <a:lnTo>
                    <a:pt x="316" y="535"/>
                  </a:lnTo>
                  <a:lnTo>
                    <a:pt x="318" y="535"/>
                  </a:lnTo>
                  <a:lnTo>
                    <a:pt x="318" y="533"/>
                  </a:lnTo>
                  <a:lnTo>
                    <a:pt x="320" y="533"/>
                  </a:lnTo>
                  <a:lnTo>
                    <a:pt x="322" y="533"/>
                  </a:lnTo>
                  <a:lnTo>
                    <a:pt x="322" y="531"/>
                  </a:lnTo>
                  <a:lnTo>
                    <a:pt x="324" y="529"/>
                  </a:lnTo>
                  <a:lnTo>
                    <a:pt x="324" y="527"/>
                  </a:lnTo>
                  <a:lnTo>
                    <a:pt x="324" y="526"/>
                  </a:lnTo>
                  <a:lnTo>
                    <a:pt x="322" y="526"/>
                  </a:lnTo>
                  <a:lnTo>
                    <a:pt x="322" y="524"/>
                  </a:lnTo>
                  <a:lnTo>
                    <a:pt x="324" y="524"/>
                  </a:lnTo>
                  <a:lnTo>
                    <a:pt x="324" y="522"/>
                  </a:lnTo>
                  <a:lnTo>
                    <a:pt x="324" y="520"/>
                  </a:lnTo>
                  <a:lnTo>
                    <a:pt x="324" y="518"/>
                  </a:lnTo>
                  <a:lnTo>
                    <a:pt x="324" y="516"/>
                  </a:lnTo>
                  <a:lnTo>
                    <a:pt x="324" y="514"/>
                  </a:lnTo>
                  <a:lnTo>
                    <a:pt x="322" y="514"/>
                  </a:lnTo>
                  <a:lnTo>
                    <a:pt x="322" y="512"/>
                  </a:lnTo>
                  <a:lnTo>
                    <a:pt x="322" y="510"/>
                  </a:lnTo>
                  <a:lnTo>
                    <a:pt x="322" y="508"/>
                  </a:lnTo>
                  <a:lnTo>
                    <a:pt x="320" y="508"/>
                  </a:lnTo>
                  <a:lnTo>
                    <a:pt x="320" y="506"/>
                  </a:lnTo>
                  <a:lnTo>
                    <a:pt x="318" y="506"/>
                  </a:lnTo>
                  <a:lnTo>
                    <a:pt x="318" y="504"/>
                  </a:lnTo>
                  <a:lnTo>
                    <a:pt x="318" y="506"/>
                  </a:lnTo>
                  <a:lnTo>
                    <a:pt x="316" y="506"/>
                  </a:lnTo>
                  <a:lnTo>
                    <a:pt x="316" y="504"/>
                  </a:lnTo>
                  <a:lnTo>
                    <a:pt x="315" y="504"/>
                  </a:lnTo>
                  <a:lnTo>
                    <a:pt x="315" y="506"/>
                  </a:lnTo>
                  <a:lnTo>
                    <a:pt x="315" y="504"/>
                  </a:lnTo>
                  <a:lnTo>
                    <a:pt x="313" y="504"/>
                  </a:lnTo>
                  <a:lnTo>
                    <a:pt x="313" y="506"/>
                  </a:lnTo>
                  <a:lnTo>
                    <a:pt x="311" y="506"/>
                  </a:lnTo>
                  <a:lnTo>
                    <a:pt x="311" y="504"/>
                  </a:lnTo>
                  <a:lnTo>
                    <a:pt x="309" y="504"/>
                  </a:lnTo>
                  <a:lnTo>
                    <a:pt x="309" y="503"/>
                  </a:lnTo>
                  <a:lnTo>
                    <a:pt x="311" y="503"/>
                  </a:lnTo>
                  <a:lnTo>
                    <a:pt x="313" y="503"/>
                  </a:lnTo>
                  <a:lnTo>
                    <a:pt x="313" y="501"/>
                  </a:lnTo>
                  <a:lnTo>
                    <a:pt x="315" y="501"/>
                  </a:lnTo>
                  <a:lnTo>
                    <a:pt x="313" y="501"/>
                  </a:lnTo>
                  <a:lnTo>
                    <a:pt x="315" y="499"/>
                  </a:lnTo>
                  <a:lnTo>
                    <a:pt x="315" y="501"/>
                  </a:lnTo>
                  <a:lnTo>
                    <a:pt x="316" y="499"/>
                  </a:lnTo>
                  <a:lnTo>
                    <a:pt x="315" y="499"/>
                  </a:lnTo>
                  <a:lnTo>
                    <a:pt x="313" y="499"/>
                  </a:lnTo>
                  <a:lnTo>
                    <a:pt x="313" y="497"/>
                  </a:lnTo>
                  <a:lnTo>
                    <a:pt x="315" y="497"/>
                  </a:lnTo>
                  <a:lnTo>
                    <a:pt x="313" y="497"/>
                  </a:lnTo>
                  <a:lnTo>
                    <a:pt x="315" y="497"/>
                  </a:lnTo>
                  <a:lnTo>
                    <a:pt x="315" y="495"/>
                  </a:lnTo>
                  <a:lnTo>
                    <a:pt x="313" y="495"/>
                  </a:lnTo>
                  <a:lnTo>
                    <a:pt x="313" y="493"/>
                  </a:lnTo>
                  <a:lnTo>
                    <a:pt x="315" y="493"/>
                  </a:lnTo>
                  <a:lnTo>
                    <a:pt x="316" y="493"/>
                  </a:lnTo>
                  <a:lnTo>
                    <a:pt x="315" y="493"/>
                  </a:lnTo>
                  <a:lnTo>
                    <a:pt x="315" y="491"/>
                  </a:lnTo>
                  <a:lnTo>
                    <a:pt x="316" y="491"/>
                  </a:lnTo>
                  <a:lnTo>
                    <a:pt x="316" y="489"/>
                  </a:lnTo>
                  <a:lnTo>
                    <a:pt x="315" y="489"/>
                  </a:lnTo>
                  <a:lnTo>
                    <a:pt x="315" y="487"/>
                  </a:lnTo>
                  <a:lnTo>
                    <a:pt x="315" y="485"/>
                  </a:lnTo>
                  <a:lnTo>
                    <a:pt x="315" y="483"/>
                  </a:lnTo>
                  <a:lnTo>
                    <a:pt x="315" y="481"/>
                  </a:lnTo>
                  <a:lnTo>
                    <a:pt x="315" y="479"/>
                  </a:lnTo>
                  <a:lnTo>
                    <a:pt x="315" y="478"/>
                  </a:lnTo>
                  <a:lnTo>
                    <a:pt x="313" y="478"/>
                  </a:lnTo>
                  <a:lnTo>
                    <a:pt x="313" y="476"/>
                  </a:lnTo>
                  <a:lnTo>
                    <a:pt x="309" y="474"/>
                  </a:lnTo>
                  <a:lnTo>
                    <a:pt x="309" y="476"/>
                  </a:lnTo>
                  <a:lnTo>
                    <a:pt x="305" y="476"/>
                  </a:lnTo>
                  <a:lnTo>
                    <a:pt x="305" y="478"/>
                  </a:lnTo>
                  <a:lnTo>
                    <a:pt x="303" y="478"/>
                  </a:lnTo>
                  <a:lnTo>
                    <a:pt x="301" y="478"/>
                  </a:lnTo>
                  <a:lnTo>
                    <a:pt x="299" y="478"/>
                  </a:lnTo>
                  <a:lnTo>
                    <a:pt x="297" y="478"/>
                  </a:lnTo>
                  <a:lnTo>
                    <a:pt x="295" y="476"/>
                  </a:lnTo>
                  <a:lnTo>
                    <a:pt x="295" y="474"/>
                  </a:lnTo>
                  <a:lnTo>
                    <a:pt x="295" y="472"/>
                  </a:lnTo>
                  <a:lnTo>
                    <a:pt x="295" y="470"/>
                  </a:lnTo>
                  <a:lnTo>
                    <a:pt x="295" y="468"/>
                  </a:lnTo>
                  <a:lnTo>
                    <a:pt x="295" y="466"/>
                  </a:lnTo>
                  <a:lnTo>
                    <a:pt x="293" y="466"/>
                  </a:lnTo>
                  <a:lnTo>
                    <a:pt x="295" y="464"/>
                  </a:lnTo>
                  <a:lnTo>
                    <a:pt x="293" y="462"/>
                  </a:lnTo>
                  <a:lnTo>
                    <a:pt x="293" y="460"/>
                  </a:lnTo>
                  <a:lnTo>
                    <a:pt x="293" y="458"/>
                  </a:lnTo>
                  <a:lnTo>
                    <a:pt x="293" y="456"/>
                  </a:lnTo>
                  <a:lnTo>
                    <a:pt x="293" y="455"/>
                  </a:lnTo>
                  <a:lnTo>
                    <a:pt x="293" y="453"/>
                  </a:lnTo>
                  <a:lnTo>
                    <a:pt x="291" y="453"/>
                  </a:lnTo>
                  <a:lnTo>
                    <a:pt x="291" y="451"/>
                  </a:lnTo>
                  <a:lnTo>
                    <a:pt x="291" y="449"/>
                  </a:lnTo>
                  <a:lnTo>
                    <a:pt x="290" y="449"/>
                  </a:lnTo>
                  <a:lnTo>
                    <a:pt x="288" y="449"/>
                  </a:lnTo>
                  <a:lnTo>
                    <a:pt x="288" y="447"/>
                  </a:lnTo>
                  <a:lnTo>
                    <a:pt x="288" y="449"/>
                  </a:lnTo>
                  <a:lnTo>
                    <a:pt x="284" y="449"/>
                  </a:lnTo>
                  <a:lnTo>
                    <a:pt x="284" y="447"/>
                  </a:lnTo>
                  <a:lnTo>
                    <a:pt x="282" y="447"/>
                  </a:lnTo>
                  <a:lnTo>
                    <a:pt x="282" y="445"/>
                  </a:lnTo>
                  <a:lnTo>
                    <a:pt x="280" y="445"/>
                  </a:lnTo>
                  <a:lnTo>
                    <a:pt x="278" y="445"/>
                  </a:lnTo>
                  <a:lnTo>
                    <a:pt x="278" y="447"/>
                  </a:lnTo>
                  <a:lnTo>
                    <a:pt x="276" y="447"/>
                  </a:lnTo>
                  <a:lnTo>
                    <a:pt x="274" y="447"/>
                  </a:lnTo>
                  <a:lnTo>
                    <a:pt x="274" y="449"/>
                  </a:lnTo>
                  <a:lnTo>
                    <a:pt x="272" y="449"/>
                  </a:lnTo>
                  <a:lnTo>
                    <a:pt x="272" y="447"/>
                  </a:lnTo>
                  <a:lnTo>
                    <a:pt x="270" y="447"/>
                  </a:lnTo>
                  <a:lnTo>
                    <a:pt x="268" y="447"/>
                  </a:lnTo>
                  <a:lnTo>
                    <a:pt x="267" y="447"/>
                  </a:lnTo>
                  <a:lnTo>
                    <a:pt x="265" y="447"/>
                  </a:lnTo>
                  <a:lnTo>
                    <a:pt x="263" y="447"/>
                  </a:lnTo>
                  <a:lnTo>
                    <a:pt x="261" y="447"/>
                  </a:lnTo>
                  <a:lnTo>
                    <a:pt x="261" y="445"/>
                  </a:lnTo>
                  <a:lnTo>
                    <a:pt x="259" y="445"/>
                  </a:lnTo>
                  <a:lnTo>
                    <a:pt x="257" y="445"/>
                  </a:lnTo>
                  <a:lnTo>
                    <a:pt x="255" y="445"/>
                  </a:lnTo>
                  <a:lnTo>
                    <a:pt x="255" y="443"/>
                  </a:lnTo>
                  <a:lnTo>
                    <a:pt x="257" y="443"/>
                  </a:lnTo>
                  <a:lnTo>
                    <a:pt x="257" y="441"/>
                  </a:lnTo>
                  <a:lnTo>
                    <a:pt x="257" y="439"/>
                  </a:lnTo>
                  <a:lnTo>
                    <a:pt x="257" y="437"/>
                  </a:lnTo>
                  <a:lnTo>
                    <a:pt x="257" y="435"/>
                  </a:lnTo>
                  <a:lnTo>
                    <a:pt x="257" y="433"/>
                  </a:lnTo>
                  <a:lnTo>
                    <a:pt x="257" y="431"/>
                  </a:lnTo>
                  <a:lnTo>
                    <a:pt x="257" y="430"/>
                  </a:lnTo>
                  <a:lnTo>
                    <a:pt x="259" y="430"/>
                  </a:lnTo>
                  <a:lnTo>
                    <a:pt x="259" y="428"/>
                  </a:lnTo>
                  <a:lnTo>
                    <a:pt x="257" y="428"/>
                  </a:lnTo>
                  <a:lnTo>
                    <a:pt x="257" y="426"/>
                  </a:lnTo>
                  <a:lnTo>
                    <a:pt x="259" y="426"/>
                  </a:lnTo>
                  <a:lnTo>
                    <a:pt x="257" y="426"/>
                  </a:lnTo>
                  <a:lnTo>
                    <a:pt x="257" y="424"/>
                  </a:lnTo>
                  <a:lnTo>
                    <a:pt x="257" y="422"/>
                  </a:lnTo>
                  <a:lnTo>
                    <a:pt x="257" y="420"/>
                  </a:lnTo>
                  <a:lnTo>
                    <a:pt x="257" y="422"/>
                  </a:lnTo>
                  <a:lnTo>
                    <a:pt x="255" y="422"/>
                  </a:lnTo>
                  <a:lnTo>
                    <a:pt x="255" y="420"/>
                  </a:lnTo>
                  <a:lnTo>
                    <a:pt x="255" y="418"/>
                  </a:lnTo>
                  <a:lnTo>
                    <a:pt x="255" y="416"/>
                  </a:lnTo>
                  <a:lnTo>
                    <a:pt x="253" y="416"/>
                  </a:lnTo>
                  <a:lnTo>
                    <a:pt x="253" y="414"/>
                  </a:lnTo>
                  <a:lnTo>
                    <a:pt x="253" y="412"/>
                  </a:lnTo>
                  <a:lnTo>
                    <a:pt x="253" y="410"/>
                  </a:lnTo>
                  <a:lnTo>
                    <a:pt x="255" y="410"/>
                  </a:lnTo>
                  <a:lnTo>
                    <a:pt x="257" y="408"/>
                  </a:lnTo>
                  <a:lnTo>
                    <a:pt x="257" y="410"/>
                  </a:lnTo>
                  <a:lnTo>
                    <a:pt x="257" y="408"/>
                  </a:lnTo>
                  <a:lnTo>
                    <a:pt x="257" y="407"/>
                  </a:lnTo>
                  <a:lnTo>
                    <a:pt x="255" y="407"/>
                  </a:lnTo>
                  <a:lnTo>
                    <a:pt x="253" y="405"/>
                  </a:lnTo>
                  <a:lnTo>
                    <a:pt x="253" y="403"/>
                  </a:lnTo>
                  <a:lnTo>
                    <a:pt x="255" y="403"/>
                  </a:lnTo>
                  <a:lnTo>
                    <a:pt x="255" y="401"/>
                  </a:lnTo>
                  <a:lnTo>
                    <a:pt x="255" y="399"/>
                  </a:lnTo>
                  <a:lnTo>
                    <a:pt x="257" y="397"/>
                  </a:lnTo>
                  <a:lnTo>
                    <a:pt x="257" y="395"/>
                  </a:lnTo>
                  <a:lnTo>
                    <a:pt x="259" y="393"/>
                  </a:lnTo>
                  <a:lnTo>
                    <a:pt x="261" y="393"/>
                  </a:lnTo>
                  <a:lnTo>
                    <a:pt x="259" y="391"/>
                  </a:lnTo>
                  <a:lnTo>
                    <a:pt x="259" y="389"/>
                  </a:lnTo>
                  <a:lnTo>
                    <a:pt x="259" y="387"/>
                  </a:lnTo>
                  <a:lnTo>
                    <a:pt x="261" y="385"/>
                  </a:lnTo>
                  <a:lnTo>
                    <a:pt x="261" y="383"/>
                  </a:lnTo>
                  <a:lnTo>
                    <a:pt x="263" y="380"/>
                  </a:lnTo>
                  <a:lnTo>
                    <a:pt x="265" y="380"/>
                  </a:lnTo>
                  <a:lnTo>
                    <a:pt x="263" y="380"/>
                  </a:lnTo>
                  <a:lnTo>
                    <a:pt x="263" y="378"/>
                  </a:lnTo>
                  <a:lnTo>
                    <a:pt x="261" y="376"/>
                  </a:lnTo>
                  <a:lnTo>
                    <a:pt x="259" y="372"/>
                  </a:lnTo>
                  <a:lnTo>
                    <a:pt x="261" y="372"/>
                  </a:lnTo>
                  <a:lnTo>
                    <a:pt x="259" y="372"/>
                  </a:lnTo>
                  <a:lnTo>
                    <a:pt x="259" y="370"/>
                  </a:lnTo>
                  <a:lnTo>
                    <a:pt x="259" y="368"/>
                  </a:lnTo>
                  <a:lnTo>
                    <a:pt x="259" y="366"/>
                  </a:lnTo>
                  <a:lnTo>
                    <a:pt x="257" y="366"/>
                  </a:lnTo>
                  <a:lnTo>
                    <a:pt x="257" y="368"/>
                  </a:lnTo>
                  <a:lnTo>
                    <a:pt x="255" y="366"/>
                  </a:lnTo>
                  <a:lnTo>
                    <a:pt x="253" y="366"/>
                  </a:lnTo>
                  <a:lnTo>
                    <a:pt x="253" y="364"/>
                  </a:lnTo>
                  <a:lnTo>
                    <a:pt x="251" y="364"/>
                  </a:lnTo>
                  <a:lnTo>
                    <a:pt x="249" y="364"/>
                  </a:lnTo>
                  <a:lnTo>
                    <a:pt x="249" y="362"/>
                  </a:lnTo>
                  <a:lnTo>
                    <a:pt x="249" y="360"/>
                  </a:lnTo>
                  <a:lnTo>
                    <a:pt x="249" y="359"/>
                  </a:lnTo>
                  <a:lnTo>
                    <a:pt x="247" y="357"/>
                  </a:lnTo>
                  <a:lnTo>
                    <a:pt x="247" y="355"/>
                  </a:lnTo>
                  <a:lnTo>
                    <a:pt x="247" y="353"/>
                  </a:lnTo>
                  <a:lnTo>
                    <a:pt x="249" y="351"/>
                  </a:lnTo>
                  <a:lnTo>
                    <a:pt x="249" y="349"/>
                  </a:lnTo>
                  <a:lnTo>
                    <a:pt x="249" y="347"/>
                  </a:lnTo>
                  <a:lnTo>
                    <a:pt x="247" y="347"/>
                  </a:lnTo>
                  <a:lnTo>
                    <a:pt x="243" y="347"/>
                  </a:lnTo>
                  <a:lnTo>
                    <a:pt x="242" y="347"/>
                  </a:lnTo>
                  <a:lnTo>
                    <a:pt x="238" y="347"/>
                  </a:lnTo>
                  <a:lnTo>
                    <a:pt x="234" y="347"/>
                  </a:lnTo>
                  <a:lnTo>
                    <a:pt x="232" y="347"/>
                  </a:lnTo>
                  <a:lnTo>
                    <a:pt x="228" y="347"/>
                  </a:lnTo>
                  <a:lnTo>
                    <a:pt x="226" y="347"/>
                  </a:lnTo>
                  <a:lnTo>
                    <a:pt x="222" y="347"/>
                  </a:lnTo>
                  <a:lnTo>
                    <a:pt x="220" y="347"/>
                  </a:lnTo>
                  <a:lnTo>
                    <a:pt x="220" y="345"/>
                  </a:lnTo>
                  <a:lnTo>
                    <a:pt x="220" y="343"/>
                  </a:lnTo>
                  <a:lnTo>
                    <a:pt x="220" y="341"/>
                  </a:lnTo>
                  <a:lnTo>
                    <a:pt x="220" y="339"/>
                  </a:lnTo>
                  <a:lnTo>
                    <a:pt x="220" y="335"/>
                  </a:lnTo>
                  <a:lnTo>
                    <a:pt x="220" y="334"/>
                  </a:lnTo>
                  <a:lnTo>
                    <a:pt x="219" y="334"/>
                  </a:lnTo>
                  <a:lnTo>
                    <a:pt x="219" y="332"/>
                  </a:lnTo>
                  <a:lnTo>
                    <a:pt x="217" y="330"/>
                  </a:lnTo>
                  <a:lnTo>
                    <a:pt x="215" y="328"/>
                  </a:lnTo>
                  <a:lnTo>
                    <a:pt x="217" y="328"/>
                  </a:lnTo>
                  <a:lnTo>
                    <a:pt x="219" y="328"/>
                  </a:lnTo>
                  <a:lnTo>
                    <a:pt x="219" y="326"/>
                  </a:lnTo>
                  <a:lnTo>
                    <a:pt x="219" y="324"/>
                  </a:lnTo>
                  <a:lnTo>
                    <a:pt x="219" y="322"/>
                  </a:lnTo>
                  <a:lnTo>
                    <a:pt x="219" y="320"/>
                  </a:lnTo>
                  <a:lnTo>
                    <a:pt x="219" y="318"/>
                  </a:lnTo>
                  <a:lnTo>
                    <a:pt x="219" y="316"/>
                  </a:lnTo>
                  <a:lnTo>
                    <a:pt x="217" y="316"/>
                  </a:lnTo>
                  <a:lnTo>
                    <a:pt x="217" y="314"/>
                  </a:lnTo>
                  <a:lnTo>
                    <a:pt x="217" y="312"/>
                  </a:lnTo>
                  <a:lnTo>
                    <a:pt x="217" y="311"/>
                  </a:lnTo>
                  <a:lnTo>
                    <a:pt x="217" y="309"/>
                  </a:lnTo>
                  <a:lnTo>
                    <a:pt x="217" y="307"/>
                  </a:lnTo>
                  <a:lnTo>
                    <a:pt x="217" y="305"/>
                  </a:lnTo>
                  <a:lnTo>
                    <a:pt x="215" y="305"/>
                  </a:lnTo>
                  <a:lnTo>
                    <a:pt x="213" y="305"/>
                  </a:lnTo>
                  <a:lnTo>
                    <a:pt x="213" y="303"/>
                  </a:lnTo>
                  <a:lnTo>
                    <a:pt x="211" y="303"/>
                  </a:lnTo>
                  <a:lnTo>
                    <a:pt x="209" y="303"/>
                  </a:lnTo>
                  <a:lnTo>
                    <a:pt x="209" y="301"/>
                  </a:lnTo>
                  <a:lnTo>
                    <a:pt x="207" y="301"/>
                  </a:lnTo>
                  <a:lnTo>
                    <a:pt x="205" y="301"/>
                  </a:lnTo>
                  <a:lnTo>
                    <a:pt x="203" y="301"/>
                  </a:lnTo>
                  <a:lnTo>
                    <a:pt x="201" y="301"/>
                  </a:lnTo>
                  <a:lnTo>
                    <a:pt x="199" y="301"/>
                  </a:lnTo>
                  <a:lnTo>
                    <a:pt x="197" y="301"/>
                  </a:lnTo>
                  <a:lnTo>
                    <a:pt x="195" y="301"/>
                  </a:lnTo>
                  <a:lnTo>
                    <a:pt x="194" y="301"/>
                  </a:lnTo>
                  <a:lnTo>
                    <a:pt x="194" y="299"/>
                  </a:lnTo>
                  <a:lnTo>
                    <a:pt x="192" y="299"/>
                  </a:lnTo>
                  <a:lnTo>
                    <a:pt x="192" y="297"/>
                  </a:lnTo>
                  <a:lnTo>
                    <a:pt x="190" y="297"/>
                  </a:lnTo>
                  <a:lnTo>
                    <a:pt x="190" y="295"/>
                  </a:lnTo>
                  <a:lnTo>
                    <a:pt x="188" y="295"/>
                  </a:lnTo>
                  <a:lnTo>
                    <a:pt x="186" y="295"/>
                  </a:lnTo>
                  <a:lnTo>
                    <a:pt x="184" y="295"/>
                  </a:lnTo>
                  <a:lnTo>
                    <a:pt x="184" y="293"/>
                  </a:lnTo>
                  <a:lnTo>
                    <a:pt x="182" y="293"/>
                  </a:lnTo>
                  <a:lnTo>
                    <a:pt x="180" y="293"/>
                  </a:lnTo>
                  <a:lnTo>
                    <a:pt x="180" y="291"/>
                  </a:lnTo>
                  <a:lnTo>
                    <a:pt x="180" y="293"/>
                  </a:lnTo>
                  <a:lnTo>
                    <a:pt x="178" y="293"/>
                  </a:lnTo>
                  <a:lnTo>
                    <a:pt x="178" y="291"/>
                  </a:lnTo>
                  <a:lnTo>
                    <a:pt x="176" y="291"/>
                  </a:lnTo>
                  <a:lnTo>
                    <a:pt x="176" y="289"/>
                  </a:lnTo>
                  <a:lnTo>
                    <a:pt x="174" y="289"/>
                  </a:lnTo>
                  <a:lnTo>
                    <a:pt x="174" y="287"/>
                  </a:lnTo>
                  <a:lnTo>
                    <a:pt x="172" y="287"/>
                  </a:lnTo>
                  <a:lnTo>
                    <a:pt x="171" y="287"/>
                  </a:lnTo>
                  <a:lnTo>
                    <a:pt x="169" y="287"/>
                  </a:lnTo>
                  <a:lnTo>
                    <a:pt x="169" y="286"/>
                  </a:lnTo>
                  <a:lnTo>
                    <a:pt x="167" y="286"/>
                  </a:lnTo>
                  <a:lnTo>
                    <a:pt x="165" y="284"/>
                  </a:lnTo>
                  <a:lnTo>
                    <a:pt x="163" y="284"/>
                  </a:lnTo>
                  <a:lnTo>
                    <a:pt x="161" y="286"/>
                  </a:lnTo>
                  <a:lnTo>
                    <a:pt x="159" y="286"/>
                  </a:lnTo>
                  <a:lnTo>
                    <a:pt x="157" y="284"/>
                  </a:lnTo>
                  <a:lnTo>
                    <a:pt x="157" y="286"/>
                  </a:lnTo>
                  <a:lnTo>
                    <a:pt x="157" y="284"/>
                  </a:lnTo>
                  <a:lnTo>
                    <a:pt x="155" y="284"/>
                  </a:lnTo>
                  <a:lnTo>
                    <a:pt x="153" y="284"/>
                  </a:lnTo>
                  <a:lnTo>
                    <a:pt x="153" y="282"/>
                  </a:lnTo>
                  <a:lnTo>
                    <a:pt x="151" y="282"/>
                  </a:lnTo>
                  <a:lnTo>
                    <a:pt x="153" y="282"/>
                  </a:lnTo>
                  <a:lnTo>
                    <a:pt x="153" y="280"/>
                  </a:lnTo>
                  <a:lnTo>
                    <a:pt x="151" y="280"/>
                  </a:lnTo>
                  <a:lnTo>
                    <a:pt x="149" y="280"/>
                  </a:lnTo>
                  <a:lnTo>
                    <a:pt x="149" y="278"/>
                  </a:lnTo>
                  <a:lnTo>
                    <a:pt x="147" y="278"/>
                  </a:lnTo>
                  <a:lnTo>
                    <a:pt x="147" y="276"/>
                  </a:lnTo>
                  <a:lnTo>
                    <a:pt x="146" y="276"/>
                  </a:lnTo>
                  <a:lnTo>
                    <a:pt x="144" y="276"/>
                  </a:lnTo>
                  <a:lnTo>
                    <a:pt x="144" y="274"/>
                  </a:lnTo>
                  <a:lnTo>
                    <a:pt x="144" y="272"/>
                  </a:lnTo>
                  <a:lnTo>
                    <a:pt x="142" y="272"/>
                  </a:lnTo>
                  <a:lnTo>
                    <a:pt x="140" y="272"/>
                  </a:lnTo>
                  <a:lnTo>
                    <a:pt x="142" y="272"/>
                  </a:lnTo>
                  <a:lnTo>
                    <a:pt x="142" y="270"/>
                  </a:lnTo>
                  <a:lnTo>
                    <a:pt x="140" y="270"/>
                  </a:lnTo>
                  <a:lnTo>
                    <a:pt x="140" y="268"/>
                  </a:lnTo>
                  <a:lnTo>
                    <a:pt x="138" y="266"/>
                  </a:lnTo>
                  <a:lnTo>
                    <a:pt x="138" y="264"/>
                  </a:lnTo>
                  <a:lnTo>
                    <a:pt x="138" y="263"/>
                  </a:lnTo>
                  <a:lnTo>
                    <a:pt x="138" y="261"/>
                  </a:lnTo>
                  <a:lnTo>
                    <a:pt x="140" y="261"/>
                  </a:lnTo>
                  <a:lnTo>
                    <a:pt x="140" y="259"/>
                  </a:lnTo>
                  <a:lnTo>
                    <a:pt x="138" y="257"/>
                  </a:lnTo>
                  <a:lnTo>
                    <a:pt x="138" y="255"/>
                  </a:lnTo>
                  <a:lnTo>
                    <a:pt x="138" y="253"/>
                  </a:lnTo>
                  <a:lnTo>
                    <a:pt x="136" y="253"/>
                  </a:lnTo>
                  <a:lnTo>
                    <a:pt x="138" y="253"/>
                  </a:lnTo>
                  <a:lnTo>
                    <a:pt x="138" y="251"/>
                  </a:lnTo>
                  <a:lnTo>
                    <a:pt x="136" y="251"/>
                  </a:lnTo>
                  <a:lnTo>
                    <a:pt x="138" y="251"/>
                  </a:lnTo>
                  <a:lnTo>
                    <a:pt x="138" y="249"/>
                  </a:lnTo>
                  <a:lnTo>
                    <a:pt x="140" y="249"/>
                  </a:lnTo>
                  <a:lnTo>
                    <a:pt x="140" y="247"/>
                  </a:lnTo>
                  <a:lnTo>
                    <a:pt x="140" y="245"/>
                  </a:lnTo>
                  <a:lnTo>
                    <a:pt x="138" y="245"/>
                  </a:lnTo>
                  <a:lnTo>
                    <a:pt x="138" y="243"/>
                  </a:lnTo>
                  <a:lnTo>
                    <a:pt x="140" y="241"/>
                  </a:lnTo>
                  <a:lnTo>
                    <a:pt x="138" y="241"/>
                  </a:lnTo>
                  <a:lnTo>
                    <a:pt x="138" y="240"/>
                  </a:lnTo>
                  <a:lnTo>
                    <a:pt x="136" y="240"/>
                  </a:lnTo>
                  <a:lnTo>
                    <a:pt x="136" y="241"/>
                  </a:lnTo>
                  <a:lnTo>
                    <a:pt x="134" y="241"/>
                  </a:lnTo>
                  <a:lnTo>
                    <a:pt x="132" y="241"/>
                  </a:lnTo>
                  <a:lnTo>
                    <a:pt x="132" y="240"/>
                  </a:lnTo>
                  <a:lnTo>
                    <a:pt x="130" y="241"/>
                  </a:lnTo>
                  <a:lnTo>
                    <a:pt x="130" y="240"/>
                  </a:lnTo>
                  <a:lnTo>
                    <a:pt x="128" y="240"/>
                  </a:lnTo>
                  <a:lnTo>
                    <a:pt x="128" y="241"/>
                  </a:lnTo>
                  <a:lnTo>
                    <a:pt x="126" y="241"/>
                  </a:lnTo>
                  <a:lnTo>
                    <a:pt x="124" y="241"/>
                  </a:lnTo>
                  <a:lnTo>
                    <a:pt x="123" y="241"/>
                  </a:lnTo>
                  <a:lnTo>
                    <a:pt x="121" y="241"/>
                  </a:lnTo>
                  <a:lnTo>
                    <a:pt x="119" y="243"/>
                  </a:lnTo>
                  <a:lnTo>
                    <a:pt x="117" y="243"/>
                  </a:lnTo>
                  <a:lnTo>
                    <a:pt x="115" y="243"/>
                  </a:lnTo>
                  <a:lnTo>
                    <a:pt x="113" y="245"/>
                  </a:lnTo>
                  <a:lnTo>
                    <a:pt x="111" y="247"/>
                  </a:lnTo>
                  <a:lnTo>
                    <a:pt x="111" y="249"/>
                  </a:lnTo>
                  <a:lnTo>
                    <a:pt x="109" y="249"/>
                  </a:lnTo>
                  <a:lnTo>
                    <a:pt x="107" y="249"/>
                  </a:lnTo>
                  <a:lnTo>
                    <a:pt x="107" y="251"/>
                  </a:lnTo>
                  <a:lnTo>
                    <a:pt x="105" y="251"/>
                  </a:lnTo>
                  <a:lnTo>
                    <a:pt x="103" y="251"/>
                  </a:lnTo>
                  <a:lnTo>
                    <a:pt x="103" y="253"/>
                  </a:lnTo>
                  <a:lnTo>
                    <a:pt x="101" y="253"/>
                  </a:lnTo>
                  <a:lnTo>
                    <a:pt x="101" y="255"/>
                  </a:lnTo>
                  <a:lnTo>
                    <a:pt x="99" y="255"/>
                  </a:lnTo>
                  <a:lnTo>
                    <a:pt x="98" y="255"/>
                  </a:lnTo>
                  <a:lnTo>
                    <a:pt x="96" y="255"/>
                  </a:lnTo>
                  <a:lnTo>
                    <a:pt x="94" y="255"/>
                  </a:lnTo>
                  <a:lnTo>
                    <a:pt x="94" y="257"/>
                  </a:lnTo>
                  <a:lnTo>
                    <a:pt x="92" y="259"/>
                  </a:lnTo>
                  <a:lnTo>
                    <a:pt x="92" y="261"/>
                  </a:lnTo>
                  <a:lnTo>
                    <a:pt x="90" y="261"/>
                  </a:lnTo>
                  <a:lnTo>
                    <a:pt x="88" y="261"/>
                  </a:lnTo>
                  <a:lnTo>
                    <a:pt x="86" y="263"/>
                  </a:lnTo>
                  <a:lnTo>
                    <a:pt x="84" y="263"/>
                  </a:lnTo>
                  <a:lnTo>
                    <a:pt x="84" y="261"/>
                  </a:lnTo>
                  <a:lnTo>
                    <a:pt x="82" y="261"/>
                  </a:lnTo>
                  <a:lnTo>
                    <a:pt x="80" y="261"/>
                  </a:lnTo>
                  <a:lnTo>
                    <a:pt x="78" y="261"/>
                  </a:lnTo>
                  <a:lnTo>
                    <a:pt x="78" y="259"/>
                  </a:lnTo>
                  <a:lnTo>
                    <a:pt x="78" y="261"/>
                  </a:lnTo>
                  <a:lnTo>
                    <a:pt x="78" y="259"/>
                  </a:lnTo>
                  <a:lnTo>
                    <a:pt x="76" y="259"/>
                  </a:lnTo>
                  <a:lnTo>
                    <a:pt x="75" y="259"/>
                  </a:lnTo>
                  <a:lnTo>
                    <a:pt x="73" y="259"/>
                  </a:lnTo>
                  <a:lnTo>
                    <a:pt x="71" y="259"/>
                  </a:lnTo>
                  <a:lnTo>
                    <a:pt x="69" y="259"/>
                  </a:lnTo>
                  <a:lnTo>
                    <a:pt x="67" y="259"/>
                  </a:lnTo>
                  <a:lnTo>
                    <a:pt x="65" y="259"/>
                  </a:lnTo>
                  <a:lnTo>
                    <a:pt x="61" y="261"/>
                  </a:lnTo>
                  <a:lnTo>
                    <a:pt x="59" y="261"/>
                  </a:lnTo>
                  <a:lnTo>
                    <a:pt x="57" y="261"/>
                  </a:lnTo>
                  <a:lnTo>
                    <a:pt x="57" y="259"/>
                  </a:lnTo>
                  <a:lnTo>
                    <a:pt x="55" y="259"/>
                  </a:lnTo>
                  <a:lnTo>
                    <a:pt x="53" y="261"/>
                  </a:lnTo>
                  <a:lnTo>
                    <a:pt x="53" y="259"/>
                  </a:lnTo>
                  <a:lnTo>
                    <a:pt x="53" y="257"/>
                  </a:lnTo>
                  <a:lnTo>
                    <a:pt x="53" y="255"/>
                  </a:lnTo>
                  <a:lnTo>
                    <a:pt x="53" y="253"/>
                  </a:lnTo>
                  <a:lnTo>
                    <a:pt x="53" y="251"/>
                  </a:lnTo>
                  <a:lnTo>
                    <a:pt x="53" y="249"/>
                  </a:lnTo>
                  <a:lnTo>
                    <a:pt x="53" y="247"/>
                  </a:lnTo>
                  <a:lnTo>
                    <a:pt x="53" y="245"/>
                  </a:lnTo>
                  <a:lnTo>
                    <a:pt x="53" y="243"/>
                  </a:lnTo>
                  <a:lnTo>
                    <a:pt x="53" y="241"/>
                  </a:lnTo>
                  <a:lnTo>
                    <a:pt x="55" y="241"/>
                  </a:lnTo>
                  <a:lnTo>
                    <a:pt x="55" y="240"/>
                  </a:lnTo>
                  <a:lnTo>
                    <a:pt x="55" y="241"/>
                  </a:lnTo>
                  <a:lnTo>
                    <a:pt x="55" y="240"/>
                  </a:lnTo>
                  <a:lnTo>
                    <a:pt x="55" y="238"/>
                  </a:lnTo>
                  <a:lnTo>
                    <a:pt x="55" y="236"/>
                  </a:lnTo>
                  <a:lnTo>
                    <a:pt x="53" y="236"/>
                  </a:lnTo>
                  <a:lnTo>
                    <a:pt x="53" y="238"/>
                  </a:lnTo>
                  <a:lnTo>
                    <a:pt x="51" y="238"/>
                  </a:lnTo>
                  <a:lnTo>
                    <a:pt x="50" y="238"/>
                  </a:lnTo>
                  <a:lnTo>
                    <a:pt x="50" y="240"/>
                  </a:lnTo>
                  <a:lnTo>
                    <a:pt x="50" y="241"/>
                  </a:lnTo>
                  <a:lnTo>
                    <a:pt x="48" y="241"/>
                  </a:lnTo>
                  <a:lnTo>
                    <a:pt x="46" y="241"/>
                  </a:lnTo>
                  <a:lnTo>
                    <a:pt x="46" y="243"/>
                  </a:lnTo>
                  <a:lnTo>
                    <a:pt x="44" y="243"/>
                  </a:lnTo>
                  <a:lnTo>
                    <a:pt x="42" y="243"/>
                  </a:lnTo>
                  <a:lnTo>
                    <a:pt x="38" y="243"/>
                  </a:lnTo>
                  <a:lnTo>
                    <a:pt x="36" y="243"/>
                  </a:lnTo>
                  <a:lnTo>
                    <a:pt x="32" y="243"/>
                  </a:lnTo>
                  <a:lnTo>
                    <a:pt x="30" y="243"/>
                  </a:lnTo>
                  <a:lnTo>
                    <a:pt x="30" y="241"/>
                  </a:lnTo>
                  <a:lnTo>
                    <a:pt x="28" y="240"/>
                  </a:lnTo>
                  <a:lnTo>
                    <a:pt x="28" y="238"/>
                  </a:lnTo>
                  <a:lnTo>
                    <a:pt x="28" y="236"/>
                  </a:lnTo>
                  <a:lnTo>
                    <a:pt x="27" y="236"/>
                  </a:lnTo>
                  <a:lnTo>
                    <a:pt x="25" y="236"/>
                  </a:lnTo>
                  <a:lnTo>
                    <a:pt x="23" y="236"/>
                  </a:lnTo>
                  <a:lnTo>
                    <a:pt x="21" y="236"/>
                  </a:lnTo>
                  <a:lnTo>
                    <a:pt x="19" y="234"/>
                  </a:lnTo>
                  <a:lnTo>
                    <a:pt x="13" y="234"/>
                  </a:lnTo>
                  <a:lnTo>
                    <a:pt x="15" y="234"/>
                  </a:lnTo>
                  <a:lnTo>
                    <a:pt x="15" y="232"/>
                  </a:lnTo>
                  <a:lnTo>
                    <a:pt x="17" y="232"/>
                  </a:lnTo>
                  <a:lnTo>
                    <a:pt x="17" y="230"/>
                  </a:lnTo>
                  <a:lnTo>
                    <a:pt x="17" y="228"/>
                  </a:lnTo>
                  <a:lnTo>
                    <a:pt x="17" y="226"/>
                  </a:lnTo>
                  <a:lnTo>
                    <a:pt x="15" y="226"/>
                  </a:lnTo>
                  <a:lnTo>
                    <a:pt x="15" y="224"/>
                  </a:lnTo>
                  <a:lnTo>
                    <a:pt x="13" y="224"/>
                  </a:lnTo>
                  <a:lnTo>
                    <a:pt x="13" y="222"/>
                  </a:lnTo>
                  <a:lnTo>
                    <a:pt x="11" y="222"/>
                  </a:lnTo>
                  <a:lnTo>
                    <a:pt x="11" y="220"/>
                  </a:lnTo>
                  <a:lnTo>
                    <a:pt x="11" y="218"/>
                  </a:lnTo>
                  <a:lnTo>
                    <a:pt x="9" y="218"/>
                  </a:lnTo>
                  <a:lnTo>
                    <a:pt x="7" y="218"/>
                  </a:lnTo>
                  <a:lnTo>
                    <a:pt x="7" y="216"/>
                  </a:lnTo>
                  <a:lnTo>
                    <a:pt x="7" y="215"/>
                  </a:lnTo>
                  <a:lnTo>
                    <a:pt x="7" y="213"/>
                  </a:lnTo>
                  <a:lnTo>
                    <a:pt x="5" y="213"/>
                  </a:lnTo>
                  <a:lnTo>
                    <a:pt x="5" y="211"/>
                  </a:lnTo>
                  <a:lnTo>
                    <a:pt x="3" y="211"/>
                  </a:lnTo>
                  <a:lnTo>
                    <a:pt x="3" y="209"/>
                  </a:lnTo>
                  <a:lnTo>
                    <a:pt x="5" y="211"/>
                  </a:lnTo>
                  <a:lnTo>
                    <a:pt x="5" y="209"/>
                  </a:lnTo>
                  <a:lnTo>
                    <a:pt x="3" y="207"/>
                  </a:lnTo>
                  <a:lnTo>
                    <a:pt x="2" y="205"/>
                  </a:lnTo>
                  <a:lnTo>
                    <a:pt x="0" y="205"/>
                  </a:lnTo>
                  <a:lnTo>
                    <a:pt x="2" y="205"/>
                  </a:lnTo>
                  <a:lnTo>
                    <a:pt x="2" y="203"/>
                  </a:lnTo>
                  <a:lnTo>
                    <a:pt x="2" y="201"/>
                  </a:lnTo>
                  <a:lnTo>
                    <a:pt x="3" y="201"/>
                  </a:lnTo>
                  <a:lnTo>
                    <a:pt x="5" y="201"/>
                  </a:lnTo>
                  <a:lnTo>
                    <a:pt x="5" y="199"/>
                  </a:lnTo>
                  <a:lnTo>
                    <a:pt x="3" y="197"/>
                  </a:lnTo>
                  <a:lnTo>
                    <a:pt x="5" y="195"/>
                  </a:lnTo>
                  <a:lnTo>
                    <a:pt x="5" y="193"/>
                  </a:lnTo>
                  <a:lnTo>
                    <a:pt x="7" y="192"/>
                  </a:lnTo>
                  <a:lnTo>
                    <a:pt x="9" y="192"/>
                  </a:lnTo>
                  <a:lnTo>
                    <a:pt x="9" y="190"/>
                  </a:lnTo>
                  <a:lnTo>
                    <a:pt x="11" y="190"/>
                  </a:lnTo>
                  <a:lnTo>
                    <a:pt x="13" y="190"/>
                  </a:lnTo>
                  <a:lnTo>
                    <a:pt x="13" y="188"/>
                  </a:lnTo>
                  <a:lnTo>
                    <a:pt x="15" y="188"/>
                  </a:lnTo>
                  <a:lnTo>
                    <a:pt x="15" y="186"/>
                  </a:lnTo>
                  <a:lnTo>
                    <a:pt x="15" y="184"/>
                  </a:lnTo>
                  <a:lnTo>
                    <a:pt x="13" y="184"/>
                  </a:lnTo>
                  <a:lnTo>
                    <a:pt x="13" y="182"/>
                  </a:lnTo>
                  <a:lnTo>
                    <a:pt x="13" y="180"/>
                  </a:lnTo>
                  <a:lnTo>
                    <a:pt x="15" y="178"/>
                  </a:lnTo>
                  <a:lnTo>
                    <a:pt x="17" y="174"/>
                  </a:lnTo>
                  <a:lnTo>
                    <a:pt x="17" y="172"/>
                  </a:lnTo>
                  <a:lnTo>
                    <a:pt x="17" y="170"/>
                  </a:lnTo>
                  <a:lnTo>
                    <a:pt x="17" y="168"/>
                  </a:lnTo>
                  <a:lnTo>
                    <a:pt x="19" y="168"/>
                  </a:lnTo>
                  <a:lnTo>
                    <a:pt x="19" y="167"/>
                  </a:lnTo>
                  <a:lnTo>
                    <a:pt x="19" y="165"/>
                  </a:lnTo>
                  <a:lnTo>
                    <a:pt x="21" y="165"/>
                  </a:lnTo>
                  <a:lnTo>
                    <a:pt x="23" y="165"/>
                  </a:lnTo>
                  <a:lnTo>
                    <a:pt x="23" y="163"/>
                  </a:lnTo>
                  <a:lnTo>
                    <a:pt x="25" y="163"/>
                  </a:lnTo>
                  <a:lnTo>
                    <a:pt x="27" y="163"/>
                  </a:lnTo>
                  <a:lnTo>
                    <a:pt x="27" y="161"/>
                  </a:lnTo>
                  <a:lnTo>
                    <a:pt x="28" y="161"/>
                  </a:lnTo>
                  <a:lnTo>
                    <a:pt x="28" y="159"/>
                  </a:lnTo>
                  <a:lnTo>
                    <a:pt x="30" y="159"/>
                  </a:lnTo>
                  <a:lnTo>
                    <a:pt x="30" y="157"/>
                  </a:lnTo>
                  <a:lnTo>
                    <a:pt x="32" y="157"/>
                  </a:lnTo>
                  <a:lnTo>
                    <a:pt x="34" y="157"/>
                  </a:lnTo>
                  <a:lnTo>
                    <a:pt x="34" y="155"/>
                  </a:lnTo>
                  <a:lnTo>
                    <a:pt x="36" y="155"/>
                  </a:lnTo>
                  <a:lnTo>
                    <a:pt x="38" y="155"/>
                  </a:lnTo>
                  <a:lnTo>
                    <a:pt x="40" y="155"/>
                  </a:lnTo>
                  <a:lnTo>
                    <a:pt x="42" y="155"/>
                  </a:lnTo>
                  <a:lnTo>
                    <a:pt x="44" y="155"/>
                  </a:lnTo>
                  <a:lnTo>
                    <a:pt x="44" y="153"/>
                  </a:lnTo>
                  <a:lnTo>
                    <a:pt x="46" y="155"/>
                  </a:lnTo>
                  <a:lnTo>
                    <a:pt x="46" y="153"/>
                  </a:lnTo>
                  <a:lnTo>
                    <a:pt x="46" y="155"/>
                  </a:lnTo>
                  <a:lnTo>
                    <a:pt x="48" y="153"/>
                  </a:lnTo>
                  <a:lnTo>
                    <a:pt x="50" y="153"/>
                  </a:lnTo>
                  <a:lnTo>
                    <a:pt x="50" y="151"/>
                  </a:lnTo>
                  <a:lnTo>
                    <a:pt x="51" y="151"/>
                  </a:lnTo>
                  <a:lnTo>
                    <a:pt x="51" y="149"/>
                  </a:lnTo>
                  <a:lnTo>
                    <a:pt x="53" y="151"/>
                  </a:lnTo>
                  <a:lnTo>
                    <a:pt x="53" y="149"/>
                  </a:lnTo>
                  <a:lnTo>
                    <a:pt x="55" y="149"/>
                  </a:lnTo>
                  <a:lnTo>
                    <a:pt x="53" y="149"/>
                  </a:lnTo>
                  <a:lnTo>
                    <a:pt x="53" y="151"/>
                  </a:lnTo>
                  <a:lnTo>
                    <a:pt x="55" y="151"/>
                  </a:lnTo>
                  <a:lnTo>
                    <a:pt x="55" y="149"/>
                  </a:lnTo>
                  <a:lnTo>
                    <a:pt x="55" y="151"/>
                  </a:lnTo>
                  <a:lnTo>
                    <a:pt x="57" y="151"/>
                  </a:lnTo>
                  <a:lnTo>
                    <a:pt x="57" y="149"/>
                  </a:lnTo>
                  <a:lnTo>
                    <a:pt x="59" y="151"/>
                  </a:lnTo>
                  <a:lnTo>
                    <a:pt x="59" y="149"/>
                  </a:lnTo>
                  <a:lnTo>
                    <a:pt x="59" y="151"/>
                  </a:lnTo>
                  <a:lnTo>
                    <a:pt x="61" y="153"/>
                  </a:lnTo>
                  <a:lnTo>
                    <a:pt x="61" y="151"/>
                  </a:lnTo>
                  <a:lnTo>
                    <a:pt x="63" y="151"/>
                  </a:lnTo>
                  <a:lnTo>
                    <a:pt x="63" y="153"/>
                  </a:lnTo>
                  <a:lnTo>
                    <a:pt x="65" y="153"/>
                  </a:lnTo>
                  <a:lnTo>
                    <a:pt x="65" y="151"/>
                  </a:lnTo>
                  <a:lnTo>
                    <a:pt x="65" y="149"/>
                  </a:lnTo>
                  <a:lnTo>
                    <a:pt x="67" y="145"/>
                  </a:lnTo>
                  <a:lnTo>
                    <a:pt x="67" y="144"/>
                  </a:lnTo>
                  <a:lnTo>
                    <a:pt x="67" y="142"/>
                  </a:lnTo>
                  <a:lnTo>
                    <a:pt x="67" y="138"/>
                  </a:lnTo>
                  <a:lnTo>
                    <a:pt x="69" y="136"/>
                  </a:lnTo>
                  <a:lnTo>
                    <a:pt x="69" y="134"/>
                  </a:lnTo>
                  <a:lnTo>
                    <a:pt x="69" y="130"/>
                  </a:lnTo>
                  <a:lnTo>
                    <a:pt x="69" y="128"/>
                  </a:lnTo>
                  <a:lnTo>
                    <a:pt x="71" y="124"/>
                  </a:lnTo>
                  <a:lnTo>
                    <a:pt x="71" y="122"/>
                  </a:lnTo>
                  <a:lnTo>
                    <a:pt x="71" y="120"/>
                  </a:lnTo>
                  <a:lnTo>
                    <a:pt x="71" y="117"/>
                  </a:lnTo>
                  <a:lnTo>
                    <a:pt x="73" y="115"/>
                  </a:lnTo>
                  <a:lnTo>
                    <a:pt x="73" y="113"/>
                  </a:lnTo>
                  <a:lnTo>
                    <a:pt x="73" y="109"/>
                  </a:lnTo>
                  <a:lnTo>
                    <a:pt x="73" y="107"/>
                  </a:lnTo>
                  <a:lnTo>
                    <a:pt x="73" y="105"/>
                  </a:lnTo>
                  <a:lnTo>
                    <a:pt x="75" y="105"/>
                  </a:lnTo>
                  <a:lnTo>
                    <a:pt x="75" y="103"/>
                  </a:lnTo>
                  <a:lnTo>
                    <a:pt x="73" y="101"/>
                  </a:lnTo>
                  <a:lnTo>
                    <a:pt x="73" y="99"/>
                  </a:lnTo>
                  <a:lnTo>
                    <a:pt x="73" y="97"/>
                  </a:lnTo>
                  <a:lnTo>
                    <a:pt x="71" y="97"/>
                  </a:lnTo>
                  <a:lnTo>
                    <a:pt x="71" y="96"/>
                  </a:lnTo>
                  <a:lnTo>
                    <a:pt x="71" y="94"/>
                  </a:lnTo>
                  <a:lnTo>
                    <a:pt x="71" y="92"/>
                  </a:lnTo>
                  <a:lnTo>
                    <a:pt x="69" y="92"/>
                  </a:lnTo>
                  <a:lnTo>
                    <a:pt x="67" y="90"/>
                  </a:lnTo>
                  <a:lnTo>
                    <a:pt x="65" y="90"/>
                  </a:lnTo>
                  <a:lnTo>
                    <a:pt x="65" y="88"/>
                  </a:lnTo>
                  <a:lnTo>
                    <a:pt x="63" y="88"/>
                  </a:lnTo>
                  <a:lnTo>
                    <a:pt x="63" y="86"/>
                  </a:lnTo>
                  <a:lnTo>
                    <a:pt x="63" y="84"/>
                  </a:lnTo>
                  <a:lnTo>
                    <a:pt x="63" y="82"/>
                  </a:lnTo>
                  <a:lnTo>
                    <a:pt x="63" y="80"/>
                  </a:lnTo>
                  <a:lnTo>
                    <a:pt x="63" y="78"/>
                  </a:lnTo>
                  <a:lnTo>
                    <a:pt x="63" y="76"/>
                  </a:lnTo>
                  <a:lnTo>
                    <a:pt x="63" y="74"/>
                  </a:lnTo>
                  <a:lnTo>
                    <a:pt x="65" y="74"/>
                  </a:lnTo>
                  <a:lnTo>
                    <a:pt x="67" y="74"/>
                  </a:lnTo>
                  <a:lnTo>
                    <a:pt x="69" y="74"/>
                  </a:lnTo>
                  <a:lnTo>
                    <a:pt x="69" y="72"/>
                  </a:lnTo>
                  <a:lnTo>
                    <a:pt x="71" y="74"/>
                  </a:lnTo>
                  <a:lnTo>
                    <a:pt x="71" y="72"/>
                  </a:lnTo>
                  <a:lnTo>
                    <a:pt x="73" y="72"/>
                  </a:lnTo>
                  <a:lnTo>
                    <a:pt x="75" y="74"/>
                  </a:lnTo>
                  <a:lnTo>
                    <a:pt x="76" y="74"/>
                  </a:lnTo>
                  <a:lnTo>
                    <a:pt x="78" y="74"/>
                  </a:lnTo>
                  <a:lnTo>
                    <a:pt x="78" y="72"/>
                  </a:lnTo>
                  <a:lnTo>
                    <a:pt x="76" y="72"/>
                  </a:lnTo>
                  <a:lnTo>
                    <a:pt x="78" y="72"/>
                  </a:lnTo>
                  <a:lnTo>
                    <a:pt x="78" y="71"/>
                  </a:lnTo>
                  <a:lnTo>
                    <a:pt x="76" y="71"/>
                  </a:lnTo>
                  <a:lnTo>
                    <a:pt x="76" y="69"/>
                  </a:lnTo>
                  <a:lnTo>
                    <a:pt x="76" y="67"/>
                  </a:lnTo>
                  <a:lnTo>
                    <a:pt x="75" y="67"/>
                  </a:lnTo>
                  <a:lnTo>
                    <a:pt x="75" y="69"/>
                  </a:lnTo>
                  <a:lnTo>
                    <a:pt x="73" y="67"/>
                  </a:lnTo>
                  <a:lnTo>
                    <a:pt x="71" y="67"/>
                  </a:lnTo>
                  <a:lnTo>
                    <a:pt x="69" y="67"/>
                  </a:lnTo>
                  <a:lnTo>
                    <a:pt x="67" y="67"/>
                  </a:lnTo>
                  <a:lnTo>
                    <a:pt x="67" y="65"/>
                  </a:lnTo>
                  <a:lnTo>
                    <a:pt x="67" y="63"/>
                  </a:lnTo>
                  <a:lnTo>
                    <a:pt x="67" y="61"/>
                  </a:lnTo>
                  <a:lnTo>
                    <a:pt x="67" y="59"/>
                  </a:lnTo>
                  <a:lnTo>
                    <a:pt x="67" y="57"/>
                  </a:lnTo>
                  <a:lnTo>
                    <a:pt x="69" y="57"/>
                  </a:lnTo>
                  <a:lnTo>
                    <a:pt x="71" y="57"/>
                  </a:lnTo>
                  <a:lnTo>
                    <a:pt x="71" y="55"/>
                  </a:lnTo>
                  <a:lnTo>
                    <a:pt x="73" y="55"/>
                  </a:lnTo>
                  <a:lnTo>
                    <a:pt x="75" y="57"/>
                  </a:lnTo>
                  <a:lnTo>
                    <a:pt x="78" y="57"/>
                  </a:lnTo>
                  <a:lnTo>
                    <a:pt x="80" y="57"/>
                  </a:lnTo>
                  <a:lnTo>
                    <a:pt x="84" y="57"/>
                  </a:lnTo>
                  <a:lnTo>
                    <a:pt x="86" y="57"/>
                  </a:lnTo>
                  <a:lnTo>
                    <a:pt x="90" y="57"/>
                  </a:lnTo>
                  <a:lnTo>
                    <a:pt x="92" y="57"/>
                  </a:lnTo>
                  <a:lnTo>
                    <a:pt x="94" y="57"/>
                  </a:lnTo>
                  <a:lnTo>
                    <a:pt x="94" y="55"/>
                  </a:lnTo>
                  <a:lnTo>
                    <a:pt x="92" y="55"/>
                  </a:lnTo>
                  <a:lnTo>
                    <a:pt x="94" y="51"/>
                  </a:lnTo>
                  <a:lnTo>
                    <a:pt x="94" y="53"/>
                  </a:lnTo>
                  <a:lnTo>
                    <a:pt x="96" y="55"/>
                  </a:lnTo>
                  <a:lnTo>
                    <a:pt x="96" y="57"/>
                  </a:lnTo>
                  <a:lnTo>
                    <a:pt x="98" y="57"/>
                  </a:lnTo>
                  <a:lnTo>
                    <a:pt x="98" y="55"/>
                  </a:lnTo>
                  <a:lnTo>
                    <a:pt x="99" y="55"/>
                  </a:lnTo>
                  <a:lnTo>
                    <a:pt x="101" y="53"/>
                  </a:lnTo>
                  <a:lnTo>
                    <a:pt x="103" y="51"/>
                  </a:lnTo>
                  <a:lnTo>
                    <a:pt x="105" y="51"/>
                  </a:lnTo>
                  <a:lnTo>
                    <a:pt x="105" y="49"/>
                  </a:lnTo>
                  <a:lnTo>
                    <a:pt x="107" y="49"/>
                  </a:lnTo>
                  <a:lnTo>
                    <a:pt x="107" y="51"/>
                  </a:lnTo>
                  <a:lnTo>
                    <a:pt x="107" y="53"/>
                  </a:lnTo>
                  <a:lnTo>
                    <a:pt x="109" y="55"/>
                  </a:lnTo>
                  <a:lnTo>
                    <a:pt x="111" y="57"/>
                  </a:lnTo>
                  <a:lnTo>
                    <a:pt x="111" y="59"/>
                  </a:lnTo>
                  <a:lnTo>
                    <a:pt x="111" y="65"/>
                  </a:lnTo>
                  <a:lnTo>
                    <a:pt x="113" y="65"/>
                  </a:lnTo>
                  <a:lnTo>
                    <a:pt x="115" y="65"/>
                  </a:lnTo>
                  <a:lnTo>
                    <a:pt x="117" y="67"/>
                  </a:lnTo>
                  <a:lnTo>
                    <a:pt x="119" y="69"/>
                  </a:lnTo>
                  <a:lnTo>
                    <a:pt x="121" y="71"/>
                  </a:lnTo>
                  <a:lnTo>
                    <a:pt x="123" y="71"/>
                  </a:lnTo>
                  <a:lnTo>
                    <a:pt x="123" y="72"/>
                  </a:lnTo>
                  <a:lnTo>
                    <a:pt x="124" y="72"/>
                  </a:lnTo>
                  <a:lnTo>
                    <a:pt x="126" y="72"/>
                  </a:lnTo>
                  <a:lnTo>
                    <a:pt x="128" y="71"/>
                  </a:lnTo>
                  <a:lnTo>
                    <a:pt x="130" y="71"/>
                  </a:lnTo>
                  <a:lnTo>
                    <a:pt x="130" y="69"/>
                  </a:lnTo>
                  <a:lnTo>
                    <a:pt x="132" y="69"/>
                  </a:lnTo>
                  <a:lnTo>
                    <a:pt x="134" y="69"/>
                  </a:lnTo>
                  <a:lnTo>
                    <a:pt x="136" y="69"/>
                  </a:lnTo>
                  <a:lnTo>
                    <a:pt x="136" y="71"/>
                  </a:lnTo>
                  <a:lnTo>
                    <a:pt x="134" y="72"/>
                  </a:lnTo>
                  <a:lnTo>
                    <a:pt x="136" y="74"/>
                  </a:lnTo>
                  <a:lnTo>
                    <a:pt x="136" y="72"/>
                  </a:lnTo>
                  <a:lnTo>
                    <a:pt x="138" y="72"/>
                  </a:lnTo>
                  <a:lnTo>
                    <a:pt x="138" y="71"/>
                  </a:lnTo>
                  <a:lnTo>
                    <a:pt x="138" y="69"/>
                  </a:lnTo>
                  <a:lnTo>
                    <a:pt x="140" y="69"/>
                  </a:lnTo>
                  <a:lnTo>
                    <a:pt x="142" y="69"/>
                  </a:lnTo>
                  <a:lnTo>
                    <a:pt x="142" y="67"/>
                  </a:lnTo>
                  <a:lnTo>
                    <a:pt x="144" y="67"/>
                  </a:lnTo>
                  <a:lnTo>
                    <a:pt x="144" y="65"/>
                  </a:lnTo>
                  <a:lnTo>
                    <a:pt x="146" y="65"/>
                  </a:lnTo>
                  <a:lnTo>
                    <a:pt x="146" y="63"/>
                  </a:lnTo>
                  <a:lnTo>
                    <a:pt x="147" y="65"/>
                  </a:lnTo>
                  <a:lnTo>
                    <a:pt x="149" y="63"/>
                  </a:lnTo>
                  <a:lnTo>
                    <a:pt x="151" y="63"/>
                  </a:lnTo>
                  <a:lnTo>
                    <a:pt x="151" y="61"/>
                  </a:lnTo>
                  <a:lnTo>
                    <a:pt x="153" y="61"/>
                  </a:lnTo>
                  <a:lnTo>
                    <a:pt x="153" y="63"/>
                  </a:lnTo>
                  <a:lnTo>
                    <a:pt x="155" y="63"/>
                  </a:lnTo>
                  <a:lnTo>
                    <a:pt x="155" y="61"/>
                  </a:lnTo>
                  <a:lnTo>
                    <a:pt x="157" y="61"/>
                  </a:lnTo>
                  <a:lnTo>
                    <a:pt x="157" y="59"/>
                  </a:lnTo>
                  <a:lnTo>
                    <a:pt x="159" y="59"/>
                  </a:lnTo>
                  <a:lnTo>
                    <a:pt x="159" y="57"/>
                  </a:lnTo>
                  <a:lnTo>
                    <a:pt x="159" y="55"/>
                  </a:lnTo>
                  <a:lnTo>
                    <a:pt x="159" y="53"/>
                  </a:lnTo>
                  <a:lnTo>
                    <a:pt x="161" y="53"/>
                  </a:lnTo>
                  <a:lnTo>
                    <a:pt x="163" y="53"/>
                  </a:lnTo>
                  <a:lnTo>
                    <a:pt x="167" y="51"/>
                  </a:lnTo>
                  <a:lnTo>
                    <a:pt x="167" y="49"/>
                  </a:lnTo>
                  <a:lnTo>
                    <a:pt x="169" y="49"/>
                  </a:lnTo>
                  <a:lnTo>
                    <a:pt x="171" y="48"/>
                  </a:lnTo>
                  <a:lnTo>
                    <a:pt x="171" y="46"/>
                  </a:lnTo>
                  <a:lnTo>
                    <a:pt x="169" y="46"/>
                  </a:lnTo>
                  <a:lnTo>
                    <a:pt x="167" y="46"/>
                  </a:lnTo>
                  <a:lnTo>
                    <a:pt x="165" y="46"/>
                  </a:lnTo>
                  <a:lnTo>
                    <a:pt x="163" y="46"/>
                  </a:lnTo>
                  <a:lnTo>
                    <a:pt x="161" y="46"/>
                  </a:lnTo>
                  <a:lnTo>
                    <a:pt x="159" y="46"/>
                  </a:lnTo>
                  <a:lnTo>
                    <a:pt x="159" y="44"/>
                  </a:lnTo>
                  <a:lnTo>
                    <a:pt x="159" y="42"/>
                  </a:lnTo>
                  <a:lnTo>
                    <a:pt x="159" y="40"/>
                  </a:lnTo>
                  <a:lnTo>
                    <a:pt x="159" y="38"/>
                  </a:lnTo>
                  <a:lnTo>
                    <a:pt x="157" y="36"/>
                  </a:lnTo>
                  <a:lnTo>
                    <a:pt x="157" y="34"/>
                  </a:lnTo>
                  <a:lnTo>
                    <a:pt x="157" y="32"/>
                  </a:lnTo>
                  <a:lnTo>
                    <a:pt x="155" y="30"/>
                  </a:lnTo>
                  <a:lnTo>
                    <a:pt x="155" y="28"/>
                  </a:lnTo>
                  <a:lnTo>
                    <a:pt x="157" y="28"/>
                  </a:lnTo>
                  <a:lnTo>
                    <a:pt x="157" y="26"/>
                  </a:lnTo>
                  <a:lnTo>
                    <a:pt x="155" y="26"/>
                  </a:lnTo>
                  <a:lnTo>
                    <a:pt x="155" y="25"/>
                  </a:lnTo>
                  <a:lnTo>
                    <a:pt x="153" y="25"/>
                  </a:lnTo>
                  <a:lnTo>
                    <a:pt x="151" y="23"/>
                  </a:lnTo>
                  <a:lnTo>
                    <a:pt x="151" y="21"/>
                  </a:lnTo>
                  <a:lnTo>
                    <a:pt x="149" y="21"/>
                  </a:lnTo>
                  <a:lnTo>
                    <a:pt x="149" y="19"/>
                  </a:lnTo>
                  <a:lnTo>
                    <a:pt x="147" y="19"/>
                  </a:lnTo>
                  <a:lnTo>
                    <a:pt x="147" y="17"/>
                  </a:lnTo>
                  <a:lnTo>
                    <a:pt x="147" y="15"/>
                  </a:lnTo>
                  <a:lnTo>
                    <a:pt x="149" y="17"/>
                  </a:lnTo>
                  <a:lnTo>
                    <a:pt x="149" y="19"/>
                  </a:lnTo>
                  <a:lnTo>
                    <a:pt x="151" y="19"/>
                  </a:lnTo>
                  <a:lnTo>
                    <a:pt x="153" y="19"/>
                  </a:lnTo>
                  <a:lnTo>
                    <a:pt x="155" y="19"/>
                  </a:lnTo>
                  <a:lnTo>
                    <a:pt x="157" y="19"/>
                  </a:lnTo>
                  <a:lnTo>
                    <a:pt x="159" y="19"/>
                  </a:lnTo>
                  <a:lnTo>
                    <a:pt x="159" y="21"/>
                  </a:lnTo>
                  <a:lnTo>
                    <a:pt x="159" y="23"/>
                  </a:lnTo>
                  <a:lnTo>
                    <a:pt x="161" y="23"/>
                  </a:lnTo>
                  <a:lnTo>
                    <a:pt x="161" y="21"/>
                  </a:lnTo>
                  <a:lnTo>
                    <a:pt x="163" y="21"/>
                  </a:lnTo>
                  <a:lnTo>
                    <a:pt x="165" y="21"/>
                  </a:lnTo>
                  <a:lnTo>
                    <a:pt x="167" y="21"/>
                  </a:lnTo>
                  <a:lnTo>
                    <a:pt x="167" y="23"/>
                  </a:lnTo>
                  <a:lnTo>
                    <a:pt x="169" y="23"/>
                  </a:lnTo>
                  <a:lnTo>
                    <a:pt x="169" y="21"/>
                  </a:lnTo>
                  <a:lnTo>
                    <a:pt x="171" y="21"/>
                  </a:lnTo>
                  <a:lnTo>
                    <a:pt x="171" y="23"/>
                  </a:lnTo>
                  <a:lnTo>
                    <a:pt x="172" y="23"/>
                  </a:lnTo>
                  <a:lnTo>
                    <a:pt x="174" y="25"/>
                  </a:lnTo>
                  <a:lnTo>
                    <a:pt x="176" y="26"/>
                  </a:lnTo>
                  <a:lnTo>
                    <a:pt x="178" y="28"/>
                  </a:lnTo>
                  <a:lnTo>
                    <a:pt x="178" y="26"/>
                  </a:lnTo>
                  <a:lnTo>
                    <a:pt x="180" y="26"/>
                  </a:lnTo>
                  <a:lnTo>
                    <a:pt x="180" y="25"/>
                  </a:lnTo>
                  <a:lnTo>
                    <a:pt x="180" y="23"/>
                  </a:lnTo>
                  <a:lnTo>
                    <a:pt x="178" y="23"/>
                  </a:lnTo>
                  <a:lnTo>
                    <a:pt x="180" y="23"/>
                  </a:lnTo>
                  <a:lnTo>
                    <a:pt x="180" y="21"/>
                  </a:lnTo>
                  <a:lnTo>
                    <a:pt x="180" y="19"/>
                  </a:lnTo>
                  <a:lnTo>
                    <a:pt x="182" y="21"/>
                  </a:lnTo>
                  <a:lnTo>
                    <a:pt x="182" y="19"/>
                  </a:lnTo>
                  <a:lnTo>
                    <a:pt x="184" y="19"/>
                  </a:lnTo>
                  <a:lnTo>
                    <a:pt x="184" y="17"/>
                  </a:lnTo>
                  <a:lnTo>
                    <a:pt x="186" y="17"/>
                  </a:lnTo>
                  <a:lnTo>
                    <a:pt x="188" y="19"/>
                  </a:lnTo>
                  <a:lnTo>
                    <a:pt x="190" y="19"/>
                  </a:lnTo>
                  <a:lnTo>
                    <a:pt x="192" y="19"/>
                  </a:lnTo>
                  <a:lnTo>
                    <a:pt x="192" y="17"/>
                  </a:lnTo>
                  <a:lnTo>
                    <a:pt x="192" y="19"/>
                  </a:lnTo>
                  <a:lnTo>
                    <a:pt x="194" y="19"/>
                  </a:lnTo>
                  <a:lnTo>
                    <a:pt x="194" y="17"/>
                  </a:lnTo>
                  <a:lnTo>
                    <a:pt x="195" y="17"/>
                  </a:lnTo>
                  <a:lnTo>
                    <a:pt x="197" y="17"/>
                  </a:lnTo>
                  <a:lnTo>
                    <a:pt x="199" y="17"/>
                  </a:lnTo>
                  <a:lnTo>
                    <a:pt x="199" y="15"/>
                  </a:lnTo>
                  <a:lnTo>
                    <a:pt x="201" y="13"/>
                  </a:lnTo>
                  <a:lnTo>
                    <a:pt x="203" y="13"/>
                  </a:lnTo>
                  <a:lnTo>
                    <a:pt x="205" y="13"/>
                  </a:lnTo>
                  <a:lnTo>
                    <a:pt x="207" y="13"/>
                  </a:lnTo>
                  <a:lnTo>
                    <a:pt x="209" y="11"/>
                  </a:lnTo>
                  <a:lnTo>
                    <a:pt x="209" y="9"/>
                  </a:lnTo>
                  <a:lnTo>
                    <a:pt x="211" y="9"/>
                  </a:lnTo>
                  <a:lnTo>
                    <a:pt x="213" y="7"/>
                  </a:lnTo>
                  <a:lnTo>
                    <a:pt x="215" y="5"/>
                  </a:lnTo>
                  <a:lnTo>
                    <a:pt x="213" y="1"/>
                  </a:lnTo>
                  <a:lnTo>
                    <a:pt x="211" y="1"/>
                  </a:lnTo>
                  <a:lnTo>
                    <a:pt x="213" y="1"/>
                  </a:lnTo>
                  <a:lnTo>
                    <a:pt x="215" y="1"/>
                  </a:lnTo>
                  <a:lnTo>
                    <a:pt x="217" y="1"/>
                  </a:lnTo>
                  <a:lnTo>
                    <a:pt x="219" y="1"/>
                  </a:lnTo>
                  <a:lnTo>
                    <a:pt x="219" y="0"/>
                  </a:lnTo>
                  <a:lnTo>
                    <a:pt x="220" y="0"/>
                  </a:lnTo>
                  <a:lnTo>
                    <a:pt x="220" y="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39"/>
            <p:cNvSpPr>
              <a:spLocks/>
            </p:cNvSpPr>
            <p:nvPr/>
          </p:nvSpPr>
          <p:spPr bwMode="auto">
            <a:xfrm>
              <a:off x="3521075" y="4491038"/>
              <a:ext cx="6350" cy="9525"/>
            </a:xfrm>
            <a:custGeom>
              <a:avLst/>
              <a:gdLst>
                <a:gd name="T0" fmla="*/ 4 w 4"/>
                <a:gd name="T1" fmla="*/ 6 h 6"/>
                <a:gd name="T2" fmla="*/ 4 w 4"/>
                <a:gd name="T3" fmla="*/ 6 h 6"/>
                <a:gd name="T4" fmla="*/ 4 w 4"/>
                <a:gd name="T5" fmla="*/ 6 h 6"/>
                <a:gd name="T6" fmla="*/ 4 w 4"/>
                <a:gd name="T7" fmla="*/ 6 h 6"/>
                <a:gd name="T8" fmla="*/ 2 w 4"/>
                <a:gd name="T9" fmla="*/ 6 h 6"/>
                <a:gd name="T10" fmla="*/ 2 w 4"/>
                <a:gd name="T11" fmla="*/ 6 h 6"/>
                <a:gd name="T12" fmla="*/ 2 w 4"/>
                <a:gd name="T13" fmla="*/ 6 h 6"/>
                <a:gd name="T14" fmla="*/ 2 w 4"/>
                <a:gd name="T15" fmla="*/ 6 h 6"/>
                <a:gd name="T16" fmla="*/ 2 w 4"/>
                <a:gd name="T17" fmla="*/ 6 h 6"/>
                <a:gd name="T18" fmla="*/ 2 w 4"/>
                <a:gd name="T19" fmla="*/ 6 h 6"/>
                <a:gd name="T20" fmla="*/ 2 w 4"/>
                <a:gd name="T21" fmla="*/ 6 h 6"/>
                <a:gd name="T22" fmla="*/ 2 w 4"/>
                <a:gd name="T23" fmla="*/ 4 h 6"/>
                <a:gd name="T24" fmla="*/ 2 w 4"/>
                <a:gd name="T25" fmla="*/ 4 h 6"/>
                <a:gd name="T26" fmla="*/ 0 w 4"/>
                <a:gd name="T27" fmla="*/ 2 h 6"/>
                <a:gd name="T28" fmla="*/ 0 w 4"/>
                <a:gd name="T29" fmla="*/ 2 h 6"/>
                <a:gd name="T30" fmla="*/ 2 w 4"/>
                <a:gd name="T31" fmla="*/ 2 h 6"/>
                <a:gd name="T32" fmla="*/ 2 w 4"/>
                <a:gd name="T33" fmla="*/ 0 h 6"/>
                <a:gd name="T34" fmla="*/ 2 w 4"/>
                <a:gd name="T35" fmla="*/ 0 h 6"/>
                <a:gd name="T36" fmla="*/ 2 w 4"/>
                <a:gd name="T37" fmla="*/ 2 h 6"/>
                <a:gd name="T38" fmla="*/ 2 w 4"/>
                <a:gd name="T39" fmla="*/ 2 h 6"/>
                <a:gd name="T40" fmla="*/ 2 w 4"/>
                <a:gd name="T41" fmla="*/ 2 h 6"/>
                <a:gd name="T42" fmla="*/ 2 w 4"/>
                <a:gd name="T43" fmla="*/ 2 h 6"/>
                <a:gd name="T44" fmla="*/ 2 w 4"/>
                <a:gd name="T45" fmla="*/ 2 h 6"/>
                <a:gd name="T46" fmla="*/ 2 w 4"/>
                <a:gd name="T47" fmla="*/ 2 h 6"/>
                <a:gd name="T48" fmla="*/ 4 w 4"/>
                <a:gd name="T49" fmla="*/ 4 h 6"/>
                <a:gd name="T50" fmla="*/ 4 w 4"/>
                <a:gd name="T51" fmla="*/ 4 h 6"/>
                <a:gd name="T52" fmla="*/ 4 w 4"/>
                <a:gd name="T53" fmla="*/ 4 h 6"/>
                <a:gd name="T54" fmla="*/ 4 w 4"/>
                <a:gd name="T55" fmla="*/ 4 h 6"/>
                <a:gd name="T56" fmla="*/ 4 w 4"/>
                <a:gd name="T57" fmla="*/ 4 h 6"/>
                <a:gd name="T58" fmla="*/ 4 w 4"/>
                <a:gd name="T59" fmla="*/ 4 h 6"/>
                <a:gd name="T60" fmla="*/ 4 w 4"/>
                <a:gd name="T61" fmla="*/ 4 h 6"/>
                <a:gd name="T62" fmla="*/ 4 w 4"/>
                <a:gd name="T63" fmla="*/ 6 h 6"/>
                <a:gd name="T64" fmla="*/ 4 w 4"/>
                <a:gd name="T65" fmla="*/ 6 h 6"/>
                <a:gd name="T66" fmla="*/ 4 w 4"/>
                <a:gd name="T67" fmla="*/ 6 h 6"/>
                <a:gd name="T68" fmla="*/ 4 w 4"/>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6">
                  <a:moveTo>
                    <a:pt x="4" y="6"/>
                  </a:moveTo>
                  <a:lnTo>
                    <a:pt x="4" y="6"/>
                  </a:lnTo>
                  <a:lnTo>
                    <a:pt x="4" y="6"/>
                  </a:lnTo>
                  <a:lnTo>
                    <a:pt x="4" y="6"/>
                  </a:lnTo>
                  <a:lnTo>
                    <a:pt x="2" y="6"/>
                  </a:lnTo>
                  <a:lnTo>
                    <a:pt x="2" y="6"/>
                  </a:lnTo>
                  <a:lnTo>
                    <a:pt x="2" y="6"/>
                  </a:lnTo>
                  <a:lnTo>
                    <a:pt x="2" y="6"/>
                  </a:lnTo>
                  <a:lnTo>
                    <a:pt x="2" y="6"/>
                  </a:lnTo>
                  <a:lnTo>
                    <a:pt x="2" y="6"/>
                  </a:lnTo>
                  <a:lnTo>
                    <a:pt x="2" y="6"/>
                  </a:lnTo>
                  <a:lnTo>
                    <a:pt x="2" y="4"/>
                  </a:lnTo>
                  <a:lnTo>
                    <a:pt x="2" y="4"/>
                  </a:lnTo>
                  <a:lnTo>
                    <a:pt x="0" y="2"/>
                  </a:lnTo>
                  <a:lnTo>
                    <a:pt x="0" y="2"/>
                  </a:lnTo>
                  <a:lnTo>
                    <a:pt x="2" y="2"/>
                  </a:lnTo>
                  <a:lnTo>
                    <a:pt x="2" y="0"/>
                  </a:lnTo>
                  <a:lnTo>
                    <a:pt x="2" y="0"/>
                  </a:lnTo>
                  <a:lnTo>
                    <a:pt x="2" y="2"/>
                  </a:lnTo>
                  <a:lnTo>
                    <a:pt x="2" y="2"/>
                  </a:lnTo>
                  <a:lnTo>
                    <a:pt x="2" y="2"/>
                  </a:lnTo>
                  <a:lnTo>
                    <a:pt x="2" y="2"/>
                  </a:lnTo>
                  <a:lnTo>
                    <a:pt x="2" y="2"/>
                  </a:lnTo>
                  <a:lnTo>
                    <a:pt x="2" y="2"/>
                  </a:lnTo>
                  <a:lnTo>
                    <a:pt x="4" y="4"/>
                  </a:lnTo>
                  <a:lnTo>
                    <a:pt x="4" y="4"/>
                  </a:lnTo>
                  <a:lnTo>
                    <a:pt x="4" y="4"/>
                  </a:lnTo>
                  <a:lnTo>
                    <a:pt x="4" y="4"/>
                  </a:lnTo>
                  <a:lnTo>
                    <a:pt x="4" y="4"/>
                  </a:lnTo>
                  <a:lnTo>
                    <a:pt x="4" y="4"/>
                  </a:lnTo>
                  <a:lnTo>
                    <a:pt x="4" y="4"/>
                  </a:lnTo>
                  <a:lnTo>
                    <a:pt x="4" y="6"/>
                  </a:lnTo>
                  <a:lnTo>
                    <a:pt x="4" y="6"/>
                  </a:lnTo>
                  <a:lnTo>
                    <a:pt x="4" y="6"/>
                  </a:lnTo>
                  <a:lnTo>
                    <a:pt x="4"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40"/>
            <p:cNvSpPr>
              <a:spLocks noEditPoints="1"/>
            </p:cNvSpPr>
            <p:nvPr/>
          </p:nvSpPr>
          <p:spPr bwMode="auto">
            <a:xfrm>
              <a:off x="7910513" y="4703763"/>
              <a:ext cx="33338" cy="28575"/>
            </a:xfrm>
            <a:custGeom>
              <a:avLst/>
              <a:gdLst>
                <a:gd name="T0" fmla="*/ 17 w 21"/>
                <a:gd name="T1" fmla="*/ 2 h 18"/>
                <a:gd name="T2" fmla="*/ 17 w 21"/>
                <a:gd name="T3" fmla="*/ 4 h 18"/>
                <a:gd name="T4" fmla="*/ 19 w 21"/>
                <a:gd name="T5" fmla="*/ 8 h 18"/>
                <a:gd name="T6" fmla="*/ 19 w 21"/>
                <a:gd name="T7" fmla="*/ 8 h 18"/>
                <a:gd name="T8" fmla="*/ 19 w 21"/>
                <a:gd name="T9" fmla="*/ 10 h 18"/>
                <a:gd name="T10" fmla="*/ 21 w 21"/>
                <a:gd name="T11" fmla="*/ 12 h 18"/>
                <a:gd name="T12" fmla="*/ 21 w 21"/>
                <a:gd name="T13" fmla="*/ 12 h 18"/>
                <a:gd name="T14" fmla="*/ 19 w 21"/>
                <a:gd name="T15" fmla="*/ 12 h 18"/>
                <a:gd name="T16" fmla="*/ 19 w 21"/>
                <a:gd name="T17" fmla="*/ 12 h 18"/>
                <a:gd name="T18" fmla="*/ 17 w 21"/>
                <a:gd name="T19" fmla="*/ 12 h 18"/>
                <a:gd name="T20" fmla="*/ 17 w 21"/>
                <a:gd name="T21" fmla="*/ 10 h 18"/>
                <a:gd name="T22" fmla="*/ 15 w 21"/>
                <a:gd name="T23" fmla="*/ 8 h 18"/>
                <a:gd name="T24" fmla="*/ 15 w 21"/>
                <a:gd name="T25" fmla="*/ 4 h 18"/>
                <a:gd name="T26" fmla="*/ 15 w 21"/>
                <a:gd name="T27" fmla="*/ 4 h 18"/>
                <a:gd name="T28" fmla="*/ 17 w 21"/>
                <a:gd name="T29" fmla="*/ 4 h 18"/>
                <a:gd name="T30" fmla="*/ 17 w 21"/>
                <a:gd name="T31" fmla="*/ 2 h 18"/>
                <a:gd name="T32" fmla="*/ 17 w 21"/>
                <a:gd name="T33" fmla="*/ 2 h 18"/>
                <a:gd name="T34" fmla="*/ 13 w 21"/>
                <a:gd name="T35" fmla="*/ 4 h 18"/>
                <a:gd name="T36" fmla="*/ 13 w 21"/>
                <a:gd name="T37" fmla="*/ 4 h 18"/>
                <a:gd name="T38" fmla="*/ 12 w 21"/>
                <a:gd name="T39" fmla="*/ 6 h 18"/>
                <a:gd name="T40" fmla="*/ 12 w 21"/>
                <a:gd name="T41" fmla="*/ 6 h 18"/>
                <a:gd name="T42" fmla="*/ 12 w 21"/>
                <a:gd name="T43" fmla="*/ 6 h 18"/>
                <a:gd name="T44" fmla="*/ 12 w 21"/>
                <a:gd name="T45" fmla="*/ 10 h 18"/>
                <a:gd name="T46" fmla="*/ 12 w 21"/>
                <a:gd name="T47" fmla="*/ 10 h 18"/>
                <a:gd name="T48" fmla="*/ 13 w 21"/>
                <a:gd name="T49" fmla="*/ 12 h 18"/>
                <a:gd name="T50" fmla="*/ 12 w 21"/>
                <a:gd name="T51" fmla="*/ 12 h 18"/>
                <a:gd name="T52" fmla="*/ 12 w 21"/>
                <a:gd name="T53" fmla="*/ 12 h 18"/>
                <a:gd name="T54" fmla="*/ 12 w 21"/>
                <a:gd name="T55" fmla="*/ 14 h 18"/>
                <a:gd name="T56" fmla="*/ 12 w 21"/>
                <a:gd name="T57" fmla="*/ 14 h 18"/>
                <a:gd name="T58" fmla="*/ 10 w 21"/>
                <a:gd name="T59" fmla="*/ 16 h 18"/>
                <a:gd name="T60" fmla="*/ 8 w 21"/>
                <a:gd name="T61" fmla="*/ 18 h 18"/>
                <a:gd name="T62" fmla="*/ 8 w 21"/>
                <a:gd name="T63" fmla="*/ 16 h 18"/>
                <a:gd name="T64" fmla="*/ 6 w 21"/>
                <a:gd name="T65" fmla="*/ 14 h 18"/>
                <a:gd name="T66" fmla="*/ 6 w 21"/>
                <a:gd name="T67" fmla="*/ 14 h 18"/>
                <a:gd name="T68" fmla="*/ 4 w 21"/>
                <a:gd name="T69" fmla="*/ 14 h 18"/>
                <a:gd name="T70" fmla="*/ 4 w 21"/>
                <a:gd name="T71" fmla="*/ 12 h 18"/>
                <a:gd name="T72" fmla="*/ 4 w 21"/>
                <a:gd name="T73" fmla="*/ 12 h 18"/>
                <a:gd name="T74" fmla="*/ 4 w 21"/>
                <a:gd name="T75" fmla="*/ 10 h 18"/>
                <a:gd name="T76" fmla="*/ 4 w 21"/>
                <a:gd name="T77" fmla="*/ 10 h 18"/>
                <a:gd name="T78" fmla="*/ 4 w 21"/>
                <a:gd name="T79" fmla="*/ 10 h 18"/>
                <a:gd name="T80" fmla="*/ 2 w 21"/>
                <a:gd name="T81" fmla="*/ 10 h 18"/>
                <a:gd name="T82" fmla="*/ 2 w 21"/>
                <a:gd name="T83" fmla="*/ 8 h 18"/>
                <a:gd name="T84" fmla="*/ 0 w 21"/>
                <a:gd name="T85" fmla="*/ 8 h 18"/>
                <a:gd name="T86" fmla="*/ 4 w 21"/>
                <a:gd name="T87" fmla="*/ 8 h 18"/>
                <a:gd name="T88" fmla="*/ 8 w 21"/>
                <a:gd name="T89" fmla="*/ 6 h 18"/>
                <a:gd name="T90" fmla="*/ 10 w 21"/>
                <a:gd name="T91" fmla="*/ 4 h 18"/>
                <a:gd name="T92" fmla="*/ 13 w 21"/>
                <a:gd name="T93" fmla="*/ 2 h 18"/>
                <a:gd name="T94" fmla="*/ 17 w 21"/>
                <a:gd name="T95" fmla="*/ 0 h 18"/>
                <a:gd name="T96" fmla="*/ 15 w 21"/>
                <a:gd name="T97" fmla="*/ 0 h 18"/>
                <a:gd name="T98" fmla="*/ 15 w 21"/>
                <a:gd name="T99" fmla="*/ 2 h 18"/>
                <a:gd name="T100" fmla="*/ 15 w 21"/>
                <a:gd name="T101" fmla="*/ 2 h 18"/>
                <a:gd name="T102" fmla="*/ 15 w 21"/>
                <a:gd name="T103"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 h="18">
                  <a:moveTo>
                    <a:pt x="17" y="2"/>
                  </a:moveTo>
                  <a:lnTo>
                    <a:pt x="17" y="2"/>
                  </a:lnTo>
                  <a:lnTo>
                    <a:pt x="17" y="2"/>
                  </a:lnTo>
                  <a:lnTo>
                    <a:pt x="17" y="2"/>
                  </a:lnTo>
                  <a:lnTo>
                    <a:pt x="17" y="4"/>
                  </a:lnTo>
                  <a:lnTo>
                    <a:pt x="17" y="4"/>
                  </a:lnTo>
                  <a:lnTo>
                    <a:pt x="17" y="4"/>
                  </a:lnTo>
                  <a:lnTo>
                    <a:pt x="19" y="4"/>
                  </a:lnTo>
                  <a:lnTo>
                    <a:pt x="19" y="8"/>
                  </a:lnTo>
                  <a:lnTo>
                    <a:pt x="19" y="8"/>
                  </a:lnTo>
                  <a:lnTo>
                    <a:pt x="19" y="8"/>
                  </a:lnTo>
                  <a:lnTo>
                    <a:pt x="19" y="8"/>
                  </a:lnTo>
                  <a:lnTo>
                    <a:pt x="19" y="10"/>
                  </a:lnTo>
                  <a:lnTo>
                    <a:pt x="19" y="10"/>
                  </a:lnTo>
                  <a:lnTo>
                    <a:pt x="19" y="10"/>
                  </a:lnTo>
                  <a:lnTo>
                    <a:pt x="19" y="10"/>
                  </a:lnTo>
                  <a:lnTo>
                    <a:pt x="21" y="12"/>
                  </a:lnTo>
                  <a:lnTo>
                    <a:pt x="21" y="12"/>
                  </a:lnTo>
                  <a:lnTo>
                    <a:pt x="21" y="12"/>
                  </a:lnTo>
                  <a:lnTo>
                    <a:pt x="21" y="12"/>
                  </a:lnTo>
                  <a:lnTo>
                    <a:pt x="21" y="12"/>
                  </a:lnTo>
                  <a:lnTo>
                    <a:pt x="19" y="12"/>
                  </a:lnTo>
                  <a:lnTo>
                    <a:pt x="19" y="12"/>
                  </a:lnTo>
                  <a:lnTo>
                    <a:pt x="19" y="12"/>
                  </a:lnTo>
                  <a:lnTo>
                    <a:pt x="19" y="12"/>
                  </a:lnTo>
                  <a:lnTo>
                    <a:pt x="19" y="12"/>
                  </a:lnTo>
                  <a:lnTo>
                    <a:pt x="19" y="12"/>
                  </a:lnTo>
                  <a:lnTo>
                    <a:pt x="19" y="12"/>
                  </a:lnTo>
                  <a:lnTo>
                    <a:pt x="17" y="12"/>
                  </a:lnTo>
                  <a:lnTo>
                    <a:pt x="17" y="12"/>
                  </a:lnTo>
                  <a:lnTo>
                    <a:pt x="17" y="12"/>
                  </a:lnTo>
                  <a:lnTo>
                    <a:pt x="17" y="12"/>
                  </a:lnTo>
                  <a:lnTo>
                    <a:pt x="17" y="10"/>
                  </a:lnTo>
                  <a:lnTo>
                    <a:pt x="17" y="10"/>
                  </a:lnTo>
                  <a:lnTo>
                    <a:pt x="15" y="8"/>
                  </a:lnTo>
                  <a:lnTo>
                    <a:pt x="15" y="8"/>
                  </a:lnTo>
                  <a:lnTo>
                    <a:pt x="15" y="6"/>
                  </a:lnTo>
                  <a:lnTo>
                    <a:pt x="15" y="6"/>
                  </a:lnTo>
                  <a:lnTo>
                    <a:pt x="15" y="4"/>
                  </a:lnTo>
                  <a:lnTo>
                    <a:pt x="15" y="4"/>
                  </a:lnTo>
                  <a:lnTo>
                    <a:pt x="15" y="4"/>
                  </a:lnTo>
                  <a:lnTo>
                    <a:pt x="15" y="4"/>
                  </a:lnTo>
                  <a:lnTo>
                    <a:pt x="17" y="4"/>
                  </a:lnTo>
                  <a:lnTo>
                    <a:pt x="17" y="4"/>
                  </a:lnTo>
                  <a:lnTo>
                    <a:pt x="17" y="4"/>
                  </a:lnTo>
                  <a:lnTo>
                    <a:pt x="17" y="4"/>
                  </a:lnTo>
                  <a:lnTo>
                    <a:pt x="17" y="4"/>
                  </a:lnTo>
                  <a:lnTo>
                    <a:pt x="17" y="2"/>
                  </a:lnTo>
                  <a:lnTo>
                    <a:pt x="17" y="2"/>
                  </a:lnTo>
                  <a:lnTo>
                    <a:pt x="17" y="2"/>
                  </a:lnTo>
                  <a:lnTo>
                    <a:pt x="17" y="2"/>
                  </a:lnTo>
                  <a:close/>
                  <a:moveTo>
                    <a:pt x="13" y="4"/>
                  </a:moveTo>
                  <a:lnTo>
                    <a:pt x="13" y="4"/>
                  </a:lnTo>
                  <a:lnTo>
                    <a:pt x="13" y="4"/>
                  </a:lnTo>
                  <a:lnTo>
                    <a:pt x="13" y="4"/>
                  </a:lnTo>
                  <a:lnTo>
                    <a:pt x="13" y="4"/>
                  </a:lnTo>
                  <a:lnTo>
                    <a:pt x="13" y="4"/>
                  </a:lnTo>
                  <a:lnTo>
                    <a:pt x="13" y="4"/>
                  </a:lnTo>
                  <a:lnTo>
                    <a:pt x="12" y="4"/>
                  </a:lnTo>
                  <a:lnTo>
                    <a:pt x="12" y="6"/>
                  </a:lnTo>
                  <a:lnTo>
                    <a:pt x="12" y="6"/>
                  </a:lnTo>
                  <a:lnTo>
                    <a:pt x="12" y="6"/>
                  </a:lnTo>
                  <a:lnTo>
                    <a:pt x="12" y="6"/>
                  </a:lnTo>
                  <a:lnTo>
                    <a:pt x="12" y="6"/>
                  </a:lnTo>
                  <a:lnTo>
                    <a:pt x="12" y="6"/>
                  </a:lnTo>
                  <a:lnTo>
                    <a:pt x="12" y="6"/>
                  </a:lnTo>
                  <a:lnTo>
                    <a:pt x="12" y="8"/>
                  </a:lnTo>
                  <a:lnTo>
                    <a:pt x="12" y="8"/>
                  </a:lnTo>
                  <a:lnTo>
                    <a:pt x="12" y="10"/>
                  </a:lnTo>
                  <a:lnTo>
                    <a:pt x="12" y="10"/>
                  </a:lnTo>
                  <a:lnTo>
                    <a:pt x="12" y="10"/>
                  </a:lnTo>
                  <a:lnTo>
                    <a:pt x="12" y="10"/>
                  </a:lnTo>
                  <a:lnTo>
                    <a:pt x="13" y="10"/>
                  </a:lnTo>
                  <a:lnTo>
                    <a:pt x="13" y="10"/>
                  </a:lnTo>
                  <a:lnTo>
                    <a:pt x="13" y="12"/>
                  </a:lnTo>
                  <a:lnTo>
                    <a:pt x="13" y="12"/>
                  </a:lnTo>
                  <a:lnTo>
                    <a:pt x="12" y="12"/>
                  </a:lnTo>
                  <a:lnTo>
                    <a:pt x="12" y="12"/>
                  </a:lnTo>
                  <a:lnTo>
                    <a:pt x="12" y="12"/>
                  </a:lnTo>
                  <a:lnTo>
                    <a:pt x="12" y="12"/>
                  </a:lnTo>
                  <a:lnTo>
                    <a:pt x="12" y="12"/>
                  </a:lnTo>
                  <a:lnTo>
                    <a:pt x="12" y="14"/>
                  </a:lnTo>
                  <a:lnTo>
                    <a:pt x="12" y="14"/>
                  </a:lnTo>
                  <a:lnTo>
                    <a:pt x="12" y="14"/>
                  </a:lnTo>
                  <a:lnTo>
                    <a:pt x="12" y="14"/>
                  </a:lnTo>
                  <a:lnTo>
                    <a:pt x="12" y="14"/>
                  </a:lnTo>
                  <a:lnTo>
                    <a:pt x="12" y="14"/>
                  </a:lnTo>
                  <a:lnTo>
                    <a:pt x="12" y="16"/>
                  </a:lnTo>
                  <a:lnTo>
                    <a:pt x="12" y="16"/>
                  </a:lnTo>
                  <a:lnTo>
                    <a:pt x="10" y="16"/>
                  </a:lnTo>
                  <a:lnTo>
                    <a:pt x="10" y="18"/>
                  </a:lnTo>
                  <a:lnTo>
                    <a:pt x="8" y="18"/>
                  </a:lnTo>
                  <a:lnTo>
                    <a:pt x="8" y="18"/>
                  </a:lnTo>
                  <a:lnTo>
                    <a:pt x="8" y="16"/>
                  </a:lnTo>
                  <a:lnTo>
                    <a:pt x="8" y="16"/>
                  </a:lnTo>
                  <a:lnTo>
                    <a:pt x="8" y="16"/>
                  </a:lnTo>
                  <a:lnTo>
                    <a:pt x="8" y="16"/>
                  </a:lnTo>
                  <a:lnTo>
                    <a:pt x="8" y="16"/>
                  </a:lnTo>
                  <a:lnTo>
                    <a:pt x="6" y="14"/>
                  </a:lnTo>
                  <a:lnTo>
                    <a:pt x="6" y="14"/>
                  </a:lnTo>
                  <a:lnTo>
                    <a:pt x="6" y="14"/>
                  </a:lnTo>
                  <a:lnTo>
                    <a:pt x="6" y="14"/>
                  </a:lnTo>
                  <a:lnTo>
                    <a:pt x="6" y="14"/>
                  </a:lnTo>
                  <a:lnTo>
                    <a:pt x="6" y="14"/>
                  </a:lnTo>
                  <a:lnTo>
                    <a:pt x="4" y="14"/>
                  </a:lnTo>
                  <a:lnTo>
                    <a:pt x="4" y="14"/>
                  </a:lnTo>
                  <a:lnTo>
                    <a:pt x="4" y="14"/>
                  </a:lnTo>
                  <a:lnTo>
                    <a:pt x="4" y="12"/>
                  </a:lnTo>
                  <a:lnTo>
                    <a:pt x="4" y="12"/>
                  </a:lnTo>
                  <a:lnTo>
                    <a:pt x="4" y="12"/>
                  </a:lnTo>
                  <a:lnTo>
                    <a:pt x="4" y="12"/>
                  </a:lnTo>
                  <a:lnTo>
                    <a:pt x="4" y="12"/>
                  </a:lnTo>
                  <a:lnTo>
                    <a:pt x="4" y="12"/>
                  </a:lnTo>
                  <a:lnTo>
                    <a:pt x="4" y="10"/>
                  </a:lnTo>
                  <a:lnTo>
                    <a:pt x="4" y="10"/>
                  </a:lnTo>
                  <a:lnTo>
                    <a:pt x="4" y="10"/>
                  </a:lnTo>
                  <a:lnTo>
                    <a:pt x="4" y="10"/>
                  </a:lnTo>
                  <a:lnTo>
                    <a:pt x="4" y="10"/>
                  </a:lnTo>
                  <a:lnTo>
                    <a:pt x="4" y="10"/>
                  </a:lnTo>
                  <a:lnTo>
                    <a:pt x="4" y="10"/>
                  </a:lnTo>
                  <a:lnTo>
                    <a:pt x="4" y="10"/>
                  </a:lnTo>
                  <a:lnTo>
                    <a:pt x="2" y="10"/>
                  </a:lnTo>
                  <a:lnTo>
                    <a:pt x="2" y="10"/>
                  </a:lnTo>
                  <a:lnTo>
                    <a:pt x="2" y="10"/>
                  </a:lnTo>
                  <a:lnTo>
                    <a:pt x="2" y="10"/>
                  </a:lnTo>
                  <a:lnTo>
                    <a:pt x="2" y="8"/>
                  </a:lnTo>
                  <a:lnTo>
                    <a:pt x="2" y="8"/>
                  </a:lnTo>
                  <a:lnTo>
                    <a:pt x="2" y="8"/>
                  </a:lnTo>
                  <a:lnTo>
                    <a:pt x="0" y="8"/>
                  </a:lnTo>
                  <a:lnTo>
                    <a:pt x="0" y="8"/>
                  </a:lnTo>
                  <a:lnTo>
                    <a:pt x="4" y="8"/>
                  </a:lnTo>
                  <a:lnTo>
                    <a:pt x="4" y="8"/>
                  </a:lnTo>
                  <a:lnTo>
                    <a:pt x="6" y="6"/>
                  </a:lnTo>
                  <a:lnTo>
                    <a:pt x="8" y="6"/>
                  </a:lnTo>
                  <a:lnTo>
                    <a:pt x="8" y="6"/>
                  </a:lnTo>
                  <a:lnTo>
                    <a:pt x="8" y="6"/>
                  </a:lnTo>
                  <a:lnTo>
                    <a:pt x="8" y="6"/>
                  </a:lnTo>
                  <a:lnTo>
                    <a:pt x="10" y="4"/>
                  </a:lnTo>
                  <a:lnTo>
                    <a:pt x="12" y="4"/>
                  </a:lnTo>
                  <a:lnTo>
                    <a:pt x="12" y="2"/>
                  </a:lnTo>
                  <a:lnTo>
                    <a:pt x="13" y="2"/>
                  </a:lnTo>
                  <a:lnTo>
                    <a:pt x="15" y="0"/>
                  </a:lnTo>
                  <a:lnTo>
                    <a:pt x="17" y="0"/>
                  </a:lnTo>
                  <a:lnTo>
                    <a:pt x="17" y="0"/>
                  </a:lnTo>
                  <a:lnTo>
                    <a:pt x="17" y="0"/>
                  </a:lnTo>
                  <a:lnTo>
                    <a:pt x="17" y="0"/>
                  </a:lnTo>
                  <a:lnTo>
                    <a:pt x="15" y="0"/>
                  </a:lnTo>
                  <a:lnTo>
                    <a:pt x="15" y="2"/>
                  </a:lnTo>
                  <a:lnTo>
                    <a:pt x="15" y="2"/>
                  </a:lnTo>
                  <a:lnTo>
                    <a:pt x="15" y="2"/>
                  </a:lnTo>
                  <a:lnTo>
                    <a:pt x="15" y="2"/>
                  </a:lnTo>
                  <a:lnTo>
                    <a:pt x="15" y="2"/>
                  </a:lnTo>
                  <a:lnTo>
                    <a:pt x="15" y="2"/>
                  </a:lnTo>
                  <a:lnTo>
                    <a:pt x="15" y="4"/>
                  </a:lnTo>
                  <a:lnTo>
                    <a:pt x="15" y="4"/>
                  </a:lnTo>
                  <a:lnTo>
                    <a:pt x="15" y="4"/>
                  </a:lnTo>
                  <a:lnTo>
                    <a:pt x="13"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Freeform 41"/>
            <p:cNvSpPr>
              <a:spLocks/>
            </p:cNvSpPr>
            <p:nvPr/>
          </p:nvSpPr>
          <p:spPr bwMode="auto">
            <a:xfrm>
              <a:off x="7270750" y="4086225"/>
              <a:ext cx="85725" cy="44450"/>
            </a:xfrm>
            <a:custGeom>
              <a:avLst/>
              <a:gdLst>
                <a:gd name="T0" fmla="*/ 46 w 54"/>
                <a:gd name="T1" fmla="*/ 15 h 28"/>
                <a:gd name="T2" fmla="*/ 48 w 54"/>
                <a:gd name="T3" fmla="*/ 15 h 28"/>
                <a:gd name="T4" fmla="*/ 50 w 54"/>
                <a:gd name="T5" fmla="*/ 15 h 28"/>
                <a:gd name="T6" fmla="*/ 52 w 54"/>
                <a:gd name="T7" fmla="*/ 15 h 28"/>
                <a:gd name="T8" fmla="*/ 54 w 54"/>
                <a:gd name="T9" fmla="*/ 19 h 28"/>
                <a:gd name="T10" fmla="*/ 52 w 54"/>
                <a:gd name="T11" fmla="*/ 21 h 28"/>
                <a:gd name="T12" fmla="*/ 54 w 54"/>
                <a:gd name="T13" fmla="*/ 23 h 28"/>
                <a:gd name="T14" fmla="*/ 54 w 54"/>
                <a:gd name="T15" fmla="*/ 27 h 28"/>
                <a:gd name="T16" fmla="*/ 50 w 54"/>
                <a:gd name="T17" fmla="*/ 27 h 28"/>
                <a:gd name="T18" fmla="*/ 50 w 54"/>
                <a:gd name="T19" fmla="*/ 27 h 28"/>
                <a:gd name="T20" fmla="*/ 48 w 54"/>
                <a:gd name="T21" fmla="*/ 27 h 28"/>
                <a:gd name="T22" fmla="*/ 44 w 54"/>
                <a:gd name="T23" fmla="*/ 27 h 28"/>
                <a:gd name="T24" fmla="*/ 42 w 54"/>
                <a:gd name="T25" fmla="*/ 27 h 28"/>
                <a:gd name="T26" fmla="*/ 42 w 54"/>
                <a:gd name="T27" fmla="*/ 27 h 28"/>
                <a:gd name="T28" fmla="*/ 40 w 54"/>
                <a:gd name="T29" fmla="*/ 27 h 28"/>
                <a:gd name="T30" fmla="*/ 36 w 54"/>
                <a:gd name="T31" fmla="*/ 28 h 28"/>
                <a:gd name="T32" fmla="*/ 27 w 54"/>
                <a:gd name="T33" fmla="*/ 25 h 28"/>
                <a:gd name="T34" fmla="*/ 25 w 54"/>
                <a:gd name="T35" fmla="*/ 27 h 28"/>
                <a:gd name="T36" fmla="*/ 21 w 54"/>
                <a:gd name="T37" fmla="*/ 28 h 28"/>
                <a:gd name="T38" fmla="*/ 17 w 54"/>
                <a:gd name="T39" fmla="*/ 28 h 28"/>
                <a:gd name="T40" fmla="*/ 17 w 54"/>
                <a:gd name="T41" fmla="*/ 28 h 28"/>
                <a:gd name="T42" fmla="*/ 17 w 54"/>
                <a:gd name="T43" fmla="*/ 28 h 28"/>
                <a:gd name="T44" fmla="*/ 15 w 54"/>
                <a:gd name="T45" fmla="*/ 28 h 28"/>
                <a:gd name="T46" fmla="*/ 15 w 54"/>
                <a:gd name="T47" fmla="*/ 28 h 28"/>
                <a:gd name="T48" fmla="*/ 9 w 54"/>
                <a:gd name="T49" fmla="*/ 27 h 28"/>
                <a:gd name="T50" fmla="*/ 9 w 54"/>
                <a:gd name="T51" fmla="*/ 27 h 28"/>
                <a:gd name="T52" fmla="*/ 6 w 54"/>
                <a:gd name="T53" fmla="*/ 27 h 28"/>
                <a:gd name="T54" fmla="*/ 4 w 54"/>
                <a:gd name="T55" fmla="*/ 25 h 28"/>
                <a:gd name="T56" fmla="*/ 4 w 54"/>
                <a:gd name="T57" fmla="*/ 25 h 28"/>
                <a:gd name="T58" fmla="*/ 2 w 54"/>
                <a:gd name="T59" fmla="*/ 25 h 28"/>
                <a:gd name="T60" fmla="*/ 2 w 54"/>
                <a:gd name="T61" fmla="*/ 21 h 28"/>
                <a:gd name="T62" fmla="*/ 2 w 54"/>
                <a:gd name="T63" fmla="*/ 19 h 28"/>
                <a:gd name="T64" fmla="*/ 4 w 54"/>
                <a:gd name="T65" fmla="*/ 17 h 28"/>
                <a:gd name="T66" fmla="*/ 4 w 54"/>
                <a:gd name="T67" fmla="*/ 15 h 28"/>
                <a:gd name="T68" fmla="*/ 4 w 54"/>
                <a:gd name="T69" fmla="*/ 15 h 28"/>
                <a:gd name="T70" fmla="*/ 6 w 54"/>
                <a:gd name="T71" fmla="*/ 13 h 28"/>
                <a:gd name="T72" fmla="*/ 6 w 54"/>
                <a:gd name="T73" fmla="*/ 13 h 28"/>
                <a:gd name="T74" fmla="*/ 7 w 54"/>
                <a:gd name="T75" fmla="*/ 11 h 28"/>
                <a:gd name="T76" fmla="*/ 11 w 54"/>
                <a:gd name="T77" fmla="*/ 7 h 28"/>
                <a:gd name="T78" fmla="*/ 11 w 54"/>
                <a:gd name="T79" fmla="*/ 5 h 28"/>
                <a:gd name="T80" fmla="*/ 15 w 54"/>
                <a:gd name="T81" fmla="*/ 4 h 28"/>
                <a:gd name="T82" fmla="*/ 17 w 54"/>
                <a:gd name="T83" fmla="*/ 2 h 28"/>
                <a:gd name="T84" fmla="*/ 19 w 54"/>
                <a:gd name="T85" fmla="*/ 0 h 28"/>
                <a:gd name="T86" fmla="*/ 23 w 54"/>
                <a:gd name="T87" fmla="*/ 0 h 28"/>
                <a:gd name="T88" fmla="*/ 25 w 54"/>
                <a:gd name="T89" fmla="*/ 2 h 28"/>
                <a:gd name="T90" fmla="*/ 29 w 54"/>
                <a:gd name="T91" fmla="*/ 2 h 28"/>
                <a:gd name="T92" fmla="*/ 29 w 54"/>
                <a:gd name="T93" fmla="*/ 4 h 28"/>
                <a:gd name="T94" fmla="*/ 31 w 54"/>
                <a:gd name="T95" fmla="*/ 4 h 28"/>
                <a:gd name="T96" fmla="*/ 32 w 54"/>
                <a:gd name="T97" fmla="*/ 5 h 28"/>
                <a:gd name="T98" fmla="*/ 36 w 54"/>
                <a:gd name="T99" fmla="*/ 7 h 28"/>
                <a:gd name="T100" fmla="*/ 38 w 54"/>
                <a:gd name="T101" fmla="*/ 5 h 28"/>
                <a:gd name="T102" fmla="*/ 42 w 54"/>
                <a:gd name="T103" fmla="*/ 5 h 28"/>
                <a:gd name="T104" fmla="*/ 44 w 54"/>
                <a:gd name="T105" fmla="*/ 5 h 28"/>
                <a:gd name="T106" fmla="*/ 46 w 54"/>
                <a:gd name="T107" fmla="*/ 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4" h="28">
                  <a:moveTo>
                    <a:pt x="46" y="9"/>
                  </a:moveTo>
                  <a:lnTo>
                    <a:pt x="46" y="11"/>
                  </a:lnTo>
                  <a:lnTo>
                    <a:pt x="46" y="11"/>
                  </a:lnTo>
                  <a:lnTo>
                    <a:pt x="46" y="13"/>
                  </a:lnTo>
                  <a:lnTo>
                    <a:pt x="46" y="13"/>
                  </a:lnTo>
                  <a:lnTo>
                    <a:pt x="46" y="15"/>
                  </a:lnTo>
                  <a:lnTo>
                    <a:pt x="46" y="15"/>
                  </a:lnTo>
                  <a:lnTo>
                    <a:pt x="46" y="15"/>
                  </a:lnTo>
                  <a:lnTo>
                    <a:pt x="46" y="15"/>
                  </a:lnTo>
                  <a:lnTo>
                    <a:pt x="48" y="15"/>
                  </a:lnTo>
                  <a:lnTo>
                    <a:pt x="48" y="15"/>
                  </a:lnTo>
                  <a:lnTo>
                    <a:pt x="48" y="15"/>
                  </a:lnTo>
                  <a:lnTo>
                    <a:pt x="48" y="15"/>
                  </a:lnTo>
                  <a:lnTo>
                    <a:pt x="48" y="15"/>
                  </a:lnTo>
                  <a:lnTo>
                    <a:pt x="48" y="17"/>
                  </a:lnTo>
                  <a:lnTo>
                    <a:pt x="48" y="17"/>
                  </a:lnTo>
                  <a:lnTo>
                    <a:pt x="48" y="17"/>
                  </a:lnTo>
                  <a:lnTo>
                    <a:pt x="50" y="15"/>
                  </a:lnTo>
                  <a:lnTo>
                    <a:pt x="50" y="15"/>
                  </a:lnTo>
                  <a:lnTo>
                    <a:pt x="52" y="15"/>
                  </a:lnTo>
                  <a:lnTo>
                    <a:pt x="52" y="15"/>
                  </a:lnTo>
                  <a:lnTo>
                    <a:pt x="52" y="15"/>
                  </a:lnTo>
                  <a:lnTo>
                    <a:pt x="52" y="15"/>
                  </a:lnTo>
                  <a:lnTo>
                    <a:pt x="52" y="15"/>
                  </a:lnTo>
                  <a:lnTo>
                    <a:pt x="54" y="19"/>
                  </a:lnTo>
                  <a:lnTo>
                    <a:pt x="54" y="19"/>
                  </a:lnTo>
                  <a:lnTo>
                    <a:pt x="54" y="19"/>
                  </a:lnTo>
                  <a:lnTo>
                    <a:pt x="54" y="19"/>
                  </a:lnTo>
                  <a:lnTo>
                    <a:pt x="54" y="19"/>
                  </a:lnTo>
                  <a:lnTo>
                    <a:pt x="54" y="19"/>
                  </a:lnTo>
                  <a:lnTo>
                    <a:pt x="54" y="21"/>
                  </a:lnTo>
                  <a:lnTo>
                    <a:pt x="54" y="21"/>
                  </a:lnTo>
                  <a:lnTo>
                    <a:pt x="52" y="21"/>
                  </a:lnTo>
                  <a:lnTo>
                    <a:pt x="52" y="21"/>
                  </a:lnTo>
                  <a:lnTo>
                    <a:pt x="52" y="21"/>
                  </a:lnTo>
                  <a:lnTo>
                    <a:pt x="52" y="21"/>
                  </a:lnTo>
                  <a:lnTo>
                    <a:pt x="52" y="21"/>
                  </a:lnTo>
                  <a:lnTo>
                    <a:pt x="52" y="21"/>
                  </a:lnTo>
                  <a:lnTo>
                    <a:pt x="52" y="21"/>
                  </a:lnTo>
                  <a:lnTo>
                    <a:pt x="52" y="23"/>
                  </a:lnTo>
                  <a:lnTo>
                    <a:pt x="52" y="23"/>
                  </a:lnTo>
                  <a:lnTo>
                    <a:pt x="54" y="23"/>
                  </a:lnTo>
                  <a:lnTo>
                    <a:pt x="54" y="25"/>
                  </a:lnTo>
                  <a:lnTo>
                    <a:pt x="54" y="25"/>
                  </a:lnTo>
                  <a:lnTo>
                    <a:pt x="54" y="25"/>
                  </a:lnTo>
                  <a:lnTo>
                    <a:pt x="54" y="25"/>
                  </a:lnTo>
                  <a:lnTo>
                    <a:pt x="54" y="27"/>
                  </a:lnTo>
                  <a:lnTo>
                    <a:pt x="54" y="27"/>
                  </a:lnTo>
                  <a:lnTo>
                    <a:pt x="52" y="27"/>
                  </a:lnTo>
                  <a:lnTo>
                    <a:pt x="52" y="27"/>
                  </a:lnTo>
                  <a:lnTo>
                    <a:pt x="52" y="27"/>
                  </a:lnTo>
                  <a:lnTo>
                    <a:pt x="52" y="27"/>
                  </a:lnTo>
                  <a:lnTo>
                    <a:pt x="50" y="27"/>
                  </a:lnTo>
                  <a:lnTo>
                    <a:pt x="50" y="27"/>
                  </a:lnTo>
                  <a:lnTo>
                    <a:pt x="50" y="27"/>
                  </a:lnTo>
                  <a:lnTo>
                    <a:pt x="50" y="27"/>
                  </a:lnTo>
                  <a:lnTo>
                    <a:pt x="50" y="27"/>
                  </a:lnTo>
                  <a:lnTo>
                    <a:pt x="50" y="27"/>
                  </a:lnTo>
                  <a:lnTo>
                    <a:pt x="50" y="27"/>
                  </a:lnTo>
                  <a:lnTo>
                    <a:pt x="50" y="27"/>
                  </a:lnTo>
                  <a:lnTo>
                    <a:pt x="50" y="27"/>
                  </a:lnTo>
                  <a:lnTo>
                    <a:pt x="50" y="27"/>
                  </a:lnTo>
                  <a:lnTo>
                    <a:pt x="50" y="27"/>
                  </a:lnTo>
                  <a:lnTo>
                    <a:pt x="50" y="27"/>
                  </a:lnTo>
                  <a:lnTo>
                    <a:pt x="50" y="27"/>
                  </a:lnTo>
                  <a:lnTo>
                    <a:pt x="48" y="27"/>
                  </a:lnTo>
                  <a:lnTo>
                    <a:pt x="48" y="27"/>
                  </a:lnTo>
                  <a:lnTo>
                    <a:pt x="46" y="27"/>
                  </a:lnTo>
                  <a:lnTo>
                    <a:pt x="46" y="27"/>
                  </a:lnTo>
                  <a:lnTo>
                    <a:pt x="46" y="27"/>
                  </a:lnTo>
                  <a:lnTo>
                    <a:pt x="46" y="27"/>
                  </a:lnTo>
                  <a:lnTo>
                    <a:pt x="44" y="27"/>
                  </a:lnTo>
                  <a:lnTo>
                    <a:pt x="44" y="27"/>
                  </a:lnTo>
                  <a:lnTo>
                    <a:pt x="44" y="27"/>
                  </a:lnTo>
                  <a:lnTo>
                    <a:pt x="44" y="27"/>
                  </a:lnTo>
                  <a:lnTo>
                    <a:pt x="44" y="27"/>
                  </a:lnTo>
                  <a:lnTo>
                    <a:pt x="44" y="27"/>
                  </a:lnTo>
                  <a:lnTo>
                    <a:pt x="42" y="27"/>
                  </a:lnTo>
                  <a:lnTo>
                    <a:pt x="42" y="27"/>
                  </a:lnTo>
                  <a:lnTo>
                    <a:pt x="42" y="27"/>
                  </a:lnTo>
                  <a:lnTo>
                    <a:pt x="42" y="27"/>
                  </a:lnTo>
                  <a:lnTo>
                    <a:pt x="42" y="27"/>
                  </a:lnTo>
                  <a:lnTo>
                    <a:pt x="42" y="27"/>
                  </a:lnTo>
                  <a:lnTo>
                    <a:pt x="42" y="27"/>
                  </a:lnTo>
                  <a:lnTo>
                    <a:pt x="42" y="27"/>
                  </a:lnTo>
                  <a:lnTo>
                    <a:pt x="42" y="28"/>
                  </a:lnTo>
                  <a:lnTo>
                    <a:pt x="40" y="28"/>
                  </a:lnTo>
                  <a:lnTo>
                    <a:pt x="40" y="28"/>
                  </a:lnTo>
                  <a:lnTo>
                    <a:pt x="40" y="28"/>
                  </a:lnTo>
                  <a:lnTo>
                    <a:pt x="40" y="27"/>
                  </a:lnTo>
                  <a:lnTo>
                    <a:pt x="40" y="27"/>
                  </a:lnTo>
                  <a:lnTo>
                    <a:pt x="38" y="27"/>
                  </a:lnTo>
                  <a:lnTo>
                    <a:pt x="38" y="27"/>
                  </a:lnTo>
                  <a:lnTo>
                    <a:pt x="38" y="27"/>
                  </a:lnTo>
                  <a:lnTo>
                    <a:pt x="36" y="28"/>
                  </a:lnTo>
                  <a:lnTo>
                    <a:pt x="36" y="28"/>
                  </a:lnTo>
                  <a:lnTo>
                    <a:pt x="36" y="28"/>
                  </a:lnTo>
                  <a:lnTo>
                    <a:pt x="32" y="28"/>
                  </a:lnTo>
                  <a:lnTo>
                    <a:pt x="31" y="28"/>
                  </a:lnTo>
                  <a:lnTo>
                    <a:pt x="29" y="27"/>
                  </a:lnTo>
                  <a:lnTo>
                    <a:pt x="27" y="27"/>
                  </a:lnTo>
                  <a:lnTo>
                    <a:pt x="27" y="25"/>
                  </a:lnTo>
                  <a:lnTo>
                    <a:pt x="25" y="27"/>
                  </a:lnTo>
                  <a:lnTo>
                    <a:pt x="25" y="27"/>
                  </a:lnTo>
                  <a:lnTo>
                    <a:pt x="25" y="27"/>
                  </a:lnTo>
                  <a:lnTo>
                    <a:pt x="25" y="27"/>
                  </a:lnTo>
                  <a:lnTo>
                    <a:pt x="25" y="27"/>
                  </a:lnTo>
                  <a:lnTo>
                    <a:pt x="25" y="27"/>
                  </a:lnTo>
                  <a:lnTo>
                    <a:pt x="23" y="27"/>
                  </a:lnTo>
                  <a:lnTo>
                    <a:pt x="23" y="27"/>
                  </a:lnTo>
                  <a:lnTo>
                    <a:pt x="23" y="28"/>
                  </a:lnTo>
                  <a:lnTo>
                    <a:pt x="23" y="28"/>
                  </a:lnTo>
                  <a:lnTo>
                    <a:pt x="21" y="28"/>
                  </a:lnTo>
                  <a:lnTo>
                    <a:pt x="21" y="28"/>
                  </a:lnTo>
                  <a:lnTo>
                    <a:pt x="19" y="28"/>
                  </a:lnTo>
                  <a:lnTo>
                    <a:pt x="19" y="28"/>
                  </a:lnTo>
                  <a:lnTo>
                    <a:pt x="19" y="28"/>
                  </a:lnTo>
                  <a:lnTo>
                    <a:pt x="19" y="28"/>
                  </a:lnTo>
                  <a:lnTo>
                    <a:pt x="19" y="28"/>
                  </a:lnTo>
                  <a:lnTo>
                    <a:pt x="17" y="28"/>
                  </a:lnTo>
                  <a:lnTo>
                    <a:pt x="17" y="28"/>
                  </a:lnTo>
                  <a:lnTo>
                    <a:pt x="17" y="28"/>
                  </a:lnTo>
                  <a:lnTo>
                    <a:pt x="17" y="28"/>
                  </a:lnTo>
                  <a:lnTo>
                    <a:pt x="17" y="28"/>
                  </a:lnTo>
                  <a:lnTo>
                    <a:pt x="17" y="28"/>
                  </a:lnTo>
                  <a:lnTo>
                    <a:pt x="17" y="28"/>
                  </a:lnTo>
                  <a:lnTo>
                    <a:pt x="17" y="28"/>
                  </a:lnTo>
                  <a:lnTo>
                    <a:pt x="17" y="28"/>
                  </a:lnTo>
                  <a:lnTo>
                    <a:pt x="17" y="28"/>
                  </a:lnTo>
                  <a:lnTo>
                    <a:pt x="17" y="28"/>
                  </a:lnTo>
                  <a:lnTo>
                    <a:pt x="17" y="28"/>
                  </a:lnTo>
                  <a:lnTo>
                    <a:pt x="17" y="28"/>
                  </a:lnTo>
                  <a:lnTo>
                    <a:pt x="17" y="28"/>
                  </a:lnTo>
                  <a:lnTo>
                    <a:pt x="17" y="28"/>
                  </a:lnTo>
                  <a:lnTo>
                    <a:pt x="17" y="28"/>
                  </a:lnTo>
                  <a:lnTo>
                    <a:pt x="17" y="28"/>
                  </a:lnTo>
                  <a:lnTo>
                    <a:pt x="17" y="28"/>
                  </a:lnTo>
                  <a:lnTo>
                    <a:pt x="15" y="28"/>
                  </a:lnTo>
                  <a:lnTo>
                    <a:pt x="15" y="28"/>
                  </a:lnTo>
                  <a:lnTo>
                    <a:pt x="15" y="28"/>
                  </a:lnTo>
                  <a:lnTo>
                    <a:pt x="13" y="28"/>
                  </a:lnTo>
                  <a:lnTo>
                    <a:pt x="13" y="28"/>
                  </a:lnTo>
                  <a:lnTo>
                    <a:pt x="15" y="28"/>
                  </a:lnTo>
                  <a:lnTo>
                    <a:pt x="15" y="28"/>
                  </a:lnTo>
                  <a:lnTo>
                    <a:pt x="13" y="28"/>
                  </a:lnTo>
                  <a:lnTo>
                    <a:pt x="13" y="27"/>
                  </a:lnTo>
                  <a:lnTo>
                    <a:pt x="13" y="27"/>
                  </a:lnTo>
                  <a:lnTo>
                    <a:pt x="11" y="27"/>
                  </a:lnTo>
                  <a:lnTo>
                    <a:pt x="11" y="27"/>
                  </a:lnTo>
                  <a:lnTo>
                    <a:pt x="9" y="27"/>
                  </a:lnTo>
                  <a:lnTo>
                    <a:pt x="9" y="27"/>
                  </a:lnTo>
                  <a:lnTo>
                    <a:pt x="9" y="27"/>
                  </a:lnTo>
                  <a:lnTo>
                    <a:pt x="9" y="27"/>
                  </a:lnTo>
                  <a:lnTo>
                    <a:pt x="9" y="27"/>
                  </a:lnTo>
                  <a:lnTo>
                    <a:pt x="9" y="27"/>
                  </a:lnTo>
                  <a:lnTo>
                    <a:pt x="9" y="27"/>
                  </a:lnTo>
                  <a:lnTo>
                    <a:pt x="7" y="27"/>
                  </a:lnTo>
                  <a:lnTo>
                    <a:pt x="7" y="27"/>
                  </a:lnTo>
                  <a:lnTo>
                    <a:pt x="7" y="27"/>
                  </a:lnTo>
                  <a:lnTo>
                    <a:pt x="6" y="27"/>
                  </a:lnTo>
                  <a:lnTo>
                    <a:pt x="6" y="27"/>
                  </a:lnTo>
                  <a:lnTo>
                    <a:pt x="6" y="27"/>
                  </a:lnTo>
                  <a:lnTo>
                    <a:pt x="6" y="27"/>
                  </a:lnTo>
                  <a:lnTo>
                    <a:pt x="6" y="27"/>
                  </a:lnTo>
                  <a:lnTo>
                    <a:pt x="6" y="25"/>
                  </a:lnTo>
                  <a:lnTo>
                    <a:pt x="6" y="25"/>
                  </a:lnTo>
                  <a:lnTo>
                    <a:pt x="4" y="25"/>
                  </a:lnTo>
                  <a:lnTo>
                    <a:pt x="4" y="25"/>
                  </a:lnTo>
                  <a:lnTo>
                    <a:pt x="4" y="25"/>
                  </a:lnTo>
                  <a:lnTo>
                    <a:pt x="4" y="25"/>
                  </a:lnTo>
                  <a:lnTo>
                    <a:pt x="4" y="25"/>
                  </a:lnTo>
                  <a:lnTo>
                    <a:pt x="4" y="25"/>
                  </a:lnTo>
                  <a:lnTo>
                    <a:pt x="4" y="25"/>
                  </a:lnTo>
                  <a:lnTo>
                    <a:pt x="4" y="25"/>
                  </a:lnTo>
                  <a:lnTo>
                    <a:pt x="4" y="25"/>
                  </a:lnTo>
                  <a:lnTo>
                    <a:pt x="4" y="25"/>
                  </a:lnTo>
                  <a:lnTo>
                    <a:pt x="4" y="25"/>
                  </a:lnTo>
                  <a:lnTo>
                    <a:pt x="2" y="25"/>
                  </a:lnTo>
                  <a:lnTo>
                    <a:pt x="2" y="25"/>
                  </a:lnTo>
                  <a:lnTo>
                    <a:pt x="2" y="25"/>
                  </a:lnTo>
                  <a:lnTo>
                    <a:pt x="2" y="25"/>
                  </a:lnTo>
                  <a:lnTo>
                    <a:pt x="2" y="25"/>
                  </a:lnTo>
                  <a:lnTo>
                    <a:pt x="2" y="23"/>
                  </a:lnTo>
                  <a:lnTo>
                    <a:pt x="2" y="23"/>
                  </a:lnTo>
                  <a:lnTo>
                    <a:pt x="2" y="23"/>
                  </a:lnTo>
                  <a:lnTo>
                    <a:pt x="2" y="21"/>
                  </a:lnTo>
                  <a:lnTo>
                    <a:pt x="0" y="21"/>
                  </a:lnTo>
                  <a:lnTo>
                    <a:pt x="0" y="21"/>
                  </a:lnTo>
                  <a:lnTo>
                    <a:pt x="0" y="21"/>
                  </a:lnTo>
                  <a:lnTo>
                    <a:pt x="0" y="21"/>
                  </a:lnTo>
                  <a:lnTo>
                    <a:pt x="0" y="21"/>
                  </a:lnTo>
                  <a:lnTo>
                    <a:pt x="2" y="19"/>
                  </a:lnTo>
                  <a:lnTo>
                    <a:pt x="2" y="19"/>
                  </a:lnTo>
                  <a:lnTo>
                    <a:pt x="2" y="19"/>
                  </a:lnTo>
                  <a:lnTo>
                    <a:pt x="2" y="19"/>
                  </a:lnTo>
                  <a:lnTo>
                    <a:pt x="2" y="19"/>
                  </a:lnTo>
                  <a:lnTo>
                    <a:pt x="4" y="19"/>
                  </a:lnTo>
                  <a:lnTo>
                    <a:pt x="4" y="17"/>
                  </a:lnTo>
                  <a:lnTo>
                    <a:pt x="4" y="17"/>
                  </a:lnTo>
                  <a:lnTo>
                    <a:pt x="4" y="19"/>
                  </a:lnTo>
                  <a:lnTo>
                    <a:pt x="4" y="17"/>
                  </a:lnTo>
                  <a:lnTo>
                    <a:pt x="4" y="17"/>
                  </a:lnTo>
                  <a:lnTo>
                    <a:pt x="4" y="17"/>
                  </a:lnTo>
                  <a:lnTo>
                    <a:pt x="4" y="15"/>
                  </a:lnTo>
                  <a:lnTo>
                    <a:pt x="4" y="15"/>
                  </a:lnTo>
                  <a:lnTo>
                    <a:pt x="4" y="15"/>
                  </a:lnTo>
                  <a:lnTo>
                    <a:pt x="4" y="15"/>
                  </a:lnTo>
                  <a:lnTo>
                    <a:pt x="4" y="15"/>
                  </a:lnTo>
                  <a:lnTo>
                    <a:pt x="4" y="15"/>
                  </a:lnTo>
                  <a:lnTo>
                    <a:pt x="4" y="15"/>
                  </a:lnTo>
                  <a:lnTo>
                    <a:pt x="4" y="15"/>
                  </a:lnTo>
                  <a:lnTo>
                    <a:pt x="4" y="13"/>
                  </a:lnTo>
                  <a:lnTo>
                    <a:pt x="4" y="13"/>
                  </a:lnTo>
                  <a:lnTo>
                    <a:pt x="4" y="13"/>
                  </a:lnTo>
                  <a:lnTo>
                    <a:pt x="6" y="13"/>
                  </a:lnTo>
                  <a:lnTo>
                    <a:pt x="6" y="13"/>
                  </a:lnTo>
                  <a:lnTo>
                    <a:pt x="6" y="13"/>
                  </a:lnTo>
                  <a:lnTo>
                    <a:pt x="6" y="13"/>
                  </a:lnTo>
                  <a:lnTo>
                    <a:pt x="6" y="13"/>
                  </a:lnTo>
                  <a:lnTo>
                    <a:pt x="6" y="13"/>
                  </a:lnTo>
                  <a:lnTo>
                    <a:pt x="6" y="13"/>
                  </a:lnTo>
                  <a:lnTo>
                    <a:pt x="6" y="13"/>
                  </a:lnTo>
                  <a:lnTo>
                    <a:pt x="6" y="13"/>
                  </a:lnTo>
                  <a:lnTo>
                    <a:pt x="6" y="13"/>
                  </a:lnTo>
                  <a:lnTo>
                    <a:pt x="6" y="13"/>
                  </a:lnTo>
                  <a:lnTo>
                    <a:pt x="6" y="13"/>
                  </a:lnTo>
                  <a:lnTo>
                    <a:pt x="7" y="11"/>
                  </a:lnTo>
                  <a:lnTo>
                    <a:pt x="7" y="11"/>
                  </a:lnTo>
                  <a:lnTo>
                    <a:pt x="7" y="9"/>
                  </a:lnTo>
                  <a:lnTo>
                    <a:pt x="7" y="9"/>
                  </a:lnTo>
                  <a:lnTo>
                    <a:pt x="9" y="9"/>
                  </a:lnTo>
                  <a:lnTo>
                    <a:pt x="9" y="9"/>
                  </a:lnTo>
                  <a:lnTo>
                    <a:pt x="9" y="7"/>
                  </a:lnTo>
                  <a:lnTo>
                    <a:pt x="11" y="7"/>
                  </a:lnTo>
                  <a:lnTo>
                    <a:pt x="11" y="5"/>
                  </a:lnTo>
                  <a:lnTo>
                    <a:pt x="11" y="5"/>
                  </a:lnTo>
                  <a:lnTo>
                    <a:pt x="11" y="5"/>
                  </a:lnTo>
                  <a:lnTo>
                    <a:pt x="11" y="5"/>
                  </a:lnTo>
                  <a:lnTo>
                    <a:pt x="11" y="5"/>
                  </a:lnTo>
                  <a:lnTo>
                    <a:pt x="11" y="5"/>
                  </a:lnTo>
                  <a:lnTo>
                    <a:pt x="13" y="5"/>
                  </a:lnTo>
                  <a:lnTo>
                    <a:pt x="13" y="4"/>
                  </a:lnTo>
                  <a:lnTo>
                    <a:pt x="13" y="4"/>
                  </a:lnTo>
                  <a:lnTo>
                    <a:pt x="13" y="4"/>
                  </a:lnTo>
                  <a:lnTo>
                    <a:pt x="13" y="4"/>
                  </a:lnTo>
                  <a:lnTo>
                    <a:pt x="15" y="4"/>
                  </a:lnTo>
                  <a:lnTo>
                    <a:pt x="17" y="2"/>
                  </a:lnTo>
                  <a:lnTo>
                    <a:pt x="17" y="2"/>
                  </a:lnTo>
                  <a:lnTo>
                    <a:pt x="17" y="2"/>
                  </a:lnTo>
                  <a:lnTo>
                    <a:pt x="17" y="2"/>
                  </a:lnTo>
                  <a:lnTo>
                    <a:pt x="17" y="2"/>
                  </a:lnTo>
                  <a:lnTo>
                    <a:pt x="17" y="2"/>
                  </a:lnTo>
                  <a:lnTo>
                    <a:pt x="19" y="0"/>
                  </a:lnTo>
                  <a:lnTo>
                    <a:pt x="19" y="0"/>
                  </a:lnTo>
                  <a:lnTo>
                    <a:pt x="19" y="0"/>
                  </a:lnTo>
                  <a:lnTo>
                    <a:pt x="19" y="0"/>
                  </a:lnTo>
                  <a:lnTo>
                    <a:pt x="19" y="0"/>
                  </a:lnTo>
                  <a:lnTo>
                    <a:pt x="19" y="0"/>
                  </a:lnTo>
                  <a:lnTo>
                    <a:pt x="19" y="0"/>
                  </a:lnTo>
                  <a:lnTo>
                    <a:pt x="21" y="0"/>
                  </a:lnTo>
                  <a:lnTo>
                    <a:pt x="21" y="0"/>
                  </a:lnTo>
                  <a:lnTo>
                    <a:pt x="23" y="0"/>
                  </a:lnTo>
                  <a:lnTo>
                    <a:pt x="23" y="0"/>
                  </a:lnTo>
                  <a:lnTo>
                    <a:pt x="23" y="0"/>
                  </a:lnTo>
                  <a:lnTo>
                    <a:pt x="23" y="0"/>
                  </a:lnTo>
                  <a:lnTo>
                    <a:pt x="25" y="0"/>
                  </a:lnTo>
                  <a:lnTo>
                    <a:pt x="25" y="0"/>
                  </a:lnTo>
                  <a:lnTo>
                    <a:pt x="25" y="0"/>
                  </a:lnTo>
                  <a:lnTo>
                    <a:pt x="25" y="2"/>
                  </a:lnTo>
                  <a:lnTo>
                    <a:pt x="25" y="2"/>
                  </a:lnTo>
                  <a:lnTo>
                    <a:pt x="27" y="0"/>
                  </a:lnTo>
                  <a:lnTo>
                    <a:pt x="27" y="0"/>
                  </a:lnTo>
                  <a:lnTo>
                    <a:pt x="27" y="0"/>
                  </a:lnTo>
                  <a:lnTo>
                    <a:pt x="29" y="0"/>
                  </a:lnTo>
                  <a:lnTo>
                    <a:pt x="29" y="2"/>
                  </a:lnTo>
                  <a:lnTo>
                    <a:pt x="29" y="2"/>
                  </a:lnTo>
                  <a:lnTo>
                    <a:pt x="31" y="2"/>
                  </a:lnTo>
                  <a:lnTo>
                    <a:pt x="31" y="2"/>
                  </a:lnTo>
                  <a:lnTo>
                    <a:pt x="29" y="2"/>
                  </a:lnTo>
                  <a:lnTo>
                    <a:pt x="29" y="4"/>
                  </a:lnTo>
                  <a:lnTo>
                    <a:pt x="29" y="4"/>
                  </a:lnTo>
                  <a:lnTo>
                    <a:pt x="29" y="4"/>
                  </a:lnTo>
                  <a:lnTo>
                    <a:pt x="29" y="4"/>
                  </a:lnTo>
                  <a:lnTo>
                    <a:pt x="29" y="4"/>
                  </a:lnTo>
                  <a:lnTo>
                    <a:pt x="29" y="4"/>
                  </a:lnTo>
                  <a:lnTo>
                    <a:pt x="29" y="5"/>
                  </a:lnTo>
                  <a:lnTo>
                    <a:pt x="31" y="4"/>
                  </a:lnTo>
                  <a:lnTo>
                    <a:pt x="31" y="4"/>
                  </a:lnTo>
                  <a:lnTo>
                    <a:pt x="31" y="4"/>
                  </a:lnTo>
                  <a:lnTo>
                    <a:pt x="31" y="4"/>
                  </a:lnTo>
                  <a:lnTo>
                    <a:pt x="31" y="4"/>
                  </a:lnTo>
                  <a:lnTo>
                    <a:pt x="32" y="5"/>
                  </a:lnTo>
                  <a:lnTo>
                    <a:pt x="32" y="5"/>
                  </a:lnTo>
                  <a:lnTo>
                    <a:pt x="32" y="5"/>
                  </a:lnTo>
                  <a:lnTo>
                    <a:pt x="34" y="5"/>
                  </a:lnTo>
                  <a:lnTo>
                    <a:pt x="34" y="5"/>
                  </a:lnTo>
                  <a:lnTo>
                    <a:pt x="36" y="5"/>
                  </a:lnTo>
                  <a:lnTo>
                    <a:pt x="36" y="5"/>
                  </a:lnTo>
                  <a:lnTo>
                    <a:pt x="36" y="5"/>
                  </a:lnTo>
                  <a:lnTo>
                    <a:pt x="36" y="7"/>
                  </a:lnTo>
                  <a:lnTo>
                    <a:pt x="38" y="5"/>
                  </a:lnTo>
                  <a:lnTo>
                    <a:pt x="38" y="5"/>
                  </a:lnTo>
                  <a:lnTo>
                    <a:pt x="38" y="5"/>
                  </a:lnTo>
                  <a:lnTo>
                    <a:pt x="38" y="5"/>
                  </a:lnTo>
                  <a:lnTo>
                    <a:pt x="38" y="5"/>
                  </a:lnTo>
                  <a:lnTo>
                    <a:pt x="38" y="5"/>
                  </a:lnTo>
                  <a:lnTo>
                    <a:pt x="40" y="4"/>
                  </a:lnTo>
                  <a:lnTo>
                    <a:pt x="40" y="4"/>
                  </a:lnTo>
                  <a:lnTo>
                    <a:pt x="40" y="4"/>
                  </a:lnTo>
                  <a:lnTo>
                    <a:pt x="40" y="4"/>
                  </a:lnTo>
                  <a:lnTo>
                    <a:pt x="40" y="4"/>
                  </a:lnTo>
                  <a:lnTo>
                    <a:pt x="42" y="5"/>
                  </a:lnTo>
                  <a:lnTo>
                    <a:pt x="42" y="5"/>
                  </a:lnTo>
                  <a:lnTo>
                    <a:pt x="42" y="5"/>
                  </a:lnTo>
                  <a:lnTo>
                    <a:pt x="44" y="5"/>
                  </a:lnTo>
                  <a:lnTo>
                    <a:pt x="44" y="5"/>
                  </a:lnTo>
                  <a:lnTo>
                    <a:pt x="44" y="5"/>
                  </a:lnTo>
                  <a:lnTo>
                    <a:pt x="44" y="5"/>
                  </a:lnTo>
                  <a:lnTo>
                    <a:pt x="44" y="5"/>
                  </a:lnTo>
                  <a:lnTo>
                    <a:pt x="46" y="5"/>
                  </a:lnTo>
                  <a:lnTo>
                    <a:pt x="46" y="7"/>
                  </a:lnTo>
                  <a:lnTo>
                    <a:pt x="46" y="7"/>
                  </a:lnTo>
                  <a:lnTo>
                    <a:pt x="46" y="7"/>
                  </a:lnTo>
                  <a:lnTo>
                    <a:pt x="46" y="7"/>
                  </a:lnTo>
                  <a:lnTo>
                    <a:pt x="46" y="7"/>
                  </a:lnTo>
                  <a:lnTo>
                    <a:pt x="46" y="7"/>
                  </a:lnTo>
                  <a:lnTo>
                    <a:pt x="46" y="9"/>
                  </a:lnTo>
                  <a:lnTo>
                    <a:pt x="46" y="9"/>
                  </a:lnTo>
                  <a:lnTo>
                    <a:pt x="46" y="9"/>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42"/>
            <p:cNvSpPr>
              <a:spLocks/>
            </p:cNvSpPr>
            <p:nvPr/>
          </p:nvSpPr>
          <p:spPr bwMode="auto">
            <a:xfrm>
              <a:off x="5532438" y="5289550"/>
              <a:ext cx="238125" cy="249238"/>
            </a:xfrm>
            <a:custGeom>
              <a:avLst/>
              <a:gdLst>
                <a:gd name="T0" fmla="*/ 89 w 150"/>
                <a:gd name="T1" fmla="*/ 8 h 157"/>
                <a:gd name="T2" fmla="*/ 94 w 150"/>
                <a:gd name="T3" fmla="*/ 17 h 157"/>
                <a:gd name="T4" fmla="*/ 98 w 150"/>
                <a:gd name="T5" fmla="*/ 29 h 157"/>
                <a:gd name="T6" fmla="*/ 104 w 150"/>
                <a:gd name="T7" fmla="*/ 33 h 157"/>
                <a:gd name="T8" fmla="*/ 110 w 150"/>
                <a:gd name="T9" fmla="*/ 36 h 157"/>
                <a:gd name="T10" fmla="*/ 117 w 150"/>
                <a:gd name="T11" fmla="*/ 40 h 157"/>
                <a:gd name="T12" fmla="*/ 121 w 150"/>
                <a:gd name="T13" fmla="*/ 46 h 157"/>
                <a:gd name="T14" fmla="*/ 123 w 150"/>
                <a:gd name="T15" fmla="*/ 52 h 157"/>
                <a:gd name="T16" fmla="*/ 127 w 150"/>
                <a:gd name="T17" fmla="*/ 58 h 157"/>
                <a:gd name="T18" fmla="*/ 129 w 150"/>
                <a:gd name="T19" fmla="*/ 61 h 157"/>
                <a:gd name="T20" fmla="*/ 135 w 150"/>
                <a:gd name="T21" fmla="*/ 63 h 157"/>
                <a:gd name="T22" fmla="*/ 142 w 150"/>
                <a:gd name="T23" fmla="*/ 67 h 157"/>
                <a:gd name="T24" fmla="*/ 144 w 150"/>
                <a:gd name="T25" fmla="*/ 71 h 157"/>
                <a:gd name="T26" fmla="*/ 148 w 150"/>
                <a:gd name="T27" fmla="*/ 75 h 157"/>
                <a:gd name="T28" fmla="*/ 142 w 150"/>
                <a:gd name="T29" fmla="*/ 79 h 157"/>
                <a:gd name="T30" fmla="*/ 135 w 150"/>
                <a:gd name="T31" fmla="*/ 81 h 157"/>
                <a:gd name="T32" fmla="*/ 129 w 150"/>
                <a:gd name="T33" fmla="*/ 84 h 157"/>
                <a:gd name="T34" fmla="*/ 125 w 150"/>
                <a:gd name="T35" fmla="*/ 90 h 157"/>
                <a:gd name="T36" fmla="*/ 119 w 150"/>
                <a:gd name="T37" fmla="*/ 94 h 157"/>
                <a:gd name="T38" fmla="*/ 116 w 150"/>
                <a:gd name="T39" fmla="*/ 96 h 157"/>
                <a:gd name="T40" fmla="*/ 112 w 150"/>
                <a:gd name="T41" fmla="*/ 102 h 157"/>
                <a:gd name="T42" fmla="*/ 108 w 150"/>
                <a:gd name="T43" fmla="*/ 111 h 157"/>
                <a:gd name="T44" fmla="*/ 100 w 150"/>
                <a:gd name="T45" fmla="*/ 117 h 157"/>
                <a:gd name="T46" fmla="*/ 94 w 150"/>
                <a:gd name="T47" fmla="*/ 123 h 157"/>
                <a:gd name="T48" fmla="*/ 91 w 150"/>
                <a:gd name="T49" fmla="*/ 132 h 157"/>
                <a:gd name="T50" fmla="*/ 83 w 150"/>
                <a:gd name="T51" fmla="*/ 136 h 157"/>
                <a:gd name="T52" fmla="*/ 75 w 150"/>
                <a:gd name="T53" fmla="*/ 136 h 157"/>
                <a:gd name="T54" fmla="*/ 68 w 150"/>
                <a:gd name="T55" fmla="*/ 134 h 157"/>
                <a:gd name="T56" fmla="*/ 60 w 150"/>
                <a:gd name="T57" fmla="*/ 131 h 157"/>
                <a:gd name="T58" fmla="*/ 50 w 150"/>
                <a:gd name="T59" fmla="*/ 129 h 157"/>
                <a:gd name="T60" fmla="*/ 46 w 150"/>
                <a:gd name="T61" fmla="*/ 134 h 157"/>
                <a:gd name="T62" fmla="*/ 45 w 150"/>
                <a:gd name="T63" fmla="*/ 140 h 157"/>
                <a:gd name="T64" fmla="*/ 39 w 150"/>
                <a:gd name="T65" fmla="*/ 146 h 157"/>
                <a:gd name="T66" fmla="*/ 33 w 150"/>
                <a:gd name="T67" fmla="*/ 152 h 157"/>
                <a:gd name="T68" fmla="*/ 25 w 150"/>
                <a:gd name="T69" fmla="*/ 155 h 157"/>
                <a:gd name="T70" fmla="*/ 16 w 150"/>
                <a:gd name="T71" fmla="*/ 155 h 157"/>
                <a:gd name="T72" fmla="*/ 12 w 150"/>
                <a:gd name="T73" fmla="*/ 152 h 157"/>
                <a:gd name="T74" fmla="*/ 14 w 150"/>
                <a:gd name="T75" fmla="*/ 144 h 157"/>
                <a:gd name="T76" fmla="*/ 14 w 150"/>
                <a:gd name="T77" fmla="*/ 136 h 157"/>
                <a:gd name="T78" fmla="*/ 10 w 150"/>
                <a:gd name="T79" fmla="*/ 131 h 157"/>
                <a:gd name="T80" fmla="*/ 8 w 150"/>
                <a:gd name="T81" fmla="*/ 123 h 157"/>
                <a:gd name="T82" fmla="*/ 0 w 150"/>
                <a:gd name="T83" fmla="*/ 119 h 157"/>
                <a:gd name="T84" fmla="*/ 0 w 150"/>
                <a:gd name="T85" fmla="*/ 104 h 157"/>
                <a:gd name="T86" fmla="*/ 0 w 150"/>
                <a:gd name="T87" fmla="*/ 88 h 157"/>
                <a:gd name="T88" fmla="*/ 0 w 150"/>
                <a:gd name="T89" fmla="*/ 75 h 157"/>
                <a:gd name="T90" fmla="*/ 12 w 150"/>
                <a:gd name="T91" fmla="*/ 71 h 157"/>
                <a:gd name="T92" fmla="*/ 18 w 150"/>
                <a:gd name="T93" fmla="*/ 65 h 157"/>
                <a:gd name="T94" fmla="*/ 18 w 150"/>
                <a:gd name="T95" fmla="*/ 56 h 157"/>
                <a:gd name="T96" fmla="*/ 18 w 150"/>
                <a:gd name="T97" fmla="*/ 46 h 157"/>
                <a:gd name="T98" fmla="*/ 18 w 150"/>
                <a:gd name="T99" fmla="*/ 36 h 157"/>
                <a:gd name="T100" fmla="*/ 18 w 150"/>
                <a:gd name="T101" fmla="*/ 27 h 157"/>
                <a:gd name="T102" fmla="*/ 18 w 150"/>
                <a:gd name="T103" fmla="*/ 15 h 157"/>
                <a:gd name="T104" fmla="*/ 20 w 150"/>
                <a:gd name="T105" fmla="*/ 8 h 157"/>
                <a:gd name="T106" fmla="*/ 29 w 150"/>
                <a:gd name="T107" fmla="*/ 8 h 157"/>
                <a:gd name="T108" fmla="*/ 39 w 150"/>
                <a:gd name="T109" fmla="*/ 6 h 157"/>
                <a:gd name="T110" fmla="*/ 46 w 150"/>
                <a:gd name="T111" fmla="*/ 4 h 157"/>
                <a:gd name="T112" fmla="*/ 54 w 150"/>
                <a:gd name="T113" fmla="*/ 6 h 157"/>
                <a:gd name="T114" fmla="*/ 58 w 150"/>
                <a:gd name="T115" fmla="*/ 11 h 157"/>
                <a:gd name="T116" fmla="*/ 64 w 150"/>
                <a:gd name="T117" fmla="*/ 8 h 157"/>
                <a:gd name="T118" fmla="*/ 69 w 150"/>
                <a:gd name="T119" fmla="*/ 4 h 157"/>
                <a:gd name="T120" fmla="*/ 75 w 150"/>
                <a:gd name="T121" fmla="*/ 2 h 157"/>
                <a:gd name="T122" fmla="*/ 83 w 150"/>
                <a:gd name="T12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0" h="157">
                  <a:moveTo>
                    <a:pt x="85" y="0"/>
                  </a:moveTo>
                  <a:lnTo>
                    <a:pt x="85" y="2"/>
                  </a:lnTo>
                  <a:lnTo>
                    <a:pt x="85" y="4"/>
                  </a:lnTo>
                  <a:lnTo>
                    <a:pt x="87" y="6"/>
                  </a:lnTo>
                  <a:lnTo>
                    <a:pt x="89" y="8"/>
                  </a:lnTo>
                  <a:lnTo>
                    <a:pt x="89" y="10"/>
                  </a:lnTo>
                  <a:lnTo>
                    <a:pt x="91" y="11"/>
                  </a:lnTo>
                  <a:lnTo>
                    <a:pt x="93" y="13"/>
                  </a:lnTo>
                  <a:lnTo>
                    <a:pt x="93" y="15"/>
                  </a:lnTo>
                  <a:lnTo>
                    <a:pt x="94" y="17"/>
                  </a:lnTo>
                  <a:lnTo>
                    <a:pt x="96" y="19"/>
                  </a:lnTo>
                  <a:lnTo>
                    <a:pt x="96" y="21"/>
                  </a:lnTo>
                  <a:lnTo>
                    <a:pt x="96" y="23"/>
                  </a:lnTo>
                  <a:lnTo>
                    <a:pt x="98" y="25"/>
                  </a:lnTo>
                  <a:lnTo>
                    <a:pt x="98" y="29"/>
                  </a:lnTo>
                  <a:lnTo>
                    <a:pt x="100" y="29"/>
                  </a:lnTo>
                  <a:lnTo>
                    <a:pt x="102" y="29"/>
                  </a:lnTo>
                  <a:lnTo>
                    <a:pt x="102" y="31"/>
                  </a:lnTo>
                  <a:lnTo>
                    <a:pt x="104" y="31"/>
                  </a:lnTo>
                  <a:lnTo>
                    <a:pt x="104" y="33"/>
                  </a:lnTo>
                  <a:lnTo>
                    <a:pt x="106" y="33"/>
                  </a:lnTo>
                  <a:lnTo>
                    <a:pt x="106" y="35"/>
                  </a:lnTo>
                  <a:lnTo>
                    <a:pt x="108" y="35"/>
                  </a:lnTo>
                  <a:lnTo>
                    <a:pt x="108" y="36"/>
                  </a:lnTo>
                  <a:lnTo>
                    <a:pt x="110" y="36"/>
                  </a:lnTo>
                  <a:lnTo>
                    <a:pt x="112" y="36"/>
                  </a:lnTo>
                  <a:lnTo>
                    <a:pt x="114" y="36"/>
                  </a:lnTo>
                  <a:lnTo>
                    <a:pt x="114" y="38"/>
                  </a:lnTo>
                  <a:lnTo>
                    <a:pt x="116" y="38"/>
                  </a:lnTo>
                  <a:lnTo>
                    <a:pt x="117" y="40"/>
                  </a:lnTo>
                  <a:lnTo>
                    <a:pt x="117" y="42"/>
                  </a:lnTo>
                  <a:lnTo>
                    <a:pt x="117" y="46"/>
                  </a:lnTo>
                  <a:lnTo>
                    <a:pt x="117" y="44"/>
                  </a:lnTo>
                  <a:lnTo>
                    <a:pt x="119" y="44"/>
                  </a:lnTo>
                  <a:lnTo>
                    <a:pt x="121" y="46"/>
                  </a:lnTo>
                  <a:lnTo>
                    <a:pt x="123" y="44"/>
                  </a:lnTo>
                  <a:lnTo>
                    <a:pt x="123" y="46"/>
                  </a:lnTo>
                  <a:lnTo>
                    <a:pt x="123" y="48"/>
                  </a:lnTo>
                  <a:lnTo>
                    <a:pt x="123" y="50"/>
                  </a:lnTo>
                  <a:lnTo>
                    <a:pt x="123" y="52"/>
                  </a:lnTo>
                  <a:lnTo>
                    <a:pt x="123" y="54"/>
                  </a:lnTo>
                  <a:lnTo>
                    <a:pt x="123" y="56"/>
                  </a:lnTo>
                  <a:lnTo>
                    <a:pt x="125" y="56"/>
                  </a:lnTo>
                  <a:lnTo>
                    <a:pt x="125" y="58"/>
                  </a:lnTo>
                  <a:lnTo>
                    <a:pt x="127" y="58"/>
                  </a:lnTo>
                  <a:lnTo>
                    <a:pt x="127" y="59"/>
                  </a:lnTo>
                  <a:lnTo>
                    <a:pt x="127" y="61"/>
                  </a:lnTo>
                  <a:lnTo>
                    <a:pt x="129" y="61"/>
                  </a:lnTo>
                  <a:lnTo>
                    <a:pt x="127" y="61"/>
                  </a:lnTo>
                  <a:lnTo>
                    <a:pt x="129" y="61"/>
                  </a:lnTo>
                  <a:lnTo>
                    <a:pt x="127" y="63"/>
                  </a:lnTo>
                  <a:lnTo>
                    <a:pt x="129" y="63"/>
                  </a:lnTo>
                  <a:lnTo>
                    <a:pt x="131" y="63"/>
                  </a:lnTo>
                  <a:lnTo>
                    <a:pt x="133" y="63"/>
                  </a:lnTo>
                  <a:lnTo>
                    <a:pt x="135" y="63"/>
                  </a:lnTo>
                  <a:lnTo>
                    <a:pt x="135" y="65"/>
                  </a:lnTo>
                  <a:lnTo>
                    <a:pt x="137" y="65"/>
                  </a:lnTo>
                  <a:lnTo>
                    <a:pt x="139" y="65"/>
                  </a:lnTo>
                  <a:lnTo>
                    <a:pt x="141" y="65"/>
                  </a:lnTo>
                  <a:lnTo>
                    <a:pt x="142" y="67"/>
                  </a:lnTo>
                  <a:lnTo>
                    <a:pt x="144" y="67"/>
                  </a:lnTo>
                  <a:lnTo>
                    <a:pt x="146" y="67"/>
                  </a:lnTo>
                  <a:lnTo>
                    <a:pt x="146" y="69"/>
                  </a:lnTo>
                  <a:lnTo>
                    <a:pt x="144" y="69"/>
                  </a:lnTo>
                  <a:lnTo>
                    <a:pt x="144" y="71"/>
                  </a:lnTo>
                  <a:lnTo>
                    <a:pt x="146" y="71"/>
                  </a:lnTo>
                  <a:lnTo>
                    <a:pt x="146" y="73"/>
                  </a:lnTo>
                  <a:lnTo>
                    <a:pt x="148" y="73"/>
                  </a:lnTo>
                  <a:lnTo>
                    <a:pt x="150" y="75"/>
                  </a:lnTo>
                  <a:lnTo>
                    <a:pt x="148" y="75"/>
                  </a:lnTo>
                  <a:lnTo>
                    <a:pt x="146" y="75"/>
                  </a:lnTo>
                  <a:lnTo>
                    <a:pt x="144" y="75"/>
                  </a:lnTo>
                  <a:lnTo>
                    <a:pt x="144" y="77"/>
                  </a:lnTo>
                  <a:lnTo>
                    <a:pt x="144" y="79"/>
                  </a:lnTo>
                  <a:lnTo>
                    <a:pt x="142" y="79"/>
                  </a:lnTo>
                  <a:lnTo>
                    <a:pt x="141" y="79"/>
                  </a:lnTo>
                  <a:lnTo>
                    <a:pt x="141" y="81"/>
                  </a:lnTo>
                  <a:lnTo>
                    <a:pt x="139" y="81"/>
                  </a:lnTo>
                  <a:lnTo>
                    <a:pt x="137" y="81"/>
                  </a:lnTo>
                  <a:lnTo>
                    <a:pt x="135" y="81"/>
                  </a:lnTo>
                  <a:lnTo>
                    <a:pt x="133" y="81"/>
                  </a:lnTo>
                  <a:lnTo>
                    <a:pt x="133" y="83"/>
                  </a:lnTo>
                  <a:lnTo>
                    <a:pt x="131" y="83"/>
                  </a:lnTo>
                  <a:lnTo>
                    <a:pt x="131" y="84"/>
                  </a:lnTo>
                  <a:lnTo>
                    <a:pt x="129" y="84"/>
                  </a:lnTo>
                  <a:lnTo>
                    <a:pt x="129" y="86"/>
                  </a:lnTo>
                  <a:lnTo>
                    <a:pt x="129" y="88"/>
                  </a:lnTo>
                  <a:lnTo>
                    <a:pt x="127" y="88"/>
                  </a:lnTo>
                  <a:lnTo>
                    <a:pt x="127" y="90"/>
                  </a:lnTo>
                  <a:lnTo>
                    <a:pt x="125" y="90"/>
                  </a:lnTo>
                  <a:lnTo>
                    <a:pt x="125" y="92"/>
                  </a:lnTo>
                  <a:lnTo>
                    <a:pt x="123" y="92"/>
                  </a:lnTo>
                  <a:lnTo>
                    <a:pt x="121" y="92"/>
                  </a:lnTo>
                  <a:lnTo>
                    <a:pt x="121" y="94"/>
                  </a:lnTo>
                  <a:lnTo>
                    <a:pt x="119" y="94"/>
                  </a:lnTo>
                  <a:lnTo>
                    <a:pt x="119" y="96"/>
                  </a:lnTo>
                  <a:lnTo>
                    <a:pt x="119" y="94"/>
                  </a:lnTo>
                  <a:lnTo>
                    <a:pt x="119" y="96"/>
                  </a:lnTo>
                  <a:lnTo>
                    <a:pt x="117" y="96"/>
                  </a:lnTo>
                  <a:lnTo>
                    <a:pt x="116" y="96"/>
                  </a:lnTo>
                  <a:lnTo>
                    <a:pt x="116" y="98"/>
                  </a:lnTo>
                  <a:lnTo>
                    <a:pt x="114" y="98"/>
                  </a:lnTo>
                  <a:lnTo>
                    <a:pt x="114" y="100"/>
                  </a:lnTo>
                  <a:lnTo>
                    <a:pt x="112" y="100"/>
                  </a:lnTo>
                  <a:lnTo>
                    <a:pt x="112" y="102"/>
                  </a:lnTo>
                  <a:lnTo>
                    <a:pt x="112" y="104"/>
                  </a:lnTo>
                  <a:lnTo>
                    <a:pt x="112" y="107"/>
                  </a:lnTo>
                  <a:lnTo>
                    <a:pt x="110" y="109"/>
                  </a:lnTo>
                  <a:lnTo>
                    <a:pt x="110" y="111"/>
                  </a:lnTo>
                  <a:lnTo>
                    <a:pt x="108" y="111"/>
                  </a:lnTo>
                  <a:lnTo>
                    <a:pt x="106" y="113"/>
                  </a:lnTo>
                  <a:lnTo>
                    <a:pt x="104" y="115"/>
                  </a:lnTo>
                  <a:lnTo>
                    <a:pt x="104" y="117"/>
                  </a:lnTo>
                  <a:lnTo>
                    <a:pt x="102" y="117"/>
                  </a:lnTo>
                  <a:lnTo>
                    <a:pt x="100" y="117"/>
                  </a:lnTo>
                  <a:lnTo>
                    <a:pt x="96" y="117"/>
                  </a:lnTo>
                  <a:lnTo>
                    <a:pt x="96" y="119"/>
                  </a:lnTo>
                  <a:lnTo>
                    <a:pt x="94" y="119"/>
                  </a:lnTo>
                  <a:lnTo>
                    <a:pt x="94" y="121"/>
                  </a:lnTo>
                  <a:lnTo>
                    <a:pt x="94" y="123"/>
                  </a:lnTo>
                  <a:lnTo>
                    <a:pt x="94" y="125"/>
                  </a:lnTo>
                  <a:lnTo>
                    <a:pt x="93" y="129"/>
                  </a:lnTo>
                  <a:lnTo>
                    <a:pt x="93" y="131"/>
                  </a:lnTo>
                  <a:lnTo>
                    <a:pt x="91" y="131"/>
                  </a:lnTo>
                  <a:lnTo>
                    <a:pt x="91" y="132"/>
                  </a:lnTo>
                  <a:lnTo>
                    <a:pt x="91" y="134"/>
                  </a:lnTo>
                  <a:lnTo>
                    <a:pt x="89" y="136"/>
                  </a:lnTo>
                  <a:lnTo>
                    <a:pt x="87" y="136"/>
                  </a:lnTo>
                  <a:lnTo>
                    <a:pt x="85" y="136"/>
                  </a:lnTo>
                  <a:lnTo>
                    <a:pt x="83" y="136"/>
                  </a:lnTo>
                  <a:lnTo>
                    <a:pt x="81" y="136"/>
                  </a:lnTo>
                  <a:lnTo>
                    <a:pt x="79" y="138"/>
                  </a:lnTo>
                  <a:lnTo>
                    <a:pt x="77" y="138"/>
                  </a:lnTo>
                  <a:lnTo>
                    <a:pt x="75" y="138"/>
                  </a:lnTo>
                  <a:lnTo>
                    <a:pt x="75" y="136"/>
                  </a:lnTo>
                  <a:lnTo>
                    <a:pt x="73" y="136"/>
                  </a:lnTo>
                  <a:lnTo>
                    <a:pt x="71" y="136"/>
                  </a:lnTo>
                  <a:lnTo>
                    <a:pt x="69" y="136"/>
                  </a:lnTo>
                  <a:lnTo>
                    <a:pt x="69" y="134"/>
                  </a:lnTo>
                  <a:lnTo>
                    <a:pt x="68" y="134"/>
                  </a:lnTo>
                  <a:lnTo>
                    <a:pt x="66" y="134"/>
                  </a:lnTo>
                  <a:lnTo>
                    <a:pt x="64" y="134"/>
                  </a:lnTo>
                  <a:lnTo>
                    <a:pt x="62" y="132"/>
                  </a:lnTo>
                  <a:lnTo>
                    <a:pt x="62" y="131"/>
                  </a:lnTo>
                  <a:lnTo>
                    <a:pt x="60" y="131"/>
                  </a:lnTo>
                  <a:lnTo>
                    <a:pt x="58" y="129"/>
                  </a:lnTo>
                  <a:lnTo>
                    <a:pt x="56" y="129"/>
                  </a:lnTo>
                  <a:lnTo>
                    <a:pt x="54" y="129"/>
                  </a:lnTo>
                  <a:lnTo>
                    <a:pt x="52" y="129"/>
                  </a:lnTo>
                  <a:lnTo>
                    <a:pt x="50" y="129"/>
                  </a:lnTo>
                  <a:lnTo>
                    <a:pt x="48" y="129"/>
                  </a:lnTo>
                  <a:lnTo>
                    <a:pt x="48" y="131"/>
                  </a:lnTo>
                  <a:lnTo>
                    <a:pt x="46" y="131"/>
                  </a:lnTo>
                  <a:lnTo>
                    <a:pt x="46" y="132"/>
                  </a:lnTo>
                  <a:lnTo>
                    <a:pt x="46" y="134"/>
                  </a:lnTo>
                  <a:lnTo>
                    <a:pt x="45" y="136"/>
                  </a:lnTo>
                  <a:lnTo>
                    <a:pt x="45" y="138"/>
                  </a:lnTo>
                  <a:lnTo>
                    <a:pt x="46" y="138"/>
                  </a:lnTo>
                  <a:lnTo>
                    <a:pt x="45" y="138"/>
                  </a:lnTo>
                  <a:lnTo>
                    <a:pt x="45" y="140"/>
                  </a:lnTo>
                  <a:lnTo>
                    <a:pt x="45" y="142"/>
                  </a:lnTo>
                  <a:lnTo>
                    <a:pt x="43" y="142"/>
                  </a:lnTo>
                  <a:lnTo>
                    <a:pt x="43" y="144"/>
                  </a:lnTo>
                  <a:lnTo>
                    <a:pt x="41" y="144"/>
                  </a:lnTo>
                  <a:lnTo>
                    <a:pt x="39" y="146"/>
                  </a:lnTo>
                  <a:lnTo>
                    <a:pt x="37" y="146"/>
                  </a:lnTo>
                  <a:lnTo>
                    <a:pt x="37" y="148"/>
                  </a:lnTo>
                  <a:lnTo>
                    <a:pt x="35" y="150"/>
                  </a:lnTo>
                  <a:lnTo>
                    <a:pt x="35" y="152"/>
                  </a:lnTo>
                  <a:lnTo>
                    <a:pt x="33" y="152"/>
                  </a:lnTo>
                  <a:lnTo>
                    <a:pt x="31" y="152"/>
                  </a:lnTo>
                  <a:lnTo>
                    <a:pt x="29" y="154"/>
                  </a:lnTo>
                  <a:lnTo>
                    <a:pt x="29" y="155"/>
                  </a:lnTo>
                  <a:lnTo>
                    <a:pt x="27" y="155"/>
                  </a:lnTo>
                  <a:lnTo>
                    <a:pt x="25" y="155"/>
                  </a:lnTo>
                  <a:lnTo>
                    <a:pt x="23" y="155"/>
                  </a:lnTo>
                  <a:lnTo>
                    <a:pt x="21" y="155"/>
                  </a:lnTo>
                  <a:lnTo>
                    <a:pt x="20" y="155"/>
                  </a:lnTo>
                  <a:lnTo>
                    <a:pt x="18" y="155"/>
                  </a:lnTo>
                  <a:lnTo>
                    <a:pt x="16" y="155"/>
                  </a:lnTo>
                  <a:lnTo>
                    <a:pt x="14" y="155"/>
                  </a:lnTo>
                  <a:lnTo>
                    <a:pt x="12" y="157"/>
                  </a:lnTo>
                  <a:lnTo>
                    <a:pt x="12" y="155"/>
                  </a:lnTo>
                  <a:lnTo>
                    <a:pt x="12" y="154"/>
                  </a:lnTo>
                  <a:lnTo>
                    <a:pt x="12" y="152"/>
                  </a:lnTo>
                  <a:lnTo>
                    <a:pt x="12" y="150"/>
                  </a:lnTo>
                  <a:lnTo>
                    <a:pt x="12" y="148"/>
                  </a:lnTo>
                  <a:lnTo>
                    <a:pt x="12" y="146"/>
                  </a:lnTo>
                  <a:lnTo>
                    <a:pt x="14" y="146"/>
                  </a:lnTo>
                  <a:lnTo>
                    <a:pt x="14" y="144"/>
                  </a:lnTo>
                  <a:lnTo>
                    <a:pt x="16" y="144"/>
                  </a:lnTo>
                  <a:lnTo>
                    <a:pt x="14" y="142"/>
                  </a:lnTo>
                  <a:lnTo>
                    <a:pt x="14" y="140"/>
                  </a:lnTo>
                  <a:lnTo>
                    <a:pt x="14" y="138"/>
                  </a:lnTo>
                  <a:lnTo>
                    <a:pt x="14" y="136"/>
                  </a:lnTo>
                  <a:lnTo>
                    <a:pt x="12" y="136"/>
                  </a:lnTo>
                  <a:lnTo>
                    <a:pt x="12" y="134"/>
                  </a:lnTo>
                  <a:lnTo>
                    <a:pt x="12" y="132"/>
                  </a:lnTo>
                  <a:lnTo>
                    <a:pt x="12" y="131"/>
                  </a:lnTo>
                  <a:lnTo>
                    <a:pt x="10" y="131"/>
                  </a:lnTo>
                  <a:lnTo>
                    <a:pt x="10" y="129"/>
                  </a:lnTo>
                  <a:lnTo>
                    <a:pt x="10" y="127"/>
                  </a:lnTo>
                  <a:lnTo>
                    <a:pt x="8" y="127"/>
                  </a:lnTo>
                  <a:lnTo>
                    <a:pt x="8" y="125"/>
                  </a:lnTo>
                  <a:lnTo>
                    <a:pt x="8" y="123"/>
                  </a:lnTo>
                  <a:lnTo>
                    <a:pt x="6" y="123"/>
                  </a:lnTo>
                  <a:lnTo>
                    <a:pt x="4" y="121"/>
                  </a:lnTo>
                  <a:lnTo>
                    <a:pt x="2" y="121"/>
                  </a:lnTo>
                  <a:lnTo>
                    <a:pt x="2" y="119"/>
                  </a:lnTo>
                  <a:lnTo>
                    <a:pt x="0" y="119"/>
                  </a:lnTo>
                  <a:lnTo>
                    <a:pt x="0" y="115"/>
                  </a:lnTo>
                  <a:lnTo>
                    <a:pt x="0" y="113"/>
                  </a:lnTo>
                  <a:lnTo>
                    <a:pt x="0" y="109"/>
                  </a:lnTo>
                  <a:lnTo>
                    <a:pt x="0" y="107"/>
                  </a:lnTo>
                  <a:lnTo>
                    <a:pt x="0" y="104"/>
                  </a:lnTo>
                  <a:lnTo>
                    <a:pt x="0" y="100"/>
                  </a:lnTo>
                  <a:lnTo>
                    <a:pt x="0" y="98"/>
                  </a:lnTo>
                  <a:lnTo>
                    <a:pt x="0" y="94"/>
                  </a:lnTo>
                  <a:lnTo>
                    <a:pt x="0" y="92"/>
                  </a:lnTo>
                  <a:lnTo>
                    <a:pt x="0" y="88"/>
                  </a:lnTo>
                  <a:lnTo>
                    <a:pt x="0" y="86"/>
                  </a:lnTo>
                  <a:lnTo>
                    <a:pt x="0" y="83"/>
                  </a:lnTo>
                  <a:lnTo>
                    <a:pt x="0" y="81"/>
                  </a:lnTo>
                  <a:lnTo>
                    <a:pt x="0" y="77"/>
                  </a:lnTo>
                  <a:lnTo>
                    <a:pt x="0" y="75"/>
                  </a:lnTo>
                  <a:lnTo>
                    <a:pt x="0" y="73"/>
                  </a:lnTo>
                  <a:lnTo>
                    <a:pt x="0" y="71"/>
                  </a:lnTo>
                  <a:lnTo>
                    <a:pt x="4" y="71"/>
                  </a:lnTo>
                  <a:lnTo>
                    <a:pt x="8" y="71"/>
                  </a:lnTo>
                  <a:lnTo>
                    <a:pt x="12" y="71"/>
                  </a:lnTo>
                  <a:lnTo>
                    <a:pt x="16" y="71"/>
                  </a:lnTo>
                  <a:lnTo>
                    <a:pt x="18" y="71"/>
                  </a:lnTo>
                  <a:lnTo>
                    <a:pt x="18" y="69"/>
                  </a:lnTo>
                  <a:lnTo>
                    <a:pt x="18" y="67"/>
                  </a:lnTo>
                  <a:lnTo>
                    <a:pt x="18" y="65"/>
                  </a:lnTo>
                  <a:lnTo>
                    <a:pt x="18" y="63"/>
                  </a:lnTo>
                  <a:lnTo>
                    <a:pt x="18" y="61"/>
                  </a:lnTo>
                  <a:lnTo>
                    <a:pt x="18" y="59"/>
                  </a:lnTo>
                  <a:lnTo>
                    <a:pt x="18" y="58"/>
                  </a:lnTo>
                  <a:lnTo>
                    <a:pt x="18" y="56"/>
                  </a:lnTo>
                  <a:lnTo>
                    <a:pt x="18" y="54"/>
                  </a:lnTo>
                  <a:lnTo>
                    <a:pt x="18" y="52"/>
                  </a:lnTo>
                  <a:lnTo>
                    <a:pt x="18" y="50"/>
                  </a:lnTo>
                  <a:lnTo>
                    <a:pt x="18" y="48"/>
                  </a:lnTo>
                  <a:lnTo>
                    <a:pt x="18" y="46"/>
                  </a:lnTo>
                  <a:lnTo>
                    <a:pt x="18" y="44"/>
                  </a:lnTo>
                  <a:lnTo>
                    <a:pt x="18" y="42"/>
                  </a:lnTo>
                  <a:lnTo>
                    <a:pt x="18" y="40"/>
                  </a:lnTo>
                  <a:lnTo>
                    <a:pt x="18" y="38"/>
                  </a:lnTo>
                  <a:lnTo>
                    <a:pt x="18" y="36"/>
                  </a:lnTo>
                  <a:lnTo>
                    <a:pt x="18" y="35"/>
                  </a:lnTo>
                  <a:lnTo>
                    <a:pt x="18" y="33"/>
                  </a:lnTo>
                  <a:lnTo>
                    <a:pt x="18" y="31"/>
                  </a:lnTo>
                  <a:lnTo>
                    <a:pt x="18" y="29"/>
                  </a:lnTo>
                  <a:lnTo>
                    <a:pt x="18" y="27"/>
                  </a:lnTo>
                  <a:lnTo>
                    <a:pt x="18" y="25"/>
                  </a:lnTo>
                  <a:lnTo>
                    <a:pt x="18" y="23"/>
                  </a:lnTo>
                  <a:lnTo>
                    <a:pt x="18" y="19"/>
                  </a:lnTo>
                  <a:lnTo>
                    <a:pt x="18" y="17"/>
                  </a:lnTo>
                  <a:lnTo>
                    <a:pt x="18" y="15"/>
                  </a:lnTo>
                  <a:lnTo>
                    <a:pt x="18" y="13"/>
                  </a:lnTo>
                  <a:lnTo>
                    <a:pt x="18" y="11"/>
                  </a:lnTo>
                  <a:lnTo>
                    <a:pt x="18" y="10"/>
                  </a:lnTo>
                  <a:lnTo>
                    <a:pt x="18" y="8"/>
                  </a:lnTo>
                  <a:lnTo>
                    <a:pt x="20" y="8"/>
                  </a:lnTo>
                  <a:lnTo>
                    <a:pt x="21" y="8"/>
                  </a:lnTo>
                  <a:lnTo>
                    <a:pt x="23" y="8"/>
                  </a:lnTo>
                  <a:lnTo>
                    <a:pt x="25" y="8"/>
                  </a:lnTo>
                  <a:lnTo>
                    <a:pt x="27" y="8"/>
                  </a:lnTo>
                  <a:lnTo>
                    <a:pt x="29" y="8"/>
                  </a:lnTo>
                  <a:lnTo>
                    <a:pt x="31" y="8"/>
                  </a:lnTo>
                  <a:lnTo>
                    <a:pt x="33" y="8"/>
                  </a:lnTo>
                  <a:lnTo>
                    <a:pt x="35" y="6"/>
                  </a:lnTo>
                  <a:lnTo>
                    <a:pt x="37" y="6"/>
                  </a:lnTo>
                  <a:lnTo>
                    <a:pt x="39" y="6"/>
                  </a:lnTo>
                  <a:lnTo>
                    <a:pt x="41" y="6"/>
                  </a:lnTo>
                  <a:lnTo>
                    <a:pt x="43" y="6"/>
                  </a:lnTo>
                  <a:lnTo>
                    <a:pt x="43" y="4"/>
                  </a:lnTo>
                  <a:lnTo>
                    <a:pt x="45" y="4"/>
                  </a:lnTo>
                  <a:lnTo>
                    <a:pt x="46" y="4"/>
                  </a:lnTo>
                  <a:lnTo>
                    <a:pt x="48" y="4"/>
                  </a:lnTo>
                  <a:lnTo>
                    <a:pt x="50" y="4"/>
                  </a:lnTo>
                  <a:lnTo>
                    <a:pt x="52" y="4"/>
                  </a:lnTo>
                  <a:lnTo>
                    <a:pt x="54" y="4"/>
                  </a:lnTo>
                  <a:lnTo>
                    <a:pt x="54" y="6"/>
                  </a:lnTo>
                  <a:lnTo>
                    <a:pt x="56" y="6"/>
                  </a:lnTo>
                  <a:lnTo>
                    <a:pt x="56" y="8"/>
                  </a:lnTo>
                  <a:lnTo>
                    <a:pt x="58" y="8"/>
                  </a:lnTo>
                  <a:lnTo>
                    <a:pt x="58" y="10"/>
                  </a:lnTo>
                  <a:lnTo>
                    <a:pt x="58" y="11"/>
                  </a:lnTo>
                  <a:lnTo>
                    <a:pt x="60" y="11"/>
                  </a:lnTo>
                  <a:lnTo>
                    <a:pt x="60" y="10"/>
                  </a:lnTo>
                  <a:lnTo>
                    <a:pt x="62" y="10"/>
                  </a:lnTo>
                  <a:lnTo>
                    <a:pt x="62" y="8"/>
                  </a:lnTo>
                  <a:lnTo>
                    <a:pt x="64" y="8"/>
                  </a:lnTo>
                  <a:lnTo>
                    <a:pt x="64" y="6"/>
                  </a:lnTo>
                  <a:lnTo>
                    <a:pt x="66" y="6"/>
                  </a:lnTo>
                  <a:lnTo>
                    <a:pt x="68" y="6"/>
                  </a:lnTo>
                  <a:lnTo>
                    <a:pt x="68" y="4"/>
                  </a:lnTo>
                  <a:lnTo>
                    <a:pt x="69" y="4"/>
                  </a:lnTo>
                  <a:lnTo>
                    <a:pt x="71" y="2"/>
                  </a:lnTo>
                  <a:lnTo>
                    <a:pt x="71" y="4"/>
                  </a:lnTo>
                  <a:lnTo>
                    <a:pt x="73" y="4"/>
                  </a:lnTo>
                  <a:lnTo>
                    <a:pt x="75" y="4"/>
                  </a:lnTo>
                  <a:lnTo>
                    <a:pt x="75" y="2"/>
                  </a:lnTo>
                  <a:lnTo>
                    <a:pt x="77" y="2"/>
                  </a:lnTo>
                  <a:lnTo>
                    <a:pt x="77" y="0"/>
                  </a:lnTo>
                  <a:lnTo>
                    <a:pt x="79" y="0"/>
                  </a:lnTo>
                  <a:lnTo>
                    <a:pt x="81" y="0"/>
                  </a:lnTo>
                  <a:lnTo>
                    <a:pt x="83" y="0"/>
                  </a:lnTo>
                  <a:lnTo>
                    <a:pt x="85"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43"/>
            <p:cNvSpPr>
              <a:spLocks/>
            </p:cNvSpPr>
            <p:nvPr/>
          </p:nvSpPr>
          <p:spPr bwMode="auto">
            <a:xfrm>
              <a:off x="5392738" y="4551363"/>
              <a:ext cx="328613" cy="223838"/>
            </a:xfrm>
            <a:custGeom>
              <a:avLst/>
              <a:gdLst>
                <a:gd name="T0" fmla="*/ 148 w 207"/>
                <a:gd name="T1" fmla="*/ 22 h 141"/>
                <a:gd name="T2" fmla="*/ 146 w 207"/>
                <a:gd name="T3" fmla="*/ 31 h 141"/>
                <a:gd name="T4" fmla="*/ 146 w 207"/>
                <a:gd name="T5" fmla="*/ 37 h 141"/>
                <a:gd name="T6" fmla="*/ 152 w 207"/>
                <a:gd name="T7" fmla="*/ 39 h 141"/>
                <a:gd name="T8" fmla="*/ 156 w 207"/>
                <a:gd name="T9" fmla="*/ 45 h 141"/>
                <a:gd name="T10" fmla="*/ 167 w 207"/>
                <a:gd name="T11" fmla="*/ 46 h 141"/>
                <a:gd name="T12" fmla="*/ 173 w 207"/>
                <a:gd name="T13" fmla="*/ 54 h 141"/>
                <a:gd name="T14" fmla="*/ 179 w 207"/>
                <a:gd name="T15" fmla="*/ 62 h 141"/>
                <a:gd name="T16" fmla="*/ 188 w 207"/>
                <a:gd name="T17" fmla="*/ 70 h 141"/>
                <a:gd name="T18" fmla="*/ 194 w 207"/>
                <a:gd name="T19" fmla="*/ 79 h 141"/>
                <a:gd name="T20" fmla="*/ 198 w 207"/>
                <a:gd name="T21" fmla="*/ 83 h 141"/>
                <a:gd name="T22" fmla="*/ 205 w 207"/>
                <a:gd name="T23" fmla="*/ 89 h 141"/>
                <a:gd name="T24" fmla="*/ 205 w 207"/>
                <a:gd name="T25" fmla="*/ 96 h 141"/>
                <a:gd name="T26" fmla="*/ 196 w 207"/>
                <a:gd name="T27" fmla="*/ 96 h 141"/>
                <a:gd name="T28" fmla="*/ 186 w 207"/>
                <a:gd name="T29" fmla="*/ 93 h 141"/>
                <a:gd name="T30" fmla="*/ 181 w 207"/>
                <a:gd name="T31" fmla="*/ 93 h 141"/>
                <a:gd name="T32" fmla="*/ 177 w 207"/>
                <a:gd name="T33" fmla="*/ 93 h 141"/>
                <a:gd name="T34" fmla="*/ 169 w 207"/>
                <a:gd name="T35" fmla="*/ 98 h 141"/>
                <a:gd name="T36" fmla="*/ 157 w 207"/>
                <a:gd name="T37" fmla="*/ 98 h 141"/>
                <a:gd name="T38" fmla="*/ 148 w 207"/>
                <a:gd name="T39" fmla="*/ 102 h 141"/>
                <a:gd name="T40" fmla="*/ 138 w 207"/>
                <a:gd name="T41" fmla="*/ 102 h 141"/>
                <a:gd name="T42" fmla="*/ 133 w 207"/>
                <a:gd name="T43" fmla="*/ 102 h 141"/>
                <a:gd name="T44" fmla="*/ 129 w 207"/>
                <a:gd name="T45" fmla="*/ 112 h 141"/>
                <a:gd name="T46" fmla="*/ 117 w 207"/>
                <a:gd name="T47" fmla="*/ 110 h 141"/>
                <a:gd name="T48" fmla="*/ 108 w 207"/>
                <a:gd name="T49" fmla="*/ 108 h 141"/>
                <a:gd name="T50" fmla="*/ 96 w 207"/>
                <a:gd name="T51" fmla="*/ 104 h 141"/>
                <a:gd name="T52" fmla="*/ 88 w 207"/>
                <a:gd name="T53" fmla="*/ 96 h 141"/>
                <a:gd name="T54" fmla="*/ 77 w 207"/>
                <a:gd name="T55" fmla="*/ 96 h 141"/>
                <a:gd name="T56" fmla="*/ 71 w 207"/>
                <a:gd name="T57" fmla="*/ 104 h 141"/>
                <a:gd name="T58" fmla="*/ 67 w 207"/>
                <a:gd name="T59" fmla="*/ 112 h 141"/>
                <a:gd name="T60" fmla="*/ 61 w 207"/>
                <a:gd name="T61" fmla="*/ 119 h 141"/>
                <a:gd name="T62" fmla="*/ 56 w 207"/>
                <a:gd name="T63" fmla="*/ 121 h 141"/>
                <a:gd name="T64" fmla="*/ 48 w 207"/>
                <a:gd name="T65" fmla="*/ 119 h 141"/>
                <a:gd name="T66" fmla="*/ 40 w 207"/>
                <a:gd name="T67" fmla="*/ 121 h 141"/>
                <a:gd name="T68" fmla="*/ 35 w 207"/>
                <a:gd name="T69" fmla="*/ 129 h 141"/>
                <a:gd name="T70" fmla="*/ 31 w 207"/>
                <a:gd name="T71" fmla="*/ 141 h 141"/>
                <a:gd name="T72" fmla="*/ 27 w 207"/>
                <a:gd name="T73" fmla="*/ 131 h 141"/>
                <a:gd name="T74" fmla="*/ 17 w 207"/>
                <a:gd name="T75" fmla="*/ 123 h 141"/>
                <a:gd name="T76" fmla="*/ 12 w 207"/>
                <a:gd name="T77" fmla="*/ 114 h 141"/>
                <a:gd name="T78" fmla="*/ 6 w 207"/>
                <a:gd name="T79" fmla="*/ 104 h 141"/>
                <a:gd name="T80" fmla="*/ 4 w 207"/>
                <a:gd name="T81" fmla="*/ 93 h 141"/>
                <a:gd name="T82" fmla="*/ 4 w 207"/>
                <a:gd name="T83" fmla="*/ 83 h 141"/>
                <a:gd name="T84" fmla="*/ 6 w 207"/>
                <a:gd name="T85" fmla="*/ 77 h 141"/>
                <a:gd name="T86" fmla="*/ 12 w 207"/>
                <a:gd name="T87" fmla="*/ 64 h 141"/>
                <a:gd name="T88" fmla="*/ 21 w 207"/>
                <a:gd name="T89" fmla="*/ 58 h 141"/>
                <a:gd name="T90" fmla="*/ 33 w 207"/>
                <a:gd name="T91" fmla="*/ 54 h 141"/>
                <a:gd name="T92" fmla="*/ 40 w 207"/>
                <a:gd name="T93" fmla="*/ 56 h 141"/>
                <a:gd name="T94" fmla="*/ 46 w 207"/>
                <a:gd name="T95" fmla="*/ 52 h 141"/>
                <a:gd name="T96" fmla="*/ 60 w 207"/>
                <a:gd name="T97" fmla="*/ 48 h 141"/>
                <a:gd name="T98" fmla="*/ 71 w 207"/>
                <a:gd name="T99" fmla="*/ 43 h 141"/>
                <a:gd name="T100" fmla="*/ 71 w 207"/>
                <a:gd name="T101" fmla="*/ 37 h 141"/>
                <a:gd name="T102" fmla="*/ 81 w 207"/>
                <a:gd name="T103" fmla="*/ 33 h 141"/>
                <a:gd name="T104" fmla="*/ 92 w 207"/>
                <a:gd name="T105" fmla="*/ 31 h 141"/>
                <a:gd name="T106" fmla="*/ 100 w 207"/>
                <a:gd name="T107" fmla="*/ 27 h 141"/>
                <a:gd name="T108" fmla="*/ 108 w 207"/>
                <a:gd name="T109" fmla="*/ 22 h 141"/>
                <a:gd name="T110" fmla="*/ 115 w 207"/>
                <a:gd name="T111" fmla="*/ 14 h 141"/>
                <a:gd name="T112" fmla="*/ 121 w 207"/>
                <a:gd name="T113" fmla="*/ 6 h 141"/>
                <a:gd name="T114" fmla="*/ 129 w 207"/>
                <a:gd name="T115"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7" h="141">
                  <a:moveTo>
                    <a:pt x="134" y="2"/>
                  </a:moveTo>
                  <a:lnTo>
                    <a:pt x="138" y="6"/>
                  </a:lnTo>
                  <a:lnTo>
                    <a:pt x="138" y="8"/>
                  </a:lnTo>
                  <a:lnTo>
                    <a:pt x="142" y="10"/>
                  </a:lnTo>
                  <a:lnTo>
                    <a:pt x="144" y="14"/>
                  </a:lnTo>
                  <a:lnTo>
                    <a:pt x="148" y="20"/>
                  </a:lnTo>
                  <a:lnTo>
                    <a:pt x="148" y="22"/>
                  </a:lnTo>
                  <a:lnTo>
                    <a:pt x="148" y="23"/>
                  </a:lnTo>
                  <a:lnTo>
                    <a:pt x="146" y="25"/>
                  </a:lnTo>
                  <a:lnTo>
                    <a:pt x="148" y="25"/>
                  </a:lnTo>
                  <a:lnTo>
                    <a:pt x="148" y="27"/>
                  </a:lnTo>
                  <a:lnTo>
                    <a:pt x="148" y="29"/>
                  </a:lnTo>
                  <a:lnTo>
                    <a:pt x="146" y="29"/>
                  </a:lnTo>
                  <a:lnTo>
                    <a:pt x="146" y="31"/>
                  </a:lnTo>
                  <a:lnTo>
                    <a:pt x="144" y="31"/>
                  </a:lnTo>
                  <a:lnTo>
                    <a:pt x="144" y="33"/>
                  </a:lnTo>
                  <a:lnTo>
                    <a:pt x="146" y="33"/>
                  </a:lnTo>
                  <a:lnTo>
                    <a:pt x="146" y="35"/>
                  </a:lnTo>
                  <a:lnTo>
                    <a:pt x="146" y="37"/>
                  </a:lnTo>
                  <a:lnTo>
                    <a:pt x="144" y="37"/>
                  </a:lnTo>
                  <a:lnTo>
                    <a:pt x="146" y="37"/>
                  </a:lnTo>
                  <a:lnTo>
                    <a:pt x="146" y="39"/>
                  </a:lnTo>
                  <a:lnTo>
                    <a:pt x="146" y="37"/>
                  </a:lnTo>
                  <a:lnTo>
                    <a:pt x="148" y="37"/>
                  </a:lnTo>
                  <a:lnTo>
                    <a:pt x="148" y="39"/>
                  </a:lnTo>
                  <a:lnTo>
                    <a:pt x="150" y="39"/>
                  </a:lnTo>
                  <a:lnTo>
                    <a:pt x="150" y="37"/>
                  </a:lnTo>
                  <a:lnTo>
                    <a:pt x="152" y="39"/>
                  </a:lnTo>
                  <a:lnTo>
                    <a:pt x="154" y="39"/>
                  </a:lnTo>
                  <a:lnTo>
                    <a:pt x="156" y="39"/>
                  </a:lnTo>
                  <a:lnTo>
                    <a:pt x="157" y="39"/>
                  </a:lnTo>
                  <a:lnTo>
                    <a:pt x="157" y="41"/>
                  </a:lnTo>
                  <a:lnTo>
                    <a:pt x="156" y="41"/>
                  </a:lnTo>
                  <a:lnTo>
                    <a:pt x="156" y="43"/>
                  </a:lnTo>
                  <a:lnTo>
                    <a:pt x="156" y="45"/>
                  </a:lnTo>
                  <a:lnTo>
                    <a:pt x="157" y="45"/>
                  </a:lnTo>
                  <a:lnTo>
                    <a:pt x="159" y="45"/>
                  </a:lnTo>
                  <a:lnTo>
                    <a:pt x="161" y="45"/>
                  </a:lnTo>
                  <a:lnTo>
                    <a:pt x="161" y="46"/>
                  </a:lnTo>
                  <a:lnTo>
                    <a:pt x="163" y="46"/>
                  </a:lnTo>
                  <a:lnTo>
                    <a:pt x="165" y="46"/>
                  </a:lnTo>
                  <a:lnTo>
                    <a:pt x="167" y="46"/>
                  </a:lnTo>
                  <a:lnTo>
                    <a:pt x="167" y="48"/>
                  </a:lnTo>
                  <a:lnTo>
                    <a:pt x="169" y="48"/>
                  </a:lnTo>
                  <a:lnTo>
                    <a:pt x="169" y="50"/>
                  </a:lnTo>
                  <a:lnTo>
                    <a:pt x="171" y="50"/>
                  </a:lnTo>
                  <a:lnTo>
                    <a:pt x="173" y="50"/>
                  </a:lnTo>
                  <a:lnTo>
                    <a:pt x="173" y="52"/>
                  </a:lnTo>
                  <a:lnTo>
                    <a:pt x="173" y="54"/>
                  </a:lnTo>
                  <a:lnTo>
                    <a:pt x="173" y="56"/>
                  </a:lnTo>
                  <a:lnTo>
                    <a:pt x="171" y="56"/>
                  </a:lnTo>
                  <a:lnTo>
                    <a:pt x="173" y="58"/>
                  </a:lnTo>
                  <a:lnTo>
                    <a:pt x="175" y="58"/>
                  </a:lnTo>
                  <a:lnTo>
                    <a:pt x="175" y="60"/>
                  </a:lnTo>
                  <a:lnTo>
                    <a:pt x="177" y="62"/>
                  </a:lnTo>
                  <a:lnTo>
                    <a:pt x="179" y="62"/>
                  </a:lnTo>
                  <a:lnTo>
                    <a:pt x="181" y="62"/>
                  </a:lnTo>
                  <a:lnTo>
                    <a:pt x="181" y="64"/>
                  </a:lnTo>
                  <a:lnTo>
                    <a:pt x="182" y="64"/>
                  </a:lnTo>
                  <a:lnTo>
                    <a:pt x="184" y="66"/>
                  </a:lnTo>
                  <a:lnTo>
                    <a:pt x="186" y="66"/>
                  </a:lnTo>
                  <a:lnTo>
                    <a:pt x="186" y="68"/>
                  </a:lnTo>
                  <a:lnTo>
                    <a:pt x="188" y="70"/>
                  </a:lnTo>
                  <a:lnTo>
                    <a:pt x="190" y="70"/>
                  </a:lnTo>
                  <a:lnTo>
                    <a:pt x="190" y="71"/>
                  </a:lnTo>
                  <a:lnTo>
                    <a:pt x="190" y="73"/>
                  </a:lnTo>
                  <a:lnTo>
                    <a:pt x="190" y="75"/>
                  </a:lnTo>
                  <a:lnTo>
                    <a:pt x="190" y="77"/>
                  </a:lnTo>
                  <a:lnTo>
                    <a:pt x="192" y="77"/>
                  </a:lnTo>
                  <a:lnTo>
                    <a:pt x="194" y="79"/>
                  </a:lnTo>
                  <a:lnTo>
                    <a:pt x="192" y="79"/>
                  </a:lnTo>
                  <a:lnTo>
                    <a:pt x="192" y="81"/>
                  </a:lnTo>
                  <a:lnTo>
                    <a:pt x="192" y="79"/>
                  </a:lnTo>
                  <a:lnTo>
                    <a:pt x="194" y="81"/>
                  </a:lnTo>
                  <a:lnTo>
                    <a:pt x="196" y="81"/>
                  </a:lnTo>
                  <a:lnTo>
                    <a:pt x="198" y="81"/>
                  </a:lnTo>
                  <a:lnTo>
                    <a:pt x="198" y="83"/>
                  </a:lnTo>
                  <a:lnTo>
                    <a:pt x="200" y="83"/>
                  </a:lnTo>
                  <a:lnTo>
                    <a:pt x="202" y="83"/>
                  </a:lnTo>
                  <a:lnTo>
                    <a:pt x="202" y="85"/>
                  </a:lnTo>
                  <a:lnTo>
                    <a:pt x="204" y="85"/>
                  </a:lnTo>
                  <a:lnTo>
                    <a:pt x="204" y="87"/>
                  </a:lnTo>
                  <a:lnTo>
                    <a:pt x="204" y="89"/>
                  </a:lnTo>
                  <a:lnTo>
                    <a:pt x="205" y="89"/>
                  </a:lnTo>
                  <a:lnTo>
                    <a:pt x="204" y="91"/>
                  </a:lnTo>
                  <a:lnTo>
                    <a:pt x="205" y="91"/>
                  </a:lnTo>
                  <a:lnTo>
                    <a:pt x="205" y="93"/>
                  </a:lnTo>
                  <a:lnTo>
                    <a:pt x="205" y="94"/>
                  </a:lnTo>
                  <a:lnTo>
                    <a:pt x="207" y="94"/>
                  </a:lnTo>
                  <a:lnTo>
                    <a:pt x="207" y="96"/>
                  </a:lnTo>
                  <a:lnTo>
                    <a:pt x="205" y="96"/>
                  </a:lnTo>
                  <a:lnTo>
                    <a:pt x="205" y="94"/>
                  </a:lnTo>
                  <a:lnTo>
                    <a:pt x="204" y="94"/>
                  </a:lnTo>
                  <a:lnTo>
                    <a:pt x="202" y="94"/>
                  </a:lnTo>
                  <a:lnTo>
                    <a:pt x="200" y="94"/>
                  </a:lnTo>
                  <a:lnTo>
                    <a:pt x="200" y="96"/>
                  </a:lnTo>
                  <a:lnTo>
                    <a:pt x="198" y="96"/>
                  </a:lnTo>
                  <a:lnTo>
                    <a:pt x="196" y="96"/>
                  </a:lnTo>
                  <a:lnTo>
                    <a:pt x="194" y="96"/>
                  </a:lnTo>
                  <a:lnTo>
                    <a:pt x="192" y="96"/>
                  </a:lnTo>
                  <a:lnTo>
                    <a:pt x="192" y="94"/>
                  </a:lnTo>
                  <a:lnTo>
                    <a:pt x="190" y="94"/>
                  </a:lnTo>
                  <a:lnTo>
                    <a:pt x="188" y="94"/>
                  </a:lnTo>
                  <a:lnTo>
                    <a:pt x="188" y="93"/>
                  </a:lnTo>
                  <a:lnTo>
                    <a:pt x="186" y="93"/>
                  </a:lnTo>
                  <a:lnTo>
                    <a:pt x="186" y="94"/>
                  </a:lnTo>
                  <a:lnTo>
                    <a:pt x="184" y="94"/>
                  </a:lnTo>
                  <a:lnTo>
                    <a:pt x="182" y="94"/>
                  </a:lnTo>
                  <a:lnTo>
                    <a:pt x="182" y="93"/>
                  </a:lnTo>
                  <a:lnTo>
                    <a:pt x="181" y="93"/>
                  </a:lnTo>
                  <a:lnTo>
                    <a:pt x="182" y="93"/>
                  </a:lnTo>
                  <a:lnTo>
                    <a:pt x="181" y="93"/>
                  </a:lnTo>
                  <a:lnTo>
                    <a:pt x="181" y="94"/>
                  </a:lnTo>
                  <a:lnTo>
                    <a:pt x="181" y="93"/>
                  </a:lnTo>
                  <a:lnTo>
                    <a:pt x="179" y="93"/>
                  </a:lnTo>
                  <a:lnTo>
                    <a:pt x="179" y="91"/>
                  </a:lnTo>
                  <a:lnTo>
                    <a:pt x="177" y="91"/>
                  </a:lnTo>
                  <a:lnTo>
                    <a:pt x="179" y="93"/>
                  </a:lnTo>
                  <a:lnTo>
                    <a:pt x="177" y="93"/>
                  </a:lnTo>
                  <a:lnTo>
                    <a:pt x="175" y="93"/>
                  </a:lnTo>
                  <a:lnTo>
                    <a:pt x="175" y="94"/>
                  </a:lnTo>
                  <a:lnTo>
                    <a:pt x="175" y="96"/>
                  </a:lnTo>
                  <a:lnTo>
                    <a:pt x="173" y="96"/>
                  </a:lnTo>
                  <a:lnTo>
                    <a:pt x="171" y="96"/>
                  </a:lnTo>
                  <a:lnTo>
                    <a:pt x="171" y="98"/>
                  </a:lnTo>
                  <a:lnTo>
                    <a:pt x="169" y="98"/>
                  </a:lnTo>
                  <a:lnTo>
                    <a:pt x="167" y="98"/>
                  </a:lnTo>
                  <a:lnTo>
                    <a:pt x="165" y="98"/>
                  </a:lnTo>
                  <a:lnTo>
                    <a:pt x="163" y="98"/>
                  </a:lnTo>
                  <a:lnTo>
                    <a:pt x="163" y="96"/>
                  </a:lnTo>
                  <a:lnTo>
                    <a:pt x="161" y="96"/>
                  </a:lnTo>
                  <a:lnTo>
                    <a:pt x="159" y="96"/>
                  </a:lnTo>
                  <a:lnTo>
                    <a:pt x="157" y="98"/>
                  </a:lnTo>
                  <a:lnTo>
                    <a:pt x="156" y="98"/>
                  </a:lnTo>
                  <a:lnTo>
                    <a:pt x="154" y="98"/>
                  </a:lnTo>
                  <a:lnTo>
                    <a:pt x="154" y="100"/>
                  </a:lnTo>
                  <a:lnTo>
                    <a:pt x="152" y="100"/>
                  </a:lnTo>
                  <a:lnTo>
                    <a:pt x="150" y="100"/>
                  </a:lnTo>
                  <a:lnTo>
                    <a:pt x="148" y="100"/>
                  </a:lnTo>
                  <a:lnTo>
                    <a:pt x="148" y="102"/>
                  </a:lnTo>
                  <a:lnTo>
                    <a:pt x="146" y="102"/>
                  </a:lnTo>
                  <a:lnTo>
                    <a:pt x="144" y="102"/>
                  </a:lnTo>
                  <a:lnTo>
                    <a:pt x="144" y="104"/>
                  </a:lnTo>
                  <a:lnTo>
                    <a:pt x="142" y="104"/>
                  </a:lnTo>
                  <a:lnTo>
                    <a:pt x="142" y="102"/>
                  </a:lnTo>
                  <a:lnTo>
                    <a:pt x="140" y="102"/>
                  </a:lnTo>
                  <a:lnTo>
                    <a:pt x="138" y="102"/>
                  </a:lnTo>
                  <a:lnTo>
                    <a:pt x="138" y="100"/>
                  </a:lnTo>
                  <a:lnTo>
                    <a:pt x="136" y="100"/>
                  </a:lnTo>
                  <a:lnTo>
                    <a:pt x="134" y="100"/>
                  </a:lnTo>
                  <a:lnTo>
                    <a:pt x="136" y="100"/>
                  </a:lnTo>
                  <a:lnTo>
                    <a:pt x="136" y="102"/>
                  </a:lnTo>
                  <a:lnTo>
                    <a:pt x="134" y="102"/>
                  </a:lnTo>
                  <a:lnTo>
                    <a:pt x="133" y="102"/>
                  </a:lnTo>
                  <a:lnTo>
                    <a:pt x="133" y="104"/>
                  </a:lnTo>
                  <a:lnTo>
                    <a:pt x="133" y="106"/>
                  </a:lnTo>
                  <a:lnTo>
                    <a:pt x="131" y="106"/>
                  </a:lnTo>
                  <a:lnTo>
                    <a:pt x="131" y="108"/>
                  </a:lnTo>
                  <a:lnTo>
                    <a:pt x="131" y="110"/>
                  </a:lnTo>
                  <a:lnTo>
                    <a:pt x="129" y="110"/>
                  </a:lnTo>
                  <a:lnTo>
                    <a:pt x="129" y="112"/>
                  </a:lnTo>
                  <a:lnTo>
                    <a:pt x="127" y="112"/>
                  </a:lnTo>
                  <a:lnTo>
                    <a:pt x="125" y="112"/>
                  </a:lnTo>
                  <a:lnTo>
                    <a:pt x="125" y="110"/>
                  </a:lnTo>
                  <a:lnTo>
                    <a:pt x="123" y="110"/>
                  </a:lnTo>
                  <a:lnTo>
                    <a:pt x="121" y="110"/>
                  </a:lnTo>
                  <a:lnTo>
                    <a:pt x="119" y="110"/>
                  </a:lnTo>
                  <a:lnTo>
                    <a:pt x="117" y="110"/>
                  </a:lnTo>
                  <a:lnTo>
                    <a:pt x="117" y="108"/>
                  </a:lnTo>
                  <a:lnTo>
                    <a:pt x="115" y="108"/>
                  </a:lnTo>
                  <a:lnTo>
                    <a:pt x="113" y="110"/>
                  </a:lnTo>
                  <a:lnTo>
                    <a:pt x="111" y="110"/>
                  </a:lnTo>
                  <a:lnTo>
                    <a:pt x="111" y="108"/>
                  </a:lnTo>
                  <a:lnTo>
                    <a:pt x="109" y="108"/>
                  </a:lnTo>
                  <a:lnTo>
                    <a:pt x="108" y="108"/>
                  </a:lnTo>
                  <a:lnTo>
                    <a:pt x="106" y="108"/>
                  </a:lnTo>
                  <a:lnTo>
                    <a:pt x="106" y="106"/>
                  </a:lnTo>
                  <a:lnTo>
                    <a:pt x="104" y="106"/>
                  </a:lnTo>
                  <a:lnTo>
                    <a:pt x="102" y="106"/>
                  </a:lnTo>
                  <a:lnTo>
                    <a:pt x="100" y="106"/>
                  </a:lnTo>
                  <a:lnTo>
                    <a:pt x="98" y="106"/>
                  </a:lnTo>
                  <a:lnTo>
                    <a:pt x="96" y="104"/>
                  </a:lnTo>
                  <a:lnTo>
                    <a:pt x="96" y="102"/>
                  </a:lnTo>
                  <a:lnTo>
                    <a:pt x="94" y="100"/>
                  </a:lnTo>
                  <a:lnTo>
                    <a:pt x="92" y="100"/>
                  </a:lnTo>
                  <a:lnTo>
                    <a:pt x="92" y="98"/>
                  </a:lnTo>
                  <a:lnTo>
                    <a:pt x="90" y="98"/>
                  </a:lnTo>
                  <a:lnTo>
                    <a:pt x="88" y="98"/>
                  </a:lnTo>
                  <a:lnTo>
                    <a:pt x="88" y="96"/>
                  </a:lnTo>
                  <a:lnTo>
                    <a:pt x="86" y="96"/>
                  </a:lnTo>
                  <a:lnTo>
                    <a:pt x="85" y="94"/>
                  </a:lnTo>
                  <a:lnTo>
                    <a:pt x="83" y="94"/>
                  </a:lnTo>
                  <a:lnTo>
                    <a:pt x="81" y="94"/>
                  </a:lnTo>
                  <a:lnTo>
                    <a:pt x="81" y="96"/>
                  </a:lnTo>
                  <a:lnTo>
                    <a:pt x="79" y="96"/>
                  </a:lnTo>
                  <a:lnTo>
                    <a:pt x="77" y="96"/>
                  </a:lnTo>
                  <a:lnTo>
                    <a:pt x="77" y="98"/>
                  </a:lnTo>
                  <a:lnTo>
                    <a:pt x="75" y="98"/>
                  </a:lnTo>
                  <a:lnTo>
                    <a:pt x="75" y="100"/>
                  </a:lnTo>
                  <a:lnTo>
                    <a:pt x="73" y="100"/>
                  </a:lnTo>
                  <a:lnTo>
                    <a:pt x="73" y="102"/>
                  </a:lnTo>
                  <a:lnTo>
                    <a:pt x="71" y="102"/>
                  </a:lnTo>
                  <a:lnTo>
                    <a:pt x="71" y="104"/>
                  </a:lnTo>
                  <a:lnTo>
                    <a:pt x="69" y="106"/>
                  </a:lnTo>
                  <a:lnTo>
                    <a:pt x="69" y="108"/>
                  </a:lnTo>
                  <a:lnTo>
                    <a:pt x="67" y="108"/>
                  </a:lnTo>
                  <a:lnTo>
                    <a:pt x="65" y="108"/>
                  </a:lnTo>
                  <a:lnTo>
                    <a:pt x="67" y="108"/>
                  </a:lnTo>
                  <a:lnTo>
                    <a:pt x="67" y="110"/>
                  </a:lnTo>
                  <a:lnTo>
                    <a:pt x="67" y="112"/>
                  </a:lnTo>
                  <a:lnTo>
                    <a:pt x="67" y="114"/>
                  </a:lnTo>
                  <a:lnTo>
                    <a:pt x="67" y="116"/>
                  </a:lnTo>
                  <a:lnTo>
                    <a:pt x="67" y="118"/>
                  </a:lnTo>
                  <a:lnTo>
                    <a:pt x="67" y="121"/>
                  </a:lnTo>
                  <a:lnTo>
                    <a:pt x="65" y="119"/>
                  </a:lnTo>
                  <a:lnTo>
                    <a:pt x="63" y="119"/>
                  </a:lnTo>
                  <a:lnTo>
                    <a:pt x="61" y="119"/>
                  </a:lnTo>
                  <a:lnTo>
                    <a:pt x="61" y="121"/>
                  </a:lnTo>
                  <a:lnTo>
                    <a:pt x="60" y="121"/>
                  </a:lnTo>
                  <a:lnTo>
                    <a:pt x="60" y="119"/>
                  </a:lnTo>
                  <a:lnTo>
                    <a:pt x="58" y="119"/>
                  </a:lnTo>
                  <a:lnTo>
                    <a:pt x="58" y="121"/>
                  </a:lnTo>
                  <a:lnTo>
                    <a:pt x="56" y="119"/>
                  </a:lnTo>
                  <a:lnTo>
                    <a:pt x="56" y="121"/>
                  </a:lnTo>
                  <a:lnTo>
                    <a:pt x="56" y="119"/>
                  </a:lnTo>
                  <a:lnTo>
                    <a:pt x="54" y="119"/>
                  </a:lnTo>
                  <a:lnTo>
                    <a:pt x="52" y="119"/>
                  </a:lnTo>
                  <a:lnTo>
                    <a:pt x="50" y="119"/>
                  </a:lnTo>
                  <a:lnTo>
                    <a:pt x="50" y="118"/>
                  </a:lnTo>
                  <a:lnTo>
                    <a:pt x="48" y="118"/>
                  </a:lnTo>
                  <a:lnTo>
                    <a:pt x="48" y="119"/>
                  </a:lnTo>
                  <a:lnTo>
                    <a:pt x="46" y="119"/>
                  </a:lnTo>
                  <a:lnTo>
                    <a:pt x="44" y="119"/>
                  </a:lnTo>
                  <a:lnTo>
                    <a:pt x="42" y="119"/>
                  </a:lnTo>
                  <a:lnTo>
                    <a:pt x="42" y="121"/>
                  </a:lnTo>
                  <a:lnTo>
                    <a:pt x="40" y="121"/>
                  </a:lnTo>
                  <a:lnTo>
                    <a:pt x="40" y="119"/>
                  </a:lnTo>
                  <a:lnTo>
                    <a:pt x="40" y="121"/>
                  </a:lnTo>
                  <a:lnTo>
                    <a:pt x="38" y="121"/>
                  </a:lnTo>
                  <a:lnTo>
                    <a:pt x="37" y="121"/>
                  </a:lnTo>
                  <a:lnTo>
                    <a:pt x="35" y="121"/>
                  </a:lnTo>
                  <a:lnTo>
                    <a:pt x="35" y="123"/>
                  </a:lnTo>
                  <a:lnTo>
                    <a:pt x="35" y="125"/>
                  </a:lnTo>
                  <a:lnTo>
                    <a:pt x="33" y="127"/>
                  </a:lnTo>
                  <a:lnTo>
                    <a:pt x="35" y="129"/>
                  </a:lnTo>
                  <a:lnTo>
                    <a:pt x="33" y="129"/>
                  </a:lnTo>
                  <a:lnTo>
                    <a:pt x="33" y="131"/>
                  </a:lnTo>
                  <a:lnTo>
                    <a:pt x="33" y="133"/>
                  </a:lnTo>
                  <a:lnTo>
                    <a:pt x="33" y="135"/>
                  </a:lnTo>
                  <a:lnTo>
                    <a:pt x="31" y="137"/>
                  </a:lnTo>
                  <a:lnTo>
                    <a:pt x="31" y="139"/>
                  </a:lnTo>
                  <a:lnTo>
                    <a:pt x="31" y="141"/>
                  </a:lnTo>
                  <a:lnTo>
                    <a:pt x="29" y="141"/>
                  </a:lnTo>
                  <a:lnTo>
                    <a:pt x="29" y="139"/>
                  </a:lnTo>
                  <a:lnTo>
                    <a:pt x="27" y="139"/>
                  </a:lnTo>
                  <a:lnTo>
                    <a:pt x="27" y="137"/>
                  </a:lnTo>
                  <a:lnTo>
                    <a:pt x="27" y="135"/>
                  </a:lnTo>
                  <a:lnTo>
                    <a:pt x="27" y="133"/>
                  </a:lnTo>
                  <a:lnTo>
                    <a:pt x="27" y="131"/>
                  </a:lnTo>
                  <a:lnTo>
                    <a:pt x="27" y="129"/>
                  </a:lnTo>
                  <a:lnTo>
                    <a:pt x="25" y="129"/>
                  </a:lnTo>
                  <a:lnTo>
                    <a:pt x="25" y="127"/>
                  </a:lnTo>
                  <a:lnTo>
                    <a:pt x="23" y="127"/>
                  </a:lnTo>
                  <a:lnTo>
                    <a:pt x="21" y="127"/>
                  </a:lnTo>
                  <a:lnTo>
                    <a:pt x="19" y="125"/>
                  </a:lnTo>
                  <a:lnTo>
                    <a:pt x="17" y="123"/>
                  </a:lnTo>
                  <a:lnTo>
                    <a:pt x="17" y="121"/>
                  </a:lnTo>
                  <a:lnTo>
                    <a:pt x="15" y="119"/>
                  </a:lnTo>
                  <a:lnTo>
                    <a:pt x="13" y="119"/>
                  </a:lnTo>
                  <a:lnTo>
                    <a:pt x="13" y="118"/>
                  </a:lnTo>
                  <a:lnTo>
                    <a:pt x="12" y="116"/>
                  </a:lnTo>
                  <a:lnTo>
                    <a:pt x="10" y="114"/>
                  </a:lnTo>
                  <a:lnTo>
                    <a:pt x="12" y="114"/>
                  </a:lnTo>
                  <a:lnTo>
                    <a:pt x="13" y="112"/>
                  </a:lnTo>
                  <a:lnTo>
                    <a:pt x="12" y="112"/>
                  </a:lnTo>
                  <a:lnTo>
                    <a:pt x="12" y="110"/>
                  </a:lnTo>
                  <a:lnTo>
                    <a:pt x="12" y="108"/>
                  </a:lnTo>
                  <a:lnTo>
                    <a:pt x="10" y="108"/>
                  </a:lnTo>
                  <a:lnTo>
                    <a:pt x="10" y="106"/>
                  </a:lnTo>
                  <a:lnTo>
                    <a:pt x="6" y="104"/>
                  </a:lnTo>
                  <a:lnTo>
                    <a:pt x="6" y="102"/>
                  </a:lnTo>
                  <a:lnTo>
                    <a:pt x="6" y="100"/>
                  </a:lnTo>
                  <a:lnTo>
                    <a:pt x="6" y="98"/>
                  </a:lnTo>
                  <a:lnTo>
                    <a:pt x="4" y="98"/>
                  </a:lnTo>
                  <a:lnTo>
                    <a:pt x="4" y="96"/>
                  </a:lnTo>
                  <a:lnTo>
                    <a:pt x="4" y="94"/>
                  </a:lnTo>
                  <a:lnTo>
                    <a:pt x="4" y="93"/>
                  </a:lnTo>
                  <a:lnTo>
                    <a:pt x="2" y="93"/>
                  </a:lnTo>
                  <a:lnTo>
                    <a:pt x="4" y="93"/>
                  </a:lnTo>
                  <a:lnTo>
                    <a:pt x="4" y="91"/>
                  </a:lnTo>
                  <a:lnTo>
                    <a:pt x="4" y="89"/>
                  </a:lnTo>
                  <a:lnTo>
                    <a:pt x="4" y="87"/>
                  </a:lnTo>
                  <a:lnTo>
                    <a:pt x="4" y="85"/>
                  </a:lnTo>
                  <a:lnTo>
                    <a:pt x="4" y="83"/>
                  </a:lnTo>
                  <a:lnTo>
                    <a:pt x="2" y="83"/>
                  </a:lnTo>
                  <a:lnTo>
                    <a:pt x="2" y="81"/>
                  </a:lnTo>
                  <a:lnTo>
                    <a:pt x="0" y="81"/>
                  </a:lnTo>
                  <a:lnTo>
                    <a:pt x="0" y="79"/>
                  </a:lnTo>
                  <a:lnTo>
                    <a:pt x="2" y="79"/>
                  </a:lnTo>
                  <a:lnTo>
                    <a:pt x="4" y="79"/>
                  </a:lnTo>
                  <a:lnTo>
                    <a:pt x="6" y="77"/>
                  </a:lnTo>
                  <a:lnTo>
                    <a:pt x="6" y="75"/>
                  </a:lnTo>
                  <a:lnTo>
                    <a:pt x="8" y="75"/>
                  </a:lnTo>
                  <a:lnTo>
                    <a:pt x="10" y="70"/>
                  </a:lnTo>
                  <a:lnTo>
                    <a:pt x="12" y="70"/>
                  </a:lnTo>
                  <a:lnTo>
                    <a:pt x="12" y="68"/>
                  </a:lnTo>
                  <a:lnTo>
                    <a:pt x="12" y="66"/>
                  </a:lnTo>
                  <a:lnTo>
                    <a:pt x="12" y="64"/>
                  </a:lnTo>
                  <a:lnTo>
                    <a:pt x="13" y="64"/>
                  </a:lnTo>
                  <a:lnTo>
                    <a:pt x="13" y="62"/>
                  </a:lnTo>
                  <a:lnTo>
                    <a:pt x="15" y="60"/>
                  </a:lnTo>
                  <a:lnTo>
                    <a:pt x="17" y="60"/>
                  </a:lnTo>
                  <a:lnTo>
                    <a:pt x="17" y="58"/>
                  </a:lnTo>
                  <a:lnTo>
                    <a:pt x="19" y="58"/>
                  </a:lnTo>
                  <a:lnTo>
                    <a:pt x="21" y="58"/>
                  </a:lnTo>
                  <a:lnTo>
                    <a:pt x="23" y="58"/>
                  </a:lnTo>
                  <a:lnTo>
                    <a:pt x="25" y="58"/>
                  </a:lnTo>
                  <a:lnTo>
                    <a:pt x="25" y="56"/>
                  </a:lnTo>
                  <a:lnTo>
                    <a:pt x="27" y="56"/>
                  </a:lnTo>
                  <a:lnTo>
                    <a:pt x="29" y="56"/>
                  </a:lnTo>
                  <a:lnTo>
                    <a:pt x="31" y="54"/>
                  </a:lnTo>
                  <a:lnTo>
                    <a:pt x="33" y="54"/>
                  </a:lnTo>
                  <a:lnTo>
                    <a:pt x="33" y="52"/>
                  </a:lnTo>
                  <a:lnTo>
                    <a:pt x="35" y="52"/>
                  </a:lnTo>
                  <a:lnTo>
                    <a:pt x="35" y="54"/>
                  </a:lnTo>
                  <a:lnTo>
                    <a:pt x="37" y="54"/>
                  </a:lnTo>
                  <a:lnTo>
                    <a:pt x="37" y="56"/>
                  </a:lnTo>
                  <a:lnTo>
                    <a:pt x="38" y="56"/>
                  </a:lnTo>
                  <a:lnTo>
                    <a:pt x="40" y="56"/>
                  </a:lnTo>
                  <a:lnTo>
                    <a:pt x="38" y="56"/>
                  </a:lnTo>
                  <a:lnTo>
                    <a:pt x="40" y="56"/>
                  </a:lnTo>
                  <a:lnTo>
                    <a:pt x="40" y="54"/>
                  </a:lnTo>
                  <a:lnTo>
                    <a:pt x="42" y="54"/>
                  </a:lnTo>
                  <a:lnTo>
                    <a:pt x="44" y="54"/>
                  </a:lnTo>
                  <a:lnTo>
                    <a:pt x="44" y="52"/>
                  </a:lnTo>
                  <a:lnTo>
                    <a:pt x="46" y="52"/>
                  </a:lnTo>
                  <a:lnTo>
                    <a:pt x="48" y="52"/>
                  </a:lnTo>
                  <a:lnTo>
                    <a:pt x="48" y="50"/>
                  </a:lnTo>
                  <a:lnTo>
                    <a:pt x="50" y="50"/>
                  </a:lnTo>
                  <a:lnTo>
                    <a:pt x="52" y="50"/>
                  </a:lnTo>
                  <a:lnTo>
                    <a:pt x="56" y="50"/>
                  </a:lnTo>
                  <a:lnTo>
                    <a:pt x="58" y="50"/>
                  </a:lnTo>
                  <a:lnTo>
                    <a:pt x="60" y="48"/>
                  </a:lnTo>
                  <a:lnTo>
                    <a:pt x="65" y="48"/>
                  </a:lnTo>
                  <a:lnTo>
                    <a:pt x="67" y="48"/>
                  </a:lnTo>
                  <a:lnTo>
                    <a:pt x="67" y="46"/>
                  </a:lnTo>
                  <a:lnTo>
                    <a:pt x="69" y="46"/>
                  </a:lnTo>
                  <a:lnTo>
                    <a:pt x="69" y="45"/>
                  </a:lnTo>
                  <a:lnTo>
                    <a:pt x="71" y="45"/>
                  </a:lnTo>
                  <a:lnTo>
                    <a:pt x="71" y="43"/>
                  </a:lnTo>
                  <a:lnTo>
                    <a:pt x="73" y="43"/>
                  </a:lnTo>
                  <a:lnTo>
                    <a:pt x="73" y="41"/>
                  </a:lnTo>
                  <a:lnTo>
                    <a:pt x="75" y="39"/>
                  </a:lnTo>
                  <a:lnTo>
                    <a:pt x="75" y="37"/>
                  </a:lnTo>
                  <a:lnTo>
                    <a:pt x="73" y="37"/>
                  </a:lnTo>
                  <a:lnTo>
                    <a:pt x="73" y="35"/>
                  </a:lnTo>
                  <a:lnTo>
                    <a:pt x="71" y="37"/>
                  </a:lnTo>
                  <a:lnTo>
                    <a:pt x="71" y="35"/>
                  </a:lnTo>
                  <a:lnTo>
                    <a:pt x="73" y="35"/>
                  </a:lnTo>
                  <a:lnTo>
                    <a:pt x="73" y="33"/>
                  </a:lnTo>
                  <a:lnTo>
                    <a:pt x="75" y="33"/>
                  </a:lnTo>
                  <a:lnTo>
                    <a:pt x="77" y="33"/>
                  </a:lnTo>
                  <a:lnTo>
                    <a:pt x="79" y="33"/>
                  </a:lnTo>
                  <a:lnTo>
                    <a:pt x="81" y="33"/>
                  </a:lnTo>
                  <a:lnTo>
                    <a:pt x="83" y="33"/>
                  </a:lnTo>
                  <a:lnTo>
                    <a:pt x="85" y="33"/>
                  </a:lnTo>
                  <a:lnTo>
                    <a:pt x="86" y="33"/>
                  </a:lnTo>
                  <a:lnTo>
                    <a:pt x="88" y="33"/>
                  </a:lnTo>
                  <a:lnTo>
                    <a:pt x="88" y="31"/>
                  </a:lnTo>
                  <a:lnTo>
                    <a:pt x="90" y="31"/>
                  </a:lnTo>
                  <a:lnTo>
                    <a:pt x="92" y="31"/>
                  </a:lnTo>
                  <a:lnTo>
                    <a:pt x="94" y="31"/>
                  </a:lnTo>
                  <a:lnTo>
                    <a:pt x="96" y="31"/>
                  </a:lnTo>
                  <a:lnTo>
                    <a:pt x="98" y="29"/>
                  </a:lnTo>
                  <a:lnTo>
                    <a:pt x="98" y="27"/>
                  </a:lnTo>
                  <a:lnTo>
                    <a:pt x="98" y="29"/>
                  </a:lnTo>
                  <a:lnTo>
                    <a:pt x="100" y="29"/>
                  </a:lnTo>
                  <a:lnTo>
                    <a:pt x="100" y="27"/>
                  </a:lnTo>
                  <a:lnTo>
                    <a:pt x="102" y="27"/>
                  </a:lnTo>
                  <a:lnTo>
                    <a:pt x="102" y="25"/>
                  </a:lnTo>
                  <a:lnTo>
                    <a:pt x="104" y="25"/>
                  </a:lnTo>
                  <a:lnTo>
                    <a:pt x="104" y="23"/>
                  </a:lnTo>
                  <a:lnTo>
                    <a:pt x="106" y="23"/>
                  </a:lnTo>
                  <a:lnTo>
                    <a:pt x="106" y="22"/>
                  </a:lnTo>
                  <a:lnTo>
                    <a:pt x="108" y="22"/>
                  </a:lnTo>
                  <a:lnTo>
                    <a:pt x="108" y="20"/>
                  </a:lnTo>
                  <a:lnTo>
                    <a:pt x="109" y="20"/>
                  </a:lnTo>
                  <a:lnTo>
                    <a:pt x="109" y="18"/>
                  </a:lnTo>
                  <a:lnTo>
                    <a:pt x="111" y="18"/>
                  </a:lnTo>
                  <a:lnTo>
                    <a:pt x="111" y="16"/>
                  </a:lnTo>
                  <a:lnTo>
                    <a:pt x="113" y="14"/>
                  </a:lnTo>
                  <a:lnTo>
                    <a:pt x="115" y="14"/>
                  </a:lnTo>
                  <a:lnTo>
                    <a:pt x="115" y="12"/>
                  </a:lnTo>
                  <a:lnTo>
                    <a:pt x="117" y="12"/>
                  </a:lnTo>
                  <a:lnTo>
                    <a:pt x="117" y="10"/>
                  </a:lnTo>
                  <a:lnTo>
                    <a:pt x="117" y="8"/>
                  </a:lnTo>
                  <a:lnTo>
                    <a:pt x="117" y="6"/>
                  </a:lnTo>
                  <a:lnTo>
                    <a:pt x="119" y="6"/>
                  </a:lnTo>
                  <a:lnTo>
                    <a:pt x="121" y="6"/>
                  </a:lnTo>
                  <a:lnTo>
                    <a:pt x="121" y="4"/>
                  </a:lnTo>
                  <a:lnTo>
                    <a:pt x="123" y="4"/>
                  </a:lnTo>
                  <a:lnTo>
                    <a:pt x="125" y="4"/>
                  </a:lnTo>
                  <a:lnTo>
                    <a:pt x="125" y="2"/>
                  </a:lnTo>
                  <a:lnTo>
                    <a:pt x="127" y="2"/>
                  </a:lnTo>
                  <a:lnTo>
                    <a:pt x="129" y="2"/>
                  </a:lnTo>
                  <a:lnTo>
                    <a:pt x="129" y="0"/>
                  </a:lnTo>
                  <a:lnTo>
                    <a:pt x="131" y="0"/>
                  </a:lnTo>
                  <a:lnTo>
                    <a:pt x="131" y="2"/>
                  </a:lnTo>
                  <a:lnTo>
                    <a:pt x="133" y="2"/>
                  </a:lnTo>
                  <a:lnTo>
                    <a:pt x="134"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44"/>
            <p:cNvSpPr>
              <a:spLocks noEditPoints="1"/>
            </p:cNvSpPr>
            <p:nvPr/>
          </p:nvSpPr>
          <p:spPr bwMode="auto">
            <a:xfrm>
              <a:off x="1466850" y="1879600"/>
              <a:ext cx="2233613" cy="1792288"/>
            </a:xfrm>
            <a:custGeom>
              <a:avLst/>
              <a:gdLst>
                <a:gd name="T0" fmla="*/ 419 w 1407"/>
                <a:gd name="T1" fmla="*/ 11 h 1129"/>
                <a:gd name="T2" fmla="*/ 783 w 1407"/>
                <a:gd name="T3" fmla="*/ 29 h 1129"/>
                <a:gd name="T4" fmla="*/ 1277 w 1407"/>
                <a:gd name="T5" fmla="*/ 1035 h 1129"/>
                <a:gd name="T6" fmla="*/ 847 w 1407"/>
                <a:gd name="T7" fmla="*/ 969 h 1129"/>
                <a:gd name="T8" fmla="*/ 1252 w 1407"/>
                <a:gd name="T9" fmla="*/ 1042 h 1129"/>
                <a:gd name="T10" fmla="*/ 1177 w 1407"/>
                <a:gd name="T11" fmla="*/ 1054 h 1129"/>
                <a:gd name="T12" fmla="*/ 257 w 1407"/>
                <a:gd name="T13" fmla="*/ 937 h 1129"/>
                <a:gd name="T14" fmla="*/ 217 w 1407"/>
                <a:gd name="T15" fmla="*/ 937 h 1129"/>
                <a:gd name="T16" fmla="*/ 1386 w 1407"/>
                <a:gd name="T17" fmla="*/ 964 h 1129"/>
                <a:gd name="T18" fmla="*/ 1354 w 1407"/>
                <a:gd name="T19" fmla="*/ 1000 h 1129"/>
                <a:gd name="T20" fmla="*/ 207 w 1407"/>
                <a:gd name="T21" fmla="*/ 881 h 1129"/>
                <a:gd name="T22" fmla="*/ 200 w 1407"/>
                <a:gd name="T23" fmla="*/ 866 h 1129"/>
                <a:gd name="T24" fmla="*/ 132 w 1407"/>
                <a:gd name="T25" fmla="*/ 854 h 1129"/>
                <a:gd name="T26" fmla="*/ 979 w 1407"/>
                <a:gd name="T27" fmla="*/ 768 h 1129"/>
                <a:gd name="T28" fmla="*/ 1208 w 1407"/>
                <a:gd name="T29" fmla="*/ 610 h 1129"/>
                <a:gd name="T30" fmla="*/ 995 w 1407"/>
                <a:gd name="T31" fmla="*/ 547 h 1129"/>
                <a:gd name="T32" fmla="*/ 956 w 1407"/>
                <a:gd name="T33" fmla="*/ 522 h 1129"/>
                <a:gd name="T34" fmla="*/ 1229 w 1407"/>
                <a:gd name="T35" fmla="*/ 395 h 1129"/>
                <a:gd name="T36" fmla="*/ 1062 w 1407"/>
                <a:gd name="T37" fmla="*/ 351 h 1129"/>
                <a:gd name="T38" fmla="*/ 806 w 1407"/>
                <a:gd name="T39" fmla="*/ 313 h 1129"/>
                <a:gd name="T40" fmla="*/ 714 w 1407"/>
                <a:gd name="T41" fmla="*/ 320 h 1129"/>
                <a:gd name="T42" fmla="*/ 1083 w 1407"/>
                <a:gd name="T43" fmla="*/ 203 h 1129"/>
                <a:gd name="T44" fmla="*/ 945 w 1407"/>
                <a:gd name="T45" fmla="*/ 1031 h 1129"/>
                <a:gd name="T46" fmla="*/ 440 w 1407"/>
                <a:gd name="T47" fmla="*/ 964 h 1129"/>
                <a:gd name="T48" fmla="*/ 213 w 1407"/>
                <a:gd name="T49" fmla="*/ 885 h 1129"/>
                <a:gd name="T50" fmla="*/ 175 w 1407"/>
                <a:gd name="T51" fmla="*/ 777 h 1129"/>
                <a:gd name="T52" fmla="*/ 106 w 1407"/>
                <a:gd name="T53" fmla="*/ 303 h 1129"/>
                <a:gd name="T54" fmla="*/ 154 w 1407"/>
                <a:gd name="T55" fmla="*/ 303 h 1129"/>
                <a:gd name="T56" fmla="*/ 284 w 1407"/>
                <a:gd name="T57" fmla="*/ 299 h 1129"/>
                <a:gd name="T58" fmla="*/ 538 w 1407"/>
                <a:gd name="T59" fmla="*/ 405 h 1129"/>
                <a:gd name="T60" fmla="*/ 697 w 1407"/>
                <a:gd name="T61" fmla="*/ 382 h 1129"/>
                <a:gd name="T62" fmla="*/ 755 w 1407"/>
                <a:gd name="T63" fmla="*/ 326 h 1129"/>
                <a:gd name="T64" fmla="*/ 780 w 1407"/>
                <a:gd name="T65" fmla="*/ 263 h 1129"/>
                <a:gd name="T66" fmla="*/ 879 w 1407"/>
                <a:gd name="T67" fmla="*/ 355 h 1129"/>
                <a:gd name="T68" fmla="*/ 895 w 1407"/>
                <a:gd name="T69" fmla="*/ 409 h 1129"/>
                <a:gd name="T70" fmla="*/ 805 w 1407"/>
                <a:gd name="T71" fmla="*/ 537 h 1129"/>
                <a:gd name="T72" fmla="*/ 743 w 1407"/>
                <a:gd name="T73" fmla="*/ 701 h 1129"/>
                <a:gd name="T74" fmla="*/ 989 w 1407"/>
                <a:gd name="T75" fmla="*/ 893 h 1129"/>
                <a:gd name="T76" fmla="*/ 1000 w 1407"/>
                <a:gd name="T77" fmla="*/ 587 h 1129"/>
                <a:gd name="T78" fmla="*/ 1158 w 1407"/>
                <a:gd name="T79" fmla="*/ 706 h 1129"/>
                <a:gd name="T80" fmla="*/ 1238 w 1407"/>
                <a:gd name="T81" fmla="*/ 691 h 1129"/>
                <a:gd name="T82" fmla="*/ 1286 w 1407"/>
                <a:gd name="T83" fmla="*/ 804 h 1129"/>
                <a:gd name="T84" fmla="*/ 1356 w 1407"/>
                <a:gd name="T85" fmla="*/ 871 h 1129"/>
                <a:gd name="T86" fmla="*/ 1098 w 1407"/>
                <a:gd name="T87" fmla="*/ 1021 h 1129"/>
                <a:gd name="T88" fmla="*/ 520 w 1407"/>
                <a:gd name="T89" fmla="*/ 186 h 1129"/>
                <a:gd name="T90" fmla="*/ 603 w 1407"/>
                <a:gd name="T91" fmla="*/ 317 h 1129"/>
                <a:gd name="T92" fmla="*/ 363 w 1407"/>
                <a:gd name="T93" fmla="*/ 238 h 1129"/>
                <a:gd name="T94" fmla="*/ 958 w 1407"/>
                <a:gd name="T95" fmla="*/ 109 h 1129"/>
                <a:gd name="T96" fmla="*/ 889 w 1407"/>
                <a:gd name="T97" fmla="*/ 115 h 1129"/>
                <a:gd name="T98" fmla="*/ 1050 w 1407"/>
                <a:gd name="T99" fmla="*/ 163 h 1129"/>
                <a:gd name="T100" fmla="*/ 1119 w 1407"/>
                <a:gd name="T101" fmla="*/ 242 h 1129"/>
                <a:gd name="T102" fmla="*/ 1146 w 1407"/>
                <a:gd name="T103" fmla="*/ 315 h 1129"/>
                <a:gd name="T104" fmla="*/ 1221 w 1407"/>
                <a:gd name="T105" fmla="*/ 380 h 1129"/>
                <a:gd name="T106" fmla="*/ 1233 w 1407"/>
                <a:gd name="T107" fmla="*/ 464 h 1129"/>
                <a:gd name="T108" fmla="*/ 1156 w 1407"/>
                <a:gd name="T109" fmla="*/ 441 h 1129"/>
                <a:gd name="T110" fmla="*/ 1210 w 1407"/>
                <a:gd name="T111" fmla="*/ 568 h 1129"/>
                <a:gd name="T112" fmla="*/ 1117 w 1407"/>
                <a:gd name="T113" fmla="*/ 555 h 1129"/>
                <a:gd name="T114" fmla="*/ 1004 w 1407"/>
                <a:gd name="T115" fmla="*/ 507 h 1129"/>
                <a:gd name="T116" fmla="*/ 1029 w 1407"/>
                <a:gd name="T117" fmla="*/ 338 h 1129"/>
                <a:gd name="T118" fmla="*/ 866 w 1407"/>
                <a:gd name="T119" fmla="*/ 259 h 1129"/>
                <a:gd name="T120" fmla="*/ 707 w 1407"/>
                <a:gd name="T121" fmla="*/ 167 h 1129"/>
                <a:gd name="T122" fmla="*/ 636 w 1407"/>
                <a:gd name="T123" fmla="*/ 88 h 1129"/>
                <a:gd name="T124" fmla="*/ 342 w 1407"/>
                <a:gd name="T125" fmla="*/ 61 h 1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07" h="1129">
                  <a:moveTo>
                    <a:pt x="595" y="0"/>
                  </a:moveTo>
                  <a:lnTo>
                    <a:pt x="595" y="2"/>
                  </a:lnTo>
                  <a:lnTo>
                    <a:pt x="595" y="4"/>
                  </a:lnTo>
                  <a:lnTo>
                    <a:pt x="593" y="6"/>
                  </a:lnTo>
                  <a:lnTo>
                    <a:pt x="591" y="8"/>
                  </a:lnTo>
                  <a:lnTo>
                    <a:pt x="588" y="10"/>
                  </a:lnTo>
                  <a:lnTo>
                    <a:pt x="586" y="11"/>
                  </a:lnTo>
                  <a:lnTo>
                    <a:pt x="584" y="10"/>
                  </a:lnTo>
                  <a:lnTo>
                    <a:pt x="582" y="10"/>
                  </a:lnTo>
                  <a:lnTo>
                    <a:pt x="580" y="10"/>
                  </a:lnTo>
                  <a:lnTo>
                    <a:pt x="578" y="8"/>
                  </a:lnTo>
                  <a:lnTo>
                    <a:pt x="576" y="6"/>
                  </a:lnTo>
                  <a:lnTo>
                    <a:pt x="574" y="4"/>
                  </a:lnTo>
                  <a:lnTo>
                    <a:pt x="574" y="2"/>
                  </a:lnTo>
                  <a:lnTo>
                    <a:pt x="576" y="2"/>
                  </a:lnTo>
                  <a:lnTo>
                    <a:pt x="576" y="0"/>
                  </a:lnTo>
                  <a:lnTo>
                    <a:pt x="595" y="0"/>
                  </a:lnTo>
                  <a:close/>
                  <a:moveTo>
                    <a:pt x="755" y="0"/>
                  </a:moveTo>
                  <a:lnTo>
                    <a:pt x="757" y="2"/>
                  </a:lnTo>
                  <a:lnTo>
                    <a:pt x="757" y="4"/>
                  </a:lnTo>
                  <a:lnTo>
                    <a:pt x="757" y="6"/>
                  </a:lnTo>
                  <a:lnTo>
                    <a:pt x="757" y="8"/>
                  </a:lnTo>
                  <a:lnTo>
                    <a:pt x="755" y="8"/>
                  </a:lnTo>
                  <a:lnTo>
                    <a:pt x="755" y="10"/>
                  </a:lnTo>
                  <a:lnTo>
                    <a:pt x="757" y="10"/>
                  </a:lnTo>
                  <a:lnTo>
                    <a:pt x="757" y="11"/>
                  </a:lnTo>
                  <a:lnTo>
                    <a:pt x="757" y="13"/>
                  </a:lnTo>
                  <a:lnTo>
                    <a:pt x="758" y="13"/>
                  </a:lnTo>
                  <a:lnTo>
                    <a:pt x="757" y="15"/>
                  </a:lnTo>
                  <a:lnTo>
                    <a:pt x="758" y="17"/>
                  </a:lnTo>
                  <a:lnTo>
                    <a:pt x="758" y="19"/>
                  </a:lnTo>
                  <a:lnTo>
                    <a:pt x="758" y="21"/>
                  </a:lnTo>
                  <a:lnTo>
                    <a:pt x="757" y="25"/>
                  </a:lnTo>
                  <a:lnTo>
                    <a:pt x="757" y="27"/>
                  </a:lnTo>
                  <a:lnTo>
                    <a:pt x="755" y="27"/>
                  </a:lnTo>
                  <a:lnTo>
                    <a:pt x="757" y="27"/>
                  </a:lnTo>
                  <a:lnTo>
                    <a:pt x="757" y="29"/>
                  </a:lnTo>
                  <a:lnTo>
                    <a:pt x="757" y="31"/>
                  </a:lnTo>
                  <a:lnTo>
                    <a:pt x="757" y="33"/>
                  </a:lnTo>
                  <a:lnTo>
                    <a:pt x="755" y="33"/>
                  </a:lnTo>
                  <a:lnTo>
                    <a:pt x="751" y="33"/>
                  </a:lnTo>
                  <a:lnTo>
                    <a:pt x="745" y="34"/>
                  </a:lnTo>
                  <a:lnTo>
                    <a:pt x="745" y="33"/>
                  </a:lnTo>
                  <a:lnTo>
                    <a:pt x="743" y="33"/>
                  </a:lnTo>
                  <a:lnTo>
                    <a:pt x="741" y="34"/>
                  </a:lnTo>
                  <a:lnTo>
                    <a:pt x="737" y="34"/>
                  </a:lnTo>
                  <a:lnTo>
                    <a:pt x="735" y="33"/>
                  </a:lnTo>
                  <a:lnTo>
                    <a:pt x="735" y="31"/>
                  </a:lnTo>
                  <a:lnTo>
                    <a:pt x="733" y="33"/>
                  </a:lnTo>
                  <a:lnTo>
                    <a:pt x="733" y="31"/>
                  </a:lnTo>
                  <a:lnTo>
                    <a:pt x="732" y="31"/>
                  </a:lnTo>
                  <a:lnTo>
                    <a:pt x="732" y="29"/>
                  </a:lnTo>
                  <a:lnTo>
                    <a:pt x="728" y="23"/>
                  </a:lnTo>
                  <a:lnTo>
                    <a:pt x="728" y="25"/>
                  </a:lnTo>
                  <a:lnTo>
                    <a:pt x="726" y="25"/>
                  </a:lnTo>
                  <a:lnTo>
                    <a:pt x="726" y="23"/>
                  </a:lnTo>
                  <a:lnTo>
                    <a:pt x="726" y="25"/>
                  </a:lnTo>
                  <a:lnTo>
                    <a:pt x="726" y="27"/>
                  </a:lnTo>
                  <a:lnTo>
                    <a:pt x="724" y="27"/>
                  </a:lnTo>
                  <a:lnTo>
                    <a:pt x="724" y="25"/>
                  </a:lnTo>
                  <a:lnTo>
                    <a:pt x="724" y="23"/>
                  </a:lnTo>
                  <a:lnTo>
                    <a:pt x="722" y="23"/>
                  </a:lnTo>
                  <a:lnTo>
                    <a:pt x="722" y="21"/>
                  </a:lnTo>
                  <a:lnTo>
                    <a:pt x="720" y="21"/>
                  </a:lnTo>
                  <a:lnTo>
                    <a:pt x="720" y="23"/>
                  </a:lnTo>
                  <a:lnTo>
                    <a:pt x="718" y="23"/>
                  </a:lnTo>
                  <a:lnTo>
                    <a:pt x="718" y="21"/>
                  </a:lnTo>
                  <a:lnTo>
                    <a:pt x="716" y="19"/>
                  </a:lnTo>
                  <a:lnTo>
                    <a:pt x="714" y="17"/>
                  </a:lnTo>
                  <a:lnTo>
                    <a:pt x="714" y="15"/>
                  </a:lnTo>
                  <a:lnTo>
                    <a:pt x="716" y="15"/>
                  </a:lnTo>
                  <a:lnTo>
                    <a:pt x="716" y="13"/>
                  </a:lnTo>
                  <a:lnTo>
                    <a:pt x="714" y="15"/>
                  </a:lnTo>
                  <a:lnTo>
                    <a:pt x="714" y="13"/>
                  </a:lnTo>
                  <a:lnTo>
                    <a:pt x="716" y="11"/>
                  </a:lnTo>
                  <a:lnTo>
                    <a:pt x="714" y="10"/>
                  </a:lnTo>
                  <a:lnTo>
                    <a:pt x="714" y="11"/>
                  </a:lnTo>
                  <a:lnTo>
                    <a:pt x="714" y="13"/>
                  </a:lnTo>
                  <a:lnTo>
                    <a:pt x="714" y="15"/>
                  </a:lnTo>
                  <a:lnTo>
                    <a:pt x="712" y="17"/>
                  </a:lnTo>
                  <a:lnTo>
                    <a:pt x="710" y="17"/>
                  </a:lnTo>
                  <a:lnTo>
                    <a:pt x="710" y="15"/>
                  </a:lnTo>
                  <a:lnTo>
                    <a:pt x="710" y="13"/>
                  </a:lnTo>
                  <a:lnTo>
                    <a:pt x="712" y="13"/>
                  </a:lnTo>
                  <a:lnTo>
                    <a:pt x="712" y="11"/>
                  </a:lnTo>
                  <a:lnTo>
                    <a:pt x="710" y="11"/>
                  </a:lnTo>
                  <a:lnTo>
                    <a:pt x="709" y="11"/>
                  </a:lnTo>
                  <a:lnTo>
                    <a:pt x="709" y="13"/>
                  </a:lnTo>
                  <a:lnTo>
                    <a:pt x="707" y="13"/>
                  </a:lnTo>
                  <a:lnTo>
                    <a:pt x="707" y="11"/>
                  </a:lnTo>
                  <a:lnTo>
                    <a:pt x="707" y="10"/>
                  </a:lnTo>
                  <a:lnTo>
                    <a:pt x="707" y="8"/>
                  </a:lnTo>
                  <a:lnTo>
                    <a:pt x="707" y="6"/>
                  </a:lnTo>
                  <a:lnTo>
                    <a:pt x="709" y="4"/>
                  </a:lnTo>
                  <a:lnTo>
                    <a:pt x="709" y="2"/>
                  </a:lnTo>
                  <a:lnTo>
                    <a:pt x="709" y="0"/>
                  </a:lnTo>
                  <a:lnTo>
                    <a:pt x="710" y="0"/>
                  </a:lnTo>
                  <a:lnTo>
                    <a:pt x="755" y="0"/>
                  </a:lnTo>
                  <a:close/>
                  <a:moveTo>
                    <a:pt x="687" y="0"/>
                  </a:moveTo>
                  <a:lnTo>
                    <a:pt x="689" y="0"/>
                  </a:lnTo>
                  <a:lnTo>
                    <a:pt x="691" y="0"/>
                  </a:lnTo>
                  <a:lnTo>
                    <a:pt x="689" y="0"/>
                  </a:lnTo>
                  <a:lnTo>
                    <a:pt x="689" y="2"/>
                  </a:lnTo>
                  <a:lnTo>
                    <a:pt x="691" y="2"/>
                  </a:lnTo>
                  <a:lnTo>
                    <a:pt x="691" y="4"/>
                  </a:lnTo>
                  <a:lnTo>
                    <a:pt x="689" y="6"/>
                  </a:lnTo>
                  <a:lnTo>
                    <a:pt x="687" y="6"/>
                  </a:lnTo>
                  <a:lnTo>
                    <a:pt x="685" y="2"/>
                  </a:lnTo>
                  <a:lnTo>
                    <a:pt x="684" y="2"/>
                  </a:lnTo>
                  <a:lnTo>
                    <a:pt x="684" y="0"/>
                  </a:lnTo>
                  <a:lnTo>
                    <a:pt x="685" y="0"/>
                  </a:lnTo>
                  <a:lnTo>
                    <a:pt x="687" y="0"/>
                  </a:lnTo>
                  <a:close/>
                  <a:moveTo>
                    <a:pt x="684" y="0"/>
                  </a:moveTo>
                  <a:lnTo>
                    <a:pt x="682" y="0"/>
                  </a:lnTo>
                  <a:lnTo>
                    <a:pt x="684" y="2"/>
                  </a:lnTo>
                  <a:lnTo>
                    <a:pt x="682" y="2"/>
                  </a:lnTo>
                  <a:lnTo>
                    <a:pt x="684" y="2"/>
                  </a:lnTo>
                  <a:lnTo>
                    <a:pt x="684" y="4"/>
                  </a:lnTo>
                  <a:lnTo>
                    <a:pt x="685" y="4"/>
                  </a:lnTo>
                  <a:lnTo>
                    <a:pt x="685" y="6"/>
                  </a:lnTo>
                  <a:lnTo>
                    <a:pt x="685" y="8"/>
                  </a:lnTo>
                  <a:lnTo>
                    <a:pt x="685" y="10"/>
                  </a:lnTo>
                  <a:lnTo>
                    <a:pt x="685" y="11"/>
                  </a:lnTo>
                  <a:lnTo>
                    <a:pt x="684" y="10"/>
                  </a:lnTo>
                  <a:lnTo>
                    <a:pt x="678" y="11"/>
                  </a:lnTo>
                  <a:lnTo>
                    <a:pt x="672" y="13"/>
                  </a:lnTo>
                  <a:lnTo>
                    <a:pt x="672" y="11"/>
                  </a:lnTo>
                  <a:lnTo>
                    <a:pt x="672" y="10"/>
                  </a:lnTo>
                  <a:lnTo>
                    <a:pt x="672" y="8"/>
                  </a:lnTo>
                  <a:lnTo>
                    <a:pt x="670" y="8"/>
                  </a:lnTo>
                  <a:lnTo>
                    <a:pt x="670" y="10"/>
                  </a:lnTo>
                  <a:lnTo>
                    <a:pt x="670" y="11"/>
                  </a:lnTo>
                  <a:lnTo>
                    <a:pt x="662" y="13"/>
                  </a:lnTo>
                  <a:lnTo>
                    <a:pt x="662" y="11"/>
                  </a:lnTo>
                  <a:lnTo>
                    <a:pt x="662" y="10"/>
                  </a:lnTo>
                  <a:lnTo>
                    <a:pt x="664" y="6"/>
                  </a:lnTo>
                  <a:lnTo>
                    <a:pt x="664" y="4"/>
                  </a:lnTo>
                  <a:lnTo>
                    <a:pt x="662" y="8"/>
                  </a:lnTo>
                  <a:lnTo>
                    <a:pt x="661" y="10"/>
                  </a:lnTo>
                  <a:lnTo>
                    <a:pt x="661" y="11"/>
                  </a:lnTo>
                  <a:lnTo>
                    <a:pt x="662" y="11"/>
                  </a:lnTo>
                  <a:lnTo>
                    <a:pt x="662" y="13"/>
                  </a:lnTo>
                  <a:lnTo>
                    <a:pt x="661" y="11"/>
                  </a:lnTo>
                  <a:lnTo>
                    <a:pt x="661" y="13"/>
                  </a:lnTo>
                  <a:lnTo>
                    <a:pt x="659" y="13"/>
                  </a:lnTo>
                  <a:lnTo>
                    <a:pt x="653" y="11"/>
                  </a:lnTo>
                  <a:lnTo>
                    <a:pt x="647" y="11"/>
                  </a:lnTo>
                  <a:lnTo>
                    <a:pt x="647" y="10"/>
                  </a:lnTo>
                  <a:lnTo>
                    <a:pt x="647" y="8"/>
                  </a:lnTo>
                  <a:lnTo>
                    <a:pt x="647" y="6"/>
                  </a:lnTo>
                  <a:lnTo>
                    <a:pt x="647" y="4"/>
                  </a:lnTo>
                  <a:lnTo>
                    <a:pt x="647" y="2"/>
                  </a:lnTo>
                  <a:lnTo>
                    <a:pt x="645" y="0"/>
                  </a:lnTo>
                  <a:lnTo>
                    <a:pt x="684" y="0"/>
                  </a:lnTo>
                  <a:close/>
                  <a:moveTo>
                    <a:pt x="559" y="0"/>
                  </a:moveTo>
                  <a:lnTo>
                    <a:pt x="561" y="0"/>
                  </a:lnTo>
                  <a:lnTo>
                    <a:pt x="559" y="2"/>
                  </a:lnTo>
                  <a:lnTo>
                    <a:pt x="559" y="4"/>
                  </a:lnTo>
                  <a:lnTo>
                    <a:pt x="557" y="4"/>
                  </a:lnTo>
                  <a:lnTo>
                    <a:pt x="557" y="6"/>
                  </a:lnTo>
                  <a:lnTo>
                    <a:pt x="557" y="8"/>
                  </a:lnTo>
                  <a:lnTo>
                    <a:pt x="551" y="10"/>
                  </a:lnTo>
                  <a:lnTo>
                    <a:pt x="545" y="11"/>
                  </a:lnTo>
                  <a:lnTo>
                    <a:pt x="545" y="13"/>
                  </a:lnTo>
                  <a:lnTo>
                    <a:pt x="541" y="17"/>
                  </a:lnTo>
                  <a:lnTo>
                    <a:pt x="538" y="17"/>
                  </a:lnTo>
                  <a:lnTo>
                    <a:pt x="536" y="15"/>
                  </a:lnTo>
                  <a:lnTo>
                    <a:pt x="534" y="15"/>
                  </a:lnTo>
                  <a:lnTo>
                    <a:pt x="530" y="13"/>
                  </a:lnTo>
                  <a:lnTo>
                    <a:pt x="530" y="11"/>
                  </a:lnTo>
                  <a:lnTo>
                    <a:pt x="530" y="10"/>
                  </a:lnTo>
                  <a:lnTo>
                    <a:pt x="530" y="8"/>
                  </a:lnTo>
                  <a:lnTo>
                    <a:pt x="530" y="6"/>
                  </a:lnTo>
                  <a:lnTo>
                    <a:pt x="530" y="8"/>
                  </a:lnTo>
                  <a:lnTo>
                    <a:pt x="530" y="10"/>
                  </a:lnTo>
                  <a:lnTo>
                    <a:pt x="528" y="11"/>
                  </a:lnTo>
                  <a:lnTo>
                    <a:pt x="526" y="11"/>
                  </a:lnTo>
                  <a:lnTo>
                    <a:pt x="526" y="13"/>
                  </a:lnTo>
                  <a:lnTo>
                    <a:pt x="526" y="15"/>
                  </a:lnTo>
                  <a:lnTo>
                    <a:pt x="526" y="17"/>
                  </a:lnTo>
                  <a:lnTo>
                    <a:pt x="524" y="15"/>
                  </a:lnTo>
                  <a:lnTo>
                    <a:pt x="518" y="17"/>
                  </a:lnTo>
                  <a:lnTo>
                    <a:pt x="518" y="15"/>
                  </a:lnTo>
                  <a:lnTo>
                    <a:pt x="517" y="15"/>
                  </a:lnTo>
                  <a:lnTo>
                    <a:pt x="513" y="13"/>
                  </a:lnTo>
                  <a:lnTo>
                    <a:pt x="518" y="13"/>
                  </a:lnTo>
                  <a:lnTo>
                    <a:pt x="517" y="11"/>
                  </a:lnTo>
                  <a:lnTo>
                    <a:pt x="517" y="10"/>
                  </a:lnTo>
                  <a:lnTo>
                    <a:pt x="515" y="10"/>
                  </a:lnTo>
                  <a:lnTo>
                    <a:pt x="513" y="8"/>
                  </a:lnTo>
                  <a:lnTo>
                    <a:pt x="511" y="10"/>
                  </a:lnTo>
                  <a:lnTo>
                    <a:pt x="511" y="11"/>
                  </a:lnTo>
                  <a:lnTo>
                    <a:pt x="509" y="11"/>
                  </a:lnTo>
                  <a:lnTo>
                    <a:pt x="511" y="13"/>
                  </a:lnTo>
                  <a:lnTo>
                    <a:pt x="509" y="13"/>
                  </a:lnTo>
                  <a:lnTo>
                    <a:pt x="505" y="15"/>
                  </a:lnTo>
                  <a:lnTo>
                    <a:pt x="503" y="15"/>
                  </a:lnTo>
                  <a:lnTo>
                    <a:pt x="503" y="17"/>
                  </a:lnTo>
                  <a:lnTo>
                    <a:pt x="501" y="19"/>
                  </a:lnTo>
                  <a:lnTo>
                    <a:pt x="501" y="21"/>
                  </a:lnTo>
                  <a:lnTo>
                    <a:pt x="495" y="19"/>
                  </a:lnTo>
                  <a:lnTo>
                    <a:pt x="493" y="21"/>
                  </a:lnTo>
                  <a:lnTo>
                    <a:pt x="493" y="23"/>
                  </a:lnTo>
                  <a:lnTo>
                    <a:pt x="492" y="23"/>
                  </a:lnTo>
                  <a:lnTo>
                    <a:pt x="493" y="23"/>
                  </a:lnTo>
                  <a:lnTo>
                    <a:pt x="492" y="21"/>
                  </a:lnTo>
                  <a:lnTo>
                    <a:pt x="492" y="23"/>
                  </a:lnTo>
                  <a:lnTo>
                    <a:pt x="490" y="21"/>
                  </a:lnTo>
                  <a:lnTo>
                    <a:pt x="488" y="21"/>
                  </a:lnTo>
                  <a:lnTo>
                    <a:pt x="488" y="23"/>
                  </a:lnTo>
                  <a:lnTo>
                    <a:pt x="490" y="23"/>
                  </a:lnTo>
                  <a:lnTo>
                    <a:pt x="488" y="25"/>
                  </a:lnTo>
                  <a:lnTo>
                    <a:pt x="484" y="25"/>
                  </a:lnTo>
                  <a:lnTo>
                    <a:pt x="484" y="27"/>
                  </a:lnTo>
                  <a:lnTo>
                    <a:pt x="484" y="29"/>
                  </a:lnTo>
                  <a:lnTo>
                    <a:pt x="484" y="31"/>
                  </a:lnTo>
                  <a:lnTo>
                    <a:pt x="482" y="31"/>
                  </a:lnTo>
                  <a:lnTo>
                    <a:pt x="480" y="33"/>
                  </a:lnTo>
                  <a:lnTo>
                    <a:pt x="478" y="33"/>
                  </a:lnTo>
                  <a:lnTo>
                    <a:pt x="478" y="34"/>
                  </a:lnTo>
                  <a:lnTo>
                    <a:pt x="476" y="34"/>
                  </a:lnTo>
                  <a:lnTo>
                    <a:pt x="476" y="36"/>
                  </a:lnTo>
                  <a:lnTo>
                    <a:pt x="474" y="36"/>
                  </a:lnTo>
                  <a:lnTo>
                    <a:pt x="472" y="38"/>
                  </a:lnTo>
                  <a:lnTo>
                    <a:pt x="469" y="40"/>
                  </a:lnTo>
                  <a:lnTo>
                    <a:pt x="467" y="42"/>
                  </a:lnTo>
                  <a:lnTo>
                    <a:pt x="463" y="44"/>
                  </a:lnTo>
                  <a:lnTo>
                    <a:pt x="459" y="46"/>
                  </a:lnTo>
                  <a:lnTo>
                    <a:pt x="457" y="46"/>
                  </a:lnTo>
                  <a:lnTo>
                    <a:pt x="455" y="46"/>
                  </a:lnTo>
                  <a:lnTo>
                    <a:pt x="455" y="48"/>
                  </a:lnTo>
                  <a:lnTo>
                    <a:pt x="451" y="48"/>
                  </a:lnTo>
                  <a:lnTo>
                    <a:pt x="445" y="48"/>
                  </a:lnTo>
                  <a:lnTo>
                    <a:pt x="444" y="48"/>
                  </a:lnTo>
                  <a:lnTo>
                    <a:pt x="440" y="48"/>
                  </a:lnTo>
                  <a:lnTo>
                    <a:pt x="436" y="46"/>
                  </a:lnTo>
                  <a:lnTo>
                    <a:pt x="434" y="44"/>
                  </a:lnTo>
                  <a:lnTo>
                    <a:pt x="428" y="38"/>
                  </a:lnTo>
                  <a:lnTo>
                    <a:pt x="426" y="38"/>
                  </a:lnTo>
                  <a:lnTo>
                    <a:pt x="424" y="34"/>
                  </a:lnTo>
                  <a:lnTo>
                    <a:pt x="424" y="33"/>
                  </a:lnTo>
                  <a:lnTo>
                    <a:pt x="422" y="33"/>
                  </a:lnTo>
                  <a:lnTo>
                    <a:pt x="422" y="31"/>
                  </a:lnTo>
                  <a:lnTo>
                    <a:pt x="424" y="31"/>
                  </a:lnTo>
                  <a:lnTo>
                    <a:pt x="424" y="29"/>
                  </a:lnTo>
                  <a:lnTo>
                    <a:pt x="426" y="29"/>
                  </a:lnTo>
                  <a:lnTo>
                    <a:pt x="426" y="27"/>
                  </a:lnTo>
                  <a:lnTo>
                    <a:pt x="430" y="23"/>
                  </a:lnTo>
                  <a:lnTo>
                    <a:pt x="432" y="23"/>
                  </a:lnTo>
                  <a:lnTo>
                    <a:pt x="434" y="23"/>
                  </a:lnTo>
                  <a:lnTo>
                    <a:pt x="436" y="21"/>
                  </a:lnTo>
                  <a:lnTo>
                    <a:pt x="438" y="21"/>
                  </a:lnTo>
                  <a:lnTo>
                    <a:pt x="440" y="21"/>
                  </a:lnTo>
                  <a:lnTo>
                    <a:pt x="442" y="21"/>
                  </a:lnTo>
                  <a:lnTo>
                    <a:pt x="444" y="21"/>
                  </a:lnTo>
                  <a:lnTo>
                    <a:pt x="442" y="19"/>
                  </a:lnTo>
                  <a:lnTo>
                    <a:pt x="444" y="19"/>
                  </a:lnTo>
                  <a:lnTo>
                    <a:pt x="444" y="17"/>
                  </a:lnTo>
                  <a:lnTo>
                    <a:pt x="444" y="15"/>
                  </a:lnTo>
                  <a:lnTo>
                    <a:pt x="445" y="15"/>
                  </a:lnTo>
                  <a:lnTo>
                    <a:pt x="447" y="13"/>
                  </a:lnTo>
                  <a:lnTo>
                    <a:pt x="449" y="13"/>
                  </a:lnTo>
                  <a:lnTo>
                    <a:pt x="451" y="13"/>
                  </a:lnTo>
                  <a:lnTo>
                    <a:pt x="453" y="11"/>
                  </a:lnTo>
                  <a:lnTo>
                    <a:pt x="457" y="11"/>
                  </a:lnTo>
                  <a:lnTo>
                    <a:pt x="461" y="11"/>
                  </a:lnTo>
                  <a:lnTo>
                    <a:pt x="463" y="11"/>
                  </a:lnTo>
                  <a:lnTo>
                    <a:pt x="467" y="13"/>
                  </a:lnTo>
                  <a:lnTo>
                    <a:pt x="467" y="11"/>
                  </a:lnTo>
                  <a:lnTo>
                    <a:pt x="469" y="11"/>
                  </a:lnTo>
                  <a:lnTo>
                    <a:pt x="470" y="10"/>
                  </a:lnTo>
                  <a:lnTo>
                    <a:pt x="470" y="8"/>
                  </a:lnTo>
                  <a:lnTo>
                    <a:pt x="469" y="10"/>
                  </a:lnTo>
                  <a:lnTo>
                    <a:pt x="469" y="8"/>
                  </a:lnTo>
                  <a:lnTo>
                    <a:pt x="470" y="8"/>
                  </a:lnTo>
                  <a:lnTo>
                    <a:pt x="472" y="8"/>
                  </a:lnTo>
                  <a:lnTo>
                    <a:pt x="474" y="6"/>
                  </a:lnTo>
                  <a:lnTo>
                    <a:pt x="472" y="6"/>
                  </a:lnTo>
                  <a:lnTo>
                    <a:pt x="474" y="6"/>
                  </a:lnTo>
                  <a:lnTo>
                    <a:pt x="474" y="4"/>
                  </a:lnTo>
                  <a:lnTo>
                    <a:pt x="476" y="4"/>
                  </a:lnTo>
                  <a:lnTo>
                    <a:pt x="476" y="2"/>
                  </a:lnTo>
                  <a:lnTo>
                    <a:pt x="478" y="2"/>
                  </a:lnTo>
                  <a:lnTo>
                    <a:pt x="476" y="0"/>
                  </a:lnTo>
                  <a:lnTo>
                    <a:pt x="478" y="0"/>
                  </a:lnTo>
                  <a:lnTo>
                    <a:pt x="559" y="0"/>
                  </a:lnTo>
                  <a:close/>
                  <a:moveTo>
                    <a:pt x="472" y="0"/>
                  </a:moveTo>
                  <a:lnTo>
                    <a:pt x="470" y="0"/>
                  </a:lnTo>
                  <a:lnTo>
                    <a:pt x="470" y="2"/>
                  </a:lnTo>
                  <a:lnTo>
                    <a:pt x="469" y="2"/>
                  </a:lnTo>
                  <a:lnTo>
                    <a:pt x="467" y="2"/>
                  </a:lnTo>
                  <a:lnTo>
                    <a:pt x="467" y="0"/>
                  </a:lnTo>
                  <a:lnTo>
                    <a:pt x="465" y="0"/>
                  </a:lnTo>
                  <a:lnTo>
                    <a:pt x="465" y="4"/>
                  </a:lnTo>
                  <a:lnTo>
                    <a:pt x="463" y="4"/>
                  </a:lnTo>
                  <a:lnTo>
                    <a:pt x="461" y="2"/>
                  </a:lnTo>
                  <a:lnTo>
                    <a:pt x="459" y="4"/>
                  </a:lnTo>
                  <a:lnTo>
                    <a:pt x="457" y="4"/>
                  </a:lnTo>
                  <a:lnTo>
                    <a:pt x="455" y="4"/>
                  </a:lnTo>
                  <a:lnTo>
                    <a:pt x="455" y="2"/>
                  </a:lnTo>
                  <a:lnTo>
                    <a:pt x="457" y="2"/>
                  </a:lnTo>
                  <a:lnTo>
                    <a:pt x="457" y="0"/>
                  </a:lnTo>
                  <a:lnTo>
                    <a:pt x="472" y="0"/>
                  </a:lnTo>
                  <a:close/>
                  <a:moveTo>
                    <a:pt x="455" y="0"/>
                  </a:moveTo>
                  <a:lnTo>
                    <a:pt x="453" y="0"/>
                  </a:lnTo>
                  <a:lnTo>
                    <a:pt x="451" y="0"/>
                  </a:lnTo>
                  <a:lnTo>
                    <a:pt x="455" y="0"/>
                  </a:lnTo>
                  <a:close/>
                  <a:moveTo>
                    <a:pt x="451" y="0"/>
                  </a:moveTo>
                  <a:lnTo>
                    <a:pt x="451" y="2"/>
                  </a:lnTo>
                  <a:lnTo>
                    <a:pt x="451" y="4"/>
                  </a:lnTo>
                  <a:lnTo>
                    <a:pt x="449" y="6"/>
                  </a:lnTo>
                  <a:lnTo>
                    <a:pt x="445" y="6"/>
                  </a:lnTo>
                  <a:lnTo>
                    <a:pt x="444" y="4"/>
                  </a:lnTo>
                  <a:lnTo>
                    <a:pt x="444" y="2"/>
                  </a:lnTo>
                  <a:lnTo>
                    <a:pt x="444" y="6"/>
                  </a:lnTo>
                  <a:lnTo>
                    <a:pt x="440" y="8"/>
                  </a:lnTo>
                  <a:lnTo>
                    <a:pt x="436" y="8"/>
                  </a:lnTo>
                  <a:lnTo>
                    <a:pt x="432" y="8"/>
                  </a:lnTo>
                  <a:lnTo>
                    <a:pt x="430" y="8"/>
                  </a:lnTo>
                  <a:lnTo>
                    <a:pt x="430" y="4"/>
                  </a:lnTo>
                  <a:lnTo>
                    <a:pt x="432" y="4"/>
                  </a:lnTo>
                  <a:lnTo>
                    <a:pt x="432" y="2"/>
                  </a:lnTo>
                  <a:lnTo>
                    <a:pt x="436" y="0"/>
                  </a:lnTo>
                  <a:lnTo>
                    <a:pt x="434" y="0"/>
                  </a:lnTo>
                  <a:lnTo>
                    <a:pt x="432" y="2"/>
                  </a:lnTo>
                  <a:lnTo>
                    <a:pt x="432" y="0"/>
                  </a:lnTo>
                  <a:lnTo>
                    <a:pt x="451" y="0"/>
                  </a:lnTo>
                  <a:close/>
                  <a:moveTo>
                    <a:pt x="424" y="0"/>
                  </a:moveTo>
                  <a:lnTo>
                    <a:pt x="426" y="0"/>
                  </a:lnTo>
                  <a:lnTo>
                    <a:pt x="426" y="2"/>
                  </a:lnTo>
                  <a:lnTo>
                    <a:pt x="424" y="4"/>
                  </a:lnTo>
                  <a:lnTo>
                    <a:pt x="424" y="6"/>
                  </a:lnTo>
                  <a:lnTo>
                    <a:pt x="422" y="8"/>
                  </a:lnTo>
                  <a:lnTo>
                    <a:pt x="419" y="11"/>
                  </a:lnTo>
                  <a:lnTo>
                    <a:pt x="415" y="13"/>
                  </a:lnTo>
                  <a:lnTo>
                    <a:pt x="413" y="13"/>
                  </a:lnTo>
                  <a:lnTo>
                    <a:pt x="411" y="11"/>
                  </a:lnTo>
                  <a:lnTo>
                    <a:pt x="411" y="10"/>
                  </a:lnTo>
                  <a:lnTo>
                    <a:pt x="411" y="8"/>
                  </a:lnTo>
                  <a:lnTo>
                    <a:pt x="411" y="6"/>
                  </a:lnTo>
                  <a:lnTo>
                    <a:pt x="411" y="4"/>
                  </a:lnTo>
                  <a:lnTo>
                    <a:pt x="411" y="2"/>
                  </a:lnTo>
                  <a:lnTo>
                    <a:pt x="411" y="0"/>
                  </a:lnTo>
                  <a:lnTo>
                    <a:pt x="411" y="2"/>
                  </a:lnTo>
                  <a:lnTo>
                    <a:pt x="407" y="6"/>
                  </a:lnTo>
                  <a:lnTo>
                    <a:pt x="405" y="4"/>
                  </a:lnTo>
                  <a:lnTo>
                    <a:pt x="403" y="2"/>
                  </a:lnTo>
                  <a:lnTo>
                    <a:pt x="403" y="4"/>
                  </a:lnTo>
                  <a:lnTo>
                    <a:pt x="405" y="4"/>
                  </a:lnTo>
                  <a:lnTo>
                    <a:pt x="405" y="6"/>
                  </a:lnTo>
                  <a:lnTo>
                    <a:pt x="405" y="8"/>
                  </a:lnTo>
                  <a:lnTo>
                    <a:pt x="405" y="10"/>
                  </a:lnTo>
                  <a:lnTo>
                    <a:pt x="405" y="11"/>
                  </a:lnTo>
                  <a:lnTo>
                    <a:pt x="405" y="13"/>
                  </a:lnTo>
                  <a:lnTo>
                    <a:pt x="403" y="13"/>
                  </a:lnTo>
                  <a:lnTo>
                    <a:pt x="399" y="11"/>
                  </a:lnTo>
                  <a:lnTo>
                    <a:pt x="397" y="10"/>
                  </a:lnTo>
                  <a:lnTo>
                    <a:pt x="396" y="10"/>
                  </a:lnTo>
                  <a:lnTo>
                    <a:pt x="394" y="8"/>
                  </a:lnTo>
                  <a:lnTo>
                    <a:pt x="396" y="8"/>
                  </a:lnTo>
                  <a:lnTo>
                    <a:pt x="397" y="6"/>
                  </a:lnTo>
                  <a:lnTo>
                    <a:pt x="397" y="4"/>
                  </a:lnTo>
                  <a:lnTo>
                    <a:pt x="394" y="6"/>
                  </a:lnTo>
                  <a:lnTo>
                    <a:pt x="394" y="4"/>
                  </a:lnTo>
                  <a:lnTo>
                    <a:pt x="394" y="2"/>
                  </a:lnTo>
                  <a:lnTo>
                    <a:pt x="394" y="0"/>
                  </a:lnTo>
                  <a:lnTo>
                    <a:pt x="424" y="0"/>
                  </a:lnTo>
                  <a:close/>
                  <a:moveTo>
                    <a:pt x="394" y="0"/>
                  </a:moveTo>
                  <a:lnTo>
                    <a:pt x="392" y="0"/>
                  </a:lnTo>
                  <a:lnTo>
                    <a:pt x="390" y="0"/>
                  </a:lnTo>
                  <a:lnTo>
                    <a:pt x="390" y="2"/>
                  </a:lnTo>
                  <a:lnTo>
                    <a:pt x="388" y="2"/>
                  </a:lnTo>
                  <a:lnTo>
                    <a:pt x="388" y="4"/>
                  </a:lnTo>
                  <a:lnTo>
                    <a:pt x="386" y="4"/>
                  </a:lnTo>
                  <a:lnTo>
                    <a:pt x="384" y="4"/>
                  </a:lnTo>
                  <a:lnTo>
                    <a:pt x="384" y="2"/>
                  </a:lnTo>
                  <a:lnTo>
                    <a:pt x="382" y="2"/>
                  </a:lnTo>
                  <a:lnTo>
                    <a:pt x="374" y="0"/>
                  </a:lnTo>
                  <a:lnTo>
                    <a:pt x="394" y="0"/>
                  </a:lnTo>
                  <a:close/>
                  <a:moveTo>
                    <a:pt x="977" y="0"/>
                  </a:moveTo>
                  <a:lnTo>
                    <a:pt x="975" y="2"/>
                  </a:lnTo>
                  <a:lnTo>
                    <a:pt x="973" y="2"/>
                  </a:lnTo>
                  <a:lnTo>
                    <a:pt x="972" y="4"/>
                  </a:lnTo>
                  <a:lnTo>
                    <a:pt x="972" y="6"/>
                  </a:lnTo>
                  <a:lnTo>
                    <a:pt x="966" y="8"/>
                  </a:lnTo>
                  <a:lnTo>
                    <a:pt x="966" y="10"/>
                  </a:lnTo>
                  <a:lnTo>
                    <a:pt x="964" y="10"/>
                  </a:lnTo>
                  <a:lnTo>
                    <a:pt x="966" y="11"/>
                  </a:lnTo>
                  <a:lnTo>
                    <a:pt x="968" y="11"/>
                  </a:lnTo>
                  <a:lnTo>
                    <a:pt x="968" y="13"/>
                  </a:lnTo>
                  <a:lnTo>
                    <a:pt x="968" y="15"/>
                  </a:lnTo>
                  <a:lnTo>
                    <a:pt x="970" y="13"/>
                  </a:lnTo>
                  <a:lnTo>
                    <a:pt x="970" y="15"/>
                  </a:lnTo>
                  <a:lnTo>
                    <a:pt x="970" y="13"/>
                  </a:lnTo>
                  <a:lnTo>
                    <a:pt x="972" y="13"/>
                  </a:lnTo>
                  <a:lnTo>
                    <a:pt x="975" y="10"/>
                  </a:lnTo>
                  <a:lnTo>
                    <a:pt x="977" y="11"/>
                  </a:lnTo>
                  <a:lnTo>
                    <a:pt x="979" y="11"/>
                  </a:lnTo>
                  <a:lnTo>
                    <a:pt x="977" y="13"/>
                  </a:lnTo>
                  <a:lnTo>
                    <a:pt x="979" y="13"/>
                  </a:lnTo>
                  <a:lnTo>
                    <a:pt x="979" y="15"/>
                  </a:lnTo>
                  <a:lnTo>
                    <a:pt x="979" y="17"/>
                  </a:lnTo>
                  <a:lnTo>
                    <a:pt x="981" y="17"/>
                  </a:lnTo>
                  <a:lnTo>
                    <a:pt x="981" y="19"/>
                  </a:lnTo>
                  <a:lnTo>
                    <a:pt x="973" y="23"/>
                  </a:lnTo>
                  <a:lnTo>
                    <a:pt x="972" y="23"/>
                  </a:lnTo>
                  <a:lnTo>
                    <a:pt x="970" y="21"/>
                  </a:lnTo>
                  <a:lnTo>
                    <a:pt x="968" y="21"/>
                  </a:lnTo>
                  <a:lnTo>
                    <a:pt x="968" y="19"/>
                  </a:lnTo>
                  <a:lnTo>
                    <a:pt x="970" y="19"/>
                  </a:lnTo>
                  <a:lnTo>
                    <a:pt x="970" y="17"/>
                  </a:lnTo>
                  <a:lnTo>
                    <a:pt x="968" y="15"/>
                  </a:lnTo>
                  <a:lnTo>
                    <a:pt x="968" y="17"/>
                  </a:lnTo>
                  <a:lnTo>
                    <a:pt x="968" y="19"/>
                  </a:lnTo>
                  <a:lnTo>
                    <a:pt x="966" y="19"/>
                  </a:lnTo>
                  <a:lnTo>
                    <a:pt x="968" y="19"/>
                  </a:lnTo>
                  <a:lnTo>
                    <a:pt x="966" y="17"/>
                  </a:lnTo>
                  <a:lnTo>
                    <a:pt x="966" y="15"/>
                  </a:lnTo>
                  <a:lnTo>
                    <a:pt x="966" y="17"/>
                  </a:lnTo>
                  <a:lnTo>
                    <a:pt x="964" y="17"/>
                  </a:lnTo>
                  <a:lnTo>
                    <a:pt x="966" y="19"/>
                  </a:lnTo>
                  <a:lnTo>
                    <a:pt x="970" y="23"/>
                  </a:lnTo>
                  <a:lnTo>
                    <a:pt x="970" y="25"/>
                  </a:lnTo>
                  <a:lnTo>
                    <a:pt x="968" y="25"/>
                  </a:lnTo>
                  <a:lnTo>
                    <a:pt x="968" y="27"/>
                  </a:lnTo>
                  <a:lnTo>
                    <a:pt x="970" y="29"/>
                  </a:lnTo>
                  <a:lnTo>
                    <a:pt x="970" y="31"/>
                  </a:lnTo>
                  <a:lnTo>
                    <a:pt x="968" y="31"/>
                  </a:lnTo>
                  <a:lnTo>
                    <a:pt x="968" y="33"/>
                  </a:lnTo>
                  <a:lnTo>
                    <a:pt x="968" y="34"/>
                  </a:lnTo>
                  <a:lnTo>
                    <a:pt x="970" y="34"/>
                  </a:lnTo>
                  <a:lnTo>
                    <a:pt x="968" y="36"/>
                  </a:lnTo>
                  <a:lnTo>
                    <a:pt x="968" y="38"/>
                  </a:lnTo>
                  <a:lnTo>
                    <a:pt x="964" y="36"/>
                  </a:lnTo>
                  <a:lnTo>
                    <a:pt x="964" y="38"/>
                  </a:lnTo>
                  <a:lnTo>
                    <a:pt x="962" y="38"/>
                  </a:lnTo>
                  <a:lnTo>
                    <a:pt x="958" y="38"/>
                  </a:lnTo>
                  <a:lnTo>
                    <a:pt x="954" y="38"/>
                  </a:lnTo>
                  <a:lnTo>
                    <a:pt x="950" y="38"/>
                  </a:lnTo>
                  <a:lnTo>
                    <a:pt x="949" y="40"/>
                  </a:lnTo>
                  <a:lnTo>
                    <a:pt x="947" y="40"/>
                  </a:lnTo>
                  <a:lnTo>
                    <a:pt x="947" y="42"/>
                  </a:lnTo>
                  <a:lnTo>
                    <a:pt x="945" y="42"/>
                  </a:lnTo>
                  <a:lnTo>
                    <a:pt x="943" y="44"/>
                  </a:lnTo>
                  <a:lnTo>
                    <a:pt x="941" y="44"/>
                  </a:lnTo>
                  <a:lnTo>
                    <a:pt x="939" y="44"/>
                  </a:lnTo>
                  <a:lnTo>
                    <a:pt x="937" y="42"/>
                  </a:lnTo>
                  <a:lnTo>
                    <a:pt x="935" y="42"/>
                  </a:lnTo>
                  <a:lnTo>
                    <a:pt x="933" y="40"/>
                  </a:lnTo>
                  <a:lnTo>
                    <a:pt x="933" y="38"/>
                  </a:lnTo>
                  <a:lnTo>
                    <a:pt x="931" y="38"/>
                  </a:lnTo>
                  <a:lnTo>
                    <a:pt x="931" y="40"/>
                  </a:lnTo>
                  <a:lnTo>
                    <a:pt x="931" y="42"/>
                  </a:lnTo>
                  <a:lnTo>
                    <a:pt x="929" y="42"/>
                  </a:lnTo>
                  <a:lnTo>
                    <a:pt x="929" y="40"/>
                  </a:lnTo>
                  <a:lnTo>
                    <a:pt x="927" y="40"/>
                  </a:lnTo>
                  <a:lnTo>
                    <a:pt x="925" y="38"/>
                  </a:lnTo>
                  <a:lnTo>
                    <a:pt x="924" y="38"/>
                  </a:lnTo>
                  <a:lnTo>
                    <a:pt x="922" y="34"/>
                  </a:lnTo>
                  <a:lnTo>
                    <a:pt x="922" y="33"/>
                  </a:lnTo>
                  <a:lnTo>
                    <a:pt x="922" y="31"/>
                  </a:lnTo>
                  <a:lnTo>
                    <a:pt x="922" y="29"/>
                  </a:lnTo>
                  <a:lnTo>
                    <a:pt x="922" y="27"/>
                  </a:lnTo>
                  <a:lnTo>
                    <a:pt x="924" y="25"/>
                  </a:lnTo>
                  <a:lnTo>
                    <a:pt x="922" y="25"/>
                  </a:lnTo>
                  <a:lnTo>
                    <a:pt x="922" y="23"/>
                  </a:lnTo>
                  <a:lnTo>
                    <a:pt x="920" y="23"/>
                  </a:lnTo>
                  <a:lnTo>
                    <a:pt x="918" y="21"/>
                  </a:lnTo>
                  <a:lnTo>
                    <a:pt x="916" y="19"/>
                  </a:lnTo>
                  <a:lnTo>
                    <a:pt x="916" y="17"/>
                  </a:lnTo>
                  <a:lnTo>
                    <a:pt x="914" y="17"/>
                  </a:lnTo>
                  <a:lnTo>
                    <a:pt x="914" y="19"/>
                  </a:lnTo>
                  <a:lnTo>
                    <a:pt x="916" y="21"/>
                  </a:lnTo>
                  <a:lnTo>
                    <a:pt x="916" y="23"/>
                  </a:lnTo>
                  <a:lnTo>
                    <a:pt x="918" y="25"/>
                  </a:lnTo>
                  <a:lnTo>
                    <a:pt x="918" y="27"/>
                  </a:lnTo>
                  <a:lnTo>
                    <a:pt x="918" y="31"/>
                  </a:lnTo>
                  <a:lnTo>
                    <a:pt x="916" y="33"/>
                  </a:lnTo>
                  <a:lnTo>
                    <a:pt x="916" y="34"/>
                  </a:lnTo>
                  <a:lnTo>
                    <a:pt x="916" y="36"/>
                  </a:lnTo>
                  <a:lnTo>
                    <a:pt x="916" y="38"/>
                  </a:lnTo>
                  <a:lnTo>
                    <a:pt x="914" y="38"/>
                  </a:lnTo>
                  <a:lnTo>
                    <a:pt x="914" y="40"/>
                  </a:lnTo>
                  <a:lnTo>
                    <a:pt x="912" y="38"/>
                  </a:lnTo>
                  <a:lnTo>
                    <a:pt x="906" y="40"/>
                  </a:lnTo>
                  <a:lnTo>
                    <a:pt x="904" y="40"/>
                  </a:lnTo>
                  <a:lnTo>
                    <a:pt x="904" y="42"/>
                  </a:lnTo>
                  <a:lnTo>
                    <a:pt x="901" y="42"/>
                  </a:lnTo>
                  <a:lnTo>
                    <a:pt x="899" y="42"/>
                  </a:lnTo>
                  <a:lnTo>
                    <a:pt x="897" y="42"/>
                  </a:lnTo>
                  <a:lnTo>
                    <a:pt x="897" y="40"/>
                  </a:lnTo>
                  <a:lnTo>
                    <a:pt x="895" y="42"/>
                  </a:lnTo>
                  <a:lnTo>
                    <a:pt x="893" y="42"/>
                  </a:lnTo>
                  <a:lnTo>
                    <a:pt x="893" y="40"/>
                  </a:lnTo>
                  <a:lnTo>
                    <a:pt x="893" y="38"/>
                  </a:lnTo>
                  <a:lnTo>
                    <a:pt x="893" y="36"/>
                  </a:lnTo>
                  <a:lnTo>
                    <a:pt x="893" y="34"/>
                  </a:lnTo>
                  <a:lnTo>
                    <a:pt x="891" y="33"/>
                  </a:lnTo>
                  <a:lnTo>
                    <a:pt x="893" y="33"/>
                  </a:lnTo>
                  <a:lnTo>
                    <a:pt x="893" y="31"/>
                  </a:lnTo>
                  <a:lnTo>
                    <a:pt x="891" y="31"/>
                  </a:lnTo>
                  <a:lnTo>
                    <a:pt x="891" y="33"/>
                  </a:lnTo>
                  <a:lnTo>
                    <a:pt x="891" y="34"/>
                  </a:lnTo>
                  <a:lnTo>
                    <a:pt x="891" y="36"/>
                  </a:lnTo>
                  <a:lnTo>
                    <a:pt x="891" y="38"/>
                  </a:lnTo>
                  <a:lnTo>
                    <a:pt x="891" y="40"/>
                  </a:lnTo>
                  <a:lnTo>
                    <a:pt x="891" y="42"/>
                  </a:lnTo>
                  <a:lnTo>
                    <a:pt x="889" y="42"/>
                  </a:lnTo>
                  <a:lnTo>
                    <a:pt x="887" y="42"/>
                  </a:lnTo>
                  <a:lnTo>
                    <a:pt x="885" y="42"/>
                  </a:lnTo>
                  <a:lnTo>
                    <a:pt x="885" y="40"/>
                  </a:lnTo>
                  <a:lnTo>
                    <a:pt x="885" y="38"/>
                  </a:lnTo>
                  <a:lnTo>
                    <a:pt x="885" y="36"/>
                  </a:lnTo>
                  <a:lnTo>
                    <a:pt x="885" y="33"/>
                  </a:lnTo>
                  <a:lnTo>
                    <a:pt x="883" y="33"/>
                  </a:lnTo>
                  <a:lnTo>
                    <a:pt x="883" y="31"/>
                  </a:lnTo>
                  <a:lnTo>
                    <a:pt x="883" y="33"/>
                  </a:lnTo>
                  <a:lnTo>
                    <a:pt x="883" y="34"/>
                  </a:lnTo>
                  <a:lnTo>
                    <a:pt x="883" y="36"/>
                  </a:lnTo>
                  <a:lnTo>
                    <a:pt x="883" y="38"/>
                  </a:lnTo>
                  <a:lnTo>
                    <a:pt x="883" y="40"/>
                  </a:lnTo>
                  <a:lnTo>
                    <a:pt x="883" y="42"/>
                  </a:lnTo>
                  <a:lnTo>
                    <a:pt x="881" y="42"/>
                  </a:lnTo>
                  <a:lnTo>
                    <a:pt x="877" y="42"/>
                  </a:lnTo>
                  <a:lnTo>
                    <a:pt x="874" y="42"/>
                  </a:lnTo>
                  <a:lnTo>
                    <a:pt x="874" y="40"/>
                  </a:lnTo>
                  <a:lnTo>
                    <a:pt x="874" y="38"/>
                  </a:lnTo>
                  <a:lnTo>
                    <a:pt x="874" y="36"/>
                  </a:lnTo>
                  <a:lnTo>
                    <a:pt x="874" y="34"/>
                  </a:lnTo>
                  <a:lnTo>
                    <a:pt x="872" y="34"/>
                  </a:lnTo>
                  <a:lnTo>
                    <a:pt x="872" y="36"/>
                  </a:lnTo>
                  <a:lnTo>
                    <a:pt x="872" y="38"/>
                  </a:lnTo>
                  <a:lnTo>
                    <a:pt x="872" y="40"/>
                  </a:lnTo>
                  <a:lnTo>
                    <a:pt x="872" y="42"/>
                  </a:lnTo>
                  <a:lnTo>
                    <a:pt x="870" y="42"/>
                  </a:lnTo>
                  <a:lnTo>
                    <a:pt x="868" y="42"/>
                  </a:lnTo>
                  <a:lnTo>
                    <a:pt x="866" y="40"/>
                  </a:lnTo>
                  <a:lnTo>
                    <a:pt x="864" y="38"/>
                  </a:lnTo>
                  <a:lnTo>
                    <a:pt x="864" y="36"/>
                  </a:lnTo>
                  <a:lnTo>
                    <a:pt x="864" y="34"/>
                  </a:lnTo>
                  <a:lnTo>
                    <a:pt x="862" y="34"/>
                  </a:lnTo>
                  <a:lnTo>
                    <a:pt x="864" y="36"/>
                  </a:lnTo>
                  <a:lnTo>
                    <a:pt x="864" y="38"/>
                  </a:lnTo>
                  <a:lnTo>
                    <a:pt x="862" y="38"/>
                  </a:lnTo>
                  <a:lnTo>
                    <a:pt x="864" y="40"/>
                  </a:lnTo>
                  <a:lnTo>
                    <a:pt x="866" y="42"/>
                  </a:lnTo>
                  <a:lnTo>
                    <a:pt x="866" y="44"/>
                  </a:lnTo>
                  <a:lnTo>
                    <a:pt x="862" y="44"/>
                  </a:lnTo>
                  <a:lnTo>
                    <a:pt x="860" y="44"/>
                  </a:lnTo>
                  <a:lnTo>
                    <a:pt x="860" y="42"/>
                  </a:lnTo>
                  <a:lnTo>
                    <a:pt x="858" y="42"/>
                  </a:lnTo>
                  <a:lnTo>
                    <a:pt x="860" y="42"/>
                  </a:lnTo>
                  <a:lnTo>
                    <a:pt x="858" y="44"/>
                  </a:lnTo>
                  <a:lnTo>
                    <a:pt x="856" y="44"/>
                  </a:lnTo>
                  <a:lnTo>
                    <a:pt x="854" y="44"/>
                  </a:lnTo>
                  <a:lnTo>
                    <a:pt x="854" y="40"/>
                  </a:lnTo>
                  <a:lnTo>
                    <a:pt x="853" y="40"/>
                  </a:lnTo>
                  <a:lnTo>
                    <a:pt x="853" y="42"/>
                  </a:lnTo>
                  <a:lnTo>
                    <a:pt x="851" y="44"/>
                  </a:lnTo>
                  <a:lnTo>
                    <a:pt x="849" y="44"/>
                  </a:lnTo>
                  <a:lnTo>
                    <a:pt x="849" y="42"/>
                  </a:lnTo>
                  <a:lnTo>
                    <a:pt x="849" y="40"/>
                  </a:lnTo>
                  <a:lnTo>
                    <a:pt x="847" y="40"/>
                  </a:lnTo>
                  <a:lnTo>
                    <a:pt x="847" y="42"/>
                  </a:lnTo>
                  <a:lnTo>
                    <a:pt x="847" y="44"/>
                  </a:lnTo>
                  <a:lnTo>
                    <a:pt x="843" y="44"/>
                  </a:lnTo>
                  <a:lnTo>
                    <a:pt x="843" y="42"/>
                  </a:lnTo>
                  <a:lnTo>
                    <a:pt x="841" y="42"/>
                  </a:lnTo>
                  <a:lnTo>
                    <a:pt x="841" y="44"/>
                  </a:lnTo>
                  <a:lnTo>
                    <a:pt x="835" y="42"/>
                  </a:lnTo>
                  <a:lnTo>
                    <a:pt x="835" y="40"/>
                  </a:lnTo>
                  <a:lnTo>
                    <a:pt x="835" y="38"/>
                  </a:lnTo>
                  <a:lnTo>
                    <a:pt x="835" y="34"/>
                  </a:lnTo>
                  <a:lnTo>
                    <a:pt x="837" y="33"/>
                  </a:lnTo>
                  <a:lnTo>
                    <a:pt x="837" y="31"/>
                  </a:lnTo>
                  <a:lnTo>
                    <a:pt x="837" y="29"/>
                  </a:lnTo>
                  <a:lnTo>
                    <a:pt x="837" y="27"/>
                  </a:lnTo>
                  <a:lnTo>
                    <a:pt x="839" y="25"/>
                  </a:lnTo>
                  <a:lnTo>
                    <a:pt x="837" y="25"/>
                  </a:lnTo>
                  <a:lnTo>
                    <a:pt x="837" y="23"/>
                  </a:lnTo>
                  <a:lnTo>
                    <a:pt x="837" y="21"/>
                  </a:lnTo>
                  <a:lnTo>
                    <a:pt x="835" y="17"/>
                  </a:lnTo>
                  <a:lnTo>
                    <a:pt x="835" y="19"/>
                  </a:lnTo>
                  <a:lnTo>
                    <a:pt x="835" y="21"/>
                  </a:lnTo>
                  <a:lnTo>
                    <a:pt x="835" y="23"/>
                  </a:lnTo>
                  <a:lnTo>
                    <a:pt x="833" y="23"/>
                  </a:lnTo>
                  <a:lnTo>
                    <a:pt x="833" y="21"/>
                  </a:lnTo>
                  <a:lnTo>
                    <a:pt x="833" y="23"/>
                  </a:lnTo>
                  <a:lnTo>
                    <a:pt x="833" y="25"/>
                  </a:lnTo>
                  <a:lnTo>
                    <a:pt x="831" y="25"/>
                  </a:lnTo>
                  <a:lnTo>
                    <a:pt x="831" y="27"/>
                  </a:lnTo>
                  <a:lnTo>
                    <a:pt x="831" y="29"/>
                  </a:lnTo>
                  <a:lnTo>
                    <a:pt x="831" y="31"/>
                  </a:lnTo>
                  <a:lnTo>
                    <a:pt x="831" y="33"/>
                  </a:lnTo>
                  <a:lnTo>
                    <a:pt x="829" y="33"/>
                  </a:lnTo>
                  <a:lnTo>
                    <a:pt x="829" y="31"/>
                  </a:lnTo>
                  <a:lnTo>
                    <a:pt x="829" y="29"/>
                  </a:lnTo>
                  <a:lnTo>
                    <a:pt x="829" y="27"/>
                  </a:lnTo>
                  <a:lnTo>
                    <a:pt x="829" y="25"/>
                  </a:lnTo>
                  <a:lnTo>
                    <a:pt x="828" y="23"/>
                  </a:lnTo>
                  <a:lnTo>
                    <a:pt x="828" y="21"/>
                  </a:lnTo>
                  <a:lnTo>
                    <a:pt x="826" y="21"/>
                  </a:lnTo>
                  <a:lnTo>
                    <a:pt x="828" y="23"/>
                  </a:lnTo>
                  <a:lnTo>
                    <a:pt x="828" y="25"/>
                  </a:lnTo>
                  <a:lnTo>
                    <a:pt x="828" y="27"/>
                  </a:lnTo>
                  <a:lnTo>
                    <a:pt x="828" y="29"/>
                  </a:lnTo>
                  <a:lnTo>
                    <a:pt x="826" y="29"/>
                  </a:lnTo>
                  <a:lnTo>
                    <a:pt x="824" y="27"/>
                  </a:lnTo>
                  <a:lnTo>
                    <a:pt x="826" y="29"/>
                  </a:lnTo>
                  <a:lnTo>
                    <a:pt x="826" y="31"/>
                  </a:lnTo>
                  <a:lnTo>
                    <a:pt x="826" y="33"/>
                  </a:lnTo>
                  <a:lnTo>
                    <a:pt x="826" y="34"/>
                  </a:lnTo>
                  <a:lnTo>
                    <a:pt x="826" y="36"/>
                  </a:lnTo>
                  <a:lnTo>
                    <a:pt x="824" y="36"/>
                  </a:lnTo>
                  <a:lnTo>
                    <a:pt x="822" y="36"/>
                  </a:lnTo>
                  <a:lnTo>
                    <a:pt x="822" y="38"/>
                  </a:lnTo>
                  <a:lnTo>
                    <a:pt x="818" y="40"/>
                  </a:lnTo>
                  <a:lnTo>
                    <a:pt x="820" y="38"/>
                  </a:lnTo>
                  <a:lnTo>
                    <a:pt x="818" y="38"/>
                  </a:lnTo>
                  <a:lnTo>
                    <a:pt x="818" y="40"/>
                  </a:lnTo>
                  <a:lnTo>
                    <a:pt x="816" y="40"/>
                  </a:lnTo>
                  <a:lnTo>
                    <a:pt x="814" y="40"/>
                  </a:lnTo>
                  <a:lnTo>
                    <a:pt x="812" y="40"/>
                  </a:lnTo>
                  <a:lnTo>
                    <a:pt x="812" y="38"/>
                  </a:lnTo>
                  <a:lnTo>
                    <a:pt x="812" y="36"/>
                  </a:lnTo>
                  <a:lnTo>
                    <a:pt x="810" y="38"/>
                  </a:lnTo>
                  <a:lnTo>
                    <a:pt x="806" y="36"/>
                  </a:lnTo>
                  <a:lnTo>
                    <a:pt x="806" y="34"/>
                  </a:lnTo>
                  <a:lnTo>
                    <a:pt x="805" y="36"/>
                  </a:lnTo>
                  <a:lnTo>
                    <a:pt x="803" y="36"/>
                  </a:lnTo>
                  <a:lnTo>
                    <a:pt x="801" y="33"/>
                  </a:lnTo>
                  <a:lnTo>
                    <a:pt x="801" y="31"/>
                  </a:lnTo>
                  <a:lnTo>
                    <a:pt x="801" y="29"/>
                  </a:lnTo>
                  <a:lnTo>
                    <a:pt x="799" y="29"/>
                  </a:lnTo>
                  <a:lnTo>
                    <a:pt x="799" y="31"/>
                  </a:lnTo>
                  <a:lnTo>
                    <a:pt x="797" y="31"/>
                  </a:lnTo>
                  <a:lnTo>
                    <a:pt x="795" y="31"/>
                  </a:lnTo>
                  <a:lnTo>
                    <a:pt x="797" y="29"/>
                  </a:lnTo>
                  <a:lnTo>
                    <a:pt x="799" y="27"/>
                  </a:lnTo>
                  <a:lnTo>
                    <a:pt x="799" y="25"/>
                  </a:lnTo>
                  <a:lnTo>
                    <a:pt x="799" y="23"/>
                  </a:lnTo>
                  <a:lnTo>
                    <a:pt x="801" y="23"/>
                  </a:lnTo>
                  <a:lnTo>
                    <a:pt x="801" y="21"/>
                  </a:lnTo>
                  <a:lnTo>
                    <a:pt x="801" y="19"/>
                  </a:lnTo>
                  <a:lnTo>
                    <a:pt x="799" y="19"/>
                  </a:lnTo>
                  <a:lnTo>
                    <a:pt x="799" y="21"/>
                  </a:lnTo>
                  <a:lnTo>
                    <a:pt x="795" y="27"/>
                  </a:lnTo>
                  <a:lnTo>
                    <a:pt x="793" y="27"/>
                  </a:lnTo>
                  <a:lnTo>
                    <a:pt x="793" y="29"/>
                  </a:lnTo>
                  <a:lnTo>
                    <a:pt x="793" y="31"/>
                  </a:lnTo>
                  <a:lnTo>
                    <a:pt x="795" y="33"/>
                  </a:lnTo>
                  <a:lnTo>
                    <a:pt x="795" y="34"/>
                  </a:lnTo>
                  <a:lnTo>
                    <a:pt x="791" y="34"/>
                  </a:lnTo>
                  <a:lnTo>
                    <a:pt x="791" y="33"/>
                  </a:lnTo>
                  <a:lnTo>
                    <a:pt x="791" y="31"/>
                  </a:lnTo>
                  <a:lnTo>
                    <a:pt x="791" y="29"/>
                  </a:lnTo>
                  <a:lnTo>
                    <a:pt x="791" y="31"/>
                  </a:lnTo>
                  <a:lnTo>
                    <a:pt x="791" y="33"/>
                  </a:lnTo>
                  <a:lnTo>
                    <a:pt x="789" y="34"/>
                  </a:lnTo>
                  <a:lnTo>
                    <a:pt x="787" y="34"/>
                  </a:lnTo>
                  <a:lnTo>
                    <a:pt x="785" y="33"/>
                  </a:lnTo>
                  <a:lnTo>
                    <a:pt x="785" y="31"/>
                  </a:lnTo>
                  <a:lnTo>
                    <a:pt x="787" y="29"/>
                  </a:lnTo>
                  <a:lnTo>
                    <a:pt x="785" y="29"/>
                  </a:lnTo>
                  <a:lnTo>
                    <a:pt x="783" y="29"/>
                  </a:lnTo>
                  <a:lnTo>
                    <a:pt x="783" y="31"/>
                  </a:lnTo>
                  <a:lnTo>
                    <a:pt x="781" y="29"/>
                  </a:lnTo>
                  <a:lnTo>
                    <a:pt x="783" y="29"/>
                  </a:lnTo>
                  <a:lnTo>
                    <a:pt x="783" y="27"/>
                  </a:lnTo>
                  <a:lnTo>
                    <a:pt x="781" y="27"/>
                  </a:lnTo>
                  <a:lnTo>
                    <a:pt x="780" y="25"/>
                  </a:lnTo>
                  <a:lnTo>
                    <a:pt x="780" y="23"/>
                  </a:lnTo>
                  <a:lnTo>
                    <a:pt x="780" y="21"/>
                  </a:lnTo>
                  <a:lnTo>
                    <a:pt x="780" y="19"/>
                  </a:lnTo>
                  <a:lnTo>
                    <a:pt x="780" y="17"/>
                  </a:lnTo>
                  <a:lnTo>
                    <a:pt x="780" y="15"/>
                  </a:lnTo>
                  <a:lnTo>
                    <a:pt x="780" y="13"/>
                  </a:lnTo>
                  <a:lnTo>
                    <a:pt x="778" y="10"/>
                  </a:lnTo>
                  <a:lnTo>
                    <a:pt x="778" y="8"/>
                  </a:lnTo>
                  <a:lnTo>
                    <a:pt x="776" y="8"/>
                  </a:lnTo>
                  <a:lnTo>
                    <a:pt x="778" y="8"/>
                  </a:lnTo>
                  <a:lnTo>
                    <a:pt x="778" y="6"/>
                  </a:lnTo>
                  <a:lnTo>
                    <a:pt x="780" y="6"/>
                  </a:lnTo>
                  <a:lnTo>
                    <a:pt x="780" y="4"/>
                  </a:lnTo>
                  <a:lnTo>
                    <a:pt x="778" y="4"/>
                  </a:lnTo>
                  <a:lnTo>
                    <a:pt x="780" y="4"/>
                  </a:lnTo>
                  <a:lnTo>
                    <a:pt x="780" y="2"/>
                  </a:lnTo>
                  <a:lnTo>
                    <a:pt x="776" y="4"/>
                  </a:lnTo>
                  <a:lnTo>
                    <a:pt x="776" y="2"/>
                  </a:lnTo>
                  <a:lnTo>
                    <a:pt x="774" y="2"/>
                  </a:lnTo>
                  <a:lnTo>
                    <a:pt x="774" y="0"/>
                  </a:lnTo>
                  <a:lnTo>
                    <a:pt x="977" y="0"/>
                  </a:lnTo>
                  <a:close/>
                  <a:moveTo>
                    <a:pt x="929" y="1129"/>
                  </a:moveTo>
                  <a:lnTo>
                    <a:pt x="929" y="1127"/>
                  </a:lnTo>
                  <a:lnTo>
                    <a:pt x="929" y="1129"/>
                  </a:lnTo>
                  <a:close/>
                  <a:moveTo>
                    <a:pt x="1200" y="1092"/>
                  </a:moveTo>
                  <a:lnTo>
                    <a:pt x="1200" y="1090"/>
                  </a:lnTo>
                  <a:lnTo>
                    <a:pt x="1202" y="1090"/>
                  </a:lnTo>
                  <a:lnTo>
                    <a:pt x="1200" y="1090"/>
                  </a:lnTo>
                  <a:lnTo>
                    <a:pt x="1200" y="1092"/>
                  </a:lnTo>
                  <a:close/>
                  <a:moveTo>
                    <a:pt x="1292" y="1081"/>
                  </a:moveTo>
                  <a:lnTo>
                    <a:pt x="1290" y="1081"/>
                  </a:lnTo>
                  <a:lnTo>
                    <a:pt x="1288" y="1081"/>
                  </a:lnTo>
                  <a:lnTo>
                    <a:pt x="1290" y="1081"/>
                  </a:lnTo>
                  <a:lnTo>
                    <a:pt x="1292" y="1081"/>
                  </a:lnTo>
                  <a:lnTo>
                    <a:pt x="1294" y="1079"/>
                  </a:lnTo>
                  <a:lnTo>
                    <a:pt x="1294" y="1081"/>
                  </a:lnTo>
                  <a:lnTo>
                    <a:pt x="1292" y="1081"/>
                  </a:lnTo>
                  <a:close/>
                  <a:moveTo>
                    <a:pt x="1023" y="1077"/>
                  </a:moveTo>
                  <a:lnTo>
                    <a:pt x="1021" y="1077"/>
                  </a:lnTo>
                  <a:lnTo>
                    <a:pt x="1021" y="1075"/>
                  </a:lnTo>
                  <a:lnTo>
                    <a:pt x="1023" y="1075"/>
                  </a:lnTo>
                  <a:lnTo>
                    <a:pt x="1025" y="1075"/>
                  </a:lnTo>
                  <a:lnTo>
                    <a:pt x="1023" y="1077"/>
                  </a:lnTo>
                  <a:close/>
                  <a:moveTo>
                    <a:pt x="1029" y="1077"/>
                  </a:moveTo>
                  <a:lnTo>
                    <a:pt x="1027" y="1077"/>
                  </a:lnTo>
                  <a:lnTo>
                    <a:pt x="1027" y="1075"/>
                  </a:lnTo>
                  <a:lnTo>
                    <a:pt x="1029" y="1075"/>
                  </a:lnTo>
                  <a:lnTo>
                    <a:pt x="1029" y="1077"/>
                  </a:lnTo>
                  <a:close/>
                  <a:moveTo>
                    <a:pt x="1031" y="1073"/>
                  </a:moveTo>
                  <a:lnTo>
                    <a:pt x="1031" y="1075"/>
                  </a:lnTo>
                  <a:lnTo>
                    <a:pt x="1029" y="1075"/>
                  </a:lnTo>
                  <a:lnTo>
                    <a:pt x="1027" y="1075"/>
                  </a:lnTo>
                  <a:lnTo>
                    <a:pt x="1029" y="1075"/>
                  </a:lnTo>
                  <a:lnTo>
                    <a:pt x="1029" y="1073"/>
                  </a:lnTo>
                  <a:lnTo>
                    <a:pt x="1031" y="1073"/>
                  </a:lnTo>
                  <a:close/>
                  <a:moveTo>
                    <a:pt x="1031" y="1073"/>
                  </a:moveTo>
                  <a:lnTo>
                    <a:pt x="1029" y="1073"/>
                  </a:lnTo>
                  <a:lnTo>
                    <a:pt x="1031" y="1073"/>
                  </a:lnTo>
                  <a:close/>
                  <a:moveTo>
                    <a:pt x="1189" y="1073"/>
                  </a:moveTo>
                  <a:lnTo>
                    <a:pt x="1190" y="1071"/>
                  </a:lnTo>
                  <a:lnTo>
                    <a:pt x="1189" y="1073"/>
                  </a:lnTo>
                  <a:close/>
                  <a:moveTo>
                    <a:pt x="1183" y="1061"/>
                  </a:moveTo>
                  <a:lnTo>
                    <a:pt x="1183" y="1063"/>
                  </a:lnTo>
                  <a:lnTo>
                    <a:pt x="1183" y="1065"/>
                  </a:lnTo>
                  <a:lnTo>
                    <a:pt x="1181" y="1063"/>
                  </a:lnTo>
                  <a:lnTo>
                    <a:pt x="1181" y="1065"/>
                  </a:lnTo>
                  <a:lnTo>
                    <a:pt x="1179" y="1065"/>
                  </a:lnTo>
                  <a:lnTo>
                    <a:pt x="1181" y="1063"/>
                  </a:lnTo>
                  <a:lnTo>
                    <a:pt x="1181" y="1061"/>
                  </a:lnTo>
                  <a:lnTo>
                    <a:pt x="1183" y="1061"/>
                  </a:lnTo>
                  <a:close/>
                  <a:moveTo>
                    <a:pt x="968" y="1060"/>
                  </a:moveTo>
                  <a:lnTo>
                    <a:pt x="970" y="1060"/>
                  </a:lnTo>
                  <a:lnTo>
                    <a:pt x="968" y="1061"/>
                  </a:lnTo>
                  <a:lnTo>
                    <a:pt x="968" y="1060"/>
                  </a:lnTo>
                  <a:close/>
                  <a:moveTo>
                    <a:pt x="1068" y="1050"/>
                  </a:moveTo>
                  <a:lnTo>
                    <a:pt x="1066" y="1050"/>
                  </a:lnTo>
                  <a:lnTo>
                    <a:pt x="1066" y="1052"/>
                  </a:lnTo>
                  <a:lnTo>
                    <a:pt x="1064" y="1052"/>
                  </a:lnTo>
                  <a:lnTo>
                    <a:pt x="1064" y="1050"/>
                  </a:lnTo>
                  <a:lnTo>
                    <a:pt x="1066" y="1050"/>
                  </a:lnTo>
                  <a:lnTo>
                    <a:pt x="1068" y="1050"/>
                  </a:lnTo>
                  <a:close/>
                  <a:moveTo>
                    <a:pt x="945" y="1050"/>
                  </a:moveTo>
                  <a:lnTo>
                    <a:pt x="943" y="1050"/>
                  </a:lnTo>
                  <a:lnTo>
                    <a:pt x="945" y="1050"/>
                  </a:lnTo>
                  <a:close/>
                  <a:moveTo>
                    <a:pt x="970" y="1048"/>
                  </a:moveTo>
                  <a:lnTo>
                    <a:pt x="970" y="1050"/>
                  </a:lnTo>
                  <a:lnTo>
                    <a:pt x="968" y="1052"/>
                  </a:lnTo>
                  <a:lnTo>
                    <a:pt x="968" y="1050"/>
                  </a:lnTo>
                  <a:lnTo>
                    <a:pt x="970" y="1050"/>
                  </a:lnTo>
                  <a:lnTo>
                    <a:pt x="970" y="1048"/>
                  </a:lnTo>
                  <a:close/>
                  <a:moveTo>
                    <a:pt x="1068" y="1048"/>
                  </a:moveTo>
                  <a:lnTo>
                    <a:pt x="1069" y="1048"/>
                  </a:lnTo>
                  <a:lnTo>
                    <a:pt x="1068" y="1048"/>
                  </a:lnTo>
                  <a:close/>
                  <a:moveTo>
                    <a:pt x="1068" y="1046"/>
                  </a:moveTo>
                  <a:lnTo>
                    <a:pt x="1068" y="1044"/>
                  </a:lnTo>
                  <a:lnTo>
                    <a:pt x="1069" y="1044"/>
                  </a:lnTo>
                  <a:lnTo>
                    <a:pt x="1068" y="1046"/>
                  </a:lnTo>
                  <a:close/>
                  <a:moveTo>
                    <a:pt x="943" y="1046"/>
                  </a:moveTo>
                  <a:lnTo>
                    <a:pt x="943" y="1044"/>
                  </a:lnTo>
                  <a:lnTo>
                    <a:pt x="945" y="1044"/>
                  </a:lnTo>
                  <a:lnTo>
                    <a:pt x="943" y="1046"/>
                  </a:lnTo>
                  <a:close/>
                  <a:moveTo>
                    <a:pt x="1275" y="1044"/>
                  </a:moveTo>
                  <a:lnTo>
                    <a:pt x="1275" y="1046"/>
                  </a:lnTo>
                  <a:lnTo>
                    <a:pt x="1273" y="1046"/>
                  </a:lnTo>
                  <a:lnTo>
                    <a:pt x="1273" y="1044"/>
                  </a:lnTo>
                  <a:lnTo>
                    <a:pt x="1271" y="1044"/>
                  </a:lnTo>
                  <a:lnTo>
                    <a:pt x="1273" y="1044"/>
                  </a:lnTo>
                  <a:lnTo>
                    <a:pt x="1275" y="1044"/>
                  </a:lnTo>
                  <a:close/>
                  <a:moveTo>
                    <a:pt x="1073" y="1040"/>
                  </a:moveTo>
                  <a:lnTo>
                    <a:pt x="1073" y="1042"/>
                  </a:lnTo>
                  <a:lnTo>
                    <a:pt x="1071" y="1042"/>
                  </a:lnTo>
                  <a:lnTo>
                    <a:pt x="1071" y="1044"/>
                  </a:lnTo>
                  <a:lnTo>
                    <a:pt x="1069" y="1044"/>
                  </a:lnTo>
                  <a:lnTo>
                    <a:pt x="1069" y="1042"/>
                  </a:lnTo>
                  <a:lnTo>
                    <a:pt x="1071" y="1042"/>
                  </a:lnTo>
                  <a:lnTo>
                    <a:pt x="1071" y="1040"/>
                  </a:lnTo>
                  <a:lnTo>
                    <a:pt x="1073" y="1040"/>
                  </a:lnTo>
                  <a:close/>
                  <a:moveTo>
                    <a:pt x="1073" y="1044"/>
                  </a:moveTo>
                  <a:lnTo>
                    <a:pt x="1073" y="1046"/>
                  </a:lnTo>
                  <a:lnTo>
                    <a:pt x="1071" y="1046"/>
                  </a:lnTo>
                  <a:lnTo>
                    <a:pt x="1069" y="1046"/>
                  </a:lnTo>
                  <a:lnTo>
                    <a:pt x="1068" y="1046"/>
                  </a:lnTo>
                  <a:lnTo>
                    <a:pt x="1069" y="1046"/>
                  </a:lnTo>
                  <a:lnTo>
                    <a:pt x="1069" y="1044"/>
                  </a:lnTo>
                  <a:lnTo>
                    <a:pt x="1071" y="1044"/>
                  </a:lnTo>
                  <a:lnTo>
                    <a:pt x="1071" y="1042"/>
                  </a:lnTo>
                  <a:lnTo>
                    <a:pt x="1073" y="1042"/>
                  </a:lnTo>
                  <a:lnTo>
                    <a:pt x="1073" y="1040"/>
                  </a:lnTo>
                  <a:lnTo>
                    <a:pt x="1075" y="1040"/>
                  </a:lnTo>
                  <a:lnTo>
                    <a:pt x="1075" y="1042"/>
                  </a:lnTo>
                  <a:lnTo>
                    <a:pt x="1075" y="1044"/>
                  </a:lnTo>
                  <a:lnTo>
                    <a:pt x="1073" y="1044"/>
                  </a:lnTo>
                  <a:close/>
                  <a:moveTo>
                    <a:pt x="1250" y="1038"/>
                  </a:moveTo>
                  <a:lnTo>
                    <a:pt x="1248" y="1038"/>
                  </a:lnTo>
                  <a:lnTo>
                    <a:pt x="1250" y="1038"/>
                  </a:lnTo>
                  <a:close/>
                  <a:moveTo>
                    <a:pt x="931" y="1035"/>
                  </a:moveTo>
                  <a:lnTo>
                    <a:pt x="929" y="1036"/>
                  </a:lnTo>
                  <a:lnTo>
                    <a:pt x="927" y="1036"/>
                  </a:lnTo>
                  <a:lnTo>
                    <a:pt x="927" y="1035"/>
                  </a:lnTo>
                  <a:lnTo>
                    <a:pt x="927" y="1036"/>
                  </a:lnTo>
                  <a:lnTo>
                    <a:pt x="927" y="1035"/>
                  </a:lnTo>
                  <a:lnTo>
                    <a:pt x="929" y="1035"/>
                  </a:lnTo>
                  <a:lnTo>
                    <a:pt x="931" y="1035"/>
                  </a:lnTo>
                  <a:close/>
                  <a:moveTo>
                    <a:pt x="925" y="1035"/>
                  </a:moveTo>
                  <a:lnTo>
                    <a:pt x="925" y="1036"/>
                  </a:lnTo>
                  <a:lnTo>
                    <a:pt x="927" y="1036"/>
                  </a:lnTo>
                  <a:lnTo>
                    <a:pt x="927" y="1038"/>
                  </a:lnTo>
                  <a:lnTo>
                    <a:pt x="929" y="1036"/>
                  </a:lnTo>
                  <a:lnTo>
                    <a:pt x="929" y="1038"/>
                  </a:lnTo>
                  <a:lnTo>
                    <a:pt x="929" y="1036"/>
                  </a:lnTo>
                  <a:lnTo>
                    <a:pt x="929" y="1038"/>
                  </a:lnTo>
                  <a:lnTo>
                    <a:pt x="931" y="1038"/>
                  </a:lnTo>
                  <a:lnTo>
                    <a:pt x="931" y="1036"/>
                  </a:lnTo>
                  <a:lnTo>
                    <a:pt x="929" y="1036"/>
                  </a:lnTo>
                  <a:lnTo>
                    <a:pt x="931" y="1036"/>
                  </a:lnTo>
                  <a:lnTo>
                    <a:pt x="931" y="1035"/>
                  </a:lnTo>
                  <a:lnTo>
                    <a:pt x="931" y="1036"/>
                  </a:lnTo>
                  <a:lnTo>
                    <a:pt x="933" y="1035"/>
                  </a:lnTo>
                  <a:lnTo>
                    <a:pt x="935" y="1035"/>
                  </a:lnTo>
                  <a:lnTo>
                    <a:pt x="935" y="1036"/>
                  </a:lnTo>
                  <a:lnTo>
                    <a:pt x="935" y="1035"/>
                  </a:lnTo>
                  <a:lnTo>
                    <a:pt x="935" y="1036"/>
                  </a:lnTo>
                  <a:lnTo>
                    <a:pt x="937" y="1036"/>
                  </a:lnTo>
                  <a:lnTo>
                    <a:pt x="937" y="1038"/>
                  </a:lnTo>
                  <a:lnTo>
                    <a:pt x="937" y="1036"/>
                  </a:lnTo>
                  <a:lnTo>
                    <a:pt x="939" y="1035"/>
                  </a:lnTo>
                  <a:lnTo>
                    <a:pt x="941" y="1035"/>
                  </a:lnTo>
                  <a:lnTo>
                    <a:pt x="941" y="1036"/>
                  </a:lnTo>
                  <a:lnTo>
                    <a:pt x="943" y="1036"/>
                  </a:lnTo>
                  <a:lnTo>
                    <a:pt x="943" y="1038"/>
                  </a:lnTo>
                  <a:lnTo>
                    <a:pt x="943" y="1040"/>
                  </a:lnTo>
                  <a:lnTo>
                    <a:pt x="943" y="1038"/>
                  </a:lnTo>
                  <a:lnTo>
                    <a:pt x="945" y="1036"/>
                  </a:lnTo>
                  <a:lnTo>
                    <a:pt x="945" y="1038"/>
                  </a:lnTo>
                  <a:lnTo>
                    <a:pt x="947" y="1038"/>
                  </a:lnTo>
                  <a:lnTo>
                    <a:pt x="947" y="1040"/>
                  </a:lnTo>
                  <a:lnTo>
                    <a:pt x="945" y="1040"/>
                  </a:lnTo>
                  <a:lnTo>
                    <a:pt x="945" y="1042"/>
                  </a:lnTo>
                  <a:lnTo>
                    <a:pt x="943" y="1042"/>
                  </a:lnTo>
                  <a:lnTo>
                    <a:pt x="943" y="1044"/>
                  </a:lnTo>
                  <a:lnTo>
                    <a:pt x="941" y="1044"/>
                  </a:lnTo>
                  <a:lnTo>
                    <a:pt x="939" y="1044"/>
                  </a:lnTo>
                  <a:lnTo>
                    <a:pt x="941" y="1044"/>
                  </a:lnTo>
                  <a:lnTo>
                    <a:pt x="941" y="1042"/>
                  </a:lnTo>
                  <a:lnTo>
                    <a:pt x="941" y="1044"/>
                  </a:lnTo>
                  <a:lnTo>
                    <a:pt x="941" y="1042"/>
                  </a:lnTo>
                  <a:lnTo>
                    <a:pt x="943" y="1042"/>
                  </a:lnTo>
                  <a:lnTo>
                    <a:pt x="943" y="1040"/>
                  </a:lnTo>
                  <a:lnTo>
                    <a:pt x="941" y="1042"/>
                  </a:lnTo>
                  <a:lnTo>
                    <a:pt x="939" y="1042"/>
                  </a:lnTo>
                  <a:lnTo>
                    <a:pt x="939" y="1044"/>
                  </a:lnTo>
                  <a:lnTo>
                    <a:pt x="937" y="1044"/>
                  </a:lnTo>
                  <a:lnTo>
                    <a:pt x="937" y="1042"/>
                  </a:lnTo>
                  <a:lnTo>
                    <a:pt x="935" y="1042"/>
                  </a:lnTo>
                  <a:lnTo>
                    <a:pt x="935" y="1040"/>
                  </a:lnTo>
                  <a:lnTo>
                    <a:pt x="933" y="1040"/>
                  </a:lnTo>
                  <a:lnTo>
                    <a:pt x="931" y="1040"/>
                  </a:lnTo>
                  <a:lnTo>
                    <a:pt x="929" y="1038"/>
                  </a:lnTo>
                  <a:lnTo>
                    <a:pt x="927" y="1038"/>
                  </a:lnTo>
                  <a:lnTo>
                    <a:pt x="925" y="1038"/>
                  </a:lnTo>
                  <a:lnTo>
                    <a:pt x="924" y="1038"/>
                  </a:lnTo>
                  <a:lnTo>
                    <a:pt x="924" y="1036"/>
                  </a:lnTo>
                  <a:lnTo>
                    <a:pt x="922" y="1036"/>
                  </a:lnTo>
                  <a:lnTo>
                    <a:pt x="920" y="1036"/>
                  </a:lnTo>
                  <a:lnTo>
                    <a:pt x="920" y="1035"/>
                  </a:lnTo>
                  <a:lnTo>
                    <a:pt x="922" y="1035"/>
                  </a:lnTo>
                  <a:lnTo>
                    <a:pt x="922" y="1036"/>
                  </a:lnTo>
                  <a:lnTo>
                    <a:pt x="922" y="1035"/>
                  </a:lnTo>
                  <a:lnTo>
                    <a:pt x="924" y="1035"/>
                  </a:lnTo>
                  <a:lnTo>
                    <a:pt x="925" y="1035"/>
                  </a:lnTo>
                  <a:lnTo>
                    <a:pt x="927" y="1035"/>
                  </a:lnTo>
                  <a:lnTo>
                    <a:pt x="925" y="1035"/>
                  </a:lnTo>
                  <a:close/>
                  <a:moveTo>
                    <a:pt x="918" y="1035"/>
                  </a:moveTo>
                  <a:lnTo>
                    <a:pt x="920" y="1035"/>
                  </a:lnTo>
                  <a:lnTo>
                    <a:pt x="920" y="1036"/>
                  </a:lnTo>
                  <a:lnTo>
                    <a:pt x="918" y="1036"/>
                  </a:lnTo>
                  <a:lnTo>
                    <a:pt x="916" y="1036"/>
                  </a:lnTo>
                  <a:lnTo>
                    <a:pt x="916" y="1035"/>
                  </a:lnTo>
                  <a:lnTo>
                    <a:pt x="918" y="1035"/>
                  </a:lnTo>
                  <a:close/>
                  <a:moveTo>
                    <a:pt x="1294" y="1035"/>
                  </a:moveTo>
                  <a:lnTo>
                    <a:pt x="1292" y="1035"/>
                  </a:lnTo>
                  <a:lnTo>
                    <a:pt x="1294" y="1033"/>
                  </a:lnTo>
                  <a:lnTo>
                    <a:pt x="1294" y="1035"/>
                  </a:lnTo>
                  <a:close/>
                  <a:moveTo>
                    <a:pt x="937" y="1035"/>
                  </a:moveTo>
                  <a:lnTo>
                    <a:pt x="935" y="1035"/>
                  </a:lnTo>
                  <a:lnTo>
                    <a:pt x="935" y="1033"/>
                  </a:lnTo>
                  <a:lnTo>
                    <a:pt x="937" y="1033"/>
                  </a:lnTo>
                  <a:lnTo>
                    <a:pt x="937" y="1035"/>
                  </a:lnTo>
                  <a:close/>
                  <a:moveTo>
                    <a:pt x="943" y="1033"/>
                  </a:moveTo>
                  <a:lnTo>
                    <a:pt x="943" y="1035"/>
                  </a:lnTo>
                  <a:lnTo>
                    <a:pt x="941" y="1035"/>
                  </a:lnTo>
                  <a:lnTo>
                    <a:pt x="941" y="1033"/>
                  </a:lnTo>
                  <a:lnTo>
                    <a:pt x="943" y="1033"/>
                  </a:lnTo>
                  <a:close/>
                  <a:moveTo>
                    <a:pt x="906" y="1027"/>
                  </a:moveTo>
                  <a:lnTo>
                    <a:pt x="908" y="1027"/>
                  </a:lnTo>
                  <a:lnTo>
                    <a:pt x="910" y="1027"/>
                  </a:lnTo>
                  <a:lnTo>
                    <a:pt x="910" y="1029"/>
                  </a:lnTo>
                  <a:lnTo>
                    <a:pt x="912" y="1029"/>
                  </a:lnTo>
                  <a:lnTo>
                    <a:pt x="910" y="1029"/>
                  </a:lnTo>
                  <a:lnTo>
                    <a:pt x="910" y="1031"/>
                  </a:lnTo>
                  <a:lnTo>
                    <a:pt x="910" y="1033"/>
                  </a:lnTo>
                  <a:lnTo>
                    <a:pt x="908" y="1033"/>
                  </a:lnTo>
                  <a:lnTo>
                    <a:pt x="908" y="1031"/>
                  </a:lnTo>
                  <a:lnTo>
                    <a:pt x="906" y="1029"/>
                  </a:lnTo>
                  <a:lnTo>
                    <a:pt x="906" y="1027"/>
                  </a:lnTo>
                  <a:close/>
                  <a:moveTo>
                    <a:pt x="901" y="1013"/>
                  </a:moveTo>
                  <a:lnTo>
                    <a:pt x="899" y="1013"/>
                  </a:lnTo>
                  <a:lnTo>
                    <a:pt x="901" y="1013"/>
                  </a:lnTo>
                  <a:close/>
                  <a:moveTo>
                    <a:pt x="1114" y="1013"/>
                  </a:moveTo>
                  <a:lnTo>
                    <a:pt x="1112" y="1013"/>
                  </a:lnTo>
                  <a:lnTo>
                    <a:pt x="1114" y="1013"/>
                  </a:lnTo>
                  <a:lnTo>
                    <a:pt x="1114" y="1012"/>
                  </a:lnTo>
                  <a:lnTo>
                    <a:pt x="1116" y="1012"/>
                  </a:lnTo>
                  <a:lnTo>
                    <a:pt x="1116" y="1010"/>
                  </a:lnTo>
                  <a:lnTo>
                    <a:pt x="1117" y="1010"/>
                  </a:lnTo>
                  <a:lnTo>
                    <a:pt x="1117" y="1012"/>
                  </a:lnTo>
                  <a:lnTo>
                    <a:pt x="1116" y="1012"/>
                  </a:lnTo>
                  <a:lnTo>
                    <a:pt x="1116" y="1013"/>
                  </a:lnTo>
                  <a:lnTo>
                    <a:pt x="1114" y="1013"/>
                  </a:lnTo>
                  <a:close/>
                  <a:moveTo>
                    <a:pt x="1281" y="1012"/>
                  </a:moveTo>
                  <a:lnTo>
                    <a:pt x="1283" y="1012"/>
                  </a:lnTo>
                  <a:lnTo>
                    <a:pt x="1283" y="1010"/>
                  </a:lnTo>
                  <a:lnTo>
                    <a:pt x="1283" y="1012"/>
                  </a:lnTo>
                  <a:lnTo>
                    <a:pt x="1283" y="1013"/>
                  </a:lnTo>
                  <a:lnTo>
                    <a:pt x="1281" y="1013"/>
                  </a:lnTo>
                  <a:lnTo>
                    <a:pt x="1283" y="1013"/>
                  </a:lnTo>
                  <a:lnTo>
                    <a:pt x="1285" y="1013"/>
                  </a:lnTo>
                  <a:lnTo>
                    <a:pt x="1285" y="1015"/>
                  </a:lnTo>
                  <a:lnTo>
                    <a:pt x="1285" y="1017"/>
                  </a:lnTo>
                  <a:lnTo>
                    <a:pt x="1283" y="1019"/>
                  </a:lnTo>
                  <a:lnTo>
                    <a:pt x="1285" y="1019"/>
                  </a:lnTo>
                  <a:lnTo>
                    <a:pt x="1283" y="1019"/>
                  </a:lnTo>
                  <a:lnTo>
                    <a:pt x="1285" y="1019"/>
                  </a:lnTo>
                  <a:lnTo>
                    <a:pt x="1285" y="1021"/>
                  </a:lnTo>
                  <a:lnTo>
                    <a:pt x="1283" y="1021"/>
                  </a:lnTo>
                  <a:lnTo>
                    <a:pt x="1283" y="1025"/>
                  </a:lnTo>
                  <a:lnTo>
                    <a:pt x="1281" y="1025"/>
                  </a:lnTo>
                  <a:lnTo>
                    <a:pt x="1281" y="1027"/>
                  </a:lnTo>
                  <a:lnTo>
                    <a:pt x="1281" y="1029"/>
                  </a:lnTo>
                  <a:lnTo>
                    <a:pt x="1281" y="1027"/>
                  </a:lnTo>
                  <a:lnTo>
                    <a:pt x="1283" y="1027"/>
                  </a:lnTo>
                  <a:lnTo>
                    <a:pt x="1283" y="1029"/>
                  </a:lnTo>
                  <a:lnTo>
                    <a:pt x="1281" y="1031"/>
                  </a:lnTo>
                  <a:lnTo>
                    <a:pt x="1279" y="1031"/>
                  </a:lnTo>
                  <a:lnTo>
                    <a:pt x="1279" y="1033"/>
                  </a:lnTo>
                  <a:lnTo>
                    <a:pt x="1279" y="1031"/>
                  </a:lnTo>
                  <a:lnTo>
                    <a:pt x="1277" y="1033"/>
                  </a:lnTo>
                  <a:lnTo>
                    <a:pt x="1275" y="1033"/>
                  </a:lnTo>
                  <a:lnTo>
                    <a:pt x="1277" y="1033"/>
                  </a:lnTo>
                  <a:lnTo>
                    <a:pt x="1275" y="1033"/>
                  </a:lnTo>
                  <a:lnTo>
                    <a:pt x="1275" y="1035"/>
                  </a:lnTo>
                  <a:lnTo>
                    <a:pt x="1273" y="1035"/>
                  </a:lnTo>
                  <a:lnTo>
                    <a:pt x="1271" y="1035"/>
                  </a:lnTo>
                  <a:lnTo>
                    <a:pt x="1271" y="1036"/>
                  </a:lnTo>
                  <a:lnTo>
                    <a:pt x="1273" y="1035"/>
                  </a:lnTo>
                  <a:lnTo>
                    <a:pt x="1275" y="1035"/>
                  </a:lnTo>
                  <a:lnTo>
                    <a:pt x="1275" y="1033"/>
                  </a:lnTo>
                  <a:lnTo>
                    <a:pt x="1277" y="1033"/>
                  </a:lnTo>
                  <a:lnTo>
                    <a:pt x="1279" y="1033"/>
                  </a:lnTo>
                  <a:lnTo>
                    <a:pt x="1277" y="1033"/>
                  </a:lnTo>
                  <a:lnTo>
                    <a:pt x="1277" y="1035"/>
                  </a:lnTo>
                  <a:lnTo>
                    <a:pt x="1277" y="1036"/>
                  </a:lnTo>
                  <a:lnTo>
                    <a:pt x="1275" y="1036"/>
                  </a:lnTo>
                  <a:lnTo>
                    <a:pt x="1273" y="1036"/>
                  </a:lnTo>
                  <a:lnTo>
                    <a:pt x="1271" y="1036"/>
                  </a:lnTo>
                  <a:lnTo>
                    <a:pt x="1273" y="1036"/>
                  </a:lnTo>
                  <a:lnTo>
                    <a:pt x="1275" y="1036"/>
                  </a:lnTo>
                  <a:lnTo>
                    <a:pt x="1275" y="1038"/>
                  </a:lnTo>
                  <a:lnTo>
                    <a:pt x="1275" y="1036"/>
                  </a:lnTo>
                  <a:lnTo>
                    <a:pt x="1275" y="1038"/>
                  </a:lnTo>
                  <a:lnTo>
                    <a:pt x="1273" y="1038"/>
                  </a:lnTo>
                  <a:lnTo>
                    <a:pt x="1271" y="1038"/>
                  </a:lnTo>
                  <a:lnTo>
                    <a:pt x="1271" y="1040"/>
                  </a:lnTo>
                  <a:lnTo>
                    <a:pt x="1273" y="1040"/>
                  </a:lnTo>
                  <a:lnTo>
                    <a:pt x="1275" y="1040"/>
                  </a:lnTo>
                  <a:lnTo>
                    <a:pt x="1277" y="1040"/>
                  </a:lnTo>
                  <a:lnTo>
                    <a:pt x="1277" y="1042"/>
                  </a:lnTo>
                  <a:lnTo>
                    <a:pt x="1277" y="1040"/>
                  </a:lnTo>
                  <a:lnTo>
                    <a:pt x="1279" y="1040"/>
                  </a:lnTo>
                  <a:lnTo>
                    <a:pt x="1277" y="1040"/>
                  </a:lnTo>
                  <a:lnTo>
                    <a:pt x="1279" y="1040"/>
                  </a:lnTo>
                  <a:lnTo>
                    <a:pt x="1277" y="1040"/>
                  </a:lnTo>
                  <a:lnTo>
                    <a:pt x="1277" y="1038"/>
                  </a:lnTo>
                  <a:lnTo>
                    <a:pt x="1279" y="1038"/>
                  </a:lnTo>
                  <a:lnTo>
                    <a:pt x="1279" y="1036"/>
                  </a:lnTo>
                  <a:lnTo>
                    <a:pt x="1281" y="1036"/>
                  </a:lnTo>
                  <a:lnTo>
                    <a:pt x="1283" y="1035"/>
                  </a:lnTo>
                  <a:lnTo>
                    <a:pt x="1281" y="1035"/>
                  </a:lnTo>
                  <a:lnTo>
                    <a:pt x="1279" y="1036"/>
                  </a:lnTo>
                  <a:lnTo>
                    <a:pt x="1277" y="1036"/>
                  </a:lnTo>
                  <a:lnTo>
                    <a:pt x="1277" y="1035"/>
                  </a:lnTo>
                  <a:lnTo>
                    <a:pt x="1279" y="1035"/>
                  </a:lnTo>
                  <a:lnTo>
                    <a:pt x="1279" y="1033"/>
                  </a:lnTo>
                  <a:lnTo>
                    <a:pt x="1281" y="1033"/>
                  </a:lnTo>
                  <a:lnTo>
                    <a:pt x="1283" y="1031"/>
                  </a:lnTo>
                  <a:lnTo>
                    <a:pt x="1283" y="1029"/>
                  </a:lnTo>
                  <a:lnTo>
                    <a:pt x="1285" y="1029"/>
                  </a:lnTo>
                  <a:lnTo>
                    <a:pt x="1283" y="1029"/>
                  </a:lnTo>
                  <a:lnTo>
                    <a:pt x="1283" y="1031"/>
                  </a:lnTo>
                  <a:lnTo>
                    <a:pt x="1281" y="1033"/>
                  </a:lnTo>
                  <a:lnTo>
                    <a:pt x="1279" y="1033"/>
                  </a:lnTo>
                  <a:lnTo>
                    <a:pt x="1279" y="1031"/>
                  </a:lnTo>
                  <a:lnTo>
                    <a:pt x="1281" y="1031"/>
                  </a:lnTo>
                  <a:lnTo>
                    <a:pt x="1281" y="1029"/>
                  </a:lnTo>
                  <a:lnTo>
                    <a:pt x="1283" y="1029"/>
                  </a:lnTo>
                  <a:lnTo>
                    <a:pt x="1285" y="1027"/>
                  </a:lnTo>
                  <a:lnTo>
                    <a:pt x="1286" y="1029"/>
                  </a:lnTo>
                  <a:lnTo>
                    <a:pt x="1285" y="1031"/>
                  </a:lnTo>
                  <a:lnTo>
                    <a:pt x="1286" y="1031"/>
                  </a:lnTo>
                  <a:lnTo>
                    <a:pt x="1286" y="1029"/>
                  </a:lnTo>
                  <a:lnTo>
                    <a:pt x="1288" y="1029"/>
                  </a:lnTo>
                  <a:lnTo>
                    <a:pt x="1290" y="1029"/>
                  </a:lnTo>
                  <a:lnTo>
                    <a:pt x="1290" y="1031"/>
                  </a:lnTo>
                  <a:lnTo>
                    <a:pt x="1292" y="1031"/>
                  </a:lnTo>
                  <a:lnTo>
                    <a:pt x="1292" y="1033"/>
                  </a:lnTo>
                  <a:lnTo>
                    <a:pt x="1292" y="1031"/>
                  </a:lnTo>
                  <a:lnTo>
                    <a:pt x="1292" y="1033"/>
                  </a:lnTo>
                  <a:lnTo>
                    <a:pt x="1290" y="1033"/>
                  </a:lnTo>
                  <a:lnTo>
                    <a:pt x="1290" y="1035"/>
                  </a:lnTo>
                  <a:lnTo>
                    <a:pt x="1292" y="1035"/>
                  </a:lnTo>
                  <a:lnTo>
                    <a:pt x="1292" y="1036"/>
                  </a:lnTo>
                  <a:lnTo>
                    <a:pt x="1292" y="1035"/>
                  </a:lnTo>
                  <a:lnTo>
                    <a:pt x="1290" y="1036"/>
                  </a:lnTo>
                  <a:lnTo>
                    <a:pt x="1288" y="1036"/>
                  </a:lnTo>
                  <a:lnTo>
                    <a:pt x="1286" y="1038"/>
                  </a:lnTo>
                  <a:lnTo>
                    <a:pt x="1288" y="1038"/>
                  </a:lnTo>
                  <a:lnTo>
                    <a:pt x="1286" y="1038"/>
                  </a:lnTo>
                  <a:lnTo>
                    <a:pt x="1286" y="1040"/>
                  </a:lnTo>
                  <a:lnTo>
                    <a:pt x="1285" y="1040"/>
                  </a:lnTo>
                  <a:lnTo>
                    <a:pt x="1283" y="1042"/>
                  </a:lnTo>
                  <a:lnTo>
                    <a:pt x="1281" y="1042"/>
                  </a:lnTo>
                  <a:lnTo>
                    <a:pt x="1279" y="1044"/>
                  </a:lnTo>
                  <a:lnTo>
                    <a:pt x="1277" y="1044"/>
                  </a:lnTo>
                  <a:lnTo>
                    <a:pt x="1277" y="1042"/>
                  </a:lnTo>
                  <a:lnTo>
                    <a:pt x="1275" y="1042"/>
                  </a:lnTo>
                  <a:lnTo>
                    <a:pt x="1273" y="1042"/>
                  </a:lnTo>
                  <a:lnTo>
                    <a:pt x="1273" y="1044"/>
                  </a:lnTo>
                  <a:lnTo>
                    <a:pt x="1271" y="1044"/>
                  </a:lnTo>
                  <a:lnTo>
                    <a:pt x="1271" y="1042"/>
                  </a:lnTo>
                  <a:lnTo>
                    <a:pt x="1269" y="1044"/>
                  </a:lnTo>
                  <a:lnTo>
                    <a:pt x="1267" y="1042"/>
                  </a:lnTo>
                  <a:lnTo>
                    <a:pt x="1267" y="1040"/>
                  </a:lnTo>
                  <a:lnTo>
                    <a:pt x="1265" y="1038"/>
                  </a:lnTo>
                  <a:lnTo>
                    <a:pt x="1265" y="1036"/>
                  </a:lnTo>
                  <a:lnTo>
                    <a:pt x="1265" y="1035"/>
                  </a:lnTo>
                  <a:lnTo>
                    <a:pt x="1265" y="1033"/>
                  </a:lnTo>
                  <a:lnTo>
                    <a:pt x="1265" y="1031"/>
                  </a:lnTo>
                  <a:lnTo>
                    <a:pt x="1267" y="1031"/>
                  </a:lnTo>
                  <a:lnTo>
                    <a:pt x="1267" y="1029"/>
                  </a:lnTo>
                  <a:lnTo>
                    <a:pt x="1269" y="1029"/>
                  </a:lnTo>
                  <a:lnTo>
                    <a:pt x="1271" y="1027"/>
                  </a:lnTo>
                  <a:lnTo>
                    <a:pt x="1271" y="1025"/>
                  </a:lnTo>
                  <a:lnTo>
                    <a:pt x="1273" y="1023"/>
                  </a:lnTo>
                  <a:lnTo>
                    <a:pt x="1273" y="1021"/>
                  </a:lnTo>
                  <a:lnTo>
                    <a:pt x="1273" y="1019"/>
                  </a:lnTo>
                  <a:lnTo>
                    <a:pt x="1273" y="1021"/>
                  </a:lnTo>
                  <a:lnTo>
                    <a:pt x="1273" y="1019"/>
                  </a:lnTo>
                  <a:lnTo>
                    <a:pt x="1275" y="1019"/>
                  </a:lnTo>
                  <a:lnTo>
                    <a:pt x="1275" y="1017"/>
                  </a:lnTo>
                  <a:lnTo>
                    <a:pt x="1275" y="1015"/>
                  </a:lnTo>
                  <a:lnTo>
                    <a:pt x="1277" y="1015"/>
                  </a:lnTo>
                  <a:lnTo>
                    <a:pt x="1279" y="1013"/>
                  </a:lnTo>
                  <a:lnTo>
                    <a:pt x="1279" y="1012"/>
                  </a:lnTo>
                  <a:lnTo>
                    <a:pt x="1279" y="1010"/>
                  </a:lnTo>
                  <a:lnTo>
                    <a:pt x="1281" y="1010"/>
                  </a:lnTo>
                  <a:lnTo>
                    <a:pt x="1281" y="1012"/>
                  </a:lnTo>
                  <a:close/>
                  <a:moveTo>
                    <a:pt x="1225" y="1015"/>
                  </a:moveTo>
                  <a:lnTo>
                    <a:pt x="1225" y="1017"/>
                  </a:lnTo>
                  <a:lnTo>
                    <a:pt x="1227" y="1017"/>
                  </a:lnTo>
                  <a:lnTo>
                    <a:pt x="1227" y="1019"/>
                  </a:lnTo>
                  <a:lnTo>
                    <a:pt x="1229" y="1019"/>
                  </a:lnTo>
                  <a:lnTo>
                    <a:pt x="1229" y="1021"/>
                  </a:lnTo>
                  <a:lnTo>
                    <a:pt x="1227" y="1021"/>
                  </a:lnTo>
                  <a:lnTo>
                    <a:pt x="1227" y="1023"/>
                  </a:lnTo>
                  <a:lnTo>
                    <a:pt x="1229" y="1023"/>
                  </a:lnTo>
                  <a:lnTo>
                    <a:pt x="1229" y="1021"/>
                  </a:lnTo>
                  <a:lnTo>
                    <a:pt x="1229" y="1023"/>
                  </a:lnTo>
                  <a:lnTo>
                    <a:pt x="1231" y="1023"/>
                  </a:lnTo>
                  <a:lnTo>
                    <a:pt x="1231" y="1021"/>
                  </a:lnTo>
                  <a:lnTo>
                    <a:pt x="1233" y="1021"/>
                  </a:lnTo>
                  <a:lnTo>
                    <a:pt x="1235" y="1021"/>
                  </a:lnTo>
                  <a:lnTo>
                    <a:pt x="1235" y="1023"/>
                  </a:lnTo>
                  <a:lnTo>
                    <a:pt x="1237" y="1023"/>
                  </a:lnTo>
                  <a:lnTo>
                    <a:pt x="1238" y="1025"/>
                  </a:lnTo>
                  <a:lnTo>
                    <a:pt x="1240" y="1025"/>
                  </a:lnTo>
                  <a:lnTo>
                    <a:pt x="1242" y="1025"/>
                  </a:lnTo>
                  <a:lnTo>
                    <a:pt x="1244" y="1023"/>
                  </a:lnTo>
                  <a:lnTo>
                    <a:pt x="1244" y="1025"/>
                  </a:lnTo>
                  <a:lnTo>
                    <a:pt x="1244" y="1023"/>
                  </a:lnTo>
                  <a:lnTo>
                    <a:pt x="1246" y="1023"/>
                  </a:lnTo>
                  <a:lnTo>
                    <a:pt x="1248" y="1025"/>
                  </a:lnTo>
                  <a:lnTo>
                    <a:pt x="1248" y="1023"/>
                  </a:lnTo>
                  <a:lnTo>
                    <a:pt x="1246" y="1023"/>
                  </a:lnTo>
                  <a:lnTo>
                    <a:pt x="1248" y="1023"/>
                  </a:lnTo>
                  <a:lnTo>
                    <a:pt x="1250" y="1023"/>
                  </a:lnTo>
                  <a:lnTo>
                    <a:pt x="1252" y="1023"/>
                  </a:lnTo>
                  <a:lnTo>
                    <a:pt x="1254" y="1023"/>
                  </a:lnTo>
                  <a:lnTo>
                    <a:pt x="1256" y="1023"/>
                  </a:lnTo>
                  <a:lnTo>
                    <a:pt x="1258" y="1023"/>
                  </a:lnTo>
                  <a:lnTo>
                    <a:pt x="1258" y="1025"/>
                  </a:lnTo>
                  <a:lnTo>
                    <a:pt x="1256" y="1025"/>
                  </a:lnTo>
                  <a:lnTo>
                    <a:pt x="1254" y="1027"/>
                  </a:lnTo>
                  <a:lnTo>
                    <a:pt x="1254" y="1025"/>
                  </a:lnTo>
                  <a:lnTo>
                    <a:pt x="1254" y="1027"/>
                  </a:lnTo>
                  <a:lnTo>
                    <a:pt x="1252" y="1027"/>
                  </a:lnTo>
                  <a:lnTo>
                    <a:pt x="1252" y="1025"/>
                  </a:lnTo>
                  <a:lnTo>
                    <a:pt x="1252" y="1027"/>
                  </a:lnTo>
                  <a:lnTo>
                    <a:pt x="1252" y="1029"/>
                  </a:lnTo>
                  <a:lnTo>
                    <a:pt x="1250" y="1027"/>
                  </a:lnTo>
                  <a:lnTo>
                    <a:pt x="1250" y="1029"/>
                  </a:lnTo>
                  <a:lnTo>
                    <a:pt x="1252" y="1029"/>
                  </a:lnTo>
                  <a:lnTo>
                    <a:pt x="1250" y="1029"/>
                  </a:lnTo>
                  <a:lnTo>
                    <a:pt x="1248" y="1029"/>
                  </a:lnTo>
                  <a:lnTo>
                    <a:pt x="1250" y="1029"/>
                  </a:lnTo>
                  <a:lnTo>
                    <a:pt x="1250" y="1031"/>
                  </a:lnTo>
                  <a:lnTo>
                    <a:pt x="1250" y="1029"/>
                  </a:lnTo>
                  <a:lnTo>
                    <a:pt x="1248" y="1029"/>
                  </a:lnTo>
                  <a:lnTo>
                    <a:pt x="1248" y="1031"/>
                  </a:lnTo>
                  <a:lnTo>
                    <a:pt x="1250" y="1031"/>
                  </a:lnTo>
                  <a:lnTo>
                    <a:pt x="1250" y="1033"/>
                  </a:lnTo>
                  <a:lnTo>
                    <a:pt x="1248" y="1033"/>
                  </a:lnTo>
                  <a:lnTo>
                    <a:pt x="1250" y="1033"/>
                  </a:lnTo>
                  <a:lnTo>
                    <a:pt x="1250" y="1035"/>
                  </a:lnTo>
                  <a:lnTo>
                    <a:pt x="1246" y="1035"/>
                  </a:lnTo>
                  <a:lnTo>
                    <a:pt x="1244" y="1035"/>
                  </a:lnTo>
                  <a:lnTo>
                    <a:pt x="1244" y="1033"/>
                  </a:lnTo>
                  <a:lnTo>
                    <a:pt x="1242" y="1033"/>
                  </a:lnTo>
                  <a:lnTo>
                    <a:pt x="1244" y="1033"/>
                  </a:lnTo>
                  <a:lnTo>
                    <a:pt x="1242" y="1033"/>
                  </a:lnTo>
                  <a:lnTo>
                    <a:pt x="1240" y="1033"/>
                  </a:lnTo>
                  <a:lnTo>
                    <a:pt x="1242" y="1033"/>
                  </a:lnTo>
                  <a:lnTo>
                    <a:pt x="1242" y="1031"/>
                  </a:lnTo>
                  <a:lnTo>
                    <a:pt x="1244" y="1031"/>
                  </a:lnTo>
                  <a:lnTo>
                    <a:pt x="1242" y="1031"/>
                  </a:lnTo>
                  <a:lnTo>
                    <a:pt x="1242" y="1029"/>
                  </a:lnTo>
                  <a:lnTo>
                    <a:pt x="1242" y="1031"/>
                  </a:lnTo>
                  <a:lnTo>
                    <a:pt x="1242" y="1029"/>
                  </a:lnTo>
                  <a:lnTo>
                    <a:pt x="1240" y="1029"/>
                  </a:lnTo>
                  <a:lnTo>
                    <a:pt x="1240" y="1027"/>
                  </a:lnTo>
                  <a:lnTo>
                    <a:pt x="1242" y="1027"/>
                  </a:lnTo>
                  <a:lnTo>
                    <a:pt x="1240" y="1027"/>
                  </a:lnTo>
                  <a:lnTo>
                    <a:pt x="1240" y="1029"/>
                  </a:lnTo>
                  <a:lnTo>
                    <a:pt x="1238" y="1029"/>
                  </a:lnTo>
                  <a:lnTo>
                    <a:pt x="1238" y="1027"/>
                  </a:lnTo>
                  <a:lnTo>
                    <a:pt x="1238" y="1029"/>
                  </a:lnTo>
                  <a:lnTo>
                    <a:pt x="1237" y="1029"/>
                  </a:lnTo>
                  <a:lnTo>
                    <a:pt x="1238" y="1029"/>
                  </a:lnTo>
                  <a:lnTo>
                    <a:pt x="1240" y="1029"/>
                  </a:lnTo>
                  <a:lnTo>
                    <a:pt x="1240" y="1031"/>
                  </a:lnTo>
                  <a:lnTo>
                    <a:pt x="1238" y="1031"/>
                  </a:lnTo>
                  <a:lnTo>
                    <a:pt x="1237" y="1031"/>
                  </a:lnTo>
                  <a:lnTo>
                    <a:pt x="1235" y="1031"/>
                  </a:lnTo>
                  <a:lnTo>
                    <a:pt x="1235" y="1029"/>
                  </a:lnTo>
                  <a:lnTo>
                    <a:pt x="1233" y="1029"/>
                  </a:lnTo>
                  <a:lnTo>
                    <a:pt x="1231" y="1029"/>
                  </a:lnTo>
                  <a:lnTo>
                    <a:pt x="1231" y="1027"/>
                  </a:lnTo>
                  <a:lnTo>
                    <a:pt x="1229" y="1027"/>
                  </a:lnTo>
                  <a:lnTo>
                    <a:pt x="1229" y="1025"/>
                  </a:lnTo>
                  <a:lnTo>
                    <a:pt x="1231" y="1025"/>
                  </a:lnTo>
                  <a:lnTo>
                    <a:pt x="1229" y="1025"/>
                  </a:lnTo>
                  <a:lnTo>
                    <a:pt x="1231" y="1025"/>
                  </a:lnTo>
                  <a:lnTo>
                    <a:pt x="1229" y="1025"/>
                  </a:lnTo>
                  <a:lnTo>
                    <a:pt x="1227" y="1025"/>
                  </a:lnTo>
                  <a:lnTo>
                    <a:pt x="1225" y="1025"/>
                  </a:lnTo>
                  <a:lnTo>
                    <a:pt x="1223" y="1025"/>
                  </a:lnTo>
                  <a:lnTo>
                    <a:pt x="1223" y="1023"/>
                  </a:lnTo>
                  <a:lnTo>
                    <a:pt x="1225" y="1023"/>
                  </a:lnTo>
                  <a:lnTo>
                    <a:pt x="1225" y="1021"/>
                  </a:lnTo>
                  <a:lnTo>
                    <a:pt x="1225" y="1019"/>
                  </a:lnTo>
                  <a:lnTo>
                    <a:pt x="1223" y="1021"/>
                  </a:lnTo>
                  <a:lnTo>
                    <a:pt x="1223" y="1019"/>
                  </a:lnTo>
                  <a:lnTo>
                    <a:pt x="1221" y="1019"/>
                  </a:lnTo>
                  <a:lnTo>
                    <a:pt x="1219" y="1019"/>
                  </a:lnTo>
                  <a:lnTo>
                    <a:pt x="1219" y="1017"/>
                  </a:lnTo>
                  <a:lnTo>
                    <a:pt x="1221" y="1015"/>
                  </a:lnTo>
                  <a:lnTo>
                    <a:pt x="1221" y="1013"/>
                  </a:lnTo>
                  <a:lnTo>
                    <a:pt x="1223" y="1013"/>
                  </a:lnTo>
                  <a:lnTo>
                    <a:pt x="1223" y="1012"/>
                  </a:lnTo>
                  <a:lnTo>
                    <a:pt x="1225" y="1010"/>
                  </a:lnTo>
                  <a:lnTo>
                    <a:pt x="1227" y="1010"/>
                  </a:lnTo>
                  <a:lnTo>
                    <a:pt x="1225" y="1012"/>
                  </a:lnTo>
                  <a:lnTo>
                    <a:pt x="1227" y="1012"/>
                  </a:lnTo>
                  <a:lnTo>
                    <a:pt x="1227" y="1013"/>
                  </a:lnTo>
                  <a:lnTo>
                    <a:pt x="1225" y="1013"/>
                  </a:lnTo>
                  <a:lnTo>
                    <a:pt x="1225" y="1015"/>
                  </a:lnTo>
                  <a:close/>
                  <a:moveTo>
                    <a:pt x="1373" y="1006"/>
                  </a:moveTo>
                  <a:lnTo>
                    <a:pt x="1371" y="1006"/>
                  </a:lnTo>
                  <a:lnTo>
                    <a:pt x="1371" y="1004"/>
                  </a:lnTo>
                  <a:lnTo>
                    <a:pt x="1373" y="1004"/>
                  </a:lnTo>
                  <a:lnTo>
                    <a:pt x="1373" y="1006"/>
                  </a:lnTo>
                  <a:close/>
                  <a:moveTo>
                    <a:pt x="1356" y="1004"/>
                  </a:moveTo>
                  <a:lnTo>
                    <a:pt x="1356" y="1006"/>
                  </a:lnTo>
                  <a:lnTo>
                    <a:pt x="1356" y="1004"/>
                  </a:lnTo>
                  <a:lnTo>
                    <a:pt x="1354" y="1004"/>
                  </a:lnTo>
                  <a:lnTo>
                    <a:pt x="1356" y="1004"/>
                  </a:lnTo>
                  <a:close/>
                  <a:moveTo>
                    <a:pt x="1123" y="1002"/>
                  </a:moveTo>
                  <a:lnTo>
                    <a:pt x="1125" y="1000"/>
                  </a:lnTo>
                  <a:lnTo>
                    <a:pt x="1125" y="1002"/>
                  </a:lnTo>
                  <a:lnTo>
                    <a:pt x="1123" y="1002"/>
                  </a:lnTo>
                  <a:close/>
                  <a:moveTo>
                    <a:pt x="1267" y="996"/>
                  </a:moveTo>
                  <a:lnTo>
                    <a:pt x="1267" y="998"/>
                  </a:lnTo>
                  <a:lnTo>
                    <a:pt x="1265" y="998"/>
                  </a:lnTo>
                  <a:lnTo>
                    <a:pt x="1265" y="996"/>
                  </a:lnTo>
                  <a:lnTo>
                    <a:pt x="1263" y="998"/>
                  </a:lnTo>
                  <a:lnTo>
                    <a:pt x="1261" y="1000"/>
                  </a:lnTo>
                  <a:lnTo>
                    <a:pt x="1260" y="1000"/>
                  </a:lnTo>
                  <a:lnTo>
                    <a:pt x="1261" y="1002"/>
                  </a:lnTo>
                  <a:lnTo>
                    <a:pt x="1261" y="1000"/>
                  </a:lnTo>
                  <a:lnTo>
                    <a:pt x="1263" y="998"/>
                  </a:lnTo>
                  <a:lnTo>
                    <a:pt x="1261" y="1000"/>
                  </a:lnTo>
                  <a:lnTo>
                    <a:pt x="1261" y="1002"/>
                  </a:lnTo>
                  <a:lnTo>
                    <a:pt x="1260" y="1002"/>
                  </a:lnTo>
                  <a:lnTo>
                    <a:pt x="1260" y="1004"/>
                  </a:lnTo>
                  <a:lnTo>
                    <a:pt x="1258" y="1004"/>
                  </a:lnTo>
                  <a:lnTo>
                    <a:pt x="1260" y="1004"/>
                  </a:lnTo>
                  <a:lnTo>
                    <a:pt x="1260" y="1006"/>
                  </a:lnTo>
                  <a:lnTo>
                    <a:pt x="1261" y="1006"/>
                  </a:lnTo>
                  <a:lnTo>
                    <a:pt x="1261" y="1004"/>
                  </a:lnTo>
                  <a:lnTo>
                    <a:pt x="1261" y="1006"/>
                  </a:lnTo>
                  <a:lnTo>
                    <a:pt x="1260" y="1006"/>
                  </a:lnTo>
                  <a:lnTo>
                    <a:pt x="1258" y="1006"/>
                  </a:lnTo>
                  <a:lnTo>
                    <a:pt x="1258" y="1004"/>
                  </a:lnTo>
                  <a:lnTo>
                    <a:pt x="1258" y="1002"/>
                  </a:lnTo>
                  <a:lnTo>
                    <a:pt x="1260" y="1002"/>
                  </a:lnTo>
                  <a:lnTo>
                    <a:pt x="1260" y="1000"/>
                  </a:lnTo>
                  <a:lnTo>
                    <a:pt x="1263" y="998"/>
                  </a:lnTo>
                  <a:lnTo>
                    <a:pt x="1265" y="996"/>
                  </a:lnTo>
                  <a:lnTo>
                    <a:pt x="1267" y="996"/>
                  </a:lnTo>
                  <a:close/>
                  <a:moveTo>
                    <a:pt x="1402" y="996"/>
                  </a:moveTo>
                  <a:lnTo>
                    <a:pt x="1400" y="996"/>
                  </a:lnTo>
                  <a:lnTo>
                    <a:pt x="1402" y="996"/>
                  </a:lnTo>
                  <a:close/>
                  <a:moveTo>
                    <a:pt x="1382" y="996"/>
                  </a:moveTo>
                  <a:lnTo>
                    <a:pt x="1382" y="998"/>
                  </a:lnTo>
                  <a:lnTo>
                    <a:pt x="1381" y="1002"/>
                  </a:lnTo>
                  <a:lnTo>
                    <a:pt x="1379" y="1002"/>
                  </a:lnTo>
                  <a:lnTo>
                    <a:pt x="1381" y="1000"/>
                  </a:lnTo>
                  <a:lnTo>
                    <a:pt x="1382" y="998"/>
                  </a:lnTo>
                  <a:lnTo>
                    <a:pt x="1381" y="998"/>
                  </a:lnTo>
                  <a:lnTo>
                    <a:pt x="1382" y="996"/>
                  </a:lnTo>
                  <a:lnTo>
                    <a:pt x="1382" y="994"/>
                  </a:lnTo>
                  <a:lnTo>
                    <a:pt x="1382" y="996"/>
                  </a:lnTo>
                  <a:close/>
                  <a:moveTo>
                    <a:pt x="1354" y="996"/>
                  </a:moveTo>
                  <a:lnTo>
                    <a:pt x="1356" y="996"/>
                  </a:lnTo>
                  <a:lnTo>
                    <a:pt x="1354" y="996"/>
                  </a:lnTo>
                  <a:lnTo>
                    <a:pt x="1352" y="996"/>
                  </a:lnTo>
                  <a:lnTo>
                    <a:pt x="1354" y="994"/>
                  </a:lnTo>
                  <a:lnTo>
                    <a:pt x="1354" y="996"/>
                  </a:lnTo>
                  <a:close/>
                  <a:moveTo>
                    <a:pt x="1384" y="998"/>
                  </a:moveTo>
                  <a:lnTo>
                    <a:pt x="1384" y="1000"/>
                  </a:lnTo>
                  <a:lnTo>
                    <a:pt x="1384" y="998"/>
                  </a:lnTo>
                  <a:lnTo>
                    <a:pt x="1382" y="998"/>
                  </a:lnTo>
                  <a:lnTo>
                    <a:pt x="1384" y="996"/>
                  </a:lnTo>
                  <a:lnTo>
                    <a:pt x="1384" y="994"/>
                  </a:lnTo>
                  <a:lnTo>
                    <a:pt x="1384" y="996"/>
                  </a:lnTo>
                  <a:lnTo>
                    <a:pt x="1384" y="998"/>
                  </a:lnTo>
                  <a:close/>
                  <a:moveTo>
                    <a:pt x="883" y="992"/>
                  </a:moveTo>
                  <a:lnTo>
                    <a:pt x="881" y="994"/>
                  </a:lnTo>
                  <a:lnTo>
                    <a:pt x="879" y="994"/>
                  </a:lnTo>
                  <a:lnTo>
                    <a:pt x="877" y="994"/>
                  </a:lnTo>
                  <a:lnTo>
                    <a:pt x="877" y="992"/>
                  </a:lnTo>
                  <a:lnTo>
                    <a:pt x="879" y="992"/>
                  </a:lnTo>
                  <a:lnTo>
                    <a:pt x="881" y="992"/>
                  </a:lnTo>
                  <a:lnTo>
                    <a:pt x="883" y="992"/>
                  </a:lnTo>
                  <a:close/>
                  <a:moveTo>
                    <a:pt x="1217" y="990"/>
                  </a:moveTo>
                  <a:lnTo>
                    <a:pt x="1217" y="992"/>
                  </a:lnTo>
                  <a:lnTo>
                    <a:pt x="1215" y="994"/>
                  </a:lnTo>
                  <a:lnTo>
                    <a:pt x="1215" y="992"/>
                  </a:lnTo>
                  <a:lnTo>
                    <a:pt x="1215" y="990"/>
                  </a:lnTo>
                  <a:lnTo>
                    <a:pt x="1217" y="990"/>
                  </a:lnTo>
                  <a:lnTo>
                    <a:pt x="1217" y="988"/>
                  </a:lnTo>
                  <a:lnTo>
                    <a:pt x="1217" y="990"/>
                  </a:lnTo>
                  <a:close/>
                  <a:moveTo>
                    <a:pt x="1217" y="990"/>
                  </a:moveTo>
                  <a:lnTo>
                    <a:pt x="1217" y="988"/>
                  </a:lnTo>
                  <a:lnTo>
                    <a:pt x="1217" y="987"/>
                  </a:lnTo>
                  <a:lnTo>
                    <a:pt x="1219" y="988"/>
                  </a:lnTo>
                  <a:lnTo>
                    <a:pt x="1217" y="988"/>
                  </a:lnTo>
                  <a:lnTo>
                    <a:pt x="1217" y="990"/>
                  </a:lnTo>
                  <a:close/>
                  <a:moveTo>
                    <a:pt x="1386" y="983"/>
                  </a:moveTo>
                  <a:lnTo>
                    <a:pt x="1388" y="983"/>
                  </a:lnTo>
                  <a:lnTo>
                    <a:pt x="1390" y="985"/>
                  </a:lnTo>
                  <a:lnTo>
                    <a:pt x="1390" y="983"/>
                  </a:lnTo>
                  <a:lnTo>
                    <a:pt x="1392" y="983"/>
                  </a:lnTo>
                  <a:lnTo>
                    <a:pt x="1392" y="985"/>
                  </a:lnTo>
                  <a:lnTo>
                    <a:pt x="1390" y="985"/>
                  </a:lnTo>
                  <a:lnTo>
                    <a:pt x="1388" y="985"/>
                  </a:lnTo>
                  <a:lnTo>
                    <a:pt x="1386" y="985"/>
                  </a:lnTo>
                  <a:lnTo>
                    <a:pt x="1386" y="983"/>
                  </a:lnTo>
                  <a:close/>
                  <a:moveTo>
                    <a:pt x="828" y="981"/>
                  </a:moveTo>
                  <a:lnTo>
                    <a:pt x="826" y="983"/>
                  </a:lnTo>
                  <a:lnTo>
                    <a:pt x="826" y="981"/>
                  </a:lnTo>
                  <a:lnTo>
                    <a:pt x="828" y="981"/>
                  </a:lnTo>
                  <a:close/>
                  <a:moveTo>
                    <a:pt x="1148" y="979"/>
                  </a:moveTo>
                  <a:lnTo>
                    <a:pt x="1148" y="977"/>
                  </a:lnTo>
                  <a:lnTo>
                    <a:pt x="1148" y="979"/>
                  </a:lnTo>
                  <a:close/>
                  <a:moveTo>
                    <a:pt x="282" y="971"/>
                  </a:moveTo>
                  <a:lnTo>
                    <a:pt x="282" y="973"/>
                  </a:lnTo>
                  <a:lnTo>
                    <a:pt x="282" y="971"/>
                  </a:lnTo>
                  <a:lnTo>
                    <a:pt x="282" y="973"/>
                  </a:lnTo>
                  <a:lnTo>
                    <a:pt x="282" y="971"/>
                  </a:lnTo>
                  <a:close/>
                  <a:moveTo>
                    <a:pt x="860" y="971"/>
                  </a:moveTo>
                  <a:lnTo>
                    <a:pt x="860" y="973"/>
                  </a:lnTo>
                  <a:lnTo>
                    <a:pt x="860" y="971"/>
                  </a:lnTo>
                  <a:lnTo>
                    <a:pt x="858" y="971"/>
                  </a:lnTo>
                  <a:lnTo>
                    <a:pt x="860" y="971"/>
                  </a:lnTo>
                  <a:close/>
                  <a:moveTo>
                    <a:pt x="853" y="969"/>
                  </a:moveTo>
                  <a:lnTo>
                    <a:pt x="853" y="967"/>
                  </a:lnTo>
                  <a:lnTo>
                    <a:pt x="853" y="969"/>
                  </a:lnTo>
                  <a:close/>
                  <a:moveTo>
                    <a:pt x="282" y="969"/>
                  </a:moveTo>
                  <a:lnTo>
                    <a:pt x="284" y="969"/>
                  </a:lnTo>
                  <a:lnTo>
                    <a:pt x="282" y="969"/>
                  </a:lnTo>
                  <a:lnTo>
                    <a:pt x="282" y="967"/>
                  </a:lnTo>
                  <a:lnTo>
                    <a:pt x="282" y="969"/>
                  </a:lnTo>
                  <a:close/>
                  <a:moveTo>
                    <a:pt x="286" y="969"/>
                  </a:moveTo>
                  <a:lnTo>
                    <a:pt x="284" y="969"/>
                  </a:lnTo>
                  <a:lnTo>
                    <a:pt x="284" y="967"/>
                  </a:lnTo>
                  <a:lnTo>
                    <a:pt x="286" y="967"/>
                  </a:lnTo>
                  <a:lnTo>
                    <a:pt x="286" y="969"/>
                  </a:lnTo>
                  <a:close/>
                  <a:moveTo>
                    <a:pt x="849" y="969"/>
                  </a:moveTo>
                  <a:lnTo>
                    <a:pt x="849" y="967"/>
                  </a:lnTo>
                  <a:lnTo>
                    <a:pt x="851" y="969"/>
                  </a:lnTo>
                  <a:lnTo>
                    <a:pt x="849" y="969"/>
                  </a:lnTo>
                  <a:close/>
                  <a:moveTo>
                    <a:pt x="847" y="967"/>
                  </a:moveTo>
                  <a:lnTo>
                    <a:pt x="847" y="969"/>
                  </a:lnTo>
                  <a:lnTo>
                    <a:pt x="847" y="967"/>
                  </a:lnTo>
                  <a:lnTo>
                    <a:pt x="847" y="969"/>
                  </a:lnTo>
                  <a:lnTo>
                    <a:pt x="845" y="969"/>
                  </a:lnTo>
                  <a:lnTo>
                    <a:pt x="843" y="969"/>
                  </a:lnTo>
                  <a:lnTo>
                    <a:pt x="843" y="971"/>
                  </a:lnTo>
                  <a:lnTo>
                    <a:pt x="843" y="969"/>
                  </a:lnTo>
                  <a:lnTo>
                    <a:pt x="843" y="967"/>
                  </a:lnTo>
                  <a:lnTo>
                    <a:pt x="845" y="967"/>
                  </a:lnTo>
                  <a:lnTo>
                    <a:pt x="847" y="967"/>
                  </a:lnTo>
                  <a:lnTo>
                    <a:pt x="849" y="967"/>
                  </a:lnTo>
                  <a:lnTo>
                    <a:pt x="847" y="967"/>
                  </a:lnTo>
                  <a:close/>
                  <a:moveTo>
                    <a:pt x="278" y="965"/>
                  </a:moveTo>
                  <a:lnTo>
                    <a:pt x="280" y="967"/>
                  </a:lnTo>
                  <a:lnTo>
                    <a:pt x="278" y="967"/>
                  </a:lnTo>
                  <a:lnTo>
                    <a:pt x="280" y="967"/>
                  </a:lnTo>
                  <a:lnTo>
                    <a:pt x="280" y="969"/>
                  </a:lnTo>
                  <a:lnTo>
                    <a:pt x="278" y="971"/>
                  </a:lnTo>
                  <a:lnTo>
                    <a:pt x="278" y="969"/>
                  </a:lnTo>
                  <a:lnTo>
                    <a:pt x="278" y="967"/>
                  </a:lnTo>
                  <a:lnTo>
                    <a:pt x="278" y="965"/>
                  </a:lnTo>
                  <a:lnTo>
                    <a:pt x="278" y="964"/>
                  </a:lnTo>
                  <a:lnTo>
                    <a:pt x="278" y="965"/>
                  </a:lnTo>
                  <a:close/>
                  <a:moveTo>
                    <a:pt x="843" y="965"/>
                  </a:moveTo>
                  <a:lnTo>
                    <a:pt x="843" y="964"/>
                  </a:lnTo>
                  <a:lnTo>
                    <a:pt x="843" y="965"/>
                  </a:lnTo>
                  <a:close/>
                  <a:moveTo>
                    <a:pt x="282" y="967"/>
                  </a:moveTo>
                  <a:lnTo>
                    <a:pt x="280" y="967"/>
                  </a:lnTo>
                  <a:lnTo>
                    <a:pt x="280" y="965"/>
                  </a:lnTo>
                  <a:lnTo>
                    <a:pt x="278" y="965"/>
                  </a:lnTo>
                  <a:lnTo>
                    <a:pt x="277" y="964"/>
                  </a:lnTo>
                  <a:lnTo>
                    <a:pt x="277" y="962"/>
                  </a:lnTo>
                  <a:lnTo>
                    <a:pt x="278" y="964"/>
                  </a:lnTo>
                  <a:lnTo>
                    <a:pt x="280" y="965"/>
                  </a:lnTo>
                  <a:lnTo>
                    <a:pt x="282" y="965"/>
                  </a:lnTo>
                  <a:lnTo>
                    <a:pt x="282" y="967"/>
                  </a:lnTo>
                  <a:close/>
                  <a:moveTo>
                    <a:pt x="277" y="960"/>
                  </a:moveTo>
                  <a:lnTo>
                    <a:pt x="275" y="960"/>
                  </a:lnTo>
                  <a:lnTo>
                    <a:pt x="273" y="960"/>
                  </a:lnTo>
                  <a:lnTo>
                    <a:pt x="273" y="958"/>
                  </a:lnTo>
                  <a:lnTo>
                    <a:pt x="275" y="958"/>
                  </a:lnTo>
                  <a:lnTo>
                    <a:pt x="275" y="960"/>
                  </a:lnTo>
                  <a:lnTo>
                    <a:pt x="277" y="960"/>
                  </a:lnTo>
                  <a:close/>
                  <a:moveTo>
                    <a:pt x="240" y="960"/>
                  </a:moveTo>
                  <a:lnTo>
                    <a:pt x="238" y="960"/>
                  </a:lnTo>
                  <a:lnTo>
                    <a:pt x="238" y="958"/>
                  </a:lnTo>
                  <a:lnTo>
                    <a:pt x="240" y="958"/>
                  </a:lnTo>
                  <a:lnTo>
                    <a:pt x="240" y="960"/>
                  </a:lnTo>
                  <a:close/>
                  <a:moveTo>
                    <a:pt x="242" y="960"/>
                  </a:moveTo>
                  <a:lnTo>
                    <a:pt x="240" y="960"/>
                  </a:lnTo>
                  <a:lnTo>
                    <a:pt x="240" y="958"/>
                  </a:lnTo>
                  <a:lnTo>
                    <a:pt x="242" y="958"/>
                  </a:lnTo>
                  <a:lnTo>
                    <a:pt x="242" y="960"/>
                  </a:lnTo>
                  <a:close/>
                  <a:moveTo>
                    <a:pt x="1056" y="1058"/>
                  </a:moveTo>
                  <a:lnTo>
                    <a:pt x="1056" y="1056"/>
                  </a:lnTo>
                  <a:lnTo>
                    <a:pt x="1060" y="1056"/>
                  </a:lnTo>
                  <a:lnTo>
                    <a:pt x="1060" y="1054"/>
                  </a:lnTo>
                  <a:lnTo>
                    <a:pt x="1062" y="1054"/>
                  </a:lnTo>
                  <a:lnTo>
                    <a:pt x="1062" y="1052"/>
                  </a:lnTo>
                  <a:lnTo>
                    <a:pt x="1064" y="1052"/>
                  </a:lnTo>
                  <a:lnTo>
                    <a:pt x="1066" y="1052"/>
                  </a:lnTo>
                  <a:lnTo>
                    <a:pt x="1068" y="1052"/>
                  </a:lnTo>
                  <a:lnTo>
                    <a:pt x="1068" y="1050"/>
                  </a:lnTo>
                  <a:lnTo>
                    <a:pt x="1069" y="1050"/>
                  </a:lnTo>
                  <a:lnTo>
                    <a:pt x="1069" y="1048"/>
                  </a:lnTo>
                  <a:lnTo>
                    <a:pt x="1071" y="1048"/>
                  </a:lnTo>
                  <a:lnTo>
                    <a:pt x="1071" y="1046"/>
                  </a:lnTo>
                  <a:lnTo>
                    <a:pt x="1073" y="1048"/>
                  </a:lnTo>
                  <a:lnTo>
                    <a:pt x="1073" y="1046"/>
                  </a:lnTo>
                  <a:lnTo>
                    <a:pt x="1073" y="1048"/>
                  </a:lnTo>
                  <a:lnTo>
                    <a:pt x="1075" y="1048"/>
                  </a:lnTo>
                  <a:lnTo>
                    <a:pt x="1075" y="1046"/>
                  </a:lnTo>
                  <a:lnTo>
                    <a:pt x="1075" y="1044"/>
                  </a:lnTo>
                  <a:lnTo>
                    <a:pt x="1075" y="1042"/>
                  </a:lnTo>
                  <a:lnTo>
                    <a:pt x="1075" y="1040"/>
                  </a:lnTo>
                  <a:lnTo>
                    <a:pt x="1079" y="1036"/>
                  </a:lnTo>
                  <a:lnTo>
                    <a:pt x="1079" y="1035"/>
                  </a:lnTo>
                  <a:lnTo>
                    <a:pt x="1079" y="1033"/>
                  </a:lnTo>
                  <a:lnTo>
                    <a:pt x="1081" y="1033"/>
                  </a:lnTo>
                  <a:lnTo>
                    <a:pt x="1083" y="1033"/>
                  </a:lnTo>
                  <a:lnTo>
                    <a:pt x="1083" y="1031"/>
                  </a:lnTo>
                  <a:lnTo>
                    <a:pt x="1085" y="1031"/>
                  </a:lnTo>
                  <a:lnTo>
                    <a:pt x="1087" y="1031"/>
                  </a:lnTo>
                  <a:lnTo>
                    <a:pt x="1089" y="1029"/>
                  </a:lnTo>
                  <a:lnTo>
                    <a:pt x="1089" y="1027"/>
                  </a:lnTo>
                  <a:lnTo>
                    <a:pt x="1091" y="1027"/>
                  </a:lnTo>
                  <a:lnTo>
                    <a:pt x="1091" y="1025"/>
                  </a:lnTo>
                  <a:lnTo>
                    <a:pt x="1093" y="1025"/>
                  </a:lnTo>
                  <a:lnTo>
                    <a:pt x="1094" y="1025"/>
                  </a:lnTo>
                  <a:lnTo>
                    <a:pt x="1094" y="1023"/>
                  </a:lnTo>
                  <a:lnTo>
                    <a:pt x="1096" y="1021"/>
                  </a:lnTo>
                  <a:lnTo>
                    <a:pt x="1098" y="1021"/>
                  </a:lnTo>
                  <a:lnTo>
                    <a:pt x="1098" y="1019"/>
                  </a:lnTo>
                  <a:lnTo>
                    <a:pt x="1100" y="1019"/>
                  </a:lnTo>
                  <a:lnTo>
                    <a:pt x="1102" y="1019"/>
                  </a:lnTo>
                  <a:lnTo>
                    <a:pt x="1104" y="1019"/>
                  </a:lnTo>
                  <a:lnTo>
                    <a:pt x="1110" y="1017"/>
                  </a:lnTo>
                  <a:lnTo>
                    <a:pt x="1110" y="1015"/>
                  </a:lnTo>
                  <a:lnTo>
                    <a:pt x="1112" y="1015"/>
                  </a:lnTo>
                  <a:lnTo>
                    <a:pt x="1112" y="1013"/>
                  </a:lnTo>
                  <a:lnTo>
                    <a:pt x="1114" y="1013"/>
                  </a:lnTo>
                  <a:lnTo>
                    <a:pt x="1116" y="1013"/>
                  </a:lnTo>
                  <a:lnTo>
                    <a:pt x="1117" y="1013"/>
                  </a:lnTo>
                  <a:lnTo>
                    <a:pt x="1119" y="1012"/>
                  </a:lnTo>
                  <a:lnTo>
                    <a:pt x="1121" y="1012"/>
                  </a:lnTo>
                  <a:lnTo>
                    <a:pt x="1125" y="1008"/>
                  </a:lnTo>
                  <a:lnTo>
                    <a:pt x="1125" y="1006"/>
                  </a:lnTo>
                  <a:lnTo>
                    <a:pt x="1127" y="1004"/>
                  </a:lnTo>
                  <a:lnTo>
                    <a:pt x="1129" y="1002"/>
                  </a:lnTo>
                  <a:lnTo>
                    <a:pt x="1129" y="1000"/>
                  </a:lnTo>
                  <a:lnTo>
                    <a:pt x="1131" y="1000"/>
                  </a:lnTo>
                  <a:lnTo>
                    <a:pt x="1131" y="998"/>
                  </a:lnTo>
                  <a:lnTo>
                    <a:pt x="1133" y="998"/>
                  </a:lnTo>
                  <a:lnTo>
                    <a:pt x="1133" y="996"/>
                  </a:lnTo>
                  <a:lnTo>
                    <a:pt x="1135" y="994"/>
                  </a:lnTo>
                  <a:lnTo>
                    <a:pt x="1137" y="992"/>
                  </a:lnTo>
                  <a:lnTo>
                    <a:pt x="1137" y="990"/>
                  </a:lnTo>
                  <a:lnTo>
                    <a:pt x="1139" y="987"/>
                  </a:lnTo>
                  <a:lnTo>
                    <a:pt x="1141" y="987"/>
                  </a:lnTo>
                  <a:lnTo>
                    <a:pt x="1142" y="985"/>
                  </a:lnTo>
                  <a:lnTo>
                    <a:pt x="1144" y="985"/>
                  </a:lnTo>
                  <a:lnTo>
                    <a:pt x="1146" y="983"/>
                  </a:lnTo>
                  <a:lnTo>
                    <a:pt x="1146" y="981"/>
                  </a:lnTo>
                  <a:lnTo>
                    <a:pt x="1148" y="979"/>
                  </a:lnTo>
                  <a:lnTo>
                    <a:pt x="1150" y="979"/>
                  </a:lnTo>
                  <a:lnTo>
                    <a:pt x="1152" y="977"/>
                  </a:lnTo>
                  <a:lnTo>
                    <a:pt x="1154" y="977"/>
                  </a:lnTo>
                  <a:lnTo>
                    <a:pt x="1154" y="975"/>
                  </a:lnTo>
                  <a:lnTo>
                    <a:pt x="1156" y="975"/>
                  </a:lnTo>
                  <a:lnTo>
                    <a:pt x="1156" y="973"/>
                  </a:lnTo>
                  <a:lnTo>
                    <a:pt x="1158" y="973"/>
                  </a:lnTo>
                  <a:lnTo>
                    <a:pt x="1160" y="971"/>
                  </a:lnTo>
                  <a:lnTo>
                    <a:pt x="1162" y="971"/>
                  </a:lnTo>
                  <a:lnTo>
                    <a:pt x="1164" y="971"/>
                  </a:lnTo>
                  <a:lnTo>
                    <a:pt x="1167" y="967"/>
                  </a:lnTo>
                  <a:lnTo>
                    <a:pt x="1169" y="967"/>
                  </a:lnTo>
                  <a:lnTo>
                    <a:pt x="1171" y="965"/>
                  </a:lnTo>
                  <a:lnTo>
                    <a:pt x="1173" y="965"/>
                  </a:lnTo>
                  <a:lnTo>
                    <a:pt x="1177" y="964"/>
                  </a:lnTo>
                  <a:lnTo>
                    <a:pt x="1181" y="962"/>
                  </a:lnTo>
                  <a:lnTo>
                    <a:pt x="1185" y="960"/>
                  </a:lnTo>
                  <a:lnTo>
                    <a:pt x="1187" y="960"/>
                  </a:lnTo>
                  <a:lnTo>
                    <a:pt x="1190" y="958"/>
                  </a:lnTo>
                  <a:lnTo>
                    <a:pt x="1192" y="958"/>
                  </a:lnTo>
                  <a:lnTo>
                    <a:pt x="1196" y="958"/>
                  </a:lnTo>
                  <a:lnTo>
                    <a:pt x="1198" y="958"/>
                  </a:lnTo>
                  <a:lnTo>
                    <a:pt x="1200" y="958"/>
                  </a:lnTo>
                  <a:lnTo>
                    <a:pt x="1204" y="958"/>
                  </a:lnTo>
                  <a:lnTo>
                    <a:pt x="1206" y="958"/>
                  </a:lnTo>
                  <a:lnTo>
                    <a:pt x="1208" y="958"/>
                  </a:lnTo>
                  <a:lnTo>
                    <a:pt x="1210" y="958"/>
                  </a:lnTo>
                  <a:lnTo>
                    <a:pt x="1212" y="958"/>
                  </a:lnTo>
                  <a:lnTo>
                    <a:pt x="1213" y="958"/>
                  </a:lnTo>
                  <a:lnTo>
                    <a:pt x="1213" y="960"/>
                  </a:lnTo>
                  <a:lnTo>
                    <a:pt x="1215" y="960"/>
                  </a:lnTo>
                  <a:lnTo>
                    <a:pt x="1217" y="962"/>
                  </a:lnTo>
                  <a:lnTo>
                    <a:pt x="1219" y="962"/>
                  </a:lnTo>
                  <a:lnTo>
                    <a:pt x="1219" y="964"/>
                  </a:lnTo>
                  <a:lnTo>
                    <a:pt x="1221" y="964"/>
                  </a:lnTo>
                  <a:lnTo>
                    <a:pt x="1221" y="965"/>
                  </a:lnTo>
                  <a:lnTo>
                    <a:pt x="1223" y="965"/>
                  </a:lnTo>
                  <a:lnTo>
                    <a:pt x="1223" y="967"/>
                  </a:lnTo>
                  <a:lnTo>
                    <a:pt x="1223" y="969"/>
                  </a:lnTo>
                  <a:lnTo>
                    <a:pt x="1223" y="967"/>
                  </a:lnTo>
                  <a:lnTo>
                    <a:pt x="1221" y="967"/>
                  </a:lnTo>
                  <a:lnTo>
                    <a:pt x="1217" y="965"/>
                  </a:lnTo>
                  <a:lnTo>
                    <a:pt x="1217" y="967"/>
                  </a:lnTo>
                  <a:lnTo>
                    <a:pt x="1219" y="967"/>
                  </a:lnTo>
                  <a:lnTo>
                    <a:pt x="1219" y="969"/>
                  </a:lnTo>
                  <a:lnTo>
                    <a:pt x="1219" y="967"/>
                  </a:lnTo>
                  <a:lnTo>
                    <a:pt x="1219" y="969"/>
                  </a:lnTo>
                  <a:lnTo>
                    <a:pt x="1221" y="969"/>
                  </a:lnTo>
                  <a:lnTo>
                    <a:pt x="1223" y="971"/>
                  </a:lnTo>
                  <a:lnTo>
                    <a:pt x="1223" y="973"/>
                  </a:lnTo>
                  <a:lnTo>
                    <a:pt x="1221" y="973"/>
                  </a:lnTo>
                  <a:lnTo>
                    <a:pt x="1221" y="975"/>
                  </a:lnTo>
                  <a:lnTo>
                    <a:pt x="1223" y="975"/>
                  </a:lnTo>
                  <a:lnTo>
                    <a:pt x="1221" y="975"/>
                  </a:lnTo>
                  <a:lnTo>
                    <a:pt x="1221" y="977"/>
                  </a:lnTo>
                  <a:lnTo>
                    <a:pt x="1219" y="977"/>
                  </a:lnTo>
                  <a:lnTo>
                    <a:pt x="1217" y="977"/>
                  </a:lnTo>
                  <a:lnTo>
                    <a:pt x="1217" y="979"/>
                  </a:lnTo>
                  <a:lnTo>
                    <a:pt x="1215" y="979"/>
                  </a:lnTo>
                  <a:lnTo>
                    <a:pt x="1213" y="979"/>
                  </a:lnTo>
                  <a:lnTo>
                    <a:pt x="1215" y="979"/>
                  </a:lnTo>
                  <a:lnTo>
                    <a:pt x="1215" y="981"/>
                  </a:lnTo>
                  <a:lnTo>
                    <a:pt x="1213" y="981"/>
                  </a:lnTo>
                  <a:lnTo>
                    <a:pt x="1213" y="983"/>
                  </a:lnTo>
                  <a:lnTo>
                    <a:pt x="1212" y="983"/>
                  </a:lnTo>
                  <a:lnTo>
                    <a:pt x="1210" y="983"/>
                  </a:lnTo>
                  <a:lnTo>
                    <a:pt x="1212" y="983"/>
                  </a:lnTo>
                  <a:lnTo>
                    <a:pt x="1212" y="985"/>
                  </a:lnTo>
                  <a:lnTo>
                    <a:pt x="1210" y="985"/>
                  </a:lnTo>
                  <a:lnTo>
                    <a:pt x="1208" y="987"/>
                  </a:lnTo>
                  <a:lnTo>
                    <a:pt x="1206" y="987"/>
                  </a:lnTo>
                  <a:lnTo>
                    <a:pt x="1204" y="987"/>
                  </a:lnTo>
                  <a:lnTo>
                    <a:pt x="1202" y="987"/>
                  </a:lnTo>
                  <a:lnTo>
                    <a:pt x="1200" y="987"/>
                  </a:lnTo>
                  <a:lnTo>
                    <a:pt x="1200" y="985"/>
                  </a:lnTo>
                  <a:lnTo>
                    <a:pt x="1198" y="985"/>
                  </a:lnTo>
                  <a:lnTo>
                    <a:pt x="1196" y="985"/>
                  </a:lnTo>
                  <a:lnTo>
                    <a:pt x="1196" y="983"/>
                  </a:lnTo>
                  <a:lnTo>
                    <a:pt x="1194" y="983"/>
                  </a:lnTo>
                  <a:lnTo>
                    <a:pt x="1192" y="985"/>
                  </a:lnTo>
                  <a:lnTo>
                    <a:pt x="1190" y="985"/>
                  </a:lnTo>
                  <a:lnTo>
                    <a:pt x="1189" y="985"/>
                  </a:lnTo>
                  <a:lnTo>
                    <a:pt x="1190" y="985"/>
                  </a:lnTo>
                  <a:lnTo>
                    <a:pt x="1190" y="987"/>
                  </a:lnTo>
                  <a:lnTo>
                    <a:pt x="1189" y="987"/>
                  </a:lnTo>
                  <a:lnTo>
                    <a:pt x="1189" y="985"/>
                  </a:lnTo>
                  <a:lnTo>
                    <a:pt x="1187" y="985"/>
                  </a:lnTo>
                  <a:lnTo>
                    <a:pt x="1185" y="987"/>
                  </a:lnTo>
                  <a:lnTo>
                    <a:pt x="1183" y="987"/>
                  </a:lnTo>
                  <a:lnTo>
                    <a:pt x="1181" y="987"/>
                  </a:lnTo>
                  <a:lnTo>
                    <a:pt x="1183" y="988"/>
                  </a:lnTo>
                  <a:lnTo>
                    <a:pt x="1183" y="987"/>
                  </a:lnTo>
                  <a:lnTo>
                    <a:pt x="1185" y="987"/>
                  </a:lnTo>
                  <a:lnTo>
                    <a:pt x="1189" y="985"/>
                  </a:lnTo>
                  <a:lnTo>
                    <a:pt x="1189" y="987"/>
                  </a:lnTo>
                  <a:lnTo>
                    <a:pt x="1190" y="987"/>
                  </a:lnTo>
                  <a:lnTo>
                    <a:pt x="1190" y="988"/>
                  </a:lnTo>
                  <a:lnTo>
                    <a:pt x="1190" y="987"/>
                  </a:lnTo>
                  <a:lnTo>
                    <a:pt x="1190" y="988"/>
                  </a:lnTo>
                  <a:lnTo>
                    <a:pt x="1194" y="988"/>
                  </a:lnTo>
                  <a:lnTo>
                    <a:pt x="1196" y="988"/>
                  </a:lnTo>
                  <a:lnTo>
                    <a:pt x="1196" y="990"/>
                  </a:lnTo>
                  <a:lnTo>
                    <a:pt x="1198" y="990"/>
                  </a:lnTo>
                  <a:lnTo>
                    <a:pt x="1198" y="994"/>
                  </a:lnTo>
                  <a:lnTo>
                    <a:pt x="1200" y="994"/>
                  </a:lnTo>
                  <a:lnTo>
                    <a:pt x="1200" y="996"/>
                  </a:lnTo>
                  <a:lnTo>
                    <a:pt x="1200" y="994"/>
                  </a:lnTo>
                  <a:lnTo>
                    <a:pt x="1202" y="994"/>
                  </a:lnTo>
                  <a:lnTo>
                    <a:pt x="1204" y="994"/>
                  </a:lnTo>
                  <a:lnTo>
                    <a:pt x="1204" y="992"/>
                  </a:lnTo>
                  <a:lnTo>
                    <a:pt x="1206" y="992"/>
                  </a:lnTo>
                  <a:lnTo>
                    <a:pt x="1210" y="990"/>
                  </a:lnTo>
                  <a:lnTo>
                    <a:pt x="1210" y="992"/>
                  </a:lnTo>
                  <a:lnTo>
                    <a:pt x="1212" y="992"/>
                  </a:lnTo>
                  <a:lnTo>
                    <a:pt x="1213" y="992"/>
                  </a:lnTo>
                  <a:lnTo>
                    <a:pt x="1212" y="992"/>
                  </a:lnTo>
                  <a:lnTo>
                    <a:pt x="1212" y="994"/>
                  </a:lnTo>
                  <a:lnTo>
                    <a:pt x="1213" y="994"/>
                  </a:lnTo>
                  <a:lnTo>
                    <a:pt x="1213" y="992"/>
                  </a:lnTo>
                  <a:lnTo>
                    <a:pt x="1215" y="994"/>
                  </a:lnTo>
                  <a:lnTo>
                    <a:pt x="1213" y="994"/>
                  </a:lnTo>
                  <a:lnTo>
                    <a:pt x="1213" y="996"/>
                  </a:lnTo>
                  <a:lnTo>
                    <a:pt x="1212" y="998"/>
                  </a:lnTo>
                  <a:lnTo>
                    <a:pt x="1212" y="1000"/>
                  </a:lnTo>
                  <a:lnTo>
                    <a:pt x="1212" y="1002"/>
                  </a:lnTo>
                  <a:lnTo>
                    <a:pt x="1210" y="1002"/>
                  </a:lnTo>
                  <a:lnTo>
                    <a:pt x="1210" y="1004"/>
                  </a:lnTo>
                  <a:lnTo>
                    <a:pt x="1212" y="1004"/>
                  </a:lnTo>
                  <a:lnTo>
                    <a:pt x="1210" y="1004"/>
                  </a:lnTo>
                  <a:lnTo>
                    <a:pt x="1210" y="1006"/>
                  </a:lnTo>
                  <a:lnTo>
                    <a:pt x="1208" y="1006"/>
                  </a:lnTo>
                  <a:lnTo>
                    <a:pt x="1204" y="1008"/>
                  </a:lnTo>
                  <a:lnTo>
                    <a:pt x="1204" y="1010"/>
                  </a:lnTo>
                  <a:lnTo>
                    <a:pt x="1206" y="1010"/>
                  </a:lnTo>
                  <a:lnTo>
                    <a:pt x="1208" y="1010"/>
                  </a:lnTo>
                  <a:lnTo>
                    <a:pt x="1210" y="1010"/>
                  </a:lnTo>
                  <a:lnTo>
                    <a:pt x="1212" y="1010"/>
                  </a:lnTo>
                  <a:lnTo>
                    <a:pt x="1213" y="1010"/>
                  </a:lnTo>
                  <a:lnTo>
                    <a:pt x="1213" y="1012"/>
                  </a:lnTo>
                  <a:lnTo>
                    <a:pt x="1212" y="1012"/>
                  </a:lnTo>
                  <a:lnTo>
                    <a:pt x="1212" y="1013"/>
                  </a:lnTo>
                  <a:lnTo>
                    <a:pt x="1212" y="1015"/>
                  </a:lnTo>
                  <a:lnTo>
                    <a:pt x="1212" y="1017"/>
                  </a:lnTo>
                  <a:lnTo>
                    <a:pt x="1213" y="1017"/>
                  </a:lnTo>
                  <a:lnTo>
                    <a:pt x="1212" y="1017"/>
                  </a:lnTo>
                  <a:lnTo>
                    <a:pt x="1212" y="1019"/>
                  </a:lnTo>
                  <a:lnTo>
                    <a:pt x="1213" y="1017"/>
                  </a:lnTo>
                  <a:lnTo>
                    <a:pt x="1213" y="1019"/>
                  </a:lnTo>
                  <a:lnTo>
                    <a:pt x="1213" y="1017"/>
                  </a:lnTo>
                  <a:lnTo>
                    <a:pt x="1215" y="1017"/>
                  </a:lnTo>
                  <a:lnTo>
                    <a:pt x="1215" y="1019"/>
                  </a:lnTo>
                  <a:lnTo>
                    <a:pt x="1213" y="1021"/>
                  </a:lnTo>
                  <a:lnTo>
                    <a:pt x="1215" y="1021"/>
                  </a:lnTo>
                  <a:lnTo>
                    <a:pt x="1215" y="1023"/>
                  </a:lnTo>
                  <a:lnTo>
                    <a:pt x="1215" y="1025"/>
                  </a:lnTo>
                  <a:lnTo>
                    <a:pt x="1215" y="1027"/>
                  </a:lnTo>
                  <a:lnTo>
                    <a:pt x="1217" y="1027"/>
                  </a:lnTo>
                  <a:lnTo>
                    <a:pt x="1217" y="1025"/>
                  </a:lnTo>
                  <a:lnTo>
                    <a:pt x="1217" y="1027"/>
                  </a:lnTo>
                  <a:lnTo>
                    <a:pt x="1217" y="1029"/>
                  </a:lnTo>
                  <a:lnTo>
                    <a:pt x="1219" y="1029"/>
                  </a:lnTo>
                  <a:lnTo>
                    <a:pt x="1221" y="1029"/>
                  </a:lnTo>
                  <a:lnTo>
                    <a:pt x="1223" y="1029"/>
                  </a:lnTo>
                  <a:lnTo>
                    <a:pt x="1223" y="1031"/>
                  </a:lnTo>
                  <a:lnTo>
                    <a:pt x="1225" y="1029"/>
                  </a:lnTo>
                  <a:lnTo>
                    <a:pt x="1225" y="1031"/>
                  </a:lnTo>
                  <a:lnTo>
                    <a:pt x="1225" y="1029"/>
                  </a:lnTo>
                  <a:lnTo>
                    <a:pt x="1227" y="1031"/>
                  </a:lnTo>
                  <a:lnTo>
                    <a:pt x="1229" y="1031"/>
                  </a:lnTo>
                  <a:lnTo>
                    <a:pt x="1229" y="1033"/>
                  </a:lnTo>
                  <a:lnTo>
                    <a:pt x="1227" y="1033"/>
                  </a:lnTo>
                  <a:lnTo>
                    <a:pt x="1225" y="1033"/>
                  </a:lnTo>
                  <a:lnTo>
                    <a:pt x="1225" y="1035"/>
                  </a:lnTo>
                  <a:lnTo>
                    <a:pt x="1227" y="1035"/>
                  </a:lnTo>
                  <a:lnTo>
                    <a:pt x="1229" y="1035"/>
                  </a:lnTo>
                  <a:lnTo>
                    <a:pt x="1229" y="1036"/>
                  </a:lnTo>
                  <a:lnTo>
                    <a:pt x="1231" y="1036"/>
                  </a:lnTo>
                  <a:lnTo>
                    <a:pt x="1229" y="1038"/>
                  </a:lnTo>
                  <a:lnTo>
                    <a:pt x="1231" y="1038"/>
                  </a:lnTo>
                  <a:lnTo>
                    <a:pt x="1231" y="1036"/>
                  </a:lnTo>
                  <a:lnTo>
                    <a:pt x="1231" y="1038"/>
                  </a:lnTo>
                  <a:lnTo>
                    <a:pt x="1231" y="1036"/>
                  </a:lnTo>
                  <a:lnTo>
                    <a:pt x="1233" y="1036"/>
                  </a:lnTo>
                  <a:lnTo>
                    <a:pt x="1235" y="1036"/>
                  </a:lnTo>
                  <a:lnTo>
                    <a:pt x="1235" y="1038"/>
                  </a:lnTo>
                  <a:lnTo>
                    <a:pt x="1233" y="1038"/>
                  </a:lnTo>
                  <a:lnTo>
                    <a:pt x="1235" y="1038"/>
                  </a:lnTo>
                  <a:lnTo>
                    <a:pt x="1237" y="1038"/>
                  </a:lnTo>
                  <a:lnTo>
                    <a:pt x="1238" y="1038"/>
                  </a:lnTo>
                  <a:lnTo>
                    <a:pt x="1237" y="1038"/>
                  </a:lnTo>
                  <a:lnTo>
                    <a:pt x="1237" y="1040"/>
                  </a:lnTo>
                  <a:lnTo>
                    <a:pt x="1238" y="1040"/>
                  </a:lnTo>
                  <a:lnTo>
                    <a:pt x="1238" y="1038"/>
                  </a:lnTo>
                  <a:lnTo>
                    <a:pt x="1238" y="1040"/>
                  </a:lnTo>
                  <a:lnTo>
                    <a:pt x="1240" y="1040"/>
                  </a:lnTo>
                  <a:lnTo>
                    <a:pt x="1240" y="1038"/>
                  </a:lnTo>
                  <a:lnTo>
                    <a:pt x="1242" y="1038"/>
                  </a:lnTo>
                  <a:lnTo>
                    <a:pt x="1246" y="1038"/>
                  </a:lnTo>
                  <a:lnTo>
                    <a:pt x="1246" y="1040"/>
                  </a:lnTo>
                  <a:lnTo>
                    <a:pt x="1248" y="1040"/>
                  </a:lnTo>
                  <a:lnTo>
                    <a:pt x="1246" y="1040"/>
                  </a:lnTo>
                  <a:lnTo>
                    <a:pt x="1246" y="1042"/>
                  </a:lnTo>
                  <a:lnTo>
                    <a:pt x="1244" y="1042"/>
                  </a:lnTo>
                  <a:lnTo>
                    <a:pt x="1246" y="1042"/>
                  </a:lnTo>
                  <a:lnTo>
                    <a:pt x="1248" y="1042"/>
                  </a:lnTo>
                  <a:lnTo>
                    <a:pt x="1246" y="1042"/>
                  </a:lnTo>
                  <a:lnTo>
                    <a:pt x="1248" y="1042"/>
                  </a:lnTo>
                  <a:lnTo>
                    <a:pt x="1248" y="1040"/>
                  </a:lnTo>
                  <a:lnTo>
                    <a:pt x="1248" y="1042"/>
                  </a:lnTo>
                  <a:lnTo>
                    <a:pt x="1250" y="1042"/>
                  </a:lnTo>
                  <a:lnTo>
                    <a:pt x="1252" y="1042"/>
                  </a:lnTo>
                  <a:lnTo>
                    <a:pt x="1252" y="1040"/>
                  </a:lnTo>
                  <a:lnTo>
                    <a:pt x="1252" y="1042"/>
                  </a:lnTo>
                  <a:lnTo>
                    <a:pt x="1250" y="1042"/>
                  </a:lnTo>
                  <a:lnTo>
                    <a:pt x="1252" y="1042"/>
                  </a:lnTo>
                  <a:lnTo>
                    <a:pt x="1254" y="1040"/>
                  </a:lnTo>
                  <a:lnTo>
                    <a:pt x="1258" y="1038"/>
                  </a:lnTo>
                  <a:lnTo>
                    <a:pt x="1258" y="1036"/>
                  </a:lnTo>
                  <a:lnTo>
                    <a:pt x="1260" y="1036"/>
                  </a:lnTo>
                  <a:lnTo>
                    <a:pt x="1260" y="1038"/>
                  </a:lnTo>
                  <a:lnTo>
                    <a:pt x="1260" y="1040"/>
                  </a:lnTo>
                  <a:lnTo>
                    <a:pt x="1261" y="1042"/>
                  </a:lnTo>
                  <a:lnTo>
                    <a:pt x="1263" y="1042"/>
                  </a:lnTo>
                  <a:lnTo>
                    <a:pt x="1265" y="1042"/>
                  </a:lnTo>
                  <a:lnTo>
                    <a:pt x="1265" y="1040"/>
                  </a:lnTo>
                  <a:lnTo>
                    <a:pt x="1267" y="1042"/>
                  </a:lnTo>
                  <a:lnTo>
                    <a:pt x="1267" y="1044"/>
                  </a:lnTo>
                  <a:lnTo>
                    <a:pt x="1269" y="1044"/>
                  </a:lnTo>
                  <a:lnTo>
                    <a:pt x="1269" y="1046"/>
                  </a:lnTo>
                  <a:lnTo>
                    <a:pt x="1267" y="1048"/>
                  </a:lnTo>
                  <a:lnTo>
                    <a:pt x="1265" y="1048"/>
                  </a:lnTo>
                  <a:lnTo>
                    <a:pt x="1267" y="1048"/>
                  </a:lnTo>
                  <a:lnTo>
                    <a:pt x="1271" y="1048"/>
                  </a:lnTo>
                  <a:lnTo>
                    <a:pt x="1273" y="1048"/>
                  </a:lnTo>
                  <a:lnTo>
                    <a:pt x="1273" y="1050"/>
                  </a:lnTo>
                  <a:lnTo>
                    <a:pt x="1275" y="1050"/>
                  </a:lnTo>
                  <a:lnTo>
                    <a:pt x="1273" y="1050"/>
                  </a:lnTo>
                  <a:lnTo>
                    <a:pt x="1273" y="1052"/>
                  </a:lnTo>
                  <a:lnTo>
                    <a:pt x="1271" y="1052"/>
                  </a:lnTo>
                  <a:lnTo>
                    <a:pt x="1271" y="1050"/>
                  </a:lnTo>
                  <a:lnTo>
                    <a:pt x="1271" y="1052"/>
                  </a:lnTo>
                  <a:lnTo>
                    <a:pt x="1269" y="1052"/>
                  </a:lnTo>
                  <a:lnTo>
                    <a:pt x="1267" y="1052"/>
                  </a:lnTo>
                  <a:lnTo>
                    <a:pt x="1269" y="1052"/>
                  </a:lnTo>
                  <a:lnTo>
                    <a:pt x="1267" y="1052"/>
                  </a:lnTo>
                  <a:lnTo>
                    <a:pt x="1267" y="1054"/>
                  </a:lnTo>
                  <a:lnTo>
                    <a:pt x="1265" y="1054"/>
                  </a:lnTo>
                  <a:lnTo>
                    <a:pt x="1263" y="1054"/>
                  </a:lnTo>
                  <a:lnTo>
                    <a:pt x="1263" y="1052"/>
                  </a:lnTo>
                  <a:lnTo>
                    <a:pt x="1263" y="1054"/>
                  </a:lnTo>
                  <a:lnTo>
                    <a:pt x="1263" y="1052"/>
                  </a:lnTo>
                  <a:lnTo>
                    <a:pt x="1261" y="1054"/>
                  </a:lnTo>
                  <a:lnTo>
                    <a:pt x="1263" y="1054"/>
                  </a:lnTo>
                  <a:lnTo>
                    <a:pt x="1261" y="1054"/>
                  </a:lnTo>
                  <a:lnTo>
                    <a:pt x="1261" y="1056"/>
                  </a:lnTo>
                  <a:lnTo>
                    <a:pt x="1261" y="1054"/>
                  </a:lnTo>
                  <a:lnTo>
                    <a:pt x="1260" y="1054"/>
                  </a:lnTo>
                  <a:lnTo>
                    <a:pt x="1261" y="1056"/>
                  </a:lnTo>
                  <a:lnTo>
                    <a:pt x="1260" y="1056"/>
                  </a:lnTo>
                  <a:lnTo>
                    <a:pt x="1258" y="1056"/>
                  </a:lnTo>
                  <a:lnTo>
                    <a:pt x="1258" y="1058"/>
                  </a:lnTo>
                  <a:lnTo>
                    <a:pt x="1256" y="1058"/>
                  </a:lnTo>
                  <a:lnTo>
                    <a:pt x="1254" y="1058"/>
                  </a:lnTo>
                  <a:lnTo>
                    <a:pt x="1252" y="1058"/>
                  </a:lnTo>
                  <a:lnTo>
                    <a:pt x="1252" y="1060"/>
                  </a:lnTo>
                  <a:lnTo>
                    <a:pt x="1250" y="1060"/>
                  </a:lnTo>
                  <a:lnTo>
                    <a:pt x="1248" y="1060"/>
                  </a:lnTo>
                  <a:lnTo>
                    <a:pt x="1248" y="1061"/>
                  </a:lnTo>
                  <a:lnTo>
                    <a:pt x="1250" y="1061"/>
                  </a:lnTo>
                  <a:lnTo>
                    <a:pt x="1248" y="1061"/>
                  </a:lnTo>
                  <a:lnTo>
                    <a:pt x="1248" y="1060"/>
                  </a:lnTo>
                  <a:lnTo>
                    <a:pt x="1248" y="1061"/>
                  </a:lnTo>
                  <a:lnTo>
                    <a:pt x="1248" y="1060"/>
                  </a:lnTo>
                  <a:lnTo>
                    <a:pt x="1248" y="1061"/>
                  </a:lnTo>
                  <a:lnTo>
                    <a:pt x="1246" y="1061"/>
                  </a:lnTo>
                  <a:lnTo>
                    <a:pt x="1244" y="1061"/>
                  </a:lnTo>
                  <a:lnTo>
                    <a:pt x="1244" y="1063"/>
                  </a:lnTo>
                  <a:lnTo>
                    <a:pt x="1242" y="1063"/>
                  </a:lnTo>
                  <a:lnTo>
                    <a:pt x="1242" y="1061"/>
                  </a:lnTo>
                  <a:lnTo>
                    <a:pt x="1240" y="1061"/>
                  </a:lnTo>
                  <a:lnTo>
                    <a:pt x="1242" y="1063"/>
                  </a:lnTo>
                  <a:lnTo>
                    <a:pt x="1240" y="1063"/>
                  </a:lnTo>
                  <a:lnTo>
                    <a:pt x="1240" y="1061"/>
                  </a:lnTo>
                  <a:lnTo>
                    <a:pt x="1240" y="1063"/>
                  </a:lnTo>
                  <a:lnTo>
                    <a:pt x="1238" y="1063"/>
                  </a:lnTo>
                  <a:lnTo>
                    <a:pt x="1237" y="1065"/>
                  </a:lnTo>
                  <a:lnTo>
                    <a:pt x="1235" y="1065"/>
                  </a:lnTo>
                  <a:lnTo>
                    <a:pt x="1235" y="1063"/>
                  </a:lnTo>
                  <a:lnTo>
                    <a:pt x="1237" y="1063"/>
                  </a:lnTo>
                  <a:lnTo>
                    <a:pt x="1235" y="1063"/>
                  </a:lnTo>
                  <a:lnTo>
                    <a:pt x="1235" y="1065"/>
                  </a:lnTo>
                  <a:lnTo>
                    <a:pt x="1233" y="1065"/>
                  </a:lnTo>
                  <a:lnTo>
                    <a:pt x="1233" y="1063"/>
                  </a:lnTo>
                  <a:lnTo>
                    <a:pt x="1231" y="1063"/>
                  </a:lnTo>
                  <a:lnTo>
                    <a:pt x="1233" y="1063"/>
                  </a:lnTo>
                  <a:lnTo>
                    <a:pt x="1233" y="1065"/>
                  </a:lnTo>
                  <a:lnTo>
                    <a:pt x="1233" y="1067"/>
                  </a:lnTo>
                  <a:lnTo>
                    <a:pt x="1233" y="1069"/>
                  </a:lnTo>
                  <a:lnTo>
                    <a:pt x="1231" y="1069"/>
                  </a:lnTo>
                  <a:lnTo>
                    <a:pt x="1233" y="1069"/>
                  </a:lnTo>
                  <a:lnTo>
                    <a:pt x="1231" y="1069"/>
                  </a:lnTo>
                  <a:lnTo>
                    <a:pt x="1229" y="1069"/>
                  </a:lnTo>
                  <a:lnTo>
                    <a:pt x="1229" y="1067"/>
                  </a:lnTo>
                  <a:lnTo>
                    <a:pt x="1229" y="1069"/>
                  </a:lnTo>
                  <a:lnTo>
                    <a:pt x="1229" y="1067"/>
                  </a:lnTo>
                  <a:lnTo>
                    <a:pt x="1227" y="1067"/>
                  </a:lnTo>
                  <a:lnTo>
                    <a:pt x="1227" y="1065"/>
                  </a:lnTo>
                  <a:lnTo>
                    <a:pt x="1227" y="1063"/>
                  </a:lnTo>
                  <a:lnTo>
                    <a:pt x="1227" y="1065"/>
                  </a:lnTo>
                  <a:lnTo>
                    <a:pt x="1225" y="1065"/>
                  </a:lnTo>
                  <a:lnTo>
                    <a:pt x="1225" y="1067"/>
                  </a:lnTo>
                  <a:lnTo>
                    <a:pt x="1225" y="1069"/>
                  </a:lnTo>
                  <a:lnTo>
                    <a:pt x="1223" y="1069"/>
                  </a:lnTo>
                  <a:lnTo>
                    <a:pt x="1223" y="1067"/>
                  </a:lnTo>
                  <a:lnTo>
                    <a:pt x="1223" y="1065"/>
                  </a:lnTo>
                  <a:lnTo>
                    <a:pt x="1223" y="1067"/>
                  </a:lnTo>
                  <a:lnTo>
                    <a:pt x="1221" y="1067"/>
                  </a:lnTo>
                  <a:lnTo>
                    <a:pt x="1221" y="1069"/>
                  </a:lnTo>
                  <a:lnTo>
                    <a:pt x="1221" y="1071"/>
                  </a:lnTo>
                  <a:lnTo>
                    <a:pt x="1223" y="1071"/>
                  </a:lnTo>
                  <a:lnTo>
                    <a:pt x="1221" y="1071"/>
                  </a:lnTo>
                  <a:lnTo>
                    <a:pt x="1221" y="1073"/>
                  </a:lnTo>
                  <a:lnTo>
                    <a:pt x="1219" y="1071"/>
                  </a:lnTo>
                  <a:lnTo>
                    <a:pt x="1219" y="1073"/>
                  </a:lnTo>
                  <a:lnTo>
                    <a:pt x="1219" y="1075"/>
                  </a:lnTo>
                  <a:lnTo>
                    <a:pt x="1217" y="1075"/>
                  </a:lnTo>
                  <a:lnTo>
                    <a:pt x="1217" y="1077"/>
                  </a:lnTo>
                  <a:lnTo>
                    <a:pt x="1217" y="1075"/>
                  </a:lnTo>
                  <a:lnTo>
                    <a:pt x="1215" y="1075"/>
                  </a:lnTo>
                  <a:lnTo>
                    <a:pt x="1215" y="1077"/>
                  </a:lnTo>
                  <a:lnTo>
                    <a:pt x="1217" y="1077"/>
                  </a:lnTo>
                  <a:lnTo>
                    <a:pt x="1215" y="1077"/>
                  </a:lnTo>
                  <a:lnTo>
                    <a:pt x="1215" y="1079"/>
                  </a:lnTo>
                  <a:lnTo>
                    <a:pt x="1213" y="1081"/>
                  </a:lnTo>
                  <a:lnTo>
                    <a:pt x="1212" y="1081"/>
                  </a:lnTo>
                  <a:lnTo>
                    <a:pt x="1213" y="1081"/>
                  </a:lnTo>
                  <a:lnTo>
                    <a:pt x="1213" y="1083"/>
                  </a:lnTo>
                  <a:lnTo>
                    <a:pt x="1212" y="1083"/>
                  </a:lnTo>
                  <a:lnTo>
                    <a:pt x="1210" y="1083"/>
                  </a:lnTo>
                  <a:lnTo>
                    <a:pt x="1212" y="1083"/>
                  </a:lnTo>
                  <a:lnTo>
                    <a:pt x="1212" y="1084"/>
                  </a:lnTo>
                  <a:lnTo>
                    <a:pt x="1210" y="1084"/>
                  </a:lnTo>
                  <a:lnTo>
                    <a:pt x="1210" y="1083"/>
                  </a:lnTo>
                  <a:lnTo>
                    <a:pt x="1210" y="1084"/>
                  </a:lnTo>
                  <a:lnTo>
                    <a:pt x="1210" y="1086"/>
                  </a:lnTo>
                  <a:lnTo>
                    <a:pt x="1210" y="1084"/>
                  </a:lnTo>
                  <a:lnTo>
                    <a:pt x="1208" y="1084"/>
                  </a:lnTo>
                  <a:lnTo>
                    <a:pt x="1208" y="1086"/>
                  </a:lnTo>
                  <a:lnTo>
                    <a:pt x="1208" y="1084"/>
                  </a:lnTo>
                  <a:lnTo>
                    <a:pt x="1206" y="1084"/>
                  </a:lnTo>
                  <a:lnTo>
                    <a:pt x="1206" y="1083"/>
                  </a:lnTo>
                  <a:lnTo>
                    <a:pt x="1206" y="1084"/>
                  </a:lnTo>
                  <a:lnTo>
                    <a:pt x="1206" y="1086"/>
                  </a:lnTo>
                  <a:lnTo>
                    <a:pt x="1204" y="1086"/>
                  </a:lnTo>
                  <a:lnTo>
                    <a:pt x="1204" y="1084"/>
                  </a:lnTo>
                  <a:lnTo>
                    <a:pt x="1206" y="1084"/>
                  </a:lnTo>
                  <a:lnTo>
                    <a:pt x="1204" y="1084"/>
                  </a:lnTo>
                  <a:lnTo>
                    <a:pt x="1204" y="1086"/>
                  </a:lnTo>
                  <a:lnTo>
                    <a:pt x="1204" y="1088"/>
                  </a:lnTo>
                  <a:lnTo>
                    <a:pt x="1202" y="1088"/>
                  </a:lnTo>
                  <a:lnTo>
                    <a:pt x="1204" y="1088"/>
                  </a:lnTo>
                  <a:lnTo>
                    <a:pt x="1204" y="1090"/>
                  </a:lnTo>
                  <a:lnTo>
                    <a:pt x="1204" y="1088"/>
                  </a:lnTo>
                  <a:lnTo>
                    <a:pt x="1202" y="1088"/>
                  </a:lnTo>
                  <a:lnTo>
                    <a:pt x="1202" y="1090"/>
                  </a:lnTo>
                  <a:lnTo>
                    <a:pt x="1202" y="1088"/>
                  </a:lnTo>
                  <a:lnTo>
                    <a:pt x="1200" y="1088"/>
                  </a:lnTo>
                  <a:lnTo>
                    <a:pt x="1200" y="1090"/>
                  </a:lnTo>
                  <a:lnTo>
                    <a:pt x="1198" y="1090"/>
                  </a:lnTo>
                  <a:lnTo>
                    <a:pt x="1198" y="1088"/>
                  </a:lnTo>
                  <a:lnTo>
                    <a:pt x="1198" y="1086"/>
                  </a:lnTo>
                  <a:lnTo>
                    <a:pt x="1196" y="1086"/>
                  </a:lnTo>
                  <a:lnTo>
                    <a:pt x="1198" y="1086"/>
                  </a:lnTo>
                  <a:lnTo>
                    <a:pt x="1198" y="1088"/>
                  </a:lnTo>
                  <a:lnTo>
                    <a:pt x="1196" y="1086"/>
                  </a:lnTo>
                  <a:lnTo>
                    <a:pt x="1196" y="1084"/>
                  </a:lnTo>
                  <a:lnTo>
                    <a:pt x="1196" y="1083"/>
                  </a:lnTo>
                  <a:lnTo>
                    <a:pt x="1196" y="1084"/>
                  </a:lnTo>
                  <a:lnTo>
                    <a:pt x="1196" y="1083"/>
                  </a:lnTo>
                  <a:lnTo>
                    <a:pt x="1194" y="1083"/>
                  </a:lnTo>
                  <a:lnTo>
                    <a:pt x="1194" y="1084"/>
                  </a:lnTo>
                  <a:lnTo>
                    <a:pt x="1194" y="1083"/>
                  </a:lnTo>
                  <a:lnTo>
                    <a:pt x="1194" y="1084"/>
                  </a:lnTo>
                  <a:lnTo>
                    <a:pt x="1194" y="1086"/>
                  </a:lnTo>
                  <a:lnTo>
                    <a:pt x="1194" y="1084"/>
                  </a:lnTo>
                  <a:lnTo>
                    <a:pt x="1194" y="1086"/>
                  </a:lnTo>
                  <a:lnTo>
                    <a:pt x="1194" y="1084"/>
                  </a:lnTo>
                  <a:lnTo>
                    <a:pt x="1192" y="1084"/>
                  </a:lnTo>
                  <a:lnTo>
                    <a:pt x="1192" y="1083"/>
                  </a:lnTo>
                  <a:lnTo>
                    <a:pt x="1190" y="1083"/>
                  </a:lnTo>
                  <a:lnTo>
                    <a:pt x="1190" y="1081"/>
                  </a:lnTo>
                  <a:lnTo>
                    <a:pt x="1192" y="1081"/>
                  </a:lnTo>
                  <a:lnTo>
                    <a:pt x="1192" y="1079"/>
                  </a:lnTo>
                  <a:lnTo>
                    <a:pt x="1190" y="1077"/>
                  </a:lnTo>
                  <a:lnTo>
                    <a:pt x="1190" y="1075"/>
                  </a:lnTo>
                  <a:lnTo>
                    <a:pt x="1192" y="1075"/>
                  </a:lnTo>
                  <a:lnTo>
                    <a:pt x="1192" y="1073"/>
                  </a:lnTo>
                  <a:lnTo>
                    <a:pt x="1192" y="1071"/>
                  </a:lnTo>
                  <a:lnTo>
                    <a:pt x="1192" y="1069"/>
                  </a:lnTo>
                  <a:lnTo>
                    <a:pt x="1194" y="1069"/>
                  </a:lnTo>
                  <a:lnTo>
                    <a:pt x="1194" y="1067"/>
                  </a:lnTo>
                  <a:lnTo>
                    <a:pt x="1196" y="1067"/>
                  </a:lnTo>
                  <a:lnTo>
                    <a:pt x="1196" y="1065"/>
                  </a:lnTo>
                  <a:lnTo>
                    <a:pt x="1194" y="1065"/>
                  </a:lnTo>
                  <a:lnTo>
                    <a:pt x="1194" y="1067"/>
                  </a:lnTo>
                  <a:lnTo>
                    <a:pt x="1190" y="1071"/>
                  </a:lnTo>
                  <a:lnTo>
                    <a:pt x="1190" y="1069"/>
                  </a:lnTo>
                  <a:lnTo>
                    <a:pt x="1194" y="1065"/>
                  </a:lnTo>
                  <a:lnTo>
                    <a:pt x="1196" y="1065"/>
                  </a:lnTo>
                  <a:lnTo>
                    <a:pt x="1198" y="1063"/>
                  </a:lnTo>
                  <a:lnTo>
                    <a:pt x="1198" y="1065"/>
                  </a:lnTo>
                  <a:lnTo>
                    <a:pt x="1200" y="1065"/>
                  </a:lnTo>
                  <a:lnTo>
                    <a:pt x="1200" y="1063"/>
                  </a:lnTo>
                  <a:lnTo>
                    <a:pt x="1202" y="1063"/>
                  </a:lnTo>
                  <a:lnTo>
                    <a:pt x="1202" y="1061"/>
                  </a:lnTo>
                  <a:lnTo>
                    <a:pt x="1204" y="1061"/>
                  </a:lnTo>
                  <a:lnTo>
                    <a:pt x="1202" y="1061"/>
                  </a:lnTo>
                  <a:lnTo>
                    <a:pt x="1200" y="1063"/>
                  </a:lnTo>
                  <a:lnTo>
                    <a:pt x="1198" y="1063"/>
                  </a:lnTo>
                  <a:lnTo>
                    <a:pt x="1200" y="1061"/>
                  </a:lnTo>
                  <a:lnTo>
                    <a:pt x="1202" y="1060"/>
                  </a:lnTo>
                  <a:lnTo>
                    <a:pt x="1204" y="1060"/>
                  </a:lnTo>
                  <a:lnTo>
                    <a:pt x="1206" y="1058"/>
                  </a:lnTo>
                  <a:lnTo>
                    <a:pt x="1208" y="1058"/>
                  </a:lnTo>
                  <a:lnTo>
                    <a:pt x="1210" y="1056"/>
                  </a:lnTo>
                  <a:lnTo>
                    <a:pt x="1212" y="1054"/>
                  </a:lnTo>
                  <a:lnTo>
                    <a:pt x="1215" y="1052"/>
                  </a:lnTo>
                  <a:lnTo>
                    <a:pt x="1217" y="1052"/>
                  </a:lnTo>
                  <a:lnTo>
                    <a:pt x="1219" y="1052"/>
                  </a:lnTo>
                  <a:lnTo>
                    <a:pt x="1219" y="1050"/>
                  </a:lnTo>
                  <a:lnTo>
                    <a:pt x="1217" y="1050"/>
                  </a:lnTo>
                  <a:lnTo>
                    <a:pt x="1219" y="1050"/>
                  </a:lnTo>
                  <a:lnTo>
                    <a:pt x="1221" y="1050"/>
                  </a:lnTo>
                  <a:lnTo>
                    <a:pt x="1221" y="1052"/>
                  </a:lnTo>
                  <a:lnTo>
                    <a:pt x="1219" y="1052"/>
                  </a:lnTo>
                  <a:lnTo>
                    <a:pt x="1221" y="1052"/>
                  </a:lnTo>
                  <a:lnTo>
                    <a:pt x="1219" y="1054"/>
                  </a:lnTo>
                  <a:lnTo>
                    <a:pt x="1221" y="1054"/>
                  </a:lnTo>
                  <a:lnTo>
                    <a:pt x="1223" y="1054"/>
                  </a:lnTo>
                  <a:lnTo>
                    <a:pt x="1223" y="1056"/>
                  </a:lnTo>
                  <a:lnTo>
                    <a:pt x="1223" y="1058"/>
                  </a:lnTo>
                  <a:lnTo>
                    <a:pt x="1223" y="1056"/>
                  </a:lnTo>
                  <a:lnTo>
                    <a:pt x="1225" y="1058"/>
                  </a:lnTo>
                  <a:lnTo>
                    <a:pt x="1223" y="1056"/>
                  </a:lnTo>
                  <a:lnTo>
                    <a:pt x="1225" y="1056"/>
                  </a:lnTo>
                  <a:lnTo>
                    <a:pt x="1223" y="1056"/>
                  </a:lnTo>
                  <a:lnTo>
                    <a:pt x="1223" y="1054"/>
                  </a:lnTo>
                  <a:lnTo>
                    <a:pt x="1223" y="1052"/>
                  </a:lnTo>
                  <a:lnTo>
                    <a:pt x="1225" y="1052"/>
                  </a:lnTo>
                  <a:lnTo>
                    <a:pt x="1227" y="1052"/>
                  </a:lnTo>
                  <a:lnTo>
                    <a:pt x="1227" y="1050"/>
                  </a:lnTo>
                  <a:lnTo>
                    <a:pt x="1229" y="1050"/>
                  </a:lnTo>
                  <a:lnTo>
                    <a:pt x="1231" y="1050"/>
                  </a:lnTo>
                  <a:lnTo>
                    <a:pt x="1233" y="1050"/>
                  </a:lnTo>
                  <a:lnTo>
                    <a:pt x="1235" y="1050"/>
                  </a:lnTo>
                  <a:lnTo>
                    <a:pt x="1235" y="1048"/>
                  </a:lnTo>
                  <a:lnTo>
                    <a:pt x="1237" y="1048"/>
                  </a:lnTo>
                  <a:lnTo>
                    <a:pt x="1235" y="1048"/>
                  </a:lnTo>
                  <a:lnTo>
                    <a:pt x="1233" y="1048"/>
                  </a:lnTo>
                  <a:lnTo>
                    <a:pt x="1229" y="1048"/>
                  </a:lnTo>
                  <a:lnTo>
                    <a:pt x="1227" y="1048"/>
                  </a:lnTo>
                  <a:lnTo>
                    <a:pt x="1225" y="1048"/>
                  </a:lnTo>
                  <a:lnTo>
                    <a:pt x="1223" y="1048"/>
                  </a:lnTo>
                  <a:lnTo>
                    <a:pt x="1221" y="1048"/>
                  </a:lnTo>
                  <a:lnTo>
                    <a:pt x="1219" y="1048"/>
                  </a:lnTo>
                  <a:lnTo>
                    <a:pt x="1217" y="1048"/>
                  </a:lnTo>
                  <a:lnTo>
                    <a:pt x="1215" y="1048"/>
                  </a:lnTo>
                  <a:lnTo>
                    <a:pt x="1215" y="1050"/>
                  </a:lnTo>
                  <a:lnTo>
                    <a:pt x="1213" y="1050"/>
                  </a:lnTo>
                  <a:lnTo>
                    <a:pt x="1213" y="1048"/>
                  </a:lnTo>
                  <a:lnTo>
                    <a:pt x="1212" y="1048"/>
                  </a:lnTo>
                  <a:lnTo>
                    <a:pt x="1212" y="1050"/>
                  </a:lnTo>
                  <a:lnTo>
                    <a:pt x="1212" y="1048"/>
                  </a:lnTo>
                  <a:lnTo>
                    <a:pt x="1212" y="1046"/>
                  </a:lnTo>
                  <a:lnTo>
                    <a:pt x="1213" y="1046"/>
                  </a:lnTo>
                  <a:lnTo>
                    <a:pt x="1215" y="1044"/>
                  </a:lnTo>
                  <a:lnTo>
                    <a:pt x="1215" y="1042"/>
                  </a:lnTo>
                  <a:lnTo>
                    <a:pt x="1217" y="1042"/>
                  </a:lnTo>
                  <a:lnTo>
                    <a:pt x="1219" y="1042"/>
                  </a:lnTo>
                  <a:lnTo>
                    <a:pt x="1219" y="1040"/>
                  </a:lnTo>
                  <a:lnTo>
                    <a:pt x="1219" y="1038"/>
                  </a:lnTo>
                  <a:lnTo>
                    <a:pt x="1221" y="1038"/>
                  </a:lnTo>
                  <a:lnTo>
                    <a:pt x="1221" y="1040"/>
                  </a:lnTo>
                  <a:lnTo>
                    <a:pt x="1221" y="1038"/>
                  </a:lnTo>
                  <a:lnTo>
                    <a:pt x="1221" y="1036"/>
                  </a:lnTo>
                  <a:lnTo>
                    <a:pt x="1219" y="1036"/>
                  </a:lnTo>
                  <a:lnTo>
                    <a:pt x="1221" y="1036"/>
                  </a:lnTo>
                  <a:lnTo>
                    <a:pt x="1219" y="1038"/>
                  </a:lnTo>
                  <a:lnTo>
                    <a:pt x="1219" y="1040"/>
                  </a:lnTo>
                  <a:lnTo>
                    <a:pt x="1217" y="1040"/>
                  </a:lnTo>
                  <a:lnTo>
                    <a:pt x="1217" y="1038"/>
                  </a:lnTo>
                  <a:lnTo>
                    <a:pt x="1217" y="1036"/>
                  </a:lnTo>
                  <a:lnTo>
                    <a:pt x="1215" y="1035"/>
                  </a:lnTo>
                  <a:lnTo>
                    <a:pt x="1215" y="1033"/>
                  </a:lnTo>
                  <a:lnTo>
                    <a:pt x="1213" y="1033"/>
                  </a:lnTo>
                  <a:lnTo>
                    <a:pt x="1215" y="1033"/>
                  </a:lnTo>
                  <a:lnTo>
                    <a:pt x="1215" y="1035"/>
                  </a:lnTo>
                  <a:lnTo>
                    <a:pt x="1215" y="1036"/>
                  </a:lnTo>
                  <a:lnTo>
                    <a:pt x="1217" y="1036"/>
                  </a:lnTo>
                  <a:lnTo>
                    <a:pt x="1217" y="1038"/>
                  </a:lnTo>
                  <a:lnTo>
                    <a:pt x="1215" y="1038"/>
                  </a:lnTo>
                  <a:lnTo>
                    <a:pt x="1215" y="1040"/>
                  </a:lnTo>
                  <a:lnTo>
                    <a:pt x="1213" y="1042"/>
                  </a:lnTo>
                  <a:lnTo>
                    <a:pt x="1212" y="1042"/>
                  </a:lnTo>
                  <a:lnTo>
                    <a:pt x="1210" y="1044"/>
                  </a:lnTo>
                  <a:lnTo>
                    <a:pt x="1208" y="1046"/>
                  </a:lnTo>
                  <a:lnTo>
                    <a:pt x="1206" y="1046"/>
                  </a:lnTo>
                  <a:lnTo>
                    <a:pt x="1202" y="1048"/>
                  </a:lnTo>
                  <a:lnTo>
                    <a:pt x="1202" y="1050"/>
                  </a:lnTo>
                  <a:lnTo>
                    <a:pt x="1200" y="1050"/>
                  </a:lnTo>
                  <a:lnTo>
                    <a:pt x="1198" y="1050"/>
                  </a:lnTo>
                  <a:lnTo>
                    <a:pt x="1198" y="1052"/>
                  </a:lnTo>
                  <a:lnTo>
                    <a:pt x="1198" y="1050"/>
                  </a:lnTo>
                  <a:lnTo>
                    <a:pt x="1196" y="1052"/>
                  </a:lnTo>
                  <a:lnTo>
                    <a:pt x="1194" y="1052"/>
                  </a:lnTo>
                  <a:lnTo>
                    <a:pt x="1194" y="1050"/>
                  </a:lnTo>
                  <a:lnTo>
                    <a:pt x="1192" y="1050"/>
                  </a:lnTo>
                  <a:lnTo>
                    <a:pt x="1194" y="1048"/>
                  </a:lnTo>
                  <a:lnTo>
                    <a:pt x="1194" y="1046"/>
                  </a:lnTo>
                  <a:lnTo>
                    <a:pt x="1192" y="1048"/>
                  </a:lnTo>
                  <a:lnTo>
                    <a:pt x="1190" y="1048"/>
                  </a:lnTo>
                  <a:lnTo>
                    <a:pt x="1190" y="1050"/>
                  </a:lnTo>
                  <a:lnTo>
                    <a:pt x="1192" y="1050"/>
                  </a:lnTo>
                  <a:lnTo>
                    <a:pt x="1192" y="1052"/>
                  </a:lnTo>
                  <a:lnTo>
                    <a:pt x="1190" y="1052"/>
                  </a:lnTo>
                  <a:lnTo>
                    <a:pt x="1190" y="1054"/>
                  </a:lnTo>
                  <a:lnTo>
                    <a:pt x="1190" y="1052"/>
                  </a:lnTo>
                  <a:lnTo>
                    <a:pt x="1189" y="1052"/>
                  </a:lnTo>
                  <a:lnTo>
                    <a:pt x="1190" y="1052"/>
                  </a:lnTo>
                  <a:lnTo>
                    <a:pt x="1190" y="1054"/>
                  </a:lnTo>
                  <a:lnTo>
                    <a:pt x="1189" y="1054"/>
                  </a:lnTo>
                  <a:lnTo>
                    <a:pt x="1187" y="1054"/>
                  </a:lnTo>
                  <a:lnTo>
                    <a:pt x="1187" y="1056"/>
                  </a:lnTo>
                  <a:lnTo>
                    <a:pt x="1187" y="1054"/>
                  </a:lnTo>
                  <a:lnTo>
                    <a:pt x="1185" y="1054"/>
                  </a:lnTo>
                  <a:lnTo>
                    <a:pt x="1183" y="1056"/>
                  </a:lnTo>
                  <a:lnTo>
                    <a:pt x="1183" y="1054"/>
                  </a:lnTo>
                  <a:lnTo>
                    <a:pt x="1183" y="1056"/>
                  </a:lnTo>
                  <a:lnTo>
                    <a:pt x="1181" y="1056"/>
                  </a:lnTo>
                  <a:lnTo>
                    <a:pt x="1181" y="1054"/>
                  </a:lnTo>
                  <a:lnTo>
                    <a:pt x="1181" y="1056"/>
                  </a:lnTo>
                  <a:lnTo>
                    <a:pt x="1179" y="1054"/>
                  </a:lnTo>
                  <a:lnTo>
                    <a:pt x="1181" y="1054"/>
                  </a:lnTo>
                  <a:lnTo>
                    <a:pt x="1179" y="1054"/>
                  </a:lnTo>
                  <a:lnTo>
                    <a:pt x="1179" y="1052"/>
                  </a:lnTo>
                  <a:lnTo>
                    <a:pt x="1179" y="1054"/>
                  </a:lnTo>
                  <a:lnTo>
                    <a:pt x="1177" y="1054"/>
                  </a:lnTo>
                  <a:lnTo>
                    <a:pt x="1177" y="1056"/>
                  </a:lnTo>
                  <a:lnTo>
                    <a:pt x="1177" y="1054"/>
                  </a:lnTo>
                  <a:lnTo>
                    <a:pt x="1175" y="1054"/>
                  </a:lnTo>
                  <a:lnTo>
                    <a:pt x="1175" y="1052"/>
                  </a:lnTo>
                  <a:lnTo>
                    <a:pt x="1173" y="1052"/>
                  </a:lnTo>
                  <a:lnTo>
                    <a:pt x="1173" y="1054"/>
                  </a:lnTo>
                  <a:lnTo>
                    <a:pt x="1171" y="1052"/>
                  </a:lnTo>
                  <a:lnTo>
                    <a:pt x="1171" y="1050"/>
                  </a:lnTo>
                  <a:lnTo>
                    <a:pt x="1171" y="1048"/>
                  </a:lnTo>
                  <a:lnTo>
                    <a:pt x="1171" y="1046"/>
                  </a:lnTo>
                  <a:lnTo>
                    <a:pt x="1171" y="1044"/>
                  </a:lnTo>
                  <a:lnTo>
                    <a:pt x="1171" y="1042"/>
                  </a:lnTo>
                  <a:lnTo>
                    <a:pt x="1171" y="1040"/>
                  </a:lnTo>
                  <a:lnTo>
                    <a:pt x="1171" y="1042"/>
                  </a:lnTo>
                  <a:lnTo>
                    <a:pt x="1169" y="1042"/>
                  </a:lnTo>
                  <a:lnTo>
                    <a:pt x="1167" y="1042"/>
                  </a:lnTo>
                  <a:lnTo>
                    <a:pt x="1167" y="1040"/>
                  </a:lnTo>
                  <a:lnTo>
                    <a:pt x="1165" y="1040"/>
                  </a:lnTo>
                  <a:lnTo>
                    <a:pt x="1165" y="1038"/>
                  </a:lnTo>
                  <a:lnTo>
                    <a:pt x="1165" y="1040"/>
                  </a:lnTo>
                  <a:lnTo>
                    <a:pt x="1165" y="1038"/>
                  </a:lnTo>
                  <a:lnTo>
                    <a:pt x="1165" y="1036"/>
                  </a:lnTo>
                  <a:lnTo>
                    <a:pt x="1165" y="1035"/>
                  </a:lnTo>
                  <a:lnTo>
                    <a:pt x="1165" y="1033"/>
                  </a:lnTo>
                  <a:lnTo>
                    <a:pt x="1165" y="1029"/>
                  </a:lnTo>
                  <a:lnTo>
                    <a:pt x="1165" y="1025"/>
                  </a:lnTo>
                  <a:lnTo>
                    <a:pt x="1165" y="1023"/>
                  </a:lnTo>
                  <a:lnTo>
                    <a:pt x="1165" y="1019"/>
                  </a:lnTo>
                  <a:lnTo>
                    <a:pt x="1165" y="1015"/>
                  </a:lnTo>
                  <a:lnTo>
                    <a:pt x="1165" y="1013"/>
                  </a:lnTo>
                  <a:lnTo>
                    <a:pt x="1165" y="1010"/>
                  </a:lnTo>
                  <a:lnTo>
                    <a:pt x="1165" y="1008"/>
                  </a:lnTo>
                  <a:lnTo>
                    <a:pt x="1164" y="1008"/>
                  </a:lnTo>
                  <a:lnTo>
                    <a:pt x="1164" y="1006"/>
                  </a:lnTo>
                  <a:lnTo>
                    <a:pt x="1162" y="1006"/>
                  </a:lnTo>
                  <a:lnTo>
                    <a:pt x="1160" y="1004"/>
                  </a:lnTo>
                  <a:lnTo>
                    <a:pt x="1160" y="1002"/>
                  </a:lnTo>
                  <a:lnTo>
                    <a:pt x="1158" y="1002"/>
                  </a:lnTo>
                  <a:lnTo>
                    <a:pt x="1156" y="1002"/>
                  </a:lnTo>
                  <a:lnTo>
                    <a:pt x="1156" y="1004"/>
                  </a:lnTo>
                  <a:lnTo>
                    <a:pt x="1154" y="1004"/>
                  </a:lnTo>
                  <a:lnTo>
                    <a:pt x="1152" y="1004"/>
                  </a:lnTo>
                  <a:lnTo>
                    <a:pt x="1152" y="1006"/>
                  </a:lnTo>
                  <a:lnTo>
                    <a:pt x="1150" y="1006"/>
                  </a:lnTo>
                  <a:lnTo>
                    <a:pt x="1148" y="1006"/>
                  </a:lnTo>
                  <a:lnTo>
                    <a:pt x="1146" y="1006"/>
                  </a:lnTo>
                  <a:lnTo>
                    <a:pt x="1146" y="1004"/>
                  </a:lnTo>
                  <a:lnTo>
                    <a:pt x="1144" y="1004"/>
                  </a:lnTo>
                  <a:lnTo>
                    <a:pt x="1146" y="1002"/>
                  </a:lnTo>
                  <a:lnTo>
                    <a:pt x="1144" y="1000"/>
                  </a:lnTo>
                  <a:lnTo>
                    <a:pt x="1142" y="1000"/>
                  </a:lnTo>
                  <a:lnTo>
                    <a:pt x="1141" y="1002"/>
                  </a:lnTo>
                  <a:lnTo>
                    <a:pt x="1139" y="1004"/>
                  </a:lnTo>
                  <a:lnTo>
                    <a:pt x="1139" y="1008"/>
                  </a:lnTo>
                  <a:lnTo>
                    <a:pt x="1137" y="1010"/>
                  </a:lnTo>
                  <a:lnTo>
                    <a:pt x="1135" y="1012"/>
                  </a:lnTo>
                  <a:lnTo>
                    <a:pt x="1133" y="1013"/>
                  </a:lnTo>
                  <a:lnTo>
                    <a:pt x="1133" y="1015"/>
                  </a:lnTo>
                  <a:lnTo>
                    <a:pt x="1131" y="1017"/>
                  </a:lnTo>
                  <a:lnTo>
                    <a:pt x="1131" y="1019"/>
                  </a:lnTo>
                  <a:lnTo>
                    <a:pt x="1129" y="1019"/>
                  </a:lnTo>
                  <a:lnTo>
                    <a:pt x="1129" y="1023"/>
                  </a:lnTo>
                  <a:lnTo>
                    <a:pt x="1129" y="1025"/>
                  </a:lnTo>
                  <a:lnTo>
                    <a:pt x="1127" y="1025"/>
                  </a:lnTo>
                  <a:lnTo>
                    <a:pt x="1127" y="1027"/>
                  </a:lnTo>
                  <a:lnTo>
                    <a:pt x="1127" y="1029"/>
                  </a:lnTo>
                  <a:lnTo>
                    <a:pt x="1125" y="1029"/>
                  </a:lnTo>
                  <a:lnTo>
                    <a:pt x="1127" y="1031"/>
                  </a:lnTo>
                  <a:lnTo>
                    <a:pt x="1125" y="1033"/>
                  </a:lnTo>
                  <a:lnTo>
                    <a:pt x="1125" y="1035"/>
                  </a:lnTo>
                  <a:lnTo>
                    <a:pt x="1127" y="1035"/>
                  </a:lnTo>
                  <a:lnTo>
                    <a:pt x="1127" y="1036"/>
                  </a:lnTo>
                  <a:lnTo>
                    <a:pt x="1125" y="1036"/>
                  </a:lnTo>
                  <a:lnTo>
                    <a:pt x="1123" y="1038"/>
                  </a:lnTo>
                  <a:lnTo>
                    <a:pt x="1123" y="1040"/>
                  </a:lnTo>
                  <a:lnTo>
                    <a:pt x="1121" y="1040"/>
                  </a:lnTo>
                  <a:lnTo>
                    <a:pt x="1121" y="1042"/>
                  </a:lnTo>
                  <a:lnTo>
                    <a:pt x="1119" y="1044"/>
                  </a:lnTo>
                  <a:lnTo>
                    <a:pt x="1119" y="1046"/>
                  </a:lnTo>
                  <a:lnTo>
                    <a:pt x="1119" y="1048"/>
                  </a:lnTo>
                  <a:lnTo>
                    <a:pt x="1117" y="1048"/>
                  </a:lnTo>
                  <a:lnTo>
                    <a:pt x="1117" y="1046"/>
                  </a:lnTo>
                  <a:lnTo>
                    <a:pt x="1117" y="1048"/>
                  </a:lnTo>
                  <a:lnTo>
                    <a:pt x="1117" y="1050"/>
                  </a:lnTo>
                  <a:lnTo>
                    <a:pt x="1116" y="1050"/>
                  </a:lnTo>
                  <a:lnTo>
                    <a:pt x="1117" y="1052"/>
                  </a:lnTo>
                  <a:lnTo>
                    <a:pt x="1116" y="1052"/>
                  </a:lnTo>
                  <a:lnTo>
                    <a:pt x="1116" y="1050"/>
                  </a:lnTo>
                  <a:lnTo>
                    <a:pt x="1116" y="1048"/>
                  </a:lnTo>
                  <a:lnTo>
                    <a:pt x="1114" y="1048"/>
                  </a:lnTo>
                  <a:lnTo>
                    <a:pt x="1114" y="1050"/>
                  </a:lnTo>
                  <a:lnTo>
                    <a:pt x="1112" y="1052"/>
                  </a:lnTo>
                  <a:lnTo>
                    <a:pt x="1110" y="1050"/>
                  </a:lnTo>
                  <a:lnTo>
                    <a:pt x="1108" y="1052"/>
                  </a:lnTo>
                  <a:lnTo>
                    <a:pt x="1108" y="1054"/>
                  </a:lnTo>
                  <a:lnTo>
                    <a:pt x="1106" y="1056"/>
                  </a:lnTo>
                  <a:lnTo>
                    <a:pt x="1104" y="1056"/>
                  </a:lnTo>
                  <a:lnTo>
                    <a:pt x="1102" y="1056"/>
                  </a:lnTo>
                  <a:lnTo>
                    <a:pt x="1100" y="1056"/>
                  </a:lnTo>
                  <a:lnTo>
                    <a:pt x="1098" y="1056"/>
                  </a:lnTo>
                  <a:lnTo>
                    <a:pt x="1096" y="1056"/>
                  </a:lnTo>
                  <a:lnTo>
                    <a:pt x="1094" y="1056"/>
                  </a:lnTo>
                  <a:lnTo>
                    <a:pt x="1093" y="1056"/>
                  </a:lnTo>
                  <a:lnTo>
                    <a:pt x="1091" y="1056"/>
                  </a:lnTo>
                  <a:lnTo>
                    <a:pt x="1089" y="1056"/>
                  </a:lnTo>
                  <a:lnTo>
                    <a:pt x="1087" y="1056"/>
                  </a:lnTo>
                  <a:lnTo>
                    <a:pt x="1085" y="1056"/>
                  </a:lnTo>
                  <a:lnTo>
                    <a:pt x="1083" y="1056"/>
                  </a:lnTo>
                  <a:lnTo>
                    <a:pt x="1081" y="1056"/>
                  </a:lnTo>
                  <a:lnTo>
                    <a:pt x="1079" y="1056"/>
                  </a:lnTo>
                  <a:lnTo>
                    <a:pt x="1077" y="1056"/>
                  </a:lnTo>
                  <a:lnTo>
                    <a:pt x="1075" y="1056"/>
                  </a:lnTo>
                  <a:lnTo>
                    <a:pt x="1073" y="1056"/>
                  </a:lnTo>
                  <a:lnTo>
                    <a:pt x="1071" y="1056"/>
                  </a:lnTo>
                  <a:lnTo>
                    <a:pt x="1069" y="1056"/>
                  </a:lnTo>
                  <a:lnTo>
                    <a:pt x="1068" y="1056"/>
                  </a:lnTo>
                  <a:lnTo>
                    <a:pt x="1068" y="1058"/>
                  </a:lnTo>
                  <a:lnTo>
                    <a:pt x="1066" y="1058"/>
                  </a:lnTo>
                  <a:lnTo>
                    <a:pt x="1064" y="1058"/>
                  </a:lnTo>
                  <a:lnTo>
                    <a:pt x="1062" y="1058"/>
                  </a:lnTo>
                  <a:lnTo>
                    <a:pt x="1060" y="1058"/>
                  </a:lnTo>
                  <a:lnTo>
                    <a:pt x="1058" y="1058"/>
                  </a:lnTo>
                  <a:lnTo>
                    <a:pt x="1056" y="1058"/>
                  </a:lnTo>
                  <a:close/>
                  <a:moveTo>
                    <a:pt x="238" y="956"/>
                  </a:moveTo>
                  <a:lnTo>
                    <a:pt x="238" y="958"/>
                  </a:lnTo>
                  <a:lnTo>
                    <a:pt x="236" y="956"/>
                  </a:lnTo>
                  <a:lnTo>
                    <a:pt x="236" y="954"/>
                  </a:lnTo>
                  <a:lnTo>
                    <a:pt x="238" y="954"/>
                  </a:lnTo>
                  <a:lnTo>
                    <a:pt x="238" y="956"/>
                  </a:lnTo>
                  <a:close/>
                  <a:moveTo>
                    <a:pt x="280" y="956"/>
                  </a:moveTo>
                  <a:lnTo>
                    <a:pt x="280" y="954"/>
                  </a:lnTo>
                  <a:lnTo>
                    <a:pt x="282" y="954"/>
                  </a:lnTo>
                  <a:lnTo>
                    <a:pt x="282" y="956"/>
                  </a:lnTo>
                  <a:lnTo>
                    <a:pt x="280" y="956"/>
                  </a:lnTo>
                  <a:close/>
                  <a:moveTo>
                    <a:pt x="1375" y="952"/>
                  </a:moveTo>
                  <a:lnTo>
                    <a:pt x="1375" y="954"/>
                  </a:lnTo>
                  <a:lnTo>
                    <a:pt x="1373" y="954"/>
                  </a:lnTo>
                  <a:lnTo>
                    <a:pt x="1373" y="952"/>
                  </a:lnTo>
                  <a:lnTo>
                    <a:pt x="1375" y="952"/>
                  </a:lnTo>
                  <a:close/>
                  <a:moveTo>
                    <a:pt x="265" y="950"/>
                  </a:moveTo>
                  <a:lnTo>
                    <a:pt x="267" y="950"/>
                  </a:lnTo>
                  <a:lnTo>
                    <a:pt x="267" y="952"/>
                  </a:lnTo>
                  <a:lnTo>
                    <a:pt x="269" y="952"/>
                  </a:lnTo>
                  <a:lnTo>
                    <a:pt x="267" y="952"/>
                  </a:lnTo>
                  <a:lnTo>
                    <a:pt x="265" y="952"/>
                  </a:lnTo>
                  <a:lnTo>
                    <a:pt x="265" y="950"/>
                  </a:lnTo>
                  <a:close/>
                  <a:moveTo>
                    <a:pt x="282" y="952"/>
                  </a:moveTo>
                  <a:lnTo>
                    <a:pt x="280" y="952"/>
                  </a:lnTo>
                  <a:lnTo>
                    <a:pt x="280" y="950"/>
                  </a:lnTo>
                  <a:lnTo>
                    <a:pt x="282" y="950"/>
                  </a:lnTo>
                  <a:lnTo>
                    <a:pt x="282" y="952"/>
                  </a:lnTo>
                  <a:close/>
                  <a:moveTo>
                    <a:pt x="261" y="950"/>
                  </a:moveTo>
                  <a:lnTo>
                    <a:pt x="261" y="952"/>
                  </a:lnTo>
                  <a:lnTo>
                    <a:pt x="259" y="950"/>
                  </a:lnTo>
                  <a:lnTo>
                    <a:pt x="261" y="950"/>
                  </a:lnTo>
                  <a:close/>
                  <a:moveTo>
                    <a:pt x="1357" y="950"/>
                  </a:moveTo>
                  <a:lnTo>
                    <a:pt x="1359" y="950"/>
                  </a:lnTo>
                  <a:lnTo>
                    <a:pt x="1357" y="950"/>
                  </a:lnTo>
                  <a:close/>
                  <a:moveTo>
                    <a:pt x="259" y="952"/>
                  </a:moveTo>
                  <a:lnTo>
                    <a:pt x="257" y="950"/>
                  </a:lnTo>
                  <a:lnTo>
                    <a:pt x="257" y="948"/>
                  </a:lnTo>
                  <a:lnTo>
                    <a:pt x="259" y="948"/>
                  </a:lnTo>
                  <a:lnTo>
                    <a:pt x="259" y="950"/>
                  </a:lnTo>
                  <a:lnTo>
                    <a:pt x="259" y="952"/>
                  </a:lnTo>
                  <a:close/>
                  <a:moveTo>
                    <a:pt x="1359" y="948"/>
                  </a:moveTo>
                  <a:lnTo>
                    <a:pt x="1357" y="950"/>
                  </a:lnTo>
                  <a:lnTo>
                    <a:pt x="1357" y="948"/>
                  </a:lnTo>
                  <a:lnTo>
                    <a:pt x="1359" y="948"/>
                  </a:lnTo>
                  <a:close/>
                  <a:moveTo>
                    <a:pt x="1377" y="948"/>
                  </a:moveTo>
                  <a:lnTo>
                    <a:pt x="1377" y="950"/>
                  </a:lnTo>
                  <a:lnTo>
                    <a:pt x="1375" y="950"/>
                  </a:lnTo>
                  <a:lnTo>
                    <a:pt x="1373" y="950"/>
                  </a:lnTo>
                  <a:lnTo>
                    <a:pt x="1373" y="952"/>
                  </a:lnTo>
                  <a:lnTo>
                    <a:pt x="1371" y="952"/>
                  </a:lnTo>
                  <a:lnTo>
                    <a:pt x="1371" y="950"/>
                  </a:lnTo>
                  <a:lnTo>
                    <a:pt x="1373" y="950"/>
                  </a:lnTo>
                  <a:lnTo>
                    <a:pt x="1371" y="950"/>
                  </a:lnTo>
                  <a:lnTo>
                    <a:pt x="1371" y="948"/>
                  </a:lnTo>
                  <a:lnTo>
                    <a:pt x="1373" y="948"/>
                  </a:lnTo>
                  <a:lnTo>
                    <a:pt x="1373" y="950"/>
                  </a:lnTo>
                  <a:lnTo>
                    <a:pt x="1375" y="950"/>
                  </a:lnTo>
                  <a:lnTo>
                    <a:pt x="1375" y="948"/>
                  </a:lnTo>
                  <a:lnTo>
                    <a:pt x="1377" y="948"/>
                  </a:lnTo>
                  <a:lnTo>
                    <a:pt x="1377" y="946"/>
                  </a:lnTo>
                  <a:lnTo>
                    <a:pt x="1377" y="948"/>
                  </a:lnTo>
                  <a:close/>
                  <a:moveTo>
                    <a:pt x="1384" y="946"/>
                  </a:moveTo>
                  <a:lnTo>
                    <a:pt x="1386" y="946"/>
                  </a:lnTo>
                  <a:lnTo>
                    <a:pt x="1384" y="948"/>
                  </a:lnTo>
                  <a:lnTo>
                    <a:pt x="1382" y="948"/>
                  </a:lnTo>
                  <a:lnTo>
                    <a:pt x="1381" y="948"/>
                  </a:lnTo>
                  <a:lnTo>
                    <a:pt x="1381" y="950"/>
                  </a:lnTo>
                  <a:lnTo>
                    <a:pt x="1381" y="948"/>
                  </a:lnTo>
                  <a:lnTo>
                    <a:pt x="1381" y="946"/>
                  </a:lnTo>
                  <a:lnTo>
                    <a:pt x="1382" y="946"/>
                  </a:lnTo>
                  <a:lnTo>
                    <a:pt x="1382" y="944"/>
                  </a:lnTo>
                  <a:lnTo>
                    <a:pt x="1384" y="944"/>
                  </a:lnTo>
                  <a:lnTo>
                    <a:pt x="1384" y="946"/>
                  </a:lnTo>
                  <a:close/>
                  <a:moveTo>
                    <a:pt x="271" y="944"/>
                  </a:moveTo>
                  <a:lnTo>
                    <a:pt x="271" y="946"/>
                  </a:lnTo>
                  <a:lnTo>
                    <a:pt x="269" y="946"/>
                  </a:lnTo>
                  <a:lnTo>
                    <a:pt x="269" y="948"/>
                  </a:lnTo>
                  <a:lnTo>
                    <a:pt x="269" y="946"/>
                  </a:lnTo>
                  <a:lnTo>
                    <a:pt x="269" y="944"/>
                  </a:lnTo>
                  <a:lnTo>
                    <a:pt x="271" y="944"/>
                  </a:lnTo>
                  <a:close/>
                  <a:moveTo>
                    <a:pt x="265" y="946"/>
                  </a:moveTo>
                  <a:lnTo>
                    <a:pt x="267" y="946"/>
                  </a:lnTo>
                  <a:lnTo>
                    <a:pt x="267" y="948"/>
                  </a:lnTo>
                  <a:lnTo>
                    <a:pt x="269" y="950"/>
                  </a:lnTo>
                  <a:lnTo>
                    <a:pt x="269" y="952"/>
                  </a:lnTo>
                  <a:lnTo>
                    <a:pt x="269" y="950"/>
                  </a:lnTo>
                  <a:lnTo>
                    <a:pt x="265" y="948"/>
                  </a:lnTo>
                  <a:lnTo>
                    <a:pt x="263" y="948"/>
                  </a:lnTo>
                  <a:lnTo>
                    <a:pt x="263" y="946"/>
                  </a:lnTo>
                  <a:lnTo>
                    <a:pt x="261" y="946"/>
                  </a:lnTo>
                  <a:lnTo>
                    <a:pt x="261" y="944"/>
                  </a:lnTo>
                  <a:lnTo>
                    <a:pt x="263" y="944"/>
                  </a:lnTo>
                  <a:lnTo>
                    <a:pt x="263" y="946"/>
                  </a:lnTo>
                  <a:lnTo>
                    <a:pt x="265" y="946"/>
                  </a:lnTo>
                  <a:close/>
                  <a:moveTo>
                    <a:pt x="227" y="942"/>
                  </a:moveTo>
                  <a:lnTo>
                    <a:pt x="229" y="942"/>
                  </a:lnTo>
                  <a:lnTo>
                    <a:pt x="229" y="944"/>
                  </a:lnTo>
                  <a:lnTo>
                    <a:pt x="229" y="946"/>
                  </a:lnTo>
                  <a:lnTo>
                    <a:pt x="229" y="948"/>
                  </a:lnTo>
                  <a:lnTo>
                    <a:pt x="230" y="948"/>
                  </a:lnTo>
                  <a:lnTo>
                    <a:pt x="229" y="948"/>
                  </a:lnTo>
                  <a:lnTo>
                    <a:pt x="227" y="948"/>
                  </a:lnTo>
                  <a:lnTo>
                    <a:pt x="227" y="946"/>
                  </a:lnTo>
                  <a:lnTo>
                    <a:pt x="225" y="946"/>
                  </a:lnTo>
                  <a:lnTo>
                    <a:pt x="225" y="944"/>
                  </a:lnTo>
                  <a:lnTo>
                    <a:pt x="227" y="944"/>
                  </a:lnTo>
                  <a:lnTo>
                    <a:pt x="225" y="944"/>
                  </a:lnTo>
                  <a:lnTo>
                    <a:pt x="223" y="944"/>
                  </a:lnTo>
                  <a:lnTo>
                    <a:pt x="225" y="942"/>
                  </a:lnTo>
                  <a:lnTo>
                    <a:pt x="227" y="942"/>
                  </a:lnTo>
                  <a:close/>
                  <a:moveTo>
                    <a:pt x="1223" y="940"/>
                  </a:moveTo>
                  <a:lnTo>
                    <a:pt x="1225" y="940"/>
                  </a:lnTo>
                  <a:lnTo>
                    <a:pt x="1227" y="940"/>
                  </a:lnTo>
                  <a:lnTo>
                    <a:pt x="1231" y="942"/>
                  </a:lnTo>
                  <a:lnTo>
                    <a:pt x="1233" y="942"/>
                  </a:lnTo>
                  <a:lnTo>
                    <a:pt x="1237" y="942"/>
                  </a:lnTo>
                  <a:lnTo>
                    <a:pt x="1238" y="944"/>
                  </a:lnTo>
                  <a:lnTo>
                    <a:pt x="1240" y="944"/>
                  </a:lnTo>
                  <a:lnTo>
                    <a:pt x="1242" y="944"/>
                  </a:lnTo>
                  <a:lnTo>
                    <a:pt x="1242" y="946"/>
                  </a:lnTo>
                  <a:lnTo>
                    <a:pt x="1244" y="946"/>
                  </a:lnTo>
                  <a:lnTo>
                    <a:pt x="1246" y="946"/>
                  </a:lnTo>
                  <a:lnTo>
                    <a:pt x="1246" y="948"/>
                  </a:lnTo>
                  <a:lnTo>
                    <a:pt x="1248" y="948"/>
                  </a:lnTo>
                  <a:lnTo>
                    <a:pt x="1250" y="948"/>
                  </a:lnTo>
                  <a:lnTo>
                    <a:pt x="1250" y="950"/>
                  </a:lnTo>
                  <a:lnTo>
                    <a:pt x="1252" y="952"/>
                  </a:lnTo>
                  <a:lnTo>
                    <a:pt x="1254" y="952"/>
                  </a:lnTo>
                  <a:lnTo>
                    <a:pt x="1254" y="954"/>
                  </a:lnTo>
                  <a:lnTo>
                    <a:pt x="1256" y="954"/>
                  </a:lnTo>
                  <a:lnTo>
                    <a:pt x="1258" y="954"/>
                  </a:lnTo>
                  <a:lnTo>
                    <a:pt x="1260" y="954"/>
                  </a:lnTo>
                  <a:lnTo>
                    <a:pt x="1260" y="956"/>
                  </a:lnTo>
                  <a:lnTo>
                    <a:pt x="1261" y="956"/>
                  </a:lnTo>
                  <a:lnTo>
                    <a:pt x="1260" y="956"/>
                  </a:lnTo>
                  <a:lnTo>
                    <a:pt x="1261" y="956"/>
                  </a:lnTo>
                  <a:lnTo>
                    <a:pt x="1261" y="958"/>
                  </a:lnTo>
                  <a:lnTo>
                    <a:pt x="1261" y="960"/>
                  </a:lnTo>
                  <a:lnTo>
                    <a:pt x="1263" y="960"/>
                  </a:lnTo>
                  <a:lnTo>
                    <a:pt x="1261" y="960"/>
                  </a:lnTo>
                  <a:lnTo>
                    <a:pt x="1261" y="962"/>
                  </a:lnTo>
                  <a:lnTo>
                    <a:pt x="1260" y="962"/>
                  </a:lnTo>
                  <a:lnTo>
                    <a:pt x="1258" y="962"/>
                  </a:lnTo>
                  <a:lnTo>
                    <a:pt x="1256" y="962"/>
                  </a:lnTo>
                  <a:lnTo>
                    <a:pt x="1254" y="962"/>
                  </a:lnTo>
                  <a:lnTo>
                    <a:pt x="1252" y="962"/>
                  </a:lnTo>
                  <a:lnTo>
                    <a:pt x="1252" y="960"/>
                  </a:lnTo>
                  <a:lnTo>
                    <a:pt x="1250" y="960"/>
                  </a:lnTo>
                  <a:lnTo>
                    <a:pt x="1246" y="960"/>
                  </a:lnTo>
                  <a:lnTo>
                    <a:pt x="1244" y="958"/>
                  </a:lnTo>
                  <a:lnTo>
                    <a:pt x="1240" y="958"/>
                  </a:lnTo>
                  <a:lnTo>
                    <a:pt x="1238" y="958"/>
                  </a:lnTo>
                  <a:lnTo>
                    <a:pt x="1238" y="956"/>
                  </a:lnTo>
                  <a:lnTo>
                    <a:pt x="1237" y="956"/>
                  </a:lnTo>
                  <a:lnTo>
                    <a:pt x="1237" y="954"/>
                  </a:lnTo>
                  <a:lnTo>
                    <a:pt x="1235" y="954"/>
                  </a:lnTo>
                  <a:lnTo>
                    <a:pt x="1233" y="954"/>
                  </a:lnTo>
                  <a:lnTo>
                    <a:pt x="1233" y="952"/>
                  </a:lnTo>
                  <a:lnTo>
                    <a:pt x="1231" y="950"/>
                  </a:lnTo>
                  <a:lnTo>
                    <a:pt x="1229" y="948"/>
                  </a:lnTo>
                  <a:lnTo>
                    <a:pt x="1227" y="946"/>
                  </a:lnTo>
                  <a:lnTo>
                    <a:pt x="1225" y="946"/>
                  </a:lnTo>
                  <a:lnTo>
                    <a:pt x="1223" y="944"/>
                  </a:lnTo>
                  <a:lnTo>
                    <a:pt x="1221" y="944"/>
                  </a:lnTo>
                  <a:lnTo>
                    <a:pt x="1221" y="942"/>
                  </a:lnTo>
                  <a:lnTo>
                    <a:pt x="1219" y="942"/>
                  </a:lnTo>
                  <a:lnTo>
                    <a:pt x="1219" y="944"/>
                  </a:lnTo>
                  <a:lnTo>
                    <a:pt x="1219" y="942"/>
                  </a:lnTo>
                  <a:lnTo>
                    <a:pt x="1217" y="942"/>
                  </a:lnTo>
                  <a:lnTo>
                    <a:pt x="1219" y="940"/>
                  </a:lnTo>
                  <a:lnTo>
                    <a:pt x="1221" y="940"/>
                  </a:lnTo>
                  <a:lnTo>
                    <a:pt x="1223" y="940"/>
                  </a:lnTo>
                  <a:close/>
                  <a:moveTo>
                    <a:pt x="1356" y="935"/>
                  </a:moveTo>
                  <a:lnTo>
                    <a:pt x="1356" y="933"/>
                  </a:lnTo>
                  <a:lnTo>
                    <a:pt x="1356" y="935"/>
                  </a:lnTo>
                  <a:close/>
                  <a:moveTo>
                    <a:pt x="1357" y="935"/>
                  </a:moveTo>
                  <a:lnTo>
                    <a:pt x="1356" y="933"/>
                  </a:lnTo>
                  <a:lnTo>
                    <a:pt x="1357" y="933"/>
                  </a:lnTo>
                  <a:lnTo>
                    <a:pt x="1357" y="935"/>
                  </a:lnTo>
                  <a:close/>
                  <a:moveTo>
                    <a:pt x="255" y="939"/>
                  </a:moveTo>
                  <a:lnTo>
                    <a:pt x="255" y="937"/>
                  </a:lnTo>
                  <a:lnTo>
                    <a:pt x="253" y="937"/>
                  </a:lnTo>
                  <a:lnTo>
                    <a:pt x="253" y="935"/>
                  </a:lnTo>
                  <a:lnTo>
                    <a:pt x="255" y="935"/>
                  </a:lnTo>
                  <a:lnTo>
                    <a:pt x="255" y="933"/>
                  </a:lnTo>
                  <a:lnTo>
                    <a:pt x="257" y="935"/>
                  </a:lnTo>
                  <a:lnTo>
                    <a:pt x="257" y="937"/>
                  </a:lnTo>
                  <a:lnTo>
                    <a:pt x="255" y="937"/>
                  </a:lnTo>
                  <a:lnTo>
                    <a:pt x="255" y="939"/>
                  </a:lnTo>
                  <a:close/>
                  <a:moveTo>
                    <a:pt x="1229" y="933"/>
                  </a:moveTo>
                  <a:lnTo>
                    <a:pt x="1227" y="935"/>
                  </a:lnTo>
                  <a:lnTo>
                    <a:pt x="1227" y="933"/>
                  </a:lnTo>
                  <a:lnTo>
                    <a:pt x="1229" y="933"/>
                  </a:lnTo>
                  <a:close/>
                  <a:moveTo>
                    <a:pt x="253" y="939"/>
                  </a:moveTo>
                  <a:lnTo>
                    <a:pt x="252" y="939"/>
                  </a:lnTo>
                  <a:lnTo>
                    <a:pt x="252" y="937"/>
                  </a:lnTo>
                  <a:lnTo>
                    <a:pt x="250" y="935"/>
                  </a:lnTo>
                  <a:lnTo>
                    <a:pt x="250" y="933"/>
                  </a:lnTo>
                  <a:lnTo>
                    <a:pt x="250" y="931"/>
                  </a:lnTo>
                  <a:lnTo>
                    <a:pt x="252" y="931"/>
                  </a:lnTo>
                  <a:lnTo>
                    <a:pt x="252" y="933"/>
                  </a:lnTo>
                  <a:lnTo>
                    <a:pt x="253" y="933"/>
                  </a:lnTo>
                  <a:lnTo>
                    <a:pt x="253" y="935"/>
                  </a:lnTo>
                  <a:lnTo>
                    <a:pt x="252" y="935"/>
                  </a:lnTo>
                  <a:lnTo>
                    <a:pt x="252" y="937"/>
                  </a:lnTo>
                  <a:lnTo>
                    <a:pt x="252" y="939"/>
                  </a:lnTo>
                  <a:lnTo>
                    <a:pt x="253" y="939"/>
                  </a:lnTo>
                  <a:close/>
                  <a:moveTo>
                    <a:pt x="257" y="933"/>
                  </a:moveTo>
                  <a:lnTo>
                    <a:pt x="259" y="935"/>
                  </a:lnTo>
                  <a:lnTo>
                    <a:pt x="257" y="937"/>
                  </a:lnTo>
                  <a:lnTo>
                    <a:pt x="257" y="935"/>
                  </a:lnTo>
                  <a:lnTo>
                    <a:pt x="255" y="933"/>
                  </a:lnTo>
                  <a:lnTo>
                    <a:pt x="257" y="931"/>
                  </a:lnTo>
                  <a:lnTo>
                    <a:pt x="257" y="933"/>
                  </a:lnTo>
                  <a:close/>
                  <a:moveTo>
                    <a:pt x="259" y="931"/>
                  </a:moveTo>
                  <a:lnTo>
                    <a:pt x="261" y="933"/>
                  </a:lnTo>
                  <a:lnTo>
                    <a:pt x="261" y="935"/>
                  </a:lnTo>
                  <a:lnTo>
                    <a:pt x="259" y="935"/>
                  </a:lnTo>
                  <a:lnTo>
                    <a:pt x="259" y="933"/>
                  </a:lnTo>
                  <a:lnTo>
                    <a:pt x="259" y="931"/>
                  </a:lnTo>
                  <a:lnTo>
                    <a:pt x="259" y="933"/>
                  </a:lnTo>
                  <a:lnTo>
                    <a:pt x="257" y="933"/>
                  </a:lnTo>
                  <a:lnTo>
                    <a:pt x="259" y="933"/>
                  </a:lnTo>
                  <a:lnTo>
                    <a:pt x="259" y="931"/>
                  </a:lnTo>
                  <a:close/>
                  <a:moveTo>
                    <a:pt x="252" y="929"/>
                  </a:moveTo>
                  <a:lnTo>
                    <a:pt x="253" y="929"/>
                  </a:lnTo>
                  <a:lnTo>
                    <a:pt x="253" y="931"/>
                  </a:lnTo>
                  <a:lnTo>
                    <a:pt x="253" y="933"/>
                  </a:lnTo>
                  <a:lnTo>
                    <a:pt x="255" y="933"/>
                  </a:lnTo>
                  <a:lnTo>
                    <a:pt x="253" y="935"/>
                  </a:lnTo>
                  <a:lnTo>
                    <a:pt x="253" y="933"/>
                  </a:lnTo>
                  <a:lnTo>
                    <a:pt x="253" y="935"/>
                  </a:lnTo>
                  <a:lnTo>
                    <a:pt x="253" y="933"/>
                  </a:lnTo>
                  <a:lnTo>
                    <a:pt x="252" y="933"/>
                  </a:lnTo>
                  <a:lnTo>
                    <a:pt x="252" y="931"/>
                  </a:lnTo>
                  <a:lnTo>
                    <a:pt x="250" y="931"/>
                  </a:lnTo>
                  <a:lnTo>
                    <a:pt x="250" y="929"/>
                  </a:lnTo>
                  <a:lnTo>
                    <a:pt x="252" y="927"/>
                  </a:lnTo>
                  <a:lnTo>
                    <a:pt x="252" y="929"/>
                  </a:lnTo>
                  <a:close/>
                  <a:moveTo>
                    <a:pt x="248" y="929"/>
                  </a:moveTo>
                  <a:lnTo>
                    <a:pt x="246" y="929"/>
                  </a:lnTo>
                  <a:lnTo>
                    <a:pt x="244" y="929"/>
                  </a:lnTo>
                  <a:lnTo>
                    <a:pt x="242" y="929"/>
                  </a:lnTo>
                  <a:lnTo>
                    <a:pt x="244" y="929"/>
                  </a:lnTo>
                  <a:lnTo>
                    <a:pt x="246" y="929"/>
                  </a:lnTo>
                  <a:lnTo>
                    <a:pt x="246" y="927"/>
                  </a:lnTo>
                  <a:lnTo>
                    <a:pt x="248" y="927"/>
                  </a:lnTo>
                  <a:lnTo>
                    <a:pt x="248" y="929"/>
                  </a:lnTo>
                  <a:close/>
                  <a:moveTo>
                    <a:pt x="248" y="929"/>
                  </a:moveTo>
                  <a:lnTo>
                    <a:pt x="248" y="931"/>
                  </a:lnTo>
                  <a:lnTo>
                    <a:pt x="248" y="929"/>
                  </a:lnTo>
                  <a:lnTo>
                    <a:pt x="246" y="929"/>
                  </a:lnTo>
                  <a:lnTo>
                    <a:pt x="248" y="929"/>
                  </a:lnTo>
                  <a:lnTo>
                    <a:pt x="250" y="927"/>
                  </a:lnTo>
                  <a:lnTo>
                    <a:pt x="250" y="929"/>
                  </a:lnTo>
                  <a:lnTo>
                    <a:pt x="248" y="929"/>
                  </a:lnTo>
                  <a:close/>
                  <a:moveTo>
                    <a:pt x="242" y="929"/>
                  </a:moveTo>
                  <a:lnTo>
                    <a:pt x="240" y="929"/>
                  </a:lnTo>
                  <a:lnTo>
                    <a:pt x="240" y="927"/>
                  </a:lnTo>
                  <a:lnTo>
                    <a:pt x="242" y="927"/>
                  </a:lnTo>
                  <a:lnTo>
                    <a:pt x="244" y="927"/>
                  </a:lnTo>
                  <a:lnTo>
                    <a:pt x="244" y="929"/>
                  </a:lnTo>
                  <a:lnTo>
                    <a:pt x="242" y="929"/>
                  </a:lnTo>
                  <a:close/>
                  <a:moveTo>
                    <a:pt x="230" y="923"/>
                  </a:moveTo>
                  <a:lnTo>
                    <a:pt x="230" y="925"/>
                  </a:lnTo>
                  <a:lnTo>
                    <a:pt x="229" y="925"/>
                  </a:lnTo>
                  <a:lnTo>
                    <a:pt x="229" y="923"/>
                  </a:lnTo>
                  <a:lnTo>
                    <a:pt x="230" y="923"/>
                  </a:lnTo>
                  <a:close/>
                  <a:moveTo>
                    <a:pt x="236" y="925"/>
                  </a:moveTo>
                  <a:lnTo>
                    <a:pt x="234" y="925"/>
                  </a:lnTo>
                  <a:lnTo>
                    <a:pt x="232" y="925"/>
                  </a:lnTo>
                  <a:lnTo>
                    <a:pt x="229" y="925"/>
                  </a:lnTo>
                  <a:lnTo>
                    <a:pt x="230" y="925"/>
                  </a:lnTo>
                  <a:lnTo>
                    <a:pt x="234" y="925"/>
                  </a:lnTo>
                  <a:lnTo>
                    <a:pt x="234" y="923"/>
                  </a:lnTo>
                  <a:lnTo>
                    <a:pt x="234" y="925"/>
                  </a:lnTo>
                  <a:lnTo>
                    <a:pt x="236" y="925"/>
                  </a:lnTo>
                  <a:close/>
                  <a:moveTo>
                    <a:pt x="234" y="923"/>
                  </a:moveTo>
                  <a:lnTo>
                    <a:pt x="232" y="923"/>
                  </a:lnTo>
                  <a:lnTo>
                    <a:pt x="232" y="925"/>
                  </a:lnTo>
                  <a:lnTo>
                    <a:pt x="230" y="925"/>
                  </a:lnTo>
                  <a:lnTo>
                    <a:pt x="230" y="923"/>
                  </a:lnTo>
                  <a:lnTo>
                    <a:pt x="232" y="923"/>
                  </a:lnTo>
                  <a:lnTo>
                    <a:pt x="234" y="923"/>
                  </a:lnTo>
                  <a:close/>
                  <a:moveTo>
                    <a:pt x="1300" y="923"/>
                  </a:moveTo>
                  <a:lnTo>
                    <a:pt x="1300" y="925"/>
                  </a:lnTo>
                  <a:lnTo>
                    <a:pt x="1300" y="923"/>
                  </a:lnTo>
                  <a:close/>
                  <a:moveTo>
                    <a:pt x="223" y="923"/>
                  </a:moveTo>
                  <a:lnTo>
                    <a:pt x="225" y="923"/>
                  </a:lnTo>
                  <a:lnTo>
                    <a:pt x="225" y="921"/>
                  </a:lnTo>
                  <a:lnTo>
                    <a:pt x="225" y="923"/>
                  </a:lnTo>
                  <a:lnTo>
                    <a:pt x="227" y="923"/>
                  </a:lnTo>
                  <a:lnTo>
                    <a:pt x="225" y="923"/>
                  </a:lnTo>
                  <a:lnTo>
                    <a:pt x="223" y="923"/>
                  </a:lnTo>
                  <a:lnTo>
                    <a:pt x="221" y="923"/>
                  </a:lnTo>
                  <a:lnTo>
                    <a:pt x="221" y="921"/>
                  </a:lnTo>
                  <a:lnTo>
                    <a:pt x="223" y="921"/>
                  </a:lnTo>
                  <a:lnTo>
                    <a:pt x="223" y="923"/>
                  </a:lnTo>
                  <a:close/>
                  <a:moveTo>
                    <a:pt x="1361" y="919"/>
                  </a:moveTo>
                  <a:lnTo>
                    <a:pt x="1361" y="921"/>
                  </a:lnTo>
                  <a:lnTo>
                    <a:pt x="1359" y="921"/>
                  </a:lnTo>
                  <a:lnTo>
                    <a:pt x="1359" y="919"/>
                  </a:lnTo>
                  <a:lnTo>
                    <a:pt x="1361" y="919"/>
                  </a:lnTo>
                  <a:close/>
                  <a:moveTo>
                    <a:pt x="198" y="919"/>
                  </a:moveTo>
                  <a:lnTo>
                    <a:pt x="198" y="917"/>
                  </a:lnTo>
                  <a:lnTo>
                    <a:pt x="198" y="919"/>
                  </a:lnTo>
                  <a:close/>
                  <a:moveTo>
                    <a:pt x="236" y="919"/>
                  </a:moveTo>
                  <a:lnTo>
                    <a:pt x="236" y="921"/>
                  </a:lnTo>
                  <a:lnTo>
                    <a:pt x="234" y="921"/>
                  </a:lnTo>
                  <a:lnTo>
                    <a:pt x="234" y="923"/>
                  </a:lnTo>
                  <a:lnTo>
                    <a:pt x="232" y="921"/>
                  </a:lnTo>
                  <a:lnTo>
                    <a:pt x="232" y="923"/>
                  </a:lnTo>
                  <a:lnTo>
                    <a:pt x="230" y="923"/>
                  </a:lnTo>
                  <a:lnTo>
                    <a:pt x="230" y="921"/>
                  </a:lnTo>
                  <a:lnTo>
                    <a:pt x="230" y="919"/>
                  </a:lnTo>
                  <a:lnTo>
                    <a:pt x="230" y="921"/>
                  </a:lnTo>
                  <a:lnTo>
                    <a:pt x="232" y="919"/>
                  </a:lnTo>
                  <a:lnTo>
                    <a:pt x="234" y="919"/>
                  </a:lnTo>
                  <a:lnTo>
                    <a:pt x="234" y="917"/>
                  </a:lnTo>
                  <a:lnTo>
                    <a:pt x="236" y="919"/>
                  </a:lnTo>
                  <a:close/>
                  <a:moveTo>
                    <a:pt x="1308" y="919"/>
                  </a:moveTo>
                  <a:lnTo>
                    <a:pt x="1308" y="917"/>
                  </a:lnTo>
                  <a:lnTo>
                    <a:pt x="1308" y="919"/>
                  </a:lnTo>
                  <a:close/>
                  <a:moveTo>
                    <a:pt x="196" y="919"/>
                  </a:moveTo>
                  <a:lnTo>
                    <a:pt x="196" y="917"/>
                  </a:lnTo>
                  <a:lnTo>
                    <a:pt x="198" y="917"/>
                  </a:lnTo>
                  <a:lnTo>
                    <a:pt x="196" y="917"/>
                  </a:lnTo>
                  <a:lnTo>
                    <a:pt x="198" y="919"/>
                  </a:lnTo>
                  <a:lnTo>
                    <a:pt x="196" y="919"/>
                  </a:lnTo>
                  <a:close/>
                  <a:moveTo>
                    <a:pt x="1334" y="917"/>
                  </a:moveTo>
                  <a:lnTo>
                    <a:pt x="1334" y="919"/>
                  </a:lnTo>
                  <a:lnTo>
                    <a:pt x="1333" y="919"/>
                  </a:lnTo>
                  <a:lnTo>
                    <a:pt x="1333" y="917"/>
                  </a:lnTo>
                  <a:lnTo>
                    <a:pt x="1334" y="917"/>
                  </a:lnTo>
                  <a:close/>
                  <a:moveTo>
                    <a:pt x="230" y="917"/>
                  </a:moveTo>
                  <a:lnTo>
                    <a:pt x="230" y="919"/>
                  </a:lnTo>
                  <a:lnTo>
                    <a:pt x="229" y="919"/>
                  </a:lnTo>
                  <a:lnTo>
                    <a:pt x="227" y="919"/>
                  </a:lnTo>
                  <a:lnTo>
                    <a:pt x="225" y="919"/>
                  </a:lnTo>
                  <a:lnTo>
                    <a:pt x="225" y="917"/>
                  </a:lnTo>
                  <a:lnTo>
                    <a:pt x="227" y="917"/>
                  </a:lnTo>
                  <a:lnTo>
                    <a:pt x="227" y="919"/>
                  </a:lnTo>
                  <a:lnTo>
                    <a:pt x="227" y="917"/>
                  </a:lnTo>
                  <a:lnTo>
                    <a:pt x="229" y="917"/>
                  </a:lnTo>
                  <a:lnTo>
                    <a:pt x="230" y="917"/>
                  </a:lnTo>
                  <a:close/>
                  <a:moveTo>
                    <a:pt x="209" y="917"/>
                  </a:moveTo>
                  <a:lnTo>
                    <a:pt x="215" y="919"/>
                  </a:lnTo>
                  <a:lnTo>
                    <a:pt x="215" y="921"/>
                  </a:lnTo>
                  <a:lnTo>
                    <a:pt x="217" y="921"/>
                  </a:lnTo>
                  <a:lnTo>
                    <a:pt x="217" y="919"/>
                  </a:lnTo>
                  <a:lnTo>
                    <a:pt x="217" y="921"/>
                  </a:lnTo>
                  <a:lnTo>
                    <a:pt x="219" y="923"/>
                  </a:lnTo>
                  <a:lnTo>
                    <a:pt x="221" y="923"/>
                  </a:lnTo>
                  <a:lnTo>
                    <a:pt x="223" y="923"/>
                  </a:lnTo>
                  <a:lnTo>
                    <a:pt x="225" y="925"/>
                  </a:lnTo>
                  <a:lnTo>
                    <a:pt x="223" y="925"/>
                  </a:lnTo>
                  <a:lnTo>
                    <a:pt x="225" y="925"/>
                  </a:lnTo>
                  <a:lnTo>
                    <a:pt x="227" y="925"/>
                  </a:lnTo>
                  <a:lnTo>
                    <a:pt x="225" y="925"/>
                  </a:lnTo>
                  <a:lnTo>
                    <a:pt x="227" y="925"/>
                  </a:lnTo>
                  <a:lnTo>
                    <a:pt x="229" y="925"/>
                  </a:lnTo>
                  <a:lnTo>
                    <a:pt x="229" y="927"/>
                  </a:lnTo>
                  <a:lnTo>
                    <a:pt x="230" y="927"/>
                  </a:lnTo>
                  <a:lnTo>
                    <a:pt x="232" y="927"/>
                  </a:lnTo>
                  <a:lnTo>
                    <a:pt x="234" y="927"/>
                  </a:lnTo>
                  <a:lnTo>
                    <a:pt x="236" y="927"/>
                  </a:lnTo>
                  <a:lnTo>
                    <a:pt x="238" y="927"/>
                  </a:lnTo>
                  <a:lnTo>
                    <a:pt x="238" y="929"/>
                  </a:lnTo>
                  <a:lnTo>
                    <a:pt x="240" y="929"/>
                  </a:lnTo>
                  <a:lnTo>
                    <a:pt x="242" y="929"/>
                  </a:lnTo>
                  <a:lnTo>
                    <a:pt x="244" y="929"/>
                  </a:lnTo>
                  <a:lnTo>
                    <a:pt x="244" y="931"/>
                  </a:lnTo>
                  <a:lnTo>
                    <a:pt x="246" y="929"/>
                  </a:lnTo>
                  <a:lnTo>
                    <a:pt x="248" y="931"/>
                  </a:lnTo>
                  <a:lnTo>
                    <a:pt x="248" y="933"/>
                  </a:lnTo>
                  <a:lnTo>
                    <a:pt x="250" y="933"/>
                  </a:lnTo>
                  <a:lnTo>
                    <a:pt x="250" y="935"/>
                  </a:lnTo>
                  <a:lnTo>
                    <a:pt x="250" y="937"/>
                  </a:lnTo>
                  <a:lnTo>
                    <a:pt x="252" y="937"/>
                  </a:lnTo>
                  <a:lnTo>
                    <a:pt x="252" y="939"/>
                  </a:lnTo>
                  <a:lnTo>
                    <a:pt x="252" y="940"/>
                  </a:lnTo>
                  <a:lnTo>
                    <a:pt x="257" y="946"/>
                  </a:lnTo>
                  <a:lnTo>
                    <a:pt x="255" y="946"/>
                  </a:lnTo>
                  <a:lnTo>
                    <a:pt x="255" y="948"/>
                  </a:lnTo>
                  <a:lnTo>
                    <a:pt x="257" y="948"/>
                  </a:lnTo>
                  <a:lnTo>
                    <a:pt x="257" y="950"/>
                  </a:lnTo>
                  <a:lnTo>
                    <a:pt x="259" y="950"/>
                  </a:lnTo>
                  <a:lnTo>
                    <a:pt x="259" y="952"/>
                  </a:lnTo>
                  <a:lnTo>
                    <a:pt x="261" y="952"/>
                  </a:lnTo>
                  <a:lnTo>
                    <a:pt x="261" y="954"/>
                  </a:lnTo>
                  <a:lnTo>
                    <a:pt x="263" y="954"/>
                  </a:lnTo>
                  <a:lnTo>
                    <a:pt x="265" y="954"/>
                  </a:lnTo>
                  <a:lnTo>
                    <a:pt x="265" y="956"/>
                  </a:lnTo>
                  <a:lnTo>
                    <a:pt x="267" y="956"/>
                  </a:lnTo>
                  <a:lnTo>
                    <a:pt x="269" y="956"/>
                  </a:lnTo>
                  <a:lnTo>
                    <a:pt x="269" y="958"/>
                  </a:lnTo>
                  <a:lnTo>
                    <a:pt x="271" y="958"/>
                  </a:lnTo>
                  <a:lnTo>
                    <a:pt x="273" y="958"/>
                  </a:lnTo>
                  <a:lnTo>
                    <a:pt x="273" y="960"/>
                  </a:lnTo>
                  <a:lnTo>
                    <a:pt x="275" y="960"/>
                  </a:lnTo>
                  <a:lnTo>
                    <a:pt x="275" y="962"/>
                  </a:lnTo>
                  <a:lnTo>
                    <a:pt x="275" y="964"/>
                  </a:lnTo>
                  <a:lnTo>
                    <a:pt x="275" y="965"/>
                  </a:lnTo>
                  <a:lnTo>
                    <a:pt x="277" y="965"/>
                  </a:lnTo>
                  <a:lnTo>
                    <a:pt x="278" y="967"/>
                  </a:lnTo>
                  <a:lnTo>
                    <a:pt x="277" y="967"/>
                  </a:lnTo>
                  <a:lnTo>
                    <a:pt x="278" y="967"/>
                  </a:lnTo>
                  <a:lnTo>
                    <a:pt x="278" y="969"/>
                  </a:lnTo>
                  <a:lnTo>
                    <a:pt x="277" y="969"/>
                  </a:lnTo>
                  <a:lnTo>
                    <a:pt x="278" y="971"/>
                  </a:lnTo>
                  <a:lnTo>
                    <a:pt x="278" y="973"/>
                  </a:lnTo>
                  <a:lnTo>
                    <a:pt x="278" y="975"/>
                  </a:lnTo>
                  <a:lnTo>
                    <a:pt x="280" y="973"/>
                  </a:lnTo>
                  <a:lnTo>
                    <a:pt x="280" y="971"/>
                  </a:lnTo>
                  <a:lnTo>
                    <a:pt x="280" y="973"/>
                  </a:lnTo>
                  <a:lnTo>
                    <a:pt x="282" y="973"/>
                  </a:lnTo>
                  <a:lnTo>
                    <a:pt x="282" y="975"/>
                  </a:lnTo>
                  <a:lnTo>
                    <a:pt x="282" y="977"/>
                  </a:lnTo>
                  <a:lnTo>
                    <a:pt x="280" y="977"/>
                  </a:lnTo>
                  <a:lnTo>
                    <a:pt x="280" y="979"/>
                  </a:lnTo>
                  <a:lnTo>
                    <a:pt x="278" y="979"/>
                  </a:lnTo>
                  <a:lnTo>
                    <a:pt x="278" y="981"/>
                  </a:lnTo>
                  <a:lnTo>
                    <a:pt x="278" y="979"/>
                  </a:lnTo>
                  <a:lnTo>
                    <a:pt x="277" y="979"/>
                  </a:lnTo>
                  <a:lnTo>
                    <a:pt x="275" y="979"/>
                  </a:lnTo>
                  <a:lnTo>
                    <a:pt x="273" y="979"/>
                  </a:lnTo>
                  <a:lnTo>
                    <a:pt x="269" y="977"/>
                  </a:lnTo>
                  <a:lnTo>
                    <a:pt x="265" y="975"/>
                  </a:lnTo>
                  <a:lnTo>
                    <a:pt x="265" y="973"/>
                  </a:lnTo>
                  <a:lnTo>
                    <a:pt x="263" y="973"/>
                  </a:lnTo>
                  <a:lnTo>
                    <a:pt x="263" y="975"/>
                  </a:lnTo>
                  <a:lnTo>
                    <a:pt x="261" y="973"/>
                  </a:lnTo>
                  <a:lnTo>
                    <a:pt x="259" y="973"/>
                  </a:lnTo>
                  <a:lnTo>
                    <a:pt x="259" y="971"/>
                  </a:lnTo>
                  <a:lnTo>
                    <a:pt x="257" y="971"/>
                  </a:lnTo>
                  <a:lnTo>
                    <a:pt x="253" y="969"/>
                  </a:lnTo>
                  <a:lnTo>
                    <a:pt x="252" y="967"/>
                  </a:lnTo>
                  <a:lnTo>
                    <a:pt x="253" y="967"/>
                  </a:lnTo>
                  <a:lnTo>
                    <a:pt x="253" y="965"/>
                  </a:lnTo>
                  <a:lnTo>
                    <a:pt x="255" y="965"/>
                  </a:lnTo>
                  <a:lnTo>
                    <a:pt x="255" y="964"/>
                  </a:lnTo>
                  <a:lnTo>
                    <a:pt x="257" y="964"/>
                  </a:lnTo>
                  <a:lnTo>
                    <a:pt x="257" y="962"/>
                  </a:lnTo>
                  <a:lnTo>
                    <a:pt x="259" y="962"/>
                  </a:lnTo>
                  <a:lnTo>
                    <a:pt x="259" y="960"/>
                  </a:lnTo>
                  <a:lnTo>
                    <a:pt x="259" y="958"/>
                  </a:lnTo>
                  <a:lnTo>
                    <a:pt x="257" y="958"/>
                  </a:lnTo>
                  <a:lnTo>
                    <a:pt x="257" y="960"/>
                  </a:lnTo>
                  <a:lnTo>
                    <a:pt x="257" y="962"/>
                  </a:lnTo>
                  <a:lnTo>
                    <a:pt x="257" y="964"/>
                  </a:lnTo>
                  <a:lnTo>
                    <a:pt x="255" y="964"/>
                  </a:lnTo>
                  <a:lnTo>
                    <a:pt x="253" y="964"/>
                  </a:lnTo>
                  <a:lnTo>
                    <a:pt x="252" y="964"/>
                  </a:lnTo>
                  <a:lnTo>
                    <a:pt x="250" y="964"/>
                  </a:lnTo>
                  <a:lnTo>
                    <a:pt x="252" y="964"/>
                  </a:lnTo>
                  <a:lnTo>
                    <a:pt x="250" y="964"/>
                  </a:lnTo>
                  <a:lnTo>
                    <a:pt x="250" y="962"/>
                  </a:lnTo>
                  <a:lnTo>
                    <a:pt x="250" y="964"/>
                  </a:lnTo>
                  <a:lnTo>
                    <a:pt x="248" y="965"/>
                  </a:lnTo>
                  <a:lnTo>
                    <a:pt x="246" y="965"/>
                  </a:lnTo>
                  <a:lnTo>
                    <a:pt x="246" y="964"/>
                  </a:lnTo>
                  <a:lnTo>
                    <a:pt x="244" y="964"/>
                  </a:lnTo>
                  <a:lnTo>
                    <a:pt x="244" y="962"/>
                  </a:lnTo>
                  <a:lnTo>
                    <a:pt x="242" y="962"/>
                  </a:lnTo>
                  <a:lnTo>
                    <a:pt x="242" y="960"/>
                  </a:lnTo>
                  <a:lnTo>
                    <a:pt x="242" y="962"/>
                  </a:lnTo>
                  <a:lnTo>
                    <a:pt x="244" y="962"/>
                  </a:lnTo>
                  <a:lnTo>
                    <a:pt x="244" y="960"/>
                  </a:lnTo>
                  <a:lnTo>
                    <a:pt x="246" y="960"/>
                  </a:lnTo>
                  <a:lnTo>
                    <a:pt x="246" y="958"/>
                  </a:lnTo>
                  <a:lnTo>
                    <a:pt x="244" y="960"/>
                  </a:lnTo>
                  <a:lnTo>
                    <a:pt x="244" y="958"/>
                  </a:lnTo>
                  <a:lnTo>
                    <a:pt x="244" y="956"/>
                  </a:lnTo>
                  <a:lnTo>
                    <a:pt x="244" y="958"/>
                  </a:lnTo>
                  <a:lnTo>
                    <a:pt x="242" y="958"/>
                  </a:lnTo>
                  <a:lnTo>
                    <a:pt x="242" y="956"/>
                  </a:lnTo>
                  <a:lnTo>
                    <a:pt x="242" y="954"/>
                  </a:lnTo>
                  <a:lnTo>
                    <a:pt x="242" y="956"/>
                  </a:lnTo>
                  <a:lnTo>
                    <a:pt x="242" y="958"/>
                  </a:lnTo>
                  <a:lnTo>
                    <a:pt x="242" y="956"/>
                  </a:lnTo>
                  <a:lnTo>
                    <a:pt x="240" y="956"/>
                  </a:lnTo>
                  <a:lnTo>
                    <a:pt x="240" y="958"/>
                  </a:lnTo>
                  <a:lnTo>
                    <a:pt x="238" y="956"/>
                  </a:lnTo>
                  <a:lnTo>
                    <a:pt x="240" y="956"/>
                  </a:lnTo>
                  <a:lnTo>
                    <a:pt x="240" y="954"/>
                  </a:lnTo>
                  <a:lnTo>
                    <a:pt x="240" y="952"/>
                  </a:lnTo>
                  <a:lnTo>
                    <a:pt x="240" y="954"/>
                  </a:lnTo>
                  <a:lnTo>
                    <a:pt x="240" y="956"/>
                  </a:lnTo>
                  <a:lnTo>
                    <a:pt x="238" y="956"/>
                  </a:lnTo>
                  <a:lnTo>
                    <a:pt x="238" y="954"/>
                  </a:lnTo>
                  <a:lnTo>
                    <a:pt x="238" y="952"/>
                  </a:lnTo>
                  <a:lnTo>
                    <a:pt x="236" y="954"/>
                  </a:lnTo>
                  <a:lnTo>
                    <a:pt x="236" y="952"/>
                  </a:lnTo>
                  <a:lnTo>
                    <a:pt x="234" y="952"/>
                  </a:lnTo>
                  <a:lnTo>
                    <a:pt x="236" y="954"/>
                  </a:lnTo>
                  <a:lnTo>
                    <a:pt x="234" y="954"/>
                  </a:lnTo>
                  <a:lnTo>
                    <a:pt x="232" y="954"/>
                  </a:lnTo>
                  <a:lnTo>
                    <a:pt x="232" y="952"/>
                  </a:lnTo>
                  <a:lnTo>
                    <a:pt x="232" y="954"/>
                  </a:lnTo>
                  <a:lnTo>
                    <a:pt x="230" y="954"/>
                  </a:lnTo>
                  <a:lnTo>
                    <a:pt x="230" y="952"/>
                  </a:lnTo>
                  <a:lnTo>
                    <a:pt x="230" y="950"/>
                  </a:lnTo>
                  <a:lnTo>
                    <a:pt x="230" y="948"/>
                  </a:lnTo>
                  <a:lnTo>
                    <a:pt x="232" y="948"/>
                  </a:lnTo>
                  <a:lnTo>
                    <a:pt x="234" y="948"/>
                  </a:lnTo>
                  <a:lnTo>
                    <a:pt x="236" y="948"/>
                  </a:lnTo>
                  <a:lnTo>
                    <a:pt x="238" y="946"/>
                  </a:lnTo>
                  <a:lnTo>
                    <a:pt x="236" y="946"/>
                  </a:lnTo>
                  <a:lnTo>
                    <a:pt x="234" y="946"/>
                  </a:lnTo>
                  <a:lnTo>
                    <a:pt x="234" y="948"/>
                  </a:lnTo>
                  <a:lnTo>
                    <a:pt x="232" y="946"/>
                  </a:lnTo>
                  <a:lnTo>
                    <a:pt x="232" y="944"/>
                  </a:lnTo>
                  <a:lnTo>
                    <a:pt x="232" y="946"/>
                  </a:lnTo>
                  <a:lnTo>
                    <a:pt x="230" y="946"/>
                  </a:lnTo>
                  <a:lnTo>
                    <a:pt x="229" y="942"/>
                  </a:lnTo>
                  <a:lnTo>
                    <a:pt x="229" y="940"/>
                  </a:lnTo>
                  <a:lnTo>
                    <a:pt x="229" y="942"/>
                  </a:lnTo>
                  <a:lnTo>
                    <a:pt x="227" y="940"/>
                  </a:lnTo>
                  <a:lnTo>
                    <a:pt x="227" y="939"/>
                  </a:lnTo>
                  <a:lnTo>
                    <a:pt x="227" y="940"/>
                  </a:lnTo>
                  <a:lnTo>
                    <a:pt x="227" y="942"/>
                  </a:lnTo>
                  <a:lnTo>
                    <a:pt x="225" y="942"/>
                  </a:lnTo>
                  <a:lnTo>
                    <a:pt x="225" y="940"/>
                  </a:lnTo>
                  <a:lnTo>
                    <a:pt x="225" y="939"/>
                  </a:lnTo>
                  <a:lnTo>
                    <a:pt x="225" y="940"/>
                  </a:lnTo>
                  <a:lnTo>
                    <a:pt x="225" y="942"/>
                  </a:lnTo>
                  <a:lnTo>
                    <a:pt x="223" y="942"/>
                  </a:lnTo>
                  <a:lnTo>
                    <a:pt x="221" y="942"/>
                  </a:lnTo>
                  <a:lnTo>
                    <a:pt x="219" y="940"/>
                  </a:lnTo>
                  <a:lnTo>
                    <a:pt x="219" y="939"/>
                  </a:lnTo>
                  <a:lnTo>
                    <a:pt x="221" y="939"/>
                  </a:lnTo>
                  <a:lnTo>
                    <a:pt x="221" y="937"/>
                  </a:lnTo>
                  <a:lnTo>
                    <a:pt x="223" y="937"/>
                  </a:lnTo>
                  <a:lnTo>
                    <a:pt x="223" y="935"/>
                  </a:lnTo>
                  <a:lnTo>
                    <a:pt x="221" y="935"/>
                  </a:lnTo>
                  <a:lnTo>
                    <a:pt x="221" y="937"/>
                  </a:lnTo>
                  <a:lnTo>
                    <a:pt x="219" y="937"/>
                  </a:lnTo>
                  <a:lnTo>
                    <a:pt x="219" y="935"/>
                  </a:lnTo>
                  <a:lnTo>
                    <a:pt x="219" y="937"/>
                  </a:lnTo>
                  <a:lnTo>
                    <a:pt x="219" y="939"/>
                  </a:lnTo>
                  <a:lnTo>
                    <a:pt x="217" y="939"/>
                  </a:lnTo>
                  <a:lnTo>
                    <a:pt x="217" y="937"/>
                  </a:lnTo>
                  <a:lnTo>
                    <a:pt x="215" y="937"/>
                  </a:lnTo>
                  <a:lnTo>
                    <a:pt x="217" y="937"/>
                  </a:lnTo>
                  <a:lnTo>
                    <a:pt x="217" y="935"/>
                  </a:lnTo>
                  <a:lnTo>
                    <a:pt x="215" y="935"/>
                  </a:lnTo>
                  <a:lnTo>
                    <a:pt x="217" y="935"/>
                  </a:lnTo>
                  <a:lnTo>
                    <a:pt x="215" y="935"/>
                  </a:lnTo>
                  <a:lnTo>
                    <a:pt x="213" y="937"/>
                  </a:lnTo>
                  <a:lnTo>
                    <a:pt x="213" y="935"/>
                  </a:lnTo>
                  <a:lnTo>
                    <a:pt x="211" y="935"/>
                  </a:lnTo>
                  <a:lnTo>
                    <a:pt x="211" y="937"/>
                  </a:lnTo>
                  <a:lnTo>
                    <a:pt x="209" y="937"/>
                  </a:lnTo>
                  <a:lnTo>
                    <a:pt x="209" y="935"/>
                  </a:lnTo>
                  <a:lnTo>
                    <a:pt x="211" y="933"/>
                  </a:lnTo>
                  <a:lnTo>
                    <a:pt x="209" y="933"/>
                  </a:lnTo>
                  <a:lnTo>
                    <a:pt x="209" y="931"/>
                  </a:lnTo>
                  <a:lnTo>
                    <a:pt x="211" y="931"/>
                  </a:lnTo>
                  <a:lnTo>
                    <a:pt x="209" y="931"/>
                  </a:lnTo>
                  <a:lnTo>
                    <a:pt x="207" y="931"/>
                  </a:lnTo>
                  <a:lnTo>
                    <a:pt x="207" y="929"/>
                  </a:lnTo>
                  <a:lnTo>
                    <a:pt x="209" y="929"/>
                  </a:lnTo>
                  <a:lnTo>
                    <a:pt x="209" y="927"/>
                  </a:lnTo>
                  <a:lnTo>
                    <a:pt x="211" y="927"/>
                  </a:lnTo>
                  <a:lnTo>
                    <a:pt x="213" y="927"/>
                  </a:lnTo>
                  <a:lnTo>
                    <a:pt x="215" y="927"/>
                  </a:lnTo>
                  <a:lnTo>
                    <a:pt x="215" y="929"/>
                  </a:lnTo>
                  <a:lnTo>
                    <a:pt x="217" y="929"/>
                  </a:lnTo>
                  <a:lnTo>
                    <a:pt x="215" y="927"/>
                  </a:lnTo>
                  <a:lnTo>
                    <a:pt x="215" y="925"/>
                  </a:lnTo>
                  <a:lnTo>
                    <a:pt x="217" y="925"/>
                  </a:lnTo>
                  <a:lnTo>
                    <a:pt x="217" y="923"/>
                  </a:lnTo>
                  <a:lnTo>
                    <a:pt x="215" y="923"/>
                  </a:lnTo>
                  <a:lnTo>
                    <a:pt x="215" y="925"/>
                  </a:lnTo>
                  <a:lnTo>
                    <a:pt x="213" y="923"/>
                  </a:lnTo>
                  <a:lnTo>
                    <a:pt x="211" y="923"/>
                  </a:lnTo>
                  <a:lnTo>
                    <a:pt x="209" y="923"/>
                  </a:lnTo>
                  <a:lnTo>
                    <a:pt x="211" y="923"/>
                  </a:lnTo>
                  <a:lnTo>
                    <a:pt x="213" y="923"/>
                  </a:lnTo>
                  <a:lnTo>
                    <a:pt x="213" y="925"/>
                  </a:lnTo>
                  <a:lnTo>
                    <a:pt x="209" y="927"/>
                  </a:lnTo>
                  <a:lnTo>
                    <a:pt x="207" y="927"/>
                  </a:lnTo>
                  <a:lnTo>
                    <a:pt x="205" y="927"/>
                  </a:lnTo>
                  <a:lnTo>
                    <a:pt x="205" y="925"/>
                  </a:lnTo>
                  <a:lnTo>
                    <a:pt x="204" y="925"/>
                  </a:lnTo>
                  <a:lnTo>
                    <a:pt x="204" y="923"/>
                  </a:lnTo>
                  <a:lnTo>
                    <a:pt x="202" y="923"/>
                  </a:lnTo>
                  <a:lnTo>
                    <a:pt x="204" y="923"/>
                  </a:lnTo>
                  <a:lnTo>
                    <a:pt x="204" y="921"/>
                  </a:lnTo>
                  <a:lnTo>
                    <a:pt x="202" y="921"/>
                  </a:lnTo>
                  <a:lnTo>
                    <a:pt x="202" y="919"/>
                  </a:lnTo>
                  <a:lnTo>
                    <a:pt x="204" y="919"/>
                  </a:lnTo>
                  <a:lnTo>
                    <a:pt x="204" y="917"/>
                  </a:lnTo>
                  <a:lnTo>
                    <a:pt x="205" y="917"/>
                  </a:lnTo>
                  <a:lnTo>
                    <a:pt x="207" y="917"/>
                  </a:lnTo>
                  <a:lnTo>
                    <a:pt x="209" y="917"/>
                  </a:lnTo>
                  <a:close/>
                  <a:moveTo>
                    <a:pt x="213" y="917"/>
                  </a:moveTo>
                  <a:lnTo>
                    <a:pt x="211" y="917"/>
                  </a:lnTo>
                  <a:lnTo>
                    <a:pt x="209" y="917"/>
                  </a:lnTo>
                  <a:lnTo>
                    <a:pt x="211" y="916"/>
                  </a:lnTo>
                  <a:lnTo>
                    <a:pt x="213" y="916"/>
                  </a:lnTo>
                  <a:lnTo>
                    <a:pt x="213" y="917"/>
                  </a:lnTo>
                  <a:close/>
                  <a:moveTo>
                    <a:pt x="209" y="916"/>
                  </a:moveTo>
                  <a:lnTo>
                    <a:pt x="209" y="917"/>
                  </a:lnTo>
                  <a:lnTo>
                    <a:pt x="209" y="916"/>
                  </a:lnTo>
                  <a:lnTo>
                    <a:pt x="207" y="916"/>
                  </a:lnTo>
                  <a:lnTo>
                    <a:pt x="209" y="916"/>
                  </a:lnTo>
                  <a:close/>
                  <a:moveTo>
                    <a:pt x="1359" y="916"/>
                  </a:moveTo>
                  <a:lnTo>
                    <a:pt x="1361" y="917"/>
                  </a:lnTo>
                  <a:lnTo>
                    <a:pt x="1359" y="917"/>
                  </a:lnTo>
                  <a:lnTo>
                    <a:pt x="1359" y="916"/>
                  </a:lnTo>
                  <a:lnTo>
                    <a:pt x="1359" y="914"/>
                  </a:lnTo>
                  <a:lnTo>
                    <a:pt x="1361" y="914"/>
                  </a:lnTo>
                  <a:lnTo>
                    <a:pt x="1361" y="916"/>
                  </a:lnTo>
                  <a:lnTo>
                    <a:pt x="1359" y="916"/>
                  </a:lnTo>
                  <a:close/>
                  <a:moveTo>
                    <a:pt x="215" y="912"/>
                  </a:moveTo>
                  <a:lnTo>
                    <a:pt x="213" y="912"/>
                  </a:lnTo>
                  <a:lnTo>
                    <a:pt x="215" y="912"/>
                  </a:lnTo>
                  <a:close/>
                  <a:moveTo>
                    <a:pt x="1311" y="912"/>
                  </a:moveTo>
                  <a:lnTo>
                    <a:pt x="1313" y="910"/>
                  </a:lnTo>
                  <a:lnTo>
                    <a:pt x="1315" y="910"/>
                  </a:lnTo>
                  <a:lnTo>
                    <a:pt x="1313" y="910"/>
                  </a:lnTo>
                  <a:lnTo>
                    <a:pt x="1311" y="912"/>
                  </a:lnTo>
                  <a:close/>
                  <a:moveTo>
                    <a:pt x="1315" y="908"/>
                  </a:moveTo>
                  <a:lnTo>
                    <a:pt x="1317" y="908"/>
                  </a:lnTo>
                  <a:lnTo>
                    <a:pt x="1315" y="908"/>
                  </a:lnTo>
                  <a:close/>
                  <a:moveTo>
                    <a:pt x="1315" y="906"/>
                  </a:moveTo>
                  <a:lnTo>
                    <a:pt x="1315" y="908"/>
                  </a:lnTo>
                  <a:lnTo>
                    <a:pt x="1313" y="908"/>
                  </a:lnTo>
                  <a:lnTo>
                    <a:pt x="1313" y="906"/>
                  </a:lnTo>
                  <a:lnTo>
                    <a:pt x="1315" y="906"/>
                  </a:lnTo>
                  <a:close/>
                  <a:moveTo>
                    <a:pt x="1356" y="898"/>
                  </a:moveTo>
                  <a:lnTo>
                    <a:pt x="1356" y="900"/>
                  </a:lnTo>
                  <a:lnTo>
                    <a:pt x="1356" y="902"/>
                  </a:lnTo>
                  <a:lnTo>
                    <a:pt x="1356" y="900"/>
                  </a:lnTo>
                  <a:lnTo>
                    <a:pt x="1357" y="900"/>
                  </a:lnTo>
                  <a:lnTo>
                    <a:pt x="1357" y="902"/>
                  </a:lnTo>
                  <a:lnTo>
                    <a:pt x="1359" y="902"/>
                  </a:lnTo>
                  <a:lnTo>
                    <a:pt x="1357" y="900"/>
                  </a:lnTo>
                  <a:lnTo>
                    <a:pt x="1357" y="898"/>
                  </a:lnTo>
                  <a:lnTo>
                    <a:pt x="1357" y="900"/>
                  </a:lnTo>
                  <a:lnTo>
                    <a:pt x="1359" y="898"/>
                  </a:lnTo>
                  <a:lnTo>
                    <a:pt x="1359" y="900"/>
                  </a:lnTo>
                  <a:lnTo>
                    <a:pt x="1359" y="898"/>
                  </a:lnTo>
                  <a:lnTo>
                    <a:pt x="1361" y="898"/>
                  </a:lnTo>
                  <a:lnTo>
                    <a:pt x="1363" y="898"/>
                  </a:lnTo>
                  <a:lnTo>
                    <a:pt x="1363" y="900"/>
                  </a:lnTo>
                  <a:lnTo>
                    <a:pt x="1361" y="900"/>
                  </a:lnTo>
                  <a:lnTo>
                    <a:pt x="1361" y="902"/>
                  </a:lnTo>
                  <a:lnTo>
                    <a:pt x="1361" y="904"/>
                  </a:lnTo>
                  <a:lnTo>
                    <a:pt x="1359" y="904"/>
                  </a:lnTo>
                  <a:lnTo>
                    <a:pt x="1359" y="906"/>
                  </a:lnTo>
                  <a:lnTo>
                    <a:pt x="1359" y="904"/>
                  </a:lnTo>
                  <a:lnTo>
                    <a:pt x="1359" y="906"/>
                  </a:lnTo>
                  <a:lnTo>
                    <a:pt x="1357" y="906"/>
                  </a:lnTo>
                  <a:lnTo>
                    <a:pt x="1356" y="904"/>
                  </a:lnTo>
                  <a:lnTo>
                    <a:pt x="1356" y="906"/>
                  </a:lnTo>
                  <a:lnTo>
                    <a:pt x="1356" y="904"/>
                  </a:lnTo>
                  <a:lnTo>
                    <a:pt x="1354" y="904"/>
                  </a:lnTo>
                  <a:lnTo>
                    <a:pt x="1354" y="906"/>
                  </a:lnTo>
                  <a:lnTo>
                    <a:pt x="1354" y="904"/>
                  </a:lnTo>
                  <a:lnTo>
                    <a:pt x="1352" y="904"/>
                  </a:lnTo>
                  <a:lnTo>
                    <a:pt x="1352" y="906"/>
                  </a:lnTo>
                  <a:lnTo>
                    <a:pt x="1354" y="906"/>
                  </a:lnTo>
                  <a:lnTo>
                    <a:pt x="1354" y="908"/>
                  </a:lnTo>
                  <a:lnTo>
                    <a:pt x="1352" y="908"/>
                  </a:lnTo>
                  <a:lnTo>
                    <a:pt x="1354" y="908"/>
                  </a:lnTo>
                  <a:lnTo>
                    <a:pt x="1352" y="908"/>
                  </a:lnTo>
                  <a:lnTo>
                    <a:pt x="1354" y="908"/>
                  </a:lnTo>
                  <a:lnTo>
                    <a:pt x="1354" y="910"/>
                  </a:lnTo>
                  <a:lnTo>
                    <a:pt x="1354" y="908"/>
                  </a:lnTo>
                  <a:lnTo>
                    <a:pt x="1356" y="908"/>
                  </a:lnTo>
                  <a:lnTo>
                    <a:pt x="1357" y="908"/>
                  </a:lnTo>
                  <a:lnTo>
                    <a:pt x="1357" y="910"/>
                  </a:lnTo>
                  <a:lnTo>
                    <a:pt x="1357" y="912"/>
                  </a:lnTo>
                  <a:lnTo>
                    <a:pt x="1356" y="912"/>
                  </a:lnTo>
                  <a:lnTo>
                    <a:pt x="1356" y="914"/>
                  </a:lnTo>
                  <a:lnTo>
                    <a:pt x="1357" y="914"/>
                  </a:lnTo>
                  <a:lnTo>
                    <a:pt x="1356" y="914"/>
                  </a:lnTo>
                  <a:lnTo>
                    <a:pt x="1356" y="916"/>
                  </a:lnTo>
                  <a:lnTo>
                    <a:pt x="1356" y="917"/>
                  </a:lnTo>
                  <a:lnTo>
                    <a:pt x="1356" y="916"/>
                  </a:lnTo>
                  <a:lnTo>
                    <a:pt x="1354" y="917"/>
                  </a:lnTo>
                  <a:lnTo>
                    <a:pt x="1354" y="919"/>
                  </a:lnTo>
                  <a:lnTo>
                    <a:pt x="1352" y="919"/>
                  </a:lnTo>
                  <a:lnTo>
                    <a:pt x="1352" y="921"/>
                  </a:lnTo>
                  <a:lnTo>
                    <a:pt x="1352" y="919"/>
                  </a:lnTo>
                  <a:lnTo>
                    <a:pt x="1352" y="917"/>
                  </a:lnTo>
                  <a:lnTo>
                    <a:pt x="1352" y="916"/>
                  </a:lnTo>
                  <a:lnTo>
                    <a:pt x="1350" y="917"/>
                  </a:lnTo>
                  <a:lnTo>
                    <a:pt x="1352" y="917"/>
                  </a:lnTo>
                  <a:lnTo>
                    <a:pt x="1352" y="919"/>
                  </a:lnTo>
                  <a:lnTo>
                    <a:pt x="1350" y="919"/>
                  </a:lnTo>
                  <a:lnTo>
                    <a:pt x="1350" y="921"/>
                  </a:lnTo>
                  <a:lnTo>
                    <a:pt x="1352" y="921"/>
                  </a:lnTo>
                  <a:lnTo>
                    <a:pt x="1352" y="923"/>
                  </a:lnTo>
                  <a:lnTo>
                    <a:pt x="1350" y="923"/>
                  </a:lnTo>
                  <a:lnTo>
                    <a:pt x="1350" y="925"/>
                  </a:lnTo>
                  <a:lnTo>
                    <a:pt x="1348" y="925"/>
                  </a:lnTo>
                  <a:lnTo>
                    <a:pt x="1350" y="927"/>
                  </a:lnTo>
                  <a:lnTo>
                    <a:pt x="1348" y="927"/>
                  </a:lnTo>
                  <a:lnTo>
                    <a:pt x="1348" y="929"/>
                  </a:lnTo>
                  <a:lnTo>
                    <a:pt x="1346" y="929"/>
                  </a:lnTo>
                  <a:lnTo>
                    <a:pt x="1346" y="931"/>
                  </a:lnTo>
                  <a:lnTo>
                    <a:pt x="1346" y="933"/>
                  </a:lnTo>
                  <a:lnTo>
                    <a:pt x="1344" y="935"/>
                  </a:lnTo>
                  <a:lnTo>
                    <a:pt x="1342" y="935"/>
                  </a:lnTo>
                  <a:lnTo>
                    <a:pt x="1342" y="937"/>
                  </a:lnTo>
                  <a:lnTo>
                    <a:pt x="1342" y="939"/>
                  </a:lnTo>
                  <a:lnTo>
                    <a:pt x="1340" y="940"/>
                  </a:lnTo>
                  <a:lnTo>
                    <a:pt x="1342" y="940"/>
                  </a:lnTo>
                  <a:lnTo>
                    <a:pt x="1342" y="942"/>
                  </a:lnTo>
                  <a:lnTo>
                    <a:pt x="1340" y="942"/>
                  </a:lnTo>
                  <a:lnTo>
                    <a:pt x="1340" y="944"/>
                  </a:lnTo>
                  <a:lnTo>
                    <a:pt x="1338" y="944"/>
                  </a:lnTo>
                  <a:lnTo>
                    <a:pt x="1340" y="944"/>
                  </a:lnTo>
                  <a:lnTo>
                    <a:pt x="1340" y="946"/>
                  </a:lnTo>
                  <a:lnTo>
                    <a:pt x="1340" y="948"/>
                  </a:lnTo>
                  <a:lnTo>
                    <a:pt x="1340" y="950"/>
                  </a:lnTo>
                  <a:lnTo>
                    <a:pt x="1340" y="948"/>
                  </a:lnTo>
                  <a:lnTo>
                    <a:pt x="1342" y="948"/>
                  </a:lnTo>
                  <a:lnTo>
                    <a:pt x="1342" y="946"/>
                  </a:lnTo>
                  <a:lnTo>
                    <a:pt x="1344" y="944"/>
                  </a:lnTo>
                  <a:lnTo>
                    <a:pt x="1344" y="942"/>
                  </a:lnTo>
                  <a:lnTo>
                    <a:pt x="1346" y="942"/>
                  </a:lnTo>
                  <a:lnTo>
                    <a:pt x="1346" y="940"/>
                  </a:lnTo>
                  <a:lnTo>
                    <a:pt x="1346" y="942"/>
                  </a:lnTo>
                  <a:lnTo>
                    <a:pt x="1346" y="940"/>
                  </a:lnTo>
                  <a:lnTo>
                    <a:pt x="1348" y="940"/>
                  </a:lnTo>
                  <a:lnTo>
                    <a:pt x="1348" y="939"/>
                  </a:lnTo>
                  <a:lnTo>
                    <a:pt x="1348" y="937"/>
                  </a:lnTo>
                  <a:lnTo>
                    <a:pt x="1350" y="937"/>
                  </a:lnTo>
                  <a:lnTo>
                    <a:pt x="1350" y="935"/>
                  </a:lnTo>
                  <a:lnTo>
                    <a:pt x="1352" y="935"/>
                  </a:lnTo>
                  <a:lnTo>
                    <a:pt x="1352" y="937"/>
                  </a:lnTo>
                  <a:lnTo>
                    <a:pt x="1352" y="939"/>
                  </a:lnTo>
                  <a:lnTo>
                    <a:pt x="1352" y="940"/>
                  </a:lnTo>
                  <a:lnTo>
                    <a:pt x="1350" y="940"/>
                  </a:lnTo>
                  <a:lnTo>
                    <a:pt x="1352" y="940"/>
                  </a:lnTo>
                  <a:lnTo>
                    <a:pt x="1352" y="939"/>
                  </a:lnTo>
                  <a:lnTo>
                    <a:pt x="1354" y="939"/>
                  </a:lnTo>
                  <a:lnTo>
                    <a:pt x="1352" y="939"/>
                  </a:lnTo>
                  <a:lnTo>
                    <a:pt x="1354" y="939"/>
                  </a:lnTo>
                  <a:lnTo>
                    <a:pt x="1356" y="939"/>
                  </a:lnTo>
                  <a:lnTo>
                    <a:pt x="1356" y="940"/>
                  </a:lnTo>
                  <a:lnTo>
                    <a:pt x="1357" y="940"/>
                  </a:lnTo>
                  <a:lnTo>
                    <a:pt x="1359" y="939"/>
                  </a:lnTo>
                  <a:lnTo>
                    <a:pt x="1361" y="939"/>
                  </a:lnTo>
                  <a:lnTo>
                    <a:pt x="1361" y="940"/>
                  </a:lnTo>
                  <a:lnTo>
                    <a:pt x="1359" y="940"/>
                  </a:lnTo>
                  <a:lnTo>
                    <a:pt x="1359" y="942"/>
                  </a:lnTo>
                  <a:lnTo>
                    <a:pt x="1357" y="942"/>
                  </a:lnTo>
                  <a:lnTo>
                    <a:pt x="1356" y="944"/>
                  </a:lnTo>
                  <a:lnTo>
                    <a:pt x="1354" y="944"/>
                  </a:lnTo>
                  <a:lnTo>
                    <a:pt x="1354" y="946"/>
                  </a:lnTo>
                  <a:lnTo>
                    <a:pt x="1352" y="946"/>
                  </a:lnTo>
                  <a:lnTo>
                    <a:pt x="1352" y="948"/>
                  </a:lnTo>
                  <a:lnTo>
                    <a:pt x="1350" y="948"/>
                  </a:lnTo>
                  <a:lnTo>
                    <a:pt x="1350" y="950"/>
                  </a:lnTo>
                  <a:lnTo>
                    <a:pt x="1352" y="948"/>
                  </a:lnTo>
                  <a:lnTo>
                    <a:pt x="1352" y="946"/>
                  </a:lnTo>
                  <a:lnTo>
                    <a:pt x="1354" y="946"/>
                  </a:lnTo>
                  <a:lnTo>
                    <a:pt x="1356" y="946"/>
                  </a:lnTo>
                  <a:lnTo>
                    <a:pt x="1354" y="946"/>
                  </a:lnTo>
                  <a:lnTo>
                    <a:pt x="1356" y="946"/>
                  </a:lnTo>
                  <a:lnTo>
                    <a:pt x="1356" y="948"/>
                  </a:lnTo>
                  <a:lnTo>
                    <a:pt x="1354" y="948"/>
                  </a:lnTo>
                  <a:lnTo>
                    <a:pt x="1356" y="948"/>
                  </a:lnTo>
                  <a:lnTo>
                    <a:pt x="1356" y="950"/>
                  </a:lnTo>
                  <a:lnTo>
                    <a:pt x="1354" y="950"/>
                  </a:lnTo>
                  <a:lnTo>
                    <a:pt x="1352" y="950"/>
                  </a:lnTo>
                  <a:lnTo>
                    <a:pt x="1352" y="952"/>
                  </a:lnTo>
                  <a:lnTo>
                    <a:pt x="1354" y="952"/>
                  </a:lnTo>
                  <a:lnTo>
                    <a:pt x="1356" y="950"/>
                  </a:lnTo>
                  <a:lnTo>
                    <a:pt x="1357" y="950"/>
                  </a:lnTo>
                  <a:lnTo>
                    <a:pt x="1357" y="952"/>
                  </a:lnTo>
                  <a:lnTo>
                    <a:pt x="1357" y="954"/>
                  </a:lnTo>
                  <a:lnTo>
                    <a:pt x="1357" y="952"/>
                  </a:lnTo>
                  <a:lnTo>
                    <a:pt x="1357" y="954"/>
                  </a:lnTo>
                  <a:lnTo>
                    <a:pt x="1359" y="954"/>
                  </a:lnTo>
                  <a:lnTo>
                    <a:pt x="1359" y="952"/>
                  </a:lnTo>
                  <a:lnTo>
                    <a:pt x="1361" y="952"/>
                  </a:lnTo>
                  <a:lnTo>
                    <a:pt x="1359" y="952"/>
                  </a:lnTo>
                  <a:lnTo>
                    <a:pt x="1359" y="954"/>
                  </a:lnTo>
                  <a:lnTo>
                    <a:pt x="1361" y="954"/>
                  </a:lnTo>
                  <a:lnTo>
                    <a:pt x="1361" y="952"/>
                  </a:lnTo>
                  <a:lnTo>
                    <a:pt x="1363" y="950"/>
                  </a:lnTo>
                  <a:lnTo>
                    <a:pt x="1363" y="952"/>
                  </a:lnTo>
                  <a:lnTo>
                    <a:pt x="1361" y="952"/>
                  </a:lnTo>
                  <a:lnTo>
                    <a:pt x="1363" y="952"/>
                  </a:lnTo>
                  <a:lnTo>
                    <a:pt x="1363" y="954"/>
                  </a:lnTo>
                  <a:lnTo>
                    <a:pt x="1361" y="954"/>
                  </a:lnTo>
                  <a:lnTo>
                    <a:pt x="1363" y="954"/>
                  </a:lnTo>
                  <a:lnTo>
                    <a:pt x="1363" y="956"/>
                  </a:lnTo>
                  <a:lnTo>
                    <a:pt x="1363" y="954"/>
                  </a:lnTo>
                  <a:lnTo>
                    <a:pt x="1365" y="954"/>
                  </a:lnTo>
                  <a:lnTo>
                    <a:pt x="1363" y="954"/>
                  </a:lnTo>
                  <a:lnTo>
                    <a:pt x="1363" y="956"/>
                  </a:lnTo>
                  <a:lnTo>
                    <a:pt x="1365" y="956"/>
                  </a:lnTo>
                  <a:lnTo>
                    <a:pt x="1363" y="956"/>
                  </a:lnTo>
                  <a:lnTo>
                    <a:pt x="1365" y="954"/>
                  </a:lnTo>
                  <a:lnTo>
                    <a:pt x="1365" y="952"/>
                  </a:lnTo>
                  <a:lnTo>
                    <a:pt x="1363" y="950"/>
                  </a:lnTo>
                  <a:lnTo>
                    <a:pt x="1365" y="950"/>
                  </a:lnTo>
                  <a:lnTo>
                    <a:pt x="1367" y="950"/>
                  </a:lnTo>
                  <a:lnTo>
                    <a:pt x="1367" y="952"/>
                  </a:lnTo>
                  <a:lnTo>
                    <a:pt x="1367" y="954"/>
                  </a:lnTo>
                  <a:lnTo>
                    <a:pt x="1365" y="954"/>
                  </a:lnTo>
                  <a:lnTo>
                    <a:pt x="1365" y="956"/>
                  </a:lnTo>
                  <a:lnTo>
                    <a:pt x="1365" y="958"/>
                  </a:lnTo>
                  <a:lnTo>
                    <a:pt x="1363" y="958"/>
                  </a:lnTo>
                  <a:lnTo>
                    <a:pt x="1363" y="960"/>
                  </a:lnTo>
                  <a:lnTo>
                    <a:pt x="1363" y="962"/>
                  </a:lnTo>
                  <a:lnTo>
                    <a:pt x="1365" y="962"/>
                  </a:lnTo>
                  <a:lnTo>
                    <a:pt x="1367" y="960"/>
                  </a:lnTo>
                  <a:lnTo>
                    <a:pt x="1365" y="960"/>
                  </a:lnTo>
                  <a:lnTo>
                    <a:pt x="1365" y="962"/>
                  </a:lnTo>
                  <a:lnTo>
                    <a:pt x="1365" y="960"/>
                  </a:lnTo>
                  <a:lnTo>
                    <a:pt x="1365" y="958"/>
                  </a:lnTo>
                  <a:lnTo>
                    <a:pt x="1365" y="960"/>
                  </a:lnTo>
                  <a:lnTo>
                    <a:pt x="1365" y="958"/>
                  </a:lnTo>
                  <a:lnTo>
                    <a:pt x="1369" y="956"/>
                  </a:lnTo>
                  <a:lnTo>
                    <a:pt x="1367" y="956"/>
                  </a:lnTo>
                  <a:lnTo>
                    <a:pt x="1367" y="954"/>
                  </a:lnTo>
                  <a:lnTo>
                    <a:pt x="1369" y="954"/>
                  </a:lnTo>
                  <a:lnTo>
                    <a:pt x="1369" y="956"/>
                  </a:lnTo>
                  <a:lnTo>
                    <a:pt x="1369" y="954"/>
                  </a:lnTo>
                  <a:lnTo>
                    <a:pt x="1369" y="956"/>
                  </a:lnTo>
                  <a:lnTo>
                    <a:pt x="1369" y="958"/>
                  </a:lnTo>
                  <a:lnTo>
                    <a:pt x="1369" y="956"/>
                  </a:lnTo>
                  <a:lnTo>
                    <a:pt x="1371" y="956"/>
                  </a:lnTo>
                  <a:lnTo>
                    <a:pt x="1371" y="954"/>
                  </a:lnTo>
                  <a:lnTo>
                    <a:pt x="1371" y="956"/>
                  </a:lnTo>
                  <a:lnTo>
                    <a:pt x="1373" y="956"/>
                  </a:lnTo>
                  <a:lnTo>
                    <a:pt x="1373" y="954"/>
                  </a:lnTo>
                  <a:lnTo>
                    <a:pt x="1373" y="956"/>
                  </a:lnTo>
                  <a:lnTo>
                    <a:pt x="1373" y="954"/>
                  </a:lnTo>
                  <a:lnTo>
                    <a:pt x="1375" y="954"/>
                  </a:lnTo>
                  <a:lnTo>
                    <a:pt x="1375" y="952"/>
                  </a:lnTo>
                  <a:lnTo>
                    <a:pt x="1377" y="950"/>
                  </a:lnTo>
                  <a:lnTo>
                    <a:pt x="1379" y="950"/>
                  </a:lnTo>
                  <a:lnTo>
                    <a:pt x="1377" y="950"/>
                  </a:lnTo>
                  <a:lnTo>
                    <a:pt x="1377" y="952"/>
                  </a:lnTo>
                  <a:lnTo>
                    <a:pt x="1379" y="952"/>
                  </a:lnTo>
                  <a:lnTo>
                    <a:pt x="1377" y="954"/>
                  </a:lnTo>
                  <a:lnTo>
                    <a:pt x="1379" y="954"/>
                  </a:lnTo>
                  <a:lnTo>
                    <a:pt x="1379" y="956"/>
                  </a:lnTo>
                  <a:lnTo>
                    <a:pt x="1377" y="956"/>
                  </a:lnTo>
                  <a:lnTo>
                    <a:pt x="1379" y="956"/>
                  </a:lnTo>
                  <a:lnTo>
                    <a:pt x="1379" y="954"/>
                  </a:lnTo>
                  <a:lnTo>
                    <a:pt x="1379" y="952"/>
                  </a:lnTo>
                  <a:lnTo>
                    <a:pt x="1381" y="952"/>
                  </a:lnTo>
                  <a:lnTo>
                    <a:pt x="1381" y="954"/>
                  </a:lnTo>
                  <a:lnTo>
                    <a:pt x="1381" y="952"/>
                  </a:lnTo>
                  <a:lnTo>
                    <a:pt x="1381" y="954"/>
                  </a:lnTo>
                  <a:lnTo>
                    <a:pt x="1382" y="954"/>
                  </a:lnTo>
                  <a:lnTo>
                    <a:pt x="1381" y="954"/>
                  </a:lnTo>
                  <a:lnTo>
                    <a:pt x="1382" y="954"/>
                  </a:lnTo>
                  <a:lnTo>
                    <a:pt x="1382" y="952"/>
                  </a:lnTo>
                  <a:lnTo>
                    <a:pt x="1384" y="952"/>
                  </a:lnTo>
                  <a:lnTo>
                    <a:pt x="1386" y="952"/>
                  </a:lnTo>
                  <a:lnTo>
                    <a:pt x="1386" y="954"/>
                  </a:lnTo>
                  <a:lnTo>
                    <a:pt x="1388" y="954"/>
                  </a:lnTo>
                  <a:lnTo>
                    <a:pt x="1390" y="954"/>
                  </a:lnTo>
                  <a:lnTo>
                    <a:pt x="1390" y="956"/>
                  </a:lnTo>
                  <a:lnTo>
                    <a:pt x="1392" y="956"/>
                  </a:lnTo>
                  <a:lnTo>
                    <a:pt x="1394" y="956"/>
                  </a:lnTo>
                  <a:lnTo>
                    <a:pt x="1394" y="958"/>
                  </a:lnTo>
                  <a:lnTo>
                    <a:pt x="1392" y="958"/>
                  </a:lnTo>
                  <a:lnTo>
                    <a:pt x="1392" y="960"/>
                  </a:lnTo>
                  <a:lnTo>
                    <a:pt x="1390" y="960"/>
                  </a:lnTo>
                  <a:lnTo>
                    <a:pt x="1392" y="962"/>
                  </a:lnTo>
                  <a:lnTo>
                    <a:pt x="1388" y="964"/>
                  </a:lnTo>
                  <a:lnTo>
                    <a:pt x="1388" y="962"/>
                  </a:lnTo>
                  <a:lnTo>
                    <a:pt x="1388" y="964"/>
                  </a:lnTo>
                  <a:lnTo>
                    <a:pt x="1390" y="964"/>
                  </a:lnTo>
                  <a:lnTo>
                    <a:pt x="1388" y="964"/>
                  </a:lnTo>
                  <a:lnTo>
                    <a:pt x="1386" y="964"/>
                  </a:lnTo>
                  <a:lnTo>
                    <a:pt x="1388" y="964"/>
                  </a:lnTo>
                  <a:lnTo>
                    <a:pt x="1388" y="965"/>
                  </a:lnTo>
                  <a:lnTo>
                    <a:pt x="1386" y="965"/>
                  </a:lnTo>
                  <a:lnTo>
                    <a:pt x="1386" y="967"/>
                  </a:lnTo>
                  <a:lnTo>
                    <a:pt x="1384" y="967"/>
                  </a:lnTo>
                  <a:lnTo>
                    <a:pt x="1382" y="967"/>
                  </a:lnTo>
                  <a:lnTo>
                    <a:pt x="1382" y="969"/>
                  </a:lnTo>
                  <a:lnTo>
                    <a:pt x="1384" y="967"/>
                  </a:lnTo>
                  <a:lnTo>
                    <a:pt x="1384" y="969"/>
                  </a:lnTo>
                  <a:lnTo>
                    <a:pt x="1386" y="969"/>
                  </a:lnTo>
                  <a:lnTo>
                    <a:pt x="1386" y="967"/>
                  </a:lnTo>
                  <a:lnTo>
                    <a:pt x="1388" y="967"/>
                  </a:lnTo>
                  <a:lnTo>
                    <a:pt x="1386" y="967"/>
                  </a:lnTo>
                  <a:lnTo>
                    <a:pt x="1386" y="969"/>
                  </a:lnTo>
                  <a:lnTo>
                    <a:pt x="1388" y="969"/>
                  </a:lnTo>
                  <a:lnTo>
                    <a:pt x="1386" y="969"/>
                  </a:lnTo>
                  <a:lnTo>
                    <a:pt x="1384" y="969"/>
                  </a:lnTo>
                  <a:lnTo>
                    <a:pt x="1386" y="969"/>
                  </a:lnTo>
                  <a:lnTo>
                    <a:pt x="1386" y="971"/>
                  </a:lnTo>
                  <a:lnTo>
                    <a:pt x="1386" y="973"/>
                  </a:lnTo>
                  <a:lnTo>
                    <a:pt x="1388" y="971"/>
                  </a:lnTo>
                  <a:lnTo>
                    <a:pt x="1386" y="971"/>
                  </a:lnTo>
                  <a:lnTo>
                    <a:pt x="1386" y="969"/>
                  </a:lnTo>
                  <a:lnTo>
                    <a:pt x="1388" y="969"/>
                  </a:lnTo>
                  <a:lnTo>
                    <a:pt x="1388" y="971"/>
                  </a:lnTo>
                  <a:lnTo>
                    <a:pt x="1390" y="971"/>
                  </a:lnTo>
                  <a:lnTo>
                    <a:pt x="1392" y="971"/>
                  </a:lnTo>
                  <a:lnTo>
                    <a:pt x="1390" y="971"/>
                  </a:lnTo>
                  <a:lnTo>
                    <a:pt x="1388" y="973"/>
                  </a:lnTo>
                  <a:lnTo>
                    <a:pt x="1386" y="973"/>
                  </a:lnTo>
                  <a:lnTo>
                    <a:pt x="1386" y="975"/>
                  </a:lnTo>
                  <a:lnTo>
                    <a:pt x="1386" y="973"/>
                  </a:lnTo>
                  <a:lnTo>
                    <a:pt x="1390" y="973"/>
                  </a:lnTo>
                  <a:lnTo>
                    <a:pt x="1388" y="975"/>
                  </a:lnTo>
                  <a:lnTo>
                    <a:pt x="1386" y="975"/>
                  </a:lnTo>
                  <a:lnTo>
                    <a:pt x="1386" y="977"/>
                  </a:lnTo>
                  <a:lnTo>
                    <a:pt x="1384" y="977"/>
                  </a:lnTo>
                  <a:lnTo>
                    <a:pt x="1382" y="977"/>
                  </a:lnTo>
                  <a:lnTo>
                    <a:pt x="1382" y="979"/>
                  </a:lnTo>
                  <a:lnTo>
                    <a:pt x="1384" y="977"/>
                  </a:lnTo>
                  <a:lnTo>
                    <a:pt x="1386" y="977"/>
                  </a:lnTo>
                  <a:lnTo>
                    <a:pt x="1388" y="975"/>
                  </a:lnTo>
                  <a:lnTo>
                    <a:pt x="1388" y="977"/>
                  </a:lnTo>
                  <a:lnTo>
                    <a:pt x="1386" y="977"/>
                  </a:lnTo>
                  <a:lnTo>
                    <a:pt x="1386" y="979"/>
                  </a:lnTo>
                  <a:lnTo>
                    <a:pt x="1388" y="979"/>
                  </a:lnTo>
                  <a:lnTo>
                    <a:pt x="1388" y="977"/>
                  </a:lnTo>
                  <a:lnTo>
                    <a:pt x="1388" y="975"/>
                  </a:lnTo>
                  <a:lnTo>
                    <a:pt x="1390" y="975"/>
                  </a:lnTo>
                  <a:lnTo>
                    <a:pt x="1392" y="975"/>
                  </a:lnTo>
                  <a:lnTo>
                    <a:pt x="1390" y="977"/>
                  </a:lnTo>
                  <a:lnTo>
                    <a:pt x="1392" y="975"/>
                  </a:lnTo>
                  <a:lnTo>
                    <a:pt x="1392" y="977"/>
                  </a:lnTo>
                  <a:lnTo>
                    <a:pt x="1392" y="975"/>
                  </a:lnTo>
                  <a:lnTo>
                    <a:pt x="1394" y="975"/>
                  </a:lnTo>
                  <a:lnTo>
                    <a:pt x="1394" y="973"/>
                  </a:lnTo>
                  <a:lnTo>
                    <a:pt x="1396" y="973"/>
                  </a:lnTo>
                  <a:lnTo>
                    <a:pt x="1396" y="975"/>
                  </a:lnTo>
                  <a:lnTo>
                    <a:pt x="1396" y="973"/>
                  </a:lnTo>
                  <a:lnTo>
                    <a:pt x="1396" y="975"/>
                  </a:lnTo>
                  <a:lnTo>
                    <a:pt x="1398" y="975"/>
                  </a:lnTo>
                  <a:lnTo>
                    <a:pt x="1398" y="973"/>
                  </a:lnTo>
                  <a:lnTo>
                    <a:pt x="1398" y="971"/>
                  </a:lnTo>
                  <a:lnTo>
                    <a:pt x="1400" y="971"/>
                  </a:lnTo>
                  <a:lnTo>
                    <a:pt x="1402" y="973"/>
                  </a:lnTo>
                  <a:lnTo>
                    <a:pt x="1402" y="975"/>
                  </a:lnTo>
                  <a:lnTo>
                    <a:pt x="1400" y="975"/>
                  </a:lnTo>
                  <a:lnTo>
                    <a:pt x="1400" y="977"/>
                  </a:lnTo>
                  <a:lnTo>
                    <a:pt x="1398" y="977"/>
                  </a:lnTo>
                  <a:lnTo>
                    <a:pt x="1398" y="979"/>
                  </a:lnTo>
                  <a:lnTo>
                    <a:pt x="1396" y="979"/>
                  </a:lnTo>
                  <a:lnTo>
                    <a:pt x="1394" y="981"/>
                  </a:lnTo>
                  <a:lnTo>
                    <a:pt x="1396" y="981"/>
                  </a:lnTo>
                  <a:lnTo>
                    <a:pt x="1394" y="981"/>
                  </a:lnTo>
                  <a:lnTo>
                    <a:pt x="1392" y="981"/>
                  </a:lnTo>
                  <a:lnTo>
                    <a:pt x="1392" y="983"/>
                  </a:lnTo>
                  <a:lnTo>
                    <a:pt x="1390" y="983"/>
                  </a:lnTo>
                  <a:lnTo>
                    <a:pt x="1388" y="983"/>
                  </a:lnTo>
                  <a:lnTo>
                    <a:pt x="1386" y="983"/>
                  </a:lnTo>
                  <a:lnTo>
                    <a:pt x="1386" y="981"/>
                  </a:lnTo>
                  <a:lnTo>
                    <a:pt x="1386" y="983"/>
                  </a:lnTo>
                  <a:lnTo>
                    <a:pt x="1386" y="985"/>
                  </a:lnTo>
                  <a:lnTo>
                    <a:pt x="1388" y="985"/>
                  </a:lnTo>
                  <a:lnTo>
                    <a:pt x="1390" y="985"/>
                  </a:lnTo>
                  <a:lnTo>
                    <a:pt x="1390" y="987"/>
                  </a:lnTo>
                  <a:lnTo>
                    <a:pt x="1388" y="987"/>
                  </a:lnTo>
                  <a:lnTo>
                    <a:pt x="1386" y="987"/>
                  </a:lnTo>
                  <a:lnTo>
                    <a:pt x="1388" y="987"/>
                  </a:lnTo>
                  <a:lnTo>
                    <a:pt x="1390" y="987"/>
                  </a:lnTo>
                  <a:lnTo>
                    <a:pt x="1392" y="987"/>
                  </a:lnTo>
                  <a:lnTo>
                    <a:pt x="1390" y="987"/>
                  </a:lnTo>
                  <a:lnTo>
                    <a:pt x="1390" y="988"/>
                  </a:lnTo>
                  <a:lnTo>
                    <a:pt x="1390" y="990"/>
                  </a:lnTo>
                  <a:lnTo>
                    <a:pt x="1388" y="990"/>
                  </a:lnTo>
                  <a:lnTo>
                    <a:pt x="1390" y="990"/>
                  </a:lnTo>
                  <a:lnTo>
                    <a:pt x="1388" y="992"/>
                  </a:lnTo>
                  <a:lnTo>
                    <a:pt x="1386" y="990"/>
                  </a:lnTo>
                  <a:lnTo>
                    <a:pt x="1386" y="992"/>
                  </a:lnTo>
                  <a:lnTo>
                    <a:pt x="1388" y="992"/>
                  </a:lnTo>
                  <a:lnTo>
                    <a:pt x="1388" y="994"/>
                  </a:lnTo>
                  <a:lnTo>
                    <a:pt x="1388" y="996"/>
                  </a:lnTo>
                  <a:lnTo>
                    <a:pt x="1390" y="996"/>
                  </a:lnTo>
                  <a:lnTo>
                    <a:pt x="1390" y="994"/>
                  </a:lnTo>
                  <a:lnTo>
                    <a:pt x="1390" y="996"/>
                  </a:lnTo>
                  <a:lnTo>
                    <a:pt x="1390" y="998"/>
                  </a:lnTo>
                  <a:lnTo>
                    <a:pt x="1392" y="998"/>
                  </a:lnTo>
                  <a:lnTo>
                    <a:pt x="1392" y="996"/>
                  </a:lnTo>
                  <a:lnTo>
                    <a:pt x="1392" y="994"/>
                  </a:lnTo>
                  <a:lnTo>
                    <a:pt x="1394" y="994"/>
                  </a:lnTo>
                  <a:lnTo>
                    <a:pt x="1392" y="994"/>
                  </a:lnTo>
                  <a:lnTo>
                    <a:pt x="1394" y="992"/>
                  </a:lnTo>
                  <a:lnTo>
                    <a:pt x="1394" y="990"/>
                  </a:lnTo>
                  <a:lnTo>
                    <a:pt x="1396" y="990"/>
                  </a:lnTo>
                  <a:lnTo>
                    <a:pt x="1396" y="988"/>
                  </a:lnTo>
                  <a:lnTo>
                    <a:pt x="1396" y="987"/>
                  </a:lnTo>
                  <a:lnTo>
                    <a:pt x="1398" y="987"/>
                  </a:lnTo>
                  <a:lnTo>
                    <a:pt x="1400" y="987"/>
                  </a:lnTo>
                  <a:lnTo>
                    <a:pt x="1402" y="985"/>
                  </a:lnTo>
                  <a:lnTo>
                    <a:pt x="1402" y="983"/>
                  </a:lnTo>
                  <a:lnTo>
                    <a:pt x="1404" y="985"/>
                  </a:lnTo>
                  <a:lnTo>
                    <a:pt x="1402" y="985"/>
                  </a:lnTo>
                  <a:lnTo>
                    <a:pt x="1402" y="987"/>
                  </a:lnTo>
                  <a:lnTo>
                    <a:pt x="1402" y="988"/>
                  </a:lnTo>
                  <a:lnTo>
                    <a:pt x="1400" y="988"/>
                  </a:lnTo>
                  <a:lnTo>
                    <a:pt x="1400" y="990"/>
                  </a:lnTo>
                  <a:lnTo>
                    <a:pt x="1400" y="992"/>
                  </a:lnTo>
                  <a:lnTo>
                    <a:pt x="1398" y="992"/>
                  </a:lnTo>
                  <a:lnTo>
                    <a:pt x="1398" y="994"/>
                  </a:lnTo>
                  <a:lnTo>
                    <a:pt x="1398" y="996"/>
                  </a:lnTo>
                  <a:lnTo>
                    <a:pt x="1396" y="996"/>
                  </a:lnTo>
                  <a:lnTo>
                    <a:pt x="1398" y="996"/>
                  </a:lnTo>
                  <a:lnTo>
                    <a:pt x="1398" y="998"/>
                  </a:lnTo>
                  <a:lnTo>
                    <a:pt x="1398" y="996"/>
                  </a:lnTo>
                  <a:lnTo>
                    <a:pt x="1398" y="998"/>
                  </a:lnTo>
                  <a:lnTo>
                    <a:pt x="1396" y="998"/>
                  </a:lnTo>
                  <a:lnTo>
                    <a:pt x="1398" y="998"/>
                  </a:lnTo>
                  <a:lnTo>
                    <a:pt x="1398" y="1000"/>
                  </a:lnTo>
                  <a:lnTo>
                    <a:pt x="1400" y="1000"/>
                  </a:lnTo>
                  <a:lnTo>
                    <a:pt x="1400" y="1002"/>
                  </a:lnTo>
                  <a:lnTo>
                    <a:pt x="1400" y="1000"/>
                  </a:lnTo>
                  <a:lnTo>
                    <a:pt x="1402" y="998"/>
                  </a:lnTo>
                  <a:lnTo>
                    <a:pt x="1404" y="998"/>
                  </a:lnTo>
                  <a:lnTo>
                    <a:pt x="1404" y="996"/>
                  </a:lnTo>
                  <a:lnTo>
                    <a:pt x="1404" y="994"/>
                  </a:lnTo>
                  <a:lnTo>
                    <a:pt x="1404" y="992"/>
                  </a:lnTo>
                  <a:lnTo>
                    <a:pt x="1405" y="992"/>
                  </a:lnTo>
                  <a:lnTo>
                    <a:pt x="1405" y="994"/>
                  </a:lnTo>
                  <a:lnTo>
                    <a:pt x="1405" y="996"/>
                  </a:lnTo>
                  <a:lnTo>
                    <a:pt x="1405" y="998"/>
                  </a:lnTo>
                  <a:lnTo>
                    <a:pt x="1407" y="998"/>
                  </a:lnTo>
                  <a:lnTo>
                    <a:pt x="1407" y="1000"/>
                  </a:lnTo>
                  <a:lnTo>
                    <a:pt x="1405" y="1000"/>
                  </a:lnTo>
                  <a:lnTo>
                    <a:pt x="1405" y="1002"/>
                  </a:lnTo>
                  <a:lnTo>
                    <a:pt x="1405" y="1004"/>
                  </a:lnTo>
                  <a:lnTo>
                    <a:pt x="1404" y="1004"/>
                  </a:lnTo>
                  <a:lnTo>
                    <a:pt x="1405" y="1004"/>
                  </a:lnTo>
                  <a:lnTo>
                    <a:pt x="1404" y="1004"/>
                  </a:lnTo>
                  <a:lnTo>
                    <a:pt x="1404" y="1006"/>
                  </a:lnTo>
                  <a:lnTo>
                    <a:pt x="1404" y="1008"/>
                  </a:lnTo>
                  <a:lnTo>
                    <a:pt x="1402" y="1010"/>
                  </a:lnTo>
                  <a:lnTo>
                    <a:pt x="1404" y="1010"/>
                  </a:lnTo>
                  <a:lnTo>
                    <a:pt x="1404" y="1012"/>
                  </a:lnTo>
                  <a:lnTo>
                    <a:pt x="1402" y="1012"/>
                  </a:lnTo>
                  <a:lnTo>
                    <a:pt x="1404" y="1012"/>
                  </a:lnTo>
                  <a:lnTo>
                    <a:pt x="1402" y="1012"/>
                  </a:lnTo>
                  <a:lnTo>
                    <a:pt x="1404" y="1012"/>
                  </a:lnTo>
                  <a:lnTo>
                    <a:pt x="1402" y="1013"/>
                  </a:lnTo>
                  <a:lnTo>
                    <a:pt x="1402" y="1015"/>
                  </a:lnTo>
                  <a:lnTo>
                    <a:pt x="1402" y="1017"/>
                  </a:lnTo>
                  <a:lnTo>
                    <a:pt x="1400" y="1017"/>
                  </a:lnTo>
                  <a:lnTo>
                    <a:pt x="1400" y="1019"/>
                  </a:lnTo>
                  <a:lnTo>
                    <a:pt x="1398" y="1019"/>
                  </a:lnTo>
                  <a:lnTo>
                    <a:pt x="1398" y="1017"/>
                  </a:lnTo>
                  <a:lnTo>
                    <a:pt x="1396" y="1017"/>
                  </a:lnTo>
                  <a:lnTo>
                    <a:pt x="1394" y="1017"/>
                  </a:lnTo>
                  <a:lnTo>
                    <a:pt x="1396" y="1017"/>
                  </a:lnTo>
                  <a:lnTo>
                    <a:pt x="1394" y="1017"/>
                  </a:lnTo>
                  <a:lnTo>
                    <a:pt x="1394" y="1019"/>
                  </a:lnTo>
                  <a:lnTo>
                    <a:pt x="1392" y="1019"/>
                  </a:lnTo>
                  <a:lnTo>
                    <a:pt x="1390" y="1019"/>
                  </a:lnTo>
                  <a:lnTo>
                    <a:pt x="1390" y="1017"/>
                  </a:lnTo>
                  <a:lnTo>
                    <a:pt x="1392" y="1017"/>
                  </a:lnTo>
                  <a:lnTo>
                    <a:pt x="1392" y="1015"/>
                  </a:lnTo>
                  <a:lnTo>
                    <a:pt x="1392" y="1013"/>
                  </a:lnTo>
                  <a:lnTo>
                    <a:pt x="1394" y="1013"/>
                  </a:lnTo>
                  <a:lnTo>
                    <a:pt x="1392" y="1013"/>
                  </a:lnTo>
                  <a:lnTo>
                    <a:pt x="1392" y="1015"/>
                  </a:lnTo>
                  <a:lnTo>
                    <a:pt x="1390" y="1015"/>
                  </a:lnTo>
                  <a:lnTo>
                    <a:pt x="1390" y="1013"/>
                  </a:lnTo>
                  <a:lnTo>
                    <a:pt x="1392" y="1013"/>
                  </a:lnTo>
                  <a:lnTo>
                    <a:pt x="1392" y="1012"/>
                  </a:lnTo>
                  <a:lnTo>
                    <a:pt x="1390" y="1012"/>
                  </a:lnTo>
                  <a:lnTo>
                    <a:pt x="1390" y="1010"/>
                  </a:lnTo>
                  <a:lnTo>
                    <a:pt x="1392" y="1010"/>
                  </a:lnTo>
                  <a:lnTo>
                    <a:pt x="1392" y="1008"/>
                  </a:lnTo>
                  <a:lnTo>
                    <a:pt x="1392" y="1006"/>
                  </a:lnTo>
                  <a:lnTo>
                    <a:pt x="1392" y="1008"/>
                  </a:lnTo>
                  <a:lnTo>
                    <a:pt x="1390" y="1008"/>
                  </a:lnTo>
                  <a:lnTo>
                    <a:pt x="1390" y="1010"/>
                  </a:lnTo>
                  <a:lnTo>
                    <a:pt x="1388" y="1010"/>
                  </a:lnTo>
                  <a:lnTo>
                    <a:pt x="1388" y="1012"/>
                  </a:lnTo>
                  <a:lnTo>
                    <a:pt x="1386" y="1012"/>
                  </a:lnTo>
                  <a:lnTo>
                    <a:pt x="1386" y="1013"/>
                  </a:lnTo>
                  <a:lnTo>
                    <a:pt x="1384" y="1013"/>
                  </a:lnTo>
                  <a:lnTo>
                    <a:pt x="1384" y="1015"/>
                  </a:lnTo>
                  <a:lnTo>
                    <a:pt x="1382" y="1015"/>
                  </a:lnTo>
                  <a:lnTo>
                    <a:pt x="1382" y="1013"/>
                  </a:lnTo>
                  <a:lnTo>
                    <a:pt x="1382" y="1012"/>
                  </a:lnTo>
                  <a:lnTo>
                    <a:pt x="1382" y="1010"/>
                  </a:lnTo>
                  <a:lnTo>
                    <a:pt x="1384" y="1006"/>
                  </a:lnTo>
                  <a:lnTo>
                    <a:pt x="1386" y="1006"/>
                  </a:lnTo>
                  <a:lnTo>
                    <a:pt x="1384" y="1004"/>
                  </a:lnTo>
                  <a:lnTo>
                    <a:pt x="1386" y="1004"/>
                  </a:lnTo>
                  <a:lnTo>
                    <a:pt x="1386" y="1002"/>
                  </a:lnTo>
                  <a:lnTo>
                    <a:pt x="1388" y="1002"/>
                  </a:lnTo>
                  <a:lnTo>
                    <a:pt x="1388" y="1000"/>
                  </a:lnTo>
                  <a:lnTo>
                    <a:pt x="1386" y="1000"/>
                  </a:lnTo>
                  <a:lnTo>
                    <a:pt x="1386" y="998"/>
                  </a:lnTo>
                  <a:lnTo>
                    <a:pt x="1386" y="996"/>
                  </a:lnTo>
                  <a:lnTo>
                    <a:pt x="1386" y="994"/>
                  </a:lnTo>
                  <a:lnTo>
                    <a:pt x="1386" y="992"/>
                  </a:lnTo>
                  <a:lnTo>
                    <a:pt x="1384" y="992"/>
                  </a:lnTo>
                  <a:lnTo>
                    <a:pt x="1384" y="990"/>
                  </a:lnTo>
                  <a:lnTo>
                    <a:pt x="1382" y="992"/>
                  </a:lnTo>
                  <a:lnTo>
                    <a:pt x="1382" y="990"/>
                  </a:lnTo>
                  <a:lnTo>
                    <a:pt x="1381" y="990"/>
                  </a:lnTo>
                  <a:lnTo>
                    <a:pt x="1382" y="990"/>
                  </a:lnTo>
                  <a:lnTo>
                    <a:pt x="1381" y="992"/>
                  </a:lnTo>
                  <a:lnTo>
                    <a:pt x="1381" y="994"/>
                  </a:lnTo>
                  <a:lnTo>
                    <a:pt x="1381" y="996"/>
                  </a:lnTo>
                  <a:lnTo>
                    <a:pt x="1379" y="996"/>
                  </a:lnTo>
                  <a:lnTo>
                    <a:pt x="1379" y="998"/>
                  </a:lnTo>
                  <a:lnTo>
                    <a:pt x="1379" y="1000"/>
                  </a:lnTo>
                  <a:lnTo>
                    <a:pt x="1377" y="1000"/>
                  </a:lnTo>
                  <a:lnTo>
                    <a:pt x="1377" y="1002"/>
                  </a:lnTo>
                  <a:lnTo>
                    <a:pt x="1375" y="1002"/>
                  </a:lnTo>
                  <a:lnTo>
                    <a:pt x="1377" y="1002"/>
                  </a:lnTo>
                  <a:lnTo>
                    <a:pt x="1379" y="998"/>
                  </a:lnTo>
                  <a:lnTo>
                    <a:pt x="1379" y="996"/>
                  </a:lnTo>
                  <a:lnTo>
                    <a:pt x="1377" y="998"/>
                  </a:lnTo>
                  <a:lnTo>
                    <a:pt x="1377" y="1000"/>
                  </a:lnTo>
                  <a:lnTo>
                    <a:pt x="1375" y="1002"/>
                  </a:lnTo>
                  <a:lnTo>
                    <a:pt x="1373" y="1002"/>
                  </a:lnTo>
                  <a:lnTo>
                    <a:pt x="1375" y="1002"/>
                  </a:lnTo>
                  <a:lnTo>
                    <a:pt x="1373" y="1002"/>
                  </a:lnTo>
                  <a:lnTo>
                    <a:pt x="1373" y="1000"/>
                  </a:lnTo>
                  <a:lnTo>
                    <a:pt x="1373" y="1002"/>
                  </a:lnTo>
                  <a:lnTo>
                    <a:pt x="1371" y="1002"/>
                  </a:lnTo>
                  <a:lnTo>
                    <a:pt x="1373" y="1000"/>
                  </a:lnTo>
                  <a:lnTo>
                    <a:pt x="1371" y="1002"/>
                  </a:lnTo>
                  <a:lnTo>
                    <a:pt x="1371" y="1004"/>
                  </a:lnTo>
                  <a:lnTo>
                    <a:pt x="1369" y="1004"/>
                  </a:lnTo>
                  <a:lnTo>
                    <a:pt x="1369" y="1006"/>
                  </a:lnTo>
                  <a:lnTo>
                    <a:pt x="1369" y="1008"/>
                  </a:lnTo>
                  <a:lnTo>
                    <a:pt x="1367" y="1008"/>
                  </a:lnTo>
                  <a:lnTo>
                    <a:pt x="1367" y="1006"/>
                  </a:lnTo>
                  <a:lnTo>
                    <a:pt x="1367" y="1008"/>
                  </a:lnTo>
                  <a:lnTo>
                    <a:pt x="1367" y="1010"/>
                  </a:lnTo>
                  <a:lnTo>
                    <a:pt x="1367" y="1012"/>
                  </a:lnTo>
                  <a:lnTo>
                    <a:pt x="1367" y="1010"/>
                  </a:lnTo>
                  <a:lnTo>
                    <a:pt x="1365" y="1010"/>
                  </a:lnTo>
                  <a:lnTo>
                    <a:pt x="1365" y="1012"/>
                  </a:lnTo>
                  <a:lnTo>
                    <a:pt x="1365" y="1013"/>
                  </a:lnTo>
                  <a:lnTo>
                    <a:pt x="1363" y="1013"/>
                  </a:lnTo>
                  <a:lnTo>
                    <a:pt x="1361" y="1013"/>
                  </a:lnTo>
                  <a:lnTo>
                    <a:pt x="1361" y="1012"/>
                  </a:lnTo>
                  <a:lnTo>
                    <a:pt x="1361" y="1013"/>
                  </a:lnTo>
                  <a:lnTo>
                    <a:pt x="1361" y="1012"/>
                  </a:lnTo>
                  <a:lnTo>
                    <a:pt x="1361" y="1013"/>
                  </a:lnTo>
                  <a:lnTo>
                    <a:pt x="1359" y="1013"/>
                  </a:lnTo>
                  <a:lnTo>
                    <a:pt x="1357" y="1013"/>
                  </a:lnTo>
                  <a:lnTo>
                    <a:pt x="1356" y="1013"/>
                  </a:lnTo>
                  <a:lnTo>
                    <a:pt x="1354" y="1013"/>
                  </a:lnTo>
                  <a:lnTo>
                    <a:pt x="1354" y="1012"/>
                  </a:lnTo>
                  <a:lnTo>
                    <a:pt x="1354" y="1010"/>
                  </a:lnTo>
                  <a:lnTo>
                    <a:pt x="1356" y="1010"/>
                  </a:lnTo>
                  <a:lnTo>
                    <a:pt x="1357" y="1008"/>
                  </a:lnTo>
                  <a:lnTo>
                    <a:pt x="1357" y="1010"/>
                  </a:lnTo>
                  <a:lnTo>
                    <a:pt x="1359" y="1008"/>
                  </a:lnTo>
                  <a:lnTo>
                    <a:pt x="1361" y="1008"/>
                  </a:lnTo>
                  <a:lnTo>
                    <a:pt x="1361" y="1006"/>
                  </a:lnTo>
                  <a:lnTo>
                    <a:pt x="1363" y="1006"/>
                  </a:lnTo>
                  <a:lnTo>
                    <a:pt x="1365" y="1004"/>
                  </a:lnTo>
                  <a:lnTo>
                    <a:pt x="1365" y="1002"/>
                  </a:lnTo>
                  <a:lnTo>
                    <a:pt x="1367" y="1000"/>
                  </a:lnTo>
                  <a:lnTo>
                    <a:pt x="1369" y="1000"/>
                  </a:lnTo>
                  <a:lnTo>
                    <a:pt x="1369" y="998"/>
                  </a:lnTo>
                  <a:lnTo>
                    <a:pt x="1371" y="998"/>
                  </a:lnTo>
                  <a:lnTo>
                    <a:pt x="1371" y="996"/>
                  </a:lnTo>
                  <a:lnTo>
                    <a:pt x="1371" y="998"/>
                  </a:lnTo>
                  <a:lnTo>
                    <a:pt x="1371" y="996"/>
                  </a:lnTo>
                  <a:lnTo>
                    <a:pt x="1373" y="996"/>
                  </a:lnTo>
                  <a:lnTo>
                    <a:pt x="1373" y="994"/>
                  </a:lnTo>
                  <a:lnTo>
                    <a:pt x="1375" y="994"/>
                  </a:lnTo>
                  <a:lnTo>
                    <a:pt x="1373" y="994"/>
                  </a:lnTo>
                  <a:lnTo>
                    <a:pt x="1371" y="996"/>
                  </a:lnTo>
                  <a:lnTo>
                    <a:pt x="1369" y="996"/>
                  </a:lnTo>
                  <a:lnTo>
                    <a:pt x="1367" y="996"/>
                  </a:lnTo>
                  <a:lnTo>
                    <a:pt x="1369" y="996"/>
                  </a:lnTo>
                  <a:lnTo>
                    <a:pt x="1369" y="994"/>
                  </a:lnTo>
                  <a:lnTo>
                    <a:pt x="1369" y="992"/>
                  </a:lnTo>
                  <a:lnTo>
                    <a:pt x="1371" y="992"/>
                  </a:lnTo>
                  <a:lnTo>
                    <a:pt x="1369" y="992"/>
                  </a:lnTo>
                  <a:lnTo>
                    <a:pt x="1369" y="996"/>
                  </a:lnTo>
                  <a:lnTo>
                    <a:pt x="1367" y="996"/>
                  </a:lnTo>
                  <a:lnTo>
                    <a:pt x="1367" y="998"/>
                  </a:lnTo>
                  <a:lnTo>
                    <a:pt x="1367" y="996"/>
                  </a:lnTo>
                  <a:lnTo>
                    <a:pt x="1365" y="996"/>
                  </a:lnTo>
                  <a:lnTo>
                    <a:pt x="1363" y="996"/>
                  </a:lnTo>
                  <a:lnTo>
                    <a:pt x="1363" y="994"/>
                  </a:lnTo>
                  <a:lnTo>
                    <a:pt x="1363" y="996"/>
                  </a:lnTo>
                  <a:lnTo>
                    <a:pt x="1363" y="994"/>
                  </a:lnTo>
                  <a:lnTo>
                    <a:pt x="1361" y="994"/>
                  </a:lnTo>
                  <a:lnTo>
                    <a:pt x="1361" y="996"/>
                  </a:lnTo>
                  <a:lnTo>
                    <a:pt x="1363" y="996"/>
                  </a:lnTo>
                  <a:lnTo>
                    <a:pt x="1361" y="996"/>
                  </a:lnTo>
                  <a:lnTo>
                    <a:pt x="1363" y="998"/>
                  </a:lnTo>
                  <a:lnTo>
                    <a:pt x="1363" y="996"/>
                  </a:lnTo>
                  <a:lnTo>
                    <a:pt x="1363" y="998"/>
                  </a:lnTo>
                  <a:lnTo>
                    <a:pt x="1363" y="1000"/>
                  </a:lnTo>
                  <a:lnTo>
                    <a:pt x="1361" y="1000"/>
                  </a:lnTo>
                  <a:lnTo>
                    <a:pt x="1359" y="1000"/>
                  </a:lnTo>
                  <a:lnTo>
                    <a:pt x="1359" y="1002"/>
                  </a:lnTo>
                  <a:lnTo>
                    <a:pt x="1359" y="1000"/>
                  </a:lnTo>
                  <a:lnTo>
                    <a:pt x="1359" y="998"/>
                  </a:lnTo>
                  <a:lnTo>
                    <a:pt x="1359" y="1000"/>
                  </a:lnTo>
                  <a:lnTo>
                    <a:pt x="1357" y="1000"/>
                  </a:lnTo>
                  <a:lnTo>
                    <a:pt x="1357" y="998"/>
                  </a:lnTo>
                  <a:lnTo>
                    <a:pt x="1357" y="1000"/>
                  </a:lnTo>
                  <a:lnTo>
                    <a:pt x="1357" y="998"/>
                  </a:lnTo>
                  <a:lnTo>
                    <a:pt x="1356" y="1000"/>
                  </a:lnTo>
                  <a:lnTo>
                    <a:pt x="1357" y="1000"/>
                  </a:lnTo>
                  <a:lnTo>
                    <a:pt x="1356" y="1000"/>
                  </a:lnTo>
                  <a:lnTo>
                    <a:pt x="1354" y="1000"/>
                  </a:lnTo>
                  <a:lnTo>
                    <a:pt x="1356" y="1000"/>
                  </a:lnTo>
                  <a:lnTo>
                    <a:pt x="1356" y="998"/>
                  </a:lnTo>
                  <a:lnTo>
                    <a:pt x="1357" y="998"/>
                  </a:lnTo>
                  <a:lnTo>
                    <a:pt x="1357" y="996"/>
                  </a:lnTo>
                  <a:lnTo>
                    <a:pt x="1357" y="998"/>
                  </a:lnTo>
                  <a:lnTo>
                    <a:pt x="1356" y="998"/>
                  </a:lnTo>
                  <a:lnTo>
                    <a:pt x="1354" y="998"/>
                  </a:lnTo>
                  <a:lnTo>
                    <a:pt x="1354" y="1000"/>
                  </a:lnTo>
                  <a:lnTo>
                    <a:pt x="1352" y="1000"/>
                  </a:lnTo>
                  <a:lnTo>
                    <a:pt x="1350" y="1000"/>
                  </a:lnTo>
                  <a:lnTo>
                    <a:pt x="1352" y="998"/>
                  </a:lnTo>
                  <a:lnTo>
                    <a:pt x="1354" y="998"/>
                  </a:lnTo>
                  <a:lnTo>
                    <a:pt x="1356" y="998"/>
                  </a:lnTo>
                  <a:lnTo>
                    <a:pt x="1356" y="996"/>
                  </a:lnTo>
                  <a:lnTo>
                    <a:pt x="1357" y="996"/>
                  </a:lnTo>
                  <a:lnTo>
                    <a:pt x="1359" y="994"/>
                  </a:lnTo>
                  <a:lnTo>
                    <a:pt x="1357" y="994"/>
                  </a:lnTo>
                  <a:lnTo>
                    <a:pt x="1357" y="996"/>
                  </a:lnTo>
                  <a:lnTo>
                    <a:pt x="1356" y="996"/>
                  </a:lnTo>
                  <a:lnTo>
                    <a:pt x="1354" y="996"/>
                  </a:lnTo>
                  <a:lnTo>
                    <a:pt x="1354" y="994"/>
                  </a:lnTo>
                  <a:lnTo>
                    <a:pt x="1356" y="994"/>
                  </a:lnTo>
                  <a:lnTo>
                    <a:pt x="1356" y="992"/>
                  </a:lnTo>
                  <a:lnTo>
                    <a:pt x="1356" y="990"/>
                  </a:lnTo>
                  <a:lnTo>
                    <a:pt x="1357" y="990"/>
                  </a:lnTo>
                  <a:lnTo>
                    <a:pt x="1356" y="990"/>
                  </a:lnTo>
                  <a:lnTo>
                    <a:pt x="1357" y="990"/>
                  </a:lnTo>
                  <a:lnTo>
                    <a:pt x="1357" y="988"/>
                  </a:lnTo>
                  <a:lnTo>
                    <a:pt x="1356" y="988"/>
                  </a:lnTo>
                  <a:lnTo>
                    <a:pt x="1356" y="990"/>
                  </a:lnTo>
                  <a:lnTo>
                    <a:pt x="1356" y="992"/>
                  </a:lnTo>
                  <a:lnTo>
                    <a:pt x="1354" y="992"/>
                  </a:lnTo>
                  <a:lnTo>
                    <a:pt x="1354" y="994"/>
                  </a:lnTo>
                  <a:lnTo>
                    <a:pt x="1352" y="994"/>
                  </a:lnTo>
                  <a:lnTo>
                    <a:pt x="1352" y="992"/>
                  </a:lnTo>
                  <a:lnTo>
                    <a:pt x="1352" y="990"/>
                  </a:lnTo>
                  <a:lnTo>
                    <a:pt x="1350" y="992"/>
                  </a:lnTo>
                  <a:lnTo>
                    <a:pt x="1352" y="992"/>
                  </a:lnTo>
                  <a:lnTo>
                    <a:pt x="1352" y="994"/>
                  </a:lnTo>
                  <a:lnTo>
                    <a:pt x="1350" y="994"/>
                  </a:lnTo>
                  <a:lnTo>
                    <a:pt x="1352" y="994"/>
                  </a:lnTo>
                  <a:lnTo>
                    <a:pt x="1350" y="994"/>
                  </a:lnTo>
                  <a:lnTo>
                    <a:pt x="1350" y="996"/>
                  </a:lnTo>
                  <a:lnTo>
                    <a:pt x="1348" y="996"/>
                  </a:lnTo>
                  <a:lnTo>
                    <a:pt x="1348" y="994"/>
                  </a:lnTo>
                  <a:lnTo>
                    <a:pt x="1348" y="992"/>
                  </a:lnTo>
                  <a:lnTo>
                    <a:pt x="1348" y="994"/>
                  </a:lnTo>
                  <a:lnTo>
                    <a:pt x="1348" y="996"/>
                  </a:lnTo>
                  <a:lnTo>
                    <a:pt x="1346" y="996"/>
                  </a:lnTo>
                  <a:lnTo>
                    <a:pt x="1344" y="996"/>
                  </a:lnTo>
                  <a:lnTo>
                    <a:pt x="1342" y="996"/>
                  </a:lnTo>
                  <a:lnTo>
                    <a:pt x="1342" y="998"/>
                  </a:lnTo>
                  <a:lnTo>
                    <a:pt x="1342" y="996"/>
                  </a:lnTo>
                  <a:lnTo>
                    <a:pt x="1340" y="996"/>
                  </a:lnTo>
                  <a:lnTo>
                    <a:pt x="1342" y="996"/>
                  </a:lnTo>
                  <a:lnTo>
                    <a:pt x="1342" y="998"/>
                  </a:lnTo>
                  <a:lnTo>
                    <a:pt x="1340" y="998"/>
                  </a:lnTo>
                  <a:lnTo>
                    <a:pt x="1338" y="998"/>
                  </a:lnTo>
                  <a:lnTo>
                    <a:pt x="1338" y="996"/>
                  </a:lnTo>
                  <a:lnTo>
                    <a:pt x="1334" y="998"/>
                  </a:lnTo>
                  <a:lnTo>
                    <a:pt x="1334" y="996"/>
                  </a:lnTo>
                  <a:lnTo>
                    <a:pt x="1333" y="996"/>
                  </a:lnTo>
                  <a:lnTo>
                    <a:pt x="1333" y="998"/>
                  </a:lnTo>
                  <a:lnTo>
                    <a:pt x="1333" y="996"/>
                  </a:lnTo>
                  <a:lnTo>
                    <a:pt x="1331" y="996"/>
                  </a:lnTo>
                  <a:lnTo>
                    <a:pt x="1329" y="996"/>
                  </a:lnTo>
                  <a:lnTo>
                    <a:pt x="1327" y="996"/>
                  </a:lnTo>
                  <a:lnTo>
                    <a:pt x="1325" y="996"/>
                  </a:lnTo>
                  <a:lnTo>
                    <a:pt x="1323" y="996"/>
                  </a:lnTo>
                  <a:lnTo>
                    <a:pt x="1323" y="994"/>
                  </a:lnTo>
                  <a:lnTo>
                    <a:pt x="1321" y="994"/>
                  </a:lnTo>
                  <a:lnTo>
                    <a:pt x="1319" y="994"/>
                  </a:lnTo>
                  <a:lnTo>
                    <a:pt x="1321" y="994"/>
                  </a:lnTo>
                  <a:lnTo>
                    <a:pt x="1319" y="994"/>
                  </a:lnTo>
                  <a:lnTo>
                    <a:pt x="1317" y="996"/>
                  </a:lnTo>
                  <a:lnTo>
                    <a:pt x="1317" y="994"/>
                  </a:lnTo>
                  <a:lnTo>
                    <a:pt x="1317" y="996"/>
                  </a:lnTo>
                  <a:lnTo>
                    <a:pt x="1315" y="996"/>
                  </a:lnTo>
                  <a:lnTo>
                    <a:pt x="1315" y="994"/>
                  </a:lnTo>
                  <a:lnTo>
                    <a:pt x="1317" y="994"/>
                  </a:lnTo>
                  <a:lnTo>
                    <a:pt x="1317" y="992"/>
                  </a:lnTo>
                  <a:lnTo>
                    <a:pt x="1315" y="992"/>
                  </a:lnTo>
                  <a:lnTo>
                    <a:pt x="1315" y="994"/>
                  </a:lnTo>
                  <a:lnTo>
                    <a:pt x="1315" y="996"/>
                  </a:lnTo>
                  <a:lnTo>
                    <a:pt x="1313" y="996"/>
                  </a:lnTo>
                  <a:lnTo>
                    <a:pt x="1311" y="996"/>
                  </a:lnTo>
                  <a:lnTo>
                    <a:pt x="1309" y="996"/>
                  </a:lnTo>
                  <a:lnTo>
                    <a:pt x="1308" y="996"/>
                  </a:lnTo>
                  <a:lnTo>
                    <a:pt x="1306" y="996"/>
                  </a:lnTo>
                  <a:lnTo>
                    <a:pt x="1306" y="998"/>
                  </a:lnTo>
                  <a:lnTo>
                    <a:pt x="1306" y="996"/>
                  </a:lnTo>
                  <a:lnTo>
                    <a:pt x="1306" y="998"/>
                  </a:lnTo>
                  <a:lnTo>
                    <a:pt x="1304" y="998"/>
                  </a:lnTo>
                  <a:lnTo>
                    <a:pt x="1302" y="998"/>
                  </a:lnTo>
                  <a:lnTo>
                    <a:pt x="1302" y="996"/>
                  </a:lnTo>
                  <a:lnTo>
                    <a:pt x="1300" y="996"/>
                  </a:lnTo>
                  <a:lnTo>
                    <a:pt x="1300" y="994"/>
                  </a:lnTo>
                  <a:lnTo>
                    <a:pt x="1302" y="992"/>
                  </a:lnTo>
                  <a:lnTo>
                    <a:pt x="1300" y="992"/>
                  </a:lnTo>
                  <a:lnTo>
                    <a:pt x="1300" y="990"/>
                  </a:lnTo>
                  <a:lnTo>
                    <a:pt x="1300" y="988"/>
                  </a:lnTo>
                  <a:lnTo>
                    <a:pt x="1302" y="987"/>
                  </a:lnTo>
                  <a:lnTo>
                    <a:pt x="1306" y="985"/>
                  </a:lnTo>
                  <a:lnTo>
                    <a:pt x="1308" y="983"/>
                  </a:lnTo>
                  <a:lnTo>
                    <a:pt x="1308" y="981"/>
                  </a:lnTo>
                  <a:lnTo>
                    <a:pt x="1309" y="981"/>
                  </a:lnTo>
                  <a:lnTo>
                    <a:pt x="1311" y="979"/>
                  </a:lnTo>
                  <a:lnTo>
                    <a:pt x="1311" y="977"/>
                  </a:lnTo>
                  <a:lnTo>
                    <a:pt x="1313" y="977"/>
                  </a:lnTo>
                  <a:lnTo>
                    <a:pt x="1311" y="977"/>
                  </a:lnTo>
                  <a:lnTo>
                    <a:pt x="1313" y="977"/>
                  </a:lnTo>
                  <a:lnTo>
                    <a:pt x="1315" y="975"/>
                  </a:lnTo>
                  <a:lnTo>
                    <a:pt x="1317" y="975"/>
                  </a:lnTo>
                  <a:lnTo>
                    <a:pt x="1315" y="975"/>
                  </a:lnTo>
                  <a:lnTo>
                    <a:pt x="1313" y="975"/>
                  </a:lnTo>
                  <a:lnTo>
                    <a:pt x="1311" y="975"/>
                  </a:lnTo>
                  <a:lnTo>
                    <a:pt x="1309" y="973"/>
                  </a:lnTo>
                  <a:lnTo>
                    <a:pt x="1309" y="975"/>
                  </a:lnTo>
                  <a:lnTo>
                    <a:pt x="1308" y="975"/>
                  </a:lnTo>
                  <a:lnTo>
                    <a:pt x="1306" y="975"/>
                  </a:lnTo>
                  <a:lnTo>
                    <a:pt x="1304" y="975"/>
                  </a:lnTo>
                  <a:lnTo>
                    <a:pt x="1302" y="977"/>
                  </a:lnTo>
                  <a:lnTo>
                    <a:pt x="1302" y="975"/>
                  </a:lnTo>
                  <a:lnTo>
                    <a:pt x="1302" y="973"/>
                  </a:lnTo>
                  <a:lnTo>
                    <a:pt x="1304" y="973"/>
                  </a:lnTo>
                  <a:lnTo>
                    <a:pt x="1306" y="971"/>
                  </a:lnTo>
                  <a:lnTo>
                    <a:pt x="1309" y="969"/>
                  </a:lnTo>
                  <a:lnTo>
                    <a:pt x="1308" y="969"/>
                  </a:lnTo>
                  <a:lnTo>
                    <a:pt x="1308" y="971"/>
                  </a:lnTo>
                  <a:lnTo>
                    <a:pt x="1306" y="971"/>
                  </a:lnTo>
                  <a:lnTo>
                    <a:pt x="1306" y="973"/>
                  </a:lnTo>
                  <a:lnTo>
                    <a:pt x="1308" y="973"/>
                  </a:lnTo>
                  <a:lnTo>
                    <a:pt x="1308" y="971"/>
                  </a:lnTo>
                  <a:lnTo>
                    <a:pt x="1308" y="973"/>
                  </a:lnTo>
                  <a:lnTo>
                    <a:pt x="1309" y="973"/>
                  </a:lnTo>
                  <a:lnTo>
                    <a:pt x="1311" y="971"/>
                  </a:lnTo>
                  <a:lnTo>
                    <a:pt x="1311" y="969"/>
                  </a:lnTo>
                  <a:lnTo>
                    <a:pt x="1311" y="967"/>
                  </a:lnTo>
                  <a:lnTo>
                    <a:pt x="1313" y="967"/>
                  </a:lnTo>
                  <a:lnTo>
                    <a:pt x="1313" y="965"/>
                  </a:lnTo>
                  <a:lnTo>
                    <a:pt x="1313" y="964"/>
                  </a:lnTo>
                  <a:lnTo>
                    <a:pt x="1313" y="962"/>
                  </a:lnTo>
                  <a:lnTo>
                    <a:pt x="1315" y="962"/>
                  </a:lnTo>
                  <a:lnTo>
                    <a:pt x="1315" y="960"/>
                  </a:lnTo>
                  <a:lnTo>
                    <a:pt x="1315" y="962"/>
                  </a:lnTo>
                  <a:lnTo>
                    <a:pt x="1317" y="962"/>
                  </a:lnTo>
                  <a:lnTo>
                    <a:pt x="1319" y="962"/>
                  </a:lnTo>
                  <a:lnTo>
                    <a:pt x="1319" y="964"/>
                  </a:lnTo>
                  <a:lnTo>
                    <a:pt x="1321" y="964"/>
                  </a:lnTo>
                  <a:lnTo>
                    <a:pt x="1323" y="964"/>
                  </a:lnTo>
                  <a:lnTo>
                    <a:pt x="1321" y="964"/>
                  </a:lnTo>
                  <a:lnTo>
                    <a:pt x="1319" y="964"/>
                  </a:lnTo>
                  <a:lnTo>
                    <a:pt x="1319" y="962"/>
                  </a:lnTo>
                  <a:lnTo>
                    <a:pt x="1319" y="960"/>
                  </a:lnTo>
                  <a:lnTo>
                    <a:pt x="1321" y="960"/>
                  </a:lnTo>
                  <a:lnTo>
                    <a:pt x="1323" y="960"/>
                  </a:lnTo>
                  <a:lnTo>
                    <a:pt x="1323" y="958"/>
                  </a:lnTo>
                  <a:lnTo>
                    <a:pt x="1323" y="960"/>
                  </a:lnTo>
                  <a:lnTo>
                    <a:pt x="1321" y="960"/>
                  </a:lnTo>
                  <a:lnTo>
                    <a:pt x="1323" y="960"/>
                  </a:lnTo>
                  <a:lnTo>
                    <a:pt x="1323" y="958"/>
                  </a:lnTo>
                  <a:lnTo>
                    <a:pt x="1321" y="960"/>
                  </a:lnTo>
                  <a:lnTo>
                    <a:pt x="1319" y="960"/>
                  </a:lnTo>
                  <a:lnTo>
                    <a:pt x="1321" y="960"/>
                  </a:lnTo>
                  <a:lnTo>
                    <a:pt x="1321" y="958"/>
                  </a:lnTo>
                  <a:lnTo>
                    <a:pt x="1323" y="958"/>
                  </a:lnTo>
                  <a:lnTo>
                    <a:pt x="1321" y="958"/>
                  </a:lnTo>
                  <a:lnTo>
                    <a:pt x="1319" y="958"/>
                  </a:lnTo>
                  <a:lnTo>
                    <a:pt x="1317" y="958"/>
                  </a:lnTo>
                  <a:lnTo>
                    <a:pt x="1317" y="956"/>
                  </a:lnTo>
                  <a:lnTo>
                    <a:pt x="1317" y="954"/>
                  </a:lnTo>
                  <a:lnTo>
                    <a:pt x="1319" y="952"/>
                  </a:lnTo>
                  <a:lnTo>
                    <a:pt x="1319" y="950"/>
                  </a:lnTo>
                  <a:lnTo>
                    <a:pt x="1321" y="950"/>
                  </a:lnTo>
                  <a:lnTo>
                    <a:pt x="1323" y="950"/>
                  </a:lnTo>
                  <a:lnTo>
                    <a:pt x="1323" y="952"/>
                  </a:lnTo>
                  <a:lnTo>
                    <a:pt x="1323" y="950"/>
                  </a:lnTo>
                  <a:lnTo>
                    <a:pt x="1325" y="952"/>
                  </a:lnTo>
                  <a:lnTo>
                    <a:pt x="1327" y="952"/>
                  </a:lnTo>
                  <a:lnTo>
                    <a:pt x="1325" y="950"/>
                  </a:lnTo>
                  <a:lnTo>
                    <a:pt x="1323" y="950"/>
                  </a:lnTo>
                  <a:lnTo>
                    <a:pt x="1323" y="948"/>
                  </a:lnTo>
                  <a:lnTo>
                    <a:pt x="1323" y="946"/>
                  </a:lnTo>
                  <a:lnTo>
                    <a:pt x="1323" y="944"/>
                  </a:lnTo>
                  <a:lnTo>
                    <a:pt x="1323" y="942"/>
                  </a:lnTo>
                  <a:lnTo>
                    <a:pt x="1325" y="942"/>
                  </a:lnTo>
                  <a:lnTo>
                    <a:pt x="1325" y="940"/>
                  </a:lnTo>
                  <a:lnTo>
                    <a:pt x="1325" y="939"/>
                  </a:lnTo>
                  <a:lnTo>
                    <a:pt x="1327" y="939"/>
                  </a:lnTo>
                  <a:lnTo>
                    <a:pt x="1327" y="937"/>
                  </a:lnTo>
                  <a:lnTo>
                    <a:pt x="1327" y="935"/>
                  </a:lnTo>
                  <a:lnTo>
                    <a:pt x="1327" y="933"/>
                  </a:lnTo>
                  <a:lnTo>
                    <a:pt x="1329" y="933"/>
                  </a:lnTo>
                  <a:lnTo>
                    <a:pt x="1329" y="931"/>
                  </a:lnTo>
                  <a:lnTo>
                    <a:pt x="1329" y="929"/>
                  </a:lnTo>
                  <a:lnTo>
                    <a:pt x="1331" y="927"/>
                  </a:lnTo>
                  <a:lnTo>
                    <a:pt x="1331" y="925"/>
                  </a:lnTo>
                  <a:lnTo>
                    <a:pt x="1333" y="923"/>
                  </a:lnTo>
                  <a:lnTo>
                    <a:pt x="1334" y="923"/>
                  </a:lnTo>
                  <a:lnTo>
                    <a:pt x="1333" y="923"/>
                  </a:lnTo>
                  <a:lnTo>
                    <a:pt x="1333" y="921"/>
                  </a:lnTo>
                  <a:lnTo>
                    <a:pt x="1331" y="921"/>
                  </a:lnTo>
                  <a:lnTo>
                    <a:pt x="1333" y="921"/>
                  </a:lnTo>
                  <a:lnTo>
                    <a:pt x="1334" y="919"/>
                  </a:lnTo>
                  <a:lnTo>
                    <a:pt x="1336" y="919"/>
                  </a:lnTo>
                  <a:lnTo>
                    <a:pt x="1336" y="917"/>
                  </a:lnTo>
                  <a:lnTo>
                    <a:pt x="1338" y="917"/>
                  </a:lnTo>
                  <a:lnTo>
                    <a:pt x="1338" y="916"/>
                  </a:lnTo>
                  <a:lnTo>
                    <a:pt x="1338" y="914"/>
                  </a:lnTo>
                  <a:lnTo>
                    <a:pt x="1336" y="914"/>
                  </a:lnTo>
                  <a:lnTo>
                    <a:pt x="1338" y="914"/>
                  </a:lnTo>
                  <a:lnTo>
                    <a:pt x="1338" y="912"/>
                  </a:lnTo>
                  <a:lnTo>
                    <a:pt x="1340" y="912"/>
                  </a:lnTo>
                  <a:lnTo>
                    <a:pt x="1340" y="910"/>
                  </a:lnTo>
                  <a:lnTo>
                    <a:pt x="1340" y="908"/>
                  </a:lnTo>
                  <a:lnTo>
                    <a:pt x="1342" y="908"/>
                  </a:lnTo>
                  <a:lnTo>
                    <a:pt x="1340" y="908"/>
                  </a:lnTo>
                  <a:lnTo>
                    <a:pt x="1342" y="906"/>
                  </a:lnTo>
                  <a:lnTo>
                    <a:pt x="1342" y="904"/>
                  </a:lnTo>
                  <a:lnTo>
                    <a:pt x="1346" y="904"/>
                  </a:lnTo>
                  <a:lnTo>
                    <a:pt x="1346" y="902"/>
                  </a:lnTo>
                  <a:lnTo>
                    <a:pt x="1348" y="902"/>
                  </a:lnTo>
                  <a:lnTo>
                    <a:pt x="1350" y="902"/>
                  </a:lnTo>
                  <a:lnTo>
                    <a:pt x="1350" y="900"/>
                  </a:lnTo>
                  <a:lnTo>
                    <a:pt x="1352" y="900"/>
                  </a:lnTo>
                  <a:lnTo>
                    <a:pt x="1354" y="900"/>
                  </a:lnTo>
                  <a:lnTo>
                    <a:pt x="1354" y="898"/>
                  </a:lnTo>
                  <a:lnTo>
                    <a:pt x="1356" y="898"/>
                  </a:lnTo>
                  <a:close/>
                  <a:moveTo>
                    <a:pt x="209" y="902"/>
                  </a:moveTo>
                  <a:lnTo>
                    <a:pt x="209" y="904"/>
                  </a:lnTo>
                  <a:lnTo>
                    <a:pt x="207" y="902"/>
                  </a:lnTo>
                  <a:lnTo>
                    <a:pt x="205" y="902"/>
                  </a:lnTo>
                  <a:lnTo>
                    <a:pt x="205" y="900"/>
                  </a:lnTo>
                  <a:lnTo>
                    <a:pt x="205" y="898"/>
                  </a:lnTo>
                  <a:lnTo>
                    <a:pt x="205" y="896"/>
                  </a:lnTo>
                  <a:lnTo>
                    <a:pt x="207" y="896"/>
                  </a:lnTo>
                  <a:lnTo>
                    <a:pt x="207" y="894"/>
                  </a:lnTo>
                  <a:lnTo>
                    <a:pt x="207" y="896"/>
                  </a:lnTo>
                  <a:lnTo>
                    <a:pt x="207" y="898"/>
                  </a:lnTo>
                  <a:lnTo>
                    <a:pt x="209" y="898"/>
                  </a:lnTo>
                  <a:lnTo>
                    <a:pt x="209" y="900"/>
                  </a:lnTo>
                  <a:lnTo>
                    <a:pt x="209" y="902"/>
                  </a:lnTo>
                  <a:close/>
                  <a:moveTo>
                    <a:pt x="202" y="891"/>
                  </a:moveTo>
                  <a:lnTo>
                    <a:pt x="200" y="891"/>
                  </a:lnTo>
                  <a:lnTo>
                    <a:pt x="200" y="889"/>
                  </a:lnTo>
                  <a:lnTo>
                    <a:pt x="202" y="889"/>
                  </a:lnTo>
                  <a:lnTo>
                    <a:pt x="202" y="891"/>
                  </a:lnTo>
                  <a:close/>
                  <a:moveTo>
                    <a:pt x="1363" y="891"/>
                  </a:moveTo>
                  <a:lnTo>
                    <a:pt x="1361" y="891"/>
                  </a:lnTo>
                  <a:lnTo>
                    <a:pt x="1363" y="891"/>
                  </a:lnTo>
                  <a:lnTo>
                    <a:pt x="1363" y="889"/>
                  </a:lnTo>
                  <a:lnTo>
                    <a:pt x="1365" y="889"/>
                  </a:lnTo>
                  <a:lnTo>
                    <a:pt x="1363" y="891"/>
                  </a:lnTo>
                  <a:close/>
                  <a:moveTo>
                    <a:pt x="207" y="887"/>
                  </a:moveTo>
                  <a:lnTo>
                    <a:pt x="207" y="889"/>
                  </a:lnTo>
                  <a:lnTo>
                    <a:pt x="207" y="891"/>
                  </a:lnTo>
                  <a:lnTo>
                    <a:pt x="207" y="893"/>
                  </a:lnTo>
                  <a:lnTo>
                    <a:pt x="207" y="894"/>
                  </a:lnTo>
                  <a:lnTo>
                    <a:pt x="205" y="894"/>
                  </a:lnTo>
                  <a:lnTo>
                    <a:pt x="205" y="893"/>
                  </a:lnTo>
                  <a:lnTo>
                    <a:pt x="204" y="893"/>
                  </a:lnTo>
                  <a:lnTo>
                    <a:pt x="204" y="891"/>
                  </a:lnTo>
                  <a:lnTo>
                    <a:pt x="204" y="889"/>
                  </a:lnTo>
                  <a:lnTo>
                    <a:pt x="205" y="889"/>
                  </a:lnTo>
                  <a:lnTo>
                    <a:pt x="205" y="887"/>
                  </a:lnTo>
                  <a:lnTo>
                    <a:pt x="207" y="887"/>
                  </a:lnTo>
                  <a:close/>
                  <a:moveTo>
                    <a:pt x="983" y="887"/>
                  </a:moveTo>
                  <a:lnTo>
                    <a:pt x="981" y="887"/>
                  </a:lnTo>
                  <a:lnTo>
                    <a:pt x="981" y="889"/>
                  </a:lnTo>
                  <a:lnTo>
                    <a:pt x="981" y="891"/>
                  </a:lnTo>
                  <a:lnTo>
                    <a:pt x="979" y="889"/>
                  </a:lnTo>
                  <a:lnTo>
                    <a:pt x="977" y="891"/>
                  </a:lnTo>
                  <a:lnTo>
                    <a:pt x="977" y="889"/>
                  </a:lnTo>
                  <a:lnTo>
                    <a:pt x="977" y="887"/>
                  </a:lnTo>
                  <a:lnTo>
                    <a:pt x="977" y="889"/>
                  </a:lnTo>
                  <a:lnTo>
                    <a:pt x="979" y="889"/>
                  </a:lnTo>
                  <a:lnTo>
                    <a:pt x="979" y="887"/>
                  </a:lnTo>
                  <a:lnTo>
                    <a:pt x="981" y="887"/>
                  </a:lnTo>
                  <a:lnTo>
                    <a:pt x="981" y="885"/>
                  </a:lnTo>
                  <a:lnTo>
                    <a:pt x="983" y="885"/>
                  </a:lnTo>
                  <a:lnTo>
                    <a:pt x="983" y="887"/>
                  </a:lnTo>
                  <a:close/>
                  <a:moveTo>
                    <a:pt x="987" y="885"/>
                  </a:moveTo>
                  <a:lnTo>
                    <a:pt x="987" y="887"/>
                  </a:lnTo>
                  <a:lnTo>
                    <a:pt x="985" y="885"/>
                  </a:lnTo>
                  <a:lnTo>
                    <a:pt x="987" y="885"/>
                  </a:lnTo>
                  <a:close/>
                  <a:moveTo>
                    <a:pt x="159" y="885"/>
                  </a:moveTo>
                  <a:lnTo>
                    <a:pt x="161" y="885"/>
                  </a:lnTo>
                  <a:lnTo>
                    <a:pt x="161" y="887"/>
                  </a:lnTo>
                  <a:lnTo>
                    <a:pt x="159" y="887"/>
                  </a:lnTo>
                  <a:lnTo>
                    <a:pt x="159" y="889"/>
                  </a:lnTo>
                  <a:lnTo>
                    <a:pt x="159" y="887"/>
                  </a:lnTo>
                  <a:lnTo>
                    <a:pt x="159" y="889"/>
                  </a:lnTo>
                  <a:lnTo>
                    <a:pt x="157" y="889"/>
                  </a:lnTo>
                  <a:lnTo>
                    <a:pt x="157" y="887"/>
                  </a:lnTo>
                  <a:lnTo>
                    <a:pt x="157" y="885"/>
                  </a:lnTo>
                  <a:lnTo>
                    <a:pt x="159" y="885"/>
                  </a:lnTo>
                  <a:close/>
                  <a:moveTo>
                    <a:pt x="209" y="883"/>
                  </a:moveTo>
                  <a:lnTo>
                    <a:pt x="209" y="885"/>
                  </a:lnTo>
                  <a:lnTo>
                    <a:pt x="209" y="887"/>
                  </a:lnTo>
                  <a:lnTo>
                    <a:pt x="207" y="887"/>
                  </a:lnTo>
                  <a:lnTo>
                    <a:pt x="205" y="887"/>
                  </a:lnTo>
                  <a:lnTo>
                    <a:pt x="205" y="885"/>
                  </a:lnTo>
                  <a:lnTo>
                    <a:pt x="207" y="885"/>
                  </a:lnTo>
                  <a:lnTo>
                    <a:pt x="209" y="885"/>
                  </a:lnTo>
                  <a:lnTo>
                    <a:pt x="209" y="883"/>
                  </a:lnTo>
                  <a:close/>
                  <a:moveTo>
                    <a:pt x="204" y="889"/>
                  </a:moveTo>
                  <a:lnTo>
                    <a:pt x="204" y="887"/>
                  </a:lnTo>
                  <a:lnTo>
                    <a:pt x="204" y="885"/>
                  </a:lnTo>
                  <a:lnTo>
                    <a:pt x="204" y="883"/>
                  </a:lnTo>
                  <a:lnTo>
                    <a:pt x="205" y="883"/>
                  </a:lnTo>
                  <a:lnTo>
                    <a:pt x="205" y="887"/>
                  </a:lnTo>
                  <a:lnTo>
                    <a:pt x="204" y="887"/>
                  </a:lnTo>
                  <a:lnTo>
                    <a:pt x="204" y="889"/>
                  </a:lnTo>
                  <a:close/>
                  <a:moveTo>
                    <a:pt x="204" y="883"/>
                  </a:moveTo>
                  <a:lnTo>
                    <a:pt x="204" y="885"/>
                  </a:lnTo>
                  <a:lnTo>
                    <a:pt x="202" y="885"/>
                  </a:lnTo>
                  <a:lnTo>
                    <a:pt x="202" y="887"/>
                  </a:lnTo>
                  <a:lnTo>
                    <a:pt x="202" y="885"/>
                  </a:lnTo>
                  <a:lnTo>
                    <a:pt x="200" y="885"/>
                  </a:lnTo>
                  <a:lnTo>
                    <a:pt x="200" y="883"/>
                  </a:lnTo>
                  <a:lnTo>
                    <a:pt x="202" y="883"/>
                  </a:lnTo>
                  <a:lnTo>
                    <a:pt x="204" y="883"/>
                  </a:lnTo>
                  <a:close/>
                  <a:moveTo>
                    <a:pt x="979" y="883"/>
                  </a:moveTo>
                  <a:lnTo>
                    <a:pt x="979" y="881"/>
                  </a:lnTo>
                  <a:lnTo>
                    <a:pt x="981" y="881"/>
                  </a:lnTo>
                  <a:lnTo>
                    <a:pt x="981" y="883"/>
                  </a:lnTo>
                  <a:lnTo>
                    <a:pt x="979" y="883"/>
                  </a:lnTo>
                  <a:close/>
                  <a:moveTo>
                    <a:pt x="207" y="881"/>
                  </a:moveTo>
                  <a:lnTo>
                    <a:pt x="209" y="881"/>
                  </a:lnTo>
                  <a:lnTo>
                    <a:pt x="209" y="883"/>
                  </a:lnTo>
                  <a:lnTo>
                    <a:pt x="207" y="883"/>
                  </a:lnTo>
                  <a:lnTo>
                    <a:pt x="205" y="883"/>
                  </a:lnTo>
                  <a:lnTo>
                    <a:pt x="207" y="883"/>
                  </a:lnTo>
                  <a:lnTo>
                    <a:pt x="207" y="881"/>
                  </a:lnTo>
                  <a:lnTo>
                    <a:pt x="205" y="881"/>
                  </a:lnTo>
                  <a:lnTo>
                    <a:pt x="205" y="883"/>
                  </a:lnTo>
                  <a:lnTo>
                    <a:pt x="205" y="881"/>
                  </a:lnTo>
                  <a:lnTo>
                    <a:pt x="207" y="881"/>
                  </a:lnTo>
                  <a:close/>
                  <a:moveTo>
                    <a:pt x="217" y="881"/>
                  </a:moveTo>
                  <a:lnTo>
                    <a:pt x="217" y="883"/>
                  </a:lnTo>
                  <a:lnTo>
                    <a:pt x="215" y="883"/>
                  </a:lnTo>
                  <a:lnTo>
                    <a:pt x="213" y="883"/>
                  </a:lnTo>
                  <a:lnTo>
                    <a:pt x="213" y="885"/>
                  </a:lnTo>
                  <a:lnTo>
                    <a:pt x="213" y="887"/>
                  </a:lnTo>
                  <a:lnTo>
                    <a:pt x="211" y="887"/>
                  </a:lnTo>
                  <a:lnTo>
                    <a:pt x="213" y="887"/>
                  </a:lnTo>
                  <a:lnTo>
                    <a:pt x="213" y="889"/>
                  </a:lnTo>
                  <a:lnTo>
                    <a:pt x="211" y="889"/>
                  </a:lnTo>
                  <a:lnTo>
                    <a:pt x="209" y="889"/>
                  </a:lnTo>
                  <a:lnTo>
                    <a:pt x="209" y="887"/>
                  </a:lnTo>
                  <a:lnTo>
                    <a:pt x="209" y="885"/>
                  </a:lnTo>
                  <a:lnTo>
                    <a:pt x="211" y="883"/>
                  </a:lnTo>
                  <a:lnTo>
                    <a:pt x="211" y="881"/>
                  </a:lnTo>
                  <a:lnTo>
                    <a:pt x="213" y="881"/>
                  </a:lnTo>
                  <a:lnTo>
                    <a:pt x="215" y="881"/>
                  </a:lnTo>
                  <a:lnTo>
                    <a:pt x="215" y="879"/>
                  </a:lnTo>
                  <a:lnTo>
                    <a:pt x="217" y="879"/>
                  </a:lnTo>
                  <a:lnTo>
                    <a:pt x="217" y="877"/>
                  </a:lnTo>
                  <a:lnTo>
                    <a:pt x="219" y="877"/>
                  </a:lnTo>
                  <a:lnTo>
                    <a:pt x="219" y="879"/>
                  </a:lnTo>
                  <a:lnTo>
                    <a:pt x="221" y="879"/>
                  </a:lnTo>
                  <a:lnTo>
                    <a:pt x="219" y="881"/>
                  </a:lnTo>
                  <a:lnTo>
                    <a:pt x="217" y="881"/>
                  </a:lnTo>
                  <a:close/>
                  <a:moveTo>
                    <a:pt x="991" y="877"/>
                  </a:moveTo>
                  <a:lnTo>
                    <a:pt x="993" y="877"/>
                  </a:lnTo>
                  <a:lnTo>
                    <a:pt x="991" y="877"/>
                  </a:lnTo>
                  <a:close/>
                  <a:moveTo>
                    <a:pt x="196" y="875"/>
                  </a:moveTo>
                  <a:lnTo>
                    <a:pt x="198" y="875"/>
                  </a:lnTo>
                  <a:lnTo>
                    <a:pt x="198" y="877"/>
                  </a:lnTo>
                  <a:lnTo>
                    <a:pt x="198" y="879"/>
                  </a:lnTo>
                  <a:lnTo>
                    <a:pt x="198" y="881"/>
                  </a:lnTo>
                  <a:lnTo>
                    <a:pt x="196" y="881"/>
                  </a:lnTo>
                  <a:lnTo>
                    <a:pt x="196" y="879"/>
                  </a:lnTo>
                  <a:lnTo>
                    <a:pt x="196" y="877"/>
                  </a:lnTo>
                  <a:lnTo>
                    <a:pt x="196" y="875"/>
                  </a:lnTo>
                  <a:close/>
                  <a:moveTo>
                    <a:pt x="977" y="875"/>
                  </a:moveTo>
                  <a:lnTo>
                    <a:pt x="977" y="873"/>
                  </a:lnTo>
                  <a:lnTo>
                    <a:pt x="977" y="875"/>
                  </a:lnTo>
                  <a:close/>
                  <a:moveTo>
                    <a:pt x="200" y="873"/>
                  </a:moveTo>
                  <a:lnTo>
                    <a:pt x="200" y="875"/>
                  </a:lnTo>
                  <a:lnTo>
                    <a:pt x="200" y="877"/>
                  </a:lnTo>
                  <a:lnTo>
                    <a:pt x="198" y="877"/>
                  </a:lnTo>
                  <a:lnTo>
                    <a:pt x="198" y="875"/>
                  </a:lnTo>
                  <a:lnTo>
                    <a:pt x="196" y="875"/>
                  </a:lnTo>
                  <a:lnTo>
                    <a:pt x="194" y="875"/>
                  </a:lnTo>
                  <a:lnTo>
                    <a:pt x="194" y="873"/>
                  </a:lnTo>
                  <a:lnTo>
                    <a:pt x="196" y="873"/>
                  </a:lnTo>
                  <a:lnTo>
                    <a:pt x="196" y="875"/>
                  </a:lnTo>
                  <a:lnTo>
                    <a:pt x="196" y="873"/>
                  </a:lnTo>
                  <a:lnTo>
                    <a:pt x="198" y="873"/>
                  </a:lnTo>
                  <a:lnTo>
                    <a:pt x="198" y="871"/>
                  </a:lnTo>
                  <a:lnTo>
                    <a:pt x="200" y="871"/>
                  </a:lnTo>
                  <a:lnTo>
                    <a:pt x="200" y="873"/>
                  </a:lnTo>
                  <a:close/>
                  <a:moveTo>
                    <a:pt x="184" y="871"/>
                  </a:moveTo>
                  <a:lnTo>
                    <a:pt x="184" y="869"/>
                  </a:lnTo>
                  <a:lnTo>
                    <a:pt x="184" y="871"/>
                  </a:lnTo>
                  <a:close/>
                  <a:moveTo>
                    <a:pt x="150" y="869"/>
                  </a:moveTo>
                  <a:lnTo>
                    <a:pt x="152" y="869"/>
                  </a:lnTo>
                  <a:lnTo>
                    <a:pt x="154" y="869"/>
                  </a:lnTo>
                  <a:lnTo>
                    <a:pt x="152" y="869"/>
                  </a:lnTo>
                  <a:lnTo>
                    <a:pt x="152" y="871"/>
                  </a:lnTo>
                  <a:lnTo>
                    <a:pt x="150" y="871"/>
                  </a:lnTo>
                  <a:lnTo>
                    <a:pt x="152" y="871"/>
                  </a:lnTo>
                  <a:lnTo>
                    <a:pt x="150" y="873"/>
                  </a:lnTo>
                  <a:lnTo>
                    <a:pt x="150" y="871"/>
                  </a:lnTo>
                  <a:lnTo>
                    <a:pt x="148" y="869"/>
                  </a:lnTo>
                  <a:lnTo>
                    <a:pt x="150" y="869"/>
                  </a:lnTo>
                  <a:lnTo>
                    <a:pt x="152" y="869"/>
                  </a:lnTo>
                  <a:lnTo>
                    <a:pt x="150" y="869"/>
                  </a:lnTo>
                  <a:close/>
                  <a:moveTo>
                    <a:pt x="1356" y="869"/>
                  </a:moveTo>
                  <a:lnTo>
                    <a:pt x="1356" y="868"/>
                  </a:lnTo>
                  <a:lnTo>
                    <a:pt x="1356" y="869"/>
                  </a:lnTo>
                  <a:close/>
                  <a:moveTo>
                    <a:pt x="202" y="879"/>
                  </a:moveTo>
                  <a:lnTo>
                    <a:pt x="200" y="879"/>
                  </a:lnTo>
                  <a:lnTo>
                    <a:pt x="200" y="877"/>
                  </a:lnTo>
                  <a:lnTo>
                    <a:pt x="202" y="877"/>
                  </a:lnTo>
                  <a:lnTo>
                    <a:pt x="202" y="875"/>
                  </a:lnTo>
                  <a:lnTo>
                    <a:pt x="200" y="875"/>
                  </a:lnTo>
                  <a:lnTo>
                    <a:pt x="200" y="871"/>
                  </a:lnTo>
                  <a:lnTo>
                    <a:pt x="202" y="869"/>
                  </a:lnTo>
                  <a:lnTo>
                    <a:pt x="200" y="869"/>
                  </a:lnTo>
                  <a:lnTo>
                    <a:pt x="200" y="868"/>
                  </a:lnTo>
                  <a:lnTo>
                    <a:pt x="202" y="868"/>
                  </a:lnTo>
                  <a:lnTo>
                    <a:pt x="202" y="869"/>
                  </a:lnTo>
                  <a:lnTo>
                    <a:pt x="202" y="871"/>
                  </a:lnTo>
                  <a:lnTo>
                    <a:pt x="202" y="873"/>
                  </a:lnTo>
                  <a:lnTo>
                    <a:pt x="204" y="873"/>
                  </a:lnTo>
                  <a:lnTo>
                    <a:pt x="204" y="875"/>
                  </a:lnTo>
                  <a:lnTo>
                    <a:pt x="204" y="877"/>
                  </a:lnTo>
                  <a:lnTo>
                    <a:pt x="202" y="877"/>
                  </a:lnTo>
                  <a:lnTo>
                    <a:pt x="202" y="879"/>
                  </a:lnTo>
                  <a:close/>
                  <a:moveTo>
                    <a:pt x="190" y="869"/>
                  </a:moveTo>
                  <a:lnTo>
                    <a:pt x="192" y="871"/>
                  </a:lnTo>
                  <a:lnTo>
                    <a:pt x="192" y="873"/>
                  </a:lnTo>
                  <a:lnTo>
                    <a:pt x="192" y="875"/>
                  </a:lnTo>
                  <a:lnTo>
                    <a:pt x="192" y="877"/>
                  </a:lnTo>
                  <a:lnTo>
                    <a:pt x="192" y="875"/>
                  </a:lnTo>
                  <a:lnTo>
                    <a:pt x="190" y="875"/>
                  </a:lnTo>
                  <a:lnTo>
                    <a:pt x="190" y="873"/>
                  </a:lnTo>
                  <a:lnTo>
                    <a:pt x="190" y="871"/>
                  </a:lnTo>
                  <a:lnTo>
                    <a:pt x="188" y="873"/>
                  </a:lnTo>
                  <a:lnTo>
                    <a:pt x="188" y="871"/>
                  </a:lnTo>
                  <a:lnTo>
                    <a:pt x="188" y="869"/>
                  </a:lnTo>
                  <a:lnTo>
                    <a:pt x="188" y="871"/>
                  </a:lnTo>
                  <a:lnTo>
                    <a:pt x="188" y="869"/>
                  </a:lnTo>
                  <a:lnTo>
                    <a:pt x="186" y="869"/>
                  </a:lnTo>
                  <a:lnTo>
                    <a:pt x="188" y="869"/>
                  </a:lnTo>
                  <a:lnTo>
                    <a:pt x="186" y="869"/>
                  </a:lnTo>
                  <a:lnTo>
                    <a:pt x="186" y="868"/>
                  </a:lnTo>
                  <a:lnTo>
                    <a:pt x="188" y="868"/>
                  </a:lnTo>
                  <a:lnTo>
                    <a:pt x="186" y="868"/>
                  </a:lnTo>
                  <a:lnTo>
                    <a:pt x="188" y="868"/>
                  </a:lnTo>
                  <a:lnTo>
                    <a:pt x="190" y="868"/>
                  </a:lnTo>
                  <a:lnTo>
                    <a:pt x="190" y="869"/>
                  </a:lnTo>
                  <a:close/>
                  <a:moveTo>
                    <a:pt x="204" y="871"/>
                  </a:moveTo>
                  <a:lnTo>
                    <a:pt x="204" y="873"/>
                  </a:lnTo>
                  <a:lnTo>
                    <a:pt x="204" y="871"/>
                  </a:lnTo>
                  <a:lnTo>
                    <a:pt x="204" y="869"/>
                  </a:lnTo>
                  <a:lnTo>
                    <a:pt x="202" y="869"/>
                  </a:lnTo>
                  <a:lnTo>
                    <a:pt x="202" y="868"/>
                  </a:lnTo>
                  <a:lnTo>
                    <a:pt x="204" y="868"/>
                  </a:lnTo>
                  <a:lnTo>
                    <a:pt x="204" y="866"/>
                  </a:lnTo>
                  <a:lnTo>
                    <a:pt x="205" y="868"/>
                  </a:lnTo>
                  <a:lnTo>
                    <a:pt x="204" y="868"/>
                  </a:lnTo>
                  <a:lnTo>
                    <a:pt x="204" y="869"/>
                  </a:lnTo>
                  <a:lnTo>
                    <a:pt x="204" y="871"/>
                  </a:lnTo>
                  <a:close/>
                  <a:moveTo>
                    <a:pt x="148" y="866"/>
                  </a:moveTo>
                  <a:lnTo>
                    <a:pt x="150" y="866"/>
                  </a:lnTo>
                  <a:lnTo>
                    <a:pt x="150" y="868"/>
                  </a:lnTo>
                  <a:lnTo>
                    <a:pt x="148" y="868"/>
                  </a:lnTo>
                  <a:lnTo>
                    <a:pt x="146" y="868"/>
                  </a:lnTo>
                  <a:lnTo>
                    <a:pt x="146" y="866"/>
                  </a:lnTo>
                  <a:lnTo>
                    <a:pt x="148" y="866"/>
                  </a:lnTo>
                  <a:close/>
                  <a:moveTo>
                    <a:pt x="186" y="868"/>
                  </a:moveTo>
                  <a:lnTo>
                    <a:pt x="186" y="866"/>
                  </a:lnTo>
                  <a:lnTo>
                    <a:pt x="186" y="868"/>
                  </a:lnTo>
                  <a:close/>
                  <a:moveTo>
                    <a:pt x="200" y="868"/>
                  </a:moveTo>
                  <a:lnTo>
                    <a:pt x="200" y="869"/>
                  </a:lnTo>
                  <a:lnTo>
                    <a:pt x="200" y="871"/>
                  </a:lnTo>
                  <a:lnTo>
                    <a:pt x="200" y="869"/>
                  </a:lnTo>
                  <a:lnTo>
                    <a:pt x="200" y="868"/>
                  </a:lnTo>
                  <a:lnTo>
                    <a:pt x="200" y="866"/>
                  </a:lnTo>
                  <a:lnTo>
                    <a:pt x="200" y="868"/>
                  </a:lnTo>
                  <a:close/>
                  <a:moveTo>
                    <a:pt x="140" y="864"/>
                  </a:moveTo>
                  <a:lnTo>
                    <a:pt x="138" y="864"/>
                  </a:lnTo>
                  <a:lnTo>
                    <a:pt x="138" y="862"/>
                  </a:lnTo>
                  <a:lnTo>
                    <a:pt x="140" y="862"/>
                  </a:lnTo>
                  <a:lnTo>
                    <a:pt x="140" y="864"/>
                  </a:lnTo>
                  <a:close/>
                  <a:moveTo>
                    <a:pt x="1357" y="862"/>
                  </a:moveTo>
                  <a:lnTo>
                    <a:pt x="1357" y="864"/>
                  </a:lnTo>
                  <a:lnTo>
                    <a:pt x="1356" y="864"/>
                  </a:lnTo>
                  <a:lnTo>
                    <a:pt x="1356" y="862"/>
                  </a:lnTo>
                  <a:lnTo>
                    <a:pt x="1357" y="862"/>
                  </a:lnTo>
                  <a:close/>
                  <a:moveTo>
                    <a:pt x="182" y="862"/>
                  </a:moveTo>
                  <a:lnTo>
                    <a:pt x="182" y="864"/>
                  </a:lnTo>
                  <a:lnTo>
                    <a:pt x="182" y="862"/>
                  </a:lnTo>
                  <a:lnTo>
                    <a:pt x="182" y="864"/>
                  </a:lnTo>
                  <a:lnTo>
                    <a:pt x="182" y="862"/>
                  </a:lnTo>
                  <a:lnTo>
                    <a:pt x="181" y="862"/>
                  </a:lnTo>
                  <a:lnTo>
                    <a:pt x="182" y="862"/>
                  </a:lnTo>
                  <a:close/>
                  <a:moveTo>
                    <a:pt x="181" y="860"/>
                  </a:moveTo>
                  <a:lnTo>
                    <a:pt x="182" y="860"/>
                  </a:lnTo>
                  <a:lnTo>
                    <a:pt x="182" y="862"/>
                  </a:lnTo>
                  <a:lnTo>
                    <a:pt x="181" y="862"/>
                  </a:lnTo>
                  <a:lnTo>
                    <a:pt x="181" y="860"/>
                  </a:lnTo>
                  <a:close/>
                  <a:moveTo>
                    <a:pt x="1357" y="860"/>
                  </a:moveTo>
                  <a:lnTo>
                    <a:pt x="1357" y="862"/>
                  </a:lnTo>
                  <a:lnTo>
                    <a:pt x="1356" y="862"/>
                  </a:lnTo>
                  <a:lnTo>
                    <a:pt x="1356" y="860"/>
                  </a:lnTo>
                  <a:lnTo>
                    <a:pt x="1357" y="860"/>
                  </a:lnTo>
                  <a:close/>
                  <a:moveTo>
                    <a:pt x="182" y="860"/>
                  </a:moveTo>
                  <a:lnTo>
                    <a:pt x="181" y="860"/>
                  </a:lnTo>
                  <a:lnTo>
                    <a:pt x="181" y="858"/>
                  </a:lnTo>
                  <a:lnTo>
                    <a:pt x="182" y="860"/>
                  </a:lnTo>
                  <a:close/>
                  <a:moveTo>
                    <a:pt x="973" y="860"/>
                  </a:moveTo>
                  <a:lnTo>
                    <a:pt x="972" y="860"/>
                  </a:lnTo>
                  <a:lnTo>
                    <a:pt x="972" y="858"/>
                  </a:lnTo>
                  <a:lnTo>
                    <a:pt x="973" y="858"/>
                  </a:lnTo>
                  <a:lnTo>
                    <a:pt x="975" y="858"/>
                  </a:lnTo>
                  <a:lnTo>
                    <a:pt x="975" y="860"/>
                  </a:lnTo>
                  <a:lnTo>
                    <a:pt x="973" y="860"/>
                  </a:lnTo>
                  <a:close/>
                  <a:moveTo>
                    <a:pt x="184" y="858"/>
                  </a:moveTo>
                  <a:lnTo>
                    <a:pt x="186" y="860"/>
                  </a:lnTo>
                  <a:lnTo>
                    <a:pt x="186" y="862"/>
                  </a:lnTo>
                  <a:lnTo>
                    <a:pt x="186" y="864"/>
                  </a:lnTo>
                  <a:lnTo>
                    <a:pt x="186" y="862"/>
                  </a:lnTo>
                  <a:lnTo>
                    <a:pt x="184" y="862"/>
                  </a:lnTo>
                  <a:lnTo>
                    <a:pt x="184" y="860"/>
                  </a:lnTo>
                  <a:lnTo>
                    <a:pt x="182" y="860"/>
                  </a:lnTo>
                  <a:lnTo>
                    <a:pt x="184" y="860"/>
                  </a:lnTo>
                  <a:lnTo>
                    <a:pt x="182" y="858"/>
                  </a:lnTo>
                  <a:lnTo>
                    <a:pt x="184" y="858"/>
                  </a:lnTo>
                  <a:close/>
                  <a:moveTo>
                    <a:pt x="949" y="856"/>
                  </a:moveTo>
                  <a:lnTo>
                    <a:pt x="952" y="856"/>
                  </a:lnTo>
                  <a:lnTo>
                    <a:pt x="954" y="856"/>
                  </a:lnTo>
                  <a:lnTo>
                    <a:pt x="956" y="858"/>
                  </a:lnTo>
                  <a:lnTo>
                    <a:pt x="956" y="860"/>
                  </a:lnTo>
                  <a:lnTo>
                    <a:pt x="958" y="862"/>
                  </a:lnTo>
                  <a:lnTo>
                    <a:pt x="958" y="864"/>
                  </a:lnTo>
                  <a:lnTo>
                    <a:pt x="960" y="864"/>
                  </a:lnTo>
                  <a:lnTo>
                    <a:pt x="960" y="866"/>
                  </a:lnTo>
                  <a:lnTo>
                    <a:pt x="960" y="868"/>
                  </a:lnTo>
                  <a:lnTo>
                    <a:pt x="960" y="869"/>
                  </a:lnTo>
                  <a:lnTo>
                    <a:pt x="958" y="869"/>
                  </a:lnTo>
                  <a:lnTo>
                    <a:pt x="954" y="869"/>
                  </a:lnTo>
                  <a:lnTo>
                    <a:pt x="952" y="868"/>
                  </a:lnTo>
                  <a:lnTo>
                    <a:pt x="950" y="866"/>
                  </a:lnTo>
                  <a:lnTo>
                    <a:pt x="949" y="866"/>
                  </a:lnTo>
                  <a:lnTo>
                    <a:pt x="945" y="864"/>
                  </a:lnTo>
                  <a:lnTo>
                    <a:pt x="943" y="864"/>
                  </a:lnTo>
                  <a:lnTo>
                    <a:pt x="941" y="864"/>
                  </a:lnTo>
                  <a:lnTo>
                    <a:pt x="939" y="862"/>
                  </a:lnTo>
                  <a:lnTo>
                    <a:pt x="939" y="860"/>
                  </a:lnTo>
                  <a:lnTo>
                    <a:pt x="941" y="858"/>
                  </a:lnTo>
                  <a:lnTo>
                    <a:pt x="943" y="858"/>
                  </a:lnTo>
                  <a:lnTo>
                    <a:pt x="945" y="856"/>
                  </a:lnTo>
                  <a:lnTo>
                    <a:pt x="947" y="856"/>
                  </a:lnTo>
                  <a:lnTo>
                    <a:pt x="949" y="856"/>
                  </a:lnTo>
                  <a:close/>
                  <a:moveTo>
                    <a:pt x="148" y="856"/>
                  </a:moveTo>
                  <a:lnTo>
                    <a:pt x="148" y="858"/>
                  </a:lnTo>
                  <a:lnTo>
                    <a:pt x="150" y="860"/>
                  </a:lnTo>
                  <a:lnTo>
                    <a:pt x="150" y="862"/>
                  </a:lnTo>
                  <a:lnTo>
                    <a:pt x="150" y="860"/>
                  </a:lnTo>
                  <a:lnTo>
                    <a:pt x="148" y="860"/>
                  </a:lnTo>
                  <a:lnTo>
                    <a:pt x="146" y="860"/>
                  </a:lnTo>
                  <a:lnTo>
                    <a:pt x="144" y="860"/>
                  </a:lnTo>
                  <a:lnTo>
                    <a:pt x="144" y="862"/>
                  </a:lnTo>
                  <a:lnTo>
                    <a:pt x="146" y="862"/>
                  </a:lnTo>
                  <a:lnTo>
                    <a:pt x="146" y="860"/>
                  </a:lnTo>
                  <a:lnTo>
                    <a:pt x="148" y="862"/>
                  </a:lnTo>
                  <a:lnTo>
                    <a:pt x="150" y="862"/>
                  </a:lnTo>
                  <a:lnTo>
                    <a:pt x="150" y="864"/>
                  </a:lnTo>
                  <a:lnTo>
                    <a:pt x="150" y="866"/>
                  </a:lnTo>
                  <a:lnTo>
                    <a:pt x="148" y="866"/>
                  </a:lnTo>
                  <a:lnTo>
                    <a:pt x="146" y="866"/>
                  </a:lnTo>
                  <a:lnTo>
                    <a:pt x="146" y="864"/>
                  </a:lnTo>
                  <a:lnTo>
                    <a:pt x="144" y="864"/>
                  </a:lnTo>
                  <a:lnTo>
                    <a:pt x="146" y="864"/>
                  </a:lnTo>
                  <a:lnTo>
                    <a:pt x="144" y="866"/>
                  </a:lnTo>
                  <a:lnTo>
                    <a:pt x="146" y="866"/>
                  </a:lnTo>
                  <a:lnTo>
                    <a:pt x="146" y="868"/>
                  </a:lnTo>
                  <a:lnTo>
                    <a:pt x="148" y="868"/>
                  </a:lnTo>
                  <a:lnTo>
                    <a:pt x="150" y="868"/>
                  </a:lnTo>
                  <a:lnTo>
                    <a:pt x="148" y="868"/>
                  </a:lnTo>
                  <a:lnTo>
                    <a:pt x="146" y="868"/>
                  </a:lnTo>
                  <a:lnTo>
                    <a:pt x="148" y="869"/>
                  </a:lnTo>
                  <a:lnTo>
                    <a:pt x="146" y="869"/>
                  </a:lnTo>
                  <a:lnTo>
                    <a:pt x="148" y="869"/>
                  </a:lnTo>
                  <a:lnTo>
                    <a:pt x="148" y="871"/>
                  </a:lnTo>
                  <a:lnTo>
                    <a:pt x="150" y="873"/>
                  </a:lnTo>
                  <a:lnTo>
                    <a:pt x="150" y="875"/>
                  </a:lnTo>
                  <a:lnTo>
                    <a:pt x="152" y="875"/>
                  </a:lnTo>
                  <a:lnTo>
                    <a:pt x="154" y="875"/>
                  </a:lnTo>
                  <a:lnTo>
                    <a:pt x="154" y="877"/>
                  </a:lnTo>
                  <a:lnTo>
                    <a:pt x="152" y="877"/>
                  </a:lnTo>
                  <a:lnTo>
                    <a:pt x="154" y="877"/>
                  </a:lnTo>
                  <a:lnTo>
                    <a:pt x="154" y="879"/>
                  </a:lnTo>
                  <a:lnTo>
                    <a:pt x="154" y="877"/>
                  </a:lnTo>
                  <a:lnTo>
                    <a:pt x="156" y="877"/>
                  </a:lnTo>
                  <a:lnTo>
                    <a:pt x="156" y="879"/>
                  </a:lnTo>
                  <a:lnTo>
                    <a:pt x="154" y="879"/>
                  </a:lnTo>
                  <a:lnTo>
                    <a:pt x="154" y="881"/>
                  </a:lnTo>
                  <a:lnTo>
                    <a:pt x="156" y="881"/>
                  </a:lnTo>
                  <a:lnTo>
                    <a:pt x="157" y="881"/>
                  </a:lnTo>
                  <a:lnTo>
                    <a:pt x="157" y="879"/>
                  </a:lnTo>
                  <a:lnTo>
                    <a:pt x="157" y="881"/>
                  </a:lnTo>
                  <a:lnTo>
                    <a:pt x="157" y="883"/>
                  </a:lnTo>
                  <a:lnTo>
                    <a:pt x="159" y="883"/>
                  </a:lnTo>
                  <a:lnTo>
                    <a:pt x="157" y="883"/>
                  </a:lnTo>
                  <a:lnTo>
                    <a:pt x="157" y="885"/>
                  </a:lnTo>
                  <a:lnTo>
                    <a:pt x="156" y="885"/>
                  </a:lnTo>
                  <a:lnTo>
                    <a:pt x="156" y="883"/>
                  </a:lnTo>
                  <a:lnTo>
                    <a:pt x="156" y="885"/>
                  </a:lnTo>
                  <a:lnTo>
                    <a:pt x="156" y="883"/>
                  </a:lnTo>
                  <a:lnTo>
                    <a:pt x="154" y="883"/>
                  </a:lnTo>
                  <a:lnTo>
                    <a:pt x="154" y="881"/>
                  </a:lnTo>
                  <a:lnTo>
                    <a:pt x="152" y="881"/>
                  </a:lnTo>
                  <a:lnTo>
                    <a:pt x="152" y="879"/>
                  </a:lnTo>
                  <a:lnTo>
                    <a:pt x="150" y="879"/>
                  </a:lnTo>
                  <a:lnTo>
                    <a:pt x="150" y="877"/>
                  </a:lnTo>
                  <a:lnTo>
                    <a:pt x="152" y="877"/>
                  </a:lnTo>
                  <a:lnTo>
                    <a:pt x="150" y="877"/>
                  </a:lnTo>
                  <a:lnTo>
                    <a:pt x="150" y="875"/>
                  </a:lnTo>
                  <a:lnTo>
                    <a:pt x="148" y="875"/>
                  </a:lnTo>
                  <a:lnTo>
                    <a:pt x="146" y="873"/>
                  </a:lnTo>
                  <a:lnTo>
                    <a:pt x="146" y="871"/>
                  </a:lnTo>
                  <a:lnTo>
                    <a:pt x="144" y="871"/>
                  </a:lnTo>
                  <a:lnTo>
                    <a:pt x="142" y="869"/>
                  </a:lnTo>
                  <a:lnTo>
                    <a:pt x="142" y="868"/>
                  </a:lnTo>
                  <a:lnTo>
                    <a:pt x="144" y="868"/>
                  </a:lnTo>
                  <a:lnTo>
                    <a:pt x="144" y="869"/>
                  </a:lnTo>
                  <a:lnTo>
                    <a:pt x="144" y="868"/>
                  </a:lnTo>
                  <a:lnTo>
                    <a:pt x="144" y="869"/>
                  </a:lnTo>
                  <a:lnTo>
                    <a:pt x="146" y="869"/>
                  </a:lnTo>
                  <a:lnTo>
                    <a:pt x="144" y="869"/>
                  </a:lnTo>
                  <a:lnTo>
                    <a:pt x="144" y="868"/>
                  </a:lnTo>
                  <a:lnTo>
                    <a:pt x="142" y="866"/>
                  </a:lnTo>
                  <a:lnTo>
                    <a:pt x="142" y="868"/>
                  </a:lnTo>
                  <a:lnTo>
                    <a:pt x="142" y="869"/>
                  </a:lnTo>
                  <a:lnTo>
                    <a:pt x="142" y="868"/>
                  </a:lnTo>
                  <a:lnTo>
                    <a:pt x="140" y="868"/>
                  </a:lnTo>
                  <a:lnTo>
                    <a:pt x="140" y="866"/>
                  </a:lnTo>
                  <a:lnTo>
                    <a:pt x="138" y="866"/>
                  </a:lnTo>
                  <a:lnTo>
                    <a:pt x="138" y="864"/>
                  </a:lnTo>
                  <a:lnTo>
                    <a:pt x="140" y="864"/>
                  </a:lnTo>
                  <a:lnTo>
                    <a:pt x="142" y="864"/>
                  </a:lnTo>
                  <a:lnTo>
                    <a:pt x="140" y="864"/>
                  </a:lnTo>
                  <a:lnTo>
                    <a:pt x="142" y="864"/>
                  </a:lnTo>
                  <a:lnTo>
                    <a:pt x="142" y="862"/>
                  </a:lnTo>
                  <a:lnTo>
                    <a:pt x="140" y="862"/>
                  </a:lnTo>
                  <a:lnTo>
                    <a:pt x="138" y="862"/>
                  </a:lnTo>
                  <a:lnTo>
                    <a:pt x="136" y="862"/>
                  </a:lnTo>
                  <a:lnTo>
                    <a:pt x="136" y="860"/>
                  </a:lnTo>
                  <a:lnTo>
                    <a:pt x="134" y="860"/>
                  </a:lnTo>
                  <a:lnTo>
                    <a:pt x="134" y="858"/>
                  </a:lnTo>
                  <a:lnTo>
                    <a:pt x="136" y="858"/>
                  </a:lnTo>
                  <a:lnTo>
                    <a:pt x="138" y="858"/>
                  </a:lnTo>
                  <a:lnTo>
                    <a:pt x="140" y="858"/>
                  </a:lnTo>
                  <a:lnTo>
                    <a:pt x="142" y="858"/>
                  </a:lnTo>
                  <a:lnTo>
                    <a:pt x="144" y="858"/>
                  </a:lnTo>
                  <a:lnTo>
                    <a:pt x="144" y="856"/>
                  </a:lnTo>
                  <a:lnTo>
                    <a:pt x="146" y="856"/>
                  </a:lnTo>
                  <a:lnTo>
                    <a:pt x="148" y="856"/>
                  </a:lnTo>
                  <a:close/>
                  <a:moveTo>
                    <a:pt x="198" y="858"/>
                  </a:moveTo>
                  <a:lnTo>
                    <a:pt x="198" y="860"/>
                  </a:lnTo>
                  <a:lnTo>
                    <a:pt x="200" y="862"/>
                  </a:lnTo>
                  <a:lnTo>
                    <a:pt x="200" y="864"/>
                  </a:lnTo>
                  <a:lnTo>
                    <a:pt x="200" y="866"/>
                  </a:lnTo>
                  <a:lnTo>
                    <a:pt x="198" y="869"/>
                  </a:lnTo>
                  <a:lnTo>
                    <a:pt x="198" y="871"/>
                  </a:lnTo>
                  <a:lnTo>
                    <a:pt x="196" y="871"/>
                  </a:lnTo>
                  <a:lnTo>
                    <a:pt x="196" y="873"/>
                  </a:lnTo>
                  <a:lnTo>
                    <a:pt x="196" y="871"/>
                  </a:lnTo>
                  <a:lnTo>
                    <a:pt x="196" y="869"/>
                  </a:lnTo>
                  <a:lnTo>
                    <a:pt x="196" y="868"/>
                  </a:lnTo>
                  <a:lnTo>
                    <a:pt x="196" y="866"/>
                  </a:lnTo>
                  <a:lnTo>
                    <a:pt x="198" y="864"/>
                  </a:lnTo>
                  <a:lnTo>
                    <a:pt x="196" y="864"/>
                  </a:lnTo>
                  <a:lnTo>
                    <a:pt x="198" y="864"/>
                  </a:lnTo>
                  <a:lnTo>
                    <a:pt x="196" y="866"/>
                  </a:lnTo>
                  <a:lnTo>
                    <a:pt x="196" y="864"/>
                  </a:lnTo>
                  <a:lnTo>
                    <a:pt x="196" y="866"/>
                  </a:lnTo>
                  <a:lnTo>
                    <a:pt x="196" y="868"/>
                  </a:lnTo>
                  <a:lnTo>
                    <a:pt x="196" y="869"/>
                  </a:lnTo>
                  <a:lnTo>
                    <a:pt x="196" y="871"/>
                  </a:lnTo>
                  <a:lnTo>
                    <a:pt x="194" y="869"/>
                  </a:lnTo>
                  <a:lnTo>
                    <a:pt x="194" y="871"/>
                  </a:lnTo>
                  <a:lnTo>
                    <a:pt x="192" y="871"/>
                  </a:lnTo>
                  <a:lnTo>
                    <a:pt x="192" y="869"/>
                  </a:lnTo>
                  <a:lnTo>
                    <a:pt x="190" y="869"/>
                  </a:lnTo>
                  <a:lnTo>
                    <a:pt x="190" y="868"/>
                  </a:lnTo>
                  <a:lnTo>
                    <a:pt x="190" y="866"/>
                  </a:lnTo>
                  <a:lnTo>
                    <a:pt x="192" y="866"/>
                  </a:lnTo>
                  <a:lnTo>
                    <a:pt x="190" y="866"/>
                  </a:lnTo>
                  <a:lnTo>
                    <a:pt x="190" y="864"/>
                  </a:lnTo>
                  <a:lnTo>
                    <a:pt x="192" y="864"/>
                  </a:lnTo>
                  <a:lnTo>
                    <a:pt x="192" y="862"/>
                  </a:lnTo>
                  <a:lnTo>
                    <a:pt x="194" y="862"/>
                  </a:lnTo>
                  <a:lnTo>
                    <a:pt x="194" y="860"/>
                  </a:lnTo>
                  <a:lnTo>
                    <a:pt x="192" y="860"/>
                  </a:lnTo>
                  <a:lnTo>
                    <a:pt x="192" y="858"/>
                  </a:lnTo>
                  <a:lnTo>
                    <a:pt x="192" y="860"/>
                  </a:lnTo>
                  <a:lnTo>
                    <a:pt x="194" y="860"/>
                  </a:lnTo>
                  <a:lnTo>
                    <a:pt x="194" y="862"/>
                  </a:lnTo>
                  <a:lnTo>
                    <a:pt x="192" y="862"/>
                  </a:lnTo>
                  <a:lnTo>
                    <a:pt x="192" y="864"/>
                  </a:lnTo>
                  <a:lnTo>
                    <a:pt x="190" y="864"/>
                  </a:lnTo>
                  <a:lnTo>
                    <a:pt x="188" y="864"/>
                  </a:lnTo>
                  <a:lnTo>
                    <a:pt x="188" y="862"/>
                  </a:lnTo>
                  <a:lnTo>
                    <a:pt x="188" y="860"/>
                  </a:lnTo>
                  <a:lnTo>
                    <a:pt x="190" y="860"/>
                  </a:lnTo>
                  <a:lnTo>
                    <a:pt x="190" y="858"/>
                  </a:lnTo>
                  <a:lnTo>
                    <a:pt x="190" y="856"/>
                  </a:lnTo>
                  <a:lnTo>
                    <a:pt x="190" y="854"/>
                  </a:lnTo>
                  <a:lnTo>
                    <a:pt x="192" y="854"/>
                  </a:lnTo>
                  <a:lnTo>
                    <a:pt x="194" y="854"/>
                  </a:lnTo>
                  <a:lnTo>
                    <a:pt x="194" y="856"/>
                  </a:lnTo>
                  <a:lnTo>
                    <a:pt x="196" y="858"/>
                  </a:lnTo>
                  <a:lnTo>
                    <a:pt x="198" y="858"/>
                  </a:lnTo>
                  <a:close/>
                  <a:moveTo>
                    <a:pt x="190" y="860"/>
                  </a:moveTo>
                  <a:lnTo>
                    <a:pt x="188" y="860"/>
                  </a:lnTo>
                  <a:lnTo>
                    <a:pt x="186" y="860"/>
                  </a:lnTo>
                  <a:lnTo>
                    <a:pt x="186" y="858"/>
                  </a:lnTo>
                  <a:lnTo>
                    <a:pt x="186" y="856"/>
                  </a:lnTo>
                  <a:lnTo>
                    <a:pt x="188" y="854"/>
                  </a:lnTo>
                  <a:lnTo>
                    <a:pt x="186" y="854"/>
                  </a:lnTo>
                  <a:lnTo>
                    <a:pt x="188" y="854"/>
                  </a:lnTo>
                  <a:lnTo>
                    <a:pt x="188" y="856"/>
                  </a:lnTo>
                  <a:lnTo>
                    <a:pt x="190" y="856"/>
                  </a:lnTo>
                  <a:lnTo>
                    <a:pt x="188" y="856"/>
                  </a:lnTo>
                  <a:lnTo>
                    <a:pt x="188" y="858"/>
                  </a:lnTo>
                  <a:lnTo>
                    <a:pt x="190" y="860"/>
                  </a:lnTo>
                  <a:close/>
                  <a:moveTo>
                    <a:pt x="972" y="852"/>
                  </a:moveTo>
                  <a:lnTo>
                    <a:pt x="972" y="854"/>
                  </a:lnTo>
                  <a:lnTo>
                    <a:pt x="973" y="854"/>
                  </a:lnTo>
                  <a:lnTo>
                    <a:pt x="972" y="854"/>
                  </a:lnTo>
                  <a:lnTo>
                    <a:pt x="972" y="856"/>
                  </a:lnTo>
                  <a:lnTo>
                    <a:pt x="972" y="854"/>
                  </a:lnTo>
                  <a:lnTo>
                    <a:pt x="970" y="854"/>
                  </a:lnTo>
                  <a:lnTo>
                    <a:pt x="970" y="852"/>
                  </a:lnTo>
                  <a:lnTo>
                    <a:pt x="972" y="852"/>
                  </a:lnTo>
                  <a:close/>
                  <a:moveTo>
                    <a:pt x="1356" y="848"/>
                  </a:moveTo>
                  <a:lnTo>
                    <a:pt x="1356" y="850"/>
                  </a:lnTo>
                  <a:lnTo>
                    <a:pt x="1356" y="848"/>
                  </a:lnTo>
                  <a:lnTo>
                    <a:pt x="1357" y="850"/>
                  </a:lnTo>
                  <a:lnTo>
                    <a:pt x="1356" y="850"/>
                  </a:lnTo>
                  <a:lnTo>
                    <a:pt x="1357" y="850"/>
                  </a:lnTo>
                  <a:lnTo>
                    <a:pt x="1357" y="852"/>
                  </a:lnTo>
                  <a:lnTo>
                    <a:pt x="1356" y="850"/>
                  </a:lnTo>
                  <a:lnTo>
                    <a:pt x="1356" y="852"/>
                  </a:lnTo>
                  <a:lnTo>
                    <a:pt x="1357" y="852"/>
                  </a:lnTo>
                  <a:lnTo>
                    <a:pt x="1356" y="852"/>
                  </a:lnTo>
                  <a:lnTo>
                    <a:pt x="1356" y="850"/>
                  </a:lnTo>
                  <a:lnTo>
                    <a:pt x="1354" y="850"/>
                  </a:lnTo>
                  <a:lnTo>
                    <a:pt x="1354" y="848"/>
                  </a:lnTo>
                  <a:lnTo>
                    <a:pt x="1356" y="848"/>
                  </a:lnTo>
                  <a:close/>
                  <a:moveTo>
                    <a:pt x="167" y="850"/>
                  </a:moveTo>
                  <a:lnTo>
                    <a:pt x="165" y="850"/>
                  </a:lnTo>
                  <a:lnTo>
                    <a:pt x="165" y="848"/>
                  </a:lnTo>
                  <a:lnTo>
                    <a:pt x="167" y="848"/>
                  </a:lnTo>
                  <a:lnTo>
                    <a:pt x="167" y="850"/>
                  </a:lnTo>
                  <a:close/>
                  <a:moveTo>
                    <a:pt x="192" y="852"/>
                  </a:moveTo>
                  <a:lnTo>
                    <a:pt x="192" y="854"/>
                  </a:lnTo>
                  <a:lnTo>
                    <a:pt x="192" y="852"/>
                  </a:lnTo>
                  <a:lnTo>
                    <a:pt x="190" y="852"/>
                  </a:lnTo>
                  <a:lnTo>
                    <a:pt x="190" y="854"/>
                  </a:lnTo>
                  <a:lnTo>
                    <a:pt x="190" y="852"/>
                  </a:lnTo>
                  <a:lnTo>
                    <a:pt x="190" y="850"/>
                  </a:lnTo>
                  <a:lnTo>
                    <a:pt x="190" y="848"/>
                  </a:lnTo>
                  <a:lnTo>
                    <a:pt x="192" y="848"/>
                  </a:lnTo>
                  <a:lnTo>
                    <a:pt x="192" y="850"/>
                  </a:lnTo>
                  <a:lnTo>
                    <a:pt x="192" y="852"/>
                  </a:lnTo>
                  <a:lnTo>
                    <a:pt x="194" y="852"/>
                  </a:lnTo>
                  <a:lnTo>
                    <a:pt x="192" y="852"/>
                  </a:lnTo>
                  <a:close/>
                  <a:moveTo>
                    <a:pt x="173" y="846"/>
                  </a:moveTo>
                  <a:lnTo>
                    <a:pt x="173" y="848"/>
                  </a:lnTo>
                  <a:lnTo>
                    <a:pt x="175" y="848"/>
                  </a:lnTo>
                  <a:lnTo>
                    <a:pt x="177" y="850"/>
                  </a:lnTo>
                  <a:lnTo>
                    <a:pt x="177" y="852"/>
                  </a:lnTo>
                  <a:lnTo>
                    <a:pt x="179" y="852"/>
                  </a:lnTo>
                  <a:lnTo>
                    <a:pt x="179" y="856"/>
                  </a:lnTo>
                  <a:lnTo>
                    <a:pt x="181" y="856"/>
                  </a:lnTo>
                  <a:lnTo>
                    <a:pt x="181" y="858"/>
                  </a:lnTo>
                  <a:lnTo>
                    <a:pt x="179" y="858"/>
                  </a:lnTo>
                  <a:lnTo>
                    <a:pt x="177" y="858"/>
                  </a:lnTo>
                  <a:lnTo>
                    <a:pt x="177" y="856"/>
                  </a:lnTo>
                  <a:lnTo>
                    <a:pt x="175" y="856"/>
                  </a:lnTo>
                  <a:lnTo>
                    <a:pt x="175" y="854"/>
                  </a:lnTo>
                  <a:lnTo>
                    <a:pt x="173" y="854"/>
                  </a:lnTo>
                  <a:lnTo>
                    <a:pt x="173" y="852"/>
                  </a:lnTo>
                  <a:lnTo>
                    <a:pt x="171" y="852"/>
                  </a:lnTo>
                  <a:lnTo>
                    <a:pt x="169" y="850"/>
                  </a:lnTo>
                  <a:lnTo>
                    <a:pt x="169" y="848"/>
                  </a:lnTo>
                  <a:lnTo>
                    <a:pt x="171" y="848"/>
                  </a:lnTo>
                  <a:lnTo>
                    <a:pt x="169" y="848"/>
                  </a:lnTo>
                  <a:lnTo>
                    <a:pt x="167" y="848"/>
                  </a:lnTo>
                  <a:lnTo>
                    <a:pt x="167" y="846"/>
                  </a:lnTo>
                  <a:lnTo>
                    <a:pt x="167" y="845"/>
                  </a:lnTo>
                  <a:lnTo>
                    <a:pt x="169" y="845"/>
                  </a:lnTo>
                  <a:lnTo>
                    <a:pt x="169" y="846"/>
                  </a:lnTo>
                  <a:lnTo>
                    <a:pt x="171" y="846"/>
                  </a:lnTo>
                  <a:lnTo>
                    <a:pt x="173" y="846"/>
                  </a:lnTo>
                  <a:close/>
                  <a:moveTo>
                    <a:pt x="1336" y="843"/>
                  </a:moveTo>
                  <a:lnTo>
                    <a:pt x="1336" y="845"/>
                  </a:lnTo>
                  <a:lnTo>
                    <a:pt x="1334" y="845"/>
                  </a:lnTo>
                  <a:lnTo>
                    <a:pt x="1334" y="843"/>
                  </a:lnTo>
                  <a:lnTo>
                    <a:pt x="1336" y="843"/>
                  </a:lnTo>
                  <a:close/>
                  <a:moveTo>
                    <a:pt x="194" y="846"/>
                  </a:moveTo>
                  <a:lnTo>
                    <a:pt x="192" y="846"/>
                  </a:lnTo>
                  <a:lnTo>
                    <a:pt x="190" y="848"/>
                  </a:lnTo>
                  <a:lnTo>
                    <a:pt x="190" y="850"/>
                  </a:lnTo>
                  <a:lnTo>
                    <a:pt x="190" y="852"/>
                  </a:lnTo>
                  <a:lnTo>
                    <a:pt x="188" y="852"/>
                  </a:lnTo>
                  <a:lnTo>
                    <a:pt x="188" y="850"/>
                  </a:lnTo>
                  <a:lnTo>
                    <a:pt x="188" y="848"/>
                  </a:lnTo>
                  <a:lnTo>
                    <a:pt x="188" y="846"/>
                  </a:lnTo>
                  <a:lnTo>
                    <a:pt x="188" y="845"/>
                  </a:lnTo>
                  <a:lnTo>
                    <a:pt x="190" y="845"/>
                  </a:lnTo>
                  <a:lnTo>
                    <a:pt x="192" y="843"/>
                  </a:lnTo>
                  <a:lnTo>
                    <a:pt x="194" y="843"/>
                  </a:lnTo>
                  <a:lnTo>
                    <a:pt x="194" y="845"/>
                  </a:lnTo>
                  <a:lnTo>
                    <a:pt x="194" y="846"/>
                  </a:lnTo>
                  <a:close/>
                  <a:moveTo>
                    <a:pt x="175" y="846"/>
                  </a:moveTo>
                  <a:lnTo>
                    <a:pt x="173" y="846"/>
                  </a:lnTo>
                  <a:lnTo>
                    <a:pt x="171" y="846"/>
                  </a:lnTo>
                  <a:lnTo>
                    <a:pt x="171" y="845"/>
                  </a:lnTo>
                  <a:lnTo>
                    <a:pt x="169" y="845"/>
                  </a:lnTo>
                  <a:lnTo>
                    <a:pt x="169" y="843"/>
                  </a:lnTo>
                  <a:lnTo>
                    <a:pt x="171" y="843"/>
                  </a:lnTo>
                  <a:lnTo>
                    <a:pt x="171" y="841"/>
                  </a:lnTo>
                  <a:lnTo>
                    <a:pt x="173" y="841"/>
                  </a:lnTo>
                  <a:lnTo>
                    <a:pt x="173" y="843"/>
                  </a:lnTo>
                  <a:lnTo>
                    <a:pt x="173" y="845"/>
                  </a:lnTo>
                  <a:lnTo>
                    <a:pt x="175" y="846"/>
                  </a:lnTo>
                  <a:close/>
                  <a:moveTo>
                    <a:pt x="1338" y="841"/>
                  </a:moveTo>
                  <a:lnTo>
                    <a:pt x="1340" y="841"/>
                  </a:lnTo>
                  <a:lnTo>
                    <a:pt x="1338" y="843"/>
                  </a:lnTo>
                  <a:lnTo>
                    <a:pt x="1336" y="841"/>
                  </a:lnTo>
                  <a:lnTo>
                    <a:pt x="1338" y="841"/>
                  </a:lnTo>
                  <a:close/>
                  <a:moveTo>
                    <a:pt x="169" y="841"/>
                  </a:moveTo>
                  <a:lnTo>
                    <a:pt x="169" y="843"/>
                  </a:lnTo>
                  <a:lnTo>
                    <a:pt x="167" y="843"/>
                  </a:lnTo>
                  <a:lnTo>
                    <a:pt x="167" y="841"/>
                  </a:lnTo>
                  <a:lnTo>
                    <a:pt x="165" y="841"/>
                  </a:lnTo>
                  <a:lnTo>
                    <a:pt x="167" y="841"/>
                  </a:lnTo>
                  <a:lnTo>
                    <a:pt x="169" y="841"/>
                  </a:lnTo>
                  <a:close/>
                  <a:moveTo>
                    <a:pt x="179" y="845"/>
                  </a:moveTo>
                  <a:lnTo>
                    <a:pt x="181" y="846"/>
                  </a:lnTo>
                  <a:lnTo>
                    <a:pt x="182" y="848"/>
                  </a:lnTo>
                  <a:lnTo>
                    <a:pt x="181" y="848"/>
                  </a:lnTo>
                  <a:lnTo>
                    <a:pt x="182" y="848"/>
                  </a:lnTo>
                  <a:lnTo>
                    <a:pt x="182" y="850"/>
                  </a:lnTo>
                  <a:lnTo>
                    <a:pt x="184" y="850"/>
                  </a:lnTo>
                  <a:lnTo>
                    <a:pt x="184" y="852"/>
                  </a:lnTo>
                  <a:lnTo>
                    <a:pt x="186" y="852"/>
                  </a:lnTo>
                  <a:lnTo>
                    <a:pt x="186" y="854"/>
                  </a:lnTo>
                  <a:lnTo>
                    <a:pt x="186" y="856"/>
                  </a:lnTo>
                  <a:lnTo>
                    <a:pt x="186" y="854"/>
                  </a:lnTo>
                  <a:lnTo>
                    <a:pt x="184" y="854"/>
                  </a:lnTo>
                  <a:lnTo>
                    <a:pt x="186" y="854"/>
                  </a:lnTo>
                  <a:lnTo>
                    <a:pt x="184" y="854"/>
                  </a:lnTo>
                  <a:lnTo>
                    <a:pt x="184" y="856"/>
                  </a:lnTo>
                  <a:lnTo>
                    <a:pt x="182" y="856"/>
                  </a:lnTo>
                  <a:lnTo>
                    <a:pt x="181" y="854"/>
                  </a:lnTo>
                  <a:lnTo>
                    <a:pt x="181" y="852"/>
                  </a:lnTo>
                  <a:lnTo>
                    <a:pt x="179" y="852"/>
                  </a:lnTo>
                  <a:lnTo>
                    <a:pt x="179" y="850"/>
                  </a:lnTo>
                  <a:lnTo>
                    <a:pt x="177" y="850"/>
                  </a:lnTo>
                  <a:lnTo>
                    <a:pt x="177" y="848"/>
                  </a:lnTo>
                  <a:lnTo>
                    <a:pt x="179" y="848"/>
                  </a:lnTo>
                  <a:lnTo>
                    <a:pt x="177" y="846"/>
                  </a:lnTo>
                  <a:lnTo>
                    <a:pt x="175" y="846"/>
                  </a:lnTo>
                  <a:lnTo>
                    <a:pt x="175" y="845"/>
                  </a:lnTo>
                  <a:lnTo>
                    <a:pt x="177" y="845"/>
                  </a:lnTo>
                  <a:lnTo>
                    <a:pt x="179" y="845"/>
                  </a:lnTo>
                  <a:lnTo>
                    <a:pt x="177" y="845"/>
                  </a:lnTo>
                  <a:lnTo>
                    <a:pt x="175" y="845"/>
                  </a:lnTo>
                  <a:lnTo>
                    <a:pt x="175" y="843"/>
                  </a:lnTo>
                  <a:lnTo>
                    <a:pt x="173" y="843"/>
                  </a:lnTo>
                  <a:lnTo>
                    <a:pt x="173" y="841"/>
                  </a:lnTo>
                  <a:lnTo>
                    <a:pt x="171" y="841"/>
                  </a:lnTo>
                  <a:lnTo>
                    <a:pt x="171" y="839"/>
                  </a:lnTo>
                  <a:lnTo>
                    <a:pt x="173" y="839"/>
                  </a:lnTo>
                  <a:lnTo>
                    <a:pt x="173" y="837"/>
                  </a:lnTo>
                  <a:lnTo>
                    <a:pt x="173" y="839"/>
                  </a:lnTo>
                  <a:lnTo>
                    <a:pt x="175" y="839"/>
                  </a:lnTo>
                  <a:lnTo>
                    <a:pt x="175" y="841"/>
                  </a:lnTo>
                  <a:lnTo>
                    <a:pt x="177" y="841"/>
                  </a:lnTo>
                  <a:lnTo>
                    <a:pt x="177" y="843"/>
                  </a:lnTo>
                  <a:lnTo>
                    <a:pt x="179" y="843"/>
                  </a:lnTo>
                  <a:lnTo>
                    <a:pt x="179" y="845"/>
                  </a:lnTo>
                  <a:close/>
                  <a:moveTo>
                    <a:pt x="973" y="839"/>
                  </a:moveTo>
                  <a:lnTo>
                    <a:pt x="973" y="837"/>
                  </a:lnTo>
                  <a:lnTo>
                    <a:pt x="972" y="837"/>
                  </a:lnTo>
                  <a:lnTo>
                    <a:pt x="973" y="837"/>
                  </a:lnTo>
                  <a:lnTo>
                    <a:pt x="973" y="839"/>
                  </a:lnTo>
                  <a:close/>
                  <a:moveTo>
                    <a:pt x="171" y="835"/>
                  </a:moveTo>
                  <a:lnTo>
                    <a:pt x="173" y="837"/>
                  </a:lnTo>
                  <a:lnTo>
                    <a:pt x="171" y="837"/>
                  </a:lnTo>
                  <a:lnTo>
                    <a:pt x="171" y="839"/>
                  </a:lnTo>
                  <a:lnTo>
                    <a:pt x="171" y="841"/>
                  </a:lnTo>
                  <a:lnTo>
                    <a:pt x="169" y="841"/>
                  </a:lnTo>
                  <a:lnTo>
                    <a:pt x="169" y="839"/>
                  </a:lnTo>
                  <a:lnTo>
                    <a:pt x="167" y="839"/>
                  </a:lnTo>
                  <a:lnTo>
                    <a:pt x="169" y="839"/>
                  </a:lnTo>
                  <a:lnTo>
                    <a:pt x="169" y="837"/>
                  </a:lnTo>
                  <a:lnTo>
                    <a:pt x="171" y="837"/>
                  </a:lnTo>
                  <a:lnTo>
                    <a:pt x="171" y="835"/>
                  </a:lnTo>
                  <a:lnTo>
                    <a:pt x="169" y="835"/>
                  </a:lnTo>
                  <a:lnTo>
                    <a:pt x="169" y="837"/>
                  </a:lnTo>
                  <a:lnTo>
                    <a:pt x="167" y="839"/>
                  </a:lnTo>
                  <a:lnTo>
                    <a:pt x="167" y="837"/>
                  </a:lnTo>
                  <a:lnTo>
                    <a:pt x="165" y="837"/>
                  </a:lnTo>
                  <a:lnTo>
                    <a:pt x="165" y="839"/>
                  </a:lnTo>
                  <a:lnTo>
                    <a:pt x="165" y="841"/>
                  </a:lnTo>
                  <a:lnTo>
                    <a:pt x="165" y="839"/>
                  </a:lnTo>
                  <a:lnTo>
                    <a:pt x="165" y="837"/>
                  </a:lnTo>
                  <a:lnTo>
                    <a:pt x="163" y="837"/>
                  </a:lnTo>
                  <a:lnTo>
                    <a:pt x="165" y="837"/>
                  </a:lnTo>
                  <a:lnTo>
                    <a:pt x="165" y="835"/>
                  </a:lnTo>
                  <a:lnTo>
                    <a:pt x="167" y="835"/>
                  </a:lnTo>
                  <a:lnTo>
                    <a:pt x="167" y="833"/>
                  </a:lnTo>
                  <a:lnTo>
                    <a:pt x="169" y="833"/>
                  </a:lnTo>
                  <a:lnTo>
                    <a:pt x="171" y="833"/>
                  </a:lnTo>
                  <a:lnTo>
                    <a:pt x="171" y="835"/>
                  </a:lnTo>
                  <a:close/>
                  <a:moveTo>
                    <a:pt x="129" y="831"/>
                  </a:moveTo>
                  <a:lnTo>
                    <a:pt x="131" y="831"/>
                  </a:lnTo>
                  <a:lnTo>
                    <a:pt x="132" y="831"/>
                  </a:lnTo>
                  <a:lnTo>
                    <a:pt x="134" y="831"/>
                  </a:lnTo>
                  <a:lnTo>
                    <a:pt x="134" y="833"/>
                  </a:lnTo>
                  <a:lnTo>
                    <a:pt x="134" y="835"/>
                  </a:lnTo>
                  <a:lnTo>
                    <a:pt x="132" y="837"/>
                  </a:lnTo>
                  <a:lnTo>
                    <a:pt x="134" y="837"/>
                  </a:lnTo>
                  <a:lnTo>
                    <a:pt x="134" y="835"/>
                  </a:lnTo>
                  <a:lnTo>
                    <a:pt x="136" y="833"/>
                  </a:lnTo>
                  <a:lnTo>
                    <a:pt x="138" y="833"/>
                  </a:lnTo>
                  <a:lnTo>
                    <a:pt x="140" y="833"/>
                  </a:lnTo>
                  <a:lnTo>
                    <a:pt x="140" y="835"/>
                  </a:lnTo>
                  <a:lnTo>
                    <a:pt x="142" y="835"/>
                  </a:lnTo>
                  <a:lnTo>
                    <a:pt x="142" y="837"/>
                  </a:lnTo>
                  <a:lnTo>
                    <a:pt x="142" y="839"/>
                  </a:lnTo>
                  <a:lnTo>
                    <a:pt x="142" y="841"/>
                  </a:lnTo>
                  <a:lnTo>
                    <a:pt x="140" y="841"/>
                  </a:lnTo>
                  <a:lnTo>
                    <a:pt x="138" y="843"/>
                  </a:lnTo>
                  <a:lnTo>
                    <a:pt x="136" y="843"/>
                  </a:lnTo>
                  <a:lnTo>
                    <a:pt x="134" y="843"/>
                  </a:lnTo>
                  <a:lnTo>
                    <a:pt x="132" y="845"/>
                  </a:lnTo>
                  <a:lnTo>
                    <a:pt x="134" y="845"/>
                  </a:lnTo>
                  <a:lnTo>
                    <a:pt x="136" y="845"/>
                  </a:lnTo>
                  <a:lnTo>
                    <a:pt x="138" y="845"/>
                  </a:lnTo>
                  <a:lnTo>
                    <a:pt x="136" y="845"/>
                  </a:lnTo>
                  <a:lnTo>
                    <a:pt x="136" y="846"/>
                  </a:lnTo>
                  <a:lnTo>
                    <a:pt x="138" y="846"/>
                  </a:lnTo>
                  <a:lnTo>
                    <a:pt x="140" y="846"/>
                  </a:lnTo>
                  <a:lnTo>
                    <a:pt x="140" y="845"/>
                  </a:lnTo>
                  <a:lnTo>
                    <a:pt x="138" y="845"/>
                  </a:lnTo>
                  <a:lnTo>
                    <a:pt x="140" y="845"/>
                  </a:lnTo>
                  <a:lnTo>
                    <a:pt x="142" y="843"/>
                  </a:lnTo>
                  <a:lnTo>
                    <a:pt x="140" y="843"/>
                  </a:lnTo>
                  <a:lnTo>
                    <a:pt x="140" y="841"/>
                  </a:lnTo>
                  <a:lnTo>
                    <a:pt x="142" y="841"/>
                  </a:lnTo>
                  <a:lnTo>
                    <a:pt x="142" y="839"/>
                  </a:lnTo>
                  <a:lnTo>
                    <a:pt x="142" y="837"/>
                  </a:lnTo>
                  <a:lnTo>
                    <a:pt x="142" y="835"/>
                  </a:lnTo>
                  <a:lnTo>
                    <a:pt x="140" y="835"/>
                  </a:lnTo>
                  <a:lnTo>
                    <a:pt x="142" y="835"/>
                  </a:lnTo>
                  <a:lnTo>
                    <a:pt x="144" y="835"/>
                  </a:lnTo>
                  <a:lnTo>
                    <a:pt x="146" y="835"/>
                  </a:lnTo>
                  <a:lnTo>
                    <a:pt x="146" y="833"/>
                  </a:lnTo>
                  <a:lnTo>
                    <a:pt x="148" y="833"/>
                  </a:lnTo>
                  <a:lnTo>
                    <a:pt x="148" y="831"/>
                  </a:lnTo>
                  <a:lnTo>
                    <a:pt x="150" y="831"/>
                  </a:lnTo>
                  <a:lnTo>
                    <a:pt x="150" y="833"/>
                  </a:lnTo>
                  <a:lnTo>
                    <a:pt x="150" y="835"/>
                  </a:lnTo>
                  <a:lnTo>
                    <a:pt x="148" y="835"/>
                  </a:lnTo>
                  <a:lnTo>
                    <a:pt x="148" y="837"/>
                  </a:lnTo>
                  <a:lnTo>
                    <a:pt x="146" y="839"/>
                  </a:lnTo>
                  <a:lnTo>
                    <a:pt x="146" y="841"/>
                  </a:lnTo>
                  <a:lnTo>
                    <a:pt x="146" y="843"/>
                  </a:lnTo>
                  <a:lnTo>
                    <a:pt x="146" y="845"/>
                  </a:lnTo>
                  <a:lnTo>
                    <a:pt x="144" y="846"/>
                  </a:lnTo>
                  <a:lnTo>
                    <a:pt x="146" y="846"/>
                  </a:lnTo>
                  <a:lnTo>
                    <a:pt x="146" y="848"/>
                  </a:lnTo>
                  <a:lnTo>
                    <a:pt x="144" y="848"/>
                  </a:lnTo>
                  <a:lnTo>
                    <a:pt x="146" y="850"/>
                  </a:lnTo>
                  <a:lnTo>
                    <a:pt x="146" y="852"/>
                  </a:lnTo>
                  <a:lnTo>
                    <a:pt x="144" y="854"/>
                  </a:lnTo>
                  <a:lnTo>
                    <a:pt x="144" y="856"/>
                  </a:lnTo>
                  <a:lnTo>
                    <a:pt x="142" y="856"/>
                  </a:lnTo>
                  <a:lnTo>
                    <a:pt x="140" y="856"/>
                  </a:lnTo>
                  <a:lnTo>
                    <a:pt x="142" y="856"/>
                  </a:lnTo>
                  <a:lnTo>
                    <a:pt x="142" y="858"/>
                  </a:lnTo>
                  <a:lnTo>
                    <a:pt x="140" y="858"/>
                  </a:lnTo>
                  <a:lnTo>
                    <a:pt x="138" y="858"/>
                  </a:lnTo>
                  <a:lnTo>
                    <a:pt x="138" y="856"/>
                  </a:lnTo>
                  <a:lnTo>
                    <a:pt x="138" y="858"/>
                  </a:lnTo>
                  <a:lnTo>
                    <a:pt x="136" y="858"/>
                  </a:lnTo>
                  <a:lnTo>
                    <a:pt x="134" y="858"/>
                  </a:lnTo>
                  <a:lnTo>
                    <a:pt x="136" y="856"/>
                  </a:lnTo>
                  <a:lnTo>
                    <a:pt x="134" y="856"/>
                  </a:lnTo>
                  <a:lnTo>
                    <a:pt x="132" y="856"/>
                  </a:lnTo>
                  <a:lnTo>
                    <a:pt x="132" y="854"/>
                  </a:lnTo>
                  <a:lnTo>
                    <a:pt x="134" y="854"/>
                  </a:lnTo>
                  <a:lnTo>
                    <a:pt x="132" y="854"/>
                  </a:lnTo>
                  <a:lnTo>
                    <a:pt x="132" y="852"/>
                  </a:lnTo>
                  <a:lnTo>
                    <a:pt x="134" y="852"/>
                  </a:lnTo>
                  <a:lnTo>
                    <a:pt x="136" y="852"/>
                  </a:lnTo>
                  <a:lnTo>
                    <a:pt x="136" y="854"/>
                  </a:lnTo>
                  <a:lnTo>
                    <a:pt x="138" y="854"/>
                  </a:lnTo>
                  <a:lnTo>
                    <a:pt x="136" y="852"/>
                  </a:lnTo>
                  <a:lnTo>
                    <a:pt x="136" y="850"/>
                  </a:lnTo>
                  <a:lnTo>
                    <a:pt x="134" y="850"/>
                  </a:lnTo>
                  <a:lnTo>
                    <a:pt x="132" y="850"/>
                  </a:lnTo>
                  <a:lnTo>
                    <a:pt x="132" y="848"/>
                  </a:lnTo>
                  <a:lnTo>
                    <a:pt x="132" y="850"/>
                  </a:lnTo>
                  <a:lnTo>
                    <a:pt x="132" y="848"/>
                  </a:lnTo>
                  <a:lnTo>
                    <a:pt x="131" y="850"/>
                  </a:lnTo>
                  <a:lnTo>
                    <a:pt x="131" y="848"/>
                  </a:lnTo>
                  <a:lnTo>
                    <a:pt x="129" y="848"/>
                  </a:lnTo>
                  <a:lnTo>
                    <a:pt x="129" y="846"/>
                  </a:lnTo>
                  <a:lnTo>
                    <a:pt x="131" y="846"/>
                  </a:lnTo>
                  <a:lnTo>
                    <a:pt x="129" y="845"/>
                  </a:lnTo>
                  <a:lnTo>
                    <a:pt x="129" y="843"/>
                  </a:lnTo>
                  <a:lnTo>
                    <a:pt x="129" y="841"/>
                  </a:lnTo>
                  <a:lnTo>
                    <a:pt x="129" y="843"/>
                  </a:lnTo>
                  <a:lnTo>
                    <a:pt x="127" y="843"/>
                  </a:lnTo>
                  <a:lnTo>
                    <a:pt x="127" y="841"/>
                  </a:lnTo>
                  <a:lnTo>
                    <a:pt x="127" y="839"/>
                  </a:lnTo>
                  <a:lnTo>
                    <a:pt x="125" y="839"/>
                  </a:lnTo>
                  <a:lnTo>
                    <a:pt x="125" y="837"/>
                  </a:lnTo>
                  <a:lnTo>
                    <a:pt x="127" y="837"/>
                  </a:lnTo>
                  <a:lnTo>
                    <a:pt x="127" y="835"/>
                  </a:lnTo>
                  <a:lnTo>
                    <a:pt x="127" y="833"/>
                  </a:lnTo>
                  <a:lnTo>
                    <a:pt x="127" y="831"/>
                  </a:lnTo>
                  <a:lnTo>
                    <a:pt x="129" y="831"/>
                  </a:lnTo>
                  <a:close/>
                  <a:moveTo>
                    <a:pt x="173" y="833"/>
                  </a:moveTo>
                  <a:lnTo>
                    <a:pt x="171" y="831"/>
                  </a:lnTo>
                  <a:lnTo>
                    <a:pt x="171" y="829"/>
                  </a:lnTo>
                  <a:lnTo>
                    <a:pt x="173" y="829"/>
                  </a:lnTo>
                  <a:lnTo>
                    <a:pt x="173" y="831"/>
                  </a:lnTo>
                  <a:lnTo>
                    <a:pt x="173" y="833"/>
                  </a:lnTo>
                  <a:close/>
                  <a:moveTo>
                    <a:pt x="165" y="833"/>
                  </a:moveTo>
                  <a:lnTo>
                    <a:pt x="165" y="831"/>
                  </a:lnTo>
                  <a:lnTo>
                    <a:pt x="163" y="831"/>
                  </a:lnTo>
                  <a:lnTo>
                    <a:pt x="163" y="829"/>
                  </a:lnTo>
                  <a:lnTo>
                    <a:pt x="165" y="831"/>
                  </a:lnTo>
                  <a:lnTo>
                    <a:pt x="165" y="833"/>
                  </a:lnTo>
                  <a:close/>
                  <a:moveTo>
                    <a:pt x="129" y="829"/>
                  </a:moveTo>
                  <a:lnTo>
                    <a:pt x="129" y="831"/>
                  </a:lnTo>
                  <a:lnTo>
                    <a:pt x="129" y="829"/>
                  </a:lnTo>
                  <a:lnTo>
                    <a:pt x="127" y="829"/>
                  </a:lnTo>
                  <a:lnTo>
                    <a:pt x="129" y="829"/>
                  </a:lnTo>
                  <a:close/>
                  <a:moveTo>
                    <a:pt x="1333" y="829"/>
                  </a:moveTo>
                  <a:lnTo>
                    <a:pt x="1331" y="829"/>
                  </a:lnTo>
                  <a:lnTo>
                    <a:pt x="1331" y="827"/>
                  </a:lnTo>
                  <a:lnTo>
                    <a:pt x="1333" y="827"/>
                  </a:lnTo>
                  <a:lnTo>
                    <a:pt x="1333" y="829"/>
                  </a:lnTo>
                  <a:close/>
                  <a:moveTo>
                    <a:pt x="169" y="829"/>
                  </a:moveTo>
                  <a:lnTo>
                    <a:pt x="169" y="827"/>
                  </a:lnTo>
                  <a:lnTo>
                    <a:pt x="171" y="827"/>
                  </a:lnTo>
                  <a:lnTo>
                    <a:pt x="169" y="829"/>
                  </a:lnTo>
                  <a:close/>
                  <a:moveTo>
                    <a:pt x="171" y="827"/>
                  </a:moveTo>
                  <a:lnTo>
                    <a:pt x="171" y="829"/>
                  </a:lnTo>
                  <a:lnTo>
                    <a:pt x="171" y="827"/>
                  </a:lnTo>
                  <a:close/>
                  <a:moveTo>
                    <a:pt x="954" y="827"/>
                  </a:moveTo>
                  <a:lnTo>
                    <a:pt x="954" y="825"/>
                  </a:lnTo>
                  <a:lnTo>
                    <a:pt x="954" y="827"/>
                  </a:lnTo>
                  <a:close/>
                  <a:moveTo>
                    <a:pt x="165" y="823"/>
                  </a:moveTo>
                  <a:lnTo>
                    <a:pt x="165" y="825"/>
                  </a:lnTo>
                  <a:lnTo>
                    <a:pt x="163" y="825"/>
                  </a:lnTo>
                  <a:lnTo>
                    <a:pt x="165" y="823"/>
                  </a:lnTo>
                  <a:close/>
                  <a:moveTo>
                    <a:pt x="1334" y="823"/>
                  </a:moveTo>
                  <a:lnTo>
                    <a:pt x="1333" y="823"/>
                  </a:lnTo>
                  <a:lnTo>
                    <a:pt x="1333" y="821"/>
                  </a:lnTo>
                  <a:lnTo>
                    <a:pt x="1334" y="821"/>
                  </a:lnTo>
                  <a:lnTo>
                    <a:pt x="1334" y="823"/>
                  </a:lnTo>
                  <a:close/>
                  <a:moveTo>
                    <a:pt x="163" y="823"/>
                  </a:moveTo>
                  <a:lnTo>
                    <a:pt x="161" y="823"/>
                  </a:lnTo>
                  <a:lnTo>
                    <a:pt x="163" y="821"/>
                  </a:lnTo>
                  <a:lnTo>
                    <a:pt x="163" y="823"/>
                  </a:lnTo>
                  <a:close/>
                  <a:moveTo>
                    <a:pt x="1333" y="821"/>
                  </a:moveTo>
                  <a:lnTo>
                    <a:pt x="1331" y="821"/>
                  </a:lnTo>
                  <a:lnTo>
                    <a:pt x="1333" y="821"/>
                  </a:lnTo>
                  <a:lnTo>
                    <a:pt x="1333" y="820"/>
                  </a:lnTo>
                  <a:lnTo>
                    <a:pt x="1333" y="821"/>
                  </a:lnTo>
                  <a:close/>
                  <a:moveTo>
                    <a:pt x="159" y="820"/>
                  </a:moveTo>
                  <a:lnTo>
                    <a:pt x="157" y="820"/>
                  </a:lnTo>
                  <a:lnTo>
                    <a:pt x="157" y="818"/>
                  </a:lnTo>
                  <a:lnTo>
                    <a:pt x="159" y="818"/>
                  </a:lnTo>
                  <a:lnTo>
                    <a:pt x="159" y="820"/>
                  </a:lnTo>
                  <a:close/>
                  <a:moveTo>
                    <a:pt x="163" y="818"/>
                  </a:moveTo>
                  <a:lnTo>
                    <a:pt x="163" y="820"/>
                  </a:lnTo>
                  <a:lnTo>
                    <a:pt x="163" y="821"/>
                  </a:lnTo>
                  <a:lnTo>
                    <a:pt x="161" y="823"/>
                  </a:lnTo>
                  <a:lnTo>
                    <a:pt x="159" y="823"/>
                  </a:lnTo>
                  <a:lnTo>
                    <a:pt x="159" y="821"/>
                  </a:lnTo>
                  <a:lnTo>
                    <a:pt x="161" y="821"/>
                  </a:lnTo>
                  <a:lnTo>
                    <a:pt x="161" y="820"/>
                  </a:lnTo>
                  <a:lnTo>
                    <a:pt x="161" y="818"/>
                  </a:lnTo>
                  <a:lnTo>
                    <a:pt x="163" y="818"/>
                  </a:lnTo>
                  <a:lnTo>
                    <a:pt x="163" y="820"/>
                  </a:lnTo>
                  <a:lnTo>
                    <a:pt x="163" y="818"/>
                  </a:lnTo>
                  <a:close/>
                  <a:moveTo>
                    <a:pt x="169" y="816"/>
                  </a:moveTo>
                  <a:lnTo>
                    <a:pt x="167" y="816"/>
                  </a:lnTo>
                  <a:lnTo>
                    <a:pt x="165" y="814"/>
                  </a:lnTo>
                  <a:lnTo>
                    <a:pt x="167" y="814"/>
                  </a:lnTo>
                  <a:lnTo>
                    <a:pt x="169" y="814"/>
                  </a:lnTo>
                  <a:lnTo>
                    <a:pt x="169" y="816"/>
                  </a:lnTo>
                  <a:close/>
                  <a:moveTo>
                    <a:pt x="173" y="814"/>
                  </a:moveTo>
                  <a:lnTo>
                    <a:pt x="173" y="816"/>
                  </a:lnTo>
                  <a:lnTo>
                    <a:pt x="171" y="816"/>
                  </a:lnTo>
                  <a:lnTo>
                    <a:pt x="169" y="816"/>
                  </a:lnTo>
                  <a:lnTo>
                    <a:pt x="171" y="816"/>
                  </a:lnTo>
                  <a:lnTo>
                    <a:pt x="171" y="814"/>
                  </a:lnTo>
                  <a:lnTo>
                    <a:pt x="173" y="814"/>
                  </a:lnTo>
                  <a:close/>
                  <a:moveTo>
                    <a:pt x="1321" y="812"/>
                  </a:moveTo>
                  <a:lnTo>
                    <a:pt x="1321" y="814"/>
                  </a:lnTo>
                  <a:lnTo>
                    <a:pt x="1323" y="812"/>
                  </a:lnTo>
                  <a:lnTo>
                    <a:pt x="1323" y="814"/>
                  </a:lnTo>
                  <a:lnTo>
                    <a:pt x="1323" y="812"/>
                  </a:lnTo>
                  <a:lnTo>
                    <a:pt x="1323" y="814"/>
                  </a:lnTo>
                  <a:lnTo>
                    <a:pt x="1321" y="814"/>
                  </a:lnTo>
                  <a:lnTo>
                    <a:pt x="1321" y="816"/>
                  </a:lnTo>
                  <a:lnTo>
                    <a:pt x="1319" y="814"/>
                  </a:lnTo>
                  <a:lnTo>
                    <a:pt x="1317" y="812"/>
                  </a:lnTo>
                  <a:lnTo>
                    <a:pt x="1319" y="812"/>
                  </a:lnTo>
                  <a:lnTo>
                    <a:pt x="1321" y="812"/>
                  </a:lnTo>
                  <a:lnTo>
                    <a:pt x="1321" y="810"/>
                  </a:lnTo>
                  <a:lnTo>
                    <a:pt x="1323" y="810"/>
                  </a:lnTo>
                  <a:lnTo>
                    <a:pt x="1323" y="812"/>
                  </a:lnTo>
                  <a:lnTo>
                    <a:pt x="1321" y="812"/>
                  </a:lnTo>
                  <a:close/>
                  <a:moveTo>
                    <a:pt x="983" y="812"/>
                  </a:moveTo>
                  <a:lnTo>
                    <a:pt x="981" y="812"/>
                  </a:lnTo>
                  <a:lnTo>
                    <a:pt x="977" y="812"/>
                  </a:lnTo>
                  <a:lnTo>
                    <a:pt x="975" y="814"/>
                  </a:lnTo>
                  <a:lnTo>
                    <a:pt x="975" y="812"/>
                  </a:lnTo>
                  <a:lnTo>
                    <a:pt x="977" y="812"/>
                  </a:lnTo>
                  <a:lnTo>
                    <a:pt x="979" y="812"/>
                  </a:lnTo>
                  <a:lnTo>
                    <a:pt x="981" y="812"/>
                  </a:lnTo>
                  <a:lnTo>
                    <a:pt x="981" y="810"/>
                  </a:lnTo>
                  <a:lnTo>
                    <a:pt x="983" y="810"/>
                  </a:lnTo>
                  <a:lnTo>
                    <a:pt x="987" y="810"/>
                  </a:lnTo>
                  <a:lnTo>
                    <a:pt x="985" y="810"/>
                  </a:lnTo>
                  <a:lnTo>
                    <a:pt x="983" y="810"/>
                  </a:lnTo>
                  <a:lnTo>
                    <a:pt x="983" y="812"/>
                  </a:lnTo>
                  <a:close/>
                  <a:moveTo>
                    <a:pt x="169" y="814"/>
                  </a:moveTo>
                  <a:lnTo>
                    <a:pt x="169" y="812"/>
                  </a:lnTo>
                  <a:lnTo>
                    <a:pt x="171" y="808"/>
                  </a:lnTo>
                  <a:lnTo>
                    <a:pt x="173" y="808"/>
                  </a:lnTo>
                  <a:lnTo>
                    <a:pt x="173" y="810"/>
                  </a:lnTo>
                  <a:lnTo>
                    <a:pt x="173" y="812"/>
                  </a:lnTo>
                  <a:lnTo>
                    <a:pt x="171" y="812"/>
                  </a:lnTo>
                  <a:lnTo>
                    <a:pt x="171" y="814"/>
                  </a:lnTo>
                  <a:lnTo>
                    <a:pt x="169" y="814"/>
                  </a:lnTo>
                  <a:close/>
                  <a:moveTo>
                    <a:pt x="1010" y="797"/>
                  </a:moveTo>
                  <a:lnTo>
                    <a:pt x="1008" y="797"/>
                  </a:lnTo>
                  <a:lnTo>
                    <a:pt x="1010" y="797"/>
                  </a:lnTo>
                  <a:lnTo>
                    <a:pt x="1012" y="793"/>
                  </a:lnTo>
                  <a:lnTo>
                    <a:pt x="1014" y="793"/>
                  </a:lnTo>
                  <a:lnTo>
                    <a:pt x="1014" y="791"/>
                  </a:lnTo>
                  <a:lnTo>
                    <a:pt x="1016" y="791"/>
                  </a:lnTo>
                  <a:lnTo>
                    <a:pt x="1016" y="789"/>
                  </a:lnTo>
                  <a:lnTo>
                    <a:pt x="1016" y="791"/>
                  </a:lnTo>
                  <a:lnTo>
                    <a:pt x="1014" y="791"/>
                  </a:lnTo>
                  <a:lnTo>
                    <a:pt x="1014" y="793"/>
                  </a:lnTo>
                  <a:lnTo>
                    <a:pt x="1010" y="795"/>
                  </a:lnTo>
                  <a:lnTo>
                    <a:pt x="1010" y="797"/>
                  </a:lnTo>
                  <a:close/>
                  <a:moveTo>
                    <a:pt x="1277" y="781"/>
                  </a:moveTo>
                  <a:lnTo>
                    <a:pt x="1277" y="783"/>
                  </a:lnTo>
                  <a:lnTo>
                    <a:pt x="1279" y="783"/>
                  </a:lnTo>
                  <a:lnTo>
                    <a:pt x="1279" y="781"/>
                  </a:lnTo>
                  <a:lnTo>
                    <a:pt x="1279" y="783"/>
                  </a:lnTo>
                  <a:lnTo>
                    <a:pt x="1277" y="783"/>
                  </a:lnTo>
                  <a:lnTo>
                    <a:pt x="1275" y="783"/>
                  </a:lnTo>
                  <a:lnTo>
                    <a:pt x="1277" y="783"/>
                  </a:lnTo>
                  <a:lnTo>
                    <a:pt x="1275" y="783"/>
                  </a:lnTo>
                  <a:lnTo>
                    <a:pt x="1275" y="781"/>
                  </a:lnTo>
                  <a:lnTo>
                    <a:pt x="1277" y="781"/>
                  </a:lnTo>
                  <a:close/>
                  <a:moveTo>
                    <a:pt x="987" y="779"/>
                  </a:moveTo>
                  <a:lnTo>
                    <a:pt x="989" y="779"/>
                  </a:lnTo>
                  <a:lnTo>
                    <a:pt x="987" y="779"/>
                  </a:lnTo>
                  <a:lnTo>
                    <a:pt x="987" y="781"/>
                  </a:lnTo>
                  <a:lnTo>
                    <a:pt x="987" y="783"/>
                  </a:lnTo>
                  <a:lnTo>
                    <a:pt x="985" y="785"/>
                  </a:lnTo>
                  <a:lnTo>
                    <a:pt x="985" y="783"/>
                  </a:lnTo>
                  <a:lnTo>
                    <a:pt x="987" y="781"/>
                  </a:lnTo>
                  <a:lnTo>
                    <a:pt x="987" y="779"/>
                  </a:lnTo>
                  <a:lnTo>
                    <a:pt x="987" y="777"/>
                  </a:lnTo>
                  <a:lnTo>
                    <a:pt x="989" y="777"/>
                  </a:lnTo>
                  <a:lnTo>
                    <a:pt x="989" y="779"/>
                  </a:lnTo>
                  <a:lnTo>
                    <a:pt x="987" y="779"/>
                  </a:lnTo>
                  <a:close/>
                  <a:moveTo>
                    <a:pt x="1273" y="777"/>
                  </a:moveTo>
                  <a:lnTo>
                    <a:pt x="1275" y="777"/>
                  </a:lnTo>
                  <a:lnTo>
                    <a:pt x="1273" y="779"/>
                  </a:lnTo>
                  <a:lnTo>
                    <a:pt x="1275" y="779"/>
                  </a:lnTo>
                  <a:lnTo>
                    <a:pt x="1273" y="779"/>
                  </a:lnTo>
                  <a:lnTo>
                    <a:pt x="1271" y="779"/>
                  </a:lnTo>
                  <a:lnTo>
                    <a:pt x="1271" y="777"/>
                  </a:lnTo>
                  <a:lnTo>
                    <a:pt x="1269" y="777"/>
                  </a:lnTo>
                  <a:lnTo>
                    <a:pt x="1271" y="777"/>
                  </a:lnTo>
                  <a:lnTo>
                    <a:pt x="1271" y="775"/>
                  </a:lnTo>
                  <a:lnTo>
                    <a:pt x="1273" y="775"/>
                  </a:lnTo>
                  <a:lnTo>
                    <a:pt x="1273" y="777"/>
                  </a:lnTo>
                  <a:close/>
                  <a:moveTo>
                    <a:pt x="1023" y="777"/>
                  </a:moveTo>
                  <a:lnTo>
                    <a:pt x="1023" y="775"/>
                  </a:lnTo>
                  <a:lnTo>
                    <a:pt x="1023" y="777"/>
                  </a:lnTo>
                  <a:close/>
                  <a:moveTo>
                    <a:pt x="1006" y="772"/>
                  </a:moveTo>
                  <a:lnTo>
                    <a:pt x="1004" y="772"/>
                  </a:lnTo>
                  <a:lnTo>
                    <a:pt x="1006" y="772"/>
                  </a:lnTo>
                  <a:close/>
                  <a:moveTo>
                    <a:pt x="1261" y="768"/>
                  </a:moveTo>
                  <a:lnTo>
                    <a:pt x="1265" y="768"/>
                  </a:lnTo>
                  <a:lnTo>
                    <a:pt x="1267" y="768"/>
                  </a:lnTo>
                  <a:lnTo>
                    <a:pt x="1267" y="770"/>
                  </a:lnTo>
                  <a:lnTo>
                    <a:pt x="1265" y="770"/>
                  </a:lnTo>
                  <a:lnTo>
                    <a:pt x="1267" y="770"/>
                  </a:lnTo>
                  <a:lnTo>
                    <a:pt x="1265" y="772"/>
                  </a:lnTo>
                  <a:lnTo>
                    <a:pt x="1263" y="770"/>
                  </a:lnTo>
                  <a:lnTo>
                    <a:pt x="1261" y="770"/>
                  </a:lnTo>
                  <a:lnTo>
                    <a:pt x="1261" y="768"/>
                  </a:lnTo>
                  <a:close/>
                  <a:moveTo>
                    <a:pt x="1012" y="770"/>
                  </a:moveTo>
                  <a:lnTo>
                    <a:pt x="1010" y="770"/>
                  </a:lnTo>
                  <a:lnTo>
                    <a:pt x="1010" y="768"/>
                  </a:lnTo>
                  <a:lnTo>
                    <a:pt x="1012" y="768"/>
                  </a:lnTo>
                  <a:lnTo>
                    <a:pt x="1012" y="770"/>
                  </a:lnTo>
                  <a:close/>
                  <a:moveTo>
                    <a:pt x="993" y="770"/>
                  </a:moveTo>
                  <a:lnTo>
                    <a:pt x="993" y="772"/>
                  </a:lnTo>
                  <a:lnTo>
                    <a:pt x="993" y="773"/>
                  </a:lnTo>
                  <a:lnTo>
                    <a:pt x="993" y="775"/>
                  </a:lnTo>
                  <a:lnTo>
                    <a:pt x="991" y="775"/>
                  </a:lnTo>
                  <a:lnTo>
                    <a:pt x="989" y="777"/>
                  </a:lnTo>
                  <a:lnTo>
                    <a:pt x="989" y="775"/>
                  </a:lnTo>
                  <a:lnTo>
                    <a:pt x="989" y="773"/>
                  </a:lnTo>
                  <a:lnTo>
                    <a:pt x="991" y="772"/>
                  </a:lnTo>
                  <a:lnTo>
                    <a:pt x="989" y="772"/>
                  </a:lnTo>
                  <a:lnTo>
                    <a:pt x="991" y="772"/>
                  </a:lnTo>
                  <a:lnTo>
                    <a:pt x="991" y="770"/>
                  </a:lnTo>
                  <a:lnTo>
                    <a:pt x="991" y="768"/>
                  </a:lnTo>
                  <a:lnTo>
                    <a:pt x="993" y="768"/>
                  </a:lnTo>
                  <a:lnTo>
                    <a:pt x="993" y="770"/>
                  </a:lnTo>
                  <a:close/>
                  <a:moveTo>
                    <a:pt x="977" y="770"/>
                  </a:moveTo>
                  <a:lnTo>
                    <a:pt x="975" y="772"/>
                  </a:lnTo>
                  <a:lnTo>
                    <a:pt x="972" y="773"/>
                  </a:lnTo>
                  <a:lnTo>
                    <a:pt x="972" y="775"/>
                  </a:lnTo>
                  <a:lnTo>
                    <a:pt x="970" y="775"/>
                  </a:lnTo>
                  <a:lnTo>
                    <a:pt x="970" y="773"/>
                  </a:lnTo>
                  <a:lnTo>
                    <a:pt x="970" y="772"/>
                  </a:lnTo>
                  <a:lnTo>
                    <a:pt x="972" y="772"/>
                  </a:lnTo>
                  <a:lnTo>
                    <a:pt x="972" y="770"/>
                  </a:lnTo>
                  <a:lnTo>
                    <a:pt x="973" y="770"/>
                  </a:lnTo>
                  <a:lnTo>
                    <a:pt x="975" y="770"/>
                  </a:lnTo>
                  <a:lnTo>
                    <a:pt x="977" y="770"/>
                  </a:lnTo>
                  <a:lnTo>
                    <a:pt x="977" y="768"/>
                  </a:lnTo>
                  <a:lnTo>
                    <a:pt x="977" y="766"/>
                  </a:lnTo>
                  <a:lnTo>
                    <a:pt x="979" y="764"/>
                  </a:lnTo>
                  <a:lnTo>
                    <a:pt x="979" y="766"/>
                  </a:lnTo>
                  <a:lnTo>
                    <a:pt x="977" y="766"/>
                  </a:lnTo>
                  <a:lnTo>
                    <a:pt x="977" y="768"/>
                  </a:lnTo>
                  <a:lnTo>
                    <a:pt x="977" y="770"/>
                  </a:lnTo>
                  <a:close/>
                  <a:moveTo>
                    <a:pt x="1267" y="766"/>
                  </a:moveTo>
                  <a:lnTo>
                    <a:pt x="1269" y="766"/>
                  </a:lnTo>
                  <a:lnTo>
                    <a:pt x="1267" y="766"/>
                  </a:lnTo>
                  <a:lnTo>
                    <a:pt x="1269" y="766"/>
                  </a:lnTo>
                  <a:lnTo>
                    <a:pt x="1271" y="766"/>
                  </a:lnTo>
                  <a:lnTo>
                    <a:pt x="1269" y="768"/>
                  </a:lnTo>
                  <a:lnTo>
                    <a:pt x="1271" y="768"/>
                  </a:lnTo>
                  <a:lnTo>
                    <a:pt x="1267" y="768"/>
                  </a:lnTo>
                  <a:lnTo>
                    <a:pt x="1265" y="766"/>
                  </a:lnTo>
                  <a:lnTo>
                    <a:pt x="1265" y="768"/>
                  </a:lnTo>
                  <a:lnTo>
                    <a:pt x="1265" y="766"/>
                  </a:lnTo>
                  <a:lnTo>
                    <a:pt x="1263" y="766"/>
                  </a:lnTo>
                  <a:lnTo>
                    <a:pt x="1267" y="766"/>
                  </a:lnTo>
                  <a:lnTo>
                    <a:pt x="1263" y="766"/>
                  </a:lnTo>
                  <a:lnTo>
                    <a:pt x="1265" y="766"/>
                  </a:lnTo>
                  <a:lnTo>
                    <a:pt x="1263" y="764"/>
                  </a:lnTo>
                  <a:lnTo>
                    <a:pt x="1265" y="764"/>
                  </a:lnTo>
                  <a:lnTo>
                    <a:pt x="1267" y="764"/>
                  </a:lnTo>
                  <a:lnTo>
                    <a:pt x="1267" y="766"/>
                  </a:lnTo>
                  <a:close/>
                  <a:moveTo>
                    <a:pt x="991" y="762"/>
                  </a:moveTo>
                  <a:lnTo>
                    <a:pt x="991" y="760"/>
                  </a:lnTo>
                  <a:lnTo>
                    <a:pt x="989" y="760"/>
                  </a:lnTo>
                  <a:lnTo>
                    <a:pt x="991" y="760"/>
                  </a:lnTo>
                  <a:lnTo>
                    <a:pt x="991" y="762"/>
                  </a:lnTo>
                  <a:close/>
                  <a:moveTo>
                    <a:pt x="985" y="760"/>
                  </a:moveTo>
                  <a:lnTo>
                    <a:pt x="985" y="762"/>
                  </a:lnTo>
                  <a:lnTo>
                    <a:pt x="983" y="762"/>
                  </a:lnTo>
                  <a:lnTo>
                    <a:pt x="983" y="764"/>
                  </a:lnTo>
                  <a:lnTo>
                    <a:pt x="985" y="764"/>
                  </a:lnTo>
                  <a:lnTo>
                    <a:pt x="985" y="766"/>
                  </a:lnTo>
                  <a:lnTo>
                    <a:pt x="987" y="768"/>
                  </a:lnTo>
                  <a:lnTo>
                    <a:pt x="989" y="768"/>
                  </a:lnTo>
                  <a:lnTo>
                    <a:pt x="989" y="770"/>
                  </a:lnTo>
                  <a:lnTo>
                    <a:pt x="989" y="772"/>
                  </a:lnTo>
                  <a:lnTo>
                    <a:pt x="989" y="770"/>
                  </a:lnTo>
                  <a:lnTo>
                    <a:pt x="989" y="772"/>
                  </a:lnTo>
                  <a:lnTo>
                    <a:pt x="987" y="772"/>
                  </a:lnTo>
                  <a:lnTo>
                    <a:pt x="987" y="773"/>
                  </a:lnTo>
                  <a:lnTo>
                    <a:pt x="987" y="775"/>
                  </a:lnTo>
                  <a:lnTo>
                    <a:pt x="985" y="779"/>
                  </a:lnTo>
                  <a:lnTo>
                    <a:pt x="985" y="783"/>
                  </a:lnTo>
                  <a:lnTo>
                    <a:pt x="983" y="783"/>
                  </a:lnTo>
                  <a:lnTo>
                    <a:pt x="985" y="781"/>
                  </a:lnTo>
                  <a:lnTo>
                    <a:pt x="985" y="779"/>
                  </a:lnTo>
                  <a:lnTo>
                    <a:pt x="985" y="777"/>
                  </a:lnTo>
                  <a:lnTo>
                    <a:pt x="987" y="772"/>
                  </a:lnTo>
                  <a:lnTo>
                    <a:pt x="987" y="770"/>
                  </a:lnTo>
                  <a:lnTo>
                    <a:pt x="987" y="768"/>
                  </a:lnTo>
                  <a:lnTo>
                    <a:pt x="987" y="770"/>
                  </a:lnTo>
                  <a:lnTo>
                    <a:pt x="985" y="773"/>
                  </a:lnTo>
                  <a:lnTo>
                    <a:pt x="987" y="773"/>
                  </a:lnTo>
                  <a:lnTo>
                    <a:pt x="987" y="775"/>
                  </a:lnTo>
                  <a:lnTo>
                    <a:pt x="985" y="775"/>
                  </a:lnTo>
                  <a:lnTo>
                    <a:pt x="985" y="777"/>
                  </a:lnTo>
                  <a:lnTo>
                    <a:pt x="983" y="781"/>
                  </a:lnTo>
                  <a:lnTo>
                    <a:pt x="983" y="783"/>
                  </a:lnTo>
                  <a:lnTo>
                    <a:pt x="985" y="779"/>
                  </a:lnTo>
                  <a:lnTo>
                    <a:pt x="985" y="775"/>
                  </a:lnTo>
                  <a:lnTo>
                    <a:pt x="985" y="773"/>
                  </a:lnTo>
                  <a:lnTo>
                    <a:pt x="983" y="775"/>
                  </a:lnTo>
                  <a:lnTo>
                    <a:pt x="981" y="781"/>
                  </a:lnTo>
                  <a:lnTo>
                    <a:pt x="979" y="783"/>
                  </a:lnTo>
                  <a:lnTo>
                    <a:pt x="977" y="783"/>
                  </a:lnTo>
                  <a:lnTo>
                    <a:pt x="975" y="785"/>
                  </a:lnTo>
                  <a:lnTo>
                    <a:pt x="977" y="781"/>
                  </a:lnTo>
                  <a:lnTo>
                    <a:pt x="979" y="779"/>
                  </a:lnTo>
                  <a:lnTo>
                    <a:pt x="979" y="777"/>
                  </a:lnTo>
                  <a:lnTo>
                    <a:pt x="979" y="775"/>
                  </a:lnTo>
                  <a:lnTo>
                    <a:pt x="977" y="777"/>
                  </a:lnTo>
                  <a:lnTo>
                    <a:pt x="975" y="781"/>
                  </a:lnTo>
                  <a:lnTo>
                    <a:pt x="973" y="783"/>
                  </a:lnTo>
                  <a:lnTo>
                    <a:pt x="973" y="785"/>
                  </a:lnTo>
                  <a:lnTo>
                    <a:pt x="972" y="783"/>
                  </a:lnTo>
                  <a:lnTo>
                    <a:pt x="972" y="781"/>
                  </a:lnTo>
                  <a:lnTo>
                    <a:pt x="975" y="775"/>
                  </a:lnTo>
                  <a:lnTo>
                    <a:pt x="979" y="772"/>
                  </a:lnTo>
                  <a:lnTo>
                    <a:pt x="979" y="770"/>
                  </a:lnTo>
                  <a:lnTo>
                    <a:pt x="979" y="768"/>
                  </a:lnTo>
                  <a:lnTo>
                    <a:pt x="979" y="766"/>
                  </a:lnTo>
                  <a:lnTo>
                    <a:pt x="979" y="764"/>
                  </a:lnTo>
                  <a:lnTo>
                    <a:pt x="981" y="766"/>
                  </a:lnTo>
                  <a:lnTo>
                    <a:pt x="981" y="768"/>
                  </a:lnTo>
                  <a:lnTo>
                    <a:pt x="979" y="770"/>
                  </a:lnTo>
                  <a:lnTo>
                    <a:pt x="979" y="772"/>
                  </a:lnTo>
                  <a:lnTo>
                    <a:pt x="979" y="773"/>
                  </a:lnTo>
                  <a:lnTo>
                    <a:pt x="977" y="775"/>
                  </a:lnTo>
                  <a:lnTo>
                    <a:pt x="979" y="775"/>
                  </a:lnTo>
                  <a:lnTo>
                    <a:pt x="979" y="773"/>
                  </a:lnTo>
                  <a:lnTo>
                    <a:pt x="981" y="773"/>
                  </a:lnTo>
                  <a:lnTo>
                    <a:pt x="981" y="770"/>
                  </a:lnTo>
                  <a:lnTo>
                    <a:pt x="981" y="768"/>
                  </a:lnTo>
                  <a:lnTo>
                    <a:pt x="983" y="768"/>
                  </a:lnTo>
                  <a:lnTo>
                    <a:pt x="983" y="766"/>
                  </a:lnTo>
                  <a:lnTo>
                    <a:pt x="983" y="764"/>
                  </a:lnTo>
                  <a:lnTo>
                    <a:pt x="983" y="762"/>
                  </a:lnTo>
                  <a:lnTo>
                    <a:pt x="983" y="760"/>
                  </a:lnTo>
                  <a:lnTo>
                    <a:pt x="985" y="760"/>
                  </a:lnTo>
                  <a:close/>
                  <a:moveTo>
                    <a:pt x="1273" y="760"/>
                  </a:moveTo>
                  <a:lnTo>
                    <a:pt x="1273" y="762"/>
                  </a:lnTo>
                  <a:lnTo>
                    <a:pt x="1271" y="762"/>
                  </a:lnTo>
                  <a:lnTo>
                    <a:pt x="1273" y="762"/>
                  </a:lnTo>
                  <a:lnTo>
                    <a:pt x="1271" y="762"/>
                  </a:lnTo>
                  <a:lnTo>
                    <a:pt x="1271" y="764"/>
                  </a:lnTo>
                  <a:lnTo>
                    <a:pt x="1269" y="764"/>
                  </a:lnTo>
                  <a:lnTo>
                    <a:pt x="1269" y="762"/>
                  </a:lnTo>
                  <a:lnTo>
                    <a:pt x="1271" y="762"/>
                  </a:lnTo>
                  <a:lnTo>
                    <a:pt x="1271" y="760"/>
                  </a:lnTo>
                  <a:lnTo>
                    <a:pt x="1273" y="760"/>
                  </a:lnTo>
                  <a:close/>
                  <a:moveTo>
                    <a:pt x="1025" y="764"/>
                  </a:moveTo>
                  <a:lnTo>
                    <a:pt x="1025" y="762"/>
                  </a:lnTo>
                  <a:lnTo>
                    <a:pt x="1025" y="760"/>
                  </a:lnTo>
                  <a:lnTo>
                    <a:pt x="1025" y="762"/>
                  </a:lnTo>
                  <a:lnTo>
                    <a:pt x="1025" y="764"/>
                  </a:lnTo>
                  <a:close/>
                  <a:moveTo>
                    <a:pt x="979" y="758"/>
                  </a:moveTo>
                  <a:lnTo>
                    <a:pt x="979" y="760"/>
                  </a:lnTo>
                  <a:lnTo>
                    <a:pt x="979" y="762"/>
                  </a:lnTo>
                  <a:lnTo>
                    <a:pt x="977" y="762"/>
                  </a:lnTo>
                  <a:lnTo>
                    <a:pt x="977" y="760"/>
                  </a:lnTo>
                  <a:lnTo>
                    <a:pt x="979" y="760"/>
                  </a:lnTo>
                  <a:lnTo>
                    <a:pt x="979" y="758"/>
                  </a:lnTo>
                  <a:lnTo>
                    <a:pt x="977" y="758"/>
                  </a:lnTo>
                  <a:lnTo>
                    <a:pt x="977" y="756"/>
                  </a:lnTo>
                  <a:lnTo>
                    <a:pt x="979" y="756"/>
                  </a:lnTo>
                  <a:lnTo>
                    <a:pt x="979" y="758"/>
                  </a:lnTo>
                  <a:close/>
                  <a:moveTo>
                    <a:pt x="973" y="758"/>
                  </a:moveTo>
                  <a:lnTo>
                    <a:pt x="972" y="758"/>
                  </a:lnTo>
                  <a:lnTo>
                    <a:pt x="972" y="756"/>
                  </a:lnTo>
                  <a:lnTo>
                    <a:pt x="973" y="754"/>
                  </a:lnTo>
                  <a:lnTo>
                    <a:pt x="973" y="756"/>
                  </a:lnTo>
                  <a:lnTo>
                    <a:pt x="973" y="758"/>
                  </a:lnTo>
                  <a:close/>
                  <a:moveTo>
                    <a:pt x="975" y="752"/>
                  </a:moveTo>
                  <a:lnTo>
                    <a:pt x="975" y="754"/>
                  </a:lnTo>
                  <a:lnTo>
                    <a:pt x="975" y="756"/>
                  </a:lnTo>
                  <a:lnTo>
                    <a:pt x="975" y="754"/>
                  </a:lnTo>
                  <a:lnTo>
                    <a:pt x="973" y="754"/>
                  </a:lnTo>
                  <a:lnTo>
                    <a:pt x="973" y="752"/>
                  </a:lnTo>
                  <a:lnTo>
                    <a:pt x="975" y="752"/>
                  </a:lnTo>
                  <a:close/>
                  <a:moveTo>
                    <a:pt x="1267" y="752"/>
                  </a:moveTo>
                  <a:lnTo>
                    <a:pt x="1269" y="752"/>
                  </a:lnTo>
                  <a:lnTo>
                    <a:pt x="1267" y="754"/>
                  </a:lnTo>
                  <a:lnTo>
                    <a:pt x="1267" y="756"/>
                  </a:lnTo>
                  <a:lnTo>
                    <a:pt x="1265" y="756"/>
                  </a:lnTo>
                  <a:lnTo>
                    <a:pt x="1265" y="758"/>
                  </a:lnTo>
                  <a:lnTo>
                    <a:pt x="1263" y="758"/>
                  </a:lnTo>
                  <a:lnTo>
                    <a:pt x="1265" y="758"/>
                  </a:lnTo>
                  <a:lnTo>
                    <a:pt x="1265" y="756"/>
                  </a:lnTo>
                  <a:lnTo>
                    <a:pt x="1267" y="758"/>
                  </a:lnTo>
                  <a:lnTo>
                    <a:pt x="1267" y="760"/>
                  </a:lnTo>
                  <a:lnTo>
                    <a:pt x="1267" y="762"/>
                  </a:lnTo>
                  <a:lnTo>
                    <a:pt x="1265" y="760"/>
                  </a:lnTo>
                  <a:lnTo>
                    <a:pt x="1263" y="760"/>
                  </a:lnTo>
                  <a:lnTo>
                    <a:pt x="1263" y="758"/>
                  </a:lnTo>
                  <a:lnTo>
                    <a:pt x="1263" y="756"/>
                  </a:lnTo>
                  <a:lnTo>
                    <a:pt x="1263" y="754"/>
                  </a:lnTo>
                  <a:lnTo>
                    <a:pt x="1265" y="754"/>
                  </a:lnTo>
                  <a:lnTo>
                    <a:pt x="1265" y="752"/>
                  </a:lnTo>
                  <a:lnTo>
                    <a:pt x="1267" y="752"/>
                  </a:lnTo>
                  <a:close/>
                  <a:moveTo>
                    <a:pt x="1025" y="749"/>
                  </a:moveTo>
                  <a:lnTo>
                    <a:pt x="1023" y="749"/>
                  </a:lnTo>
                  <a:lnTo>
                    <a:pt x="1023" y="747"/>
                  </a:lnTo>
                  <a:lnTo>
                    <a:pt x="1023" y="745"/>
                  </a:lnTo>
                  <a:lnTo>
                    <a:pt x="1023" y="747"/>
                  </a:lnTo>
                  <a:lnTo>
                    <a:pt x="1025" y="747"/>
                  </a:lnTo>
                  <a:lnTo>
                    <a:pt x="1023" y="749"/>
                  </a:lnTo>
                  <a:lnTo>
                    <a:pt x="1025" y="749"/>
                  </a:lnTo>
                  <a:close/>
                  <a:moveTo>
                    <a:pt x="998" y="745"/>
                  </a:moveTo>
                  <a:lnTo>
                    <a:pt x="998" y="747"/>
                  </a:lnTo>
                  <a:lnTo>
                    <a:pt x="997" y="747"/>
                  </a:lnTo>
                  <a:lnTo>
                    <a:pt x="997" y="745"/>
                  </a:lnTo>
                  <a:lnTo>
                    <a:pt x="998" y="745"/>
                  </a:lnTo>
                  <a:close/>
                  <a:moveTo>
                    <a:pt x="997" y="743"/>
                  </a:moveTo>
                  <a:lnTo>
                    <a:pt x="995" y="743"/>
                  </a:lnTo>
                  <a:lnTo>
                    <a:pt x="997" y="743"/>
                  </a:lnTo>
                  <a:lnTo>
                    <a:pt x="997" y="741"/>
                  </a:lnTo>
                  <a:lnTo>
                    <a:pt x="998" y="741"/>
                  </a:lnTo>
                  <a:lnTo>
                    <a:pt x="998" y="743"/>
                  </a:lnTo>
                  <a:lnTo>
                    <a:pt x="997" y="743"/>
                  </a:lnTo>
                  <a:close/>
                  <a:moveTo>
                    <a:pt x="1023" y="743"/>
                  </a:moveTo>
                  <a:lnTo>
                    <a:pt x="1023" y="741"/>
                  </a:lnTo>
                  <a:lnTo>
                    <a:pt x="1021" y="741"/>
                  </a:lnTo>
                  <a:lnTo>
                    <a:pt x="1021" y="739"/>
                  </a:lnTo>
                  <a:lnTo>
                    <a:pt x="1023" y="739"/>
                  </a:lnTo>
                  <a:lnTo>
                    <a:pt x="1023" y="741"/>
                  </a:lnTo>
                  <a:lnTo>
                    <a:pt x="1023" y="743"/>
                  </a:lnTo>
                  <a:close/>
                  <a:moveTo>
                    <a:pt x="1263" y="737"/>
                  </a:moveTo>
                  <a:lnTo>
                    <a:pt x="1261" y="737"/>
                  </a:lnTo>
                  <a:lnTo>
                    <a:pt x="1260" y="739"/>
                  </a:lnTo>
                  <a:lnTo>
                    <a:pt x="1261" y="739"/>
                  </a:lnTo>
                  <a:lnTo>
                    <a:pt x="1261" y="737"/>
                  </a:lnTo>
                  <a:lnTo>
                    <a:pt x="1263" y="739"/>
                  </a:lnTo>
                  <a:lnTo>
                    <a:pt x="1260" y="739"/>
                  </a:lnTo>
                  <a:lnTo>
                    <a:pt x="1260" y="737"/>
                  </a:lnTo>
                  <a:lnTo>
                    <a:pt x="1261" y="737"/>
                  </a:lnTo>
                  <a:lnTo>
                    <a:pt x="1261" y="735"/>
                  </a:lnTo>
                  <a:lnTo>
                    <a:pt x="1263" y="735"/>
                  </a:lnTo>
                  <a:lnTo>
                    <a:pt x="1263" y="737"/>
                  </a:lnTo>
                  <a:close/>
                  <a:moveTo>
                    <a:pt x="1260" y="733"/>
                  </a:moveTo>
                  <a:lnTo>
                    <a:pt x="1261" y="735"/>
                  </a:lnTo>
                  <a:lnTo>
                    <a:pt x="1261" y="737"/>
                  </a:lnTo>
                  <a:lnTo>
                    <a:pt x="1260" y="737"/>
                  </a:lnTo>
                  <a:lnTo>
                    <a:pt x="1258" y="737"/>
                  </a:lnTo>
                  <a:lnTo>
                    <a:pt x="1258" y="735"/>
                  </a:lnTo>
                  <a:lnTo>
                    <a:pt x="1258" y="733"/>
                  </a:lnTo>
                  <a:lnTo>
                    <a:pt x="1260" y="733"/>
                  </a:lnTo>
                  <a:lnTo>
                    <a:pt x="1258" y="735"/>
                  </a:lnTo>
                  <a:lnTo>
                    <a:pt x="1260" y="735"/>
                  </a:lnTo>
                  <a:lnTo>
                    <a:pt x="1260" y="733"/>
                  </a:lnTo>
                  <a:close/>
                  <a:moveTo>
                    <a:pt x="975" y="735"/>
                  </a:moveTo>
                  <a:lnTo>
                    <a:pt x="975" y="737"/>
                  </a:lnTo>
                  <a:lnTo>
                    <a:pt x="975" y="735"/>
                  </a:lnTo>
                  <a:lnTo>
                    <a:pt x="975" y="737"/>
                  </a:lnTo>
                  <a:lnTo>
                    <a:pt x="975" y="739"/>
                  </a:lnTo>
                  <a:lnTo>
                    <a:pt x="973" y="739"/>
                  </a:lnTo>
                  <a:lnTo>
                    <a:pt x="973" y="737"/>
                  </a:lnTo>
                  <a:lnTo>
                    <a:pt x="973" y="735"/>
                  </a:lnTo>
                  <a:lnTo>
                    <a:pt x="975" y="735"/>
                  </a:lnTo>
                  <a:lnTo>
                    <a:pt x="973" y="735"/>
                  </a:lnTo>
                  <a:lnTo>
                    <a:pt x="975" y="733"/>
                  </a:lnTo>
                  <a:lnTo>
                    <a:pt x="975" y="735"/>
                  </a:lnTo>
                  <a:close/>
                  <a:moveTo>
                    <a:pt x="1261" y="727"/>
                  </a:moveTo>
                  <a:lnTo>
                    <a:pt x="1261" y="725"/>
                  </a:lnTo>
                  <a:lnTo>
                    <a:pt x="1263" y="725"/>
                  </a:lnTo>
                  <a:lnTo>
                    <a:pt x="1263" y="727"/>
                  </a:lnTo>
                  <a:lnTo>
                    <a:pt x="1261" y="727"/>
                  </a:lnTo>
                  <a:lnTo>
                    <a:pt x="1263" y="727"/>
                  </a:lnTo>
                  <a:lnTo>
                    <a:pt x="1263" y="729"/>
                  </a:lnTo>
                  <a:lnTo>
                    <a:pt x="1261" y="729"/>
                  </a:lnTo>
                  <a:lnTo>
                    <a:pt x="1260" y="729"/>
                  </a:lnTo>
                  <a:lnTo>
                    <a:pt x="1260" y="727"/>
                  </a:lnTo>
                  <a:lnTo>
                    <a:pt x="1260" y="729"/>
                  </a:lnTo>
                  <a:lnTo>
                    <a:pt x="1260" y="727"/>
                  </a:lnTo>
                  <a:lnTo>
                    <a:pt x="1261" y="725"/>
                  </a:lnTo>
                  <a:lnTo>
                    <a:pt x="1261" y="727"/>
                  </a:lnTo>
                  <a:close/>
                  <a:moveTo>
                    <a:pt x="1260" y="725"/>
                  </a:moveTo>
                  <a:lnTo>
                    <a:pt x="1260" y="727"/>
                  </a:lnTo>
                  <a:lnTo>
                    <a:pt x="1258" y="727"/>
                  </a:lnTo>
                  <a:lnTo>
                    <a:pt x="1258" y="725"/>
                  </a:lnTo>
                  <a:lnTo>
                    <a:pt x="1256" y="727"/>
                  </a:lnTo>
                  <a:lnTo>
                    <a:pt x="1256" y="725"/>
                  </a:lnTo>
                  <a:lnTo>
                    <a:pt x="1258" y="725"/>
                  </a:lnTo>
                  <a:lnTo>
                    <a:pt x="1258" y="724"/>
                  </a:lnTo>
                  <a:lnTo>
                    <a:pt x="1260" y="724"/>
                  </a:lnTo>
                  <a:lnTo>
                    <a:pt x="1260" y="725"/>
                  </a:lnTo>
                  <a:close/>
                  <a:moveTo>
                    <a:pt x="1008" y="714"/>
                  </a:moveTo>
                  <a:lnTo>
                    <a:pt x="1004" y="712"/>
                  </a:lnTo>
                  <a:lnTo>
                    <a:pt x="1006" y="712"/>
                  </a:lnTo>
                  <a:lnTo>
                    <a:pt x="1008" y="714"/>
                  </a:lnTo>
                  <a:close/>
                  <a:moveTo>
                    <a:pt x="1169" y="712"/>
                  </a:moveTo>
                  <a:lnTo>
                    <a:pt x="1169" y="714"/>
                  </a:lnTo>
                  <a:lnTo>
                    <a:pt x="1167" y="712"/>
                  </a:lnTo>
                  <a:lnTo>
                    <a:pt x="1167" y="710"/>
                  </a:lnTo>
                  <a:lnTo>
                    <a:pt x="1169" y="708"/>
                  </a:lnTo>
                  <a:lnTo>
                    <a:pt x="1169" y="710"/>
                  </a:lnTo>
                  <a:lnTo>
                    <a:pt x="1169" y="712"/>
                  </a:lnTo>
                  <a:close/>
                  <a:moveTo>
                    <a:pt x="993" y="702"/>
                  </a:moveTo>
                  <a:lnTo>
                    <a:pt x="995" y="704"/>
                  </a:lnTo>
                  <a:lnTo>
                    <a:pt x="997" y="704"/>
                  </a:lnTo>
                  <a:lnTo>
                    <a:pt x="993" y="702"/>
                  </a:lnTo>
                  <a:lnTo>
                    <a:pt x="993" y="701"/>
                  </a:lnTo>
                  <a:lnTo>
                    <a:pt x="993" y="702"/>
                  </a:lnTo>
                  <a:close/>
                  <a:moveTo>
                    <a:pt x="993" y="697"/>
                  </a:moveTo>
                  <a:lnTo>
                    <a:pt x="993" y="699"/>
                  </a:lnTo>
                  <a:lnTo>
                    <a:pt x="993" y="697"/>
                  </a:lnTo>
                  <a:close/>
                  <a:moveTo>
                    <a:pt x="989" y="697"/>
                  </a:moveTo>
                  <a:lnTo>
                    <a:pt x="989" y="695"/>
                  </a:lnTo>
                  <a:lnTo>
                    <a:pt x="989" y="697"/>
                  </a:lnTo>
                  <a:close/>
                  <a:moveTo>
                    <a:pt x="1144" y="693"/>
                  </a:moveTo>
                  <a:lnTo>
                    <a:pt x="1144" y="691"/>
                  </a:lnTo>
                  <a:lnTo>
                    <a:pt x="1146" y="691"/>
                  </a:lnTo>
                  <a:lnTo>
                    <a:pt x="1144" y="693"/>
                  </a:lnTo>
                  <a:close/>
                  <a:moveTo>
                    <a:pt x="962" y="687"/>
                  </a:moveTo>
                  <a:lnTo>
                    <a:pt x="962" y="689"/>
                  </a:lnTo>
                  <a:lnTo>
                    <a:pt x="962" y="687"/>
                  </a:lnTo>
                  <a:close/>
                  <a:moveTo>
                    <a:pt x="1142" y="687"/>
                  </a:moveTo>
                  <a:lnTo>
                    <a:pt x="1144" y="687"/>
                  </a:lnTo>
                  <a:lnTo>
                    <a:pt x="1146" y="689"/>
                  </a:lnTo>
                  <a:lnTo>
                    <a:pt x="1144" y="689"/>
                  </a:lnTo>
                  <a:lnTo>
                    <a:pt x="1144" y="691"/>
                  </a:lnTo>
                  <a:lnTo>
                    <a:pt x="1142" y="691"/>
                  </a:lnTo>
                  <a:lnTo>
                    <a:pt x="1142" y="693"/>
                  </a:lnTo>
                  <a:lnTo>
                    <a:pt x="1142" y="691"/>
                  </a:lnTo>
                  <a:lnTo>
                    <a:pt x="1141" y="693"/>
                  </a:lnTo>
                  <a:lnTo>
                    <a:pt x="1141" y="691"/>
                  </a:lnTo>
                  <a:lnTo>
                    <a:pt x="1141" y="689"/>
                  </a:lnTo>
                  <a:lnTo>
                    <a:pt x="1142" y="689"/>
                  </a:lnTo>
                  <a:lnTo>
                    <a:pt x="1141" y="687"/>
                  </a:lnTo>
                  <a:lnTo>
                    <a:pt x="1142" y="687"/>
                  </a:lnTo>
                  <a:close/>
                  <a:moveTo>
                    <a:pt x="964" y="678"/>
                  </a:moveTo>
                  <a:lnTo>
                    <a:pt x="964" y="679"/>
                  </a:lnTo>
                  <a:lnTo>
                    <a:pt x="962" y="679"/>
                  </a:lnTo>
                  <a:lnTo>
                    <a:pt x="962" y="678"/>
                  </a:lnTo>
                  <a:lnTo>
                    <a:pt x="964" y="678"/>
                  </a:lnTo>
                  <a:lnTo>
                    <a:pt x="962" y="678"/>
                  </a:lnTo>
                  <a:lnTo>
                    <a:pt x="964" y="676"/>
                  </a:lnTo>
                  <a:lnTo>
                    <a:pt x="964" y="678"/>
                  </a:lnTo>
                  <a:close/>
                  <a:moveTo>
                    <a:pt x="962" y="670"/>
                  </a:moveTo>
                  <a:lnTo>
                    <a:pt x="962" y="672"/>
                  </a:lnTo>
                  <a:lnTo>
                    <a:pt x="962" y="670"/>
                  </a:lnTo>
                  <a:lnTo>
                    <a:pt x="964" y="670"/>
                  </a:lnTo>
                  <a:lnTo>
                    <a:pt x="962" y="670"/>
                  </a:lnTo>
                  <a:close/>
                  <a:moveTo>
                    <a:pt x="966" y="670"/>
                  </a:moveTo>
                  <a:lnTo>
                    <a:pt x="964" y="670"/>
                  </a:lnTo>
                  <a:lnTo>
                    <a:pt x="966" y="670"/>
                  </a:lnTo>
                  <a:lnTo>
                    <a:pt x="966" y="668"/>
                  </a:lnTo>
                  <a:lnTo>
                    <a:pt x="966" y="670"/>
                  </a:lnTo>
                  <a:close/>
                  <a:moveTo>
                    <a:pt x="968" y="668"/>
                  </a:moveTo>
                  <a:lnTo>
                    <a:pt x="970" y="668"/>
                  </a:lnTo>
                  <a:lnTo>
                    <a:pt x="970" y="670"/>
                  </a:lnTo>
                  <a:lnTo>
                    <a:pt x="968" y="670"/>
                  </a:lnTo>
                  <a:lnTo>
                    <a:pt x="968" y="672"/>
                  </a:lnTo>
                  <a:lnTo>
                    <a:pt x="966" y="672"/>
                  </a:lnTo>
                  <a:lnTo>
                    <a:pt x="966" y="670"/>
                  </a:lnTo>
                  <a:lnTo>
                    <a:pt x="968" y="670"/>
                  </a:lnTo>
                  <a:lnTo>
                    <a:pt x="968" y="668"/>
                  </a:lnTo>
                  <a:close/>
                  <a:moveTo>
                    <a:pt x="1227" y="666"/>
                  </a:moveTo>
                  <a:lnTo>
                    <a:pt x="1227" y="668"/>
                  </a:lnTo>
                  <a:lnTo>
                    <a:pt x="1225" y="668"/>
                  </a:lnTo>
                  <a:lnTo>
                    <a:pt x="1225" y="670"/>
                  </a:lnTo>
                  <a:lnTo>
                    <a:pt x="1223" y="670"/>
                  </a:lnTo>
                  <a:lnTo>
                    <a:pt x="1223" y="668"/>
                  </a:lnTo>
                  <a:lnTo>
                    <a:pt x="1223" y="666"/>
                  </a:lnTo>
                  <a:lnTo>
                    <a:pt x="1223" y="668"/>
                  </a:lnTo>
                  <a:lnTo>
                    <a:pt x="1223" y="666"/>
                  </a:lnTo>
                  <a:lnTo>
                    <a:pt x="1223" y="664"/>
                  </a:lnTo>
                  <a:lnTo>
                    <a:pt x="1225" y="664"/>
                  </a:lnTo>
                  <a:lnTo>
                    <a:pt x="1225" y="666"/>
                  </a:lnTo>
                  <a:lnTo>
                    <a:pt x="1227" y="666"/>
                  </a:lnTo>
                  <a:close/>
                  <a:moveTo>
                    <a:pt x="972" y="664"/>
                  </a:moveTo>
                  <a:lnTo>
                    <a:pt x="973" y="664"/>
                  </a:lnTo>
                  <a:lnTo>
                    <a:pt x="972" y="666"/>
                  </a:lnTo>
                  <a:lnTo>
                    <a:pt x="970" y="668"/>
                  </a:lnTo>
                  <a:lnTo>
                    <a:pt x="970" y="666"/>
                  </a:lnTo>
                  <a:lnTo>
                    <a:pt x="970" y="668"/>
                  </a:lnTo>
                  <a:lnTo>
                    <a:pt x="968" y="668"/>
                  </a:lnTo>
                  <a:lnTo>
                    <a:pt x="970" y="666"/>
                  </a:lnTo>
                  <a:lnTo>
                    <a:pt x="970" y="664"/>
                  </a:lnTo>
                  <a:lnTo>
                    <a:pt x="972" y="664"/>
                  </a:lnTo>
                  <a:close/>
                  <a:moveTo>
                    <a:pt x="1215" y="645"/>
                  </a:moveTo>
                  <a:lnTo>
                    <a:pt x="1217" y="645"/>
                  </a:lnTo>
                  <a:lnTo>
                    <a:pt x="1217" y="647"/>
                  </a:lnTo>
                  <a:lnTo>
                    <a:pt x="1219" y="647"/>
                  </a:lnTo>
                  <a:lnTo>
                    <a:pt x="1219" y="649"/>
                  </a:lnTo>
                  <a:lnTo>
                    <a:pt x="1217" y="649"/>
                  </a:lnTo>
                  <a:lnTo>
                    <a:pt x="1219" y="649"/>
                  </a:lnTo>
                  <a:lnTo>
                    <a:pt x="1219" y="651"/>
                  </a:lnTo>
                  <a:lnTo>
                    <a:pt x="1217" y="649"/>
                  </a:lnTo>
                  <a:lnTo>
                    <a:pt x="1215" y="649"/>
                  </a:lnTo>
                  <a:lnTo>
                    <a:pt x="1213" y="649"/>
                  </a:lnTo>
                  <a:lnTo>
                    <a:pt x="1213" y="647"/>
                  </a:lnTo>
                  <a:lnTo>
                    <a:pt x="1212" y="645"/>
                  </a:lnTo>
                  <a:lnTo>
                    <a:pt x="1213" y="645"/>
                  </a:lnTo>
                  <a:lnTo>
                    <a:pt x="1215" y="645"/>
                  </a:lnTo>
                  <a:lnTo>
                    <a:pt x="1215" y="643"/>
                  </a:lnTo>
                  <a:lnTo>
                    <a:pt x="1215" y="645"/>
                  </a:lnTo>
                  <a:close/>
                  <a:moveTo>
                    <a:pt x="1162" y="641"/>
                  </a:moveTo>
                  <a:lnTo>
                    <a:pt x="1164" y="643"/>
                  </a:lnTo>
                  <a:lnTo>
                    <a:pt x="1165" y="645"/>
                  </a:lnTo>
                  <a:lnTo>
                    <a:pt x="1165" y="647"/>
                  </a:lnTo>
                  <a:lnTo>
                    <a:pt x="1164" y="647"/>
                  </a:lnTo>
                  <a:lnTo>
                    <a:pt x="1164" y="649"/>
                  </a:lnTo>
                  <a:lnTo>
                    <a:pt x="1164" y="651"/>
                  </a:lnTo>
                  <a:lnTo>
                    <a:pt x="1162" y="651"/>
                  </a:lnTo>
                  <a:lnTo>
                    <a:pt x="1160" y="651"/>
                  </a:lnTo>
                  <a:lnTo>
                    <a:pt x="1160" y="653"/>
                  </a:lnTo>
                  <a:lnTo>
                    <a:pt x="1158" y="653"/>
                  </a:lnTo>
                  <a:lnTo>
                    <a:pt x="1156" y="653"/>
                  </a:lnTo>
                  <a:lnTo>
                    <a:pt x="1156" y="651"/>
                  </a:lnTo>
                  <a:lnTo>
                    <a:pt x="1156" y="647"/>
                  </a:lnTo>
                  <a:lnTo>
                    <a:pt x="1158" y="645"/>
                  </a:lnTo>
                  <a:lnTo>
                    <a:pt x="1158" y="643"/>
                  </a:lnTo>
                  <a:lnTo>
                    <a:pt x="1158" y="641"/>
                  </a:lnTo>
                  <a:lnTo>
                    <a:pt x="1160" y="641"/>
                  </a:lnTo>
                  <a:lnTo>
                    <a:pt x="1162" y="641"/>
                  </a:lnTo>
                  <a:close/>
                  <a:moveTo>
                    <a:pt x="1215" y="641"/>
                  </a:moveTo>
                  <a:lnTo>
                    <a:pt x="1215" y="639"/>
                  </a:lnTo>
                  <a:lnTo>
                    <a:pt x="1215" y="637"/>
                  </a:lnTo>
                  <a:lnTo>
                    <a:pt x="1217" y="637"/>
                  </a:lnTo>
                  <a:lnTo>
                    <a:pt x="1217" y="639"/>
                  </a:lnTo>
                  <a:lnTo>
                    <a:pt x="1215" y="639"/>
                  </a:lnTo>
                  <a:lnTo>
                    <a:pt x="1215" y="641"/>
                  </a:lnTo>
                  <a:close/>
                  <a:moveTo>
                    <a:pt x="1000" y="633"/>
                  </a:moveTo>
                  <a:lnTo>
                    <a:pt x="998" y="635"/>
                  </a:lnTo>
                  <a:lnTo>
                    <a:pt x="995" y="635"/>
                  </a:lnTo>
                  <a:lnTo>
                    <a:pt x="995" y="637"/>
                  </a:lnTo>
                  <a:lnTo>
                    <a:pt x="993" y="637"/>
                  </a:lnTo>
                  <a:lnTo>
                    <a:pt x="993" y="635"/>
                  </a:lnTo>
                  <a:lnTo>
                    <a:pt x="998" y="633"/>
                  </a:lnTo>
                  <a:lnTo>
                    <a:pt x="1000" y="633"/>
                  </a:lnTo>
                  <a:close/>
                  <a:moveTo>
                    <a:pt x="1131" y="630"/>
                  </a:moveTo>
                  <a:lnTo>
                    <a:pt x="1131" y="628"/>
                  </a:lnTo>
                  <a:lnTo>
                    <a:pt x="1131" y="626"/>
                  </a:lnTo>
                  <a:lnTo>
                    <a:pt x="1131" y="628"/>
                  </a:lnTo>
                  <a:lnTo>
                    <a:pt x="1131" y="630"/>
                  </a:lnTo>
                  <a:close/>
                  <a:moveTo>
                    <a:pt x="1106" y="618"/>
                  </a:moveTo>
                  <a:lnTo>
                    <a:pt x="1106" y="616"/>
                  </a:lnTo>
                  <a:lnTo>
                    <a:pt x="1106" y="618"/>
                  </a:lnTo>
                  <a:close/>
                  <a:moveTo>
                    <a:pt x="1213" y="606"/>
                  </a:moveTo>
                  <a:lnTo>
                    <a:pt x="1215" y="606"/>
                  </a:lnTo>
                  <a:lnTo>
                    <a:pt x="1215" y="608"/>
                  </a:lnTo>
                  <a:lnTo>
                    <a:pt x="1213" y="608"/>
                  </a:lnTo>
                  <a:lnTo>
                    <a:pt x="1213" y="610"/>
                  </a:lnTo>
                  <a:lnTo>
                    <a:pt x="1215" y="610"/>
                  </a:lnTo>
                  <a:lnTo>
                    <a:pt x="1215" y="612"/>
                  </a:lnTo>
                  <a:lnTo>
                    <a:pt x="1213" y="612"/>
                  </a:lnTo>
                  <a:lnTo>
                    <a:pt x="1213" y="614"/>
                  </a:lnTo>
                  <a:lnTo>
                    <a:pt x="1212" y="616"/>
                  </a:lnTo>
                  <a:lnTo>
                    <a:pt x="1210" y="616"/>
                  </a:lnTo>
                  <a:lnTo>
                    <a:pt x="1210" y="614"/>
                  </a:lnTo>
                  <a:lnTo>
                    <a:pt x="1212" y="614"/>
                  </a:lnTo>
                  <a:lnTo>
                    <a:pt x="1210" y="614"/>
                  </a:lnTo>
                  <a:lnTo>
                    <a:pt x="1208" y="612"/>
                  </a:lnTo>
                  <a:lnTo>
                    <a:pt x="1208" y="610"/>
                  </a:lnTo>
                  <a:lnTo>
                    <a:pt x="1206" y="610"/>
                  </a:lnTo>
                  <a:lnTo>
                    <a:pt x="1204" y="610"/>
                  </a:lnTo>
                  <a:lnTo>
                    <a:pt x="1204" y="608"/>
                  </a:lnTo>
                  <a:lnTo>
                    <a:pt x="1202" y="608"/>
                  </a:lnTo>
                  <a:lnTo>
                    <a:pt x="1202" y="606"/>
                  </a:lnTo>
                  <a:lnTo>
                    <a:pt x="1204" y="605"/>
                  </a:lnTo>
                  <a:lnTo>
                    <a:pt x="1210" y="605"/>
                  </a:lnTo>
                  <a:lnTo>
                    <a:pt x="1215" y="605"/>
                  </a:lnTo>
                  <a:lnTo>
                    <a:pt x="1213" y="606"/>
                  </a:lnTo>
                  <a:close/>
                  <a:moveTo>
                    <a:pt x="1198" y="599"/>
                  </a:moveTo>
                  <a:lnTo>
                    <a:pt x="1198" y="601"/>
                  </a:lnTo>
                  <a:lnTo>
                    <a:pt x="1198" y="599"/>
                  </a:lnTo>
                  <a:lnTo>
                    <a:pt x="1198" y="601"/>
                  </a:lnTo>
                  <a:lnTo>
                    <a:pt x="1200" y="603"/>
                  </a:lnTo>
                  <a:lnTo>
                    <a:pt x="1198" y="603"/>
                  </a:lnTo>
                  <a:lnTo>
                    <a:pt x="1198" y="601"/>
                  </a:lnTo>
                  <a:lnTo>
                    <a:pt x="1198" y="603"/>
                  </a:lnTo>
                  <a:lnTo>
                    <a:pt x="1196" y="603"/>
                  </a:lnTo>
                  <a:lnTo>
                    <a:pt x="1196" y="601"/>
                  </a:lnTo>
                  <a:lnTo>
                    <a:pt x="1194" y="601"/>
                  </a:lnTo>
                  <a:lnTo>
                    <a:pt x="1196" y="601"/>
                  </a:lnTo>
                  <a:lnTo>
                    <a:pt x="1196" y="599"/>
                  </a:lnTo>
                  <a:lnTo>
                    <a:pt x="1198" y="599"/>
                  </a:lnTo>
                  <a:close/>
                  <a:moveTo>
                    <a:pt x="1098" y="599"/>
                  </a:moveTo>
                  <a:lnTo>
                    <a:pt x="1096" y="599"/>
                  </a:lnTo>
                  <a:lnTo>
                    <a:pt x="1096" y="597"/>
                  </a:lnTo>
                  <a:lnTo>
                    <a:pt x="1098" y="599"/>
                  </a:lnTo>
                  <a:close/>
                  <a:moveTo>
                    <a:pt x="764" y="597"/>
                  </a:moveTo>
                  <a:lnTo>
                    <a:pt x="764" y="599"/>
                  </a:lnTo>
                  <a:lnTo>
                    <a:pt x="762" y="599"/>
                  </a:lnTo>
                  <a:lnTo>
                    <a:pt x="760" y="599"/>
                  </a:lnTo>
                  <a:lnTo>
                    <a:pt x="760" y="597"/>
                  </a:lnTo>
                  <a:lnTo>
                    <a:pt x="762" y="597"/>
                  </a:lnTo>
                  <a:lnTo>
                    <a:pt x="764" y="597"/>
                  </a:lnTo>
                  <a:close/>
                  <a:moveTo>
                    <a:pt x="768" y="595"/>
                  </a:moveTo>
                  <a:lnTo>
                    <a:pt x="768" y="597"/>
                  </a:lnTo>
                  <a:lnTo>
                    <a:pt x="766" y="597"/>
                  </a:lnTo>
                  <a:lnTo>
                    <a:pt x="766" y="595"/>
                  </a:lnTo>
                  <a:lnTo>
                    <a:pt x="768" y="595"/>
                  </a:lnTo>
                  <a:close/>
                  <a:moveTo>
                    <a:pt x="1210" y="597"/>
                  </a:moveTo>
                  <a:lnTo>
                    <a:pt x="1210" y="599"/>
                  </a:lnTo>
                  <a:lnTo>
                    <a:pt x="1210" y="597"/>
                  </a:lnTo>
                  <a:lnTo>
                    <a:pt x="1210" y="599"/>
                  </a:lnTo>
                  <a:lnTo>
                    <a:pt x="1212" y="599"/>
                  </a:lnTo>
                  <a:lnTo>
                    <a:pt x="1212" y="601"/>
                  </a:lnTo>
                  <a:lnTo>
                    <a:pt x="1212" y="599"/>
                  </a:lnTo>
                  <a:lnTo>
                    <a:pt x="1212" y="601"/>
                  </a:lnTo>
                  <a:lnTo>
                    <a:pt x="1213" y="601"/>
                  </a:lnTo>
                  <a:lnTo>
                    <a:pt x="1213" y="603"/>
                  </a:lnTo>
                  <a:lnTo>
                    <a:pt x="1212" y="603"/>
                  </a:lnTo>
                  <a:lnTo>
                    <a:pt x="1210" y="603"/>
                  </a:lnTo>
                  <a:lnTo>
                    <a:pt x="1208" y="601"/>
                  </a:lnTo>
                  <a:lnTo>
                    <a:pt x="1206" y="601"/>
                  </a:lnTo>
                  <a:lnTo>
                    <a:pt x="1206" y="599"/>
                  </a:lnTo>
                  <a:lnTo>
                    <a:pt x="1206" y="597"/>
                  </a:lnTo>
                  <a:lnTo>
                    <a:pt x="1208" y="595"/>
                  </a:lnTo>
                  <a:lnTo>
                    <a:pt x="1210" y="597"/>
                  </a:lnTo>
                  <a:close/>
                  <a:moveTo>
                    <a:pt x="1093" y="593"/>
                  </a:moveTo>
                  <a:lnTo>
                    <a:pt x="1091" y="593"/>
                  </a:lnTo>
                  <a:lnTo>
                    <a:pt x="1093" y="593"/>
                  </a:lnTo>
                  <a:close/>
                  <a:moveTo>
                    <a:pt x="770" y="593"/>
                  </a:moveTo>
                  <a:lnTo>
                    <a:pt x="770" y="591"/>
                  </a:lnTo>
                  <a:lnTo>
                    <a:pt x="770" y="593"/>
                  </a:lnTo>
                  <a:close/>
                  <a:moveTo>
                    <a:pt x="776" y="580"/>
                  </a:moveTo>
                  <a:lnTo>
                    <a:pt x="778" y="580"/>
                  </a:lnTo>
                  <a:lnTo>
                    <a:pt x="778" y="582"/>
                  </a:lnTo>
                  <a:lnTo>
                    <a:pt x="776" y="582"/>
                  </a:lnTo>
                  <a:lnTo>
                    <a:pt x="774" y="582"/>
                  </a:lnTo>
                  <a:lnTo>
                    <a:pt x="776" y="582"/>
                  </a:lnTo>
                  <a:lnTo>
                    <a:pt x="776" y="580"/>
                  </a:lnTo>
                  <a:lnTo>
                    <a:pt x="774" y="582"/>
                  </a:lnTo>
                  <a:lnTo>
                    <a:pt x="774" y="580"/>
                  </a:lnTo>
                  <a:lnTo>
                    <a:pt x="776" y="580"/>
                  </a:lnTo>
                  <a:close/>
                  <a:moveTo>
                    <a:pt x="979" y="582"/>
                  </a:moveTo>
                  <a:lnTo>
                    <a:pt x="981" y="582"/>
                  </a:lnTo>
                  <a:lnTo>
                    <a:pt x="981" y="583"/>
                  </a:lnTo>
                  <a:lnTo>
                    <a:pt x="983" y="585"/>
                  </a:lnTo>
                  <a:lnTo>
                    <a:pt x="983" y="587"/>
                  </a:lnTo>
                  <a:lnTo>
                    <a:pt x="983" y="589"/>
                  </a:lnTo>
                  <a:lnTo>
                    <a:pt x="983" y="591"/>
                  </a:lnTo>
                  <a:lnTo>
                    <a:pt x="981" y="591"/>
                  </a:lnTo>
                  <a:lnTo>
                    <a:pt x="981" y="593"/>
                  </a:lnTo>
                  <a:lnTo>
                    <a:pt x="981" y="595"/>
                  </a:lnTo>
                  <a:lnTo>
                    <a:pt x="981" y="593"/>
                  </a:lnTo>
                  <a:lnTo>
                    <a:pt x="981" y="595"/>
                  </a:lnTo>
                  <a:lnTo>
                    <a:pt x="981" y="597"/>
                  </a:lnTo>
                  <a:lnTo>
                    <a:pt x="979" y="597"/>
                  </a:lnTo>
                  <a:lnTo>
                    <a:pt x="979" y="599"/>
                  </a:lnTo>
                  <a:lnTo>
                    <a:pt x="979" y="601"/>
                  </a:lnTo>
                  <a:lnTo>
                    <a:pt x="979" y="603"/>
                  </a:lnTo>
                  <a:lnTo>
                    <a:pt x="977" y="603"/>
                  </a:lnTo>
                  <a:lnTo>
                    <a:pt x="977" y="605"/>
                  </a:lnTo>
                  <a:lnTo>
                    <a:pt x="977" y="606"/>
                  </a:lnTo>
                  <a:lnTo>
                    <a:pt x="975" y="606"/>
                  </a:lnTo>
                  <a:lnTo>
                    <a:pt x="975" y="608"/>
                  </a:lnTo>
                  <a:lnTo>
                    <a:pt x="973" y="608"/>
                  </a:lnTo>
                  <a:lnTo>
                    <a:pt x="973" y="606"/>
                  </a:lnTo>
                  <a:lnTo>
                    <a:pt x="972" y="606"/>
                  </a:lnTo>
                  <a:lnTo>
                    <a:pt x="972" y="605"/>
                  </a:lnTo>
                  <a:lnTo>
                    <a:pt x="972" y="603"/>
                  </a:lnTo>
                  <a:lnTo>
                    <a:pt x="970" y="603"/>
                  </a:lnTo>
                  <a:lnTo>
                    <a:pt x="968" y="601"/>
                  </a:lnTo>
                  <a:lnTo>
                    <a:pt x="968" y="599"/>
                  </a:lnTo>
                  <a:lnTo>
                    <a:pt x="968" y="597"/>
                  </a:lnTo>
                  <a:lnTo>
                    <a:pt x="966" y="597"/>
                  </a:lnTo>
                  <a:lnTo>
                    <a:pt x="968" y="595"/>
                  </a:lnTo>
                  <a:lnTo>
                    <a:pt x="968" y="593"/>
                  </a:lnTo>
                  <a:lnTo>
                    <a:pt x="968" y="591"/>
                  </a:lnTo>
                  <a:lnTo>
                    <a:pt x="968" y="589"/>
                  </a:lnTo>
                  <a:lnTo>
                    <a:pt x="970" y="587"/>
                  </a:lnTo>
                  <a:lnTo>
                    <a:pt x="970" y="585"/>
                  </a:lnTo>
                  <a:lnTo>
                    <a:pt x="972" y="585"/>
                  </a:lnTo>
                  <a:lnTo>
                    <a:pt x="972" y="583"/>
                  </a:lnTo>
                  <a:lnTo>
                    <a:pt x="972" y="582"/>
                  </a:lnTo>
                  <a:lnTo>
                    <a:pt x="973" y="582"/>
                  </a:lnTo>
                  <a:lnTo>
                    <a:pt x="973" y="580"/>
                  </a:lnTo>
                  <a:lnTo>
                    <a:pt x="975" y="580"/>
                  </a:lnTo>
                  <a:lnTo>
                    <a:pt x="975" y="582"/>
                  </a:lnTo>
                  <a:lnTo>
                    <a:pt x="977" y="580"/>
                  </a:lnTo>
                  <a:lnTo>
                    <a:pt x="979" y="580"/>
                  </a:lnTo>
                  <a:lnTo>
                    <a:pt x="979" y="582"/>
                  </a:lnTo>
                  <a:close/>
                  <a:moveTo>
                    <a:pt x="774" y="580"/>
                  </a:moveTo>
                  <a:lnTo>
                    <a:pt x="772" y="582"/>
                  </a:lnTo>
                  <a:lnTo>
                    <a:pt x="770" y="580"/>
                  </a:lnTo>
                  <a:lnTo>
                    <a:pt x="772" y="580"/>
                  </a:lnTo>
                  <a:lnTo>
                    <a:pt x="774" y="580"/>
                  </a:lnTo>
                  <a:close/>
                  <a:moveTo>
                    <a:pt x="1215" y="576"/>
                  </a:moveTo>
                  <a:lnTo>
                    <a:pt x="1217" y="576"/>
                  </a:lnTo>
                  <a:lnTo>
                    <a:pt x="1217" y="574"/>
                  </a:lnTo>
                  <a:lnTo>
                    <a:pt x="1219" y="576"/>
                  </a:lnTo>
                  <a:lnTo>
                    <a:pt x="1219" y="578"/>
                  </a:lnTo>
                  <a:lnTo>
                    <a:pt x="1217" y="578"/>
                  </a:lnTo>
                  <a:lnTo>
                    <a:pt x="1219" y="578"/>
                  </a:lnTo>
                  <a:lnTo>
                    <a:pt x="1219" y="580"/>
                  </a:lnTo>
                  <a:lnTo>
                    <a:pt x="1217" y="580"/>
                  </a:lnTo>
                  <a:lnTo>
                    <a:pt x="1219" y="580"/>
                  </a:lnTo>
                  <a:lnTo>
                    <a:pt x="1217" y="580"/>
                  </a:lnTo>
                  <a:lnTo>
                    <a:pt x="1217" y="582"/>
                  </a:lnTo>
                  <a:lnTo>
                    <a:pt x="1215" y="582"/>
                  </a:lnTo>
                  <a:lnTo>
                    <a:pt x="1213" y="582"/>
                  </a:lnTo>
                  <a:lnTo>
                    <a:pt x="1212" y="580"/>
                  </a:lnTo>
                  <a:lnTo>
                    <a:pt x="1212" y="578"/>
                  </a:lnTo>
                  <a:lnTo>
                    <a:pt x="1210" y="578"/>
                  </a:lnTo>
                  <a:lnTo>
                    <a:pt x="1212" y="578"/>
                  </a:lnTo>
                  <a:lnTo>
                    <a:pt x="1213" y="578"/>
                  </a:lnTo>
                  <a:lnTo>
                    <a:pt x="1212" y="576"/>
                  </a:lnTo>
                  <a:lnTo>
                    <a:pt x="1213" y="574"/>
                  </a:lnTo>
                  <a:lnTo>
                    <a:pt x="1215" y="576"/>
                  </a:lnTo>
                  <a:close/>
                  <a:moveTo>
                    <a:pt x="1006" y="576"/>
                  </a:moveTo>
                  <a:lnTo>
                    <a:pt x="1004" y="576"/>
                  </a:lnTo>
                  <a:lnTo>
                    <a:pt x="1002" y="574"/>
                  </a:lnTo>
                  <a:lnTo>
                    <a:pt x="1000" y="574"/>
                  </a:lnTo>
                  <a:lnTo>
                    <a:pt x="1002" y="574"/>
                  </a:lnTo>
                  <a:lnTo>
                    <a:pt x="1004" y="574"/>
                  </a:lnTo>
                  <a:lnTo>
                    <a:pt x="1006" y="574"/>
                  </a:lnTo>
                  <a:lnTo>
                    <a:pt x="1006" y="576"/>
                  </a:lnTo>
                  <a:close/>
                  <a:moveTo>
                    <a:pt x="1006" y="574"/>
                  </a:moveTo>
                  <a:lnTo>
                    <a:pt x="1008" y="574"/>
                  </a:lnTo>
                  <a:lnTo>
                    <a:pt x="1010" y="574"/>
                  </a:lnTo>
                  <a:lnTo>
                    <a:pt x="1008" y="574"/>
                  </a:lnTo>
                  <a:lnTo>
                    <a:pt x="1008" y="576"/>
                  </a:lnTo>
                  <a:lnTo>
                    <a:pt x="1006" y="576"/>
                  </a:lnTo>
                  <a:lnTo>
                    <a:pt x="1006" y="574"/>
                  </a:lnTo>
                  <a:close/>
                  <a:moveTo>
                    <a:pt x="1212" y="576"/>
                  </a:moveTo>
                  <a:lnTo>
                    <a:pt x="1210" y="576"/>
                  </a:lnTo>
                  <a:lnTo>
                    <a:pt x="1208" y="576"/>
                  </a:lnTo>
                  <a:lnTo>
                    <a:pt x="1210" y="574"/>
                  </a:lnTo>
                  <a:lnTo>
                    <a:pt x="1212" y="574"/>
                  </a:lnTo>
                  <a:lnTo>
                    <a:pt x="1212" y="576"/>
                  </a:lnTo>
                  <a:close/>
                  <a:moveTo>
                    <a:pt x="787" y="572"/>
                  </a:moveTo>
                  <a:lnTo>
                    <a:pt x="785" y="572"/>
                  </a:lnTo>
                  <a:lnTo>
                    <a:pt x="785" y="570"/>
                  </a:lnTo>
                  <a:lnTo>
                    <a:pt x="785" y="572"/>
                  </a:lnTo>
                  <a:lnTo>
                    <a:pt x="787" y="572"/>
                  </a:lnTo>
                  <a:close/>
                  <a:moveTo>
                    <a:pt x="795" y="570"/>
                  </a:moveTo>
                  <a:lnTo>
                    <a:pt x="797" y="572"/>
                  </a:lnTo>
                  <a:lnTo>
                    <a:pt x="793" y="572"/>
                  </a:lnTo>
                  <a:lnTo>
                    <a:pt x="793" y="570"/>
                  </a:lnTo>
                  <a:lnTo>
                    <a:pt x="791" y="570"/>
                  </a:lnTo>
                  <a:lnTo>
                    <a:pt x="793" y="570"/>
                  </a:lnTo>
                  <a:lnTo>
                    <a:pt x="795" y="570"/>
                  </a:lnTo>
                  <a:close/>
                  <a:moveTo>
                    <a:pt x="1060" y="570"/>
                  </a:moveTo>
                  <a:lnTo>
                    <a:pt x="1060" y="568"/>
                  </a:lnTo>
                  <a:lnTo>
                    <a:pt x="1060" y="570"/>
                  </a:lnTo>
                  <a:lnTo>
                    <a:pt x="1064" y="570"/>
                  </a:lnTo>
                  <a:lnTo>
                    <a:pt x="1066" y="570"/>
                  </a:lnTo>
                  <a:lnTo>
                    <a:pt x="1066" y="572"/>
                  </a:lnTo>
                  <a:lnTo>
                    <a:pt x="1068" y="572"/>
                  </a:lnTo>
                  <a:lnTo>
                    <a:pt x="1068" y="574"/>
                  </a:lnTo>
                  <a:lnTo>
                    <a:pt x="1066" y="574"/>
                  </a:lnTo>
                  <a:lnTo>
                    <a:pt x="1060" y="572"/>
                  </a:lnTo>
                  <a:lnTo>
                    <a:pt x="1058" y="572"/>
                  </a:lnTo>
                  <a:lnTo>
                    <a:pt x="1058" y="570"/>
                  </a:lnTo>
                  <a:lnTo>
                    <a:pt x="1056" y="570"/>
                  </a:lnTo>
                  <a:lnTo>
                    <a:pt x="1056" y="568"/>
                  </a:lnTo>
                  <a:lnTo>
                    <a:pt x="1058" y="568"/>
                  </a:lnTo>
                  <a:lnTo>
                    <a:pt x="1060" y="568"/>
                  </a:lnTo>
                  <a:lnTo>
                    <a:pt x="1060" y="570"/>
                  </a:lnTo>
                  <a:close/>
                  <a:moveTo>
                    <a:pt x="1117" y="564"/>
                  </a:moveTo>
                  <a:lnTo>
                    <a:pt x="1121" y="566"/>
                  </a:lnTo>
                  <a:lnTo>
                    <a:pt x="1121" y="568"/>
                  </a:lnTo>
                  <a:lnTo>
                    <a:pt x="1123" y="568"/>
                  </a:lnTo>
                  <a:lnTo>
                    <a:pt x="1123" y="570"/>
                  </a:lnTo>
                  <a:lnTo>
                    <a:pt x="1125" y="570"/>
                  </a:lnTo>
                  <a:lnTo>
                    <a:pt x="1125" y="572"/>
                  </a:lnTo>
                  <a:lnTo>
                    <a:pt x="1127" y="572"/>
                  </a:lnTo>
                  <a:lnTo>
                    <a:pt x="1127" y="574"/>
                  </a:lnTo>
                  <a:lnTo>
                    <a:pt x="1127" y="576"/>
                  </a:lnTo>
                  <a:lnTo>
                    <a:pt x="1125" y="576"/>
                  </a:lnTo>
                  <a:lnTo>
                    <a:pt x="1123" y="576"/>
                  </a:lnTo>
                  <a:lnTo>
                    <a:pt x="1121" y="576"/>
                  </a:lnTo>
                  <a:lnTo>
                    <a:pt x="1121" y="574"/>
                  </a:lnTo>
                  <a:lnTo>
                    <a:pt x="1119" y="574"/>
                  </a:lnTo>
                  <a:lnTo>
                    <a:pt x="1119" y="576"/>
                  </a:lnTo>
                  <a:lnTo>
                    <a:pt x="1119" y="574"/>
                  </a:lnTo>
                  <a:lnTo>
                    <a:pt x="1117" y="574"/>
                  </a:lnTo>
                  <a:lnTo>
                    <a:pt x="1117" y="572"/>
                  </a:lnTo>
                  <a:lnTo>
                    <a:pt x="1117" y="570"/>
                  </a:lnTo>
                  <a:lnTo>
                    <a:pt x="1116" y="568"/>
                  </a:lnTo>
                  <a:lnTo>
                    <a:pt x="1117" y="568"/>
                  </a:lnTo>
                  <a:lnTo>
                    <a:pt x="1116" y="568"/>
                  </a:lnTo>
                  <a:lnTo>
                    <a:pt x="1116" y="566"/>
                  </a:lnTo>
                  <a:lnTo>
                    <a:pt x="1114" y="566"/>
                  </a:lnTo>
                  <a:lnTo>
                    <a:pt x="1112" y="566"/>
                  </a:lnTo>
                  <a:lnTo>
                    <a:pt x="1114" y="566"/>
                  </a:lnTo>
                  <a:lnTo>
                    <a:pt x="1112" y="564"/>
                  </a:lnTo>
                  <a:lnTo>
                    <a:pt x="1110" y="564"/>
                  </a:lnTo>
                  <a:lnTo>
                    <a:pt x="1112" y="564"/>
                  </a:lnTo>
                  <a:lnTo>
                    <a:pt x="1117" y="564"/>
                  </a:lnTo>
                  <a:close/>
                  <a:moveTo>
                    <a:pt x="1189" y="564"/>
                  </a:moveTo>
                  <a:lnTo>
                    <a:pt x="1187" y="564"/>
                  </a:lnTo>
                  <a:lnTo>
                    <a:pt x="1185" y="562"/>
                  </a:lnTo>
                  <a:lnTo>
                    <a:pt x="1187" y="562"/>
                  </a:lnTo>
                  <a:lnTo>
                    <a:pt x="1189" y="564"/>
                  </a:lnTo>
                  <a:close/>
                  <a:moveTo>
                    <a:pt x="937" y="560"/>
                  </a:moveTo>
                  <a:lnTo>
                    <a:pt x="941" y="560"/>
                  </a:lnTo>
                  <a:lnTo>
                    <a:pt x="941" y="562"/>
                  </a:lnTo>
                  <a:lnTo>
                    <a:pt x="941" y="564"/>
                  </a:lnTo>
                  <a:lnTo>
                    <a:pt x="941" y="566"/>
                  </a:lnTo>
                  <a:lnTo>
                    <a:pt x="941" y="568"/>
                  </a:lnTo>
                  <a:lnTo>
                    <a:pt x="941" y="570"/>
                  </a:lnTo>
                  <a:lnTo>
                    <a:pt x="939" y="570"/>
                  </a:lnTo>
                  <a:lnTo>
                    <a:pt x="939" y="572"/>
                  </a:lnTo>
                  <a:lnTo>
                    <a:pt x="937" y="574"/>
                  </a:lnTo>
                  <a:lnTo>
                    <a:pt x="935" y="574"/>
                  </a:lnTo>
                  <a:lnTo>
                    <a:pt x="933" y="574"/>
                  </a:lnTo>
                  <a:lnTo>
                    <a:pt x="933" y="576"/>
                  </a:lnTo>
                  <a:lnTo>
                    <a:pt x="933" y="578"/>
                  </a:lnTo>
                  <a:lnTo>
                    <a:pt x="929" y="580"/>
                  </a:lnTo>
                  <a:lnTo>
                    <a:pt x="927" y="583"/>
                  </a:lnTo>
                  <a:lnTo>
                    <a:pt x="925" y="585"/>
                  </a:lnTo>
                  <a:lnTo>
                    <a:pt x="922" y="587"/>
                  </a:lnTo>
                  <a:lnTo>
                    <a:pt x="920" y="585"/>
                  </a:lnTo>
                  <a:lnTo>
                    <a:pt x="918" y="585"/>
                  </a:lnTo>
                  <a:lnTo>
                    <a:pt x="912" y="589"/>
                  </a:lnTo>
                  <a:lnTo>
                    <a:pt x="912" y="585"/>
                  </a:lnTo>
                  <a:lnTo>
                    <a:pt x="912" y="583"/>
                  </a:lnTo>
                  <a:lnTo>
                    <a:pt x="908" y="580"/>
                  </a:lnTo>
                  <a:lnTo>
                    <a:pt x="908" y="578"/>
                  </a:lnTo>
                  <a:lnTo>
                    <a:pt x="912" y="574"/>
                  </a:lnTo>
                  <a:lnTo>
                    <a:pt x="914" y="572"/>
                  </a:lnTo>
                  <a:lnTo>
                    <a:pt x="914" y="570"/>
                  </a:lnTo>
                  <a:lnTo>
                    <a:pt x="914" y="568"/>
                  </a:lnTo>
                  <a:lnTo>
                    <a:pt x="916" y="566"/>
                  </a:lnTo>
                  <a:lnTo>
                    <a:pt x="916" y="564"/>
                  </a:lnTo>
                  <a:lnTo>
                    <a:pt x="918" y="564"/>
                  </a:lnTo>
                  <a:lnTo>
                    <a:pt x="920" y="562"/>
                  </a:lnTo>
                  <a:lnTo>
                    <a:pt x="922" y="564"/>
                  </a:lnTo>
                  <a:lnTo>
                    <a:pt x="924" y="564"/>
                  </a:lnTo>
                  <a:lnTo>
                    <a:pt x="927" y="562"/>
                  </a:lnTo>
                  <a:lnTo>
                    <a:pt x="929" y="562"/>
                  </a:lnTo>
                  <a:lnTo>
                    <a:pt x="933" y="562"/>
                  </a:lnTo>
                  <a:lnTo>
                    <a:pt x="933" y="560"/>
                  </a:lnTo>
                  <a:lnTo>
                    <a:pt x="935" y="560"/>
                  </a:lnTo>
                  <a:lnTo>
                    <a:pt x="937" y="560"/>
                  </a:lnTo>
                  <a:close/>
                  <a:moveTo>
                    <a:pt x="1181" y="562"/>
                  </a:moveTo>
                  <a:lnTo>
                    <a:pt x="1181" y="560"/>
                  </a:lnTo>
                  <a:lnTo>
                    <a:pt x="1179" y="560"/>
                  </a:lnTo>
                  <a:lnTo>
                    <a:pt x="1179" y="558"/>
                  </a:lnTo>
                  <a:lnTo>
                    <a:pt x="1177" y="557"/>
                  </a:lnTo>
                  <a:lnTo>
                    <a:pt x="1179" y="557"/>
                  </a:lnTo>
                  <a:lnTo>
                    <a:pt x="1181" y="560"/>
                  </a:lnTo>
                  <a:lnTo>
                    <a:pt x="1181" y="562"/>
                  </a:lnTo>
                  <a:close/>
                  <a:moveTo>
                    <a:pt x="1162" y="551"/>
                  </a:moveTo>
                  <a:lnTo>
                    <a:pt x="1162" y="553"/>
                  </a:lnTo>
                  <a:lnTo>
                    <a:pt x="1160" y="551"/>
                  </a:lnTo>
                  <a:lnTo>
                    <a:pt x="1160" y="549"/>
                  </a:lnTo>
                  <a:lnTo>
                    <a:pt x="1160" y="551"/>
                  </a:lnTo>
                  <a:lnTo>
                    <a:pt x="1162" y="551"/>
                  </a:lnTo>
                  <a:close/>
                  <a:moveTo>
                    <a:pt x="1164" y="551"/>
                  </a:moveTo>
                  <a:lnTo>
                    <a:pt x="1164" y="553"/>
                  </a:lnTo>
                  <a:lnTo>
                    <a:pt x="1162" y="551"/>
                  </a:lnTo>
                  <a:lnTo>
                    <a:pt x="1162" y="549"/>
                  </a:lnTo>
                  <a:lnTo>
                    <a:pt x="1164" y="551"/>
                  </a:lnTo>
                  <a:close/>
                  <a:moveTo>
                    <a:pt x="1165" y="549"/>
                  </a:moveTo>
                  <a:lnTo>
                    <a:pt x="1164" y="549"/>
                  </a:lnTo>
                  <a:lnTo>
                    <a:pt x="1164" y="547"/>
                  </a:lnTo>
                  <a:lnTo>
                    <a:pt x="1164" y="545"/>
                  </a:lnTo>
                  <a:lnTo>
                    <a:pt x="1165" y="547"/>
                  </a:lnTo>
                  <a:lnTo>
                    <a:pt x="1165" y="549"/>
                  </a:lnTo>
                  <a:close/>
                  <a:moveTo>
                    <a:pt x="803" y="543"/>
                  </a:moveTo>
                  <a:lnTo>
                    <a:pt x="801" y="543"/>
                  </a:lnTo>
                  <a:lnTo>
                    <a:pt x="801" y="541"/>
                  </a:lnTo>
                  <a:lnTo>
                    <a:pt x="803" y="543"/>
                  </a:lnTo>
                  <a:close/>
                  <a:moveTo>
                    <a:pt x="997" y="541"/>
                  </a:moveTo>
                  <a:lnTo>
                    <a:pt x="997" y="543"/>
                  </a:lnTo>
                  <a:lnTo>
                    <a:pt x="998" y="543"/>
                  </a:lnTo>
                  <a:lnTo>
                    <a:pt x="1000" y="541"/>
                  </a:lnTo>
                  <a:lnTo>
                    <a:pt x="1000" y="543"/>
                  </a:lnTo>
                  <a:lnTo>
                    <a:pt x="1002" y="543"/>
                  </a:lnTo>
                  <a:lnTo>
                    <a:pt x="1004" y="543"/>
                  </a:lnTo>
                  <a:lnTo>
                    <a:pt x="1006" y="543"/>
                  </a:lnTo>
                  <a:lnTo>
                    <a:pt x="1006" y="545"/>
                  </a:lnTo>
                  <a:lnTo>
                    <a:pt x="1008" y="545"/>
                  </a:lnTo>
                  <a:lnTo>
                    <a:pt x="1008" y="543"/>
                  </a:lnTo>
                  <a:lnTo>
                    <a:pt x="1008" y="545"/>
                  </a:lnTo>
                  <a:lnTo>
                    <a:pt x="1010" y="545"/>
                  </a:lnTo>
                  <a:lnTo>
                    <a:pt x="1008" y="545"/>
                  </a:lnTo>
                  <a:lnTo>
                    <a:pt x="1008" y="547"/>
                  </a:lnTo>
                  <a:lnTo>
                    <a:pt x="1010" y="547"/>
                  </a:lnTo>
                  <a:lnTo>
                    <a:pt x="1010" y="549"/>
                  </a:lnTo>
                  <a:lnTo>
                    <a:pt x="1012" y="549"/>
                  </a:lnTo>
                  <a:lnTo>
                    <a:pt x="1012" y="551"/>
                  </a:lnTo>
                  <a:lnTo>
                    <a:pt x="1010" y="551"/>
                  </a:lnTo>
                  <a:lnTo>
                    <a:pt x="1010" y="553"/>
                  </a:lnTo>
                  <a:lnTo>
                    <a:pt x="1008" y="555"/>
                  </a:lnTo>
                  <a:lnTo>
                    <a:pt x="1006" y="557"/>
                  </a:lnTo>
                  <a:lnTo>
                    <a:pt x="1004" y="557"/>
                  </a:lnTo>
                  <a:lnTo>
                    <a:pt x="1002" y="555"/>
                  </a:lnTo>
                  <a:lnTo>
                    <a:pt x="1000" y="553"/>
                  </a:lnTo>
                  <a:lnTo>
                    <a:pt x="998" y="551"/>
                  </a:lnTo>
                  <a:lnTo>
                    <a:pt x="998" y="549"/>
                  </a:lnTo>
                  <a:lnTo>
                    <a:pt x="997" y="547"/>
                  </a:lnTo>
                  <a:lnTo>
                    <a:pt x="995" y="547"/>
                  </a:lnTo>
                  <a:lnTo>
                    <a:pt x="995" y="545"/>
                  </a:lnTo>
                  <a:lnTo>
                    <a:pt x="995" y="543"/>
                  </a:lnTo>
                  <a:lnTo>
                    <a:pt x="995" y="541"/>
                  </a:lnTo>
                  <a:lnTo>
                    <a:pt x="997" y="541"/>
                  </a:lnTo>
                  <a:close/>
                  <a:moveTo>
                    <a:pt x="797" y="539"/>
                  </a:moveTo>
                  <a:lnTo>
                    <a:pt x="801" y="541"/>
                  </a:lnTo>
                  <a:lnTo>
                    <a:pt x="799" y="541"/>
                  </a:lnTo>
                  <a:lnTo>
                    <a:pt x="799" y="539"/>
                  </a:lnTo>
                  <a:lnTo>
                    <a:pt x="801" y="539"/>
                  </a:lnTo>
                  <a:lnTo>
                    <a:pt x="801" y="541"/>
                  </a:lnTo>
                  <a:lnTo>
                    <a:pt x="799" y="541"/>
                  </a:lnTo>
                  <a:lnTo>
                    <a:pt x="797" y="541"/>
                  </a:lnTo>
                  <a:lnTo>
                    <a:pt x="797" y="539"/>
                  </a:lnTo>
                  <a:close/>
                  <a:moveTo>
                    <a:pt x="1225" y="541"/>
                  </a:moveTo>
                  <a:lnTo>
                    <a:pt x="1225" y="543"/>
                  </a:lnTo>
                  <a:lnTo>
                    <a:pt x="1223" y="541"/>
                  </a:lnTo>
                  <a:lnTo>
                    <a:pt x="1223" y="537"/>
                  </a:lnTo>
                  <a:lnTo>
                    <a:pt x="1225" y="539"/>
                  </a:lnTo>
                  <a:lnTo>
                    <a:pt x="1225" y="541"/>
                  </a:lnTo>
                  <a:close/>
                  <a:moveTo>
                    <a:pt x="789" y="539"/>
                  </a:moveTo>
                  <a:lnTo>
                    <a:pt x="787" y="539"/>
                  </a:lnTo>
                  <a:lnTo>
                    <a:pt x="787" y="537"/>
                  </a:lnTo>
                  <a:lnTo>
                    <a:pt x="789" y="537"/>
                  </a:lnTo>
                  <a:lnTo>
                    <a:pt x="789" y="539"/>
                  </a:lnTo>
                  <a:lnTo>
                    <a:pt x="791" y="539"/>
                  </a:lnTo>
                  <a:lnTo>
                    <a:pt x="789" y="539"/>
                  </a:lnTo>
                  <a:close/>
                  <a:moveTo>
                    <a:pt x="1223" y="545"/>
                  </a:moveTo>
                  <a:lnTo>
                    <a:pt x="1223" y="547"/>
                  </a:lnTo>
                  <a:lnTo>
                    <a:pt x="1225" y="547"/>
                  </a:lnTo>
                  <a:lnTo>
                    <a:pt x="1225" y="549"/>
                  </a:lnTo>
                  <a:lnTo>
                    <a:pt x="1223" y="549"/>
                  </a:lnTo>
                  <a:lnTo>
                    <a:pt x="1221" y="549"/>
                  </a:lnTo>
                  <a:lnTo>
                    <a:pt x="1221" y="547"/>
                  </a:lnTo>
                  <a:lnTo>
                    <a:pt x="1221" y="545"/>
                  </a:lnTo>
                  <a:lnTo>
                    <a:pt x="1219" y="545"/>
                  </a:lnTo>
                  <a:lnTo>
                    <a:pt x="1219" y="543"/>
                  </a:lnTo>
                  <a:lnTo>
                    <a:pt x="1219" y="541"/>
                  </a:lnTo>
                  <a:lnTo>
                    <a:pt x="1219" y="539"/>
                  </a:lnTo>
                  <a:lnTo>
                    <a:pt x="1217" y="537"/>
                  </a:lnTo>
                  <a:lnTo>
                    <a:pt x="1219" y="537"/>
                  </a:lnTo>
                  <a:lnTo>
                    <a:pt x="1219" y="535"/>
                  </a:lnTo>
                  <a:lnTo>
                    <a:pt x="1221" y="535"/>
                  </a:lnTo>
                  <a:lnTo>
                    <a:pt x="1221" y="537"/>
                  </a:lnTo>
                  <a:lnTo>
                    <a:pt x="1221" y="539"/>
                  </a:lnTo>
                  <a:lnTo>
                    <a:pt x="1221" y="541"/>
                  </a:lnTo>
                  <a:lnTo>
                    <a:pt x="1221" y="543"/>
                  </a:lnTo>
                  <a:lnTo>
                    <a:pt x="1221" y="545"/>
                  </a:lnTo>
                  <a:lnTo>
                    <a:pt x="1223" y="545"/>
                  </a:lnTo>
                  <a:close/>
                  <a:moveTo>
                    <a:pt x="1016" y="535"/>
                  </a:moveTo>
                  <a:lnTo>
                    <a:pt x="1018" y="535"/>
                  </a:lnTo>
                  <a:lnTo>
                    <a:pt x="1023" y="539"/>
                  </a:lnTo>
                  <a:lnTo>
                    <a:pt x="1023" y="541"/>
                  </a:lnTo>
                  <a:lnTo>
                    <a:pt x="1025" y="541"/>
                  </a:lnTo>
                  <a:lnTo>
                    <a:pt x="1023" y="543"/>
                  </a:lnTo>
                  <a:lnTo>
                    <a:pt x="1025" y="543"/>
                  </a:lnTo>
                  <a:lnTo>
                    <a:pt x="1025" y="545"/>
                  </a:lnTo>
                  <a:lnTo>
                    <a:pt x="1025" y="543"/>
                  </a:lnTo>
                  <a:lnTo>
                    <a:pt x="1025" y="545"/>
                  </a:lnTo>
                  <a:lnTo>
                    <a:pt x="1023" y="547"/>
                  </a:lnTo>
                  <a:lnTo>
                    <a:pt x="1021" y="545"/>
                  </a:lnTo>
                  <a:lnTo>
                    <a:pt x="1020" y="545"/>
                  </a:lnTo>
                  <a:lnTo>
                    <a:pt x="1018" y="545"/>
                  </a:lnTo>
                  <a:lnTo>
                    <a:pt x="1018" y="543"/>
                  </a:lnTo>
                  <a:lnTo>
                    <a:pt x="1016" y="541"/>
                  </a:lnTo>
                  <a:lnTo>
                    <a:pt x="1016" y="539"/>
                  </a:lnTo>
                  <a:lnTo>
                    <a:pt x="1014" y="539"/>
                  </a:lnTo>
                  <a:lnTo>
                    <a:pt x="1012" y="539"/>
                  </a:lnTo>
                  <a:lnTo>
                    <a:pt x="1012" y="537"/>
                  </a:lnTo>
                  <a:lnTo>
                    <a:pt x="1014" y="537"/>
                  </a:lnTo>
                  <a:lnTo>
                    <a:pt x="1012" y="537"/>
                  </a:lnTo>
                  <a:lnTo>
                    <a:pt x="1012" y="535"/>
                  </a:lnTo>
                  <a:lnTo>
                    <a:pt x="1014" y="535"/>
                  </a:lnTo>
                  <a:lnTo>
                    <a:pt x="1016" y="535"/>
                  </a:lnTo>
                  <a:close/>
                  <a:moveTo>
                    <a:pt x="1091" y="535"/>
                  </a:moveTo>
                  <a:lnTo>
                    <a:pt x="1089" y="535"/>
                  </a:lnTo>
                  <a:lnTo>
                    <a:pt x="1091" y="535"/>
                  </a:lnTo>
                  <a:lnTo>
                    <a:pt x="1089" y="537"/>
                  </a:lnTo>
                  <a:lnTo>
                    <a:pt x="1089" y="535"/>
                  </a:lnTo>
                  <a:lnTo>
                    <a:pt x="1087" y="535"/>
                  </a:lnTo>
                  <a:lnTo>
                    <a:pt x="1091" y="534"/>
                  </a:lnTo>
                  <a:lnTo>
                    <a:pt x="1091" y="535"/>
                  </a:lnTo>
                  <a:close/>
                  <a:moveTo>
                    <a:pt x="1221" y="532"/>
                  </a:moveTo>
                  <a:lnTo>
                    <a:pt x="1221" y="534"/>
                  </a:lnTo>
                  <a:lnTo>
                    <a:pt x="1221" y="532"/>
                  </a:lnTo>
                  <a:lnTo>
                    <a:pt x="1221" y="530"/>
                  </a:lnTo>
                  <a:lnTo>
                    <a:pt x="1223" y="530"/>
                  </a:lnTo>
                  <a:lnTo>
                    <a:pt x="1223" y="532"/>
                  </a:lnTo>
                  <a:lnTo>
                    <a:pt x="1221" y="532"/>
                  </a:lnTo>
                  <a:close/>
                  <a:moveTo>
                    <a:pt x="764" y="528"/>
                  </a:moveTo>
                  <a:lnTo>
                    <a:pt x="762" y="528"/>
                  </a:lnTo>
                  <a:lnTo>
                    <a:pt x="764" y="528"/>
                  </a:lnTo>
                  <a:close/>
                  <a:moveTo>
                    <a:pt x="1215" y="528"/>
                  </a:moveTo>
                  <a:lnTo>
                    <a:pt x="1217" y="528"/>
                  </a:lnTo>
                  <a:lnTo>
                    <a:pt x="1217" y="530"/>
                  </a:lnTo>
                  <a:lnTo>
                    <a:pt x="1215" y="530"/>
                  </a:lnTo>
                  <a:lnTo>
                    <a:pt x="1217" y="530"/>
                  </a:lnTo>
                  <a:lnTo>
                    <a:pt x="1217" y="532"/>
                  </a:lnTo>
                  <a:lnTo>
                    <a:pt x="1215" y="532"/>
                  </a:lnTo>
                  <a:lnTo>
                    <a:pt x="1217" y="532"/>
                  </a:lnTo>
                  <a:lnTo>
                    <a:pt x="1217" y="534"/>
                  </a:lnTo>
                  <a:lnTo>
                    <a:pt x="1219" y="532"/>
                  </a:lnTo>
                  <a:lnTo>
                    <a:pt x="1219" y="534"/>
                  </a:lnTo>
                  <a:lnTo>
                    <a:pt x="1219" y="535"/>
                  </a:lnTo>
                  <a:lnTo>
                    <a:pt x="1217" y="535"/>
                  </a:lnTo>
                  <a:lnTo>
                    <a:pt x="1217" y="534"/>
                  </a:lnTo>
                  <a:lnTo>
                    <a:pt x="1215" y="534"/>
                  </a:lnTo>
                  <a:lnTo>
                    <a:pt x="1215" y="532"/>
                  </a:lnTo>
                  <a:lnTo>
                    <a:pt x="1213" y="532"/>
                  </a:lnTo>
                  <a:lnTo>
                    <a:pt x="1212" y="532"/>
                  </a:lnTo>
                  <a:lnTo>
                    <a:pt x="1212" y="530"/>
                  </a:lnTo>
                  <a:lnTo>
                    <a:pt x="1213" y="528"/>
                  </a:lnTo>
                  <a:lnTo>
                    <a:pt x="1213" y="530"/>
                  </a:lnTo>
                  <a:lnTo>
                    <a:pt x="1213" y="528"/>
                  </a:lnTo>
                  <a:lnTo>
                    <a:pt x="1215" y="528"/>
                  </a:lnTo>
                  <a:close/>
                  <a:moveTo>
                    <a:pt x="1010" y="524"/>
                  </a:moveTo>
                  <a:lnTo>
                    <a:pt x="1008" y="524"/>
                  </a:lnTo>
                  <a:lnTo>
                    <a:pt x="1008" y="526"/>
                  </a:lnTo>
                  <a:lnTo>
                    <a:pt x="1006" y="526"/>
                  </a:lnTo>
                  <a:lnTo>
                    <a:pt x="1004" y="526"/>
                  </a:lnTo>
                  <a:lnTo>
                    <a:pt x="1004" y="524"/>
                  </a:lnTo>
                  <a:lnTo>
                    <a:pt x="1006" y="522"/>
                  </a:lnTo>
                  <a:lnTo>
                    <a:pt x="1006" y="524"/>
                  </a:lnTo>
                  <a:lnTo>
                    <a:pt x="1006" y="522"/>
                  </a:lnTo>
                  <a:lnTo>
                    <a:pt x="1010" y="522"/>
                  </a:lnTo>
                  <a:lnTo>
                    <a:pt x="1010" y="524"/>
                  </a:lnTo>
                  <a:close/>
                  <a:moveTo>
                    <a:pt x="949" y="516"/>
                  </a:moveTo>
                  <a:lnTo>
                    <a:pt x="947" y="516"/>
                  </a:lnTo>
                  <a:lnTo>
                    <a:pt x="947" y="514"/>
                  </a:lnTo>
                  <a:lnTo>
                    <a:pt x="949" y="514"/>
                  </a:lnTo>
                  <a:lnTo>
                    <a:pt x="949" y="516"/>
                  </a:lnTo>
                  <a:close/>
                  <a:moveTo>
                    <a:pt x="1079" y="514"/>
                  </a:moveTo>
                  <a:lnTo>
                    <a:pt x="1079" y="516"/>
                  </a:lnTo>
                  <a:lnTo>
                    <a:pt x="1079" y="518"/>
                  </a:lnTo>
                  <a:lnTo>
                    <a:pt x="1077" y="518"/>
                  </a:lnTo>
                  <a:lnTo>
                    <a:pt x="1077" y="516"/>
                  </a:lnTo>
                  <a:lnTo>
                    <a:pt x="1077" y="514"/>
                  </a:lnTo>
                  <a:lnTo>
                    <a:pt x="1079" y="514"/>
                  </a:lnTo>
                  <a:close/>
                  <a:moveTo>
                    <a:pt x="1027" y="516"/>
                  </a:moveTo>
                  <a:lnTo>
                    <a:pt x="1027" y="518"/>
                  </a:lnTo>
                  <a:lnTo>
                    <a:pt x="1027" y="516"/>
                  </a:lnTo>
                  <a:lnTo>
                    <a:pt x="1025" y="516"/>
                  </a:lnTo>
                  <a:lnTo>
                    <a:pt x="1027" y="514"/>
                  </a:lnTo>
                  <a:lnTo>
                    <a:pt x="1027" y="516"/>
                  </a:lnTo>
                  <a:close/>
                  <a:moveTo>
                    <a:pt x="1025" y="514"/>
                  </a:moveTo>
                  <a:lnTo>
                    <a:pt x="1025" y="516"/>
                  </a:lnTo>
                  <a:lnTo>
                    <a:pt x="1023" y="514"/>
                  </a:lnTo>
                  <a:lnTo>
                    <a:pt x="1025" y="514"/>
                  </a:lnTo>
                  <a:close/>
                  <a:moveTo>
                    <a:pt x="1212" y="516"/>
                  </a:moveTo>
                  <a:lnTo>
                    <a:pt x="1210" y="516"/>
                  </a:lnTo>
                  <a:lnTo>
                    <a:pt x="1210" y="514"/>
                  </a:lnTo>
                  <a:lnTo>
                    <a:pt x="1210" y="512"/>
                  </a:lnTo>
                  <a:lnTo>
                    <a:pt x="1212" y="514"/>
                  </a:lnTo>
                  <a:lnTo>
                    <a:pt x="1212" y="516"/>
                  </a:lnTo>
                  <a:close/>
                  <a:moveTo>
                    <a:pt x="1075" y="507"/>
                  </a:moveTo>
                  <a:lnTo>
                    <a:pt x="1075" y="509"/>
                  </a:lnTo>
                  <a:lnTo>
                    <a:pt x="1073" y="509"/>
                  </a:lnTo>
                  <a:lnTo>
                    <a:pt x="1073" y="510"/>
                  </a:lnTo>
                  <a:lnTo>
                    <a:pt x="1075" y="510"/>
                  </a:lnTo>
                  <a:lnTo>
                    <a:pt x="1073" y="510"/>
                  </a:lnTo>
                  <a:lnTo>
                    <a:pt x="1073" y="512"/>
                  </a:lnTo>
                  <a:lnTo>
                    <a:pt x="1071" y="512"/>
                  </a:lnTo>
                  <a:lnTo>
                    <a:pt x="1071" y="509"/>
                  </a:lnTo>
                  <a:lnTo>
                    <a:pt x="1071" y="507"/>
                  </a:lnTo>
                  <a:lnTo>
                    <a:pt x="1073" y="507"/>
                  </a:lnTo>
                  <a:lnTo>
                    <a:pt x="1071" y="505"/>
                  </a:lnTo>
                  <a:lnTo>
                    <a:pt x="1073" y="505"/>
                  </a:lnTo>
                  <a:lnTo>
                    <a:pt x="1073" y="503"/>
                  </a:lnTo>
                  <a:lnTo>
                    <a:pt x="1075" y="503"/>
                  </a:lnTo>
                  <a:lnTo>
                    <a:pt x="1075" y="505"/>
                  </a:lnTo>
                  <a:lnTo>
                    <a:pt x="1073" y="505"/>
                  </a:lnTo>
                  <a:lnTo>
                    <a:pt x="1075" y="507"/>
                  </a:lnTo>
                  <a:close/>
                  <a:moveTo>
                    <a:pt x="1206" y="497"/>
                  </a:moveTo>
                  <a:lnTo>
                    <a:pt x="1206" y="499"/>
                  </a:lnTo>
                  <a:lnTo>
                    <a:pt x="1206" y="501"/>
                  </a:lnTo>
                  <a:lnTo>
                    <a:pt x="1204" y="501"/>
                  </a:lnTo>
                  <a:lnTo>
                    <a:pt x="1204" y="503"/>
                  </a:lnTo>
                  <a:lnTo>
                    <a:pt x="1202" y="503"/>
                  </a:lnTo>
                  <a:lnTo>
                    <a:pt x="1202" y="505"/>
                  </a:lnTo>
                  <a:lnTo>
                    <a:pt x="1200" y="505"/>
                  </a:lnTo>
                  <a:lnTo>
                    <a:pt x="1198" y="505"/>
                  </a:lnTo>
                  <a:lnTo>
                    <a:pt x="1200" y="503"/>
                  </a:lnTo>
                  <a:lnTo>
                    <a:pt x="1200" y="501"/>
                  </a:lnTo>
                  <a:lnTo>
                    <a:pt x="1202" y="501"/>
                  </a:lnTo>
                  <a:lnTo>
                    <a:pt x="1202" y="499"/>
                  </a:lnTo>
                  <a:lnTo>
                    <a:pt x="1204" y="497"/>
                  </a:lnTo>
                  <a:lnTo>
                    <a:pt x="1204" y="499"/>
                  </a:lnTo>
                  <a:lnTo>
                    <a:pt x="1204" y="497"/>
                  </a:lnTo>
                  <a:lnTo>
                    <a:pt x="1206" y="497"/>
                  </a:lnTo>
                  <a:close/>
                  <a:moveTo>
                    <a:pt x="1179" y="474"/>
                  </a:moveTo>
                  <a:lnTo>
                    <a:pt x="1179" y="476"/>
                  </a:lnTo>
                  <a:lnTo>
                    <a:pt x="1177" y="474"/>
                  </a:lnTo>
                  <a:lnTo>
                    <a:pt x="1179" y="474"/>
                  </a:lnTo>
                  <a:close/>
                  <a:moveTo>
                    <a:pt x="828" y="472"/>
                  </a:moveTo>
                  <a:lnTo>
                    <a:pt x="829" y="472"/>
                  </a:lnTo>
                  <a:lnTo>
                    <a:pt x="828" y="472"/>
                  </a:lnTo>
                  <a:lnTo>
                    <a:pt x="826" y="472"/>
                  </a:lnTo>
                  <a:lnTo>
                    <a:pt x="828" y="472"/>
                  </a:lnTo>
                  <a:close/>
                  <a:moveTo>
                    <a:pt x="837" y="470"/>
                  </a:moveTo>
                  <a:lnTo>
                    <a:pt x="835" y="468"/>
                  </a:lnTo>
                  <a:lnTo>
                    <a:pt x="837" y="468"/>
                  </a:lnTo>
                  <a:lnTo>
                    <a:pt x="837" y="470"/>
                  </a:lnTo>
                  <a:close/>
                  <a:moveTo>
                    <a:pt x="1171" y="459"/>
                  </a:moveTo>
                  <a:lnTo>
                    <a:pt x="1171" y="461"/>
                  </a:lnTo>
                  <a:lnTo>
                    <a:pt x="1169" y="461"/>
                  </a:lnTo>
                  <a:lnTo>
                    <a:pt x="1167" y="461"/>
                  </a:lnTo>
                  <a:lnTo>
                    <a:pt x="1167" y="459"/>
                  </a:lnTo>
                  <a:lnTo>
                    <a:pt x="1169" y="459"/>
                  </a:lnTo>
                  <a:lnTo>
                    <a:pt x="1171" y="459"/>
                  </a:lnTo>
                  <a:close/>
                  <a:moveTo>
                    <a:pt x="1250" y="459"/>
                  </a:moveTo>
                  <a:lnTo>
                    <a:pt x="1252" y="459"/>
                  </a:lnTo>
                  <a:lnTo>
                    <a:pt x="1254" y="459"/>
                  </a:lnTo>
                  <a:lnTo>
                    <a:pt x="1254" y="461"/>
                  </a:lnTo>
                  <a:lnTo>
                    <a:pt x="1256" y="461"/>
                  </a:lnTo>
                  <a:lnTo>
                    <a:pt x="1254" y="461"/>
                  </a:lnTo>
                  <a:lnTo>
                    <a:pt x="1256" y="461"/>
                  </a:lnTo>
                  <a:lnTo>
                    <a:pt x="1256" y="463"/>
                  </a:lnTo>
                  <a:lnTo>
                    <a:pt x="1254" y="463"/>
                  </a:lnTo>
                  <a:lnTo>
                    <a:pt x="1254" y="464"/>
                  </a:lnTo>
                  <a:lnTo>
                    <a:pt x="1254" y="463"/>
                  </a:lnTo>
                  <a:lnTo>
                    <a:pt x="1252" y="464"/>
                  </a:lnTo>
                  <a:lnTo>
                    <a:pt x="1252" y="463"/>
                  </a:lnTo>
                  <a:lnTo>
                    <a:pt x="1252" y="461"/>
                  </a:lnTo>
                  <a:lnTo>
                    <a:pt x="1250" y="463"/>
                  </a:lnTo>
                  <a:lnTo>
                    <a:pt x="1250" y="461"/>
                  </a:lnTo>
                  <a:lnTo>
                    <a:pt x="1250" y="459"/>
                  </a:lnTo>
                  <a:close/>
                  <a:moveTo>
                    <a:pt x="1198" y="461"/>
                  </a:moveTo>
                  <a:lnTo>
                    <a:pt x="1196" y="461"/>
                  </a:lnTo>
                  <a:lnTo>
                    <a:pt x="1196" y="459"/>
                  </a:lnTo>
                  <a:lnTo>
                    <a:pt x="1196" y="457"/>
                  </a:lnTo>
                  <a:lnTo>
                    <a:pt x="1198" y="459"/>
                  </a:lnTo>
                  <a:lnTo>
                    <a:pt x="1198" y="461"/>
                  </a:lnTo>
                  <a:close/>
                  <a:moveTo>
                    <a:pt x="920" y="455"/>
                  </a:moveTo>
                  <a:lnTo>
                    <a:pt x="918" y="455"/>
                  </a:lnTo>
                  <a:lnTo>
                    <a:pt x="916" y="455"/>
                  </a:lnTo>
                  <a:lnTo>
                    <a:pt x="916" y="457"/>
                  </a:lnTo>
                  <a:lnTo>
                    <a:pt x="916" y="455"/>
                  </a:lnTo>
                  <a:lnTo>
                    <a:pt x="914" y="455"/>
                  </a:lnTo>
                  <a:lnTo>
                    <a:pt x="914" y="453"/>
                  </a:lnTo>
                  <a:lnTo>
                    <a:pt x="918" y="453"/>
                  </a:lnTo>
                  <a:lnTo>
                    <a:pt x="918" y="455"/>
                  </a:lnTo>
                  <a:lnTo>
                    <a:pt x="920" y="455"/>
                  </a:lnTo>
                  <a:close/>
                  <a:moveTo>
                    <a:pt x="883" y="457"/>
                  </a:moveTo>
                  <a:lnTo>
                    <a:pt x="885" y="457"/>
                  </a:lnTo>
                  <a:lnTo>
                    <a:pt x="885" y="455"/>
                  </a:lnTo>
                  <a:lnTo>
                    <a:pt x="887" y="455"/>
                  </a:lnTo>
                  <a:lnTo>
                    <a:pt x="889" y="457"/>
                  </a:lnTo>
                  <a:lnTo>
                    <a:pt x="889" y="459"/>
                  </a:lnTo>
                  <a:lnTo>
                    <a:pt x="889" y="461"/>
                  </a:lnTo>
                  <a:lnTo>
                    <a:pt x="891" y="463"/>
                  </a:lnTo>
                  <a:lnTo>
                    <a:pt x="891" y="464"/>
                  </a:lnTo>
                  <a:lnTo>
                    <a:pt x="889" y="464"/>
                  </a:lnTo>
                  <a:lnTo>
                    <a:pt x="887" y="466"/>
                  </a:lnTo>
                  <a:lnTo>
                    <a:pt x="887" y="468"/>
                  </a:lnTo>
                  <a:lnTo>
                    <a:pt x="889" y="468"/>
                  </a:lnTo>
                  <a:lnTo>
                    <a:pt x="891" y="470"/>
                  </a:lnTo>
                  <a:lnTo>
                    <a:pt x="891" y="472"/>
                  </a:lnTo>
                  <a:lnTo>
                    <a:pt x="891" y="474"/>
                  </a:lnTo>
                  <a:lnTo>
                    <a:pt x="893" y="478"/>
                  </a:lnTo>
                  <a:lnTo>
                    <a:pt x="893" y="480"/>
                  </a:lnTo>
                  <a:lnTo>
                    <a:pt x="895" y="480"/>
                  </a:lnTo>
                  <a:lnTo>
                    <a:pt x="895" y="478"/>
                  </a:lnTo>
                  <a:lnTo>
                    <a:pt x="895" y="476"/>
                  </a:lnTo>
                  <a:lnTo>
                    <a:pt x="897" y="476"/>
                  </a:lnTo>
                  <a:lnTo>
                    <a:pt x="895" y="476"/>
                  </a:lnTo>
                  <a:lnTo>
                    <a:pt x="895" y="474"/>
                  </a:lnTo>
                  <a:lnTo>
                    <a:pt x="897" y="474"/>
                  </a:lnTo>
                  <a:lnTo>
                    <a:pt x="897" y="472"/>
                  </a:lnTo>
                  <a:lnTo>
                    <a:pt x="897" y="470"/>
                  </a:lnTo>
                  <a:lnTo>
                    <a:pt x="899" y="470"/>
                  </a:lnTo>
                  <a:lnTo>
                    <a:pt x="899" y="468"/>
                  </a:lnTo>
                  <a:lnTo>
                    <a:pt x="901" y="470"/>
                  </a:lnTo>
                  <a:lnTo>
                    <a:pt x="901" y="472"/>
                  </a:lnTo>
                  <a:lnTo>
                    <a:pt x="902" y="472"/>
                  </a:lnTo>
                  <a:lnTo>
                    <a:pt x="904" y="474"/>
                  </a:lnTo>
                  <a:lnTo>
                    <a:pt x="904" y="476"/>
                  </a:lnTo>
                  <a:lnTo>
                    <a:pt x="904" y="478"/>
                  </a:lnTo>
                  <a:lnTo>
                    <a:pt x="906" y="480"/>
                  </a:lnTo>
                  <a:lnTo>
                    <a:pt x="908" y="480"/>
                  </a:lnTo>
                  <a:lnTo>
                    <a:pt x="910" y="480"/>
                  </a:lnTo>
                  <a:lnTo>
                    <a:pt x="908" y="480"/>
                  </a:lnTo>
                  <a:lnTo>
                    <a:pt x="910" y="480"/>
                  </a:lnTo>
                  <a:lnTo>
                    <a:pt x="912" y="480"/>
                  </a:lnTo>
                  <a:lnTo>
                    <a:pt x="912" y="482"/>
                  </a:lnTo>
                  <a:lnTo>
                    <a:pt x="914" y="482"/>
                  </a:lnTo>
                  <a:lnTo>
                    <a:pt x="916" y="482"/>
                  </a:lnTo>
                  <a:lnTo>
                    <a:pt x="918" y="482"/>
                  </a:lnTo>
                  <a:lnTo>
                    <a:pt x="918" y="484"/>
                  </a:lnTo>
                  <a:lnTo>
                    <a:pt x="918" y="486"/>
                  </a:lnTo>
                  <a:lnTo>
                    <a:pt x="918" y="487"/>
                  </a:lnTo>
                  <a:lnTo>
                    <a:pt x="920" y="487"/>
                  </a:lnTo>
                  <a:lnTo>
                    <a:pt x="920" y="489"/>
                  </a:lnTo>
                  <a:lnTo>
                    <a:pt x="922" y="489"/>
                  </a:lnTo>
                  <a:lnTo>
                    <a:pt x="924" y="489"/>
                  </a:lnTo>
                  <a:lnTo>
                    <a:pt x="924" y="491"/>
                  </a:lnTo>
                  <a:lnTo>
                    <a:pt x="925" y="491"/>
                  </a:lnTo>
                  <a:lnTo>
                    <a:pt x="927" y="493"/>
                  </a:lnTo>
                  <a:lnTo>
                    <a:pt x="927" y="495"/>
                  </a:lnTo>
                  <a:lnTo>
                    <a:pt x="929" y="495"/>
                  </a:lnTo>
                  <a:lnTo>
                    <a:pt x="931" y="497"/>
                  </a:lnTo>
                  <a:lnTo>
                    <a:pt x="931" y="495"/>
                  </a:lnTo>
                  <a:lnTo>
                    <a:pt x="933" y="495"/>
                  </a:lnTo>
                  <a:lnTo>
                    <a:pt x="935" y="497"/>
                  </a:lnTo>
                  <a:lnTo>
                    <a:pt x="937" y="497"/>
                  </a:lnTo>
                  <a:lnTo>
                    <a:pt x="935" y="499"/>
                  </a:lnTo>
                  <a:lnTo>
                    <a:pt x="937" y="499"/>
                  </a:lnTo>
                  <a:lnTo>
                    <a:pt x="939" y="499"/>
                  </a:lnTo>
                  <a:lnTo>
                    <a:pt x="939" y="501"/>
                  </a:lnTo>
                  <a:lnTo>
                    <a:pt x="943" y="505"/>
                  </a:lnTo>
                  <a:lnTo>
                    <a:pt x="943" y="507"/>
                  </a:lnTo>
                  <a:lnTo>
                    <a:pt x="943" y="509"/>
                  </a:lnTo>
                  <a:lnTo>
                    <a:pt x="943" y="510"/>
                  </a:lnTo>
                  <a:lnTo>
                    <a:pt x="943" y="512"/>
                  </a:lnTo>
                  <a:lnTo>
                    <a:pt x="945" y="514"/>
                  </a:lnTo>
                  <a:lnTo>
                    <a:pt x="945" y="516"/>
                  </a:lnTo>
                  <a:lnTo>
                    <a:pt x="947" y="516"/>
                  </a:lnTo>
                  <a:lnTo>
                    <a:pt x="947" y="518"/>
                  </a:lnTo>
                  <a:lnTo>
                    <a:pt x="945" y="520"/>
                  </a:lnTo>
                  <a:lnTo>
                    <a:pt x="943" y="520"/>
                  </a:lnTo>
                  <a:lnTo>
                    <a:pt x="941" y="520"/>
                  </a:lnTo>
                  <a:lnTo>
                    <a:pt x="941" y="522"/>
                  </a:lnTo>
                  <a:lnTo>
                    <a:pt x="939" y="522"/>
                  </a:lnTo>
                  <a:lnTo>
                    <a:pt x="939" y="524"/>
                  </a:lnTo>
                  <a:lnTo>
                    <a:pt x="941" y="524"/>
                  </a:lnTo>
                  <a:lnTo>
                    <a:pt x="943" y="524"/>
                  </a:lnTo>
                  <a:lnTo>
                    <a:pt x="945" y="522"/>
                  </a:lnTo>
                  <a:lnTo>
                    <a:pt x="947" y="522"/>
                  </a:lnTo>
                  <a:lnTo>
                    <a:pt x="949" y="522"/>
                  </a:lnTo>
                  <a:lnTo>
                    <a:pt x="949" y="520"/>
                  </a:lnTo>
                  <a:lnTo>
                    <a:pt x="949" y="522"/>
                  </a:lnTo>
                  <a:lnTo>
                    <a:pt x="950" y="520"/>
                  </a:lnTo>
                  <a:lnTo>
                    <a:pt x="952" y="522"/>
                  </a:lnTo>
                  <a:lnTo>
                    <a:pt x="954" y="522"/>
                  </a:lnTo>
                  <a:lnTo>
                    <a:pt x="956" y="524"/>
                  </a:lnTo>
                  <a:lnTo>
                    <a:pt x="956" y="522"/>
                  </a:lnTo>
                  <a:lnTo>
                    <a:pt x="956" y="520"/>
                  </a:lnTo>
                  <a:lnTo>
                    <a:pt x="956" y="518"/>
                  </a:lnTo>
                  <a:lnTo>
                    <a:pt x="956" y="520"/>
                  </a:lnTo>
                  <a:lnTo>
                    <a:pt x="958" y="520"/>
                  </a:lnTo>
                  <a:lnTo>
                    <a:pt x="960" y="522"/>
                  </a:lnTo>
                  <a:lnTo>
                    <a:pt x="960" y="524"/>
                  </a:lnTo>
                  <a:lnTo>
                    <a:pt x="962" y="524"/>
                  </a:lnTo>
                  <a:lnTo>
                    <a:pt x="964" y="526"/>
                  </a:lnTo>
                  <a:lnTo>
                    <a:pt x="962" y="526"/>
                  </a:lnTo>
                  <a:lnTo>
                    <a:pt x="964" y="528"/>
                  </a:lnTo>
                  <a:lnTo>
                    <a:pt x="962" y="528"/>
                  </a:lnTo>
                  <a:lnTo>
                    <a:pt x="960" y="528"/>
                  </a:lnTo>
                  <a:lnTo>
                    <a:pt x="962" y="528"/>
                  </a:lnTo>
                  <a:lnTo>
                    <a:pt x="966" y="530"/>
                  </a:lnTo>
                  <a:lnTo>
                    <a:pt x="968" y="532"/>
                  </a:lnTo>
                  <a:lnTo>
                    <a:pt x="968" y="530"/>
                  </a:lnTo>
                  <a:lnTo>
                    <a:pt x="968" y="532"/>
                  </a:lnTo>
                  <a:lnTo>
                    <a:pt x="968" y="534"/>
                  </a:lnTo>
                  <a:lnTo>
                    <a:pt x="964" y="534"/>
                  </a:lnTo>
                  <a:lnTo>
                    <a:pt x="964" y="535"/>
                  </a:lnTo>
                  <a:lnTo>
                    <a:pt x="962" y="535"/>
                  </a:lnTo>
                  <a:lnTo>
                    <a:pt x="962" y="537"/>
                  </a:lnTo>
                  <a:lnTo>
                    <a:pt x="960" y="539"/>
                  </a:lnTo>
                  <a:lnTo>
                    <a:pt x="958" y="539"/>
                  </a:lnTo>
                  <a:lnTo>
                    <a:pt x="958" y="541"/>
                  </a:lnTo>
                  <a:lnTo>
                    <a:pt x="956" y="541"/>
                  </a:lnTo>
                  <a:lnTo>
                    <a:pt x="956" y="543"/>
                  </a:lnTo>
                  <a:lnTo>
                    <a:pt x="954" y="543"/>
                  </a:lnTo>
                  <a:lnTo>
                    <a:pt x="952" y="541"/>
                  </a:lnTo>
                  <a:lnTo>
                    <a:pt x="949" y="539"/>
                  </a:lnTo>
                  <a:lnTo>
                    <a:pt x="947" y="539"/>
                  </a:lnTo>
                  <a:lnTo>
                    <a:pt x="945" y="539"/>
                  </a:lnTo>
                  <a:lnTo>
                    <a:pt x="945" y="537"/>
                  </a:lnTo>
                  <a:lnTo>
                    <a:pt x="943" y="537"/>
                  </a:lnTo>
                  <a:lnTo>
                    <a:pt x="941" y="537"/>
                  </a:lnTo>
                  <a:lnTo>
                    <a:pt x="941" y="535"/>
                  </a:lnTo>
                  <a:lnTo>
                    <a:pt x="939" y="535"/>
                  </a:lnTo>
                  <a:lnTo>
                    <a:pt x="935" y="535"/>
                  </a:lnTo>
                  <a:lnTo>
                    <a:pt x="933" y="535"/>
                  </a:lnTo>
                  <a:lnTo>
                    <a:pt x="931" y="535"/>
                  </a:lnTo>
                  <a:lnTo>
                    <a:pt x="931" y="534"/>
                  </a:lnTo>
                  <a:lnTo>
                    <a:pt x="931" y="532"/>
                  </a:lnTo>
                  <a:lnTo>
                    <a:pt x="933" y="530"/>
                  </a:lnTo>
                  <a:lnTo>
                    <a:pt x="933" y="528"/>
                  </a:lnTo>
                  <a:lnTo>
                    <a:pt x="933" y="526"/>
                  </a:lnTo>
                  <a:lnTo>
                    <a:pt x="931" y="526"/>
                  </a:lnTo>
                  <a:lnTo>
                    <a:pt x="931" y="524"/>
                  </a:lnTo>
                  <a:lnTo>
                    <a:pt x="927" y="524"/>
                  </a:lnTo>
                  <a:lnTo>
                    <a:pt x="925" y="524"/>
                  </a:lnTo>
                  <a:lnTo>
                    <a:pt x="924" y="524"/>
                  </a:lnTo>
                  <a:lnTo>
                    <a:pt x="924" y="526"/>
                  </a:lnTo>
                  <a:lnTo>
                    <a:pt x="922" y="526"/>
                  </a:lnTo>
                  <a:lnTo>
                    <a:pt x="922" y="524"/>
                  </a:lnTo>
                  <a:lnTo>
                    <a:pt x="922" y="522"/>
                  </a:lnTo>
                  <a:lnTo>
                    <a:pt x="924" y="522"/>
                  </a:lnTo>
                  <a:lnTo>
                    <a:pt x="924" y="520"/>
                  </a:lnTo>
                  <a:lnTo>
                    <a:pt x="924" y="518"/>
                  </a:lnTo>
                  <a:lnTo>
                    <a:pt x="924" y="516"/>
                  </a:lnTo>
                  <a:lnTo>
                    <a:pt x="922" y="516"/>
                  </a:lnTo>
                  <a:lnTo>
                    <a:pt x="922" y="518"/>
                  </a:lnTo>
                  <a:lnTo>
                    <a:pt x="920" y="518"/>
                  </a:lnTo>
                  <a:lnTo>
                    <a:pt x="920" y="520"/>
                  </a:lnTo>
                  <a:lnTo>
                    <a:pt x="920" y="518"/>
                  </a:lnTo>
                  <a:lnTo>
                    <a:pt x="918" y="518"/>
                  </a:lnTo>
                  <a:lnTo>
                    <a:pt x="918" y="520"/>
                  </a:lnTo>
                  <a:lnTo>
                    <a:pt x="916" y="520"/>
                  </a:lnTo>
                  <a:lnTo>
                    <a:pt x="914" y="520"/>
                  </a:lnTo>
                  <a:lnTo>
                    <a:pt x="914" y="522"/>
                  </a:lnTo>
                  <a:lnTo>
                    <a:pt x="912" y="524"/>
                  </a:lnTo>
                  <a:lnTo>
                    <a:pt x="914" y="526"/>
                  </a:lnTo>
                  <a:lnTo>
                    <a:pt x="914" y="528"/>
                  </a:lnTo>
                  <a:lnTo>
                    <a:pt x="914" y="530"/>
                  </a:lnTo>
                  <a:lnTo>
                    <a:pt x="914" y="532"/>
                  </a:lnTo>
                  <a:lnTo>
                    <a:pt x="912" y="532"/>
                  </a:lnTo>
                  <a:lnTo>
                    <a:pt x="910" y="532"/>
                  </a:lnTo>
                  <a:lnTo>
                    <a:pt x="910" y="534"/>
                  </a:lnTo>
                  <a:lnTo>
                    <a:pt x="908" y="534"/>
                  </a:lnTo>
                  <a:lnTo>
                    <a:pt x="908" y="535"/>
                  </a:lnTo>
                  <a:lnTo>
                    <a:pt x="906" y="537"/>
                  </a:lnTo>
                  <a:lnTo>
                    <a:pt x="904" y="537"/>
                  </a:lnTo>
                  <a:lnTo>
                    <a:pt x="902" y="537"/>
                  </a:lnTo>
                  <a:lnTo>
                    <a:pt x="902" y="539"/>
                  </a:lnTo>
                  <a:lnTo>
                    <a:pt x="901" y="539"/>
                  </a:lnTo>
                  <a:lnTo>
                    <a:pt x="901" y="541"/>
                  </a:lnTo>
                  <a:lnTo>
                    <a:pt x="901" y="543"/>
                  </a:lnTo>
                  <a:lnTo>
                    <a:pt x="901" y="545"/>
                  </a:lnTo>
                  <a:lnTo>
                    <a:pt x="899" y="547"/>
                  </a:lnTo>
                  <a:lnTo>
                    <a:pt x="899" y="549"/>
                  </a:lnTo>
                  <a:lnTo>
                    <a:pt x="897" y="549"/>
                  </a:lnTo>
                  <a:lnTo>
                    <a:pt x="895" y="551"/>
                  </a:lnTo>
                  <a:lnTo>
                    <a:pt x="893" y="553"/>
                  </a:lnTo>
                  <a:lnTo>
                    <a:pt x="891" y="555"/>
                  </a:lnTo>
                  <a:lnTo>
                    <a:pt x="887" y="555"/>
                  </a:lnTo>
                  <a:lnTo>
                    <a:pt x="885" y="555"/>
                  </a:lnTo>
                  <a:lnTo>
                    <a:pt x="883" y="555"/>
                  </a:lnTo>
                  <a:lnTo>
                    <a:pt x="883" y="553"/>
                  </a:lnTo>
                  <a:lnTo>
                    <a:pt x="881" y="553"/>
                  </a:lnTo>
                  <a:lnTo>
                    <a:pt x="881" y="551"/>
                  </a:lnTo>
                  <a:lnTo>
                    <a:pt x="881" y="549"/>
                  </a:lnTo>
                  <a:lnTo>
                    <a:pt x="881" y="547"/>
                  </a:lnTo>
                  <a:lnTo>
                    <a:pt x="881" y="545"/>
                  </a:lnTo>
                  <a:lnTo>
                    <a:pt x="881" y="543"/>
                  </a:lnTo>
                  <a:lnTo>
                    <a:pt x="881" y="541"/>
                  </a:lnTo>
                  <a:lnTo>
                    <a:pt x="881" y="539"/>
                  </a:lnTo>
                  <a:lnTo>
                    <a:pt x="881" y="537"/>
                  </a:lnTo>
                  <a:lnTo>
                    <a:pt x="883" y="537"/>
                  </a:lnTo>
                  <a:lnTo>
                    <a:pt x="881" y="537"/>
                  </a:lnTo>
                  <a:lnTo>
                    <a:pt x="881" y="535"/>
                  </a:lnTo>
                  <a:lnTo>
                    <a:pt x="879" y="534"/>
                  </a:lnTo>
                  <a:lnTo>
                    <a:pt x="881" y="534"/>
                  </a:lnTo>
                  <a:lnTo>
                    <a:pt x="879" y="532"/>
                  </a:lnTo>
                  <a:lnTo>
                    <a:pt x="879" y="534"/>
                  </a:lnTo>
                  <a:lnTo>
                    <a:pt x="879" y="535"/>
                  </a:lnTo>
                  <a:lnTo>
                    <a:pt x="877" y="535"/>
                  </a:lnTo>
                  <a:lnTo>
                    <a:pt x="872" y="537"/>
                  </a:lnTo>
                  <a:lnTo>
                    <a:pt x="868" y="535"/>
                  </a:lnTo>
                  <a:lnTo>
                    <a:pt x="866" y="535"/>
                  </a:lnTo>
                  <a:lnTo>
                    <a:pt x="864" y="537"/>
                  </a:lnTo>
                  <a:lnTo>
                    <a:pt x="862" y="539"/>
                  </a:lnTo>
                  <a:lnTo>
                    <a:pt x="858" y="539"/>
                  </a:lnTo>
                  <a:lnTo>
                    <a:pt x="856" y="539"/>
                  </a:lnTo>
                  <a:lnTo>
                    <a:pt x="856" y="537"/>
                  </a:lnTo>
                  <a:lnTo>
                    <a:pt x="856" y="535"/>
                  </a:lnTo>
                  <a:lnTo>
                    <a:pt x="856" y="534"/>
                  </a:lnTo>
                  <a:lnTo>
                    <a:pt x="860" y="528"/>
                  </a:lnTo>
                  <a:lnTo>
                    <a:pt x="862" y="526"/>
                  </a:lnTo>
                  <a:lnTo>
                    <a:pt x="866" y="524"/>
                  </a:lnTo>
                  <a:lnTo>
                    <a:pt x="868" y="524"/>
                  </a:lnTo>
                  <a:lnTo>
                    <a:pt x="870" y="522"/>
                  </a:lnTo>
                  <a:lnTo>
                    <a:pt x="872" y="520"/>
                  </a:lnTo>
                  <a:lnTo>
                    <a:pt x="874" y="520"/>
                  </a:lnTo>
                  <a:lnTo>
                    <a:pt x="874" y="518"/>
                  </a:lnTo>
                  <a:lnTo>
                    <a:pt x="872" y="518"/>
                  </a:lnTo>
                  <a:lnTo>
                    <a:pt x="872" y="516"/>
                  </a:lnTo>
                  <a:lnTo>
                    <a:pt x="872" y="514"/>
                  </a:lnTo>
                  <a:lnTo>
                    <a:pt x="870" y="514"/>
                  </a:lnTo>
                  <a:lnTo>
                    <a:pt x="870" y="512"/>
                  </a:lnTo>
                  <a:lnTo>
                    <a:pt x="870" y="510"/>
                  </a:lnTo>
                  <a:lnTo>
                    <a:pt x="870" y="509"/>
                  </a:lnTo>
                  <a:lnTo>
                    <a:pt x="870" y="507"/>
                  </a:lnTo>
                  <a:lnTo>
                    <a:pt x="870" y="505"/>
                  </a:lnTo>
                  <a:lnTo>
                    <a:pt x="870" y="503"/>
                  </a:lnTo>
                  <a:lnTo>
                    <a:pt x="870" y="501"/>
                  </a:lnTo>
                  <a:lnTo>
                    <a:pt x="872" y="495"/>
                  </a:lnTo>
                  <a:lnTo>
                    <a:pt x="872" y="493"/>
                  </a:lnTo>
                  <a:lnTo>
                    <a:pt x="874" y="493"/>
                  </a:lnTo>
                  <a:lnTo>
                    <a:pt x="872" y="493"/>
                  </a:lnTo>
                  <a:lnTo>
                    <a:pt x="874" y="493"/>
                  </a:lnTo>
                  <a:lnTo>
                    <a:pt x="874" y="491"/>
                  </a:lnTo>
                  <a:lnTo>
                    <a:pt x="872" y="491"/>
                  </a:lnTo>
                  <a:lnTo>
                    <a:pt x="874" y="491"/>
                  </a:lnTo>
                  <a:lnTo>
                    <a:pt x="874" y="489"/>
                  </a:lnTo>
                  <a:lnTo>
                    <a:pt x="872" y="487"/>
                  </a:lnTo>
                  <a:lnTo>
                    <a:pt x="872" y="486"/>
                  </a:lnTo>
                  <a:lnTo>
                    <a:pt x="874" y="484"/>
                  </a:lnTo>
                  <a:lnTo>
                    <a:pt x="874" y="482"/>
                  </a:lnTo>
                  <a:lnTo>
                    <a:pt x="874" y="480"/>
                  </a:lnTo>
                  <a:lnTo>
                    <a:pt x="874" y="478"/>
                  </a:lnTo>
                  <a:lnTo>
                    <a:pt x="874" y="476"/>
                  </a:lnTo>
                  <a:lnTo>
                    <a:pt x="874" y="474"/>
                  </a:lnTo>
                  <a:lnTo>
                    <a:pt x="874" y="472"/>
                  </a:lnTo>
                  <a:lnTo>
                    <a:pt x="874" y="470"/>
                  </a:lnTo>
                  <a:lnTo>
                    <a:pt x="874" y="468"/>
                  </a:lnTo>
                  <a:lnTo>
                    <a:pt x="874" y="466"/>
                  </a:lnTo>
                  <a:lnTo>
                    <a:pt x="876" y="464"/>
                  </a:lnTo>
                  <a:lnTo>
                    <a:pt x="876" y="463"/>
                  </a:lnTo>
                  <a:lnTo>
                    <a:pt x="876" y="461"/>
                  </a:lnTo>
                  <a:lnTo>
                    <a:pt x="877" y="459"/>
                  </a:lnTo>
                  <a:lnTo>
                    <a:pt x="879" y="453"/>
                  </a:lnTo>
                  <a:lnTo>
                    <a:pt x="881" y="453"/>
                  </a:lnTo>
                  <a:lnTo>
                    <a:pt x="883" y="451"/>
                  </a:lnTo>
                  <a:lnTo>
                    <a:pt x="885" y="453"/>
                  </a:lnTo>
                  <a:lnTo>
                    <a:pt x="883" y="455"/>
                  </a:lnTo>
                  <a:lnTo>
                    <a:pt x="883" y="457"/>
                  </a:lnTo>
                  <a:close/>
                  <a:moveTo>
                    <a:pt x="1179" y="449"/>
                  </a:moveTo>
                  <a:lnTo>
                    <a:pt x="1179" y="451"/>
                  </a:lnTo>
                  <a:lnTo>
                    <a:pt x="1179" y="449"/>
                  </a:lnTo>
                  <a:lnTo>
                    <a:pt x="1177" y="449"/>
                  </a:lnTo>
                  <a:lnTo>
                    <a:pt x="1177" y="451"/>
                  </a:lnTo>
                  <a:lnTo>
                    <a:pt x="1177" y="449"/>
                  </a:lnTo>
                  <a:lnTo>
                    <a:pt x="1175" y="449"/>
                  </a:lnTo>
                  <a:lnTo>
                    <a:pt x="1177" y="449"/>
                  </a:lnTo>
                  <a:lnTo>
                    <a:pt x="1179" y="449"/>
                  </a:lnTo>
                  <a:close/>
                  <a:moveTo>
                    <a:pt x="891" y="449"/>
                  </a:moveTo>
                  <a:lnTo>
                    <a:pt x="893" y="447"/>
                  </a:lnTo>
                  <a:lnTo>
                    <a:pt x="893" y="449"/>
                  </a:lnTo>
                  <a:lnTo>
                    <a:pt x="895" y="449"/>
                  </a:lnTo>
                  <a:lnTo>
                    <a:pt x="893" y="451"/>
                  </a:lnTo>
                  <a:lnTo>
                    <a:pt x="895" y="451"/>
                  </a:lnTo>
                  <a:lnTo>
                    <a:pt x="895" y="453"/>
                  </a:lnTo>
                  <a:lnTo>
                    <a:pt x="897" y="455"/>
                  </a:lnTo>
                  <a:lnTo>
                    <a:pt x="897" y="457"/>
                  </a:lnTo>
                  <a:lnTo>
                    <a:pt x="897" y="459"/>
                  </a:lnTo>
                  <a:lnTo>
                    <a:pt x="897" y="461"/>
                  </a:lnTo>
                  <a:lnTo>
                    <a:pt x="899" y="461"/>
                  </a:lnTo>
                  <a:lnTo>
                    <a:pt x="899" y="463"/>
                  </a:lnTo>
                  <a:lnTo>
                    <a:pt x="897" y="464"/>
                  </a:lnTo>
                  <a:lnTo>
                    <a:pt x="897" y="466"/>
                  </a:lnTo>
                  <a:lnTo>
                    <a:pt x="895" y="466"/>
                  </a:lnTo>
                  <a:lnTo>
                    <a:pt x="895" y="464"/>
                  </a:lnTo>
                  <a:lnTo>
                    <a:pt x="895" y="463"/>
                  </a:lnTo>
                  <a:lnTo>
                    <a:pt x="893" y="461"/>
                  </a:lnTo>
                  <a:lnTo>
                    <a:pt x="891" y="459"/>
                  </a:lnTo>
                  <a:lnTo>
                    <a:pt x="889" y="459"/>
                  </a:lnTo>
                  <a:lnTo>
                    <a:pt x="889" y="457"/>
                  </a:lnTo>
                  <a:lnTo>
                    <a:pt x="889" y="455"/>
                  </a:lnTo>
                  <a:lnTo>
                    <a:pt x="889" y="453"/>
                  </a:lnTo>
                  <a:lnTo>
                    <a:pt x="889" y="451"/>
                  </a:lnTo>
                  <a:lnTo>
                    <a:pt x="889" y="449"/>
                  </a:lnTo>
                  <a:lnTo>
                    <a:pt x="889" y="447"/>
                  </a:lnTo>
                  <a:lnTo>
                    <a:pt x="891" y="447"/>
                  </a:lnTo>
                  <a:lnTo>
                    <a:pt x="891" y="449"/>
                  </a:lnTo>
                  <a:close/>
                  <a:moveTo>
                    <a:pt x="891" y="447"/>
                  </a:moveTo>
                  <a:lnTo>
                    <a:pt x="891" y="445"/>
                  </a:lnTo>
                  <a:lnTo>
                    <a:pt x="891" y="447"/>
                  </a:lnTo>
                  <a:close/>
                  <a:moveTo>
                    <a:pt x="914" y="447"/>
                  </a:moveTo>
                  <a:lnTo>
                    <a:pt x="914" y="445"/>
                  </a:lnTo>
                  <a:lnTo>
                    <a:pt x="914" y="447"/>
                  </a:lnTo>
                  <a:close/>
                  <a:moveTo>
                    <a:pt x="914" y="443"/>
                  </a:moveTo>
                  <a:lnTo>
                    <a:pt x="914" y="445"/>
                  </a:lnTo>
                  <a:lnTo>
                    <a:pt x="914" y="443"/>
                  </a:lnTo>
                  <a:close/>
                  <a:moveTo>
                    <a:pt x="902" y="443"/>
                  </a:moveTo>
                  <a:lnTo>
                    <a:pt x="904" y="445"/>
                  </a:lnTo>
                  <a:lnTo>
                    <a:pt x="906" y="445"/>
                  </a:lnTo>
                  <a:lnTo>
                    <a:pt x="908" y="445"/>
                  </a:lnTo>
                  <a:lnTo>
                    <a:pt x="908" y="447"/>
                  </a:lnTo>
                  <a:lnTo>
                    <a:pt x="910" y="449"/>
                  </a:lnTo>
                  <a:lnTo>
                    <a:pt x="912" y="449"/>
                  </a:lnTo>
                  <a:lnTo>
                    <a:pt x="912" y="451"/>
                  </a:lnTo>
                  <a:lnTo>
                    <a:pt x="912" y="453"/>
                  </a:lnTo>
                  <a:lnTo>
                    <a:pt x="912" y="455"/>
                  </a:lnTo>
                  <a:lnTo>
                    <a:pt x="910" y="455"/>
                  </a:lnTo>
                  <a:lnTo>
                    <a:pt x="910" y="457"/>
                  </a:lnTo>
                  <a:lnTo>
                    <a:pt x="912" y="457"/>
                  </a:lnTo>
                  <a:lnTo>
                    <a:pt x="914" y="457"/>
                  </a:lnTo>
                  <a:lnTo>
                    <a:pt x="914" y="459"/>
                  </a:lnTo>
                  <a:lnTo>
                    <a:pt x="916" y="459"/>
                  </a:lnTo>
                  <a:lnTo>
                    <a:pt x="916" y="461"/>
                  </a:lnTo>
                  <a:lnTo>
                    <a:pt x="916" y="459"/>
                  </a:lnTo>
                  <a:lnTo>
                    <a:pt x="920" y="459"/>
                  </a:lnTo>
                  <a:lnTo>
                    <a:pt x="920" y="461"/>
                  </a:lnTo>
                  <a:lnTo>
                    <a:pt x="920" y="463"/>
                  </a:lnTo>
                  <a:lnTo>
                    <a:pt x="918" y="463"/>
                  </a:lnTo>
                  <a:lnTo>
                    <a:pt x="916" y="463"/>
                  </a:lnTo>
                  <a:lnTo>
                    <a:pt x="914" y="463"/>
                  </a:lnTo>
                  <a:lnTo>
                    <a:pt x="914" y="461"/>
                  </a:lnTo>
                  <a:lnTo>
                    <a:pt x="914" y="463"/>
                  </a:lnTo>
                  <a:lnTo>
                    <a:pt x="912" y="461"/>
                  </a:lnTo>
                  <a:lnTo>
                    <a:pt x="910" y="463"/>
                  </a:lnTo>
                  <a:lnTo>
                    <a:pt x="910" y="461"/>
                  </a:lnTo>
                  <a:lnTo>
                    <a:pt x="910" y="459"/>
                  </a:lnTo>
                  <a:lnTo>
                    <a:pt x="912" y="459"/>
                  </a:lnTo>
                  <a:lnTo>
                    <a:pt x="910" y="459"/>
                  </a:lnTo>
                  <a:lnTo>
                    <a:pt x="910" y="457"/>
                  </a:lnTo>
                  <a:lnTo>
                    <a:pt x="912" y="457"/>
                  </a:lnTo>
                  <a:lnTo>
                    <a:pt x="910" y="457"/>
                  </a:lnTo>
                  <a:lnTo>
                    <a:pt x="908" y="459"/>
                  </a:lnTo>
                  <a:lnTo>
                    <a:pt x="906" y="459"/>
                  </a:lnTo>
                  <a:lnTo>
                    <a:pt x="906" y="457"/>
                  </a:lnTo>
                  <a:lnTo>
                    <a:pt x="906" y="455"/>
                  </a:lnTo>
                  <a:lnTo>
                    <a:pt x="906" y="453"/>
                  </a:lnTo>
                  <a:lnTo>
                    <a:pt x="906" y="451"/>
                  </a:lnTo>
                  <a:lnTo>
                    <a:pt x="904" y="451"/>
                  </a:lnTo>
                  <a:lnTo>
                    <a:pt x="904" y="449"/>
                  </a:lnTo>
                  <a:lnTo>
                    <a:pt x="902" y="449"/>
                  </a:lnTo>
                  <a:lnTo>
                    <a:pt x="901" y="447"/>
                  </a:lnTo>
                  <a:lnTo>
                    <a:pt x="901" y="445"/>
                  </a:lnTo>
                  <a:lnTo>
                    <a:pt x="901" y="443"/>
                  </a:lnTo>
                  <a:lnTo>
                    <a:pt x="902" y="443"/>
                  </a:lnTo>
                  <a:close/>
                  <a:moveTo>
                    <a:pt x="922" y="436"/>
                  </a:moveTo>
                  <a:lnTo>
                    <a:pt x="922" y="438"/>
                  </a:lnTo>
                  <a:lnTo>
                    <a:pt x="924" y="438"/>
                  </a:lnTo>
                  <a:lnTo>
                    <a:pt x="925" y="438"/>
                  </a:lnTo>
                  <a:lnTo>
                    <a:pt x="925" y="439"/>
                  </a:lnTo>
                  <a:lnTo>
                    <a:pt x="924" y="439"/>
                  </a:lnTo>
                  <a:lnTo>
                    <a:pt x="924" y="441"/>
                  </a:lnTo>
                  <a:lnTo>
                    <a:pt x="922" y="441"/>
                  </a:lnTo>
                  <a:lnTo>
                    <a:pt x="922" y="439"/>
                  </a:lnTo>
                  <a:lnTo>
                    <a:pt x="920" y="439"/>
                  </a:lnTo>
                  <a:lnTo>
                    <a:pt x="920" y="438"/>
                  </a:lnTo>
                  <a:lnTo>
                    <a:pt x="920" y="436"/>
                  </a:lnTo>
                  <a:lnTo>
                    <a:pt x="922" y="436"/>
                  </a:lnTo>
                  <a:close/>
                  <a:moveTo>
                    <a:pt x="877" y="432"/>
                  </a:moveTo>
                  <a:lnTo>
                    <a:pt x="876" y="432"/>
                  </a:lnTo>
                  <a:lnTo>
                    <a:pt x="876" y="430"/>
                  </a:lnTo>
                  <a:lnTo>
                    <a:pt x="877" y="430"/>
                  </a:lnTo>
                  <a:lnTo>
                    <a:pt x="877" y="432"/>
                  </a:lnTo>
                  <a:close/>
                  <a:moveTo>
                    <a:pt x="528" y="415"/>
                  </a:moveTo>
                  <a:lnTo>
                    <a:pt x="526" y="415"/>
                  </a:lnTo>
                  <a:lnTo>
                    <a:pt x="528" y="413"/>
                  </a:lnTo>
                  <a:lnTo>
                    <a:pt x="528" y="411"/>
                  </a:lnTo>
                  <a:lnTo>
                    <a:pt x="528" y="409"/>
                  </a:lnTo>
                  <a:lnTo>
                    <a:pt x="530" y="409"/>
                  </a:lnTo>
                  <a:lnTo>
                    <a:pt x="528" y="409"/>
                  </a:lnTo>
                  <a:lnTo>
                    <a:pt x="528" y="413"/>
                  </a:lnTo>
                  <a:lnTo>
                    <a:pt x="528" y="415"/>
                  </a:lnTo>
                  <a:close/>
                  <a:moveTo>
                    <a:pt x="526" y="411"/>
                  </a:moveTo>
                  <a:lnTo>
                    <a:pt x="526" y="413"/>
                  </a:lnTo>
                  <a:lnTo>
                    <a:pt x="524" y="413"/>
                  </a:lnTo>
                  <a:lnTo>
                    <a:pt x="524" y="411"/>
                  </a:lnTo>
                  <a:lnTo>
                    <a:pt x="524" y="409"/>
                  </a:lnTo>
                  <a:lnTo>
                    <a:pt x="524" y="407"/>
                  </a:lnTo>
                  <a:lnTo>
                    <a:pt x="524" y="409"/>
                  </a:lnTo>
                  <a:lnTo>
                    <a:pt x="526" y="411"/>
                  </a:lnTo>
                  <a:close/>
                  <a:moveTo>
                    <a:pt x="1252" y="401"/>
                  </a:moveTo>
                  <a:lnTo>
                    <a:pt x="1252" y="403"/>
                  </a:lnTo>
                  <a:lnTo>
                    <a:pt x="1248" y="405"/>
                  </a:lnTo>
                  <a:lnTo>
                    <a:pt x="1248" y="407"/>
                  </a:lnTo>
                  <a:lnTo>
                    <a:pt x="1246" y="407"/>
                  </a:lnTo>
                  <a:lnTo>
                    <a:pt x="1246" y="409"/>
                  </a:lnTo>
                  <a:lnTo>
                    <a:pt x="1244" y="409"/>
                  </a:lnTo>
                  <a:lnTo>
                    <a:pt x="1244" y="407"/>
                  </a:lnTo>
                  <a:lnTo>
                    <a:pt x="1244" y="405"/>
                  </a:lnTo>
                  <a:lnTo>
                    <a:pt x="1246" y="405"/>
                  </a:lnTo>
                  <a:lnTo>
                    <a:pt x="1246" y="403"/>
                  </a:lnTo>
                  <a:lnTo>
                    <a:pt x="1248" y="403"/>
                  </a:lnTo>
                  <a:lnTo>
                    <a:pt x="1248" y="401"/>
                  </a:lnTo>
                  <a:lnTo>
                    <a:pt x="1250" y="401"/>
                  </a:lnTo>
                  <a:lnTo>
                    <a:pt x="1252" y="401"/>
                  </a:lnTo>
                  <a:close/>
                  <a:moveTo>
                    <a:pt x="536" y="405"/>
                  </a:moveTo>
                  <a:lnTo>
                    <a:pt x="534" y="405"/>
                  </a:lnTo>
                  <a:lnTo>
                    <a:pt x="532" y="405"/>
                  </a:lnTo>
                  <a:lnTo>
                    <a:pt x="532" y="401"/>
                  </a:lnTo>
                  <a:lnTo>
                    <a:pt x="532" y="399"/>
                  </a:lnTo>
                  <a:lnTo>
                    <a:pt x="532" y="401"/>
                  </a:lnTo>
                  <a:lnTo>
                    <a:pt x="536" y="403"/>
                  </a:lnTo>
                  <a:lnTo>
                    <a:pt x="536" y="405"/>
                  </a:lnTo>
                  <a:close/>
                  <a:moveTo>
                    <a:pt x="1233" y="395"/>
                  </a:moveTo>
                  <a:lnTo>
                    <a:pt x="1235" y="395"/>
                  </a:lnTo>
                  <a:lnTo>
                    <a:pt x="1237" y="395"/>
                  </a:lnTo>
                  <a:lnTo>
                    <a:pt x="1237" y="397"/>
                  </a:lnTo>
                  <a:lnTo>
                    <a:pt x="1235" y="397"/>
                  </a:lnTo>
                  <a:lnTo>
                    <a:pt x="1229" y="397"/>
                  </a:lnTo>
                  <a:lnTo>
                    <a:pt x="1229" y="395"/>
                  </a:lnTo>
                  <a:lnTo>
                    <a:pt x="1231" y="395"/>
                  </a:lnTo>
                  <a:lnTo>
                    <a:pt x="1231" y="393"/>
                  </a:lnTo>
                  <a:lnTo>
                    <a:pt x="1233" y="393"/>
                  </a:lnTo>
                  <a:lnTo>
                    <a:pt x="1233" y="395"/>
                  </a:lnTo>
                  <a:close/>
                  <a:moveTo>
                    <a:pt x="528" y="391"/>
                  </a:moveTo>
                  <a:lnTo>
                    <a:pt x="528" y="393"/>
                  </a:lnTo>
                  <a:lnTo>
                    <a:pt x="526" y="393"/>
                  </a:lnTo>
                  <a:lnTo>
                    <a:pt x="526" y="395"/>
                  </a:lnTo>
                  <a:lnTo>
                    <a:pt x="528" y="395"/>
                  </a:lnTo>
                  <a:lnTo>
                    <a:pt x="526" y="395"/>
                  </a:lnTo>
                  <a:lnTo>
                    <a:pt x="526" y="393"/>
                  </a:lnTo>
                  <a:lnTo>
                    <a:pt x="524" y="393"/>
                  </a:lnTo>
                  <a:lnTo>
                    <a:pt x="524" y="391"/>
                  </a:lnTo>
                  <a:lnTo>
                    <a:pt x="524" y="393"/>
                  </a:lnTo>
                  <a:lnTo>
                    <a:pt x="524" y="391"/>
                  </a:lnTo>
                  <a:lnTo>
                    <a:pt x="526" y="391"/>
                  </a:lnTo>
                  <a:lnTo>
                    <a:pt x="524" y="391"/>
                  </a:lnTo>
                  <a:lnTo>
                    <a:pt x="524" y="390"/>
                  </a:lnTo>
                  <a:lnTo>
                    <a:pt x="526" y="390"/>
                  </a:lnTo>
                  <a:lnTo>
                    <a:pt x="526" y="388"/>
                  </a:lnTo>
                  <a:lnTo>
                    <a:pt x="528" y="390"/>
                  </a:lnTo>
                  <a:lnTo>
                    <a:pt x="528" y="391"/>
                  </a:lnTo>
                  <a:close/>
                  <a:moveTo>
                    <a:pt x="520" y="386"/>
                  </a:moveTo>
                  <a:lnTo>
                    <a:pt x="520" y="388"/>
                  </a:lnTo>
                  <a:lnTo>
                    <a:pt x="520" y="390"/>
                  </a:lnTo>
                  <a:lnTo>
                    <a:pt x="518" y="390"/>
                  </a:lnTo>
                  <a:lnTo>
                    <a:pt x="518" y="388"/>
                  </a:lnTo>
                  <a:lnTo>
                    <a:pt x="518" y="386"/>
                  </a:lnTo>
                  <a:lnTo>
                    <a:pt x="520" y="386"/>
                  </a:lnTo>
                  <a:close/>
                  <a:moveTo>
                    <a:pt x="1229" y="388"/>
                  </a:moveTo>
                  <a:lnTo>
                    <a:pt x="1227" y="388"/>
                  </a:lnTo>
                  <a:lnTo>
                    <a:pt x="1225" y="388"/>
                  </a:lnTo>
                  <a:lnTo>
                    <a:pt x="1225" y="386"/>
                  </a:lnTo>
                  <a:lnTo>
                    <a:pt x="1227" y="384"/>
                  </a:lnTo>
                  <a:lnTo>
                    <a:pt x="1227" y="382"/>
                  </a:lnTo>
                  <a:lnTo>
                    <a:pt x="1227" y="384"/>
                  </a:lnTo>
                  <a:lnTo>
                    <a:pt x="1229" y="386"/>
                  </a:lnTo>
                  <a:lnTo>
                    <a:pt x="1229" y="388"/>
                  </a:lnTo>
                  <a:close/>
                  <a:moveTo>
                    <a:pt x="526" y="386"/>
                  </a:moveTo>
                  <a:lnTo>
                    <a:pt x="524" y="386"/>
                  </a:lnTo>
                  <a:lnTo>
                    <a:pt x="524" y="388"/>
                  </a:lnTo>
                  <a:lnTo>
                    <a:pt x="526" y="388"/>
                  </a:lnTo>
                  <a:lnTo>
                    <a:pt x="524" y="388"/>
                  </a:lnTo>
                  <a:lnTo>
                    <a:pt x="524" y="390"/>
                  </a:lnTo>
                  <a:lnTo>
                    <a:pt x="524" y="388"/>
                  </a:lnTo>
                  <a:lnTo>
                    <a:pt x="524" y="386"/>
                  </a:lnTo>
                  <a:lnTo>
                    <a:pt x="524" y="384"/>
                  </a:lnTo>
                  <a:lnTo>
                    <a:pt x="524" y="382"/>
                  </a:lnTo>
                  <a:lnTo>
                    <a:pt x="524" y="380"/>
                  </a:lnTo>
                  <a:lnTo>
                    <a:pt x="526" y="382"/>
                  </a:lnTo>
                  <a:lnTo>
                    <a:pt x="526" y="384"/>
                  </a:lnTo>
                  <a:lnTo>
                    <a:pt x="526" y="386"/>
                  </a:lnTo>
                  <a:close/>
                  <a:moveTo>
                    <a:pt x="695" y="378"/>
                  </a:moveTo>
                  <a:lnTo>
                    <a:pt x="695" y="380"/>
                  </a:lnTo>
                  <a:lnTo>
                    <a:pt x="695" y="382"/>
                  </a:lnTo>
                  <a:lnTo>
                    <a:pt x="693" y="382"/>
                  </a:lnTo>
                  <a:lnTo>
                    <a:pt x="693" y="384"/>
                  </a:lnTo>
                  <a:lnTo>
                    <a:pt x="693" y="382"/>
                  </a:lnTo>
                  <a:lnTo>
                    <a:pt x="691" y="382"/>
                  </a:lnTo>
                  <a:lnTo>
                    <a:pt x="693" y="380"/>
                  </a:lnTo>
                  <a:lnTo>
                    <a:pt x="691" y="380"/>
                  </a:lnTo>
                  <a:lnTo>
                    <a:pt x="693" y="380"/>
                  </a:lnTo>
                  <a:lnTo>
                    <a:pt x="695" y="378"/>
                  </a:lnTo>
                  <a:close/>
                  <a:moveTo>
                    <a:pt x="509" y="374"/>
                  </a:moveTo>
                  <a:lnTo>
                    <a:pt x="509" y="376"/>
                  </a:lnTo>
                  <a:lnTo>
                    <a:pt x="507" y="376"/>
                  </a:lnTo>
                  <a:lnTo>
                    <a:pt x="509" y="374"/>
                  </a:lnTo>
                  <a:close/>
                  <a:moveTo>
                    <a:pt x="428" y="372"/>
                  </a:moveTo>
                  <a:lnTo>
                    <a:pt x="430" y="372"/>
                  </a:lnTo>
                  <a:lnTo>
                    <a:pt x="432" y="372"/>
                  </a:lnTo>
                  <a:lnTo>
                    <a:pt x="430" y="372"/>
                  </a:lnTo>
                  <a:lnTo>
                    <a:pt x="426" y="372"/>
                  </a:lnTo>
                  <a:lnTo>
                    <a:pt x="426" y="370"/>
                  </a:lnTo>
                  <a:lnTo>
                    <a:pt x="428" y="372"/>
                  </a:lnTo>
                  <a:close/>
                  <a:moveTo>
                    <a:pt x="442" y="370"/>
                  </a:moveTo>
                  <a:lnTo>
                    <a:pt x="438" y="372"/>
                  </a:lnTo>
                  <a:lnTo>
                    <a:pt x="436" y="370"/>
                  </a:lnTo>
                  <a:lnTo>
                    <a:pt x="438" y="370"/>
                  </a:lnTo>
                  <a:lnTo>
                    <a:pt x="440" y="370"/>
                  </a:lnTo>
                  <a:lnTo>
                    <a:pt x="442" y="370"/>
                  </a:lnTo>
                  <a:close/>
                  <a:moveTo>
                    <a:pt x="478" y="372"/>
                  </a:moveTo>
                  <a:lnTo>
                    <a:pt x="476" y="372"/>
                  </a:lnTo>
                  <a:lnTo>
                    <a:pt x="478" y="370"/>
                  </a:lnTo>
                  <a:lnTo>
                    <a:pt x="480" y="368"/>
                  </a:lnTo>
                  <a:lnTo>
                    <a:pt x="482" y="368"/>
                  </a:lnTo>
                  <a:lnTo>
                    <a:pt x="480" y="368"/>
                  </a:lnTo>
                  <a:lnTo>
                    <a:pt x="480" y="370"/>
                  </a:lnTo>
                  <a:lnTo>
                    <a:pt x="480" y="372"/>
                  </a:lnTo>
                  <a:lnTo>
                    <a:pt x="478" y="372"/>
                  </a:lnTo>
                  <a:close/>
                  <a:moveTo>
                    <a:pt x="445" y="370"/>
                  </a:moveTo>
                  <a:lnTo>
                    <a:pt x="444" y="370"/>
                  </a:lnTo>
                  <a:lnTo>
                    <a:pt x="445" y="368"/>
                  </a:lnTo>
                  <a:lnTo>
                    <a:pt x="447" y="368"/>
                  </a:lnTo>
                  <a:lnTo>
                    <a:pt x="449" y="368"/>
                  </a:lnTo>
                  <a:lnTo>
                    <a:pt x="447" y="368"/>
                  </a:lnTo>
                  <a:lnTo>
                    <a:pt x="447" y="370"/>
                  </a:lnTo>
                  <a:lnTo>
                    <a:pt x="445" y="370"/>
                  </a:lnTo>
                  <a:close/>
                  <a:moveTo>
                    <a:pt x="524" y="370"/>
                  </a:moveTo>
                  <a:lnTo>
                    <a:pt x="524" y="372"/>
                  </a:lnTo>
                  <a:lnTo>
                    <a:pt x="522" y="372"/>
                  </a:lnTo>
                  <a:lnTo>
                    <a:pt x="522" y="370"/>
                  </a:lnTo>
                  <a:lnTo>
                    <a:pt x="522" y="368"/>
                  </a:lnTo>
                  <a:lnTo>
                    <a:pt x="524" y="368"/>
                  </a:lnTo>
                  <a:lnTo>
                    <a:pt x="524" y="370"/>
                  </a:lnTo>
                  <a:close/>
                  <a:moveTo>
                    <a:pt x="507" y="368"/>
                  </a:moveTo>
                  <a:lnTo>
                    <a:pt x="509" y="368"/>
                  </a:lnTo>
                  <a:lnTo>
                    <a:pt x="511" y="368"/>
                  </a:lnTo>
                  <a:lnTo>
                    <a:pt x="511" y="370"/>
                  </a:lnTo>
                  <a:lnTo>
                    <a:pt x="513" y="370"/>
                  </a:lnTo>
                  <a:lnTo>
                    <a:pt x="511" y="372"/>
                  </a:lnTo>
                  <a:lnTo>
                    <a:pt x="507" y="370"/>
                  </a:lnTo>
                  <a:lnTo>
                    <a:pt x="507" y="368"/>
                  </a:lnTo>
                  <a:lnTo>
                    <a:pt x="507" y="367"/>
                  </a:lnTo>
                  <a:lnTo>
                    <a:pt x="507" y="368"/>
                  </a:lnTo>
                  <a:close/>
                  <a:moveTo>
                    <a:pt x="670" y="365"/>
                  </a:moveTo>
                  <a:lnTo>
                    <a:pt x="670" y="367"/>
                  </a:lnTo>
                  <a:lnTo>
                    <a:pt x="670" y="368"/>
                  </a:lnTo>
                  <a:lnTo>
                    <a:pt x="668" y="367"/>
                  </a:lnTo>
                  <a:lnTo>
                    <a:pt x="668" y="365"/>
                  </a:lnTo>
                  <a:lnTo>
                    <a:pt x="670" y="365"/>
                  </a:lnTo>
                  <a:close/>
                  <a:moveTo>
                    <a:pt x="505" y="365"/>
                  </a:moveTo>
                  <a:lnTo>
                    <a:pt x="505" y="367"/>
                  </a:lnTo>
                  <a:lnTo>
                    <a:pt x="505" y="368"/>
                  </a:lnTo>
                  <a:lnTo>
                    <a:pt x="503" y="368"/>
                  </a:lnTo>
                  <a:lnTo>
                    <a:pt x="501" y="365"/>
                  </a:lnTo>
                  <a:lnTo>
                    <a:pt x="503" y="365"/>
                  </a:lnTo>
                  <a:lnTo>
                    <a:pt x="501" y="363"/>
                  </a:lnTo>
                  <a:lnTo>
                    <a:pt x="503" y="363"/>
                  </a:lnTo>
                  <a:lnTo>
                    <a:pt x="503" y="365"/>
                  </a:lnTo>
                  <a:lnTo>
                    <a:pt x="505" y="365"/>
                  </a:lnTo>
                  <a:close/>
                  <a:moveTo>
                    <a:pt x="493" y="365"/>
                  </a:moveTo>
                  <a:lnTo>
                    <a:pt x="492" y="365"/>
                  </a:lnTo>
                  <a:lnTo>
                    <a:pt x="490" y="365"/>
                  </a:lnTo>
                  <a:lnTo>
                    <a:pt x="492" y="363"/>
                  </a:lnTo>
                  <a:lnTo>
                    <a:pt x="493" y="363"/>
                  </a:lnTo>
                  <a:lnTo>
                    <a:pt x="493" y="361"/>
                  </a:lnTo>
                  <a:lnTo>
                    <a:pt x="495" y="361"/>
                  </a:lnTo>
                  <a:lnTo>
                    <a:pt x="495" y="363"/>
                  </a:lnTo>
                  <a:lnTo>
                    <a:pt x="495" y="365"/>
                  </a:lnTo>
                  <a:lnTo>
                    <a:pt x="493" y="365"/>
                  </a:lnTo>
                  <a:close/>
                  <a:moveTo>
                    <a:pt x="449" y="361"/>
                  </a:moveTo>
                  <a:lnTo>
                    <a:pt x="447" y="361"/>
                  </a:lnTo>
                  <a:lnTo>
                    <a:pt x="447" y="359"/>
                  </a:lnTo>
                  <a:lnTo>
                    <a:pt x="449" y="359"/>
                  </a:lnTo>
                  <a:lnTo>
                    <a:pt x="449" y="361"/>
                  </a:lnTo>
                  <a:lnTo>
                    <a:pt x="451" y="361"/>
                  </a:lnTo>
                  <a:lnTo>
                    <a:pt x="449" y="361"/>
                  </a:lnTo>
                  <a:close/>
                  <a:moveTo>
                    <a:pt x="1062" y="365"/>
                  </a:moveTo>
                  <a:lnTo>
                    <a:pt x="1064" y="365"/>
                  </a:lnTo>
                  <a:lnTo>
                    <a:pt x="1066" y="365"/>
                  </a:lnTo>
                  <a:lnTo>
                    <a:pt x="1068" y="367"/>
                  </a:lnTo>
                  <a:lnTo>
                    <a:pt x="1069" y="367"/>
                  </a:lnTo>
                  <a:lnTo>
                    <a:pt x="1071" y="367"/>
                  </a:lnTo>
                  <a:lnTo>
                    <a:pt x="1073" y="367"/>
                  </a:lnTo>
                  <a:lnTo>
                    <a:pt x="1075" y="367"/>
                  </a:lnTo>
                  <a:lnTo>
                    <a:pt x="1075" y="368"/>
                  </a:lnTo>
                  <a:lnTo>
                    <a:pt x="1075" y="370"/>
                  </a:lnTo>
                  <a:lnTo>
                    <a:pt x="1077" y="370"/>
                  </a:lnTo>
                  <a:lnTo>
                    <a:pt x="1077" y="372"/>
                  </a:lnTo>
                  <a:lnTo>
                    <a:pt x="1075" y="372"/>
                  </a:lnTo>
                  <a:lnTo>
                    <a:pt x="1077" y="372"/>
                  </a:lnTo>
                  <a:lnTo>
                    <a:pt x="1077" y="374"/>
                  </a:lnTo>
                  <a:lnTo>
                    <a:pt x="1077" y="376"/>
                  </a:lnTo>
                  <a:lnTo>
                    <a:pt x="1075" y="376"/>
                  </a:lnTo>
                  <a:lnTo>
                    <a:pt x="1068" y="376"/>
                  </a:lnTo>
                  <a:lnTo>
                    <a:pt x="1060" y="376"/>
                  </a:lnTo>
                  <a:lnTo>
                    <a:pt x="1058" y="374"/>
                  </a:lnTo>
                  <a:lnTo>
                    <a:pt x="1056" y="372"/>
                  </a:lnTo>
                  <a:lnTo>
                    <a:pt x="1054" y="368"/>
                  </a:lnTo>
                  <a:lnTo>
                    <a:pt x="1054" y="367"/>
                  </a:lnTo>
                  <a:lnTo>
                    <a:pt x="1054" y="365"/>
                  </a:lnTo>
                  <a:lnTo>
                    <a:pt x="1056" y="365"/>
                  </a:lnTo>
                  <a:lnTo>
                    <a:pt x="1056" y="363"/>
                  </a:lnTo>
                  <a:lnTo>
                    <a:pt x="1060" y="365"/>
                  </a:lnTo>
                  <a:lnTo>
                    <a:pt x="1060" y="363"/>
                  </a:lnTo>
                  <a:lnTo>
                    <a:pt x="1060" y="361"/>
                  </a:lnTo>
                  <a:lnTo>
                    <a:pt x="1062" y="361"/>
                  </a:lnTo>
                  <a:lnTo>
                    <a:pt x="1062" y="359"/>
                  </a:lnTo>
                  <a:lnTo>
                    <a:pt x="1062" y="361"/>
                  </a:lnTo>
                  <a:lnTo>
                    <a:pt x="1064" y="361"/>
                  </a:lnTo>
                  <a:lnTo>
                    <a:pt x="1064" y="363"/>
                  </a:lnTo>
                  <a:lnTo>
                    <a:pt x="1062" y="363"/>
                  </a:lnTo>
                  <a:lnTo>
                    <a:pt x="1062" y="365"/>
                  </a:lnTo>
                  <a:close/>
                  <a:moveTo>
                    <a:pt x="501" y="357"/>
                  </a:moveTo>
                  <a:lnTo>
                    <a:pt x="499" y="357"/>
                  </a:lnTo>
                  <a:lnTo>
                    <a:pt x="499" y="359"/>
                  </a:lnTo>
                  <a:lnTo>
                    <a:pt x="497" y="361"/>
                  </a:lnTo>
                  <a:lnTo>
                    <a:pt x="495" y="361"/>
                  </a:lnTo>
                  <a:lnTo>
                    <a:pt x="497" y="359"/>
                  </a:lnTo>
                  <a:lnTo>
                    <a:pt x="499" y="357"/>
                  </a:lnTo>
                  <a:lnTo>
                    <a:pt x="501" y="357"/>
                  </a:lnTo>
                  <a:close/>
                  <a:moveTo>
                    <a:pt x="1190" y="357"/>
                  </a:moveTo>
                  <a:lnTo>
                    <a:pt x="1190" y="359"/>
                  </a:lnTo>
                  <a:lnTo>
                    <a:pt x="1190" y="361"/>
                  </a:lnTo>
                  <a:lnTo>
                    <a:pt x="1189" y="361"/>
                  </a:lnTo>
                  <a:lnTo>
                    <a:pt x="1185" y="359"/>
                  </a:lnTo>
                  <a:lnTo>
                    <a:pt x="1183" y="359"/>
                  </a:lnTo>
                  <a:lnTo>
                    <a:pt x="1183" y="357"/>
                  </a:lnTo>
                  <a:lnTo>
                    <a:pt x="1185" y="357"/>
                  </a:lnTo>
                  <a:lnTo>
                    <a:pt x="1185" y="359"/>
                  </a:lnTo>
                  <a:lnTo>
                    <a:pt x="1187" y="357"/>
                  </a:lnTo>
                  <a:lnTo>
                    <a:pt x="1189" y="357"/>
                  </a:lnTo>
                  <a:lnTo>
                    <a:pt x="1189" y="355"/>
                  </a:lnTo>
                  <a:lnTo>
                    <a:pt x="1190" y="355"/>
                  </a:lnTo>
                  <a:lnTo>
                    <a:pt x="1190" y="357"/>
                  </a:lnTo>
                  <a:close/>
                  <a:moveTo>
                    <a:pt x="870" y="370"/>
                  </a:moveTo>
                  <a:lnTo>
                    <a:pt x="870" y="374"/>
                  </a:lnTo>
                  <a:lnTo>
                    <a:pt x="868" y="376"/>
                  </a:lnTo>
                  <a:lnTo>
                    <a:pt x="866" y="378"/>
                  </a:lnTo>
                  <a:lnTo>
                    <a:pt x="864" y="378"/>
                  </a:lnTo>
                  <a:lnTo>
                    <a:pt x="864" y="376"/>
                  </a:lnTo>
                  <a:lnTo>
                    <a:pt x="862" y="376"/>
                  </a:lnTo>
                  <a:lnTo>
                    <a:pt x="862" y="374"/>
                  </a:lnTo>
                  <a:lnTo>
                    <a:pt x="860" y="372"/>
                  </a:lnTo>
                  <a:lnTo>
                    <a:pt x="860" y="370"/>
                  </a:lnTo>
                  <a:lnTo>
                    <a:pt x="862" y="370"/>
                  </a:lnTo>
                  <a:lnTo>
                    <a:pt x="862" y="368"/>
                  </a:lnTo>
                  <a:lnTo>
                    <a:pt x="862" y="367"/>
                  </a:lnTo>
                  <a:lnTo>
                    <a:pt x="860" y="365"/>
                  </a:lnTo>
                  <a:lnTo>
                    <a:pt x="860" y="363"/>
                  </a:lnTo>
                  <a:lnTo>
                    <a:pt x="862" y="361"/>
                  </a:lnTo>
                  <a:lnTo>
                    <a:pt x="862" y="359"/>
                  </a:lnTo>
                  <a:lnTo>
                    <a:pt x="862" y="357"/>
                  </a:lnTo>
                  <a:lnTo>
                    <a:pt x="864" y="357"/>
                  </a:lnTo>
                  <a:lnTo>
                    <a:pt x="864" y="355"/>
                  </a:lnTo>
                  <a:lnTo>
                    <a:pt x="864" y="353"/>
                  </a:lnTo>
                  <a:lnTo>
                    <a:pt x="866" y="353"/>
                  </a:lnTo>
                  <a:lnTo>
                    <a:pt x="866" y="355"/>
                  </a:lnTo>
                  <a:lnTo>
                    <a:pt x="868" y="355"/>
                  </a:lnTo>
                  <a:lnTo>
                    <a:pt x="870" y="357"/>
                  </a:lnTo>
                  <a:lnTo>
                    <a:pt x="870" y="359"/>
                  </a:lnTo>
                  <a:lnTo>
                    <a:pt x="870" y="361"/>
                  </a:lnTo>
                  <a:lnTo>
                    <a:pt x="870" y="363"/>
                  </a:lnTo>
                  <a:lnTo>
                    <a:pt x="870" y="365"/>
                  </a:lnTo>
                  <a:lnTo>
                    <a:pt x="870" y="367"/>
                  </a:lnTo>
                  <a:lnTo>
                    <a:pt x="870" y="368"/>
                  </a:lnTo>
                  <a:lnTo>
                    <a:pt x="870" y="370"/>
                  </a:lnTo>
                  <a:close/>
                  <a:moveTo>
                    <a:pt x="467" y="357"/>
                  </a:moveTo>
                  <a:lnTo>
                    <a:pt x="465" y="357"/>
                  </a:lnTo>
                  <a:lnTo>
                    <a:pt x="467" y="355"/>
                  </a:lnTo>
                  <a:lnTo>
                    <a:pt x="470" y="353"/>
                  </a:lnTo>
                  <a:lnTo>
                    <a:pt x="470" y="355"/>
                  </a:lnTo>
                  <a:lnTo>
                    <a:pt x="469" y="355"/>
                  </a:lnTo>
                  <a:lnTo>
                    <a:pt x="469" y="357"/>
                  </a:lnTo>
                  <a:lnTo>
                    <a:pt x="467" y="357"/>
                  </a:lnTo>
                  <a:close/>
                  <a:moveTo>
                    <a:pt x="1041" y="353"/>
                  </a:moveTo>
                  <a:lnTo>
                    <a:pt x="1043" y="355"/>
                  </a:lnTo>
                  <a:lnTo>
                    <a:pt x="1048" y="357"/>
                  </a:lnTo>
                  <a:lnTo>
                    <a:pt x="1048" y="359"/>
                  </a:lnTo>
                  <a:lnTo>
                    <a:pt x="1050" y="359"/>
                  </a:lnTo>
                  <a:lnTo>
                    <a:pt x="1050" y="361"/>
                  </a:lnTo>
                  <a:lnTo>
                    <a:pt x="1050" y="363"/>
                  </a:lnTo>
                  <a:lnTo>
                    <a:pt x="1050" y="365"/>
                  </a:lnTo>
                  <a:lnTo>
                    <a:pt x="1050" y="367"/>
                  </a:lnTo>
                  <a:lnTo>
                    <a:pt x="1048" y="368"/>
                  </a:lnTo>
                  <a:lnTo>
                    <a:pt x="1048" y="370"/>
                  </a:lnTo>
                  <a:lnTo>
                    <a:pt x="1048" y="372"/>
                  </a:lnTo>
                  <a:lnTo>
                    <a:pt x="1050" y="374"/>
                  </a:lnTo>
                  <a:lnTo>
                    <a:pt x="1050" y="376"/>
                  </a:lnTo>
                  <a:lnTo>
                    <a:pt x="1050" y="378"/>
                  </a:lnTo>
                  <a:lnTo>
                    <a:pt x="1050" y="380"/>
                  </a:lnTo>
                  <a:lnTo>
                    <a:pt x="1050" y="382"/>
                  </a:lnTo>
                  <a:lnTo>
                    <a:pt x="1050" y="384"/>
                  </a:lnTo>
                  <a:lnTo>
                    <a:pt x="1050" y="386"/>
                  </a:lnTo>
                  <a:lnTo>
                    <a:pt x="1050" y="388"/>
                  </a:lnTo>
                  <a:lnTo>
                    <a:pt x="1048" y="390"/>
                  </a:lnTo>
                  <a:lnTo>
                    <a:pt x="1046" y="391"/>
                  </a:lnTo>
                  <a:lnTo>
                    <a:pt x="1046" y="393"/>
                  </a:lnTo>
                  <a:lnTo>
                    <a:pt x="1045" y="393"/>
                  </a:lnTo>
                  <a:lnTo>
                    <a:pt x="1043" y="393"/>
                  </a:lnTo>
                  <a:lnTo>
                    <a:pt x="1043" y="395"/>
                  </a:lnTo>
                  <a:lnTo>
                    <a:pt x="1041" y="395"/>
                  </a:lnTo>
                  <a:lnTo>
                    <a:pt x="1037" y="397"/>
                  </a:lnTo>
                  <a:lnTo>
                    <a:pt x="1033" y="397"/>
                  </a:lnTo>
                  <a:lnTo>
                    <a:pt x="1031" y="397"/>
                  </a:lnTo>
                  <a:lnTo>
                    <a:pt x="1029" y="399"/>
                  </a:lnTo>
                  <a:lnTo>
                    <a:pt x="1027" y="399"/>
                  </a:lnTo>
                  <a:lnTo>
                    <a:pt x="1025" y="399"/>
                  </a:lnTo>
                  <a:lnTo>
                    <a:pt x="1020" y="399"/>
                  </a:lnTo>
                  <a:lnTo>
                    <a:pt x="1020" y="397"/>
                  </a:lnTo>
                  <a:lnTo>
                    <a:pt x="1018" y="397"/>
                  </a:lnTo>
                  <a:lnTo>
                    <a:pt x="1018" y="395"/>
                  </a:lnTo>
                  <a:lnTo>
                    <a:pt x="1016" y="391"/>
                  </a:lnTo>
                  <a:lnTo>
                    <a:pt x="1016" y="390"/>
                  </a:lnTo>
                  <a:lnTo>
                    <a:pt x="1016" y="388"/>
                  </a:lnTo>
                  <a:lnTo>
                    <a:pt x="1016" y="386"/>
                  </a:lnTo>
                  <a:lnTo>
                    <a:pt x="1016" y="384"/>
                  </a:lnTo>
                  <a:lnTo>
                    <a:pt x="1014" y="380"/>
                  </a:lnTo>
                  <a:lnTo>
                    <a:pt x="1014" y="378"/>
                  </a:lnTo>
                  <a:lnTo>
                    <a:pt x="1016" y="374"/>
                  </a:lnTo>
                  <a:lnTo>
                    <a:pt x="1016" y="372"/>
                  </a:lnTo>
                  <a:lnTo>
                    <a:pt x="1020" y="365"/>
                  </a:lnTo>
                  <a:lnTo>
                    <a:pt x="1020" y="363"/>
                  </a:lnTo>
                  <a:lnTo>
                    <a:pt x="1021" y="361"/>
                  </a:lnTo>
                  <a:lnTo>
                    <a:pt x="1023" y="357"/>
                  </a:lnTo>
                  <a:lnTo>
                    <a:pt x="1023" y="355"/>
                  </a:lnTo>
                  <a:lnTo>
                    <a:pt x="1031" y="353"/>
                  </a:lnTo>
                  <a:lnTo>
                    <a:pt x="1031" y="355"/>
                  </a:lnTo>
                  <a:lnTo>
                    <a:pt x="1033" y="355"/>
                  </a:lnTo>
                  <a:lnTo>
                    <a:pt x="1035" y="353"/>
                  </a:lnTo>
                  <a:lnTo>
                    <a:pt x="1037" y="353"/>
                  </a:lnTo>
                  <a:lnTo>
                    <a:pt x="1041" y="353"/>
                  </a:lnTo>
                  <a:close/>
                  <a:moveTo>
                    <a:pt x="987" y="359"/>
                  </a:moveTo>
                  <a:lnTo>
                    <a:pt x="987" y="361"/>
                  </a:lnTo>
                  <a:lnTo>
                    <a:pt x="985" y="359"/>
                  </a:lnTo>
                  <a:lnTo>
                    <a:pt x="985" y="357"/>
                  </a:lnTo>
                  <a:lnTo>
                    <a:pt x="985" y="355"/>
                  </a:lnTo>
                  <a:lnTo>
                    <a:pt x="985" y="353"/>
                  </a:lnTo>
                  <a:lnTo>
                    <a:pt x="989" y="351"/>
                  </a:lnTo>
                  <a:lnTo>
                    <a:pt x="989" y="353"/>
                  </a:lnTo>
                  <a:lnTo>
                    <a:pt x="991" y="355"/>
                  </a:lnTo>
                  <a:lnTo>
                    <a:pt x="991" y="357"/>
                  </a:lnTo>
                  <a:lnTo>
                    <a:pt x="989" y="357"/>
                  </a:lnTo>
                  <a:lnTo>
                    <a:pt x="987" y="359"/>
                  </a:lnTo>
                  <a:close/>
                  <a:moveTo>
                    <a:pt x="651" y="355"/>
                  </a:moveTo>
                  <a:lnTo>
                    <a:pt x="649" y="353"/>
                  </a:lnTo>
                  <a:lnTo>
                    <a:pt x="651" y="353"/>
                  </a:lnTo>
                  <a:lnTo>
                    <a:pt x="651" y="351"/>
                  </a:lnTo>
                  <a:lnTo>
                    <a:pt x="651" y="353"/>
                  </a:lnTo>
                  <a:lnTo>
                    <a:pt x="651" y="355"/>
                  </a:lnTo>
                  <a:close/>
                  <a:moveTo>
                    <a:pt x="937" y="351"/>
                  </a:moveTo>
                  <a:lnTo>
                    <a:pt x="939" y="351"/>
                  </a:lnTo>
                  <a:lnTo>
                    <a:pt x="939" y="353"/>
                  </a:lnTo>
                  <a:lnTo>
                    <a:pt x="937" y="353"/>
                  </a:lnTo>
                  <a:lnTo>
                    <a:pt x="935" y="353"/>
                  </a:lnTo>
                  <a:lnTo>
                    <a:pt x="933" y="351"/>
                  </a:lnTo>
                  <a:lnTo>
                    <a:pt x="935" y="351"/>
                  </a:lnTo>
                  <a:lnTo>
                    <a:pt x="937" y="351"/>
                  </a:lnTo>
                  <a:close/>
                  <a:moveTo>
                    <a:pt x="1064" y="357"/>
                  </a:moveTo>
                  <a:lnTo>
                    <a:pt x="1062" y="355"/>
                  </a:lnTo>
                  <a:lnTo>
                    <a:pt x="1062" y="353"/>
                  </a:lnTo>
                  <a:lnTo>
                    <a:pt x="1064" y="353"/>
                  </a:lnTo>
                  <a:lnTo>
                    <a:pt x="1062" y="353"/>
                  </a:lnTo>
                  <a:lnTo>
                    <a:pt x="1062" y="351"/>
                  </a:lnTo>
                  <a:lnTo>
                    <a:pt x="1060" y="349"/>
                  </a:lnTo>
                  <a:lnTo>
                    <a:pt x="1060" y="347"/>
                  </a:lnTo>
                  <a:lnTo>
                    <a:pt x="1062" y="347"/>
                  </a:lnTo>
                  <a:lnTo>
                    <a:pt x="1064" y="347"/>
                  </a:lnTo>
                  <a:lnTo>
                    <a:pt x="1064" y="349"/>
                  </a:lnTo>
                  <a:lnTo>
                    <a:pt x="1066" y="351"/>
                  </a:lnTo>
                  <a:lnTo>
                    <a:pt x="1066" y="353"/>
                  </a:lnTo>
                  <a:lnTo>
                    <a:pt x="1066" y="355"/>
                  </a:lnTo>
                  <a:lnTo>
                    <a:pt x="1064" y="355"/>
                  </a:lnTo>
                  <a:lnTo>
                    <a:pt x="1064" y="357"/>
                  </a:lnTo>
                  <a:close/>
                  <a:moveTo>
                    <a:pt x="482" y="345"/>
                  </a:moveTo>
                  <a:lnTo>
                    <a:pt x="480" y="347"/>
                  </a:lnTo>
                  <a:lnTo>
                    <a:pt x="476" y="347"/>
                  </a:lnTo>
                  <a:lnTo>
                    <a:pt x="476" y="345"/>
                  </a:lnTo>
                  <a:lnTo>
                    <a:pt x="478" y="345"/>
                  </a:lnTo>
                  <a:lnTo>
                    <a:pt x="480" y="343"/>
                  </a:lnTo>
                  <a:lnTo>
                    <a:pt x="482" y="343"/>
                  </a:lnTo>
                  <a:lnTo>
                    <a:pt x="482" y="345"/>
                  </a:lnTo>
                  <a:close/>
                  <a:moveTo>
                    <a:pt x="484" y="342"/>
                  </a:moveTo>
                  <a:lnTo>
                    <a:pt x="484" y="343"/>
                  </a:lnTo>
                  <a:lnTo>
                    <a:pt x="486" y="343"/>
                  </a:lnTo>
                  <a:lnTo>
                    <a:pt x="484" y="345"/>
                  </a:lnTo>
                  <a:lnTo>
                    <a:pt x="484" y="343"/>
                  </a:lnTo>
                  <a:lnTo>
                    <a:pt x="482" y="343"/>
                  </a:lnTo>
                  <a:lnTo>
                    <a:pt x="482" y="342"/>
                  </a:lnTo>
                  <a:lnTo>
                    <a:pt x="484" y="343"/>
                  </a:lnTo>
                  <a:lnTo>
                    <a:pt x="484" y="342"/>
                  </a:lnTo>
                  <a:close/>
                  <a:moveTo>
                    <a:pt x="582" y="349"/>
                  </a:moveTo>
                  <a:lnTo>
                    <a:pt x="580" y="349"/>
                  </a:lnTo>
                  <a:lnTo>
                    <a:pt x="578" y="349"/>
                  </a:lnTo>
                  <a:lnTo>
                    <a:pt x="576" y="349"/>
                  </a:lnTo>
                  <a:lnTo>
                    <a:pt x="576" y="347"/>
                  </a:lnTo>
                  <a:lnTo>
                    <a:pt x="574" y="347"/>
                  </a:lnTo>
                  <a:lnTo>
                    <a:pt x="574" y="345"/>
                  </a:lnTo>
                  <a:lnTo>
                    <a:pt x="572" y="343"/>
                  </a:lnTo>
                  <a:lnTo>
                    <a:pt x="574" y="342"/>
                  </a:lnTo>
                  <a:lnTo>
                    <a:pt x="576" y="342"/>
                  </a:lnTo>
                  <a:lnTo>
                    <a:pt x="578" y="342"/>
                  </a:lnTo>
                  <a:lnTo>
                    <a:pt x="580" y="343"/>
                  </a:lnTo>
                  <a:lnTo>
                    <a:pt x="582" y="343"/>
                  </a:lnTo>
                  <a:lnTo>
                    <a:pt x="582" y="345"/>
                  </a:lnTo>
                  <a:lnTo>
                    <a:pt x="582" y="347"/>
                  </a:lnTo>
                  <a:lnTo>
                    <a:pt x="582" y="349"/>
                  </a:lnTo>
                  <a:close/>
                  <a:moveTo>
                    <a:pt x="434" y="342"/>
                  </a:moveTo>
                  <a:lnTo>
                    <a:pt x="430" y="342"/>
                  </a:lnTo>
                  <a:lnTo>
                    <a:pt x="430" y="340"/>
                  </a:lnTo>
                  <a:lnTo>
                    <a:pt x="432" y="340"/>
                  </a:lnTo>
                  <a:lnTo>
                    <a:pt x="432" y="342"/>
                  </a:lnTo>
                  <a:lnTo>
                    <a:pt x="434" y="342"/>
                  </a:lnTo>
                  <a:close/>
                  <a:moveTo>
                    <a:pt x="995" y="340"/>
                  </a:moveTo>
                  <a:lnTo>
                    <a:pt x="997" y="340"/>
                  </a:lnTo>
                  <a:lnTo>
                    <a:pt x="997" y="342"/>
                  </a:lnTo>
                  <a:lnTo>
                    <a:pt x="995" y="342"/>
                  </a:lnTo>
                  <a:lnTo>
                    <a:pt x="995" y="343"/>
                  </a:lnTo>
                  <a:lnTo>
                    <a:pt x="993" y="343"/>
                  </a:lnTo>
                  <a:lnTo>
                    <a:pt x="993" y="345"/>
                  </a:lnTo>
                  <a:lnTo>
                    <a:pt x="991" y="345"/>
                  </a:lnTo>
                  <a:lnTo>
                    <a:pt x="993" y="345"/>
                  </a:lnTo>
                  <a:lnTo>
                    <a:pt x="991" y="347"/>
                  </a:lnTo>
                  <a:lnTo>
                    <a:pt x="989" y="347"/>
                  </a:lnTo>
                  <a:lnTo>
                    <a:pt x="987" y="347"/>
                  </a:lnTo>
                  <a:lnTo>
                    <a:pt x="989" y="345"/>
                  </a:lnTo>
                  <a:lnTo>
                    <a:pt x="989" y="343"/>
                  </a:lnTo>
                  <a:lnTo>
                    <a:pt x="991" y="343"/>
                  </a:lnTo>
                  <a:lnTo>
                    <a:pt x="993" y="343"/>
                  </a:lnTo>
                  <a:lnTo>
                    <a:pt x="993" y="342"/>
                  </a:lnTo>
                  <a:lnTo>
                    <a:pt x="991" y="342"/>
                  </a:lnTo>
                  <a:lnTo>
                    <a:pt x="991" y="340"/>
                  </a:lnTo>
                  <a:lnTo>
                    <a:pt x="989" y="340"/>
                  </a:lnTo>
                  <a:lnTo>
                    <a:pt x="989" y="338"/>
                  </a:lnTo>
                  <a:lnTo>
                    <a:pt x="993" y="340"/>
                  </a:lnTo>
                  <a:lnTo>
                    <a:pt x="995" y="340"/>
                  </a:lnTo>
                  <a:close/>
                  <a:moveTo>
                    <a:pt x="1058" y="343"/>
                  </a:moveTo>
                  <a:lnTo>
                    <a:pt x="1054" y="343"/>
                  </a:lnTo>
                  <a:lnTo>
                    <a:pt x="1054" y="342"/>
                  </a:lnTo>
                  <a:lnTo>
                    <a:pt x="1052" y="342"/>
                  </a:lnTo>
                  <a:lnTo>
                    <a:pt x="1052" y="340"/>
                  </a:lnTo>
                  <a:lnTo>
                    <a:pt x="1054" y="338"/>
                  </a:lnTo>
                  <a:lnTo>
                    <a:pt x="1056" y="338"/>
                  </a:lnTo>
                  <a:lnTo>
                    <a:pt x="1056" y="340"/>
                  </a:lnTo>
                  <a:lnTo>
                    <a:pt x="1056" y="342"/>
                  </a:lnTo>
                  <a:lnTo>
                    <a:pt x="1058" y="342"/>
                  </a:lnTo>
                  <a:lnTo>
                    <a:pt x="1058" y="343"/>
                  </a:lnTo>
                  <a:close/>
                  <a:moveTo>
                    <a:pt x="430" y="340"/>
                  </a:moveTo>
                  <a:lnTo>
                    <a:pt x="428" y="340"/>
                  </a:lnTo>
                  <a:lnTo>
                    <a:pt x="428" y="338"/>
                  </a:lnTo>
                  <a:lnTo>
                    <a:pt x="426" y="338"/>
                  </a:lnTo>
                  <a:lnTo>
                    <a:pt x="428" y="338"/>
                  </a:lnTo>
                  <a:lnTo>
                    <a:pt x="428" y="340"/>
                  </a:lnTo>
                  <a:lnTo>
                    <a:pt x="430" y="340"/>
                  </a:lnTo>
                  <a:close/>
                  <a:moveTo>
                    <a:pt x="1052" y="343"/>
                  </a:moveTo>
                  <a:lnTo>
                    <a:pt x="1054" y="345"/>
                  </a:lnTo>
                  <a:lnTo>
                    <a:pt x="1054" y="347"/>
                  </a:lnTo>
                  <a:lnTo>
                    <a:pt x="1052" y="347"/>
                  </a:lnTo>
                  <a:lnTo>
                    <a:pt x="1052" y="349"/>
                  </a:lnTo>
                  <a:lnTo>
                    <a:pt x="1054" y="349"/>
                  </a:lnTo>
                  <a:lnTo>
                    <a:pt x="1054" y="351"/>
                  </a:lnTo>
                  <a:lnTo>
                    <a:pt x="1052" y="351"/>
                  </a:lnTo>
                  <a:lnTo>
                    <a:pt x="1054" y="351"/>
                  </a:lnTo>
                  <a:lnTo>
                    <a:pt x="1054" y="353"/>
                  </a:lnTo>
                  <a:lnTo>
                    <a:pt x="1054" y="351"/>
                  </a:lnTo>
                  <a:lnTo>
                    <a:pt x="1052" y="353"/>
                  </a:lnTo>
                  <a:lnTo>
                    <a:pt x="1054" y="353"/>
                  </a:lnTo>
                  <a:lnTo>
                    <a:pt x="1052" y="353"/>
                  </a:lnTo>
                  <a:lnTo>
                    <a:pt x="1050" y="353"/>
                  </a:lnTo>
                  <a:lnTo>
                    <a:pt x="1050" y="351"/>
                  </a:lnTo>
                  <a:lnTo>
                    <a:pt x="1050" y="349"/>
                  </a:lnTo>
                  <a:lnTo>
                    <a:pt x="1046" y="347"/>
                  </a:lnTo>
                  <a:lnTo>
                    <a:pt x="1045" y="345"/>
                  </a:lnTo>
                  <a:lnTo>
                    <a:pt x="1045" y="343"/>
                  </a:lnTo>
                  <a:lnTo>
                    <a:pt x="1045" y="342"/>
                  </a:lnTo>
                  <a:lnTo>
                    <a:pt x="1045" y="340"/>
                  </a:lnTo>
                  <a:lnTo>
                    <a:pt x="1046" y="338"/>
                  </a:lnTo>
                  <a:lnTo>
                    <a:pt x="1046" y="336"/>
                  </a:lnTo>
                  <a:lnTo>
                    <a:pt x="1048" y="336"/>
                  </a:lnTo>
                  <a:lnTo>
                    <a:pt x="1048" y="338"/>
                  </a:lnTo>
                  <a:lnTo>
                    <a:pt x="1050" y="338"/>
                  </a:lnTo>
                  <a:lnTo>
                    <a:pt x="1052" y="340"/>
                  </a:lnTo>
                  <a:lnTo>
                    <a:pt x="1052" y="342"/>
                  </a:lnTo>
                  <a:lnTo>
                    <a:pt x="1052" y="343"/>
                  </a:lnTo>
                  <a:close/>
                  <a:moveTo>
                    <a:pt x="1156" y="332"/>
                  </a:moveTo>
                  <a:lnTo>
                    <a:pt x="1158" y="332"/>
                  </a:lnTo>
                  <a:lnTo>
                    <a:pt x="1160" y="332"/>
                  </a:lnTo>
                  <a:lnTo>
                    <a:pt x="1162" y="334"/>
                  </a:lnTo>
                  <a:lnTo>
                    <a:pt x="1167" y="336"/>
                  </a:lnTo>
                  <a:lnTo>
                    <a:pt x="1167" y="338"/>
                  </a:lnTo>
                  <a:lnTo>
                    <a:pt x="1164" y="336"/>
                  </a:lnTo>
                  <a:lnTo>
                    <a:pt x="1160" y="334"/>
                  </a:lnTo>
                  <a:lnTo>
                    <a:pt x="1156" y="334"/>
                  </a:lnTo>
                  <a:lnTo>
                    <a:pt x="1156" y="332"/>
                  </a:lnTo>
                  <a:close/>
                  <a:moveTo>
                    <a:pt x="624" y="334"/>
                  </a:moveTo>
                  <a:lnTo>
                    <a:pt x="626" y="334"/>
                  </a:lnTo>
                  <a:lnTo>
                    <a:pt x="626" y="332"/>
                  </a:lnTo>
                  <a:lnTo>
                    <a:pt x="626" y="334"/>
                  </a:lnTo>
                  <a:lnTo>
                    <a:pt x="626" y="336"/>
                  </a:lnTo>
                  <a:lnTo>
                    <a:pt x="626" y="338"/>
                  </a:lnTo>
                  <a:lnTo>
                    <a:pt x="626" y="340"/>
                  </a:lnTo>
                  <a:lnTo>
                    <a:pt x="624" y="340"/>
                  </a:lnTo>
                  <a:lnTo>
                    <a:pt x="624" y="342"/>
                  </a:lnTo>
                  <a:lnTo>
                    <a:pt x="622" y="342"/>
                  </a:lnTo>
                  <a:lnTo>
                    <a:pt x="622" y="340"/>
                  </a:lnTo>
                  <a:lnTo>
                    <a:pt x="620" y="340"/>
                  </a:lnTo>
                  <a:lnTo>
                    <a:pt x="620" y="342"/>
                  </a:lnTo>
                  <a:lnTo>
                    <a:pt x="620" y="340"/>
                  </a:lnTo>
                  <a:lnTo>
                    <a:pt x="618" y="340"/>
                  </a:lnTo>
                  <a:lnTo>
                    <a:pt x="616" y="340"/>
                  </a:lnTo>
                  <a:lnTo>
                    <a:pt x="616" y="338"/>
                  </a:lnTo>
                  <a:lnTo>
                    <a:pt x="618" y="336"/>
                  </a:lnTo>
                  <a:lnTo>
                    <a:pt x="620" y="334"/>
                  </a:lnTo>
                  <a:lnTo>
                    <a:pt x="620" y="332"/>
                  </a:lnTo>
                  <a:lnTo>
                    <a:pt x="622" y="332"/>
                  </a:lnTo>
                  <a:lnTo>
                    <a:pt x="624" y="334"/>
                  </a:lnTo>
                  <a:close/>
                  <a:moveTo>
                    <a:pt x="424" y="330"/>
                  </a:moveTo>
                  <a:lnTo>
                    <a:pt x="422" y="328"/>
                  </a:lnTo>
                  <a:lnTo>
                    <a:pt x="424" y="328"/>
                  </a:lnTo>
                  <a:lnTo>
                    <a:pt x="424" y="330"/>
                  </a:lnTo>
                  <a:close/>
                  <a:moveTo>
                    <a:pt x="651" y="326"/>
                  </a:moveTo>
                  <a:lnTo>
                    <a:pt x="651" y="328"/>
                  </a:lnTo>
                  <a:lnTo>
                    <a:pt x="651" y="330"/>
                  </a:lnTo>
                  <a:lnTo>
                    <a:pt x="649" y="330"/>
                  </a:lnTo>
                  <a:lnTo>
                    <a:pt x="651" y="332"/>
                  </a:lnTo>
                  <a:lnTo>
                    <a:pt x="649" y="332"/>
                  </a:lnTo>
                  <a:lnTo>
                    <a:pt x="649" y="334"/>
                  </a:lnTo>
                  <a:lnTo>
                    <a:pt x="647" y="334"/>
                  </a:lnTo>
                  <a:lnTo>
                    <a:pt x="647" y="336"/>
                  </a:lnTo>
                  <a:lnTo>
                    <a:pt x="645" y="336"/>
                  </a:lnTo>
                  <a:lnTo>
                    <a:pt x="645" y="334"/>
                  </a:lnTo>
                  <a:lnTo>
                    <a:pt x="645" y="332"/>
                  </a:lnTo>
                  <a:lnTo>
                    <a:pt x="645" y="334"/>
                  </a:lnTo>
                  <a:lnTo>
                    <a:pt x="643" y="334"/>
                  </a:lnTo>
                  <a:lnTo>
                    <a:pt x="643" y="332"/>
                  </a:lnTo>
                  <a:lnTo>
                    <a:pt x="643" y="330"/>
                  </a:lnTo>
                  <a:lnTo>
                    <a:pt x="643" y="328"/>
                  </a:lnTo>
                  <a:lnTo>
                    <a:pt x="643" y="326"/>
                  </a:lnTo>
                  <a:lnTo>
                    <a:pt x="643" y="324"/>
                  </a:lnTo>
                  <a:lnTo>
                    <a:pt x="643" y="322"/>
                  </a:lnTo>
                  <a:lnTo>
                    <a:pt x="645" y="322"/>
                  </a:lnTo>
                  <a:lnTo>
                    <a:pt x="647" y="322"/>
                  </a:lnTo>
                  <a:lnTo>
                    <a:pt x="647" y="324"/>
                  </a:lnTo>
                  <a:lnTo>
                    <a:pt x="649" y="324"/>
                  </a:lnTo>
                  <a:lnTo>
                    <a:pt x="649" y="326"/>
                  </a:lnTo>
                  <a:lnTo>
                    <a:pt x="651" y="326"/>
                  </a:lnTo>
                  <a:close/>
                  <a:moveTo>
                    <a:pt x="653" y="326"/>
                  </a:moveTo>
                  <a:lnTo>
                    <a:pt x="651" y="324"/>
                  </a:lnTo>
                  <a:lnTo>
                    <a:pt x="649" y="324"/>
                  </a:lnTo>
                  <a:lnTo>
                    <a:pt x="649" y="322"/>
                  </a:lnTo>
                  <a:lnTo>
                    <a:pt x="649" y="320"/>
                  </a:lnTo>
                  <a:lnTo>
                    <a:pt x="649" y="319"/>
                  </a:lnTo>
                  <a:lnTo>
                    <a:pt x="651" y="319"/>
                  </a:lnTo>
                  <a:lnTo>
                    <a:pt x="651" y="317"/>
                  </a:lnTo>
                  <a:lnTo>
                    <a:pt x="651" y="319"/>
                  </a:lnTo>
                  <a:lnTo>
                    <a:pt x="653" y="319"/>
                  </a:lnTo>
                  <a:lnTo>
                    <a:pt x="653" y="320"/>
                  </a:lnTo>
                  <a:lnTo>
                    <a:pt x="653" y="322"/>
                  </a:lnTo>
                  <a:lnTo>
                    <a:pt x="653" y="326"/>
                  </a:lnTo>
                  <a:close/>
                  <a:moveTo>
                    <a:pt x="808" y="319"/>
                  </a:moveTo>
                  <a:lnTo>
                    <a:pt x="808" y="317"/>
                  </a:lnTo>
                  <a:lnTo>
                    <a:pt x="810" y="317"/>
                  </a:lnTo>
                  <a:lnTo>
                    <a:pt x="810" y="319"/>
                  </a:lnTo>
                  <a:lnTo>
                    <a:pt x="808" y="319"/>
                  </a:lnTo>
                  <a:lnTo>
                    <a:pt x="810" y="319"/>
                  </a:lnTo>
                  <a:lnTo>
                    <a:pt x="810" y="320"/>
                  </a:lnTo>
                  <a:lnTo>
                    <a:pt x="810" y="322"/>
                  </a:lnTo>
                  <a:lnTo>
                    <a:pt x="810" y="320"/>
                  </a:lnTo>
                  <a:lnTo>
                    <a:pt x="808" y="320"/>
                  </a:lnTo>
                  <a:lnTo>
                    <a:pt x="808" y="319"/>
                  </a:lnTo>
                  <a:lnTo>
                    <a:pt x="808" y="317"/>
                  </a:lnTo>
                  <a:lnTo>
                    <a:pt x="808" y="319"/>
                  </a:lnTo>
                  <a:close/>
                  <a:moveTo>
                    <a:pt x="79" y="319"/>
                  </a:moveTo>
                  <a:lnTo>
                    <a:pt x="81" y="319"/>
                  </a:lnTo>
                  <a:lnTo>
                    <a:pt x="81" y="320"/>
                  </a:lnTo>
                  <a:lnTo>
                    <a:pt x="79" y="320"/>
                  </a:lnTo>
                  <a:lnTo>
                    <a:pt x="77" y="320"/>
                  </a:lnTo>
                  <a:lnTo>
                    <a:pt x="77" y="319"/>
                  </a:lnTo>
                  <a:lnTo>
                    <a:pt x="77" y="317"/>
                  </a:lnTo>
                  <a:lnTo>
                    <a:pt x="77" y="315"/>
                  </a:lnTo>
                  <a:lnTo>
                    <a:pt x="79" y="317"/>
                  </a:lnTo>
                  <a:lnTo>
                    <a:pt x="79" y="319"/>
                  </a:lnTo>
                  <a:close/>
                  <a:moveTo>
                    <a:pt x="626" y="320"/>
                  </a:moveTo>
                  <a:lnTo>
                    <a:pt x="626" y="319"/>
                  </a:lnTo>
                  <a:lnTo>
                    <a:pt x="628" y="319"/>
                  </a:lnTo>
                  <a:lnTo>
                    <a:pt x="628" y="317"/>
                  </a:lnTo>
                  <a:lnTo>
                    <a:pt x="626" y="317"/>
                  </a:lnTo>
                  <a:lnTo>
                    <a:pt x="626" y="315"/>
                  </a:lnTo>
                  <a:lnTo>
                    <a:pt x="628" y="313"/>
                  </a:lnTo>
                  <a:lnTo>
                    <a:pt x="628" y="315"/>
                  </a:lnTo>
                  <a:lnTo>
                    <a:pt x="630" y="317"/>
                  </a:lnTo>
                  <a:lnTo>
                    <a:pt x="628" y="319"/>
                  </a:lnTo>
                  <a:lnTo>
                    <a:pt x="626" y="319"/>
                  </a:lnTo>
                  <a:lnTo>
                    <a:pt x="626" y="320"/>
                  </a:lnTo>
                  <a:close/>
                  <a:moveTo>
                    <a:pt x="803" y="307"/>
                  </a:moveTo>
                  <a:lnTo>
                    <a:pt x="803" y="309"/>
                  </a:lnTo>
                  <a:lnTo>
                    <a:pt x="805" y="309"/>
                  </a:lnTo>
                  <a:lnTo>
                    <a:pt x="805" y="311"/>
                  </a:lnTo>
                  <a:lnTo>
                    <a:pt x="805" y="313"/>
                  </a:lnTo>
                  <a:lnTo>
                    <a:pt x="805" y="315"/>
                  </a:lnTo>
                  <a:lnTo>
                    <a:pt x="803" y="315"/>
                  </a:lnTo>
                  <a:lnTo>
                    <a:pt x="803" y="313"/>
                  </a:lnTo>
                  <a:lnTo>
                    <a:pt x="801" y="313"/>
                  </a:lnTo>
                  <a:lnTo>
                    <a:pt x="803" y="313"/>
                  </a:lnTo>
                  <a:lnTo>
                    <a:pt x="803" y="311"/>
                  </a:lnTo>
                  <a:lnTo>
                    <a:pt x="801" y="311"/>
                  </a:lnTo>
                  <a:lnTo>
                    <a:pt x="803" y="309"/>
                  </a:lnTo>
                  <a:lnTo>
                    <a:pt x="801" y="309"/>
                  </a:lnTo>
                  <a:lnTo>
                    <a:pt x="803" y="309"/>
                  </a:lnTo>
                  <a:lnTo>
                    <a:pt x="801" y="307"/>
                  </a:lnTo>
                  <a:lnTo>
                    <a:pt x="801" y="309"/>
                  </a:lnTo>
                  <a:lnTo>
                    <a:pt x="801" y="311"/>
                  </a:lnTo>
                  <a:lnTo>
                    <a:pt x="801" y="309"/>
                  </a:lnTo>
                  <a:lnTo>
                    <a:pt x="801" y="307"/>
                  </a:lnTo>
                  <a:lnTo>
                    <a:pt x="803" y="307"/>
                  </a:lnTo>
                  <a:close/>
                  <a:moveTo>
                    <a:pt x="997" y="305"/>
                  </a:moveTo>
                  <a:lnTo>
                    <a:pt x="997" y="307"/>
                  </a:lnTo>
                  <a:lnTo>
                    <a:pt x="998" y="307"/>
                  </a:lnTo>
                  <a:lnTo>
                    <a:pt x="998" y="309"/>
                  </a:lnTo>
                  <a:lnTo>
                    <a:pt x="1000" y="311"/>
                  </a:lnTo>
                  <a:lnTo>
                    <a:pt x="998" y="311"/>
                  </a:lnTo>
                  <a:lnTo>
                    <a:pt x="998" y="313"/>
                  </a:lnTo>
                  <a:lnTo>
                    <a:pt x="998" y="315"/>
                  </a:lnTo>
                  <a:lnTo>
                    <a:pt x="997" y="315"/>
                  </a:lnTo>
                  <a:lnTo>
                    <a:pt x="997" y="313"/>
                  </a:lnTo>
                  <a:lnTo>
                    <a:pt x="997" y="315"/>
                  </a:lnTo>
                  <a:lnTo>
                    <a:pt x="995" y="315"/>
                  </a:lnTo>
                  <a:lnTo>
                    <a:pt x="997" y="317"/>
                  </a:lnTo>
                  <a:lnTo>
                    <a:pt x="995" y="317"/>
                  </a:lnTo>
                  <a:lnTo>
                    <a:pt x="995" y="319"/>
                  </a:lnTo>
                  <a:lnTo>
                    <a:pt x="993" y="320"/>
                  </a:lnTo>
                  <a:lnTo>
                    <a:pt x="991" y="322"/>
                  </a:lnTo>
                  <a:lnTo>
                    <a:pt x="991" y="324"/>
                  </a:lnTo>
                  <a:lnTo>
                    <a:pt x="991" y="326"/>
                  </a:lnTo>
                  <a:lnTo>
                    <a:pt x="991" y="328"/>
                  </a:lnTo>
                  <a:lnTo>
                    <a:pt x="989" y="328"/>
                  </a:lnTo>
                  <a:lnTo>
                    <a:pt x="987" y="328"/>
                  </a:lnTo>
                  <a:lnTo>
                    <a:pt x="985" y="328"/>
                  </a:lnTo>
                  <a:lnTo>
                    <a:pt x="985" y="330"/>
                  </a:lnTo>
                  <a:lnTo>
                    <a:pt x="983" y="330"/>
                  </a:lnTo>
                  <a:lnTo>
                    <a:pt x="983" y="332"/>
                  </a:lnTo>
                  <a:lnTo>
                    <a:pt x="983" y="330"/>
                  </a:lnTo>
                  <a:lnTo>
                    <a:pt x="981" y="330"/>
                  </a:lnTo>
                  <a:lnTo>
                    <a:pt x="981" y="328"/>
                  </a:lnTo>
                  <a:lnTo>
                    <a:pt x="981" y="326"/>
                  </a:lnTo>
                  <a:lnTo>
                    <a:pt x="981" y="324"/>
                  </a:lnTo>
                  <a:lnTo>
                    <a:pt x="983" y="320"/>
                  </a:lnTo>
                  <a:lnTo>
                    <a:pt x="985" y="320"/>
                  </a:lnTo>
                  <a:lnTo>
                    <a:pt x="985" y="319"/>
                  </a:lnTo>
                  <a:lnTo>
                    <a:pt x="985" y="320"/>
                  </a:lnTo>
                  <a:lnTo>
                    <a:pt x="985" y="319"/>
                  </a:lnTo>
                  <a:lnTo>
                    <a:pt x="987" y="319"/>
                  </a:lnTo>
                  <a:lnTo>
                    <a:pt x="989" y="319"/>
                  </a:lnTo>
                  <a:lnTo>
                    <a:pt x="989" y="317"/>
                  </a:lnTo>
                  <a:lnTo>
                    <a:pt x="989" y="315"/>
                  </a:lnTo>
                  <a:lnTo>
                    <a:pt x="991" y="313"/>
                  </a:lnTo>
                  <a:lnTo>
                    <a:pt x="991" y="311"/>
                  </a:lnTo>
                  <a:lnTo>
                    <a:pt x="993" y="313"/>
                  </a:lnTo>
                  <a:lnTo>
                    <a:pt x="993" y="311"/>
                  </a:lnTo>
                  <a:lnTo>
                    <a:pt x="991" y="309"/>
                  </a:lnTo>
                  <a:lnTo>
                    <a:pt x="993" y="309"/>
                  </a:lnTo>
                  <a:lnTo>
                    <a:pt x="993" y="307"/>
                  </a:lnTo>
                  <a:lnTo>
                    <a:pt x="995" y="307"/>
                  </a:lnTo>
                  <a:lnTo>
                    <a:pt x="997" y="305"/>
                  </a:lnTo>
                  <a:close/>
                  <a:moveTo>
                    <a:pt x="88" y="305"/>
                  </a:moveTo>
                  <a:lnTo>
                    <a:pt x="90" y="305"/>
                  </a:lnTo>
                  <a:lnTo>
                    <a:pt x="90" y="307"/>
                  </a:lnTo>
                  <a:lnTo>
                    <a:pt x="92" y="307"/>
                  </a:lnTo>
                  <a:lnTo>
                    <a:pt x="92" y="309"/>
                  </a:lnTo>
                  <a:lnTo>
                    <a:pt x="90" y="309"/>
                  </a:lnTo>
                  <a:lnTo>
                    <a:pt x="86" y="307"/>
                  </a:lnTo>
                  <a:lnTo>
                    <a:pt x="86" y="305"/>
                  </a:lnTo>
                  <a:lnTo>
                    <a:pt x="88" y="305"/>
                  </a:lnTo>
                  <a:close/>
                  <a:moveTo>
                    <a:pt x="970" y="307"/>
                  </a:moveTo>
                  <a:lnTo>
                    <a:pt x="968" y="307"/>
                  </a:lnTo>
                  <a:lnTo>
                    <a:pt x="968" y="305"/>
                  </a:lnTo>
                  <a:lnTo>
                    <a:pt x="970" y="305"/>
                  </a:lnTo>
                  <a:lnTo>
                    <a:pt x="970" y="307"/>
                  </a:lnTo>
                  <a:close/>
                  <a:moveTo>
                    <a:pt x="945" y="305"/>
                  </a:moveTo>
                  <a:lnTo>
                    <a:pt x="947" y="305"/>
                  </a:lnTo>
                  <a:lnTo>
                    <a:pt x="947" y="307"/>
                  </a:lnTo>
                  <a:lnTo>
                    <a:pt x="949" y="309"/>
                  </a:lnTo>
                  <a:lnTo>
                    <a:pt x="947" y="309"/>
                  </a:lnTo>
                  <a:lnTo>
                    <a:pt x="945" y="307"/>
                  </a:lnTo>
                  <a:lnTo>
                    <a:pt x="943" y="307"/>
                  </a:lnTo>
                  <a:lnTo>
                    <a:pt x="943" y="309"/>
                  </a:lnTo>
                  <a:lnTo>
                    <a:pt x="941" y="307"/>
                  </a:lnTo>
                  <a:lnTo>
                    <a:pt x="941" y="305"/>
                  </a:lnTo>
                  <a:lnTo>
                    <a:pt x="943" y="305"/>
                  </a:lnTo>
                  <a:lnTo>
                    <a:pt x="945" y="305"/>
                  </a:lnTo>
                  <a:close/>
                  <a:moveTo>
                    <a:pt x="808" y="305"/>
                  </a:moveTo>
                  <a:lnTo>
                    <a:pt x="808" y="307"/>
                  </a:lnTo>
                  <a:lnTo>
                    <a:pt x="810" y="307"/>
                  </a:lnTo>
                  <a:lnTo>
                    <a:pt x="810" y="309"/>
                  </a:lnTo>
                  <a:lnTo>
                    <a:pt x="808" y="309"/>
                  </a:lnTo>
                  <a:lnTo>
                    <a:pt x="808" y="311"/>
                  </a:lnTo>
                  <a:lnTo>
                    <a:pt x="808" y="313"/>
                  </a:lnTo>
                  <a:lnTo>
                    <a:pt x="806" y="313"/>
                  </a:lnTo>
                  <a:lnTo>
                    <a:pt x="806" y="311"/>
                  </a:lnTo>
                  <a:lnTo>
                    <a:pt x="805" y="311"/>
                  </a:lnTo>
                  <a:lnTo>
                    <a:pt x="805" y="309"/>
                  </a:lnTo>
                  <a:lnTo>
                    <a:pt x="805" y="307"/>
                  </a:lnTo>
                  <a:lnTo>
                    <a:pt x="806" y="305"/>
                  </a:lnTo>
                  <a:lnTo>
                    <a:pt x="806" y="303"/>
                  </a:lnTo>
                  <a:lnTo>
                    <a:pt x="808" y="305"/>
                  </a:lnTo>
                  <a:lnTo>
                    <a:pt x="808" y="303"/>
                  </a:lnTo>
                  <a:lnTo>
                    <a:pt x="808" y="305"/>
                  </a:lnTo>
                  <a:lnTo>
                    <a:pt x="810" y="305"/>
                  </a:lnTo>
                  <a:lnTo>
                    <a:pt x="808" y="305"/>
                  </a:lnTo>
                  <a:close/>
                  <a:moveTo>
                    <a:pt x="1018" y="305"/>
                  </a:moveTo>
                  <a:lnTo>
                    <a:pt x="1020" y="305"/>
                  </a:lnTo>
                  <a:lnTo>
                    <a:pt x="1023" y="305"/>
                  </a:lnTo>
                  <a:lnTo>
                    <a:pt x="1025" y="307"/>
                  </a:lnTo>
                  <a:lnTo>
                    <a:pt x="1025" y="309"/>
                  </a:lnTo>
                  <a:lnTo>
                    <a:pt x="1023" y="309"/>
                  </a:lnTo>
                  <a:lnTo>
                    <a:pt x="1023" y="311"/>
                  </a:lnTo>
                  <a:lnTo>
                    <a:pt x="1021" y="311"/>
                  </a:lnTo>
                  <a:lnTo>
                    <a:pt x="1021" y="313"/>
                  </a:lnTo>
                  <a:lnTo>
                    <a:pt x="1020" y="313"/>
                  </a:lnTo>
                  <a:lnTo>
                    <a:pt x="1020" y="315"/>
                  </a:lnTo>
                  <a:lnTo>
                    <a:pt x="1020" y="317"/>
                  </a:lnTo>
                  <a:lnTo>
                    <a:pt x="1021" y="317"/>
                  </a:lnTo>
                  <a:lnTo>
                    <a:pt x="1020" y="319"/>
                  </a:lnTo>
                  <a:lnTo>
                    <a:pt x="1021" y="319"/>
                  </a:lnTo>
                  <a:lnTo>
                    <a:pt x="1020" y="319"/>
                  </a:lnTo>
                  <a:lnTo>
                    <a:pt x="1020" y="317"/>
                  </a:lnTo>
                  <a:lnTo>
                    <a:pt x="1018" y="317"/>
                  </a:lnTo>
                  <a:lnTo>
                    <a:pt x="1018" y="319"/>
                  </a:lnTo>
                  <a:lnTo>
                    <a:pt x="1016" y="319"/>
                  </a:lnTo>
                  <a:lnTo>
                    <a:pt x="1016" y="317"/>
                  </a:lnTo>
                  <a:lnTo>
                    <a:pt x="1014" y="315"/>
                  </a:lnTo>
                  <a:lnTo>
                    <a:pt x="1014" y="313"/>
                  </a:lnTo>
                  <a:lnTo>
                    <a:pt x="1014" y="311"/>
                  </a:lnTo>
                  <a:lnTo>
                    <a:pt x="1014" y="309"/>
                  </a:lnTo>
                  <a:lnTo>
                    <a:pt x="1014" y="307"/>
                  </a:lnTo>
                  <a:lnTo>
                    <a:pt x="1014" y="305"/>
                  </a:lnTo>
                  <a:lnTo>
                    <a:pt x="1016" y="303"/>
                  </a:lnTo>
                  <a:lnTo>
                    <a:pt x="1018" y="303"/>
                  </a:lnTo>
                  <a:lnTo>
                    <a:pt x="1018" y="305"/>
                  </a:lnTo>
                  <a:close/>
                  <a:moveTo>
                    <a:pt x="84" y="301"/>
                  </a:moveTo>
                  <a:lnTo>
                    <a:pt x="86" y="303"/>
                  </a:lnTo>
                  <a:lnTo>
                    <a:pt x="84" y="303"/>
                  </a:lnTo>
                  <a:lnTo>
                    <a:pt x="84" y="301"/>
                  </a:lnTo>
                  <a:lnTo>
                    <a:pt x="83" y="301"/>
                  </a:lnTo>
                  <a:lnTo>
                    <a:pt x="84" y="301"/>
                  </a:lnTo>
                  <a:close/>
                  <a:moveTo>
                    <a:pt x="634" y="299"/>
                  </a:moveTo>
                  <a:lnTo>
                    <a:pt x="634" y="297"/>
                  </a:lnTo>
                  <a:lnTo>
                    <a:pt x="634" y="299"/>
                  </a:lnTo>
                  <a:lnTo>
                    <a:pt x="636" y="299"/>
                  </a:lnTo>
                  <a:lnTo>
                    <a:pt x="636" y="301"/>
                  </a:lnTo>
                  <a:lnTo>
                    <a:pt x="637" y="301"/>
                  </a:lnTo>
                  <a:lnTo>
                    <a:pt x="637" y="303"/>
                  </a:lnTo>
                  <a:lnTo>
                    <a:pt x="636" y="303"/>
                  </a:lnTo>
                  <a:lnTo>
                    <a:pt x="636" y="305"/>
                  </a:lnTo>
                  <a:lnTo>
                    <a:pt x="634" y="305"/>
                  </a:lnTo>
                  <a:lnTo>
                    <a:pt x="634" y="307"/>
                  </a:lnTo>
                  <a:lnTo>
                    <a:pt x="632" y="307"/>
                  </a:lnTo>
                  <a:lnTo>
                    <a:pt x="634" y="307"/>
                  </a:lnTo>
                  <a:lnTo>
                    <a:pt x="634" y="305"/>
                  </a:lnTo>
                  <a:lnTo>
                    <a:pt x="632" y="303"/>
                  </a:lnTo>
                  <a:lnTo>
                    <a:pt x="634" y="303"/>
                  </a:lnTo>
                  <a:lnTo>
                    <a:pt x="634" y="301"/>
                  </a:lnTo>
                  <a:lnTo>
                    <a:pt x="632" y="301"/>
                  </a:lnTo>
                  <a:lnTo>
                    <a:pt x="632" y="299"/>
                  </a:lnTo>
                  <a:lnTo>
                    <a:pt x="632" y="297"/>
                  </a:lnTo>
                  <a:lnTo>
                    <a:pt x="634" y="297"/>
                  </a:lnTo>
                  <a:lnTo>
                    <a:pt x="634" y="299"/>
                  </a:lnTo>
                  <a:close/>
                  <a:moveTo>
                    <a:pt x="707" y="299"/>
                  </a:moveTo>
                  <a:lnTo>
                    <a:pt x="709" y="297"/>
                  </a:lnTo>
                  <a:lnTo>
                    <a:pt x="710" y="297"/>
                  </a:lnTo>
                  <a:lnTo>
                    <a:pt x="710" y="299"/>
                  </a:lnTo>
                  <a:lnTo>
                    <a:pt x="712" y="299"/>
                  </a:lnTo>
                  <a:lnTo>
                    <a:pt x="714" y="299"/>
                  </a:lnTo>
                  <a:lnTo>
                    <a:pt x="714" y="297"/>
                  </a:lnTo>
                  <a:lnTo>
                    <a:pt x="714" y="299"/>
                  </a:lnTo>
                  <a:lnTo>
                    <a:pt x="714" y="301"/>
                  </a:lnTo>
                  <a:lnTo>
                    <a:pt x="714" y="303"/>
                  </a:lnTo>
                  <a:lnTo>
                    <a:pt x="714" y="305"/>
                  </a:lnTo>
                  <a:lnTo>
                    <a:pt x="714" y="307"/>
                  </a:lnTo>
                  <a:lnTo>
                    <a:pt x="712" y="307"/>
                  </a:lnTo>
                  <a:lnTo>
                    <a:pt x="712" y="305"/>
                  </a:lnTo>
                  <a:lnTo>
                    <a:pt x="710" y="303"/>
                  </a:lnTo>
                  <a:lnTo>
                    <a:pt x="709" y="303"/>
                  </a:lnTo>
                  <a:lnTo>
                    <a:pt x="709" y="301"/>
                  </a:lnTo>
                  <a:lnTo>
                    <a:pt x="707" y="301"/>
                  </a:lnTo>
                  <a:lnTo>
                    <a:pt x="707" y="299"/>
                  </a:lnTo>
                  <a:lnTo>
                    <a:pt x="705" y="297"/>
                  </a:lnTo>
                  <a:lnTo>
                    <a:pt x="707" y="297"/>
                  </a:lnTo>
                  <a:lnTo>
                    <a:pt x="707" y="299"/>
                  </a:lnTo>
                  <a:close/>
                  <a:moveTo>
                    <a:pt x="1173" y="299"/>
                  </a:moveTo>
                  <a:lnTo>
                    <a:pt x="1169" y="299"/>
                  </a:lnTo>
                  <a:lnTo>
                    <a:pt x="1169" y="301"/>
                  </a:lnTo>
                  <a:lnTo>
                    <a:pt x="1171" y="301"/>
                  </a:lnTo>
                  <a:lnTo>
                    <a:pt x="1169" y="301"/>
                  </a:lnTo>
                  <a:lnTo>
                    <a:pt x="1167" y="301"/>
                  </a:lnTo>
                  <a:lnTo>
                    <a:pt x="1165" y="299"/>
                  </a:lnTo>
                  <a:lnTo>
                    <a:pt x="1167" y="299"/>
                  </a:lnTo>
                  <a:lnTo>
                    <a:pt x="1169" y="297"/>
                  </a:lnTo>
                  <a:lnTo>
                    <a:pt x="1169" y="295"/>
                  </a:lnTo>
                  <a:lnTo>
                    <a:pt x="1171" y="297"/>
                  </a:lnTo>
                  <a:lnTo>
                    <a:pt x="1173" y="297"/>
                  </a:lnTo>
                  <a:lnTo>
                    <a:pt x="1173" y="299"/>
                  </a:lnTo>
                  <a:close/>
                  <a:moveTo>
                    <a:pt x="115" y="295"/>
                  </a:moveTo>
                  <a:lnTo>
                    <a:pt x="115" y="297"/>
                  </a:lnTo>
                  <a:lnTo>
                    <a:pt x="113" y="297"/>
                  </a:lnTo>
                  <a:lnTo>
                    <a:pt x="111" y="297"/>
                  </a:lnTo>
                  <a:lnTo>
                    <a:pt x="113" y="297"/>
                  </a:lnTo>
                  <a:lnTo>
                    <a:pt x="113" y="295"/>
                  </a:lnTo>
                  <a:lnTo>
                    <a:pt x="115" y="295"/>
                  </a:lnTo>
                  <a:close/>
                  <a:moveTo>
                    <a:pt x="722" y="295"/>
                  </a:moveTo>
                  <a:lnTo>
                    <a:pt x="724" y="295"/>
                  </a:lnTo>
                  <a:lnTo>
                    <a:pt x="724" y="297"/>
                  </a:lnTo>
                  <a:lnTo>
                    <a:pt x="726" y="299"/>
                  </a:lnTo>
                  <a:lnTo>
                    <a:pt x="726" y="301"/>
                  </a:lnTo>
                  <a:lnTo>
                    <a:pt x="726" y="303"/>
                  </a:lnTo>
                  <a:lnTo>
                    <a:pt x="726" y="305"/>
                  </a:lnTo>
                  <a:lnTo>
                    <a:pt x="726" y="307"/>
                  </a:lnTo>
                  <a:lnTo>
                    <a:pt x="724" y="309"/>
                  </a:lnTo>
                  <a:lnTo>
                    <a:pt x="722" y="309"/>
                  </a:lnTo>
                  <a:lnTo>
                    <a:pt x="720" y="309"/>
                  </a:lnTo>
                  <a:lnTo>
                    <a:pt x="722" y="309"/>
                  </a:lnTo>
                  <a:lnTo>
                    <a:pt x="722" y="307"/>
                  </a:lnTo>
                  <a:lnTo>
                    <a:pt x="722" y="305"/>
                  </a:lnTo>
                  <a:lnTo>
                    <a:pt x="722" y="303"/>
                  </a:lnTo>
                  <a:lnTo>
                    <a:pt x="722" y="301"/>
                  </a:lnTo>
                  <a:lnTo>
                    <a:pt x="722" y="299"/>
                  </a:lnTo>
                  <a:lnTo>
                    <a:pt x="720" y="297"/>
                  </a:lnTo>
                  <a:lnTo>
                    <a:pt x="720" y="299"/>
                  </a:lnTo>
                  <a:lnTo>
                    <a:pt x="720" y="301"/>
                  </a:lnTo>
                  <a:lnTo>
                    <a:pt x="720" y="303"/>
                  </a:lnTo>
                  <a:lnTo>
                    <a:pt x="718" y="305"/>
                  </a:lnTo>
                  <a:lnTo>
                    <a:pt x="718" y="307"/>
                  </a:lnTo>
                  <a:lnTo>
                    <a:pt x="718" y="309"/>
                  </a:lnTo>
                  <a:lnTo>
                    <a:pt x="718" y="307"/>
                  </a:lnTo>
                  <a:lnTo>
                    <a:pt x="716" y="307"/>
                  </a:lnTo>
                  <a:lnTo>
                    <a:pt x="716" y="305"/>
                  </a:lnTo>
                  <a:lnTo>
                    <a:pt x="718" y="305"/>
                  </a:lnTo>
                  <a:lnTo>
                    <a:pt x="716" y="303"/>
                  </a:lnTo>
                  <a:lnTo>
                    <a:pt x="716" y="301"/>
                  </a:lnTo>
                  <a:lnTo>
                    <a:pt x="718" y="301"/>
                  </a:lnTo>
                  <a:lnTo>
                    <a:pt x="718" y="299"/>
                  </a:lnTo>
                  <a:lnTo>
                    <a:pt x="718" y="297"/>
                  </a:lnTo>
                  <a:lnTo>
                    <a:pt x="718" y="295"/>
                  </a:lnTo>
                  <a:lnTo>
                    <a:pt x="720" y="295"/>
                  </a:lnTo>
                  <a:lnTo>
                    <a:pt x="722" y="295"/>
                  </a:lnTo>
                  <a:close/>
                  <a:moveTo>
                    <a:pt x="35" y="297"/>
                  </a:moveTo>
                  <a:lnTo>
                    <a:pt x="33" y="297"/>
                  </a:lnTo>
                  <a:lnTo>
                    <a:pt x="31" y="297"/>
                  </a:lnTo>
                  <a:lnTo>
                    <a:pt x="31" y="299"/>
                  </a:lnTo>
                  <a:lnTo>
                    <a:pt x="29" y="299"/>
                  </a:lnTo>
                  <a:lnTo>
                    <a:pt x="29" y="297"/>
                  </a:lnTo>
                  <a:lnTo>
                    <a:pt x="27" y="297"/>
                  </a:lnTo>
                  <a:lnTo>
                    <a:pt x="29" y="295"/>
                  </a:lnTo>
                  <a:lnTo>
                    <a:pt x="31" y="294"/>
                  </a:lnTo>
                  <a:lnTo>
                    <a:pt x="33" y="295"/>
                  </a:lnTo>
                  <a:lnTo>
                    <a:pt x="35" y="295"/>
                  </a:lnTo>
                  <a:lnTo>
                    <a:pt x="35" y="297"/>
                  </a:lnTo>
                  <a:close/>
                  <a:moveTo>
                    <a:pt x="88" y="297"/>
                  </a:moveTo>
                  <a:lnTo>
                    <a:pt x="86" y="297"/>
                  </a:lnTo>
                  <a:lnTo>
                    <a:pt x="86" y="295"/>
                  </a:lnTo>
                  <a:lnTo>
                    <a:pt x="88" y="295"/>
                  </a:lnTo>
                  <a:lnTo>
                    <a:pt x="88" y="294"/>
                  </a:lnTo>
                  <a:lnTo>
                    <a:pt x="90" y="294"/>
                  </a:lnTo>
                  <a:lnTo>
                    <a:pt x="90" y="295"/>
                  </a:lnTo>
                  <a:lnTo>
                    <a:pt x="88" y="297"/>
                  </a:lnTo>
                  <a:close/>
                  <a:moveTo>
                    <a:pt x="1164" y="292"/>
                  </a:moveTo>
                  <a:lnTo>
                    <a:pt x="1165" y="292"/>
                  </a:lnTo>
                  <a:lnTo>
                    <a:pt x="1165" y="294"/>
                  </a:lnTo>
                  <a:lnTo>
                    <a:pt x="1167" y="294"/>
                  </a:lnTo>
                  <a:lnTo>
                    <a:pt x="1165" y="295"/>
                  </a:lnTo>
                  <a:lnTo>
                    <a:pt x="1164" y="297"/>
                  </a:lnTo>
                  <a:lnTo>
                    <a:pt x="1164" y="299"/>
                  </a:lnTo>
                  <a:lnTo>
                    <a:pt x="1158" y="297"/>
                  </a:lnTo>
                  <a:lnTo>
                    <a:pt x="1158" y="295"/>
                  </a:lnTo>
                  <a:lnTo>
                    <a:pt x="1160" y="295"/>
                  </a:lnTo>
                  <a:lnTo>
                    <a:pt x="1162" y="294"/>
                  </a:lnTo>
                  <a:lnTo>
                    <a:pt x="1164" y="294"/>
                  </a:lnTo>
                  <a:lnTo>
                    <a:pt x="1165" y="294"/>
                  </a:lnTo>
                  <a:lnTo>
                    <a:pt x="1164" y="294"/>
                  </a:lnTo>
                  <a:lnTo>
                    <a:pt x="1164" y="292"/>
                  </a:lnTo>
                  <a:close/>
                  <a:moveTo>
                    <a:pt x="620" y="294"/>
                  </a:moveTo>
                  <a:lnTo>
                    <a:pt x="618" y="294"/>
                  </a:lnTo>
                  <a:lnTo>
                    <a:pt x="618" y="292"/>
                  </a:lnTo>
                  <a:lnTo>
                    <a:pt x="618" y="290"/>
                  </a:lnTo>
                  <a:lnTo>
                    <a:pt x="618" y="292"/>
                  </a:lnTo>
                  <a:lnTo>
                    <a:pt x="620" y="294"/>
                  </a:lnTo>
                  <a:close/>
                  <a:moveTo>
                    <a:pt x="1004" y="294"/>
                  </a:moveTo>
                  <a:lnTo>
                    <a:pt x="1004" y="295"/>
                  </a:lnTo>
                  <a:lnTo>
                    <a:pt x="1002" y="295"/>
                  </a:lnTo>
                  <a:lnTo>
                    <a:pt x="1002" y="297"/>
                  </a:lnTo>
                  <a:lnTo>
                    <a:pt x="1000" y="297"/>
                  </a:lnTo>
                  <a:lnTo>
                    <a:pt x="998" y="299"/>
                  </a:lnTo>
                  <a:lnTo>
                    <a:pt x="997" y="299"/>
                  </a:lnTo>
                  <a:lnTo>
                    <a:pt x="997" y="301"/>
                  </a:lnTo>
                  <a:lnTo>
                    <a:pt x="995" y="301"/>
                  </a:lnTo>
                  <a:lnTo>
                    <a:pt x="993" y="301"/>
                  </a:lnTo>
                  <a:lnTo>
                    <a:pt x="991" y="303"/>
                  </a:lnTo>
                  <a:lnTo>
                    <a:pt x="989" y="303"/>
                  </a:lnTo>
                  <a:lnTo>
                    <a:pt x="989" y="301"/>
                  </a:lnTo>
                  <a:lnTo>
                    <a:pt x="993" y="299"/>
                  </a:lnTo>
                  <a:lnTo>
                    <a:pt x="993" y="297"/>
                  </a:lnTo>
                  <a:lnTo>
                    <a:pt x="993" y="295"/>
                  </a:lnTo>
                  <a:lnTo>
                    <a:pt x="995" y="295"/>
                  </a:lnTo>
                  <a:lnTo>
                    <a:pt x="995" y="294"/>
                  </a:lnTo>
                  <a:lnTo>
                    <a:pt x="995" y="295"/>
                  </a:lnTo>
                  <a:lnTo>
                    <a:pt x="995" y="294"/>
                  </a:lnTo>
                  <a:lnTo>
                    <a:pt x="997" y="295"/>
                  </a:lnTo>
                  <a:lnTo>
                    <a:pt x="997" y="294"/>
                  </a:lnTo>
                  <a:lnTo>
                    <a:pt x="997" y="292"/>
                  </a:lnTo>
                  <a:lnTo>
                    <a:pt x="998" y="292"/>
                  </a:lnTo>
                  <a:lnTo>
                    <a:pt x="998" y="294"/>
                  </a:lnTo>
                  <a:lnTo>
                    <a:pt x="1000" y="294"/>
                  </a:lnTo>
                  <a:lnTo>
                    <a:pt x="998" y="292"/>
                  </a:lnTo>
                  <a:lnTo>
                    <a:pt x="998" y="290"/>
                  </a:lnTo>
                  <a:lnTo>
                    <a:pt x="1000" y="290"/>
                  </a:lnTo>
                  <a:lnTo>
                    <a:pt x="1002" y="290"/>
                  </a:lnTo>
                  <a:lnTo>
                    <a:pt x="1002" y="292"/>
                  </a:lnTo>
                  <a:lnTo>
                    <a:pt x="1004" y="292"/>
                  </a:lnTo>
                  <a:lnTo>
                    <a:pt x="1004" y="294"/>
                  </a:lnTo>
                  <a:close/>
                  <a:moveTo>
                    <a:pt x="977" y="286"/>
                  </a:moveTo>
                  <a:lnTo>
                    <a:pt x="979" y="288"/>
                  </a:lnTo>
                  <a:lnTo>
                    <a:pt x="981" y="288"/>
                  </a:lnTo>
                  <a:lnTo>
                    <a:pt x="981" y="290"/>
                  </a:lnTo>
                  <a:lnTo>
                    <a:pt x="981" y="292"/>
                  </a:lnTo>
                  <a:lnTo>
                    <a:pt x="979" y="295"/>
                  </a:lnTo>
                  <a:lnTo>
                    <a:pt x="977" y="295"/>
                  </a:lnTo>
                  <a:lnTo>
                    <a:pt x="973" y="295"/>
                  </a:lnTo>
                  <a:lnTo>
                    <a:pt x="972" y="295"/>
                  </a:lnTo>
                  <a:lnTo>
                    <a:pt x="972" y="294"/>
                  </a:lnTo>
                  <a:lnTo>
                    <a:pt x="970" y="294"/>
                  </a:lnTo>
                  <a:lnTo>
                    <a:pt x="970" y="295"/>
                  </a:lnTo>
                  <a:lnTo>
                    <a:pt x="972" y="299"/>
                  </a:lnTo>
                  <a:lnTo>
                    <a:pt x="972" y="301"/>
                  </a:lnTo>
                  <a:lnTo>
                    <a:pt x="970" y="301"/>
                  </a:lnTo>
                  <a:lnTo>
                    <a:pt x="970" y="299"/>
                  </a:lnTo>
                  <a:lnTo>
                    <a:pt x="968" y="299"/>
                  </a:lnTo>
                  <a:lnTo>
                    <a:pt x="968" y="297"/>
                  </a:lnTo>
                  <a:lnTo>
                    <a:pt x="968" y="295"/>
                  </a:lnTo>
                  <a:lnTo>
                    <a:pt x="966" y="297"/>
                  </a:lnTo>
                  <a:lnTo>
                    <a:pt x="966" y="299"/>
                  </a:lnTo>
                  <a:lnTo>
                    <a:pt x="966" y="297"/>
                  </a:lnTo>
                  <a:lnTo>
                    <a:pt x="966" y="295"/>
                  </a:lnTo>
                  <a:lnTo>
                    <a:pt x="964" y="295"/>
                  </a:lnTo>
                  <a:lnTo>
                    <a:pt x="964" y="294"/>
                  </a:lnTo>
                  <a:lnTo>
                    <a:pt x="962" y="294"/>
                  </a:lnTo>
                  <a:lnTo>
                    <a:pt x="960" y="294"/>
                  </a:lnTo>
                  <a:lnTo>
                    <a:pt x="958" y="294"/>
                  </a:lnTo>
                  <a:lnTo>
                    <a:pt x="958" y="292"/>
                  </a:lnTo>
                  <a:lnTo>
                    <a:pt x="960" y="292"/>
                  </a:lnTo>
                  <a:lnTo>
                    <a:pt x="960" y="290"/>
                  </a:lnTo>
                  <a:lnTo>
                    <a:pt x="962" y="292"/>
                  </a:lnTo>
                  <a:lnTo>
                    <a:pt x="964" y="292"/>
                  </a:lnTo>
                  <a:lnTo>
                    <a:pt x="964" y="294"/>
                  </a:lnTo>
                  <a:lnTo>
                    <a:pt x="966" y="294"/>
                  </a:lnTo>
                  <a:lnTo>
                    <a:pt x="964" y="292"/>
                  </a:lnTo>
                  <a:lnTo>
                    <a:pt x="966" y="292"/>
                  </a:lnTo>
                  <a:lnTo>
                    <a:pt x="964" y="292"/>
                  </a:lnTo>
                  <a:lnTo>
                    <a:pt x="964" y="290"/>
                  </a:lnTo>
                  <a:lnTo>
                    <a:pt x="964" y="288"/>
                  </a:lnTo>
                  <a:lnTo>
                    <a:pt x="966" y="288"/>
                  </a:lnTo>
                  <a:lnTo>
                    <a:pt x="968" y="288"/>
                  </a:lnTo>
                  <a:lnTo>
                    <a:pt x="970" y="288"/>
                  </a:lnTo>
                  <a:lnTo>
                    <a:pt x="970" y="290"/>
                  </a:lnTo>
                  <a:lnTo>
                    <a:pt x="970" y="292"/>
                  </a:lnTo>
                  <a:lnTo>
                    <a:pt x="970" y="290"/>
                  </a:lnTo>
                  <a:lnTo>
                    <a:pt x="972" y="290"/>
                  </a:lnTo>
                  <a:lnTo>
                    <a:pt x="973" y="290"/>
                  </a:lnTo>
                  <a:lnTo>
                    <a:pt x="975" y="290"/>
                  </a:lnTo>
                  <a:lnTo>
                    <a:pt x="975" y="288"/>
                  </a:lnTo>
                  <a:lnTo>
                    <a:pt x="975" y="286"/>
                  </a:lnTo>
                  <a:lnTo>
                    <a:pt x="977" y="286"/>
                  </a:lnTo>
                  <a:close/>
                  <a:moveTo>
                    <a:pt x="931" y="290"/>
                  </a:moveTo>
                  <a:lnTo>
                    <a:pt x="929" y="290"/>
                  </a:lnTo>
                  <a:lnTo>
                    <a:pt x="927" y="288"/>
                  </a:lnTo>
                  <a:lnTo>
                    <a:pt x="925" y="288"/>
                  </a:lnTo>
                  <a:lnTo>
                    <a:pt x="927" y="286"/>
                  </a:lnTo>
                  <a:lnTo>
                    <a:pt x="929" y="286"/>
                  </a:lnTo>
                  <a:lnTo>
                    <a:pt x="931" y="288"/>
                  </a:lnTo>
                  <a:lnTo>
                    <a:pt x="931" y="290"/>
                  </a:lnTo>
                  <a:close/>
                  <a:moveTo>
                    <a:pt x="916" y="288"/>
                  </a:moveTo>
                  <a:lnTo>
                    <a:pt x="914" y="288"/>
                  </a:lnTo>
                  <a:lnTo>
                    <a:pt x="914" y="290"/>
                  </a:lnTo>
                  <a:lnTo>
                    <a:pt x="912" y="290"/>
                  </a:lnTo>
                  <a:lnTo>
                    <a:pt x="914" y="292"/>
                  </a:lnTo>
                  <a:lnTo>
                    <a:pt x="912" y="292"/>
                  </a:lnTo>
                  <a:lnTo>
                    <a:pt x="910" y="290"/>
                  </a:lnTo>
                  <a:lnTo>
                    <a:pt x="910" y="288"/>
                  </a:lnTo>
                  <a:lnTo>
                    <a:pt x="908" y="288"/>
                  </a:lnTo>
                  <a:lnTo>
                    <a:pt x="910" y="286"/>
                  </a:lnTo>
                  <a:lnTo>
                    <a:pt x="914" y="288"/>
                  </a:lnTo>
                  <a:lnTo>
                    <a:pt x="916" y="288"/>
                  </a:lnTo>
                  <a:close/>
                  <a:moveTo>
                    <a:pt x="783" y="286"/>
                  </a:moveTo>
                  <a:lnTo>
                    <a:pt x="783" y="284"/>
                  </a:lnTo>
                  <a:lnTo>
                    <a:pt x="785" y="284"/>
                  </a:lnTo>
                  <a:lnTo>
                    <a:pt x="785" y="286"/>
                  </a:lnTo>
                  <a:lnTo>
                    <a:pt x="783" y="286"/>
                  </a:lnTo>
                  <a:close/>
                  <a:moveTo>
                    <a:pt x="789" y="286"/>
                  </a:moveTo>
                  <a:lnTo>
                    <a:pt x="789" y="288"/>
                  </a:lnTo>
                  <a:lnTo>
                    <a:pt x="789" y="290"/>
                  </a:lnTo>
                  <a:lnTo>
                    <a:pt x="787" y="290"/>
                  </a:lnTo>
                  <a:lnTo>
                    <a:pt x="787" y="292"/>
                  </a:lnTo>
                  <a:lnTo>
                    <a:pt x="787" y="290"/>
                  </a:lnTo>
                  <a:lnTo>
                    <a:pt x="785" y="290"/>
                  </a:lnTo>
                  <a:lnTo>
                    <a:pt x="785" y="288"/>
                  </a:lnTo>
                  <a:lnTo>
                    <a:pt x="787" y="286"/>
                  </a:lnTo>
                  <a:lnTo>
                    <a:pt x="789" y="286"/>
                  </a:lnTo>
                  <a:lnTo>
                    <a:pt x="789" y="284"/>
                  </a:lnTo>
                  <a:lnTo>
                    <a:pt x="789" y="286"/>
                  </a:lnTo>
                  <a:close/>
                  <a:moveTo>
                    <a:pt x="695" y="297"/>
                  </a:moveTo>
                  <a:lnTo>
                    <a:pt x="695" y="295"/>
                  </a:lnTo>
                  <a:lnTo>
                    <a:pt x="695" y="294"/>
                  </a:lnTo>
                  <a:lnTo>
                    <a:pt x="697" y="292"/>
                  </a:lnTo>
                  <a:lnTo>
                    <a:pt x="697" y="294"/>
                  </a:lnTo>
                  <a:lnTo>
                    <a:pt x="699" y="295"/>
                  </a:lnTo>
                  <a:lnTo>
                    <a:pt x="699" y="297"/>
                  </a:lnTo>
                  <a:lnTo>
                    <a:pt x="701" y="297"/>
                  </a:lnTo>
                  <a:lnTo>
                    <a:pt x="703" y="301"/>
                  </a:lnTo>
                  <a:lnTo>
                    <a:pt x="705" y="301"/>
                  </a:lnTo>
                  <a:lnTo>
                    <a:pt x="705" y="303"/>
                  </a:lnTo>
                  <a:lnTo>
                    <a:pt x="707" y="303"/>
                  </a:lnTo>
                  <a:lnTo>
                    <a:pt x="709" y="305"/>
                  </a:lnTo>
                  <a:lnTo>
                    <a:pt x="710" y="307"/>
                  </a:lnTo>
                  <a:lnTo>
                    <a:pt x="712" y="307"/>
                  </a:lnTo>
                  <a:lnTo>
                    <a:pt x="712" y="309"/>
                  </a:lnTo>
                  <a:lnTo>
                    <a:pt x="714" y="311"/>
                  </a:lnTo>
                  <a:lnTo>
                    <a:pt x="714" y="313"/>
                  </a:lnTo>
                  <a:lnTo>
                    <a:pt x="712" y="315"/>
                  </a:lnTo>
                  <a:lnTo>
                    <a:pt x="712" y="317"/>
                  </a:lnTo>
                  <a:lnTo>
                    <a:pt x="712" y="319"/>
                  </a:lnTo>
                  <a:lnTo>
                    <a:pt x="712" y="320"/>
                  </a:lnTo>
                  <a:lnTo>
                    <a:pt x="714" y="322"/>
                  </a:lnTo>
                  <a:lnTo>
                    <a:pt x="714" y="320"/>
                  </a:lnTo>
                  <a:lnTo>
                    <a:pt x="714" y="319"/>
                  </a:lnTo>
                  <a:lnTo>
                    <a:pt x="714" y="317"/>
                  </a:lnTo>
                  <a:lnTo>
                    <a:pt x="714" y="315"/>
                  </a:lnTo>
                  <a:lnTo>
                    <a:pt x="716" y="313"/>
                  </a:lnTo>
                  <a:lnTo>
                    <a:pt x="716" y="315"/>
                  </a:lnTo>
                  <a:lnTo>
                    <a:pt x="716" y="317"/>
                  </a:lnTo>
                  <a:lnTo>
                    <a:pt x="718" y="317"/>
                  </a:lnTo>
                  <a:lnTo>
                    <a:pt x="718" y="319"/>
                  </a:lnTo>
                  <a:lnTo>
                    <a:pt x="718" y="320"/>
                  </a:lnTo>
                  <a:lnTo>
                    <a:pt x="716" y="320"/>
                  </a:lnTo>
                  <a:lnTo>
                    <a:pt x="716" y="322"/>
                  </a:lnTo>
                  <a:lnTo>
                    <a:pt x="718" y="322"/>
                  </a:lnTo>
                  <a:lnTo>
                    <a:pt x="718" y="324"/>
                  </a:lnTo>
                  <a:lnTo>
                    <a:pt x="720" y="326"/>
                  </a:lnTo>
                  <a:lnTo>
                    <a:pt x="720" y="328"/>
                  </a:lnTo>
                  <a:lnTo>
                    <a:pt x="720" y="330"/>
                  </a:lnTo>
                  <a:lnTo>
                    <a:pt x="720" y="328"/>
                  </a:lnTo>
                  <a:lnTo>
                    <a:pt x="722" y="328"/>
                  </a:lnTo>
                  <a:lnTo>
                    <a:pt x="722" y="330"/>
                  </a:lnTo>
                  <a:lnTo>
                    <a:pt x="722" y="332"/>
                  </a:lnTo>
                  <a:lnTo>
                    <a:pt x="724" y="330"/>
                  </a:lnTo>
                  <a:lnTo>
                    <a:pt x="726" y="328"/>
                  </a:lnTo>
                  <a:lnTo>
                    <a:pt x="728" y="328"/>
                  </a:lnTo>
                  <a:lnTo>
                    <a:pt x="728" y="330"/>
                  </a:lnTo>
                  <a:lnTo>
                    <a:pt x="730" y="330"/>
                  </a:lnTo>
                  <a:lnTo>
                    <a:pt x="730" y="332"/>
                  </a:lnTo>
                  <a:lnTo>
                    <a:pt x="728" y="332"/>
                  </a:lnTo>
                  <a:lnTo>
                    <a:pt x="726" y="334"/>
                  </a:lnTo>
                  <a:lnTo>
                    <a:pt x="726" y="336"/>
                  </a:lnTo>
                  <a:lnTo>
                    <a:pt x="724" y="338"/>
                  </a:lnTo>
                  <a:lnTo>
                    <a:pt x="724" y="336"/>
                  </a:lnTo>
                  <a:lnTo>
                    <a:pt x="724" y="334"/>
                  </a:lnTo>
                  <a:lnTo>
                    <a:pt x="720" y="336"/>
                  </a:lnTo>
                  <a:lnTo>
                    <a:pt x="720" y="338"/>
                  </a:lnTo>
                  <a:lnTo>
                    <a:pt x="718" y="338"/>
                  </a:lnTo>
                  <a:lnTo>
                    <a:pt x="718" y="340"/>
                  </a:lnTo>
                  <a:lnTo>
                    <a:pt x="720" y="340"/>
                  </a:lnTo>
                  <a:lnTo>
                    <a:pt x="718" y="342"/>
                  </a:lnTo>
                  <a:lnTo>
                    <a:pt x="718" y="340"/>
                  </a:lnTo>
                  <a:lnTo>
                    <a:pt x="716" y="340"/>
                  </a:lnTo>
                  <a:lnTo>
                    <a:pt x="716" y="342"/>
                  </a:lnTo>
                  <a:lnTo>
                    <a:pt x="714" y="342"/>
                  </a:lnTo>
                  <a:lnTo>
                    <a:pt x="714" y="343"/>
                  </a:lnTo>
                  <a:lnTo>
                    <a:pt x="712" y="347"/>
                  </a:lnTo>
                  <a:lnTo>
                    <a:pt x="709" y="347"/>
                  </a:lnTo>
                  <a:lnTo>
                    <a:pt x="707" y="347"/>
                  </a:lnTo>
                  <a:lnTo>
                    <a:pt x="705" y="347"/>
                  </a:lnTo>
                  <a:lnTo>
                    <a:pt x="703" y="345"/>
                  </a:lnTo>
                  <a:lnTo>
                    <a:pt x="701" y="343"/>
                  </a:lnTo>
                  <a:lnTo>
                    <a:pt x="699" y="342"/>
                  </a:lnTo>
                  <a:lnTo>
                    <a:pt x="699" y="343"/>
                  </a:lnTo>
                  <a:lnTo>
                    <a:pt x="699" y="345"/>
                  </a:lnTo>
                  <a:lnTo>
                    <a:pt x="697" y="345"/>
                  </a:lnTo>
                  <a:lnTo>
                    <a:pt x="697" y="343"/>
                  </a:lnTo>
                  <a:lnTo>
                    <a:pt x="695" y="343"/>
                  </a:lnTo>
                  <a:lnTo>
                    <a:pt x="693" y="343"/>
                  </a:lnTo>
                  <a:lnTo>
                    <a:pt x="691" y="343"/>
                  </a:lnTo>
                  <a:lnTo>
                    <a:pt x="691" y="342"/>
                  </a:lnTo>
                  <a:lnTo>
                    <a:pt x="689" y="342"/>
                  </a:lnTo>
                  <a:lnTo>
                    <a:pt x="689" y="340"/>
                  </a:lnTo>
                  <a:lnTo>
                    <a:pt x="687" y="338"/>
                  </a:lnTo>
                  <a:lnTo>
                    <a:pt x="687" y="340"/>
                  </a:lnTo>
                  <a:lnTo>
                    <a:pt x="685" y="338"/>
                  </a:lnTo>
                  <a:lnTo>
                    <a:pt x="684" y="338"/>
                  </a:lnTo>
                  <a:lnTo>
                    <a:pt x="682" y="338"/>
                  </a:lnTo>
                  <a:lnTo>
                    <a:pt x="682" y="336"/>
                  </a:lnTo>
                  <a:lnTo>
                    <a:pt x="680" y="336"/>
                  </a:lnTo>
                  <a:lnTo>
                    <a:pt x="680" y="334"/>
                  </a:lnTo>
                  <a:lnTo>
                    <a:pt x="680" y="332"/>
                  </a:lnTo>
                  <a:lnTo>
                    <a:pt x="682" y="332"/>
                  </a:lnTo>
                  <a:lnTo>
                    <a:pt x="680" y="330"/>
                  </a:lnTo>
                  <a:lnTo>
                    <a:pt x="678" y="330"/>
                  </a:lnTo>
                  <a:lnTo>
                    <a:pt x="678" y="332"/>
                  </a:lnTo>
                  <a:lnTo>
                    <a:pt x="678" y="334"/>
                  </a:lnTo>
                  <a:lnTo>
                    <a:pt x="676" y="334"/>
                  </a:lnTo>
                  <a:lnTo>
                    <a:pt x="676" y="332"/>
                  </a:lnTo>
                  <a:lnTo>
                    <a:pt x="674" y="332"/>
                  </a:lnTo>
                  <a:lnTo>
                    <a:pt x="672" y="330"/>
                  </a:lnTo>
                  <a:lnTo>
                    <a:pt x="670" y="330"/>
                  </a:lnTo>
                  <a:lnTo>
                    <a:pt x="672" y="328"/>
                  </a:lnTo>
                  <a:lnTo>
                    <a:pt x="672" y="326"/>
                  </a:lnTo>
                  <a:lnTo>
                    <a:pt x="670" y="326"/>
                  </a:lnTo>
                  <a:lnTo>
                    <a:pt x="668" y="326"/>
                  </a:lnTo>
                  <a:lnTo>
                    <a:pt x="668" y="328"/>
                  </a:lnTo>
                  <a:lnTo>
                    <a:pt x="668" y="326"/>
                  </a:lnTo>
                  <a:lnTo>
                    <a:pt x="666" y="326"/>
                  </a:lnTo>
                  <a:lnTo>
                    <a:pt x="666" y="328"/>
                  </a:lnTo>
                  <a:lnTo>
                    <a:pt x="668" y="328"/>
                  </a:lnTo>
                  <a:lnTo>
                    <a:pt x="668" y="330"/>
                  </a:lnTo>
                  <a:lnTo>
                    <a:pt x="666" y="330"/>
                  </a:lnTo>
                  <a:lnTo>
                    <a:pt x="666" y="332"/>
                  </a:lnTo>
                  <a:lnTo>
                    <a:pt x="666" y="330"/>
                  </a:lnTo>
                  <a:lnTo>
                    <a:pt x="664" y="330"/>
                  </a:lnTo>
                  <a:lnTo>
                    <a:pt x="662" y="328"/>
                  </a:lnTo>
                  <a:lnTo>
                    <a:pt x="662" y="326"/>
                  </a:lnTo>
                  <a:lnTo>
                    <a:pt x="661" y="324"/>
                  </a:lnTo>
                  <a:lnTo>
                    <a:pt x="659" y="322"/>
                  </a:lnTo>
                  <a:lnTo>
                    <a:pt x="661" y="320"/>
                  </a:lnTo>
                  <a:lnTo>
                    <a:pt x="661" y="319"/>
                  </a:lnTo>
                  <a:lnTo>
                    <a:pt x="662" y="319"/>
                  </a:lnTo>
                  <a:lnTo>
                    <a:pt x="662" y="317"/>
                  </a:lnTo>
                  <a:lnTo>
                    <a:pt x="662" y="319"/>
                  </a:lnTo>
                  <a:lnTo>
                    <a:pt x="664" y="317"/>
                  </a:lnTo>
                  <a:lnTo>
                    <a:pt x="666" y="317"/>
                  </a:lnTo>
                  <a:lnTo>
                    <a:pt x="668" y="317"/>
                  </a:lnTo>
                  <a:lnTo>
                    <a:pt x="670" y="317"/>
                  </a:lnTo>
                  <a:lnTo>
                    <a:pt x="670" y="315"/>
                  </a:lnTo>
                  <a:lnTo>
                    <a:pt x="672" y="317"/>
                  </a:lnTo>
                  <a:lnTo>
                    <a:pt x="672" y="315"/>
                  </a:lnTo>
                  <a:lnTo>
                    <a:pt x="674" y="315"/>
                  </a:lnTo>
                  <a:lnTo>
                    <a:pt x="674" y="313"/>
                  </a:lnTo>
                  <a:lnTo>
                    <a:pt x="674" y="311"/>
                  </a:lnTo>
                  <a:lnTo>
                    <a:pt x="676" y="311"/>
                  </a:lnTo>
                  <a:lnTo>
                    <a:pt x="678" y="311"/>
                  </a:lnTo>
                  <a:lnTo>
                    <a:pt x="678" y="309"/>
                  </a:lnTo>
                  <a:lnTo>
                    <a:pt x="678" y="307"/>
                  </a:lnTo>
                  <a:lnTo>
                    <a:pt x="676" y="305"/>
                  </a:lnTo>
                  <a:lnTo>
                    <a:pt x="676" y="303"/>
                  </a:lnTo>
                  <a:lnTo>
                    <a:pt x="676" y="301"/>
                  </a:lnTo>
                  <a:lnTo>
                    <a:pt x="678" y="303"/>
                  </a:lnTo>
                  <a:lnTo>
                    <a:pt x="676" y="301"/>
                  </a:lnTo>
                  <a:lnTo>
                    <a:pt x="676" y="299"/>
                  </a:lnTo>
                  <a:lnTo>
                    <a:pt x="676" y="297"/>
                  </a:lnTo>
                  <a:lnTo>
                    <a:pt x="678" y="297"/>
                  </a:lnTo>
                  <a:lnTo>
                    <a:pt x="680" y="297"/>
                  </a:lnTo>
                  <a:lnTo>
                    <a:pt x="680" y="299"/>
                  </a:lnTo>
                  <a:lnTo>
                    <a:pt x="680" y="301"/>
                  </a:lnTo>
                  <a:lnTo>
                    <a:pt x="682" y="303"/>
                  </a:lnTo>
                  <a:lnTo>
                    <a:pt x="684" y="303"/>
                  </a:lnTo>
                  <a:lnTo>
                    <a:pt x="684" y="305"/>
                  </a:lnTo>
                  <a:lnTo>
                    <a:pt x="685" y="303"/>
                  </a:lnTo>
                  <a:lnTo>
                    <a:pt x="682" y="301"/>
                  </a:lnTo>
                  <a:lnTo>
                    <a:pt x="682" y="299"/>
                  </a:lnTo>
                  <a:lnTo>
                    <a:pt x="682" y="297"/>
                  </a:lnTo>
                  <a:lnTo>
                    <a:pt x="680" y="297"/>
                  </a:lnTo>
                  <a:lnTo>
                    <a:pt x="680" y="295"/>
                  </a:lnTo>
                  <a:lnTo>
                    <a:pt x="680" y="294"/>
                  </a:lnTo>
                  <a:lnTo>
                    <a:pt x="680" y="292"/>
                  </a:lnTo>
                  <a:lnTo>
                    <a:pt x="680" y="290"/>
                  </a:lnTo>
                  <a:lnTo>
                    <a:pt x="682" y="288"/>
                  </a:lnTo>
                  <a:lnTo>
                    <a:pt x="684" y="288"/>
                  </a:lnTo>
                  <a:lnTo>
                    <a:pt x="684" y="286"/>
                  </a:lnTo>
                  <a:lnTo>
                    <a:pt x="684" y="284"/>
                  </a:lnTo>
                  <a:lnTo>
                    <a:pt x="685" y="282"/>
                  </a:lnTo>
                  <a:lnTo>
                    <a:pt x="685" y="284"/>
                  </a:lnTo>
                  <a:lnTo>
                    <a:pt x="687" y="284"/>
                  </a:lnTo>
                  <a:lnTo>
                    <a:pt x="689" y="284"/>
                  </a:lnTo>
                  <a:lnTo>
                    <a:pt x="689" y="286"/>
                  </a:lnTo>
                  <a:lnTo>
                    <a:pt x="689" y="288"/>
                  </a:lnTo>
                  <a:lnTo>
                    <a:pt x="691" y="288"/>
                  </a:lnTo>
                  <a:lnTo>
                    <a:pt x="693" y="288"/>
                  </a:lnTo>
                  <a:lnTo>
                    <a:pt x="693" y="290"/>
                  </a:lnTo>
                  <a:lnTo>
                    <a:pt x="695" y="292"/>
                  </a:lnTo>
                  <a:lnTo>
                    <a:pt x="693" y="292"/>
                  </a:lnTo>
                  <a:lnTo>
                    <a:pt x="693" y="294"/>
                  </a:lnTo>
                  <a:lnTo>
                    <a:pt x="693" y="295"/>
                  </a:lnTo>
                  <a:lnTo>
                    <a:pt x="695" y="297"/>
                  </a:lnTo>
                  <a:close/>
                  <a:moveTo>
                    <a:pt x="695" y="282"/>
                  </a:moveTo>
                  <a:lnTo>
                    <a:pt x="695" y="284"/>
                  </a:lnTo>
                  <a:lnTo>
                    <a:pt x="697" y="284"/>
                  </a:lnTo>
                  <a:lnTo>
                    <a:pt x="695" y="284"/>
                  </a:lnTo>
                  <a:lnTo>
                    <a:pt x="693" y="284"/>
                  </a:lnTo>
                  <a:lnTo>
                    <a:pt x="693" y="282"/>
                  </a:lnTo>
                  <a:lnTo>
                    <a:pt x="693" y="280"/>
                  </a:lnTo>
                  <a:lnTo>
                    <a:pt x="695" y="280"/>
                  </a:lnTo>
                  <a:lnTo>
                    <a:pt x="695" y="282"/>
                  </a:lnTo>
                  <a:close/>
                  <a:moveTo>
                    <a:pt x="860" y="272"/>
                  </a:moveTo>
                  <a:lnTo>
                    <a:pt x="862" y="274"/>
                  </a:lnTo>
                  <a:lnTo>
                    <a:pt x="866" y="272"/>
                  </a:lnTo>
                  <a:lnTo>
                    <a:pt x="868" y="274"/>
                  </a:lnTo>
                  <a:lnTo>
                    <a:pt x="868" y="276"/>
                  </a:lnTo>
                  <a:lnTo>
                    <a:pt x="868" y="278"/>
                  </a:lnTo>
                  <a:lnTo>
                    <a:pt x="864" y="280"/>
                  </a:lnTo>
                  <a:lnTo>
                    <a:pt x="862" y="278"/>
                  </a:lnTo>
                  <a:lnTo>
                    <a:pt x="860" y="278"/>
                  </a:lnTo>
                  <a:lnTo>
                    <a:pt x="858" y="278"/>
                  </a:lnTo>
                  <a:lnTo>
                    <a:pt x="856" y="278"/>
                  </a:lnTo>
                  <a:lnTo>
                    <a:pt x="856" y="276"/>
                  </a:lnTo>
                  <a:lnTo>
                    <a:pt x="856" y="274"/>
                  </a:lnTo>
                  <a:lnTo>
                    <a:pt x="854" y="274"/>
                  </a:lnTo>
                  <a:lnTo>
                    <a:pt x="854" y="272"/>
                  </a:lnTo>
                  <a:lnTo>
                    <a:pt x="856" y="272"/>
                  </a:lnTo>
                  <a:lnTo>
                    <a:pt x="858" y="272"/>
                  </a:lnTo>
                  <a:lnTo>
                    <a:pt x="858" y="271"/>
                  </a:lnTo>
                  <a:lnTo>
                    <a:pt x="860" y="272"/>
                  </a:lnTo>
                  <a:close/>
                  <a:moveTo>
                    <a:pt x="255" y="271"/>
                  </a:moveTo>
                  <a:lnTo>
                    <a:pt x="255" y="272"/>
                  </a:lnTo>
                  <a:lnTo>
                    <a:pt x="253" y="271"/>
                  </a:lnTo>
                  <a:lnTo>
                    <a:pt x="253" y="272"/>
                  </a:lnTo>
                  <a:lnTo>
                    <a:pt x="255" y="272"/>
                  </a:lnTo>
                  <a:lnTo>
                    <a:pt x="253" y="272"/>
                  </a:lnTo>
                  <a:lnTo>
                    <a:pt x="253" y="271"/>
                  </a:lnTo>
                  <a:lnTo>
                    <a:pt x="255" y="271"/>
                  </a:lnTo>
                  <a:close/>
                  <a:moveTo>
                    <a:pt x="447" y="265"/>
                  </a:moveTo>
                  <a:lnTo>
                    <a:pt x="444" y="265"/>
                  </a:lnTo>
                  <a:lnTo>
                    <a:pt x="444" y="263"/>
                  </a:lnTo>
                  <a:lnTo>
                    <a:pt x="445" y="263"/>
                  </a:lnTo>
                  <a:lnTo>
                    <a:pt x="447" y="265"/>
                  </a:lnTo>
                  <a:close/>
                  <a:moveTo>
                    <a:pt x="641" y="267"/>
                  </a:moveTo>
                  <a:lnTo>
                    <a:pt x="639" y="265"/>
                  </a:lnTo>
                  <a:lnTo>
                    <a:pt x="639" y="263"/>
                  </a:lnTo>
                  <a:lnTo>
                    <a:pt x="641" y="263"/>
                  </a:lnTo>
                  <a:lnTo>
                    <a:pt x="641" y="265"/>
                  </a:lnTo>
                  <a:lnTo>
                    <a:pt x="641" y="267"/>
                  </a:lnTo>
                  <a:close/>
                  <a:moveTo>
                    <a:pt x="467" y="263"/>
                  </a:moveTo>
                  <a:lnTo>
                    <a:pt x="461" y="265"/>
                  </a:lnTo>
                  <a:lnTo>
                    <a:pt x="457" y="263"/>
                  </a:lnTo>
                  <a:lnTo>
                    <a:pt x="457" y="261"/>
                  </a:lnTo>
                  <a:lnTo>
                    <a:pt x="461" y="261"/>
                  </a:lnTo>
                  <a:lnTo>
                    <a:pt x="463" y="263"/>
                  </a:lnTo>
                  <a:lnTo>
                    <a:pt x="465" y="263"/>
                  </a:lnTo>
                  <a:lnTo>
                    <a:pt x="467" y="263"/>
                  </a:lnTo>
                  <a:close/>
                  <a:moveTo>
                    <a:pt x="390" y="255"/>
                  </a:moveTo>
                  <a:lnTo>
                    <a:pt x="388" y="255"/>
                  </a:lnTo>
                  <a:lnTo>
                    <a:pt x="386" y="255"/>
                  </a:lnTo>
                  <a:lnTo>
                    <a:pt x="386" y="253"/>
                  </a:lnTo>
                  <a:lnTo>
                    <a:pt x="388" y="255"/>
                  </a:lnTo>
                  <a:lnTo>
                    <a:pt x="390" y="255"/>
                  </a:lnTo>
                  <a:close/>
                  <a:moveTo>
                    <a:pt x="394" y="253"/>
                  </a:moveTo>
                  <a:lnTo>
                    <a:pt x="392" y="253"/>
                  </a:lnTo>
                  <a:lnTo>
                    <a:pt x="390" y="253"/>
                  </a:lnTo>
                  <a:lnTo>
                    <a:pt x="392" y="253"/>
                  </a:lnTo>
                  <a:lnTo>
                    <a:pt x="394" y="253"/>
                  </a:lnTo>
                  <a:lnTo>
                    <a:pt x="394" y="251"/>
                  </a:lnTo>
                  <a:lnTo>
                    <a:pt x="396" y="253"/>
                  </a:lnTo>
                  <a:lnTo>
                    <a:pt x="394" y="253"/>
                  </a:lnTo>
                  <a:close/>
                  <a:moveTo>
                    <a:pt x="390" y="251"/>
                  </a:moveTo>
                  <a:lnTo>
                    <a:pt x="390" y="253"/>
                  </a:lnTo>
                  <a:lnTo>
                    <a:pt x="386" y="253"/>
                  </a:lnTo>
                  <a:lnTo>
                    <a:pt x="386" y="251"/>
                  </a:lnTo>
                  <a:lnTo>
                    <a:pt x="388" y="251"/>
                  </a:lnTo>
                  <a:lnTo>
                    <a:pt x="390" y="251"/>
                  </a:lnTo>
                  <a:close/>
                  <a:moveTo>
                    <a:pt x="401" y="253"/>
                  </a:moveTo>
                  <a:lnTo>
                    <a:pt x="399" y="253"/>
                  </a:lnTo>
                  <a:lnTo>
                    <a:pt x="397" y="251"/>
                  </a:lnTo>
                  <a:lnTo>
                    <a:pt x="399" y="251"/>
                  </a:lnTo>
                  <a:lnTo>
                    <a:pt x="401" y="251"/>
                  </a:lnTo>
                  <a:lnTo>
                    <a:pt x="401" y="253"/>
                  </a:lnTo>
                  <a:close/>
                  <a:moveTo>
                    <a:pt x="384" y="251"/>
                  </a:moveTo>
                  <a:lnTo>
                    <a:pt x="384" y="253"/>
                  </a:lnTo>
                  <a:lnTo>
                    <a:pt x="382" y="251"/>
                  </a:lnTo>
                  <a:lnTo>
                    <a:pt x="378" y="253"/>
                  </a:lnTo>
                  <a:lnTo>
                    <a:pt x="378" y="251"/>
                  </a:lnTo>
                  <a:lnTo>
                    <a:pt x="378" y="249"/>
                  </a:lnTo>
                  <a:lnTo>
                    <a:pt x="382" y="251"/>
                  </a:lnTo>
                  <a:lnTo>
                    <a:pt x="384" y="251"/>
                  </a:lnTo>
                  <a:close/>
                  <a:moveTo>
                    <a:pt x="205" y="249"/>
                  </a:moveTo>
                  <a:lnTo>
                    <a:pt x="205" y="251"/>
                  </a:lnTo>
                  <a:lnTo>
                    <a:pt x="204" y="249"/>
                  </a:lnTo>
                  <a:lnTo>
                    <a:pt x="204" y="251"/>
                  </a:lnTo>
                  <a:lnTo>
                    <a:pt x="202" y="253"/>
                  </a:lnTo>
                  <a:lnTo>
                    <a:pt x="202" y="251"/>
                  </a:lnTo>
                  <a:lnTo>
                    <a:pt x="204" y="248"/>
                  </a:lnTo>
                  <a:lnTo>
                    <a:pt x="205" y="248"/>
                  </a:lnTo>
                  <a:lnTo>
                    <a:pt x="205" y="249"/>
                  </a:lnTo>
                  <a:close/>
                  <a:moveTo>
                    <a:pt x="641" y="246"/>
                  </a:moveTo>
                  <a:lnTo>
                    <a:pt x="643" y="248"/>
                  </a:lnTo>
                  <a:lnTo>
                    <a:pt x="645" y="248"/>
                  </a:lnTo>
                  <a:lnTo>
                    <a:pt x="645" y="246"/>
                  </a:lnTo>
                  <a:lnTo>
                    <a:pt x="645" y="248"/>
                  </a:lnTo>
                  <a:lnTo>
                    <a:pt x="647" y="248"/>
                  </a:lnTo>
                  <a:lnTo>
                    <a:pt x="647" y="249"/>
                  </a:lnTo>
                  <a:lnTo>
                    <a:pt x="649" y="249"/>
                  </a:lnTo>
                  <a:lnTo>
                    <a:pt x="649" y="251"/>
                  </a:lnTo>
                  <a:lnTo>
                    <a:pt x="649" y="249"/>
                  </a:lnTo>
                  <a:lnTo>
                    <a:pt x="647" y="249"/>
                  </a:lnTo>
                  <a:lnTo>
                    <a:pt x="647" y="251"/>
                  </a:lnTo>
                  <a:lnTo>
                    <a:pt x="649" y="251"/>
                  </a:lnTo>
                  <a:lnTo>
                    <a:pt x="649" y="253"/>
                  </a:lnTo>
                  <a:lnTo>
                    <a:pt x="649" y="255"/>
                  </a:lnTo>
                  <a:lnTo>
                    <a:pt x="649" y="257"/>
                  </a:lnTo>
                  <a:lnTo>
                    <a:pt x="647" y="255"/>
                  </a:lnTo>
                  <a:lnTo>
                    <a:pt x="645" y="255"/>
                  </a:lnTo>
                  <a:lnTo>
                    <a:pt x="643" y="251"/>
                  </a:lnTo>
                  <a:lnTo>
                    <a:pt x="641" y="251"/>
                  </a:lnTo>
                  <a:lnTo>
                    <a:pt x="641" y="249"/>
                  </a:lnTo>
                  <a:lnTo>
                    <a:pt x="643" y="249"/>
                  </a:lnTo>
                  <a:lnTo>
                    <a:pt x="643" y="248"/>
                  </a:lnTo>
                  <a:lnTo>
                    <a:pt x="641" y="248"/>
                  </a:lnTo>
                  <a:lnTo>
                    <a:pt x="641" y="246"/>
                  </a:lnTo>
                  <a:close/>
                  <a:moveTo>
                    <a:pt x="1102" y="228"/>
                  </a:moveTo>
                  <a:lnTo>
                    <a:pt x="1106" y="230"/>
                  </a:lnTo>
                  <a:lnTo>
                    <a:pt x="1108" y="230"/>
                  </a:lnTo>
                  <a:lnTo>
                    <a:pt x="1110" y="230"/>
                  </a:lnTo>
                  <a:lnTo>
                    <a:pt x="1110" y="232"/>
                  </a:lnTo>
                  <a:lnTo>
                    <a:pt x="1108" y="232"/>
                  </a:lnTo>
                  <a:lnTo>
                    <a:pt x="1108" y="234"/>
                  </a:lnTo>
                  <a:lnTo>
                    <a:pt x="1104" y="236"/>
                  </a:lnTo>
                  <a:lnTo>
                    <a:pt x="1100" y="238"/>
                  </a:lnTo>
                  <a:lnTo>
                    <a:pt x="1100" y="240"/>
                  </a:lnTo>
                  <a:lnTo>
                    <a:pt x="1098" y="240"/>
                  </a:lnTo>
                  <a:lnTo>
                    <a:pt x="1096" y="240"/>
                  </a:lnTo>
                  <a:lnTo>
                    <a:pt x="1096" y="238"/>
                  </a:lnTo>
                  <a:lnTo>
                    <a:pt x="1096" y="236"/>
                  </a:lnTo>
                  <a:lnTo>
                    <a:pt x="1094" y="236"/>
                  </a:lnTo>
                  <a:lnTo>
                    <a:pt x="1094" y="234"/>
                  </a:lnTo>
                  <a:lnTo>
                    <a:pt x="1096" y="234"/>
                  </a:lnTo>
                  <a:lnTo>
                    <a:pt x="1098" y="234"/>
                  </a:lnTo>
                  <a:lnTo>
                    <a:pt x="1098" y="232"/>
                  </a:lnTo>
                  <a:lnTo>
                    <a:pt x="1098" y="230"/>
                  </a:lnTo>
                  <a:lnTo>
                    <a:pt x="1098" y="228"/>
                  </a:lnTo>
                  <a:lnTo>
                    <a:pt x="1100" y="226"/>
                  </a:lnTo>
                  <a:lnTo>
                    <a:pt x="1102" y="226"/>
                  </a:lnTo>
                  <a:lnTo>
                    <a:pt x="1102" y="228"/>
                  </a:lnTo>
                  <a:close/>
                  <a:moveTo>
                    <a:pt x="1081" y="209"/>
                  </a:moveTo>
                  <a:lnTo>
                    <a:pt x="1081" y="207"/>
                  </a:lnTo>
                  <a:lnTo>
                    <a:pt x="1083" y="207"/>
                  </a:lnTo>
                  <a:lnTo>
                    <a:pt x="1083" y="205"/>
                  </a:lnTo>
                  <a:lnTo>
                    <a:pt x="1085" y="207"/>
                  </a:lnTo>
                  <a:lnTo>
                    <a:pt x="1085" y="209"/>
                  </a:lnTo>
                  <a:lnTo>
                    <a:pt x="1083" y="209"/>
                  </a:lnTo>
                  <a:lnTo>
                    <a:pt x="1083" y="211"/>
                  </a:lnTo>
                  <a:lnTo>
                    <a:pt x="1083" y="213"/>
                  </a:lnTo>
                  <a:lnTo>
                    <a:pt x="1083" y="215"/>
                  </a:lnTo>
                  <a:lnTo>
                    <a:pt x="1083" y="217"/>
                  </a:lnTo>
                  <a:lnTo>
                    <a:pt x="1081" y="217"/>
                  </a:lnTo>
                  <a:lnTo>
                    <a:pt x="1081" y="215"/>
                  </a:lnTo>
                  <a:lnTo>
                    <a:pt x="1081" y="213"/>
                  </a:lnTo>
                  <a:lnTo>
                    <a:pt x="1079" y="213"/>
                  </a:lnTo>
                  <a:lnTo>
                    <a:pt x="1079" y="209"/>
                  </a:lnTo>
                  <a:lnTo>
                    <a:pt x="1077" y="209"/>
                  </a:lnTo>
                  <a:lnTo>
                    <a:pt x="1077" y="207"/>
                  </a:lnTo>
                  <a:lnTo>
                    <a:pt x="1077" y="205"/>
                  </a:lnTo>
                  <a:lnTo>
                    <a:pt x="1077" y="203"/>
                  </a:lnTo>
                  <a:lnTo>
                    <a:pt x="1079" y="201"/>
                  </a:lnTo>
                  <a:lnTo>
                    <a:pt x="1081" y="203"/>
                  </a:lnTo>
                  <a:lnTo>
                    <a:pt x="1081" y="205"/>
                  </a:lnTo>
                  <a:lnTo>
                    <a:pt x="1081" y="207"/>
                  </a:lnTo>
                  <a:lnTo>
                    <a:pt x="1079" y="207"/>
                  </a:lnTo>
                  <a:lnTo>
                    <a:pt x="1079" y="209"/>
                  </a:lnTo>
                  <a:lnTo>
                    <a:pt x="1081" y="209"/>
                  </a:lnTo>
                  <a:close/>
                  <a:moveTo>
                    <a:pt x="1087" y="203"/>
                  </a:moveTo>
                  <a:lnTo>
                    <a:pt x="1087" y="205"/>
                  </a:lnTo>
                  <a:lnTo>
                    <a:pt x="1083" y="203"/>
                  </a:lnTo>
                  <a:lnTo>
                    <a:pt x="1083" y="201"/>
                  </a:lnTo>
                  <a:lnTo>
                    <a:pt x="1083" y="200"/>
                  </a:lnTo>
                  <a:lnTo>
                    <a:pt x="1083" y="198"/>
                  </a:lnTo>
                  <a:lnTo>
                    <a:pt x="1087" y="198"/>
                  </a:lnTo>
                  <a:lnTo>
                    <a:pt x="1089" y="201"/>
                  </a:lnTo>
                  <a:lnTo>
                    <a:pt x="1087" y="203"/>
                  </a:lnTo>
                  <a:close/>
                  <a:moveTo>
                    <a:pt x="728" y="188"/>
                  </a:moveTo>
                  <a:lnTo>
                    <a:pt x="728" y="192"/>
                  </a:lnTo>
                  <a:lnTo>
                    <a:pt x="728" y="194"/>
                  </a:lnTo>
                  <a:lnTo>
                    <a:pt x="726" y="194"/>
                  </a:lnTo>
                  <a:lnTo>
                    <a:pt x="724" y="194"/>
                  </a:lnTo>
                  <a:lnTo>
                    <a:pt x="726" y="192"/>
                  </a:lnTo>
                  <a:lnTo>
                    <a:pt x="728" y="192"/>
                  </a:lnTo>
                  <a:lnTo>
                    <a:pt x="726" y="190"/>
                  </a:lnTo>
                  <a:lnTo>
                    <a:pt x="726" y="192"/>
                  </a:lnTo>
                  <a:lnTo>
                    <a:pt x="726" y="190"/>
                  </a:lnTo>
                  <a:lnTo>
                    <a:pt x="726" y="188"/>
                  </a:lnTo>
                  <a:lnTo>
                    <a:pt x="728" y="188"/>
                  </a:lnTo>
                  <a:close/>
                  <a:moveTo>
                    <a:pt x="240" y="182"/>
                  </a:moveTo>
                  <a:lnTo>
                    <a:pt x="240" y="180"/>
                  </a:lnTo>
                  <a:lnTo>
                    <a:pt x="240" y="182"/>
                  </a:lnTo>
                  <a:close/>
                  <a:moveTo>
                    <a:pt x="1056" y="1058"/>
                  </a:moveTo>
                  <a:lnTo>
                    <a:pt x="1054" y="1058"/>
                  </a:lnTo>
                  <a:lnTo>
                    <a:pt x="1052" y="1056"/>
                  </a:lnTo>
                  <a:lnTo>
                    <a:pt x="1052" y="1058"/>
                  </a:lnTo>
                  <a:lnTo>
                    <a:pt x="1050" y="1058"/>
                  </a:lnTo>
                  <a:lnTo>
                    <a:pt x="1048" y="1058"/>
                  </a:lnTo>
                  <a:lnTo>
                    <a:pt x="1046" y="1060"/>
                  </a:lnTo>
                  <a:lnTo>
                    <a:pt x="1045" y="1061"/>
                  </a:lnTo>
                  <a:lnTo>
                    <a:pt x="1045" y="1063"/>
                  </a:lnTo>
                  <a:lnTo>
                    <a:pt x="1041" y="1063"/>
                  </a:lnTo>
                  <a:lnTo>
                    <a:pt x="1039" y="1065"/>
                  </a:lnTo>
                  <a:lnTo>
                    <a:pt x="1039" y="1067"/>
                  </a:lnTo>
                  <a:lnTo>
                    <a:pt x="1037" y="1069"/>
                  </a:lnTo>
                  <a:lnTo>
                    <a:pt x="1035" y="1071"/>
                  </a:lnTo>
                  <a:lnTo>
                    <a:pt x="1033" y="1071"/>
                  </a:lnTo>
                  <a:lnTo>
                    <a:pt x="1031" y="1071"/>
                  </a:lnTo>
                  <a:lnTo>
                    <a:pt x="1029" y="1073"/>
                  </a:lnTo>
                  <a:lnTo>
                    <a:pt x="1027" y="1073"/>
                  </a:lnTo>
                  <a:lnTo>
                    <a:pt x="1025" y="1075"/>
                  </a:lnTo>
                  <a:lnTo>
                    <a:pt x="1025" y="1073"/>
                  </a:lnTo>
                  <a:lnTo>
                    <a:pt x="1025" y="1075"/>
                  </a:lnTo>
                  <a:lnTo>
                    <a:pt x="1023" y="1075"/>
                  </a:lnTo>
                  <a:lnTo>
                    <a:pt x="1021" y="1075"/>
                  </a:lnTo>
                  <a:lnTo>
                    <a:pt x="1021" y="1077"/>
                  </a:lnTo>
                  <a:lnTo>
                    <a:pt x="1020" y="1077"/>
                  </a:lnTo>
                  <a:lnTo>
                    <a:pt x="1018" y="1077"/>
                  </a:lnTo>
                  <a:lnTo>
                    <a:pt x="1020" y="1075"/>
                  </a:lnTo>
                  <a:lnTo>
                    <a:pt x="1021" y="1075"/>
                  </a:lnTo>
                  <a:lnTo>
                    <a:pt x="1020" y="1075"/>
                  </a:lnTo>
                  <a:lnTo>
                    <a:pt x="1018" y="1077"/>
                  </a:lnTo>
                  <a:lnTo>
                    <a:pt x="1018" y="1075"/>
                  </a:lnTo>
                  <a:lnTo>
                    <a:pt x="1020" y="1075"/>
                  </a:lnTo>
                  <a:lnTo>
                    <a:pt x="1018" y="1075"/>
                  </a:lnTo>
                  <a:lnTo>
                    <a:pt x="1016" y="1075"/>
                  </a:lnTo>
                  <a:lnTo>
                    <a:pt x="1014" y="1075"/>
                  </a:lnTo>
                  <a:lnTo>
                    <a:pt x="1010" y="1077"/>
                  </a:lnTo>
                  <a:lnTo>
                    <a:pt x="1012" y="1077"/>
                  </a:lnTo>
                  <a:lnTo>
                    <a:pt x="1012" y="1075"/>
                  </a:lnTo>
                  <a:lnTo>
                    <a:pt x="1014" y="1075"/>
                  </a:lnTo>
                  <a:lnTo>
                    <a:pt x="1014" y="1077"/>
                  </a:lnTo>
                  <a:lnTo>
                    <a:pt x="1016" y="1077"/>
                  </a:lnTo>
                  <a:lnTo>
                    <a:pt x="1014" y="1077"/>
                  </a:lnTo>
                  <a:lnTo>
                    <a:pt x="1016" y="1075"/>
                  </a:lnTo>
                  <a:lnTo>
                    <a:pt x="1018" y="1075"/>
                  </a:lnTo>
                  <a:lnTo>
                    <a:pt x="1018" y="1077"/>
                  </a:lnTo>
                  <a:lnTo>
                    <a:pt x="1018" y="1079"/>
                  </a:lnTo>
                  <a:lnTo>
                    <a:pt x="1018" y="1077"/>
                  </a:lnTo>
                  <a:lnTo>
                    <a:pt x="1018" y="1079"/>
                  </a:lnTo>
                  <a:lnTo>
                    <a:pt x="1020" y="1079"/>
                  </a:lnTo>
                  <a:lnTo>
                    <a:pt x="1020" y="1077"/>
                  </a:lnTo>
                  <a:lnTo>
                    <a:pt x="1021" y="1077"/>
                  </a:lnTo>
                  <a:lnTo>
                    <a:pt x="1021" y="1079"/>
                  </a:lnTo>
                  <a:lnTo>
                    <a:pt x="1020" y="1079"/>
                  </a:lnTo>
                  <a:lnTo>
                    <a:pt x="1018" y="1079"/>
                  </a:lnTo>
                  <a:lnTo>
                    <a:pt x="1018" y="1081"/>
                  </a:lnTo>
                  <a:lnTo>
                    <a:pt x="1020" y="1081"/>
                  </a:lnTo>
                  <a:lnTo>
                    <a:pt x="1021" y="1081"/>
                  </a:lnTo>
                  <a:lnTo>
                    <a:pt x="1020" y="1081"/>
                  </a:lnTo>
                  <a:lnTo>
                    <a:pt x="1018" y="1081"/>
                  </a:lnTo>
                  <a:lnTo>
                    <a:pt x="1018" y="1083"/>
                  </a:lnTo>
                  <a:lnTo>
                    <a:pt x="1016" y="1083"/>
                  </a:lnTo>
                  <a:lnTo>
                    <a:pt x="1016" y="1081"/>
                  </a:lnTo>
                  <a:lnTo>
                    <a:pt x="1014" y="1081"/>
                  </a:lnTo>
                  <a:lnTo>
                    <a:pt x="1016" y="1081"/>
                  </a:lnTo>
                  <a:lnTo>
                    <a:pt x="1016" y="1079"/>
                  </a:lnTo>
                  <a:lnTo>
                    <a:pt x="1014" y="1081"/>
                  </a:lnTo>
                  <a:lnTo>
                    <a:pt x="1014" y="1079"/>
                  </a:lnTo>
                  <a:lnTo>
                    <a:pt x="1014" y="1081"/>
                  </a:lnTo>
                  <a:lnTo>
                    <a:pt x="1012" y="1081"/>
                  </a:lnTo>
                  <a:lnTo>
                    <a:pt x="1010" y="1079"/>
                  </a:lnTo>
                  <a:lnTo>
                    <a:pt x="1008" y="1079"/>
                  </a:lnTo>
                  <a:lnTo>
                    <a:pt x="1006" y="1079"/>
                  </a:lnTo>
                  <a:lnTo>
                    <a:pt x="1004" y="1079"/>
                  </a:lnTo>
                  <a:lnTo>
                    <a:pt x="1002" y="1079"/>
                  </a:lnTo>
                  <a:lnTo>
                    <a:pt x="998" y="1081"/>
                  </a:lnTo>
                  <a:lnTo>
                    <a:pt x="997" y="1081"/>
                  </a:lnTo>
                  <a:lnTo>
                    <a:pt x="995" y="1081"/>
                  </a:lnTo>
                  <a:lnTo>
                    <a:pt x="993" y="1081"/>
                  </a:lnTo>
                  <a:lnTo>
                    <a:pt x="991" y="1083"/>
                  </a:lnTo>
                  <a:lnTo>
                    <a:pt x="989" y="1083"/>
                  </a:lnTo>
                  <a:lnTo>
                    <a:pt x="987" y="1083"/>
                  </a:lnTo>
                  <a:lnTo>
                    <a:pt x="985" y="1083"/>
                  </a:lnTo>
                  <a:lnTo>
                    <a:pt x="985" y="1084"/>
                  </a:lnTo>
                  <a:lnTo>
                    <a:pt x="983" y="1084"/>
                  </a:lnTo>
                  <a:lnTo>
                    <a:pt x="983" y="1086"/>
                  </a:lnTo>
                  <a:lnTo>
                    <a:pt x="981" y="1086"/>
                  </a:lnTo>
                  <a:lnTo>
                    <a:pt x="979" y="1086"/>
                  </a:lnTo>
                  <a:lnTo>
                    <a:pt x="979" y="1088"/>
                  </a:lnTo>
                  <a:lnTo>
                    <a:pt x="977" y="1088"/>
                  </a:lnTo>
                  <a:lnTo>
                    <a:pt x="977" y="1090"/>
                  </a:lnTo>
                  <a:lnTo>
                    <a:pt x="975" y="1092"/>
                  </a:lnTo>
                  <a:lnTo>
                    <a:pt x="975" y="1094"/>
                  </a:lnTo>
                  <a:lnTo>
                    <a:pt x="975" y="1096"/>
                  </a:lnTo>
                  <a:lnTo>
                    <a:pt x="977" y="1096"/>
                  </a:lnTo>
                  <a:lnTo>
                    <a:pt x="979" y="1096"/>
                  </a:lnTo>
                  <a:lnTo>
                    <a:pt x="981" y="1096"/>
                  </a:lnTo>
                  <a:lnTo>
                    <a:pt x="983" y="1096"/>
                  </a:lnTo>
                  <a:lnTo>
                    <a:pt x="985" y="1096"/>
                  </a:lnTo>
                  <a:lnTo>
                    <a:pt x="985" y="1094"/>
                  </a:lnTo>
                  <a:lnTo>
                    <a:pt x="987" y="1094"/>
                  </a:lnTo>
                  <a:lnTo>
                    <a:pt x="987" y="1096"/>
                  </a:lnTo>
                  <a:lnTo>
                    <a:pt x="987" y="1098"/>
                  </a:lnTo>
                  <a:lnTo>
                    <a:pt x="987" y="1100"/>
                  </a:lnTo>
                  <a:lnTo>
                    <a:pt x="987" y="1102"/>
                  </a:lnTo>
                  <a:lnTo>
                    <a:pt x="989" y="1102"/>
                  </a:lnTo>
                  <a:lnTo>
                    <a:pt x="989" y="1104"/>
                  </a:lnTo>
                  <a:lnTo>
                    <a:pt x="987" y="1104"/>
                  </a:lnTo>
                  <a:lnTo>
                    <a:pt x="985" y="1104"/>
                  </a:lnTo>
                  <a:lnTo>
                    <a:pt x="983" y="1104"/>
                  </a:lnTo>
                  <a:lnTo>
                    <a:pt x="981" y="1104"/>
                  </a:lnTo>
                  <a:lnTo>
                    <a:pt x="979" y="1104"/>
                  </a:lnTo>
                  <a:lnTo>
                    <a:pt x="977" y="1104"/>
                  </a:lnTo>
                  <a:lnTo>
                    <a:pt x="975" y="1104"/>
                  </a:lnTo>
                  <a:lnTo>
                    <a:pt x="973" y="1104"/>
                  </a:lnTo>
                  <a:lnTo>
                    <a:pt x="968" y="1106"/>
                  </a:lnTo>
                  <a:lnTo>
                    <a:pt x="966" y="1108"/>
                  </a:lnTo>
                  <a:lnTo>
                    <a:pt x="964" y="1109"/>
                  </a:lnTo>
                  <a:lnTo>
                    <a:pt x="966" y="1109"/>
                  </a:lnTo>
                  <a:lnTo>
                    <a:pt x="970" y="1109"/>
                  </a:lnTo>
                  <a:lnTo>
                    <a:pt x="970" y="1111"/>
                  </a:lnTo>
                  <a:lnTo>
                    <a:pt x="968" y="1111"/>
                  </a:lnTo>
                  <a:lnTo>
                    <a:pt x="966" y="1109"/>
                  </a:lnTo>
                  <a:lnTo>
                    <a:pt x="964" y="1109"/>
                  </a:lnTo>
                  <a:lnTo>
                    <a:pt x="962" y="1109"/>
                  </a:lnTo>
                  <a:lnTo>
                    <a:pt x="960" y="1109"/>
                  </a:lnTo>
                  <a:lnTo>
                    <a:pt x="958" y="1109"/>
                  </a:lnTo>
                  <a:lnTo>
                    <a:pt x="956" y="1108"/>
                  </a:lnTo>
                  <a:lnTo>
                    <a:pt x="952" y="1108"/>
                  </a:lnTo>
                  <a:lnTo>
                    <a:pt x="950" y="1109"/>
                  </a:lnTo>
                  <a:lnTo>
                    <a:pt x="949" y="1109"/>
                  </a:lnTo>
                  <a:lnTo>
                    <a:pt x="947" y="1109"/>
                  </a:lnTo>
                  <a:lnTo>
                    <a:pt x="947" y="1111"/>
                  </a:lnTo>
                  <a:lnTo>
                    <a:pt x="945" y="1111"/>
                  </a:lnTo>
                  <a:lnTo>
                    <a:pt x="943" y="1113"/>
                  </a:lnTo>
                  <a:lnTo>
                    <a:pt x="943" y="1115"/>
                  </a:lnTo>
                  <a:lnTo>
                    <a:pt x="943" y="1117"/>
                  </a:lnTo>
                  <a:lnTo>
                    <a:pt x="941" y="1117"/>
                  </a:lnTo>
                  <a:lnTo>
                    <a:pt x="941" y="1115"/>
                  </a:lnTo>
                  <a:lnTo>
                    <a:pt x="941" y="1117"/>
                  </a:lnTo>
                  <a:lnTo>
                    <a:pt x="939" y="1117"/>
                  </a:lnTo>
                  <a:lnTo>
                    <a:pt x="937" y="1117"/>
                  </a:lnTo>
                  <a:lnTo>
                    <a:pt x="933" y="1119"/>
                  </a:lnTo>
                  <a:lnTo>
                    <a:pt x="931" y="1121"/>
                  </a:lnTo>
                  <a:lnTo>
                    <a:pt x="931" y="1123"/>
                  </a:lnTo>
                  <a:lnTo>
                    <a:pt x="931" y="1125"/>
                  </a:lnTo>
                  <a:lnTo>
                    <a:pt x="931" y="1123"/>
                  </a:lnTo>
                  <a:lnTo>
                    <a:pt x="929" y="1123"/>
                  </a:lnTo>
                  <a:lnTo>
                    <a:pt x="929" y="1121"/>
                  </a:lnTo>
                  <a:lnTo>
                    <a:pt x="927" y="1121"/>
                  </a:lnTo>
                  <a:lnTo>
                    <a:pt x="925" y="1123"/>
                  </a:lnTo>
                  <a:lnTo>
                    <a:pt x="924" y="1123"/>
                  </a:lnTo>
                  <a:lnTo>
                    <a:pt x="924" y="1121"/>
                  </a:lnTo>
                  <a:lnTo>
                    <a:pt x="922" y="1121"/>
                  </a:lnTo>
                  <a:lnTo>
                    <a:pt x="922" y="1119"/>
                  </a:lnTo>
                  <a:lnTo>
                    <a:pt x="922" y="1117"/>
                  </a:lnTo>
                  <a:lnTo>
                    <a:pt x="922" y="1115"/>
                  </a:lnTo>
                  <a:lnTo>
                    <a:pt x="924" y="1115"/>
                  </a:lnTo>
                  <a:lnTo>
                    <a:pt x="925" y="1115"/>
                  </a:lnTo>
                  <a:lnTo>
                    <a:pt x="927" y="1115"/>
                  </a:lnTo>
                  <a:lnTo>
                    <a:pt x="929" y="1115"/>
                  </a:lnTo>
                  <a:lnTo>
                    <a:pt x="931" y="1115"/>
                  </a:lnTo>
                  <a:lnTo>
                    <a:pt x="933" y="1115"/>
                  </a:lnTo>
                  <a:lnTo>
                    <a:pt x="933" y="1113"/>
                  </a:lnTo>
                  <a:lnTo>
                    <a:pt x="933" y="1111"/>
                  </a:lnTo>
                  <a:lnTo>
                    <a:pt x="931" y="1111"/>
                  </a:lnTo>
                  <a:lnTo>
                    <a:pt x="929" y="1111"/>
                  </a:lnTo>
                  <a:lnTo>
                    <a:pt x="931" y="1109"/>
                  </a:lnTo>
                  <a:lnTo>
                    <a:pt x="931" y="1108"/>
                  </a:lnTo>
                  <a:lnTo>
                    <a:pt x="931" y="1106"/>
                  </a:lnTo>
                  <a:lnTo>
                    <a:pt x="931" y="1104"/>
                  </a:lnTo>
                  <a:lnTo>
                    <a:pt x="933" y="1102"/>
                  </a:lnTo>
                  <a:lnTo>
                    <a:pt x="933" y="1100"/>
                  </a:lnTo>
                  <a:lnTo>
                    <a:pt x="937" y="1100"/>
                  </a:lnTo>
                  <a:lnTo>
                    <a:pt x="937" y="1098"/>
                  </a:lnTo>
                  <a:lnTo>
                    <a:pt x="939" y="1096"/>
                  </a:lnTo>
                  <a:lnTo>
                    <a:pt x="941" y="1096"/>
                  </a:lnTo>
                  <a:lnTo>
                    <a:pt x="943" y="1094"/>
                  </a:lnTo>
                  <a:lnTo>
                    <a:pt x="945" y="1092"/>
                  </a:lnTo>
                  <a:lnTo>
                    <a:pt x="945" y="1090"/>
                  </a:lnTo>
                  <a:lnTo>
                    <a:pt x="945" y="1086"/>
                  </a:lnTo>
                  <a:lnTo>
                    <a:pt x="945" y="1083"/>
                  </a:lnTo>
                  <a:lnTo>
                    <a:pt x="945" y="1081"/>
                  </a:lnTo>
                  <a:lnTo>
                    <a:pt x="945" y="1079"/>
                  </a:lnTo>
                  <a:lnTo>
                    <a:pt x="943" y="1077"/>
                  </a:lnTo>
                  <a:lnTo>
                    <a:pt x="945" y="1077"/>
                  </a:lnTo>
                  <a:lnTo>
                    <a:pt x="945" y="1075"/>
                  </a:lnTo>
                  <a:lnTo>
                    <a:pt x="947" y="1073"/>
                  </a:lnTo>
                  <a:lnTo>
                    <a:pt x="947" y="1071"/>
                  </a:lnTo>
                  <a:lnTo>
                    <a:pt x="947" y="1069"/>
                  </a:lnTo>
                  <a:lnTo>
                    <a:pt x="949" y="1069"/>
                  </a:lnTo>
                  <a:lnTo>
                    <a:pt x="949" y="1067"/>
                  </a:lnTo>
                  <a:lnTo>
                    <a:pt x="950" y="1065"/>
                  </a:lnTo>
                  <a:lnTo>
                    <a:pt x="950" y="1063"/>
                  </a:lnTo>
                  <a:lnTo>
                    <a:pt x="950" y="1061"/>
                  </a:lnTo>
                  <a:lnTo>
                    <a:pt x="950" y="1060"/>
                  </a:lnTo>
                  <a:lnTo>
                    <a:pt x="950" y="1058"/>
                  </a:lnTo>
                  <a:lnTo>
                    <a:pt x="949" y="1058"/>
                  </a:lnTo>
                  <a:lnTo>
                    <a:pt x="950" y="1058"/>
                  </a:lnTo>
                  <a:lnTo>
                    <a:pt x="949" y="1058"/>
                  </a:lnTo>
                  <a:lnTo>
                    <a:pt x="949" y="1056"/>
                  </a:lnTo>
                  <a:lnTo>
                    <a:pt x="949" y="1058"/>
                  </a:lnTo>
                  <a:lnTo>
                    <a:pt x="949" y="1056"/>
                  </a:lnTo>
                  <a:lnTo>
                    <a:pt x="947" y="1056"/>
                  </a:lnTo>
                  <a:lnTo>
                    <a:pt x="947" y="1054"/>
                  </a:lnTo>
                  <a:lnTo>
                    <a:pt x="947" y="1052"/>
                  </a:lnTo>
                  <a:lnTo>
                    <a:pt x="945" y="1052"/>
                  </a:lnTo>
                  <a:lnTo>
                    <a:pt x="945" y="1050"/>
                  </a:lnTo>
                  <a:lnTo>
                    <a:pt x="947" y="1052"/>
                  </a:lnTo>
                  <a:lnTo>
                    <a:pt x="950" y="1052"/>
                  </a:lnTo>
                  <a:lnTo>
                    <a:pt x="950" y="1054"/>
                  </a:lnTo>
                  <a:lnTo>
                    <a:pt x="950" y="1056"/>
                  </a:lnTo>
                  <a:lnTo>
                    <a:pt x="950" y="1058"/>
                  </a:lnTo>
                  <a:lnTo>
                    <a:pt x="952" y="1056"/>
                  </a:lnTo>
                  <a:lnTo>
                    <a:pt x="952" y="1058"/>
                  </a:lnTo>
                  <a:lnTo>
                    <a:pt x="954" y="1058"/>
                  </a:lnTo>
                  <a:lnTo>
                    <a:pt x="952" y="1058"/>
                  </a:lnTo>
                  <a:lnTo>
                    <a:pt x="952" y="1060"/>
                  </a:lnTo>
                  <a:lnTo>
                    <a:pt x="954" y="1058"/>
                  </a:lnTo>
                  <a:lnTo>
                    <a:pt x="954" y="1060"/>
                  </a:lnTo>
                  <a:lnTo>
                    <a:pt x="954" y="1058"/>
                  </a:lnTo>
                  <a:lnTo>
                    <a:pt x="956" y="1058"/>
                  </a:lnTo>
                  <a:lnTo>
                    <a:pt x="956" y="1060"/>
                  </a:lnTo>
                  <a:lnTo>
                    <a:pt x="954" y="1060"/>
                  </a:lnTo>
                  <a:lnTo>
                    <a:pt x="954" y="1061"/>
                  </a:lnTo>
                  <a:lnTo>
                    <a:pt x="952" y="1061"/>
                  </a:lnTo>
                  <a:lnTo>
                    <a:pt x="954" y="1061"/>
                  </a:lnTo>
                  <a:lnTo>
                    <a:pt x="956" y="1061"/>
                  </a:lnTo>
                  <a:lnTo>
                    <a:pt x="956" y="1065"/>
                  </a:lnTo>
                  <a:lnTo>
                    <a:pt x="958" y="1063"/>
                  </a:lnTo>
                  <a:lnTo>
                    <a:pt x="960" y="1063"/>
                  </a:lnTo>
                  <a:lnTo>
                    <a:pt x="962" y="1063"/>
                  </a:lnTo>
                  <a:lnTo>
                    <a:pt x="962" y="1065"/>
                  </a:lnTo>
                  <a:lnTo>
                    <a:pt x="964" y="1065"/>
                  </a:lnTo>
                  <a:lnTo>
                    <a:pt x="964" y="1067"/>
                  </a:lnTo>
                  <a:lnTo>
                    <a:pt x="966" y="1067"/>
                  </a:lnTo>
                  <a:lnTo>
                    <a:pt x="968" y="1067"/>
                  </a:lnTo>
                  <a:lnTo>
                    <a:pt x="970" y="1069"/>
                  </a:lnTo>
                  <a:lnTo>
                    <a:pt x="970" y="1067"/>
                  </a:lnTo>
                  <a:lnTo>
                    <a:pt x="972" y="1067"/>
                  </a:lnTo>
                  <a:lnTo>
                    <a:pt x="972" y="1065"/>
                  </a:lnTo>
                  <a:lnTo>
                    <a:pt x="972" y="1063"/>
                  </a:lnTo>
                  <a:lnTo>
                    <a:pt x="970" y="1063"/>
                  </a:lnTo>
                  <a:lnTo>
                    <a:pt x="970" y="1061"/>
                  </a:lnTo>
                  <a:lnTo>
                    <a:pt x="972" y="1060"/>
                  </a:lnTo>
                  <a:lnTo>
                    <a:pt x="973" y="1060"/>
                  </a:lnTo>
                  <a:lnTo>
                    <a:pt x="972" y="1060"/>
                  </a:lnTo>
                  <a:lnTo>
                    <a:pt x="972" y="1061"/>
                  </a:lnTo>
                  <a:lnTo>
                    <a:pt x="973" y="1061"/>
                  </a:lnTo>
                  <a:lnTo>
                    <a:pt x="975" y="1061"/>
                  </a:lnTo>
                  <a:lnTo>
                    <a:pt x="977" y="1061"/>
                  </a:lnTo>
                  <a:lnTo>
                    <a:pt x="975" y="1061"/>
                  </a:lnTo>
                  <a:lnTo>
                    <a:pt x="975" y="1060"/>
                  </a:lnTo>
                  <a:lnTo>
                    <a:pt x="977" y="1060"/>
                  </a:lnTo>
                  <a:lnTo>
                    <a:pt x="975" y="1060"/>
                  </a:lnTo>
                  <a:lnTo>
                    <a:pt x="975" y="1061"/>
                  </a:lnTo>
                  <a:lnTo>
                    <a:pt x="975" y="1060"/>
                  </a:lnTo>
                  <a:lnTo>
                    <a:pt x="973" y="1060"/>
                  </a:lnTo>
                  <a:lnTo>
                    <a:pt x="975" y="1060"/>
                  </a:lnTo>
                  <a:lnTo>
                    <a:pt x="973" y="1060"/>
                  </a:lnTo>
                  <a:lnTo>
                    <a:pt x="973" y="1058"/>
                  </a:lnTo>
                  <a:lnTo>
                    <a:pt x="972" y="1058"/>
                  </a:lnTo>
                  <a:lnTo>
                    <a:pt x="972" y="1056"/>
                  </a:lnTo>
                  <a:lnTo>
                    <a:pt x="970" y="1056"/>
                  </a:lnTo>
                  <a:lnTo>
                    <a:pt x="970" y="1054"/>
                  </a:lnTo>
                  <a:lnTo>
                    <a:pt x="972" y="1054"/>
                  </a:lnTo>
                  <a:lnTo>
                    <a:pt x="972" y="1052"/>
                  </a:lnTo>
                  <a:lnTo>
                    <a:pt x="970" y="1052"/>
                  </a:lnTo>
                  <a:lnTo>
                    <a:pt x="970" y="1050"/>
                  </a:lnTo>
                  <a:lnTo>
                    <a:pt x="972" y="1050"/>
                  </a:lnTo>
                  <a:lnTo>
                    <a:pt x="970" y="1048"/>
                  </a:lnTo>
                  <a:lnTo>
                    <a:pt x="968" y="1048"/>
                  </a:lnTo>
                  <a:lnTo>
                    <a:pt x="970" y="1048"/>
                  </a:lnTo>
                  <a:lnTo>
                    <a:pt x="968" y="1050"/>
                  </a:lnTo>
                  <a:lnTo>
                    <a:pt x="968" y="1048"/>
                  </a:lnTo>
                  <a:lnTo>
                    <a:pt x="966" y="1048"/>
                  </a:lnTo>
                  <a:lnTo>
                    <a:pt x="966" y="1046"/>
                  </a:lnTo>
                  <a:lnTo>
                    <a:pt x="966" y="1048"/>
                  </a:lnTo>
                  <a:lnTo>
                    <a:pt x="966" y="1046"/>
                  </a:lnTo>
                  <a:lnTo>
                    <a:pt x="966" y="1044"/>
                  </a:lnTo>
                  <a:lnTo>
                    <a:pt x="964" y="1042"/>
                  </a:lnTo>
                  <a:lnTo>
                    <a:pt x="964" y="1044"/>
                  </a:lnTo>
                  <a:lnTo>
                    <a:pt x="964" y="1042"/>
                  </a:lnTo>
                  <a:lnTo>
                    <a:pt x="962" y="1042"/>
                  </a:lnTo>
                  <a:lnTo>
                    <a:pt x="964" y="1042"/>
                  </a:lnTo>
                  <a:lnTo>
                    <a:pt x="962" y="1042"/>
                  </a:lnTo>
                  <a:lnTo>
                    <a:pt x="962" y="1040"/>
                  </a:lnTo>
                  <a:lnTo>
                    <a:pt x="960" y="1040"/>
                  </a:lnTo>
                  <a:lnTo>
                    <a:pt x="962" y="1040"/>
                  </a:lnTo>
                  <a:lnTo>
                    <a:pt x="962" y="1038"/>
                  </a:lnTo>
                  <a:lnTo>
                    <a:pt x="960" y="1038"/>
                  </a:lnTo>
                  <a:lnTo>
                    <a:pt x="960" y="1036"/>
                  </a:lnTo>
                  <a:lnTo>
                    <a:pt x="958" y="1036"/>
                  </a:lnTo>
                  <a:lnTo>
                    <a:pt x="958" y="1035"/>
                  </a:lnTo>
                  <a:lnTo>
                    <a:pt x="956" y="1035"/>
                  </a:lnTo>
                  <a:lnTo>
                    <a:pt x="954" y="1035"/>
                  </a:lnTo>
                  <a:lnTo>
                    <a:pt x="952" y="1035"/>
                  </a:lnTo>
                  <a:lnTo>
                    <a:pt x="952" y="1033"/>
                  </a:lnTo>
                  <a:lnTo>
                    <a:pt x="952" y="1035"/>
                  </a:lnTo>
                  <a:lnTo>
                    <a:pt x="950" y="1035"/>
                  </a:lnTo>
                  <a:lnTo>
                    <a:pt x="949" y="1035"/>
                  </a:lnTo>
                  <a:lnTo>
                    <a:pt x="947" y="1035"/>
                  </a:lnTo>
                  <a:lnTo>
                    <a:pt x="949" y="1033"/>
                  </a:lnTo>
                  <a:lnTo>
                    <a:pt x="947" y="1033"/>
                  </a:lnTo>
                  <a:lnTo>
                    <a:pt x="947" y="1035"/>
                  </a:lnTo>
                  <a:lnTo>
                    <a:pt x="945" y="1035"/>
                  </a:lnTo>
                  <a:lnTo>
                    <a:pt x="947" y="1035"/>
                  </a:lnTo>
                  <a:lnTo>
                    <a:pt x="945" y="1035"/>
                  </a:lnTo>
                  <a:lnTo>
                    <a:pt x="945" y="1033"/>
                  </a:lnTo>
                  <a:lnTo>
                    <a:pt x="947" y="1033"/>
                  </a:lnTo>
                  <a:lnTo>
                    <a:pt x="945" y="1033"/>
                  </a:lnTo>
                  <a:lnTo>
                    <a:pt x="947" y="1033"/>
                  </a:lnTo>
                  <a:lnTo>
                    <a:pt x="947" y="1031"/>
                  </a:lnTo>
                  <a:lnTo>
                    <a:pt x="945" y="1031"/>
                  </a:lnTo>
                  <a:lnTo>
                    <a:pt x="945" y="1033"/>
                  </a:lnTo>
                  <a:lnTo>
                    <a:pt x="943" y="1033"/>
                  </a:lnTo>
                  <a:lnTo>
                    <a:pt x="945" y="1031"/>
                  </a:lnTo>
                  <a:lnTo>
                    <a:pt x="941" y="1031"/>
                  </a:lnTo>
                  <a:lnTo>
                    <a:pt x="939" y="1031"/>
                  </a:lnTo>
                  <a:lnTo>
                    <a:pt x="937" y="1031"/>
                  </a:lnTo>
                  <a:lnTo>
                    <a:pt x="935" y="1031"/>
                  </a:lnTo>
                  <a:lnTo>
                    <a:pt x="933" y="1031"/>
                  </a:lnTo>
                  <a:lnTo>
                    <a:pt x="933" y="1029"/>
                  </a:lnTo>
                  <a:lnTo>
                    <a:pt x="935" y="1031"/>
                  </a:lnTo>
                  <a:lnTo>
                    <a:pt x="935" y="1029"/>
                  </a:lnTo>
                  <a:lnTo>
                    <a:pt x="933" y="1029"/>
                  </a:lnTo>
                  <a:lnTo>
                    <a:pt x="931" y="1029"/>
                  </a:lnTo>
                  <a:lnTo>
                    <a:pt x="931" y="1031"/>
                  </a:lnTo>
                  <a:lnTo>
                    <a:pt x="929" y="1031"/>
                  </a:lnTo>
                  <a:lnTo>
                    <a:pt x="929" y="1029"/>
                  </a:lnTo>
                  <a:lnTo>
                    <a:pt x="927" y="1029"/>
                  </a:lnTo>
                  <a:lnTo>
                    <a:pt x="925" y="1029"/>
                  </a:lnTo>
                  <a:lnTo>
                    <a:pt x="924" y="1029"/>
                  </a:lnTo>
                  <a:lnTo>
                    <a:pt x="924" y="1031"/>
                  </a:lnTo>
                  <a:lnTo>
                    <a:pt x="922" y="1029"/>
                  </a:lnTo>
                  <a:lnTo>
                    <a:pt x="920" y="1029"/>
                  </a:lnTo>
                  <a:lnTo>
                    <a:pt x="918" y="1029"/>
                  </a:lnTo>
                  <a:lnTo>
                    <a:pt x="916" y="1029"/>
                  </a:lnTo>
                  <a:lnTo>
                    <a:pt x="914" y="1029"/>
                  </a:lnTo>
                  <a:lnTo>
                    <a:pt x="914" y="1027"/>
                  </a:lnTo>
                  <a:lnTo>
                    <a:pt x="912" y="1027"/>
                  </a:lnTo>
                  <a:lnTo>
                    <a:pt x="910" y="1027"/>
                  </a:lnTo>
                  <a:lnTo>
                    <a:pt x="908" y="1027"/>
                  </a:lnTo>
                  <a:lnTo>
                    <a:pt x="906" y="1027"/>
                  </a:lnTo>
                  <a:lnTo>
                    <a:pt x="906" y="1025"/>
                  </a:lnTo>
                  <a:lnTo>
                    <a:pt x="904" y="1025"/>
                  </a:lnTo>
                  <a:lnTo>
                    <a:pt x="906" y="1021"/>
                  </a:lnTo>
                  <a:lnTo>
                    <a:pt x="904" y="1021"/>
                  </a:lnTo>
                  <a:lnTo>
                    <a:pt x="902" y="1023"/>
                  </a:lnTo>
                  <a:lnTo>
                    <a:pt x="902" y="1021"/>
                  </a:lnTo>
                  <a:lnTo>
                    <a:pt x="901" y="1021"/>
                  </a:lnTo>
                  <a:lnTo>
                    <a:pt x="901" y="1023"/>
                  </a:lnTo>
                  <a:lnTo>
                    <a:pt x="899" y="1023"/>
                  </a:lnTo>
                  <a:lnTo>
                    <a:pt x="899" y="1021"/>
                  </a:lnTo>
                  <a:lnTo>
                    <a:pt x="899" y="1019"/>
                  </a:lnTo>
                  <a:lnTo>
                    <a:pt x="901" y="1019"/>
                  </a:lnTo>
                  <a:lnTo>
                    <a:pt x="901" y="1017"/>
                  </a:lnTo>
                  <a:lnTo>
                    <a:pt x="899" y="1017"/>
                  </a:lnTo>
                  <a:lnTo>
                    <a:pt x="899" y="1015"/>
                  </a:lnTo>
                  <a:lnTo>
                    <a:pt x="901" y="1015"/>
                  </a:lnTo>
                  <a:lnTo>
                    <a:pt x="901" y="1013"/>
                  </a:lnTo>
                  <a:lnTo>
                    <a:pt x="901" y="1015"/>
                  </a:lnTo>
                  <a:lnTo>
                    <a:pt x="902" y="1015"/>
                  </a:lnTo>
                  <a:lnTo>
                    <a:pt x="902" y="1013"/>
                  </a:lnTo>
                  <a:lnTo>
                    <a:pt x="901" y="1013"/>
                  </a:lnTo>
                  <a:lnTo>
                    <a:pt x="901" y="1012"/>
                  </a:lnTo>
                  <a:lnTo>
                    <a:pt x="899" y="1012"/>
                  </a:lnTo>
                  <a:lnTo>
                    <a:pt x="899" y="1013"/>
                  </a:lnTo>
                  <a:lnTo>
                    <a:pt x="897" y="1013"/>
                  </a:lnTo>
                  <a:lnTo>
                    <a:pt x="897" y="1012"/>
                  </a:lnTo>
                  <a:lnTo>
                    <a:pt x="895" y="1012"/>
                  </a:lnTo>
                  <a:lnTo>
                    <a:pt x="895" y="1010"/>
                  </a:lnTo>
                  <a:lnTo>
                    <a:pt x="897" y="1010"/>
                  </a:lnTo>
                  <a:lnTo>
                    <a:pt x="897" y="1008"/>
                  </a:lnTo>
                  <a:lnTo>
                    <a:pt x="897" y="1006"/>
                  </a:lnTo>
                  <a:lnTo>
                    <a:pt x="899" y="1004"/>
                  </a:lnTo>
                  <a:lnTo>
                    <a:pt x="899" y="1002"/>
                  </a:lnTo>
                  <a:lnTo>
                    <a:pt x="897" y="1002"/>
                  </a:lnTo>
                  <a:lnTo>
                    <a:pt x="897" y="1000"/>
                  </a:lnTo>
                  <a:lnTo>
                    <a:pt x="895" y="1000"/>
                  </a:lnTo>
                  <a:lnTo>
                    <a:pt x="893" y="998"/>
                  </a:lnTo>
                  <a:lnTo>
                    <a:pt x="891" y="996"/>
                  </a:lnTo>
                  <a:lnTo>
                    <a:pt x="893" y="994"/>
                  </a:lnTo>
                  <a:lnTo>
                    <a:pt x="891" y="994"/>
                  </a:lnTo>
                  <a:lnTo>
                    <a:pt x="893" y="994"/>
                  </a:lnTo>
                  <a:lnTo>
                    <a:pt x="893" y="992"/>
                  </a:lnTo>
                  <a:lnTo>
                    <a:pt x="893" y="990"/>
                  </a:lnTo>
                  <a:lnTo>
                    <a:pt x="895" y="988"/>
                  </a:lnTo>
                  <a:lnTo>
                    <a:pt x="893" y="988"/>
                  </a:lnTo>
                  <a:lnTo>
                    <a:pt x="887" y="988"/>
                  </a:lnTo>
                  <a:lnTo>
                    <a:pt x="885" y="988"/>
                  </a:lnTo>
                  <a:lnTo>
                    <a:pt x="883" y="988"/>
                  </a:lnTo>
                  <a:lnTo>
                    <a:pt x="879" y="988"/>
                  </a:lnTo>
                  <a:lnTo>
                    <a:pt x="877" y="988"/>
                  </a:lnTo>
                  <a:lnTo>
                    <a:pt x="877" y="987"/>
                  </a:lnTo>
                  <a:lnTo>
                    <a:pt x="876" y="985"/>
                  </a:lnTo>
                  <a:lnTo>
                    <a:pt x="874" y="983"/>
                  </a:lnTo>
                  <a:lnTo>
                    <a:pt x="874" y="981"/>
                  </a:lnTo>
                  <a:lnTo>
                    <a:pt x="874" y="979"/>
                  </a:lnTo>
                  <a:lnTo>
                    <a:pt x="874" y="977"/>
                  </a:lnTo>
                  <a:lnTo>
                    <a:pt x="872" y="977"/>
                  </a:lnTo>
                  <a:lnTo>
                    <a:pt x="872" y="975"/>
                  </a:lnTo>
                  <a:lnTo>
                    <a:pt x="872" y="973"/>
                  </a:lnTo>
                  <a:lnTo>
                    <a:pt x="870" y="973"/>
                  </a:lnTo>
                  <a:lnTo>
                    <a:pt x="870" y="971"/>
                  </a:lnTo>
                  <a:lnTo>
                    <a:pt x="872" y="971"/>
                  </a:lnTo>
                  <a:lnTo>
                    <a:pt x="870" y="971"/>
                  </a:lnTo>
                  <a:lnTo>
                    <a:pt x="870" y="969"/>
                  </a:lnTo>
                  <a:lnTo>
                    <a:pt x="868" y="969"/>
                  </a:lnTo>
                  <a:lnTo>
                    <a:pt x="866" y="969"/>
                  </a:lnTo>
                  <a:lnTo>
                    <a:pt x="866" y="967"/>
                  </a:lnTo>
                  <a:lnTo>
                    <a:pt x="864" y="967"/>
                  </a:lnTo>
                  <a:lnTo>
                    <a:pt x="864" y="969"/>
                  </a:lnTo>
                  <a:lnTo>
                    <a:pt x="862" y="969"/>
                  </a:lnTo>
                  <a:lnTo>
                    <a:pt x="860" y="969"/>
                  </a:lnTo>
                  <a:lnTo>
                    <a:pt x="860" y="967"/>
                  </a:lnTo>
                  <a:lnTo>
                    <a:pt x="860" y="969"/>
                  </a:lnTo>
                  <a:lnTo>
                    <a:pt x="858" y="967"/>
                  </a:lnTo>
                  <a:lnTo>
                    <a:pt x="858" y="969"/>
                  </a:lnTo>
                  <a:lnTo>
                    <a:pt x="856" y="969"/>
                  </a:lnTo>
                  <a:lnTo>
                    <a:pt x="854" y="969"/>
                  </a:lnTo>
                  <a:lnTo>
                    <a:pt x="854" y="967"/>
                  </a:lnTo>
                  <a:lnTo>
                    <a:pt x="853" y="967"/>
                  </a:lnTo>
                  <a:lnTo>
                    <a:pt x="851" y="967"/>
                  </a:lnTo>
                  <a:lnTo>
                    <a:pt x="851" y="965"/>
                  </a:lnTo>
                  <a:lnTo>
                    <a:pt x="851" y="967"/>
                  </a:lnTo>
                  <a:lnTo>
                    <a:pt x="849" y="967"/>
                  </a:lnTo>
                  <a:lnTo>
                    <a:pt x="849" y="965"/>
                  </a:lnTo>
                  <a:lnTo>
                    <a:pt x="847" y="965"/>
                  </a:lnTo>
                  <a:lnTo>
                    <a:pt x="845" y="965"/>
                  </a:lnTo>
                  <a:lnTo>
                    <a:pt x="845" y="964"/>
                  </a:lnTo>
                  <a:lnTo>
                    <a:pt x="843" y="964"/>
                  </a:lnTo>
                  <a:lnTo>
                    <a:pt x="841" y="964"/>
                  </a:lnTo>
                  <a:lnTo>
                    <a:pt x="839" y="964"/>
                  </a:lnTo>
                  <a:lnTo>
                    <a:pt x="839" y="965"/>
                  </a:lnTo>
                  <a:lnTo>
                    <a:pt x="841" y="965"/>
                  </a:lnTo>
                  <a:lnTo>
                    <a:pt x="839" y="965"/>
                  </a:lnTo>
                  <a:lnTo>
                    <a:pt x="841" y="967"/>
                  </a:lnTo>
                  <a:lnTo>
                    <a:pt x="843" y="967"/>
                  </a:lnTo>
                  <a:lnTo>
                    <a:pt x="843" y="969"/>
                  </a:lnTo>
                  <a:lnTo>
                    <a:pt x="843" y="971"/>
                  </a:lnTo>
                  <a:lnTo>
                    <a:pt x="841" y="971"/>
                  </a:lnTo>
                  <a:lnTo>
                    <a:pt x="841" y="973"/>
                  </a:lnTo>
                  <a:lnTo>
                    <a:pt x="839" y="973"/>
                  </a:lnTo>
                  <a:lnTo>
                    <a:pt x="841" y="973"/>
                  </a:lnTo>
                  <a:lnTo>
                    <a:pt x="841" y="971"/>
                  </a:lnTo>
                  <a:lnTo>
                    <a:pt x="839" y="973"/>
                  </a:lnTo>
                  <a:lnTo>
                    <a:pt x="839" y="971"/>
                  </a:lnTo>
                  <a:lnTo>
                    <a:pt x="839" y="973"/>
                  </a:lnTo>
                  <a:lnTo>
                    <a:pt x="837" y="973"/>
                  </a:lnTo>
                  <a:lnTo>
                    <a:pt x="837" y="975"/>
                  </a:lnTo>
                  <a:lnTo>
                    <a:pt x="837" y="973"/>
                  </a:lnTo>
                  <a:lnTo>
                    <a:pt x="837" y="975"/>
                  </a:lnTo>
                  <a:lnTo>
                    <a:pt x="835" y="975"/>
                  </a:lnTo>
                  <a:lnTo>
                    <a:pt x="837" y="975"/>
                  </a:lnTo>
                  <a:lnTo>
                    <a:pt x="835" y="975"/>
                  </a:lnTo>
                  <a:lnTo>
                    <a:pt x="835" y="977"/>
                  </a:lnTo>
                  <a:lnTo>
                    <a:pt x="835" y="975"/>
                  </a:lnTo>
                  <a:lnTo>
                    <a:pt x="835" y="973"/>
                  </a:lnTo>
                  <a:lnTo>
                    <a:pt x="839" y="971"/>
                  </a:lnTo>
                  <a:lnTo>
                    <a:pt x="839" y="969"/>
                  </a:lnTo>
                  <a:lnTo>
                    <a:pt x="839" y="967"/>
                  </a:lnTo>
                  <a:lnTo>
                    <a:pt x="837" y="967"/>
                  </a:lnTo>
                  <a:lnTo>
                    <a:pt x="835" y="967"/>
                  </a:lnTo>
                  <a:lnTo>
                    <a:pt x="835" y="969"/>
                  </a:lnTo>
                  <a:lnTo>
                    <a:pt x="835" y="971"/>
                  </a:lnTo>
                  <a:lnTo>
                    <a:pt x="833" y="973"/>
                  </a:lnTo>
                  <a:lnTo>
                    <a:pt x="833" y="975"/>
                  </a:lnTo>
                  <a:lnTo>
                    <a:pt x="833" y="977"/>
                  </a:lnTo>
                  <a:lnTo>
                    <a:pt x="833" y="979"/>
                  </a:lnTo>
                  <a:lnTo>
                    <a:pt x="831" y="979"/>
                  </a:lnTo>
                  <a:lnTo>
                    <a:pt x="829" y="979"/>
                  </a:lnTo>
                  <a:lnTo>
                    <a:pt x="829" y="977"/>
                  </a:lnTo>
                  <a:lnTo>
                    <a:pt x="831" y="977"/>
                  </a:lnTo>
                  <a:lnTo>
                    <a:pt x="831" y="975"/>
                  </a:lnTo>
                  <a:lnTo>
                    <a:pt x="831" y="973"/>
                  </a:lnTo>
                  <a:lnTo>
                    <a:pt x="826" y="975"/>
                  </a:lnTo>
                  <a:lnTo>
                    <a:pt x="826" y="977"/>
                  </a:lnTo>
                  <a:lnTo>
                    <a:pt x="824" y="977"/>
                  </a:lnTo>
                  <a:lnTo>
                    <a:pt x="824" y="979"/>
                  </a:lnTo>
                  <a:lnTo>
                    <a:pt x="826" y="979"/>
                  </a:lnTo>
                  <a:lnTo>
                    <a:pt x="824" y="979"/>
                  </a:lnTo>
                  <a:lnTo>
                    <a:pt x="824" y="981"/>
                  </a:lnTo>
                  <a:lnTo>
                    <a:pt x="824" y="983"/>
                  </a:lnTo>
                  <a:lnTo>
                    <a:pt x="822" y="985"/>
                  </a:lnTo>
                  <a:lnTo>
                    <a:pt x="824" y="985"/>
                  </a:lnTo>
                  <a:lnTo>
                    <a:pt x="822" y="985"/>
                  </a:lnTo>
                  <a:lnTo>
                    <a:pt x="820" y="985"/>
                  </a:lnTo>
                  <a:lnTo>
                    <a:pt x="822" y="985"/>
                  </a:lnTo>
                  <a:lnTo>
                    <a:pt x="822" y="987"/>
                  </a:lnTo>
                  <a:lnTo>
                    <a:pt x="820" y="987"/>
                  </a:lnTo>
                  <a:lnTo>
                    <a:pt x="818" y="987"/>
                  </a:lnTo>
                  <a:lnTo>
                    <a:pt x="816" y="987"/>
                  </a:lnTo>
                  <a:lnTo>
                    <a:pt x="814" y="988"/>
                  </a:lnTo>
                  <a:lnTo>
                    <a:pt x="812" y="987"/>
                  </a:lnTo>
                  <a:lnTo>
                    <a:pt x="810" y="985"/>
                  </a:lnTo>
                  <a:lnTo>
                    <a:pt x="808" y="985"/>
                  </a:lnTo>
                  <a:lnTo>
                    <a:pt x="805" y="985"/>
                  </a:lnTo>
                  <a:lnTo>
                    <a:pt x="803" y="985"/>
                  </a:lnTo>
                  <a:lnTo>
                    <a:pt x="801" y="985"/>
                  </a:lnTo>
                  <a:lnTo>
                    <a:pt x="799" y="985"/>
                  </a:lnTo>
                  <a:lnTo>
                    <a:pt x="799" y="983"/>
                  </a:lnTo>
                  <a:lnTo>
                    <a:pt x="799" y="981"/>
                  </a:lnTo>
                  <a:lnTo>
                    <a:pt x="797" y="983"/>
                  </a:lnTo>
                  <a:lnTo>
                    <a:pt x="795" y="983"/>
                  </a:lnTo>
                  <a:lnTo>
                    <a:pt x="793" y="985"/>
                  </a:lnTo>
                  <a:lnTo>
                    <a:pt x="791" y="987"/>
                  </a:lnTo>
                  <a:lnTo>
                    <a:pt x="789" y="987"/>
                  </a:lnTo>
                  <a:lnTo>
                    <a:pt x="787" y="987"/>
                  </a:lnTo>
                  <a:lnTo>
                    <a:pt x="787" y="985"/>
                  </a:lnTo>
                  <a:lnTo>
                    <a:pt x="785" y="985"/>
                  </a:lnTo>
                  <a:lnTo>
                    <a:pt x="785" y="983"/>
                  </a:lnTo>
                  <a:lnTo>
                    <a:pt x="783" y="983"/>
                  </a:lnTo>
                  <a:lnTo>
                    <a:pt x="781" y="983"/>
                  </a:lnTo>
                  <a:lnTo>
                    <a:pt x="781" y="981"/>
                  </a:lnTo>
                  <a:lnTo>
                    <a:pt x="780" y="981"/>
                  </a:lnTo>
                  <a:lnTo>
                    <a:pt x="780" y="979"/>
                  </a:lnTo>
                  <a:lnTo>
                    <a:pt x="778" y="979"/>
                  </a:lnTo>
                  <a:lnTo>
                    <a:pt x="776" y="979"/>
                  </a:lnTo>
                  <a:lnTo>
                    <a:pt x="776" y="981"/>
                  </a:lnTo>
                  <a:lnTo>
                    <a:pt x="776" y="983"/>
                  </a:lnTo>
                  <a:lnTo>
                    <a:pt x="774" y="983"/>
                  </a:lnTo>
                  <a:lnTo>
                    <a:pt x="774" y="981"/>
                  </a:lnTo>
                  <a:lnTo>
                    <a:pt x="774" y="979"/>
                  </a:lnTo>
                  <a:lnTo>
                    <a:pt x="774" y="977"/>
                  </a:lnTo>
                  <a:lnTo>
                    <a:pt x="772" y="977"/>
                  </a:lnTo>
                  <a:lnTo>
                    <a:pt x="770" y="977"/>
                  </a:lnTo>
                  <a:lnTo>
                    <a:pt x="768" y="977"/>
                  </a:lnTo>
                  <a:lnTo>
                    <a:pt x="770" y="975"/>
                  </a:lnTo>
                  <a:lnTo>
                    <a:pt x="768" y="975"/>
                  </a:lnTo>
                  <a:lnTo>
                    <a:pt x="766" y="973"/>
                  </a:lnTo>
                  <a:lnTo>
                    <a:pt x="764" y="973"/>
                  </a:lnTo>
                  <a:lnTo>
                    <a:pt x="762" y="973"/>
                  </a:lnTo>
                  <a:lnTo>
                    <a:pt x="760" y="973"/>
                  </a:lnTo>
                  <a:lnTo>
                    <a:pt x="758" y="973"/>
                  </a:lnTo>
                  <a:lnTo>
                    <a:pt x="757" y="973"/>
                  </a:lnTo>
                  <a:lnTo>
                    <a:pt x="757" y="975"/>
                  </a:lnTo>
                  <a:lnTo>
                    <a:pt x="755" y="975"/>
                  </a:lnTo>
                  <a:lnTo>
                    <a:pt x="753" y="975"/>
                  </a:lnTo>
                  <a:lnTo>
                    <a:pt x="751" y="975"/>
                  </a:lnTo>
                  <a:lnTo>
                    <a:pt x="751" y="973"/>
                  </a:lnTo>
                  <a:lnTo>
                    <a:pt x="751" y="971"/>
                  </a:lnTo>
                  <a:lnTo>
                    <a:pt x="749" y="971"/>
                  </a:lnTo>
                  <a:lnTo>
                    <a:pt x="745" y="971"/>
                  </a:lnTo>
                  <a:lnTo>
                    <a:pt x="743" y="971"/>
                  </a:lnTo>
                  <a:lnTo>
                    <a:pt x="743" y="969"/>
                  </a:lnTo>
                  <a:lnTo>
                    <a:pt x="741" y="971"/>
                  </a:lnTo>
                  <a:lnTo>
                    <a:pt x="739" y="969"/>
                  </a:lnTo>
                  <a:lnTo>
                    <a:pt x="737" y="969"/>
                  </a:lnTo>
                  <a:lnTo>
                    <a:pt x="737" y="967"/>
                  </a:lnTo>
                  <a:lnTo>
                    <a:pt x="737" y="965"/>
                  </a:lnTo>
                  <a:lnTo>
                    <a:pt x="737" y="964"/>
                  </a:lnTo>
                  <a:lnTo>
                    <a:pt x="735" y="960"/>
                  </a:lnTo>
                  <a:lnTo>
                    <a:pt x="735" y="958"/>
                  </a:lnTo>
                  <a:lnTo>
                    <a:pt x="735" y="956"/>
                  </a:lnTo>
                  <a:lnTo>
                    <a:pt x="733" y="956"/>
                  </a:lnTo>
                  <a:lnTo>
                    <a:pt x="733" y="954"/>
                  </a:lnTo>
                  <a:lnTo>
                    <a:pt x="732" y="954"/>
                  </a:lnTo>
                  <a:lnTo>
                    <a:pt x="730" y="954"/>
                  </a:lnTo>
                  <a:lnTo>
                    <a:pt x="730" y="956"/>
                  </a:lnTo>
                  <a:lnTo>
                    <a:pt x="730" y="958"/>
                  </a:lnTo>
                  <a:lnTo>
                    <a:pt x="730" y="960"/>
                  </a:lnTo>
                  <a:lnTo>
                    <a:pt x="730" y="964"/>
                  </a:lnTo>
                  <a:lnTo>
                    <a:pt x="726" y="964"/>
                  </a:lnTo>
                  <a:lnTo>
                    <a:pt x="722" y="964"/>
                  </a:lnTo>
                  <a:lnTo>
                    <a:pt x="720" y="964"/>
                  </a:lnTo>
                  <a:lnTo>
                    <a:pt x="716" y="964"/>
                  </a:lnTo>
                  <a:lnTo>
                    <a:pt x="712" y="964"/>
                  </a:lnTo>
                  <a:lnTo>
                    <a:pt x="709" y="964"/>
                  </a:lnTo>
                  <a:lnTo>
                    <a:pt x="705" y="964"/>
                  </a:lnTo>
                  <a:lnTo>
                    <a:pt x="701" y="964"/>
                  </a:lnTo>
                  <a:lnTo>
                    <a:pt x="699" y="964"/>
                  </a:lnTo>
                  <a:lnTo>
                    <a:pt x="697" y="964"/>
                  </a:lnTo>
                  <a:lnTo>
                    <a:pt x="695" y="964"/>
                  </a:lnTo>
                  <a:lnTo>
                    <a:pt x="691" y="964"/>
                  </a:lnTo>
                  <a:lnTo>
                    <a:pt x="687" y="964"/>
                  </a:lnTo>
                  <a:lnTo>
                    <a:pt x="684" y="964"/>
                  </a:lnTo>
                  <a:lnTo>
                    <a:pt x="682" y="964"/>
                  </a:lnTo>
                  <a:lnTo>
                    <a:pt x="678" y="964"/>
                  </a:lnTo>
                  <a:lnTo>
                    <a:pt x="674" y="964"/>
                  </a:lnTo>
                  <a:lnTo>
                    <a:pt x="670" y="964"/>
                  </a:lnTo>
                  <a:lnTo>
                    <a:pt x="666" y="964"/>
                  </a:lnTo>
                  <a:lnTo>
                    <a:pt x="662" y="964"/>
                  </a:lnTo>
                  <a:lnTo>
                    <a:pt x="661" y="964"/>
                  </a:lnTo>
                  <a:lnTo>
                    <a:pt x="657" y="964"/>
                  </a:lnTo>
                  <a:lnTo>
                    <a:pt x="653" y="964"/>
                  </a:lnTo>
                  <a:lnTo>
                    <a:pt x="649" y="964"/>
                  </a:lnTo>
                  <a:lnTo>
                    <a:pt x="645" y="964"/>
                  </a:lnTo>
                  <a:lnTo>
                    <a:pt x="643" y="964"/>
                  </a:lnTo>
                  <a:lnTo>
                    <a:pt x="639" y="964"/>
                  </a:lnTo>
                  <a:lnTo>
                    <a:pt x="636" y="964"/>
                  </a:lnTo>
                  <a:lnTo>
                    <a:pt x="632" y="964"/>
                  </a:lnTo>
                  <a:lnTo>
                    <a:pt x="628" y="964"/>
                  </a:lnTo>
                  <a:lnTo>
                    <a:pt x="624" y="964"/>
                  </a:lnTo>
                  <a:lnTo>
                    <a:pt x="622" y="964"/>
                  </a:lnTo>
                  <a:lnTo>
                    <a:pt x="618" y="964"/>
                  </a:lnTo>
                  <a:lnTo>
                    <a:pt x="614" y="964"/>
                  </a:lnTo>
                  <a:lnTo>
                    <a:pt x="611" y="964"/>
                  </a:lnTo>
                  <a:lnTo>
                    <a:pt x="607" y="964"/>
                  </a:lnTo>
                  <a:lnTo>
                    <a:pt x="603" y="964"/>
                  </a:lnTo>
                  <a:lnTo>
                    <a:pt x="601" y="964"/>
                  </a:lnTo>
                  <a:lnTo>
                    <a:pt x="597" y="964"/>
                  </a:lnTo>
                  <a:lnTo>
                    <a:pt x="593" y="964"/>
                  </a:lnTo>
                  <a:lnTo>
                    <a:pt x="589" y="964"/>
                  </a:lnTo>
                  <a:lnTo>
                    <a:pt x="586" y="964"/>
                  </a:lnTo>
                  <a:lnTo>
                    <a:pt x="584" y="964"/>
                  </a:lnTo>
                  <a:lnTo>
                    <a:pt x="580" y="964"/>
                  </a:lnTo>
                  <a:lnTo>
                    <a:pt x="576" y="964"/>
                  </a:lnTo>
                  <a:lnTo>
                    <a:pt x="572" y="964"/>
                  </a:lnTo>
                  <a:lnTo>
                    <a:pt x="568" y="964"/>
                  </a:lnTo>
                  <a:lnTo>
                    <a:pt x="565" y="964"/>
                  </a:lnTo>
                  <a:lnTo>
                    <a:pt x="563" y="964"/>
                  </a:lnTo>
                  <a:lnTo>
                    <a:pt x="559" y="964"/>
                  </a:lnTo>
                  <a:lnTo>
                    <a:pt x="555" y="964"/>
                  </a:lnTo>
                  <a:lnTo>
                    <a:pt x="551" y="964"/>
                  </a:lnTo>
                  <a:lnTo>
                    <a:pt x="547" y="964"/>
                  </a:lnTo>
                  <a:lnTo>
                    <a:pt x="545" y="964"/>
                  </a:lnTo>
                  <a:lnTo>
                    <a:pt x="541" y="964"/>
                  </a:lnTo>
                  <a:lnTo>
                    <a:pt x="538" y="964"/>
                  </a:lnTo>
                  <a:lnTo>
                    <a:pt x="534" y="964"/>
                  </a:lnTo>
                  <a:lnTo>
                    <a:pt x="530" y="964"/>
                  </a:lnTo>
                  <a:lnTo>
                    <a:pt x="526" y="964"/>
                  </a:lnTo>
                  <a:lnTo>
                    <a:pt x="524" y="964"/>
                  </a:lnTo>
                  <a:lnTo>
                    <a:pt x="520" y="964"/>
                  </a:lnTo>
                  <a:lnTo>
                    <a:pt x="517" y="964"/>
                  </a:lnTo>
                  <a:lnTo>
                    <a:pt x="513" y="964"/>
                  </a:lnTo>
                  <a:lnTo>
                    <a:pt x="509" y="964"/>
                  </a:lnTo>
                  <a:lnTo>
                    <a:pt x="505" y="964"/>
                  </a:lnTo>
                  <a:lnTo>
                    <a:pt x="503" y="964"/>
                  </a:lnTo>
                  <a:lnTo>
                    <a:pt x="499" y="964"/>
                  </a:lnTo>
                  <a:lnTo>
                    <a:pt x="495" y="964"/>
                  </a:lnTo>
                  <a:lnTo>
                    <a:pt x="493" y="964"/>
                  </a:lnTo>
                  <a:lnTo>
                    <a:pt x="492" y="964"/>
                  </a:lnTo>
                  <a:lnTo>
                    <a:pt x="488" y="964"/>
                  </a:lnTo>
                  <a:lnTo>
                    <a:pt x="486" y="964"/>
                  </a:lnTo>
                  <a:lnTo>
                    <a:pt x="482" y="964"/>
                  </a:lnTo>
                  <a:lnTo>
                    <a:pt x="478" y="964"/>
                  </a:lnTo>
                  <a:lnTo>
                    <a:pt x="474" y="964"/>
                  </a:lnTo>
                  <a:lnTo>
                    <a:pt x="470" y="964"/>
                  </a:lnTo>
                  <a:lnTo>
                    <a:pt x="467" y="964"/>
                  </a:lnTo>
                  <a:lnTo>
                    <a:pt x="465" y="964"/>
                  </a:lnTo>
                  <a:lnTo>
                    <a:pt x="461" y="964"/>
                  </a:lnTo>
                  <a:lnTo>
                    <a:pt x="457" y="964"/>
                  </a:lnTo>
                  <a:lnTo>
                    <a:pt x="453" y="964"/>
                  </a:lnTo>
                  <a:lnTo>
                    <a:pt x="449" y="964"/>
                  </a:lnTo>
                  <a:lnTo>
                    <a:pt x="447" y="964"/>
                  </a:lnTo>
                  <a:lnTo>
                    <a:pt x="444" y="964"/>
                  </a:lnTo>
                  <a:lnTo>
                    <a:pt x="440" y="964"/>
                  </a:lnTo>
                  <a:lnTo>
                    <a:pt x="436" y="964"/>
                  </a:lnTo>
                  <a:lnTo>
                    <a:pt x="432" y="964"/>
                  </a:lnTo>
                  <a:lnTo>
                    <a:pt x="430" y="964"/>
                  </a:lnTo>
                  <a:lnTo>
                    <a:pt x="428" y="964"/>
                  </a:lnTo>
                  <a:lnTo>
                    <a:pt x="426" y="964"/>
                  </a:lnTo>
                  <a:lnTo>
                    <a:pt x="422" y="964"/>
                  </a:lnTo>
                  <a:lnTo>
                    <a:pt x="419" y="964"/>
                  </a:lnTo>
                  <a:lnTo>
                    <a:pt x="415" y="964"/>
                  </a:lnTo>
                  <a:lnTo>
                    <a:pt x="411" y="964"/>
                  </a:lnTo>
                  <a:lnTo>
                    <a:pt x="407" y="964"/>
                  </a:lnTo>
                  <a:lnTo>
                    <a:pt x="405" y="964"/>
                  </a:lnTo>
                  <a:lnTo>
                    <a:pt x="401" y="964"/>
                  </a:lnTo>
                  <a:lnTo>
                    <a:pt x="397" y="964"/>
                  </a:lnTo>
                  <a:lnTo>
                    <a:pt x="394" y="964"/>
                  </a:lnTo>
                  <a:lnTo>
                    <a:pt x="390" y="964"/>
                  </a:lnTo>
                  <a:lnTo>
                    <a:pt x="388" y="964"/>
                  </a:lnTo>
                  <a:lnTo>
                    <a:pt x="384" y="964"/>
                  </a:lnTo>
                  <a:lnTo>
                    <a:pt x="382" y="964"/>
                  </a:lnTo>
                  <a:lnTo>
                    <a:pt x="380" y="964"/>
                  </a:lnTo>
                  <a:lnTo>
                    <a:pt x="376" y="964"/>
                  </a:lnTo>
                  <a:lnTo>
                    <a:pt x="373" y="964"/>
                  </a:lnTo>
                  <a:lnTo>
                    <a:pt x="369" y="964"/>
                  </a:lnTo>
                  <a:lnTo>
                    <a:pt x="367" y="964"/>
                  </a:lnTo>
                  <a:lnTo>
                    <a:pt x="363" y="964"/>
                  </a:lnTo>
                  <a:lnTo>
                    <a:pt x="359" y="964"/>
                  </a:lnTo>
                  <a:lnTo>
                    <a:pt x="355" y="964"/>
                  </a:lnTo>
                  <a:lnTo>
                    <a:pt x="351" y="964"/>
                  </a:lnTo>
                  <a:lnTo>
                    <a:pt x="349" y="964"/>
                  </a:lnTo>
                  <a:lnTo>
                    <a:pt x="346" y="964"/>
                  </a:lnTo>
                  <a:lnTo>
                    <a:pt x="342" y="964"/>
                  </a:lnTo>
                  <a:lnTo>
                    <a:pt x="338" y="964"/>
                  </a:lnTo>
                  <a:lnTo>
                    <a:pt x="334" y="964"/>
                  </a:lnTo>
                  <a:lnTo>
                    <a:pt x="330" y="964"/>
                  </a:lnTo>
                  <a:lnTo>
                    <a:pt x="328" y="964"/>
                  </a:lnTo>
                  <a:lnTo>
                    <a:pt x="325" y="964"/>
                  </a:lnTo>
                  <a:lnTo>
                    <a:pt x="321" y="964"/>
                  </a:lnTo>
                  <a:lnTo>
                    <a:pt x="317" y="964"/>
                  </a:lnTo>
                  <a:lnTo>
                    <a:pt x="313" y="964"/>
                  </a:lnTo>
                  <a:lnTo>
                    <a:pt x="309" y="964"/>
                  </a:lnTo>
                  <a:lnTo>
                    <a:pt x="307" y="964"/>
                  </a:lnTo>
                  <a:lnTo>
                    <a:pt x="303" y="964"/>
                  </a:lnTo>
                  <a:lnTo>
                    <a:pt x="300" y="964"/>
                  </a:lnTo>
                  <a:lnTo>
                    <a:pt x="296" y="964"/>
                  </a:lnTo>
                  <a:lnTo>
                    <a:pt x="292" y="964"/>
                  </a:lnTo>
                  <a:lnTo>
                    <a:pt x="290" y="964"/>
                  </a:lnTo>
                  <a:lnTo>
                    <a:pt x="290" y="962"/>
                  </a:lnTo>
                  <a:lnTo>
                    <a:pt x="288" y="962"/>
                  </a:lnTo>
                  <a:lnTo>
                    <a:pt x="286" y="962"/>
                  </a:lnTo>
                  <a:lnTo>
                    <a:pt x="286" y="964"/>
                  </a:lnTo>
                  <a:lnTo>
                    <a:pt x="286" y="962"/>
                  </a:lnTo>
                  <a:lnTo>
                    <a:pt x="284" y="962"/>
                  </a:lnTo>
                  <a:lnTo>
                    <a:pt x="286" y="962"/>
                  </a:lnTo>
                  <a:lnTo>
                    <a:pt x="286" y="960"/>
                  </a:lnTo>
                  <a:lnTo>
                    <a:pt x="284" y="960"/>
                  </a:lnTo>
                  <a:lnTo>
                    <a:pt x="284" y="958"/>
                  </a:lnTo>
                  <a:lnTo>
                    <a:pt x="282" y="956"/>
                  </a:lnTo>
                  <a:lnTo>
                    <a:pt x="284" y="956"/>
                  </a:lnTo>
                  <a:lnTo>
                    <a:pt x="286" y="956"/>
                  </a:lnTo>
                  <a:lnTo>
                    <a:pt x="288" y="956"/>
                  </a:lnTo>
                  <a:lnTo>
                    <a:pt x="290" y="954"/>
                  </a:lnTo>
                  <a:lnTo>
                    <a:pt x="290" y="952"/>
                  </a:lnTo>
                  <a:lnTo>
                    <a:pt x="288" y="952"/>
                  </a:lnTo>
                  <a:lnTo>
                    <a:pt x="288" y="954"/>
                  </a:lnTo>
                  <a:lnTo>
                    <a:pt x="288" y="956"/>
                  </a:lnTo>
                  <a:lnTo>
                    <a:pt x="286" y="956"/>
                  </a:lnTo>
                  <a:lnTo>
                    <a:pt x="284" y="956"/>
                  </a:lnTo>
                  <a:lnTo>
                    <a:pt x="282" y="956"/>
                  </a:lnTo>
                  <a:lnTo>
                    <a:pt x="282" y="954"/>
                  </a:lnTo>
                  <a:lnTo>
                    <a:pt x="282" y="952"/>
                  </a:lnTo>
                  <a:lnTo>
                    <a:pt x="284" y="952"/>
                  </a:lnTo>
                  <a:lnTo>
                    <a:pt x="282" y="950"/>
                  </a:lnTo>
                  <a:lnTo>
                    <a:pt x="284" y="950"/>
                  </a:lnTo>
                  <a:lnTo>
                    <a:pt x="284" y="948"/>
                  </a:lnTo>
                  <a:lnTo>
                    <a:pt x="284" y="946"/>
                  </a:lnTo>
                  <a:lnTo>
                    <a:pt x="282" y="948"/>
                  </a:lnTo>
                  <a:lnTo>
                    <a:pt x="282" y="950"/>
                  </a:lnTo>
                  <a:lnTo>
                    <a:pt x="282" y="948"/>
                  </a:lnTo>
                  <a:lnTo>
                    <a:pt x="282" y="950"/>
                  </a:lnTo>
                  <a:lnTo>
                    <a:pt x="280" y="950"/>
                  </a:lnTo>
                  <a:lnTo>
                    <a:pt x="278" y="950"/>
                  </a:lnTo>
                  <a:lnTo>
                    <a:pt x="278" y="952"/>
                  </a:lnTo>
                  <a:lnTo>
                    <a:pt x="280" y="952"/>
                  </a:lnTo>
                  <a:lnTo>
                    <a:pt x="278" y="954"/>
                  </a:lnTo>
                  <a:lnTo>
                    <a:pt x="275" y="952"/>
                  </a:lnTo>
                  <a:lnTo>
                    <a:pt x="273" y="952"/>
                  </a:lnTo>
                  <a:lnTo>
                    <a:pt x="273" y="950"/>
                  </a:lnTo>
                  <a:lnTo>
                    <a:pt x="271" y="950"/>
                  </a:lnTo>
                  <a:lnTo>
                    <a:pt x="271" y="948"/>
                  </a:lnTo>
                  <a:lnTo>
                    <a:pt x="271" y="946"/>
                  </a:lnTo>
                  <a:lnTo>
                    <a:pt x="271" y="944"/>
                  </a:lnTo>
                  <a:lnTo>
                    <a:pt x="273" y="944"/>
                  </a:lnTo>
                  <a:lnTo>
                    <a:pt x="273" y="946"/>
                  </a:lnTo>
                  <a:lnTo>
                    <a:pt x="275" y="948"/>
                  </a:lnTo>
                  <a:lnTo>
                    <a:pt x="275" y="950"/>
                  </a:lnTo>
                  <a:lnTo>
                    <a:pt x="275" y="948"/>
                  </a:lnTo>
                  <a:lnTo>
                    <a:pt x="277" y="948"/>
                  </a:lnTo>
                  <a:lnTo>
                    <a:pt x="278" y="948"/>
                  </a:lnTo>
                  <a:lnTo>
                    <a:pt x="278" y="946"/>
                  </a:lnTo>
                  <a:lnTo>
                    <a:pt x="277" y="948"/>
                  </a:lnTo>
                  <a:lnTo>
                    <a:pt x="275" y="948"/>
                  </a:lnTo>
                  <a:lnTo>
                    <a:pt x="275" y="946"/>
                  </a:lnTo>
                  <a:lnTo>
                    <a:pt x="273" y="944"/>
                  </a:lnTo>
                  <a:lnTo>
                    <a:pt x="273" y="942"/>
                  </a:lnTo>
                  <a:lnTo>
                    <a:pt x="273" y="940"/>
                  </a:lnTo>
                  <a:lnTo>
                    <a:pt x="273" y="939"/>
                  </a:lnTo>
                  <a:lnTo>
                    <a:pt x="275" y="939"/>
                  </a:lnTo>
                  <a:lnTo>
                    <a:pt x="275" y="937"/>
                  </a:lnTo>
                  <a:lnTo>
                    <a:pt x="275" y="935"/>
                  </a:lnTo>
                  <a:lnTo>
                    <a:pt x="273" y="935"/>
                  </a:lnTo>
                  <a:lnTo>
                    <a:pt x="271" y="933"/>
                  </a:lnTo>
                  <a:lnTo>
                    <a:pt x="271" y="935"/>
                  </a:lnTo>
                  <a:lnTo>
                    <a:pt x="273" y="935"/>
                  </a:lnTo>
                  <a:lnTo>
                    <a:pt x="273" y="937"/>
                  </a:lnTo>
                  <a:lnTo>
                    <a:pt x="275" y="937"/>
                  </a:lnTo>
                  <a:lnTo>
                    <a:pt x="273" y="937"/>
                  </a:lnTo>
                  <a:lnTo>
                    <a:pt x="271" y="939"/>
                  </a:lnTo>
                  <a:lnTo>
                    <a:pt x="271" y="940"/>
                  </a:lnTo>
                  <a:lnTo>
                    <a:pt x="273" y="940"/>
                  </a:lnTo>
                  <a:lnTo>
                    <a:pt x="273" y="942"/>
                  </a:lnTo>
                  <a:lnTo>
                    <a:pt x="271" y="944"/>
                  </a:lnTo>
                  <a:lnTo>
                    <a:pt x="271" y="942"/>
                  </a:lnTo>
                  <a:lnTo>
                    <a:pt x="271" y="940"/>
                  </a:lnTo>
                  <a:lnTo>
                    <a:pt x="271" y="942"/>
                  </a:lnTo>
                  <a:lnTo>
                    <a:pt x="269" y="942"/>
                  </a:lnTo>
                  <a:lnTo>
                    <a:pt x="271" y="944"/>
                  </a:lnTo>
                  <a:lnTo>
                    <a:pt x="269" y="944"/>
                  </a:lnTo>
                  <a:lnTo>
                    <a:pt x="267" y="944"/>
                  </a:lnTo>
                  <a:lnTo>
                    <a:pt x="265" y="944"/>
                  </a:lnTo>
                  <a:lnTo>
                    <a:pt x="263" y="944"/>
                  </a:lnTo>
                  <a:lnTo>
                    <a:pt x="263" y="942"/>
                  </a:lnTo>
                  <a:lnTo>
                    <a:pt x="261" y="942"/>
                  </a:lnTo>
                  <a:lnTo>
                    <a:pt x="261" y="940"/>
                  </a:lnTo>
                  <a:lnTo>
                    <a:pt x="259" y="940"/>
                  </a:lnTo>
                  <a:lnTo>
                    <a:pt x="259" y="939"/>
                  </a:lnTo>
                  <a:lnTo>
                    <a:pt x="257" y="939"/>
                  </a:lnTo>
                  <a:lnTo>
                    <a:pt x="257" y="937"/>
                  </a:lnTo>
                  <a:lnTo>
                    <a:pt x="259" y="937"/>
                  </a:lnTo>
                  <a:lnTo>
                    <a:pt x="259" y="939"/>
                  </a:lnTo>
                  <a:lnTo>
                    <a:pt x="261" y="939"/>
                  </a:lnTo>
                  <a:lnTo>
                    <a:pt x="259" y="939"/>
                  </a:lnTo>
                  <a:lnTo>
                    <a:pt x="259" y="937"/>
                  </a:lnTo>
                  <a:lnTo>
                    <a:pt x="261" y="937"/>
                  </a:lnTo>
                  <a:lnTo>
                    <a:pt x="259" y="937"/>
                  </a:lnTo>
                  <a:lnTo>
                    <a:pt x="261" y="937"/>
                  </a:lnTo>
                  <a:lnTo>
                    <a:pt x="261" y="935"/>
                  </a:lnTo>
                  <a:lnTo>
                    <a:pt x="261" y="933"/>
                  </a:lnTo>
                  <a:lnTo>
                    <a:pt x="261" y="931"/>
                  </a:lnTo>
                  <a:lnTo>
                    <a:pt x="259" y="931"/>
                  </a:lnTo>
                  <a:lnTo>
                    <a:pt x="261" y="931"/>
                  </a:lnTo>
                  <a:lnTo>
                    <a:pt x="261" y="929"/>
                  </a:lnTo>
                  <a:lnTo>
                    <a:pt x="263" y="929"/>
                  </a:lnTo>
                  <a:lnTo>
                    <a:pt x="265" y="927"/>
                  </a:lnTo>
                  <a:lnTo>
                    <a:pt x="263" y="927"/>
                  </a:lnTo>
                  <a:lnTo>
                    <a:pt x="261" y="929"/>
                  </a:lnTo>
                  <a:lnTo>
                    <a:pt x="259" y="929"/>
                  </a:lnTo>
                  <a:lnTo>
                    <a:pt x="259" y="931"/>
                  </a:lnTo>
                  <a:lnTo>
                    <a:pt x="257" y="931"/>
                  </a:lnTo>
                  <a:lnTo>
                    <a:pt x="255" y="931"/>
                  </a:lnTo>
                  <a:lnTo>
                    <a:pt x="255" y="929"/>
                  </a:lnTo>
                  <a:lnTo>
                    <a:pt x="255" y="931"/>
                  </a:lnTo>
                  <a:lnTo>
                    <a:pt x="253" y="931"/>
                  </a:lnTo>
                  <a:lnTo>
                    <a:pt x="253" y="929"/>
                  </a:lnTo>
                  <a:lnTo>
                    <a:pt x="253" y="927"/>
                  </a:lnTo>
                  <a:lnTo>
                    <a:pt x="255" y="927"/>
                  </a:lnTo>
                  <a:lnTo>
                    <a:pt x="255" y="925"/>
                  </a:lnTo>
                  <a:lnTo>
                    <a:pt x="257" y="925"/>
                  </a:lnTo>
                  <a:lnTo>
                    <a:pt x="257" y="923"/>
                  </a:lnTo>
                  <a:lnTo>
                    <a:pt x="257" y="921"/>
                  </a:lnTo>
                  <a:lnTo>
                    <a:pt x="257" y="919"/>
                  </a:lnTo>
                  <a:lnTo>
                    <a:pt x="257" y="917"/>
                  </a:lnTo>
                  <a:lnTo>
                    <a:pt x="259" y="917"/>
                  </a:lnTo>
                  <a:lnTo>
                    <a:pt x="259" y="916"/>
                  </a:lnTo>
                  <a:lnTo>
                    <a:pt x="257" y="916"/>
                  </a:lnTo>
                  <a:lnTo>
                    <a:pt x="257" y="917"/>
                  </a:lnTo>
                  <a:lnTo>
                    <a:pt x="255" y="917"/>
                  </a:lnTo>
                  <a:lnTo>
                    <a:pt x="255" y="919"/>
                  </a:lnTo>
                  <a:lnTo>
                    <a:pt x="257" y="919"/>
                  </a:lnTo>
                  <a:lnTo>
                    <a:pt x="257" y="921"/>
                  </a:lnTo>
                  <a:lnTo>
                    <a:pt x="257" y="923"/>
                  </a:lnTo>
                  <a:lnTo>
                    <a:pt x="255" y="923"/>
                  </a:lnTo>
                  <a:lnTo>
                    <a:pt x="255" y="925"/>
                  </a:lnTo>
                  <a:lnTo>
                    <a:pt x="253" y="927"/>
                  </a:lnTo>
                  <a:lnTo>
                    <a:pt x="253" y="929"/>
                  </a:lnTo>
                  <a:lnTo>
                    <a:pt x="252" y="929"/>
                  </a:lnTo>
                  <a:lnTo>
                    <a:pt x="252" y="927"/>
                  </a:lnTo>
                  <a:lnTo>
                    <a:pt x="250" y="927"/>
                  </a:lnTo>
                  <a:lnTo>
                    <a:pt x="250" y="925"/>
                  </a:lnTo>
                  <a:lnTo>
                    <a:pt x="250" y="927"/>
                  </a:lnTo>
                  <a:lnTo>
                    <a:pt x="248" y="927"/>
                  </a:lnTo>
                  <a:lnTo>
                    <a:pt x="246" y="927"/>
                  </a:lnTo>
                  <a:lnTo>
                    <a:pt x="248" y="925"/>
                  </a:lnTo>
                  <a:lnTo>
                    <a:pt x="246" y="925"/>
                  </a:lnTo>
                  <a:lnTo>
                    <a:pt x="246" y="923"/>
                  </a:lnTo>
                  <a:lnTo>
                    <a:pt x="248" y="923"/>
                  </a:lnTo>
                  <a:lnTo>
                    <a:pt x="248" y="921"/>
                  </a:lnTo>
                  <a:lnTo>
                    <a:pt x="246" y="921"/>
                  </a:lnTo>
                  <a:lnTo>
                    <a:pt x="246" y="923"/>
                  </a:lnTo>
                  <a:lnTo>
                    <a:pt x="246" y="925"/>
                  </a:lnTo>
                  <a:lnTo>
                    <a:pt x="246" y="927"/>
                  </a:lnTo>
                  <a:lnTo>
                    <a:pt x="244" y="927"/>
                  </a:lnTo>
                  <a:lnTo>
                    <a:pt x="242" y="927"/>
                  </a:lnTo>
                  <a:lnTo>
                    <a:pt x="244" y="927"/>
                  </a:lnTo>
                  <a:lnTo>
                    <a:pt x="244" y="925"/>
                  </a:lnTo>
                  <a:lnTo>
                    <a:pt x="242" y="925"/>
                  </a:lnTo>
                  <a:lnTo>
                    <a:pt x="242" y="927"/>
                  </a:lnTo>
                  <a:lnTo>
                    <a:pt x="240" y="927"/>
                  </a:lnTo>
                  <a:lnTo>
                    <a:pt x="238" y="927"/>
                  </a:lnTo>
                  <a:lnTo>
                    <a:pt x="236" y="927"/>
                  </a:lnTo>
                  <a:lnTo>
                    <a:pt x="234" y="927"/>
                  </a:lnTo>
                  <a:lnTo>
                    <a:pt x="234" y="925"/>
                  </a:lnTo>
                  <a:lnTo>
                    <a:pt x="236" y="925"/>
                  </a:lnTo>
                  <a:lnTo>
                    <a:pt x="238" y="923"/>
                  </a:lnTo>
                  <a:lnTo>
                    <a:pt x="240" y="923"/>
                  </a:lnTo>
                  <a:lnTo>
                    <a:pt x="238" y="923"/>
                  </a:lnTo>
                  <a:lnTo>
                    <a:pt x="236" y="923"/>
                  </a:lnTo>
                  <a:lnTo>
                    <a:pt x="234" y="923"/>
                  </a:lnTo>
                  <a:lnTo>
                    <a:pt x="236" y="923"/>
                  </a:lnTo>
                  <a:lnTo>
                    <a:pt x="238" y="923"/>
                  </a:lnTo>
                  <a:lnTo>
                    <a:pt x="238" y="921"/>
                  </a:lnTo>
                  <a:lnTo>
                    <a:pt x="240" y="923"/>
                  </a:lnTo>
                  <a:lnTo>
                    <a:pt x="242" y="921"/>
                  </a:lnTo>
                  <a:lnTo>
                    <a:pt x="244" y="921"/>
                  </a:lnTo>
                  <a:lnTo>
                    <a:pt x="244" y="919"/>
                  </a:lnTo>
                  <a:lnTo>
                    <a:pt x="246" y="919"/>
                  </a:lnTo>
                  <a:lnTo>
                    <a:pt x="246" y="917"/>
                  </a:lnTo>
                  <a:lnTo>
                    <a:pt x="246" y="916"/>
                  </a:lnTo>
                  <a:lnTo>
                    <a:pt x="248" y="916"/>
                  </a:lnTo>
                  <a:lnTo>
                    <a:pt x="248" y="914"/>
                  </a:lnTo>
                  <a:lnTo>
                    <a:pt x="246" y="914"/>
                  </a:lnTo>
                  <a:lnTo>
                    <a:pt x="246" y="912"/>
                  </a:lnTo>
                  <a:lnTo>
                    <a:pt x="246" y="914"/>
                  </a:lnTo>
                  <a:lnTo>
                    <a:pt x="246" y="916"/>
                  </a:lnTo>
                  <a:lnTo>
                    <a:pt x="244" y="917"/>
                  </a:lnTo>
                  <a:lnTo>
                    <a:pt x="246" y="919"/>
                  </a:lnTo>
                  <a:lnTo>
                    <a:pt x="244" y="919"/>
                  </a:lnTo>
                  <a:lnTo>
                    <a:pt x="244" y="921"/>
                  </a:lnTo>
                  <a:lnTo>
                    <a:pt x="242" y="921"/>
                  </a:lnTo>
                  <a:lnTo>
                    <a:pt x="240" y="921"/>
                  </a:lnTo>
                  <a:lnTo>
                    <a:pt x="238" y="921"/>
                  </a:lnTo>
                  <a:lnTo>
                    <a:pt x="236" y="921"/>
                  </a:lnTo>
                  <a:lnTo>
                    <a:pt x="238" y="919"/>
                  </a:lnTo>
                  <a:lnTo>
                    <a:pt x="236" y="919"/>
                  </a:lnTo>
                  <a:lnTo>
                    <a:pt x="236" y="917"/>
                  </a:lnTo>
                  <a:lnTo>
                    <a:pt x="234" y="917"/>
                  </a:lnTo>
                  <a:lnTo>
                    <a:pt x="232" y="917"/>
                  </a:lnTo>
                  <a:lnTo>
                    <a:pt x="232" y="919"/>
                  </a:lnTo>
                  <a:lnTo>
                    <a:pt x="230" y="917"/>
                  </a:lnTo>
                  <a:lnTo>
                    <a:pt x="230" y="916"/>
                  </a:lnTo>
                  <a:lnTo>
                    <a:pt x="232" y="916"/>
                  </a:lnTo>
                  <a:lnTo>
                    <a:pt x="234" y="916"/>
                  </a:lnTo>
                  <a:lnTo>
                    <a:pt x="236" y="916"/>
                  </a:lnTo>
                  <a:lnTo>
                    <a:pt x="232" y="916"/>
                  </a:lnTo>
                  <a:lnTo>
                    <a:pt x="230" y="914"/>
                  </a:lnTo>
                  <a:lnTo>
                    <a:pt x="230" y="912"/>
                  </a:lnTo>
                  <a:lnTo>
                    <a:pt x="230" y="914"/>
                  </a:lnTo>
                  <a:lnTo>
                    <a:pt x="230" y="916"/>
                  </a:lnTo>
                  <a:lnTo>
                    <a:pt x="229" y="917"/>
                  </a:lnTo>
                  <a:lnTo>
                    <a:pt x="227" y="917"/>
                  </a:lnTo>
                  <a:lnTo>
                    <a:pt x="227" y="916"/>
                  </a:lnTo>
                  <a:lnTo>
                    <a:pt x="225" y="916"/>
                  </a:lnTo>
                  <a:lnTo>
                    <a:pt x="223" y="916"/>
                  </a:lnTo>
                  <a:lnTo>
                    <a:pt x="221" y="916"/>
                  </a:lnTo>
                  <a:lnTo>
                    <a:pt x="223" y="916"/>
                  </a:lnTo>
                  <a:lnTo>
                    <a:pt x="223" y="917"/>
                  </a:lnTo>
                  <a:lnTo>
                    <a:pt x="225" y="917"/>
                  </a:lnTo>
                  <a:lnTo>
                    <a:pt x="223" y="917"/>
                  </a:lnTo>
                  <a:lnTo>
                    <a:pt x="221" y="917"/>
                  </a:lnTo>
                  <a:lnTo>
                    <a:pt x="219" y="917"/>
                  </a:lnTo>
                  <a:lnTo>
                    <a:pt x="219" y="916"/>
                  </a:lnTo>
                  <a:lnTo>
                    <a:pt x="217" y="916"/>
                  </a:lnTo>
                  <a:lnTo>
                    <a:pt x="217" y="914"/>
                  </a:lnTo>
                  <a:lnTo>
                    <a:pt x="215" y="914"/>
                  </a:lnTo>
                  <a:lnTo>
                    <a:pt x="215" y="912"/>
                  </a:lnTo>
                  <a:lnTo>
                    <a:pt x="213" y="912"/>
                  </a:lnTo>
                  <a:lnTo>
                    <a:pt x="213" y="910"/>
                  </a:lnTo>
                  <a:lnTo>
                    <a:pt x="211" y="910"/>
                  </a:lnTo>
                  <a:lnTo>
                    <a:pt x="211" y="908"/>
                  </a:lnTo>
                  <a:lnTo>
                    <a:pt x="213" y="906"/>
                  </a:lnTo>
                  <a:lnTo>
                    <a:pt x="215" y="906"/>
                  </a:lnTo>
                  <a:lnTo>
                    <a:pt x="217" y="906"/>
                  </a:lnTo>
                  <a:lnTo>
                    <a:pt x="221" y="906"/>
                  </a:lnTo>
                  <a:lnTo>
                    <a:pt x="221" y="904"/>
                  </a:lnTo>
                  <a:lnTo>
                    <a:pt x="221" y="906"/>
                  </a:lnTo>
                  <a:lnTo>
                    <a:pt x="219" y="906"/>
                  </a:lnTo>
                  <a:lnTo>
                    <a:pt x="215" y="906"/>
                  </a:lnTo>
                  <a:lnTo>
                    <a:pt x="215" y="904"/>
                  </a:lnTo>
                  <a:lnTo>
                    <a:pt x="215" y="906"/>
                  </a:lnTo>
                  <a:lnTo>
                    <a:pt x="213" y="906"/>
                  </a:lnTo>
                  <a:lnTo>
                    <a:pt x="211" y="906"/>
                  </a:lnTo>
                  <a:lnTo>
                    <a:pt x="211" y="904"/>
                  </a:lnTo>
                  <a:lnTo>
                    <a:pt x="213" y="904"/>
                  </a:lnTo>
                  <a:lnTo>
                    <a:pt x="213" y="902"/>
                  </a:lnTo>
                  <a:lnTo>
                    <a:pt x="215" y="902"/>
                  </a:lnTo>
                  <a:lnTo>
                    <a:pt x="215" y="900"/>
                  </a:lnTo>
                  <a:lnTo>
                    <a:pt x="215" y="898"/>
                  </a:lnTo>
                  <a:lnTo>
                    <a:pt x="219" y="896"/>
                  </a:lnTo>
                  <a:lnTo>
                    <a:pt x="223" y="896"/>
                  </a:lnTo>
                  <a:lnTo>
                    <a:pt x="229" y="898"/>
                  </a:lnTo>
                  <a:lnTo>
                    <a:pt x="229" y="896"/>
                  </a:lnTo>
                  <a:lnTo>
                    <a:pt x="230" y="896"/>
                  </a:lnTo>
                  <a:lnTo>
                    <a:pt x="229" y="894"/>
                  </a:lnTo>
                  <a:lnTo>
                    <a:pt x="229" y="893"/>
                  </a:lnTo>
                  <a:lnTo>
                    <a:pt x="229" y="894"/>
                  </a:lnTo>
                  <a:lnTo>
                    <a:pt x="229" y="896"/>
                  </a:lnTo>
                  <a:lnTo>
                    <a:pt x="223" y="896"/>
                  </a:lnTo>
                  <a:lnTo>
                    <a:pt x="219" y="896"/>
                  </a:lnTo>
                  <a:lnTo>
                    <a:pt x="217" y="896"/>
                  </a:lnTo>
                  <a:lnTo>
                    <a:pt x="217" y="894"/>
                  </a:lnTo>
                  <a:lnTo>
                    <a:pt x="219" y="893"/>
                  </a:lnTo>
                  <a:lnTo>
                    <a:pt x="217" y="893"/>
                  </a:lnTo>
                  <a:lnTo>
                    <a:pt x="217" y="894"/>
                  </a:lnTo>
                  <a:lnTo>
                    <a:pt x="215" y="896"/>
                  </a:lnTo>
                  <a:lnTo>
                    <a:pt x="213" y="896"/>
                  </a:lnTo>
                  <a:lnTo>
                    <a:pt x="215" y="896"/>
                  </a:lnTo>
                  <a:lnTo>
                    <a:pt x="215" y="898"/>
                  </a:lnTo>
                  <a:lnTo>
                    <a:pt x="213" y="898"/>
                  </a:lnTo>
                  <a:lnTo>
                    <a:pt x="213" y="900"/>
                  </a:lnTo>
                  <a:lnTo>
                    <a:pt x="215" y="900"/>
                  </a:lnTo>
                  <a:lnTo>
                    <a:pt x="213" y="902"/>
                  </a:lnTo>
                  <a:lnTo>
                    <a:pt x="211" y="902"/>
                  </a:lnTo>
                  <a:lnTo>
                    <a:pt x="211" y="900"/>
                  </a:lnTo>
                  <a:lnTo>
                    <a:pt x="213" y="900"/>
                  </a:lnTo>
                  <a:lnTo>
                    <a:pt x="211" y="900"/>
                  </a:lnTo>
                  <a:lnTo>
                    <a:pt x="211" y="898"/>
                  </a:lnTo>
                  <a:lnTo>
                    <a:pt x="209" y="898"/>
                  </a:lnTo>
                  <a:lnTo>
                    <a:pt x="209" y="896"/>
                  </a:lnTo>
                  <a:lnTo>
                    <a:pt x="209" y="894"/>
                  </a:lnTo>
                  <a:lnTo>
                    <a:pt x="209" y="893"/>
                  </a:lnTo>
                  <a:lnTo>
                    <a:pt x="209" y="891"/>
                  </a:lnTo>
                  <a:lnTo>
                    <a:pt x="211" y="891"/>
                  </a:lnTo>
                  <a:lnTo>
                    <a:pt x="211" y="889"/>
                  </a:lnTo>
                  <a:lnTo>
                    <a:pt x="213" y="889"/>
                  </a:lnTo>
                  <a:lnTo>
                    <a:pt x="213" y="887"/>
                  </a:lnTo>
                  <a:lnTo>
                    <a:pt x="213" y="885"/>
                  </a:lnTo>
                  <a:lnTo>
                    <a:pt x="215" y="885"/>
                  </a:lnTo>
                  <a:lnTo>
                    <a:pt x="215" y="887"/>
                  </a:lnTo>
                  <a:lnTo>
                    <a:pt x="213" y="887"/>
                  </a:lnTo>
                  <a:lnTo>
                    <a:pt x="215" y="887"/>
                  </a:lnTo>
                  <a:lnTo>
                    <a:pt x="217" y="887"/>
                  </a:lnTo>
                  <a:lnTo>
                    <a:pt x="217" y="885"/>
                  </a:lnTo>
                  <a:lnTo>
                    <a:pt x="217" y="883"/>
                  </a:lnTo>
                  <a:lnTo>
                    <a:pt x="219" y="883"/>
                  </a:lnTo>
                  <a:lnTo>
                    <a:pt x="219" y="881"/>
                  </a:lnTo>
                  <a:lnTo>
                    <a:pt x="221" y="881"/>
                  </a:lnTo>
                  <a:lnTo>
                    <a:pt x="221" y="879"/>
                  </a:lnTo>
                  <a:lnTo>
                    <a:pt x="223" y="881"/>
                  </a:lnTo>
                  <a:lnTo>
                    <a:pt x="225" y="881"/>
                  </a:lnTo>
                  <a:lnTo>
                    <a:pt x="225" y="883"/>
                  </a:lnTo>
                  <a:lnTo>
                    <a:pt x="227" y="885"/>
                  </a:lnTo>
                  <a:lnTo>
                    <a:pt x="227" y="887"/>
                  </a:lnTo>
                  <a:lnTo>
                    <a:pt x="229" y="887"/>
                  </a:lnTo>
                  <a:lnTo>
                    <a:pt x="229" y="889"/>
                  </a:lnTo>
                  <a:lnTo>
                    <a:pt x="229" y="887"/>
                  </a:lnTo>
                  <a:lnTo>
                    <a:pt x="229" y="885"/>
                  </a:lnTo>
                  <a:lnTo>
                    <a:pt x="227" y="885"/>
                  </a:lnTo>
                  <a:lnTo>
                    <a:pt x="225" y="883"/>
                  </a:lnTo>
                  <a:lnTo>
                    <a:pt x="225" y="881"/>
                  </a:lnTo>
                  <a:lnTo>
                    <a:pt x="225" y="879"/>
                  </a:lnTo>
                  <a:lnTo>
                    <a:pt x="227" y="879"/>
                  </a:lnTo>
                  <a:lnTo>
                    <a:pt x="229" y="879"/>
                  </a:lnTo>
                  <a:lnTo>
                    <a:pt x="227" y="877"/>
                  </a:lnTo>
                  <a:lnTo>
                    <a:pt x="225" y="879"/>
                  </a:lnTo>
                  <a:lnTo>
                    <a:pt x="223" y="879"/>
                  </a:lnTo>
                  <a:lnTo>
                    <a:pt x="221" y="879"/>
                  </a:lnTo>
                  <a:lnTo>
                    <a:pt x="221" y="877"/>
                  </a:lnTo>
                  <a:lnTo>
                    <a:pt x="219" y="877"/>
                  </a:lnTo>
                  <a:lnTo>
                    <a:pt x="219" y="875"/>
                  </a:lnTo>
                  <a:lnTo>
                    <a:pt x="221" y="873"/>
                  </a:lnTo>
                  <a:lnTo>
                    <a:pt x="223" y="871"/>
                  </a:lnTo>
                  <a:lnTo>
                    <a:pt x="225" y="871"/>
                  </a:lnTo>
                  <a:lnTo>
                    <a:pt x="225" y="869"/>
                  </a:lnTo>
                  <a:lnTo>
                    <a:pt x="225" y="868"/>
                  </a:lnTo>
                  <a:lnTo>
                    <a:pt x="223" y="866"/>
                  </a:lnTo>
                  <a:lnTo>
                    <a:pt x="223" y="868"/>
                  </a:lnTo>
                  <a:lnTo>
                    <a:pt x="223" y="869"/>
                  </a:lnTo>
                  <a:lnTo>
                    <a:pt x="225" y="869"/>
                  </a:lnTo>
                  <a:lnTo>
                    <a:pt x="223" y="869"/>
                  </a:lnTo>
                  <a:lnTo>
                    <a:pt x="223" y="871"/>
                  </a:lnTo>
                  <a:lnTo>
                    <a:pt x="221" y="871"/>
                  </a:lnTo>
                  <a:lnTo>
                    <a:pt x="221" y="873"/>
                  </a:lnTo>
                  <a:lnTo>
                    <a:pt x="219" y="873"/>
                  </a:lnTo>
                  <a:lnTo>
                    <a:pt x="219" y="875"/>
                  </a:lnTo>
                  <a:lnTo>
                    <a:pt x="219" y="877"/>
                  </a:lnTo>
                  <a:lnTo>
                    <a:pt x="217" y="877"/>
                  </a:lnTo>
                  <a:lnTo>
                    <a:pt x="215" y="879"/>
                  </a:lnTo>
                  <a:lnTo>
                    <a:pt x="213" y="879"/>
                  </a:lnTo>
                  <a:lnTo>
                    <a:pt x="213" y="881"/>
                  </a:lnTo>
                  <a:lnTo>
                    <a:pt x="211" y="881"/>
                  </a:lnTo>
                  <a:lnTo>
                    <a:pt x="211" y="879"/>
                  </a:lnTo>
                  <a:lnTo>
                    <a:pt x="211" y="881"/>
                  </a:lnTo>
                  <a:lnTo>
                    <a:pt x="209" y="883"/>
                  </a:lnTo>
                  <a:lnTo>
                    <a:pt x="209" y="881"/>
                  </a:lnTo>
                  <a:lnTo>
                    <a:pt x="209" y="879"/>
                  </a:lnTo>
                  <a:lnTo>
                    <a:pt x="209" y="877"/>
                  </a:lnTo>
                  <a:lnTo>
                    <a:pt x="209" y="875"/>
                  </a:lnTo>
                  <a:lnTo>
                    <a:pt x="209" y="877"/>
                  </a:lnTo>
                  <a:lnTo>
                    <a:pt x="209" y="879"/>
                  </a:lnTo>
                  <a:lnTo>
                    <a:pt x="207" y="879"/>
                  </a:lnTo>
                  <a:lnTo>
                    <a:pt x="207" y="877"/>
                  </a:lnTo>
                  <a:lnTo>
                    <a:pt x="207" y="875"/>
                  </a:lnTo>
                  <a:lnTo>
                    <a:pt x="209" y="875"/>
                  </a:lnTo>
                  <a:lnTo>
                    <a:pt x="209" y="873"/>
                  </a:lnTo>
                  <a:lnTo>
                    <a:pt x="207" y="873"/>
                  </a:lnTo>
                  <a:lnTo>
                    <a:pt x="207" y="875"/>
                  </a:lnTo>
                  <a:lnTo>
                    <a:pt x="205" y="875"/>
                  </a:lnTo>
                  <a:lnTo>
                    <a:pt x="205" y="877"/>
                  </a:lnTo>
                  <a:lnTo>
                    <a:pt x="204" y="877"/>
                  </a:lnTo>
                  <a:lnTo>
                    <a:pt x="204" y="879"/>
                  </a:lnTo>
                  <a:lnTo>
                    <a:pt x="204" y="881"/>
                  </a:lnTo>
                  <a:lnTo>
                    <a:pt x="202" y="881"/>
                  </a:lnTo>
                  <a:lnTo>
                    <a:pt x="202" y="879"/>
                  </a:lnTo>
                  <a:lnTo>
                    <a:pt x="202" y="877"/>
                  </a:lnTo>
                  <a:lnTo>
                    <a:pt x="204" y="877"/>
                  </a:lnTo>
                  <a:lnTo>
                    <a:pt x="204" y="875"/>
                  </a:lnTo>
                  <a:lnTo>
                    <a:pt x="204" y="873"/>
                  </a:lnTo>
                  <a:lnTo>
                    <a:pt x="204" y="871"/>
                  </a:lnTo>
                  <a:lnTo>
                    <a:pt x="205" y="871"/>
                  </a:lnTo>
                  <a:lnTo>
                    <a:pt x="205" y="869"/>
                  </a:lnTo>
                  <a:lnTo>
                    <a:pt x="205" y="868"/>
                  </a:lnTo>
                  <a:lnTo>
                    <a:pt x="205" y="866"/>
                  </a:lnTo>
                  <a:lnTo>
                    <a:pt x="207" y="864"/>
                  </a:lnTo>
                  <a:lnTo>
                    <a:pt x="205" y="864"/>
                  </a:lnTo>
                  <a:lnTo>
                    <a:pt x="205" y="866"/>
                  </a:lnTo>
                  <a:lnTo>
                    <a:pt x="204" y="866"/>
                  </a:lnTo>
                  <a:lnTo>
                    <a:pt x="204" y="868"/>
                  </a:lnTo>
                  <a:lnTo>
                    <a:pt x="202" y="868"/>
                  </a:lnTo>
                  <a:lnTo>
                    <a:pt x="200" y="868"/>
                  </a:lnTo>
                  <a:lnTo>
                    <a:pt x="200" y="866"/>
                  </a:lnTo>
                  <a:lnTo>
                    <a:pt x="200" y="864"/>
                  </a:lnTo>
                  <a:lnTo>
                    <a:pt x="200" y="862"/>
                  </a:lnTo>
                  <a:lnTo>
                    <a:pt x="200" y="860"/>
                  </a:lnTo>
                  <a:lnTo>
                    <a:pt x="198" y="858"/>
                  </a:lnTo>
                  <a:lnTo>
                    <a:pt x="200" y="858"/>
                  </a:lnTo>
                  <a:lnTo>
                    <a:pt x="198" y="858"/>
                  </a:lnTo>
                  <a:lnTo>
                    <a:pt x="198" y="856"/>
                  </a:lnTo>
                  <a:lnTo>
                    <a:pt x="196" y="856"/>
                  </a:lnTo>
                  <a:lnTo>
                    <a:pt x="198" y="856"/>
                  </a:lnTo>
                  <a:lnTo>
                    <a:pt x="196" y="858"/>
                  </a:lnTo>
                  <a:lnTo>
                    <a:pt x="196" y="856"/>
                  </a:lnTo>
                  <a:lnTo>
                    <a:pt x="194" y="856"/>
                  </a:lnTo>
                  <a:lnTo>
                    <a:pt x="194" y="854"/>
                  </a:lnTo>
                  <a:lnTo>
                    <a:pt x="194" y="852"/>
                  </a:lnTo>
                  <a:lnTo>
                    <a:pt x="194" y="850"/>
                  </a:lnTo>
                  <a:lnTo>
                    <a:pt x="194" y="848"/>
                  </a:lnTo>
                  <a:lnTo>
                    <a:pt x="194" y="850"/>
                  </a:lnTo>
                  <a:lnTo>
                    <a:pt x="192" y="850"/>
                  </a:lnTo>
                  <a:lnTo>
                    <a:pt x="192" y="848"/>
                  </a:lnTo>
                  <a:lnTo>
                    <a:pt x="192" y="846"/>
                  </a:lnTo>
                  <a:lnTo>
                    <a:pt x="194" y="848"/>
                  </a:lnTo>
                  <a:lnTo>
                    <a:pt x="194" y="846"/>
                  </a:lnTo>
                  <a:lnTo>
                    <a:pt x="196" y="846"/>
                  </a:lnTo>
                  <a:lnTo>
                    <a:pt x="196" y="848"/>
                  </a:lnTo>
                  <a:lnTo>
                    <a:pt x="196" y="850"/>
                  </a:lnTo>
                  <a:lnTo>
                    <a:pt x="198" y="850"/>
                  </a:lnTo>
                  <a:lnTo>
                    <a:pt x="196" y="850"/>
                  </a:lnTo>
                  <a:lnTo>
                    <a:pt x="196" y="848"/>
                  </a:lnTo>
                  <a:lnTo>
                    <a:pt x="198" y="848"/>
                  </a:lnTo>
                  <a:lnTo>
                    <a:pt x="198" y="850"/>
                  </a:lnTo>
                  <a:lnTo>
                    <a:pt x="200" y="852"/>
                  </a:lnTo>
                  <a:lnTo>
                    <a:pt x="200" y="850"/>
                  </a:lnTo>
                  <a:lnTo>
                    <a:pt x="202" y="850"/>
                  </a:lnTo>
                  <a:lnTo>
                    <a:pt x="202" y="848"/>
                  </a:lnTo>
                  <a:lnTo>
                    <a:pt x="202" y="850"/>
                  </a:lnTo>
                  <a:lnTo>
                    <a:pt x="204" y="850"/>
                  </a:lnTo>
                  <a:lnTo>
                    <a:pt x="205" y="850"/>
                  </a:lnTo>
                  <a:lnTo>
                    <a:pt x="205" y="852"/>
                  </a:lnTo>
                  <a:lnTo>
                    <a:pt x="207" y="852"/>
                  </a:lnTo>
                  <a:lnTo>
                    <a:pt x="207" y="854"/>
                  </a:lnTo>
                  <a:lnTo>
                    <a:pt x="207" y="856"/>
                  </a:lnTo>
                  <a:lnTo>
                    <a:pt x="209" y="856"/>
                  </a:lnTo>
                  <a:lnTo>
                    <a:pt x="209" y="854"/>
                  </a:lnTo>
                  <a:lnTo>
                    <a:pt x="209" y="852"/>
                  </a:lnTo>
                  <a:lnTo>
                    <a:pt x="207" y="852"/>
                  </a:lnTo>
                  <a:lnTo>
                    <a:pt x="207" y="850"/>
                  </a:lnTo>
                  <a:lnTo>
                    <a:pt x="205" y="850"/>
                  </a:lnTo>
                  <a:lnTo>
                    <a:pt x="205" y="848"/>
                  </a:lnTo>
                  <a:lnTo>
                    <a:pt x="204" y="848"/>
                  </a:lnTo>
                  <a:lnTo>
                    <a:pt x="202" y="848"/>
                  </a:lnTo>
                  <a:lnTo>
                    <a:pt x="202" y="850"/>
                  </a:lnTo>
                  <a:lnTo>
                    <a:pt x="200" y="850"/>
                  </a:lnTo>
                  <a:lnTo>
                    <a:pt x="198" y="850"/>
                  </a:lnTo>
                  <a:lnTo>
                    <a:pt x="198" y="848"/>
                  </a:lnTo>
                  <a:lnTo>
                    <a:pt x="196" y="848"/>
                  </a:lnTo>
                  <a:lnTo>
                    <a:pt x="196" y="846"/>
                  </a:lnTo>
                  <a:lnTo>
                    <a:pt x="194" y="846"/>
                  </a:lnTo>
                  <a:lnTo>
                    <a:pt x="194" y="845"/>
                  </a:lnTo>
                  <a:lnTo>
                    <a:pt x="196" y="843"/>
                  </a:lnTo>
                  <a:lnTo>
                    <a:pt x="194" y="843"/>
                  </a:lnTo>
                  <a:lnTo>
                    <a:pt x="196" y="841"/>
                  </a:lnTo>
                  <a:lnTo>
                    <a:pt x="196" y="839"/>
                  </a:lnTo>
                  <a:lnTo>
                    <a:pt x="198" y="839"/>
                  </a:lnTo>
                  <a:lnTo>
                    <a:pt x="200" y="841"/>
                  </a:lnTo>
                  <a:lnTo>
                    <a:pt x="200" y="839"/>
                  </a:lnTo>
                  <a:lnTo>
                    <a:pt x="198" y="839"/>
                  </a:lnTo>
                  <a:lnTo>
                    <a:pt x="196" y="839"/>
                  </a:lnTo>
                  <a:lnTo>
                    <a:pt x="196" y="837"/>
                  </a:lnTo>
                  <a:lnTo>
                    <a:pt x="198" y="837"/>
                  </a:lnTo>
                  <a:lnTo>
                    <a:pt x="198" y="835"/>
                  </a:lnTo>
                  <a:lnTo>
                    <a:pt x="196" y="835"/>
                  </a:lnTo>
                  <a:lnTo>
                    <a:pt x="196" y="837"/>
                  </a:lnTo>
                  <a:lnTo>
                    <a:pt x="196" y="839"/>
                  </a:lnTo>
                  <a:lnTo>
                    <a:pt x="194" y="839"/>
                  </a:lnTo>
                  <a:lnTo>
                    <a:pt x="194" y="841"/>
                  </a:lnTo>
                  <a:lnTo>
                    <a:pt x="192" y="841"/>
                  </a:lnTo>
                  <a:lnTo>
                    <a:pt x="194" y="841"/>
                  </a:lnTo>
                  <a:lnTo>
                    <a:pt x="194" y="839"/>
                  </a:lnTo>
                  <a:lnTo>
                    <a:pt x="192" y="839"/>
                  </a:lnTo>
                  <a:lnTo>
                    <a:pt x="192" y="841"/>
                  </a:lnTo>
                  <a:lnTo>
                    <a:pt x="192" y="839"/>
                  </a:lnTo>
                  <a:lnTo>
                    <a:pt x="192" y="841"/>
                  </a:lnTo>
                  <a:lnTo>
                    <a:pt x="192" y="843"/>
                  </a:lnTo>
                  <a:lnTo>
                    <a:pt x="192" y="841"/>
                  </a:lnTo>
                  <a:lnTo>
                    <a:pt x="190" y="841"/>
                  </a:lnTo>
                  <a:lnTo>
                    <a:pt x="190" y="843"/>
                  </a:lnTo>
                  <a:lnTo>
                    <a:pt x="190" y="845"/>
                  </a:lnTo>
                  <a:lnTo>
                    <a:pt x="188" y="845"/>
                  </a:lnTo>
                  <a:lnTo>
                    <a:pt x="188" y="846"/>
                  </a:lnTo>
                  <a:lnTo>
                    <a:pt x="188" y="848"/>
                  </a:lnTo>
                  <a:lnTo>
                    <a:pt x="188" y="850"/>
                  </a:lnTo>
                  <a:lnTo>
                    <a:pt x="186" y="852"/>
                  </a:lnTo>
                  <a:lnTo>
                    <a:pt x="182" y="846"/>
                  </a:lnTo>
                  <a:lnTo>
                    <a:pt x="181" y="846"/>
                  </a:lnTo>
                  <a:lnTo>
                    <a:pt x="181" y="845"/>
                  </a:lnTo>
                  <a:lnTo>
                    <a:pt x="181" y="843"/>
                  </a:lnTo>
                  <a:lnTo>
                    <a:pt x="179" y="843"/>
                  </a:lnTo>
                  <a:lnTo>
                    <a:pt x="177" y="841"/>
                  </a:lnTo>
                  <a:lnTo>
                    <a:pt x="177" y="839"/>
                  </a:lnTo>
                  <a:lnTo>
                    <a:pt x="175" y="839"/>
                  </a:lnTo>
                  <a:lnTo>
                    <a:pt x="175" y="837"/>
                  </a:lnTo>
                  <a:lnTo>
                    <a:pt x="175" y="835"/>
                  </a:lnTo>
                  <a:lnTo>
                    <a:pt x="175" y="833"/>
                  </a:lnTo>
                  <a:lnTo>
                    <a:pt x="175" y="831"/>
                  </a:lnTo>
                  <a:lnTo>
                    <a:pt x="177" y="831"/>
                  </a:lnTo>
                  <a:lnTo>
                    <a:pt x="177" y="833"/>
                  </a:lnTo>
                  <a:lnTo>
                    <a:pt x="179" y="833"/>
                  </a:lnTo>
                  <a:lnTo>
                    <a:pt x="179" y="835"/>
                  </a:lnTo>
                  <a:lnTo>
                    <a:pt x="181" y="835"/>
                  </a:lnTo>
                  <a:lnTo>
                    <a:pt x="181" y="837"/>
                  </a:lnTo>
                  <a:lnTo>
                    <a:pt x="181" y="835"/>
                  </a:lnTo>
                  <a:lnTo>
                    <a:pt x="179" y="835"/>
                  </a:lnTo>
                  <a:lnTo>
                    <a:pt x="179" y="833"/>
                  </a:lnTo>
                  <a:lnTo>
                    <a:pt x="177" y="831"/>
                  </a:lnTo>
                  <a:lnTo>
                    <a:pt x="177" y="829"/>
                  </a:lnTo>
                  <a:lnTo>
                    <a:pt x="179" y="829"/>
                  </a:lnTo>
                  <a:lnTo>
                    <a:pt x="181" y="829"/>
                  </a:lnTo>
                  <a:lnTo>
                    <a:pt x="181" y="831"/>
                  </a:lnTo>
                  <a:lnTo>
                    <a:pt x="182" y="831"/>
                  </a:lnTo>
                  <a:lnTo>
                    <a:pt x="182" y="829"/>
                  </a:lnTo>
                  <a:lnTo>
                    <a:pt x="184" y="829"/>
                  </a:lnTo>
                  <a:lnTo>
                    <a:pt x="182" y="829"/>
                  </a:lnTo>
                  <a:lnTo>
                    <a:pt x="179" y="829"/>
                  </a:lnTo>
                  <a:lnTo>
                    <a:pt x="177" y="829"/>
                  </a:lnTo>
                  <a:lnTo>
                    <a:pt x="175" y="831"/>
                  </a:lnTo>
                  <a:lnTo>
                    <a:pt x="173" y="831"/>
                  </a:lnTo>
                  <a:lnTo>
                    <a:pt x="173" y="829"/>
                  </a:lnTo>
                  <a:lnTo>
                    <a:pt x="171" y="829"/>
                  </a:lnTo>
                  <a:lnTo>
                    <a:pt x="173" y="829"/>
                  </a:lnTo>
                  <a:lnTo>
                    <a:pt x="173" y="827"/>
                  </a:lnTo>
                  <a:lnTo>
                    <a:pt x="171" y="827"/>
                  </a:lnTo>
                  <a:lnTo>
                    <a:pt x="171" y="825"/>
                  </a:lnTo>
                  <a:lnTo>
                    <a:pt x="171" y="823"/>
                  </a:lnTo>
                  <a:lnTo>
                    <a:pt x="171" y="825"/>
                  </a:lnTo>
                  <a:lnTo>
                    <a:pt x="171" y="827"/>
                  </a:lnTo>
                  <a:lnTo>
                    <a:pt x="169" y="827"/>
                  </a:lnTo>
                  <a:lnTo>
                    <a:pt x="169" y="825"/>
                  </a:lnTo>
                  <a:lnTo>
                    <a:pt x="167" y="825"/>
                  </a:lnTo>
                  <a:lnTo>
                    <a:pt x="169" y="825"/>
                  </a:lnTo>
                  <a:lnTo>
                    <a:pt x="167" y="825"/>
                  </a:lnTo>
                  <a:lnTo>
                    <a:pt x="167" y="823"/>
                  </a:lnTo>
                  <a:lnTo>
                    <a:pt x="169" y="823"/>
                  </a:lnTo>
                  <a:lnTo>
                    <a:pt x="169" y="821"/>
                  </a:lnTo>
                  <a:lnTo>
                    <a:pt x="169" y="820"/>
                  </a:lnTo>
                  <a:lnTo>
                    <a:pt x="169" y="818"/>
                  </a:lnTo>
                  <a:lnTo>
                    <a:pt x="169" y="820"/>
                  </a:lnTo>
                  <a:lnTo>
                    <a:pt x="171" y="820"/>
                  </a:lnTo>
                  <a:lnTo>
                    <a:pt x="171" y="821"/>
                  </a:lnTo>
                  <a:lnTo>
                    <a:pt x="175" y="825"/>
                  </a:lnTo>
                  <a:lnTo>
                    <a:pt x="175" y="827"/>
                  </a:lnTo>
                  <a:lnTo>
                    <a:pt x="177" y="827"/>
                  </a:lnTo>
                  <a:lnTo>
                    <a:pt x="175" y="827"/>
                  </a:lnTo>
                  <a:lnTo>
                    <a:pt x="175" y="825"/>
                  </a:lnTo>
                  <a:lnTo>
                    <a:pt x="175" y="823"/>
                  </a:lnTo>
                  <a:lnTo>
                    <a:pt x="175" y="821"/>
                  </a:lnTo>
                  <a:lnTo>
                    <a:pt x="177" y="821"/>
                  </a:lnTo>
                  <a:lnTo>
                    <a:pt x="175" y="821"/>
                  </a:lnTo>
                  <a:lnTo>
                    <a:pt x="175" y="823"/>
                  </a:lnTo>
                  <a:lnTo>
                    <a:pt x="173" y="823"/>
                  </a:lnTo>
                  <a:lnTo>
                    <a:pt x="173" y="821"/>
                  </a:lnTo>
                  <a:lnTo>
                    <a:pt x="171" y="820"/>
                  </a:lnTo>
                  <a:lnTo>
                    <a:pt x="169" y="818"/>
                  </a:lnTo>
                  <a:lnTo>
                    <a:pt x="171" y="816"/>
                  </a:lnTo>
                  <a:lnTo>
                    <a:pt x="173" y="816"/>
                  </a:lnTo>
                  <a:lnTo>
                    <a:pt x="173" y="818"/>
                  </a:lnTo>
                  <a:lnTo>
                    <a:pt x="175" y="818"/>
                  </a:lnTo>
                  <a:lnTo>
                    <a:pt x="177" y="820"/>
                  </a:lnTo>
                  <a:lnTo>
                    <a:pt x="177" y="818"/>
                  </a:lnTo>
                  <a:lnTo>
                    <a:pt x="175" y="818"/>
                  </a:lnTo>
                  <a:lnTo>
                    <a:pt x="175" y="816"/>
                  </a:lnTo>
                  <a:lnTo>
                    <a:pt x="173" y="816"/>
                  </a:lnTo>
                  <a:lnTo>
                    <a:pt x="173" y="814"/>
                  </a:lnTo>
                  <a:lnTo>
                    <a:pt x="173" y="812"/>
                  </a:lnTo>
                  <a:lnTo>
                    <a:pt x="175" y="812"/>
                  </a:lnTo>
                  <a:lnTo>
                    <a:pt x="175" y="810"/>
                  </a:lnTo>
                  <a:lnTo>
                    <a:pt x="175" y="812"/>
                  </a:lnTo>
                  <a:lnTo>
                    <a:pt x="173" y="812"/>
                  </a:lnTo>
                  <a:lnTo>
                    <a:pt x="175" y="810"/>
                  </a:lnTo>
                  <a:lnTo>
                    <a:pt x="175" y="808"/>
                  </a:lnTo>
                  <a:lnTo>
                    <a:pt x="177" y="808"/>
                  </a:lnTo>
                  <a:lnTo>
                    <a:pt x="177" y="810"/>
                  </a:lnTo>
                  <a:lnTo>
                    <a:pt x="179" y="808"/>
                  </a:lnTo>
                  <a:lnTo>
                    <a:pt x="181" y="808"/>
                  </a:lnTo>
                  <a:lnTo>
                    <a:pt x="182" y="808"/>
                  </a:lnTo>
                  <a:lnTo>
                    <a:pt x="181" y="808"/>
                  </a:lnTo>
                  <a:lnTo>
                    <a:pt x="177" y="808"/>
                  </a:lnTo>
                  <a:lnTo>
                    <a:pt x="175" y="808"/>
                  </a:lnTo>
                  <a:lnTo>
                    <a:pt x="177" y="806"/>
                  </a:lnTo>
                  <a:lnTo>
                    <a:pt x="177" y="804"/>
                  </a:lnTo>
                  <a:lnTo>
                    <a:pt x="179" y="802"/>
                  </a:lnTo>
                  <a:lnTo>
                    <a:pt x="179" y="800"/>
                  </a:lnTo>
                  <a:lnTo>
                    <a:pt x="181" y="800"/>
                  </a:lnTo>
                  <a:lnTo>
                    <a:pt x="181" y="798"/>
                  </a:lnTo>
                  <a:lnTo>
                    <a:pt x="181" y="797"/>
                  </a:lnTo>
                  <a:lnTo>
                    <a:pt x="182" y="795"/>
                  </a:lnTo>
                  <a:lnTo>
                    <a:pt x="182" y="797"/>
                  </a:lnTo>
                  <a:lnTo>
                    <a:pt x="182" y="795"/>
                  </a:lnTo>
                  <a:lnTo>
                    <a:pt x="184" y="795"/>
                  </a:lnTo>
                  <a:lnTo>
                    <a:pt x="182" y="795"/>
                  </a:lnTo>
                  <a:lnTo>
                    <a:pt x="181" y="795"/>
                  </a:lnTo>
                  <a:lnTo>
                    <a:pt x="181" y="797"/>
                  </a:lnTo>
                  <a:lnTo>
                    <a:pt x="181" y="795"/>
                  </a:lnTo>
                  <a:lnTo>
                    <a:pt x="179" y="791"/>
                  </a:lnTo>
                  <a:lnTo>
                    <a:pt x="179" y="793"/>
                  </a:lnTo>
                  <a:lnTo>
                    <a:pt x="179" y="795"/>
                  </a:lnTo>
                  <a:lnTo>
                    <a:pt x="179" y="797"/>
                  </a:lnTo>
                  <a:lnTo>
                    <a:pt x="179" y="798"/>
                  </a:lnTo>
                  <a:lnTo>
                    <a:pt x="179" y="797"/>
                  </a:lnTo>
                  <a:lnTo>
                    <a:pt x="179" y="798"/>
                  </a:lnTo>
                  <a:lnTo>
                    <a:pt x="179" y="800"/>
                  </a:lnTo>
                  <a:lnTo>
                    <a:pt x="177" y="800"/>
                  </a:lnTo>
                  <a:lnTo>
                    <a:pt x="177" y="802"/>
                  </a:lnTo>
                  <a:lnTo>
                    <a:pt x="177" y="804"/>
                  </a:lnTo>
                  <a:lnTo>
                    <a:pt x="177" y="806"/>
                  </a:lnTo>
                  <a:lnTo>
                    <a:pt x="175" y="806"/>
                  </a:lnTo>
                  <a:lnTo>
                    <a:pt x="175" y="808"/>
                  </a:lnTo>
                  <a:lnTo>
                    <a:pt x="173" y="808"/>
                  </a:lnTo>
                  <a:lnTo>
                    <a:pt x="173" y="806"/>
                  </a:lnTo>
                  <a:lnTo>
                    <a:pt x="173" y="804"/>
                  </a:lnTo>
                  <a:lnTo>
                    <a:pt x="175" y="804"/>
                  </a:lnTo>
                  <a:lnTo>
                    <a:pt x="175" y="802"/>
                  </a:lnTo>
                  <a:lnTo>
                    <a:pt x="177" y="800"/>
                  </a:lnTo>
                  <a:lnTo>
                    <a:pt x="177" y="798"/>
                  </a:lnTo>
                  <a:lnTo>
                    <a:pt x="175" y="798"/>
                  </a:lnTo>
                  <a:lnTo>
                    <a:pt x="175" y="797"/>
                  </a:lnTo>
                  <a:lnTo>
                    <a:pt x="175" y="795"/>
                  </a:lnTo>
                  <a:lnTo>
                    <a:pt x="175" y="793"/>
                  </a:lnTo>
                  <a:lnTo>
                    <a:pt x="175" y="791"/>
                  </a:lnTo>
                  <a:lnTo>
                    <a:pt x="175" y="789"/>
                  </a:lnTo>
                  <a:lnTo>
                    <a:pt x="173" y="789"/>
                  </a:lnTo>
                  <a:lnTo>
                    <a:pt x="173" y="787"/>
                  </a:lnTo>
                  <a:lnTo>
                    <a:pt x="175" y="787"/>
                  </a:lnTo>
                  <a:lnTo>
                    <a:pt x="175" y="785"/>
                  </a:lnTo>
                  <a:lnTo>
                    <a:pt x="177" y="783"/>
                  </a:lnTo>
                  <a:lnTo>
                    <a:pt x="177" y="781"/>
                  </a:lnTo>
                  <a:lnTo>
                    <a:pt x="175" y="781"/>
                  </a:lnTo>
                  <a:lnTo>
                    <a:pt x="175" y="783"/>
                  </a:lnTo>
                  <a:lnTo>
                    <a:pt x="175" y="781"/>
                  </a:lnTo>
                  <a:lnTo>
                    <a:pt x="175" y="779"/>
                  </a:lnTo>
                  <a:lnTo>
                    <a:pt x="175" y="777"/>
                  </a:lnTo>
                  <a:lnTo>
                    <a:pt x="173" y="777"/>
                  </a:lnTo>
                  <a:lnTo>
                    <a:pt x="171" y="777"/>
                  </a:lnTo>
                  <a:lnTo>
                    <a:pt x="169" y="777"/>
                  </a:lnTo>
                  <a:lnTo>
                    <a:pt x="169" y="775"/>
                  </a:lnTo>
                  <a:lnTo>
                    <a:pt x="169" y="773"/>
                  </a:lnTo>
                  <a:lnTo>
                    <a:pt x="167" y="773"/>
                  </a:lnTo>
                  <a:lnTo>
                    <a:pt x="165" y="773"/>
                  </a:lnTo>
                  <a:lnTo>
                    <a:pt x="165" y="772"/>
                  </a:lnTo>
                  <a:lnTo>
                    <a:pt x="163" y="770"/>
                  </a:lnTo>
                  <a:lnTo>
                    <a:pt x="159" y="770"/>
                  </a:lnTo>
                  <a:lnTo>
                    <a:pt x="157" y="768"/>
                  </a:lnTo>
                  <a:lnTo>
                    <a:pt x="156" y="768"/>
                  </a:lnTo>
                  <a:lnTo>
                    <a:pt x="154" y="766"/>
                  </a:lnTo>
                  <a:lnTo>
                    <a:pt x="152" y="764"/>
                  </a:lnTo>
                  <a:lnTo>
                    <a:pt x="152" y="762"/>
                  </a:lnTo>
                  <a:lnTo>
                    <a:pt x="150" y="762"/>
                  </a:lnTo>
                  <a:lnTo>
                    <a:pt x="148" y="764"/>
                  </a:lnTo>
                  <a:lnTo>
                    <a:pt x="146" y="762"/>
                  </a:lnTo>
                  <a:lnTo>
                    <a:pt x="146" y="760"/>
                  </a:lnTo>
                  <a:lnTo>
                    <a:pt x="146" y="758"/>
                  </a:lnTo>
                  <a:lnTo>
                    <a:pt x="146" y="756"/>
                  </a:lnTo>
                  <a:lnTo>
                    <a:pt x="142" y="754"/>
                  </a:lnTo>
                  <a:lnTo>
                    <a:pt x="144" y="750"/>
                  </a:lnTo>
                  <a:lnTo>
                    <a:pt x="142" y="750"/>
                  </a:lnTo>
                  <a:lnTo>
                    <a:pt x="138" y="749"/>
                  </a:lnTo>
                  <a:lnTo>
                    <a:pt x="140" y="747"/>
                  </a:lnTo>
                  <a:lnTo>
                    <a:pt x="140" y="745"/>
                  </a:lnTo>
                  <a:lnTo>
                    <a:pt x="138" y="743"/>
                  </a:lnTo>
                  <a:lnTo>
                    <a:pt x="138" y="741"/>
                  </a:lnTo>
                  <a:lnTo>
                    <a:pt x="136" y="739"/>
                  </a:lnTo>
                  <a:lnTo>
                    <a:pt x="134" y="737"/>
                  </a:lnTo>
                  <a:lnTo>
                    <a:pt x="134" y="733"/>
                  </a:lnTo>
                  <a:lnTo>
                    <a:pt x="132" y="731"/>
                  </a:lnTo>
                  <a:lnTo>
                    <a:pt x="131" y="727"/>
                  </a:lnTo>
                  <a:lnTo>
                    <a:pt x="129" y="725"/>
                  </a:lnTo>
                  <a:lnTo>
                    <a:pt x="129" y="724"/>
                  </a:lnTo>
                  <a:lnTo>
                    <a:pt x="127" y="722"/>
                  </a:lnTo>
                  <a:lnTo>
                    <a:pt x="127" y="720"/>
                  </a:lnTo>
                  <a:lnTo>
                    <a:pt x="125" y="718"/>
                  </a:lnTo>
                  <a:lnTo>
                    <a:pt x="123" y="716"/>
                  </a:lnTo>
                  <a:lnTo>
                    <a:pt x="123" y="712"/>
                  </a:lnTo>
                  <a:lnTo>
                    <a:pt x="121" y="712"/>
                  </a:lnTo>
                  <a:lnTo>
                    <a:pt x="121" y="710"/>
                  </a:lnTo>
                  <a:lnTo>
                    <a:pt x="121" y="708"/>
                  </a:lnTo>
                  <a:lnTo>
                    <a:pt x="119" y="706"/>
                  </a:lnTo>
                  <a:lnTo>
                    <a:pt x="117" y="704"/>
                  </a:lnTo>
                  <a:lnTo>
                    <a:pt x="117" y="702"/>
                  </a:lnTo>
                  <a:lnTo>
                    <a:pt x="115" y="701"/>
                  </a:lnTo>
                  <a:lnTo>
                    <a:pt x="113" y="699"/>
                  </a:lnTo>
                  <a:lnTo>
                    <a:pt x="111" y="699"/>
                  </a:lnTo>
                  <a:lnTo>
                    <a:pt x="109" y="697"/>
                  </a:lnTo>
                  <a:lnTo>
                    <a:pt x="108" y="697"/>
                  </a:lnTo>
                  <a:lnTo>
                    <a:pt x="108" y="695"/>
                  </a:lnTo>
                  <a:lnTo>
                    <a:pt x="108" y="693"/>
                  </a:lnTo>
                  <a:lnTo>
                    <a:pt x="106" y="693"/>
                  </a:lnTo>
                  <a:lnTo>
                    <a:pt x="106" y="691"/>
                  </a:lnTo>
                  <a:lnTo>
                    <a:pt x="106" y="689"/>
                  </a:lnTo>
                  <a:lnTo>
                    <a:pt x="106" y="687"/>
                  </a:lnTo>
                  <a:lnTo>
                    <a:pt x="104" y="687"/>
                  </a:lnTo>
                  <a:lnTo>
                    <a:pt x="102" y="687"/>
                  </a:lnTo>
                  <a:lnTo>
                    <a:pt x="102" y="685"/>
                  </a:lnTo>
                  <a:lnTo>
                    <a:pt x="102" y="683"/>
                  </a:lnTo>
                  <a:lnTo>
                    <a:pt x="100" y="683"/>
                  </a:lnTo>
                  <a:lnTo>
                    <a:pt x="98" y="683"/>
                  </a:lnTo>
                  <a:lnTo>
                    <a:pt x="96" y="681"/>
                  </a:lnTo>
                  <a:lnTo>
                    <a:pt x="96" y="679"/>
                  </a:lnTo>
                  <a:lnTo>
                    <a:pt x="94" y="678"/>
                  </a:lnTo>
                  <a:lnTo>
                    <a:pt x="96" y="678"/>
                  </a:lnTo>
                  <a:lnTo>
                    <a:pt x="96" y="676"/>
                  </a:lnTo>
                  <a:lnTo>
                    <a:pt x="96" y="674"/>
                  </a:lnTo>
                  <a:lnTo>
                    <a:pt x="94" y="672"/>
                  </a:lnTo>
                  <a:lnTo>
                    <a:pt x="92" y="672"/>
                  </a:lnTo>
                  <a:lnTo>
                    <a:pt x="92" y="670"/>
                  </a:lnTo>
                  <a:lnTo>
                    <a:pt x="90" y="668"/>
                  </a:lnTo>
                  <a:lnTo>
                    <a:pt x="88" y="666"/>
                  </a:lnTo>
                  <a:lnTo>
                    <a:pt x="86" y="668"/>
                  </a:lnTo>
                  <a:lnTo>
                    <a:pt x="83" y="670"/>
                  </a:lnTo>
                  <a:lnTo>
                    <a:pt x="81" y="670"/>
                  </a:lnTo>
                  <a:lnTo>
                    <a:pt x="79" y="672"/>
                  </a:lnTo>
                  <a:lnTo>
                    <a:pt x="77" y="672"/>
                  </a:lnTo>
                  <a:lnTo>
                    <a:pt x="75" y="672"/>
                  </a:lnTo>
                  <a:lnTo>
                    <a:pt x="75" y="674"/>
                  </a:lnTo>
                  <a:lnTo>
                    <a:pt x="77" y="674"/>
                  </a:lnTo>
                  <a:lnTo>
                    <a:pt x="75" y="676"/>
                  </a:lnTo>
                  <a:lnTo>
                    <a:pt x="75" y="678"/>
                  </a:lnTo>
                  <a:lnTo>
                    <a:pt x="73" y="678"/>
                  </a:lnTo>
                  <a:lnTo>
                    <a:pt x="73" y="679"/>
                  </a:lnTo>
                  <a:lnTo>
                    <a:pt x="73" y="681"/>
                  </a:lnTo>
                  <a:lnTo>
                    <a:pt x="73" y="683"/>
                  </a:lnTo>
                  <a:lnTo>
                    <a:pt x="71" y="685"/>
                  </a:lnTo>
                  <a:lnTo>
                    <a:pt x="71" y="687"/>
                  </a:lnTo>
                  <a:lnTo>
                    <a:pt x="69" y="687"/>
                  </a:lnTo>
                  <a:lnTo>
                    <a:pt x="67" y="685"/>
                  </a:lnTo>
                  <a:lnTo>
                    <a:pt x="67" y="687"/>
                  </a:lnTo>
                  <a:lnTo>
                    <a:pt x="65" y="687"/>
                  </a:lnTo>
                  <a:lnTo>
                    <a:pt x="63" y="689"/>
                  </a:lnTo>
                  <a:lnTo>
                    <a:pt x="61" y="691"/>
                  </a:lnTo>
                  <a:lnTo>
                    <a:pt x="60" y="691"/>
                  </a:lnTo>
                  <a:lnTo>
                    <a:pt x="60" y="693"/>
                  </a:lnTo>
                  <a:lnTo>
                    <a:pt x="58" y="695"/>
                  </a:lnTo>
                  <a:lnTo>
                    <a:pt x="56" y="695"/>
                  </a:lnTo>
                  <a:lnTo>
                    <a:pt x="56" y="693"/>
                  </a:lnTo>
                  <a:lnTo>
                    <a:pt x="56" y="691"/>
                  </a:lnTo>
                  <a:lnTo>
                    <a:pt x="56" y="689"/>
                  </a:lnTo>
                  <a:lnTo>
                    <a:pt x="56" y="687"/>
                  </a:lnTo>
                  <a:lnTo>
                    <a:pt x="56" y="685"/>
                  </a:lnTo>
                  <a:lnTo>
                    <a:pt x="56" y="683"/>
                  </a:lnTo>
                  <a:lnTo>
                    <a:pt x="54" y="683"/>
                  </a:lnTo>
                  <a:lnTo>
                    <a:pt x="52" y="681"/>
                  </a:lnTo>
                  <a:lnTo>
                    <a:pt x="50" y="679"/>
                  </a:lnTo>
                  <a:lnTo>
                    <a:pt x="48" y="676"/>
                  </a:lnTo>
                  <a:lnTo>
                    <a:pt x="44" y="674"/>
                  </a:lnTo>
                  <a:lnTo>
                    <a:pt x="42" y="672"/>
                  </a:lnTo>
                  <a:lnTo>
                    <a:pt x="40" y="670"/>
                  </a:lnTo>
                  <a:lnTo>
                    <a:pt x="38" y="668"/>
                  </a:lnTo>
                  <a:lnTo>
                    <a:pt x="38" y="666"/>
                  </a:lnTo>
                  <a:lnTo>
                    <a:pt x="36" y="664"/>
                  </a:lnTo>
                  <a:lnTo>
                    <a:pt x="36" y="662"/>
                  </a:lnTo>
                  <a:lnTo>
                    <a:pt x="35" y="662"/>
                  </a:lnTo>
                  <a:lnTo>
                    <a:pt x="33" y="660"/>
                  </a:lnTo>
                  <a:lnTo>
                    <a:pt x="31" y="660"/>
                  </a:lnTo>
                  <a:lnTo>
                    <a:pt x="31" y="658"/>
                  </a:lnTo>
                  <a:lnTo>
                    <a:pt x="29" y="656"/>
                  </a:lnTo>
                  <a:lnTo>
                    <a:pt x="31" y="654"/>
                  </a:lnTo>
                  <a:lnTo>
                    <a:pt x="31" y="653"/>
                  </a:lnTo>
                  <a:lnTo>
                    <a:pt x="31" y="651"/>
                  </a:lnTo>
                  <a:lnTo>
                    <a:pt x="31" y="649"/>
                  </a:lnTo>
                  <a:lnTo>
                    <a:pt x="29" y="649"/>
                  </a:lnTo>
                  <a:lnTo>
                    <a:pt x="25" y="649"/>
                  </a:lnTo>
                  <a:lnTo>
                    <a:pt x="23" y="649"/>
                  </a:lnTo>
                  <a:lnTo>
                    <a:pt x="21" y="649"/>
                  </a:lnTo>
                  <a:lnTo>
                    <a:pt x="21" y="651"/>
                  </a:lnTo>
                  <a:lnTo>
                    <a:pt x="19" y="651"/>
                  </a:lnTo>
                  <a:lnTo>
                    <a:pt x="17" y="653"/>
                  </a:lnTo>
                  <a:lnTo>
                    <a:pt x="17" y="654"/>
                  </a:lnTo>
                  <a:lnTo>
                    <a:pt x="15" y="654"/>
                  </a:lnTo>
                  <a:lnTo>
                    <a:pt x="13" y="653"/>
                  </a:lnTo>
                  <a:lnTo>
                    <a:pt x="12" y="651"/>
                  </a:lnTo>
                  <a:lnTo>
                    <a:pt x="10" y="651"/>
                  </a:lnTo>
                  <a:lnTo>
                    <a:pt x="8" y="653"/>
                  </a:lnTo>
                  <a:lnTo>
                    <a:pt x="6" y="653"/>
                  </a:lnTo>
                  <a:lnTo>
                    <a:pt x="4" y="651"/>
                  </a:lnTo>
                  <a:lnTo>
                    <a:pt x="2" y="651"/>
                  </a:lnTo>
                  <a:lnTo>
                    <a:pt x="0" y="651"/>
                  </a:lnTo>
                  <a:lnTo>
                    <a:pt x="0" y="649"/>
                  </a:lnTo>
                  <a:lnTo>
                    <a:pt x="0" y="645"/>
                  </a:lnTo>
                  <a:lnTo>
                    <a:pt x="0" y="639"/>
                  </a:lnTo>
                  <a:lnTo>
                    <a:pt x="0" y="635"/>
                  </a:lnTo>
                  <a:lnTo>
                    <a:pt x="0" y="630"/>
                  </a:lnTo>
                  <a:lnTo>
                    <a:pt x="0" y="626"/>
                  </a:lnTo>
                  <a:lnTo>
                    <a:pt x="0" y="622"/>
                  </a:lnTo>
                  <a:lnTo>
                    <a:pt x="0" y="616"/>
                  </a:lnTo>
                  <a:lnTo>
                    <a:pt x="0" y="610"/>
                  </a:lnTo>
                  <a:lnTo>
                    <a:pt x="0" y="606"/>
                  </a:lnTo>
                  <a:lnTo>
                    <a:pt x="0" y="601"/>
                  </a:lnTo>
                  <a:lnTo>
                    <a:pt x="0" y="597"/>
                  </a:lnTo>
                  <a:lnTo>
                    <a:pt x="0" y="591"/>
                  </a:lnTo>
                  <a:lnTo>
                    <a:pt x="0" y="587"/>
                  </a:lnTo>
                  <a:lnTo>
                    <a:pt x="0" y="582"/>
                  </a:lnTo>
                  <a:lnTo>
                    <a:pt x="0" y="576"/>
                  </a:lnTo>
                  <a:lnTo>
                    <a:pt x="0" y="572"/>
                  </a:lnTo>
                  <a:lnTo>
                    <a:pt x="0" y="566"/>
                  </a:lnTo>
                  <a:lnTo>
                    <a:pt x="0" y="562"/>
                  </a:lnTo>
                  <a:lnTo>
                    <a:pt x="0" y="557"/>
                  </a:lnTo>
                  <a:lnTo>
                    <a:pt x="0" y="551"/>
                  </a:lnTo>
                  <a:lnTo>
                    <a:pt x="0" y="547"/>
                  </a:lnTo>
                  <a:lnTo>
                    <a:pt x="0" y="541"/>
                  </a:lnTo>
                  <a:lnTo>
                    <a:pt x="0" y="535"/>
                  </a:lnTo>
                  <a:lnTo>
                    <a:pt x="0" y="530"/>
                  </a:lnTo>
                  <a:lnTo>
                    <a:pt x="0" y="526"/>
                  </a:lnTo>
                  <a:lnTo>
                    <a:pt x="0" y="520"/>
                  </a:lnTo>
                  <a:lnTo>
                    <a:pt x="0" y="514"/>
                  </a:lnTo>
                  <a:lnTo>
                    <a:pt x="0" y="509"/>
                  </a:lnTo>
                  <a:lnTo>
                    <a:pt x="0" y="503"/>
                  </a:lnTo>
                  <a:lnTo>
                    <a:pt x="0" y="499"/>
                  </a:lnTo>
                  <a:lnTo>
                    <a:pt x="0" y="493"/>
                  </a:lnTo>
                  <a:lnTo>
                    <a:pt x="0" y="487"/>
                  </a:lnTo>
                  <a:lnTo>
                    <a:pt x="0" y="482"/>
                  </a:lnTo>
                  <a:lnTo>
                    <a:pt x="0" y="476"/>
                  </a:lnTo>
                  <a:lnTo>
                    <a:pt x="0" y="470"/>
                  </a:lnTo>
                  <a:lnTo>
                    <a:pt x="0" y="464"/>
                  </a:lnTo>
                  <a:lnTo>
                    <a:pt x="0" y="459"/>
                  </a:lnTo>
                  <a:lnTo>
                    <a:pt x="0" y="455"/>
                  </a:lnTo>
                  <a:lnTo>
                    <a:pt x="0" y="449"/>
                  </a:lnTo>
                  <a:lnTo>
                    <a:pt x="0" y="443"/>
                  </a:lnTo>
                  <a:lnTo>
                    <a:pt x="0" y="438"/>
                  </a:lnTo>
                  <a:lnTo>
                    <a:pt x="0" y="432"/>
                  </a:lnTo>
                  <a:lnTo>
                    <a:pt x="0" y="426"/>
                  </a:lnTo>
                  <a:lnTo>
                    <a:pt x="0" y="420"/>
                  </a:lnTo>
                  <a:lnTo>
                    <a:pt x="0" y="413"/>
                  </a:lnTo>
                  <a:lnTo>
                    <a:pt x="0" y="407"/>
                  </a:lnTo>
                  <a:lnTo>
                    <a:pt x="0" y="401"/>
                  </a:lnTo>
                  <a:lnTo>
                    <a:pt x="0" y="395"/>
                  </a:lnTo>
                  <a:lnTo>
                    <a:pt x="0" y="390"/>
                  </a:lnTo>
                  <a:lnTo>
                    <a:pt x="0" y="384"/>
                  </a:lnTo>
                  <a:lnTo>
                    <a:pt x="0" y="378"/>
                  </a:lnTo>
                  <a:lnTo>
                    <a:pt x="0" y="370"/>
                  </a:lnTo>
                  <a:lnTo>
                    <a:pt x="0" y="365"/>
                  </a:lnTo>
                  <a:lnTo>
                    <a:pt x="0" y="359"/>
                  </a:lnTo>
                  <a:lnTo>
                    <a:pt x="0" y="353"/>
                  </a:lnTo>
                  <a:lnTo>
                    <a:pt x="0" y="345"/>
                  </a:lnTo>
                  <a:lnTo>
                    <a:pt x="0" y="340"/>
                  </a:lnTo>
                  <a:lnTo>
                    <a:pt x="0" y="334"/>
                  </a:lnTo>
                  <a:lnTo>
                    <a:pt x="0" y="326"/>
                  </a:lnTo>
                  <a:lnTo>
                    <a:pt x="0" y="320"/>
                  </a:lnTo>
                  <a:lnTo>
                    <a:pt x="0" y="315"/>
                  </a:lnTo>
                  <a:lnTo>
                    <a:pt x="0" y="307"/>
                  </a:lnTo>
                  <a:lnTo>
                    <a:pt x="0" y="301"/>
                  </a:lnTo>
                  <a:lnTo>
                    <a:pt x="0" y="294"/>
                  </a:lnTo>
                  <a:lnTo>
                    <a:pt x="0" y="295"/>
                  </a:lnTo>
                  <a:lnTo>
                    <a:pt x="2" y="295"/>
                  </a:lnTo>
                  <a:lnTo>
                    <a:pt x="4" y="295"/>
                  </a:lnTo>
                  <a:lnTo>
                    <a:pt x="6" y="295"/>
                  </a:lnTo>
                  <a:lnTo>
                    <a:pt x="10" y="297"/>
                  </a:lnTo>
                  <a:lnTo>
                    <a:pt x="13" y="297"/>
                  </a:lnTo>
                  <a:lnTo>
                    <a:pt x="13" y="295"/>
                  </a:lnTo>
                  <a:lnTo>
                    <a:pt x="17" y="295"/>
                  </a:lnTo>
                  <a:lnTo>
                    <a:pt x="23" y="297"/>
                  </a:lnTo>
                  <a:lnTo>
                    <a:pt x="21" y="297"/>
                  </a:lnTo>
                  <a:lnTo>
                    <a:pt x="19" y="297"/>
                  </a:lnTo>
                  <a:lnTo>
                    <a:pt x="21" y="297"/>
                  </a:lnTo>
                  <a:lnTo>
                    <a:pt x="27" y="299"/>
                  </a:lnTo>
                  <a:lnTo>
                    <a:pt x="27" y="301"/>
                  </a:lnTo>
                  <a:lnTo>
                    <a:pt x="31" y="301"/>
                  </a:lnTo>
                  <a:lnTo>
                    <a:pt x="31" y="303"/>
                  </a:lnTo>
                  <a:lnTo>
                    <a:pt x="33" y="303"/>
                  </a:lnTo>
                  <a:lnTo>
                    <a:pt x="33" y="305"/>
                  </a:lnTo>
                  <a:lnTo>
                    <a:pt x="36" y="307"/>
                  </a:lnTo>
                  <a:lnTo>
                    <a:pt x="36" y="309"/>
                  </a:lnTo>
                  <a:lnTo>
                    <a:pt x="38" y="311"/>
                  </a:lnTo>
                  <a:lnTo>
                    <a:pt x="38" y="313"/>
                  </a:lnTo>
                  <a:lnTo>
                    <a:pt x="40" y="313"/>
                  </a:lnTo>
                  <a:lnTo>
                    <a:pt x="42" y="313"/>
                  </a:lnTo>
                  <a:lnTo>
                    <a:pt x="40" y="313"/>
                  </a:lnTo>
                  <a:lnTo>
                    <a:pt x="42" y="313"/>
                  </a:lnTo>
                  <a:lnTo>
                    <a:pt x="42" y="311"/>
                  </a:lnTo>
                  <a:lnTo>
                    <a:pt x="40" y="311"/>
                  </a:lnTo>
                  <a:lnTo>
                    <a:pt x="42" y="311"/>
                  </a:lnTo>
                  <a:lnTo>
                    <a:pt x="42" y="309"/>
                  </a:lnTo>
                  <a:lnTo>
                    <a:pt x="42" y="311"/>
                  </a:lnTo>
                  <a:lnTo>
                    <a:pt x="42" y="313"/>
                  </a:lnTo>
                  <a:lnTo>
                    <a:pt x="44" y="313"/>
                  </a:lnTo>
                  <a:lnTo>
                    <a:pt x="44" y="315"/>
                  </a:lnTo>
                  <a:lnTo>
                    <a:pt x="46" y="317"/>
                  </a:lnTo>
                  <a:lnTo>
                    <a:pt x="50" y="320"/>
                  </a:lnTo>
                  <a:lnTo>
                    <a:pt x="56" y="322"/>
                  </a:lnTo>
                  <a:lnTo>
                    <a:pt x="58" y="322"/>
                  </a:lnTo>
                  <a:lnTo>
                    <a:pt x="58" y="324"/>
                  </a:lnTo>
                  <a:lnTo>
                    <a:pt x="60" y="324"/>
                  </a:lnTo>
                  <a:lnTo>
                    <a:pt x="61" y="326"/>
                  </a:lnTo>
                  <a:lnTo>
                    <a:pt x="63" y="326"/>
                  </a:lnTo>
                  <a:lnTo>
                    <a:pt x="65" y="326"/>
                  </a:lnTo>
                  <a:lnTo>
                    <a:pt x="67" y="328"/>
                  </a:lnTo>
                  <a:lnTo>
                    <a:pt x="69" y="328"/>
                  </a:lnTo>
                  <a:lnTo>
                    <a:pt x="69" y="330"/>
                  </a:lnTo>
                  <a:lnTo>
                    <a:pt x="69" y="328"/>
                  </a:lnTo>
                  <a:lnTo>
                    <a:pt x="71" y="328"/>
                  </a:lnTo>
                  <a:lnTo>
                    <a:pt x="73" y="328"/>
                  </a:lnTo>
                  <a:lnTo>
                    <a:pt x="77" y="328"/>
                  </a:lnTo>
                  <a:lnTo>
                    <a:pt x="79" y="328"/>
                  </a:lnTo>
                  <a:lnTo>
                    <a:pt x="83" y="330"/>
                  </a:lnTo>
                  <a:lnTo>
                    <a:pt x="84" y="332"/>
                  </a:lnTo>
                  <a:lnTo>
                    <a:pt x="84" y="334"/>
                  </a:lnTo>
                  <a:lnTo>
                    <a:pt x="86" y="334"/>
                  </a:lnTo>
                  <a:lnTo>
                    <a:pt x="88" y="334"/>
                  </a:lnTo>
                  <a:lnTo>
                    <a:pt x="88" y="336"/>
                  </a:lnTo>
                  <a:lnTo>
                    <a:pt x="90" y="336"/>
                  </a:lnTo>
                  <a:lnTo>
                    <a:pt x="90" y="338"/>
                  </a:lnTo>
                  <a:lnTo>
                    <a:pt x="92" y="338"/>
                  </a:lnTo>
                  <a:lnTo>
                    <a:pt x="94" y="338"/>
                  </a:lnTo>
                  <a:lnTo>
                    <a:pt x="92" y="338"/>
                  </a:lnTo>
                  <a:lnTo>
                    <a:pt x="92" y="336"/>
                  </a:lnTo>
                  <a:lnTo>
                    <a:pt x="90" y="336"/>
                  </a:lnTo>
                  <a:lnTo>
                    <a:pt x="90" y="334"/>
                  </a:lnTo>
                  <a:lnTo>
                    <a:pt x="90" y="332"/>
                  </a:lnTo>
                  <a:lnTo>
                    <a:pt x="88" y="332"/>
                  </a:lnTo>
                  <a:lnTo>
                    <a:pt x="88" y="330"/>
                  </a:lnTo>
                  <a:lnTo>
                    <a:pt x="90" y="330"/>
                  </a:lnTo>
                  <a:lnTo>
                    <a:pt x="86" y="330"/>
                  </a:lnTo>
                  <a:lnTo>
                    <a:pt x="86" y="328"/>
                  </a:lnTo>
                  <a:lnTo>
                    <a:pt x="83" y="328"/>
                  </a:lnTo>
                  <a:lnTo>
                    <a:pt x="81" y="326"/>
                  </a:lnTo>
                  <a:lnTo>
                    <a:pt x="81" y="324"/>
                  </a:lnTo>
                  <a:lnTo>
                    <a:pt x="81" y="326"/>
                  </a:lnTo>
                  <a:lnTo>
                    <a:pt x="81" y="324"/>
                  </a:lnTo>
                  <a:lnTo>
                    <a:pt x="81" y="322"/>
                  </a:lnTo>
                  <a:lnTo>
                    <a:pt x="83" y="322"/>
                  </a:lnTo>
                  <a:lnTo>
                    <a:pt x="84" y="324"/>
                  </a:lnTo>
                  <a:lnTo>
                    <a:pt x="86" y="324"/>
                  </a:lnTo>
                  <a:lnTo>
                    <a:pt x="88" y="322"/>
                  </a:lnTo>
                  <a:lnTo>
                    <a:pt x="84" y="322"/>
                  </a:lnTo>
                  <a:lnTo>
                    <a:pt x="84" y="320"/>
                  </a:lnTo>
                  <a:lnTo>
                    <a:pt x="81" y="319"/>
                  </a:lnTo>
                  <a:lnTo>
                    <a:pt x="81" y="317"/>
                  </a:lnTo>
                  <a:lnTo>
                    <a:pt x="81" y="315"/>
                  </a:lnTo>
                  <a:lnTo>
                    <a:pt x="81" y="313"/>
                  </a:lnTo>
                  <a:lnTo>
                    <a:pt x="83" y="313"/>
                  </a:lnTo>
                  <a:lnTo>
                    <a:pt x="83" y="315"/>
                  </a:lnTo>
                  <a:lnTo>
                    <a:pt x="84" y="315"/>
                  </a:lnTo>
                  <a:lnTo>
                    <a:pt x="86" y="319"/>
                  </a:lnTo>
                  <a:lnTo>
                    <a:pt x="88" y="319"/>
                  </a:lnTo>
                  <a:lnTo>
                    <a:pt x="90" y="319"/>
                  </a:lnTo>
                  <a:lnTo>
                    <a:pt x="88" y="319"/>
                  </a:lnTo>
                  <a:lnTo>
                    <a:pt x="86" y="317"/>
                  </a:lnTo>
                  <a:lnTo>
                    <a:pt x="83" y="313"/>
                  </a:lnTo>
                  <a:lnTo>
                    <a:pt x="83" y="311"/>
                  </a:lnTo>
                  <a:lnTo>
                    <a:pt x="83" y="309"/>
                  </a:lnTo>
                  <a:lnTo>
                    <a:pt x="84" y="309"/>
                  </a:lnTo>
                  <a:lnTo>
                    <a:pt x="86" y="309"/>
                  </a:lnTo>
                  <a:lnTo>
                    <a:pt x="86" y="311"/>
                  </a:lnTo>
                  <a:lnTo>
                    <a:pt x="86" y="313"/>
                  </a:lnTo>
                  <a:lnTo>
                    <a:pt x="86" y="311"/>
                  </a:lnTo>
                  <a:lnTo>
                    <a:pt x="86" y="309"/>
                  </a:lnTo>
                  <a:lnTo>
                    <a:pt x="88" y="309"/>
                  </a:lnTo>
                  <a:lnTo>
                    <a:pt x="90" y="311"/>
                  </a:lnTo>
                  <a:lnTo>
                    <a:pt x="94" y="313"/>
                  </a:lnTo>
                  <a:lnTo>
                    <a:pt x="94" y="311"/>
                  </a:lnTo>
                  <a:lnTo>
                    <a:pt x="92" y="311"/>
                  </a:lnTo>
                  <a:lnTo>
                    <a:pt x="92" y="309"/>
                  </a:lnTo>
                  <a:lnTo>
                    <a:pt x="92" y="307"/>
                  </a:lnTo>
                  <a:lnTo>
                    <a:pt x="92" y="305"/>
                  </a:lnTo>
                  <a:lnTo>
                    <a:pt x="92" y="303"/>
                  </a:lnTo>
                  <a:lnTo>
                    <a:pt x="94" y="301"/>
                  </a:lnTo>
                  <a:lnTo>
                    <a:pt x="94" y="303"/>
                  </a:lnTo>
                  <a:lnTo>
                    <a:pt x="94" y="301"/>
                  </a:lnTo>
                  <a:lnTo>
                    <a:pt x="96" y="301"/>
                  </a:lnTo>
                  <a:lnTo>
                    <a:pt x="94" y="301"/>
                  </a:lnTo>
                  <a:lnTo>
                    <a:pt x="96" y="301"/>
                  </a:lnTo>
                  <a:lnTo>
                    <a:pt x="96" y="303"/>
                  </a:lnTo>
                  <a:lnTo>
                    <a:pt x="98" y="301"/>
                  </a:lnTo>
                  <a:lnTo>
                    <a:pt x="100" y="301"/>
                  </a:lnTo>
                  <a:lnTo>
                    <a:pt x="102" y="301"/>
                  </a:lnTo>
                  <a:lnTo>
                    <a:pt x="104" y="303"/>
                  </a:lnTo>
                  <a:lnTo>
                    <a:pt x="106" y="303"/>
                  </a:lnTo>
                  <a:lnTo>
                    <a:pt x="106" y="301"/>
                  </a:lnTo>
                  <a:lnTo>
                    <a:pt x="104" y="301"/>
                  </a:lnTo>
                  <a:lnTo>
                    <a:pt x="104" y="303"/>
                  </a:lnTo>
                  <a:lnTo>
                    <a:pt x="104" y="301"/>
                  </a:lnTo>
                  <a:lnTo>
                    <a:pt x="102" y="301"/>
                  </a:lnTo>
                  <a:lnTo>
                    <a:pt x="104" y="301"/>
                  </a:lnTo>
                  <a:lnTo>
                    <a:pt x="102" y="301"/>
                  </a:lnTo>
                  <a:lnTo>
                    <a:pt x="102" y="299"/>
                  </a:lnTo>
                  <a:lnTo>
                    <a:pt x="104" y="299"/>
                  </a:lnTo>
                  <a:lnTo>
                    <a:pt x="104" y="297"/>
                  </a:lnTo>
                  <a:lnTo>
                    <a:pt x="106" y="297"/>
                  </a:lnTo>
                  <a:lnTo>
                    <a:pt x="106" y="295"/>
                  </a:lnTo>
                  <a:lnTo>
                    <a:pt x="106" y="294"/>
                  </a:lnTo>
                  <a:lnTo>
                    <a:pt x="104" y="292"/>
                  </a:lnTo>
                  <a:lnTo>
                    <a:pt x="106" y="292"/>
                  </a:lnTo>
                  <a:lnTo>
                    <a:pt x="108" y="292"/>
                  </a:lnTo>
                  <a:lnTo>
                    <a:pt x="108" y="294"/>
                  </a:lnTo>
                  <a:lnTo>
                    <a:pt x="106" y="294"/>
                  </a:lnTo>
                  <a:lnTo>
                    <a:pt x="108" y="294"/>
                  </a:lnTo>
                  <a:lnTo>
                    <a:pt x="109" y="294"/>
                  </a:lnTo>
                  <a:lnTo>
                    <a:pt x="109" y="295"/>
                  </a:lnTo>
                  <a:lnTo>
                    <a:pt x="108" y="297"/>
                  </a:lnTo>
                  <a:lnTo>
                    <a:pt x="109" y="297"/>
                  </a:lnTo>
                  <a:lnTo>
                    <a:pt x="109" y="299"/>
                  </a:lnTo>
                  <a:lnTo>
                    <a:pt x="111" y="299"/>
                  </a:lnTo>
                  <a:lnTo>
                    <a:pt x="111" y="297"/>
                  </a:lnTo>
                  <a:lnTo>
                    <a:pt x="111" y="299"/>
                  </a:lnTo>
                  <a:lnTo>
                    <a:pt x="113" y="299"/>
                  </a:lnTo>
                  <a:lnTo>
                    <a:pt x="113" y="301"/>
                  </a:lnTo>
                  <a:lnTo>
                    <a:pt x="113" y="299"/>
                  </a:lnTo>
                  <a:lnTo>
                    <a:pt x="115" y="299"/>
                  </a:lnTo>
                  <a:lnTo>
                    <a:pt x="115" y="297"/>
                  </a:lnTo>
                  <a:lnTo>
                    <a:pt x="115" y="299"/>
                  </a:lnTo>
                  <a:lnTo>
                    <a:pt x="115" y="301"/>
                  </a:lnTo>
                  <a:lnTo>
                    <a:pt x="115" y="303"/>
                  </a:lnTo>
                  <a:lnTo>
                    <a:pt x="111" y="307"/>
                  </a:lnTo>
                  <a:lnTo>
                    <a:pt x="111" y="309"/>
                  </a:lnTo>
                  <a:lnTo>
                    <a:pt x="109" y="311"/>
                  </a:lnTo>
                  <a:lnTo>
                    <a:pt x="108" y="311"/>
                  </a:lnTo>
                  <a:lnTo>
                    <a:pt x="108" y="313"/>
                  </a:lnTo>
                  <a:lnTo>
                    <a:pt x="108" y="315"/>
                  </a:lnTo>
                  <a:lnTo>
                    <a:pt x="108" y="317"/>
                  </a:lnTo>
                  <a:lnTo>
                    <a:pt x="108" y="315"/>
                  </a:lnTo>
                  <a:lnTo>
                    <a:pt x="109" y="313"/>
                  </a:lnTo>
                  <a:lnTo>
                    <a:pt x="109" y="311"/>
                  </a:lnTo>
                  <a:lnTo>
                    <a:pt x="111" y="311"/>
                  </a:lnTo>
                  <a:lnTo>
                    <a:pt x="113" y="311"/>
                  </a:lnTo>
                  <a:lnTo>
                    <a:pt x="113" y="309"/>
                  </a:lnTo>
                  <a:lnTo>
                    <a:pt x="115" y="309"/>
                  </a:lnTo>
                  <a:lnTo>
                    <a:pt x="115" y="307"/>
                  </a:lnTo>
                  <a:lnTo>
                    <a:pt x="115" y="309"/>
                  </a:lnTo>
                  <a:lnTo>
                    <a:pt x="117" y="309"/>
                  </a:lnTo>
                  <a:lnTo>
                    <a:pt x="117" y="307"/>
                  </a:lnTo>
                  <a:lnTo>
                    <a:pt x="117" y="305"/>
                  </a:lnTo>
                  <a:lnTo>
                    <a:pt x="121" y="305"/>
                  </a:lnTo>
                  <a:lnTo>
                    <a:pt x="123" y="305"/>
                  </a:lnTo>
                  <a:lnTo>
                    <a:pt x="125" y="305"/>
                  </a:lnTo>
                  <a:lnTo>
                    <a:pt x="127" y="303"/>
                  </a:lnTo>
                  <a:lnTo>
                    <a:pt x="127" y="305"/>
                  </a:lnTo>
                  <a:lnTo>
                    <a:pt x="127" y="303"/>
                  </a:lnTo>
                  <a:lnTo>
                    <a:pt x="127" y="301"/>
                  </a:lnTo>
                  <a:lnTo>
                    <a:pt x="129" y="301"/>
                  </a:lnTo>
                  <a:lnTo>
                    <a:pt x="129" y="299"/>
                  </a:lnTo>
                  <a:lnTo>
                    <a:pt x="129" y="297"/>
                  </a:lnTo>
                  <a:lnTo>
                    <a:pt x="129" y="295"/>
                  </a:lnTo>
                  <a:lnTo>
                    <a:pt x="131" y="294"/>
                  </a:lnTo>
                  <a:lnTo>
                    <a:pt x="132" y="294"/>
                  </a:lnTo>
                  <a:lnTo>
                    <a:pt x="131" y="294"/>
                  </a:lnTo>
                  <a:lnTo>
                    <a:pt x="131" y="295"/>
                  </a:lnTo>
                  <a:lnTo>
                    <a:pt x="132" y="295"/>
                  </a:lnTo>
                  <a:lnTo>
                    <a:pt x="132" y="294"/>
                  </a:lnTo>
                  <a:lnTo>
                    <a:pt x="134" y="294"/>
                  </a:lnTo>
                  <a:lnTo>
                    <a:pt x="134" y="295"/>
                  </a:lnTo>
                  <a:lnTo>
                    <a:pt x="136" y="295"/>
                  </a:lnTo>
                  <a:lnTo>
                    <a:pt x="138" y="294"/>
                  </a:lnTo>
                  <a:lnTo>
                    <a:pt x="138" y="292"/>
                  </a:lnTo>
                  <a:lnTo>
                    <a:pt x="136" y="294"/>
                  </a:lnTo>
                  <a:lnTo>
                    <a:pt x="136" y="292"/>
                  </a:lnTo>
                  <a:lnTo>
                    <a:pt x="136" y="294"/>
                  </a:lnTo>
                  <a:lnTo>
                    <a:pt x="134" y="294"/>
                  </a:lnTo>
                  <a:lnTo>
                    <a:pt x="134" y="292"/>
                  </a:lnTo>
                  <a:lnTo>
                    <a:pt x="134" y="290"/>
                  </a:lnTo>
                  <a:lnTo>
                    <a:pt x="138" y="290"/>
                  </a:lnTo>
                  <a:lnTo>
                    <a:pt x="138" y="288"/>
                  </a:lnTo>
                  <a:lnTo>
                    <a:pt x="140" y="288"/>
                  </a:lnTo>
                  <a:lnTo>
                    <a:pt x="140" y="290"/>
                  </a:lnTo>
                  <a:lnTo>
                    <a:pt x="138" y="290"/>
                  </a:lnTo>
                  <a:lnTo>
                    <a:pt x="136" y="290"/>
                  </a:lnTo>
                  <a:lnTo>
                    <a:pt x="138" y="290"/>
                  </a:lnTo>
                  <a:lnTo>
                    <a:pt x="138" y="292"/>
                  </a:lnTo>
                  <a:lnTo>
                    <a:pt x="140" y="292"/>
                  </a:lnTo>
                  <a:lnTo>
                    <a:pt x="142" y="294"/>
                  </a:lnTo>
                  <a:lnTo>
                    <a:pt x="142" y="292"/>
                  </a:lnTo>
                  <a:lnTo>
                    <a:pt x="144" y="290"/>
                  </a:lnTo>
                  <a:lnTo>
                    <a:pt x="146" y="290"/>
                  </a:lnTo>
                  <a:lnTo>
                    <a:pt x="146" y="288"/>
                  </a:lnTo>
                  <a:lnTo>
                    <a:pt x="148" y="288"/>
                  </a:lnTo>
                  <a:lnTo>
                    <a:pt x="148" y="286"/>
                  </a:lnTo>
                  <a:lnTo>
                    <a:pt x="150" y="284"/>
                  </a:lnTo>
                  <a:lnTo>
                    <a:pt x="152" y="282"/>
                  </a:lnTo>
                  <a:lnTo>
                    <a:pt x="154" y="282"/>
                  </a:lnTo>
                  <a:lnTo>
                    <a:pt x="152" y="282"/>
                  </a:lnTo>
                  <a:lnTo>
                    <a:pt x="154" y="282"/>
                  </a:lnTo>
                  <a:lnTo>
                    <a:pt x="154" y="280"/>
                  </a:lnTo>
                  <a:lnTo>
                    <a:pt x="156" y="280"/>
                  </a:lnTo>
                  <a:lnTo>
                    <a:pt x="156" y="282"/>
                  </a:lnTo>
                  <a:lnTo>
                    <a:pt x="157" y="284"/>
                  </a:lnTo>
                  <a:lnTo>
                    <a:pt x="156" y="284"/>
                  </a:lnTo>
                  <a:lnTo>
                    <a:pt x="156" y="286"/>
                  </a:lnTo>
                  <a:lnTo>
                    <a:pt x="157" y="286"/>
                  </a:lnTo>
                  <a:lnTo>
                    <a:pt x="157" y="284"/>
                  </a:lnTo>
                  <a:lnTo>
                    <a:pt x="159" y="282"/>
                  </a:lnTo>
                  <a:lnTo>
                    <a:pt x="159" y="280"/>
                  </a:lnTo>
                  <a:lnTo>
                    <a:pt x="159" y="278"/>
                  </a:lnTo>
                  <a:lnTo>
                    <a:pt x="161" y="276"/>
                  </a:lnTo>
                  <a:lnTo>
                    <a:pt x="159" y="276"/>
                  </a:lnTo>
                  <a:lnTo>
                    <a:pt x="161" y="274"/>
                  </a:lnTo>
                  <a:lnTo>
                    <a:pt x="161" y="272"/>
                  </a:lnTo>
                  <a:lnTo>
                    <a:pt x="161" y="274"/>
                  </a:lnTo>
                  <a:lnTo>
                    <a:pt x="163" y="274"/>
                  </a:lnTo>
                  <a:lnTo>
                    <a:pt x="163" y="272"/>
                  </a:lnTo>
                  <a:lnTo>
                    <a:pt x="165" y="272"/>
                  </a:lnTo>
                  <a:lnTo>
                    <a:pt x="163" y="272"/>
                  </a:lnTo>
                  <a:lnTo>
                    <a:pt x="163" y="274"/>
                  </a:lnTo>
                  <a:lnTo>
                    <a:pt x="165" y="274"/>
                  </a:lnTo>
                  <a:lnTo>
                    <a:pt x="165" y="272"/>
                  </a:lnTo>
                  <a:lnTo>
                    <a:pt x="167" y="272"/>
                  </a:lnTo>
                  <a:lnTo>
                    <a:pt x="167" y="271"/>
                  </a:lnTo>
                  <a:lnTo>
                    <a:pt x="169" y="271"/>
                  </a:lnTo>
                  <a:lnTo>
                    <a:pt x="167" y="271"/>
                  </a:lnTo>
                  <a:lnTo>
                    <a:pt x="167" y="272"/>
                  </a:lnTo>
                  <a:lnTo>
                    <a:pt x="169" y="272"/>
                  </a:lnTo>
                  <a:lnTo>
                    <a:pt x="169" y="271"/>
                  </a:lnTo>
                  <a:lnTo>
                    <a:pt x="171" y="272"/>
                  </a:lnTo>
                  <a:lnTo>
                    <a:pt x="171" y="274"/>
                  </a:lnTo>
                  <a:lnTo>
                    <a:pt x="173" y="274"/>
                  </a:lnTo>
                  <a:lnTo>
                    <a:pt x="173" y="272"/>
                  </a:lnTo>
                  <a:lnTo>
                    <a:pt x="173" y="274"/>
                  </a:lnTo>
                  <a:lnTo>
                    <a:pt x="173" y="276"/>
                  </a:lnTo>
                  <a:lnTo>
                    <a:pt x="173" y="274"/>
                  </a:lnTo>
                  <a:lnTo>
                    <a:pt x="175" y="272"/>
                  </a:lnTo>
                  <a:lnTo>
                    <a:pt x="175" y="274"/>
                  </a:lnTo>
                  <a:lnTo>
                    <a:pt x="177" y="274"/>
                  </a:lnTo>
                  <a:lnTo>
                    <a:pt x="177" y="272"/>
                  </a:lnTo>
                  <a:lnTo>
                    <a:pt x="177" y="274"/>
                  </a:lnTo>
                  <a:lnTo>
                    <a:pt x="179" y="272"/>
                  </a:lnTo>
                  <a:lnTo>
                    <a:pt x="179" y="271"/>
                  </a:lnTo>
                  <a:lnTo>
                    <a:pt x="179" y="269"/>
                  </a:lnTo>
                  <a:lnTo>
                    <a:pt x="179" y="267"/>
                  </a:lnTo>
                  <a:lnTo>
                    <a:pt x="181" y="269"/>
                  </a:lnTo>
                  <a:lnTo>
                    <a:pt x="181" y="267"/>
                  </a:lnTo>
                  <a:lnTo>
                    <a:pt x="181" y="265"/>
                  </a:lnTo>
                  <a:lnTo>
                    <a:pt x="181" y="267"/>
                  </a:lnTo>
                  <a:lnTo>
                    <a:pt x="181" y="269"/>
                  </a:lnTo>
                  <a:lnTo>
                    <a:pt x="182" y="269"/>
                  </a:lnTo>
                  <a:lnTo>
                    <a:pt x="182" y="271"/>
                  </a:lnTo>
                  <a:lnTo>
                    <a:pt x="184" y="271"/>
                  </a:lnTo>
                  <a:lnTo>
                    <a:pt x="184" y="272"/>
                  </a:lnTo>
                  <a:lnTo>
                    <a:pt x="184" y="274"/>
                  </a:lnTo>
                  <a:lnTo>
                    <a:pt x="184" y="272"/>
                  </a:lnTo>
                  <a:lnTo>
                    <a:pt x="184" y="274"/>
                  </a:lnTo>
                  <a:lnTo>
                    <a:pt x="184" y="276"/>
                  </a:lnTo>
                  <a:lnTo>
                    <a:pt x="182" y="276"/>
                  </a:lnTo>
                  <a:lnTo>
                    <a:pt x="184" y="276"/>
                  </a:lnTo>
                  <a:lnTo>
                    <a:pt x="182" y="276"/>
                  </a:lnTo>
                  <a:lnTo>
                    <a:pt x="182" y="278"/>
                  </a:lnTo>
                  <a:lnTo>
                    <a:pt x="181" y="280"/>
                  </a:lnTo>
                  <a:lnTo>
                    <a:pt x="175" y="284"/>
                  </a:lnTo>
                  <a:lnTo>
                    <a:pt x="173" y="284"/>
                  </a:lnTo>
                  <a:lnTo>
                    <a:pt x="171" y="286"/>
                  </a:lnTo>
                  <a:lnTo>
                    <a:pt x="169" y="288"/>
                  </a:lnTo>
                  <a:lnTo>
                    <a:pt x="167" y="288"/>
                  </a:lnTo>
                  <a:lnTo>
                    <a:pt x="167" y="290"/>
                  </a:lnTo>
                  <a:lnTo>
                    <a:pt x="167" y="292"/>
                  </a:lnTo>
                  <a:lnTo>
                    <a:pt x="165" y="292"/>
                  </a:lnTo>
                  <a:lnTo>
                    <a:pt x="163" y="294"/>
                  </a:lnTo>
                  <a:lnTo>
                    <a:pt x="163" y="295"/>
                  </a:lnTo>
                  <a:lnTo>
                    <a:pt x="161" y="295"/>
                  </a:lnTo>
                  <a:lnTo>
                    <a:pt x="163" y="295"/>
                  </a:lnTo>
                  <a:lnTo>
                    <a:pt x="161" y="295"/>
                  </a:lnTo>
                  <a:lnTo>
                    <a:pt x="161" y="297"/>
                  </a:lnTo>
                  <a:lnTo>
                    <a:pt x="159" y="297"/>
                  </a:lnTo>
                  <a:lnTo>
                    <a:pt x="159" y="295"/>
                  </a:lnTo>
                  <a:lnTo>
                    <a:pt x="157" y="295"/>
                  </a:lnTo>
                  <a:lnTo>
                    <a:pt x="156" y="295"/>
                  </a:lnTo>
                  <a:lnTo>
                    <a:pt x="156" y="297"/>
                  </a:lnTo>
                  <a:lnTo>
                    <a:pt x="154" y="295"/>
                  </a:lnTo>
                  <a:lnTo>
                    <a:pt x="154" y="297"/>
                  </a:lnTo>
                  <a:lnTo>
                    <a:pt x="152" y="297"/>
                  </a:lnTo>
                  <a:lnTo>
                    <a:pt x="150" y="297"/>
                  </a:lnTo>
                  <a:lnTo>
                    <a:pt x="150" y="299"/>
                  </a:lnTo>
                  <a:lnTo>
                    <a:pt x="148" y="299"/>
                  </a:lnTo>
                  <a:lnTo>
                    <a:pt x="148" y="297"/>
                  </a:lnTo>
                  <a:lnTo>
                    <a:pt x="146" y="299"/>
                  </a:lnTo>
                  <a:lnTo>
                    <a:pt x="144" y="299"/>
                  </a:lnTo>
                  <a:lnTo>
                    <a:pt x="142" y="301"/>
                  </a:lnTo>
                  <a:lnTo>
                    <a:pt x="142" y="303"/>
                  </a:lnTo>
                  <a:lnTo>
                    <a:pt x="144" y="303"/>
                  </a:lnTo>
                  <a:lnTo>
                    <a:pt x="142" y="303"/>
                  </a:lnTo>
                  <a:lnTo>
                    <a:pt x="142" y="305"/>
                  </a:lnTo>
                  <a:lnTo>
                    <a:pt x="142" y="307"/>
                  </a:lnTo>
                  <a:lnTo>
                    <a:pt x="138" y="309"/>
                  </a:lnTo>
                  <a:lnTo>
                    <a:pt x="138" y="311"/>
                  </a:lnTo>
                  <a:lnTo>
                    <a:pt x="138" y="313"/>
                  </a:lnTo>
                  <a:lnTo>
                    <a:pt x="138" y="311"/>
                  </a:lnTo>
                  <a:lnTo>
                    <a:pt x="138" y="309"/>
                  </a:lnTo>
                  <a:lnTo>
                    <a:pt x="136" y="311"/>
                  </a:lnTo>
                  <a:lnTo>
                    <a:pt x="136" y="313"/>
                  </a:lnTo>
                  <a:lnTo>
                    <a:pt x="136" y="315"/>
                  </a:lnTo>
                  <a:lnTo>
                    <a:pt x="136" y="317"/>
                  </a:lnTo>
                  <a:lnTo>
                    <a:pt x="136" y="315"/>
                  </a:lnTo>
                  <a:lnTo>
                    <a:pt x="136" y="313"/>
                  </a:lnTo>
                  <a:lnTo>
                    <a:pt x="136" y="311"/>
                  </a:lnTo>
                  <a:lnTo>
                    <a:pt x="134" y="311"/>
                  </a:lnTo>
                  <a:lnTo>
                    <a:pt x="132" y="311"/>
                  </a:lnTo>
                  <a:lnTo>
                    <a:pt x="132" y="313"/>
                  </a:lnTo>
                  <a:lnTo>
                    <a:pt x="131" y="313"/>
                  </a:lnTo>
                  <a:lnTo>
                    <a:pt x="131" y="315"/>
                  </a:lnTo>
                  <a:lnTo>
                    <a:pt x="131" y="317"/>
                  </a:lnTo>
                  <a:lnTo>
                    <a:pt x="129" y="317"/>
                  </a:lnTo>
                  <a:lnTo>
                    <a:pt x="129" y="319"/>
                  </a:lnTo>
                  <a:lnTo>
                    <a:pt x="131" y="319"/>
                  </a:lnTo>
                  <a:lnTo>
                    <a:pt x="129" y="320"/>
                  </a:lnTo>
                  <a:lnTo>
                    <a:pt x="129" y="322"/>
                  </a:lnTo>
                  <a:lnTo>
                    <a:pt x="131" y="322"/>
                  </a:lnTo>
                  <a:lnTo>
                    <a:pt x="131" y="324"/>
                  </a:lnTo>
                  <a:lnTo>
                    <a:pt x="129" y="324"/>
                  </a:lnTo>
                  <a:lnTo>
                    <a:pt x="129" y="322"/>
                  </a:lnTo>
                  <a:lnTo>
                    <a:pt x="129" y="320"/>
                  </a:lnTo>
                  <a:lnTo>
                    <a:pt x="127" y="320"/>
                  </a:lnTo>
                  <a:lnTo>
                    <a:pt x="127" y="322"/>
                  </a:lnTo>
                  <a:lnTo>
                    <a:pt x="125" y="320"/>
                  </a:lnTo>
                  <a:lnTo>
                    <a:pt x="125" y="322"/>
                  </a:lnTo>
                  <a:lnTo>
                    <a:pt x="125" y="324"/>
                  </a:lnTo>
                  <a:lnTo>
                    <a:pt x="125" y="326"/>
                  </a:lnTo>
                  <a:lnTo>
                    <a:pt x="125" y="328"/>
                  </a:lnTo>
                  <a:lnTo>
                    <a:pt x="123" y="328"/>
                  </a:lnTo>
                  <a:lnTo>
                    <a:pt x="123" y="330"/>
                  </a:lnTo>
                  <a:lnTo>
                    <a:pt x="121" y="330"/>
                  </a:lnTo>
                  <a:lnTo>
                    <a:pt x="121" y="328"/>
                  </a:lnTo>
                  <a:lnTo>
                    <a:pt x="123" y="328"/>
                  </a:lnTo>
                  <a:lnTo>
                    <a:pt x="121" y="328"/>
                  </a:lnTo>
                  <a:lnTo>
                    <a:pt x="121" y="330"/>
                  </a:lnTo>
                  <a:lnTo>
                    <a:pt x="121" y="332"/>
                  </a:lnTo>
                  <a:lnTo>
                    <a:pt x="121" y="334"/>
                  </a:lnTo>
                  <a:lnTo>
                    <a:pt x="123" y="334"/>
                  </a:lnTo>
                  <a:lnTo>
                    <a:pt x="123" y="336"/>
                  </a:lnTo>
                  <a:lnTo>
                    <a:pt x="125" y="336"/>
                  </a:lnTo>
                  <a:lnTo>
                    <a:pt x="127" y="338"/>
                  </a:lnTo>
                  <a:lnTo>
                    <a:pt x="129" y="338"/>
                  </a:lnTo>
                  <a:lnTo>
                    <a:pt x="129" y="336"/>
                  </a:lnTo>
                  <a:lnTo>
                    <a:pt x="127" y="336"/>
                  </a:lnTo>
                  <a:lnTo>
                    <a:pt x="129" y="336"/>
                  </a:lnTo>
                  <a:lnTo>
                    <a:pt x="125" y="336"/>
                  </a:lnTo>
                  <a:lnTo>
                    <a:pt x="125" y="334"/>
                  </a:lnTo>
                  <a:lnTo>
                    <a:pt x="123" y="334"/>
                  </a:lnTo>
                  <a:lnTo>
                    <a:pt x="125" y="332"/>
                  </a:lnTo>
                  <a:lnTo>
                    <a:pt x="125" y="334"/>
                  </a:lnTo>
                  <a:lnTo>
                    <a:pt x="125" y="332"/>
                  </a:lnTo>
                  <a:lnTo>
                    <a:pt x="123" y="332"/>
                  </a:lnTo>
                  <a:lnTo>
                    <a:pt x="123" y="330"/>
                  </a:lnTo>
                  <a:lnTo>
                    <a:pt x="121" y="330"/>
                  </a:lnTo>
                  <a:lnTo>
                    <a:pt x="123" y="330"/>
                  </a:lnTo>
                  <a:lnTo>
                    <a:pt x="125" y="330"/>
                  </a:lnTo>
                  <a:lnTo>
                    <a:pt x="125" y="332"/>
                  </a:lnTo>
                  <a:lnTo>
                    <a:pt x="127" y="332"/>
                  </a:lnTo>
                  <a:lnTo>
                    <a:pt x="129" y="332"/>
                  </a:lnTo>
                  <a:lnTo>
                    <a:pt x="129" y="330"/>
                  </a:lnTo>
                  <a:lnTo>
                    <a:pt x="131" y="330"/>
                  </a:lnTo>
                  <a:lnTo>
                    <a:pt x="131" y="332"/>
                  </a:lnTo>
                  <a:lnTo>
                    <a:pt x="132" y="332"/>
                  </a:lnTo>
                  <a:lnTo>
                    <a:pt x="132" y="330"/>
                  </a:lnTo>
                  <a:lnTo>
                    <a:pt x="136" y="332"/>
                  </a:lnTo>
                  <a:lnTo>
                    <a:pt x="136" y="330"/>
                  </a:lnTo>
                  <a:lnTo>
                    <a:pt x="138" y="330"/>
                  </a:lnTo>
                  <a:lnTo>
                    <a:pt x="136" y="328"/>
                  </a:lnTo>
                  <a:lnTo>
                    <a:pt x="134" y="328"/>
                  </a:lnTo>
                  <a:lnTo>
                    <a:pt x="136" y="328"/>
                  </a:lnTo>
                  <a:lnTo>
                    <a:pt x="134" y="328"/>
                  </a:lnTo>
                  <a:lnTo>
                    <a:pt x="132" y="328"/>
                  </a:lnTo>
                  <a:lnTo>
                    <a:pt x="134" y="330"/>
                  </a:lnTo>
                  <a:lnTo>
                    <a:pt x="132" y="330"/>
                  </a:lnTo>
                  <a:lnTo>
                    <a:pt x="131" y="330"/>
                  </a:lnTo>
                  <a:lnTo>
                    <a:pt x="132" y="328"/>
                  </a:lnTo>
                  <a:lnTo>
                    <a:pt x="132" y="330"/>
                  </a:lnTo>
                  <a:lnTo>
                    <a:pt x="132" y="328"/>
                  </a:lnTo>
                  <a:lnTo>
                    <a:pt x="131" y="328"/>
                  </a:lnTo>
                  <a:lnTo>
                    <a:pt x="131" y="326"/>
                  </a:lnTo>
                  <a:lnTo>
                    <a:pt x="132" y="326"/>
                  </a:lnTo>
                  <a:lnTo>
                    <a:pt x="131" y="324"/>
                  </a:lnTo>
                  <a:lnTo>
                    <a:pt x="131" y="322"/>
                  </a:lnTo>
                  <a:lnTo>
                    <a:pt x="131" y="320"/>
                  </a:lnTo>
                  <a:lnTo>
                    <a:pt x="132" y="320"/>
                  </a:lnTo>
                  <a:lnTo>
                    <a:pt x="134" y="319"/>
                  </a:lnTo>
                  <a:lnTo>
                    <a:pt x="134" y="317"/>
                  </a:lnTo>
                  <a:lnTo>
                    <a:pt x="136" y="317"/>
                  </a:lnTo>
                  <a:lnTo>
                    <a:pt x="136" y="315"/>
                  </a:lnTo>
                  <a:lnTo>
                    <a:pt x="136" y="313"/>
                  </a:lnTo>
                  <a:lnTo>
                    <a:pt x="138" y="313"/>
                  </a:lnTo>
                  <a:lnTo>
                    <a:pt x="136" y="317"/>
                  </a:lnTo>
                  <a:lnTo>
                    <a:pt x="136" y="319"/>
                  </a:lnTo>
                  <a:lnTo>
                    <a:pt x="138" y="319"/>
                  </a:lnTo>
                  <a:lnTo>
                    <a:pt x="138" y="317"/>
                  </a:lnTo>
                  <a:lnTo>
                    <a:pt x="138" y="315"/>
                  </a:lnTo>
                  <a:lnTo>
                    <a:pt x="138" y="313"/>
                  </a:lnTo>
                  <a:lnTo>
                    <a:pt x="138" y="315"/>
                  </a:lnTo>
                  <a:lnTo>
                    <a:pt x="140" y="315"/>
                  </a:lnTo>
                  <a:lnTo>
                    <a:pt x="140" y="317"/>
                  </a:lnTo>
                  <a:lnTo>
                    <a:pt x="142" y="315"/>
                  </a:lnTo>
                  <a:lnTo>
                    <a:pt x="140" y="313"/>
                  </a:lnTo>
                  <a:lnTo>
                    <a:pt x="142" y="313"/>
                  </a:lnTo>
                  <a:lnTo>
                    <a:pt x="144" y="313"/>
                  </a:lnTo>
                  <a:lnTo>
                    <a:pt x="144" y="311"/>
                  </a:lnTo>
                  <a:lnTo>
                    <a:pt x="146" y="309"/>
                  </a:lnTo>
                  <a:lnTo>
                    <a:pt x="146" y="311"/>
                  </a:lnTo>
                  <a:lnTo>
                    <a:pt x="146" y="309"/>
                  </a:lnTo>
                  <a:lnTo>
                    <a:pt x="148" y="307"/>
                  </a:lnTo>
                  <a:lnTo>
                    <a:pt x="148" y="305"/>
                  </a:lnTo>
                  <a:lnTo>
                    <a:pt x="146" y="307"/>
                  </a:lnTo>
                  <a:lnTo>
                    <a:pt x="146" y="305"/>
                  </a:lnTo>
                  <a:lnTo>
                    <a:pt x="144" y="305"/>
                  </a:lnTo>
                  <a:lnTo>
                    <a:pt x="146" y="305"/>
                  </a:lnTo>
                  <a:lnTo>
                    <a:pt x="148" y="305"/>
                  </a:lnTo>
                  <a:lnTo>
                    <a:pt x="150" y="305"/>
                  </a:lnTo>
                  <a:lnTo>
                    <a:pt x="150" y="303"/>
                  </a:lnTo>
                  <a:lnTo>
                    <a:pt x="152" y="303"/>
                  </a:lnTo>
                  <a:lnTo>
                    <a:pt x="154" y="303"/>
                  </a:lnTo>
                  <a:lnTo>
                    <a:pt x="154" y="305"/>
                  </a:lnTo>
                  <a:lnTo>
                    <a:pt x="152" y="305"/>
                  </a:lnTo>
                  <a:lnTo>
                    <a:pt x="152" y="307"/>
                  </a:lnTo>
                  <a:lnTo>
                    <a:pt x="152" y="309"/>
                  </a:lnTo>
                  <a:lnTo>
                    <a:pt x="154" y="307"/>
                  </a:lnTo>
                  <a:lnTo>
                    <a:pt x="154" y="305"/>
                  </a:lnTo>
                  <a:lnTo>
                    <a:pt x="154" y="303"/>
                  </a:lnTo>
                  <a:lnTo>
                    <a:pt x="154" y="301"/>
                  </a:lnTo>
                  <a:lnTo>
                    <a:pt x="156" y="301"/>
                  </a:lnTo>
                  <a:lnTo>
                    <a:pt x="156" y="303"/>
                  </a:lnTo>
                  <a:lnTo>
                    <a:pt x="156" y="305"/>
                  </a:lnTo>
                  <a:lnTo>
                    <a:pt x="156" y="301"/>
                  </a:lnTo>
                  <a:lnTo>
                    <a:pt x="156" y="303"/>
                  </a:lnTo>
                  <a:lnTo>
                    <a:pt x="156" y="305"/>
                  </a:lnTo>
                  <a:lnTo>
                    <a:pt x="156" y="307"/>
                  </a:lnTo>
                  <a:lnTo>
                    <a:pt x="154" y="309"/>
                  </a:lnTo>
                  <a:lnTo>
                    <a:pt x="154" y="311"/>
                  </a:lnTo>
                  <a:lnTo>
                    <a:pt x="154" y="309"/>
                  </a:lnTo>
                  <a:lnTo>
                    <a:pt x="156" y="307"/>
                  </a:lnTo>
                  <a:lnTo>
                    <a:pt x="157" y="307"/>
                  </a:lnTo>
                  <a:lnTo>
                    <a:pt x="157" y="305"/>
                  </a:lnTo>
                  <a:lnTo>
                    <a:pt x="157" y="303"/>
                  </a:lnTo>
                  <a:lnTo>
                    <a:pt x="157" y="301"/>
                  </a:lnTo>
                  <a:lnTo>
                    <a:pt x="156" y="299"/>
                  </a:lnTo>
                  <a:lnTo>
                    <a:pt x="156" y="297"/>
                  </a:lnTo>
                  <a:lnTo>
                    <a:pt x="156" y="299"/>
                  </a:lnTo>
                  <a:lnTo>
                    <a:pt x="157" y="299"/>
                  </a:lnTo>
                  <a:lnTo>
                    <a:pt x="157" y="301"/>
                  </a:lnTo>
                  <a:lnTo>
                    <a:pt x="157" y="303"/>
                  </a:lnTo>
                  <a:lnTo>
                    <a:pt x="157" y="305"/>
                  </a:lnTo>
                  <a:lnTo>
                    <a:pt x="157" y="307"/>
                  </a:lnTo>
                  <a:lnTo>
                    <a:pt x="157" y="305"/>
                  </a:lnTo>
                  <a:lnTo>
                    <a:pt x="157" y="303"/>
                  </a:lnTo>
                  <a:lnTo>
                    <a:pt x="159" y="303"/>
                  </a:lnTo>
                  <a:lnTo>
                    <a:pt x="159" y="301"/>
                  </a:lnTo>
                  <a:lnTo>
                    <a:pt x="159" y="299"/>
                  </a:lnTo>
                  <a:lnTo>
                    <a:pt x="157" y="299"/>
                  </a:lnTo>
                  <a:lnTo>
                    <a:pt x="157" y="297"/>
                  </a:lnTo>
                  <a:lnTo>
                    <a:pt x="157" y="295"/>
                  </a:lnTo>
                  <a:lnTo>
                    <a:pt x="157" y="297"/>
                  </a:lnTo>
                  <a:lnTo>
                    <a:pt x="159" y="299"/>
                  </a:lnTo>
                  <a:lnTo>
                    <a:pt x="159" y="301"/>
                  </a:lnTo>
                  <a:lnTo>
                    <a:pt x="159" y="303"/>
                  </a:lnTo>
                  <a:lnTo>
                    <a:pt x="159" y="305"/>
                  </a:lnTo>
                  <a:lnTo>
                    <a:pt x="159" y="307"/>
                  </a:lnTo>
                  <a:lnTo>
                    <a:pt x="157" y="309"/>
                  </a:lnTo>
                  <a:lnTo>
                    <a:pt x="159" y="309"/>
                  </a:lnTo>
                  <a:lnTo>
                    <a:pt x="159" y="307"/>
                  </a:lnTo>
                  <a:lnTo>
                    <a:pt x="159" y="305"/>
                  </a:lnTo>
                  <a:lnTo>
                    <a:pt x="159" y="303"/>
                  </a:lnTo>
                  <a:lnTo>
                    <a:pt x="159" y="301"/>
                  </a:lnTo>
                  <a:lnTo>
                    <a:pt x="159" y="299"/>
                  </a:lnTo>
                  <a:lnTo>
                    <a:pt x="161" y="299"/>
                  </a:lnTo>
                  <a:lnTo>
                    <a:pt x="161" y="301"/>
                  </a:lnTo>
                  <a:lnTo>
                    <a:pt x="161" y="303"/>
                  </a:lnTo>
                  <a:lnTo>
                    <a:pt x="161" y="305"/>
                  </a:lnTo>
                  <a:lnTo>
                    <a:pt x="159" y="305"/>
                  </a:lnTo>
                  <a:lnTo>
                    <a:pt x="159" y="307"/>
                  </a:lnTo>
                  <a:lnTo>
                    <a:pt x="159" y="309"/>
                  </a:lnTo>
                  <a:lnTo>
                    <a:pt x="159" y="307"/>
                  </a:lnTo>
                  <a:lnTo>
                    <a:pt x="161" y="307"/>
                  </a:lnTo>
                  <a:lnTo>
                    <a:pt x="161" y="305"/>
                  </a:lnTo>
                  <a:lnTo>
                    <a:pt x="161" y="307"/>
                  </a:lnTo>
                  <a:lnTo>
                    <a:pt x="161" y="309"/>
                  </a:lnTo>
                  <a:lnTo>
                    <a:pt x="159" y="311"/>
                  </a:lnTo>
                  <a:lnTo>
                    <a:pt x="159" y="313"/>
                  </a:lnTo>
                  <a:lnTo>
                    <a:pt x="159" y="315"/>
                  </a:lnTo>
                  <a:lnTo>
                    <a:pt x="159" y="317"/>
                  </a:lnTo>
                  <a:lnTo>
                    <a:pt x="161" y="317"/>
                  </a:lnTo>
                  <a:lnTo>
                    <a:pt x="161" y="315"/>
                  </a:lnTo>
                  <a:lnTo>
                    <a:pt x="161" y="313"/>
                  </a:lnTo>
                  <a:lnTo>
                    <a:pt x="161" y="311"/>
                  </a:lnTo>
                  <a:lnTo>
                    <a:pt x="161" y="309"/>
                  </a:lnTo>
                  <a:lnTo>
                    <a:pt x="163" y="309"/>
                  </a:lnTo>
                  <a:lnTo>
                    <a:pt x="163" y="307"/>
                  </a:lnTo>
                  <a:lnTo>
                    <a:pt x="163" y="305"/>
                  </a:lnTo>
                  <a:lnTo>
                    <a:pt x="165" y="305"/>
                  </a:lnTo>
                  <a:lnTo>
                    <a:pt x="165" y="303"/>
                  </a:lnTo>
                  <a:lnTo>
                    <a:pt x="163" y="303"/>
                  </a:lnTo>
                  <a:lnTo>
                    <a:pt x="167" y="299"/>
                  </a:lnTo>
                  <a:lnTo>
                    <a:pt x="167" y="297"/>
                  </a:lnTo>
                  <a:lnTo>
                    <a:pt x="169" y="297"/>
                  </a:lnTo>
                  <a:lnTo>
                    <a:pt x="169" y="295"/>
                  </a:lnTo>
                  <a:lnTo>
                    <a:pt x="169" y="294"/>
                  </a:lnTo>
                  <a:lnTo>
                    <a:pt x="171" y="294"/>
                  </a:lnTo>
                  <a:lnTo>
                    <a:pt x="169" y="294"/>
                  </a:lnTo>
                  <a:lnTo>
                    <a:pt x="169" y="292"/>
                  </a:lnTo>
                  <a:lnTo>
                    <a:pt x="171" y="292"/>
                  </a:lnTo>
                  <a:lnTo>
                    <a:pt x="173" y="292"/>
                  </a:lnTo>
                  <a:lnTo>
                    <a:pt x="177" y="290"/>
                  </a:lnTo>
                  <a:lnTo>
                    <a:pt x="181" y="288"/>
                  </a:lnTo>
                  <a:lnTo>
                    <a:pt x="182" y="286"/>
                  </a:lnTo>
                  <a:lnTo>
                    <a:pt x="184" y="286"/>
                  </a:lnTo>
                  <a:lnTo>
                    <a:pt x="190" y="284"/>
                  </a:lnTo>
                  <a:lnTo>
                    <a:pt x="192" y="282"/>
                  </a:lnTo>
                  <a:lnTo>
                    <a:pt x="192" y="280"/>
                  </a:lnTo>
                  <a:lnTo>
                    <a:pt x="194" y="280"/>
                  </a:lnTo>
                  <a:lnTo>
                    <a:pt x="194" y="282"/>
                  </a:lnTo>
                  <a:lnTo>
                    <a:pt x="192" y="282"/>
                  </a:lnTo>
                  <a:lnTo>
                    <a:pt x="192" y="284"/>
                  </a:lnTo>
                  <a:lnTo>
                    <a:pt x="192" y="286"/>
                  </a:lnTo>
                  <a:lnTo>
                    <a:pt x="190" y="286"/>
                  </a:lnTo>
                  <a:lnTo>
                    <a:pt x="188" y="286"/>
                  </a:lnTo>
                  <a:lnTo>
                    <a:pt x="190" y="288"/>
                  </a:lnTo>
                  <a:lnTo>
                    <a:pt x="190" y="290"/>
                  </a:lnTo>
                  <a:lnTo>
                    <a:pt x="188" y="292"/>
                  </a:lnTo>
                  <a:lnTo>
                    <a:pt x="190" y="292"/>
                  </a:lnTo>
                  <a:lnTo>
                    <a:pt x="192" y="294"/>
                  </a:lnTo>
                  <a:lnTo>
                    <a:pt x="192" y="292"/>
                  </a:lnTo>
                  <a:lnTo>
                    <a:pt x="192" y="290"/>
                  </a:lnTo>
                  <a:lnTo>
                    <a:pt x="194" y="290"/>
                  </a:lnTo>
                  <a:lnTo>
                    <a:pt x="196" y="290"/>
                  </a:lnTo>
                  <a:lnTo>
                    <a:pt x="196" y="288"/>
                  </a:lnTo>
                  <a:lnTo>
                    <a:pt x="198" y="286"/>
                  </a:lnTo>
                  <a:lnTo>
                    <a:pt x="198" y="284"/>
                  </a:lnTo>
                  <a:lnTo>
                    <a:pt x="202" y="282"/>
                  </a:lnTo>
                  <a:lnTo>
                    <a:pt x="202" y="280"/>
                  </a:lnTo>
                  <a:lnTo>
                    <a:pt x="202" y="278"/>
                  </a:lnTo>
                  <a:lnTo>
                    <a:pt x="202" y="276"/>
                  </a:lnTo>
                  <a:lnTo>
                    <a:pt x="202" y="274"/>
                  </a:lnTo>
                  <a:lnTo>
                    <a:pt x="202" y="272"/>
                  </a:lnTo>
                  <a:lnTo>
                    <a:pt x="204" y="272"/>
                  </a:lnTo>
                  <a:lnTo>
                    <a:pt x="204" y="271"/>
                  </a:lnTo>
                  <a:lnTo>
                    <a:pt x="205" y="271"/>
                  </a:lnTo>
                  <a:lnTo>
                    <a:pt x="205" y="269"/>
                  </a:lnTo>
                  <a:lnTo>
                    <a:pt x="207" y="271"/>
                  </a:lnTo>
                  <a:lnTo>
                    <a:pt x="209" y="269"/>
                  </a:lnTo>
                  <a:lnTo>
                    <a:pt x="211" y="269"/>
                  </a:lnTo>
                  <a:lnTo>
                    <a:pt x="213" y="267"/>
                  </a:lnTo>
                  <a:lnTo>
                    <a:pt x="215" y="269"/>
                  </a:lnTo>
                  <a:lnTo>
                    <a:pt x="215" y="267"/>
                  </a:lnTo>
                  <a:lnTo>
                    <a:pt x="211" y="267"/>
                  </a:lnTo>
                  <a:lnTo>
                    <a:pt x="209" y="265"/>
                  </a:lnTo>
                  <a:lnTo>
                    <a:pt x="207" y="265"/>
                  </a:lnTo>
                  <a:lnTo>
                    <a:pt x="207" y="263"/>
                  </a:lnTo>
                  <a:lnTo>
                    <a:pt x="205" y="263"/>
                  </a:lnTo>
                  <a:lnTo>
                    <a:pt x="205" y="261"/>
                  </a:lnTo>
                  <a:lnTo>
                    <a:pt x="207" y="261"/>
                  </a:lnTo>
                  <a:lnTo>
                    <a:pt x="209" y="261"/>
                  </a:lnTo>
                  <a:lnTo>
                    <a:pt x="209" y="259"/>
                  </a:lnTo>
                  <a:lnTo>
                    <a:pt x="207" y="261"/>
                  </a:lnTo>
                  <a:lnTo>
                    <a:pt x="205" y="261"/>
                  </a:lnTo>
                  <a:lnTo>
                    <a:pt x="204" y="259"/>
                  </a:lnTo>
                  <a:lnTo>
                    <a:pt x="204" y="257"/>
                  </a:lnTo>
                  <a:lnTo>
                    <a:pt x="205" y="255"/>
                  </a:lnTo>
                  <a:lnTo>
                    <a:pt x="205" y="253"/>
                  </a:lnTo>
                  <a:lnTo>
                    <a:pt x="205" y="251"/>
                  </a:lnTo>
                  <a:lnTo>
                    <a:pt x="207" y="251"/>
                  </a:lnTo>
                  <a:lnTo>
                    <a:pt x="207" y="249"/>
                  </a:lnTo>
                  <a:lnTo>
                    <a:pt x="207" y="251"/>
                  </a:lnTo>
                  <a:lnTo>
                    <a:pt x="209" y="251"/>
                  </a:lnTo>
                  <a:lnTo>
                    <a:pt x="213" y="255"/>
                  </a:lnTo>
                  <a:lnTo>
                    <a:pt x="217" y="259"/>
                  </a:lnTo>
                  <a:lnTo>
                    <a:pt x="219" y="263"/>
                  </a:lnTo>
                  <a:lnTo>
                    <a:pt x="221" y="265"/>
                  </a:lnTo>
                  <a:lnTo>
                    <a:pt x="221" y="267"/>
                  </a:lnTo>
                  <a:lnTo>
                    <a:pt x="221" y="269"/>
                  </a:lnTo>
                  <a:lnTo>
                    <a:pt x="223" y="271"/>
                  </a:lnTo>
                  <a:lnTo>
                    <a:pt x="223" y="272"/>
                  </a:lnTo>
                  <a:lnTo>
                    <a:pt x="225" y="274"/>
                  </a:lnTo>
                  <a:lnTo>
                    <a:pt x="225" y="276"/>
                  </a:lnTo>
                  <a:lnTo>
                    <a:pt x="225" y="278"/>
                  </a:lnTo>
                  <a:lnTo>
                    <a:pt x="227" y="278"/>
                  </a:lnTo>
                  <a:lnTo>
                    <a:pt x="227" y="280"/>
                  </a:lnTo>
                  <a:lnTo>
                    <a:pt x="227" y="282"/>
                  </a:lnTo>
                  <a:lnTo>
                    <a:pt x="227" y="284"/>
                  </a:lnTo>
                  <a:lnTo>
                    <a:pt x="229" y="288"/>
                  </a:lnTo>
                  <a:lnTo>
                    <a:pt x="229" y="290"/>
                  </a:lnTo>
                  <a:lnTo>
                    <a:pt x="229" y="292"/>
                  </a:lnTo>
                  <a:lnTo>
                    <a:pt x="234" y="299"/>
                  </a:lnTo>
                  <a:lnTo>
                    <a:pt x="236" y="299"/>
                  </a:lnTo>
                  <a:lnTo>
                    <a:pt x="236" y="301"/>
                  </a:lnTo>
                  <a:lnTo>
                    <a:pt x="238" y="301"/>
                  </a:lnTo>
                  <a:lnTo>
                    <a:pt x="240" y="305"/>
                  </a:lnTo>
                  <a:lnTo>
                    <a:pt x="242" y="307"/>
                  </a:lnTo>
                  <a:lnTo>
                    <a:pt x="244" y="305"/>
                  </a:lnTo>
                  <a:lnTo>
                    <a:pt x="244" y="307"/>
                  </a:lnTo>
                  <a:lnTo>
                    <a:pt x="246" y="307"/>
                  </a:lnTo>
                  <a:lnTo>
                    <a:pt x="248" y="309"/>
                  </a:lnTo>
                  <a:lnTo>
                    <a:pt x="250" y="309"/>
                  </a:lnTo>
                  <a:lnTo>
                    <a:pt x="250" y="307"/>
                  </a:lnTo>
                  <a:lnTo>
                    <a:pt x="248" y="307"/>
                  </a:lnTo>
                  <a:lnTo>
                    <a:pt x="248" y="305"/>
                  </a:lnTo>
                  <a:lnTo>
                    <a:pt x="253" y="307"/>
                  </a:lnTo>
                  <a:lnTo>
                    <a:pt x="253" y="305"/>
                  </a:lnTo>
                  <a:lnTo>
                    <a:pt x="253" y="303"/>
                  </a:lnTo>
                  <a:lnTo>
                    <a:pt x="252" y="303"/>
                  </a:lnTo>
                  <a:lnTo>
                    <a:pt x="250" y="303"/>
                  </a:lnTo>
                  <a:lnTo>
                    <a:pt x="252" y="303"/>
                  </a:lnTo>
                  <a:lnTo>
                    <a:pt x="250" y="303"/>
                  </a:lnTo>
                  <a:lnTo>
                    <a:pt x="248" y="303"/>
                  </a:lnTo>
                  <a:lnTo>
                    <a:pt x="246" y="305"/>
                  </a:lnTo>
                  <a:lnTo>
                    <a:pt x="246" y="303"/>
                  </a:lnTo>
                  <a:lnTo>
                    <a:pt x="246" y="305"/>
                  </a:lnTo>
                  <a:lnTo>
                    <a:pt x="246" y="303"/>
                  </a:lnTo>
                  <a:lnTo>
                    <a:pt x="246" y="301"/>
                  </a:lnTo>
                  <a:lnTo>
                    <a:pt x="248" y="303"/>
                  </a:lnTo>
                  <a:lnTo>
                    <a:pt x="248" y="301"/>
                  </a:lnTo>
                  <a:lnTo>
                    <a:pt x="250" y="301"/>
                  </a:lnTo>
                  <a:lnTo>
                    <a:pt x="250" y="299"/>
                  </a:lnTo>
                  <a:lnTo>
                    <a:pt x="252" y="301"/>
                  </a:lnTo>
                  <a:lnTo>
                    <a:pt x="253" y="301"/>
                  </a:lnTo>
                  <a:lnTo>
                    <a:pt x="252" y="301"/>
                  </a:lnTo>
                  <a:lnTo>
                    <a:pt x="252" y="299"/>
                  </a:lnTo>
                  <a:lnTo>
                    <a:pt x="250" y="299"/>
                  </a:lnTo>
                  <a:lnTo>
                    <a:pt x="252" y="299"/>
                  </a:lnTo>
                  <a:lnTo>
                    <a:pt x="252" y="297"/>
                  </a:lnTo>
                  <a:lnTo>
                    <a:pt x="248" y="297"/>
                  </a:lnTo>
                  <a:lnTo>
                    <a:pt x="248" y="295"/>
                  </a:lnTo>
                  <a:lnTo>
                    <a:pt x="250" y="295"/>
                  </a:lnTo>
                  <a:lnTo>
                    <a:pt x="248" y="295"/>
                  </a:lnTo>
                  <a:lnTo>
                    <a:pt x="250" y="294"/>
                  </a:lnTo>
                  <a:lnTo>
                    <a:pt x="250" y="292"/>
                  </a:lnTo>
                  <a:lnTo>
                    <a:pt x="252" y="292"/>
                  </a:lnTo>
                  <a:lnTo>
                    <a:pt x="253" y="292"/>
                  </a:lnTo>
                  <a:lnTo>
                    <a:pt x="253" y="290"/>
                  </a:lnTo>
                  <a:lnTo>
                    <a:pt x="255" y="290"/>
                  </a:lnTo>
                  <a:lnTo>
                    <a:pt x="255" y="292"/>
                  </a:lnTo>
                  <a:lnTo>
                    <a:pt x="255" y="294"/>
                  </a:lnTo>
                  <a:lnTo>
                    <a:pt x="257" y="294"/>
                  </a:lnTo>
                  <a:lnTo>
                    <a:pt x="257" y="292"/>
                  </a:lnTo>
                  <a:lnTo>
                    <a:pt x="257" y="290"/>
                  </a:lnTo>
                  <a:lnTo>
                    <a:pt x="253" y="290"/>
                  </a:lnTo>
                  <a:lnTo>
                    <a:pt x="253" y="288"/>
                  </a:lnTo>
                  <a:lnTo>
                    <a:pt x="252" y="288"/>
                  </a:lnTo>
                  <a:lnTo>
                    <a:pt x="252" y="290"/>
                  </a:lnTo>
                  <a:lnTo>
                    <a:pt x="252" y="288"/>
                  </a:lnTo>
                  <a:lnTo>
                    <a:pt x="252" y="286"/>
                  </a:lnTo>
                  <a:lnTo>
                    <a:pt x="252" y="284"/>
                  </a:lnTo>
                  <a:lnTo>
                    <a:pt x="253" y="284"/>
                  </a:lnTo>
                  <a:lnTo>
                    <a:pt x="252" y="286"/>
                  </a:lnTo>
                  <a:lnTo>
                    <a:pt x="253" y="286"/>
                  </a:lnTo>
                  <a:lnTo>
                    <a:pt x="253" y="288"/>
                  </a:lnTo>
                  <a:lnTo>
                    <a:pt x="255" y="286"/>
                  </a:lnTo>
                  <a:lnTo>
                    <a:pt x="255" y="284"/>
                  </a:lnTo>
                  <a:lnTo>
                    <a:pt x="255" y="282"/>
                  </a:lnTo>
                  <a:lnTo>
                    <a:pt x="257" y="282"/>
                  </a:lnTo>
                  <a:lnTo>
                    <a:pt x="257" y="280"/>
                  </a:lnTo>
                  <a:lnTo>
                    <a:pt x="259" y="280"/>
                  </a:lnTo>
                  <a:lnTo>
                    <a:pt x="259" y="278"/>
                  </a:lnTo>
                  <a:lnTo>
                    <a:pt x="261" y="280"/>
                  </a:lnTo>
                  <a:lnTo>
                    <a:pt x="261" y="278"/>
                  </a:lnTo>
                  <a:lnTo>
                    <a:pt x="261" y="276"/>
                  </a:lnTo>
                  <a:lnTo>
                    <a:pt x="259" y="278"/>
                  </a:lnTo>
                  <a:lnTo>
                    <a:pt x="259" y="280"/>
                  </a:lnTo>
                  <a:lnTo>
                    <a:pt x="257" y="278"/>
                  </a:lnTo>
                  <a:lnTo>
                    <a:pt x="259" y="278"/>
                  </a:lnTo>
                  <a:lnTo>
                    <a:pt x="257" y="278"/>
                  </a:lnTo>
                  <a:lnTo>
                    <a:pt x="255" y="278"/>
                  </a:lnTo>
                  <a:lnTo>
                    <a:pt x="253" y="278"/>
                  </a:lnTo>
                  <a:lnTo>
                    <a:pt x="255" y="280"/>
                  </a:lnTo>
                  <a:lnTo>
                    <a:pt x="253" y="280"/>
                  </a:lnTo>
                  <a:lnTo>
                    <a:pt x="252" y="280"/>
                  </a:lnTo>
                  <a:lnTo>
                    <a:pt x="252" y="282"/>
                  </a:lnTo>
                  <a:lnTo>
                    <a:pt x="252" y="280"/>
                  </a:lnTo>
                  <a:lnTo>
                    <a:pt x="252" y="278"/>
                  </a:lnTo>
                  <a:lnTo>
                    <a:pt x="253" y="278"/>
                  </a:lnTo>
                  <a:lnTo>
                    <a:pt x="253" y="276"/>
                  </a:lnTo>
                  <a:lnTo>
                    <a:pt x="255" y="276"/>
                  </a:lnTo>
                  <a:lnTo>
                    <a:pt x="255" y="274"/>
                  </a:lnTo>
                  <a:lnTo>
                    <a:pt x="255" y="276"/>
                  </a:lnTo>
                  <a:lnTo>
                    <a:pt x="255" y="278"/>
                  </a:lnTo>
                  <a:lnTo>
                    <a:pt x="257" y="276"/>
                  </a:lnTo>
                  <a:lnTo>
                    <a:pt x="255" y="276"/>
                  </a:lnTo>
                  <a:lnTo>
                    <a:pt x="257" y="276"/>
                  </a:lnTo>
                  <a:lnTo>
                    <a:pt x="257" y="274"/>
                  </a:lnTo>
                  <a:lnTo>
                    <a:pt x="257" y="276"/>
                  </a:lnTo>
                  <a:lnTo>
                    <a:pt x="259" y="276"/>
                  </a:lnTo>
                  <a:lnTo>
                    <a:pt x="259" y="274"/>
                  </a:lnTo>
                  <a:lnTo>
                    <a:pt x="261" y="274"/>
                  </a:lnTo>
                  <a:lnTo>
                    <a:pt x="261" y="276"/>
                  </a:lnTo>
                  <a:lnTo>
                    <a:pt x="261" y="278"/>
                  </a:lnTo>
                  <a:lnTo>
                    <a:pt x="263" y="278"/>
                  </a:lnTo>
                  <a:lnTo>
                    <a:pt x="263" y="276"/>
                  </a:lnTo>
                  <a:lnTo>
                    <a:pt x="265" y="276"/>
                  </a:lnTo>
                  <a:lnTo>
                    <a:pt x="263" y="274"/>
                  </a:lnTo>
                  <a:lnTo>
                    <a:pt x="261" y="274"/>
                  </a:lnTo>
                  <a:lnTo>
                    <a:pt x="263" y="274"/>
                  </a:lnTo>
                  <a:lnTo>
                    <a:pt x="263" y="272"/>
                  </a:lnTo>
                  <a:lnTo>
                    <a:pt x="261" y="272"/>
                  </a:lnTo>
                  <a:lnTo>
                    <a:pt x="259" y="274"/>
                  </a:lnTo>
                  <a:lnTo>
                    <a:pt x="261" y="272"/>
                  </a:lnTo>
                  <a:lnTo>
                    <a:pt x="259" y="272"/>
                  </a:lnTo>
                  <a:lnTo>
                    <a:pt x="259" y="271"/>
                  </a:lnTo>
                  <a:lnTo>
                    <a:pt x="261" y="271"/>
                  </a:lnTo>
                  <a:lnTo>
                    <a:pt x="263" y="271"/>
                  </a:lnTo>
                  <a:lnTo>
                    <a:pt x="265" y="271"/>
                  </a:lnTo>
                  <a:lnTo>
                    <a:pt x="265" y="272"/>
                  </a:lnTo>
                  <a:lnTo>
                    <a:pt x="265" y="274"/>
                  </a:lnTo>
                  <a:lnTo>
                    <a:pt x="265" y="276"/>
                  </a:lnTo>
                  <a:lnTo>
                    <a:pt x="265" y="278"/>
                  </a:lnTo>
                  <a:lnTo>
                    <a:pt x="263" y="276"/>
                  </a:lnTo>
                  <a:lnTo>
                    <a:pt x="263" y="278"/>
                  </a:lnTo>
                  <a:lnTo>
                    <a:pt x="265" y="278"/>
                  </a:lnTo>
                  <a:lnTo>
                    <a:pt x="263" y="278"/>
                  </a:lnTo>
                  <a:lnTo>
                    <a:pt x="263" y="280"/>
                  </a:lnTo>
                  <a:lnTo>
                    <a:pt x="265" y="280"/>
                  </a:lnTo>
                  <a:lnTo>
                    <a:pt x="265" y="282"/>
                  </a:lnTo>
                  <a:lnTo>
                    <a:pt x="263" y="282"/>
                  </a:lnTo>
                  <a:lnTo>
                    <a:pt x="263" y="284"/>
                  </a:lnTo>
                  <a:lnTo>
                    <a:pt x="265" y="284"/>
                  </a:lnTo>
                  <a:lnTo>
                    <a:pt x="263" y="284"/>
                  </a:lnTo>
                  <a:lnTo>
                    <a:pt x="265" y="284"/>
                  </a:lnTo>
                  <a:lnTo>
                    <a:pt x="265" y="286"/>
                  </a:lnTo>
                  <a:lnTo>
                    <a:pt x="263" y="286"/>
                  </a:lnTo>
                  <a:lnTo>
                    <a:pt x="263" y="288"/>
                  </a:lnTo>
                  <a:lnTo>
                    <a:pt x="263" y="290"/>
                  </a:lnTo>
                  <a:lnTo>
                    <a:pt x="263" y="292"/>
                  </a:lnTo>
                  <a:lnTo>
                    <a:pt x="265" y="292"/>
                  </a:lnTo>
                  <a:lnTo>
                    <a:pt x="267" y="292"/>
                  </a:lnTo>
                  <a:lnTo>
                    <a:pt x="269" y="290"/>
                  </a:lnTo>
                  <a:lnTo>
                    <a:pt x="271" y="292"/>
                  </a:lnTo>
                  <a:lnTo>
                    <a:pt x="271" y="294"/>
                  </a:lnTo>
                  <a:lnTo>
                    <a:pt x="269" y="295"/>
                  </a:lnTo>
                  <a:lnTo>
                    <a:pt x="267" y="295"/>
                  </a:lnTo>
                  <a:lnTo>
                    <a:pt x="267" y="297"/>
                  </a:lnTo>
                  <a:lnTo>
                    <a:pt x="267" y="299"/>
                  </a:lnTo>
                  <a:lnTo>
                    <a:pt x="265" y="301"/>
                  </a:lnTo>
                  <a:lnTo>
                    <a:pt x="265" y="303"/>
                  </a:lnTo>
                  <a:lnTo>
                    <a:pt x="265" y="305"/>
                  </a:lnTo>
                  <a:lnTo>
                    <a:pt x="263" y="305"/>
                  </a:lnTo>
                  <a:lnTo>
                    <a:pt x="265" y="307"/>
                  </a:lnTo>
                  <a:lnTo>
                    <a:pt x="267" y="307"/>
                  </a:lnTo>
                  <a:lnTo>
                    <a:pt x="269" y="309"/>
                  </a:lnTo>
                  <a:lnTo>
                    <a:pt x="269" y="307"/>
                  </a:lnTo>
                  <a:lnTo>
                    <a:pt x="271" y="305"/>
                  </a:lnTo>
                  <a:lnTo>
                    <a:pt x="271" y="307"/>
                  </a:lnTo>
                  <a:lnTo>
                    <a:pt x="271" y="309"/>
                  </a:lnTo>
                  <a:lnTo>
                    <a:pt x="271" y="307"/>
                  </a:lnTo>
                  <a:lnTo>
                    <a:pt x="271" y="305"/>
                  </a:lnTo>
                  <a:lnTo>
                    <a:pt x="273" y="305"/>
                  </a:lnTo>
                  <a:lnTo>
                    <a:pt x="273" y="307"/>
                  </a:lnTo>
                  <a:lnTo>
                    <a:pt x="275" y="307"/>
                  </a:lnTo>
                  <a:lnTo>
                    <a:pt x="277" y="307"/>
                  </a:lnTo>
                  <a:lnTo>
                    <a:pt x="278" y="307"/>
                  </a:lnTo>
                  <a:lnTo>
                    <a:pt x="280" y="305"/>
                  </a:lnTo>
                  <a:lnTo>
                    <a:pt x="280" y="303"/>
                  </a:lnTo>
                  <a:lnTo>
                    <a:pt x="280" y="301"/>
                  </a:lnTo>
                  <a:lnTo>
                    <a:pt x="282" y="301"/>
                  </a:lnTo>
                  <a:lnTo>
                    <a:pt x="284" y="301"/>
                  </a:lnTo>
                  <a:lnTo>
                    <a:pt x="284" y="299"/>
                  </a:lnTo>
                  <a:lnTo>
                    <a:pt x="284" y="297"/>
                  </a:lnTo>
                  <a:lnTo>
                    <a:pt x="284" y="295"/>
                  </a:lnTo>
                  <a:lnTo>
                    <a:pt x="284" y="294"/>
                  </a:lnTo>
                  <a:lnTo>
                    <a:pt x="286" y="294"/>
                  </a:lnTo>
                  <a:lnTo>
                    <a:pt x="286" y="292"/>
                  </a:lnTo>
                  <a:lnTo>
                    <a:pt x="286" y="290"/>
                  </a:lnTo>
                  <a:lnTo>
                    <a:pt x="284" y="290"/>
                  </a:lnTo>
                  <a:lnTo>
                    <a:pt x="286" y="288"/>
                  </a:lnTo>
                  <a:lnTo>
                    <a:pt x="286" y="286"/>
                  </a:lnTo>
                  <a:lnTo>
                    <a:pt x="288" y="286"/>
                  </a:lnTo>
                  <a:lnTo>
                    <a:pt x="290" y="288"/>
                  </a:lnTo>
                  <a:lnTo>
                    <a:pt x="292" y="286"/>
                  </a:lnTo>
                  <a:lnTo>
                    <a:pt x="294" y="286"/>
                  </a:lnTo>
                  <a:lnTo>
                    <a:pt x="294" y="288"/>
                  </a:lnTo>
                  <a:lnTo>
                    <a:pt x="296" y="288"/>
                  </a:lnTo>
                  <a:lnTo>
                    <a:pt x="298" y="286"/>
                  </a:lnTo>
                  <a:lnTo>
                    <a:pt x="300" y="288"/>
                  </a:lnTo>
                  <a:lnTo>
                    <a:pt x="301" y="286"/>
                  </a:lnTo>
                  <a:lnTo>
                    <a:pt x="309" y="288"/>
                  </a:lnTo>
                  <a:lnTo>
                    <a:pt x="309" y="290"/>
                  </a:lnTo>
                  <a:lnTo>
                    <a:pt x="313" y="290"/>
                  </a:lnTo>
                  <a:lnTo>
                    <a:pt x="317" y="292"/>
                  </a:lnTo>
                  <a:lnTo>
                    <a:pt x="323" y="295"/>
                  </a:lnTo>
                  <a:lnTo>
                    <a:pt x="325" y="299"/>
                  </a:lnTo>
                  <a:lnTo>
                    <a:pt x="330" y="305"/>
                  </a:lnTo>
                  <a:lnTo>
                    <a:pt x="332" y="307"/>
                  </a:lnTo>
                  <a:lnTo>
                    <a:pt x="334" y="307"/>
                  </a:lnTo>
                  <a:lnTo>
                    <a:pt x="334" y="309"/>
                  </a:lnTo>
                  <a:lnTo>
                    <a:pt x="338" y="309"/>
                  </a:lnTo>
                  <a:lnTo>
                    <a:pt x="340" y="309"/>
                  </a:lnTo>
                  <a:lnTo>
                    <a:pt x="344" y="311"/>
                  </a:lnTo>
                  <a:lnTo>
                    <a:pt x="348" y="311"/>
                  </a:lnTo>
                  <a:lnTo>
                    <a:pt x="353" y="313"/>
                  </a:lnTo>
                  <a:lnTo>
                    <a:pt x="355" y="313"/>
                  </a:lnTo>
                  <a:lnTo>
                    <a:pt x="357" y="315"/>
                  </a:lnTo>
                  <a:lnTo>
                    <a:pt x="359" y="319"/>
                  </a:lnTo>
                  <a:lnTo>
                    <a:pt x="363" y="320"/>
                  </a:lnTo>
                  <a:lnTo>
                    <a:pt x="367" y="322"/>
                  </a:lnTo>
                  <a:lnTo>
                    <a:pt x="369" y="324"/>
                  </a:lnTo>
                  <a:lnTo>
                    <a:pt x="373" y="324"/>
                  </a:lnTo>
                  <a:lnTo>
                    <a:pt x="376" y="326"/>
                  </a:lnTo>
                  <a:lnTo>
                    <a:pt x="378" y="326"/>
                  </a:lnTo>
                  <a:lnTo>
                    <a:pt x="380" y="328"/>
                  </a:lnTo>
                  <a:lnTo>
                    <a:pt x="382" y="328"/>
                  </a:lnTo>
                  <a:lnTo>
                    <a:pt x="384" y="328"/>
                  </a:lnTo>
                  <a:lnTo>
                    <a:pt x="382" y="326"/>
                  </a:lnTo>
                  <a:lnTo>
                    <a:pt x="384" y="326"/>
                  </a:lnTo>
                  <a:lnTo>
                    <a:pt x="384" y="328"/>
                  </a:lnTo>
                  <a:lnTo>
                    <a:pt x="386" y="328"/>
                  </a:lnTo>
                  <a:lnTo>
                    <a:pt x="392" y="330"/>
                  </a:lnTo>
                  <a:lnTo>
                    <a:pt x="392" y="328"/>
                  </a:lnTo>
                  <a:lnTo>
                    <a:pt x="394" y="328"/>
                  </a:lnTo>
                  <a:lnTo>
                    <a:pt x="394" y="330"/>
                  </a:lnTo>
                  <a:lnTo>
                    <a:pt x="396" y="330"/>
                  </a:lnTo>
                  <a:lnTo>
                    <a:pt x="396" y="332"/>
                  </a:lnTo>
                  <a:lnTo>
                    <a:pt x="399" y="332"/>
                  </a:lnTo>
                  <a:lnTo>
                    <a:pt x="397" y="330"/>
                  </a:lnTo>
                  <a:lnTo>
                    <a:pt x="396" y="328"/>
                  </a:lnTo>
                  <a:lnTo>
                    <a:pt x="397" y="328"/>
                  </a:lnTo>
                  <a:lnTo>
                    <a:pt x="394" y="326"/>
                  </a:lnTo>
                  <a:lnTo>
                    <a:pt x="394" y="324"/>
                  </a:lnTo>
                  <a:lnTo>
                    <a:pt x="396" y="324"/>
                  </a:lnTo>
                  <a:lnTo>
                    <a:pt x="399" y="326"/>
                  </a:lnTo>
                  <a:lnTo>
                    <a:pt x="401" y="326"/>
                  </a:lnTo>
                  <a:lnTo>
                    <a:pt x="401" y="324"/>
                  </a:lnTo>
                  <a:lnTo>
                    <a:pt x="399" y="324"/>
                  </a:lnTo>
                  <a:lnTo>
                    <a:pt x="399" y="322"/>
                  </a:lnTo>
                  <a:lnTo>
                    <a:pt x="401" y="324"/>
                  </a:lnTo>
                  <a:lnTo>
                    <a:pt x="403" y="324"/>
                  </a:lnTo>
                  <a:lnTo>
                    <a:pt x="405" y="324"/>
                  </a:lnTo>
                  <a:lnTo>
                    <a:pt x="407" y="326"/>
                  </a:lnTo>
                  <a:lnTo>
                    <a:pt x="409" y="326"/>
                  </a:lnTo>
                  <a:lnTo>
                    <a:pt x="411" y="328"/>
                  </a:lnTo>
                  <a:lnTo>
                    <a:pt x="413" y="330"/>
                  </a:lnTo>
                  <a:lnTo>
                    <a:pt x="415" y="330"/>
                  </a:lnTo>
                  <a:lnTo>
                    <a:pt x="417" y="332"/>
                  </a:lnTo>
                  <a:lnTo>
                    <a:pt x="419" y="334"/>
                  </a:lnTo>
                  <a:lnTo>
                    <a:pt x="422" y="336"/>
                  </a:lnTo>
                  <a:lnTo>
                    <a:pt x="422" y="338"/>
                  </a:lnTo>
                  <a:lnTo>
                    <a:pt x="422" y="340"/>
                  </a:lnTo>
                  <a:lnTo>
                    <a:pt x="424" y="340"/>
                  </a:lnTo>
                  <a:lnTo>
                    <a:pt x="424" y="342"/>
                  </a:lnTo>
                  <a:lnTo>
                    <a:pt x="426" y="342"/>
                  </a:lnTo>
                  <a:lnTo>
                    <a:pt x="428" y="343"/>
                  </a:lnTo>
                  <a:lnTo>
                    <a:pt x="428" y="345"/>
                  </a:lnTo>
                  <a:lnTo>
                    <a:pt x="428" y="347"/>
                  </a:lnTo>
                  <a:lnTo>
                    <a:pt x="430" y="347"/>
                  </a:lnTo>
                  <a:lnTo>
                    <a:pt x="428" y="347"/>
                  </a:lnTo>
                  <a:lnTo>
                    <a:pt x="428" y="349"/>
                  </a:lnTo>
                  <a:lnTo>
                    <a:pt x="430" y="349"/>
                  </a:lnTo>
                  <a:lnTo>
                    <a:pt x="430" y="347"/>
                  </a:lnTo>
                  <a:lnTo>
                    <a:pt x="430" y="349"/>
                  </a:lnTo>
                  <a:lnTo>
                    <a:pt x="432" y="349"/>
                  </a:lnTo>
                  <a:lnTo>
                    <a:pt x="432" y="351"/>
                  </a:lnTo>
                  <a:lnTo>
                    <a:pt x="430" y="351"/>
                  </a:lnTo>
                  <a:lnTo>
                    <a:pt x="430" y="353"/>
                  </a:lnTo>
                  <a:lnTo>
                    <a:pt x="430" y="355"/>
                  </a:lnTo>
                  <a:lnTo>
                    <a:pt x="430" y="357"/>
                  </a:lnTo>
                  <a:lnTo>
                    <a:pt x="428" y="357"/>
                  </a:lnTo>
                  <a:lnTo>
                    <a:pt x="426" y="357"/>
                  </a:lnTo>
                  <a:lnTo>
                    <a:pt x="424" y="357"/>
                  </a:lnTo>
                  <a:lnTo>
                    <a:pt x="422" y="355"/>
                  </a:lnTo>
                  <a:lnTo>
                    <a:pt x="421" y="357"/>
                  </a:lnTo>
                  <a:lnTo>
                    <a:pt x="417" y="355"/>
                  </a:lnTo>
                  <a:lnTo>
                    <a:pt x="415" y="355"/>
                  </a:lnTo>
                  <a:lnTo>
                    <a:pt x="417" y="357"/>
                  </a:lnTo>
                  <a:lnTo>
                    <a:pt x="419" y="359"/>
                  </a:lnTo>
                  <a:lnTo>
                    <a:pt x="417" y="359"/>
                  </a:lnTo>
                  <a:lnTo>
                    <a:pt x="417" y="361"/>
                  </a:lnTo>
                  <a:lnTo>
                    <a:pt x="411" y="359"/>
                  </a:lnTo>
                  <a:lnTo>
                    <a:pt x="411" y="361"/>
                  </a:lnTo>
                  <a:lnTo>
                    <a:pt x="411" y="363"/>
                  </a:lnTo>
                  <a:lnTo>
                    <a:pt x="411" y="365"/>
                  </a:lnTo>
                  <a:lnTo>
                    <a:pt x="411" y="367"/>
                  </a:lnTo>
                  <a:lnTo>
                    <a:pt x="413" y="367"/>
                  </a:lnTo>
                  <a:lnTo>
                    <a:pt x="411" y="367"/>
                  </a:lnTo>
                  <a:lnTo>
                    <a:pt x="411" y="368"/>
                  </a:lnTo>
                  <a:lnTo>
                    <a:pt x="409" y="368"/>
                  </a:lnTo>
                  <a:lnTo>
                    <a:pt x="407" y="370"/>
                  </a:lnTo>
                  <a:lnTo>
                    <a:pt x="405" y="370"/>
                  </a:lnTo>
                  <a:lnTo>
                    <a:pt x="405" y="372"/>
                  </a:lnTo>
                  <a:lnTo>
                    <a:pt x="407" y="372"/>
                  </a:lnTo>
                  <a:lnTo>
                    <a:pt x="409" y="372"/>
                  </a:lnTo>
                  <a:lnTo>
                    <a:pt x="411" y="372"/>
                  </a:lnTo>
                  <a:lnTo>
                    <a:pt x="409" y="372"/>
                  </a:lnTo>
                  <a:lnTo>
                    <a:pt x="411" y="372"/>
                  </a:lnTo>
                  <a:lnTo>
                    <a:pt x="411" y="374"/>
                  </a:lnTo>
                  <a:lnTo>
                    <a:pt x="413" y="374"/>
                  </a:lnTo>
                  <a:lnTo>
                    <a:pt x="413" y="376"/>
                  </a:lnTo>
                  <a:lnTo>
                    <a:pt x="415" y="376"/>
                  </a:lnTo>
                  <a:lnTo>
                    <a:pt x="419" y="374"/>
                  </a:lnTo>
                  <a:lnTo>
                    <a:pt x="419" y="376"/>
                  </a:lnTo>
                  <a:lnTo>
                    <a:pt x="421" y="376"/>
                  </a:lnTo>
                  <a:lnTo>
                    <a:pt x="422" y="376"/>
                  </a:lnTo>
                  <a:lnTo>
                    <a:pt x="424" y="378"/>
                  </a:lnTo>
                  <a:lnTo>
                    <a:pt x="426" y="378"/>
                  </a:lnTo>
                  <a:lnTo>
                    <a:pt x="428" y="378"/>
                  </a:lnTo>
                  <a:lnTo>
                    <a:pt x="430" y="378"/>
                  </a:lnTo>
                  <a:lnTo>
                    <a:pt x="432" y="380"/>
                  </a:lnTo>
                  <a:lnTo>
                    <a:pt x="436" y="380"/>
                  </a:lnTo>
                  <a:lnTo>
                    <a:pt x="442" y="380"/>
                  </a:lnTo>
                  <a:lnTo>
                    <a:pt x="444" y="380"/>
                  </a:lnTo>
                  <a:lnTo>
                    <a:pt x="445" y="380"/>
                  </a:lnTo>
                  <a:lnTo>
                    <a:pt x="449" y="380"/>
                  </a:lnTo>
                  <a:lnTo>
                    <a:pt x="455" y="380"/>
                  </a:lnTo>
                  <a:lnTo>
                    <a:pt x="457" y="380"/>
                  </a:lnTo>
                  <a:lnTo>
                    <a:pt x="457" y="378"/>
                  </a:lnTo>
                  <a:lnTo>
                    <a:pt x="459" y="378"/>
                  </a:lnTo>
                  <a:lnTo>
                    <a:pt x="461" y="378"/>
                  </a:lnTo>
                  <a:lnTo>
                    <a:pt x="463" y="378"/>
                  </a:lnTo>
                  <a:lnTo>
                    <a:pt x="463" y="380"/>
                  </a:lnTo>
                  <a:lnTo>
                    <a:pt x="465" y="380"/>
                  </a:lnTo>
                  <a:lnTo>
                    <a:pt x="463" y="380"/>
                  </a:lnTo>
                  <a:lnTo>
                    <a:pt x="463" y="378"/>
                  </a:lnTo>
                  <a:lnTo>
                    <a:pt x="465" y="376"/>
                  </a:lnTo>
                  <a:lnTo>
                    <a:pt x="469" y="378"/>
                  </a:lnTo>
                  <a:lnTo>
                    <a:pt x="469" y="376"/>
                  </a:lnTo>
                  <a:lnTo>
                    <a:pt x="470" y="376"/>
                  </a:lnTo>
                  <a:lnTo>
                    <a:pt x="470" y="378"/>
                  </a:lnTo>
                  <a:lnTo>
                    <a:pt x="472" y="378"/>
                  </a:lnTo>
                  <a:lnTo>
                    <a:pt x="472" y="376"/>
                  </a:lnTo>
                  <a:lnTo>
                    <a:pt x="472" y="374"/>
                  </a:lnTo>
                  <a:lnTo>
                    <a:pt x="474" y="374"/>
                  </a:lnTo>
                  <a:lnTo>
                    <a:pt x="476" y="374"/>
                  </a:lnTo>
                  <a:lnTo>
                    <a:pt x="474" y="374"/>
                  </a:lnTo>
                  <a:lnTo>
                    <a:pt x="474" y="376"/>
                  </a:lnTo>
                  <a:lnTo>
                    <a:pt x="476" y="376"/>
                  </a:lnTo>
                  <a:lnTo>
                    <a:pt x="474" y="376"/>
                  </a:lnTo>
                  <a:lnTo>
                    <a:pt x="474" y="378"/>
                  </a:lnTo>
                  <a:lnTo>
                    <a:pt x="476" y="376"/>
                  </a:lnTo>
                  <a:lnTo>
                    <a:pt x="478" y="376"/>
                  </a:lnTo>
                  <a:lnTo>
                    <a:pt x="480" y="376"/>
                  </a:lnTo>
                  <a:lnTo>
                    <a:pt x="480" y="374"/>
                  </a:lnTo>
                  <a:lnTo>
                    <a:pt x="482" y="374"/>
                  </a:lnTo>
                  <a:lnTo>
                    <a:pt x="482" y="372"/>
                  </a:lnTo>
                  <a:lnTo>
                    <a:pt x="484" y="372"/>
                  </a:lnTo>
                  <a:lnTo>
                    <a:pt x="486" y="370"/>
                  </a:lnTo>
                  <a:lnTo>
                    <a:pt x="488" y="368"/>
                  </a:lnTo>
                  <a:lnTo>
                    <a:pt x="490" y="368"/>
                  </a:lnTo>
                  <a:lnTo>
                    <a:pt x="488" y="368"/>
                  </a:lnTo>
                  <a:lnTo>
                    <a:pt x="490" y="368"/>
                  </a:lnTo>
                  <a:lnTo>
                    <a:pt x="492" y="370"/>
                  </a:lnTo>
                  <a:lnTo>
                    <a:pt x="492" y="368"/>
                  </a:lnTo>
                  <a:lnTo>
                    <a:pt x="492" y="367"/>
                  </a:lnTo>
                  <a:lnTo>
                    <a:pt x="493" y="367"/>
                  </a:lnTo>
                  <a:lnTo>
                    <a:pt x="493" y="368"/>
                  </a:lnTo>
                  <a:lnTo>
                    <a:pt x="493" y="370"/>
                  </a:lnTo>
                  <a:lnTo>
                    <a:pt x="493" y="372"/>
                  </a:lnTo>
                  <a:lnTo>
                    <a:pt x="493" y="374"/>
                  </a:lnTo>
                  <a:lnTo>
                    <a:pt x="495" y="374"/>
                  </a:lnTo>
                  <a:lnTo>
                    <a:pt x="495" y="372"/>
                  </a:lnTo>
                  <a:lnTo>
                    <a:pt x="497" y="372"/>
                  </a:lnTo>
                  <a:lnTo>
                    <a:pt x="497" y="374"/>
                  </a:lnTo>
                  <a:lnTo>
                    <a:pt x="499" y="374"/>
                  </a:lnTo>
                  <a:lnTo>
                    <a:pt x="499" y="376"/>
                  </a:lnTo>
                  <a:lnTo>
                    <a:pt x="497" y="376"/>
                  </a:lnTo>
                  <a:lnTo>
                    <a:pt x="499" y="378"/>
                  </a:lnTo>
                  <a:lnTo>
                    <a:pt x="497" y="378"/>
                  </a:lnTo>
                  <a:lnTo>
                    <a:pt x="499" y="378"/>
                  </a:lnTo>
                  <a:lnTo>
                    <a:pt x="501" y="380"/>
                  </a:lnTo>
                  <a:lnTo>
                    <a:pt x="501" y="378"/>
                  </a:lnTo>
                  <a:lnTo>
                    <a:pt x="503" y="378"/>
                  </a:lnTo>
                  <a:lnTo>
                    <a:pt x="503" y="376"/>
                  </a:lnTo>
                  <a:lnTo>
                    <a:pt x="503" y="378"/>
                  </a:lnTo>
                  <a:lnTo>
                    <a:pt x="505" y="378"/>
                  </a:lnTo>
                  <a:lnTo>
                    <a:pt x="509" y="378"/>
                  </a:lnTo>
                  <a:lnTo>
                    <a:pt x="509" y="380"/>
                  </a:lnTo>
                  <a:lnTo>
                    <a:pt x="511" y="382"/>
                  </a:lnTo>
                  <a:lnTo>
                    <a:pt x="511" y="384"/>
                  </a:lnTo>
                  <a:lnTo>
                    <a:pt x="511" y="386"/>
                  </a:lnTo>
                  <a:lnTo>
                    <a:pt x="511" y="388"/>
                  </a:lnTo>
                  <a:lnTo>
                    <a:pt x="509" y="388"/>
                  </a:lnTo>
                  <a:lnTo>
                    <a:pt x="509" y="390"/>
                  </a:lnTo>
                  <a:lnTo>
                    <a:pt x="511" y="390"/>
                  </a:lnTo>
                  <a:lnTo>
                    <a:pt x="511" y="391"/>
                  </a:lnTo>
                  <a:lnTo>
                    <a:pt x="513" y="391"/>
                  </a:lnTo>
                  <a:lnTo>
                    <a:pt x="513" y="393"/>
                  </a:lnTo>
                  <a:lnTo>
                    <a:pt x="515" y="391"/>
                  </a:lnTo>
                  <a:lnTo>
                    <a:pt x="515" y="390"/>
                  </a:lnTo>
                  <a:lnTo>
                    <a:pt x="515" y="384"/>
                  </a:lnTo>
                  <a:lnTo>
                    <a:pt x="517" y="382"/>
                  </a:lnTo>
                  <a:lnTo>
                    <a:pt x="517" y="384"/>
                  </a:lnTo>
                  <a:lnTo>
                    <a:pt x="517" y="386"/>
                  </a:lnTo>
                  <a:lnTo>
                    <a:pt x="517" y="388"/>
                  </a:lnTo>
                  <a:lnTo>
                    <a:pt x="518" y="390"/>
                  </a:lnTo>
                  <a:lnTo>
                    <a:pt x="517" y="390"/>
                  </a:lnTo>
                  <a:lnTo>
                    <a:pt x="517" y="391"/>
                  </a:lnTo>
                  <a:lnTo>
                    <a:pt x="518" y="393"/>
                  </a:lnTo>
                  <a:lnTo>
                    <a:pt x="518" y="391"/>
                  </a:lnTo>
                  <a:lnTo>
                    <a:pt x="518" y="390"/>
                  </a:lnTo>
                  <a:lnTo>
                    <a:pt x="520" y="390"/>
                  </a:lnTo>
                  <a:lnTo>
                    <a:pt x="520" y="391"/>
                  </a:lnTo>
                  <a:lnTo>
                    <a:pt x="520" y="393"/>
                  </a:lnTo>
                  <a:lnTo>
                    <a:pt x="522" y="393"/>
                  </a:lnTo>
                  <a:lnTo>
                    <a:pt x="526" y="397"/>
                  </a:lnTo>
                  <a:lnTo>
                    <a:pt x="526" y="399"/>
                  </a:lnTo>
                  <a:lnTo>
                    <a:pt x="528" y="401"/>
                  </a:lnTo>
                  <a:lnTo>
                    <a:pt x="528" y="403"/>
                  </a:lnTo>
                  <a:lnTo>
                    <a:pt x="526" y="403"/>
                  </a:lnTo>
                  <a:lnTo>
                    <a:pt x="528" y="405"/>
                  </a:lnTo>
                  <a:lnTo>
                    <a:pt x="528" y="407"/>
                  </a:lnTo>
                  <a:lnTo>
                    <a:pt x="526" y="407"/>
                  </a:lnTo>
                  <a:lnTo>
                    <a:pt x="526" y="405"/>
                  </a:lnTo>
                  <a:lnTo>
                    <a:pt x="524" y="405"/>
                  </a:lnTo>
                  <a:lnTo>
                    <a:pt x="522" y="405"/>
                  </a:lnTo>
                  <a:lnTo>
                    <a:pt x="522" y="407"/>
                  </a:lnTo>
                  <a:lnTo>
                    <a:pt x="520" y="407"/>
                  </a:lnTo>
                  <a:lnTo>
                    <a:pt x="518" y="405"/>
                  </a:lnTo>
                  <a:lnTo>
                    <a:pt x="517" y="403"/>
                  </a:lnTo>
                  <a:lnTo>
                    <a:pt x="517" y="405"/>
                  </a:lnTo>
                  <a:lnTo>
                    <a:pt x="517" y="407"/>
                  </a:lnTo>
                  <a:lnTo>
                    <a:pt x="518" y="407"/>
                  </a:lnTo>
                  <a:lnTo>
                    <a:pt x="518" y="405"/>
                  </a:lnTo>
                  <a:lnTo>
                    <a:pt x="518" y="407"/>
                  </a:lnTo>
                  <a:lnTo>
                    <a:pt x="520" y="409"/>
                  </a:lnTo>
                  <a:lnTo>
                    <a:pt x="522" y="409"/>
                  </a:lnTo>
                  <a:lnTo>
                    <a:pt x="522" y="411"/>
                  </a:lnTo>
                  <a:lnTo>
                    <a:pt x="524" y="411"/>
                  </a:lnTo>
                  <a:lnTo>
                    <a:pt x="524" y="413"/>
                  </a:lnTo>
                  <a:lnTo>
                    <a:pt x="524" y="415"/>
                  </a:lnTo>
                  <a:lnTo>
                    <a:pt x="522" y="415"/>
                  </a:lnTo>
                  <a:lnTo>
                    <a:pt x="524" y="415"/>
                  </a:lnTo>
                  <a:lnTo>
                    <a:pt x="526" y="415"/>
                  </a:lnTo>
                  <a:lnTo>
                    <a:pt x="526" y="416"/>
                  </a:lnTo>
                  <a:lnTo>
                    <a:pt x="526" y="418"/>
                  </a:lnTo>
                  <a:lnTo>
                    <a:pt x="526" y="420"/>
                  </a:lnTo>
                  <a:lnTo>
                    <a:pt x="528" y="422"/>
                  </a:lnTo>
                  <a:lnTo>
                    <a:pt x="528" y="420"/>
                  </a:lnTo>
                  <a:lnTo>
                    <a:pt x="528" y="418"/>
                  </a:lnTo>
                  <a:lnTo>
                    <a:pt x="530" y="420"/>
                  </a:lnTo>
                  <a:lnTo>
                    <a:pt x="530" y="422"/>
                  </a:lnTo>
                  <a:lnTo>
                    <a:pt x="530" y="424"/>
                  </a:lnTo>
                  <a:lnTo>
                    <a:pt x="532" y="426"/>
                  </a:lnTo>
                  <a:lnTo>
                    <a:pt x="532" y="428"/>
                  </a:lnTo>
                  <a:lnTo>
                    <a:pt x="534" y="428"/>
                  </a:lnTo>
                  <a:lnTo>
                    <a:pt x="534" y="426"/>
                  </a:lnTo>
                  <a:lnTo>
                    <a:pt x="534" y="428"/>
                  </a:lnTo>
                  <a:lnTo>
                    <a:pt x="534" y="430"/>
                  </a:lnTo>
                  <a:lnTo>
                    <a:pt x="536" y="430"/>
                  </a:lnTo>
                  <a:lnTo>
                    <a:pt x="536" y="432"/>
                  </a:lnTo>
                  <a:lnTo>
                    <a:pt x="538" y="434"/>
                  </a:lnTo>
                  <a:lnTo>
                    <a:pt x="538" y="436"/>
                  </a:lnTo>
                  <a:lnTo>
                    <a:pt x="538" y="434"/>
                  </a:lnTo>
                  <a:lnTo>
                    <a:pt x="538" y="432"/>
                  </a:lnTo>
                  <a:lnTo>
                    <a:pt x="536" y="428"/>
                  </a:lnTo>
                  <a:lnTo>
                    <a:pt x="534" y="428"/>
                  </a:lnTo>
                  <a:lnTo>
                    <a:pt x="534" y="426"/>
                  </a:lnTo>
                  <a:lnTo>
                    <a:pt x="532" y="424"/>
                  </a:lnTo>
                  <a:lnTo>
                    <a:pt x="532" y="422"/>
                  </a:lnTo>
                  <a:lnTo>
                    <a:pt x="532" y="420"/>
                  </a:lnTo>
                  <a:lnTo>
                    <a:pt x="530" y="418"/>
                  </a:lnTo>
                  <a:lnTo>
                    <a:pt x="528" y="418"/>
                  </a:lnTo>
                  <a:lnTo>
                    <a:pt x="530" y="418"/>
                  </a:lnTo>
                  <a:lnTo>
                    <a:pt x="530" y="416"/>
                  </a:lnTo>
                  <a:lnTo>
                    <a:pt x="530" y="415"/>
                  </a:lnTo>
                  <a:lnTo>
                    <a:pt x="530" y="411"/>
                  </a:lnTo>
                  <a:lnTo>
                    <a:pt x="530" y="409"/>
                  </a:lnTo>
                  <a:lnTo>
                    <a:pt x="532" y="411"/>
                  </a:lnTo>
                  <a:lnTo>
                    <a:pt x="532" y="409"/>
                  </a:lnTo>
                  <a:lnTo>
                    <a:pt x="532" y="407"/>
                  </a:lnTo>
                  <a:lnTo>
                    <a:pt x="532" y="405"/>
                  </a:lnTo>
                  <a:lnTo>
                    <a:pt x="532" y="407"/>
                  </a:lnTo>
                  <a:lnTo>
                    <a:pt x="534" y="407"/>
                  </a:lnTo>
                  <a:lnTo>
                    <a:pt x="534" y="409"/>
                  </a:lnTo>
                  <a:lnTo>
                    <a:pt x="534" y="413"/>
                  </a:lnTo>
                  <a:lnTo>
                    <a:pt x="534" y="411"/>
                  </a:lnTo>
                  <a:lnTo>
                    <a:pt x="534" y="413"/>
                  </a:lnTo>
                  <a:lnTo>
                    <a:pt x="532" y="413"/>
                  </a:lnTo>
                  <a:lnTo>
                    <a:pt x="532" y="411"/>
                  </a:lnTo>
                  <a:lnTo>
                    <a:pt x="530" y="411"/>
                  </a:lnTo>
                  <a:lnTo>
                    <a:pt x="532" y="413"/>
                  </a:lnTo>
                  <a:lnTo>
                    <a:pt x="534" y="413"/>
                  </a:lnTo>
                  <a:lnTo>
                    <a:pt x="534" y="415"/>
                  </a:lnTo>
                  <a:lnTo>
                    <a:pt x="532" y="415"/>
                  </a:lnTo>
                  <a:lnTo>
                    <a:pt x="534" y="416"/>
                  </a:lnTo>
                  <a:lnTo>
                    <a:pt x="534" y="415"/>
                  </a:lnTo>
                  <a:lnTo>
                    <a:pt x="534" y="416"/>
                  </a:lnTo>
                  <a:lnTo>
                    <a:pt x="536" y="416"/>
                  </a:lnTo>
                  <a:lnTo>
                    <a:pt x="534" y="415"/>
                  </a:lnTo>
                  <a:lnTo>
                    <a:pt x="534" y="413"/>
                  </a:lnTo>
                  <a:lnTo>
                    <a:pt x="536" y="413"/>
                  </a:lnTo>
                  <a:lnTo>
                    <a:pt x="534" y="411"/>
                  </a:lnTo>
                  <a:lnTo>
                    <a:pt x="536" y="409"/>
                  </a:lnTo>
                  <a:lnTo>
                    <a:pt x="536" y="411"/>
                  </a:lnTo>
                  <a:lnTo>
                    <a:pt x="538" y="411"/>
                  </a:lnTo>
                  <a:lnTo>
                    <a:pt x="538" y="413"/>
                  </a:lnTo>
                  <a:lnTo>
                    <a:pt x="540" y="415"/>
                  </a:lnTo>
                  <a:lnTo>
                    <a:pt x="540" y="416"/>
                  </a:lnTo>
                  <a:lnTo>
                    <a:pt x="540" y="415"/>
                  </a:lnTo>
                  <a:lnTo>
                    <a:pt x="540" y="413"/>
                  </a:lnTo>
                  <a:lnTo>
                    <a:pt x="538" y="409"/>
                  </a:lnTo>
                  <a:lnTo>
                    <a:pt x="536" y="409"/>
                  </a:lnTo>
                  <a:lnTo>
                    <a:pt x="536" y="407"/>
                  </a:lnTo>
                  <a:lnTo>
                    <a:pt x="538" y="405"/>
                  </a:lnTo>
                  <a:lnTo>
                    <a:pt x="538" y="403"/>
                  </a:lnTo>
                  <a:lnTo>
                    <a:pt x="536" y="403"/>
                  </a:lnTo>
                  <a:lnTo>
                    <a:pt x="534" y="399"/>
                  </a:lnTo>
                  <a:lnTo>
                    <a:pt x="532" y="397"/>
                  </a:lnTo>
                  <a:lnTo>
                    <a:pt x="532" y="395"/>
                  </a:lnTo>
                  <a:lnTo>
                    <a:pt x="532" y="393"/>
                  </a:lnTo>
                  <a:lnTo>
                    <a:pt x="530" y="393"/>
                  </a:lnTo>
                  <a:lnTo>
                    <a:pt x="530" y="391"/>
                  </a:lnTo>
                  <a:lnTo>
                    <a:pt x="532" y="391"/>
                  </a:lnTo>
                  <a:lnTo>
                    <a:pt x="532" y="390"/>
                  </a:lnTo>
                  <a:lnTo>
                    <a:pt x="532" y="388"/>
                  </a:lnTo>
                  <a:lnTo>
                    <a:pt x="530" y="386"/>
                  </a:lnTo>
                  <a:lnTo>
                    <a:pt x="530" y="384"/>
                  </a:lnTo>
                  <a:lnTo>
                    <a:pt x="528" y="384"/>
                  </a:lnTo>
                  <a:lnTo>
                    <a:pt x="528" y="382"/>
                  </a:lnTo>
                  <a:lnTo>
                    <a:pt x="526" y="382"/>
                  </a:lnTo>
                  <a:lnTo>
                    <a:pt x="526" y="380"/>
                  </a:lnTo>
                  <a:lnTo>
                    <a:pt x="526" y="378"/>
                  </a:lnTo>
                  <a:lnTo>
                    <a:pt x="526" y="376"/>
                  </a:lnTo>
                  <a:lnTo>
                    <a:pt x="526" y="374"/>
                  </a:lnTo>
                  <a:lnTo>
                    <a:pt x="526" y="372"/>
                  </a:lnTo>
                  <a:lnTo>
                    <a:pt x="528" y="372"/>
                  </a:lnTo>
                  <a:lnTo>
                    <a:pt x="530" y="372"/>
                  </a:lnTo>
                  <a:lnTo>
                    <a:pt x="530" y="370"/>
                  </a:lnTo>
                  <a:lnTo>
                    <a:pt x="532" y="370"/>
                  </a:lnTo>
                  <a:lnTo>
                    <a:pt x="532" y="368"/>
                  </a:lnTo>
                  <a:lnTo>
                    <a:pt x="530" y="368"/>
                  </a:lnTo>
                  <a:lnTo>
                    <a:pt x="528" y="368"/>
                  </a:lnTo>
                  <a:lnTo>
                    <a:pt x="528" y="367"/>
                  </a:lnTo>
                  <a:lnTo>
                    <a:pt x="526" y="367"/>
                  </a:lnTo>
                  <a:lnTo>
                    <a:pt x="528" y="367"/>
                  </a:lnTo>
                  <a:lnTo>
                    <a:pt x="528" y="365"/>
                  </a:lnTo>
                  <a:lnTo>
                    <a:pt x="528" y="363"/>
                  </a:lnTo>
                  <a:lnTo>
                    <a:pt x="530" y="363"/>
                  </a:lnTo>
                  <a:lnTo>
                    <a:pt x="530" y="365"/>
                  </a:lnTo>
                  <a:lnTo>
                    <a:pt x="528" y="365"/>
                  </a:lnTo>
                  <a:lnTo>
                    <a:pt x="530" y="365"/>
                  </a:lnTo>
                  <a:lnTo>
                    <a:pt x="530" y="367"/>
                  </a:lnTo>
                  <a:lnTo>
                    <a:pt x="528" y="367"/>
                  </a:lnTo>
                  <a:lnTo>
                    <a:pt x="530" y="367"/>
                  </a:lnTo>
                  <a:lnTo>
                    <a:pt x="530" y="368"/>
                  </a:lnTo>
                  <a:lnTo>
                    <a:pt x="530" y="367"/>
                  </a:lnTo>
                  <a:lnTo>
                    <a:pt x="530" y="365"/>
                  </a:lnTo>
                  <a:lnTo>
                    <a:pt x="532" y="365"/>
                  </a:lnTo>
                  <a:lnTo>
                    <a:pt x="534" y="365"/>
                  </a:lnTo>
                  <a:lnTo>
                    <a:pt x="536" y="365"/>
                  </a:lnTo>
                  <a:lnTo>
                    <a:pt x="538" y="365"/>
                  </a:lnTo>
                  <a:lnTo>
                    <a:pt x="540" y="363"/>
                  </a:lnTo>
                  <a:lnTo>
                    <a:pt x="540" y="361"/>
                  </a:lnTo>
                  <a:lnTo>
                    <a:pt x="540" y="363"/>
                  </a:lnTo>
                  <a:lnTo>
                    <a:pt x="541" y="363"/>
                  </a:lnTo>
                  <a:lnTo>
                    <a:pt x="543" y="361"/>
                  </a:lnTo>
                  <a:lnTo>
                    <a:pt x="543" y="363"/>
                  </a:lnTo>
                  <a:lnTo>
                    <a:pt x="545" y="363"/>
                  </a:lnTo>
                  <a:lnTo>
                    <a:pt x="545" y="361"/>
                  </a:lnTo>
                  <a:lnTo>
                    <a:pt x="545" y="359"/>
                  </a:lnTo>
                  <a:lnTo>
                    <a:pt x="545" y="357"/>
                  </a:lnTo>
                  <a:lnTo>
                    <a:pt x="547" y="357"/>
                  </a:lnTo>
                  <a:lnTo>
                    <a:pt x="547" y="359"/>
                  </a:lnTo>
                  <a:lnTo>
                    <a:pt x="547" y="357"/>
                  </a:lnTo>
                  <a:lnTo>
                    <a:pt x="549" y="359"/>
                  </a:lnTo>
                  <a:lnTo>
                    <a:pt x="551" y="359"/>
                  </a:lnTo>
                  <a:lnTo>
                    <a:pt x="551" y="361"/>
                  </a:lnTo>
                  <a:lnTo>
                    <a:pt x="551" y="359"/>
                  </a:lnTo>
                  <a:lnTo>
                    <a:pt x="553" y="359"/>
                  </a:lnTo>
                  <a:lnTo>
                    <a:pt x="549" y="357"/>
                  </a:lnTo>
                  <a:lnTo>
                    <a:pt x="551" y="355"/>
                  </a:lnTo>
                  <a:lnTo>
                    <a:pt x="551" y="353"/>
                  </a:lnTo>
                  <a:lnTo>
                    <a:pt x="549" y="353"/>
                  </a:lnTo>
                  <a:lnTo>
                    <a:pt x="551" y="351"/>
                  </a:lnTo>
                  <a:lnTo>
                    <a:pt x="553" y="351"/>
                  </a:lnTo>
                  <a:lnTo>
                    <a:pt x="555" y="351"/>
                  </a:lnTo>
                  <a:lnTo>
                    <a:pt x="557" y="351"/>
                  </a:lnTo>
                  <a:lnTo>
                    <a:pt x="557" y="349"/>
                  </a:lnTo>
                  <a:lnTo>
                    <a:pt x="557" y="351"/>
                  </a:lnTo>
                  <a:lnTo>
                    <a:pt x="557" y="349"/>
                  </a:lnTo>
                  <a:lnTo>
                    <a:pt x="559" y="349"/>
                  </a:lnTo>
                  <a:lnTo>
                    <a:pt x="561" y="349"/>
                  </a:lnTo>
                  <a:lnTo>
                    <a:pt x="561" y="347"/>
                  </a:lnTo>
                  <a:lnTo>
                    <a:pt x="561" y="349"/>
                  </a:lnTo>
                  <a:lnTo>
                    <a:pt x="563" y="349"/>
                  </a:lnTo>
                  <a:lnTo>
                    <a:pt x="563" y="347"/>
                  </a:lnTo>
                  <a:lnTo>
                    <a:pt x="563" y="345"/>
                  </a:lnTo>
                  <a:lnTo>
                    <a:pt x="561" y="345"/>
                  </a:lnTo>
                  <a:lnTo>
                    <a:pt x="561" y="343"/>
                  </a:lnTo>
                  <a:lnTo>
                    <a:pt x="563" y="342"/>
                  </a:lnTo>
                  <a:lnTo>
                    <a:pt x="563" y="340"/>
                  </a:lnTo>
                  <a:lnTo>
                    <a:pt x="561" y="340"/>
                  </a:lnTo>
                  <a:lnTo>
                    <a:pt x="561" y="342"/>
                  </a:lnTo>
                  <a:lnTo>
                    <a:pt x="559" y="340"/>
                  </a:lnTo>
                  <a:lnTo>
                    <a:pt x="557" y="340"/>
                  </a:lnTo>
                  <a:lnTo>
                    <a:pt x="557" y="342"/>
                  </a:lnTo>
                  <a:lnTo>
                    <a:pt x="549" y="343"/>
                  </a:lnTo>
                  <a:lnTo>
                    <a:pt x="549" y="345"/>
                  </a:lnTo>
                  <a:lnTo>
                    <a:pt x="551" y="345"/>
                  </a:lnTo>
                  <a:lnTo>
                    <a:pt x="549" y="345"/>
                  </a:lnTo>
                  <a:lnTo>
                    <a:pt x="549" y="347"/>
                  </a:lnTo>
                  <a:lnTo>
                    <a:pt x="547" y="347"/>
                  </a:lnTo>
                  <a:lnTo>
                    <a:pt x="547" y="349"/>
                  </a:lnTo>
                  <a:lnTo>
                    <a:pt x="549" y="349"/>
                  </a:lnTo>
                  <a:lnTo>
                    <a:pt x="549" y="351"/>
                  </a:lnTo>
                  <a:lnTo>
                    <a:pt x="549" y="353"/>
                  </a:lnTo>
                  <a:lnTo>
                    <a:pt x="549" y="355"/>
                  </a:lnTo>
                  <a:lnTo>
                    <a:pt x="547" y="355"/>
                  </a:lnTo>
                  <a:lnTo>
                    <a:pt x="547" y="353"/>
                  </a:lnTo>
                  <a:lnTo>
                    <a:pt x="547" y="351"/>
                  </a:lnTo>
                  <a:lnTo>
                    <a:pt x="545" y="351"/>
                  </a:lnTo>
                  <a:lnTo>
                    <a:pt x="545" y="349"/>
                  </a:lnTo>
                  <a:lnTo>
                    <a:pt x="545" y="351"/>
                  </a:lnTo>
                  <a:lnTo>
                    <a:pt x="543" y="351"/>
                  </a:lnTo>
                  <a:lnTo>
                    <a:pt x="541" y="351"/>
                  </a:lnTo>
                  <a:lnTo>
                    <a:pt x="541" y="353"/>
                  </a:lnTo>
                  <a:lnTo>
                    <a:pt x="540" y="353"/>
                  </a:lnTo>
                  <a:lnTo>
                    <a:pt x="540" y="355"/>
                  </a:lnTo>
                  <a:lnTo>
                    <a:pt x="538" y="355"/>
                  </a:lnTo>
                  <a:lnTo>
                    <a:pt x="538" y="353"/>
                  </a:lnTo>
                  <a:lnTo>
                    <a:pt x="536" y="353"/>
                  </a:lnTo>
                  <a:lnTo>
                    <a:pt x="534" y="353"/>
                  </a:lnTo>
                  <a:lnTo>
                    <a:pt x="534" y="351"/>
                  </a:lnTo>
                  <a:lnTo>
                    <a:pt x="530" y="353"/>
                  </a:lnTo>
                  <a:lnTo>
                    <a:pt x="528" y="353"/>
                  </a:lnTo>
                  <a:lnTo>
                    <a:pt x="528" y="355"/>
                  </a:lnTo>
                  <a:lnTo>
                    <a:pt x="528" y="357"/>
                  </a:lnTo>
                  <a:lnTo>
                    <a:pt x="530" y="357"/>
                  </a:lnTo>
                  <a:lnTo>
                    <a:pt x="530" y="359"/>
                  </a:lnTo>
                  <a:lnTo>
                    <a:pt x="532" y="359"/>
                  </a:lnTo>
                  <a:lnTo>
                    <a:pt x="532" y="361"/>
                  </a:lnTo>
                  <a:lnTo>
                    <a:pt x="530" y="359"/>
                  </a:lnTo>
                  <a:lnTo>
                    <a:pt x="528" y="359"/>
                  </a:lnTo>
                  <a:lnTo>
                    <a:pt x="528" y="361"/>
                  </a:lnTo>
                  <a:lnTo>
                    <a:pt x="526" y="361"/>
                  </a:lnTo>
                  <a:lnTo>
                    <a:pt x="526" y="359"/>
                  </a:lnTo>
                  <a:lnTo>
                    <a:pt x="524" y="359"/>
                  </a:lnTo>
                  <a:lnTo>
                    <a:pt x="522" y="361"/>
                  </a:lnTo>
                  <a:lnTo>
                    <a:pt x="520" y="363"/>
                  </a:lnTo>
                  <a:lnTo>
                    <a:pt x="518" y="363"/>
                  </a:lnTo>
                  <a:lnTo>
                    <a:pt x="518" y="361"/>
                  </a:lnTo>
                  <a:lnTo>
                    <a:pt x="520" y="361"/>
                  </a:lnTo>
                  <a:lnTo>
                    <a:pt x="520" y="359"/>
                  </a:lnTo>
                  <a:lnTo>
                    <a:pt x="520" y="357"/>
                  </a:lnTo>
                  <a:lnTo>
                    <a:pt x="520" y="359"/>
                  </a:lnTo>
                  <a:lnTo>
                    <a:pt x="518" y="359"/>
                  </a:lnTo>
                  <a:lnTo>
                    <a:pt x="518" y="357"/>
                  </a:lnTo>
                  <a:lnTo>
                    <a:pt x="518" y="355"/>
                  </a:lnTo>
                  <a:lnTo>
                    <a:pt x="518" y="353"/>
                  </a:lnTo>
                  <a:lnTo>
                    <a:pt x="518" y="355"/>
                  </a:lnTo>
                  <a:lnTo>
                    <a:pt x="517" y="355"/>
                  </a:lnTo>
                  <a:lnTo>
                    <a:pt x="517" y="357"/>
                  </a:lnTo>
                  <a:lnTo>
                    <a:pt x="515" y="357"/>
                  </a:lnTo>
                  <a:lnTo>
                    <a:pt x="513" y="357"/>
                  </a:lnTo>
                  <a:lnTo>
                    <a:pt x="513" y="355"/>
                  </a:lnTo>
                  <a:lnTo>
                    <a:pt x="515" y="355"/>
                  </a:lnTo>
                  <a:lnTo>
                    <a:pt x="515" y="353"/>
                  </a:lnTo>
                  <a:lnTo>
                    <a:pt x="517" y="349"/>
                  </a:lnTo>
                  <a:lnTo>
                    <a:pt x="518" y="343"/>
                  </a:lnTo>
                  <a:lnTo>
                    <a:pt x="520" y="342"/>
                  </a:lnTo>
                  <a:lnTo>
                    <a:pt x="520" y="340"/>
                  </a:lnTo>
                  <a:lnTo>
                    <a:pt x="528" y="340"/>
                  </a:lnTo>
                  <a:lnTo>
                    <a:pt x="530" y="340"/>
                  </a:lnTo>
                  <a:lnTo>
                    <a:pt x="532" y="338"/>
                  </a:lnTo>
                  <a:lnTo>
                    <a:pt x="534" y="338"/>
                  </a:lnTo>
                  <a:lnTo>
                    <a:pt x="536" y="338"/>
                  </a:lnTo>
                  <a:lnTo>
                    <a:pt x="538" y="338"/>
                  </a:lnTo>
                  <a:lnTo>
                    <a:pt x="540" y="336"/>
                  </a:lnTo>
                  <a:lnTo>
                    <a:pt x="540" y="334"/>
                  </a:lnTo>
                  <a:lnTo>
                    <a:pt x="543" y="332"/>
                  </a:lnTo>
                  <a:lnTo>
                    <a:pt x="545" y="332"/>
                  </a:lnTo>
                  <a:lnTo>
                    <a:pt x="547" y="332"/>
                  </a:lnTo>
                  <a:lnTo>
                    <a:pt x="549" y="330"/>
                  </a:lnTo>
                  <a:lnTo>
                    <a:pt x="551" y="330"/>
                  </a:lnTo>
                  <a:lnTo>
                    <a:pt x="551" y="328"/>
                  </a:lnTo>
                  <a:lnTo>
                    <a:pt x="553" y="328"/>
                  </a:lnTo>
                  <a:lnTo>
                    <a:pt x="553" y="326"/>
                  </a:lnTo>
                  <a:lnTo>
                    <a:pt x="555" y="326"/>
                  </a:lnTo>
                  <a:lnTo>
                    <a:pt x="557" y="328"/>
                  </a:lnTo>
                  <a:lnTo>
                    <a:pt x="561" y="328"/>
                  </a:lnTo>
                  <a:lnTo>
                    <a:pt x="561" y="330"/>
                  </a:lnTo>
                  <a:lnTo>
                    <a:pt x="563" y="330"/>
                  </a:lnTo>
                  <a:lnTo>
                    <a:pt x="563" y="332"/>
                  </a:lnTo>
                  <a:lnTo>
                    <a:pt x="565" y="332"/>
                  </a:lnTo>
                  <a:lnTo>
                    <a:pt x="565" y="334"/>
                  </a:lnTo>
                  <a:lnTo>
                    <a:pt x="566" y="336"/>
                  </a:lnTo>
                  <a:lnTo>
                    <a:pt x="566" y="338"/>
                  </a:lnTo>
                  <a:lnTo>
                    <a:pt x="565" y="338"/>
                  </a:lnTo>
                  <a:lnTo>
                    <a:pt x="565" y="340"/>
                  </a:lnTo>
                  <a:lnTo>
                    <a:pt x="566" y="342"/>
                  </a:lnTo>
                  <a:lnTo>
                    <a:pt x="566" y="343"/>
                  </a:lnTo>
                  <a:lnTo>
                    <a:pt x="566" y="345"/>
                  </a:lnTo>
                  <a:lnTo>
                    <a:pt x="568" y="345"/>
                  </a:lnTo>
                  <a:lnTo>
                    <a:pt x="568" y="347"/>
                  </a:lnTo>
                  <a:lnTo>
                    <a:pt x="568" y="345"/>
                  </a:lnTo>
                  <a:lnTo>
                    <a:pt x="566" y="345"/>
                  </a:lnTo>
                  <a:lnTo>
                    <a:pt x="566" y="347"/>
                  </a:lnTo>
                  <a:lnTo>
                    <a:pt x="565" y="347"/>
                  </a:lnTo>
                  <a:lnTo>
                    <a:pt x="565" y="349"/>
                  </a:lnTo>
                  <a:lnTo>
                    <a:pt x="568" y="349"/>
                  </a:lnTo>
                  <a:lnTo>
                    <a:pt x="568" y="351"/>
                  </a:lnTo>
                  <a:lnTo>
                    <a:pt x="572" y="355"/>
                  </a:lnTo>
                  <a:lnTo>
                    <a:pt x="572" y="357"/>
                  </a:lnTo>
                  <a:lnTo>
                    <a:pt x="574" y="355"/>
                  </a:lnTo>
                  <a:lnTo>
                    <a:pt x="572" y="355"/>
                  </a:lnTo>
                  <a:lnTo>
                    <a:pt x="572" y="353"/>
                  </a:lnTo>
                  <a:lnTo>
                    <a:pt x="574" y="353"/>
                  </a:lnTo>
                  <a:lnTo>
                    <a:pt x="576" y="351"/>
                  </a:lnTo>
                  <a:lnTo>
                    <a:pt x="576" y="353"/>
                  </a:lnTo>
                  <a:lnTo>
                    <a:pt x="576" y="355"/>
                  </a:lnTo>
                  <a:lnTo>
                    <a:pt x="574" y="355"/>
                  </a:lnTo>
                  <a:lnTo>
                    <a:pt x="574" y="357"/>
                  </a:lnTo>
                  <a:lnTo>
                    <a:pt x="576" y="357"/>
                  </a:lnTo>
                  <a:lnTo>
                    <a:pt x="576" y="355"/>
                  </a:lnTo>
                  <a:lnTo>
                    <a:pt x="576" y="357"/>
                  </a:lnTo>
                  <a:lnTo>
                    <a:pt x="580" y="357"/>
                  </a:lnTo>
                  <a:lnTo>
                    <a:pt x="580" y="359"/>
                  </a:lnTo>
                  <a:lnTo>
                    <a:pt x="578" y="361"/>
                  </a:lnTo>
                  <a:lnTo>
                    <a:pt x="580" y="361"/>
                  </a:lnTo>
                  <a:lnTo>
                    <a:pt x="580" y="363"/>
                  </a:lnTo>
                  <a:lnTo>
                    <a:pt x="580" y="365"/>
                  </a:lnTo>
                  <a:lnTo>
                    <a:pt x="582" y="365"/>
                  </a:lnTo>
                  <a:lnTo>
                    <a:pt x="582" y="367"/>
                  </a:lnTo>
                  <a:lnTo>
                    <a:pt x="584" y="365"/>
                  </a:lnTo>
                  <a:lnTo>
                    <a:pt x="586" y="367"/>
                  </a:lnTo>
                  <a:lnTo>
                    <a:pt x="588" y="367"/>
                  </a:lnTo>
                  <a:lnTo>
                    <a:pt x="589" y="365"/>
                  </a:lnTo>
                  <a:lnTo>
                    <a:pt x="591" y="367"/>
                  </a:lnTo>
                  <a:lnTo>
                    <a:pt x="593" y="367"/>
                  </a:lnTo>
                  <a:lnTo>
                    <a:pt x="593" y="365"/>
                  </a:lnTo>
                  <a:lnTo>
                    <a:pt x="595" y="365"/>
                  </a:lnTo>
                  <a:lnTo>
                    <a:pt x="597" y="365"/>
                  </a:lnTo>
                  <a:lnTo>
                    <a:pt x="597" y="363"/>
                  </a:lnTo>
                  <a:lnTo>
                    <a:pt x="597" y="361"/>
                  </a:lnTo>
                  <a:lnTo>
                    <a:pt x="599" y="361"/>
                  </a:lnTo>
                  <a:lnTo>
                    <a:pt x="599" y="363"/>
                  </a:lnTo>
                  <a:lnTo>
                    <a:pt x="599" y="365"/>
                  </a:lnTo>
                  <a:lnTo>
                    <a:pt x="599" y="367"/>
                  </a:lnTo>
                  <a:lnTo>
                    <a:pt x="601" y="367"/>
                  </a:lnTo>
                  <a:lnTo>
                    <a:pt x="601" y="368"/>
                  </a:lnTo>
                  <a:lnTo>
                    <a:pt x="603" y="368"/>
                  </a:lnTo>
                  <a:lnTo>
                    <a:pt x="603" y="370"/>
                  </a:lnTo>
                  <a:lnTo>
                    <a:pt x="605" y="370"/>
                  </a:lnTo>
                  <a:lnTo>
                    <a:pt x="607" y="370"/>
                  </a:lnTo>
                  <a:lnTo>
                    <a:pt x="607" y="372"/>
                  </a:lnTo>
                  <a:lnTo>
                    <a:pt x="609" y="374"/>
                  </a:lnTo>
                  <a:lnTo>
                    <a:pt x="613" y="376"/>
                  </a:lnTo>
                  <a:lnTo>
                    <a:pt x="614" y="376"/>
                  </a:lnTo>
                  <a:lnTo>
                    <a:pt x="616" y="378"/>
                  </a:lnTo>
                  <a:lnTo>
                    <a:pt x="618" y="378"/>
                  </a:lnTo>
                  <a:lnTo>
                    <a:pt x="618" y="380"/>
                  </a:lnTo>
                  <a:lnTo>
                    <a:pt x="618" y="378"/>
                  </a:lnTo>
                  <a:lnTo>
                    <a:pt x="618" y="376"/>
                  </a:lnTo>
                  <a:lnTo>
                    <a:pt x="620" y="378"/>
                  </a:lnTo>
                  <a:lnTo>
                    <a:pt x="622" y="378"/>
                  </a:lnTo>
                  <a:lnTo>
                    <a:pt x="622" y="376"/>
                  </a:lnTo>
                  <a:lnTo>
                    <a:pt x="622" y="378"/>
                  </a:lnTo>
                  <a:lnTo>
                    <a:pt x="624" y="378"/>
                  </a:lnTo>
                  <a:lnTo>
                    <a:pt x="624" y="380"/>
                  </a:lnTo>
                  <a:lnTo>
                    <a:pt x="624" y="378"/>
                  </a:lnTo>
                  <a:lnTo>
                    <a:pt x="626" y="378"/>
                  </a:lnTo>
                  <a:lnTo>
                    <a:pt x="626" y="380"/>
                  </a:lnTo>
                  <a:lnTo>
                    <a:pt x="628" y="380"/>
                  </a:lnTo>
                  <a:lnTo>
                    <a:pt x="630" y="380"/>
                  </a:lnTo>
                  <a:lnTo>
                    <a:pt x="632" y="380"/>
                  </a:lnTo>
                  <a:lnTo>
                    <a:pt x="630" y="380"/>
                  </a:lnTo>
                  <a:lnTo>
                    <a:pt x="630" y="378"/>
                  </a:lnTo>
                  <a:lnTo>
                    <a:pt x="632" y="378"/>
                  </a:lnTo>
                  <a:lnTo>
                    <a:pt x="634" y="378"/>
                  </a:lnTo>
                  <a:lnTo>
                    <a:pt x="634" y="376"/>
                  </a:lnTo>
                  <a:lnTo>
                    <a:pt x="634" y="378"/>
                  </a:lnTo>
                  <a:lnTo>
                    <a:pt x="636" y="378"/>
                  </a:lnTo>
                  <a:lnTo>
                    <a:pt x="636" y="376"/>
                  </a:lnTo>
                  <a:lnTo>
                    <a:pt x="636" y="378"/>
                  </a:lnTo>
                  <a:lnTo>
                    <a:pt x="637" y="378"/>
                  </a:lnTo>
                  <a:lnTo>
                    <a:pt x="639" y="376"/>
                  </a:lnTo>
                  <a:lnTo>
                    <a:pt x="637" y="376"/>
                  </a:lnTo>
                  <a:lnTo>
                    <a:pt x="637" y="374"/>
                  </a:lnTo>
                  <a:lnTo>
                    <a:pt x="639" y="374"/>
                  </a:lnTo>
                  <a:lnTo>
                    <a:pt x="639" y="376"/>
                  </a:lnTo>
                  <a:lnTo>
                    <a:pt x="641" y="374"/>
                  </a:lnTo>
                  <a:lnTo>
                    <a:pt x="643" y="374"/>
                  </a:lnTo>
                  <a:lnTo>
                    <a:pt x="643" y="376"/>
                  </a:lnTo>
                  <a:lnTo>
                    <a:pt x="645" y="376"/>
                  </a:lnTo>
                  <a:lnTo>
                    <a:pt x="645" y="374"/>
                  </a:lnTo>
                  <a:lnTo>
                    <a:pt x="647" y="374"/>
                  </a:lnTo>
                  <a:lnTo>
                    <a:pt x="651" y="374"/>
                  </a:lnTo>
                  <a:lnTo>
                    <a:pt x="653" y="374"/>
                  </a:lnTo>
                  <a:lnTo>
                    <a:pt x="655" y="374"/>
                  </a:lnTo>
                  <a:lnTo>
                    <a:pt x="657" y="376"/>
                  </a:lnTo>
                  <a:lnTo>
                    <a:pt x="657" y="374"/>
                  </a:lnTo>
                  <a:lnTo>
                    <a:pt x="659" y="374"/>
                  </a:lnTo>
                  <a:lnTo>
                    <a:pt x="659" y="376"/>
                  </a:lnTo>
                  <a:lnTo>
                    <a:pt x="661" y="376"/>
                  </a:lnTo>
                  <a:lnTo>
                    <a:pt x="662" y="376"/>
                  </a:lnTo>
                  <a:lnTo>
                    <a:pt x="664" y="378"/>
                  </a:lnTo>
                  <a:lnTo>
                    <a:pt x="666" y="380"/>
                  </a:lnTo>
                  <a:lnTo>
                    <a:pt x="666" y="378"/>
                  </a:lnTo>
                  <a:lnTo>
                    <a:pt x="666" y="380"/>
                  </a:lnTo>
                  <a:lnTo>
                    <a:pt x="666" y="378"/>
                  </a:lnTo>
                  <a:lnTo>
                    <a:pt x="668" y="378"/>
                  </a:lnTo>
                  <a:lnTo>
                    <a:pt x="670" y="378"/>
                  </a:lnTo>
                  <a:lnTo>
                    <a:pt x="670" y="380"/>
                  </a:lnTo>
                  <a:lnTo>
                    <a:pt x="670" y="378"/>
                  </a:lnTo>
                  <a:lnTo>
                    <a:pt x="672" y="378"/>
                  </a:lnTo>
                  <a:lnTo>
                    <a:pt x="674" y="378"/>
                  </a:lnTo>
                  <a:lnTo>
                    <a:pt x="674" y="376"/>
                  </a:lnTo>
                  <a:lnTo>
                    <a:pt x="674" y="374"/>
                  </a:lnTo>
                  <a:lnTo>
                    <a:pt x="674" y="376"/>
                  </a:lnTo>
                  <a:lnTo>
                    <a:pt x="676" y="376"/>
                  </a:lnTo>
                  <a:lnTo>
                    <a:pt x="678" y="376"/>
                  </a:lnTo>
                  <a:lnTo>
                    <a:pt x="680" y="376"/>
                  </a:lnTo>
                  <a:lnTo>
                    <a:pt x="680" y="374"/>
                  </a:lnTo>
                  <a:lnTo>
                    <a:pt x="678" y="374"/>
                  </a:lnTo>
                  <a:lnTo>
                    <a:pt x="678" y="372"/>
                  </a:lnTo>
                  <a:lnTo>
                    <a:pt x="676" y="372"/>
                  </a:lnTo>
                  <a:lnTo>
                    <a:pt x="676" y="370"/>
                  </a:lnTo>
                  <a:lnTo>
                    <a:pt x="674" y="370"/>
                  </a:lnTo>
                  <a:lnTo>
                    <a:pt x="674" y="368"/>
                  </a:lnTo>
                  <a:lnTo>
                    <a:pt x="674" y="365"/>
                  </a:lnTo>
                  <a:lnTo>
                    <a:pt x="676" y="363"/>
                  </a:lnTo>
                  <a:lnTo>
                    <a:pt x="676" y="365"/>
                  </a:lnTo>
                  <a:lnTo>
                    <a:pt x="680" y="368"/>
                  </a:lnTo>
                  <a:lnTo>
                    <a:pt x="682" y="370"/>
                  </a:lnTo>
                  <a:lnTo>
                    <a:pt x="682" y="372"/>
                  </a:lnTo>
                  <a:lnTo>
                    <a:pt x="682" y="374"/>
                  </a:lnTo>
                  <a:lnTo>
                    <a:pt x="684" y="378"/>
                  </a:lnTo>
                  <a:lnTo>
                    <a:pt x="684" y="376"/>
                  </a:lnTo>
                  <a:lnTo>
                    <a:pt x="685" y="378"/>
                  </a:lnTo>
                  <a:lnTo>
                    <a:pt x="685" y="380"/>
                  </a:lnTo>
                  <a:lnTo>
                    <a:pt x="687" y="380"/>
                  </a:lnTo>
                  <a:lnTo>
                    <a:pt x="689" y="382"/>
                  </a:lnTo>
                  <a:lnTo>
                    <a:pt x="691" y="382"/>
                  </a:lnTo>
                  <a:lnTo>
                    <a:pt x="691" y="384"/>
                  </a:lnTo>
                  <a:lnTo>
                    <a:pt x="693" y="384"/>
                  </a:lnTo>
                  <a:lnTo>
                    <a:pt x="695" y="384"/>
                  </a:lnTo>
                  <a:lnTo>
                    <a:pt x="695" y="382"/>
                  </a:lnTo>
                  <a:lnTo>
                    <a:pt x="697" y="382"/>
                  </a:lnTo>
                  <a:lnTo>
                    <a:pt x="697" y="384"/>
                  </a:lnTo>
                  <a:lnTo>
                    <a:pt x="697" y="382"/>
                  </a:lnTo>
                  <a:lnTo>
                    <a:pt x="699" y="380"/>
                  </a:lnTo>
                  <a:lnTo>
                    <a:pt x="699" y="378"/>
                  </a:lnTo>
                  <a:lnTo>
                    <a:pt x="697" y="380"/>
                  </a:lnTo>
                  <a:lnTo>
                    <a:pt x="697" y="378"/>
                  </a:lnTo>
                  <a:lnTo>
                    <a:pt x="699" y="376"/>
                  </a:lnTo>
                  <a:lnTo>
                    <a:pt x="699" y="374"/>
                  </a:lnTo>
                  <a:lnTo>
                    <a:pt x="697" y="372"/>
                  </a:lnTo>
                  <a:lnTo>
                    <a:pt x="697" y="370"/>
                  </a:lnTo>
                  <a:lnTo>
                    <a:pt x="697" y="372"/>
                  </a:lnTo>
                  <a:lnTo>
                    <a:pt x="695" y="372"/>
                  </a:lnTo>
                  <a:lnTo>
                    <a:pt x="693" y="370"/>
                  </a:lnTo>
                  <a:lnTo>
                    <a:pt x="691" y="368"/>
                  </a:lnTo>
                  <a:lnTo>
                    <a:pt x="691" y="367"/>
                  </a:lnTo>
                  <a:lnTo>
                    <a:pt x="689" y="367"/>
                  </a:lnTo>
                  <a:lnTo>
                    <a:pt x="689" y="368"/>
                  </a:lnTo>
                  <a:lnTo>
                    <a:pt x="687" y="368"/>
                  </a:lnTo>
                  <a:lnTo>
                    <a:pt x="685" y="370"/>
                  </a:lnTo>
                  <a:lnTo>
                    <a:pt x="685" y="368"/>
                  </a:lnTo>
                  <a:lnTo>
                    <a:pt x="684" y="370"/>
                  </a:lnTo>
                  <a:lnTo>
                    <a:pt x="684" y="372"/>
                  </a:lnTo>
                  <a:lnTo>
                    <a:pt x="684" y="374"/>
                  </a:lnTo>
                  <a:lnTo>
                    <a:pt x="684" y="372"/>
                  </a:lnTo>
                  <a:lnTo>
                    <a:pt x="682" y="372"/>
                  </a:lnTo>
                  <a:lnTo>
                    <a:pt x="682" y="370"/>
                  </a:lnTo>
                  <a:lnTo>
                    <a:pt x="682" y="368"/>
                  </a:lnTo>
                  <a:lnTo>
                    <a:pt x="680" y="368"/>
                  </a:lnTo>
                  <a:lnTo>
                    <a:pt x="678" y="367"/>
                  </a:lnTo>
                  <a:lnTo>
                    <a:pt x="678" y="365"/>
                  </a:lnTo>
                  <a:lnTo>
                    <a:pt x="676" y="363"/>
                  </a:lnTo>
                  <a:lnTo>
                    <a:pt x="676" y="361"/>
                  </a:lnTo>
                  <a:lnTo>
                    <a:pt x="676" y="359"/>
                  </a:lnTo>
                  <a:lnTo>
                    <a:pt x="678" y="359"/>
                  </a:lnTo>
                  <a:lnTo>
                    <a:pt x="678" y="361"/>
                  </a:lnTo>
                  <a:lnTo>
                    <a:pt x="678" y="363"/>
                  </a:lnTo>
                  <a:lnTo>
                    <a:pt x="680" y="363"/>
                  </a:lnTo>
                  <a:lnTo>
                    <a:pt x="680" y="361"/>
                  </a:lnTo>
                  <a:lnTo>
                    <a:pt x="680" y="359"/>
                  </a:lnTo>
                  <a:lnTo>
                    <a:pt x="678" y="357"/>
                  </a:lnTo>
                  <a:lnTo>
                    <a:pt x="676" y="357"/>
                  </a:lnTo>
                  <a:lnTo>
                    <a:pt x="678" y="357"/>
                  </a:lnTo>
                  <a:lnTo>
                    <a:pt x="676" y="355"/>
                  </a:lnTo>
                  <a:lnTo>
                    <a:pt x="674" y="351"/>
                  </a:lnTo>
                  <a:lnTo>
                    <a:pt x="676" y="353"/>
                  </a:lnTo>
                  <a:lnTo>
                    <a:pt x="676" y="351"/>
                  </a:lnTo>
                  <a:lnTo>
                    <a:pt x="678" y="351"/>
                  </a:lnTo>
                  <a:lnTo>
                    <a:pt x="676" y="349"/>
                  </a:lnTo>
                  <a:lnTo>
                    <a:pt x="678" y="349"/>
                  </a:lnTo>
                  <a:lnTo>
                    <a:pt x="678" y="351"/>
                  </a:lnTo>
                  <a:lnTo>
                    <a:pt x="680" y="351"/>
                  </a:lnTo>
                  <a:lnTo>
                    <a:pt x="682" y="353"/>
                  </a:lnTo>
                  <a:lnTo>
                    <a:pt x="682" y="355"/>
                  </a:lnTo>
                  <a:lnTo>
                    <a:pt x="682" y="353"/>
                  </a:lnTo>
                  <a:lnTo>
                    <a:pt x="684" y="353"/>
                  </a:lnTo>
                  <a:lnTo>
                    <a:pt x="684" y="351"/>
                  </a:lnTo>
                  <a:lnTo>
                    <a:pt x="685" y="353"/>
                  </a:lnTo>
                  <a:lnTo>
                    <a:pt x="685" y="351"/>
                  </a:lnTo>
                  <a:lnTo>
                    <a:pt x="687" y="351"/>
                  </a:lnTo>
                  <a:lnTo>
                    <a:pt x="689" y="351"/>
                  </a:lnTo>
                  <a:lnTo>
                    <a:pt x="689" y="349"/>
                  </a:lnTo>
                  <a:lnTo>
                    <a:pt x="687" y="349"/>
                  </a:lnTo>
                  <a:lnTo>
                    <a:pt x="685" y="349"/>
                  </a:lnTo>
                  <a:lnTo>
                    <a:pt x="685" y="347"/>
                  </a:lnTo>
                  <a:lnTo>
                    <a:pt x="687" y="347"/>
                  </a:lnTo>
                  <a:lnTo>
                    <a:pt x="685" y="347"/>
                  </a:lnTo>
                  <a:lnTo>
                    <a:pt x="685" y="345"/>
                  </a:lnTo>
                  <a:lnTo>
                    <a:pt x="685" y="343"/>
                  </a:lnTo>
                  <a:lnTo>
                    <a:pt x="687" y="343"/>
                  </a:lnTo>
                  <a:lnTo>
                    <a:pt x="689" y="343"/>
                  </a:lnTo>
                  <a:lnTo>
                    <a:pt x="689" y="345"/>
                  </a:lnTo>
                  <a:lnTo>
                    <a:pt x="691" y="345"/>
                  </a:lnTo>
                  <a:lnTo>
                    <a:pt x="691" y="347"/>
                  </a:lnTo>
                  <a:lnTo>
                    <a:pt x="691" y="349"/>
                  </a:lnTo>
                  <a:lnTo>
                    <a:pt x="693" y="349"/>
                  </a:lnTo>
                  <a:lnTo>
                    <a:pt x="693" y="347"/>
                  </a:lnTo>
                  <a:lnTo>
                    <a:pt x="691" y="347"/>
                  </a:lnTo>
                  <a:lnTo>
                    <a:pt x="691" y="345"/>
                  </a:lnTo>
                  <a:lnTo>
                    <a:pt x="693" y="345"/>
                  </a:lnTo>
                  <a:lnTo>
                    <a:pt x="697" y="347"/>
                  </a:lnTo>
                  <a:lnTo>
                    <a:pt x="699" y="351"/>
                  </a:lnTo>
                  <a:lnTo>
                    <a:pt x="699" y="349"/>
                  </a:lnTo>
                  <a:lnTo>
                    <a:pt x="699" y="351"/>
                  </a:lnTo>
                  <a:lnTo>
                    <a:pt x="701" y="351"/>
                  </a:lnTo>
                  <a:lnTo>
                    <a:pt x="701" y="353"/>
                  </a:lnTo>
                  <a:lnTo>
                    <a:pt x="701" y="355"/>
                  </a:lnTo>
                  <a:lnTo>
                    <a:pt x="701" y="353"/>
                  </a:lnTo>
                  <a:lnTo>
                    <a:pt x="699" y="355"/>
                  </a:lnTo>
                  <a:lnTo>
                    <a:pt x="701" y="357"/>
                  </a:lnTo>
                  <a:lnTo>
                    <a:pt x="703" y="357"/>
                  </a:lnTo>
                  <a:lnTo>
                    <a:pt x="707" y="355"/>
                  </a:lnTo>
                  <a:lnTo>
                    <a:pt x="707" y="357"/>
                  </a:lnTo>
                  <a:lnTo>
                    <a:pt x="707" y="359"/>
                  </a:lnTo>
                  <a:lnTo>
                    <a:pt x="707" y="357"/>
                  </a:lnTo>
                  <a:lnTo>
                    <a:pt x="709" y="355"/>
                  </a:lnTo>
                  <a:lnTo>
                    <a:pt x="710" y="353"/>
                  </a:lnTo>
                  <a:lnTo>
                    <a:pt x="709" y="355"/>
                  </a:lnTo>
                  <a:lnTo>
                    <a:pt x="709" y="357"/>
                  </a:lnTo>
                  <a:lnTo>
                    <a:pt x="709" y="359"/>
                  </a:lnTo>
                  <a:lnTo>
                    <a:pt x="707" y="361"/>
                  </a:lnTo>
                  <a:lnTo>
                    <a:pt x="707" y="363"/>
                  </a:lnTo>
                  <a:lnTo>
                    <a:pt x="705" y="363"/>
                  </a:lnTo>
                  <a:lnTo>
                    <a:pt x="705" y="365"/>
                  </a:lnTo>
                  <a:lnTo>
                    <a:pt x="705" y="367"/>
                  </a:lnTo>
                  <a:lnTo>
                    <a:pt x="707" y="367"/>
                  </a:lnTo>
                  <a:lnTo>
                    <a:pt x="707" y="365"/>
                  </a:lnTo>
                  <a:lnTo>
                    <a:pt x="709" y="365"/>
                  </a:lnTo>
                  <a:lnTo>
                    <a:pt x="710" y="365"/>
                  </a:lnTo>
                  <a:lnTo>
                    <a:pt x="709" y="365"/>
                  </a:lnTo>
                  <a:lnTo>
                    <a:pt x="709" y="363"/>
                  </a:lnTo>
                  <a:lnTo>
                    <a:pt x="709" y="361"/>
                  </a:lnTo>
                  <a:lnTo>
                    <a:pt x="710" y="359"/>
                  </a:lnTo>
                  <a:lnTo>
                    <a:pt x="712" y="359"/>
                  </a:lnTo>
                  <a:lnTo>
                    <a:pt x="714" y="357"/>
                  </a:lnTo>
                  <a:lnTo>
                    <a:pt x="716" y="357"/>
                  </a:lnTo>
                  <a:lnTo>
                    <a:pt x="716" y="355"/>
                  </a:lnTo>
                  <a:lnTo>
                    <a:pt x="718" y="355"/>
                  </a:lnTo>
                  <a:lnTo>
                    <a:pt x="718" y="357"/>
                  </a:lnTo>
                  <a:lnTo>
                    <a:pt x="716" y="359"/>
                  </a:lnTo>
                  <a:lnTo>
                    <a:pt x="716" y="361"/>
                  </a:lnTo>
                  <a:lnTo>
                    <a:pt x="716" y="363"/>
                  </a:lnTo>
                  <a:lnTo>
                    <a:pt x="716" y="365"/>
                  </a:lnTo>
                  <a:lnTo>
                    <a:pt x="716" y="367"/>
                  </a:lnTo>
                  <a:lnTo>
                    <a:pt x="714" y="368"/>
                  </a:lnTo>
                  <a:lnTo>
                    <a:pt x="714" y="370"/>
                  </a:lnTo>
                  <a:lnTo>
                    <a:pt x="714" y="372"/>
                  </a:lnTo>
                  <a:lnTo>
                    <a:pt x="714" y="374"/>
                  </a:lnTo>
                  <a:lnTo>
                    <a:pt x="712" y="374"/>
                  </a:lnTo>
                  <a:lnTo>
                    <a:pt x="712" y="376"/>
                  </a:lnTo>
                  <a:lnTo>
                    <a:pt x="714" y="378"/>
                  </a:lnTo>
                  <a:lnTo>
                    <a:pt x="712" y="380"/>
                  </a:lnTo>
                  <a:lnTo>
                    <a:pt x="714" y="380"/>
                  </a:lnTo>
                  <a:lnTo>
                    <a:pt x="714" y="382"/>
                  </a:lnTo>
                  <a:lnTo>
                    <a:pt x="712" y="384"/>
                  </a:lnTo>
                  <a:lnTo>
                    <a:pt x="712" y="382"/>
                  </a:lnTo>
                  <a:lnTo>
                    <a:pt x="712" y="380"/>
                  </a:lnTo>
                  <a:lnTo>
                    <a:pt x="710" y="380"/>
                  </a:lnTo>
                  <a:lnTo>
                    <a:pt x="710" y="382"/>
                  </a:lnTo>
                  <a:lnTo>
                    <a:pt x="710" y="384"/>
                  </a:lnTo>
                  <a:lnTo>
                    <a:pt x="710" y="386"/>
                  </a:lnTo>
                  <a:lnTo>
                    <a:pt x="709" y="386"/>
                  </a:lnTo>
                  <a:lnTo>
                    <a:pt x="710" y="386"/>
                  </a:lnTo>
                  <a:lnTo>
                    <a:pt x="710" y="388"/>
                  </a:lnTo>
                  <a:lnTo>
                    <a:pt x="709" y="388"/>
                  </a:lnTo>
                  <a:lnTo>
                    <a:pt x="709" y="390"/>
                  </a:lnTo>
                  <a:lnTo>
                    <a:pt x="710" y="390"/>
                  </a:lnTo>
                  <a:lnTo>
                    <a:pt x="710" y="388"/>
                  </a:lnTo>
                  <a:lnTo>
                    <a:pt x="710" y="390"/>
                  </a:lnTo>
                  <a:lnTo>
                    <a:pt x="712" y="391"/>
                  </a:lnTo>
                  <a:lnTo>
                    <a:pt x="712" y="390"/>
                  </a:lnTo>
                  <a:lnTo>
                    <a:pt x="712" y="391"/>
                  </a:lnTo>
                  <a:lnTo>
                    <a:pt x="714" y="391"/>
                  </a:lnTo>
                  <a:lnTo>
                    <a:pt x="714" y="390"/>
                  </a:lnTo>
                  <a:lnTo>
                    <a:pt x="716" y="390"/>
                  </a:lnTo>
                  <a:lnTo>
                    <a:pt x="716" y="391"/>
                  </a:lnTo>
                  <a:lnTo>
                    <a:pt x="714" y="391"/>
                  </a:lnTo>
                  <a:lnTo>
                    <a:pt x="714" y="393"/>
                  </a:lnTo>
                  <a:lnTo>
                    <a:pt x="714" y="395"/>
                  </a:lnTo>
                  <a:lnTo>
                    <a:pt x="712" y="395"/>
                  </a:lnTo>
                  <a:lnTo>
                    <a:pt x="712" y="397"/>
                  </a:lnTo>
                  <a:lnTo>
                    <a:pt x="712" y="399"/>
                  </a:lnTo>
                  <a:lnTo>
                    <a:pt x="714" y="397"/>
                  </a:lnTo>
                  <a:lnTo>
                    <a:pt x="714" y="399"/>
                  </a:lnTo>
                  <a:lnTo>
                    <a:pt x="716" y="399"/>
                  </a:lnTo>
                  <a:lnTo>
                    <a:pt x="716" y="397"/>
                  </a:lnTo>
                  <a:lnTo>
                    <a:pt x="718" y="397"/>
                  </a:lnTo>
                  <a:lnTo>
                    <a:pt x="720" y="393"/>
                  </a:lnTo>
                  <a:lnTo>
                    <a:pt x="722" y="393"/>
                  </a:lnTo>
                  <a:lnTo>
                    <a:pt x="722" y="395"/>
                  </a:lnTo>
                  <a:lnTo>
                    <a:pt x="722" y="393"/>
                  </a:lnTo>
                  <a:lnTo>
                    <a:pt x="724" y="393"/>
                  </a:lnTo>
                  <a:lnTo>
                    <a:pt x="724" y="395"/>
                  </a:lnTo>
                  <a:lnTo>
                    <a:pt x="724" y="397"/>
                  </a:lnTo>
                  <a:lnTo>
                    <a:pt x="720" y="401"/>
                  </a:lnTo>
                  <a:lnTo>
                    <a:pt x="722" y="401"/>
                  </a:lnTo>
                  <a:lnTo>
                    <a:pt x="722" y="399"/>
                  </a:lnTo>
                  <a:lnTo>
                    <a:pt x="722" y="401"/>
                  </a:lnTo>
                  <a:lnTo>
                    <a:pt x="724" y="399"/>
                  </a:lnTo>
                  <a:lnTo>
                    <a:pt x="726" y="401"/>
                  </a:lnTo>
                  <a:lnTo>
                    <a:pt x="724" y="401"/>
                  </a:lnTo>
                  <a:lnTo>
                    <a:pt x="726" y="401"/>
                  </a:lnTo>
                  <a:lnTo>
                    <a:pt x="724" y="401"/>
                  </a:lnTo>
                  <a:lnTo>
                    <a:pt x="724" y="403"/>
                  </a:lnTo>
                  <a:lnTo>
                    <a:pt x="726" y="403"/>
                  </a:lnTo>
                  <a:lnTo>
                    <a:pt x="726" y="401"/>
                  </a:lnTo>
                  <a:lnTo>
                    <a:pt x="726" y="403"/>
                  </a:lnTo>
                  <a:lnTo>
                    <a:pt x="726" y="405"/>
                  </a:lnTo>
                  <a:lnTo>
                    <a:pt x="726" y="407"/>
                  </a:lnTo>
                  <a:lnTo>
                    <a:pt x="728" y="407"/>
                  </a:lnTo>
                  <a:lnTo>
                    <a:pt x="728" y="409"/>
                  </a:lnTo>
                  <a:lnTo>
                    <a:pt x="728" y="411"/>
                  </a:lnTo>
                  <a:lnTo>
                    <a:pt x="726" y="411"/>
                  </a:lnTo>
                  <a:lnTo>
                    <a:pt x="726" y="409"/>
                  </a:lnTo>
                  <a:lnTo>
                    <a:pt x="726" y="411"/>
                  </a:lnTo>
                  <a:lnTo>
                    <a:pt x="724" y="411"/>
                  </a:lnTo>
                  <a:lnTo>
                    <a:pt x="722" y="411"/>
                  </a:lnTo>
                  <a:lnTo>
                    <a:pt x="722" y="409"/>
                  </a:lnTo>
                  <a:lnTo>
                    <a:pt x="724" y="409"/>
                  </a:lnTo>
                  <a:lnTo>
                    <a:pt x="722" y="409"/>
                  </a:lnTo>
                  <a:lnTo>
                    <a:pt x="720" y="411"/>
                  </a:lnTo>
                  <a:lnTo>
                    <a:pt x="718" y="411"/>
                  </a:lnTo>
                  <a:lnTo>
                    <a:pt x="718" y="409"/>
                  </a:lnTo>
                  <a:lnTo>
                    <a:pt x="716" y="409"/>
                  </a:lnTo>
                  <a:lnTo>
                    <a:pt x="716" y="407"/>
                  </a:lnTo>
                  <a:lnTo>
                    <a:pt x="718" y="407"/>
                  </a:lnTo>
                  <a:lnTo>
                    <a:pt x="718" y="405"/>
                  </a:lnTo>
                  <a:lnTo>
                    <a:pt x="716" y="407"/>
                  </a:lnTo>
                  <a:lnTo>
                    <a:pt x="716" y="409"/>
                  </a:lnTo>
                  <a:lnTo>
                    <a:pt x="716" y="411"/>
                  </a:lnTo>
                  <a:lnTo>
                    <a:pt x="714" y="411"/>
                  </a:lnTo>
                  <a:lnTo>
                    <a:pt x="714" y="409"/>
                  </a:lnTo>
                  <a:lnTo>
                    <a:pt x="712" y="409"/>
                  </a:lnTo>
                  <a:lnTo>
                    <a:pt x="712" y="407"/>
                  </a:lnTo>
                  <a:lnTo>
                    <a:pt x="712" y="405"/>
                  </a:lnTo>
                  <a:lnTo>
                    <a:pt x="710" y="405"/>
                  </a:lnTo>
                  <a:lnTo>
                    <a:pt x="709" y="405"/>
                  </a:lnTo>
                  <a:lnTo>
                    <a:pt x="709" y="407"/>
                  </a:lnTo>
                  <a:lnTo>
                    <a:pt x="710" y="407"/>
                  </a:lnTo>
                  <a:lnTo>
                    <a:pt x="710" y="409"/>
                  </a:lnTo>
                  <a:lnTo>
                    <a:pt x="712" y="409"/>
                  </a:lnTo>
                  <a:lnTo>
                    <a:pt x="712" y="411"/>
                  </a:lnTo>
                  <a:lnTo>
                    <a:pt x="712" y="413"/>
                  </a:lnTo>
                  <a:lnTo>
                    <a:pt x="714" y="413"/>
                  </a:lnTo>
                  <a:lnTo>
                    <a:pt x="714" y="415"/>
                  </a:lnTo>
                  <a:lnTo>
                    <a:pt x="714" y="416"/>
                  </a:lnTo>
                  <a:lnTo>
                    <a:pt x="716" y="416"/>
                  </a:lnTo>
                  <a:lnTo>
                    <a:pt x="718" y="418"/>
                  </a:lnTo>
                  <a:lnTo>
                    <a:pt x="720" y="418"/>
                  </a:lnTo>
                  <a:lnTo>
                    <a:pt x="720" y="420"/>
                  </a:lnTo>
                  <a:lnTo>
                    <a:pt x="720" y="422"/>
                  </a:lnTo>
                  <a:lnTo>
                    <a:pt x="720" y="424"/>
                  </a:lnTo>
                  <a:lnTo>
                    <a:pt x="720" y="426"/>
                  </a:lnTo>
                  <a:lnTo>
                    <a:pt x="720" y="424"/>
                  </a:lnTo>
                  <a:lnTo>
                    <a:pt x="720" y="422"/>
                  </a:lnTo>
                  <a:lnTo>
                    <a:pt x="722" y="422"/>
                  </a:lnTo>
                  <a:lnTo>
                    <a:pt x="722" y="420"/>
                  </a:lnTo>
                  <a:lnTo>
                    <a:pt x="722" y="418"/>
                  </a:lnTo>
                  <a:lnTo>
                    <a:pt x="722" y="420"/>
                  </a:lnTo>
                  <a:lnTo>
                    <a:pt x="722" y="422"/>
                  </a:lnTo>
                  <a:lnTo>
                    <a:pt x="720" y="422"/>
                  </a:lnTo>
                  <a:lnTo>
                    <a:pt x="720" y="420"/>
                  </a:lnTo>
                  <a:lnTo>
                    <a:pt x="720" y="418"/>
                  </a:lnTo>
                  <a:lnTo>
                    <a:pt x="718" y="418"/>
                  </a:lnTo>
                  <a:lnTo>
                    <a:pt x="718" y="416"/>
                  </a:lnTo>
                  <a:lnTo>
                    <a:pt x="716" y="415"/>
                  </a:lnTo>
                  <a:lnTo>
                    <a:pt x="716" y="413"/>
                  </a:lnTo>
                  <a:lnTo>
                    <a:pt x="714" y="413"/>
                  </a:lnTo>
                  <a:lnTo>
                    <a:pt x="714" y="411"/>
                  </a:lnTo>
                  <a:lnTo>
                    <a:pt x="716" y="411"/>
                  </a:lnTo>
                  <a:lnTo>
                    <a:pt x="718" y="411"/>
                  </a:lnTo>
                  <a:lnTo>
                    <a:pt x="720" y="411"/>
                  </a:lnTo>
                  <a:lnTo>
                    <a:pt x="720" y="413"/>
                  </a:lnTo>
                  <a:lnTo>
                    <a:pt x="722" y="413"/>
                  </a:lnTo>
                  <a:lnTo>
                    <a:pt x="724" y="413"/>
                  </a:lnTo>
                  <a:lnTo>
                    <a:pt x="726" y="413"/>
                  </a:lnTo>
                  <a:lnTo>
                    <a:pt x="726" y="411"/>
                  </a:lnTo>
                  <a:lnTo>
                    <a:pt x="726" y="413"/>
                  </a:lnTo>
                  <a:lnTo>
                    <a:pt x="728" y="413"/>
                  </a:lnTo>
                  <a:lnTo>
                    <a:pt x="728" y="411"/>
                  </a:lnTo>
                  <a:lnTo>
                    <a:pt x="730" y="411"/>
                  </a:lnTo>
                  <a:lnTo>
                    <a:pt x="730" y="409"/>
                  </a:lnTo>
                  <a:lnTo>
                    <a:pt x="728" y="409"/>
                  </a:lnTo>
                  <a:lnTo>
                    <a:pt x="728" y="407"/>
                  </a:lnTo>
                  <a:lnTo>
                    <a:pt x="728" y="405"/>
                  </a:lnTo>
                  <a:lnTo>
                    <a:pt x="728" y="403"/>
                  </a:lnTo>
                  <a:lnTo>
                    <a:pt x="728" y="401"/>
                  </a:lnTo>
                  <a:lnTo>
                    <a:pt x="728" y="399"/>
                  </a:lnTo>
                  <a:lnTo>
                    <a:pt x="728" y="397"/>
                  </a:lnTo>
                  <a:lnTo>
                    <a:pt x="730" y="397"/>
                  </a:lnTo>
                  <a:lnTo>
                    <a:pt x="728" y="395"/>
                  </a:lnTo>
                  <a:lnTo>
                    <a:pt x="728" y="393"/>
                  </a:lnTo>
                  <a:lnTo>
                    <a:pt x="728" y="391"/>
                  </a:lnTo>
                  <a:lnTo>
                    <a:pt x="726" y="391"/>
                  </a:lnTo>
                  <a:lnTo>
                    <a:pt x="726" y="390"/>
                  </a:lnTo>
                  <a:lnTo>
                    <a:pt x="726" y="388"/>
                  </a:lnTo>
                  <a:lnTo>
                    <a:pt x="728" y="388"/>
                  </a:lnTo>
                  <a:lnTo>
                    <a:pt x="728" y="386"/>
                  </a:lnTo>
                  <a:lnTo>
                    <a:pt x="726" y="384"/>
                  </a:lnTo>
                  <a:lnTo>
                    <a:pt x="726" y="382"/>
                  </a:lnTo>
                  <a:lnTo>
                    <a:pt x="724" y="382"/>
                  </a:lnTo>
                  <a:lnTo>
                    <a:pt x="724" y="380"/>
                  </a:lnTo>
                  <a:lnTo>
                    <a:pt x="722" y="380"/>
                  </a:lnTo>
                  <a:lnTo>
                    <a:pt x="722" y="378"/>
                  </a:lnTo>
                  <a:lnTo>
                    <a:pt x="722" y="376"/>
                  </a:lnTo>
                  <a:lnTo>
                    <a:pt x="724" y="376"/>
                  </a:lnTo>
                  <a:lnTo>
                    <a:pt x="724" y="374"/>
                  </a:lnTo>
                  <a:lnTo>
                    <a:pt x="724" y="372"/>
                  </a:lnTo>
                  <a:lnTo>
                    <a:pt x="724" y="370"/>
                  </a:lnTo>
                  <a:lnTo>
                    <a:pt x="726" y="368"/>
                  </a:lnTo>
                  <a:lnTo>
                    <a:pt x="726" y="367"/>
                  </a:lnTo>
                  <a:lnTo>
                    <a:pt x="726" y="365"/>
                  </a:lnTo>
                  <a:lnTo>
                    <a:pt x="728" y="365"/>
                  </a:lnTo>
                  <a:lnTo>
                    <a:pt x="730" y="363"/>
                  </a:lnTo>
                  <a:lnTo>
                    <a:pt x="730" y="365"/>
                  </a:lnTo>
                  <a:lnTo>
                    <a:pt x="728" y="365"/>
                  </a:lnTo>
                  <a:lnTo>
                    <a:pt x="730" y="365"/>
                  </a:lnTo>
                  <a:lnTo>
                    <a:pt x="730" y="363"/>
                  </a:lnTo>
                  <a:lnTo>
                    <a:pt x="732" y="363"/>
                  </a:lnTo>
                  <a:lnTo>
                    <a:pt x="732" y="365"/>
                  </a:lnTo>
                  <a:lnTo>
                    <a:pt x="733" y="365"/>
                  </a:lnTo>
                  <a:lnTo>
                    <a:pt x="735" y="367"/>
                  </a:lnTo>
                  <a:lnTo>
                    <a:pt x="735" y="365"/>
                  </a:lnTo>
                  <a:lnTo>
                    <a:pt x="737" y="365"/>
                  </a:lnTo>
                  <a:lnTo>
                    <a:pt x="737" y="363"/>
                  </a:lnTo>
                  <a:lnTo>
                    <a:pt x="739" y="361"/>
                  </a:lnTo>
                  <a:lnTo>
                    <a:pt x="741" y="359"/>
                  </a:lnTo>
                  <a:lnTo>
                    <a:pt x="743" y="357"/>
                  </a:lnTo>
                  <a:lnTo>
                    <a:pt x="745" y="357"/>
                  </a:lnTo>
                  <a:lnTo>
                    <a:pt x="745" y="355"/>
                  </a:lnTo>
                  <a:lnTo>
                    <a:pt x="745" y="353"/>
                  </a:lnTo>
                  <a:lnTo>
                    <a:pt x="745" y="351"/>
                  </a:lnTo>
                  <a:lnTo>
                    <a:pt x="747" y="351"/>
                  </a:lnTo>
                  <a:lnTo>
                    <a:pt x="747" y="349"/>
                  </a:lnTo>
                  <a:lnTo>
                    <a:pt x="749" y="347"/>
                  </a:lnTo>
                  <a:lnTo>
                    <a:pt x="753" y="345"/>
                  </a:lnTo>
                  <a:lnTo>
                    <a:pt x="755" y="343"/>
                  </a:lnTo>
                  <a:lnTo>
                    <a:pt x="757" y="343"/>
                  </a:lnTo>
                  <a:lnTo>
                    <a:pt x="757" y="342"/>
                  </a:lnTo>
                  <a:lnTo>
                    <a:pt x="755" y="342"/>
                  </a:lnTo>
                  <a:lnTo>
                    <a:pt x="757" y="342"/>
                  </a:lnTo>
                  <a:lnTo>
                    <a:pt x="757" y="340"/>
                  </a:lnTo>
                  <a:lnTo>
                    <a:pt x="758" y="340"/>
                  </a:lnTo>
                  <a:lnTo>
                    <a:pt x="755" y="342"/>
                  </a:lnTo>
                  <a:lnTo>
                    <a:pt x="755" y="340"/>
                  </a:lnTo>
                  <a:lnTo>
                    <a:pt x="753" y="342"/>
                  </a:lnTo>
                  <a:lnTo>
                    <a:pt x="753" y="340"/>
                  </a:lnTo>
                  <a:lnTo>
                    <a:pt x="753" y="338"/>
                  </a:lnTo>
                  <a:lnTo>
                    <a:pt x="753" y="336"/>
                  </a:lnTo>
                  <a:lnTo>
                    <a:pt x="753" y="334"/>
                  </a:lnTo>
                  <a:lnTo>
                    <a:pt x="755" y="334"/>
                  </a:lnTo>
                  <a:lnTo>
                    <a:pt x="755" y="332"/>
                  </a:lnTo>
                  <a:lnTo>
                    <a:pt x="755" y="330"/>
                  </a:lnTo>
                  <a:lnTo>
                    <a:pt x="755" y="328"/>
                  </a:lnTo>
                  <a:lnTo>
                    <a:pt x="755" y="326"/>
                  </a:lnTo>
                  <a:lnTo>
                    <a:pt x="755" y="324"/>
                  </a:lnTo>
                  <a:lnTo>
                    <a:pt x="753" y="324"/>
                  </a:lnTo>
                  <a:lnTo>
                    <a:pt x="751" y="326"/>
                  </a:lnTo>
                  <a:lnTo>
                    <a:pt x="751" y="324"/>
                  </a:lnTo>
                  <a:lnTo>
                    <a:pt x="751" y="322"/>
                  </a:lnTo>
                  <a:lnTo>
                    <a:pt x="751" y="324"/>
                  </a:lnTo>
                  <a:lnTo>
                    <a:pt x="751" y="322"/>
                  </a:lnTo>
                  <a:lnTo>
                    <a:pt x="751" y="320"/>
                  </a:lnTo>
                  <a:lnTo>
                    <a:pt x="751" y="322"/>
                  </a:lnTo>
                  <a:lnTo>
                    <a:pt x="749" y="322"/>
                  </a:lnTo>
                  <a:lnTo>
                    <a:pt x="751" y="322"/>
                  </a:lnTo>
                  <a:lnTo>
                    <a:pt x="749" y="324"/>
                  </a:lnTo>
                  <a:lnTo>
                    <a:pt x="749" y="326"/>
                  </a:lnTo>
                  <a:lnTo>
                    <a:pt x="747" y="328"/>
                  </a:lnTo>
                  <a:lnTo>
                    <a:pt x="747" y="330"/>
                  </a:lnTo>
                  <a:lnTo>
                    <a:pt x="749" y="330"/>
                  </a:lnTo>
                  <a:lnTo>
                    <a:pt x="749" y="328"/>
                  </a:lnTo>
                  <a:lnTo>
                    <a:pt x="749" y="330"/>
                  </a:lnTo>
                  <a:lnTo>
                    <a:pt x="751" y="328"/>
                  </a:lnTo>
                  <a:lnTo>
                    <a:pt x="751" y="330"/>
                  </a:lnTo>
                  <a:lnTo>
                    <a:pt x="749" y="330"/>
                  </a:lnTo>
                  <a:lnTo>
                    <a:pt x="749" y="332"/>
                  </a:lnTo>
                  <a:lnTo>
                    <a:pt x="747" y="334"/>
                  </a:lnTo>
                  <a:lnTo>
                    <a:pt x="743" y="334"/>
                  </a:lnTo>
                  <a:lnTo>
                    <a:pt x="741" y="336"/>
                  </a:lnTo>
                  <a:lnTo>
                    <a:pt x="739" y="336"/>
                  </a:lnTo>
                  <a:lnTo>
                    <a:pt x="739" y="334"/>
                  </a:lnTo>
                  <a:lnTo>
                    <a:pt x="739" y="332"/>
                  </a:lnTo>
                  <a:lnTo>
                    <a:pt x="739" y="330"/>
                  </a:lnTo>
                  <a:lnTo>
                    <a:pt x="739" y="328"/>
                  </a:lnTo>
                  <a:lnTo>
                    <a:pt x="739" y="326"/>
                  </a:lnTo>
                  <a:lnTo>
                    <a:pt x="739" y="324"/>
                  </a:lnTo>
                  <a:lnTo>
                    <a:pt x="741" y="326"/>
                  </a:lnTo>
                  <a:lnTo>
                    <a:pt x="743" y="324"/>
                  </a:lnTo>
                  <a:lnTo>
                    <a:pt x="743" y="322"/>
                  </a:lnTo>
                  <a:lnTo>
                    <a:pt x="745" y="322"/>
                  </a:lnTo>
                  <a:lnTo>
                    <a:pt x="747" y="320"/>
                  </a:lnTo>
                  <a:lnTo>
                    <a:pt x="745" y="320"/>
                  </a:lnTo>
                  <a:lnTo>
                    <a:pt x="745" y="319"/>
                  </a:lnTo>
                  <a:lnTo>
                    <a:pt x="747" y="319"/>
                  </a:lnTo>
                  <a:lnTo>
                    <a:pt x="747" y="317"/>
                  </a:lnTo>
                  <a:lnTo>
                    <a:pt x="749" y="317"/>
                  </a:lnTo>
                  <a:lnTo>
                    <a:pt x="747" y="319"/>
                  </a:lnTo>
                  <a:lnTo>
                    <a:pt x="745" y="319"/>
                  </a:lnTo>
                  <a:lnTo>
                    <a:pt x="743" y="317"/>
                  </a:lnTo>
                  <a:lnTo>
                    <a:pt x="743" y="315"/>
                  </a:lnTo>
                  <a:lnTo>
                    <a:pt x="745" y="313"/>
                  </a:lnTo>
                  <a:lnTo>
                    <a:pt x="743" y="313"/>
                  </a:lnTo>
                  <a:lnTo>
                    <a:pt x="745" y="313"/>
                  </a:lnTo>
                  <a:lnTo>
                    <a:pt x="745" y="311"/>
                  </a:lnTo>
                  <a:lnTo>
                    <a:pt x="743" y="311"/>
                  </a:lnTo>
                  <a:lnTo>
                    <a:pt x="743" y="309"/>
                  </a:lnTo>
                  <a:lnTo>
                    <a:pt x="745" y="309"/>
                  </a:lnTo>
                  <a:lnTo>
                    <a:pt x="747" y="309"/>
                  </a:lnTo>
                  <a:lnTo>
                    <a:pt x="749" y="307"/>
                  </a:lnTo>
                  <a:lnTo>
                    <a:pt x="751" y="307"/>
                  </a:lnTo>
                  <a:lnTo>
                    <a:pt x="751" y="309"/>
                  </a:lnTo>
                  <a:lnTo>
                    <a:pt x="751" y="307"/>
                  </a:lnTo>
                  <a:lnTo>
                    <a:pt x="753" y="307"/>
                  </a:lnTo>
                  <a:lnTo>
                    <a:pt x="753" y="305"/>
                  </a:lnTo>
                  <a:lnTo>
                    <a:pt x="755" y="303"/>
                  </a:lnTo>
                  <a:lnTo>
                    <a:pt x="757" y="303"/>
                  </a:lnTo>
                  <a:lnTo>
                    <a:pt x="757" y="305"/>
                  </a:lnTo>
                  <a:lnTo>
                    <a:pt x="755" y="305"/>
                  </a:lnTo>
                  <a:lnTo>
                    <a:pt x="755" y="307"/>
                  </a:lnTo>
                  <a:lnTo>
                    <a:pt x="753" y="307"/>
                  </a:lnTo>
                  <a:lnTo>
                    <a:pt x="753" y="309"/>
                  </a:lnTo>
                  <a:lnTo>
                    <a:pt x="751" y="309"/>
                  </a:lnTo>
                  <a:lnTo>
                    <a:pt x="751" y="313"/>
                  </a:lnTo>
                  <a:lnTo>
                    <a:pt x="751" y="311"/>
                  </a:lnTo>
                  <a:lnTo>
                    <a:pt x="751" y="313"/>
                  </a:lnTo>
                  <a:lnTo>
                    <a:pt x="751" y="315"/>
                  </a:lnTo>
                  <a:lnTo>
                    <a:pt x="751" y="313"/>
                  </a:lnTo>
                  <a:lnTo>
                    <a:pt x="751" y="315"/>
                  </a:lnTo>
                  <a:lnTo>
                    <a:pt x="751" y="317"/>
                  </a:lnTo>
                  <a:lnTo>
                    <a:pt x="753" y="315"/>
                  </a:lnTo>
                  <a:lnTo>
                    <a:pt x="753" y="313"/>
                  </a:lnTo>
                  <a:lnTo>
                    <a:pt x="755" y="313"/>
                  </a:lnTo>
                  <a:lnTo>
                    <a:pt x="755" y="311"/>
                  </a:lnTo>
                  <a:lnTo>
                    <a:pt x="755" y="313"/>
                  </a:lnTo>
                  <a:lnTo>
                    <a:pt x="755" y="311"/>
                  </a:lnTo>
                  <a:lnTo>
                    <a:pt x="757" y="309"/>
                  </a:lnTo>
                  <a:lnTo>
                    <a:pt x="758" y="307"/>
                  </a:lnTo>
                  <a:lnTo>
                    <a:pt x="757" y="307"/>
                  </a:lnTo>
                  <a:lnTo>
                    <a:pt x="755" y="307"/>
                  </a:lnTo>
                  <a:lnTo>
                    <a:pt x="757" y="305"/>
                  </a:lnTo>
                  <a:lnTo>
                    <a:pt x="757" y="303"/>
                  </a:lnTo>
                  <a:lnTo>
                    <a:pt x="757" y="301"/>
                  </a:lnTo>
                  <a:lnTo>
                    <a:pt x="757" y="299"/>
                  </a:lnTo>
                  <a:lnTo>
                    <a:pt x="755" y="299"/>
                  </a:lnTo>
                  <a:lnTo>
                    <a:pt x="753" y="299"/>
                  </a:lnTo>
                  <a:lnTo>
                    <a:pt x="753" y="301"/>
                  </a:lnTo>
                  <a:lnTo>
                    <a:pt x="751" y="301"/>
                  </a:lnTo>
                  <a:lnTo>
                    <a:pt x="751" y="303"/>
                  </a:lnTo>
                  <a:lnTo>
                    <a:pt x="749" y="303"/>
                  </a:lnTo>
                  <a:lnTo>
                    <a:pt x="747" y="305"/>
                  </a:lnTo>
                  <a:lnTo>
                    <a:pt x="743" y="303"/>
                  </a:lnTo>
                  <a:lnTo>
                    <a:pt x="743" y="301"/>
                  </a:lnTo>
                  <a:lnTo>
                    <a:pt x="741" y="301"/>
                  </a:lnTo>
                  <a:lnTo>
                    <a:pt x="741" y="299"/>
                  </a:lnTo>
                  <a:lnTo>
                    <a:pt x="741" y="297"/>
                  </a:lnTo>
                  <a:lnTo>
                    <a:pt x="739" y="297"/>
                  </a:lnTo>
                  <a:lnTo>
                    <a:pt x="739" y="295"/>
                  </a:lnTo>
                  <a:lnTo>
                    <a:pt x="739" y="294"/>
                  </a:lnTo>
                  <a:lnTo>
                    <a:pt x="739" y="295"/>
                  </a:lnTo>
                  <a:lnTo>
                    <a:pt x="739" y="294"/>
                  </a:lnTo>
                  <a:lnTo>
                    <a:pt x="737" y="294"/>
                  </a:lnTo>
                  <a:lnTo>
                    <a:pt x="735" y="294"/>
                  </a:lnTo>
                  <a:lnTo>
                    <a:pt x="737" y="294"/>
                  </a:lnTo>
                  <a:lnTo>
                    <a:pt x="737" y="295"/>
                  </a:lnTo>
                  <a:lnTo>
                    <a:pt x="737" y="297"/>
                  </a:lnTo>
                  <a:lnTo>
                    <a:pt x="735" y="297"/>
                  </a:lnTo>
                  <a:lnTo>
                    <a:pt x="733" y="297"/>
                  </a:lnTo>
                  <a:lnTo>
                    <a:pt x="733" y="295"/>
                  </a:lnTo>
                  <a:lnTo>
                    <a:pt x="732" y="295"/>
                  </a:lnTo>
                  <a:lnTo>
                    <a:pt x="733" y="295"/>
                  </a:lnTo>
                  <a:lnTo>
                    <a:pt x="732" y="295"/>
                  </a:lnTo>
                  <a:lnTo>
                    <a:pt x="730" y="295"/>
                  </a:lnTo>
                  <a:lnTo>
                    <a:pt x="730" y="294"/>
                  </a:lnTo>
                  <a:lnTo>
                    <a:pt x="726" y="294"/>
                  </a:lnTo>
                  <a:lnTo>
                    <a:pt x="726" y="292"/>
                  </a:lnTo>
                  <a:lnTo>
                    <a:pt x="724" y="290"/>
                  </a:lnTo>
                  <a:lnTo>
                    <a:pt x="722" y="288"/>
                  </a:lnTo>
                  <a:lnTo>
                    <a:pt x="720" y="288"/>
                  </a:lnTo>
                  <a:lnTo>
                    <a:pt x="720" y="290"/>
                  </a:lnTo>
                  <a:lnTo>
                    <a:pt x="720" y="288"/>
                  </a:lnTo>
                  <a:lnTo>
                    <a:pt x="718" y="288"/>
                  </a:lnTo>
                  <a:lnTo>
                    <a:pt x="716" y="288"/>
                  </a:lnTo>
                  <a:lnTo>
                    <a:pt x="716" y="286"/>
                  </a:lnTo>
                  <a:lnTo>
                    <a:pt x="714" y="284"/>
                  </a:lnTo>
                  <a:lnTo>
                    <a:pt x="716" y="284"/>
                  </a:lnTo>
                  <a:lnTo>
                    <a:pt x="714" y="284"/>
                  </a:lnTo>
                  <a:lnTo>
                    <a:pt x="714" y="282"/>
                  </a:lnTo>
                  <a:lnTo>
                    <a:pt x="716" y="282"/>
                  </a:lnTo>
                  <a:lnTo>
                    <a:pt x="714" y="282"/>
                  </a:lnTo>
                  <a:lnTo>
                    <a:pt x="714" y="280"/>
                  </a:lnTo>
                  <a:lnTo>
                    <a:pt x="712" y="280"/>
                  </a:lnTo>
                  <a:lnTo>
                    <a:pt x="709" y="274"/>
                  </a:lnTo>
                  <a:lnTo>
                    <a:pt x="709" y="272"/>
                  </a:lnTo>
                  <a:lnTo>
                    <a:pt x="709" y="271"/>
                  </a:lnTo>
                  <a:lnTo>
                    <a:pt x="709" y="269"/>
                  </a:lnTo>
                  <a:lnTo>
                    <a:pt x="707" y="267"/>
                  </a:lnTo>
                  <a:lnTo>
                    <a:pt x="709" y="263"/>
                  </a:lnTo>
                  <a:lnTo>
                    <a:pt x="709" y="261"/>
                  </a:lnTo>
                  <a:lnTo>
                    <a:pt x="710" y="259"/>
                  </a:lnTo>
                  <a:lnTo>
                    <a:pt x="712" y="257"/>
                  </a:lnTo>
                  <a:lnTo>
                    <a:pt x="710" y="255"/>
                  </a:lnTo>
                  <a:lnTo>
                    <a:pt x="712" y="253"/>
                  </a:lnTo>
                  <a:lnTo>
                    <a:pt x="712" y="251"/>
                  </a:lnTo>
                  <a:lnTo>
                    <a:pt x="712" y="253"/>
                  </a:lnTo>
                  <a:lnTo>
                    <a:pt x="714" y="253"/>
                  </a:lnTo>
                  <a:lnTo>
                    <a:pt x="714" y="251"/>
                  </a:lnTo>
                  <a:lnTo>
                    <a:pt x="716" y="249"/>
                  </a:lnTo>
                  <a:lnTo>
                    <a:pt x="716" y="251"/>
                  </a:lnTo>
                  <a:lnTo>
                    <a:pt x="718" y="253"/>
                  </a:lnTo>
                  <a:lnTo>
                    <a:pt x="720" y="253"/>
                  </a:lnTo>
                  <a:lnTo>
                    <a:pt x="720" y="251"/>
                  </a:lnTo>
                  <a:lnTo>
                    <a:pt x="718" y="251"/>
                  </a:lnTo>
                  <a:lnTo>
                    <a:pt x="716" y="249"/>
                  </a:lnTo>
                  <a:lnTo>
                    <a:pt x="716" y="248"/>
                  </a:lnTo>
                  <a:lnTo>
                    <a:pt x="718" y="246"/>
                  </a:lnTo>
                  <a:lnTo>
                    <a:pt x="720" y="244"/>
                  </a:lnTo>
                  <a:lnTo>
                    <a:pt x="718" y="246"/>
                  </a:lnTo>
                  <a:lnTo>
                    <a:pt x="714" y="248"/>
                  </a:lnTo>
                  <a:lnTo>
                    <a:pt x="714" y="249"/>
                  </a:lnTo>
                  <a:lnTo>
                    <a:pt x="712" y="248"/>
                  </a:lnTo>
                  <a:lnTo>
                    <a:pt x="710" y="248"/>
                  </a:lnTo>
                  <a:lnTo>
                    <a:pt x="710" y="246"/>
                  </a:lnTo>
                  <a:lnTo>
                    <a:pt x="710" y="244"/>
                  </a:lnTo>
                  <a:lnTo>
                    <a:pt x="709" y="242"/>
                  </a:lnTo>
                  <a:lnTo>
                    <a:pt x="707" y="240"/>
                  </a:lnTo>
                  <a:lnTo>
                    <a:pt x="707" y="238"/>
                  </a:lnTo>
                  <a:lnTo>
                    <a:pt x="709" y="234"/>
                  </a:lnTo>
                  <a:lnTo>
                    <a:pt x="709" y="232"/>
                  </a:lnTo>
                  <a:lnTo>
                    <a:pt x="709" y="230"/>
                  </a:lnTo>
                  <a:lnTo>
                    <a:pt x="709" y="228"/>
                  </a:lnTo>
                  <a:lnTo>
                    <a:pt x="710" y="228"/>
                  </a:lnTo>
                  <a:lnTo>
                    <a:pt x="710" y="226"/>
                  </a:lnTo>
                  <a:lnTo>
                    <a:pt x="710" y="224"/>
                  </a:lnTo>
                  <a:lnTo>
                    <a:pt x="710" y="226"/>
                  </a:lnTo>
                  <a:lnTo>
                    <a:pt x="709" y="226"/>
                  </a:lnTo>
                  <a:lnTo>
                    <a:pt x="709" y="224"/>
                  </a:lnTo>
                  <a:lnTo>
                    <a:pt x="709" y="223"/>
                  </a:lnTo>
                  <a:lnTo>
                    <a:pt x="710" y="223"/>
                  </a:lnTo>
                  <a:lnTo>
                    <a:pt x="710" y="221"/>
                  </a:lnTo>
                  <a:lnTo>
                    <a:pt x="709" y="221"/>
                  </a:lnTo>
                  <a:lnTo>
                    <a:pt x="710" y="219"/>
                  </a:lnTo>
                  <a:lnTo>
                    <a:pt x="710" y="217"/>
                  </a:lnTo>
                  <a:lnTo>
                    <a:pt x="709" y="219"/>
                  </a:lnTo>
                  <a:lnTo>
                    <a:pt x="709" y="217"/>
                  </a:lnTo>
                  <a:lnTo>
                    <a:pt x="710" y="215"/>
                  </a:lnTo>
                  <a:lnTo>
                    <a:pt x="712" y="217"/>
                  </a:lnTo>
                  <a:lnTo>
                    <a:pt x="712" y="215"/>
                  </a:lnTo>
                  <a:lnTo>
                    <a:pt x="712" y="213"/>
                  </a:lnTo>
                  <a:lnTo>
                    <a:pt x="712" y="211"/>
                  </a:lnTo>
                  <a:lnTo>
                    <a:pt x="714" y="211"/>
                  </a:lnTo>
                  <a:lnTo>
                    <a:pt x="716" y="209"/>
                  </a:lnTo>
                  <a:lnTo>
                    <a:pt x="718" y="211"/>
                  </a:lnTo>
                  <a:lnTo>
                    <a:pt x="718" y="213"/>
                  </a:lnTo>
                  <a:lnTo>
                    <a:pt x="720" y="213"/>
                  </a:lnTo>
                  <a:lnTo>
                    <a:pt x="722" y="217"/>
                  </a:lnTo>
                  <a:lnTo>
                    <a:pt x="724" y="217"/>
                  </a:lnTo>
                  <a:lnTo>
                    <a:pt x="724" y="215"/>
                  </a:lnTo>
                  <a:lnTo>
                    <a:pt x="724" y="213"/>
                  </a:lnTo>
                  <a:lnTo>
                    <a:pt x="726" y="213"/>
                  </a:lnTo>
                  <a:lnTo>
                    <a:pt x="726" y="211"/>
                  </a:lnTo>
                  <a:lnTo>
                    <a:pt x="724" y="211"/>
                  </a:lnTo>
                  <a:lnTo>
                    <a:pt x="724" y="209"/>
                  </a:lnTo>
                  <a:lnTo>
                    <a:pt x="724" y="207"/>
                  </a:lnTo>
                  <a:lnTo>
                    <a:pt x="726" y="207"/>
                  </a:lnTo>
                  <a:lnTo>
                    <a:pt x="726" y="205"/>
                  </a:lnTo>
                  <a:lnTo>
                    <a:pt x="724" y="207"/>
                  </a:lnTo>
                  <a:lnTo>
                    <a:pt x="722" y="205"/>
                  </a:lnTo>
                  <a:lnTo>
                    <a:pt x="720" y="205"/>
                  </a:lnTo>
                  <a:lnTo>
                    <a:pt x="718" y="203"/>
                  </a:lnTo>
                  <a:lnTo>
                    <a:pt x="718" y="201"/>
                  </a:lnTo>
                  <a:lnTo>
                    <a:pt x="718" y="200"/>
                  </a:lnTo>
                  <a:lnTo>
                    <a:pt x="720" y="200"/>
                  </a:lnTo>
                  <a:lnTo>
                    <a:pt x="722" y="200"/>
                  </a:lnTo>
                  <a:lnTo>
                    <a:pt x="722" y="198"/>
                  </a:lnTo>
                  <a:lnTo>
                    <a:pt x="724" y="196"/>
                  </a:lnTo>
                  <a:lnTo>
                    <a:pt x="724" y="194"/>
                  </a:lnTo>
                  <a:lnTo>
                    <a:pt x="728" y="194"/>
                  </a:lnTo>
                  <a:lnTo>
                    <a:pt x="728" y="192"/>
                  </a:lnTo>
                  <a:lnTo>
                    <a:pt x="728" y="190"/>
                  </a:lnTo>
                  <a:lnTo>
                    <a:pt x="730" y="190"/>
                  </a:lnTo>
                  <a:lnTo>
                    <a:pt x="730" y="188"/>
                  </a:lnTo>
                  <a:lnTo>
                    <a:pt x="732" y="188"/>
                  </a:lnTo>
                  <a:lnTo>
                    <a:pt x="733" y="188"/>
                  </a:lnTo>
                  <a:lnTo>
                    <a:pt x="735" y="188"/>
                  </a:lnTo>
                  <a:lnTo>
                    <a:pt x="737" y="190"/>
                  </a:lnTo>
                  <a:lnTo>
                    <a:pt x="737" y="188"/>
                  </a:lnTo>
                  <a:lnTo>
                    <a:pt x="739" y="188"/>
                  </a:lnTo>
                  <a:lnTo>
                    <a:pt x="739" y="186"/>
                  </a:lnTo>
                  <a:lnTo>
                    <a:pt x="737" y="188"/>
                  </a:lnTo>
                  <a:lnTo>
                    <a:pt x="735" y="188"/>
                  </a:lnTo>
                  <a:lnTo>
                    <a:pt x="732" y="188"/>
                  </a:lnTo>
                  <a:lnTo>
                    <a:pt x="730" y="188"/>
                  </a:lnTo>
                  <a:lnTo>
                    <a:pt x="728" y="188"/>
                  </a:lnTo>
                  <a:lnTo>
                    <a:pt x="728" y="186"/>
                  </a:lnTo>
                  <a:lnTo>
                    <a:pt x="730" y="186"/>
                  </a:lnTo>
                  <a:lnTo>
                    <a:pt x="728" y="186"/>
                  </a:lnTo>
                  <a:lnTo>
                    <a:pt x="730" y="184"/>
                  </a:lnTo>
                  <a:lnTo>
                    <a:pt x="730" y="182"/>
                  </a:lnTo>
                  <a:lnTo>
                    <a:pt x="733" y="182"/>
                  </a:lnTo>
                  <a:lnTo>
                    <a:pt x="739" y="180"/>
                  </a:lnTo>
                  <a:lnTo>
                    <a:pt x="741" y="180"/>
                  </a:lnTo>
                  <a:lnTo>
                    <a:pt x="741" y="182"/>
                  </a:lnTo>
                  <a:lnTo>
                    <a:pt x="743" y="184"/>
                  </a:lnTo>
                  <a:lnTo>
                    <a:pt x="741" y="184"/>
                  </a:lnTo>
                  <a:lnTo>
                    <a:pt x="741" y="186"/>
                  </a:lnTo>
                  <a:lnTo>
                    <a:pt x="741" y="188"/>
                  </a:lnTo>
                  <a:lnTo>
                    <a:pt x="739" y="188"/>
                  </a:lnTo>
                  <a:lnTo>
                    <a:pt x="737" y="190"/>
                  </a:lnTo>
                  <a:lnTo>
                    <a:pt x="739" y="190"/>
                  </a:lnTo>
                  <a:lnTo>
                    <a:pt x="739" y="192"/>
                  </a:lnTo>
                  <a:lnTo>
                    <a:pt x="739" y="194"/>
                  </a:lnTo>
                  <a:lnTo>
                    <a:pt x="739" y="192"/>
                  </a:lnTo>
                  <a:lnTo>
                    <a:pt x="741" y="190"/>
                  </a:lnTo>
                  <a:lnTo>
                    <a:pt x="741" y="192"/>
                  </a:lnTo>
                  <a:lnTo>
                    <a:pt x="741" y="190"/>
                  </a:lnTo>
                  <a:lnTo>
                    <a:pt x="743" y="190"/>
                  </a:lnTo>
                  <a:lnTo>
                    <a:pt x="743" y="192"/>
                  </a:lnTo>
                  <a:lnTo>
                    <a:pt x="743" y="194"/>
                  </a:lnTo>
                  <a:lnTo>
                    <a:pt x="741" y="196"/>
                  </a:lnTo>
                  <a:lnTo>
                    <a:pt x="741" y="198"/>
                  </a:lnTo>
                  <a:lnTo>
                    <a:pt x="743" y="194"/>
                  </a:lnTo>
                  <a:lnTo>
                    <a:pt x="745" y="194"/>
                  </a:lnTo>
                  <a:lnTo>
                    <a:pt x="745" y="192"/>
                  </a:lnTo>
                  <a:lnTo>
                    <a:pt x="747" y="192"/>
                  </a:lnTo>
                  <a:lnTo>
                    <a:pt x="745" y="192"/>
                  </a:lnTo>
                  <a:lnTo>
                    <a:pt x="747" y="192"/>
                  </a:lnTo>
                  <a:lnTo>
                    <a:pt x="749" y="192"/>
                  </a:lnTo>
                  <a:lnTo>
                    <a:pt x="749" y="194"/>
                  </a:lnTo>
                  <a:lnTo>
                    <a:pt x="751" y="194"/>
                  </a:lnTo>
                  <a:lnTo>
                    <a:pt x="751" y="192"/>
                  </a:lnTo>
                  <a:lnTo>
                    <a:pt x="753" y="192"/>
                  </a:lnTo>
                  <a:lnTo>
                    <a:pt x="753" y="194"/>
                  </a:lnTo>
                  <a:lnTo>
                    <a:pt x="753" y="196"/>
                  </a:lnTo>
                  <a:lnTo>
                    <a:pt x="751" y="198"/>
                  </a:lnTo>
                  <a:lnTo>
                    <a:pt x="753" y="200"/>
                  </a:lnTo>
                  <a:lnTo>
                    <a:pt x="755" y="201"/>
                  </a:lnTo>
                  <a:lnTo>
                    <a:pt x="757" y="203"/>
                  </a:lnTo>
                  <a:lnTo>
                    <a:pt x="758" y="203"/>
                  </a:lnTo>
                  <a:lnTo>
                    <a:pt x="758" y="205"/>
                  </a:lnTo>
                  <a:lnTo>
                    <a:pt x="760" y="207"/>
                  </a:lnTo>
                  <a:lnTo>
                    <a:pt x="760" y="209"/>
                  </a:lnTo>
                  <a:lnTo>
                    <a:pt x="762" y="209"/>
                  </a:lnTo>
                  <a:lnTo>
                    <a:pt x="762" y="211"/>
                  </a:lnTo>
                  <a:lnTo>
                    <a:pt x="764" y="213"/>
                  </a:lnTo>
                  <a:lnTo>
                    <a:pt x="764" y="215"/>
                  </a:lnTo>
                  <a:lnTo>
                    <a:pt x="766" y="217"/>
                  </a:lnTo>
                  <a:lnTo>
                    <a:pt x="766" y="219"/>
                  </a:lnTo>
                  <a:lnTo>
                    <a:pt x="766" y="221"/>
                  </a:lnTo>
                  <a:lnTo>
                    <a:pt x="766" y="223"/>
                  </a:lnTo>
                  <a:lnTo>
                    <a:pt x="766" y="224"/>
                  </a:lnTo>
                  <a:lnTo>
                    <a:pt x="766" y="226"/>
                  </a:lnTo>
                  <a:lnTo>
                    <a:pt x="766" y="228"/>
                  </a:lnTo>
                  <a:lnTo>
                    <a:pt x="766" y="230"/>
                  </a:lnTo>
                  <a:lnTo>
                    <a:pt x="766" y="234"/>
                  </a:lnTo>
                  <a:lnTo>
                    <a:pt x="766" y="236"/>
                  </a:lnTo>
                  <a:lnTo>
                    <a:pt x="766" y="238"/>
                  </a:lnTo>
                  <a:lnTo>
                    <a:pt x="764" y="236"/>
                  </a:lnTo>
                  <a:lnTo>
                    <a:pt x="764" y="238"/>
                  </a:lnTo>
                  <a:lnTo>
                    <a:pt x="766" y="240"/>
                  </a:lnTo>
                  <a:lnTo>
                    <a:pt x="768" y="240"/>
                  </a:lnTo>
                  <a:lnTo>
                    <a:pt x="768" y="242"/>
                  </a:lnTo>
                  <a:lnTo>
                    <a:pt x="770" y="242"/>
                  </a:lnTo>
                  <a:lnTo>
                    <a:pt x="770" y="244"/>
                  </a:lnTo>
                  <a:lnTo>
                    <a:pt x="768" y="244"/>
                  </a:lnTo>
                  <a:lnTo>
                    <a:pt x="770" y="244"/>
                  </a:lnTo>
                  <a:lnTo>
                    <a:pt x="770" y="246"/>
                  </a:lnTo>
                  <a:lnTo>
                    <a:pt x="774" y="248"/>
                  </a:lnTo>
                  <a:lnTo>
                    <a:pt x="776" y="248"/>
                  </a:lnTo>
                  <a:lnTo>
                    <a:pt x="776" y="249"/>
                  </a:lnTo>
                  <a:lnTo>
                    <a:pt x="776" y="251"/>
                  </a:lnTo>
                  <a:lnTo>
                    <a:pt x="776" y="249"/>
                  </a:lnTo>
                  <a:lnTo>
                    <a:pt x="778" y="249"/>
                  </a:lnTo>
                  <a:lnTo>
                    <a:pt x="778" y="251"/>
                  </a:lnTo>
                  <a:lnTo>
                    <a:pt x="776" y="251"/>
                  </a:lnTo>
                  <a:lnTo>
                    <a:pt x="776" y="253"/>
                  </a:lnTo>
                  <a:lnTo>
                    <a:pt x="778" y="253"/>
                  </a:lnTo>
                  <a:lnTo>
                    <a:pt x="778" y="255"/>
                  </a:lnTo>
                  <a:lnTo>
                    <a:pt x="778" y="253"/>
                  </a:lnTo>
                  <a:lnTo>
                    <a:pt x="776" y="253"/>
                  </a:lnTo>
                  <a:lnTo>
                    <a:pt x="776" y="255"/>
                  </a:lnTo>
                  <a:lnTo>
                    <a:pt x="778" y="255"/>
                  </a:lnTo>
                  <a:lnTo>
                    <a:pt x="780" y="257"/>
                  </a:lnTo>
                  <a:lnTo>
                    <a:pt x="778" y="257"/>
                  </a:lnTo>
                  <a:lnTo>
                    <a:pt x="780" y="259"/>
                  </a:lnTo>
                  <a:lnTo>
                    <a:pt x="780" y="261"/>
                  </a:lnTo>
                  <a:lnTo>
                    <a:pt x="781" y="261"/>
                  </a:lnTo>
                  <a:lnTo>
                    <a:pt x="780" y="261"/>
                  </a:lnTo>
                  <a:lnTo>
                    <a:pt x="780" y="263"/>
                  </a:lnTo>
                  <a:lnTo>
                    <a:pt x="780" y="265"/>
                  </a:lnTo>
                  <a:lnTo>
                    <a:pt x="780" y="263"/>
                  </a:lnTo>
                  <a:lnTo>
                    <a:pt x="780" y="265"/>
                  </a:lnTo>
                  <a:lnTo>
                    <a:pt x="781" y="265"/>
                  </a:lnTo>
                  <a:lnTo>
                    <a:pt x="780" y="265"/>
                  </a:lnTo>
                  <a:lnTo>
                    <a:pt x="781" y="265"/>
                  </a:lnTo>
                  <a:lnTo>
                    <a:pt x="781" y="267"/>
                  </a:lnTo>
                  <a:lnTo>
                    <a:pt x="781" y="265"/>
                  </a:lnTo>
                  <a:lnTo>
                    <a:pt x="783" y="265"/>
                  </a:lnTo>
                  <a:lnTo>
                    <a:pt x="781" y="263"/>
                  </a:lnTo>
                  <a:lnTo>
                    <a:pt x="781" y="261"/>
                  </a:lnTo>
                  <a:lnTo>
                    <a:pt x="783" y="261"/>
                  </a:lnTo>
                  <a:lnTo>
                    <a:pt x="783" y="263"/>
                  </a:lnTo>
                  <a:lnTo>
                    <a:pt x="783" y="261"/>
                  </a:lnTo>
                  <a:lnTo>
                    <a:pt x="785" y="261"/>
                  </a:lnTo>
                  <a:lnTo>
                    <a:pt x="785" y="263"/>
                  </a:lnTo>
                  <a:lnTo>
                    <a:pt x="785" y="265"/>
                  </a:lnTo>
                  <a:lnTo>
                    <a:pt x="785" y="267"/>
                  </a:lnTo>
                  <a:lnTo>
                    <a:pt x="785" y="269"/>
                  </a:lnTo>
                  <a:lnTo>
                    <a:pt x="785" y="267"/>
                  </a:lnTo>
                  <a:lnTo>
                    <a:pt x="787" y="269"/>
                  </a:lnTo>
                  <a:lnTo>
                    <a:pt x="787" y="271"/>
                  </a:lnTo>
                  <a:lnTo>
                    <a:pt x="785" y="272"/>
                  </a:lnTo>
                  <a:lnTo>
                    <a:pt x="783" y="272"/>
                  </a:lnTo>
                  <a:lnTo>
                    <a:pt x="781" y="272"/>
                  </a:lnTo>
                  <a:lnTo>
                    <a:pt x="780" y="272"/>
                  </a:lnTo>
                  <a:lnTo>
                    <a:pt x="780" y="271"/>
                  </a:lnTo>
                  <a:lnTo>
                    <a:pt x="778" y="271"/>
                  </a:lnTo>
                  <a:lnTo>
                    <a:pt x="778" y="269"/>
                  </a:lnTo>
                  <a:lnTo>
                    <a:pt x="776" y="269"/>
                  </a:lnTo>
                  <a:lnTo>
                    <a:pt x="776" y="267"/>
                  </a:lnTo>
                  <a:lnTo>
                    <a:pt x="774" y="267"/>
                  </a:lnTo>
                  <a:lnTo>
                    <a:pt x="776" y="269"/>
                  </a:lnTo>
                  <a:lnTo>
                    <a:pt x="774" y="271"/>
                  </a:lnTo>
                  <a:lnTo>
                    <a:pt x="772" y="271"/>
                  </a:lnTo>
                  <a:lnTo>
                    <a:pt x="774" y="271"/>
                  </a:lnTo>
                  <a:lnTo>
                    <a:pt x="774" y="272"/>
                  </a:lnTo>
                  <a:lnTo>
                    <a:pt x="772" y="274"/>
                  </a:lnTo>
                  <a:lnTo>
                    <a:pt x="772" y="276"/>
                  </a:lnTo>
                  <a:lnTo>
                    <a:pt x="774" y="276"/>
                  </a:lnTo>
                  <a:lnTo>
                    <a:pt x="774" y="274"/>
                  </a:lnTo>
                  <a:lnTo>
                    <a:pt x="776" y="274"/>
                  </a:lnTo>
                  <a:lnTo>
                    <a:pt x="778" y="274"/>
                  </a:lnTo>
                  <a:lnTo>
                    <a:pt x="780" y="274"/>
                  </a:lnTo>
                  <a:lnTo>
                    <a:pt x="780" y="276"/>
                  </a:lnTo>
                  <a:lnTo>
                    <a:pt x="781" y="276"/>
                  </a:lnTo>
                  <a:lnTo>
                    <a:pt x="781" y="278"/>
                  </a:lnTo>
                  <a:lnTo>
                    <a:pt x="780" y="278"/>
                  </a:lnTo>
                  <a:lnTo>
                    <a:pt x="780" y="280"/>
                  </a:lnTo>
                  <a:lnTo>
                    <a:pt x="778" y="282"/>
                  </a:lnTo>
                  <a:lnTo>
                    <a:pt x="776" y="282"/>
                  </a:lnTo>
                  <a:lnTo>
                    <a:pt x="776" y="284"/>
                  </a:lnTo>
                  <a:lnTo>
                    <a:pt x="774" y="286"/>
                  </a:lnTo>
                  <a:lnTo>
                    <a:pt x="772" y="286"/>
                  </a:lnTo>
                  <a:lnTo>
                    <a:pt x="772" y="288"/>
                  </a:lnTo>
                  <a:lnTo>
                    <a:pt x="772" y="290"/>
                  </a:lnTo>
                  <a:lnTo>
                    <a:pt x="770" y="290"/>
                  </a:lnTo>
                  <a:lnTo>
                    <a:pt x="770" y="288"/>
                  </a:lnTo>
                  <a:lnTo>
                    <a:pt x="770" y="290"/>
                  </a:lnTo>
                  <a:lnTo>
                    <a:pt x="766" y="292"/>
                  </a:lnTo>
                  <a:lnTo>
                    <a:pt x="772" y="292"/>
                  </a:lnTo>
                  <a:lnTo>
                    <a:pt x="770" y="292"/>
                  </a:lnTo>
                  <a:lnTo>
                    <a:pt x="768" y="294"/>
                  </a:lnTo>
                  <a:lnTo>
                    <a:pt x="766" y="292"/>
                  </a:lnTo>
                  <a:lnTo>
                    <a:pt x="766" y="294"/>
                  </a:lnTo>
                  <a:lnTo>
                    <a:pt x="768" y="294"/>
                  </a:lnTo>
                  <a:lnTo>
                    <a:pt x="770" y="294"/>
                  </a:lnTo>
                  <a:lnTo>
                    <a:pt x="772" y="292"/>
                  </a:lnTo>
                  <a:lnTo>
                    <a:pt x="774" y="294"/>
                  </a:lnTo>
                  <a:lnTo>
                    <a:pt x="774" y="292"/>
                  </a:lnTo>
                  <a:lnTo>
                    <a:pt x="776" y="292"/>
                  </a:lnTo>
                  <a:lnTo>
                    <a:pt x="774" y="292"/>
                  </a:lnTo>
                  <a:lnTo>
                    <a:pt x="774" y="294"/>
                  </a:lnTo>
                  <a:lnTo>
                    <a:pt x="776" y="294"/>
                  </a:lnTo>
                  <a:lnTo>
                    <a:pt x="778" y="294"/>
                  </a:lnTo>
                  <a:lnTo>
                    <a:pt x="778" y="295"/>
                  </a:lnTo>
                  <a:lnTo>
                    <a:pt x="780" y="295"/>
                  </a:lnTo>
                  <a:lnTo>
                    <a:pt x="776" y="295"/>
                  </a:lnTo>
                  <a:lnTo>
                    <a:pt x="776" y="294"/>
                  </a:lnTo>
                  <a:lnTo>
                    <a:pt x="776" y="295"/>
                  </a:lnTo>
                  <a:lnTo>
                    <a:pt x="778" y="297"/>
                  </a:lnTo>
                  <a:lnTo>
                    <a:pt x="778" y="299"/>
                  </a:lnTo>
                  <a:lnTo>
                    <a:pt x="780" y="299"/>
                  </a:lnTo>
                  <a:lnTo>
                    <a:pt x="781" y="299"/>
                  </a:lnTo>
                  <a:lnTo>
                    <a:pt x="781" y="301"/>
                  </a:lnTo>
                  <a:lnTo>
                    <a:pt x="783" y="301"/>
                  </a:lnTo>
                  <a:lnTo>
                    <a:pt x="783" y="299"/>
                  </a:lnTo>
                  <a:lnTo>
                    <a:pt x="785" y="299"/>
                  </a:lnTo>
                  <a:lnTo>
                    <a:pt x="785" y="297"/>
                  </a:lnTo>
                  <a:lnTo>
                    <a:pt x="787" y="297"/>
                  </a:lnTo>
                  <a:lnTo>
                    <a:pt x="787" y="295"/>
                  </a:lnTo>
                  <a:lnTo>
                    <a:pt x="789" y="295"/>
                  </a:lnTo>
                  <a:lnTo>
                    <a:pt x="789" y="294"/>
                  </a:lnTo>
                  <a:lnTo>
                    <a:pt x="791" y="294"/>
                  </a:lnTo>
                  <a:lnTo>
                    <a:pt x="791" y="295"/>
                  </a:lnTo>
                  <a:lnTo>
                    <a:pt x="793" y="295"/>
                  </a:lnTo>
                  <a:lnTo>
                    <a:pt x="793" y="294"/>
                  </a:lnTo>
                  <a:lnTo>
                    <a:pt x="793" y="295"/>
                  </a:lnTo>
                  <a:lnTo>
                    <a:pt x="795" y="295"/>
                  </a:lnTo>
                  <a:lnTo>
                    <a:pt x="793" y="295"/>
                  </a:lnTo>
                  <a:lnTo>
                    <a:pt x="791" y="297"/>
                  </a:lnTo>
                  <a:lnTo>
                    <a:pt x="791" y="299"/>
                  </a:lnTo>
                  <a:lnTo>
                    <a:pt x="787" y="299"/>
                  </a:lnTo>
                  <a:lnTo>
                    <a:pt x="787" y="301"/>
                  </a:lnTo>
                  <a:lnTo>
                    <a:pt x="789" y="299"/>
                  </a:lnTo>
                  <a:lnTo>
                    <a:pt x="791" y="299"/>
                  </a:lnTo>
                  <a:lnTo>
                    <a:pt x="793" y="297"/>
                  </a:lnTo>
                  <a:lnTo>
                    <a:pt x="793" y="299"/>
                  </a:lnTo>
                  <a:lnTo>
                    <a:pt x="795" y="301"/>
                  </a:lnTo>
                  <a:lnTo>
                    <a:pt x="797" y="299"/>
                  </a:lnTo>
                  <a:lnTo>
                    <a:pt x="797" y="301"/>
                  </a:lnTo>
                  <a:lnTo>
                    <a:pt x="799" y="299"/>
                  </a:lnTo>
                  <a:lnTo>
                    <a:pt x="799" y="301"/>
                  </a:lnTo>
                  <a:lnTo>
                    <a:pt x="801" y="301"/>
                  </a:lnTo>
                  <a:lnTo>
                    <a:pt x="801" y="299"/>
                  </a:lnTo>
                  <a:lnTo>
                    <a:pt x="803" y="299"/>
                  </a:lnTo>
                  <a:lnTo>
                    <a:pt x="805" y="301"/>
                  </a:lnTo>
                  <a:lnTo>
                    <a:pt x="806" y="303"/>
                  </a:lnTo>
                  <a:lnTo>
                    <a:pt x="805" y="303"/>
                  </a:lnTo>
                  <a:lnTo>
                    <a:pt x="805" y="305"/>
                  </a:lnTo>
                  <a:lnTo>
                    <a:pt x="803" y="305"/>
                  </a:lnTo>
                  <a:lnTo>
                    <a:pt x="803" y="303"/>
                  </a:lnTo>
                  <a:lnTo>
                    <a:pt x="801" y="303"/>
                  </a:lnTo>
                  <a:lnTo>
                    <a:pt x="803" y="305"/>
                  </a:lnTo>
                  <a:lnTo>
                    <a:pt x="801" y="305"/>
                  </a:lnTo>
                  <a:lnTo>
                    <a:pt x="801" y="307"/>
                  </a:lnTo>
                  <a:lnTo>
                    <a:pt x="799" y="307"/>
                  </a:lnTo>
                  <a:lnTo>
                    <a:pt x="799" y="309"/>
                  </a:lnTo>
                  <a:lnTo>
                    <a:pt x="799" y="311"/>
                  </a:lnTo>
                  <a:lnTo>
                    <a:pt x="799" y="313"/>
                  </a:lnTo>
                  <a:lnTo>
                    <a:pt x="797" y="313"/>
                  </a:lnTo>
                  <a:lnTo>
                    <a:pt x="797" y="311"/>
                  </a:lnTo>
                  <a:lnTo>
                    <a:pt x="799" y="311"/>
                  </a:lnTo>
                  <a:lnTo>
                    <a:pt x="797" y="311"/>
                  </a:lnTo>
                  <a:lnTo>
                    <a:pt x="797" y="313"/>
                  </a:lnTo>
                  <a:lnTo>
                    <a:pt x="797" y="311"/>
                  </a:lnTo>
                  <a:lnTo>
                    <a:pt x="795" y="311"/>
                  </a:lnTo>
                  <a:lnTo>
                    <a:pt x="797" y="309"/>
                  </a:lnTo>
                  <a:lnTo>
                    <a:pt x="797" y="307"/>
                  </a:lnTo>
                  <a:lnTo>
                    <a:pt x="795" y="309"/>
                  </a:lnTo>
                  <a:lnTo>
                    <a:pt x="793" y="311"/>
                  </a:lnTo>
                  <a:lnTo>
                    <a:pt x="789" y="307"/>
                  </a:lnTo>
                  <a:lnTo>
                    <a:pt x="789" y="309"/>
                  </a:lnTo>
                  <a:lnTo>
                    <a:pt x="793" y="311"/>
                  </a:lnTo>
                  <a:lnTo>
                    <a:pt x="793" y="313"/>
                  </a:lnTo>
                  <a:lnTo>
                    <a:pt x="795" y="313"/>
                  </a:lnTo>
                  <a:lnTo>
                    <a:pt x="795" y="315"/>
                  </a:lnTo>
                  <a:lnTo>
                    <a:pt x="799" y="317"/>
                  </a:lnTo>
                  <a:lnTo>
                    <a:pt x="799" y="319"/>
                  </a:lnTo>
                  <a:lnTo>
                    <a:pt x="801" y="319"/>
                  </a:lnTo>
                  <a:lnTo>
                    <a:pt x="801" y="320"/>
                  </a:lnTo>
                  <a:lnTo>
                    <a:pt x="803" y="320"/>
                  </a:lnTo>
                  <a:lnTo>
                    <a:pt x="801" y="320"/>
                  </a:lnTo>
                  <a:lnTo>
                    <a:pt x="801" y="322"/>
                  </a:lnTo>
                  <a:lnTo>
                    <a:pt x="801" y="324"/>
                  </a:lnTo>
                  <a:lnTo>
                    <a:pt x="803" y="324"/>
                  </a:lnTo>
                  <a:lnTo>
                    <a:pt x="803" y="326"/>
                  </a:lnTo>
                  <a:lnTo>
                    <a:pt x="803" y="328"/>
                  </a:lnTo>
                  <a:lnTo>
                    <a:pt x="805" y="328"/>
                  </a:lnTo>
                  <a:lnTo>
                    <a:pt x="805" y="330"/>
                  </a:lnTo>
                  <a:lnTo>
                    <a:pt x="803" y="332"/>
                  </a:lnTo>
                  <a:lnTo>
                    <a:pt x="805" y="332"/>
                  </a:lnTo>
                  <a:lnTo>
                    <a:pt x="805" y="334"/>
                  </a:lnTo>
                  <a:lnTo>
                    <a:pt x="805" y="336"/>
                  </a:lnTo>
                  <a:lnTo>
                    <a:pt x="805" y="338"/>
                  </a:lnTo>
                  <a:lnTo>
                    <a:pt x="805" y="340"/>
                  </a:lnTo>
                  <a:lnTo>
                    <a:pt x="803" y="340"/>
                  </a:lnTo>
                  <a:lnTo>
                    <a:pt x="805" y="340"/>
                  </a:lnTo>
                  <a:lnTo>
                    <a:pt x="805" y="342"/>
                  </a:lnTo>
                  <a:lnTo>
                    <a:pt x="805" y="343"/>
                  </a:lnTo>
                  <a:lnTo>
                    <a:pt x="805" y="345"/>
                  </a:lnTo>
                  <a:lnTo>
                    <a:pt x="803" y="347"/>
                  </a:lnTo>
                  <a:lnTo>
                    <a:pt x="803" y="349"/>
                  </a:lnTo>
                  <a:lnTo>
                    <a:pt x="805" y="349"/>
                  </a:lnTo>
                  <a:lnTo>
                    <a:pt x="806" y="351"/>
                  </a:lnTo>
                  <a:lnTo>
                    <a:pt x="805" y="353"/>
                  </a:lnTo>
                  <a:lnTo>
                    <a:pt x="806" y="351"/>
                  </a:lnTo>
                  <a:lnTo>
                    <a:pt x="806" y="353"/>
                  </a:lnTo>
                  <a:lnTo>
                    <a:pt x="806" y="355"/>
                  </a:lnTo>
                  <a:lnTo>
                    <a:pt x="808" y="355"/>
                  </a:lnTo>
                  <a:lnTo>
                    <a:pt x="808" y="357"/>
                  </a:lnTo>
                  <a:lnTo>
                    <a:pt x="810" y="357"/>
                  </a:lnTo>
                  <a:lnTo>
                    <a:pt x="810" y="355"/>
                  </a:lnTo>
                  <a:lnTo>
                    <a:pt x="810" y="353"/>
                  </a:lnTo>
                  <a:lnTo>
                    <a:pt x="812" y="351"/>
                  </a:lnTo>
                  <a:lnTo>
                    <a:pt x="812" y="349"/>
                  </a:lnTo>
                  <a:lnTo>
                    <a:pt x="812" y="347"/>
                  </a:lnTo>
                  <a:lnTo>
                    <a:pt x="814" y="347"/>
                  </a:lnTo>
                  <a:lnTo>
                    <a:pt x="814" y="345"/>
                  </a:lnTo>
                  <a:lnTo>
                    <a:pt x="814" y="347"/>
                  </a:lnTo>
                  <a:lnTo>
                    <a:pt x="814" y="345"/>
                  </a:lnTo>
                  <a:lnTo>
                    <a:pt x="814" y="343"/>
                  </a:lnTo>
                  <a:lnTo>
                    <a:pt x="812" y="342"/>
                  </a:lnTo>
                  <a:lnTo>
                    <a:pt x="812" y="340"/>
                  </a:lnTo>
                  <a:lnTo>
                    <a:pt x="814" y="340"/>
                  </a:lnTo>
                  <a:lnTo>
                    <a:pt x="814" y="338"/>
                  </a:lnTo>
                  <a:lnTo>
                    <a:pt x="814" y="336"/>
                  </a:lnTo>
                  <a:lnTo>
                    <a:pt x="816" y="336"/>
                  </a:lnTo>
                  <a:lnTo>
                    <a:pt x="816" y="338"/>
                  </a:lnTo>
                  <a:lnTo>
                    <a:pt x="816" y="340"/>
                  </a:lnTo>
                  <a:lnTo>
                    <a:pt x="816" y="338"/>
                  </a:lnTo>
                  <a:lnTo>
                    <a:pt x="816" y="336"/>
                  </a:lnTo>
                  <a:lnTo>
                    <a:pt x="816" y="334"/>
                  </a:lnTo>
                  <a:lnTo>
                    <a:pt x="816" y="332"/>
                  </a:lnTo>
                  <a:lnTo>
                    <a:pt x="818" y="332"/>
                  </a:lnTo>
                  <a:lnTo>
                    <a:pt x="816" y="332"/>
                  </a:lnTo>
                  <a:lnTo>
                    <a:pt x="816" y="330"/>
                  </a:lnTo>
                  <a:lnTo>
                    <a:pt x="816" y="328"/>
                  </a:lnTo>
                  <a:lnTo>
                    <a:pt x="816" y="326"/>
                  </a:lnTo>
                  <a:lnTo>
                    <a:pt x="816" y="324"/>
                  </a:lnTo>
                  <a:lnTo>
                    <a:pt x="816" y="322"/>
                  </a:lnTo>
                  <a:lnTo>
                    <a:pt x="818" y="322"/>
                  </a:lnTo>
                  <a:lnTo>
                    <a:pt x="820" y="320"/>
                  </a:lnTo>
                  <a:lnTo>
                    <a:pt x="822" y="317"/>
                  </a:lnTo>
                  <a:lnTo>
                    <a:pt x="822" y="315"/>
                  </a:lnTo>
                  <a:lnTo>
                    <a:pt x="824" y="313"/>
                  </a:lnTo>
                  <a:lnTo>
                    <a:pt x="826" y="311"/>
                  </a:lnTo>
                  <a:lnTo>
                    <a:pt x="828" y="311"/>
                  </a:lnTo>
                  <a:lnTo>
                    <a:pt x="829" y="313"/>
                  </a:lnTo>
                  <a:lnTo>
                    <a:pt x="829" y="315"/>
                  </a:lnTo>
                  <a:lnTo>
                    <a:pt x="829" y="317"/>
                  </a:lnTo>
                  <a:lnTo>
                    <a:pt x="831" y="317"/>
                  </a:lnTo>
                  <a:lnTo>
                    <a:pt x="833" y="320"/>
                  </a:lnTo>
                  <a:lnTo>
                    <a:pt x="835" y="322"/>
                  </a:lnTo>
                  <a:lnTo>
                    <a:pt x="837" y="324"/>
                  </a:lnTo>
                  <a:lnTo>
                    <a:pt x="839" y="326"/>
                  </a:lnTo>
                  <a:lnTo>
                    <a:pt x="843" y="332"/>
                  </a:lnTo>
                  <a:lnTo>
                    <a:pt x="845" y="334"/>
                  </a:lnTo>
                  <a:lnTo>
                    <a:pt x="845" y="336"/>
                  </a:lnTo>
                  <a:lnTo>
                    <a:pt x="845" y="338"/>
                  </a:lnTo>
                  <a:lnTo>
                    <a:pt x="845" y="340"/>
                  </a:lnTo>
                  <a:lnTo>
                    <a:pt x="845" y="342"/>
                  </a:lnTo>
                  <a:lnTo>
                    <a:pt x="845" y="343"/>
                  </a:lnTo>
                  <a:lnTo>
                    <a:pt x="845" y="345"/>
                  </a:lnTo>
                  <a:lnTo>
                    <a:pt x="847" y="345"/>
                  </a:lnTo>
                  <a:lnTo>
                    <a:pt x="847" y="347"/>
                  </a:lnTo>
                  <a:lnTo>
                    <a:pt x="847" y="349"/>
                  </a:lnTo>
                  <a:lnTo>
                    <a:pt x="847" y="351"/>
                  </a:lnTo>
                  <a:lnTo>
                    <a:pt x="847" y="353"/>
                  </a:lnTo>
                  <a:lnTo>
                    <a:pt x="847" y="355"/>
                  </a:lnTo>
                  <a:lnTo>
                    <a:pt x="847" y="357"/>
                  </a:lnTo>
                  <a:lnTo>
                    <a:pt x="845" y="357"/>
                  </a:lnTo>
                  <a:lnTo>
                    <a:pt x="845" y="359"/>
                  </a:lnTo>
                  <a:lnTo>
                    <a:pt x="845" y="357"/>
                  </a:lnTo>
                  <a:lnTo>
                    <a:pt x="843" y="357"/>
                  </a:lnTo>
                  <a:lnTo>
                    <a:pt x="841" y="357"/>
                  </a:lnTo>
                  <a:lnTo>
                    <a:pt x="841" y="355"/>
                  </a:lnTo>
                  <a:lnTo>
                    <a:pt x="841" y="351"/>
                  </a:lnTo>
                  <a:lnTo>
                    <a:pt x="839" y="353"/>
                  </a:lnTo>
                  <a:lnTo>
                    <a:pt x="837" y="355"/>
                  </a:lnTo>
                  <a:lnTo>
                    <a:pt x="837" y="357"/>
                  </a:lnTo>
                  <a:lnTo>
                    <a:pt x="839" y="357"/>
                  </a:lnTo>
                  <a:lnTo>
                    <a:pt x="839" y="359"/>
                  </a:lnTo>
                  <a:lnTo>
                    <a:pt x="839" y="361"/>
                  </a:lnTo>
                  <a:lnTo>
                    <a:pt x="839" y="363"/>
                  </a:lnTo>
                  <a:lnTo>
                    <a:pt x="839" y="365"/>
                  </a:lnTo>
                  <a:lnTo>
                    <a:pt x="837" y="367"/>
                  </a:lnTo>
                  <a:lnTo>
                    <a:pt x="839" y="367"/>
                  </a:lnTo>
                  <a:lnTo>
                    <a:pt x="837" y="368"/>
                  </a:lnTo>
                  <a:lnTo>
                    <a:pt x="839" y="368"/>
                  </a:lnTo>
                  <a:lnTo>
                    <a:pt x="839" y="370"/>
                  </a:lnTo>
                  <a:lnTo>
                    <a:pt x="839" y="372"/>
                  </a:lnTo>
                  <a:lnTo>
                    <a:pt x="839" y="374"/>
                  </a:lnTo>
                  <a:lnTo>
                    <a:pt x="839" y="376"/>
                  </a:lnTo>
                  <a:lnTo>
                    <a:pt x="841" y="378"/>
                  </a:lnTo>
                  <a:lnTo>
                    <a:pt x="841" y="380"/>
                  </a:lnTo>
                  <a:lnTo>
                    <a:pt x="841" y="382"/>
                  </a:lnTo>
                  <a:lnTo>
                    <a:pt x="843" y="382"/>
                  </a:lnTo>
                  <a:lnTo>
                    <a:pt x="845" y="384"/>
                  </a:lnTo>
                  <a:lnTo>
                    <a:pt x="847" y="386"/>
                  </a:lnTo>
                  <a:lnTo>
                    <a:pt x="847" y="388"/>
                  </a:lnTo>
                  <a:lnTo>
                    <a:pt x="849" y="390"/>
                  </a:lnTo>
                  <a:lnTo>
                    <a:pt x="849" y="391"/>
                  </a:lnTo>
                  <a:lnTo>
                    <a:pt x="851" y="391"/>
                  </a:lnTo>
                  <a:lnTo>
                    <a:pt x="851" y="393"/>
                  </a:lnTo>
                  <a:lnTo>
                    <a:pt x="853" y="393"/>
                  </a:lnTo>
                  <a:lnTo>
                    <a:pt x="853" y="395"/>
                  </a:lnTo>
                  <a:lnTo>
                    <a:pt x="853" y="397"/>
                  </a:lnTo>
                  <a:lnTo>
                    <a:pt x="854" y="397"/>
                  </a:lnTo>
                  <a:lnTo>
                    <a:pt x="854" y="399"/>
                  </a:lnTo>
                  <a:lnTo>
                    <a:pt x="853" y="399"/>
                  </a:lnTo>
                  <a:lnTo>
                    <a:pt x="853" y="401"/>
                  </a:lnTo>
                  <a:lnTo>
                    <a:pt x="853" y="403"/>
                  </a:lnTo>
                  <a:lnTo>
                    <a:pt x="853" y="401"/>
                  </a:lnTo>
                  <a:lnTo>
                    <a:pt x="854" y="401"/>
                  </a:lnTo>
                  <a:lnTo>
                    <a:pt x="854" y="403"/>
                  </a:lnTo>
                  <a:lnTo>
                    <a:pt x="854" y="405"/>
                  </a:lnTo>
                  <a:lnTo>
                    <a:pt x="856" y="405"/>
                  </a:lnTo>
                  <a:lnTo>
                    <a:pt x="856" y="401"/>
                  </a:lnTo>
                  <a:lnTo>
                    <a:pt x="856" y="399"/>
                  </a:lnTo>
                  <a:lnTo>
                    <a:pt x="858" y="399"/>
                  </a:lnTo>
                  <a:lnTo>
                    <a:pt x="858" y="401"/>
                  </a:lnTo>
                  <a:lnTo>
                    <a:pt x="858" y="399"/>
                  </a:lnTo>
                  <a:lnTo>
                    <a:pt x="858" y="397"/>
                  </a:lnTo>
                  <a:lnTo>
                    <a:pt x="860" y="399"/>
                  </a:lnTo>
                  <a:lnTo>
                    <a:pt x="860" y="397"/>
                  </a:lnTo>
                  <a:lnTo>
                    <a:pt x="860" y="395"/>
                  </a:lnTo>
                  <a:lnTo>
                    <a:pt x="858" y="395"/>
                  </a:lnTo>
                  <a:lnTo>
                    <a:pt x="858" y="393"/>
                  </a:lnTo>
                  <a:lnTo>
                    <a:pt x="860" y="393"/>
                  </a:lnTo>
                  <a:lnTo>
                    <a:pt x="860" y="395"/>
                  </a:lnTo>
                  <a:lnTo>
                    <a:pt x="860" y="393"/>
                  </a:lnTo>
                  <a:lnTo>
                    <a:pt x="862" y="391"/>
                  </a:lnTo>
                  <a:lnTo>
                    <a:pt x="864" y="391"/>
                  </a:lnTo>
                  <a:lnTo>
                    <a:pt x="864" y="393"/>
                  </a:lnTo>
                  <a:lnTo>
                    <a:pt x="866" y="393"/>
                  </a:lnTo>
                  <a:lnTo>
                    <a:pt x="866" y="391"/>
                  </a:lnTo>
                  <a:lnTo>
                    <a:pt x="866" y="393"/>
                  </a:lnTo>
                  <a:lnTo>
                    <a:pt x="868" y="393"/>
                  </a:lnTo>
                  <a:lnTo>
                    <a:pt x="868" y="391"/>
                  </a:lnTo>
                  <a:lnTo>
                    <a:pt x="868" y="390"/>
                  </a:lnTo>
                  <a:lnTo>
                    <a:pt x="868" y="388"/>
                  </a:lnTo>
                  <a:lnTo>
                    <a:pt x="868" y="386"/>
                  </a:lnTo>
                  <a:lnTo>
                    <a:pt x="868" y="384"/>
                  </a:lnTo>
                  <a:lnTo>
                    <a:pt x="868" y="382"/>
                  </a:lnTo>
                  <a:lnTo>
                    <a:pt x="868" y="380"/>
                  </a:lnTo>
                  <a:lnTo>
                    <a:pt x="868" y="378"/>
                  </a:lnTo>
                  <a:lnTo>
                    <a:pt x="870" y="374"/>
                  </a:lnTo>
                  <a:lnTo>
                    <a:pt x="872" y="372"/>
                  </a:lnTo>
                  <a:lnTo>
                    <a:pt x="874" y="370"/>
                  </a:lnTo>
                  <a:lnTo>
                    <a:pt x="874" y="368"/>
                  </a:lnTo>
                  <a:lnTo>
                    <a:pt x="874" y="367"/>
                  </a:lnTo>
                  <a:lnTo>
                    <a:pt x="874" y="368"/>
                  </a:lnTo>
                  <a:lnTo>
                    <a:pt x="876" y="368"/>
                  </a:lnTo>
                  <a:lnTo>
                    <a:pt x="876" y="367"/>
                  </a:lnTo>
                  <a:lnTo>
                    <a:pt x="877" y="365"/>
                  </a:lnTo>
                  <a:lnTo>
                    <a:pt x="877" y="363"/>
                  </a:lnTo>
                  <a:lnTo>
                    <a:pt x="877" y="361"/>
                  </a:lnTo>
                  <a:lnTo>
                    <a:pt x="877" y="359"/>
                  </a:lnTo>
                  <a:lnTo>
                    <a:pt x="879" y="359"/>
                  </a:lnTo>
                  <a:lnTo>
                    <a:pt x="879" y="357"/>
                  </a:lnTo>
                  <a:lnTo>
                    <a:pt x="877" y="357"/>
                  </a:lnTo>
                  <a:lnTo>
                    <a:pt x="877" y="355"/>
                  </a:lnTo>
                  <a:lnTo>
                    <a:pt x="879" y="355"/>
                  </a:lnTo>
                  <a:lnTo>
                    <a:pt x="879" y="353"/>
                  </a:lnTo>
                  <a:lnTo>
                    <a:pt x="877" y="353"/>
                  </a:lnTo>
                  <a:lnTo>
                    <a:pt x="879" y="353"/>
                  </a:lnTo>
                  <a:lnTo>
                    <a:pt x="879" y="349"/>
                  </a:lnTo>
                  <a:lnTo>
                    <a:pt x="881" y="349"/>
                  </a:lnTo>
                  <a:lnTo>
                    <a:pt x="879" y="349"/>
                  </a:lnTo>
                  <a:lnTo>
                    <a:pt x="879" y="347"/>
                  </a:lnTo>
                  <a:lnTo>
                    <a:pt x="881" y="347"/>
                  </a:lnTo>
                  <a:lnTo>
                    <a:pt x="879" y="347"/>
                  </a:lnTo>
                  <a:lnTo>
                    <a:pt x="879" y="345"/>
                  </a:lnTo>
                  <a:lnTo>
                    <a:pt x="879" y="343"/>
                  </a:lnTo>
                  <a:lnTo>
                    <a:pt x="879" y="342"/>
                  </a:lnTo>
                  <a:lnTo>
                    <a:pt x="879" y="340"/>
                  </a:lnTo>
                  <a:lnTo>
                    <a:pt x="881" y="340"/>
                  </a:lnTo>
                  <a:lnTo>
                    <a:pt x="881" y="338"/>
                  </a:lnTo>
                  <a:lnTo>
                    <a:pt x="881" y="336"/>
                  </a:lnTo>
                  <a:lnTo>
                    <a:pt x="881" y="334"/>
                  </a:lnTo>
                  <a:lnTo>
                    <a:pt x="883" y="336"/>
                  </a:lnTo>
                  <a:lnTo>
                    <a:pt x="885" y="334"/>
                  </a:lnTo>
                  <a:lnTo>
                    <a:pt x="883" y="334"/>
                  </a:lnTo>
                  <a:lnTo>
                    <a:pt x="885" y="334"/>
                  </a:lnTo>
                  <a:lnTo>
                    <a:pt x="885" y="336"/>
                  </a:lnTo>
                  <a:lnTo>
                    <a:pt x="889" y="336"/>
                  </a:lnTo>
                  <a:lnTo>
                    <a:pt x="887" y="336"/>
                  </a:lnTo>
                  <a:lnTo>
                    <a:pt x="887" y="334"/>
                  </a:lnTo>
                  <a:lnTo>
                    <a:pt x="889" y="334"/>
                  </a:lnTo>
                  <a:lnTo>
                    <a:pt x="893" y="334"/>
                  </a:lnTo>
                  <a:lnTo>
                    <a:pt x="893" y="336"/>
                  </a:lnTo>
                  <a:lnTo>
                    <a:pt x="895" y="336"/>
                  </a:lnTo>
                  <a:lnTo>
                    <a:pt x="895" y="334"/>
                  </a:lnTo>
                  <a:lnTo>
                    <a:pt x="895" y="332"/>
                  </a:lnTo>
                  <a:lnTo>
                    <a:pt x="893" y="332"/>
                  </a:lnTo>
                  <a:lnTo>
                    <a:pt x="889" y="330"/>
                  </a:lnTo>
                  <a:lnTo>
                    <a:pt x="889" y="328"/>
                  </a:lnTo>
                  <a:lnTo>
                    <a:pt x="891" y="330"/>
                  </a:lnTo>
                  <a:lnTo>
                    <a:pt x="891" y="328"/>
                  </a:lnTo>
                  <a:lnTo>
                    <a:pt x="891" y="326"/>
                  </a:lnTo>
                  <a:lnTo>
                    <a:pt x="889" y="326"/>
                  </a:lnTo>
                  <a:lnTo>
                    <a:pt x="891" y="324"/>
                  </a:lnTo>
                  <a:lnTo>
                    <a:pt x="893" y="326"/>
                  </a:lnTo>
                  <a:lnTo>
                    <a:pt x="895" y="326"/>
                  </a:lnTo>
                  <a:lnTo>
                    <a:pt x="895" y="324"/>
                  </a:lnTo>
                  <a:lnTo>
                    <a:pt x="893" y="324"/>
                  </a:lnTo>
                  <a:lnTo>
                    <a:pt x="893" y="322"/>
                  </a:lnTo>
                  <a:lnTo>
                    <a:pt x="895" y="322"/>
                  </a:lnTo>
                  <a:lnTo>
                    <a:pt x="897" y="322"/>
                  </a:lnTo>
                  <a:lnTo>
                    <a:pt x="899" y="324"/>
                  </a:lnTo>
                  <a:lnTo>
                    <a:pt x="899" y="322"/>
                  </a:lnTo>
                  <a:lnTo>
                    <a:pt x="897" y="322"/>
                  </a:lnTo>
                  <a:lnTo>
                    <a:pt x="895" y="320"/>
                  </a:lnTo>
                  <a:lnTo>
                    <a:pt x="897" y="320"/>
                  </a:lnTo>
                  <a:lnTo>
                    <a:pt x="895" y="320"/>
                  </a:lnTo>
                  <a:lnTo>
                    <a:pt x="893" y="320"/>
                  </a:lnTo>
                  <a:lnTo>
                    <a:pt x="893" y="319"/>
                  </a:lnTo>
                  <a:lnTo>
                    <a:pt x="891" y="319"/>
                  </a:lnTo>
                  <a:lnTo>
                    <a:pt x="893" y="319"/>
                  </a:lnTo>
                  <a:lnTo>
                    <a:pt x="893" y="317"/>
                  </a:lnTo>
                  <a:lnTo>
                    <a:pt x="891" y="317"/>
                  </a:lnTo>
                  <a:lnTo>
                    <a:pt x="891" y="319"/>
                  </a:lnTo>
                  <a:lnTo>
                    <a:pt x="889" y="319"/>
                  </a:lnTo>
                  <a:lnTo>
                    <a:pt x="889" y="317"/>
                  </a:lnTo>
                  <a:lnTo>
                    <a:pt x="891" y="317"/>
                  </a:lnTo>
                  <a:lnTo>
                    <a:pt x="893" y="317"/>
                  </a:lnTo>
                  <a:lnTo>
                    <a:pt x="891" y="315"/>
                  </a:lnTo>
                  <a:lnTo>
                    <a:pt x="889" y="317"/>
                  </a:lnTo>
                  <a:lnTo>
                    <a:pt x="889" y="319"/>
                  </a:lnTo>
                  <a:lnTo>
                    <a:pt x="887" y="317"/>
                  </a:lnTo>
                  <a:lnTo>
                    <a:pt x="889" y="317"/>
                  </a:lnTo>
                  <a:lnTo>
                    <a:pt x="889" y="315"/>
                  </a:lnTo>
                  <a:lnTo>
                    <a:pt x="887" y="315"/>
                  </a:lnTo>
                  <a:lnTo>
                    <a:pt x="885" y="315"/>
                  </a:lnTo>
                  <a:lnTo>
                    <a:pt x="885" y="313"/>
                  </a:lnTo>
                  <a:lnTo>
                    <a:pt x="885" y="311"/>
                  </a:lnTo>
                  <a:lnTo>
                    <a:pt x="883" y="311"/>
                  </a:lnTo>
                  <a:lnTo>
                    <a:pt x="883" y="309"/>
                  </a:lnTo>
                  <a:lnTo>
                    <a:pt x="885" y="309"/>
                  </a:lnTo>
                  <a:lnTo>
                    <a:pt x="887" y="309"/>
                  </a:lnTo>
                  <a:lnTo>
                    <a:pt x="885" y="309"/>
                  </a:lnTo>
                  <a:lnTo>
                    <a:pt x="885" y="307"/>
                  </a:lnTo>
                  <a:lnTo>
                    <a:pt x="883" y="307"/>
                  </a:lnTo>
                  <a:lnTo>
                    <a:pt x="883" y="305"/>
                  </a:lnTo>
                  <a:lnTo>
                    <a:pt x="885" y="305"/>
                  </a:lnTo>
                  <a:lnTo>
                    <a:pt x="885" y="303"/>
                  </a:lnTo>
                  <a:lnTo>
                    <a:pt x="887" y="303"/>
                  </a:lnTo>
                  <a:lnTo>
                    <a:pt x="885" y="303"/>
                  </a:lnTo>
                  <a:lnTo>
                    <a:pt x="883" y="303"/>
                  </a:lnTo>
                  <a:lnTo>
                    <a:pt x="883" y="301"/>
                  </a:lnTo>
                  <a:lnTo>
                    <a:pt x="883" y="299"/>
                  </a:lnTo>
                  <a:lnTo>
                    <a:pt x="883" y="297"/>
                  </a:lnTo>
                  <a:lnTo>
                    <a:pt x="885" y="297"/>
                  </a:lnTo>
                  <a:lnTo>
                    <a:pt x="883" y="295"/>
                  </a:lnTo>
                  <a:lnTo>
                    <a:pt x="883" y="294"/>
                  </a:lnTo>
                  <a:lnTo>
                    <a:pt x="885" y="294"/>
                  </a:lnTo>
                  <a:lnTo>
                    <a:pt x="885" y="292"/>
                  </a:lnTo>
                  <a:lnTo>
                    <a:pt x="885" y="290"/>
                  </a:lnTo>
                  <a:lnTo>
                    <a:pt x="883" y="290"/>
                  </a:lnTo>
                  <a:lnTo>
                    <a:pt x="885" y="288"/>
                  </a:lnTo>
                  <a:lnTo>
                    <a:pt x="885" y="290"/>
                  </a:lnTo>
                  <a:lnTo>
                    <a:pt x="887" y="290"/>
                  </a:lnTo>
                  <a:lnTo>
                    <a:pt x="887" y="288"/>
                  </a:lnTo>
                  <a:lnTo>
                    <a:pt x="885" y="286"/>
                  </a:lnTo>
                  <a:lnTo>
                    <a:pt x="883" y="286"/>
                  </a:lnTo>
                  <a:lnTo>
                    <a:pt x="883" y="284"/>
                  </a:lnTo>
                  <a:lnTo>
                    <a:pt x="885" y="286"/>
                  </a:lnTo>
                  <a:lnTo>
                    <a:pt x="887" y="286"/>
                  </a:lnTo>
                  <a:lnTo>
                    <a:pt x="889" y="288"/>
                  </a:lnTo>
                  <a:lnTo>
                    <a:pt x="891" y="288"/>
                  </a:lnTo>
                  <a:lnTo>
                    <a:pt x="893" y="286"/>
                  </a:lnTo>
                  <a:lnTo>
                    <a:pt x="895" y="286"/>
                  </a:lnTo>
                  <a:lnTo>
                    <a:pt x="893" y="286"/>
                  </a:lnTo>
                  <a:lnTo>
                    <a:pt x="895" y="284"/>
                  </a:lnTo>
                  <a:lnTo>
                    <a:pt x="895" y="286"/>
                  </a:lnTo>
                  <a:lnTo>
                    <a:pt x="897" y="286"/>
                  </a:lnTo>
                  <a:lnTo>
                    <a:pt x="902" y="284"/>
                  </a:lnTo>
                  <a:lnTo>
                    <a:pt x="902" y="286"/>
                  </a:lnTo>
                  <a:lnTo>
                    <a:pt x="904" y="286"/>
                  </a:lnTo>
                  <a:lnTo>
                    <a:pt x="906" y="290"/>
                  </a:lnTo>
                  <a:lnTo>
                    <a:pt x="910" y="290"/>
                  </a:lnTo>
                  <a:lnTo>
                    <a:pt x="912" y="292"/>
                  </a:lnTo>
                  <a:lnTo>
                    <a:pt x="916" y="294"/>
                  </a:lnTo>
                  <a:lnTo>
                    <a:pt x="916" y="292"/>
                  </a:lnTo>
                  <a:lnTo>
                    <a:pt x="918" y="294"/>
                  </a:lnTo>
                  <a:lnTo>
                    <a:pt x="920" y="292"/>
                  </a:lnTo>
                  <a:lnTo>
                    <a:pt x="924" y="294"/>
                  </a:lnTo>
                  <a:lnTo>
                    <a:pt x="925" y="292"/>
                  </a:lnTo>
                  <a:lnTo>
                    <a:pt x="929" y="294"/>
                  </a:lnTo>
                  <a:lnTo>
                    <a:pt x="929" y="292"/>
                  </a:lnTo>
                  <a:lnTo>
                    <a:pt x="927" y="292"/>
                  </a:lnTo>
                  <a:lnTo>
                    <a:pt x="929" y="292"/>
                  </a:lnTo>
                  <a:lnTo>
                    <a:pt x="931" y="294"/>
                  </a:lnTo>
                  <a:lnTo>
                    <a:pt x="933" y="294"/>
                  </a:lnTo>
                  <a:lnTo>
                    <a:pt x="935" y="295"/>
                  </a:lnTo>
                  <a:lnTo>
                    <a:pt x="933" y="295"/>
                  </a:lnTo>
                  <a:lnTo>
                    <a:pt x="931" y="295"/>
                  </a:lnTo>
                  <a:lnTo>
                    <a:pt x="929" y="294"/>
                  </a:lnTo>
                  <a:lnTo>
                    <a:pt x="929" y="295"/>
                  </a:lnTo>
                  <a:lnTo>
                    <a:pt x="931" y="297"/>
                  </a:lnTo>
                  <a:lnTo>
                    <a:pt x="929" y="297"/>
                  </a:lnTo>
                  <a:lnTo>
                    <a:pt x="927" y="297"/>
                  </a:lnTo>
                  <a:lnTo>
                    <a:pt x="929" y="297"/>
                  </a:lnTo>
                  <a:lnTo>
                    <a:pt x="929" y="299"/>
                  </a:lnTo>
                  <a:lnTo>
                    <a:pt x="931" y="301"/>
                  </a:lnTo>
                  <a:lnTo>
                    <a:pt x="925" y="299"/>
                  </a:lnTo>
                  <a:lnTo>
                    <a:pt x="920" y="299"/>
                  </a:lnTo>
                  <a:lnTo>
                    <a:pt x="927" y="301"/>
                  </a:lnTo>
                  <a:lnTo>
                    <a:pt x="935" y="305"/>
                  </a:lnTo>
                  <a:lnTo>
                    <a:pt x="935" y="307"/>
                  </a:lnTo>
                  <a:lnTo>
                    <a:pt x="933" y="305"/>
                  </a:lnTo>
                  <a:lnTo>
                    <a:pt x="935" y="307"/>
                  </a:lnTo>
                  <a:lnTo>
                    <a:pt x="935" y="309"/>
                  </a:lnTo>
                  <a:lnTo>
                    <a:pt x="937" y="309"/>
                  </a:lnTo>
                  <a:lnTo>
                    <a:pt x="937" y="311"/>
                  </a:lnTo>
                  <a:lnTo>
                    <a:pt x="935" y="311"/>
                  </a:lnTo>
                  <a:lnTo>
                    <a:pt x="935" y="313"/>
                  </a:lnTo>
                  <a:lnTo>
                    <a:pt x="939" y="313"/>
                  </a:lnTo>
                  <a:lnTo>
                    <a:pt x="939" y="311"/>
                  </a:lnTo>
                  <a:lnTo>
                    <a:pt x="943" y="311"/>
                  </a:lnTo>
                  <a:lnTo>
                    <a:pt x="945" y="313"/>
                  </a:lnTo>
                  <a:lnTo>
                    <a:pt x="947" y="315"/>
                  </a:lnTo>
                  <a:lnTo>
                    <a:pt x="949" y="315"/>
                  </a:lnTo>
                  <a:lnTo>
                    <a:pt x="950" y="315"/>
                  </a:lnTo>
                  <a:lnTo>
                    <a:pt x="950" y="317"/>
                  </a:lnTo>
                  <a:lnTo>
                    <a:pt x="950" y="319"/>
                  </a:lnTo>
                  <a:lnTo>
                    <a:pt x="950" y="320"/>
                  </a:lnTo>
                  <a:lnTo>
                    <a:pt x="950" y="319"/>
                  </a:lnTo>
                  <a:lnTo>
                    <a:pt x="949" y="319"/>
                  </a:lnTo>
                  <a:lnTo>
                    <a:pt x="949" y="320"/>
                  </a:lnTo>
                  <a:lnTo>
                    <a:pt x="947" y="324"/>
                  </a:lnTo>
                  <a:lnTo>
                    <a:pt x="945" y="324"/>
                  </a:lnTo>
                  <a:lnTo>
                    <a:pt x="945" y="326"/>
                  </a:lnTo>
                  <a:lnTo>
                    <a:pt x="941" y="326"/>
                  </a:lnTo>
                  <a:lnTo>
                    <a:pt x="939" y="328"/>
                  </a:lnTo>
                  <a:lnTo>
                    <a:pt x="941" y="328"/>
                  </a:lnTo>
                  <a:lnTo>
                    <a:pt x="943" y="328"/>
                  </a:lnTo>
                  <a:lnTo>
                    <a:pt x="945" y="328"/>
                  </a:lnTo>
                  <a:lnTo>
                    <a:pt x="947" y="330"/>
                  </a:lnTo>
                  <a:lnTo>
                    <a:pt x="947" y="332"/>
                  </a:lnTo>
                  <a:lnTo>
                    <a:pt x="947" y="330"/>
                  </a:lnTo>
                  <a:lnTo>
                    <a:pt x="949" y="330"/>
                  </a:lnTo>
                  <a:lnTo>
                    <a:pt x="950" y="330"/>
                  </a:lnTo>
                  <a:lnTo>
                    <a:pt x="950" y="332"/>
                  </a:lnTo>
                  <a:lnTo>
                    <a:pt x="950" y="334"/>
                  </a:lnTo>
                  <a:lnTo>
                    <a:pt x="952" y="334"/>
                  </a:lnTo>
                  <a:lnTo>
                    <a:pt x="950" y="334"/>
                  </a:lnTo>
                  <a:lnTo>
                    <a:pt x="950" y="336"/>
                  </a:lnTo>
                  <a:lnTo>
                    <a:pt x="950" y="338"/>
                  </a:lnTo>
                  <a:lnTo>
                    <a:pt x="950" y="340"/>
                  </a:lnTo>
                  <a:lnTo>
                    <a:pt x="950" y="342"/>
                  </a:lnTo>
                  <a:lnTo>
                    <a:pt x="949" y="342"/>
                  </a:lnTo>
                  <a:lnTo>
                    <a:pt x="945" y="345"/>
                  </a:lnTo>
                  <a:lnTo>
                    <a:pt x="943" y="345"/>
                  </a:lnTo>
                  <a:lnTo>
                    <a:pt x="943" y="343"/>
                  </a:lnTo>
                  <a:lnTo>
                    <a:pt x="943" y="345"/>
                  </a:lnTo>
                  <a:lnTo>
                    <a:pt x="943" y="347"/>
                  </a:lnTo>
                  <a:lnTo>
                    <a:pt x="941" y="347"/>
                  </a:lnTo>
                  <a:lnTo>
                    <a:pt x="941" y="349"/>
                  </a:lnTo>
                  <a:lnTo>
                    <a:pt x="939" y="349"/>
                  </a:lnTo>
                  <a:lnTo>
                    <a:pt x="939" y="347"/>
                  </a:lnTo>
                  <a:lnTo>
                    <a:pt x="939" y="345"/>
                  </a:lnTo>
                  <a:lnTo>
                    <a:pt x="937" y="345"/>
                  </a:lnTo>
                  <a:lnTo>
                    <a:pt x="935" y="343"/>
                  </a:lnTo>
                  <a:lnTo>
                    <a:pt x="935" y="345"/>
                  </a:lnTo>
                  <a:lnTo>
                    <a:pt x="937" y="345"/>
                  </a:lnTo>
                  <a:lnTo>
                    <a:pt x="937" y="347"/>
                  </a:lnTo>
                  <a:lnTo>
                    <a:pt x="935" y="347"/>
                  </a:lnTo>
                  <a:lnTo>
                    <a:pt x="933" y="347"/>
                  </a:lnTo>
                  <a:lnTo>
                    <a:pt x="931" y="345"/>
                  </a:lnTo>
                  <a:lnTo>
                    <a:pt x="931" y="343"/>
                  </a:lnTo>
                  <a:lnTo>
                    <a:pt x="929" y="343"/>
                  </a:lnTo>
                  <a:lnTo>
                    <a:pt x="929" y="345"/>
                  </a:lnTo>
                  <a:lnTo>
                    <a:pt x="931" y="345"/>
                  </a:lnTo>
                  <a:lnTo>
                    <a:pt x="931" y="347"/>
                  </a:lnTo>
                  <a:lnTo>
                    <a:pt x="929" y="347"/>
                  </a:lnTo>
                  <a:lnTo>
                    <a:pt x="929" y="349"/>
                  </a:lnTo>
                  <a:lnTo>
                    <a:pt x="931" y="349"/>
                  </a:lnTo>
                  <a:lnTo>
                    <a:pt x="931" y="351"/>
                  </a:lnTo>
                  <a:lnTo>
                    <a:pt x="933" y="351"/>
                  </a:lnTo>
                  <a:lnTo>
                    <a:pt x="933" y="353"/>
                  </a:lnTo>
                  <a:lnTo>
                    <a:pt x="931" y="353"/>
                  </a:lnTo>
                  <a:lnTo>
                    <a:pt x="931" y="355"/>
                  </a:lnTo>
                  <a:lnTo>
                    <a:pt x="933" y="355"/>
                  </a:lnTo>
                  <a:lnTo>
                    <a:pt x="935" y="355"/>
                  </a:lnTo>
                  <a:lnTo>
                    <a:pt x="935" y="357"/>
                  </a:lnTo>
                  <a:lnTo>
                    <a:pt x="933" y="359"/>
                  </a:lnTo>
                  <a:lnTo>
                    <a:pt x="933" y="361"/>
                  </a:lnTo>
                  <a:lnTo>
                    <a:pt x="935" y="361"/>
                  </a:lnTo>
                  <a:lnTo>
                    <a:pt x="937" y="363"/>
                  </a:lnTo>
                  <a:lnTo>
                    <a:pt x="937" y="361"/>
                  </a:lnTo>
                  <a:lnTo>
                    <a:pt x="937" y="359"/>
                  </a:lnTo>
                  <a:lnTo>
                    <a:pt x="939" y="359"/>
                  </a:lnTo>
                  <a:lnTo>
                    <a:pt x="939" y="357"/>
                  </a:lnTo>
                  <a:lnTo>
                    <a:pt x="939" y="359"/>
                  </a:lnTo>
                  <a:lnTo>
                    <a:pt x="939" y="361"/>
                  </a:lnTo>
                  <a:lnTo>
                    <a:pt x="939" y="363"/>
                  </a:lnTo>
                  <a:lnTo>
                    <a:pt x="937" y="363"/>
                  </a:lnTo>
                  <a:lnTo>
                    <a:pt x="939" y="363"/>
                  </a:lnTo>
                  <a:lnTo>
                    <a:pt x="937" y="365"/>
                  </a:lnTo>
                  <a:lnTo>
                    <a:pt x="937" y="367"/>
                  </a:lnTo>
                  <a:lnTo>
                    <a:pt x="937" y="368"/>
                  </a:lnTo>
                  <a:lnTo>
                    <a:pt x="937" y="370"/>
                  </a:lnTo>
                  <a:lnTo>
                    <a:pt x="939" y="370"/>
                  </a:lnTo>
                  <a:lnTo>
                    <a:pt x="939" y="372"/>
                  </a:lnTo>
                  <a:lnTo>
                    <a:pt x="941" y="372"/>
                  </a:lnTo>
                  <a:lnTo>
                    <a:pt x="941" y="374"/>
                  </a:lnTo>
                  <a:lnTo>
                    <a:pt x="943" y="376"/>
                  </a:lnTo>
                  <a:lnTo>
                    <a:pt x="943" y="378"/>
                  </a:lnTo>
                  <a:lnTo>
                    <a:pt x="945" y="378"/>
                  </a:lnTo>
                  <a:lnTo>
                    <a:pt x="945" y="380"/>
                  </a:lnTo>
                  <a:lnTo>
                    <a:pt x="947" y="382"/>
                  </a:lnTo>
                  <a:lnTo>
                    <a:pt x="949" y="382"/>
                  </a:lnTo>
                  <a:lnTo>
                    <a:pt x="949" y="384"/>
                  </a:lnTo>
                  <a:lnTo>
                    <a:pt x="949" y="386"/>
                  </a:lnTo>
                  <a:lnTo>
                    <a:pt x="950" y="386"/>
                  </a:lnTo>
                  <a:lnTo>
                    <a:pt x="950" y="388"/>
                  </a:lnTo>
                  <a:lnTo>
                    <a:pt x="952" y="390"/>
                  </a:lnTo>
                  <a:lnTo>
                    <a:pt x="950" y="391"/>
                  </a:lnTo>
                  <a:lnTo>
                    <a:pt x="950" y="393"/>
                  </a:lnTo>
                  <a:lnTo>
                    <a:pt x="950" y="395"/>
                  </a:lnTo>
                  <a:lnTo>
                    <a:pt x="950" y="397"/>
                  </a:lnTo>
                  <a:lnTo>
                    <a:pt x="949" y="401"/>
                  </a:lnTo>
                  <a:lnTo>
                    <a:pt x="949" y="403"/>
                  </a:lnTo>
                  <a:lnTo>
                    <a:pt x="949" y="405"/>
                  </a:lnTo>
                  <a:lnTo>
                    <a:pt x="949" y="407"/>
                  </a:lnTo>
                  <a:lnTo>
                    <a:pt x="947" y="407"/>
                  </a:lnTo>
                  <a:lnTo>
                    <a:pt x="947" y="409"/>
                  </a:lnTo>
                  <a:lnTo>
                    <a:pt x="945" y="409"/>
                  </a:lnTo>
                  <a:lnTo>
                    <a:pt x="945" y="411"/>
                  </a:lnTo>
                  <a:lnTo>
                    <a:pt x="943" y="409"/>
                  </a:lnTo>
                  <a:lnTo>
                    <a:pt x="941" y="409"/>
                  </a:lnTo>
                  <a:lnTo>
                    <a:pt x="939" y="411"/>
                  </a:lnTo>
                  <a:lnTo>
                    <a:pt x="939" y="413"/>
                  </a:lnTo>
                  <a:lnTo>
                    <a:pt x="939" y="415"/>
                  </a:lnTo>
                  <a:lnTo>
                    <a:pt x="939" y="416"/>
                  </a:lnTo>
                  <a:lnTo>
                    <a:pt x="937" y="416"/>
                  </a:lnTo>
                  <a:lnTo>
                    <a:pt x="937" y="418"/>
                  </a:lnTo>
                  <a:lnTo>
                    <a:pt x="937" y="420"/>
                  </a:lnTo>
                  <a:lnTo>
                    <a:pt x="933" y="420"/>
                  </a:lnTo>
                  <a:lnTo>
                    <a:pt x="931" y="422"/>
                  </a:lnTo>
                  <a:lnTo>
                    <a:pt x="931" y="424"/>
                  </a:lnTo>
                  <a:lnTo>
                    <a:pt x="929" y="426"/>
                  </a:lnTo>
                  <a:lnTo>
                    <a:pt x="925" y="426"/>
                  </a:lnTo>
                  <a:lnTo>
                    <a:pt x="924" y="426"/>
                  </a:lnTo>
                  <a:lnTo>
                    <a:pt x="924" y="428"/>
                  </a:lnTo>
                  <a:lnTo>
                    <a:pt x="924" y="430"/>
                  </a:lnTo>
                  <a:lnTo>
                    <a:pt x="922" y="430"/>
                  </a:lnTo>
                  <a:lnTo>
                    <a:pt x="920" y="434"/>
                  </a:lnTo>
                  <a:lnTo>
                    <a:pt x="918" y="434"/>
                  </a:lnTo>
                  <a:lnTo>
                    <a:pt x="918" y="436"/>
                  </a:lnTo>
                  <a:lnTo>
                    <a:pt x="918" y="434"/>
                  </a:lnTo>
                  <a:lnTo>
                    <a:pt x="916" y="434"/>
                  </a:lnTo>
                  <a:lnTo>
                    <a:pt x="914" y="436"/>
                  </a:lnTo>
                  <a:lnTo>
                    <a:pt x="914" y="434"/>
                  </a:lnTo>
                  <a:lnTo>
                    <a:pt x="914" y="432"/>
                  </a:lnTo>
                  <a:lnTo>
                    <a:pt x="914" y="434"/>
                  </a:lnTo>
                  <a:lnTo>
                    <a:pt x="916" y="434"/>
                  </a:lnTo>
                  <a:lnTo>
                    <a:pt x="914" y="432"/>
                  </a:lnTo>
                  <a:lnTo>
                    <a:pt x="914" y="430"/>
                  </a:lnTo>
                  <a:lnTo>
                    <a:pt x="912" y="428"/>
                  </a:lnTo>
                  <a:lnTo>
                    <a:pt x="910" y="426"/>
                  </a:lnTo>
                  <a:lnTo>
                    <a:pt x="908" y="424"/>
                  </a:lnTo>
                  <a:lnTo>
                    <a:pt x="908" y="426"/>
                  </a:lnTo>
                  <a:lnTo>
                    <a:pt x="908" y="424"/>
                  </a:lnTo>
                  <a:lnTo>
                    <a:pt x="908" y="422"/>
                  </a:lnTo>
                  <a:lnTo>
                    <a:pt x="908" y="420"/>
                  </a:lnTo>
                  <a:lnTo>
                    <a:pt x="908" y="422"/>
                  </a:lnTo>
                  <a:lnTo>
                    <a:pt x="910" y="422"/>
                  </a:lnTo>
                  <a:lnTo>
                    <a:pt x="910" y="420"/>
                  </a:lnTo>
                  <a:lnTo>
                    <a:pt x="908" y="420"/>
                  </a:lnTo>
                  <a:lnTo>
                    <a:pt x="908" y="418"/>
                  </a:lnTo>
                  <a:lnTo>
                    <a:pt x="910" y="416"/>
                  </a:lnTo>
                  <a:lnTo>
                    <a:pt x="910" y="415"/>
                  </a:lnTo>
                  <a:lnTo>
                    <a:pt x="908" y="413"/>
                  </a:lnTo>
                  <a:lnTo>
                    <a:pt x="908" y="415"/>
                  </a:lnTo>
                  <a:lnTo>
                    <a:pt x="908" y="416"/>
                  </a:lnTo>
                  <a:lnTo>
                    <a:pt x="906" y="416"/>
                  </a:lnTo>
                  <a:lnTo>
                    <a:pt x="906" y="418"/>
                  </a:lnTo>
                  <a:lnTo>
                    <a:pt x="906" y="420"/>
                  </a:lnTo>
                  <a:lnTo>
                    <a:pt x="902" y="420"/>
                  </a:lnTo>
                  <a:lnTo>
                    <a:pt x="902" y="418"/>
                  </a:lnTo>
                  <a:lnTo>
                    <a:pt x="902" y="416"/>
                  </a:lnTo>
                  <a:lnTo>
                    <a:pt x="901" y="416"/>
                  </a:lnTo>
                  <a:lnTo>
                    <a:pt x="901" y="415"/>
                  </a:lnTo>
                  <a:lnTo>
                    <a:pt x="904" y="416"/>
                  </a:lnTo>
                  <a:lnTo>
                    <a:pt x="904" y="415"/>
                  </a:lnTo>
                  <a:lnTo>
                    <a:pt x="902" y="415"/>
                  </a:lnTo>
                  <a:lnTo>
                    <a:pt x="901" y="413"/>
                  </a:lnTo>
                  <a:lnTo>
                    <a:pt x="901" y="411"/>
                  </a:lnTo>
                  <a:lnTo>
                    <a:pt x="899" y="411"/>
                  </a:lnTo>
                  <a:lnTo>
                    <a:pt x="899" y="409"/>
                  </a:lnTo>
                  <a:lnTo>
                    <a:pt x="901" y="411"/>
                  </a:lnTo>
                  <a:lnTo>
                    <a:pt x="902" y="409"/>
                  </a:lnTo>
                  <a:lnTo>
                    <a:pt x="895" y="407"/>
                  </a:lnTo>
                  <a:lnTo>
                    <a:pt x="893" y="407"/>
                  </a:lnTo>
                  <a:lnTo>
                    <a:pt x="895" y="409"/>
                  </a:lnTo>
                  <a:lnTo>
                    <a:pt x="893" y="409"/>
                  </a:lnTo>
                  <a:lnTo>
                    <a:pt x="895" y="409"/>
                  </a:lnTo>
                  <a:lnTo>
                    <a:pt x="897" y="409"/>
                  </a:lnTo>
                  <a:lnTo>
                    <a:pt x="891" y="411"/>
                  </a:lnTo>
                  <a:lnTo>
                    <a:pt x="889" y="413"/>
                  </a:lnTo>
                  <a:lnTo>
                    <a:pt x="889" y="415"/>
                  </a:lnTo>
                  <a:lnTo>
                    <a:pt x="889" y="413"/>
                  </a:lnTo>
                  <a:lnTo>
                    <a:pt x="889" y="415"/>
                  </a:lnTo>
                  <a:lnTo>
                    <a:pt x="891" y="415"/>
                  </a:lnTo>
                  <a:lnTo>
                    <a:pt x="893" y="415"/>
                  </a:lnTo>
                  <a:lnTo>
                    <a:pt x="893" y="413"/>
                  </a:lnTo>
                  <a:lnTo>
                    <a:pt x="891" y="413"/>
                  </a:lnTo>
                  <a:lnTo>
                    <a:pt x="893" y="411"/>
                  </a:lnTo>
                  <a:lnTo>
                    <a:pt x="893" y="413"/>
                  </a:lnTo>
                  <a:lnTo>
                    <a:pt x="893" y="411"/>
                  </a:lnTo>
                  <a:lnTo>
                    <a:pt x="895" y="411"/>
                  </a:lnTo>
                  <a:lnTo>
                    <a:pt x="897" y="411"/>
                  </a:lnTo>
                  <a:lnTo>
                    <a:pt x="899" y="411"/>
                  </a:lnTo>
                  <a:lnTo>
                    <a:pt x="899" y="413"/>
                  </a:lnTo>
                  <a:lnTo>
                    <a:pt x="897" y="413"/>
                  </a:lnTo>
                  <a:lnTo>
                    <a:pt x="899" y="415"/>
                  </a:lnTo>
                  <a:lnTo>
                    <a:pt x="899" y="416"/>
                  </a:lnTo>
                  <a:lnTo>
                    <a:pt x="897" y="415"/>
                  </a:lnTo>
                  <a:lnTo>
                    <a:pt x="897" y="416"/>
                  </a:lnTo>
                  <a:lnTo>
                    <a:pt x="899" y="416"/>
                  </a:lnTo>
                  <a:lnTo>
                    <a:pt x="901" y="416"/>
                  </a:lnTo>
                  <a:lnTo>
                    <a:pt x="901" y="418"/>
                  </a:lnTo>
                  <a:lnTo>
                    <a:pt x="902" y="418"/>
                  </a:lnTo>
                  <a:lnTo>
                    <a:pt x="901" y="420"/>
                  </a:lnTo>
                  <a:lnTo>
                    <a:pt x="902" y="420"/>
                  </a:lnTo>
                  <a:lnTo>
                    <a:pt x="902" y="422"/>
                  </a:lnTo>
                  <a:lnTo>
                    <a:pt x="902" y="420"/>
                  </a:lnTo>
                  <a:lnTo>
                    <a:pt x="904" y="420"/>
                  </a:lnTo>
                  <a:lnTo>
                    <a:pt x="906" y="422"/>
                  </a:lnTo>
                  <a:lnTo>
                    <a:pt x="904" y="422"/>
                  </a:lnTo>
                  <a:lnTo>
                    <a:pt x="906" y="422"/>
                  </a:lnTo>
                  <a:lnTo>
                    <a:pt x="904" y="422"/>
                  </a:lnTo>
                  <a:lnTo>
                    <a:pt x="904" y="424"/>
                  </a:lnTo>
                  <a:lnTo>
                    <a:pt x="906" y="428"/>
                  </a:lnTo>
                  <a:lnTo>
                    <a:pt x="908" y="430"/>
                  </a:lnTo>
                  <a:lnTo>
                    <a:pt x="910" y="432"/>
                  </a:lnTo>
                  <a:lnTo>
                    <a:pt x="910" y="434"/>
                  </a:lnTo>
                  <a:lnTo>
                    <a:pt x="910" y="436"/>
                  </a:lnTo>
                  <a:lnTo>
                    <a:pt x="910" y="438"/>
                  </a:lnTo>
                  <a:lnTo>
                    <a:pt x="912" y="438"/>
                  </a:lnTo>
                  <a:lnTo>
                    <a:pt x="912" y="439"/>
                  </a:lnTo>
                  <a:lnTo>
                    <a:pt x="912" y="441"/>
                  </a:lnTo>
                  <a:lnTo>
                    <a:pt x="910" y="441"/>
                  </a:lnTo>
                  <a:lnTo>
                    <a:pt x="910" y="439"/>
                  </a:lnTo>
                  <a:lnTo>
                    <a:pt x="908" y="441"/>
                  </a:lnTo>
                  <a:lnTo>
                    <a:pt x="908" y="439"/>
                  </a:lnTo>
                  <a:lnTo>
                    <a:pt x="906" y="439"/>
                  </a:lnTo>
                  <a:lnTo>
                    <a:pt x="906" y="438"/>
                  </a:lnTo>
                  <a:lnTo>
                    <a:pt x="904" y="438"/>
                  </a:lnTo>
                  <a:lnTo>
                    <a:pt x="904" y="436"/>
                  </a:lnTo>
                  <a:lnTo>
                    <a:pt x="902" y="438"/>
                  </a:lnTo>
                  <a:lnTo>
                    <a:pt x="901" y="438"/>
                  </a:lnTo>
                  <a:lnTo>
                    <a:pt x="901" y="436"/>
                  </a:lnTo>
                  <a:lnTo>
                    <a:pt x="901" y="434"/>
                  </a:lnTo>
                  <a:lnTo>
                    <a:pt x="899" y="434"/>
                  </a:lnTo>
                  <a:lnTo>
                    <a:pt x="901" y="434"/>
                  </a:lnTo>
                  <a:lnTo>
                    <a:pt x="899" y="432"/>
                  </a:lnTo>
                  <a:lnTo>
                    <a:pt x="899" y="434"/>
                  </a:lnTo>
                  <a:lnTo>
                    <a:pt x="897" y="436"/>
                  </a:lnTo>
                  <a:lnTo>
                    <a:pt x="899" y="436"/>
                  </a:lnTo>
                  <a:lnTo>
                    <a:pt x="899" y="438"/>
                  </a:lnTo>
                  <a:lnTo>
                    <a:pt x="901" y="439"/>
                  </a:lnTo>
                  <a:lnTo>
                    <a:pt x="902" y="441"/>
                  </a:lnTo>
                  <a:lnTo>
                    <a:pt x="901" y="441"/>
                  </a:lnTo>
                  <a:lnTo>
                    <a:pt x="899" y="441"/>
                  </a:lnTo>
                  <a:lnTo>
                    <a:pt x="899" y="439"/>
                  </a:lnTo>
                  <a:lnTo>
                    <a:pt x="895" y="439"/>
                  </a:lnTo>
                  <a:lnTo>
                    <a:pt x="895" y="438"/>
                  </a:lnTo>
                  <a:lnTo>
                    <a:pt x="893" y="438"/>
                  </a:lnTo>
                  <a:lnTo>
                    <a:pt x="893" y="439"/>
                  </a:lnTo>
                  <a:lnTo>
                    <a:pt x="891" y="438"/>
                  </a:lnTo>
                  <a:lnTo>
                    <a:pt x="891" y="436"/>
                  </a:lnTo>
                  <a:lnTo>
                    <a:pt x="889" y="436"/>
                  </a:lnTo>
                  <a:lnTo>
                    <a:pt x="889" y="438"/>
                  </a:lnTo>
                  <a:lnTo>
                    <a:pt x="887" y="438"/>
                  </a:lnTo>
                  <a:lnTo>
                    <a:pt x="887" y="436"/>
                  </a:lnTo>
                  <a:lnTo>
                    <a:pt x="887" y="434"/>
                  </a:lnTo>
                  <a:lnTo>
                    <a:pt x="887" y="432"/>
                  </a:lnTo>
                  <a:lnTo>
                    <a:pt x="887" y="430"/>
                  </a:lnTo>
                  <a:lnTo>
                    <a:pt x="887" y="428"/>
                  </a:lnTo>
                  <a:lnTo>
                    <a:pt x="885" y="428"/>
                  </a:lnTo>
                  <a:lnTo>
                    <a:pt x="885" y="426"/>
                  </a:lnTo>
                  <a:lnTo>
                    <a:pt x="883" y="426"/>
                  </a:lnTo>
                  <a:lnTo>
                    <a:pt x="881" y="428"/>
                  </a:lnTo>
                  <a:lnTo>
                    <a:pt x="879" y="428"/>
                  </a:lnTo>
                  <a:lnTo>
                    <a:pt x="877" y="428"/>
                  </a:lnTo>
                  <a:lnTo>
                    <a:pt x="874" y="428"/>
                  </a:lnTo>
                  <a:lnTo>
                    <a:pt x="872" y="428"/>
                  </a:lnTo>
                  <a:lnTo>
                    <a:pt x="870" y="426"/>
                  </a:lnTo>
                  <a:lnTo>
                    <a:pt x="870" y="428"/>
                  </a:lnTo>
                  <a:lnTo>
                    <a:pt x="868" y="426"/>
                  </a:lnTo>
                  <a:lnTo>
                    <a:pt x="866" y="426"/>
                  </a:lnTo>
                  <a:lnTo>
                    <a:pt x="866" y="428"/>
                  </a:lnTo>
                  <a:lnTo>
                    <a:pt x="864" y="428"/>
                  </a:lnTo>
                  <a:lnTo>
                    <a:pt x="864" y="430"/>
                  </a:lnTo>
                  <a:lnTo>
                    <a:pt x="866" y="432"/>
                  </a:lnTo>
                  <a:lnTo>
                    <a:pt x="864" y="430"/>
                  </a:lnTo>
                  <a:lnTo>
                    <a:pt x="862" y="432"/>
                  </a:lnTo>
                  <a:lnTo>
                    <a:pt x="864" y="432"/>
                  </a:lnTo>
                  <a:lnTo>
                    <a:pt x="864" y="434"/>
                  </a:lnTo>
                  <a:lnTo>
                    <a:pt x="866" y="436"/>
                  </a:lnTo>
                  <a:lnTo>
                    <a:pt x="868" y="436"/>
                  </a:lnTo>
                  <a:lnTo>
                    <a:pt x="868" y="438"/>
                  </a:lnTo>
                  <a:lnTo>
                    <a:pt x="870" y="438"/>
                  </a:lnTo>
                  <a:lnTo>
                    <a:pt x="872" y="438"/>
                  </a:lnTo>
                  <a:lnTo>
                    <a:pt x="876" y="441"/>
                  </a:lnTo>
                  <a:lnTo>
                    <a:pt x="877" y="441"/>
                  </a:lnTo>
                  <a:lnTo>
                    <a:pt x="877" y="443"/>
                  </a:lnTo>
                  <a:lnTo>
                    <a:pt x="876" y="445"/>
                  </a:lnTo>
                  <a:lnTo>
                    <a:pt x="876" y="447"/>
                  </a:lnTo>
                  <a:lnTo>
                    <a:pt x="876" y="449"/>
                  </a:lnTo>
                  <a:lnTo>
                    <a:pt x="874" y="449"/>
                  </a:lnTo>
                  <a:lnTo>
                    <a:pt x="872" y="449"/>
                  </a:lnTo>
                  <a:lnTo>
                    <a:pt x="872" y="451"/>
                  </a:lnTo>
                  <a:lnTo>
                    <a:pt x="870" y="451"/>
                  </a:lnTo>
                  <a:lnTo>
                    <a:pt x="870" y="453"/>
                  </a:lnTo>
                  <a:lnTo>
                    <a:pt x="868" y="453"/>
                  </a:lnTo>
                  <a:lnTo>
                    <a:pt x="868" y="455"/>
                  </a:lnTo>
                  <a:lnTo>
                    <a:pt x="868" y="457"/>
                  </a:lnTo>
                  <a:lnTo>
                    <a:pt x="868" y="459"/>
                  </a:lnTo>
                  <a:lnTo>
                    <a:pt x="868" y="461"/>
                  </a:lnTo>
                  <a:lnTo>
                    <a:pt x="866" y="461"/>
                  </a:lnTo>
                  <a:lnTo>
                    <a:pt x="866" y="463"/>
                  </a:lnTo>
                  <a:lnTo>
                    <a:pt x="864" y="463"/>
                  </a:lnTo>
                  <a:lnTo>
                    <a:pt x="864" y="464"/>
                  </a:lnTo>
                  <a:lnTo>
                    <a:pt x="862" y="464"/>
                  </a:lnTo>
                  <a:lnTo>
                    <a:pt x="862" y="466"/>
                  </a:lnTo>
                  <a:lnTo>
                    <a:pt x="860" y="466"/>
                  </a:lnTo>
                  <a:lnTo>
                    <a:pt x="860" y="468"/>
                  </a:lnTo>
                  <a:lnTo>
                    <a:pt x="858" y="468"/>
                  </a:lnTo>
                  <a:lnTo>
                    <a:pt x="858" y="470"/>
                  </a:lnTo>
                  <a:lnTo>
                    <a:pt x="858" y="472"/>
                  </a:lnTo>
                  <a:lnTo>
                    <a:pt x="856" y="472"/>
                  </a:lnTo>
                  <a:lnTo>
                    <a:pt x="856" y="474"/>
                  </a:lnTo>
                  <a:lnTo>
                    <a:pt x="854" y="474"/>
                  </a:lnTo>
                  <a:lnTo>
                    <a:pt x="849" y="474"/>
                  </a:lnTo>
                  <a:lnTo>
                    <a:pt x="845" y="474"/>
                  </a:lnTo>
                  <a:lnTo>
                    <a:pt x="843" y="474"/>
                  </a:lnTo>
                  <a:lnTo>
                    <a:pt x="841" y="472"/>
                  </a:lnTo>
                  <a:lnTo>
                    <a:pt x="841" y="470"/>
                  </a:lnTo>
                  <a:lnTo>
                    <a:pt x="839" y="470"/>
                  </a:lnTo>
                  <a:lnTo>
                    <a:pt x="839" y="468"/>
                  </a:lnTo>
                  <a:lnTo>
                    <a:pt x="837" y="466"/>
                  </a:lnTo>
                  <a:lnTo>
                    <a:pt x="835" y="464"/>
                  </a:lnTo>
                  <a:lnTo>
                    <a:pt x="833" y="464"/>
                  </a:lnTo>
                  <a:lnTo>
                    <a:pt x="833" y="463"/>
                  </a:lnTo>
                  <a:lnTo>
                    <a:pt x="831" y="463"/>
                  </a:lnTo>
                  <a:lnTo>
                    <a:pt x="835" y="463"/>
                  </a:lnTo>
                  <a:lnTo>
                    <a:pt x="837" y="463"/>
                  </a:lnTo>
                  <a:lnTo>
                    <a:pt x="831" y="461"/>
                  </a:lnTo>
                  <a:lnTo>
                    <a:pt x="829" y="461"/>
                  </a:lnTo>
                  <a:lnTo>
                    <a:pt x="828" y="461"/>
                  </a:lnTo>
                  <a:lnTo>
                    <a:pt x="828" y="459"/>
                  </a:lnTo>
                  <a:lnTo>
                    <a:pt x="826" y="459"/>
                  </a:lnTo>
                  <a:lnTo>
                    <a:pt x="826" y="457"/>
                  </a:lnTo>
                  <a:lnTo>
                    <a:pt x="824" y="457"/>
                  </a:lnTo>
                  <a:lnTo>
                    <a:pt x="824" y="455"/>
                  </a:lnTo>
                  <a:lnTo>
                    <a:pt x="822" y="455"/>
                  </a:lnTo>
                  <a:lnTo>
                    <a:pt x="822" y="453"/>
                  </a:lnTo>
                  <a:lnTo>
                    <a:pt x="820" y="453"/>
                  </a:lnTo>
                  <a:lnTo>
                    <a:pt x="820" y="455"/>
                  </a:lnTo>
                  <a:lnTo>
                    <a:pt x="820" y="453"/>
                  </a:lnTo>
                  <a:lnTo>
                    <a:pt x="818" y="451"/>
                  </a:lnTo>
                  <a:lnTo>
                    <a:pt x="816" y="451"/>
                  </a:lnTo>
                  <a:lnTo>
                    <a:pt x="812" y="451"/>
                  </a:lnTo>
                  <a:lnTo>
                    <a:pt x="816" y="453"/>
                  </a:lnTo>
                  <a:lnTo>
                    <a:pt x="816" y="455"/>
                  </a:lnTo>
                  <a:lnTo>
                    <a:pt x="814" y="455"/>
                  </a:lnTo>
                  <a:lnTo>
                    <a:pt x="814" y="453"/>
                  </a:lnTo>
                  <a:lnTo>
                    <a:pt x="812" y="453"/>
                  </a:lnTo>
                  <a:lnTo>
                    <a:pt x="810" y="453"/>
                  </a:lnTo>
                  <a:lnTo>
                    <a:pt x="808" y="455"/>
                  </a:lnTo>
                  <a:lnTo>
                    <a:pt x="806" y="455"/>
                  </a:lnTo>
                  <a:lnTo>
                    <a:pt x="805" y="453"/>
                  </a:lnTo>
                  <a:lnTo>
                    <a:pt x="806" y="453"/>
                  </a:lnTo>
                  <a:lnTo>
                    <a:pt x="808" y="453"/>
                  </a:lnTo>
                  <a:lnTo>
                    <a:pt x="808" y="451"/>
                  </a:lnTo>
                  <a:lnTo>
                    <a:pt x="806" y="453"/>
                  </a:lnTo>
                  <a:lnTo>
                    <a:pt x="801" y="451"/>
                  </a:lnTo>
                  <a:lnTo>
                    <a:pt x="795" y="451"/>
                  </a:lnTo>
                  <a:lnTo>
                    <a:pt x="793" y="451"/>
                  </a:lnTo>
                  <a:lnTo>
                    <a:pt x="791" y="449"/>
                  </a:lnTo>
                  <a:lnTo>
                    <a:pt x="791" y="451"/>
                  </a:lnTo>
                  <a:lnTo>
                    <a:pt x="789" y="451"/>
                  </a:lnTo>
                  <a:lnTo>
                    <a:pt x="795" y="455"/>
                  </a:lnTo>
                  <a:lnTo>
                    <a:pt x="795" y="457"/>
                  </a:lnTo>
                  <a:lnTo>
                    <a:pt x="797" y="455"/>
                  </a:lnTo>
                  <a:lnTo>
                    <a:pt x="795" y="455"/>
                  </a:lnTo>
                  <a:lnTo>
                    <a:pt x="795" y="453"/>
                  </a:lnTo>
                  <a:lnTo>
                    <a:pt x="795" y="451"/>
                  </a:lnTo>
                  <a:lnTo>
                    <a:pt x="797" y="451"/>
                  </a:lnTo>
                  <a:lnTo>
                    <a:pt x="799" y="453"/>
                  </a:lnTo>
                  <a:lnTo>
                    <a:pt x="801" y="453"/>
                  </a:lnTo>
                  <a:lnTo>
                    <a:pt x="805" y="453"/>
                  </a:lnTo>
                  <a:lnTo>
                    <a:pt x="806" y="455"/>
                  </a:lnTo>
                  <a:lnTo>
                    <a:pt x="810" y="455"/>
                  </a:lnTo>
                  <a:lnTo>
                    <a:pt x="812" y="457"/>
                  </a:lnTo>
                  <a:lnTo>
                    <a:pt x="814" y="459"/>
                  </a:lnTo>
                  <a:lnTo>
                    <a:pt x="816" y="459"/>
                  </a:lnTo>
                  <a:lnTo>
                    <a:pt x="818" y="461"/>
                  </a:lnTo>
                  <a:lnTo>
                    <a:pt x="818" y="463"/>
                  </a:lnTo>
                  <a:lnTo>
                    <a:pt x="820" y="463"/>
                  </a:lnTo>
                  <a:lnTo>
                    <a:pt x="820" y="464"/>
                  </a:lnTo>
                  <a:lnTo>
                    <a:pt x="822" y="464"/>
                  </a:lnTo>
                  <a:lnTo>
                    <a:pt x="822" y="466"/>
                  </a:lnTo>
                  <a:lnTo>
                    <a:pt x="822" y="468"/>
                  </a:lnTo>
                  <a:lnTo>
                    <a:pt x="824" y="470"/>
                  </a:lnTo>
                  <a:lnTo>
                    <a:pt x="826" y="470"/>
                  </a:lnTo>
                  <a:lnTo>
                    <a:pt x="826" y="472"/>
                  </a:lnTo>
                  <a:lnTo>
                    <a:pt x="828" y="474"/>
                  </a:lnTo>
                  <a:lnTo>
                    <a:pt x="829" y="474"/>
                  </a:lnTo>
                  <a:lnTo>
                    <a:pt x="833" y="476"/>
                  </a:lnTo>
                  <a:lnTo>
                    <a:pt x="835" y="476"/>
                  </a:lnTo>
                  <a:lnTo>
                    <a:pt x="843" y="476"/>
                  </a:lnTo>
                  <a:lnTo>
                    <a:pt x="845" y="476"/>
                  </a:lnTo>
                  <a:lnTo>
                    <a:pt x="847" y="476"/>
                  </a:lnTo>
                  <a:lnTo>
                    <a:pt x="849" y="476"/>
                  </a:lnTo>
                  <a:lnTo>
                    <a:pt x="851" y="476"/>
                  </a:lnTo>
                  <a:lnTo>
                    <a:pt x="854" y="476"/>
                  </a:lnTo>
                  <a:lnTo>
                    <a:pt x="858" y="478"/>
                  </a:lnTo>
                  <a:lnTo>
                    <a:pt x="860" y="478"/>
                  </a:lnTo>
                  <a:lnTo>
                    <a:pt x="858" y="480"/>
                  </a:lnTo>
                  <a:lnTo>
                    <a:pt x="860" y="480"/>
                  </a:lnTo>
                  <a:lnTo>
                    <a:pt x="860" y="482"/>
                  </a:lnTo>
                  <a:lnTo>
                    <a:pt x="860" y="484"/>
                  </a:lnTo>
                  <a:lnTo>
                    <a:pt x="860" y="486"/>
                  </a:lnTo>
                  <a:lnTo>
                    <a:pt x="858" y="486"/>
                  </a:lnTo>
                  <a:lnTo>
                    <a:pt x="858" y="487"/>
                  </a:lnTo>
                  <a:lnTo>
                    <a:pt x="858" y="489"/>
                  </a:lnTo>
                  <a:lnTo>
                    <a:pt x="856" y="489"/>
                  </a:lnTo>
                  <a:lnTo>
                    <a:pt x="856" y="491"/>
                  </a:lnTo>
                  <a:lnTo>
                    <a:pt x="856" y="493"/>
                  </a:lnTo>
                  <a:lnTo>
                    <a:pt x="854" y="493"/>
                  </a:lnTo>
                  <a:lnTo>
                    <a:pt x="854" y="495"/>
                  </a:lnTo>
                  <a:lnTo>
                    <a:pt x="854" y="497"/>
                  </a:lnTo>
                  <a:lnTo>
                    <a:pt x="853" y="497"/>
                  </a:lnTo>
                  <a:lnTo>
                    <a:pt x="851" y="497"/>
                  </a:lnTo>
                  <a:lnTo>
                    <a:pt x="851" y="499"/>
                  </a:lnTo>
                  <a:lnTo>
                    <a:pt x="853" y="499"/>
                  </a:lnTo>
                  <a:lnTo>
                    <a:pt x="853" y="501"/>
                  </a:lnTo>
                  <a:lnTo>
                    <a:pt x="851" y="501"/>
                  </a:lnTo>
                  <a:lnTo>
                    <a:pt x="851" y="503"/>
                  </a:lnTo>
                  <a:lnTo>
                    <a:pt x="849" y="505"/>
                  </a:lnTo>
                  <a:lnTo>
                    <a:pt x="847" y="505"/>
                  </a:lnTo>
                  <a:lnTo>
                    <a:pt x="847" y="507"/>
                  </a:lnTo>
                  <a:lnTo>
                    <a:pt x="847" y="509"/>
                  </a:lnTo>
                  <a:lnTo>
                    <a:pt x="847" y="510"/>
                  </a:lnTo>
                  <a:lnTo>
                    <a:pt x="845" y="512"/>
                  </a:lnTo>
                  <a:lnTo>
                    <a:pt x="843" y="514"/>
                  </a:lnTo>
                  <a:lnTo>
                    <a:pt x="845" y="516"/>
                  </a:lnTo>
                  <a:lnTo>
                    <a:pt x="843" y="516"/>
                  </a:lnTo>
                  <a:lnTo>
                    <a:pt x="843" y="518"/>
                  </a:lnTo>
                  <a:lnTo>
                    <a:pt x="841" y="518"/>
                  </a:lnTo>
                  <a:lnTo>
                    <a:pt x="839" y="520"/>
                  </a:lnTo>
                  <a:lnTo>
                    <a:pt x="837" y="522"/>
                  </a:lnTo>
                  <a:lnTo>
                    <a:pt x="835" y="522"/>
                  </a:lnTo>
                  <a:lnTo>
                    <a:pt x="835" y="524"/>
                  </a:lnTo>
                  <a:lnTo>
                    <a:pt x="833" y="524"/>
                  </a:lnTo>
                  <a:lnTo>
                    <a:pt x="831" y="524"/>
                  </a:lnTo>
                  <a:lnTo>
                    <a:pt x="829" y="524"/>
                  </a:lnTo>
                  <a:lnTo>
                    <a:pt x="828" y="524"/>
                  </a:lnTo>
                  <a:lnTo>
                    <a:pt x="828" y="522"/>
                  </a:lnTo>
                  <a:lnTo>
                    <a:pt x="826" y="522"/>
                  </a:lnTo>
                  <a:lnTo>
                    <a:pt x="826" y="520"/>
                  </a:lnTo>
                  <a:lnTo>
                    <a:pt x="826" y="518"/>
                  </a:lnTo>
                  <a:lnTo>
                    <a:pt x="824" y="518"/>
                  </a:lnTo>
                  <a:lnTo>
                    <a:pt x="824" y="520"/>
                  </a:lnTo>
                  <a:lnTo>
                    <a:pt x="826" y="522"/>
                  </a:lnTo>
                  <a:lnTo>
                    <a:pt x="826" y="524"/>
                  </a:lnTo>
                  <a:lnTo>
                    <a:pt x="826" y="526"/>
                  </a:lnTo>
                  <a:lnTo>
                    <a:pt x="828" y="526"/>
                  </a:lnTo>
                  <a:lnTo>
                    <a:pt x="826" y="526"/>
                  </a:lnTo>
                  <a:lnTo>
                    <a:pt x="826" y="524"/>
                  </a:lnTo>
                  <a:lnTo>
                    <a:pt x="824" y="524"/>
                  </a:lnTo>
                  <a:lnTo>
                    <a:pt x="824" y="526"/>
                  </a:lnTo>
                  <a:lnTo>
                    <a:pt x="824" y="524"/>
                  </a:lnTo>
                  <a:lnTo>
                    <a:pt x="822" y="524"/>
                  </a:lnTo>
                  <a:lnTo>
                    <a:pt x="822" y="522"/>
                  </a:lnTo>
                  <a:lnTo>
                    <a:pt x="822" y="524"/>
                  </a:lnTo>
                  <a:lnTo>
                    <a:pt x="820" y="522"/>
                  </a:lnTo>
                  <a:lnTo>
                    <a:pt x="820" y="520"/>
                  </a:lnTo>
                  <a:lnTo>
                    <a:pt x="820" y="522"/>
                  </a:lnTo>
                  <a:lnTo>
                    <a:pt x="820" y="524"/>
                  </a:lnTo>
                  <a:lnTo>
                    <a:pt x="820" y="526"/>
                  </a:lnTo>
                  <a:lnTo>
                    <a:pt x="820" y="524"/>
                  </a:lnTo>
                  <a:lnTo>
                    <a:pt x="818" y="524"/>
                  </a:lnTo>
                  <a:lnTo>
                    <a:pt x="818" y="522"/>
                  </a:lnTo>
                  <a:lnTo>
                    <a:pt x="818" y="520"/>
                  </a:lnTo>
                  <a:lnTo>
                    <a:pt x="816" y="522"/>
                  </a:lnTo>
                  <a:lnTo>
                    <a:pt x="814" y="520"/>
                  </a:lnTo>
                  <a:lnTo>
                    <a:pt x="816" y="520"/>
                  </a:lnTo>
                  <a:lnTo>
                    <a:pt x="816" y="518"/>
                  </a:lnTo>
                  <a:lnTo>
                    <a:pt x="816" y="516"/>
                  </a:lnTo>
                  <a:lnTo>
                    <a:pt x="816" y="514"/>
                  </a:lnTo>
                  <a:lnTo>
                    <a:pt x="816" y="516"/>
                  </a:lnTo>
                  <a:lnTo>
                    <a:pt x="814" y="516"/>
                  </a:lnTo>
                  <a:lnTo>
                    <a:pt x="814" y="518"/>
                  </a:lnTo>
                  <a:lnTo>
                    <a:pt x="812" y="518"/>
                  </a:lnTo>
                  <a:lnTo>
                    <a:pt x="810" y="518"/>
                  </a:lnTo>
                  <a:lnTo>
                    <a:pt x="810" y="520"/>
                  </a:lnTo>
                  <a:lnTo>
                    <a:pt x="812" y="520"/>
                  </a:lnTo>
                  <a:lnTo>
                    <a:pt x="814" y="520"/>
                  </a:lnTo>
                  <a:lnTo>
                    <a:pt x="812" y="520"/>
                  </a:lnTo>
                  <a:lnTo>
                    <a:pt x="812" y="522"/>
                  </a:lnTo>
                  <a:lnTo>
                    <a:pt x="814" y="522"/>
                  </a:lnTo>
                  <a:lnTo>
                    <a:pt x="814" y="524"/>
                  </a:lnTo>
                  <a:lnTo>
                    <a:pt x="816" y="526"/>
                  </a:lnTo>
                  <a:lnTo>
                    <a:pt x="814" y="526"/>
                  </a:lnTo>
                  <a:lnTo>
                    <a:pt x="812" y="526"/>
                  </a:lnTo>
                  <a:lnTo>
                    <a:pt x="812" y="528"/>
                  </a:lnTo>
                  <a:lnTo>
                    <a:pt x="812" y="526"/>
                  </a:lnTo>
                  <a:lnTo>
                    <a:pt x="812" y="524"/>
                  </a:lnTo>
                  <a:lnTo>
                    <a:pt x="812" y="526"/>
                  </a:lnTo>
                  <a:lnTo>
                    <a:pt x="810" y="526"/>
                  </a:lnTo>
                  <a:lnTo>
                    <a:pt x="810" y="524"/>
                  </a:lnTo>
                  <a:lnTo>
                    <a:pt x="808" y="524"/>
                  </a:lnTo>
                  <a:lnTo>
                    <a:pt x="810" y="526"/>
                  </a:lnTo>
                  <a:lnTo>
                    <a:pt x="810" y="528"/>
                  </a:lnTo>
                  <a:lnTo>
                    <a:pt x="812" y="530"/>
                  </a:lnTo>
                  <a:lnTo>
                    <a:pt x="812" y="532"/>
                  </a:lnTo>
                  <a:lnTo>
                    <a:pt x="810" y="532"/>
                  </a:lnTo>
                  <a:lnTo>
                    <a:pt x="810" y="534"/>
                  </a:lnTo>
                  <a:lnTo>
                    <a:pt x="810" y="535"/>
                  </a:lnTo>
                  <a:lnTo>
                    <a:pt x="810" y="537"/>
                  </a:lnTo>
                  <a:lnTo>
                    <a:pt x="808" y="537"/>
                  </a:lnTo>
                  <a:lnTo>
                    <a:pt x="806" y="537"/>
                  </a:lnTo>
                  <a:lnTo>
                    <a:pt x="808" y="537"/>
                  </a:lnTo>
                  <a:lnTo>
                    <a:pt x="806" y="537"/>
                  </a:lnTo>
                  <a:lnTo>
                    <a:pt x="805" y="537"/>
                  </a:lnTo>
                  <a:lnTo>
                    <a:pt x="805" y="535"/>
                  </a:lnTo>
                  <a:lnTo>
                    <a:pt x="803" y="535"/>
                  </a:lnTo>
                  <a:lnTo>
                    <a:pt x="805" y="535"/>
                  </a:lnTo>
                  <a:lnTo>
                    <a:pt x="803" y="535"/>
                  </a:lnTo>
                  <a:lnTo>
                    <a:pt x="801" y="535"/>
                  </a:lnTo>
                  <a:lnTo>
                    <a:pt x="803" y="535"/>
                  </a:lnTo>
                  <a:lnTo>
                    <a:pt x="803" y="537"/>
                  </a:lnTo>
                  <a:lnTo>
                    <a:pt x="803" y="539"/>
                  </a:lnTo>
                  <a:lnTo>
                    <a:pt x="803" y="537"/>
                  </a:lnTo>
                  <a:lnTo>
                    <a:pt x="801" y="537"/>
                  </a:lnTo>
                  <a:lnTo>
                    <a:pt x="801" y="539"/>
                  </a:lnTo>
                  <a:lnTo>
                    <a:pt x="797" y="539"/>
                  </a:lnTo>
                  <a:lnTo>
                    <a:pt x="795" y="537"/>
                  </a:lnTo>
                  <a:lnTo>
                    <a:pt x="793" y="537"/>
                  </a:lnTo>
                  <a:lnTo>
                    <a:pt x="791" y="537"/>
                  </a:lnTo>
                  <a:lnTo>
                    <a:pt x="791" y="535"/>
                  </a:lnTo>
                  <a:lnTo>
                    <a:pt x="789" y="535"/>
                  </a:lnTo>
                  <a:lnTo>
                    <a:pt x="791" y="535"/>
                  </a:lnTo>
                  <a:lnTo>
                    <a:pt x="787" y="534"/>
                  </a:lnTo>
                  <a:lnTo>
                    <a:pt x="785" y="534"/>
                  </a:lnTo>
                  <a:lnTo>
                    <a:pt x="785" y="532"/>
                  </a:lnTo>
                  <a:lnTo>
                    <a:pt x="785" y="534"/>
                  </a:lnTo>
                  <a:lnTo>
                    <a:pt x="783" y="534"/>
                  </a:lnTo>
                  <a:lnTo>
                    <a:pt x="781" y="534"/>
                  </a:lnTo>
                  <a:lnTo>
                    <a:pt x="780" y="532"/>
                  </a:lnTo>
                  <a:lnTo>
                    <a:pt x="781" y="532"/>
                  </a:lnTo>
                  <a:lnTo>
                    <a:pt x="781" y="530"/>
                  </a:lnTo>
                  <a:lnTo>
                    <a:pt x="780" y="530"/>
                  </a:lnTo>
                  <a:lnTo>
                    <a:pt x="780" y="532"/>
                  </a:lnTo>
                  <a:lnTo>
                    <a:pt x="780" y="534"/>
                  </a:lnTo>
                  <a:lnTo>
                    <a:pt x="778" y="534"/>
                  </a:lnTo>
                  <a:lnTo>
                    <a:pt x="778" y="532"/>
                  </a:lnTo>
                  <a:lnTo>
                    <a:pt x="776" y="532"/>
                  </a:lnTo>
                  <a:lnTo>
                    <a:pt x="774" y="532"/>
                  </a:lnTo>
                  <a:lnTo>
                    <a:pt x="774" y="530"/>
                  </a:lnTo>
                  <a:lnTo>
                    <a:pt x="772" y="530"/>
                  </a:lnTo>
                  <a:lnTo>
                    <a:pt x="768" y="530"/>
                  </a:lnTo>
                  <a:lnTo>
                    <a:pt x="768" y="528"/>
                  </a:lnTo>
                  <a:lnTo>
                    <a:pt x="766" y="528"/>
                  </a:lnTo>
                  <a:lnTo>
                    <a:pt x="766" y="526"/>
                  </a:lnTo>
                  <a:lnTo>
                    <a:pt x="764" y="526"/>
                  </a:lnTo>
                  <a:lnTo>
                    <a:pt x="762" y="526"/>
                  </a:lnTo>
                  <a:lnTo>
                    <a:pt x="762" y="524"/>
                  </a:lnTo>
                  <a:lnTo>
                    <a:pt x="760" y="524"/>
                  </a:lnTo>
                  <a:lnTo>
                    <a:pt x="758" y="524"/>
                  </a:lnTo>
                  <a:lnTo>
                    <a:pt x="757" y="524"/>
                  </a:lnTo>
                  <a:lnTo>
                    <a:pt x="757" y="522"/>
                  </a:lnTo>
                  <a:lnTo>
                    <a:pt x="755" y="520"/>
                  </a:lnTo>
                  <a:lnTo>
                    <a:pt x="755" y="518"/>
                  </a:lnTo>
                  <a:lnTo>
                    <a:pt x="753" y="518"/>
                  </a:lnTo>
                  <a:lnTo>
                    <a:pt x="753" y="516"/>
                  </a:lnTo>
                  <a:lnTo>
                    <a:pt x="753" y="518"/>
                  </a:lnTo>
                  <a:lnTo>
                    <a:pt x="755" y="518"/>
                  </a:lnTo>
                  <a:lnTo>
                    <a:pt x="755" y="520"/>
                  </a:lnTo>
                  <a:lnTo>
                    <a:pt x="755" y="522"/>
                  </a:lnTo>
                  <a:lnTo>
                    <a:pt x="757" y="522"/>
                  </a:lnTo>
                  <a:lnTo>
                    <a:pt x="757" y="524"/>
                  </a:lnTo>
                  <a:lnTo>
                    <a:pt x="755" y="524"/>
                  </a:lnTo>
                  <a:lnTo>
                    <a:pt x="757" y="524"/>
                  </a:lnTo>
                  <a:lnTo>
                    <a:pt x="755" y="524"/>
                  </a:lnTo>
                  <a:lnTo>
                    <a:pt x="753" y="524"/>
                  </a:lnTo>
                  <a:lnTo>
                    <a:pt x="753" y="526"/>
                  </a:lnTo>
                  <a:lnTo>
                    <a:pt x="755" y="528"/>
                  </a:lnTo>
                  <a:lnTo>
                    <a:pt x="757" y="530"/>
                  </a:lnTo>
                  <a:lnTo>
                    <a:pt x="758" y="530"/>
                  </a:lnTo>
                  <a:lnTo>
                    <a:pt x="760" y="530"/>
                  </a:lnTo>
                  <a:lnTo>
                    <a:pt x="758" y="528"/>
                  </a:lnTo>
                  <a:lnTo>
                    <a:pt x="757" y="526"/>
                  </a:lnTo>
                  <a:lnTo>
                    <a:pt x="758" y="526"/>
                  </a:lnTo>
                  <a:lnTo>
                    <a:pt x="757" y="526"/>
                  </a:lnTo>
                  <a:lnTo>
                    <a:pt x="758" y="524"/>
                  </a:lnTo>
                  <a:lnTo>
                    <a:pt x="758" y="526"/>
                  </a:lnTo>
                  <a:lnTo>
                    <a:pt x="760" y="528"/>
                  </a:lnTo>
                  <a:lnTo>
                    <a:pt x="762" y="528"/>
                  </a:lnTo>
                  <a:lnTo>
                    <a:pt x="764" y="528"/>
                  </a:lnTo>
                  <a:lnTo>
                    <a:pt x="766" y="530"/>
                  </a:lnTo>
                  <a:lnTo>
                    <a:pt x="768" y="530"/>
                  </a:lnTo>
                  <a:lnTo>
                    <a:pt x="770" y="532"/>
                  </a:lnTo>
                  <a:lnTo>
                    <a:pt x="772" y="532"/>
                  </a:lnTo>
                  <a:lnTo>
                    <a:pt x="772" y="530"/>
                  </a:lnTo>
                  <a:lnTo>
                    <a:pt x="774" y="532"/>
                  </a:lnTo>
                  <a:lnTo>
                    <a:pt x="774" y="534"/>
                  </a:lnTo>
                  <a:lnTo>
                    <a:pt x="776" y="534"/>
                  </a:lnTo>
                  <a:lnTo>
                    <a:pt x="778" y="534"/>
                  </a:lnTo>
                  <a:lnTo>
                    <a:pt x="780" y="535"/>
                  </a:lnTo>
                  <a:lnTo>
                    <a:pt x="778" y="535"/>
                  </a:lnTo>
                  <a:lnTo>
                    <a:pt x="778" y="537"/>
                  </a:lnTo>
                  <a:lnTo>
                    <a:pt x="776" y="537"/>
                  </a:lnTo>
                  <a:lnTo>
                    <a:pt x="776" y="535"/>
                  </a:lnTo>
                  <a:lnTo>
                    <a:pt x="776" y="537"/>
                  </a:lnTo>
                  <a:lnTo>
                    <a:pt x="774" y="537"/>
                  </a:lnTo>
                  <a:lnTo>
                    <a:pt x="774" y="539"/>
                  </a:lnTo>
                  <a:lnTo>
                    <a:pt x="772" y="539"/>
                  </a:lnTo>
                  <a:lnTo>
                    <a:pt x="774" y="541"/>
                  </a:lnTo>
                  <a:lnTo>
                    <a:pt x="774" y="539"/>
                  </a:lnTo>
                  <a:lnTo>
                    <a:pt x="776" y="539"/>
                  </a:lnTo>
                  <a:lnTo>
                    <a:pt x="776" y="541"/>
                  </a:lnTo>
                  <a:lnTo>
                    <a:pt x="778" y="539"/>
                  </a:lnTo>
                  <a:lnTo>
                    <a:pt x="778" y="537"/>
                  </a:lnTo>
                  <a:lnTo>
                    <a:pt x="780" y="537"/>
                  </a:lnTo>
                  <a:lnTo>
                    <a:pt x="781" y="535"/>
                  </a:lnTo>
                  <a:lnTo>
                    <a:pt x="783" y="534"/>
                  </a:lnTo>
                  <a:lnTo>
                    <a:pt x="785" y="535"/>
                  </a:lnTo>
                  <a:lnTo>
                    <a:pt x="787" y="537"/>
                  </a:lnTo>
                  <a:lnTo>
                    <a:pt x="787" y="539"/>
                  </a:lnTo>
                  <a:lnTo>
                    <a:pt x="789" y="539"/>
                  </a:lnTo>
                  <a:lnTo>
                    <a:pt x="789" y="541"/>
                  </a:lnTo>
                  <a:lnTo>
                    <a:pt x="791" y="541"/>
                  </a:lnTo>
                  <a:lnTo>
                    <a:pt x="789" y="541"/>
                  </a:lnTo>
                  <a:lnTo>
                    <a:pt x="789" y="543"/>
                  </a:lnTo>
                  <a:lnTo>
                    <a:pt x="791" y="543"/>
                  </a:lnTo>
                  <a:lnTo>
                    <a:pt x="791" y="541"/>
                  </a:lnTo>
                  <a:lnTo>
                    <a:pt x="793" y="541"/>
                  </a:lnTo>
                  <a:lnTo>
                    <a:pt x="793" y="543"/>
                  </a:lnTo>
                  <a:lnTo>
                    <a:pt x="795" y="543"/>
                  </a:lnTo>
                  <a:lnTo>
                    <a:pt x="797" y="543"/>
                  </a:lnTo>
                  <a:lnTo>
                    <a:pt x="797" y="545"/>
                  </a:lnTo>
                  <a:lnTo>
                    <a:pt x="799" y="545"/>
                  </a:lnTo>
                  <a:lnTo>
                    <a:pt x="797" y="545"/>
                  </a:lnTo>
                  <a:lnTo>
                    <a:pt x="799" y="545"/>
                  </a:lnTo>
                  <a:lnTo>
                    <a:pt x="799" y="547"/>
                  </a:lnTo>
                  <a:lnTo>
                    <a:pt x="801" y="547"/>
                  </a:lnTo>
                  <a:lnTo>
                    <a:pt x="801" y="549"/>
                  </a:lnTo>
                  <a:lnTo>
                    <a:pt x="801" y="551"/>
                  </a:lnTo>
                  <a:lnTo>
                    <a:pt x="801" y="553"/>
                  </a:lnTo>
                  <a:lnTo>
                    <a:pt x="801" y="555"/>
                  </a:lnTo>
                  <a:lnTo>
                    <a:pt x="803" y="557"/>
                  </a:lnTo>
                  <a:lnTo>
                    <a:pt x="801" y="557"/>
                  </a:lnTo>
                  <a:lnTo>
                    <a:pt x="803" y="557"/>
                  </a:lnTo>
                  <a:lnTo>
                    <a:pt x="803" y="558"/>
                  </a:lnTo>
                  <a:lnTo>
                    <a:pt x="801" y="558"/>
                  </a:lnTo>
                  <a:lnTo>
                    <a:pt x="801" y="560"/>
                  </a:lnTo>
                  <a:lnTo>
                    <a:pt x="799" y="560"/>
                  </a:lnTo>
                  <a:lnTo>
                    <a:pt x="801" y="560"/>
                  </a:lnTo>
                  <a:lnTo>
                    <a:pt x="799" y="562"/>
                  </a:lnTo>
                  <a:lnTo>
                    <a:pt x="795" y="560"/>
                  </a:lnTo>
                  <a:lnTo>
                    <a:pt x="795" y="562"/>
                  </a:lnTo>
                  <a:lnTo>
                    <a:pt x="793" y="562"/>
                  </a:lnTo>
                  <a:lnTo>
                    <a:pt x="793" y="564"/>
                  </a:lnTo>
                  <a:lnTo>
                    <a:pt x="791" y="566"/>
                  </a:lnTo>
                  <a:lnTo>
                    <a:pt x="789" y="566"/>
                  </a:lnTo>
                  <a:lnTo>
                    <a:pt x="791" y="566"/>
                  </a:lnTo>
                  <a:lnTo>
                    <a:pt x="789" y="566"/>
                  </a:lnTo>
                  <a:lnTo>
                    <a:pt x="785" y="566"/>
                  </a:lnTo>
                  <a:lnTo>
                    <a:pt x="783" y="566"/>
                  </a:lnTo>
                  <a:lnTo>
                    <a:pt x="781" y="564"/>
                  </a:lnTo>
                  <a:lnTo>
                    <a:pt x="780" y="564"/>
                  </a:lnTo>
                  <a:lnTo>
                    <a:pt x="778" y="564"/>
                  </a:lnTo>
                  <a:lnTo>
                    <a:pt x="780" y="566"/>
                  </a:lnTo>
                  <a:lnTo>
                    <a:pt x="778" y="566"/>
                  </a:lnTo>
                  <a:lnTo>
                    <a:pt x="776" y="564"/>
                  </a:lnTo>
                  <a:lnTo>
                    <a:pt x="774" y="566"/>
                  </a:lnTo>
                  <a:lnTo>
                    <a:pt x="774" y="568"/>
                  </a:lnTo>
                  <a:lnTo>
                    <a:pt x="776" y="570"/>
                  </a:lnTo>
                  <a:lnTo>
                    <a:pt x="778" y="570"/>
                  </a:lnTo>
                  <a:lnTo>
                    <a:pt x="776" y="570"/>
                  </a:lnTo>
                  <a:lnTo>
                    <a:pt x="778" y="572"/>
                  </a:lnTo>
                  <a:lnTo>
                    <a:pt x="781" y="572"/>
                  </a:lnTo>
                  <a:lnTo>
                    <a:pt x="781" y="574"/>
                  </a:lnTo>
                  <a:lnTo>
                    <a:pt x="781" y="576"/>
                  </a:lnTo>
                  <a:lnTo>
                    <a:pt x="780" y="576"/>
                  </a:lnTo>
                  <a:lnTo>
                    <a:pt x="778" y="576"/>
                  </a:lnTo>
                  <a:lnTo>
                    <a:pt x="778" y="574"/>
                  </a:lnTo>
                  <a:lnTo>
                    <a:pt x="776" y="574"/>
                  </a:lnTo>
                  <a:lnTo>
                    <a:pt x="776" y="576"/>
                  </a:lnTo>
                  <a:lnTo>
                    <a:pt x="774" y="576"/>
                  </a:lnTo>
                  <a:lnTo>
                    <a:pt x="772" y="576"/>
                  </a:lnTo>
                  <a:lnTo>
                    <a:pt x="772" y="574"/>
                  </a:lnTo>
                  <a:lnTo>
                    <a:pt x="774" y="574"/>
                  </a:lnTo>
                  <a:lnTo>
                    <a:pt x="772" y="574"/>
                  </a:lnTo>
                  <a:lnTo>
                    <a:pt x="770" y="572"/>
                  </a:lnTo>
                  <a:lnTo>
                    <a:pt x="770" y="574"/>
                  </a:lnTo>
                  <a:lnTo>
                    <a:pt x="772" y="574"/>
                  </a:lnTo>
                  <a:lnTo>
                    <a:pt x="772" y="576"/>
                  </a:lnTo>
                  <a:lnTo>
                    <a:pt x="772" y="578"/>
                  </a:lnTo>
                  <a:lnTo>
                    <a:pt x="772" y="576"/>
                  </a:lnTo>
                  <a:lnTo>
                    <a:pt x="772" y="578"/>
                  </a:lnTo>
                  <a:lnTo>
                    <a:pt x="772" y="580"/>
                  </a:lnTo>
                  <a:lnTo>
                    <a:pt x="770" y="578"/>
                  </a:lnTo>
                  <a:lnTo>
                    <a:pt x="768" y="578"/>
                  </a:lnTo>
                  <a:lnTo>
                    <a:pt x="768" y="580"/>
                  </a:lnTo>
                  <a:lnTo>
                    <a:pt x="770" y="580"/>
                  </a:lnTo>
                  <a:lnTo>
                    <a:pt x="768" y="580"/>
                  </a:lnTo>
                  <a:lnTo>
                    <a:pt x="770" y="582"/>
                  </a:lnTo>
                  <a:lnTo>
                    <a:pt x="768" y="582"/>
                  </a:lnTo>
                  <a:lnTo>
                    <a:pt x="770" y="583"/>
                  </a:lnTo>
                  <a:lnTo>
                    <a:pt x="772" y="583"/>
                  </a:lnTo>
                  <a:lnTo>
                    <a:pt x="770" y="583"/>
                  </a:lnTo>
                  <a:lnTo>
                    <a:pt x="770" y="585"/>
                  </a:lnTo>
                  <a:lnTo>
                    <a:pt x="772" y="585"/>
                  </a:lnTo>
                  <a:lnTo>
                    <a:pt x="772" y="587"/>
                  </a:lnTo>
                  <a:lnTo>
                    <a:pt x="772" y="589"/>
                  </a:lnTo>
                  <a:lnTo>
                    <a:pt x="774" y="589"/>
                  </a:lnTo>
                  <a:lnTo>
                    <a:pt x="772" y="589"/>
                  </a:lnTo>
                  <a:lnTo>
                    <a:pt x="772" y="587"/>
                  </a:lnTo>
                  <a:lnTo>
                    <a:pt x="770" y="589"/>
                  </a:lnTo>
                  <a:lnTo>
                    <a:pt x="770" y="587"/>
                  </a:lnTo>
                  <a:lnTo>
                    <a:pt x="770" y="585"/>
                  </a:lnTo>
                  <a:lnTo>
                    <a:pt x="768" y="583"/>
                  </a:lnTo>
                  <a:lnTo>
                    <a:pt x="766" y="583"/>
                  </a:lnTo>
                  <a:lnTo>
                    <a:pt x="762" y="582"/>
                  </a:lnTo>
                  <a:lnTo>
                    <a:pt x="760" y="582"/>
                  </a:lnTo>
                  <a:lnTo>
                    <a:pt x="762" y="582"/>
                  </a:lnTo>
                  <a:lnTo>
                    <a:pt x="762" y="583"/>
                  </a:lnTo>
                  <a:lnTo>
                    <a:pt x="764" y="583"/>
                  </a:lnTo>
                  <a:lnTo>
                    <a:pt x="766" y="583"/>
                  </a:lnTo>
                  <a:lnTo>
                    <a:pt x="766" y="585"/>
                  </a:lnTo>
                  <a:lnTo>
                    <a:pt x="768" y="585"/>
                  </a:lnTo>
                  <a:lnTo>
                    <a:pt x="768" y="587"/>
                  </a:lnTo>
                  <a:lnTo>
                    <a:pt x="766" y="587"/>
                  </a:lnTo>
                  <a:lnTo>
                    <a:pt x="764" y="587"/>
                  </a:lnTo>
                  <a:lnTo>
                    <a:pt x="762" y="587"/>
                  </a:lnTo>
                  <a:lnTo>
                    <a:pt x="762" y="589"/>
                  </a:lnTo>
                  <a:lnTo>
                    <a:pt x="764" y="589"/>
                  </a:lnTo>
                  <a:lnTo>
                    <a:pt x="766" y="589"/>
                  </a:lnTo>
                  <a:lnTo>
                    <a:pt x="766" y="591"/>
                  </a:lnTo>
                  <a:lnTo>
                    <a:pt x="764" y="591"/>
                  </a:lnTo>
                  <a:lnTo>
                    <a:pt x="762" y="591"/>
                  </a:lnTo>
                  <a:lnTo>
                    <a:pt x="764" y="591"/>
                  </a:lnTo>
                  <a:lnTo>
                    <a:pt x="764" y="593"/>
                  </a:lnTo>
                  <a:lnTo>
                    <a:pt x="762" y="593"/>
                  </a:lnTo>
                  <a:lnTo>
                    <a:pt x="762" y="595"/>
                  </a:lnTo>
                  <a:lnTo>
                    <a:pt x="760" y="595"/>
                  </a:lnTo>
                  <a:lnTo>
                    <a:pt x="760" y="593"/>
                  </a:lnTo>
                  <a:lnTo>
                    <a:pt x="758" y="593"/>
                  </a:lnTo>
                  <a:lnTo>
                    <a:pt x="760" y="593"/>
                  </a:lnTo>
                  <a:lnTo>
                    <a:pt x="758" y="593"/>
                  </a:lnTo>
                  <a:lnTo>
                    <a:pt x="760" y="595"/>
                  </a:lnTo>
                  <a:lnTo>
                    <a:pt x="758" y="595"/>
                  </a:lnTo>
                  <a:lnTo>
                    <a:pt x="758" y="597"/>
                  </a:lnTo>
                  <a:lnTo>
                    <a:pt x="760" y="597"/>
                  </a:lnTo>
                  <a:lnTo>
                    <a:pt x="758" y="597"/>
                  </a:lnTo>
                  <a:lnTo>
                    <a:pt x="757" y="597"/>
                  </a:lnTo>
                  <a:lnTo>
                    <a:pt x="755" y="595"/>
                  </a:lnTo>
                  <a:lnTo>
                    <a:pt x="755" y="597"/>
                  </a:lnTo>
                  <a:lnTo>
                    <a:pt x="757" y="597"/>
                  </a:lnTo>
                  <a:lnTo>
                    <a:pt x="755" y="597"/>
                  </a:lnTo>
                  <a:lnTo>
                    <a:pt x="755" y="599"/>
                  </a:lnTo>
                  <a:lnTo>
                    <a:pt x="757" y="599"/>
                  </a:lnTo>
                  <a:lnTo>
                    <a:pt x="758" y="601"/>
                  </a:lnTo>
                  <a:lnTo>
                    <a:pt x="757" y="601"/>
                  </a:lnTo>
                  <a:lnTo>
                    <a:pt x="758" y="601"/>
                  </a:lnTo>
                  <a:lnTo>
                    <a:pt x="760" y="601"/>
                  </a:lnTo>
                  <a:lnTo>
                    <a:pt x="760" y="603"/>
                  </a:lnTo>
                  <a:lnTo>
                    <a:pt x="758" y="603"/>
                  </a:lnTo>
                  <a:lnTo>
                    <a:pt x="757" y="601"/>
                  </a:lnTo>
                  <a:lnTo>
                    <a:pt x="757" y="603"/>
                  </a:lnTo>
                  <a:lnTo>
                    <a:pt x="758" y="603"/>
                  </a:lnTo>
                  <a:lnTo>
                    <a:pt x="760" y="603"/>
                  </a:lnTo>
                  <a:lnTo>
                    <a:pt x="757" y="605"/>
                  </a:lnTo>
                  <a:lnTo>
                    <a:pt x="753" y="606"/>
                  </a:lnTo>
                  <a:lnTo>
                    <a:pt x="753" y="608"/>
                  </a:lnTo>
                  <a:lnTo>
                    <a:pt x="751" y="608"/>
                  </a:lnTo>
                  <a:lnTo>
                    <a:pt x="751" y="610"/>
                  </a:lnTo>
                  <a:lnTo>
                    <a:pt x="749" y="610"/>
                  </a:lnTo>
                  <a:lnTo>
                    <a:pt x="749" y="612"/>
                  </a:lnTo>
                  <a:lnTo>
                    <a:pt x="749" y="614"/>
                  </a:lnTo>
                  <a:lnTo>
                    <a:pt x="751" y="614"/>
                  </a:lnTo>
                  <a:lnTo>
                    <a:pt x="751" y="616"/>
                  </a:lnTo>
                  <a:lnTo>
                    <a:pt x="749" y="618"/>
                  </a:lnTo>
                  <a:lnTo>
                    <a:pt x="747" y="616"/>
                  </a:lnTo>
                  <a:lnTo>
                    <a:pt x="747" y="618"/>
                  </a:lnTo>
                  <a:lnTo>
                    <a:pt x="749" y="618"/>
                  </a:lnTo>
                  <a:lnTo>
                    <a:pt x="749" y="620"/>
                  </a:lnTo>
                  <a:lnTo>
                    <a:pt x="747" y="622"/>
                  </a:lnTo>
                  <a:lnTo>
                    <a:pt x="747" y="624"/>
                  </a:lnTo>
                  <a:lnTo>
                    <a:pt x="749" y="624"/>
                  </a:lnTo>
                  <a:lnTo>
                    <a:pt x="747" y="624"/>
                  </a:lnTo>
                  <a:lnTo>
                    <a:pt x="747" y="626"/>
                  </a:lnTo>
                  <a:lnTo>
                    <a:pt x="745" y="626"/>
                  </a:lnTo>
                  <a:lnTo>
                    <a:pt x="745" y="628"/>
                  </a:lnTo>
                  <a:lnTo>
                    <a:pt x="745" y="630"/>
                  </a:lnTo>
                  <a:lnTo>
                    <a:pt x="745" y="631"/>
                  </a:lnTo>
                  <a:lnTo>
                    <a:pt x="743" y="631"/>
                  </a:lnTo>
                  <a:lnTo>
                    <a:pt x="743" y="633"/>
                  </a:lnTo>
                  <a:lnTo>
                    <a:pt x="743" y="635"/>
                  </a:lnTo>
                  <a:lnTo>
                    <a:pt x="741" y="635"/>
                  </a:lnTo>
                  <a:lnTo>
                    <a:pt x="743" y="637"/>
                  </a:lnTo>
                  <a:lnTo>
                    <a:pt x="741" y="637"/>
                  </a:lnTo>
                  <a:lnTo>
                    <a:pt x="741" y="639"/>
                  </a:lnTo>
                  <a:lnTo>
                    <a:pt x="741" y="641"/>
                  </a:lnTo>
                  <a:lnTo>
                    <a:pt x="741" y="643"/>
                  </a:lnTo>
                  <a:lnTo>
                    <a:pt x="739" y="643"/>
                  </a:lnTo>
                  <a:lnTo>
                    <a:pt x="737" y="641"/>
                  </a:lnTo>
                  <a:lnTo>
                    <a:pt x="737" y="643"/>
                  </a:lnTo>
                  <a:lnTo>
                    <a:pt x="739" y="643"/>
                  </a:lnTo>
                  <a:lnTo>
                    <a:pt x="737" y="643"/>
                  </a:lnTo>
                  <a:lnTo>
                    <a:pt x="735" y="643"/>
                  </a:lnTo>
                  <a:lnTo>
                    <a:pt x="737" y="645"/>
                  </a:lnTo>
                  <a:lnTo>
                    <a:pt x="739" y="647"/>
                  </a:lnTo>
                  <a:lnTo>
                    <a:pt x="739" y="649"/>
                  </a:lnTo>
                  <a:lnTo>
                    <a:pt x="737" y="649"/>
                  </a:lnTo>
                  <a:lnTo>
                    <a:pt x="737" y="651"/>
                  </a:lnTo>
                  <a:lnTo>
                    <a:pt x="737" y="653"/>
                  </a:lnTo>
                  <a:lnTo>
                    <a:pt x="737" y="654"/>
                  </a:lnTo>
                  <a:lnTo>
                    <a:pt x="737" y="656"/>
                  </a:lnTo>
                  <a:lnTo>
                    <a:pt x="737" y="658"/>
                  </a:lnTo>
                  <a:lnTo>
                    <a:pt x="735" y="658"/>
                  </a:lnTo>
                  <a:lnTo>
                    <a:pt x="737" y="658"/>
                  </a:lnTo>
                  <a:lnTo>
                    <a:pt x="735" y="658"/>
                  </a:lnTo>
                  <a:lnTo>
                    <a:pt x="737" y="658"/>
                  </a:lnTo>
                  <a:lnTo>
                    <a:pt x="735" y="658"/>
                  </a:lnTo>
                  <a:lnTo>
                    <a:pt x="735" y="660"/>
                  </a:lnTo>
                  <a:lnTo>
                    <a:pt x="735" y="662"/>
                  </a:lnTo>
                  <a:lnTo>
                    <a:pt x="735" y="664"/>
                  </a:lnTo>
                  <a:lnTo>
                    <a:pt x="735" y="666"/>
                  </a:lnTo>
                  <a:lnTo>
                    <a:pt x="735" y="668"/>
                  </a:lnTo>
                  <a:lnTo>
                    <a:pt x="735" y="670"/>
                  </a:lnTo>
                  <a:lnTo>
                    <a:pt x="735" y="672"/>
                  </a:lnTo>
                  <a:lnTo>
                    <a:pt x="735" y="674"/>
                  </a:lnTo>
                  <a:lnTo>
                    <a:pt x="737" y="674"/>
                  </a:lnTo>
                  <a:lnTo>
                    <a:pt x="735" y="674"/>
                  </a:lnTo>
                  <a:lnTo>
                    <a:pt x="735" y="676"/>
                  </a:lnTo>
                  <a:lnTo>
                    <a:pt x="737" y="676"/>
                  </a:lnTo>
                  <a:lnTo>
                    <a:pt x="737" y="678"/>
                  </a:lnTo>
                  <a:lnTo>
                    <a:pt x="737" y="679"/>
                  </a:lnTo>
                  <a:lnTo>
                    <a:pt x="737" y="681"/>
                  </a:lnTo>
                  <a:lnTo>
                    <a:pt x="735" y="681"/>
                  </a:lnTo>
                  <a:lnTo>
                    <a:pt x="735" y="683"/>
                  </a:lnTo>
                  <a:lnTo>
                    <a:pt x="735" y="685"/>
                  </a:lnTo>
                  <a:lnTo>
                    <a:pt x="735" y="687"/>
                  </a:lnTo>
                  <a:lnTo>
                    <a:pt x="735" y="689"/>
                  </a:lnTo>
                  <a:lnTo>
                    <a:pt x="733" y="689"/>
                  </a:lnTo>
                  <a:lnTo>
                    <a:pt x="735" y="689"/>
                  </a:lnTo>
                  <a:lnTo>
                    <a:pt x="735" y="691"/>
                  </a:lnTo>
                  <a:lnTo>
                    <a:pt x="737" y="691"/>
                  </a:lnTo>
                  <a:lnTo>
                    <a:pt x="737" y="693"/>
                  </a:lnTo>
                  <a:lnTo>
                    <a:pt x="737" y="695"/>
                  </a:lnTo>
                  <a:lnTo>
                    <a:pt x="737" y="697"/>
                  </a:lnTo>
                  <a:lnTo>
                    <a:pt x="737" y="695"/>
                  </a:lnTo>
                  <a:lnTo>
                    <a:pt x="739" y="695"/>
                  </a:lnTo>
                  <a:lnTo>
                    <a:pt x="741" y="697"/>
                  </a:lnTo>
                  <a:lnTo>
                    <a:pt x="741" y="699"/>
                  </a:lnTo>
                  <a:lnTo>
                    <a:pt x="743" y="701"/>
                  </a:lnTo>
                  <a:lnTo>
                    <a:pt x="743" y="699"/>
                  </a:lnTo>
                  <a:lnTo>
                    <a:pt x="745" y="697"/>
                  </a:lnTo>
                  <a:lnTo>
                    <a:pt x="745" y="699"/>
                  </a:lnTo>
                  <a:lnTo>
                    <a:pt x="745" y="701"/>
                  </a:lnTo>
                  <a:lnTo>
                    <a:pt x="745" y="702"/>
                  </a:lnTo>
                  <a:lnTo>
                    <a:pt x="743" y="702"/>
                  </a:lnTo>
                  <a:lnTo>
                    <a:pt x="743" y="704"/>
                  </a:lnTo>
                  <a:lnTo>
                    <a:pt x="743" y="706"/>
                  </a:lnTo>
                  <a:lnTo>
                    <a:pt x="743" y="708"/>
                  </a:lnTo>
                  <a:lnTo>
                    <a:pt x="743" y="710"/>
                  </a:lnTo>
                  <a:lnTo>
                    <a:pt x="743" y="712"/>
                  </a:lnTo>
                  <a:lnTo>
                    <a:pt x="743" y="714"/>
                  </a:lnTo>
                  <a:lnTo>
                    <a:pt x="743" y="712"/>
                  </a:lnTo>
                  <a:lnTo>
                    <a:pt x="745" y="710"/>
                  </a:lnTo>
                  <a:lnTo>
                    <a:pt x="745" y="708"/>
                  </a:lnTo>
                  <a:lnTo>
                    <a:pt x="745" y="706"/>
                  </a:lnTo>
                  <a:lnTo>
                    <a:pt x="745" y="704"/>
                  </a:lnTo>
                  <a:lnTo>
                    <a:pt x="745" y="702"/>
                  </a:lnTo>
                  <a:lnTo>
                    <a:pt x="745" y="701"/>
                  </a:lnTo>
                  <a:lnTo>
                    <a:pt x="745" y="699"/>
                  </a:lnTo>
                  <a:lnTo>
                    <a:pt x="747" y="699"/>
                  </a:lnTo>
                  <a:lnTo>
                    <a:pt x="745" y="699"/>
                  </a:lnTo>
                  <a:lnTo>
                    <a:pt x="747" y="699"/>
                  </a:lnTo>
                  <a:lnTo>
                    <a:pt x="751" y="699"/>
                  </a:lnTo>
                  <a:lnTo>
                    <a:pt x="753" y="699"/>
                  </a:lnTo>
                  <a:lnTo>
                    <a:pt x="753" y="697"/>
                  </a:lnTo>
                  <a:lnTo>
                    <a:pt x="755" y="699"/>
                  </a:lnTo>
                  <a:lnTo>
                    <a:pt x="757" y="699"/>
                  </a:lnTo>
                  <a:lnTo>
                    <a:pt x="757" y="701"/>
                  </a:lnTo>
                  <a:lnTo>
                    <a:pt x="758" y="701"/>
                  </a:lnTo>
                  <a:lnTo>
                    <a:pt x="758" y="699"/>
                  </a:lnTo>
                  <a:lnTo>
                    <a:pt x="760" y="699"/>
                  </a:lnTo>
                  <a:lnTo>
                    <a:pt x="762" y="699"/>
                  </a:lnTo>
                  <a:lnTo>
                    <a:pt x="762" y="701"/>
                  </a:lnTo>
                  <a:lnTo>
                    <a:pt x="762" y="702"/>
                  </a:lnTo>
                  <a:lnTo>
                    <a:pt x="762" y="704"/>
                  </a:lnTo>
                  <a:lnTo>
                    <a:pt x="762" y="706"/>
                  </a:lnTo>
                  <a:lnTo>
                    <a:pt x="764" y="708"/>
                  </a:lnTo>
                  <a:lnTo>
                    <a:pt x="764" y="710"/>
                  </a:lnTo>
                  <a:lnTo>
                    <a:pt x="764" y="712"/>
                  </a:lnTo>
                  <a:lnTo>
                    <a:pt x="764" y="714"/>
                  </a:lnTo>
                  <a:lnTo>
                    <a:pt x="766" y="714"/>
                  </a:lnTo>
                  <a:lnTo>
                    <a:pt x="766" y="716"/>
                  </a:lnTo>
                  <a:lnTo>
                    <a:pt x="766" y="718"/>
                  </a:lnTo>
                  <a:lnTo>
                    <a:pt x="768" y="720"/>
                  </a:lnTo>
                  <a:lnTo>
                    <a:pt x="768" y="722"/>
                  </a:lnTo>
                  <a:lnTo>
                    <a:pt x="768" y="724"/>
                  </a:lnTo>
                  <a:lnTo>
                    <a:pt x="768" y="725"/>
                  </a:lnTo>
                  <a:lnTo>
                    <a:pt x="768" y="727"/>
                  </a:lnTo>
                  <a:lnTo>
                    <a:pt x="770" y="729"/>
                  </a:lnTo>
                  <a:lnTo>
                    <a:pt x="770" y="731"/>
                  </a:lnTo>
                  <a:lnTo>
                    <a:pt x="772" y="733"/>
                  </a:lnTo>
                  <a:lnTo>
                    <a:pt x="772" y="735"/>
                  </a:lnTo>
                  <a:lnTo>
                    <a:pt x="772" y="737"/>
                  </a:lnTo>
                  <a:lnTo>
                    <a:pt x="774" y="737"/>
                  </a:lnTo>
                  <a:lnTo>
                    <a:pt x="774" y="739"/>
                  </a:lnTo>
                  <a:lnTo>
                    <a:pt x="774" y="741"/>
                  </a:lnTo>
                  <a:lnTo>
                    <a:pt x="774" y="743"/>
                  </a:lnTo>
                  <a:lnTo>
                    <a:pt x="774" y="745"/>
                  </a:lnTo>
                  <a:lnTo>
                    <a:pt x="772" y="749"/>
                  </a:lnTo>
                  <a:lnTo>
                    <a:pt x="770" y="750"/>
                  </a:lnTo>
                  <a:lnTo>
                    <a:pt x="770" y="752"/>
                  </a:lnTo>
                  <a:lnTo>
                    <a:pt x="768" y="752"/>
                  </a:lnTo>
                  <a:lnTo>
                    <a:pt x="766" y="754"/>
                  </a:lnTo>
                  <a:lnTo>
                    <a:pt x="768" y="752"/>
                  </a:lnTo>
                  <a:lnTo>
                    <a:pt x="770" y="752"/>
                  </a:lnTo>
                  <a:lnTo>
                    <a:pt x="772" y="750"/>
                  </a:lnTo>
                  <a:lnTo>
                    <a:pt x="776" y="749"/>
                  </a:lnTo>
                  <a:lnTo>
                    <a:pt x="778" y="749"/>
                  </a:lnTo>
                  <a:lnTo>
                    <a:pt x="776" y="750"/>
                  </a:lnTo>
                  <a:lnTo>
                    <a:pt x="776" y="752"/>
                  </a:lnTo>
                  <a:lnTo>
                    <a:pt x="774" y="752"/>
                  </a:lnTo>
                  <a:lnTo>
                    <a:pt x="776" y="752"/>
                  </a:lnTo>
                  <a:lnTo>
                    <a:pt x="778" y="750"/>
                  </a:lnTo>
                  <a:lnTo>
                    <a:pt x="781" y="749"/>
                  </a:lnTo>
                  <a:lnTo>
                    <a:pt x="783" y="749"/>
                  </a:lnTo>
                  <a:lnTo>
                    <a:pt x="789" y="747"/>
                  </a:lnTo>
                  <a:lnTo>
                    <a:pt x="793" y="745"/>
                  </a:lnTo>
                  <a:lnTo>
                    <a:pt x="795" y="743"/>
                  </a:lnTo>
                  <a:lnTo>
                    <a:pt x="799" y="743"/>
                  </a:lnTo>
                  <a:lnTo>
                    <a:pt x="801" y="745"/>
                  </a:lnTo>
                  <a:lnTo>
                    <a:pt x="803" y="745"/>
                  </a:lnTo>
                  <a:lnTo>
                    <a:pt x="805" y="745"/>
                  </a:lnTo>
                  <a:lnTo>
                    <a:pt x="806" y="745"/>
                  </a:lnTo>
                  <a:lnTo>
                    <a:pt x="806" y="747"/>
                  </a:lnTo>
                  <a:lnTo>
                    <a:pt x="808" y="749"/>
                  </a:lnTo>
                  <a:lnTo>
                    <a:pt x="810" y="749"/>
                  </a:lnTo>
                  <a:lnTo>
                    <a:pt x="812" y="750"/>
                  </a:lnTo>
                  <a:lnTo>
                    <a:pt x="814" y="750"/>
                  </a:lnTo>
                  <a:lnTo>
                    <a:pt x="814" y="752"/>
                  </a:lnTo>
                  <a:lnTo>
                    <a:pt x="820" y="752"/>
                  </a:lnTo>
                  <a:lnTo>
                    <a:pt x="822" y="752"/>
                  </a:lnTo>
                  <a:lnTo>
                    <a:pt x="824" y="754"/>
                  </a:lnTo>
                  <a:lnTo>
                    <a:pt x="826" y="754"/>
                  </a:lnTo>
                  <a:lnTo>
                    <a:pt x="828" y="754"/>
                  </a:lnTo>
                  <a:lnTo>
                    <a:pt x="828" y="756"/>
                  </a:lnTo>
                  <a:lnTo>
                    <a:pt x="829" y="756"/>
                  </a:lnTo>
                  <a:lnTo>
                    <a:pt x="829" y="754"/>
                  </a:lnTo>
                  <a:lnTo>
                    <a:pt x="829" y="756"/>
                  </a:lnTo>
                  <a:lnTo>
                    <a:pt x="831" y="756"/>
                  </a:lnTo>
                  <a:lnTo>
                    <a:pt x="833" y="758"/>
                  </a:lnTo>
                  <a:lnTo>
                    <a:pt x="833" y="760"/>
                  </a:lnTo>
                  <a:lnTo>
                    <a:pt x="835" y="760"/>
                  </a:lnTo>
                  <a:lnTo>
                    <a:pt x="835" y="762"/>
                  </a:lnTo>
                  <a:lnTo>
                    <a:pt x="837" y="762"/>
                  </a:lnTo>
                  <a:lnTo>
                    <a:pt x="837" y="764"/>
                  </a:lnTo>
                  <a:lnTo>
                    <a:pt x="839" y="764"/>
                  </a:lnTo>
                  <a:lnTo>
                    <a:pt x="843" y="766"/>
                  </a:lnTo>
                  <a:lnTo>
                    <a:pt x="845" y="768"/>
                  </a:lnTo>
                  <a:lnTo>
                    <a:pt x="845" y="770"/>
                  </a:lnTo>
                  <a:lnTo>
                    <a:pt x="847" y="772"/>
                  </a:lnTo>
                  <a:lnTo>
                    <a:pt x="849" y="773"/>
                  </a:lnTo>
                  <a:lnTo>
                    <a:pt x="849" y="775"/>
                  </a:lnTo>
                  <a:lnTo>
                    <a:pt x="851" y="777"/>
                  </a:lnTo>
                  <a:lnTo>
                    <a:pt x="851" y="779"/>
                  </a:lnTo>
                  <a:lnTo>
                    <a:pt x="853" y="779"/>
                  </a:lnTo>
                  <a:lnTo>
                    <a:pt x="854" y="779"/>
                  </a:lnTo>
                  <a:lnTo>
                    <a:pt x="854" y="781"/>
                  </a:lnTo>
                  <a:lnTo>
                    <a:pt x="858" y="781"/>
                  </a:lnTo>
                  <a:lnTo>
                    <a:pt x="860" y="781"/>
                  </a:lnTo>
                  <a:lnTo>
                    <a:pt x="860" y="783"/>
                  </a:lnTo>
                  <a:lnTo>
                    <a:pt x="862" y="783"/>
                  </a:lnTo>
                  <a:lnTo>
                    <a:pt x="864" y="783"/>
                  </a:lnTo>
                  <a:lnTo>
                    <a:pt x="864" y="785"/>
                  </a:lnTo>
                  <a:lnTo>
                    <a:pt x="866" y="785"/>
                  </a:lnTo>
                  <a:lnTo>
                    <a:pt x="870" y="787"/>
                  </a:lnTo>
                  <a:lnTo>
                    <a:pt x="872" y="787"/>
                  </a:lnTo>
                  <a:lnTo>
                    <a:pt x="876" y="789"/>
                  </a:lnTo>
                  <a:lnTo>
                    <a:pt x="877" y="789"/>
                  </a:lnTo>
                  <a:lnTo>
                    <a:pt x="877" y="791"/>
                  </a:lnTo>
                  <a:lnTo>
                    <a:pt x="879" y="791"/>
                  </a:lnTo>
                  <a:lnTo>
                    <a:pt x="881" y="791"/>
                  </a:lnTo>
                  <a:lnTo>
                    <a:pt x="881" y="793"/>
                  </a:lnTo>
                  <a:lnTo>
                    <a:pt x="883" y="793"/>
                  </a:lnTo>
                  <a:lnTo>
                    <a:pt x="883" y="795"/>
                  </a:lnTo>
                  <a:lnTo>
                    <a:pt x="885" y="797"/>
                  </a:lnTo>
                  <a:lnTo>
                    <a:pt x="887" y="797"/>
                  </a:lnTo>
                  <a:lnTo>
                    <a:pt x="887" y="798"/>
                  </a:lnTo>
                  <a:lnTo>
                    <a:pt x="889" y="798"/>
                  </a:lnTo>
                  <a:lnTo>
                    <a:pt x="889" y="800"/>
                  </a:lnTo>
                  <a:lnTo>
                    <a:pt x="887" y="800"/>
                  </a:lnTo>
                  <a:lnTo>
                    <a:pt x="887" y="802"/>
                  </a:lnTo>
                  <a:lnTo>
                    <a:pt x="887" y="804"/>
                  </a:lnTo>
                  <a:lnTo>
                    <a:pt x="885" y="804"/>
                  </a:lnTo>
                  <a:lnTo>
                    <a:pt x="885" y="806"/>
                  </a:lnTo>
                  <a:lnTo>
                    <a:pt x="885" y="808"/>
                  </a:lnTo>
                  <a:lnTo>
                    <a:pt x="885" y="806"/>
                  </a:lnTo>
                  <a:lnTo>
                    <a:pt x="887" y="804"/>
                  </a:lnTo>
                  <a:lnTo>
                    <a:pt x="889" y="800"/>
                  </a:lnTo>
                  <a:lnTo>
                    <a:pt x="891" y="800"/>
                  </a:lnTo>
                  <a:lnTo>
                    <a:pt x="893" y="800"/>
                  </a:lnTo>
                  <a:lnTo>
                    <a:pt x="899" y="800"/>
                  </a:lnTo>
                  <a:lnTo>
                    <a:pt x="901" y="800"/>
                  </a:lnTo>
                  <a:lnTo>
                    <a:pt x="904" y="800"/>
                  </a:lnTo>
                  <a:lnTo>
                    <a:pt x="906" y="800"/>
                  </a:lnTo>
                  <a:lnTo>
                    <a:pt x="908" y="798"/>
                  </a:lnTo>
                  <a:lnTo>
                    <a:pt x="910" y="800"/>
                  </a:lnTo>
                  <a:lnTo>
                    <a:pt x="912" y="800"/>
                  </a:lnTo>
                  <a:lnTo>
                    <a:pt x="912" y="802"/>
                  </a:lnTo>
                  <a:lnTo>
                    <a:pt x="912" y="800"/>
                  </a:lnTo>
                  <a:lnTo>
                    <a:pt x="912" y="802"/>
                  </a:lnTo>
                  <a:lnTo>
                    <a:pt x="914" y="802"/>
                  </a:lnTo>
                  <a:lnTo>
                    <a:pt x="914" y="804"/>
                  </a:lnTo>
                  <a:lnTo>
                    <a:pt x="914" y="802"/>
                  </a:lnTo>
                  <a:lnTo>
                    <a:pt x="914" y="800"/>
                  </a:lnTo>
                  <a:lnTo>
                    <a:pt x="912" y="800"/>
                  </a:lnTo>
                  <a:lnTo>
                    <a:pt x="914" y="800"/>
                  </a:lnTo>
                  <a:lnTo>
                    <a:pt x="916" y="800"/>
                  </a:lnTo>
                  <a:lnTo>
                    <a:pt x="918" y="802"/>
                  </a:lnTo>
                  <a:lnTo>
                    <a:pt x="920" y="802"/>
                  </a:lnTo>
                  <a:lnTo>
                    <a:pt x="922" y="802"/>
                  </a:lnTo>
                  <a:lnTo>
                    <a:pt x="924" y="800"/>
                  </a:lnTo>
                  <a:lnTo>
                    <a:pt x="925" y="802"/>
                  </a:lnTo>
                  <a:lnTo>
                    <a:pt x="925" y="804"/>
                  </a:lnTo>
                  <a:lnTo>
                    <a:pt x="924" y="804"/>
                  </a:lnTo>
                  <a:lnTo>
                    <a:pt x="925" y="804"/>
                  </a:lnTo>
                  <a:lnTo>
                    <a:pt x="927" y="804"/>
                  </a:lnTo>
                  <a:lnTo>
                    <a:pt x="929" y="802"/>
                  </a:lnTo>
                  <a:lnTo>
                    <a:pt x="929" y="804"/>
                  </a:lnTo>
                  <a:lnTo>
                    <a:pt x="931" y="804"/>
                  </a:lnTo>
                  <a:lnTo>
                    <a:pt x="933" y="804"/>
                  </a:lnTo>
                  <a:lnTo>
                    <a:pt x="933" y="806"/>
                  </a:lnTo>
                  <a:lnTo>
                    <a:pt x="935" y="806"/>
                  </a:lnTo>
                  <a:lnTo>
                    <a:pt x="933" y="804"/>
                  </a:lnTo>
                  <a:lnTo>
                    <a:pt x="935" y="804"/>
                  </a:lnTo>
                  <a:lnTo>
                    <a:pt x="933" y="804"/>
                  </a:lnTo>
                  <a:lnTo>
                    <a:pt x="935" y="804"/>
                  </a:lnTo>
                  <a:lnTo>
                    <a:pt x="935" y="806"/>
                  </a:lnTo>
                  <a:lnTo>
                    <a:pt x="935" y="808"/>
                  </a:lnTo>
                  <a:lnTo>
                    <a:pt x="935" y="810"/>
                  </a:lnTo>
                  <a:lnTo>
                    <a:pt x="935" y="812"/>
                  </a:lnTo>
                  <a:lnTo>
                    <a:pt x="937" y="812"/>
                  </a:lnTo>
                  <a:lnTo>
                    <a:pt x="935" y="816"/>
                  </a:lnTo>
                  <a:lnTo>
                    <a:pt x="935" y="820"/>
                  </a:lnTo>
                  <a:lnTo>
                    <a:pt x="933" y="821"/>
                  </a:lnTo>
                  <a:lnTo>
                    <a:pt x="933" y="823"/>
                  </a:lnTo>
                  <a:lnTo>
                    <a:pt x="933" y="825"/>
                  </a:lnTo>
                  <a:lnTo>
                    <a:pt x="933" y="827"/>
                  </a:lnTo>
                  <a:lnTo>
                    <a:pt x="933" y="829"/>
                  </a:lnTo>
                  <a:lnTo>
                    <a:pt x="933" y="831"/>
                  </a:lnTo>
                  <a:lnTo>
                    <a:pt x="933" y="833"/>
                  </a:lnTo>
                  <a:lnTo>
                    <a:pt x="933" y="831"/>
                  </a:lnTo>
                  <a:lnTo>
                    <a:pt x="935" y="833"/>
                  </a:lnTo>
                  <a:lnTo>
                    <a:pt x="937" y="837"/>
                  </a:lnTo>
                  <a:lnTo>
                    <a:pt x="937" y="839"/>
                  </a:lnTo>
                  <a:lnTo>
                    <a:pt x="937" y="841"/>
                  </a:lnTo>
                  <a:lnTo>
                    <a:pt x="937" y="843"/>
                  </a:lnTo>
                  <a:lnTo>
                    <a:pt x="937" y="845"/>
                  </a:lnTo>
                  <a:lnTo>
                    <a:pt x="937" y="846"/>
                  </a:lnTo>
                  <a:lnTo>
                    <a:pt x="935" y="846"/>
                  </a:lnTo>
                  <a:lnTo>
                    <a:pt x="937" y="846"/>
                  </a:lnTo>
                  <a:lnTo>
                    <a:pt x="937" y="848"/>
                  </a:lnTo>
                  <a:lnTo>
                    <a:pt x="937" y="850"/>
                  </a:lnTo>
                  <a:lnTo>
                    <a:pt x="937" y="854"/>
                  </a:lnTo>
                  <a:lnTo>
                    <a:pt x="937" y="856"/>
                  </a:lnTo>
                  <a:lnTo>
                    <a:pt x="935" y="856"/>
                  </a:lnTo>
                  <a:lnTo>
                    <a:pt x="935" y="858"/>
                  </a:lnTo>
                  <a:lnTo>
                    <a:pt x="935" y="860"/>
                  </a:lnTo>
                  <a:lnTo>
                    <a:pt x="935" y="862"/>
                  </a:lnTo>
                  <a:lnTo>
                    <a:pt x="935" y="864"/>
                  </a:lnTo>
                  <a:lnTo>
                    <a:pt x="937" y="864"/>
                  </a:lnTo>
                  <a:lnTo>
                    <a:pt x="937" y="866"/>
                  </a:lnTo>
                  <a:lnTo>
                    <a:pt x="939" y="866"/>
                  </a:lnTo>
                  <a:lnTo>
                    <a:pt x="939" y="868"/>
                  </a:lnTo>
                  <a:lnTo>
                    <a:pt x="941" y="869"/>
                  </a:lnTo>
                  <a:lnTo>
                    <a:pt x="941" y="871"/>
                  </a:lnTo>
                  <a:lnTo>
                    <a:pt x="943" y="871"/>
                  </a:lnTo>
                  <a:lnTo>
                    <a:pt x="945" y="875"/>
                  </a:lnTo>
                  <a:lnTo>
                    <a:pt x="947" y="877"/>
                  </a:lnTo>
                  <a:lnTo>
                    <a:pt x="947" y="879"/>
                  </a:lnTo>
                  <a:lnTo>
                    <a:pt x="949" y="881"/>
                  </a:lnTo>
                  <a:lnTo>
                    <a:pt x="947" y="881"/>
                  </a:lnTo>
                  <a:lnTo>
                    <a:pt x="945" y="881"/>
                  </a:lnTo>
                  <a:lnTo>
                    <a:pt x="943" y="881"/>
                  </a:lnTo>
                  <a:lnTo>
                    <a:pt x="941" y="883"/>
                  </a:lnTo>
                  <a:lnTo>
                    <a:pt x="943" y="883"/>
                  </a:lnTo>
                  <a:lnTo>
                    <a:pt x="943" y="881"/>
                  </a:lnTo>
                  <a:lnTo>
                    <a:pt x="943" y="883"/>
                  </a:lnTo>
                  <a:lnTo>
                    <a:pt x="941" y="883"/>
                  </a:lnTo>
                  <a:lnTo>
                    <a:pt x="943" y="883"/>
                  </a:lnTo>
                  <a:lnTo>
                    <a:pt x="947" y="883"/>
                  </a:lnTo>
                  <a:lnTo>
                    <a:pt x="949" y="883"/>
                  </a:lnTo>
                  <a:lnTo>
                    <a:pt x="949" y="885"/>
                  </a:lnTo>
                  <a:lnTo>
                    <a:pt x="950" y="885"/>
                  </a:lnTo>
                  <a:lnTo>
                    <a:pt x="950" y="887"/>
                  </a:lnTo>
                  <a:lnTo>
                    <a:pt x="952" y="887"/>
                  </a:lnTo>
                  <a:lnTo>
                    <a:pt x="954" y="887"/>
                  </a:lnTo>
                  <a:lnTo>
                    <a:pt x="956" y="889"/>
                  </a:lnTo>
                  <a:lnTo>
                    <a:pt x="956" y="891"/>
                  </a:lnTo>
                  <a:lnTo>
                    <a:pt x="958" y="891"/>
                  </a:lnTo>
                  <a:lnTo>
                    <a:pt x="958" y="893"/>
                  </a:lnTo>
                  <a:lnTo>
                    <a:pt x="960" y="893"/>
                  </a:lnTo>
                  <a:lnTo>
                    <a:pt x="960" y="894"/>
                  </a:lnTo>
                  <a:lnTo>
                    <a:pt x="962" y="894"/>
                  </a:lnTo>
                  <a:lnTo>
                    <a:pt x="962" y="896"/>
                  </a:lnTo>
                  <a:lnTo>
                    <a:pt x="962" y="898"/>
                  </a:lnTo>
                  <a:lnTo>
                    <a:pt x="964" y="900"/>
                  </a:lnTo>
                  <a:lnTo>
                    <a:pt x="964" y="902"/>
                  </a:lnTo>
                  <a:lnTo>
                    <a:pt x="964" y="904"/>
                  </a:lnTo>
                  <a:lnTo>
                    <a:pt x="962" y="906"/>
                  </a:lnTo>
                  <a:lnTo>
                    <a:pt x="960" y="908"/>
                  </a:lnTo>
                  <a:lnTo>
                    <a:pt x="960" y="910"/>
                  </a:lnTo>
                  <a:lnTo>
                    <a:pt x="958" y="910"/>
                  </a:lnTo>
                  <a:lnTo>
                    <a:pt x="956" y="912"/>
                  </a:lnTo>
                  <a:lnTo>
                    <a:pt x="954" y="914"/>
                  </a:lnTo>
                  <a:lnTo>
                    <a:pt x="956" y="914"/>
                  </a:lnTo>
                  <a:lnTo>
                    <a:pt x="956" y="912"/>
                  </a:lnTo>
                  <a:lnTo>
                    <a:pt x="956" y="914"/>
                  </a:lnTo>
                  <a:lnTo>
                    <a:pt x="958" y="912"/>
                  </a:lnTo>
                  <a:lnTo>
                    <a:pt x="958" y="910"/>
                  </a:lnTo>
                  <a:lnTo>
                    <a:pt x="960" y="910"/>
                  </a:lnTo>
                  <a:lnTo>
                    <a:pt x="962" y="908"/>
                  </a:lnTo>
                  <a:lnTo>
                    <a:pt x="962" y="906"/>
                  </a:lnTo>
                  <a:lnTo>
                    <a:pt x="964" y="906"/>
                  </a:lnTo>
                  <a:lnTo>
                    <a:pt x="966" y="906"/>
                  </a:lnTo>
                  <a:lnTo>
                    <a:pt x="968" y="906"/>
                  </a:lnTo>
                  <a:lnTo>
                    <a:pt x="970" y="906"/>
                  </a:lnTo>
                  <a:lnTo>
                    <a:pt x="970" y="908"/>
                  </a:lnTo>
                  <a:lnTo>
                    <a:pt x="972" y="908"/>
                  </a:lnTo>
                  <a:lnTo>
                    <a:pt x="973" y="910"/>
                  </a:lnTo>
                  <a:lnTo>
                    <a:pt x="975" y="910"/>
                  </a:lnTo>
                  <a:lnTo>
                    <a:pt x="975" y="912"/>
                  </a:lnTo>
                  <a:lnTo>
                    <a:pt x="977" y="912"/>
                  </a:lnTo>
                  <a:lnTo>
                    <a:pt x="977" y="914"/>
                  </a:lnTo>
                  <a:lnTo>
                    <a:pt x="979" y="916"/>
                  </a:lnTo>
                  <a:lnTo>
                    <a:pt x="981" y="917"/>
                  </a:lnTo>
                  <a:lnTo>
                    <a:pt x="981" y="919"/>
                  </a:lnTo>
                  <a:lnTo>
                    <a:pt x="981" y="921"/>
                  </a:lnTo>
                  <a:lnTo>
                    <a:pt x="981" y="919"/>
                  </a:lnTo>
                  <a:lnTo>
                    <a:pt x="981" y="917"/>
                  </a:lnTo>
                  <a:lnTo>
                    <a:pt x="979" y="916"/>
                  </a:lnTo>
                  <a:lnTo>
                    <a:pt x="979" y="914"/>
                  </a:lnTo>
                  <a:lnTo>
                    <a:pt x="977" y="912"/>
                  </a:lnTo>
                  <a:lnTo>
                    <a:pt x="975" y="912"/>
                  </a:lnTo>
                  <a:lnTo>
                    <a:pt x="975" y="910"/>
                  </a:lnTo>
                  <a:lnTo>
                    <a:pt x="975" y="908"/>
                  </a:lnTo>
                  <a:lnTo>
                    <a:pt x="975" y="906"/>
                  </a:lnTo>
                  <a:lnTo>
                    <a:pt x="977" y="906"/>
                  </a:lnTo>
                  <a:lnTo>
                    <a:pt x="975" y="906"/>
                  </a:lnTo>
                  <a:lnTo>
                    <a:pt x="975" y="904"/>
                  </a:lnTo>
                  <a:lnTo>
                    <a:pt x="977" y="904"/>
                  </a:lnTo>
                  <a:lnTo>
                    <a:pt x="977" y="902"/>
                  </a:lnTo>
                  <a:lnTo>
                    <a:pt x="979" y="902"/>
                  </a:lnTo>
                  <a:lnTo>
                    <a:pt x="979" y="900"/>
                  </a:lnTo>
                  <a:lnTo>
                    <a:pt x="977" y="900"/>
                  </a:lnTo>
                  <a:lnTo>
                    <a:pt x="979" y="900"/>
                  </a:lnTo>
                  <a:lnTo>
                    <a:pt x="979" y="898"/>
                  </a:lnTo>
                  <a:lnTo>
                    <a:pt x="981" y="896"/>
                  </a:lnTo>
                  <a:lnTo>
                    <a:pt x="983" y="898"/>
                  </a:lnTo>
                  <a:lnTo>
                    <a:pt x="983" y="900"/>
                  </a:lnTo>
                  <a:lnTo>
                    <a:pt x="985" y="900"/>
                  </a:lnTo>
                  <a:lnTo>
                    <a:pt x="987" y="902"/>
                  </a:lnTo>
                  <a:lnTo>
                    <a:pt x="987" y="904"/>
                  </a:lnTo>
                  <a:lnTo>
                    <a:pt x="989" y="906"/>
                  </a:lnTo>
                  <a:lnTo>
                    <a:pt x="987" y="908"/>
                  </a:lnTo>
                  <a:lnTo>
                    <a:pt x="989" y="908"/>
                  </a:lnTo>
                  <a:lnTo>
                    <a:pt x="989" y="910"/>
                  </a:lnTo>
                  <a:lnTo>
                    <a:pt x="989" y="908"/>
                  </a:lnTo>
                  <a:lnTo>
                    <a:pt x="989" y="906"/>
                  </a:lnTo>
                  <a:lnTo>
                    <a:pt x="989" y="904"/>
                  </a:lnTo>
                  <a:lnTo>
                    <a:pt x="991" y="904"/>
                  </a:lnTo>
                  <a:lnTo>
                    <a:pt x="989" y="904"/>
                  </a:lnTo>
                  <a:lnTo>
                    <a:pt x="991" y="902"/>
                  </a:lnTo>
                  <a:lnTo>
                    <a:pt x="993" y="902"/>
                  </a:lnTo>
                  <a:lnTo>
                    <a:pt x="993" y="900"/>
                  </a:lnTo>
                  <a:lnTo>
                    <a:pt x="991" y="900"/>
                  </a:lnTo>
                  <a:lnTo>
                    <a:pt x="991" y="898"/>
                  </a:lnTo>
                  <a:lnTo>
                    <a:pt x="989" y="898"/>
                  </a:lnTo>
                  <a:lnTo>
                    <a:pt x="989" y="896"/>
                  </a:lnTo>
                  <a:lnTo>
                    <a:pt x="987" y="896"/>
                  </a:lnTo>
                  <a:lnTo>
                    <a:pt x="987" y="894"/>
                  </a:lnTo>
                  <a:lnTo>
                    <a:pt x="987" y="893"/>
                  </a:lnTo>
                  <a:lnTo>
                    <a:pt x="989" y="894"/>
                  </a:lnTo>
                  <a:lnTo>
                    <a:pt x="989" y="893"/>
                  </a:lnTo>
                  <a:lnTo>
                    <a:pt x="991" y="893"/>
                  </a:lnTo>
                  <a:lnTo>
                    <a:pt x="989" y="893"/>
                  </a:lnTo>
                  <a:lnTo>
                    <a:pt x="989" y="891"/>
                  </a:lnTo>
                  <a:lnTo>
                    <a:pt x="989" y="889"/>
                  </a:lnTo>
                  <a:lnTo>
                    <a:pt x="991" y="889"/>
                  </a:lnTo>
                  <a:lnTo>
                    <a:pt x="993" y="889"/>
                  </a:lnTo>
                  <a:lnTo>
                    <a:pt x="993" y="887"/>
                  </a:lnTo>
                  <a:lnTo>
                    <a:pt x="993" y="885"/>
                  </a:lnTo>
                  <a:lnTo>
                    <a:pt x="995" y="885"/>
                  </a:lnTo>
                  <a:lnTo>
                    <a:pt x="995" y="883"/>
                  </a:lnTo>
                  <a:lnTo>
                    <a:pt x="995" y="881"/>
                  </a:lnTo>
                  <a:lnTo>
                    <a:pt x="997" y="883"/>
                  </a:lnTo>
                  <a:lnTo>
                    <a:pt x="997" y="881"/>
                  </a:lnTo>
                  <a:lnTo>
                    <a:pt x="995" y="881"/>
                  </a:lnTo>
                  <a:lnTo>
                    <a:pt x="995" y="879"/>
                  </a:lnTo>
                  <a:lnTo>
                    <a:pt x="995" y="877"/>
                  </a:lnTo>
                  <a:lnTo>
                    <a:pt x="995" y="875"/>
                  </a:lnTo>
                  <a:lnTo>
                    <a:pt x="995" y="873"/>
                  </a:lnTo>
                  <a:lnTo>
                    <a:pt x="993" y="875"/>
                  </a:lnTo>
                  <a:lnTo>
                    <a:pt x="993" y="873"/>
                  </a:lnTo>
                  <a:lnTo>
                    <a:pt x="991" y="873"/>
                  </a:lnTo>
                  <a:lnTo>
                    <a:pt x="993" y="873"/>
                  </a:lnTo>
                  <a:lnTo>
                    <a:pt x="991" y="873"/>
                  </a:lnTo>
                  <a:lnTo>
                    <a:pt x="993" y="873"/>
                  </a:lnTo>
                  <a:lnTo>
                    <a:pt x="993" y="871"/>
                  </a:lnTo>
                  <a:lnTo>
                    <a:pt x="991" y="871"/>
                  </a:lnTo>
                  <a:lnTo>
                    <a:pt x="993" y="871"/>
                  </a:lnTo>
                  <a:lnTo>
                    <a:pt x="991" y="871"/>
                  </a:lnTo>
                  <a:lnTo>
                    <a:pt x="991" y="869"/>
                  </a:lnTo>
                  <a:lnTo>
                    <a:pt x="989" y="868"/>
                  </a:lnTo>
                  <a:lnTo>
                    <a:pt x="991" y="868"/>
                  </a:lnTo>
                  <a:lnTo>
                    <a:pt x="991" y="866"/>
                  </a:lnTo>
                  <a:lnTo>
                    <a:pt x="991" y="868"/>
                  </a:lnTo>
                  <a:lnTo>
                    <a:pt x="993" y="866"/>
                  </a:lnTo>
                  <a:lnTo>
                    <a:pt x="991" y="866"/>
                  </a:lnTo>
                  <a:lnTo>
                    <a:pt x="989" y="866"/>
                  </a:lnTo>
                  <a:lnTo>
                    <a:pt x="989" y="864"/>
                  </a:lnTo>
                  <a:lnTo>
                    <a:pt x="991" y="864"/>
                  </a:lnTo>
                  <a:lnTo>
                    <a:pt x="991" y="862"/>
                  </a:lnTo>
                  <a:lnTo>
                    <a:pt x="989" y="862"/>
                  </a:lnTo>
                  <a:lnTo>
                    <a:pt x="987" y="862"/>
                  </a:lnTo>
                  <a:lnTo>
                    <a:pt x="989" y="862"/>
                  </a:lnTo>
                  <a:lnTo>
                    <a:pt x="989" y="860"/>
                  </a:lnTo>
                  <a:lnTo>
                    <a:pt x="987" y="860"/>
                  </a:lnTo>
                  <a:lnTo>
                    <a:pt x="989" y="858"/>
                  </a:lnTo>
                  <a:lnTo>
                    <a:pt x="989" y="856"/>
                  </a:lnTo>
                  <a:lnTo>
                    <a:pt x="989" y="854"/>
                  </a:lnTo>
                  <a:lnTo>
                    <a:pt x="987" y="854"/>
                  </a:lnTo>
                  <a:lnTo>
                    <a:pt x="987" y="852"/>
                  </a:lnTo>
                  <a:lnTo>
                    <a:pt x="989" y="852"/>
                  </a:lnTo>
                  <a:lnTo>
                    <a:pt x="987" y="850"/>
                  </a:lnTo>
                  <a:lnTo>
                    <a:pt x="985" y="850"/>
                  </a:lnTo>
                  <a:lnTo>
                    <a:pt x="985" y="848"/>
                  </a:lnTo>
                  <a:lnTo>
                    <a:pt x="987" y="848"/>
                  </a:lnTo>
                  <a:lnTo>
                    <a:pt x="987" y="846"/>
                  </a:lnTo>
                  <a:lnTo>
                    <a:pt x="987" y="848"/>
                  </a:lnTo>
                  <a:lnTo>
                    <a:pt x="989" y="846"/>
                  </a:lnTo>
                  <a:lnTo>
                    <a:pt x="987" y="846"/>
                  </a:lnTo>
                  <a:lnTo>
                    <a:pt x="989" y="846"/>
                  </a:lnTo>
                  <a:lnTo>
                    <a:pt x="987" y="846"/>
                  </a:lnTo>
                  <a:lnTo>
                    <a:pt x="987" y="845"/>
                  </a:lnTo>
                  <a:lnTo>
                    <a:pt x="985" y="843"/>
                  </a:lnTo>
                  <a:lnTo>
                    <a:pt x="987" y="843"/>
                  </a:lnTo>
                  <a:lnTo>
                    <a:pt x="987" y="841"/>
                  </a:lnTo>
                  <a:lnTo>
                    <a:pt x="987" y="839"/>
                  </a:lnTo>
                  <a:lnTo>
                    <a:pt x="987" y="841"/>
                  </a:lnTo>
                  <a:lnTo>
                    <a:pt x="989" y="841"/>
                  </a:lnTo>
                  <a:lnTo>
                    <a:pt x="989" y="839"/>
                  </a:lnTo>
                  <a:lnTo>
                    <a:pt x="987" y="839"/>
                  </a:lnTo>
                  <a:lnTo>
                    <a:pt x="985" y="839"/>
                  </a:lnTo>
                  <a:lnTo>
                    <a:pt x="985" y="837"/>
                  </a:lnTo>
                  <a:lnTo>
                    <a:pt x="987" y="837"/>
                  </a:lnTo>
                  <a:lnTo>
                    <a:pt x="985" y="837"/>
                  </a:lnTo>
                  <a:lnTo>
                    <a:pt x="987" y="837"/>
                  </a:lnTo>
                  <a:lnTo>
                    <a:pt x="987" y="835"/>
                  </a:lnTo>
                  <a:lnTo>
                    <a:pt x="985" y="835"/>
                  </a:lnTo>
                  <a:lnTo>
                    <a:pt x="987" y="835"/>
                  </a:lnTo>
                  <a:lnTo>
                    <a:pt x="985" y="833"/>
                  </a:lnTo>
                  <a:lnTo>
                    <a:pt x="983" y="833"/>
                  </a:lnTo>
                  <a:lnTo>
                    <a:pt x="985" y="833"/>
                  </a:lnTo>
                  <a:lnTo>
                    <a:pt x="985" y="831"/>
                  </a:lnTo>
                  <a:lnTo>
                    <a:pt x="987" y="831"/>
                  </a:lnTo>
                  <a:lnTo>
                    <a:pt x="985" y="831"/>
                  </a:lnTo>
                  <a:lnTo>
                    <a:pt x="983" y="831"/>
                  </a:lnTo>
                  <a:lnTo>
                    <a:pt x="981" y="829"/>
                  </a:lnTo>
                  <a:lnTo>
                    <a:pt x="983" y="829"/>
                  </a:lnTo>
                  <a:lnTo>
                    <a:pt x="981" y="827"/>
                  </a:lnTo>
                  <a:lnTo>
                    <a:pt x="979" y="827"/>
                  </a:lnTo>
                  <a:lnTo>
                    <a:pt x="981" y="827"/>
                  </a:lnTo>
                  <a:lnTo>
                    <a:pt x="979" y="827"/>
                  </a:lnTo>
                  <a:lnTo>
                    <a:pt x="979" y="825"/>
                  </a:lnTo>
                  <a:lnTo>
                    <a:pt x="979" y="823"/>
                  </a:lnTo>
                  <a:lnTo>
                    <a:pt x="979" y="821"/>
                  </a:lnTo>
                  <a:lnTo>
                    <a:pt x="977" y="820"/>
                  </a:lnTo>
                  <a:lnTo>
                    <a:pt x="979" y="820"/>
                  </a:lnTo>
                  <a:lnTo>
                    <a:pt x="977" y="820"/>
                  </a:lnTo>
                  <a:lnTo>
                    <a:pt x="977" y="818"/>
                  </a:lnTo>
                  <a:lnTo>
                    <a:pt x="975" y="818"/>
                  </a:lnTo>
                  <a:lnTo>
                    <a:pt x="977" y="818"/>
                  </a:lnTo>
                  <a:lnTo>
                    <a:pt x="975" y="818"/>
                  </a:lnTo>
                  <a:lnTo>
                    <a:pt x="977" y="818"/>
                  </a:lnTo>
                  <a:lnTo>
                    <a:pt x="975" y="818"/>
                  </a:lnTo>
                  <a:lnTo>
                    <a:pt x="977" y="816"/>
                  </a:lnTo>
                  <a:lnTo>
                    <a:pt x="979" y="816"/>
                  </a:lnTo>
                  <a:lnTo>
                    <a:pt x="979" y="814"/>
                  </a:lnTo>
                  <a:lnTo>
                    <a:pt x="981" y="814"/>
                  </a:lnTo>
                  <a:lnTo>
                    <a:pt x="983" y="814"/>
                  </a:lnTo>
                  <a:lnTo>
                    <a:pt x="987" y="812"/>
                  </a:lnTo>
                  <a:lnTo>
                    <a:pt x="989" y="812"/>
                  </a:lnTo>
                  <a:lnTo>
                    <a:pt x="989" y="810"/>
                  </a:lnTo>
                  <a:lnTo>
                    <a:pt x="991" y="810"/>
                  </a:lnTo>
                  <a:lnTo>
                    <a:pt x="993" y="810"/>
                  </a:lnTo>
                  <a:lnTo>
                    <a:pt x="993" y="808"/>
                  </a:lnTo>
                  <a:lnTo>
                    <a:pt x="995" y="808"/>
                  </a:lnTo>
                  <a:lnTo>
                    <a:pt x="997" y="808"/>
                  </a:lnTo>
                  <a:lnTo>
                    <a:pt x="997" y="806"/>
                  </a:lnTo>
                  <a:lnTo>
                    <a:pt x="998" y="806"/>
                  </a:lnTo>
                  <a:lnTo>
                    <a:pt x="1000" y="804"/>
                  </a:lnTo>
                  <a:lnTo>
                    <a:pt x="1002" y="802"/>
                  </a:lnTo>
                  <a:lnTo>
                    <a:pt x="1004" y="800"/>
                  </a:lnTo>
                  <a:lnTo>
                    <a:pt x="1006" y="800"/>
                  </a:lnTo>
                  <a:lnTo>
                    <a:pt x="1008" y="798"/>
                  </a:lnTo>
                  <a:lnTo>
                    <a:pt x="1008" y="797"/>
                  </a:lnTo>
                  <a:lnTo>
                    <a:pt x="1016" y="791"/>
                  </a:lnTo>
                  <a:lnTo>
                    <a:pt x="1018" y="789"/>
                  </a:lnTo>
                  <a:lnTo>
                    <a:pt x="1016" y="789"/>
                  </a:lnTo>
                  <a:lnTo>
                    <a:pt x="1018" y="787"/>
                  </a:lnTo>
                  <a:lnTo>
                    <a:pt x="1021" y="783"/>
                  </a:lnTo>
                  <a:lnTo>
                    <a:pt x="1021" y="781"/>
                  </a:lnTo>
                  <a:lnTo>
                    <a:pt x="1021" y="779"/>
                  </a:lnTo>
                  <a:lnTo>
                    <a:pt x="1023" y="779"/>
                  </a:lnTo>
                  <a:lnTo>
                    <a:pt x="1025" y="777"/>
                  </a:lnTo>
                  <a:lnTo>
                    <a:pt x="1025" y="775"/>
                  </a:lnTo>
                  <a:lnTo>
                    <a:pt x="1025" y="773"/>
                  </a:lnTo>
                  <a:lnTo>
                    <a:pt x="1025" y="772"/>
                  </a:lnTo>
                  <a:lnTo>
                    <a:pt x="1027" y="772"/>
                  </a:lnTo>
                  <a:lnTo>
                    <a:pt x="1027" y="770"/>
                  </a:lnTo>
                  <a:lnTo>
                    <a:pt x="1027" y="768"/>
                  </a:lnTo>
                  <a:lnTo>
                    <a:pt x="1027" y="766"/>
                  </a:lnTo>
                  <a:lnTo>
                    <a:pt x="1027" y="764"/>
                  </a:lnTo>
                  <a:lnTo>
                    <a:pt x="1027" y="762"/>
                  </a:lnTo>
                  <a:lnTo>
                    <a:pt x="1027" y="760"/>
                  </a:lnTo>
                  <a:lnTo>
                    <a:pt x="1027" y="758"/>
                  </a:lnTo>
                  <a:lnTo>
                    <a:pt x="1027" y="756"/>
                  </a:lnTo>
                  <a:lnTo>
                    <a:pt x="1027" y="754"/>
                  </a:lnTo>
                  <a:lnTo>
                    <a:pt x="1027" y="752"/>
                  </a:lnTo>
                  <a:lnTo>
                    <a:pt x="1025" y="752"/>
                  </a:lnTo>
                  <a:lnTo>
                    <a:pt x="1025" y="750"/>
                  </a:lnTo>
                  <a:lnTo>
                    <a:pt x="1025" y="749"/>
                  </a:lnTo>
                  <a:lnTo>
                    <a:pt x="1027" y="749"/>
                  </a:lnTo>
                  <a:lnTo>
                    <a:pt x="1027" y="747"/>
                  </a:lnTo>
                  <a:lnTo>
                    <a:pt x="1025" y="747"/>
                  </a:lnTo>
                  <a:lnTo>
                    <a:pt x="1025" y="745"/>
                  </a:lnTo>
                  <a:lnTo>
                    <a:pt x="1025" y="743"/>
                  </a:lnTo>
                  <a:lnTo>
                    <a:pt x="1025" y="739"/>
                  </a:lnTo>
                  <a:lnTo>
                    <a:pt x="1023" y="739"/>
                  </a:lnTo>
                  <a:lnTo>
                    <a:pt x="1023" y="737"/>
                  </a:lnTo>
                  <a:lnTo>
                    <a:pt x="1023" y="735"/>
                  </a:lnTo>
                  <a:lnTo>
                    <a:pt x="1021" y="733"/>
                  </a:lnTo>
                  <a:lnTo>
                    <a:pt x="1021" y="731"/>
                  </a:lnTo>
                  <a:lnTo>
                    <a:pt x="1021" y="729"/>
                  </a:lnTo>
                  <a:lnTo>
                    <a:pt x="1021" y="727"/>
                  </a:lnTo>
                  <a:lnTo>
                    <a:pt x="1020" y="727"/>
                  </a:lnTo>
                  <a:lnTo>
                    <a:pt x="1020" y="725"/>
                  </a:lnTo>
                  <a:lnTo>
                    <a:pt x="1018" y="724"/>
                  </a:lnTo>
                  <a:lnTo>
                    <a:pt x="1018" y="722"/>
                  </a:lnTo>
                  <a:lnTo>
                    <a:pt x="1016" y="722"/>
                  </a:lnTo>
                  <a:lnTo>
                    <a:pt x="1016" y="720"/>
                  </a:lnTo>
                  <a:lnTo>
                    <a:pt x="1014" y="718"/>
                  </a:lnTo>
                  <a:lnTo>
                    <a:pt x="1012" y="718"/>
                  </a:lnTo>
                  <a:lnTo>
                    <a:pt x="1012" y="716"/>
                  </a:lnTo>
                  <a:lnTo>
                    <a:pt x="1010" y="714"/>
                  </a:lnTo>
                  <a:lnTo>
                    <a:pt x="1008" y="712"/>
                  </a:lnTo>
                  <a:lnTo>
                    <a:pt x="1006" y="712"/>
                  </a:lnTo>
                  <a:lnTo>
                    <a:pt x="1004" y="710"/>
                  </a:lnTo>
                  <a:lnTo>
                    <a:pt x="1002" y="710"/>
                  </a:lnTo>
                  <a:lnTo>
                    <a:pt x="1002" y="708"/>
                  </a:lnTo>
                  <a:lnTo>
                    <a:pt x="1000" y="708"/>
                  </a:lnTo>
                  <a:lnTo>
                    <a:pt x="1000" y="706"/>
                  </a:lnTo>
                  <a:lnTo>
                    <a:pt x="998" y="706"/>
                  </a:lnTo>
                  <a:lnTo>
                    <a:pt x="998" y="704"/>
                  </a:lnTo>
                  <a:lnTo>
                    <a:pt x="997" y="702"/>
                  </a:lnTo>
                  <a:lnTo>
                    <a:pt x="997" y="704"/>
                  </a:lnTo>
                  <a:lnTo>
                    <a:pt x="998" y="704"/>
                  </a:lnTo>
                  <a:lnTo>
                    <a:pt x="997" y="704"/>
                  </a:lnTo>
                  <a:lnTo>
                    <a:pt x="997" y="702"/>
                  </a:lnTo>
                  <a:lnTo>
                    <a:pt x="995" y="702"/>
                  </a:lnTo>
                  <a:lnTo>
                    <a:pt x="995" y="701"/>
                  </a:lnTo>
                  <a:lnTo>
                    <a:pt x="997" y="701"/>
                  </a:lnTo>
                  <a:lnTo>
                    <a:pt x="995" y="699"/>
                  </a:lnTo>
                  <a:lnTo>
                    <a:pt x="995" y="697"/>
                  </a:lnTo>
                  <a:lnTo>
                    <a:pt x="995" y="699"/>
                  </a:lnTo>
                  <a:lnTo>
                    <a:pt x="995" y="697"/>
                  </a:lnTo>
                  <a:lnTo>
                    <a:pt x="995" y="695"/>
                  </a:lnTo>
                  <a:lnTo>
                    <a:pt x="995" y="693"/>
                  </a:lnTo>
                  <a:lnTo>
                    <a:pt x="997" y="693"/>
                  </a:lnTo>
                  <a:lnTo>
                    <a:pt x="998" y="693"/>
                  </a:lnTo>
                  <a:lnTo>
                    <a:pt x="997" y="693"/>
                  </a:lnTo>
                  <a:lnTo>
                    <a:pt x="998" y="693"/>
                  </a:lnTo>
                  <a:lnTo>
                    <a:pt x="998" y="691"/>
                  </a:lnTo>
                  <a:lnTo>
                    <a:pt x="998" y="689"/>
                  </a:lnTo>
                  <a:lnTo>
                    <a:pt x="1000" y="689"/>
                  </a:lnTo>
                  <a:lnTo>
                    <a:pt x="1000" y="687"/>
                  </a:lnTo>
                  <a:lnTo>
                    <a:pt x="1000" y="689"/>
                  </a:lnTo>
                  <a:lnTo>
                    <a:pt x="1000" y="687"/>
                  </a:lnTo>
                  <a:lnTo>
                    <a:pt x="1000" y="685"/>
                  </a:lnTo>
                  <a:lnTo>
                    <a:pt x="1002" y="687"/>
                  </a:lnTo>
                  <a:lnTo>
                    <a:pt x="1002" y="685"/>
                  </a:lnTo>
                  <a:lnTo>
                    <a:pt x="1002" y="683"/>
                  </a:lnTo>
                  <a:lnTo>
                    <a:pt x="1004" y="683"/>
                  </a:lnTo>
                  <a:lnTo>
                    <a:pt x="1004" y="681"/>
                  </a:lnTo>
                  <a:lnTo>
                    <a:pt x="1006" y="681"/>
                  </a:lnTo>
                  <a:lnTo>
                    <a:pt x="1004" y="681"/>
                  </a:lnTo>
                  <a:lnTo>
                    <a:pt x="1006" y="681"/>
                  </a:lnTo>
                  <a:lnTo>
                    <a:pt x="1006" y="679"/>
                  </a:lnTo>
                  <a:lnTo>
                    <a:pt x="1008" y="679"/>
                  </a:lnTo>
                  <a:lnTo>
                    <a:pt x="1008" y="678"/>
                  </a:lnTo>
                  <a:lnTo>
                    <a:pt x="1008" y="679"/>
                  </a:lnTo>
                  <a:lnTo>
                    <a:pt x="1006" y="678"/>
                  </a:lnTo>
                  <a:lnTo>
                    <a:pt x="1004" y="679"/>
                  </a:lnTo>
                  <a:lnTo>
                    <a:pt x="1004" y="678"/>
                  </a:lnTo>
                  <a:lnTo>
                    <a:pt x="1006" y="678"/>
                  </a:lnTo>
                  <a:lnTo>
                    <a:pt x="1004" y="676"/>
                  </a:lnTo>
                  <a:lnTo>
                    <a:pt x="1006" y="676"/>
                  </a:lnTo>
                  <a:lnTo>
                    <a:pt x="1008" y="674"/>
                  </a:lnTo>
                  <a:lnTo>
                    <a:pt x="1008" y="672"/>
                  </a:lnTo>
                  <a:lnTo>
                    <a:pt x="1006" y="672"/>
                  </a:lnTo>
                  <a:lnTo>
                    <a:pt x="1006" y="670"/>
                  </a:lnTo>
                  <a:lnTo>
                    <a:pt x="1008" y="670"/>
                  </a:lnTo>
                  <a:lnTo>
                    <a:pt x="1006" y="670"/>
                  </a:lnTo>
                  <a:lnTo>
                    <a:pt x="1006" y="668"/>
                  </a:lnTo>
                  <a:lnTo>
                    <a:pt x="1008" y="670"/>
                  </a:lnTo>
                  <a:lnTo>
                    <a:pt x="1010" y="670"/>
                  </a:lnTo>
                  <a:lnTo>
                    <a:pt x="1012" y="670"/>
                  </a:lnTo>
                  <a:lnTo>
                    <a:pt x="1012" y="672"/>
                  </a:lnTo>
                  <a:lnTo>
                    <a:pt x="1012" y="674"/>
                  </a:lnTo>
                  <a:lnTo>
                    <a:pt x="1014" y="674"/>
                  </a:lnTo>
                  <a:lnTo>
                    <a:pt x="1012" y="672"/>
                  </a:lnTo>
                  <a:lnTo>
                    <a:pt x="1012" y="670"/>
                  </a:lnTo>
                  <a:lnTo>
                    <a:pt x="1010" y="670"/>
                  </a:lnTo>
                  <a:lnTo>
                    <a:pt x="1012" y="670"/>
                  </a:lnTo>
                  <a:lnTo>
                    <a:pt x="1012" y="668"/>
                  </a:lnTo>
                  <a:lnTo>
                    <a:pt x="1010" y="668"/>
                  </a:lnTo>
                  <a:lnTo>
                    <a:pt x="1012" y="668"/>
                  </a:lnTo>
                  <a:lnTo>
                    <a:pt x="1012" y="666"/>
                  </a:lnTo>
                  <a:lnTo>
                    <a:pt x="1014" y="666"/>
                  </a:lnTo>
                  <a:lnTo>
                    <a:pt x="1014" y="664"/>
                  </a:lnTo>
                  <a:lnTo>
                    <a:pt x="1014" y="662"/>
                  </a:lnTo>
                  <a:lnTo>
                    <a:pt x="1012" y="662"/>
                  </a:lnTo>
                  <a:lnTo>
                    <a:pt x="1014" y="662"/>
                  </a:lnTo>
                  <a:lnTo>
                    <a:pt x="1014" y="660"/>
                  </a:lnTo>
                  <a:lnTo>
                    <a:pt x="1016" y="660"/>
                  </a:lnTo>
                  <a:lnTo>
                    <a:pt x="1014" y="660"/>
                  </a:lnTo>
                  <a:lnTo>
                    <a:pt x="1014" y="658"/>
                  </a:lnTo>
                  <a:lnTo>
                    <a:pt x="1016" y="658"/>
                  </a:lnTo>
                  <a:lnTo>
                    <a:pt x="1014" y="658"/>
                  </a:lnTo>
                  <a:lnTo>
                    <a:pt x="1012" y="658"/>
                  </a:lnTo>
                  <a:lnTo>
                    <a:pt x="1010" y="658"/>
                  </a:lnTo>
                  <a:lnTo>
                    <a:pt x="1008" y="658"/>
                  </a:lnTo>
                  <a:lnTo>
                    <a:pt x="1010" y="656"/>
                  </a:lnTo>
                  <a:lnTo>
                    <a:pt x="1010" y="654"/>
                  </a:lnTo>
                  <a:lnTo>
                    <a:pt x="1010" y="656"/>
                  </a:lnTo>
                  <a:lnTo>
                    <a:pt x="1012" y="656"/>
                  </a:lnTo>
                  <a:lnTo>
                    <a:pt x="1012" y="654"/>
                  </a:lnTo>
                  <a:lnTo>
                    <a:pt x="1012" y="656"/>
                  </a:lnTo>
                  <a:lnTo>
                    <a:pt x="1012" y="654"/>
                  </a:lnTo>
                  <a:lnTo>
                    <a:pt x="1010" y="654"/>
                  </a:lnTo>
                  <a:lnTo>
                    <a:pt x="1010" y="653"/>
                  </a:lnTo>
                  <a:lnTo>
                    <a:pt x="1012" y="653"/>
                  </a:lnTo>
                  <a:lnTo>
                    <a:pt x="1010" y="651"/>
                  </a:lnTo>
                  <a:lnTo>
                    <a:pt x="1010" y="649"/>
                  </a:lnTo>
                  <a:lnTo>
                    <a:pt x="1008" y="649"/>
                  </a:lnTo>
                  <a:lnTo>
                    <a:pt x="1008" y="647"/>
                  </a:lnTo>
                  <a:lnTo>
                    <a:pt x="1008" y="645"/>
                  </a:lnTo>
                  <a:lnTo>
                    <a:pt x="1010" y="643"/>
                  </a:lnTo>
                  <a:lnTo>
                    <a:pt x="1012" y="643"/>
                  </a:lnTo>
                  <a:lnTo>
                    <a:pt x="1012" y="641"/>
                  </a:lnTo>
                  <a:lnTo>
                    <a:pt x="1010" y="641"/>
                  </a:lnTo>
                  <a:lnTo>
                    <a:pt x="1008" y="641"/>
                  </a:lnTo>
                  <a:lnTo>
                    <a:pt x="1006" y="641"/>
                  </a:lnTo>
                  <a:lnTo>
                    <a:pt x="1006" y="639"/>
                  </a:lnTo>
                  <a:lnTo>
                    <a:pt x="1006" y="637"/>
                  </a:lnTo>
                  <a:lnTo>
                    <a:pt x="1008" y="637"/>
                  </a:lnTo>
                  <a:lnTo>
                    <a:pt x="1008" y="635"/>
                  </a:lnTo>
                  <a:lnTo>
                    <a:pt x="1010" y="635"/>
                  </a:lnTo>
                  <a:lnTo>
                    <a:pt x="1008" y="635"/>
                  </a:lnTo>
                  <a:lnTo>
                    <a:pt x="1010" y="633"/>
                  </a:lnTo>
                  <a:lnTo>
                    <a:pt x="1004" y="635"/>
                  </a:lnTo>
                  <a:lnTo>
                    <a:pt x="1006" y="633"/>
                  </a:lnTo>
                  <a:lnTo>
                    <a:pt x="1004" y="633"/>
                  </a:lnTo>
                  <a:lnTo>
                    <a:pt x="1002" y="633"/>
                  </a:lnTo>
                  <a:lnTo>
                    <a:pt x="1000" y="633"/>
                  </a:lnTo>
                  <a:lnTo>
                    <a:pt x="1000" y="631"/>
                  </a:lnTo>
                  <a:lnTo>
                    <a:pt x="1002" y="630"/>
                  </a:lnTo>
                  <a:lnTo>
                    <a:pt x="1002" y="628"/>
                  </a:lnTo>
                  <a:lnTo>
                    <a:pt x="1004" y="626"/>
                  </a:lnTo>
                  <a:lnTo>
                    <a:pt x="1006" y="626"/>
                  </a:lnTo>
                  <a:lnTo>
                    <a:pt x="1006" y="624"/>
                  </a:lnTo>
                  <a:lnTo>
                    <a:pt x="1006" y="622"/>
                  </a:lnTo>
                  <a:lnTo>
                    <a:pt x="1008" y="622"/>
                  </a:lnTo>
                  <a:lnTo>
                    <a:pt x="1008" y="620"/>
                  </a:lnTo>
                  <a:lnTo>
                    <a:pt x="1006" y="620"/>
                  </a:lnTo>
                  <a:lnTo>
                    <a:pt x="1008" y="620"/>
                  </a:lnTo>
                  <a:lnTo>
                    <a:pt x="1008" y="618"/>
                  </a:lnTo>
                  <a:lnTo>
                    <a:pt x="1008" y="616"/>
                  </a:lnTo>
                  <a:lnTo>
                    <a:pt x="1008" y="614"/>
                  </a:lnTo>
                  <a:lnTo>
                    <a:pt x="1006" y="614"/>
                  </a:lnTo>
                  <a:lnTo>
                    <a:pt x="1006" y="612"/>
                  </a:lnTo>
                  <a:lnTo>
                    <a:pt x="1008" y="612"/>
                  </a:lnTo>
                  <a:lnTo>
                    <a:pt x="1010" y="612"/>
                  </a:lnTo>
                  <a:lnTo>
                    <a:pt x="1010" y="610"/>
                  </a:lnTo>
                  <a:lnTo>
                    <a:pt x="1008" y="610"/>
                  </a:lnTo>
                  <a:lnTo>
                    <a:pt x="1008" y="608"/>
                  </a:lnTo>
                  <a:lnTo>
                    <a:pt x="1010" y="608"/>
                  </a:lnTo>
                  <a:lnTo>
                    <a:pt x="1012" y="610"/>
                  </a:lnTo>
                  <a:lnTo>
                    <a:pt x="1012" y="608"/>
                  </a:lnTo>
                  <a:lnTo>
                    <a:pt x="1010" y="608"/>
                  </a:lnTo>
                  <a:lnTo>
                    <a:pt x="1008" y="608"/>
                  </a:lnTo>
                  <a:lnTo>
                    <a:pt x="1010" y="608"/>
                  </a:lnTo>
                  <a:lnTo>
                    <a:pt x="1010" y="606"/>
                  </a:lnTo>
                  <a:lnTo>
                    <a:pt x="1008" y="606"/>
                  </a:lnTo>
                  <a:lnTo>
                    <a:pt x="1006" y="606"/>
                  </a:lnTo>
                  <a:lnTo>
                    <a:pt x="1006" y="605"/>
                  </a:lnTo>
                  <a:lnTo>
                    <a:pt x="1004" y="605"/>
                  </a:lnTo>
                  <a:lnTo>
                    <a:pt x="1002" y="603"/>
                  </a:lnTo>
                  <a:lnTo>
                    <a:pt x="1002" y="601"/>
                  </a:lnTo>
                  <a:lnTo>
                    <a:pt x="1002" y="599"/>
                  </a:lnTo>
                  <a:lnTo>
                    <a:pt x="1002" y="597"/>
                  </a:lnTo>
                  <a:lnTo>
                    <a:pt x="1002" y="595"/>
                  </a:lnTo>
                  <a:lnTo>
                    <a:pt x="1000" y="595"/>
                  </a:lnTo>
                  <a:lnTo>
                    <a:pt x="1000" y="593"/>
                  </a:lnTo>
                  <a:lnTo>
                    <a:pt x="1000" y="591"/>
                  </a:lnTo>
                  <a:lnTo>
                    <a:pt x="1000" y="589"/>
                  </a:lnTo>
                  <a:lnTo>
                    <a:pt x="1000" y="587"/>
                  </a:lnTo>
                  <a:lnTo>
                    <a:pt x="1000" y="585"/>
                  </a:lnTo>
                  <a:lnTo>
                    <a:pt x="1000" y="583"/>
                  </a:lnTo>
                  <a:lnTo>
                    <a:pt x="1002" y="583"/>
                  </a:lnTo>
                  <a:lnTo>
                    <a:pt x="1002" y="582"/>
                  </a:lnTo>
                  <a:lnTo>
                    <a:pt x="1002" y="580"/>
                  </a:lnTo>
                  <a:lnTo>
                    <a:pt x="1004" y="580"/>
                  </a:lnTo>
                  <a:lnTo>
                    <a:pt x="1006" y="578"/>
                  </a:lnTo>
                  <a:lnTo>
                    <a:pt x="1008" y="578"/>
                  </a:lnTo>
                  <a:lnTo>
                    <a:pt x="1008" y="576"/>
                  </a:lnTo>
                  <a:lnTo>
                    <a:pt x="1010" y="576"/>
                  </a:lnTo>
                  <a:lnTo>
                    <a:pt x="1012" y="574"/>
                  </a:lnTo>
                  <a:lnTo>
                    <a:pt x="1014" y="574"/>
                  </a:lnTo>
                  <a:lnTo>
                    <a:pt x="1014" y="576"/>
                  </a:lnTo>
                  <a:lnTo>
                    <a:pt x="1014" y="574"/>
                  </a:lnTo>
                  <a:lnTo>
                    <a:pt x="1014" y="576"/>
                  </a:lnTo>
                  <a:lnTo>
                    <a:pt x="1016" y="576"/>
                  </a:lnTo>
                  <a:lnTo>
                    <a:pt x="1018" y="576"/>
                  </a:lnTo>
                  <a:lnTo>
                    <a:pt x="1020" y="576"/>
                  </a:lnTo>
                  <a:lnTo>
                    <a:pt x="1023" y="576"/>
                  </a:lnTo>
                  <a:lnTo>
                    <a:pt x="1023" y="578"/>
                  </a:lnTo>
                  <a:lnTo>
                    <a:pt x="1025" y="578"/>
                  </a:lnTo>
                  <a:lnTo>
                    <a:pt x="1027" y="578"/>
                  </a:lnTo>
                  <a:lnTo>
                    <a:pt x="1027" y="580"/>
                  </a:lnTo>
                  <a:lnTo>
                    <a:pt x="1029" y="580"/>
                  </a:lnTo>
                  <a:lnTo>
                    <a:pt x="1031" y="580"/>
                  </a:lnTo>
                  <a:lnTo>
                    <a:pt x="1031" y="582"/>
                  </a:lnTo>
                  <a:lnTo>
                    <a:pt x="1033" y="582"/>
                  </a:lnTo>
                  <a:lnTo>
                    <a:pt x="1035" y="582"/>
                  </a:lnTo>
                  <a:lnTo>
                    <a:pt x="1037" y="582"/>
                  </a:lnTo>
                  <a:lnTo>
                    <a:pt x="1037" y="583"/>
                  </a:lnTo>
                  <a:lnTo>
                    <a:pt x="1041" y="583"/>
                  </a:lnTo>
                  <a:lnTo>
                    <a:pt x="1041" y="585"/>
                  </a:lnTo>
                  <a:lnTo>
                    <a:pt x="1039" y="585"/>
                  </a:lnTo>
                  <a:lnTo>
                    <a:pt x="1039" y="587"/>
                  </a:lnTo>
                  <a:lnTo>
                    <a:pt x="1037" y="587"/>
                  </a:lnTo>
                  <a:lnTo>
                    <a:pt x="1037" y="589"/>
                  </a:lnTo>
                  <a:lnTo>
                    <a:pt x="1039" y="589"/>
                  </a:lnTo>
                  <a:lnTo>
                    <a:pt x="1039" y="587"/>
                  </a:lnTo>
                  <a:lnTo>
                    <a:pt x="1041" y="587"/>
                  </a:lnTo>
                  <a:lnTo>
                    <a:pt x="1043" y="585"/>
                  </a:lnTo>
                  <a:lnTo>
                    <a:pt x="1043" y="583"/>
                  </a:lnTo>
                  <a:lnTo>
                    <a:pt x="1046" y="583"/>
                  </a:lnTo>
                  <a:lnTo>
                    <a:pt x="1048" y="583"/>
                  </a:lnTo>
                  <a:lnTo>
                    <a:pt x="1048" y="585"/>
                  </a:lnTo>
                  <a:lnTo>
                    <a:pt x="1050" y="585"/>
                  </a:lnTo>
                  <a:lnTo>
                    <a:pt x="1052" y="585"/>
                  </a:lnTo>
                  <a:lnTo>
                    <a:pt x="1054" y="587"/>
                  </a:lnTo>
                  <a:lnTo>
                    <a:pt x="1054" y="589"/>
                  </a:lnTo>
                  <a:lnTo>
                    <a:pt x="1056" y="589"/>
                  </a:lnTo>
                  <a:lnTo>
                    <a:pt x="1058" y="591"/>
                  </a:lnTo>
                  <a:lnTo>
                    <a:pt x="1058" y="589"/>
                  </a:lnTo>
                  <a:lnTo>
                    <a:pt x="1056" y="589"/>
                  </a:lnTo>
                  <a:lnTo>
                    <a:pt x="1054" y="587"/>
                  </a:lnTo>
                  <a:lnTo>
                    <a:pt x="1054" y="585"/>
                  </a:lnTo>
                  <a:lnTo>
                    <a:pt x="1056" y="585"/>
                  </a:lnTo>
                  <a:lnTo>
                    <a:pt x="1060" y="585"/>
                  </a:lnTo>
                  <a:lnTo>
                    <a:pt x="1062" y="585"/>
                  </a:lnTo>
                  <a:lnTo>
                    <a:pt x="1062" y="583"/>
                  </a:lnTo>
                  <a:lnTo>
                    <a:pt x="1064" y="583"/>
                  </a:lnTo>
                  <a:lnTo>
                    <a:pt x="1066" y="582"/>
                  </a:lnTo>
                  <a:lnTo>
                    <a:pt x="1068" y="582"/>
                  </a:lnTo>
                  <a:lnTo>
                    <a:pt x="1068" y="580"/>
                  </a:lnTo>
                  <a:lnTo>
                    <a:pt x="1069" y="578"/>
                  </a:lnTo>
                  <a:lnTo>
                    <a:pt x="1071" y="578"/>
                  </a:lnTo>
                  <a:lnTo>
                    <a:pt x="1073" y="578"/>
                  </a:lnTo>
                  <a:lnTo>
                    <a:pt x="1073" y="580"/>
                  </a:lnTo>
                  <a:lnTo>
                    <a:pt x="1073" y="582"/>
                  </a:lnTo>
                  <a:lnTo>
                    <a:pt x="1075" y="582"/>
                  </a:lnTo>
                  <a:lnTo>
                    <a:pt x="1077" y="582"/>
                  </a:lnTo>
                  <a:lnTo>
                    <a:pt x="1077" y="583"/>
                  </a:lnTo>
                  <a:lnTo>
                    <a:pt x="1079" y="583"/>
                  </a:lnTo>
                  <a:lnTo>
                    <a:pt x="1079" y="585"/>
                  </a:lnTo>
                  <a:lnTo>
                    <a:pt x="1081" y="587"/>
                  </a:lnTo>
                  <a:lnTo>
                    <a:pt x="1083" y="587"/>
                  </a:lnTo>
                  <a:lnTo>
                    <a:pt x="1083" y="589"/>
                  </a:lnTo>
                  <a:lnTo>
                    <a:pt x="1085" y="589"/>
                  </a:lnTo>
                  <a:lnTo>
                    <a:pt x="1083" y="589"/>
                  </a:lnTo>
                  <a:lnTo>
                    <a:pt x="1085" y="589"/>
                  </a:lnTo>
                  <a:lnTo>
                    <a:pt x="1087" y="591"/>
                  </a:lnTo>
                  <a:lnTo>
                    <a:pt x="1087" y="589"/>
                  </a:lnTo>
                  <a:lnTo>
                    <a:pt x="1085" y="589"/>
                  </a:lnTo>
                  <a:lnTo>
                    <a:pt x="1087" y="589"/>
                  </a:lnTo>
                  <a:lnTo>
                    <a:pt x="1089" y="589"/>
                  </a:lnTo>
                  <a:lnTo>
                    <a:pt x="1089" y="591"/>
                  </a:lnTo>
                  <a:lnTo>
                    <a:pt x="1089" y="593"/>
                  </a:lnTo>
                  <a:lnTo>
                    <a:pt x="1089" y="595"/>
                  </a:lnTo>
                  <a:lnTo>
                    <a:pt x="1087" y="595"/>
                  </a:lnTo>
                  <a:lnTo>
                    <a:pt x="1087" y="597"/>
                  </a:lnTo>
                  <a:lnTo>
                    <a:pt x="1087" y="599"/>
                  </a:lnTo>
                  <a:lnTo>
                    <a:pt x="1089" y="599"/>
                  </a:lnTo>
                  <a:lnTo>
                    <a:pt x="1089" y="601"/>
                  </a:lnTo>
                  <a:lnTo>
                    <a:pt x="1089" y="599"/>
                  </a:lnTo>
                  <a:lnTo>
                    <a:pt x="1089" y="597"/>
                  </a:lnTo>
                  <a:lnTo>
                    <a:pt x="1089" y="595"/>
                  </a:lnTo>
                  <a:lnTo>
                    <a:pt x="1089" y="597"/>
                  </a:lnTo>
                  <a:lnTo>
                    <a:pt x="1091" y="597"/>
                  </a:lnTo>
                  <a:lnTo>
                    <a:pt x="1093" y="597"/>
                  </a:lnTo>
                  <a:lnTo>
                    <a:pt x="1094" y="599"/>
                  </a:lnTo>
                  <a:lnTo>
                    <a:pt x="1096" y="599"/>
                  </a:lnTo>
                  <a:lnTo>
                    <a:pt x="1096" y="601"/>
                  </a:lnTo>
                  <a:lnTo>
                    <a:pt x="1094" y="601"/>
                  </a:lnTo>
                  <a:lnTo>
                    <a:pt x="1096" y="601"/>
                  </a:lnTo>
                  <a:lnTo>
                    <a:pt x="1094" y="601"/>
                  </a:lnTo>
                  <a:lnTo>
                    <a:pt x="1094" y="603"/>
                  </a:lnTo>
                  <a:lnTo>
                    <a:pt x="1096" y="603"/>
                  </a:lnTo>
                  <a:lnTo>
                    <a:pt x="1098" y="603"/>
                  </a:lnTo>
                  <a:lnTo>
                    <a:pt x="1098" y="605"/>
                  </a:lnTo>
                  <a:lnTo>
                    <a:pt x="1098" y="606"/>
                  </a:lnTo>
                  <a:lnTo>
                    <a:pt x="1096" y="606"/>
                  </a:lnTo>
                  <a:lnTo>
                    <a:pt x="1094" y="606"/>
                  </a:lnTo>
                  <a:lnTo>
                    <a:pt x="1094" y="608"/>
                  </a:lnTo>
                  <a:lnTo>
                    <a:pt x="1094" y="606"/>
                  </a:lnTo>
                  <a:lnTo>
                    <a:pt x="1096" y="608"/>
                  </a:lnTo>
                  <a:lnTo>
                    <a:pt x="1098" y="608"/>
                  </a:lnTo>
                  <a:lnTo>
                    <a:pt x="1098" y="606"/>
                  </a:lnTo>
                  <a:lnTo>
                    <a:pt x="1100" y="606"/>
                  </a:lnTo>
                  <a:lnTo>
                    <a:pt x="1100" y="605"/>
                  </a:lnTo>
                  <a:lnTo>
                    <a:pt x="1098" y="605"/>
                  </a:lnTo>
                  <a:lnTo>
                    <a:pt x="1100" y="605"/>
                  </a:lnTo>
                  <a:lnTo>
                    <a:pt x="1102" y="605"/>
                  </a:lnTo>
                  <a:lnTo>
                    <a:pt x="1104" y="606"/>
                  </a:lnTo>
                  <a:lnTo>
                    <a:pt x="1106" y="606"/>
                  </a:lnTo>
                  <a:lnTo>
                    <a:pt x="1106" y="608"/>
                  </a:lnTo>
                  <a:lnTo>
                    <a:pt x="1104" y="608"/>
                  </a:lnTo>
                  <a:lnTo>
                    <a:pt x="1104" y="610"/>
                  </a:lnTo>
                  <a:lnTo>
                    <a:pt x="1102" y="610"/>
                  </a:lnTo>
                  <a:lnTo>
                    <a:pt x="1100" y="610"/>
                  </a:lnTo>
                  <a:lnTo>
                    <a:pt x="1102" y="610"/>
                  </a:lnTo>
                  <a:lnTo>
                    <a:pt x="1102" y="612"/>
                  </a:lnTo>
                  <a:lnTo>
                    <a:pt x="1100" y="612"/>
                  </a:lnTo>
                  <a:lnTo>
                    <a:pt x="1100" y="614"/>
                  </a:lnTo>
                  <a:lnTo>
                    <a:pt x="1102" y="614"/>
                  </a:lnTo>
                  <a:lnTo>
                    <a:pt x="1104" y="614"/>
                  </a:lnTo>
                  <a:lnTo>
                    <a:pt x="1106" y="614"/>
                  </a:lnTo>
                  <a:lnTo>
                    <a:pt x="1104" y="614"/>
                  </a:lnTo>
                  <a:lnTo>
                    <a:pt x="1104" y="616"/>
                  </a:lnTo>
                  <a:lnTo>
                    <a:pt x="1102" y="614"/>
                  </a:lnTo>
                  <a:lnTo>
                    <a:pt x="1102" y="616"/>
                  </a:lnTo>
                  <a:lnTo>
                    <a:pt x="1104" y="616"/>
                  </a:lnTo>
                  <a:lnTo>
                    <a:pt x="1104" y="618"/>
                  </a:lnTo>
                  <a:lnTo>
                    <a:pt x="1102" y="618"/>
                  </a:lnTo>
                  <a:lnTo>
                    <a:pt x="1104" y="618"/>
                  </a:lnTo>
                  <a:lnTo>
                    <a:pt x="1104" y="620"/>
                  </a:lnTo>
                  <a:lnTo>
                    <a:pt x="1106" y="620"/>
                  </a:lnTo>
                  <a:lnTo>
                    <a:pt x="1106" y="622"/>
                  </a:lnTo>
                  <a:lnTo>
                    <a:pt x="1106" y="620"/>
                  </a:lnTo>
                  <a:lnTo>
                    <a:pt x="1108" y="620"/>
                  </a:lnTo>
                  <a:lnTo>
                    <a:pt x="1108" y="622"/>
                  </a:lnTo>
                  <a:lnTo>
                    <a:pt x="1108" y="624"/>
                  </a:lnTo>
                  <a:lnTo>
                    <a:pt x="1108" y="622"/>
                  </a:lnTo>
                  <a:lnTo>
                    <a:pt x="1110" y="622"/>
                  </a:lnTo>
                  <a:lnTo>
                    <a:pt x="1112" y="622"/>
                  </a:lnTo>
                  <a:lnTo>
                    <a:pt x="1112" y="624"/>
                  </a:lnTo>
                  <a:lnTo>
                    <a:pt x="1112" y="622"/>
                  </a:lnTo>
                  <a:lnTo>
                    <a:pt x="1114" y="624"/>
                  </a:lnTo>
                  <a:lnTo>
                    <a:pt x="1116" y="624"/>
                  </a:lnTo>
                  <a:lnTo>
                    <a:pt x="1116" y="626"/>
                  </a:lnTo>
                  <a:lnTo>
                    <a:pt x="1117" y="626"/>
                  </a:lnTo>
                  <a:lnTo>
                    <a:pt x="1117" y="624"/>
                  </a:lnTo>
                  <a:lnTo>
                    <a:pt x="1119" y="626"/>
                  </a:lnTo>
                  <a:lnTo>
                    <a:pt x="1121" y="626"/>
                  </a:lnTo>
                  <a:lnTo>
                    <a:pt x="1121" y="628"/>
                  </a:lnTo>
                  <a:lnTo>
                    <a:pt x="1121" y="626"/>
                  </a:lnTo>
                  <a:lnTo>
                    <a:pt x="1123" y="626"/>
                  </a:lnTo>
                  <a:lnTo>
                    <a:pt x="1123" y="624"/>
                  </a:lnTo>
                  <a:lnTo>
                    <a:pt x="1125" y="626"/>
                  </a:lnTo>
                  <a:lnTo>
                    <a:pt x="1125" y="624"/>
                  </a:lnTo>
                  <a:lnTo>
                    <a:pt x="1127" y="624"/>
                  </a:lnTo>
                  <a:lnTo>
                    <a:pt x="1127" y="626"/>
                  </a:lnTo>
                  <a:lnTo>
                    <a:pt x="1127" y="624"/>
                  </a:lnTo>
                  <a:lnTo>
                    <a:pt x="1129" y="624"/>
                  </a:lnTo>
                  <a:lnTo>
                    <a:pt x="1127" y="626"/>
                  </a:lnTo>
                  <a:lnTo>
                    <a:pt x="1129" y="626"/>
                  </a:lnTo>
                  <a:lnTo>
                    <a:pt x="1127" y="626"/>
                  </a:lnTo>
                  <a:lnTo>
                    <a:pt x="1127" y="628"/>
                  </a:lnTo>
                  <a:lnTo>
                    <a:pt x="1129" y="628"/>
                  </a:lnTo>
                  <a:lnTo>
                    <a:pt x="1129" y="630"/>
                  </a:lnTo>
                  <a:lnTo>
                    <a:pt x="1129" y="631"/>
                  </a:lnTo>
                  <a:lnTo>
                    <a:pt x="1127" y="631"/>
                  </a:lnTo>
                  <a:lnTo>
                    <a:pt x="1129" y="631"/>
                  </a:lnTo>
                  <a:lnTo>
                    <a:pt x="1131" y="631"/>
                  </a:lnTo>
                  <a:lnTo>
                    <a:pt x="1131" y="633"/>
                  </a:lnTo>
                  <a:lnTo>
                    <a:pt x="1133" y="633"/>
                  </a:lnTo>
                  <a:lnTo>
                    <a:pt x="1133" y="631"/>
                  </a:lnTo>
                  <a:lnTo>
                    <a:pt x="1131" y="633"/>
                  </a:lnTo>
                  <a:lnTo>
                    <a:pt x="1131" y="631"/>
                  </a:lnTo>
                  <a:lnTo>
                    <a:pt x="1133" y="631"/>
                  </a:lnTo>
                  <a:lnTo>
                    <a:pt x="1133" y="630"/>
                  </a:lnTo>
                  <a:lnTo>
                    <a:pt x="1135" y="630"/>
                  </a:lnTo>
                  <a:lnTo>
                    <a:pt x="1135" y="631"/>
                  </a:lnTo>
                  <a:lnTo>
                    <a:pt x="1137" y="631"/>
                  </a:lnTo>
                  <a:lnTo>
                    <a:pt x="1137" y="630"/>
                  </a:lnTo>
                  <a:lnTo>
                    <a:pt x="1135" y="630"/>
                  </a:lnTo>
                  <a:lnTo>
                    <a:pt x="1135" y="628"/>
                  </a:lnTo>
                  <a:lnTo>
                    <a:pt x="1135" y="626"/>
                  </a:lnTo>
                  <a:lnTo>
                    <a:pt x="1137" y="626"/>
                  </a:lnTo>
                  <a:lnTo>
                    <a:pt x="1137" y="624"/>
                  </a:lnTo>
                  <a:lnTo>
                    <a:pt x="1139" y="624"/>
                  </a:lnTo>
                  <a:lnTo>
                    <a:pt x="1139" y="626"/>
                  </a:lnTo>
                  <a:lnTo>
                    <a:pt x="1139" y="628"/>
                  </a:lnTo>
                  <a:lnTo>
                    <a:pt x="1141" y="630"/>
                  </a:lnTo>
                  <a:lnTo>
                    <a:pt x="1139" y="630"/>
                  </a:lnTo>
                  <a:lnTo>
                    <a:pt x="1141" y="630"/>
                  </a:lnTo>
                  <a:lnTo>
                    <a:pt x="1141" y="631"/>
                  </a:lnTo>
                  <a:lnTo>
                    <a:pt x="1141" y="633"/>
                  </a:lnTo>
                  <a:lnTo>
                    <a:pt x="1141" y="635"/>
                  </a:lnTo>
                  <a:lnTo>
                    <a:pt x="1139" y="635"/>
                  </a:lnTo>
                  <a:lnTo>
                    <a:pt x="1137" y="635"/>
                  </a:lnTo>
                  <a:lnTo>
                    <a:pt x="1137" y="637"/>
                  </a:lnTo>
                  <a:lnTo>
                    <a:pt x="1135" y="637"/>
                  </a:lnTo>
                  <a:lnTo>
                    <a:pt x="1135" y="639"/>
                  </a:lnTo>
                  <a:lnTo>
                    <a:pt x="1135" y="641"/>
                  </a:lnTo>
                  <a:lnTo>
                    <a:pt x="1137" y="641"/>
                  </a:lnTo>
                  <a:lnTo>
                    <a:pt x="1135" y="641"/>
                  </a:lnTo>
                  <a:lnTo>
                    <a:pt x="1133" y="643"/>
                  </a:lnTo>
                  <a:lnTo>
                    <a:pt x="1135" y="645"/>
                  </a:lnTo>
                  <a:lnTo>
                    <a:pt x="1135" y="647"/>
                  </a:lnTo>
                  <a:lnTo>
                    <a:pt x="1135" y="649"/>
                  </a:lnTo>
                  <a:lnTo>
                    <a:pt x="1135" y="651"/>
                  </a:lnTo>
                  <a:lnTo>
                    <a:pt x="1137" y="651"/>
                  </a:lnTo>
                  <a:lnTo>
                    <a:pt x="1137" y="653"/>
                  </a:lnTo>
                  <a:lnTo>
                    <a:pt x="1137" y="654"/>
                  </a:lnTo>
                  <a:lnTo>
                    <a:pt x="1137" y="656"/>
                  </a:lnTo>
                  <a:lnTo>
                    <a:pt x="1137" y="658"/>
                  </a:lnTo>
                  <a:lnTo>
                    <a:pt x="1135" y="658"/>
                  </a:lnTo>
                  <a:lnTo>
                    <a:pt x="1133" y="656"/>
                  </a:lnTo>
                  <a:lnTo>
                    <a:pt x="1133" y="658"/>
                  </a:lnTo>
                  <a:lnTo>
                    <a:pt x="1135" y="660"/>
                  </a:lnTo>
                  <a:lnTo>
                    <a:pt x="1133" y="660"/>
                  </a:lnTo>
                  <a:lnTo>
                    <a:pt x="1125" y="658"/>
                  </a:lnTo>
                  <a:lnTo>
                    <a:pt x="1125" y="660"/>
                  </a:lnTo>
                  <a:lnTo>
                    <a:pt x="1121" y="660"/>
                  </a:lnTo>
                  <a:lnTo>
                    <a:pt x="1119" y="658"/>
                  </a:lnTo>
                  <a:lnTo>
                    <a:pt x="1114" y="656"/>
                  </a:lnTo>
                  <a:lnTo>
                    <a:pt x="1114" y="658"/>
                  </a:lnTo>
                  <a:lnTo>
                    <a:pt x="1116" y="658"/>
                  </a:lnTo>
                  <a:lnTo>
                    <a:pt x="1117" y="658"/>
                  </a:lnTo>
                  <a:lnTo>
                    <a:pt x="1119" y="660"/>
                  </a:lnTo>
                  <a:lnTo>
                    <a:pt x="1121" y="660"/>
                  </a:lnTo>
                  <a:lnTo>
                    <a:pt x="1123" y="660"/>
                  </a:lnTo>
                  <a:lnTo>
                    <a:pt x="1125" y="660"/>
                  </a:lnTo>
                  <a:lnTo>
                    <a:pt x="1127" y="660"/>
                  </a:lnTo>
                  <a:lnTo>
                    <a:pt x="1129" y="660"/>
                  </a:lnTo>
                  <a:lnTo>
                    <a:pt x="1129" y="662"/>
                  </a:lnTo>
                  <a:lnTo>
                    <a:pt x="1131" y="660"/>
                  </a:lnTo>
                  <a:lnTo>
                    <a:pt x="1133" y="660"/>
                  </a:lnTo>
                  <a:lnTo>
                    <a:pt x="1135" y="660"/>
                  </a:lnTo>
                  <a:lnTo>
                    <a:pt x="1135" y="662"/>
                  </a:lnTo>
                  <a:lnTo>
                    <a:pt x="1137" y="664"/>
                  </a:lnTo>
                  <a:lnTo>
                    <a:pt x="1137" y="666"/>
                  </a:lnTo>
                  <a:lnTo>
                    <a:pt x="1137" y="668"/>
                  </a:lnTo>
                  <a:lnTo>
                    <a:pt x="1137" y="670"/>
                  </a:lnTo>
                  <a:lnTo>
                    <a:pt x="1139" y="670"/>
                  </a:lnTo>
                  <a:lnTo>
                    <a:pt x="1139" y="672"/>
                  </a:lnTo>
                  <a:lnTo>
                    <a:pt x="1137" y="672"/>
                  </a:lnTo>
                  <a:lnTo>
                    <a:pt x="1137" y="674"/>
                  </a:lnTo>
                  <a:lnTo>
                    <a:pt x="1135" y="674"/>
                  </a:lnTo>
                  <a:lnTo>
                    <a:pt x="1135" y="676"/>
                  </a:lnTo>
                  <a:lnTo>
                    <a:pt x="1135" y="678"/>
                  </a:lnTo>
                  <a:lnTo>
                    <a:pt x="1137" y="678"/>
                  </a:lnTo>
                  <a:lnTo>
                    <a:pt x="1135" y="679"/>
                  </a:lnTo>
                  <a:lnTo>
                    <a:pt x="1137" y="679"/>
                  </a:lnTo>
                  <a:lnTo>
                    <a:pt x="1135" y="679"/>
                  </a:lnTo>
                  <a:lnTo>
                    <a:pt x="1135" y="681"/>
                  </a:lnTo>
                  <a:lnTo>
                    <a:pt x="1137" y="681"/>
                  </a:lnTo>
                  <a:lnTo>
                    <a:pt x="1139" y="681"/>
                  </a:lnTo>
                  <a:lnTo>
                    <a:pt x="1139" y="679"/>
                  </a:lnTo>
                  <a:lnTo>
                    <a:pt x="1141" y="679"/>
                  </a:lnTo>
                  <a:lnTo>
                    <a:pt x="1141" y="681"/>
                  </a:lnTo>
                  <a:lnTo>
                    <a:pt x="1142" y="681"/>
                  </a:lnTo>
                  <a:lnTo>
                    <a:pt x="1142" y="683"/>
                  </a:lnTo>
                  <a:lnTo>
                    <a:pt x="1142" y="685"/>
                  </a:lnTo>
                  <a:lnTo>
                    <a:pt x="1141" y="683"/>
                  </a:lnTo>
                  <a:lnTo>
                    <a:pt x="1141" y="685"/>
                  </a:lnTo>
                  <a:lnTo>
                    <a:pt x="1141" y="683"/>
                  </a:lnTo>
                  <a:lnTo>
                    <a:pt x="1139" y="683"/>
                  </a:lnTo>
                  <a:lnTo>
                    <a:pt x="1139" y="685"/>
                  </a:lnTo>
                  <a:lnTo>
                    <a:pt x="1139" y="687"/>
                  </a:lnTo>
                  <a:lnTo>
                    <a:pt x="1141" y="687"/>
                  </a:lnTo>
                  <a:lnTo>
                    <a:pt x="1141" y="689"/>
                  </a:lnTo>
                  <a:lnTo>
                    <a:pt x="1139" y="691"/>
                  </a:lnTo>
                  <a:lnTo>
                    <a:pt x="1139" y="689"/>
                  </a:lnTo>
                  <a:lnTo>
                    <a:pt x="1139" y="693"/>
                  </a:lnTo>
                  <a:lnTo>
                    <a:pt x="1139" y="695"/>
                  </a:lnTo>
                  <a:lnTo>
                    <a:pt x="1139" y="697"/>
                  </a:lnTo>
                  <a:lnTo>
                    <a:pt x="1137" y="697"/>
                  </a:lnTo>
                  <a:lnTo>
                    <a:pt x="1135" y="697"/>
                  </a:lnTo>
                  <a:lnTo>
                    <a:pt x="1135" y="695"/>
                  </a:lnTo>
                  <a:lnTo>
                    <a:pt x="1135" y="693"/>
                  </a:lnTo>
                  <a:lnTo>
                    <a:pt x="1135" y="691"/>
                  </a:lnTo>
                  <a:lnTo>
                    <a:pt x="1133" y="691"/>
                  </a:lnTo>
                  <a:lnTo>
                    <a:pt x="1133" y="689"/>
                  </a:lnTo>
                  <a:lnTo>
                    <a:pt x="1133" y="691"/>
                  </a:lnTo>
                  <a:lnTo>
                    <a:pt x="1133" y="693"/>
                  </a:lnTo>
                  <a:lnTo>
                    <a:pt x="1133" y="695"/>
                  </a:lnTo>
                  <a:lnTo>
                    <a:pt x="1133" y="697"/>
                  </a:lnTo>
                  <a:lnTo>
                    <a:pt x="1133" y="695"/>
                  </a:lnTo>
                  <a:lnTo>
                    <a:pt x="1131" y="695"/>
                  </a:lnTo>
                  <a:lnTo>
                    <a:pt x="1133" y="695"/>
                  </a:lnTo>
                  <a:lnTo>
                    <a:pt x="1133" y="697"/>
                  </a:lnTo>
                  <a:lnTo>
                    <a:pt x="1131" y="697"/>
                  </a:lnTo>
                  <a:lnTo>
                    <a:pt x="1129" y="697"/>
                  </a:lnTo>
                  <a:lnTo>
                    <a:pt x="1127" y="697"/>
                  </a:lnTo>
                  <a:lnTo>
                    <a:pt x="1127" y="699"/>
                  </a:lnTo>
                  <a:lnTo>
                    <a:pt x="1129" y="699"/>
                  </a:lnTo>
                  <a:lnTo>
                    <a:pt x="1131" y="699"/>
                  </a:lnTo>
                  <a:lnTo>
                    <a:pt x="1131" y="701"/>
                  </a:lnTo>
                  <a:lnTo>
                    <a:pt x="1133" y="701"/>
                  </a:lnTo>
                  <a:lnTo>
                    <a:pt x="1133" y="702"/>
                  </a:lnTo>
                  <a:lnTo>
                    <a:pt x="1135" y="702"/>
                  </a:lnTo>
                  <a:lnTo>
                    <a:pt x="1135" y="701"/>
                  </a:lnTo>
                  <a:lnTo>
                    <a:pt x="1137" y="701"/>
                  </a:lnTo>
                  <a:lnTo>
                    <a:pt x="1137" y="699"/>
                  </a:lnTo>
                  <a:lnTo>
                    <a:pt x="1139" y="697"/>
                  </a:lnTo>
                  <a:lnTo>
                    <a:pt x="1141" y="697"/>
                  </a:lnTo>
                  <a:lnTo>
                    <a:pt x="1141" y="695"/>
                  </a:lnTo>
                  <a:lnTo>
                    <a:pt x="1142" y="695"/>
                  </a:lnTo>
                  <a:lnTo>
                    <a:pt x="1144" y="695"/>
                  </a:lnTo>
                  <a:lnTo>
                    <a:pt x="1146" y="695"/>
                  </a:lnTo>
                  <a:lnTo>
                    <a:pt x="1148" y="695"/>
                  </a:lnTo>
                  <a:lnTo>
                    <a:pt x="1150" y="693"/>
                  </a:lnTo>
                  <a:lnTo>
                    <a:pt x="1150" y="695"/>
                  </a:lnTo>
                  <a:lnTo>
                    <a:pt x="1152" y="695"/>
                  </a:lnTo>
                  <a:lnTo>
                    <a:pt x="1154" y="695"/>
                  </a:lnTo>
                  <a:lnTo>
                    <a:pt x="1154" y="697"/>
                  </a:lnTo>
                  <a:lnTo>
                    <a:pt x="1156" y="697"/>
                  </a:lnTo>
                  <a:lnTo>
                    <a:pt x="1156" y="699"/>
                  </a:lnTo>
                  <a:lnTo>
                    <a:pt x="1156" y="701"/>
                  </a:lnTo>
                  <a:lnTo>
                    <a:pt x="1158" y="701"/>
                  </a:lnTo>
                  <a:lnTo>
                    <a:pt x="1156" y="702"/>
                  </a:lnTo>
                  <a:lnTo>
                    <a:pt x="1158" y="704"/>
                  </a:lnTo>
                  <a:lnTo>
                    <a:pt x="1158" y="702"/>
                  </a:lnTo>
                  <a:lnTo>
                    <a:pt x="1158" y="704"/>
                  </a:lnTo>
                  <a:lnTo>
                    <a:pt x="1158" y="706"/>
                  </a:lnTo>
                  <a:lnTo>
                    <a:pt x="1160" y="704"/>
                  </a:lnTo>
                  <a:lnTo>
                    <a:pt x="1160" y="706"/>
                  </a:lnTo>
                  <a:lnTo>
                    <a:pt x="1158" y="706"/>
                  </a:lnTo>
                  <a:lnTo>
                    <a:pt x="1160" y="708"/>
                  </a:lnTo>
                  <a:lnTo>
                    <a:pt x="1158" y="708"/>
                  </a:lnTo>
                  <a:lnTo>
                    <a:pt x="1158" y="710"/>
                  </a:lnTo>
                  <a:lnTo>
                    <a:pt x="1158" y="714"/>
                  </a:lnTo>
                  <a:lnTo>
                    <a:pt x="1156" y="716"/>
                  </a:lnTo>
                  <a:lnTo>
                    <a:pt x="1156" y="718"/>
                  </a:lnTo>
                  <a:lnTo>
                    <a:pt x="1154" y="720"/>
                  </a:lnTo>
                  <a:lnTo>
                    <a:pt x="1150" y="722"/>
                  </a:lnTo>
                  <a:lnTo>
                    <a:pt x="1148" y="722"/>
                  </a:lnTo>
                  <a:lnTo>
                    <a:pt x="1146" y="724"/>
                  </a:lnTo>
                  <a:lnTo>
                    <a:pt x="1144" y="724"/>
                  </a:lnTo>
                  <a:lnTo>
                    <a:pt x="1142" y="725"/>
                  </a:lnTo>
                  <a:lnTo>
                    <a:pt x="1141" y="727"/>
                  </a:lnTo>
                  <a:lnTo>
                    <a:pt x="1144" y="725"/>
                  </a:lnTo>
                  <a:lnTo>
                    <a:pt x="1146" y="724"/>
                  </a:lnTo>
                  <a:lnTo>
                    <a:pt x="1150" y="722"/>
                  </a:lnTo>
                  <a:lnTo>
                    <a:pt x="1152" y="722"/>
                  </a:lnTo>
                  <a:lnTo>
                    <a:pt x="1154" y="722"/>
                  </a:lnTo>
                  <a:lnTo>
                    <a:pt x="1156" y="720"/>
                  </a:lnTo>
                  <a:lnTo>
                    <a:pt x="1156" y="718"/>
                  </a:lnTo>
                  <a:lnTo>
                    <a:pt x="1158" y="718"/>
                  </a:lnTo>
                  <a:lnTo>
                    <a:pt x="1158" y="716"/>
                  </a:lnTo>
                  <a:lnTo>
                    <a:pt x="1158" y="714"/>
                  </a:lnTo>
                  <a:lnTo>
                    <a:pt x="1158" y="712"/>
                  </a:lnTo>
                  <a:lnTo>
                    <a:pt x="1160" y="710"/>
                  </a:lnTo>
                  <a:lnTo>
                    <a:pt x="1160" y="708"/>
                  </a:lnTo>
                  <a:lnTo>
                    <a:pt x="1160" y="706"/>
                  </a:lnTo>
                  <a:lnTo>
                    <a:pt x="1162" y="706"/>
                  </a:lnTo>
                  <a:lnTo>
                    <a:pt x="1162" y="704"/>
                  </a:lnTo>
                  <a:lnTo>
                    <a:pt x="1164" y="704"/>
                  </a:lnTo>
                  <a:lnTo>
                    <a:pt x="1164" y="706"/>
                  </a:lnTo>
                  <a:lnTo>
                    <a:pt x="1164" y="708"/>
                  </a:lnTo>
                  <a:lnTo>
                    <a:pt x="1164" y="710"/>
                  </a:lnTo>
                  <a:lnTo>
                    <a:pt x="1164" y="712"/>
                  </a:lnTo>
                  <a:lnTo>
                    <a:pt x="1164" y="714"/>
                  </a:lnTo>
                  <a:lnTo>
                    <a:pt x="1162" y="716"/>
                  </a:lnTo>
                  <a:lnTo>
                    <a:pt x="1160" y="718"/>
                  </a:lnTo>
                  <a:lnTo>
                    <a:pt x="1160" y="720"/>
                  </a:lnTo>
                  <a:lnTo>
                    <a:pt x="1162" y="718"/>
                  </a:lnTo>
                  <a:lnTo>
                    <a:pt x="1164" y="716"/>
                  </a:lnTo>
                  <a:lnTo>
                    <a:pt x="1164" y="714"/>
                  </a:lnTo>
                  <a:lnTo>
                    <a:pt x="1165" y="714"/>
                  </a:lnTo>
                  <a:lnTo>
                    <a:pt x="1165" y="712"/>
                  </a:lnTo>
                  <a:lnTo>
                    <a:pt x="1165" y="710"/>
                  </a:lnTo>
                  <a:lnTo>
                    <a:pt x="1165" y="708"/>
                  </a:lnTo>
                  <a:lnTo>
                    <a:pt x="1165" y="706"/>
                  </a:lnTo>
                  <a:lnTo>
                    <a:pt x="1167" y="708"/>
                  </a:lnTo>
                  <a:lnTo>
                    <a:pt x="1167" y="710"/>
                  </a:lnTo>
                  <a:lnTo>
                    <a:pt x="1167" y="712"/>
                  </a:lnTo>
                  <a:lnTo>
                    <a:pt x="1167" y="714"/>
                  </a:lnTo>
                  <a:lnTo>
                    <a:pt x="1167" y="716"/>
                  </a:lnTo>
                  <a:lnTo>
                    <a:pt x="1167" y="718"/>
                  </a:lnTo>
                  <a:lnTo>
                    <a:pt x="1167" y="720"/>
                  </a:lnTo>
                  <a:lnTo>
                    <a:pt x="1167" y="722"/>
                  </a:lnTo>
                  <a:lnTo>
                    <a:pt x="1165" y="722"/>
                  </a:lnTo>
                  <a:lnTo>
                    <a:pt x="1165" y="724"/>
                  </a:lnTo>
                  <a:lnTo>
                    <a:pt x="1167" y="724"/>
                  </a:lnTo>
                  <a:lnTo>
                    <a:pt x="1167" y="722"/>
                  </a:lnTo>
                  <a:lnTo>
                    <a:pt x="1167" y="720"/>
                  </a:lnTo>
                  <a:lnTo>
                    <a:pt x="1167" y="718"/>
                  </a:lnTo>
                  <a:lnTo>
                    <a:pt x="1169" y="716"/>
                  </a:lnTo>
                  <a:lnTo>
                    <a:pt x="1169" y="714"/>
                  </a:lnTo>
                  <a:lnTo>
                    <a:pt x="1171" y="714"/>
                  </a:lnTo>
                  <a:lnTo>
                    <a:pt x="1171" y="712"/>
                  </a:lnTo>
                  <a:lnTo>
                    <a:pt x="1173" y="712"/>
                  </a:lnTo>
                  <a:lnTo>
                    <a:pt x="1175" y="712"/>
                  </a:lnTo>
                  <a:lnTo>
                    <a:pt x="1175" y="710"/>
                  </a:lnTo>
                  <a:lnTo>
                    <a:pt x="1177" y="710"/>
                  </a:lnTo>
                  <a:lnTo>
                    <a:pt x="1177" y="708"/>
                  </a:lnTo>
                  <a:lnTo>
                    <a:pt x="1179" y="708"/>
                  </a:lnTo>
                  <a:lnTo>
                    <a:pt x="1179" y="706"/>
                  </a:lnTo>
                  <a:lnTo>
                    <a:pt x="1181" y="706"/>
                  </a:lnTo>
                  <a:lnTo>
                    <a:pt x="1179" y="708"/>
                  </a:lnTo>
                  <a:lnTo>
                    <a:pt x="1181" y="708"/>
                  </a:lnTo>
                  <a:lnTo>
                    <a:pt x="1181" y="706"/>
                  </a:lnTo>
                  <a:lnTo>
                    <a:pt x="1183" y="706"/>
                  </a:lnTo>
                  <a:lnTo>
                    <a:pt x="1185" y="706"/>
                  </a:lnTo>
                  <a:lnTo>
                    <a:pt x="1183" y="706"/>
                  </a:lnTo>
                  <a:lnTo>
                    <a:pt x="1183" y="704"/>
                  </a:lnTo>
                  <a:lnTo>
                    <a:pt x="1185" y="704"/>
                  </a:lnTo>
                  <a:lnTo>
                    <a:pt x="1185" y="702"/>
                  </a:lnTo>
                  <a:lnTo>
                    <a:pt x="1185" y="701"/>
                  </a:lnTo>
                  <a:lnTo>
                    <a:pt x="1187" y="701"/>
                  </a:lnTo>
                  <a:lnTo>
                    <a:pt x="1187" y="699"/>
                  </a:lnTo>
                  <a:lnTo>
                    <a:pt x="1187" y="697"/>
                  </a:lnTo>
                  <a:lnTo>
                    <a:pt x="1189" y="697"/>
                  </a:lnTo>
                  <a:lnTo>
                    <a:pt x="1189" y="695"/>
                  </a:lnTo>
                  <a:lnTo>
                    <a:pt x="1189" y="697"/>
                  </a:lnTo>
                  <a:lnTo>
                    <a:pt x="1190" y="697"/>
                  </a:lnTo>
                  <a:lnTo>
                    <a:pt x="1190" y="699"/>
                  </a:lnTo>
                  <a:lnTo>
                    <a:pt x="1192" y="699"/>
                  </a:lnTo>
                  <a:lnTo>
                    <a:pt x="1192" y="701"/>
                  </a:lnTo>
                  <a:lnTo>
                    <a:pt x="1192" y="702"/>
                  </a:lnTo>
                  <a:lnTo>
                    <a:pt x="1194" y="702"/>
                  </a:lnTo>
                  <a:lnTo>
                    <a:pt x="1194" y="704"/>
                  </a:lnTo>
                  <a:lnTo>
                    <a:pt x="1194" y="706"/>
                  </a:lnTo>
                  <a:lnTo>
                    <a:pt x="1194" y="708"/>
                  </a:lnTo>
                  <a:lnTo>
                    <a:pt x="1194" y="710"/>
                  </a:lnTo>
                  <a:lnTo>
                    <a:pt x="1192" y="710"/>
                  </a:lnTo>
                  <a:lnTo>
                    <a:pt x="1192" y="712"/>
                  </a:lnTo>
                  <a:lnTo>
                    <a:pt x="1192" y="710"/>
                  </a:lnTo>
                  <a:lnTo>
                    <a:pt x="1194" y="710"/>
                  </a:lnTo>
                  <a:lnTo>
                    <a:pt x="1194" y="708"/>
                  </a:lnTo>
                  <a:lnTo>
                    <a:pt x="1196" y="708"/>
                  </a:lnTo>
                  <a:lnTo>
                    <a:pt x="1194" y="708"/>
                  </a:lnTo>
                  <a:lnTo>
                    <a:pt x="1194" y="706"/>
                  </a:lnTo>
                  <a:lnTo>
                    <a:pt x="1196" y="706"/>
                  </a:lnTo>
                  <a:lnTo>
                    <a:pt x="1196" y="704"/>
                  </a:lnTo>
                  <a:lnTo>
                    <a:pt x="1196" y="702"/>
                  </a:lnTo>
                  <a:lnTo>
                    <a:pt x="1194" y="702"/>
                  </a:lnTo>
                  <a:lnTo>
                    <a:pt x="1194" y="701"/>
                  </a:lnTo>
                  <a:lnTo>
                    <a:pt x="1194" y="699"/>
                  </a:lnTo>
                  <a:lnTo>
                    <a:pt x="1192" y="699"/>
                  </a:lnTo>
                  <a:lnTo>
                    <a:pt x="1192" y="697"/>
                  </a:lnTo>
                  <a:lnTo>
                    <a:pt x="1194" y="695"/>
                  </a:lnTo>
                  <a:lnTo>
                    <a:pt x="1194" y="697"/>
                  </a:lnTo>
                  <a:lnTo>
                    <a:pt x="1196" y="697"/>
                  </a:lnTo>
                  <a:lnTo>
                    <a:pt x="1196" y="695"/>
                  </a:lnTo>
                  <a:lnTo>
                    <a:pt x="1198" y="695"/>
                  </a:lnTo>
                  <a:lnTo>
                    <a:pt x="1196" y="695"/>
                  </a:lnTo>
                  <a:lnTo>
                    <a:pt x="1194" y="695"/>
                  </a:lnTo>
                  <a:lnTo>
                    <a:pt x="1194" y="693"/>
                  </a:lnTo>
                  <a:lnTo>
                    <a:pt x="1196" y="693"/>
                  </a:lnTo>
                  <a:lnTo>
                    <a:pt x="1196" y="691"/>
                  </a:lnTo>
                  <a:lnTo>
                    <a:pt x="1198" y="691"/>
                  </a:lnTo>
                  <a:lnTo>
                    <a:pt x="1198" y="693"/>
                  </a:lnTo>
                  <a:lnTo>
                    <a:pt x="1200" y="693"/>
                  </a:lnTo>
                  <a:lnTo>
                    <a:pt x="1198" y="691"/>
                  </a:lnTo>
                  <a:lnTo>
                    <a:pt x="1198" y="689"/>
                  </a:lnTo>
                  <a:lnTo>
                    <a:pt x="1200" y="689"/>
                  </a:lnTo>
                  <a:lnTo>
                    <a:pt x="1200" y="691"/>
                  </a:lnTo>
                  <a:lnTo>
                    <a:pt x="1202" y="691"/>
                  </a:lnTo>
                  <a:lnTo>
                    <a:pt x="1200" y="689"/>
                  </a:lnTo>
                  <a:lnTo>
                    <a:pt x="1202" y="689"/>
                  </a:lnTo>
                  <a:lnTo>
                    <a:pt x="1204" y="689"/>
                  </a:lnTo>
                  <a:lnTo>
                    <a:pt x="1206" y="689"/>
                  </a:lnTo>
                  <a:lnTo>
                    <a:pt x="1204" y="689"/>
                  </a:lnTo>
                  <a:lnTo>
                    <a:pt x="1202" y="689"/>
                  </a:lnTo>
                  <a:lnTo>
                    <a:pt x="1202" y="687"/>
                  </a:lnTo>
                  <a:lnTo>
                    <a:pt x="1202" y="689"/>
                  </a:lnTo>
                  <a:lnTo>
                    <a:pt x="1200" y="689"/>
                  </a:lnTo>
                  <a:lnTo>
                    <a:pt x="1200" y="687"/>
                  </a:lnTo>
                  <a:lnTo>
                    <a:pt x="1198" y="687"/>
                  </a:lnTo>
                  <a:lnTo>
                    <a:pt x="1198" y="685"/>
                  </a:lnTo>
                  <a:lnTo>
                    <a:pt x="1200" y="685"/>
                  </a:lnTo>
                  <a:lnTo>
                    <a:pt x="1198" y="685"/>
                  </a:lnTo>
                  <a:lnTo>
                    <a:pt x="1198" y="683"/>
                  </a:lnTo>
                  <a:lnTo>
                    <a:pt x="1200" y="683"/>
                  </a:lnTo>
                  <a:lnTo>
                    <a:pt x="1200" y="685"/>
                  </a:lnTo>
                  <a:lnTo>
                    <a:pt x="1200" y="683"/>
                  </a:lnTo>
                  <a:lnTo>
                    <a:pt x="1202" y="683"/>
                  </a:lnTo>
                  <a:lnTo>
                    <a:pt x="1202" y="681"/>
                  </a:lnTo>
                  <a:lnTo>
                    <a:pt x="1200" y="681"/>
                  </a:lnTo>
                  <a:lnTo>
                    <a:pt x="1200" y="679"/>
                  </a:lnTo>
                  <a:lnTo>
                    <a:pt x="1202" y="679"/>
                  </a:lnTo>
                  <a:lnTo>
                    <a:pt x="1204" y="681"/>
                  </a:lnTo>
                  <a:lnTo>
                    <a:pt x="1204" y="679"/>
                  </a:lnTo>
                  <a:lnTo>
                    <a:pt x="1202" y="679"/>
                  </a:lnTo>
                  <a:lnTo>
                    <a:pt x="1204" y="678"/>
                  </a:lnTo>
                  <a:lnTo>
                    <a:pt x="1204" y="679"/>
                  </a:lnTo>
                  <a:lnTo>
                    <a:pt x="1204" y="678"/>
                  </a:lnTo>
                  <a:lnTo>
                    <a:pt x="1202" y="678"/>
                  </a:lnTo>
                  <a:lnTo>
                    <a:pt x="1202" y="676"/>
                  </a:lnTo>
                  <a:lnTo>
                    <a:pt x="1204" y="676"/>
                  </a:lnTo>
                  <a:lnTo>
                    <a:pt x="1206" y="676"/>
                  </a:lnTo>
                  <a:lnTo>
                    <a:pt x="1206" y="678"/>
                  </a:lnTo>
                  <a:lnTo>
                    <a:pt x="1208" y="678"/>
                  </a:lnTo>
                  <a:lnTo>
                    <a:pt x="1210" y="679"/>
                  </a:lnTo>
                  <a:lnTo>
                    <a:pt x="1208" y="678"/>
                  </a:lnTo>
                  <a:lnTo>
                    <a:pt x="1208" y="676"/>
                  </a:lnTo>
                  <a:lnTo>
                    <a:pt x="1206" y="676"/>
                  </a:lnTo>
                  <a:lnTo>
                    <a:pt x="1204" y="676"/>
                  </a:lnTo>
                  <a:lnTo>
                    <a:pt x="1204" y="674"/>
                  </a:lnTo>
                  <a:lnTo>
                    <a:pt x="1202" y="672"/>
                  </a:lnTo>
                  <a:lnTo>
                    <a:pt x="1202" y="670"/>
                  </a:lnTo>
                  <a:lnTo>
                    <a:pt x="1202" y="668"/>
                  </a:lnTo>
                  <a:lnTo>
                    <a:pt x="1202" y="666"/>
                  </a:lnTo>
                  <a:lnTo>
                    <a:pt x="1204" y="666"/>
                  </a:lnTo>
                  <a:lnTo>
                    <a:pt x="1204" y="664"/>
                  </a:lnTo>
                  <a:lnTo>
                    <a:pt x="1206" y="664"/>
                  </a:lnTo>
                  <a:lnTo>
                    <a:pt x="1206" y="666"/>
                  </a:lnTo>
                  <a:lnTo>
                    <a:pt x="1208" y="666"/>
                  </a:lnTo>
                  <a:lnTo>
                    <a:pt x="1210" y="668"/>
                  </a:lnTo>
                  <a:lnTo>
                    <a:pt x="1210" y="666"/>
                  </a:lnTo>
                  <a:lnTo>
                    <a:pt x="1208" y="666"/>
                  </a:lnTo>
                  <a:lnTo>
                    <a:pt x="1208" y="664"/>
                  </a:lnTo>
                  <a:lnTo>
                    <a:pt x="1206" y="664"/>
                  </a:lnTo>
                  <a:lnTo>
                    <a:pt x="1206" y="662"/>
                  </a:lnTo>
                  <a:lnTo>
                    <a:pt x="1206" y="664"/>
                  </a:lnTo>
                  <a:lnTo>
                    <a:pt x="1208" y="664"/>
                  </a:lnTo>
                  <a:lnTo>
                    <a:pt x="1208" y="662"/>
                  </a:lnTo>
                  <a:lnTo>
                    <a:pt x="1206" y="662"/>
                  </a:lnTo>
                  <a:lnTo>
                    <a:pt x="1208" y="662"/>
                  </a:lnTo>
                  <a:lnTo>
                    <a:pt x="1208" y="660"/>
                  </a:lnTo>
                  <a:lnTo>
                    <a:pt x="1208" y="662"/>
                  </a:lnTo>
                  <a:lnTo>
                    <a:pt x="1210" y="662"/>
                  </a:lnTo>
                  <a:lnTo>
                    <a:pt x="1208" y="660"/>
                  </a:lnTo>
                  <a:lnTo>
                    <a:pt x="1210" y="660"/>
                  </a:lnTo>
                  <a:lnTo>
                    <a:pt x="1208" y="660"/>
                  </a:lnTo>
                  <a:lnTo>
                    <a:pt x="1208" y="658"/>
                  </a:lnTo>
                  <a:lnTo>
                    <a:pt x="1210" y="658"/>
                  </a:lnTo>
                  <a:lnTo>
                    <a:pt x="1210" y="656"/>
                  </a:lnTo>
                  <a:lnTo>
                    <a:pt x="1210" y="654"/>
                  </a:lnTo>
                  <a:lnTo>
                    <a:pt x="1212" y="653"/>
                  </a:lnTo>
                  <a:lnTo>
                    <a:pt x="1212" y="651"/>
                  </a:lnTo>
                  <a:lnTo>
                    <a:pt x="1212" y="649"/>
                  </a:lnTo>
                  <a:lnTo>
                    <a:pt x="1213" y="649"/>
                  </a:lnTo>
                  <a:lnTo>
                    <a:pt x="1212" y="649"/>
                  </a:lnTo>
                  <a:lnTo>
                    <a:pt x="1213" y="649"/>
                  </a:lnTo>
                  <a:lnTo>
                    <a:pt x="1215" y="649"/>
                  </a:lnTo>
                  <a:lnTo>
                    <a:pt x="1217" y="651"/>
                  </a:lnTo>
                  <a:lnTo>
                    <a:pt x="1219" y="651"/>
                  </a:lnTo>
                  <a:lnTo>
                    <a:pt x="1219" y="653"/>
                  </a:lnTo>
                  <a:lnTo>
                    <a:pt x="1217" y="651"/>
                  </a:lnTo>
                  <a:lnTo>
                    <a:pt x="1215" y="651"/>
                  </a:lnTo>
                  <a:lnTo>
                    <a:pt x="1213" y="653"/>
                  </a:lnTo>
                  <a:lnTo>
                    <a:pt x="1215" y="651"/>
                  </a:lnTo>
                  <a:lnTo>
                    <a:pt x="1217" y="651"/>
                  </a:lnTo>
                  <a:lnTo>
                    <a:pt x="1217" y="653"/>
                  </a:lnTo>
                  <a:lnTo>
                    <a:pt x="1219" y="653"/>
                  </a:lnTo>
                  <a:lnTo>
                    <a:pt x="1217" y="653"/>
                  </a:lnTo>
                  <a:lnTo>
                    <a:pt x="1217" y="654"/>
                  </a:lnTo>
                  <a:lnTo>
                    <a:pt x="1219" y="653"/>
                  </a:lnTo>
                  <a:lnTo>
                    <a:pt x="1219" y="654"/>
                  </a:lnTo>
                  <a:lnTo>
                    <a:pt x="1217" y="656"/>
                  </a:lnTo>
                  <a:lnTo>
                    <a:pt x="1219" y="656"/>
                  </a:lnTo>
                  <a:lnTo>
                    <a:pt x="1217" y="656"/>
                  </a:lnTo>
                  <a:lnTo>
                    <a:pt x="1215" y="658"/>
                  </a:lnTo>
                  <a:lnTo>
                    <a:pt x="1213" y="660"/>
                  </a:lnTo>
                  <a:lnTo>
                    <a:pt x="1217" y="658"/>
                  </a:lnTo>
                  <a:lnTo>
                    <a:pt x="1219" y="658"/>
                  </a:lnTo>
                  <a:lnTo>
                    <a:pt x="1219" y="656"/>
                  </a:lnTo>
                  <a:lnTo>
                    <a:pt x="1219" y="658"/>
                  </a:lnTo>
                  <a:lnTo>
                    <a:pt x="1219" y="660"/>
                  </a:lnTo>
                  <a:lnTo>
                    <a:pt x="1217" y="660"/>
                  </a:lnTo>
                  <a:lnTo>
                    <a:pt x="1219" y="660"/>
                  </a:lnTo>
                  <a:lnTo>
                    <a:pt x="1219" y="662"/>
                  </a:lnTo>
                  <a:lnTo>
                    <a:pt x="1217" y="662"/>
                  </a:lnTo>
                  <a:lnTo>
                    <a:pt x="1219" y="662"/>
                  </a:lnTo>
                  <a:lnTo>
                    <a:pt x="1219" y="660"/>
                  </a:lnTo>
                  <a:lnTo>
                    <a:pt x="1221" y="660"/>
                  </a:lnTo>
                  <a:lnTo>
                    <a:pt x="1223" y="660"/>
                  </a:lnTo>
                  <a:lnTo>
                    <a:pt x="1221" y="660"/>
                  </a:lnTo>
                  <a:lnTo>
                    <a:pt x="1221" y="658"/>
                  </a:lnTo>
                  <a:lnTo>
                    <a:pt x="1223" y="658"/>
                  </a:lnTo>
                  <a:lnTo>
                    <a:pt x="1223" y="660"/>
                  </a:lnTo>
                  <a:lnTo>
                    <a:pt x="1221" y="660"/>
                  </a:lnTo>
                  <a:lnTo>
                    <a:pt x="1221" y="662"/>
                  </a:lnTo>
                  <a:lnTo>
                    <a:pt x="1223" y="662"/>
                  </a:lnTo>
                  <a:lnTo>
                    <a:pt x="1223" y="664"/>
                  </a:lnTo>
                  <a:lnTo>
                    <a:pt x="1221" y="664"/>
                  </a:lnTo>
                  <a:lnTo>
                    <a:pt x="1223" y="664"/>
                  </a:lnTo>
                  <a:lnTo>
                    <a:pt x="1223" y="662"/>
                  </a:lnTo>
                  <a:lnTo>
                    <a:pt x="1223" y="664"/>
                  </a:lnTo>
                  <a:lnTo>
                    <a:pt x="1223" y="666"/>
                  </a:lnTo>
                  <a:lnTo>
                    <a:pt x="1221" y="666"/>
                  </a:lnTo>
                  <a:lnTo>
                    <a:pt x="1221" y="668"/>
                  </a:lnTo>
                  <a:lnTo>
                    <a:pt x="1223" y="668"/>
                  </a:lnTo>
                  <a:lnTo>
                    <a:pt x="1223" y="670"/>
                  </a:lnTo>
                  <a:lnTo>
                    <a:pt x="1225" y="670"/>
                  </a:lnTo>
                  <a:lnTo>
                    <a:pt x="1227" y="670"/>
                  </a:lnTo>
                  <a:lnTo>
                    <a:pt x="1227" y="672"/>
                  </a:lnTo>
                  <a:lnTo>
                    <a:pt x="1225" y="672"/>
                  </a:lnTo>
                  <a:lnTo>
                    <a:pt x="1225" y="674"/>
                  </a:lnTo>
                  <a:lnTo>
                    <a:pt x="1223" y="674"/>
                  </a:lnTo>
                  <a:lnTo>
                    <a:pt x="1223" y="676"/>
                  </a:lnTo>
                  <a:lnTo>
                    <a:pt x="1225" y="674"/>
                  </a:lnTo>
                  <a:lnTo>
                    <a:pt x="1225" y="672"/>
                  </a:lnTo>
                  <a:lnTo>
                    <a:pt x="1227" y="672"/>
                  </a:lnTo>
                  <a:lnTo>
                    <a:pt x="1229" y="672"/>
                  </a:lnTo>
                  <a:lnTo>
                    <a:pt x="1227" y="674"/>
                  </a:lnTo>
                  <a:lnTo>
                    <a:pt x="1227" y="676"/>
                  </a:lnTo>
                  <a:lnTo>
                    <a:pt x="1227" y="674"/>
                  </a:lnTo>
                  <a:lnTo>
                    <a:pt x="1229" y="674"/>
                  </a:lnTo>
                  <a:lnTo>
                    <a:pt x="1231" y="674"/>
                  </a:lnTo>
                  <a:lnTo>
                    <a:pt x="1231" y="676"/>
                  </a:lnTo>
                  <a:lnTo>
                    <a:pt x="1229" y="676"/>
                  </a:lnTo>
                  <a:lnTo>
                    <a:pt x="1229" y="678"/>
                  </a:lnTo>
                  <a:lnTo>
                    <a:pt x="1225" y="678"/>
                  </a:lnTo>
                  <a:lnTo>
                    <a:pt x="1225" y="679"/>
                  </a:lnTo>
                  <a:lnTo>
                    <a:pt x="1227" y="679"/>
                  </a:lnTo>
                  <a:lnTo>
                    <a:pt x="1229" y="679"/>
                  </a:lnTo>
                  <a:lnTo>
                    <a:pt x="1231" y="679"/>
                  </a:lnTo>
                  <a:lnTo>
                    <a:pt x="1229" y="679"/>
                  </a:lnTo>
                  <a:lnTo>
                    <a:pt x="1231" y="679"/>
                  </a:lnTo>
                  <a:lnTo>
                    <a:pt x="1231" y="681"/>
                  </a:lnTo>
                  <a:lnTo>
                    <a:pt x="1229" y="681"/>
                  </a:lnTo>
                  <a:lnTo>
                    <a:pt x="1229" y="683"/>
                  </a:lnTo>
                  <a:lnTo>
                    <a:pt x="1231" y="683"/>
                  </a:lnTo>
                  <a:lnTo>
                    <a:pt x="1231" y="681"/>
                  </a:lnTo>
                  <a:lnTo>
                    <a:pt x="1231" y="679"/>
                  </a:lnTo>
                  <a:lnTo>
                    <a:pt x="1233" y="679"/>
                  </a:lnTo>
                  <a:lnTo>
                    <a:pt x="1233" y="681"/>
                  </a:lnTo>
                  <a:lnTo>
                    <a:pt x="1233" y="683"/>
                  </a:lnTo>
                  <a:lnTo>
                    <a:pt x="1231" y="683"/>
                  </a:lnTo>
                  <a:lnTo>
                    <a:pt x="1233" y="685"/>
                  </a:lnTo>
                  <a:lnTo>
                    <a:pt x="1233" y="683"/>
                  </a:lnTo>
                  <a:lnTo>
                    <a:pt x="1235" y="683"/>
                  </a:lnTo>
                  <a:lnTo>
                    <a:pt x="1235" y="681"/>
                  </a:lnTo>
                  <a:lnTo>
                    <a:pt x="1237" y="683"/>
                  </a:lnTo>
                  <a:lnTo>
                    <a:pt x="1235" y="683"/>
                  </a:lnTo>
                  <a:lnTo>
                    <a:pt x="1235" y="685"/>
                  </a:lnTo>
                  <a:lnTo>
                    <a:pt x="1235" y="683"/>
                  </a:lnTo>
                  <a:lnTo>
                    <a:pt x="1237" y="683"/>
                  </a:lnTo>
                  <a:lnTo>
                    <a:pt x="1237" y="685"/>
                  </a:lnTo>
                  <a:lnTo>
                    <a:pt x="1235" y="685"/>
                  </a:lnTo>
                  <a:lnTo>
                    <a:pt x="1235" y="687"/>
                  </a:lnTo>
                  <a:lnTo>
                    <a:pt x="1233" y="687"/>
                  </a:lnTo>
                  <a:lnTo>
                    <a:pt x="1233" y="689"/>
                  </a:lnTo>
                  <a:lnTo>
                    <a:pt x="1231" y="689"/>
                  </a:lnTo>
                  <a:lnTo>
                    <a:pt x="1229" y="689"/>
                  </a:lnTo>
                  <a:lnTo>
                    <a:pt x="1227" y="689"/>
                  </a:lnTo>
                  <a:lnTo>
                    <a:pt x="1225" y="689"/>
                  </a:lnTo>
                  <a:lnTo>
                    <a:pt x="1225" y="691"/>
                  </a:lnTo>
                  <a:lnTo>
                    <a:pt x="1227" y="689"/>
                  </a:lnTo>
                  <a:lnTo>
                    <a:pt x="1227" y="691"/>
                  </a:lnTo>
                  <a:lnTo>
                    <a:pt x="1227" y="693"/>
                  </a:lnTo>
                  <a:lnTo>
                    <a:pt x="1229" y="693"/>
                  </a:lnTo>
                  <a:lnTo>
                    <a:pt x="1229" y="691"/>
                  </a:lnTo>
                  <a:lnTo>
                    <a:pt x="1227" y="691"/>
                  </a:lnTo>
                  <a:lnTo>
                    <a:pt x="1229" y="689"/>
                  </a:lnTo>
                  <a:lnTo>
                    <a:pt x="1229" y="691"/>
                  </a:lnTo>
                  <a:lnTo>
                    <a:pt x="1231" y="691"/>
                  </a:lnTo>
                  <a:lnTo>
                    <a:pt x="1231" y="689"/>
                  </a:lnTo>
                  <a:lnTo>
                    <a:pt x="1233" y="689"/>
                  </a:lnTo>
                  <a:lnTo>
                    <a:pt x="1235" y="689"/>
                  </a:lnTo>
                  <a:lnTo>
                    <a:pt x="1237" y="687"/>
                  </a:lnTo>
                  <a:lnTo>
                    <a:pt x="1237" y="689"/>
                  </a:lnTo>
                  <a:lnTo>
                    <a:pt x="1238" y="689"/>
                  </a:lnTo>
                  <a:lnTo>
                    <a:pt x="1240" y="689"/>
                  </a:lnTo>
                  <a:lnTo>
                    <a:pt x="1238" y="691"/>
                  </a:lnTo>
                  <a:lnTo>
                    <a:pt x="1237" y="691"/>
                  </a:lnTo>
                  <a:lnTo>
                    <a:pt x="1238" y="691"/>
                  </a:lnTo>
                  <a:lnTo>
                    <a:pt x="1237" y="693"/>
                  </a:lnTo>
                  <a:lnTo>
                    <a:pt x="1238" y="691"/>
                  </a:lnTo>
                  <a:lnTo>
                    <a:pt x="1238" y="693"/>
                  </a:lnTo>
                  <a:lnTo>
                    <a:pt x="1238" y="695"/>
                  </a:lnTo>
                  <a:lnTo>
                    <a:pt x="1237" y="695"/>
                  </a:lnTo>
                  <a:lnTo>
                    <a:pt x="1238" y="695"/>
                  </a:lnTo>
                  <a:lnTo>
                    <a:pt x="1238" y="697"/>
                  </a:lnTo>
                  <a:lnTo>
                    <a:pt x="1240" y="697"/>
                  </a:lnTo>
                  <a:lnTo>
                    <a:pt x="1240" y="695"/>
                  </a:lnTo>
                  <a:lnTo>
                    <a:pt x="1242" y="695"/>
                  </a:lnTo>
                  <a:lnTo>
                    <a:pt x="1240" y="695"/>
                  </a:lnTo>
                  <a:lnTo>
                    <a:pt x="1242" y="697"/>
                  </a:lnTo>
                  <a:lnTo>
                    <a:pt x="1242" y="699"/>
                  </a:lnTo>
                  <a:lnTo>
                    <a:pt x="1240" y="701"/>
                  </a:lnTo>
                  <a:lnTo>
                    <a:pt x="1242" y="701"/>
                  </a:lnTo>
                  <a:lnTo>
                    <a:pt x="1244" y="701"/>
                  </a:lnTo>
                  <a:lnTo>
                    <a:pt x="1244" y="702"/>
                  </a:lnTo>
                  <a:lnTo>
                    <a:pt x="1242" y="702"/>
                  </a:lnTo>
                  <a:lnTo>
                    <a:pt x="1240" y="704"/>
                  </a:lnTo>
                  <a:lnTo>
                    <a:pt x="1240" y="706"/>
                  </a:lnTo>
                  <a:lnTo>
                    <a:pt x="1238" y="706"/>
                  </a:lnTo>
                  <a:lnTo>
                    <a:pt x="1237" y="706"/>
                  </a:lnTo>
                  <a:lnTo>
                    <a:pt x="1235" y="706"/>
                  </a:lnTo>
                  <a:lnTo>
                    <a:pt x="1233" y="706"/>
                  </a:lnTo>
                  <a:lnTo>
                    <a:pt x="1235" y="706"/>
                  </a:lnTo>
                  <a:lnTo>
                    <a:pt x="1237" y="706"/>
                  </a:lnTo>
                  <a:lnTo>
                    <a:pt x="1237" y="708"/>
                  </a:lnTo>
                  <a:lnTo>
                    <a:pt x="1235" y="708"/>
                  </a:lnTo>
                  <a:lnTo>
                    <a:pt x="1235" y="710"/>
                  </a:lnTo>
                  <a:lnTo>
                    <a:pt x="1233" y="710"/>
                  </a:lnTo>
                  <a:lnTo>
                    <a:pt x="1233" y="712"/>
                  </a:lnTo>
                  <a:lnTo>
                    <a:pt x="1235" y="710"/>
                  </a:lnTo>
                  <a:lnTo>
                    <a:pt x="1238" y="706"/>
                  </a:lnTo>
                  <a:lnTo>
                    <a:pt x="1238" y="708"/>
                  </a:lnTo>
                  <a:lnTo>
                    <a:pt x="1238" y="706"/>
                  </a:lnTo>
                  <a:lnTo>
                    <a:pt x="1240" y="706"/>
                  </a:lnTo>
                  <a:lnTo>
                    <a:pt x="1240" y="708"/>
                  </a:lnTo>
                  <a:lnTo>
                    <a:pt x="1238" y="710"/>
                  </a:lnTo>
                  <a:lnTo>
                    <a:pt x="1240" y="710"/>
                  </a:lnTo>
                  <a:lnTo>
                    <a:pt x="1240" y="708"/>
                  </a:lnTo>
                  <a:lnTo>
                    <a:pt x="1242" y="708"/>
                  </a:lnTo>
                  <a:lnTo>
                    <a:pt x="1242" y="706"/>
                  </a:lnTo>
                  <a:lnTo>
                    <a:pt x="1244" y="706"/>
                  </a:lnTo>
                  <a:lnTo>
                    <a:pt x="1246" y="706"/>
                  </a:lnTo>
                  <a:lnTo>
                    <a:pt x="1244" y="706"/>
                  </a:lnTo>
                  <a:lnTo>
                    <a:pt x="1244" y="708"/>
                  </a:lnTo>
                  <a:lnTo>
                    <a:pt x="1246" y="708"/>
                  </a:lnTo>
                  <a:lnTo>
                    <a:pt x="1246" y="706"/>
                  </a:lnTo>
                  <a:lnTo>
                    <a:pt x="1248" y="706"/>
                  </a:lnTo>
                  <a:lnTo>
                    <a:pt x="1248" y="708"/>
                  </a:lnTo>
                  <a:lnTo>
                    <a:pt x="1248" y="710"/>
                  </a:lnTo>
                  <a:lnTo>
                    <a:pt x="1248" y="712"/>
                  </a:lnTo>
                  <a:lnTo>
                    <a:pt x="1246" y="712"/>
                  </a:lnTo>
                  <a:lnTo>
                    <a:pt x="1246" y="714"/>
                  </a:lnTo>
                  <a:lnTo>
                    <a:pt x="1244" y="714"/>
                  </a:lnTo>
                  <a:lnTo>
                    <a:pt x="1244" y="716"/>
                  </a:lnTo>
                  <a:lnTo>
                    <a:pt x="1244" y="714"/>
                  </a:lnTo>
                  <a:lnTo>
                    <a:pt x="1246" y="714"/>
                  </a:lnTo>
                  <a:lnTo>
                    <a:pt x="1248" y="714"/>
                  </a:lnTo>
                  <a:lnTo>
                    <a:pt x="1248" y="716"/>
                  </a:lnTo>
                  <a:lnTo>
                    <a:pt x="1246" y="716"/>
                  </a:lnTo>
                  <a:lnTo>
                    <a:pt x="1244" y="716"/>
                  </a:lnTo>
                  <a:lnTo>
                    <a:pt x="1240" y="716"/>
                  </a:lnTo>
                  <a:lnTo>
                    <a:pt x="1240" y="718"/>
                  </a:lnTo>
                  <a:lnTo>
                    <a:pt x="1242" y="718"/>
                  </a:lnTo>
                  <a:lnTo>
                    <a:pt x="1240" y="718"/>
                  </a:lnTo>
                  <a:lnTo>
                    <a:pt x="1238" y="720"/>
                  </a:lnTo>
                  <a:lnTo>
                    <a:pt x="1240" y="720"/>
                  </a:lnTo>
                  <a:lnTo>
                    <a:pt x="1238" y="720"/>
                  </a:lnTo>
                  <a:lnTo>
                    <a:pt x="1238" y="722"/>
                  </a:lnTo>
                  <a:lnTo>
                    <a:pt x="1237" y="722"/>
                  </a:lnTo>
                  <a:lnTo>
                    <a:pt x="1240" y="722"/>
                  </a:lnTo>
                  <a:lnTo>
                    <a:pt x="1240" y="720"/>
                  </a:lnTo>
                  <a:lnTo>
                    <a:pt x="1242" y="718"/>
                  </a:lnTo>
                  <a:lnTo>
                    <a:pt x="1244" y="718"/>
                  </a:lnTo>
                  <a:lnTo>
                    <a:pt x="1246" y="718"/>
                  </a:lnTo>
                  <a:lnTo>
                    <a:pt x="1248" y="718"/>
                  </a:lnTo>
                  <a:lnTo>
                    <a:pt x="1248" y="716"/>
                  </a:lnTo>
                  <a:lnTo>
                    <a:pt x="1248" y="718"/>
                  </a:lnTo>
                  <a:lnTo>
                    <a:pt x="1250" y="718"/>
                  </a:lnTo>
                  <a:lnTo>
                    <a:pt x="1250" y="716"/>
                  </a:lnTo>
                  <a:lnTo>
                    <a:pt x="1250" y="718"/>
                  </a:lnTo>
                  <a:lnTo>
                    <a:pt x="1250" y="720"/>
                  </a:lnTo>
                  <a:lnTo>
                    <a:pt x="1250" y="718"/>
                  </a:lnTo>
                  <a:lnTo>
                    <a:pt x="1252" y="718"/>
                  </a:lnTo>
                  <a:lnTo>
                    <a:pt x="1250" y="720"/>
                  </a:lnTo>
                  <a:lnTo>
                    <a:pt x="1252" y="720"/>
                  </a:lnTo>
                  <a:lnTo>
                    <a:pt x="1252" y="722"/>
                  </a:lnTo>
                  <a:lnTo>
                    <a:pt x="1250" y="722"/>
                  </a:lnTo>
                  <a:lnTo>
                    <a:pt x="1248" y="724"/>
                  </a:lnTo>
                  <a:lnTo>
                    <a:pt x="1246" y="724"/>
                  </a:lnTo>
                  <a:lnTo>
                    <a:pt x="1248" y="724"/>
                  </a:lnTo>
                  <a:lnTo>
                    <a:pt x="1248" y="722"/>
                  </a:lnTo>
                  <a:lnTo>
                    <a:pt x="1250" y="722"/>
                  </a:lnTo>
                  <a:lnTo>
                    <a:pt x="1252" y="722"/>
                  </a:lnTo>
                  <a:lnTo>
                    <a:pt x="1250" y="724"/>
                  </a:lnTo>
                  <a:lnTo>
                    <a:pt x="1252" y="724"/>
                  </a:lnTo>
                  <a:lnTo>
                    <a:pt x="1250" y="724"/>
                  </a:lnTo>
                  <a:lnTo>
                    <a:pt x="1250" y="725"/>
                  </a:lnTo>
                  <a:lnTo>
                    <a:pt x="1252" y="725"/>
                  </a:lnTo>
                  <a:lnTo>
                    <a:pt x="1252" y="724"/>
                  </a:lnTo>
                  <a:lnTo>
                    <a:pt x="1252" y="722"/>
                  </a:lnTo>
                  <a:lnTo>
                    <a:pt x="1252" y="724"/>
                  </a:lnTo>
                  <a:lnTo>
                    <a:pt x="1254" y="724"/>
                  </a:lnTo>
                  <a:lnTo>
                    <a:pt x="1256" y="722"/>
                  </a:lnTo>
                  <a:lnTo>
                    <a:pt x="1256" y="724"/>
                  </a:lnTo>
                  <a:lnTo>
                    <a:pt x="1256" y="725"/>
                  </a:lnTo>
                  <a:lnTo>
                    <a:pt x="1256" y="727"/>
                  </a:lnTo>
                  <a:lnTo>
                    <a:pt x="1258" y="727"/>
                  </a:lnTo>
                  <a:lnTo>
                    <a:pt x="1258" y="729"/>
                  </a:lnTo>
                  <a:lnTo>
                    <a:pt x="1258" y="731"/>
                  </a:lnTo>
                  <a:lnTo>
                    <a:pt x="1260" y="731"/>
                  </a:lnTo>
                  <a:lnTo>
                    <a:pt x="1260" y="733"/>
                  </a:lnTo>
                  <a:lnTo>
                    <a:pt x="1258" y="733"/>
                  </a:lnTo>
                  <a:lnTo>
                    <a:pt x="1256" y="733"/>
                  </a:lnTo>
                  <a:lnTo>
                    <a:pt x="1256" y="735"/>
                  </a:lnTo>
                  <a:lnTo>
                    <a:pt x="1254" y="735"/>
                  </a:lnTo>
                  <a:lnTo>
                    <a:pt x="1252" y="737"/>
                  </a:lnTo>
                  <a:lnTo>
                    <a:pt x="1250" y="737"/>
                  </a:lnTo>
                  <a:lnTo>
                    <a:pt x="1250" y="735"/>
                  </a:lnTo>
                  <a:lnTo>
                    <a:pt x="1250" y="737"/>
                  </a:lnTo>
                  <a:lnTo>
                    <a:pt x="1252" y="737"/>
                  </a:lnTo>
                  <a:lnTo>
                    <a:pt x="1252" y="739"/>
                  </a:lnTo>
                  <a:lnTo>
                    <a:pt x="1254" y="739"/>
                  </a:lnTo>
                  <a:lnTo>
                    <a:pt x="1254" y="737"/>
                  </a:lnTo>
                  <a:lnTo>
                    <a:pt x="1256" y="737"/>
                  </a:lnTo>
                  <a:lnTo>
                    <a:pt x="1258" y="737"/>
                  </a:lnTo>
                  <a:lnTo>
                    <a:pt x="1260" y="739"/>
                  </a:lnTo>
                  <a:lnTo>
                    <a:pt x="1261" y="741"/>
                  </a:lnTo>
                  <a:lnTo>
                    <a:pt x="1260" y="741"/>
                  </a:lnTo>
                  <a:lnTo>
                    <a:pt x="1260" y="743"/>
                  </a:lnTo>
                  <a:lnTo>
                    <a:pt x="1258" y="743"/>
                  </a:lnTo>
                  <a:lnTo>
                    <a:pt x="1258" y="745"/>
                  </a:lnTo>
                  <a:lnTo>
                    <a:pt x="1260" y="745"/>
                  </a:lnTo>
                  <a:lnTo>
                    <a:pt x="1260" y="747"/>
                  </a:lnTo>
                  <a:lnTo>
                    <a:pt x="1261" y="745"/>
                  </a:lnTo>
                  <a:lnTo>
                    <a:pt x="1261" y="747"/>
                  </a:lnTo>
                  <a:lnTo>
                    <a:pt x="1263" y="745"/>
                  </a:lnTo>
                  <a:lnTo>
                    <a:pt x="1263" y="747"/>
                  </a:lnTo>
                  <a:lnTo>
                    <a:pt x="1265" y="747"/>
                  </a:lnTo>
                  <a:lnTo>
                    <a:pt x="1267" y="747"/>
                  </a:lnTo>
                  <a:lnTo>
                    <a:pt x="1267" y="749"/>
                  </a:lnTo>
                  <a:lnTo>
                    <a:pt x="1267" y="750"/>
                  </a:lnTo>
                  <a:lnTo>
                    <a:pt x="1267" y="752"/>
                  </a:lnTo>
                  <a:lnTo>
                    <a:pt x="1269" y="752"/>
                  </a:lnTo>
                  <a:lnTo>
                    <a:pt x="1267" y="752"/>
                  </a:lnTo>
                  <a:lnTo>
                    <a:pt x="1267" y="750"/>
                  </a:lnTo>
                  <a:lnTo>
                    <a:pt x="1267" y="752"/>
                  </a:lnTo>
                  <a:lnTo>
                    <a:pt x="1265" y="752"/>
                  </a:lnTo>
                  <a:lnTo>
                    <a:pt x="1265" y="754"/>
                  </a:lnTo>
                  <a:lnTo>
                    <a:pt x="1263" y="754"/>
                  </a:lnTo>
                  <a:lnTo>
                    <a:pt x="1263" y="756"/>
                  </a:lnTo>
                  <a:lnTo>
                    <a:pt x="1261" y="756"/>
                  </a:lnTo>
                  <a:lnTo>
                    <a:pt x="1261" y="758"/>
                  </a:lnTo>
                  <a:lnTo>
                    <a:pt x="1260" y="756"/>
                  </a:lnTo>
                  <a:lnTo>
                    <a:pt x="1260" y="758"/>
                  </a:lnTo>
                  <a:lnTo>
                    <a:pt x="1260" y="760"/>
                  </a:lnTo>
                  <a:lnTo>
                    <a:pt x="1260" y="758"/>
                  </a:lnTo>
                  <a:lnTo>
                    <a:pt x="1261" y="758"/>
                  </a:lnTo>
                  <a:lnTo>
                    <a:pt x="1263" y="758"/>
                  </a:lnTo>
                  <a:lnTo>
                    <a:pt x="1261" y="760"/>
                  </a:lnTo>
                  <a:lnTo>
                    <a:pt x="1263" y="762"/>
                  </a:lnTo>
                  <a:lnTo>
                    <a:pt x="1261" y="762"/>
                  </a:lnTo>
                  <a:lnTo>
                    <a:pt x="1260" y="762"/>
                  </a:lnTo>
                  <a:lnTo>
                    <a:pt x="1260" y="760"/>
                  </a:lnTo>
                  <a:lnTo>
                    <a:pt x="1258" y="760"/>
                  </a:lnTo>
                  <a:lnTo>
                    <a:pt x="1256" y="760"/>
                  </a:lnTo>
                  <a:lnTo>
                    <a:pt x="1254" y="760"/>
                  </a:lnTo>
                  <a:lnTo>
                    <a:pt x="1252" y="758"/>
                  </a:lnTo>
                  <a:lnTo>
                    <a:pt x="1250" y="758"/>
                  </a:lnTo>
                  <a:lnTo>
                    <a:pt x="1250" y="756"/>
                  </a:lnTo>
                  <a:lnTo>
                    <a:pt x="1252" y="756"/>
                  </a:lnTo>
                  <a:lnTo>
                    <a:pt x="1254" y="756"/>
                  </a:lnTo>
                  <a:lnTo>
                    <a:pt x="1258" y="756"/>
                  </a:lnTo>
                  <a:lnTo>
                    <a:pt x="1256" y="756"/>
                  </a:lnTo>
                  <a:lnTo>
                    <a:pt x="1252" y="756"/>
                  </a:lnTo>
                  <a:lnTo>
                    <a:pt x="1250" y="756"/>
                  </a:lnTo>
                  <a:lnTo>
                    <a:pt x="1248" y="756"/>
                  </a:lnTo>
                  <a:lnTo>
                    <a:pt x="1252" y="758"/>
                  </a:lnTo>
                  <a:lnTo>
                    <a:pt x="1252" y="760"/>
                  </a:lnTo>
                  <a:lnTo>
                    <a:pt x="1254" y="760"/>
                  </a:lnTo>
                  <a:lnTo>
                    <a:pt x="1256" y="760"/>
                  </a:lnTo>
                  <a:lnTo>
                    <a:pt x="1256" y="762"/>
                  </a:lnTo>
                  <a:lnTo>
                    <a:pt x="1258" y="762"/>
                  </a:lnTo>
                  <a:lnTo>
                    <a:pt x="1260" y="762"/>
                  </a:lnTo>
                  <a:lnTo>
                    <a:pt x="1254" y="762"/>
                  </a:lnTo>
                  <a:lnTo>
                    <a:pt x="1258" y="762"/>
                  </a:lnTo>
                  <a:lnTo>
                    <a:pt x="1258" y="764"/>
                  </a:lnTo>
                  <a:lnTo>
                    <a:pt x="1260" y="764"/>
                  </a:lnTo>
                  <a:lnTo>
                    <a:pt x="1260" y="762"/>
                  </a:lnTo>
                  <a:lnTo>
                    <a:pt x="1260" y="764"/>
                  </a:lnTo>
                  <a:lnTo>
                    <a:pt x="1261" y="764"/>
                  </a:lnTo>
                  <a:lnTo>
                    <a:pt x="1263" y="764"/>
                  </a:lnTo>
                  <a:lnTo>
                    <a:pt x="1263" y="766"/>
                  </a:lnTo>
                  <a:lnTo>
                    <a:pt x="1261" y="766"/>
                  </a:lnTo>
                  <a:lnTo>
                    <a:pt x="1258" y="766"/>
                  </a:lnTo>
                  <a:lnTo>
                    <a:pt x="1256" y="766"/>
                  </a:lnTo>
                  <a:lnTo>
                    <a:pt x="1258" y="766"/>
                  </a:lnTo>
                  <a:lnTo>
                    <a:pt x="1258" y="768"/>
                  </a:lnTo>
                  <a:lnTo>
                    <a:pt x="1256" y="766"/>
                  </a:lnTo>
                  <a:lnTo>
                    <a:pt x="1256" y="768"/>
                  </a:lnTo>
                  <a:lnTo>
                    <a:pt x="1258" y="768"/>
                  </a:lnTo>
                  <a:lnTo>
                    <a:pt x="1260" y="768"/>
                  </a:lnTo>
                  <a:lnTo>
                    <a:pt x="1261" y="768"/>
                  </a:lnTo>
                  <a:lnTo>
                    <a:pt x="1261" y="770"/>
                  </a:lnTo>
                  <a:lnTo>
                    <a:pt x="1260" y="770"/>
                  </a:lnTo>
                  <a:lnTo>
                    <a:pt x="1261" y="770"/>
                  </a:lnTo>
                  <a:lnTo>
                    <a:pt x="1261" y="772"/>
                  </a:lnTo>
                  <a:lnTo>
                    <a:pt x="1263" y="770"/>
                  </a:lnTo>
                  <a:lnTo>
                    <a:pt x="1263" y="772"/>
                  </a:lnTo>
                  <a:lnTo>
                    <a:pt x="1261" y="772"/>
                  </a:lnTo>
                  <a:lnTo>
                    <a:pt x="1263" y="772"/>
                  </a:lnTo>
                  <a:lnTo>
                    <a:pt x="1261" y="773"/>
                  </a:lnTo>
                  <a:lnTo>
                    <a:pt x="1260" y="772"/>
                  </a:lnTo>
                  <a:lnTo>
                    <a:pt x="1261" y="772"/>
                  </a:lnTo>
                  <a:lnTo>
                    <a:pt x="1260" y="772"/>
                  </a:lnTo>
                  <a:lnTo>
                    <a:pt x="1258" y="772"/>
                  </a:lnTo>
                  <a:lnTo>
                    <a:pt x="1256" y="772"/>
                  </a:lnTo>
                  <a:lnTo>
                    <a:pt x="1258" y="772"/>
                  </a:lnTo>
                  <a:lnTo>
                    <a:pt x="1258" y="773"/>
                  </a:lnTo>
                  <a:lnTo>
                    <a:pt x="1260" y="773"/>
                  </a:lnTo>
                  <a:lnTo>
                    <a:pt x="1261" y="773"/>
                  </a:lnTo>
                  <a:lnTo>
                    <a:pt x="1263" y="773"/>
                  </a:lnTo>
                  <a:lnTo>
                    <a:pt x="1265" y="773"/>
                  </a:lnTo>
                  <a:lnTo>
                    <a:pt x="1267" y="773"/>
                  </a:lnTo>
                  <a:lnTo>
                    <a:pt x="1269" y="775"/>
                  </a:lnTo>
                  <a:lnTo>
                    <a:pt x="1267" y="775"/>
                  </a:lnTo>
                  <a:lnTo>
                    <a:pt x="1269" y="775"/>
                  </a:lnTo>
                  <a:lnTo>
                    <a:pt x="1267" y="775"/>
                  </a:lnTo>
                  <a:lnTo>
                    <a:pt x="1267" y="777"/>
                  </a:lnTo>
                  <a:lnTo>
                    <a:pt x="1269" y="777"/>
                  </a:lnTo>
                  <a:lnTo>
                    <a:pt x="1267" y="777"/>
                  </a:lnTo>
                  <a:lnTo>
                    <a:pt x="1267" y="779"/>
                  </a:lnTo>
                  <a:lnTo>
                    <a:pt x="1267" y="777"/>
                  </a:lnTo>
                  <a:lnTo>
                    <a:pt x="1269" y="777"/>
                  </a:lnTo>
                  <a:lnTo>
                    <a:pt x="1269" y="779"/>
                  </a:lnTo>
                  <a:lnTo>
                    <a:pt x="1267" y="779"/>
                  </a:lnTo>
                  <a:lnTo>
                    <a:pt x="1265" y="779"/>
                  </a:lnTo>
                  <a:lnTo>
                    <a:pt x="1267" y="779"/>
                  </a:lnTo>
                  <a:lnTo>
                    <a:pt x="1267" y="781"/>
                  </a:lnTo>
                  <a:lnTo>
                    <a:pt x="1267" y="779"/>
                  </a:lnTo>
                  <a:lnTo>
                    <a:pt x="1265" y="779"/>
                  </a:lnTo>
                  <a:lnTo>
                    <a:pt x="1267" y="781"/>
                  </a:lnTo>
                  <a:lnTo>
                    <a:pt x="1269" y="781"/>
                  </a:lnTo>
                  <a:lnTo>
                    <a:pt x="1271" y="781"/>
                  </a:lnTo>
                  <a:lnTo>
                    <a:pt x="1273" y="781"/>
                  </a:lnTo>
                  <a:lnTo>
                    <a:pt x="1273" y="783"/>
                  </a:lnTo>
                  <a:lnTo>
                    <a:pt x="1271" y="783"/>
                  </a:lnTo>
                  <a:lnTo>
                    <a:pt x="1271" y="785"/>
                  </a:lnTo>
                  <a:lnTo>
                    <a:pt x="1273" y="785"/>
                  </a:lnTo>
                  <a:lnTo>
                    <a:pt x="1275" y="783"/>
                  </a:lnTo>
                  <a:lnTo>
                    <a:pt x="1277" y="783"/>
                  </a:lnTo>
                  <a:lnTo>
                    <a:pt x="1277" y="785"/>
                  </a:lnTo>
                  <a:lnTo>
                    <a:pt x="1279" y="785"/>
                  </a:lnTo>
                  <a:lnTo>
                    <a:pt x="1277" y="787"/>
                  </a:lnTo>
                  <a:lnTo>
                    <a:pt x="1275" y="787"/>
                  </a:lnTo>
                  <a:lnTo>
                    <a:pt x="1277" y="787"/>
                  </a:lnTo>
                  <a:lnTo>
                    <a:pt x="1279" y="787"/>
                  </a:lnTo>
                  <a:lnTo>
                    <a:pt x="1279" y="785"/>
                  </a:lnTo>
                  <a:lnTo>
                    <a:pt x="1281" y="785"/>
                  </a:lnTo>
                  <a:lnTo>
                    <a:pt x="1279" y="787"/>
                  </a:lnTo>
                  <a:lnTo>
                    <a:pt x="1281" y="787"/>
                  </a:lnTo>
                  <a:lnTo>
                    <a:pt x="1281" y="789"/>
                  </a:lnTo>
                  <a:lnTo>
                    <a:pt x="1279" y="789"/>
                  </a:lnTo>
                  <a:lnTo>
                    <a:pt x="1279" y="791"/>
                  </a:lnTo>
                  <a:lnTo>
                    <a:pt x="1279" y="793"/>
                  </a:lnTo>
                  <a:lnTo>
                    <a:pt x="1279" y="791"/>
                  </a:lnTo>
                  <a:lnTo>
                    <a:pt x="1281" y="791"/>
                  </a:lnTo>
                  <a:lnTo>
                    <a:pt x="1281" y="789"/>
                  </a:lnTo>
                  <a:lnTo>
                    <a:pt x="1281" y="787"/>
                  </a:lnTo>
                  <a:lnTo>
                    <a:pt x="1281" y="785"/>
                  </a:lnTo>
                  <a:lnTo>
                    <a:pt x="1283" y="785"/>
                  </a:lnTo>
                  <a:lnTo>
                    <a:pt x="1283" y="787"/>
                  </a:lnTo>
                  <a:lnTo>
                    <a:pt x="1283" y="785"/>
                  </a:lnTo>
                  <a:lnTo>
                    <a:pt x="1283" y="787"/>
                  </a:lnTo>
                  <a:lnTo>
                    <a:pt x="1285" y="787"/>
                  </a:lnTo>
                  <a:lnTo>
                    <a:pt x="1283" y="787"/>
                  </a:lnTo>
                  <a:lnTo>
                    <a:pt x="1285" y="789"/>
                  </a:lnTo>
                  <a:lnTo>
                    <a:pt x="1283" y="789"/>
                  </a:lnTo>
                  <a:lnTo>
                    <a:pt x="1285" y="789"/>
                  </a:lnTo>
                  <a:lnTo>
                    <a:pt x="1283" y="789"/>
                  </a:lnTo>
                  <a:lnTo>
                    <a:pt x="1281" y="791"/>
                  </a:lnTo>
                  <a:lnTo>
                    <a:pt x="1283" y="791"/>
                  </a:lnTo>
                  <a:lnTo>
                    <a:pt x="1283" y="793"/>
                  </a:lnTo>
                  <a:lnTo>
                    <a:pt x="1283" y="795"/>
                  </a:lnTo>
                  <a:lnTo>
                    <a:pt x="1283" y="793"/>
                  </a:lnTo>
                  <a:lnTo>
                    <a:pt x="1285" y="793"/>
                  </a:lnTo>
                  <a:lnTo>
                    <a:pt x="1285" y="791"/>
                  </a:lnTo>
                  <a:lnTo>
                    <a:pt x="1285" y="793"/>
                  </a:lnTo>
                  <a:lnTo>
                    <a:pt x="1285" y="795"/>
                  </a:lnTo>
                  <a:lnTo>
                    <a:pt x="1285" y="793"/>
                  </a:lnTo>
                  <a:lnTo>
                    <a:pt x="1285" y="795"/>
                  </a:lnTo>
                  <a:lnTo>
                    <a:pt x="1283" y="795"/>
                  </a:lnTo>
                  <a:lnTo>
                    <a:pt x="1283" y="797"/>
                  </a:lnTo>
                  <a:lnTo>
                    <a:pt x="1283" y="798"/>
                  </a:lnTo>
                  <a:lnTo>
                    <a:pt x="1283" y="797"/>
                  </a:lnTo>
                  <a:lnTo>
                    <a:pt x="1283" y="795"/>
                  </a:lnTo>
                  <a:lnTo>
                    <a:pt x="1285" y="795"/>
                  </a:lnTo>
                  <a:lnTo>
                    <a:pt x="1285" y="797"/>
                  </a:lnTo>
                  <a:lnTo>
                    <a:pt x="1285" y="795"/>
                  </a:lnTo>
                  <a:lnTo>
                    <a:pt x="1285" y="797"/>
                  </a:lnTo>
                  <a:lnTo>
                    <a:pt x="1285" y="795"/>
                  </a:lnTo>
                  <a:lnTo>
                    <a:pt x="1286" y="795"/>
                  </a:lnTo>
                  <a:lnTo>
                    <a:pt x="1286" y="797"/>
                  </a:lnTo>
                  <a:lnTo>
                    <a:pt x="1285" y="797"/>
                  </a:lnTo>
                  <a:lnTo>
                    <a:pt x="1283" y="797"/>
                  </a:lnTo>
                  <a:lnTo>
                    <a:pt x="1283" y="798"/>
                  </a:lnTo>
                  <a:lnTo>
                    <a:pt x="1283" y="800"/>
                  </a:lnTo>
                  <a:lnTo>
                    <a:pt x="1281" y="800"/>
                  </a:lnTo>
                  <a:lnTo>
                    <a:pt x="1281" y="802"/>
                  </a:lnTo>
                  <a:lnTo>
                    <a:pt x="1281" y="804"/>
                  </a:lnTo>
                  <a:lnTo>
                    <a:pt x="1281" y="802"/>
                  </a:lnTo>
                  <a:lnTo>
                    <a:pt x="1283" y="802"/>
                  </a:lnTo>
                  <a:lnTo>
                    <a:pt x="1283" y="800"/>
                  </a:lnTo>
                  <a:lnTo>
                    <a:pt x="1285" y="800"/>
                  </a:lnTo>
                  <a:lnTo>
                    <a:pt x="1283" y="802"/>
                  </a:lnTo>
                  <a:lnTo>
                    <a:pt x="1281" y="804"/>
                  </a:lnTo>
                  <a:lnTo>
                    <a:pt x="1281" y="806"/>
                  </a:lnTo>
                  <a:lnTo>
                    <a:pt x="1279" y="806"/>
                  </a:lnTo>
                  <a:lnTo>
                    <a:pt x="1279" y="808"/>
                  </a:lnTo>
                  <a:lnTo>
                    <a:pt x="1281" y="806"/>
                  </a:lnTo>
                  <a:lnTo>
                    <a:pt x="1283" y="804"/>
                  </a:lnTo>
                  <a:lnTo>
                    <a:pt x="1285" y="804"/>
                  </a:lnTo>
                  <a:lnTo>
                    <a:pt x="1285" y="802"/>
                  </a:lnTo>
                  <a:lnTo>
                    <a:pt x="1285" y="800"/>
                  </a:lnTo>
                  <a:lnTo>
                    <a:pt x="1286" y="800"/>
                  </a:lnTo>
                  <a:lnTo>
                    <a:pt x="1286" y="802"/>
                  </a:lnTo>
                  <a:lnTo>
                    <a:pt x="1288" y="800"/>
                  </a:lnTo>
                  <a:lnTo>
                    <a:pt x="1288" y="802"/>
                  </a:lnTo>
                  <a:lnTo>
                    <a:pt x="1286" y="804"/>
                  </a:lnTo>
                  <a:lnTo>
                    <a:pt x="1286" y="806"/>
                  </a:lnTo>
                  <a:lnTo>
                    <a:pt x="1286" y="804"/>
                  </a:lnTo>
                  <a:lnTo>
                    <a:pt x="1286" y="806"/>
                  </a:lnTo>
                  <a:lnTo>
                    <a:pt x="1285" y="806"/>
                  </a:lnTo>
                  <a:lnTo>
                    <a:pt x="1285" y="808"/>
                  </a:lnTo>
                  <a:lnTo>
                    <a:pt x="1286" y="806"/>
                  </a:lnTo>
                  <a:lnTo>
                    <a:pt x="1288" y="804"/>
                  </a:lnTo>
                  <a:lnTo>
                    <a:pt x="1288" y="802"/>
                  </a:lnTo>
                  <a:lnTo>
                    <a:pt x="1290" y="800"/>
                  </a:lnTo>
                  <a:lnTo>
                    <a:pt x="1290" y="802"/>
                  </a:lnTo>
                  <a:lnTo>
                    <a:pt x="1290" y="800"/>
                  </a:lnTo>
                  <a:lnTo>
                    <a:pt x="1292" y="800"/>
                  </a:lnTo>
                  <a:lnTo>
                    <a:pt x="1292" y="798"/>
                  </a:lnTo>
                  <a:lnTo>
                    <a:pt x="1294" y="800"/>
                  </a:lnTo>
                  <a:lnTo>
                    <a:pt x="1294" y="802"/>
                  </a:lnTo>
                  <a:lnTo>
                    <a:pt x="1292" y="802"/>
                  </a:lnTo>
                  <a:lnTo>
                    <a:pt x="1292" y="804"/>
                  </a:lnTo>
                  <a:lnTo>
                    <a:pt x="1290" y="804"/>
                  </a:lnTo>
                  <a:lnTo>
                    <a:pt x="1292" y="804"/>
                  </a:lnTo>
                  <a:lnTo>
                    <a:pt x="1294" y="804"/>
                  </a:lnTo>
                  <a:lnTo>
                    <a:pt x="1296" y="804"/>
                  </a:lnTo>
                  <a:lnTo>
                    <a:pt x="1296" y="802"/>
                  </a:lnTo>
                  <a:lnTo>
                    <a:pt x="1298" y="802"/>
                  </a:lnTo>
                  <a:lnTo>
                    <a:pt x="1298" y="804"/>
                  </a:lnTo>
                  <a:lnTo>
                    <a:pt x="1298" y="806"/>
                  </a:lnTo>
                  <a:lnTo>
                    <a:pt x="1296" y="806"/>
                  </a:lnTo>
                  <a:lnTo>
                    <a:pt x="1296" y="808"/>
                  </a:lnTo>
                  <a:lnTo>
                    <a:pt x="1294" y="808"/>
                  </a:lnTo>
                  <a:lnTo>
                    <a:pt x="1294" y="810"/>
                  </a:lnTo>
                  <a:lnTo>
                    <a:pt x="1292" y="810"/>
                  </a:lnTo>
                  <a:lnTo>
                    <a:pt x="1292" y="812"/>
                  </a:lnTo>
                  <a:lnTo>
                    <a:pt x="1292" y="814"/>
                  </a:lnTo>
                  <a:lnTo>
                    <a:pt x="1290" y="814"/>
                  </a:lnTo>
                  <a:lnTo>
                    <a:pt x="1290" y="816"/>
                  </a:lnTo>
                  <a:lnTo>
                    <a:pt x="1292" y="814"/>
                  </a:lnTo>
                  <a:lnTo>
                    <a:pt x="1292" y="812"/>
                  </a:lnTo>
                  <a:lnTo>
                    <a:pt x="1294" y="812"/>
                  </a:lnTo>
                  <a:lnTo>
                    <a:pt x="1294" y="810"/>
                  </a:lnTo>
                  <a:lnTo>
                    <a:pt x="1296" y="810"/>
                  </a:lnTo>
                  <a:lnTo>
                    <a:pt x="1298" y="806"/>
                  </a:lnTo>
                  <a:lnTo>
                    <a:pt x="1298" y="808"/>
                  </a:lnTo>
                  <a:lnTo>
                    <a:pt x="1300" y="806"/>
                  </a:lnTo>
                  <a:lnTo>
                    <a:pt x="1300" y="804"/>
                  </a:lnTo>
                  <a:lnTo>
                    <a:pt x="1300" y="802"/>
                  </a:lnTo>
                  <a:lnTo>
                    <a:pt x="1302" y="802"/>
                  </a:lnTo>
                  <a:lnTo>
                    <a:pt x="1302" y="804"/>
                  </a:lnTo>
                  <a:lnTo>
                    <a:pt x="1302" y="802"/>
                  </a:lnTo>
                  <a:lnTo>
                    <a:pt x="1304" y="800"/>
                  </a:lnTo>
                  <a:lnTo>
                    <a:pt x="1304" y="802"/>
                  </a:lnTo>
                  <a:lnTo>
                    <a:pt x="1304" y="804"/>
                  </a:lnTo>
                  <a:lnTo>
                    <a:pt x="1302" y="804"/>
                  </a:lnTo>
                  <a:lnTo>
                    <a:pt x="1302" y="806"/>
                  </a:lnTo>
                  <a:lnTo>
                    <a:pt x="1300" y="806"/>
                  </a:lnTo>
                  <a:lnTo>
                    <a:pt x="1300" y="808"/>
                  </a:lnTo>
                  <a:lnTo>
                    <a:pt x="1302" y="808"/>
                  </a:lnTo>
                  <a:lnTo>
                    <a:pt x="1302" y="806"/>
                  </a:lnTo>
                  <a:lnTo>
                    <a:pt x="1304" y="806"/>
                  </a:lnTo>
                  <a:lnTo>
                    <a:pt x="1304" y="804"/>
                  </a:lnTo>
                  <a:lnTo>
                    <a:pt x="1304" y="806"/>
                  </a:lnTo>
                  <a:lnTo>
                    <a:pt x="1304" y="804"/>
                  </a:lnTo>
                  <a:lnTo>
                    <a:pt x="1306" y="804"/>
                  </a:lnTo>
                  <a:lnTo>
                    <a:pt x="1306" y="806"/>
                  </a:lnTo>
                  <a:lnTo>
                    <a:pt x="1306" y="808"/>
                  </a:lnTo>
                  <a:lnTo>
                    <a:pt x="1308" y="808"/>
                  </a:lnTo>
                  <a:lnTo>
                    <a:pt x="1308" y="810"/>
                  </a:lnTo>
                  <a:lnTo>
                    <a:pt x="1306" y="810"/>
                  </a:lnTo>
                  <a:lnTo>
                    <a:pt x="1306" y="812"/>
                  </a:lnTo>
                  <a:lnTo>
                    <a:pt x="1306" y="810"/>
                  </a:lnTo>
                  <a:lnTo>
                    <a:pt x="1308" y="810"/>
                  </a:lnTo>
                  <a:lnTo>
                    <a:pt x="1308" y="812"/>
                  </a:lnTo>
                  <a:lnTo>
                    <a:pt x="1309" y="812"/>
                  </a:lnTo>
                  <a:lnTo>
                    <a:pt x="1309" y="814"/>
                  </a:lnTo>
                  <a:lnTo>
                    <a:pt x="1309" y="812"/>
                  </a:lnTo>
                  <a:lnTo>
                    <a:pt x="1311" y="814"/>
                  </a:lnTo>
                  <a:lnTo>
                    <a:pt x="1313" y="814"/>
                  </a:lnTo>
                  <a:lnTo>
                    <a:pt x="1315" y="814"/>
                  </a:lnTo>
                  <a:lnTo>
                    <a:pt x="1313" y="814"/>
                  </a:lnTo>
                  <a:lnTo>
                    <a:pt x="1315" y="816"/>
                  </a:lnTo>
                  <a:lnTo>
                    <a:pt x="1315" y="814"/>
                  </a:lnTo>
                  <a:lnTo>
                    <a:pt x="1317" y="814"/>
                  </a:lnTo>
                  <a:lnTo>
                    <a:pt x="1319" y="814"/>
                  </a:lnTo>
                  <a:lnTo>
                    <a:pt x="1319" y="816"/>
                  </a:lnTo>
                  <a:lnTo>
                    <a:pt x="1321" y="816"/>
                  </a:lnTo>
                  <a:lnTo>
                    <a:pt x="1323" y="816"/>
                  </a:lnTo>
                  <a:lnTo>
                    <a:pt x="1325" y="816"/>
                  </a:lnTo>
                  <a:lnTo>
                    <a:pt x="1325" y="818"/>
                  </a:lnTo>
                  <a:lnTo>
                    <a:pt x="1325" y="816"/>
                  </a:lnTo>
                  <a:lnTo>
                    <a:pt x="1325" y="818"/>
                  </a:lnTo>
                  <a:lnTo>
                    <a:pt x="1327" y="818"/>
                  </a:lnTo>
                  <a:lnTo>
                    <a:pt x="1329" y="818"/>
                  </a:lnTo>
                  <a:lnTo>
                    <a:pt x="1331" y="818"/>
                  </a:lnTo>
                  <a:lnTo>
                    <a:pt x="1331" y="820"/>
                  </a:lnTo>
                  <a:lnTo>
                    <a:pt x="1333" y="820"/>
                  </a:lnTo>
                  <a:lnTo>
                    <a:pt x="1331" y="820"/>
                  </a:lnTo>
                  <a:lnTo>
                    <a:pt x="1331" y="821"/>
                  </a:lnTo>
                  <a:lnTo>
                    <a:pt x="1327" y="821"/>
                  </a:lnTo>
                  <a:lnTo>
                    <a:pt x="1327" y="823"/>
                  </a:lnTo>
                  <a:lnTo>
                    <a:pt x="1329" y="823"/>
                  </a:lnTo>
                  <a:lnTo>
                    <a:pt x="1331" y="823"/>
                  </a:lnTo>
                  <a:lnTo>
                    <a:pt x="1329" y="823"/>
                  </a:lnTo>
                  <a:lnTo>
                    <a:pt x="1329" y="825"/>
                  </a:lnTo>
                  <a:lnTo>
                    <a:pt x="1327" y="825"/>
                  </a:lnTo>
                  <a:lnTo>
                    <a:pt x="1325" y="825"/>
                  </a:lnTo>
                  <a:lnTo>
                    <a:pt x="1323" y="825"/>
                  </a:lnTo>
                  <a:lnTo>
                    <a:pt x="1319" y="825"/>
                  </a:lnTo>
                  <a:lnTo>
                    <a:pt x="1317" y="827"/>
                  </a:lnTo>
                  <a:lnTo>
                    <a:pt x="1319" y="827"/>
                  </a:lnTo>
                  <a:lnTo>
                    <a:pt x="1317" y="827"/>
                  </a:lnTo>
                  <a:lnTo>
                    <a:pt x="1317" y="829"/>
                  </a:lnTo>
                  <a:lnTo>
                    <a:pt x="1315" y="829"/>
                  </a:lnTo>
                  <a:lnTo>
                    <a:pt x="1313" y="829"/>
                  </a:lnTo>
                  <a:lnTo>
                    <a:pt x="1311" y="831"/>
                  </a:lnTo>
                  <a:lnTo>
                    <a:pt x="1309" y="831"/>
                  </a:lnTo>
                  <a:lnTo>
                    <a:pt x="1308" y="831"/>
                  </a:lnTo>
                  <a:lnTo>
                    <a:pt x="1306" y="833"/>
                  </a:lnTo>
                  <a:lnTo>
                    <a:pt x="1304" y="833"/>
                  </a:lnTo>
                  <a:lnTo>
                    <a:pt x="1302" y="833"/>
                  </a:lnTo>
                  <a:lnTo>
                    <a:pt x="1300" y="835"/>
                  </a:lnTo>
                  <a:lnTo>
                    <a:pt x="1298" y="835"/>
                  </a:lnTo>
                  <a:lnTo>
                    <a:pt x="1298" y="833"/>
                  </a:lnTo>
                  <a:lnTo>
                    <a:pt x="1296" y="833"/>
                  </a:lnTo>
                  <a:lnTo>
                    <a:pt x="1296" y="835"/>
                  </a:lnTo>
                  <a:lnTo>
                    <a:pt x="1298" y="835"/>
                  </a:lnTo>
                  <a:lnTo>
                    <a:pt x="1300" y="835"/>
                  </a:lnTo>
                  <a:lnTo>
                    <a:pt x="1304" y="833"/>
                  </a:lnTo>
                  <a:lnTo>
                    <a:pt x="1306" y="833"/>
                  </a:lnTo>
                  <a:lnTo>
                    <a:pt x="1308" y="833"/>
                  </a:lnTo>
                  <a:lnTo>
                    <a:pt x="1309" y="831"/>
                  </a:lnTo>
                  <a:lnTo>
                    <a:pt x="1311" y="831"/>
                  </a:lnTo>
                  <a:lnTo>
                    <a:pt x="1313" y="829"/>
                  </a:lnTo>
                  <a:lnTo>
                    <a:pt x="1313" y="831"/>
                  </a:lnTo>
                  <a:lnTo>
                    <a:pt x="1313" y="829"/>
                  </a:lnTo>
                  <a:lnTo>
                    <a:pt x="1315" y="829"/>
                  </a:lnTo>
                  <a:lnTo>
                    <a:pt x="1313" y="831"/>
                  </a:lnTo>
                  <a:lnTo>
                    <a:pt x="1313" y="833"/>
                  </a:lnTo>
                  <a:lnTo>
                    <a:pt x="1311" y="833"/>
                  </a:lnTo>
                  <a:lnTo>
                    <a:pt x="1311" y="835"/>
                  </a:lnTo>
                  <a:lnTo>
                    <a:pt x="1309" y="835"/>
                  </a:lnTo>
                  <a:lnTo>
                    <a:pt x="1308" y="835"/>
                  </a:lnTo>
                  <a:lnTo>
                    <a:pt x="1306" y="835"/>
                  </a:lnTo>
                  <a:lnTo>
                    <a:pt x="1308" y="835"/>
                  </a:lnTo>
                  <a:lnTo>
                    <a:pt x="1306" y="837"/>
                  </a:lnTo>
                  <a:lnTo>
                    <a:pt x="1304" y="837"/>
                  </a:lnTo>
                  <a:lnTo>
                    <a:pt x="1302" y="837"/>
                  </a:lnTo>
                  <a:lnTo>
                    <a:pt x="1300" y="839"/>
                  </a:lnTo>
                  <a:lnTo>
                    <a:pt x="1298" y="839"/>
                  </a:lnTo>
                  <a:lnTo>
                    <a:pt x="1298" y="841"/>
                  </a:lnTo>
                  <a:lnTo>
                    <a:pt x="1296" y="841"/>
                  </a:lnTo>
                  <a:lnTo>
                    <a:pt x="1292" y="839"/>
                  </a:lnTo>
                  <a:lnTo>
                    <a:pt x="1292" y="841"/>
                  </a:lnTo>
                  <a:lnTo>
                    <a:pt x="1290" y="841"/>
                  </a:lnTo>
                  <a:lnTo>
                    <a:pt x="1288" y="843"/>
                  </a:lnTo>
                  <a:lnTo>
                    <a:pt x="1288" y="841"/>
                  </a:lnTo>
                  <a:lnTo>
                    <a:pt x="1288" y="843"/>
                  </a:lnTo>
                  <a:lnTo>
                    <a:pt x="1288" y="845"/>
                  </a:lnTo>
                  <a:lnTo>
                    <a:pt x="1288" y="846"/>
                  </a:lnTo>
                  <a:lnTo>
                    <a:pt x="1288" y="848"/>
                  </a:lnTo>
                  <a:lnTo>
                    <a:pt x="1286" y="848"/>
                  </a:lnTo>
                  <a:lnTo>
                    <a:pt x="1286" y="846"/>
                  </a:lnTo>
                  <a:lnTo>
                    <a:pt x="1285" y="846"/>
                  </a:lnTo>
                  <a:lnTo>
                    <a:pt x="1285" y="845"/>
                  </a:lnTo>
                  <a:lnTo>
                    <a:pt x="1283" y="845"/>
                  </a:lnTo>
                  <a:lnTo>
                    <a:pt x="1281" y="843"/>
                  </a:lnTo>
                  <a:lnTo>
                    <a:pt x="1279" y="843"/>
                  </a:lnTo>
                  <a:lnTo>
                    <a:pt x="1277" y="843"/>
                  </a:lnTo>
                  <a:lnTo>
                    <a:pt x="1277" y="841"/>
                  </a:lnTo>
                  <a:lnTo>
                    <a:pt x="1275" y="841"/>
                  </a:lnTo>
                  <a:lnTo>
                    <a:pt x="1275" y="843"/>
                  </a:lnTo>
                  <a:lnTo>
                    <a:pt x="1277" y="843"/>
                  </a:lnTo>
                  <a:lnTo>
                    <a:pt x="1279" y="843"/>
                  </a:lnTo>
                  <a:lnTo>
                    <a:pt x="1283" y="845"/>
                  </a:lnTo>
                  <a:lnTo>
                    <a:pt x="1283" y="846"/>
                  </a:lnTo>
                  <a:lnTo>
                    <a:pt x="1285" y="846"/>
                  </a:lnTo>
                  <a:lnTo>
                    <a:pt x="1286" y="848"/>
                  </a:lnTo>
                  <a:lnTo>
                    <a:pt x="1288" y="848"/>
                  </a:lnTo>
                  <a:lnTo>
                    <a:pt x="1288" y="850"/>
                  </a:lnTo>
                  <a:lnTo>
                    <a:pt x="1286" y="850"/>
                  </a:lnTo>
                  <a:lnTo>
                    <a:pt x="1285" y="852"/>
                  </a:lnTo>
                  <a:lnTo>
                    <a:pt x="1283" y="852"/>
                  </a:lnTo>
                  <a:lnTo>
                    <a:pt x="1283" y="854"/>
                  </a:lnTo>
                  <a:lnTo>
                    <a:pt x="1285" y="852"/>
                  </a:lnTo>
                  <a:lnTo>
                    <a:pt x="1286" y="852"/>
                  </a:lnTo>
                  <a:lnTo>
                    <a:pt x="1286" y="854"/>
                  </a:lnTo>
                  <a:lnTo>
                    <a:pt x="1285" y="854"/>
                  </a:lnTo>
                  <a:lnTo>
                    <a:pt x="1283" y="854"/>
                  </a:lnTo>
                  <a:lnTo>
                    <a:pt x="1285" y="854"/>
                  </a:lnTo>
                  <a:lnTo>
                    <a:pt x="1286" y="854"/>
                  </a:lnTo>
                  <a:lnTo>
                    <a:pt x="1288" y="854"/>
                  </a:lnTo>
                  <a:lnTo>
                    <a:pt x="1286" y="854"/>
                  </a:lnTo>
                  <a:lnTo>
                    <a:pt x="1288" y="854"/>
                  </a:lnTo>
                  <a:lnTo>
                    <a:pt x="1288" y="852"/>
                  </a:lnTo>
                  <a:lnTo>
                    <a:pt x="1290" y="852"/>
                  </a:lnTo>
                  <a:lnTo>
                    <a:pt x="1290" y="850"/>
                  </a:lnTo>
                  <a:lnTo>
                    <a:pt x="1292" y="850"/>
                  </a:lnTo>
                  <a:lnTo>
                    <a:pt x="1292" y="848"/>
                  </a:lnTo>
                  <a:lnTo>
                    <a:pt x="1292" y="850"/>
                  </a:lnTo>
                  <a:lnTo>
                    <a:pt x="1292" y="848"/>
                  </a:lnTo>
                  <a:lnTo>
                    <a:pt x="1294" y="848"/>
                  </a:lnTo>
                  <a:lnTo>
                    <a:pt x="1296" y="848"/>
                  </a:lnTo>
                  <a:lnTo>
                    <a:pt x="1298" y="846"/>
                  </a:lnTo>
                  <a:lnTo>
                    <a:pt x="1300" y="845"/>
                  </a:lnTo>
                  <a:lnTo>
                    <a:pt x="1302" y="845"/>
                  </a:lnTo>
                  <a:lnTo>
                    <a:pt x="1304" y="845"/>
                  </a:lnTo>
                  <a:lnTo>
                    <a:pt x="1304" y="843"/>
                  </a:lnTo>
                  <a:lnTo>
                    <a:pt x="1306" y="843"/>
                  </a:lnTo>
                  <a:lnTo>
                    <a:pt x="1304" y="843"/>
                  </a:lnTo>
                  <a:lnTo>
                    <a:pt x="1306" y="841"/>
                  </a:lnTo>
                  <a:lnTo>
                    <a:pt x="1304" y="841"/>
                  </a:lnTo>
                  <a:lnTo>
                    <a:pt x="1306" y="841"/>
                  </a:lnTo>
                  <a:lnTo>
                    <a:pt x="1306" y="839"/>
                  </a:lnTo>
                  <a:lnTo>
                    <a:pt x="1308" y="839"/>
                  </a:lnTo>
                  <a:lnTo>
                    <a:pt x="1308" y="837"/>
                  </a:lnTo>
                  <a:lnTo>
                    <a:pt x="1309" y="837"/>
                  </a:lnTo>
                  <a:lnTo>
                    <a:pt x="1311" y="837"/>
                  </a:lnTo>
                  <a:lnTo>
                    <a:pt x="1313" y="835"/>
                  </a:lnTo>
                  <a:lnTo>
                    <a:pt x="1317" y="833"/>
                  </a:lnTo>
                  <a:lnTo>
                    <a:pt x="1319" y="833"/>
                  </a:lnTo>
                  <a:lnTo>
                    <a:pt x="1325" y="833"/>
                  </a:lnTo>
                  <a:lnTo>
                    <a:pt x="1323" y="833"/>
                  </a:lnTo>
                  <a:lnTo>
                    <a:pt x="1321" y="833"/>
                  </a:lnTo>
                  <a:lnTo>
                    <a:pt x="1321" y="831"/>
                  </a:lnTo>
                  <a:lnTo>
                    <a:pt x="1319" y="831"/>
                  </a:lnTo>
                  <a:lnTo>
                    <a:pt x="1317" y="831"/>
                  </a:lnTo>
                  <a:lnTo>
                    <a:pt x="1317" y="833"/>
                  </a:lnTo>
                  <a:lnTo>
                    <a:pt x="1315" y="833"/>
                  </a:lnTo>
                  <a:lnTo>
                    <a:pt x="1315" y="831"/>
                  </a:lnTo>
                  <a:lnTo>
                    <a:pt x="1315" y="829"/>
                  </a:lnTo>
                  <a:lnTo>
                    <a:pt x="1317" y="829"/>
                  </a:lnTo>
                  <a:lnTo>
                    <a:pt x="1319" y="829"/>
                  </a:lnTo>
                  <a:lnTo>
                    <a:pt x="1321" y="829"/>
                  </a:lnTo>
                  <a:lnTo>
                    <a:pt x="1323" y="829"/>
                  </a:lnTo>
                  <a:lnTo>
                    <a:pt x="1325" y="829"/>
                  </a:lnTo>
                  <a:lnTo>
                    <a:pt x="1327" y="829"/>
                  </a:lnTo>
                  <a:lnTo>
                    <a:pt x="1327" y="831"/>
                  </a:lnTo>
                  <a:lnTo>
                    <a:pt x="1329" y="831"/>
                  </a:lnTo>
                  <a:lnTo>
                    <a:pt x="1331" y="829"/>
                  </a:lnTo>
                  <a:lnTo>
                    <a:pt x="1331" y="831"/>
                  </a:lnTo>
                  <a:lnTo>
                    <a:pt x="1333" y="831"/>
                  </a:lnTo>
                  <a:lnTo>
                    <a:pt x="1331" y="833"/>
                  </a:lnTo>
                  <a:lnTo>
                    <a:pt x="1333" y="833"/>
                  </a:lnTo>
                  <a:lnTo>
                    <a:pt x="1333" y="835"/>
                  </a:lnTo>
                  <a:lnTo>
                    <a:pt x="1333" y="837"/>
                  </a:lnTo>
                  <a:lnTo>
                    <a:pt x="1334" y="837"/>
                  </a:lnTo>
                  <a:lnTo>
                    <a:pt x="1334" y="839"/>
                  </a:lnTo>
                  <a:lnTo>
                    <a:pt x="1336" y="839"/>
                  </a:lnTo>
                  <a:lnTo>
                    <a:pt x="1336" y="841"/>
                  </a:lnTo>
                  <a:lnTo>
                    <a:pt x="1334" y="841"/>
                  </a:lnTo>
                  <a:lnTo>
                    <a:pt x="1336" y="841"/>
                  </a:lnTo>
                  <a:lnTo>
                    <a:pt x="1334" y="841"/>
                  </a:lnTo>
                  <a:lnTo>
                    <a:pt x="1334" y="843"/>
                  </a:lnTo>
                  <a:lnTo>
                    <a:pt x="1333" y="843"/>
                  </a:lnTo>
                  <a:lnTo>
                    <a:pt x="1333" y="845"/>
                  </a:lnTo>
                  <a:lnTo>
                    <a:pt x="1331" y="845"/>
                  </a:lnTo>
                  <a:lnTo>
                    <a:pt x="1329" y="845"/>
                  </a:lnTo>
                  <a:lnTo>
                    <a:pt x="1329" y="846"/>
                  </a:lnTo>
                  <a:lnTo>
                    <a:pt x="1331" y="845"/>
                  </a:lnTo>
                  <a:lnTo>
                    <a:pt x="1331" y="846"/>
                  </a:lnTo>
                  <a:lnTo>
                    <a:pt x="1333" y="846"/>
                  </a:lnTo>
                  <a:lnTo>
                    <a:pt x="1333" y="848"/>
                  </a:lnTo>
                  <a:lnTo>
                    <a:pt x="1333" y="850"/>
                  </a:lnTo>
                  <a:lnTo>
                    <a:pt x="1331" y="850"/>
                  </a:lnTo>
                  <a:lnTo>
                    <a:pt x="1333" y="850"/>
                  </a:lnTo>
                  <a:lnTo>
                    <a:pt x="1333" y="848"/>
                  </a:lnTo>
                  <a:lnTo>
                    <a:pt x="1334" y="848"/>
                  </a:lnTo>
                  <a:lnTo>
                    <a:pt x="1334" y="846"/>
                  </a:lnTo>
                  <a:lnTo>
                    <a:pt x="1334" y="845"/>
                  </a:lnTo>
                  <a:lnTo>
                    <a:pt x="1336" y="845"/>
                  </a:lnTo>
                  <a:lnTo>
                    <a:pt x="1336" y="843"/>
                  </a:lnTo>
                  <a:lnTo>
                    <a:pt x="1338" y="843"/>
                  </a:lnTo>
                  <a:lnTo>
                    <a:pt x="1340" y="843"/>
                  </a:lnTo>
                  <a:lnTo>
                    <a:pt x="1342" y="843"/>
                  </a:lnTo>
                  <a:lnTo>
                    <a:pt x="1344" y="843"/>
                  </a:lnTo>
                  <a:lnTo>
                    <a:pt x="1344" y="841"/>
                  </a:lnTo>
                  <a:lnTo>
                    <a:pt x="1344" y="843"/>
                  </a:lnTo>
                  <a:lnTo>
                    <a:pt x="1344" y="841"/>
                  </a:lnTo>
                  <a:lnTo>
                    <a:pt x="1346" y="841"/>
                  </a:lnTo>
                  <a:lnTo>
                    <a:pt x="1346" y="843"/>
                  </a:lnTo>
                  <a:lnTo>
                    <a:pt x="1344" y="843"/>
                  </a:lnTo>
                  <a:lnTo>
                    <a:pt x="1344" y="845"/>
                  </a:lnTo>
                  <a:lnTo>
                    <a:pt x="1342" y="845"/>
                  </a:lnTo>
                  <a:lnTo>
                    <a:pt x="1344" y="845"/>
                  </a:lnTo>
                  <a:lnTo>
                    <a:pt x="1346" y="846"/>
                  </a:lnTo>
                  <a:lnTo>
                    <a:pt x="1348" y="845"/>
                  </a:lnTo>
                  <a:lnTo>
                    <a:pt x="1348" y="846"/>
                  </a:lnTo>
                  <a:lnTo>
                    <a:pt x="1350" y="846"/>
                  </a:lnTo>
                  <a:lnTo>
                    <a:pt x="1348" y="846"/>
                  </a:lnTo>
                  <a:lnTo>
                    <a:pt x="1350" y="846"/>
                  </a:lnTo>
                  <a:lnTo>
                    <a:pt x="1352" y="846"/>
                  </a:lnTo>
                  <a:lnTo>
                    <a:pt x="1354" y="848"/>
                  </a:lnTo>
                  <a:lnTo>
                    <a:pt x="1352" y="848"/>
                  </a:lnTo>
                  <a:lnTo>
                    <a:pt x="1350" y="846"/>
                  </a:lnTo>
                  <a:lnTo>
                    <a:pt x="1350" y="848"/>
                  </a:lnTo>
                  <a:lnTo>
                    <a:pt x="1352" y="850"/>
                  </a:lnTo>
                  <a:lnTo>
                    <a:pt x="1354" y="850"/>
                  </a:lnTo>
                  <a:lnTo>
                    <a:pt x="1354" y="852"/>
                  </a:lnTo>
                  <a:lnTo>
                    <a:pt x="1352" y="852"/>
                  </a:lnTo>
                  <a:lnTo>
                    <a:pt x="1354" y="852"/>
                  </a:lnTo>
                  <a:lnTo>
                    <a:pt x="1356" y="852"/>
                  </a:lnTo>
                  <a:lnTo>
                    <a:pt x="1356" y="854"/>
                  </a:lnTo>
                  <a:lnTo>
                    <a:pt x="1354" y="854"/>
                  </a:lnTo>
                  <a:lnTo>
                    <a:pt x="1356" y="854"/>
                  </a:lnTo>
                  <a:lnTo>
                    <a:pt x="1356" y="856"/>
                  </a:lnTo>
                  <a:lnTo>
                    <a:pt x="1357" y="856"/>
                  </a:lnTo>
                  <a:lnTo>
                    <a:pt x="1356" y="856"/>
                  </a:lnTo>
                  <a:lnTo>
                    <a:pt x="1356" y="858"/>
                  </a:lnTo>
                  <a:lnTo>
                    <a:pt x="1357" y="858"/>
                  </a:lnTo>
                  <a:lnTo>
                    <a:pt x="1356" y="860"/>
                  </a:lnTo>
                  <a:lnTo>
                    <a:pt x="1354" y="860"/>
                  </a:lnTo>
                  <a:lnTo>
                    <a:pt x="1356" y="860"/>
                  </a:lnTo>
                  <a:lnTo>
                    <a:pt x="1356" y="862"/>
                  </a:lnTo>
                  <a:lnTo>
                    <a:pt x="1354" y="862"/>
                  </a:lnTo>
                  <a:lnTo>
                    <a:pt x="1352" y="862"/>
                  </a:lnTo>
                  <a:lnTo>
                    <a:pt x="1350" y="862"/>
                  </a:lnTo>
                  <a:lnTo>
                    <a:pt x="1352" y="862"/>
                  </a:lnTo>
                  <a:lnTo>
                    <a:pt x="1352" y="864"/>
                  </a:lnTo>
                  <a:lnTo>
                    <a:pt x="1352" y="862"/>
                  </a:lnTo>
                  <a:lnTo>
                    <a:pt x="1354" y="862"/>
                  </a:lnTo>
                  <a:lnTo>
                    <a:pt x="1356" y="862"/>
                  </a:lnTo>
                  <a:lnTo>
                    <a:pt x="1356" y="864"/>
                  </a:lnTo>
                  <a:lnTo>
                    <a:pt x="1354" y="864"/>
                  </a:lnTo>
                  <a:lnTo>
                    <a:pt x="1356" y="864"/>
                  </a:lnTo>
                  <a:lnTo>
                    <a:pt x="1356" y="866"/>
                  </a:lnTo>
                  <a:lnTo>
                    <a:pt x="1356" y="868"/>
                  </a:lnTo>
                  <a:lnTo>
                    <a:pt x="1356" y="866"/>
                  </a:lnTo>
                  <a:lnTo>
                    <a:pt x="1356" y="868"/>
                  </a:lnTo>
                  <a:lnTo>
                    <a:pt x="1354" y="868"/>
                  </a:lnTo>
                  <a:lnTo>
                    <a:pt x="1352" y="868"/>
                  </a:lnTo>
                  <a:lnTo>
                    <a:pt x="1350" y="868"/>
                  </a:lnTo>
                  <a:lnTo>
                    <a:pt x="1352" y="868"/>
                  </a:lnTo>
                  <a:lnTo>
                    <a:pt x="1352" y="869"/>
                  </a:lnTo>
                  <a:lnTo>
                    <a:pt x="1354" y="869"/>
                  </a:lnTo>
                  <a:lnTo>
                    <a:pt x="1354" y="871"/>
                  </a:lnTo>
                  <a:lnTo>
                    <a:pt x="1356" y="869"/>
                  </a:lnTo>
                  <a:lnTo>
                    <a:pt x="1357" y="871"/>
                  </a:lnTo>
                  <a:lnTo>
                    <a:pt x="1356" y="873"/>
                  </a:lnTo>
                  <a:lnTo>
                    <a:pt x="1356" y="871"/>
                  </a:lnTo>
                  <a:lnTo>
                    <a:pt x="1354" y="871"/>
                  </a:lnTo>
                  <a:lnTo>
                    <a:pt x="1352" y="871"/>
                  </a:lnTo>
                  <a:lnTo>
                    <a:pt x="1354" y="871"/>
                  </a:lnTo>
                  <a:lnTo>
                    <a:pt x="1354" y="873"/>
                  </a:lnTo>
                  <a:lnTo>
                    <a:pt x="1352" y="873"/>
                  </a:lnTo>
                  <a:lnTo>
                    <a:pt x="1354" y="873"/>
                  </a:lnTo>
                  <a:lnTo>
                    <a:pt x="1352" y="873"/>
                  </a:lnTo>
                  <a:lnTo>
                    <a:pt x="1350" y="873"/>
                  </a:lnTo>
                  <a:lnTo>
                    <a:pt x="1348" y="873"/>
                  </a:lnTo>
                  <a:lnTo>
                    <a:pt x="1346" y="873"/>
                  </a:lnTo>
                  <a:lnTo>
                    <a:pt x="1348" y="873"/>
                  </a:lnTo>
                  <a:lnTo>
                    <a:pt x="1350" y="873"/>
                  </a:lnTo>
                  <a:lnTo>
                    <a:pt x="1350" y="875"/>
                  </a:lnTo>
                  <a:lnTo>
                    <a:pt x="1352" y="873"/>
                  </a:lnTo>
                  <a:lnTo>
                    <a:pt x="1352" y="875"/>
                  </a:lnTo>
                  <a:lnTo>
                    <a:pt x="1354" y="875"/>
                  </a:lnTo>
                  <a:lnTo>
                    <a:pt x="1356" y="875"/>
                  </a:lnTo>
                  <a:lnTo>
                    <a:pt x="1357" y="875"/>
                  </a:lnTo>
                  <a:lnTo>
                    <a:pt x="1357" y="877"/>
                  </a:lnTo>
                  <a:lnTo>
                    <a:pt x="1359" y="877"/>
                  </a:lnTo>
                  <a:lnTo>
                    <a:pt x="1359" y="879"/>
                  </a:lnTo>
                  <a:lnTo>
                    <a:pt x="1357" y="879"/>
                  </a:lnTo>
                  <a:lnTo>
                    <a:pt x="1356" y="879"/>
                  </a:lnTo>
                  <a:lnTo>
                    <a:pt x="1357" y="879"/>
                  </a:lnTo>
                  <a:lnTo>
                    <a:pt x="1356" y="879"/>
                  </a:lnTo>
                  <a:lnTo>
                    <a:pt x="1354" y="879"/>
                  </a:lnTo>
                  <a:lnTo>
                    <a:pt x="1350" y="877"/>
                  </a:lnTo>
                  <a:lnTo>
                    <a:pt x="1352" y="877"/>
                  </a:lnTo>
                  <a:lnTo>
                    <a:pt x="1354" y="877"/>
                  </a:lnTo>
                  <a:lnTo>
                    <a:pt x="1354" y="879"/>
                  </a:lnTo>
                  <a:lnTo>
                    <a:pt x="1356" y="879"/>
                  </a:lnTo>
                  <a:lnTo>
                    <a:pt x="1356" y="881"/>
                  </a:lnTo>
                  <a:lnTo>
                    <a:pt x="1357" y="881"/>
                  </a:lnTo>
                  <a:lnTo>
                    <a:pt x="1356" y="883"/>
                  </a:lnTo>
                  <a:lnTo>
                    <a:pt x="1357" y="881"/>
                  </a:lnTo>
                  <a:lnTo>
                    <a:pt x="1359" y="883"/>
                  </a:lnTo>
                  <a:lnTo>
                    <a:pt x="1357" y="883"/>
                  </a:lnTo>
                  <a:lnTo>
                    <a:pt x="1357" y="885"/>
                  </a:lnTo>
                  <a:lnTo>
                    <a:pt x="1357" y="887"/>
                  </a:lnTo>
                  <a:lnTo>
                    <a:pt x="1356" y="887"/>
                  </a:lnTo>
                  <a:lnTo>
                    <a:pt x="1357" y="887"/>
                  </a:lnTo>
                  <a:lnTo>
                    <a:pt x="1356" y="887"/>
                  </a:lnTo>
                  <a:lnTo>
                    <a:pt x="1356" y="889"/>
                  </a:lnTo>
                  <a:lnTo>
                    <a:pt x="1354" y="889"/>
                  </a:lnTo>
                  <a:lnTo>
                    <a:pt x="1354" y="887"/>
                  </a:lnTo>
                  <a:lnTo>
                    <a:pt x="1354" y="889"/>
                  </a:lnTo>
                  <a:lnTo>
                    <a:pt x="1356" y="889"/>
                  </a:lnTo>
                  <a:lnTo>
                    <a:pt x="1354" y="891"/>
                  </a:lnTo>
                  <a:lnTo>
                    <a:pt x="1352" y="891"/>
                  </a:lnTo>
                  <a:lnTo>
                    <a:pt x="1352" y="893"/>
                  </a:lnTo>
                  <a:lnTo>
                    <a:pt x="1350" y="893"/>
                  </a:lnTo>
                  <a:lnTo>
                    <a:pt x="1350" y="894"/>
                  </a:lnTo>
                  <a:lnTo>
                    <a:pt x="1348" y="894"/>
                  </a:lnTo>
                  <a:lnTo>
                    <a:pt x="1346" y="894"/>
                  </a:lnTo>
                  <a:lnTo>
                    <a:pt x="1346" y="896"/>
                  </a:lnTo>
                  <a:lnTo>
                    <a:pt x="1344" y="896"/>
                  </a:lnTo>
                  <a:lnTo>
                    <a:pt x="1342" y="896"/>
                  </a:lnTo>
                  <a:lnTo>
                    <a:pt x="1342" y="898"/>
                  </a:lnTo>
                  <a:lnTo>
                    <a:pt x="1342" y="900"/>
                  </a:lnTo>
                  <a:lnTo>
                    <a:pt x="1340" y="900"/>
                  </a:lnTo>
                  <a:lnTo>
                    <a:pt x="1340" y="902"/>
                  </a:lnTo>
                  <a:lnTo>
                    <a:pt x="1338" y="902"/>
                  </a:lnTo>
                  <a:lnTo>
                    <a:pt x="1338" y="900"/>
                  </a:lnTo>
                  <a:lnTo>
                    <a:pt x="1338" y="902"/>
                  </a:lnTo>
                  <a:lnTo>
                    <a:pt x="1336" y="902"/>
                  </a:lnTo>
                  <a:lnTo>
                    <a:pt x="1336" y="904"/>
                  </a:lnTo>
                  <a:lnTo>
                    <a:pt x="1336" y="902"/>
                  </a:lnTo>
                  <a:lnTo>
                    <a:pt x="1336" y="904"/>
                  </a:lnTo>
                  <a:lnTo>
                    <a:pt x="1334" y="902"/>
                  </a:lnTo>
                  <a:lnTo>
                    <a:pt x="1334" y="904"/>
                  </a:lnTo>
                  <a:lnTo>
                    <a:pt x="1334" y="902"/>
                  </a:lnTo>
                  <a:lnTo>
                    <a:pt x="1333" y="902"/>
                  </a:lnTo>
                  <a:lnTo>
                    <a:pt x="1334" y="902"/>
                  </a:lnTo>
                  <a:lnTo>
                    <a:pt x="1333" y="900"/>
                  </a:lnTo>
                  <a:lnTo>
                    <a:pt x="1331" y="902"/>
                  </a:lnTo>
                  <a:lnTo>
                    <a:pt x="1329" y="902"/>
                  </a:lnTo>
                  <a:lnTo>
                    <a:pt x="1327" y="902"/>
                  </a:lnTo>
                  <a:lnTo>
                    <a:pt x="1329" y="902"/>
                  </a:lnTo>
                  <a:lnTo>
                    <a:pt x="1327" y="902"/>
                  </a:lnTo>
                  <a:lnTo>
                    <a:pt x="1325" y="902"/>
                  </a:lnTo>
                  <a:lnTo>
                    <a:pt x="1325" y="904"/>
                  </a:lnTo>
                  <a:lnTo>
                    <a:pt x="1325" y="902"/>
                  </a:lnTo>
                  <a:lnTo>
                    <a:pt x="1323" y="904"/>
                  </a:lnTo>
                  <a:lnTo>
                    <a:pt x="1321" y="906"/>
                  </a:lnTo>
                  <a:lnTo>
                    <a:pt x="1319" y="906"/>
                  </a:lnTo>
                  <a:lnTo>
                    <a:pt x="1317" y="906"/>
                  </a:lnTo>
                  <a:lnTo>
                    <a:pt x="1315" y="906"/>
                  </a:lnTo>
                  <a:lnTo>
                    <a:pt x="1313" y="906"/>
                  </a:lnTo>
                  <a:lnTo>
                    <a:pt x="1311" y="908"/>
                  </a:lnTo>
                  <a:lnTo>
                    <a:pt x="1311" y="906"/>
                  </a:lnTo>
                  <a:lnTo>
                    <a:pt x="1311" y="908"/>
                  </a:lnTo>
                  <a:lnTo>
                    <a:pt x="1311" y="910"/>
                  </a:lnTo>
                  <a:lnTo>
                    <a:pt x="1309" y="912"/>
                  </a:lnTo>
                  <a:lnTo>
                    <a:pt x="1308" y="912"/>
                  </a:lnTo>
                  <a:lnTo>
                    <a:pt x="1308" y="914"/>
                  </a:lnTo>
                  <a:lnTo>
                    <a:pt x="1308" y="912"/>
                  </a:lnTo>
                  <a:lnTo>
                    <a:pt x="1306" y="912"/>
                  </a:lnTo>
                  <a:lnTo>
                    <a:pt x="1306" y="914"/>
                  </a:lnTo>
                  <a:lnTo>
                    <a:pt x="1306" y="916"/>
                  </a:lnTo>
                  <a:lnTo>
                    <a:pt x="1306" y="917"/>
                  </a:lnTo>
                  <a:lnTo>
                    <a:pt x="1306" y="919"/>
                  </a:lnTo>
                  <a:lnTo>
                    <a:pt x="1304" y="919"/>
                  </a:lnTo>
                  <a:lnTo>
                    <a:pt x="1304" y="917"/>
                  </a:lnTo>
                  <a:lnTo>
                    <a:pt x="1304" y="916"/>
                  </a:lnTo>
                  <a:lnTo>
                    <a:pt x="1304" y="917"/>
                  </a:lnTo>
                  <a:lnTo>
                    <a:pt x="1304" y="919"/>
                  </a:lnTo>
                  <a:lnTo>
                    <a:pt x="1302" y="919"/>
                  </a:lnTo>
                  <a:lnTo>
                    <a:pt x="1302" y="921"/>
                  </a:lnTo>
                  <a:lnTo>
                    <a:pt x="1302" y="919"/>
                  </a:lnTo>
                  <a:lnTo>
                    <a:pt x="1302" y="921"/>
                  </a:lnTo>
                  <a:lnTo>
                    <a:pt x="1300" y="921"/>
                  </a:lnTo>
                  <a:lnTo>
                    <a:pt x="1300" y="923"/>
                  </a:lnTo>
                  <a:lnTo>
                    <a:pt x="1298" y="921"/>
                  </a:lnTo>
                  <a:lnTo>
                    <a:pt x="1298" y="923"/>
                  </a:lnTo>
                  <a:lnTo>
                    <a:pt x="1300" y="923"/>
                  </a:lnTo>
                  <a:lnTo>
                    <a:pt x="1298" y="923"/>
                  </a:lnTo>
                  <a:lnTo>
                    <a:pt x="1298" y="925"/>
                  </a:lnTo>
                  <a:lnTo>
                    <a:pt x="1296" y="925"/>
                  </a:lnTo>
                  <a:lnTo>
                    <a:pt x="1296" y="927"/>
                  </a:lnTo>
                  <a:lnTo>
                    <a:pt x="1294" y="927"/>
                  </a:lnTo>
                  <a:lnTo>
                    <a:pt x="1292" y="927"/>
                  </a:lnTo>
                  <a:lnTo>
                    <a:pt x="1292" y="929"/>
                  </a:lnTo>
                  <a:lnTo>
                    <a:pt x="1292" y="931"/>
                  </a:lnTo>
                  <a:lnTo>
                    <a:pt x="1290" y="931"/>
                  </a:lnTo>
                  <a:lnTo>
                    <a:pt x="1290" y="933"/>
                  </a:lnTo>
                  <a:lnTo>
                    <a:pt x="1288" y="933"/>
                  </a:lnTo>
                  <a:lnTo>
                    <a:pt x="1286" y="933"/>
                  </a:lnTo>
                  <a:lnTo>
                    <a:pt x="1288" y="933"/>
                  </a:lnTo>
                  <a:lnTo>
                    <a:pt x="1286" y="933"/>
                  </a:lnTo>
                  <a:lnTo>
                    <a:pt x="1286" y="931"/>
                  </a:lnTo>
                  <a:lnTo>
                    <a:pt x="1286" y="933"/>
                  </a:lnTo>
                  <a:lnTo>
                    <a:pt x="1285" y="933"/>
                  </a:lnTo>
                  <a:lnTo>
                    <a:pt x="1286" y="933"/>
                  </a:lnTo>
                  <a:lnTo>
                    <a:pt x="1285" y="933"/>
                  </a:lnTo>
                  <a:lnTo>
                    <a:pt x="1285" y="931"/>
                  </a:lnTo>
                  <a:lnTo>
                    <a:pt x="1285" y="933"/>
                  </a:lnTo>
                  <a:lnTo>
                    <a:pt x="1283" y="933"/>
                  </a:lnTo>
                  <a:lnTo>
                    <a:pt x="1281" y="933"/>
                  </a:lnTo>
                  <a:lnTo>
                    <a:pt x="1279" y="933"/>
                  </a:lnTo>
                  <a:lnTo>
                    <a:pt x="1277" y="933"/>
                  </a:lnTo>
                  <a:lnTo>
                    <a:pt x="1275" y="933"/>
                  </a:lnTo>
                  <a:lnTo>
                    <a:pt x="1275" y="935"/>
                  </a:lnTo>
                  <a:lnTo>
                    <a:pt x="1275" y="933"/>
                  </a:lnTo>
                  <a:lnTo>
                    <a:pt x="1273" y="933"/>
                  </a:lnTo>
                  <a:lnTo>
                    <a:pt x="1271" y="933"/>
                  </a:lnTo>
                  <a:lnTo>
                    <a:pt x="1271" y="935"/>
                  </a:lnTo>
                  <a:lnTo>
                    <a:pt x="1269" y="933"/>
                  </a:lnTo>
                  <a:lnTo>
                    <a:pt x="1269" y="935"/>
                  </a:lnTo>
                  <a:lnTo>
                    <a:pt x="1267" y="935"/>
                  </a:lnTo>
                  <a:lnTo>
                    <a:pt x="1265" y="935"/>
                  </a:lnTo>
                  <a:lnTo>
                    <a:pt x="1263" y="935"/>
                  </a:lnTo>
                  <a:lnTo>
                    <a:pt x="1263" y="937"/>
                  </a:lnTo>
                  <a:lnTo>
                    <a:pt x="1261" y="937"/>
                  </a:lnTo>
                  <a:lnTo>
                    <a:pt x="1261" y="935"/>
                  </a:lnTo>
                  <a:lnTo>
                    <a:pt x="1263" y="935"/>
                  </a:lnTo>
                  <a:lnTo>
                    <a:pt x="1265" y="935"/>
                  </a:lnTo>
                  <a:lnTo>
                    <a:pt x="1263" y="935"/>
                  </a:lnTo>
                  <a:lnTo>
                    <a:pt x="1261" y="935"/>
                  </a:lnTo>
                  <a:lnTo>
                    <a:pt x="1260" y="933"/>
                  </a:lnTo>
                  <a:lnTo>
                    <a:pt x="1258" y="933"/>
                  </a:lnTo>
                  <a:lnTo>
                    <a:pt x="1256" y="933"/>
                  </a:lnTo>
                  <a:lnTo>
                    <a:pt x="1254" y="933"/>
                  </a:lnTo>
                  <a:lnTo>
                    <a:pt x="1252" y="931"/>
                  </a:lnTo>
                  <a:lnTo>
                    <a:pt x="1252" y="933"/>
                  </a:lnTo>
                  <a:lnTo>
                    <a:pt x="1252" y="931"/>
                  </a:lnTo>
                  <a:lnTo>
                    <a:pt x="1250" y="933"/>
                  </a:lnTo>
                  <a:lnTo>
                    <a:pt x="1250" y="931"/>
                  </a:lnTo>
                  <a:lnTo>
                    <a:pt x="1248" y="933"/>
                  </a:lnTo>
                  <a:lnTo>
                    <a:pt x="1246" y="931"/>
                  </a:lnTo>
                  <a:lnTo>
                    <a:pt x="1244" y="931"/>
                  </a:lnTo>
                  <a:lnTo>
                    <a:pt x="1242" y="931"/>
                  </a:lnTo>
                  <a:lnTo>
                    <a:pt x="1240" y="931"/>
                  </a:lnTo>
                  <a:lnTo>
                    <a:pt x="1238" y="931"/>
                  </a:lnTo>
                  <a:lnTo>
                    <a:pt x="1238" y="933"/>
                  </a:lnTo>
                  <a:lnTo>
                    <a:pt x="1237" y="933"/>
                  </a:lnTo>
                  <a:lnTo>
                    <a:pt x="1235" y="933"/>
                  </a:lnTo>
                  <a:lnTo>
                    <a:pt x="1233" y="933"/>
                  </a:lnTo>
                  <a:lnTo>
                    <a:pt x="1231" y="933"/>
                  </a:lnTo>
                  <a:lnTo>
                    <a:pt x="1231" y="931"/>
                  </a:lnTo>
                  <a:lnTo>
                    <a:pt x="1229" y="931"/>
                  </a:lnTo>
                  <a:lnTo>
                    <a:pt x="1227" y="931"/>
                  </a:lnTo>
                  <a:lnTo>
                    <a:pt x="1225" y="931"/>
                  </a:lnTo>
                  <a:lnTo>
                    <a:pt x="1223" y="933"/>
                  </a:lnTo>
                  <a:lnTo>
                    <a:pt x="1221" y="933"/>
                  </a:lnTo>
                  <a:lnTo>
                    <a:pt x="1221" y="931"/>
                  </a:lnTo>
                  <a:lnTo>
                    <a:pt x="1219" y="931"/>
                  </a:lnTo>
                  <a:lnTo>
                    <a:pt x="1217" y="931"/>
                  </a:lnTo>
                  <a:lnTo>
                    <a:pt x="1215" y="931"/>
                  </a:lnTo>
                  <a:lnTo>
                    <a:pt x="1212" y="933"/>
                  </a:lnTo>
                  <a:lnTo>
                    <a:pt x="1212" y="931"/>
                  </a:lnTo>
                  <a:lnTo>
                    <a:pt x="1210" y="931"/>
                  </a:lnTo>
                  <a:lnTo>
                    <a:pt x="1208" y="931"/>
                  </a:lnTo>
                  <a:lnTo>
                    <a:pt x="1206" y="931"/>
                  </a:lnTo>
                  <a:lnTo>
                    <a:pt x="1202" y="931"/>
                  </a:lnTo>
                  <a:lnTo>
                    <a:pt x="1200" y="933"/>
                  </a:lnTo>
                  <a:lnTo>
                    <a:pt x="1198" y="933"/>
                  </a:lnTo>
                  <a:lnTo>
                    <a:pt x="1196" y="933"/>
                  </a:lnTo>
                  <a:lnTo>
                    <a:pt x="1196" y="931"/>
                  </a:lnTo>
                  <a:lnTo>
                    <a:pt x="1194" y="931"/>
                  </a:lnTo>
                  <a:lnTo>
                    <a:pt x="1194" y="933"/>
                  </a:lnTo>
                  <a:lnTo>
                    <a:pt x="1192" y="933"/>
                  </a:lnTo>
                  <a:lnTo>
                    <a:pt x="1192" y="935"/>
                  </a:lnTo>
                  <a:lnTo>
                    <a:pt x="1190" y="935"/>
                  </a:lnTo>
                  <a:lnTo>
                    <a:pt x="1190" y="933"/>
                  </a:lnTo>
                  <a:lnTo>
                    <a:pt x="1189" y="933"/>
                  </a:lnTo>
                  <a:lnTo>
                    <a:pt x="1189" y="935"/>
                  </a:lnTo>
                  <a:lnTo>
                    <a:pt x="1189" y="933"/>
                  </a:lnTo>
                  <a:lnTo>
                    <a:pt x="1187" y="933"/>
                  </a:lnTo>
                  <a:lnTo>
                    <a:pt x="1189" y="933"/>
                  </a:lnTo>
                  <a:lnTo>
                    <a:pt x="1187" y="933"/>
                  </a:lnTo>
                  <a:lnTo>
                    <a:pt x="1185" y="933"/>
                  </a:lnTo>
                  <a:lnTo>
                    <a:pt x="1185" y="935"/>
                  </a:lnTo>
                  <a:lnTo>
                    <a:pt x="1187" y="935"/>
                  </a:lnTo>
                  <a:lnTo>
                    <a:pt x="1185" y="935"/>
                  </a:lnTo>
                  <a:lnTo>
                    <a:pt x="1183" y="935"/>
                  </a:lnTo>
                  <a:lnTo>
                    <a:pt x="1183" y="937"/>
                  </a:lnTo>
                  <a:lnTo>
                    <a:pt x="1183" y="939"/>
                  </a:lnTo>
                  <a:lnTo>
                    <a:pt x="1181" y="939"/>
                  </a:lnTo>
                  <a:lnTo>
                    <a:pt x="1179" y="939"/>
                  </a:lnTo>
                  <a:lnTo>
                    <a:pt x="1179" y="940"/>
                  </a:lnTo>
                  <a:lnTo>
                    <a:pt x="1179" y="942"/>
                  </a:lnTo>
                  <a:lnTo>
                    <a:pt x="1177" y="942"/>
                  </a:lnTo>
                  <a:lnTo>
                    <a:pt x="1175" y="942"/>
                  </a:lnTo>
                  <a:lnTo>
                    <a:pt x="1175" y="944"/>
                  </a:lnTo>
                  <a:lnTo>
                    <a:pt x="1175" y="946"/>
                  </a:lnTo>
                  <a:lnTo>
                    <a:pt x="1175" y="948"/>
                  </a:lnTo>
                  <a:lnTo>
                    <a:pt x="1175" y="950"/>
                  </a:lnTo>
                  <a:lnTo>
                    <a:pt x="1175" y="952"/>
                  </a:lnTo>
                  <a:lnTo>
                    <a:pt x="1173" y="952"/>
                  </a:lnTo>
                  <a:lnTo>
                    <a:pt x="1171" y="956"/>
                  </a:lnTo>
                  <a:lnTo>
                    <a:pt x="1169" y="956"/>
                  </a:lnTo>
                  <a:lnTo>
                    <a:pt x="1167" y="956"/>
                  </a:lnTo>
                  <a:lnTo>
                    <a:pt x="1165" y="956"/>
                  </a:lnTo>
                  <a:lnTo>
                    <a:pt x="1164" y="956"/>
                  </a:lnTo>
                  <a:lnTo>
                    <a:pt x="1162" y="956"/>
                  </a:lnTo>
                  <a:lnTo>
                    <a:pt x="1162" y="958"/>
                  </a:lnTo>
                  <a:lnTo>
                    <a:pt x="1160" y="956"/>
                  </a:lnTo>
                  <a:lnTo>
                    <a:pt x="1160" y="958"/>
                  </a:lnTo>
                  <a:lnTo>
                    <a:pt x="1158" y="958"/>
                  </a:lnTo>
                  <a:lnTo>
                    <a:pt x="1158" y="960"/>
                  </a:lnTo>
                  <a:lnTo>
                    <a:pt x="1160" y="960"/>
                  </a:lnTo>
                  <a:lnTo>
                    <a:pt x="1158" y="960"/>
                  </a:lnTo>
                  <a:lnTo>
                    <a:pt x="1158" y="962"/>
                  </a:lnTo>
                  <a:lnTo>
                    <a:pt x="1156" y="962"/>
                  </a:lnTo>
                  <a:lnTo>
                    <a:pt x="1156" y="960"/>
                  </a:lnTo>
                  <a:lnTo>
                    <a:pt x="1156" y="958"/>
                  </a:lnTo>
                  <a:lnTo>
                    <a:pt x="1156" y="960"/>
                  </a:lnTo>
                  <a:lnTo>
                    <a:pt x="1156" y="962"/>
                  </a:lnTo>
                  <a:lnTo>
                    <a:pt x="1154" y="962"/>
                  </a:lnTo>
                  <a:lnTo>
                    <a:pt x="1152" y="962"/>
                  </a:lnTo>
                  <a:lnTo>
                    <a:pt x="1152" y="964"/>
                  </a:lnTo>
                  <a:lnTo>
                    <a:pt x="1152" y="965"/>
                  </a:lnTo>
                  <a:lnTo>
                    <a:pt x="1150" y="965"/>
                  </a:lnTo>
                  <a:lnTo>
                    <a:pt x="1148" y="967"/>
                  </a:lnTo>
                  <a:lnTo>
                    <a:pt x="1146" y="967"/>
                  </a:lnTo>
                  <a:lnTo>
                    <a:pt x="1146" y="969"/>
                  </a:lnTo>
                  <a:lnTo>
                    <a:pt x="1144" y="969"/>
                  </a:lnTo>
                  <a:lnTo>
                    <a:pt x="1144" y="973"/>
                  </a:lnTo>
                  <a:lnTo>
                    <a:pt x="1142" y="973"/>
                  </a:lnTo>
                  <a:lnTo>
                    <a:pt x="1142" y="975"/>
                  </a:lnTo>
                  <a:lnTo>
                    <a:pt x="1142" y="977"/>
                  </a:lnTo>
                  <a:lnTo>
                    <a:pt x="1141" y="977"/>
                  </a:lnTo>
                  <a:lnTo>
                    <a:pt x="1141" y="979"/>
                  </a:lnTo>
                  <a:lnTo>
                    <a:pt x="1139" y="979"/>
                  </a:lnTo>
                  <a:lnTo>
                    <a:pt x="1139" y="981"/>
                  </a:lnTo>
                  <a:lnTo>
                    <a:pt x="1137" y="981"/>
                  </a:lnTo>
                  <a:lnTo>
                    <a:pt x="1137" y="983"/>
                  </a:lnTo>
                  <a:lnTo>
                    <a:pt x="1135" y="985"/>
                  </a:lnTo>
                  <a:lnTo>
                    <a:pt x="1135" y="983"/>
                  </a:lnTo>
                  <a:lnTo>
                    <a:pt x="1133" y="983"/>
                  </a:lnTo>
                  <a:lnTo>
                    <a:pt x="1131" y="981"/>
                  </a:lnTo>
                  <a:lnTo>
                    <a:pt x="1129" y="981"/>
                  </a:lnTo>
                  <a:lnTo>
                    <a:pt x="1127" y="981"/>
                  </a:lnTo>
                  <a:lnTo>
                    <a:pt x="1127" y="979"/>
                  </a:lnTo>
                  <a:lnTo>
                    <a:pt x="1125" y="979"/>
                  </a:lnTo>
                  <a:lnTo>
                    <a:pt x="1123" y="979"/>
                  </a:lnTo>
                  <a:lnTo>
                    <a:pt x="1119" y="977"/>
                  </a:lnTo>
                  <a:lnTo>
                    <a:pt x="1119" y="979"/>
                  </a:lnTo>
                  <a:lnTo>
                    <a:pt x="1119" y="977"/>
                  </a:lnTo>
                  <a:lnTo>
                    <a:pt x="1117" y="977"/>
                  </a:lnTo>
                  <a:lnTo>
                    <a:pt x="1116" y="977"/>
                  </a:lnTo>
                  <a:lnTo>
                    <a:pt x="1114" y="977"/>
                  </a:lnTo>
                  <a:lnTo>
                    <a:pt x="1116" y="977"/>
                  </a:lnTo>
                  <a:lnTo>
                    <a:pt x="1117" y="977"/>
                  </a:lnTo>
                  <a:lnTo>
                    <a:pt x="1117" y="979"/>
                  </a:lnTo>
                  <a:lnTo>
                    <a:pt x="1116" y="979"/>
                  </a:lnTo>
                  <a:lnTo>
                    <a:pt x="1117" y="979"/>
                  </a:lnTo>
                  <a:lnTo>
                    <a:pt x="1119" y="979"/>
                  </a:lnTo>
                  <a:lnTo>
                    <a:pt x="1121" y="979"/>
                  </a:lnTo>
                  <a:lnTo>
                    <a:pt x="1123" y="979"/>
                  </a:lnTo>
                  <a:lnTo>
                    <a:pt x="1125" y="979"/>
                  </a:lnTo>
                  <a:lnTo>
                    <a:pt x="1125" y="981"/>
                  </a:lnTo>
                  <a:lnTo>
                    <a:pt x="1127" y="981"/>
                  </a:lnTo>
                  <a:lnTo>
                    <a:pt x="1129" y="981"/>
                  </a:lnTo>
                  <a:lnTo>
                    <a:pt x="1131" y="981"/>
                  </a:lnTo>
                  <a:lnTo>
                    <a:pt x="1131" y="983"/>
                  </a:lnTo>
                  <a:lnTo>
                    <a:pt x="1133" y="983"/>
                  </a:lnTo>
                  <a:lnTo>
                    <a:pt x="1133" y="985"/>
                  </a:lnTo>
                  <a:lnTo>
                    <a:pt x="1135" y="985"/>
                  </a:lnTo>
                  <a:lnTo>
                    <a:pt x="1135" y="987"/>
                  </a:lnTo>
                  <a:lnTo>
                    <a:pt x="1133" y="987"/>
                  </a:lnTo>
                  <a:lnTo>
                    <a:pt x="1133" y="988"/>
                  </a:lnTo>
                  <a:lnTo>
                    <a:pt x="1133" y="990"/>
                  </a:lnTo>
                  <a:lnTo>
                    <a:pt x="1131" y="992"/>
                  </a:lnTo>
                  <a:lnTo>
                    <a:pt x="1131" y="994"/>
                  </a:lnTo>
                  <a:lnTo>
                    <a:pt x="1129" y="994"/>
                  </a:lnTo>
                  <a:lnTo>
                    <a:pt x="1129" y="996"/>
                  </a:lnTo>
                  <a:lnTo>
                    <a:pt x="1127" y="996"/>
                  </a:lnTo>
                  <a:lnTo>
                    <a:pt x="1127" y="998"/>
                  </a:lnTo>
                  <a:lnTo>
                    <a:pt x="1127" y="1000"/>
                  </a:lnTo>
                  <a:lnTo>
                    <a:pt x="1125" y="1000"/>
                  </a:lnTo>
                  <a:lnTo>
                    <a:pt x="1123" y="1000"/>
                  </a:lnTo>
                  <a:lnTo>
                    <a:pt x="1123" y="1002"/>
                  </a:lnTo>
                  <a:lnTo>
                    <a:pt x="1121" y="1002"/>
                  </a:lnTo>
                  <a:lnTo>
                    <a:pt x="1121" y="1004"/>
                  </a:lnTo>
                  <a:lnTo>
                    <a:pt x="1121" y="1006"/>
                  </a:lnTo>
                  <a:lnTo>
                    <a:pt x="1119" y="1006"/>
                  </a:lnTo>
                  <a:lnTo>
                    <a:pt x="1119" y="1008"/>
                  </a:lnTo>
                  <a:lnTo>
                    <a:pt x="1119" y="1010"/>
                  </a:lnTo>
                  <a:lnTo>
                    <a:pt x="1117" y="1010"/>
                  </a:lnTo>
                  <a:lnTo>
                    <a:pt x="1116" y="1010"/>
                  </a:lnTo>
                  <a:lnTo>
                    <a:pt x="1112" y="1013"/>
                  </a:lnTo>
                  <a:lnTo>
                    <a:pt x="1112" y="1015"/>
                  </a:lnTo>
                  <a:lnTo>
                    <a:pt x="1110" y="1015"/>
                  </a:lnTo>
                  <a:lnTo>
                    <a:pt x="1110" y="1017"/>
                  </a:lnTo>
                  <a:lnTo>
                    <a:pt x="1108" y="1017"/>
                  </a:lnTo>
                  <a:lnTo>
                    <a:pt x="1106" y="1017"/>
                  </a:lnTo>
                  <a:lnTo>
                    <a:pt x="1104" y="1017"/>
                  </a:lnTo>
                  <a:lnTo>
                    <a:pt x="1104" y="1019"/>
                  </a:lnTo>
                  <a:lnTo>
                    <a:pt x="1102" y="1019"/>
                  </a:lnTo>
                  <a:lnTo>
                    <a:pt x="1102" y="1017"/>
                  </a:lnTo>
                  <a:lnTo>
                    <a:pt x="1100" y="1017"/>
                  </a:lnTo>
                  <a:lnTo>
                    <a:pt x="1098" y="1019"/>
                  </a:lnTo>
                  <a:lnTo>
                    <a:pt x="1098" y="1021"/>
                  </a:lnTo>
                  <a:lnTo>
                    <a:pt x="1096" y="1021"/>
                  </a:lnTo>
                  <a:lnTo>
                    <a:pt x="1094" y="1021"/>
                  </a:lnTo>
                  <a:lnTo>
                    <a:pt x="1094" y="1023"/>
                  </a:lnTo>
                  <a:lnTo>
                    <a:pt x="1093" y="1023"/>
                  </a:lnTo>
                  <a:lnTo>
                    <a:pt x="1093" y="1025"/>
                  </a:lnTo>
                  <a:lnTo>
                    <a:pt x="1091" y="1025"/>
                  </a:lnTo>
                  <a:lnTo>
                    <a:pt x="1089" y="1027"/>
                  </a:lnTo>
                  <a:lnTo>
                    <a:pt x="1087" y="1027"/>
                  </a:lnTo>
                  <a:lnTo>
                    <a:pt x="1085" y="1029"/>
                  </a:lnTo>
                  <a:lnTo>
                    <a:pt x="1083" y="1029"/>
                  </a:lnTo>
                  <a:lnTo>
                    <a:pt x="1083" y="1031"/>
                  </a:lnTo>
                  <a:lnTo>
                    <a:pt x="1081" y="1033"/>
                  </a:lnTo>
                  <a:lnTo>
                    <a:pt x="1079" y="1033"/>
                  </a:lnTo>
                  <a:lnTo>
                    <a:pt x="1079" y="1035"/>
                  </a:lnTo>
                  <a:lnTo>
                    <a:pt x="1079" y="1036"/>
                  </a:lnTo>
                  <a:lnTo>
                    <a:pt x="1077" y="1036"/>
                  </a:lnTo>
                  <a:lnTo>
                    <a:pt x="1077" y="1038"/>
                  </a:lnTo>
                  <a:lnTo>
                    <a:pt x="1075" y="1038"/>
                  </a:lnTo>
                  <a:lnTo>
                    <a:pt x="1075" y="1040"/>
                  </a:lnTo>
                  <a:lnTo>
                    <a:pt x="1071" y="1040"/>
                  </a:lnTo>
                  <a:lnTo>
                    <a:pt x="1071" y="1042"/>
                  </a:lnTo>
                  <a:lnTo>
                    <a:pt x="1069" y="1044"/>
                  </a:lnTo>
                  <a:lnTo>
                    <a:pt x="1068" y="1044"/>
                  </a:lnTo>
                  <a:lnTo>
                    <a:pt x="1068" y="1046"/>
                  </a:lnTo>
                  <a:lnTo>
                    <a:pt x="1066" y="1046"/>
                  </a:lnTo>
                  <a:lnTo>
                    <a:pt x="1064" y="1046"/>
                  </a:lnTo>
                  <a:lnTo>
                    <a:pt x="1064" y="1044"/>
                  </a:lnTo>
                  <a:lnTo>
                    <a:pt x="1062" y="1044"/>
                  </a:lnTo>
                  <a:lnTo>
                    <a:pt x="1060" y="1044"/>
                  </a:lnTo>
                  <a:lnTo>
                    <a:pt x="1062" y="1044"/>
                  </a:lnTo>
                  <a:lnTo>
                    <a:pt x="1062" y="1046"/>
                  </a:lnTo>
                  <a:lnTo>
                    <a:pt x="1066" y="1046"/>
                  </a:lnTo>
                  <a:lnTo>
                    <a:pt x="1068" y="1046"/>
                  </a:lnTo>
                  <a:lnTo>
                    <a:pt x="1066" y="1048"/>
                  </a:lnTo>
                  <a:lnTo>
                    <a:pt x="1068" y="1048"/>
                  </a:lnTo>
                  <a:lnTo>
                    <a:pt x="1066" y="1050"/>
                  </a:lnTo>
                  <a:lnTo>
                    <a:pt x="1064" y="1050"/>
                  </a:lnTo>
                  <a:lnTo>
                    <a:pt x="1062" y="1052"/>
                  </a:lnTo>
                  <a:lnTo>
                    <a:pt x="1060" y="1052"/>
                  </a:lnTo>
                  <a:lnTo>
                    <a:pt x="1060" y="1054"/>
                  </a:lnTo>
                  <a:lnTo>
                    <a:pt x="1058" y="1054"/>
                  </a:lnTo>
                  <a:lnTo>
                    <a:pt x="1058" y="1056"/>
                  </a:lnTo>
                  <a:lnTo>
                    <a:pt x="1056" y="1056"/>
                  </a:lnTo>
                  <a:lnTo>
                    <a:pt x="1056" y="1058"/>
                  </a:lnTo>
                  <a:close/>
                  <a:moveTo>
                    <a:pt x="486" y="150"/>
                  </a:moveTo>
                  <a:lnTo>
                    <a:pt x="484" y="150"/>
                  </a:lnTo>
                  <a:lnTo>
                    <a:pt x="486" y="150"/>
                  </a:lnTo>
                  <a:close/>
                  <a:moveTo>
                    <a:pt x="486" y="148"/>
                  </a:moveTo>
                  <a:lnTo>
                    <a:pt x="488" y="148"/>
                  </a:lnTo>
                  <a:lnTo>
                    <a:pt x="486" y="148"/>
                  </a:lnTo>
                  <a:close/>
                  <a:moveTo>
                    <a:pt x="490" y="148"/>
                  </a:moveTo>
                  <a:lnTo>
                    <a:pt x="488" y="148"/>
                  </a:lnTo>
                  <a:lnTo>
                    <a:pt x="488" y="146"/>
                  </a:lnTo>
                  <a:lnTo>
                    <a:pt x="490" y="146"/>
                  </a:lnTo>
                  <a:lnTo>
                    <a:pt x="490" y="148"/>
                  </a:lnTo>
                  <a:close/>
                  <a:moveTo>
                    <a:pt x="720" y="138"/>
                  </a:moveTo>
                  <a:lnTo>
                    <a:pt x="718" y="134"/>
                  </a:lnTo>
                  <a:lnTo>
                    <a:pt x="720" y="134"/>
                  </a:lnTo>
                  <a:lnTo>
                    <a:pt x="722" y="136"/>
                  </a:lnTo>
                  <a:lnTo>
                    <a:pt x="722" y="138"/>
                  </a:lnTo>
                  <a:lnTo>
                    <a:pt x="720" y="138"/>
                  </a:lnTo>
                  <a:close/>
                  <a:moveTo>
                    <a:pt x="705" y="140"/>
                  </a:moveTo>
                  <a:lnTo>
                    <a:pt x="705" y="142"/>
                  </a:lnTo>
                  <a:lnTo>
                    <a:pt x="703" y="142"/>
                  </a:lnTo>
                  <a:lnTo>
                    <a:pt x="701" y="142"/>
                  </a:lnTo>
                  <a:lnTo>
                    <a:pt x="701" y="140"/>
                  </a:lnTo>
                  <a:lnTo>
                    <a:pt x="701" y="138"/>
                  </a:lnTo>
                  <a:lnTo>
                    <a:pt x="703" y="138"/>
                  </a:lnTo>
                  <a:lnTo>
                    <a:pt x="701" y="136"/>
                  </a:lnTo>
                  <a:lnTo>
                    <a:pt x="703" y="136"/>
                  </a:lnTo>
                  <a:lnTo>
                    <a:pt x="703" y="134"/>
                  </a:lnTo>
                  <a:lnTo>
                    <a:pt x="705" y="134"/>
                  </a:lnTo>
                  <a:lnTo>
                    <a:pt x="705" y="132"/>
                  </a:lnTo>
                  <a:lnTo>
                    <a:pt x="707" y="134"/>
                  </a:lnTo>
                  <a:lnTo>
                    <a:pt x="705" y="134"/>
                  </a:lnTo>
                  <a:lnTo>
                    <a:pt x="705" y="136"/>
                  </a:lnTo>
                  <a:lnTo>
                    <a:pt x="707" y="138"/>
                  </a:lnTo>
                  <a:lnTo>
                    <a:pt x="707" y="140"/>
                  </a:lnTo>
                  <a:lnTo>
                    <a:pt x="705" y="140"/>
                  </a:lnTo>
                  <a:close/>
                  <a:moveTo>
                    <a:pt x="705" y="121"/>
                  </a:moveTo>
                  <a:lnTo>
                    <a:pt x="707" y="121"/>
                  </a:lnTo>
                  <a:lnTo>
                    <a:pt x="707" y="119"/>
                  </a:lnTo>
                  <a:lnTo>
                    <a:pt x="707" y="121"/>
                  </a:lnTo>
                  <a:lnTo>
                    <a:pt x="707" y="123"/>
                  </a:lnTo>
                  <a:lnTo>
                    <a:pt x="709" y="125"/>
                  </a:lnTo>
                  <a:lnTo>
                    <a:pt x="707" y="125"/>
                  </a:lnTo>
                  <a:lnTo>
                    <a:pt x="707" y="127"/>
                  </a:lnTo>
                  <a:lnTo>
                    <a:pt x="707" y="129"/>
                  </a:lnTo>
                  <a:lnTo>
                    <a:pt x="705" y="130"/>
                  </a:lnTo>
                  <a:lnTo>
                    <a:pt x="703" y="132"/>
                  </a:lnTo>
                  <a:lnTo>
                    <a:pt x="701" y="130"/>
                  </a:lnTo>
                  <a:lnTo>
                    <a:pt x="699" y="129"/>
                  </a:lnTo>
                  <a:lnTo>
                    <a:pt x="699" y="127"/>
                  </a:lnTo>
                  <a:lnTo>
                    <a:pt x="699" y="125"/>
                  </a:lnTo>
                  <a:lnTo>
                    <a:pt x="699" y="123"/>
                  </a:lnTo>
                  <a:lnTo>
                    <a:pt x="699" y="121"/>
                  </a:lnTo>
                  <a:lnTo>
                    <a:pt x="701" y="119"/>
                  </a:lnTo>
                  <a:lnTo>
                    <a:pt x="703" y="117"/>
                  </a:lnTo>
                  <a:lnTo>
                    <a:pt x="705" y="117"/>
                  </a:lnTo>
                  <a:lnTo>
                    <a:pt x="705" y="119"/>
                  </a:lnTo>
                  <a:lnTo>
                    <a:pt x="705" y="121"/>
                  </a:lnTo>
                  <a:close/>
                  <a:moveTo>
                    <a:pt x="426" y="111"/>
                  </a:moveTo>
                  <a:lnTo>
                    <a:pt x="430" y="115"/>
                  </a:lnTo>
                  <a:lnTo>
                    <a:pt x="430" y="117"/>
                  </a:lnTo>
                  <a:lnTo>
                    <a:pt x="430" y="119"/>
                  </a:lnTo>
                  <a:lnTo>
                    <a:pt x="430" y="121"/>
                  </a:lnTo>
                  <a:lnTo>
                    <a:pt x="430" y="123"/>
                  </a:lnTo>
                  <a:lnTo>
                    <a:pt x="430" y="125"/>
                  </a:lnTo>
                  <a:lnTo>
                    <a:pt x="430" y="127"/>
                  </a:lnTo>
                  <a:lnTo>
                    <a:pt x="430" y="129"/>
                  </a:lnTo>
                  <a:lnTo>
                    <a:pt x="430" y="130"/>
                  </a:lnTo>
                  <a:lnTo>
                    <a:pt x="430" y="132"/>
                  </a:lnTo>
                  <a:lnTo>
                    <a:pt x="430" y="134"/>
                  </a:lnTo>
                  <a:lnTo>
                    <a:pt x="430" y="136"/>
                  </a:lnTo>
                  <a:lnTo>
                    <a:pt x="430" y="138"/>
                  </a:lnTo>
                  <a:lnTo>
                    <a:pt x="426" y="138"/>
                  </a:lnTo>
                  <a:lnTo>
                    <a:pt x="426" y="140"/>
                  </a:lnTo>
                  <a:lnTo>
                    <a:pt x="424" y="140"/>
                  </a:lnTo>
                  <a:lnTo>
                    <a:pt x="424" y="142"/>
                  </a:lnTo>
                  <a:lnTo>
                    <a:pt x="424" y="144"/>
                  </a:lnTo>
                  <a:lnTo>
                    <a:pt x="426" y="144"/>
                  </a:lnTo>
                  <a:lnTo>
                    <a:pt x="424" y="146"/>
                  </a:lnTo>
                  <a:lnTo>
                    <a:pt x="422" y="148"/>
                  </a:lnTo>
                  <a:lnTo>
                    <a:pt x="421" y="148"/>
                  </a:lnTo>
                  <a:lnTo>
                    <a:pt x="421" y="150"/>
                  </a:lnTo>
                  <a:lnTo>
                    <a:pt x="422" y="150"/>
                  </a:lnTo>
                  <a:lnTo>
                    <a:pt x="421" y="150"/>
                  </a:lnTo>
                  <a:lnTo>
                    <a:pt x="422" y="152"/>
                  </a:lnTo>
                  <a:lnTo>
                    <a:pt x="422" y="150"/>
                  </a:lnTo>
                  <a:lnTo>
                    <a:pt x="424" y="152"/>
                  </a:lnTo>
                  <a:lnTo>
                    <a:pt x="424" y="150"/>
                  </a:lnTo>
                  <a:lnTo>
                    <a:pt x="426" y="150"/>
                  </a:lnTo>
                  <a:lnTo>
                    <a:pt x="428" y="148"/>
                  </a:lnTo>
                  <a:lnTo>
                    <a:pt x="432" y="146"/>
                  </a:lnTo>
                  <a:lnTo>
                    <a:pt x="432" y="148"/>
                  </a:lnTo>
                  <a:lnTo>
                    <a:pt x="434" y="148"/>
                  </a:lnTo>
                  <a:lnTo>
                    <a:pt x="438" y="144"/>
                  </a:lnTo>
                  <a:lnTo>
                    <a:pt x="438" y="146"/>
                  </a:lnTo>
                  <a:lnTo>
                    <a:pt x="436" y="148"/>
                  </a:lnTo>
                  <a:lnTo>
                    <a:pt x="434" y="148"/>
                  </a:lnTo>
                  <a:lnTo>
                    <a:pt x="436" y="148"/>
                  </a:lnTo>
                  <a:lnTo>
                    <a:pt x="436" y="146"/>
                  </a:lnTo>
                  <a:lnTo>
                    <a:pt x="438" y="146"/>
                  </a:lnTo>
                  <a:lnTo>
                    <a:pt x="440" y="144"/>
                  </a:lnTo>
                  <a:lnTo>
                    <a:pt x="440" y="142"/>
                  </a:lnTo>
                  <a:lnTo>
                    <a:pt x="440" y="140"/>
                  </a:lnTo>
                  <a:lnTo>
                    <a:pt x="438" y="140"/>
                  </a:lnTo>
                  <a:lnTo>
                    <a:pt x="436" y="140"/>
                  </a:lnTo>
                  <a:lnTo>
                    <a:pt x="438" y="138"/>
                  </a:lnTo>
                  <a:lnTo>
                    <a:pt x="438" y="136"/>
                  </a:lnTo>
                  <a:lnTo>
                    <a:pt x="440" y="132"/>
                  </a:lnTo>
                  <a:lnTo>
                    <a:pt x="444" y="129"/>
                  </a:lnTo>
                  <a:lnTo>
                    <a:pt x="445" y="127"/>
                  </a:lnTo>
                  <a:lnTo>
                    <a:pt x="447" y="127"/>
                  </a:lnTo>
                  <a:lnTo>
                    <a:pt x="449" y="127"/>
                  </a:lnTo>
                  <a:lnTo>
                    <a:pt x="449" y="129"/>
                  </a:lnTo>
                  <a:lnTo>
                    <a:pt x="453" y="130"/>
                  </a:lnTo>
                  <a:lnTo>
                    <a:pt x="457" y="132"/>
                  </a:lnTo>
                  <a:lnTo>
                    <a:pt x="461" y="132"/>
                  </a:lnTo>
                  <a:lnTo>
                    <a:pt x="463" y="134"/>
                  </a:lnTo>
                  <a:lnTo>
                    <a:pt x="465" y="136"/>
                  </a:lnTo>
                  <a:lnTo>
                    <a:pt x="467" y="136"/>
                  </a:lnTo>
                  <a:lnTo>
                    <a:pt x="469" y="138"/>
                  </a:lnTo>
                  <a:lnTo>
                    <a:pt x="470" y="138"/>
                  </a:lnTo>
                  <a:lnTo>
                    <a:pt x="470" y="140"/>
                  </a:lnTo>
                  <a:lnTo>
                    <a:pt x="470" y="142"/>
                  </a:lnTo>
                  <a:lnTo>
                    <a:pt x="472" y="142"/>
                  </a:lnTo>
                  <a:lnTo>
                    <a:pt x="474" y="142"/>
                  </a:lnTo>
                  <a:lnTo>
                    <a:pt x="474" y="144"/>
                  </a:lnTo>
                  <a:lnTo>
                    <a:pt x="474" y="146"/>
                  </a:lnTo>
                  <a:lnTo>
                    <a:pt x="474" y="148"/>
                  </a:lnTo>
                  <a:lnTo>
                    <a:pt x="474" y="150"/>
                  </a:lnTo>
                  <a:lnTo>
                    <a:pt x="474" y="152"/>
                  </a:lnTo>
                  <a:lnTo>
                    <a:pt x="470" y="153"/>
                  </a:lnTo>
                  <a:lnTo>
                    <a:pt x="470" y="155"/>
                  </a:lnTo>
                  <a:lnTo>
                    <a:pt x="469" y="157"/>
                  </a:lnTo>
                  <a:lnTo>
                    <a:pt x="465" y="161"/>
                  </a:lnTo>
                  <a:lnTo>
                    <a:pt x="463" y="163"/>
                  </a:lnTo>
                  <a:lnTo>
                    <a:pt x="465" y="163"/>
                  </a:lnTo>
                  <a:lnTo>
                    <a:pt x="467" y="163"/>
                  </a:lnTo>
                  <a:lnTo>
                    <a:pt x="467" y="161"/>
                  </a:lnTo>
                  <a:lnTo>
                    <a:pt x="469" y="163"/>
                  </a:lnTo>
                  <a:lnTo>
                    <a:pt x="467" y="163"/>
                  </a:lnTo>
                  <a:lnTo>
                    <a:pt x="467" y="165"/>
                  </a:lnTo>
                  <a:lnTo>
                    <a:pt x="467" y="167"/>
                  </a:lnTo>
                  <a:lnTo>
                    <a:pt x="467" y="169"/>
                  </a:lnTo>
                  <a:lnTo>
                    <a:pt x="465" y="169"/>
                  </a:lnTo>
                  <a:lnTo>
                    <a:pt x="467" y="169"/>
                  </a:lnTo>
                  <a:lnTo>
                    <a:pt x="467" y="167"/>
                  </a:lnTo>
                  <a:lnTo>
                    <a:pt x="467" y="165"/>
                  </a:lnTo>
                  <a:lnTo>
                    <a:pt x="469" y="165"/>
                  </a:lnTo>
                  <a:lnTo>
                    <a:pt x="470" y="163"/>
                  </a:lnTo>
                  <a:lnTo>
                    <a:pt x="470" y="161"/>
                  </a:lnTo>
                  <a:lnTo>
                    <a:pt x="470" y="163"/>
                  </a:lnTo>
                  <a:lnTo>
                    <a:pt x="469" y="163"/>
                  </a:lnTo>
                  <a:lnTo>
                    <a:pt x="469" y="161"/>
                  </a:lnTo>
                  <a:lnTo>
                    <a:pt x="469" y="159"/>
                  </a:lnTo>
                  <a:lnTo>
                    <a:pt x="470" y="159"/>
                  </a:lnTo>
                  <a:lnTo>
                    <a:pt x="472" y="157"/>
                  </a:lnTo>
                  <a:lnTo>
                    <a:pt x="472" y="155"/>
                  </a:lnTo>
                  <a:lnTo>
                    <a:pt x="474" y="155"/>
                  </a:lnTo>
                  <a:lnTo>
                    <a:pt x="474" y="157"/>
                  </a:lnTo>
                  <a:lnTo>
                    <a:pt x="472" y="159"/>
                  </a:lnTo>
                  <a:lnTo>
                    <a:pt x="474" y="159"/>
                  </a:lnTo>
                  <a:lnTo>
                    <a:pt x="472" y="161"/>
                  </a:lnTo>
                  <a:lnTo>
                    <a:pt x="472" y="163"/>
                  </a:lnTo>
                  <a:lnTo>
                    <a:pt x="472" y="161"/>
                  </a:lnTo>
                  <a:lnTo>
                    <a:pt x="474" y="161"/>
                  </a:lnTo>
                  <a:lnTo>
                    <a:pt x="474" y="163"/>
                  </a:lnTo>
                  <a:lnTo>
                    <a:pt x="476" y="163"/>
                  </a:lnTo>
                  <a:lnTo>
                    <a:pt x="476" y="165"/>
                  </a:lnTo>
                  <a:lnTo>
                    <a:pt x="478" y="165"/>
                  </a:lnTo>
                  <a:lnTo>
                    <a:pt x="478" y="163"/>
                  </a:lnTo>
                  <a:lnTo>
                    <a:pt x="476" y="161"/>
                  </a:lnTo>
                  <a:lnTo>
                    <a:pt x="476" y="159"/>
                  </a:lnTo>
                  <a:lnTo>
                    <a:pt x="478" y="157"/>
                  </a:lnTo>
                  <a:lnTo>
                    <a:pt x="478" y="155"/>
                  </a:lnTo>
                  <a:lnTo>
                    <a:pt x="482" y="155"/>
                  </a:lnTo>
                  <a:lnTo>
                    <a:pt x="480" y="153"/>
                  </a:lnTo>
                  <a:lnTo>
                    <a:pt x="482" y="150"/>
                  </a:lnTo>
                  <a:lnTo>
                    <a:pt x="484" y="150"/>
                  </a:lnTo>
                  <a:lnTo>
                    <a:pt x="484" y="152"/>
                  </a:lnTo>
                  <a:lnTo>
                    <a:pt x="486" y="152"/>
                  </a:lnTo>
                  <a:lnTo>
                    <a:pt x="484" y="153"/>
                  </a:lnTo>
                  <a:lnTo>
                    <a:pt x="484" y="155"/>
                  </a:lnTo>
                  <a:lnTo>
                    <a:pt x="486" y="155"/>
                  </a:lnTo>
                  <a:lnTo>
                    <a:pt x="486" y="157"/>
                  </a:lnTo>
                  <a:lnTo>
                    <a:pt x="488" y="157"/>
                  </a:lnTo>
                  <a:lnTo>
                    <a:pt x="490" y="157"/>
                  </a:lnTo>
                  <a:lnTo>
                    <a:pt x="486" y="155"/>
                  </a:lnTo>
                  <a:lnTo>
                    <a:pt x="486" y="153"/>
                  </a:lnTo>
                  <a:lnTo>
                    <a:pt x="488" y="153"/>
                  </a:lnTo>
                  <a:lnTo>
                    <a:pt x="488" y="152"/>
                  </a:lnTo>
                  <a:lnTo>
                    <a:pt x="490" y="152"/>
                  </a:lnTo>
                  <a:lnTo>
                    <a:pt x="490" y="153"/>
                  </a:lnTo>
                  <a:lnTo>
                    <a:pt x="492" y="155"/>
                  </a:lnTo>
                  <a:lnTo>
                    <a:pt x="492" y="157"/>
                  </a:lnTo>
                  <a:lnTo>
                    <a:pt x="493" y="157"/>
                  </a:lnTo>
                  <a:lnTo>
                    <a:pt x="493" y="155"/>
                  </a:lnTo>
                  <a:lnTo>
                    <a:pt x="495" y="157"/>
                  </a:lnTo>
                  <a:lnTo>
                    <a:pt x="497" y="157"/>
                  </a:lnTo>
                  <a:lnTo>
                    <a:pt x="493" y="155"/>
                  </a:lnTo>
                  <a:lnTo>
                    <a:pt x="493" y="153"/>
                  </a:lnTo>
                  <a:lnTo>
                    <a:pt x="490" y="152"/>
                  </a:lnTo>
                  <a:lnTo>
                    <a:pt x="492" y="150"/>
                  </a:lnTo>
                  <a:lnTo>
                    <a:pt x="492" y="152"/>
                  </a:lnTo>
                  <a:lnTo>
                    <a:pt x="493" y="153"/>
                  </a:lnTo>
                  <a:lnTo>
                    <a:pt x="495" y="155"/>
                  </a:lnTo>
                  <a:lnTo>
                    <a:pt x="497" y="155"/>
                  </a:lnTo>
                  <a:lnTo>
                    <a:pt x="497" y="153"/>
                  </a:lnTo>
                  <a:lnTo>
                    <a:pt x="497" y="152"/>
                  </a:lnTo>
                  <a:lnTo>
                    <a:pt x="495" y="152"/>
                  </a:lnTo>
                  <a:lnTo>
                    <a:pt x="495" y="150"/>
                  </a:lnTo>
                  <a:lnTo>
                    <a:pt x="495" y="148"/>
                  </a:lnTo>
                  <a:lnTo>
                    <a:pt x="493" y="148"/>
                  </a:lnTo>
                  <a:lnTo>
                    <a:pt x="493" y="146"/>
                  </a:lnTo>
                  <a:lnTo>
                    <a:pt x="492" y="146"/>
                  </a:lnTo>
                  <a:lnTo>
                    <a:pt x="490" y="146"/>
                  </a:lnTo>
                  <a:lnTo>
                    <a:pt x="492" y="144"/>
                  </a:lnTo>
                  <a:lnTo>
                    <a:pt x="492" y="142"/>
                  </a:lnTo>
                  <a:lnTo>
                    <a:pt x="493" y="142"/>
                  </a:lnTo>
                  <a:lnTo>
                    <a:pt x="493" y="144"/>
                  </a:lnTo>
                  <a:lnTo>
                    <a:pt x="495" y="146"/>
                  </a:lnTo>
                  <a:lnTo>
                    <a:pt x="497" y="146"/>
                  </a:lnTo>
                  <a:lnTo>
                    <a:pt x="497" y="144"/>
                  </a:lnTo>
                  <a:lnTo>
                    <a:pt x="495" y="144"/>
                  </a:lnTo>
                  <a:lnTo>
                    <a:pt x="497" y="142"/>
                  </a:lnTo>
                  <a:lnTo>
                    <a:pt x="495" y="142"/>
                  </a:lnTo>
                  <a:lnTo>
                    <a:pt x="493" y="140"/>
                  </a:lnTo>
                  <a:lnTo>
                    <a:pt x="492" y="140"/>
                  </a:lnTo>
                  <a:lnTo>
                    <a:pt x="492" y="142"/>
                  </a:lnTo>
                  <a:lnTo>
                    <a:pt x="490" y="142"/>
                  </a:lnTo>
                  <a:lnTo>
                    <a:pt x="490" y="140"/>
                  </a:lnTo>
                  <a:lnTo>
                    <a:pt x="492" y="140"/>
                  </a:lnTo>
                  <a:lnTo>
                    <a:pt x="492" y="138"/>
                  </a:lnTo>
                  <a:lnTo>
                    <a:pt x="490" y="136"/>
                  </a:lnTo>
                  <a:lnTo>
                    <a:pt x="486" y="136"/>
                  </a:lnTo>
                  <a:lnTo>
                    <a:pt x="486" y="134"/>
                  </a:lnTo>
                  <a:lnTo>
                    <a:pt x="484" y="132"/>
                  </a:lnTo>
                  <a:lnTo>
                    <a:pt x="484" y="130"/>
                  </a:lnTo>
                  <a:lnTo>
                    <a:pt x="482" y="130"/>
                  </a:lnTo>
                  <a:lnTo>
                    <a:pt x="482" y="129"/>
                  </a:lnTo>
                  <a:lnTo>
                    <a:pt x="482" y="127"/>
                  </a:lnTo>
                  <a:lnTo>
                    <a:pt x="488" y="127"/>
                  </a:lnTo>
                  <a:lnTo>
                    <a:pt x="493" y="129"/>
                  </a:lnTo>
                  <a:lnTo>
                    <a:pt x="495" y="129"/>
                  </a:lnTo>
                  <a:lnTo>
                    <a:pt x="495" y="130"/>
                  </a:lnTo>
                  <a:lnTo>
                    <a:pt x="495" y="132"/>
                  </a:lnTo>
                  <a:lnTo>
                    <a:pt x="497" y="132"/>
                  </a:lnTo>
                  <a:lnTo>
                    <a:pt x="497" y="130"/>
                  </a:lnTo>
                  <a:lnTo>
                    <a:pt x="499" y="130"/>
                  </a:lnTo>
                  <a:lnTo>
                    <a:pt x="499" y="132"/>
                  </a:lnTo>
                  <a:lnTo>
                    <a:pt x="497" y="132"/>
                  </a:lnTo>
                  <a:lnTo>
                    <a:pt x="497" y="134"/>
                  </a:lnTo>
                  <a:lnTo>
                    <a:pt x="503" y="140"/>
                  </a:lnTo>
                  <a:lnTo>
                    <a:pt x="507" y="140"/>
                  </a:lnTo>
                  <a:lnTo>
                    <a:pt x="507" y="142"/>
                  </a:lnTo>
                  <a:lnTo>
                    <a:pt x="509" y="142"/>
                  </a:lnTo>
                  <a:lnTo>
                    <a:pt x="507" y="142"/>
                  </a:lnTo>
                  <a:lnTo>
                    <a:pt x="509" y="144"/>
                  </a:lnTo>
                  <a:lnTo>
                    <a:pt x="511" y="146"/>
                  </a:lnTo>
                  <a:lnTo>
                    <a:pt x="509" y="146"/>
                  </a:lnTo>
                  <a:lnTo>
                    <a:pt x="509" y="148"/>
                  </a:lnTo>
                  <a:lnTo>
                    <a:pt x="509" y="150"/>
                  </a:lnTo>
                  <a:lnTo>
                    <a:pt x="509" y="152"/>
                  </a:lnTo>
                  <a:lnTo>
                    <a:pt x="511" y="150"/>
                  </a:lnTo>
                  <a:lnTo>
                    <a:pt x="513" y="150"/>
                  </a:lnTo>
                  <a:lnTo>
                    <a:pt x="511" y="150"/>
                  </a:lnTo>
                  <a:lnTo>
                    <a:pt x="513" y="150"/>
                  </a:lnTo>
                  <a:lnTo>
                    <a:pt x="515" y="150"/>
                  </a:lnTo>
                  <a:lnTo>
                    <a:pt x="517" y="152"/>
                  </a:lnTo>
                  <a:lnTo>
                    <a:pt x="517" y="153"/>
                  </a:lnTo>
                  <a:lnTo>
                    <a:pt x="517" y="155"/>
                  </a:lnTo>
                  <a:lnTo>
                    <a:pt x="517" y="157"/>
                  </a:lnTo>
                  <a:lnTo>
                    <a:pt x="515" y="159"/>
                  </a:lnTo>
                  <a:lnTo>
                    <a:pt x="515" y="161"/>
                  </a:lnTo>
                  <a:lnTo>
                    <a:pt x="515" y="163"/>
                  </a:lnTo>
                  <a:lnTo>
                    <a:pt x="517" y="165"/>
                  </a:lnTo>
                  <a:lnTo>
                    <a:pt x="517" y="171"/>
                  </a:lnTo>
                  <a:lnTo>
                    <a:pt x="517" y="173"/>
                  </a:lnTo>
                  <a:lnTo>
                    <a:pt x="518" y="173"/>
                  </a:lnTo>
                  <a:lnTo>
                    <a:pt x="518" y="175"/>
                  </a:lnTo>
                  <a:lnTo>
                    <a:pt x="520" y="176"/>
                  </a:lnTo>
                  <a:lnTo>
                    <a:pt x="518" y="176"/>
                  </a:lnTo>
                  <a:lnTo>
                    <a:pt x="520" y="178"/>
                  </a:lnTo>
                  <a:lnTo>
                    <a:pt x="518" y="178"/>
                  </a:lnTo>
                  <a:lnTo>
                    <a:pt x="518" y="180"/>
                  </a:lnTo>
                  <a:lnTo>
                    <a:pt x="520" y="180"/>
                  </a:lnTo>
                  <a:lnTo>
                    <a:pt x="520" y="182"/>
                  </a:lnTo>
                  <a:lnTo>
                    <a:pt x="520" y="184"/>
                  </a:lnTo>
                  <a:lnTo>
                    <a:pt x="522" y="182"/>
                  </a:lnTo>
                  <a:lnTo>
                    <a:pt x="522" y="184"/>
                  </a:lnTo>
                  <a:lnTo>
                    <a:pt x="522" y="186"/>
                  </a:lnTo>
                  <a:lnTo>
                    <a:pt x="520" y="186"/>
                  </a:lnTo>
                  <a:lnTo>
                    <a:pt x="520" y="188"/>
                  </a:lnTo>
                  <a:lnTo>
                    <a:pt x="522" y="188"/>
                  </a:lnTo>
                  <a:lnTo>
                    <a:pt x="522" y="190"/>
                  </a:lnTo>
                  <a:lnTo>
                    <a:pt x="520" y="190"/>
                  </a:lnTo>
                  <a:lnTo>
                    <a:pt x="522" y="192"/>
                  </a:lnTo>
                  <a:lnTo>
                    <a:pt x="522" y="194"/>
                  </a:lnTo>
                  <a:lnTo>
                    <a:pt x="522" y="196"/>
                  </a:lnTo>
                  <a:lnTo>
                    <a:pt x="524" y="194"/>
                  </a:lnTo>
                  <a:lnTo>
                    <a:pt x="524" y="196"/>
                  </a:lnTo>
                  <a:lnTo>
                    <a:pt x="526" y="196"/>
                  </a:lnTo>
                  <a:lnTo>
                    <a:pt x="526" y="198"/>
                  </a:lnTo>
                  <a:lnTo>
                    <a:pt x="526" y="200"/>
                  </a:lnTo>
                  <a:lnTo>
                    <a:pt x="528" y="200"/>
                  </a:lnTo>
                  <a:lnTo>
                    <a:pt x="530" y="200"/>
                  </a:lnTo>
                  <a:lnTo>
                    <a:pt x="530" y="198"/>
                  </a:lnTo>
                  <a:lnTo>
                    <a:pt x="528" y="198"/>
                  </a:lnTo>
                  <a:lnTo>
                    <a:pt x="528" y="196"/>
                  </a:lnTo>
                  <a:lnTo>
                    <a:pt x="528" y="194"/>
                  </a:lnTo>
                  <a:lnTo>
                    <a:pt x="530" y="194"/>
                  </a:lnTo>
                  <a:lnTo>
                    <a:pt x="530" y="196"/>
                  </a:lnTo>
                  <a:lnTo>
                    <a:pt x="532" y="196"/>
                  </a:lnTo>
                  <a:lnTo>
                    <a:pt x="532" y="194"/>
                  </a:lnTo>
                  <a:lnTo>
                    <a:pt x="532" y="192"/>
                  </a:lnTo>
                  <a:lnTo>
                    <a:pt x="534" y="192"/>
                  </a:lnTo>
                  <a:lnTo>
                    <a:pt x="538" y="190"/>
                  </a:lnTo>
                  <a:lnTo>
                    <a:pt x="536" y="188"/>
                  </a:lnTo>
                  <a:lnTo>
                    <a:pt x="534" y="188"/>
                  </a:lnTo>
                  <a:lnTo>
                    <a:pt x="534" y="186"/>
                  </a:lnTo>
                  <a:lnTo>
                    <a:pt x="536" y="186"/>
                  </a:lnTo>
                  <a:lnTo>
                    <a:pt x="538" y="186"/>
                  </a:lnTo>
                  <a:lnTo>
                    <a:pt x="538" y="184"/>
                  </a:lnTo>
                  <a:lnTo>
                    <a:pt x="536" y="184"/>
                  </a:lnTo>
                  <a:lnTo>
                    <a:pt x="536" y="182"/>
                  </a:lnTo>
                  <a:lnTo>
                    <a:pt x="534" y="180"/>
                  </a:lnTo>
                  <a:lnTo>
                    <a:pt x="532" y="180"/>
                  </a:lnTo>
                  <a:lnTo>
                    <a:pt x="532" y="178"/>
                  </a:lnTo>
                  <a:lnTo>
                    <a:pt x="532" y="176"/>
                  </a:lnTo>
                  <a:lnTo>
                    <a:pt x="532" y="175"/>
                  </a:lnTo>
                  <a:lnTo>
                    <a:pt x="530" y="173"/>
                  </a:lnTo>
                  <a:lnTo>
                    <a:pt x="530" y="171"/>
                  </a:lnTo>
                  <a:lnTo>
                    <a:pt x="530" y="169"/>
                  </a:lnTo>
                  <a:lnTo>
                    <a:pt x="530" y="167"/>
                  </a:lnTo>
                  <a:lnTo>
                    <a:pt x="528" y="167"/>
                  </a:lnTo>
                  <a:lnTo>
                    <a:pt x="528" y="165"/>
                  </a:lnTo>
                  <a:lnTo>
                    <a:pt x="530" y="165"/>
                  </a:lnTo>
                  <a:lnTo>
                    <a:pt x="530" y="163"/>
                  </a:lnTo>
                  <a:lnTo>
                    <a:pt x="528" y="163"/>
                  </a:lnTo>
                  <a:lnTo>
                    <a:pt x="528" y="161"/>
                  </a:lnTo>
                  <a:lnTo>
                    <a:pt x="528" y="159"/>
                  </a:lnTo>
                  <a:lnTo>
                    <a:pt x="528" y="157"/>
                  </a:lnTo>
                  <a:lnTo>
                    <a:pt x="530" y="155"/>
                  </a:lnTo>
                  <a:lnTo>
                    <a:pt x="528" y="155"/>
                  </a:lnTo>
                  <a:lnTo>
                    <a:pt x="526" y="155"/>
                  </a:lnTo>
                  <a:lnTo>
                    <a:pt x="526" y="153"/>
                  </a:lnTo>
                  <a:lnTo>
                    <a:pt x="528" y="153"/>
                  </a:lnTo>
                  <a:lnTo>
                    <a:pt x="528" y="152"/>
                  </a:lnTo>
                  <a:lnTo>
                    <a:pt x="528" y="150"/>
                  </a:lnTo>
                  <a:lnTo>
                    <a:pt x="526" y="148"/>
                  </a:lnTo>
                  <a:lnTo>
                    <a:pt x="526" y="146"/>
                  </a:lnTo>
                  <a:lnTo>
                    <a:pt x="526" y="144"/>
                  </a:lnTo>
                  <a:lnTo>
                    <a:pt x="524" y="142"/>
                  </a:lnTo>
                  <a:lnTo>
                    <a:pt x="524" y="140"/>
                  </a:lnTo>
                  <a:lnTo>
                    <a:pt x="524" y="138"/>
                  </a:lnTo>
                  <a:lnTo>
                    <a:pt x="524" y="136"/>
                  </a:lnTo>
                  <a:lnTo>
                    <a:pt x="524" y="134"/>
                  </a:lnTo>
                  <a:lnTo>
                    <a:pt x="524" y="132"/>
                  </a:lnTo>
                  <a:lnTo>
                    <a:pt x="524" y="130"/>
                  </a:lnTo>
                  <a:lnTo>
                    <a:pt x="522" y="130"/>
                  </a:lnTo>
                  <a:lnTo>
                    <a:pt x="522" y="129"/>
                  </a:lnTo>
                  <a:lnTo>
                    <a:pt x="524" y="129"/>
                  </a:lnTo>
                  <a:lnTo>
                    <a:pt x="522" y="127"/>
                  </a:lnTo>
                  <a:lnTo>
                    <a:pt x="522" y="125"/>
                  </a:lnTo>
                  <a:lnTo>
                    <a:pt x="524" y="125"/>
                  </a:lnTo>
                  <a:lnTo>
                    <a:pt x="522" y="123"/>
                  </a:lnTo>
                  <a:lnTo>
                    <a:pt x="520" y="121"/>
                  </a:lnTo>
                  <a:lnTo>
                    <a:pt x="522" y="117"/>
                  </a:lnTo>
                  <a:lnTo>
                    <a:pt x="524" y="117"/>
                  </a:lnTo>
                  <a:lnTo>
                    <a:pt x="528" y="117"/>
                  </a:lnTo>
                  <a:lnTo>
                    <a:pt x="528" y="115"/>
                  </a:lnTo>
                  <a:lnTo>
                    <a:pt x="524" y="115"/>
                  </a:lnTo>
                  <a:lnTo>
                    <a:pt x="524" y="113"/>
                  </a:lnTo>
                  <a:lnTo>
                    <a:pt x="524" y="111"/>
                  </a:lnTo>
                  <a:lnTo>
                    <a:pt x="524" y="109"/>
                  </a:lnTo>
                  <a:lnTo>
                    <a:pt x="526" y="111"/>
                  </a:lnTo>
                  <a:lnTo>
                    <a:pt x="526" y="109"/>
                  </a:lnTo>
                  <a:lnTo>
                    <a:pt x="524" y="109"/>
                  </a:lnTo>
                  <a:lnTo>
                    <a:pt x="524" y="107"/>
                  </a:lnTo>
                  <a:lnTo>
                    <a:pt x="526" y="107"/>
                  </a:lnTo>
                  <a:lnTo>
                    <a:pt x="530" y="109"/>
                  </a:lnTo>
                  <a:lnTo>
                    <a:pt x="532" y="109"/>
                  </a:lnTo>
                  <a:lnTo>
                    <a:pt x="534" y="111"/>
                  </a:lnTo>
                  <a:lnTo>
                    <a:pt x="536" y="113"/>
                  </a:lnTo>
                  <a:lnTo>
                    <a:pt x="538" y="115"/>
                  </a:lnTo>
                  <a:lnTo>
                    <a:pt x="540" y="117"/>
                  </a:lnTo>
                  <a:lnTo>
                    <a:pt x="541" y="117"/>
                  </a:lnTo>
                  <a:lnTo>
                    <a:pt x="541" y="115"/>
                  </a:lnTo>
                  <a:lnTo>
                    <a:pt x="540" y="113"/>
                  </a:lnTo>
                  <a:lnTo>
                    <a:pt x="540" y="111"/>
                  </a:lnTo>
                  <a:lnTo>
                    <a:pt x="541" y="111"/>
                  </a:lnTo>
                  <a:lnTo>
                    <a:pt x="543" y="111"/>
                  </a:lnTo>
                  <a:lnTo>
                    <a:pt x="543" y="109"/>
                  </a:lnTo>
                  <a:lnTo>
                    <a:pt x="545" y="111"/>
                  </a:lnTo>
                  <a:lnTo>
                    <a:pt x="547" y="115"/>
                  </a:lnTo>
                  <a:lnTo>
                    <a:pt x="549" y="115"/>
                  </a:lnTo>
                  <a:lnTo>
                    <a:pt x="549" y="117"/>
                  </a:lnTo>
                  <a:lnTo>
                    <a:pt x="551" y="117"/>
                  </a:lnTo>
                  <a:lnTo>
                    <a:pt x="551" y="119"/>
                  </a:lnTo>
                  <a:lnTo>
                    <a:pt x="553" y="119"/>
                  </a:lnTo>
                  <a:lnTo>
                    <a:pt x="553" y="121"/>
                  </a:lnTo>
                  <a:lnTo>
                    <a:pt x="553" y="123"/>
                  </a:lnTo>
                  <a:lnTo>
                    <a:pt x="555" y="123"/>
                  </a:lnTo>
                  <a:lnTo>
                    <a:pt x="557" y="125"/>
                  </a:lnTo>
                  <a:lnTo>
                    <a:pt x="559" y="125"/>
                  </a:lnTo>
                  <a:lnTo>
                    <a:pt x="561" y="125"/>
                  </a:lnTo>
                  <a:lnTo>
                    <a:pt x="561" y="127"/>
                  </a:lnTo>
                  <a:lnTo>
                    <a:pt x="561" y="129"/>
                  </a:lnTo>
                  <a:lnTo>
                    <a:pt x="565" y="130"/>
                  </a:lnTo>
                  <a:lnTo>
                    <a:pt x="563" y="130"/>
                  </a:lnTo>
                  <a:lnTo>
                    <a:pt x="565" y="132"/>
                  </a:lnTo>
                  <a:lnTo>
                    <a:pt x="565" y="134"/>
                  </a:lnTo>
                  <a:lnTo>
                    <a:pt x="566" y="136"/>
                  </a:lnTo>
                  <a:lnTo>
                    <a:pt x="566" y="138"/>
                  </a:lnTo>
                  <a:lnTo>
                    <a:pt x="568" y="138"/>
                  </a:lnTo>
                  <a:lnTo>
                    <a:pt x="568" y="140"/>
                  </a:lnTo>
                  <a:lnTo>
                    <a:pt x="566" y="140"/>
                  </a:lnTo>
                  <a:lnTo>
                    <a:pt x="568" y="140"/>
                  </a:lnTo>
                  <a:lnTo>
                    <a:pt x="568" y="142"/>
                  </a:lnTo>
                  <a:lnTo>
                    <a:pt x="566" y="142"/>
                  </a:lnTo>
                  <a:lnTo>
                    <a:pt x="566" y="140"/>
                  </a:lnTo>
                  <a:lnTo>
                    <a:pt x="566" y="138"/>
                  </a:lnTo>
                  <a:lnTo>
                    <a:pt x="565" y="140"/>
                  </a:lnTo>
                  <a:lnTo>
                    <a:pt x="566" y="142"/>
                  </a:lnTo>
                  <a:lnTo>
                    <a:pt x="566" y="144"/>
                  </a:lnTo>
                  <a:lnTo>
                    <a:pt x="568" y="146"/>
                  </a:lnTo>
                  <a:lnTo>
                    <a:pt x="568" y="148"/>
                  </a:lnTo>
                  <a:lnTo>
                    <a:pt x="568" y="150"/>
                  </a:lnTo>
                  <a:lnTo>
                    <a:pt x="568" y="152"/>
                  </a:lnTo>
                  <a:lnTo>
                    <a:pt x="570" y="152"/>
                  </a:lnTo>
                  <a:lnTo>
                    <a:pt x="570" y="153"/>
                  </a:lnTo>
                  <a:lnTo>
                    <a:pt x="570" y="155"/>
                  </a:lnTo>
                  <a:lnTo>
                    <a:pt x="570" y="157"/>
                  </a:lnTo>
                  <a:lnTo>
                    <a:pt x="568" y="157"/>
                  </a:lnTo>
                  <a:lnTo>
                    <a:pt x="568" y="155"/>
                  </a:lnTo>
                  <a:lnTo>
                    <a:pt x="568" y="157"/>
                  </a:lnTo>
                  <a:lnTo>
                    <a:pt x="570" y="159"/>
                  </a:lnTo>
                  <a:lnTo>
                    <a:pt x="570" y="161"/>
                  </a:lnTo>
                  <a:lnTo>
                    <a:pt x="572" y="163"/>
                  </a:lnTo>
                  <a:lnTo>
                    <a:pt x="572" y="165"/>
                  </a:lnTo>
                  <a:lnTo>
                    <a:pt x="572" y="167"/>
                  </a:lnTo>
                  <a:lnTo>
                    <a:pt x="572" y="169"/>
                  </a:lnTo>
                  <a:lnTo>
                    <a:pt x="574" y="169"/>
                  </a:lnTo>
                  <a:lnTo>
                    <a:pt x="574" y="171"/>
                  </a:lnTo>
                  <a:lnTo>
                    <a:pt x="574" y="173"/>
                  </a:lnTo>
                  <a:lnTo>
                    <a:pt x="572" y="173"/>
                  </a:lnTo>
                  <a:lnTo>
                    <a:pt x="572" y="175"/>
                  </a:lnTo>
                  <a:lnTo>
                    <a:pt x="574" y="175"/>
                  </a:lnTo>
                  <a:lnTo>
                    <a:pt x="574" y="176"/>
                  </a:lnTo>
                  <a:lnTo>
                    <a:pt x="572" y="176"/>
                  </a:lnTo>
                  <a:lnTo>
                    <a:pt x="574" y="176"/>
                  </a:lnTo>
                  <a:lnTo>
                    <a:pt x="574" y="178"/>
                  </a:lnTo>
                  <a:lnTo>
                    <a:pt x="574" y="180"/>
                  </a:lnTo>
                  <a:lnTo>
                    <a:pt x="576" y="180"/>
                  </a:lnTo>
                  <a:lnTo>
                    <a:pt x="576" y="182"/>
                  </a:lnTo>
                  <a:lnTo>
                    <a:pt x="576" y="184"/>
                  </a:lnTo>
                  <a:lnTo>
                    <a:pt x="576" y="186"/>
                  </a:lnTo>
                  <a:lnTo>
                    <a:pt x="576" y="188"/>
                  </a:lnTo>
                  <a:lnTo>
                    <a:pt x="578" y="188"/>
                  </a:lnTo>
                  <a:lnTo>
                    <a:pt x="578" y="190"/>
                  </a:lnTo>
                  <a:lnTo>
                    <a:pt x="580" y="190"/>
                  </a:lnTo>
                  <a:lnTo>
                    <a:pt x="580" y="192"/>
                  </a:lnTo>
                  <a:lnTo>
                    <a:pt x="580" y="194"/>
                  </a:lnTo>
                  <a:lnTo>
                    <a:pt x="582" y="196"/>
                  </a:lnTo>
                  <a:lnTo>
                    <a:pt x="582" y="198"/>
                  </a:lnTo>
                  <a:lnTo>
                    <a:pt x="584" y="201"/>
                  </a:lnTo>
                  <a:lnTo>
                    <a:pt x="584" y="203"/>
                  </a:lnTo>
                  <a:lnTo>
                    <a:pt x="584" y="205"/>
                  </a:lnTo>
                  <a:lnTo>
                    <a:pt x="584" y="207"/>
                  </a:lnTo>
                  <a:lnTo>
                    <a:pt x="584" y="209"/>
                  </a:lnTo>
                  <a:lnTo>
                    <a:pt x="584" y="211"/>
                  </a:lnTo>
                  <a:lnTo>
                    <a:pt x="586" y="213"/>
                  </a:lnTo>
                  <a:lnTo>
                    <a:pt x="584" y="213"/>
                  </a:lnTo>
                  <a:lnTo>
                    <a:pt x="582" y="213"/>
                  </a:lnTo>
                  <a:lnTo>
                    <a:pt x="582" y="215"/>
                  </a:lnTo>
                  <a:lnTo>
                    <a:pt x="582" y="217"/>
                  </a:lnTo>
                  <a:lnTo>
                    <a:pt x="582" y="219"/>
                  </a:lnTo>
                  <a:lnTo>
                    <a:pt x="582" y="221"/>
                  </a:lnTo>
                  <a:lnTo>
                    <a:pt x="580" y="223"/>
                  </a:lnTo>
                  <a:lnTo>
                    <a:pt x="580" y="224"/>
                  </a:lnTo>
                  <a:lnTo>
                    <a:pt x="580" y="226"/>
                  </a:lnTo>
                  <a:lnTo>
                    <a:pt x="584" y="232"/>
                  </a:lnTo>
                  <a:lnTo>
                    <a:pt x="586" y="232"/>
                  </a:lnTo>
                  <a:lnTo>
                    <a:pt x="588" y="234"/>
                  </a:lnTo>
                  <a:lnTo>
                    <a:pt x="588" y="236"/>
                  </a:lnTo>
                  <a:lnTo>
                    <a:pt x="589" y="242"/>
                  </a:lnTo>
                  <a:lnTo>
                    <a:pt x="589" y="244"/>
                  </a:lnTo>
                  <a:lnTo>
                    <a:pt x="591" y="242"/>
                  </a:lnTo>
                  <a:lnTo>
                    <a:pt x="591" y="244"/>
                  </a:lnTo>
                  <a:lnTo>
                    <a:pt x="593" y="244"/>
                  </a:lnTo>
                  <a:lnTo>
                    <a:pt x="593" y="246"/>
                  </a:lnTo>
                  <a:lnTo>
                    <a:pt x="595" y="248"/>
                  </a:lnTo>
                  <a:lnTo>
                    <a:pt x="595" y="249"/>
                  </a:lnTo>
                  <a:lnTo>
                    <a:pt x="597" y="249"/>
                  </a:lnTo>
                  <a:lnTo>
                    <a:pt x="601" y="249"/>
                  </a:lnTo>
                  <a:lnTo>
                    <a:pt x="601" y="251"/>
                  </a:lnTo>
                  <a:lnTo>
                    <a:pt x="603" y="253"/>
                  </a:lnTo>
                  <a:lnTo>
                    <a:pt x="607" y="255"/>
                  </a:lnTo>
                  <a:lnTo>
                    <a:pt x="607" y="253"/>
                  </a:lnTo>
                  <a:lnTo>
                    <a:pt x="605" y="253"/>
                  </a:lnTo>
                  <a:lnTo>
                    <a:pt x="605" y="251"/>
                  </a:lnTo>
                  <a:lnTo>
                    <a:pt x="603" y="251"/>
                  </a:lnTo>
                  <a:lnTo>
                    <a:pt x="603" y="249"/>
                  </a:lnTo>
                  <a:lnTo>
                    <a:pt x="603" y="248"/>
                  </a:lnTo>
                  <a:lnTo>
                    <a:pt x="603" y="246"/>
                  </a:lnTo>
                  <a:lnTo>
                    <a:pt x="605" y="246"/>
                  </a:lnTo>
                  <a:lnTo>
                    <a:pt x="605" y="248"/>
                  </a:lnTo>
                  <a:lnTo>
                    <a:pt x="607" y="248"/>
                  </a:lnTo>
                  <a:lnTo>
                    <a:pt x="607" y="249"/>
                  </a:lnTo>
                  <a:lnTo>
                    <a:pt x="609" y="251"/>
                  </a:lnTo>
                  <a:lnTo>
                    <a:pt x="607" y="253"/>
                  </a:lnTo>
                  <a:lnTo>
                    <a:pt x="611" y="255"/>
                  </a:lnTo>
                  <a:lnTo>
                    <a:pt x="611" y="257"/>
                  </a:lnTo>
                  <a:lnTo>
                    <a:pt x="613" y="257"/>
                  </a:lnTo>
                  <a:lnTo>
                    <a:pt x="614" y="259"/>
                  </a:lnTo>
                  <a:lnTo>
                    <a:pt x="616" y="261"/>
                  </a:lnTo>
                  <a:lnTo>
                    <a:pt x="618" y="263"/>
                  </a:lnTo>
                  <a:lnTo>
                    <a:pt x="620" y="263"/>
                  </a:lnTo>
                  <a:lnTo>
                    <a:pt x="622" y="265"/>
                  </a:lnTo>
                  <a:lnTo>
                    <a:pt x="622" y="267"/>
                  </a:lnTo>
                  <a:lnTo>
                    <a:pt x="624" y="267"/>
                  </a:lnTo>
                  <a:lnTo>
                    <a:pt x="624" y="265"/>
                  </a:lnTo>
                  <a:lnTo>
                    <a:pt x="626" y="263"/>
                  </a:lnTo>
                  <a:lnTo>
                    <a:pt x="626" y="265"/>
                  </a:lnTo>
                  <a:lnTo>
                    <a:pt x="628" y="265"/>
                  </a:lnTo>
                  <a:lnTo>
                    <a:pt x="628" y="267"/>
                  </a:lnTo>
                  <a:lnTo>
                    <a:pt x="626" y="269"/>
                  </a:lnTo>
                  <a:lnTo>
                    <a:pt x="628" y="271"/>
                  </a:lnTo>
                  <a:lnTo>
                    <a:pt x="628" y="272"/>
                  </a:lnTo>
                  <a:lnTo>
                    <a:pt x="630" y="272"/>
                  </a:lnTo>
                  <a:lnTo>
                    <a:pt x="632" y="271"/>
                  </a:lnTo>
                  <a:lnTo>
                    <a:pt x="634" y="272"/>
                  </a:lnTo>
                  <a:lnTo>
                    <a:pt x="634" y="271"/>
                  </a:lnTo>
                  <a:lnTo>
                    <a:pt x="636" y="271"/>
                  </a:lnTo>
                  <a:lnTo>
                    <a:pt x="636" y="269"/>
                  </a:lnTo>
                  <a:lnTo>
                    <a:pt x="637" y="269"/>
                  </a:lnTo>
                  <a:lnTo>
                    <a:pt x="637" y="271"/>
                  </a:lnTo>
                  <a:lnTo>
                    <a:pt x="637" y="272"/>
                  </a:lnTo>
                  <a:lnTo>
                    <a:pt x="637" y="274"/>
                  </a:lnTo>
                  <a:lnTo>
                    <a:pt x="637" y="276"/>
                  </a:lnTo>
                  <a:lnTo>
                    <a:pt x="637" y="278"/>
                  </a:lnTo>
                  <a:lnTo>
                    <a:pt x="637" y="280"/>
                  </a:lnTo>
                  <a:lnTo>
                    <a:pt x="637" y="282"/>
                  </a:lnTo>
                  <a:lnTo>
                    <a:pt x="639" y="282"/>
                  </a:lnTo>
                  <a:lnTo>
                    <a:pt x="639" y="284"/>
                  </a:lnTo>
                  <a:lnTo>
                    <a:pt x="639" y="288"/>
                  </a:lnTo>
                  <a:lnTo>
                    <a:pt x="639" y="290"/>
                  </a:lnTo>
                  <a:lnTo>
                    <a:pt x="637" y="290"/>
                  </a:lnTo>
                  <a:lnTo>
                    <a:pt x="637" y="292"/>
                  </a:lnTo>
                  <a:lnTo>
                    <a:pt x="637" y="294"/>
                  </a:lnTo>
                  <a:lnTo>
                    <a:pt x="636" y="294"/>
                  </a:lnTo>
                  <a:lnTo>
                    <a:pt x="636" y="292"/>
                  </a:lnTo>
                  <a:lnTo>
                    <a:pt x="634" y="292"/>
                  </a:lnTo>
                  <a:lnTo>
                    <a:pt x="634" y="294"/>
                  </a:lnTo>
                  <a:lnTo>
                    <a:pt x="632" y="294"/>
                  </a:lnTo>
                  <a:lnTo>
                    <a:pt x="632" y="292"/>
                  </a:lnTo>
                  <a:lnTo>
                    <a:pt x="632" y="290"/>
                  </a:lnTo>
                  <a:lnTo>
                    <a:pt x="630" y="290"/>
                  </a:lnTo>
                  <a:lnTo>
                    <a:pt x="630" y="286"/>
                  </a:lnTo>
                  <a:lnTo>
                    <a:pt x="630" y="284"/>
                  </a:lnTo>
                  <a:lnTo>
                    <a:pt x="630" y="282"/>
                  </a:lnTo>
                  <a:lnTo>
                    <a:pt x="630" y="284"/>
                  </a:lnTo>
                  <a:lnTo>
                    <a:pt x="628" y="288"/>
                  </a:lnTo>
                  <a:lnTo>
                    <a:pt x="628" y="290"/>
                  </a:lnTo>
                  <a:lnTo>
                    <a:pt x="628" y="292"/>
                  </a:lnTo>
                  <a:lnTo>
                    <a:pt x="626" y="294"/>
                  </a:lnTo>
                  <a:lnTo>
                    <a:pt x="626" y="292"/>
                  </a:lnTo>
                  <a:lnTo>
                    <a:pt x="624" y="290"/>
                  </a:lnTo>
                  <a:lnTo>
                    <a:pt x="622" y="290"/>
                  </a:lnTo>
                  <a:lnTo>
                    <a:pt x="622" y="288"/>
                  </a:lnTo>
                  <a:lnTo>
                    <a:pt x="620" y="288"/>
                  </a:lnTo>
                  <a:lnTo>
                    <a:pt x="620" y="286"/>
                  </a:lnTo>
                  <a:lnTo>
                    <a:pt x="620" y="284"/>
                  </a:lnTo>
                  <a:lnTo>
                    <a:pt x="620" y="286"/>
                  </a:lnTo>
                  <a:lnTo>
                    <a:pt x="618" y="286"/>
                  </a:lnTo>
                  <a:lnTo>
                    <a:pt x="618" y="284"/>
                  </a:lnTo>
                  <a:lnTo>
                    <a:pt x="618" y="282"/>
                  </a:lnTo>
                  <a:lnTo>
                    <a:pt x="616" y="282"/>
                  </a:lnTo>
                  <a:lnTo>
                    <a:pt x="616" y="284"/>
                  </a:lnTo>
                  <a:lnTo>
                    <a:pt x="618" y="286"/>
                  </a:lnTo>
                  <a:lnTo>
                    <a:pt x="616" y="286"/>
                  </a:lnTo>
                  <a:lnTo>
                    <a:pt x="616" y="288"/>
                  </a:lnTo>
                  <a:lnTo>
                    <a:pt x="616" y="290"/>
                  </a:lnTo>
                  <a:lnTo>
                    <a:pt x="614" y="290"/>
                  </a:lnTo>
                  <a:lnTo>
                    <a:pt x="614" y="288"/>
                  </a:lnTo>
                  <a:lnTo>
                    <a:pt x="614" y="286"/>
                  </a:lnTo>
                  <a:lnTo>
                    <a:pt x="614" y="288"/>
                  </a:lnTo>
                  <a:lnTo>
                    <a:pt x="613" y="288"/>
                  </a:lnTo>
                  <a:lnTo>
                    <a:pt x="613" y="290"/>
                  </a:lnTo>
                  <a:lnTo>
                    <a:pt x="611" y="290"/>
                  </a:lnTo>
                  <a:lnTo>
                    <a:pt x="611" y="292"/>
                  </a:lnTo>
                  <a:lnTo>
                    <a:pt x="613" y="292"/>
                  </a:lnTo>
                  <a:lnTo>
                    <a:pt x="613" y="294"/>
                  </a:lnTo>
                  <a:lnTo>
                    <a:pt x="613" y="295"/>
                  </a:lnTo>
                  <a:lnTo>
                    <a:pt x="613" y="297"/>
                  </a:lnTo>
                  <a:lnTo>
                    <a:pt x="613" y="299"/>
                  </a:lnTo>
                  <a:lnTo>
                    <a:pt x="611" y="299"/>
                  </a:lnTo>
                  <a:lnTo>
                    <a:pt x="609" y="299"/>
                  </a:lnTo>
                  <a:lnTo>
                    <a:pt x="607" y="299"/>
                  </a:lnTo>
                  <a:lnTo>
                    <a:pt x="605" y="297"/>
                  </a:lnTo>
                  <a:lnTo>
                    <a:pt x="603" y="295"/>
                  </a:lnTo>
                  <a:lnTo>
                    <a:pt x="601" y="294"/>
                  </a:lnTo>
                  <a:lnTo>
                    <a:pt x="601" y="292"/>
                  </a:lnTo>
                  <a:lnTo>
                    <a:pt x="599" y="294"/>
                  </a:lnTo>
                  <a:lnTo>
                    <a:pt x="599" y="292"/>
                  </a:lnTo>
                  <a:lnTo>
                    <a:pt x="597" y="292"/>
                  </a:lnTo>
                  <a:lnTo>
                    <a:pt x="597" y="294"/>
                  </a:lnTo>
                  <a:lnTo>
                    <a:pt x="597" y="295"/>
                  </a:lnTo>
                  <a:lnTo>
                    <a:pt x="599" y="295"/>
                  </a:lnTo>
                  <a:lnTo>
                    <a:pt x="601" y="297"/>
                  </a:lnTo>
                  <a:lnTo>
                    <a:pt x="601" y="299"/>
                  </a:lnTo>
                  <a:lnTo>
                    <a:pt x="603" y="299"/>
                  </a:lnTo>
                  <a:lnTo>
                    <a:pt x="603" y="301"/>
                  </a:lnTo>
                  <a:lnTo>
                    <a:pt x="603" y="303"/>
                  </a:lnTo>
                  <a:lnTo>
                    <a:pt x="603" y="301"/>
                  </a:lnTo>
                  <a:lnTo>
                    <a:pt x="605" y="299"/>
                  </a:lnTo>
                  <a:lnTo>
                    <a:pt x="605" y="301"/>
                  </a:lnTo>
                  <a:lnTo>
                    <a:pt x="605" y="303"/>
                  </a:lnTo>
                  <a:lnTo>
                    <a:pt x="605" y="305"/>
                  </a:lnTo>
                  <a:lnTo>
                    <a:pt x="605" y="307"/>
                  </a:lnTo>
                  <a:lnTo>
                    <a:pt x="605" y="309"/>
                  </a:lnTo>
                  <a:lnTo>
                    <a:pt x="605" y="311"/>
                  </a:lnTo>
                  <a:lnTo>
                    <a:pt x="605" y="313"/>
                  </a:lnTo>
                  <a:lnTo>
                    <a:pt x="603" y="315"/>
                  </a:lnTo>
                  <a:lnTo>
                    <a:pt x="601" y="315"/>
                  </a:lnTo>
                  <a:lnTo>
                    <a:pt x="603" y="317"/>
                  </a:lnTo>
                  <a:lnTo>
                    <a:pt x="601" y="317"/>
                  </a:lnTo>
                  <a:lnTo>
                    <a:pt x="601" y="319"/>
                  </a:lnTo>
                  <a:lnTo>
                    <a:pt x="603" y="319"/>
                  </a:lnTo>
                  <a:lnTo>
                    <a:pt x="603" y="317"/>
                  </a:lnTo>
                  <a:lnTo>
                    <a:pt x="605" y="315"/>
                  </a:lnTo>
                  <a:lnTo>
                    <a:pt x="607" y="311"/>
                  </a:lnTo>
                  <a:lnTo>
                    <a:pt x="607" y="309"/>
                  </a:lnTo>
                  <a:lnTo>
                    <a:pt x="607" y="307"/>
                  </a:lnTo>
                  <a:lnTo>
                    <a:pt x="609" y="307"/>
                  </a:lnTo>
                  <a:lnTo>
                    <a:pt x="611" y="307"/>
                  </a:lnTo>
                  <a:lnTo>
                    <a:pt x="611" y="305"/>
                  </a:lnTo>
                  <a:lnTo>
                    <a:pt x="613" y="305"/>
                  </a:lnTo>
                  <a:lnTo>
                    <a:pt x="614" y="303"/>
                  </a:lnTo>
                  <a:lnTo>
                    <a:pt x="614" y="301"/>
                  </a:lnTo>
                  <a:lnTo>
                    <a:pt x="616" y="301"/>
                  </a:lnTo>
                  <a:lnTo>
                    <a:pt x="618" y="301"/>
                  </a:lnTo>
                  <a:lnTo>
                    <a:pt x="620" y="301"/>
                  </a:lnTo>
                  <a:lnTo>
                    <a:pt x="622" y="303"/>
                  </a:lnTo>
                  <a:lnTo>
                    <a:pt x="622" y="305"/>
                  </a:lnTo>
                  <a:lnTo>
                    <a:pt x="620" y="307"/>
                  </a:lnTo>
                  <a:lnTo>
                    <a:pt x="618" y="307"/>
                  </a:lnTo>
                  <a:lnTo>
                    <a:pt x="618" y="309"/>
                  </a:lnTo>
                  <a:lnTo>
                    <a:pt x="620" y="309"/>
                  </a:lnTo>
                  <a:lnTo>
                    <a:pt x="620" y="311"/>
                  </a:lnTo>
                  <a:lnTo>
                    <a:pt x="620" y="313"/>
                  </a:lnTo>
                  <a:lnTo>
                    <a:pt x="618" y="313"/>
                  </a:lnTo>
                  <a:lnTo>
                    <a:pt x="618" y="311"/>
                  </a:lnTo>
                  <a:lnTo>
                    <a:pt x="618" y="313"/>
                  </a:lnTo>
                  <a:lnTo>
                    <a:pt x="618" y="315"/>
                  </a:lnTo>
                  <a:lnTo>
                    <a:pt x="620" y="315"/>
                  </a:lnTo>
                  <a:lnTo>
                    <a:pt x="620" y="313"/>
                  </a:lnTo>
                  <a:lnTo>
                    <a:pt x="622" y="313"/>
                  </a:lnTo>
                  <a:lnTo>
                    <a:pt x="624" y="315"/>
                  </a:lnTo>
                  <a:lnTo>
                    <a:pt x="626" y="317"/>
                  </a:lnTo>
                  <a:lnTo>
                    <a:pt x="624" y="319"/>
                  </a:lnTo>
                  <a:lnTo>
                    <a:pt x="624" y="322"/>
                  </a:lnTo>
                  <a:lnTo>
                    <a:pt x="624" y="324"/>
                  </a:lnTo>
                  <a:lnTo>
                    <a:pt x="622" y="324"/>
                  </a:lnTo>
                  <a:lnTo>
                    <a:pt x="620" y="324"/>
                  </a:lnTo>
                  <a:lnTo>
                    <a:pt x="618" y="324"/>
                  </a:lnTo>
                  <a:lnTo>
                    <a:pt x="618" y="326"/>
                  </a:lnTo>
                  <a:lnTo>
                    <a:pt x="616" y="326"/>
                  </a:lnTo>
                  <a:lnTo>
                    <a:pt x="614" y="326"/>
                  </a:lnTo>
                  <a:lnTo>
                    <a:pt x="614" y="328"/>
                  </a:lnTo>
                  <a:lnTo>
                    <a:pt x="613" y="330"/>
                  </a:lnTo>
                  <a:lnTo>
                    <a:pt x="611" y="330"/>
                  </a:lnTo>
                  <a:lnTo>
                    <a:pt x="611" y="328"/>
                  </a:lnTo>
                  <a:lnTo>
                    <a:pt x="609" y="328"/>
                  </a:lnTo>
                  <a:lnTo>
                    <a:pt x="609" y="330"/>
                  </a:lnTo>
                  <a:lnTo>
                    <a:pt x="611" y="330"/>
                  </a:lnTo>
                  <a:lnTo>
                    <a:pt x="609" y="330"/>
                  </a:lnTo>
                  <a:lnTo>
                    <a:pt x="609" y="332"/>
                  </a:lnTo>
                  <a:lnTo>
                    <a:pt x="607" y="332"/>
                  </a:lnTo>
                  <a:lnTo>
                    <a:pt x="605" y="332"/>
                  </a:lnTo>
                  <a:lnTo>
                    <a:pt x="603" y="332"/>
                  </a:lnTo>
                  <a:lnTo>
                    <a:pt x="603" y="330"/>
                  </a:lnTo>
                  <a:lnTo>
                    <a:pt x="599" y="332"/>
                  </a:lnTo>
                  <a:lnTo>
                    <a:pt x="599" y="334"/>
                  </a:lnTo>
                  <a:lnTo>
                    <a:pt x="597" y="332"/>
                  </a:lnTo>
                  <a:lnTo>
                    <a:pt x="595" y="332"/>
                  </a:lnTo>
                  <a:lnTo>
                    <a:pt x="593" y="332"/>
                  </a:lnTo>
                  <a:lnTo>
                    <a:pt x="593" y="330"/>
                  </a:lnTo>
                  <a:lnTo>
                    <a:pt x="591" y="330"/>
                  </a:lnTo>
                  <a:lnTo>
                    <a:pt x="589" y="330"/>
                  </a:lnTo>
                  <a:lnTo>
                    <a:pt x="588" y="330"/>
                  </a:lnTo>
                  <a:lnTo>
                    <a:pt x="586" y="328"/>
                  </a:lnTo>
                  <a:lnTo>
                    <a:pt x="586" y="326"/>
                  </a:lnTo>
                  <a:lnTo>
                    <a:pt x="584" y="326"/>
                  </a:lnTo>
                  <a:lnTo>
                    <a:pt x="586" y="328"/>
                  </a:lnTo>
                  <a:lnTo>
                    <a:pt x="584" y="328"/>
                  </a:lnTo>
                  <a:lnTo>
                    <a:pt x="584" y="326"/>
                  </a:lnTo>
                  <a:lnTo>
                    <a:pt x="582" y="326"/>
                  </a:lnTo>
                  <a:lnTo>
                    <a:pt x="582" y="328"/>
                  </a:lnTo>
                  <a:lnTo>
                    <a:pt x="582" y="330"/>
                  </a:lnTo>
                  <a:lnTo>
                    <a:pt x="580" y="330"/>
                  </a:lnTo>
                  <a:lnTo>
                    <a:pt x="576" y="328"/>
                  </a:lnTo>
                  <a:lnTo>
                    <a:pt x="572" y="328"/>
                  </a:lnTo>
                  <a:lnTo>
                    <a:pt x="570" y="328"/>
                  </a:lnTo>
                  <a:lnTo>
                    <a:pt x="570" y="326"/>
                  </a:lnTo>
                  <a:lnTo>
                    <a:pt x="568" y="326"/>
                  </a:lnTo>
                  <a:lnTo>
                    <a:pt x="570" y="326"/>
                  </a:lnTo>
                  <a:lnTo>
                    <a:pt x="570" y="324"/>
                  </a:lnTo>
                  <a:lnTo>
                    <a:pt x="572" y="324"/>
                  </a:lnTo>
                  <a:lnTo>
                    <a:pt x="572" y="322"/>
                  </a:lnTo>
                  <a:lnTo>
                    <a:pt x="574" y="322"/>
                  </a:lnTo>
                  <a:lnTo>
                    <a:pt x="574" y="320"/>
                  </a:lnTo>
                  <a:lnTo>
                    <a:pt x="574" y="319"/>
                  </a:lnTo>
                  <a:lnTo>
                    <a:pt x="572" y="319"/>
                  </a:lnTo>
                  <a:lnTo>
                    <a:pt x="572" y="320"/>
                  </a:lnTo>
                  <a:lnTo>
                    <a:pt x="570" y="320"/>
                  </a:lnTo>
                  <a:lnTo>
                    <a:pt x="570" y="319"/>
                  </a:lnTo>
                  <a:lnTo>
                    <a:pt x="566" y="319"/>
                  </a:lnTo>
                  <a:lnTo>
                    <a:pt x="565" y="319"/>
                  </a:lnTo>
                  <a:lnTo>
                    <a:pt x="565" y="317"/>
                  </a:lnTo>
                  <a:lnTo>
                    <a:pt x="559" y="317"/>
                  </a:lnTo>
                  <a:lnTo>
                    <a:pt x="557" y="317"/>
                  </a:lnTo>
                  <a:lnTo>
                    <a:pt x="555" y="317"/>
                  </a:lnTo>
                  <a:lnTo>
                    <a:pt x="553" y="317"/>
                  </a:lnTo>
                  <a:lnTo>
                    <a:pt x="551" y="315"/>
                  </a:lnTo>
                  <a:lnTo>
                    <a:pt x="551" y="313"/>
                  </a:lnTo>
                  <a:lnTo>
                    <a:pt x="553" y="311"/>
                  </a:lnTo>
                  <a:lnTo>
                    <a:pt x="553" y="309"/>
                  </a:lnTo>
                  <a:lnTo>
                    <a:pt x="553" y="307"/>
                  </a:lnTo>
                  <a:lnTo>
                    <a:pt x="553" y="305"/>
                  </a:lnTo>
                  <a:lnTo>
                    <a:pt x="551" y="305"/>
                  </a:lnTo>
                  <a:lnTo>
                    <a:pt x="551" y="303"/>
                  </a:lnTo>
                  <a:lnTo>
                    <a:pt x="549" y="301"/>
                  </a:lnTo>
                  <a:lnTo>
                    <a:pt x="547" y="301"/>
                  </a:lnTo>
                  <a:lnTo>
                    <a:pt x="547" y="303"/>
                  </a:lnTo>
                  <a:lnTo>
                    <a:pt x="545" y="303"/>
                  </a:lnTo>
                  <a:lnTo>
                    <a:pt x="545" y="305"/>
                  </a:lnTo>
                  <a:lnTo>
                    <a:pt x="545" y="307"/>
                  </a:lnTo>
                  <a:lnTo>
                    <a:pt x="543" y="307"/>
                  </a:lnTo>
                  <a:lnTo>
                    <a:pt x="541" y="307"/>
                  </a:lnTo>
                  <a:lnTo>
                    <a:pt x="541" y="309"/>
                  </a:lnTo>
                  <a:lnTo>
                    <a:pt x="541" y="311"/>
                  </a:lnTo>
                  <a:lnTo>
                    <a:pt x="543" y="313"/>
                  </a:lnTo>
                  <a:lnTo>
                    <a:pt x="543" y="315"/>
                  </a:lnTo>
                  <a:lnTo>
                    <a:pt x="541" y="315"/>
                  </a:lnTo>
                  <a:lnTo>
                    <a:pt x="541" y="317"/>
                  </a:lnTo>
                  <a:lnTo>
                    <a:pt x="540" y="317"/>
                  </a:lnTo>
                  <a:lnTo>
                    <a:pt x="538" y="320"/>
                  </a:lnTo>
                  <a:lnTo>
                    <a:pt x="536" y="322"/>
                  </a:lnTo>
                  <a:lnTo>
                    <a:pt x="534" y="324"/>
                  </a:lnTo>
                  <a:lnTo>
                    <a:pt x="528" y="326"/>
                  </a:lnTo>
                  <a:lnTo>
                    <a:pt x="526" y="326"/>
                  </a:lnTo>
                  <a:lnTo>
                    <a:pt x="522" y="326"/>
                  </a:lnTo>
                  <a:lnTo>
                    <a:pt x="520" y="326"/>
                  </a:lnTo>
                  <a:lnTo>
                    <a:pt x="517" y="326"/>
                  </a:lnTo>
                  <a:lnTo>
                    <a:pt x="517" y="328"/>
                  </a:lnTo>
                  <a:lnTo>
                    <a:pt x="517" y="330"/>
                  </a:lnTo>
                  <a:lnTo>
                    <a:pt x="515" y="330"/>
                  </a:lnTo>
                  <a:lnTo>
                    <a:pt x="513" y="332"/>
                  </a:lnTo>
                  <a:lnTo>
                    <a:pt x="513" y="334"/>
                  </a:lnTo>
                  <a:lnTo>
                    <a:pt x="511" y="334"/>
                  </a:lnTo>
                  <a:lnTo>
                    <a:pt x="511" y="336"/>
                  </a:lnTo>
                  <a:lnTo>
                    <a:pt x="509" y="336"/>
                  </a:lnTo>
                  <a:lnTo>
                    <a:pt x="505" y="338"/>
                  </a:lnTo>
                  <a:lnTo>
                    <a:pt x="499" y="340"/>
                  </a:lnTo>
                  <a:lnTo>
                    <a:pt x="497" y="340"/>
                  </a:lnTo>
                  <a:lnTo>
                    <a:pt x="495" y="340"/>
                  </a:lnTo>
                  <a:lnTo>
                    <a:pt x="493" y="340"/>
                  </a:lnTo>
                  <a:lnTo>
                    <a:pt x="492" y="340"/>
                  </a:lnTo>
                  <a:lnTo>
                    <a:pt x="490" y="340"/>
                  </a:lnTo>
                  <a:lnTo>
                    <a:pt x="490" y="342"/>
                  </a:lnTo>
                  <a:lnTo>
                    <a:pt x="488" y="342"/>
                  </a:lnTo>
                  <a:lnTo>
                    <a:pt x="486" y="340"/>
                  </a:lnTo>
                  <a:lnTo>
                    <a:pt x="484" y="340"/>
                  </a:lnTo>
                  <a:lnTo>
                    <a:pt x="484" y="342"/>
                  </a:lnTo>
                  <a:lnTo>
                    <a:pt x="482" y="342"/>
                  </a:lnTo>
                  <a:lnTo>
                    <a:pt x="478" y="343"/>
                  </a:lnTo>
                  <a:lnTo>
                    <a:pt x="478" y="342"/>
                  </a:lnTo>
                  <a:lnTo>
                    <a:pt x="480" y="342"/>
                  </a:lnTo>
                  <a:lnTo>
                    <a:pt x="478" y="342"/>
                  </a:lnTo>
                  <a:lnTo>
                    <a:pt x="476" y="342"/>
                  </a:lnTo>
                  <a:lnTo>
                    <a:pt x="472" y="342"/>
                  </a:lnTo>
                  <a:lnTo>
                    <a:pt x="470" y="342"/>
                  </a:lnTo>
                  <a:lnTo>
                    <a:pt x="472" y="343"/>
                  </a:lnTo>
                  <a:lnTo>
                    <a:pt x="474" y="343"/>
                  </a:lnTo>
                  <a:lnTo>
                    <a:pt x="474" y="345"/>
                  </a:lnTo>
                  <a:lnTo>
                    <a:pt x="472" y="345"/>
                  </a:lnTo>
                  <a:lnTo>
                    <a:pt x="470" y="343"/>
                  </a:lnTo>
                  <a:lnTo>
                    <a:pt x="465" y="343"/>
                  </a:lnTo>
                  <a:lnTo>
                    <a:pt x="459" y="345"/>
                  </a:lnTo>
                  <a:lnTo>
                    <a:pt x="457" y="345"/>
                  </a:lnTo>
                  <a:lnTo>
                    <a:pt x="455" y="345"/>
                  </a:lnTo>
                  <a:lnTo>
                    <a:pt x="453" y="345"/>
                  </a:lnTo>
                  <a:lnTo>
                    <a:pt x="451" y="347"/>
                  </a:lnTo>
                  <a:lnTo>
                    <a:pt x="449" y="347"/>
                  </a:lnTo>
                  <a:lnTo>
                    <a:pt x="447" y="347"/>
                  </a:lnTo>
                  <a:lnTo>
                    <a:pt x="442" y="347"/>
                  </a:lnTo>
                  <a:lnTo>
                    <a:pt x="442" y="345"/>
                  </a:lnTo>
                  <a:lnTo>
                    <a:pt x="444" y="345"/>
                  </a:lnTo>
                  <a:lnTo>
                    <a:pt x="445" y="345"/>
                  </a:lnTo>
                  <a:lnTo>
                    <a:pt x="445" y="343"/>
                  </a:lnTo>
                  <a:lnTo>
                    <a:pt x="444" y="343"/>
                  </a:lnTo>
                  <a:lnTo>
                    <a:pt x="442" y="342"/>
                  </a:lnTo>
                  <a:lnTo>
                    <a:pt x="440" y="342"/>
                  </a:lnTo>
                  <a:lnTo>
                    <a:pt x="440" y="340"/>
                  </a:lnTo>
                  <a:lnTo>
                    <a:pt x="440" y="338"/>
                  </a:lnTo>
                  <a:lnTo>
                    <a:pt x="438" y="336"/>
                  </a:lnTo>
                  <a:lnTo>
                    <a:pt x="438" y="334"/>
                  </a:lnTo>
                  <a:lnTo>
                    <a:pt x="436" y="334"/>
                  </a:lnTo>
                  <a:lnTo>
                    <a:pt x="436" y="332"/>
                  </a:lnTo>
                  <a:lnTo>
                    <a:pt x="436" y="330"/>
                  </a:lnTo>
                  <a:lnTo>
                    <a:pt x="436" y="328"/>
                  </a:lnTo>
                  <a:lnTo>
                    <a:pt x="436" y="326"/>
                  </a:lnTo>
                  <a:lnTo>
                    <a:pt x="438" y="326"/>
                  </a:lnTo>
                  <a:lnTo>
                    <a:pt x="438" y="324"/>
                  </a:lnTo>
                  <a:lnTo>
                    <a:pt x="438" y="322"/>
                  </a:lnTo>
                  <a:lnTo>
                    <a:pt x="436" y="322"/>
                  </a:lnTo>
                  <a:lnTo>
                    <a:pt x="438" y="322"/>
                  </a:lnTo>
                  <a:lnTo>
                    <a:pt x="438" y="320"/>
                  </a:lnTo>
                  <a:lnTo>
                    <a:pt x="436" y="320"/>
                  </a:lnTo>
                  <a:lnTo>
                    <a:pt x="436" y="319"/>
                  </a:lnTo>
                  <a:lnTo>
                    <a:pt x="436" y="317"/>
                  </a:lnTo>
                  <a:lnTo>
                    <a:pt x="436" y="315"/>
                  </a:lnTo>
                  <a:lnTo>
                    <a:pt x="438" y="317"/>
                  </a:lnTo>
                  <a:lnTo>
                    <a:pt x="438" y="315"/>
                  </a:lnTo>
                  <a:lnTo>
                    <a:pt x="432" y="313"/>
                  </a:lnTo>
                  <a:lnTo>
                    <a:pt x="430" y="313"/>
                  </a:lnTo>
                  <a:lnTo>
                    <a:pt x="428" y="313"/>
                  </a:lnTo>
                  <a:lnTo>
                    <a:pt x="426" y="311"/>
                  </a:lnTo>
                  <a:lnTo>
                    <a:pt x="424" y="311"/>
                  </a:lnTo>
                  <a:lnTo>
                    <a:pt x="417" y="313"/>
                  </a:lnTo>
                  <a:lnTo>
                    <a:pt x="415" y="311"/>
                  </a:lnTo>
                  <a:lnTo>
                    <a:pt x="413" y="311"/>
                  </a:lnTo>
                  <a:lnTo>
                    <a:pt x="413" y="313"/>
                  </a:lnTo>
                  <a:lnTo>
                    <a:pt x="411" y="313"/>
                  </a:lnTo>
                  <a:lnTo>
                    <a:pt x="405" y="311"/>
                  </a:lnTo>
                  <a:lnTo>
                    <a:pt x="399" y="311"/>
                  </a:lnTo>
                  <a:lnTo>
                    <a:pt x="397" y="309"/>
                  </a:lnTo>
                  <a:lnTo>
                    <a:pt x="396" y="309"/>
                  </a:lnTo>
                  <a:lnTo>
                    <a:pt x="392" y="305"/>
                  </a:lnTo>
                  <a:lnTo>
                    <a:pt x="390" y="305"/>
                  </a:lnTo>
                  <a:lnTo>
                    <a:pt x="388" y="303"/>
                  </a:lnTo>
                  <a:lnTo>
                    <a:pt x="390" y="301"/>
                  </a:lnTo>
                  <a:lnTo>
                    <a:pt x="390" y="299"/>
                  </a:lnTo>
                  <a:lnTo>
                    <a:pt x="388" y="299"/>
                  </a:lnTo>
                  <a:lnTo>
                    <a:pt x="390" y="299"/>
                  </a:lnTo>
                  <a:lnTo>
                    <a:pt x="390" y="297"/>
                  </a:lnTo>
                  <a:lnTo>
                    <a:pt x="388" y="297"/>
                  </a:lnTo>
                  <a:lnTo>
                    <a:pt x="386" y="297"/>
                  </a:lnTo>
                  <a:lnTo>
                    <a:pt x="388" y="299"/>
                  </a:lnTo>
                  <a:lnTo>
                    <a:pt x="386" y="299"/>
                  </a:lnTo>
                  <a:lnTo>
                    <a:pt x="386" y="297"/>
                  </a:lnTo>
                  <a:lnTo>
                    <a:pt x="384" y="297"/>
                  </a:lnTo>
                  <a:lnTo>
                    <a:pt x="384" y="295"/>
                  </a:lnTo>
                  <a:lnTo>
                    <a:pt x="384" y="294"/>
                  </a:lnTo>
                  <a:lnTo>
                    <a:pt x="382" y="294"/>
                  </a:lnTo>
                  <a:lnTo>
                    <a:pt x="382" y="292"/>
                  </a:lnTo>
                  <a:lnTo>
                    <a:pt x="380" y="292"/>
                  </a:lnTo>
                  <a:lnTo>
                    <a:pt x="380" y="290"/>
                  </a:lnTo>
                  <a:lnTo>
                    <a:pt x="378" y="290"/>
                  </a:lnTo>
                  <a:lnTo>
                    <a:pt x="378" y="288"/>
                  </a:lnTo>
                  <a:lnTo>
                    <a:pt x="378" y="286"/>
                  </a:lnTo>
                  <a:lnTo>
                    <a:pt x="376" y="284"/>
                  </a:lnTo>
                  <a:lnTo>
                    <a:pt x="376" y="282"/>
                  </a:lnTo>
                  <a:lnTo>
                    <a:pt x="376" y="280"/>
                  </a:lnTo>
                  <a:lnTo>
                    <a:pt x="376" y="278"/>
                  </a:lnTo>
                  <a:lnTo>
                    <a:pt x="376" y="276"/>
                  </a:lnTo>
                  <a:lnTo>
                    <a:pt x="378" y="276"/>
                  </a:lnTo>
                  <a:lnTo>
                    <a:pt x="380" y="274"/>
                  </a:lnTo>
                  <a:lnTo>
                    <a:pt x="384" y="272"/>
                  </a:lnTo>
                  <a:lnTo>
                    <a:pt x="386" y="271"/>
                  </a:lnTo>
                  <a:lnTo>
                    <a:pt x="390" y="271"/>
                  </a:lnTo>
                  <a:lnTo>
                    <a:pt x="397" y="269"/>
                  </a:lnTo>
                  <a:lnTo>
                    <a:pt x="405" y="267"/>
                  </a:lnTo>
                  <a:lnTo>
                    <a:pt x="411" y="267"/>
                  </a:lnTo>
                  <a:lnTo>
                    <a:pt x="413" y="265"/>
                  </a:lnTo>
                  <a:lnTo>
                    <a:pt x="419" y="265"/>
                  </a:lnTo>
                  <a:lnTo>
                    <a:pt x="422" y="263"/>
                  </a:lnTo>
                  <a:lnTo>
                    <a:pt x="428" y="263"/>
                  </a:lnTo>
                  <a:lnTo>
                    <a:pt x="430" y="265"/>
                  </a:lnTo>
                  <a:lnTo>
                    <a:pt x="436" y="267"/>
                  </a:lnTo>
                  <a:lnTo>
                    <a:pt x="438" y="265"/>
                  </a:lnTo>
                  <a:lnTo>
                    <a:pt x="444" y="267"/>
                  </a:lnTo>
                  <a:lnTo>
                    <a:pt x="445" y="267"/>
                  </a:lnTo>
                  <a:lnTo>
                    <a:pt x="447" y="267"/>
                  </a:lnTo>
                  <a:lnTo>
                    <a:pt x="445" y="267"/>
                  </a:lnTo>
                  <a:lnTo>
                    <a:pt x="447" y="267"/>
                  </a:lnTo>
                  <a:lnTo>
                    <a:pt x="449" y="267"/>
                  </a:lnTo>
                  <a:lnTo>
                    <a:pt x="453" y="269"/>
                  </a:lnTo>
                  <a:lnTo>
                    <a:pt x="453" y="267"/>
                  </a:lnTo>
                  <a:lnTo>
                    <a:pt x="455" y="267"/>
                  </a:lnTo>
                  <a:lnTo>
                    <a:pt x="457" y="267"/>
                  </a:lnTo>
                  <a:lnTo>
                    <a:pt x="455" y="267"/>
                  </a:lnTo>
                  <a:lnTo>
                    <a:pt x="457" y="267"/>
                  </a:lnTo>
                  <a:lnTo>
                    <a:pt x="457" y="265"/>
                  </a:lnTo>
                  <a:lnTo>
                    <a:pt x="459" y="265"/>
                  </a:lnTo>
                  <a:lnTo>
                    <a:pt x="461" y="265"/>
                  </a:lnTo>
                  <a:lnTo>
                    <a:pt x="457" y="265"/>
                  </a:lnTo>
                  <a:lnTo>
                    <a:pt x="457" y="263"/>
                  </a:lnTo>
                  <a:lnTo>
                    <a:pt x="463" y="267"/>
                  </a:lnTo>
                  <a:lnTo>
                    <a:pt x="465" y="265"/>
                  </a:lnTo>
                  <a:lnTo>
                    <a:pt x="467" y="267"/>
                  </a:lnTo>
                  <a:lnTo>
                    <a:pt x="469" y="265"/>
                  </a:lnTo>
                  <a:lnTo>
                    <a:pt x="470" y="265"/>
                  </a:lnTo>
                  <a:lnTo>
                    <a:pt x="469" y="265"/>
                  </a:lnTo>
                  <a:lnTo>
                    <a:pt x="469" y="263"/>
                  </a:lnTo>
                  <a:lnTo>
                    <a:pt x="470" y="263"/>
                  </a:lnTo>
                  <a:lnTo>
                    <a:pt x="470" y="261"/>
                  </a:lnTo>
                  <a:lnTo>
                    <a:pt x="469" y="261"/>
                  </a:lnTo>
                  <a:lnTo>
                    <a:pt x="465" y="261"/>
                  </a:lnTo>
                  <a:lnTo>
                    <a:pt x="463" y="261"/>
                  </a:lnTo>
                  <a:lnTo>
                    <a:pt x="463" y="259"/>
                  </a:lnTo>
                  <a:lnTo>
                    <a:pt x="461" y="259"/>
                  </a:lnTo>
                  <a:lnTo>
                    <a:pt x="461" y="257"/>
                  </a:lnTo>
                  <a:lnTo>
                    <a:pt x="461" y="255"/>
                  </a:lnTo>
                  <a:lnTo>
                    <a:pt x="459" y="255"/>
                  </a:lnTo>
                  <a:lnTo>
                    <a:pt x="457" y="255"/>
                  </a:lnTo>
                  <a:lnTo>
                    <a:pt x="457" y="253"/>
                  </a:lnTo>
                  <a:lnTo>
                    <a:pt x="455" y="253"/>
                  </a:lnTo>
                  <a:lnTo>
                    <a:pt x="453" y="253"/>
                  </a:lnTo>
                  <a:lnTo>
                    <a:pt x="451" y="251"/>
                  </a:lnTo>
                  <a:lnTo>
                    <a:pt x="449" y="251"/>
                  </a:lnTo>
                  <a:lnTo>
                    <a:pt x="447" y="253"/>
                  </a:lnTo>
                  <a:lnTo>
                    <a:pt x="447" y="251"/>
                  </a:lnTo>
                  <a:lnTo>
                    <a:pt x="445" y="249"/>
                  </a:lnTo>
                  <a:lnTo>
                    <a:pt x="444" y="249"/>
                  </a:lnTo>
                  <a:lnTo>
                    <a:pt x="444" y="248"/>
                  </a:lnTo>
                  <a:lnTo>
                    <a:pt x="440" y="248"/>
                  </a:lnTo>
                  <a:lnTo>
                    <a:pt x="438" y="246"/>
                  </a:lnTo>
                  <a:lnTo>
                    <a:pt x="438" y="248"/>
                  </a:lnTo>
                  <a:lnTo>
                    <a:pt x="436" y="248"/>
                  </a:lnTo>
                  <a:lnTo>
                    <a:pt x="436" y="246"/>
                  </a:lnTo>
                  <a:lnTo>
                    <a:pt x="434" y="246"/>
                  </a:lnTo>
                  <a:lnTo>
                    <a:pt x="430" y="244"/>
                  </a:lnTo>
                  <a:lnTo>
                    <a:pt x="430" y="246"/>
                  </a:lnTo>
                  <a:lnTo>
                    <a:pt x="428" y="246"/>
                  </a:lnTo>
                  <a:lnTo>
                    <a:pt x="428" y="248"/>
                  </a:lnTo>
                  <a:lnTo>
                    <a:pt x="424" y="246"/>
                  </a:lnTo>
                  <a:lnTo>
                    <a:pt x="422" y="248"/>
                  </a:lnTo>
                  <a:lnTo>
                    <a:pt x="417" y="249"/>
                  </a:lnTo>
                  <a:lnTo>
                    <a:pt x="413" y="249"/>
                  </a:lnTo>
                  <a:lnTo>
                    <a:pt x="411" y="249"/>
                  </a:lnTo>
                  <a:lnTo>
                    <a:pt x="407" y="249"/>
                  </a:lnTo>
                  <a:lnTo>
                    <a:pt x="405" y="251"/>
                  </a:lnTo>
                  <a:lnTo>
                    <a:pt x="403" y="249"/>
                  </a:lnTo>
                  <a:lnTo>
                    <a:pt x="397" y="251"/>
                  </a:lnTo>
                  <a:lnTo>
                    <a:pt x="396" y="249"/>
                  </a:lnTo>
                  <a:lnTo>
                    <a:pt x="396" y="248"/>
                  </a:lnTo>
                  <a:lnTo>
                    <a:pt x="390" y="248"/>
                  </a:lnTo>
                  <a:lnTo>
                    <a:pt x="388" y="249"/>
                  </a:lnTo>
                  <a:lnTo>
                    <a:pt x="382" y="249"/>
                  </a:lnTo>
                  <a:lnTo>
                    <a:pt x="378" y="249"/>
                  </a:lnTo>
                  <a:lnTo>
                    <a:pt x="376" y="249"/>
                  </a:lnTo>
                  <a:lnTo>
                    <a:pt x="374" y="249"/>
                  </a:lnTo>
                  <a:lnTo>
                    <a:pt x="373" y="249"/>
                  </a:lnTo>
                  <a:lnTo>
                    <a:pt x="371" y="248"/>
                  </a:lnTo>
                  <a:lnTo>
                    <a:pt x="371" y="246"/>
                  </a:lnTo>
                  <a:lnTo>
                    <a:pt x="371" y="244"/>
                  </a:lnTo>
                  <a:lnTo>
                    <a:pt x="369" y="244"/>
                  </a:lnTo>
                  <a:lnTo>
                    <a:pt x="363" y="238"/>
                  </a:lnTo>
                  <a:lnTo>
                    <a:pt x="363" y="236"/>
                  </a:lnTo>
                  <a:lnTo>
                    <a:pt x="361" y="236"/>
                  </a:lnTo>
                  <a:lnTo>
                    <a:pt x="361" y="232"/>
                  </a:lnTo>
                  <a:lnTo>
                    <a:pt x="359" y="230"/>
                  </a:lnTo>
                  <a:lnTo>
                    <a:pt x="361" y="230"/>
                  </a:lnTo>
                  <a:lnTo>
                    <a:pt x="365" y="226"/>
                  </a:lnTo>
                  <a:lnTo>
                    <a:pt x="371" y="223"/>
                  </a:lnTo>
                  <a:lnTo>
                    <a:pt x="374" y="221"/>
                  </a:lnTo>
                  <a:lnTo>
                    <a:pt x="380" y="219"/>
                  </a:lnTo>
                  <a:lnTo>
                    <a:pt x="384" y="219"/>
                  </a:lnTo>
                  <a:lnTo>
                    <a:pt x="386" y="217"/>
                  </a:lnTo>
                  <a:lnTo>
                    <a:pt x="394" y="213"/>
                  </a:lnTo>
                  <a:lnTo>
                    <a:pt x="397" y="211"/>
                  </a:lnTo>
                  <a:lnTo>
                    <a:pt x="397" y="213"/>
                  </a:lnTo>
                  <a:lnTo>
                    <a:pt x="396" y="213"/>
                  </a:lnTo>
                  <a:lnTo>
                    <a:pt x="397" y="213"/>
                  </a:lnTo>
                  <a:lnTo>
                    <a:pt x="401" y="213"/>
                  </a:lnTo>
                  <a:lnTo>
                    <a:pt x="403" y="211"/>
                  </a:lnTo>
                  <a:lnTo>
                    <a:pt x="401" y="211"/>
                  </a:lnTo>
                  <a:lnTo>
                    <a:pt x="399" y="211"/>
                  </a:lnTo>
                  <a:lnTo>
                    <a:pt x="397" y="209"/>
                  </a:lnTo>
                  <a:lnTo>
                    <a:pt x="396" y="209"/>
                  </a:lnTo>
                  <a:lnTo>
                    <a:pt x="397" y="209"/>
                  </a:lnTo>
                  <a:lnTo>
                    <a:pt x="403" y="205"/>
                  </a:lnTo>
                  <a:lnTo>
                    <a:pt x="401" y="205"/>
                  </a:lnTo>
                  <a:lnTo>
                    <a:pt x="403" y="207"/>
                  </a:lnTo>
                  <a:lnTo>
                    <a:pt x="405" y="205"/>
                  </a:lnTo>
                  <a:lnTo>
                    <a:pt x="405" y="207"/>
                  </a:lnTo>
                  <a:lnTo>
                    <a:pt x="407" y="207"/>
                  </a:lnTo>
                  <a:lnTo>
                    <a:pt x="407" y="209"/>
                  </a:lnTo>
                  <a:lnTo>
                    <a:pt x="409" y="207"/>
                  </a:lnTo>
                  <a:lnTo>
                    <a:pt x="411" y="207"/>
                  </a:lnTo>
                  <a:lnTo>
                    <a:pt x="413" y="205"/>
                  </a:lnTo>
                  <a:lnTo>
                    <a:pt x="413" y="203"/>
                  </a:lnTo>
                  <a:lnTo>
                    <a:pt x="409" y="205"/>
                  </a:lnTo>
                  <a:lnTo>
                    <a:pt x="407" y="207"/>
                  </a:lnTo>
                  <a:lnTo>
                    <a:pt x="407" y="205"/>
                  </a:lnTo>
                  <a:lnTo>
                    <a:pt x="405" y="205"/>
                  </a:lnTo>
                  <a:lnTo>
                    <a:pt x="407" y="203"/>
                  </a:lnTo>
                  <a:lnTo>
                    <a:pt x="405" y="203"/>
                  </a:lnTo>
                  <a:lnTo>
                    <a:pt x="401" y="203"/>
                  </a:lnTo>
                  <a:lnTo>
                    <a:pt x="399" y="203"/>
                  </a:lnTo>
                  <a:lnTo>
                    <a:pt x="399" y="205"/>
                  </a:lnTo>
                  <a:lnTo>
                    <a:pt x="397" y="205"/>
                  </a:lnTo>
                  <a:lnTo>
                    <a:pt x="396" y="205"/>
                  </a:lnTo>
                  <a:lnTo>
                    <a:pt x="390" y="207"/>
                  </a:lnTo>
                  <a:lnTo>
                    <a:pt x="388" y="207"/>
                  </a:lnTo>
                  <a:lnTo>
                    <a:pt x="386" y="207"/>
                  </a:lnTo>
                  <a:lnTo>
                    <a:pt x="386" y="209"/>
                  </a:lnTo>
                  <a:lnTo>
                    <a:pt x="384" y="209"/>
                  </a:lnTo>
                  <a:lnTo>
                    <a:pt x="382" y="209"/>
                  </a:lnTo>
                  <a:lnTo>
                    <a:pt x="380" y="209"/>
                  </a:lnTo>
                  <a:lnTo>
                    <a:pt x="380" y="211"/>
                  </a:lnTo>
                  <a:lnTo>
                    <a:pt x="378" y="211"/>
                  </a:lnTo>
                  <a:lnTo>
                    <a:pt x="376" y="211"/>
                  </a:lnTo>
                  <a:lnTo>
                    <a:pt x="376" y="209"/>
                  </a:lnTo>
                  <a:lnTo>
                    <a:pt x="376" y="207"/>
                  </a:lnTo>
                  <a:lnTo>
                    <a:pt x="374" y="207"/>
                  </a:lnTo>
                  <a:lnTo>
                    <a:pt x="374" y="205"/>
                  </a:lnTo>
                  <a:lnTo>
                    <a:pt x="374" y="207"/>
                  </a:lnTo>
                  <a:lnTo>
                    <a:pt x="373" y="207"/>
                  </a:lnTo>
                  <a:lnTo>
                    <a:pt x="373" y="209"/>
                  </a:lnTo>
                  <a:lnTo>
                    <a:pt x="374" y="209"/>
                  </a:lnTo>
                  <a:lnTo>
                    <a:pt x="374" y="211"/>
                  </a:lnTo>
                  <a:lnTo>
                    <a:pt x="374" y="213"/>
                  </a:lnTo>
                  <a:lnTo>
                    <a:pt x="371" y="211"/>
                  </a:lnTo>
                  <a:lnTo>
                    <a:pt x="371" y="213"/>
                  </a:lnTo>
                  <a:lnTo>
                    <a:pt x="369" y="211"/>
                  </a:lnTo>
                  <a:lnTo>
                    <a:pt x="365" y="211"/>
                  </a:lnTo>
                  <a:lnTo>
                    <a:pt x="363" y="211"/>
                  </a:lnTo>
                  <a:lnTo>
                    <a:pt x="361" y="209"/>
                  </a:lnTo>
                  <a:lnTo>
                    <a:pt x="361" y="207"/>
                  </a:lnTo>
                  <a:lnTo>
                    <a:pt x="363" y="205"/>
                  </a:lnTo>
                  <a:lnTo>
                    <a:pt x="365" y="203"/>
                  </a:lnTo>
                  <a:lnTo>
                    <a:pt x="367" y="203"/>
                  </a:lnTo>
                  <a:lnTo>
                    <a:pt x="371" y="205"/>
                  </a:lnTo>
                  <a:lnTo>
                    <a:pt x="371" y="203"/>
                  </a:lnTo>
                  <a:lnTo>
                    <a:pt x="369" y="203"/>
                  </a:lnTo>
                  <a:lnTo>
                    <a:pt x="371" y="203"/>
                  </a:lnTo>
                  <a:lnTo>
                    <a:pt x="373" y="203"/>
                  </a:lnTo>
                  <a:lnTo>
                    <a:pt x="373" y="201"/>
                  </a:lnTo>
                  <a:lnTo>
                    <a:pt x="371" y="201"/>
                  </a:lnTo>
                  <a:lnTo>
                    <a:pt x="369" y="201"/>
                  </a:lnTo>
                  <a:lnTo>
                    <a:pt x="369" y="200"/>
                  </a:lnTo>
                  <a:lnTo>
                    <a:pt x="369" y="201"/>
                  </a:lnTo>
                  <a:lnTo>
                    <a:pt x="367" y="201"/>
                  </a:lnTo>
                  <a:lnTo>
                    <a:pt x="367" y="200"/>
                  </a:lnTo>
                  <a:lnTo>
                    <a:pt x="369" y="200"/>
                  </a:lnTo>
                  <a:lnTo>
                    <a:pt x="371" y="198"/>
                  </a:lnTo>
                  <a:lnTo>
                    <a:pt x="365" y="198"/>
                  </a:lnTo>
                  <a:lnTo>
                    <a:pt x="363" y="200"/>
                  </a:lnTo>
                  <a:lnTo>
                    <a:pt x="363" y="201"/>
                  </a:lnTo>
                  <a:lnTo>
                    <a:pt x="361" y="201"/>
                  </a:lnTo>
                  <a:lnTo>
                    <a:pt x="359" y="201"/>
                  </a:lnTo>
                  <a:lnTo>
                    <a:pt x="361" y="201"/>
                  </a:lnTo>
                  <a:lnTo>
                    <a:pt x="361" y="200"/>
                  </a:lnTo>
                  <a:lnTo>
                    <a:pt x="359" y="200"/>
                  </a:lnTo>
                  <a:lnTo>
                    <a:pt x="359" y="198"/>
                  </a:lnTo>
                  <a:lnTo>
                    <a:pt x="357" y="198"/>
                  </a:lnTo>
                  <a:lnTo>
                    <a:pt x="355" y="198"/>
                  </a:lnTo>
                  <a:lnTo>
                    <a:pt x="353" y="198"/>
                  </a:lnTo>
                  <a:lnTo>
                    <a:pt x="353" y="200"/>
                  </a:lnTo>
                  <a:lnTo>
                    <a:pt x="351" y="200"/>
                  </a:lnTo>
                  <a:lnTo>
                    <a:pt x="353" y="201"/>
                  </a:lnTo>
                  <a:lnTo>
                    <a:pt x="351" y="201"/>
                  </a:lnTo>
                  <a:lnTo>
                    <a:pt x="351" y="200"/>
                  </a:lnTo>
                  <a:lnTo>
                    <a:pt x="349" y="200"/>
                  </a:lnTo>
                  <a:lnTo>
                    <a:pt x="349" y="198"/>
                  </a:lnTo>
                  <a:lnTo>
                    <a:pt x="349" y="196"/>
                  </a:lnTo>
                  <a:lnTo>
                    <a:pt x="349" y="194"/>
                  </a:lnTo>
                  <a:lnTo>
                    <a:pt x="349" y="192"/>
                  </a:lnTo>
                  <a:lnTo>
                    <a:pt x="349" y="190"/>
                  </a:lnTo>
                  <a:lnTo>
                    <a:pt x="349" y="188"/>
                  </a:lnTo>
                  <a:lnTo>
                    <a:pt x="349" y="186"/>
                  </a:lnTo>
                  <a:lnTo>
                    <a:pt x="349" y="184"/>
                  </a:lnTo>
                  <a:lnTo>
                    <a:pt x="351" y="180"/>
                  </a:lnTo>
                  <a:lnTo>
                    <a:pt x="353" y="178"/>
                  </a:lnTo>
                  <a:lnTo>
                    <a:pt x="355" y="178"/>
                  </a:lnTo>
                  <a:lnTo>
                    <a:pt x="355" y="176"/>
                  </a:lnTo>
                  <a:lnTo>
                    <a:pt x="355" y="175"/>
                  </a:lnTo>
                  <a:lnTo>
                    <a:pt x="355" y="173"/>
                  </a:lnTo>
                  <a:lnTo>
                    <a:pt x="357" y="171"/>
                  </a:lnTo>
                  <a:lnTo>
                    <a:pt x="359" y="171"/>
                  </a:lnTo>
                  <a:lnTo>
                    <a:pt x="365" y="169"/>
                  </a:lnTo>
                  <a:lnTo>
                    <a:pt x="365" y="167"/>
                  </a:lnTo>
                  <a:lnTo>
                    <a:pt x="365" y="165"/>
                  </a:lnTo>
                  <a:lnTo>
                    <a:pt x="363" y="163"/>
                  </a:lnTo>
                  <a:lnTo>
                    <a:pt x="359" y="163"/>
                  </a:lnTo>
                  <a:lnTo>
                    <a:pt x="359" y="161"/>
                  </a:lnTo>
                  <a:lnTo>
                    <a:pt x="357" y="161"/>
                  </a:lnTo>
                  <a:lnTo>
                    <a:pt x="357" y="159"/>
                  </a:lnTo>
                  <a:lnTo>
                    <a:pt x="357" y="157"/>
                  </a:lnTo>
                  <a:lnTo>
                    <a:pt x="357" y="155"/>
                  </a:lnTo>
                  <a:lnTo>
                    <a:pt x="359" y="153"/>
                  </a:lnTo>
                  <a:lnTo>
                    <a:pt x="363" y="150"/>
                  </a:lnTo>
                  <a:lnTo>
                    <a:pt x="363" y="148"/>
                  </a:lnTo>
                  <a:lnTo>
                    <a:pt x="365" y="148"/>
                  </a:lnTo>
                  <a:lnTo>
                    <a:pt x="365" y="146"/>
                  </a:lnTo>
                  <a:lnTo>
                    <a:pt x="367" y="146"/>
                  </a:lnTo>
                  <a:lnTo>
                    <a:pt x="369" y="144"/>
                  </a:lnTo>
                  <a:lnTo>
                    <a:pt x="371" y="142"/>
                  </a:lnTo>
                  <a:lnTo>
                    <a:pt x="373" y="138"/>
                  </a:lnTo>
                  <a:lnTo>
                    <a:pt x="374" y="136"/>
                  </a:lnTo>
                  <a:lnTo>
                    <a:pt x="374" y="134"/>
                  </a:lnTo>
                  <a:lnTo>
                    <a:pt x="376" y="132"/>
                  </a:lnTo>
                  <a:lnTo>
                    <a:pt x="378" y="132"/>
                  </a:lnTo>
                  <a:lnTo>
                    <a:pt x="380" y="130"/>
                  </a:lnTo>
                  <a:lnTo>
                    <a:pt x="384" y="129"/>
                  </a:lnTo>
                  <a:lnTo>
                    <a:pt x="388" y="125"/>
                  </a:lnTo>
                  <a:lnTo>
                    <a:pt x="390" y="125"/>
                  </a:lnTo>
                  <a:lnTo>
                    <a:pt x="392" y="123"/>
                  </a:lnTo>
                  <a:lnTo>
                    <a:pt x="394" y="123"/>
                  </a:lnTo>
                  <a:lnTo>
                    <a:pt x="396" y="121"/>
                  </a:lnTo>
                  <a:lnTo>
                    <a:pt x="397" y="119"/>
                  </a:lnTo>
                  <a:lnTo>
                    <a:pt x="401" y="117"/>
                  </a:lnTo>
                  <a:lnTo>
                    <a:pt x="405" y="117"/>
                  </a:lnTo>
                  <a:lnTo>
                    <a:pt x="407" y="115"/>
                  </a:lnTo>
                  <a:lnTo>
                    <a:pt x="409" y="115"/>
                  </a:lnTo>
                  <a:lnTo>
                    <a:pt x="409" y="113"/>
                  </a:lnTo>
                  <a:lnTo>
                    <a:pt x="411" y="113"/>
                  </a:lnTo>
                  <a:lnTo>
                    <a:pt x="413" y="111"/>
                  </a:lnTo>
                  <a:lnTo>
                    <a:pt x="417" y="109"/>
                  </a:lnTo>
                  <a:lnTo>
                    <a:pt x="419" y="107"/>
                  </a:lnTo>
                  <a:lnTo>
                    <a:pt x="421" y="106"/>
                  </a:lnTo>
                  <a:lnTo>
                    <a:pt x="424" y="109"/>
                  </a:lnTo>
                  <a:lnTo>
                    <a:pt x="426" y="109"/>
                  </a:lnTo>
                  <a:lnTo>
                    <a:pt x="426" y="111"/>
                  </a:lnTo>
                  <a:close/>
                  <a:moveTo>
                    <a:pt x="532" y="96"/>
                  </a:moveTo>
                  <a:lnTo>
                    <a:pt x="530" y="96"/>
                  </a:lnTo>
                  <a:lnTo>
                    <a:pt x="526" y="98"/>
                  </a:lnTo>
                  <a:lnTo>
                    <a:pt x="526" y="96"/>
                  </a:lnTo>
                  <a:lnTo>
                    <a:pt x="524" y="96"/>
                  </a:lnTo>
                  <a:lnTo>
                    <a:pt x="524" y="94"/>
                  </a:lnTo>
                  <a:lnTo>
                    <a:pt x="526" y="94"/>
                  </a:lnTo>
                  <a:lnTo>
                    <a:pt x="528" y="92"/>
                  </a:lnTo>
                  <a:lnTo>
                    <a:pt x="530" y="92"/>
                  </a:lnTo>
                  <a:lnTo>
                    <a:pt x="532" y="94"/>
                  </a:lnTo>
                  <a:lnTo>
                    <a:pt x="532" y="96"/>
                  </a:lnTo>
                  <a:close/>
                  <a:moveTo>
                    <a:pt x="580" y="111"/>
                  </a:moveTo>
                  <a:lnTo>
                    <a:pt x="578" y="113"/>
                  </a:lnTo>
                  <a:lnTo>
                    <a:pt x="578" y="115"/>
                  </a:lnTo>
                  <a:lnTo>
                    <a:pt x="578" y="117"/>
                  </a:lnTo>
                  <a:lnTo>
                    <a:pt x="578" y="119"/>
                  </a:lnTo>
                  <a:lnTo>
                    <a:pt x="576" y="119"/>
                  </a:lnTo>
                  <a:lnTo>
                    <a:pt x="574" y="121"/>
                  </a:lnTo>
                  <a:lnTo>
                    <a:pt x="574" y="123"/>
                  </a:lnTo>
                  <a:lnTo>
                    <a:pt x="574" y="125"/>
                  </a:lnTo>
                  <a:lnTo>
                    <a:pt x="574" y="127"/>
                  </a:lnTo>
                  <a:lnTo>
                    <a:pt x="572" y="129"/>
                  </a:lnTo>
                  <a:lnTo>
                    <a:pt x="570" y="130"/>
                  </a:lnTo>
                  <a:lnTo>
                    <a:pt x="568" y="130"/>
                  </a:lnTo>
                  <a:lnTo>
                    <a:pt x="568" y="132"/>
                  </a:lnTo>
                  <a:lnTo>
                    <a:pt x="568" y="134"/>
                  </a:lnTo>
                  <a:lnTo>
                    <a:pt x="570" y="134"/>
                  </a:lnTo>
                  <a:lnTo>
                    <a:pt x="568" y="136"/>
                  </a:lnTo>
                  <a:lnTo>
                    <a:pt x="568" y="134"/>
                  </a:lnTo>
                  <a:lnTo>
                    <a:pt x="566" y="134"/>
                  </a:lnTo>
                  <a:lnTo>
                    <a:pt x="568" y="134"/>
                  </a:lnTo>
                  <a:lnTo>
                    <a:pt x="566" y="132"/>
                  </a:lnTo>
                  <a:lnTo>
                    <a:pt x="566" y="130"/>
                  </a:lnTo>
                  <a:lnTo>
                    <a:pt x="563" y="125"/>
                  </a:lnTo>
                  <a:lnTo>
                    <a:pt x="561" y="123"/>
                  </a:lnTo>
                  <a:lnTo>
                    <a:pt x="561" y="121"/>
                  </a:lnTo>
                  <a:lnTo>
                    <a:pt x="559" y="121"/>
                  </a:lnTo>
                  <a:lnTo>
                    <a:pt x="559" y="119"/>
                  </a:lnTo>
                  <a:lnTo>
                    <a:pt x="555" y="117"/>
                  </a:lnTo>
                  <a:lnTo>
                    <a:pt x="557" y="117"/>
                  </a:lnTo>
                  <a:lnTo>
                    <a:pt x="557" y="115"/>
                  </a:lnTo>
                  <a:lnTo>
                    <a:pt x="557" y="113"/>
                  </a:lnTo>
                  <a:lnTo>
                    <a:pt x="555" y="113"/>
                  </a:lnTo>
                  <a:lnTo>
                    <a:pt x="555" y="111"/>
                  </a:lnTo>
                  <a:lnTo>
                    <a:pt x="553" y="109"/>
                  </a:lnTo>
                  <a:lnTo>
                    <a:pt x="551" y="107"/>
                  </a:lnTo>
                  <a:lnTo>
                    <a:pt x="551" y="106"/>
                  </a:lnTo>
                  <a:lnTo>
                    <a:pt x="549" y="106"/>
                  </a:lnTo>
                  <a:lnTo>
                    <a:pt x="547" y="104"/>
                  </a:lnTo>
                  <a:lnTo>
                    <a:pt x="545" y="102"/>
                  </a:lnTo>
                  <a:lnTo>
                    <a:pt x="541" y="102"/>
                  </a:lnTo>
                  <a:lnTo>
                    <a:pt x="541" y="100"/>
                  </a:lnTo>
                  <a:lnTo>
                    <a:pt x="541" y="98"/>
                  </a:lnTo>
                  <a:lnTo>
                    <a:pt x="543" y="98"/>
                  </a:lnTo>
                  <a:lnTo>
                    <a:pt x="543" y="96"/>
                  </a:lnTo>
                  <a:lnTo>
                    <a:pt x="545" y="96"/>
                  </a:lnTo>
                  <a:lnTo>
                    <a:pt x="545" y="92"/>
                  </a:lnTo>
                  <a:lnTo>
                    <a:pt x="547" y="88"/>
                  </a:lnTo>
                  <a:lnTo>
                    <a:pt x="555" y="88"/>
                  </a:lnTo>
                  <a:lnTo>
                    <a:pt x="563" y="86"/>
                  </a:lnTo>
                  <a:lnTo>
                    <a:pt x="565" y="84"/>
                  </a:lnTo>
                  <a:lnTo>
                    <a:pt x="568" y="84"/>
                  </a:lnTo>
                  <a:lnTo>
                    <a:pt x="570" y="86"/>
                  </a:lnTo>
                  <a:lnTo>
                    <a:pt x="572" y="86"/>
                  </a:lnTo>
                  <a:lnTo>
                    <a:pt x="574" y="88"/>
                  </a:lnTo>
                  <a:lnTo>
                    <a:pt x="576" y="90"/>
                  </a:lnTo>
                  <a:lnTo>
                    <a:pt x="576" y="92"/>
                  </a:lnTo>
                  <a:lnTo>
                    <a:pt x="578" y="92"/>
                  </a:lnTo>
                  <a:lnTo>
                    <a:pt x="580" y="94"/>
                  </a:lnTo>
                  <a:lnTo>
                    <a:pt x="582" y="96"/>
                  </a:lnTo>
                  <a:lnTo>
                    <a:pt x="582" y="98"/>
                  </a:lnTo>
                  <a:lnTo>
                    <a:pt x="582" y="100"/>
                  </a:lnTo>
                  <a:lnTo>
                    <a:pt x="580" y="102"/>
                  </a:lnTo>
                  <a:lnTo>
                    <a:pt x="580" y="104"/>
                  </a:lnTo>
                  <a:lnTo>
                    <a:pt x="580" y="106"/>
                  </a:lnTo>
                  <a:lnTo>
                    <a:pt x="580" y="107"/>
                  </a:lnTo>
                  <a:lnTo>
                    <a:pt x="580" y="109"/>
                  </a:lnTo>
                  <a:lnTo>
                    <a:pt x="580" y="111"/>
                  </a:lnTo>
                  <a:close/>
                  <a:moveTo>
                    <a:pt x="966" y="84"/>
                  </a:moveTo>
                  <a:lnTo>
                    <a:pt x="970" y="88"/>
                  </a:lnTo>
                  <a:lnTo>
                    <a:pt x="970" y="86"/>
                  </a:lnTo>
                  <a:lnTo>
                    <a:pt x="972" y="86"/>
                  </a:lnTo>
                  <a:lnTo>
                    <a:pt x="972" y="88"/>
                  </a:lnTo>
                  <a:lnTo>
                    <a:pt x="977" y="90"/>
                  </a:lnTo>
                  <a:lnTo>
                    <a:pt x="979" y="92"/>
                  </a:lnTo>
                  <a:lnTo>
                    <a:pt x="987" y="92"/>
                  </a:lnTo>
                  <a:lnTo>
                    <a:pt x="989" y="92"/>
                  </a:lnTo>
                  <a:lnTo>
                    <a:pt x="989" y="90"/>
                  </a:lnTo>
                  <a:lnTo>
                    <a:pt x="991" y="90"/>
                  </a:lnTo>
                  <a:lnTo>
                    <a:pt x="991" y="92"/>
                  </a:lnTo>
                  <a:lnTo>
                    <a:pt x="997" y="90"/>
                  </a:lnTo>
                  <a:lnTo>
                    <a:pt x="1000" y="90"/>
                  </a:lnTo>
                  <a:lnTo>
                    <a:pt x="1002" y="92"/>
                  </a:lnTo>
                  <a:lnTo>
                    <a:pt x="1006" y="94"/>
                  </a:lnTo>
                  <a:lnTo>
                    <a:pt x="1012" y="96"/>
                  </a:lnTo>
                  <a:lnTo>
                    <a:pt x="1012" y="98"/>
                  </a:lnTo>
                  <a:lnTo>
                    <a:pt x="1014" y="98"/>
                  </a:lnTo>
                  <a:lnTo>
                    <a:pt x="1014" y="100"/>
                  </a:lnTo>
                  <a:lnTo>
                    <a:pt x="1016" y="100"/>
                  </a:lnTo>
                  <a:lnTo>
                    <a:pt x="1016" y="102"/>
                  </a:lnTo>
                  <a:lnTo>
                    <a:pt x="1018" y="104"/>
                  </a:lnTo>
                  <a:lnTo>
                    <a:pt x="1018" y="106"/>
                  </a:lnTo>
                  <a:lnTo>
                    <a:pt x="1018" y="107"/>
                  </a:lnTo>
                  <a:lnTo>
                    <a:pt x="1021" y="109"/>
                  </a:lnTo>
                  <a:lnTo>
                    <a:pt x="1023" y="109"/>
                  </a:lnTo>
                  <a:lnTo>
                    <a:pt x="1023" y="111"/>
                  </a:lnTo>
                  <a:lnTo>
                    <a:pt x="1023" y="113"/>
                  </a:lnTo>
                  <a:lnTo>
                    <a:pt x="1025" y="115"/>
                  </a:lnTo>
                  <a:lnTo>
                    <a:pt x="1025" y="117"/>
                  </a:lnTo>
                  <a:lnTo>
                    <a:pt x="1025" y="119"/>
                  </a:lnTo>
                  <a:lnTo>
                    <a:pt x="1027" y="121"/>
                  </a:lnTo>
                  <a:lnTo>
                    <a:pt x="1029" y="121"/>
                  </a:lnTo>
                  <a:lnTo>
                    <a:pt x="1031" y="123"/>
                  </a:lnTo>
                  <a:lnTo>
                    <a:pt x="1029" y="123"/>
                  </a:lnTo>
                  <a:lnTo>
                    <a:pt x="1029" y="125"/>
                  </a:lnTo>
                  <a:lnTo>
                    <a:pt x="1031" y="125"/>
                  </a:lnTo>
                  <a:lnTo>
                    <a:pt x="1029" y="127"/>
                  </a:lnTo>
                  <a:lnTo>
                    <a:pt x="1031" y="127"/>
                  </a:lnTo>
                  <a:lnTo>
                    <a:pt x="1031" y="129"/>
                  </a:lnTo>
                  <a:lnTo>
                    <a:pt x="1029" y="129"/>
                  </a:lnTo>
                  <a:lnTo>
                    <a:pt x="1031" y="130"/>
                  </a:lnTo>
                  <a:lnTo>
                    <a:pt x="1033" y="130"/>
                  </a:lnTo>
                  <a:lnTo>
                    <a:pt x="1035" y="132"/>
                  </a:lnTo>
                  <a:lnTo>
                    <a:pt x="1033" y="132"/>
                  </a:lnTo>
                  <a:lnTo>
                    <a:pt x="1033" y="134"/>
                  </a:lnTo>
                  <a:lnTo>
                    <a:pt x="1033" y="136"/>
                  </a:lnTo>
                  <a:lnTo>
                    <a:pt x="1031" y="136"/>
                  </a:lnTo>
                  <a:lnTo>
                    <a:pt x="1029" y="138"/>
                  </a:lnTo>
                  <a:lnTo>
                    <a:pt x="1025" y="136"/>
                  </a:lnTo>
                  <a:lnTo>
                    <a:pt x="1023" y="136"/>
                  </a:lnTo>
                  <a:lnTo>
                    <a:pt x="1021" y="136"/>
                  </a:lnTo>
                  <a:lnTo>
                    <a:pt x="1018" y="136"/>
                  </a:lnTo>
                  <a:lnTo>
                    <a:pt x="1014" y="136"/>
                  </a:lnTo>
                  <a:lnTo>
                    <a:pt x="1012" y="134"/>
                  </a:lnTo>
                  <a:lnTo>
                    <a:pt x="1008" y="134"/>
                  </a:lnTo>
                  <a:lnTo>
                    <a:pt x="1002" y="132"/>
                  </a:lnTo>
                  <a:lnTo>
                    <a:pt x="1000" y="134"/>
                  </a:lnTo>
                  <a:lnTo>
                    <a:pt x="1000" y="132"/>
                  </a:lnTo>
                  <a:lnTo>
                    <a:pt x="993" y="136"/>
                  </a:lnTo>
                  <a:lnTo>
                    <a:pt x="989" y="138"/>
                  </a:lnTo>
                  <a:lnTo>
                    <a:pt x="985" y="140"/>
                  </a:lnTo>
                  <a:lnTo>
                    <a:pt x="981" y="142"/>
                  </a:lnTo>
                  <a:lnTo>
                    <a:pt x="977" y="140"/>
                  </a:lnTo>
                  <a:lnTo>
                    <a:pt x="973" y="136"/>
                  </a:lnTo>
                  <a:lnTo>
                    <a:pt x="972" y="136"/>
                  </a:lnTo>
                  <a:lnTo>
                    <a:pt x="972" y="134"/>
                  </a:lnTo>
                  <a:lnTo>
                    <a:pt x="972" y="132"/>
                  </a:lnTo>
                  <a:lnTo>
                    <a:pt x="970" y="132"/>
                  </a:lnTo>
                  <a:lnTo>
                    <a:pt x="970" y="130"/>
                  </a:lnTo>
                  <a:lnTo>
                    <a:pt x="970" y="129"/>
                  </a:lnTo>
                  <a:lnTo>
                    <a:pt x="970" y="127"/>
                  </a:lnTo>
                  <a:lnTo>
                    <a:pt x="968" y="125"/>
                  </a:lnTo>
                  <a:lnTo>
                    <a:pt x="970" y="123"/>
                  </a:lnTo>
                  <a:lnTo>
                    <a:pt x="970" y="121"/>
                  </a:lnTo>
                  <a:lnTo>
                    <a:pt x="968" y="121"/>
                  </a:lnTo>
                  <a:lnTo>
                    <a:pt x="968" y="119"/>
                  </a:lnTo>
                  <a:lnTo>
                    <a:pt x="970" y="119"/>
                  </a:lnTo>
                  <a:lnTo>
                    <a:pt x="970" y="117"/>
                  </a:lnTo>
                  <a:lnTo>
                    <a:pt x="970" y="115"/>
                  </a:lnTo>
                  <a:lnTo>
                    <a:pt x="968" y="115"/>
                  </a:lnTo>
                  <a:lnTo>
                    <a:pt x="968" y="113"/>
                  </a:lnTo>
                  <a:lnTo>
                    <a:pt x="966" y="115"/>
                  </a:lnTo>
                  <a:lnTo>
                    <a:pt x="964" y="113"/>
                  </a:lnTo>
                  <a:lnTo>
                    <a:pt x="962" y="113"/>
                  </a:lnTo>
                  <a:lnTo>
                    <a:pt x="960" y="111"/>
                  </a:lnTo>
                  <a:lnTo>
                    <a:pt x="958" y="111"/>
                  </a:lnTo>
                  <a:lnTo>
                    <a:pt x="958" y="109"/>
                  </a:lnTo>
                  <a:lnTo>
                    <a:pt x="958" y="107"/>
                  </a:lnTo>
                  <a:lnTo>
                    <a:pt x="956" y="107"/>
                  </a:lnTo>
                  <a:lnTo>
                    <a:pt x="958" y="106"/>
                  </a:lnTo>
                  <a:lnTo>
                    <a:pt x="958" y="104"/>
                  </a:lnTo>
                  <a:lnTo>
                    <a:pt x="958" y="102"/>
                  </a:lnTo>
                  <a:lnTo>
                    <a:pt x="958" y="100"/>
                  </a:lnTo>
                  <a:lnTo>
                    <a:pt x="960" y="102"/>
                  </a:lnTo>
                  <a:lnTo>
                    <a:pt x="960" y="100"/>
                  </a:lnTo>
                  <a:lnTo>
                    <a:pt x="958" y="100"/>
                  </a:lnTo>
                  <a:lnTo>
                    <a:pt x="958" y="98"/>
                  </a:lnTo>
                  <a:lnTo>
                    <a:pt x="958" y="96"/>
                  </a:lnTo>
                  <a:lnTo>
                    <a:pt x="958" y="94"/>
                  </a:lnTo>
                  <a:lnTo>
                    <a:pt x="956" y="94"/>
                  </a:lnTo>
                  <a:lnTo>
                    <a:pt x="958" y="92"/>
                  </a:lnTo>
                  <a:lnTo>
                    <a:pt x="958" y="90"/>
                  </a:lnTo>
                  <a:lnTo>
                    <a:pt x="958" y="88"/>
                  </a:lnTo>
                  <a:lnTo>
                    <a:pt x="958" y="86"/>
                  </a:lnTo>
                  <a:lnTo>
                    <a:pt x="960" y="84"/>
                  </a:lnTo>
                  <a:lnTo>
                    <a:pt x="960" y="86"/>
                  </a:lnTo>
                  <a:lnTo>
                    <a:pt x="960" y="84"/>
                  </a:lnTo>
                  <a:lnTo>
                    <a:pt x="962" y="84"/>
                  </a:lnTo>
                  <a:lnTo>
                    <a:pt x="964" y="84"/>
                  </a:lnTo>
                  <a:lnTo>
                    <a:pt x="966" y="84"/>
                  </a:lnTo>
                  <a:close/>
                  <a:moveTo>
                    <a:pt x="866" y="81"/>
                  </a:moveTo>
                  <a:lnTo>
                    <a:pt x="870" y="81"/>
                  </a:lnTo>
                  <a:lnTo>
                    <a:pt x="876" y="81"/>
                  </a:lnTo>
                  <a:lnTo>
                    <a:pt x="879" y="81"/>
                  </a:lnTo>
                  <a:lnTo>
                    <a:pt x="887" y="82"/>
                  </a:lnTo>
                  <a:lnTo>
                    <a:pt x="887" y="81"/>
                  </a:lnTo>
                  <a:lnTo>
                    <a:pt x="889" y="82"/>
                  </a:lnTo>
                  <a:lnTo>
                    <a:pt x="891" y="82"/>
                  </a:lnTo>
                  <a:lnTo>
                    <a:pt x="893" y="86"/>
                  </a:lnTo>
                  <a:lnTo>
                    <a:pt x="895" y="86"/>
                  </a:lnTo>
                  <a:lnTo>
                    <a:pt x="893" y="88"/>
                  </a:lnTo>
                  <a:lnTo>
                    <a:pt x="893" y="90"/>
                  </a:lnTo>
                  <a:lnTo>
                    <a:pt x="889" y="94"/>
                  </a:lnTo>
                  <a:lnTo>
                    <a:pt x="883" y="98"/>
                  </a:lnTo>
                  <a:lnTo>
                    <a:pt x="883" y="100"/>
                  </a:lnTo>
                  <a:lnTo>
                    <a:pt x="881" y="102"/>
                  </a:lnTo>
                  <a:lnTo>
                    <a:pt x="879" y="104"/>
                  </a:lnTo>
                  <a:lnTo>
                    <a:pt x="876" y="111"/>
                  </a:lnTo>
                  <a:lnTo>
                    <a:pt x="874" y="115"/>
                  </a:lnTo>
                  <a:lnTo>
                    <a:pt x="872" y="119"/>
                  </a:lnTo>
                  <a:lnTo>
                    <a:pt x="872" y="121"/>
                  </a:lnTo>
                  <a:lnTo>
                    <a:pt x="872" y="123"/>
                  </a:lnTo>
                  <a:lnTo>
                    <a:pt x="870" y="125"/>
                  </a:lnTo>
                  <a:lnTo>
                    <a:pt x="870" y="127"/>
                  </a:lnTo>
                  <a:lnTo>
                    <a:pt x="868" y="130"/>
                  </a:lnTo>
                  <a:lnTo>
                    <a:pt x="866" y="132"/>
                  </a:lnTo>
                  <a:lnTo>
                    <a:pt x="866" y="136"/>
                  </a:lnTo>
                  <a:lnTo>
                    <a:pt x="864" y="136"/>
                  </a:lnTo>
                  <a:lnTo>
                    <a:pt x="864" y="138"/>
                  </a:lnTo>
                  <a:lnTo>
                    <a:pt x="864" y="140"/>
                  </a:lnTo>
                  <a:lnTo>
                    <a:pt x="864" y="142"/>
                  </a:lnTo>
                  <a:lnTo>
                    <a:pt x="864" y="144"/>
                  </a:lnTo>
                  <a:lnTo>
                    <a:pt x="864" y="146"/>
                  </a:lnTo>
                  <a:lnTo>
                    <a:pt x="870" y="153"/>
                  </a:lnTo>
                  <a:lnTo>
                    <a:pt x="872" y="155"/>
                  </a:lnTo>
                  <a:lnTo>
                    <a:pt x="872" y="159"/>
                  </a:lnTo>
                  <a:lnTo>
                    <a:pt x="872" y="161"/>
                  </a:lnTo>
                  <a:lnTo>
                    <a:pt x="870" y="163"/>
                  </a:lnTo>
                  <a:lnTo>
                    <a:pt x="870" y="165"/>
                  </a:lnTo>
                  <a:lnTo>
                    <a:pt x="870" y="167"/>
                  </a:lnTo>
                  <a:lnTo>
                    <a:pt x="868" y="167"/>
                  </a:lnTo>
                  <a:lnTo>
                    <a:pt x="868" y="171"/>
                  </a:lnTo>
                  <a:lnTo>
                    <a:pt x="870" y="171"/>
                  </a:lnTo>
                  <a:lnTo>
                    <a:pt x="868" y="175"/>
                  </a:lnTo>
                  <a:lnTo>
                    <a:pt x="870" y="175"/>
                  </a:lnTo>
                  <a:lnTo>
                    <a:pt x="870" y="176"/>
                  </a:lnTo>
                  <a:lnTo>
                    <a:pt x="870" y="178"/>
                  </a:lnTo>
                  <a:lnTo>
                    <a:pt x="870" y="180"/>
                  </a:lnTo>
                  <a:lnTo>
                    <a:pt x="870" y="182"/>
                  </a:lnTo>
                  <a:lnTo>
                    <a:pt x="872" y="184"/>
                  </a:lnTo>
                  <a:lnTo>
                    <a:pt x="872" y="186"/>
                  </a:lnTo>
                  <a:lnTo>
                    <a:pt x="874" y="188"/>
                  </a:lnTo>
                  <a:lnTo>
                    <a:pt x="874" y="192"/>
                  </a:lnTo>
                  <a:lnTo>
                    <a:pt x="876" y="192"/>
                  </a:lnTo>
                  <a:lnTo>
                    <a:pt x="876" y="194"/>
                  </a:lnTo>
                  <a:lnTo>
                    <a:pt x="877" y="194"/>
                  </a:lnTo>
                  <a:lnTo>
                    <a:pt x="877" y="196"/>
                  </a:lnTo>
                  <a:lnTo>
                    <a:pt x="877" y="198"/>
                  </a:lnTo>
                  <a:lnTo>
                    <a:pt x="879" y="198"/>
                  </a:lnTo>
                  <a:lnTo>
                    <a:pt x="879" y="200"/>
                  </a:lnTo>
                  <a:lnTo>
                    <a:pt x="881" y="201"/>
                  </a:lnTo>
                  <a:lnTo>
                    <a:pt x="883" y="203"/>
                  </a:lnTo>
                  <a:lnTo>
                    <a:pt x="883" y="205"/>
                  </a:lnTo>
                  <a:lnTo>
                    <a:pt x="885" y="205"/>
                  </a:lnTo>
                  <a:lnTo>
                    <a:pt x="885" y="207"/>
                  </a:lnTo>
                  <a:lnTo>
                    <a:pt x="887" y="207"/>
                  </a:lnTo>
                  <a:lnTo>
                    <a:pt x="889" y="207"/>
                  </a:lnTo>
                  <a:lnTo>
                    <a:pt x="889" y="209"/>
                  </a:lnTo>
                  <a:lnTo>
                    <a:pt x="891" y="209"/>
                  </a:lnTo>
                  <a:lnTo>
                    <a:pt x="893" y="209"/>
                  </a:lnTo>
                  <a:lnTo>
                    <a:pt x="893" y="211"/>
                  </a:lnTo>
                  <a:lnTo>
                    <a:pt x="893" y="213"/>
                  </a:lnTo>
                  <a:lnTo>
                    <a:pt x="893" y="215"/>
                  </a:lnTo>
                  <a:lnTo>
                    <a:pt x="895" y="215"/>
                  </a:lnTo>
                  <a:lnTo>
                    <a:pt x="895" y="217"/>
                  </a:lnTo>
                  <a:lnTo>
                    <a:pt x="889" y="215"/>
                  </a:lnTo>
                  <a:lnTo>
                    <a:pt x="887" y="217"/>
                  </a:lnTo>
                  <a:lnTo>
                    <a:pt x="889" y="217"/>
                  </a:lnTo>
                  <a:lnTo>
                    <a:pt x="887" y="219"/>
                  </a:lnTo>
                  <a:lnTo>
                    <a:pt x="885" y="219"/>
                  </a:lnTo>
                  <a:lnTo>
                    <a:pt x="885" y="221"/>
                  </a:lnTo>
                  <a:lnTo>
                    <a:pt x="883" y="221"/>
                  </a:lnTo>
                  <a:lnTo>
                    <a:pt x="883" y="223"/>
                  </a:lnTo>
                  <a:lnTo>
                    <a:pt x="881" y="221"/>
                  </a:lnTo>
                  <a:lnTo>
                    <a:pt x="879" y="221"/>
                  </a:lnTo>
                  <a:lnTo>
                    <a:pt x="877" y="221"/>
                  </a:lnTo>
                  <a:lnTo>
                    <a:pt x="877" y="223"/>
                  </a:lnTo>
                  <a:lnTo>
                    <a:pt x="877" y="221"/>
                  </a:lnTo>
                  <a:lnTo>
                    <a:pt x="877" y="223"/>
                  </a:lnTo>
                  <a:lnTo>
                    <a:pt x="876" y="223"/>
                  </a:lnTo>
                  <a:lnTo>
                    <a:pt x="874" y="224"/>
                  </a:lnTo>
                  <a:lnTo>
                    <a:pt x="872" y="226"/>
                  </a:lnTo>
                  <a:lnTo>
                    <a:pt x="872" y="228"/>
                  </a:lnTo>
                  <a:lnTo>
                    <a:pt x="870" y="228"/>
                  </a:lnTo>
                  <a:lnTo>
                    <a:pt x="868" y="228"/>
                  </a:lnTo>
                  <a:lnTo>
                    <a:pt x="862" y="230"/>
                  </a:lnTo>
                  <a:lnTo>
                    <a:pt x="866" y="232"/>
                  </a:lnTo>
                  <a:lnTo>
                    <a:pt x="872" y="230"/>
                  </a:lnTo>
                  <a:lnTo>
                    <a:pt x="872" y="228"/>
                  </a:lnTo>
                  <a:lnTo>
                    <a:pt x="874" y="228"/>
                  </a:lnTo>
                  <a:lnTo>
                    <a:pt x="877" y="224"/>
                  </a:lnTo>
                  <a:lnTo>
                    <a:pt x="879" y="224"/>
                  </a:lnTo>
                  <a:lnTo>
                    <a:pt x="879" y="223"/>
                  </a:lnTo>
                  <a:lnTo>
                    <a:pt x="883" y="223"/>
                  </a:lnTo>
                  <a:lnTo>
                    <a:pt x="889" y="223"/>
                  </a:lnTo>
                  <a:lnTo>
                    <a:pt x="889" y="224"/>
                  </a:lnTo>
                  <a:lnTo>
                    <a:pt x="889" y="223"/>
                  </a:lnTo>
                  <a:lnTo>
                    <a:pt x="891" y="223"/>
                  </a:lnTo>
                  <a:lnTo>
                    <a:pt x="889" y="223"/>
                  </a:lnTo>
                  <a:lnTo>
                    <a:pt x="889" y="221"/>
                  </a:lnTo>
                  <a:lnTo>
                    <a:pt x="891" y="223"/>
                  </a:lnTo>
                  <a:lnTo>
                    <a:pt x="893" y="223"/>
                  </a:lnTo>
                  <a:lnTo>
                    <a:pt x="891" y="223"/>
                  </a:lnTo>
                  <a:lnTo>
                    <a:pt x="891" y="221"/>
                  </a:lnTo>
                  <a:lnTo>
                    <a:pt x="893" y="221"/>
                  </a:lnTo>
                  <a:lnTo>
                    <a:pt x="893" y="223"/>
                  </a:lnTo>
                  <a:lnTo>
                    <a:pt x="895" y="223"/>
                  </a:lnTo>
                  <a:lnTo>
                    <a:pt x="895" y="224"/>
                  </a:lnTo>
                  <a:lnTo>
                    <a:pt x="893" y="224"/>
                  </a:lnTo>
                  <a:lnTo>
                    <a:pt x="893" y="226"/>
                  </a:lnTo>
                  <a:lnTo>
                    <a:pt x="893" y="224"/>
                  </a:lnTo>
                  <a:lnTo>
                    <a:pt x="889" y="226"/>
                  </a:lnTo>
                  <a:lnTo>
                    <a:pt x="893" y="226"/>
                  </a:lnTo>
                  <a:lnTo>
                    <a:pt x="893" y="228"/>
                  </a:lnTo>
                  <a:lnTo>
                    <a:pt x="891" y="228"/>
                  </a:lnTo>
                  <a:lnTo>
                    <a:pt x="893" y="228"/>
                  </a:lnTo>
                  <a:lnTo>
                    <a:pt x="893" y="230"/>
                  </a:lnTo>
                  <a:lnTo>
                    <a:pt x="893" y="232"/>
                  </a:lnTo>
                  <a:lnTo>
                    <a:pt x="893" y="234"/>
                  </a:lnTo>
                  <a:lnTo>
                    <a:pt x="895" y="234"/>
                  </a:lnTo>
                  <a:lnTo>
                    <a:pt x="895" y="232"/>
                  </a:lnTo>
                  <a:lnTo>
                    <a:pt x="895" y="230"/>
                  </a:lnTo>
                  <a:lnTo>
                    <a:pt x="895" y="228"/>
                  </a:lnTo>
                  <a:lnTo>
                    <a:pt x="895" y="226"/>
                  </a:lnTo>
                  <a:lnTo>
                    <a:pt x="895" y="224"/>
                  </a:lnTo>
                  <a:lnTo>
                    <a:pt x="895" y="223"/>
                  </a:lnTo>
                  <a:lnTo>
                    <a:pt x="895" y="221"/>
                  </a:lnTo>
                  <a:lnTo>
                    <a:pt x="897" y="221"/>
                  </a:lnTo>
                  <a:lnTo>
                    <a:pt x="897" y="219"/>
                  </a:lnTo>
                  <a:lnTo>
                    <a:pt x="895" y="219"/>
                  </a:lnTo>
                  <a:lnTo>
                    <a:pt x="895" y="217"/>
                  </a:lnTo>
                  <a:lnTo>
                    <a:pt x="895" y="215"/>
                  </a:lnTo>
                  <a:lnTo>
                    <a:pt x="895" y="213"/>
                  </a:lnTo>
                  <a:lnTo>
                    <a:pt x="897" y="211"/>
                  </a:lnTo>
                  <a:lnTo>
                    <a:pt x="895" y="211"/>
                  </a:lnTo>
                  <a:lnTo>
                    <a:pt x="897" y="209"/>
                  </a:lnTo>
                  <a:lnTo>
                    <a:pt x="899" y="209"/>
                  </a:lnTo>
                  <a:lnTo>
                    <a:pt x="899" y="207"/>
                  </a:lnTo>
                  <a:lnTo>
                    <a:pt x="899" y="205"/>
                  </a:lnTo>
                  <a:lnTo>
                    <a:pt x="899" y="203"/>
                  </a:lnTo>
                  <a:lnTo>
                    <a:pt x="899" y="201"/>
                  </a:lnTo>
                  <a:lnTo>
                    <a:pt x="897" y="201"/>
                  </a:lnTo>
                  <a:lnTo>
                    <a:pt x="897" y="200"/>
                  </a:lnTo>
                  <a:lnTo>
                    <a:pt x="899" y="198"/>
                  </a:lnTo>
                  <a:lnTo>
                    <a:pt x="897" y="198"/>
                  </a:lnTo>
                  <a:lnTo>
                    <a:pt x="897" y="196"/>
                  </a:lnTo>
                  <a:lnTo>
                    <a:pt x="893" y="198"/>
                  </a:lnTo>
                  <a:lnTo>
                    <a:pt x="895" y="198"/>
                  </a:lnTo>
                  <a:lnTo>
                    <a:pt x="895" y="200"/>
                  </a:lnTo>
                  <a:lnTo>
                    <a:pt x="893" y="200"/>
                  </a:lnTo>
                  <a:lnTo>
                    <a:pt x="887" y="198"/>
                  </a:lnTo>
                  <a:lnTo>
                    <a:pt x="887" y="196"/>
                  </a:lnTo>
                  <a:lnTo>
                    <a:pt x="885" y="192"/>
                  </a:lnTo>
                  <a:lnTo>
                    <a:pt x="883" y="192"/>
                  </a:lnTo>
                  <a:lnTo>
                    <a:pt x="885" y="190"/>
                  </a:lnTo>
                  <a:lnTo>
                    <a:pt x="885" y="188"/>
                  </a:lnTo>
                  <a:lnTo>
                    <a:pt x="883" y="188"/>
                  </a:lnTo>
                  <a:lnTo>
                    <a:pt x="883" y="186"/>
                  </a:lnTo>
                  <a:lnTo>
                    <a:pt x="881" y="184"/>
                  </a:lnTo>
                  <a:lnTo>
                    <a:pt x="879" y="182"/>
                  </a:lnTo>
                  <a:lnTo>
                    <a:pt x="876" y="180"/>
                  </a:lnTo>
                  <a:lnTo>
                    <a:pt x="876" y="178"/>
                  </a:lnTo>
                  <a:lnTo>
                    <a:pt x="877" y="178"/>
                  </a:lnTo>
                  <a:lnTo>
                    <a:pt x="879" y="180"/>
                  </a:lnTo>
                  <a:lnTo>
                    <a:pt x="879" y="178"/>
                  </a:lnTo>
                  <a:lnTo>
                    <a:pt x="881" y="176"/>
                  </a:lnTo>
                  <a:lnTo>
                    <a:pt x="883" y="176"/>
                  </a:lnTo>
                  <a:lnTo>
                    <a:pt x="883" y="175"/>
                  </a:lnTo>
                  <a:lnTo>
                    <a:pt x="885" y="175"/>
                  </a:lnTo>
                  <a:lnTo>
                    <a:pt x="885" y="173"/>
                  </a:lnTo>
                  <a:lnTo>
                    <a:pt x="883" y="171"/>
                  </a:lnTo>
                  <a:lnTo>
                    <a:pt x="883" y="169"/>
                  </a:lnTo>
                  <a:lnTo>
                    <a:pt x="885" y="169"/>
                  </a:lnTo>
                  <a:lnTo>
                    <a:pt x="885" y="167"/>
                  </a:lnTo>
                  <a:lnTo>
                    <a:pt x="883" y="167"/>
                  </a:lnTo>
                  <a:lnTo>
                    <a:pt x="885" y="167"/>
                  </a:lnTo>
                  <a:lnTo>
                    <a:pt x="887" y="167"/>
                  </a:lnTo>
                  <a:lnTo>
                    <a:pt x="889" y="167"/>
                  </a:lnTo>
                  <a:lnTo>
                    <a:pt x="887" y="167"/>
                  </a:lnTo>
                  <a:lnTo>
                    <a:pt x="887" y="169"/>
                  </a:lnTo>
                  <a:lnTo>
                    <a:pt x="889" y="169"/>
                  </a:lnTo>
                  <a:lnTo>
                    <a:pt x="889" y="167"/>
                  </a:lnTo>
                  <a:lnTo>
                    <a:pt x="891" y="167"/>
                  </a:lnTo>
                  <a:lnTo>
                    <a:pt x="891" y="169"/>
                  </a:lnTo>
                  <a:lnTo>
                    <a:pt x="889" y="169"/>
                  </a:lnTo>
                  <a:lnTo>
                    <a:pt x="891" y="169"/>
                  </a:lnTo>
                  <a:lnTo>
                    <a:pt x="891" y="167"/>
                  </a:lnTo>
                  <a:lnTo>
                    <a:pt x="893" y="169"/>
                  </a:lnTo>
                  <a:lnTo>
                    <a:pt x="895" y="169"/>
                  </a:lnTo>
                  <a:lnTo>
                    <a:pt x="895" y="171"/>
                  </a:lnTo>
                  <a:lnTo>
                    <a:pt x="897" y="173"/>
                  </a:lnTo>
                  <a:lnTo>
                    <a:pt x="899" y="173"/>
                  </a:lnTo>
                  <a:lnTo>
                    <a:pt x="899" y="175"/>
                  </a:lnTo>
                  <a:lnTo>
                    <a:pt x="901" y="175"/>
                  </a:lnTo>
                  <a:lnTo>
                    <a:pt x="901" y="176"/>
                  </a:lnTo>
                  <a:lnTo>
                    <a:pt x="902" y="176"/>
                  </a:lnTo>
                  <a:lnTo>
                    <a:pt x="902" y="178"/>
                  </a:lnTo>
                  <a:lnTo>
                    <a:pt x="904" y="180"/>
                  </a:lnTo>
                  <a:lnTo>
                    <a:pt x="904" y="182"/>
                  </a:lnTo>
                  <a:lnTo>
                    <a:pt x="904" y="184"/>
                  </a:lnTo>
                  <a:lnTo>
                    <a:pt x="904" y="182"/>
                  </a:lnTo>
                  <a:lnTo>
                    <a:pt x="904" y="180"/>
                  </a:lnTo>
                  <a:lnTo>
                    <a:pt x="904" y="178"/>
                  </a:lnTo>
                  <a:lnTo>
                    <a:pt x="902" y="176"/>
                  </a:lnTo>
                  <a:lnTo>
                    <a:pt x="902" y="175"/>
                  </a:lnTo>
                  <a:lnTo>
                    <a:pt x="901" y="175"/>
                  </a:lnTo>
                  <a:lnTo>
                    <a:pt x="902" y="173"/>
                  </a:lnTo>
                  <a:lnTo>
                    <a:pt x="901" y="173"/>
                  </a:lnTo>
                  <a:lnTo>
                    <a:pt x="899" y="173"/>
                  </a:lnTo>
                  <a:lnTo>
                    <a:pt x="899" y="171"/>
                  </a:lnTo>
                  <a:lnTo>
                    <a:pt x="897" y="169"/>
                  </a:lnTo>
                  <a:lnTo>
                    <a:pt x="897" y="167"/>
                  </a:lnTo>
                  <a:lnTo>
                    <a:pt x="895" y="167"/>
                  </a:lnTo>
                  <a:lnTo>
                    <a:pt x="893" y="165"/>
                  </a:lnTo>
                  <a:lnTo>
                    <a:pt x="893" y="163"/>
                  </a:lnTo>
                  <a:lnTo>
                    <a:pt x="895" y="161"/>
                  </a:lnTo>
                  <a:lnTo>
                    <a:pt x="899" y="161"/>
                  </a:lnTo>
                  <a:lnTo>
                    <a:pt x="901" y="161"/>
                  </a:lnTo>
                  <a:lnTo>
                    <a:pt x="899" y="161"/>
                  </a:lnTo>
                  <a:lnTo>
                    <a:pt x="895" y="161"/>
                  </a:lnTo>
                  <a:lnTo>
                    <a:pt x="893" y="161"/>
                  </a:lnTo>
                  <a:lnTo>
                    <a:pt x="893" y="159"/>
                  </a:lnTo>
                  <a:lnTo>
                    <a:pt x="895" y="159"/>
                  </a:lnTo>
                  <a:lnTo>
                    <a:pt x="895" y="157"/>
                  </a:lnTo>
                  <a:lnTo>
                    <a:pt x="895" y="155"/>
                  </a:lnTo>
                  <a:lnTo>
                    <a:pt x="895" y="157"/>
                  </a:lnTo>
                  <a:lnTo>
                    <a:pt x="893" y="157"/>
                  </a:lnTo>
                  <a:lnTo>
                    <a:pt x="891" y="159"/>
                  </a:lnTo>
                  <a:lnTo>
                    <a:pt x="891" y="161"/>
                  </a:lnTo>
                  <a:lnTo>
                    <a:pt x="889" y="161"/>
                  </a:lnTo>
                  <a:lnTo>
                    <a:pt x="887" y="159"/>
                  </a:lnTo>
                  <a:lnTo>
                    <a:pt x="885" y="157"/>
                  </a:lnTo>
                  <a:lnTo>
                    <a:pt x="883" y="155"/>
                  </a:lnTo>
                  <a:lnTo>
                    <a:pt x="883" y="153"/>
                  </a:lnTo>
                  <a:lnTo>
                    <a:pt x="881" y="153"/>
                  </a:lnTo>
                  <a:lnTo>
                    <a:pt x="881" y="152"/>
                  </a:lnTo>
                  <a:lnTo>
                    <a:pt x="883" y="152"/>
                  </a:lnTo>
                  <a:lnTo>
                    <a:pt x="883" y="150"/>
                  </a:lnTo>
                  <a:lnTo>
                    <a:pt x="881" y="150"/>
                  </a:lnTo>
                  <a:lnTo>
                    <a:pt x="881" y="148"/>
                  </a:lnTo>
                  <a:lnTo>
                    <a:pt x="881" y="146"/>
                  </a:lnTo>
                  <a:lnTo>
                    <a:pt x="881" y="144"/>
                  </a:lnTo>
                  <a:lnTo>
                    <a:pt x="881" y="142"/>
                  </a:lnTo>
                  <a:lnTo>
                    <a:pt x="879" y="142"/>
                  </a:lnTo>
                  <a:lnTo>
                    <a:pt x="881" y="142"/>
                  </a:lnTo>
                  <a:lnTo>
                    <a:pt x="881" y="140"/>
                  </a:lnTo>
                  <a:lnTo>
                    <a:pt x="881" y="138"/>
                  </a:lnTo>
                  <a:lnTo>
                    <a:pt x="881" y="136"/>
                  </a:lnTo>
                  <a:lnTo>
                    <a:pt x="881" y="134"/>
                  </a:lnTo>
                  <a:lnTo>
                    <a:pt x="881" y="132"/>
                  </a:lnTo>
                  <a:lnTo>
                    <a:pt x="881" y="130"/>
                  </a:lnTo>
                  <a:lnTo>
                    <a:pt x="883" y="129"/>
                  </a:lnTo>
                  <a:lnTo>
                    <a:pt x="887" y="130"/>
                  </a:lnTo>
                  <a:lnTo>
                    <a:pt x="889" y="130"/>
                  </a:lnTo>
                  <a:lnTo>
                    <a:pt x="893" y="132"/>
                  </a:lnTo>
                  <a:lnTo>
                    <a:pt x="901" y="136"/>
                  </a:lnTo>
                  <a:lnTo>
                    <a:pt x="902" y="138"/>
                  </a:lnTo>
                  <a:lnTo>
                    <a:pt x="904" y="138"/>
                  </a:lnTo>
                  <a:lnTo>
                    <a:pt x="906" y="140"/>
                  </a:lnTo>
                  <a:lnTo>
                    <a:pt x="908" y="142"/>
                  </a:lnTo>
                  <a:lnTo>
                    <a:pt x="908" y="140"/>
                  </a:lnTo>
                  <a:lnTo>
                    <a:pt x="906" y="138"/>
                  </a:lnTo>
                  <a:lnTo>
                    <a:pt x="904" y="138"/>
                  </a:lnTo>
                  <a:lnTo>
                    <a:pt x="899" y="132"/>
                  </a:lnTo>
                  <a:lnTo>
                    <a:pt x="897" y="132"/>
                  </a:lnTo>
                  <a:lnTo>
                    <a:pt x="893" y="130"/>
                  </a:lnTo>
                  <a:lnTo>
                    <a:pt x="893" y="129"/>
                  </a:lnTo>
                  <a:lnTo>
                    <a:pt x="891" y="129"/>
                  </a:lnTo>
                  <a:lnTo>
                    <a:pt x="891" y="127"/>
                  </a:lnTo>
                  <a:lnTo>
                    <a:pt x="889" y="127"/>
                  </a:lnTo>
                  <a:lnTo>
                    <a:pt x="889" y="125"/>
                  </a:lnTo>
                  <a:lnTo>
                    <a:pt x="889" y="127"/>
                  </a:lnTo>
                  <a:lnTo>
                    <a:pt x="883" y="127"/>
                  </a:lnTo>
                  <a:lnTo>
                    <a:pt x="883" y="125"/>
                  </a:lnTo>
                  <a:lnTo>
                    <a:pt x="885" y="121"/>
                  </a:lnTo>
                  <a:lnTo>
                    <a:pt x="885" y="119"/>
                  </a:lnTo>
                  <a:lnTo>
                    <a:pt x="885" y="121"/>
                  </a:lnTo>
                  <a:lnTo>
                    <a:pt x="887" y="123"/>
                  </a:lnTo>
                  <a:lnTo>
                    <a:pt x="889" y="125"/>
                  </a:lnTo>
                  <a:lnTo>
                    <a:pt x="889" y="123"/>
                  </a:lnTo>
                  <a:lnTo>
                    <a:pt x="889" y="121"/>
                  </a:lnTo>
                  <a:lnTo>
                    <a:pt x="889" y="119"/>
                  </a:lnTo>
                  <a:lnTo>
                    <a:pt x="891" y="121"/>
                  </a:lnTo>
                  <a:lnTo>
                    <a:pt x="893" y="123"/>
                  </a:lnTo>
                  <a:lnTo>
                    <a:pt x="897" y="123"/>
                  </a:lnTo>
                  <a:lnTo>
                    <a:pt x="901" y="125"/>
                  </a:lnTo>
                  <a:lnTo>
                    <a:pt x="904" y="125"/>
                  </a:lnTo>
                  <a:lnTo>
                    <a:pt x="908" y="125"/>
                  </a:lnTo>
                  <a:lnTo>
                    <a:pt x="910" y="125"/>
                  </a:lnTo>
                  <a:lnTo>
                    <a:pt x="912" y="129"/>
                  </a:lnTo>
                  <a:lnTo>
                    <a:pt x="914" y="129"/>
                  </a:lnTo>
                  <a:lnTo>
                    <a:pt x="912" y="127"/>
                  </a:lnTo>
                  <a:lnTo>
                    <a:pt x="912" y="125"/>
                  </a:lnTo>
                  <a:lnTo>
                    <a:pt x="910" y="125"/>
                  </a:lnTo>
                  <a:lnTo>
                    <a:pt x="908" y="125"/>
                  </a:lnTo>
                  <a:lnTo>
                    <a:pt x="904" y="123"/>
                  </a:lnTo>
                  <a:lnTo>
                    <a:pt x="901" y="121"/>
                  </a:lnTo>
                  <a:lnTo>
                    <a:pt x="899" y="121"/>
                  </a:lnTo>
                  <a:lnTo>
                    <a:pt x="891" y="117"/>
                  </a:lnTo>
                  <a:lnTo>
                    <a:pt x="889" y="117"/>
                  </a:lnTo>
                  <a:lnTo>
                    <a:pt x="889" y="115"/>
                  </a:lnTo>
                  <a:lnTo>
                    <a:pt x="889" y="113"/>
                  </a:lnTo>
                  <a:lnTo>
                    <a:pt x="889" y="111"/>
                  </a:lnTo>
                  <a:lnTo>
                    <a:pt x="889" y="109"/>
                  </a:lnTo>
                  <a:lnTo>
                    <a:pt x="895" y="106"/>
                  </a:lnTo>
                  <a:lnTo>
                    <a:pt x="897" y="107"/>
                  </a:lnTo>
                  <a:lnTo>
                    <a:pt x="897" y="109"/>
                  </a:lnTo>
                  <a:lnTo>
                    <a:pt x="897" y="111"/>
                  </a:lnTo>
                  <a:lnTo>
                    <a:pt x="899" y="111"/>
                  </a:lnTo>
                  <a:lnTo>
                    <a:pt x="899" y="113"/>
                  </a:lnTo>
                  <a:lnTo>
                    <a:pt x="901" y="113"/>
                  </a:lnTo>
                  <a:lnTo>
                    <a:pt x="901" y="115"/>
                  </a:lnTo>
                  <a:lnTo>
                    <a:pt x="902" y="115"/>
                  </a:lnTo>
                  <a:lnTo>
                    <a:pt x="902" y="113"/>
                  </a:lnTo>
                  <a:lnTo>
                    <a:pt x="899" y="109"/>
                  </a:lnTo>
                  <a:lnTo>
                    <a:pt x="899" y="107"/>
                  </a:lnTo>
                  <a:lnTo>
                    <a:pt x="897" y="106"/>
                  </a:lnTo>
                  <a:lnTo>
                    <a:pt x="899" y="106"/>
                  </a:lnTo>
                  <a:lnTo>
                    <a:pt x="904" y="102"/>
                  </a:lnTo>
                  <a:lnTo>
                    <a:pt x="912" y="104"/>
                  </a:lnTo>
                  <a:lnTo>
                    <a:pt x="912" y="106"/>
                  </a:lnTo>
                  <a:lnTo>
                    <a:pt x="912" y="107"/>
                  </a:lnTo>
                  <a:lnTo>
                    <a:pt x="912" y="109"/>
                  </a:lnTo>
                  <a:lnTo>
                    <a:pt x="914" y="111"/>
                  </a:lnTo>
                  <a:lnTo>
                    <a:pt x="914" y="109"/>
                  </a:lnTo>
                  <a:lnTo>
                    <a:pt x="914" y="107"/>
                  </a:lnTo>
                  <a:lnTo>
                    <a:pt x="914" y="106"/>
                  </a:lnTo>
                  <a:lnTo>
                    <a:pt x="914" y="104"/>
                  </a:lnTo>
                  <a:lnTo>
                    <a:pt x="912" y="102"/>
                  </a:lnTo>
                  <a:lnTo>
                    <a:pt x="908" y="100"/>
                  </a:lnTo>
                  <a:lnTo>
                    <a:pt x="908" y="98"/>
                  </a:lnTo>
                  <a:lnTo>
                    <a:pt x="914" y="94"/>
                  </a:lnTo>
                  <a:lnTo>
                    <a:pt x="918" y="92"/>
                  </a:lnTo>
                  <a:lnTo>
                    <a:pt x="922" y="90"/>
                  </a:lnTo>
                  <a:lnTo>
                    <a:pt x="924" y="92"/>
                  </a:lnTo>
                  <a:lnTo>
                    <a:pt x="924" y="90"/>
                  </a:lnTo>
                  <a:lnTo>
                    <a:pt x="925" y="88"/>
                  </a:lnTo>
                  <a:lnTo>
                    <a:pt x="925" y="86"/>
                  </a:lnTo>
                  <a:lnTo>
                    <a:pt x="933" y="86"/>
                  </a:lnTo>
                  <a:lnTo>
                    <a:pt x="939" y="86"/>
                  </a:lnTo>
                  <a:lnTo>
                    <a:pt x="941" y="88"/>
                  </a:lnTo>
                  <a:lnTo>
                    <a:pt x="947" y="88"/>
                  </a:lnTo>
                  <a:lnTo>
                    <a:pt x="949" y="88"/>
                  </a:lnTo>
                  <a:lnTo>
                    <a:pt x="949" y="90"/>
                  </a:lnTo>
                  <a:lnTo>
                    <a:pt x="949" y="92"/>
                  </a:lnTo>
                  <a:lnTo>
                    <a:pt x="950" y="94"/>
                  </a:lnTo>
                  <a:lnTo>
                    <a:pt x="950" y="96"/>
                  </a:lnTo>
                  <a:lnTo>
                    <a:pt x="952" y="96"/>
                  </a:lnTo>
                  <a:lnTo>
                    <a:pt x="952" y="98"/>
                  </a:lnTo>
                  <a:lnTo>
                    <a:pt x="952" y="100"/>
                  </a:lnTo>
                  <a:lnTo>
                    <a:pt x="952" y="102"/>
                  </a:lnTo>
                  <a:lnTo>
                    <a:pt x="952" y="104"/>
                  </a:lnTo>
                  <a:lnTo>
                    <a:pt x="952" y="106"/>
                  </a:lnTo>
                  <a:lnTo>
                    <a:pt x="952" y="107"/>
                  </a:lnTo>
                  <a:lnTo>
                    <a:pt x="952" y="109"/>
                  </a:lnTo>
                  <a:lnTo>
                    <a:pt x="952" y="111"/>
                  </a:lnTo>
                  <a:lnTo>
                    <a:pt x="952" y="113"/>
                  </a:lnTo>
                  <a:lnTo>
                    <a:pt x="962" y="119"/>
                  </a:lnTo>
                  <a:lnTo>
                    <a:pt x="962" y="121"/>
                  </a:lnTo>
                  <a:lnTo>
                    <a:pt x="962" y="123"/>
                  </a:lnTo>
                  <a:lnTo>
                    <a:pt x="962" y="125"/>
                  </a:lnTo>
                  <a:lnTo>
                    <a:pt x="962" y="127"/>
                  </a:lnTo>
                  <a:lnTo>
                    <a:pt x="962" y="129"/>
                  </a:lnTo>
                  <a:lnTo>
                    <a:pt x="960" y="129"/>
                  </a:lnTo>
                  <a:lnTo>
                    <a:pt x="962" y="130"/>
                  </a:lnTo>
                  <a:lnTo>
                    <a:pt x="962" y="132"/>
                  </a:lnTo>
                  <a:lnTo>
                    <a:pt x="962" y="134"/>
                  </a:lnTo>
                  <a:lnTo>
                    <a:pt x="962" y="136"/>
                  </a:lnTo>
                  <a:lnTo>
                    <a:pt x="964" y="136"/>
                  </a:lnTo>
                  <a:lnTo>
                    <a:pt x="966" y="138"/>
                  </a:lnTo>
                  <a:lnTo>
                    <a:pt x="968" y="140"/>
                  </a:lnTo>
                  <a:lnTo>
                    <a:pt x="968" y="142"/>
                  </a:lnTo>
                  <a:lnTo>
                    <a:pt x="966" y="142"/>
                  </a:lnTo>
                  <a:lnTo>
                    <a:pt x="966" y="144"/>
                  </a:lnTo>
                  <a:lnTo>
                    <a:pt x="964" y="144"/>
                  </a:lnTo>
                  <a:lnTo>
                    <a:pt x="964" y="146"/>
                  </a:lnTo>
                  <a:lnTo>
                    <a:pt x="964" y="148"/>
                  </a:lnTo>
                  <a:lnTo>
                    <a:pt x="962" y="148"/>
                  </a:lnTo>
                  <a:lnTo>
                    <a:pt x="962" y="150"/>
                  </a:lnTo>
                  <a:lnTo>
                    <a:pt x="960" y="153"/>
                  </a:lnTo>
                  <a:lnTo>
                    <a:pt x="956" y="155"/>
                  </a:lnTo>
                  <a:lnTo>
                    <a:pt x="956" y="157"/>
                  </a:lnTo>
                  <a:lnTo>
                    <a:pt x="954" y="161"/>
                  </a:lnTo>
                  <a:lnTo>
                    <a:pt x="954" y="163"/>
                  </a:lnTo>
                  <a:lnTo>
                    <a:pt x="952" y="163"/>
                  </a:lnTo>
                  <a:lnTo>
                    <a:pt x="952" y="165"/>
                  </a:lnTo>
                  <a:lnTo>
                    <a:pt x="950" y="167"/>
                  </a:lnTo>
                  <a:lnTo>
                    <a:pt x="949" y="167"/>
                  </a:lnTo>
                  <a:lnTo>
                    <a:pt x="950" y="167"/>
                  </a:lnTo>
                  <a:lnTo>
                    <a:pt x="952" y="167"/>
                  </a:lnTo>
                  <a:lnTo>
                    <a:pt x="956" y="157"/>
                  </a:lnTo>
                  <a:lnTo>
                    <a:pt x="958" y="157"/>
                  </a:lnTo>
                  <a:lnTo>
                    <a:pt x="960" y="155"/>
                  </a:lnTo>
                  <a:lnTo>
                    <a:pt x="962" y="153"/>
                  </a:lnTo>
                  <a:lnTo>
                    <a:pt x="964" y="153"/>
                  </a:lnTo>
                  <a:lnTo>
                    <a:pt x="964" y="155"/>
                  </a:lnTo>
                  <a:lnTo>
                    <a:pt x="964" y="157"/>
                  </a:lnTo>
                  <a:lnTo>
                    <a:pt x="964" y="159"/>
                  </a:lnTo>
                  <a:lnTo>
                    <a:pt x="962" y="159"/>
                  </a:lnTo>
                  <a:lnTo>
                    <a:pt x="964" y="159"/>
                  </a:lnTo>
                  <a:lnTo>
                    <a:pt x="964" y="161"/>
                  </a:lnTo>
                  <a:lnTo>
                    <a:pt x="962" y="161"/>
                  </a:lnTo>
                  <a:lnTo>
                    <a:pt x="960" y="165"/>
                  </a:lnTo>
                  <a:lnTo>
                    <a:pt x="958" y="167"/>
                  </a:lnTo>
                  <a:lnTo>
                    <a:pt x="958" y="169"/>
                  </a:lnTo>
                  <a:lnTo>
                    <a:pt x="958" y="171"/>
                  </a:lnTo>
                  <a:lnTo>
                    <a:pt x="956" y="171"/>
                  </a:lnTo>
                  <a:lnTo>
                    <a:pt x="960" y="173"/>
                  </a:lnTo>
                  <a:lnTo>
                    <a:pt x="960" y="175"/>
                  </a:lnTo>
                  <a:lnTo>
                    <a:pt x="962" y="175"/>
                  </a:lnTo>
                  <a:lnTo>
                    <a:pt x="962" y="176"/>
                  </a:lnTo>
                  <a:lnTo>
                    <a:pt x="960" y="176"/>
                  </a:lnTo>
                  <a:lnTo>
                    <a:pt x="960" y="175"/>
                  </a:lnTo>
                  <a:lnTo>
                    <a:pt x="954" y="176"/>
                  </a:lnTo>
                  <a:lnTo>
                    <a:pt x="956" y="176"/>
                  </a:lnTo>
                  <a:lnTo>
                    <a:pt x="954" y="176"/>
                  </a:lnTo>
                  <a:lnTo>
                    <a:pt x="954" y="178"/>
                  </a:lnTo>
                  <a:lnTo>
                    <a:pt x="956" y="178"/>
                  </a:lnTo>
                  <a:lnTo>
                    <a:pt x="958" y="178"/>
                  </a:lnTo>
                  <a:lnTo>
                    <a:pt x="958" y="180"/>
                  </a:lnTo>
                  <a:lnTo>
                    <a:pt x="958" y="182"/>
                  </a:lnTo>
                  <a:lnTo>
                    <a:pt x="958" y="184"/>
                  </a:lnTo>
                  <a:lnTo>
                    <a:pt x="956" y="184"/>
                  </a:lnTo>
                  <a:lnTo>
                    <a:pt x="956" y="186"/>
                  </a:lnTo>
                  <a:lnTo>
                    <a:pt x="958" y="184"/>
                  </a:lnTo>
                  <a:lnTo>
                    <a:pt x="960" y="184"/>
                  </a:lnTo>
                  <a:lnTo>
                    <a:pt x="960" y="180"/>
                  </a:lnTo>
                  <a:lnTo>
                    <a:pt x="962" y="180"/>
                  </a:lnTo>
                  <a:lnTo>
                    <a:pt x="964" y="178"/>
                  </a:lnTo>
                  <a:lnTo>
                    <a:pt x="966" y="178"/>
                  </a:lnTo>
                  <a:lnTo>
                    <a:pt x="966" y="176"/>
                  </a:lnTo>
                  <a:lnTo>
                    <a:pt x="966" y="175"/>
                  </a:lnTo>
                  <a:lnTo>
                    <a:pt x="964" y="173"/>
                  </a:lnTo>
                  <a:lnTo>
                    <a:pt x="964" y="171"/>
                  </a:lnTo>
                  <a:lnTo>
                    <a:pt x="966" y="171"/>
                  </a:lnTo>
                  <a:lnTo>
                    <a:pt x="966" y="169"/>
                  </a:lnTo>
                  <a:lnTo>
                    <a:pt x="968" y="169"/>
                  </a:lnTo>
                  <a:lnTo>
                    <a:pt x="968" y="171"/>
                  </a:lnTo>
                  <a:lnTo>
                    <a:pt x="968" y="169"/>
                  </a:lnTo>
                  <a:lnTo>
                    <a:pt x="966" y="167"/>
                  </a:lnTo>
                  <a:lnTo>
                    <a:pt x="968" y="165"/>
                  </a:lnTo>
                  <a:lnTo>
                    <a:pt x="970" y="165"/>
                  </a:lnTo>
                  <a:lnTo>
                    <a:pt x="970" y="169"/>
                  </a:lnTo>
                  <a:lnTo>
                    <a:pt x="972" y="171"/>
                  </a:lnTo>
                  <a:lnTo>
                    <a:pt x="972" y="173"/>
                  </a:lnTo>
                  <a:lnTo>
                    <a:pt x="977" y="175"/>
                  </a:lnTo>
                  <a:lnTo>
                    <a:pt x="975" y="173"/>
                  </a:lnTo>
                  <a:lnTo>
                    <a:pt x="973" y="173"/>
                  </a:lnTo>
                  <a:lnTo>
                    <a:pt x="972" y="171"/>
                  </a:lnTo>
                  <a:lnTo>
                    <a:pt x="972" y="167"/>
                  </a:lnTo>
                  <a:lnTo>
                    <a:pt x="970" y="167"/>
                  </a:lnTo>
                  <a:lnTo>
                    <a:pt x="970" y="165"/>
                  </a:lnTo>
                  <a:lnTo>
                    <a:pt x="968" y="163"/>
                  </a:lnTo>
                  <a:lnTo>
                    <a:pt x="970" y="163"/>
                  </a:lnTo>
                  <a:lnTo>
                    <a:pt x="970" y="159"/>
                  </a:lnTo>
                  <a:lnTo>
                    <a:pt x="972" y="159"/>
                  </a:lnTo>
                  <a:lnTo>
                    <a:pt x="973" y="157"/>
                  </a:lnTo>
                  <a:lnTo>
                    <a:pt x="973" y="155"/>
                  </a:lnTo>
                  <a:lnTo>
                    <a:pt x="973" y="153"/>
                  </a:lnTo>
                  <a:lnTo>
                    <a:pt x="975" y="153"/>
                  </a:lnTo>
                  <a:lnTo>
                    <a:pt x="975" y="155"/>
                  </a:lnTo>
                  <a:lnTo>
                    <a:pt x="975" y="157"/>
                  </a:lnTo>
                  <a:lnTo>
                    <a:pt x="975" y="159"/>
                  </a:lnTo>
                  <a:lnTo>
                    <a:pt x="977" y="161"/>
                  </a:lnTo>
                  <a:lnTo>
                    <a:pt x="977" y="163"/>
                  </a:lnTo>
                  <a:lnTo>
                    <a:pt x="977" y="165"/>
                  </a:lnTo>
                  <a:lnTo>
                    <a:pt x="975" y="167"/>
                  </a:lnTo>
                  <a:lnTo>
                    <a:pt x="975" y="169"/>
                  </a:lnTo>
                  <a:lnTo>
                    <a:pt x="975" y="167"/>
                  </a:lnTo>
                  <a:lnTo>
                    <a:pt x="977" y="167"/>
                  </a:lnTo>
                  <a:lnTo>
                    <a:pt x="979" y="167"/>
                  </a:lnTo>
                  <a:lnTo>
                    <a:pt x="979" y="169"/>
                  </a:lnTo>
                  <a:lnTo>
                    <a:pt x="979" y="171"/>
                  </a:lnTo>
                  <a:lnTo>
                    <a:pt x="979" y="169"/>
                  </a:lnTo>
                  <a:lnTo>
                    <a:pt x="979" y="167"/>
                  </a:lnTo>
                  <a:lnTo>
                    <a:pt x="979" y="165"/>
                  </a:lnTo>
                  <a:lnTo>
                    <a:pt x="979" y="163"/>
                  </a:lnTo>
                  <a:lnTo>
                    <a:pt x="981" y="163"/>
                  </a:lnTo>
                  <a:lnTo>
                    <a:pt x="981" y="161"/>
                  </a:lnTo>
                  <a:lnTo>
                    <a:pt x="981" y="159"/>
                  </a:lnTo>
                  <a:lnTo>
                    <a:pt x="983" y="159"/>
                  </a:lnTo>
                  <a:lnTo>
                    <a:pt x="985" y="163"/>
                  </a:lnTo>
                  <a:lnTo>
                    <a:pt x="987" y="165"/>
                  </a:lnTo>
                  <a:lnTo>
                    <a:pt x="989" y="167"/>
                  </a:lnTo>
                  <a:lnTo>
                    <a:pt x="987" y="167"/>
                  </a:lnTo>
                  <a:lnTo>
                    <a:pt x="987" y="169"/>
                  </a:lnTo>
                  <a:lnTo>
                    <a:pt x="989" y="171"/>
                  </a:lnTo>
                  <a:lnTo>
                    <a:pt x="987" y="171"/>
                  </a:lnTo>
                  <a:lnTo>
                    <a:pt x="987" y="173"/>
                  </a:lnTo>
                  <a:lnTo>
                    <a:pt x="987" y="175"/>
                  </a:lnTo>
                  <a:lnTo>
                    <a:pt x="987" y="176"/>
                  </a:lnTo>
                  <a:lnTo>
                    <a:pt x="985" y="178"/>
                  </a:lnTo>
                  <a:lnTo>
                    <a:pt x="985" y="180"/>
                  </a:lnTo>
                  <a:lnTo>
                    <a:pt x="983" y="180"/>
                  </a:lnTo>
                  <a:lnTo>
                    <a:pt x="983" y="182"/>
                  </a:lnTo>
                  <a:lnTo>
                    <a:pt x="985" y="182"/>
                  </a:lnTo>
                  <a:lnTo>
                    <a:pt x="987" y="182"/>
                  </a:lnTo>
                  <a:lnTo>
                    <a:pt x="991" y="184"/>
                  </a:lnTo>
                  <a:lnTo>
                    <a:pt x="995" y="188"/>
                  </a:lnTo>
                  <a:lnTo>
                    <a:pt x="995" y="186"/>
                  </a:lnTo>
                  <a:lnTo>
                    <a:pt x="993" y="184"/>
                  </a:lnTo>
                  <a:lnTo>
                    <a:pt x="995" y="184"/>
                  </a:lnTo>
                  <a:lnTo>
                    <a:pt x="993" y="184"/>
                  </a:lnTo>
                  <a:lnTo>
                    <a:pt x="993" y="182"/>
                  </a:lnTo>
                  <a:lnTo>
                    <a:pt x="991" y="182"/>
                  </a:lnTo>
                  <a:lnTo>
                    <a:pt x="989" y="180"/>
                  </a:lnTo>
                  <a:lnTo>
                    <a:pt x="989" y="178"/>
                  </a:lnTo>
                  <a:lnTo>
                    <a:pt x="989" y="176"/>
                  </a:lnTo>
                  <a:lnTo>
                    <a:pt x="989" y="175"/>
                  </a:lnTo>
                  <a:lnTo>
                    <a:pt x="989" y="173"/>
                  </a:lnTo>
                  <a:lnTo>
                    <a:pt x="989" y="171"/>
                  </a:lnTo>
                  <a:lnTo>
                    <a:pt x="991" y="171"/>
                  </a:lnTo>
                  <a:lnTo>
                    <a:pt x="995" y="175"/>
                  </a:lnTo>
                  <a:lnTo>
                    <a:pt x="997" y="176"/>
                  </a:lnTo>
                  <a:lnTo>
                    <a:pt x="997" y="178"/>
                  </a:lnTo>
                  <a:lnTo>
                    <a:pt x="997" y="182"/>
                  </a:lnTo>
                  <a:lnTo>
                    <a:pt x="997" y="184"/>
                  </a:lnTo>
                  <a:lnTo>
                    <a:pt x="1000" y="190"/>
                  </a:lnTo>
                  <a:lnTo>
                    <a:pt x="1002" y="192"/>
                  </a:lnTo>
                  <a:lnTo>
                    <a:pt x="1004" y="192"/>
                  </a:lnTo>
                  <a:lnTo>
                    <a:pt x="1002" y="190"/>
                  </a:lnTo>
                  <a:lnTo>
                    <a:pt x="1000" y="188"/>
                  </a:lnTo>
                  <a:lnTo>
                    <a:pt x="1000" y="186"/>
                  </a:lnTo>
                  <a:lnTo>
                    <a:pt x="998" y="186"/>
                  </a:lnTo>
                  <a:lnTo>
                    <a:pt x="998" y="184"/>
                  </a:lnTo>
                  <a:lnTo>
                    <a:pt x="998" y="182"/>
                  </a:lnTo>
                  <a:lnTo>
                    <a:pt x="1000" y="182"/>
                  </a:lnTo>
                  <a:lnTo>
                    <a:pt x="1000" y="184"/>
                  </a:lnTo>
                  <a:lnTo>
                    <a:pt x="1002" y="184"/>
                  </a:lnTo>
                  <a:lnTo>
                    <a:pt x="1002" y="186"/>
                  </a:lnTo>
                  <a:lnTo>
                    <a:pt x="1004" y="186"/>
                  </a:lnTo>
                  <a:lnTo>
                    <a:pt x="1004" y="188"/>
                  </a:lnTo>
                  <a:lnTo>
                    <a:pt x="1004" y="190"/>
                  </a:lnTo>
                  <a:lnTo>
                    <a:pt x="1006" y="190"/>
                  </a:lnTo>
                  <a:lnTo>
                    <a:pt x="1006" y="192"/>
                  </a:lnTo>
                  <a:lnTo>
                    <a:pt x="1006" y="194"/>
                  </a:lnTo>
                  <a:lnTo>
                    <a:pt x="1008" y="194"/>
                  </a:lnTo>
                  <a:lnTo>
                    <a:pt x="1008" y="192"/>
                  </a:lnTo>
                  <a:lnTo>
                    <a:pt x="1008" y="190"/>
                  </a:lnTo>
                  <a:lnTo>
                    <a:pt x="1006" y="190"/>
                  </a:lnTo>
                  <a:lnTo>
                    <a:pt x="1006" y="188"/>
                  </a:lnTo>
                  <a:lnTo>
                    <a:pt x="1004" y="188"/>
                  </a:lnTo>
                  <a:lnTo>
                    <a:pt x="1002" y="184"/>
                  </a:lnTo>
                  <a:lnTo>
                    <a:pt x="1002" y="182"/>
                  </a:lnTo>
                  <a:lnTo>
                    <a:pt x="1000" y="182"/>
                  </a:lnTo>
                  <a:lnTo>
                    <a:pt x="1000" y="180"/>
                  </a:lnTo>
                  <a:lnTo>
                    <a:pt x="998" y="182"/>
                  </a:lnTo>
                  <a:lnTo>
                    <a:pt x="998" y="180"/>
                  </a:lnTo>
                  <a:lnTo>
                    <a:pt x="997" y="178"/>
                  </a:lnTo>
                  <a:lnTo>
                    <a:pt x="997" y="176"/>
                  </a:lnTo>
                  <a:lnTo>
                    <a:pt x="997" y="175"/>
                  </a:lnTo>
                  <a:lnTo>
                    <a:pt x="995" y="173"/>
                  </a:lnTo>
                  <a:lnTo>
                    <a:pt x="993" y="173"/>
                  </a:lnTo>
                  <a:lnTo>
                    <a:pt x="989" y="169"/>
                  </a:lnTo>
                  <a:lnTo>
                    <a:pt x="991" y="167"/>
                  </a:lnTo>
                  <a:lnTo>
                    <a:pt x="991" y="165"/>
                  </a:lnTo>
                  <a:lnTo>
                    <a:pt x="991" y="163"/>
                  </a:lnTo>
                  <a:lnTo>
                    <a:pt x="993" y="161"/>
                  </a:lnTo>
                  <a:lnTo>
                    <a:pt x="995" y="161"/>
                  </a:lnTo>
                  <a:lnTo>
                    <a:pt x="995" y="163"/>
                  </a:lnTo>
                  <a:lnTo>
                    <a:pt x="995" y="165"/>
                  </a:lnTo>
                  <a:lnTo>
                    <a:pt x="995" y="167"/>
                  </a:lnTo>
                  <a:lnTo>
                    <a:pt x="995" y="169"/>
                  </a:lnTo>
                  <a:lnTo>
                    <a:pt x="997" y="169"/>
                  </a:lnTo>
                  <a:lnTo>
                    <a:pt x="997" y="171"/>
                  </a:lnTo>
                  <a:lnTo>
                    <a:pt x="997" y="169"/>
                  </a:lnTo>
                  <a:lnTo>
                    <a:pt x="995" y="167"/>
                  </a:lnTo>
                  <a:lnTo>
                    <a:pt x="997" y="165"/>
                  </a:lnTo>
                  <a:lnTo>
                    <a:pt x="997" y="163"/>
                  </a:lnTo>
                  <a:lnTo>
                    <a:pt x="1002" y="165"/>
                  </a:lnTo>
                  <a:lnTo>
                    <a:pt x="1002" y="167"/>
                  </a:lnTo>
                  <a:lnTo>
                    <a:pt x="1004" y="167"/>
                  </a:lnTo>
                  <a:lnTo>
                    <a:pt x="1006" y="167"/>
                  </a:lnTo>
                  <a:lnTo>
                    <a:pt x="1008" y="169"/>
                  </a:lnTo>
                  <a:lnTo>
                    <a:pt x="1008" y="171"/>
                  </a:lnTo>
                  <a:lnTo>
                    <a:pt x="1008" y="173"/>
                  </a:lnTo>
                  <a:lnTo>
                    <a:pt x="1010" y="173"/>
                  </a:lnTo>
                  <a:lnTo>
                    <a:pt x="1010" y="175"/>
                  </a:lnTo>
                  <a:lnTo>
                    <a:pt x="1008" y="175"/>
                  </a:lnTo>
                  <a:lnTo>
                    <a:pt x="1010" y="175"/>
                  </a:lnTo>
                  <a:lnTo>
                    <a:pt x="1010" y="173"/>
                  </a:lnTo>
                  <a:lnTo>
                    <a:pt x="1010" y="171"/>
                  </a:lnTo>
                  <a:lnTo>
                    <a:pt x="1014" y="171"/>
                  </a:lnTo>
                  <a:lnTo>
                    <a:pt x="1016" y="171"/>
                  </a:lnTo>
                  <a:lnTo>
                    <a:pt x="1016" y="173"/>
                  </a:lnTo>
                  <a:lnTo>
                    <a:pt x="1020" y="173"/>
                  </a:lnTo>
                  <a:lnTo>
                    <a:pt x="1018" y="171"/>
                  </a:lnTo>
                  <a:lnTo>
                    <a:pt x="1014" y="171"/>
                  </a:lnTo>
                  <a:lnTo>
                    <a:pt x="1010" y="171"/>
                  </a:lnTo>
                  <a:lnTo>
                    <a:pt x="1010" y="169"/>
                  </a:lnTo>
                  <a:lnTo>
                    <a:pt x="1008" y="169"/>
                  </a:lnTo>
                  <a:lnTo>
                    <a:pt x="1006" y="167"/>
                  </a:lnTo>
                  <a:lnTo>
                    <a:pt x="1004" y="165"/>
                  </a:lnTo>
                  <a:lnTo>
                    <a:pt x="1002" y="165"/>
                  </a:lnTo>
                  <a:lnTo>
                    <a:pt x="1000" y="163"/>
                  </a:lnTo>
                  <a:lnTo>
                    <a:pt x="995" y="157"/>
                  </a:lnTo>
                  <a:lnTo>
                    <a:pt x="995" y="155"/>
                  </a:lnTo>
                  <a:lnTo>
                    <a:pt x="995" y="153"/>
                  </a:lnTo>
                  <a:lnTo>
                    <a:pt x="997" y="152"/>
                  </a:lnTo>
                  <a:lnTo>
                    <a:pt x="997" y="150"/>
                  </a:lnTo>
                  <a:lnTo>
                    <a:pt x="1000" y="146"/>
                  </a:lnTo>
                  <a:lnTo>
                    <a:pt x="1002" y="146"/>
                  </a:lnTo>
                  <a:lnTo>
                    <a:pt x="1002" y="144"/>
                  </a:lnTo>
                  <a:lnTo>
                    <a:pt x="1004" y="144"/>
                  </a:lnTo>
                  <a:lnTo>
                    <a:pt x="1006" y="144"/>
                  </a:lnTo>
                  <a:lnTo>
                    <a:pt x="1008" y="142"/>
                  </a:lnTo>
                  <a:lnTo>
                    <a:pt x="1010" y="140"/>
                  </a:lnTo>
                  <a:lnTo>
                    <a:pt x="1016" y="142"/>
                  </a:lnTo>
                  <a:lnTo>
                    <a:pt x="1021" y="142"/>
                  </a:lnTo>
                  <a:lnTo>
                    <a:pt x="1023" y="142"/>
                  </a:lnTo>
                  <a:lnTo>
                    <a:pt x="1023" y="144"/>
                  </a:lnTo>
                  <a:lnTo>
                    <a:pt x="1023" y="146"/>
                  </a:lnTo>
                  <a:lnTo>
                    <a:pt x="1025" y="146"/>
                  </a:lnTo>
                  <a:lnTo>
                    <a:pt x="1023" y="146"/>
                  </a:lnTo>
                  <a:lnTo>
                    <a:pt x="1025" y="148"/>
                  </a:lnTo>
                  <a:lnTo>
                    <a:pt x="1031" y="150"/>
                  </a:lnTo>
                  <a:lnTo>
                    <a:pt x="1033" y="150"/>
                  </a:lnTo>
                  <a:lnTo>
                    <a:pt x="1033" y="152"/>
                  </a:lnTo>
                  <a:lnTo>
                    <a:pt x="1033" y="153"/>
                  </a:lnTo>
                  <a:lnTo>
                    <a:pt x="1033" y="155"/>
                  </a:lnTo>
                  <a:lnTo>
                    <a:pt x="1035" y="155"/>
                  </a:lnTo>
                  <a:lnTo>
                    <a:pt x="1035" y="153"/>
                  </a:lnTo>
                  <a:lnTo>
                    <a:pt x="1033" y="152"/>
                  </a:lnTo>
                  <a:lnTo>
                    <a:pt x="1035" y="152"/>
                  </a:lnTo>
                  <a:lnTo>
                    <a:pt x="1035" y="150"/>
                  </a:lnTo>
                  <a:lnTo>
                    <a:pt x="1037" y="150"/>
                  </a:lnTo>
                  <a:lnTo>
                    <a:pt x="1039" y="150"/>
                  </a:lnTo>
                  <a:lnTo>
                    <a:pt x="1041" y="152"/>
                  </a:lnTo>
                  <a:lnTo>
                    <a:pt x="1043" y="152"/>
                  </a:lnTo>
                  <a:lnTo>
                    <a:pt x="1043" y="153"/>
                  </a:lnTo>
                  <a:lnTo>
                    <a:pt x="1048" y="155"/>
                  </a:lnTo>
                  <a:lnTo>
                    <a:pt x="1048" y="157"/>
                  </a:lnTo>
                  <a:lnTo>
                    <a:pt x="1048" y="159"/>
                  </a:lnTo>
                  <a:lnTo>
                    <a:pt x="1050" y="161"/>
                  </a:lnTo>
                  <a:lnTo>
                    <a:pt x="1050" y="163"/>
                  </a:lnTo>
                  <a:lnTo>
                    <a:pt x="1052" y="167"/>
                  </a:lnTo>
                  <a:lnTo>
                    <a:pt x="1050" y="169"/>
                  </a:lnTo>
                  <a:lnTo>
                    <a:pt x="1050" y="171"/>
                  </a:lnTo>
                  <a:lnTo>
                    <a:pt x="1046" y="175"/>
                  </a:lnTo>
                  <a:lnTo>
                    <a:pt x="1043" y="173"/>
                  </a:lnTo>
                  <a:lnTo>
                    <a:pt x="1041" y="173"/>
                  </a:lnTo>
                  <a:lnTo>
                    <a:pt x="1035" y="176"/>
                  </a:lnTo>
                  <a:lnTo>
                    <a:pt x="1033" y="176"/>
                  </a:lnTo>
                  <a:lnTo>
                    <a:pt x="1033" y="178"/>
                  </a:lnTo>
                  <a:lnTo>
                    <a:pt x="1033" y="180"/>
                  </a:lnTo>
                  <a:lnTo>
                    <a:pt x="1033" y="182"/>
                  </a:lnTo>
                  <a:lnTo>
                    <a:pt x="1031" y="182"/>
                  </a:lnTo>
                  <a:lnTo>
                    <a:pt x="1029" y="184"/>
                  </a:lnTo>
                  <a:lnTo>
                    <a:pt x="1029" y="186"/>
                  </a:lnTo>
                  <a:lnTo>
                    <a:pt x="1029" y="188"/>
                  </a:lnTo>
                  <a:lnTo>
                    <a:pt x="1029" y="186"/>
                  </a:lnTo>
                  <a:lnTo>
                    <a:pt x="1031" y="184"/>
                  </a:lnTo>
                  <a:lnTo>
                    <a:pt x="1031" y="182"/>
                  </a:lnTo>
                  <a:lnTo>
                    <a:pt x="1033" y="182"/>
                  </a:lnTo>
                  <a:lnTo>
                    <a:pt x="1033" y="180"/>
                  </a:lnTo>
                  <a:lnTo>
                    <a:pt x="1035" y="180"/>
                  </a:lnTo>
                  <a:lnTo>
                    <a:pt x="1035" y="178"/>
                  </a:lnTo>
                  <a:lnTo>
                    <a:pt x="1035" y="176"/>
                  </a:lnTo>
                  <a:lnTo>
                    <a:pt x="1041" y="175"/>
                  </a:lnTo>
                  <a:lnTo>
                    <a:pt x="1043" y="175"/>
                  </a:lnTo>
                  <a:lnTo>
                    <a:pt x="1046" y="176"/>
                  </a:lnTo>
                  <a:lnTo>
                    <a:pt x="1046" y="178"/>
                  </a:lnTo>
                  <a:lnTo>
                    <a:pt x="1043" y="180"/>
                  </a:lnTo>
                  <a:lnTo>
                    <a:pt x="1041" y="180"/>
                  </a:lnTo>
                  <a:lnTo>
                    <a:pt x="1041" y="182"/>
                  </a:lnTo>
                  <a:lnTo>
                    <a:pt x="1041" y="184"/>
                  </a:lnTo>
                  <a:lnTo>
                    <a:pt x="1041" y="186"/>
                  </a:lnTo>
                  <a:lnTo>
                    <a:pt x="1041" y="188"/>
                  </a:lnTo>
                  <a:lnTo>
                    <a:pt x="1039" y="188"/>
                  </a:lnTo>
                  <a:lnTo>
                    <a:pt x="1041" y="188"/>
                  </a:lnTo>
                  <a:lnTo>
                    <a:pt x="1039" y="190"/>
                  </a:lnTo>
                  <a:lnTo>
                    <a:pt x="1039" y="192"/>
                  </a:lnTo>
                  <a:lnTo>
                    <a:pt x="1037" y="194"/>
                  </a:lnTo>
                  <a:lnTo>
                    <a:pt x="1035" y="196"/>
                  </a:lnTo>
                  <a:lnTo>
                    <a:pt x="1033" y="196"/>
                  </a:lnTo>
                  <a:lnTo>
                    <a:pt x="1035" y="196"/>
                  </a:lnTo>
                  <a:lnTo>
                    <a:pt x="1037" y="196"/>
                  </a:lnTo>
                  <a:lnTo>
                    <a:pt x="1039" y="194"/>
                  </a:lnTo>
                  <a:lnTo>
                    <a:pt x="1039" y="192"/>
                  </a:lnTo>
                  <a:lnTo>
                    <a:pt x="1041" y="190"/>
                  </a:lnTo>
                  <a:lnTo>
                    <a:pt x="1041" y="188"/>
                  </a:lnTo>
                  <a:lnTo>
                    <a:pt x="1041" y="186"/>
                  </a:lnTo>
                  <a:lnTo>
                    <a:pt x="1043" y="184"/>
                  </a:lnTo>
                  <a:lnTo>
                    <a:pt x="1043" y="182"/>
                  </a:lnTo>
                  <a:lnTo>
                    <a:pt x="1043" y="180"/>
                  </a:lnTo>
                  <a:lnTo>
                    <a:pt x="1046" y="180"/>
                  </a:lnTo>
                  <a:lnTo>
                    <a:pt x="1048" y="178"/>
                  </a:lnTo>
                  <a:lnTo>
                    <a:pt x="1048" y="176"/>
                  </a:lnTo>
                  <a:lnTo>
                    <a:pt x="1048" y="175"/>
                  </a:lnTo>
                  <a:lnTo>
                    <a:pt x="1050" y="175"/>
                  </a:lnTo>
                  <a:lnTo>
                    <a:pt x="1050" y="173"/>
                  </a:lnTo>
                  <a:lnTo>
                    <a:pt x="1050" y="175"/>
                  </a:lnTo>
                  <a:lnTo>
                    <a:pt x="1052" y="175"/>
                  </a:lnTo>
                  <a:lnTo>
                    <a:pt x="1058" y="175"/>
                  </a:lnTo>
                  <a:lnTo>
                    <a:pt x="1062" y="176"/>
                  </a:lnTo>
                  <a:lnTo>
                    <a:pt x="1064" y="176"/>
                  </a:lnTo>
                  <a:lnTo>
                    <a:pt x="1064" y="178"/>
                  </a:lnTo>
                  <a:lnTo>
                    <a:pt x="1064" y="180"/>
                  </a:lnTo>
                  <a:lnTo>
                    <a:pt x="1066" y="182"/>
                  </a:lnTo>
                  <a:lnTo>
                    <a:pt x="1064" y="184"/>
                  </a:lnTo>
                  <a:lnTo>
                    <a:pt x="1064" y="186"/>
                  </a:lnTo>
                  <a:lnTo>
                    <a:pt x="1064" y="188"/>
                  </a:lnTo>
                  <a:lnTo>
                    <a:pt x="1062" y="190"/>
                  </a:lnTo>
                  <a:lnTo>
                    <a:pt x="1060" y="190"/>
                  </a:lnTo>
                  <a:lnTo>
                    <a:pt x="1058" y="190"/>
                  </a:lnTo>
                  <a:lnTo>
                    <a:pt x="1058" y="188"/>
                  </a:lnTo>
                  <a:lnTo>
                    <a:pt x="1058" y="190"/>
                  </a:lnTo>
                  <a:lnTo>
                    <a:pt x="1058" y="192"/>
                  </a:lnTo>
                  <a:lnTo>
                    <a:pt x="1056" y="192"/>
                  </a:lnTo>
                  <a:lnTo>
                    <a:pt x="1056" y="194"/>
                  </a:lnTo>
                  <a:lnTo>
                    <a:pt x="1054" y="194"/>
                  </a:lnTo>
                  <a:lnTo>
                    <a:pt x="1052" y="196"/>
                  </a:lnTo>
                  <a:lnTo>
                    <a:pt x="1050" y="194"/>
                  </a:lnTo>
                  <a:lnTo>
                    <a:pt x="1045" y="196"/>
                  </a:lnTo>
                  <a:lnTo>
                    <a:pt x="1045" y="198"/>
                  </a:lnTo>
                  <a:lnTo>
                    <a:pt x="1050" y="196"/>
                  </a:lnTo>
                  <a:lnTo>
                    <a:pt x="1052" y="196"/>
                  </a:lnTo>
                  <a:lnTo>
                    <a:pt x="1052" y="198"/>
                  </a:lnTo>
                  <a:lnTo>
                    <a:pt x="1048" y="201"/>
                  </a:lnTo>
                  <a:lnTo>
                    <a:pt x="1046" y="203"/>
                  </a:lnTo>
                  <a:lnTo>
                    <a:pt x="1045" y="205"/>
                  </a:lnTo>
                  <a:lnTo>
                    <a:pt x="1046" y="203"/>
                  </a:lnTo>
                  <a:lnTo>
                    <a:pt x="1048" y="203"/>
                  </a:lnTo>
                  <a:lnTo>
                    <a:pt x="1050" y="201"/>
                  </a:lnTo>
                  <a:lnTo>
                    <a:pt x="1052" y="200"/>
                  </a:lnTo>
                  <a:lnTo>
                    <a:pt x="1052" y="198"/>
                  </a:lnTo>
                  <a:lnTo>
                    <a:pt x="1054" y="198"/>
                  </a:lnTo>
                  <a:lnTo>
                    <a:pt x="1054" y="196"/>
                  </a:lnTo>
                  <a:lnTo>
                    <a:pt x="1056" y="196"/>
                  </a:lnTo>
                  <a:lnTo>
                    <a:pt x="1056" y="198"/>
                  </a:lnTo>
                  <a:lnTo>
                    <a:pt x="1056" y="200"/>
                  </a:lnTo>
                  <a:lnTo>
                    <a:pt x="1056" y="201"/>
                  </a:lnTo>
                  <a:lnTo>
                    <a:pt x="1054" y="201"/>
                  </a:lnTo>
                  <a:lnTo>
                    <a:pt x="1054" y="203"/>
                  </a:lnTo>
                  <a:lnTo>
                    <a:pt x="1050" y="203"/>
                  </a:lnTo>
                  <a:lnTo>
                    <a:pt x="1050" y="205"/>
                  </a:lnTo>
                  <a:lnTo>
                    <a:pt x="1048" y="205"/>
                  </a:lnTo>
                  <a:lnTo>
                    <a:pt x="1048" y="207"/>
                  </a:lnTo>
                  <a:lnTo>
                    <a:pt x="1050" y="205"/>
                  </a:lnTo>
                  <a:lnTo>
                    <a:pt x="1054" y="205"/>
                  </a:lnTo>
                  <a:lnTo>
                    <a:pt x="1054" y="207"/>
                  </a:lnTo>
                  <a:lnTo>
                    <a:pt x="1052" y="207"/>
                  </a:lnTo>
                  <a:lnTo>
                    <a:pt x="1054" y="209"/>
                  </a:lnTo>
                  <a:lnTo>
                    <a:pt x="1056" y="209"/>
                  </a:lnTo>
                  <a:lnTo>
                    <a:pt x="1056" y="211"/>
                  </a:lnTo>
                  <a:lnTo>
                    <a:pt x="1054" y="213"/>
                  </a:lnTo>
                  <a:lnTo>
                    <a:pt x="1054" y="215"/>
                  </a:lnTo>
                  <a:lnTo>
                    <a:pt x="1052" y="215"/>
                  </a:lnTo>
                  <a:lnTo>
                    <a:pt x="1052" y="217"/>
                  </a:lnTo>
                  <a:lnTo>
                    <a:pt x="1050" y="219"/>
                  </a:lnTo>
                  <a:lnTo>
                    <a:pt x="1050" y="221"/>
                  </a:lnTo>
                  <a:lnTo>
                    <a:pt x="1048" y="221"/>
                  </a:lnTo>
                  <a:lnTo>
                    <a:pt x="1050" y="221"/>
                  </a:lnTo>
                  <a:lnTo>
                    <a:pt x="1052" y="219"/>
                  </a:lnTo>
                  <a:lnTo>
                    <a:pt x="1052" y="217"/>
                  </a:lnTo>
                  <a:lnTo>
                    <a:pt x="1054" y="217"/>
                  </a:lnTo>
                  <a:lnTo>
                    <a:pt x="1054" y="215"/>
                  </a:lnTo>
                  <a:lnTo>
                    <a:pt x="1056" y="213"/>
                  </a:lnTo>
                  <a:lnTo>
                    <a:pt x="1056" y="211"/>
                  </a:lnTo>
                  <a:lnTo>
                    <a:pt x="1056" y="209"/>
                  </a:lnTo>
                  <a:lnTo>
                    <a:pt x="1056" y="207"/>
                  </a:lnTo>
                  <a:lnTo>
                    <a:pt x="1054" y="205"/>
                  </a:lnTo>
                  <a:lnTo>
                    <a:pt x="1056" y="203"/>
                  </a:lnTo>
                  <a:lnTo>
                    <a:pt x="1058" y="201"/>
                  </a:lnTo>
                  <a:lnTo>
                    <a:pt x="1058" y="198"/>
                  </a:lnTo>
                  <a:lnTo>
                    <a:pt x="1060" y="198"/>
                  </a:lnTo>
                  <a:lnTo>
                    <a:pt x="1062" y="196"/>
                  </a:lnTo>
                  <a:lnTo>
                    <a:pt x="1062" y="194"/>
                  </a:lnTo>
                  <a:lnTo>
                    <a:pt x="1064" y="194"/>
                  </a:lnTo>
                  <a:lnTo>
                    <a:pt x="1066" y="194"/>
                  </a:lnTo>
                  <a:lnTo>
                    <a:pt x="1066" y="196"/>
                  </a:lnTo>
                  <a:lnTo>
                    <a:pt x="1064" y="198"/>
                  </a:lnTo>
                  <a:lnTo>
                    <a:pt x="1064" y="200"/>
                  </a:lnTo>
                  <a:lnTo>
                    <a:pt x="1064" y="201"/>
                  </a:lnTo>
                  <a:lnTo>
                    <a:pt x="1064" y="203"/>
                  </a:lnTo>
                  <a:lnTo>
                    <a:pt x="1064" y="201"/>
                  </a:lnTo>
                  <a:lnTo>
                    <a:pt x="1064" y="200"/>
                  </a:lnTo>
                  <a:lnTo>
                    <a:pt x="1066" y="198"/>
                  </a:lnTo>
                  <a:lnTo>
                    <a:pt x="1066" y="196"/>
                  </a:lnTo>
                  <a:lnTo>
                    <a:pt x="1068" y="194"/>
                  </a:lnTo>
                  <a:lnTo>
                    <a:pt x="1068" y="192"/>
                  </a:lnTo>
                  <a:lnTo>
                    <a:pt x="1071" y="192"/>
                  </a:lnTo>
                  <a:lnTo>
                    <a:pt x="1071" y="194"/>
                  </a:lnTo>
                  <a:lnTo>
                    <a:pt x="1071" y="192"/>
                  </a:lnTo>
                  <a:lnTo>
                    <a:pt x="1073" y="192"/>
                  </a:lnTo>
                  <a:lnTo>
                    <a:pt x="1073" y="194"/>
                  </a:lnTo>
                  <a:lnTo>
                    <a:pt x="1073" y="196"/>
                  </a:lnTo>
                  <a:lnTo>
                    <a:pt x="1069" y="198"/>
                  </a:lnTo>
                  <a:lnTo>
                    <a:pt x="1069" y="200"/>
                  </a:lnTo>
                  <a:lnTo>
                    <a:pt x="1069" y="201"/>
                  </a:lnTo>
                  <a:lnTo>
                    <a:pt x="1068" y="201"/>
                  </a:lnTo>
                  <a:lnTo>
                    <a:pt x="1068" y="203"/>
                  </a:lnTo>
                  <a:lnTo>
                    <a:pt x="1068" y="205"/>
                  </a:lnTo>
                  <a:lnTo>
                    <a:pt x="1066" y="207"/>
                  </a:lnTo>
                  <a:lnTo>
                    <a:pt x="1068" y="207"/>
                  </a:lnTo>
                  <a:lnTo>
                    <a:pt x="1066" y="207"/>
                  </a:lnTo>
                  <a:lnTo>
                    <a:pt x="1064" y="209"/>
                  </a:lnTo>
                  <a:lnTo>
                    <a:pt x="1062" y="209"/>
                  </a:lnTo>
                  <a:lnTo>
                    <a:pt x="1062" y="211"/>
                  </a:lnTo>
                  <a:lnTo>
                    <a:pt x="1062" y="209"/>
                  </a:lnTo>
                  <a:lnTo>
                    <a:pt x="1064" y="209"/>
                  </a:lnTo>
                  <a:lnTo>
                    <a:pt x="1066" y="209"/>
                  </a:lnTo>
                  <a:lnTo>
                    <a:pt x="1066" y="211"/>
                  </a:lnTo>
                  <a:lnTo>
                    <a:pt x="1066" y="213"/>
                  </a:lnTo>
                  <a:lnTo>
                    <a:pt x="1066" y="215"/>
                  </a:lnTo>
                  <a:lnTo>
                    <a:pt x="1064" y="215"/>
                  </a:lnTo>
                  <a:lnTo>
                    <a:pt x="1066" y="215"/>
                  </a:lnTo>
                  <a:lnTo>
                    <a:pt x="1066" y="217"/>
                  </a:lnTo>
                  <a:lnTo>
                    <a:pt x="1064" y="219"/>
                  </a:lnTo>
                  <a:lnTo>
                    <a:pt x="1064" y="221"/>
                  </a:lnTo>
                  <a:lnTo>
                    <a:pt x="1068" y="215"/>
                  </a:lnTo>
                  <a:lnTo>
                    <a:pt x="1068" y="213"/>
                  </a:lnTo>
                  <a:lnTo>
                    <a:pt x="1068" y="209"/>
                  </a:lnTo>
                  <a:lnTo>
                    <a:pt x="1068" y="207"/>
                  </a:lnTo>
                  <a:lnTo>
                    <a:pt x="1068" y="205"/>
                  </a:lnTo>
                  <a:lnTo>
                    <a:pt x="1069" y="205"/>
                  </a:lnTo>
                  <a:lnTo>
                    <a:pt x="1069" y="203"/>
                  </a:lnTo>
                  <a:lnTo>
                    <a:pt x="1071" y="201"/>
                  </a:lnTo>
                  <a:lnTo>
                    <a:pt x="1073" y="201"/>
                  </a:lnTo>
                  <a:lnTo>
                    <a:pt x="1073" y="203"/>
                  </a:lnTo>
                  <a:lnTo>
                    <a:pt x="1073" y="205"/>
                  </a:lnTo>
                  <a:lnTo>
                    <a:pt x="1073" y="207"/>
                  </a:lnTo>
                  <a:lnTo>
                    <a:pt x="1071" y="209"/>
                  </a:lnTo>
                  <a:lnTo>
                    <a:pt x="1073" y="209"/>
                  </a:lnTo>
                  <a:lnTo>
                    <a:pt x="1073" y="211"/>
                  </a:lnTo>
                  <a:lnTo>
                    <a:pt x="1073" y="213"/>
                  </a:lnTo>
                  <a:lnTo>
                    <a:pt x="1073" y="211"/>
                  </a:lnTo>
                  <a:lnTo>
                    <a:pt x="1075" y="211"/>
                  </a:lnTo>
                  <a:lnTo>
                    <a:pt x="1075" y="209"/>
                  </a:lnTo>
                  <a:lnTo>
                    <a:pt x="1075" y="211"/>
                  </a:lnTo>
                  <a:lnTo>
                    <a:pt x="1077" y="211"/>
                  </a:lnTo>
                  <a:lnTo>
                    <a:pt x="1075" y="211"/>
                  </a:lnTo>
                  <a:lnTo>
                    <a:pt x="1075" y="213"/>
                  </a:lnTo>
                  <a:lnTo>
                    <a:pt x="1075" y="215"/>
                  </a:lnTo>
                  <a:lnTo>
                    <a:pt x="1073" y="215"/>
                  </a:lnTo>
                  <a:lnTo>
                    <a:pt x="1073" y="217"/>
                  </a:lnTo>
                  <a:lnTo>
                    <a:pt x="1071" y="217"/>
                  </a:lnTo>
                  <a:lnTo>
                    <a:pt x="1071" y="219"/>
                  </a:lnTo>
                  <a:lnTo>
                    <a:pt x="1071" y="221"/>
                  </a:lnTo>
                  <a:lnTo>
                    <a:pt x="1071" y="223"/>
                  </a:lnTo>
                  <a:lnTo>
                    <a:pt x="1071" y="224"/>
                  </a:lnTo>
                  <a:lnTo>
                    <a:pt x="1071" y="226"/>
                  </a:lnTo>
                  <a:lnTo>
                    <a:pt x="1069" y="226"/>
                  </a:lnTo>
                  <a:lnTo>
                    <a:pt x="1068" y="228"/>
                  </a:lnTo>
                  <a:lnTo>
                    <a:pt x="1069" y="228"/>
                  </a:lnTo>
                  <a:lnTo>
                    <a:pt x="1069" y="226"/>
                  </a:lnTo>
                  <a:lnTo>
                    <a:pt x="1071" y="226"/>
                  </a:lnTo>
                  <a:lnTo>
                    <a:pt x="1071" y="224"/>
                  </a:lnTo>
                  <a:lnTo>
                    <a:pt x="1071" y="223"/>
                  </a:lnTo>
                  <a:lnTo>
                    <a:pt x="1071" y="221"/>
                  </a:lnTo>
                  <a:lnTo>
                    <a:pt x="1073" y="221"/>
                  </a:lnTo>
                  <a:lnTo>
                    <a:pt x="1073" y="219"/>
                  </a:lnTo>
                  <a:lnTo>
                    <a:pt x="1073" y="217"/>
                  </a:lnTo>
                  <a:lnTo>
                    <a:pt x="1075" y="217"/>
                  </a:lnTo>
                  <a:lnTo>
                    <a:pt x="1075" y="215"/>
                  </a:lnTo>
                  <a:lnTo>
                    <a:pt x="1075" y="213"/>
                  </a:lnTo>
                  <a:lnTo>
                    <a:pt x="1077" y="213"/>
                  </a:lnTo>
                  <a:lnTo>
                    <a:pt x="1079" y="215"/>
                  </a:lnTo>
                  <a:lnTo>
                    <a:pt x="1079" y="217"/>
                  </a:lnTo>
                  <a:lnTo>
                    <a:pt x="1081" y="217"/>
                  </a:lnTo>
                  <a:lnTo>
                    <a:pt x="1079" y="219"/>
                  </a:lnTo>
                  <a:lnTo>
                    <a:pt x="1079" y="221"/>
                  </a:lnTo>
                  <a:lnTo>
                    <a:pt x="1079" y="223"/>
                  </a:lnTo>
                  <a:lnTo>
                    <a:pt x="1079" y="224"/>
                  </a:lnTo>
                  <a:lnTo>
                    <a:pt x="1077" y="226"/>
                  </a:lnTo>
                  <a:lnTo>
                    <a:pt x="1075" y="228"/>
                  </a:lnTo>
                  <a:lnTo>
                    <a:pt x="1075" y="230"/>
                  </a:lnTo>
                  <a:lnTo>
                    <a:pt x="1077" y="230"/>
                  </a:lnTo>
                  <a:lnTo>
                    <a:pt x="1077" y="232"/>
                  </a:lnTo>
                  <a:lnTo>
                    <a:pt x="1077" y="230"/>
                  </a:lnTo>
                  <a:lnTo>
                    <a:pt x="1077" y="228"/>
                  </a:lnTo>
                  <a:lnTo>
                    <a:pt x="1077" y="226"/>
                  </a:lnTo>
                  <a:lnTo>
                    <a:pt x="1079" y="226"/>
                  </a:lnTo>
                  <a:lnTo>
                    <a:pt x="1079" y="224"/>
                  </a:lnTo>
                  <a:lnTo>
                    <a:pt x="1079" y="223"/>
                  </a:lnTo>
                  <a:lnTo>
                    <a:pt x="1079" y="221"/>
                  </a:lnTo>
                  <a:lnTo>
                    <a:pt x="1079" y="219"/>
                  </a:lnTo>
                  <a:lnTo>
                    <a:pt x="1081" y="219"/>
                  </a:lnTo>
                  <a:lnTo>
                    <a:pt x="1083" y="219"/>
                  </a:lnTo>
                  <a:lnTo>
                    <a:pt x="1083" y="217"/>
                  </a:lnTo>
                  <a:lnTo>
                    <a:pt x="1083" y="215"/>
                  </a:lnTo>
                  <a:lnTo>
                    <a:pt x="1083" y="213"/>
                  </a:lnTo>
                  <a:lnTo>
                    <a:pt x="1083" y="211"/>
                  </a:lnTo>
                  <a:lnTo>
                    <a:pt x="1083" y="209"/>
                  </a:lnTo>
                  <a:lnTo>
                    <a:pt x="1085" y="209"/>
                  </a:lnTo>
                  <a:lnTo>
                    <a:pt x="1087" y="209"/>
                  </a:lnTo>
                  <a:lnTo>
                    <a:pt x="1087" y="207"/>
                  </a:lnTo>
                  <a:lnTo>
                    <a:pt x="1085" y="207"/>
                  </a:lnTo>
                  <a:lnTo>
                    <a:pt x="1085" y="205"/>
                  </a:lnTo>
                  <a:lnTo>
                    <a:pt x="1087" y="205"/>
                  </a:lnTo>
                  <a:lnTo>
                    <a:pt x="1089" y="203"/>
                  </a:lnTo>
                  <a:lnTo>
                    <a:pt x="1089" y="201"/>
                  </a:lnTo>
                  <a:lnTo>
                    <a:pt x="1089" y="200"/>
                  </a:lnTo>
                  <a:lnTo>
                    <a:pt x="1089" y="198"/>
                  </a:lnTo>
                  <a:lnTo>
                    <a:pt x="1091" y="198"/>
                  </a:lnTo>
                  <a:lnTo>
                    <a:pt x="1096" y="200"/>
                  </a:lnTo>
                  <a:lnTo>
                    <a:pt x="1100" y="201"/>
                  </a:lnTo>
                  <a:lnTo>
                    <a:pt x="1102" y="203"/>
                  </a:lnTo>
                  <a:lnTo>
                    <a:pt x="1106" y="205"/>
                  </a:lnTo>
                  <a:lnTo>
                    <a:pt x="1106" y="207"/>
                  </a:lnTo>
                  <a:lnTo>
                    <a:pt x="1108" y="207"/>
                  </a:lnTo>
                  <a:lnTo>
                    <a:pt x="1108" y="209"/>
                  </a:lnTo>
                  <a:lnTo>
                    <a:pt x="1110" y="211"/>
                  </a:lnTo>
                  <a:lnTo>
                    <a:pt x="1112" y="217"/>
                  </a:lnTo>
                  <a:lnTo>
                    <a:pt x="1112" y="219"/>
                  </a:lnTo>
                  <a:lnTo>
                    <a:pt x="1110" y="221"/>
                  </a:lnTo>
                  <a:lnTo>
                    <a:pt x="1110" y="223"/>
                  </a:lnTo>
                  <a:lnTo>
                    <a:pt x="1108" y="224"/>
                  </a:lnTo>
                  <a:lnTo>
                    <a:pt x="1108" y="226"/>
                  </a:lnTo>
                  <a:lnTo>
                    <a:pt x="1104" y="226"/>
                  </a:lnTo>
                  <a:lnTo>
                    <a:pt x="1100" y="224"/>
                  </a:lnTo>
                  <a:lnTo>
                    <a:pt x="1098" y="226"/>
                  </a:lnTo>
                  <a:lnTo>
                    <a:pt x="1096" y="226"/>
                  </a:lnTo>
                  <a:lnTo>
                    <a:pt x="1096" y="228"/>
                  </a:lnTo>
                  <a:lnTo>
                    <a:pt x="1096" y="230"/>
                  </a:lnTo>
                  <a:lnTo>
                    <a:pt x="1096" y="232"/>
                  </a:lnTo>
                  <a:lnTo>
                    <a:pt x="1094" y="232"/>
                  </a:lnTo>
                  <a:lnTo>
                    <a:pt x="1094" y="234"/>
                  </a:lnTo>
                  <a:lnTo>
                    <a:pt x="1093" y="234"/>
                  </a:lnTo>
                  <a:lnTo>
                    <a:pt x="1094" y="234"/>
                  </a:lnTo>
                  <a:lnTo>
                    <a:pt x="1093" y="236"/>
                  </a:lnTo>
                  <a:lnTo>
                    <a:pt x="1087" y="240"/>
                  </a:lnTo>
                  <a:lnTo>
                    <a:pt x="1091" y="238"/>
                  </a:lnTo>
                  <a:lnTo>
                    <a:pt x="1094" y="236"/>
                  </a:lnTo>
                  <a:lnTo>
                    <a:pt x="1094" y="238"/>
                  </a:lnTo>
                  <a:lnTo>
                    <a:pt x="1096" y="238"/>
                  </a:lnTo>
                  <a:lnTo>
                    <a:pt x="1096" y="240"/>
                  </a:lnTo>
                  <a:lnTo>
                    <a:pt x="1094" y="242"/>
                  </a:lnTo>
                  <a:lnTo>
                    <a:pt x="1093" y="242"/>
                  </a:lnTo>
                  <a:lnTo>
                    <a:pt x="1093" y="244"/>
                  </a:lnTo>
                  <a:lnTo>
                    <a:pt x="1094" y="244"/>
                  </a:lnTo>
                  <a:lnTo>
                    <a:pt x="1093" y="246"/>
                  </a:lnTo>
                  <a:lnTo>
                    <a:pt x="1091" y="248"/>
                  </a:lnTo>
                  <a:lnTo>
                    <a:pt x="1089" y="248"/>
                  </a:lnTo>
                  <a:lnTo>
                    <a:pt x="1089" y="249"/>
                  </a:lnTo>
                  <a:lnTo>
                    <a:pt x="1089" y="248"/>
                  </a:lnTo>
                  <a:lnTo>
                    <a:pt x="1091" y="248"/>
                  </a:lnTo>
                  <a:lnTo>
                    <a:pt x="1089" y="249"/>
                  </a:lnTo>
                  <a:lnTo>
                    <a:pt x="1091" y="249"/>
                  </a:lnTo>
                  <a:lnTo>
                    <a:pt x="1091" y="248"/>
                  </a:lnTo>
                  <a:lnTo>
                    <a:pt x="1093" y="248"/>
                  </a:lnTo>
                  <a:lnTo>
                    <a:pt x="1093" y="246"/>
                  </a:lnTo>
                  <a:lnTo>
                    <a:pt x="1094" y="246"/>
                  </a:lnTo>
                  <a:lnTo>
                    <a:pt x="1094" y="244"/>
                  </a:lnTo>
                  <a:lnTo>
                    <a:pt x="1094" y="242"/>
                  </a:lnTo>
                  <a:lnTo>
                    <a:pt x="1100" y="240"/>
                  </a:lnTo>
                  <a:lnTo>
                    <a:pt x="1102" y="240"/>
                  </a:lnTo>
                  <a:lnTo>
                    <a:pt x="1102" y="238"/>
                  </a:lnTo>
                  <a:lnTo>
                    <a:pt x="1106" y="236"/>
                  </a:lnTo>
                  <a:lnTo>
                    <a:pt x="1110" y="236"/>
                  </a:lnTo>
                  <a:lnTo>
                    <a:pt x="1112" y="238"/>
                  </a:lnTo>
                  <a:lnTo>
                    <a:pt x="1110" y="236"/>
                  </a:lnTo>
                  <a:lnTo>
                    <a:pt x="1110" y="234"/>
                  </a:lnTo>
                  <a:lnTo>
                    <a:pt x="1110" y="232"/>
                  </a:lnTo>
                  <a:lnTo>
                    <a:pt x="1112" y="232"/>
                  </a:lnTo>
                  <a:lnTo>
                    <a:pt x="1112" y="230"/>
                  </a:lnTo>
                  <a:lnTo>
                    <a:pt x="1112" y="228"/>
                  </a:lnTo>
                  <a:lnTo>
                    <a:pt x="1116" y="226"/>
                  </a:lnTo>
                  <a:lnTo>
                    <a:pt x="1117" y="224"/>
                  </a:lnTo>
                  <a:lnTo>
                    <a:pt x="1119" y="226"/>
                  </a:lnTo>
                  <a:lnTo>
                    <a:pt x="1121" y="226"/>
                  </a:lnTo>
                  <a:lnTo>
                    <a:pt x="1121" y="228"/>
                  </a:lnTo>
                  <a:lnTo>
                    <a:pt x="1121" y="230"/>
                  </a:lnTo>
                  <a:lnTo>
                    <a:pt x="1121" y="232"/>
                  </a:lnTo>
                  <a:lnTo>
                    <a:pt x="1121" y="234"/>
                  </a:lnTo>
                  <a:lnTo>
                    <a:pt x="1121" y="236"/>
                  </a:lnTo>
                  <a:lnTo>
                    <a:pt x="1119" y="238"/>
                  </a:lnTo>
                  <a:lnTo>
                    <a:pt x="1119" y="240"/>
                  </a:lnTo>
                  <a:lnTo>
                    <a:pt x="1119" y="242"/>
                  </a:lnTo>
                  <a:lnTo>
                    <a:pt x="1117" y="244"/>
                  </a:lnTo>
                  <a:lnTo>
                    <a:pt x="1114" y="246"/>
                  </a:lnTo>
                  <a:lnTo>
                    <a:pt x="1114" y="248"/>
                  </a:lnTo>
                  <a:lnTo>
                    <a:pt x="1112" y="248"/>
                  </a:lnTo>
                  <a:lnTo>
                    <a:pt x="1112" y="249"/>
                  </a:lnTo>
                  <a:lnTo>
                    <a:pt x="1112" y="251"/>
                  </a:lnTo>
                  <a:lnTo>
                    <a:pt x="1110" y="251"/>
                  </a:lnTo>
                  <a:lnTo>
                    <a:pt x="1106" y="249"/>
                  </a:lnTo>
                  <a:lnTo>
                    <a:pt x="1104" y="249"/>
                  </a:lnTo>
                  <a:lnTo>
                    <a:pt x="1106" y="251"/>
                  </a:lnTo>
                  <a:lnTo>
                    <a:pt x="1106" y="253"/>
                  </a:lnTo>
                  <a:lnTo>
                    <a:pt x="1104" y="253"/>
                  </a:lnTo>
                  <a:lnTo>
                    <a:pt x="1102" y="255"/>
                  </a:lnTo>
                  <a:lnTo>
                    <a:pt x="1102" y="257"/>
                  </a:lnTo>
                  <a:lnTo>
                    <a:pt x="1100" y="257"/>
                  </a:lnTo>
                  <a:lnTo>
                    <a:pt x="1098" y="259"/>
                  </a:lnTo>
                  <a:lnTo>
                    <a:pt x="1100" y="259"/>
                  </a:lnTo>
                  <a:lnTo>
                    <a:pt x="1102" y="257"/>
                  </a:lnTo>
                  <a:lnTo>
                    <a:pt x="1102" y="259"/>
                  </a:lnTo>
                  <a:lnTo>
                    <a:pt x="1102" y="261"/>
                  </a:lnTo>
                  <a:lnTo>
                    <a:pt x="1102" y="263"/>
                  </a:lnTo>
                  <a:lnTo>
                    <a:pt x="1100" y="265"/>
                  </a:lnTo>
                  <a:lnTo>
                    <a:pt x="1102" y="265"/>
                  </a:lnTo>
                  <a:lnTo>
                    <a:pt x="1102" y="263"/>
                  </a:lnTo>
                  <a:lnTo>
                    <a:pt x="1104" y="261"/>
                  </a:lnTo>
                  <a:lnTo>
                    <a:pt x="1104" y="259"/>
                  </a:lnTo>
                  <a:lnTo>
                    <a:pt x="1104" y="257"/>
                  </a:lnTo>
                  <a:lnTo>
                    <a:pt x="1104" y="255"/>
                  </a:lnTo>
                  <a:lnTo>
                    <a:pt x="1106" y="253"/>
                  </a:lnTo>
                  <a:lnTo>
                    <a:pt x="1106" y="251"/>
                  </a:lnTo>
                  <a:lnTo>
                    <a:pt x="1108" y="251"/>
                  </a:lnTo>
                  <a:lnTo>
                    <a:pt x="1110" y="251"/>
                  </a:lnTo>
                  <a:lnTo>
                    <a:pt x="1110" y="253"/>
                  </a:lnTo>
                  <a:lnTo>
                    <a:pt x="1112" y="253"/>
                  </a:lnTo>
                  <a:lnTo>
                    <a:pt x="1110" y="259"/>
                  </a:lnTo>
                  <a:lnTo>
                    <a:pt x="1110" y="261"/>
                  </a:lnTo>
                  <a:lnTo>
                    <a:pt x="1110" y="263"/>
                  </a:lnTo>
                  <a:lnTo>
                    <a:pt x="1110" y="265"/>
                  </a:lnTo>
                  <a:lnTo>
                    <a:pt x="1110" y="267"/>
                  </a:lnTo>
                  <a:lnTo>
                    <a:pt x="1110" y="269"/>
                  </a:lnTo>
                  <a:lnTo>
                    <a:pt x="1108" y="269"/>
                  </a:lnTo>
                  <a:lnTo>
                    <a:pt x="1108" y="271"/>
                  </a:lnTo>
                  <a:lnTo>
                    <a:pt x="1108" y="272"/>
                  </a:lnTo>
                  <a:lnTo>
                    <a:pt x="1106" y="274"/>
                  </a:lnTo>
                  <a:lnTo>
                    <a:pt x="1106" y="276"/>
                  </a:lnTo>
                  <a:lnTo>
                    <a:pt x="1106" y="274"/>
                  </a:lnTo>
                  <a:lnTo>
                    <a:pt x="1108" y="274"/>
                  </a:lnTo>
                  <a:lnTo>
                    <a:pt x="1110" y="272"/>
                  </a:lnTo>
                  <a:lnTo>
                    <a:pt x="1110" y="271"/>
                  </a:lnTo>
                  <a:lnTo>
                    <a:pt x="1110" y="269"/>
                  </a:lnTo>
                  <a:lnTo>
                    <a:pt x="1110" y="267"/>
                  </a:lnTo>
                  <a:lnTo>
                    <a:pt x="1112" y="267"/>
                  </a:lnTo>
                  <a:lnTo>
                    <a:pt x="1112" y="265"/>
                  </a:lnTo>
                  <a:lnTo>
                    <a:pt x="1112" y="263"/>
                  </a:lnTo>
                  <a:lnTo>
                    <a:pt x="1112" y="261"/>
                  </a:lnTo>
                  <a:lnTo>
                    <a:pt x="1112" y="259"/>
                  </a:lnTo>
                  <a:lnTo>
                    <a:pt x="1112" y="257"/>
                  </a:lnTo>
                  <a:lnTo>
                    <a:pt x="1114" y="255"/>
                  </a:lnTo>
                  <a:lnTo>
                    <a:pt x="1114" y="253"/>
                  </a:lnTo>
                  <a:lnTo>
                    <a:pt x="1116" y="253"/>
                  </a:lnTo>
                  <a:lnTo>
                    <a:pt x="1114" y="253"/>
                  </a:lnTo>
                  <a:lnTo>
                    <a:pt x="1114" y="251"/>
                  </a:lnTo>
                  <a:lnTo>
                    <a:pt x="1114" y="249"/>
                  </a:lnTo>
                  <a:lnTo>
                    <a:pt x="1116" y="248"/>
                  </a:lnTo>
                  <a:lnTo>
                    <a:pt x="1117" y="248"/>
                  </a:lnTo>
                  <a:lnTo>
                    <a:pt x="1119" y="246"/>
                  </a:lnTo>
                  <a:lnTo>
                    <a:pt x="1119" y="244"/>
                  </a:lnTo>
                  <a:lnTo>
                    <a:pt x="1121" y="244"/>
                  </a:lnTo>
                  <a:lnTo>
                    <a:pt x="1123" y="244"/>
                  </a:lnTo>
                  <a:lnTo>
                    <a:pt x="1123" y="242"/>
                  </a:lnTo>
                  <a:lnTo>
                    <a:pt x="1127" y="240"/>
                  </a:lnTo>
                  <a:lnTo>
                    <a:pt x="1131" y="236"/>
                  </a:lnTo>
                  <a:lnTo>
                    <a:pt x="1133" y="236"/>
                  </a:lnTo>
                  <a:lnTo>
                    <a:pt x="1135" y="238"/>
                  </a:lnTo>
                  <a:lnTo>
                    <a:pt x="1133" y="238"/>
                  </a:lnTo>
                  <a:lnTo>
                    <a:pt x="1133" y="240"/>
                  </a:lnTo>
                  <a:lnTo>
                    <a:pt x="1133" y="242"/>
                  </a:lnTo>
                  <a:lnTo>
                    <a:pt x="1131" y="244"/>
                  </a:lnTo>
                  <a:lnTo>
                    <a:pt x="1127" y="248"/>
                  </a:lnTo>
                  <a:lnTo>
                    <a:pt x="1125" y="248"/>
                  </a:lnTo>
                  <a:lnTo>
                    <a:pt x="1123" y="248"/>
                  </a:lnTo>
                  <a:lnTo>
                    <a:pt x="1123" y="249"/>
                  </a:lnTo>
                  <a:lnTo>
                    <a:pt x="1123" y="251"/>
                  </a:lnTo>
                  <a:lnTo>
                    <a:pt x="1123" y="253"/>
                  </a:lnTo>
                  <a:lnTo>
                    <a:pt x="1123" y="255"/>
                  </a:lnTo>
                  <a:lnTo>
                    <a:pt x="1125" y="255"/>
                  </a:lnTo>
                  <a:lnTo>
                    <a:pt x="1125" y="253"/>
                  </a:lnTo>
                  <a:lnTo>
                    <a:pt x="1125" y="251"/>
                  </a:lnTo>
                  <a:lnTo>
                    <a:pt x="1123" y="249"/>
                  </a:lnTo>
                  <a:lnTo>
                    <a:pt x="1125" y="249"/>
                  </a:lnTo>
                  <a:lnTo>
                    <a:pt x="1127" y="249"/>
                  </a:lnTo>
                  <a:lnTo>
                    <a:pt x="1129" y="249"/>
                  </a:lnTo>
                  <a:lnTo>
                    <a:pt x="1129" y="248"/>
                  </a:lnTo>
                  <a:lnTo>
                    <a:pt x="1129" y="249"/>
                  </a:lnTo>
                  <a:lnTo>
                    <a:pt x="1131" y="249"/>
                  </a:lnTo>
                  <a:lnTo>
                    <a:pt x="1131" y="248"/>
                  </a:lnTo>
                  <a:lnTo>
                    <a:pt x="1133" y="248"/>
                  </a:lnTo>
                  <a:lnTo>
                    <a:pt x="1133" y="246"/>
                  </a:lnTo>
                  <a:lnTo>
                    <a:pt x="1135" y="246"/>
                  </a:lnTo>
                  <a:lnTo>
                    <a:pt x="1133" y="246"/>
                  </a:lnTo>
                  <a:lnTo>
                    <a:pt x="1135" y="244"/>
                  </a:lnTo>
                  <a:lnTo>
                    <a:pt x="1135" y="246"/>
                  </a:lnTo>
                  <a:lnTo>
                    <a:pt x="1137" y="246"/>
                  </a:lnTo>
                  <a:lnTo>
                    <a:pt x="1137" y="244"/>
                  </a:lnTo>
                  <a:lnTo>
                    <a:pt x="1137" y="242"/>
                  </a:lnTo>
                  <a:lnTo>
                    <a:pt x="1139" y="240"/>
                  </a:lnTo>
                  <a:lnTo>
                    <a:pt x="1141" y="240"/>
                  </a:lnTo>
                  <a:lnTo>
                    <a:pt x="1141" y="242"/>
                  </a:lnTo>
                  <a:lnTo>
                    <a:pt x="1142" y="242"/>
                  </a:lnTo>
                  <a:lnTo>
                    <a:pt x="1144" y="244"/>
                  </a:lnTo>
                  <a:lnTo>
                    <a:pt x="1150" y="248"/>
                  </a:lnTo>
                  <a:lnTo>
                    <a:pt x="1156" y="251"/>
                  </a:lnTo>
                  <a:lnTo>
                    <a:pt x="1158" y="251"/>
                  </a:lnTo>
                  <a:lnTo>
                    <a:pt x="1158" y="253"/>
                  </a:lnTo>
                  <a:lnTo>
                    <a:pt x="1158" y="255"/>
                  </a:lnTo>
                  <a:lnTo>
                    <a:pt x="1156" y="255"/>
                  </a:lnTo>
                  <a:lnTo>
                    <a:pt x="1156" y="257"/>
                  </a:lnTo>
                  <a:lnTo>
                    <a:pt x="1156" y="259"/>
                  </a:lnTo>
                  <a:lnTo>
                    <a:pt x="1156" y="261"/>
                  </a:lnTo>
                  <a:lnTo>
                    <a:pt x="1154" y="261"/>
                  </a:lnTo>
                  <a:lnTo>
                    <a:pt x="1154" y="259"/>
                  </a:lnTo>
                  <a:lnTo>
                    <a:pt x="1152" y="259"/>
                  </a:lnTo>
                  <a:lnTo>
                    <a:pt x="1154" y="259"/>
                  </a:lnTo>
                  <a:lnTo>
                    <a:pt x="1154" y="257"/>
                  </a:lnTo>
                  <a:lnTo>
                    <a:pt x="1152" y="257"/>
                  </a:lnTo>
                  <a:lnTo>
                    <a:pt x="1152" y="259"/>
                  </a:lnTo>
                  <a:lnTo>
                    <a:pt x="1152" y="261"/>
                  </a:lnTo>
                  <a:lnTo>
                    <a:pt x="1152" y="263"/>
                  </a:lnTo>
                  <a:lnTo>
                    <a:pt x="1150" y="263"/>
                  </a:lnTo>
                  <a:lnTo>
                    <a:pt x="1148" y="263"/>
                  </a:lnTo>
                  <a:lnTo>
                    <a:pt x="1148" y="265"/>
                  </a:lnTo>
                  <a:lnTo>
                    <a:pt x="1146" y="265"/>
                  </a:lnTo>
                  <a:lnTo>
                    <a:pt x="1144" y="265"/>
                  </a:lnTo>
                  <a:lnTo>
                    <a:pt x="1142" y="265"/>
                  </a:lnTo>
                  <a:lnTo>
                    <a:pt x="1141" y="265"/>
                  </a:lnTo>
                  <a:lnTo>
                    <a:pt x="1141" y="267"/>
                  </a:lnTo>
                  <a:lnTo>
                    <a:pt x="1139" y="267"/>
                  </a:lnTo>
                  <a:lnTo>
                    <a:pt x="1139" y="269"/>
                  </a:lnTo>
                  <a:lnTo>
                    <a:pt x="1137" y="269"/>
                  </a:lnTo>
                  <a:lnTo>
                    <a:pt x="1135" y="271"/>
                  </a:lnTo>
                  <a:lnTo>
                    <a:pt x="1133" y="271"/>
                  </a:lnTo>
                  <a:lnTo>
                    <a:pt x="1133" y="272"/>
                  </a:lnTo>
                  <a:lnTo>
                    <a:pt x="1133" y="274"/>
                  </a:lnTo>
                  <a:lnTo>
                    <a:pt x="1131" y="274"/>
                  </a:lnTo>
                  <a:lnTo>
                    <a:pt x="1129" y="274"/>
                  </a:lnTo>
                  <a:lnTo>
                    <a:pt x="1129" y="276"/>
                  </a:lnTo>
                  <a:lnTo>
                    <a:pt x="1127" y="276"/>
                  </a:lnTo>
                  <a:lnTo>
                    <a:pt x="1127" y="278"/>
                  </a:lnTo>
                  <a:lnTo>
                    <a:pt x="1129" y="276"/>
                  </a:lnTo>
                  <a:lnTo>
                    <a:pt x="1129" y="274"/>
                  </a:lnTo>
                  <a:lnTo>
                    <a:pt x="1131" y="276"/>
                  </a:lnTo>
                  <a:lnTo>
                    <a:pt x="1133" y="276"/>
                  </a:lnTo>
                  <a:lnTo>
                    <a:pt x="1133" y="278"/>
                  </a:lnTo>
                  <a:lnTo>
                    <a:pt x="1131" y="278"/>
                  </a:lnTo>
                  <a:lnTo>
                    <a:pt x="1129" y="278"/>
                  </a:lnTo>
                  <a:lnTo>
                    <a:pt x="1129" y="280"/>
                  </a:lnTo>
                  <a:lnTo>
                    <a:pt x="1127" y="280"/>
                  </a:lnTo>
                  <a:lnTo>
                    <a:pt x="1127" y="282"/>
                  </a:lnTo>
                  <a:lnTo>
                    <a:pt x="1125" y="282"/>
                  </a:lnTo>
                  <a:lnTo>
                    <a:pt x="1125" y="284"/>
                  </a:lnTo>
                  <a:lnTo>
                    <a:pt x="1123" y="284"/>
                  </a:lnTo>
                  <a:lnTo>
                    <a:pt x="1123" y="286"/>
                  </a:lnTo>
                  <a:lnTo>
                    <a:pt x="1125" y="286"/>
                  </a:lnTo>
                  <a:lnTo>
                    <a:pt x="1129" y="280"/>
                  </a:lnTo>
                  <a:lnTo>
                    <a:pt x="1131" y="280"/>
                  </a:lnTo>
                  <a:lnTo>
                    <a:pt x="1133" y="280"/>
                  </a:lnTo>
                  <a:lnTo>
                    <a:pt x="1135" y="280"/>
                  </a:lnTo>
                  <a:lnTo>
                    <a:pt x="1135" y="278"/>
                  </a:lnTo>
                  <a:lnTo>
                    <a:pt x="1135" y="276"/>
                  </a:lnTo>
                  <a:lnTo>
                    <a:pt x="1133" y="276"/>
                  </a:lnTo>
                  <a:lnTo>
                    <a:pt x="1133" y="274"/>
                  </a:lnTo>
                  <a:lnTo>
                    <a:pt x="1135" y="274"/>
                  </a:lnTo>
                  <a:lnTo>
                    <a:pt x="1135" y="272"/>
                  </a:lnTo>
                  <a:lnTo>
                    <a:pt x="1142" y="269"/>
                  </a:lnTo>
                  <a:lnTo>
                    <a:pt x="1144" y="269"/>
                  </a:lnTo>
                  <a:lnTo>
                    <a:pt x="1144" y="271"/>
                  </a:lnTo>
                  <a:lnTo>
                    <a:pt x="1146" y="271"/>
                  </a:lnTo>
                  <a:lnTo>
                    <a:pt x="1146" y="269"/>
                  </a:lnTo>
                  <a:lnTo>
                    <a:pt x="1144" y="269"/>
                  </a:lnTo>
                  <a:lnTo>
                    <a:pt x="1146" y="269"/>
                  </a:lnTo>
                  <a:lnTo>
                    <a:pt x="1150" y="269"/>
                  </a:lnTo>
                  <a:lnTo>
                    <a:pt x="1152" y="269"/>
                  </a:lnTo>
                  <a:lnTo>
                    <a:pt x="1152" y="271"/>
                  </a:lnTo>
                  <a:lnTo>
                    <a:pt x="1150" y="272"/>
                  </a:lnTo>
                  <a:lnTo>
                    <a:pt x="1150" y="274"/>
                  </a:lnTo>
                  <a:lnTo>
                    <a:pt x="1150" y="276"/>
                  </a:lnTo>
                  <a:lnTo>
                    <a:pt x="1148" y="278"/>
                  </a:lnTo>
                  <a:lnTo>
                    <a:pt x="1144" y="278"/>
                  </a:lnTo>
                  <a:lnTo>
                    <a:pt x="1144" y="280"/>
                  </a:lnTo>
                  <a:lnTo>
                    <a:pt x="1142" y="280"/>
                  </a:lnTo>
                  <a:lnTo>
                    <a:pt x="1142" y="282"/>
                  </a:lnTo>
                  <a:lnTo>
                    <a:pt x="1141" y="284"/>
                  </a:lnTo>
                  <a:lnTo>
                    <a:pt x="1141" y="286"/>
                  </a:lnTo>
                  <a:lnTo>
                    <a:pt x="1139" y="286"/>
                  </a:lnTo>
                  <a:lnTo>
                    <a:pt x="1135" y="286"/>
                  </a:lnTo>
                  <a:lnTo>
                    <a:pt x="1133" y="286"/>
                  </a:lnTo>
                  <a:lnTo>
                    <a:pt x="1133" y="288"/>
                  </a:lnTo>
                  <a:lnTo>
                    <a:pt x="1133" y="290"/>
                  </a:lnTo>
                  <a:lnTo>
                    <a:pt x="1131" y="292"/>
                  </a:lnTo>
                  <a:lnTo>
                    <a:pt x="1131" y="294"/>
                  </a:lnTo>
                  <a:lnTo>
                    <a:pt x="1131" y="295"/>
                  </a:lnTo>
                  <a:lnTo>
                    <a:pt x="1131" y="294"/>
                  </a:lnTo>
                  <a:lnTo>
                    <a:pt x="1133" y="294"/>
                  </a:lnTo>
                  <a:lnTo>
                    <a:pt x="1133" y="292"/>
                  </a:lnTo>
                  <a:lnTo>
                    <a:pt x="1133" y="290"/>
                  </a:lnTo>
                  <a:lnTo>
                    <a:pt x="1133" y="288"/>
                  </a:lnTo>
                  <a:lnTo>
                    <a:pt x="1135" y="288"/>
                  </a:lnTo>
                  <a:lnTo>
                    <a:pt x="1137" y="288"/>
                  </a:lnTo>
                  <a:lnTo>
                    <a:pt x="1139" y="288"/>
                  </a:lnTo>
                  <a:lnTo>
                    <a:pt x="1141" y="288"/>
                  </a:lnTo>
                  <a:lnTo>
                    <a:pt x="1142" y="284"/>
                  </a:lnTo>
                  <a:lnTo>
                    <a:pt x="1144" y="282"/>
                  </a:lnTo>
                  <a:lnTo>
                    <a:pt x="1146" y="282"/>
                  </a:lnTo>
                  <a:lnTo>
                    <a:pt x="1146" y="280"/>
                  </a:lnTo>
                  <a:lnTo>
                    <a:pt x="1148" y="280"/>
                  </a:lnTo>
                  <a:lnTo>
                    <a:pt x="1150" y="280"/>
                  </a:lnTo>
                  <a:lnTo>
                    <a:pt x="1150" y="282"/>
                  </a:lnTo>
                  <a:lnTo>
                    <a:pt x="1152" y="282"/>
                  </a:lnTo>
                  <a:lnTo>
                    <a:pt x="1152" y="280"/>
                  </a:lnTo>
                  <a:lnTo>
                    <a:pt x="1152" y="278"/>
                  </a:lnTo>
                  <a:lnTo>
                    <a:pt x="1154" y="278"/>
                  </a:lnTo>
                  <a:lnTo>
                    <a:pt x="1154" y="276"/>
                  </a:lnTo>
                  <a:lnTo>
                    <a:pt x="1156" y="276"/>
                  </a:lnTo>
                  <a:lnTo>
                    <a:pt x="1156" y="274"/>
                  </a:lnTo>
                  <a:lnTo>
                    <a:pt x="1158" y="274"/>
                  </a:lnTo>
                  <a:lnTo>
                    <a:pt x="1160" y="272"/>
                  </a:lnTo>
                  <a:lnTo>
                    <a:pt x="1158" y="272"/>
                  </a:lnTo>
                  <a:lnTo>
                    <a:pt x="1158" y="271"/>
                  </a:lnTo>
                  <a:lnTo>
                    <a:pt x="1156" y="271"/>
                  </a:lnTo>
                  <a:lnTo>
                    <a:pt x="1156" y="269"/>
                  </a:lnTo>
                  <a:lnTo>
                    <a:pt x="1158" y="269"/>
                  </a:lnTo>
                  <a:lnTo>
                    <a:pt x="1158" y="267"/>
                  </a:lnTo>
                  <a:lnTo>
                    <a:pt x="1160" y="265"/>
                  </a:lnTo>
                  <a:lnTo>
                    <a:pt x="1160" y="263"/>
                  </a:lnTo>
                  <a:lnTo>
                    <a:pt x="1162" y="263"/>
                  </a:lnTo>
                  <a:lnTo>
                    <a:pt x="1162" y="265"/>
                  </a:lnTo>
                  <a:lnTo>
                    <a:pt x="1164" y="265"/>
                  </a:lnTo>
                  <a:lnTo>
                    <a:pt x="1165" y="267"/>
                  </a:lnTo>
                  <a:lnTo>
                    <a:pt x="1169" y="271"/>
                  </a:lnTo>
                  <a:lnTo>
                    <a:pt x="1171" y="272"/>
                  </a:lnTo>
                  <a:lnTo>
                    <a:pt x="1171" y="274"/>
                  </a:lnTo>
                  <a:lnTo>
                    <a:pt x="1171" y="276"/>
                  </a:lnTo>
                  <a:lnTo>
                    <a:pt x="1173" y="276"/>
                  </a:lnTo>
                  <a:lnTo>
                    <a:pt x="1173" y="278"/>
                  </a:lnTo>
                  <a:lnTo>
                    <a:pt x="1175" y="280"/>
                  </a:lnTo>
                  <a:lnTo>
                    <a:pt x="1175" y="282"/>
                  </a:lnTo>
                  <a:lnTo>
                    <a:pt x="1175" y="284"/>
                  </a:lnTo>
                  <a:lnTo>
                    <a:pt x="1175" y="286"/>
                  </a:lnTo>
                  <a:lnTo>
                    <a:pt x="1175" y="288"/>
                  </a:lnTo>
                  <a:lnTo>
                    <a:pt x="1175" y="290"/>
                  </a:lnTo>
                  <a:lnTo>
                    <a:pt x="1177" y="290"/>
                  </a:lnTo>
                  <a:lnTo>
                    <a:pt x="1177" y="292"/>
                  </a:lnTo>
                  <a:lnTo>
                    <a:pt x="1173" y="292"/>
                  </a:lnTo>
                  <a:lnTo>
                    <a:pt x="1169" y="290"/>
                  </a:lnTo>
                  <a:lnTo>
                    <a:pt x="1167" y="290"/>
                  </a:lnTo>
                  <a:lnTo>
                    <a:pt x="1167" y="288"/>
                  </a:lnTo>
                  <a:lnTo>
                    <a:pt x="1165" y="288"/>
                  </a:lnTo>
                  <a:lnTo>
                    <a:pt x="1162" y="288"/>
                  </a:lnTo>
                  <a:lnTo>
                    <a:pt x="1162" y="290"/>
                  </a:lnTo>
                  <a:lnTo>
                    <a:pt x="1160" y="290"/>
                  </a:lnTo>
                  <a:lnTo>
                    <a:pt x="1160" y="292"/>
                  </a:lnTo>
                  <a:lnTo>
                    <a:pt x="1158" y="292"/>
                  </a:lnTo>
                  <a:lnTo>
                    <a:pt x="1158" y="294"/>
                  </a:lnTo>
                  <a:lnTo>
                    <a:pt x="1158" y="295"/>
                  </a:lnTo>
                  <a:lnTo>
                    <a:pt x="1156" y="295"/>
                  </a:lnTo>
                  <a:lnTo>
                    <a:pt x="1154" y="295"/>
                  </a:lnTo>
                  <a:lnTo>
                    <a:pt x="1152" y="294"/>
                  </a:lnTo>
                  <a:lnTo>
                    <a:pt x="1150" y="295"/>
                  </a:lnTo>
                  <a:lnTo>
                    <a:pt x="1150" y="294"/>
                  </a:lnTo>
                  <a:lnTo>
                    <a:pt x="1150" y="295"/>
                  </a:lnTo>
                  <a:lnTo>
                    <a:pt x="1146" y="297"/>
                  </a:lnTo>
                  <a:lnTo>
                    <a:pt x="1144" y="297"/>
                  </a:lnTo>
                  <a:lnTo>
                    <a:pt x="1142" y="299"/>
                  </a:lnTo>
                  <a:lnTo>
                    <a:pt x="1135" y="297"/>
                  </a:lnTo>
                  <a:lnTo>
                    <a:pt x="1133" y="297"/>
                  </a:lnTo>
                  <a:lnTo>
                    <a:pt x="1131" y="299"/>
                  </a:lnTo>
                  <a:lnTo>
                    <a:pt x="1133" y="301"/>
                  </a:lnTo>
                  <a:lnTo>
                    <a:pt x="1133" y="299"/>
                  </a:lnTo>
                  <a:lnTo>
                    <a:pt x="1135" y="299"/>
                  </a:lnTo>
                  <a:lnTo>
                    <a:pt x="1137" y="299"/>
                  </a:lnTo>
                  <a:lnTo>
                    <a:pt x="1142" y="301"/>
                  </a:lnTo>
                  <a:lnTo>
                    <a:pt x="1144" y="299"/>
                  </a:lnTo>
                  <a:lnTo>
                    <a:pt x="1146" y="299"/>
                  </a:lnTo>
                  <a:lnTo>
                    <a:pt x="1146" y="297"/>
                  </a:lnTo>
                  <a:lnTo>
                    <a:pt x="1150" y="297"/>
                  </a:lnTo>
                  <a:lnTo>
                    <a:pt x="1152" y="297"/>
                  </a:lnTo>
                  <a:lnTo>
                    <a:pt x="1156" y="297"/>
                  </a:lnTo>
                  <a:lnTo>
                    <a:pt x="1156" y="299"/>
                  </a:lnTo>
                  <a:lnTo>
                    <a:pt x="1162" y="303"/>
                  </a:lnTo>
                  <a:lnTo>
                    <a:pt x="1164" y="303"/>
                  </a:lnTo>
                  <a:lnTo>
                    <a:pt x="1165" y="301"/>
                  </a:lnTo>
                  <a:lnTo>
                    <a:pt x="1169" y="301"/>
                  </a:lnTo>
                  <a:lnTo>
                    <a:pt x="1169" y="303"/>
                  </a:lnTo>
                  <a:lnTo>
                    <a:pt x="1175" y="303"/>
                  </a:lnTo>
                  <a:lnTo>
                    <a:pt x="1181" y="309"/>
                  </a:lnTo>
                  <a:lnTo>
                    <a:pt x="1183" y="311"/>
                  </a:lnTo>
                  <a:lnTo>
                    <a:pt x="1183" y="313"/>
                  </a:lnTo>
                  <a:lnTo>
                    <a:pt x="1183" y="315"/>
                  </a:lnTo>
                  <a:lnTo>
                    <a:pt x="1183" y="317"/>
                  </a:lnTo>
                  <a:lnTo>
                    <a:pt x="1181" y="319"/>
                  </a:lnTo>
                  <a:lnTo>
                    <a:pt x="1179" y="317"/>
                  </a:lnTo>
                  <a:lnTo>
                    <a:pt x="1175" y="315"/>
                  </a:lnTo>
                  <a:lnTo>
                    <a:pt x="1175" y="317"/>
                  </a:lnTo>
                  <a:lnTo>
                    <a:pt x="1173" y="317"/>
                  </a:lnTo>
                  <a:lnTo>
                    <a:pt x="1173" y="315"/>
                  </a:lnTo>
                  <a:lnTo>
                    <a:pt x="1171" y="315"/>
                  </a:lnTo>
                  <a:lnTo>
                    <a:pt x="1171" y="317"/>
                  </a:lnTo>
                  <a:lnTo>
                    <a:pt x="1169" y="317"/>
                  </a:lnTo>
                  <a:lnTo>
                    <a:pt x="1167" y="317"/>
                  </a:lnTo>
                  <a:lnTo>
                    <a:pt x="1164" y="313"/>
                  </a:lnTo>
                  <a:lnTo>
                    <a:pt x="1162" y="313"/>
                  </a:lnTo>
                  <a:lnTo>
                    <a:pt x="1162" y="311"/>
                  </a:lnTo>
                  <a:lnTo>
                    <a:pt x="1160" y="309"/>
                  </a:lnTo>
                  <a:lnTo>
                    <a:pt x="1158" y="309"/>
                  </a:lnTo>
                  <a:lnTo>
                    <a:pt x="1156" y="311"/>
                  </a:lnTo>
                  <a:lnTo>
                    <a:pt x="1152" y="309"/>
                  </a:lnTo>
                  <a:lnTo>
                    <a:pt x="1146" y="307"/>
                  </a:lnTo>
                  <a:lnTo>
                    <a:pt x="1142" y="311"/>
                  </a:lnTo>
                  <a:lnTo>
                    <a:pt x="1144" y="311"/>
                  </a:lnTo>
                  <a:lnTo>
                    <a:pt x="1146" y="309"/>
                  </a:lnTo>
                  <a:lnTo>
                    <a:pt x="1150" y="309"/>
                  </a:lnTo>
                  <a:lnTo>
                    <a:pt x="1150" y="311"/>
                  </a:lnTo>
                  <a:lnTo>
                    <a:pt x="1156" y="311"/>
                  </a:lnTo>
                  <a:lnTo>
                    <a:pt x="1158" y="311"/>
                  </a:lnTo>
                  <a:lnTo>
                    <a:pt x="1160" y="311"/>
                  </a:lnTo>
                  <a:lnTo>
                    <a:pt x="1160" y="313"/>
                  </a:lnTo>
                  <a:lnTo>
                    <a:pt x="1162" y="313"/>
                  </a:lnTo>
                  <a:lnTo>
                    <a:pt x="1162" y="315"/>
                  </a:lnTo>
                  <a:lnTo>
                    <a:pt x="1160" y="315"/>
                  </a:lnTo>
                  <a:lnTo>
                    <a:pt x="1158" y="315"/>
                  </a:lnTo>
                  <a:lnTo>
                    <a:pt x="1152" y="313"/>
                  </a:lnTo>
                  <a:lnTo>
                    <a:pt x="1150" y="315"/>
                  </a:lnTo>
                  <a:lnTo>
                    <a:pt x="1146" y="313"/>
                  </a:lnTo>
                  <a:lnTo>
                    <a:pt x="1146" y="315"/>
                  </a:lnTo>
                  <a:lnTo>
                    <a:pt x="1148" y="315"/>
                  </a:lnTo>
                  <a:lnTo>
                    <a:pt x="1150" y="315"/>
                  </a:lnTo>
                  <a:lnTo>
                    <a:pt x="1152" y="315"/>
                  </a:lnTo>
                  <a:lnTo>
                    <a:pt x="1154" y="315"/>
                  </a:lnTo>
                  <a:lnTo>
                    <a:pt x="1152" y="317"/>
                  </a:lnTo>
                  <a:lnTo>
                    <a:pt x="1150" y="317"/>
                  </a:lnTo>
                  <a:lnTo>
                    <a:pt x="1148" y="319"/>
                  </a:lnTo>
                  <a:lnTo>
                    <a:pt x="1146" y="319"/>
                  </a:lnTo>
                  <a:lnTo>
                    <a:pt x="1144" y="319"/>
                  </a:lnTo>
                  <a:lnTo>
                    <a:pt x="1144" y="320"/>
                  </a:lnTo>
                  <a:lnTo>
                    <a:pt x="1146" y="320"/>
                  </a:lnTo>
                  <a:lnTo>
                    <a:pt x="1146" y="319"/>
                  </a:lnTo>
                  <a:lnTo>
                    <a:pt x="1148" y="319"/>
                  </a:lnTo>
                  <a:lnTo>
                    <a:pt x="1148" y="320"/>
                  </a:lnTo>
                  <a:lnTo>
                    <a:pt x="1146" y="322"/>
                  </a:lnTo>
                  <a:lnTo>
                    <a:pt x="1146" y="324"/>
                  </a:lnTo>
                  <a:lnTo>
                    <a:pt x="1148" y="324"/>
                  </a:lnTo>
                  <a:lnTo>
                    <a:pt x="1148" y="322"/>
                  </a:lnTo>
                  <a:lnTo>
                    <a:pt x="1148" y="320"/>
                  </a:lnTo>
                  <a:lnTo>
                    <a:pt x="1150" y="319"/>
                  </a:lnTo>
                  <a:lnTo>
                    <a:pt x="1152" y="319"/>
                  </a:lnTo>
                  <a:lnTo>
                    <a:pt x="1152" y="317"/>
                  </a:lnTo>
                  <a:lnTo>
                    <a:pt x="1154" y="317"/>
                  </a:lnTo>
                  <a:lnTo>
                    <a:pt x="1156" y="315"/>
                  </a:lnTo>
                  <a:lnTo>
                    <a:pt x="1160" y="317"/>
                  </a:lnTo>
                  <a:lnTo>
                    <a:pt x="1160" y="319"/>
                  </a:lnTo>
                  <a:lnTo>
                    <a:pt x="1165" y="322"/>
                  </a:lnTo>
                  <a:lnTo>
                    <a:pt x="1167" y="322"/>
                  </a:lnTo>
                  <a:lnTo>
                    <a:pt x="1165" y="322"/>
                  </a:lnTo>
                  <a:lnTo>
                    <a:pt x="1164" y="324"/>
                  </a:lnTo>
                  <a:lnTo>
                    <a:pt x="1162" y="324"/>
                  </a:lnTo>
                  <a:lnTo>
                    <a:pt x="1164" y="324"/>
                  </a:lnTo>
                  <a:lnTo>
                    <a:pt x="1162" y="324"/>
                  </a:lnTo>
                  <a:lnTo>
                    <a:pt x="1158" y="324"/>
                  </a:lnTo>
                  <a:lnTo>
                    <a:pt x="1156" y="322"/>
                  </a:lnTo>
                  <a:lnTo>
                    <a:pt x="1156" y="324"/>
                  </a:lnTo>
                  <a:lnTo>
                    <a:pt x="1154" y="324"/>
                  </a:lnTo>
                  <a:lnTo>
                    <a:pt x="1158" y="324"/>
                  </a:lnTo>
                  <a:lnTo>
                    <a:pt x="1160" y="326"/>
                  </a:lnTo>
                  <a:lnTo>
                    <a:pt x="1162" y="326"/>
                  </a:lnTo>
                  <a:lnTo>
                    <a:pt x="1162" y="328"/>
                  </a:lnTo>
                  <a:lnTo>
                    <a:pt x="1164" y="330"/>
                  </a:lnTo>
                  <a:lnTo>
                    <a:pt x="1162" y="330"/>
                  </a:lnTo>
                  <a:lnTo>
                    <a:pt x="1160" y="330"/>
                  </a:lnTo>
                  <a:lnTo>
                    <a:pt x="1160" y="328"/>
                  </a:lnTo>
                  <a:lnTo>
                    <a:pt x="1154" y="328"/>
                  </a:lnTo>
                  <a:lnTo>
                    <a:pt x="1156" y="328"/>
                  </a:lnTo>
                  <a:lnTo>
                    <a:pt x="1158" y="330"/>
                  </a:lnTo>
                  <a:lnTo>
                    <a:pt x="1160" y="330"/>
                  </a:lnTo>
                  <a:lnTo>
                    <a:pt x="1164" y="332"/>
                  </a:lnTo>
                  <a:lnTo>
                    <a:pt x="1165" y="332"/>
                  </a:lnTo>
                  <a:lnTo>
                    <a:pt x="1165" y="334"/>
                  </a:lnTo>
                  <a:lnTo>
                    <a:pt x="1164" y="334"/>
                  </a:lnTo>
                  <a:lnTo>
                    <a:pt x="1158" y="332"/>
                  </a:lnTo>
                  <a:lnTo>
                    <a:pt x="1156" y="330"/>
                  </a:lnTo>
                  <a:lnTo>
                    <a:pt x="1154" y="330"/>
                  </a:lnTo>
                  <a:lnTo>
                    <a:pt x="1152" y="330"/>
                  </a:lnTo>
                  <a:lnTo>
                    <a:pt x="1154" y="332"/>
                  </a:lnTo>
                  <a:lnTo>
                    <a:pt x="1152" y="332"/>
                  </a:lnTo>
                  <a:lnTo>
                    <a:pt x="1152" y="334"/>
                  </a:lnTo>
                  <a:lnTo>
                    <a:pt x="1152" y="332"/>
                  </a:lnTo>
                  <a:lnTo>
                    <a:pt x="1150" y="332"/>
                  </a:lnTo>
                  <a:lnTo>
                    <a:pt x="1148" y="332"/>
                  </a:lnTo>
                  <a:lnTo>
                    <a:pt x="1146" y="332"/>
                  </a:lnTo>
                  <a:lnTo>
                    <a:pt x="1146" y="330"/>
                  </a:lnTo>
                  <a:lnTo>
                    <a:pt x="1144" y="330"/>
                  </a:lnTo>
                  <a:lnTo>
                    <a:pt x="1142" y="328"/>
                  </a:lnTo>
                  <a:lnTo>
                    <a:pt x="1141" y="328"/>
                  </a:lnTo>
                  <a:lnTo>
                    <a:pt x="1141" y="330"/>
                  </a:lnTo>
                  <a:lnTo>
                    <a:pt x="1142" y="330"/>
                  </a:lnTo>
                  <a:lnTo>
                    <a:pt x="1144" y="332"/>
                  </a:lnTo>
                  <a:lnTo>
                    <a:pt x="1141" y="330"/>
                  </a:lnTo>
                  <a:lnTo>
                    <a:pt x="1141" y="332"/>
                  </a:lnTo>
                  <a:lnTo>
                    <a:pt x="1146" y="332"/>
                  </a:lnTo>
                  <a:lnTo>
                    <a:pt x="1146" y="334"/>
                  </a:lnTo>
                  <a:lnTo>
                    <a:pt x="1146" y="336"/>
                  </a:lnTo>
                  <a:lnTo>
                    <a:pt x="1148" y="334"/>
                  </a:lnTo>
                  <a:lnTo>
                    <a:pt x="1150" y="334"/>
                  </a:lnTo>
                  <a:lnTo>
                    <a:pt x="1152" y="336"/>
                  </a:lnTo>
                  <a:lnTo>
                    <a:pt x="1154" y="334"/>
                  </a:lnTo>
                  <a:lnTo>
                    <a:pt x="1154" y="336"/>
                  </a:lnTo>
                  <a:lnTo>
                    <a:pt x="1156" y="336"/>
                  </a:lnTo>
                  <a:lnTo>
                    <a:pt x="1160" y="336"/>
                  </a:lnTo>
                  <a:lnTo>
                    <a:pt x="1160" y="338"/>
                  </a:lnTo>
                  <a:lnTo>
                    <a:pt x="1162" y="338"/>
                  </a:lnTo>
                  <a:lnTo>
                    <a:pt x="1160" y="338"/>
                  </a:lnTo>
                  <a:lnTo>
                    <a:pt x="1162" y="338"/>
                  </a:lnTo>
                  <a:lnTo>
                    <a:pt x="1162" y="340"/>
                  </a:lnTo>
                  <a:lnTo>
                    <a:pt x="1160" y="340"/>
                  </a:lnTo>
                  <a:lnTo>
                    <a:pt x="1158" y="338"/>
                  </a:lnTo>
                  <a:lnTo>
                    <a:pt x="1158" y="340"/>
                  </a:lnTo>
                  <a:lnTo>
                    <a:pt x="1156" y="340"/>
                  </a:lnTo>
                  <a:lnTo>
                    <a:pt x="1152" y="338"/>
                  </a:lnTo>
                  <a:lnTo>
                    <a:pt x="1150" y="340"/>
                  </a:lnTo>
                  <a:lnTo>
                    <a:pt x="1148" y="342"/>
                  </a:lnTo>
                  <a:lnTo>
                    <a:pt x="1150" y="342"/>
                  </a:lnTo>
                  <a:lnTo>
                    <a:pt x="1150" y="340"/>
                  </a:lnTo>
                  <a:lnTo>
                    <a:pt x="1152" y="340"/>
                  </a:lnTo>
                  <a:lnTo>
                    <a:pt x="1154" y="340"/>
                  </a:lnTo>
                  <a:lnTo>
                    <a:pt x="1154" y="342"/>
                  </a:lnTo>
                  <a:lnTo>
                    <a:pt x="1150" y="342"/>
                  </a:lnTo>
                  <a:lnTo>
                    <a:pt x="1156" y="343"/>
                  </a:lnTo>
                  <a:lnTo>
                    <a:pt x="1156" y="342"/>
                  </a:lnTo>
                  <a:lnTo>
                    <a:pt x="1158" y="342"/>
                  </a:lnTo>
                  <a:lnTo>
                    <a:pt x="1160" y="342"/>
                  </a:lnTo>
                  <a:lnTo>
                    <a:pt x="1160" y="343"/>
                  </a:lnTo>
                  <a:lnTo>
                    <a:pt x="1162" y="343"/>
                  </a:lnTo>
                  <a:lnTo>
                    <a:pt x="1164" y="343"/>
                  </a:lnTo>
                  <a:lnTo>
                    <a:pt x="1164" y="345"/>
                  </a:lnTo>
                  <a:lnTo>
                    <a:pt x="1164" y="347"/>
                  </a:lnTo>
                  <a:lnTo>
                    <a:pt x="1164" y="349"/>
                  </a:lnTo>
                  <a:lnTo>
                    <a:pt x="1164" y="347"/>
                  </a:lnTo>
                  <a:lnTo>
                    <a:pt x="1164" y="345"/>
                  </a:lnTo>
                  <a:lnTo>
                    <a:pt x="1164" y="343"/>
                  </a:lnTo>
                  <a:lnTo>
                    <a:pt x="1165" y="343"/>
                  </a:lnTo>
                  <a:lnTo>
                    <a:pt x="1167" y="343"/>
                  </a:lnTo>
                  <a:lnTo>
                    <a:pt x="1169" y="343"/>
                  </a:lnTo>
                  <a:lnTo>
                    <a:pt x="1171" y="343"/>
                  </a:lnTo>
                  <a:lnTo>
                    <a:pt x="1169" y="345"/>
                  </a:lnTo>
                  <a:lnTo>
                    <a:pt x="1167" y="345"/>
                  </a:lnTo>
                  <a:lnTo>
                    <a:pt x="1169" y="347"/>
                  </a:lnTo>
                  <a:lnTo>
                    <a:pt x="1169" y="349"/>
                  </a:lnTo>
                  <a:lnTo>
                    <a:pt x="1167" y="349"/>
                  </a:lnTo>
                  <a:lnTo>
                    <a:pt x="1167" y="351"/>
                  </a:lnTo>
                  <a:lnTo>
                    <a:pt x="1169" y="351"/>
                  </a:lnTo>
                  <a:lnTo>
                    <a:pt x="1169" y="349"/>
                  </a:lnTo>
                  <a:lnTo>
                    <a:pt x="1169" y="347"/>
                  </a:lnTo>
                  <a:lnTo>
                    <a:pt x="1169" y="345"/>
                  </a:lnTo>
                  <a:lnTo>
                    <a:pt x="1171" y="345"/>
                  </a:lnTo>
                  <a:lnTo>
                    <a:pt x="1171" y="347"/>
                  </a:lnTo>
                  <a:lnTo>
                    <a:pt x="1171" y="345"/>
                  </a:lnTo>
                  <a:lnTo>
                    <a:pt x="1173" y="345"/>
                  </a:lnTo>
                  <a:lnTo>
                    <a:pt x="1173" y="347"/>
                  </a:lnTo>
                  <a:lnTo>
                    <a:pt x="1175" y="345"/>
                  </a:lnTo>
                  <a:lnTo>
                    <a:pt x="1175" y="347"/>
                  </a:lnTo>
                  <a:lnTo>
                    <a:pt x="1175" y="349"/>
                  </a:lnTo>
                  <a:lnTo>
                    <a:pt x="1173" y="349"/>
                  </a:lnTo>
                  <a:lnTo>
                    <a:pt x="1177" y="349"/>
                  </a:lnTo>
                  <a:lnTo>
                    <a:pt x="1177" y="347"/>
                  </a:lnTo>
                  <a:lnTo>
                    <a:pt x="1177" y="345"/>
                  </a:lnTo>
                  <a:lnTo>
                    <a:pt x="1177" y="347"/>
                  </a:lnTo>
                  <a:lnTo>
                    <a:pt x="1179" y="347"/>
                  </a:lnTo>
                  <a:lnTo>
                    <a:pt x="1181" y="347"/>
                  </a:lnTo>
                  <a:lnTo>
                    <a:pt x="1183" y="347"/>
                  </a:lnTo>
                  <a:lnTo>
                    <a:pt x="1183" y="349"/>
                  </a:lnTo>
                  <a:lnTo>
                    <a:pt x="1181" y="349"/>
                  </a:lnTo>
                  <a:lnTo>
                    <a:pt x="1179" y="349"/>
                  </a:lnTo>
                  <a:lnTo>
                    <a:pt x="1179" y="351"/>
                  </a:lnTo>
                  <a:lnTo>
                    <a:pt x="1177" y="351"/>
                  </a:lnTo>
                  <a:lnTo>
                    <a:pt x="1175" y="351"/>
                  </a:lnTo>
                  <a:lnTo>
                    <a:pt x="1173" y="349"/>
                  </a:lnTo>
                  <a:lnTo>
                    <a:pt x="1173" y="351"/>
                  </a:lnTo>
                  <a:lnTo>
                    <a:pt x="1171" y="349"/>
                  </a:lnTo>
                  <a:lnTo>
                    <a:pt x="1171" y="351"/>
                  </a:lnTo>
                  <a:lnTo>
                    <a:pt x="1165" y="353"/>
                  </a:lnTo>
                  <a:lnTo>
                    <a:pt x="1164" y="353"/>
                  </a:lnTo>
                  <a:lnTo>
                    <a:pt x="1164" y="355"/>
                  </a:lnTo>
                  <a:lnTo>
                    <a:pt x="1165" y="355"/>
                  </a:lnTo>
                  <a:lnTo>
                    <a:pt x="1165" y="353"/>
                  </a:lnTo>
                  <a:lnTo>
                    <a:pt x="1167" y="353"/>
                  </a:lnTo>
                  <a:lnTo>
                    <a:pt x="1169" y="353"/>
                  </a:lnTo>
                  <a:lnTo>
                    <a:pt x="1169" y="355"/>
                  </a:lnTo>
                  <a:lnTo>
                    <a:pt x="1167" y="357"/>
                  </a:lnTo>
                  <a:lnTo>
                    <a:pt x="1169" y="357"/>
                  </a:lnTo>
                  <a:lnTo>
                    <a:pt x="1169" y="355"/>
                  </a:lnTo>
                  <a:lnTo>
                    <a:pt x="1169" y="353"/>
                  </a:lnTo>
                  <a:lnTo>
                    <a:pt x="1171" y="353"/>
                  </a:lnTo>
                  <a:lnTo>
                    <a:pt x="1171" y="351"/>
                  </a:lnTo>
                  <a:lnTo>
                    <a:pt x="1173" y="351"/>
                  </a:lnTo>
                  <a:lnTo>
                    <a:pt x="1173" y="353"/>
                  </a:lnTo>
                  <a:lnTo>
                    <a:pt x="1173" y="351"/>
                  </a:lnTo>
                  <a:lnTo>
                    <a:pt x="1175" y="351"/>
                  </a:lnTo>
                  <a:lnTo>
                    <a:pt x="1177" y="353"/>
                  </a:lnTo>
                  <a:lnTo>
                    <a:pt x="1175" y="355"/>
                  </a:lnTo>
                  <a:lnTo>
                    <a:pt x="1173" y="355"/>
                  </a:lnTo>
                  <a:lnTo>
                    <a:pt x="1173" y="357"/>
                  </a:lnTo>
                  <a:lnTo>
                    <a:pt x="1173" y="359"/>
                  </a:lnTo>
                  <a:lnTo>
                    <a:pt x="1173" y="361"/>
                  </a:lnTo>
                  <a:lnTo>
                    <a:pt x="1171" y="361"/>
                  </a:lnTo>
                  <a:lnTo>
                    <a:pt x="1169" y="361"/>
                  </a:lnTo>
                  <a:lnTo>
                    <a:pt x="1169" y="359"/>
                  </a:lnTo>
                  <a:lnTo>
                    <a:pt x="1169" y="361"/>
                  </a:lnTo>
                  <a:lnTo>
                    <a:pt x="1171" y="361"/>
                  </a:lnTo>
                  <a:lnTo>
                    <a:pt x="1173" y="361"/>
                  </a:lnTo>
                  <a:lnTo>
                    <a:pt x="1173" y="359"/>
                  </a:lnTo>
                  <a:lnTo>
                    <a:pt x="1173" y="357"/>
                  </a:lnTo>
                  <a:lnTo>
                    <a:pt x="1175" y="355"/>
                  </a:lnTo>
                  <a:lnTo>
                    <a:pt x="1177" y="355"/>
                  </a:lnTo>
                  <a:lnTo>
                    <a:pt x="1179" y="355"/>
                  </a:lnTo>
                  <a:lnTo>
                    <a:pt x="1179" y="357"/>
                  </a:lnTo>
                  <a:lnTo>
                    <a:pt x="1181" y="357"/>
                  </a:lnTo>
                  <a:lnTo>
                    <a:pt x="1183" y="357"/>
                  </a:lnTo>
                  <a:lnTo>
                    <a:pt x="1181" y="357"/>
                  </a:lnTo>
                  <a:lnTo>
                    <a:pt x="1181" y="359"/>
                  </a:lnTo>
                  <a:lnTo>
                    <a:pt x="1181" y="361"/>
                  </a:lnTo>
                  <a:lnTo>
                    <a:pt x="1181" y="363"/>
                  </a:lnTo>
                  <a:lnTo>
                    <a:pt x="1179" y="365"/>
                  </a:lnTo>
                  <a:lnTo>
                    <a:pt x="1179" y="367"/>
                  </a:lnTo>
                  <a:lnTo>
                    <a:pt x="1179" y="365"/>
                  </a:lnTo>
                  <a:lnTo>
                    <a:pt x="1181" y="363"/>
                  </a:lnTo>
                  <a:lnTo>
                    <a:pt x="1183" y="363"/>
                  </a:lnTo>
                  <a:lnTo>
                    <a:pt x="1183" y="361"/>
                  </a:lnTo>
                  <a:lnTo>
                    <a:pt x="1183" y="363"/>
                  </a:lnTo>
                  <a:lnTo>
                    <a:pt x="1183" y="365"/>
                  </a:lnTo>
                  <a:lnTo>
                    <a:pt x="1183" y="367"/>
                  </a:lnTo>
                  <a:lnTo>
                    <a:pt x="1183" y="368"/>
                  </a:lnTo>
                  <a:lnTo>
                    <a:pt x="1183" y="367"/>
                  </a:lnTo>
                  <a:lnTo>
                    <a:pt x="1185" y="367"/>
                  </a:lnTo>
                  <a:lnTo>
                    <a:pt x="1185" y="363"/>
                  </a:lnTo>
                  <a:lnTo>
                    <a:pt x="1185" y="361"/>
                  </a:lnTo>
                  <a:lnTo>
                    <a:pt x="1189" y="361"/>
                  </a:lnTo>
                  <a:lnTo>
                    <a:pt x="1189" y="363"/>
                  </a:lnTo>
                  <a:lnTo>
                    <a:pt x="1187" y="363"/>
                  </a:lnTo>
                  <a:lnTo>
                    <a:pt x="1187" y="365"/>
                  </a:lnTo>
                  <a:lnTo>
                    <a:pt x="1189" y="365"/>
                  </a:lnTo>
                  <a:lnTo>
                    <a:pt x="1189" y="363"/>
                  </a:lnTo>
                  <a:lnTo>
                    <a:pt x="1190" y="363"/>
                  </a:lnTo>
                  <a:lnTo>
                    <a:pt x="1190" y="365"/>
                  </a:lnTo>
                  <a:lnTo>
                    <a:pt x="1190" y="367"/>
                  </a:lnTo>
                  <a:lnTo>
                    <a:pt x="1189" y="367"/>
                  </a:lnTo>
                  <a:lnTo>
                    <a:pt x="1189" y="368"/>
                  </a:lnTo>
                  <a:lnTo>
                    <a:pt x="1189" y="370"/>
                  </a:lnTo>
                  <a:lnTo>
                    <a:pt x="1187" y="370"/>
                  </a:lnTo>
                  <a:lnTo>
                    <a:pt x="1189" y="372"/>
                  </a:lnTo>
                  <a:lnTo>
                    <a:pt x="1187" y="372"/>
                  </a:lnTo>
                  <a:lnTo>
                    <a:pt x="1185" y="372"/>
                  </a:lnTo>
                  <a:lnTo>
                    <a:pt x="1183" y="372"/>
                  </a:lnTo>
                  <a:lnTo>
                    <a:pt x="1185" y="372"/>
                  </a:lnTo>
                  <a:lnTo>
                    <a:pt x="1185" y="374"/>
                  </a:lnTo>
                  <a:lnTo>
                    <a:pt x="1187" y="374"/>
                  </a:lnTo>
                  <a:lnTo>
                    <a:pt x="1189" y="374"/>
                  </a:lnTo>
                  <a:lnTo>
                    <a:pt x="1189" y="376"/>
                  </a:lnTo>
                  <a:lnTo>
                    <a:pt x="1189" y="374"/>
                  </a:lnTo>
                  <a:lnTo>
                    <a:pt x="1189" y="372"/>
                  </a:lnTo>
                  <a:lnTo>
                    <a:pt x="1189" y="370"/>
                  </a:lnTo>
                  <a:lnTo>
                    <a:pt x="1189" y="368"/>
                  </a:lnTo>
                  <a:lnTo>
                    <a:pt x="1190" y="368"/>
                  </a:lnTo>
                  <a:lnTo>
                    <a:pt x="1192" y="368"/>
                  </a:lnTo>
                  <a:lnTo>
                    <a:pt x="1192" y="367"/>
                  </a:lnTo>
                  <a:lnTo>
                    <a:pt x="1194" y="367"/>
                  </a:lnTo>
                  <a:lnTo>
                    <a:pt x="1194" y="365"/>
                  </a:lnTo>
                  <a:lnTo>
                    <a:pt x="1194" y="363"/>
                  </a:lnTo>
                  <a:lnTo>
                    <a:pt x="1194" y="361"/>
                  </a:lnTo>
                  <a:lnTo>
                    <a:pt x="1196" y="361"/>
                  </a:lnTo>
                  <a:lnTo>
                    <a:pt x="1196" y="363"/>
                  </a:lnTo>
                  <a:lnTo>
                    <a:pt x="1196" y="365"/>
                  </a:lnTo>
                  <a:lnTo>
                    <a:pt x="1196" y="367"/>
                  </a:lnTo>
                  <a:lnTo>
                    <a:pt x="1194" y="367"/>
                  </a:lnTo>
                  <a:lnTo>
                    <a:pt x="1194" y="368"/>
                  </a:lnTo>
                  <a:lnTo>
                    <a:pt x="1194" y="370"/>
                  </a:lnTo>
                  <a:lnTo>
                    <a:pt x="1194" y="372"/>
                  </a:lnTo>
                  <a:lnTo>
                    <a:pt x="1194" y="374"/>
                  </a:lnTo>
                  <a:lnTo>
                    <a:pt x="1194" y="376"/>
                  </a:lnTo>
                  <a:lnTo>
                    <a:pt x="1194" y="378"/>
                  </a:lnTo>
                  <a:lnTo>
                    <a:pt x="1194" y="380"/>
                  </a:lnTo>
                  <a:lnTo>
                    <a:pt x="1194" y="382"/>
                  </a:lnTo>
                  <a:lnTo>
                    <a:pt x="1194" y="380"/>
                  </a:lnTo>
                  <a:lnTo>
                    <a:pt x="1194" y="378"/>
                  </a:lnTo>
                  <a:lnTo>
                    <a:pt x="1194" y="376"/>
                  </a:lnTo>
                  <a:lnTo>
                    <a:pt x="1194" y="374"/>
                  </a:lnTo>
                  <a:lnTo>
                    <a:pt x="1196" y="374"/>
                  </a:lnTo>
                  <a:lnTo>
                    <a:pt x="1196" y="372"/>
                  </a:lnTo>
                  <a:lnTo>
                    <a:pt x="1198" y="372"/>
                  </a:lnTo>
                  <a:lnTo>
                    <a:pt x="1198" y="370"/>
                  </a:lnTo>
                  <a:lnTo>
                    <a:pt x="1196" y="368"/>
                  </a:lnTo>
                  <a:lnTo>
                    <a:pt x="1198" y="368"/>
                  </a:lnTo>
                  <a:lnTo>
                    <a:pt x="1200" y="367"/>
                  </a:lnTo>
                  <a:lnTo>
                    <a:pt x="1202" y="367"/>
                  </a:lnTo>
                  <a:lnTo>
                    <a:pt x="1202" y="368"/>
                  </a:lnTo>
                  <a:lnTo>
                    <a:pt x="1202" y="370"/>
                  </a:lnTo>
                  <a:lnTo>
                    <a:pt x="1202" y="372"/>
                  </a:lnTo>
                  <a:lnTo>
                    <a:pt x="1202" y="374"/>
                  </a:lnTo>
                  <a:lnTo>
                    <a:pt x="1200" y="376"/>
                  </a:lnTo>
                  <a:lnTo>
                    <a:pt x="1200" y="378"/>
                  </a:lnTo>
                  <a:lnTo>
                    <a:pt x="1202" y="378"/>
                  </a:lnTo>
                  <a:lnTo>
                    <a:pt x="1202" y="380"/>
                  </a:lnTo>
                  <a:lnTo>
                    <a:pt x="1204" y="380"/>
                  </a:lnTo>
                  <a:lnTo>
                    <a:pt x="1204" y="384"/>
                  </a:lnTo>
                  <a:lnTo>
                    <a:pt x="1204" y="380"/>
                  </a:lnTo>
                  <a:lnTo>
                    <a:pt x="1204" y="378"/>
                  </a:lnTo>
                  <a:lnTo>
                    <a:pt x="1202" y="376"/>
                  </a:lnTo>
                  <a:lnTo>
                    <a:pt x="1202" y="374"/>
                  </a:lnTo>
                  <a:lnTo>
                    <a:pt x="1204" y="370"/>
                  </a:lnTo>
                  <a:lnTo>
                    <a:pt x="1206" y="370"/>
                  </a:lnTo>
                  <a:lnTo>
                    <a:pt x="1208" y="368"/>
                  </a:lnTo>
                  <a:lnTo>
                    <a:pt x="1208" y="367"/>
                  </a:lnTo>
                  <a:lnTo>
                    <a:pt x="1208" y="365"/>
                  </a:lnTo>
                  <a:lnTo>
                    <a:pt x="1210" y="365"/>
                  </a:lnTo>
                  <a:lnTo>
                    <a:pt x="1212" y="367"/>
                  </a:lnTo>
                  <a:lnTo>
                    <a:pt x="1213" y="367"/>
                  </a:lnTo>
                  <a:lnTo>
                    <a:pt x="1213" y="368"/>
                  </a:lnTo>
                  <a:lnTo>
                    <a:pt x="1212" y="370"/>
                  </a:lnTo>
                  <a:lnTo>
                    <a:pt x="1210" y="368"/>
                  </a:lnTo>
                  <a:lnTo>
                    <a:pt x="1210" y="370"/>
                  </a:lnTo>
                  <a:lnTo>
                    <a:pt x="1212" y="370"/>
                  </a:lnTo>
                  <a:lnTo>
                    <a:pt x="1210" y="372"/>
                  </a:lnTo>
                  <a:lnTo>
                    <a:pt x="1210" y="374"/>
                  </a:lnTo>
                  <a:lnTo>
                    <a:pt x="1208" y="374"/>
                  </a:lnTo>
                  <a:lnTo>
                    <a:pt x="1208" y="372"/>
                  </a:lnTo>
                  <a:lnTo>
                    <a:pt x="1208" y="374"/>
                  </a:lnTo>
                  <a:lnTo>
                    <a:pt x="1208" y="376"/>
                  </a:lnTo>
                  <a:lnTo>
                    <a:pt x="1210" y="374"/>
                  </a:lnTo>
                  <a:lnTo>
                    <a:pt x="1210" y="376"/>
                  </a:lnTo>
                  <a:lnTo>
                    <a:pt x="1210" y="378"/>
                  </a:lnTo>
                  <a:lnTo>
                    <a:pt x="1208" y="378"/>
                  </a:lnTo>
                  <a:lnTo>
                    <a:pt x="1208" y="380"/>
                  </a:lnTo>
                  <a:lnTo>
                    <a:pt x="1206" y="380"/>
                  </a:lnTo>
                  <a:lnTo>
                    <a:pt x="1206" y="382"/>
                  </a:lnTo>
                  <a:lnTo>
                    <a:pt x="1208" y="382"/>
                  </a:lnTo>
                  <a:lnTo>
                    <a:pt x="1208" y="380"/>
                  </a:lnTo>
                  <a:lnTo>
                    <a:pt x="1208" y="378"/>
                  </a:lnTo>
                  <a:lnTo>
                    <a:pt x="1210" y="378"/>
                  </a:lnTo>
                  <a:lnTo>
                    <a:pt x="1210" y="376"/>
                  </a:lnTo>
                  <a:lnTo>
                    <a:pt x="1212" y="376"/>
                  </a:lnTo>
                  <a:lnTo>
                    <a:pt x="1213" y="376"/>
                  </a:lnTo>
                  <a:lnTo>
                    <a:pt x="1213" y="378"/>
                  </a:lnTo>
                  <a:lnTo>
                    <a:pt x="1213" y="380"/>
                  </a:lnTo>
                  <a:lnTo>
                    <a:pt x="1212" y="380"/>
                  </a:lnTo>
                  <a:lnTo>
                    <a:pt x="1213" y="380"/>
                  </a:lnTo>
                  <a:lnTo>
                    <a:pt x="1213" y="378"/>
                  </a:lnTo>
                  <a:lnTo>
                    <a:pt x="1213" y="376"/>
                  </a:lnTo>
                  <a:lnTo>
                    <a:pt x="1213" y="374"/>
                  </a:lnTo>
                  <a:lnTo>
                    <a:pt x="1215" y="374"/>
                  </a:lnTo>
                  <a:lnTo>
                    <a:pt x="1217" y="376"/>
                  </a:lnTo>
                  <a:lnTo>
                    <a:pt x="1219" y="376"/>
                  </a:lnTo>
                  <a:lnTo>
                    <a:pt x="1219" y="378"/>
                  </a:lnTo>
                  <a:lnTo>
                    <a:pt x="1219" y="376"/>
                  </a:lnTo>
                  <a:lnTo>
                    <a:pt x="1219" y="378"/>
                  </a:lnTo>
                  <a:lnTo>
                    <a:pt x="1219" y="380"/>
                  </a:lnTo>
                  <a:lnTo>
                    <a:pt x="1217" y="380"/>
                  </a:lnTo>
                  <a:lnTo>
                    <a:pt x="1215" y="382"/>
                  </a:lnTo>
                  <a:lnTo>
                    <a:pt x="1219" y="380"/>
                  </a:lnTo>
                  <a:lnTo>
                    <a:pt x="1221" y="378"/>
                  </a:lnTo>
                  <a:lnTo>
                    <a:pt x="1221" y="380"/>
                  </a:lnTo>
                  <a:lnTo>
                    <a:pt x="1223" y="380"/>
                  </a:lnTo>
                  <a:lnTo>
                    <a:pt x="1223" y="382"/>
                  </a:lnTo>
                  <a:lnTo>
                    <a:pt x="1221" y="382"/>
                  </a:lnTo>
                  <a:lnTo>
                    <a:pt x="1221" y="384"/>
                  </a:lnTo>
                  <a:lnTo>
                    <a:pt x="1223" y="384"/>
                  </a:lnTo>
                  <a:lnTo>
                    <a:pt x="1225" y="384"/>
                  </a:lnTo>
                  <a:lnTo>
                    <a:pt x="1225" y="386"/>
                  </a:lnTo>
                  <a:lnTo>
                    <a:pt x="1225" y="388"/>
                  </a:lnTo>
                  <a:lnTo>
                    <a:pt x="1223" y="388"/>
                  </a:lnTo>
                  <a:lnTo>
                    <a:pt x="1221" y="390"/>
                  </a:lnTo>
                  <a:lnTo>
                    <a:pt x="1219" y="390"/>
                  </a:lnTo>
                  <a:lnTo>
                    <a:pt x="1221" y="390"/>
                  </a:lnTo>
                  <a:lnTo>
                    <a:pt x="1223" y="390"/>
                  </a:lnTo>
                  <a:lnTo>
                    <a:pt x="1225" y="390"/>
                  </a:lnTo>
                  <a:lnTo>
                    <a:pt x="1227" y="391"/>
                  </a:lnTo>
                  <a:lnTo>
                    <a:pt x="1227" y="393"/>
                  </a:lnTo>
                  <a:lnTo>
                    <a:pt x="1227" y="395"/>
                  </a:lnTo>
                  <a:lnTo>
                    <a:pt x="1225" y="395"/>
                  </a:lnTo>
                  <a:lnTo>
                    <a:pt x="1227" y="395"/>
                  </a:lnTo>
                  <a:lnTo>
                    <a:pt x="1227" y="397"/>
                  </a:lnTo>
                  <a:lnTo>
                    <a:pt x="1225" y="395"/>
                  </a:lnTo>
                  <a:lnTo>
                    <a:pt x="1219" y="395"/>
                  </a:lnTo>
                  <a:lnTo>
                    <a:pt x="1213" y="393"/>
                  </a:lnTo>
                  <a:lnTo>
                    <a:pt x="1219" y="395"/>
                  </a:lnTo>
                  <a:lnTo>
                    <a:pt x="1221" y="395"/>
                  </a:lnTo>
                  <a:lnTo>
                    <a:pt x="1223" y="397"/>
                  </a:lnTo>
                  <a:lnTo>
                    <a:pt x="1221" y="397"/>
                  </a:lnTo>
                  <a:lnTo>
                    <a:pt x="1219" y="399"/>
                  </a:lnTo>
                  <a:lnTo>
                    <a:pt x="1217" y="397"/>
                  </a:lnTo>
                  <a:lnTo>
                    <a:pt x="1213" y="399"/>
                  </a:lnTo>
                  <a:lnTo>
                    <a:pt x="1213" y="401"/>
                  </a:lnTo>
                  <a:lnTo>
                    <a:pt x="1215" y="399"/>
                  </a:lnTo>
                  <a:lnTo>
                    <a:pt x="1217" y="399"/>
                  </a:lnTo>
                  <a:lnTo>
                    <a:pt x="1221" y="399"/>
                  </a:lnTo>
                  <a:lnTo>
                    <a:pt x="1225" y="397"/>
                  </a:lnTo>
                  <a:lnTo>
                    <a:pt x="1227" y="397"/>
                  </a:lnTo>
                  <a:lnTo>
                    <a:pt x="1225" y="399"/>
                  </a:lnTo>
                  <a:lnTo>
                    <a:pt x="1225" y="401"/>
                  </a:lnTo>
                  <a:lnTo>
                    <a:pt x="1225" y="399"/>
                  </a:lnTo>
                  <a:lnTo>
                    <a:pt x="1223" y="399"/>
                  </a:lnTo>
                  <a:lnTo>
                    <a:pt x="1223" y="401"/>
                  </a:lnTo>
                  <a:lnTo>
                    <a:pt x="1215" y="403"/>
                  </a:lnTo>
                  <a:lnTo>
                    <a:pt x="1215" y="405"/>
                  </a:lnTo>
                  <a:lnTo>
                    <a:pt x="1215" y="409"/>
                  </a:lnTo>
                  <a:lnTo>
                    <a:pt x="1215" y="407"/>
                  </a:lnTo>
                  <a:lnTo>
                    <a:pt x="1215" y="405"/>
                  </a:lnTo>
                  <a:lnTo>
                    <a:pt x="1217" y="405"/>
                  </a:lnTo>
                  <a:lnTo>
                    <a:pt x="1217" y="403"/>
                  </a:lnTo>
                  <a:lnTo>
                    <a:pt x="1221" y="403"/>
                  </a:lnTo>
                  <a:lnTo>
                    <a:pt x="1221" y="401"/>
                  </a:lnTo>
                  <a:lnTo>
                    <a:pt x="1223" y="401"/>
                  </a:lnTo>
                  <a:lnTo>
                    <a:pt x="1227" y="401"/>
                  </a:lnTo>
                  <a:lnTo>
                    <a:pt x="1227" y="399"/>
                  </a:lnTo>
                  <a:lnTo>
                    <a:pt x="1229" y="399"/>
                  </a:lnTo>
                  <a:lnTo>
                    <a:pt x="1231" y="399"/>
                  </a:lnTo>
                  <a:lnTo>
                    <a:pt x="1233" y="399"/>
                  </a:lnTo>
                  <a:lnTo>
                    <a:pt x="1235" y="399"/>
                  </a:lnTo>
                  <a:lnTo>
                    <a:pt x="1235" y="401"/>
                  </a:lnTo>
                  <a:lnTo>
                    <a:pt x="1233" y="405"/>
                  </a:lnTo>
                  <a:lnTo>
                    <a:pt x="1231" y="407"/>
                  </a:lnTo>
                  <a:lnTo>
                    <a:pt x="1229" y="407"/>
                  </a:lnTo>
                  <a:lnTo>
                    <a:pt x="1229" y="409"/>
                  </a:lnTo>
                  <a:lnTo>
                    <a:pt x="1229" y="411"/>
                  </a:lnTo>
                  <a:lnTo>
                    <a:pt x="1229" y="409"/>
                  </a:lnTo>
                  <a:lnTo>
                    <a:pt x="1231" y="407"/>
                  </a:lnTo>
                  <a:lnTo>
                    <a:pt x="1233" y="405"/>
                  </a:lnTo>
                  <a:lnTo>
                    <a:pt x="1235" y="405"/>
                  </a:lnTo>
                  <a:lnTo>
                    <a:pt x="1235" y="403"/>
                  </a:lnTo>
                  <a:lnTo>
                    <a:pt x="1235" y="401"/>
                  </a:lnTo>
                  <a:lnTo>
                    <a:pt x="1235" y="399"/>
                  </a:lnTo>
                  <a:lnTo>
                    <a:pt x="1237" y="397"/>
                  </a:lnTo>
                  <a:lnTo>
                    <a:pt x="1237" y="395"/>
                  </a:lnTo>
                  <a:lnTo>
                    <a:pt x="1238" y="395"/>
                  </a:lnTo>
                  <a:lnTo>
                    <a:pt x="1238" y="397"/>
                  </a:lnTo>
                  <a:lnTo>
                    <a:pt x="1237" y="397"/>
                  </a:lnTo>
                  <a:lnTo>
                    <a:pt x="1237" y="399"/>
                  </a:lnTo>
                  <a:lnTo>
                    <a:pt x="1238" y="399"/>
                  </a:lnTo>
                  <a:lnTo>
                    <a:pt x="1238" y="397"/>
                  </a:lnTo>
                  <a:lnTo>
                    <a:pt x="1238" y="395"/>
                  </a:lnTo>
                  <a:lnTo>
                    <a:pt x="1240" y="395"/>
                  </a:lnTo>
                  <a:lnTo>
                    <a:pt x="1242" y="395"/>
                  </a:lnTo>
                  <a:lnTo>
                    <a:pt x="1242" y="397"/>
                  </a:lnTo>
                  <a:lnTo>
                    <a:pt x="1242" y="399"/>
                  </a:lnTo>
                  <a:lnTo>
                    <a:pt x="1242" y="401"/>
                  </a:lnTo>
                  <a:lnTo>
                    <a:pt x="1240" y="401"/>
                  </a:lnTo>
                  <a:lnTo>
                    <a:pt x="1238" y="403"/>
                  </a:lnTo>
                  <a:lnTo>
                    <a:pt x="1237" y="405"/>
                  </a:lnTo>
                  <a:lnTo>
                    <a:pt x="1238" y="407"/>
                  </a:lnTo>
                  <a:lnTo>
                    <a:pt x="1238" y="409"/>
                  </a:lnTo>
                  <a:lnTo>
                    <a:pt x="1237" y="411"/>
                  </a:lnTo>
                  <a:lnTo>
                    <a:pt x="1235" y="411"/>
                  </a:lnTo>
                  <a:lnTo>
                    <a:pt x="1233" y="413"/>
                  </a:lnTo>
                  <a:lnTo>
                    <a:pt x="1233" y="415"/>
                  </a:lnTo>
                  <a:lnTo>
                    <a:pt x="1233" y="416"/>
                  </a:lnTo>
                  <a:lnTo>
                    <a:pt x="1231" y="416"/>
                  </a:lnTo>
                  <a:lnTo>
                    <a:pt x="1229" y="415"/>
                  </a:lnTo>
                  <a:lnTo>
                    <a:pt x="1229" y="416"/>
                  </a:lnTo>
                  <a:lnTo>
                    <a:pt x="1233" y="416"/>
                  </a:lnTo>
                  <a:lnTo>
                    <a:pt x="1235" y="416"/>
                  </a:lnTo>
                  <a:lnTo>
                    <a:pt x="1235" y="415"/>
                  </a:lnTo>
                  <a:lnTo>
                    <a:pt x="1235" y="413"/>
                  </a:lnTo>
                  <a:lnTo>
                    <a:pt x="1235" y="415"/>
                  </a:lnTo>
                  <a:lnTo>
                    <a:pt x="1235" y="416"/>
                  </a:lnTo>
                  <a:lnTo>
                    <a:pt x="1235" y="418"/>
                  </a:lnTo>
                  <a:lnTo>
                    <a:pt x="1235" y="420"/>
                  </a:lnTo>
                  <a:lnTo>
                    <a:pt x="1237" y="418"/>
                  </a:lnTo>
                  <a:lnTo>
                    <a:pt x="1237" y="416"/>
                  </a:lnTo>
                  <a:lnTo>
                    <a:pt x="1237" y="415"/>
                  </a:lnTo>
                  <a:lnTo>
                    <a:pt x="1237" y="413"/>
                  </a:lnTo>
                  <a:lnTo>
                    <a:pt x="1238" y="413"/>
                  </a:lnTo>
                  <a:lnTo>
                    <a:pt x="1240" y="411"/>
                  </a:lnTo>
                  <a:lnTo>
                    <a:pt x="1242" y="411"/>
                  </a:lnTo>
                  <a:lnTo>
                    <a:pt x="1244" y="411"/>
                  </a:lnTo>
                  <a:lnTo>
                    <a:pt x="1244" y="413"/>
                  </a:lnTo>
                  <a:lnTo>
                    <a:pt x="1244" y="415"/>
                  </a:lnTo>
                  <a:lnTo>
                    <a:pt x="1244" y="416"/>
                  </a:lnTo>
                  <a:lnTo>
                    <a:pt x="1244" y="418"/>
                  </a:lnTo>
                  <a:lnTo>
                    <a:pt x="1244" y="420"/>
                  </a:lnTo>
                  <a:lnTo>
                    <a:pt x="1244" y="422"/>
                  </a:lnTo>
                  <a:lnTo>
                    <a:pt x="1242" y="422"/>
                  </a:lnTo>
                  <a:lnTo>
                    <a:pt x="1244" y="424"/>
                  </a:lnTo>
                  <a:lnTo>
                    <a:pt x="1244" y="422"/>
                  </a:lnTo>
                  <a:lnTo>
                    <a:pt x="1244" y="420"/>
                  </a:lnTo>
                  <a:lnTo>
                    <a:pt x="1244" y="418"/>
                  </a:lnTo>
                  <a:lnTo>
                    <a:pt x="1246" y="418"/>
                  </a:lnTo>
                  <a:lnTo>
                    <a:pt x="1246" y="416"/>
                  </a:lnTo>
                  <a:lnTo>
                    <a:pt x="1246" y="415"/>
                  </a:lnTo>
                  <a:lnTo>
                    <a:pt x="1246" y="413"/>
                  </a:lnTo>
                  <a:lnTo>
                    <a:pt x="1246" y="411"/>
                  </a:lnTo>
                  <a:lnTo>
                    <a:pt x="1248" y="411"/>
                  </a:lnTo>
                  <a:lnTo>
                    <a:pt x="1250" y="413"/>
                  </a:lnTo>
                  <a:lnTo>
                    <a:pt x="1250" y="415"/>
                  </a:lnTo>
                  <a:lnTo>
                    <a:pt x="1250" y="416"/>
                  </a:lnTo>
                  <a:lnTo>
                    <a:pt x="1252" y="416"/>
                  </a:lnTo>
                  <a:lnTo>
                    <a:pt x="1252" y="420"/>
                  </a:lnTo>
                  <a:lnTo>
                    <a:pt x="1254" y="420"/>
                  </a:lnTo>
                  <a:lnTo>
                    <a:pt x="1254" y="418"/>
                  </a:lnTo>
                  <a:lnTo>
                    <a:pt x="1252" y="416"/>
                  </a:lnTo>
                  <a:lnTo>
                    <a:pt x="1252" y="415"/>
                  </a:lnTo>
                  <a:lnTo>
                    <a:pt x="1250" y="415"/>
                  </a:lnTo>
                  <a:lnTo>
                    <a:pt x="1252" y="415"/>
                  </a:lnTo>
                  <a:lnTo>
                    <a:pt x="1250" y="413"/>
                  </a:lnTo>
                  <a:lnTo>
                    <a:pt x="1252" y="413"/>
                  </a:lnTo>
                  <a:lnTo>
                    <a:pt x="1252" y="411"/>
                  </a:lnTo>
                  <a:lnTo>
                    <a:pt x="1254" y="411"/>
                  </a:lnTo>
                  <a:lnTo>
                    <a:pt x="1254" y="409"/>
                  </a:lnTo>
                  <a:lnTo>
                    <a:pt x="1254" y="407"/>
                  </a:lnTo>
                  <a:lnTo>
                    <a:pt x="1256" y="407"/>
                  </a:lnTo>
                  <a:lnTo>
                    <a:pt x="1258" y="407"/>
                  </a:lnTo>
                  <a:lnTo>
                    <a:pt x="1258" y="409"/>
                  </a:lnTo>
                  <a:lnTo>
                    <a:pt x="1258" y="411"/>
                  </a:lnTo>
                  <a:lnTo>
                    <a:pt x="1256" y="411"/>
                  </a:lnTo>
                  <a:lnTo>
                    <a:pt x="1256" y="413"/>
                  </a:lnTo>
                  <a:lnTo>
                    <a:pt x="1258" y="413"/>
                  </a:lnTo>
                  <a:lnTo>
                    <a:pt x="1258" y="411"/>
                  </a:lnTo>
                  <a:lnTo>
                    <a:pt x="1260" y="409"/>
                  </a:lnTo>
                  <a:lnTo>
                    <a:pt x="1260" y="411"/>
                  </a:lnTo>
                  <a:lnTo>
                    <a:pt x="1261" y="411"/>
                  </a:lnTo>
                  <a:lnTo>
                    <a:pt x="1261" y="413"/>
                  </a:lnTo>
                  <a:lnTo>
                    <a:pt x="1260" y="413"/>
                  </a:lnTo>
                  <a:lnTo>
                    <a:pt x="1258" y="413"/>
                  </a:lnTo>
                  <a:lnTo>
                    <a:pt x="1258" y="415"/>
                  </a:lnTo>
                  <a:lnTo>
                    <a:pt x="1260" y="413"/>
                  </a:lnTo>
                  <a:lnTo>
                    <a:pt x="1261" y="413"/>
                  </a:lnTo>
                  <a:lnTo>
                    <a:pt x="1263" y="413"/>
                  </a:lnTo>
                  <a:lnTo>
                    <a:pt x="1263" y="415"/>
                  </a:lnTo>
                  <a:lnTo>
                    <a:pt x="1261" y="416"/>
                  </a:lnTo>
                  <a:lnTo>
                    <a:pt x="1263" y="416"/>
                  </a:lnTo>
                  <a:lnTo>
                    <a:pt x="1265" y="416"/>
                  </a:lnTo>
                  <a:lnTo>
                    <a:pt x="1267" y="418"/>
                  </a:lnTo>
                  <a:lnTo>
                    <a:pt x="1265" y="418"/>
                  </a:lnTo>
                  <a:lnTo>
                    <a:pt x="1267" y="418"/>
                  </a:lnTo>
                  <a:lnTo>
                    <a:pt x="1267" y="420"/>
                  </a:lnTo>
                  <a:lnTo>
                    <a:pt x="1269" y="422"/>
                  </a:lnTo>
                  <a:lnTo>
                    <a:pt x="1269" y="424"/>
                  </a:lnTo>
                  <a:lnTo>
                    <a:pt x="1269" y="426"/>
                  </a:lnTo>
                  <a:lnTo>
                    <a:pt x="1267" y="426"/>
                  </a:lnTo>
                  <a:lnTo>
                    <a:pt x="1265" y="426"/>
                  </a:lnTo>
                  <a:lnTo>
                    <a:pt x="1263" y="426"/>
                  </a:lnTo>
                  <a:lnTo>
                    <a:pt x="1263" y="424"/>
                  </a:lnTo>
                  <a:lnTo>
                    <a:pt x="1261" y="422"/>
                  </a:lnTo>
                  <a:lnTo>
                    <a:pt x="1260" y="422"/>
                  </a:lnTo>
                  <a:lnTo>
                    <a:pt x="1258" y="422"/>
                  </a:lnTo>
                  <a:lnTo>
                    <a:pt x="1258" y="420"/>
                  </a:lnTo>
                  <a:lnTo>
                    <a:pt x="1258" y="422"/>
                  </a:lnTo>
                  <a:lnTo>
                    <a:pt x="1254" y="424"/>
                  </a:lnTo>
                  <a:lnTo>
                    <a:pt x="1256" y="424"/>
                  </a:lnTo>
                  <a:lnTo>
                    <a:pt x="1258" y="424"/>
                  </a:lnTo>
                  <a:lnTo>
                    <a:pt x="1258" y="422"/>
                  </a:lnTo>
                  <a:lnTo>
                    <a:pt x="1261" y="424"/>
                  </a:lnTo>
                  <a:lnTo>
                    <a:pt x="1263" y="428"/>
                  </a:lnTo>
                  <a:lnTo>
                    <a:pt x="1263" y="430"/>
                  </a:lnTo>
                  <a:lnTo>
                    <a:pt x="1261" y="430"/>
                  </a:lnTo>
                  <a:lnTo>
                    <a:pt x="1261" y="432"/>
                  </a:lnTo>
                  <a:lnTo>
                    <a:pt x="1260" y="432"/>
                  </a:lnTo>
                  <a:lnTo>
                    <a:pt x="1258" y="432"/>
                  </a:lnTo>
                  <a:lnTo>
                    <a:pt x="1260" y="432"/>
                  </a:lnTo>
                  <a:lnTo>
                    <a:pt x="1265" y="432"/>
                  </a:lnTo>
                  <a:lnTo>
                    <a:pt x="1265" y="434"/>
                  </a:lnTo>
                  <a:lnTo>
                    <a:pt x="1265" y="436"/>
                  </a:lnTo>
                  <a:lnTo>
                    <a:pt x="1263" y="436"/>
                  </a:lnTo>
                  <a:lnTo>
                    <a:pt x="1261" y="436"/>
                  </a:lnTo>
                  <a:lnTo>
                    <a:pt x="1260" y="436"/>
                  </a:lnTo>
                  <a:lnTo>
                    <a:pt x="1260" y="438"/>
                  </a:lnTo>
                  <a:lnTo>
                    <a:pt x="1258" y="438"/>
                  </a:lnTo>
                  <a:lnTo>
                    <a:pt x="1258" y="436"/>
                  </a:lnTo>
                  <a:lnTo>
                    <a:pt x="1256" y="436"/>
                  </a:lnTo>
                  <a:lnTo>
                    <a:pt x="1254" y="436"/>
                  </a:lnTo>
                  <a:lnTo>
                    <a:pt x="1254" y="434"/>
                  </a:lnTo>
                  <a:lnTo>
                    <a:pt x="1254" y="432"/>
                  </a:lnTo>
                  <a:lnTo>
                    <a:pt x="1252" y="432"/>
                  </a:lnTo>
                  <a:lnTo>
                    <a:pt x="1250" y="432"/>
                  </a:lnTo>
                  <a:lnTo>
                    <a:pt x="1248" y="432"/>
                  </a:lnTo>
                  <a:lnTo>
                    <a:pt x="1246" y="432"/>
                  </a:lnTo>
                  <a:lnTo>
                    <a:pt x="1248" y="434"/>
                  </a:lnTo>
                  <a:lnTo>
                    <a:pt x="1248" y="432"/>
                  </a:lnTo>
                  <a:lnTo>
                    <a:pt x="1250" y="432"/>
                  </a:lnTo>
                  <a:lnTo>
                    <a:pt x="1250" y="434"/>
                  </a:lnTo>
                  <a:lnTo>
                    <a:pt x="1252" y="436"/>
                  </a:lnTo>
                  <a:lnTo>
                    <a:pt x="1252" y="438"/>
                  </a:lnTo>
                  <a:lnTo>
                    <a:pt x="1250" y="438"/>
                  </a:lnTo>
                  <a:lnTo>
                    <a:pt x="1248" y="439"/>
                  </a:lnTo>
                  <a:lnTo>
                    <a:pt x="1246" y="439"/>
                  </a:lnTo>
                  <a:lnTo>
                    <a:pt x="1246" y="438"/>
                  </a:lnTo>
                  <a:lnTo>
                    <a:pt x="1246" y="436"/>
                  </a:lnTo>
                  <a:lnTo>
                    <a:pt x="1244" y="436"/>
                  </a:lnTo>
                  <a:lnTo>
                    <a:pt x="1244" y="438"/>
                  </a:lnTo>
                  <a:lnTo>
                    <a:pt x="1244" y="439"/>
                  </a:lnTo>
                  <a:lnTo>
                    <a:pt x="1246" y="439"/>
                  </a:lnTo>
                  <a:lnTo>
                    <a:pt x="1246" y="441"/>
                  </a:lnTo>
                  <a:lnTo>
                    <a:pt x="1248" y="441"/>
                  </a:lnTo>
                  <a:lnTo>
                    <a:pt x="1250" y="439"/>
                  </a:lnTo>
                  <a:lnTo>
                    <a:pt x="1250" y="441"/>
                  </a:lnTo>
                  <a:lnTo>
                    <a:pt x="1252" y="441"/>
                  </a:lnTo>
                  <a:lnTo>
                    <a:pt x="1256" y="443"/>
                  </a:lnTo>
                  <a:lnTo>
                    <a:pt x="1256" y="445"/>
                  </a:lnTo>
                  <a:lnTo>
                    <a:pt x="1258" y="445"/>
                  </a:lnTo>
                  <a:lnTo>
                    <a:pt x="1256" y="445"/>
                  </a:lnTo>
                  <a:lnTo>
                    <a:pt x="1258" y="445"/>
                  </a:lnTo>
                  <a:lnTo>
                    <a:pt x="1256" y="445"/>
                  </a:lnTo>
                  <a:lnTo>
                    <a:pt x="1256" y="447"/>
                  </a:lnTo>
                  <a:lnTo>
                    <a:pt x="1258" y="447"/>
                  </a:lnTo>
                  <a:lnTo>
                    <a:pt x="1256" y="449"/>
                  </a:lnTo>
                  <a:lnTo>
                    <a:pt x="1256" y="447"/>
                  </a:lnTo>
                  <a:lnTo>
                    <a:pt x="1254" y="449"/>
                  </a:lnTo>
                  <a:lnTo>
                    <a:pt x="1252" y="449"/>
                  </a:lnTo>
                  <a:lnTo>
                    <a:pt x="1252" y="447"/>
                  </a:lnTo>
                  <a:lnTo>
                    <a:pt x="1250" y="447"/>
                  </a:lnTo>
                  <a:lnTo>
                    <a:pt x="1248" y="447"/>
                  </a:lnTo>
                  <a:lnTo>
                    <a:pt x="1246" y="447"/>
                  </a:lnTo>
                  <a:lnTo>
                    <a:pt x="1244" y="447"/>
                  </a:lnTo>
                  <a:lnTo>
                    <a:pt x="1244" y="445"/>
                  </a:lnTo>
                  <a:lnTo>
                    <a:pt x="1244" y="443"/>
                  </a:lnTo>
                  <a:lnTo>
                    <a:pt x="1242" y="443"/>
                  </a:lnTo>
                  <a:lnTo>
                    <a:pt x="1240" y="443"/>
                  </a:lnTo>
                  <a:lnTo>
                    <a:pt x="1242" y="443"/>
                  </a:lnTo>
                  <a:lnTo>
                    <a:pt x="1244" y="445"/>
                  </a:lnTo>
                  <a:lnTo>
                    <a:pt x="1244" y="447"/>
                  </a:lnTo>
                  <a:lnTo>
                    <a:pt x="1250" y="449"/>
                  </a:lnTo>
                  <a:lnTo>
                    <a:pt x="1252" y="449"/>
                  </a:lnTo>
                  <a:lnTo>
                    <a:pt x="1252" y="451"/>
                  </a:lnTo>
                  <a:lnTo>
                    <a:pt x="1250" y="451"/>
                  </a:lnTo>
                  <a:lnTo>
                    <a:pt x="1250" y="453"/>
                  </a:lnTo>
                  <a:lnTo>
                    <a:pt x="1252" y="453"/>
                  </a:lnTo>
                  <a:lnTo>
                    <a:pt x="1252" y="451"/>
                  </a:lnTo>
                  <a:lnTo>
                    <a:pt x="1252" y="453"/>
                  </a:lnTo>
                  <a:lnTo>
                    <a:pt x="1252" y="455"/>
                  </a:lnTo>
                  <a:lnTo>
                    <a:pt x="1254" y="455"/>
                  </a:lnTo>
                  <a:lnTo>
                    <a:pt x="1254" y="457"/>
                  </a:lnTo>
                  <a:lnTo>
                    <a:pt x="1252" y="457"/>
                  </a:lnTo>
                  <a:lnTo>
                    <a:pt x="1252" y="455"/>
                  </a:lnTo>
                  <a:lnTo>
                    <a:pt x="1252" y="457"/>
                  </a:lnTo>
                  <a:lnTo>
                    <a:pt x="1250" y="457"/>
                  </a:lnTo>
                  <a:lnTo>
                    <a:pt x="1250" y="455"/>
                  </a:lnTo>
                  <a:lnTo>
                    <a:pt x="1248" y="455"/>
                  </a:lnTo>
                  <a:lnTo>
                    <a:pt x="1248" y="457"/>
                  </a:lnTo>
                  <a:lnTo>
                    <a:pt x="1246" y="455"/>
                  </a:lnTo>
                  <a:lnTo>
                    <a:pt x="1246" y="453"/>
                  </a:lnTo>
                  <a:lnTo>
                    <a:pt x="1244" y="453"/>
                  </a:lnTo>
                  <a:lnTo>
                    <a:pt x="1244" y="455"/>
                  </a:lnTo>
                  <a:lnTo>
                    <a:pt x="1246" y="457"/>
                  </a:lnTo>
                  <a:lnTo>
                    <a:pt x="1246" y="455"/>
                  </a:lnTo>
                  <a:lnTo>
                    <a:pt x="1246" y="457"/>
                  </a:lnTo>
                  <a:lnTo>
                    <a:pt x="1248" y="457"/>
                  </a:lnTo>
                  <a:lnTo>
                    <a:pt x="1248" y="459"/>
                  </a:lnTo>
                  <a:lnTo>
                    <a:pt x="1246" y="459"/>
                  </a:lnTo>
                  <a:lnTo>
                    <a:pt x="1244" y="457"/>
                  </a:lnTo>
                  <a:lnTo>
                    <a:pt x="1244" y="459"/>
                  </a:lnTo>
                  <a:lnTo>
                    <a:pt x="1246" y="459"/>
                  </a:lnTo>
                  <a:lnTo>
                    <a:pt x="1246" y="461"/>
                  </a:lnTo>
                  <a:lnTo>
                    <a:pt x="1248" y="461"/>
                  </a:lnTo>
                  <a:lnTo>
                    <a:pt x="1248" y="463"/>
                  </a:lnTo>
                  <a:lnTo>
                    <a:pt x="1248" y="464"/>
                  </a:lnTo>
                  <a:lnTo>
                    <a:pt x="1246" y="464"/>
                  </a:lnTo>
                  <a:lnTo>
                    <a:pt x="1248" y="463"/>
                  </a:lnTo>
                  <a:lnTo>
                    <a:pt x="1246" y="463"/>
                  </a:lnTo>
                  <a:lnTo>
                    <a:pt x="1246" y="464"/>
                  </a:lnTo>
                  <a:lnTo>
                    <a:pt x="1244" y="464"/>
                  </a:lnTo>
                  <a:lnTo>
                    <a:pt x="1244" y="463"/>
                  </a:lnTo>
                  <a:lnTo>
                    <a:pt x="1244" y="461"/>
                  </a:lnTo>
                  <a:lnTo>
                    <a:pt x="1244" y="459"/>
                  </a:lnTo>
                  <a:lnTo>
                    <a:pt x="1242" y="459"/>
                  </a:lnTo>
                  <a:lnTo>
                    <a:pt x="1242" y="461"/>
                  </a:lnTo>
                  <a:lnTo>
                    <a:pt x="1244" y="461"/>
                  </a:lnTo>
                  <a:lnTo>
                    <a:pt x="1244" y="463"/>
                  </a:lnTo>
                  <a:lnTo>
                    <a:pt x="1242" y="464"/>
                  </a:lnTo>
                  <a:lnTo>
                    <a:pt x="1242" y="463"/>
                  </a:lnTo>
                  <a:lnTo>
                    <a:pt x="1238" y="463"/>
                  </a:lnTo>
                  <a:lnTo>
                    <a:pt x="1238" y="461"/>
                  </a:lnTo>
                  <a:lnTo>
                    <a:pt x="1237" y="459"/>
                  </a:lnTo>
                  <a:lnTo>
                    <a:pt x="1237" y="457"/>
                  </a:lnTo>
                  <a:lnTo>
                    <a:pt x="1235" y="455"/>
                  </a:lnTo>
                  <a:lnTo>
                    <a:pt x="1235" y="453"/>
                  </a:lnTo>
                  <a:lnTo>
                    <a:pt x="1235" y="451"/>
                  </a:lnTo>
                  <a:lnTo>
                    <a:pt x="1233" y="451"/>
                  </a:lnTo>
                  <a:lnTo>
                    <a:pt x="1235" y="451"/>
                  </a:lnTo>
                  <a:lnTo>
                    <a:pt x="1233" y="451"/>
                  </a:lnTo>
                  <a:lnTo>
                    <a:pt x="1233" y="453"/>
                  </a:lnTo>
                  <a:lnTo>
                    <a:pt x="1235" y="455"/>
                  </a:lnTo>
                  <a:lnTo>
                    <a:pt x="1235" y="459"/>
                  </a:lnTo>
                  <a:lnTo>
                    <a:pt x="1237" y="459"/>
                  </a:lnTo>
                  <a:lnTo>
                    <a:pt x="1237" y="461"/>
                  </a:lnTo>
                  <a:lnTo>
                    <a:pt x="1235" y="461"/>
                  </a:lnTo>
                  <a:lnTo>
                    <a:pt x="1233" y="461"/>
                  </a:lnTo>
                  <a:lnTo>
                    <a:pt x="1231" y="461"/>
                  </a:lnTo>
                  <a:lnTo>
                    <a:pt x="1231" y="463"/>
                  </a:lnTo>
                  <a:lnTo>
                    <a:pt x="1233" y="463"/>
                  </a:lnTo>
                  <a:lnTo>
                    <a:pt x="1235" y="463"/>
                  </a:lnTo>
                  <a:lnTo>
                    <a:pt x="1237" y="463"/>
                  </a:lnTo>
                  <a:lnTo>
                    <a:pt x="1237" y="464"/>
                  </a:lnTo>
                  <a:lnTo>
                    <a:pt x="1237" y="466"/>
                  </a:lnTo>
                  <a:lnTo>
                    <a:pt x="1235" y="466"/>
                  </a:lnTo>
                  <a:lnTo>
                    <a:pt x="1233" y="466"/>
                  </a:lnTo>
                  <a:lnTo>
                    <a:pt x="1233" y="464"/>
                  </a:lnTo>
                  <a:lnTo>
                    <a:pt x="1233" y="466"/>
                  </a:lnTo>
                  <a:lnTo>
                    <a:pt x="1233" y="468"/>
                  </a:lnTo>
                  <a:lnTo>
                    <a:pt x="1235" y="468"/>
                  </a:lnTo>
                  <a:lnTo>
                    <a:pt x="1237" y="470"/>
                  </a:lnTo>
                  <a:lnTo>
                    <a:pt x="1235" y="470"/>
                  </a:lnTo>
                  <a:lnTo>
                    <a:pt x="1233" y="468"/>
                  </a:lnTo>
                  <a:lnTo>
                    <a:pt x="1231" y="468"/>
                  </a:lnTo>
                  <a:lnTo>
                    <a:pt x="1235" y="472"/>
                  </a:lnTo>
                  <a:lnTo>
                    <a:pt x="1237" y="472"/>
                  </a:lnTo>
                  <a:lnTo>
                    <a:pt x="1233" y="472"/>
                  </a:lnTo>
                  <a:lnTo>
                    <a:pt x="1235" y="472"/>
                  </a:lnTo>
                  <a:lnTo>
                    <a:pt x="1235" y="474"/>
                  </a:lnTo>
                  <a:lnTo>
                    <a:pt x="1237" y="474"/>
                  </a:lnTo>
                  <a:lnTo>
                    <a:pt x="1237" y="476"/>
                  </a:lnTo>
                  <a:lnTo>
                    <a:pt x="1235" y="476"/>
                  </a:lnTo>
                  <a:lnTo>
                    <a:pt x="1237" y="476"/>
                  </a:lnTo>
                  <a:lnTo>
                    <a:pt x="1237" y="478"/>
                  </a:lnTo>
                  <a:lnTo>
                    <a:pt x="1235" y="478"/>
                  </a:lnTo>
                  <a:lnTo>
                    <a:pt x="1237" y="478"/>
                  </a:lnTo>
                  <a:lnTo>
                    <a:pt x="1237" y="480"/>
                  </a:lnTo>
                  <a:lnTo>
                    <a:pt x="1235" y="480"/>
                  </a:lnTo>
                  <a:lnTo>
                    <a:pt x="1233" y="480"/>
                  </a:lnTo>
                  <a:lnTo>
                    <a:pt x="1235" y="480"/>
                  </a:lnTo>
                  <a:lnTo>
                    <a:pt x="1235" y="482"/>
                  </a:lnTo>
                  <a:lnTo>
                    <a:pt x="1237" y="482"/>
                  </a:lnTo>
                  <a:lnTo>
                    <a:pt x="1235" y="482"/>
                  </a:lnTo>
                  <a:lnTo>
                    <a:pt x="1235" y="484"/>
                  </a:lnTo>
                  <a:lnTo>
                    <a:pt x="1237" y="484"/>
                  </a:lnTo>
                  <a:lnTo>
                    <a:pt x="1235" y="486"/>
                  </a:lnTo>
                  <a:lnTo>
                    <a:pt x="1235" y="484"/>
                  </a:lnTo>
                  <a:lnTo>
                    <a:pt x="1235" y="486"/>
                  </a:lnTo>
                  <a:lnTo>
                    <a:pt x="1237" y="486"/>
                  </a:lnTo>
                  <a:lnTo>
                    <a:pt x="1235" y="486"/>
                  </a:lnTo>
                  <a:lnTo>
                    <a:pt x="1235" y="487"/>
                  </a:lnTo>
                  <a:lnTo>
                    <a:pt x="1233" y="487"/>
                  </a:lnTo>
                  <a:lnTo>
                    <a:pt x="1235" y="487"/>
                  </a:lnTo>
                  <a:lnTo>
                    <a:pt x="1233" y="489"/>
                  </a:lnTo>
                  <a:lnTo>
                    <a:pt x="1233" y="491"/>
                  </a:lnTo>
                  <a:lnTo>
                    <a:pt x="1231" y="489"/>
                  </a:lnTo>
                  <a:lnTo>
                    <a:pt x="1233" y="489"/>
                  </a:lnTo>
                  <a:lnTo>
                    <a:pt x="1233" y="487"/>
                  </a:lnTo>
                  <a:lnTo>
                    <a:pt x="1231" y="487"/>
                  </a:lnTo>
                  <a:lnTo>
                    <a:pt x="1229" y="487"/>
                  </a:lnTo>
                  <a:lnTo>
                    <a:pt x="1229" y="486"/>
                  </a:lnTo>
                  <a:lnTo>
                    <a:pt x="1231" y="486"/>
                  </a:lnTo>
                  <a:lnTo>
                    <a:pt x="1229" y="486"/>
                  </a:lnTo>
                  <a:lnTo>
                    <a:pt x="1229" y="484"/>
                  </a:lnTo>
                  <a:lnTo>
                    <a:pt x="1227" y="484"/>
                  </a:lnTo>
                  <a:lnTo>
                    <a:pt x="1229" y="482"/>
                  </a:lnTo>
                  <a:lnTo>
                    <a:pt x="1229" y="480"/>
                  </a:lnTo>
                  <a:lnTo>
                    <a:pt x="1227" y="482"/>
                  </a:lnTo>
                  <a:lnTo>
                    <a:pt x="1227" y="484"/>
                  </a:lnTo>
                  <a:lnTo>
                    <a:pt x="1225" y="484"/>
                  </a:lnTo>
                  <a:lnTo>
                    <a:pt x="1225" y="482"/>
                  </a:lnTo>
                  <a:lnTo>
                    <a:pt x="1225" y="484"/>
                  </a:lnTo>
                  <a:lnTo>
                    <a:pt x="1225" y="486"/>
                  </a:lnTo>
                  <a:lnTo>
                    <a:pt x="1223" y="486"/>
                  </a:lnTo>
                  <a:lnTo>
                    <a:pt x="1223" y="484"/>
                  </a:lnTo>
                  <a:lnTo>
                    <a:pt x="1221" y="484"/>
                  </a:lnTo>
                  <a:lnTo>
                    <a:pt x="1221" y="482"/>
                  </a:lnTo>
                  <a:lnTo>
                    <a:pt x="1223" y="482"/>
                  </a:lnTo>
                  <a:lnTo>
                    <a:pt x="1223" y="480"/>
                  </a:lnTo>
                  <a:lnTo>
                    <a:pt x="1225" y="480"/>
                  </a:lnTo>
                  <a:lnTo>
                    <a:pt x="1223" y="480"/>
                  </a:lnTo>
                  <a:lnTo>
                    <a:pt x="1221" y="480"/>
                  </a:lnTo>
                  <a:lnTo>
                    <a:pt x="1221" y="482"/>
                  </a:lnTo>
                  <a:lnTo>
                    <a:pt x="1221" y="480"/>
                  </a:lnTo>
                  <a:lnTo>
                    <a:pt x="1219" y="480"/>
                  </a:lnTo>
                  <a:lnTo>
                    <a:pt x="1219" y="478"/>
                  </a:lnTo>
                  <a:lnTo>
                    <a:pt x="1219" y="476"/>
                  </a:lnTo>
                  <a:lnTo>
                    <a:pt x="1221" y="476"/>
                  </a:lnTo>
                  <a:lnTo>
                    <a:pt x="1219" y="476"/>
                  </a:lnTo>
                  <a:lnTo>
                    <a:pt x="1221" y="474"/>
                  </a:lnTo>
                  <a:lnTo>
                    <a:pt x="1221" y="472"/>
                  </a:lnTo>
                  <a:lnTo>
                    <a:pt x="1221" y="470"/>
                  </a:lnTo>
                  <a:lnTo>
                    <a:pt x="1221" y="472"/>
                  </a:lnTo>
                  <a:lnTo>
                    <a:pt x="1221" y="474"/>
                  </a:lnTo>
                  <a:lnTo>
                    <a:pt x="1219" y="474"/>
                  </a:lnTo>
                  <a:lnTo>
                    <a:pt x="1219" y="476"/>
                  </a:lnTo>
                  <a:lnTo>
                    <a:pt x="1217" y="476"/>
                  </a:lnTo>
                  <a:lnTo>
                    <a:pt x="1219" y="478"/>
                  </a:lnTo>
                  <a:lnTo>
                    <a:pt x="1219" y="480"/>
                  </a:lnTo>
                  <a:lnTo>
                    <a:pt x="1217" y="482"/>
                  </a:lnTo>
                  <a:lnTo>
                    <a:pt x="1217" y="484"/>
                  </a:lnTo>
                  <a:lnTo>
                    <a:pt x="1217" y="482"/>
                  </a:lnTo>
                  <a:lnTo>
                    <a:pt x="1215" y="482"/>
                  </a:lnTo>
                  <a:lnTo>
                    <a:pt x="1215" y="480"/>
                  </a:lnTo>
                  <a:lnTo>
                    <a:pt x="1215" y="482"/>
                  </a:lnTo>
                  <a:lnTo>
                    <a:pt x="1213" y="482"/>
                  </a:lnTo>
                  <a:lnTo>
                    <a:pt x="1213" y="480"/>
                  </a:lnTo>
                  <a:lnTo>
                    <a:pt x="1215" y="480"/>
                  </a:lnTo>
                  <a:lnTo>
                    <a:pt x="1215" y="478"/>
                  </a:lnTo>
                  <a:lnTo>
                    <a:pt x="1215" y="476"/>
                  </a:lnTo>
                  <a:lnTo>
                    <a:pt x="1213" y="476"/>
                  </a:lnTo>
                  <a:lnTo>
                    <a:pt x="1213" y="478"/>
                  </a:lnTo>
                  <a:lnTo>
                    <a:pt x="1212" y="478"/>
                  </a:lnTo>
                  <a:lnTo>
                    <a:pt x="1212" y="476"/>
                  </a:lnTo>
                  <a:lnTo>
                    <a:pt x="1212" y="474"/>
                  </a:lnTo>
                  <a:lnTo>
                    <a:pt x="1213" y="474"/>
                  </a:lnTo>
                  <a:lnTo>
                    <a:pt x="1215" y="474"/>
                  </a:lnTo>
                  <a:lnTo>
                    <a:pt x="1213" y="474"/>
                  </a:lnTo>
                  <a:lnTo>
                    <a:pt x="1212" y="474"/>
                  </a:lnTo>
                  <a:lnTo>
                    <a:pt x="1213" y="472"/>
                  </a:lnTo>
                  <a:lnTo>
                    <a:pt x="1215" y="472"/>
                  </a:lnTo>
                  <a:lnTo>
                    <a:pt x="1215" y="470"/>
                  </a:lnTo>
                  <a:lnTo>
                    <a:pt x="1217" y="470"/>
                  </a:lnTo>
                  <a:lnTo>
                    <a:pt x="1219" y="470"/>
                  </a:lnTo>
                  <a:lnTo>
                    <a:pt x="1219" y="468"/>
                  </a:lnTo>
                  <a:lnTo>
                    <a:pt x="1219" y="470"/>
                  </a:lnTo>
                  <a:lnTo>
                    <a:pt x="1217" y="470"/>
                  </a:lnTo>
                  <a:lnTo>
                    <a:pt x="1215" y="470"/>
                  </a:lnTo>
                  <a:lnTo>
                    <a:pt x="1215" y="468"/>
                  </a:lnTo>
                  <a:lnTo>
                    <a:pt x="1215" y="470"/>
                  </a:lnTo>
                  <a:lnTo>
                    <a:pt x="1213" y="470"/>
                  </a:lnTo>
                  <a:lnTo>
                    <a:pt x="1212" y="470"/>
                  </a:lnTo>
                  <a:lnTo>
                    <a:pt x="1212" y="472"/>
                  </a:lnTo>
                  <a:lnTo>
                    <a:pt x="1210" y="472"/>
                  </a:lnTo>
                  <a:lnTo>
                    <a:pt x="1208" y="472"/>
                  </a:lnTo>
                  <a:lnTo>
                    <a:pt x="1208" y="470"/>
                  </a:lnTo>
                  <a:lnTo>
                    <a:pt x="1208" y="468"/>
                  </a:lnTo>
                  <a:lnTo>
                    <a:pt x="1210" y="468"/>
                  </a:lnTo>
                  <a:lnTo>
                    <a:pt x="1212" y="466"/>
                  </a:lnTo>
                  <a:lnTo>
                    <a:pt x="1212" y="464"/>
                  </a:lnTo>
                  <a:lnTo>
                    <a:pt x="1213" y="464"/>
                  </a:lnTo>
                  <a:lnTo>
                    <a:pt x="1213" y="463"/>
                  </a:lnTo>
                  <a:lnTo>
                    <a:pt x="1215" y="463"/>
                  </a:lnTo>
                  <a:lnTo>
                    <a:pt x="1213" y="463"/>
                  </a:lnTo>
                  <a:lnTo>
                    <a:pt x="1212" y="463"/>
                  </a:lnTo>
                  <a:lnTo>
                    <a:pt x="1210" y="466"/>
                  </a:lnTo>
                  <a:lnTo>
                    <a:pt x="1208" y="466"/>
                  </a:lnTo>
                  <a:lnTo>
                    <a:pt x="1206" y="466"/>
                  </a:lnTo>
                  <a:lnTo>
                    <a:pt x="1206" y="464"/>
                  </a:lnTo>
                  <a:lnTo>
                    <a:pt x="1208" y="464"/>
                  </a:lnTo>
                  <a:lnTo>
                    <a:pt x="1206" y="466"/>
                  </a:lnTo>
                  <a:lnTo>
                    <a:pt x="1204" y="466"/>
                  </a:lnTo>
                  <a:lnTo>
                    <a:pt x="1204" y="464"/>
                  </a:lnTo>
                  <a:lnTo>
                    <a:pt x="1206" y="464"/>
                  </a:lnTo>
                  <a:lnTo>
                    <a:pt x="1206" y="463"/>
                  </a:lnTo>
                  <a:lnTo>
                    <a:pt x="1208" y="463"/>
                  </a:lnTo>
                  <a:lnTo>
                    <a:pt x="1208" y="461"/>
                  </a:lnTo>
                  <a:lnTo>
                    <a:pt x="1210" y="461"/>
                  </a:lnTo>
                  <a:lnTo>
                    <a:pt x="1212" y="461"/>
                  </a:lnTo>
                  <a:lnTo>
                    <a:pt x="1213" y="459"/>
                  </a:lnTo>
                  <a:lnTo>
                    <a:pt x="1210" y="459"/>
                  </a:lnTo>
                  <a:lnTo>
                    <a:pt x="1210" y="461"/>
                  </a:lnTo>
                  <a:lnTo>
                    <a:pt x="1208" y="461"/>
                  </a:lnTo>
                  <a:lnTo>
                    <a:pt x="1208" y="463"/>
                  </a:lnTo>
                  <a:lnTo>
                    <a:pt x="1202" y="461"/>
                  </a:lnTo>
                  <a:lnTo>
                    <a:pt x="1204" y="459"/>
                  </a:lnTo>
                  <a:lnTo>
                    <a:pt x="1204" y="457"/>
                  </a:lnTo>
                  <a:lnTo>
                    <a:pt x="1204" y="459"/>
                  </a:lnTo>
                  <a:lnTo>
                    <a:pt x="1202" y="459"/>
                  </a:lnTo>
                  <a:lnTo>
                    <a:pt x="1202" y="457"/>
                  </a:lnTo>
                  <a:lnTo>
                    <a:pt x="1202" y="455"/>
                  </a:lnTo>
                  <a:lnTo>
                    <a:pt x="1204" y="453"/>
                  </a:lnTo>
                  <a:lnTo>
                    <a:pt x="1204" y="451"/>
                  </a:lnTo>
                  <a:lnTo>
                    <a:pt x="1206" y="451"/>
                  </a:lnTo>
                  <a:lnTo>
                    <a:pt x="1208" y="451"/>
                  </a:lnTo>
                  <a:lnTo>
                    <a:pt x="1208" y="449"/>
                  </a:lnTo>
                  <a:lnTo>
                    <a:pt x="1210" y="449"/>
                  </a:lnTo>
                  <a:lnTo>
                    <a:pt x="1212" y="449"/>
                  </a:lnTo>
                  <a:lnTo>
                    <a:pt x="1213" y="449"/>
                  </a:lnTo>
                  <a:lnTo>
                    <a:pt x="1212" y="447"/>
                  </a:lnTo>
                  <a:lnTo>
                    <a:pt x="1213" y="447"/>
                  </a:lnTo>
                  <a:lnTo>
                    <a:pt x="1213" y="445"/>
                  </a:lnTo>
                  <a:lnTo>
                    <a:pt x="1213" y="443"/>
                  </a:lnTo>
                  <a:lnTo>
                    <a:pt x="1213" y="441"/>
                  </a:lnTo>
                  <a:lnTo>
                    <a:pt x="1215" y="439"/>
                  </a:lnTo>
                  <a:lnTo>
                    <a:pt x="1217" y="438"/>
                  </a:lnTo>
                  <a:lnTo>
                    <a:pt x="1219" y="438"/>
                  </a:lnTo>
                  <a:lnTo>
                    <a:pt x="1219" y="436"/>
                  </a:lnTo>
                  <a:lnTo>
                    <a:pt x="1221" y="436"/>
                  </a:lnTo>
                  <a:lnTo>
                    <a:pt x="1219" y="434"/>
                  </a:lnTo>
                  <a:lnTo>
                    <a:pt x="1219" y="436"/>
                  </a:lnTo>
                  <a:lnTo>
                    <a:pt x="1217" y="436"/>
                  </a:lnTo>
                  <a:lnTo>
                    <a:pt x="1215" y="438"/>
                  </a:lnTo>
                  <a:lnTo>
                    <a:pt x="1213" y="438"/>
                  </a:lnTo>
                  <a:lnTo>
                    <a:pt x="1213" y="439"/>
                  </a:lnTo>
                  <a:lnTo>
                    <a:pt x="1213" y="441"/>
                  </a:lnTo>
                  <a:lnTo>
                    <a:pt x="1212" y="441"/>
                  </a:lnTo>
                  <a:lnTo>
                    <a:pt x="1212" y="443"/>
                  </a:lnTo>
                  <a:lnTo>
                    <a:pt x="1212" y="445"/>
                  </a:lnTo>
                  <a:lnTo>
                    <a:pt x="1210" y="445"/>
                  </a:lnTo>
                  <a:lnTo>
                    <a:pt x="1206" y="447"/>
                  </a:lnTo>
                  <a:lnTo>
                    <a:pt x="1206" y="449"/>
                  </a:lnTo>
                  <a:lnTo>
                    <a:pt x="1204" y="449"/>
                  </a:lnTo>
                  <a:lnTo>
                    <a:pt x="1198" y="449"/>
                  </a:lnTo>
                  <a:lnTo>
                    <a:pt x="1196" y="451"/>
                  </a:lnTo>
                  <a:lnTo>
                    <a:pt x="1194" y="451"/>
                  </a:lnTo>
                  <a:lnTo>
                    <a:pt x="1194" y="449"/>
                  </a:lnTo>
                  <a:lnTo>
                    <a:pt x="1194" y="447"/>
                  </a:lnTo>
                  <a:lnTo>
                    <a:pt x="1194" y="445"/>
                  </a:lnTo>
                  <a:lnTo>
                    <a:pt x="1196" y="445"/>
                  </a:lnTo>
                  <a:lnTo>
                    <a:pt x="1200" y="441"/>
                  </a:lnTo>
                  <a:lnTo>
                    <a:pt x="1200" y="439"/>
                  </a:lnTo>
                  <a:lnTo>
                    <a:pt x="1202" y="439"/>
                  </a:lnTo>
                  <a:lnTo>
                    <a:pt x="1202" y="438"/>
                  </a:lnTo>
                  <a:lnTo>
                    <a:pt x="1202" y="436"/>
                  </a:lnTo>
                  <a:lnTo>
                    <a:pt x="1202" y="434"/>
                  </a:lnTo>
                  <a:lnTo>
                    <a:pt x="1202" y="436"/>
                  </a:lnTo>
                  <a:lnTo>
                    <a:pt x="1200" y="438"/>
                  </a:lnTo>
                  <a:lnTo>
                    <a:pt x="1200" y="441"/>
                  </a:lnTo>
                  <a:lnTo>
                    <a:pt x="1198" y="441"/>
                  </a:lnTo>
                  <a:lnTo>
                    <a:pt x="1196" y="443"/>
                  </a:lnTo>
                  <a:lnTo>
                    <a:pt x="1194" y="443"/>
                  </a:lnTo>
                  <a:lnTo>
                    <a:pt x="1192" y="443"/>
                  </a:lnTo>
                  <a:lnTo>
                    <a:pt x="1192" y="441"/>
                  </a:lnTo>
                  <a:lnTo>
                    <a:pt x="1190" y="441"/>
                  </a:lnTo>
                  <a:lnTo>
                    <a:pt x="1190" y="439"/>
                  </a:lnTo>
                  <a:lnTo>
                    <a:pt x="1190" y="438"/>
                  </a:lnTo>
                  <a:lnTo>
                    <a:pt x="1192" y="438"/>
                  </a:lnTo>
                  <a:lnTo>
                    <a:pt x="1190" y="439"/>
                  </a:lnTo>
                  <a:lnTo>
                    <a:pt x="1189" y="438"/>
                  </a:lnTo>
                  <a:lnTo>
                    <a:pt x="1189" y="439"/>
                  </a:lnTo>
                  <a:lnTo>
                    <a:pt x="1189" y="438"/>
                  </a:lnTo>
                  <a:lnTo>
                    <a:pt x="1187" y="438"/>
                  </a:lnTo>
                  <a:lnTo>
                    <a:pt x="1189" y="439"/>
                  </a:lnTo>
                  <a:lnTo>
                    <a:pt x="1187" y="441"/>
                  </a:lnTo>
                  <a:lnTo>
                    <a:pt x="1187" y="439"/>
                  </a:lnTo>
                  <a:lnTo>
                    <a:pt x="1185" y="439"/>
                  </a:lnTo>
                  <a:lnTo>
                    <a:pt x="1185" y="438"/>
                  </a:lnTo>
                  <a:lnTo>
                    <a:pt x="1187" y="438"/>
                  </a:lnTo>
                  <a:lnTo>
                    <a:pt x="1187" y="436"/>
                  </a:lnTo>
                  <a:lnTo>
                    <a:pt x="1185" y="436"/>
                  </a:lnTo>
                  <a:lnTo>
                    <a:pt x="1185" y="434"/>
                  </a:lnTo>
                  <a:lnTo>
                    <a:pt x="1187" y="432"/>
                  </a:lnTo>
                  <a:lnTo>
                    <a:pt x="1185" y="432"/>
                  </a:lnTo>
                  <a:lnTo>
                    <a:pt x="1185" y="434"/>
                  </a:lnTo>
                  <a:lnTo>
                    <a:pt x="1183" y="434"/>
                  </a:lnTo>
                  <a:lnTo>
                    <a:pt x="1183" y="432"/>
                  </a:lnTo>
                  <a:lnTo>
                    <a:pt x="1183" y="430"/>
                  </a:lnTo>
                  <a:lnTo>
                    <a:pt x="1183" y="432"/>
                  </a:lnTo>
                  <a:lnTo>
                    <a:pt x="1181" y="432"/>
                  </a:lnTo>
                  <a:lnTo>
                    <a:pt x="1181" y="430"/>
                  </a:lnTo>
                  <a:lnTo>
                    <a:pt x="1181" y="428"/>
                  </a:lnTo>
                  <a:lnTo>
                    <a:pt x="1183" y="426"/>
                  </a:lnTo>
                  <a:lnTo>
                    <a:pt x="1183" y="424"/>
                  </a:lnTo>
                  <a:lnTo>
                    <a:pt x="1181" y="426"/>
                  </a:lnTo>
                  <a:lnTo>
                    <a:pt x="1181" y="424"/>
                  </a:lnTo>
                  <a:lnTo>
                    <a:pt x="1179" y="424"/>
                  </a:lnTo>
                  <a:lnTo>
                    <a:pt x="1177" y="422"/>
                  </a:lnTo>
                  <a:lnTo>
                    <a:pt x="1177" y="424"/>
                  </a:lnTo>
                  <a:lnTo>
                    <a:pt x="1181" y="426"/>
                  </a:lnTo>
                  <a:lnTo>
                    <a:pt x="1179" y="426"/>
                  </a:lnTo>
                  <a:lnTo>
                    <a:pt x="1179" y="428"/>
                  </a:lnTo>
                  <a:lnTo>
                    <a:pt x="1177" y="428"/>
                  </a:lnTo>
                  <a:lnTo>
                    <a:pt x="1175" y="428"/>
                  </a:lnTo>
                  <a:lnTo>
                    <a:pt x="1177" y="428"/>
                  </a:lnTo>
                  <a:lnTo>
                    <a:pt x="1177" y="430"/>
                  </a:lnTo>
                  <a:lnTo>
                    <a:pt x="1175" y="430"/>
                  </a:lnTo>
                  <a:lnTo>
                    <a:pt x="1175" y="428"/>
                  </a:lnTo>
                  <a:lnTo>
                    <a:pt x="1173" y="426"/>
                  </a:lnTo>
                  <a:lnTo>
                    <a:pt x="1173" y="424"/>
                  </a:lnTo>
                  <a:lnTo>
                    <a:pt x="1171" y="426"/>
                  </a:lnTo>
                  <a:lnTo>
                    <a:pt x="1169" y="424"/>
                  </a:lnTo>
                  <a:lnTo>
                    <a:pt x="1169" y="426"/>
                  </a:lnTo>
                  <a:lnTo>
                    <a:pt x="1167" y="424"/>
                  </a:lnTo>
                  <a:lnTo>
                    <a:pt x="1167" y="426"/>
                  </a:lnTo>
                  <a:lnTo>
                    <a:pt x="1165" y="426"/>
                  </a:lnTo>
                  <a:lnTo>
                    <a:pt x="1167" y="426"/>
                  </a:lnTo>
                  <a:lnTo>
                    <a:pt x="1171" y="426"/>
                  </a:lnTo>
                  <a:lnTo>
                    <a:pt x="1173" y="428"/>
                  </a:lnTo>
                  <a:lnTo>
                    <a:pt x="1173" y="430"/>
                  </a:lnTo>
                  <a:lnTo>
                    <a:pt x="1175" y="430"/>
                  </a:lnTo>
                  <a:lnTo>
                    <a:pt x="1175" y="432"/>
                  </a:lnTo>
                  <a:lnTo>
                    <a:pt x="1175" y="434"/>
                  </a:lnTo>
                  <a:lnTo>
                    <a:pt x="1173" y="432"/>
                  </a:lnTo>
                  <a:lnTo>
                    <a:pt x="1171" y="432"/>
                  </a:lnTo>
                  <a:lnTo>
                    <a:pt x="1173" y="434"/>
                  </a:lnTo>
                  <a:lnTo>
                    <a:pt x="1175" y="434"/>
                  </a:lnTo>
                  <a:lnTo>
                    <a:pt x="1175" y="436"/>
                  </a:lnTo>
                  <a:lnTo>
                    <a:pt x="1177" y="436"/>
                  </a:lnTo>
                  <a:lnTo>
                    <a:pt x="1175" y="438"/>
                  </a:lnTo>
                  <a:lnTo>
                    <a:pt x="1175" y="436"/>
                  </a:lnTo>
                  <a:lnTo>
                    <a:pt x="1173" y="438"/>
                  </a:lnTo>
                  <a:lnTo>
                    <a:pt x="1173" y="436"/>
                  </a:lnTo>
                  <a:lnTo>
                    <a:pt x="1171" y="436"/>
                  </a:lnTo>
                  <a:lnTo>
                    <a:pt x="1171" y="438"/>
                  </a:lnTo>
                  <a:lnTo>
                    <a:pt x="1171" y="436"/>
                  </a:lnTo>
                  <a:lnTo>
                    <a:pt x="1171" y="434"/>
                  </a:lnTo>
                  <a:lnTo>
                    <a:pt x="1169" y="434"/>
                  </a:lnTo>
                  <a:lnTo>
                    <a:pt x="1169" y="432"/>
                  </a:lnTo>
                  <a:lnTo>
                    <a:pt x="1167" y="432"/>
                  </a:lnTo>
                  <a:lnTo>
                    <a:pt x="1165" y="430"/>
                  </a:lnTo>
                  <a:lnTo>
                    <a:pt x="1165" y="428"/>
                  </a:lnTo>
                  <a:lnTo>
                    <a:pt x="1164" y="428"/>
                  </a:lnTo>
                  <a:lnTo>
                    <a:pt x="1164" y="430"/>
                  </a:lnTo>
                  <a:lnTo>
                    <a:pt x="1164" y="428"/>
                  </a:lnTo>
                  <a:lnTo>
                    <a:pt x="1162" y="428"/>
                  </a:lnTo>
                  <a:lnTo>
                    <a:pt x="1164" y="428"/>
                  </a:lnTo>
                  <a:lnTo>
                    <a:pt x="1164" y="430"/>
                  </a:lnTo>
                  <a:lnTo>
                    <a:pt x="1164" y="432"/>
                  </a:lnTo>
                  <a:lnTo>
                    <a:pt x="1165" y="432"/>
                  </a:lnTo>
                  <a:lnTo>
                    <a:pt x="1165" y="434"/>
                  </a:lnTo>
                  <a:lnTo>
                    <a:pt x="1165" y="436"/>
                  </a:lnTo>
                  <a:lnTo>
                    <a:pt x="1167" y="436"/>
                  </a:lnTo>
                  <a:lnTo>
                    <a:pt x="1167" y="438"/>
                  </a:lnTo>
                  <a:lnTo>
                    <a:pt x="1165" y="439"/>
                  </a:lnTo>
                  <a:lnTo>
                    <a:pt x="1167" y="439"/>
                  </a:lnTo>
                  <a:lnTo>
                    <a:pt x="1169" y="441"/>
                  </a:lnTo>
                  <a:lnTo>
                    <a:pt x="1171" y="441"/>
                  </a:lnTo>
                  <a:lnTo>
                    <a:pt x="1171" y="443"/>
                  </a:lnTo>
                  <a:lnTo>
                    <a:pt x="1173" y="443"/>
                  </a:lnTo>
                  <a:lnTo>
                    <a:pt x="1173" y="445"/>
                  </a:lnTo>
                  <a:lnTo>
                    <a:pt x="1173" y="447"/>
                  </a:lnTo>
                  <a:lnTo>
                    <a:pt x="1175" y="447"/>
                  </a:lnTo>
                  <a:lnTo>
                    <a:pt x="1173" y="449"/>
                  </a:lnTo>
                  <a:lnTo>
                    <a:pt x="1175" y="449"/>
                  </a:lnTo>
                  <a:lnTo>
                    <a:pt x="1175" y="451"/>
                  </a:lnTo>
                  <a:lnTo>
                    <a:pt x="1173" y="451"/>
                  </a:lnTo>
                  <a:lnTo>
                    <a:pt x="1171" y="451"/>
                  </a:lnTo>
                  <a:lnTo>
                    <a:pt x="1171" y="453"/>
                  </a:lnTo>
                  <a:lnTo>
                    <a:pt x="1169" y="453"/>
                  </a:lnTo>
                  <a:lnTo>
                    <a:pt x="1167" y="453"/>
                  </a:lnTo>
                  <a:lnTo>
                    <a:pt x="1167" y="451"/>
                  </a:lnTo>
                  <a:lnTo>
                    <a:pt x="1165" y="449"/>
                  </a:lnTo>
                  <a:lnTo>
                    <a:pt x="1165" y="451"/>
                  </a:lnTo>
                  <a:lnTo>
                    <a:pt x="1167" y="451"/>
                  </a:lnTo>
                  <a:lnTo>
                    <a:pt x="1167" y="453"/>
                  </a:lnTo>
                  <a:lnTo>
                    <a:pt x="1165" y="453"/>
                  </a:lnTo>
                  <a:lnTo>
                    <a:pt x="1164" y="453"/>
                  </a:lnTo>
                  <a:lnTo>
                    <a:pt x="1164" y="451"/>
                  </a:lnTo>
                  <a:lnTo>
                    <a:pt x="1162" y="449"/>
                  </a:lnTo>
                  <a:lnTo>
                    <a:pt x="1162" y="447"/>
                  </a:lnTo>
                  <a:lnTo>
                    <a:pt x="1162" y="445"/>
                  </a:lnTo>
                  <a:lnTo>
                    <a:pt x="1164" y="445"/>
                  </a:lnTo>
                  <a:lnTo>
                    <a:pt x="1162" y="445"/>
                  </a:lnTo>
                  <a:lnTo>
                    <a:pt x="1162" y="443"/>
                  </a:lnTo>
                  <a:lnTo>
                    <a:pt x="1160" y="443"/>
                  </a:lnTo>
                  <a:lnTo>
                    <a:pt x="1158" y="441"/>
                  </a:lnTo>
                  <a:lnTo>
                    <a:pt x="1158" y="439"/>
                  </a:lnTo>
                  <a:lnTo>
                    <a:pt x="1156" y="439"/>
                  </a:lnTo>
                  <a:lnTo>
                    <a:pt x="1158" y="441"/>
                  </a:lnTo>
                  <a:lnTo>
                    <a:pt x="1156" y="441"/>
                  </a:lnTo>
                  <a:lnTo>
                    <a:pt x="1156" y="439"/>
                  </a:lnTo>
                  <a:lnTo>
                    <a:pt x="1156" y="438"/>
                  </a:lnTo>
                  <a:lnTo>
                    <a:pt x="1154" y="438"/>
                  </a:lnTo>
                  <a:lnTo>
                    <a:pt x="1154" y="439"/>
                  </a:lnTo>
                  <a:lnTo>
                    <a:pt x="1148" y="441"/>
                  </a:lnTo>
                  <a:lnTo>
                    <a:pt x="1150" y="441"/>
                  </a:lnTo>
                  <a:lnTo>
                    <a:pt x="1152" y="441"/>
                  </a:lnTo>
                  <a:lnTo>
                    <a:pt x="1154" y="441"/>
                  </a:lnTo>
                  <a:lnTo>
                    <a:pt x="1156" y="441"/>
                  </a:lnTo>
                  <a:lnTo>
                    <a:pt x="1156" y="443"/>
                  </a:lnTo>
                  <a:lnTo>
                    <a:pt x="1158" y="443"/>
                  </a:lnTo>
                  <a:lnTo>
                    <a:pt x="1158" y="445"/>
                  </a:lnTo>
                  <a:lnTo>
                    <a:pt x="1158" y="443"/>
                  </a:lnTo>
                  <a:lnTo>
                    <a:pt x="1160" y="443"/>
                  </a:lnTo>
                  <a:lnTo>
                    <a:pt x="1160" y="445"/>
                  </a:lnTo>
                  <a:lnTo>
                    <a:pt x="1162" y="445"/>
                  </a:lnTo>
                  <a:lnTo>
                    <a:pt x="1162" y="447"/>
                  </a:lnTo>
                  <a:lnTo>
                    <a:pt x="1162" y="449"/>
                  </a:lnTo>
                  <a:lnTo>
                    <a:pt x="1160" y="449"/>
                  </a:lnTo>
                  <a:lnTo>
                    <a:pt x="1162" y="449"/>
                  </a:lnTo>
                  <a:lnTo>
                    <a:pt x="1160" y="447"/>
                  </a:lnTo>
                  <a:lnTo>
                    <a:pt x="1160" y="449"/>
                  </a:lnTo>
                  <a:lnTo>
                    <a:pt x="1158" y="447"/>
                  </a:lnTo>
                  <a:lnTo>
                    <a:pt x="1156" y="447"/>
                  </a:lnTo>
                  <a:lnTo>
                    <a:pt x="1158" y="449"/>
                  </a:lnTo>
                  <a:lnTo>
                    <a:pt x="1160" y="451"/>
                  </a:lnTo>
                  <a:lnTo>
                    <a:pt x="1158" y="451"/>
                  </a:lnTo>
                  <a:lnTo>
                    <a:pt x="1158" y="449"/>
                  </a:lnTo>
                  <a:lnTo>
                    <a:pt x="1158" y="451"/>
                  </a:lnTo>
                  <a:lnTo>
                    <a:pt x="1158" y="453"/>
                  </a:lnTo>
                  <a:lnTo>
                    <a:pt x="1160" y="451"/>
                  </a:lnTo>
                  <a:lnTo>
                    <a:pt x="1160" y="453"/>
                  </a:lnTo>
                  <a:lnTo>
                    <a:pt x="1160" y="451"/>
                  </a:lnTo>
                  <a:lnTo>
                    <a:pt x="1160" y="453"/>
                  </a:lnTo>
                  <a:lnTo>
                    <a:pt x="1160" y="455"/>
                  </a:lnTo>
                  <a:lnTo>
                    <a:pt x="1162" y="455"/>
                  </a:lnTo>
                  <a:lnTo>
                    <a:pt x="1160" y="455"/>
                  </a:lnTo>
                  <a:lnTo>
                    <a:pt x="1160" y="457"/>
                  </a:lnTo>
                  <a:lnTo>
                    <a:pt x="1162" y="457"/>
                  </a:lnTo>
                  <a:lnTo>
                    <a:pt x="1164" y="457"/>
                  </a:lnTo>
                  <a:lnTo>
                    <a:pt x="1164" y="455"/>
                  </a:lnTo>
                  <a:lnTo>
                    <a:pt x="1165" y="455"/>
                  </a:lnTo>
                  <a:lnTo>
                    <a:pt x="1165" y="457"/>
                  </a:lnTo>
                  <a:lnTo>
                    <a:pt x="1165" y="459"/>
                  </a:lnTo>
                  <a:lnTo>
                    <a:pt x="1164" y="459"/>
                  </a:lnTo>
                  <a:lnTo>
                    <a:pt x="1164" y="461"/>
                  </a:lnTo>
                  <a:lnTo>
                    <a:pt x="1164" y="463"/>
                  </a:lnTo>
                  <a:lnTo>
                    <a:pt x="1162" y="463"/>
                  </a:lnTo>
                  <a:lnTo>
                    <a:pt x="1164" y="463"/>
                  </a:lnTo>
                  <a:lnTo>
                    <a:pt x="1164" y="464"/>
                  </a:lnTo>
                  <a:lnTo>
                    <a:pt x="1162" y="464"/>
                  </a:lnTo>
                  <a:lnTo>
                    <a:pt x="1162" y="466"/>
                  </a:lnTo>
                  <a:lnTo>
                    <a:pt x="1162" y="464"/>
                  </a:lnTo>
                  <a:lnTo>
                    <a:pt x="1164" y="464"/>
                  </a:lnTo>
                  <a:lnTo>
                    <a:pt x="1164" y="466"/>
                  </a:lnTo>
                  <a:lnTo>
                    <a:pt x="1162" y="468"/>
                  </a:lnTo>
                  <a:lnTo>
                    <a:pt x="1164" y="466"/>
                  </a:lnTo>
                  <a:lnTo>
                    <a:pt x="1164" y="464"/>
                  </a:lnTo>
                  <a:lnTo>
                    <a:pt x="1165" y="464"/>
                  </a:lnTo>
                  <a:lnTo>
                    <a:pt x="1165" y="463"/>
                  </a:lnTo>
                  <a:lnTo>
                    <a:pt x="1169" y="463"/>
                  </a:lnTo>
                  <a:lnTo>
                    <a:pt x="1171" y="463"/>
                  </a:lnTo>
                  <a:lnTo>
                    <a:pt x="1171" y="461"/>
                  </a:lnTo>
                  <a:lnTo>
                    <a:pt x="1173" y="461"/>
                  </a:lnTo>
                  <a:lnTo>
                    <a:pt x="1173" y="463"/>
                  </a:lnTo>
                  <a:lnTo>
                    <a:pt x="1173" y="464"/>
                  </a:lnTo>
                  <a:lnTo>
                    <a:pt x="1173" y="466"/>
                  </a:lnTo>
                  <a:lnTo>
                    <a:pt x="1171" y="466"/>
                  </a:lnTo>
                  <a:lnTo>
                    <a:pt x="1173" y="466"/>
                  </a:lnTo>
                  <a:lnTo>
                    <a:pt x="1173" y="468"/>
                  </a:lnTo>
                  <a:lnTo>
                    <a:pt x="1171" y="468"/>
                  </a:lnTo>
                  <a:lnTo>
                    <a:pt x="1173" y="468"/>
                  </a:lnTo>
                  <a:lnTo>
                    <a:pt x="1173" y="470"/>
                  </a:lnTo>
                  <a:lnTo>
                    <a:pt x="1173" y="468"/>
                  </a:lnTo>
                  <a:lnTo>
                    <a:pt x="1175" y="470"/>
                  </a:lnTo>
                  <a:lnTo>
                    <a:pt x="1175" y="468"/>
                  </a:lnTo>
                  <a:lnTo>
                    <a:pt x="1177" y="468"/>
                  </a:lnTo>
                  <a:lnTo>
                    <a:pt x="1177" y="470"/>
                  </a:lnTo>
                  <a:lnTo>
                    <a:pt x="1177" y="472"/>
                  </a:lnTo>
                  <a:lnTo>
                    <a:pt x="1175" y="472"/>
                  </a:lnTo>
                  <a:lnTo>
                    <a:pt x="1173" y="472"/>
                  </a:lnTo>
                  <a:lnTo>
                    <a:pt x="1173" y="474"/>
                  </a:lnTo>
                  <a:lnTo>
                    <a:pt x="1171" y="474"/>
                  </a:lnTo>
                  <a:lnTo>
                    <a:pt x="1173" y="474"/>
                  </a:lnTo>
                  <a:lnTo>
                    <a:pt x="1175" y="474"/>
                  </a:lnTo>
                  <a:lnTo>
                    <a:pt x="1177" y="474"/>
                  </a:lnTo>
                  <a:lnTo>
                    <a:pt x="1175" y="476"/>
                  </a:lnTo>
                  <a:lnTo>
                    <a:pt x="1175" y="478"/>
                  </a:lnTo>
                  <a:lnTo>
                    <a:pt x="1177" y="476"/>
                  </a:lnTo>
                  <a:lnTo>
                    <a:pt x="1177" y="478"/>
                  </a:lnTo>
                  <a:lnTo>
                    <a:pt x="1175" y="478"/>
                  </a:lnTo>
                  <a:lnTo>
                    <a:pt x="1177" y="478"/>
                  </a:lnTo>
                  <a:lnTo>
                    <a:pt x="1177" y="480"/>
                  </a:lnTo>
                  <a:lnTo>
                    <a:pt x="1177" y="478"/>
                  </a:lnTo>
                  <a:lnTo>
                    <a:pt x="1177" y="480"/>
                  </a:lnTo>
                  <a:lnTo>
                    <a:pt x="1179" y="480"/>
                  </a:lnTo>
                  <a:lnTo>
                    <a:pt x="1179" y="478"/>
                  </a:lnTo>
                  <a:lnTo>
                    <a:pt x="1179" y="482"/>
                  </a:lnTo>
                  <a:lnTo>
                    <a:pt x="1179" y="484"/>
                  </a:lnTo>
                  <a:lnTo>
                    <a:pt x="1177" y="482"/>
                  </a:lnTo>
                  <a:lnTo>
                    <a:pt x="1177" y="484"/>
                  </a:lnTo>
                  <a:lnTo>
                    <a:pt x="1179" y="484"/>
                  </a:lnTo>
                  <a:lnTo>
                    <a:pt x="1181" y="484"/>
                  </a:lnTo>
                  <a:lnTo>
                    <a:pt x="1179" y="484"/>
                  </a:lnTo>
                  <a:lnTo>
                    <a:pt x="1181" y="482"/>
                  </a:lnTo>
                  <a:lnTo>
                    <a:pt x="1183" y="480"/>
                  </a:lnTo>
                  <a:lnTo>
                    <a:pt x="1183" y="482"/>
                  </a:lnTo>
                  <a:lnTo>
                    <a:pt x="1181" y="484"/>
                  </a:lnTo>
                  <a:lnTo>
                    <a:pt x="1179" y="484"/>
                  </a:lnTo>
                  <a:lnTo>
                    <a:pt x="1179" y="486"/>
                  </a:lnTo>
                  <a:lnTo>
                    <a:pt x="1181" y="486"/>
                  </a:lnTo>
                  <a:lnTo>
                    <a:pt x="1183" y="484"/>
                  </a:lnTo>
                  <a:lnTo>
                    <a:pt x="1181" y="486"/>
                  </a:lnTo>
                  <a:lnTo>
                    <a:pt x="1183" y="486"/>
                  </a:lnTo>
                  <a:lnTo>
                    <a:pt x="1181" y="486"/>
                  </a:lnTo>
                  <a:lnTo>
                    <a:pt x="1181" y="487"/>
                  </a:lnTo>
                  <a:lnTo>
                    <a:pt x="1183" y="487"/>
                  </a:lnTo>
                  <a:lnTo>
                    <a:pt x="1181" y="489"/>
                  </a:lnTo>
                  <a:lnTo>
                    <a:pt x="1183" y="489"/>
                  </a:lnTo>
                  <a:lnTo>
                    <a:pt x="1183" y="491"/>
                  </a:lnTo>
                  <a:lnTo>
                    <a:pt x="1183" y="493"/>
                  </a:lnTo>
                  <a:lnTo>
                    <a:pt x="1183" y="495"/>
                  </a:lnTo>
                  <a:lnTo>
                    <a:pt x="1185" y="495"/>
                  </a:lnTo>
                  <a:lnTo>
                    <a:pt x="1183" y="495"/>
                  </a:lnTo>
                  <a:lnTo>
                    <a:pt x="1183" y="493"/>
                  </a:lnTo>
                  <a:lnTo>
                    <a:pt x="1183" y="491"/>
                  </a:lnTo>
                  <a:lnTo>
                    <a:pt x="1183" y="489"/>
                  </a:lnTo>
                  <a:lnTo>
                    <a:pt x="1183" y="487"/>
                  </a:lnTo>
                  <a:lnTo>
                    <a:pt x="1183" y="486"/>
                  </a:lnTo>
                  <a:lnTo>
                    <a:pt x="1185" y="486"/>
                  </a:lnTo>
                  <a:lnTo>
                    <a:pt x="1185" y="487"/>
                  </a:lnTo>
                  <a:lnTo>
                    <a:pt x="1185" y="489"/>
                  </a:lnTo>
                  <a:lnTo>
                    <a:pt x="1187" y="487"/>
                  </a:lnTo>
                  <a:lnTo>
                    <a:pt x="1187" y="489"/>
                  </a:lnTo>
                  <a:lnTo>
                    <a:pt x="1189" y="489"/>
                  </a:lnTo>
                  <a:lnTo>
                    <a:pt x="1189" y="491"/>
                  </a:lnTo>
                  <a:lnTo>
                    <a:pt x="1190" y="491"/>
                  </a:lnTo>
                  <a:lnTo>
                    <a:pt x="1192" y="491"/>
                  </a:lnTo>
                  <a:lnTo>
                    <a:pt x="1190" y="493"/>
                  </a:lnTo>
                  <a:lnTo>
                    <a:pt x="1190" y="495"/>
                  </a:lnTo>
                  <a:lnTo>
                    <a:pt x="1189" y="495"/>
                  </a:lnTo>
                  <a:lnTo>
                    <a:pt x="1190" y="495"/>
                  </a:lnTo>
                  <a:lnTo>
                    <a:pt x="1190" y="497"/>
                  </a:lnTo>
                  <a:lnTo>
                    <a:pt x="1190" y="499"/>
                  </a:lnTo>
                  <a:lnTo>
                    <a:pt x="1192" y="497"/>
                  </a:lnTo>
                  <a:lnTo>
                    <a:pt x="1192" y="495"/>
                  </a:lnTo>
                  <a:lnTo>
                    <a:pt x="1192" y="493"/>
                  </a:lnTo>
                  <a:lnTo>
                    <a:pt x="1194" y="491"/>
                  </a:lnTo>
                  <a:lnTo>
                    <a:pt x="1194" y="493"/>
                  </a:lnTo>
                  <a:lnTo>
                    <a:pt x="1194" y="495"/>
                  </a:lnTo>
                  <a:lnTo>
                    <a:pt x="1192" y="497"/>
                  </a:lnTo>
                  <a:lnTo>
                    <a:pt x="1194" y="497"/>
                  </a:lnTo>
                  <a:lnTo>
                    <a:pt x="1194" y="495"/>
                  </a:lnTo>
                  <a:lnTo>
                    <a:pt x="1194" y="497"/>
                  </a:lnTo>
                  <a:lnTo>
                    <a:pt x="1196" y="499"/>
                  </a:lnTo>
                  <a:lnTo>
                    <a:pt x="1196" y="501"/>
                  </a:lnTo>
                  <a:lnTo>
                    <a:pt x="1198" y="501"/>
                  </a:lnTo>
                  <a:lnTo>
                    <a:pt x="1196" y="499"/>
                  </a:lnTo>
                  <a:lnTo>
                    <a:pt x="1196" y="497"/>
                  </a:lnTo>
                  <a:lnTo>
                    <a:pt x="1196" y="495"/>
                  </a:lnTo>
                  <a:lnTo>
                    <a:pt x="1194" y="493"/>
                  </a:lnTo>
                  <a:lnTo>
                    <a:pt x="1196" y="493"/>
                  </a:lnTo>
                  <a:lnTo>
                    <a:pt x="1194" y="491"/>
                  </a:lnTo>
                  <a:lnTo>
                    <a:pt x="1196" y="491"/>
                  </a:lnTo>
                  <a:lnTo>
                    <a:pt x="1198" y="491"/>
                  </a:lnTo>
                  <a:lnTo>
                    <a:pt x="1198" y="493"/>
                  </a:lnTo>
                  <a:lnTo>
                    <a:pt x="1198" y="495"/>
                  </a:lnTo>
                  <a:lnTo>
                    <a:pt x="1198" y="493"/>
                  </a:lnTo>
                  <a:lnTo>
                    <a:pt x="1200" y="493"/>
                  </a:lnTo>
                  <a:lnTo>
                    <a:pt x="1200" y="495"/>
                  </a:lnTo>
                  <a:lnTo>
                    <a:pt x="1198" y="495"/>
                  </a:lnTo>
                  <a:lnTo>
                    <a:pt x="1198" y="497"/>
                  </a:lnTo>
                  <a:lnTo>
                    <a:pt x="1198" y="499"/>
                  </a:lnTo>
                  <a:lnTo>
                    <a:pt x="1198" y="497"/>
                  </a:lnTo>
                  <a:lnTo>
                    <a:pt x="1200" y="495"/>
                  </a:lnTo>
                  <a:lnTo>
                    <a:pt x="1202" y="497"/>
                  </a:lnTo>
                  <a:lnTo>
                    <a:pt x="1200" y="497"/>
                  </a:lnTo>
                  <a:lnTo>
                    <a:pt x="1200" y="499"/>
                  </a:lnTo>
                  <a:lnTo>
                    <a:pt x="1200" y="501"/>
                  </a:lnTo>
                  <a:lnTo>
                    <a:pt x="1198" y="501"/>
                  </a:lnTo>
                  <a:lnTo>
                    <a:pt x="1198" y="503"/>
                  </a:lnTo>
                  <a:lnTo>
                    <a:pt x="1198" y="505"/>
                  </a:lnTo>
                  <a:lnTo>
                    <a:pt x="1198" y="507"/>
                  </a:lnTo>
                  <a:lnTo>
                    <a:pt x="1200" y="505"/>
                  </a:lnTo>
                  <a:lnTo>
                    <a:pt x="1202" y="505"/>
                  </a:lnTo>
                  <a:lnTo>
                    <a:pt x="1202" y="507"/>
                  </a:lnTo>
                  <a:lnTo>
                    <a:pt x="1204" y="505"/>
                  </a:lnTo>
                  <a:lnTo>
                    <a:pt x="1204" y="507"/>
                  </a:lnTo>
                  <a:lnTo>
                    <a:pt x="1206" y="507"/>
                  </a:lnTo>
                  <a:lnTo>
                    <a:pt x="1206" y="505"/>
                  </a:lnTo>
                  <a:lnTo>
                    <a:pt x="1206" y="507"/>
                  </a:lnTo>
                  <a:lnTo>
                    <a:pt x="1208" y="505"/>
                  </a:lnTo>
                  <a:lnTo>
                    <a:pt x="1208" y="507"/>
                  </a:lnTo>
                  <a:lnTo>
                    <a:pt x="1210" y="507"/>
                  </a:lnTo>
                  <a:lnTo>
                    <a:pt x="1210" y="509"/>
                  </a:lnTo>
                  <a:lnTo>
                    <a:pt x="1208" y="509"/>
                  </a:lnTo>
                  <a:lnTo>
                    <a:pt x="1206" y="509"/>
                  </a:lnTo>
                  <a:lnTo>
                    <a:pt x="1206" y="510"/>
                  </a:lnTo>
                  <a:lnTo>
                    <a:pt x="1208" y="510"/>
                  </a:lnTo>
                  <a:lnTo>
                    <a:pt x="1208" y="512"/>
                  </a:lnTo>
                  <a:lnTo>
                    <a:pt x="1206" y="512"/>
                  </a:lnTo>
                  <a:lnTo>
                    <a:pt x="1202" y="512"/>
                  </a:lnTo>
                  <a:lnTo>
                    <a:pt x="1200" y="512"/>
                  </a:lnTo>
                  <a:lnTo>
                    <a:pt x="1202" y="512"/>
                  </a:lnTo>
                  <a:lnTo>
                    <a:pt x="1204" y="512"/>
                  </a:lnTo>
                  <a:lnTo>
                    <a:pt x="1202" y="512"/>
                  </a:lnTo>
                  <a:lnTo>
                    <a:pt x="1202" y="514"/>
                  </a:lnTo>
                  <a:lnTo>
                    <a:pt x="1204" y="514"/>
                  </a:lnTo>
                  <a:lnTo>
                    <a:pt x="1202" y="514"/>
                  </a:lnTo>
                  <a:lnTo>
                    <a:pt x="1200" y="514"/>
                  </a:lnTo>
                  <a:lnTo>
                    <a:pt x="1202" y="514"/>
                  </a:lnTo>
                  <a:lnTo>
                    <a:pt x="1204" y="514"/>
                  </a:lnTo>
                  <a:lnTo>
                    <a:pt x="1204" y="516"/>
                  </a:lnTo>
                  <a:lnTo>
                    <a:pt x="1206" y="516"/>
                  </a:lnTo>
                  <a:lnTo>
                    <a:pt x="1204" y="518"/>
                  </a:lnTo>
                  <a:lnTo>
                    <a:pt x="1206" y="518"/>
                  </a:lnTo>
                  <a:lnTo>
                    <a:pt x="1208" y="518"/>
                  </a:lnTo>
                  <a:lnTo>
                    <a:pt x="1208" y="520"/>
                  </a:lnTo>
                  <a:lnTo>
                    <a:pt x="1208" y="522"/>
                  </a:lnTo>
                  <a:lnTo>
                    <a:pt x="1208" y="520"/>
                  </a:lnTo>
                  <a:lnTo>
                    <a:pt x="1210" y="520"/>
                  </a:lnTo>
                  <a:lnTo>
                    <a:pt x="1210" y="522"/>
                  </a:lnTo>
                  <a:lnTo>
                    <a:pt x="1208" y="522"/>
                  </a:lnTo>
                  <a:lnTo>
                    <a:pt x="1206" y="522"/>
                  </a:lnTo>
                  <a:lnTo>
                    <a:pt x="1208" y="524"/>
                  </a:lnTo>
                  <a:lnTo>
                    <a:pt x="1210" y="524"/>
                  </a:lnTo>
                  <a:lnTo>
                    <a:pt x="1212" y="524"/>
                  </a:lnTo>
                  <a:lnTo>
                    <a:pt x="1210" y="524"/>
                  </a:lnTo>
                  <a:lnTo>
                    <a:pt x="1212" y="524"/>
                  </a:lnTo>
                  <a:lnTo>
                    <a:pt x="1213" y="524"/>
                  </a:lnTo>
                  <a:lnTo>
                    <a:pt x="1213" y="522"/>
                  </a:lnTo>
                  <a:lnTo>
                    <a:pt x="1213" y="524"/>
                  </a:lnTo>
                  <a:lnTo>
                    <a:pt x="1215" y="522"/>
                  </a:lnTo>
                  <a:lnTo>
                    <a:pt x="1215" y="524"/>
                  </a:lnTo>
                  <a:lnTo>
                    <a:pt x="1213" y="526"/>
                  </a:lnTo>
                  <a:lnTo>
                    <a:pt x="1213" y="528"/>
                  </a:lnTo>
                  <a:lnTo>
                    <a:pt x="1212" y="528"/>
                  </a:lnTo>
                  <a:lnTo>
                    <a:pt x="1212" y="530"/>
                  </a:lnTo>
                  <a:lnTo>
                    <a:pt x="1210" y="530"/>
                  </a:lnTo>
                  <a:lnTo>
                    <a:pt x="1210" y="532"/>
                  </a:lnTo>
                  <a:lnTo>
                    <a:pt x="1212" y="532"/>
                  </a:lnTo>
                  <a:lnTo>
                    <a:pt x="1213" y="534"/>
                  </a:lnTo>
                  <a:lnTo>
                    <a:pt x="1215" y="532"/>
                  </a:lnTo>
                  <a:lnTo>
                    <a:pt x="1215" y="534"/>
                  </a:lnTo>
                  <a:lnTo>
                    <a:pt x="1217" y="535"/>
                  </a:lnTo>
                  <a:lnTo>
                    <a:pt x="1217" y="537"/>
                  </a:lnTo>
                  <a:lnTo>
                    <a:pt x="1217" y="539"/>
                  </a:lnTo>
                  <a:lnTo>
                    <a:pt x="1217" y="541"/>
                  </a:lnTo>
                  <a:lnTo>
                    <a:pt x="1217" y="543"/>
                  </a:lnTo>
                  <a:lnTo>
                    <a:pt x="1217" y="545"/>
                  </a:lnTo>
                  <a:lnTo>
                    <a:pt x="1215" y="545"/>
                  </a:lnTo>
                  <a:lnTo>
                    <a:pt x="1217" y="547"/>
                  </a:lnTo>
                  <a:lnTo>
                    <a:pt x="1217" y="549"/>
                  </a:lnTo>
                  <a:lnTo>
                    <a:pt x="1215" y="547"/>
                  </a:lnTo>
                  <a:lnTo>
                    <a:pt x="1215" y="549"/>
                  </a:lnTo>
                  <a:lnTo>
                    <a:pt x="1217" y="549"/>
                  </a:lnTo>
                  <a:lnTo>
                    <a:pt x="1217" y="551"/>
                  </a:lnTo>
                  <a:lnTo>
                    <a:pt x="1215" y="551"/>
                  </a:lnTo>
                  <a:lnTo>
                    <a:pt x="1215" y="549"/>
                  </a:lnTo>
                  <a:lnTo>
                    <a:pt x="1213" y="549"/>
                  </a:lnTo>
                  <a:lnTo>
                    <a:pt x="1213" y="547"/>
                  </a:lnTo>
                  <a:lnTo>
                    <a:pt x="1213" y="545"/>
                  </a:lnTo>
                  <a:lnTo>
                    <a:pt x="1212" y="543"/>
                  </a:lnTo>
                  <a:lnTo>
                    <a:pt x="1213" y="541"/>
                  </a:lnTo>
                  <a:lnTo>
                    <a:pt x="1212" y="541"/>
                  </a:lnTo>
                  <a:lnTo>
                    <a:pt x="1212" y="539"/>
                  </a:lnTo>
                  <a:lnTo>
                    <a:pt x="1212" y="537"/>
                  </a:lnTo>
                  <a:lnTo>
                    <a:pt x="1210" y="535"/>
                  </a:lnTo>
                  <a:lnTo>
                    <a:pt x="1208" y="535"/>
                  </a:lnTo>
                  <a:lnTo>
                    <a:pt x="1208" y="534"/>
                  </a:lnTo>
                  <a:lnTo>
                    <a:pt x="1208" y="532"/>
                  </a:lnTo>
                  <a:lnTo>
                    <a:pt x="1206" y="532"/>
                  </a:lnTo>
                  <a:lnTo>
                    <a:pt x="1208" y="532"/>
                  </a:lnTo>
                  <a:lnTo>
                    <a:pt x="1206" y="532"/>
                  </a:lnTo>
                  <a:lnTo>
                    <a:pt x="1206" y="530"/>
                  </a:lnTo>
                  <a:lnTo>
                    <a:pt x="1206" y="532"/>
                  </a:lnTo>
                  <a:lnTo>
                    <a:pt x="1206" y="534"/>
                  </a:lnTo>
                  <a:lnTo>
                    <a:pt x="1208" y="534"/>
                  </a:lnTo>
                  <a:lnTo>
                    <a:pt x="1208" y="535"/>
                  </a:lnTo>
                  <a:lnTo>
                    <a:pt x="1210" y="537"/>
                  </a:lnTo>
                  <a:lnTo>
                    <a:pt x="1210" y="539"/>
                  </a:lnTo>
                  <a:lnTo>
                    <a:pt x="1208" y="539"/>
                  </a:lnTo>
                  <a:lnTo>
                    <a:pt x="1208" y="541"/>
                  </a:lnTo>
                  <a:lnTo>
                    <a:pt x="1210" y="543"/>
                  </a:lnTo>
                  <a:lnTo>
                    <a:pt x="1208" y="543"/>
                  </a:lnTo>
                  <a:lnTo>
                    <a:pt x="1208" y="545"/>
                  </a:lnTo>
                  <a:lnTo>
                    <a:pt x="1210" y="543"/>
                  </a:lnTo>
                  <a:lnTo>
                    <a:pt x="1210" y="545"/>
                  </a:lnTo>
                  <a:lnTo>
                    <a:pt x="1208" y="545"/>
                  </a:lnTo>
                  <a:lnTo>
                    <a:pt x="1210" y="545"/>
                  </a:lnTo>
                  <a:lnTo>
                    <a:pt x="1210" y="547"/>
                  </a:lnTo>
                  <a:lnTo>
                    <a:pt x="1212" y="547"/>
                  </a:lnTo>
                  <a:lnTo>
                    <a:pt x="1212" y="549"/>
                  </a:lnTo>
                  <a:lnTo>
                    <a:pt x="1212" y="551"/>
                  </a:lnTo>
                  <a:lnTo>
                    <a:pt x="1210" y="549"/>
                  </a:lnTo>
                  <a:lnTo>
                    <a:pt x="1210" y="551"/>
                  </a:lnTo>
                  <a:lnTo>
                    <a:pt x="1208" y="549"/>
                  </a:lnTo>
                  <a:lnTo>
                    <a:pt x="1208" y="551"/>
                  </a:lnTo>
                  <a:lnTo>
                    <a:pt x="1210" y="551"/>
                  </a:lnTo>
                  <a:lnTo>
                    <a:pt x="1210" y="553"/>
                  </a:lnTo>
                  <a:lnTo>
                    <a:pt x="1208" y="553"/>
                  </a:lnTo>
                  <a:lnTo>
                    <a:pt x="1210" y="553"/>
                  </a:lnTo>
                  <a:lnTo>
                    <a:pt x="1212" y="553"/>
                  </a:lnTo>
                  <a:lnTo>
                    <a:pt x="1212" y="555"/>
                  </a:lnTo>
                  <a:lnTo>
                    <a:pt x="1213" y="555"/>
                  </a:lnTo>
                  <a:lnTo>
                    <a:pt x="1213" y="557"/>
                  </a:lnTo>
                  <a:lnTo>
                    <a:pt x="1212" y="557"/>
                  </a:lnTo>
                  <a:lnTo>
                    <a:pt x="1213" y="557"/>
                  </a:lnTo>
                  <a:lnTo>
                    <a:pt x="1213" y="558"/>
                  </a:lnTo>
                  <a:lnTo>
                    <a:pt x="1213" y="560"/>
                  </a:lnTo>
                  <a:lnTo>
                    <a:pt x="1212" y="560"/>
                  </a:lnTo>
                  <a:lnTo>
                    <a:pt x="1213" y="560"/>
                  </a:lnTo>
                  <a:lnTo>
                    <a:pt x="1213" y="562"/>
                  </a:lnTo>
                  <a:lnTo>
                    <a:pt x="1215" y="562"/>
                  </a:lnTo>
                  <a:lnTo>
                    <a:pt x="1215" y="560"/>
                  </a:lnTo>
                  <a:lnTo>
                    <a:pt x="1215" y="562"/>
                  </a:lnTo>
                  <a:lnTo>
                    <a:pt x="1213" y="562"/>
                  </a:lnTo>
                  <a:lnTo>
                    <a:pt x="1213" y="564"/>
                  </a:lnTo>
                  <a:lnTo>
                    <a:pt x="1212" y="564"/>
                  </a:lnTo>
                  <a:lnTo>
                    <a:pt x="1212" y="562"/>
                  </a:lnTo>
                  <a:lnTo>
                    <a:pt x="1210" y="562"/>
                  </a:lnTo>
                  <a:lnTo>
                    <a:pt x="1208" y="560"/>
                  </a:lnTo>
                  <a:lnTo>
                    <a:pt x="1208" y="562"/>
                  </a:lnTo>
                  <a:lnTo>
                    <a:pt x="1208" y="560"/>
                  </a:lnTo>
                  <a:lnTo>
                    <a:pt x="1206" y="560"/>
                  </a:lnTo>
                  <a:lnTo>
                    <a:pt x="1206" y="558"/>
                  </a:lnTo>
                  <a:lnTo>
                    <a:pt x="1206" y="560"/>
                  </a:lnTo>
                  <a:lnTo>
                    <a:pt x="1206" y="562"/>
                  </a:lnTo>
                  <a:lnTo>
                    <a:pt x="1208" y="562"/>
                  </a:lnTo>
                  <a:lnTo>
                    <a:pt x="1206" y="562"/>
                  </a:lnTo>
                  <a:lnTo>
                    <a:pt x="1208" y="564"/>
                  </a:lnTo>
                  <a:lnTo>
                    <a:pt x="1208" y="566"/>
                  </a:lnTo>
                  <a:lnTo>
                    <a:pt x="1210" y="566"/>
                  </a:lnTo>
                  <a:lnTo>
                    <a:pt x="1210" y="568"/>
                  </a:lnTo>
                  <a:lnTo>
                    <a:pt x="1210" y="570"/>
                  </a:lnTo>
                  <a:lnTo>
                    <a:pt x="1210" y="572"/>
                  </a:lnTo>
                  <a:lnTo>
                    <a:pt x="1212" y="572"/>
                  </a:lnTo>
                  <a:lnTo>
                    <a:pt x="1210" y="572"/>
                  </a:lnTo>
                  <a:lnTo>
                    <a:pt x="1210" y="574"/>
                  </a:lnTo>
                  <a:lnTo>
                    <a:pt x="1208" y="574"/>
                  </a:lnTo>
                  <a:lnTo>
                    <a:pt x="1206" y="574"/>
                  </a:lnTo>
                  <a:lnTo>
                    <a:pt x="1206" y="570"/>
                  </a:lnTo>
                  <a:lnTo>
                    <a:pt x="1204" y="570"/>
                  </a:lnTo>
                  <a:lnTo>
                    <a:pt x="1204" y="572"/>
                  </a:lnTo>
                  <a:lnTo>
                    <a:pt x="1204" y="570"/>
                  </a:lnTo>
                  <a:lnTo>
                    <a:pt x="1206" y="568"/>
                  </a:lnTo>
                  <a:lnTo>
                    <a:pt x="1206" y="566"/>
                  </a:lnTo>
                  <a:lnTo>
                    <a:pt x="1204" y="568"/>
                  </a:lnTo>
                  <a:lnTo>
                    <a:pt x="1204" y="566"/>
                  </a:lnTo>
                  <a:lnTo>
                    <a:pt x="1206" y="566"/>
                  </a:lnTo>
                  <a:lnTo>
                    <a:pt x="1206" y="564"/>
                  </a:lnTo>
                  <a:lnTo>
                    <a:pt x="1204" y="564"/>
                  </a:lnTo>
                  <a:lnTo>
                    <a:pt x="1204" y="562"/>
                  </a:lnTo>
                  <a:lnTo>
                    <a:pt x="1204" y="566"/>
                  </a:lnTo>
                  <a:lnTo>
                    <a:pt x="1202" y="564"/>
                  </a:lnTo>
                  <a:lnTo>
                    <a:pt x="1202" y="566"/>
                  </a:lnTo>
                  <a:lnTo>
                    <a:pt x="1200" y="566"/>
                  </a:lnTo>
                  <a:lnTo>
                    <a:pt x="1200" y="564"/>
                  </a:lnTo>
                  <a:lnTo>
                    <a:pt x="1200" y="562"/>
                  </a:lnTo>
                  <a:lnTo>
                    <a:pt x="1198" y="562"/>
                  </a:lnTo>
                  <a:lnTo>
                    <a:pt x="1198" y="560"/>
                  </a:lnTo>
                  <a:lnTo>
                    <a:pt x="1198" y="558"/>
                  </a:lnTo>
                  <a:lnTo>
                    <a:pt x="1198" y="560"/>
                  </a:lnTo>
                  <a:lnTo>
                    <a:pt x="1196" y="560"/>
                  </a:lnTo>
                  <a:lnTo>
                    <a:pt x="1196" y="562"/>
                  </a:lnTo>
                  <a:lnTo>
                    <a:pt x="1198" y="562"/>
                  </a:lnTo>
                  <a:lnTo>
                    <a:pt x="1198" y="564"/>
                  </a:lnTo>
                  <a:lnTo>
                    <a:pt x="1196" y="564"/>
                  </a:lnTo>
                  <a:lnTo>
                    <a:pt x="1196" y="562"/>
                  </a:lnTo>
                  <a:lnTo>
                    <a:pt x="1194" y="562"/>
                  </a:lnTo>
                  <a:lnTo>
                    <a:pt x="1194" y="560"/>
                  </a:lnTo>
                  <a:lnTo>
                    <a:pt x="1196" y="560"/>
                  </a:lnTo>
                  <a:lnTo>
                    <a:pt x="1196" y="558"/>
                  </a:lnTo>
                  <a:lnTo>
                    <a:pt x="1194" y="560"/>
                  </a:lnTo>
                  <a:lnTo>
                    <a:pt x="1192" y="560"/>
                  </a:lnTo>
                  <a:lnTo>
                    <a:pt x="1192" y="558"/>
                  </a:lnTo>
                  <a:lnTo>
                    <a:pt x="1192" y="557"/>
                  </a:lnTo>
                  <a:lnTo>
                    <a:pt x="1190" y="557"/>
                  </a:lnTo>
                  <a:lnTo>
                    <a:pt x="1190" y="555"/>
                  </a:lnTo>
                  <a:lnTo>
                    <a:pt x="1189" y="555"/>
                  </a:lnTo>
                  <a:lnTo>
                    <a:pt x="1190" y="555"/>
                  </a:lnTo>
                  <a:lnTo>
                    <a:pt x="1190" y="557"/>
                  </a:lnTo>
                  <a:lnTo>
                    <a:pt x="1190" y="558"/>
                  </a:lnTo>
                  <a:lnTo>
                    <a:pt x="1192" y="558"/>
                  </a:lnTo>
                  <a:lnTo>
                    <a:pt x="1192" y="560"/>
                  </a:lnTo>
                  <a:lnTo>
                    <a:pt x="1192" y="562"/>
                  </a:lnTo>
                  <a:lnTo>
                    <a:pt x="1190" y="560"/>
                  </a:lnTo>
                  <a:lnTo>
                    <a:pt x="1189" y="560"/>
                  </a:lnTo>
                  <a:lnTo>
                    <a:pt x="1187" y="558"/>
                  </a:lnTo>
                  <a:lnTo>
                    <a:pt x="1187" y="557"/>
                  </a:lnTo>
                  <a:lnTo>
                    <a:pt x="1187" y="555"/>
                  </a:lnTo>
                  <a:lnTo>
                    <a:pt x="1185" y="555"/>
                  </a:lnTo>
                  <a:lnTo>
                    <a:pt x="1185" y="553"/>
                  </a:lnTo>
                  <a:lnTo>
                    <a:pt x="1185" y="551"/>
                  </a:lnTo>
                  <a:lnTo>
                    <a:pt x="1183" y="551"/>
                  </a:lnTo>
                  <a:lnTo>
                    <a:pt x="1183" y="549"/>
                  </a:lnTo>
                  <a:lnTo>
                    <a:pt x="1185" y="547"/>
                  </a:lnTo>
                  <a:lnTo>
                    <a:pt x="1183" y="547"/>
                  </a:lnTo>
                  <a:lnTo>
                    <a:pt x="1183" y="549"/>
                  </a:lnTo>
                  <a:lnTo>
                    <a:pt x="1183" y="551"/>
                  </a:lnTo>
                  <a:lnTo>
                    <a:pt x="1185" y="551"/>
                  </a:lnTo>
                  <a:lnTo>
                    <a:pt x="1185" y="553"/>
                  </a:lnTo>
                  <a:lnTo>
                    <a:pt x="1185" y="555"/>
                  </a:lnTo>
                  <a:lnTo>
                    <a:pt x="1185" y="557"/>
                  </a:lnTo>
                  <a:lnTo>
                    <a:pt x="1183" y="557"/>
                  </a:lnTo>
                  <a:lnTo>
                    <a:pt x="1185" y="557"/>
                  </a:lnTo>
                  <a:lnTo>
                    <a:pt x="1185" y="558"/>
                  </a:lnTo>
                  <a:lnTo>
                    <a:pt x="1185" y="560"/>
                  </a:lnTo>
                  <a:lnTo>
                    <a:pt x="1185" y="558"/>
                  </a:lnTo>
                  <a:lnTo>
                    <a:pt x="1183" y="558"/>
                  </a:lnTo>
                  <a:lnTo>
                    <a:pt x="1183" y="557"/>
                  </a:lnTo>
                  <a:lnTo>
                    <a:pt x="1181" y="557"/>
                  </a:lnTo>
                  <a:lnTo>
                    <a:pt x="1183" y="555"/>
                  </a:lnTo>
                  <a:lnTo>
                    <a:pt x="1181" y="555"/>
                  </a:lnTo>
                  <a:lnTo>
                    <a:pt x="1183" y="555"/>
                  </a:lnTo>
                  <a:lnTo>
                    <a:pt x="1183" y="553"/>
                  </a:lnTo>
                  <a:lnTo>
                    <a:pt x="1181" y="551"/>
                  </a:lnTo>
                  <a:lnTo>
                    <a:pt x="1181" y="549"/>
                  </a:lnTo>
                  <a:lnTo>
                    <a:pt x="1181" y="551"/>
                  </a:lnTo>
                  <a:lnTo>
                    <a:pt x="1181" y="553"/>
                  </a:lnTo>
                  <a:lnTo>
                    <a:pt x="1181" y="555"/>
                  </a:lnTo>
                  <a:lnTo>
                    <a:pt x="1179" y="553"/>
                  </a:lnTo>
                  <a:lnTo>
                    <a:pt x="1179" y="551"/>
                  </a:lnTo>
                  <a:lnTo>
                    <a:pt x="1177" y="551"/>
                  </a:lnTo>
                  <a:lnTo>
                    <a:pt x="1179" y="551"/>
                  </a:lnTo>
                  <a:lnTo>
                    <a:pt x="1179" y="549"/>
                  </a:lnTo>
                  <a:lnTo>
                    <a:pt x="1179" y="547"/>
                  </a:lnTo>
                  <a:lnTo>
                    <a:pt x="1179" y="545"/>
                  </a:lnTo>
                  <a:lnTo>
                    <a:pt x="1177" y="545"/>
                  </a:lnTo>
                  <a:lnTo>
                    <a:pt x="1177" y="547"/>
                  </a:lnTo>
                  <a:lnTo>
                    <a:pt x="1177" y="549"/>
                  </a:lnTo>
                  <a:lnTo>
                    <a:pt x="1175" y="549"/>
                  </a:lnTo>
                  <a:lnTo>
                    <a:pt x="1173" y="547"/>
                  </a:lnTo>
                  <a:lnTo>
                    <a:pt x="1173" y="545"/>
                  </a:lnTo>
                  <a:lnTo>
                    <a:pt x="1171" y="545"/>
                  </a:lnTo>
                  <a:lnTo>
                    <a:pt x="1171" y="543"/>
                  </a:lnTo>
                  <a:lnTo>
                    <a:pt x="1171" y="545"/>
                  </a:lnTo>
                  <a:lnTo>
                    <a:pt x="1171" y="543"/>
                  </a:lnTo>
                  <a:lnTo>
                    <a:pt x="1169" y="543"/>
                  </a:lnTo>
                  <a:lnTo>
                    <a:pt x="1169" y="541"/>
                  </a:lnTo>
                  <a:lnTo>
                    <a:pt x="1167" y="539"/>
                  </a:lnTo>
                  <a:lnTo>
                    <a:pt x="1167" y="537"/>
                  </a:lnTo>
                  <a:lnTo>
                    <a:pt x="1167" y="535"/>
                  </a:lnTo>
                  <a:lnTo>
                    <a:pt x="1165" y="537"/>
                  </a:lnTo>
                  <a:lnTo>
                    <a:pt x="1165" y="535"/>
                  </a:lnTo>
                  <a:lnTo>
                    <a:pt x="1165" y="534"/>
                  </a:lnTo>
                  <a:lnTo>
                    <a:pt x="1164" y="534"/>
                  </a:lnTo>
                  <a:lnTo>
                    <a:pt x="1164" y="532"/>
                  </a:lnTo>
                  <a:lnTo>
                    <a:pt x="1164" y="534"/>
                  </a:lnTo>
                  <a:lnTo>
                    <a:pt x="1164" y="535"/>
                  </a:lnTo>
                  <a:lnTo>
                    <a:pt x="1165" y="535"/>
                  </a:lnTo>
                  <a:lnTo>
                    <a:pt x="1165" y="537"/>
                  </a:lnTo>
                  <a:lnTo>
                    <a:pt x="1165" y="539"/>
                  </a:lnTo>
                  <a:lnTo>
                    <a:pt x="1165" y="541"/>
                  </a:lnTo>
                  <a:lnTo>
                    <a:pt x="1167" y="543"/>
                  </a:lnTo>
                  <a:lnTo>
                    <a:pt x="1167" y="545"/>
                  </a:lnTo>
                  <a:lnTo>
                    <a:pt x="1167" y="547"/>
                  </a:lnTo>
                  <a:lnTo>
                    <a:pt x="1165" y="545"/>
                  </a:lnTo>
                  <a:lnTo>
                    <a:pt x="1164" y="543"/>
                  </a:lnTo>
                  <a:lnTo>
                    <a:pt x="1164" y="541"/>
                  </a:lnTo>
                  <a:lnTo>
                    <a:pt x="1162" y="541"/>
                  </a:lnTo>
                  <a:lnTo>
                    <a:pt x="1162" y="539"/>
                  </a:lnTo>
                  <a:lnTo>
                    <a:pt x="1160" y="539"/>
                  </a:lnTo>
                  <a:lnTo>
                    <a:pt x="1160" y="537"/>
                  </a:lnTo>
                  <a:lnTo>
                    <a:pt x="1160" y="539"/>
                  </a:lnTo>
                  <a:lnTo>
                    <a:pt x="1160" y="537"/>
                  </a:lnTo>
                  <a:lnTo>
                    <a:pt x="1158" y="539"/>
                  </a:lnTo>
                  <a:lnTo>
                    <a:pt x="1158" y="537"/>
                  </a:lnTo>
                  <a:lnTo>
                    <a:pt x="1158" y="535"/>
                  </a:lnTo>
                  <a:lnTo>
                    <a:pt x="1158" y="537"/>
                  </a:lnTo>
                  <a:lnTo>
                    <a:pt x="1156" y="535"/>
                  </a:lnTo>
                  <a:lnTo>
                    <a:pt x="1156" y="534"/>
                  </a:lnTo>
                  <a:lnTo>
                    <a:pt x="1154" y="534"/>
                  </a:lnTo>
                  <a:lnTo>
                    <a:pt x="1150" y="532"/>
                  </a:lnTo>
                  <a:lnTo>
                    <a:pt x="1150" y="534"/>
                  </a:lnTo>
                  <a:lnTo>
                    <a:pt x="1148" y="534"/>
                  </a:lnTo>
                  <a:lnTo>
                    <a:pt x="1148" y="532"/>
                  </a:lnTo>
                  <a:lnTo>
                    <a:pt x="1146" y="532"/>
                  </a:lnTo>
                  <a:lnTo>
                    <a:pt x="1146" y="534"/>
                  </a:lnTo>
                  <a:lnTo>
                    <a:pt x="1148" y="535"/>
                  </a:lnTo>
                  <a:lnTo>
                    <a:pt x="1148" y="537"/>
                  </a:lnTo>
                  <a:lnTo>
                    <a:pt x="1150" y="537"/>
                  </a:lnTo>
                  <a:lnTo>
                    <a:pt x="1148" y="537"/>
                  </a:lnTo>
                  <a:lnTo>
                    <a:pt x="1150" y="539"/>
                  </a:lnTo>
                  <a:lnTo>
                    <a:pt x="1150" y="541"/>
                  </a:lnTo>
                  <a:lnTo>
                    <a:pt x="1152" y="541"/>
                  </a:lnTo>
                  <a:lnTo>
                    <a:pt x="1152" y="543"/>
                  </a:lnTo>
                  <a:lnTo>
                    <a:pt x="1154" y="543"/>
                  </a:lnTo>
                  <a:lnTo>
                    <a:pt x="1156" y="543"/>
                  </a:lnTo>
                  <a:lnTo>
                    <a:pt x="1156" y="545"/>
                  </a:lnTo>
                  <a:lnTo>
                    <a:pt x="1154" y="545"/>
                  </a:lnTo>
                  <a:lnTo>
                    <a:pt x="1156" y="545"/>
                  </a:lnTo>
                  <a:lnTo>
                    <a:pt x="1156" y="547"/>
                  </a:lnTo>
                  <a:lnTo>
                    <a:pt x="1158" y="549"/>
                  </a:lnTo>
                  <a:lnTo>
                    <a:pt x="1158" y="551"/>
                  </a:lnTo>
                  <a:lnTo>
                    <a:pt x="1160" y="551"/>
                  </a:lnTo>
                  <a:lnTo>
                    <a:pt x="1160" y="553"/>
                  </a:lnTo>
                  <a:lnTo>
                    <a:pt x="1158" y="553"/>
                  </a:lnTo>
                  <a:lnTo>
                    <a:pt x="1160" y="553"/>
                  </a:lnTo>
                  <a:lnTo>
                    <a:pt x="1160" y="555"/>
                  </a:lnTo>
                  <a:lnTo>
                    <a:pt x="1162" y="553"/>
                  </a:lnTo>
                  <a:lnTo>
                    <a:pt x="1162" y="555"/>
                  </a:lnTo>
                  <a:lnTo>
                    <a:pt x="1164" y="555"/>
                  </a:lnTo>
                  <a:lnTo>
                    <a:pt x="1164" y="557"/>
                  </a:lnTo>
                  <a:lnTo>
                    <a:pt x="1162" y="557"/>
                  </a:lnTo>
                  <a:lnTo>
                    <a:pt x="1164" y="557"/>
                  </a:lnTo>
                  <a:lnTo>
                    <a:pt x="1164" y="555"/>
                  </a:lnTo>
                  <a:lnTo>
                    <a:pt x="1165" y="557"/>
                  </a:lnTo>
                  <a:lnTo>
                    <a:pt x="1167" y="557"/>
                  </a:lnTo>
                  <a:lnTo>
                    <a:pt x="1169" y="557"/>
                  </a:lnTo>
                  <a:lnTo>
                    <a:pt x="1167" y="557"/>
                  </a:lnTo>
                  <a:lnTo>
                    <a:pt x="1167" y="558"/>
                  </a:lnTo>
                  <a:lnTo>
                    <a:pt x="1165" y="558"/>
                  </a:lnTo>
                  <a:lnTo>
                    <a:pt x="1165" y="560"/>
                  </a:lnTo>
                  <a:lnTo>
                    <a:pt x="1167" y="560"/>
                  </a:lnTo>
                  <a:lnTo>
                    <a:pt x="1165" y="560"/>
                  </a:lnTo>
                  <a:lnTo>
                    <a:pt x="1167" y="558"/>
                  </a:lnTo>
                  <a:lnTo>
                    <a:pt x="1169" y="558"/>
                  </a:lnTo>
                  <a:lnTo>
                    <a:pt x="1169" y="560"/>
                  </a:lnTo>
                  <a:lnTo>
                    <a:pt x="1167" y="560"/>
                  </a:lnTo>
                  <a:lnTo>
                    <a:pt x="1167" y="562"/>
                  </a:lnTo>
                  <a:lnTo>
                    <a:pt x="1169" y="560"/>
                  </a:lnTo>
                  <a:lnTo>
                    <a:pt x="1171" y="560"/>
                  </a:lnTo>
                  <a:lnTo>
                    <a:pt x="1171" y="562"/>
                  </a:lnTo>
                  <a:lnTo>
                    <a:pt x="1173" y="562"/>
                  </a:lnTo>
                  <a:lnTo>
                    <a:pt x="1175" y="564"/>
                  </a:lnTo>
                  <a:lnTo>
                    <a:pt x="1173" y="564"/>
                  </a:lnTo>
                  <a:lnTo>
                    <a:pt x="1175" y="564"/>
                  </a:lnTo>
                  <a:lnTo>
                    <a:pt x="1175" y="566"/>
                  </a:lnTo>
                  <a:lnTo>
                    <a:pt x="1177" y="566"/>
                  </a:lnTo>
                  <a:lnTo>
                    <a:pt x="1177" y="568"/>
                  </a:lnTo>
                  <a:lnTo>
                    <a:pt x="1177" y="570"/>
                  </a:lnTo>
                  <a:lnTo>
                    <a:pt x="1179" y="570"/>
                  </a:lnTo>
                  <a:lnTo>
                    <a:pt x="1179" y="572"/>
                  </a:lnTo>
                  <a:lnTo>
                    <a:pt x="1183" y="570"/>
                  </a:lnTo>
                  <a:lnTo>
                    <a:pt x="1183" y="572"/>
                  </a:lnTo>
                  <a:lnTo>
                    <a:pt x="1181" y="572"/>
                  </a:lnTo>
                  <a:lnTo>
                    <a:pt x="1183" y="572"/>
                  </a:lnTo>
                  <a:lnTo>
                    <a:pt x="1183" y="574"/>
                  </a:lnTo>
                  <a:lnTo>
                    <a:pt x="1183" y="572"/>
                  </a:lnTo>
                  <a:lnTo>
                    <a:pt x="1185" y="572"/>
                  </a:lnTo>
                  <a:lnTo>
                    <a:pt x="1185" y="574"/>
                  </a:lnTo>
                  <a:lnTo>
                    <a:pt x="1185" y="576"/>
                  </a:lnTo>
                  <a:lnTo>
                    <a:pt x="1187" y="576"/>
                  </a:lnTo>
                  <a:lnTo>
                    <a:pt x="1187" y="578"/>
                  </a:lnTo>
                  <a:lnTo>
                    <a:pt x="1187" y="580"/>
                  </a:lnTo>
                  <a:lnTo>
                    <a:pt x="1189" y="578"/>
                  </a:lnTo>
                  <a:lnTo>
                    <a:pt x="1189" y="580"/>
                  </a:lnTo>
                  <a:lnTo>
                    <a:pt x="1189" y="582"/>
                  </a:lnTo>
                  <a:lnTo>
                    <a:pt x="1187" y="582"/>
                  </a:lnTo>
                  <a:lnTo>
                    <a:pt x="1187" y="583"/>
                  </a:lnTo>
                  <a:lnTo>
                    <a:pt x="1189" y="585"/>
                  </a:lnTo>
                  <a:lnTo>
                    <a:pt x="1189" y="583"/>
                  </a:lnTo>
                  <a:lnTo>
                    <a:pt x="1189" y="582"/>
                  </a:lnTo>
                  <a:lnTo>
                    <a:pt x="1190" y="582"/>
                  </a:lnTo>
                  <a:lnTo>
                    <a:pt x="1190" y="583"/>
                  </a:lnTo>
                  <a:lnTo>
                    <a:pt x="1190" y="582"/>
                  </a:lnTo>
                  <a:lnTo>
                    <a:pt x="1190" y="583"/>
                  </a:lnTo>
                  <a:lnTo>
                    <a:pt x="1192" y="583"/>
                  </a:lnTo>
                  <a:lnTo>
                    <a:pt x="1190" y="583"/>
                  </a:lnTo>
                  <a:lnTo>
                    <a:pt x="1192" y="585"/>
                  </a:lnTo>
                  <a:lnTo>
                    <a:pt x="1190" y="585"/>
                  </a:lnTo>
                  <a:lnTo>
                    <a:pt x="1192" y="585"/>
                  </a:lnTo>
                  <a:lnTo>
                    <a:pt x="1194" y="585"/>
                  </a:lnTo>
                  <a:lnTo>
                    <a:pt x="1192" y="585"/>
                  </a:lnTo>
                  <a:lnTo>
                    <a:pt x="1194" y="585"/>
                  </a:lnTo>
                  <a:lnTo>
                    <a:pt x="1194" y="587"/>
                  </a:lnTo>
                  <a:lnTo>
                    <a:pt x="1194" y="589"/>
                  </a:lnTo>
                  <a:lnTo>
                    <a:pt x="1192" y="589"/>
                  </a:lnTo>
                  <a:lnTo>
                    <a:pt x="1194" y="591"/>
                  </a:lnTo>
                  <a:lnTo>
                    <a:pt x="1192" y="591"/>
                  </a:lnTo>
                  <a:lnTo>
                    <a:pt x="1192" y="589"/>
                  </a:lnTo>
                  <a:lnTo>
                    <a:pt x="1190" y="589"/>
                  </a:lnTo>
                  <a:lnTo>
                    <a:pt x="1190" y="591"/>
                  </a:lnTo>
                  <a:lnTo>
                    <a:pt x="1190" y="589"/>
                  </a:lnTo>
                  <a:lnTo>
                    <a:pt x="1192" y="591"/>
                  </a:lnTo>
                  <a:lnTo>
                    <a:pt x="1192" y="593"/>
                  </a:lnTo>
                  <a:lnTo>
                    <a:pt x="1192" y="595"/>
                  </a:lnTo>
                  <a:lnTo>
                    <a:pt x="1194" y="595"/>
                  </a:lnTo>
                  <a:lnTo>
                    <a:pt x="1194" y="597"/>
                  </a:lnTo>
                  <a:lnTo>
                    <a:pt x="1192" y="599"/>
                  </a:lnTo>
                  <a:lnTo>
                    <a:pt x="1190" y="599"/>
                  </a:lnTo>
                  <a:lnTo>
                    <a:pt x="1189" y="599"/>
                  </a:lnTo>
                  <a:lnTo>
                    <a:pt x="1187" y="599"/>
                  </a:lnTo>
                  <a:lnTo>
                    <a:pt x="1187" y="597"/>
                  </a:lnTo>
                  <a:lnTo>
                    <a:pt x="1185" y="597"/>
                  </a:lnTo>
                  <a:lnTo>
                    <a:pt x="1183" y="597"/>
                  </a:lnTo>
                  <a:lnTo>
                    <a:pt x="1183" y="595"/>
                  </a:lnTo>
                  <a:lnTo>
                    <a:pt x="1185" y="595"/>
                  </a:lnTo>
                  <a:lnTo>
                    <a:pt x="1183" y="595"/>
                  </a:lnTo>
                  <a:lnTo>
                    <a:pt x="1183" y="593"/>
                  </a:lnTo>
                  <a:lnTo>
                    <a:pt x="1181" y="593"/>
                  </a:lnTo>
                  <a:lnTo>
                    <a:pt x="1179" y="593"/>
                  </a:lnTo>
                  <a:lnTo>
                    <a:pt x="1177" y="593"/>
                  </a:lnTo>
                  <a:lnTo>
                    <a:pt x="1175" y="591"/>
                  </a:lnTo>
                  <a:lnTo>
                    <a:pt x="1173" y="591"/>
                  </a:lnTo>
                  <a:lnTo>
                    <a:pt x="1173" y="589"/>
                  </a:lnTo>
                  <a:lnTo>
                    <a:pt x="1171" y="589"/>
                  </a:lnTo>
                  <a:lnTo>
                    <a:pt x="1169" y="589"/>
                  </a:lnTo>
                  <a:lnTo>
                    <a:pt x="1169" y="587"/>
                  </a:lnTo>
                  <a:lnTo>
                    <a:pt x="1167" y="589"/>
                  </a:lnTo>
                  <a:lnTo>
                    <a:pt x="1165" y="589"/>
                  </a:lnTo>
                  <a:lnTo>
                    <a:pt x="1165" y="587"/>
                  </a:lnTo>
                  <a:lnTo>
                    <a:pt x="1164" y="587"/>
                  </a:lnTo>
                  <a:lnTo>
                    <a:pt x="1162" y="587"/>
                  </a:lnTo>
                  <a:lnTo>
                    <a:pt x="1162" y="585"/>
                  </a:lnTo>
                  <a:lnTo>
                    <a:pt x="1160" y="587"/>
                  </a:lnTo>
                  <a:lnTo>
                    <a:pt x="1154" y="585"/>
                  </a:lnTo>
                  <a:lnTo>
                    <a:pt x="1152" y="585"/>
                  </a:lnTo>
                  <a:lnTo>
                    <a:pt x="1152" y="583"/>
                  </a:lnTo>
                  <a:lnTo>
                    <a:pt x="1150" y="583"/>
                  </a:lnTo>
                  <a:lnTo>
                    <a:pt x="1150" y="582"/>
                  </a:lnTo>
                  <a:lnTo>
                    <a:pt x="1148" y="582"/>
                  </a:lnTo>
                  <a:lnTo>
                    <a:pt x="1146" y="582"/>
                  </a:lnTo>
                  <a:lnTo>
                    <a:pt x="1142" y="580"/>
                  </a:lnTo>
                  <a:lnTo>
                    <a:pt x="1142" y="578"/>
                  </a:lnTo>
                  <a:lnTo>
                    <a:pt x="1141" y="576"/>
                  </a:lnTo>
                  <a:lnTo>
                    <a:pt x="1142" y="572"/>
                  </a:lnTo>
                  <a:lnTo>
                    <a:pt x="1141" y="572"/>
                  </a:lnTo>
                  <a:lnTo>
                    <a:pt x="1141" y="574"/>
                  </a:lnTo>
                  <a:lnTo>
                    <a:pt x="1141" y="576"/>
                  </a:lnTo>
                  <a:lnTo>
                    <a:pt x="1141" y="574"/>
                  </a:lnTo>
                  <a:lnTo>
                    <a:pt x="1141" y="572"/>
                  </a:lnTo>
                  <a:lnTo>
                    <a:pt x="1139" y="572"/>
                  </a:lnTo>
                  <a:lnTo>
                    <a:pt x="1139" y="574"/>
                  </a:lnTo>
                  <a:lnTo>
                    <a:pt x="1139" y="576"/>
                  </a:lnTo>
                  <a:lnTo>
                    <a:pt x="1139" y="574"/>
                  </a:lnTo>
                  <a:lnTo>
                    <a:pt x="1137" y="572"/>
                  </a:lnTo>
                  <a:lnTo>
                    <a:pt x="1137" y="570"/>
                  </a:lnTo>
                  <a:lnTo>
                    <a:pt x="1139" y="570"/>
                  </a:lnTo>
                  <a:lnTo>
                    <a:pt x="1137" y="570"/>
                  </a:lnTo>
                  <a:lnTo>
                    <a:pt x="1139" y="568"/>
                  </a:lnTo>
                  <a:lnTo>
                    <a:pt x="1141" y="568"/>
                  </a:lnTo>
                  <a:lnTo>
                    <a:pt x="1139" y="568"/>
                  </a:lnTo>
                  <a:lnTo>
                    <a:pt x="1137" y="568"/>
                  </a:lnTo>
                  <a:lnTo>
                    <a:pt x="1137" y="566"/>
                  </a:lnTo>
                  <a:lnTo>
                    <a:pt x="1137" y="568"/>
                  </a:lnTo>
                  <a:lnTo>
                    <a:pt x="1135" y="568"/>
                  </a:lnTo>
                  <a:lnTo>
                    <a:pt x="1135" y="566"/>
                  </a:lnTo>
                  <a:lnTo>
                    <a:pt x="1133" y="566"/>
                  </a:lnTo>
                  <a:lnTo>
                    <a:pt x="1133" y="568"/>
                  </a:lnTo>
                  <a:lnTo>
                    <a:pt x="1135" y="568"/>
                  </a:lnTo>
                  <a:lnTo>
                    <a:pt x="1133" y="568"/>
                  </a:lnTo>
                  <a:lnTo>
                    <a:pt x="1131" y="568"/>
                  </a:lnTo>
                  <a:lnTo>
                    <a:pt x="1131" y="566"/>
                  </a:lnTo>
                  <a:lnTo>
                    <a:pt x="1131" y="568"/>
                  </a:lnTo>
                  <a:lnTo>
                    <a:pt x="1129" y="568"/>
                  </a:lnTo>
                  <a:lnTo>
                    <a:pt x="1127" y="568"/>
                  </a:lnTo>
                  <a:lnTo>
                    <a:pt x="1125" y="566"/>
                  </a:lnTo>
                  <a:lnTo>
                    <a:pt x="1123" y="566"/>
                  </a:lnTo>
                  <a:lnTo>
                    <a:pt x="1123" y="564"/>
                  </a:lnTo>
                  <a:lnTo>
                    <a:pt x="1121" y="564"/>
                  </a:lnTo>
                  <a:lnTo>
                    <a:pt x="1119" y="564"/>
                  </a:lnTo>
                  <a:lnTo>
                    <a:pt x="1117" y="562"/>
                  </a:lnTo>
                  <a:lnTo>
                    <a:pt x="1116" y="562"/>
                  </a:lnTo>
                  <a:lnTo>
                    <a:pt x="1117" y="562"/>
                  </a:lnTo>
                  <a:lnTo>
                    <a:pt x="1116" y="560"/>
                  </a:lnTo>
                  <a:lnTo>
                    <a:pt x="1116" y="562"/>
                  </a:lnTo>
                  <a:lnTo>
                    <a:pt x="1114" y="560"/>
                  </a:lnTo>
                  <a:lnTo>
                    <a:pt x="1116" y="560"/>
                  </a:lnTo>
                  <a:lnTo>
                    <a:pt x="1116" y="558"/>
                  </a:lnTo>
                  <a:lnTo>
                    <a:pt x="1114" y="558"/>
                  </a:lnTo>
                  <a:lnTo>
                    <a:pt x="1114" y="560"/>
                  </a:lnTo>
                  <a:lnTo>
                    <a:pt x="1112" y="560"/>
                  </a:lnTo>
                  <a:lnTo>
                    <a:pt x="1112" y="558"/>
                  </a:lnTo>
                  <a:lnTo>
                    <a:pt x="1114" y="558"/>
                  </a:lnTo>
                  <a:lnTo>
                    <a:pt x="1116" y="557"/>
                  </a:lnTo>
                  <a:lnTo>
                    <a:pt x="1117" y="555"/>
                  </a:lnTo>
                  <a:lnTo>
                    <a:pt x="1116" y="555"/>
                  </a:lnTo>
                  <a:lnTo>
                    <a:pt x="1116" y="553"/>
                  </a:lnTo>
                  <a:lnTo>
                    <a:pt x="1116" y="555"/>
                  </a:lnTo>
                  <a:lnTo>
                    <a:pt x="1114" y="555"/>
                  </a:lnTo>
                  <a:lnTo>
                    <a:pt x="1116" y="557"/>
                  </a:lnTo>
                  <a:lnTo>
                    <a:pt x="1114" y="557"/>
                  </a:lnTo>
                  <a:lnTo>
                    <a:pt x="1112" y="557"/>
                  </a:lnTo>
                  <a:lnTo>
                    <a:pt x="1112" y="558"/>
                  </a:lnTo>
                  <a:lnTo>
                    <a:pt x="1110" y="558"/>
                  </a:lnTo>
                  <a:lnTo>
                    <a:pt x="1108" y="558"/>
                  </a:lnTo>
                  <a:lnTo>
                    <a:pt x="1108" y="557"/>
                  </a:lnTo>
                  <a:lnTo>
                    <a:pt x="1108" y="555"/>
                  </a:lnTo>
                  <a:lnTo>
                    <a:pt x="1108" y="557"/>
                  </a:lnTo>
                  <a:lnTo>
                    <a:pt x="1106" y="555"/>
                  </a:lnTo>
                  <a:lnTo>
                    <a:pt x="1104" y="555"/>
                  </a:lnTo>
                  <a:lnTo>
                    <a:pt x="1104" y="553"/>
                  </a:lnTo>
                  <a:lnTo>
                    <a:pt x="1102" y="551"/>
                  </a:lnTo>
                  <a:lnTo>
                    <a:pt x="1104" y="551"/>
                  </a:lnTo>
                  <a:lnTo>
                    <a:pt x="1102" y="551"/>
                  </a:lnTo>
                  <a:lnTo>
                    <a:pt x="1102" y="549"/>
                  </a:lnTo>
                  <a:lnTo>
                    <a:pt x="1102" y="547"/>
                  </a:lnTo>
                  <a:lnTo>
                    <a:pt x="1102" y="545"/>
                  </a:lnTo>
                  <a:lnTo>
                    <a:pt x="1100" y="545"/>
                  </a:lnTo>
                  <a:lnTo>
                    <a:pt x="1098" y="545"/>
                  </a:lnTo>
                  <a:lnTo>
                    <a:pt x="1096" y="545"/>
                  </a:lnTo>
                  <a:lnTo>
                    <a:pt x="1098" y="545"/>
                  </a:lnTo>
                  <a:lnTo>
                    <a:pt x="1096" y="545"/>
                  </a:lnTo>
                  <a:lnTo>
                    <a:pt x="1096" y="543"/>
                  </a:lnTo>
                  <a:lnTo>
                    <a:pt x="1098" y="543"/>
                  </a:lnTo>
                  <a:lnTo>
                    <a:pt x="1098" y="545"/>
                  </a:lnTo>
                  <a:lnTo>
                    <a:pt x="1098" y="543"/>
                  </a:lnTo>
                  <a:lnTo>
                    <a:pt x="1100" y="543"/>
                  </a:lnTo>
                  <a:lnTo>
                    <a:pt x="1104" y="545"/>
                  </a:lnTo>
                  <a:lnTo>
                    <a:pt x="1106" y="545"/>
                  </a:lnTo>
                  <a:lnTo>
                    <a:pt x="1106" y="543"/>
                  </a:lnTo>
                  <a:lnTo>
                    <a:pt x="1108" y="543"/>
                  </a:lnTo>
                  <a:lnTo>
                    <a:pt x="1108" y="541"/>
                  </a:lnTo>
                  <a:lnTo>
                    <a:pt x="1110" y="541"/>
                  </a:lnTo>
                  <a:lnTo>
                    <a:pt x="1110" y="539"/>
                  </a:lnTo>
                  <a:lnTo>
                    <a:pt x="1110" y="537"/>
                  </a:lnTo>
                  <a:lnTo>
                    <a:pt x="1112" y="537"/>
                  </a:lnTo>
                  <a:lnTo>
                    <a:pt x="1110" y="537"/>
                  </a:lnTo>
                  <a:lnTo>
                    <a:pt x="1110" y="539"/>
                  </a:lnTo>
                  <a:lnTo>
                    <a:pt x="1108" y="539"/>
                  </a:lnTo>
                  <a:lnTo>
                    <a:pt x="1108" y="537"/>
                  </a:lnTo>
                  <a:lnTo>
                    <a:pt x="1108" y="539"/>
                  </a:lnTo>
                  <a:lnTo>
                    <a:pt x="1106" y="539"/>
                  </a:lnTo>
                  <a:lnTo>
                    <a:pt x="1106" y="537"/>
                  </a:lnTo>
                  <a:lnTo>
                    <a:pt x="1106" y="535"/>
                  </a:lnTo>
                  <a:lnTo>
                    <a:pt x="1106" y="534"/>
                  </a:lnTo>
                  <a:lnTo>
                    <a:pt x="1106" y="535"/>
                  </a:lnTo>
                  <a:lnTo>
                    <a:pt x="1106" y="534"/>
                  </a:lnTo>
                  <a:lnTo>
                    <a:pt x="1104" y="534"/>
                  </a:lnTo>
                  <a:lnTo>
                    <a:pt x="1104" y="535"/>
                  </a:lnTo>
                  <a:lnTo>
                    <a:pt x="1104" y="537"/>
                  </a:lnTo>
                  <a:lnTo>
                    <a:pt x="1104" y="535"/>
                  </a:lnTo>
                  <a:lnTo>
                    <a:pt x="1102" y="535"/>
                  </a:lnTo>
                  <a:lnTo>
                    <a:pt x="1104" y="535"/>
                  </a:lnTo>
                  <a:lnTo>
                    <a:pt x="1104" y="534"/>
                  </a:lnTo>
                  <a:lnTo>
                    <a:pt x="1102" y="534"/>
                  </a:lnTo>
                  <a:lnTo>
                    <a:pt x="1102" y="535"/>
                  </a:lnTo>
                  <a:lnTo>
                    <a:pt x="1102" y="534"/>
                  </a:lnTo>
                  <a:lnTo>
                    <a:pt x="1102" y="532"/>
                  </a:lnTo>
                  <a:lnTo>
                    <a:pt x="1100" y="532"/>
                  </a:lnTo>
                  <a:lnTo>
                    <a:pt x="1100" y="530"/>
                  </a:lnTo>
                  <a:lnTo>
                    <a:pt x="1100" y="532"/>
                  </a:lnTo>
                  <a:lnTo>
                    <a:pt x="1098" y="532"/>
                  </a:lnTo>
                  <a:lnTo>
                    <a:pt x="1098" y="534"/>
                  </a:lnTo>
                  <a:lnTo>
                    <a:pt x="1100" y="532"/>
                  </a:lnTo>
                  <a:lnTo>
                    <a:pt x="1100" y="534"/>
                  </a:lnTo>
                  <a:lnTo>
                    <a:pt x="1100" y="532"/>
                  </a:lnTo>
                  <a:lnTo>
                    <a:pt x="1100" y="534"/>
                  </a:lnTo>
                  <a:lnTo>
                    <a:pt x="1100" y="535"/>
                  </a:lnTo>
                  <a:lnTo>
                    <a:pt x="1098" y="535"/>
                  </a:lnTo>
                  <a:lnTo>
                    <a:pt x="1100" y="535"/>
                  </a:lnTo>
                  <a:lnTo>
                    <a:pt x="1100" y="534"/>
                  </a:lnTo>
                  <a:lnTo>
                    <a:pt x="1098" y="534"/>
                  </a:lnTo>
                  <a:lnTo>
                    <a:pt x="1098" y="535"/>
                  </a:lnTo>
                  <a:lnTo>
                    <a:pt x="1098" y="534"/>
                  </a:lnTo>
                  <a:lnTo>
                    <a:pt x="1096" y="534"/>
                  </a:lnTo>
                  <a:lnTo>
                    <a:pt x="1096" y="532"/>
                  </a:lnTo>
                  <a:lnTo>
                    <a:pt x="1094" y="532"/>
                  </a:lnTo>
                  <a:lnTo>
                    <a:pt x="1094" y="534"/>
                  </a:lnTo>
                  <a:lnTo>
                    <a:pt x="1094" y="535"/>
                  </a:lnTo>
                  <a:lnTo>
                    <a:pt x="1093" y="535"/>
                  </a:lnTo>
                  <a:lnTo>
                    <a:pt x="1093" y="534"/>
                  </a:lnTo>
                  <a:lnTo>
                    <a:pt x="1093" y="532"/>
                  </a:lnTo>
                  <a:lnTo>
                    <a:pt x="1094" y="532"/>
                  </a:lnTo>
                  <a:lnTo>
                    <a:pt x="1094" y="530"/>
                  </a:lnTo>
                  <a:lnTo>
                    <a:pt x="1094" y="528"/>
                  </a:lnTo>
                  <a:lnTo>
                    <a:pt x="1096" y="528"/>
                  </a:lnTo>
                  <a:lnTo>
                    <a:pt x="1094" y="528"/>
                  </a:lnTo>
                  <a:lnTo>
                    <a:pt x="1094" y="526"/>
                  </a:lnTo>
                  <a:lnTo>
                    <a:pt x="1094" y="528"/>
                  </a:lnTo>
                  <a:lnTo>
                    <a:pt x="1093" y="528"/>
                  </a:lnTo>
                  <a:lnTo>
                    <a:pt x="1093" y="530"/>
                  </a:lnTo>
                  <a:lnTo>
                    <a:pt x="1093" y="532"/>
                  </a:lnTo>
                  <a:lnTo>
                    <a:pt x="1091" y="532"/>
                  </a:lnTo>
                  <a:lnTo>
                    <a:pt x="1091" y="530"/>
                  </a:lnTo>
                  <a:lnTo>
                    <a:pt x="1089" y="530"/>
                  </a:lnTo>
                  <a:lnTo>
                    <a:pt x="1089" y="528"/>
                  </a:lnTo>
                  <a:lnTo>
                    <a:pt x="1089" y="530"/>
                  </a:lnTo>
                  <a:lnTo>
                    <a:pt x="1089" y="528"/>
                  </a:lnTo>
                  <a:lnTo>
                    <a:pt x="1089" y="526"/>
                  </a:lnTo>
                  <a:lnTo>
                    <a:pt x="1089" y="524"/>
                  </a:lnTo>
                  <a:lnTo>
                    <a:pt x="1089" y="522"/>
                  </a:lnTo>
                  <a:lnTo>
                    <a:pt x="1089" y="524"/>
                  </a:lnTo>
                  <a:lnTo>
                    <a:pt x="1089" y="522"/>
                  </a:lnTo>
                  <a:lnTo>
                    <a:pt x="1089" y="520"/>
                  </a:lnTo>
                  <a:lnTo>
                    <a:pt x="1087" y="520"/>
                  </a:lnTo>
                  <a:lnTo>
                    <a:pt x="1087" y="522"/>
                  </a:lnTo>
                  <a:lnTo>
                    <a:pt x="1087" y="524"/>
                  </a:lnTo>
                  <a:lnTo>
                    <a:pt x="1089" y="524"/>
                  </a:lnTo>
                  <a:lnTo>
                    <a:pt x="1087" y="524"/>
                  </a:lnTo>
                  <a:lnTo>
                    <a:pt x="1087" y="526"/>
                  </a:lnTo>
                  <a:lnTo>
                    <a:pt x="1087" y="524"/>
                  </a:lnTo>
                  <a:lnTo>
                    <a:pt x="1085" y="524"/>
                  </a:lnTo>
                  <a:lnTo>
                    <a:pt x="1085" y="522"/>
                  </a:lnTo>
                  <a:lnTo>
                    <a:pt x="1083" y="522"/>
                  </a:lnTo>
                  <a:lnTo>
                    <a:pt x="1083" y="520"/>
                  </a:lnTo>
                  <a:lnTo>
                    <a:pt x="1085" y="520"/>
                  </a:lnTo>
                  <a:lnTo>
                    <a:pt x="1085" y="518"/>
                  </a:lnTo>
                  <a:lnTo>
                    <a:pt x="1083" y="516"/>
                  </a:lnTo>
                  <a:lnTo>
                    <a:pt x="1081" y="518"/>
                  </a:lnTo>
                  <a:lnTo>
                    <a:pt x="1081" y="516"/>
                  </a:lnTo>
                  <a:lnTo>
                    <a:pt x="1081" y="514"/>
                  </a:lnTo>
                  <a:lnTo>
                    <a:pt x="1081" y="512"/>
                  </a:lnTo>
                  <a:lnTo>
                    <a:pt x="1079" y="512"/>
                  </a:lnTo>
                  <a:lnTo>
                    <a:pt x="1077" y="512"/>
                  </a:lnTo>
                  <a:lnTo>
                    <a:pt x="1079" y="512"/>
                  </a:lnTo>
                  <a:lnTo>
                    <a:pt x="1079" y="514"/>
                  </a:lnTo>
                  <a:lnTo>
                    <a:pt x="1077" y="514"/>
                  </a:lnTo>
                  <a:lnTo>
                    <a:pt x="1077" y="512"/>
                  </a:lnTo>
                  <a:lnTo>
                    <a:pt x="1077" y="510"/>
                  </a:lnTo>
                  <a:lnTo>
                    <a:pt x="1079" y="510"/>
                  </a:lnTo>
                  <a:lnTo>
                    <a:pt x="1077" y="509"/>
                  </a:lnTo>
                  <a:lnTo>
                    <a:pt x="1077" y="510"/>
                  </a:lnTo>
                  <a:lnTo>
                    <a:pt x="1075" y="510"/>
                  </a:lnTo>
                  <a:lnTo>
                    <a:pt x="1075" y="509"/>
                  </a:lnTo>
                  <a:lnTo>
                    <a:pt x="1075" y="507"/>
                  </a:lnTo>
                  <a:lnTo>
                    <a:pt x="1077" y="509"/>
                  </a:lnTo>
                  <a:lnTo>
                    <a:pt x="1077" y="507"/>
                  </a:lnTo>
                  <a:lnTo>
                    <a:pt x="1075" y="507"/>
                  </a:lnTo>
                  <a:lnTo>
                    <a:pt x="1077" y="507"/>
                  </a:lnTo>
                  <a:lnTo>
                    <a:pt x="1077" y="505"/>
                  </a:lnTo>
                  <a:lnTo>
                    <a:pt x="1079" y="505"/>
                  </a:lnTo>
                  <a:lnTo>
                    <a:pt x="1079" y="503"/>
                  </a:lnTo>
                  <a:lnTo>
                    <a:pt x="1079" y="501"/>
                  </a:lnTo>
                  <a:lnTo>
                    <a:pt x="1079" y="503"/>
                  </a:lnTo>
                  <a:lnTo>
                    <a:pt x="1079" y="501"/>
                  </a:lnTo>
                  <a:lnTo>
                    <a:pt x="1077" y="501"/>
                  </a:lnTo>
                  <a:lnTo>
                    <a:pt x="1077" y="499"/>
                  </a:lnTo>
                  <a:lnTo>
                    <a:pt x="1077" y="501"/>
                  </a:lnTo>
                  <a:lnTo>
                    <a:pt x="1077" y="503"/>
                  </a:lnTo>
                  <a:lnTo>
                    <a:pt x="1077" y="505"/>
                  </a:lnTo>
                  <a:lnTo>
                    <a:pt x="1075" y="505"/>
                  </a:lnTo>
                  <a:lnTo>
                    <a:pt x="1075" y="503"/>
                  </a:lnTo>
                  <a:lnTo>
                    <a:pt x="1077" y="503"/>
                  </a:lnTo>
                  <a:lnTo>
                    <a:pt x="1075" y="503"/>
                  </a:lnTo>
                  <a:lnTo>
                    <a:pt x="1075" y="501"/>
                  </a:lnTo>
                  <a:lnTo>
                    <a:pt x="1075" y="503"/>
                  </a:lnTo>
                  <a:lnTo>
                    <a:pt x="1073" y="503"/>
                  </a:lnTo>
                  <a:lnTo>
                    <a:pt x="1073" y="501"/>
                  </a:lnTo>
                  <a:lnTo>
                    <a:pt x="1073" y="499"/>
                  </a:lnTo>
                  <a:lnTo>
                    <a:pt x="1071" y="499"/>
                  </a:lnTo>
                  <a:lnTo>
                    <a:pt x="1071" y="501"/>
                  </a:lnTo>
                  <a:lnTo>
                    <a:pt x="1071" y="503"/>
                  </a:lnTo>
                  <a:lnTo>
                    <a:pt x="1073" y="503"/>
                  </a:lnTo>
                  <a:lnTo>
                    <a:pt x="1071" y="503"/>
                  </a:lnTo>
                  <a:lnTo>
                    <a:pt x="1071" y="505"/>
                  </a:lnTo>
                  <a:lnTo>
                    <a:pt x="1069" y="505"/>
                  </a:lnTo>
                  <a:lnTo>
                    <a:pt x="1069" y="503"/>
                  </a:lnTo>
                  <a:lnTo>
                    <a:pt x="1069" y="501"/>
                  </a:lnTo>
                  <a:lnTo>
                    <a:pt x="1068" y="501"/>
                  </a:lnTo>
                  <a:lnTo>
                    <a:pt x="1068" y="503"/>
                  </a:lnTo>
                  <a:lnTo>
                    <a:pt x="1069" y="503"/>
                  </a:lnTo>
                  <a:lnTo>
                    <a:pt x="1068" y="503"/>
                  </a:lnTo>
                  <a:lnTo>
                    <a:pt x="1069" y="505"/>
                  </a:lnTo>
                  <a:lnTo>
                    <a:pt x="1069" y="507"/>
                  </a:lnTo>
                  <a:lnTo>
                    <a:pt x="1069" y="505"/>
                  </a:lnTo>
                  <a:lnTo>
                    <a:pt x="1069" y="507"/>
                  </a:lnTo>
                  <a:lnTo>
                    <a:pt x="1069" y="505"/>
                  </a:lnTo>
                  <a:lnTo>
                    <a:pt x="1069" y="507"/>
                  </a:lnTo>
                  <a:lnTo>
                    <a:pt x="1068" y="507"/>
                  </a:lnTo>
                  <a:lnTo>
                    <a:pt x="1068" y="509"/>
                  </a:lnTo>
                  <a:lnTo>
                    <a:pt x="1068" y="510"/>
                  </a:lnTo>
                  <a:lnTo>
                    <a:pt x="1068" y="512"/>
                  </a:lnTo>
                  <a:lnTo>
                    <a:pt x="1066" y="512"/>
                  </a:lnTo>
                  <a:lnTo>
                    <a:pt x="1066" y="510"/>
                  </a:lnTo>
                  <a:lnTo>
                    <a:pt x="1064" y="510"/>
                  </a:lnTo>
                  <a:lnTo>
                    <a:pt x="1066" y="510"/>
                  </a:lnTo>
                  <a:lnTo>
                    <a:pt x="1066" y="509"/>
                  </a:lnTo>
                  <a:lnTo>
                    <a:pt x="1064" y="507"/>
                  </a:lnTo>
                  <a:lnTo>
                    <a:pt x="1066" y="507"/>
                  </a:lnTo>
                  <a:lnTo>
                    <a:pt x="1066" y="509"/>
                  </a:lnTo>
                  <a:lnTo>
                    <a:pt x="1066" y="507"/>
                  </a:lnTo>
                  <a:lnTo>
                    <a:pt x="1066" y="505"/>
                  </a:lnTo>
                  <a:lnTo>
                    <a:pt x="1068" y="505"/>
                  </a:lnTo>
                  <a:lnTo>
                    <a:pt x="1066" y="503"/>
                  </a:lnTo>
                  <a:lnTo>
                    <a:pt x="1064" y="503"/>
                  </a:lnTo>
                  <a:lnTo>
                    <a:pt x="1068" y="503"/>
                  </a:lnTo>
                  <a:lnTo>
                    <a:pt x="1066" y="501"/>
                  </a:lnTo>
                  <a:lnTo>
                    <a:pt x="1066" y="499"/>
                  </a:lnTo>
                  <a:lnTo>
                    <a:pt x="1066" y="497"/>
                  </a:lnTo>
                  <a:lnTo>
                    <a:pt x="1066" y="499"/>
                  </a:lnTo>
                  <a:lnTo>
                    <a:pt x="1064" y="499"/>
                  </a:lnTo>
                  <a:lnTo>
                    <a:pt x="1064" y="501"/>
                  </a:lnTo>
                  <a:lnTo>
                    <a:pt x="1064" y="503"/>
                  </a:lnTo>
                  <a:lnTo>
                    <a:pt x="1062" y="501"/>
                  </a:lnTo>
                  <a:lnTo>
                    <a:pt x="1062" y="499"/>
                  </a:lnTo>
                  <a:lnTo>
                    <a:pt x="1062" y="501"/>
                  </a:lnTo>
                  <a:lnTo>
                    <a:pt x="1060" y="499"/>
                  </a:lnTo>
                  <a:lnTo>
                    <a:pt x="1060" y="501"/>
                  </a:lnTo>
                  <a:lnTo>
                    <a:pt x="1062" y="501"/>
                  </a:lnTo>
                  <a:lnTo>
                    <a:pt x="1062" y="503"/>
                  </a:lnTo>
                  <a:lnTo>
                    <a:pt x="1060" y="503"/>
                  </a:lnTo>
                  <a:lnTo>
                    <a:pt x="1060" y="501"/>
                  </a:lnTo>
                  <a:lnTo>
                    <a:pt x="1058" y="501"/>
                  </a:lnTo>
                  <a:lnTo>
                    <a:pt x="1058" y="499"/>
                  </a:lnTo>
                  <a:lnTo>
                    <a:pt x="1056" y="499"/>
                  </a:lnTo>
                  <a:lnTo>
                    <a:pt x="1056" y="497"/>
                  </a:lnTo>
                  <a:lnTo>
                    <a:pt x="1056" y="495"/>
                  </a:lnTo>
                  <a:lnTo>
                    <a:pt x="1058" y="495"/>
                  </a:lnTo>
                  <a:lnTo>
                    <a:pt x="1058" y="493"/>
                  </a:lnTo>
                  <a:lnTo>
                    <a:pt x="1060" y="493"/>
                  </a:lnTo>
                  <a:lnTo>
                    <a:pt x="1058" y="491"/>
                  </a:lnTo>
                  <a:lnTo>
                    <a:pt x="1056" y="491"/>
                  </a:lnTo>
                  <a:lnTo>
                    <a:pt x="1054" y="491"/>
                  </a:lnTo>
                  <a:lnTo>
                    <a:pt x="1054" y="493"/>
                  </a:lnTo>
                  <a:lnTo>
                    <a:pt x="1056" y="493"/>
                  </a:lnTo>
                  <a:lnTo>
                    <a:pt x="1056" y="495"/>
                  </a:lnTo>
                  <a:lnTo>
                    <a:pt x="1054" y="495"/>
                  </a:lnTo>
                  <a:lnTo>
                    <a:pt x="1054" y="493"/>
                  </a:lnTo>
                  <a:lnTo>
                    <a:pt x="1054" y="495"/>
                  </a:lnTo>
                  <a:lnTo>
                    <a:pt x="1052" y="495"/>
                  </a:lnTo>
                  <a:lnTo>
                    <a:pt x="1050" y="495"/>
                  </a:lnTo>
                  <a:lnTo>
                    <a:pt x="1052" y="495"/>
                  </a:lnTo>
                  <a:lnTo>
                    <a:pt x="1054" y="497"/>
                  </a:lnTo>
                  <a:lnTo>
                    <a:pt x="1054" y="499"/>
                  </a:lnTo>
                  <a:lnTo>
                    <a:pt x="1056" y="499"/>
                  </a:lnTo>
                  <a:lnTo>
                    <a:pt x="1058" y="501"/>
                  </a:lnTo>
                  <a:lnTo>
                    <a:pt x="1060" y="503"/>
                  </a:lnTo>
                  <a:lnTo>
                    <a:pt x="1058" y="505"/>
                  </a:lnTo>
                  <a:lnTo>
                    <a:pt x="1058" y="503"/>
                  </a:lnTo>
                  <a:lnTo>
                    <a:pt x="1056" y="503"/>
                  </a:lnTo>
                  <a:lnTo>
                    <a:pt x="1056" y="505"/>
                  </a:lnTo>
                  <a:lnTo>
                    <a:pt x="1058" y="505"/>
                  </a:lnTo>
                  <a:lnTo>
                    <a:pt x="1056" y="505"/>
                  </a:lnTo>
                  <a:lnTo>
                    <a:pt x="1058" y="507"/>
                  </a:lnTo>
                  <a:lnTo>
                    <a:pt x="1058" y="509"/>
                  </a:lnTo>
                  <a:lnTo>
                    <a:pt x="1056" y="509"/>
                  </a:lnTo>
                  <a:lnTo>
                    <a:pt x="1058" y="509"/>
                  </a:lnTo>
                  <a:lnTo>
                    <a:pt x="1056" y="509"/>
                  </a:lnTo>
                  <a:lnTo>
                    <a:pt x="1056" y="510"/>
                  </a:lnTo>
                  <a:lnTo>
                    <a:pt x="1054" y="509"/>
                  </a:lnTo>
                  <a:lnTo>
                    <a:pt x="1054" y="510"/>
                  </a:lnTo>
                  <a:lnTo>
                    <a:pt x="1054" y="509"/>
                  </a:lnTo>
                  <a:lnTo>
                    <a:pt x="1052" y="509"/>
                  </a:lnTo>
                  <a:lnTo>
                    <a:pt x="1050" y="509"/>
                  </a:lnTo>
                  <a:lnTo>
                    <a:pt x="1048" y="507"/>
                  </a:lnTo>
                  <a:lnTo>
                    <a:pt x="1048" y="509"/>
                  </a:lnTo>
                  <a:lnTo>
                    <a:pt x="1046" y="509"/>
                  </a:lnTo>
                  <a:lnTo>
                    <a:pt x="1046" y="507"/>
                  </a:lnTo>
                  <a:lnTo>
                    <a:pt x="1045" y="505"/>
                  </a:lnTo>
                  <a:lnTo>
                    <a:pt x="1043" y="505"/>
                  </a:lnTo>
                  <a:lnTo>
                    <a:pt x="1043" y="503"/>
                  </a:lnTo>
                  <a:lnTo>
                    <a:pt x="1041" y="503"/>
                  </a:lnTo>
                  <a:lnTo>
                    <a:pt x="1039" y="503"/>
                  </a:lnTo>
                  <a:lnTo>
                    <a:pt x="1039" y="501"/>
                  </a:lnTo>
                  <a:lnTo>
                    <a:pt x="1037" y="501"/>
                  </a:lnTo>
                  <a:lnTo>
                    <a:pt x="1037" y="503"/>
                  </a:lnTo>
                  <a:lnTo>
                    <a:pt x="1039" y="503"/>
                  </a:lnTo>
                  <a:lnTo>
                    <a:pt x="1037" y="503"/>
                  </a:lnTo>
                  <a:lnTo>
                    <a:pt x="1037" y="505"/>
                  </a:lnTo>
                  <a:lnTo>
                    <a:pt x="1039" y="505"/>
                  </a:lnTo>
                  <a:lnTo>
                    <a:pt x="1041" y="507"/>
                  </a:lnTo>
                  <a:lnTo>
                    <a:pt x="1039" y="507"/>
                  </a:lnTo>
                  <a:lnTo>
                    <a:pt x="1041" y="507"/>
                  </a:lnTo>
                  <a:lnTo>
                    <a:pt x="1039" y="509"/>
                  </a:lnTo>
                  <a:lnTo>
                    <a:pt x="1039" y="507"/>
                  </a:lnTo>
                  <a:lnTo>
                    <a:pt x="1037" y="507"/>
                  </a:lnTo>
                  <a:lnTo>
                    <a:pt x="1039" y="507"/>
                  </a:lnTo>
                  <a:lnTo>
                    <a:pt x="1039" y="509"/>
                  </a:lnTo>
                  <a:lnTo>
                    <a:pt x="1037" y="509"/>
                  </a:lnTo>
                  <a:lnTo>
                    <a:pt x="1039" y="509"/>
                  </a:lnTo>
                  <a:lnTo>
                    <a:pt x="1039" y="510"/>
                  </a:lnTo>
                  <a:lnTo>
                    <a:pt x="1037" y="510"/>
                  </a:lnTo>
                  <a:lnTo>
                    <a:pt x="1035" y="510"/>
                  </a:lnTo>
                  <a:lnTo>
                    <a:pt x="1035" y="509"/>
                  </a:lnTo>
                  <a:lnTo>
                    <a:pt x="1035" y="510"/>
                  </a:lnTo>
                  <a:lnTo>
                    <a:pt x="1033" y="510"/>
                  </a:lnTo>
                  <a:lnTo>
                    <a:pt x="1031" y="510"/>
                  </a:lnTo>
                  <a:lnTo>
                    <a:pt x="1029" y="510"/>
                  </a:lnTo>
                  <a:lnTo>
                    <a:pt x="1029" y="512"/>
                  </a:lnTo>
                  <a:lnTo>
                    <a:pt x="1031" y="512"/>
                  </a:lnTo>
                  <a:lnTo>
                    <a:pt x="1029" y="514"/>
                  </a:lnTo>
                  <a:lnTo>
                    <a:pt x="1029" y="512"/>
                  </a:lnTo>
                  <a:lnTo>
                    <a:pt x="1027" y="512"/>
                  </a:lnTo>
                  <a:lnTo>
                    <a:pt x="1029" y="512"/>
                  </a:lnTo>
                  <a:lnTo>
                    <a:pt x="1029" y="514"/>
                  </a:lnTo>
                  <a:lnTo>
                    <a:pt x="1027" y="514"/>
                  </a:lnTo>
                  <a:lnTo>
                    <a:pt x="1027" y="512"/>
                  </a:lnTo>
                  <a:lnTo>
                    <a:pt x="1025" y="512"/>
                  </a:lnTo>
                  <a:lnTo>
                    <a:pt x="1025" y="514"/>
                  </a:lnTo>
                  <a:lnTo>
                    <a:pt x="1023" y="514"/>
                  </a:lnTo>
                  <a:lnTo>
                    <a:pt x="1023" y="512"/>
                  </a:lnTo>
                  <a:lnTo>
                    <a:pt x="1023" y="514"/>
                  </a:lnTo>
                  <a:lnTo>
                    <a:pt x="1023" y="516"/>
                  </a:lnTo>
                  <a:lnTo>
                    <a:pt x="1025" y="516"/>
                  </a:lnTo>
                  <a:lnTo>
                    <a:pt x="1023" y="516"/>
                  </a:lnTo>
                  <a:lnTo>
                    <a:pt x="1021" y="516"/>
                  </a:lnTo>
                  <a:lnTo>
                    <a:pt x="1021" y="514"/>
                  </a:lnTo>
                  <a:lnTo>
                    <a:pt x="1020" y="514"/>
                  </a:lnTo>
                  <a:lnTo>
                    <a:pt x="1018" y="514"/>
                  </a:lnTo>
                  <a:lnTo>
                    <a:pt x="1018" y="512"/>
                  </a:lnTo>
                  <a:lnTo>
                    <a:pt x="1016" y="514"/>
                  </a:lnTo>
                  <a:lnTo>
                    <a:pt x="1014" y="514"/>
                  </a:lnTo>
                  <a:lnTo>
                    <a:pt x="1012" y="512"/>
                  </a:lnTo>
                  <a:lnTo>
                    <a:pt x="1014" y="512"/>
                  </a:lnTo>
                  <a:lnTo>
                    <a:pt x="1012" y="512"/>
                  </a:lnTo>
                  <a:lnTo>
                    <a:pt x="1010" y="512"/>
                  </a:lnTo>
                  <a:lnTo>
                    <a:pt x="1012" y="510"/>
                  </a:lnTo>
                  <a:lnTo>
                    <a:pt x="1010" y="510"/>
                  </a:lnTo>
                  <a:lnTo>
                    <a:pt x="1008" y="510"/>
                  </a:lnTo>
                  <a:lnTo>
                    <a:pt x="1008" y="512"/>
                  </a:lnTo>
                  <a:lnTo>
                    <a:pt x="1008" y="510"/>
                  </a:lnTo>
                  <a:lnTo>
                    <a:pt x="1006" y="510"/>
                  </a:lnTo>
                  <a:lnTo>
                    <a:pt x="1004" y="510"/>
                  </a:lnTo>
                  <a:lnTo>
                    <a:pt x="1004" y="509"/>
                  </a:lnTo>
                  <a:lnTo>
                    <a:pt x="1006" y="509"/>
                  </a:lnTo>
                  <a:lnTo>
                    <a:pt x="1004" y="509"/>
                  </a:lnTo>
                  <a:lnTo>
                    <a:pt x="1002" y="509"/>
                  </a:lnTo>
                  <a:lnTo>
                    <a:pt x="1002" y="507"/>
                  </a:lnTo>
                  <a:lnTo>
                    <a:pt x="1004" y="507"/>
                  </a:lnTo>
                  <a:lnTo>
                    <a:pt x="1002" y="505"/>
                  </a:lnTo>
                  <a:lnTo>
                    <a:pt x="1002" y="503"/>
                  </a:lnTo>
                  <a:lnTo>
                    <a:pt x="1000" y="503"/>
                  </a:lnTo>
                  <a:lnTo>
                    <a:pt x="1000" y="501"/>
                  </a:lnTo>
                  <a:lnTo>
                    <a:pt x="1000" y="499"/>
                  </a:lnTo>
                  <a:lnTo>
                    <a:pt x="1000" y="501"/>
                  </a:lnTo>
                  <a:lnTo>
                    <a:pt x="1000" y="499"/>
                  </a:lnTo>
                  <a:lnTo>
                    <a:pt x="1000" y="497"/>
                  </a:lnTo>
                  <a:lnTo>
                    <a:pt x="998" y="497"/>
                  </a:lnTo>
                  <a:lnTo>
                    <a:pt x="1000" y="497"/>
                  </a:lnTo>
                  <a:lnTo>
                    <a:pt x="1000" y="495"/>
                  </a:lnTo>
                  <a:lnTo>
                    <a:pt x="1000" y="493"/>
                  </a:lnTo>
                  <a:lnTo>
                    <a:pt x="1002" y="493"/>
                  </a:lnTo>
                  <a:lnTo>
                    <a:pt x="1002" y="491"/>
                  </a:lnTo>
                  <a:lnTo>
                    <a:pt x="1000" y="491"/>
                  </a:lnTo>
                  <a:lnTo>
                    <a:pt x="1000" y="489"/>
                  </a:lnTo>
                  <a:lnTo>
                    <a:pt x="1000" y="487"/>
                  </a:lnTo>
                  <a:lnTo>
                    <a:pt x="1002" y="487"/>
                  </a:lnTo>
                  <a:lnTo>
                    <a:pt x="1002" y="486"/>
                  </a:lnTo>
                  <a:lnTo>
                    <a:pt x="1004" y="486"/>
                  </a:lnTo>
                  <a:lnTo>
                    <a:pt x="1004" y="484"/>
                  </a:lnTo>
                  <a:lnTo>
                    <a:pt x="1006" y="484"/>
                  </a:lnTo>
                  <a:lnTo>
                    <a:pt x="1008" y="484"/>
                  </a:lnTo>
                  <a:lnTo>
                    <a:pt x="1008" y="482"/>
                  </a:lnTo>
                  <a:lnTo>
                    <a:pt x="1010" y="482"/>
                  </a:lnTo>
                  <a:lnTo>
                    <a:pt x="1012" y="482"/>
                  </a:lnTo>
                  <a:lnTo>
                    <a:pt x="1014" y="480"/>
                  </a:lnTo>
                  <a:lnTo>
                    <a:pt x="1014" y="478"/>
                  </a:lnTo>
                  <a:lnTo>
                    <a:pt x="1012" y="476"/>
                  </a:lnTo>
                  <a:lnTo>
                    <a:pt x="1012" y="474"/>
                  </a:lnTo>
                  <a:lnTo>
                    <a:pt x="1010" y="474"/>
                  </a:lnTo>
                  <a:lnTo>
                    <a:pt x="1012" y="474"/>
                  </a:lnTo>
                  <a:lnTo>
                    <a:pt x="1012" y="472"/>
                  </a:lnTo>
                  <a:lnTo>
                    <a:pt x="1014" y="474"/>
                  </a:lnTo>
                  <a:lnTo>
                    <a:pt x="1014" y="472"/>
                  </a:lnTo>
                  <a:lnTo>
                    <a:pt x="1012" y="470"/>
                  </a:lnTo>
                  <a:lnTo>
                    <a:pt x="1012" y="468"/>
                  </a:lnTo>
                  <a:lnTo>
                    <a:pt x="1016" y="468"/>
                  </a:lnTo>
                  <a:lnTo>
                    <a:pt x="1014" y="468"/>
                  </a:lnTo>
                  <a:lnTo>
                    <a:pt x="1014" y="470"/>
                  </a:lnTo>
                  <a:lnTo>
                    <a:pt x="1016" y="470"/>
                  </a:lnTo>
                  <a:lnTo>
                    <a:pt x="1018" y="470"/>
                  </a:lnTo>
                  <a:lnTo>
                    <a:pt x="1020" y="472"/>
                  </a:lnTo>
                  <a:lnTo>
                    <a:pt x="1020" y="470"/>
                  </a:lnTo>
                  <a:lnTo>
                    <a:pt x="1021" y="470"/>
                  </a:lnTo>
                  <a:lnTo>
                    <a:pt x="1023" y="472"/>
                  </a:lnTo>
                  <a:lnTo>
                    <a:pt x="1029" y="474"/>
                  </a:lnTo>
                  <a:lnTo>
                    <a:pt x="1033" y="476"/>
                  </a:lnTo>
                  <a:lnTo>
                    <a:pt x="1035" y="476"/>
                  </a:lnTo>
                  <a:lnTo>
                    <a:pt x="1035" y="478"/>
                  </a:lnTo>
                  <a:lnTo>
                    <a:pt x="1037" y="478"/>
                  </a:lnTo>
                  <a:lnTo>
                    <a:pt x="1039" y="478"/>
                  </a:lnTo>
                  <a:lnTo>
                    <a:pt x="1039" y="480"/>
                  </a:lnTo>
                  <a:lnTo>
                    <a:pt x="1039" y="482"/>
                  </a:lnTo>
                  <a:lnTo>
                    <a:pt x="1041" y="482"/>
                  </a:lnTo>
                  <a:lnTo>
                    <a:pt x="1043" y="482"/>
                  </a:lnTo>
                  <a:lnTo>
                    <a:pt x="1043" y="484"/>
                  </a:lnTo>
                  <a:lnTo>
                    <a:pt x="1045" y="484"/>
                  </a:lnTo>
                  <a:lnTo>
                    <a:pt x="1045" y="486"/>
                  </a:lnTo>
                  <a:lnTo>
                    <a:pt x="1045" y="487"/>
                  </a:lnTo>
                  <a:lnTo>
                    <a:pt x="1043" y="489"/>
                  </a:lnTo>
                  <a:lnTo>
                    <a:pt x="1041" y="489"/>
                  </a:lnTo>
                  <a:lnTo>
                    <a:pt x="1041" y="491"/>
                  </a:lnTo>
                  <a:lnTo>
                    <a:pt x="1043" y="493"/>
                  </a:lnTo>
                  <a:lnTo>
                    <a:pt x="1043" y="495"/>
                  </a:lnTo>
                  <a:lnTo>
                    <a:pt x="1045" y="495"/>
                  </a:lnTo>
                  <a:lnTo>
                    <a:pt x="1045" y="497"/>
                  </a:lnTo>
                  <a:lnTo>
                    <a:pt x="1046" y="497"/>
                  </a:lnTo>
                  <a:lnTo>
                    <a:pt x="1046" y="495"/>
                  </a:lnTo>
                  <a:lnTo>
                    <a:pt x="1045" y="495"/>
                  </a:lnTo>
                  <a:lnTo>
                    <a:pt x="1045" y="493"/>
                  </a:lnTo>
                  <a:lnTo>
                    <a:pt x="1045" y="491"/>
                  </a:lnTo>
                  <a:lnTo>
                    <a:pt x="1045" y="489"/>
                  </a:lnTo>
                  <a:lnTo>
                    <a:pt x="1045" y="491"/>
                  </a:lnTo>
                  <a:lnTo>
                    <a:pt x="1043" y="491"/>
                  </a:lnTo>
                  <a:lnTo>
                    <a:pt x="1043" y="489"/>
                  </a:lnTo>
                  <a:lnTo>
                    <a:pt x="1045" y="489"/>
                  </a:lnTo>
                  <a:lnTo>
                    <a:pt x="1045" y="487"/>
                  </a:lnTo>
                  <a:lnTo>
                    <a:pt x="1046" y="487"/>
                  </a:lnTo>
                  <a:lnTo>
                    <a:pt x="1046" y="489"/>
                  </a:lnTo>
                  <a:lnTo>
                    <a:pt x="1046" y="487"/>
                  </a:lnTo>
                  <a:lnTo>
                    <a:pt x="1046" y="486"/>
                  </a:lnTo>
                  <a:lnTo>
                    <a:pt x="1046" y="484"/>
                  </a:lnTo>
                  <a:lnTo>
                    <a:pt x="1048" y="484"/>
                  </a:lnTo>
                  <a:lnTo>
                    <a:pt x="1046" y="484"/>
                  </a:lnTo>
                  <a:lnTo>
                    <a:pt x="1046" y="486"/>
                  </a:lnTo>
                  <a:lnTo>
                    <a:pt x="1045" y="486"/>
                  </a:lnTo>
                  <a:lnTo>
                    <a:pt x="1045" y="487"/>
                  </a:lnTo>
                  <a:lnTo>
                    <a:pt x="1045" y="486"/>
                  </a:lnTo>
                  <a:lnTo>
                    <a:pt x="1045" y="484"/>
                  </a:lnTo>
                  <a:lnTo>
                    <a:pt x="1043" y="482"/>
                  </a:lnTo>
                  <a:lnTo>
                    <a:pt x="1043" y="480"/>
                  </a:lnTo>
                  <a:lnTo>
                    <a:pt x="1041" y="480"/>
                  </a:lnTo>
                  <a:lnTo>
                    <a:pt x="1039" y="480"/>
                  </a:lnTo>
                  <a:lnTo>
                    <a:pt x="1039" y="478"/>
                  </a:lnTo>
                  <a:lnTo>
                    <a:pt x="1037" y="478"/>
                  </a:lnTo>
                  <a:lnTo>
                    <a:pt x="1037" y="476"/>
                  </a:lnTo>
                  <a:lnTo>
                    <a:pt x="1035" y="476"/>
                  </a:lnTo>
                  <a:lnTo>
                    <a:pt x="1035" y="474"/>
                  </a:lnTo>
                  <a:lnTo>
                    <a:pt x="1039" y="476"/>
                  </a:lnTo>
                  <a:lnTo>
                    <a:pt x="1041" y="474"/>
                  </a:lnTo>
                  <a:lnTo>
                    <a:pt x="1041" y="476"/>
                  </a:lnTo>
                  <a:lnTo>
                    <a:pt x="1043" y="476"/>
                  </a:lnTo>
                  <a:lnTo>
                    <a:pt x="1046" y="476"/>
                  </a:lnTo>
                  <a:lnTo>
                    <a:pt x="1048" y="478"/>
                  </a:lnTo>
                  <a:lnTo>
                    <a:pt x="1048" y="476"/>
                  </a:lnTo>
                  <a:lnTo>
                    <a:pt x="1050" y="476"/>
                  </a:lnTo>
                  <a:lnTo>
                    <a:pt x="1050" y="474"/>
                  </a:lnTo>
                  <a:lnTo>
                    <a:pt x="1048" y="472"/>
                  </a:lnTo>
                  <a:lnTo>
                    <a:pt x="1050" y="472"/>
                  </a:lnTo>
                  <a:lnTo>
                    <a:pt x="1052" y="472"/>
                  </a:lnTo>
                  <a:lnTo>
                    <a:pt x="1054" y="472"/>
                  </a:lnTo>
                  <a:lnTo>
                    <a:pt x="1054" y="470"/>
                  </a:lnTo>
                  <a:lnTo>
                    <a:pt x="1056" y="470"/>
                  </a:lnTo>
                  <a:lnTo>
                    <a:pt x="1056" y="472"/>
                  </a:lnTo>
                  <a:lnTo>
                    <a:pt x="1056" y="474"/>
                  </a:lnTo>
                  <a:lnTo>
                    <a:pt x="1058" y="474"/>
                  </a:lnTo>
                  <a:lnTo>
                    <a:pt x="1060" y="472"/>
                  </a:lnTo>
                  <a:lnTo>
                    <a:pt x="1062" y="472"/>
                  </a:lnTo>
                  <a:lnTo>
                    <a:pt x="1062" y="470"/>
                  </a:lnTo>
                  <a:lnTo>
                    <a:pt x="1062" y="468"/>
                  </a:lnTo>
                  <a:lnTo>
                    <a:pt x="1064" y="468"/>
                  </a:lnTo>
                  <a:lnTo>
                    <a:pt x="1064" y="466"/>
                  </a:lnTo>
                  <a:lnTo>
                    <a:pt x="1066" y="466"/>
                  </a:lnTo>
                  <a:lnTo>
                    <a:pt x="1068" y="468"/>
                  </a:lnTo>
                  <a:lnTo>
                    <a:pt x="1068" y="466"/>
                  </a:lnTo>
                  <a:lnTo>
                    <a:pt x="1069" y="466"/>
                  </a:lnTo>
                  <a:lnTo>
                    <a:pt x="1071" y="466"/>
                  </a:lnTo>
                  <a:lnTo>
                    <a:pt x="1071" y="468"/>
                  </a:lnTo>
                  <a:lnTo>
                    <a:pt x="1071" y="470"/>
                  </a:lnTo>
                  <a:lnTo>
                    <a:pt x="1073" y="468"/>
                  </a:lnTo>
                  <a:lnTo>
                    <a:pt x="1073" y="470"/>
                  </a:lnTo>
                  <a:lnTo>
                    <a:pt x="1075" y="470"/>
                  </a:lnTo>
                  <a:lnTo>
                    <a:pt x="1075" y="468"/>
                  </a:lnTo>
                  <a:lnTo>
                    <a:pt x="1073" y="466"/>
                  </a:lnTo>
                  <a:lnTo>
                    <a:pt x="1073" y="464"/>
                  </a:lnTo>
                  <a:lnTo>
                    <a:pt x="1073" y="463"/>
                  </a:lnTo>
                  <a:lnTo>
                    <a:pt x="1071" y="463"/>
                  </a:lnTo>
                  <a:lnTo>
                    <a:pt x="1071" y="461"/>
                  </a:lnTo>
                  <a:lnTo>
                    <a:pt x="1071" y="459"/>
                  </a:lnTo>
                  <a:lnTo>
                    <a:pt x="1071" y="457"/>
                  </a:lnTo>
                  <a:lnTo>
                    <a:pt x="1069" y="457"/>
                  </a:lnTo>
                  <a:lnTo>
                    <a:pt x="1069" y="455"/>
                  </a:lnTo>
                  <a:lnTo>
                    <a:pt x="1068" y="455"/>
                  </a:lnTo>
                  <a:lnTo>
                    <a:pt x="1066" y="455"/>
                  </a:lnTo>
                  <a:lnTo>
                    <a:pt x="1066" y="453"/>
                  </a:lnTo>
                  <a:lnTo>
                    <a:pt x="1064" y="451"/>
                  </a:lnTo>
                  <a:lnTo>
                    <a:pt x="1064" y="449"/>
                  </a:lnTo>
                  <a:lnTo>
                    <a:pt x="1060" y="445"/>
                  </a:lnTo>
                  <a:lnTo>
                    <a:pt x="1060" y="443"/>
                  </a:lnTo>
                  <a:lnTo>
                    <a:pt x="1060" y="441"/>
                  </a:lnTo>
                  <a:lnTo>
                    <a:pt x="1062" y="439"/>
                  </a:lnTo>
                  <a:lnTo>
                    <a:pt x="1066" y="438"/>
                  </a:lnTo>
                  <a:lnTo>
                    <a:pt x="1066" y="436"/>
                  </a:lnTo>
                  <a:lnTo>
                    <a:pt x="1068" y="436"/>
                  </a:lnTo>
                  <a:lnTo>
                    <a:pt x="1068" y="434"/>
                  </a:lnTo>
                  <a:lnTo>
                    <a:pt x="1069" y="434"/>
                  </a:lnTo>
                  <a:lnTo>
                    <a:pt x="1069" y="432"/>
                  </a:lnTo>
                  <a:lnTo>
                    <a:pt x="1071" y="430"/>
                  </a:lnTo>
                  <a:lnTo>
                    <a:pt x="1075" y="426"/>
                  </a:lnTo>
                  <a:lnTo>
                    <a:pt x="1075" y="424"/>
                  </a:lnTo>
                  <a:lnTo>
                    <a:pt x="1077" y="424"/>
                  </a:lnTo>
                  <a:lnTo>
                    <a:pt x="1077" y="422"/>
                  </a:lnTo>
                  <a:lnTo>
                    <a:pt x="1079" y="422"/>
                  </a:lnTo>
                  <a:lnTo>
                    <a:pt x="1079" y="420"/>
                  </a:lnTo>
                  <a:lnTo>
                    <a:pt x="1081" y="420"/>
                  </a:lnTo>
                  <a:lnTo>
                    <a:pt x="1083" y="420"/>
                  </a:lnTo>
                  <a:lnTo>
                    <a:pt x="1083" y="418"/>
                  </a:lnTo>
                  <a:lnTo>
                    <a:pt x="1083" y="416"/>
                  </a:lnTo>
                  <a:lnTo>
                    <a:pt x="1083" y="415"/>
                  </a:lnTo>
                  <a:lnTo>
                    <a:pt x="1085" y="413"/>
                  </a:lnTo>
                  <a:lnTo>
                    <a:pt x="1085" y="411"/>
                  </a:lnTo>
                  <a:lnTo>
                    <a:pt x="1085" y="409"/>
                  </a:lnTo>
                  <a:lnTo>
                    <a:pt x="1085" y="407"/>
                  </a:lnTo>
                  <a:lnTo>
                    <a:pt x="1087" y="405"/>
                  </a:lnTo>
                  <a:lnTo>
                    <a:pt x="1089" y="405"/>
                  </a:lnTo>
                  <a:lnTo>
                    <a:pt x="1091" y="405"/>
                  </a:lnTo>
                  <a:lnTo>
                    <a:pt x="1093" y="405"/>
                  </a:lnTo>
                  <a:lnTo>
                    <a:pt x="1093" y="403"/>
                  </a:lnTo>
                  <a:lnTo>
                    <a:pt x="1094" y="401"/>
                  </a:lnTo>
                  <a:lnTo>
                    <a:pt x="1094" y="399"/>
                  </a:lnTo>
                  <a:lnTo>
                    <a:pt x="1094" y="397"/>
                  </a:lnTo>
                  <a:lnTo>
                    <a:pt x="1096" y="397"/>
                  </a:lnTo>
                  <a:lnTo>
                    <a:pt x="1094" y="395"/>
                  </a:lnTo>
                  <a:lnTo>
                    <a:pt x="1093" y="395"/>
                  </a:lnTo>
                  <a:lnTo>
                    <a:pt x="1093" y="393"/>
                  </a:lnTo>
                  <a:lnTo>
                    <a:pt x="1093" y="391"/>
                  </a:lnTo>
                  <a:lnTo>
                    <a:pt x="1093" y="390"/>
                  </a:lnTo>
                  <a:lnTo>
                    <a:pt x="1091" y="388"/>
                  </a:lnTo>
                  <a:lnTo>
                    <a:pt x="1093" y="388"/>
                  </a:lnTo>
                  <a:lnTo>
                    <a:pt x="1093" y="386"/>
                  </a:lnTo>
                  <a:lnTo>
                    <a:pt x="1091" y="386"/>
                  </a:lnTo>
                  <a:lnTo>
                    <a:pt x="1091" y="384"/>
                  </a:lnTo>
                  <a:lnTo>
                    <a:pt x="1091" y="382"/>
                  </a:lnTo>
                  <a:lnTo>
                    <a:pt x="1089" y="382"/>
                  </a:lnTo>
                  <a:lnTo>
                    <a:pt x="1089" y="380"/>
                  </a:lnTo>
                  <a:lnTo>
                    <a:pt x="1089" y="378"/>
                  </a:lnTo>
                  <a:lnTo>
                    <a:pt x="1089" y="376"/>
                  </a:lnTo>
                  <a:lnTo>
                    <a:pt x="1089" y="374"/>
                  </a:lnTo>
                  <a:lnTo>
                    <a:pt x="1087" y="374"/>
                  </a:lnTo>
                  <a:lnTo>
                    <a:pt x="1087" y="372"/>
                  </a:lnTo>
                  <a:lnTo>
                    <a:pt x="1085" y="372"/>
                  </a:lnTo>
                  <a:lnTo>
                    <a:pt x="1085" y="374"/>
                  </a:lnTo>
                  <a:lnTo>
                    <a:pt x="1085" y="372"/>
                  </a:lnTo>
                  <a:lnTo>
                    <a:pt x="1085" y="370"/>
                  </a:lnTo>
                  <a:lnTo>
                    <a:pt x="1083" y="370"/>
                  </a:lnTo>
                  <a:lnTo>
                    <a:pt x="1083" y="368"/>
                  </a:lnTo>
                  <a:lnTo>
                    <a:pt x="1085" y="368"/>
                  </a:lnTo>
                  <a:lnTo>
                    <a:pt x="1085" y="367"/>
                  </a:lnTo>
                  <a:lnTo>
                    <a:pt x="1085" y="365"/>
                  </a:lnTo>
                  <a:lnTo>
                    <a:pt x="1083" y="365"/>
                  </a:lnTo>
                  <a:lnTo>
                    <a:pt x="1083" y="363"/>
                  </a:lnTo>
                  <a:lnTo>
                    <a:pt x="1083" y="361"/>
                  </a:lnTo>
                  <a:lnTo>
                    <a:pt x="1083" y="359"/>
                  </a:lnTo>
                  <a:lnTo>
                    <a:pt x="1083" y="357"/>
                  </a:lnTo>
                  <a:lnTo>
                    <a:pt x="1081" y="357"/>
                  </a:lnTo>
                  <a:lnTo>
                    <a:pt x="1083" y="357"/>
                  </a:lnTo>
                  <a:lnTo>
                    <a:pt x="1083" y="359"/>
                  </a:lnTo>
                  <a:lnTo>
                    <a:pt x="1081" y="359"/>
                  </a:lnTo>
                  <a:lnTo>
                    <a:pt x="1081" y="357"/>
                  </a:lnTo>
                  <a:lnTo>
                    <a:pt x="1079" y="357"/>
                  </a:lnTo>
                  <a:lnTo>
                    <a:pt x="1079" y="355"/>
                  </a:lnTo>
                  <a:lnTo>
                    <a:pt x="1077" y="355"/>
                  </a:lnTo>
                  <a:lnTo>
                    <a:pt x="1077" y="357"/>
                  </a:lnTo>
                  <a:lnTo>
                    <a:pt x="1075" y="355"/>
                  </a:lnTo>
                  <a:lnTo>
                    <a:pt x="1075" y="353"/>
                  </a:lnTo>
                  <a:lnTo>
                    <a:pt x="1077" y="353"/>
                  </a:lnTo>
                  <a:lnTo>
                    <a:pt x="1077" y="351"/>
                  </a:lnTo>
                  <a:lnTo>
                    <a:pt x="1079" y="351"/>
                  </a:lnTo>
                  <a:lnTo>
                    <a:pt x="1079" y="349"/>
                  </a:lnTo>
                  <a:lnTo>
                    <a:pt x="1077" y="349"/>
                  </a:lnTo>
                  <a:lnTo>
                    <a:pt x="1077" y="351"/>
                  </a:lnTo>
                  <a:lnTo>
                    <a:pt x="1077" y="353"/>
                  </a:lnTo>
                  <a:lnTo>
                    <a:pt x="1075" y="353"/>
                  </a:lnTo>
                  <a:lnTo>
                    <a:pt x="1073" y="355"/>
                  </a:lnTo>
                  <a:lnTo>
                    <a:pt x="1073" y="357"/>
                  </a:lnTo>
                  <a:lnTo>
                    <a:pt x="1073" y="355"/>
                  </a:lnTo>
                  <a:lnTo>
                    <a:pt x="1071" y="355"/>
                  </a:lnTo>
                  <a:lnTo>
                    <a:pt x="1073" y="355"/>
                  </a:lnTo>
                  <a:lnTo>
                    <a:pt x="1073" y="353"/>
                  </a:lnTo>
                  <a:lnTo>
                    <a:pt x="1071" y="353"/>
                  </a:lnTo>
                  <a:lnTo>
                    <a:pt x="1069" y="353"/>
                  </a:lnTo>
                  <a:lnTo>
                    <a:pt x="1069" y="351"/>
                  </a:lnTo>
                  <a:lnTo>
                    <a:pt x="1068" y="349"/>
                  </a:lnTo>
                  <a:lnTo>
                    <a:pt x="1068" y="347"/>
                  </a:lnTo>
                  <a:lnTo>
                    <a:pt x="1069" y="345"/>
                  </a:lnTo>
                  <a:lnTo>
                    <a:pt x="1071" y="345"/>
                  </a:lnTo>
                  <a:lnTo>
                    <a:pt x="1071" y="343"/>
                  </a:lnTo>
                  <a:lnTo>
                    <a:pt x="1069" y="342"/>
                  </a:lnTo>
                  <a:lnTo>
                    <a:pt x="1071" y="342"/>
                  </a:lnTo>
                  <a:lnTo>
                    <a:pt x="1071" y="340"/>
                  </a:lnTo>
                  <a:lnTo>
                    <a:pt x="1069" y="340"/>
                  </a:lnTo>
                  <a:lnTo>
                    <a:pt x="1071" y="340"/>
                  </a:lnTo>
                  <a:lnTo>
                    <a:pt x="1071" y="338"/>
                  </a:lnTo>
                  <a:lnTo>
                    <a:pt x="1069" y="338"/>
                  </a:lnTo>
                  <a:lnTo>
                    <a:pt x="1071" y="338"/>
                  </a:lnTo>
                  <a:lnTo>
                    <a:pt x="1069" y="338"/>
                  </a:lnTo>
                  <a:lnTo>
                    <a:pt x="1069" y="336"/>
                  </a:lnTo>
                  <a:lnTo>
                    <a:pt x="1068" y="336"/>
                  </a:lnTo>
                  <a:lnTo>
                    <a:pt x="1066" y="336"/>
                  </a:lnTo>
                  <a:lnTo>
                    <a:pt x="1064" y="336"/>
                  </a:lnTo>
                  <a:lnTo>
                    <a:pt x="1064" y="338"/>
                  </a:lnTo>
                  <a:lnTo>
                    <a:pt x="1066" y="338"/>
                  </a:lnTo>
                  <a:lnTo>
                    <a:pt x="1066" y="340"/>
                  </a:lnTo>
                  <a:lnTo>
                    <a:pt x="1068" y="340"/>
                  </a:lnTo>
                  <a:lnTo>
                    <a:pt x="1068" y="342"/>
                  </a:lnTo>
                  <a:lnTo>
                    <a:pt x="1069" y="343"/>
                  </a:lnTo>
                  <a:lnTo>
                    <a:pt x="1068" y="343"/>
                  </a:lnTo>
                  <a:lnTo>
                    <a:pt x="1068" y="345"/>
                  </a:lnTo>
                  <a:lnTo>
                    <a:pt x="1066" y="345"/>
                  </a:lnTo>
                  <a:lnTo>
                    <a:pt x="1068" y="343"/>
                  </a:lnTo>
                  <a:lnTo>
                    <a:pt x="1064" y="343"/>
                  </a:lnTo>
                  <a:lnTo>
                    <a:pt x="1064" y="345"/>
                  </a:lnTo>
                  <a:lnTo>
                    <a:pt x="1064" y="343"/>
                  </a:lnTo>
                  <a:lnTo>
                    <a:pt x="1062" y="343"/>
                  </a:lnTo>
                  <a:lnTo>
                    <a:pt x="1060" y="343"/>
                  </a:lnTo>
                  <a:lnTo>
                    <a:pt x="1060" y="342"/>
                  </a:lnTo>
                  <a:lnTo>
                    <a:pt x="1058" y="342"/>
                  </a:lnTo>
                  <a:lnTo>
                    <a:pt x="1058" y="340"/>
                  </a:lnTo>
                  <a:lnTo>
                    <a:pt x="1058" y="338"/>
                  </a:lnTo>
                  <a:lnTo>
                    <a:pt x="1056" y="336"/>
                  </a:lnTo>
                  <a:lnTo>
                    <a:pt x="1056" y="334"/>
                  </a:lnTo>
                  <a:lnTo>
                    <a:pt x="1058" y="332"/>
                  </a:lnTo>
                  <a:lnTo>
                    <a:pt x="1058" y="330"/>
                  </a:lnTo>
                  <a:lnTo>
                    <a:pt x="1056" y="330"/>
                  </a:lnTo>
                  <a:lnTo>
                    <a:pt x="1056" y="332"/>
                  </a:lnTo>
                  <a:lnTo>
                    <a:pt x="1054" y="332"/>
                  </a:lnTo>
                  <a:lnTo>
                    <a:pt x="1056" y="332"/>
                  </a:lnTo>
                  <a:lnTo>
                    <a:pt x="1054" y="334"/>
                  </a:lnTo>
                  <a:lnTo>
                    <a:pt x="1054" y="332"/>
                  </a:lnTo>
                  <a:lnTo>
                    <a:pt x="1052" y="332"/>
                  </a:lnTo>
                  <a:lnTo>
                    <a:pt x="1050" y="332"/>
                  </a:lnTo>
                  <a:lnTo>
                    <a:pt x="1052" y="332"/>
                  </a:lnTo>
                  <a:lnTo>
                    <a:pt x="1054" y="332"/>
                  </a:lnTo>
                  <a:lnTo>
                    <a:pt x="1054" y="330"/>
                  </a:lnTo>
                  <a:lnTo>
                    <a:pt x="1056" y="330"/>
                  </a:lnTo>
                  <a:lnTo>
                    <a:pt x="1056" y="328"/>
                  </a:lnTo>
                  <a:lnTo>
                    <a:pt x="1056" y="326"/>
                  </a:lnTo>
                  <a:lnTo>
                    <a:pt x="1054" y="326"/>
                  </a:lnTo>
                  <a:lnTo>
                    <a:pt x="1052" y="328"/>
                  </a:lnTo>
                  <a:lnTo>
                    <a:pt x="1050" y="328"/>
                  </a:lnTo>
                  <a:lnTo>
                    <a:pt x="1052" y="326"/>
                  </a:lnTo>
                  <a:lnTo>
                    <a:pt x="1054" y="326"/>
                  </a:lnTo>
                  <a:lnTo>
                    <a:pt x="1052" y="326"/>
                  </a:lnTo>
                  <a:lnTo>
                    <a:pt x="1050" y="326"/>
                  </a:lnTo>
                  <a:lnTo>
                    <a:pt x="1052" y="324"/>
                  </a:lnTo>
                  <a:lnTo>
                    <a:pt x="1052" y="326"/>
                  </a:lnTo>
                  <a:lnTo>
                    <a:pt x="1050" y="326"/>
                  </a:lnTo>
                  <a:lnTo>
                    <a:pt x="1050" y="324"/>
                  </a:lnTo>
                  <a:lnTo>
                    <a:pt x="1052" y="324"/>
                  </a:lnTo>
                  <a:lnTo>
                    <a:pt x="1056" y="322"/>
                  </a:lnTo>
                  <a:lnTo>
                    <a:pt x="1054" y="324"/>
                  </a:lnTo>
                  <a:lnTo>
                    <a:pt x="1056" y="322"/>
                  </a:lnTo>
                  <a:lnTo>
                    <a:pt x="1056" y="320"/>
                  </a:lnTo>
                  <a:lnTo>
                    <a:pt x="1054" y="320"/>
                  </a:lnTo>
                  <a:lnTo>
                    <a:pt x="1052" y="320"/>
                  </a:lnTo>
                  <a:lnTo>
                    <a:pt x="1052" y="322"/>
                  </a:lnTo>
                  <a:lnTo>
                    <a:pt x="1050" y="322"/>
                  </a:lnTo>
                  <a:lnTo>
                    <a:pt x="1050" y="324"/>
                  </a:lnTo>
                  <a:lnTo>
                    <a:pt x="1050" y="326"/>
                  </a:lnTo>
                  <a:lnTo>
                    <a:pt x="1048" y="328"/>
                  </a:lnTo>
                  <a:lnTo>
                    <a:pt x="1046" y="326"/>
                  </a:lnTo>
                  <a:lnTo>
                    <a:pt x="1045" y="324"/>
                  </a:lnTo>
                  <a:lnTo>
                    <a:pt x="1045" y="322"/>
                  </a:lnTo>
                  <a:lnTo>
                    <a:pt x="1043" y="322"/>
                  </a:lnTo>
                  <a:lnTo>
                    <a:pt x="1043" y="324"/>
                  </a:lnTo>
                  <a:lnTo>
                    <a:pt x="1043" y="326"/>
                  </a:lnTo>
                  <a:lnTo>
                    <a:pt x="1043" y="328"/>
                  </a:lnTo>
                  <a:lnTo>
                    <a:pt x="1041" y="328"/>
                  </a:lnTo>
                  <a:lnTo>
                    <a:pt x="1039" y="330"/>
                  </a:lnTo>
                  <a:lnTo>
                    <a:pt x="1037" y="332"/>
                  </a:lnTo>
                  <a:lnTo>
                    <a:pt x="1035" y="332"/>
                  </a:lnTo>
                  <a:lnTo>
                    <a:pt x="1035" y="334"/>
                  </a:lnTo>
                  <a:lnTo>
                    <a:pt x="1029" y="338"/>
                  </a:lnTo>
                  <a:lnTo>
                    <a:pt x="1027" y="338"/>
                  </a:lnTo>
                  <a:lnTo>
                    <a:pt x="1025" y="338"/>
                  </a:lnTo>
                  <a:lnTo>
                    <a:pt x="1023" y="336"/>
                  </a:lnTo>
                  <a:lnTo>
                    <a:pt x="1023" y="334"/>
                  </a:lnTo>
                  <a:lnTo>
                    <a:pt x="1025" y="332"/>
                  </a:lnTo>
                  <a:lnTo>
                    <a:pt x="1027" y="330"/>
                  </a:lnTo>
                  <a:lnTo>
                    <a:pt x="1027" y="328"/>
                  </a:lnTo>
                  <a:lnTo>
                    <a:pt x="1025" y="328"/>
                  </a:lnTo>
                  <a:lnTo>
                    <a:pt x="1025" y="326"/>
                  </a:lnTo>
                  <a:lnTo>
                    <a:pt x="1025" y="324"/>
                  </a:lnTo>
                  <a:lnTo>
                    <a:pt x="1025" y="322"/>
                  </a:lnTo>
                  <a:lnTo>
                    <a:pt x="1029" y="320"/>
                  </a:lnTo>
                  <a:lnTo>
                    <a:pt x="1033" y="322"/>
                  </a:lnTo>
                  <a:lnTo>
                    <a:pt x="1035" y="322"/>
                  </a:lnTo>
                  <a:lnTo>
                    <a:pt x="1037" y="322"/>
                  </a:lnTo>
                  <a:lnTo>
                    <a:pt x="1037" y="320"/>
                  </a:lnTo>
                  <a:lnTo>
                    <a:pt x="1039" y="320"/>
                  </a:lnTo>
                  <a:lnTo>
                    <a:pt x="1041" y="320"/>
                  </a:lnTo>
                  <a:lnTo>
                    <a:pt x="1041" y="319"/>
                  </a:lnTo>
                  <a:lnTo>
                    <a:pt x="1041" y="317"/>
                  </a:lnTo>
                  <a:lnTo>
                    <a:pt x="1043" y="317"/>
                  </a:lnTo>
                  <a:lnTo>
                    <a:pt x="1041" y="315"/>
                  </a:lnTo>
                  <a:lnTo>
                    <a:pt x="1041" y="313"/>
                  </a:lnTo>
                  <a:lnTo>
                    <a:pt x="1041" y="311"/>
                  </a:lnTo>
                  <a:lnTo>
                    <a:pt x="1039" y="311"/>
                  </a:lnTo>
                  <a:lnTo>
                    <a:pt x="1039" y="309"/>
                  </a:lnTo>
                  <a:lnTo>
                    <a:pt x="1037" y="309"/>
                  </a:lnTo>
                  <a:lnTo>
                    <a:pt x="1035" y="307"/>
                  </a:lnTo>
                  <a:lnTo>
                    <a:pt x="1033" y="305"/>
                  </a:lnTo>
                  <a:lnTo>
                    <a:pt x="1031" y="305"/>
                  </a:lnTo>
                  <a:lnTo>
                    <a:pt x="1029" y="305"/>
                  </a:lnTo>
                  <a:lnTo>
                    <a:pt x="1029" y="303"/>
                  </a:lnTo>
                  <a:lnTo>
                    <a:pt x="1027" y="303"/>
                  </a:lnTo>
                  <a:lnTo>
                    <a:pt x="1025" y="299"/>
                  </a:lnTo>
                  <a:lnTo>
                    <a:pt x="1025" y="297"/>
                  </a:lnTo>
                  <a:lnTo>
                    <a:pt x="1025" y="295"/>
                  </a:lnTo>
                  <a:lnTo>
                    <a:pt x="1027" y="294"/>
                  </a:lnTo>
                  <a:lnTo>
                    <a:pt x="1029" y="294"/>
                  </a:lnTo>
                  <a:lnTo>
                    <a:pt x="1029" y="295"/>
                  </a:lnTo>
                  <a:lnTo>
                    <a:pt x="1031" y="295"/>
                  </a:lnTo>
                  <a:lnTo>
                    <a:pt x="1031" y="294"/>
                  </a:lnTo>
                  <a:lnTo>
                    <a:pt x="1029" y="294"/>
                  </a:lnTo>
                  <a:lnTo>
                    <a:pt x="1029" y="292"/>
                  </a:lnTo>
                  <a:lnTo>
                    <a:pt x="1027" y="292"/>
                  </a:lnTo>
                  <a:lnTo>
                    <a:pt x="1025" y="292"/>
                  </a:lnTo>
                  <a:lnTo>
                    <a:pt x="1025" y="294"/>
                  </a:lnTo>
                  <a:lnTo>
                    <a:pt x="1027" y="294"/>
                  </a:lnTo>
                  <a:lnTo>
                    <a:pt x="1025" y="295"/>
                  </a:lnTo>
                  <a:lnTo>
                    <a:pt x="1025" y="297"/>
                  </a:lnTo>
                  <a:lnTo>
                    <a:pt x="1023" y="297"/>
                  </a:lnTo>
                  <a:lnTo>
                    <a:pt x="1021" y="297"/>
                  </a:lnTo>
                  <a:lnTo>
                    <a:pt x="1021" y="295"/>
                  </a:lnTo>
                  <a:lnTo>
                    <a:pt x="1020" y="295"/>
                  </a:lnTo>
                  <a:lnTo>
                    <a:pt x="1020" y="297"/>
                  </a:lnTo>
                  <a:lnTo>
                    <a:pt x="1018" y="295"/>
                  </a:lnTo>
                  <a:lnTo>
                    <a:pt x="1016" y="294"/>
                  </a:lnTo>
                  <a:lnTo>
                    <a:pt x="1018" y="294"/>
                  </a:lnTo>
                  <a:lnTo>
                    <a:pt x="1018" y="292"/>
                  </a:lnTo>
                  <a:lnTo>
                    <a:pt x="1020" y="292"/>
                  </a:lnTo>
                  <a:lnTo>
                    <a:pt x="1021" y="292"/>
                  </a:lnTo>
                  <a:lnTo>
                    <a:pt x="1020" y="292"/>
                  </a:lnTo>
                  <a:lnTo>
                    <a:pt x="1020" y="294"/>
                  </a:lnTo>
                  <a:lnTo>
                    <a:pt x="1021" y="294"/>
                  </a:lnTo>
                  <a:lnTo>
                    <a:pt x="1021" y="292"/>
                  </a:lnTo>
                  <a:lnTo>
                    <a:pt x="1021" y="290"/>
                  </a:lnTo>
                  <a:lnTo>
                    <a:pt x="1023" y="290"/>
                  </a:lnTo>
                  <a:lnTo>
                    <a:pt x="1021" y="290"/>
                  </a:lnTo>
                  <a:lnTo>
                    <a:pt x="1021" y="288"/>
                  </a:lnTo>
                  <a:lnTo>
                    <a:pt x="1023" y="286"/>
                  </a:lnTo>
                  <a:lnTo>
                    <a:pt x="1021" y="286"/>
                  </a:lnTo>
                  <a:lnTo>
                    <a:pt x="1018" y="286"/>
                  </a:lnTo>
                  <a:lnTo>
                    <a:pt x="1020" y="286"/>
                  </a:lnTo>
                  <a:lnTo>
                    <a:pt x="1020" y="284"/>
                  </a:lnTo>
                  <a:lnTo>
                    <a:pt x="1018" y="284"/>
                  </a:lnTo>
                  <a:lnTo>
                    <a:pt x="1018" y="286"/>
                  </a:lnTo>
                  <a:lnTo>
                    <a:pt x="1016" y="286"/>
                  </a:lnTo>
                  <a:lnTo>
                    <a:pt x="1014" y="286"/>
                  </a:lnTo>
                  <a:lnTo>
                    <a:pt x="1014" y="284"/>
                  </a:lnTo>
                  <a:lnTo>
                    <a:pt x="1018" y="282"/>
                  </a:lnTo>
                  <a:lnTo>
                    <a:pt x="1020" y="282"/>
                  </a:lnTo>
                  <a:lnTo>
                    <a:pt x="1020" y="280"/>
                  </a:lnTo>
                  <a:lnTo>
                    <a:pt x="1018" y="282"/>
                  </a:lnTo>
                  <a:lnTo>
                    <a:pt x="1016" y="282"/>
                  </a:lnTo>
                  <a:lnTo>
                    <a:pt x="1016" y="284"/>
                  </a:lnTo>
                  <a:lnTo>
                    <a:pt x="1014" y="284"/>
                  </a:lnTo>
                  <a:lnTo>
                    <a:pt x="1012" y="284"/>
                  </a:lnTo>
                  <a:lnTo>
                    <a:pt x="1010" y="286"/>
                  </a:lnTo>
                  <a:lnTo>
                    <a:pt x="1008" y="286"/>
                  </a:lnTo>
                  <a:lnTo>
                    <a:pt x="1010" y="286"/>
                  </a:lnTo>
                  <a:lnTo>
                    <a:pt x="1012" y="286"/>
                  </a:lnTo>
                  <a:lnTo>
                    <a:pt x="1010" y="286"/>
                  </a:lnTo>
                  <a:lnTo>
                    <a:pt x="1012" y="288"/>
                  </a:lnTo>
                  <a:lnTo>
                    <a:pt x="1010" y="288"/>
                  </a:lnTo>
                  <a:lnTo>
                    <a:pt x="1010" y="290"/>
                  </a:lnTo>
                  <a:lnTo>
                    <a:pt x="1008" y="290"/>
                  </a:lnTo>
                  <a:lnTo>
                    <a:pt x="1008" y="288"/>
                  </a:lnTo>
                  <a:lnTo>
                    <a:pt x="1008" y="286"/>
                  </a:lnTo>
                  <a:lnTo>
                    <a:pt x="1008" y="284"/>
                  </a:lnTo>
                  <a:lnTo>
                    <a:pt x="1008" y="282"/>
                  </a:lnTo>
                  <a:lnTo>
                    <a:pt x="1008" y="280"/>
                  </a:lnTo>
                  <a:lnTo>
                    <a:pt x="1008" y="278"/>
                  </a:lnTo>
                  <a:lnTo>
                    <a:pt x="1008" y="276"/>
                  </a:lnTo>
                  <a:lnTo>
                    <a:pt x="1008" y="274"/>
                  </a:lnTo>
                  <a:lnTo>
                    <a:pt x="1008" y="272"/>
                  </a:lnTo>
                  <a:lnTo>
                    <a:pt x="1008" y="271"/>
                  </a:lnTo>
                  <a:lnTo>
                    <a:pt x="1008" y="269"/>
                  </a:lnTo>
                  <a:lnTo>
                    <a:pt x="1006" y="267"/>
                  </a:lnTo>
                  <a:lnTo>
                    <a:pt x="1004" y="267"/>
                  </a:lnTo>
                  <a:lnTo>
                    <a:pt x="1002" y="267"/>
                  </a:lnTo>
                  <a:lnTo>
                    <a:pt x="1002" y="269"/>
                  </a:lnTo>
                  <a:lnTo>
                    <a:pt x="1002" y="267"/>
                  </a:lnTo>
                  <a:lnTo>
                    <a:pt x="1000" y="267"/>
                  </a:lnTo>
                  <a:lnTo>
                    <a:pt x="1000" y="269"/>
                  </a:lnTo>
                  <a:lnTo>
                    <a:pt x="998" y="269"/>
                  </a:lnTo>
                  <a:lnTo>
                    <a:pt x="1000" y="267"/>
                  </a:lnTo>
                  <a:lnTo>
                    <a:pt x="998" y="269"/>
                  </a:lnTo>
                  <a:lnTo>
                    <a:pt x="997" y="269"/>
                  </a:lnTo>
                  <a:lnTo>
                    <a:pt x="997" y="267"/>
                  </a:lnTo>
                  <a:lnTo>
                    <a:pt x="997" y="265"/>
                  </a:lnTo>
                  <a:lnTo>
                    <a:pt x="995" y="263"/>
                  </a:lnTo>
                  <a:lnTo>
                    <a:pt x="997" y="263"/>
                  </a:lnTo>
                  <a:lnTo>
                    <a:pt x="995" y="261"/>
                  </a:lnTo>
                  <a:lnTo>
                    <a:pt x="995" y="263"/>
                  </a:lnTo>
                  <a:lnTo>
                    <a:pt x="993" y="261"/>
                  </a:lnTo>
                  <a:lnTo>
                    <a:pt x="991" y="259"/>
                  </a:lnTo>
                  <a:lnTo>
                    <a:pt x="991" y="257"/>
                  </a:lnTo>
                  <a:lnTo>
                    <a:pt x="989" y="257"/>
                  </a:lnTo>
                  <a:lnTo>
                    <a:pt x="989" y="255"/>
                  </a:lnTo>
                  <a:lnTo>
                    <a:pt x="989" y="257"/>
                  </a:lnTo>
                  <a:lnTo>
                    <a:pt x="989" y="259"/>
                  </a:lnTo>
                  <a:lnTo>
                    <a:pt x="989" y="257"/>
                  </a:lnTo>
                  <a:lnTo>
                    <a:pt x="987" y="257"/>
                  </a:lnTo>
                  <a:lnTo>
                    <a:pt x="987" y="255"/>
                  </a:lnTo>
                  <a:lnTo>
                    <a:pt x="985" y="255"/>
                  </a:lnTo>
                  <a:lnTo>
                    <a:pt x="987" y="255"/>
                  </a:lnTo>
                  <a:lnTo>
                    <a:pt x="987" y="253"/>
                  </a:lnTo>
                  <a:lnTo>
                    <a:pt x="985" y="253"/>
                  </a:lnTo>
                  <a:lnTo>
                    <a:pt x="989" y="253"/>
                  </a:lnTo>
                  <a:lnTo>
                    <a:pt x="989" y="251"/>
                  </a:lnTo>
                  <a:lnTo>
                    <a:pt x="987" y="251"/>
                  </a:lnTo>
                  <a:lnTo>
                    <a:pt x="989" y="249"/>
                  </a:lnTo>
                  <a:lnTo>
                    <a:pt x="991" y="249"/>
                  </a:lnTo>
                  <a:lnTo>
                    <a:pt x="991" y="251"/>
                  </a:lnTo>
                  <a:lnTo>
                    <a:pt x="991" y="249"/>
                  </a:lnTo>
                  <a:lnTo>
                    <a:pt x="989" y="248"/>
                  </a:lnTo>
                  <a:lnTo>
                    <a:pt x="989" y="249"/>
                  </a:lnTo>
                  <a:lnTo>
                    <a:pt x="987" y="248"/>
                  </a:lnTo>
                  <a:lnTo>
                    <a:pt x="987" y="246"/>
                  </a:lnTo>
                  <a:lnTo>
                    <a:pt x="985" y="248"/>
                  </a:lnTo>
                  <a:lnTo>
                    <a:pt x="985" y="249"/>
                  </a:lnTo>
                  <a:lnTo>
                    <a:pt x="987" y="248"/>
                  </a:lnTo>
                  <a:lnTo>
                    <a:pt x="987" y="249"/>
                  </a:lnTo>
                  <a:lnTo>
                    <a:pt x="987" y="251"/>
                  </a:lnTo>
                  <a:lnTo>
                    <a:pt x="985" y="251"/>
                  </a:lnTo>
                  <a:lnTo>
                    <a:pt x="985" y="253"/>
                  </a:lnTo>
                  <a:lnTo>
                    <a:pt x="985" y="255"/>
                  </a:lnTo>
                  <a:lnTo>
                    <a:pt x="985" y="257"/>
                  </a:lnTo>
                  <a:lnTo>
                    <a:pt x="983" y="259"/>
                  </a:lnTo>
                  <a:lnTo>
                    <a:pt x="983" y="257"/>
                  </a:lnTo>
                  <a:lnTo>
                    <a:pt x="981" y="257"/>
                  </a:lnTo>
                  <a:lnTo>
                    <a:pt x="983" y="257"/>
                  </a:lnTo>
                  <a:lnTo>
                    <a:pt x="983" y="255"/>
                  </a:lnTo>
                  <a:lnTo>
                    <a:pt x="983" y="253"/>
                  </a:lnTo>
                  <a:lnTo>
                    <a:pt x="983" y="251"/>
                  </a:lnTo>
                  <a:lnTo>
                    <a:pt x="983" y="253"/>
                  </a:lnTo>
                  <a:lnTo>
                    <a:pt x="983" y="255"/>
                  </a:lnTo>
                  <a:lnTo>
                    <a:pt x="981" y="255"/>
                  </a:lnTo>
                  <a:lnTo>
                    <a:pt x="981" y="257"/>
                  </a:lnTo>
                  <a:lnTo>
                    <a:pt x="979" y="257"/>
                  </a:lnTo>
                  <a:lnTo>
                    <a:pt x="977" y="257"/>
                  </a:lnTo>
                  <a:lnTo>
                    <a:pt x="977" y="259"/>
                  </a:lnTo>
                  <a:lnTo>
                    <a:pt x="979" y="261"/>
                  </a:lnTo>
                  <a:lnTo>
                    <a:pt x="981" y="261"/>
                  </a:lnTo>
                  <a:lnTo>
                    <a:pt x="983" y="261"/>
                  </a:lnTo>
                  <a:lnTo>
                    <a:pt x="983" y="263"/>
                  </a:lnTo>
                  <a:lnTo>
                    <a:pt x="985" y="263"/>
                  </a:lnTo>
                  <a:lnTo>
                    <a:pt x="987" y="263"/>
                  </a:lnTo>
                  <a:lnTo>
                    <a:pt x="989" y="263"/>
                  </a:lnTo>
                  <a:lnTo>
                    <a:pt x="989" y="265"/>
                  </a:lnTo>
                  <a:lnTo>
                    <a:pt x="989" y="267"/>
                  </a:lnTo>
                  <a:lnTo>
                    <a:pt x="991" y="269"/>
                  </a:lnTo>
                  <a:lnTo>
                    <a:pt x="991" y="271"/>
                  </a:lnTo>
                  <a:lnTo>
                    <a:pt x="991" y="272"/>
                  </a:lnTo>
                  <a:lnTo>
                    <a:pt x="991" y="274"/>
                  </a:lnTo>
                  <a:lnTo>
                    <a:pt x="993" y="276"/>
                  </a:lnTo>
                  <a:lnTo>
                    <a:pt x="993" y="278"/>
                  </a:lnTo>
                  <a:lnTo>
                    <a:pt x="993" y="280"/>
                  </a:lnTo>
                  <a:lnTo>
                    <a:pt x="993" y="282"/>
                  </a:lnTo>
                  <a:lnTo>
                    <a:pt x="991" y="282"/>
                  </a:lnTo>
                  <a:lnTo>
                    <a:pt x="991" y="284"/>
                  </a:lnTo>
                  <a:lnTo>
                    <a:pt x="989" y="284"/>
                  </a:lnTo>
                  <a:lnTo>
                    <a:pt x="985" y="284"/>
                  </a:lnTo>
                  <a:lnTo>
                    <a:pt x="981" y="284"/>
                  </a:lnTo>
                  <a:lnTo>
                    <a:pt x="975" y="286"/>
                  </a:lnTo>
                  <a:lnTo>
                    <a:pt x="975" y="284"/>
                  </a:lnTo>
                  <a:lnTo>
                    <a:pt x="975" y="282"/>
                  </a:lnTo>
                  <a:lnTo>
                    <a:pt x="973" y="282"/>
                  </a:lnTo>
                  <a:lnTo>
                    <a:pt x="973" y="280"/>
                  </a:lnTo>
                  <a:lnTo>
                    <a:pt x="973" y="278"/>
                  </a:lnTo>
                  <a:lnTo>
                    <a:pt x="972" y="278"/>
                  </a:lnTo>
                  <a:lnTo>
                    <a:pt x="972" y="280"/>
                  </a:lnTo>
                  <a:lnTo>
                    <a:pt x="970" y="280"/>
                  </a:lnTo>
                  <a:lnTo>
                    <a:pt x="970" y="278"/>
                  </a:lnTo>
                  <a:lnTo>
                    <a:pt x="972" y="278"/>
                  </a:lnTo>
                  <a:lnTo>
                    <a:pt x="970" y="278"/>
                  </a:lnTo>
                  <a:lnTo>
                    <a:pt x="968" y="278"/>
                  </a:lnTo>
                  <a:lnTo>
                    <a:pt x="966" y="278"/>
                  </a:lnTo>
                  <a:lnTo>
                    <a:pt x="962" y="276"/>
                  </a:lnTo>
                  <a:lnTo>
                    <a:pt x="958" y="276"/>
                  </a:lnTo>
                  <a:lnTo>
                    <a:pt x="956" y="274"/>
                  </a:lnTo>
                  <a:lnTo>
                    <a:pt x="954" y="274"/>
                  </a:lnTo>
                  <a:lnTo>
                    <a:pt x="952" y="274"/>
                  </a:lnTo>
                  <a:lnTo>
                    <a:pt x="947" y="272"/>
                  </a:lnTo>
                  <a:lnTo>
                    <a:pt x="945" y="272"/>
                  </a:lnTo>
                  <a:lnTo>
                    <a:pt x="943" y="272"/>
                  </a:lnTo>
                  <a:lnTo>
                    <a:pt x="943" y="274"/>
                  </a:lnTo>
                  <a:lnTo>
                    <a:pt x="945" y="274"/>
                  </a:lnTo>
                  <a:lnTo>
                    <a:pt x="947" y="274"/>
                  </a:lnTo>
                  <a:lnTo>
                    <a:pt x="947" y="276"/>
                  </a:lnTo>
                  <a:lnTo>
                    <a:pt x="949" y="276"/>
                  </a:lnTo>
                  <a:lnTo>
                    <a:pt x="949" y="278"/>
                  </a:lnTo>
                  <a:lnTo>
                    <a:pt x="950" y="276"/>
                  </a:lnTo>
                  <a:lnTo>
                    <a:pt x="952" y="278"/>
                  </a:lnTo>
                  <a:lnTo>
                    <a:pt x="952" y="280"/>
                  </a:lnTo>
                  <a:lnTo>
                    <a:pt x="954" y="282"/>
                  </a:lnTo>
                  <a:lnTo>
                    <a:pt x="956" y="284"/>
                  </a:lnTo>
                  <a:lnTo>
                    <a:pt x="958" y="288"/>
                  </a:lnTo>
                  <a:lnTo>
                    <a:pt x="958" y="290"/>
                  </a:lnTo>
                  <a:lnTo>
                    <a:pt x="956" y="292"/>
                  </a:lnTo>
                  <a:lnTo>
                    <a:pt x="956" y="290"/>
                  </a:lnTo>
                  <a:lnTo>
                    <a:pt x="954" y="290"/>
                  </a:lnTo>
                  <a:lnTo>
                    <a:pt x="954" y="288"/>
                  </a:lnTo>
                  <a:lnTo>
                    <a:pt x="952" y="286"/>
                  </a:lnTo>
                  <a:lnTo>
                    <a:pt x="950" y="286"/>
                  </a:lnTo>
                  <a:lnTo>
                    <a:pt x="950" y="284"/>
                  </a:lnTo>
                  <a:lnTo>
                    <a:pt x="949" y="284"/>
                  </a:lnTo>
                  <a:lnTo>
                    <a:pt x="949" y="282"/>
                  </a:lnTo>
                  <a:lnTo>
                    <a:pt x="947" y="282"/>
                  </a:lnTo>
                  <a:lnTo>
                    <a:pt x="947" y="280"/>
                  </a:lnTo>
                  <a:lnTo>
                    <a:pt x="945" y="280"/>
                  </a:lnTo>
                  <a:lnTo>
                    <a:pt x="943" y="280"/>
                  </a:lnTo>
                  <a:lnTo>
                    <a:pt x="941" y="276"/>
                  </a:lnTo>
                  <a:lnTo>
                    <a:pt x="937" y="272"/>
                  </a:lnTo>
                  <a:lnTo>
                    <a:pt x="935" y="271"/>
                  </a:lnTo>
                  <a:lnTo>
                    <a:pt x="935" y="272"/>
                  </a:lnTo>
                  <a:lnTo>
                    <a:pt x="935" y="271"/>
                  </a:lnTo>
                  <a:lnTo>
                    <a:pt x="933" y="271"/>
                  </a:lnTo>
                  <a:lnTo>
                    <a:pt x="931" y="271"/>
                  </a:lnTo>
                  <a:lnTo>
                    <a:pt x="931" y="269"/>
                  </a:lnTo>
                  <a:lnTo>
                    <a:pt x="929" y="269"/>
                  </a:lnTo>
                  <a:lnTo>
                    <a:pt x="925" y="267"/>
                  </a:lnTo>
                  <a:lnTo>
                    <a:pt x="925" y="265"/>
                  </a:lnTo>
                  <a:lnTo>
                    <a:pt x="924" y="265"/>
                  </a:lnTo>
                  <a:lnTo>
                    <a:pt x="924" y="263"/>
                  </a:lnTo>
                  <a:lnTo>
                    <a:pt x="925" y="267"/>
                  </a:lnTo>
                  <a:lnTo>
                    <a:pt x="925" y="269"/>
                  </a:lnTo>
                  <a:lnTo>
                    <a:pt x="927" y="269"/>
                  </a:lnTo>
                  <a:lnTo>
                    <a:pt x="929" y="269"/>
                  </a:lnTo>
                  <a:lnTo>
                    <a:pt x="935" y="272"/>
                  </a:lnTo>
                  <a:lnTo>
                    <a:pt x="937" y="274"/>
                  </a:lnTo>
                  <a:lnTo>
                    <a:pt x="939" y="276"/>
                  </a:lnTo>
                  <a:lnTo>
                    <a:pt x="941" y="278"/>
                  </a:lnTo>
                  <a:lnTo>
                    <a:pt x="941" y="280"/>
                  </a:lnTo>
                  <a:lnTo>
                    <a:pt x="943" y="280"/>
                  </a:lnTo>
                  <a:lnTo>
                    <a:pt x="945" y="282"/>
                  </a:lnTo>
                  <a:lnTo>
                    <a:pt x="943" y="282"/>
                  </a:lnTo>
                  <a:lnTo>
                    <a:pt x="943" y="284"/>
                  </a:lnTo>
                  <a:lnTo>
                    <a:pt x="941" y="284"/>
                  </a:lnTo>
                  <a:lnTo>
                    <a:pt x="941" y="286"/>
                  </a:lnTo>
                  <a:lnTo>
                    <a:pt x="939" y="284"/>
                  </a:lnTo>
                  <a:lnTo>
                    <a:pt x="939" y="286"/>
                  </a:lnTo>
                  <a:lnTo>
                    <a:pt x="937" y="286"/>
                  </a:lnTo>
                  <a:lnTo>
                    <a:pt x="937" y="288"/>
                  </a:lnTo>
                  <a:lnTo>
                    <a:pt x="935" y="288"/>
                  </a:lnTo>
                  <a:lnTo>
                    <a:pt x="935" y="286"/>
                  </a:lnTo>
                  <a:lnTo>
                    <a:pt x="937" y="286"/>
                  </a:lnTo>
                  <a:lnTo>
                    <a:pt x="935" y="284"/>
                  </a:lnTo>
                  <a:lnTo>
                    <a:pt x="933" y="284"/>
                  </a:lnTo>
                  <a:lnTo>
                    <a:pt x="933" y="286"/>
                  </a:lnTo>
                  <a:lnTo>
                    <a:pt x="929" y="284"/>
                  </a:lnTo>
                  <a:lnTo>
                    <a:pt x="929" y="282"/>
                  </a:lnTo>
                  <a:lnTo>
                    <a:pt x="927" y="282"/>
                  </a:lnTo>
                  <a:lnTo>
                    <a:pt x="925" y="280"/>
                  </a:lnTo>
                  <a:lnTo>
                    <a:pt x="924" y="278"/>
                  </a:lnTo>
                  <a:lnTo>
                    <a:pt x="922" y="278"/>
                  </a:lnTo>
                  <a:lnTo>
                    <a:pt x="920" y="278"/>
                  </a:lnTo>
                  <a:lnTo>
                    <a:pt x="918" y="278"/>
                  </a:lnTo>
                  <a:lnTo>
                    <a:pt x="916" y="280"/>
                  </a:lnTo>
                  <a:lnTo>
                    <a:pt x="914" y="280"/>
                  </a:lnTo>
                  <a:lnTo>
                    <a:pt x="912" y="280"/>
                  </a:lnTo>
                  <a:lnTo>
                    <a:pt x="906" y="280"/>
                  </a:lnTo>
                  <a:lnTo>
                    <a:pt x="906" y="278"/>
                  </a:lnTo>
                  <a:lnTo>
                    <a:pt x="902" y="278"/>
                  </a:lnTo>
                  <a:lnTo>
                    <a:pt x="899" y="278"/>
                  </a:lnTo>
                  <a:lnTo>
                    <a:pt x="897" y="278"/>
                  </a:lnTo>
                  <a:lnTo>
                    <a:pt x="895" y="276"/>
                  </a:lnTo>
                  <a:lnTo>
                    <a:pt x="893" y="274"/>
                  </a:lnTo>
                  <a:lnTo>
                    <a:pt x="895" y="274"/>
                  </a:lnTo>
                  <a:lnTo>
                    <a:pt x="895" y="272"/>
                  </a:lnTo>
                  <a:lnTo>
                    <a:pt x="893" y="274"/>
                  </a:lnTo>
                  <a:lnTo>
                    <a:pt x="889" y="274"/>
                  </a:lnTo>
                  <a:lnTo>
                    <a:pt x="887" y="274"/>
                  </a:lnTo>
                  <a:lnTo>
                    <a:pt x="887" y="272"/>
                  </a:lnTo>
                  <a:lnTo>
                    <a:pt x="885" y="272"/>
                  </a:lnTo>
                  <a:lnTo>
                    <a:pt x="885" y="274"/>
                  </a:lnTo>
                  <a:lnTo>
                    <a:pt x="883" y="272"/>
                  </a:lnTo>
                  <a:lnTo>
                    <a:pt x="879" y="274"/>
                  </a:lnTo>
                  <a:lnTo>
                    <a:pt x="877" y="274"/>
                  </a:lnTo>
                  <a:lnTo>
                    <a:pt x="877" y="276"/>
                  </a:lnTo>
                  <a:lnTo>
                    <a:pt x="879" y="276"/>
                  </a:lnTo>
                  <a:lnTo>
                    <a:pt x="881" y="274"/>
                  </a:lnTo>
                  <a:lnTo>
                    <a:pt x="883" y="274"/>
                  </a:lnTo>
                  <a:lnTo>
                    <a:pt x="883" y="276"/>
                  </a:lnTo>
                  <a:lnTo>
                    <a:pt x="885" y="276"/>
                  </a:lnTo>
                  <a:lnTo>
                    <a:pt x="887" y="276"/>
                  </a:lnTo>
                  <a:lnTo>
                    <a:pt x="887" y="278"/>
                  </a:lnTo>
                  <a:lnTo>
                    <a:pt x="883" y="278"/>
                  </a:lnTo>
                  <a:lnTo>
                    <a:pt x="879" y="278"/>
                  </a:lnTo>
                  <a:lnTo>
                    <a:pt x="876" y="276"/>
                  </a:lnTo>
                  <a:lnTo>
                    <a:pt x="872" y="272"/>
                  </a:lnTo>
                  <a:lnTo>
                    <a:pt x="868" y="267"/>
                  </a:lnTo>
                  <a:lnTo>
                    <a:pt x="868" y="265"/>
                  </a:lnTo>
                  <a:lnTo>
                    <a:pt x="866" y="263"/>
                  </a:lnTo>
                  <a:lnTo>
                    <a:pt x="868" y="263"/>
                  </a:lnTo>
                  <a:lnTo>
                    <a:pt x="866" y="261"/>
                  </a:lnTo>
                  <a:lnTo>
                    <a:pt x="868" y="259"/>
                  </a:lnTo>
                  <a:lnTo>
                    <a:pt x="868" y="257"/>
                  </a:lnTo>
                  <a:lnTo>
                    <a:pt x="870" y="257"/>
                  </a:lnTo>
                  <a:lnTo>
                    <a:pt x="872" y="255"/>
                  </a:lnTo>
                  <a:lnTo>
                    <a:pt x="870" y="253"/>
                  </a:lnTo>
                  <a:lnTo>
                    <a:pt x="870" y="255"/>
                  </a:lnTo>
                  <a:lnTo>
                    <a:pt x="870" y="257"/>
                  </a:lnTo>
                  <a:lnTo>
                    <a:pt x="868" y="257"/>
                  </a:lnTo>
                  <a:lnTo>
                    <a:pt x="866" y="259"/>
                  </a:lnTo>
                  <a:lnTo>
                    <a:pt x="866" y="261"/>
                  </a:lnTo>
                  <a:lnTo>
                    <a:pt x="866" y="263"/>
                  </a:lnTo>
                  <a:lnTo>
                    <a:pt x="862" y="263"/>
                  </a:lnTo>
                  <a:lnTo>
                    <a:pt x="862" y="261"/>
                  </a:lnTo>
                  <a:lnTo>
                    <a:pt x="864" y="261"/>
                  </a:lnTo>
                  <a:lnTo>
                    <a:pt x="864" y="259"/>
                  </a:lnTo>
                  <a:lnTo>
                    <a:pt x="862" y="261"/>
                  </a:lnTo>
                  <a:lnTo>
                    <a:pt x="860" y="259"/>
                  </a:lnTo>
                  <a:lnTo>
                    <a:pt x="862" y="259"/>
                  </a:lnTo>
                  <a:lnTo>
                    <a:pt x="860" y="259"/>
                  </a:lnTo>
                  <a:lnTo>
                    <a:pt x="860" y="257"/>
                  </a:lnTo>
                  <a:lnTo>
                    <a:pt x="862" y="257"/>
                  </a:lnTo>
                  <a:lnTo>
                    <a:pt x="860" y="255"/>
                  </a:lnTo>
                  <a:lnTo>
                    <a:pt x="860" y="257"/>
                  </a:lnTo>
                  <a:lnTo>
                    <a:pt x="858" y="257"/>
                  </a:lnTo>
                  <a:lnTo>
                    <a:pt x="858" y="259"/>
                  </a:lnTo>
                  <a:lnTo>
                    <a:pt x="856" y="259"/>
                  </a:lnTo>
                  <a:lnTo>
                    <a:pt x="856" y="261"/>
                  </a:lnTo>
                  <a:lnTo>
                    <a:pt x="858" y="261"/>
                  </a:lnTo>
                  <a:lnTo>
                    <a:pt x="860" y="261"/>
                  </a:lnTo>
                  <a:lnTo>
                    <a:pt x="860" y="263"/>
                  </a:lnTo>
                  <a:lnTo>
                    <a:pt x="860" y="265"/>
                  </a:lnTo>
                  <a:lnTo>
                    <a:pt x="853" y="263"/>
                  </a:lnTo>
                  <a:lnTo>
                    <a:pt x="847" y="263"/>
                  </a:lnTo>
                  <a:lnTo>
                    <a:pt x="851" y="265"/>
                  </a:lnTo>
                  <a:lnTo>
                    <a:pt x="847" y="267"/>
                  </a:lnTo>
                  <a:lnTo>
                    <a:pt x="845" y="267"/>
                  </a:lnTo>
                  <a:lnTo>
                    <a:pt x="845" y="265"/>
                  </a:lnTo>
                  <a:lnTo>
                    <a:pt x="843" y="265"/>
                  </a:lnTo>
                  <a:lnTo>
                    <a:pt x="841" y="265"/>
                  </a:lnTo>
                  <a:lnTo>
                    <a:pt x="841" y="263"/>
                  </a:lnTo>
                  <a:lnTo>
                    <a:pt x="839" y="263"/>
                  </a:lnTo>
                  <a:lnTo>
                    <a:pt x="841" y="261"/>
                  </a:lnTo>
                  <a:lnTo>
                    <a:pt x="841" y="263"/>
                  </a:lnTo>
                  <a:lnTo>
                    <a:pt x="843" y="263"/>
                  </a:lnTo>
                  <a:lnTo>
                    <a:pt x="845" y="265"/>
                  </a:lnTo>
                  <a:lnTo>
                    <a:pt x="847" y="263"/>
                  </a:lnTo>
                  <a:lnTo>
                    <a:pt x="845" y="263"/>
                  </a:lnTo>
                  <a:lnTo>
                    <a:pt x="841" y="259"/>
                  </a:lnTo>
                  <a:lnTo>
                    <a:pt x="839" y="259"/>
                  </a:lnTo>
                  <a:lnTo>
                    <a:pt x="837" y="257"/>
                  </a:lnTo>
                  <a:lnTo>
                    <a:pt x="833" y="257"/>
                  </a:lnTo>
                  <a:lnTo>
                    <a:pt x="831" y="255"/>
                  </a:lnTo>
                  <a:lnTo>
                    <a:pt x="829" y="253"/>
                  </a:lnTo>
                  <a:lnTo>
                    <a:pt x="829" y="251"/>
                  </a:lnTo>
                  <a:lnTo>
                    <a:pt x="828" y="248"/>
                  </a:lnTo>
                  <a:lnTo>
                    <a:pt x="828" y="246"/>
                  </a:lnTo>
                  <a:lnTo>
                    <a:pt x="826" y="244"/>
                  </a:lnTo>
                  <a:lnTo>
                    <a:pt x="824" y="242"/>
                  </a:lnTo>
                  <a:lnTo>
                    <a:pt x="824" y="240"/>
                  </a:lnTo>
                  <a:lnTo>
                    <a:pt x="822" y="240"/>
                  </a:lnTo>
                  <a:lnTo>
                    <a:pt x="822" y="236"/>
                  </a:lnTo>
                  <a:lnTo>
                    <a:pt x="822" y="234"/>
                  </a:lnTo>
                  <a:lnTo>
                    <a:pt x="824" y="234"/>
                  </a:lnTo>
                  <a:lnTo>
                    <a:pt x="826" y="234"/>
                  </a:lnTo>
                  <a:lnTo>
                    <a:pt x="826" y="232"/>
                  </a:lnTo>
                  <a:lnTo>
                    <a:pt x="824" y="232"/>
                  </a:lnTo>
                  <a:lnTo>
                    <a:pt x="826" y="232"/>
                  </a:lnTo>
                  <a:lnTo>
                    <a:pt x="824" y="232"/>
                  </a:lnTo>
                  <a:lnTo>
                    <a:pt x="824" y="230"/>
                  </a:lnTo>
                  <a:lnTo>
                    <a:pt x="820" y="228"/>
                  </a:lnTo>
                  <a:lnTo>
                    <a:pt x="820" y="226"/>
                  </a:lnTo>
                  <a:lnTo>
                    <a:pt x="824" y="226"/>
                  </a:lnTo>
                  <a:lnTo>
                    <a:pt x="826" y="226"/>
                  </a:lnTo>
                  <a:lnTo>
                    <a:pt x="824" y="228"/>
                  </a:lnTo>
                  <a:lnTo>
                    <a:pt x="826" y="228"/>
                  </a:lnTo>
                  <a:lnTo>
                    <a:pt x="829" y="228"/>
                  </a:lnTo>
                  <a:lnTo>
                    <a:pt x="831" y="228"/>
                  </a:lnTo>
                  <a:lnTo>
                    <a:pt x="833" y="228"/>
                  </a:lnTo>
                  <a:lnTo>
                    <a:pt x="835" y="228"/>
                  </a:lnTo>
                  <a:lnTo>
                    <a:pt x="837" y="228"/>
                  </a:lnTo>
                  <a:lnTo>
                    <a:pt x="837" y="230"/>
                  </a:lnTo>
                  <a:lnTo>
                    <a:pt x="839" y="230"/>
                  </a:lnTo>
                  <a:lnTo>
                    <a:pt x="839" y="232"/>
                  </a:lnTo>
                  <a:lnTo>
                    <a:pt x="845" y="234"/>
                  </a:lnTo>
                  <a:lnTo>
                    <a:pt x="847" y="232"/>
                  </a:lnTo>
                  <a:lnTo>
                    <a:pt x="849" y="232"/>
                  </a:lnTo>
                  <a:lnTo>
                    <a:pt x="851" y="232"/>
                  </a:lnTo>
                  <a:lnTo>
                    <a:pt x="854" y="232"/>
                  </a:lnTo>
                  <a:lnTo>
                    <a:pt x="854" y="230"/>
                  </a:lnTo>
                  <a:lnTo>
                    <a:pt x="856" y="230"/>
                  </a:lnTo>
                  <a:lnTo>
                    <a:pt x="858" y="230"/>
                  </a:lnTo>
                  <a:lnTo>
                    <a:pt x="860" y="230"/>
                  </a:lnTo>
                  <a:lnTo>
                    <a:pt x="858" y="230"/>
                  </a:lnTo>
                  <a:lnTo>
                    <a:pt x="854" y="228"/>
                  </a:lnTo>
                  <a:lnTo>
                    <a:pt x="853" y="228"/>
                  </a:lnTo>
                  <a:lnTo>
                    <a:pt x="853" y="226"/>
                  </a:lnTo>
                  <a:lnTo>
                    <a:pt x="851" y="226"/>
                  </a:lnTo>
                  <a:lnTo>
                    <a:pt x="849" y="224"/>
                  </a:lnTo>
                  <a:lnTo>
                    <a:pt x="847" y="221"/>
                  </a:lnTo>
                  <a:lnTo>
                    <a:pt x="847" y="219"/>
                  </a:lnTo>
                  <a:lnTo>
                    <a:pt x="847" y="217"/>
                  </a:lnTo>
                  <a:lnTo>
                    <a:pt x="845" y="217"/>
                  </a:lnTo>
                  <a:lnTo>
                    <a:pt x="843" y="219"/>
                  </a:lnTo>
                  <a:lnTo>
                    <a:pt x="843" y="221"/>
                  </a:lnTo>
                  <a:lnTo>
                    <a:pt x="841" y="219"/>
                  </a:lnTo>
                  <a:lnTo>
                    <a:pt x="835" y="219"/>
                  </a:lnTo>
                  <a:lnTo>
                    <a:pt x="833" y="219"/>
                  </a:lnTo>
                  <a:lnTo>
                    <a:pt x="828" y="217"/>
                  </a:lnTo>
                  <a:lnTo>
                    <a:pt x="822" y="217"/>
                  </a:lnTo>
                  <a:lnTo>
                    <a:pt x="816" y="215"/>
                  </a:lnTo>
                  <a:lnTo>
                    <a:pt x="814" y="213"/>
                  </a:lnTo>
                  <a:lnTo>
                    <a:pt x="814" y="211"/>
                  </a:lnTo>
                  <a:lnTo>
                    <a:pt x="812" y="211"/>
                  </a:lnTo>
                  <a:lnTo>
                    <a:pt x="812" y="209"/>
                  </a:lnTo>
                  <a:lnTo>
                    <a:pt x="812" y="207"/>
                  </a:lnTo>
                  <a:lnTo>
                    <a:pt x="812" y="205"/>
                  </a:lnTo>
                  <a:lnTo>
                    <a:pt x="812" y="203"/>
                  </a:lnTo>
                  <a:lnTo>
                    <a:pt x="812" y="201"/>
                  </a:lnTo>
                  <a:lnTo>
                    <a:pt x="812" y="200"/>
                  </a:lnTo>
                  <a:lnTo>
                    <a:pt x="812" y="198"/>
                  </a:lnTo>
                  <a:lnTo>
                    <a:pt x="814" y="198"/>
                  </a:lnTo>
                  <a:lnTo>
                    <a:pt x="814" y="196"/>
                  </a:lnTo>
                  <a:lnTo>
                    <a:pt x="814" y="194"/>
                  </a:lnTo>
                  <a:lnTo>
                    <a:pt x="816" y="192"/>
                  </a:lnTo>
                  <a:lnTo>
                    <a:pt x="814" y="192"/>
                  </a:lnTo>
                  <a:lnTo>
                    <a:pt x="814" y="190"/>
                  </a:lnTo>
                  <a:lnTo>
                    <a:pt x="812" y="190"/>
                  </a:lnTo>
                  <a:lnTo>
                    <a:pt x="812" y="188"/>
                  </a:lnTo>
                  <a:lnTo>
                    <a:pt x="812" y="186"/>
                  </a:lnTo>
                  <a:lnTo>
                    <a:pt x="810" y="184"/>
                  </a:lnTo>
                  <a:lnTo>
                    <a:pt x="810" y="182"/>
                  </a:lnTo>
                  <a:lnTo>
                    <a:pt x="812" y="182"/>
                  </a:lnTo>
                  <a:lnTo>
                    <a:pt x="812" y="180"/>
                  </a:lnTo>
                  <a:lnTo>
                    <a:pt x="812" y="178"/>
                  </a:lnTo>
                  <a:lnTo>
                    <a:pt x="812" y="176"/>
                  </a:lnTo>
                  <a:lnTo>
                    <a:pt x="816" y="175"/>
                  </a:lnTo>
                  <a:lnTo>
                    <a:pt x="818" y="175"/>
                  </a:lnTo>
                  <a:lnTo>
                    <a:pt x="818" y="173"/>
                  </a:lnTo>
                  <a:lnTo>
                    <a:pt x="818" y="171"/>
                  </a:lnTo>
                  <a:lnTo>
                    <a:pt x="816" y="173"/>
                  </a:lnTo>
                  <a:lnTo>
                    <a:pt x="814" y="171"/>
                  </a:lnTo>
                  <a:lnTo>
                    <a:pt x="814" y="169"/>
                  </a:lnTo>
                  <a:lnTo>
                    <a:pt x="812" y="167"/>
                  </a:lnTo>
                  <a:lnTo>
                    <a:pt x="814" y="167"/>
                  </a:lnTo>
                  <a:lnTo>
                    <a:pt x="812" y="165"/>
                  </a:lnTo>
                  <a:lnTo>
                    <a:pt x="812" y="163"/>
                  </a:lnTo>
                  <a:lnTo>
                    <a:pt x="814" y="161"/>
                  </a:lnTo>
                  <a:lnTo>
                    <a:pt x="814" y="159"/>
                  </a:lnTo>
                  <a:lnTo>
                    <a:pt x="814" y="157"/>
                  </a:lnTo>
                  <a:lnTo>
                    <a:pt x="814" y="159"/>
                  </a:lnTo>
                  <a:lnTo>
                    <a:pt x="816" y="159"/>
                  </a:lnTo>
                  <a:lnTo>
                    <a:pt x="816" y="157"/>
                  </a:lnTo>
                  <a:lnTo>
                    <a:pt x="814" y="157"/>
                  </a:lnTo>
                  <a:lnTo>
                    <a:pt x="816" y="157"/>
                  </a:lnTo>
                  <a:lnTo>
                    <a:pt x="816" y="155"/>
                  </a:lnTo>
                  <a:lnTo>
                    <a:pt x="816" y="153"/>
                  </a:lnTo>
                  <a:lnTo>
                    <a:pt x="816" y="152"/>
                  </a:lnTo>
                  <a:lnTo>
                    <a:pt x="816" y="150"/>
                  </a:lnTo>
                  <a:lnTo>
                    <a:pt x="816" y="148"/>
                  </a:lnTo>
                  <a:lnTo>
                    <a:pt x="818" y="148"/>
                  </a:lnTo>
                  <a:lnTo>
                    <a:pt x="820" y="148"/>
                  </a:lnTo>
                  <a:lnTo>
                    <a:pt x="820" y="146"/>
                  </a:lnTo>
                  <a:lnTo>
                    <a:pt x="820" y="144"/>
                  </a:lnTo>
                  <a:lnTo>
                    <a:pt x="818" y="142"/>
                  </a:lnTo>
                  <a:lnTo>
                    <a:pt x="820" y="142"/>
                  </a:lnTo>
                  <a:lnTo>
                    <a:pt x="820" y="140"/>
                  </a:lnTo>
                  <a:lnTo>
                    <a:pt x="818" y="138"/>
                  </a:lnTo>
                  <a:lnTo>
                    <a:pt x="820" y="138"/>
                  </a:lnTo>
                  <a:lnTo>
                    <a:pt x="820" y="140"/>
                  </a:lnTo>
                  <a:lnTo>
                    <a:pt x="822" y="140"/>
                  </a:lnTo>
                  <a:lnTo>
                    <a:pt x="824" y="140"/>
                  </a:lnTo>
                  <a:lnTo>
                    <a:pt x="824" y="138"/>
                  </a:lnTo>
                  <a:lnTo>
                    <a:pt x="822" y="138"/>
                  </a:lnTo>
                  <a:lnTo>
                    <a:pt x="822" y="136"/>
                  </a:lnTo>
                  <a:lnTo>
                    <a:pt x="822" y="134"/>
                  </a:lnTo>
                  <a:lnTo>
                    <a:pt x="824" y="134"/>
                  </a:lnTo>
                  <a:lnTo>
                    <a:pt x="824" y="132"/>
                  </a:lnTo>
                  <a:lnTo>
                    <a:pt x="824" y="130"/>
                  </a:lnTo>
                  <a:lnTo>
                    <a:pt x="822" y="130"/>
                  </a:lnTo>
                  <a:lnTo>
                    <a:pt x="822" y="129"/>
                  </a:lnTo>
                  <a:lnTo>
                    <a:pt x="822" y="127"/>
                  </a:lnTo>
                  <a:lnTo>
                    <a:pt x="824" y="127"/>
                  </a:lnTo>
                  <a:lnTo>
                    <a:pt x="824" y="125"/>
                  </a:lnTo>
                  <a:lnTo>
                    <a:pt x="824" y="123"/>
                  </a:lnTo>
                  <a:lnTo>
                    <a:pt x="824" y="121"/>
                  </a:lnTo>
                  <a:lnTo>
                    <a:pt x="826" y="121"/>
                  </a:lnTo>
                  <a:lnTo>
                    <a:pt x="826" y="119"/>
                  </a:lnTo>
                  <a:lnTo>
                    <a:pt x="826" y="117"/>
                  </a:lnTo>
                  <a:lnTo>
                    <a:pt x="828" y="115"/>
                  </a:lnTo>
                  <a:lnTo>
                    <a:pt x="829" y="117"/>
                  </a:lnTo>
                  <a:lnTo>
                    <a:pt x="829" y="115"/>
                  </a:lnTo>
                  <a:lnTo>
                    <a:pt x="828" y="115"/>
                  </a:lnTo>
                  <a:lnTo>
                    <a:pt x="828" y="113"/>
                  </a:lnTo>
                  <a:lnTo>
                    <a:pt x="829" y="111"/>
                  </a:lnTo>
                  <a:lnTo>
                    <a:pt x="831" y="111"/>
                  </a:lnTo>
                  <a:lnTo>
                    <a:pt x="833" y="111"/>
                  </a:lnTo>
                  <a:lnTo>
                    <a:pt x="831" y="109"/>
                  </a:lnTo>
                  <a:lnTo>
                    <a:pt x="829" y="109"/>
                  </a:lnTo>
                  <a:lnTo>
                    <a:pt x="831" y="109"/>
                  </a:lnTo>
                  <a:lnTo>
                    <a:pt x="831" y="107"/>
                  </a:lnTo>
                  <a:lnTo>
                    <a:pt x="833" y="106"/>
                  </a:lnTo>
                  <a:lnTo>
                    <a:pt x="833" y="104"/>
                  </a:lnTo>
                  <a:lnTo>
                    <a:pt x="835" y="102"/>
                  </a:lnTo>
                  <a:lnTo>
                    <a:pt x="837" y="102"/>
                  </a:lnTo>
                  <a:lnTo>
                    <a:pt x="837" y="100"/>
                  </a:lnTo>
                  <a:lnTo>
                    <a:pt x="837" y="98"/>
                  </a:lnTo>
                  <a:lnTo>
                    <a:pt x="845" y="92"/>
                  </a:lnTo>
                  <a:lnTo>
                    <a:pt x="847" y="90"/>
                  </a:lnTo>
                  <a:lnTo>
                    <a:pt x="849" y="88"/>
                  </a:lnTo>
                  <a:lnTo>
                    <a:pt x="851" y="86"/>
                  </a:lnTo>
                  <a:lnTo>
                    <a:pt x="853" y="84"/>
                  </a:lnTo>
                  <a:lnTo>
                    <a:pt x="854" y="84"/>
                  </a:lnTo>
                  <a:lnTo>
                    <a:pt x="858" y="82"/>
                  </a:lnTo>
                  <a:lnTo>
                    <a:pt x="862" y="82"/>
                  </a:lnTo>
                  <a:lnTo>
                    <a:pt x="864" y="81"/>
                  </a:lnTo>
                  <a:lnTo>
                    <a:pt x="866" y="81"/>
                  </a:lnTo>
                  <a:close/>
                  <a:moveTo>
                    <a:pt x="657" y="77"/>
                  </a:moveTo>
                  <a:lnTo>
                    <a:pt x="657" y="79"/>
                  </a:lnTo>
                  <a:lnTo>
                    <a:pt x="657" y="81"/>
                  </a:lnTo>
                  <a:lnTo>
                    <a:pt x="659" y="81"/>
                  </a:lnTo>
                  <a:lnTo>
                    <a:pt x="661" y="81"/>
                  </a:lnTo>
                  <a:lnTo>
                    <a:pt x="662" y="82"/>
                  </a:lnTo>
                  <a:lnTo>
                    <a:pt x="662" y="84"/>
                  </a:lnTo>
                  <a:lnTo>
                    <a:pt x="666" y="86"/>
                  </a:lnTo>
                  <a:lnTo>
                    <a:pt x="666" y="88"/>
                  </a:lnTo>
                  <a:lnTo>
                    <a:pt x="664" y="88"/>
                  </a:lnTo>
                  <a:lnTo>
                    <a:pt x="666" y="90"/>
                  </a:lnTo>
                  <a:lnTo>
                    <a:pt x="666" y="88"/>
                  </a:lnTo>
                  <a:lnTo>
                    <a:pt x="666" y="86"/>
                  </a:lnTo>
                  <a:lnTo>
                    <a:pt x="668" y="86"/>
                  </a:lnTo>
                  <a:lnTo>
                    <a:pt x="670" y="84"/>
                  </a:lnTo>
                  <a:lnTo>
                    <a:pt x="672" y="84"/>
                  </a:lnTo>
                  <a:lnTo>
                    <a:pt x="672" y="86"/>
                  </a:lnTo>
                  <a:lnTo>
                    <a:pt x="672" y="84"/>
                  </a:lnTo>
                  <a:lnTo>
                    <a:pt x="674" y="84"/>
                  </a:lnTo>
                  <a:lnTo>
                    <a:pt x="676" y="84"/>
                  </a:lnTo>
                  <a:lnTo>
                    <a:pt x="676" y="82"/>
                  </a:lnTo>
                  <a:lnTo>
                    <a:pt x="684" y="82"/>
                  </a:lnTo>
                  <a:lnTo>
                    <a:pt x="684" y="81"/>
                  </a:lnTo>
                  <a:lnTo>
                    <a:pt x="685" y="81"/>
                  </a:lnTo>
                  <a:lnTo>
                    <a:pt x="685" y="79"/>
                  </a:lnTo>
                  <a:lnTo>
                    <a:pt x="687" y="77"/>
                  </a:lnTo>
                  <a:lnTo>
                    <a:pt x="685" y="77"/>
                  </a:lnTo>
                  <a:lnTo>
                    <a:pt x="689" y="77"/>
                  </a:lnTo>
                  <a:lnTo>
                    <a:pt x="687" y="79"/>
                  </a:lnTo>
                  <a:lnTo>
                    <a:pt x="689" y="79"/>
                  </a:lnTo>
                  <a:lnTo>
                    <a:pt x="691" y="77"/>
                  </a:lnTo>
                  <a:lnTo>
                    <a:pt x="693" y="79"/>
                  </a:lnTo>
                  <a:lnTo>
                    <a:pt x="697" y="79"/>
                  </a:lnTo>
                  <a:lnTo>
                    <a:pt x="697" y="81"/>
                  </a:lnTo>
                  <a:lnTo>
                    <a:pt x="699" y="81"/>
                  </a:lnTo>
                  <a:lnTo>
                    <a:pt x="699" y="84"/>
                  </a:lnTo>
                  <a:lnTo>
                    <a:pt x="701" y="84"/>
                  </a:lnTo>
                  <a:lnTo>
                    <a:pt x="701" y="86"/>
                  </a:lnTo>
                  <a:lnTo>
                    <a:pt x="701" y="88"/>
                  </a:lnTo>
                  <a:lnTo>
                    <a:pt x="701" y="90"/>
                  </a:lnTo>
                  <a:lnTo>
                    <a:pt x="701" y="92"/>
                  </a:lnTo>
                  <a:lnTo>
                    <a:pt x="699" y="94"/>
                  </a:lnTo>
                  <a:lnTo>
                    <a:pt x="697" y="96"/>
                  </a:lnTo>
                  <a:lnTo>
                    <a:pt x="693" y="96"/>
                  </a:lnTo>
                  <a:lnTo>
                    <a:pt x="693" y="98"/>
                  </a:lnTo>
                  <a:lnTo>
                    <a:pt x="691" y="98"/>
                  </a:lnTo>
                  <a:lnTo>
                    <a:pt x="691" y="100"/>
                  </a:lnTo>
                  <a:lnTo>
                    <a:pt x="689" y="100"/>
                  </a:lnTo>
                  <a:lnTo>
                    <a:pt x="689" y="102"/>
                  </a:lnTo>
                  <a:lnTo>
                    <a:pt x="691" y="102"/>
                  </a:lnTo>
                  <a:lnTo>
                    <a:pt x="693" y="100"/>
                  </a:lnTo>
                  <a:lnTo>
                    <a:pt x="695" y="100"/>
                  </a:lnTo>
                  <a:lnTo>
                    <a:pt x="695" y="102"/>
                  </a:lnTo>
                  <a:lnTo>
                    <a:pt x="697" y="102"/>
                  </a:lnTo>
                  <a:lnTo>
                    <a:pt x="699" y="104"/>
                  </a:lnTo>
                  <a:lnTo>
                    <a:pt x="697" y="104"/>
                  </a:lnTo>
                  <a:lnTo>
                    <a:pt x="699" y="106"/>
                  </a:lnTo>
                  <a:lnTo>
                    <a:pt x="697" y="107"/>
                  </a:lnTo>
                  <a:lnTo>
                    <a:pt x="699" y="107"/>
                  </a:lnTo>
                  <a:lnTo>
                    <a:pt x="697" y="107"/>
                  </a:lnTo>
                  <a:lnTo>
                    <a:pt x="691" y="109"/>
                  </a:lnTo>
                  <a:lnTo>
                    <a:pt x="689" y="109"/>
                  </a:lnTo>
                  <a:lnTo>
                    <a:pt x="691" y="111"/>
                  </a:lnTo>
                  <a:lnTo>
                    <a:pt x="689" y="111"/>
                  </a:lnTo>
                  <a:lnTo>
                    <a:pt x="687" y="113"/>
                  </a:lnTo>
                  <a:lnTo>
                    <a:pt x="687" y="115"/>
                  </a:lnTo>
                  <a:lnTo>
                    <a:pt x="682" y="121"/>
                  </a:lnTo>
                  <a:lnTo>
                    <a:pt x="682" y="123"/>
                  </a:lnTo>
                  <a:lnTo>
                    <a:pt x="680" y="125"/>
                  </a:lnTo>
                  <a:lnTo>
                    <a:pt x="678" y="125"/>
                  </a:lnTo>
                  <a:lnTo>
                    <a:pt x="678" y="127"/>
                  </a:lnTo>
                  <a:lnTo>
                    <a:pt x="676" y="127"/>
                  </a:lnTo>
                  <a:lnTo>
                    <a:pt x="678" y="127"/>
                  </a:lnTo>
                  <a:lnTo>
                    <a:pt x="678" y="129"/>
                  </a:lnTo>
                  <a:lnTo>
                    <a:pt x="678" y="130"/>
                  </a:lnTo>
                  <a:lnTo>
                    <a:pt x="678" y="132"/>
                  </a:lnTo>
                  <a:lnTo>
                    <a:pt x="678" y="134"/>
                  </a:lnTo>
                  <a:lnTo>
                    <a:pt x="678" y="132"/>
                  </a:lnTo>
                  <a:lnTo>
                    <a:pt x="680" y="130"/>
                  </a:lnTo>
                  <a:lnTo>
                    <a:pt x="680" y="129"/>
                  </a:lnTo>
                  <a:lnTo>
                    <a:pt x="682" y="129"/>
                  </a:lnTo>
                  <a:lnTo>
                    <a:pt x="684" y="127"/>
                  </a:lnTo>
                  <a:lnTo>
                    <a:pt x="685" y="125"/>
                  </a:lnTo>
                  <a:lnTo>
                    <a:pt x="687" y="125"/>
                  </a:lnTo>
                  <a:lnTo>
                    <a:pt x="689" y="125"/>
                  </a:lnTo>
                  <a:lnTo>
                    <a:pt x="697" y="130"/>
                  </a:lnTo>
                  <a:lnTo>
                    <a:pt x="697" y="132"/>
                  </a:lnTo>
                  <a:lnTo>
                    <a:pt x="697" y="134"/>
                  </a:lnTo>
                  <a:lnTo>
                    <a:pt x="693" y="134"/>
                  </a:lnTo>
                  <a:lnTo>
                    <a:pt x="697" y="136"/>
                  </a:lnTo>
                  <a:lnTo>
                    <a:pt x="697" y="138"/>
                  </a:lnTo>
                  <a:lnTo>
                    <a:pt x="699" y="138"/>
                  </a:lnTo>
                  <a:lnTo>
                    <a:pt x="699" y="140"/>
                  </a:lnTo>
                  <a:lnTo>
                    <a:pt x="701" y="142"/>
                  </a:lnTo>
                  <a:lnTo>
                    <a:pt x="699" y="144"/>
                  </a:lnTo>
                  <a:lnTo>
                    <a:pt x="697" y="146"/>
                  </a:lnTo>
                  <a:lnTo>
                    <a:pt x="699" y="146"/>
                  </a:lnTo>
                  <a:lnTo>
                    <a:pt x="697" y="146"/>
                  </a:lnTo>
                  <a:lnTo>
                    <a:pt x="697" y="148"/>
                  </a:lnTo>
                  <a:lnTo>
                    <a:pt x="699" y="148"/>
                  </a:lnTo>
                  <a:lnTo>
                    <a:pt x="703" y="146"/>
                  </a:lnTo>
                  <a:lnTo>
                    <a:pt x="705" y="142"/>
                  </a:lnTo>
                  <a:lnTo>
                    <a:pt x="707" y="144"/>
                  </a:lnTo>
                  <a:lnTo>
                    <a:pt x="707" y="142"/>
                  </a:lnTo>
                  <a:lnTo>
                    <a:pt x="707" y="140"/>
                  </a:lnTo>
                  <a:lnTo>
                    <a:pt x="709" y="140"/>
                  </a:lnTo>
                  <a:lnTo>
                    <a:pt x="709" y="142"/>
                  </a:lnTo>
                  <a:lnTo>
                    <a:pt x="709" y="144"/>
                  </a:lnTo>
                  <a:lnTo>
                    <a:pt x="707" y="144"/>
                  </a:lnTo>
                  <a:lnTo>
                    <a:pt x="709" y="144"/>
                  </a:lnTo>
                  <a:lnTo>
                    <a:pt x="710" y="148"/>
                  </a:lnTo>
                  <a:lnTo>
                    <a:pt x="709" y="148"/>
                  </a:lnTo>
                  <a:lnTo>
                    <a:pt x="710" y="150"/>
                  </a:lnTo>
                  <a:lnTo>
                    <a:pt x="710" y="152"/>
                  </a:lnTo>
                  <a:lnTo>
                    <a:pt x="710" y="153"/>
                  </a:lnTo>
                  <a:lnTo>
                    <a:pt x="712" y="155"/>
                  </a:lnTo>
                  <a:lnTo>
                    <a:pt x="712" y="157"/>
                  </a:lnTo>
                  <a:lnTo>
                    <a:pt x="712" y="159"/>
                  </a:lnTo>
                  <a:lnTo>
                    <a:pt x="710" y="159"/>
                  </a:lnTo>
                  <a:lnTo>
                    <a:pt x="710" y="161"/>
                  </a:lnTo>
                  <a:lnTo>
                    <a:pt x="709" y="161"/>
                  </a:lnTo>
                  <a:lnTo>
                    <a:pt x="707" y="163"/>
                  </a:lnTo>
                  <a:lnTo>
                    <a:pt x="705" y="163"/>
                  </a:lnTo>
                  <a:lnTo>
                    <a:pt x="703" y="163"/>
                  </a:lnTo>
                  <a:lnTo>
                    <a:pt x="703" y="165"/>
                  </a:lnTo>
                  <a:lnTo>
                    <a:pt x="705" y="165"/>
                  </a:lnTo>
                  <a:lnTo>
                    <a:pt x="707" y="167"/>
                  </a:lnTo>
                  <a:lnTo>
                    <a:pt x="707" y="165"/>
                  </a:lnTo>
                  <a:lnTo>
                    <a:pt x="709" y="165"/>
                  </a:lnTo>
                  <a:lnTo>
                    <a:pt x="709" y="167"/>
                  </a:lnTo>
                  <a:lnTo>
                    <a:pt x="707" y="167"/>
                  </a:lnTo>
                  <a:lnTo>
                    <a:pt x="707" y="169"/>
                  </a:lnTo>
                  <a:lnTo>
                    <a:pt x="709" y="169"/>
                  </a:lnTo>
                  <a:lnTo>
                    <a:pt x="709" y="167"/>
                  </a:lnTo>
                  <a:lnTo>
                    <a:pt x="709" y="169"/>
                  </a:lnTo>
                  <a:lnTo>
                    <a:pt x="709" y="171"/>
                  </a:lnTo>
                  <a:lnTo>
                    <a:pt x="709" y="173"/>
                  </a:lnTo>
                  <a:lnTo>
                    <a:pt x="709" y="175"/>
                  </a:lnTo>
                  <a:lnTo>
                    <a:pt x="709" y="176"/>
                  </a:lnTo>
                  <a:lnTo>
                    <a:pt x="703" y="178"/>
                  </a:lnTo>
                  <a:lnTo>
                    <a:pt x="705" y="178"/>
                  </a:lnTo>
                  <a:lnTo>
                    <a:pt x="707" y="178"/>
                  </a:lnTo>
                  <a:lnTo>
                    <a:pt x="707" y="180"/>
                  </a:lnTo>
                  <a:lnTo>
                    <a:pt x="709" y="178"/>
                  </a:lnTo>
                  <a:lnTo>
                    <a:pt x="709" y="180"/>
                  </a:lnTo>
                  <a:lnTo>
                    <a:pt x="709" y="182"/>
                  </a:lnTo>
                  <a:lnTo>
                    <a:pt x="707" y="182"/>
                  </a:lnTo>
                  <a:lnTo>
                    <a:pt x="705" y="182"/>
                  </a:lnTo>
                  <a:lnTo>
                    <a:pt x="705" y="184"/>
                  </a:lnTo>
                  <a:lnTo>
                    <a:pt x="705" y="186"/>
                  </a:lnTo>
                  <a:lnTo>
                    <a:pt x="707" y="184"/>
                  </a:lnTo>
                  <a:lnTo>
                    <a:pt x="709" y="184"/>
                  </a:lnTo>
                  <a:lnTo>
                    <a:pt x="709" y="188"/>
                  </a:lnTo>
                  <a:lnTo>
                    <a:pt x="707" y="190"/>
                  </a:lnTo>
                  <a:lnTo>
                    <a:pt x="705" y="190"/>
                  </a:lnTo>
                  <a:lnTo>
                    <a:pt x="705" y="188"/>
                  </a:lnTo>
                  <a:lnTo>
                    <a:pt x="707" y="188"/>
                  </a:lnTo>
                  <a:lnTo>
                    <a:pt x="705" y="188"/>
                  </a:lnTo>
                  <a:lnTo>
                    <a:pt x="705" y="190"/>
                  </a:lnTo>
                  <a:lnTo>
                    <a:pt x="703" y="190"/>
                  </a:lnTo>
                  <a:lnTo>
                    <a:pt x="701" y="190"/>
                  </a:lnTo>
                  <a:lnTo>
                    <a:pt x="701" y="192"/>
                  </a:lnTo>
                  <a:lnTo>
                    <a:pt x="699" y="194"/>
                  </a:lnTo>
                  <a:lnTo>
                    <a:pt x="699" y="196"/>
                  </a:lnTo>
                  <a:lnTo>
                    <a:pt x="697" y="198"/>
                  </a:lnTo>
                  <a:lnTo>
                    <a:pt x="695" y="198"/>
                  </a:lnTo>
                  <a:lnTo>
                    <a:pt x="693" y="200"/>
                  </a:lnTo>
                  <a:lnTo>
                    <a:pt x="689" y="200"/>
                  </a:lnTo>
                  <a:lnTo>
                    <a:pt x="689" y="198"/>
                  </a:lnTo>
                  <a:lnTo>
                    <a:pt x="685" y="198"/>
                  </a:lnTo>
                  <a:lnTo>
                    <a:pt x="684" y="198"/>
                  </a:lnTo>
                  <a:lnTo>
                    <a:pt x="682" y="198"/>
                  </a:lnTo>
                  <a:lnTo>
                    <a:pt x="680" y="196"/>
                  </a:lnTo>
                  <a:lnTo>
                    <a:pt x="680" y="194"/>
                  </a:lnTo>
                  <a:lnTo>
                    <a:pt x="680" y="192"/>
                  </a:lnTo>
                  <a:lnTo>
                    <a:pt x="680" y="190"/>
                  </a:lnTo>
                  <a:lnTo>
                    <a:pt x="682" y="186"/>
                  </a:lnTo>
                  <a:lnTo>
                    <a:pt x="682" y="184"/>
                  </a:lnTo>
                  <a:lnTo>
                    <a:pt x="680" y="186"/>
                  </a:lnTo>
                  <a:lnTo>
                    <a:pt x="682" y="188"/>
                  </a:lnTo>
                  <a:lnTo>
                    <a:pt x="680" y="188"/>
                  </a:lnTo>
                  <a:lnTo>
                    <a:pt x="678" y="190"/>
                  </a:lnTo>
                  <a:lnTo>
                    <a:pt x="678" y="192"/>
                  </a:lnTo>
                  <a:lnTo>
                    <a:pt x="678" y="194"/>
                  </a:lnTo>
                  <a:lnTo>
                    <a:pt x="678" y="196"/>
                  </a:lnTo>
                  <a:lnTo>
                    <a:pt x="678" y="194"/>
                  </a:lnTo>
                  <a:lnTo>
                    <a:pt x="678" y="196"/>
                  </a:lnTo>
                  <a:lnTo>
                    <a:pt x="678" y="198"/>
                  </a:lnTo>
                  <a:lnTo>
                    <a:pt x="680" y="198"/>
                  </a:lnTo>
                  <a:lnTo>
                    <a:pt x="680" y="200"/>
                  </a:lnTo>
                  <a:lnTo>
                    <a:pt x="682" y="200"/>
                  </a:lnTo>
                  <a:lnTo>
                    <a:pt x="682" y="201"/>
                  </a:lnTo>
                  <a:lnTo>
                    <a:pt x="682" y="203"/>
                  </a:lnTo>
                  <a:lnTo>
                    <a:pt x="684" y="203"/>
                  </a:lnTo>
                  <a:lnTo>
                    <a:pt x="684" y="205"/>
                  </a:lnTo>
                  <a:lnTo>
                    <a:pt x="684" y="207"/>
                  </a:lnTo>
                  <a:lnTo>
                    <a:pt x="682" y="209"/>
                  </a:lnTo>
                  <a:lnTo>
                    <a:pt x="682" y="211"/>
                  </a:lnTo>
                  <a:lnTo>
                    <a:pt x="680" y="211"/>
                  </a:lnTo>
                  <a:lnTo>
                    <a:pt x="678" y="213"/>
                  </a:lnTo>
                  <a:lnTo>
                    <a:pt x="678" y="215"/>
                  </a:lnTo>
                  <a:lnTo>
                    <a:pt x="676" y="215"/>
                  </a:lnTo>
                  <a:lnTo>
                    <a:pt x="676" y="217"/>
                  </a:lnTo>
                  <a:lnTo>
                    <a:pt x="674" y="215"/>
                  </a:lnTo>
                  <a:lnTo>
                    <a:pt x="674" y="217"/>
                  </a:lnTo>
                  <a:lnTo>
                    <a:pt x="672" y="217"/>
                  </a:lnTo>
                  <a:lnTo>
                    <a:pt x="672" y="215"/>
                  </a:lnTo>
                  <a:lnTo>
                    <a:pt x="670" y="213"/>
                  </a:lnTo>
                  <a:lnTo>
                    <a:pt x="670" y="211"/>
                  </a:lnTo>
                  <a:lnTo>
                    <a:pt x="668" y="211"/>
                  </a:lnTo>
                  <a:lnTo>
                    <a:pt x="668" y="213"/>
                  </a:lnTo>
                  <a:lnTo>
                    <a:pt x="666" y="213"/>
                  </a:lnTo>
                  <a:lnTo>
                    <a:pt x="664" y="213"/>
                  </a:lnTo>
                  <a:lnTo>
                    <a:pt x="664" y="211"/>
                  </a:lnTo>
                  <a:lnTo>
                    <a:pt x="664" y="209"/>
                  </a:lnTo>
                  <a:lnTo>
                    <a:pt x="664" y="207"/>
                  </a:lnTo>
                  <a:lnTo>
                    <a:pt x="662" y="205"/>
                  </a:lnTo>
                  <a:lnTo>
                    <a:pt x="662" y="203"/>
                  </a:lnTo>
                  <a:lnTo>
                    <a:pt x="662" y="201"/>
                  </a:lnTo>
                  <a:lnTo>
                    <a:pt x="661" y="201"/>
                  </a:lnTo>
                  <a:lnTo>
                    <a:pt x="661" y="200"/>
                  </a:lnTo>
                  <a:lnTo>
                    <a:pt x="659" y="200"/>
                  </a:lnTo>
                  <a:lnTo>
                    <a:pt x="659" y="198"/>
                  </a:lnTo>
                  <a:lnTo>
                    <a:pt x="659" y="196"/>
                  </a:lnTo>
                  <a:lnTo>
                    <a:pt x="659" y="194"/>
                  </a:lnTo>
                  <a:lnTo>
                    <a:pt x="659" y="192"/>
                  </a:lnTo>
                  <a:lnTo>
                    <a:pt x="657" y="192"/>
                  </a:lnTo>
                  <a:lnTo>
                    <a:pt x="657" y="190"/>
                  </a:lnTo>
                  <a:lnTo>
                    <a:pt x="655" y="188"/>
                  </a:lnTo>
                  <a:lnTo>
                    <a:pt x="653" y="188"/>
                  </a:lnTo>
                  <a:lnTo>
                    <a:pt x="653" y="186"/>
                  </a:lnTo>
                  <a:lnTo>
                    <a:pt x="651" y="186"/>
                  </a:lnTo>
                  <a:lnTo>
                    <a:pt x="651" y="184"/>
                  </a:lnTo>
                  <a:lnTo>
                    <a:pt x="649" y="182"/>
                  </a:lnTo>
                  <a:lnTo>
                    <a:pt x="649" y="180"/>
                  </a:lnTo>
                  <a:lnTo>
                    <a:pt x="647" y="178"/>
                  </a:lnTo>
                  <a:lnTo>
                    <a:pt x="645" y="176"/>
                  </a:lnTo>
                  <a:lnTo>
                    <a:pt x="647" y="176"/>
                  </a:lnTo>
                  <a:lnTo>
                    <a:pt x="645" y="175"/>
                  </a:lnTo>
                  <a:lnTo>
                    <a:pt x="645" y="173"/>
                  </a:lnTo>
                  <a:lnTo>
                    <a:pt x="643" y="173"/>
                  </a:lnTo>
                  <a:lnTo>
                    <a:pt x="643" y="171"/>
                  </a:lnTo>
                  <a:lnTo>
                    <a:pt x="639" y="169"/>
                  </a:lnTo>
                  <a:lnTo>
                    <a:pt x="639" y="171"/>
                  </a:lnTo>
                  <a:lnTo>
                    <a:pt x="639" y="169"/>
                  </a:lnTo>
                  <a:lnTo>
                    <a:pt x="637" y="171"/>
                  </a:lnTo>
                  <a:lnTo>
                    <a:pt x="639" y="171"/>
                  </a:lnTo>
                  <a:lnTo>
                    <a:pt x="637" y="171"/>
                  </a:lnTo>
                  <a:lnTo>
                    <a:pt x="637" y="169"/>
                  </a:lnTo>
                  <a:lnTo>
                    <a:pt x="636" y="169"/>
                  </a:lnTo>
                  <a:lnTo>
                    <a:pt x="637" y="167"/>
                  </a:lnTo>
                  <a:lnTo>
                    <a:pt x="636" y="167"/>
                  </a:lnTo>
                  <a:lnTo>
                    <a:pt x="637" y="167"/>
                  </a:lnTo>
                  <a:lnTo>
                    <a:pt x="636" y="165"/>
                  </a:lnTo>
                  <a:lnTo>
                    <a:pt x="634" y="165"/>
                  </a:lnTo>
                  <a:lnTo>
                    <a:pt x="634" y="163"/>
                  </a:lnTo>
                  <a:lnTo>
                    <a:pt x="632" y="163"/>
                  </a:lnTo>
                  <a:lnTo>
                    <a:pt x="632" y="165"/>
                  </a:lnTo>
                  <a:lnTo>
                    <a:pt x="630" y="165"/>
                  </a:lnTo>
                  <a:lnTo>
                    <a:pt x="632" y="167"/>
                  </a:lnTo>
                  <a:lnTo>
                    <a:pt x="630" y="167"/>
                  </a:lnTo>
                  <a:lnTo>
                    <a:pt x="630" y="165"/>
                  </a:lnTo>
                  <a:lnTo>
                    <a:pt x="628" y="165"/>
                  </a:lnTo>
                  <a:lnTo>
                    <a:pt x="626" y="165"/>
                  </a:lnTo>
                  <a:lnTo>
                    <a:pt x="624" y="165"/>
                  </a:lnTo>
                  <a:lnTo>
                    <a:pt x="624" y="163"/>
                  </a:lnTo>
                  <a:lnTo>
                    <a:pt x="624" y="161"/>
                  </a:lnTo>
                  <a:lnTo>
                    <a:pt x="622" y="161"/>
                  </a:lnTo>
                  <a:lnTo>
                    <a:pt x="624" y="161"/>
                  </a:lnTo>
                  <a:lnTo>
                    <a:pt x="624" y="159"/>
                  </a:lnTo>
                  <a:lnTo>
                    <a:pt x="622" y="159"/>
                  </a:lnTo>
                  <a:lnTo>
                    <a:pt x="624" y="159"/>
                  </a:lnTo>
                  <a:lnTo>
                    <a:pt x="622" y="159"/>
                  </a:lnTo>
                  <a:lnTo>
                    <a:pt x="622" y="157"/>
                  </a:lnTo>
                  <a:lnTo>
                    <a:pt x="622" y="155"/>
                  </a:lnTo>
                  <a:lnTo>
                    <a:pt x="622" y="153"/>
                  </a:lnTo>
                  <a:lnTo>
                    <a:pt x="620" y="153"/>
                  </a:lnTo>
                  <a:lnTo>
                    <a:pt x="618" y="152"/>
                  </a:lnTo>
                  <a:lnTo>
                    <a:pt x="618" y="153"/>
                  </a:lnTo>
                  <a:lnTo>
                    <a:pt x="618" y="152"/>
                  </a:lnTo>
                  <a:lnTo>
                    <a:pt x="616" y="152"/>
                  </a:lnTo>
                  <a:lnTo>
                    <a:pt x="616" y="150"/>
                  </a:lnTo>
                  <a:lnTo>
                    <a:pt x="614" y="150"/>
                  </a:lnTo>
                  <a:lnTo>
                    <a:pt x="611" y="146"/>
                  </a:lnTo>
                  <a:lnTo>
                    <a:pt x="611" y="144"/>
                  </a:lnTo>
                  <a:lnTo>
                    <a:pt x="611" y="142"/>
                  </a:lnTo>
                  <a:lnTo>
                    <a:pt x="609" y="142"/>
                  </a:lnTo>
                  <a:lnTo>
                    <a:pt x="611" y="140"/>
                  </a:lnTo>
                  <a:lnTo>
                    <a:pt x="609" y="140"/>
                  </a:lnTo>
                  <a:lnTo>
                    <a:pt x="609" y="138"/>
                  </a:lnTo>
                  <a:lnTo>
                    <a:pt x="609" y="136"/>
                  </a:lnTo>
                  <a:lnTo>
                    <a:pt x="611" y="134"/>
                  </a:lnTo>
                  <a:lnTo>
                    <a:pt x="613" y="132"/>
                  </a:lnTo>
                  <a:lnTo>
                    <a:pt x="613" y="130"/>
                  </a:lnTo>
                  <a:lnTo>
                    <a:pt x="613" y="129"/>
                  </a:lnTo>
                  <a:lnTo>
                    <a:pt x="613" y="127"/>
                  </a:lnTo>
                  <a:lnTo>
                    <a:pt x="614" y="125"/>
                  </a:lnTo>
                  <a:lnTo>
                    <a:pt x="616" y="125"/>
                  </a:lnTo>
                  <a:lnTo>
                    <a:pt x="614" y="125"/>
                  </a:lnTo>
                  <a:lnTo>
                    <a:pt x="616" y="123"/>
                  </a:lnTo>
                  <a:lnTo>
                    <a:pt x="616" y="125"/>
                  </a:lnTo>
                  <a:lnTo>
                    <a:pt x="616" y="123"/>
                  </a:lnTo>
                  <a:lnTo>
                    <a:pt x="618" y="123"/>
                  </a:lnTo>
                  <a:lnTo>
                    <a:pt x="620" y="123"/>
                  </a:lnTo>
                  <a:lnTo>
                    <a:pt x="622" y="123"/>
                  </a:lnTo>
                  <a:lnTo>
                    <a:pt x="622" y="125"/>
                  </a:lnTo>
                  <a:lnTo>
                    <a:pt x="622" y="127"/>
                  </a:lnTo>
                  <a:lnTo>
                    <a:pt x="624" y="127"/>
                  </a:lnTo>
                  <a:lnTo>
                    <a:pt x="624" y="129"/>
                  </a:lnTo>
                  <a:lnTo>
                    <a:pt x="626" y="129"/>
                  </a:lnTo>
                  <a:lnTo>
                    <a:pt x="624" y="129"/>
                  </a:lnTo>
                  <a:lnTo>
                    <a:pt x="626" y="132"/>
                  </a:lnTo>
                  <a:lnTo>
                    <a:pt x="628" y="134"/>
                  </a:lnTo>
                  <a:lnTo>
                    <a:pt x="628" y="132"/>
                  </a:lnTo>
                  <a:lnTo>
                    <a:pt x="628" y="134"/>
                  </a:lnTo>
                  <a:lnTo>
                    <a:pt x="630" y="136"/>
                  </a:lnTo>
                  <a:lnTo>
                    <a:pt x="630" y="138"/>
                  </a:lnTo>
                  <a:lnTo>
                    <a:pt x="632" y="140"/>
                  </a:lnTo>
                  <a:lnTo>
                    <a:pt x="632" y="138"/>
                  </a:lnTo>
                  <a:lnTo>
                    <a:pt x="634" y="140"/>
                  </a:lnTo>
                  <a:lnTo>
                    <a:pt x="632" y="140"/>
                  </a:lnTo>
                  <a:lnTo>
                    <a:pt x="632" y="142"/>
                  </a:lnTo>
                  <a:lnTo>
                    <a:pt x="632" y="140"/>
                  </a:lnTo>
                  <a:lnTo>
                    <a:pt x="630" y="140"/>
                  </a:lnTo>
                  <a:lnTo>
                    <a:pt x="632" y="140"/>
                  </a:lnTo>
                  <a:lnTo>
                    <a:pt x="632" y="142"/>
                  </a:lnTo>
                  <a:lnTo>
                    <a:pt x="636" y="144"/>
                  </a:lnTo>
                  <a:lnTo>
                    <a:pt x="637" y="144"/>
                  </a:lnTo>
                  <a:lnTo>
                    <a:pt x="639" y="144"/>
                  </a:lnTo>
                  <a:lnTo>
                    <a:pt x="639" y="142"/>
                  </a:lnTo>
                  <a:lnTo>
                    <a:pt x="639" y="140"/>
                  </a:lnTo>
                  <a:lnTo>
                    <a:pt x="641" y="140"/>
                  </a:lnTo>
                  <a:lnTo>
                    <a:pt x="643" y="140"/>
                  </a:lnTo>
                  <a:lnTo>
                    <a:pt x="645" y="140"/>
                  </a:lnTo>
                  <a:lnTo>
                    <a:pt x="645" y="142"/>
                  </a:lnTo>
                  <a:lnTo>
                    <a:pt x="645" y="140"/>
                  </a:lnTo>
                  <a:lnTo>
                    <a:pt x="645" y="142"/>
                  </a:lnTo>
                  <a:lnTo>
                    <a:pt x="647" y="142"/>
                  </a:lnTo>
                  <a:lnTo>
                    <a:pt x="647" y="140"/>
                  </a:lnTo>
                  <a:lnTo>
                    <a:pt x="647" y="138"/>
                  </a:lnTo>
                  <a:lnTo>
                    <a:pt x="647" y="136"/>
                  </a:lnTo>
                  <a:lnTo>
                    <a:pt x="647" y="134"/>
                  </a:lnTo>
                  <a:lnTo>
                    <a:pt x="647" y="132"/>
                  </a:lnTo>
                  <a:lnTo>
                    <a:pt x="645" y="132"/>
                  </a:lnTo>
                  <a:lnTo>
                    <a:pt x="647" y="130"/>
                  </a:lnTo>
                  <a:lnTo>
                    <a:pt x="645" y="130"/>
                  </a:lnTo>
                  <a:lnTo>
                    <a:pt x="645" y="129"/>
                  </a:lnTo>
                  <a:lnTo>
                    <a:pt x="645" y="127"/>
                  </a:lnTo>
                  <a:lnTo>
                    <a:pt x="647" y="125"/>
                  </a:lnTo>
                  <a:lnTo>
                    <a:pt x="647" y="127"/>
                  </a:lnTo>
                  <a:lnTo>
                    <a:pt x="647" y="125"/>
                  </a:lnTo>
                  <a:lnTo>
                    <a:pt x="647" y="127"/>
                  </a:lnTo>
                  <a:lnTo>
                    <a:pt x="647" y="125"/>
                  </a:lnTo>
                  <a:lnTo>
                    <a:pt x="649" y="127"/>
                  </a:lnTo>
                  <a:lnTo>
                    <a:pt x="647" y="127"/>
                  </a:lnTo>
                  <a:lnTo>
                    <a:pt x="647" y="129"/>
                  </a:lnTo>
                  <a:lnTo>
                    <a:pt x="647" y="130"/>
                  </a:lnTo>
                  <a:lnTo>
                    <a:pt x="649" y="130"/>
                  </a:lnTo>
                  <a:lnTo>
                    <a:pt x="649" y="132"/>
                  </a:lnTo>
                  <a:lnTo>
                    <a:pt x="647" y="132"/>
                  </a:lnTo>
                  <a:lnTo>
                    <a:pt x="647" y="134"/>
                  </a:lnTo>
                  <a:lnTo>
                    <a:pt x="649" y="134"/>
                  </a:lnTo>
                  <a:lnTo>
                    <a:pt x="651" y="132"/>
                  </a:lnTo>
                  <a:lnTo>
                    <a:pt x="651" y="134"/>
                  </a:lnTo>
                  <a:lnTo>
                    <a:pt x="653" y="134"/>
                  </a:lnTo>
                  <a:lnTo>
                    <a:pt x="653" y="132"/>
                  </a:lnTo>
                  <a:lnTo>
                    <a:pt x="651" y="132"/>
                  </a:lnTo>
                  <a:lnTo>
                    <a:pt x="651" y="130"/>
                  </a:lnTo>
                  <a:lnTo>
                    <a:pt x="653" y="130"/>
                  </a:lnTo>
                  <a:lnTo>
                    <a:pt x="653" y="129"/>
                  </a:lnTo>
                  <a:lnTo>
                    <a:pt x="651" y="129"/>
                  </a:lnTo>
                  <a:lnTo>
                    <a:pt x="651" y="127"/>
                  </a:lnTo>
                  <a:lnTo>
                    <a:pt x="651" y="129"/>
                  </a:lnTo>
                  <a:lnTo>
                    <a:pt x="651" y="127"/>
                  </a:lnTo>
                  <a:lnTo>
                    <a:pt x="651" y="125"/>
                  </a:lnTo>
                  <a:lnTo>
                    <a:pt x="649" y="125"/>
                  </a:lnTo>
                  <a:lnTo>
                    <a:pt x="651" y="123"/>
                  </a:lnTo>
                  <a:lnTo>
                    <a:pt x="649" y="123"/>
                  </a:lnTo>
                  <a:lnTo>
                    <a:pt x="647" y="123"/>
                  </a:lnTo>
                  <a:lnTo>
                    <a:pt x="649" y="121"/>
                  </a:lnTo>
                  <a:lnTo>
                    <a:pt x="649" y="119"/>
                  </a:lnTo>
                  <a:lnTo>
                    <a:pt x="647" y="119"/>
                  </a:lnTo>
                  <a:lnTo>
                    <a:pt x="647" y="121"/>
                  </a:lnTo>
                  <a:lnTo>
                    <a:pt x="645" y="123"/>
                  </a:lnTo>
                  <a:lnTo>
                    <a:pt x="645" y="121"/>
                  </a:lnTo>
                  <a:lnTo>
                    <a:pt x="643" y="119"/>
                  </a:lnTo>
                  <a:lnTo>
                    <a:pt x="643" y="117"/>
                  </a:lnTo>
                  <a:lnTo>
                    <a:pt x="645" y="117"/>
                  </a:lnTo>
                  <a:lnTo>
                    <a:pt x="645" y="115"/>
                  </a:lnTo>
                  <a:lnTo>
                    <a:pt x="643" y="115"/>
                  </a:lnTo>
                  <a:lnTo>
                    <a:pt x="645" y="115"/>
                  </a:lnTo>
                  <a:lnTo>
                    <a:pt x="645" y="113"/>
                  </a:lnTo>
                  <a:lnTo>
                    <a:pt x="647" y="113"/>
                  </a:lnTo>
                  <a:lnTo>
                    <a:pt x="647" y="111"/>
                  </a:lnTo>
                  <a:lnTo>
                    <a:pt x="647" y="113"/>
                  </a:lnTo>
                  <a:lnTo>
                    <a:pt x="649" y="111"/>
                  </a:lnTo>
                  <a:lnTo>
                    <a:pt x="649" y="113"/>
                  </a:lnTo>
                  <a:lnTo>
                    <a:pt x="649" y="115"/>
                  </a:lnTo>
                  <a:lnTo>
                    <a:pt x="651" y="115"/>
                  </a:lnTo>
                  <a:lnTo>
                    <a:pt x="651" y="113"/>
                  </a:lnTo>
                  <a:lnTo>
                    <a:pt x="651" y="115"/>
                  </a:lnTo>
                  <a:lnTo>
                    <a:pt x="653" y="117"/>
                  </a:lnTo>
                  <a:lnTo>
                    <a:pt x="657" y="117"/>
                  </a:lnTo>
                  <a:lnTo>
                    <a:pt x="657" y="115"/>
                  </a:lnTo>
                  <a:lnTo>
                    <a:pt x="655" y="115"/>
                  </a:lnTo>
                  <a:lnTo>
                    <a:pt x="653" y="115"/>
                  </a:lnTo>
                  <a:lnTo>
                    <a:pt x="653" y="113"/>
                  </a:lnTo>
                  <a:lnTo>
                    <a:pt x="651" y="113"/>
                  </a:lnTo>
                  <a:lnTo>
                    <a:pt x="651" y="111"/>
                  </a:lnTo>
                  <a:lnTo>
                    <a:pt x="649" y="109"/>
                  </a:lnTo>
                  <a:lnTo>
                    <a:pt x="649" y="107"/>
                  </a:lnTo>
                  <a:lnTo>
                    <a:pt x="647" y="106"/>
                  </a:lnTo>
                  <a:lnTo>
                    <a:pt x="647" y="107"/>
                  </a:lnTo>
                  <a:lnTo>
                    <a:pt x="647" y="109"/>
                  </a:lnTo>
                  <a:lnTo>
                    <a:pt x="645" y="109"/>
                  </a:lnTo>
                  <a:lnTo>
                    <a:pt x="643" y="111"/>
                  </a:lnTo>
                  <a:lnTo>
                    <a:pt x="639" y="113"/>
                  </a:lnTo>
                  <a:lnTo>
                    <a:pt x="637" y="111"/>
                  </a:lnTo>
                  <a:lnTo>
                    <a:pt x="636" y="111"/>
                  </a:lnTo>
                  <a:lnTo>
                    <a:pt x="637" y="109"/>
                  </a:lnTo>
                  <a:lnTo>
                    <a:pt x="636" y="109"/>
                  </a:lnTo>
                  <a:lnTo>
                    <a:pt x="632" y="107"/>
                  </a:lnTo>
                  <a:lnTo>
                    <a:pt x="632" y="106"/>
                  </a:lnTo>
                  <a:lnTo>
                    <a:pt x="630" y="106"/>
                  </a:lnTo>
                  <a:lnTo>
                    <a:pt x="630" y="104"/>
                  </a:lnTo>
                  <a:lnTo>
                    <a:pt x="628" y="104"/>
                  </a:lnTo>
                  <a:lnTo>
                    <a:pt x="628" y="102"/>
                  </a:lnTo>
                  <a:lnTo>
                    <a:pt x="628" y="100"/>
                  </a:lnTo>
                  <a:lnTo>
                    <a:pt x="630" y="98"/>
                  </a:lnTo>
                  <a:lnTo>
                    <a:pt x="630" y="96"/>
                  </a:lnTo>
                  <a:lnTo>
                    <a:pt x="632" y="96"/>
                  </a:lnTo>
                  <a:lnTo>
                    <a:pt x="632" y="98"/>
                  </a:lnTo>
                  <a:lnTo>
                    <a:pt x="634" y="96"/>
                  </a:lnTo>
                  <a:lnTo>
                    <a:pt x="634" y="94"/>
                  </a:lnTo>
                  <a:lnTo>
                    <a:pt x="637" y="94"/>
                  </a:lnTo>
                  <a:lnTo>
                    <a:pt x="639" y="94"/>
                  </a:lnTo>
                  <a:lnTo>
                    <a:pt x="639" y="96"/>
                  </a:lnTo>
                  <a:lnTo>
                    <a:pt x="641" y="98"/>
                  </a:lnTo>
                  <a:lnTo>
                    <a:pt x="641" y="100"/>
                  </a:lnTo>
                  <a:lnTo>
                    <a:pt x="641" y="102"/>
                  </a:lnTo>
                  <a:lnTo>
                    <a:pt x="643" y="102"/>
                  </a:lnTo>
                  <a:lnTo>
                    <a:pt x="645" y="104"/>
                  </a:lnTo>
                  <a:lnTo>
                    <a:pt x="645" y="106"/>
                  </a:lnTo>
                  <a:lnTo>
                    <a:pt x="647" y="104"/>
                  </a:lnTo>
                  <a:lnTo>
                    <a:pt x="645" y="104"/>
                  </a:lnTo>
                  <a:lnTo>
                    <a:pt x="645" y="102"/>
                  </a:lnTo>
                  <a:lnTo>
                    <a:pt x="643" y="102"/>
                  </a:lnTo>
                  <a:lnTo>
                    <a:pt x="643" y="100"/>
                  </a:lnTo>
                  <a:lnTo>
                    <a:pt x="643" y="98"/>
                  </a:lnTo>
                  <a:lnTo>
                    <a:pt x="645" y="96"/>
                  </a:lnTo>
                  <a:lnTo>
                    <a:pt x="645" y="94"/>
                  </a:lnTo>
                  <a:lnTo>
                    <a:pt x="643" y="94"/>
                  </a:lnTo>
                  <a:lnTo>
                    <a:pt x="641" y="94"/>
                  </a:lnTo>
                  <a:lnTo>
                    <a:pt x="641" y="92"/>
                  </a:lnTo>
                  <a:lnTo>
                    <a:pt x="641" y="94"/>
                  </a:lnTo>
                  <a:lnTo>
                    <a:pt x="639" y="94"/>
                  </a:lnTo>
                  <a:lnTo>
                    <a:pt x="639" y="92"/>
                  </a:lnTo>
                  <a:lnTo>
                    <a:pt x="639" y="90"/>
                  </a:lnTo>
                  <a:lnTo>
                    <a:pt x="637" y="90"/>
                  </a:lnTo>
                  <a:lnTo>
                    <a:pt x="636" y="90"/>
                  </a:lnTo>
                  <a:lnTo>
                    <a:pt x="636" y="88"/>
                  </a:lnTo>
                  <a:lnTo>
                    <a:pt x="637" y="88"/>
                  </a:lnTo>
                  <a:lnTo>
                    <a:pt x="636" y="86"/>
                  </a:lnTo>
                  <a:lnTo>
                    <a:pt x="636" y="88"/>
                  </a:lnTo>
                  <a:lnTo>
                    <a:pt x="636" y="86"/>
                  </a:lnTo>
                  <a:lnTo>
                    <a:pt x="637" y="86"/>
                  </a:lnTo>
                  <a:lnTo>
                    <a:pt x="637" y="84"/>
                  </a:lnTo>
                  <a:lnTo>
                    <a:pt x="637" y="82"/>
                  </a:lnTo>
                  <a:lnTo>
                    <a:pt x="639" y="82"/>
                  </a:lnTo>
                  <a:lnTo>
                    <a:pt x="639" y="81"/>
                  </a:lnTo>
                  <a:lnTo>
                    <a:pt x="639" y="82"/>
                  </a:lnTo>
                  <a:lnTo>
                    <a:pt x="641" y="82"/>
                  </a:lnTo>
                  <a:lnTo>
                    <a:pt x="641" y="81"/>
                  </a:lnTo>
                  <a:lnTo>
                    <a:pt x="643" y="81"/>
                  </a:lnTo>
                  <a:lnTo>
                    <a:pt x="647" y="81"/>
                  </a:lnTo>
                  <a:lnTo>
                    <a:pt x="649" y="82"/>
                  </a:lnTo>
                  <a:lnTo>
                    <a:pt x="651" y="82"/>
                  </a:lnTo>
                  <a:lnTo>
                    <a:pt x="653" y="84"/>
                  </a:lnTo>
                  <a:lnTo>
                    <a:pt x="653" y="86"/>
                  </a:lnTo>
                  <a:lnTo>
                    <a:pt x="653" y="84"/>
                  </a:lnTo>
                  <a:lnTo>
                    <a:pt x="653" y="82"/>
                  </a:lnTo>
                  <a:lnTo>
                    <a:pt x="655" y="82"/>
                  </a:lnTo>
                  <a:lnTo>
                    <a:pt x="655" y="81"/>
                  </a:lnTo>
                  <a:lnTo>
                    <a:pt x="655" y="79"/>
                  </a:lnTo>
                  <a:lnTo>
                    <a:pt x="655" y="77"/>
                  </a:lnTo>
                  <a:lnTo>
                    <a:pt x="655" y="79"/>
                  </a:lnTo>
                  <a:lnTo>
                    <a:pt x="653" y="79"/>
                  </a:lnTo>
                  <a:lnTo>
                    <a:pt x="653" y="81"/>
                  </a:lnTo>
                  <a:lnTo>
                    <a:pt x="651" y="81"/>
                  </a:lnTo>
                  <a:lnTo>
                    <a:pt x="649" y="81"/>
                  </a:lnTo>
                  <a:lnTo>
                    <a:pt x="649" y="79"/>
                  </a:lnTo>
                  <a:lnTo>
                    <a:pt x="649" y="77"/>
                  </a:lnTo>
                  <a:lnTo>
                    <a:pt x="651" y="75"/>
                  </a:lnTo>
                  <a:lnTo>
                    <a:pt x="653" y="75"/>
                  </a:lnTo>
                  <a:lnTo>
                    <a:pt x="657" y="75"/>
                  </a:lnTo>
                  <a:lnTo>
                    <a:pt x="657" y="77"/>
                  </a:lnTo>
                  <a:lnTo>
                    <a:pt x="655" y="77"/>
                  </a:lnTo>
                  <a:lnTo>
                    <a:pt x="657" y="77"/>
                  </a:lnTo>
                  <a:close/>
                  <a:moveTo>
                    <a:pt x="691" y="67"/>
                  </a:moveTo>
                  <a:lnTo>
                    <a:pt x="689" y="69"/>
                  </a:lnTo>
                  <a:lnTo>
                    <a:pt x="687" y="73"/>
                  </a:lnTo>
                  <a:lnTo>
                    <a:pt x="687" y="75"/>
                  </a:lnTo>
                  <a:lnTo>
                    <a:pt x="685" y="75"/>
                  </a:lnTo>
                  <a:lnTo>
                    <a:pt x="684" y="75"/>
                  </a:lnTo>
                  <a:lnTo>
                    <a:pt x="684" y="77"/>
                  </a:lnTo>
                  <a:lnTo>
                    <a:pt x="684" y="79"/>
                  </a:lnTo>
                  <a:lnTo>
                    <a:pt x="682" y="79"/>
                  </a:lnTo>
                  <a:lnTo>
                    <a:pt x="678" y="81"/>
                  </a:lnTo>
                  <a:lnTo>
                    <a:pt x="674" y="81"/>
                  </a:lnTo>
                  <a:lnTo>
                    <a:pt x="674" y="79"/>
                  </a:lnTo>
                  <a:lnTo>
                    <a:pt x="674" y="81"/>
                  </a:lnTo>
                  <a:lnTo>
                    <a:pt x="672" y="81"/>
                  </a:lnTo>
                  <a:lnTo>
                    <a:pt x="674" y="81"/>
                  </a:lnTo>
                  <a:lnTo>
                    <a:pt x="674" y="82"/>
                  </a:lnTo>
                  <a:lnTo>
                    <a:pt x="672" y="82"/>
                  </a:lnTo>
                  <a:lnTo>
                    <a:pt x="670" y="82"/>
                  </a:lnTo>
                  <a:lnTo>
                    <a:pt x="666" y="82"/>
                  </a:lnTo>
                  <a:lnTo>
                    <a:pt x="666" y="81"/>
                  </a:lnTo>
                  <a:lnTo>
                    <a:pt x="672" y="81"/>
                  </a:lnTo>
                  <a:lnTo>
                    <a:pt x="670" y="81"/>
                  </a:lnTo>
                  <a:lnTo>
                    <a:pt x="664" y="81"/>
                  </a:lnTo>
                  <a:lnTo>
                    <a:pt x="662" y="79"/>
                  </a:lnTo>
                  <a:lnTo>
                    <a:pt x="662" y="77"/>
                  </a:lnTo>
                  <a:lnTo>
                    <a:pt x="668" y="75"/>
                  </a:lnTo>
                  <a:lnTo>
                    <a:pt x="670" y="75"/>
                  </a:lnTo>
                  <a:lnTo>
                    <a:pt x="668" y="73"/>
                  </a:lnTo>
                  <a:lnTo>
                    <a:pt x="670" y="71"/>
                  </a:lnTo>
                  <a:lnTo>
                    <a:pt x="672" y="71"/>
                  </a:lnTo>
                  <a:lnTo>
                    <a:pt x="672" y="69"/>
                  </a:lnTo>
                  <a:lnTo>
                    <a:pt x="676" y="69"/>
                  </a:lnTo>
                  <a:lnTo>
                    <a:pt x="682" y="65"/>
                  </a:lnTo>
                  <a:lnTo>
                    <a:pt x="689" y="65"/>
                  </a:lnTo>
                  <a:lnTo>
                    <a:pt x="691" y="65"/>
                  </a:lnTo>
                  <a:lnTo>
                    <a:pt x="691" y="67"/>
                  </a:lnTo>
                  <a:close/>
                  <a:moveTo>
                    <a:pt x="768" y="67"/>
                  </a:moveTo>
                  <a:lnTo>
                    <a:pt x="770" y="65"/>
                  </a:lnTo>
                  <a:lnTo>
                    <a:pt x="772" y="67"/>
                  </a:lnTo>
                  <a:lnTo>
                    <a:pt x="774" y="67"/>
                  </a:lnTo>
                  <a:lnTo>
                    <a:pt x="774" y="69"/>
                  </a:lnTo>
                  <a:lnTo>
                    <a:pt x="776" y="71"/>
                  </a:lnTo>
                  <a:lnTo>
                    <a:pt x="776" y="73"/>
                  </a:lnTo>
                  <a:lnTo>
                    <a:pt x="776" y="75"/>
                  </a:lnTo>
                  <a:lnTo>
                    <a:pt x="778" y="75"/>
                  </a:lnTo>
                  <a:lnTo>
                    <a:pt x="778" y="73"/>
                  </a:lnTo>
                  <a:lnTo>
                    <a:pt x="780" y="73"/>
                  </a:lnTo>
                  <a:lnTo>
                    <a:pt x="780" y="71"/>
                  </a:lnTo>
                  <a:lnTo>
                    <a:pt x="780" y="73"/>
                  </a:lnTo>
                  <a:lnTo>
                    <a:pt x="780" y="71"/>
                  </a:lnTo>
                  <a:lnTo>
                    <a:pt x="783" y="69"/>
                  </a:lnTo>
                  <a:lnTo>
                    <a:pt x="783" y="71"/>
                  </a:lnTo>
                  <a:lnTo>
                    <a:pt x="787" y="69"/>
                  </a:lnTo>
                  <a:lnTo>
                    <a:pt x="791" y="71"/>
                  </a:lnTo>
                  <a:lnTo>
                    <a:pt x="797" y="71"/>
                  </a:lnTo>
                  <a:lnTo>
                    <a:pt x="803" y="75"/>
                  </a:lnTo>
                  <a:lnTo>
                    <a:pt x="806" y="77"/>
                  </a:lnTo>
                  <a:lnTo>
                    <a:pt x="806" y="75"/>
                  </a:lnTo>
                  <a:lnTo>
                    <a:pt x="808" y="77"/>
                  </a:lnTo>
                  <a:lnTo>
                    <a:pt x="808" y="81"/>
                  </a:lnTo>
                  <a:lnTo>
                    <a:pt x="806" y="81"/>
                  </a:lnTo>
                  <a:lnTo>
                    <a:pt x="806" y="79"/>
                  </a:lnTo>
                  <a:lnTo>
                    <a:pt x="806" y="81"/>
                  </a:lnTo>
                  <a:lnTo>
                    <a:pt x="806" y="82"/>
                  </a:lnTo>
                  <a:lnTo>
                    <a:pt x="805" y="86"/>
                  </a:lnTo>
                  <a:lnTo>
                    <a:pt x="805" y="88"/>
                  </a:lnTo>
                  <a:lnTo>
                    <a:pt x="803" y="90"/>
                  </a:lnTo>
                  <a:lnTo>
                    <a:pt x="803" y="92"/>
                  </a:lnTo>
                  <a:lnTo>
                    <a:pt x="799" y="96"/>
                  </a:lnTo>
                  <a:lnTo>
                    <a:pt x="799" y="98"/>
                  </a:lnTo>
                  <a:lnTo>
                    <a:pt x="797" y="98"/>
                  </a:lnTo>
                  <a:lnTo>
                    <a:pt x="797" y="96"/>
                  </a:lnTo>
                  <a:lnTo>
                    <a:pt x="797" y="98"/>
                  </a:lnTo>
                  <a:lnTo>
                    <a:pt x="797" y="100"/>
                  </a:lnTo>
                  <a:lnTo>
                    <a:pt x="797" y="102"/>
                  </a:lnTo>
                  <a:lnTo>
                    <a:pt x="795" y="104"/>
                  </a:lnTo>
                  <a:lnTo>
                    <a:pt x="795" y="106"/>
                  </a:lnTo>
                  <a:lnTo>
                    <a:pt x="795" y="107"/>
                  </a:lnTo>
                  <a:lnTo>
                    <a:pt x="793" y="107"/>
                  </a:lnTo>
                  <a:lnTo>
                    <a:pt x="793" y="109"/>
                  </a:lnTo>
                  <a:lnTo>
                    <a:pt x="793" y="111"/>
                  </a:lnTo>
                  <a:lnTo>
                    <a:pt x="793" y="113"/>
                  </a:lnTo>
                  <a:lnTo>
                    <a:pt x="791" y="113"/>
                  </a:lnTo>
                  <a:lnTo>
                    <a:pt x="789" y="113"/>
                  </a:lnTo>
                  <a:lnTo>
                    <a:pt x="787" y="115"/>
                  </a:lnTo>
                  <a:lnTo>
                    <a:pt x="785" y="115"/>
                  </a:lnTo>
                  <a:lnTo>
                    <a:pt x="791" y="115"/>
                  </a:lnTo>
                  <a:lnTo>
                    <a:pt x="791" y="117"/>
                  </a:lnTo>
                  <a:lnTo>
                    <a:pt x="789" y="121"/>
                  </a:lnTo>
                  <a:lnTo>
                    <a:pt x="789" y="123"/>
                  </a:lnTo>
                  <a:lnTo>
                    <a:pt x="787" y="123"/>
                  </a:lnTo>
                  <a:lnTo>
                    <a:pt x="787" y="125"/>
                  </a:lnTo>
                  <a:lnTo>
                    <a:pt x="785" y="127"/>
                  </a:lnTo>
                  <a:lnTo>
                    <a:pt x="785" y="129"/>
                  </a:lnTo>
                  <a:lnTo>
                    <a:pt x="783" y="132"/>
                  </a:lnTo>
                  <a:lnTo>
                    <a:pt x="783" y="134"/>
                  </a:lnTo>
                  <a:lnTo>
                    <a:pt x="783" y="136"/>
                  </a:lnTo>
                  <a:lnTo>
                    <a:pt x="780" y="138"/>
                  </a:lnTo>
                  <a:lnTo>
                    <a:pt x="780" y="140"/>
                  </a:lnTo>
                  <a:lnTo>
                    <a:pt x="780" y="142"/>
                  </a:lnTo>
                  <a:lnTo>
                    <a:pt x="778" y="142"/>
                  </a:lnTo>
                  <a:lnTo>
                    <a:pt x="774" y="144"/>
                  </a:lnTo>
                  <a:lnTo>
                    <a:pt x="774" y="142"/>
                  </a:lnTo>
                  <a:lnTo>
                    <a:pt x="772" y="142"/>
                  </a:lnTo>
                  <a:lnTo>
                    <a:pt x="770" y="142"/>
                  </a:lnTo>
                  <a:lnTo>
                    <a:pt x="764" y="140"/>
                  </a:lnTo>
                  <a:lnTo>
                    <a:pt x="762" y="140"/>
                  </a:lnTo>
                  <a:lnTo>
                    <a:pt x="760" y="140"/>
                  </a:lnTo>
                  <a:lnTo>
                    <a:pt x="760" y="138"/>
                  </a:lnTo>
                  <a:lnTo>
                    <a:pt x="758" y="138"/>
                  </a:lnTo>
                  <a:lnTo>
                    <a:pt x="757" y="138"/>
                  </a:lnTo>
                  <a:lnTo>
                    <a:pt x="755" y="140"/>
                  </a:lnTo>
                  <a:lnTo>
                    <a:pt x="751" y="140"/>
                  </a:lnTo>
                  <a:lnTo>
                    <a:pt x="747" y="140"/>
                  </a:lnTo>
                  <a:lnTo>
                    <a:pt x="745" y="140"/>
                  </a:lnTo>
                  <a:lnTo>
                    <a:pt x="743" y="140"/>
                  </a:lnTo>
                  <a:lnTo>
                    <a:pt x="743" y="142"/>
                  </a:lnTo>
                  <a:lnTo>
                    <a:pt x="745" y="142"/>
                  </a:lnTo>
                  <a:lnTo>
                    <a:pt x="749" y="144"/>
                  </a:lnTo>
                  <a:lnTo>
                    <a:pt x="751" y="144"/>
                  </a:lnTo>
                  <a:lnTo>
                    <a:pt x="751" y="142"/>
                  </a:lnTo>
                  <a:lnTo>
                    <a:pt x="753" y="142"/>
                  </a:lnTo>
                  <a:lnTo>
                    <a:pt x="751" y="142"/>
                  </a:lnTo>
                  <a:lnTo>
                    <a:pt x="753" y="144"/>
                  </a:lnTo>
                  <a:lnTo>
                    <a:pt x="751" y="144"/>
                  </a:lnTo>
                  <a:lnTo>
                    <a:pt x="751" y="146"/>
                  </a:lnTo>
                  <a:lnTo>
                    <a:pt x="753" y="148"/>
                  </a:lnTo>
                  <a:lnTo>
                    <a:pt x="755" y="148"/>
                  </a:lnTo>
                  <a:lnTo>
                    <a:pt x="755" y="150"/>
                  </a:lnTo>
                  <a:lnTo>
                    <a:pt x="755" y="152"/>
                  </a:lnTo>
                  <a:lnTo>
                    <a:pt x="757" y="153"/>
                  </a:lnTo>
                  <a:lnTo>
                    <a:pt x="757" y="155"/>
                  </a:lnTo>
                  <a:lnTo>
                    <a:pt x="757" y="157"/>
                  </a:lnTo>
                  <a:lnTo>
                    <a:pt x="755" y="159"/>
                  </a:lnTo>
                  <a:lnTo>
                    <a:pt x="755" y="161"/>
                  </a:lnTo>
                  <a:lnTo>
                    <a:pt x="753" y="163"/>
                  </a:lnTo>
                  <a:lnTo>
                    <a:pt x="751" y="163"/>
                  </a:lnTo>
                  <a:lnTo>
                    <a:pt x="751" y="165"/>
                  </a:lnTo>
                  <a:lnTo>
                    <a:pt x="751" y="167"/>
                  </a:lnTo>
                  <a:lnTo>
                    <a:pt x="749" y="169"/>
                  </a:lnTo>
                  <a:lnTo>
                    <a:pt x="749" y="173"/>
                  </a:lnTo>
                  <a:lnTo>
                    <a:pt x="747" y="175"/>
                  </a:lnTo>
                  <a:lnTo>
                    <a:pt x="747" y="176"/>
                  </a:lnTo>
                  <a:lnTo>
                    <a:pt x="745" y="178"/>
                  </a:lnTo>
                  <a:lnTo>
                    <a:pt x="747" y="178"/>
                  </a:lnTo>
                  <a:lnTo>
                    <a:pt x="747" y="176"/>
                  </a:lnTo>
                  <a:lnTo>
                    <a:pt x="749" y="176"/>
                  </a:lnTo>
                  <a:lnTo>
                    <a:pt x="747" y="178"/>
                  </a:lnTo>
                  <a:lnTo>
                    <a:pt x="749" y="180"/>
                  </a:lnTo>
                  <a:lnTo>
                    <a:pt x="747" y="180"/>
                  </a:lnTo>
                  <a:lnTo>
                    <a:pt x="747" y="182"/>
                  </a:lnTo>
                  <a:lnTo>
                    <a:pt x="747" y="180"/>
                  </a:lnTo>
                  <a:lnTo>
                    <a:pt x="745" y="180"/>
                  </a:lnTo>
                  <a:lnTo>
                    <a:pt x="743" y="180"/>
                  </a:lnTo>
                  <a:lnTo>
                    <a:pt x="743" y="178"/>
                  </a:lnTo>
                  <a:lnTo>
                    <a:pt x="739" y="180"/>
                  </a:lnTo>
                  <a:lnTo>
                    <a:pt x="737" y="180"/>
                  </a:lnTo>
                  <a:lnTo>
                    <a:pt x="730" y="182"/>
                  </a:lnTo>
                  <a:lnTo>
                    <a:pt x="732" y="180"/>
                  </a:lnTo>
                  <a:lnTo>
                    <a:pt x="730" y="180"/>
                  </a:lnTo>
                  <a:lnTo>
                    <a:pt x="730" y="178"/>
                  </a:lnTo>
                  <a:lnTo>
                    <a:pt x="730" y="176"/>
                  </a:lnTo>
                  <a:lnTo>
                    <a:pt x="732" y="175"/>
                  </a:lnTo>
                  <a:lnTo>
                    <a:pt x="730" y="175"/>
                  </a:lnTo>
                  <a:lnTo>
                    <a:pt x="732" y="175"/>
                  </a:lnTo>
                  <a:lnTo>
                    <a:pt x="735" y="173"/>
                  </a:lnTo>
                  <a:lnTo>
                    <a:pt x="732" y="173"/>
                  </a:lnTo>
                  <a:lnTo>
                    <a:pt x="730" y="173"/>
                  </a:lnTo>
                  <a:lnTo>
                    <a:pt x="730" y="171"/>
                  </a:lnTo>
                  <a:lnTo>
                    <a:pt x="730" y="169"/>
                  </a:lnTo>
                  <a:lnTo>
                    <a:pt x="730" y="167"/>
                  </a:lnTo>
                  <a:lnTo>
                    <a:pt x="730" y="165"/>
                  </a:lnTo>
                  <a:lnTo>
                    <a:pt x="730" y="163"/>
                  </a:lnTo>
                  <a:lnTo>
                    <a:pt x="730" y="161"/>
                  </a:lnTo>
                  <a:lnTo>
                    <a:pt x="730" y="159"/>
                  </a:lnTo>
                  <a:lnTo>
                    <a:pt x="730" y="157"/>
                  </a:lnTo>
                  <a:lnTo>
                    <a:pt x="730" y="155"/>
                  </a:lnTo>
                  <a:lnTo>
                    <a:pt x="730" y="153"/>
                  </a:lnTo>
                  <a:lnTo>
                    <a:pt x="730" y="152"/>
                  </a:lnTo>
                  <a:lnTo>
                    <a:pt x="728" y="152"/>
                  </a:lnTo>
                  <a:lnTo>
                    <a:pt x="728" y="150"/>
                  </a:lnTo>
                  <a:lnTo>
                    <a:pt x="728" y="148"/>
                  </a:lnTo>
                  <a:lnTo>
                    <a:pt x="726" y="146"/>
                  </a:lnTo>
                  <a:lnTo>
                    <a:pt x="726" y="144"/>
                  </a:lnTo>
                  <a:lnTo>
                    <a:pt x="724" y="144"/>
                  </a:lnTo>
                  <a:lnTo>
                    <a:pt x="724" y="142"/>
                  </a:lnTo>
                  <a:lnTo>
                    <a:pt x="722" y="142"/>
                  </a:lnTo>
                  <a:lnTo>
                    <a:pt x="724" y="142"/>
                  </a:lnTo>
                  <a:lnTo>
                    <a:pt x="724" y="140"/>
                  </a:lnTo>
                  <a:lnTo>
                    <a:pt x="724" y="138"/>
                  </a:lnTo>
                  <a:lnTo>
                    <a:pt x="722" y="138"/>
                  </a:lnTo>
                  <a:lnTo>
                    <a:pt x="722" y="136"/>
                  </a:lnTo>
                  <a:lnTo>
                    <a:pt x="722" y="134"/>
                  </a:lnTo>
                  <a:lnTo>
                    <a:pt x="722" y="132"/>
                  </a:lnTo>
                  <a:lnTo>
                    <a:pt x="722" y="130"/>
                  </a:lnTo>
                  <a:lnTo>
                    <a:pt x="722" y="129"/>
                  </a:lnTo>
                  <a:lnTo>
                    <a:pt x="722" y="127"/>
                  </a:lnTo>
                  <a:lnTo>
                    <a:pt x="722" y="125"/>
                  </a:lnTo>
                  <a:lnTo>
                    <a:pt x="722" y="123"/>
                  </a:lnTo>
                  <a:lnTo>
                    <a:pt x="722" y="121"/>
                  </a:lnTo>
                  <a:lnTo>
                    <a:pt x="724" y="121"/>
                  </a:lnTo>
                  <a:lnTo>
                    <a:pt x="724" y="119"/>
                  </a:lnTo>
                  <a:lnTo>
                    <a:pt x="724" y="117"/>
                  </a:lnTo>
                  <a:lnTo>
                    <a:pt x="724" y="115"/>
                  </a:lnTo>
                  <a:lnTo>
                    <a:pt x="724" y="113"/>
                  </a:lnTo>
                  <a:lnTo>
                    <a:pt x="724" y="111"/>
                  </a:lnTo>
                  <a:lnTo>
                    <a:pt x="722" y="109"/>
                  </a:lnTo>
                  <a:lnTo>
                    <a:pt x="722" y="107"/>
                  </a:lnTo>
                  <a:lnTo>
                    <a:pt x="724" y="106"/>
                  </a:lnTo>
                  <a:lnTo>
                    <a:pt x="722" y="106"/>
                  </a:lnTo>
                  <a:lnTo>
                    <a:pt x="722" y="104"/>
                  </a:lnTo>
                  <a:lnTo>
                    <a:pt x="722" y="102"/>
                  </a:lnTo>
                  <a:lnTo>
                    <a:pt x="722" y="100"/>
                  </a:lnTo>
                  <a:lnTo>
                    <a:pt x="722" y="98"/>
                  </a:lnTo>
                  <a:lnTo>
                    <a:pt x="722" y="96"/>
                  </a:lnTo>
                  <a:lnTo>
                    <a:pt x="722" y="94"/>
                  </a:lnTo>
                  <a:lnTo>
                    <a:pt x="724" y="94"/>
                  </a:lnTo>
                  <a:lnTo>
                    <a:pt x="724" y="96"/>
                  </a:lnTo>
                  <a:lnTo>
                    <a:pt x="724" y="94"/>
                  </a:lnTo>
                  <a:lnTo>
                    <a:pt x="722" y="92"/>
                  </a:lnTo>
                  <a:lnTo>
                    <a:pt x="722" y="90"/>
                  </a:lnTo>
                  <a:lnTo>
                    <a:pt x="722" y="88"/>
                  </a:lnTo>
                  <a:lnTo>
                    <a:pt x="722" y="86"/>
                  </a:lnTo>
                  <a:lnTo>
                    <a:pt x="724" y="86"/>
                  </a:lnTo>
                  <a:lnTo>
                    <a:pt x="726" y="84"/>
                  </a:lnTo>
                  <a:lnTo>
                    <a:pt x="728" y="86"/>
                  </a:lnTo>
                  <a:lnTo>
                    <a:pt x="728" y="84"/>
                  </a:lnTo>
                  <a:lnTo>
                    <a:pt x="730" y="84"/>
                  </a:lnTo>
                  <a:lnTo>
                    <a:pt x="732" y="88"/>
                  </a:lnTo>
                  <a:lnTo>
                    <a:pt x="732" y="90"/>
                  </a:lnTo>
                  <a:lnTo>
                    <a:pt x="735" y="92"/>
                  </a:lnTo>
                  <a:lnTo>
                    <a:pt x="739" y="92"/>
                  </a:lnTo>
                  <a:lnTo>
                    <a:pt x="737" y="90"/>
                  </a:lnTo>
                  <a:lnTo>
                    <a:pt x="735" y="88"/>
                  </a:lnTo>
                  <a:lnTo>
                    <a:pt x="733" y="88"/>
                  </a:lnTo>
                  <a:lnTo>
                    <a:pt x="733" y="86"/>
                  </a:lnTo>
                  <a:lnTo>
                    <a:pt x="732" y="86"/>
                  </a:lnTo>
                  <a:lnTo>
                    <a:pt x="732" y="84"/>
                  </a:lnTo>
                  <a:lnTo>
                    <a:pt x="732" y="82"/>
                  </a:lnTo>
                  <a:lnTo>
                    <a:pt x="733" y="81"/>
                  </a:lnTo>
                  <a:lnTo>
                    <a:pt x="732" y="81"/>
                  </a:lnTo>
                  <a:lnTo>
                    <a:pt x="732" y="79"/>
                  </a:lnTo>
                  <a:lnTo>
                    <a:pt x="732" y="81"/>
                  </a:lnTo>
                  <a:lnTo>
                    <a:pt x="730" y="81"/>
                  </a:lnTo>
                  <a:lnTo>
                    <a:pt x="728" y="81"/>
                  </a:lnTo>
                  <a:lnTo>
                    <a:pt x="728" y="79"/>
                  </a:lnTo>
                  <a:lnTo>
                    <a:pt x="728" y="77"/>
                  </a:lnTo>
                  <a:lnTo>
                    <a:pt x="728" y="75"/>
                  </a:lnTo>
                  <a:lnTo>
                    <a:pt x="728" y="73"/>
                  </a:lnTo>
                  <a:lnTo>
                    <a:pt x="728" y="71"/>
                  </a:lnTo>
                  <a:lnTo>
                    <a:pt x="732" y="69"/>
                  </a:lnTo>
                  <a:lnTo>
                    <a:pt x="733" y="69"/>
                  </a:lnTo>
                  <a:lnTo>
                    <a:pt x="735" y="69"/>
                  </a:lnTo>
                  <a:lnTo>
                    <a:pt x="735" y="67"/>
                  </a:lnTo>
                  <a:lnTo>
                    <a:pt x="737" y="65"/>
                  </a:lnTo>
                  <a:lnTo>
                    <a:pt x="741" y="65"/>
                  </a:lnTo>
                  <a:lnTo>
                    <a:pt x="743" y="63"/>
                  </a:lnTo>
                  <a:lnTo>
                    <a:pt x="749" y="63"/>
                  </a:lnTo>
                  <a:lnTo>
                    <a:pt x="751" y="63"/>
                  </a:lnTo>
                  <a:lnTo>
                    <a:pt x="751" y="67"/>
                  </a:lnTo>
                  <a:lnTo>
                    <a:pt x="753" y="67"/>
                  </a:lnTo>
                  <a:lnTo>
                    <a:pt x="753" y="65"/>
                  </a:lnTo>
                  <a:lnTo>
                    <a:pt x="753" y="63"/>
                  </a:lnTo>
                  <a:lnTo>
                    <a:pt x="753" y="61"/>
                  </a:lnTo>
                  <a:lnTo>
                    <a:pt x="755" y="61"/>
                  </a:lnTo>
                  <a:lnTo>
                    <a:pt x="757" y="61"/>
                  </a:lnTo>
                  <a:lnTo>
                    <a:pt x="760" y="61"/>
                  </a:lnTo>
                  <a:lnTo>
                    <a:pt x="764" y="63"/>
                  </a:lnTo>
                  <a:lnTo>
                    <a:pt x="768" y="63"/>
                  </a:lnTo>
                  <a:lnTo>
                    <a:pt x="768" y="65"/>
                  </a:lnTo>
                  <a:lnTo>
                    <a:pt x="768" y="67"/>
                  </a:lnTo>
                  <a:close/>
                  <a:moveTo>
                    <a:pt x="309" y="38"/>
                  </a:moveTo>
                  <a:lnTo>
                    <a:pt x="313" y="40"/>
                  </a:lnTo>
                  <a:lnTo>
                    <a:pt x="315" y="40"/>
                  </a:lnTo>
                  <a:lnTo>
                    <a:pt x="315" y="42"/>
                  </a:lnTo>
                  <a:lnTo>
                    <a:pt x="317" y="42"/>
                  </a:lnTo>
                  <a:lnTo>
                    <a:pt x="319" y="44"/>
                  </a:lnTo>
                  <a:lnTo>
                    <a:pt x="319" y="46"/>
                  </a:lnTo>
                  <a:lnTo>
                    <a:pt x="321" y="46"/>
                  </a:lnTo>
                  <a:lnTo>
                    <a:pt x="326" y="52"/>
                  </a:lnTo>
                  <a:lnTo>
                    <a:pt x="332" y="56"/>
                  </a:lnTo>
                  <a:lnTo>
                    <a:pt x="336" y="56"/>
                  </a:lnTo>
                  <a:lnTo>
                    <a:pt x="338" y="58"/>
                  </a:lnTo>
                  <a:lnTo>
                    <a:pt x="342" y="58"/>
                  </a:lnTo>
                  <a:lnTo>
                    <a:pt x="340" y="58"/>
                  </a:lnTo>
                  <a:lnTo>
                    <a:pt x="340" y="59"/>
                  </a:lnTo>
                  <a:lnTo>
                    <a:pt x="340" y="61"/>
                  </a:lnTo>
                  <a:lnTo>
                    <a:pt x="338" y="65"/>
                  </a:lnTo>
                  <a:lnTo>
                    <a:pt x="338" y="67"/>
                  </a:lnTo>
                  <a:lnTo>
                    <a:pt x="338" y="69"/>
                  </a:lnTo>
                  <a:lnTo>
                    <a:pt x="340" y="69"/>
                  </a:lnTo>
                  <a:lnTo>
                    <a:pt x="338" y="67"/>
                  </a:lnTo>
                  <a:lnTo>
                    <a:pt x="338" y="65"/>
                  </a:lnTo>
                  <a:lnTo>
                    <a:pt x="340" y="65"/>
                  </a:lnTo>
                  <a:lnTo>
                    <a:pt x="340" y="63"/>
                  </a:lnTo>
                  <a:lnTo>
                    <a:pt x="342" y="63"/>
                  </a:lnTo>
                  <a:lnTo>
                    <a:pt x="342" y="61"/>
                  </a:lnTo>
                  <a:lnTo>
                    <a:pt x="342" y="59"/>
                  </a:lnTo>
                  <a:lnTo>
                    <a:pt x="344" y="58"/>
                  </a:lnTo>
                  <a:lnTo>
                    <a:pt x="346" y="59"/>
                  </a:lnTo>
                  <a:lnTo>
                    <a:pt x="348" y="58"/>
                  </a:lnTo>
                  <a:lnTo>
                    <a:pt x="348" y="59"/>
                  </a:lnTo>
                  <a:lnTo>
                    <a:pt x="349" y="59"/>
                  </a:lnTo>
                  <a:lnTo>
                    <a:pt x="349" y="61"/>
                  </a:lnTo>
                  <a:lnTo>
                    <a:pt x="349" y="63"/>
                  </a:lnTo>
                  <a:lnTo>
                    <a:pt x="349" y="65"/>
                  </a:lnTo>
                  <a:lnTo>
                    <a:pt x="349" y="67"/>
                  </a:lnTo>
                  <a:lnTo>
                    <a:pt x="348" y="67"/>
                  </a:lnTo>
                  <a:lnTo>
                    <a:pt x="348" y="69"/>
                  </a:lnTo>
                  <a:lnTo>
                    <a:pt x="348" y="71"/>
                  </a:lnTo>
                  <a:lnTo>
                    <a:pt x="348" y="73"/>
                  </a:lnTo>
                  <a:lnTo>
                    <a:pt x="348" y="71"/>
                  </a:lnTo>
                  <a:lnTo>
                    <a:pt x="349" y="71"/>
                  </a:lnTo>
                  <a:lnTo>
                    <a:pt x="351" y="71"/>
                  </a:lnTo>
                  <a:lnTo>
                    <a:pt x="351" y="69"/>
                  </a:lnTo>
                  <a:lnTo>
                    <a:pt x="353" y="67"/>
                  </a:lnTo>
                  <a:lnTo>
                    <a:pt x="353" y="65"/>
                  </a:lnTo>
                  <a:lnTo>
                    <a:pt x="353" y="63"/>
                  </a:lnTo>
                  <a:lnTo>
                    <a:pt x="353" y="61"/>
                  </a:lnTo>
                  <a:lnTo>
                    <a:pt x="353" y="59"/>
                  </a:lnTo>
                  <a:lnTo>
                    <a:pt x="355" y="59"/>
                  </a:lnTo>
                  <a:lnTo>
                    <a:pt x="357" y="58"/>
                  </a:lnTo>
                  <a:lnTo>
                    <a:pt x="359" y="58"/>
                  </a:lnTo>
                  <a:lnTo>
                    <a:pt x="361" y="56"/>
                  </a:lnTo>
                  <a:lnTo>
                    <a:pt x="365" y="56"/>
                  </a:lnTo>
                  <a:lnTo>
                    <a:pt x="371" y="58"/>
                  </a:lnTo>
                  <a:lnTo>
                    <a:pt x="376" y="58"/>
                  </a:lnTo>
                  <a:lnTo>
                    <a:pt x="380" y="61"/>
                  </a:lnTo>
                  <a:lnTo>
                    <a:pt x="384" y="67"/>
                  </a:lnTo>
                  <a:lnTo>
                    <a:pt x="388" y="71"/>
                  </a:lnTo>
                  <a:lnTo>
                    <a:pt x="392" y="77"/>
                  </a:lnTo>
                  <a:lnTo>
                    <a:pt x="392" y="79"/>
                  </a:lnTo>
                  <a:lnTo>
                    <a:pt x="394" y="79"/>
                  </a:lnTo>
                  <a:lnTo>
                    <a:pt x="396" y="81"/>
                  </a:lnTo>
                  <a:lnTo>
                    <a:pt x="399" y="84"/>
                  </a:lnTo>
                  <a:lnTo>
                    <a:pt x="399" y="86"/>
                  </a:lnTo>
                  <a:lnTo>
                    <a:pt x="403" y="90"/>
                  </a:lnTo>
                  <a:lnTo>
                    <a:pt x="405" y="90"/>
                  </a:lnTo>
                  <a:lnTo>
                    <a:pt x="405" y="92"/>
                  </a:lnTo>
                  <a:lnTo>
                    <a:pt x="407" y="94"/>
                  </a:lnTo>
                  <a:lnTo>
                    <a:pt x="407" y="96"/>
                  </a:lnTo>
                  <a:lnTo>
                    <a:pt x="409" y="98"/>
                  </a:lnTo>
                  <a:lnTo>
                    <a:pt x="409" y="100"/>
                  </a:lnTo>
                  <a:lnTo>
                    <a:pt x="409" y="102"/>
                  </a:lnTo>
                  <a:lnTo>
                    <a:pt x="407" y="102"/>
                  </a:lnTo>
                  <a:lnTo>
                    <a:pt x="407" y="104"/>
                  </a:lnTo>
                  <a:lnTo>
                    <a:pt x="405" y="104"/>
                  </a:lnTo>
                  <a:lnTo>
                    <a:pt x="405" y="106"/>
                  </a:lnTo>
                  <a:lnTo>
                    <a:pt x="403" y="107"/>
                  </a:lnTo>
                  <a:lnTo>
                    <a:pt x="399" y="109"/>
                  </a:lnTo>
                  <a:lnTo>
                    <a:pt x="396" y="111"/>
                  </a:lnTo>
                  <a:lnTo>
                    <a:pt x="392" y="113"/>
                  </a:lnTo>
                  <a:lnTo>
                    <a:pt x="390" y="115"/>
                  </a:lnTo>
                  <a:lnTo>
                    <a:pt x="388" y="117"/>
                  </a:lnTo>
                  <a:lnTo>
                    <a:pt x="386" y="117"/>
                  </a:lnTo>
                  <a:lnTo>
                    <a:pt x="386" y="119"/>
                  </a:lnTo>
                  <a:lnTo>
                    <a:pt x="384" y="119"/>
                  </a:lnTo>
                  <a:lnTo>
                    <a:pt x="382" y="121"/>
                  </a:lnTo>
                  <a:lnTo>
                    <a:pt x="380" y="123"/>
                  </a:lnTo>
                  <a:lnTo>
                    <a:pt x="378" y="125"/>
                  </a:lnTo>
                  <a:lnTo>
                    <a:pt x="376" y="125"/>
                  </a:lnTo>
                  <a:lnTo>
                    <a:pt x="373" y="129"/>
                  </a:lnTo>
                  <a:lnTo>
                    <a:pt x="371" y="129"/>
                  </a:lnTo>
                  <a:lnTo>
                    <a:pt x="369" y="130"/>
                  </a:lnTo>
                  <a:lnTo>
                    <a:pt x="367" y="132"/>
                  </a:lnTo>
                  <a:lnTo>
                    <a:pt x="367" y="134"/>
                  </a:lnTo>
                  <a:lnTo>
                    <a:pt x="363" y="134"/>
                  </a:lnTo>
                  <a:lnTo>
                    <a:pt x="359" y="138"/>
                  </a:lnTo>
                  <a:lnTo>
                    <a:pt x="359" y="140"/>
                  </a:lnTo>
                  <a:lnTo>
                    <a:pt x="357" y="140"/>
                  </a:lnTo>
                  <a:lnTo>
                    <a:pt x="355" y="142"/>
                  </a:lnTo>
                  <a:lnTo>
                    <a:pt x="351" y="144"/>
                  </a:lnTo>
                  <a:lnTo>
                    <a:pt x="349" y="148"/>
                  </a:lnTo>
                  <a:lnTo>
                    <a:pt x="348" y="148"/>
                  </a:lnTo>
                  <a:lnTo>
                    <a:pt x="348" y="150"/>
                  </a:lnTo>
                  <a:lnTo>
                    <a:pt x="348" y="152"/>
                  </a:lnTo>
                  <a:lnTo>
                    <a:pt x="348" y="153"/>
                  </a:lnTo>
                  <a:lnTo>
                    <a:pt x="348" y="155"/>
                  </a:lnTo>
                  <a:lnTo>
                    <a:pt x="346" y="155"/>
                  </a:lnTo>
                  <a:lnTo>
                    <a:pt x="346" y="157"/>
                  </a:lnTo>
                  <a:lnTo>
                    <a:pt x="346" y="159"/>
                  </a:lnTo>
                  <a:lnTo>
                    <a:pt x="346" y="161"/>
                  </a:lnTo>
                  <a:lnTo>
                    <a:pt x="346" y="163"/>
                  </a:lnTo>
                  <a:lnTo>
                    <a:pt x="344" y="163"/>
                  </a:lnTo>
                  <a:lnTo>
                    <a:pt x="340" y="167"/>
                  </a:lnTo>
                  <a:lnTo>
                    <a:pt x="338" y="169"/>
                  </a:lnTo>
                  <a:lnTo>
                    <a:pt x="336" y="169"/>
                  </a:lnTo>
                  <a:lnTo>
                    <a:pt x="332" y="169"/>
                  </a:lnTo>
                  <a:lnTo>
                    <a:pt x="332" y="167"/>
                  </a:lnTo>
                  <a:lnTo>
                    <a:pt x="330" y="167"/>
                  </a:lnTo>
                  <a:lnTo>
                    <a:pt x="330" y="169"/>
                  </a:lnTo>
                  <a:lnTo>
                    <a:pt x="332" y="169"/>
                  </a:lnTo>
                  <a:lnTo>
                    <a:pt x="332" y="171"/>
                  </a:lnTo>
                  <a:lnTo>
                    <a:pt x="332" y="173"/>
                  </a:lnTo>
                  <a:lnTo>
                    <a:pt x="332" y="175"/>
                  </a:lnTo>
                  <a:lnTo>
                    <a:pt x="332" y="176"/>
                  </a:lnTo>
                  <a:lnTo>
                    <a:pt x="330" y="180"/>
                  </a:lnTo>
                  <a:lnTo>
                    <a:pt x="328" y="180"/>
                  </a:lnTo>
                  <a:lnTo>
                    <a:pt x="328" y="182"/>
                  </a:lnTo>
                  <a:lnTo>
                    <a:pt x="328" y="184"/>
                  </a:lnTo>
                  <a:lnTo>
                    <a:pt x="328" y="186"/>
                  </a:lnTo>
                  <a:lnTo>
                    <a:pt x="328" y="188"/>
                  </a:lnTo>
                  <a:lnTo>
                    <a:pt x="328" y="190"/>
                  </a:lnTo>
                  <a:lnTo>
                    <a:pt x="328" y="192"/>
                  </a:lnTo>
                  <a:lnTo>
                    <a:pt x="328" y="194"/>
                  </a:lnTo>
                  <a:lnTo>
                    <a:pt x="328" y="196"/>
                  </a:lnTo>
                  <a:lnTo>
                    <a:pt x="328" y="198"/>
                  </a:lnTo>
                  <a:lnTo>
                    <a:pt x="328" y="200"/>
                  </a:lnTo>
                  <a:lnTo>
                    <a:pt x="326" y="203"/>
                  </a:lnTo>
                  <a:lnTo>
                    <a:pt x="325" y="205"/>
                  </a:lnTo>
                  <a:lnTo>
                    <a:pt x="323" y="207"/>
                  </a:lnTo>
                  <a:lnTo>
                    <a:pt x="319" y="209"/>
                  </a:lnTo>
                  <a:lnTo>
                    <a:pt x="315" y="211"/>
                  </a:lnTo>
                  <a:lnTo>
                    <a:pt x="313" y="211"/>
                  </a:lnTo>
                  <a:lnTo>
                    <a:pt x="309" y="211"/>
                  </a:lnTo>
                  <a:lnTo>
                    <a:pt x="311" y="209"/>
                  </a:lnTo>
                  <a:lnTo>
                    <a:pt x="309" y="209"/>
                  </a:lnTo>
                  <a:lnTo>
                    <a:pt x="309" y="207"/>
                  </a:lnTo>
                  <a:lnTo>
                    <a:pt x="307" y="207"/>
                  </a:lnTo>
                  <a:lnTo>
                    <a:pt x="305" y="211"/>
                  </a:lnTo>
                  <a:lnTo>
                    <a:pt x="303" y="213"/>
                  </a:lnTo>
                  <a:lnTo>
                    <a:pt x="301" y="217"/>
                  </a:lnTo>
                  <a:lnTo>
                    <a:pt x="300" y="217"/>
                  </a:lnTo>
                  <a:lnTo>
                    <a:pt x="300" y="219"/>
                  </a:lnTo>
                  <a:lnTo>
                    <a:pt x="298" y="219"/>
                  </a:lnTo>
                  <a:lnTo>
                    <a:pt x="296" y="219"/>
                  </a:lnTo>
                  <a:lnTo>
                    <a:pt x="294" y="223"/>
                  </a:lnTo>
                  <a:lnTo>
                    <a:pt x="292" y="223"/>
                  </a:lnTo>
                  <a:lnTo>
                    <a:pt x="292" y="224"/>
                  </a:lnTo>
                  <a:lnTo>
                    <a:pt x="292" y="226"/>
                  </a:lnTo>
                  <a:lnTo>
                    <a:pt x="290" y="226"/>
                  </a:lnTo>
                  <a:lnTo>
                    <a:pt x="286" y="226"/>
                  </a:lnTo>
                  <a:lnTo>
                    <a:pt x="284" y="226"/>
                  </a:lnTo>
                  <a:lnTo>
                    <a:pt x="282" y="224"/>
                  </a:lnTo>
                  <a:lnTo>
                    <a:pt x="282" y="221"/>
                  </a:lnTo>
                  <a:lnTo>
                    <a:pt x="280" y="219"/>
                  </a:lnTo>
                  <a:lnTo>
                    <a:pt x="278" y="211"/>
                  </a:lnTo>
                  <a:lnTo>
                    <a:pt x="277" y="207"/>
                  </a:lnTo>
                  <a:lnTo>
                    <a:pt x="277" y="205"/>
                  </a:lnTo>
                  <a:lnTo>
                    <a:pt x="275" y="205"/>
                  </a:lnTo>
                  <a:lnTo>
                    <a:pt x="275" y="203"/>
                  </a:lnTo>
                  <a:lnTo>
                    <a:pt x="275" y="201"/>
                  </a:lnTo>
                  <a:lnTo>
                    <a:pt x="273" y="198"/>
                  </a:lnTo>
                  <a:lnTo>
                    <a:pt x="271" y="196"/>
                  </a:lnTo>
                  <a:lnTo>
                    <a:pt x="265" y="194"/>
                  </a:lnTo>
                  <a:lnTo>
                    <a:pt x="261" y="190"/>
                  </a:lnTo>
                  <a:lnTo>
                    <a:pt x="257" y="188"/>
                  </a:lnTo>
                  <a:lnTo>
                    <a:pt x="255" y="186"/>
                  </a:lnTo>
                  <a:lnTo>
                    <a:pt x="252" y="184"/>
                  </a:lnTo>
                  <a:lnTo>
                    <a:pt x="252" y="182"/>
                  </a:lnTo>
                  <a:lnTo>
                    <a:pt x="255" y="182"/>
                  </a:lnTo>
                  <a:lnTo>
                    <a:pt x="255" y="184"/>
                  </a:lnTo>
                  <a:lnTo>
                    <a:pt x="255" y="182"/>
                  </a:lnTo>
                  <a:lnTo>
                    <a:pt x="252" y="182"/>
                  </a:lnTo>
                  <a:lnTo>
                    <a:pt x="246" y="182"/>
                  </a:lnTo>
                  <a:lnTo>
                    <a:pt x="242" y="182"/>
                  </a:lnTo>
                  <a:lnTo>
                    <a:pt x="242" y="180"/>
                  </a:lnTo>
                  <a:lnTo>
                    <a:pt x="244" y="180"/>
                  </a:lnTo>
                  <a:lnTo>
                    <a:pt x="244" y="178"/>
                  </a:lnTo>
                  <a:lnTo>
                    <a:pt x="244" y="176"/>
                  </a:lnTo>
                  <a:lnTo>
                    <a:pt x="244" y="175"/>
                  </a:lnTo>
                  <a:lnTo>
                    <a:pt x="242" y="175"/>
                  </a:lnTo>
                  <a:lnTo>
                    <a:pt x="244" y="173"/>
                  </a:lnTo>
                  <a:lnTo>
                    <a:pt x="244" y="171"/>
                  </a:lnTo>
                  <a:lnTo>
                    <a:pt x="246" y="171"/>
                  </a:lnTo>
                  <a:lnTo>
                    <a:pt x="244" y="171"/>
                  </a:lnTo>
                  <a:lnTo>
                    <a:pt x="244" y="169"/>
                  </a:lnTo>
                  <a:lnTo>
                    <a:pt x="244" y="167"/>
                  </a:lnTo>
                  <a:lnTo>
                    <a:pt x="246" y="167"/>
                  </a:lnTo>
                  <a:lnTo>
                    <a:pt x="248" y="167"/>
                  </a:lnTo>
                  <a:lnTo>
                    <a:pt x="248" y="165"/>
                  </a:lnTo>
                  <a:lnTo>
                    <a:pt x="248" y="163"/>
                  </a:lnTo>
                  <a:lnTo>
                    <a:pt x="248" y="161"/>
                  </a:lnTo>
                  <a:lnTo>
                    <a:pt x="250" y="159"/>
                  </a:lnTo>
                  <a:lnTo>
                    <a:pt x="248" y="159"/>
                  </a:lnTo>
                  <a:lnTo>
                    <a:pt x="250" y="159"/>
                  </a:lnTo>
                  <a:lnTo>
                    <a:pt x="250" y="157"/>
                  </a:lnTo>
                  <a:lnTo>
                    <a:pt x="250" y="155"/>
                  </a:lnTo>
                  <a:lnTo>
                    <a:pt x="252" y="153"/>
                  </a:lnTo>
                  <a:lnTo>
                    <a:pt x="253" y="152"/>
                  </a:lnTo>
                  <a:lnTo>
                    <a:pt x="255" y="152"/>
                  </a:lnTo>
                  <a:lnTo>
                    <a:pt x="255" y="150"/>
                  </a:lnTo>
                  <a:lnTo>
                    <a:pt x="255" y="148"/>
                  </a:lnTo>
                  <a:lnTo>
                    <a:pt x="253" y="148"/>
                  </a:lnTo>
                  <a:lnTo>
                    <a:pt x="255" y="146"/>
                  </a:lnTo>
                  <a:lnTo>
                    <a:pt x="253" y="146"/>
                  </a:lnTo>
                  <a:lnTo>
                    <a:pt x="255" y="146"/>
                  </a:lnTo>
                  <a:lnTo>
                    <a:pt x="255" y="144"/>
                  </a:lnTo>
                  <a:lnTo>
                    <a:pt x="255" y="142"/>
                  </a:lnTo>
                  <a:lnTo>
                    <a:pt x="255" y="140"/>
                  </a:lnTo>
                  <a:lnTo>
                    <a:pt x="255" y="138"/>
                  </a:lnTo>
                  <a:lnTo>
                    <a:pt x="255" y="136"/>
                  </a:lnTo>
                  <a:lnTo>
                    <a:pt x="253" y="136"/>
                  </a:lnTo>
                  <a:lnTo>
                    <a:pt x="253" y="134"/>
                  </a:lnTo>
                  <a:lnTo>
                    <a:pt x="255" y="134"/>
                  </a:lnTo>
                  <a:lnTo>
                    <a:pt x="255" y="136"/>
                  </a:lnTo>
                  <a:lnTo>
                    <a:pt x="259" y="132"/>
                  </a:lnTo>
                  <a:lnTo>
                    <a:pt x="259" y="134"/>
                  </a:lnTo>
                  <a:lnTo>
                    <a:pt x="261" y="132"/>
                  </a:lnTo>
                  <a:lnTo>
                    <a:pt x="263" y="132"/>
                  </a:lnTo>
                  <a:lnTo>
                    <a:pt x="263" y="130"/>
                  </a:lnTo>
                  <a:lnTo>
                    <a:pt x="263" y="129"/>
                  </a:lnTo>
                  <a:lnTo>
                    <a:pt x="261" y="129"/>
                  </a:lnTo>
                  <a:lnTo>
                    <a:pt x="261" y="127"/>
                  </a:lnTo>
                  <a:lnTo>
                    <a:pt x="259" y="127"/>
                  </a:lnTo>
                  <a:lnTo>
                    <a:pt x="257" y="125"/>
                  </a:lnTo>
                  <a:lnTo>
                    <a:pt x="257" y="123"/>
                  </a:lnTo>
                  <a:lnTo>
                    <a:pt x="257" y="121"/>
                  </a:lnTo>
                  <a:lnTo>
                    <a:pt x="259" y="121"/>
                  </a:lnTo>
                  <a:lnTo>
                    <a:pt x="259" y="119"/>
                  </a:lnTo>
                  <a:lnTo>
                    <a:pt x="261" y="119"/>
                  </a:lnTo>
                  <a:lnTo>
                    <a:pt x="261" y="117"/>
                  </a:lnTo>
                  <a:lnTo>
                    <a:pt x="261" y="115"/>
                  </a:lnTo>
                  <a:lnTo>
                    <a:pt x="261" y="113"/>
                  </a:lnTo>
                  <a:lnTo>
                    <a:pt x="263" y="111"/>
                  </a:lnTo>
                  <a:lnTo>
                    <a:pt x="263" y="109"/>
                  </a:lnTo>
                  <a:lnTo>
                    <a:pt x="263" y="107"/>
                  </a:lnTo>
                  <a:lnTo>
                    <a:pt x="265" y="107"/>
                  </a:lnTo>
                  <a:lnTo>
                    <a:pt x="265" y="106"/>
                  </a:lnTo>
                  <a:lnTo>
                    <a:pt x="265" y="104"/>
                  </a:lnTo>
                  <a:lnTo>
                    <a:pt x="267" y="102"/>
                  </a:lnTo>
                  <a:lnTo>
                    <a:pt x="269" y="102"/>
                  </a:lnTo>
                  <a:lnTo>
                    <a:pt x="269" y="100"/>
                  </a:lnTo>
                  <a:lnTo>
                    <a:pt x="269" y="98"/>
                  </a:lnTo>
                  <a:lnTo>
                    <a:pt x="271" y="98"/>
                  </a:lnTo>
                  <a:lnTo>
                    <a:pt x="271" y="96"/>
                  </a:lnTo>
                  <a:lnTo>
                    <a:pt x="271" y="94"/>
                  </a:lnTo>
                  <a:lnTo>
                    <a:pt x="271" y="92"/>
                  </a:lnTo>
                  <a:lnTo>
                    <a:pt x="271" y="90"/>
                  </a:lnTo>
                  <a:lnTo>
                    <a:pt x="273" y="88"/>
                  </a:lnTo>
                  <a:lnTo>
                    <a:pt x="275" y="88"/>
                  </a:lnTo>
                  <a:lnTo>
                    <a:pt x="273" y="86"/>
                  </a:lnTo>
                  <a:lnTo>
                    <a:pt x="275" y="86"/>
                  </a:lnTo>
                  <a:lnTo>
                    <a:pt x="275" y="84"/>
                  </a:lnTo>
                  <a:lnTo>
                    <a:pt x="275" y="82"/>
                  </a:lnTo>
                  <a:lnTo>
                    <a:pt x="275" y="81"/>
                  </a:lnTo>
                  <a:lnTo>
                    <a:pt x="273" y="81"/>
                  </a:lnTo>
                  <a:lnTo>
                    <a:pt x="269" y="81"/>
                  </a:lnTo>
                  <a:lnTo>
                    <a:pt x="269" y="79"/>
                  </a:lnTo>
                  <a:lnTo>
                    <a:pt x="267" y="79"/>
                  </a:lnTo>
                  <a:lnTo>
                    <a:pt x="267" y="77"/>
                  </a:lnTo>
                  <a:lnTo>
                    <a:pt x="269" y="77"/>
                  </a:lnTo>
                  <a:lnTo>
                    <a:pt x="267" y="75"/>
                  </a:lnTo>
                  <a:lnTo>
                    <a:pt x="267" y="73"/>
                  </a:lnTo>
                  <a:lnTo>
                    <a:pt x="265" y="73"/>
                  </a:lnTo>
                  <a:lnTo>
                    <a:pt x="265" y="71"/>
                  </a:lnTo>
                  <a:lnTo>
                    <a:pt x="265" y="69"/>
                  </a:lnTo>
                  <a:lnTo>
                    <a:pt x="265" y="67"/>
                  </a:lnTo>
                  <a:lnTo>
                    <a:pt x="263" y="67"/>
                  </a:lnTo>
                  <a:lnTo>
                    <a:pt x="263" y="65"/>
                  </a:lnTo>
                  <a:lnTo>
                    <a:pt x="265" y="65"/>
                  </a:lnTo>
                  <a:lnTo>
                    <a:pt x="265" y="63"/>
                  </a:lnTo>
                  <a:lnTo>
                    <a:pt x="263" y="63"/>
                  </a:lnTo>
                  <a:lnTo>
                    <a:pt x="263" y="61"/>
                  </a:lnTo>
                  <a:lnTo>
                    <a:pt x="263" y="59"/>
                  </a:lnTo>
                  <a:lnTo>
                    <a:pt x="263" y="58"/>
                  </a:lnTo>
                  <a:lnTo>
                    <a:pt x="263" y="56"/>
                  </a:lnTo>
                  <a:lnTo>
                    <a:pt x="261" y="56"/>
                  </a:lnTo>
                  <a:lnTo>
                    <a:pt x="259" y="56"/>
                  </a:lnTo>
                  <a:lnTo>
                    <a:pt x="261" y="54"/>
                  </a:lnTo>
                  <a:lnTo>
                    <a:pt x="261" y="52"/>
                  </a:lnTo>
                  <a:lnTo>
                    <a:pt x="259" y="54"/>
                  </a:lnTo>
                  <a:lnTo>
                    <a:pt x="259" y="52"/>
                  </a:lnTo>
                  <a:lnTo>
                    <a:pt x="261" y="52"/>
                  </a:lnTo>
                  <a:lnTo>
                    <a:pt x="265" y="50"/>
                  </a:lnTo>
                  <a:lnTo>
                    <a:pt x="267" y="50"/>
                  </a:lnTo>
                  <a:lnTo>
                    <a:pt x="269" y="50"/>
                  </a:lnTo>
                  <a:lnTo>
                    <a:pt x="269" y="48"/>
                  </a:lnTo>
                  <a:lnTo>
                    <a:pt x="275" y="48"/>
                  </a:lnTo>
                  <a:lnTo>
                    <a:pt x="277" y="46"/>
                  </a:lnTo>
                  <a:lnTo>
                    <a:pt x="280" y="46"/>
                  </a:lnTo>
                  <a:lnTo>
                    <a:pt x="282" y="46"/>
                  </a:lnTo>
                  <a:lnTo>
                    <a:pt x="288" y="44"/>
                  </a:lnTo>
                  <a:lnTo>
                    <a:pt x="294" y="44"/>
                  </a:lnTo>
                  <a:lnTo>
                    <a:pt x="296" y="44"/>
                  </a:lnTo>
                  <a:lnTo>
                    <a:pt x="301" y="42"/>
                  </a:lnTo>
                  <a:lnTo>
                    <a:pt x="307" y="40"/>
                  </a:lnTo>
                  <a:lnTo>
                    <a:pt x="309" y="38"/>
                  </a:lnTo>
                  <a:close/>
                  <a:moveTo>
                    <a:pt x="697" y="36"/>
                  </a:moveTo>
                  <a:lnTo>
                    <a:pt x="697" y="38"/>
                  </a:lnTo>
                  <a:lnTo>
                    <a:pt x="695" y="42"/>
                  </a:lnTo>
                  <a:lnTo>
                    <a:pt x="693" y="42"/>
                  </a:lnTo>
                  <a:lnTo>
                    <a:pt x="691" y="44"/>
                  </a:lnTo>
                  <a:lnTo>
                    <a:pt x="689" y="44"/>
                  </a:lnTo>
                  <a:lnTo>
                    <a:pt x="687" y="44"/>
                  </a:lnTo>
                  <a:lnTo>
                    <a:pt x="687" y="42"/>
                  </a:lnTo>
                  <a:lnTo>
                    <a:pt x="689" y="40"/>
                  </a:lnTo>
                  <a:lnTo>
                    <a:pt x="691" y="40"/>
                  </a:lnTo>
                  <a:lnTo>
                    <a:pt x="691" y="38"/>
                  </a:lnTo>
                  <a:lnTo>
                    <a:pt x="691" y="36"/>
                  </a:lnTo>
                  <a:lnTo>
                    <a:pt x="693" y="36"/>
                  </a:lnTo>
                  <a:lnTo>
                    <a:pt x="693" y="34"/>
                  </a:lnTo>
                  <a:lnTo>
                    <a:pt x="695" y="34"/>
                  </a:lnTo>
                  <a:lnTo>
                    <a:pt x="697" y="36"/>
                  </a:lnTo>
                  <a:close/>
                  <a:moveTo>
                    <a:pt x="728" y="36"/>
                  </a:moveTo>
                  <a:lnTo>
                    <a:pt x="728" y="40"/>
                  </a:lnTo>
                  <a:lnTo>
                    <a:pt x="728" y="42"/>
                  </a:lnTo>
                  <a:lnTo>
                    <a:pt x="722" y="40"/>
                  </a:lnTo>
                  <a:lnTo>
                    <a:pt x="720" y="38"/>
                  </a:lnTo>
                  <a:lnTo>
                    <a:pt x="718" y="36"/>
                  </a:lnTo>
                  <a:lnTo>
                    <a:pt x="720" y="36"/>
                  </a:lnTo>
                  <a:lnTo>
                    <a:pt x="720" y="34"/>
                  </a:lnTo>
                  <a:lnTo>
                    <a:pt x="722" y="34"/>
                  </a:lnTo>
                  <a:lnTo>
                    <a:pt x="724" y="34"/>
                  </a:lnTo>
                  <a:lnTo>
                    <a:pt x="726" y="34"/>
                  </a:lnTo>
                  <a:lnTo>
                    <a:pt x="728" y="3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45"/>
            <p:cNvSpPr>
              <a:spLocks/>
            </p:cNvSpPr>
            <p:nvPr/>
          </p:nvSpPr>
          <p:spPr bwMode="auto">
            <a:xfrm>
              <a:off x="5180013" y="3454400"/>
              <a:ext cx="115888" cy="73025"/>
            </a:xfrm>
            <a:custGeom>
              <a:avLst/>
              <a:gdLst>
                <a:gd name="T0" fmla="*/ 57 w 73"/>
                <a:gd name="T1" fmla="*/ 8 h 46"/>
                <a:gd name="T2" fmla="*/ 59 w 73"/>
                <a:gd name="T3" fmla="*/ 10 h 46"/>
                <a:gd name="T4" fmla="*/ 55 w 73"/>
                <a:gd name="T5" fmla="*/ 14 h 46"/>
                <a:gd name="T6" fmla="*/ 55 w 73"/>
                <a:gd name="T7" fmla="*/ 18 h 46"/>
                <a:gd name="T8" fmla="*/ 63 w 73"/>
                <a:gd name="T9" fmla="*/ 20 h 46"/>
                <a:gd name="T10" fmla="*/ 67 w 73"/>
                <a:gd name="T11" fmla="*/ 21 h 46"/>
                <a:gd name="T12" fmla="*/ 73 w 73"/>
                <a:gd name="T13" fmla="*/ 20 h 46"/>
                <a:gd name="T14" fmla="*/ 71 w 73"/>
                <a:gd name="T15" fmla="*/ 25 h 46"/>
                <a:gd name="T16" fmla="*/ 71 w 73"/>
                <a:gd name="T17" fmla="*/ 29 h 46"/>
                <a:gd name="T18" fmla="*/ 65 w 73"/>
                <a:gd name="T19" fmla="*/ 27 h 46"/>
                <a:gd name="T20" fmla="*/ 67 w 73"/>
                <a:gd name="T21" fmla="*/ 33 h 46"/>
                <a:gd name="T22" fmla="*/ 65 w 73"/>
                <a:gd name="T23" fmla="*/ 37 h 46"/>
                <a:gd name="T24" fmla="*/ 61 w 73"/>
                <a:gd name="T25" fmla="*/ 35 h 46"/>
                <a:gd name="T26" fmla="*/ 57 w 73"/>
                <a:gd name="T27" fmla="*/ 35 h 46"/>
                <a:gd name="T28" fmla="*/ 51 w 73"/>
                <a:gd name="T29" fmla="*/ 31 h 46"/>
                <a:gd name="T30" fmla="*/ 51 w 73"/>
                <a:gd name="T31" fmla="*/ 37 h 46"/>
                <a:gd name="T32" fmla="*/ 48 w 73"/>
                <a:gd name="T33" fmla="*/ 41 h 46"/>
                <a:gd name="T34" fmla="*/ 50 w 73"/>
                <a:gd name="T35" fmla="*/ 46 h 46"/>
                <a:gd name="T36" fmla="*/ 46 w 73"/>
                <a:gd name="T37" fmla="*/ 43 h 46"/>
                <a:gd name="T38" fmla="*/ 44 w 73"/>
                <a:gd name="T39" fmla="*/ 41 h 46"/>
                <a:gd name="T40" fmla="*/ 40 w 73"/>
                <a:gd name="T41" fmla="*/ 35 h 46"/>
                <a:gd name="T42" fmla="*/ 38 w 73"/>
                <a:gd name="T43" fmla="*/ 33 h 46"/>
                <a:gd name="T44" fmla="*/ 34 w 73"/>
                <a:gd name="T45" fmla="*/ 37 h 46"/>
                <a:gd name="T46" fmla="*/ 32 w 73"/>
                <a:gd name="T47" fmla="*/ 43 h 46"/>
                <a:gd name="T48" fmla="*/ 27 w 73"/>
                <a:gd name="T49" fmla="*/ 43 h 46"/>
                <a:gd name="T50" fmla="*/ 19 w 73"/>
                <a:gd name="T51" fmla="*/ 44 h 46"/>
                <a:gd name="T52" fmla="*/ 15 w 73"/>
                <a:gd name="T53" fmla="*/ 39 h 46"/>
                <a:gd name="T54" fmla="*/ 13 w 73"/>
                <a:gd name="T55" fmla="*/ 33 h 46"/>
                <a:gd name="T56" fmla="*/ 11 w 73"/>
                <a:gd name="T57" fmla="*/ 29 h 46"/>
                <a:gd name="T58" fmla="*/ 5 w 73"/>
                <a:gd name="T59" fmla="*/ 31 h 46"/>
                <a:gd name="T60" fmla="*/ 5 w 73"/>
                <a:gd name="T61" fmla="*/ 35 h 46"/>
                <a:gd name="T62" fmla="*/ 2 w 73"/>
                <a:gd name="T63" fmla="*/ 39 h 46"/>
                <a:gd name="T64" fmla="*/ 2 w 73"/>
                <a:gd name="T65" fmla="*/ 35 h 46"/>
                <a:gd name="T66" fmla="*/ 2 w 73"/>
                <a:gd name="T67" fmla="*/ 31 h 46"/>
                <a:gd name="T68" fmla="*/ 5 w 73"/>
                <a:gd name="T69" fmla="*/ 25 h 46"/>
                <a:gd name="T70" fmla="*/ 7 w 73"/>
                <a:gd name="T71" fmla="*/ 20 h 46"/>
                <a:gd name="T72" fmla="*/ 13 w 73"/>
                <a:gd name="T73" fmla="*/ 18 h 46"/>
                <a:gd name="T74" fmla="*/ 15 w 73"/>
                <a:gd name="T75" fmla="*/ 12 h 46"/>
                <a:gd name="T76" fmla="*/ 15 w 73"/>
                <a:gd name="T77" fmla="*/ 8 h 46"/>
                <a:gd name="T78" fmla="*/ 21 w 73"/>
                <a:gd name="T79" fmla="*/ 10 h 46"/>
                <a:gd name="T80" fmla="*/ 25 w 73"/>
                <a:gd name="T81" fmla="*/ 6 h 46"/>
                <a:gd name="T82" fmla="*/ 28 w 73"/>
                <a:gd name="T83" fmla="*/ 6 h 46"/>
                <a:gd name="T84" fmla="*/ 34 w 73"/>
                <a:gd name="T85" fmla="*/ 6 h 46"/>
                <a:gd name="T86" fmla="*/ 38 w 73"/>
                <a:gd name="T87" fmla="*/ 6 h 46"/>
                <a:gd name="T88" fmla="*/ 40 w 73"/>
                <a:gd name="T89" fmla="*/ 4 h 46"/>
                <a:gd name="T90" fmla="*/ 40 w 73"/>
                <a:gd name="T91" fmla="*/ 0 h 46"/>
                <a:gd name="T92" fmla="*/ 46 w 73"/>
                <a:gd name="T93" fmla="*/ 2 h 46"/>
                <a:gd name="T94" fmla="*/ 48 w 73"/>
                <a:gd name="T95"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3" h="46">
                  <a:moveTo>
                    <a:pt x="51" y="2"/>
                  </a:moveTo>
                  <a:lnTo>
                    <a:pt x="51" y="4"/>
                  </a:lnTo>
                  <a:lnTo>
                    <a:pt x="55" y="6"/>
                  </a:lnTo>
                  <a:lnTo>
                    <a:pt x="57" y="8"/>
                  </a:lnTo>
                  <a:lnTo>
                    <a:pt x="57" y="6"/>
                  </a:lnTo>
                  <a:lnTo>
                    <a:pt x="57" y="8"/>
                  </a:lnTo>
                  <a:lnTo>
                    <a:pt x="59" y="8"/>
                  </a:lnTo>
                  <a:lnTo>
                    <a:pt x="59" y="10"/>
                  </a:lnTo>
                  <a:lnTo>
                    <a:pt x="57" y="10"/>
                  </a:lnTo>
                  <a:lnTo>
                    <a:pt x="57" y="12"/>
                  </a:lnTo>
                  <a:lnTo>
                    <a:pt x="57" y="14"/>
                  </a:lnTo>
                  <a:lnTo>
                    <a:pt x="55" y="14"/>
                  </a:lnTo>
                  <a:lnTo>
                    <a:pt x="55" y="16"/>
                  </a:lnTo>
                  <a:lnTo>
                    <a:pt x="57" y="16"/>
                  </a:lnTo>
                  <a:lnTo>
                    <a:pt x="57" y="18"/>
                  </a:lnTo>
                  <a:lnTo>
                    <a:pt x="55" y="18"/>
                  </a:lnTo>
                  <a:lnTo>
                    <a:pt x="57" y="18"/>
                  </a:lnTo>
                  <a:lnTo>
                    <a:pt x="59" y="18"/>
                  </a:lnTo>
                  <a:lnTo>
                    <a:pt x="63" y="18"/>
                  </a:lnTo>
                  <a:lnTo>
                    <a:pt x="63" y="20"/>
                  </a:lnTo>
                  <a:lnTo>
                    <a:pt x="63" y="21"/>
                  </a:lnTo>
                  <a:lnTo>
                    <a:pt x="65" y="21"/>
                  </a:lnTo>
                  <a:lnTo>
                    <a:pt x="67" y="23"/>
                  </a:lnTo>
                  <a:lnTo>
                    <a:pt x="67" y="21"/>
                  </a:lnTo>
                  <a:lnTo>
                    <a:pt x="69" y="21"/>
                  </a:lnTo>
                  <a:lnTo>
                    <a:pt x="69" y="20"/>
                  </a:lnTo>
                  <a:lnTo>
                    <a:pt x="71" y="20"/>
                  </a:lnTo>
                  <a:lnTo>
                    <a:pt x="73" y="20"/>
                  </a:lnTo>
                  <a:lnTo>
                    <a:pt x="73" y="21"/>
                  </a:lnTo>
                  <a:lnTo>
                    <a:pt x="71" y="21"/>
                  </a:lnTo>
                  <a:lnTo>
                    <a:pt x="71" y="23"/>
                  </a:lnTo>
                  <a:lnTo>
                    <a:pt x="71" y="25"/>
                  </a:lnTo>
                  <a:lnTo>
                    <a:pt x="71" y="27"/>
                  </a:lnTo>
                  <a:lnTo>
                    <a:pt x="73" y="27"/>
                  </a:lnTo>
                  <a:lnTo>
                    <a:pt x="73" y="29"/>
                  </a:lnTo>
                  <a:lnTo>
                    <a:pt x="71" y="29"/>
                  </a:lnTo>
                  <a:lnTo>
                    <a:pt x="69" y="29"/>
                  </a:lnTo>
                  <a:lnTo>
                    <a:pt x="69" y="27"/>
                  </a:lnTo>
                  <a:lnTo>
                    <a:pt x="67" y="27"/>
                  </a:lnTo>
                  <a:lnTo>
                    <a:pt x="65" y="27"/>
                  </a:lnTo>
                  <a:lnTo>
                    <a:pt x="65" y="29"/>
                  </a:lnTo>
                  <a:lnTo>
                    <a:pt x="65" y="31"/>
                  </a:lnTo>
                  <a:lnTo>
                    <a:pt x="65" y="33"/>
                  </a:lnTo>
                  <a:lnTo>
                    <a:pt x="67" y="33"/>
                  </a:lnTo>
                  <a:lnTo>
                    <a:pt x="65" y="35"/>
                  </a:lnTo>
                  <a:lnTo>
                    <a:pt x="67" y="35"/>
                  </a:lnTo>
                  <a:lnTo>
                    <a:pt x="67" y="37"/>
                  </a:lnTo>
                  <a:lnTo>
                    <a:pt x="65" y="37"/>
                  </a:lnTo>
                  <a:lnTo>
                    <a:pt x="65" y="35"/>
                  </a:lnTo>
                  <a:lnTo>
                    <a:pt x="63" y="35"/>
                  </a:lnTo>
                  <a:lnTo>
                    <a:pt x="63" y="33"/>
                  </a:lnTo>
                  <a:lnTo>
                    <a:pt x="61" y="35"/>
                  </a:lnTo>
                  <a:lnTo>
                    <a:pt x="59" y="35"/>
                  </a:lnTo>
                  <a:lnTo>
                    <a:pt x="59" y="33"/>
                  </a:lnTo>
                  <a:lnTo>
                    <a:pt x="59" y="35"/>
                  </a:lnTo>
                  <a:lnTo>
                    <a:pt x="57" y="35"/>
                  </a:lnTo>
                  <a:lnTo>
                    <a:pt x="55" y="33"/>
                  </a:lnTo>
                  <a:lnTo>
                    <a:pt x="55" y="31"/>
                  </a:lnTo>
                  <a:lnTo>
                    <a:pt x="53" y="31"/>
                  </a:lnTo>
                  <a:lnTo>
                    <a:pt x="51" y="31"/>
                  </a:lnTo>
                  <a:lnTo>
                    <a:pt x="51" y="33"/>
                  </a:lnTo>
                  <a:lnTo>
                    <a:pt x="53" y="33"/>
                  </a:lnTo>
                  <a:lnTo>
                    <a:pt x="53" y="35"/>
                  </a:lnTo>
                  <a:lnTo>
                    <a:pt x="51" y="37"/>
                  </a:lnTo>
                  <a:lnTo>
                    <a:pt x="51" y="39"/>
                  </a:lnTo>
                  <a:lnTo>
                    <a:pt x="50" y="39"/>
                  </a:lnTo>
                  <a:lnTo>
                    <a:pt x="50" y="41"/>
                  </a:lnTo>
                  <a:lnTo>
                    <a:pt x="48" y="41"/>
                  </a:lnTo>
                  <a:lnTo>
                    <a:pt x="50" y="43"/>
                  </a:lnTo>
                  <a:lnTo>
                    <a:pt x="48" y="43"/>
                  </a:lnTo>
                  <a:lnTo>
                    <a:pt x="50" y="44"/>
                  </a:lnTo>
                  <a:lnTo>
                    <a:pt x="50" y="46"/>
                  </a:lnTo>
                  <a:lnTo>
                    <a:pt x="48" y="46"/>
                  </a:lnTo>
                  <a:lnTo>
                    <a:pt x="48" y="44"/>
                  </a:lnTo>
                  <a:lnTo>
                    <a:pt x="46" y="44"/>
                  </a:lnTo>
                  <a:lnTo>
                    <a:pt x="46" y="43"/>
                  </a:lnTo>
                  <a:lnTo>
                    <a:pt x="46" y="41"/>
                  </a:lnTo>
                  <a:lnTo>
                    <a:pt x="44" y="41"/>
                  </a:lnTo>
                  <a:lnTo>
                    <a:pt x="44" y="39"/>
                  </a:lnTo>
                  <a:lnTo>
                    <a:pt x="44" y="41"/>
                  </a:lnTo>
                  <a:lnTo>
                    <a:pt x="42" y="39"/>
                  </a:lnTo>
                  <a:lnTo>
                    <a:pt x="42" y="37"/>
                  </a:lnTo>
                  <a:lnTo>
                    <a:pt x="40" y="37"/>
                  </a:lnTo>
                  <a:lnTo>
                    <a:pt x="40" y="35"/>
                  </a:lnTo>
                  <a:lnTo>
                    <a:pt x="40" y="33"/>
                  </a:lnTo>
                  <a:lnTo>
                    <a:pt x="40" y="31"/>
                  </a:lnTo>
                  <a:lnTo>
                    <a:pt x="38" y="31"/>
                  </a:lnTo>
                  <a:lnTo>
                    <a:pt x="38" y="33"/>
                  </a:lnTo>
                  <a:lnTo>
                    <a:pt x="36" y="33"/>
                  </a:lnTo>
                  <a:lnTo>
                    <a:pt x="36" y="35"/>
                  </a:lnTo>
                  <a:lnTo>
                    <a:pt x="34" y="35"/>
                  </a:lnTo>
                  <a:lnTo>
                    <a:pt x="34" y="37"/>
                  </a:lnTo>
                  <a:lnTo>
                    <a:pt x="34" y="39"/>
                  </a:lnTo>
                  <a:lnTo>
                    <a:pt x="34" y="41"/>
                  </a:lnTo>
                  <a:lnTo>
                    <a:pt x="32" y="41"/>
                  </a:lnTo>
                  <a:lnTo>
                    <a:pt x="32" y="43"/>
                  </a:lnTo>
                  <a:lnTo>
                    <a:pt x="30" y="43"/>
                  </a:lnTo>
                  <a:lnTo>
                    <a:pt x="30" y="44"/>
                  </a:lnTo>
                  <a:lnTo>
                    <a:pt x="28" y="44"/>
                  </a:lnTo>
                  <a:lnTo>
                    <a:pt x="27" y="43"/>
                  </a:lnTo>
                  <a:lnTo>
                    <a:pt x="25" y="43"/>
                  </a:lnTo>
                  <a:lnTo>
                    <a:pt x="23" y="44"/>
                  </a:lnTo>
                  <a:lnTo>
                    <a:pt x="21" y="44"/>
                  </a:lnTo>
                  <a:lnTo>
                    <a:pt x="19" y="44"/>
                  </a:lnTo>
                  <a:lnTo>
                    <a:pt x="17" y="44"/>
                  </a:lnTo>
                  <a:lnTo>
                    <a:pt x="17" y="43"/>
                  </a:lnTo>
                  <a:lnTo>
                    <a:pt x="15" y="41"/>
                  </a:lnTo>
                  <a:lnTo>
                    <a:pt x="15" y="39"/>
                  </a:lnTo>
                  <a:lnTo>
                    <a:pt x="13" y="39"/>
                  </a:lnTo>
                  <a:lnTo>
                    <a:pt x="13" y="37"/>
                  </a:lnTo>
                  <a:lnTo>
                    <a:pt x="13" y="35"/>
                  </a:lnTo>
                  <a:lnTo>
                    <a:pt x="13" y="33"/>
                  </a:lnTo>
                  <a:lnTo>
                    <a:pt x="15" y="33"/>
                  </a:lnTo>
                  <a:lnTo>
                    <a:pt x="15" y="31"/>
                  </a:lnTo>
                  <a:lnTo>
                    <a:pt x="13" y="31"/>
                  </a:lnTo>
                  <a:lnTo>
                    <a:pt x="11" y="29"/>
                  </a:lnTo>
                  <a:lnTo>
                    <a:pt x="9" y="29"/>
                  </a:lnTo>
                  <a:lnTo>
                    <a:pt x="9" y="31"/>
                  </a:lnTo>
                  <a:lnTo>
                    <a:pt x="7" y="31"/>
                  </a:lnTo>
                  <a:lnTo>
                    <a:pt x="5" y="31"/>
                  </a:lnTo>
                  <a:lnTo>
                    <a:pt x="3" y="35"/>
                  </a:lnTo>
                  <a:lnTo>
                    <a:pt x="3" y="37"/>
                  </a:lnTo>
                  <a:lnTo>
                    <a:pt x="3" y="35"/>
                  </a:lnTo>
                  <a:lnTo>
                    <a:pt x="5" y="35"/>
                  </a:lnTo>
                  <a:lnTo>
                    <a:pt x="5" y="37"/>
                  </a:lnTo>
                  <a:lnTo>
                    <a:pt x="3" y="37"/>
                  </a:lnTo>
                  <a:lnTo>
                    <a:pt x="3" y="39"/>
                  </a:lnTo>
                  <a:lnTo>
                    <a:pt x="2" y="39"/>
                  </a:lnTo>
                  <a:lnTo>
                    <a:pt x="0" y="39"/>
                  </a:lnTo>
                  <a:lnTo>
                    <a:pt x="0" y="37"/>
                  </a:lnTo>
                  <a:lnTo>
                    <a:pt x="2" y="37"/>
                  </a:lnTo>
                  <a:lnTo>
                    <a:pt x="2" y="35"/>
                  </a:lnTo>
                  <a:lnTo>
                    <a:pt x="3" y="35"/>
                  </a:lnTo>
                  <a:lnTo>
                    <a:pt x="3" y="33"/>
                  </a:lnTo>
                  <a:lnTo>
                    <a:pt x="2" y="33"/>
                  </a:lnTo>
                  <a:lnTo>
                    <a:pt x="2" y="31"/>
                  </a:lnTo>
                  <a:lnTo>
                    <a:pt x="2" y="29"/>
                  </a:lnTo>
                  <a:lnTo>
                    <a:pt x="3" y="29"/>
                  </a:lnTo>
                  <a:lnTo>
                    <a:pt x="5" y="27"/>
                  </a:lnTo>
                  <a:lnTo>
                    <a:pt x="5" y="25"/>
                  </a:lnTo>
                  <a:lnTo>
                    <a:pt x="7" y="25"/>
                  </a:lnTo>
                  <a:lnTo>
                    <a:pt x="7" y="23"/>
                  </a:lnTo>
                  <a:lnTo>
                    <a:pt x="7" y="21"/>
                  </a:lnTo>
                  <a:lnTo>
                    <a:pt x="7" y="20"/>
                  </a:lnTo>
                  <a:lnTo>
                    <a:pt x="9" y="20"/>
                  </a:lnTo>
                  <a:lnTo>
                    <a:pt x="11" y="20"/>
                  </a:lnTo>
                  <a:lnTo>
                    <a:pt x="11" y="18"/>
                  </a:lnTo>
                  <a:lnTo>
                    <a:pt x="13" y="18"/>
                  </a:lnTo>
                  <a:lnTo>
                    <a:pt x="13" y="16"/>
                  </a:lnTo>
                  <a:lnTo>
                    <a:pt x="15" y="16"/>
                  </a:lnTo>
                  <a:lnTo>
                    <a:pt x="15" y="14"/>
                  </a:lnTo>
                  <a:lnTo>
                    <a:pt x="15" y="12"/>
                  </a:lnTo>
                  <a:lnTo>
                    <a:pt x="17" y="12"/>
                  </a:lnTo>
                  <a:lnTo>
                    <a:pt x="17" y="10"/>
                  </a:lnTo>
                  <a:lnTo>
                    <a:pt x="15" y="10"/>
                  </a:lnTo>
                  <a:lnTo>
                    <a:pt x="15" y="8"/>
                  </a:lnTo>
                  <a:lnTo>
                    <a:pt x="17" y="8"/>
                  </a:lnTo>
                  <a:lnTo>
                    <a:pt x="19" y="8"/>
                  </a:lnTo>
                  <a:lnTo>
                    <a:pt x="21" y="8"/>
                  </a:lnTo>
                  <a:lnTo>
                    <a:pt x="21" y="10"/>
                  </a:lnTo>
                  <a:lnTo>
                    <a:pt x="21" y="8"/>
                  </a:lnTo>
                  <a:lnTo>
                    <a:pt x="23" y="8"/>
                  </a:lnTo>
                  <a:lnTo>
                    <a:pt x="25" y="8"/>
                  </a:lnTo>
                  <a:lnTo>
                    <a:pt x="25" y="6"/>
                  </a:lnTo>
                  <a:lnTo>
                    <a:pt x="27" y="6"/>
                  </a:lnTo>
                  <a:lnTo>
                    <a:pt x="27" y="4"/>
                  </a:lnTo>
                  <a:lnTo>
                    <a:pt x="27" y="6"/>
                  </a:lnTo>
                  <a:lnTo>
                    <a:pt x="28" y="6"/>
                  </a:lnTo>
                  <a:lnTo>
                    <a:pt x="30" y="6"/>
                  </a:lnTo>
                  <a:lnTo>
                    <a:pt x="30" y="4"/>
                  </a:lnTo>
                  <a:lnTo>
                    <a:pt x="30" y="6"/>
                  </a:lnTo>
                  <a:lnTo>
                    <a:pt x="34" y="6"/>
                  </a:lnTo>
                  <a:lnTo>
                    <a:pt x="34" y="4"/>
                  </a:lnTo>
                  <a:lnTo>
                    <a:pt x="36" y="4"/>
                  </a:lnTo>
                  <a:lnTo>
                    <a:pt x="38" y="4"/>
                  </a:lnTo>
                  <a:lnTo>
                    <a:pt x="38" y="6"/>
                  </a:lnTo>
                  <a:lnTo>
                    <a:pt x="40" y="6"/>
                  </a:lnTo>
                  <a:lnTo>
                    <a:pt x="40" y="4"/>
                  </a:lnTo>
                  <a:lnTo>
                    <a:pt x="42" y="4"/>
                  </a:lnTo>
                  <a:lnTo>
                    <a:pt x="40" y="4"/>
                  </a:lnTo>
                  <a:lnTo>
                    <a:pt x="38" y="4"/>
                  </a:lnTo>
                  <a:lnTo>
                    <a:pt x="38" y="2"/>
                  </a:lnTo>
                  <a:lnTo>
                    <a:pt x="40" y="2"/>
                  </a:lnTo>
                  <a:lnTo>
                    <a:pt x="40" y="0"/>
                  </a:lnTo>
                  <a:lnTo>
                    <a:pt x="42" y="0"/>
                  </a:lnTo>
                  <a:lnTo>
                    <a:pt x="44" y="0"/>
                  </a:lnTo>
                  <a:lnTo>
                    <a:pt x="44" y="2"/>
                  </a:lnTo>
                  <a:lnTo>
                    <a:pt x="46" y="2"/>
                  </a:lnTo>
                  <a:lnTo>
                    <a:pt x="44" y="2"/>
                  </a:lnTo>
                  <a:lnTo>
                    <a:pt x="46" y="2"/>
                  </a:lnTo>
                  <a:lnTo>
                    <a:pt x="46" y="4"/>
                  </a:lnTo>
                  <a:lnTo>
                    <a:pt x="48" y="4"/>
                  </a:lnTo>
                  <a:lnTo>
                    <a:pt x="48" y="2"/>
                  </a:lnTo>
                  <a:lnTo>
                    <a:pt x="50" y="2"/>
                  </a:lnTo>
                  <a:lnTo>
                    <a:pt x="51"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46"/>
            <p:cNvSpPr>
              <a:spLocks noEditPoints="1"/>
            </p:cNvSpPr>
            <p:nvPr/>
          </p:nvSpPr>
          <p:spPr bwMode="auto">
            <a:xfrm>
              <a:off x="2265363" y="5280025"/>
              <a:ext cx="1085850" cy="1265238"/>
            </a:xfrm>
            <a:custGeom>
              <a:avLst/>
              <a:gdLst>
                <a:gd name="T0" fmla="*/ 676 w 684"/>
                <a:gd name="T1" fmla="*/ 780 h 797"/>
                <a:gd name="T2" fmla="*/ 649 w 684"/>
                <a:gd name="T3" fmla="*/ 783 h 797"/>
                <a:gd name="T4" fmla="*/ 630 w 684"/>
                <a:gd name="T5" fmla="*/ 776 h 797"/>
                <a:gd name="T6" fmla="*/ 618 w 684"/>
                <a:gd name="T7" fmla="*/ 772 h 797"/>
                <a:gd name="T8" fmla="*/ 611 w 684"/>
                <a:gd name="T9" fmla="*/ 768 h 797"/>
                <a:gd name="T10" fmla="*/ 605 w 684"/>
                <a:gd name="T11" fmla="*/ 743 h 797"/>
                <a:gd name="T12" fmla="*/ 599 w 684"/>
                <a:gd name="T13" fmla="*/ 749 h 797"/>
                <a:gd name="T14" fmla="*/ 574 w 684"/>
                <a:gd name="T15" fmla="*/ 728 h 797"/>
                <a:gd name="T16" fmla="*/ 582 w 684"/>
                <a:gd name="T17" fmla="*/ 743 h 797"/>
                <a:gd name="T18" fmla="*/ 572 w 684"/>
                <a:gd name="T19" fmla="*/ 712 h 797"/>
                <a:gd name="T20" fmla="*/ 555 w 684"/>
                <a:gd name="T21" fmla="*/ 712 h 797"/>
                <a:gd name="T22" fmla="*/ 616 w 684"/>
                <a:gd name="T23" fmla="*/ 764 h 797"/>
                <a:gd name="T24" fmla="*/ 599 w 684"/>
                <a:gd name="T25" fmla="*/ 757 h 797"/>
                <a:gd name="T26" fmla="*/ 624 w 684"/>
                <a:gd name="T27" fmla="*/ 751 h 797"/>
                <a:gd name="T28" fmla="*/ 620 w 684"/>
                <a:gd name="T29" fmla="*/ 722 h 797"/>
                <a:gd name="T30" fmla="*/ 553 w 684"/>
                <a:gd name="T31" fmla="*/ 695 h 797"/>
                <a:gd name="T32" fmla="*/ 563 w 684"/>
                <a:gd name="T33" fmla="*/ 689 h 797"/>
                <a:gd name="T34" fmla="*/ 549 w 684"/>
                <a:gd name="T35" fmla="*/ 691 h 797"/>
                <a:gd name="T36" fmla="*/ 565 w 684"/>
                <a:gd name="T37" fmla="*/ 672 h 797"/>
                <a:gd name="T38" fmla="*/ 549 w 684"/>
                <a:gd name="T39" fmla="*/ 662 h 797"/>
                <a:gd name="T40" fmla="*/ 557 w 684"/>
                <a:gd name="T41" fmla="*/ 657 h 797"/>
                <a:gd name="T42" fmla="*/ 542 w 684"/>
                <a:gd name="T43" fmla="*/ 641 h 797"/>
                <a:gd name="T44" fmla="*/ 542 w 684"/>
                <a:gd name="T45" fmla="*/ 611 h 797"/>
                <a:gd name="T46" fmla="*/ 549 w 684"/>
                <a:gd name="T47" fmla="*/ 638 h 797"/>
                <a:gd name="T48" fmla="*/ 549 w 684"/>
                <a:gd name="T49" fmla="*/ 622 h 797"/>
                <a:gd name="T50" fmla="*/ 538 w 684"/>
                <a:gd name="T51" fmla="*/ 603 h 797"/>
                <a:gd name="T52" fmla="*/ 547 w 684"/>
                <a:gd name="T53" fmla="*/ 601 h 797"/>
                <a:gd name="T54" fmla="*/ 563 w 684"/>
                <a:gd name="T55" fmla="*/ 588 h 797"/>
                <a:gd name="T56" fmla="*/ 547 w 684"/>
                <a:gd name="T57" fmla="*/ 545 h 797"/>
                <a:gd name="T58" fmla="*/ 568 w 684"/>
                <a:gd name="T59" fmla="*/ 538 h 797"/>
                <a:gd name="T60" fmla="*/ 563 w 684"/>
                <a:gd name="T61" fmla="*/ 520 h 797"/>
                <a:gd name="T62" fmla="*/ 551 w 684"/>
                <a:gd name="T63" fmla="*/ 511 h 797"/>
                <a:gd name="T64" fmla="*/ 580 w 684"/>
                <a:gd name="T65" fmla="*/ 507 h 797"/>
                <a:gd name="T66" fmla="*/ 555 w 684"/>
                <a:gd name="T67" fmla="*/ 490 h 797"/>
                <a:gd name="T68" fmla="*/ 572 w 684"/>
                <a:gd name="T69" fmla="*/ 463 h 797"/>
                <a:gd name="T70" fmla="*/ 572 w 684"/>
                <a:gd name="T71" fmla="*/ 352 h 797"/>
                <a:gd name="T72" fmla="*/ 661 w 684"/>
                <a:gd name="T73" fmla="*/ 81 h 797"/>
                <a:gd name="T74" fmla="*/ 638 w 684"/>
                <a:gd name="T75" fmla="*/ 184 h 797"/>
                <a:gd name="T76" fmla="*/ 626 w 684"/>
                <a:gd name="T77" fmla="*/ 277 h 797"/>
                <a:gd name="T78" fmla="*/ 613 w 684"/>
                <a:gd name="T79" fmla="*/ 382 h 797"/>
                <a:gd name="T80" fmla="*/ 597 w 684"/>
                <a:gd name="T81" fmla="*/ 488 h 797"/>
                <a:gd name="T82" fmla="*/ 597 w 684"/>
                <a:gd name="T83" fmla="*/ 563 h 797"/>
                <a:gd name="T84" fmla="*/ 586 w 684"/>
                <a:gd name="T85" fmla="*/ 657 h 797"/>
                <a:gd name="T86" fmla="*/ 618 w 684"/>
                <a:gd name="T87" fmla="*/ 709 h 797"/>
                <a:gd name="T88" fmla="*/ 609 w 684"/>
                <a:gd name="T89" fmla="*/ 714 h 797"/>
                <a:gd name="T90" fmla="*/ 584 w 684"/>
                <a:gd name="T91" fmla="*/ 720 h 797"/>
                <a:gd name="T92" fmla="*/ 574 w 684"/>
                <a:gd name="T93" fmla="*/ 718 h 797"/>
                <a:gd name="T94" fmla="*/ 580 w 684"/>
                <a:gd name="T95" fmla="*/ 695 h 797"/>
                <a:gd name="T96" fmla="*/ 576 w 684"/>
                <a:gd name="T97" fmla="*/ 682 h 797"/>
                <a:gd name="T98" fmla="*/ 568 w 684"/>
                <a:gd name="T99" fmla="*/ 678 h 797"/>
                <a:gd name="T100" fmla="*/ 561 w 684"/>
                <a:gd name="T101" fmla="*/ 653 h 797"/>
                <a:gd name="T102" fmla="*/ 561 w 684"/>
                <a:gd name="T103" fmla="*/ 632 h 797"/>
                <a:gd name="T104" fmla="*/ 565 w 684"/>
                <a:gd name="T105" fmla="*/ 605 h 797"/>
                <a:gd name="T106" fmla="*/ 566 w 684"/>
                <a:gd name="T107" fmla="*/ 582 h 797"/>
                <a:gd name="T108" fmla="*/ 557 w 684"/>
                <a:gd name="T109" fmla="*/ 563 h 797"/>
                <a:gd name="T110" fmla="*/ 557 w 684"/>
                <a:gd name="T111" fmla="*/ 543 h 797"/>
                <a:gd name="T112" fmla="*/ 570 w 684"/>
                <a:gd name="T113" fmla="*/ 542 h 797"/>
                <a:gd name="T114" fmla="*/ 580 w 684"/>
                <a:gd name="T115" fmla="*/ 492 h 797"/>
                <a:gd name="T116" fmla="*/ 578 w 684"/>
                <a:gd name="T117" fmla="*/ 449 h 797"/>
                <a:gd name="T118" fmla="*/ 568 w 684"/>
                <a:gd name="T119" fmla="*/ 367 h 797"/>
                <a:gd name="T120" fmla="*/ 603 w 684"/>
                <a:gd name="T121" fmla="*/ 269 h 797"/>
                <a:gd name="T122" fmla="*/ 618 w 684"/>
                <a:gd name="T123" fmla="*/ 152 h 797"/>
                <a:gd name="T124" fmla="*/ 626 w 684"/>
                <a:gd name="T125" fmla="*/ 48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84" h="797">
                  <a:moveTo>
                    <a:pt x="670" y="793"/>
                  </a:moveTo>
                  <a:lnTo>
                    <a:pt x="672" y="793"/>
                  </a:lnTo>
                  <a:lnTo>
                    <a:pt x="672" y="795"/>
                  </a:lnTo>
                  <a:lnTo>
                    <a:pt x="670" y="795"/>
                  </a:lnTo>
                  <a:lnTo>
                    <a:pt x="670" y="793"/>
                  </a:lnTo>
                  <a:lnTo>
                    <a:pt x="668" y="793"/>
                  </a:lnTo>
                  <a:lnTo>
                    <a:pt x="670" y="793"/>
                  </a:lnTo>
                  <a:close/>
                  <a:moveTo>
                    <a:pt x="674" y="795"/>
                  </a:moveTo>
                  <a:lnTo>
                    <a:pt x="672" y="795"/>
                  </a:lnTo>
                  <a:lnTo>
                    <a:pt x="672" y="793"/>
                  </a:lnTo>
                  <a:lnTo>
                    <a:pt x="674" y="793"/>
                  </a:lnTo>
                  <a:lnTo>
                    <a:pt x="674" y="795"/>
                  </a:lnTo>
                  <a:close/>
                  <a:moveTo>
                    <a:pt x="666" y="793"/>
                  </a:moveTo>
                  <a:lnTo>
                    <a:pt x="668" y="793"/>
                  </a:lnTo>
                  <a:lnTo>
                    <a:pt x="666" y="793"/>
                  </a:lnTo>
                  <a:lnTo>
                    <a:pt x="666" y="795"/>
                  </a:lnTo>
                  <a:lnTo>
                    <a:pt x="664" y="797"/>
                  </a:lnTo>
                  <a:lnTo>
                    <a:pt x="664" y="795"/>
                  </a:lnTo>
                  <a:lnTo>
                    <a:pt x="662" y="795"/>
                  </a:lnTo>
                  <a:lnTo>
                    <a:pt x="661" y="795"/>
                  </a:lnTo>
                  <a:lnTo>
                    <a:pt x="661" y="793"/>
                  </a:lnTo>
                  <a:lnTo>
                    <a:pt x="662" y="793"/>
                  </a:lnTo>
                  <a:lnTo>
                    <a:pt x="664" y="793"/>
                  </a:lnTo>
                  <a:lnTo>
                    <a:pt x="666" y="793"/>
                  </a:lnTo>
                  <a:close/>
                  <a:moveTo>
                    <a:pt x="672" y="791"/>
                  </a:moveTo>
                  <a:lnTo>
                    <a:pt x="672" y="793"/>
                  </a:lnTo>
                  <a:lnTo>
                    <a:pt x="672" y="791"/>
                  </a:lnTo>
                  <a:lnTo>
                    <a:pt x="672" y="793"/>
                  </a:lnTo>
                  <a:lnTo>
                    <a:pt x="672" y="791"/>
                  </a:lnTo>
                  <a:close/>
                  <a:moveTo>
                    <a:pt x="670" y="787"/>
                  </a:moveTo>
                  <a:lnTo>
                    <a:pt x="670" y="789"/>
                  </a:lnTo>
                  <a:lnTo>
                    <a:pt x="670" y="791"/>
                  </a:lnTo>
                  <a:lnTo>
                    <a:pt x="670" y="793"/>
                  </a:lnTo>
                  <a:lnTo>
                    <a:pt x="670" y="791"/>
                  </a:lnTo>
                  <a:lnTo>
                    <a:pt x="668" y="791"/>
                  </a:lnTo>
                  <a:lnTo>
                    <a:pt x="666" y="791"/>
                  </a:lnTo>
                  <a:lnTo>
                    <a:pt x="666" y="789"/>
                  </a:lnTo>
                  <a:lnTo>
                    <a:pt x="668" y="789"/>
                  </a:lnTo>
                  <a:lnTo>
                    <a:pt x="668" y="787"/>
                  </a:lnTo>
                  <a:lnTo>
                    <a:pt x="670" y="785"/>
                  </a:lnTo>
                  <a:lnTo>
                    <a:pt x="670" y="787"/>
                  </a:lnTo>
                  <a:close/>
                  <a:moveTo>
                    <a:pt x="664" y="787"/>
                  </a:moveTo>
                  <a:lnTo>
                    <a:pt x="662" y="787"/>
                  </a:lnTo>
                  <a:lnTo>
                    <a:pt x="664" y="787"/>
                  </a:lnTo>
                  <a:lnTo>
                    <a:pt x="664" y="785"/>
                  </a:lnTo>
                  <a:lnTo>
                    <a:pt x="664" y="783"/>
                  </a:lnTo>
                  <a:lnTo>
                    <a:pt x="664" y="785"/>
                  </a:lnTo>
                  <a:lnTo>
                    <a:pt x="666" y="785"/>
                  </a:lnTo>
                  <a:lnTo>
                    <a:pt x="666" y="787"/>
                  </a:lnTo>
                  <a:lnTo>
                    <a:pt x="664" y="787"/>
                  </a:lnTo>
                  <a:close/>
                  <a:moveTo>
                    <a:pt x="634" y="780"/>
                  </a:moveTo>
                  <a:lnTo>
                    <a:pt x="634" y="782"/>
                  </a:lnTo>
                  <a:lnTo>
                    <a:pt x="632" y="782"/>
                  </a:lnTo>
                  <a:lnTo>
                    <a:pt x="630" y="782"/>
                  </a:lnTo>
                  <a:lnTo>
                    <a:pt x="632" y="782"/>
                  </a:lnTo>
                  <a:lnTo>
                    <a:pt x="632" y="780"/>
                  </a:lnTo>
                  <a:lnTo>
                    <a:pt x="630" y="780"/>
                  </a:lnTo>
                  <a:lnTo>
                    <a:pt x="632" y="780"/>
                  </a:lnTo>
                  <a:lnTo>
                    <a:pt x="634" y="780"/>
                  </a:lnTo>
                  <a:close/>
                  <a:moveTo>
                    <a:pt x="628" y="778"/>
                  </a:moveTo>
                  <a:lnTo>
                    <a:pt x="628" y="780"/>
                  </a:lnTo>
                  <a:lnTo>
                    <a:pt x="628" y="782"/>
                  </a:lnTo>
                  <a:lnTo>
                    <a:pt x="628" y="780"/>
                  </a:lnTo>
                  <a:lnTo>
                    <a:pt x="626" y="780"/>
                  </a:lnTo>
                  <a:lnTo>
                    <a:pt x="626" y="778"/>
                  </a:lnTo>
                  <a:lnTo>
                    <a:pt x="628" y="778"/>
                  </a:lnTo>
                  <a:lnTo>
                    <a:pt x="628" y="780"/>
                  </a:lnTo>
                  <a:lnTo>
                    <a:pt x="628" y="778"/>
                  </a:lnTo>
                  <a:close/>
                  <a:moveTo>
                    <a:pt x="676" y="780"/>
                  </a:moveTo>
                  <a:lnTo>
                    <a:pt x="674" y="780"/>
                  </a:lnTo>
                  <a:lnTo>
                    <a:pt x="674" y="778"/>
                  </a:lnTo>
                  <a:lnTo>
                    <a:pt x="676" y="776"/>
                  </a:lnTo>
                  <a:lnTo>
                    <a:pt x="678" y="776"/>
                  </a:lnTo>
                  <a:lnTo>
                    <a:pt x="678" y="778"/>
                  </a:lnTo>
                  <a:lnTo>
                    <a:pt x="678" y="780"/>
                  </a:lnTo>
                  <a:lnTo>
                    <a:pt x="676" y="780"/>
                  </a:lnTo>
                  <a:close/>
                  <a:moveTo>
                    <a:pt x="684" y="776"/>
                  </a:moveTo>
                  <a:lnTo>
                    <a:pt x="684" y="778"/>
                  </a:lnTo>
                  <a:lnTo>
                    <a:pt x="682" y="778"/>
                  </a:lnTo>
                  <a:lnTo>
                    <a:pt x="682" y="776"/>
                  </a:lnTo>
                  <a:lnTo>
                    <a:pt x="682" y="774"/>
                  </a:lnTo>
                  <a:lnTo>
                    <a:pt x="684" y="774"/>
                  </a:lnTo>
                  <a:lnTo>
                    <a:pt x="684" y="776"/>
                  </a:lnTo>
                  <a:close/>
                  <a:moveTo>
                    <a:pt x="678" y="772"/>
                  </a:moveTo>
                  <a:lnTo>
                    <a:pt x="678" y="774"/>
                  </a:lnTo>
                  <a:lnTo>
                    <a:pt x="676" y="772"/>
                  </a:lnTo>
                  <a:lnTo>
                    <a:pt x="674" y="772"/>
                  </a:lnTo>
                  <a:lnTo>
                    <a:pt x="674" y="770"/>
                  </a:lnTo>
                  <a:lnTo>
                    <a:pt x="676" y="770"/>
                  </a:lnTo>
                  <a:lnTo>
                    <a:pt x="678" y="770"/>
                  </a:lnTo>
                  <a:lnTo>
                    <a:pt x="678" y="772"/>
                  </a:lnTo>
                  <a:close/>
                  <a:moveTo>
                    <a:pt x="653" y="770"/>
                  </a:moveTo>
                  <a:lnTo>
                    <a:pt x="655" y="770"/>
                  </a:lnTo>
                  <a:lnTo>
                    <a:pt x="655" y="772"/>
                  </a:lnTo>
                  <a:lnTo>
                    <a:pt x="653" y="772"/>
                  </a:lnTo>
                  <a:lnTo>
                    <a:pt x="651" y="774"/>
                  </a:lnTo>
                  <a:lnTo>
                    <a:pt x="651" y="772"/>
                  </a:lnTo>
                  <a:lnTo>
                    <a:pt x="649" y="772"/>
                  </a:lnTo>
                  <a:lnTo>
                    <a:pt x="649" y="774"/>
                  </a:lnTo>
                  <a:lnTo>
                    <a:pt x="651" y="774"/>
                  </a:lnTo>
                  <a:lnTo>
                    <a:pt x="649" y="774"/>
                  </a:lnTo>
                  <a:lnTo>
                    <a:pt x="647" y="774"/>
                  </a:lnTo>
                  <a:lnTo>
                    <a:pt x="645" y="774"/>
                  </a:lnTo>
                  <a:lnTo>
                    <a:pt x="645" y="772"/>
                  </a:lnTo>
                  <a:lnTo>
                    <a:pt x="643" y="772"/>
                  </a:lnTo>
                  <a:lnTo>
                    <a:pt x="643" y="770"/>
                  </a:lnTo>
                  <a:lnTo>
                    <a:pt x="643" y="772"/>
                  </a:lnTo>
                  <a:lnTo>
                    <a:pt x="643" y="774"/>
                  </a:lnTo>
                  <a:lnTo>
                    <a:pt x="647" y="774"/>
                  </a:lnTo>
                  <a:lnTo>
                    <a:pt x="647" y="776"/>
                  </a:lnTo>
                  <a:lnTo>
                    <a:pt x="649" y="776"/>
                  </a:lnTo>
                  <a:lnTo>
                    <a:pt x="651" y="776"/>
                  </a:lnTo>
                  <a:lnTo>
                    <a:pt x="653" y="776"/>
                  </a:lnTo>
                  <a:lnTo>
                    <a:pt x="655" y="776"/>
                  </a:lnTo>
                  <a:lnTo>
                    <a:pt x="655" y="778"/>
                  </a:lnTo>
                  <a:lnTo>
                    <a:pt x="657" y="778"/>
                  </a:lnTo>
                  <a:lnTo>
                    <a:pt x="655" y="778"/>
                  </a:lnTo>
                  <a:lnTo>
                    <a:pt x="653" y="778"/>
                  </a:lnTo>
                  <a:lnTo>
                    <a:pt x="651" y="778"/>
                  </a:lnTo>
                  <a:lnTo>
                    <a:pt x="651" y="780"/>
                  </a:lnTo>
                  <a:lnTo>
                    <a:pt x="649" y="780"/>
                  </a:lnTo>
                  <a:lnTo>
                    <a:pt x="649" y="778"/>
                  </a:lnTo>
                  <a:lnTo>
                    <a:pt x="647" y="778"/>
                  </a:lnTo>
                  <a:lnTo>
                    <a:pt x="649" y="778"/>
                  </a:lnTo>
                  <a:lnTo>
                    <a:pt x="649" y="780"/>
                  </a:lnTo>
                  <a:lnTo>
                    <a:pt x="651" y="780"/>
                  </a:lnTo>
                  <a:lnTo>
                    <a:pt x="649" y="780"/>
                  </a:lnTo>
                  <a:lnTo>
                    <a:pt x="651" y="780"/>
                  </a:lnTo>
                  <a:lnTo>
                    <a:pt x="653" y="780"/>
                  </a:lnTo>
                  <a:lnTo>
                    <a:pt x="655" y="780"/>
                  </a:lnTo>
                  <a:lnTo>
                    <a:pt x="655" y="782"/>
                  </a:lnTo>
                  <a:lnTo>
                    <a:pt x="657" y="782"/>
                  </a:lnTo>
                  <a:lnTo>
                    <a:pt x="657" y="783"/>
                  </a:lnTo>
                  <a:lnTo>
                    <a:pt x="659" y="783"/>
                  </a:lnTo>
                  <a:lnTo>
                    <a:pt x="659" y="785"/>
                  </a:lnTo>
                  <a:lnTo>
                    <a:pt x="657" y="785"/>
                  </a:lnTo>
                  <a:lnTo>
                    <a:pt x="659" y="785"/>
                  </a:lnTo>
                  <a:lnTo>
                    <a:pt x="659" y="787"/>
                  </a:lnTo>
                  <a:lnTo>
                    <a:pt x="661" y="787"/>
                  </a:lnTo>
                  <a:lnTo>
                    <a:pt x="659" y="787"/>
                  </a:lnTo>
                  <a:lnTo>
                    <a:pt x="659" y="789"/>
                  </a:lnTo>
                  <a:lnTo>
                    <a:pt x="659" y="791"/>
                  </a:lnTo>
                  <a:lnTo>
                    <a:pt x="657" y="789"/>
                  </a:lnTo>
                  <a:lnTo>
                    <a:pt x="657" y="787"/>
                  </a:lnTo>
                  <a:lnTo>
                    <a:pt x="655" y="787"/>
                  </a:lnTo>
                  <a:lnTo>
                    <a:pt x="655" y="785"/>
                  </a:lnTo>
                  <a:lnTo>
                    <a:pt x="655" y="783"/>
                  </a:lnTo>
                  <a:lnTo>
                    <a:pt x="653" y="783"/>
                  </a:lnTo>
                  <a:lnTo>
                    <a:pt x="651" y="783"/>
                  </a:lnTo>
                  <a:lnTo>
                    <a:pt x="651" y="782"/>
                  </a:lnTo>
                  <a:lnTo>
                    <a:pt x="649" y="782"/>
                  </a:lnTo>
                  <a:lnTo>
                    <a:pt x="649" y="783"/>
                  </a:lnTo>
                  <a:lnTo>
                    <a:pt x="647" y="783"/>
                  </a:lnTo>
                  <a:lnTo>
                    <a:pt x="647" y="782"/>
                  </a:lnTo>
                  <a:lnTo>
                    <a:pt x="647" y="783"/>
                  </a:lnTo>
                  <a:lnTo>
                    <a:pt x="645" y="783"/>
                  </a:lnTo>
                  <a:lnTo>
                    <a:pt x="645" y="785"/>
                  </a:lnTo>
                  <a:lnTo>
                    <a:pt x="645" y="783"/>
                  </a:lnTo>
                  <a:lnTo>
                    <a:pt x="643" y="783"/>
                  </a:lnTo>
                  <a:lnTo>
                    <a:pt x="643" y="782"/>
                  </a:lnTo>
                  <a:lnTo>
                    <a:pt x="645" y="782"/>
                  </a:lnTo>
                  <a:lnTo>
                    <a:pt x="647" y="782"/>
                  </a:lnTo>
                  <a:lnTo>
                    <a:pt x="647" y="780"/>
                  </a:lnTo>
                  <a:lnTo>
                    <a:pt x="643" y="782"/>
                  </a:lnTo>
                  <a:lnTo>
                    <a:pt x="643" y="780"/>
                  </a:lnTo>
                  <a:lnTo>
                    <a:pt x="645" y="780"/>
                  </a:lnTo>
                  <a:lnTo>
                    <a:pt x="645" y="778"/>
                  </a:lnTo>
                  <a:lnTo>
                    <a:pt x="645" y="776"/>
                  </a:lnTo>
                  <a:lnTo>
                    <a:pt x="647" y="776"/>
                  </a:lnTo>
                  <a:lnTo>
                    <a:pt x="645" y="776"/>
                  </a:lnTo>
                  <a:lnTo>
                    <a:pt x="643" y="776"/>
                  </a:lnTo>
                  <a:lnTo>
                    <a:pt x="643" y="778"/>
                  </a:lnTo>
                  <a:lnTo>
                    <a:pt x="641" y="776"/>
                  </a:lnTo>
                  <a:lnTo>
                    <a:pt x="641" y="774"/>
                  </a:lnTo>
                  <a:lnTo>
                    <a:pt x="641" y="776"/>
                  </a:lnTo>
                  <a:lnTo>
                    <a:pt x="641" y="778"/>
                  </a:lnTo>
                  <a:lnTo>
                    <a:pt x="639" y="776"/>
                  </a:lnTo>
                  <a:lnTo>
                    <a:pt x="639" y="774"/>
                  </a:lnTo>
                  <a:lnTo>
                    <a:pt x="638" y="774"/>
                  </a:lnTo>
                  <a:lnTo>
                    <a:pt x="636" y="774"/>
                  </a:lnTo>
                  <a:lnTo>
                    <a:pt x="638" y="776"/>
                  </a:lnTo>
                  <a:lnTo>
                    <a:pt x="638" y="774"/>
                  </a:lnTo>
                  <a:lnTo>
                    <a:pt x="638" y="776"/>
                  </a:lnTo>
                  <a:lnTo>
                    <a:pt x="639" y="776"/>
                  </a:lnTo>
                  <a:lnTo>
                    <a:pt x="638" y="776"/>
                  </a:lnTo>
                  <a:lnTo>
                    <a:pt x="638" y="778"/>
                  </a:lnTo>
                  <a:lnTo>
                    <a:pt x="636" y="778"/>
                  </a:lnTo>
                  <a:lnTo>
                    <a:pt x="636" y="776"/>
                  </a:lnTo>
                  <a:lnTo>
                    <a:pt x="636" y="778"/>
                  </a:lnTo>
                  <a:lnTo>
                    <a:pt x="636" y="780"/>
                  </a:lnTo>
                  <a:lnTo>
                    <a:pt x="636" y="778"/>
                  </a:lnTo>
                  <a:lnTo>
                    <a:pt x="638" y="778"/>
                  </a:lnTo>
                  <a:lnTo>
                    <a:pt x="638" y="780"/>
                  </a:lnTo>
                  <a:lnTo>
                    <a:pt x="639" y="780"/>
                  </a:lnTo>
                  <a:lnTo>
                    <a:pt x="638" y="780"/>
                  </a:lnTo>
                  <a:lnTo>
                    <a:pt x="639" y="780"/>
                  </a:lnTo>
                  <a:lnTo>
                    <a:pt x="638" y="780"/>
                  </a:lnTo>
                  <a:lnTo>
                    <a:pt x="639" y="780"/>
                  </a:lnTo>
                  <a:lnTo>
                    <a:pt x="639" y="782"/>
                  </a:lnTo>
                  <a:lnTo>
                    <a:pt x="639" y="783"/>
                  </a:lnTo>
                  <a:lnTo>
                    <a:pt x="639" y="782"/>
                  </a:lnTo>
                  <a:lnTo>
                    <a:pt x="641" y="782"/>
                  </a:lnTo>
                  <a:lnTo>
                    <a:pt x="641" y="783"/>
                  </a:lnTo>
                  <a:lnTo>
                    <a:pt x="641" y="785"/>
                  </a:lnTo>
                  <a:lnTo>
                    <a:pt x="639" y="783"/>
                  </a:lnTo>
                  <a:lnTo>
                    <a:pt x="638" y="783"/>
                  </a:lnTo>
                  <a:lnTo>
                    <a:pt x="638" y="782"/>
                  </a:lnTo>
                  <a:lnTo>
                    <a:pt x="638" y="783"/>
                  </a:lnTo>
                  <a:lnTo>
                    <a:pt x="636" y="783"/>
                  </a:lnTo>
                  <a:lnTo>
                    <a:pt x="636" y="782"/>
                  </a:lnTo>
                  <a:lnTo>
                    <a:pt x="638" y="780"/>
                  </a:lnTo>
                  <a:lnTo>
                    <a:pt x="636" y="780"/>
                  </a:lnTo>
                  <a:lnTo>
                    <a:pt x="634" y="780"/>
                  </a:lnTo>
                  <a:lnTo>
                    <a:pt x="632" y="780"/>
                  </a:lnTo>
                  <a:lnTo>
                    <a:pt x="630" y="780"/>
                  </a:lnTo>
                  <a:lnTo>
                    <a:pt x="632" y="778"/>
                  </a:lnTo>
                  <a:lnTo>
                    <a:pt x="634" y="778"/>
                  </a:lnTo>
                  <a:lnTo>
                    <a:pt x="632" y="778"/>
                  </a:lnTo>
                  <a:lnTo>
                    <a:pt x="634" y="778"/>
                  </a:lnTo>
                  <a:lnTo>
                    <a:pt x="634" y="776"/>
                  </a:lnTo>
                  <a:lnTo>
                    <a:pt x="636" y="776"/>
                  </a:lnTo>
                  <a:lnTo>
                    <a:pt x="634" y="776"/>
                  </a:lnTo>
                  <a:lnTo>
                    <a:pt x="632" y="776"/>
                  </a:lnTo>
                  <a:lnTo>
                    <a:pt x="632" y="778"/>
                  </a:lnTo>
                  <a:lnTo>
                    <a:pt x="630" y="778"/>
                  </a:lnTo>
                  <a:lnTo>
                    <a:pt x="630" y="776"/>
                  </a:lnTo>
                  <a:lnTo>
                    <a:pt x="628" y="776"/>
                  </a:lnTo>
                  <a:lnTo>
                    <a:pt x="630" y="776"/>
                  </a:lnTo>
                  <a:lnTo>
                    <a:pt x="628" y="776"/>
                  </a:lnTo>
                  <a:lnTo>
                    <a:pt x="630" y="776"/>
                  </a:lnTo>
                  <a:lnTo>
                    <a:pt x="630" y="774"/>
                  </a:lnTo>
                  <a:lnTo>
                    <a:pt x="628" y="774"/>
                  </a:lnTo>
                  <a:lnTo>
                    <a:pt x="628" y="776"/>
                  </a:lnTo>
                  <a:lnTo>
                    <a:pt x="628" y="774"/>
                  </a:lnTo>
                  <a:lnTo>
                    <a:pt x="626" y="774"/>
                  </a:lnTo>
                  <a:lnTo>
                    <a:pt x="628" y="774"/>
                  </a:lnTo>
                  <a:lnTo>
                    <a:pt x="628" y="772"/>
                  </a:lnTo>
                  <a:lnTo>
                    <a:pt x="630" y="772"/>
                  </a:lnTo>
                  <a:lnTo>
                    <a:pt x="632" y="772"/>
                  </a:lnTo>
                  <a:lnTo>
                    <a:pt x="634" y="772"/>
                  </a:lnTo>
                  <a:lnTo>
                    <a:pt x="634" y="774"/>
                  </a:lnTo>
                  <a:lnTo>
                    <a:pt x="636" y="774"/>
                  </a:lnTo>
                  <a:lnTo>
                    <a:pt x="634" y="772"/>
                  </a:lnTo>
                  <a:lnTo>
                    <a:pt x="636" y="772"/>
                  </a:lnTo>
                  <a:lnTo>
                    <a:pt x="634" y="772"/>
                  </a:lnTo>
                  <a:lnTo>
                    <a:pt x="636" y="772"/>
                  </a:lnTo>
                  <a:lnTo>
                    <a:pt x="636" y="770"/>
                  </a:lnTo>
                  <a:lnTo>
                    <a:pt x="636" y="772"/>
                  </a:lnTo>
                  <a:lnTo>
                    <a:pt x="638" y="772"/>
                  </a:lnTo>
                  <a:lnTo>
                    <a:pt x="638" y="770"/>
                  </a:lnTo>
                  <a:lnTo>
                    <a:pt x="639" y="770"/>
                  </a:lnTo>
                  <a:lnTo>
                    <a:pt x="641" y="770"/>
                  </a:lnTo>
                  <a:lnTo>
                    <a:pt x="643" y="770"/>
                  </a:lnTo>
                  <a:lnTo>
                    <a:pt x="645" y="770"/>
                  </a:lnTo>
                  <a:lnTo>
                    <a:pt x="647" y="768"/>
                  </a:lnTo>
                  <a:lnTo>
                    <a:pt x="649" y="768"/>
                  </a:lnTo>
                  <a:lnTo>
                    <a:pt x="651" y="768"/>
                  </a:lnTo>
                  <a:lnTo>
                    <a:pt x="653" y="768"/>
                  </a:lnTo>
                  <a:lnTo>
                    <a:pt x="653" y="770"/>
                  </a:lnTo>
                  <a:close/>
                  <a:moveTo>
                    <a:pt x="662" y="768"/>
                  </a:moveTo>
                  <a:lnTo>
                    <a:pt x="664" y="768"/>
                  </a:lnTo>
                  <a:lnTo>
                    <a:pt x="668" y="768"/>
                  </a:lnTo>
                  <a:lnTo>
                    <a:pt x="670" y="768"/>
                  </a:lnTo>
                  <a:lnTo>
                    <a:pt x="672" y="768"/>
                  </a:lnTo>
                  <a:lnTo>
                    <a:pt x="672" y="770"/>
                  </a:lnTo>
                  <a:lnTo>
                    <a:pt x="674" y="772"/>
                  </a:lnTo>
                  <a:lnTo>
                    <a:pt x="674" y="774"/>
                  </a:lnTo>
                  <a:lnTo>
                    <a:pt x="674" y="776"/>
                  </a:lnTo>
                  <a:lnTo>
                    <a:pt x="672" y="778"/>
                  </a:lnTo>
                  <a:lnTo>
                    <a:pt x="670" y="780"/>
                  </a:lnTo>
                  <a:lnTo>
                    <a:pt x="670" y="778"/>
                  </a:lnTo>
                  <a:lnTo>
                    <a:pt x="668" y="778"/>
                  </a:lnTo>
                  <a:lnTo>
                    <a:pt x="668" y="776"/>
                  </a:lnTo>
                  <a:lnTo>
                    <a:pt x="666" y="776"/>
                  </a:lnTo>
                  <a:lnTo>
                    <a:pt x="664" y="776"/>
                  </a:lnTo>
                  <a:lnTo>
                    <a:pt x="664" y="778"/>
                  </a:lnTo>
                  <a:lnTo>
                    <a:pt x="662" y="778"/>
                  </a:lnTo>
                  <a:lnTo>
                    <a:pt x="661" y="778"/>
                  </a:lnTo>
                  <a:lnTo>
                    <a:pt x="661" y="776"/>
                  </a:lnTo>
                  <a:lnTo>
                    <a:pt x="662" y="778"/>
                  </a:lnTo>
                  <a:lnTo>
                    <a:pt x="662" y="776"/>
                  </a:lnTo>
                  <a:lnTo>
                    <a:pt x="661" y="776"/>
                  </a:lnTo>
                  <a:lnTo>
                    <a:pt x="659" y="776"/>
                  </a:lnTo>
                  <a:lnTo>
                    <a:pt x="657" y="776"/>
                  </a:lnTo>
                  <a:lnTo>
                    <a:pt x="657" y="774"/>
                  </a:lnTo>
                  <a:lnTo>
                    <a:pt x="657" y="772"/>
                  </a:lnTo>
                  <a:lnTo>
                    <a:pt x="657" y="770"/>
                  </a:lnTo>
                  <a:lnTo>
                    <a:pt x="655" y="770"/>
                  </a:lnTo>
                  <a:lnTo>
                    <a:pt x="653" y="770"/>
                  </a:lnTo>
                  <a:lnTo>
                    <a:pt x="653" y="768"/>
                  </a:lnTo>
                  <a:lnTo>
                    <a:pt x="655" y="768"/>
                  </a:lnTo>
                  <a:lnTo>
                    <a:pt x="657" y="768"/>
                  </a:lnTo>
                  <a:lnTo>
                    <a:pt x="661" y="768"/>
                  </a:lnTo>
                  <a:lnTo>
                    <a:pt x="662" y="768"/>
                  </a:lnTo>
                  <a:close/>
                  <a:moveTo>
                    <a:pt x="620" y="768"/>
                  </a:moveTo>
                  <a:lnTo>
                    <a:pt x="620" y="770"/>
                  </a:lnTo>
                  <a:lnTo>
                    <a:pt x="618" y="770"/>
                  </a:lnTo>
                  <a:lnTo>
                    <a:pt x="616" y="770"/>
                  </a:lnTo>
                  <a:lnTo>
                    <a:pt x="616" y="772"/>
                  </a:lnTo>
                  <a:lnTo>
                    <a:pt x="618" y="772"/>
                  </a:lnTo>
                  <a:lnTo>
                    <a:pt x="618" y="770"/>
                  </a:lnTo>
                  <a:lnTo>
                    <a:pt x="620" y="770"/>
                  </a:lnTo>
                  <a:lnTo>
                    <a:pt x="620" y="772"/>
                  </a:lnTo>
                  <a:lnTo>
                    <a:pt x="618" y="772"/>
                  </a:lnTo>
                  <a:lnTo>
                    <a:pt x="620" y="772"/>
                  </a:lnTo>
                  <a:lnTo>
                    <a:pt x="622" y="772"/>
                  </a:lnTo>
                  <a:lnTo>
                    <a:pt x="622" y="774"/>
                  </a:lnTo>
                  <a:lnTo>
                    <a:pt x="624" y="774"/>
                  </a:lnTo>
                  <a:lnTo>
                    <a:pt x="622" y="774"/>
                  </a:lnTo>
                  <a:lnTo>
                    <a:pt x="622" y="772"/>
                  </a:lnTo>
                  <a:lnTo>
                    <a:pt x="620" y="772"/>
                  </a:lnTo>
                  <a:lnTo>
                    <a:pt x="620" y="774"/>
                  </a:lnTo>
                  <a:lnTo>
                    <a:pt x="622" y="774"/>
                  </a:lnTo>
                  <a:lnTo>
                    <a:pt x="620" y="776"/>
                  </a:lnTo>
                  <a:lnTo>
                    <a:pt x="618" y="774"/>
                  </a:lnTo>
                  <a:lnTo>
                    <a:pt x="618" y="776"/>
                  </a:lnTo>
                  <a:lnTo>
                    <a:pt x="618" y="774"/>
                  </a:lnTo>
                  <a:lnTo>
                    <a:pt x="618" y="772"/>
                  </a:lnTo>
                  <a:lnTo>
                    <a:pt x="616" y="772"/>
                  </a:lnTo>
                  <a:lnTo>
                    <a:pt x="616" y="774"/>
                  </a:lnTo>
                  <a:lnTo>
                    <a:pt x="616" y="772"/>
                  </a:lnTo>
                  <a:lnTo>
                    <a:pt x="614" y="772"/>
                  </a:lnTo>
                  <a:lnTo>
                    <a:pt x="613" y="772"/>
                  </a:lnTo>
                  <a:lnTo>
                    <a:pt x="611" y="772"/>
                  </a:lnTo>
                  <a:lnTo>
                    <a:pt x="613" y="772"/>
                  </a:lnTo>
                  <a:lnTo>
                    <a:pt x="613" y="770"/>
                  </a:lnTo>
                  <a:lnTo>
                    <a:pt x="611" y="770"/>
                  </a:lnTo>
                  <a:lnTo>
                    <a:pt x="613" y="770"/>
                  </a:lnTo>
                  <a:lnTo>
                    <a:pt x="611" y="770"/>
                  </a:lnTo>
                  <a:lnTo>
                    <a:pt x="613" y="768"/>
                  </a:lnTo>
                  <a:lnTo>
                    <a:pt x="614" y="768"/>
                  </a:lnTo>
                  <a:lnTo>
                    <a:pt x="614" y="770"/>
                  </a:lnTo>
                  <a:lnTo>
                    <a:pt x="614" y="768"/>
                  </a:lnTo>
                  <a:lnTo>
                    <a:pt x="616" y="768"/>
                  </a:lnTo>
                  <a:lnTo>
                    <a:pt x="616" y="770"/>
                  </a:lnTo>
                  <a:lnTo>
                    <a:pt x="618" y="770"/>
                  </a:lnTo>
                  <a:lnTo>
                    <a:pt x="618" y="768"/>
                  </a:lnTo>
                  <a:lnTo>
                    <a:pt x="620" y="768"/>
                  </a:lnTo>
                  <a:lnTo>
                    <a:pt x="622" y="768"/>
                  </a:lnTo>
                  <a:lnTo>
                    <a:pt x="620" y="768"/>
                  </a:lnTo>
                  <a:close/>
                  <a:moveTo>
                    <a:pt x="636" y="768"/>
                  </a:moveTo>
                  <a:lnTo>
                    <a:pt x="638" y="768"/>
                  </a:lnTo>
                  <a:lnTo>
                    <a:pt x="639" y="768"/>
                  </a:lnTo>
                  <a:lnTo>
                    <a:pt x="641" y="768"/>
                  </a:lnTo>
                  <a:lnTo>
                    <a:pt x="639" y="770"/>
                  </a:lnTo>
                  <a:lnTo>
                    <a:pt x="638" y="768"/>
                  </a:lnTo>
                  <a:lnTo>
                    <a:pt x="638" y="770"/>
                  </a:lnTo>
                  <a:lnTo>
                    <a:pt x="636" y="770"/>
                  </a:lnTo>
                  <a:lnTo>
                    <a:pt x="634" y="770"/>
                  </a:lnTo>
                  <a:lnTo>
                    <a:pt x="632" y="772"/>
                  </a:lnTo>
                  <a:lnTo>
                    <a:pt x="630" y="772"/>
                  </a:lnTo>
                  <a:lnTo>
                    <a:pt x="630" y="770"/>
                  </a:lnTo>
                  <a:lnTo>
                    <a:pt x="630" y="772"/>
                  </a:lnTo>
                  <a:lnTo>
                    <a:pt x="628" y="772"/>
                  </a:lnTo>
                  <a:lnTo>
                    <a:pt x="628" y="770"/>
                  </a:lnTo>
                  <a:lnTo>
                    <a:pt x="630" y="770"/>
                  </a:lnTo>
                  <a:lnTo>
                    <a:pt x="628" y="770"/>
                  </a:lnTo>
                  <a:lnTo>
                    <a:pt x="628" y="768"/>
                  </a:lnTo>
                  <a:lnTo>
                    <a:pt x="630" y="768"/>
                  </a:lnTo>
                  <a:lnTo>
                    <a:pt x="628" y="768"/>
                  </a:lnTo>
                  <a:lnTo>
                    <a:pt x="628" y="766"/>
                  </a:lnTo>
                  <a:lnTo>
                    <a:pt x="630" y="766"/>
                  </a:lnTo>
                  <a:lnTo>
                    <a:pt x="630" y="768"/>
                  </a:lnTo>
                  <a:lnTo>
                    <a:pt x="632" y="768"/>
                  </a:lnTo>
                  <a:lnTo>
                    <a:pt x="632" y="766"/>
                  </a:lnTo>
                  <a:lnTo>
                    <a:pt x="636" y="768"/>
                  </a:lnTo>
                  <a:close/>
                  <a:moveTo>
                    <a:pt x="620" y="766"/>
                  </a:moveTo>
                  <a:lnTo>
                    <a:pt x="618" y="768"/>
                  </a:lnTo>
                  <a:lnTo>
                    <a:pt x="616" y="768"/>
                  </a:lnTo>
                  <a:lnTo>
                    <a:pt x="616" y="766"/>
                  </a:lnTo>
                  <a:lnTo>
                    <a:pt x="618" y="766"/>
                  </a:lnTo>
                  <a:lnTo>
                    <a:pt x="620" y="766"/>
                  </a:lnTo>
                  <a:close/>
                  <a:moveTo>
                    <a:pt x="607" y="766"/>
                  </a:moveTo>
                  <a:lnTo>
                    <a:pt x="609" y="766"/>
                  </a:lnTo>
                  <a:lnTo>
                    <a:pt x="611" y="766"/>
                  </a:lnTo>
                  <a:lnTo>
                    <a:pt x="613" y="766"/>
                  </a:lnTo>
                  <a:lnTo>
                    <a:pt x="613" y="768"/>
                  </a:lnTo>
                  <a:lnTo>
                    <a:pt x="611" y="768"/>
                  </a:lnTo>
                  <a:lnTo>
                    <a:pt x="609" y="768"/>
                  </a:lnTo>
                  <a:lnTo>
                    <a:pt x="611" y="768"/>
                  </a:lnTo>
                  <a:lnTo>
                    <a:pt x="609" y="768"/>
                  </a:lnTo>
                  <a:lnTo>
                    <a:pt x="609" y="766"/>
                  </a:lnTo>
                  <a:lnTo>
                    <a:pt x="607" y="766"/>
                  </a:lnTo>
                  <a:lnTo>
                    <a:pt x="607" y="768"/>
                  </a:lnTo>
                  <a:lnTo>
                    <a:pt x="605" y="768"/>
                  </a:lnTo>
                  <a:lnTo>
                    <a:pt x="607" y="768"/>
                  </a:lnTo>
                  <a:lnTo>
                    <a:pt x="605" y="768"/>
                  </a:lnTo>
                  <a:lnTo>
                    <a:pt x="605" y="766"/>
                  </a:lnTo>
                  <a:lnTo>
                    <a:pt x="607" y="766"/>
                  </a:lnTo>
                  <a:close/>
                  <a:moveTo>
                    <a:pt x="595" y="760"/>
                  </a:moveTo>
                  <a:lnTo>
                    <a:pt x="597" y="762"/>
                  </a:lnTo>
                  <a:lnTo>
                    <a:pt x="597" y="764"/>
                  </a:lnTo>
                  <a:lnTo>
                    <a:pt x="595" y="764"/>
                  </a:lnTo>
                  <a:lnTo>
                    <a:pt x="595" y="762"/>
                  </a:lnTo>
                  <a:lnTo>
                    <a:pt x="595" y="760"/>
                  </a:lnTo>
                  <a:lnTo>
                    <a:pt x="593" y="760"/>
                  </a:lnTo>
                  <a:lnTo>
                    <a:pt x="595" y="760"/>
                  </a:lnTo>
                  <a:close/>
                  <a:moveTo>
                    <a:pt x="580" y="755"/>
                  </a:moveTo>
                  <a:lnTo>
                    <a:pt x="580" y="757"/>
                  </a:lnTo>
                  <a:lnTo>
                    <a:pt x="578" y="757"/>
                  </a:lnTo>
                  <a:lnTo>
                    <a:pt x="578" y="755"/>
                  </a:lnTo>
                  <a:lnTo>
                    <a:pt x="580" y="755"/>
                  </a:lnTo>
                  <a:close/>
                  <a:moveTo>
                    <a:pt x="590" y="753"/>
                  </a:moveTo>
                  <a:lnTo>
                    <a:pt x="591" y="751"/>
                  </a:lnTo>
                  <a:lnTo>
                    <a:pt x="591" y="753"/>
                  </a:lnTo>
                  <a:lnTo>
                    <a:pt x="590" y="753"/>
                  </a:lnTo>
                  <a:lnTo>
                    <a:pt x="588" y="755"/>
                  </a:lnTo>
                  <a:lnTo>
                    <a:pt x="588" y="753"/>
                  </a:lnTo>
                  <a:lnTo>
                    <a:pt x="590" y="753"/>
                  </a:lnTo>
                  <a:lnTo>
                    <a:pt x="590" y="751"/>
                  </a:lnTo>
                  <a:lnTo>
                    <a:pt x="590" y="753"/>
                  </a:lnTo>
                  <a:close/>
                  <a:moveTo>
                    <a:pt x="622" y="747"/>
                  </a:moveTo>
                  <a:lnTo>
                    <a:pt x="622" y="749"/>
                  </a:lnTo>
                  <a:lnTo>
                    <a:pt x="622" y="747"/>
                  </a:lnTo>
                  <a:lnTo>
                    <a:pt x="622" y="749"/>
                  </a:lnTo>
                  <a:lnTo>
                    <a:pt x="624" y="749"/>
                  </a:lnTo>
                  <a:lnTo>
                    <a:pt x="624" y="751"/>
                  </a:lnTo>
                  <a:lnTo>
                    <a:pt x="622" y="751"/>
                  </a:lnTo>
                  <a:lnTo>
                    <a:pt x="622" y="749"/>
                  </a:lnTo>
                  <a:lnTo>
                    <a:pt x="620" y="749"/>
                  </a:lnTo>
                  <a:lnTo>
                    <a:pt x="618" y="749"/>
                  </a:lnTo>
                  <a:lnTo>
                    <a:pt x="618" y="747"/>
                  </a:lnTo>
                  <a:lnTo>
                    <a:pt x="620" y="747"/>
                  </a:lnTo>
                  <a:lnTo>
                    <a:pt x="622" y="747"/>
                  </a:lnTo>
                  <a:close/>
                  <a:moveTo>
                    <a:pt x="591" y="745"/>
                  </a:moveTo>
                  <a:lnTo>
                    <a:pt x="591" y="747"/>
                  </a:lnTo>
                  <a:lnTo>
                    <a:pt x="591" y="749"/>
                  </a:lnTo>
                  <a:lnTo>
                    <a:pt x="590" y="749"/>
                  </a:lnTo>
                  <a:lnTo>
                    <a:pt x="588" y="749"/>
                  </a:lnTo>
                  <a:lnTo>
                    <a:pt x="590" y="747"/>
                  </a:lnTo>
                  <a:lnTo>
                    <a:pt x="591" y="745"/>
                  </a:lnTo>
                  <a:lnTo>
                    <a:pt x="590" y="745"/>
                  </a:lnTo>
                  <a:lnTo>
                    <a:pt x="591" y="745"/>
                  </a:lnTo>
                  <a:close/>
                  <a:moveTo>
                    <a:pt x="622" y="745"/>
                  </a:moveTo>
                  <a:lnTo>
                    <a:pt x="622" y="747"/>
                  </a:lnTo>
                  <a:lnTo>
                    <a:pt x="620" y="747"/>
                  </a:lnTo>
                  <a:lnTo>
                    <a:pt x="618" y="745"/>
                  </a:lnTo>
                  <a:lnTo>
                    <a:pt x="620" y="745"/>
                  </a:lnTo>
                  <a:lnTo>
                    <a:pt x="622" y="745"/>
                  </a:lnTo>
                  <a:close/>
                  <a:moveTo>
                    <a:pt x="576" y="743"/>
                  </a:moveTo>
                  <a:lnTo>
                    <a:pt x="576" y="745"/>
                  </a:lnTo>
                  <a:lnTo>
                    <a:pt x="578" y="745"/>
                  </a:lnTo>
                  <a:lnTo>
                    <a:pt x="576" y="747"/>
                  </a:lnTo>
                  <a:lnTo>
                    <a:pt x="576" y="745"/>
                  </a:lnTo>
                  <a:lnTo>
                    <a:pt x="576" y="747"/>
                  </a:lnTo>
                  <a:lnTo>
                    <a:pt x="574" y="747"/>
                  </a:lnTo>
                  <a:lnTo>
                    <a:pt x="574" y="745"/>
                  </a:lnTo>
                  <a:lnTo>
                    <a:pt x="572" y="745"/>
                  </a:lnTo>
                  <a:lnTo>
                    <a:pt x="574" y="743"/>
                  </a:lnTo>
                  <a:lnTo>
                    <a:pt x="576" y="743"/>
                  </a:lnTo>
                  <a:close/>
                  <a:moveTo>
                    <a:pt x="603" y="743"/>
                  </a:moveTo>
                  <a:lnTo>
                    <a:pt x="603" y="741"/>
                  </a:lnTo>
                  <a:lnTo>
                    <a:pt x="605" y="741"/>
                  </a:lnTo>
                  <a:lnTo>
                    <a:pt x="605" y="743"/>
                  </a:lnTo>
                  <a:lnTo>
                    <a:pt x="605" y="745"/>
                  </a:lnTo>
                  <a:lnTo>
                    <a:pt x="605" y="743"/>
                  </a:lnTo>
                  <a:lnTo>
                    <a:pt x="605" y="741"/>
                  </a:lnTo>
                  <a:lnTo>
                    <a:pt x="607" y="741"/>
                  </a:lnTo>
                  <a:lnTo>
                    <a:pt x="607" y="743"/>
                  </a:lnTo>
                  <a:lnTo>
                    <a:pt x="607" y="745"/>
                  </a:lnTo>
                  <a:lnTo>
                    <a:pt x="607" y="747"/>
                  </a:lnTo>
                  <a:lnTo>
                    <a:pt x="609" y="747"/>
                  </a:lnTo>
                  <a:lnTo>
                    <a:pt x="607" y="747"/>
                  </a:lnTo>
                  <a:lnTo>
                    <a:pt x="609" y="747"/>
                  </a:lnTo>
                  <a:lnTo>
                    <a:pt x="609" y="745"/>
                  </a:lnTo>
                  <a:lnTo>
                    <a:pt x="609" y="747"/>
                  </a:lnTo>
                  <a:lnTo>
                    <a:pt x="609" y="745"/>
                  </a:lnTo>
                  <a:lnTo>
                    <a:pt x="611" y="745"/>
                  </a:lnTo>
                  <a:lnTo>
                    <a:pt x="611" y="747"/>
                  </a:lnTo>
                  <a:lnTo>
                    <a:pt x="611" y="749"/>
                  </a:lnTo>
                  <a:lnTo>
                    <a:pt x="611" y="747"/>
                  </a:lnTo>
                  <a:lnTo>
                    <a:pt x="611" y="749"/>
                  </a:lnTo>
                  <a:lnTo>
                    <a:pt x="613" y="751"/>
                  </a:lnTo>
                  <a:lnTo>
                    <a:pt x="611" y="751"/>
                  </a:lnTo>
                  <a:lnTo>
                    <a:pt x="611" y="753"/>
                  </a:lnTo>
                  <a:lnTo>
                    <a:pt x="611" y="751"/>
                  </a:lnTo>
                  <a:lnTo>
                    <a:pt x="609" y="751"/>
                  </a:lnTo>
                  <a:lnTo>
                    <a:pt x="611" y="753"/>
                  </a:lnTo>
                  <a:lnTo>
                    <a:pt x="609" y="753"/>
                  </a:lnTo>
                  <a:lnTo>
                    <a:pt x="609" y="751"/>
                  </a:lnTo>
                  <a:lnTo>
                    <a:pt x="609" y="753"/>
                  </a:lnTo>
                  <a:lnTo>
                    <a:pt x="607" y="753"/>
                  </a:lnTo>
                  <a:lnTo>
                    <a:pt x="607" y="751"/>
                  </a:lnTo>
                  <a:lnTo>
                    <a:pt x="605" y="751"/>
                  </a:lnTo>
                  <a:lnTo>
                    <a:pt x="607" y="751"/>
                  </a:lnTo>
                  <a:lnTo>
                    <a:pt x="607" y="749"/>
                  </a:lnTo>
                  <a:lnTo>
                    <a:pt x="609" y="749"/>
                  </a:lnTo>
                  <a:lnTo>
                    <a:pt x="607" y="749"/>
                  </a:lnTo>
                  <a:lnTo>
                    <a:pt x="607" y="751"/>
                  </a:lnTo>
                  <a:lnTo>
                    <a:pt x="607" y="749"/>
                  </a:lnTo>
                  <a:lnTo>
                    <a:pt x="605" y="749"/>
                  </a:lnTo>
                  <a:lnTo>
                    <a:pt x="605" y="747"/>
                  </a:lnTo>
                  <a:lnTo>
                    <a:pt x="605" y="745"/>
                  </a:lnTo>
                  <a:lnTo>
                    <a:pt x="605" y="747"/>
                  </a:lnTo>
                  <a:lnTo>
                    <a:pt x="603" y="747"/>
                  </a:lnTo>
                  <a:lnTo>
                    <a:pt x="603" y="749"/>
                  </a:lnTo>
                  <a:lnTo>
                    <a:pt x="603" y="751"/>
                  </a:lnTo>
                  <a:lnTo>
                    <a:pt x="603" y="749"/>
                  </a:lnTo>
                  <a:lnTo>
                    <a:pt x="601" y="749"/>
                  </a:lnTo>
                  <a:lnTo>
                    <a:pt x="603" y="749"/>
                  </a:lnTo>
                  <a:lnTo>
                    <a:pt x="603" y="747"/>
                  </a:lnTo>
                  <a:lnTo>
                    <a:pt x="603" y="749"/>
                  </a:lnTo>
                  <a:lnTo>
                    <a:pt x="601" y="749"/>
                  </a:lnTo>
                  <a:lnTo>
                    <a:pt x="601" y="747"/>
                  </a:lnTo>
                  <a:lnTo>
                    <a:pt x="601" y="745"/>
                  </a:lnTo>
                  <a:lnTo>
                    <a:pt x="601" y="743"/>
                  </a:lnTo>
                  <a:lnTo>
                    <a:pt x="601" y="741"/>
                  </a:lnTo>
                  <a:lnTo>
                    <a:pt x="603" y="741"/>
                  </a:lnTo>
                  <a:lnTo>
                    <a:pt x="603" y="743"/>
                  </a:lnTo>
                  <a:close/>
                  <a:moveTo>
                    <a:pt x="597" y="739"/>
                  </a:moveTo>
                  <a:lnTo>
                    <a:pt x="599" y="741"/>
                  </a:lnTo>
                  <a:lnTo>
                    <a:pt x="597" y="741"/>
                  </a:lnTo>
                  <a:lnTo>
                    <a:pt x="599" y="741"/>
                  </a:lnTo>
                  <a:lnTo>
                    <a:pt x="599" y="739"/>
                  </a:lnTo>
                  <a:lnTo>
                    <a:pt x="599" y="741"/>
                  </a:lnTo>
                  <a:lnTo>
                    <a:pt x="599" y="739"/>
                  </a:lnTo>
                  <a:lnTo>
                    <a:pt x="601" y="741"/>
                  </a:lnTo>
                  <a:lnTo>
                    <a:pt x="599" y="743"/>
                  </a:lnTo>
                  <a:lnTo>
                    <a:pt x="601" y="743"/>
                  </a:lnTo>
                  <a:lnTo>
                    <a:pt x="599" y="743"/>
                  </a:lnTo>
                  <a:lnTo>
                    <a:pt x="599" y="745"/>
                  </a:lnTo>
                  <a:lnTo>
                    <a:pt x="601" y="745"/>
                  </a:lnTo>
                  <a:lnTo>
                    <a:pt x="601" y="747"/>
                  </a:lnTo>
                  <a:lnTo>
                    <a:pt x="599" y="747"/>
                  </a:lnTo>
                  <a:lnTo>
                    <a:pt x="597" y="745"/>
                  </a:lnTo>
                  <a:lnTo>
                    <a:pt x="597" y="743"/>
                  </a:lnTo>
                  <a:lnTo>
                    <a:pt x="597" y="745"/>
                  </a:lnTo>
                  <a:lnTo>
                    <a:pt x="597" y="747"/>
                  </a:lnTo>
                  <a:lnTo>
                    <a:pt x="599" y="747"/>
                  </a:lnTo>
                  <a:lnTo>
                    <a:pt x="599" y="749"/>
                  </a:lnTo>
                  <a:lnTo>
                    <a:pt x="599" y="751"/>
                  </a:lnTo>
                  <a:lnTo>
                    <a:pt x="599" y="749"/>
                  </a:lnTo>
                  <a:lnTo>
                    <a:pt x="597" y="751"/>
                  </a:lnTo>
                  <a:lnTo>
                    <a:pt x="599" y="751"/>
                  </a:lnTo>
                  <a:lnTo>
                    <a:pt x="597" y="751"/>
                  </a:lnTo>
                  <a:lnTo>
                    <a:pt x="599" y="753"/>
                  </a:lnTo>
                  <a:lnTo>
                    <a:pt x="597" y="753"/>
                  </a:lnTo>
                  <a:lnTo>
                    <a:pt x="597" y="751"/>
                  </a:lnTo>
                  <a:lnTo>
                    <a:pt x="595" y="751"/>
                  </a:lnTo>
                  <a:lnTo>
                    <a:pt x="597" y="749"/>
                  </a:lnTo>
                  <a:lnTo>
                    <a:pt x="595" y="749"/>
                  </a:lnTo>
                  <a:lnTo>
                    <a:pt x="593" y="747"/>
                  </a:lnTo>
                  <a:lnTo>
                    <a:pt x="595" y="747"/>
                  </a:lnTo>
                  <a:lnTo>
                    <a:pt x="593" y="747"/>
                  </a:lnTo>
                  <a:lnTo>
                    <a:pt x="593" y="745"/>
                  </a:lnTo>
                  <a:lnTo>
                    <a:pt x="595" y="745"/>
                  </a:lnTo>
                  <a:lnTo>
                    <a:pt x="593" y="745"/>
                  </a:lnTo>
                  <a:lnTo>
                    <a:pt x="591" y="745"/>
                  </a:lnTo>
                  <a:lnTo>
                    <a:pt x="591" y="743"/>
                  </a:lnTo>
                  <a:lnTo>
                    <a:pt x="591" y="741"/>
                  </a:lnTo>
                  <a:lnTo>
                    <a:pt x="593" y="741"/>
                  </a:lnTo>
                  <a:lnTo>
                    <a:pt x="593" y="743"/>
                  </a:lnTo>
                  <a:lnTo>
                    <a:pt x="595" y="743"/>
                  </a:lnTo>
                  <a:lnTo>
                    <a:pt x="595" y="741"/>
                  </a:lnTo>
                  <a:lnTo>
                    <a:pt x="593" y="741"/>
                  </a:lnTo>
                  <a:lnTo>
                    <a:pt x="595" y="741"/>
                  </a:lnTo>
                  <a:lnTo>
                    <a:pt x="595" y="739"/>
                  </a:lnTo>
                  <a:lnTo>
                    <a:pt x="597" y="739"/>
                  </a:lnTo>
                  <a:close/>
                  <a:moveTo>
                    <a:pt x="620" y="739"/>
                  </a:moveTo>
                  <a:lnTo>
                    <a:pt x="620" y="741"/>
                  </a:lnTo>
                  <a:lnTo>
                    <a:pt x="622" y="743"/>
                  </a:lnTo>
                  <a:lnTo>
                    <a:pt x="622" y="745"/>
                  </a:lnTo>
                  <a:lnTo>
                    <a:pt x="620" y="745"/>
                  </a:lnTo>
                  <a:lnTo>
                    <a:pt x="620" y="743"/>
                  </a:lnTo>
                  <a:lnTo>
                    <a:pt x="618" y="743"/>
                  </a:lnTo>
                  <a:lnTo>
                    <a:pt x="618" y="741"/>
                  </a:lnTo>
                  <a:lnTo>
                    <a:pt x="616" y="741"/>
                  </a:lnTo>
                  <a:lnTo>
                    <a:pt x="616" y="743"/>
                  </a:lnTo>
                  <a:lnTo>
                    <a:pt x="618" y="743"/>
                  </a:lnTo>
                  <a:lnTo>
                    <a:pt x="618" y="745"/>
                  </a:lnTo>
                  <a:lnTo>
                    <a:pt x="618" y="747"/>
                  </a:lnTo>
                  <a:lnTo>
                    <a:pt x="618" y="749"/>
                  </a:lnTo>
                  <a:lnTo>
                    <a:pt x="616" y="747"/>
                  </a:lnTo>
                  <a:lnTo>
                    <a:pt x="614" y="745"/>
                  </a:lnTo>
                  <a:lnTo>
                    <a:pt x="613" y="743"/>
                  </a:lnTo>
                  <a:lnTo>
                    <a:pt x="613" y="741"/>
                  </a:lnTo>
                  <a:lnTo>
                    <a:pt x="614" y="741"/>
                  </a:lnTo>
                  <a:lnTo>
                    <a:pt x="613" y="739"/>
                  </a:lnTo>
                  <a:lnTo>
                    <a:pt x="614" y="739"/>
                  </a:lnTo>
                  <a:lnTo>
                    <a:pt x="613" y="739"/>
                  </a:lnTo>
                  <a:lnTo>
                    <a:pt x="614" y="739"/>
                  </a:lnTo>
                  <a:lnTo>
                    <a:pt x="614" y="737"/>
                  </a:lnTo>
                  <a:lnTo>
                    <a:pt x="616" y="739"/>
                  </a:lnTo>
                  <a:lnTo>
                    <a:pt x="618" y="739"/>
                  </a:lnTo>
                  <a:lnTo>
                    <a:pt x="618" y="737"/>
                  </a:lnTo>
                  <a:lnTo>
                    <a:pt x="616" y="737"/>
                  </a:lnTo>
                  <a:lnTo>
                    <a:pt x="616" y="735"/>
                  </a:lnTo>
                  <a:lnTo>
                    <a:pt x="616" y="734"/>
                  </a:lnTo>
                  <a:lnTo>
                    <a:pt x="618" y="734"/>
                  </a:lnTo>
                  <a:lnTo>
                    <a:pt x="618" y="732"/>
                  </a:lnTo>
                  <a:lnTo>
                    <a:pt x="620" y="732"/>
                  </a:lnTo>
                  <a:lnTo>
                    <a:pt x="620" y="734"/>
                  </a:lnTo>
                  <a:lnTo>
                    <a:pt x="620" y="735"/>
                  </a:lnTo>
                  <a:lnTo>
                    <a:pt x="620" y="737"/>
                  </a:lnTo>
                  <a:lnTo>
                    <a:pt x="620" y="739"/>
                  </a:lnTo>
                  <a:close/>
                  <a:moveTo>
                    <a:pt x="568" y="730"/>
                  </a:moveTo>
                  <a:lnTo>
                    <a:pt x="566" y="730"/>
                  </a:lnTo>
                  <a:lnTo>
                    <a:pt x="566" y="732"/>
                  </a:lnTo>
                  <a:lnTo>
                    <a:pt x="566" y="730"/>
                  </a:lnTo>
                  <a:lnTo>
                    <a:pt x="565" y="730"/>
                  </a:lnTo>
                  <a:lnTo>
                    <a:pt x="566" y="730"/>
                  </a:lnTo>
                  <a:lnTo>
                    <a:pt x="566" y="728"/>
                  </a:lnTo>
                  <a:lnTo>
                    <a:pt x="566" y="730"/>
                  </a:lnTo>
                  <a:lnTo>
                    <a:pt x="568" y="730"/>
                  </a:lnTo>
                  <a:close/>
                  <a:moveTo>
                    <a:pt x="570" y="726"/>
                  </a:moveTo>
                  <a:lnTo>
                    <a:pt x="570" y="728"/>
                  </a:lnTo>
                  <a:lnTo>
                    <a:pt x="572" y="726"/>
                  </a:lnTo>
                  <a:lnTo>
                    <a:pt x="574" y="728"/>
                  </a:lnTo>
                  <a:lnTo>
                    <a:pt x="572" y="728"/>
                  </a:lnTo>
                  <a:lnTo>
                    <a:pt x="572" y="730"/>
                  </a:lnTo>
                  <a:lnTo>
                    <a:pt x="572" y="728"/>
                  </a:lnTo>
                  <a:lnTo>
                    <a:pt x="572" y="730"/>
                  </a:lnTo>
                  <a:lnTo>
                    <a:pt x="574" y="730"/>
                  </a:lnTo>
                  <a:lnTo>
                    <a:pt x="572" y="730"/>
                  </a:lnTo>
                  <a:lnTo>
                    <a:pt x="572" y="732"/>
                  </a:lnTo>
                  <a:lnTo>
                    <a:pt x="570" y="730"/>
                  </a:lnTo>
                  <a:lnTo>
                    <a:pt x="568" y="730"/>
                  </a:lnTo>
                  <a:lnTo>
                    <a:pt x="568" y="728"/>
                  </a:lnTo>
                  <a:lnTo>
                    <a:pt x="566" y="728"/>
                  </a:lnTo>
                  <a:lnTo>
                    <a:pt x="568" y="728"/>
                  </a:lnTo>
                  <a:lnTo>
                    <a:pt x="570" y="728"/>
                  </a:lnTo>
                  <a:lnTo>
                    <a:pt x="570" y="730"/>
                  </a:lnTo>
                  <a:lnTo>
                    <a:pt x="570" y="728"/>
                  </a:lnTo>
                  <a:lnTo>
                    <a:pt x="570" y="726"/>
                  </a:lnTo>
                  <a:close/>
                  <a:moveTo>
                    <a:pt x="580" y="730"/>
                  </a:moveTo>
                  <a:lnTo>
                    <a:pt x="580" y="728"/>
                  </a:lnTo>
                  <a:lnTo>
                    <a:pt x="582" y="728"/>
                  </a:lnTo>
                  <a:lnTo>
                    <a:pt x="580" y="730"/>
                  </a:lnTo>
                  <a:lnTo>
                    <a:pt x="582" y="730"/>
                  </a:lnTo>
                  <a:lnTo>
                    <a:pt x="582" y="732"/>
                  </a:lnTo>
                  <a:lnTo>
                    <a:pt x="582" y="734"/>
                  </a:lnTo>
                  <a:lnTo>
                    <a:pt x="582" y="732"/>
                  </a:lnTo>
                  <a:lnTo>
                    <a:pt x="582" y="730"/>
                  </a:lnTo>
                  <a:lnTo>
                    <a:pt x="582" y="728"/>
                  </a:lnTo>
                  <a:lnTo>
                    <a:pt x="582" y="730"/>
                  </a:lnTo>
                  <a:lnTo>
                    <a:pt x="584" y="730"/>
                  </a:lnTo>
                  <a:lnTo>
                    <a:pt x="584" y="732"/>
                  </a:lnTo>
                  <a:lnTo>
                    <a:pt x="586" y="732"/>
                  </a:lnTo>
                  <a:lnTo>
                    <a:pt x="586" y="734"/>
                  </a:lnTo>
                  <a:lnTo>
                    <a:pt x="584" y="734"/>
                  </a:lnTo>
                  <a:lnTo>
                    <a:pt x="586" y="734"/>
                  </a:lnTo>
                  <a:lnTo>
                    <a:pt x="586" y="732"/>
                  </a:lnTo>
                  <a:lnTo>
                    <a:pt x="586" y="730"/>
                  </a:lnTo>
                  <a:lnTo>
                    <a:pt x="588" y="732"/>
                  </a:lnTo>
                  <a:lnTo>
                    <a:pt x="590" y="732"/>
                  </a:lnTo>
                  <a:lnTo>
                    <a:pt x="588" y="732"/>
                  </a:lnTo>
                  <a:lnTo>
                    <a:pt x="590" y="732"/>
                  </a:lnTo>
                  <a:lnTo>
                    <a:pt x="590" y="734"/>
                  </a:lnTo>
                  <a:lnTo>
                    <a:pt x="588" y="734"/>
                  </a:lnTo>
                  <a:lnTo>
                    <a:pt x="588" y="735"/>
                  </a:lnTo>
                  <a:lnTo>
                    <a:pt x="590" y="735"/>
                  </a:lnTo>
                  <a:lnTo>
                    <a:pt x="588" y="735"/>
                  </a:lnTo>
                  <a:lnTo>
                    <a:pt x="590" y="735"/>
                  </a:lnTo>
                  <a:lnTo>
                    <a:pt x="590" y="734"/>
                  </a:lnTo>
                  <a:lnTo>
                    <a:pt x="590" y="735"/>
                  </a:lnTo>
                  <a:lnTo>
                    <a:pt x="591" y="735"/>
                  </a:lnTo>
                  <a:lnTo>
                    <a:pt x="591" y="737"/>
                  </a:lnTo>
                  <a:lnTo>
                    <a:pt x="593" y="737"/>
                  </a:lnTo>
                  <a:lnTo>
                    <a:pt x="591" y="737"/>
                  </a:lnTo>
                  <a:lnTo>
                    <a:pt x="591" y="739"/>
                  </a:lnTo>
                  <a:lnTo>
                    <a:pt x="590" y="739"/>
                  </a:lnTo>
                  <a:lnTo>
                    <a:pt x="590" y="737"/>
                  </a:lnTo>
                  <a:lnTo>
                    <a:pt x="590" y="739"/>
                  </a:lnTo>
                  <a:lnTo>
                    <a:pt x="590" y="741"/>
                  </a:lnTo>
                  <a:lnTo>
                    <a:pt x="590" y="739"/>
                  </a:lnTo>
                  <a:lnTo>
                    <a:pt x="590" y="741"/>
                  </a:lnTo>
                  <a:lnTo>
                    <a:pt x="590" y="743"/>
                  </a:lnTo>
                  <a:lnTo>
                    <a:pt x="591" y="743"/>
                  </a:lnTo>
                  <a:lnTo>
                    <a:pt x="590" y="743"/>
                  </a:lnTo>
                  <a:lnTo>
                    <a:pt x="588" y="743"/>
                  </a:lnTo>
                  <a:lnTo>
                    <a:pt x="588" y="745"/>
                  </a:lnTo>
                  <a:lnTo>
                    <a:pt x="586" y="745"/>
                  </a:lnTo>
                  <a:lnTo>
                    <a:pt x="586" y="743"/>
                  </a:lnTo>
                  <a:lnTo>
                    <a:pt x="586" y="745"/>
                  </a:lnTo>
                  <a:lnTo>
                    <a:pt x="584" y="745"/>
                  </a:lnTo>
                  <a:lnTo>
                    <a:pt x="582" y="747"/>
                  </a:lnTo>
                  <a:lnTo>
                    <a:pt x="580" y="747"/>
                  </a:lnTo>
                  <a:lnTo>
                    <a:pt x="582" y="745"/>
                  </a:lnTo>
                  <a:lnTo>
                    <a:pt x="580" y="745"/>
                  </a:lnTo>
                  <a:lnTo>
                    <a:pt x="582" y="745"/>
                  </a:lnTo>
                  <a:lnTo>
                    <a:pt x="584" y="745"/>
                  </a:lnTo>
                  <a:lnTo>
                    <a:pt x="582" y="743"/>
                  </a:lnTo>
                  <a:lnTo>
                    <a:pt x="584" y="743"/>
                  </a:lnTo>
                  <a:lnTo>
                    <a:pt x="582" y="743"/>
                  </a:lnTo>
                  <a:lnTo>
                    <a:pt x="584" y="743"/>
                  </a:lnTo>
                  <a:lnTo>
                    <a:pt x="584" y="741"/>
                  </a:lnTo>
                  <a:lnTo>
                    <a:pt x="582" y="741"/>
                  </a:lnTo>
                  <a:lnTo>
                    <a:pt x="584" y="741"/>
                  </a:lnTo>
                  <a:lnTo>
                    <a:pt x="584" y="739"/>
                  </a:lnTo>
                  <a:lnTo>
                    <a:pt x="586" y="739"/>
                  </a:lnTo>
                  <a:lnTo>
                    <a:pt x="584" y="739"/>
                  </a:lnTo>
                  <a:lnTo>
                    <a:pt x="582" y="739"/>
                  </a:lnTo>
                  <a:lnTo>
                    <a:pt x="584" y="737"/>
                  </a:lnTo>
                  <a:lnTo>
                    <a:pt x="582" y="737"/>
                  </a:lnTo>
                  <a:lnTo>
                    <a:pt x="582" y="739"/>
                  </a:lnTo>
                  <a:lnTo>
                    <a:pt x="580" y="739"/>
                  </a:lnTo>
                  <a:lnTo>
                    <a:pt x="580" y="737"/>
                  </a:lnTo>
                  <a:lnTo>
                    <a:pt x="578" y="737"/>
                  </a:lnTo>
                  <a:lnTo>
                    <a:pt x="578" y="739"/>
                  </a:lnTo>
                  <a:lnTo>
                    <a:pt x="578" y="741"/>
                  </a:lnTo>
                  <a:lnTo>
                    <a:pt x="580" y="743"/>
                  </a:lnTo>
                  <a:lnTo>
                    <a:pt x="578" y="743"/>
                  </a:lnTo>
                  <a:lnTo>
                    <a:pt x="576" y="743"/>
                  </a:lnTo>
                  <a:lnTo>
                    <a:pt x="574" y="741"/>
                  </a:lnTo>
                  <a:lnTo>
                    <a:pt x="576" y="741"/>
                  </a:lnTo>
                  <a:lnTo>
                    <a:pt x="576" y="739"/>
                  </a:lnTo>
                  <a:lnTo>
                    <a:pt x="574" y="739"/>
                  </a:lnTo>
                  <a:lnTo>
                    <a:pt x="574" y="737"/>
                  </a:lnTo>
                  <a:lnTo>
                    <a:pt x="576" y="737"/>
                  </a:lnTo>
                  <a:lnTo>
                    <a:pt x="576" y="735"/>
                  </a:lnTo>
                  <a:lnTo>
                    <a:pt x="574" y="735"/>
                  </a:lnTo>
                  <a:lnTo>
                    <a:pt x="576" y="735"/>
                  </a:lnTo>
                  <a:lnTo>
                    <a:pt x="574" y="735"/>
                  </a:lnTo>
                  <a:lnTo>
                    <a:pt x="570" y="735"/>
                  </a:lnTo>
                  <a:lnTo>
                    <a:pt x="572" y="735"/>
                  </a:lnTo>
                  <a:lnTo>
                    <a:pt x="572" y="734"/>
                  </a:lnTo>
                  <a:lnTo>
                    <a:pt x="570" y="734"/>
                  </a:lnTo>
                  <a:lnTo>
                    <a:pt x="570" y="732"/>
                  </a:lnTo>
                  <a:lnTo>
                    <a:pt x="572" y="732"/>
                  </a:lnTo>
                  <a:lnTo>
                    <a:pt x="574" y="732"/>
                  </a:lnTo>
                  <a:lnTo>
                    <a:pt x="574" y="734"/>
                  </a:lnTo>
                  <a:lnTo>
                    <a:pt x="576" y="734"/>
                  </a:lnTo>
                  <a:lnTo>
                    <a:pt x="580" y="734"/>
                  </a:lnTo>
                  <a:lnTo>
                    <a:pt x="578" y="734"/>
                  </a:lnTo>
                  <a:lnTo>
                    <a:pt x="580" y="732"/>
                  </a:lnTo>
                  <a:lnTo>
                    <a:pt x="578" y="732"/>
                  </a:lnTo>
                  <a:lnTo>
                    <a:pt x="578" y="734"/>
                  </a:lnTo>
                  <a:lnTo>
                    <a:pt x="576" y="734"/>
                  </a:lnTo>
                  <a:lnTo>
                    <a:pt x="574" y="732"/>
                  </a:lnTo>
                  <a:lnTo>
                    <a:pt x="576" y="732"/>
                  </a:lnTo>
                  <a:lnTo>
                    <a:pt x="574" y="732"/>
                  </a:lnTo>
                  <a:lnTo>
                    <a:pt x="574" y="730"/>
                  </a:lnTo>
                  <a:lnTo>
                    <a:pt x="572" y="730"/>
                  </a:lnTo>
                  <a:lnTo>
                    <a:pt x="572" y="728"/>
                  </a:lnTo>
                  <a:lnTo>
                    <a:pt x="574" y="728"/>
                  </a:lnTo>
                  <a:lnTo>
                    <a:pt x="574" y="730"/>
                  </a:lnTo>
                  <a:lnTo>
                    <a:pt x="576" y="730"/>
                  </a:lnTo>
                  <a:lnTo>
                    <a:pt x="578" y="730"/>
                  </a:lnTo>
                  <a:lnTo>
                    <a:pt x="578" y="728"/>
                  </a:lnTo>
                  <a:lnTo>
                    <a:pt x="576" y="728"/>
                  </a:lnTo>
                  <a:lnTo>
                    <a:pt x="578" y="728"/>
                  </a:lnTo>
                  <a:lnTo>
                    <a:pt x="578" y="726"/>
                  </a:lnTo>
                  <a:lnTo>
                    <a:pt x="580" y="726"/>
                  </a:lnTo>
                  <a:lnTo>
                    <a:pt x="580" y="728"/>
                  </a:lnTo>
                  <a:lnTo>
                    <a:pt x="580" y="730"/>
                  </a:lnTo>
                  <a:close/>
                  <a:moveTo>
                    <a:pt x="561" y="724"/>
                  </a:moveTo>
                  <a:lnTo>
                    <a:pt x="561" y="722"/>
                  </a:lnTo>
                  <a:lnTo>
                    <a:pt x="563" y="722"/>
                  </a:lnTo>
                  <a:lnTo>
                    <a:pt x="563" y="724"/>
                  </a:lnTo>
                  <a:lnTo>
                    <a:pt x="561" y="724"/>
                  </a:lnTo>
                  <a:close/>
                  <a:moveTo>
                    <a:pt x="616" y="714"/>
                  </a:moveTo>
                  <a:lnTo>
                    <a:pt x="614" y="714"/>
                  </a:lnTo>
                  <a:lnTo>
                    <a:pt x="614" y="712"/>
                  </a:lnTo>
                  <a:lnTo>
                    <a:pt x="616" y="712"/>
                  </a:lnTo>
                  <a:lnTo>
                    <a:pt x="618" y="712"/>
                  </a:lnTo>
                  <a:lnTo>
                    <a:pt x="616" y="712"/>
                  </a:lnTo>
                  <a:lnTo>
                    <a:pt x="616" y="714"/>
                  </a:lnTo>
                  <a:close/>
                  <a:moveTo>
                    <a:pt x="570" y="710"/>
                  </a:moveTo>
                  <a:lnTo>
                    <a:pt x="570" y="712"/>
                  </a:lnTo>
                  <a:lnTo>
                    <a:pt x="572" y="712"/>
                  </a:lnTo>
                  <a:lnTo>
                    <a:pt x="574" y="712"/>
                  </a:lnTo>
                  <a:lnTo>
                    <a:pt x="574" y="714"/>
                  </a:lnTo>
                  <a:lnTo>
                    <a:pt x="572" y="714"/>
                  </a:lnTo>
                  <a:lnTo>
                    <a:pt x="572" y="712"/>
                  </a:lnTo>
                  <a:lnTo>
                    <a:pt x="570" y="712"/>
                  </a:lnTo>
                  <a:lnTo>
                    <a:pt x="568" y="712"/>
                  </a:lnTo>
                  <a:lnTo>
                    <a:pt x="566" y="714"/>
                  </a:lnTo>
                  <a:lnTo>
                    <a:pt x="568" y="712"/>
                  </a:lnTo>
                  <a:lnTo>
                    <a:pt x="570" y="712"/>
                  </a:lnTo>
                  <a:lnTo>
                    <a:pt x="570" y="710"/>
                  </a:lnTo>
                  <a:close/>
                  <a:moveTo>
                    <a:pt x="553" y="709"/>
                  </a:moveTo>
                  <a:lnTo>
                    <a:pt x="555" y="710"/>
                  </a:lnTo>
                  <a:lnTo>
                    <a:pt x="557" y="710"/>
                  </a:lnTo>
                  <a:lnTo>
                    <a:pt x="555" y="710"/>
                  </a:lnTo>
                  <a:lnTo>
                    <a:pt x="557" y="712"/>
                  </a:lnTo>
                  <a:lnTo>
                    <a:pt x="559" y="712"/>
                  </a:lnTo>
                  <a:lnTo>
                    <a:pt x="557" y="712"/>
                  </a:lnTo>
                  <a:lnTo>
                    <a:pt x="557" y="714"/>
                  </a:lnTo>
                  <a:lnTo>
                    <a:pt x="559" y="714"/>
                  </a:lnTo>
                  <a:lnTo>
                    <a:pt x="561" y="714"/>
                  </a:lnTo>
                  <a:lnTo>
                    <a:pt x="561" y="716"/>
                  </a:lnTo>
                  <a:lnTo>
                    <a:pt x="563" y="716"/>
                  </a:lnTo>
                  <a:lnTo>
                    <a:pt x="563" y="714"/>
                  </a:lnTo>
                  <a:lnTo>
                    <a:pt x="561" y="714"/>
                  </a:lnTo>
                  <a:lnTo>
                    <a:pt x="563" y="714"/>
                  </a:lnTo>
                  <a:lnTo>
                    <a:pt x="563" y="716"/>
                  </a:lnTo>
                  <a:lnTo>
                    <a:pt x="563" y="714"/>
                  </a:lnTo>
                  <a:lnTo>
                    <a:pt x="565" y="714"/>
                  </a:lnTo>
                  <a:lnTo>
                    <a:pt x="565" y="716"/>
                  </a:lnTo>
                  <a:lnTo>
                    <a:pt x="566" y="716"/>
                  </a:lnTo>
                  <a:lnTo>
                    <a:pt x="566" y="718"/>
                  </a:lnTo>
                  <a:lnTo>
                    <a:pt x="568" y="718"/>
                  </a:lnTo>
                  <a:lnTo>
                    <a:pt x="568" y="720"/>
                  </a:lnTo>
                  <a:lnTo>
                    <a:pt x="570" y="720"/>
                  </a:lnTo>
                  <a:lnTo>
                    <a:pt x="570" y="718"/>
                  </a:lnTo>
                  <a:lnTo>
                    <a:pt x="568" y="718"/>
                  </a:lnTo>
                  <a:lnTo>
                    <a:pt x="570" y="718"/>
                  </a:lnTo>
                  <a:lnTo>
                    <a:pt x="570" y="720"/>
                  </a:lnTo>
                  <a:lnTo>
                    <a:pt x="570" y="722"/>
                  </a:lnTo>
                  <a:lnTo>
                    <a:pt x="572" y="724"/>
                  </a:lnTo>
                  <a:lnTo>
                    <a:pt x="572" y="722"/>
                  </a:lnTo>
                  <a:lnTo>
                    <a:pt x="572" y="720"/>
                  </a:lnTo>
                  <a:lnTo>
                    <a:pt x="574" y="720"/>
                  </a:lnTo>
                  <a:lnTo>
                    <a:pt x="572" y="720"/>
                  </a:lnTo>
                  <a:lnTo>
                    <a:pt x="574" y="722"/>
                  </a:lnTo>
                  <a:lnTo>
                    <a:pt x="574" y="724"/>
                  </a:lnTo>
                  <a:lnTo>
                    <a:pt x="576" y="724"/>
                  </a:lnTo>
                  <a:lnTo>
                    <a:pt x="578" y="724"/>
                  </a:lnTo>
                  <a:lnTo>
                    <a:pt x="578" y="726"/>
                  </a:lnTo>
                  <a:lnTo>
                    <a:pt x="576" y="726"/>
                  </a:lnTo>
                  <a:lnTo>
                    <a:pt x="574" y="726"/>
                  </a:lnTo>
                  <a:lnTo>
                    <a:pt x="574" y="724"/>
                  </a:lnTo>
                  <a:lnTo>
                    <a:pt x="572" y="724"/>
                  </a:lnTo>
                  <a:lnTo>
                    <a:pt x="570" y="724"/>
                  </a:lnTo>
                  <a:lnTo>
                    <a:pt x="572" y="724"/>
                  </a:lnTo>
                  <a:lnTo>
                    <a:pt x="570" y="724"/>
                  </a:lnTo>
                  <a:lnTo>
                    <a:pt x="570" y="722"/>
                  </a:lnTo>
                  <a:lnTo>
                    <a:pt x="570" y="720"/>
                  </a:lnTo>
                  <a:lnTo>
                    <a:pt x="570" y="722"/>
                  </a:lnTo>
                  <a:lnTo>
                    <a:pt x="568" y="722"/>
                  </a:lnTo>
                  <a:lnTo>
                    <a:pt x="568" y="720"/>
                  </a:lnTo>
                  <a:lnTo>
                    <a:pt x="566" y="720"/>
                  </a:lnTo>
                  <a:lnTo>
                    <a:pt x="566" y="718"/>
                  </a:lnTo>
                  <a:lnTo>
                    <a:pt x="565" y="718"/>
                  </a:lnTo>
                  <a:lnTo>
                    <a:pt x="563" y="718"/>
                  </a:lnTo>
                  <a:lnTo>
                    <a:pt x="561" y="718"/>
                  </a:lnTo>
                  <a:lnTo>
                    <a:pt x="561" y="716"/>
                  </a:lnTo>
                  <a:lnTo>
                    <a:pt x="561" y="718"/>
                  </a:lnTo>
                  <a:lnTo>
                    <a:pt x="559" y="718"/>
                  </a:lnTo>
                  <a:lnTo>
                    <a:pt x="559" y="716"/>
                  </a:lnTo>
                  <a:lnTo>
                    <a:pt x="559" y="718"/>
                  </a:lnTo>
                  <a:lnTo>
                    <a:pt x="557" y="716"/>
                  </a:lnTo>
                  <a:lnTo>
                    <a:pt x="557" y="714"/>
                  </a:lnTo>
                  <a:lnTo>
                    <a:pt x="557" y="716"/>
                  </a:lnTo>
                  <a:lnTo>
                    <a:pt x="555" y="714"/>
                  </a:lnTo>
                  <a:lnTo>
                    <a:pt x="555" y="712"/>
                  </a:lnTo>
                  <a:lnTo>
                    <a:pt x="555" y="710"/>
                  </a:lnTo>
                  <a:lnTo>
                    <a:pt x="553" y="710"/>
                  </a:lnTo>
                  <a:lnTo>
                    <a:pt x="551" y="710"/>
                  </a:lnTo>
                  <a:lnTo>
                    <a:pt x="551" y="709"/>
                  </a:lnTo>
                  <a:lnTo>
                    <a:pt x="553" y="709"/>
                  </a:lnTo>
                  <a:close/>
                  <a:moveTo>
                    <a:pt x="559" y="707"/>
                  </a:moveTo>
                  <a:lnTo>
                    <a:pt x="557" y="707"/>
                  </a:lnTo>
                  <a:lnTo>
                    <a:pt x="557" y="705"/>
                  </a:lnTo>
                  <a:lnTo>
                    <a:pt x="557" y="703"/>
                  </a:lnTo>
                  <a:lnTo>
                    <a:pt x="557" y="705"/>
                  </a:lnTo>
                  <a:lnTo>
                    <a:pt x="559" y="705"/>
                  </a:lnTo>
                  <a:lnTo>
                    <a:pt x="559" y="707"/>
                  </a:lnTo>
                  <a:close/>
                  <a:moveTo>
                    <a:pt x="639" y="707"/>
                  </a:moveTo>
                  <a:lnTo>
                    <a:pt x="641" y="709"/>
                  </a:lnTo>
                  <a:lnTo>
                    <a:pt x="643" y="707"/>
                  </a:lnTo>
                  <a:lnTo>
                    <a:pt x="645" y="707"/>
                  </a:lnTo>
                  <a:lnTo>
                    <a:pt x="645" y="705"/>
                  </a:lnTo>
                  <a:lnTo>
                    <a:pt x="647" y="705"/>
                  </a:lnTo>
                  <a:lnTo>
                    <a:pt x="649" y="707"/>
                  </a:lnTo>
                  <a:lnTo>
                    <a:pt x="649" y="714"/>
                  </a:lnTo>
                  <a:lnTo>
                    <a:pt x="649" y="720"/>
                  </a:lnTo>
                  <a:lnTo>
                    <a:pt x="649" y="728"/>
                  </a:lnTo>
                  <a:lnTo>
                    <a:pt x="649" y="735"/>
                  </a:lnTo>
                  <a:lnTo>
                    <a:pt x="649" y="743"/>
                  </a:lnTo>
                  <a:lnTo>
                    <a:pt x="649" y="749"/>
                  </a:lnTo>
                  <a:lnTo>
                    <a:pt x="649" y="757"/>
                  </a:lnTo>
                  <a:lnTo>
                    <a:pt x="649" y="764"/>
                  </a:lnTo>
                  <a:lnTo>
                    <a:pt x="647" y="764"/>
                  </a:lnTo>
                  <a:lnTo>
                    <a:pt x="649" y="764"/>
                  </a:lnTo>
                  <a:lnTo>
                    <a:pt x="649" y="766"/>
                  </a:lnTo>
                  <a:lnTo>
                    <a:pt x="647" y="766"/>
                  </a:lnTo>
                  <a:lnTo>
                    <a:pt x="645" y="764"/>
                  </a:lnTo>
                  <a:lnTo>
                    <a:pt x="643" y="764"/>
                  </a:lnTo>
                  <a:lnTo>
                    <a:pt x="645" y="764"/>
                  </a:lnTo>
                  <a:lnTo>
                    <a:pt x="645" y="766"/>
                  </a:lnTo>
                  <a:lnTo>
                    <a:pt x="647" y="766"/>
                  </a:lnTo>
                  <a:lnTo>
                    <a:pt x="647" y="768"/>
                  </a:lnTo>
                  <a:lnTo>
                    <a:pt x="641" y="768"/>
                  </a:lnTo>
                  <a:lnTo>
                    <a:pt x="639" y="768"/>
                  </a:lnTo>
                  <a:lnTo>
                    <a:pt x="636" y="766"/>
                  </a:lnTo>
                  <a:lnTo>
                    <a:pt x="634" y="766"/>
                  </a:lnTo>
                  <a:lnTo>
                    <a:pt x="634" y="764"/>
                  </a:lnTo>
                  <a:lnTo>
                    <a:pt x="632" y="764"/>
                  </a:lnTo>
                  <a:lnTo>
                    <a:pt x="634" y="764"/>
                  </a:lnTo>
                  <a:lnTo>
                    <a:pt x="634" y="762"/>
                  </a:lnTo>
                  <a:lnTo>
                    <a:pt x="634" y="764"/>
                  </a:lnTo>
                  <a:lnTo>
                    <a:pt x="632" y="764"/>
                  </a:lnTo>
                  <a:lnTo>
                    <a:pt x="632" y="762"/>
                  </a:lnTo>
                  <a:lnTo>
                    <a:pt x="632" y="764"/>
                  </a:lnTo>
                  <a:lnTo>
                    <a:pt x="632" y="762"/>
                  </a:lnTo>
                  <a:lnTo>
                    <a:pt x="630" y="762"/>
                  </a:lnTo>
                  <a:lnTo>
                    <a:pt x="630" y="764"/>
                  </a:lnTo>
                  <a:lnTo>
                    <a:pt x="630" y="766"/>
                  </a:lnTo>
                  <a:lnTo>
                    <a:pt x="628" y="764"/>
                  </a:lnTo>
                  <a:lnTo>
                    <a:pt x="628" y="762"/>
                  </a:lnTo>
                  <a:lnTo>
                    <a:pt x="628" y="760"/>
                  </a:lnTo>
                  <a:lnTo>
                    <a:pt x="628" y="762"/>
                  </a:lnTo>
                  <a:lnTo>
                    <a:pt x="628" y="764"/>
                  </a:lnTo>
                  <a:lnTo>
                    <a:pt x="628" y="766"/>
                  </a:lnTo>
                  <a:lnTo>
                    <a:pt x="626" y="766"/>
                  </a:lnTo>
                  <a:lnTo>
                    <a:pt x="626" y="764"/>
                  </a:lnTo>
                  <a:lnTo>
                    <a:pt x="626" y="766"/>
                  </a:lnTo>
                  <a:lnTo>
                    <a:pt x="624" y="766"/>
                  </a:lnTo>
                  <a:lnTo>
                    <a:pt x="622" y="766"/>
                  </a:lnTo>
                  <a:lnTo>
                    <a:pt x="622" y="764"/>
                  </a:lnTo>
                  <a:lnTo>
                    <a:pt x="624" y="762"/>
                  </a:lnTo>
                  <a:lnTo>
                    <a:pt x="622" y="762"/>
                  </a:lnTo>
                  <a:lnTo>
                    <a:pt x="622" y="764"/>
                  </a:lnTo>
                  <a:lnTo>
                    <a:pt x="622" y="766"/>
                  </a:lnTo>
                  <a:lnTo>
                    <a:pt x="620" y="764"/>
                  </a:lnTo>
                  <a:lnTo>
                    <a:pt x="618" y="764"/>
                  </a:lnTo>
                  <a:lnTo>
                    <a:pt x="616" y="764"/>
                  </a:lnTo>
                  <a:lnTo>
                    <a:pt x="616" y="766"/>
                  </a:lnTo>
                  <a:lnTo>
                    <a:pt x="614" y="766"/>
                  </a:lnTo>
                  <a:lnTo>
                    <a:pt x="614" y="764"/>
                  </a:lnTo>
                  <a:lnTo>
                    <a:pt x="616" y="764"/>
                  </a:lnTo>
                  <a:lnTo>
                    <a:pt x="618" y="762"/>
                  </a:lnTo>
                  <a:lnTo>
                    <a:pt x="620" y="760"/>
                  </a:lnTo>
                  <a:lnTo>
                    <a:pt x="618" y="760"/>
                  </a:lnTo>
                  <a:lnTo>
                    <a:pt x="616" y="760"/>
                  </a:lnTo>
                  <a:lnTo>
                    <a:pt x="618" y="760"/>
                  </a:lnTo>
                  <a:lnTo>
                    <a:pt x="618" y="762"/>
                  </a:lnTo>
                  <a:lnTo>
                    <a:pt x="616" y="762"/>
                  </a:lnTo>
                  <a:lnTo>
                    <a:pt x="614" y="762"/>
                  </a:lnTo>
                  <a:lnTo>
                    <a:pt x="614" y="764"/>
                  </a:lnTo>
                  <a:lnTo>
                    <a:pt x="613" y="762"/>
                  </a:lnTo>
                  <a:lnTo>
                    <a:pt x="614" y="762"/>
                  </a:lnTo>
                  <a:lnTo>
                    <a:pt x="614" y="760"/>
                  </a:lnTo>
                  <a:lnTo>
                    <a:pt x="614" y="762"/>
                  </a:lnTo>
                  <a:lnTo>
                    <a:pt x="613" y="762"/>
                  </a:lnTo>
                  <a:lnTo>
                    <a:pt x="613" y="760"/>
                  </a:lnTo>
                  <a:lnTo>
                    <a:pt x="613" y="762"/>
                  </a:lnTo>
                  <a:lnTo>
                    <a:pt x="611" y="764"/>
                  </a:lnTo>
                  <a:lnTo>
                    <a:pt x="611" y="762"/>
                  </a:lnTo>
                  <a:lnTo>
                    <a:pt x="611" y="760"/>
                  </a:lnTo>
                  <a:lnTo>
                    <a:pt x="613" y="760"/>
                  </a:lnTo>
                  <a:lnTo>
                    <a:pt x="611" y="760"/>
                  </a:lnTo>
                  <a:lnTo>
                    <a:pt x="611" y="758"/>
                  </a:lnTo>
                  <a:lnTo>
                    <a:pt x="611" y="760"/>
                  </a:lnTo>
                  <a:lnTo>
                    <a:pt x="609" y="762"/>
                  </a:lnTo>
                  <a:lnTo>
                    <a:pt x="609" y="760"/>
                  </a:lnTo>
                  <a:lnTo>
                    <a:pt x="607" y="760"/>
                  </a:lnTo>
                  <a:lnTo>
                    <a:pt x="609" y="760"/>
                  </a:lnTo>
                  <a:lnTo>
                    <a:pt x="607" y="760"/>
                  </a:lnTo>
                  <a:lnTo>
                    <a:pt x="607" y="758"/>
                  </a:lnTo>
                  <a:lnTo>
                    <a:pt x="609" y="757"/>
                  </a:lnTo>
                  <a:lnTo>
                    <a:pt x="607" y="757"/>
                  </a:lnTo>
                  <a:lnTo>
                    <a:pt x="607" y="758"/>
                  </a:lnTo>
                  <a:lnTo>
                    <a:pt x="607" y="757"/>
                  </a:lnTo>
                  <a:lnTo>
                    <a:pt x="605" y="757"/>
                  </a:lnTo>
                  <a:lnTo>
                    <a:pt x="607" y="758"/>
                  </a:lnTo>
                  <a:lnTo>
                    <a:pt x="605" y="758"/>
                  </a:lnTo>
                  <a:lnTo>
                    <a:pt x="607" y="758"/>
                  </a:lnTo>
                  <a:lnTo>
                    <a:pt x="607" y="760"/>
                  </a:lnTo>
                  <a:lnTo>
                    <a:pt x="605" y="760"/>
                  </a:lnTo>
                  <a:lnTo>
                    <a:pt x="605" y="758"/>
                  </a:lnTo>
                  <a:lnTo>
                    <a:pt x="605" y="760"/>
                  </a:lnTo>
                  <a:lnTo>
                    <a:pt x="603" y="760"/>
                  </a:lnTo>
                  <a:lnTo>
                    <a:pt x="603" y="762"/>
                  </a:lnTo>
                  <a:lnTo>
                    <a:pt x="603" y="760"/>
                  </a:lnTo>
                  <a:lnTo>
                    <a:pt x="603" y="758"/>
                  </a:lnTo>
                  <a:lnTo>
                    <a:pt x="603" y="760"/>
                  </a:lnTo>
                  <a:lnTo>
                    <a:pt x="603" y="758"/>
                  </a:lnTo>
                  <a:lnTo>
                    <a:pt x="601" y="758"/>
                  </a:lnTo>
                  <a:lnTo>
                    <a:pt x="601" y="760"/>
                  </a:lnTo>
                  <a:lnTo>
                    <a:pt x="601" y="758"/>
                  </a:lnTo>
                  <a:lnTo>
                    <a:pt x="599" y="758"/>
                  </a:lnTo>
                  <a:lnTo>
                    <a:pt x="599" y="760"/>
                  </a:lnTo>
                  <a:lnTo>
                    <a:pt x="597" y="760"/>
                  </a:lnTo>
                  <a:lnTo>
                    <a:pt x="595" y="760"/>
                  </a:lnTo>
                  <a:lnTo>
                    <a:pt x="595" y="758"/>
                  </a:lnTo>
                  <a:lnTo>
                    <a:pt x="597" y="758"/>
                  </a:lnTo>
                  <a:lnTo>
                    <a:pt x="597" y="760"/>
                  </a:lnTo>
                  <a:lnTo>
                    <a:pt x="597" y="758"/>
                  </a:lnTo>
                  <a:lnTo>
                    <a:pt x="595" y="758"/>
                  </a:lnTo>
                  <a:lnTo>
                    <a:pt x="595" y="757"/>
                  </a:lnTo>
                  <a:lnTo>
                    <a:pt x="597" y="757"/>
                  </a:lnTo>
                  <a:lnTo>
                    <a:pt x="595" y="757"/>
                  </a:lnTo>
                  <a:lnTo>
                    <a:pt x="595" y="755"/>
                  </a:lnTo>
                  <a:lnTo>
                    <a:pt x="597" y="755"/>
                  </a:lnTo>
                  <a:lnTo>
                    <a:pt x="597" y="757"/>
                  </a:lnTo>
                  <a:lnTo>
                    <a:pt x="599" y="758"/>
                  </a:lnTo>
                  <a:lnTo>
                    <a:pt x="601" y="758"/>
                  </a:lnTo>
                  <a:lnTo>
                    <a:pt x="599" y="758"/>
                  </a:lnTo>
                  <a:lnTo>
                    <a:pt x="599" y="757"/>
                  </a:lnTo>
                  <a:lnTo>
                    <a:pt x="601" y="757"/>
                  </a:lnTo>
                  <a:lnTo>
                    <a:pt x="601" y="758"/>
                  </a:lnTo>
                  <a:lnTo>
                    <a:pt x="603" y="758"/>
                  </a:lnTo>
                  <a:lnTo>
                    <a:pt x="601" y="757"/>
                  </a:lnTo>
                  <a:lnTo>
                    <a:pt x="601" y="755"/>
                  </a:lnTo>
                  <a:lnTo>
                    <a:pt x="599" y="755"/>
                  </a:lnTo>
                  <a:lnTo>
                    <a:pt x="599" y="757"/>
                  </a:lnTo>
                  <a:lnTo>
                    <a:pt x="599" y="755"/>
                  </a:lnTo>
                  <a:lnTo>
                    <a:pt x="597" y="755"/>
                  </a:lnTo>
                  <a:lnTo>
                    <a:pt x="599" y="755"/>
                  </a:lnTo>
                  <a:lnTo>
                    <a:pt x="597" y="755"/>
                  </a:lnTo>
                  <a:lnTo>
                    <a:pt x="599" y="755"/>
                  </a:lnTo>
                  <a:lnTo>
                    <a:pt x="599" y="753"/>
                  </a:lnTo>
                  <a:lnTo>
                    <a:pt x="599" y="755"/>
                  </a:lnTo>
                  <a:lnTo>
                    <a:pt x="601" y="755"/>
                  </a:lnTo>
                  <a:lnTo>
                    <a:pt x="599" y="755"/>
                  </a:lnTo>
                  <a:lnTo>
                    <a:pt x="601" y="755"/>
                  </a:lnTo>
                  <a:lnTo>
                    <a:pt x="601" y="757"/>
                  </a:lnTo>
                  <a:lnTo>
                    <a:pt x="603" y="757"/>
                  </a:lnTo>
                  <a:lnTo>
                    <a:pt x="603" y="755"/>
                  </a:lnTo>
                  <a:lnTo>
                    <a:pt x="601" y="755"/>
                  </a:lnTo>
                  <a:lnTo>
                    <a:pt x="603" y="755"/>
                  </a:lnTo>
                  <a:lnTo>
                    <a:pt x="605" y="755"/>
                  </a:lnTo>
                  <a:lnTo>
                    <a:pt x="607" y="755"/>
                  </a:lnTo>
                  <a:lnTo>
                    <a:pt x="605" y="755"/>
                  </a:lnTo>
                  <a:lnTo>
                    <a:pt x="605" y="753"/>
                  </a:lnTo>
                  <a:lnTo>
                    <a:pt x="607" y="753"/>
                  </a:lnTo>
                  <a:lnTo>
                    <a:pt x="609" y="755"/>
                  </a:lnTo>
                  <a:lnTo>
                    <a:pt x="609" y="757"/>
                  </a:lnTo>
                  <a:lnTo>
                    <a:pt x="611" y="757"/>
                  </a:lnTo>
                  <a:lnTo>
                    <a:pt x="609" y="755"/>
                  </a:lnTo>
                  <a:lnTo>
                    <a:pt x="611" y="755"/>
                  </a:lnTo>
                  <a:lnTo>
                    <a:pt x="613" y="755"/>
                  </a:lnTo>
                  <a:lnTo>
                    <a:pt x="613" y="753"/>
                  </a:lnTo>
                  <a:lnTo>
                    <a:pt x="613" y="751"/>
                  </a:lnTo>
                  <a:lnTo>
                    <a:pt x="614" y="751"/>
                  </a:lnTo>
                  <a:lnTo>
                    <a:pt x="616" y="753"/>
                  </a:lnTo>
                  <a:lnTo>
                    <a:pt x="616" y="751"/>
                  </a:lnTo>
                  <a:lnTo>
                    <a:pt x="616" y="753"/>
                  </a:lnTo>
                  <a:lnTo>
                    <a:pt x="618" y="753"/>
                  </a:lnTo>
                  <a:lnTo>
                    <a:pt x="616" y="755"/>
                  </a:lnTo>
                  <a:lnTo>
                    <a:pt x="616" y="757"/>
                  </a:lnTo>
                  <a:lnTo>
                    <a:pt x="614" y="758"/>
                  </a:lnTo>
                  <a:lnTo>
                    <a:pt x="616" y="758"/>
                  </a:lnTo>
                  <a:lnTo>
                    <a:pt x="616" y="757"/>
                  </a:lnTo>
                  <a:lnTo>
                    <a:pt x="616" y="755"/>
                  </a:lnTo>
                  <a:lnTo>
                    <a:pt x="618" y="753"/>
                  </a:lnTo>
                  <a:lnTo>
                    <a:pt x="618" y="755"/>
                  </a:lnTo>
                  <a:lnTo>
                    <a:pt x="620" y="755"/>
                  </a:lnTo>
                  <a:lnTo>
                    <a:pt x="620" y="757"/>
                  </a:lnTo>
                  <a:lnTo>
                    <a:pt x="622" y="757"/>
                  </a:lnTo>
                  <a:lnTo>
                    <a:pt x="622" y="758"/>
                  </a:lnTo>
                  <a:lnTo>
                    <a:pt x="624" y="758"/>
                  </a:lnTo>
                  <a:lnTo>
                    <a:pt x="622" y="757"/>
                  </a:lnTo>
                  <a:lnTo>
                    <a:pt x="624" y="757"/>
                  </a:lnTo>
                  <a:lnTo>
                    <a:pt x="624" y="758"/>
                  </a:lnTo>
                  <a:lnTo>
                    <a:pt x="626" y="758"/>
                  </a:lnTo>
                  <a:lnTo>
                    <a:pt x="624" y="757"/>
                  </a:lnTo>
                  <a:lnTo>
                    <a:pt x="620" y="755"/>
                  </a:lnTo>
                  <a:lnTo>
                    <a:pt x="620" y="753"/>
                  </a:lnTo>
                  <a:lnTo>
                    <a:pt x="618" y="753"/>
                  </a:lnTo>
                  <a:lnTo>
                    <a:pt x="620" y="753"/>
                  </a:lnTo>
                  <a:lnTo>
                    <a:pt x="618" y="751"/>
                  </a:lnTo>
                  <a:lnTo>
                    <a:pt x="616" y="751"/>
                  </a:lnTo>
                  <a:lnTo>
                    <a:pt x="614" y="751"/>
                  </a:lnTo>
                  <a:lnTo>
                    <a:pt x="614" y="749"/>
                  </a:lnTo>
                  <a:lnTo>
                    <a:pt x="613" y="749"/>
                  </a:lnTo>
                  <a:lnTo>
                    <a:pt x="613" y="747"/>
                  </a:lnTo>
                  <a:lnTo>
                    <a:pt x="614" y="747"/>
                  </a:lnTo>
                  <a:lnTo>
                    <a:pt x="614" y="749"/>
                  </a:lnTo>
                  <a:lnTo>
                    <a:pt x="614" y="747"/>
                  </a:lnTo>
                  <a:lnTo>
                    <a:pt x="613" y="747"/>
                  </a:lnTo>
                  <a:lnTo>
                    <a:pt x="613" y="745"/>
                  </a:lnTo>
                  <a:lnTo>
                    <a:pt x="618" y="749"/>
                  </a:lnTo>
                  <a:lnTo>
                    <a:pt x="620" y="751"/>
                  </a:lnTo>
                  <a:lnTo>
                    <a:pt x="622" y="751"/>
                  </a:lnTo>
                  <a:lnTo>
                    <a:pt x="622" y="753"/>
                  </a:lnTo>
                  <a:lnTo>
                    <a:pt x="624" y="753"/>
                  </a:lnTo>
                  <a:lnTo>
                    <a:pt x="624" y="755"/>
                  </a:lnTo>
                  <a:lnTo>
                    <a:pt x="626" y="755"/>
                  </a:lnTo>
                  <a:lnTo>
                    <a:pt x="626" y="753"/>
                  </a:lnTo>
                  <a:lnTo>
                    <a:pt x="624" y="753"/>
                  </a:lnTo>
                  <a:lnTo>
                    <a:pt x="624" y="751"/>
                  </a:lnTo>
                  <a:lnTo>
                    <a:pt x="626" y="751"/>
                  </a:lnTo>
                  <a:lnTo>
                    <a:pt x="626" y="749"/>
                  </a:lnTo>
                  <a:lnTo>
                    <a:pt x="628" y="751"/>
                  </a:lnTo>
                  <a:lnTo>
                    <a:pt x="628" y="753"/>
                  </a:lnTo>
                  <a:lnTo>
                    <a:pt x="630" y="753"/>
                  </a:lnTo>
                  <a:lnTo>
                    <a:pt x="628" y="755"/>
                  </a:lnTo>
                  <a:lnTo>
                    <a:pt x="630" y="755"/>
                  </a:lnTo>
                  <a:lnTo>
                    <a:pt x="630" y="757"/>
                  </a:lnTo>
                  <a:lnTo>
                    <a:pt x="630" y="755"/>
                  </a:lnTo>
                  <a:lnTo>
                    <a:pt x="630" y="757"/>
                  </a:lnTo>
                  <a:lnTo>
                    <a:pt x="632" y="757"/>
                  </a:lnTo>
                  <a:lnTo>
                    <a:pt x="630" y="757"/>
                  </a:lnTo>
                  <a:lnTo>
                    <a:pt x="630" y="758"/>
                  </a:lnTo>
                  <a:lnTo>
                    <a:pt x="632" y="758"/>
                  </a:lnTo>
                  <a:lnTo>
                    <a:pt x="632" y="757"/>
                  </a:lnTo>
                  <a:lnTo>
                    <a:pt x="632" y="755"/>
                  </a:lnTo>
                  <a:lnTo>
                    <a:pt x="630" y="755"/>
                  </a:lnTo>
                  <a:lnTo>
                    <a:pt x="630" y="753"/>
                  </a:lnTo>
                  <a:lnTo>
                    <a:pt x="630" y="751"/>
                  </a:lnTo>
                  <a:lnTo>
                    <a:pt x="632" y="751"/>
                  </a:lnTo>
                  <a:lnTo>
                    <a:pt x="634" y="753"/>
                  </a:lnTo>
                  <a:lnTo>
                    <a:pt x="634" y="755"/>
                  </a:lnTo>
                  <a:lnTo>
                    <a:pt x="636" y="755"/>
                  </a:lnTo>
                  <a:lnTo>
                    <a:pt x="634" y="753"/>
                  </a:lnTo>
                  <a:lnTo>
                    <a:pt x="636" y="753"/>
                  </a:lnTo>
                  <a:lnTo>
                    <a:pt x="639" y="755"/>
                  </a:lnTo>
                  <a:lnTo>
                    <a:pt x="639" y="757"/>
                  </a:lnTo>
                  <a:lnTo>
                    <a:pt x="638" y="757"/>
                  </a:lnTo>
                  <a:lnTo>
                    <a:pt x="638" y="758"/>
                  </a:lnTo>
                  <a:lnTo>
                    <a:pt x="638" y="760"/>
                  </a:lnTo>
                  <a:lnTo>
                    <a:pt x="638" y="762"/>
                  </a:lnTo>
                  <a:lnTo>
                    <a:pt x="638" y="760"/>
                  </a:lnTo>
                  <a:lnTo>
                    <a:pt x="638" y="758"/>
                  </a:lnTo>
                  <a:lnTo>
                    <a:pt x="639" y="758"/>
                  </a:lnTo>
                  <a:lnTo>
                    <a:pt x="639" y="757"/>
                  </a:lnTo>
                  <a:lnTo>
                    <a:pt x="639" y="758"/>
                  </a:lnTo>
                  <a:lnTo>
                    <a:pt x="641" y="758"/>
                  </a:lnTo>
                  <a:lnTo>
                    <a:pt x="641" y="757"/>
                  </a:lnTo>
                  <a:lnTo>
                    <a:pt x="641" y="755"/>
                  </a:lnTo>
                  <a:lnTo>
                    <a:pt x="643" y="755"/>
                  </a:lnTo>
                  <a:lnTo>
                    <a:pt x="643" y="757"/>
                  </a:lnTo>
                  <a:lnTo>
                    <a:pt x="643" y="755"/>
                  </a:lnTo>
                  <a:lnTo>
                    <a:pt x="641" y="753"/>
                  </a:lnTo>
                  <a:lnTo>
                    <a:pt x="639" y="753"/>
                  </a:lnTo>
                  <a:lnTo>
                    <a:pt x="639" y="751"/>
                  </a:lnTo>
                  <a:lnTo>
                    <a:pt x="636" y="751"/>
                  </a:lnTo>
                  <a:lnTo>
                    <a:pt x="636" y="749"/>
                  </a:lnTo>
                  <a:lnTo>
                    <a:pt x="634" y="749"/>
                  </a:lnTo>
                  <a:lnTo>
                    <a:pt x="630" y="747"/>
                  </a:lnTo>
                  <a:lnTo>
                    <a:pt x="628" y="747"/>
                  </a:lnTo>
                  <a:lnTo>
                    <a:pt x="628" y="745"/>
                  </a:lnTo>
                  <a:lnTo>
                    <a:pt x="626" y="745"/>
                  </a:lnTo>
                  <a:lnTo>
                    <a:pt x="626" y="743"/>
                  </a:lnTo>
                  <a:lnTo>
                    <a:pt x="626" y="741"/>
                  </a:lnTo>
                  <a:lnTo>
                    <a:pt x="624" y="739"/>
                  </a:lnTo>
                  <a:lnTo>
                    <a:pt x="624" y="737"/>
                  </a:lnTo>
                  <a:lnTo>
                    <a:pt x="624" y="735"/>
                  </a:lnTo>
                  <a:lnTo>
                    <a:pt x="626" y="735"/>
                  </a:lnTo>
                  <a:lnTo>
                    <a:pt x="628" y="734"/>
                  </a:lnTo>
                  <a:lnTo>
                    <a:pt x="630" y="734"/>
                  </a:lnTo>
                  <a:lnTo>
                    <a:pt x="634" y="734"/>
                  </a:lnTo>
                  <a:lnTo>
                    <a:pt x="638" y="730"/>
                  </a:lnTo>
                  <a:lnTo>
                    <a:pt x="638" y="728"/>
                  </a:lnTo>
                  <a:lnTo>
                    <a:pt x="638" y="726"/>
                  </a:lnTo>
                  <a:lnTo>
                    <a:pt x="636" y="726"/>
                  </a:lnTo>
                  <a:lnTo>
                    <a:pt x="632" y="726"/>
                  </a:lnTo>
                  <a:lnTo>
                    <a:pt x="630" y="726"/>
                  </a:lnTo>
                  <a:lnTo>
                    <a:pt x="628" y="726"/>
                  </a:lnTo>
                  <a:lnTo>
                    <a:pt x="628" y="728"/>
                  </a:lnTo>
                  <a:lnTo>
                    <a:pt x="626" y="728"/>
                  </a:lnTo>
                  <a:lnTo>
                    <a:pt x="624" y="728"/>
                  </a:lnTo>
                  <a:lnTo>
                    <a:pt x="622" y="728"/>
                  </a:lnTo>
                  <a:lnTo>
                    <a:pt x="622" y="726"/>
                  </a:lnTo>
                  <a:lnTo>
                    <a:pt x="620" y="726"/>
                  </a:lnTo>
                  <a:lnTo>
                    <a:pt x="620" y="724"/>
                  </a:lnTo>
                  <a:lnTo>
                    <a:pt x="620" y="722"/>
                  </a:lnTo>
                  <a:lnTo>
                    <a:pt x="620" y="720"/>
                  </a:lnTo>
                  <a:lnTo>
                    <a:pt x="620" y="718"/>
                  </a:lnTo>
                  <a:lnTo>
                    <a:pt x="620" y="716"/>
                  </a:lnTo>
                  <a:lnTo>
                    <a:pt x="622" y="716"/>
                  </a:lnTo>
                  <a:lnTo>
                    <a:pt x="622" y="714"/>
                  </a:lnTo>
                  <a:lnTo>
                    <a:pt x="622" y="716"/>
                  </a:lnTo>
                  <a:lnTo>
                    <a:pt x="622" y="718"/>
                  </a:lnTo>
                  <a:lnTo>
                    <a:pt x="624" y="718"/>
                  </a:lnTo>
                  <a:lnTo>
                    <a:pt x="624" y="716"/>
                  </a:lnTo>
                  <a:lnTo>
                    <a:pt x="626" y="716"/>
                  </a:lnTo>
                  <a:lnTo>
                    <a:pt x="626" y="714"/>
                  </a:lnTo>
                  <a:lnTo>
                    <a:pt x="626" y="712"/>
                  </a:lnTo>
                  <a:lnTo>
                    <a:pt x="624" y="712"/>
                  </a:lnTo>
                  <a:lnTo>
                    <a:pt x="622" y="714"/>
                  </a:lnTo>
                  <a:lnTo>
                    <a:pt x="622" y="712"/>
                  </a:lnTo>
                  <a:lnTo>
                    <a:pt x="624" y="712"/>
                  </a:lnTo>
                  <a:lnTo>
                    <a:pt x="622" y="710"/>
                  </a:lnTo>
                  <a:lnTo>
                    <a:pt x="620" y="710"/>
                  </a:lnTo>
                  <a:lnTo>
                    <a:pt x="622" y="709"/>
                  </a:lnTo>
                  <a:lnTo>
                    <a:pt x="624" y="709"/>
                  </a:lnTo>
                  <a:lnTo>
                    <a:pt x="626" y="709"/>
                  </a:lnTo>
                  <a:lnTo>
                    <a:pt x="626" y="710"/>
                  </a:lnTo>
                  <a:lnTo>
                    <a:pt x="628" y="712"/>
                  </a:lnTo>
                  <a:lnTo>
                    <a:pt x="630" y="710"/>
                  </a:lnTo>
                  <a:lnTo>
                    <a:pt x="632" y="710"/>
                  </a:lnTo>
                  <a:lnTo>
                    <a:pt x="632" y="709"/>
                  </a:lnTo>
                  <a:lnTo>
                    <a:pt x="634" y="709"/>
                  </a:lnTo>
                  <a:lnTo>
                    <a:pt x="634" y="707"/>
                  </a:lnTo>
                  <a:lnTo>
                    <a:pt x="634" y="705"/>
                  </a:lnTo>
                  <a:lnTo>
                    <a:pt x="634" y="703"/>
                  </a:lnTo>
                  <a:lnTo>
                    <a:pt x="636" y="703"/>
                  </a:lnTo>
                  <a:lnTo>
                    <a:pt x="636" y="701"/>
                  </a:lnTo>
                  <a:lnTo>
                    <a:pt x="638" y="701"/>
                  </a:lnTo>
                  <a:lnTo>
                    <a:pt x="638" y="703"/>
                  </a:lnTo>
                  <a:lnTo>
                    <a:pt x="638" y="705"/>
                  </a:lnTo>
                  <a:lnTo>
                    <a:pt x="639" y="705"/>
                  </a:lnTo>
                  <a:lnTo>
                    <a:pt x="639" y="707"/>
                  </a:lnTo>
                  <a:close/>
                  <a:moveTo>
                    <a:pt x="568" y="701"/>
                  </a:moveTo>
                  <a:lnTo>
                    <a:pt x="568" y="703"/>
                  </a:lnTo>
                  <a:lnTo>
                    <a:pt x="568" y="705"/>
                  </a:lnTo>
                  <a:lnTo>
                    <a:pt x="566" y="705"/>
                  </a:lnTo>
                  <a:lnTo>
                    <a:pt x="568" y="705"/>
                  </a:lnTo>
                  <a:lnTo>
                    <a:pt x="568" y="707"/>
                  </a:lnTo>
                  <a:lnTo>
                    <a:pt x="566" y="707"/>
                  </a:lnTo>
                  <a:lnTo>
                    <a:pt x="566" y="709"/>
                  </a:lnTo>
                  <a:lnTo>
                    <a:pt x="565" y="709"/>
                  </a:lnTo>
                  <a:lnTo>
                    <a:pt x="565" y="707"/>
                  </a:lnTo>
                  <a:lnTo>
                    <a:pt x="566" y="707"/>
                  </a:lnTo>
                  <a:lnTo>
                    <a:pt x="566" y="705"/>
                  </a:lnTo>
                  <a:lnTo>
                    <a:pt x="566" y="707"/>
                  </a:lnTo>
                  <a:lnTo>
                    <a:pt x="565" y="707"/>
                  </a:lnTo>
                  <a:lnTo>
                    <a:pt x="566" y="705"/>
                  </a:lnTo>
                  <a:lnTo>
                    <a:pt x="565" y="705"/>
                  </a:lnTo>
                  <a:lnTo>
                    <a:pt x="565" y="707"/>
                  </a:lnTo>
                  <a:lnTo>
                    <a:pt x="563" y="707"/>
                  </a:lnTo>
                  <a:lnTo>
                    <a:pt x="563" y="709"/>
                  </a:lnTo>
                  <a:lnTo>
                    <a:pt x="561" y="709"/>
                  </a:lnTo>
                  <a:lnTo>
                    <a:pt x="563" y="707"/>
                  </a:lnTo>
                  <a:lnTo>
                    <a:pt x="561" y="707"/>
                  </a:lnTo>
                  <a:lnTo>
                    <a:pt x="561" y="705"/>
                  </a:lnTo>
                  <a:lnTo>
                    <a:pt x="563" y="705"/>
                  </a:lnTo>
                  <a:lnTo>
                    <a:pt x="565" y="703"/>
                  </a:lnTo>
                  <a:lnTo>
                    <a:pt x="563" y="703"/>
                  </a:lnTo>
                  <a:lnTo>
                    <a:pt x="563" y="701"/>
                  </a:lnTo>
                  <a:lnTo>
                    <a:pt x="565" y="701"/>
                  </a:lnTo>
                  <a:lnTo>
                    <a:pt x="566" y="701"/>
                  </a:lnTo>
                  <a:lnTo>
                    <a:pt x="568" y="701"/>
                  </a:lnTo>
                  <a:close/>
                  <a:moveTo>
                    <a:pt x="557" y="701"/>
                  </a:moveTo>
                  <a:lnTo>
                    <a:pt x="555" y="701"/>
                  </a:lnTo>
                  <a:lnTo>
                    <a:pt x="555" y="699"/>
                  </a:lnTo>
                  <a:lnTo>
                    <a:pt x="555" y="697"/>
                  </a:lnTo>
                  <a:lnTo>
                    <a:pt x="557" y="697"/>
                  </a:lnTo>
                  <a:lnTo>
                    <a:pt x="557" y="699"/>
                  </a:lnTo>
                  <a:lnTo>
                    <a:pt x="557" y="701"/>
                  </a:lnTo>
                  <a:close/>
                  <a:moveTo>
                    <a:pt x="551" y="695"/>
                  </a:moveTo>
                  <a:lnTo>
                    <a:pt x="553" y="695"/>
                  </a:lnTo>
                  <a:lnTo>
                    <a:pt x="555" y="695"/>
                  </a:lnTo>
                  <a:lnTo>
                    <a:pt x="555" y="697"/>
                  </a:lnTo>
                  <a:lnTo>
                    <a:pt x="555" y="699"/>
                  </a:lnTo>
                  <a:lnTo>
                    <a:pt x="555" y="701"/>
                  </a:lnTo>
                  <a:lnTo>
                    <a:pt x="553" y="701"/>
                  </a:lnTo>
                  <a:lnTo>
                    <a:pt x="553" y="699"/>
                  </a:lnTo>
                  <a:lnTo>
                    <a:pt x="551" y="699"/>
                  </a:lnTo>
                  <a:lnTo>
                    <a:pt x="551" y="697"/>
                  </a:lnTo>
                  <a:lnTo>
                    <a:pt x="549" y="697"/>
                  </a:lnTo>
                  <a:lnTo>
                    <a:pt x="549" y="695"/>
                  </a:lnTo>
                  <a:lnTo>
                    <a:pt x="551" y="695"/>
                  </a:lnTo>
                  <a:close/>
                  <a:moveTo>
                    <a:pt x="563" y="693"/>
                  </a:moveTo>
                  <a:lnTo>
                    <a:pt x="565" y="693"/>
                  </a:lnTo>
                  <a:lnTo>
                    <a:pt x="565" y="695"/>
                  </a:lnTo>
                  <a:lnTo>
                    <a:pt x="566" y="697"/>
                  </a:lnTo>
                  <a:lnTo>
                    <a:pt x="566" y="699"/>
                  </a:lnTo>
                  <a:lnTo>
                    <a:pt x="568" y="699"/>
                  </a:lnTo>
                  <a:lnTo>
                    <a:pt x="566" y="699"/>
                  </a:lnTo>
                  <a:lnTo>
                    <a:pt x="566" y="701"/>
                  </a:lnTo>
                  <a:lnTo>
                    <a:pt x="566" y="699"/>
                  </a:lnTo>
                  <a:lnTo>
                    <a:pt x="565" y="697"/>
                  </a:lnTo>
                  <a:lnTo>
                    <a:pt x="563" y="697"/>
                  </a:lnTo>
                  <a:lnTo>
                    <a:pt x="563" y="695"/>
                  </a:lnTo>
                  <a:lnTo>
                    <a:pt x="563" y="693"/>
                  </a:lnTo>
                  <a:close/>
                  <a:moveTo>
                    <a:pt x="561" y="693"/>
                  </a:moveTo>
                  <a:lnTo>
                    <a:pt x="563" y="695"/>
                  </a:lnTo>
                  <a:lnTo>
                    <a:pt x="563" y="697"/>
                  </a:lnTo>
                  <a:lnTo>
                    <a:pt x="565" y="697"/>
                  </a:lnTo>
                  <a:lnTo>
                    <a:pt x="565" y="699"/>
                  </a:lnTo>
                  <a:lnTo>
                    <a:pt x="563" y="699"/>
                  </a:lnTo>
                  <a:lnTo>
                    <a:pt x="563" y="701"/>
                  </a:lnTo>
                  <a:lnTo>
                    <a:pt x="561" y="701"/>
                  </a:lnTo>
                  <a:lnTo>
                    <a:pt x="561" y="699"/>
                  </a:lnTo>
                  <a:lnTo>
                    <a:pt x="561" y="697"/>
                  </a:lnTo>
                  <a:lnTo>
                    <a:pt x="561" y="695"/>
                  </a:lnTo>
                  <a:lnTo>
                    <a:pt x="561" y="697"/>
                  </a:lnTo>
                  <a:lnTo>
                    <a:pt x="563" y="697"/>
                  </a:lnTo>
                  <a:lnTo>
                    <a:pt x="563" y="695"/>
                  </a:lnTo>
                  <a:lnTo>
                    <a:pt x="561" y="695"/>
                  </a:lnTo>
                  <a:lnTo>
                    <a:pt x="559" y="693"/>
                  </a:lnTo>
                  <a:lnTo>
                    <a:pt x="559" y="695"/>
                  </a:lnTo>
                  <a:lnTo>
                    <a:pt x="559" y="693"/>
                  </a:lnTo>
                  <a:lnTo>
                    <a:pt x="557" y="693"/>
                  </a:lnTo>
                  <a:lnTo>
                    <a:pt x="559" y="693"/>
                  </a:lnTo>
                  <a:lnTo>
                    <a:pt x="559" y="691"/>
                  </a:lnTo>
                  <a:lnTo>
                    <a:pt x="559" y="693"/>
                  </a:lnTo>
                  <a:lnTo>
                    <a:pt x="561" y="693"/>
                  </a:lnTo>
                  <a:close/>
                  <a:moveTo>
                    <a:pt x="553" y="693"/>
                  </a:moveTo>
                  <a:lnTo>
                    <a:pt x="553" y="695"/>
                  </a:lnTo>
                  <a:lnTo>
                    <a:pt x="551" y="695"/>
                  </a:lnTo>
                  <a:lnTo>
                    <a:pt x="551" y="693"/>
                  </a:lnTo>
                  <a:lnTo>
                    <a:pt x="553" y="691"/>
                  </a:lnTo>
                  <a:lnTo>
                    <a:pt x="555" y="691"/>
                  </a:lnTo>
                  <a:lnTo>
                    <a:pt x="553" y="693"/>
                  </a:lnTo>
                  <a:close/>
                  <a:moveTo>
                    <a:pt x="559" y="691"/>
                  </a:moveTo>
                  <a:lnTo>
                    <a:pt x="557" y="691"/>
                  </a:lnTo>
                  <a:lnTo>
                    <a:pt x="559" y="691"/>
                  </a:lnTo>
                  <a:close/>
                  <a:moveTo>
                    <a:pt x="553" y="691"/>
                  </a:moveTo>
                  <a:lnTo>
                    <a:pt x="551" y="691"/>
                  </a:lnTo>
                  <a:lnTo>
                    <a:pt x="553" y="691"/>
                  </a:lnTo>
                  <a:lnTo>
                    <a:pt x="553" y="689"/>
                  </a:lnTo>
                  <a:lnTo>
                    <a:pt x="555" y="687"/>
                  </a:lnTo>
                  <a:lnTo>
                    <a:pt x="555" y="689"/>
                  </a:lnTo>
                  <a:lnTo>
                    <a:pt x="553" y="691"/>
                  </a:lnTo>
                  <a:close/>
                  <a:moveTo>
                    <a:pt x="563" y="687"/>
                  </a:moveTo>
                  <a:lnTo>
                    <a:pt x="565" y="689"/>
                  </a:lnTo>
                  <a:lnTo>
                    <a:pt x="566" y="691"/>
                  </a:lnTo>
                  <a:lnTo>
                    <a:pt x="568" y="691"/>
                  </a:lnTo>
                  <a:lnTo>
                    <a:pt x="568" y="693"/>
                  </a:lnTo>
                  <a:lnTo>
                    <a:pt x="568" y="695"/>
                  </a:lnTo>
                  <a:lnTo>
                    <a:pt x="568" y="697"/>
                  </a:lnTo>
                  <a:lnTo>
                    <a:pt x="568" y="695"/>
                  </a:lnTo>
                  <a:lnTo>
                    <a:pt x="566" y="693"/>
                  </a:lnTo>
                  <a:lnTo>
                    <a:pt x="565" y="691"/>
                  </a:lnTo>
                  <a:lnTo>
                    <a:pt x="563" y="691"/>
                  </a:lnTo>
                  <a:lnTo>
                    <a:pt x="563" y="689"/>
                  </a:lnTo>
                  <a:lnTo>
                    <a:pt x="563" y="687"/>
                  </a:lnTo>
                  <a:close/>
                  <a:moveTo>
                    <a:pt x="553" y="687"/>
                  </a:moveTo>
                  <a:lnTo>
                    <a:pt x="553" y="686"/>
                  </a:lnTo>
                  <a:lnTo>
                    <a:pt x="555" y="686"/>
                  </a:lnTo>
                  <a:lnTo>
                    <a:pt x="553" y="687"/>
                  </a:lnTo>
                  <a:lnTo>
                    <a:pt x="553" y="689"/>
                  </a:lnTo>
                  <a:lnTo>
                    <a:pt x="551" y="689"/>
                  </a:lnTo>
                  <a:lnTo>
                    <a:pt x="553" y="689"/>
                  </a:lnTo>
                  <a:lnTo>
                    <a:pt x="551" y="691"/>
                  </a:lnTo>
                  <a:lnTo>
                    <a:pt x="551" y="693"/>
                  </a:lnTo>
                  <a:lnTo>
                    <a:pt x="549" y="693"/>
                  </a:lnTo>
                  <a:lnTo>
                    <a:pt x="549" y="691"/>
                  </a:lnTo>
                  <a:lnTo>
                    <a:pt x="551" y="691"/>
                  </a:lnTo>
                  <a:lnTo>
                    <a:pt x="551" y="689"/>
                  </a:lnTo>
                  <a:lnTo>
                    <a:pt x="551" y="687"/>
                  </a:lnTo>
                  <a:lnTo>
                    <a:pt x="551" y="686"/>
                  </a:lnTo>
                  <a:lnTo>
                    <a:pt x="553" y="686"/>
                  </a:lnTo>
                  <a:lnTo>
                    <a:pt x="551" y="686"/>
                  </a:lnTo>
                  <a:lnTo>
                    <a:pt x="553" y="687"/>
                  </a:lnTo>
                  <a:close/>
                  <a:moveTo>
                    <a:pt x="566" y="686"/>
                  </a:moveTo>
                  <a:lnTo>
                    <a:pt x="568" y="686"/>
                  </a:lnTo>
                  <a:lnTo>
                    <a:pt x="568" y="687"/>
                  </a:lnTo>
                  <a:lnTo>
                    <a:pt x="568" y="689"/>
                  </a:lnTo>
                  <a:lnTo>
                    <a:pt x="568" y="687"/>
                  </a:lnTo>
                  <a:lnTo>
                    <a:pt x="568" y="689"/>
                  </a:lnTo>
                  <a:lnTo>
                    <a:pt x="566" y="689"/>
                  </a:lnTo>
                  <a:lnTo>
                    <a:pt x="566" y="687"/>
                  </a:lnTo>
                  <a:lnTo>
                    <a:pt x="565" y="687"/>
                  </a:lnTo>
                  <a:lnTo>
                    <a:pt x="565" y="686"/>
                  </a:lnTo>
                  <a:lnTo>
                    <a:pt x="566" y="686"/>
                  </a:lnTo>
                  <a:close/>
                  <a:moveTo>
                    <a:pt x="547" y="684"/>
                  </a:moveTo>
                  <a:lnTo>
                    <a:pt x="547" y="686"/>
                  </a:lnTo>
                  <a:lnTo>
                    <a:pt x="547" y="687"/>
                  </a:lnTo>
                  <a:lnTo>
                    <a:pt x="545" y="687"/>
                  </a:lnTo>
                  <a:lnTo>
                    <a:pt x="545" y="686"/>
                  </a:lnTo>
                  <a:lnTo>
                    <a:pt x="547" y="686"/>
                  </a:lnTo>
                  <a:lnTo>
                    <a:pt x="545" y="686"/>
                  </a:lnTo>
                  <a:lnTo>
                    <a:pt x="545" y="684"/>
                  </a:lnTo>
                  <a:lnTo>
                    <a:pt x="547" y="684"/>
                  </a:lnTo>
                  <a:lnTo>
                    <a:pt x="547" y="682"/>
                  </a:lnTo>
                  <a:lnTo>
                    <a:pt x="547" y="684"/>
                  </a:lnTo>
                  <a:lnTo>
                    <a:pt x="549" y="684"/>
                  </a:lnTo>
                  <a:lnTo>
                    <a:pt x="547" y="684"/>
                  </a:lnTo>
                  <a:close/>
                  <a:moveTo>
                    <a:pt x="557" y="684"/>
                  </a:moveTo>
                  <a:lnTo>
                    <a:pt x="559" y="684"/>
                  </a:lnTo>
                  <a:lnTo>
                    <a:pt x="559" y="686"/>
                  </a:lnTo>
                  <a:lnTo>
                    <a:pt x="561" y="686"/>
                  </a:lnTo>
                  <a:lnTo>
                    <a:pt x="561" y="687"/>
                  </a:lnTo>
                  <a:lnTo>
                    <a:pt x="563" y="687"/>
                  </a:lnTo>
                  <a:lnTo>
                    <a:pt x="561" y="687"/>
                  </a:lnTo>
                  <a:lnTo>
                    <a:pt x="561" y="689"/>
                  </a:lnTo>
                  <a:lnTo>
                    <a:pt x="561" y="687"/>
                  </a:lnTo>
                  <a:lnTo>
                    <a:pt x="559" y="687"/>
                  </a:lnTo>
                  <a:lnTo>
                    <a:pt x="557" y="687"/>
                  </a:lnTo>
                  <a:lnTo>
                    <a:pt x="557" y="686"/>
                  </a:lnTo>
                  <a:lnTo>
                    <a:pt x="557" y="684"/>
                  </a:lnTo>
                  <a:lnTo>
                    <a:pt x="555" y="684"/>
                  </a:lnTo>
                  <a:lnTo>
                    <a:pt x="555" y="682"/>
                  </a:lnTo>
                  <a:lnTo>
                    <a:pt x="557" y="684"/>
                  </a:lnTo>
                  <a:close/>
                  <a:moveTo>
                    <a:pt x="566" y="682"/>
                  </a:moveTo>
                  <a:lnTo>
                    <a:pt x="566" y="684"/>
                  </a:lnTo>
                  <a:lnTo>
                    <a:pt x="566" y="686"/>
                  </a:lnTo>
                  <a:lnTo>
                    <a:pt x="566" y="684"/>
                  </a:lnTo>
                  <a:lnTo>
                    <a:pt x="565" y="684"/>
                  </a:lnTo>
                  <a:lnTo>
                    <a:pt x="565" y="682"/>
                  </a:lnTo>
                  <a:lnTo>
                    <a:pt x="566" y="682"/>
                  </a:lnTo>
                  <a:close/>
                  <a:moveTo>
                    <a:pt x="549" y="680"/>
                  </a:moveTo>
                  <a:lnTo>
                    <a:pt x="551" y="682"/>
                  </a:lnTo>
                  <a:lnTo>
                    <a:pt x="551" y="680"/>
                  </a:lnTo>
                  <a:lnTo>
                    <a:pt x="551" y="682"/>
                  </a:lnTo>
                  <a:lnTo>
                    <a:pt x="551" y="684"/>
                  </a:lnTo>
                  <a:lnTo>
                    <a:pt x="551" y="686"/>
                  </a:lnTo>
                  <a:lnTo>
                    <a:pt x="551" y="687"/>
                  </a:lnTo>
                  <a:lnTo>
                    <a:pt x="551" y="689"/>
                  </a:lnTo>
                  <a:lnTo>
                    <a:pt x="549" y="689"/>
                  </a:lnTo>
                  <a:lnTo>
                    <a:pt x="549" y="691"/>
                  </a:lnTo>
                  <a:lnTo>
                    <a:pt x="549" y="693"/>
                  </a:lnTo>
                  <a:lnTo>
                    <a:pt x="547" y="693"/>
                  </a:lnTo>
                  <a:lnTo>
                    <a:pt x="549" y="693"/>
                  </a:lnTo>
                  <a:lnTo>
                    <a:pt x="549" y="691"/>
                  </a:lnTo>
                  <a:lnTo>
                    <a:pt x="547" y="693"/>
                  </a:lnTo>
                  <a:lnTo>
                    <a:pt x="547" y="691"/>
                  </a:lnTo>
                  <a:lnTo>
                    <a:pt x="547" y="689"/>
                  </a:lnTo>
                  <a:lnTo>
                    <a:pt x="547" y="687"/>
                  </a:lnTo>
                  <a:lnTo>
                    <a:pt x="549" y="687"/>
                  </a:lnTo>
                  <a:lnTo>
                    <a:pt x="547" y="687"/>
                  </a:lnTo>
                  <a:lnTo>
                    <a:pt x="547" y="686"/>
                  </a:lnTo>
                  <a:lnTo>
                    <a:pt x="549" y="686"/>
                  </a:lnTo>
                  <a:lnTo>
                    <a:pt x="549" y="687"/>
                  </a:lnTo>
                  <a:lnTo>
                    <a:pt x="549" y="686"/>
                  </a:lnTo>
                  <a:lnTo>
                    <a:pt x="551" y="686"/>
                  </a:lnTo>
                  <a:lnTo>
                    <a:pt x="549" y="686"/>
                  </a:lnTo>
                  <a:lnTo>
                    <a:pt x="551" y="686"/>
                  </a:lnTo>
                  <a:lnTo>
                    <a:pt x="549" y="684"/>
                  </a:lnTo>
                  <a:lnTo>
                    <a:pt x="551" y="684"/>
                  </a:lnTo>
                  <a:lnTo>
                    <a:pt x="549" y="684"/>
                  </a:lnTo>
                  <a:lnTo>
                    <a:pt x="551" y="682"/>
                  </a:lnTo>
                  <a:lnTo>
                    <a:pt x="549" y="682"/>
                  </a:lnTo>
                  <a:lnTo>
                    <a:pt x="549" y="680"/>
                  </a:lnTo>
                  <a:close/>
                  <a:moveTo>
                    <a:pt x="563" y="680"/>
                  </a:moveTo>
                  <a:lnTo>
                    <a:pt x="565" y="682"/>
                  </a:lnTo>
                  <a:lnTo>
                    <a:pt x="565" y="684"/>
                  </a:lnTo>
                  <a:lnTo>
                    <a:pt x="565" y="686"/>
                  </a:lnTo>
                  <a:lnTo>
                    <a:pt x="563" y="686"/>
                  </a:lnTo>
                  <a:lnTo>
                    <a:pt x="561" y="682"/>
                  </a:lnTo>
                  <a:lnTo>
                    <a:pt x="561" y="680"/>
                  </a:lnTo>
                  <a:lnTo>
                    <a:pt x="563" y="680"/>
                  </a:lnTo>
                  <a:lnTo>
                    <a:pt x="563" y="678"/>
                  </a:lnTo>
                  <a:lnTo>
                    <a:pt x="563" y="680"/>
                  </a:lnTo>
                  <a:close/>
                  <a:moveTo>
                    <a:pt x="559" y="674"/>
                  </a:moveTo>
                  <a:lnTo>
                    <a:pt x="559" y="676"/>
                  </a:lnTo>
                  <a:lnTo>
                    <a:pt x="559" y="674"/>
                  </a:lnTo>
                  <a:lnTo>
                    <a:pt x="557" y="674"/>
                  </a:lnTo>
                  <a:lnTo>
                    <a:pt x="557" y="672"/>
                  </a:lnTo>
                  <a:lnTo>
                    <a:pt x="559" y="672"/>
                  </a:lnTo>
                  <a:lnTo>
                    <a:pt x="559" y="674"/>
                  </a:lnTo>
                  <a:close/>
                  <a:moveTo>
                    <a:pt x="561" y="672"/>
                  </a:moveTo>
                  <a:lnTo>
                    <a:pt x="561" y="674"/>
                  </a:lnTo>
                  <a:lnTo>
                    <a:pt x="563" y="674"/>
                  </a:lnTo>
                  <a:lnTo>
                    <a:pt x="563" y="676"/>
                  </a:lnTo>
                  <a:lnTo>
                    <a:pt x="561" y="676"/>
                  </a:lnTo>
                  <a:lnTo>
                    <a:pt x="561" y="674"/>
                  </a:lnTo>
                  <a:lnTo>
                    <a:pt x="561" y="676"/>
                  </a:lnTo>
                  <a:lnTo>
                    <a:pt x="561" y="674"/>
                  </a:lnTo>
                  <a:lnTo>
                    <a:pt x="559" y="674"/>
                  </a:lnTo>
                  <a:lnTo>
                    <a:pt x="559" y="672"/>
                  </a:lnTo>
                  <a:lnTo>
                    <a:pt x="561" y="672"/>
                  </a:lnTo>
                  <a:close/>
                  <a:moveTo>
                    <a:pt x="545" y="674"/>
                  </a:moveTo>
                  <a:lnTo>
                    <a:pt x="545" y="672"/>
                  </a:lnTo>
                  <a:lnTo>
                    <a:pt x="547" y="672"/>
                  </a:lnTo>
                  <a:lnTo>
                    <a:pt x="547" y="674"/>
                  </a:lnTo>
                  <a:lnTo>
                    <a:pt x="547" y="676"/>
                  </a:lnTo>
                  <a:lnTo>
                    <a:pt x="545" y="676"/>
                  </a:lnTo>
                  <a:lnTo>
                    <a:pt x="545" y="678"/>
                  </a:lnTo>
                  <a:lnTo>
                    <a:pt x="545" y="680"/>
                  </a:lnTo>
                  <a:lnTo>
                    <a:pt x="545" y="678"/>
                  </a:lnTo>
                  <a:lnTo>
                    <a:pt x="543" y="680"/>
                  </a:lnTo>
                  <a:lnTo>
                    <a:pt x="545" y="680"/>
                  </a:lnTo>
                  <a:lnTo>
                    <a:pt x="543" y="680"/>
                  </a:lnTo>
                  <a:lnTo>
                    <a:pt x="543" y="678"/>
                  </a:lnTo>
                  <a:lnTo>
                    <a:pt x="543" y="676"/>
                  </a:lnTo>
                  <a:lnTo>
                    <a:pt x="543" y="674"/>
                  </a:lnTo>
                  <a:lnTo>
                    <a:pt x="545" y="674"/>
                  </a:lnTo>
                  <a:lnTo>
                    <a:pt x="543" y="672"/>
                  </a:lnTo>
                  <a:lnTo>
                    <a:pt x="545" y="672"/>
                  </a:lnTo>
                  <a:lnTo>
                    <a:pt x="545" y="670"/>
                  </a:lnTo>
                  <a:lnTo>
                    <a:pt x="545" y="672"/>
                  </a:lnTo>
                  <a:lnTo>
                    <a:pt x="545" y="674"/>
                  </a:lnTo>
                  <a:close/>
                  <a:moveTo>
                    <a:pt x="568" y="672"/>
                  </a:moveTo>
                  <a:lnTo>
                    <a:pt x="566" y="674"/>
                  </a:lnTo>
                  <a:lnTo>
                    <a:pt x="565" y="674"/>
                  </a:lnTo>
                  <a:lnTo>
                    <a:pt x="565" y="672"/>
                  </a:lnTo>
                  <a:lnTo>
                    <a:pt x="566" y="672"/>
                  </a:lnTo>
                  <a:lnTo>
                    <a:pt x="565" y="672"/>
                  </a:lnTo>
                  <a:lnTo>
                    <a:pt x="566" y="670"/>
                  </a:lnTo>
                  <a:lnTo>
                    <a:pt x="568" y="672"/>
                  </a:lnTo>
                  <a:close/>
                  <a:moveTo>
                    <a:pt x="553" y="670"/>
                  </a:moveTo>
                  <a:lnTo>
                    <a:pt x="555" y="670"/>
                  </a:lnTo>
                  <a:lnTo>
                    <a:pt x="555" y="672"/>
                  </a:lnTo>
                  <a:lnTo>
                    <a:pt x="553" y="670"/>
                  </a:lnTo>
                  <a:lnTo>
                    <a:pt x="553" y="672"/>
                  </a:lnTo>
                  <a:lnTo>
                    <a:pt x="555" y="672"/>
                  </a:lnTo>
                  <a:lnTo>
                    <a:pt x="555" y="674"/>
                  </a:lnTo>
                  <a:lnTo>
                    <a:pt x="553" y="674"/>
                  </a:lnTo>
                  <a:lnTo>
                    <a:pt x="553" y="672"/>
                  </a:lnTo>
                  <a:lnTo>
                    <a:pt x="551" y="672"/>
                  </a:lnTo>
                  <a:lnTo>
                    <a:pt x="553" y="672"/>
                  </a:lnTo>
                  <a:lnTo>
                    <a:pt x="553" y="674"/>
                  </a:lnTo>
                  <a:lnTo>
                    <a:pt x="551" y="674"/>
                  </a:lnTo>
                  <a:lnTo>
                    <a:pt x="551" y="676"/>
                  </a:lnTo>
                  <a:lnTo>
                    <a:pt x="549" y="676"/>
                  </a:lnTo>
                  <a:lnTo>
                    <a:pt x="547" y="676"/>
                  </a:lnTo>
                  <a:lnTo>
                    <a:pt x="549" y="676"/>
                  </a:lnTo>
                  <a:lnTo>
                    <a:pt x="549" y="674"/>
                  </a:lnTo>
                  <a:lnTo>
                    <a:pt x="551" y="674"/>
                  </a:lnTo>
                  <a:lnTo>
                    <a:pt x="551" y="672"/>
                  </a:lnTo>
                  <a:lnTo>
                    <a:pt x="549" y="674"/>
                  </a:lnTo>
                  <a:lnTo>
                    <a:pt x="549" y="672"/>
                  </a:lnTo>
                  <a:lnTo>
                    <a:pt x="551" y="672"/>
                  </a:lnTo>
                  <a:lnTo>
                    <a:pt x="551" y="670"/>
                  </a:lnTo>
                  <a:lnTo>
                    <a:pt x="553" y="670"/>
                  </a:lnTo>
                  <a:close/>
                  <a:moveTo>
                    <a:pt x="549" y="668"/>
                  </a:moveTo>
                  <a:lnTo>
                    <a:pt x="547" y="668"/>
                  </a:lnTo>
                  <a:lnTo>
                    <a:pt x="547" y="666"/>
                  </a:lnTo>
                  <a:lnTo>
                    <a:pt x="549" y="666"/>
                  </a:lnTo>
                  <a:lnTo>
                    <a:pt x="549" y="668"/>
                  </a:lnTo>
                  <a:close/>
                  <a:moveTo>
                    <a:pt x="557" y="666"/>
                  </a:moveTo>
                  <a:lnTo>
                    <a:pt x="555" y="666"/>
                  </a:lnTo>
                  <a:lnTo>
                    <a:pt x="557" y="666"/>
                  </a:lnTo>
                  <a:lnTo>
                    <a:pt x="557" y="668"/>
                  </a:lnTo>
                  <a:lnTo>
                    <a:pt x="557" y="666"/>
                  </a:lnTo>
                  <a:lnTo>
                    <a:pt x="557" y="668"/>
                  </a:lnTo>
                  <a:lnTo>
                    <a:pt x="557" y="670"/>
                  </a:lnTo>
                  <a:lnTo>
                    <a:pt x="557" y="668"/>
                  </a:lnTo>
                  <a:lnTo>
                    <a:pt x="555" y="668"/>
                  </a:lnTo>
                  <a:lnTo>
                    <a:pt x="555" y="666"/>
                  </a:lnTo>
                  <a:lnTo>
                    <a:pt x="555" y="664"/>
                  </a:lnTo>
                  <a:lnTo>
                    <a:pt x="557" y="664"/>
                  </a:lnTo>
                  <a:lnTo>
                    <a:pt x="557" y="666"/>
                  </a:lnTo>
                  <a:close/>
                  <a:moveTo>
                    <a:pt x="559" y="670"/>
                  </a:moveTo>
                  <a:lnTo>
                    <a:pt x="559" y="668"/>
                  </a:lnTo>
                  <a:lnTo>
                    <a:pt x="559" y="666"/>
                  </a:lnTo>
                  <a:lnTo>
                    <a:pt x="559" y="664"/>
                  </a:lnTo>
                  <a:lnTo>
                    <a:pt x="559" y="662"/>
                  </a:lnTo>
                  <a:lnTo>
                    <a:pt x="559" y="664"/>
                  </a:lnTo>
                  <a:lnTo>
                    <a:pt x="561" y="666"/>
                  </a:lnTo>
                  <a:lnTo>
                    <a:pt x="561" y="668"/>
                  </a:lnTo>
                  <a:lnTo>
                    <a:pt x="561" y="670"/>
                  </a:lnTo>
                  <a:lnTo>
                    <a:pt x="559" y="670"/>
                  </a:lnTo>
                  <a:close/>
                  <a:moveTo>
                    <a:pt x="557" y="659"/>
                  </a:moveTo>
                  <a:lnTo>
                    <a:pt x="557" y="661"/>
                  </a:lnTo>
                  <a:lnTo>
                    <a:pt x="557" y="662"/>
                  </a:lnTo>
                  <a:lnTo>
                    <a:pt x="557" y="664"/>
                  </a:lnTo>
                  <a:lnTo>
                    <a:pt x="557" y="666"/>
                  </a:lnTo>
                  <a:lnTo>
                    <a:pt x="557" y="664"/>
                  </a:lnTo>
                  <a:lnTo>
                    <a:pt x="555" y="664"/>
                  </a:lnTo>
                  <a:lnTo>
                    <a:pt x="553" y="664"/>
                  </a:lnTo>
                  <a:lnTo>
                    <a:pt x="553" y="666"/>
                  </a:lnTo>
                  <a:lnTo>
                    <a:pt x="551" y="666"/>
                  </a:lnTo>
                  <a:lnTo>
                    <a:pt x="553" y="664"/>
                  </a:lnTo>
                  <a:lnTo>
                    <a:pt x="551" y="664"/>
                  </a:lnTo>
                  <a:lnTo>
                    <a:pt x="551" y="666"/>
                  </a:lnTo>
                  <a:lnTo>
                    <a:pt x="549" y="666"/>
                  </a:lnTo>
                  <a:lnTo>
                    <a:pt x="551" y="664"/>
                  </a:lnTo>
                  <a:lnTo>
                    <a:pt x="549" y="664"/>
                  </a:lnTo>
                  <a:lnTo>
                    <a:pt x="549" y="662"/>
                  </a:lnTo>
                  <a:lnTo>
                    <a:pt x="549" y="664"/>
                  </a:lnTo>
                  <a:lnTo>
                    <a:pt x="549" y="662"/>
                  </a:lnTo>
                  <a:lnTo>
                    <a:pt x="549" y="661"/>
                  </a:lnTo>
                  <a:lnTo>
                    <a:pt x="553" y="662"/>
                  </a:lnTo>
                  <a:lnTo>
                    <a:pt x="555" y="662"/>
                  </a:lnTo>
                  <a:lnTo>
                    <a:pt x="555" y="661"/>
                  </a:lnTo>
                  <a:lnTo>
                    <a:pt x="553" y="661"/>
                  </a:lnTo>
                  <a:lnTo>
                    <a:pt x="555" y="661"/>
                  </a:lnTo>
                  <a:lnTo>
                    <a:pt x="555" y="659"/>
                  </a:lnTo>
                  <a:lnTo>
                    <a:pt x="553" y="659"/>
                  </a:lnTo>
                  <a:lnTo>
                    <a:pt x="553" y="657"/>
                  </a:lnTo>
                  <a:lnTo>
                    <a:pt x="555" y="659"/>
                  </a:lnTo>
                  <a:lnTo>
                    <a:pt x="557" y="659"/>
                  </a:lnTo>
                  <a:close/>
                  <a:moveTo>
                    <a:pt x="551" y="657"/>
                  </a:moveTo>
                  <a:lnTo>
                    <a:pt x="551" y="659"/>
                  </a:lnTo>
                  <a:lnTo>
                    <a:pt x="553" y="659"/>
                  </a:lnTo>
                  <a:lnTo>
                    <a:pt x="551" y="659"/>
                  </a:lnTo>
                  <a:lnTo>
                    <a:pt x="551" y="661"/>
                  </a:lnTo>
                  <a:lnTo>
                    <a:pt x="553" y="661"/>
                  </a:lnTo>
                  <a:lnTo>
                    <a:pt x="553" y="659"/>
                  </a:lnTo>
                  <a:lnTo>
                    <a:pt x="553" y="661"/>
                  </a:lnTo>
                  <a:lnTo>
                    <a:pt x="553" y="662"/>
                  </a:lnTo>
                  <a:lnTo>
                    <a:pt x="553" y="661"/>
                  </a:lnTo>
                  <a:lnTo>
                    <a:pt x="551" y="661"/>
                  </a:lnTo>
                  <a:lnTo>
                    <a:pt x="549" y="661"/>
                  </a:lnTo>
                  <a:lnTo>
                    <a:pt x="549" y="659"/>
                  </a:lnTo>
                  <a:lnTo>
                    <a:pt x="549" y="657"/>
                  </a:lnTo>
                  <a:lnTo>
                    <a:pt x="551" y="659"/>
                  </a:lnTo>
                  <a:lnTo>
                    <a:pt x="549" y="657"/>
                  </a:lnTo>
                  <a:lnTo>
                    <a:pt x="551" y="657"/>
                  </a:lnTo>
                  <a:close/>
                  <a:moveTo>
                    <a:pt x="547" y="657"/>
                  </a:moveTo>
                  <a:lnTo>
                    <a:pt x="547" y="655"/>
                  </a:lnTo>
                  <a:lnTo>
                    <a:pt x="547" y="657"/>
                  </a:lnTo>
                  <a:lnTo>
                    <a:pt x="547" y="659"/>
                  </a:lnTo>
                  <a:lnTo>
                    <a:pt x="547" y="661"/>
                  </a:lnTo>
                  <a:lnTo>
                    <a:pt x="547" y="659"/>
                  </a:lnTo>
                  <a:lnTo>
                    <a:pt x="545" y="659"/>
                  </a:lnTo>
                  <a:lnTo>
                    <a:pt x="545" y="657"/>
                  </a:lnTo>
                  <a:lnTo>
                    <a:pt x="547" y="657"/>
                  </a:lnTo>
                  <a:lnTo>
                    <a:pt x="547" y="655"/>
                  </a:lnTo>
                  <a:lnTo>
                    <a:pt x="547" y="657"/>
                  </a:lnTo>
                  <a:close/>
                  <a:moveTo>
                    <a:pt x="555" y="653"/>
                  </a:moveTo>
                  <a:lnTo>
                    <a:pt x="553" y="655"/>
                  </a:lnTo>
                  <a:lnTo>
                    <a:pt x="553" y="653"/>
                  </a:lnTo>
                  <a:lnTo>
                    <a:pt x="553" y="651"/>
                  </a:lnTo>
                  <a:lnTo>
                    <a:pt x="553" y="653"/>
                  </a:lnTo>
                  <a:lnTo>
                    <a:pt x="555" y="653"/>
                  </a:lnTo>
                  <a:close/>
                  <a:moveTo>
                    <a:pt x="542" y="651"/>
                  </a:moveTo>
                  <a:lnTo>
                    <a:pt x="543" y="651"/>
                  </a:lnTo>
                  <a:lnTo>
                    <a:pt x="543" y="653"/>
                  </a:lnTo>
                  <a:lnTo>
                    <a:pt x="545" y="653"/>
                  </a:lnTo>
                  <a:lnTo>
                    <a:pt x="545" y="651"/>
                  </a:lnTo>
                  <a:lnTo>
                    <a:pt x="545" y="653"/>
                  </a:lnTo>
                  <a:lnTo>
                    <a:pt x="545" y="655"/>
                  </a:lnTo>
                  <a:lnTo>
                    <a:pt x="543" y="655"/>
                  </a:lnTo>
                  <a:lnTo>
                    <a:pt x="543" y="653"/>
                  </a:lnTo>
                  <a:lnTo>
                    <a:pt x="542" y="653"/>
                  </a:lnTo>
                  <a:lnTo>
                    <a:pt x="543" y="655"/>
                  </a:lnTo>
                  <a:lnTo>
                    <a:pt x="543" y="657"/>
                  </a:lnTo>
                  <a:lnTo>
                    <a:pt x="543" y="659"/>
                  </a:lnTo>
                  <a:lnTo>
                    <a:pt x="542" y="659"/>
                  </a:lnTo>
                  <a:lnTo>
                    <a:pt x="540" y="659"/>
                  </a:lnTo>
                  <a:lnTo>
                    <a:pt x="542" y="659"/>
                  </a:lnTo>
                  <a:lnTo>
                    <a:pt x="542" y="657"/>
                  </a:lnTo>
                  <a:lnTo>
                    <a:pt x="540" y="657"/>
                  </a:lnTo>
                  <a:lnTo>
                    <a:pt x="540" y="655"/>
                  </a:lnTo>
                  <a:lnTo>
                    <a:pt x="542" y="655"/>
                  </a:lnTo>
                  <a:lnTo>
                    <a:pt x="542" y="653"/>
                  </a:lnTo>
                  <a:lnTo>
                    <a:pt x="540" y="651"/>
                  </a:lnTo>
                  <a:lnTo>
                    <a:pt x="542" y="651"/>
                  </a:lnTo>
                  <a:close/>
                  <a:moveTo>
                    <a:pt x="557" y="651"/>
                  </a:moveTo>
                  <a:lnTo>
                    <a:pt x="559" y="651"/>
                  </a:lnTo>
                  <a:lnTo>
                    <a:pt x="559" y="653"/>
                  </a:lnTo>
                  <a:lnTo>
                    <a:pt x="559" y="655"/>
                  </a:lnTo>
                  <a:lnTo>
                    <a:pt x="561" y="657"/>
                  </a:lnTo>
                  <a:lnTo>
                    <a:pt x="559" y="657"/>
                  </a:lnTo>
                  <a:lnTo>
                    <a:pt x="557" y="655"/>
                  </a:lnTo>
                  <a:lnTo>
                    <a:pt x="557" y="657"/>
                  </a:lnTo>
                  <a:lnTo>
                    <a:pt x="559" y="657"/>
                  </a:lnTo>
                  <a:lnTo>
                    <a:pt x="561" y="657"/>
                  </a:lnTo>
                  <a:lnTo>
                    <a:pt x="561" y="659"/>
                  </a:lnTo>
                  <a:lnTo>
                    <a:pt x="561" y="661"/>
                  </a:lnTo>
                  <a:lnTo>
                    <a:pt x="561" y="659"/>
                  </a:lnTo>
                  <a:lnTo>
                    <a:pt x="559" y="659"/>
                  </a:lnTo>
                  <a:lnTo>
                    <a:pt x="559" y="661"/>
                  </a:lnTo>
                  <a:lnTo>
                    <a:pt x="557" y="661"/>
                  </a:lnTo>
                  <a:lnTo>
                    <a:pt x="557" y="659"/>
                  </a:lnTo>
                  <a:lnTo>
                    <a:pt x="555" y="657"/>
                  </a:lnTo>
                  <a:lnTo>
                    <a:pt x="555" y="655"/>
                  </a:lnTo>
                  <a:lnTo>
                    <a:pt x="555" y="653"/>
                  </a:lnTo>
                  <a:lnTo>
                    <a:pt x="557" y="653"/>
                  </a:lnTo>
                  <a:lnTo>
                    <a:pt x="555" y="653"/>
                  </a:lnTo>
                  <a:lnTo>
                    <a:pt x="555" y="651"/>
                  </a:lnTo>
                  <a:lnTo>
                    <a:pt x="553" y="651"/>
                  </a:lnTo>
                  <a:lnTo>
                    <a:pt x="555" y="651"/>
                  </a:lnTo>
                  <a:lnTo>
                    <a:pt x="555" y="649"/>
                  </a:lnTo>
                  <a:lnTo>
                    <a:pt x="555" y="651"/>
                  </a:lnTo>
                  <a:lnTo>
                    <a:pt x="557" y="651"/>
                  </a:lnTo>
                  <a:close/>
                  <a:moveTo>
                    <a:pt x="555" y="649"/>
                  </a:moveTo>
                  <a:lnTo>
                    <a:pt x="553" y="649"/>
                  </a:lnTo>
                  <a:lnTo>
                    <a:pt x="553" y="651"/>
                  </a:lnTo>
                  <a:lnTo>
                    <a:pt x="551" y="651"/>
                  </a:lnTo>
                  <a:lnTo>
                    <a:pt x="551" y="649"/>
                  </a:lnTo>
                  <a:lnTo>
                    <a:pt x="553" y="649"/>
                  </a:lnTo>
                  <a:lnTo>
                    <a:pt x="555" y="649"/>
                  </a:lnTo>
                  <a:close/>
                  <a:moveTo>
                    <a:pt x="547" y="651"/>
                  </a:moveTo>
                  <a:lnTo>
                    <a:pt x="545" y="651"/>
                  </a:lnTo>
                  <a:lnTo>
                    <a:pt x="545" y="649"/>
                  </a:lnTo>
                  <a:lnTo>
                    <a:pt x="547" y="647"/>
                  </a:lnTo>
                  <a:lnTo>
                    <a:pt x="549" y="647"/>
                  </a:lnTo>
                  <a:lnTo>
                    <a:pt x="549" y="649"/>
                  </a:lnTo>
                  <a:lnTo>
                    <a:pt x="547" y="651"/>
                  </a:lnTo>
                  <a:close/>
                  <a:moveTo>
                    <a:pt x="543" y="639"/>
                  </a:moveTo>
                  <a:lnTo>
                    <a:pt x="543" y="641"/>
                  </a:lnTo>
                  <a:lnTo>
                    <a:pt x="543" y="639"/>
                  </a:lnTo>
                  <a:lnTo>
                    <a:pt x="545" y="639"/>
                  </a:lnTo>
                  <a:lnTo>
                    <a:pt x="545" y="641"/>
                  </a:lnTo>
                  <a:lnTo>
                    <a:pt x="547" y="641"/>
                  </a:lnTo>
                  <a:lnTo>
                    <a:pt x="547" y="643"/>
                  </a:lnTo>
                  <a:lnTo>
                    <a:pt x="547" y="641"/>
                  </a:lnTo>
                  <a:lnTo>
                    <a:pt x="549" y="641"/>
                  </a:lnTo>
                  <a:lnTo>
                    <a:pt x="547" y="643"/>
                  </a:lnTo>
                  <a:lnTo>
                    <a:pt x="549" y="643"/>
                  </a:lnTo>
                  <a:lnTo>
                    <a:pt x="551" y="643"/>
                  </a:lnTo>
                  <a:lnTo>
                    <a:pt x="549" y="643"/>
                  </a:lnTo>
                  <a:lnTo>
                    <a:pt x="549" y="641"/>
                  </a:lnTo>
                  <a:lnTo>
                    <a:pt x="551" y="641"/>
                  </a:lnTo>
                  <a:lnTo>
                    <a:pt x="551" y="643"/>
                  </a:lnTo>
                  <a:lnTo>
                    <a:pt x="551" y="645"/>
                  </a:lnTo>
                  <a:lnTo>
                    <a:pt x="549" y="645"/>
                  </a:lnTo>
                  <a:lnTo>
                    <a:pt x="547" y="645"/>
                  </a:lnTo>
                  <a:lnTo>
                    <a:pt x="547" y="647"/>
                  </a:lnTo>
                  <a:lnTo>
                    <a:pt x="545" y="647"/>
                  </a:lnTo>
                  <a:lnTo>
                    <a:pt x="545" y="649"/>
                  </a:lnTo>
                  <a:lnTo>
                    <a:pt x="543" y="651"/>
                  </a:lnTo>
                  <a:lnTo>
                    <a:pt x="543" y="649"/>
                  </a:lnTo>
                  <a:lnTo>
                    <a:pt x="543" y="647"/>
                  </a:lnTo>
                  <a:lnTo>
                    <a:pt x="545" y="647"/>
                  </a:lnTo>
                  <a:lnTo>
                    <a:pt x="543" y="647"/>
                  </a:lnTo>
                  <a:lnTo>
                    <a:pt x="542" y="647"/>
                  </a:lnTo>
                  <a:lnTo>
                    <a:pt x="542" y="649"/>
                  </a:lnTo>
                  <a:lnTo>
                    <a:pt x="540" y="647"/>
                  </a:lnTo>
                  <a:lnTo>
                    <a:pt x="542" y="647"/>
                  </a:lnTo>
                  <a:lnTo>
                    <a:pt x="542" y="645"/>
                  </a:lnTo>
                  <a:lnTo>
                    <a:pt x="542" y="643"/>
                  </a:lnTo>
                  <a:lnTo>
                    <a:pt x="543" y="643"/>
                  </a:lnTo>
                  <a:lnTo>
                    <a:pt x="542" y="643"/>
                  </a:lnTo>
                  <a:lnTo>
                    <a:pt x="542" y="645"/>
                  </a:lnTo>
                  <a:lnTo>
                    <a:pt x="543" y="645"/>
                  </a:lnTo>
                  <a:lnTo>
                    <a:pt x="545" y="645"/>
                  </a:lnTo>
                  <a:lnTo>
                    <a:pt x="545" y="643"/>
                  </a:lnTo>
                  <a:lnTo>
                    <a:pt x="543" y="643"/>
                  </a:lnTo>
                  <a:lnTo>
                    <a:pt x="543" y="641"/>
                  </a:lnTo>
                  <a:lnTo>
                    <a:pt x="542" y="641"/>
                  </a:lnTo>
                  <a:lnTo>
                    <a:pt x="542" y="639"/>
                  </a:lnTo>
                  <a:lnTo>
                    <a:pt x="543" y="639"/>
                  </a:lnTo>
                  <a:close/>
                  <a:moveTo>
                    <a:pt x="540" y="628"/>
                  </a:moveTo>
                  <a:lnTo>
                    <a:pt x="542" y="630"/>
                  </a:lnTo>
                  <a:lnTo>
                    <a:pt x="543" y="630"/>
                  </a:lnTo>
                  <a:lnTo>
                    <a:pt x="543" y="632"/>
                  </a:lnTo>
                  <a:lnTo>
                    <a:pt x="543" y="634"/>
                  </a:lnTo>
                  <a:lnTo>
                    <a:pt x="545" y="634"/>
                  </a:lnTo>
                  <a:lnTo>
                    <a:pt x="545" y="636"/>
                  </a:lnTo>
                  <a:lnTo>
                    <a:pt x="545" y="638"/>
                  </a:lnTo>
                  <a:lnTo>
                    <a:pt x="545" y="636"/>
                  </a:lnTo>
                  <a:lnTo>
                    <a:pt x="543" y="636"/>
                  </a:lnTo>
                  <a:lnTo>
                    <a:pt x="543" y="638"/>
                  </a:lnTo>
                  <a:lnTo>
                    <a:pt x="543" y="636"/>
                  </a:lnTo>
                  <a:lnTo>
                    <a:pt x="542" y="636"/>
                  </a:lnTo>
                  <a:lnTo>
                    <a:pt x="542" y="634"/>
                  </a:lnTo>
                  <a:lnTo>
                    <a:pt x="542" y="632"/>
                  </a:lnTo>
                  <a:lnTo>
                    <a:pt x="542" y="634"/>
                  </a:lnTo>
                  <a:lnTo>
                    <a:pt x="540" y="634"/>
                  </a:lnTo>
                  <a:lnTo>
                    <a:pt x="540" y="636"/>
                  </a:lnTo>
                  <a:lnTo>
                    <a:pt x="538" y="636"/>
                  </a:lnTo>
                  <a:lnTo>
                    <a:pt x="538" y="634"/>
                  </a:lnTo>
                  <a:lnTo>
                    <a:pt x="540" y="634"/>
                  </a:lnTo>
                  <a:lnTo>
                    <a:pt x="540" y="632"/>
                  </a:lnTo>
                  <a:lnTo>
                    <a:pt x="538" y="632"/>
                  </a:lnTo>
                  <a:lnTo>
                    <a:pt x="538" y="630"/>
                  </a:lnTo>
                  <a:lnTo>
                    <a:pt x="540" y="630"/>
                  </a:lnTo>
                  <a:lnTo>
                    <a:pt x="540" y="628"/>
                  </a:lnTo>
                  <a:close/>
                  <a:moveTo>
                    <a:pt x="557" y="630"/>
                  </a:moveTo>
                  <a:lnTo>
                    <a:pt x="557" y="628"/>
                  </a:lnTo>
                  <a:lnTo>
                    <a:pt x="557" y="626"/>
                  </a:lnTo>
                  <a:lnTo>
                    <a:pt x="559" y="626"/>
                  </a:lnTo>
                  <a:lnTo>
                    <a:pt x="559" y="628"/>
                  </a:lnTo>
                  <a:lnTo>
                    <a:pt x="557" y="630"/>
                  </a:lnTo>
                  <a:close/>
                  <a:moveTo>
                    <a:pt x="540" y="624"/>
                  </a:moveTo>
                  <a:lnTo>
                    <a:pt x="540" y="626"/>
                  </a:lnTo>
                  <a:lnTo>
                    <a:pt x="542" y="626"/>
                  </a:lnTo>
                  <a:lnTo>
                    <a:pt x="542" y="628"/>
                  </a:lnTo>
                  <a:lnTo>
                    <a:pt x="540" y="626"/>
                  </a:lnTo>
                  <a:lnTo>
                    <a:pt x="540" y="624"/>
                  </a:lnTo>
                  <a:lnTo>
                    <a:pt x="540" y="626"/>
                  </a:lnTo>
                  <a:lnTo>
                    <a:pt x="540" y="624"/>
                  </a:lnTo>
                  <a:close/>
                  <a:moveTo>
                    <a:pt x="547" y="616"/>
                  </a:moveTo>
                  <a:lnTo>
                    <a:pt x="549" y="616"/>
                  </a:lnTo>
                  <a:lnTo>
                    <a:pt x="549" y="618"/>
                  </a:lnTo>
                  <a:lnTo>
                    <a:pt x="549" y="620"/>
                  </a:lnTo>
                  <a:lnTo>
                    <a:pt x="549" y="622"/>
                  </a:lnTo>
                  <a:lnTo>
                    <a:pt x="547" y="620"/>
                  </a:lnTo>
                  <a:lnTo>
                    <a:pt x="547" y="618"/>
                  </a:lnTo>
                  <a:lnTo>
                    <a:pt x="545" y="618"/>
                  </a:lnTo>
                  <a:lnTo>
                    <a:pt x="543" y="618"/>
                  </a:lnTo>
                  <a:lnTo>
                    <a:pt x="545" y="616"/>
                  </a:lnTo>
                  <a:lnTo>
                    <a:pt x="545" y="614"/>
                  </a:lnTo>
                  <a:lnTo>
                    <a:pt x="545" y="616"/>
                  </a:lnTo>
                  <a:lnTo>
                    <a:pt x="547" y="616"/>
                  </a:lnTo>
                  <a:close/>
                  <a:moveTo>
                    <a:pt x="542" y="616"/>
                  </a:moveTo>
                  <a:lnTo>
                    <a:pt x="543" y="616"/>
                  </a:lnTo>
                  <a:lnTo>
                    <a:pt x="543" y="618"/>
                  </a:lnTo>
                  <a:lnTo>
                    <a:pt x="542" y="618"/>
                  </a:lnTo>
                  <a:lnTo>
                    <a:pt x="542" y="620"/>
                  </a:lnTo>
                  <a:lnTo>
                    <a:pt x="542" y="618"/>
                  </a:lnTo>
                  <a:lnTo>
                    <a:pt x="540" y="618"/>
                  </a:lnTo>
                  <a:lnTo>
                    <a:pt x="540" y="620"/>
                  </a:lnTo>
                  <a:lnTo>
                    <a:pt x="540" y="622"/>
                  </a:lnTo>
                  <a:lnTo>
                    <a:pt x="540" y="620"/>
                  </a:lnTo>
                  <a:lnTo>
                    <a:pt x="538" y="620"/>
                  </a:lnTo>
                  <a:lnTo>
                    <a:pt x="538" y="618"/>
                  </a:lnTo>
                  <a:lnTo>
                    <a:pt x="540" y="618"/>
                  </a:lnTo>
                  <a:lnTo>
                    <a:pt x="540" y="616"/>
                  </a:lnTo>
                  <a:lnTo>
                    <a:pt x="542" y="616"/>
                  </a:lnTo>
                  <a:lnTo>
                    <a:pt x="542" y="614"/>
                  </a:lnTo>
                  <a:lnTo>
                    <a:pt x="543" y="614"/>
                  </a:lnTo>
                  <a:lnTo>
                    <a:pt x="542" y="614"/>
                  </a:lnTo>
                  <a:lnTo>
                    <a:pt x="542" y="616"/>
                  </a:lnTo>
                  <a:close/>
                  <a:moveTo>
                    <a:pt x="542" y="613"/>
                  </a:moveTo>
                  <a:lnTo>
                    <a:pt x="542" y="611"/>
                  </a:lnTo>
                  <a:lnTo>
                    <a:pt x="543" y="611"/>
                  </a:lnTo>
                  <a:lnTo>
                    <a:pt x="543" y="613"/>
                  </a:lnTo>
                  <a:lnTo>
                    <a:pt x="543" y="614"/>
                  </a:lnTo>
                  <a:lnTo>
                    <a:pt x="545" y="614"/>
                  </a:lnTo>
                  <a:lnTo>
                    <a:pt x="545" y="616"/>
                  </a:lnTo>
                  <a:lnTo>
                    <a:pt x="543" y="616"/>
                  </a:lnTo>
                  <a:lnTo>
                    <a:pt x="543" y="614"/>
                  </a:lnTo>
                  <a:lnTo>
                    <a:pt x="542" y="614"/>
                  </a:lnTo>
                  <a:lnTo>
                    <a:pt x="540" y="616"/>
                  </a:lnTo>
                  <a:lnTo>
                    <a:pt x="540" y="614"/>
                  </a:lnTo>
                  <a:lnTo>
                    <a:pt x="538" y="614"/>
                  </a:lnTo>
                  <a:lnTo>
                    <a:pt x="538" y="613"/>
                  </a:lnTo>
                  <a:lnTo>
                    <a:pt x="538" y="611"/>
                  </a:lnTo>
                  <a:lnTo>
                    <a:pt x="538" y="613"/>
                  </a:lnTo>
                  <a:lnTo>
                    <a:pt x="538" y="611"/>
                  </a:lnTo>
                  <a:lnTo>
                    <a:pt x="540" y="611"/>
                  </a:lnTo>
                  <a:lnTo>
                    <a:pt x="540" y="613"/>
                  </a:lnTo>
                  <a:lnTo>
                    <a:pt x="542" y="613"/>
                  </a:lnTo>
                  <a:lnTo>
                    <a:pt x="542" y="611"/>
                  </a:lnTo>
                  <a:lnTo>
                    <a:pt x="542" y="613"/>
                  </a:lnTo>
                  <a:close/>
                  <a:moveTo>
                    <a:pt x="547" y="613"/>
                  </a:moveTo>
                  <a:lnTo>
                    <a:pt x="545" y="613"/>
                  </a:lnTo>
                  <a:lnTo>
                    <a:pt x="547" y="613"/>
                  </a:lnTo>
                  <a:lnTo>
                    <a:pt x="547" y="614"/>
                  </a:lnTo>
                  <a:lnTo>
                    <a:pt x="545" y="614"/>
                  </a:lnTo>
                  <a:lnTo>
                    <a:pt x="543" y="614"/>
                  </a:lnTo>
                  <a:lnTo>
                    <a:pt x="543" y="613"/>
                  </a:lnTo>
                  <a:lnTo>
                    <a:pt x="543" y="611"/>
                  </a:lnTo>
                  <a:lnTo>
                    <a:pt x="545" y="611"/>
                  </a:lnTo>
                  <a:lnTo>
                    <a:pt x="547" y="613"/>
                  </a:lnTo>
                  <a:close/>
                  <a:moveTo>
                    <a:pt x="553" y="609"/>
                  </a:moveTo>
                  <a:lnTo>
                    <a:pt x="553" y="611"/>
                  </a:lnTo>
                  <a:lnTo>
                    <a:pt x="555" y="611"/>
                  </a:lnTo>
                  <a:lnTo>
                    <a:pt x="553" y="609"/>
                  </a:lnTo>
                  <a:lnTo>
                    <a:pt x="555" y="609"/>
                  </a:lnTo>
                  <a:lnTo>
                    <a:pt x="555" y="607"/>
                  </a:lnTo>
                  <a:lnTo>
                    <a:pt x="555" y="609"/>
                  </a:lnTo>
                  <a:lnTo>
                    <a:pt x="555" y="611"/>
                  </a:lnTo>
                  <a:lnTo>
                    <a:pt x="555" y="613"/>
                  </a:lnTo>
                  <a:lnTo>
                    <a:pt x="557" y="613"/>
                  </a:lnTo>
                  <a:lnTo>
                    <a:pt x="557" y="614"/>
                  </a:lnTo>
                  <a:lnTo>
                    <a:pt x="555" y="614"/>
                  </a:lnTo>
                  <a:lnTo>
                    <a:pt x="555" y="616"/>
                  </a:lnTo>
                  <a:lnTo>
                    <a:pt x="557" y="616"/>
                  </a:lnTo>
                  <a:lnTo>
                    <a:pt x="557" y="618"/>
                  </a:lnTo>
                  <a:lnTo>
                    <a:pt x="557" y="620"/>
                  </a:lnTo>
                  <a:lnTo>
                    <a:pt x="557" y="622"/>
                  </a:lnTo>
                  <a:lnTo>
                    <a:pt x="557" y="624"/>
                  </a:lnTo>
                  <a:lnTo>
                    <a:pt x="557" y="626"/>
                  </a:lnTo>
                  <a:lnTo>
                    <a:pt x="555" y="626"/>
                  </a:lnTo>
                  <a:lnTo>
                    <a:pt x="555" y="628"/>
                  </a:lnTo>
                  <a:lnTo>
                    <a:pt x="555" y="630"/>
                  </a:lnTo>
                  <a:lnTo>
                    <a:pt x="555" y="632"/>
                  </a:lnTo>
                  <a:lnTo>
                    <a:pt x="555" y="630"/>
                  </a:lnTo>
                  <a:lnTo>
                    <a:pt x="557" y="630"/>
                  </a:lnTo>
                  <a:lnTo>
                    <a:pt x="557" y="632"/>
                  </a:lnTo>
                  <a:lnTo>
                    <a:pt x="557" y="634"/>
                  </a:lnTo>
                  <a:lnTo>
                    <a:pt x="555" y="634"/>
                  </a:lnTo>
                  <a:lnTo>
                    <a:pt x="557" y="634"/>
                  </a:lnTo>
                  <a:lnTo>
                    <a:pt x="557" y="636"/>
                  </a:lnTo>
                  <a:lnTo>
                    <a:pt x="555" y="636"/>
                  </a:lnTo>
                  <a:lnTo>
                    <a:pt x="555" y="638"/>
                  </a:lnTo>
                  <a:lnTo>
                    <a:pt x="557" y="638"/>
                  </a:lnTo>
                  <a:lnTo>
                    <a:pt x="555" y="638"/>
                  </a:lnTo>
                  <a:lnTo>
                    <a:pt x="555" y="639"/>
                  </a:lnTo>
                  <a:lnTo>
                    <a:pt x="553" y="639"/>
                  </a:lnTo>
                  <a:lnTo>
                    <a:pt x="553" y="641"/>
                  </a:lnTo>
                  <a:lnTo>
                    <a:pt x="553" y="639"/>
                  </a:lnTo>
                  <a:lnTo>
                    <a:pt x="551" y="639"/>
                  </a:lnTo>
                  <a:lnTo>
                    <a:pt x="551" y="641"/>
                  </a:lnTo>
                  <a:lnTo>
                    <a:pt x="551" y="639"/>
                  </a:lnTo>
                  <a:lnTo>
                    <a:pt x="549" y="639"/>
                  </a:lnTo>
                  <a:lnTo>
                    <a:pt x="551" y="638"/>
                  </a:lnTo>
                  <a:lnTo>
                    <a:pt x="553" y="638"/>
                  </a:lnTo>
                  <a:lnTo>
                    <a:pt x="551" y="638"/>
                  </a:lnTo>
                  <a:lnTo>
                    <a:pt x="549" y="638"/>
                  </a:lnTo>
                  <a:lnTo>
                    <a:pt x="549" y="636"/>
                  </a:lnTo>
                  <a:lnTo>
                    <a:pt x="551" y="636"/>
                  </a:lnTo>
                  <a:lnTo>
                    <a:pt x="553" y="636"/>
                  </a:lnTo>
                  <a:lnTo>
                    <a:pt x="551" y="636"/>
                  </a:lnTo>
                  <a:lnTo>
                    <a:pt x="551" y="634"/>
                  </a:lnTo>
                  <a:lnTo>
                    <a:pt x="549" y="634"/>
                  </a:lnTo>
                  <a:lnTo>
                    <a:pt x="549" y="632"/>
                  </a:lnTo>
                  <a:lnTo>
                    <a:pt x="551" y="632"/>
                  </a:lnTo>
                  <a:lnTo>
                    <a:pt x="549" y="632"/>
                  </a:lnTo>
                  <a:lnTo>
                    <a:pt x="549" y="630"/>
                  </a:lnTo>
                  <a:lnTo>
                    <a:pt x="551" y="630"/>
                  </a:lnTo>
                  <a:lnTo>
                    <a:pt x="553" y="630"/>
                  </a:lnTo>
                  <a:lnTo>
                    <a:pt x="551" y="630"/>
                  </a:lnTo>
                  <a:lnTo>
                    <a:pt x="549" y="630"/>
                  </a:lnTo>
                  <a:lnTo>
                    <a:pt x="549" y="628"/>
                  </a:lnTo>
                  <a:lnTo>
                    <a:pt x="551" y="626"/>
                  </a:lnTo>
                  <a:lnTo>
                    <a:pt x="551" y="628"/>
                  </a:lnTo>
                  <a:lnTo>
                    <a:pt x="551" y="626"/>
                  </a:lnTo>
                  <a:lnTo>
                    <a:pt x="553" y="626"/>
                  </a:lnTo>
                  <a:lnTo>
                    <a:pt x="551" y="626"/>
                  </a:lnTo>
                  <a:lnTo>
                    <a:pt x="553" y="624"/>
                  </a:lnTo>
                  <a:lnTo>
                    <a:pt x="551" y="624"/>
                  </a:lnTo>
                  <a:lnTo>
                    <a:pt x="551" y="626"/>
                  </a:lnTo>
                  <a:lnTo>
                    <a:pt x="551" y="628"/>
                  </a:lnTo>
                  <a:lnTo>
                    <a:pt x="549" y="628"/>
                  </a:lnTo>
                  <a:lnTo>
                    <a:pt x="549" y="626"/>
                  </a:lnTo>
                  <a:lnTo>
                    <a:pt x="549" y="628"/>
                  </a:lnTo>
                  <a:lnTo>
                    <a:pt x="549" y="626"/>
                  </a:lnTo>
                  <a:lnTo>
                    <a:pt x="547" y="626"/>
                  </a:lnTo>
                  <a:lnTo>
                    <a:pt x="547" y="628"/>
                  </a:lnTo>
                  <a:lnTo>
                    <a:pt x="547" y="630"/>
                  </a:lnTo>
                  <a:lnTo>
                    <a:pt x="547" y="632"/>
                  </a:lnTo>
                  <a:lnTo>
                    <a:pt x="547" y="630"/>
                  </a:lnTo>
                  <a:lnTo>
                    <a:pt x="549" y="630"/>
                  </a:lnTo>
                  <a:lnTo>
                    <a:pt x="549" y="632"/>
                  </a:lnTo>
                  <a:lnTo>
                    <a:pt x="547" y="632"/>
                  </a:lnTo>
                  <a:lnTo>
                    <a:pt x="547" y="634"/>
                  </a:lnTo>
                  <a:lnTo>
                    <a:pt x="549" y="634"/>
                  </a:lnTo>
                  <a:lnTo>
                    <a:pt x="547" y="634"/>
                  </a:lnTo>
                  <a:lnTo>
                    <a:pt x="547" y="636"/>
                  </a:lnTo>
                  <a:lnTo>
                    <a:pt x="547" y="638"/>
                  </a:lnTo>
                  <a:lnTo>
                    <a:pt x="547" y="636"/>
                  </a:lnTo>
                  <a:lnTo>
                    <a:pt x="545" y="636"/>
                  </a:lnTo>
                  <a:lnTo>
                    <a:pt x="545" y="634"/>
                  </a:lnTo>
                  <a:lnTo>
                    <a:pt x="545" y="632"/>
                  </a:lnTo>
                  <a:lnTo>
                    <a:pt x="543" y="632"/>
                  </a:lnTo>
                  <a:lnTo>
                    <a:pt x="543" y="630"/>
                  </a:lnTo>
                  <a:lnTo>
                    <a:pt x="543" y="628"/>
                  </a:lnTo>
                  <a:lnTo>
                    <a:pt x="543" y="626"/>
                  </a:lnTo>
                  <a:lnTo>
                    <a:pt x="543" y="628"/>
                  </a:lnTo>
                  <a:lnTo>
                    <a:pt x="542" y="626"/>
                  </a:lnTo>
                  <a:lnTo>
                    <a:pt x="543" y="626"/>
                  </a:lnTo>
                  <a:lnTo>
                    <a:pt x="542" y="626"/>
                  </a:lnTo>
                  <a:lnTo>
                    <a:pt x="542" y="624"/>
                  </a:lnTo>
                  <a:lnTo>
                    <a:pt x="540" y="624"/>
                  </a:lnTo>
                  <a:lnTo>
                    <a:pt x="540" y="622"/>
                  </a:lnTo>
                  <a:lnTo>
                    <a:pt x="542" y="622"/>
                  </a:lnTo>
                  <a:lnTo>
                    <a:pt x="543" y="624"/>
                  </a:lnTo>
                  <a:lnTo>
                    <a:pt x="545" y="626"/>
                  </a:lnTo>
                  <a:lnTo>
                    <a:pt x="545" y="628"/>
                  </a:lnTo>
                  <a:lnTo>
                    <a:pt x="545" y="626"/>
                  </a:lnTo>
                  <a:lnTo>
                    <a:pt x="543" y="626"/>
                  </a:lnTo>
                  <a:lnTo>
                    <a:pt x="543" y="624"/>
                  </a:lnTo>
                  <a:lnTo>
                    <a:pt x="543" y="622"/>
                  </a:lnTo>
                  <a:lnTo>
                    <a:pt x="543" y="620"/>
                  </a:lnTo>
                  <a:lnTo>
                    <a:pt x="543" y="622"/>
                  </a:lnTo>
                  <a:lnTo>
                    <a:pt x="545" y="624"/>
                  </a:lnTo>
                  <a:lnTo>
                    <a:pt x="547" y="624"/>
                  </a:lnTo>
                  <a:lnTo>
                    <a:pt x="545" y="624"/>
                  </a:lnTo>
                  <a:lnTo>
                    <a:pt x="545" y="622"/>
                  </a:lnTo>
                  <a:lnTo>
                    <a:pt x="547" y="622"/>
                  </a:lnTo>
                  <a:lnTo>
                    <a:pt x="547" y="620"/>
                  </a:lnTo>
                  <a:lnTo>
                    <a:pt x="547" y="622"/>
                  </a:lnTo>
                  <a:lnTo>
                    <a:pt x="549" y="622"/>
                  </a:lnTo>
                  <a:lnTo>
                    <a:pt x="549" y="624"/>
                  </a:lnTo>
                  <a:lnTo>
                    <a:pt x="549" y="622"/>
                  </a:lnTo>
                  <a:lnTo>
                    <a:pt x="549" y="620"/>
                  </a:lnTo>
                  <a:lnTo>
                    <a:pt x="551" y="620"/>
                  </a:lnTo>
                  <a:lnTo>
                    <a:pt x="549" y="620"/>
                  </a:lnTo>
                  <a:lnTo>
                    <a:pt x="549" y="618"/>
                  </a:lnTo>
                  <a:lnTo>
                    <a:pt x="551" y="618"/>
                  </a:lnTo>
                  <a:lnTo>
                    <a:pt x="549" y="618"/>
                  </a:lnTo>
                  <a:lnTo>
                    <a:pt x="551" y="618"/>
                  </a:lnTo>
                  <a:lnTo>
                    <a:pt x="549" y="618"/>
                  </a:lnTo>
                  <a:lnTo>
                    <a:pt x="551" y="618"/>
                  </a:lnTo>
                  <a:lnTo>
                    <a:pt x="551" y="616"/>
                  </a:lnTo>
                  <a:lnTo>
                    <a:pt x="549" y="614"/>
                  </a:lnTo>
                  <a:lnTo>
                    <a:pt x="551" y="614"/>
                  </a:lnTo>
                  <a:lnTo>
                    <a:pt x="551" y="613"/>
                  </a:lnTo>
                  <a:lnTo>
                    <a:pt x="549" y="614"/>
                  </a:lnTo>
                  <a:lnTo>
                    <a:pt x="547" y="614"/>
                  </a:lnTo>
                  <a:lnTo>
                    <a:pt x="549" y="613"/>
                  </a:lnTo>
                  <a:lnTo>
                    <a:pt x="547" y="613"/>
                  </a:lnTo>
                  <a:lnTo>
                    <a:pt x="549" y="613"/>
                  </a:lnTo>
                  <a:lnTo>
                    <a:pt x="549" y="611"/>
                  </a:lnTo>
                  <a:lnTo>
                    <a:pt x="547" y="613"/>
                  </a:lnTo>
                  <a:lnTo>
                    <a:pt x="547" y="611"/>
                  </a:lnTo>
                  <a:lnTo>
                    <a:pt x="549" y="611"/>
                  </a:lnTo>
                  <a:lnTo>
                    <a:pt x="549" y="609"/>
                  </a:lnTo>
                  <a:lnTo>
                    <a:pt x="547" y="609"/>
                  </a:lnTo>
                  <a:lnTo>
                    <a:pt x="549" y="609"/>
                  </a:lnTo>
                  <a:lnTo>
                    <a:pt x="551" y="607"/>
                  </a:lnTo>
                  <a:lnTo>
                    <a:pt x="551" y="609"/>
                  </a:lnTo>
                  <a:lnTo>
                    <a:pt x="551" y="607"/>
                  </a:lnTo>
                  <a:lnTo>
                    <a:pt x="553" y="607"/>
                  </a:lnTo>
                  <a:lnTo>
                    <a:pt x="553" y="609"/>
                  </a:lnTo>
                  <a:close/>
                  <a:moveTo>
                    <a:pt x="545" y="611"/>
                  </a:moveTo>
                  <a:lnTo>
                    <a:pt x="543" y="611"/>
                  </a:lnTo>
                  <a:lnTo>
                    <a:pt x="543" y="609"/>
                  </a:lnTo>
                  <a:lnTo>
                    <a:pt x="545" y="609"/>
                  </a:lnTo>
                  <a:lnTo>
                    <a:pt x="545" y="607"/>
                  </a:lnTo>
                  <a:lnTo>
                    <a:pt x="547" y="607"/>
                  </a:lnTo>
                  <a:lnTo>
                    <a:pt x="547" y="609"/>
                  </a:lnTo>
                  <a:lnTo>
                    <a:pt x="545" y="611"/>
                  </a:lnTo>
                  <a:close/>
                  <a:moveTo>
                    <a:pt x="549" y="607"/>
                  </a:moveTo>
                  <a:lnTo>
                    <a:pt x="551" y="607"/>
                  </a:lnTo>
                  <a:lnTo>
                    <a:pt x="549" y="609"/>
                  </a:lnTo>
                  <a:lnTo>
                    <a:pt x="547" y="609"/>
                  </a:lnTo>
                  <a:lnTo>
                    <a:pt x="547" y="607"/>
                  </a:lnTo>
                  <a:lnTo>
                    <a:pt x="549" y="607"/>
                  </a:lnTo>
                  <a:close/>
                  <a:moveTo>
                    <a:pt x="542" y="607"/>
                  </a:moveTo>
                  <a:lnTo>
                    <a:pt x="543" y="607"/>
                  </a:lnTo>
                  <a:lnTo>
                    <a:pt x="543" y="609"/>
                  </a:lnTo>
                  <a:lnTo>
                    <a:pt x="542" y="609"/>
                  </a:lnTo>
                  <a:lnTo>
                    <a:pt x="542" y="607"/>
                  </a:lnTo>
                  <a:lnTo>
                    <a:pt x="542" y="609"/>
                  </a:lnTo>
                  <a:lnTo>
                    <a:pt x="540" y="609"/>
                  </a:lnTo>
                  <a:lnTo>
                    <a:pt x="538" y="611"/>
                  </a:lnTo>
                  <a:lnTo>
                    <a:pt x="538" y="609"/>
                  </a:lnTo>
                  <a:lnTo>
                    <a:pt x="538" y="607"/>
                  </a:lnTo>
                  <a:lnTo>
                    <a:pt x="540" y="609"/>
                  </a:lnTo>
                  <a:lnTo>
                    <a:pt x="540" y="607"/>
                  </a:lnTo>
                  <a:lnTo>
                    <a:pt x="542" y="605"/>
                  </a:lnTo>
                  <a:lnTo>
                    <a:pt x="543" y="605"/>
                  </a:lnTo>
                  <a:lnTo>
                    <a:pt x="543" y="607"/>
                  </a:lnTo>
                  <a:lnTo>
                    <a:pt x="542" y="607"/>
                  </a:lnTo>
                  <a:close/>
                  <a:moveTo>
                    <a:pt x="542" y="601"/>
                  </a:moveTo>
                  <a:lnTo>
                    <a:pt x="542" y="603"/>
                  </a:lnTo>
                  <a:lnTo>
                    <a:pt x="543" y="603"/>
                  </a:lnTo>
                  <a:lnTo>
                    <a:pt x="543" y="605"/>
                  </a:lnTo>
                  <a:lnTo>
                    <a:pt x="542" y="605"/>
                  </a:lnTo>
                  <a:lnTo>
                    <a:pt x="540" y="607"/>
                  </a:lnTo>
                  <a:lnTo>
                    <a:pt x="538" y="607"/>
                  </a:lnTo>
                  <a:lnTo>
                    <a:pt x="540" y="607"/>
                  </a:lnTo>
                  <a:lnTo>
                    <a:pt x="542" y="607"/>
                  </a:lnTo>
                  <a:lnTo>
                    <a:pt x="542" y="605"/>
                  </a:lnTo>
                  <a:lnTo>
                    <a:pt x="540" y="605"/>
                  </a:lnTo>
                  <a:lnTo>
                    <a:pt x="540" y="607"/>
                  </a:lnTo>
                  <a:lnTo>
                    <a:pt x="540" y="605"/>
                  </a:lnTo>
                  <a:lnTo>
                    <a:pt x="538" y="607"/>
                  </a:lnTo>
                  <a:lnTo>
                    <a:pt x="538" y="605"/>
                  </a:lnTo>
                  <a:lnTo>
                    <a:pt x="538" y="603"/>
                  </a:lnTo>
                  <a:lnTo>
                    <a:pt x="538" y="601"/>
                  </a:lnTo>
                  <a:lnTo>
                    <a:pt x="540" y="601"/>
                  </a:lnTo>
                  <a:lnTo>
                    <a:pt x="540" y="603"/>
                  </a:lnTo>
                  <a:lnTo>
                    <a:pt x="540" y="601"/>
                  </a:lnTo>
                  <a:lnTo>
                    <a:pt x="542" y="601"/>
                  </a:lnTo>
                  <a:close/>
                  <a:moveTo>
                    <a:pt x="557" y="603"/>
                  </a:moveTo>
                  <a:lnTo>
                    <a:pt x="557" y="601"/>
                  </a:lnTo>
                  <a:lnTo>
                    <a:pt x="555" y="601"/>
                  </a:lnTo>
                  <a:lnTo>
                    <a:pt x="557" y="601"/>
                  </a:lnTo>
                  <a:lnTo>
                    <a:pt x="559" y="601"/>
                  </a:lnTo>
                  <a:lnTo>
                    <a:pt x="559" y="603"/>
                  </a:lnTo>
                  <a:lnTo>
                    <a:pt x="557" y="603"/>
                  </a:lnTo>
                  <a:close/>
                  <a:moveTo>
                    <a:pt x="563" y="601"/>
                  </a:moveTo>
                  <a:lnTo>
                    <a:pt x="563" y="603"/>
                  </a:lnTo>
                  <a:lnTo>
                    <a:pt x="561" y="601"/>
                  </a:lnTo>
                  <a:lnTo>
                    <a:pt x="559" y="599"/>
                  </a:lnTo>
                  <a:lnTo>
                    <a:pt x="561" y="599"/>
                  </a:lnTo>
                  <a:lnTo>
                    <a:pt x="563" y="601"/>
                  </a:lnTo>
                  <a:close/>
                  <a:moveTo>
                    <a:pt x="559" y="599"/>
                  </a:moveTo>
                  <a:lnTo>
                    <a:pt x="561" y="601"/>
                  </a:lnTo>
                  <a:lnTo>
                    <a:pt x="559" y="601"/>
                  </a:lnTo>
                  <a:lnTo>
                    <a:pt x="557" y="599"/>
                  </a:lnTo>
                  <a:lnTo>
                    <a:pt x="555" y="599"/>
                  </a:lnTo>
                  <a:lnTo>
                    <a:pt x="557" y="599"/>
                  </a:lnTo>
                  <a:lnTo>
                    <a:pt x="559" y="599"/>
                  </a:lnTo>
                  <a:lnTo>
                    <a:pt x="557" y="599"/>
                  </a:lnTo>
                  <a:lnTo>
                    <a:pt x="557" y="597"/>
                  </a:lnTo>
                  <a:lnTo>
                    <a:pt x="559" y="597"/>
                  </a:lnTo>
                  <a:lnTo>
                    <a:pt x="559" y="599"/>
                  </a:lnTo>
                  <a:close/>
                  <a:moveTo>
                    <a:pt x="553" y="595"/>
                  </a:moveTo>
                  <a:lnTo>
                    <a:pt x="553" y="597"/>
                  </a:lnTo>
                  <a:lnTo>
                    <a:pt x="553" y="599"/>
                  </a:lnTo>
                  <a:lnTo>
                    <a:pt x="555" y="599"/>
                  </a:lnTo>
                  <a:lnTo>
                    <a:pt x="555" y="601"/>
                  </a:lnTo>
                  <a:lnTo>
                    <a:pt x="553" y="601"/>
                  </a:lnTo>
                  <a:lnTo>
                    <a:pt x="555" y="601"/>
                  </a:lnTo>
                  <a:lnTo>
                    <a:pt x="555" y="603"/>
                  </a:lnTo>
                  <a:lnTo>
                    <a:pt x="555" y="605"/>
                  </a:lnTo>
                  <a:lnTo>
                    <a:pt x="557" y="605"/>
                  </a:lnTo>
                  <a:lnTo>
                    <a:pt x="555" y="607"/>
                  </a:lnTo>
                  <a:lnTo>
                    <a:pt x="553" y="607"/>
                  </a:lnTo>
                  <a:lnTo>
                    <a:pt x="551" y="607"/>
                  </a:lnTo>
                  <a:lnTo>
                    <a:pt x="549" y="605"/>
                  </a:lnTo>
                  <a:lnTo>
                    <a:pt x="547" y="605"/>
                  </a:lnTo>
                  <a:lnTo>
                    <a:pt x="547" y="603"/>
                  </a:lnTo>
                  <a:lnTo>
                    <a:pt x="549" y="601"/>
                  </a:lnTo>
                  <a:lnTo>
                    <a:pt x="551" y="601"/>
                  </a:lnTo>
                  <a:lnTo>
                    <a:pt x="551" y="603"/>
                  </a:lnTo>
                  <a:lnTo>
                    <a:pt x="553" y="601"/>
                  </a:lnTo>
                  <a:lnTo>
                    <a:pt x="551" y="601"/>
                  </a:lnTo>
                  <a:lnTo>
                    <a:pt x="551" y="599"/>
                  </a:lnTo>
                  <a:lnTo>
                    <a:pt x="551" y="597"/>
                  </a:lnTo>
                  <a:lnTo>
                    <a:pt x="551" y="595"/>
                  </a:lnTo>
                  <a:lnTo>
                    <a:pt x="551" y="593"/>
                  </a:lnTo>
                  <a:lnTo>
                    <a:pt x="553" y="593"/>
                  </a:lnTo>
                  <a:lnTo>
                    <a:pt x="553" y="595"/>
                  </a:lnTo>
                  <a:close/>
                  <a:moveTo>
                    <a:pt x="557" y="595"/>
                  </a:moveTo>
                  <a:lnTo>
                    <a:pt x="557" y="597"/>
                  </a:lnTo>
                  <a:lnTo>
                    <a:pt x="557" y="599"/>
                  </a:lnTo>
                  <a:lnTo>
                    <a:pt x="555" y="599"/>
                  </a:lnTo>
                  <a:lnTo>
                    <a:pt x="555" y="597"/>
                  </a:lnTo>
                  <a:lnTo>
                    <a:pt x="555" y="595"/>
                  </a:lnTo>
                  <a:lnTo>
                    <a:pt x="555" y="597"/>
                  </a:lnTo>
                  <a:lnTo>
                    <a:pt x="555" y="595"/>
                  </a:lnTo>
                  <a:lnTo>
                    <a:pt x="555" y="593"/>
                  </a:lnTo>
                  <a:lnTo>
                    <a:pt x="557" y="595"/>
                  </a:lnTo>
                  <a:close/>
                  <a:moveTo>
                    <a:pt x="545" y="593"/>
                  </a:moveTo>
                  <a:lnTo>
                    <a:pt x="547" y="593"/>
                  </a:lnTo>
                  <a:lnTo>
                    <a:pt x="549" y="593"/>
                  </a:lnTo>
                  <a:lnTo>
                    <a:pt x="551" y="593"/>
                  </a:lnTo>
                  <a:lnTo>
                    <a:pt x="551" y="595"/>
                  </a:lnTo>
                  <a:lnTo>
                    <a:pt x="551" y="597"/>
                  </a:lnTo>
                  <a:lnTo>
                    <a:pt x="551" y="599"/>
                  </a:lnTo>
                  <a:lnTo>
                    <a:pt x="549" y="599"/>
                  </a:lnTo>
                  <a:lnTo>
                    <a:pt x="549" y="601"/>
                  </a:lnTo>
                  <a:lnTo>
                    <a:pt x="547" y="601"/>
                  </a:lnTo>
                  <a:lnTo>
                    <a:pt x="547" y="599"/>
                  </a:lnTo>
                  <a:lnTo>
                    <a:pt x="545" y="599"/>
                  </a:lnTo>
                  <a:lnTo>
                    <a:pt x="545" y="597"/>
                  </a:lnTo>
                  <a:lnTo>
                    <a:pt x="545" y="595"/>
                  </a:lnTo>
                  <a:lnTo>
                    <a:pt x="543" y="595"/>
                  </a:lnTo>
                  <a:lnTo>
                    <a:pt x="543" y="593"/>
                  </a:lnTo>
                  <a:lnTo>
                    <a:pt x="545" y="593"/>
                  </a:lnTo>
                  <a:close/>
                  <a:moveTo>
                    <a:pt x="542" y="591"/>
                  </a:moveTo>
                  <a:lnTo>
                    <a:pt x="543" y="593"/>
                  </a:lnTo>
                  <a:lnTo>
                    <a:pt x="543" y="595"/>
                  </a:lnTo>
                  <a:lnTo>
                    <a:pt x="543" y="597"/>
                  </a:lnTo>
                  <a:lnTo>
                    <a:pt x="545" y="599"/>
                  </a:lnTo>
                  <a:lnTo>
                    <a:pt x="545" y="601"/>
                  </a:lnTo>
                  <a:lnTo>
                    <a:pt x="545" y="603"/>
                  </a:lnTo>
                  <a:lnTo>
                    <a:pt x="547" y="603"/>
                  </a:lnTo>
                  <a:lnTo>
                    <a:pt x="547" y="605"/>
                  </a:lnTo>
                  <a:lnTo>
                    <a:pt x="545" y="607"/>
                  </a:lnTo>
                  <a:lnTo>
                    <a:pt x="543" y="607"/>
                  </a:lnTo>
                  <a:lnTo>
                    <a:pt x="543" y="605"/>
                  </a:lnTo>
                  <a:lnTo>
                    <a:pt x="543" y="603"/>
                  </a:lnTo>
                  <a:lnTo>
                    <a:pt x="543" y="601"/>
                  </a:lnTo>
                  <a:lnTo>
                    <a:pt x="543" y="599"/>
                  </a:lnTo>
                  <a:lnTo>
                    <a:pt x="542" y="599"/>
                  </a:lnTo>
                  <a:lnTo>
                    <a:pt x="542" y="601"/>
                  </a:lnTo>
                  <a:lnTo>
                    <a:pt x="540" y="601"/>
                  </a:lnTo>
                  <a:lnTo>
                    <a:pt x="540" y="599"/>
                  </a:lnTo>
                  <a:lnTo>
                    <a:pt x="542" y="599"/>
                  </a:lnTo>
                  <a:lnTo>
                    <a:pt x="542" y="597"/>
                  </a:lnTo>
                  <a:lnTo>
                    <a:pt x="542" y="599"/>
                  </a:lnTo>
                  <a:lnTo>
                    <a:pt x="542" y="597"/>
                  </a:lnTo>
                  <a:lnTo>
                    <a:pt x="540" y="599"/>
                  </a:lnTo>
                  <a:lnTo>
                    <a:pt x="540" y="597"/>
                  </a:lnTo>
                  <a:lnTo>
                    <a:pt x="540" y="599"/>
                  </a:lnTo>
                  <a:lnTo>
                    <a:pt x="540" y="597"/>
                  </a:lnTo>
                  <a:lnTo>
                    <a:pt x="542" y="595"/>
                  </a:lnTo>
                  <a:lnTo>
                    <a:pt x="540" y="595"/>
                  </a:lnTo>
                  <a:lnTo>
                    <a:pt x="540" y="597"/>
                  </a:lnTo>
                  <a:lnTo>
                    <a:pt x="540" y="595"/>
                  </a:lnTo>
                  <a:lnTo>
                    <a:pt x="540" y="593"/>
                  </a:lnTo>
                  <a:lnTo>
                    <a:pt x="538" y="593"/>
                  </a:lnTo>
                  <a:lnTo>
                    <a:pt x="540" y="591"/>
                  </a:lnTo>
                  <a:lnTo>
                    <a:pt x="542" y="591"/>
                  </a:lnTo>
                  <a:close/>
                  <a:moveTo>
                    <a:pt x="551" y="586"/>
                  </a:moveTo>
                  <a:lnTo>
                    <a:pt x="551" y="588"/>
                  </a:lnTo>
                  <a:lnTo>
                    <a:pt x="551" y="590"/>
                  </a:lnTo>
                  <a:lnTo>
                    <a:pt x="551" y="591"/>
                  </a:lnTo>
                  <a:lnTo>
                    <a:pt x="553" y="593"/>
                  </a:lnTo>
                  <a:lnTo>
                    <a:pt x="551" y="593"/>
                  </a:lnTo>
                  <a:lnTo>
                    <a:pt x="549" y="593"/>
                  </a:lnTo>
                  <a:lnTo>
                    <a:pt x="549" y="591"/>
                  </a:lnTo>
                  <a:lnTo>
                    <a:pt x="547" y="591"/>
                  </a:lnTo>
                  <a:lnTo>
                    <a:pt x="545" y="591"/>
                  </a:lnTo>
                  <a:lnTo>
                    <a:pt x="543" y="591"/>
                  </a:lnTo>
                  <a:lnTo>
                    <a:pt x="543" y="590"/>
                  </a:lnTo>
                  <a:lnTo>
                    <a:pt x="545" y="590"/>
                  </a:lnTo>
                  <a:lnTo>
                    <a:pt x="545" y="588"/>
                  </a:lnTo>
                  <a:lnTo>
                    <a:pt x="547" y="588"/>
                  </a:lnTo>
                  <a:lnTo>
                    <a:pt x="549" y="588"/>
                  </a:lnTo>
                  <a:lnTo>
                    <a:pt x="549" y="586"/>
                  </a:lnTo>
                  <a:lnTo>
                    <a:pt x="551" y="586"/>
                  </a:lnTo>
                  <a:close/>
                  <a:moveTo>
                    <a:pt x="565" y="588"/>
                  </a:moveTo>
                  <a:lnTo>
                    <a:pt x="566" y="588"/>
                  </a:lnTo>
                  <a:lnTo>
                    <a:pt x="566" y="590"/>
                  </a:lnTo>
                  <a:lnTo>
                    <a:pt x="565" y="590"/>
                  </a:lnTo>
                  <a:lnTo>
                    <a:pt x="563" y="590"/>
                  </a:lnTo>
                  <a:lnTo>
                    <a:pt x="561" y="590"/>
                  </a:lnTo>
                  <a:lnTo>
                    <a:pt x="559" y="590"/>
                  </a:lnTo>
                  <a:lnTo>
                    <a:pt x="557" y="590"/>
                  </a:lnTo>
                  <a:lnTo>
                    <a:pt x="555" y="590"/>
                  </a:lnTo>
                  <a:lnTo>
                    <a:pt x="557" y="588"/>
                  </a:lnTo>
                  <a:lnTo>
                    <a:pt x="559" y="588"/>
                  </a:lnTo>
                  <a:lnTo>
                    <a:pt x="561" y="588"/>
                  </a:lnTo>
                  <a:lnTo>
                    <a:pt x="559" y="588"/>
                  </a:lnTo>
                  <a:lnTo>
                    <a:pt x="559" y="586"/>
                  </a:lnTo>
                  <a:lnTo>
                    <a:pt x="561" y="586"/>
                  </a:lnTo>
                  <a:lnTo>
                    <a:pt x="563" y="588"/>
                  </a:lnTo>
                  <a:lnTo>
                    <a:pt x="565" y="588"/>
                  </a:lnTo>
                  <a:close/>
                  <a:moveTo>
                    <a:pt x="555" y="588"/>
                  </a:moveTo>
                  <a:lnTo>
                    <a:pt x="553" y="588"/>
                  </a:lnTo>
                  <a:lnTo>
                    <a:pt x="553" y="590"/>
                  </a:lnTo>
                  <a:lnTo>
                    <a:pt x="553" y="588"/>
                  </a:lnTo>
                  <a:lnTo>
                    <a:pt x="553" y="586"/>
                  </a:lnTo>
                  <a:lnTo>
                    <a:pt x="555" y="586"/>
                  </a:lnTo>
                  <a:lnTo>
                    <a:pt x="555" y="588"/>
                  </a:lnTo>
                  <a:close/>
                  <a:moveTo>
                    <a:pt x="547" y="584"/>
                  </a:moveTo>
                  <a:lnTo>
                    <a:pt x="547" y="586"/>
                  </a:lnTo>
                  <a:lnTo>
                    <a:pt x="545" y="586"/>
                  </a:lnTo>
                  <a:lnTo>
                    <a:pt x="547" y="586"/>
                  </a:lnTo>
                  <a:lnTo>
                    <a:pt x="547" y="588"/>
                  </a:lnTo>
                  <a:lnTo>
                    <a:pt x="545" y="588"/>
                  </a:lnTo>
                  <a:lnTo>
                    <a:pt x="543" y="588"/>
                  </a:lnTo>
                  <a:lnTo>
                    <a:pt x="545" y="588"/>
                  </a:lnTo>
                  <a:lnTo>
                    <a:pt x="545" y="586"/>
                  </a:lnTo>
                  <a:lnTo>
                    <a:pt x="543" y="586"/>
                  </a:lnTo>
                  <a:lnTo>
                    <a:pt x="542" y="586"/>
                  </a:lnTo>
                  <a:lnTo>
                    <a:pt x="543" y="586"/>
                  </a:lnTo>
                  <a:lnTo>
                    <a:pt x="542" y="584"/>
                  </a:lnTo>
                  <a:lnTo>
                    <a:pt x="543" y="584"/>
                  </a:lnTo>
                  <a:lnTo>
                    <a:pt x="545" y="584"/>
                  </a:lnTo>
                  <a:lnTo>
                    <a:pt x="547" y="584"/>
                  </a:lnTo>
                  <a:close/>
                  <a:moveTo>
                    <a:pt x="549" y="586"/>
                  </a:moveTo>
                  <a:lnTo>
                    <a:pt x="547" y="586"/>
                  </a:lnTo>
                  <a:lnTo>
                    <a:pt x="547" y="584"/>
                  </a:lnTo>
                  <a:lnTo>
                    <a:pt x="549" y="584"/>
                  </a:lnTo>
                  <a:lnTo>
                    <a:pt x="549" y="586"/>
                  </a:lnTo>
                  <a:close/>
                  <a:moveTo>
                    <a:pt x="557" y="570"/>
                  </a:moveTo>
                  <a:lnTo>
                    <a:pt x="555" y="570"/>
                  </a:lnTo>
                  <a:lnTo>
                    <a:pt x="557" y="568"/>
                  </a:lnTo>
                  <a:lnTo>
                    <a:pt x="559" y="568"/>
                  </a:lnTo>
                  <a:lnTo>
                    <a:pt x="559" y="570"/>
                  </a:lnTo>
                  <a:lnTo>
                    <a:pt x="557" y="570"/>
                  </a:lnTo>
                  <a:close/>
                  <a:moveTo>
                    <a:pt x="563" y="568"/>
                  </a:moveTo>
                  <a:lnTo>
                    <a:pt x="565" y="568"/>
                  </a:lnTo>
                  <a:lnTo>
                    <a:pt x="563" y="568"/>
                  </a:lnTo>
                  <a:lnTo>
                    <a:pt x="563" y="570"/>
                  </a:lnTo>
                  <a:lnTo>
                    <a:pt x="561" y="570"/>
                  </a:lnTo>
                  <a:lnTo>
                    <a:pt x="561" y="568"/>
                  </a:lnTo>
                  <a:lnTo>
                    <a:pt x="563" y="568"/>
                  </a:lnTo>
                  <a:close/>
                  <a:moveTo>
                    <a:pt x="545" y="563"/>
                  </a:moveTo>
                  <a:lnTo>
                    <a:pt x="545" y="561"/>
                  </a:lnTo>
                  <a:lnTo>
                    <a:pt x="543" y="561"/>
                  </a:lnTo>
                  <a:lnTo>
                    <a:pt x="542" y="561"/>
                  </a:lnTo>
                  <a:lnTo>
                    <a:pt x="543" y="561"/>
                  </a:lnTo>
                  <a:lnTo>
                    <a:pt x="543" y="559"/>
                  </a:lnTo>
                  <a:lnTo>
                    <a:pt x="545" y="561"/>
                  </a:lnTo>
                  <a:lnTo>
                    <a:pt x="545" y="563"/>
                  </a:lnTo>
                  <a:close/>
                  <a:moveTo>
                    <a:pt x="566" y="545"/>
                  </a:moveTo>
                  <a:lnTo>
                    <a:pt x="568" y="545"/>
                  </a:lnTo>
                  <a:lnTo>
                    <a:pt x="568" y="547"/>
                  </a:lnTo>
                  <a:lnTo>
                    <a:pt x="568" y="549"/>
                  </a:lnTo>
                  <a:lnTo>
                    <a:pt x="566" y="549"/>
                  </a:lnTo>
                  <a:lnTo>
                    <a:pt x="566" y="547"/>
                  </a:lnTo>
                  <a:lnTo>
                    <a:pt x="565" y="545"/>
                  </a:lnTo>
                  <a:lnTo>
                    <a:pt x="566" y="543"/>
                  </a:lnTo>
                  <a:lnTo>
                    <a:pt x="566" y="545"/>
                  </a:lnTo>
                  <a:close/>
                  <a:moveTo>
                    <a:pt x="568" y="542"/>
                  </a:moveTo>
                  <a:lnTo>
                    <a:pt x="568" y="543"/>
                  </a:lnTo>
                  <a:lnTo>
                    <a:pt x="568" y="545"/>
                  </a:lnTo>
                  <a:lnTo>
                    <a:pt x="566" y="543"/>
                  </a:lnTo>
                  <a:lnTo>
                    <a:pt x="566" y="542"/>
                  </a:lnTo>
                  <a:lnTo>
                    <a:pt x="568" y="542"/>
                  </a:lnTo>
                  <a:close/>
                  <a:moveTo>
                    <a:pt x="553" y="540"/>
                  </a:moveTo>
                  <a:lnTo>
                    <a:pt x="553" y="542"/>
                  </a:lnTo>
                  <a:lnTo>
                    <a:pt x="551" y="542"/>
                  </a:lnTo>
                  <a:lnTo>
                    <a:pt x="551" y="543"/>
                  </a:lnTo>
                  <a:lnTo>
                    <a:pt x="551" y="545"/>
                  </a:lnTo>
                  <a:lnTo>
                    <a:pt x="549" y="545"/>
                  </a:lnTo>
                  <a:lnTo>
                    <a:pt x="549" y="547"/>
                  </a:lnTo>
                  <a:lnTo>
                    <a:pt x="547" y="547"/>
                  </a:lnTo>
                  <a:lnTo>
                    <a:pt x="547" y="545"/>
                  </a:lnTo>
                  <a:lnTo>
                    <a:pt x="545" y="545"/>
                  </a:lnTo>
                  <a:lnTo>
                    <a:pt x="547" y="545"/>
                  </a:lnTo>
                  <a:lnTo>
                    <a:pt x="547" y="543"/>
                  </a:lnTo>
                  <a:lnTo>
                    <a:pt x="549" y="543"/>
                  </a:lnTo>
                  <a:lnTo>
                    <a:pt x="549" y="545"/>
                  </a:lnTo>
                  <a:lnTo>
                    <a:pt x="549" y="543"/>
                  </a:lnTo>
                  <a:lnTo>
                    <a:pt x="549" y="545"/>
                  </a:lnTo>
                  <a:lnTo>
                    <a:pt x="549" y="543"/>
                  </a:lnTo>
                  <a:lnTo>
                    <a:pt x="547" y="543"/>
                  </a:lnTo>
                  <a:lnTo>
                    <a:pt x="547" y="542"/>
                  </a:lnTo>
                  <a:lnTo>
                    <a:pt x="545" y="542"/>
                  </a:lnTo>
                  <a:lnTo>
                    <a:pt x="547" y="542"/>
                  </a:lnTo>
                  <a:lnTo>
                    <a:pt x="549" y="542"/>
                  </a:lnTo>
                  <a:lnTo>
                    <a:pt x="549" y="543"/>
                  </a:lnTo>
                  <a:lnTo>
                    <a:pt x="549" y="542"/>
                  </a:lnTo>
                  <a:lnTo>
                    <a:pt x="551" y="542"/>
                  </a:lnTo>
                  <a:lnTo>
                    <a:pt x="551" y="540"/>
                  </a:lnTo>
                  <a:lnTo>
                    <a:pt x="553" y="540"/>
                  </a:lnTo>
                  <a:close/>
                  <a:moveTo>
                    <a:pt x="568" y="542"/>
                  </a:moveTo>
                  <a:lnTo>
                    <a:pt x="566" y="542"/>
                  </a:lnTo>
                  <a:lnTo>
                    <a:pt x="566" y="543"/>
                  </a:lnTo>
                  <a:lnTo>
                    <a:pt x="566" y="542"/>
                  </a:lnTo>
                  <a:lnTo>
                    <a:pt x="566" y="543"/>
                  </a:lnTo>
                  <a:lnTo>
                    <a:pt x="565" y="543"/>
                  </a:lnTo>
                  <a:lnTo>
                    <a:pt x="565" y="542"/>
                  </a:lnTo>
                  <a:lnTo>
                    <a:pt x="566" y="542"/>
                  </a:lnTo>
                  <a:lnTo>
                    <a:pt x="566" y="540"/>
                  </a:lnTo>
                  <a:lnTo>
                    <a:pt x="568" y="540"/>
                  </a:lnTo>
                  <a:lnTo>
                    <a:pt x="568" y="542"/>
                  </a:lnTo>
                  <a:close/>
                  <a:moveTo>
                    <a:pt x="565" y="538"/>
                  </a:moveTo>
                  <a:lnTo>
                    <a:pt x="565" y="540"/>
                  </a:lnTo>
                  <a:lnTo>
                    <a:pt x="565" y="542"/>
                  </a:lnTo>
                  <a:lnTo>
                    <a:pt x="563" y="542"/>
                  </a:lnTo>
                  <a:lnTo>
                    <a:pt x="563" y="540"/>
                  </a:lnTo>
                  <a:lnTo>
                    <a:pt x="563" y="538"/>
                  </a:lnTo>
                  <a:lnTo>
                    <a:pt x="565" y="538"/>
                  </a:lnTo>
                  <a:close/>
                  <a:moveTo>
                    <a:pt x="551" y="538"/>
                  </a:moveTo>
                  <a:lnTo>
                    <a:pt x="551" y="536"/>
                  </a:lnTo>
                  <a:lnTo>
                    <a:pt x="549" y="536"/>
                  </a:lnTo>
                  <a:lnTo>
                    <a:pt x="551" y="536"/>
                  </a:lnTo>
                  <a:lnTo>
                    <a:pt x="551" y="538"/>
                  </a:lnTo>
                  <a:close/>
                  <a:moveTo>
                    <a:pt x="555" y="538"/>
                  </a:moveTo>
                  <a:lnTo>
                    <a:pt x="553" y="538"/>
                  </a:lnTo>
                  <a:lnTo>
                    <a:pt x="553" y="536"/>
                  </a:lnTo>
                  <a:lnTo>
                    <a:pt x="555" y="534"/>
                  </a:lnTo>
                  <a:lnTo>
                    <a:pt x="555" y="536"/>
                  </a:lnTo>
                  <a:lnTo>
                    <a:pt x="555" y="538"/>
                  </a:lnTo>
                  <a:close/>
                  <a:moveTo>
                    <a:pt x="565" y="538"/>
                  </a:moveTo>
                  <a:lnTo>
                    <a:pt x="563" y="538"/>
                  </a:lnTo>
                  <a:lnTo>
                    <a:pt x="563" y="536"/>
                  </a:lnTo>
                  <a:lnTo>
                    <a:pt x="563" y="534"/>
                  </a:lnTo>
                  <a:lnTo>
                    <a:pt x="565" y="534"/>
                  </a:lnTo>
                  <a:lnTo>
                    <a:pt x="565" y="536"/>
                  </a:lnTo>
                  <a:lnTo>
                    <a:pt x="565" y="538"/>
                  </a:lnTo>
                  <a:close/>
                  <a:moveTo>
                    <a:pt x="559" y="536"/>
                  </a:moveTo>
                  <a:lnTo>
                    <a:pt x="561" y="536"/>
                  </a:lnTo>
                  <a:lnTo>
                    <a:pt x="561" y="538"/>
                  </a:lnTo>
                  <a:lnTo>
                    <a:pt x="559" y="538"/>
                  </a:lnTo>
                  <a:lnTo>
                    <a:pt x="557" y="540"/>
                  </a:lnTo>
                  <a:lnTo>
                    <a:pt x="555" y="538"/>
                  </a:lnTo>
                  <a:lnTo>
                    <a:pt x="557" y="538"/>
                  </a:lnTo>
                  <a:lnTo>
                    <a:pt x="557" y="536"/>
                  </a:lnTo>
                  <a:lnTo>
                    <a:pt x="555" y="536"/>
                  </a:lnTo>
                  <a:lnTo>
                    <a:pt x="557" y="536"/>
                  </a:lnTo>
                  <a:lnTo>
                    <a:pt x="557" y="534"/>
                  </a:lnTo>
                  <a:lnTo>
                    <a:pt x="557" y="532"/>
                  </a:lnTo>
                  <a:lnTo>
                    <a:pt x="559" y="532"/>
                  </a:lnTo>
                  <a:lnTo>
                    <a:pt x="559" y="534"/>
                  </a:lnTo>
                  <a:lnTo>
                    <a:pt x="561" y="534"/>
                  </a:lnTo>
                  <a:lnTo>
                    <a:pt x="559" y="534"/>
                  </a:lnTo>
                  <a:lnTo>
                    <a:pt x="561" y="534"/>
                  </a:lnTo>
                  <a:lnTo>
                    <a:pt x="561" y="536"/>
                  </a:lnTo>
                  <a:lnTo>
                    <a:pt x="559" y="536"/>
                  </a:lnTo>
                  <a:close/>
                  <a:moveTo>
                    <a:pt x="570" y="536"/>
                  </a:moveTo>
                  <a:lnTo>
                    <a:pt x="568" y="536"/>
                  </a:lnTo>
                  <a:lnTo>
                    <a:pt x="570" y="536"/>
                  </a:lnTo>
                  <a:lnTo>
                    <a:pt x="570" y="538"/>
                  </a:lnTo>
                  <a:lnTo>
                    <a:pt x="568" y="538"/>
                  </a:lnTo>
                  <a:lnTo>
                    <a:pt x="566" y="538"/>
                  </a:lnTo>
                  <a:lnTo>
                    <a:pt x="566" y="536"/>
                  </a:lnTo>
                  <a:lnTo>
                    <a:pt x="568" y="536"/>
                  </a:lnTo>
                  <a:lnTo>
                    <a:pt x="566" y="534"/>
                  </a:lnTo>
                  <a:lnTo>
                    <a:pt x="568" y="532"/>
                  </a:lnTo>
                  <a:lnTo>
                    <a:pt x="570" y="532"/>
                  </a:lnTo>
                  <a:lnTo>
                    <a:pt x="570" y="534"/>
                  </a:lnTo>
                  <a:lnTo>
                    <a:pt x="570" y="536"/>
                  </a:lnTo>
                  <a:close/>
                  <a:moveTo>
                    <a:pt x="565" y="532"/>
                  </a:moveTo>
                  <a:lnTo>
                    <a:pt x="566" y="532"/>
                  </a:lnTo>
                  <a:lnTo>
                    <a:pt x="566" y="534"/>
                  </a:lnTo>
                  <a:lnTo>
                    <a:pt x="565" y="534"/>
                  </a:lnTo>
                  <a:lnTo>
                    <a:pt x="563" y="534"/>
                  </a:lnTo>
                  <a:lnTo>
                    <a:pt x="561" y="534"/>
                  </a:lnTo>
                  <a:lnTo>
                    <a:pt x="563" y="534"/>
                  </a:lnTo>
                  <a:lnTo>
                    <a:pt x="563" y="532"/>
                  </a:lnTo>
                  <a:lnTo>
                    <a:pt x="565" y="532"/>
                  </a:lnTo>
                  <a:close/>
                  <a:moveTo>
                    <a:pt x="555" y="534"/>
                  </a:moveTo>
                  <a:lnTo>
                    <a:pt x="555" y="532"/>
                  </a:lnTo>
                  <a:lnTo>
                    <a:pt x="557" y="530"/>
                  </a:lnTo>
                  <a:lnTo>
                    <a:pt x="557" y="532"/>
                  </a:lnTo>
                  <a:lnTo>
                    <a:pt x="555" y="532"/>
                  </a:lnTo>
                  <a:lnTo>
                    <a:pt x="555" y="534"/>
                  </a:lnTo>
                  <a:close/>
                  <a:moveTo>
                    <a:pt x="565" y="530"/>
                  </a:moveTo>
                  <a:lnTo>
                    <a:pt x="566" y="530"/>
                  </a:lnTo>
                  <a:lnTo>
                    <a:pt x="565" y="532"/>
                  </a:lnTo>
                  <a:lnTo>
                    <a:pt x="565" y="530"/>
                  </a:lnTo>
                  <a:lnTo>
                    <a:pt x="563" y="530"/>
                  </a:lnTo>
                  <a:lnTo>
                    <a:pt x="565" y="530"/>
                  </a:lnTo>
                  <a:close/>
                  <a:moveTo>
                    <a:pt x="559" y="530"/>
                  </a:moveTo>
                  <a:lnTo>
                    <a:pt x="557" y="530"/>
                  </a:lnTo>
                  <a:lnTo>
                    <a:pt x="555" y="530"/>
                  </a:lnTo>
                  <a:lnTo>
                    <a:pt x="555" y="528"/>
                  </a:lnTo>
                  <a:lnTo>
                    <a:pt x="557" y="528"/>
                  </a:lnTo>
                  <a:lnTo>
                    <a:pt x="559" y="528"/>
                  </a:lnTo>
                  <a:lnTo>
                    <a:pt x="559" y="530"/>
                  </a:lnTo>
                  <a:close/>
                  <a:moveTo>
                    <a:pt x="563" y="528"/>
                  </a:moveTo>
                  <a:lnTo>
                    <a:pt x="565" y="528"/>
                  </a:lnTo>
                  <a:lnTo>
                    <a:pt x="566" y="528"/>
                  </a:lnTo>
                  <a:lnTo>
                    <a:pt x="566" y="530"/>
                  </a:lnTo>
                  <a:lnTo>
                    <a:pt x="565" y="530"/>
                  </a:lnTo>
                  <a:lnTo>
                    <a:pt x="563" y="530"/>
                  </a:lnTo>
                  <a:lnTo>
                    <a:pt x="563" y="528"/>
                  </a:lnTo>
                  <a:lnTo>
                    <a:pt x="561" y="528"/>
                  </a:lnTo>
                  <a:lnTo>
                    <a:pt x="561" y="526"/>
                  </a:lnTo>
                  <a:lnTo>
                    <a:pt x="563" y="526"/>
                  </a:lnTo>
                  <a:lnTo>
                    <a:pt x="563" y="528"/>
                  </a:lnTo>
                  <a:close/>
                  <a:moveTo>
                    <a:pt x="559" y="528"/>
                  </a:moveTo>
                  <a:lnTo>
                    <a:pt x="557" y="528"/>
                  </a:lnTo>
                  <a:lnTo>
                    <a:pt x="557" y="526"/>
                  </a:lnTo>
                  <a:lnTo>
                    <a:pt x="557" y="524"/>
                  </a:lnTo>
                  <a:lnTo>
                    <a:pt x="559" y="524"/>
                  </a:lnTo>
                  <a:lnTo>
                    <a:pt x="559" y="526"/>
                  </a:lnTo>
                  <a:lnTo>
                    <a:pt x="559" y="528"/>
                  </a:lnTo>
                  <a:close/>
                  <a:moveTo>
                    <a:pt x="566" y="522"/>
                  </a:moveTo>
                  <a:lnTo>
                    <a:pt x="568" y="522"/>
                  </a:lnTo>
                  <a:lnTo>
                    <a:pt x="566" y="522"/>
                  </a:lnTo>
                  <a:lnTo>
                    <a:pt x="568" y="524"/>
                  </a:lnTo>
                  <a:lnTo>
                    <a:pt x="568" y="526"/>
                  </a:lnTo>
                  <a:lnTo>
                    <a:pt x="568" y="528"/>
                  </a:lnTo>
                  <a:lnTo>
                    <a:pt x="566" y="528"/>
                  </a:lnTo>
                  <a:lnTo>
                    <a:pt x="566" y="526"/>
                  </a:lnTo>
                  <a:lnTo>
                    <a:pt x="565" y="526"/>
                  </a:lnTo>
                  <a:lnTo>
                    <a:pt x="563" y="526"/>
                  </a:lnTo>
                  <a:lnTo>
                    <a:pt x="563" y="524"/>
                  </a:lnTo>
                  <a:lnTo>
                    <a:pt x="561" y="524"/>
                  </a:lnTo>
                  <a:lnTo>
                    <a:pt x="561" y="526"/>
                  </a:lnTo>
                  <a:lnTo>
                    <a:pt x="561" y="524"/>
                  </a:lnTo>
                  <a:lnTo>
                    <a:pt x="561" y="522"/>
                  </a:lnTo>
                  <a:lnTo>
                    <a:pt x="563" y="522"/>
                  </a:lnTo>
                  <a:lnTo>
                    <a:pt x="565" y="522"/>
                  </a:lnTo>
                  <a:lnTo>
                    <a:pt x="565" y="520"/>
                  </a:lnTo>
                  <a:lnTo>
                    <a:pt x="566" y="520"/>
                  </a:lnTo>
                  <a:lnTo>
                    <a:pt x="566" y="522"/>
                  </a:lnTo>
                  <a:close/>
                  <a:moveTo>
                    <a:pt x="565" y="520"/>
                  </a:moveTo>
                  <a:lnTo>
                    <a:pt x="563" y="520"/>
                  </a:lnTo>
                  <a:lnTo>
                    <a:pt x="563" y="522"/>
                  </a:lnTo>
                  <a:lnTo>
                    <a:pt x="561" y="520"/>
                  </a:lnTo>
                  <a:lnTo>
                    <a:pt x="561" y="522"/>
                  </a:lnTo>
                  <a:lnTo>
                    <a:pt x="559" y="522"/>
                  </a:lnTo>
                  <a:lnTo>
                    <a:pt x="559" y="520"/>
                  </a:lnTo>
                  <a:lnTo>
                    <a:pt x="561" y="519"/>
                  </a:lnTo>
                  <a:lnTo>
                    <a:pt x="563" y="519"/>
                  </a:lnTo>
                  <a:lnTo>
                    <a:pt x="565" y="519"/>
                  </a:lnTo>
                  <a:lnTo>
                    <a:pt x="565" y="520"/>
                  </a:lnTo>
                  <a:close/>
                  <a:moveTo>
                    <a:pt x="563" y="519"/>
                  </a:moveTo>
                  <a:lnTo>
                    <a:pt x="561" y="517"/>
                  </a:lnTo>
                  <a:lnTo>
                    <a:pt x="563" y="517"/>
                  </a:lnTo>
                  <a:lnTo>
                    <a:pt x="565" y="517"/>
                  </a:lnTo>
                  <a:lnTo>
                    <a:pt x="565" y="519"/>
                  </a:lnTo>
                  <a:lnTo>
                    <a:pt x="563" y="519"/>
                  </a:lnTo>
                  <a:close/>
                  <a:moveTo>
                    <a:pt x="566" y="519"/>
                  </a:moveTo>
                  <a:lnTo>
                    <a:pt x="568" y="520"/>
                  </a:lnTo>
                  <a:lnTo>
                    <a:pt x="566" y="520"/>
                  </a:lnTo>
                  <a:lnTo>
                    <a:pt x="565" y="519"/>
                  </a:lnTo>
                  <a:lnTo>
                    <a:pt x="566" y="519"/>
                  </a:lnTo>
                  <a:lnTo>
                    <a:pt x="565" y="519"/>
                  </a:lnTo>
                  <a:lnTo>
                    <a:pt x="565" y="517"/>
                  </a:lnTo>
                  <a:lnTo>
                    <a:pt x="566" y="517"/>
                  </a:lnTo>
                  <a:lnTo>
                    <a:pt x="566" y="519"/>
                  </a:lnTo>
                  <a:close/>
                  <a:moveTo>
                    <a:pt x="547" y="520"/>
                  </a:moveTo>
                  <a:lnTo>
                    <a:pt x="545" y="520"/>
                  </a:lnTo>
                  <a:lnTo>
                    <a:pt x="545" y="519"/>
                  </a:lnTo>
                  <a:lnTo>
                    <a:pt x="545" y="517"/>
                  </a:lnTo>
                  <a:lnTo>
                    <a:pt x="547" y="517"/>
                  </a:lnTo>
                  <a:lnTo>
                    <a:pt x="547" y="519"/>
                  </a:lnTo>
                  <a:lnTo>
                    <a:pt x="547" y="520"/>
                  </a:lnTo>
                  <a:close/>
                  <a:moveTo>
                    <a:pt x="570" y="517"/>
                  </a:moveTo>
                  <a:lnTo>
                    <a:pt x="570" y="519"/>
                  </a:lnTo>
                  <a:lnTo>
                    <a:pt x="568" y="519"/>
                  </a:lnTo>
                  <a:lnTo>
                    <a:pt x="568" y="517"/>
                  </a:lnTo>
                  <a:lnTo>
                    <a:pt x="568" y="515"/>
                  </a:lnTo>
                  <a:lnTo>
                    <a:pt x="570" y="515"/>
                  </a:lnTo>
                  <a:lnTo>
                    <a:pt x="570" y="517"/>
                  </a:lnTo>
                  <a:close/>
                  <a:moveTo>
                    <a:pt x="559" y="519"/>
                  </a:moveTo>
                  <a:lnTo>
                    <a:pt x="557" y="519"/>
                  </a:lnTo>
                  <a:lnTo>
                    <a:pt x="557" y="517"/>
                  </a:lnTo>
                  <a:lnTo>
                    <a:pt x="555" y="517"/>
                  </a:lnTo>
                  <a:lnTo>
                    <a:pt x="555" y="515"/>
                  </a:lnTo>
                  <a:lnTo>
                    <a:pt x="557" y="515"/>
                  </a:lnTo>
                  <a:lnTo>
                    <a:pt x="557" y="517"/>
                  </a:lnTo>
                  <a:lnTo>
                    <a:pt x="559" y="517"/>
                  </a:lnTo>
                  <a:lnTo>
                    <a:pt x="559" y="519"/>
                  </a:lnTo>
                  <a:close/>
                  <a:moveTo>
                    <a:pt x="557" y="515"/>
                  </a:moveTo>
                  <a:lnTo>
                    <a:pt x="555" y="515"/>
                  </a:lnTo>
                  <a:lnTo>
                    <a:pt x="553" y="515"/>
                  </a:lnTo>
                  <a:lnTo>
                    <a:pt x="553" y="513"/>
                  </a:lnTo>
                  <a:lnTo>
                    <a:pt x="555" y="513"/>
                  </a:lnTo>
                  <a:lnTo>
                    <a:pt x="557" y="513"/>
                  </a:lnTo>
                  <a:lnTo>
                    <a:pt x="557" y="515"/>
                  </a:lnTo>
                  <a:close/>
                  <a:moveTo>
                    <a:pt x="565" y="513"/>
                  </a:moveTo>
                  <a:lnTo>
                    <a:pt x="565" y="515"/>
                  </a:lnTo>
                  <a:lnTo>
                    <a:pt x="566" y="515"/>
                  </a:lnTo>
                  <a:lnTo>
                    <a:pt x="565" y="515"/>
                  </a:lnTo>
                  <a:lnTo>
                    <a:pt x="563" y="515"/>
                  </a:lnTo>
                  <a:lnTo>
                    <a:pt x="563" y="517"/>
                  </a:lnTo>
                  <a:lnTo>
                    <a:pt x="561" y="517"/>
                  </a:lnTo>
                  <a:lnTo>
                    <a:pt x="559" y="517"/>
                  </a:lnTo>
                  <a:lnTo>
                    <a:pt x="557" y="515"/>
                  </a:lnTo>
                  <a:lnTo>
                    <a:pt x="559" y="515"/>
                  </a:lnTo>
                  <a:lnTo>
                    <a:pt x="557" y="515"/>
                  </a:lnTo>
                  <a:lnTo>
                    <a:pt x="557" y="513"/>
                  </a:lnTo>
                  <a:lnTo>
                    <a:pt x="559" y="513"/>
                  </a:lnTo>
                  <a:lnTo>
                    <a:pt x="563" y="513"/>
                  </a:lnTo>
                  <a:lnTo>
                    <a:pt x="565" y="513"/>
                  </a:lnTo>
                  <a:close/>
                  <a:moveTo>
                    <a:pt x="551" y="511"/>
                  </a:moveTo>
                  <a:lnTo>
                    <a:pt x="551" y="513"/>
                  </a:lnTo>
                  <a:lnTo>
                    <a:pt x="553" y="513"/>
                  </a:lnTo>
                  <a:lnTo>
                    <a:pt x="551" y="513"/>
                  </a:lnTo>
                  <a:lnTo>
                    <a:pt x="551" y="515"/>
                  </a:lnTo>
                  <a:lnTo>
                    <a:pt x="551" y="513"/>
                  </a:lnTo>
                  <a:lnTo>
                    <a:pt x="551" y="511"/>
                  </a:lnTo>
                  <a:close/>
                  <a:moveTo>
                    <a:pt x="568" y="511"/>
                  </a:moveTo>
                  <a:lnTo>
                    <a:pt x="568" y="513"/>
                  </a:lnTo>
                  <a:lnTo>
                    <a:pt x="570" y="513"/>
                  </a:lnTo>
                  <a:lnTo>
                    <a:pt x="568" y="515"/>
                  </a:lnTo>
                  <a:lnTo>
                    <a:pt x="570" y="515"/>
                  </a:lnTo>
                  <a:lnTo>
                    <a:pt x="568" y="515"/>
                  </a:lnTo>
                  <a:lnTo>
                    <a:pt x="568" y="517"/>
                  </a:lnTo>
                  <a:lnTo>
                    <a:pt x="566" y="515"/>
                  </a:lnTo>
                  <a:lnTo>
                    <a:pt x="566" y="513"/>
                  </a:lnTo>
                  <a:lnTo>
                    <a:pt x="566" y="511"/>
                  </a:lnTo>
                  <a:lnTo>
                    <a:pt x="568" y="511"/>
                  </a:lnTo>
                  <a:close/>
                  <a:moveTo>
                    <a:pt x="561" y="511"/>
                  </a:moveTo>
                  <a:lnTo>
                    <a:pt x="559" y="513"/>
                  </a:lnTo>
                  <a:lnTo>
                    <a:pt x="559" y="511"/>
                  </a:lnTo>
                  <a:lnTo>
                    <a:pt x="561" y="511"/>
                  </a:lnTo>
                  <a:close/>
                  <a:moveTo>
                    <a:pt x="565" y="511"/>
                  </a:moveTo>
                  <a:lnTo>
                    <a:pt x="563" y="511"/>
                  </a:lnTo>
                  <a:lnTo>
                    <a:pt x="561" y="511"/>
                  </a:lnTo>
                  <a:lnTo>
                    <a:pt x="563" y="511"/>
                  </a:lnTo>
                  <a:lnTo>
                    <a:pt x="563" y="509"/>
                  </a:lnTo>
                  <a:lnTo>
                    <a:pt x="561" y="509"/>
                  </a:lnTo>
                  <a:lnTo>
                    <a:pt x="563" y="509"/>
                  </a:lnTo>
                  <a:lnTo>
                    <a:pt x="565" y="509"/>
                  </a:lnTo>
                  <a:lnTo>
                    <a:pt x="565" y="511"/>
                  </a:lnTo>
                  <a:close/>
                  <a:moveTo>
                    <a:pt x="561" y="509"/>
                  </a:moveTo>
                  <a:lnTo>
                    <a:pt x="559" y="511"/>
                  </a:lnTo>
                  <a:lnTo>
                    <a:pt x="557" y="511"/>
                  </a:lnTo>
                  <a:lnTo>
                    <a:pt x="555" y="511"/>
                  </a:lnTo>
                  <a:lnTo>
                    <a:pt x="555" y="509"/>
                  </a:lnTo>
                  <a:lnTo>
                    <a:pt x="557" y="509"/>
                  </a:lnTo>
                  <a:lnTo>
                    <a:pt x="559" y="509"/>
                  </a:lnTo>
                  <a:lnTo>
                    <a:pt x="559" y="507"/>
                  </a:lnTo>
                  <a:lnTo>
                    <a:pt x="559" y="509"/>
                  </a:lnTo>
                  <a:lnTo>
                    <a:pt x="561" y="509"/>
                  </a:lnTo>
                  <a:close/>
                  <a:moveTo>
                    <a:pt x="566" y="509"/>
                  </a:moveTo>
                  <a:lnTo>
                    <a:pt x="565" y="509"/>
                  </a:lnTo>
                  <a:lnTo>
                    <a:pt x="565" y="507"/>
                  </a:lnTo>
                  <a:lnTo>
                    <a:pt x="566" y="507"/>
                  </a:lnTo>
                  <a:lnTo>
                    <a:pt x="566" y="509"/>
                  </a:lnTo>
                  <a:close/>
                  <a:moveTo>
                    <a:pt x="580" y="509"/>
                  </a:moveTo>
                  <a:lnTo>
                    <a:pt x="580" y="511"/>
                  </a:lnTo>
                  <a:lnTo>
                    <a:pt x="582" y="509"/>
                  </a:lnTo>
                  <a:lnTo>
                    <a:pt x="584" y="509"/>
                  </a:lnTo>
                  <a:lnTo>
                    <a:pt x="584" y="511"/>
                  </a:lnTo>
                  <a:lnTo>
                    <a:pt x="584" y="513"/>
                  </a:lnTo>
                  <a:lnTo>
                    <a:pt x="582" y="513"/>
                  </a:lnTo>
                  <a:lnTo>
                    <a:pt x="580" y="513"/>
                  </a:lnTo>
                  <a:lnTo>
                    <a:pt x="582" y="513"/>
                  </a:lnTo>
                  <a:lnTo>
                    <a:pt x="582" y="515"/>
                  </a:lnTo>
                  <a:lnTo>
                    <a:pt x="582" y="517"/>
                  </a:lnTo>
                  <a:lnTo>
                    <a:pt x="580" y="517"/>
                  </a:lnTo>
                  <a:lnTo>
                    <a:pt x="580" y="519"/>
                  </a:lnTo>
                  <a:lnTo>
                    <a:pt x="578" y="519"/>
                  </a:lnTo>
                  <a:lnTo>
                    <a:pt x="578" y="520"/>
                  </a:lnTo>
                  <a:lnTo>
                    <a:pt x="576" y="520"/>
                  </a:lnTo>
                  <a:lnTo>
                    <a:pt x="574" y="520"/>
                  </a:lnTo>
                  <a:lnTo>
                    <a:pt x="574" y="519"/>
                  </a:lnTo>
                  <a:lnTo>
                    <a:pt x="572" y="517"/>
                  </a:lnTo>
                  <a:lnTo>
                    <a:pt x="574" y="517"/>
                  </a:lnTo>
                  <a:lnTo>
                    <a:pt x="576" y="517"/>
                  </a:lnTo>
                  <a:lnTo>
                    <a:pt x="574" y="517"/>
                  </a:lnTo>
                  <a:lnTo>
                    <a:pt x="572" y="517"/>
                  </a:lnTo>
                  <a:lnTo>
                    <a:pt x="572" y="515"/>
                  </a:lnTo>
                  <a:lnTo>
                    <a:pt x="572" y="513"/>
                  </a:lnTo>
                  <a:lnTo>
                    <a:pt x="574" y="513"/>
                  </a:lnTo>
                  <a:lnTo>
                    <a:pt x="576" y="513"/>
                  </a:lnTo>
                  <a:lnTo>
                    <a:pt x="576" y="511"/>
                  </a:lnTo>
                  <a:lnTo>
                    <a:pt x="578" y="513"/>
                  </a:lnTo>
                  <a:lnTo>
                    <a:pt x="578" y="511"/>
                  </a:lnTo>
                  <a:lnTo>
                    <a:pt x="576" y="511"/>
                  </a:lnTo>
                  <a:lnTo>
                    <a:pt x="576" y="509"/>
                  </a:lnTo>
                  <a:lnTo>
                    <a:pt x="578" y="509"/>
                  </a:lnTo>
                  <a:lnTo>
                    <a:pt x="580" y="511"/>
                  </a:lnTo>
                  <a:lnTo>
                    <a:pt x="578" y="509"/>
                  </a:lnTo>
                  <a:lnTo>
                    <a:pt x="578" y="507"/>
                  </a:lnTo>
                  <a:lnTo>
                    <a:pt x="580" y="507"/>
                  </a:lnTo>
                  <a:lnTo>
                    <a:pt x="580" y="509"/>
                  </a:lnTo>
                  <a:close/>
                  <a:moveTo>
                    <a:pt x="568" y="509"/>
                  </a:moveTo>
                  <a:lnTo>
                    <a:pt x="566" y="507"/>
                  </a:lnTo>
                  <a:lnTo>
                    <a:pt x="568" y="507"/>
                  </a:lnTo>
                  <a:lnTo>
                    <a:pt x="568" y="509"/>
                  </a:lnTo>
                  <a:close/>
                  <a:moveTo>
                    <a:pt x="563" y="507"/>
                  </a:moveTo>
                  <a:lnTo>
                    <a:pt x="565" y="507"/>
                  </a:lnTo>
                  <a:lnTo>
                    <a:pt x="565" y="509"/>
                  </a:lnTo>
                  <a:lnTo>
                    <a:pt x="563" y="509"/>
                  </a:lnTo>
                  <a:lnTo>
                    <a:pt x="563" y="507"/>
                  </a:lnTo>
                  <a:close/>
                  <a:moveTo>
                    <a:pt x="576" y="507"/>
                  </a:moveTo>
                  <a:lnTo>
                    <a:pt x="574" y="507"/>
                  </a:lnTo>
                  <a:lnTo>
                    <a:pt x="576" y="507"/>
                  </a:lnTo>
                  <a:lnTo>
                    <a:pt x="576" y="505"/>
                  </a:lnTo>
                  <a:lnTo>
                    <a:pt x="576" y="507"/>
                  </a:lnTo>
                  <a:close/>
                  <a:moveTo>
                    <a:pt x="566" y="505"/>
                  </a:moveTo>
                  <a:lnTo>
                    <a:pt x="566" y="507"/>
                  </a:lnTo>
                  <a:lnTo>
                    <a:pt x="565" y="507"/>
                  </a:lnTo>
                  <a:lnTo>
                    <a:pt x="565" y="505"/>
                  </a:lnTo>
                  <a:lnTo>
                    <a:pt x="566" y="505"/>
                  </a:lnTo>
                  <a:close/>
                  <a:moveTo>
                    <a:pt x="559" y="505"/>
                  </a:moveTo>
                  <a:lnTo>
                    <a:pt x="557" y="505"/>
                  </a:lnTo>
                  <a:lnTo>
                    <a:pt x="559" y="505"/>
                  </a:lnTo>
                  <a:close/>
                  <a:moveTo>
                    <a:pt x="563" y="503"/>
                  </a:moveTo>
                  <a:lnTo>
                    <a:pt x="565" y="503"/>
                  </a:lnTo>
                  <a:lnTo>
                    <a:pt x="565" y="505"/>
                  </a:lnTo>
                  <a:lnTo>
                    <a:pt x="563" y="505"/>
                  </a:lnTo>
                  <a:lnTo>
                    <a:pt x="565" y="507"/>
                  </a:lnTo>
                  <a:lnTo>
                    <a:pt x="563" y="507"/>
                  </a:lnTo>
                  <a:lnTo>
                    <a:pt x="563" y="505"/>
                  </a:lnTo>
                  <a:lnTo>
                    <a:pt x="563" y="503"/>
                  </a:lnTo>
                  <a:close/>
                  <a:moveTo>
                    <a:pt x="559" y="503"/>
                  </a:moveTo>
                  <a:lnTo>
                    <a:pt x="557" y="503"/>
                  </a:lnTo>
                  <a:lnTo>
                    <a:pt x="559" y="503"/>
                  </a:lnTo>
                  <a:close/>
                  <a:moveTo>
                    <a:pt x="566" y="503"/>
                  </a:moveTo>
                  <a:lnTo>
                    <a:pt x="565" y="503"/>
                  </a:lnTo>
                  <a:lnTo>
                    <a:pt x="563" y="503"/>
                  </a:lnTo>
                  <a:lnTo>
                    <a:pt x="565" y="501"/>
                  </a:lnTo>
                  <a:lnTo>
                    <a:pt x="566" y="501"/>
                  </a:lnTo>
                  <a:lnTo>
                    <a:pt x="566" y="503"/>
                  </a:lnTo>
                  <a:close/>
                  <a:moveTo>
                    <a:pt x="561" y="499"/>
                  </a:moveTo>
                  <a:lnTo>
                    <a:pt x="559" y="499"/>
                  </a:lnTo>
                  <a:lnTo>
                    <a:pt x="561" y="499"/>
                  </a:lnTo>
                  <a:close/>
                  <a:moveTo>
                    <a:pt x="570" y="501"/>
                  </a:moveTo>
                  <a:lnTo>
                    <a:pt x="568" y="501"/>
                  </a:lnTo>
                  <a:lnTo>
                    <a:pt x="568" y="499"/>
                  </a:lnTo>
                  <a:lnTo>
                    <a:pt x="568" y="497"/>
                  </a:lnTo>
                  <a:lnTo>
                    <a:pt x="568" y="499"/>
                  </a:lnTo>
                  <a:lnTo>
                    <a:pt x="570" y="499"/>
                  </a:lnTo>
                  <a:lnTo>
                    <a:pt x="568" y="499"/>
                  </a:lnTo>
                  <a:lnTo>
                    <a:pt x="570" y="501"/>
                  </a:lnTo>
                  <a:close/>
                  <a:moveTo>
                    <a:pt x="576" y="499"/>
                  </a:moveTo>
                  <a:lnTo>
                    <a:pt x="574" y="497"/>
                  </a:lnTo>
                  <a:lnTo>
                    <a:pt x="576" y="497"/>
                  </a:lnTo>
                  <a:lnTo>
                    <a:pt x="578" y="497"/>
                  </a:lnTo>
                  <a:lnTo>
                    <a:pt x="578" y="499"/>
                  </a:lnTo>
                  <a:lnTo>
                    <a:pt x="576" y="499"/>
                  </a:lnTo>
                  <a:lnTo>
                    <a:pt x="578" y="499"/>
                  </a:lnTo>
                  <a:lnTo>
                    <a:pt x="576" y="499"/>
                  </a:lnTo>
                  <a:close/>
                  <a:moveTo>
                    <a:pt x="566" y="494"/>
                  </a:moveTo>
                  <a:lnTo>
                    <a:pt x="566" y="495"/>
                  </a:lnTo>
                  <a:lnTo>
                    <a:pt x="568" y="497"/>
                  </a:lnTo>
                  <a:lnTo>
                    <a:pt x="566" y="497"/>
                  </a:lnTo>
                  <a:lnTo>
                    <a:pt x="565" y="495"/>
                  </a:lnTo>
                  <a:lnTo>
                    <a:pt x="566" y="495"/>
                  </a:lnTo>
                  <a:lnTo>
                    <a:pt x="565" y="495"/>
                  </a:lnTo>
                  <a:lnTo>
                    <a:pt x="565" y="497"/>
                  </a:lnTo>
                  <a:lnTo>
                    <a:pt x="563" y="497"/>
                  </a:lnTo>
                  <a:lnTo>
                    <a:pt x="561" y="497"/>
                  </a:lnTo>
                  <a:lnTo>
                    <a:pt x="561" y="495"/>
                  </a:lnTo>
                  <a:lnTo>
                    <a:pt x="563" y="495"/>
                  </a:lnTo>
                  <a:lnTo>
                    <a:pt x="565" y="495"/>
                  </a:lnTo>
                  <a:lnTo>
                    <a:pt x="566" y="495"/>
                  </a:lnTo>
                  <a:lnTo>
                    <a:pt x="566" y="494"/>
                  </a:lnTo>
                  <a:close/>
                  <a:moveTo>
                    <a:pt x="553" y="490"/>
                  </a:moveTo>
                  <a:lnTo>
                    <a:pt x="555" y="490"/>
                  </a:lnTo>
                  <a:lnTo>
                    <a:pt x="555" y="492"/>
                  </a:lnTo>
                  <a:lnTo>
                    <a:pt x="553" y="492"/>
                  </a:lnTo>
                  <a:lnTo>
                    <a:pt x="551" y="492"/>
                  </a:lnTo>
                  <a:lnTo>
                    <a:pt x="551" y="490"/>
                  </a:lnTo>
                  <a:lnTo>
                    <a:pt x="553" y="490"/>
                  </a:lnTo>
                  <a:close/>
                  <a:moveTo>
                    <a:pt x="559" y="486"/>
                  </a:moveTo>
                  <a:lnTo>
                    <a:pt x="559" y="484"/>
                  </a:lnTo>
                  <a:lnTo>
                    <a:pt x="561" y="486"/>
                  </a:lnTo>
                  <a:lnTo>
                    <a:pt x="559" y="486"/>
                  </a:lnTo>
                  <a:lnTo>
                    <a:pt x="561" y="486"/>
                  </a:lnTo>
                  <a:lnTo>
                    <a:pt x="559" y="486"/>
                  </a:lnTo>
                  <a:close/>
                  <a:moveTo>
                    <a:pt x="570" y="482"/>
                  </a:moveTo>
                  <a:lnTo>
                    <a:pt x="568" y="482"/>
                  </a:lnTo>
                  <a:lnTo>
                    <a:pt x="570" y="482"/>
                  </a:lnTo>
                  <a:close/>
                  <a:moveTo>
                    <a:pt x="574" y="476"/>
                  </a:moveTo>
                  <a:lnTo>
                    <a:pt x="572" y="476"/>
                  </a:lnTo>
                  <a:lnTo>
                    <a:pt x="570" y="476"/>
                  </a:lnTo>
                  <a:lnTo>
                    <a:pt x="572" y="476"/>
                  </a:lnTo>
                  <a:lnTo>
                    <a:pt x="574" y="476"/>
                  </a:lnTo>
                  <a:close/>
                  <a:moveTo>
                    <a:pt x="580" y="471"/>
                  </a:moveTo>
                  <a:lnTo>
                    <a:pt x="580" y="472"/>
                  </a:lnTo>
                  <a:lnTo>
                    <a:pt x="580" y="471"/>
                  </a:lnTo>
                  <a:lnTo>
                    <a:pt x="580" y="472"/>
                  </a:lnTo>
                  <a:lnTo>
                    <a:pt x="582" y="472"/>
                  </a:lnTo>
                  <a:lnTo>
                    <a:pt x="580" y="472"/>
                  </a:lnTo>
                  <a:lnTo>
                    <a:pt x="580" y="471"/>
                  </a:lnTo>
                  <a:close/>
                  <a:moveTo>
                    <a:pt x="574" y="469"/>
                  </a:moveTo>
                  <a:lnTo>
                    <a:pt x="576" y="469"/>
                  </a:lnTo>
                  <a:lnTo>
                    <a:pt x="576" y="471"/>
                  </a:lnTo>
                  <a:lnTo>
                    <a:pt x="574" y="471"/>
                  </a:lnTo>
                  <a:lnTo>
                    <a:pt x="574" y="469"/>
                  </a:lnTo>
                  <a:close/>
                  <a:moveTo>
                    <a:pt x="570" y="469"/>
                  </a:moveTo>
                  <a:lnTo>
                    <a:pt x="568" y="469"/>
                  </a:lnTo>
                  <a:lnTo>
                    <a:pt x="570" y="469"/>
                  </a:lnTo>
                  <a:close/>
                  <a:moveTo>
                    <a:pt x="572" y="467"/>
                  </a:moveTo>
                  <a:lnTo>
                    <a:pt x="572" y="469"/>
                  </a:lnTo>
                  <a:lnTo>
                    <a:pt x="572" y="467"/>
                  </a:lnTo>
                  <a:lnTo>
                    <a:pt x="570" y="467"/>
                  </a:lnTo>
                  <a:lnTo>
                    <a:pt x="570" y="465"/>
                  </a:lnTo>
                  <a:lnTo>
                    <a:pt x="568" y="465"/>
                  </a:lnTo>
                  <a:lnTo>
                    <a:pt x="570" y="463"/>
                  </a:lnTo>
                  <a:lnTo>
                    <a:pt x="570" y="465"/>
                  </a:lnTo>
                  <a:lnTo>
                    <a:pt x="572" y="465"/>
                  </a:lnTo>
                  <a:lnTo>
                    <a:pt x="572" y="467"/>
                  </a:lnTo>
                  <a:close/>
                  <a:moveTo>
                    <a:pt x="578" y="461"/>
                  </a:moveTo>
                  <a:lnTo>
                    <a:pt x="578" y="463"/>
                  </a:lnTo>
                  <a:lnTo>
                    <a:pt x="576" y="463"/>
                  </a:lnTo>
                  <a:lnTo>
                    <a:pt x="576" y="461"/>
                  </a:lnTo>
                  <a:lnTo>
                    <a:pt x="578" y="461"/>
                  </a:lnTo>
                  <a:close/>
                  <a:moveTo>
                    <a:pt x="588" y="459"/>
                  </a:moveTo>
                  <a:lnTo>
                    <a:pt x="586" y="459"/>
                  </a:lnTo>
                  <a:lnTo>
                    <a:pt x="586" y="457"/>
                  </a:lnTo>
                  <a:lnTo>
                    <a:pt x="588" y="457"/>
                  </a:lnTo>
                  <a:lnTo>
                    <a:pt x="588" y="459"/>
                  </a:lnTo>
                  <a:close/>
                  <a:moveTo>
                    <a:pt x="565" y="451"/>
                  </a:moveTo>
                  <a:lnTo>
                    <a:pt x="566" y="451"/>
                  </a:lnTo>
                  <a:lnTo>
                    <a:pt x="565" y="453"/>
                  </a:lnTo>
                  <a:lnTo>
                    <a:pt x="565" y="451"/>
                  </a:lnTo>
                  <a:lnTo>
                    <a:pt x="563" y="451"/>
                  </a:lnTo>
                  <a:lnTo>
                    <a:pt x="565" y="453"/>
                  </a:lnTo>
                  <a:lnTo>
                    <a:pt x="566" y="453"/>
                  </a:lnTo>
                  <a:lnTo>
                    <a:pt x="568" y="453"/>
                  </a:lnTo>
                  <a:lnTo>
                    <a:pt x="566" y="453"/>
                  </a:lnTo>
                  <a:lnTo>
                    <a:pt x="568" y="451"/>
                  </a:lnTo>
                  <a:lnTo>
                    <a:pt x="570" y="451"/>
                  </a:lnTo>
                  <a:lnTo>
                    <a:pt x="572" y="451"/>
                  </a:lnTo>
                  <a:lnTo>
                    <a:pt x="572" y="453"/>
                  </a:lnTo>
                  <a:lnTo>
                    <a:pt x="570" y="453"/>
                  </a:lnTo>
                  <a:lnTo>
                    <a:pt x="570" y="455"/>
                  </a:lnTo>
                  <a:lnTo>
                    <a:pt x="572" y="455"/>
                  </a:lnTo>
                  <a:lnTo>
                    <a:pt x="572" y="457"/>
                  </a:lnTo>
                  <a:lnTo>
                    <a:pt x="572" y="459"/>
                  </a:lnTo>
                  <a:lnTo>
                    <a:pt x="574" y="459"/>
                  </a:lnTo>
                  <a:lnTo>
                    <a:pt x="574" y="461"/>
                  </a:lnTo>
                  <a:lnTo>
                    <a:pt x="574" y="463"/>
                  </a:lnTo>
                  <a:lnTo>
                    <a:pt x="572" y="463"/>
                  </a:lnTo>
                  <a:lnTo>
                    <a:pt x="570" y="463"/>
                  </a:lnTo>
                  <a:lnTo>
                    <a:pt x="568" y="463"/>
                  </a:lnTo>
                  <a:lnTo>
                    <a:pt x="568" y="465"/>
                  </a:lnTo>
                  <a:lnTo>
                    <a:pt x="568" y="467"/>
                  </a:lnTo>
                  <a:lnTo>
                    <a:pt x="570" y="467"/>
                  </a:lnTo>
                  <a:lnTo>
                    <a:pt x="568" y="467"/>
                  </a:lnTo>
                  <a:lnTo>
                    <a:pt x="566" y="467"/>
                  </a:lnTo>
                  <a:lnTo>
                    <a:pt x="568" y="465"/>
                  </a:lnTo>
                  <a:lnTo>
                    <a:pt x="566" y="467"/>
                  </a:lnTo>
                  <a:lnTo>
                    <a:pt x="566" y="469"/>
                  </a:lnTo>
                  <a:lnTo>
                    <a:pt x="568" y="469"/>
                  </a:lnTo>
                  <a:lnTo>
                    <a:pt x="568" y="471"/>
                  </a:lnTo>
                  <a:lnTo>
                    <a:pt x="570" y="471"/>
                  </a:lnTo>
                  <a:lnTo>
                    <a:pt x="570" y="472"/>
                  </a:lnTo>
                  <a:lnTo>
                    <a:pt x="572" y="472"/>
                  </a:lnTo>
                  <a:lnTo>
                    <a:pt x="572" y="474"/>
                  </a:lnTo>
                  <a:lnTo>
                    <a:pt x="570" y="474"/>
                  </a:lnTo>
                  <a:lnTo>
                    <a:pt x="568" y="474"/>
                  </a:lnTo>
                  <a:lnTo>
                    <a:pt x="570" y="474"/>
                  </a:lnTo>
                  <a:lnTo>
                    <a:pt x="568" y="476"/>
                  </a:lnTo>
                  <a:lnTo>
                    <a:pt x="570" y="476"/>
                  </a:lnTo>
                  <a:lnTo>
                    <a:pt x="572" y="478"/>
                  </a:lnTo>
                  <a:lnTo>
                    <a:pt x="570" y="478"/>
                  </a:lnTo>
                  <a:lnTo>
                    <a:pt x="572" y="480"/>
                  </a:lnTo>
                  <a:lnTo>
                    <a:pt x="570" y="480"/>
                  </a:lnTo>
                  <a:lnTo>
                    <a:pt x="568" y="480"/>
                  </a:lnTo>
                  <a:lnTo>
                    <a:pt x="566" y="480"/>
                  </a:lnTo>
                  <a:lnTo>
                    <a:pt x="568" y="480"/>
                  </a:lnTo>
                  <a:lnTo>
                    <a:pt x="568" y="482"/>
                  </a:lnTo>
                  <a:lnTo>
                    <a:pt x="568" y="484"/>
                  </a:lnTo>
                  <a:lnTo>
                    <a:pt x="568" y="486"/>
                  </a:lnTo>
                  <a:lnTo>
                    <a:pt x="566" y="486"/>
                  </a:lnTo>
                  <a:lnTo>
                    <a:pt x="565" y="486"/>
                  </a:lnTo>
                  <a:lnTo>
                    <a:pt x="563" y="486"/>
                  </a:lnTo>
                  <a:lnTo>
                    <a:pt x="561" y="484"/>
                  </a:lnTo>
                  <a:lnTo>
                    <a:pt x="559" y="484"/>
                  </a:lnTo>
                  <a:lnTo>
                    <a:pt x="557" y="484"/>
                  </a:lnTo>
                  <a:lnTo>
                    <a:pt x="557" y="482"/>
                  </a:lnTo>
                  <a:lnTo>
                    <a:pt x="559" y="482"/>
                  </a:lnTo>
                  <a:lnTo>
                    <a:pt x="559" y="480"/>
                  </a:lnTo>
                  <a:lnTo>
                    <a:pt x="559" y="478"/>
                  </a:lnTo>
                  <a:lnTo>
                    <a:pt x="561" y="478"/>
                  </a:lnTo>
                  <a:lnTo>
                    <a:pt x="559" y="476"/>
                  </a:lnTo>
                  <a:lnTo>
                    <a:pt x="561" y="476"/>
                  </a:lnTo>
                  <a:lnTo>
                    <a:pt x="561" y="474"/>
                  </a:lnTo>
                  <a:lnTo>
                    <a:pt x="561" y="472"/>
                  </a:lnTo>
                  <a:lnTo>
                    <a:pt x="561" y="471"/>
                  </a:lnTo>
                  <a:lnTo>
                    <a:pt x="563" y="471"/>
                  </a:lnTo>
                  <a:lnTo>
                    <a:pt x="563" y="469"/>
                  </a:lnTo>
                  <a:lnTo>
                    <a:pt x="561" y="469"/>
                  </a:lnTo>
                  <a:lnTo>
                    <a:pt x="561" y="467"/>
                  </a:lnTo>
                  <a:lnTo>
                    <a:pt x="561" y="465"/>
                  </a:lnTo>
                  <a:lnTo>
                    <a:pt x="561" y="463"/>
                  </a:lnTo>
                  <a:lnTo>
                    <a:pt x="561" y="461"/>
                  </a:lnTo>
                  <a:lnTo>
                    <a:pt x="563" y="459"/>
                  </a:lnTo>
                  <a:lnTo>
                    <a:pt x="563" y="457"/>
                  </a:lnTo>
                  <a:lnTo>
                    <a:pt x="563" y="455"/>
                  </a:lnTo>
                  <a:lnTo>
                    <a:pt x="563" y="453"/>
                  </a:lnTo>
                  <a:lnTo>
                    <a:pt x="565" y="453"/>
                  </a:lnTo>
                  <a:lnTo>
                    <a:pt x="563" y="453"/>
                  </a:lnTo>
                  <a:lnTo>
                    <a:pt x="563" y="451"/>
                  </a:lnTo>
                  <a:lnTo>
                    <a:pt x="565" y="451"/>
                  </a:lnTo>
                  <a:close/>
                  <a:moveTo>
                    <a:pt x="580" y="453"/>
                  </a:moveTo>
                  <a:lnTo>
                    <a:pt x="578" y="453"/>
                  </a:lnTo>
                  <a:lnTo>
                    <a:pt x="578" y="451"/>
                  </a:lnTo>
                  <a:lnTo>
                    <a:pt x="578" y="449"/>
                  </a:lnTo>
                  <a:lnTo>
                    <a:pt x="580" y="451"/>
                  </a:lnTo>
                  <a:lnTo>
                    <a:pt x="580" y="453"/>
                  </a:lnTo>
                  <a:close/>
                  <a:moveTo>
                    <a:pt x="565" y="380"/>
                  </a:moveTo>
                  <a:lnTo>
                    <a:pt x="565" y="378"/>
                  </a:lnTo>
                  <a:lnTo>
                    <a:pt x="566" y="380"/>
                  </a:lnTo>
                  <a:lnTo>
                    <a:pt x="565" y="380"/>
                  </a:lnTo>
                  <a:close/>
                  <a:moveTo>
                    <a:pt x="572" y="353"/>
                  </a:moveTo>
                  <a:lnTo>
                    <a:pt x="570" y="353"/>
                  </a:lnTo>
                  <a:lnTo>
                    <a:pt x="570" y="352"/>
                  </a:lnTo>
                  <a:lnTo>
                    <a:pt x="572" y="352"/>
                  </a:lnTo>
                  <a:lnTo>
                    <a:pt x="572" y="353"/>
                  </a:lnTo>
                  <a:close/>
                  <a:moveTo>
                    <a:pt x="457" y="290"/>
                  </a:moveTo>
                  <a:lnTo>
                    <a:pt x="455" y="288"/>
                  </a:lnTo>
                  <a:lnTo>
                    <a:pt x="457" y="288"/>
                  </a:lnTo>
                  <a:lnTo>
                    <a:pt x="457" y="290"/>
                  </a:lnTo>
                  <a:close/>
                  <a:moveTo>
                    <a:pt x="488" y="286"/>
                  </a:moveTo>
                  <a:lnTo>
                    <a:pt x="486" y="286"/>
                  </a:lnTo>
                  <a:lnTo>
                    <a:pt x="486" y="288"/>
                  </a:lnTo>
                  <a:lnTo>
                    <a:pt x="484" y="288"/>
                  </a:lnTo>
                  <a:lnTo>
                    <a:pt x="484" y="286"/>
                  </a:lnTo>
                  <a:lnTo>
                    <a:pt x="486" y="286"/>
                  </a:lnTo>
                  <a:lnTo>
                    <a:pt x="488" y="286"/>
                  </a:lnTo>
                  <a:close/>
                  <a:moveTo>
                    <a:pt x="2" y="165"/>
                  </a:moveTo>
                  <a:lnTo>
                    <a:pt x="4" y="165"/>
                  </a:lnTo>
                  <a:lnTo>
                    <a:pt x="4" y="167"/>
                  </a:lnTo>
                  <a:lnTo>
                    <a:pt x="2" y="167"/>
                  </a:lnTo>
                  <a:lnTo>
                    <a:pt x="0" y="167"/>
                  </a:lnTo>
                  <a:lnTo>
                    <a:pt x="0" y="165"/>
                  </a:lnTo>
                  <a:lnTo>
                    <a:pt x="2" y="165"/>
                  </a:lnTo>
                  <a:close/>
                  <a:moveTo>
                    <a:pt x="636" y="4"/>
                  </a:moveTo>
                  <a:lnTo>
                    <a:pt x="638" y="4"/>
                  </a:lnTo>
                  <a:lnTo>
                    <a:pt x="638" y="6"/>
                  </a:lnTo>
                  <a:lnTo>
                    <a:pt x="638" y="8"/>
                  </a:lnTo>
                  <a:lnTo>
                    <a:pt x="639" y="10"/>
                  </a:lnTo>
                  <a:lnTo>
                    <a:pt x="639" y="8"/>
                  </a:lnTo>
                  <a:lnTo>
                    <a:pt x="639" y="10"/>
                  </a:lnTo>
                  <a:lnTo>
                    <a:pt x="641" y="10"/>
                  </a:lnTo>
                  <a:lnTo>
                    <a:pt x="641" y="12"/>
                  </a:lnTo>
                  <a:lnTo>
                    <a:pt x="641" y="14"/>
                  </a:lnTo>
                  <a:lnTo>
                    <a:pt x="641" y="16"/>
                  </a:lnTo>
                  <a:lnTo>
                    <a:pt x="643" y="17"/>
                  </a:lnTo>
                  <a:lnTo>
                    <a:pt x="643" y="19"/>
                  </a:lnTo>
                  <a:lnTo>
                    <a:pt x="643" y="21"/>
                  </a:lnTo>
                  <a:lnTo>
                    <a:pt x="643" y="23"/>
                  </a:lnTo>
                  <a:lnTo>
                    <a:pt x="643" y="25"/>
                  </a:lnTo>
                  <a:lnTo>
                    <a:pt x="645" y="27"/>
                  </a:lnTo>
                  <a:lnTo>
                    <a:pt x="647" y="27"/>
                  </a:lnTo>
                  <a:lnTo>
                    <a:pt x="647" y="29"/>
                  </a:lnTo>
                  <a:lnTo>
                    <a:pt x="649" y="29"/>
                  </a:lnTo>
                  <a:lnTo>
                    <a:pt x="649" y="31"/>
                  </a:lnTo>
                  <a:lnTo>
                    <a:pt x="651" y="33"/>
                  </a:lnTo>
                  <a:lnTo>
                    <a:pt x="653" y="33"/>
                  </a:lnTo>
                  <a:lnTo>
                    <a:pt x="651" y="33"/>
                  </a:lnTo>
                  <a:lnTo>
                    <a:pt x="651" y="35"/>
                  </a:lnTo>
                  <a:lnTo>
                    <a:pt x="649" y="37"/>
                  </a:lnTo>
                  <a:lnTo>
                    <a:pt x="649" y="39"/>
                  </a:lnTo>
                  <a:lnTo>
                    <a:pt x="647" y="39"/>
                  </a:lnTo>
                  <a:lnTo>
                    <a:pt x="649" y="39"/>
                  </a:lnTo>
                  <a:lnTo>
                    <a:pt x="649" y="41"/>
                  </a:lnTo>
                  <a:lnTo>
                    <a:pt x="651" y="41"/>
                  </a:lnTo>
                  <a:lnTo>
                    <a:pt x="651" y="42"/>
                  </a:lnTo>
                  <a:lnTo>
                    <a:pt x="651" y="44"/>
                  </a:lnTo>
                  <a:lnTo>
                    <a:pt x="649" y="44"/>
                  </a:lnTo>
                  <a:lnTo>
                    <a:pt x="647" y="44"/>
                  </a:lnTo>
                  <a:lnTo>
                    <a:pt x="647" y="46"/>
                  </a:lnTo>
                  <a:lnTo>
                    <a:pt x="647" y="48"/>
                  </a:lnTo>
                  <a:lnTo>
                    <a:pt x="649" y="48"/>
                  </a:lnTo>
                  <a:lnTo>
                    <a:pt x="647" y="48"/>
                  </a:lnTo>
                  <a:lnTo>
                    <a:pt x="647" y="50"/>
                  </a:lnTo>
                  <a:lnTo>
                    <a:pt x="647" y="52"/>
                  </a:lnTo>
                  <a:lnTo>
                    <a:pt x="649" y="52"/>
                  </a:lnTo>
                  <a:lnTo>
                    <a:pt x="651" y="52"/>
                  </a:lnTo>
                  <a:lnTo>
                    <a:pt x="651" y="54"/>
                  </a:lnTo>
                  <a:lnTo>
                    <a:pt x="651" y="56"/>
                  </a:lnTo>
                  <a:lnTo>
                    <a:pt x="651" y="58"/>
                  </a:lnTo>
                  <a:lnTo>
                    <a:pt x="651" y="60"/>
                  </a:lnTo>
                  <a:lnTo>
                    <a:pt x="653" y="60"/>
                  </a:lnTo>
                  <a:lnTo>
                    <a:pt x="657" y="65"/>
                  </a:lnTo>
                  <a:lnTo>
                    <a:pt x="657" y="69"/>
                  </a:lnTo>
                  <a:lnTo>
                    <a:pt x="657" y="71"/>
                  </a:lnTo>
                  <a:lnTo>
                    <a:pt x="657" y="73"/>
                  </a:lnTo>
                  <a:lnTo>
                    <a:pt x="659" y="77"/>
                  </a:lnTo>
                  <a:lnTo>
                    <a:pt x="659" y="79"/>
                  </a:lnTo>
                  <a:lnTo>
                    <a:pt x="661" y="79"/>
                  </a:lnTo>
                  <a:lnTo>
                    <a:pt x="659" y="79"/>
                  </a:lnTo>
                  <a:lnTo>
                    <a:pt x="661" y="81"/>
                  </a:lnTo>
                  <a:lnTo>
                    <a:pt x="661" y="83"/>
                  </a:lnTo>
                  <a:lnTo>
                    <a:pt x="661" y="85"/>
                  </a:lnTo>
                  <a:lnTo>
                    <a:pt x="661" y="87"/>
                  </a:lnTo>
                  <a:lnTo>
                    <a:pt x="661" y="89"/>
                  </a:lnTo>
                  <a:lnTo>
                    <a:pt x="661" y="90"/>
                  </a:lnTo>
                  <a:lnTo>
                    <a:pt x="662" y="92"/>
                  </a:lnTo>
                  <a:lnTo>
                    <a:pt x="664" y="92"/>
                  </a:lnTo>
                  <a:lnTo>
                    <a:pt x="666" y="92"/>
                  </a:lnTo>
                  <a:lnTo>
                    <a:pt x="672" y="90"/>
                  </a:lnTo>
                  <a:lnTo>
                    <a:pt x="674" y="94"/>
                  </a:lnTo>
                  <a:lnTo>
                    <a:pt x="674" y="96"/>
                  </a:lnTo>
                  <a:lnTo>
                    <a:pt x="674" y="100"/>
                  </a:lnTo>
                  <a:lnTo>
                    <a:pt x="672" y="104"/>
                  </a:lnTo>
                  <a:lnTo>
                    <a:pt x="672" y="108"/>
                  </a:lnTo>
                  <a:lnTo>
                    <a:pt x="670" y="110"/>
                  </a:lnTo>
                  <a:lnTo>
                    <a:pt x="670" y="112"/>
                  </a:lnTo>
                  <a:lnTo>
                    <a:pt x="668" y="113"/>
                  </a:lnTo>
                  <a:lnTo>
                    <a:pt x="666" y="113"/>
                  </a:lnTo>
                  <a:lnTo>
                    <a:pt x="664" y="113"/>
                  </a:lnTo>
                  <a:lnTo>
                    <a:pt x="662" y="115"/>
                  </a:lnTo>
                  <a:lnTo>
                    <a:pt x="661" y="115"/>
                  </a:lnTo>
                  <a:lnTo>
                    <a:pt x="659" y="117"/>
                  </a:lnTo>
                  <a:lnTo>
                    <a:pt x="657" y="117"/>
                  </a:lnTo>
                  <a:lnTo>
                    <a:pt x="655" y="119"/>
                  </a:lnTo>
                  <a:lnTo>
                    <a:pt x="655" y="121"/>
                  </a:lnTo>
                  <a:lnTo>
                    <a:pt x="653" y="121"/>
                  </a:lnTo>
                  <a:lnTo>
                    <a:pt x="653" y="119"/>
                  </a:lnTo>
                  <a:lnTo>
                    <a:pt x="653" y="121"/>
                  </a:lnTo>
                  <a:lnTo>
                    <a:pt x="653" y="123"/>
                  </a:lnTo>
                  <a:lnTo>
                    <a:pt x="651" y="123"/>
                  </a:lnTo>
                  <a:lnTo>
                    <a:pt x="651" y="121"/>
                  </a:lnTo>
                  <a:lnTo>
                    <a:pt x="651" y="123"/>
                  </a:lnTo>
                  <a:lnTo>
                    <a:pt x="651" y="125"/>
                  </a:lnTo>
                  <a:lnTo>
                    <a:pt x="651" y="127"/>
                  </a:lnTo>
                  <a:lnTo>
                    <a:pt x="651" y="129"/>
                  </a:lnTo>
                  <a:lnTo>
                    <a:pt x="653" y="129"/>
                  </a:lnTo>
                  <a:lnTo>
                    <a:pt x="653" y="131"/>
                  </a:lnTo>
                  <a:lnTo>
                    <a:pt x="651" y="131"/>
                  </a:lnTo>
                  <a:lnTo>
                    <a:pt x="651" y="133"/>
                  </a:lnTo>
                  <a:lnTo>
                    <a:pt x="651" y="135"/>
                  </a:lnTo>
                  <a:lnTo>
                    <a:pt x="649" y="137"/>
                  </a:lnTo>
                  <a:lnTo>
                    <a:pt x="649" y="138"/>
                  </a:lnTo>
                  <a:lnTo>
                    <a:pt x="651" y="138"/>
                  </a:lnTo>
                  <a:lnTo>
                    <a:pt x="651" y="140"/>
                  </a:lnTo>
                  <a:lnTo>
                    <a:pt x="651" y="142"/>
                  </a:lnTo>
                  <a:lnTo>
                    <a:pt x="651" y="144"/>
                  </a:lnTo>
                  <a:lnTo>
                    <a:pt x="653" y="148"/>
                  </a:lnTo>
                  <a:lnTo>
                    <a:pt x="653" y="150"/>
                  </a:lnTo>
                  <a:lnTo>
                    <a:pt x="651" y="152"/>
                  </a:lnTo>
                  <a:lnTo>
                    <a:pt x="649" y="152"/>
                  </a:lnTo>
                  <a:lnTo>
                    <a:pt x="649" y="154"/>
                  </a:lnTo>
                  <a:lnTo>
                    <a:pt x="649" y="156"/>
                  </a:lnTo>
                  <a:lnTo>
                    <a:pt x="651" y="156"/>
                  </a:lnTo>
                  <a:lnTo>
                    <a:pt x="651" y="158"/>
                  </a:lnTo>
                  <a:lnTo>
                    <a:pt x="655" y="161"/>
                  </a:lnTo>
                  <a:lnTo>
                    <a:pt x="655" y="163"/>
                  </a:lnTo>
                  <a:lnTo>
                    <a:pt x="655" y="165"/>
                  </a:lnTo>
                  <a:lnTo>
                    <a:pt x="653" y="165"/>
                  </a:lnTo>
                  <a:lnTo>
                    <a:pt x="651" y="165"/>
                  </a:lnTo>
                  <a:lnTo>
                    <a:pt x="651" y="167"/>
                  </a:lnTo>
                  <a:lnTo>
                    <a:pt x="649" y="167"/>
                  </a:lnTo>
                  <a:lnTo>
                    <a:pt x="647" y="167"/>
                  </a:lnTo>
                  <a:lnTo>
                    <a:pt x="645" y="167"/>
                  </a:lnTo>
                  <a:lnTo>
                    <a:pt x="645" y="169"/>
                  </a:lnTo>
                  <a:lnTo>
                    <a:pt x="645" y="171"/>
                  </a:lnTo>
                  <a:lnTo>
                    <a:pt x="643" y="171"/>
                  </a:lnTo>
                  <a:lnTo>
                    <a:pt x="643" y="173"/>
                  </a:lnTo>
                  <a:lnTo>
                    <a:pt x="643" y="175"/>
                  </a:lnTo>
                  <a:lnTo>
                    <a:pt x="641" y="175"/>
                  </a:lnTo>
                  <a:lnTo>
                    <a:pt x="641" y="177"/>
                  </a:lnTo>
                  <a:lnTo>
                    <a:pt x="641" y="179"/>
                  </a:lnTo>
                  <a:lnTo>
                    <a:pt x="641" y="181"/>
                  </a:lnTo>
                  <a:lnTo>
                    <a:pt x="639" y="181"/>
                  </a:lnTo>
                  <a:lnTo>
                    <a:pt x="639" y="183"/>
                  </a:lnTo>
                  <a:lnTo>
                    <a:pt x="638" y="183"/>
                  </a:lnTo>
                  <a:lnTo>
                    <a:pt x="638" y="184"/>
                  </a:lnTo>
                  <a:lnTo>
                    <a:pt x="638" y="186"/>
                  </a:lnTo>
                  <a:lnTo>
                    <a:pt x="636" y="186"/>
                  </a:lnTo>
                  <a:lnTo>
                    <a:pt x="634" y="188"/>
                  </a:lnTo>
                  <a:lnTo>
                    <a:pt x="634" y="190"/>
                  </a:lnTo>
                  <a:lnTo>
                    <a:pt x="632" y="190"/>
                  </a:lnTo>
                  <a:lnTo>
                    <a:pt x="632" y="192"/>
                  </a:lnTo>
                  <a:lnTo>
                    <a:pt x="632" y="194"/>
                  </a:lnTo>
                  <a:lnTo>
                    <a:pt x="632" y="196"/>
                  </a:lnTo>
                  <a:lnTo>
                    <a:pt x="632" y="198"/>
                  </a:lnTo>
                  <a:lnTo>
                    <a:pt x="630" y="200"/>
                  </a:lnTo>
                  <a:lnTo>
                    <a:pt x="630" y="202"/>
                  </a:lnTo>
                  <a:lnTo>
                    <a:pt x="630" y="204"/>
                  </a:lnTo>
                  <a:lnTo>
                    <a:pt x="628" y="204"/>
                  </a:lnTo>
                  <a:lnTo>
                    <a:pt x="628" y="206"/>
                  </a:lnTo>
                  <a:lnTo>
                    <a:pt x="626" y="206"/>
                  </a:lnTo>
                  <a:lnTo>
                    <a:pt x="626" y="208"/>
                  </a:lnTo>
                  <a:lnTo>
                    <a:pt x="628" y="208"/>
                  </a:lnTo>
                  <a:lnTo>
                    <a:pt x="628" y="209"/>
                  </a:lnTo>
                  <a:lnTo>
                    <a:pt x="628" y="211"/>
                  </a:lnTo>
                  <a:lnTo>
                    <a:pt x="628" y="213"/>
                  </a:lnTo>
                  <a:lnTo>
                    <a:pt x="628" y="215"/>
                  </a:lnTo>
                  <a:lnTo>
                    <a:pt x="628" y="217"/>
                  </a:lnTo>
                  <a:lnTo>
                    <a:pt x="628" y="219"/>
                  </a:lnTo>
                  <a:lnTo>
                    <a:pt x="628" y="221"/>
                  </a:lnTo>
                  <a:lnTo>
                    <a:pt x="630" y="221"/>
                  </a:lnTo>
                  <a:lnTo>
                    <a:pt x="630" y="223"/>
                  </a:lnTo>
                  <a:lnTo>
                    <a:pt x="630" y="225"/>
                  </a:lnTo>
                  <a:lnTo>
                    <a:pt x="628" y="225"/>
                  </a:lnTo>
                  <a:lnTo>
                    <a:pt x="628" y="227"/>
                  </a:lnTo>
                  <a:lnTo>
                    <a:pt x="626" y="227"/>
                  </a:lnTo>
                  <a:lnTo>
                    <a:pt x="626" y="225"/>
                  </a:lnTo>
                  <a:lnTo>
                    <a:pt x="624" y="225"/>
                  </a:lnTo>
                  <a:lnTo>
                    <a:pt x="624" y="227"/>
                  </a:lnTo>
                  <a:lnTo>
                    <a:pt x="626" y="227"/>
                  </a:lnTo>
                  <a:lnTo>
                    <a:pt x="624" y="227"/>
                  </a:lnTo>
                  <a:lnTo>
                    <a:pt x="624" y="229"/>
                  </a:lnTo>
                  <a:lnTo>
                    <a:pt x="624" y="231"/>
                  </a:lnTo>
                  <a:lnTo>
                    <a:pt x="622" y="231"/>
                  </a:lnTo>
                  <a:lnTo>
                    <a:pt x="622" y="232"/>
                  </a:lnTo>
                  <a:lnTo>
                    <a:pt x="622" y="234"/>
                  </a:lnTo>
                  <a:lnTo>
                    <a:pt x="622" y="236"/>
                  </a:lnTo>
                  <a:lnTo>
                    <a:pt x="622" y="238"/>
                  </a:lnTo>
                  <a:lnTo>
                    <a:pt x="624" y="238"/>
                  </a:lnTo>
                  <a:lnTo>
                    <a:pt x="622" y="238"/>
                  </a:lnTo>
                  <a:lnTo>
                    <a:pt x="622" y="240"/>
                  </a:lnTo>
                  <a:lnTo>
                    <a:pt x="620" y="240"/>
                  </a:lnTo>
                  <a:lnTo>
                    <a:pt x="620" y="238"/>
                  </a:lnTo>
                  <a:lnTo>
                    <a:pt x="618" y="240"/>
                  </a:lnTo>
                  <a:lnTo>
                    <a:pt x="618" y="242"/>
                  </a:lnTo>
                  <a:lnTo>
                    <a:pt x="618" y="244"/>
                  </a:lnTo>
                  <a:lnTo>
                    <a:pt x="618" y="246"/>
                  </a:lnTo>
                  <a:lnTo>
                    <a:pt x="618" y="248"/>
                  </a:lnTo>
                  <a:lnTo>
                    <a:pt x="618" y="250"/>
                  </a:lnTo>
                  <a:lnTo>
                    <a:pt x="620" y="250"/>
                  </a:lnTo>
                  <a:lnTo>
                    <a:pt x="620" y="252"/>
                  </a:lnTo>
                  <a:lnTo>
                    <a:pt x="620" y="254"/>
                  </a:lnTo>
                  <a:lnTo>
                    <a:pt x="622" y="254"/>
                  </a:lnTo>
                  <a:lnTo>
                    <a:pt x="624" y="254"/>
                  </a:lnTo>
                  <a:lnTo>
                    <a:pt x="624" y="256"/>
                  </a:lnTo>
                  <a:lnTo>
                    <a:pt x="622" y="257"/>
                  </a:lnTo>
                  <a:lnTo>
                    <a:pt x="622" y="256"/>
                  </a:lnTo>
                  <a:lnTo>
                    <a:pt x="622" y="257"/>
                  </a:lnTo>
                  <a:lnTo>
                    <a:pt x="622" y="259"/>
                  </a:lnTo>
                  <a:lnTo>
                    <a:pt x="622" y="261"/>
                  </a:lnTo>
                  <a:lnTo>
                    <a:pt x="624" y="261"/>
                  </a:lnTo>
                  <a:lnTo>
                    <a:pt x="624" y="263"/>
                  </a:lnTo>
                  <a:lnTo>
                    <a:pt x="624" y="265"/>
                  </a:lnTo>
                  <a:lnTo>
                    <a:pt x="624" y="267"/>
                  </a:lnTo>
                  <a:lnTo>
                    <a:pt x="626" y="267"/>
                  </a:lnTo>
                  <a:lnTo>
                    <a:pt x="624" y="267"/>
                  </a:lnTo>
                  <a:lnTo>
                    <a:pt x="624" y="269"/>
                  </a:lnTo>
                  <a:lnTo>
                    <a:pt x="626" y="271"/>
                  </a:lnTo>
                  <a:lnTo>
                    <a:pt x="626" y="273"/>
                  </a:lnTo>
                  <a:lnTo>
                    <a:pt x="628" y="273"/>
                  </a:lnTo>
                  <a:lnTo>
                    <a:pt x="626" y="275"/>
                  </a:lnTo>
                  <a:lnTo>
                    <a:pt x="626" y="277"/>
                  </a:lnTo>
                  <a:lnTo>
                    <a:pt x="626" y="279"/>
                  </a:lnTo>
                  <a:lnTo>
                    <a:pt x="628" y="280"/>
                  </a:lnTo>
                  <a:lnTo>
                    <a:pt x="628" y="279"/>
                  </a:lnTo>
                  <a:lnTo>
                    <a:pt x="630" y="279"/>
                  </a:lnTo>
                  <a:lnTo>
                    <a:pt x="630" y="280"/>
                  </a:lnTo>
                  <a:lnTo>
                    <a:pt x="630" y="282"/>
                  </a:lnTo>
                  <a:lnTo>
                    <a:pt x="630" y="284"/>
                  </a:lnTo>
                  <a:lnTo>
                    <a:pt x="630" y="286"/>
                  </a:lnTo>
                  <a:lnTo>
                    <a:pt x="630" y="288"/>
                  </a:lnTo>
                  <a:lnTo>
                    <a:pt x="630" y="290"/>
                  </a:lnTo>
                  <a:lnTo>
                    <a:pt x="628" y="290"/>
                  </a:lnTo>
                  <a:lnTo>
                    <a:pt x="630" y="292"/>
                  </a:lnTo>
                  <a:lnTo>
                    <a:pt x="628" y="292"/>
                  </a:lnTo>
                  <a:lnTo>
                    <a:pt x="628" y="294"/>
                  </a:lnTo>
                  <a:lnTo>
                    <a:pt x="630" y="294"/>
                  </a:lnTo>
                  <a:lnTo>
                    <a:pt x="630" y="296"/>
                  </a:lnTo>
                  <a:lnTo>
                    <a:pt x="630" y="298"/>
                  </a:lnTo>
                  <a:lnTo>
                    <a:pt x="630" y="300"/>
                  </a:lnTo>
                  <a:lnTo>
                    <a:pt x="628" y="300"/>
                  </a:lnTo>
                  <a:lnTo>
                    <a:pt x="626" y="300"/>
                  </a:lnTo>
                  <a:lnTo>
                    <a:pt x="626" y="302"/>
                  </a:lnTo>
                  <a:lnTo>
                    <a:pt x="626" y="304"/>
                  </a:lnTo>
                  <a:lnTo>
                    <a:pt x="624" y="304"/>
                  </a:lnTo>
                  <a:lnTo>
                    <a:pt x="624" y="305"/>
                  </a:lnTo>
                  <a:lnTo>
                    <a:pt x="624" y="307"/>
                  </a:lnTo>
                  <a:lnTo>
                    <a:pt x="622" y="307"/>
                  </a:lnTo>
                  <a:lnTo>
                    <a:pt x="622" y="309"/>
                  </a:lnTo>
                  <a:lnTo>
                    <a:pt x="622" y="313"/>
                  </a:lnTo>
                  <a:lnTo>
                    <a:pt x="622" y="315"/>
                  </a:lnTo>
                  <a:lnTo>
                    <a:pt x="622" y="317"/>
                  </a:lnTo>
                  <a:lnTo>
                    <a:pt x="618" y="317"/>
                  </a:lnTo>
                  <a:lnTo>
                    <a:pt x="618" y="319"/>
                  </a:lnTo>
                  <a:lnTo>
                    <a:pt x="620" y="319"/>
                  </a:lnTo>
                  <a:lnTo>
                    <a:pt x="620" y="321"/>
                  </a:lnTo>
                  <a:lnTo>
                    <a:pt x="620" y="323"/>
                  </a:lnTo>
                  <a:lnTo>
                    <a:pt x="620" y="325"/>
                  </a:lnTo>
                  <a:lnTo>
                    <a:pt x="620" y="327"/>
                  </a:lnTo>
                  <a:lnTo>
                    <a:pt x="622" y="328"/>
                  </a:lnTo>
                  <a:lnTo>
                    <a:pt x="620" y="330"/>
                  </a:lnTo>
                  <a:lnTo>
                    <a:pt x="622" y="330"/>
                  </a:lnTo>
                  <a:lnTo>
                    <a:pt x="620" y="330"/>
                  </a:lnTo>
                  <a:lnTo>
                    <a:pt x="620" y="332"/>
                  </a:lnTo>
                  <a:lnTo>
                    <a:pt x="622" y="334"/>
                  </a:lnTo>
                  <a:lnTo>
                    <a:pt x="620" y="334"/>
                  </a:lnTo>
                  <a:lnTo>
                    <a:pt x="620" y="336"/>
                  </a:lnTo>
                  <a:lnTo>
                    <a:pt x="618" y="336"/>
                  </a:lnTo>
                  <a:lnTo>
                    <a:pt x="616" y="338"/>
                  </a:lnTo>
                  <a:lnTo>
                    <a:pt x="616" y="340"/>
                  </a:lnTo>
                  <a:lnTo>
                    <a:pt x="614" y="342"/>
                  </a:lnTo>
                  <a:lnTo>
                    <a:pt x="614" y="340"/>
                  </a:lnTo>
                  <a:lnTo>
                    <a:pt x="613" y="340"/>
                  </a:lnTo>
                  <a:lnTo>
                    <a:pt x="613" y="342"/>
                  </a:lnTo>
                  <a:lnTo>
                    <a:pt x="611" y="342"/>
                  </a:lnTo>
                  <a:lnTo>
                    <a:pt x="611" y="344"/>
                  </a:lnTo>
                  <a:lnTo>
                    <a:pt x="611" y="346"/>
                  </a:lnTo>
                  <a:lnTo>
                    <a:pt x="609" y="346"/>
                  </a:lnTo>
                  <a:lnTo>
                    <a:pt x="609" y="348"/>
                  </a:lnTo>
                  <a:lnTo>
                    <a:pt x="609" y="350"/>
                  </a:lnTo>
                  <a:lnTo>
                    <a:pt x="609" y="352"/>
                  </a:lnTo>
                  <a:lnTo>
                    <a:pt x="609" y="353"/>
                  </a:lnTo>
                  <a:lnTo>
                    <a:pt x="611" y="355"/>
                  </a:lnTo>
                  <a:lnTo>
                    <a:pt x="609" y="355"/>
                  </a:lnTo>
                  <a:lnTo>
                    <a:pt x="609" y="357"/>
                  </a:lnTo>
                  <a:lnTo>
                    <a:pt x="609" y="359"/>
                  </a:lnTo>
                  <a:lnTo>
                    <a:pt x="609" y="361"/>
                  </a:lnTo>
                  <a:lnTo>
                    <a:pt x="609" y="363"/>
                  </a:lnTo>
                  <a:lnTo>
                    <a:pt x="609" y="365"/>
                  </a:lnTo>
                  <a:lnTo>
                    <a:pt x="609" y="367"/>
                  </a:lnTo>
                  <a:lnTo>
                    <a:pt x="609" y="369"/>
                  </a:lnTo>
                  <a:lnTo>
                    <a:pt x="611" y="371"/>
                  </a:lnTo>
                  <a:lnTo>
                    <a:pt x="611" y="373"/>
                  </a:lnTo>
                  <a:lnTo>
                    <a:pt x="611" y="375"/>
                  </a:lnTo>
                  <a:lnTo>
                    <a:pt x="611" y="376"/>
                  </a:lnTo>
                  <a:lnTo>
                    <a:pt x="611" y="378"/>
                  </a:lnTo>
                  <a:lnTo>
                    <a:pt x="613" y="380"/>
                  </a:lnTo>
                  <a:lnTo>
                    <a:pt x="613" y="382"/>
                  </a:lnTo>
                  <a:lnTo>
                    <a:pt x="614" y="384"/>
                  </a:lnTo>
                  <a:lnTo>
                    <a:pt x="613" y="386"/>
                  </a:lnTo>
                  <a:lnTo>
                    <a:pt x="613" y="388"/>
                  </a:lnTo>
                  <a:lnTo>
                    <a:pt x="611" y="388"/>
                  </a:lnTo>
                  <a:lnTo>
                    <a:pt x="609" y="388"/>
                  </a:lnTo>
                  <a:lnTo>
                    <a:pt x="609" y="390"/>
                  </a:lnTo>
                  <a:lnTo>
                    <a:pt x="607" y="390"/>
                  </a:lnTo>
                  <a:lnTo>
                    <a:pt x="605" y="390"/>
                  </a:lnTo>
                  <a:lnTo>
                    <a:pt x="605" y="392"/>
                  </a:lnTo>
                  <a:lnTo>
                    <a:pt x="605" y="394"/>
                  </a:lnTo>
                  <a:lnTo>
                    <a:pt x="605" y="396"/>
                  </a:lnTo>
                  <a:lnTo>
                    <a:pt x="605" y="398"/>
                  </a:lnTo>
                  <a:lnTo>
                    <a:pt x="605" y="399"/>
                  </a:lnTo>
                  <a:lnTo>
                    <a:pt x="603" y="401"/>
                  </a:lnTo>
                  <a:lnTo>
                    <a:pt x="605" y="401"/>
                  </a:lnTo>
                  <a:lnTo>
                    <a:pt x="603" y="401"/>
                  </a:lnTo>
                  <a:lnTo>
                    <a:pt x="603" y="403"/>
                  </a:lnTo>
                  <a:lnTo>
                    <a:pt x="603" y="405"/>
                  </a:lnTo>
                  <a:lnTo>
                    <a:pt x="601" y="405"/>
                  </a:lnTo>
                  <a:lnTo>
                    <a:pt x="599" y="405"/>
                  </a:lnTo>
                  <a:lnTo>
                    <a:pt x="601" y="405"/>
                  </a:lnTo>
                  <a:lnTo>
                    <a:pt x="601" y="407"/>
                  </a:lnTo>
                  <a:lnTo>
                    <a:pt x="601" y="409"/>
                  </a:lnTo>
                  <a:lnTo>
                    <a:pt x="601" y="411"/>
                  </a:lnTo>
                  <a:lnTo>
                    <a:pt x="601" y="413"/>
                  </a:lnTo>
                  <a:lnTo>
                    <a:pt x="601" y="415"/>
                  </a:lnTo>
                  <a:lnTo>
                    <a:pt x="599" y="415"/>
                  </a:lnTo>
                  <a:lnTo>
                    <a:pt x="599" y="417"/>
                  </a:lnTo>
                  <a:lnTo>
                    <a:pt x="599" y="419"/>
                  </a:lnTo>
                  <a:lnTo>
                    <a:pt x="599" y="421"/>
                  </a:lnTo>
                  <a:lnTo>
                    <a:pt x="599" y="419"/>
                  </a:lnTo>
                  <a:lnTo>
                    <a:pt x="601" y="419"/>
                  </a:lnTo>
                  <a:lnTo>
                    <a:pt x="601" y="421"/>
                  </a:lnTo>
                  <a:lnTo>
                    <a:pt x="599" y="423"/>
                  </a:lnTo>
                  <a:lnTo>
                    <a:pt x="597" y="424"/>
                  </a:lnTo>
                  <a:lnTo>
                    <a:pt x="597" y="426"/>
                  </a:lnTo>
                  <a:lnTo>
                    <a:pt x="597" y="428"/>
                  </a:lnTo>
                  <a:lnTo>
                    <a:pt x="597" y="430"/>
                  </a:lnTo>
                  <a:lnTo>
                    <a:pt x="597" y="432"/>
                  </a:lnTo>
                  <a:lnTo>
                    <a:pt x="597" y="434"/>
                  </a:lnTo>
                  <a:lnTo>
                    <a:pt x="597" y="436"/>
                  </a:lnTo>
                  <a:lnTo>
                    <a:pt x="597" y="438"/>
                  </a:lnTo>
                  <a:lnTo>
                    <a:pt x="597" y="440"/>
                  </a:lnTo>
                  <a:lnTo>
                    <a:pt x="597" y="442"/>
                  </a:lnTo>
                  <a:lnTo>
                    <a:pt x="597" y="444"/>
                  </a:lnTo>
                  <a:lnTo>
                    <a:pt x="597" y="446"/>
                  </a:lnTo>
                  <a:lnTo>
                    <a:pt x="597" y="447"/>
                  </a:lnTo>
                  <a:lnTo>
                    <a:pt x="597" y="449"/>
                  </a:lnTo>
                  <a:lnTo>
                    <a:pt x="597" y="451"/>
                  </a:lnTo>
                  <a:lnTo>
                    <a:pt x="599" y="451"/>
                  </a:lnTo>
                  <a:lnTo>
                    <a:pt x="599" y="453"/>
                  </a:lnTo>
                  <a:lnTo>
                    <a:pt x="599" y="455"/>
                  </a:lnTo>
                  <a:lnTo>
                    <a:pt x="599" y="457"/>
                  </a:lnTo>
                  <a:lnTo>
                    <a:pt x="599" y="459"/>
                  </a:lnTo>
                  <a:lnTo>
                    <a:pt x="597" y="459"/>
                  </a:lnTo>
                  <a:lnTo>
                    <a:pt x="595" y="459"/>
                  </a:lnTo>
                  <a:lnTo>
                    <a:pt x="595" y="461"/>
                  </a:lnTo>
                  <a:lnTo>
                    <a:pt x="593" y="461"/>
                  </a:lnTo>
                  <a:lnTo>
                    <a:pt x="593" y="463"/>
                  </a:lnTo>
                  <a:lnTo>
                    <a:pt x="595" y="463"/>
                  </a:lnTo>
                  <a:lnTo>
                    <a:pt x="595" y="465"/>
                  </a:lnTo>
                  <a:lnTo>
                    <a:pt x="595" y="467"/>
                  </a:lnTo>
                  <a:lnTo>
                    <a:pt x="593" y="467"/>
                  </a:lnTo>
                  <a:lnTo>
                    <a:pt x="593" y="469"/>
                  </a:lnTo>
                  <a:lnTo>
                    <a:pt x="593" y="471"/>
                  </a:lnTo>
                  <a:lnTo>
                    <a:pt x="593" y="474"/>
                  </a:lnTo>
                  <a:lnTo>
                    <a:pt x="593" y="476"/>
                  </a:lnTo>
                  <a:lnTo>
                    <a:pt x="593" y="478"/>
                  </a:lnTo>
                  <a:lnTo>
                    <a:pt x="595" y="480"/>
                  </a:lnTo>
                  <a:lnTo>
                    <a:pt x="597" y="480"/>
                  </a:lnTo>
                  <a:lnTo>
                    <a:pt x="599" y="480"/>
                  </a:lnTo>
                  <a:lnTo>
                    <a:pt x="599" y="482"/>
                  </a:lnTo>
                  <a:lnTo>
                    <a:pt x="599" y="484"/>
                  </a:lnTo>
                  <a:lnTo>
                    <a:pt x="597" y="484"/>
                  </a:lnTo>
                  <a:lnTo>
                    <a:pt x="597" y="486"/>
                  </a:lnTo>
                  <a:lnTo>
                    <a:pt x="597" y="488"/>
                  </a:lnTo>
                  <a:lnTo>
                    <a:pt x="597" y="490"/>
                  </a:lnTo>
                  <a:lnTo>
                    <a:pt x="599" y="490"/>
                  </a:lnTo>
                  <a:lnTo>
                    <a:pt x="601" y="490"/>
                  </a:lnTo>
                  <a:lnTo>
                    <a:pt x="601" y="492"/>
                  </a:lnTo>
                  <a:lnTo>
                    <a:pt x="599" y="492"/>
                  </a:lnTo>
                  <a:lnTo>
                    <a:pt x="599" y="494"/>
                  </a:lnTo>
                  <a:lnTo>
                    <a:pt x="599" y="495"/>
                  </a:lnTo>
                  <a:lnTo>
                    <a:pt x="601" y="495"/>
                  </a:lnTo>
                  <a:lnTo>
                    <a:pt x="601" y="497"/>
                  </a:lnTo>
                  <a:lnTo>
                    <a:pt x="599" y="499"/>
                  </a:lnTo>
                  <a:lnTo>
                    <a:pt x="599" y="501"/>
                  </a:lnTo>
                  <a:lnTo>
                    <a:pt x="597" y="501"/>
                  </a:lnTo>
                  <a:lnTo>
                    <a:pt x="597" y="503"/>
                  </a:lnTo>
                  <a:lnTo>
                    <a:pt x="599" y="503"/>
                  </a:lnTo>
                  <a:lnTo>
                    <a:pt x="599" y="505"/>
                  </a:lnTo>
                  <a:lnTo>
                    <a:pt x="599" y="507"/>
                  </a:lnTo>
                  <a:lnTo>
                    <a:pt x="597" y="507"/>
                  </a:lnTo>
                  <a:lnTo>
                    <a:pt x="599" y="509"/>
                  </a:lnTo>
                  <a:lnTo>
                    <a:pt x="599" y="507"/>
                  </a:lnTo>
                  <a:lnTo>
                    <a:pt x="601" y="507"/>
                  </a:lnTo>
                  <a:lnTo>
                    <a:pt x="601" y="509"/>
                  </a:lnTo>
                  <a:lnTo>
                    <a:pt x="605" y="509"/>
                  </a:lnTo>
                  <a:lnTo>
                    <a:pt x="607" y="509"/>
                  </a:lnTo>
                  <a:lnTo>
                    <a:pt x="609" y="509"/>
                  </a:lnTo>
                  <a:lnTo>
                    <a:pt x="609" y="511"/>
                  </a:lnTo>
                  <a:lnTo>
                    <a:pt x="609" y="513"/>
                  </a:lnTo>
                  <a:lnTo>
                    <a:pt x="607" y="513"/>
                  </a:lnTo>
                  <a:lnTo>
                    <a:pt x="607" y="515"/>
                  </a:lnTo>
                  <a:lnTo>
                    <a:pt x="609" y="515"/>
                  </a:lnTo>
                  <a:lnTo>
                    <a:pt x="607" y="517"/>
                  </a:lnTo>
                  <a:lnTo>
                    <a:pt x="605" y="517"/>
                  </a:lnTo>
                  <a:lnTo>
                    <a:pt x="603" y="517"/>
                  </a:lnTo>
                  <a:lnTo>
                    <a:pt x="601" y="517"/>
                  </a:lnTo>
                  <a:lnTo>
                    <a:pt x="599" y="517"/>
                  </a:lnTo>
                  <a:lnTo>
                    <a:pt x="597" y="517"/>
                  </a:lnTo>
                  <a:lnTo>
                    <a:pt x="595" y="517"/>
                  </a:lnTo>
                  <a:lnTo>
                    <a:pt x="593" y="517"/>
                  </a:lnTo>
                  <a:lnTo>
                    <a:pt x="595" y="519"/>
                  </a:lnTo>
                  <a:lnTo>
                    <a:pt x="593" y="519"/>
                  </a:lnTo>
                  <a:lnTo>
                    <a:pt x="595" y="519"/>
                  </a:lnTo>
                  <a:lnTo>
                    <a:pt x="595" y="520"/>
                  </a:lnTo>
                  <a:lnTo>
                    <a:pt x="597" y="520"/>
                  </a:lnTo>
                  <a:lnTo>
                    <a:pt x="599" y="520"/>
                  </a:lnTo>
                  <a:lnTo>
                    <a:pt x="601" y="520"/>
                  </a:lnTo>
                  <a:lnTo>
                    <a:pt x="603" y="520"/>
                  </a:lnTo>
                  <a:lnTo>
                    <a:pt x="603" y="522"/>
                  </a:lnTo>
                  <a:lnTo>
                    <a:pt x="603" y="524"/>
                  </a:lnTo>
                  <a:lnTo>
                    <a:pt x="605" y="524"/>
                  </a:lnTo>
                  <a:lnTo>
                    <a:pt x="605" y="526"/>
                  </a:lnTo>
                  <a:lnTo>
                    <a:pt x="607" y="526"/>
                  </a:lnTo>
                  <a:lnTo>
                    <a:pt x="607" y="528"/>
                  </a:lnTo>
                  <a:lnTo>
                    <a:pt x="605" y="530"/>
                  </a:lnTo>
                  <a:lnTo>
                    <a:pt x="603" y="530"/>
                  </a:lnTo>
                  <a:lnTo>
                    <a:pt x="603" y="532"/>
                  </a:lnTo>
                  <a:lnTo>
                    <a:pt x="603" y="534"/>
                  </a:lnTo>
                  <a:lnTo>
                    <a:pt x="601" y="534"/>
                  </a:lnTo>
                  <a:lnTo>
                    <a:pt x="599" y="534"/>
                  </a:lnTo>
                  <a:lnTo>
                    <a:pt x="599" y="536"/>
                  </a:lnTo>
                  <a:lnTo>
                    <a:pt x="599" y="538"/>
                  </a:lnTo>
                  <a:lnTo>
                    <a:pt x="599" y="540"/>
                  </a:lnTo>
                  <a:lnTo>
                    <a:pt x="599" y="542"/>
                  </a:lnTo>
                  <a:lnTo>
                    <a:pt x="601" y="542"/>
                  </a:lnTo>
                  <a:lnTo>
                    <a:pt x="601" y="543"/>
                  </a:lnTo>
                  <a:lnTo>
                    <a:pt x="599" y="545"/>
                  </a:lnTo>
                  <a:lnTo>
                    <a:pt x="599" y="547"/>
                  </a:lnTo>
                  <a:lnTo>
                    <a:pt x="597" y="547"/>
                  </a:lnTo>
                  <a:lnTo>
                    <a:pt x="597" y="549"/>
                  </a:lnTo>
                  <a:lnTo>
                    <a:pt x="599" y="549"/>
                  </a:lnTo>
                  <a:lnTo>
                    <a:pt x="599" y="551"/>
                  </a:lnTo>
                  <a:lnTo>
                    <a:pt x="599" y="553"/>
                  </a:lnTo>
                  <a:lnTo>
                    <a:pt x="601" y="557"/>
                  </a:lnTo>
                  <a:lnTo>
                    <a:pt x="601" y="559"/>
                  </a:lnTo>
                  <a:lnTo>
                    <a:pt x="601" y="561"/>
                  </a:lnTo>
                  <a:lnTo>
                    <a:pt x="599" y="561"/>
                  </a:lnTo>
                  <a:lnTo>
                    <a:pt x="599" y="563"/>
                  </a:lnTo>
                  <a:lnTo>
                    <a:pt x="597" y="563"/>
                  </a:lnTo>
                  <a:lnTo>
                    <a:pt x="597" y="565"/>
                  </a:lnTo>
                  <a:lnTo>
                    <a:pt x="595" y="567"/>
                  </a:lnTo>
                  <a:lnTo>
                    <a:pt x="597" y="567"/>
                  </a:lnTo>
                  <a:lnTo>
                    <a:pt x="597" y="568"/>
                  </a:lnTo>
                  <a:lnTo>
                    <a:pt x="595" y="568"/>
                  </a:lnTo>
                  <a:lnTo>
                    <a:pt x="597" y="570"/>
                  </a:lnTo>
                  <a:lnTo>
                    <a:pt x="597" y="572"/>
                  </a:lnTo>
                  <a:lnTo>
                    <a:pt x="595" y="572"/>
                  </a:lnTo>
                  <a:lnTo>
                    <a:pt x="595" y="574"/>
                  </a:lnTo>
                  <a:lnTo>
                    <a:pt x="593" y="576"/>
                  </a:lnTo>
                  <a:lnTo>
                    <a:pt x="591" y="578"/>
                  </a:lnTo>
                  <a:lnTo>
                    <a:pt x="591" y="576"/>
                  </a:lnTo>
                  <a:lnTo>
                    <a:pt x="590" y="578"/>
                  </a:lnTo>
                  <a:lnTo>
                    <a:pt x="591" y="580"/>
                  </a:lnTo>
                  <a:lnTo>
                    <a:pt x="590" y="580"/>
                  </a:lnTo>
                  <a:lnTo>
                    <a:pt x="590" y="582"/>
                  </a:lnTo>
                  <a:lnTo>
                    <a:pt x="588" y="586"/>
                  </a:lnTo>
                  <a:lnTo>
                    <a:pt x="588" y="588"/>
                  </a:lnTo>
                  <a:lnTo>
                    <a:pt x="588" y="590"/>
                  </a:lnTo>
                  <a:lnTo>
                    <a:pt x="588" y="591"/>
                  </a:lnTo>
                  <a:lnTo>
                    <a:pt x="590" y="591"/>
                  </a:lnTo>
                  <a:lnTo>
                    <a:pt x="590" y="593"/>
                  </a:lnTo>
                  <a:lnTo>
                    <a:pt x="591" y="595"/>
                  </a:lnTo>
                  <a:lnTo>
                    <a:pt x="591" y="597"/>
                  </a:lnTo>
                  <a:lnTo>
                    <a:pt x="590" y="597"/>
                  </a:lnTo>
                  <a:lnTo>
                    <a:pt x="591" y="597"/>
                  </a:lnTo>
                  <a:lnTo>
                    <a:pt x="591" y="599"/>
                  </a:lnTo>
                  <a:lnTo>
                    <a:pt x="590" y="599"/>
                  </a:lnTo>
                  <a:lnTo>
                    <a:pt x="590" y="601"/>
                  </a:lnTo>
                  <a:lnTo>
                    <a:pt x="588" y="601"/>
                  </a:lnTo>
                  <a:lnTo>
                    <a:pt x="586" y="601"/>
                  </a:lnTo>
                  <a:lnTo>
                    <a:pt x="586" y="603"/>
                  </a:lnTo>
                  <a:lnTo>
                    <a:pt x="586" y="605"/>
                  </a:lnTo>
                  <a:lnTo>
                    <a:pt x="586" y="609"/>
                  </a:lnTo>
                  <a:lnTo>
                    <a:pt x="586" y="611"/>
                  </a:lnTo>
                  <a:lnTo>
                    <a:pt x="584" y="613"/>
                  </a:lnTo>
                  <a:lnTo>
                    <a:pt x="582" y="613"/>
                  </a:lnTo>
                  <a:lnTo>
                    <a:pt x="582" y="614"/>
                  </a:lnTo>
                  <a:lnTo>
                    <a:pt x="580" y="614"/>
                  </a:lnTo>
                  <a:lnTo>
                    <a:pt x="578" y="616"/>
                  </a:lnTo>
                  <a:lnTo>
                    <a:pt x="578" y="618"/>
                  </a:lnTo>
                  <a:lnTo>
                    <a:pt x="576" y="620"/>
                  </a:lnTo>
                  <a:lnTo>
                    <a:pt x="578" y="620"/>
                  </a:lnTo>
                  <a:lnTo>
                    <a:pt x="578" y="622"/>
                  </a:lnTo>
                  <a:lnTo>
                    <a:pt x="572" y="622"/>
                  </a:lnTo>
                  <a:lnTo>
                    <a:pt x="572" y="624"/>
                  </a:lnTo>
                  <a:lnTo>
                    <a:pt x="570" y="626"/>
                  </a:lnTo>
                  <a:lnTo>
                    <a:pt x="570" y="628"/>
                  </a:lnTo>
                  <a:lnTo>
                    <a:pt x="570" y="630"/>
                  </a:lnTo>
                  <a:lnTo>
                    <a:pt x="572" y="630"/>
                  </a:lnTo>
                  <a:lnTo>
                    <a:pt x="570" y="630"/>
                  </a:lnTo>
                  <a:lnTo>
                    <a:pt x="570" y="632"/>
                  </a:lnTo>
                  <a:lnTo>
                    <a:pt x="572" y="632"/>
                  </a:lnTo>
                  <a:lnTo>
                    <a:pt x="572" y="634"/>
                  </a:lnTo>
                  <a:lnTo>
                    <a:pt x="572" y="636"/>
                  </a:lnTo>
                  <a:lnTo>
                    <a:pt x="570" y="636"/>
                  </a:lnTo>
                  <a:lnTo>
                    <a:pt x="570" y="638"/>
                  </a:lnTo>
                  <a:lnTo>
                    <a:pt x="572" y="639"/>
                  </a:lnTo>
                  <a:lnTo>
                    <a:pt x="570" y="641"/>
                  </a:lnTo>
                  <a:lnTo>
                    <a:pt x="570" y="643"/>
                  </a:lnTo>
                  <a:lnTo>
                    <a:pt x="574" y="645"/>
                  </a:lnTo>
                  <a:lnTo>
                    <a:pt x="574" y="647"/>
                  </a:lnTo>
                  <a:lnTo>
                    <a:pt x="576" y="647"/>
                  </a:lnTo>
                  <a:lnTo>
                    <a:pt x="576" y="649"/>
                  </a:lnTo>
                  <a:lnTo>
                    <a:pt x="576" y="651"/>
                  </a:lnTo>
                  <a:lnTo>
                    <a:pt x="576" y="653"/>
                  </a:lnTo>
                  <a:lnTo>
                    <a:pt x="576" y="655"/>
                  </a:lnTo>
                  <a:lnTo>
                    <a:pt x="576" y="657"/>
                  </a:lnTo>
                  <a:lnTo>
                    <a:pt x="576" y="659"/>
                  </a:lnTo>
                  <a:lnTo>
                    <a:pt x="578" y="659"/>
                  </a:lnTo>
                  <a:lnTo>
                    <a:pt x="580" y="659"/>
                  </a:lnTo>
                  <a:lnTo>
                    <a:pt x="580" y="657"/>
                  </a:lnTo>
                  <a:lnTo>
                    <a:pt x="582" y="657"/>
                  </a:lnTo>
                  <a:lnTo>
                    <a:pt x="584" y="655"/>
                  </a:lnTo>
                  <a:lnTo>
                    <a:pt x="584" y="657"/>
                  </a:lnTo>
                  <a:lnTo>
                    <a:pt x="586" y="657"/>
                  </a:lnTo>
                  <a:lnTo>
                    <a:pt x="588" y="655"/>
                  </a:lnTo>
                  <a:lnTo>
                    <a:pt x="590" y="655"/>
                  </a:lnTo>
                  <a:lnTo>
                    <a:pt x="591" y="655"/>
                  </a:lnTo>
                  <a:lnTo>
                    <a:pt x="591" y="657"/>
                  </a:lnTo>
                  <a:lnTo>
                    <a:pt x="590" y="657"/>
                  </a:lnTo>
                  <a:lnTo>
                    <a:pt x="590" y="659"/>
                  </a:lnTo>
                  <a:lnTo>
                    <a:pt x="591" y="659"/>
                  </a:lnTo>
                  <a:lnTo>
                    <a:pt x="591" y="661"/>
                  </a:lnTo>
                  <a:lnTo>
                    <a:pt x="591" y="662"/>
                  </a:lnTo>
                  <a:lnTo>
                    <a:pt x="591" y="664"/>
                  </a:lnTo>
                  <a:lnTo>
                    <a:pt x="590" y="664"/>
                  </a:lnTo>
                  <a:lnTo>
                    <a:pt x="590" y="666"/>
                  </a:lnTo>
                  <a:lnTo>
                    <a:pt x="590" y="668"/>
                  </a:lnTo>
                  <a:lnTo>
                    <a:pt x="591" y="670"/>
                  </a:lnTo>
                  <a:lnTo>
                    <a:pt x="591" y="672"/>
                  </a:lnTo>
                  <a:lnTo>
                    <a:pt x="590" y="672"/>
                  </a:lnTo>
                  <a:lnTo>
                    <a:pt x="590" y="674"/>
                  </a:lnTo>
                  <a:lnTo>
                    <a:pt x="590" y="676"/>
                  </a:lnTo>
                  <a:lnTo>
                    <a:pt x="590" y="678"/>
                  </a:lnTo>
                  <a:lnTo>
                    <a:pt x="588" y="678"/>
                  </a:lnTo>
                  <a:lnTo>
                    <a:pt x="590" y="680"/>
                  </a:lnTo>
                  <a:lnTo>
                    <a:pt x="591" y="682"/>
                  </a:lnTo>
                  <a:lnTo>
                    <a:pt x="593" y="684"/>
                  </a:lnTo>
                  <a:lnTo>
                    <a:pt x="595" y="684"/>
                  </a:lnTo>
                  <a:lnTo>
                    <a:pt x="595" y="686"/>
                  </a:lnTo>
                  <a:lnTo>
                    <a:pt x="595" y="687"/>
                  </a:lnTo>
                  <a:lnTo>
                    <a:pt x="597" y="687"/>
                  </a:lnTo>
                  <a:lnTo>
                    <a:pt x="595" y="687"/>
                  </a:lnTo>
                  <a:lnTo>
                    <a:pt x="595" y="689"/>
                  </a:lnTo>
                  <a:lnTo>
                    <a:pt x="597" y="689"/>
                  </a:lnTo>
                  <a:lnTo>
                    <a:pt x="601" y="689"/>
                  </a:lnTo>
                  <a:lnTo>
                    <a:pt x="605" y="689"/>
                  </a:lnTo>
                  <a:lnTo>
                    <a:pt x="609" y="689"/>
                  </a:lnTo>
                  <a:lnTo>
                    <a:pt x="613" y="689"/>
                  </a:lnTo>
                  <a:lnTo>
                    <a:pt x="616" y="689"/>
                  </a:lnTo>
                  <a:lnTo>
                    <a:pt x="620" y="689"/>
                  </a:lnTo>
                  <a:lnTo>
                    <a:pt x="624" y="689"/>
                  </a:lnTo>
                  <a:lnTo>
                    <a:pt x="626" y="689"/>
                  </a:lnTo>
                  <a:lnTo>
                    <a:pt x="628" y="689"/>
                  </a:lnTo>
                  <a:lnTo>
                    <a:pt x="630" y="691"/>
                  </a:lnTo>
                  <a:lnTo>
                    <a:pt x="634" y="691"/>
                  </a:lnTo>
                  <a:lnTo>
                    <a:pt x="636" y="693"/>
                  </a:lnTo>
                  <a:lnTo>
                    <a:pt x="639" y="693"/>
                  </a:lnTo>
                  <a:lnTo>
                    <a:pt x="643" y="695"/>
                  </a:lnTo>
                  <a:lnTo>
                    <a:pt x="645" y="695"/>
                  </a:lnTo>
                  <a:lnTo>
                    <a:pt x="647" y="697"/>
                  </a:lnTo>
                  <a:lnTo>
                    <a:pt x="649" y="697"/>
                  </a:lnTo>
                  <a:lnTo>
                    <a:pt x="651" y="697"/>
                  </a:lnTo>
                  <a:lnTo>
                    <a:pt x="653" y="697"/>
                  </a:lnTo>
                  <a:lnTo>
                    <a:pt x="653" y="699"/>
                  </a:lnTo>
                  <a:lnTo>
                    <a:pt x="651" y="699"/>
                  </a:lnTo>
                  <a:lnTo>
                    <a:pt x="647" y="697"/>
                  </a:lnTo>
                  <a:lnTo>
                    <a:pt x="647" y="699"/>
                  </a:lnTo>
                  <a:lnTo>
                    <a:pt x="645" y="697"/>
                  </a:lnTo>
                  <a:lnTo>
                    <a:pt x="643" y="697"/>
                  </a:lnTo>
                  <a:lnTo>
                    <a:pt x="641" y="695"/>
                  </a:lnTo>
                  <a:lnTo>
                    <a:pt x="639" y="695"/>
                  </a:lnTo>
                  <a:lnTo>
                    <a:pt x="638" y="697"/>
                  </a:lnTo>
                  <a:lnTo>
                    <a:pt x="636" y="697"/>
                  </a:lnTo>
                  <a:lnTo>
                    <a:pt x="636" y="699"/>
                  </a:lnTo>
                  <a:lnTo>
                    <a:pt x="636" y="701"/>
                  </a:lnTo>
                  <a:lnTo>
                    <a:pt x="634" y="701"/>
                  </a:lnTo>
                  <a:lnTo>
                    <a:pt x="634" y="703"/>
                  </a:lnTo>
                  <a:lnTo>
                    <a:pt x="632" y="703"/>
                  </a:lnTo>
                  <a:lnTo>
                    <a:pt x="632" y="705"/>
                  </a:lnTo>
                  <a:lnTo>
                    <a:pt x="632" y="703"/>
                  </a:lnTo>
                  <a:lnTo>
                    <a:pt x="630" y="703"/>
                  </a:lnTo>
                  <a:lnTo>
                    <a:pt x="628" y="703"/>
                  </a:lnTo>
                  <a:lnTo>
                    <a:pt x="626" y="705"/>
                  </a:lnTo>
                  <a:lnTo>
                    <a:pt x="624" y="705"/>
                  </a:lnTo>
                  <a:lnTo>
                    <a:pt x="624" y="707"/>
                  </a:lnTo>
                  <a:lnTo>
                    <a:pt x="622" y="707"/>
                  </a:lnTo>
                  <a:lnTo>
                    <a:pt x="618" y="709"/>
                  </a:lnTo>
                  <a:lnTo>
                    <a:pt x="620" y="707"/>
                  </a:lnTo>
                  <a:lnTo>
                    <a:pt x="618" y="707"/>
                  </a:lnTo>
                  <a:lnTo>
                    <a:pt x="618" y="709"/>
                  </a:lnTo>
                  <a:lnTo>
                    <a:pt x="616" y="709"/>
                  </a:lnTo>
                  <a:lnTo>
                    <a:pt x="614" y="709"/>
                  </a:lnTo>
                  <a:lnTo>
                    <a:pt x="614" y="710"/>
                  </a:lnTo>
                  <a:lnTo>
                    <a:pt x="616" y="710"/>
                  </a:lnTo>
                  <a:lnTo>
                    <a:pt x="614" y="710"/>
                  </a:lnTo>
                  <a:lnTo>
                    <a:pt x="614" y="712"/>
                  </a:lnTo>
                  <a:lnTo>
                    <a:pt x="614" y="714"/>
                  </a:lnTo>
                  <a:lnTo>
                    <a:pt x="613" y="714"/>
                  </a:lnTo>
                  <a:lnTo>
                    <a:pt x="614" y="714"/>
                  </a:lnTo>
                  <a:lnTo>
                    <a:pt x="614" y="716"/>
                  </a:lnTo>
                  <a:lnTo>
                    <a:pt x="614" y="718"/>
                  </a:lnTo>
                  <a:lnTo>
                    <a:pt x="613" y="718"/>
                  </a:lnTo>
                  <a:lnTo>
                    <a:pt x="613" y="720"/>
                  </a:lnTo>
                  <a:lnTo>
                    <a:pt x="613" y="722"/>
                  </a:lnTo>
                  <a:lnTo>
                    <a:pt x="613" y="724"/>
                  </a:lnTo>
                  <a:lnTo>
                    <a:pt x="613" y="726"/>
                  </a:lnTo>
                  <a:lnTo>
                    <a:pt x="611" y="726"/>
                  </a:lnTo>
                  <a:lnTo>
                    <a:pt x="611" y="728"/>
                  </a:lnTo>
                  <a:lnTo>
                    <a:pt x="613" y="728"/>
                  </a:lnTo>
                  <a:lnTo>
                    <a:pt x="613" y="730"/>
                  </a:lnTo>
                  <a:lnTo>
                    <a:pt x="613" y="732"/>
                  </a:lnTo>
                  <a:lnTo>
                    <a:pt x="613" y="734"/>
                  </a:lnTo>
                  <a:lnTo>
                    <a:pt x="613" y="735"/>
                  </a:lnTo>
                  <a:lnTo>
                    <a:pt x="611" y="737"/>
                  </a:lnTo>
                  <a:lnTo>
                    <a:pt x="609" y="739"/>
                  </a:lnTo>
                  <a:lnTo>
                    <a:pt x="607" y="739"/>
                  </a:lnTo>
                  <a:lnTo>
                    <a:pt x="605" y="739"/>
                  </a:lnTo>
                  <a:lnTo>
                    <a:pt x="603" y="737"/>
                  </a:lnTo>
                  <a:lnTo>
                    <a:pt x="601" y="737"/>
                  </a:lnTo>
                  <a:lnTo>
                    <a:pt x="599" y="737"/>
                  </a:lnTo>
                  <a:lnTo>
                    <a:pt x="599" y="735"/>
                  </a:lnTo>
                  <a:lnTo>
                    <a:pt x="597" y="735"/>
                  </a:lnTo>
                  <a:lnTo>
                    <a:pt x="595" y="735"/>
                  </a:lnTo>
                  <a:lnTo>
                    <a:pt x="595" y="734"/>
                  </a:lnTo>
                  <a:lnTo>
                    <a:pt x="595" y="735"/>
                  </a:lnTo>
                  <a:lnTo>
                    <a:pt x="593" y="734"/>
                  </a:lnTo>
                  <a:lnTo>
                    <a:pt x="591" y="732"/>
                  </a:lnTo>
                  <a:lnTo>
                    <a:pt x="591" y="730"/>
                  </a:lnTo>
                  <a:lnTo>
                    <a:pt x="590" y="730"/>
                  </a:lnTo>
                  <a:lnTo>
                    <a:pt x="590" y="728"/>
                  </a:lnTo>
                  <a:lnTo>
                    <a:pt x="588" y="728"/>
                  </a:lnTo>
                  <a:lnTo>
                    <a:pt x="588" y="726"/>
                  </a:lnTo>
                  <a:lnTo>
                    <a:pt x="590" y="726"/>
                  </a:lnTo>
                  <a:lnTo>
                    <a:pt x="590" y="724"/>
                  </a:lnTo>
                  <a:lnTo>
                    <a:pt x="591" y="722"/>
                  </a:lnTo>
                  <a:lnTo>
                    <a:pt x="593" y="722"/>
                  </a:lnTo>
                  <a:lnTo>
                    <a:pt x="593" y="724"/>
                  </a:lnTo>
                  <a:lnTo>
                    <a:pt x="595" y="726"/>
                  </a:lnTo>
                  <a:lnTo>
                    <a:pt x="593" y="726"/>
                  </a:lnTo>
                  <a:lnTo>
                    <a:pt x="593" y="728"/>
                  </a:lnTo>
                  <a:lnTo>
                    <a:pt x="591" y="728"/>
                  </a:lnTo>
                  <a:lnTo>
                    <a:pt x="593" y="728"/>
                  </a:lnTo>
                  <a:lnTo>
                    <a:pt x="595" y="728"/>
                  </a:lnTo>
                  <a:lnTo>
                    <a:pt x="595" y="726"/>
                  </a:lnTo>
                  <a:lnTo>
                    <a:pt x="595" y="724"/>
                  </a:lnTo>
                  <a:lnTo>
                    <a:pt x="595" y="722"/>
                  </a:lnTo>
                  <a:lnTo>
                    <a:pt x="597" y="722"/>
                  </a:lnTo>
                  <a:lnTo>
                    <a:pt x="599" y="722"/>
                  </a:lnTo>
                  <a:lnTo>
                    <a:pt x="599" y="726"/>
                  </a:lnTo>
                  <a:lnTo>
                    <a:pt x="599" y="728"/>
                  </a:lnTo>
                  <a:lnTo>
                    <a:pt x="597" y="730"/>
                  </a:lnTo>
                  <a:lnTo>
                    <a:pt x="595" y="730"/>
                  </a:lnTo>
                  <a:lnTo>
                    <a:pt x="595" y="732"/>
                  </a:lnTo>
                  <a:lnTo>
                    <a:pt x="597" y="730"/>
                  </a:lnTo>
                  <a:lnTo>
                    <a:pt x="599" y="730"/>
                  </a:lnTo>
                  <a:lnTo>
                    <a:pt x="599" y="728"/>
                  </a:lnTo>
                  <a:lnTo>
                    <a:pt x="599" y="726"/>
                  </a:lnTo>
                  <a:lnTo>
                    <a:pt x="599" y="724"/>
                  </a:lnTo>
                  <a:lnTo>
                    <a:pt x="599" y="722"/>
                  </a:lnTo>
                  <a:lnTo>
                    <a:pt x="601" y="722"/>
                  </a:lnTo>
                  <a:lnTo>
                    <a:pt x="603" y="720"/>
                  </a:lnTo>
                  <a:lnTo>
                    <a:pt x="605" y="720"/>
                  </a:lnTo>
                  <a:lnTo>
                    <a:pt x="607" y="718"/>
                  </a:lnTo>
                  <a:lnTo>
                    <a:pt x="607" y="716"/>
                  </a:lnTo>
                  <a:lnTo>
                    <a:pt x="607" y="714"/>
                  </a:lnTo>
                  <a:lnTo>
                    <a:pt x="609" y="714"/>
                  </a:lnTo>
                  <a:lnTo>
                    <a:pt x="609" y="712"/>
                  </a:lnTo>
                  <a:lnTo>
                    <a:pt x="609" y="710"/>
                  </a:lnTo>
                  <a:lnTo>
                    <a:pt x="607" y="710"/>
                  </a:lnTo>
                  <a:lnTo>
                    <a:pt x="605" y="710"/>
                  </a:lnTo>
                  <a:lnTo>
                    <a:pt x="605" y="709"/>
                  </a:lnTo>
                  <a:lnTo>
                    <a:pt x="605" y="710"/>
                  </a:lnTo>
                  <a:lnTo>
                    <a:pt x="605" y="712"/>
                  </a:lnTo>
                  <a:lnTo>
                    <a:pt x="603" y="710"/>
                  </a:lnTo>
                  <a:lnTo>
                    <a:pt x="603" y="712"/>
                  </a:lnTo>
                  <a:lnTo>
                    <a:pt x="601" y="712"/>
                  </a:lnTo>
                  <a:lnTo>
                    <a:pt x="601" y="714"/>
                  </a:lnTo>
                  <a:lnTo>
                    <a:pt x="599" y="714"/>
                  </a:lnTo>
                  <a:lnTo>
                    <a:pt x="597" y="716"/>
                  </a:lnTo>
                  <a:lnTo>
                    <a:pt x="595" y="718"/>
                  </a:lnTo>
                  <a:lnTo>
                    <a:pt x="595" y="720"/>
                  </a:lnTo>
                  <a:lnTo>
                    <a:pt x="593" y="720"/>
                  </a:lnTo>
                  <a:lnTo>
                    <a:pt x="593" y="718"/>
                  </a:lnTo>
                  <a:lnTo>
                    <a:pt x="591" y="718"/>
                  </a:lnTo>
                  <a:lnTo>
                    <a:pt x="591" y="716"/>
                  </a:lnTo>
                  <a:lnTo>
                    <a:pt x="591" y="718"/>
                  </a:lnTo>
                  <a:lnTo>
                    <a:pt x="590" y="718"/>
                  </a:lnTo>
                  <a:lnTo>
                    <a:pt x="588" y="718"/>
                  </a:lnTo>
                  <a:lnTo>
                    <a:pt x="586" y="718"/>
                  </a:lnTo>
                  <a:lnTo>
                    <a:pt x="588" y="718"/>
                  </a:lnTo>
                  <a:lnTo>
                    <a:pt x="590" y="718"/>
                  </a:lnTo>
                  <a:lnTo>
                    <a:pt x="590" y="720"/>
                  </a:lnTo>
                  <a:lnTo>
                    <a:pt x="591" y="720"/>
                  </a:lnTo>
                  <a:lnTo>
                    <a:pt x="593" y="720"/>
                  </a:lnTo>
                  <a:lnTo>
                    <a:pt x="593" y="722"/>
                  </a:lnTo>
                  <a:lnTo>
                    <a:pt x="591" y="722"/>
                  </a:lnTo>
                  <a:lnTo>
                    <a:pt x="591" y="720"/>
                  </a:lnTo>
                  <a:lnTo>
                    <a:pt x="590" y="720"/>
                  </a:lnTo>
                  <a:lnTo>
                    <a:pt x="590" y="722"/>
                  </a:lnTo>
                  <a:lnTo>
                    <a:pt x="591" y="722"/>
                  </a:lnTo>
                  <a:lnTo>
                    <a:pt x="590" y="722"/>
                  </a:lnTo>
                  <a:lnTo>
                    <a:pt x="588" y="722"/>
                  </a:lnTo>
                  <a:lnTo>
                    <a:pt x="588" y="720"/>
                  </a:lnTo>
                  <a:lnTo>
                    <a:pt x="588" y="722"/>
                  </a:lnTo>
                  <a:lnTo>
                    <a:pt x="590" y="722"/>
                  </a:lnTo>
                  <a:lnTo>
                    <a:pt x="588" y="722"/>
                  </a:lnTo>
                  <a:lnTo>
                    <a:pt x="590" y="722"/>
                  </a:lnTo>
                  <a:lnTo>
                    <a:pt x="590" y="724"/>
                  </a:lnTo>
                  <a:lnTo>
                    <a:pt x="588" y="724"/>
                  </a:lnTo>
                  <a:lnTo>
                    <a:pt x="588" y="726"/>
                  </a:lnTo>
                  <a:lnTo>
                    <a:pt x="586" y="726"/>
                  </a:lnTo>
                  <a:lnTo>
                    <a:pt x="586" y="724"/>
                  </a:lnTo>
                  <a:lnTo>
                    <a:pt x="586" y="726"/>
                  </a:lnTo>
                  <a:lnTo>
                    <a:pt x="586" y="728"/>
                  </a:lnTo>
                  <a:lnTo>
                    <a:pt x="588" y="728"/>
                  </a:lnTo>
                  <a:lnTo>
                    <a:pt x="588" y="726"/>
                  </a:lnTo>
                  <a:lnTo>
                    <a:pt x="588" y="728"/>
                  </a:lnTo>
                  <a:lnTo>
                    <a:pt x="590" y="730"/>
                  </a:lnTo>
                  <a:lnTo>
                    <a:pt x="588" y="730"/>
                  </a:lnTo>
                  <a:lnTo>
                    <a:pt x="586" y="730"/>
                  </a:lnTo>
                  <a:lnTo>
                    <a:pt x="586" y="728"/>
                  </a:lnTo>
                  <a:lnTo>
                    <a:pt x="584" y="728"/>
                  </a:lnTo>
                  <a:lnTo>
                    <a:pt x="584" y="726"/>
                  </a:lnTo>
                  <a:lnTo>
                    <a:pt x="584" y="728"/>
                  </a:lnTo>
                  <a:lnTo>
                    <a:pt x="582" y="726"/>
                  </a:lnTo>
                  <a:lnTo>
                    <a:pt x="580" y="726"/>
                  </a:lnTo>
                  <a:lnTo>
                    <a:pt x="578" y="724"/>
                  </a:lnTo>
                  <a:lnTo>
                    <a:pt x="576" y="722"/>
                  </a:lnTo>
                  <a:lnTo>
                    <a:pt x="576" y="720"/>
                  </a:lnTo>
                  <a:lnTo>
                    <a:pt x="574" y="720"/>
                  </a:lnTo>
                  <a:lnTo>
                    <a:pt x="576" y="720"/>
                  </a:lnTo>
                  <a:lnTo>
                    <a:pt x="578" y="720"/>
                  </a:lnTo>
                  <a:lnTo>
                    <a:pt x="580" y="720"/>
                  </a:lnTo>
                  <a:lnTo>
                    <a:pt x="582" y="722"/>
                  </a:lnTo>
                  <a:lnTo>
                    <a:pt x="584" y="722"/>
                  </a:lnTo>
                  <a:lnTo>
                    <a:pt x="584" y="724"/>
                  </a:lnTo>
                  <a:lnTo>
                    <a:pt x="584" y="722"/>
                  </a:lnTo>
                  <a:lnTo>
                    <a:pt x="584" y="720"/>
                  </a:lnTo>
                  <a:lnTo>
                    <a:pt x="586" y="720"/>
                  </a:lnTo>
                  <a:lnTo>
                    <a:pt x="584" y="720"/>
                  </a:lnTo>
                  <a:lnTo>
                    <a:pt x="584" y="718"/>
                  </a:lnTo>
                  <a:lnTo>
                    <a:pt x="584" y="720"/>
                  </a:lnTo>
                  <a:lnTo>
                    <a:pt x="584" y="718"/>
                  </a:lnTo>
                  <a:lnTo>
                    <a:pt x="582" y="720"/>
                  </a:lnTo>
                  <a:lnTo>
                    <a:pt x="580" y="718"/>
                  </a:lnTo>
                  <a:lnTo>
                    <a:pt x="582" y="718"/>
                  </a:lnTo>
                  <a:lnTo>
                    <a:pt x="582" y="716"/>
                  </a:lnTo>
                  <a:lnTo>
                    <a:pt x="580" y="716"/>
                  </a:lnTo>
                  <a:lnTo>
                    <a:pt x="582" y="716"/>
                  </a:lnTo>
                  <a:lnTo>
                    <a:pt x="580" y="714"/>
                  </a:lnTo>
                  <a:lnTo>
                    <a:pt x="580" y="712"/>
                  </a:lnTo>
                  <a:lnTo>
                    <a:pt x="580" y="710"/>
                  </a:lnTo>
                  <a:lnTo>
                    <a:pt x="582" y="710"/>
                  </a:lnTo>
                  <a:lnTo>
                    <a:pt x="584" y="710"/>
                  </a:lnTo>
                  <a:lnTo>
                    <a:pt x="584" y="709"/>
                  </a:lnTo>
                  <a:lnTo>
                    <a:pt x="586" y="709"/>
                  </a:lnTo>
                  <a:lnTo>
                    <a:pt x="586" y="710"/>
                  </a:lnTo>
                  <a:lnTo>
                    <a:pt x="584" y="712"/>
                  </a:lnTo>
                  <a:lnTo>
                    <a:pt x="586" y="712"/>
                  </a:lnTo>
                  <a:lnTo>
                    <a:pt x="586" y="710"/>
                  </a:lnTo>
                  <a:lnTo>
                    <a:pt x="586" y="712"/>
                  </a:lnTo>
                  <a:lnTo>
                    <a:pt x="588" y="710"/>
                  </a:lnTo>
                  <a:lnTo>
                    <a:pt x="588" y="712"/>
                  </a:lnTo>
                  <a:lnTo>
                    <a:pt x="590" y="712"/>
                  </a:lnTo>
                  <a:lnTo>
                    <a:pt x="590" y="710"/>
                  </a:lnTo>
                  <a:lnTo>
                    <a:pt x="591" y="709"/>
                  </a:lnTo>
                  <a:lnTo>
                    <a:pt x="593" y="709"/>
                  </a:lnTo>
                  <a:lnTo>
                    <a:pt x="593" y="707"/>
                  </a:lnTo>
                  <a:lnTo>
                    <a:pt x="595" y="707"/>
                  </a:lnTo>
                  <a:lnTo>
                    <a:pt x="597" y="707"/>
                  </a:lnTo>
                  <a:lnTo>
                    <a:pt x="597" y="709"/>
                  </a:lnTo>
                  <a:lnTo>
                    <a:pt x="601" y="709"/>
                  </a:lnTo>
                  <a:lnTo>
                    <a:pt x="601" y="707"/>
                  </a:lnTo>
                  <a:lnTo>
                    <a:pt x="603" y="707"/>
                  </a:lnTo>
                  <a:lnTo>
                    <a:pt x="603" y="705"/>
                  </a:lnTo>
                  <a:lnTo>
                    <a:pt x="601" y="705"/>
                  </a:lnTo>
                  <a:lnTo>
                    <a:pt x="599" y="705"/>
                  </a:lnTo>
                  <a:lnTo>
                    <a:pt x="597" y="705"/>
                  </a:lnTo>
                  <a:lnTo>
                    <a:pt x="595" y="705"/>
                  </a:lnTo>
                  <a:lnTo>
                    <a:pt x="593" y="703"/>
                  </a:lnTo>
                  <a:lnTo>
                    <a:pt x="591" y="703"/>
                  </a:lnTo>
                  <a:lnTo>
                    <a:pt x="590" y="703"/>
                  </a:lnTo>
                  <a:lnTo>
                    <a:pt x="590" y="705"/>
                  </a:lnTo>
                  <a:lnTo>
                    <a:pt x="590" y="707"/>
                  </a:lnTo>
                  <a:lnTo>
                    <a:pt x="588" y="707"/>
                  </a:lnTo>
                  <a:lnTo>
                    <a:pt x="588" y="705"/>
                  </a:lnTo>
                  <a:lnTo>
                    <a:pt x="590" y="705"/>
                  </a:lnTo>
                  <a:lnTo>
                    <a:pt x="590" y="703"/>
                  </a:lnTo>
                  <a:lnTo>
                    <a:pt x="588" y="703"/>
                  </a:lnTo>
                  <a:lnTo>
                    <a:pt x="588" y="705"/>
                  </a:lnTo>
                  <a:lnTo>
                    <a:pt x="586" y="705"/>
                  </a:lnTo>
                  <a:lnTo>
                    <a:pt x="586" y="703"/>
                  </a:lnTo>
                  <a:lnTo>
                    <a:pt x="584" y="703"/>
                  </a:lnTo>
                  <a:lnTo>
                    <a:pt x="584" y="705"/>
                  </a:lnTo>
                  <a:lnTo>
                    <a:pt x="584" y="703"/>
                  </a:lnTo>
                  <a:lnTo>
                    <a:pt x="582" y="703"/>
                  </a:lnTo>
                  <a:lnTo>
                    <a:pt x="582" y="705"/>
                  </a:lnTo>
                  <a:lnTo>
                    <a:pt x="582" y="707"/>
                  </a:lnTo>
                  <a:lnTo>
                    <a:pt x="580" y="707"/>
                  </a:lnTo>
                  <a:lnTo>
                    <a:pt x="580" y="709"/>
                  </a:lnTo>
                  <a:lnTo>
                    <a:pt x="582" y="707"/>
                  </a:lnTo>
                  <a:lnTo>
                    <a:pt x="582" y="705"/>
                  </a:lnTo>
                  <a:lnTo>
                    <a:pt x="584" y="707"/>
                  </a:lnTo>
                  <a:lnTo>
                    <a:pt x="586" y="707"/>
                  </a:lnTo>
                  <a:lnTo>
                    <a:pt x="584" y="709"/>
                  </a:lnTo>
                  <a:lnTo>
                    <a:pt x="584" y="710"/>
                  </a:lnTo>
                  <a:lnTo>
                    <a:pt x="582" y="710"/>
                  </a:lnTo>
                  <a:lnTo>
                    <a:pt x="580" y="710"/>
                  </a:lnTo>
                  <a:lnTo>
                    <a:pt x="580" y="712"/>
                  </a:lnTo>
                  <a:lnTo>
                    <a:pt x="580" y="714"/>
                  </a:lnTo>
                  <a:lnTo>
                    <a:pt x="580" y="716"/>
                  </a:lnTo>
                  <a:lnTo>
                    <a:pt x="580" y="718"/>
                  </a:lnTo>
                  <a:lnTo>
                    <a:pt x="578" y="718"/>
                  </a:lnTo>
                  <a:lnTo>
                    <a:pt x="576" y="718"/>
                  </a:lnTo>
                  <a:lnTo>
                    <a:pt x="578" y="716"/>
                  </a:lnTo>
                  <a:lnTo>
                    <a:pt x="576" y="716"/>
                  </a:lnTo>
                  <a:lnTo>
                    <a:pt x="576" y="718"/>
                  </a:lnTo>
                  <a:lnTo>
                    <a:pt x="574" y="718"/>
                  </a:lnTo>
                  <a:lnTo>
                    <a:pt x="574" y="716"/>
                  </a:lnTo>
                  <a:lnTo>
                    <a:pt x="572" y="716"/>
                  </a:lnTo>
                  <a:lnTo>
                    <a:pt x="574" y="716"/>
                  </a:lnTo>
                  <a:lnTo>
                    <a:pt x="574" y="714"/>
                  </a:lnTo>
                  <a:lnTo>
                    <a:pt x="576" y="714"/>
                  </a:lnTo>
                  <a:lnTo>
                    <a:pt x="576" y="712"/>
                  </a:lnTo>
                  <a:lnTo>
                    <a:pt x="574" y="714"/>
                  </a:lnTo>
                  <a:lnTo>
                    <a:pt x="574" y="712"/>
                  </a:lnTo>
                  <a:lnTo>
                    <a:pt x="572" y="712"/>
                  </a:lnTo>
                  <a:lnTo>
                    <a:pt x="570" y="710"/>
                  </a:lnTo>
                  <a:lnTo>
                    <a:pt x="572" y="710"/>
                  </a:lnTo>
                  <a:lnTo>
                    <a:pt x="574" y="710"/>
                  </a:lnTo>
                  <a:lnTo>
                    <a:pt x="576" y="710"/>
                  </a:lnTo>
                  <a:lnTo>
                    <a:pt x="574" y="710"/>
                  </a:lnTo>
                  <a:lnTo>
                    <a:pt x="574" y="709"/>
                  </a:lnTo>
                  <a:lnTo>
                    <a:pt x="576" y="709"/>
                  </a:lnTo>
                  <a:lnTo>
                    <a:pt x="576" y="707"/>
                  </a:lnTo>
                  <a:lnTo>
                    <a:pt x="578" y="707"/>
                  </a:lnTo>
                  <a:lnTo>
                    <a:pt x="578" y="705"/>
                  </a:lnTo>
                  <a:lnTo>
                    <a:pt x="580" y="705"/>
                  </a:lnTo>
                  <a:lnTo>
                    <a:pt x="578" y="705"/>
                  </a:lnTo>
                  <a:lnTo>
                    <a:pt x="578" y="703"/>
                  </a:lnTo>
                  <a:lnTo>
                    <a:pt x="580" y="703"/>
                  </a:lnTo>
                  <a:lnTo>
                    <a:pt x="582" y="703"/>
                  </a:lnTo>
                  <a:lnTo>
                    <a:pt x="580" y="703"/>
                  </a:lnTo>
                  <a:lnTo>
                    <a:pt x="578" y="703"/>
                  </a:lnTo>
                  <a:lnTo>
                    <a:pt x="576" y="701"/>
                  </a:lnTo>
                  <a:lnTo>
                    <a:pt x="576" y="703"/>
                  </a:lnTo>
                  <a:lnTo>
                    <a:pt x="576" y="705"/>
                  </a:lnTo>
                  <a:lnTo>
                    <a:pt x="578" y="705"/>
                  </a:lnTo>
                  <a:lnTo>
                    <a:pt x="576" y="705"/>
                  </a:lnTo>
                  <a:lnTo>
                    <a:pt x="576" y="707"/>
                  </a:lnTo>
                  <a:lnTo>
                    <a:pt x="574" y="707"/>
                  </a:lnTo>
                  <a:lnTo>
                    <a:pt x="574" y="705"/>
                  </a:lnTo>
                  <a:lnTo>
                    <a:pt x="572" y="705"/>
                  </a:lnTo>
                  <a:lnTo>
                    <a:pt x="574" y="705"/>
                  </a:lnTo>
                  <a:lnTo>
                    <a:pt x="574" y="707"/>
                  </a:lnTo>
                  <a:lnTo>
                    <a:pt x="572" y="707"/>
                  </a:lnTo>
                  <a:lnTo>
                    <a:pt x="572" y="709"/>
                  </a:lnTo>
                  <a:lnTo>
                    <a:pt x="570" y="707"/>
                  </a:lnTo>
                  <a:lnTo>
                    <a:pt x="570" y="709"/>
                  </a:lnTo>
                  <a:lnTo>
                    <a:pt x="568" y="709"/>
                  </a:lnTo>
                  <a:lnTo>
                    <a:pt x="568" y="707"/>
                  </a:lnTo>
                  <a:lnTo>
                    <a:pt x="570" y="707"/>
                  </a:lnTo>
                  <a:lnTo>
                    <a:pt x="568" y="707"/>
                  </a:lnTo>
                  <a:lnTo>
                    <a:pt x="568" y="705"/>
                  </a:lnTo>
                  <a:lnTo>
                    <a:pt x="570" y="705"/>
                  </a:lnTo>
                  <a:lnTo>
                    <a:pt x="570" y="703"/>
                  </a:lnTo>
                  <a:lnTo>
                    <a:pt x="572" y="703"/>
                  </a:lnTo>
                  <a:lnTo>
                    <a:pt x="570" y="701"/>
                  </a:lnTo>
                  <a:lnTo>
                    <a:pt x="572" y="701"/>
                  </a:lnTo>
                  <a:lnTo>
                    <a:pt x="570" y="701"/>
                  </a:lnTo>
                  <a:lnTo>
                    <a:pt x="568" y="701"/>
                  </a:lnTo>
                  <a:lnTo>
                    <a:pt x="568" y="699"/>
                  </a:lnTo>
                  <a:lnTo>
                    <a:pt x="570" y="699"/>
                  </a:lnTo>
                  <a:lnTo>
                    <a:pt x="570" y="701"/>
                  </a:lnTo>
                  <a:lnTo>
                    <a:pt x="570" y="699"/>
                  </a:lnTo>
                  <a:lnTo>
                    <a:pt x="570" y="697"/>
                  </a:lnTo>
                  <a:lnTo>
                    <a:pt x="570" y="695"/>
                  </a:lnTo>
                  <a:lnTo>
                    <a:pt x="570" y="693"/>
                  </a:lnTo>
                  <a:lnTo>
                    <a:pt x="568" y="693"/>
                  </a:lnTo>
                  <a:lnTo>
                    <a:pt x="568" y="691"/>
                  </a:lnTo>
                  <a:lnTo>
                    <a:pt x="570" y="693"/>
                  </a:lnTo>
                  <a:lnTo>
                    <a:pt x="570" y="695"/>
                  </a:lnTo>
                  <a:lnTo>
                    <a:pt x="572" y="695"/>
                  </a:lnTo>
                  <a:lnTo>
                    <a:pt x="572" y="693"/>
                  </a:lnTo>
                  <a:lnTo>
                    <a:pt x="574" y="695"/>
                  </a:lnTo>
                  <a:lnTo>
                    <a:pt x="576" y="695"/>
                  </a:lnTo>
                  <a:lnTo>
                    <a:pt x="576" y="693"/>
                  </a:lnTo>
                  <a:lnTo>
                    <a:pt x="578" y="693"/>
                  </a:lnTo>
                  <a:lnTo>
                    <a:pt x="578" y="691"/>
                  </a:lnTo>
                  <a:lnTo>
                    <a:pt x="580" y="691"/>
                  </a:lnTo>
                  <a:lnTo>
                    <a:pt x="580" y="693"/>
                  </a:lnTo>
                  <a:lnTo>
                    <a:pt x="578" y="693"/>
                  </a:lnTo>
                  <a:lnTo>
                    <a:pt x="578" y="695"/>
                  </a:lnTo>
                  <a:lnTo>
                    <a:pt x="580" y="695"/>
                  </a:lnTo>
                  <a:lnTo>
                    <a:pt x="582" y="695"/>
                  </a:lnTo>
                  <a:lnTo>
                    <a:pt x="582" y="697"/>
                  </a:lnTo>
                  <a:lnTo>
                    <a:pt x="582" y="695"/>
                  </a:lnTo>
                  <a:lnTo>
                    <a:pt x="582" y="693"/>
                  </a:lnTo>
                  <a:lnTo>
                    <a:pt x="584" y="693"/>
                  </a:lnTo>
                  <a:lnTo>
                    <a:pt x="584" y="691"/>
                  </a:lnTo>
                  <a:lnTo>
                    <a:pt x="582" y="693"/>
                  </a:lnTo>
                  <a:lnTo>
                    <a:pt x="582" y="695"/>
                  </a:lnTo>
                  <a:lnTo>
                    <a:pt x="580" y="695"/>
                  </a:lnTo>
                  <a:lnTo>
                    <a:pt x="580" y="693"/>
                  </a:lnTo>
                  <a:lnTo>
                    <a:pt x="580" y="691"/>
                  </a:lnTo>
                  <a:lnTo>
                    <a:pt x="582" y="691"/>
                  </a:lnTo>
                  <a:lnTo>
                    <a:pt x="582" y="689"/>
                  </a:lnTo>
                  <a:lnTo>
                    <a:pt x="582" y="687"/>
                  </a:lnTo>
                  <a:lnTo>
                    <a:pt x="584" y="689"/>
                  </a:lnTo>
                  <a:lnTo>
                    <a:pt x="584" y="691"/>
                  </a:lnTo>
                  <a:lnTo>
                    <a:pt x="586" y="691"/>
                  </a:lnTo>
                  <a:lnTo>
                    <a:pt x="586" y="693"/>
                  </a:lnTo>
                  <a:lnTo>
                    <a:pt x="586" y="695"/>
                  </a:lnTo>
                  <a:lnTo>
                    <a:pt x="588" y="695"/>
                  </a:lnTo>
                  <a:lnTo>
                    <a:pt x="588" y="697"/>
                  </a:lnTo>
                  <a:lnTo>
                    <a:pt x="586" y="697"/>
                  </a:lnTo>
                  <a:lnTo>
                    <a:pt x="586" y="699"/>
                  </a:lnTo>
                  <a:lnTo>
                    <a:pt x="584" y="699"/>
                  </a:lnTo>
                  <a:lnTo>
                    <a:pt x="584" y="701"/>
                  </a:lnTo>
                  <a:lnTo>
                    <a:pt x="582" y="701"/>
                  </a:lnTo>
                  <a:lnTo>
                    <a:pt x="580" y="701"/>
                  </a:lnTo>
                  <a:lnTo>
                    <a:pt x="582" y="701"/>
                  </a:lnTo>
                  <a:lnTo>
                    <a:pt x="584" y="701"/>
                  </a:lnTo>
                  <a:lnTo>
                    <a:pt x="586" y="701"/>
                  </a:lnTo>
                  <a:lnTo>
                    <a:pt x="588" y="701"/>
                  </a:lnTo>
                  <a:lnTo>
                    <a:pt x="586" y="701"/>
                  </a:lnTo>
                  <a:lnTo>
                    <a:pt x="586" y="699"/>
                  </a:lnTo>
                  <a:lnTo>
                    <a:pt x="588" y="699"/>
                  </a:lnTo>
                  <a:lnTo>
                    <a:pt x="588" y="695"/>
                  </a:lnTo>
                  <a:lnTo>
                    <a:pt x="586" y="693"/>
                  </a:lnTo>
                  <a:lnTo>
                    <a:pt x="586" y="691"/>
                  </a:lnTo>
                  <a:lnTo>
                    <a:pt x="586" y="689"/>
                  </a:lnTo>
                  <a:lnTo>
                    <a:pt x="586" y="687"/>
                  </a:lnTo>
                  <a:lnTo>
                    <a:pt x="586" y="689"/>
                  </a:lnTo>
                  <a:lnTo>
                    <a:pt x="588" y="689"/>
                  </a:lnTo>
                  <a:lnTo>
                    <a:pt x="588" y="687"/>
                  </a:lnTo>
                  <a:lnTo>
                    <a:pt x="588" y="686"/>
                  </a:lnTo>
                  <a:lnTo>
                    <a:pt x="588" y="684"/>
                  </a:lnTo>
                  <a:lnTo>
                    <a:pt x="588" y="682"/>
                  </a:lnTo>
                  <a:lnTo>
                    <a:pt x="586" y="682"/>
                  </a:lnTo>
                  <a:lnTo>
                    <a:pt x="586" y="680"/>
                  </a:lnTo>
                  <a:lnTo>
                    <a:pt x="584" y="680"/>
                  </a:lnTo>
                  <a:lnTo>
                    <a:pt x="582" y="680"/>
                  </a:lnTo>
                  <a:lnTo>
                    <a:pt x="582" y="678"/>
                  </a:lnTo>
                  <a:lnTo>
                    <a:pt x="580" y="678"/>
                  </a:lnTo>
                  <a:lnTo>
                    <a:pt x="580" y="676"/>
                  </a:lnTo>
                  <a:lnTo>
                    <a:pt x="578" y="676"/>
                  </a:lnTo>
                  <a:lnTo>
                    <a:pt x="576" y="676"/>
                  </a:lnTo>
                  <a:lnTo>
                    <a:pt x="576" y="678"/>
                  </a:lnTo>
                  <a:lnTo>
                    <a:pt x="578" y="676"/>
                  </a:lnTo>
                  <a:lnTo>
                    <a:pt x="578" y="678"/>
                  </a:lnTo>
                  <a:lnTo>
                    <a:pt x="580" y="678"/>
                  </a:lnTo>
                  <a:lnTo>
                    <a:pt x="578" y="678"/>
                  </a:lnTo>
                  <a:lnTo>
                    <a:pt x="578" y="680"/>
                  </a:lnTo>
                  <a:lnTo>
                    <a:pt x="580" y="678"/>
                  </a:lnTo>
                  <a:lnTo>
                    <a:pt x="582" y="678"/>
                  </a:lnTo>
                  <a:lnTo>
                    <a:pt x="582" y="680"/>
                  </a:lnTo>
                  <a:lnTo>
                    <a:pt x="584" y="680"/>
                  </a:lnTo>
                  <a:lnTo>
                    <a:pt x="584" y="682"/>
                  </a:lnTo>
                  <a:lnTo>
                    <a:pt x="586" y="682"/>
                  </a:lnTo>
                  <a:lnTo>
                    <a:pt x="586" y="684"/>
                  </a:lnTo>
                  <a:lnTo>
                    <a:pt x="588" y="684"/>
                  </a:lnTo>
                  <a:lnTo>
                    <a:pt x="586" y="684"/>
                  </a:lnTo>
                  <a:lnTo>
                    <a:pt x="586" y="686"/>
                  </a:lnTo>
                  <a:lnTo>
                    <a:pt x="584" y="686"/>
                  </a:lnTo>
                  <a:lnTo>
                    <a:pt x="582" y="684"/>
                  </a:lnTo>
                  <a:lnTo>
                    <a:pt x="580" y="684"/>
                  </a:lnTo>
                  <a:lnTo>
                    <a:pt x="580" y="682"/>
                  </a:lnTo>
                  <a:lnTo>
                    <a:pt x="578" y="682"/>
                  </a:lnTo>
                  <a:lnTo>
                    <a:pt x="576" y="682"/>
                  </a:lnTo>
                  <a:lnTo>
                    <a:pt x="576" y="680"/>
                  </a:lnTo>
                  <a:lnTo>
                    <a:pt x="574" y="680"/>
                  </a:lnTo>
                  <a:lnTo>
                    <a:pt x="576" y="680"/>
                  </a:lnTo>
                  <a:lnTo>
                    <a:pt x="576" y="682"/>
                  </a:lnTo>
                  <a:lnTo>
                    <a:pt x="576" y="684"/>
                  </a:lnTo>
                  <a:lnTo>
                    <a:pt x="578" y="684"/>
                  </a:lnTo>
                  <a:lnTo>
                    <a:pt x="580" y="684"/>
                  </a:lnTo>
                  <a:lnTo>
                    <a:pt x="578" y="684"/>
                  </a:lnTo>
                  <a:lnTo>
                    <a:pt x="578" y="686"/>
                  </a:lnTo>
                  <a:lnTo>
                    <a:pt x="576" y="686"/>
                  </a:lnTo>
                  <a:lnTo>
                    <a:pt x="576" y="687"/>
                  </a:lnTo>
                  <a:lnTo>
                    <a:pt x="578" y="687"/>
                  </a:lnTo>
                  <a:lnTo>
                    <a:pt x="580" y="686"/>
                  </a:lnTo>
                  <a:lnTo>
                    <a:pt x="582" y="686"/>
                  </a:lnTo>
                  <a:lnTo>
                    <a:pt x="580" y="687"/>
                  </a:lnTo>
                  <a:lnTo>
                    <a:pt x="578" y="687"/>
                  </a:lnTo>
                  <a:lnTo>
                    <a:pt x="578" y="689"/>
                  </a:lnTo>
                  <a:lnTo>
                    <a:pt x="576" y="691"/>
                  </a:lnTo>
                  <a:lnTo>
                    <a:pt x="576" y="693"/>
                  </a:lnTo>
                  <a:lnTo>
                    <a:pt x="576" y="691"/>
                  </a:lnTo>
                  <a:lnTo>
                    <a:pt x="576" y="689"/>
                  </a:lnTo>
                  <a:lnTo>
                    <a:pt x="574" y="687"/>
                  </a:lnTo>
                  <a:lnTo>
                    <a:pt x="574" y="686"/>
                  </a:lnTo>
                  <a:lnTo>
                    <a:pt x="574" y="684"/>
                  </a:lnTo>
                  <a:lnTo>
                    <a:pt x="574" y="682"/>
                  </a:lnTo>
                  <a:lnTo>
                    <a:pt x="574" y="684"/>
                  </a:lnTo>
                  <a:lnTo>
                    <a:pt x="574" y="686"/>
                  </a:lnTo>
                  <a:lnTo>
                    <a:pt x="574" y="689"/>
                  </a:lnTo>
                  <a:lnTo>
                    <a:pt x="574" y="691"/>
                  </a:lnTo>
                  <a:lnTo>
                    <a:pt x="576" y="693"/>
                  </a:lnTo>
                  <a:lnTo>
                    <a:pt x="574" y="695"/>
                  </a:lnTo>
                  <a:lnTo>
                    <a:pt x="574" y="693"/>
                  </a:lnTo>
                  <a:lnTo>
                    <a:pt x="572" y="693"/>
                  </a:lnTo>
                  <a:lnTo>
                    <a:pt x="570" y="691"/>
                  </a:lnTo>
                  <a:lnTo>
                    <a:pt x="570" y="689"/>
                  </a:lnTo>
                  <a:lnTo>
                    <a:pt x="570" y="687"/>
                  </a:lnTo>
                  <a:lnTo>
                    <a:pt x="570" y="686"/>
                  </a:lnTo>
                  <a:lnTo>
                    <a:pt x="568" y="686"/>
                  </a:lnTo>
                  <a:lnTo>
                    <a:pt x="570" y="686"/>
                  </a:lnTo>
                  <a:lnTo>
                    <a:pt x="570" y="687"/>
                  </a:lnTo>
                  <a:lnTo>
                    <a:pt x="572" y="687"/>
                  </a:lnTo>
                  <a:lnTo>
                    <a:pt x="572" y="689"/>
                  </a:lnTo>
                  <a:lnTo>
                    <a:pt x="574" y="689"/>
                  </a:lnTo>
                  <a:lnTo>
                    <a:pt x="572" y="689"/>
                  </a:lnTo>
                  <a:lnTo>
                    <a:pt x="572" y="687"/>
                  </a:lnTo>
                  <a:lnTo>
                    <a:pt x="572" y="686"/>
                  </a:lnTo>
                  <a:lnTo>
                    <a:pt x="570" y="686"/>
                  </a:lnTo>
                  <a:lnTo>
                    <a:pt x="572" y="686"/>
                  </a:lnTo>
                  <a:lnTo>
                    <a:pt x="570" y="684"/>
                  </a:lnTo>
                  <a:lnTo>
                    <a:pt x="572" y="684"/>
                  </a:lnTo>
                  <a:lnTo>
                    <a:pt x="572" y="682"/>
                  </a:lnTo>
                  <a:lnTo>
                    <a:pt x="570" y="684"/>
                  </a:lnTo>
                  <a:lnTo>
                    <a:pt x="570" y="682"/>
                  </a:lnTo>
                  <a:lnTo>
                    <a:pt x="570" y="684"/>
                  </a:lnTo>
                  <a:lnTo>
                    <a:pt x="570" y="682"/>
                  </a:lnTo>
                  <a:lnTo>
                    <a:pt x="568" y="682"/>
                  </a:lnTo>
                  <a:lnTo>
                    <a:pt x="568" y="684"/>
                  </a:lnTo>
                  <a:lnTo>
                    <a:pt x="568" y="682"/>
                  </a:lnTo>
                  <a:lnTo>
                    <a:pt x="566" y="682"/>
                  </a:lnTo>
                  <a:lnTo>
                    <a:pt x="568" y="682"/>
                  </a:lnTo>
                  <a:lnTo>
                    <a:pt x="568" y="680"/>
                  </a:lnTo>
                  <a:lnTo>
                    <a:pt x="566" y="682"/>
                  </a:lnTo>
                  <a:lnTo>
                    <a:pt x="566" y="680"/>
                  </a:lnTo>
                  <a:lnTo>
                    <a:pt x="565" y="680"/>
                  </a:lnTo>
                  <a:lnTo>
                    <a:pt x="566" y="680"/>
                  </a:lnTo>
                  <a:lnTo>
                    <a:pt x="566" y="678"/>
                  </a:lnTo>
                  <a:lnTo>
                    <a:pt x="565" y="678"/>
                  </a:lnTo>
                  <a:lnTo>
                    <a:pt x="565" y="676"/>
                  </a:lnTo>
                  <a:lnTo>
                    <a:pt x="565" y="674"/>
                  </a:lnTo>
                  <a:lnTo>
                    <a:pt x="566" y="674"/>
                  </a:lnTo>
                  <a:lnTo>
                    <a:pt x="566" y="676"/>
                  </a:lnTo>
                  <a:lnTo>
                    <a:pt x="568" y="676"/>
                  </a:lnTo>
                  <a:lnTo>
                    <a:pt x="568" y="678"/>
                  </a:lnTo>
                  <a:lnTo>
                    <a:pt x="570" y="680"/>
                  </a:lnTo>
                  <a:lnTo>
                    <a:pt x="570" y="678"/>
                  </a:lnTo>
                  <a:lnTo>
                    <a:pt x="568" y="678"/>
                  </a:lnTo>
                  <a:lnTo>
                    <a:pt x="568" y="676"/>
                  </a:lnTo>
                  <a:lnTo>
                    <a:pt x="570" y="676"/>
                  </a:lnTo>
                  <a:lnTo>
                    <a:pt x="568" y="676"/>
                  </a:lnTo>
                  <a:lnTo>
                    <a:pt x="568" y="674"/>
                  </a:lnTo>
                  <a:lnTo>
                    <a:pt x="568" y="672"/>
                  </a:lnTo>
                  <a:lnTo>
                    <a:pt x="568" y="670"/>
                  </a:lnTo>
                  <a:lnTo>
                    <a:pt x="566" y="670"/>
                  </a:lnTo>
                  <a:lnTo>
                    <a:pt x="568" y="670"/>
                  </a:lnTo>
                  <a:lnTo>
                    <a:pt x="568" y="672"/>
                  </a:lnTo>
                  <a:lnTo>
                    <a:pt x="568" y="670"/>
                  </a:lnTo>
                  <a:lnTo>
                    <a:pt x="568" y="668"/>
                  </a:lnTo>
                  <a:lnTo>
                    <a:pt x="566" y="668"/>
                  </a:lnTo>
                  <a:lnTo>
                    <a:pt x="568" y="668"/>
                  </a:lnTo>
                  <a:lnTo>
                    <a:pt x="566" y="668"/>
                  </a:lnTo>
                  <a:lnTo>
                    <a:pt x="566" y="670"/>
                  </a:lnTo>
                  <a:lnTo>
                    <a:pt x="565" y="670"/>
                  </a:lnTo>
                  <a:lnTo>
                    <a:pt x="565" y="668"/>
                  </a:lnTo>
                  <a:lnTo>
                    <a:pt x="563" y="666"/>
                  </a:lnTo>
                  <a:lnTo>
                    <a:pt x="563" y="668"/>
                  </a:lnTo>
                  <a:lnTo>
                    <a:pt x="563" y="670"/>
                  </a:lnTo>
                  <a:lnTo>
                    <a:pt x="563" y="668"/>
                  </a:lnTo>
                  <a:lnTo>
                    <a:pt x="561" y="668"/>
                  </a:lnTo>
                  <a:lnTo>
                    <a:pt x="561" y="666"/>
                  </a:lnTo>
                  <a:lnTo>
                    <a:pt x="563" y="664"/>
                  </a:lnTo>
                  <a:lnTo>
                    <a:pt x="563" y="662"/>
                  </a:lnTo>
                  <a:lnTo>
                    <a:pt x="563" y="664"/>
                  </a:lnTo>
                  <a:lnTo>
                    <a:pt x="561" y="664"/>
                  </a:lnTo>
                  <a:lnTo>
                    <a:pt x="561" y="662"/>
                  </a:lnTo>
                  <a:lnTo>
                    <a:pt x="559" y="662"/>
                  </a:lnTo>
                  <a:lnTo>
                    <a:pt x="561" y="662"/>
                  </a:lnTo>
                  <a:lnTo>
                    <a:pt x="561" y="661"/>
                  </a:lnTo>
                  <a:lnTo>
                    <a:pt x="563" y="661"/>
                  </a:lnTo>
                  <a:lnTo>
                    <a:pt x="565" y="661"/>
                  </a:lnTo>
                  <a:lnTo>
                    <a:pt x="565" y="662"/>
                  </a:lnTo>
                  <a:lnTo>
                    <a:pt x="565" y="661"/>
                  </a:lnTo>
                  <a:lnTo>
                    <a:pt x="566" y="662"/>
                  </a:lnTo>
                  <a:lnTo>
                    <a:pt x="566" y="661"/>
                  </a:lnTo>
                  <a:lnTo>
                    <a:pt x="566" y="659"/>
                  </a:lnTo>
                  <a:lnTo>
                    <a:pt x="566" y="661"/>
                  </a:lnTo>
                  <a:lnTo>
                    <a:pt x="568" y="661"/>
                  </a:lnTo>
                  <a:lnTo>
                    <a:pt x="566" y="659"/>
                  </a:lnTo>
                  <a:lnTo>
                    <a:pt x="566" y="657"/>
                  </a:lnTo>
                  <a:lnTo>
                    <a:pt x="568" y="657"/>
                  </a:lnTo>
                  <a:lnTo>
                    <a:pt x="568" y="655"/>
                  </a:lnTo>
                  <a:lnTo>
                    <a:pt x="570" y="655"/>
                  </a:lnTo>
                  <a:lnTo>
                    <a:pt x="570" y="657"/>
                  </a:lnTo>
                  <a:lnTo>
                    <a:pt x="572" y="657"/>
                  </a:lnTo>
                  <a:lnTo>
                    <a:pt x="572" y="655"/>
                  </a:lnTo>
                  <a:lnTo>
                    <a:pt x="570" y="655"/>
                  </a:lnTo>
                  <a:lnTo>
                    <a:pt x="568" y="655"/>
                  </a:lnTo>
                  <a:lnTo>
                    <a:pt x="568" y="653"/>
                  </a:lnTo>
                  <a:lnTo>
                    <a:pt x="570" y="653"/>
                  </a:lnTo>
                  <a:lnTo>
                    <a:pt x="570" y="651"/>
                  </a:lnTo>
                  <a:lnTo>
                    <a:pt x="570" y="649"/>
                  </a:lnTo>
                  <a:lnTo>
                    <a:pt x="570" y="651"/>
                  </a:lnTo>
                  <a:lnTo>
                    <a:pt x="568" y="651"/>
                  </a:lnTo>
                  <a:lnTo>
                    <a:pt x="568" y="653"/>
                  </a:lnTo>
                  <a:lnTo>
                    <a:pt x="566" y="653"/>
                  </a:lnTo>
                  <a:lnTo>
                    <a:pt x="566" y="655"/>
                  </a:lnTo>
                  <a:lnTo>
                    <a:pt x="566" y="657"/>
                  </a:lnTo>
                  <a:lnTo>
                    <a:pt x="566" y="659"/>
                  </a:lnTo>
                  <a:lnTo>
                    <a:pt x="565" y="659"/>
                  </a:lnTo>
                  <a:lnTo>
                    <a:pt x="565" y="661"/>
                  </a:lnTo>
                  <a:lnTo>
                    <a:pt x="563" y="661"/>
                  </a:lnTo>
                  <a:lnTo>
                    <a:pt x="563" y="659"/>
                  </a:lnTo>
                  <a:lnTo>
                    <a:pt x="563" y="657"/>
                  </a:lnTo>
                  <a:lnTo>
                    <a:pt x="561" y="657"/>
                  </a:lnTo>
                  <a:lnTo>
                    <a:pt x="561" y="655"/>
                  </a:lnTo>
                  <a:lnTo>
                    <a:pt x="561" y="653"/>
                  </a:lnTo>
                  <a:lnTo>
                    <a:pt x="559" y="653"/>
                  </a:lnTo>
                  <a:lnTo>
                    <a:pt x="559" y="651"/>
                  </a:lnTo>
                  <a:lnTo>
                    <a:pt x="561" y="651"/>
                  </a:lnTo>
                  <a:lnTo>
                    <a:pt x="561" y="653"/>
                  </a:lnTo>
                  <a:lnTo>
                    <a:pt x="563" y="655"/>
                  </a:lnTo>
                  <a:lnTo>
                    <a:pt x="563" y="653"/>
                  </a:lnTo>
                  <a:lnTo>
                    <a:pt x="561" y="653"/>
                  </a:lnTo>
                  <a:lnTo>
                    <a:pt x="563" y="653"/>
                  </a:lnTo>
                  <a:lnTo>
                    <a:pt x="561" y="653"/>
                  </a:lnTo>
                  <a:lnTo>
                    <a:pt x="561" y="651"/>
                  </a:lnTo>
                  <a:lnTo>
                    <a:pt x="563" y="651"/>
                  </a:lnTo>
                  <a:lnTo>
                    <a:pt x="563" y="653"/>
                  </a:lnTo>
                  <a:lnTo>
                    <a:pt x="565" y="653"/>
                  </a:lnTo>
                  <a:lnTo>
                    <a:pt x="566" y="653"/>
                  </a:lnTo>
                  <a:lnTo>
                    <a:pt x="565" y="653"/>
                  </a:lnTo>
                  <a:lnTo>
                    <a:pt x="563" y="651"/>
                  </a:lnTo>
                  <a:lnTo>
                    <a:pt x="565" y="651"/>
                  </a:lnTo>
                  <a:lnTo>
                    <a:pt x="563" y="651"/>
                  </a:lnTo>
                  <a:lnTo>
                    <a:pt x="563" y="649"/>
                  </a:lnTo>
                  <a:lnTo>
                    <a:pt x="561" y="649"/>
                  </a:lnTo>
                  <a:lnTo>
                    <a:pt x="559" y="651"/>
                  </a:lnTo>
                  <a:lnTo>
                    <a:pt x="559" y="649"/>
                  </a:lnTo>
                  <a:lnTo>
                    <a:pt x="559" y="647"/>
                  </a:lnTo>
                  <a:lnTo>
                    <a:pt x="559" y="645"/>
                  </a:lnTo>
                  <a:lnTo>
                    <a:pt x="559" y="647"/>
                  </a:lnTo>
                  <a:lnTo>
                    <a:pt x="559" y="649"/>
                  </a:lnTo>
                  <a:lnTo>
                    <a:pt x="557" y="649"/>
                  </a:lnTo>
                  <a:lnTo>
                    <a:pt x="557" y="647"/>
                  </a:lnTo>
                  <a:lnTo>
                    <a:pt x="555" y="647"/>
                  </a:lnTo>
                  <a:lnTo>
                    <a:pt x="555" y="645"/>
                  </a:lnTo>
                  <a:lnTo>
                    <a:pt x="557" y="645"/>
                  </a:lnTo>
                  <a:lnTo>
                    <a:pt x="555" y="645"/>
                  </a:lnTo>
                  <a:lnTo>
                    <a:pt x="553" y="645"/>
                  </a:lnTo>
                  <a:lnTo>
                    <a:pt x="555" y="645"/>
                  </a:lnTo>
                  <a:lnTo>
                    <a:pt x="555" y="643"/>
                  </a:lnTo>
                  <a:lnTo>
                    <a:pt x="553" y="645"/>
                  </a:lnTo>
                  <a:lnTo>
                    <a:pt x="553" y="643"/>
                  </a:lnTo>
                  <a:lnTo>
                    <a:pt x="553" y="641"/>
                  </a:lnTo>
                  <a:lnTo>
                    <a:pt x="555" y="641"/>
                  </a:lnTo>
                  <a:lnTo>
                    <a:pt x="555" y="643"/>
                  </a:lnTo>
                  <a:lnTo>
                    <a:pt x="555" y="641"/>
                  </a:lnTo>
                  <a:lnTo>
                    <a:pt x="557" y="641"/>
                  </a:lnTo>
                  <a:lnTo>
                    <a:pt x="559" y="641"/>
                  </a:lnTo>
                  <a:lnTo>
                    <a:pt x="559" y="643"/>
                  </a:lnTo>
                  <a:lnTo>
                    <a:pt x="561" y="643"/>
                  </a:lnTo>
                  <a:lnTo>
                    <a:pt x="561" y="645"/>
                  </a:lnTo>
                  <a:lnTo>
                    <a:pt x="563" y="645"/>
                  </a:lnTo>
                  <a:lnTo>
                    <a:pt x="565" y="647"/>
                  </a:lnTo>
                  <a:lnTo>
                    <a:pt x="566" y="647"/>
                  </a:lnTo>
                  <a:lnTo>
                    <a:pt x="566" y="645"/>
                  </a:lnTo>
                  <a:lnTo>
                    <a:pt x="565" y="645"/>
                  </a:lnTo>
                  <a:lnTo>
                    <a:pt x="563" y="645"/>
                  </a:lnTo>
                  <a:lnTo>
                    <a:pt x="565" y="645"/>
                  </a:lnTo>
                  <a:lnTo>
                    <a:pt x="563" y="645"/>
                  </a:lnTo>
                  <a:lnTo>
                    <a:pt x="563" y="643"/>
                  </a:lnTo>
                  <a:lnTo>
                    <a:pt x="563" y="645"/>
                  </a:lnTo>
                  <a:lnTo>
                    <a:pt x="561" y="645"/>
                  </a:lnTo>
                  <a:lnTo>
                    <a:pt x="561" y="643"/>
                  </a:lnTo>
                  <a:lnTo>
                    <a:pt x="561" y="641"/>
                  </a:lnTo>
                  <a:lnTo>
                    <a:pt x="559" y="641"/>
                  </a:lnTo>
                  <a:lnTo>
                    <a:pt x="559" y="639"/>
                  </a:lnTo>
                  <a:lnTo>
                    <a:pt x="559" y="638"/>
                  </a:lnTo>
                  <a:lnTo>
                    <a:pt x="561" y="638"/>
                  </a:lnTo>
                  <a:lnTo>
                    <a:pt x="561" y="639"/>
                  </a:lnTo>
                  <a:lnTo>
                    <a:pt x="563" y="639"/>
                  </a:lnTo>
                  <a:lnTo>
                    <a:pt x="565" y="639"/>
                  </a:lnTo>
                  <a:lnTo>
                    <a:pt x="565" y="641"/>
                  </a:lnTo>
                  <a:lnTo>
                    <a:pt x="566" y="641"/>
                  </a:lnTo>
                  <a:lnTo>
                    <a:pt x="565" y="639"/>
                  </a:lnTo>
                  <a:lnTo>
                    <a:pt x="565" y="638"/>
                  </a:lnTo>
                  <a:lnTo>
                    <a:pt x="566" y="638"/>
                  </a:lnTo>
                  <a:lnTo>
                    <a:pt x="565" y="638"/>
                  </a:lnTo>
                  <a:lnTo>
                    <a:pt x="565" y="636"/>
                  </a:lnTo>
                  <a:lnTo>
                    <a:pt x="565" y="638"/>
                  </a:lnTo>
                  <a:lnTo>
                    <a:pt x="563" y="638"/>
                  </a:lnTo>
                  <a:lnTo>
                    <a:pt x="561" y="638"/>
                  </a:lnTo>
                  <a:lnTo>
                    <a:pt x="559" y="638"/>
                  </a:lnTo>
                  <a:lnTo>
                    <a:pt x="559" y="636"/>
                  </a:lnTo>
                  <a:lnTo>
                    <a:pt x="559" y="634"/>
                  </a:lnTo>
                  <a:lnTo>
                    <a:pt x="561" y="634"/>
                  </a:lnTo>
                  <a:lnTo>
                    <a:pt x="563" y="634"/>
                  </a:lnTo>
                  <a:lnTo>
                    <a:pt x="563" y="632"/>
                  </a:lnTo>
                  <a:lnTo>
                    <a:pt x="561" y="632"/>
                  </a:lnTo>
                  <a:lnTo>
                    <a:pt x="559" y="634"/>
                  </a:lnTo>
                  <a:lnTo>
                    <a:pt x="559" y="632"/>
                  </a:lnTo>
                  <a:lnTo>
                    <a:pt x="559" y="630"/>
                  </a:lnTo>
                  <a:lnTo>
                    <a:pt x="561" y="628"/>
                  </a:lnTo>
                  <a:lnTo>
                    <a:pt x="563" y="628"/>
                  </a:lnTo>
                  <a:lnTo>
                    <a:pt x="563" y="630"/>
                  </a:lnTo>
                  <a:lnTo>
                    <a:pt x="565" y="628"/>
                  </a:lnTo>
                  <a:lnTo>
                    <a:pt x="565" y="630"/>
                  </a:lnTo>
                  <a:lnTo>
                    <a:pt x="565" y="632"/>
                  </a:lnTo>
                  <a:lnTo>
                    <a:pt x="566" y="632"/>
                  </a:lnTo>
                  <a:lnTo>
                    <a:pt x="568" y="632"/>
                  </a:lnTo>
                  <a:lnTo>
                    <a:pt x="568" y="634"/>
                  </a:lnTo>
                  <a:lnTo>
                    <a:pt x="568" y="632"/>
                  </a:lnTo>
                  <a:lnTo>
                    <a:pt x="566" y="632"/>
                  </a:lnTo>
                  <a:lnTo>
                    <a:pt x="566" y="630"/>
                  </a:lnTo>
                  <a:lnTo>
                    <a:pt x="566" y="628"/>
                  </a:lnTo>
                  <a:lnTo>
                    <a:pt x="565" y="628"/>
                  </a:lnTo>
                  <a:lnTo>
                    <a:pt x="563" y="628"/>
                  </a:lnTo>
                  <a:lnTo>
                    <a:pt x="563" y="626"/>
                  </a:lnTo>
                  <a:lnTo>
                    <a:pt x="563" y="624"/>
                  </a:lnTo>
                  <a:lnTo>
                    <a:pt x="563" y="622"/>
                  </a:lnTo>
                  <a:lnTo>
                    <a:pt x="563" y="620"/>
                  </a:lnTo>
                  <a:lnTo>
                    <a:pt x="563" y="622"/>
                  </a:lnTo>
                  <a:lnTo>
                    <a:pt x="565" y="622"/>
                  </a:lnTo>
                  <a:lnTo>
                    <a:pt x="565" y="624"/>
                  </a:lnTo>
                  <a:lnTo>
                    <a:pt x="566" y="624"/>
                  </a:lnTo>
                  <a:lnTo>
                    <a:pt x="565" y="622"/>
                  </a:lnTo>
                  <a:lnTo>
                    <a:pt x="565" y="620"/>
                  </a:lnTo>
                  <a:lnTo>
                    <a:pt x="565" y="618"/>
                  </a:lnTo>
                  <a:lnTo>
                    <a:pt x="563" y="618"/>
                  </a:lnTo>
                  <a:lnTo>
                    <a:pt x="563" y="616"/>
                  </a:lnTo>
                  <a:lnTo>
                    <a:pt x="565" y="616"/>
                  </a:lnTo>
                  <a:lnTo>
                    <a:pt x="565" y="614"/>
                  </a:lnTo>
                  <a:lnTo>
                    <a:pt x="565" y="616"/>
                  </a:lnTo>
                  <a:lnTo>
                    <a:pt x="566" y="616"/>
                  </a:lnTo>
                  <a:lnTo>
                    <a:pt x="566" y="614"/>
                  </a:lnTo>
                  <a:lnTo>
                    <a:pt x="565" y="614"/>
                  </a:lnTo>
                  <a:lnTo>
                    <a:pt x="563" y="614"/>
                  </a:lnTo>
                  <a:lnTo>
                    <a:pt x="563" y="616"/>
                  </a:lnTo>
                  <a:lnTo>
                    <a:pt x="563" y="618"/>
                  </a:lnTo>
                  <a:lnTo>
                    <a:pt x="563" y="620"/>
                  </a:lnTo>
                  <a:lnTo>
                    <a:pt x="561" y="620"/>
                  </a:lnTo>
                  <a:lnTo>
                    <a:pt x="561" y="622"/>
                  </a:lnTo>
                  <a:lnTo>
                    <a:pt x="561" y="624"/>
                  </a:lnTo>
                  <a:lnTo>
                    <a:pt x="561" y="626"/>
                  </a:lnTo>
                  <a:lnTo>
                    <a:pt x="561" y="628"/>
                  </a:lnTo>
                  <a:lnTo>
                    <a:pt x="559" y="628"/>
                  </a:lnTo>
                  <a:lnTo>
                    <a:pt x="559" y="626"/>
                  </a:lnTo>
                  <a:lnTo>
                    <a:pt x="557" y="624"/>
                  </a:lnTo>
                  <a:lnTo>
                    <a:pt x="557" y="622"/>
                  </a:lnTo>
                  <a:lnTo>
                    <a:pt x="557" y="620"/>
                  </a:lnTo>
                  <a:lnTo>
                    <a:pt x="557" y="618"/>
                  </a:lnTo>
                  <a:lnTo>
                    <a:pt x="557" y="616"/>
                  </a:lnTo>
                  <a:lnTo>
                    <a:pt x="557" y="614"/>
                  </a:lnTo>
                  <a:lnTo>
                    <a:pt x="557" y="613"/>
                  </a:lnTo>
                  <a:lnTo>
                    <a:pt x="559" y="613"/>
                  </a:lnTo>
                  <a:lnTo>
                    <a:pt x="557" y="613"/>
                  </a:lnTo>
                  <a:lnTo>
                    <a:pt x="557" y="611"/>
                  </a:lnTo>
                  <a:lnTo>
                    <a:pt x="557" y="609"/>
                  </a:lnTo>
                  <a:lnTo>
                    <a:pt x="559" y="609"/>
                  </a:lnTo>
                  <a:lnTo>
                    <a:pt x="561" y="609"/>
                  </a:lnTo>
                  <a:lnTo>
                    <a:pt x="563" y="609"/>
                  </a:lnTo>
                  <a:lnTo>
                    <a:pt x="563" y="607"/>
                  </a:lnTo>
                  <a:lnTo>
                    <a:pt x="561" y="607"/>
                  </a:lnTo>
                  <a:lnTo>
                    <a:pt x="559" y="609"/>
                  </a:lnTo>
                  <a:lnTo>
                    <a:pt x="559" y="607"/>
                  </a:lnTo>
                  <a:lnTo>
                    <a:pt x="557" y="607"/>
                  </a:lnTo>
                  <a:lnTo>
                    <a:pt x="559" y="607"/>
                  </a:lnTo>
                  <a:lnTo>
                    <a:pt x="557" y="607"/>
                  </a:lnTo>
                  <a:lnTo>
                    <a:pt x="557" y="605"/>
                  </a:lnTo>
                  <a:lnTo>
                    <a:pt x="559" y="605"/>
                  </a:lnTo>
                  <a:lnTo>
                    <a:pt x="559" y="603"/>
                  </a:lnTo>
                  <a:lnTo>
                    <a:pt x="561" y="603"/>
                  </a:lnTo>
                  <a:lnTo>
                    <a:pt x="563" y="603"/>
                  </a:lnTo>
                  <a:lnTo>
                    <a:pt x="563" y="605"/>
                  </a:lnTo>
                  <a:lnTo>
                    <a:pt x="565" y="605"/>
                  </a:lnTo>
                  <a:lnTo>
                    <a:pt x="563" y="605"/>
                  </a:lnTo>
                  <a:lnTo>
                    <a:pt x="563" y="603"/>
                  </a:lnTo>
                  <a:lnTo>
                    <a:pt x="563" y="601"/>
                  </a:lnTo>
                  <a:lnTo>
                    <a:pt x="565" y="601"/>
                  </a:lnTo>
                  <a:lnTo>
                    <a:pt x="563" y="601"/>
                  </a:lnTo>
                  <a:lnTo>
                    <a:pt x="563" y="599"/>
                  </a:lnTo>
                  <a:lnTo>
                    <a:pt x="561" y="599"/>
                  </a:lnTo>
                  <a:lnTo>
                    <a:pt x="563" y="599"/>
                  </a:lnTo>
                  <a:lnTo>
                    <a:pt x="563" y="597"/>
                  </a:lnTo>
                  <a:lnTo>
                    <a:pt x="561" y="597"/>
                  </a:lnTo>
                  <a:lnTo>
                    <a:pt x="561" y="599"/>
                  </a:lnTo>
                  <a:lnTo>
                    <a:pt x="559" y="599"/>
                  </a:lnTo>
                  <a:lnTo>
                    <a:pt x="559" y="597"/>
                  </a:lnTo>
                  <a:lnTo>
                    <a:pt x="559" y="595"/>
                  </a:lnTo>
                  <a:lnTo>
                    <a:pt x="557" y="595"/>
                  </a:lnTo>
                  <a:lnTo>
                    <a:pt x="557" y="593"/>
                  </a:lnTo>
                  <a:lnTo>
                    <a:pt x="555" y="593"/>
                  </a:lnTo>
                  <a:lnTo>
                    <a:pt x="557" y="591"/>
                  </a:lnTo>
                  <a:lnTo>
                    <a:pt x="555" y="591"/>
                  </a:lnTo>
                  <a:lnTo>
                    <a:pt x="555" y="593"/>
                  </a:lnTo>
                  <a:lnTo>
                    <a:pt x="553" y="591"/>
                  </a:lnTo>
                  <a:lnTo>
                    <a:pt x="555" y="591"/>
                  </a:lnTo>
                  <a:lnTo>
                    <a:pt x="555" y="590"/>
                  </a:lnTo>
                  <a:lnTo>
                    <a:pt x="557" y="590"/>
                  </a:lnTo>
                  <a:lnTo>
                    <a:pt x="557" y="591"/>
                  </a:lnTo>
                  <a:lnTo>
                    <a:pt x="559" y="591"/>
                  </a:lnTo>
                  <a:lnTo>
                    <a:pt x="559" y="593"/>
                  </a:lnTo>
                  <a:lnTo>
                    <a:pt x="559" y="595"/>
                  </a:lnTo>
                  <a:lnTo>
                    <a:pt x="561" y="595"/>
                  </a:lnTo>
                  <a:lnTo>
                    <a:pt x="561" y="597"/>
                  </a:lnTo>
                  <a:lnTo>
                    <a:pt x="561" y="595"/>
                  </a:lnTo>
                  <a:lnTo>
                    <a:pt x="561" y="593"/>
                  </a:lnTo>
                  <a:lnTo>
                    <a:pt x="559" y="593"/>
                  </a:lnTo>
                  <a:lnTo>
                    <a:pt x="559" y="591"/>
                  </a:lnTo>
                  <a:lnTo>
                    <a:pt x="561" y="591"/>
                  </a:lnTo>
                  <a:lnTo>
                    <a:pt x="563" y="591"/>
                  </a:lnTo>
                  <a:lnTo>
                    <a:pt x="565" y="591"/>
                  </a:lnTo>
                  <a:lnTo>
                    <a:pt x="566" y="591"/>
                  </a:lnTo>
                  <a:lnTo>
                    <a:pt x="566" y="593"/>
                  </a:lnTo>
                  <a:lnTo>
                    <a:pt x="566" y="591"/>
                  </a:lnTo>
                  <a:lnTo>
                    <a:pt x="568" y="591"/>
                  </a:lnTo>
                  <a:lnTo>
                    <a:pt x="566" y="593"/>
                  </a:lnTo>
                  <a:lnTo>
                    <a:pt x="568" y="593"/>
                  </a:lnTo>
                  <a:lnTo>
                    <a:pt x="570" y="593"/>
                  </a:lnTo>
                  <a:lnTo>
                    <a:pt x="570" y="595"/>
                  </a:lnTo>
                  <a:lnTo>
                    <a:pt x="570" y="597"/>
                  </a:lnTo>
                  <a:lnTo>
                    <a:pt x="570" y="595"/>
                  </a:lnTo>
                  <a:lnTo>
                    <a:pt x="572" y="595"/>
                  </a:lnTo>
                  <a:lnTo>
                    <a:pt x="574" y="595"/>
                  </a:lnTo>
                  <a:lnTo>
                    <a:pt x="576" y="593"/>
                  </a:lnTo>
                  <a:lnTo>
                    <a:pt x="574" y="591"/>
                  </a:lnTo>
                  <a:lnTo>
                    <a:pt x="574" y="593"/>
                  </a:lnTo>
                  <a:lnTo>
                    <a:pt x="574" y="595"/>
                  </a:lnTo>
                  <a:lnTo>
                    <a:pt x="572" y="593"/>
                  </a:lnTo>
                  <a:lnTo>
                    <a:pt x="570" y="593"/>
                  </a:lnTo>
                  <a:lnTo>
                    <a:pt x="570" y="591"/>
                  </a:lnTo>
                  <a:lnTo>
                    <a:pt x="570" y="590"/>
                  </a:lnTo>
                  <a:lnTo>
                    <a:pt x="568" y="590"/>
                  </a:lnTo>
                  <a:lnTo>
                    <a:pt x="568" y="588"/>
                  </a:lnTo>
                  <a:lnTo>
                    <a:pt x="570" y="588"/>
                  </a:lnTo>
                  <a:lnTo>
                    <a:pt x="570" y="590"/>
                  </a:lnTo>
                  <a:lnTo>
                    <a:pt x="572" y="590"/>
                  </a:lnTo>
                  <a:lnTo>
                    <a:pt x="572" y="591"/>
                  </a:lnTo>
                  <a:lnTo>
                    <a:pt x="574" y="590"/>
                  </a:lnTo>
                  <a:lnTo>
                    <a:pt x="576" y="591"/>
                  </a:lnTo>
                  <a:lnTo>
                    <a:pt x="576" y="590"/>
                  </a:lnTo>
                  <a:lnTo>
                    <a:pt x="574" y="590"/>
                  </a:lnTo>
                  <a:lnTo>
                    <a:pt x="572" y="590"/>
                  </a:lnTo>
                  <a:lnTo>
                    <a:pt x="572" y="588"/>
                  </a:lnTo>
                  <a:lnTo>
                    <a:pt x="570" y="588"/>
                  </a:lnTo>
                  <a:lnTo>
                    <a:pt x="570" y="586"/>
                  </a:lnTo>
                  <a:lnTo>
                    <a:pt x="568" y="586"/>
                  </a:lnTo>
                  <a:lnTo>
                    <a:pt x="568" y="584"/>
                  </a:lnTo>
                  <a:lnTo>
                    <a:pt x="568" y="582"/>
                  </a:lnTo>
                  <a:lnTo>
                    <a:pt x="568" y="580"/>
                  </a:lnTo>
                  <a:lnTo>
                    <a:pt x="566" y="582"/>
                  </a:lnTo>
                  <a:lnTo>
                    <a:pt x="568" y="582"/>
                  </a:lnTo>
                  <a:lnTo>
                    <a:pt x="566" y="584"/>
                  </a:lnTo>
                  <a:lnTo>
                    <a:pt x="566" y="586"/>
                  </a:lnTo>
                  <a:lnTo>
                    <a:pt x="565" y="588"/>
                  </a:lnTo>
                  <a:lnTo>
                    <a:pt x="563" y="588"/>
                  </a:lnTo>
                  <a:lnTo>
                    <a:pt x="563" y="586"/>
                  </a:lnTo>
                  <a:lnTo>
                    <a:pt x="561" y="586"/>
                  </a:lnTo>
                  <a:lnTo>
                    <a:pt x="559" y="586"/>
                  </a:lnTo>
                  <a:lnTo>
                    <a:pt x="557" y="586"/>
                  </a:lnTo>
                  <a:lnTo>
                    <a:pt x="559" y="586"/>
                  </a:lnTo>
                  <a:lnTo>
                    <a:pt x="557" y="586"/>
                  </a:lnTo>
                  <a:lnTo>
                    <a:pt x="555" y="586"/>
                  </a:lnTo>
                  <a:lnTo>
                    <a:pt x="553" y="586"/>
                  </a:lnTo>
                  <a:lnTo>
                    <a:pt x="553" y="584"/>
                  </a:lnTo>
                  <a:lnTo>
                    <a:pt x="551" y="584"/>
                  </a:lnTo>
                  <a:lnTo>
                    <a:pt x="553" y="584"/>
                  </a:lnTo>
                  <a:lnTo>
                    <a:pt x="553" y="582"/>
                  </a:lnTo>
                  <a:lnTo>
                    <a:pt x="555" y="582"/>
                  </a:lnTo>
                  <a:lnTo>
                    <a:pt x="555" y="584"/>
                  </a:lnTo>
                  <a:lnTo>
                    <a:pt x="555" y="582"/>
                  </a:lnTo>
                  <a:lnTo>
                    <a:pt x="553" y="582"/>
                  </a:lnTo>
                  <a:lnTo>
                    <a:pt x="555" y="580"/>
                  </a:lnTo>
                  <a:lnTo>
                    <a:pt x="555" y="582"/>
                  </a:lnTo>
                  <a:lnTo>
                    <a:pt x="557" y="580"/>
                  </a:lnTo>
                  <a:lnTo>
                    <a:pt x="557" y="582"/>
                  </a:lnTo>
                  <a:lnTo>
                    <a:pt x="559" y="582"/>
                  </a:lnTo>
                  <a:lnTo>
                    <a:pt x="557" y="582"/>
                  </a:lnTo>
                  <a:lnTo>
                    <a:pt x="557" y="584"/>
                  </a:lnTo>
                  <a:lnTo>
                    <a:pt x="559" y="584"/>
                  </a:lnTo>
                  <a:lnTo>
                    <a:pt x="559" y="586"/>
                  </a:lnTo>
                  <a:lnTo>
                    <a:pt x="561" y="586"/>
                  </a:lnTo>
                  <a:lnTo>
                    <a:pt x="559" y="584"/>
                  </a:lnTo>
                  <a:lnTo>
                    <a:pt x="561" y="584"/>
                  </a:lnTo>
                  <a:lnTo>
                    <a:pt x="561" y="582"/>
                  </a:lnTo>
                  <a:lnTo>
                    <a:pt x="561" y="584"/>
                  </a:lnTo>
                  <a:lnTo>
                    <a:pt x="561" y="582"/>
                  </a:lnTo>
                  <a:lnTo>
                    <a:pt x="559" y="582"/>
                  </a:lnTo>
                  <a:lnTo>
                    <a:pt x="561" y="582"/>
                  </a:lnTo>
                  <a:lnTo>
                    <a:pt x="563" y="582"/>
                  </a:lnTo>
                  <a:lnTo>
                    <a:pt x="561" y="582"/>
                  </a:lnTo>
                  <a:lnTo>
                    <a:pt x="563" y="580"/>
                  </a:lnTo>
                  <a:lnTo>
                    <a:pt x="561" y="580"/>
                  </a:lnTo>
                  <a:lnTo>
                    <a:pt x="561" y="582"/>
                  </a:lnTo>
                  <a:lnTo>
                    <a:pt x="559" y="582"/>
                  </a:lnTo>
                  <a:lnTo>
                    <a:pt x="559" y="580"/>
                  </a:lnTo>
                  <a:lnTo>
                    <a:pt x="557" y="580"/>
                  </a:lnTo>
                  <a:lnTo>
                    <a:pt x="557" y="578"/>
                  </a:lnTo>
                  <a:lnTo>
                    <a:pt x="555" y="578"/>
                  </a:lnTo>
                  <a:lnTo>
                    <a:pt x="555" y="576"/>
                  </a:lnTo>
                  <a:lnTo>
                    <a:pt x="557" y="576"/>
                  </a:lnTo>
                  <a:lnTo>
                    <a:pt x="557" y="574"/>
                  </a:lnTo>
                  <a:lnTo>
                    <a:pt x="559" y="574"/>
                  </a:lnTo>
                  <a:lnTo>
                    <a:pt x="559" y="572"/>
                  </a:lnTo>
                  <a:lnTo>
                    <a:pt x="561" y="572"/>
                  </a:lnTo>
                  <a:lnTo>
                    <a:pt x="561" y="574"/>
                  </a:lnTo>
                  <a:lnTo>
                    <a:pt x="563" y="574"/>
                  </a:lnTo>
                  <a:lnTo>
                    <a:pt x="561" y="574"/>
                  </a:lnTo>
                  <a:lnTo>
                    <a:pt x="561" y="572"/>
                  </a:lnTo>
                  <a:lnTo>
                    <a:pt x="563" y="572"/>
                  </a:lnTo>
                  <a:lnTo>
                    <a:pt x="565" y="572"/>
                  </a:lnTo>
                  <a:lnTo>
                    <a:pt x="565" y="574"/>
                  </a:lnTo>
                  <a:lnTo>
                    <a:pt x="565" y="572"/>
                  </a:lnTo>
                  <a:lnTo>
                    <a:pt x="565" y="570"/>
                  </a:lnTo>
                  <a:lnTo>
                    <a:pt x="563" y="570"/>
                  </a:lnTo>
                  <a:lnTo>
                    <a:pt x="565" y="568"/>
                  </a:lnTo>
                  <a:lnTo>
                    <a:pt x="563" y="567"/>
                  </a:lnTo>
                  <a:lnTo>
                    <a:pt x="561" y="567"/>
                  </a:lnTo>
                  <a:lnTo>
                    <a:pt x="561" y="565"/>
                  </a:lnTo>
                  <a:lnTo>
                    <a:pt x="561" y="563"/>
                  </a:lnTo>
                  <a:lnTo>
                    <a:pt x="563" y="563"/>
                  </a:lnTo>
                  <a:lnTo>
                    <a:pt x="561" y="563"/>
                  </a:lnTo>
                  <a:lnTo>
                    <a:pt x="561" y="565"/>
                  </a:lnTo>
                  <a:lnTo>
                    <a:pt x="559" y="563"/>
                  </a:lnTo>
                  <a:lnTo>
                    <a:pt x="559" y="561"/>
                  </a:lnTo>
                  <a:lnTo>
                    <a:pt x="559" y="563"/>
                  </a:lnTo>
                  <a:lnTo>
                    <a:pt x="557" y="563"/>
                  </a:lnTo>
                  <a:lnTo>
                    <a:pt x="557" y="561"/>
                  </a:lnTo>
                  <a:lnTo>
                    <a:pt x="555" y="561"/>
                  </a:lnTo>
                  <a:lnTo>
                    <a:pt x="555" y="563"/>
                  </a:lnTo>
                  <a:lnTo>
                    <a:pt x="557" y="563"/>
                  </a:lnTo>
                  <a:lnTo>
                    <a:pt x="555" y="563"/>
                  </a:lnTo>
                  <a:lnTo>
                    <a:pt x="553" y="563"/>
                  </a:lnTo>
                  <a:lnTo>
                    <a:pt x="553" y="565"/>
                  </a:lnTo>
                  <a:lnTo>
                    <a:pt x="555" y="563"/>
                  </a:lnTo>
                  <a:lnTo>
                    <a:pt x="555" y="565"/>
                  </a:lnTo>
                  <a:lnTo>
                    <a:pt x="557" y="565"/>
                  </a:lnTo>
                  <a:lnTo>
                    <a:pt x="555" y="565"/>
                  </a:lnTo>
                  <a:lnTo>
                    <a:pt x="553" y="565"/>
                  </a:lnTo>
                  <a:lnTo>
                    <a:pt x="553" y="563"/>
                  </a:lnTo>
                  <a:lnTo>
                    <a:pt x="551" y="563"/>
                  </a:lnTo>
                  <a:lnTo>
                    <a:pt x="549" y="563"/>
                  </a:lnTo>
                  <a:lnTo>
                    <a:pt x="549" y="561"/>
                  </a:lnTo>
                  <a:lnTo>
                    <a:pt x="547" y="561"/>
                  </a:lnTo>
                  <a:lnTo>
                    <a:pt x="547" y="559"/>
                  </a:lnTo>
                  <a:lnTo>
                    <a:pt x="547" y="557"/>
                  </a:lnTo>
                  <a:lnTo>
                    <a:pt x="549" y="557"/>
                  </a:lnTo>
                  <a:lnTo>
                    <a:pt x="549" y="555"/>
                  </a:lnTo>
                  <a:lnTo>
                    <a:pt x="547" y="555"/>
                  </a:lnTo>
                  <a:lnTo>
                    <a:pt x="547" y="557"/>
                  </a:lnTo>
                  <a:lnTo>
                    <a:pt x="545" y="557"/>
                  </a:lnTo>
                  <a:lnTo>
                    <a:pt x="545" y="559"/>
                  </a:lnTo>
                  <a:lnTo>
                    <a:pt x="543" y="559"/>
                  </a:lnTo>
                  <a:lnTo>
                    <a:pt x="542" y="559"/>
                  </a:lnTo>
                  <a:lnTo>
                    <a:pt x="540" y="561"/>
                  </a:lnTo>
                  <a:lnTo>
                    <a:pt x="538" y="561"/>
                  </a:lnTo>
                  <a:lnTo>
                    <a:pt x="538" y="563"/>
                  </a:lnTo>
                  <a:lnTo>
                    <a:pt x="538" y="561"/>
                  </a:lnTo>
                  <a:lnTo>
                    <a:pt x="540" y="561"/>
                  </a:lnTo>
                  <a:lnTo>
                    <a:pt x="542" y="561"/>
                  </a:lnTo>
                  <a:lnTo>
                    <a:pt x="540" y="563"/>
                  </a:lnTo>
                  <a:lnTo>
                    <a:pt x="542" y="563"/>
                  </a:lnTo>
                  <a:lnTo>
                    <a:pt x="542" y="565"/>
                  </a:lnTo>
                  <a:lnTo>
                    <a:pt x="542" y="567"/>
                  </a:lnTo>
                  <a:lnTo>
                    <a:pt x="540" y="567"/>
                  </a:lnTo>
                  <a:lnTo>
                    <a:pt x="538" y="565"/>
                  </a:lnTo>
                  <a:lnTo>
                    <a:pt x="538" y="563"/>
                  </a:lnTo>
                  <a:lnTo>
                    <a:pt x="536" y="563"/>
                  </a:lnTo>
                  <a:lnTo>
                    <a:pt x="536" y="561"/>
                  </a:lnTo>
                  <a:lnTo>
                    <a:pt x="536" y="559"/>
                  </a:lnTo>
                  <a:lnTo>
                    <a:pt x="538" y="559"/>
                  </a:lnTo>
                  <a:lnTo>
                    <a:pt x="538" y="557"/>
                  </a:lnTo>
                  <a:lnTo>
                    <a:pt x="540" y="557"/>
                  </a:lnTo>
                  <a:lnTo>
                    <a:pt x="542" y="555"/>
                  </a:lnTo>
                  <a:lnTo>
                    <a:pt x="542" y="553"/>
                  </a:lnTo>
                  <a:lnTo>
                    <a:pt x="543" y="553"/>
                  </a:lnTo>
                  <a:lnTo>
                    <a:pt x="545" y="551"/>
                  </a:lnTo>
                  <a:lnTo>
                    <a:pt x="545" y="553"/>
                  </a:lnTo>
                  <a:lnTo>
                    <a:pt x="547" y="553"/>
                  </a:lnTo>
                  <a:lnTo>
                    <a:pt x="547" y="551"/>
                  </a:lnTo>
                  <a:lnTo>
                    <a:pt x="545" y="551"/>
                  </a:lnTo>
                  <a:lnTo>
                    <a:pt x="545" y="549"/>
                  </a:lnTo>
                  <a:lnTo>
                    <a:pt x="547" y="549"/>
                  </a:lnTo>
                  <a:lnTo>
                    <a:pt x="549" y="551"/>
                  </a:lnTo>
                  <a:lnTo>
                    <a:pt x="549" y="549"/>
                  </a:lnTo>
                  <a:lnTo>
                    <a:pt x="549" y="547"/>
                  </a:lnTo>
                  <a:lnTo>
                    <a:pt x="551" y="547"/>
                  </a:lnTo>
                  <a:lnTo>
                    <a:pt x="551" y="549"/>
                  </a:lnTo>
                  <a:lnTo>
                    <a:pt x="551" y="547"/>
                  </a:lnTo>
                  <a:lnTo>
                    <a:pt x="551" y="545"/>
                  </a:lnTo>
                  <a:lnTo>
                    <a:pt x="553" y="545"/>
                  </a:lnTo>
                  <a:lnTo>
                    <a:pt x="551" y="545"/>
                  </a:lnTo>
                  <a:lnTo>
                    <a:pt x="553" y="543"/>
                  </a:lnTo>
                  <a:lnTo>
                    <a:pt x="553" y="540"/>
                  </a:lnTo>
                  <a:lnTo>
                    <a:pt x="555" y="542"/>
                  </a:lnTo>
                  <a:lnTo>
                    <a:pt x="555" y="540"/>
                  </a:lnTo>
                  <a:lnTo>
                    <a:pt x="555" y="542"/>
                  </a:lnTo>
                  <a:lnTo>
                    <a:pt x="555" y="543"/>
                  </a:lnTo>
                  <a:lnTo>
                    <a:pt x="555" y="542"/>
                  </a:lnTo>
                  <a:lnTo>
                    <a:pt x="557" y="542"/>
                  </a:lnTo>
                  <a:lnTo>
                    <a:pt x="557" y="543"/>
                  </a:lnTo>
                  <a:lnTo>
                    <a:pt x="557" y="545"/>
                  </a:lnTo>
                  <a:lnTo>
                    <a:pt x="557" y="543"/>
                  </a:lnTo>
                  <a:lnTo>
                    <a:pt x="557" y="542"/>
                  </a:lnTo>
                  <a:lnTo>
                    <a:pt x="557" y="540"/>
                  </a:lnTo>
                  <a:lnTo>
                    <a:pt x="559" y="540"/>
                  </a:lnTo>
                  <a:lnTo>
                    <a:pt x="561" y="540"/>
                  </a:lnTo>
                  <a:lnTo>
                    <a:pt x="563" y="540"/>
                  </a:lnTo>
                  <a:lnTo>
                    <a:pt x="563" y="542"/>
                  </a:lnTo>
                  <a:lnTo>
                    <a:pt x="561" y="542"/>
                  </a:lnTo>
                  <a:lnTo>
                    <a:pt x="563" y="542"/>
                  </a:lnTo>
                  <a:lnTo>
                    <a:pt x="561" y="542"/>
                  </a:lnTo>
                  <a:lnTo>
                    <a:pt x="561" y="543"/>
                  </a:lnTo>
                  <a:lnTo>
                    <a:pt x="563" y="542"/>
                  </a:lnTo>
                  <a:lnTo>
                    <a:pt x="563" y="543"/>
                  </a:lnTo>
                  <a:lnTo>
                    <a:pt x="561" y="543"/>
                  </a:lnTo>
                  <a:lnTo>
                    <a:pt x="561" y="545"/>
                  </a:lnTo>
                  <a:lnTo>
                    <a:pt x="563" y="545"/>
                  </a:lnTo>
                  <a:lnTo>
                    <a:pt x="563" y="547"/>
                  </a:lnTo>
                  <a:lnTo>
                    <a:pt x="561" y="547"/>
                  </a:lnTo>
                  <a:lnTo>
                    <a:pt x="563" y="547"/>
                  </a:lnTo>
                  <a:lnTo>
                    <a:pt x="563" y="545"/>
                  </a:lnTo>
                  <a:lnTo>
                    <a:pt x="563" y="543"/>
                  </a:lnTo>
                  <a:lnTo>
                    <a:pt x="565" y="545"/>
                  </a:lnTo>
                  <a:lnTo>
                    <a:pt x="565" y="547"/>
                  </a:lnTo>
                  <a:lnTo>
                    <a:pt x="563" y="547"/>
                  </a:lnTo>
                  <a:lnTo>
                    <a:pt x="561" y="549"/>
                  </a:lnTo>
                  <a:lnTo>
                    <a:pt x="559" y="549"/>
                  </a:lnTo>
                  <a:lnTo>
                    <a:pt x="557" y="549"/>
                  </a:lnTo>
                  <a:lnTo>
                    <a:pt x="557" y="547"/>
                  </a:lnTo>
                  <a:lnTo>
                    <a:pt x="557" y="549"/>
                  </a:lnTo>
                  <a:lnTo>
                    <a:pt x="559" y="549"/>
                  </a:lnTo>
                  <a:lnTo>
                    <a:pt x="561" y="549"/>
                  </a:lnTo>
                  <a:lnTo>
                    <a:pt x="563" y="549"/>
                  </a:lnTo>
                  <a:lnTo>
                    <a:pt x="563" y="551"/>
                  </a:lnTo>
                  <a:lnTo>
                    <a:pt x="565" y="551"/>
                  </a:lnTo>
                  <a:lnTo>
                    <a:pt x="566" y="551"/>
                  </a:lnTo>
                  <a:lnTo>
                    <a:pt x="565" y="551"/>
                  </a:lnTo>
                  <a:lnTo>
                    <a:pt x="565" y="549"/>
                  </a:lnTo>
                  <a:lnTo>
                    <a:pt x="563" y="549"/>
                  </a:lnTo>
                  <a:lnTo>
                    <a:pt x="565" y="547"/>
                  </a:lnTo>
                  <a:lnTo>
                    <a:pt x="566" y="547"/>
                  </a:lnTo>
                  <a:lnTo>
                    <a:pt x="566" y="549"/>
                  </a:lnTo>
                  <a:lnTo>
                    <a:pt x="568" y="551"/>
                  </a:lnTo>
                  <a:lnTo>
                    <a:pt x="566" y="551"/>
                  </a:lnTo>
                  <a:lnTo>
                    <a:pt x="566" y="553"/>
                  </a:lnTo>
                  <a:lnTo>
                    <a:pt x="566" y="555"/>
                  </a:lnTo>
                  <a:lnTo>
                    <a:pt x="565" y="555"/>
                  </a:lnTo>
                  <a:lnTo>
                    <a:pt x="565" y="557"/>
                  </a:lnTo>
                  <a:lnTo>
                    <a:pt x="565" y="559"/>
                  </a:lnTo>
                  <a:lnTo>
                    <a:pt x="566" y="559"/>
                  </a:lnTo>
                  <a:lnTo>
                    <a:pt x="566" y="557"/>
                  </a:lnTo>
                  <a:lnTo>
                    <a:pt x="566" y="555"/>
                  </a:lnTo>
                  <a:lnTo>
                    <a:pt x="568" y="555"/>
                  </a:lnTo>
                  <a:lnTo>
                    <a:pt x="568" y="557"/>
                  </a:lnTo>
                  <a:lnTo>
                    <a:pt x="568" y="555"/>
                  </a:lnTo>
                  <a:lnTo>
                    <a:pt x="568" y="553"/>
                  </a:lnTo>
                  <a:lnTo>
                    <a:pt x="570" y="551"/>
                  </a:lnTo>
                  <a:lnTo>
                    <a:pt x="572" y="551"/>
                  </a:lnTo>
                  <a:lnTo>
                    <a:pt x="570" y="551"/>
                  </a:lnTo>
                  <a:lnTo>
                    <a:pt x="570" y="549"/>
                  </a:lnTo>
                  <a:lnTo>
                    <a:pt x="572" y="547"/>
                  </a:lnTo>
                  <a:lnTo>
                    <a:pt x="572" y="545"/>
                  </a:lnTo>
                  <a:lnTo>
                    <a:pt x="574" y="545"/>
                  </a:lnTo>
                  <a:lnTo>
                    <a:pt x="572" y="545"/>
                  </a:lnTo>
                  <a:lnTo>
                    <a:pt x="570" y="549"/>
                  </a:lnTo>
                  <a:lnTo>
                    <a:pt x="570" y="551"/>
                  </a:lnTo>
                  <a:lnTo>
                    <a:pt x="568" y="551"/>
                  </a:lnTo>
                  <a:lnTo>
                    <a:pt x="568" y="549"/>
                  </a:lnTo>
                  <a:lnTo>
                    <a:pt x="570" y="549"/>
                  </a:lnTo>
                  <a:lnTo>
                    <a:pt x="568" y="549"/>
                  </a:lnTo>
                  <a:lnTo>
                    <a:pt x="570" y="547"/>
                  </a:lnTo>
                  <a:lnTo>
                    <a:pt x="570" y="545"/>
                  </a:lnTo>
                  <a:lnTo>
                    <a:pt x="568" y="545"/>
                  </a:lnTo>
                  <a:lnTo>
                    <a:pt x="568" y="543"/>
                  </a:lnTo>
                  <a:lnTo>
                    <a:pt x="570" y="543"/>
                  </a:lnTo>
                  <a:lnTo>
                    <a:pt x="570" y="542"/>
                  </a:lnTo>
                  <a:lnTo>
                    <a:pt x="572" y="542"/>
                  </a:lnTo>
                  <a:lnTo>
                    <a:pt x="570" y="542"/>
                  </a:lnTo>
                  <a:lnTo>
                    <a:pt x="570" y="540"/>
                  </a:lnTo>
                  <a:lnTo>
                    <a:pt x="574" y="538"/>
                  </a:lnTo>
                  <a:lnTo>
                    <a:pt x="576" y="538"/>
                  </a:lnTo>
                  <a:lnTo>
                    <a:pt x="576" y="536"/>
                  </a:lnTo>
                  <a:lnTo>
                    <a:pt x="574" y="536"/>
                  </a:lnTo>
                  <a:lnTo>
                    <a:pt x="572" y="536"/>
                  </a:lnTo>
                  <a:lnTo>
                    <a:pt x="572" y="538"/>
                  </a:lnTo>
                  <a:lnTo>
                    <a:pt x="570" y="538"/>
                  </a:lnTo>
                  <a:lnTo>
                    <a:pt x="570" y="540"/>
                  </a:lnTo>
                  <a:lnTo>
                    <a:pt x="570" y="538"/>
                  </a:lnTo>
                  <a:lnTo>
                    <a:pt x="570" y="536"/>
                  </a:lnTo>
                  <a:lnTo>
                    <a:pt x="570" y="534"/>
                  </a:lnTo>
                  <a:lnTo>
                    <a:pt x="572" y="532"/>
                  </a:lnTo>
                  <a:lnTo>
                    <a:pt x="572" y="530"/>
                  </a:lnTo>
                  <a:lnTo>
                    <a:pt x="572" y="532"/>
                  </a:lnTo>
                  <a:lnTo>
                    <a:pt x="574" y="530"/>
                  </a:lnTo>
                  <a:lnTo>
                    <a:pt x="574" y="528"/>
                  </a:lnTo>
                  <a:lnTo>
                    <a:pt x="576" y="528"/>
                  </a:lnTo>
                  <a:lnTo>
                    <a:pt x="576" y="530"/>
                  </a:lnTo>
                  <a:lnTo>
                    <a:pt x="578" y="530"/>
                  </a:lnTo>
                  <a:lnTo>
                    <a:pt x="580" y="532"/>
                  </a:lnTo>
                  <a:lnTo>
                    <a:pt x="582" y="532"/>
                  </a:lnTo>
                  <a:lnTo>
                    <a:pt x="582" y="530"/>
                  </a:lnTo>
                  <a:lnTo>
                    <a:pt x="580" y="530"/>
                  </a:lnTo>
                  <a:lnTo>
                    <a:pt x="578" y="530"/>
                  </a:lnTo>
                  <a:lnTo>
                    <a:pt x="576" y="528"/>
                  </a:lnTo>
                  <a:lnTo>
                    <a:pt x="576" y="526"/>
                  </a:lnTo>
                  <a:lnTo>
                    <a:pt x="574" y="528"/>
                  </a:lnTo>
                  <a:lnTo>
                    <a:pt x="572" y="528"/>
                  </a:lnTo>
                  <a:lnTo>
                    <a:pt x="572" y="526"/>
                  </a:lnTo>
                  <a:lnTo>
                    <a:pt x="574" y="526"/>
                  </a:lnTo>
                  <a:lnTo>
                    <a:pt x="574" y="524"/>
                  </a:lnTo>
                  <a:lnTo>
                    <a:pt x="574" y="522"/>
                  </a:lnTo>
                  <a:lnTo>
                    <a:pt x="572" y="522"/>
                  </a:lnTo>
                  <a:lnTo>
                    <a:pt x="574" y="522"/>
                  </a:lnTo>
                  <a:lnTo>
                    <a:pt x="574" y="520"/>
                  </a:lnTo>
                  <a:lnTo>
                    <a:pt x="576" y="520"/>
                  </a:lnTo>
                  <a:lnTo>
                    <a:pt x="578" y="520"/>
                  </a:lnTo>
                  <a:lnTo>
                    <a:pt x="580" y="519"/>
                  </a:lnTo>
                  <a:lnTo>
                    <a:pt x="582" y="519"/>
                  </a:lnTo>
                  <a:lnTo>
                    <a:pt x="582" y="517"/>
                  </a:lnTo>
                  <a:lnTo>
                    <a:pt x="584" y="517"/>
                  </a:lnTo>
                  <a:lnTo>
                    <a:pt x="584" y="515"/>
                  </a:lnTo>
                  <a:lnTo>
                    <a:pt x="584" y="513"/>
                  </a:lnTo>
                  <a:lnTo>
                    <a:pt x="586" y="511"/>
                  </a:lnTo>
                  <a:lnTo>
                    <a:pt x="586" y="509"/>
                  </a:lnTo>
                  <a:lnTo>
                    <a:pt x="586" y="507"/>
                  </a:lnTo>
                  <a:lnTo>
                    <a:pt x="586" y="509"/>
                  </a:lnTo>
                  <a:lnTo>
                    <a:pt x="584" y="511"/>
                  </a:lnTo>
                  <a:lnTo>
                    <a:pt x="584" y="509"/>
                  </a:lnTo>
                  <a:lnTo>
                    <a:pt x="582" y="509"/>
                  </a:lnTo>
                  <a:lnTo>
                    <a:pt x="580" y="507"/>
                  </a:lnTo>
                  <a:lnTo>
                    <a:pt x="580" y="505"/>
                  </a:lnTo>
                  <a:lnTo>
                    <a:pt x="578" y="505"/>
                  </a:lnTo>
                  <a:lnTo>
                    <a:pt x="576" y="505"/>
                  </a:lnTo>
                  <a:lnTo>
                    <a:pt x="578" y="503"/>
                  </a:lnTo>
                  <a:lnTo>
                    <a:pt x="576" y="503"/>
                  </a:lnTo>
                  <a:lnTo>
                    <a:pt x="574" y="503"/>
                  </a:lnTo>
                  <a:lnTo>
                    <a:pt x="574" y="501"/>
                  </a:lnTo>
                  <a:lnTo>
                    <a:pt x="576" y="501"/>
                  </a:lnTo>
                  <a:lnTo>
                    <a:pt x="578" y="501"/>
                  </a:lnTo>
                  <a:lnTo>
                    <a:pt x="578" y="499"/>
                  </a:lnTo>
                  <a:lnTo>
                    <a:pt x="578" y="497"/>
                  </a:lnTo>
                  <a:lnTo>
                    <a:pt x="578" y="495"/>
                  </a:lnTo>
                  <a:lnTo>
                    <a:pt x="580" y="495"/>
                  </a:lnTo>
                  <a:lnTo>
                    <a:pt x="580" y="494"/>
                  </a:lnTo>
                  <a:lnTo>
                    <a:pt x="580" y="495"/>
                  </a:lnTo>
                  <a:lnTo>
                    <a:pt x="580" y="494"/>
                  </a:lnTo>
                  <a:lnTo>
                    <a:pt x="582" y="494"/>
                  </a:lnTo>
                  <a:lnTo>
                    <a:pt x="582" y="495"/>
                  </a:lnTo>
                  <a:lnTo>
                    <a:pt x="582" y="494"/>
                  </a:lnTo>
                  <a:lnTo>
                    <a:pt x="582" y="492"/>
                  </a:lnTo>
                  <a:lnTo>
                    <a:pt x="582" y="494"/>
                  </a:lnTo>
                  <a:lnTo>
                    <a:pt x="580" y="494"/>
                  </a:lnTo>
                  <a:lnTo>
                    <a:pt x="578" y="494"/>
                  </a:lnTo>
                  <a:lnTo>
                    <a:pt x="580" y="492"/>
                  </a:lnTo>
                  <a:lnTo>
                    <a:pt x="580" y="490"/>
                  </a:lnTo>
                  <a:lnTo>
                    <a:pt x="582" y="490"/>
                  </a:lnTo>
                  <a:lnTo>
                    <a:pt x="580" y="490"/>
                  </a:lnTo>
                  <a:lnTo>
                    <a:pt x="578" y="488"/>
                  </a:lnTo>
                  <a:lnTo>
                    <a:pt x="578" y="486"/>
                  </a:lnTo>
                  <a:lnTo>
                    <a:pt x="578" y="484"/>
                  </a:lnTo>
                  <a:lnTo>
                    <a:pt x="580" y="482"/>
                  </a:lnTo>
                  <a:lnTo>
                    <a:pt x="582" y="482"/>
                  </a:lnTo>
                  <a:lnTo>
                    <a:pt x="582" y="480"/>
                  </a:lnTo>
                  <a:lnTo>
                    <a:pt x="580" y="480"/>
                  </a:lnTo>
                  <a:lnTo>
                    <a:pt x="582" y="478"/>
                  </a:lnTo>
                  <a:lnTo>
                    <a:pt x="584" y="478"/>
                  </a:lnTo>
                  <a:lnTo>
                    <a:pt x="584" y="476"/>
                  </a:lnTo>
                  <a:lnTo>
                    <a:pt x="584" y="474"/>
                  </a:lnTo>
                  <a:lnTo>
                    <a:pt x="582" y="474"/>
                  </a:lnTo>
                  <a:lnTo>
                    <a:pt x="582" y="472"/>
                  </a:lnTo>
                  <a:lnTo>
                    <a:pt x="582" y="471"/>
                  </a:lnTo>
                  <a:lnTo>
                    <a:pt x="582" y="469"/>
                  </a:lnTo>
                  <a:lnTo>
                    <a:pt x="582" y="467"/>
                  </a:lnTo>
                  <a:lnTo>
                    <a:pt x="584" y="467"/>
                  </a:lnTo>
                  <a:lnTo>
                    <a:pt x="586" y="467"/>
                  </a:lnTo>
                  <a:lnTo>
                    <a:pt x="586" y="469"/>
                  </a:lnTo>
                  <a:lnTo>
                    <a:pt x="588" y="469"/>
                  </a:lnTo>
                  <a:lnTo>
                    <a:pt x="588" y="467"/>
                  </a:lnTo>
                  <a:lnTo>
                    <a:pt x="586" y="467"/>
                  </a:lnTo>
                  <a:lnTo>
                    <a:pt x="584" y="465"/>
                  </a:lnTo>
                  <a:lnTo>
                    <a:pt x="584" y="463"/>
                  </a:lnTo>
                  <a:lnTo>
                    <a:pt x="582" y="463"/>
                  </a:lnTo>
                  <a:lnTo>
                    <a:pt x="582" y="461"/>
                  </a:lnTo>
                  <a:lnTo>
                    <a:pt x="584" y="461"/>
                  </a:lnTo>
                  <a:lnTo>
                    <a:pt x="586" y="461"/>
                  </a:lnTo>
                  <a:lnTo>
                    <a:pt x="586" y="459"/>
                  </a:lnTo>
                  <a:lnTo>
                    <a:pt x="588" y="461"/>
                  </a:lnTo>
                  <a:lnTo>
                    <a:pt x="588" y="465"/>
                  </a:lnTo>
                  <a:lnTo>
                    <a:pt x="590" y="465"/>
                  </a:lnTo>
                  <a:lnTo>
                    <a:pt x="590" y="463"/>
                  </a:lnTo>
                  <a:lnTo>
                    <a:pt x="588" y="463"/>
                  </a:lnTo>
                  <a:lnTo>
                    <a:pt x="588" y="461"/>
                  </a:lnTo>
                  <a:lnTo>
                    <a:pt x="590" y="461"/>
                  </a:lnTo>
                  <a:lnTo>
                    <a:pt x="588" y="461"/>
                  </a:lnTo>
                  <a:lnTo>
                    <a:pt x="588" y="459"/>
                  </a:lnTo>
                  <a:lnTo>
                    <a:pt x="590" y="459"/>
                  </a:lnTo>
                  <a:lnTo>
                    <a:pt x="588" y="459"/>
                  </a:lnTo>
                  <a:lnTo>
                    <a:pt x="588" y="457"/>
                  </a:lnTo>
                  <a:lnTo>
                    <a:pt x="588" y="455"/>
                  </a:lnTo>
                  <a:lnTo>
                    <a:pt x="586" y="457"/>
                  </a:lnTo>
                  <a:lnTo>
                    <a:pt x="586" y="455"/>
                  </a:lnTo>
                  <a:lnTo>
                    <a:pt x="584" y="455"/>
                  </a:lnTo>
                  <a:lnTo>
                    <a:pt x="582" y="455"/>
                  </a:lnTo>
                  <a:lnTo>
                    <a:pt x="582" y="453"/>
                  </a:lnTo>
                  <a:lnTo>
                    <a:pt x="584" y="451"/>
                  </a:lnTo>
                  <a:lnTo>
                    <a:pt x="586" y="449"/>
                  </a:lnTo>
                  <a:lnTo>
                    <a:pt x="588" y="449"/>
                  </a:lnTo>
                  <a:lnTo>
                    <a:pt x="590" y="449"/>
                  </a:lnTo>
                  <a:lnTo>
                    <a:pt x="590" y="447"/>
                  </a:lnTo>
                  <a:lnTo>
                    <a:pt x="591" y="447"/>
                  </a:lnTo>
                  <a:lnTo>
                    <a:pt x="590" y="447"/>
                  </a:lnTo>
                  <a:lnTo>
                    <a:pt x="590" y="446"/>
                  </a:lnTo>
                  <a:lnTo>
                    <a:pt x="591" y="446"/>
                  </a:lnTo>
                  <a:lnTo>
                    <a:pt x="590" y="446"/>
                  </a:lnTo>
                  <a:lnTo>
                    <a:pt x="590" y="444"/>
                  </a:lnTo>
                  <a:lnTo>
                    <a:pt x="591" y="444"/>
                  </a:lnTo>
                  <a:lnTo>
                    <a:pt x="591" y="442"/>
                  </a:lnTo>
                  <a:lnTo>
                    <a:pt x="590" y="442"/>
                  </a:lnTo>
                  <a:lnTo>
                    <a:pt x="590" y="444"/>
                  </a:lnTo>
                  <a:lnTo>
                    <a:pt x="590" y="447"/>
                  </a:lnTo>
                  <a:lnTo>
                    <a:pt x="590" y="449"/>
                  </a:lnTo>
                  <a:lnTo>
                    <a:pt x="588" y="449"/>
                  </a:lnTo>
                  <a:lnTo>
                    <a:pt x="586" y="449"/>
                  </a:lnTo>
                  <a:lnTo>
                    <a:pt x="584" y="447"/>
                  </a:lnTo>
                  <a:lnTo>
                    <a:pt x="584" y="446"/>
                  </a:lnTo>
                  <a:lnTo>
                    <a:pt x="582" y="446"/>
                  </a:lnTo>
                  <a:lnTo>
                    <a:pt x="580" y="446"/>
                  </a:lnTo>
                  <a:lnTo>
                    <a:pt x="578" y="446"/>
                  </a:lnTo>
                  <a:lnTo>
                    <a:pt x="578" y="447"/>
                  </a:lnTo>
                  <a:lnTo>
                    <a:pt x="578" y="449"/>
                  </a:lnTo>
                  <a:lnTo>
                    <a:pt x="578" y="451"/>
                  </a:lnTo>
                  <a:lnTo>
                    <a:pt x="576" y="449"/>
                  </a:lnTo>
                  <a:lnTo>
                    <a:pt x="576" y="451"/>
                  </a:lnTo>
                  <a:lnTo>
                    <a:pt x="574" y="451"/>
                  </a:lnTo>
                  <a:lnTo>
                    <a:pt x="572" y="451"/>
                  </a:lnTo>
                  <a:lnTo>
                    <a:pt x="570" y="451"/>
                  </a:lnTo>
                  <a:lnTo>
                    <a:pt x="568" y="451"/>
                  </a:lnTo>
                  <a:lnTo>
                    <a:pt x="568" y="449"/>
                  </a:lnTo>
                  <a:lnTo>
                    <a:pt x="568" y="447"/>
                  </a:lnTo>
                  <a:lnTo>
                    <a:pt x="570" y="447"/>
                  </a:lnTo>
                  <a:lnTo>
                    <a:pt x="570" y="446"/>
                  </a:lnTo>
                  <a:lnTo>
                    <a:pt x="572" y="446"/>
                  </a:lnTo>
                  <a:lnTo>
                    <a:pt x="570" y="446"/>
                  </a:lnTo>
                  <a:lnTo>
                    <a:pt x="570" y="447"/>
                  </a:lnTo>
                  <a:lnTo>
                    <a:pt x="568" y="447"/>
                  </a:lnTo>
                  <a:lnTo>
                    <a:pt x="568" y="446"/>
                  </a:lnTo>
                  <a:lnTo>
                    <a:pt x="566" y="446"/>
                  </a:lnTo>
                  <a:lnTo>
                    <a:pt x="566" y="444"/>
                  </a:lnTo>
                  <a:lnTo>
                    <a:pt x="566" y="442"/>
                  </a:lnTo>
                  <a:lnTo>
                    <a:pt x="566" y="440"/>
                  </a:lnTo>
                  <a:lnTo>
                    <a:pt x="565" y="438"/>
                  </a:lnTo>
                  <a:lnTo>
                    <a:pt x="565" y="436"/>
                  </a:lnTo>
                  <a:lnTo>
                    <a:pt x="565" y="434"/>
                  </a:lnTo>
                  <a:lnTo>
                    <a:pt x="565" y="432"/>
                  </a:lnTo>
                  <a:lnTo>
                    <a:pt x="566" y="432"/>
                  </a:lnTo>
                  <a:lnTo>
                    <a:pt x="565" y="432"/>
                  </a:lnTo>
                  <a:lnTo>
                    <a:pt x="566" y="430"/>
                  </a:lnTo>
                  <a:lnTo>
                    <a:pt x="566" y="428"/>
                  </a:lnTo>
                  <a:lnTo>
                    <a:pt x="566" y="426"/>
                  </a:lnTo>
                  <a:lnTo>
                    <a:pt x="568" y="426"/>
                  </a:lnTo>
                  <a:lnTo>
                    <a:pt x="568" y="424"/>
                  </a:lnTo>
                  <a:lnTo>
                    <a:pt x="568" y="423"/>
                  </a:lnTo>
                  <a:lnTo>
                    <a:pt x="566" y="423"/>
                  </a:lnTo>
                  <a:lnTo>
                    <a:pt x="568" y="423"/>
                  </a:lnTo>
                  <a:lnTo>
                    <a:pt x="568" y="421"/>
                  </a:lnTo>
                  <a:lnTo>
                    <a:pt x="568" y="419"/>
                  </a:lnTo>
                  <a:lnTo>
                    <a:pt x="568" y="417"/>
                  </a:lnTo>
                  <a:lnTo>
                    <a:pt x="568" y="415"/>
                  </a:lnTo>
                  <a:lnTo>
                    <a:pt x="568" y="413"/>
                  </a:lnTo>
                  <a:lnTo>
                    <a:pt x="570" y="413"/>
                  </a:lnTo>
                  <a:lnTo>
                    <a:pt x="570" y="411"/>
                  </a:lnTo>
                  <a:lnTo>
                    <a:pt x="572" y="411"/>
                  </a:lnTo>
                  <a:lnTo>
                    <a:pt x="572" y="409"/>
                  </a:lnTo>
                  <a:lnTo>
                    <a:pt x="572" y="411"/>
                  </a:lnTo>
                  <a:lnTo>
                    <a:pt x="574" y="411"/>
                  </a:lnTo>
                  <a:lnTo>
                    <a:pt x="574" y="409"/>
                  </a:lnTo>
                  <a:lnTo>
                    <a:pt x="574" y="407"/>
                  </a:lnTo>
                  <a:lnTo>
                    <a:pt x="572" y="407"/>
                  </a:lnTo>
                  <a:lnTo>
                    <a:pt x="574" y="407"/>
                  </a:lnTo>
                  <a:lnTo>
                    <a:pt x="574" y="405"/>
                  </a:lnTo>
                  <a:lnTo>
                    <a:pt x="574" y="403"/>
                  </a:lnTo>
                  <a:lnTo>
                    <a:pt x="576" y="403"/>
                  </a:lnTo>
                  <a:lnTo>
                    <a:pt x="576" y="401"/>
                  </a:lnTo>
                  <a:lnTo>
                    <a:pt x="576" y="399"/>
                  </a:lnTo>
                  <a:lnTo>
                    <a:pt x="576" y="398"/>
                  </a:lnTo>
                  <a:lnTo>
                    <a:pt x="576" y="396"/>
                  </a:lnTo>
                  <a:lnTo>
                    <a:pt x="576" y="398"/>
                  </a:lnTo>
                  <a:lnTo>
                    <a:pt x="576" y="396"/>
                  </a:lnTo>
                  <a:lnTo>
                    <a:pt x="576" y="394"/>
                  </a:lnTo>
                  <a:lnTo>
                    <a:pt x="574" y="392"/>
                  </a:lnTo>
                  <a:lnTo>
                    <a:pt x="572" y="386"/>
                  </a:lnTo>
                  <a:lnTo>
                    <a:pt x="572" y="388"/>
                  </a:lnTo>
                  <a:lnTo>
                    <a:pt x="572" y="386"/>
                  </a:lnTo>
                  <a:lnTo>
                    <a:pt x="572" y="384"/>
                  </a:lnTo>
                  <a:lnTo>
                    <a:pt x="572" y="382"/>
                  </a:lnTo>
                  <a:lnTo>
                    <a:pt x="570" y="380"/>
                  </a:lnTo>
                  <a:lnTo>
                    <a:pt x="572" y="380"/>
                  </a:lnTo>
                  <a:lnTo>
                    <a:pt x="570" y="378"/>
                  </a:lnTo>
                  <a:lnTo>
                    <a:pt x="572" y="378"/>
                  </a:lnTo>
                  <a:lnTo>
                    <a:pt x="572" y="376"/>
                  </a:lnTo>
                  <a:lnTo>
                    <a:pt x="572" y="375"/>
                  </a:lnTo>
                  <a:lnTo>
                    <a:pt x="572" y="373"/>
                  </a:lnTo>
                  <a:lnTo>
                    <a:pt x="572" y="371"/>
                  </a:lnTo>
                  <a:lnTo>
                    <a:pt x="570" y="369"/>
                  </a:lnTo>
                  <a:lnTo>
                    <a:pt x="570" y="367"/>
                  </a:lnTo>
                  <a:lnTo>
                    <a:pt x="568" y="367"/>
                  </a:lnTo>
                  <a:lnTo>
                    <a:pt x="568" y="365"/>
                  </a:lnTo>
                  <a:lnTo>
                    <a:pt x="568" y="363"/>
                  </a:lnTo>
                  <a:lnTo>
                    <a:pt x="570" y="363"/>
                  </a:lnTo>
                  <a:lnTo>
                    <a:pt x="570" y="361"/>
                  </a:lnTo>
                  <a:lnTo>
                    <a:pt x="568" y="359"/>
                  </a:lnTo>
                  <a:lnTo>
                    <a:pt x="570" y="357"/>
                  </a:lnTo>
                  <a:lnTo>
                    <a:pt x="570" y="355"/>
                  </a:lnTo>
                  <a:lnTo>
                    <a:pt x="572" y="357"/>
                  </a:lnTo>
                  <a:lnTo>
                    <a:pt x="574" y="357"/>
                  </a:lnTo>
                  <a:lnTo>
                    <a:pt x="576" y="357"/>
                  </a:lnTo>
                  <a:lnTo>
                    <a:pt x="576" y="355"/>
                  </a:lnTo>
                  <a:lnTo>
                    <a:pt x="576" y="353"/>
                  </a:lnTo>
                  <a:lnTo>
                    <a:pt x="576" y="352"/>
                  </a:lnTo>
                  <a:lnTo>
                    <a:pt x="578" y="352"/>
                  </a:lnTo>
                  <a:lnTo>
                    <a:pt x="578" y="350"/>
                  </a:lnTo>
                  <a:lnTo>
                    <a:pt x="576" y="348"/>
                  </a:lnTo>
                  <a:lnTo>
                    <a:pt x="578" y="348"/>
                  </a:lnTo>
                  <a:lnTo>
                    <a:pt x="578" y="346"/>
                  </a:lnTo>
                  <a:lnTo>
                    <a:pt x="578" y="344"/>
                  </a:lnTo>
                  <a:lnTo>
                    <a:pt x="578" y="346"/>
                  </a:lnTo>
                  <a:lnTo>
                    <a:pt x="578" y="348"/>
                  </a:lnTo>
                  <a:lnTo>
                    <a:pt x="580" y="348"/>
                  </a:lnTo>
                  <a:lnTo>
                    <a:pt x="580" y="346"/>
                  </a:lnTo>
                  <a:lnTo>
                    <a:pt x="580" y="344"/>
                  </a:lnTo>
                  <a:lnTo>
                    <a:pt x="580" y="342"/>
                  </a:lnTo>
                  <a:lnTo>
                    <a:pt x="580" y="344"/>
                  </a:lnTo>
                  <a:lnTo>
                    <a:pt x="580" y="342"/>
                  </a:lnTo>
                  <a:lnTo>
                    <a:pt x="582" y="342"/>
                  </a:lnTo>
                  <a:lnTo>
                    <a:pt x="582" y="340"/>
                  </a:lnTo>
                  <a:lnTo>
                    <a:pt x="582" y="338"/>
                  </a:lnTo>
                  <a:lnTo>
                    <a:pt x="582" y="336"/>
                  </a:lnTo>
                  <a:lnTo>
                    <a:pt x="582" y="334"/>
                  </a:lnTo>
                  <a:lnTo>
                    <a:pt x="584" y="334"/>
                  </a:lnTo>
                  <a:lnTo>
                    <a:pt x="584" y="332"/>
                  </a:lnTo>
                  <a:lnTo>
                    <a:pt x="582" y="332"/>
                  </a:lnTo>
                  <a:lnTo>
                    <a:pt x="584" y="332"/>
                  </a:lnTo>
                  <a:lnTo>
                    <a:pt x="584" y="330"/>
                  </a:lnTo>
                  <a:lnTo>
                    <a:pt x="586" y="330"/>
                  </a:lnTo>
                  <a:lnTo>
                    <a:pt x="586" y="328"/>
                  </a:lnTo>
                  <a:lnTo>
                    <a:pt x="586" y="327"/>
                  </a:lnTo>
                  <a:lnTo>
                    <a:pt x="586" y="325"/>
                  </a:lnTo>
                  <a:lnTo>
                    <a:pt x="588" y="323"/>
                  </a:lnTo>
                  <a:lnTo>
                    <a:pt x="588" y="321"/>
                  </a:lnTo>
                  <a:lnTo>
                    <a:pt x="590" y="319"/>
                  </a:lnTo>
                  <a:lnTo>
                    <a:pt x="590" y="317"/>
                  </a:lnTo>
                  <a:lnTo>
                    <a:pt x="591" y="317"/>
                  </a:lnTo>
                  <a:lnTo>
                    <a:pt x="591" y="315"/>
                  </a:lnTo>
                  <a:lnTo>
                    <a:pt x="591" y="313"/>
                  </a:lnTo>
                  <a:lnTo>
                    <a:pt x="593" y="311"/>
                  </a:lnTo>
                  <a:lnTo>
                    <a:pt x="593" y="309"/>
                  </a:lnTo>
                  <a:lnTo>
                    <a:pt x="593" y="307"/>
                  </a:lnTo>
                  <a:lnTo>
                    <a:pt x="595" y="307"/>
                  </a:lnTo>
                  <a:lnTo>
                    <a:pt x="595" y="305"/>
                  </a:lnTo>
                  <a:lnTo>
                    <a:pt x="595" y="304"/>
                  </a:lnTo>
                  <a:lnTo>
                    <a:pt x="595" y="302"/>
                  </a:lnTo>
                  <a:lnTo>
                    <a:pt x="595" y="300"/>
                  </a:lnTo>
                  <a:lnTo>
                    <a:pt x="595" y="298"/>
                  </a:lnTo>
                  <a:lnTo>
                    <a:pt x="595" y="296"/>
                  </a:lnTo>
                  <a:lnTo>
                    <a:pt x="597" y="294"/>
                  </a:lnTo>
                  <a:lnTo>
                    <a:pt x="597" y="292"/>
                  </a:lnTo>
                  <a:lnTo>
                    <a:pt x="599" y="290"/>
                  </a:lnTo>
                  <a:lnTo>
                    <a:pt x="599" y="288"/>
                  </a:lnTo>
                  <a:lnTo>
                    <a:pt x="601" y="288"/>
                  </a:lnTo>
                  <a:lnTo>
                    <a:pt x="601" y="286"/>
                  </a:lnTo>
                  <a:lnTo>
                    <a:pt x="601" y="284"/>
                  </a:lnTo>
                  <a:lnTo>
                    <a:pt x="601" y="282"/>
                  </a:lnTo>
                  <a:lnTo>
                    <a:pt x="601" y="280"/>
                  </a:lnTo>
                  <a:lnTo>
                    <a:pt x="601" y="279"/>
                  </a:lnTo>
                  <a:lnTo>
                    <a:pt x="599" y="279"/>
                  </a:lnTo>
                  <a:lnTo>
                    <a:pt x="599" y="277"/>
                  </a:lnTo>
                  <a:lnTo>
                    <a:pt x="601" y="277"/>
                  </a:lnTo>
                  <a:lnTo>
                    <a:pt x="601" y="275"/>
                  </a:lnTo>
                  <a:lnTo>
                    <a:pt x="603" y="275"/>
                  </a:lnTo>
                  <a:lnTo>
                    <a:pt x="603" y="273"/>
                  </a:lnTo>
                  <a:lnTo>
                    <a:pt x="603" y="271"/>
                  </a:lnTo>
                  <a:lnTo>
                    <a:pt x="603" y="269"/>
                  </a:lnTo>
                  <a:lnTo>
                    <a:pt x="605" y="269"/>
                  </a:lnTo>
                  <a:lnTo>
                    <a:pt x="605" y="267"/>
                  </a:lnTo>
                  <a:lnTo>
                    <a:pt x="603" y="265"/>
                  </a:lnTo>
                  <a:lnTo>
                    <a:pt x="605" y="265"/>
                  </a:lnTo>
                  <a:lnTo>
                    <a:pt x="605" y="263"/>
                  </a:lnTo>
                  <a:lnTo>
                    <a:pt x="605" y="261"/>
                  </a:lnTo>
                  <a:lnTo>
                    <a:pt x="603" y="261"/>
                  </a:lnTo>
                  <a:lnTo>
                    <a:pt x="603" y="259"/>
                  </a:lnTo>
                  <a:lnTo>
                    <a:pt x="603" y="257"/>
                  </a:lnTo>
                  <a:lnTo>
                    <a:pt x="603" y="256"/>
                  </a:lnTo>
                  <a:lnTo>
                    <a:pt x="603" y="254"/>
                  </a:lnTo>
                  <a:lnTo>
                    <a:pt x="603" y="252"/>
                  </a:lnTo>
                  <a:lnTo>
                    <a:pt x="603" y="248"/>
                  </a:lnTo>
                  <a:lnTo>
                    <a:pt x="603" y="246"/>
                  </a:lnTo>
                  <a:lnTo>
                    <a:pt x="601" y="246"/>
                  </a:lnTo>
                  <a:lnTo>
                    <a:pt x="601" y="240"/>
                  </a:lnTo>
                  <a:lnTo>
                    <a:pt x="601" y="238"/>
                  </a:lnTo>
                  <a:lnTo>
                    <a:pt x="601" y="236"/>
                  </a:lnTo>
                  <a:lnTo>
                    <a:pt x="601" y="234"/>
                  </a:lnTo>
                  <a:lnTo>
                    <a:pt x="601" y="232"/>
                  </a:lnTo>
                  <a:lnTo>
                    <a:pt x="601" y="231"/>
                  </a:lnTo>
                  <a:lnTo>
                    <a:pt x="601" y="229"/>
                  </a:lnTo>
                  <a:lnTo>
                    <a:pt x="601" y="227"/>
                  </a:lnTo>
                  <a:lnTo>
                    <a:pt x="601" y="225"/>
                  </a:lnTo>
                  <a:lnTo>
                    <a:pt x="601" y="223"/>
                  </a:lnTo>
                  <a:lnTo>
                    <a:pt x="603" y="225"/>
                  </a:lnTo>
                  <a:lnTo>
                    <a:pt x="603" y="223"/>
                  </a:lnTo>
                  <a:lnTo>
                    <a:pt x="605" y="221"/>
                  </a:lnTo>
                  <a:lnTo>
                    <a:pt x="605" y="223"/>
                  </a:lnTo>
                  <a:lnTo>
                    <a:pt x="605" y="221"/>
                  </a:lnTo>
                  <a:lnTo>
                    <a:pt x="605" y="219"/>
                  </a:lnTo>
                  <a:lnTo>
                    <a:pt x="605" y="217"/>
                  </a:lnTo>
                  <a:lnTo>
                    <a:pt x="607" y="217"/>
                  </a:lnTo>
                  <a:lnTo>
                    <a:pt x="607" y="215"/>
                  </a:lnTo>
                  <a:lnTo>
                    <a:pt x="607" y="213"/>
                  </a:lnTo>
                  <a:lnTo>
                    <a:pt x="607" y="211"/>
                  </a:lnTo>
                  <a:lnTo>
                    <a:pt x="607" y="209"/>
                  </a:lnTo>
                  <a:lnTo>
                    <a:pt x="607" y="208"/>
                  </a:lnTo>
                  <a:lnTo>
                    <a:pt x="607" y="206"/>
                  </a:lnTo>
                  <a:lnTo>
                    <a:pt x="605" y="206"/>
                  </a:lnTo>
                  <a:lnTo>
                    <a:pt x="603" y="204"/>
                  </a:lnTo>
                  <a:lnTo>
                    <a:pt x="603" y="202"/>
                  </a:lnTo>
                  <a:lnTo>
                    <a:pt x="603" y="200"/>
                  </a:lnTo>
                  <a:lnTo>
                    <a:pt x="603" y="198"/>
                  </a:lnTo>
                  <a:lnTo>
                    <a:pt x="605" y="198"/>
                  </a:lnTo>
                  <a:lnTo>
                    <a:pt x="605" y="196"/>
                  </a:lnTo>
                  <a:lnTo>
                    <a:pt x="607" y="194"/>
                  </a:lnTo>
                  <a:lnTo>
                    <a:pt x="607" y="192"/>
                  </a:lnTo>
                  <a:lnTo>
                    <a:pt x="607" y="190"/>
                  </a:lnTo>
                  <a:lnTo>
                    <a:pt x="609" y="190"/>
                  </a:lnTo>
                  <a:lnTo>
                    <a:pt x="609" y="188"/>
                  </a:lnTo>
                  <a:lnTo>
                    <a:pt x="609" y="186"/>
                  </a:lnTo>
                  <a:lnTo>
                    <a:pt x="609" y="184"/>
                  </a:lnTo>
                  <a:lnTo>
                    <a:pt x="609" y="183"/>
                  </a:lnTo>
                  <a:lnTo>
                    <a:pt x="609" y="181"/>
                  </a:lnTo>
                  <a:lnTo>
                    <a:pt x="611" y="181"/>
                  </a:lnTo>
                  <a:lnTo>
                    <a:pt x="611" y="179"/>
                  </a:lnTo>
                  <a:lnTo>
                    <a:pt x="611" y="177"/>
                  </a:lnTo>
                  <a:lnTo>
                    <a:pt x="613" y="177"/>
                  </a:lnTo>
                  <a:lnTo>
                    <a:pt x="613" y="175"/>
                  </a:lnTo>
                  <a:lnTo>
                    <a:pt x="613" y="173"/>
                  </a:lnTo>
                  <a:lnTo>
                    <a:pt x="613" y="171"/>
                  </a:lnTo>
                  <a:lnTo>
                    <a:pt x="613" y="169"/>
                  </a:lnTo>
                  <a:lnTo>
                    <a:pt x="613" y="167"/>
                  </a:lnTo>
                  <a:lnTo>
                    <a:pt x="614" y="167"/>
                  </a:lnTo>
                  <a:lnTo>
                    <a:pt x="614" y="165"/>
                  </a:lnTo>
                  <a:lnTo>
                    <a:pt x="614" y="163"/>
                  </a:lnTo>
                  <a:lnTo>
                    <a:pt x="614" y="161"/>
                  </a:lnTo>
                  <a:lnTo>
                    <a:pt x="614" y="160"/>
                  </a:lnTo>
                  <a:lnTo>
                    <a:pt x="616" y="160"/>
                  </a:lnTo>
                  <a:lnTo>
                    <a:pt x="614" y="160"/>
                  </a:lnTo>
                  <a:lnTo>
                    <a:pt x="616" y="160"/>
                  </a:lnTo>
                  <a:lnTo>
                    <a:pt x="616" y="158"/>
                  </a:lnTo>
                  <a:lnTo>
                    <a:pt x="616" y="156"/>
                  </a:lnTo>
                  <a:lnTo>
                    <a:pt x="616" y="154"/>
                  </a:lnTo>
                  <a:lnTo>
                    <a:pt x="618" y="152"/>
                  </a:lnTo>
                  <a:lnTo>
                    <a:pt x="616" y="152"/>
                  </a:lnTo>
                  <a:lnTo>
                    <a:pt x="616" y="150"/>
                  </a:lnTo>
                  <a:lnTo>
                    <a:pt x="616" y="148"/>
                  </a:lnTo>
                  <a:lnTo>
                    <a:pt x="616" y="146"/>
                  </a:lnTo>
                  <a:lnTo>
                    <a:pt x="616" y="144"/>
                  </a:lnTo>
                  <a:lnTo>
                    <a:pt x="616" y="142"/>
                  </a:lnTo>
                  <a:lnTo>
                    <a:pt x="616" y="140"/>
                  </a:lnTo>
                  <a:lnTo>
                    <a:pt x="616" y="138"/>
                  </a:lnTo>
                  <a:lnTo>
                    <a:pt x="618" y="138"/>
                  </a:lnTo>
                  <a:lnTo>
                    <a:pt x="618" y="137"/>
                  </a:lnTo>
                  <a:lnTo>
                    <a:pt x="620" y="137"/>
                  </a:lnTo>
                  <a:lnTo>
                    <a:pt x="620" y="135"/>
                  </a:lnTo>
                  <a:lnTo>
                    <a:pt x="620" y="133"/>
                  </a:lnTo>
                  <a:lnTo>
                    <a:pt x="620" y="131"/>
                  </a:lnTo>
                  <a:lnTo>
                    <a:pt x="620" y="129"/>
                  </a:lnTo>
                  <a:lnTo>
                    <a:pt x="618" y="127"/>
                  </a:lnTo>
                  <a:lnTo>
                    <a:pt x="618" y="125"/>
                  </a:lnTo>
                  <a:lnTo>
                    <a:pt x="618" y="123"/>
                  </a:lnTo>
                  <a:lnTo>
                    <a:pt x="618" y="121"/>
                  </a:lnTo>
                  <a:lnTo>
                    <a:pt x="618" y="119"/>
                  </a:lnTo>
                  <a:lnTo>
                    <a:pt x="618" y="117"/>
                  </a:lnTo>
                  <a:lnTo>
                    <a:pt x="618" y="115"/>
                  </a:lnTo>
                  <a:lnTo>
                    <a:pt x="620" y="115"/>
                  </a:lnTo>
                  <a:lnTo>
                    <a:pt x="618" y="113"/>
                  </a:lnTo>
                  <a:lnTo>
                    <a:pt x="620" y="113"/>
                  </a:lnTo>
                  <a:lnTo>
                    <a:pt x="620" y="112"/>
                  </a:lnTo>
                  <a:lnTo>
                    <a:pt x="618" y="112"/>
                  </a:lnTo>
                  <a:lnTo>
                    <a:pt x="620" y="110"/>
                  </a:lnTo>
                  <a:lnTo>
                    <a:pt x="618" y="110"/>
                  </a:lnTo>
                  <a:lnTo>
                    <a:pt x="620" y="110"/>
                  </a:lnTo>
                  <a:lnTo>
                    <a:pt x="620" y="108"/>
                  </a:lnTo>
                  <a:lnTo>
                    <a:pt x="620" y="106"/>
                  </a:lnTo>
                  <a:lnTo>
                    <a:pt x="620" y="104"/>
                  </a:lnTo>
                  <a:lnTo>
                    <a:pt x="620" y="102"/>
                  </a:lnTo>
                  <a:lnTo>
                    <a:pt x="618" y="102"/>
                  </a:lnTo>
                  <a:lnTo>
                    <a:pt x="618" y="104"/>
                  </a:lnTo>
                  <a:lnTo>
                    <a:pt x="616" y="104"/>
                  </a:lnTo>
                  <a:lnTo>
                    <a:pt x="618" y="102"/>
                  </a:lnTo>
                  <a:lnTo>
                    <a:pt x="618" y="100"/>
                  </a:lnTo>
                  <a:lnTo>
                    <a:pt x="618" y="98"/>
                  </a:lnTo>
                  <a:lnTo>
                    <a:pt x="618" y="96"/>
                  </a:lnTo>
                  <a:lnTo>
                    <a:pt x="618" y="94"/>
                  </a:lnTo>
                  <a:lnTo>
                    <a:pt x="620" y="94"/>
                  </a:lnTo>
                  <a:lnTo>
                    <a:pt x="620" y="96"/>
                  </a:lnTo>
                  <a:lnTo>
                    <a:pt x="622" y="94"/>
                  </a:lnTo>
                  <a:lnTo>
                    <a:pt x="622" y="92"/>
                  </a:lnTo>
                  <a:lnTo>
                    <a:pt x="622" y="90"/>
                  </a:lnTo>
                  <a:lnTo>
                    <a:pt x="622" y="89"/>
                  </a:lnTo>
                  <a:lnTo>
                    <a:pt x="624" y="87"/>
                  </a:lnTo>
                  <a:lnTo>
                    <a:pt x="622" y="87"/>
                  </a:lnTo>
                  <a:lnTo>
                    <a:pt x="624" y="85"/>
                  </a:lnTo>
                  <a:lnTo>
                    <a:pt x="624" y="83"/>
                  </a:lnTo>
                  <a:lnTo>
                    <a:pt x="624" y="79"/>
                  </a:lnTo>
                  <a:lnTo>
                    <a:pt x="624" y="77"/>
                  </a:lnTo>
                  <a:lnTo>
                    <a:pt x="624" y="75"/>
                  </a:lnTo>
                  <a:lnTo>
                    <a:pt x="626" y="73"/>
                  </a:lnTo>
                  <a:lnTo>
                    <a:pt x="624" y="73"/>
                  </a:lnTo>
                  <a:lnTo>
                    <a:pt x="626" y="73"/>
                  </a:lnTo>
                  <a:lnTo>
                    <a:pt x="624" y="73"/>
                  </a:lnTo>
                  <a:lnTo>
                    <a:pt x="624" y="71"/>
                  </a:lnTo>
                  <a:lnTo>
                    <a:pt x="626" y="71"/>
                  </a:lnTo>
                  <a:lnTo>
                    <a:pt x="626" y="69"/>
                  </a:lnTo>
                  <a:lnTo>
                    <a:pt x="626" y="67"/>
                  </a:lnTo>
                  <a:lnTo>
                    <a:pt x="626" y="65"/>
                  </a:lnTo>
                  <a:lnTo>
                    <a:pt x="626" y="64"/>
                  </a:lnTo>
                  <a:lnTo>
                    <a:pt x="626" y="62"/>
                  </a:lnTo>
                  <a:lnTo>
                    <a:pt x="624" y="60"/>
                  </a:lnTo>
                  <a:lnTo>
                    <a:pt x="626" y="60"/>
                  </a:lnTo>
                  <a:lnTo>
                    <a:pt x="626" y="58"/>
                  </a:lnTo>
                  <a:lnTo>
                    <a:pt x="624" y="58"/>
                  </a:lnTo>
                  <a:lnTo>
                    <a:pt x="624" y="56"/>
                  </a:lnTo>
                  <a:lnTo>
                    <a:pt x="624" y="54"/>
                  </a:lnTo>
                  <a:lnTo>
                    <a:pt x="624" y="52"/>
                  </a:lnTo>
                  <a:lnTo>
                    <a:pt x="624" y="50"/>
                  </a:lnTo>
                  <a:lnTo>
                    <a:pt x="624" y="48"/>
                  </a:lnTo>
                  <a:lnTo>
                    <a:pt x="626" y="48"/>
                  </a:lnTo>
                  <a:lnTo>
                    <a:pt x="624" y="46"/>
                  </a:lnTo>
                  <a:lnTo>
                    <a:pt x="626" y="46"/>
                  </a:lnTo>
                  <a:lnTo>
                    <a:pt x="624" y="46"/>
                  </a:lnTo>
                  <a:lnTo>
                    <a:pt x="624" y="44"/>
                  </a:lnTo>
                  <a:lnTo>
                    <a:pt x="626" y="44"/>
                  </a:lnTo>
                  <a:lnTo>
                    <a:pt x="626" y="42"/>
                  </a:lnTo>
                  <a:lnTo>
                    <a:pt x="626" y="41"/>
                  </a:lnTo>
                  <a:lnTo>
                    <a:pt x="624" y="41"/>
                  </a:lnTo>
                  <a:lnTo>
                    <a:pt x="624" y="39"/>
                  </a:lnTo>
                  <a:lnTo>
                    <a:pt x="624" y="37"/>
                  </a:lnTo>
                  <a:lnTo>
                    <a:pt x="624" y="35"/>
                  </a:lnTo>
                  <a:lnTo>
                    <a:pt x="624" y="33"/>
                  </a:lnTo>
                  <a:lnTo>
                    <a:pt x="624" y="31"/>
                  </a:lnTo>
                  <a:lnTo>
                    <a:pt x="622" y="31"/>
                  </a:lnTo>
                  <a:lnTo>
                    <a:pt x="622" y="29"/>
                  </a:lnTo>
                  <a:lnTo>
                    <a:pt x="624" y="29"/>
                  </a:lnTo>
                  <a:lnTo>
                    <a:pt x="622" y="29"/>
                  </a:lnTo>
                  <a:lnTo>
                    <a:pt x="622" y="27"/>
                  </a:lnTo>
                  <a:lnTo>
                    <a:pt x="622" y="25"/>
                  </a:lnTo>
                  <a:lnTo>
                    <a:pt x="622" y="23"/>
                  </a:lnTo>
                  <a:lnTo>
                    <a:pt x="622" y="21"/>
                  </a:lnTo>
                  <a:lnTo>
                    <a:pt x="622" y="19"/>
                  </a:lnTo>
                  <a:lnTo>
                    <a:pt x="622" y="17"/>
                  </a:lnTo>
                  <a:lnTo>
                    <a:pt x="622" y="16"/>
                  </a:lnTo>
                  <a:lnTo>
                    <a:pt x="620" y="16"/>
                  </a:lnTo>
                  <a:lnTo>
                    <a:pt x="622" y="16"/>
                  </a:lnTo>
                  <a:lnTo>
                    <a:pt x="624" y="16"/>
                  </a:lnTo>
                  <a:lnTo>
                    <a:pt x="626" y="16"/>
                  </a:lnTo>
                  <a:lnTo>
                    <a:pt x="626" y="14"/>
                  </a:lnTo>
                  <a:lnTo>
                    <a:pt x="628" y="14"/>
                  </a:lnTo>
                  <a:lnTo>
                    <a:pt x="628" y="12"/>
                  </a:lnTo>
                  <a:lnTo>
                    <a:pt x="630" y="12"/>
                  </a:lnTo>
                  <a:lnTo>
                    <a:pt x="632" y="10"/>
                  </a:lnTo>
                  <a:lnTo>
                    <a:pt x="632" y="8"/>
                  </a:lnTo>
                  <a:lnTo>
                    <a:pt x="630" y="8"/>
                  </a:lnTo>
                  <a:lnTo>
                    <a:pt x="630" y="6"/>
                  </a:lnTo>
                  <a:lnTo>
                    <a:pt x="630" y="4"/>
                  </a:lnTo>
                  <a:lnTo>
                    <a:pt x="632" y="4"/>
                  </a:lnTo>
                  <a:lnTo>
                    <a:pt x="634" y="2"/>
                  </a:lnTo>
                  <a:lnTo>
                    <a:pt x="636" y="0"/>
                  </a:lnTo>
                  <a:lnTo>
                    <a:pt x="636" y="2"/>
                  </a:lnTo>
                  <a:lnTo>
                    <a:pt x="636"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47"/>
            <p:cNvSpPr>
              <a:spLocks noEditPoints="1"/>
            </p:cNvSpPr>
            <p:nvPr/>
          </p:nvSpPr>
          <p:spPr bwMode="auto">
            <a:xfrm>
              <a:off x="6889750" y="3222625"/>
              <a:ext cx="1544638" cy="1208088"/>
            </a:xfrm>
            <a:custGeom>
              <a:avLst/>
              <a:gdLst>
                <a:gd name="T0" fmla="*/ 578 w 973"/>
                <a:gd name="T1" fmla="*/ 716 h 761"/>
                <a:gd name="T2" fmla="*/ 578 w 973"/>
                <a:gd name="T3" fmla="*/ 692 h 761"/>
                <a:gd name="T4" fmla="*/ 607 w 973"/>
                <a:gd name="T5" fmla="*/ 663 h 761"/>
                <a:gd name="T6" fmla="*/ 635 w 973"/>
                <a:gd name="T7" fmla="*/ 638 h 761"/>
                <a:gd name="T8" fmla="*/ 756 w 973"/>
                <a:gd name="T9" fmla="*/ 553 h 761"/>
                <a:gd name="T10" fmla="*/ 772 w 973"/>
                <a:gd name="T11" fmla="*/ 513 h 761"/>
                <a:gd name="T12" fmla="*/ 735 w 973"/>
                <a:gd name="T13" fmla="*/ 471 h 761"/>
                <a:gd name="T14" fmla="*/ 802 w 973"/>
                <a:gd name="T15" fmla="*/ 4 h 761"/>
                <a:gd name="T16" fmla="*/ 848 w 973"/>
                <a:gd name="T17" fmla="*/ 58 h 761"/>
                <a:gd name="T18" fmla="*/ 891 w 973"/>
                <a:gd name="T19" fmla="*/ 110 h 761"/>
                <a:gd name="T20" fmla="*/ 941 w 973"/>
                <a:gd name="T21" fmla="*/ 142 h 761"/>
                <a:gd name="T22" fmla="*/ 956 w 973"/>
                <a:gd name="T23" fmla="*/ 187 h 761"/>
                <a:gd name="T24" fmla="*/ 916 w 973"/>
                <a:gd name="T25" fmla="*/ 254 h 761"/>
                <a:gd name="T26" fmla="*/ 875 w 973"/>
                <a:gd name="T27" fmla="*/ 277 h 761"/>
                <a:gd name="T28" fmla="*/ 823 w 973"/>
                <a:gd name="T29" fmla="*/ 306 h 761"/>
                <a:gd name="T30" fmla="*/ 768 w 973"/>
                <a:gd name="T31" fmla="*/ 338 h 761"/>
                <a:gd name="T32" fmla="*/ 774 w 973"/>
                <a:gd name="T33" fmla="*/ 311 h 761"/>
                <a:gd name="T34" fmla="*/ 726 w 973"/>
                <a:gd name="T35" fmla="*/ 329 h 761"/>
                <a:gd name="T36" fmla="*/ 726 w 973"/>
                <a:gd name="T37" fmla="*/ 367 h 761"/>
                <a:gd name="T38" fmla="*/ 777 w 973"/>
                <a:gd name="T39" fmla="*/ 373 h 761"/>
                <a:gd name="T40" fmla="*/ 749 w 973"/>
                <a:gd name="T41" fmla="*/ 390 h 761"/>
                <a:gd name="T42" fmla="*/ 737 w 973"/>
                <a:gd name="T43" fmla="*/ 430 h 761"/>
                <a:gd name="T44" fmla="*/ 756 w 973"/>
                <a:gd name="T45" fmla="*/ 480 h 761"/>
                <a:gd name="T46" fmla="*/ 768 w 973"/>
                <a:gd name="T47" fmla="*/ 498 h 761"/>
                <a:gd name="T48" fmla="*/ 768 w 973"/>
                <a:gd name="T49" fmla="*/ 517 h 761"/>
                <a:gd name="T50" fmla="*/ 762 w 973"/>
                <a:gd name="T51" fmla="*/ 532 h 761"/>
                <a:gd name="T52" fmla="*/ 749 w 973"/>
                <a:gd name="T53" fmla="*/ 555 h 761"/>
                <a:gd name="T54" fmla="*/ 733 w 973"/>
                <a:gd name="T55" fmla="*/ 571 h 761"/>
                <a:gd name="T56" fmla="*/ 729 w 973"/>
                <a:gd name="T57" fmla="*/ 594 h 761"/>
                <a:gd name="T58" fmla="*/ 712 w 973"/>
                <a:gd name="T59" fmla="*/ 611 h 761"/>
                <a:gd name="T60" fmla="*/ 687 w 973"/>
                <a:gd name="T61" fmla="*/ 630 h 761"/>
                <a:gd name="T62" fmla="*/ 658 w 973"/>
                <a:gd name="T63" fmla="*/ 644 h 761"/>
                <a:gd name="T64" fmla="*/ 631 w 973"/>
                <a:gd name="T65" fmla="*/ 640 h 761"/>
                <a:gd name="T66" fmla="*/ 614 w 973"/>
                <a:gd name="T67" fmla="*/ 659 h 761"/>
                <a:gd name="T68" fmla="*/ 585 w 973"/>
                <a:gd name="T69" fmla="*/ 665 h 761"/>
                <a:gd name="T70" fmla="*/ 574 w 973"/>
                <a:gd name="T71" fmla="*/ 676 h 761"/>
                <a:gd name="T72" fmla="*/ 559 w 973"/>
                <a:gd name="T73" fmla="*/ 659 h 761"/>
                <a:gd name="T74" fmla="*/ 537 w 973"/>
                <a:gd name="T75" fmla="*/ 663 h 761"/>
                <a:gd name="T76" fmla="*/ 484 w 973"/>
                <a:gd name="T77" fmla="*/ 644 h 761"/>
                <a:gd name="T78" fmla="*/ 443 w 973"/>
                <a:gd name="T79" fmla="*/ 668 h 761"/>
                <a:gd name="T80" fmla="*/ 401 w 973"/>
                <a:gd name="T81" fmla="*/ 632 h 761"/>
                <a:gd name="T82" fmla="*/ 399 w 973"/>
                <a:gd name="T83" fmla="*/ 582 h 761"/>
                <a:gd name="T84" fmla="*/ 365 w 973"/>
                <a:gd name="T85" fmla="*/ 534 h 761"/>
                <a:gd name="T86" fmla="*/ 303 w 973"/>
                <a:gd name="T87" fmla="*/ 548 h 761"/>
                <a:gd name="T88" fmla="*/ 240 w 973"/>
                <a:gd name="T89" fmla="*/ 557 h 761"/>
                <a:gd name="T90" fmla="*/ 184 w 973"/>
                <a:gd name="T91" fmla="*/ 544 h 761"/>
                <a:gd name="T92" fmla="*/ 125 w 973"/>
                <a:gd name="T93" fmla="*/ 507 h 761"/>
                <a:gd name="T94" fmla="*/ 77 w 973"/>
                <a:gd name="T95" fmla="*/ 469 h 761"/>
                <a:gd name="T96" fmla="*/ 69 w 973"/>
                <a:gd name="T97" fmla="*/ 411 h 761"/>
                <a:gd name="T98" fmla="*/ 17 w 973"/>
                <a:gd name="T99" fmla="*/ 375 h 761"/>
                <a:gd name="T100" fmla="*/ 4 w 973"/>
                <a:gd name="T101" fmla="*/ 325 h 761"/>
                <a:gd name="T102" fmla="*/ 73 w 973"/>
                <a:gd name="T103" fmla="*/ 294 h 761"/>
                <a:gd name="T104" fmla="*/ 105 w 973"/>
                <a:gd name="T105" fmla="*/ 215 h 761"/>
                <a:gd name="T106" fmla="*/ 167 w 973"/>
                <a:gd name="T107" fmla="*/ 166 h 761"/>
                <a:gd name="T108" fmla="*/ 226 w 973"/>
                <a:gd name="T109" fmla="*/ 119 h 761"/>
                <a:gd name="T110" fmla="*/ 274 w 973"/>
                <a:gd name="T111" fmla="*/ 181 h 761"/>
                <a:gd name="T112" fmla="*/ 345 w 973"/>
                <a:gd name="T113" fmla="*/ 233 h 761"/>
                <a:gd name="T114" fmla="*/ 551 w 973"/>
                <a:gd name="T115" fmla="*/ 267 h 761"/>
                <a:gd name="T116" fmla="*/ 635 w 973"/>
                <a:gd name="T117" fmla="*/ 215 h 761"/>
                <a:gd name="T118" fmla="*/ 722 w 973"/>
                <a:gd name="T119" fmla="*/ 171 h 761"/>
                <a:gd name="T120" fmla="*/ 666 w 973"/>
                <a:gd name="T121" fmla="*/ 139 h 761"/>
                <a:gd name="T122" fmla="*/ 733 w 973"/>
                <a:gd name="T123" fmla="*/ 64 h 761"/>
                <a:gd name="T124" fmla="*/ 770 w 973"/>
                <a:gd name="T125" fmla="*/ 4 h 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73" h="761">
                  <a:moveTo>
                    <a:pt x="597" y="761"/>
                  </a:moveTo>
                  <a:lnTo>
                    <a:pt x="597" y="759"/>
                  </a:lnTo>
                  <a:lnTo>
                    <a:pt x="597" y="761"/>
                  </a:lnTo>
                  <a:close/>
                  <a:moveTo>
                    <a:pt x="616" y="743"/>
                  </a:moveTo>
                  <a:lnTo>
                    <a:pt x="616" y="741"/>
                  </a:lnTo>
                  <a:lnTo>
                    <a:pt x="616" y="743"/>
                  </a:lnTo>
                  <a:close/>
                  <a:moveTo>
                    <a:pt x="589" y="686"/>
                  </a:moveTo>
                  <a:lnTo>
                    <a:pt x="589" y="688"/>
                  </a:lnTo>
                  <a:lnTo>
                    <a:pt x="591" y="688"/>
                  </a:lnTo>
                  <a:lnTo>
                    <a:pt x="591" y="690"/>
                  </a:lnTo>
                  <a:lnTo>
                    <a:pt x="593" y="690"/>
                  </a:lnTo>
                  <a:lnTo>
                    <a:pt x="595" y="692"/>
                  </a:lnTo>
                  <a:lnTo>
                    <a:pt x="595" y="693"/>
                  </a:lnTo>
                  <a:lnTo>
                    <a:pt x="595" y="695"/>
                  </a:lnTo>
                  <a:lnTo>
                    <a:pt x="593" y="695"/>
                  </a:lnTo>
                  <a:lnTo>
                    <a:pt x="593" y="697"/>
                  </a:lnTo>
                  <a:lnTo>
                    <a:pt x="591" y="697"/>
                  </a:lnTo>
                  <a:lnTo>
                    <a:pt x="591" y="695"/>
                  </a:lnTo>
                  <a:lnTo>
                    <a:pt x="593" y="695"/>
                  </a:lnTo>
                  <a:lnTo>
                    <a:pt x="591" y="695"/>
                  </a:lnTo>
                  <a:lnTo>
                    <a:pt x="591" y="697"/>
                  </a:lnTo>
                  <a:lnTo>
                    <a:pt x="591" y="699"/>
                  </a:lnTo>
                  <a:lnTo>
                    <a:pt x="589" y="699"/>
                  </a:lnTo>
                  <a:lnTo>
                    <a:pt x="589" y="701"/>
                  </a:lnTo>
                  <a:lnTo>
                    <a:pt x="589" y="703"/>
                  </a:lnTo>
                  <a:lnTo>
                    <a:pt x="587" y="703"/>
                  </a:lnTo>
                  <a:lnTo>
                    <a:pt x="585" y="703"/>
                  </a:lnTo>
                  <a:lnTo>
                    <a:pt x="587" y="703"/>
                  </a:lnTo>
                  <a:lnTo>
                    <a:pt x="587" y="705"/>
                  </a:lnTo>
                  <a:lnTo>
                    <a:pt x="587" y="703"/>
                  </a:lnTo>
                  <a:lnTo>
                    <a:pt x="587" y="705"/>
                  </a:lnTo>
                  <a:lnTo>
                    <a:pt x="587" y="707"/>
                  </a:lnTo>
                  <a:lnTo>
                    <a:pt x="587" y="709"/>
                  </a:lnTo>
                  <a:lnTo>
                    <a:pt x="585" y="709"/>
                  </a:lnTo>
                  <a:lnTo>
                    <a:pt x="587" y="709"/>
                  </a:lnTo>
                  <a:lnTo>
                    <a:pt x="587" y="711"/>
                  </a:lnTo>
                  <a:lnTo>
                    <a:pt x="587" y="709"/>
                  </a:lnTo>
                  <a:lnTo>
                    <a:pt x="587" y="711"/>
                  </a:lnTo>
                  <a:lnTo>
                    <a:pt x="585" y="711"/>
                  </a:lnTo>
                  <a:lnTo>
                    <a:pt x="585" y="713"/>
                  </a:lnTo>
                  <a:lnTo>
                    <a:pt x="585" y="711"/>
                  </a:lnTo>
                  <a:lnTo>
                    <a:pt x="583" y="713"/>
                  </a:lnTo>
                  <a:lnTo>
                    <a:pt x="583" y="711"/>
                  </a:lnTo>
                  <a:lnTo>
                    <a:pt x="585" y="711"/>
                  </a:lnTo>
                  <a:lnTo>
                    <a:pt x="583" y="711"/>
                  </a:lnTo>
                  <a:lnTo>
                    <a:pt x="583" y="713"/>
                  </a:lnTo>
                  <a:lnTo>
                    <a:pt x="582" y="713"/>
                  </a:lnTo>
                  <a:lnTo>
                    <a:pt x="580" y="713"/>
                  </a:lnTo>
                  <a:lnTo>
                    <a:pt x="580" y="715"/>
                  </a:lnTo>
                  <a:lnTo>
                    <a:pt x="580" y="716"/>
                  </a:lnTo>
                  <a:lnTo>
                    <a:pt x="580" y="715"/>
                  </a:lnTo>
                  <a:lnTo>
                    <a:pt x="580" y="716"/>
                  </a:lnTo>
                  <a:lnTo>
                    <a:pt x="578" y="716"/>
                  </a:lnTo>
                  <a:lnTo>
                    <a:pt x="580" y="716"/>
                  </a:lnTo>
                  <a:lnTo>
                    <a:pt x="580" y="715"/>
                  </a:lnTo>
                  <a:lnTo>
                    <a:pt x="580" y="716"/>
                  </a:lnTo>
                  <a:lnTo>
                    <a:pt x="578" y="716"/>
                  </a:lnTo>
                  <a:lnTo>
                    <a:pt x="578" y="715"/>
                  </a:lnTo>
                  <a:lnTo>
                    <a:pt x="578" y="716"/>
                  </a:lnTo>
                  <a:lnTo>
                    <a:pt x="576" y="716"/>
                  </a:lnTo>
                  <a:lnTo>
                    <a:pt x="574" y="716"/>
                  </a:lnTo>
                  <a:lnTo>
                    <a:pt x="574" y="718"/>
                  </a:lnTo>
                  <a:lnTo>
                    <a:pt x="574" y="720"/>
                  </a:lnTo>
                  <a:lnTo>
                    <a:pt x="574" y="718"/>
                  </a:lnTo>
                  <a:lnTo>
                    <a:pt x="572" y="718"/>
                  </a:lnTo>
                  <a:lnTo>
                    <a:pt x="572" y="720"/>
                  </a:lnTo>
                  <a:lnTo>
                    <a:pt x="572" y="718"/>
                  </a:lnTo>
                  <a:lnTo>
                    <a:pt x="572" y="720"/>
                  </a:lnTo>
                  <a:lnTo>
                    <a:pt x="570" y="718"/>
                  </a:lnTo>
                  <a:lnTo>
                    <a:pt x="570" y="720"/>
                  </a:lnTo>
                  <a:lnTo>
                    <a:pt x="570" y="718"/>
                  </a:lnTo>
                  <a:lnTo>
                    <a:pt x="568" y="718"/>
                  </a:lnTo>
                  <a:lnTo>
                    <a:pt x="566" y="718"/>
                  </a:lnTo>
                  <a:lnTo>
                    <a:pt x="564" y="718"/>
                  </a:lnTo>
                  <a:lnTo>
                    <a:pt x="564" y="716"/>
                  </a:lnTo>
                  <a:lnTo>
                    <a:pt x="562" y="716"/>
                  </a:lnTo>
                  <a:lnTo>
                    <a:pt x="560" y="716"/>
                  </a:lnTo>
                  <a:lnTo>
                    <a:pt x="560" y="715"/>
                  </a:lnTo>
                  <a:lnTo>
                    <a:pt x="559" y="715"/>
                  </a:lnTo>
                  <a:lnTo>
                    <a:pt x="557" y="713"/>
                  </a:lnTo>
                  <a:lnTo>
                    <a:pt x="559" y="713"/>
                  </a:lnTo>
                  <a:lnTo>
                    <a:pt x="559" y="711"/>
                  </a:lnTo>
                  <a:lnTo>
                    <a:pt x="557" y="709"/>
                  </a:lnTo>
                  <a:lnTo>
                    <a:pt x="557" y="707"/>
                  </a:lnTo>
                  <a:lnTo>
                    <a:pt x="557" y="705"/>
                  </a:lnTo>
                  <a:lnTo>
                    <a:pt x="557" y="703"/>
                  </a:lnTo>
                  <a:lnTo>
                    <a:pt x="559" y="703"/>
                  </a:lnTo>
                  <a:lnTo>
                    <a:pt x="557" y="703"/>
                  </a:lnTo>
                  <a:lnTo>
                    <a:pt x="557" y="701"/>
                  </a:lnTo>
                  <a:lnTo>
                    <a:pt x="559" y="701"/>
                  </a:lnTo>
                  <a:lnTo>
                    <a:pt x="557" y="701"/>
                  </a:lnTo>
                  <a:lnTo>
                    <a:pt x="559" y="699"/>
                  </a:lnTo>
                  <a:lnTo>
                    <a:pt x="560" y="699"/>
                  </a:lnTo>
                  <a:lnTo>
                    <a:pt x="560" y="697"/>
                  </a:lnTo>
                  <a:lnTo>
                    <a:pt x="562" y="697"/>
                  </a:lnTo>
                  <a:lnTo>
                    <a:pt x="562" y="695"/>
                  </a:lnTo>
                  <a:lnTo>
                    <a:pt x="564" y="695"/>
                  </a:lnTo>
                  <a:lnTo>
                    <a:pt x="566" y="695"/>
                  </a:lnTo>
                  <a:lnTo>
                    <a:pt x="566" y="693"/>
                  </a:lnTo>
                  <a:lnTo>
                    <a:pt x="568" y="693"/>
                  </a:lnTo>
                  <a:lnTo>
                    <a:pt x="566" y="693"/>
                  </a:lnTo>
                  <a:lnTo>
                    <a:pt x="568" y="693"/>
                  </a:lnTo>
                  <a:lnTo>
                    <a:pt x="566" y="693"/>
                  </a:lnTo>
                  <a:lnTo>
                    <a:pt x="566" y="692"/>
                  </a:lnTo>
                  <a:lnTo>
                    <a:pt x="568" y="692"/>
                  </a:lnTo>
                  <a:lnTo>
                    <a:pt x="570" y="692"/>
                  </a:lnTo>
                  <a:lnTo>
                    <a:pt x="572" y="692"/>
                  </a:lnTo>
                  <a:lnTo>
                    <a:pt x="570" y="692"/>
                  </a:lnTo>
                  <a:lnTo>
                    <a:pt x="572" y="692"/>
                  </a:lnTo>
                  <a:lnTo>
                    <a:pt x="572" y="690"/>
                  </a:lnTo>
                  <a:lnTo>
                    <a:pt x="574" y="690"/>
                  </a:lnTo>
                  <a:lnTo>
                    <a:pt x="576" y="690"/>
                  </a:lnTo>
                  <a:lnTo>
                    <a:pt x="578" y="690"/>
                  </a:lnTo>
                  <a:lnTo>
                    <a:pt x="578" y="692"/>
                  </a:lnTo>
                  <a:lnTo>
                    <a:pt x="580" y="692"/>
                  </a:lnTo>
                  <a:lnTo>
                    <a:pt x="578" y="690"/>
                  </a:lnTo>
                  <a:lnTo>
                    <a:pt x="580" y="690"/>
                  </a:lnTo>
                  <a:lnTo>
                    <a:pt x="582" y="690"/>
                  </a:lnTo>
                  <a:lnTo>
                    <a:pt x="580" y="690"/>
                  </a:lnTo>
                  <a:lnTo>
                    <a:pt x="582" y="690"/>
                  </a:lnTo>
                  <a:lnTo>
                    <a:pt x="582" y="688"/>
                  </a:lnTo>
                  <a:lnTo>
                    <a:pt x="583" y="688"/>
                  </a:lnTo>
                  <a:lnTo>
                    <a:pt x="583" y="690"/>
                  </a:lnTo>
                  <a:lnTo>
                    <a:pt x="583" y="688"/>
                  </a:lnTo>
                  <a:lnTo>
                    <a:pt x="585" y="688"/>
                  </a:lnTo>
                  <a:lnTo>
                    <a:pt x="585" y="690"/>
                  </a:lnTo>
                  <a:lnTo>
                    <a:pt x="585" y="688"/>
                  </a:lnTo>
                  <a:lnTo>
                    <a:pt x="585" y="690"/>
                  </a:lnTo>
                  <a:lnTo>
                    <a:pt x="587" y="690"/>
                  </a:lnTo>
                  <a:lnTo>
                    <a:pt x="589" y="690"/>
                  </a:lnTo>
                  <a:lnTo>
                    <a:pt x="587" y="690"/>
                  </a:lnTo>
                  <a:lnTo>
                    <a:pt x="587" y="688"/>
                  </a:lnTo>
                  <a:lnTo>
                    <a:pt x="589" y="688"/>
                  </a:lnTo>
                  <a:lnTo>
                    <a:pt x="589" y="686"/>
                  </a:lnTo>
                  <a:close/>
                  <a:moveTo>
                    <a:pt x="585" y="678"/>
                  </a:moveTo>
                  <a:lnTo>
                    <a:pt x="585" y="680"/>
                  </a:lnTo>
                  <a:lnTo>
                    <a:pt x="585" y="678"/>
                  </a:lnTo>
                  <a:close/>
                  <a:moveTo>
                    <a:pt x="589" y="674"/>
                  </a:moveTo>
                  <a:lnTo>
                    <a:pt x="587" y="674"/>
                  </a:lnTo>
                  <a:lnTo>
                    <a:pt x="587" y="672"/>
                  </a:lnTo>
                  <a:lnTo>
                    <a:pt x="589" y="672"/>
                  </a:lnTo>
                  <a:lnTo>
                    <a:pt x="589" y="674"/>
                  </a:lnTo>
                  <a:close/>
                  <a:moveTo>
                    <a:pt x="564" y="672"/>
                  </a:moveTo>
                  <a:lnTo>
                    <a:pt x="564" y="670"/>
                  </a:lnTo>
                  <a:lnTo>
                    <a:pt x="564" y="672"/>
                  </a:lnTo>
                  <a:close/>
                  <a:moveTo>
                    <a:pt x="585" y="670"/>
                  </a:moveTo>
                  <a:lnTo>
                    <a:pt x="585" y="672"/>
                  </a:lnTo>
                  <a:lnTo>
                    <a:pt x="585" y="670"/>
                  </a:lnTo>
                  <a:lnTo>
                    <a:pt x="587" y="670"/>
                  </a:lnTo>
                  <a:lnTo>
                    <a:pt x="587" y="672"/>
                  </a:lnTo>
                  <a:lnTo>
                    <a:pt x="587" y="674"/>
                  </a:lnTo>
                  <a:lnTo>
                    <a:pt x="587" y="672"/>
                  </a:lnTo>
                  <a:lnTo>
                    <a:pt x="585" y="672"/>
                  </a:lnTo>
                  <a:lnTo>
                    <a:pt x="583" y="672"/>
                  </a:lnTo>
                  <a:lnTo>
                    <a:pt x="583" y="670"/>
                  </a:lnTo>
                  <a:lnTo>
                    <a:pt x="585" y="670"/>
                  </a:lnTo>
                  <a:close/>
                  <a:moveTo>
                    <a:pt x="585" y="668"/>
                  </a:moveTo>
                  <a:lnTo>
                    <a:pt x="587" y="668"/>
                  </a:lnTo>
                  <a:lnTo>
                    <a:pt x="587" y="670"/>
                  </a:lnTo>
                  <a:lnTo>
                    <a:pt x="587" y="668"/>
                  </a:lnTo>
                  <a:lnTo>
                    <a:pt x="589" y="668"/>
                  </a:lnTo>
                  <a:lnTo>
                    <a:pt x="587" y="668"/>
                  </a:lnTo>
                  <a:lnTo>
                    <a:pt x="587" y="670"/>
                  </a:lnTo>
                  <a:lnTo>
                    <a:pt x="585" y="670"/>
                  </a:lnTo>
                  <a:lnTo>
                    <a:pt x="585" y="668"/>
                  </a:lnTo>
                  <a:lnTo>
                    <a:pt x="587" y="668"/>
                  </a:lnTo>
                  <a:lnTo>
                    <a:pt x="585" y="668"/>
                  </a:lnTo>
                  <a:close/>
                  <a:moveTo>
                    <a:pt x="610" y="661"/>
                  </a:moveTo>
                  <a:lnTo>
                    <a:pt x="610" y="663"/>
                  </a:lnTo>
                  <a:lnTo>
                    <a:pt x="608" y="663"/>
                  </a:lnTo>
                  <a:lnTo>
                    <a:pt x="607" y="663"/>
                  </a:lnTo>
                  <a:lnTo>
                    <a:pt x="608" y="663"/>
                  </a:lnTo>
                  <a:lnTo>
                    <a:pt x="608" y="661"/>
                  </a:lnTo>
                  <a:lnTo>
                    <a:pt x="610" y="661"/>
                  </a:lnTo>
                  <a:close/>
                  <a:moveTo>
                    <a:pt x="620" y="661"/>
                  </a:moveTo>
                  <a:lnTo>
                    <a:pt x="620" y="663"/>
                  </a:lnTo>
                  <a:lnTo>
                    <a:pt x="618" y="663"/>
                  </a:lnTo>
                  <a:lnTo>
                    <a:pt x="618" y="661"/>
                  </a:lnTo>
                  <a:lnTo>
                    <a:pt x="620" y="661"/>
                  </a:lnTo>
                  <a:close/>
                  <a:moveTo>
                    <a:pt x="624" y="659"/>
                  </a:moveTo>
                  <a:lnTo>
                    <a:pt x="624" y="661"/>
                  </a:lnTo>
                  <a:lnTo>
                    <a:pt x="624" y="663"/>
                  </a:lnTo>
                  <a:lnTo>
                    <a:pt x="622" y="663"/>
                  </a:lnTo>
                  <a:lnTo>
                    <a:pt x="622" y="661"/>
                  </a:lnTo>
                  <a:lnTo>
                    <a:pt x="622" y="659"/>
                  </a:lnTo>
                  <a:lnTo>
                    <a:pt x="624" y="659"/>
                  </a:lnTo>
                  <a:close/>
                  <a:moveTo>
                    <a:pt x="631" y="657"/>
                  </a:moveTo>
                  <a:lnTo>
                    <a:pt x="630" y="657"/>
                  </a:lnTo>
                  <a:lnTo>
                    <a:pt x="631" y="657"/>
                  </a:lnTo>
                  <a:close/>
                  <a:moveTo>
                    <a:pt x="639" y="655"/>
                  </a:moveTo>
                  <a:lnTo>
                    <a:pt x="637" y="655"/>
                  </a:lnTo>
                  <a:lnTo>
                    <a:pt x="639" y="655"/>
                  </a:lnTo>
                  <a:close/>
                  <a:moveTo>
                    <a:pt x="647" y="655"/>
                  </a:moveTo>
                  <a:lnTo>
                    <a:pt x="645" y="655"/>
                  </a:lnTo>
                  <a:lnTo>
                    <a:pt x="647" y="655"/>
                  </a:lnTo>
                  <a:lnTo>
                    <a:pt x="647" y="653"/>
                  </a:lnTo>
                  <a:lnTo>
                    <a:pt x="647" y="655"/>
                  </a:lnTo>
                  <a:close/>
                  <a:moveTo>
                    <a:pt x="633" y="653"/>
                  </a:moveTo>
                  <a:lnTo>
                    <a:pt x="633" y="655"/>
                  </a:lnTo>
                  <a:lnTo>
                    <a:pt x="631" y="655"/>
                  </a:lnTo>
                  <a:lnTo>
                    <a:pt x="631" y="653"/>
                  </a:lnTo>
                  <a:lnTo>
                    <a:pt x="633" y="653"/>
                  </a:lnTo>
                  <a:close/>
                  <a:moveTo>
                    <a:pt x="635" y="653"/>
                  </a:moveTo>
                  <a:lnTo>
                    <a:pt x="633" y="653"/>
                  </a:lnTo>
                  <a:lnTo>
                    <a:pt x="635" y="653"/>
                  </a:lnTo>
                  <a:close/>
                  <a:moveTo>
                    <a:pt x="637" y="647"/>
                  </a:moveTo>
                  <a:lnTo>
                    <a:pt x="637" y="649"/>
                  </a:lnTo>
                  <a:lnTo>
                    <a:pt x="635" y="649"/>
                  </a:lnTo>
                  <a:lnTo>
                    <a:pt x="635" y="647"/>
                  </a:lnTo>
                  <a:lnTo>
                    <a:pt x="637" y="647"/>
                  </a:lnTo>
                  <a:close/>
                  <a:moveTo>
                    <a:pt x="637" y="645"/>
                  </a:moveTo>
                  <a:lnTo>
                    <a:pt x="635" y="645"/>
                  </a:lnTo>
                  <a:lnTo>
                    <a:pt x="635" y="644"/>
                  </a:lnTo>
                  <a:lnTo>
                    <a:pt x="633" y="644"/>
                  </a:lnTo>
                  <a:lnTo>
                    <a:pt x="633" y="642"/>
                  </a:lnTo>
                  <a:lnTo>
                    <a:pt x="635" y="642"/>
                  </a:lnTo>
                  <a:lnTo>
                    <a:pt x="635" y="644"/>
                  </a:lnTo>
                  <a:lnTo>
                    <a:pt x="637" y="644"/>
                  </a:lnTo>
                  <a:lnTo>
                    <a:pt x="637" y="645"/>
                  </a:lnTo>
                  <a:close/>
                  <a:moveTo>
                    <a:pt x="633" y="640"/>
                  </a:moveTo>
                  <a:lnTo>
                    <a:pt x="635" y="640"/>
                  </a:lnTo>
                  <a:lnTo>
                    <a:pt x="635" y="642"/>
                  </a:lnTo>
                  <a:lnTo>
                    <a:pt x="633" y="642"/>
                  </a:lnTo>
                  <a:lnTo>
                    <a:pt x="633" y="640"/>
                  </a:lnTo>
                  <a:lnTo>
                    <a:pt x="633" y="642"/>
                  </a:lnTo>
                  <a:lnTo>
                    <a:pt x="633" y="640"/>
                  </a:lnTo>
                  <a:close/>
                  <a:moveTo>
                    <a:pt x="635" y="640"/>
                  </a:moveTo>
                  <a:lnTo>
                    <a:pt x="635" y="638"/>
                  </a:lnTo>
                  <a:lnTo>
                    <a:pt x="635" y="640"/>
                  </a:lnTo>
                  <a:close/>
                  <a:moveTo>
                    <a:pt x="691" y="630"/>
                  </a:moveTo>
                  <a:lnTo>
                    <a:pt x="693" y="630"/>
                  </a:lnTo>
                  <a:lnTo>
                    <a:pt x="691" y="630"/>
                  </a:lnTo>
                  <a:lnTo>
                    <a:pt x="689" y="630"/>
                  </a:lnTo>
                  <a:lnTo>
                    <a:pt x="691" y="630"/>
                  </a:lnTo>
                  <a:lnTo>
                    <a:pt x="693" y="630"/>
                  </a:lnTo>
                  <a:lnTo>
                    <a:pt x="691" y="630"/>
                  </a:lnTo>
                  <a:close/>
                  <a:moveTo>
                    <a:pt x="691" y="628"/>
                  </a:moveTo>
                  <a:lnTo>
                    <a:pt x="689" y="628"/>
                  </a:lnTo>
                  <a:lnTo>
                    <a:pt x="691" y="628"/>
                  </a:lnTo>
                  <a:close/>
                  <a:moveTo>
                    <a:pt x="697" y="624"/>
                  </a:moveTo>
                  <a:lnTo>
                    <a:pt x="699" y="624"/>
                  </a:lnTo>
                  <a:lnTo>
                    <a:pt x="699" y="626"/>
                  </a:lnTo>
                  <a:lnTo>
                    <a:pt x="697" y="626"/>
                  </a:lnTo>
                  <a:lnTo>
                    <a:pt x="697" y="628"/>
                  </a:lnTo>
                  <a:lnTo>
                    <a:pt x="695" y="628"/>
                  </a:lnTo>
                  <a:lnTo>
                    <a:pt x="697" y="626"/>
                  </a:lnTo>
                  <a:lnTo>
                    <a:pt x="695" y="626"/>
                  </a:lnTo>
                  <a:lnTo>
                    <a:pt x="697" y="626"/>
                  </a:lnTo>
                  <a:lnTo>
                    <a:pt x="697" y="624"/>
                  </a:lnTo>
                  <a:close/>
                  <a:moveTo>
                    <a:pt x="708" y="611"/>
                  </a:moveTo>
                  <a:lnTo>
                    <a:pt x="708" y="613"/>
                  </a:lnTo>
                  <a:lnTo>
                    <a:pt x="706" y="613"/>
                  </a:lnTo>
                  <a:lnTo>
                    <a:pt x="708" y="613"/>
                  </a:lnTo>
                  <a:lnTo>
                    <a:pt x="706" y="613"/>
                  </a:lnTo>
                  <a:lnTo>
                    <a:pt x="706" y="611"/>
                  </a:lnTo>
                  <a:lnTo>
                    <a:pt x="708" y="611"/>
                  </a:lnTo>
                  <a:close/>
                  <a:moveTo>
                    <a:pt x="729" y="599"/>
                  </a:moveTo>
                  <a:lnTo>
                    <a:pt x="731" y="599"/>
                  </a:lnTo>
                  <a:lnTo>
                    <a:pt x="729" y="599"/>
                  </a:lnTo>
                  <a:close/>
                  <a:moveTo>
                    <a:pt x="727" y="596"/>
                  </a:moveTo>
                  <a:lnTo>
                    <a:pt x="726" y="596"/>
                  </a:lnTo>
                  <a:lnTo>
                    <a:pt x="727" y="594"/>
                  </a:lnTo>
                  <a:lnTo>
                    <a:pt x="727" y="596"/>
                  </a:lnTo>
                  <a:close/>
                  <a:moveTo>
                    <a:pt x="735" y="592"/>
                  </a:moveTo>
                  <a:lnTo>
                    <a:pt x="735" y="594"/>
                  </a:lnTo>
                  <a:lnTo>
                    <a:pt x="735" y="596"/>
                  </a:lnTo>
                  <a:lnTo>
                    <a:pt x="733" y="596"/>
                  </a:lnTo>
                  <a:lnTo>
                    <a:pt x="733" y="594"/>
                  </a:lnTo>
                  <a:lnTo>
                    <a:pt x="733" y="596"/>
                  </a:lnTo>
                  <a:lnTo>
                    <a:pt x="733" y="594"/>
                  </a:lnTo>
                  <a:lnTo>
                    <a:pt x="735" y="594"/>
                  </a:lnTo>
                  <a:lnTo>
                    <a:pt x="733" y="594"/>
                  </a:lnTo>
                  <a:lnTo>
                    <a:pt x="733" y="592"/>
                  </a:lnTo>
                  <a:lnTo>
                    <a:pt x="735" y="592"/>
                  </a:lnTo>
                  <a:lnTo>
                    <a:pt x="733" y="592"/>
                  </a:lnTo>
                  <a:lnTo>
                    <a:pt x="735" y="592"/>
                  </a:lnTo>
                  <a:close/>
                  <a:moveTo>
                    <a:pt x="727" y="586"/>
                  </a:moveTo>
                  <a:lnTo>
                    <a:pt x="726" y="586"/>
                  </a:lnTo>
                  <a:lnTo>
                    <a:pt x="726" y="584"/>
                  </a:lnTo>
                  <a:lnTo>
                    <a:pt x="727" y="584"/>
                  </a:lnTo>
                  <a:lnTo>
                    <a:pt x="727" y="586"/>
                  </a:lnTo>
                  <a:close/>
                  <a:moveTo>
                    <a:pt x="743" y="569"/>
                  </a:moveTo>
                  <a:lnTo>
                    <a:pt x="745" y="569"/>
                  </a:lnTo>
                  <a:lnTo>
                    <a:pt x="743" y="569"/>
                  </a:lnTo>
                  <a:close/>
                  <a:moveTo>
                    <a:pt x="756" y="553"/>
                  </a:moveTo>
                  <a:lnTo>
                    <a:pt x="754" y="553"/>
                  </a:lnTo>
                  <a:lnTo>
                    <a:pt x="756" y="553"/>
                  </a:lnTo>
                  <a:lnTo>
                    <a:pt x="756" y="551"/>
                  </a:lnTo>
                  <a:lnTo>
                    <a:pt x="756" y="553"/>
                  </a:lnTo>
                  <a:close/>
                  <a:moveTo>
                    <a:pt x="756" y="549"/>
                  </a:moveTo>
                  <a:lnTo>
                    <a:pt x="756" y="551"/>
                  </a:lnTo>
                  <a:lnTo>
                    <a:pt x="754" y="551"/>
                  </a:lnTo>
                  <a:lnTo>
                    <a:pt x="754" y="549"/>
                  </a:lnTo>
                  <a:lnTo>
                    <a:pt x="756" y="549"/>
                  </a:lnTo>
                  <a:close/>
                  <a:moveTo>
                    <a:pt x="758" y="548"/>
                  </a:moveTo>
                  <a:lnTo>
                    <a:pt x="758" y="549"/>
                  </a:lnTo>
                  <a:lnTo>
                    <a:pt x="756" y="549"/>
                  </a:lnTo>
                  <a:lnTo>
                    <a:pt x="756" y="548"/>
                  </a:lnTo>
                  <a:lnTo>
                    <a:pt x="756" y="546"/>
                  </a:lnTo>
                  <a:lnTo>
                    <a:pt x="758" y="546"/>
                  </a:lnTo>
                  <a:lnTo>
                    <a:pt x="758" y="548"/>
                  </a:lnTo>
                  <a:close/>
                  <a:moveTo>
                    <a:pt x="768" y="530"/>
                  </a:moveTo>
                  <a:lnTo>
                    <a:pt x="766" y="530"/>
                  </a:lnTo>
                  <a:lnTo>
                    <a:pt x="766" y="528"/>
                  </a:lnTo>
                  <a:lnTo>
                    <a:pt x="768" y="528"/>
                  </a:lnTo>
                  <a:lnTo>
                    <a:pt x="768" y="530"/>
                  </a:lnTo>
                  <a:close/>
                  <a:moveTo>
                    <a:pt x="770" y="530"/>
                  </a:moveTo>
                  <a:lnTo>
                    <a:pt x="768" y="530"/>
                  </a:lnTo>
                  <a:lnTo>
                    <a:pt x="768" y="528"/>
                  </a:lnTo>
                  <a:lnTo>
                    <a:pt x="770" y="528"/>
                  </a:lnTo>
                  <a:lnTo>
                    <a:pt x="770" y="530"/>
                  </a:lnTo>
                  <a:close/>
                  <a:moveTo>
                    <a:pt x="772" y="519"/>
                  </a:moveTo>
                  <a:lnTo>
                    <a:pt x="772" y="521"/>
                  </a:lnTo>
                  <a:lnTo>
                    <a:pt x="772" y="519"/>
                  </a:lnTo>
                  <a:lnTo>
                    <a:pt x="770" y="519"/>
                  </a:lnTo>
                  <a:lnTo>
                    <a:pt x="770" y="517"/>
                  </a:lnTo>
                  <a:lnTo>
                    <a:pt x="772" y="517"/>
                  </a:lnTo>
                  <a:lnTo>
                    <a:pt x="772" y="519"/>
                  </a:lnTo>
                  <a:close/>
                  <a:moveTo>
                    <a:pt x="775" y="517"/>
                  </a:moveTo>
                  <a:lnTo>
                    <a:pt x="774" y="517"/>
                  </a:lnTo>
                  <a:lnTo>
                    <a:pt x="775" y="517"/>
                  </a:lnTo>
                  <a:lnTo>
                    <a:pt x="774" y="517"/>
                  </a:lnTo>
                  <a:lnTo>
                    <a:pt x="775" y="517"/>
                  </a:lnTo>
                  <a:close/>
                  <a:moveTo>
                    <a:pt x="770" y="515"/>
                  </a:moveTo>
                  <a:lnTo>
                    <a:pt x="768" y="515"/>
                  </a:lnTo>
                  <a:lnTo>
                    <a:pt x="770" y="515"/>
                  </a:lnTo>
                  <a:close/>
                  <a:moveTo>
                    <a:pt x="775" y="515"/>
                  </a:moveTo>
                  <a:lnTo>
                    <a:pt x="775" y="517"/>
                  </a:lnTo>
                  <a:lnTo>
                    <a:pt x="775" y="515"/>
                  </a:lnTo>
                  <a:close/>
                  <a:moveTo>
                    <a:pt x="768" y="513"/>
                  </a:moveTo>
                  <a:lnTo>
                    <a:pt x="766" y="513"/>
                  </a:lnTo>
                  <a:lnTo>
                    <a:pt x="768" y="513"/>
                  </a:lnTo>
                  <a:lnTo>
                    <a:pt x="768" y="511"/>
                  </a:lnTo>
                  <a:lnTo>
                    <a:pt x="768" y="513"/>
                  </a:lnTo>
                  <a:close/>
                  <a:moveTo>
                    <a:pt x="772" y="511"/>
                  </a:moveTo>
                  <a:lnTo>
                    <a:pt x="774" y="511"/>
                  </a:lnTo>
                  <a:lnTo>
                    <a:pt x="774" y="513"/>
                  </a:lnTo>
                  <a:lnTo>
                    <a:pt x="775" y="513"/>
                  </a:lnTo>
                  <a:lnTo>
                    <a:pt x="774" y="513"/>
                  </a:lnTo>
                  <a:lnTo>
                    <a:pt x="774" y="515"/>
                  </a:lnTo>
                  <a:lnTo>
                    <a:pt x="774" y="513"/>
                  </a:lnTo>
                  <a:lnTo>
                    <a:pt x="772" y="513"/>
                  </a:lnTo>
                  <a:lnTo>
                    <a:pt x="770" y="513"/>
                  </a:lnTo>
                  <a:lnTo>
                    <a:pt x="770" y="511"/>
                  </a:lnTo>
                  <a:lnTo>
                    <a:pt x="772" y="511"/>
                  </a:lnTo>
                  <a:close/>
                  <a:moveTo>
                    <a:pt x="775" y="509"/>
                  </a:moveTo>
                  <a:lnTo>
                    <a:pt x="774" y="509"/>
                  </a:lnTo>
                  <a:lnTo>
                    <a:pt x="775" y="509"/>
                  </a:lnTo>
                  <a:close/>
                  <a:moveTo>
                    <a:pt x="774" y="509"/>
                  </a:moveTo>
                  <a:lnTo>
                    <a:pt x="772" y="509"/>
                  </a:lnTo>
                  <a:lnTo>
                    <a:pt x="772" y="507"/>
                  </a:lnTo>
                  <a:lnTo>
                    <a:pt x="774" y="507"/>
                  </a:lnTo>
                  <a:lnTo>
                    <a:pt x="774" y="509"/>
                  </a:lnTo>
                  <a:close/>
                  <a:moveTo>
                    <a:pt x="774" y="505"/>
                  </a:moveTo>
                  <a:lnTo>
                    <a:pt x="775" y="505"/>
                  </a:lnTo>
                  <a:lnTo>
                    <a:pt x="774" y="505"/>
                  </a:lnTo>
                  <a:close/>
                  <a:moveTo>
                    <a:pt x="777" y="500"/>
                  </a:moveTo>
                  <a:lnTo>
                    <a:pt x="777" y="501"/>
                  </a:lnTo>
                  <a:lnTo>
                    <a:pt x="777" y="500"/>
                  </a:lnTo>
                  <a:lnTo>
                    <a:pt x="775" y="500"/>
                  </a:lnTo>
                  <a:lnTo>
                    <a:pt x="777" y="500"/>
                  </a:lnTo>
                  <a:lnTo>
                    <a:pt x="775" y="500"/>
                  </a:lnTo>
                  <a:lnTo>
                    <a:pt x="777" y="500"/>
                  </a:lnTo>
                  <a:close/>
                  <a:moveTo>
                    <a:pt x="768" y="490"/>
                  </a:moveTo>
                  <a:lnTo>
                    <a:pt x="766" y="490"/>
                  </a:lnTo>
                  <a:lnTo>
                    <a:pt x="766" y="488"/>
                  </a:lnTo>
                  <a:lnTo>
                    <a:pt x="768" y="488"/>
                  </a:lnTo>
                  <a:lnTo>
                    <a:pt x="768" y="490"/>
                  </a:lnTo>
                  <a:close/>
                  <a:moveTo>
                    <a:pt x="766" y="488"/>
                  </a:moveTo>
                  <a:lnTo>
                    <a:pt x="764" y="486"/>
                  </a:lnTo>
                  <a:lnTo>
                    <a:pt x="762" y="486"/>
                  </a:lnTo>
                  <a:lnTo>
                    <a:pt x="764" y="486"/>
                  </a:lnTo>
                  <a:lnTo>
                    <a:pt x="764" y="488"/>
                  </a:lnTo>
                  <a:lnTo>
                    <a:pt x="766" y="488"/>
                  </a:lnTo>
                  <a:close/>
                  <a:moveTo>
                    <a:pt x="768" y="486"/>
                  </a:moveTo>
                  <a:lnTo>
                    <a:pt x="766" y="486"/>
                  </a:lnTo>
                  <a:lnTo>
                    <a:pt x="764" y="486"/>
                  </a:lnTo>
                  <a:lnTo>
                    <a:pt x="762" y="484"/>
                  </a:lnTo>
                  <a:lnTo>
                    <a:pt x="760" y="484"/>
                  </a:lnTo>
                  <a:lnTo>
                    <a:pt x="760" y="482"/>
                  </a:lnTo>
                  <a:lnTo>
                    <a:pt x="758" y="482"/>
                  </a:lnTo>
                  <a:lnTo>
                    <a:pt x="756" y="480"/>
                  </a:lnTo>
                  <a:lnTo>
                    <a:pt x="758" y="478"/>
                  </a:lnTo>
                  <a:lnTo>
                    <a:pt x="758" y="480"/>
                  </a:lnTo>
                  <a:lnTo>
                    <a:pt x="760" y="480"/>
                  </a:lnTo>
                  <a:lnTo>
                    <a:pt x="762" y="480"/>
                  </a:lnTo>
                  <a:lnTo>
                    <a:pt x="762" y="482"/>
                  </a:lnTo>
                  <a:lnTo>
                    <a:pt x="764" y="482"/>
                  </a:lnTo>
                  <a:lnTo>
                    <a:pt x="766" y="482"/>
                  </a:lnTo>
                  <a:lnTo>
                    <a:pt x="768" y="484"/>
                  </a:lnTo>
                  <a:lnTo>
                    <a:pt x="770" y="484"/>
                  </a:lnTo>
                  <a:lnTo>
                    <a:pt x="770" y="486"/>
                  </a:lnTo>
                  <a:lnTo>
                    <a:pt x="768" y="486"/>
                  </a:lnTo>
                  <a:close/>
                  <a:moveTo>
                    <a:pt x="737" y="475"/>
                  </a:moveTo>
                  <a:lnTo>
                    <a:pt x="735" y="475"/>
                  </a:lnTo>
                  <a:lnTo>
                    <a:pt x="735" y="473"/>
                  </a:lnTo>
                  <a:lnTo>
                    <a:pt x="733" y="473"/>
                  </a:lnTo>
                  <a:lnTo>
                    <a:pt x="733" y="471"/>
                  </a:lnTo>
                  <a:lnTo>
                    <a:pt x="735" y="471"/>
                  </a:lnTo>
                  <a:lnTo>
                    <a:pt x="735" y="473"/>
                  </a:lnTo>
                  <a:lnTo>
                    <a:pt x="735" y="475"/>
                  </a:lnTo>
                  <a:lnTo>
                    <a:pt x="737" y="475"/>
                  </a:lnTo>
                  <a:close/>
                  <a:moveTo>
                    <a:pt x="751" y="361"/>
                  </a:moveTo>
                  <a:lnTo>
                    <a:pt x="749" y="361"/>
                  </a:lnTo>
                  <a:lnTo>
                    <a:pt x="751" y="361"/>
                  </a:lnTo>
                  <a:close/>
                  <a:moveTo>
                    <a:pt x="749" y="361"/>
                  </a:moveTo>
                  <a:lnTo>
                    <a:pt x="747" y="361"/>
                  </a:lnTo>
                  <a:lnTo>
                    <a:pt x="747" y="359"/>
                  </a:lnTo>
                  <a:lnTo>
                    <a:pt x="749" y="359"/>
                  </a:lnTo>
                  <a:lnTo>
                    <a:pt x="749" y="361"/>
                  </a:lnTo>
                  <a:close/>
                  <a:moveTo>
                    <a:pt x="751" y="356"/>
                  </a:moveTo>
                  <a:lnTo>
                    <a:pt x="749" y="356"/>
                  </a:lnTo>
                  <a:lnTo>
                    <a:pt x="751" y="356"/>
                  </a:lnTo>
                  <a:close/>
                  <a:moveTo>
                    <a:pt x="716" y="338"/>
                  </a:moveTo>
                  <a:lnTo>
                    <a:pt x="716" y="340"/>
                  </a:lnTo>
                  <a:lnTo>
                    <a:pt x="714" y="340"/>
                  </a:lnTo>
                  <a:lnTo>
                    <a:pt x="714" y="338"/>
                  </a:lnTo>
                  <a:lnTo>
                    <a:pt x="716" y="338"/>
                  </a:lnTo>
                  <a:close/>
                  <a:moveTo>
                    <a:pt x="789" y="338"/>
                  </a:moveTo>
                  <a:lnTo>
                    <a:pt x="787" y="338"/>
                  </a:lnTo>
                  <a:lnTo>
                    <a:pt x="789" y="338"/>
                  </a:lnTo>
                  <a:lnTo>
                    <a:pt x="787" y="338"/>
                  </a:lnTo>
                  <a:lnTo>
                    <a:pt x="789" y="338"/>
                  </a:lnTo>
                  <a:close/>
                  <a:moveTo>
                    <a:pt x="775" y="336"/>
                  </a:moveTo>
                  <a:lnTo>
                    <a:pt x="775" y="334"/>
                  </a:lnTo>
                  <a:lnTo>
                    <a:pt x="775" y="336"/>
                  </a:lnTo>
                  <a:close/>
                  <a:moveTo>
                    <a:pt x="781" y="334"/>
                  </a:moveTo>
                  <a:lnTo>
                    <a:pt x="779" y="334"/>
                  </a:lnTo>
                  <a:lnTo>
                    <a:pt x="781" y="334"/>
                  </a:lnTo>
                  <a:close/>
                  <a:moveTo>
                    <a:pt x="781" y="334"/>
                  </a:moveTo>
                  <a:lnTo>
                    <a:pt x="779" y="334"/>
                  </a:lnTo>
                  <a:lnTo>
                    <a:pt x="777" y="334"/>
                  </a:lnTo>
                  <a:lnTo>
                    <a:pt x="777" y="333"/>
                  </a:lnTo>
                  <a:lnTo>
                    <a:pt x="779" y="333"/>
                  </a:lnTo>
                  <a:lnTo>
                    <a:pt x="779" y="334"/>
                  </a:lnTo>
                  <a:lnTo>
                    <a:pt x="781" y="334"/>
                  </a:lnTo>
                  <a:close/>
                  <a:moveTo>
                    <a:pt x="760" y="329"/>
                  </a:moveTo>
                  <a:lnTo>
                    <a:pt x="760" y="331"/>
                  </a:lnTo>
                  <a:lnTo>
                    <a:pt x="760" y="333"/>
                  </a:lnTo>
                  <a:lnTo>
                    <a:pt x="758" y="331"/>
                  </a:lnTo>
                  <a:lnTo>
                    <a:pt x="760" y="331"/>
                  </a:lnTo>
                  <a:lnTo>
                    <a:pt x="758" y="331"/>
                  </a:lnTo>
                  <a:lnTo>
                    <a:pt x="758" y="329"/>
                  </a:lnTo>
                  <a:lnTo>
                    <a:pt x="760" y="329"/>
                  </a:lnTo>
                  <a:close/>
                  <a:moveTo>
                    <a:pt x="785" y="329"/>
                  </a:moveTo>
                  <a:lnTo>
                    <a:pt x="787" y="329"/>
                  </a:lnTo>
                  <a:lnTo>
                    <a:pt x="785" y="329"/>
                  </a:lnTo>
                  <a:close/>
                  <a:moveTo>
                    <a:pt x="793" y="2"/>
                  </a:moveTo>
                  <a:lnTo>
                    <a:pt x="793" y="0"/>
                  </a:lnTo>
                  <a:lnTo>
                    <a:pt x="795" y="0"/>
                  </a:lnTo>
                  <a:lnTo>
                    <a:pt x="795" y="2"/>
                  </a:lnTo>
                  <a:lnTo>
                    <a:pt x="795" y="0"/>
                  </a:lnTo>
                  <a:lnTo>
                    <a:pt x="797" y="2"/>
                  </a:lnTo>
                  <a:lnTo>
                    <a:pt x="799" y="2"/>
                  </a:lnTo>
                  <a:lnTo>
                    <a:pt x="800" y="4"/>
                  </a:lnTo>
                  <a:lnTo>
                    <a:pt x="802" y="4"/>
                  </a:lnTo>
                  <a:lnTo>
                    <a:pt x="802" y="6"/>
                  </a:lnTo>
                  <a:lnTo>
                    <a:pt x="804" y="6"/>
                  </a:lnTo>
                  <a:lnTo>
                    <a:pt x="806" y="6"/>
                  </a:lnTo>
                  <a:lnTo>
                    <a:pt x="806" y="8"/>
                  </a:lnTo>
                  <a:lnTo>
                    <a:pt x="806" y="10"/>
                  </a:lnTo>
                  <a:lnTo>
                    <a:pt x="808" y="10"/>
                  </a:lnTo>
                  <a:lnTo>
                    <a:pt x="810" y="10"/>
                  </a:lnTo>
                  <a:lnTo>
                    <a:pt x="812" y="10"/>
                  </a:lnTo>
                  <a:lnTo>
                    <a:pt x="812" y="12"/>
                  </a:lnTo>
                  <a:lnTo>
                    <a:pt x="814" y="12"/>
                  </a:lnTo>
                  <a:lnTo>
                    <a:pt x="816" y="14"/>
                  </a:lnTo>
                  <a:lnTo>
                    <a:pt x="816" y="12"/>
                  </a:lnTo>
                  <a:lnTo>
                    <a:pt x="816" y="10"/>
                  </a:lnTo>
                  <a:lnTo>
                    <a:pt x="818" y="10"/>
                  </a:lnTo>
                  <a:lnTo>
                    <a:pt x="820" y="10"/>
                  </a:lnTo>
                  <a:lnTo>
                    <a:pt x="823" y="14"/>
                  </a:lnTo>
                  <a:lnTo>
                    <a:pt x="825" y="14"/>
                  </a:lnTo>
                  <a:lnTo>
                    <a:pt x="825" y="16"/>
                  </a:lnTo>
                  <a:lnTo>
                    <a:pt x="827" y="14"/>
                  </a:lnTo>
                  <a:lnTo>
                    <a:pt x="827" y="16"/>
                  </a:lnTo>
                  <a:lnTo>
                    <a:pt x="829" y="16"/>
                  </a:lnTo>
                  <a:lnTo>
                    <a:pt x="829" y="18"/>
                  </a:lnTo>
                  <a:lnTo>
                    <a:pt x="827" y="18"/>
                  </a:lnTo>
                  <a:lnTo>
                    <a:pt x="827" y="20"/>
                  </a:lnTo>
                  <a:lnTo>
                    <a:pt x="829" y="20"/>
                  </a:lnTo>
                  <a:lnTo>
                    <a:pt x="831" y="18"/>
                  </a:lnTo>
                  <a:lnTo>
                    <a:pt x="831" y="20"/>
                  </a:lnTo>
                  <a:lnTo>
                    <a:pt x="833" y="22"/>
                  </a:lnTo>
                  <a:lnTo>
                    <a:pt x="835" y="22"/>
                  </a:lnTo>
                  <a:lnTo>
                    <a:pt x="835" y="23"/>
                  </a:lnTo>
                  <a:lnTo>
                    <a:pt x="833" y="23"/>
                  </a:lnTo>
                  <a:lnTo>
                    <a:pt x="835" y="23"/>
                  </a:lnTo>
                  <a:lnTo>
                    <a:pt x="835" y="25"/>
                  </a:lnTo>
                  <a:lnTo>
                    <a:pt x="833" y="25"/>
                  </a:lnTo>
                  <a:lnTo>
                    <a:pt x="833" y="27"/>
                  </a:lnTo>
                  <a:lnTo>
                    <a:pt x="835" y="27"/>
                  </a:lnTo>
                  <a:lnTo>
                    <a:pt x="837" y="29"/>
                  </a:lnTo>
                  <a:lnTo>
                    <a:pt x="837" y="31"/>
                  </a:lnTo>
                  <a:lnTo>
                    <a:pt x="839" y="31"/>
                  </a:lnTo>
                  <a:lnTo>
                    <a:pt x="839" y="33"/>
                  </a:lnTo>
                  <a:lnTo>
                    <a:pt x="839" y="35"/>
                  </a:lnTo>
                  <a:lnTo>
                    <a:pt x="841" y="35"/>
                  </a:lnTo>
                  <a:lnTo>
                    <a:pt x="839" y="35"/>
                  </a:lnTo>
                  <a:lnTo>
                    <a:pt x="839" y="37"/>
                  </a:lnTo>
                  <a:lnTo>
                    <a:pt x="841" y="39"/>
                  </a:lnTo>
                  <a:lnTo>
                    <a:pt x="843" y="39"/>
                  </a:lnTo>
                  <a:lnTo>
                    <a:pt x="841" y="41"/>
                  </a:lnTo>
                  <a:lnTo>
                    <a:pt x="841" y="43"/>
                  </a:lnTo>
                  <a:lnTo>
                    <a:pt x="843" y="48"/>
                  </a:lnTo>
                  <a:lnTo>
                    <a:pt x="845" y="48"/>
                  </a:lnTo>
                  <a:lnTo>
                    <a:pt x="845" y="50"/>
                  </a:lnTo>
                  <a:lnTo>
                    <a:pt x="845" y="52"/>
                  </a:lnTo>
                  <a:lnTo>
                    <a:pt x="845" y="54"/>
                  </a:lnTo>
                  <a:lnTo>
                    <a:pt x="847" y="54"/>
                  </a:lnTo>
                  <a:lnTo>
                    <a:pt x="847" y="56"/>
                  </a:lnTo>
                  <a:lnTo>
                    <a:pt x="847" y="58"/>
                  </a:lnTo>
                  <a:lnTo>
                    <a:pt x="848" y="58"/>
                  </a:lnTo>
                  <a:lnTo>
                    <a:pt x="847" y="58"/>
                  </a:lnTo>
                  <a:lnTo>
                    <a:pt x="847" y="60"/>
                  </a:lnTo>
                  <a:lnTo>
                    <a:pt x="847" y="62"/>
                  </a:lnTo>
                  <a:lnTo>
                    <a:pt x="847" y="60"/>
                  </a:lnTo>
                  <a:lnTo>
                    <a:pt x="848" y="60"/>
                  </a:lnTo>
                  <a:lnTo>
                    <a:pt x="848" y="62"/>
                  </a:lnTo>
                  <a:lnTo>
                    <a:pt x="848" y="64"/>
                  </a:lnTo>
                  <a:lnTo>
                    <a:pt x="848" y="66"/>
                  </a:lnTo>
                  <a:lnTo>
                    <a:pt x="848" y="68"/>
                  </a:lnTo>
                  <a:lnTo>
                    <a:pt x="850" y="68"/>
                  </a:lnTo>
                  <a:lnTo>
                    <a:pt x="850" y="70"/>
                  </a:lnTo>
                  <a:lnTo>
                    <a:pt x="852" y="70"/>
                  </a:lnTo>
                  <a:lnTo>
                    <a:pt x="852" y="73"/>
                  </a:lnTo>
                  <a:lnTo>
                    <a:pt x="854" y="73"/>
                  </a:lnTo>
                  <a:lnTo>
                    <a:pt x="854" y="75"/>
                  </a:lnTo>
                  <a:lnTo>
                    <a:pt x="854" y="77"/>
                  </a:lnTo>
                  <a:lnTo>
                    <a:pt x="854" y="79"/>
                  </a:lnTo>
                  <a:lnTo>
                    <a:pt x="854" y="81"/>
                  </a:lnTo>
                  <a:lnTo>
                    <a:pt x="854" y="83"/>
                  </a:lnTo>
                  <a:lnTo>
                    <a:pt x="854" y="85"/>
                  </a:lnTo>
                  <a:lnTo>
                    <a:pt x="856" y="87"/>
                  </a:lnTo>
                  <a:lnTo>
                    <a:pt x="858" y="87"/>
                  </a:lnTo>
                  <a:lnTo>
                    <a:pt x="858" y="89"/>
                  </a:lnTo>
                  <a:lnTo>
                    <a:pt x="858" y="91"/>
                  </a:lnTo>
                  <a:lnTo>
                    <a:pt x="856" y="93"/>
                  </a:lnTo>
                  <a:lnTo>
                    <a:pt x="858" y="94"/>
                  </a:lnTo>
                  <a:lnTo>
                    <a:pt x="858" y="96"/>
                  </a:lnTo>
                  <a:lnTo>
                    <a:pt x="858" y="98"/>
                  </a:lnTo>
                  <a:lnTo>
                    <a:pt x="860" y="98"/>
                  </a:lnTo>
                  <a:lnTo>
                    <a:pt x="860" y="100"/>
                  </a:lnTo>
                  <a:lnTo>
                    <a:pt x="860" y="102"/>
                  </a:lnTo>
                  <a:lnTo>
                    <a:pt x="862" y="102"/>
                  </a:lnTo>
                  <a:lnTo>
                    <a:pt x="864" y="104"/>
                  </a:lnTo>
                  <a:lnTo>
                    <a:pt x="864" y="102"/>
                  </a:lnTo>
                  <a:lnTo>
                    <a:pt x="866" y="102"/>
                  </a:lnTo>
                  <a:lnTo>
                    <a:pt x="866" y="104"/>
                  </a:lnTo>
                  <a:lnTo>
                    <a:pt x="868" y="104"/>
                  </a:lnTo>
                  <a:lnTo>
                    <a:pt x="870" y="104"/>
                  </a:lnTo>
                  <a:lnTo>
                    <a:pt x="871" y="104"/>
                  </a:lnTo>
                  <a:lnTo>
                    <a:pt x="873" y="102"/>
                  </a:lnTo>
                  <a:lnTo>
                    <a:pt x="875" y="104"/>
                  </a:lnTo>
                  <a:lnTo>
                    <a:pt x="875" y="102"/>
                  </a:lnTo>
                  <a:lnTo>
                    <a:pt x="877" y="102"/>
                  </a:lnTo>
                  <a:lnTo>
                    <a:pt x="877" y="104"/>
                  </a:lnTo>
                  <a:lnTo>
                    <a:pt x="877" y="106"/>
                  </a:lnTo>
                  <a:lnTo>
                    <a:pt x="879" y="106"/>
                  </a:lnTo>
                  <a:lnTo>
                    <a:pt x="881" y="106"/>
                  </a:lnTo>
                  <a:lnTo>
                    <a:pt x="881" y="108"/>
                  </a:lnTo>
                  <a:lnTo>
                    <a:pt x="883" y="108"/>
                  </a:lnTo>
                  <a:lnTo>
                    <a:pt x="885" y="108"/>
                  </a:lnTo>
                  <a:lnTo>
                    <a:pt x="887" y="110"/>
                  </a:lnTo>
                  <a:lnTo>
                    <a:pt x="887" y="108"/>
                  </a:lnTo>
                  <a:lnTo>
                    <a:pt x="887" y="106"/>
                  </a:lnTo>
                  <a:lnTo>
                    <a:pt x="889" y="106"/>
                  </a:lnTo>
                  <a:lnTo>
                    <a:pt x="889" y="108"/>
                  </a:lnTo>
                  <a:lnTo>
                    <a:pt x="889" y="110"/>
                  </a:lnTo>
                  <a:lnTo>
                    <a:pt x="891" y="110"/>
                  </a:lnTo>
                  <a:lnTo>
                    <a:pt x="893" y="110"/>
                  </a:lnTo>
                  <a:lnTo>
                    <a:pt x="893" y="112"/>
                  </a:lnTo>
                  <a:lnTo>
                    <a:pt x="893" y="114"/>
                  </a:lnTo>
                  <a:lnTo>
                    <a:pt x="895" y="114"/>
                  </a:lnTo>
                  <a:lnTo>
                    <a:pt x="895" y="116"/>
                  </a:lnTo>
                  <a:lnTo>
                    <a:pt x="896" y="116"/>
                  </a:lnTo>
                  <a:lnTo>
                    <a:pt x="895" y="116"/>
                  </a:lnTo>
                  <a:lnTo>
                    <a:pt x="896" y="116"/>
                  </a:lnTo>
                  <a:lnTo>
                    <a:pt x="896" y="118"/>
                  </a:lnTo>
                  <a:lnTo>
                    <a:pt x="898" y="118"/>
                  </a:lnTo>
                  <a:lnTo>
                    <a:pt x="900" y="119"/>
                  </a:lnTo>
                  <a:lnTo>
                    <a:pt x="900" y="121"/>
                  </a:lnTo>
                  <a:lnTo>
                    <a:pt x="902" y="121"/>
                  </a:lnTo>
                  <a:lnTo>
                    <a:pt x="902" y="119"/>
                  </a:lnTo>
                  <a:lnTo>
                    <a:pt x="904" y="119"/>
                  </a:lnTo>
                  <a:lnTo>
                    <a:pt x="904" y="121"/>
                  </a:lnTo>
                  <a:lnTo>
                    <a:pt x="906" y="121"/>
                  </a:lnTo>
                  <a:lnTo>
                    <a:pt x="906" y="119"/>
                  </a:lnTo>
                  <a:lnTo>
                    <a:pt x="908" y="119"/>
                  </a:lnTo>
                  <a:lnTo>
                    <a:pt x="908" y="121"/>
                  </a:lnTo>
                  <a:lnTo>
                    <a:pt x="906" y="121"/>
                  </a:lnTo>
                  <a:lnTo>
                    <a:pt x="906" y="125"/>
                  </a:lnTo>
                  <a:lnTo>
                    <a:pt x="906" y="127"/>
                  </a:lnTo>
                  <a:lnTo>
                    <a:pt x="906" y="129"/>
                  </a:lnTo>
                  <a:lnTo>
                    <a:pt x="908" y="129"/>
                  </a:lnTo>
                  <a:lnTo>
                    <a:pt x="910" y="129"/>
                  </a:lnTo>
                  <a:lnTo>
                    <a:pt x="910" y="131"/>
                  </a:lnTo>
                  <a:lnTo>
                    <a:pt x="908" y="131"/>
                  </a:lnTo>
                  <a:lnTo>
                    <a:pt x="910" y="133"/>
                  </a:lnTo>
                  <a:lnTo>
                    <a:pt x="910" y="135"/>
                  </a:lnTo>
                  <a:lnTo>
                    <a:pt x="910" y="137"/>
                  </a:lnTo>
                  <a:lnTo>
                    <a:pt x="908" y="137"/>
                  </a:lnTo>
                  <a:lnTo>
                    <a:pt x="908" y="139"/>
                  </a:lnTo>
                  <a:lnTo>
                    <a:pt x="908" y="141"/>
                  </a:lnTo>
                  <a:lnTo>
                    <a:pt x="910" y="142"/>
                  </a:lnTo>
                  <a:lnTo>
                    <a:pt x="912" y="144"/>
                  </a:lnTo>
                  <a:lnTo>
                    <a:pt x="912" y="146"/>
                  </a:lnTo>
                  <a:lnTo>
                    <a:pt x="912" y="148"/>
                  </a:lnTo>
                  <a:lnTo>
                    <a:pt x="914" y="148"/>
                  </a:lnTo>
                  <a:lnTo>
                    <a:pt x="916" y="148"/>
                  </a:lnTo>
                  <a:lnTo>
                    <a:pt x="919" y="148"/>
                  </a:lnTo>
                  <a:lnTo>
                    <a:pt x="921" y="148"/>
                  </a:lnTo>
                  <a:lnTo>
                    <a:pt x="921" y="150"/>
                  </a:lnTo>
                  <a:lnTo>
                    <a:pt x="923" y="150"/>
                  </a:lnTo>
                  <a:lnTo>
                    <a:pt x="923" y="148"/>
                  </a:lnTo>
                  <a:lnTo>
                    <a:pt x="925" y="148"/>
                  </a:lnTo>
                  <a:lnTo>
                    <a:pt x="927" y="148"/>
                  </a:lnTo>
                  <a:lnTo>
                    <a:pt x="929" y="148"/>
                  </a:lnTo>
                  <a:lnTo>
                    <a:pt x="931" y="148"/>
                  </a:lnTo>
                  <a:lnTo>
                    <a:pt x="933" y="148"/>
                  </a:lnTo>
                  <a:lnTo>
                    <a:pt x="935" y="148"/>
                  </a:lnTo>
                  <a:lnTo>
                    <a:pt x="937" y="148"/>
                  </a:lnTo>
                  <a:lnTo>
                    <a:pt x="939" y="148"/>
                  </a:lnTo>
                  <a:lnTo>
                    <a:pt x="939" y="146"/>
                  </a:lnTo>
                  <a:lnTo>
                    <a:pt x="939" y="144"/>
                  </a:lnTo>
                  <a:lnTo>
                    <a:pt x="939" y="142"/>
                  </a:lnTo>
                  <a:lnTo>
                    <a:pt x="941" y="142"/>
                  </a:lnTo>
                  <a:lnTo>
                    <a:pt x="943" y="142"/>
                  </a:lnTo>
                  <a:lnTo>
                    <a:pt x="944" y="141"/>
                  </a:lnTo>
                  <a:lnTo>
                    <a:pt x="946" y="139"/>
                  </a:lnTo>
                  <a:lnTo>
                    <a:pt x="948" y="139"/>
                  </a:lnTo>
                  <a:lnTo>
                    <a:pt x="950" y="139"/>
                  </a:lnTo>
                  <a:lnTo>
                    <a:pt x="952" y="139"/>
                  </a:lnTo>
                  <a:lnTo>
                    <a:pt x="954" y="139"/>
                  </a:lnTo>
                  <a:lnTo>
                    <a:pt x="954" y="137"/>
                  </a:lnTo>
                  <a:lnTo>
                    <a:pt x="956" y="137"/>
                  </a:lnTo>
                  <a:lnTo>
                    <a:pt x="956" y="135"/>
                  </a:lnTo>
                  <a:lnTo>
                    <a:pt x="958" y="135"/>
                  </a:lnTo>
                  <a:lnTo>
                    <a:pt x="960" y="135"/>
                  </a:lnTo>
                  <a:lnTo>
                    <a:pt x="962" y="133"/>
                  </a:lnTo>
                  <a:lnTo>
                    <a:pt x="964" y="133"/>
                  </a:lnTo>
                  <a:lnTo>
                    <a:pt x="966" y="133"/>
                  </a:lnTo>
                  <a:lnTo>
                    <a:pt x="967" y="133"/>
                  </a:lnTo>
                  <a:lnTo>
                    <a:pt x="969" y="133"/>
                  </a:lnTo>
                  <a:lnTo>
                    <a:pt x="969" y="135"/>
                  </a:lnTo>
                  <a:lnTo>
                    <a:pt x="971" y="135"/>
                  </a:lnTo>
                  <a:lnTo>
                    <a:pt x="971" y="137"/>
                  </a:lnTo>
                  <a:lnTo>
                    <a:pt x="971" y="139"/>
                  </a:lnTo>
                  <a:lnTo>
                    <a:pt x="969" y="141"/>
                  </a:lnTo>
                  <a:lnTo>
                    <a:pt x="969" y="142"/>
                  </a:lnTo>
                  <a:lnTo>
                    <a:pt x="971" y="144"/>
                  </a:lnTo>
                  <a:lnTo>
                    <a:pt x="971" y="146"/>
                  </a:lnTo>
                  <a:lnTo>
                    <a:pt x="973" y="148"/>
                  </a:lnTo>
                  <a:lnTo>
                    <a:pt x="971" y="150"/>
                  </a:lnTo>
                  <a:lnTo>
                    <a:pt x="971" y="152"/>
                  </a:lnTo>
                  <a:lnTo>
                    <a:pt x="969" y="152"/>
                  </a:lnTo>
                  <a:lnTo>
                    <a:pt x="969" y="154"/>
                  </a:lnTo>
                  <a:lnTo>
                    <a:pt x="967" y="154"/>
                  </a:lnTo>
                  <a:lnTo>
                    <a:pt x="966" y="154"/>
                  </a:lnTo>
                  <a:lnTo>
                    <a:pt x="966" y="156"/>
                  </a:lnTo>
                  <a:lnTo>
                    <a:pt x="964" y="156"/>
                  </a:lnTo>
                  <a:lnTo>
                    <a:pt x="964" y="158"/>
                  </a:lnTo>
                  <a:lnTo>
                    <a:pt x="964" y="160"/>
                  </a:lnTo>
                  <a:lnTo>
                    <a:pt x="964" y="162"/>
                  </a:lnTo>
                  <a:lnTo>
                    <a:pt x="964" y="164"/>
                  </a:lnTo>
                  <a:lnTo>
                    <a:pt x="962" y="164"/>
                  </a:lnTo>
                  <a:lnTo>
                    <a:pt x="962" y="166"/>
                  </a:lnTo>
                  <a:lnTo>
                    <a:pt x="962" y="167"/>
                  </a:lnTo>
                  <a:lnTo>
                    <a:pt x="962" y="169"/>
                  </a:lnTo>
                  <a:lnTo>
                    <a:pt x="962" y="171"/>
                  </a:lnTo>
                  <a:lnTo>
                    <a:pt x="960" y="173"/>
                  </a:lnTo>
                  <a:lnTo>
                    <a:pt x="960" y="175"/>
                  </a:lnTo>
                  <a:lnTo>
                    <a:pt x="958" y="175"/>
                  </a:lnTo>
                  <a:lnTo>
                    <a:pt x="958" y="177"/>
                  </a:lnTo>
                  <a:lnTo>
                    <a:pt x="960" y="179"/>
                  </a:lnTo>
                  <a:lnTo>
                    <a:pt x="958" y="179"/>
                  </a:lnTo>
                  <a:lnTo>
                    <a:pt x="958" y="181"/>
                  </a:lnTo>
                  <a:lnTo>
                    <a:pt x="960" y="181"/>
                  </a:lnTo>
                  <a:lnTo>
                    <a:pt x="958" y="181"/>
                  </a:lnTo>
                  <a:lnTo>
                    <a:pt x="960" y="181"/>
                  </a:lnTo>
                  <a:lnTo>
                    <a:pt x="960" y="183"/>
                  </a:lnTo>
                  <a:lnTo>
                    <a:pt x="958" y="183"/>
                  </a:lnTo>
                  <a:lnTo>
                    <a:pt x="956" y="185"/>
                  </a:lnTo>
                  <a:lnTo>
                    <a:pt x="956" y="187"/>
                  </a:lnTo>
                  <a:lnTo>
                    <a:pt x="956" y="189"/>
                  </a:lnTo>
                  <a:lnTo>
                    <a:pt x="954" y="190"/>
                  </a:lnTo>
                  <a:lnTo>
                    <a:pt x="954" y="189"/>
                  </a:lnTo>
                  <a:lnTo>
                    <a:pt x="954" y="190"/>
                  </a:lnTo>
                  <a:lnTo>
                    <a:pt x="952" y="190"/>
                  </a:lnTo>
                  <a:lnTo>
                    <a:pt x="952" y="192"/>
                  </a:lnTo>
                  <a:lnTo>
                    <a:pt x="952" y="194"/>
                  </a:lnTo>
                  <a:lnTo>
                    <a:pt x="952" y="196"/>
                  </a:lnTo>
                  <a:lnTo>
                    <a:pt x="952" y="198"/>
                  </a:lnTo>
                  <a:lnTo>
                    <a:pt x="950" y="198"/>
                  </a:lnTo>
                  <a:lnTo>
                    <a:pt x="948" y="198"/>
                  </a:lnTo>
                  <a:lnTo>
                    <a:pt x="948" y="200"/>
                  </a:lnTo>
                  <a:lnTo>
                    <a:pt x="946" y="200"/>
                  </a:lnTo>
                  <a:lnTo>
                    <a:pt x="946" y="202"/>
                  </a:lnTo>
                  <a:lnTo>
                    <a:pt x="946" y="204"/>
                  </a:lnTo>
                  <a:lnTo>
                    <a:pt x="946" y="206"/>
                  </a:lnTo>
                  <a:lnTo>
                    <a:pt x="946" y="208"/>
                  </a:lnTo>
                  <a:lnTo>
                    <a:pt x="944" y="210"/>
                  </a:lnTo>
                  <a:lnTo>
                    <a:pt x="943" y="210"/>
                  </a:lnTo>
                  <a:lnTo>
                    <a:pt x="943" y="208"/>
                  </a:lnTo>
                  <a:lnTo>
                    <a:pt x="941" y="206"/>
                  </a:lnTo>
                  <a:lnTo>
                    <a:pt x="939" y="204"/>
                  </a:lnTo>
                  <a:lnTo>
                    <a:pt x="937" y="204"/>
                  </a:lnTo>
                  <a:lnTo>
                    <a:pt x="935" y="204"/>
                  </a:lnTo>
                  <a:lnTo>
                    <a:pt x="931" y="204"/>
                  </a:lnTo>
                  <a:lnTo>
                    <a:pt x="929" y="204"/>
                  </a:lnTo>
                  <a:lnTo>
                    <a:pt x="929" y="206"/>
                  </a:lnTo>
                  <a:lnTo>
                    <a:pt x="927" y="206"/>
                  </a:lnTo>
                  <a:lnTo>
                    <a:pt x="927" y="204"/>
                  </a:lnTo>
                  <a:lnTo>
                    <a:pt x="925" y="204"/>
                  </a:lnTo>
                  <a:lnTo>
                    <a:pt x="925" y="206"/>
                  </a:lnTo>
                  <a:lnTo>
                    <a:pt x="923" y="206"/>
                  </a:lnTo>
                  <a:lnTo>
                    <a:pt x="923" y="208"/>
                  </a:lnTo>
                  <a:lnTo>
                    <a:pt x="919" y="212"/>
                  </a:lnTo>
                  <a:lnTo>
                    <a:pt x="918" y="212"/>
                  </a:lnTo>
                  <a:lnTo>
                    <a:pt x="916" y="214"/>
                  </a:lnTo>
                  <a:lnTo>
                    <a:pt x="914" y="212"/>
                  </a:lnTo>
                  <a:lnTo>
                    <a:pt x="914" y="214"/>
                  </a:lnTo>
                  <a:lnTo>
                    <a:pt x="912" y="214"/>
                  </a:lnTo>
                  <a:lnTo>
                    <a:pt x="912" y="215"/>
                  </a:lnTo>
                  <a:lnTo>
                    <a:pt x="914" y="215"/>
                  </a:lnTo>
                  <a:lnTo>
                    <a:pt x="914" y="217"/>
                  </a:lnTo>
                  <a:lnTo>
                    <a:pt x="916" y="225"/>
                  </a:lnTo>
                  <a:lnTo>
                    <a:pt x="918" y="233"/>
                  </a:lnTo>
                  <a:lnTo>
                    <a:pt x="916" y="233"/>
                  </a:lnTo>
                  <a:lnTo>
                    <a:pt x="916" y="235"/>
                  </a:lnTo>
                  <a:lnTo>
                    <a:pt x="916" y="237"/>
                  </a:lnTo>
                  <a:lnTo>
                    <a:pt x="916" y="238"/>
                  </a:lnTo>
                  <a:lnTo>
                    <a:pt x="916" y="240"/>
                  </a:lnTo>
                  <a:lnTo>
                    <a:pt x="916" y="242"/>
                  </a:lnTo>
                  <a:lnTo>
                    <a:pt x="916" y="244"/>
                  </a:lnTo>
                  <a:lnTo>
                    <a:pt x="918" y="244"/>
                  </a:lnTo>
                  <a:lnTo>
                    <a:pt x="918" y="246"/>
                  </a:lnTo>
                  <a:lnTo>
                    <a:pt x="918" y="248"/>
                  </a:lnTo>
                  <a:lnTo>
                    <a:pt x="916" y="250"/>
                  </a:lnTo>
                  <a:lnTo>
                    <a:pt x="916" y="252"/>
                  </a:lnTo>
                  <a:lnTo>
                    <a:pt x="916" y="254"/>
                  </a:lnTo>
                  <a:lnTo>
                    <a:pt x="914" y="254"/>
                  </a:lnTo>
                  <a:lnTo>
                    <a:pt x="914" y="256"/>
                  </a:lnTo>
                  <a:lnTo>
                    <a:pt x="914" y="258"/>
                  </a:lnTo>
                  <a:lnTo>
                    <a:pt x="912" y="258"/>
                  </a:lnTo>
                  <a:lnTo>
                    <a:pt x="910" y="258"/>
                  </a:lnTo>
                  <a:lnTo>
                    <a:pt x="908" y="258"/>
                  </a:lnTo>
                  <a:lnTo>
                    <a:pt x="908" y="260"/>
                  </a:lnTo>
                  <a:lnTo>
                    <a:pt x="906" y="260"/>
                  </a:lnTo>
                  <a:lnTo>
                    <a:pt x="904" y="260"/>
                  </a:lnTo>
                  <a:lnTo>
                    <a:pt x="904" y="262"/>
                  </a:lnTo>
                  <a:lnTo>
                    <a:pt x="902" y="262"/>
                  </a:lnTo>
                  <a:lnTo>
                    <a:pt x="904" y="262"/>
                  </a:lnTo>
                  <a:lnTo>
                    <a:pt x="906" y="262"/>
                  </a:lnTo>
                  <a:lnTo>
                    <a:pt x="906" y="263"/>
                  </a:lnTo>
                  <a:lnTo>
                    <a:pt x="906" y="265"/>
                  </a:lnTo>
                  <a:lnTo>
                    <a:pt x="906" y="263"/>
                  </a:lnTo>
                  <a:lnTo>
                    <a:pt x="904" y="263"/>
                  </a:lnTo>
                  <a:lnTo>
                    <a:pt x="904" y="265"/>
                  </a:lnTo>
                  <a:lnTo>
                    <a:pt x="904" y="263"/>
                  </a:lnTo>
                  <a:lnTo>
                    <a:pt x="902" y="263"/>
                  </a:lnTo>
                  <a:lnTo>
                    <a:pt x="902" y="262"/>
                  </a:lnTo>
                  <a:lnTo>
                    <a:pt x="900" y="262"/>
                  </a:lnTo>
                  <a:lnTo>
                    <a:pt x="900" y="260"/>
                  </a:lnTo>
                  <a:lnTo>
                    <a:pt x="900" y="258"/>
                  </a:lnTo>
                  <a:lnTo>
                    <a:pt x="898" y="258"/>
                  </a:lnTo>
                  <a:lnTo>
                    <a:pt x="898" y="256"/>
                  </a:lnTo>
                  <a:lnTo>
                    <a:pt x="896" y="256"/>
                  </a:lnTo>
                  <a:lnTo>
                    <a:pt x="896" y="254"/>
                  </a:lnTo>
                  <a:lnTo>
                    <a:pt x="895" y="254"/>
                  </a:lnTo>
                  <a:lnTo>
                    <a:pt x="895" y="256"/>
                  </a:lnTo>
                  <a:lnTo>
                    <a:pt x="895" y="258"/>
                  </a:lnTo>
                  <a:lnTo>
                    <a:pt x="895" y="260"/>
                  </a:lnTo>
                  <a:lnTo>
                    <a:pt x="893" y="260"/>
                  </a:lnTo>
                  <a:lnTo>
                    <a:pt x="893" y="262"/>
                  </a:lnTo>
                  <a:lnTo>
                    <a:pt x="893" y="263"/>
                  </a:lnTo>
                  <a:lnTo>
                    <a:pt x="893" y="265"/>
                  </a:lnTo>
                  <a:lnTo>
                    <a:pt x="893" y="267"/>
                  </a:lnTo>
                  <a:lnTo>
                    <a:pt x="891" y="267"/>
                  </a:lnTo>
                  <a:lnTo>
                    <a:pt x="891" y="269"/>
                  </a:lnTo>
                  <a:lnTo>
                    <a:pt x="889" y="269"/>
                  </a:lnTo>
                  <a:lnTo>
                    <a:pt x="889" y="267"/>
                  </a:lnTo>
                  <a:lnTo>
                    <a:pt x="887" y="267"/>
                  </a:lnTo>
                  <a:lnTo>
                    <a:pt x="885" y="267"/>
                  </a:lnTo>
                  <a:lnTo>
                    <a:pt x="885" y="269"/>
                  </a:lnTo>
                  <a:lnTo>
                    <a:pt x="885" y="271"/>
                  </a:lnTo>
                  <a:lnTo>
                    <a:pt x="883" y="271"/>
                  </a:lnTo>
                  <a:lnTo>
                    <a:pt x="885" y="271"/>
                  </a:lnTo>
                  <a:lnTo>
                    <a:pt x="883" y="273"/>
                  </a:lnTo>
                  <a:lnTo>
                    <a:pt x="881" y="273"/>
                  </a:lnTo>
                  <a:lnTo>
                    <a:pt x="881" y="275"/>
                  </a:lnTo>
                  <a:lnTo>
                    <a:pt x="879" y="275"/>
                  </a:lnTo>
                  <a:lnTo>
                    <a:pt x="879" y="277"/>
                  </a:lnTo>
                  <a:lnTo>
                    <a:pt x="879" y="275"/>
                  </a:lnTo>
                  <a:lnTo>
                    <a:pt x="877" y="275"/>
                  </a:lnTo>
                  <a:lnTo>
                    <a:pt x="875" y="277"/>
                  </a:lnTo>
                  <a:lnTo>
                    <a:pt x="875" y="275"/>
                  </a:lnTo>
                  <a:lnTo>
                    <a:pt x="875" y="277"/>
                  </a:lnTo>
                  <a:lnTo>
                    <a:pt x="873" y="277"/>
                  </a:lnTo>
                  <a:lnTo>
                    <a:pt x="871" y="277"/>
                  </a:lnTo>
                  <a:lnTo>
                    <a:pt x="870" y="275"/>
                  </a:lnTo>
                  <a:lnTo>
                    <a:pt x="866" y="277"/>
                  </a:lnTo>
                  <a:lnTo>
                    <a:pt x="866" y="279"/>
                  </a:lnTo>
                  <a:lnTo>
                    <a:pt x="866" y="281"/>
                  </a:lnTo>
                  <a:lnTo>
                    <a:pt x="868" y="283"/>
                  </a:lnTo>
                  <a:lnTo>
                    <a:pt x="870" y="283"/>
                  </a:lnTo>
                  <a:lnTo>
                    <a:pt x="870" y="285"/>
                  </a:lnTo>
                  <a:lnTo>
                    <a:pt x="870" y="286"/>
                  </a:lnTo>
                  <a:lnTo>
                    <a:pt x="868" y="288"/>
                  </a:lnTo>
                  <a:lnTo>
                    <a:pt x="868" y="290"/>
                  </a:lnTo>
                  <a:lnTo>
                    <a:pt x="868" y="288"/>
                  </a:lnTo>
                  <a:lnTo>
                    <a:pt x="866" y="290"/>
                  </a:lnTo>
                  <a:lnTo>
                    <a:pt x="866" y="288"/>
                  </a:lnTo>
                  <a:lnTo>
                    <a:pt x="864" y="288"/>
                  </a:lnTo>
                  <a:lnTo>
                    <a:pt x="862" y="288"/>
                  </a:lnTo>
                  <a:lnTo>
                    <a:pt x="860" y="288"/>
                  </a:lnTo>
                  <a:lnTo>
                    <a:pt x="858" y="288"/>
                  </a:lnTo>
                  <a:lnTo>
                    <a:pt x="858" y="286"/>
                  </a:lnTo>
                  <a:lnTo>
                    <a:pt x="858" y="288"/>
                  </a:lnTo>
                  <a:lnTo>
                    <a:pt x="858" y="286"/>
                  </a:lnTo>
                  <a:lnTo>
                    <a:pt x="856" y="286"/>
                  </a:lnTo>
                  <a:lnTo>
                    <a:pt x="856" y="288"/>
                  </a:lnTo>
                  <a:lnTo>
                    <a:pt x="856" y="286"/>
                  </a:lnTo>
                  <a:lnTo>
                    <a:pt x="854" y="286"/>
                  </a:lnTo>
                  <a:lnTo>
                    <a:pt x="852" y="286"/>
                  </a:lnTo>
                  <a:lnTo>
                    <a:pt x="850" y="286"/>
                  </a:lnTo>
                  <a:lnTo>
                    <a:pt x="852" y="285"/>
                  </a:lnTo>
                  <a:lnTo>
                    <a:pt x="850" y="285"/>
                  </a:lnTo>
                  <a:lnTo>
                    <a:pt x="850" y="283"/>
                  </a:lnTo>
                  <a:lnTo>
                    <a:pt x="848" y="283"/>
                  </a:lnTo>
                  <a:lnTo>
                    <a:pt x="848" y="281"/>
                  </a:lnTo>
                  <a:lnTo>
                    <a:pt x="847" y="281"/>
                  </a:lnTo>
                  <a:lnTo>
                    <a:pt x="847" y="283"/>
                  </a:lnTo>
                  <a:lnTo>
                    <a:pt x="845" y="283"/>
                  </a:lnTo>
                  <a:lnTo>
                    <a:pt x="845" y="285"/>
                  </a:lnTo>
                  <a:lnTo>
                    <a:pt x="843" y="283"/>
                  </a:lnTo>
                  <a:lnTo>
                    <a:pt x="843" y="285"/>
                  </a:lnTo>
                  <a:lnTo>
                    <a:pt x="843" y="286"/>
                  </a:lnTo>
                  <a:lnTo>
                    <a:pt x="841" y="288"/>
                  </a:lnTo>
                  <a:lnTo>
                    <a:pt x="841" y="290"/>
                  </a:lnTo>
                  <a:lnTo>
                    <a:pt x="839" y="292"/>
                  </a:lnTo>
                  <a:lnTo>
                    <a:pt x="839" y="294"/>
                  </a:lnTo>
                  <a:lnTo>
                    <a:pt x="837" y="294"/>
                  </a:lnTo>
                  <a:lnTo>
                    <a:pt x="835" y="296"/>
                  </a:lnTo>
                  <a:lnTo>
                    <a:pt x="835" y="298"/>
                  </a:lnTo>
                  <a:lnTo>
                    <a:pt x="833" y="298"/>
                  </a:lnTo>
                  <a:lnTo>
                    <a:pt x="833" y="300"/>
                  </a:lnTo>
                  <a:lnTo>
                    <a:pt x="831" y="300"/>
                  </a:lnTo>
                  <a:lnTo>
                    <a:pt x="829" y="300"/>
                  </a:lnTo>
                  <a:lnTo>
                    <a:pt x="827" y="302"/>
                  </a:lnTo>
                  <a:lnTo>
                    <a:pt x="825" y="302"/>
                  </a:lnTo>
                  <a:lnTo>
                    <a:pt x="825" y="304"/>
                  </a:lnTo>
                  <a:lnTo>
                    <a:pt x="823" y="306"/>
                  </a:lnTo>
                  <a:lnTo>
                    <a:pt x="823" y="304"/>
                  </a:lnTo>
                  <a:lnTo>
                    <a:pt x="823" y="306"/>
                  </a:lnTo>
                  <a:lnTo>
                    <a:pt x="822" y="306"/>
                  </a:lnTo>
                  <a:lnTo>
                    <a:pt x="820" y="306"/>
                  </a:lnTo>
                  <a:lnTo>
                    <a:pt x="820" y="308"/>
                  </a:lnTo>
                  <a:lnTo>
                    <a:pt x="818" y="308"/>
                  </a:lnTo>
                  <a:lnTo>
                    <a:pt x="818" y="309"/>
                  </a:lnTo>
                  <a:lnTo>
                    <a:pt x="816" y="309"/>
                  </a:lnTo>
                  <a:lnTo>
                    <a:pt x="814" y="309"/>
                  </a:lnTo>
                  <a:lnTo>
                    <a:pt x="814" y="311"/>
                  </a:lnTo>
                  <a:lnTo>
                    <a:pt x="812" y="311"/>
                  </a:lnTo>
                  <a:lnTo>
                    <a:pt x="812" y="313"/>
                  </a:lnTo>
                  <a:lnTo>
                    <a:pt x="810" y="313"/>
                  </a:lnTo>
                  <a:lnTo>
                    <a:pt x="808" y="317"/>
                  </a:lnTo>
                  <a:lnTo>
                    <a:pt x="806" y="317"/>
                  </a:lnTo>
                  <a:lnTo>
                    <a:pt x="808" y="317"/>
                  </a:lnTo>
                  <a:lnTo>
                    <a:pt x="808" y="319"/>
                  </a:lnTo>
                  <a:lnTo>
                    <a:pt x="806" y="319"/>
                  </a:lnTo>
                  <a:lnTo>
                    <a:pt x="806" y="321"/>
                  </a:lnTo>
                  <a:lnTo>
                    <a:pt x="804" y="321"/>
                  </a:lnTo>
                  <a:lnTo>
                    <a:pt x="802" y="323"/>
                  </a:lnTo>
                  <a:lnTo>
                    <a:pt x="802" y="321"/>
                  </a:lnTo>
                  <a:lnTo>
                    <a:pt x="802" y="323"/>
                  </a:lnTo>
                  <a:lnTo>
                    <a:pt x="800" y="323"/>
                  </a:lnTo>
                  <a:lnTo>
                    <a:pt x="800" y="321"/>
                  </a:lnTo>
                  <a:lnTo>
                    <a:pt x="800" y="323"/>
                  </a:lnTo>
                  <a:lnTo>
                    <a:pt x="799" y="323"/>
                  </a:lnTo>
                  <a:lnTo>
                    <a:pt x="797" y="323"/>
                  </a:lnTo>
                  <a:lnTo>
                    <a:pt x="797" y="321"/>
                  </a:lnTo>
                  <a:lnTo>
                    <a:pt x="795" y="321"/>
                  </a:lnTo>
                  <a:lnTo>
                    <a:pt x="795" y="323"/>
                  </a:lnTo>
                  <a:lnTo>
                    <a:pt x="793" y="323"/>
                  </a:lnTo>
                  <a:lnTo>
                    <a:pt x="793" y="325"/>
                  </a:lnTo>
                  <a:lnTo>
                    <a:pt x="793" y="323"/>
                  </a:lnTo>
                  <a:lnTo>
                    <a:pt x="791" y="323"/>
                  </a:lnTo>
                  <a:lnTo>
                    <a:pt x="789" y="323"/>
                  </a:lnTo>
                  <a:lnTo>
                    <a:pt x="789" y="325"/>
                  </a:lnTo>
                  <a:lnTo>
                    <a:pt x="787" y="325"/>
                  </a:lnTo>
                  <a:lnTo>
                    <a:pt x="785" y="325"/>
                  </a:lnTo>
                  <a:lnTo>
                    <a:pt x="785" y="327"/>
                  </a:lnTo>
                  <a:lnTo>
                    <a:pt x="783" y="327"/>
                  </a:lnTo>
                  <a:lnTo>
                    <a:pt x="781" y="327"/>
                  </a:lnTo>
                  <a:lnTo>
                    <a:pt x="781" y="329"/>
                  </a:lnTo>
                  <a:lnTo>
                    <a:pt x="779" y="329"/>
                  </a:lnTo>
                  <a:lnTo>
                    <a:pt x="779" y="331"/>
                  </a:lnTo>
                  <a:lnTo>
                    <a:pt x="779" y="329"/>
                  </a:lnTo>
                  <a:lnTo>
                    <a:pt x="779" y="331"/>
                  </a:lnTo>
                  <a:lnTo>
                    <a:pt x="777" y="331"/>
                  </a:lnTo>
                  <a:lnTo>
                    <a:pt x="775" y="331"/>
                  </a:lnTo>
                  <a:lnTo>
                    <a:pt x="775" y="333"/>
                  </a:lnTo>
                  <a:lnTo>
                    <a:pt x="774" y="333"/>
                  </a:lnTo>
                  <a:lnTo>
                    <a:pt x="774" y="334"/>
                  </a:lnTo>
                  <a:lnTo>
                    <a:pt x="772" y="334"/>
                  </a:lnTo>
                  <a:lnTo>
                    <a:pt x="772" y="336"/>
                  </a:lnTo>
                  <a:lnTo>
                    <a:pt x="770" y="336"/>
                  </a:lnTo>
                  <a:lnTo>
                    <a:pt x="770" y="338"/>
                  </a:lnTo>
                  <a:lnTo>
                    <a:pt x="768" y="338"/>
                  </a:lnTo>
                  <a:lnTo>
                    <a:pt x="766" y="338"/>
                  </a:lnTo>
                  <a:lnTo>
                    <a:pt x="768" y="338"/>
                  </a:lnTo>
                  <a:lnTo>
                    <a:pt x="768" y="340"/>
                  </a:lnTo>
                  <a:lnTo>
                    <a:pt x="766" y="340"/>
                  </a:lnTo>
                  <a:lnTo>
                    <a:pt x="766" y="338"/>
                  </a:lnTo>
                  <a:lnTo>
                    <a:pt x="764" y="338"/>
                  </a:lnTo>
                  <a:lnTo>
                    <a:pt x="764" y="340"/>
                  </a:lnTo>
                  <a:lnTo>
                    <a:pt x="764" y="342"/>
                  </a:lnTo>
                  <a:lnTo>
                    <a:pt x="762" y="342"/>
                  </a:lnTo>
                  <a:lnTo>
                    <a:pt x="762" y="344"/>
                  </a:lnTo>
                  <a:lnTo>
                    <a:pt x="760" y="342"/>
                  </a:lnTo>
                  <a:lnTo>
                    <a:pt x="758" y="342"/>
                  </a:lnTo>
                  <a:lnTo>
                    <a:pt x="758" y="344"/>
                  </a:lnTo>
                  <a:lnTo>
                    <a:pt x="756" y="344"/>
                  </a:lnTo>
                  <a:lnTo>
                    <a:pt x="758" y="344"/>
                  </a:lnTo>
                  <a:lnTo>
                    <a:pt x="756" y="344"/>
                  </a:lnTo>
                  <a:lnTo>
                    <a:pt x="756" y="342"/>
                  </a:lnTo>
                  <a:lnTo>
                    <a:pt x="754" y="342"/>
                  </a:lnTo>
                  <a:lnTo>
                    <a:pt x="754" y="340"/>
                  </a:lnTo>
                  <a:lnTo>
                    <a:pt x="756" y="340"/>
                  </a:lnTo>
                  <a:lnTo>
                    <a:pt x="758" y="340"/>
                  </a:lnTo>
                  <a:lnTo>
                    <a:pt x="758" y="338"/>
                  </a:lnTo>
                  <a:lnTo>
                    <a:pt x="760" y="338"/>
                  </a:lnTo>
                  <a:lnTo>
                    <a:pt x="762" y="338"/>
                  </a:lnTo>
                  <a:lnTo>
                    <a:pt x="764" y="338"/>
                  </a:lnTo>
                  <a:lnTo>
                    <a:pt x="764" y="336"/>
                  </a:lnTo>
                  <a:lnTo>
                    <a:pt x="764" y="334"/>
                  </a:lnTo>
                  <a:lnTo>
                    <a:pt x="766" y="333"/>
                  </a:lnTo>
                  <a:lnTo>
                    <a:pt x="768" y="333"/>
                  </a:lnTo>
                  <a:lnTo>
                    <a:pt x="768" y="331"/>
                  </a:lnTo>
                  <a:lnTo>
                    <a:pt x="766" y="331"/>
                  </a:lnTo>
                  <a:lnTo>
                    <a:pt x="764" y="331"/>
                  </a:lnTo>
                  <a:lnTo>
                    <a:pt x="766" y="333"/>
                  </a:lnTo>
                  <a:lnTo>
                    <a:pt x="762" y="333"/>
                  </a:lnTo>
                  <a:lnTo>
                    <a:pt x="762" y="331"/>
                  </a:lnTo>
                  <a:lnTo>
                    <a:pt x="760" y="329"/>
                  </a:lnTo>
                  <a:lnTo>
                    <a:pt x="758" y="329"/>
                  </a:lnTo>
                  <a:lnTo>
                    <a:pt x="756" y="329"/>
                  </a:lnTo>
                  <a:lnTo>
                    <a:pt x="758" y="329"/>
                  </a:lnTo>
                  <a:lnTo>
                    <a:pt x="758" y="327"/>
                  </a:lnTo>
                  <a:lnTo>
                    <a:pt x="760" y="327"/>
                  </a:lnTo>
                  <a:lnTo>
                    <a:pt x="762" y="327"/>
                  </a:lnTo>
                  <a:lnTo>
                    <a:pt x="760" y="327"/>
                  </a:lnTo>
                  <a:lnTo>
                    <a:pt x="762" y="327"/>
                  </a:lnTo>
                  <a:lnTo>
                    <a:pt x="762" y="325"/>
                  </a:lnTo>
                  <a:lnTo>
                    <a:pt x="760" y="325"/>
                  </a:lnTo>
                  <a:lnTo>
                    <a:pt x="760" y="323"/>
                  </a:lnTo>
                  <a:lnTo>
                    <a:pt x="762" y="323"/>
                  </a:lnTo>
                  <a:lnTo>
                    <a:pt x="762" y="321"/>
                  </a:lnTo>
                  <a:lnTo>
                    <a:pt x="764" y="321"/>
                  </a:lnTo>
                  <a:lnTo>
                    <a:pt x="766" y="321"/>
                  </a:lnTo>
                  <a:lnTo>
                    <a:pt x="766" y="319"/>
                  </a:lnTo>
                  <a:lnTo>
                    <a:pt x="768" y="319"/>
                  </a:lnTo>
                  <a:lnTo>
                    <a:pt x="766" y="319"/>
                  </a:lnTo>
                  <a:lnTo>
                    <a:pt x="768" y="317"/>
                  </a:lnTo>
                  <a:lnTo>
                    <a:pt x="770" y="315"/>
                  </a:lnTo>
                  <a:lnTo>
                    <a:pt x="772" y="313"/>
                  </a:lnTo>
                  <a:lnTo>
                    <a:pt x="772" y="311"/>
                  </a:lnTo>
                  <a:lnTo>
                    <a:pt x="774" y="311"/>
                  </a:lnTo>
                  <a:lnTo>
                    <a:pt x="774" y="309"/>
                  </a:lnTo>
                  <a:lnTo>
                    <a:pt x="774" y="308"/>
                  </a:lnTo>
                  <a:lnTo>
                    <a:pt x="774" y="306"/>
                  </a:lnTo>
                  <a:lnTo>
                    <a:pt x="772" y="306"/>
                  </a:lnTo>
                  <a:lnTo>
                    <a:pt x="772" y="304"/>
                  </a:lnTo>
                  <a:lnTo>
                    <a:pt x="770" y="304"/>
                  </a:lnTo>
                  <a:lnTo>
                    <a:pt x="768" y="302"/>
                  </a:lnTo>
                  <a:lnTo>
                    <a:pt x="768" y="300"/>
                  </a:lnTo>
                  <a:lnTo>
                    <a:pt x="766" y="300"/>
                  </a:lnTo>
                  <a:lnTo>
                    <a:pt x="766" y="298"/>
                  </a:lnTo>
                  <a:lnTo>
                    <a:pt x="768" y="298"/>
                  </a:lnTo>
                  <a:lnTo>
                    <a:pt x="766" y="298"/>
                  </a:lnTo>
                  <a:lnTo>
                    <a:pt x="766" y="300"/>
                  </a:lnTo>
                  <a:lnTo>
                    <a:pt x="766" y="302"/>
                  </a:lnTo>
                  <a:lnTo>
                    <a:pt x="764" y="302"/>
                  </a:lnTo>
                  <a:lnTo>
                    <a:pt x="762" y="302"/>
                  </a:lnTo>
                  <a:lnTo>
                    <a:pt x="762" y="300"/>
                  </a:lnTo>
                  <a:lnTo>
                    <a:pt x="760" y="300"/>
                  </a:lnTo>
                  <a:lnTo>
                    <a:pt x="758" y="300"/>
                  </a:lnTo>
                  <a:lnTo>
                    <a:pt x="756" y="300"/>
                  </a:lnTo>
                  <a:lnTo>
                    <a:pt x="754" y="300"/>
                  </a:lnTo>
                  <a:lnTo>
                    <a:pt x="754" y="302"/>
                  </a:lnTo>
                  <a:lnTo>
                    <a:pt x="752" y="302"/>
                  </a:lnTo>
                  <a:lnTo>
                    <a:pt x="752" y="304"/>
                  </a:lnTo>
                  <a:lnTo>
                    <a:pt x="754" y="304"/>
                  </a:lnTo>
                  <a:lnTo>
                    <a:pt x="752" y="304"/>
                  </a:lnTo>
                  <a:lnTo>
                    <a:pt x="751" y="304"/>
                  </a:lnTo>
                  <a:lnTo>
                    <a:pt x="751" y="306"/>
                  </a:lnTo>
                  <a:lnTo>
                    <a:pt x="749" y="308"/>
                  </a:lnTo>
                  <a:lnTo>
                    <a:pt x="749" y="309"/>
                  </a:lnTo>
                  <a:lnTo>
                    <a:pt x="747" y="309"/>
                  </a:lnTo>
                  <a:lnTo>
                    <a:pt x="747" y="311"/>
                  </a:lnTo>
                  <a:lnTo>
                    <a:pt x="745" y="311"/>
                  </a:lnTo>
                  <a:lnTo>
                    <a:pt x="747" y="313"/>
                  </a:lnTo>
                  <a:lnTo>
                    <a:pt x="745" y="313"/>
                  </a:lnTo>
                  <a:lnTo>
                    <a:pt x="745" y="315"/>
                  </a:lnTo>
                  <a:lnTo>
                    <a:pt x="743" y="315"/>
                  </a:lnTo>
                  <a:lnTo>
                    <a:pt x="741" y="315"/>
                  </a:lnTo>
                  <a:lnTo>
                    <a:pt x="741" y="317"/>
                  </a:lnTo>
                  <a:lnTo>
                    <a:pt x="739" y="317"/>
                  </a:lnTo>
                  <a:lnTo>
                    <a:pt x="737" y="317"/>
                  </a:lnTo>
                  <a:lnTo>
                    <a:pt x="737" y="319"/>
                  </a:lnTo>
                  <a:lnTo>
                    <a:pt x="735" y="319"/>
                  </a:lnTo>
                  <a:lnTo>
                    <a:pt x="733" y="319"/>
                  </a:lnTo>
                  <a:lnTo>
                    <a:pt x="733" y="321"/>
                  </a:lnTo>
                  <a:lnTo>
                    <a:pt x="731" y="321"/>
                  </a:lnTo>
                  <a:lnTo>
                    <a:pt x="729" y="321"/>
                  </a:lnTo>
                  <a:lnTo>
                    <a:pt x="729" y="323"/>
                  </a:lnTo>
                  <a:lnTo>
                    <a:pt x="727" y="323"/>
                  </a:lnTo>
                  <a:lnTo>
                    <a:pt x="727" y="325"/>
                  </a:lnTo>
                  <a:lnTo>
                    <a:pt x="727" y="327"/>
                  </a:lnTo>
                  <a:lnTo>
                    <a:pt x="726" y="327"/>
                  </a:lnTo>
                  <a:lnTo>
                    <a:pt x="726" y="329"/>
                  </a:lnTo>
                  <a:lnTo>
                    <a:pt x="726" y="327"/>
                  </a:lnTo>
                  <a:lnTo>
                    <a:pt x="726" y="329"/>
                  </a:lnTo>
                  <a:lnTo>
                    <a:pt x="726" y="327"/>
                  </a:lnTo>
                  <a:lnTo>
                    <a:pt x="726" y="329"/>
                  </a:lnTo>
                  <a:lnTo>
                    <a:pt x="727" y="331"/>
                  </a:lnTo>
                  <a:lnTo>
                    <a:pt x="726" y="331"/>
                  </a:lnTo>
                  <a:lnTo>
                    <a:pt x="726" y="333"/>
                  </a:lnTo>
                  <a:lnTo>
                    <a:pt x="724" y="333"/>
                  </a:lnTo>
                  <a:lnTo>
                    <a:pt x="724" y="334"/>
                  </a:lnTo>
                  <a:lnTo>
                    <a:pt x="722" y="334"/>
                  </a:lnTo>
                  <a:lnTo>
                    <a:pt x="722" y="336"/>
                  </a:lnTo>
                  <a:lnTo>
                    <a:pt x="720" y="336"/>
                  </a:lnTo>
                  <a:lnTo>
                    <a:pt x="722" y="336"/>
                  </a:lnTo>
                  <a:lnTo>
                    <a:pt x="722" y="334"/>
                  </a:lnTo>
                  <a:lnTo>
                    <a:pt x="720" y="336"/>
                  </a:lnTo>
                  <a:lnTo>
                    <a:pt x="720" y="334"/>
                  </a:lnTo>
                  <a:lnTo>
                    <a:pt x="720" y="336"/>
                  </a:lnTo>
                  <a:lnTo>
                    <a:pt x="718" y="336"/>
                  </a:lnTo>
                  <a:lnTo>
                    <a:pt x="716" y="336"/>
                  </a:lnTo>
                  <a:lnTo>
                    <a:pt x="714" y="336"/>
                  </a:lnTo>
                  <a:lnTo>
                    <a:pt x="712" y="338"/>
                  </a:lnTo>
                  <a:lnTo>
                    <a:pt x="710" y="338"/>
                  </a:lnTo>
                  <a:lnTo>
                    <a:pt x="708" y="338"/>
                  </a:lnTo>
                  <a:lnTo>
                    <a:pt x="708" y="336"/>
                  </a:lnTo>
                  <a:lnTo>
                    <a:pt x="708" y="334"/>
                  </a:lnTo>
                  <a:lnTo>
                    <a:pt x="706" y="334"/>
                  </a:lnTo>
                  <a:lnTo>
                    <a:pt x="704" y="334"/>
                  </a:lnTo>
                  <a:lnTo>
                    <a:pt x="703" y="336"/>
                  </a:lnTo>
                  <a:lnTo>
                    <a:pt x="701" y="336"/>
                  </a:lnTo>
                  <a:lnTo>
                    <a:pt x="701" y="338"/>
                  </a:lnTo>
                  <a:lnTo>
                    <a:pt x="703" y="338"/>
                  </a:lnTo>
                  <a:lnTo>
                    <a:pt x="703" y="340"/>
                  </a:lnTo>
                  <a:lnTo>
                    <a:pt x="701" y="340"/>
                  </a:lnTo>
                  <a:lnTo>
                    <a:pt x="699" y="344"/>
                  </a:lnTo>
                  <a:lnTo>
                    <a:pt x="699" y="346"/>
                  </a:lnTo>
                  <a:lnTo>
                    <a:pt x="699" y="348"/>
                  </a:lnTo>
                  <a:lnTo>
                    <a:pt x="701" y="350"/>
                  </a:lnTo>
                  <a:lnTo>
                    <a:pt x="701" y="352"/>
                  </a:lnTo>
                  <a:lnTo>
                    <a:pt x="703" y="354"/>
                  </a:lnTo>
                  <a:lnTo>
                    <a:pt x="704" y="356"/>
                  </a:lnTo>
                  <a:lnTo>
                    <a:pt x="706" y="356"/>
                  </a:lnTo>
                  <a:lnTo>
                    <a:pt x="706" y="357"/>
                  </a:lnTo>
                  <a:lnTo>
                    <a:pt x="708" y="357"/>
                  </a:lnTo>
                  <a:lnTo>
                    <a:pt x="710" y="357"/>
                  </a:lnTo>
                  <a:lnTo>
                    <a:pt x="712" y="357"/>
                  </a:lnTo>
                  <a:lnTo>
                    <a:pt x="714" y="357"/>
                  </a:lnTo>
                  <a:lnTo>
                    <a:pt x="716" y="357"/>
                  </a:lnTo>
                  <a:lnTo>
                    <a:pt x="718" y="356"/>
                  </a:lnTo>
                  <a:lnTo>
                    <a:pt x="718" y="357"/>
                  </a:lnTo>
                  <a:lnTo>
                    <a:pt x="720" y="357"/>
                  </a:lnTo>
                  <a:lnTo>
                    <a:pt x="720" y="356"/>
                  </a:lnTo>
                  <a:lnTo>
                    <a:pt x="720" y="357"/>
                  </a:lnTo>
                  <a:lnTo>
                    <a:pt x="722" y="357"/>
                  </a:lnTo>
                  <a:lnTo>
                    <a:pt x="720" y="357"/>
                  </a:lnTo>
                  <a:lnTo>
                    <a:pt x="722" y="359"/>
                  </a:lnTo>
                  <a:lnTo>
                    <a:pt x="722" y="361"/>
                  </a:lnTo>
                  <a:lnTo>
                    <a:pt x="724" y="361"/>
                  </a:lnTo>
                  <a:lnTo>
                    <a:pt x="724" y="363"/>
                  </a:lnTo>
                  <a:lnTo>
                    <a:pt x="726" y="363"/>
                  </a:lnTo>
                  <a:lnTo>
                    <a:pt x="726" y="365"/>
                  </a:lnTo>
                  <a:lnTo>
                    <a:pt x="726" y="367"/>
                  </a:lnTo>
                  <a:lnTo>
                    <a:pt x="726" y="365"/>
                  </a:lnTo>
                  <a:lnTo>
                    <a:pt x="724" y="365"/>
                  </a:lnTo>
                  <a:lnTo>
                    <a:pt x="722" y="365"/>
                  </a:lnTo>
                  <a:lnTo>
                    <a:pt x="722" y="367"/>
                  </a:lnTo>
                  <a:lnTo>
                    <a:pt x="722" y="369"/>
                  </a:lnTo>
                  <a:lnTo>
                    <a:pt x="722" y="373"/>
                  </a:lnTo>
                  <a:lnTo>
                    <a:pt x="722" y="375"/>
                  </a:lnTo>
                  <a:lnTo>
                    <a:pt x="724" y="375"/>
                  </a:lnTo>
                  <a:lnTo>
                    <a:pt x="724" y="377"/>
                  </a:lnTo>
                  <a:lnTo>
                    <a:pt x="726" y="377"/>
                  </a:lnTo>
                  <a:lnTo>
                    <a:pt x="729" y="377"/>
                  </a:lnTo>
                  <a:lnTo>
                    <a:pt x="731" y="377"/>
                  </a:lnTo>
                  <a:lnTo>
                    <a:pt x="733" y="377"/>
                  </a:lnTo>
                  <a:lnTo>
                    <a:pt x="735" y="377"/>
                  </a:lnTo>
                  <a:lnTo>
                    <a:pt x="735" y="375"/>
                  </a:lnTo>
                  <a:lnTo>
                    <a:pt x="735" y="373"/>
                  </a:lnTo>
                  <a:lnTo>
                    <a:pt x="737" y="373"/>
                  </a:lnTo>
                  <a:lnTo>
                    <a:pt x="737" y="371"/>
                  </a:lnTo>
                  <a:lnTo>
                    <a:pt x="739" y="371"/>
                  </a:lnTo>
                  <a:lnTo>
                    <a:pt x="741" y="369"/>
                  </a:lnTo>
                  <a:lnTo>
                    <a:pt x="743" y="367"/>
                  </a:lnTo>
                  <a:lnTo>
                    <a:pt x="741" y="367"/>
                  </a:lnTo>
                  <a:lnTo>
                    <a:pt x="741" y="365"/>
                  </a:lnTo>
                  <a:lnTo>
                    <a:pt x="743" y="365"/>
                  </a:lnTo>
                  <a:lnTo>
                    <a:pt x="745" y="365"/>
                  </a:lnTo>
                  <a:lnTo>
                    <a:pt x="747" y="365"/>
                  </a:lnTo>
                  <a:lnTo>
                    <a:pt x="747" y="363"/>
                  </a:lnTo>
                  <a:lnTo>
                    <a:pt x="749" y="363"/>
                  </a:lnTo>
                  <a:lnTo>
                    <a:pt x="751" y="363"/>
                  </a:lnTo>
                  <a:lnTo>
                    <a:pt x="752" y="363"/>
                  </a:lnTo>
                  <a:lnTo>
                    <a:pt x="752" y="365"/>
                  </a:lnTo>
                  <a:lnTo>
                    <a:pt x="754" y="365"/>
                  </a:lnTo>
                  <a:lnTo>
                    <a:pt x="756" y="365"/>
                  </a:lnTo>
                  <a:lnTo>
                    <a:pt x="756" y="367"/>
                  </a:lnTo>
                  <a:lnTo>
                    <a:pt x="756" y="369"/>
                  </a:lnTo>
                  <a:lnTo>
                    <a:pt x="758" y="367"/>
                  </a:lnTo>
                  <a:lnTo>
                    <a:pt x="760" y="367"/>
                  </a:lnTo>
                  <a:lnTo>
                    <a:pt x="760" y="369"/>
                  </a:lnTo>
                  <a:lnTo>
                    <a:pt x="762" y="371"/>
                  </a:lnTo>
                  <a:lnTo>
                    <a:pt x="764" y="371"/>
                  </a:lnTo>
                  <a:lnTo>
                    <a:pt x="766" y="371"/>
                  </a:lnTo>
                  <a:lnTo>
                    <a:pt x="768" y="371"/>
                  </a:lnTo>
                  <a:lnTo>
                    <a:pt x="770" y="371"/>
                  </a:lnTo>
                  <a:lnTo>
                    <a:pt x="768" y="371"/>
                  </a:lnTo>
                  <a:lnTo>
                    <a:pt x="770" y="371"/>
                  </a:lnTo>
                  <a:lnTo>
                    <a:pt x="770" y="369"/>
                  </a:lnTo>
                  <a:lnTo>
                    <a:pt x="772" y="369"/>
                  </a:lnTo>
                  <a:lnTo>
                    <a:pt x="770" y="369"/>
                  </a:lnTo>
                  <a:lnTo>
                    <a:pt x="772" y="369"/>
                  </a:lnTo>
                  <a:lnTo>
                    <a:pt x="772" y="371"/>
                  </a:lnTo>
                  <a:lnTo>
                    <a:pt x="774" y="371"/>
                  </a:lnTo>
                  <a:lnTo>
                    <a:pt x="777" y="371"/>
                  </a:lnTo>
                  <a:lnTo>
                    <a:pt x="779" y="371"/>
                  </a:lnTo>
                  <a:lnTo>
                    <a:pt x="781" y="371"/>
                  </a:lnTo>
                  <a:lnTo>
                    <a:pt x="781" y="373"/>
                  </a:lnTo>
                  <a:lnTo>
                    <a:pt x="779" y="373"/>
                  </a:lnTo>
                  <a:lnTo>
                    <a:pt x="777" y="373"/>
                  </a:lnTo>
                  <a:lnTo>
                    <a:pt x="779" y="375"/>
                  </a:lnTo>
                  <a:lnTo>
                    <a:pt x="779" y="377"/>
                  </a:lnTo>
                  <a:lnTo>
                    <a:pt x="777" y="377"/>
                  </a:lnTo>
                  <a:lnTo>
                    <a:pt x="777" y="379"/>
                  </a:lnTo>
                  <a:lnTo>
                    <a:pt x="775" y="379"/>
                  </a:lnTo>
                  <a:lnTo>
                    <a:pt x="775" y="381"/>
                  </a:lnTo>
                  <a:lnTo>
                    <a:pt x="777" y="379"/>
                  </a:lnTo>
                  <a:lnTo>
                    <a:pt x="777" y="381"/>
                  </a:lnTo>
                  <a:lnTo>
                    <a:pt x="777" y="382"/>
                  </a:lnTo>
                  <a:lnTo>
                    <a:pt x="777" y="381"/>
                  </a:lnTo>
                  <a:lnTo>
                    <a:pt x="775" y="381"/>
                  </a:lnTo>
                  <a:lnTo>
                    <a:pt x="775" y="382"/>
                  </a:lnTo>
                  <a:lnTo>
                    <a:pt x="777" y="382"/>
                  </a:lnTo>
                  <a:lnTo>
                    <a:pt x="775" y="382"/>
                  </a:lnTo>
                  <a:lnTo>
                    <a:pt x="774" y="382"/>
                  </a:lnTo>
                  <a:lnTo>
                    <a:pt x="772" y="382"/>
                  </a:lnTo>
                  <a:lnTo>
                    <a:pt x="774" y="382"/>
                  </a:lnTo>
                  <a:lnTo>
                    <a:pt x="774" y="381"/>
                  </a:lnTo>
                  <a:lnTo>
                    <a:pt x="772" y="381"/>
                  </a:lnTo>
                  <a:lnTo>
                    <a:pt x="772" y="379"/>
                  </a:lnTo>
                  <a:lnTo>
                    <a:pt x="772" y="381"/>
                  </a:lnTo>
                  <a:lnTo>
                    <a:pt x="770" y="382"/>
                  </a:lnTo>
                  <a:lnTo>
                    <a:pt x="770" y="381"/>
                  </a:lnTo>
                  <a:lnTo>
                    <a:pt x="768" y="381"/>
                  </a:lnTo>
                  <a:lnTo>
                    <a:pt x="770" y="381"/>
                  </a:lnTo>
                  <a:lnTo>
                    <a:pt x="768" y="381"/>
                  </a:lnTo>
                  <a:lnTo>
                    <a:pt x="766" y="382"/>
                  </a:lnTo>
                  <a:lnTo>
                    <a:pt x="764" y="382"/>
                  </a:lnTo>
                  <a:lnTo>
                    <a:pt x="764" y="384"/>
                  </a:lnTo>
                  <a:lnTo>
                    <a:pt x="762" y="384"/>
                  </a:lnTo>
                  <a:lnTo>
                    <a:pt x="762" y="382"/>
                  </a:lnTo>
                  <a:lnTo>
                    <a:pt x="764" y="382"/>
                  </a:lnTo>
                  <a:lnTo>
                    <a:pt x="762" y="382"/>
                  </a:lnTo>
                  <a:lnTo>
                    <a:pt x="762" y="384"/>
                  </a:lnTo>
                  <a:lnTo>
                    <a:pt x="762" y="382"/>
                  </a:lnTo>
                  <a:lnTo>
                    <a:pt x="760" y="382"/>
                  </a:lnTo>
                  <a:lnTo>
                    <a:pt x="760" y="384"/>
                  </a:lnTo>
                  <a:lnTo>
                    <a:pt x="762" y="384"/>
                  </a:lnTo>
                  <a:lnTo>
                    <a:pt x="760" y="384"/>
                  </a:lnTo>
                  <a:lnTo>
                    <a:pt x="760" y="386"/>
                  </a:lnTo>
                  <a:lnTo>
                    <a:pt x="758" y="386"/>
                  </a:lnTo>
                  <a:lnTo>
                    <a:pt x="756" y="386"/>
                  </a:lnTo>
                  <a:lnTo>
                    <a:pt x="754" y="388"/>
                  </a:lnTo>
                  <a:lnTo>
                    <a:pt x="754" y="386"/>
                  </a:lnTo>
                  <a:lnTo>
                    <a:pt x="754" y="388"/>
                  </a:lnTo>
                  <a:lnTo>
                    <a:pt x="752" y="388"/>
                  </a:lnTo>
                  <a:lnTo>
                    <a:pt x="752" y="386"/>
                  </a:lnTo>
                  <a:lnTo>
                    <a:pt x="751" y="386"/>
                  </a:lnTo>
                  <a:lnTo>
                    <a:pt x="751" y="388"/>
                  </a:lnTo>
                  <a:lnTo>
                    <a:pt x="749" y="388"/>
                  </a:lnTo>
                  <a:lnTo>
                    <a:pt x="751" y="388"/>
                  </a:lnTo>
                  <a:lnTo>
                    <a:pt x="752" y="388"/>
                  </a:lnTo>
                  <a:lnTo>
                    <a:pt x="752" y="390"/>
                  </a:lnTo>
                  <a:lnTo>
                    <a:pt x="752" y="392"/>
                  </a:lnTo>
                  <a:lnTo>
                    <a:pt x="751" y="392"/>
                  </a:lnTo>
                  <a:lnTo>
                    <a:pt x="751" y="390"/>
                  </a:lnTo>
                  <a:lnTo>
                    <a:pt x="749" y="390"/>
                  </a:lnTo>
                  <a:lnTo>
                    <a:pt x="749" y="392"/>
                  </a:lnTo>
                  <a:lnTo>
                    <a:pt x="749" y="394"/>
                  </a:lnTo>
                  <a:lnTo>
                    <a:pt x="749" y="392"/>
                  </a:lnTo>
                  <a:lnTo>
                    <a:pt x="749" y="394"/>
                  </a:lnTo>
                  <a:lnTo>
                    <a:pt x="749" y="396"/>
                  </a:lnTo>
                  <a:lnTo>
                    <a:pt x="749" y="398"/>
                  </a:lnTo>
                  <a:lnTo>
                    <a:pt x="747" y="398"/>
                  </a:lnTo>
                  <a:lnTo>
                    <a:pt x="745" y="398"/>
                  </a:lnTo>
                  <a:lnTo>
                    <a:pt x="743" y="398"/>
                  </a:lnTo>
                  <a:lnTo>
                    <a:pt x="743" y="396"/>
                  </a:lnTo>
                  <a:lnTo>
                    <a:pt x="743" y="394"/>
                  </a:lnTo>
                  <a:lnTo>
                    <a:pt x="743" y="396"/>
                  </a:lnTo>
                  <a:lnTo>
                    <a:pt x="741" y="396"/>
                  </a:lnTo>
                  <a:lnTo>
                    <a:pt x="739" y="396"/>
                  </a:lnTo>
                  <a:lnTo>
                    <a:pt x="739" y="398"/>
                  </a:lnTo>
                  <a:lnTo>
                    <a:pt x="741" y="398"/>
                  </a:lnTo>
                  <a:lnTo>
                    <a:pt x="741" y="400"/>
                  </a:lnTo>
                  <a:lnTo>
                    <a:pt x="743" y="400"/>
                  </a:lnTo>
                  <a:lnTo>
                    <a:pt x="741" y="400"/>
                  </a:lnTo>
                  <a:lnTo>
                    <a:pt x="741" y="402"/>
                  </a:lnTo>
                  <a:lnTo>
                    <a:pt x="741" y="400"/>
                  </a:lnTo>
                  <a:lnTo>
                    <a:pt x="741" y="402"/>
                  </a:lnTo>
                  <a:lnTo>
                    <a:pt x="739" y="402"/>
                  </a:lnTo>
                  <a:lnTo>
                    <a:pt x="739" y="404"/>
                  </a:lnTo>
                  <a:lnTo>
                    <a:pt x="737" y="405"/>
                  </a:lnTo>
                  <a:lnTo>
                    <a:pt x="737" y="404"/>
                  </a:lnTo>
                  <a:lnTo>
                    <a:pt x="737" y="405"/>
                  </a:lnTo>
                  <a:lnTo>
                    <a:pt x="737" y="407"/>
                  </a:lnTo>
                  <a:lnTo>
                    <a:pt x="735" y="407"/>
                  </a:lnTo>
                  <a:lnTo>
                    <a:pt x="735" y="405"/>
                  </a:lnTo>
                  <a:lnTo>
                    <a:pt x="733" y="407"/>
                  </a:lnTo>
                  <a:lnTo>
                    <a:pt x="731" y="407"/>
                  </a:lnTo>
                  <a:lnTo>
                    <a:pt x="731" y="409"/>
                  </a:lnTo>
                  <a:lnTo>
                    <a:pt x="731" y="411"/>
                  </a:lnTo>
                  <a:lnTo>
                    <a:pt x="729" y="411"/>
                  </a:lnTo>
                  <a:lnTo>
                    <a:pt x="729" y="413"/>
                  </a:lnTo>
                  <a:lnTo>
                    <a:pt x="727" y="413"/>
                  </a:lnTo>
                  <a:lnTo>
                    <a:pt x="727" y="415"/>
                  </a:lnTo>
                  <a:lnTo>
                    <a:pt x="727" y="417"/>
                  </a:lnTo>
                  <a:lnTo>
                    <a:pt x="726" y="417"/>
                  </a:lnTo>
                  <a:lnTo>
                    <a:pt x="726" y="419"/>
                  </a:lnTo>
                  <a:lnTo>
                    <a:pt x="726" y="421"/>
                  </a:lnTo>
                  <a:lnTo>
                    <a:pt x="726" y="423"/>
                  </a:lnTo>
                  <a:lnTo>
                    <a:pt x="726" y="425"/>
                  </a:lnTo>
                  <a:lnTo>
                    <a:pt x="726" y="423"/>
                  </a:lnTo>
                  <a:lnTo>
                    <a:pt x="726" y="425"/>
                  </a:lnTo>
                  <a:lnTo>
                    <a:pt x="727" y="425"/>
                  </a:lnTo>
                  <a:lnTo>
                    <a:pt x="727" y="423"/>
                  </a:lnTo>
                  <a:lnTo>
                    <a:pt x="727" y="425"/>
                  </a:lnTo>
                  <a:lnTo>
                    <a:pt x="729" y="425"/>
                  </a:lnTo>
                  <a:lnTo>
                    <a:pt x="729" y="427"/>
                  </a:lnTo>
                  <a:lnTo>
                    <a:pt x="731" y="427"/>
                  </a:lnTo>
                  <a:lnTo>
                    <a:pt x="731" y="429"/>
                  </a:lnTo>
                  <a:lnTo>
                    <a:pt x="733" y="429"/>
                  </a:lnTo>
                  <a:lnTo>
                    <a:pt x="735" y="429"/>
                  </a:lnTo>
                  <a:lnTo>
                    <a:pt x="737" y="429"/>
                  </a:lnTo>
                  <a:lnTo>
                    <a:pt x="737" y="430"/>
                  </a:lnTo>
                  <a:lnTo>
                    <a:pt x="739" y="430"/>
                  </a:lnTo>
                  <a:lnTo>
                    <a:pt x="741" y="432"/>
                  </a:lnTo>
                  <a:lnTo>
                    <a:pt x="743" y="432"/>
                  </a:lnTo>
                  <a:lnTo>
                    <a:pt x="743" y="434"/>
                  </a:lnTo>
                  <a:lnTo>
                    <a:pt x="743" y="436"/>
                  </a:lnTo>
                  <a:lnTo>
                    <a:pt x="743" y="438"/>
                  </a:lnTo>
                  <a:lnTo>
                    <a:pt x="745" y="438"/>
                  </a:lnTo>
                  <a:lnTo>
                    <a:pt x="745" y="440"/>
                  </a:lnTo>
                  <a:lnTo>
                    <a:pt x="745" y="442"/>
                  </a:lnTo>
                  <a:lnTo>
                    <a:pt x="745" y="444"/>
                  </a:lnTo>
                  <a:lnTo>
                    <a:pt x="747" y="444"/>
                  </a:lnTo>
                  <a:lnTo>
                    <a:pt x="747" y="446"/>
                  </a:lnTo>
                  <a:lnTo>
                    <a:pt x="747" y="444"/>
                  </a:lnTo>
                  <a:lnTo>
                    <a:pt x="745" y="444"/>
                  </a:lnTo>
                  <a:lnTo>
                    <a:pt x="745" y="446"/>
                  </a:lnTo>
                  <a:lnTo>
                    <a:pt x="747" y="446"/>
                  </a:lnTo>
                  <a:lnTo>
                    <a:pt x="747" y="448"/>
                  </a:lnTo>
                  <a:lnTo>
                    <a:pt x="749" y="448"/>
                  </a:lnTo>
                  <a:lnTo>
                    <a:pt x="749" y="450"/>
                  </a:lnTo>
                  <a:lnTo>
                    <a:pt x="749" y="452"/>
                  </a:lnTo>
                  <a:lnTo>
                    <a:pt x="751" y="452"/>
                  </a:lnTo>
                  <a:lnTo>
                    <a:pt x="751" y="453"/>
                  </a:lnTo>
                  <a:lnTo>
                    <a:pt x="749" y="453"/>
                  </a:lnTo>
                  <a:lnTo>
                    <a:pt x="751" y="453"/>
                  </a:lnTo>
                  <a:lnTo>
                    <a:pt x="749" y="453"/>
                  </a:lnTo>
                  <a:lnTo>
                    <a:pt x="751" y="453"/>
                  </a:lnTo>
                  <a:lnTo>
                    <a:pt x="751" y="455"/>
                  </a:lnTo>
                  <a:lnTo>
                    <a:pt x="751" y="457"/>
                  </a:lnTo>
                  <a:lnTo>
                    <a:pt x="752" y="457"/>
                  </a:lnTo>
                  <a:lnTo>
                    <a:pt x="752" y="461"/>
                  </a:lnTo>
                  <a:lnTo>
                    <a:pt x="751" y="461"/>
                  </a:lnTo>
                  <a:lnTo>
                    <a:pt x="751" y="463"/>
                  </a:lnTo>
                  <a:lnTo>
                    <a:pt x="752" y="463"/>
                  </a:lnTo>
                  <a:lnTo>
                    <a:pt x="752" y="465"/>
                  </a:lnTo>
                  <a:lnTo>
                    <a:pt x="754" y="465"/>
                  </a:lnTo>
                  <a:lnTo>
                    <a:pt x="754" y="467"/>
                  </a:lnTo>
                  <a:lnTo>
                    <a:pt x="756" y="467"/>
                  </a:lnTo>
                  <a:lnTo>
                    <a:pt x="758" y="467"/>
                  </a:lnTo>
                  <a:lnTo>
                    <a:pt x="760" y="469"/>
                  </a:lnTo>
                  <a:lnTo>
                    <a:pt x="760" y="471"/>
                  </a:lnTo>
                  <a:lnTo>
                    <a:pt x="760" y="473"/>
                  </a:lnTo>
                  <a:lnTo>
                    <a:pt x="760" y="475"/>
                  </a:lnTo>
                  <a:lnTo>
                    <a:pt x="762" y="475"/>
                  </a:lnTo>
                  <a:lnTo>
                    <a:pt x="764" y="475"/>
                  </a:lnTo>
                  <a:lnTo>
                    <a:pt x="766" y="477"/>
                  </a:lnTo>
                  <a:lnTo>
                    <a:pt x="766" y="478"/>
                  </a:lnTo>
                  <a:lnTo>
                    <a:pt x="768" y="478"/>
                  </a:lnTo>
                  <a:lnTo>
                    <a:pt x="768" y="480"/>
                  </a:lnTo>
                  <a:lnTo>
                    <a:pt x="768" y="482"/>
                  </a:lnTo>
                  <a:lnTo>
                    <a:pt x="766" y="482"/>
                  </a:lnTo>
                  <a:lnTo>
                    <a:pt x="764" y="482"/>
                  </a:lnTo>
                  <a:lnTo>
                    <a:pt x="764" y="480"/>
                  </a:lnTo>
                  <a:lnTo>
                    <a:pt x="762" y="480"/>
                  </a:lnTo>
                  <a:lnTo>
                    <a:pt x="760" y="478"/>
                  </a:lnTo>
                  <a:lnTo>
                    <a:pt x="758" y="478"/>
                  </a:lnTo>
                  <a:lnTo>
                    <a:pt x="756" y="478"/>
                  </a:lnTo>
                  <a:lnTo>
                    <a:pt x="756" y="480"/>
                  </a:lnTo>
                  <a:lnTo>
                    <a:pt x="754" y="480"/>
                  </a:lnTo>
                  <a:lnTo>
                    <a:pt x="752" y="480"/>
                  </a:lnTo>
                  <a:lnTo>
                    <a:pt x="752" y="478"/>
                  </a:lnTo>
                  <a:lnTo>
                    <a:pt x="751" y="477"/>
                  </a:lnTo>
                  <a:lnTo>
                    <a:pt x="749" y="475"/>
                  </a:lnTo>
                  <a:lnTo>
                    <a:pt x="747" y="475"/>
                  </a:lnTo>
                  <a:lnTo>
                    <a:pt x="745" y="475"/>
                  </a:lnTo>
                  <a:lnTo>
                    <a:pt x="743" y="477"/>
                  </a:lnTo>
                  <a:lnTo>
                    <a:pt x="741" y="477"/>
                  </a:lnTo>
                  <a:lnTo>
                    <a:pt x="739" y="477"/>
                  </a:lnTo>
                  <a:lnTo>
                    <a:pt x="737" y="477"/>
                  </a:lnTo>
                  <a:lnTo>
                    <a:pt x="737" y="475"/>
                  </a:lnTo>
                  <a:lnTo>
                    <a:pt x="737" y="473"/>
                  </a:lnTo>
                  <a:lnTo>
                    <a:pt x="735" y="473"/>
                  </a:lnTo>
                  <a:lnTo>
                    <a:pt x="735" y="471"/>
                  </a:lnTo>
                  <a:lnTo>
                    <a:pt x="733" y="471"/>
                  </a:lnTo>
                  <a:lnTo>
                    <a:pt x="733" y="469"/>
                  </a:lnTo>
                  <a:lnTo>
                    <a:pt x="731" y="469"/>
                  </a:lnTo>
                  <a:lnTo>
                    <a:pt x="731" y="471"/>
                  </a:lnTo>
                  <a:lnTo>
                    <a:pt x="733" y="471"/>
                  </a:lnTo>
                  <a:lnTo>
                    <a:pt x="731" y="473"/>
                  </a:lnTo>
                  <a:lnTo>
                    <a:pt x="733" y="473"/>
                  </a:lnTo>
                  <a:lnTo>
                    <a:pt x="735" y="473"/>
                  </a:lnTo>
                  <a:lnTo>
                    <a:pt x="733" y="473"/>
                  </a:lnTo>
                  <a:lnTo>
                    <a:pt x="733" y="475"/>
                  </a:lnTo>
                  <a:lnTo>
                    <a:pt x="735" y="475"/>
                  </a:lnTo>
                  <a:lnTo>
                    <a:pt x="737" y="475"/>
                  </a:lnTo>
                  <a:lnTo>
                    <a:pt x="737" y="477"/>
                  </a:lnTo>
                  <a:lnTo>
                    <a:pt x="739" y="477"/>
                  </a:lnTo>
                  <a:lnTo>
                    <a:pt x="739" y="478"/>
                  </a:lnTo>
                  <a:lnTo>
                    <a:pt x="741" y="478"/>
                  </a:lnTo>
                  <a:lnTo>
                    <a:pt x="743" y="477"/>
                  </a:lnTo>
                  <a:lnTo>
                    <a:pt x="745" y="477"/>
                  </a:lnTo>
                  <a:lnTo>
                    <a:pt x="747" y="477"/>
                  </a:lnTo>
                  <a:lnTo>
                    <a:pt x="749" y="477"/>
                  </a:lnTo>
                  <a:lnTo>
                    <a:pt x="751" y="477"/>
                  </a:lnTo>
                  <a:lnTo>
                    <a:pt x="751" y="478"/>
                  </a:lnTo>
                  <a:lnTo>
                    <a:pt x="751" y="480"/>
                  </a:lnTo>
                  <a:lnTo>
                    <a:pt x="749" y="478"/>
                  </a:lnTo>
                  <a:lnTo>
                    <a:pt x="749" y="480"/>
                  </a:lnTo>
                  <a:lnTo>
                    <a:pt x="751" y="480"/>
                  </a:lnTo>
                  <a:lnTo>
                    <a:pt x="752" y="480"/>
                  </a:lnTo>
                  <a:lnTo>
                    <a:pt x="754" y="480"/>
                  </a:lnTo>
                  <a:lnTo>
                    <a:pt x="754" y="482"/>
                  </a:lnTo>
                  <a:lnTo>
                    <a:pt x="756" y="482"/>
                  </a:lnTo>
                  <a:lnTo>
                    <a:pt x="758" y="484"/>
                  </a:lnTo>
                  <a:lnTo>
                    <a:pt x="758" y="486"/>
                  </a:lnTo>
                  <a:lnTo>
                    <a:pt x="760" y="486"/>
                  </a:lnTo>
                  <a:lnTo>
                    <a:pt x="762" y="488"/>
                  </a:lnTo>
                  <a:lnTo>
                    <a:pt x="764" y="488"/>
                  </a:lnTo>
                  <a:lnTo>
                    <a:pt x="764" y="490"/>
                  </a:lnTo>
                  <a:lnTo>
                    <a:pt x="766" y="490"/>
                  </a:lnTo>
                  <a:lnTo>
                    <a:pt x="766" y="492"/>
                  </a:lnTo>
                  <a:lnTo>
                    <a:pt x="768" y="494"/>
                  </a:lnTo>
                  <a:lnTo>
                    <a:pt x="770" y="496"/>
                  </a:lnTo>
                  <a:lnTo>
                    <a:pt x="770" y="498"/>
                  </a:lnTo>
                  <a:lnTo>
                    <a:pt x="768" y="498"/>
                  </a:lnTo>
                  <a:lnTo>
                    <a:pt x="766" y="498"/>
                  </a:lnTo>
                  <a:lnTo>
                    <a:pt x="764" y="498"/>
                  </a:lnTo>
                  <a:lnTo>
                    <a:pt x="762" y="498"/>
                  </a:lnTo>
                  <a:lnTo>
                    <a:pt x="762" y="500"/>
                  </a:lnTo>
                  <a:lnTo>
                    <a:pt x="760" y="500"/>
                  </a:lnTo>
                  <a:lnTo>
                    <a:pt x="758" y="500"/>
                  </a:lnTo>
                  <a:lnTo>
                    <a:pt x="758" y="501"/>
                  </a:lnTo>
                  <a:lnTo>
                    <a:pt x="756" y="501"/>
                  </a:lnTo>
                  <a:lnTo>
                    <a:pt x="756" y="503"/>
                  </a:lnTo>
                  <a:lnTo>
                    <a:pt x="754" y="503"/>
                  </a:lnTo>
                  <a:lnTo>
                    <a:pt x="752" y="503"/>
                  </a:lnTo>
                  <a:lnTo>
                    <a:pt x="752" y="505"/>
                  </a:lnTo>
                  <a:lnTo>
                    <a:pt x="752" y="507"/>
                  </a:lnTo>
                  <a:lnTo>
                    <a:pt x="751" y="507"/>
                  </a:lnTo>
                  <a:lnTo>
                    <a:pt x="749" y="507"/>
                  </a:lnTo>
                  <a:lnTo>
                    <a:pt x="749" y="505"/>
                  </a:lnTo>
                  <a:lnTo>
                    <a:pt x="747" y="505"/>
                  </a:lnTo>
                  <a:lnTo>
                    <a:pt x="745" y="505"/>
                  </a:lnTo>
                  <a:lnTo>
                    <a:pt x="745" y="507"/>
                  </a:lnTo>
                  <a:lnTo>
                    <a:pt x="743" y="509"/>
                  </a:lnTo>
                  <a:lnTo>
                    <a:pt x="743" y="507"/>
                  </a:lnTo>
                  <a:lnTo>
                    <a:pt x="741" y="507"/>
                  </a:lnTo>
                  <a:lnTo>
                    <a:pt x="741" y="509"/>
                  </a:lnTo>
                  <a:lnTo>
                    <a:pt x="743" y="509"/>
                  </a:lnTo>
                  <a:lnTo>
                    <a:pt x="745" y="509"/>
                  </a:lnTo>
                  <a:lnTo>
                    <a:pt x="745" y="507"/>
                  </a:lnTo>
                  <a:lnTo>
                    <a:pt x="747" y="507"/>
                  </a:lnTo>
                  <a:lnTo>
                    <a:pt x="749" y="507"/>
                  </a:lnTo>
                  <a:lnTo>
                    <a:pt x="749" y="509"/>
                  </a:lnTo>
                  <a:lnTo>
                    <a:pt x="749" y="511"/>
                  </a:lnTo>
                  <a:lnTo>
                    <a:pt x="751" y="511"/>
                  </a:lnTo>
                  <a:lnTo>
                    <a:pt x="751" y="513"/>
                  </a:lnTo>
                  <a:lnTo>
                    <a:pt x="751" y="511"/>
                  </a:lnTo>
                  <a:lnTo>
                    <a:pt x="749" y="511"/>
                  </a:lnTo>
                  <a:lnTo>
                    <a:pt x="749" y="509"/>
                  </a:lnTo>
                  <a:lnTo>
                    <a:pt x="751" y="509"/>
                  </a:lnTo>
                  <a:lnTo>
                    <a:pt x="751" y="511"/>
                  </a:lnTo>
                  <a:lnTo>
                    <a:pt x="752" y="511"/>
                  </a:lnTo>
                  <a:lnTo>
                    <a:pt x="752" y="509"/>
                  </a:lnTo>
                  <a:lnTo>
                    <a:pt x="754" y="509"/>
                  </a:lnTo>
                  <a:lnTo>
                    <a:pt x="756" y="507"/>
                  </a:lnTo>
                  <a:lnTo>
                    <a:pt x="758" y="507"/>
                  </a:lnTo>
                  <a:lnTo>
                    <a:pt x="760" y="507"/>
                  </a:lnTo>
                  <a:lnTo>
                    <a:pt x="762" y="509"/>
                  </a:lnTo>
                  <a:lnTo>
                    <a:pt x="762" y="511"/>
                  </a:lnTo>
                  <a:lnTo>
                    <a:pt x="764" y="513"/>
                  </a:lnTo>
                  <a:lnTo>
                    <a:pt x="766" y="513"/>
                  </a:lnTo>
                  <a:lnTo>
                    <a:pt x="766" y="515"/>
                  </a:lnTo>
                  <a:lnTo>
                    <a:pt x="766" y="513"/>
                  </a:lnTo>
                  <a:lnTo>
                    <a:pt x="766" y="515"/>
                  </a:lnTo>
                  <a:lnTo>
                    <a:pt x="768" y="515"/>
                  </a:lnTo>
                  <a:lnTo>
                    <a:pt x="770" y="515"/>
                  </a:lnTo>
                  <a:lnTo>
                    <a:pt x="772" y="515"/>
                  </a:lnTo>
                  <a:lnTo>
                    <a:pt x="770" y="517"/>
                  </a:lnTo>
                  <a:lnTo>
                    <a:pt x="768" y="517"/>
                  </a:lnTo>
                  <a:lnTo>
                    <a:pt x="768" y="519"/>
                  </a:lnTo>
                  <a:lnTo>
                    <a:pt x="768" y="517"/>
                  </a:lnTo>
                  <a:lnTo>
                    <a:pt x="768" y="519"/>
                  </a:lnTo>
                  <a:lnTo>
                    <a:pt x="766" y="521"/>
                  </a:lnTo>
                  <a:lnTo>
                    <a:pt x="764" y="521"/>
                  </a:lnTo>
                  <a:lnTo>
                    <a:pt x="764" y="523"/>
                  </a:lnTo>
                  <a:lnTo>
                    <a:pt x="762" y="521"/>
                  </a:lnTo>
                  <a:lnTo>
                    <a:pt x="762" y="523"/>
                  </a:lnTo>
                  <a:lnTo>
                    <a:pt x="760" y="523"/>
                  </a:lnTo>
                  <a:lnTo>
                    <a:pt x="760" y="525"/>
                  </a:lnTo>
                  <a:lnTo>
                    <a:pt x="762" y="523"/>
                  </a:lnTo>
                  <a:lnTo>
                    <a:pt x="762" y="525"/>
                  </a:lnTo>
                  <a:lnTo>
                    <a:pt x="762" y="523"/>
                  </a:lnTo>
                  <a:lnTo>
                    <a:pt x="764" y="523"/>
                  </a:lnTo>
                  <a:lnTo>
                    <a:pt x="766" y="523"/>
                  </a:lnTo>
                  <a:lnTo>
                    <a:pt x="768" y="523"/>
                  </a:lnTo>
                  <a:lnTo>
                    <a:pt x="766" y="523"/>
                  </a:lnTo>
                  <a:lnTo>
                    <a:pt x="766" y="521"/>
                  </a:lnTo>
                  <a:lnTo>
                    <a:pt x="766" y="523"/>
                  </a:lnTo>
                  <a:lnTo>
                    <a:pt x="766" y="521"/>
                  </a:lnTo>
                  <a:lnTo>
                    <a:pt x="768" y="521"/>
                  </a:lnTo>
                  <a:lnTo>
                    <a:pt x="770" y="521"/>
                  </a:lnTo>
                  <a:lnTo>
                    <a:pt x="768" y="521"/>
                  </a:lnTo>
                  <a:lnTo>
                    <a:pt x="770" y="523"/>
                  </a:lnTo>
                  <a:lnTo>
                    <a:pt x="768" y="523"/>
                  </a:lnTo>
                  <a:lnTo>
                    <a:pt x="770" y="523"/>
                  </a:lnTo>
                  <a:lnTo>
                    <a:pt x="770" y="525"/>
                  </a:lnTo>
                  <a:lnTo>
                    <a:pt x="768" y="525"/>
                  </a:lnTo>
                  <a:lnTo>
                    <a:pt x="768" y="526"/>
                  </a:lnTo>
                  <a:lnTo>
                    <a:pt x="770" y="526"/>
                  </a:lnTo>
                  <a:lnTo>
                    <a:pt x="770" y="528"/>
                  </a:lnTo>
                  <a:lnTo>
                    <a:pt x="768" y="528"/>
                  </a:lnTo>
                  <a:lnTo>
                    <a:pt x="766" y="528"/>
                  </a:lnTo>
                  <a:lnTo>
                    <a:pt x="766" y="526"/>
                  </a:lnTo>
                  <a:lnTo>
                    <a:pt x="768" y="526"/>
                  </a:lnTo>
                  <a:lnTo>
                    <a:pt x="766" y="526"/>
                  </a:lnTo>
                  <a:lnTo>
                    <a:pt x="766" y="525"/>
                  </a:lnTo>
                  <a:lnTo>
                    <a:pt x="766" y="526"/>
                  </a:lnTo>
                  <a:lnTo>
                    <a:pt x="766" y="528"/>
                  </a:lnTo>
                  <a:lnTo>
                    <a:pt x="764" y="528"/>
                  </a:lnTo>
                  <a:lnTo>
                    <a:pt x="764" y="526"/>
                  </a:lnTo>
                  <a:lnTo>
                    <a:pt x="764" y="528"/>
                  </a:lnTo>
                  <a:lnTo>
                    <a:pt x="764" y="526"/>
                  </a:lnTo>
                  <a:lnTo>
                    <a:pt x="762" y="526"/>
                  </a:lnTo>
                  <a:lnTo>
                    <a:pt x="762" y="528"/>
                  </a:lnTo>
                  <a:lnTo>
                    <a:pt x="760" y="528"/>
                  </a:lnTo>
                  <a:lnTo>
                    <a:pt x="760" y="530"/>
                  </a:lnTo>
                  <a:lnTo>
                    <a:pt x="762" y="530"/>
                  </a:lnTo>
                  <a:lnTo>
                    <a:pt x="764" y="530"/>
                  </a:lnTo>
                  <a:lnTo>
                    <a:pt x="762" y="530"/>
                  </a:lnTo>
                  <a:lnTo>
                    <a:pt x="762" y="532"/>
                  </a:lnTo>
                  <a:lnTo>
                    <a:pt x="762" y="530"/>
                  </a:lnTo>
                  <a:lnTo>
                    <a:pt x="764" y="530"/>
                  </a:lnTo>
                  <a:lnTo>
                    <a:pt x="764" y="532"/>
                  </a:lnTo>
                  <a:lnTo>
                    <a:pt x="766" y="532"/>
                  </a:lnTo>
                  <a:lnTo>
                    <a:pt x="764" y="532"/>
                  </a:lnTo>
                  <a:lnTo>
                    <a:pt x="764" y="534"/>
                  </a:lnTo>
                  <a:lnTo>
                    <a:pt x="764" y="532"/>
                  </a:lnTo>
                  <a:lnTo>
                    <a:pt x="762" y="532"/>
                  </a:lnTo>
                  <a:lnTo>
                    <a:pt x="762" y="534"/>
                  </a:lnTo>
                  <a:lnTo>
                    <a:pt x="764" y="534"/>
                  </a:lnTo>
                  <a:lnTo>
                    <a:pt x="764" y="536"/>
                  </a:lnTo>
                  <a:lnTo>
                    <a:pt x="762" y="538"/>
                  </a:lnTo>
                  <a:lnTo>
                    <a:pt x="760" y="536"/>
                  </a:lnTo>
                  <a:lnTo>
                    <a:pt x="758" y="536"/>
                  </a:lnTo>
                  <a:lnTo>
                    <a:pt x="756" y="536"/>
                  </a:lnTo>
                  <a:lnTo>
                    <a:pt x="756" y="534"/>
                  </a:lnTo>
                  <a:lnTo>
                    <a:pt x="756" y="536"/>
                  </a:lnTo>
                  <a:lnTo>
                    <a:pt x="758" y="536"/>
                  </a:lnTo>
                  <a:lnTo>
                    <a:pt x="758" y="538"/>
                  </a:lnTo>
                  <a:lnTo>
                    <a:pt x="760" y="538"/>
                  </a:lnTo>
                  <a:lnTo>
                    <a:pt x="762" y="538"/>
                  </a:lnTo>
                  <a:lnTo>
                    <a:pt x="762" y="540"/>
                  </a:lnTo>
                  <a:lnTo>
                    <a:pt x="762" y="542"/>
                  </a:lnTo>
                  <a:lnTo>
                    <a:pt x="764" y="542"/>
                  </a:lnTo>
                  <a:lnTo>
                    <a:pt x="762" y="542"/>
                  </a:lnTo>
                  <a:lnTo>
                    <a:pt x="764" y="542"/>
                  </a:lnTo>
                  <a:lnTo>
                    <a:pt x="764" y="544"/>
                  </a:lnTo>
                  <a:lnTo>
                    <a:pt x="764" y="546"/>
                  </a:lnTo>
                  <a:lnTo>
                    <a:pt x="762" y="546"/>
                  </a:lnTo>
                  <a:lnTo>
                    <a:pt x="762" y="544"/>
                  </a:lnTo>
                  <a:lnTo>
                    <a:pt x="760" y="544"/>
                  </a:lnTo>
                  <a:lnTo>
                    <a:pt x="760" y="546"/>
                  </a:lnTo>
                  <a:lnTo>
                    <a:pt x="760" y="548"/>
                  </a:lnTo>
                  <a:lnTo>
                    <a:pt x="758" y="548"/>
                  </a:lnTo>
                  <a:lnTo>
                    <a:pt x="758" y="546"/>
                  </a:lnTo>
                  <a:lnTo>
                    <a:pt x="756" y="546"/>
                  </a:lnTo>
                  <a:lnTo>
                    <a:pt x="758" y="546"/>
                  </a:lnTo>
                  <a:lnTo>
                    <a:pt x="758" y="544"/>
                  </a:lnTo>
                  <a:lnTo>
                    <a:pt x="756" y="544"/>
                  </a:lnTo>
                  <a:lnTo>
                    <a:pt x="758" y="544"/>
                  </a:lnTo>
                  <a:lnTo>
                    <a:pt x="756" y="544"/>
                  </a:lnTo>
                  <a:lnTo>
                    <a:pt x="754" y="544"/>
                  </a:lnTo>
                  <a:lnTo>
                    <a:pt x="754" y="546"/>
                  </a:lnTo>
                  <a:lnTo>
                    <a:pt x="756" y="544"/>
                  </a:lnTo>
                  <a:lnTo>
                    <a:pt x="756" y="546"/>
                  </a:lnTo>
                  <a:lnTo>
                    <a:pt x="754" y="546"/>
                  </a:lnTo>
                  <a:lnTo>
                    <a:pt x="754" y="548"/>
                  </a:lnTo>
                  <a:lnTo>
                    <a:pt x="754" y="549"/>
                  </a:lnTo>
                  <a:lnTo>
                    <a:pt x="752" y="549"/>
                  </a:lnTo>
                  <a:lnTo>
                    <a:pt x="751" y="549"/>
                  </a:lnTo>
                  <a:lnTo>
                    <a:pt x="749" y="549"/>
                  </a:lnTo>
                  <a:lnTo>
                    <a:pt x="747" y="549"/>
                  </a:lnTo>
                  <a:lnTo>
                    <a:pt x="747" y="548"/>
                  </a:lnTo>
                  <a:lnTo>
                    <a:pt x="747" y="549"/>
                  </a:lnTo>
                  <a:lnTo>
                    <a:pt x="749" y="549"/>
                  </a:lnTo>
                  <a:lnTo>
                    <a:pt x="751" y="549"/>
                  </a:lnTo>
                  <a:lnTo>
                    <a:pt x="751" y="551"/>
                  </a:lnTo>
                  <a:lnTo>
                    <a:pt x="752" y="551"/>
                  </a:lnTo>
                  <a:lnTo>
                    <a:pt x="751" y="551"/>
                  </a:lnTo>
                  <a:lnTo>
                    <a:pt x="752" y="551"/>
                  </a:lnTo>
                  <a:lnTo>
                    <a:pt x="751" y="551"/>
                  </a:lnTo>
                  <a:lnTo>
                    <a:pt x="751" y="553"/>
                  </a:lnTo>
                  <a:lnTo>
                    <a:pt x="749" y="555"/>
                  </a:lnTo>
                  <a:lnTo>
                    <a:pt x="749" y="553"/>
                  </a:lnTo>
                  <a:lnTo>
                    <a:pt x="749" y="555"/>
                  </a:lnTo>
                  <a:lnTo>
                    <a:pt x="749" y="557"/>
                  </a:lnTo>
                  <a:lnTo>
                    <a:pt x="747" y="557"/>
                  </a:lnTo>
                  <a:lnTo>
                    <a:pt x="747" y="559"/>
                  </a:lnTo>
                  <a:lnTo>
                    <a:pt x="749" y="559"/>
                  </a:lnTo>
                  <a:lnTo>
                    <a:pt x="749" y="561"/>
                  </a:lnTo>
                  <a:lnTo>
                    <a:pt x="747" y="561"/>
                  </a:lnTo>
                  <a:lnTo>
                    <a:pt x="747" y="563"/>
                  </a:lnTo>
                  <a:lnTo>
                    <a:pt x="747" y="565"/>
                  </a:lnTo>
                  <a:lnTo>
                    <a:pt x="745" y="565"/>
                  </a:lnTo>
                  <a:lnTo>
                    <a:pt x="745" y="563"/>
                  </a:lnTo>
                  <a:lnTo>
                    <a:pt x="745" y="565"/>
                  </a:lnTo>
                  <a:lnTo>
                    <a:pt x="743" y="563"/>
                  </a:lnTo>
                  <a:lnTo>
                    <a:pt x="743" y="561"/>
                  </a:lnTo>
                  <a:lnTo>
                    <a:pt x="743" y="563"/>
                  </a:lnTo>
                  <a:lnTo>
                    <a:pt x="741" y="563"/>
                  </a:lnTo>
                  <a:lnTo>
                    <a:pt x="743" y="563"/>
                  </a:lnTo>
                  <a:lnTo>
                    <a:pt x="743" y="565"/>
                  </a:lnTo>
                  <a:lnTo>
                    <a:pt x="745" y="565"/>
                  </a:lnTo>
                  <a:lnTo>
                    <a:pt x="743" y="565"/>
                  </a:lnTo>
                  <a:lnTo>
                    <a:pt x="745" y="565"/>
                  </a:lnTo>
                  <a:lnTo>
                    <a:pt x="743" y="565"/>
                  </a:lnTo>
                  <a:lnTo>
                    <a:pt x="745" y="565"/>
                  </a:lnTo>
                  <a:lnTo>
                    <a:pt x="743" y="565"/>
                  </a:lnTo>
                  <a:lnTo>
                    <a:pt x="743" y="567"/>
                  </a:lnTo>
                  <a:lnTo>
                    <a:pt x="745" y="567"/>
                  </a:lnTo>
                  <a:lnTo>
                    <a:pt x="743" y="567"/>
                  </a:lnTo>
                  <a:lnTo>
                    <a:pt x="743" y="565"/>
                  </a:lnTo>
                  <a:lnTo>
                    <a:pt x="741" y="565"/>
                  </a:lnTo>
                  <a:lnTo>
                    <a:pt x="743" y="567"/>
                  </a:lnTo>
                  <a:lnTo>
                    <a:pt x="741" y="567"/>
                  </a:lnTo>
                  <a:lnTo>
                    <a:pt x="741" y="569"/>
                  </a:lnTo>
                  <a:lnTo>
                    <a:pt x="739" y="569"/>
                  </a:lnTo>
                  <a:lnTo>
                    <a:pt x="739" y="571"/>
                  </a:lnTo>
                  <a:lnTo>
                    <a:pt x="739" y="569"/>
                  </a:lnTo>
                  <a:lnTo>
                    <a:pt x="739" y="571"/>
                  </a:lnTo>
                  <a:lnTo>
                    <a:pt x="739" y="572"/>
                  </a:lnTo>
                  <a:lnTo>
                    <a:pt x="741" y="572"/>
                  </a:lnTo>
                  <a:lnTo>
                    <a:pt x="739" y="572"/>
                  </a:lnTo>
                  <a:lnTo>
                    <a:pt x="739" y="574"/>
                  </a:lnTo>
                  <a:lnTo>
                    <a:pt x="737" y="574"/>
                  </a:lnTo>
                  <a:lnTo>
                    <a:pt x="737" y="576"/>
                  </a:lnTo>
                  <a:lnTo>
                    <a:pt x="735" y="576"/>
                  </a:lnTo>
                  <a:lnTo>
                    <a:pt x="735" y="574"/>
                  </a:lnTo>
                  <a:lnTo>
                    <a:pt x="737" y="574"/>
                  </a:lnTo>
                  <a:lnTo>
                    <a:pt x="737" y="572"/>
                  </a:lnTo>
                  <a:lnTo>
                    <a:pt x="739" y="572"/>
                  </a:lnTo>
                  <a:lnTo>
                    <a:pt x="739" y="571"/>
                  </a:lnTo>
                  <a:lnTo>
                    <a:pt x="737" y="571"/>
                  </a:lnTo>
                  <a:lnTo>
                    <a:pt x="737" y="572"/>
                  </a:lnTo>
                  <a:lnTo>
                    <a:pt x="735" y="572"/>
                  </a:lnTo>
                  <a:lnTo>
                    <a:pt x="737" y="574"/>
                  </a:lnTo>
                  <a:lnTo>
                    <a:pt x="735" y="574"/>
                  </a:lnTo>
                  <a:lnTo>
                    <a:pt x="735" y="572"/>
                  </a:lnTo>
                  <a:lnTo>
                    <a:pt x="735" y="571"/>
                  </a:lnTo>
                  <a:lnTo>
                    <a:pt x="733" y="571"/>
                  </a:lnTo>
                  <a:lnTo>
                    <a:pt x="733" y="572"/>
                  </a:lnTo>
                  <a:lnTo>
                    <a:pt x="733" y="571"/>
                  </a:lnTo>
                  <a:lnTo>
                    <a:pt x="733" y="572"/>
                  </a:lnTo>
                  <a:lnTo>
                    <a:pt x="731" y="572"/>
                  </a:lnTo>
                  <a:lnTo>
                    <a:pt x="731" y="571"/>
                  </a:lnTo>
                  <a:lnTo>
                    <a:pt x="731" y="572"/>
                  </a:lnTo>
                  <a:lnTo>
                    <a:pt x="731" y="574"/>
                  </a:lnTo>
                  <a:lnTo>
                    <a:pt x="733" y="574"/>
                  </a:lnTo>
                  <a:lnTo>
                    <a:pt x="735" y="574"/>
                  </a:lnTo>
                  <a:lnTo>
                    <a:pt x="735" y="576"/>
                  </a:lnTo>
                  <a:lnTo>
                    <a:pt x="733" y="576"/>
                  </a:lnTo>
                  <a:lnTo>
                    <a:pt x="735" y="576"/>
                  </a:lnTo>
                  <a:lnTo>
                    <a:pt x="735" y="578"/>
                  </a:lnTo>
                  <a:lnTo>
                    <a:pt x="733" y="578"/>
                  </a:lnTo>
                  <a:lnTo>
                    <a:pt x="733" y="576"/>
                  </a:lnTo>
                  <a:lnTo>
                    <a:pt x="731" y="576"/>
                  </a:lnTo>
                  <a:lnTo>
                    <a:pt x="731" y="578"/>
                  </a:lnTo>
                  <a:lnTo>
                    <a:pt x="733" y="580"/>
                  </a:lnTo>
                  <a:lnTo>
                    <a:pt x="733" y="578"/>
                  </a:lnTo>
                  <a:lnTo>
                    <a:pt x="735" y="578"/>
                  </a:lnTo>
                  <a:lnTo>
                    <a:pt x="737" y="578"/>
                  </a:lnTo>
                  <a:lnTo>
                    <a:pt x="735" y="580"/>
                  </a:lnTo>
                  <a:lnTo>
                    <a:pt x="733" y="580"/>
                  </a:lnTo>
                  <a:lnTo>
                    <a:pt x="731" y="580"/>
                  </a:lnTo>
                  <a:lnTo>
                    <a:pt x="733" y="582"/>
                  </a:lnTo>
                  <a:lnTo>
                    <a:pt x="731" y="582"/>
                  </a:lnTo>
                  <a:lnTo>
                    <a:pt x="731" y="584"/>
                  </a:lnTo>
                  <a:lnTo>
                    <a:pt x="729" y="584"/>
                  </a:lnTo>
                  <a:lnTo>
                    <a:pt x="729" y="586"/>
                  </a:lnTo>
                  <a:lnTo>
                    <a:pt x="727" y="586"/>
                  </a:lnTo>
                  <a:lnTo>
                    <a:pt x="727" y="584"/>
                  </a:lnTo>
                  <a:lnTo>
                    <a:pt x="726" y="584"/>
                  </a:lnTo>
                  <a:lnTo>
                    <a:pt x="724" y="584"/>
                  </a:lnTo>
                  <a:lnTo>
                    <a:pt x="724" y="582"/>
                  </a:lnTo>
                  <a:lnTo>
                    <a:pt x="724" y="584"/>
                  </a:lnTo>
                  <a:lnTo>
                    <a:pt x="726" y="584"/>
                  </a:lnTo>
                  <a:lnTo>
                    <a:pt x="726" y="586"/>
                  </a:lnTo>
                  <a:lnTo>
                    <a:pt x="727" y="586"/>
                  </a:lnTo>
                  <a:lnTo>
                    <a:pt x="729" y="586"/>
                  </a:lnTo>
                  <a:lnTo>
                    <a:pt x="729" y="584"/>
                  </a:lnTo>
                  <a:lnTo>
                    <a:pt x="731" y="584"/>
                  </a:lnTo>
                  <a:lnTo>
                    <a:pt x="731" y="586"/>
                  </a:lnTo>
                  <a:lnTo>
                    <a:pt x="733" y="586"/>
                  </a:lnTo>
                  <a:lnTo>
                    <a:pt x="733" y="588"/>
                  </a:lnTo>
                  <a:lnTo>
                    <a:pt x="731" y="588"/>
                  </a:lnTo>
                  <a:lnTo>
                    <a:pt x="731" y="590"/>
                  </a:lnTo>
                  <a:lnTo>
                    <a:pt x="731" y="592"/>
                  </a:lnTo>
                  <a:lnTo>
                    <a:pt x="729" y="590"/>
                  </a:lnTo>
                  <a:lnTo>
                    <a:pt x="729" y="592"/>
                  </a:lnTo>
                  <a:lnTo>
                    <a:pt x="729" y="594"/>
                  </a:lnTo>
                  <a:lnTo>
                    <a:pt x="731" y="594"/>
                  </a:lnTo>
                  <a:lnTo>
                    <a:pt x="731" y="596"/>
                  </a:lnTo>
                  <a:lnTo>
                    <a:pt x="731" y="597"/>
                  </a:lnTo>
                  <a:lnTo>
                    <a:pt x="731" y="596"/>
                  </a:lnTo>
                  <a:lnTo>
                    <a:pt x="729" y="596"/>
                  </a:lnTo>
                  <a:lnTo>
                    <a:pt x="731" y="596"/>
                  </a:lnTo>
                  <a:lnTo>
                    <a:pt x="729" y="597"/>
                  </a:lnTo>
                  <a:lnTo>
                    <a:pt x="729" y="596"/>
                  </a:lnTo>
                  <a:lnTo>
                    <a:pt x="729" y="594"/>
                  </a:lnTo>
                  <a:lnTo>
                    <a:pt x="727" y="594"/>
                  </a:lnTo>
                  <a:lnTo>
                    <a:pt x="727" y="592"/>
                  </a:lnTo>
                  <a:lnTo>
                    <a:pt x="727" y="594"/>
                  </a:lnTo>
                  <a:lnTo>
                    <a:pt x="726" y="594"/>
                  </a:lnTo>
                  <a:lnTo>
                    <a:pt x="726" y="596"/>
                  </a:lnTo>
                  <a:lnTo>
                    <a:pt x="724" y="596"/>
                  </a:lnTo>
                  <a:lnTo>
                    <a:pt x="724" y="597"/>
                  </a:lnTo>
                  <a:lnTo>
                    <a:pt x="726" y="597"/>
                  </a:lnTo>
                  <a:lnTo>
                    <a:pt x="726" y="599"/>
                  </a:lnTo>
                  <a:lnTo>
                    <a:pt x="726" y="597"/>
                  </a:lnTo>
                  <a:lnTo>
                    <a:pt x="727" y="597"/>
                  </a:lnTo>
                  <a:lnTo>
                    <a:pt x="726" y="597"/>
                  </a:lnTo>
                  <a:lnTo>
                    <a:pt x="727" y="597"/>
                  </a:lnTo>
                  <a:lnTo>
                    <a:pt x="727" y="599"/>
                  </a:lnTo>
                  <a:lnTo>
                    <a:pt x="726" y="599"/>
                  </a:lnTo>
                  <a:lnTo>
                    <a:pt x="724" y="599"/>
                  </a:lnTo>
                  <a:lnTo>
                    <a:pt x="724" y="601"/>
                  </a:lnTo>
                  <a:lnTo>
                    <a:pt x="724" y="599"/>
                  </a:lnTo>
                  <a:lnTo>
                    <a:pt x="722" y="599"/>
                  </a:lnTo>
                  <a:lnTo>
                    <a:pt x="722" y="601"/>
                  </a:lnTo>
                  <a:lnTo>
                    <a:pt x="722" y="599"/>
                  </a:lnTo>
                  <a:lnTo>
                    <a:pt x="724" y="599"/>
                  </a:lnTo>
                  <a:lnTo>
                    <a:pt x="722" y="599"/>
                  </a:lnTo>
                  <a:lnTo>
                    <a:pt x="722" y="597"/>
                  </a:lnTo>
                  <a:lnTo>
                    <a:pt x="720" y="599"/>
                  </a:lnTo>
                  <a:lnTo>
                    <a:pt x="722" y="599"/>
                  </a:lnTo>
                  <a:lnTo>
                    <a:pt x="722" y="601"/>
                  </a:lnTo>
                  <a:lnTo>
                    <a:pt x="720" y="601"/>
                  </a:lnTo>
                  <a:lnTo>
                    <a:pt x="720" y="603"/>
                  </a:lnTo>
                  <a:lnTo>
                    <a:pt x="722" y="603"/>
                  </a:lnTo>
                  <a:lnTo>
                    <a:pt x="720" y="603"/>
                  </a:lnTo>
                  <a:lnTo>
                    <a:pt x="722" y="603"/>
                  </a:lnTo>
                  <a:lnTo>
                    <a:pt x="722" y="601"/>
                  </a:lnTo>
                  <a:lnTo>
                    <a:pt x="722" y="603"/>
                  </a:lnTo>
                  <a:lnTo>
                    <a:pt x="722" y="605"/>
                  </a:lnTo>
                  <a:lnTo>
                    <a:pt x="722" y="603"/>
                  </a:lnTo>
                  <a:lnTo>
                    <a:pt x="720" y="603"/>
                  </a:lnTo>
                  <a:lnTo>
                    <a:pt x="720" y="605"/>
                  </a:lnTo>
                  <a:lnTo>
                    <a:pt x="722" y="605"/>
                  </a:lnTo>
                  <a:lnTo>
                    <a:pt x="720" y="605"/>
                  </a:lnTo>
                  <a:lnTo>
                    <a:pt x="718" y="605"/>
                  </a:lnTo>
                  <a:lnTo>
                    <a:pt x="718" y="603"/>
                  </a:lnTo>
                  <a:lnTo>
                    <a:pt x="718" y="605"/>
                  </a:lnTo>
                  <a:lnTo>
                    <a:pt x="716" y="605"/>
                  </a:lnTo>
                  <a:lnTo>
                    <a:pt x="716" y="603"/>
                  </a:lnTo>
                  <a:lnTo>
                    <a:pt x="716" y="605"/>
                  </a:lnTo>
                  <a:lnTo>
                    <a:pt x="716" y="607"/>
                  </a:lnTo>
                  <a:lnTo>
                    <a:pt x="718" y="607"/>
                  </a:lnTo>
                  <a:lnTo>
                    <a:pt x="718" y="609"/>
                  </a:lnTo>
                  <a:lnTo>
                    <a:pt x="716" y="609"/>
                  </a:lnTo>
                  <a:lnTo>
                    <a:pt x="716" y="611"/>
                  </a:lnTo>
                  <a:lnTo>
                    <a:pt x="714" y="611"/>
                  </a:lnTo>
                  <a:lnTo>
                    <a:pt x="716" y="611"/>
                  </a:lnTo>
                  <a:lnTo>
                    <a:pt x="714" y="611"/>
                  </a:lnTo>
                  <a:lnTo>
                    <a:pt x="714" y="609"/>
                  </a:lnTo>
                  <a:lnTo>
                    <a:pt x="712" y="609"/>
                  </a:lnTo>
                  <a:lnTo>
                    <a:pt x="712" y="611"/>
                  </a:lnTo>
                  <a:lnTo>
                    <a:pt x="710" y="611"/>
                  </a:lnTo>
                  <a:lnTo>
                    <a:pt x="708" y="611"/>
                  </a:lnTo>
                  <a:lnTo>
                    <a:pt x="710" y="611"/>
                  </a:lnTo>
                  <a:lnTo>
                    <a:pt x="710" y="609"/>
                  </a:lnTo>
                  <a:lnTo>
                    <a:pt x="708" y="609"/>
                  </a:lnTo>
                  <a:lnTo>
                    <a:pt x="708" y="611"/>
                  </a:lnTo>
                  <a:lnTo>
                    <a:pt x="706" y="609"/>
                  </a:lnTo>
                  <a:lnTo>
                    <a:pt x="706" y="611"/>
                  </a:lnTo>
                  <a:lnTo>
                    <a:pt x="706" y="613"/>
                  </a:lnTo>
                  <a:lnTo>
                    <a:pt x="704" y="613"/>
                  </a:lnTo>
                  <a:lnTo>
                    <a:pt x="703" y="613"/>
                  </a:lnTo>
                  <a:lnTo>
                    <a:pt x="704" y="613"/>
                  </a:lnTo>
                  <a:lnTo>
                    <a:pt x="703" y="613"/>
                  </a:lnTo>
                  <a:lnTo>
                    <a:pt x="704" y="613"/>
                  </a:lnTo>
                  <a:lnTo>
                    <a:pt x="704" y="615"/>
                  </a:lnTo>
                  <a:lnTo>
                    <a:pt x="706" y="613"/>
                  </a:lnTo>
                  <a:lnTo>
                    <a:pt x="706" y="615"/>
                  </a:lnTo>
                  <a:lnTo>
                    <a:pt x="708" y="615"/>
                  </a:lnTo>
                  <a:lnTo>
                    <a:pt x="708" y="617"/>
                  </a:lnTo>
                  <a:lnTo>
                    <a:pt x="706" y="617"/>
                  </a:lnTo>
                  <a:lnTo>
                    <a:pt x="706" y="619"/>
                  </a:lnTo>
                  <a:lnTo>
                    <a:pt x="704" y="617"/>
                  </a:lnTo>
                  <a:lnTo>
                    <a:pt x="704" y="619"/>
                  </a:lnTo>
                  <a:lnTo>
                    <a:pt x="704" y="620"/>
                  </a:lnTo>
                  <a:lnTo>
                    <a:pt x="703" y="620"/>
                  </a:lnTo>
                  <a:lnTo>
                    <a:pt x="703" y="622"/>
                  </a:lnTo>
                  <a:lnTo>
                    <a:pt x="703" y="620"/>
                  </a:lnTo>
                  <a:lnTo>
                    <a:pt x="703" y="619"/>
                  </a:lnTo>
                  <a:lnTo>
                    <a:pt x="703" y="620"/>
                  </a:lnTo>
                  <a:lnTo>
                    <a:pt x="701" y="620"/>
                  </a:lnTo>
                  <a:lnTo>
                    <a:pt x="701" y="619"/>
                  </a:lnTo>
                  <a:lnTo>
                    <a:pt x="701" y="620"/>
                  </a:lnTo>
                  <a:lnTo>
                    <a:pt x="701" y="622"/>
                  </a:lnTo>
                  <a:lnTo>
                    <a:pt x="701" y="624"/>
                  </a:lnTo>
                  <a:lnTo>
                    <a:pt x="699" y="624"/>
                  </a:lnTo>
                  <a:lnTo>
                    <a:pt x="699" y="622"/>
                  </a:lnTo>
                  <a:lnTo>
                    <a:pt x="697" y="622"/>
                  </a:lnTo>
                  <a:lnTo>
                    <a:pt x="699" y="622"/>
                  </a:lnTo>
                  <a:lnTo>
                    <a:pt x="699" y="624"/>
                  </a:lnTo>
                  <a:lnTo>
                    <a:pt x="697" y="624"/>
                  </a:lnTo>
                  <a:lnTo>
                    <a:pt x="695" y="624"/>
                  </a:lnTo>
                  <a:lnTo>
                    <a:pt x="695" y="626"/>
                  </a:lnTo>
                  <a:lnTo>
                    <a:pt x="695" y="628"/>
                  </a:lnTo>
                  <a:lnTo>
                    <a:pt x="693" y="628"/>
                  </a:lnTo>
                  <a:lnTo>
                    <a:pt x="693" y="626"/>
                  </a:lnTo>
                  <a:lnTo>
                    <a:pt x="695" y="626"/>
                  </a:lnTo>
                  <a:lnTo>
                    <a:pt x="693" y="626"/>
                  </a:lnTo>
                  <a:lnTo>
                    <a:pt x="693" y="628"/>
                  </a:lnTo>
                  <a:lnTo>
                    <a:pt x="691" y="628"/>
                  </a:lnTo>
                  <a:lnTo>
                    <a:pt x="691" y="626"/>
                  </a:lnTo>
                  <a:lnTo>
                    <a:pt x="689" y="626"/>
                  </a:lnTo>
                  <a:lnTo>
                    <a:pt x="689" y="628"/>
                  </a:lnTo>
                  <a:lnTo>
                    <a:pt x="689" y="626"/>
                  </a:lnTo>
                  <a:lnTo>
                    <a:pt x="687" y="628"/>
                  </a:lnTo>
                  <a:lnTo>
                    <a:pt x="689" y="628"/>
                  </a:lnTo>
                  <a:lnTo>
                    <a:pt x="687" y="628"/>
                  </a:lnTo>
                  <a:lnTo>
                    <a:pt x="687" y="630"/>
                  </a:lnTo>
                  <a:lnTo>
                    <a:pt x="687" y="632"/>
                  </a:lnTo>
                  <a:lnTo>
                    <a:pt x="685" y="632"/>
                  </a:lnTo>
                  <a:lnTo>
                    <a:pt x="683" y="632"/>
                  </a:lnTo>
                  <a:lnTo>
                    <a:pt x="683" y="630"/>
                  </a:lnTo>
                  <a:lnTo>
                    <a:pt x="683" y="632"/>
                  </a:lnTo>
                  <a:lnTo>
                    <a:pt x="685" y="632"/>
                  </a:lnTo>
                  <a:lnTo>
                    <a:pt x="687" y="632"/>
                  </a:lnTo>
                  <a:lnTo>
                    <a:pt x="687" y="634"/>
                  </a:lnTo>
                  <a:lnTo>
                    <a:pt x="685" y="634"/>
                  </a:lnTo>
                  <a:lnTo>
                    <a:pt x="685" y="636"/>
                  </a:lnTo>
                  <a:lnTo>
                    <a:pt x="683" y="636"/>
                  </a:lnTo>
                  <a:lnTo>
                    <a:pt x="683" y="634"/>
                  </a:lnTo>
                  <a:lnTo>
                    <a:pt x="681" y="634"/>
                  </a:lnTo>
                  <a:lnTo>
                    <a:pt x="683" y="634"/>
                  </a:lnTo>
                  <a:lnTo>
                    <a:pt x="683" y="636"/>
                  </a:lnTo>
                  <a:lnTo>
                    <a:pt x="683" y="638"/>
                  </a:lnTo>
                  <a:lnTo>
                    <a:pt x="681" y="638"/>
                  </a:lnTo>
                  <a:lnTo>
                    <a:pt x="681" y="640"/>
                  </a:lnTo>
                  <a:lnTo>
                    <a:pt x="679" y="640"/>
                  </a:lnTo>
                  <a:lnTo>
                    <a:pt x="679" y="638"/>
                  </a:lnTo>
                  <a:lnTo>
                    <a:pt x="678" y="638"/>
                  </a:lnTo>
                  <a:lnTo>
                    <a:pt x="679" y="638"/>
                  </a:lnTo>
                  <a:lnTo>
                    <a:pt x="678" y="640"/>
                  </a:lnTo>
                  <a:lnTo>
                    <a:pt x="676" y="640"/>
                  </a:lnTo>
                  <a:lnTo>
                    <a:pt x="676" y="642"/>
                  </a:lnTo>
                  <a:lnTo>
                    <a:pt x="676" y="640"/>
                  </a:lnTo>
                  <a:lnTo>
                    <a:pt x="674" y="640"/>
                  </a:lnTo>
                  <a:lnTo>
                    <a:pt x="674" y="642"/>
                  </a:lnTo>
                  <a:lnTo>
                    <a:pt x="672" y="642"/>
                  </a:lnTo>
                  <a:lnTo>
                    <a:pt x="670" y="642"/>
                  </a:lnTo>
                  <a:lnTo>
                    <a:pt x="672" y="642"/>
                  </a:lnTo>
                  <a:lnTo>
                    <a:pt x="670" y="642"/>
                  </a:lnTo>
                  <a:lnTo>
                    <a:pt x="670" y="640"/>
                  </a:lnTo>
                  <a:lnTo>
                    <a:pt x="668" y="640"/>
                  </a:lnTo>
                  <a:lnTo>
                    <a:pt x="666" y="640"/>
                  </a:lnTo>
                  <a:lnTo>
                    <a:pt x="664" y="640"/>
                  </a:lnTo>
                  <a:lnTo>
                    <a:pt x="666" y="640"/>
                  </a:lnTo>
                  <a:lnTo>
                    <a:pt x="666" y="642"/>
                  </a:lnTo>
                  <a:lnTo>
                    <a:pt x="668" y="642"/>
                  </a:lnTo>
                  <a:lnTo>
                    <a:pt x="668" y="640"/>
                  </a:lnTo>
                  <a:lnTo>
                    <a:pt x="668" y="642"/>
                  </a:lnTo>
                  <a:lnTo>
                    <a:pt x="666" y="642"/>
                  </a:lnTo>
                  <a:lnTo>
                    <a:pt x="668" y="644"/>
                  </a:lnTo>
                  <a:lnTo>
                    <a:pt x="668" y="642"/>
                  </a:lnTo>
                  <a:lnTo>
                    <a:pt x="668" y="644"/>
                  </a:lnTo>
                  <a:lnTo>
                    <a:pt x="666" y="644"/>
                  </a:lnTo>
                  <a:lnTo>
                    <a:pt x="664" y="644"/>
                  </a:lnTo>
                  <a:lnTo>
                    <a:pt x="664" y="642"/>
                  </a:lnTo>
                  <a:lnTo>
                    <a:pt x="662" y="642"/>
                  </a:lnTo>
                  <a:lnTo>
                    <a:pt x="664" y="640"/>
                  </a:lnTo>
                  <a:lnTo>
                    <a:pt x="662" y="640"/>
                  </a:lnTo>
                  <a:lnTo>
                    <a:pt x="664" y="640"/>
                  </a:lnTo>
                  <a:lnTo>
                    <a:pt x="662" y="640"/>
                  </a:lnTo>
                  <a:lnTo>
                    <a:pt x="662" y="642"/>
                  </a:lnTo>
                  <a:lnTo>
                    <a:pt x="660" y="642"/>
                  </a:lnTo>
                  <a:lnTo>
                    <a:pt x="658" y="642"/>
                  </a:lnTo>
                  <a:lnTo>
                    <a:pt x="658" y="644"/>
                  </a:lnTo>
                  <a:lnTo>
                    <a:pt x="656" y="642"/>
                  </a:lnTo>
                  <a:lnTo>
                    <a:pt x="656" y="644"/>
                  </a:lnTo>
                  <a:lnTo>
                    <a:pt x="658" y="644"/>
                  </a:lnTo>
                  <a:lnTo>
                    <a:pt x="656" y="644"/>
                  </a:lnTo>
                  <a:lnTo>
                    <a:pt x="656" y="645"/>
                  </a:lnTo>
                  <a:lnTo>
                    <a:pt x="655" y="645"/>
                  </a:lnTo>
                  <a:lnTo>
                    <a:pt x="655" y="644"/>
                  </a:lnTo>
                  <a:lnTo>
                    <a:pt x="655" y="642"/>
                  </a:lnTo>
                  <a:lnTo>
                    <a:pt x="653" y="642"/>
                  </a:lnTo>
                  <a:lnTo>
                    <a:pt x="651" y="642"/>
                  </a:lnTo>
                  <a:lnTo>
                    <a:pt x="651" y="644"/>
                  </a:lnTo>
                  <a:lnTo>
                    <a:pt x="653" y="644"/>
                  </a:lnTo>
                  <a:lnTo>
                    <a:pt x="651" y="644"/>
                  </a:lnTo>
                  <a:lnTo>
                    <a:pt x="651" y="645"/>
                  </a:lnTo>
                  <a:lnTo>
                    <a:pt x="653" y="645"/>
                  </a:lnTo>
                  <a:lnTo>
                    <a:pt x="653" y="647"/>
                  </a:lnTo>
                  <a:lnTo>
                    <a:pt x="651" y="647"/>
                  </a:lnTo>
                  <a:lnTo>
                    <a:pt x="651" y="645"/>
                  </a:lnTo>
                  <a:lnTo>
                    <a:pt x="649" y="645"/>
                  </a:lnTo>
                  <a:lnTo>
                    <a:pt x="647" y="645"/>
                  </a:lnTo>
                  <a:lnTo>
                    <a:pt x="645" y="645"/>
                  </a:lnTo>
                  <a:lnTo>
                    <a:pt x="643" y="645"/>
                  </a:lnTo>
                  <a:lnTo>
                    <a:pt x="643" y="647"/>
                  </a:lnTo>
                  <a:lnTo>
                    <a:pt x="643" y="645"/>
                  </a:lnTo>
                  <a:lnTo>
                    <a:pt x="641" y="645"/>
                  </a:lnTo>
                  <a:lnTo>
                    <a:pt x="641" y="647"/>
                  </a:lnTo>
                  <a:lnTo>
                    <a:pt x="641" y="645"/>
                  </a:lnTo>
                  <a:lnTo>
                    <a:pt x="639" y="645"/>
                  </a:lnTo>
                  <a:lnTo>
                    <a:pt x="639" y="644"/>
                  </a:lnTo>
                  <a:lnTo>
                    <a:pt x="639" y="642"/>
                  </a:lnTo>
                  <a:lnTo>
                    <a:pt x="637" y="642"/>
                  </a:lnTo>
                  <a:lnTo>
                    <a:pt x="637" y="640"/>
                  </a:lnTo>
                  <a:lnTo>
                    <a:pt x="635" y="640"/>
                  </a:lnTo>
                  <a:lnTo>
                    <a:pt x="635" y="642"/>
                  </a:lnTo>
                  <a:lnTo>
                    <a:pt x="635" y="640"/>
                  </a:lnTo>
                  <a:lnTo>
                    <a:pt x="635" y="638"/>
                  </a:lnTo>
                  <a:lnTo>
                    <a:pt x="637" y="638"/>
                  </a:lnTo>
                  <a:lnTo>
                    <a:pt x="635" y="638"/>
                  </a:lnTo>
                  <a:lnTo>
                    <a:pt x="635" y="640"/>
                  </a:lnTo>
                  <a:lnTo>
                    <a:pt x="635" y="638"/>
                  </a:lnTo>
                  <a:lnTo>
                    <a:pt x="635" y="640"/>
                  </a:lnTo>
                  <a:lnTo>
                    <a:pt x="635" y="638"/>
                  </a:lnTo>
                  <a:lnTo>
                    <a:pt x="635" y="636"/>
                  </a:lnTo>
                  <a:lnTo>
                    <a:pt x="637" y="636"/>
                  </a:lnTo>
                  <a:lnTo>
                    <a:pt x="639" y="636"/>
                  </a:lnTo>
                  <a:lnTo>
                    <a:pt x="637" y="636"/>
                  </a:lnTo>
                  <a:lnTo>
                    <a:pt x="635" y="636"/>
                  </a:lnTo>
                  <a:lnTo>
                    <a:pt x="635" y="638"/>
                  </a:lnTo>
                  <a:lnTo>
                    <a:pt x="633" y="638"/>
                  </a:lnTo>
                  <a:lnTo>
                    <a:pt x="633" y="636"/>
                  </a:lnTo>
                  <a:lnTo>
                    <a:pt x="633" y="638"/>
                  </a:lnTo>
                  <a:lnTo>
                    <a:pt x="635" y="638"/>
                  </a:lnTo>
                  <a:lnTo>
                    <a:pt x="633" y="638"/>
                  </a:lnTo>
                  <a:lnTo>
                    <a:pt x="633" y="640"/>
                  </a:lnTo>
                  <a:lnTo>
                    <a:pt x="631" y="640"/>
                  </a:lnTo>
                  <a:lnTo>
                    <a:pt x="630" y="640"/>
                  </a:lnTo>
                  <a:lnTo>
                    <a:pt x="631" y="640"/>
                  </a:lnTo>
                  <a:lnTo>
                    <a:pt x="633" y="642"/>
                  </a:lnTo>
                  <a:lnTo>
                    <a:pt x="631" y="642"/>
                  </a:lnTo>
                  <a:lnTo>
                    <a:pt x="633" y="642"/>
                  </a:lnTo>
                  <a:lnTo>
                    <a:pt x="633" y="644"/>
                  </a:lnTo>
                  <a:lnTo>
                    <a:pt x="635" y="644"/>
                  </a:lnTo>
                  <a:lnTo>
                    <a:pt x="635" y="645"/>
                  </a:lnTo>
                  <a:lnTo>
                    <a:pt x="635" y="647"/>
                  </a:lnTo>
                  <a:lnTo>
                    <a:pt x="635" y="649"/>
                  </a:lnTo>
                  <a:lnTo>
                    <a:pt x="635" y="651"/>
                  </a:lnTo>
                  <a:lnTo>
                    <a:pt x="633" y="653"/>
                  </a:lnTo>
                  <a:lnTo>
                    <a:pt x="633" y="651"/>
                  </a:lnTo>
                  <a:lnTo>
                    <a:pt x="631" y="651"/>
                  </a:lnTo>
                  <a:lnTo>
                    <a:pt x="631" y="649"/>
                  </a:lnTo>
                  <a:lnTo>
                    <a:pt x="630" y="647"/>
                  </a:lnTo>
                  <a:lnTo>
                    <a:pt x="630" y="645"/>
                  </a:lnTo>
                  <a:lnTo>
                    <a:pt x="630" y="647"/>
                  </a:lnTo>
                  <a:lnTo>
                    <a:pt x="631" y="649"/>
                  </a:lnTo>
                  <a:lnTo>
                    <a:pt x="631" y="651"/>
                  </a:lnTo>
                  <a:lnTo>
                    <a:pt x="633" y="651"/>
                  </a:lnTo>
                  <a:lnTo>
                    <a:pt x="631" y="653"/>
                  </a:lnTo>
                  <a:lnTo>
                    <a:pt x="631" y="651"/>
                  </a:lnTo>
                  <a:lnTo>
                    <a:pt x="631" y="653"/>
                  </a:lnTo>
                  <a:lnTo>
                    <a:pt x="630" y="653"/>
                  </a:lnTo>
                  <a:lnTo>
                    <a:pt x="630" y="655"/>
                  </a:lnTo>
                  <a:lnTo>
                    <a:pt x="628" y="655"/>
                  </a:lnTo>
                  <a:lnTo>
                    <a:pt x="628" y="653"/>
                  </a:lnTo>
                  <a:lnTo>
                    <a:pt x="628" y="651"/>
                  </a:lnTo>
                  <a:lnTo>
                    <a:pt x="628" y="653"/>
                  </a:lnTo>
                  <a:lnTo>
                    <a:pt x="626" y="653"/>
                  </a:lnTo>
                  <a:lnTo>
                    <a:pt x="626" y="655"/>
                  </a:lnTo>
                  <a:lnTo>
                    <a:pt x="628" y="655"/>
                  </a:lnTo>
                  <a:lnTo>
                    <a:pt x="626" y="655"/>
                  </a:lnTo>
                  <a:lnTo>
                    <a:pt x="628" y="655"/>
                  </a:lnTo>
                  <a:lnTo>
                    <a:pt x="628" y="657"/>
                  </a:lnTo>
                  <a:lnTo>
                    <a:pt x="626" y="657"/>
                  </a:lnTo>
                  <a:lnTo>
                    <a:pt x="624" y="657"/>
                  </a:lnTo>
                  <a:lnTo>
                    <a:pt x="624" y="655"/>
                  </a:lnTo>
                  <a:lnTo>
                    <a:pt x="624" y="657"/>
                  </a:lnTo>
                  <a:lnTo>
                    <a:pt x="624" y="655"/>
                  </a:lnTo>
                  <a:lnTo>
                    <a:pt x="622" y="657"/>
                  </a:lnTo>
                  <a:lnTo>
                    <a:pt x="620" y="657"/>
                  </a:lnTo>
                  <a:lnTo>
                    <a:pt x="620" y="659"/>
                  </a:lnTo>
                  <a:lnTo>
                    <a:pt x="618" y="659"/>
                  </a:lnTo>
                  <a:lnTo>
                    <a:pt x="618" y="657"/>
                  </a:lnTo>
                  <a:lnTo>
                    <a:pt x="616" y="657"/>
                  </a:lnTo>
                  <a:lnTo>
                    <a:pt x="618" y="657"/>
                  </a:lnTo>
                  <a:lnTo>
                    <a:pt x="618" y="655"/>
                  </a:lnTo>
                  <a:lnTo>
                    <a:pt x="618" y="657"/>
                  </a:lnTo>
                  <a:lnTo>
                    <a:pt x="616" y="657"/>
                  </a:lnTo>
                  <a:lnTo>
                    <a:pt x="616" y="655"/>
                  </a:lnTo>
                  <a:lnTo>
                    <a:pt x="616" y="653"/>
                  </a:lnTo>
                  <a:lnTo>
                    <a:pt x="616" y="655"/>
                  </a:lnTo>
                  <a:lnTo>
                    <a:pt x="616" y="657"/>
                  </a:lnTo>
                  <a:lnTo>
                    <a:pt x="616" y="659"/>
                  </a:lnTo>
                  <a:lnTo>
                    <a:pt x="616" y="661"/>
                  </a:lnTo>
                  <a:lnTo>
                    <a:pt x="614" y="661"/>
                  </a:lnTo>
                  <a:lnTo>
                    <a:pt x="614" y="659"/>
                  </a:lnTo>
                  <a:lnTo>
                    <a:pt x="614" y="657"/>
                  </a:lnTo>
                  <a:lnTo>
                    <a:pt x="614" y="659"/>
                  </a:lnTo>
                  <a:lnTo>
                    <a:pt x="612" y="659"/>
                  </a:lnTo>
                  <a:lnTo>
                    <a:pt x="610" y="659"/>
                  </a:lnTo>
                  <a:lnTo>
                    <a:pt x="610" y="657"/>
                  </a:lnTo>
                  <a:lnTo>
                    <a:pt x="610" y="659"/>
                  </a:lnTo>
                  <a:lnTo>
                    <a:pt x="610" y="657"/>
                  </a:lnTo>
                  <a:lnTo>
                    <a:pt x="608" y="657"/>
                  </a:lnTo>
                  <a:lnTo>
                    <a:pt x="608" y="659"/>
                  </a:lnTo>
                  <a:lnTo>
                    <a:pt x="610" y="659"/>
                  </a:lnTo>
                  <a:lnTo>
                    <a:pt x="608" y="661"/>
                  </a:lnTo>
                  <a:lnTo>
                    <a:pt x="608" y="659"/>
                  </a:lnTo>
                  <a:lnTo>
                    <a:pt x="607" y="659"/>
                  </a:lnTo>
                  <a:lnTo>
                    <a:pt x="605" y="659"/>
                  </a:lnTo>
                  <a:lnTo>
                    <a:pt x="607" y="659"/>
                  </a:lnTo>
                  <a:lnTo>
                    <a:pt x="607" y="661"/>
                  </a:lnTo>
                  <a:lnTo>
                    <a:pt x="605" y="663"/>
                  </a:lnTo>
                  <a:lnTo>
                    <a:pt x="603" y="663"/>
                  </a:lnTo>
                  <a:lnTo>
                    <a:pt x="601" y="663"/>
                  </a:lnTo>
                  <a:lnTo>
                    <a:pt x="601" y="665"/>
                  </a:lnTo>
                  <a:lnTo>
                    <a:pt x="599" y="665"/>
                  </a:lnTo>
                  <a:lnTo>
                    <a:pt x="599" y="663"/>
                  </a:lnTo>
                  <a:lnTo>
                    <a:pt x="597" y="663"/>
                  </a:lnTo>
                  <a:lnTo>
                    <a:pt x="597" y="665"/>
                  </a:lnTo>
                  <a:lnTo>
                    <a:pt x="597" y="663"/>
                  </a:lnTo>
                  <a:lnTo>
                    <a:pt x="599" y="663"/>
                  </a:lnTo>
                  <a:lnTo>
                    <a:pt x="599" y="665"/>
                  </a:lnTo>
                  <a:lnTo>
                    <a:pt x="597" y="665"/>
                  </a:lnTo>
                  <a:lnTo>
                    <a:pt x="595" y="665"/>
                  </a:lnTo>
                  <a:lnTo>
                    <a:pt x="597" y="665"/>
                  </a:lnTo>
                  <a:lnTo>
                    <a:pt x="597" y="663"/>
                  </a:lnTo>
                  <a:lnTo>
                    <a:pt x="597" y="665"/>
                  </a:lnTo>
                  <a:lnTo>
                    <a:pt x="595" y="665"/>
                  </a:lnTo>
                  <a:lnTo>
                    <a:pt x="595" y="663"/>
                  </a:lnTo>
                  <a:lnTo>
                    <a:pt x="595" y="665"/>
                  </a:lnTo>
                  <a:lnTo>
                    <a:pt x="593" y="665"/>
                  </a:lnTo>
                  <a:lnTo>
                    <a:pt x="593" y="667"/>
                  </a:lnTo>
                  <a:lnTo>
                    <a:pt x="591" y="665"/>
                  </a:lnTo>
                  <a:lnTo>
                    <a:pt x="591" y="667"/>
                  </a:lnTo>
                  <a:lnTo>
                    <a:pt x="589" y="667"/>
                  </a:lnTo>
                  <a:lnTo>
                    <a:pt x="589" y="668"/>
                  </a:lnTo>
                  <a:lnTo>
                    <a:pt x="589" y="667"/>
                  </a:lnTo>
                  <a:lnTo>
                    <a:pt x="589" y="665"/>
                  </a:lnTo>
                  <a:lnTo>
                    <a:pt x="591" y="665"/>
                  </a:lnTo>
                  <a:lnTo>
                    <a:pt x="589" y="665"/>
                  </a:lnTo>
                  <a:lnTo>
                    <a:pt x="589" y="667"/>
                  </a:lnTo>
                  <a:lnTo>
                    <a:pt x="589" y="668"/>
                  </a:lnTo>
                  <a:lnTo>
                    <a:pt x="587" y="668"/>
                  </a:lnTo>
                  <a:lnTo>
                    <a:pt x="585" y="668"/>
                  </a:lnTo>
                  <a:lnTo>
                    <a:pt x="585" y="667"/>
                  </a:lnTo>
                  <a:lnTo>
                    <a:pt x="585" y="668"/>
                  </a:lnTo>
                  <a:lnTo>
                    <a:pt x="585" y="667"/>
                  </a:lnTo>
                  <a:lnTo>
                    <a:pt x="587" y="667"/>
                  </a:lnTo>
                  <a:lnTo>
                    <a:pt x="585" y="667"/>
                  </a:lnTo>
                  <a:lnTo>
                    <a:pt x="587" y="667"/>
                  </a:lnTo>
                  <a:lnTo>
                    <a:pt x="585" y="667"/>
                  </a:lnTo>
                  <a:lnTo>
                    <a:pt x="585" y="665"/>
                  </a:lnTo>
                  <a:lnTo>
                    <a:pt x="585" y="667"/>
                  </a:lnTo>
                  <a:lnTo>
                    <a:pt x="585" y="665"/>
                  </a:lnTo>
                  <a:lnTo>
                    <a:pt x="583" y="665"/>
                  </a:lnTo>
                  <a:lnTo>
                    <a:pt x="585" y="665"/>
                  </a:lnTo>
                  <a:lnTo>
                    <a:pt x="585" y="667"/>
                  </a:lnTo>
                  <a:lnTo>
                    <a:pt x="583" y="667"/>
                  </a:lnTo>
                  <a:lnTo>
                    <a:pt x="585" y="667"/>
                  </a:lnTo>
                  <a:lnTo>
                    <a:pt x="583" y="667"/>
                  </a:lnTo>
                  <a:lnTo>
                    <a:pt x="585" y="667"/>
                  </a:lnTo>
                  <a:lnTo>
                    <a:pt x="585" y="668"/>
                  </a:lnTo>
                  <a:lnTo>
                    <a:pt x="585" y="670"/>
                  </a:lnTo>
                  <a:lnTo>
                    <a:pt x="583" y="670"/>
                  </a:lnTo>
                  <a:lnTo>
                    <a:pt x="582" y="672"/>
                  </a:lnTo>
                  <a:lnTo>
                    <a:pt x="582" y="670"/>
                  </a:lnTo>
                  <a:lnTo>
                    <a:pt x="582" y="672"/>
                  </a:lnTo>
                  <a:lnTo>
                    <a:pt x="582" y="674"/>
                  </a:lnTo>
                  <a:lnTo>
                    <a:pt x="583" y="674"/>
                  </a:lnTo>
                  <a:lnTo>
                    <a:pt x="585" y="674"/>
                  </a:lnTo>
                  <a:lnTo>
                    <a:pt x="585" y="676"/>
                  </a:lnTo>
                  <a:lnTo>
                    <a:pt x="585" y="678"/>
                  </a:lnTo>
                  <a:lnTo>
                    <a:pt x="585" y="676"/>
                  </a:lnTo>
                  <a:lnTo>
                    <a:pt x="583" y="676"/>
                  </a:lnTo>
                  <a:lnTo>
                    <a:pt x="583" y="678"/>
                  </a:lnTo>
                  <a:lnTo>
                    <a:pt x="585" y="678"/>
                  </a:lnTo>
                  <a:lnTo>
                    <a:pt x="585" y="680"/>
                  </a:lnTo>
                  <a:lnTo>
                    <a:pt x="587" y="680"/>
                  </a:lnTo>
                  <a:lnTo>
                    <a:pt x="587" y="682"/>
                  </a:lnTo>
                  <a:lnTo>
                    <a:pt x="585" y="682"/>
                  </a:lnTo>
                  <a:lnTo>
                    <a:pt x="585" y="684"/>
                  </a:lnTo>
                  <a:lnTo>
                    <a:pt x="583" y="684"/>
                  </a:lnTo>
                  <a:lnTo>
                    <a:pt x="583" y="686"/>
                  </a:lnTo>
                  <a:lnTo>
                    <a:pt x="583" y="684"/>
                  </a:lnTo>
                  <a:lnTo>
                    <a:pt x="582" y="684"/>
                  </a:lnTo>
                  <a:lnTo>
                    <a:pt x="582" y="686"/>
                  </a:lnTo>
                  <a:lnTo>
                    <a:pt x="580" y="686"/>
                  </a:lnTo>
                  <a:lnTo>
                    <a:pt x="580" y="684"/>
                  </a:lnTo>
                  <a:lnTo>
                    <a:pt x="578" y="684"/>
                  </a:lnTo>
                  <a:lnTo>
                    <a:pt x="578" y="686"/>
                  </a:lnTo>
                  <a:lnTo>
                    <a:pt x="578" y="684"/>
                  </a:lnTo>
                  <a:lnTo>
                    <a:pt x="576" y="682"/>
                  </a:lnTo>
                  <a:lnTo>
                    <a:pt x="578" y="682"/>
                  </a:lnTo>
                  <a:lnTo>
                    <a:pt x="576" y="682"/>
                  </a:lnTo>
                  <a:lnTo>
                    <a:pt x="578" y="682"/>
                  </a:lnTo>
                  <a:lnTo>
                    <a:pt x="578" y="684"/>
                  </a:lnTo>
                  <a:lnTo>
                    <a:pt x="578" y="682"/>
                  </a:lnTo>
                  <a:lnTo>
                    <a:pt x="580" y="682"/>
                  </a:lnTo>
                  <a:lnTo>
                    <a:pt x="578" y="682"/>
                  </a:lnTo>
                  <a:lnTo>
                    <a:pt x="578" y="680"/>
                  </a:lnTo>
                  <a:lnTo>
                    <a:pt x="578" y="682"/>
                  </a:lnTo>
                  <a:lnTo>
                    <a:pt x="578" y="680"/>
                  </a:lnTo>
                  <a:lnTo>
                    <a:pt x="576" y="680"/>
                  </a:lnTo>
                  <a:lnTo>
                    <a:pt x="576" y="678"/>
                  </a:lnTo>
                  <a:lnTo>
                    <a:pt x="574" y="678"/>
                  </a:lnTo>
                  <a:lnTo>
                    <a:pt x="576" y="678"/>
                  </a:lnTo>
                  <a:lnTo>
                    <a:pt x="576" y="676"/>
                  </a:lnTo>
                  <a:lnTo>
                    <a:pt x="576" y="678"/>
                  </a:lnTo>
                  <a:lnTo>
                    <a:pt x="574" y="676"/>
                  </a:lnTo>
                  <a:lnTo>
                    <a:pt x="576" y="676"/>
                  </a:lnTo>
                  <a:lnTo>
                    <a:pt x="574" y="676"/>
                  </a:lnTo>
                  <a:lnTo>
                    <a:pt x="576" y="676"/>
                  </a:lnTo>
                  <a:lnTo>
                    <a:pt x="574" y="674"/>
                  </a:lnTo>
                  <a:lnTo>
                    <a:pt x="574" y="676"/>
                  </a:lnTo>
                  <a:lnTo>
                    <a:pt x="574" y="674"/>
                  </a:lnTo>
                  <a:lnTo>
                    <a:pt x="574" y="676"/>
                  </a:lnTo>
                  <a:lnTo>
                    <a:pt x="574" y="674"/>
                  </a:lnTo>
                  <a:lnTo>
                    <a:pt x="574" y="672"/>
                  </a:lnTo>
                  <a:lnTo>
                    <a:pt x="574" y="670"/>
                  </a:lnTo>
                  <a:lnTo>
                    <a:pt x="574" y="668"/>
                  </a:lnTo>
                  <a:lnTo>
                    <a:pt x="574" y="670"/>
                  </a:lnTo>
                  <a:lnTo>
                    <a:pt x="574" y="668"/>
                  </a:lnTo>
                  <a:lnTo>
                    <a:pt x="576" y="668"/>
                  </a:lnTo>
                  <a:lnTo>
                    <a:pt x="576" y="667"/>
                  </a:lnTo>
                  <a:lnTo>
                    <a:pt x="578" y="667"/>
                  </a:lnTo>
                  <a:lnTo>
                    <a:pt x="578" y="665"/>
                  </a:lnTo>
                  <a:lnTo>
                    <a:pt x="576" y="665"/>
                  </a:lnTo>
                  <a:lnTo>
                    <a:pt x="576" y="663"/>
                  </a:lnTo>
                  <a:lnTo>
                    <a:pt x="576" y="665"/>
                  </a:lnTo>
                  <a:lnTo>
                    <a:pt x="576" y="663"/>
                  </a:lnTo>
                  <a:lnTo>
                    <a:pt x="574" y="663"/>
                  </a:lnTo>
                  <a:lnTo>
                    <a:pt x="576" y="665"/>
                  </a:lnTo>
                  <a:lnTo>
                    <a:pt x="574" y="665"/>
                  </a:lnTo>
                  <a:lnTo>
                    <a:pt x="574" y="663"/>
                  </a:lnTo>
                  <a:lnTo>
                    <a:pt x="574" y="661"/>
                  </a:lnTo>
                  <a:lnTo>
                    <a:pt x="572" y="663"/>
                  </a:lnTo>
                  <a:lnTo>
                    <a:pt x="572" y="661"/>
                  </a:lnTo>
                  <a:lnTo>
                    <a:pt x="572" y="659"/>
                  </a:lnTo>
                  <a:lnTo>
                    <a:pt x="570" y="661"/>
                  </a:lnTo>
                  <a:lnTo>
                    <a:pt x="572" y="661"/>
                  </a:lnTo>
                  <a:lnTo>
                    <a:pt x="570" y="661"/>
                  </a:lnTo>
                  <a:lnTo>
                    <a:pt x="572" y="661"/>
                  </a:lnTo>
                  <a:lnTo>
                    <a:pt x="572" y="663"/>
                  </a:lnTo>
                  <a:lnTo>
                    <a:pt x="572" y="665"/>
                  </a:lnTo>
                  <a:lnTo>
                    <a:pt x="570" y="665"/>
                  </a:lnTo>
                  <a:lnTo>
                    <a:pt x="568" y="665"/>
                  </a:lnTo>
                  <a:lnTo>
                    <a:pt x="566" y="665"/>
                  </a:lnTo>
                  <a:lnTo>
                    <a:pt x="564" y="665"/>
                  </a:lnTo>
                  <a:lnTo>
                    <a:pt x="564" y="663"/>
                  </a:lnTo>
                  <a:lnTo>
                    <a:pt x="564" y="661"/>
                  </a:lnTo>
                  <a:lnTo>
                    <a:pt x="564" y="663"/>
                  </a:lnTo>
                  <a:lnTo>
                    <a:pt x="564" y="661"/>
                  </a:lnTo>
                  <a:lnTo>
                    <a:pt x="562" y="661"/>
                  </a:lnTo>
                  <a:lnTo>
                    <a:pt x="562" y="663"/>
                  </a:lnTo>
                  <a:lnTo>
                    <a:pt x="562" y="661"/>
                  </a:lnTo>
                  <a:lnTo>
                    <a:pt x="560" y="661"/>
                  </a:lnTo>
                  <a:lnTo>
                    <a:pt x="560" y="659"/>
                  </a:lnTo>
                  <a:lnTo>
                    <a:pt x="562" y="659"/>
                  </a:lnTo>
                  <a:lnTo>
                    <a:pt x="560" y="659"/>
                  </a:lnTo>
                  <a:lnTo>
                    <a:pt x="559" y="659"/>
                  </a:lnTo>
                  <a:lnTo>
                    <a:pt x="560" y="659"/>
                  </a:lnTo>
                  <a:lnTo>
                    <a:pt x="560" y="661"/>
                  </a:lnTo>
                  <a:lnTo>
                    <a:pt x="560" y="659"/>
                  </a:lnTo>
                  <a:lnTo>
                    <a:pt x="559" y="659"/>
                  </a:lnTo>
                  <a:lnTo>
                    <a:pt x="560" y="659"/>
                  </a:lnTo>
                  <a:lnTo>
                    <a:pt x="559" y="659"/>
                  </a:lnTo>
                  <a:lnTo>
                    <a:pt x="559" y="661"/>
                  </a:lnTo>
                  <a:lnTo>
                    <a:pt x="560" y="661"/>
                  </a:lnTo>
                  <a:lnTo>
                    <a:pt x="559" y="661"/>
                  </a:lnTo>
                  <a:lnTo>
                    <a:pt x="560" y="661"/>
                  </a:lnTo>
                  <a:lnTo>
                    <a:pt x="559" y="661"/>
                  </a:lnTo>
                  <a:lnTo>
                    <a:pt x="559" y="663"/>
                  </a:lnTo>
                  <a:lnTo>
                    <a:pt x="559" y="661"/>
                  </a:lnTo>
                  <a:lnTo>
                    <a:pt x="559" y="659"/>
                  </a:lnTo>
                  <a:lnTo>
                    <a:pt x="559" y="661"/>
                  </a:lnTo>
                  <a:lnTo>
                    <a:pt x="557" y="661"/>
                  </a:lnTo>
                  <a:lnTo>
                    <a:pt x="557" y="659"/>
                  </a:lnTo>
                  <a:lnTo>
                    <a:pt x="559" y="659"/>
                  </a:lnTo>
                  <a:lnTo>
                    <a:pt x="557" y="659"/>
                  </a:lnTo>
                  <a:lnTo>
                    <a:pt x="559" y="659"/>
                  </a:lnTo>
                  <a:lnTo>
                    <a:pt x="557" y="659"/>
                  </a:lnTo>
                  <a:lnTo>
                    <a:pt x="557" y="657"/>
                  </a:lnTo>
                  <a:lnTo>
                    <a:pt x="555" y="657"/>
                  </a:lnTo>
                  <a:lnTo>
                    <a:pt x="557" y="657"/>
                  </a:lnTo>
                  <a:lnTo>
                    <a:pt x="557" y="655"/>
                  </a:lnTo>
                  <a:lnTo>
                    <a:pt x="557" y="657"/>
                  </a:lnTo>
                  <a:lnTo>
                    <a:pt x="555" y="655"/>
                  </a:lnTo>
                  <a:lnTo>
                    <a:pt x="555" y="657"/>
                  </a:lnTo>
                  <a:lnTo>
                    <a:pt x="555" y="659"/>
                  </a:lnTo>
                  <a:lnTo>
                    <a:pt x="555" y="661"/>
                  </a:lnTo>
                  <a:lnTo>
                    <a:pt x="557" y="661"/>
                  </a:lnTo>
                  <a:lnTo>
                    <a:pt x="555" y="661"/>
                  </a:lnTo>
                  <a:lnTo>
                    <a:pt x="555" y="663"/>
                  </a:lnTo>
                  <a:lnTo>
                    <a:pt x="555" y="661"/>
                  </a:lnTo>
                  <a:lnTo>
                    <a:pt x="555" y="663"/>
                  </a:lnTo>
                  <a:lnTo>
                    <a:pt x="553" y="663"/>
                  </a:lnTo>
                  <a:lnTo>
                    <a:pt x="555" y="663"/>
                  </a:lnTo>
                  <a:lnTo>
                    <a:pt x="555" y="661"/>
                  </a:lnTo>
                  <a:lnTo>
                    <a:pt x="553" y="661"/>
                  </a:lnTo>
                  <a:lnTo>
                    <a:pt x="555" y="661"/>
                  </a:lnTo>
                  <a:lnTo>
                    <a:pt x="553" y="661"/>
                  </a:lnTo>
                  <a:lnTo>
                    <a:pt x="551" y="661"/>
                  </a:lnTo>
                  <a:lnTo>
                    <a:pt x="553" y="661"/>
                  </a:lnTo>
                  <a:lnTo>
                    <a:pt x="551" y="661"/>
                  </a:lnTo>
                  <a:lnTo>
                    <a:pt x="551" y="663"/>
                  </a:lnTo>
                  <a:lnTo>
                    <a:pt x="551" y="665"/>
                  </a:lnTo>
                  <a:lnTo>
                    <a:pt x="551" y="663"/>
                  </a:lnTo>
                  <a:lnTo>
                    <a:pt x="551" y="661"/>
                  </a:lnTo>
                  <a:lnTo>
                    <a:pt x="551" y="663"/>
                  </a:lnTo>
                  <a:lnTo>
                    <a:pt x="549" y="663"/>
                  </a:lnTo>
                  <a:lnTo>
                    <a:pt x="547" y="663"/>
                  </a:lnTo>
                  <a:lnTo>
                    <a:pt x="549" y="663"/>
                  </a:lnTo>
                  <a:lnTo>
                    <a:pt x="547" y="663"/>
                  </a:lnTo>
                  <a:lnTo>
                    <a:pt x="547" y="665"/>
                  </a:lnTo>
                  <a:lnTo>
                    <a:pt x="549" y="665"/>
                  </a:lnTo>
                  <a:lnTo>
                    <a:pt x="547" y="665"/>
                  </a:lnTo>
                  <a:lnTo>
                    <a:pt x="545" y="663"/>
                  </a:lnTo>
                  <a:lnTo>
                    <a:pt x="545" y="661"/>
                  </a:lnTo>
                  <a:lnTo>
                    <a:pt x="543" y="661"/>
                  </a:lnTo>
                  <a:lnTo>
                    <a:pt x="541" y="661"/>
                  </a:lnTo>
                  <a:lnTo>
                    <a:pt x="541" y="663"/>
                  </a:lnTo>
                  <a:lnTo>
                    <a:pt x="539" y="663"/>
                  </a:lnTo>
                  <a:lnTo>
                    <a:pt x="537" y="663"/>
                  </a:lnTo>
                  <a:lnTo>
                    <a:pt x="537" y="661"/>
                  </a:lnTo>
                  <a:lnTo>
                    <a:pt x="535" y="663"/>
                  </a:lnTo>
                  <a:lnTo>
                    <a:pt x="535" y="661"/>
                  </a:lnTo>
                  <a:lnTo>
                    <a:pt x="534" y="661"/>
                  </a:lnTo>
                  <a:lnTo>
                    <a:pt x="532" y="659"/>
                  </a:lnTo>
                  <a:lnTo>
                    <a:pt x="532" y="657"/>
                  </a:lnTo>
                  <a:lnTo>
                    <a:pt x="530" y="657"/>
                  </a:lnTo>
                  <a:lnTo>
                    <a:pt x="530" y="655"/>
                  </a:lnTo>
                  <a:lnTo>
                    <a:pt x="528" y="655"/>
                  </a:lnTo>
                  <a:lnTo>
                    <a:pt x="526" y="655"/>
                  </a:lnTo>
                  <a:lnTo>
                    <a:pt x="526" y="653"/>
                  </a:lnTo>
                  <a:lnTo>
                    <a:pt x="526" y="651"/>
                  </a:lnTo>
                  <a:lnTo>
                    <a:pt x="526" y="649"/>
                  </a:lnTo>
                  <a:lnTo>
                    <a:pt x="524" y="649"/>
                  </a:lnTo>
                  <a:lnTo>
                    <a:pt x="524" y="647"/>
                  </a:lnTo>
                  <a:lnTo>
                    <a:pt x="524" y="645"/>
                  </a:lnTo>
                  <a:lnTo>
                    <a:pt x="526" y="645"/>
                  </a:lnTo>
                  <a:lnTo>
                    <a:pt x="526" y="644"/>
                  </a:lnTo>
                  <a:lnTo>
                    <a:pt x="528" y="642"/>
                  </a:lnTo>
                  <a:lnTo>
                    <a:pt x="526" y="642"/>
                  </a:lnTo>
                  <a:lnTo>
                    <a:pt x="526" y="640"/>
                  </a:lnTo>
                  <a:lnTo>
                    <a:pt x="524" y="640"/>
                  </a:lnTo>
                  <a:lnTo>
                    <a:pt x="522" y="640"/>
                  </a:lnTo>
                  <a:lnTo>
                    <a:pt x="520" y="640"/>
                  </a:lnTo>
                  <a:lnTo>
                    <a:pt x="518" y="640"/>
                  </a:lnTo>
                  <a:lnTo>
                    <a:pt x="518" y="638"/>
                  </a:lnTo>
                  <a:lnTo>
                    <a:pt x="516" y="638"/>
                  </a:lnTo>
                  <a:lnTo>
                    <a:pt x="514" y="638"/>
                  </a:lnTo>
                  <a:lnTo>
                    <a:pt x="514" y="640"/>
                  </a:lnTo>
                  <a:lnTo>
                    <a:pt x="512" y="640"/>
                  </a:lnTo>
                  <a:lnTo>
                    <a:pt x="511" y="638"/>
                  </a:lnTo>
                  <a:lnTo>
                    <a:pt x="509" y="638"/>
                  </a:lnTo>
                  <a:lnTo>
                    <a:pt x="509" y="636"/>
                  </a:lnTo>
                  <a:lnTo>
                    <a:pt x="507" y="636"/>
                  </a:lnTo>
                  <a:lnTo>
                    <a:pt x="507" y="634"/>
                  </a:lnTo>
                  <a:lnTo>
                    <a:pt x="505" y="634"/>
                  </a:lnTo>
                  <a:lnTo>
                    <a:pt x="505" y="632"/>
                  </a:lnTo>
                  <a:lnTo>
                    <a:pt x="503" y="632"/>
                  </a:lnTo>
                  <a:lnTo>
                    <a:pt x="503" y="634"/>
                  </a:lnTo>
                  <a:lnTo>
                    <a:pt x="501" y="634"/>
                  </a:lnTo>
                  <a:lnTo>
                    <a:pt x="499" y="634"/>
                  </a:lnTo>
                  <a:lnTo>
                    <a:pt x="499" y="636"/>
                  </a:lnTo>
                  <a:lnTo>
                    <a:pt x="497" y="636"/>
                  </a:lnTo>
                  <a:lnTo>
                    <a:pt x="495" y="636"/>
                  </a:lnTo>
                  <a:lnTo>
                    <a:pt x="497" y="638"/>
                  </a:lnTo>
                  <a:lnTo>
                    <a:pt x="497" y="640"/>
                  </a:lnTo>
                  <a:lnTo>
                    <a:pt x="495" y="640"/>
                  </a:lnTo>
                  <a:lnTo>
                    <a:pt x="495" y="642"/>
                  </a:lnTo>
                  <a:lnTo>
                    <a:pt x="493" y="642"/>
                  </a:lnTo>
                  <a:lnTo>
                    <a:pt x="491" y="642"/>
                  </a:lnTo>
                  <a:lnTo>
                    <a:pt x="489" y="642"/>
                  </a:lnTo>
                  <a:lnTo>
                    <a:pt x="489" y="644"/>
                  </a:lnTo>
                  <a:lnTo>
                    <a:pt x="487" y="644"/>
                  </a:lnTo>
                  <a:lnTo>
                    <a:pt x="487" y="642"/>
                  </a:lnTo>
                  <a:lnTo>
                    <a:pt x="486" y="642"/>
                  </a:lnTo>
                  <a:lnTo>
                    <a:pt x="484" y="642"/>
                  </a:lnTo>
                  <a:lnTo>
                    <a:pt x="484" y="644"/>
                  </a:lnTo>
                  <a:lnTo>
                    <a:pt x="484" y="645"/>
                  </a:lnTo>
                  <a:lnTo>
                    <a:pt x="482" y="647"/>
                  </a:lnTo>
                  <a:lnTo>
                    <a:pt x="482" y="645"/>
                  </a:lnTo>
                  <a:lnTo>
                    <a:pt x="480" y="645"/>
                  </a:lnTo>
                  <a:lnTo>
                    <a:pt x="480" y="644"/>
                  </a:lnTo>
                  <a:lnTo>
                    <a:pt x="478" y="644"/>
                  </a:lnTo>
                  <a:lnTo>
                    <a:pt x="478" y="642"/>
                  </a:lnTo>
                  <a:lnTo>
                    <a:pt x="476" y="642"/>
                  </a:lnTo>
                  <a:lnTo>
                    <a:pt x="476" y="644"/>
                  </a:lnTo>
                  <a:lnTo>
                    <a:pt x="476" y="645"/>
                  </a:lnTo>
                  <a:lnTo>
                    <a:pt x="474" y="645"/>
                  </a:lnTo>
                  <a:lnTo>
                    <a:pt x="474" y="644"/>
                  </a:lnTo>
                  <a:lnTo>
                    <a:pt x="474" y="642"/>
                  </a:lnTo>
                  <a:lnTo>
                    <a:pt x="472" y="642"/>
                  </a:lnTo>
                  <a:lnTo>
                    <a:pt x="472" y="644"/>
                  </a:lnTo>
                  <a:lnTo>
                    <a:pt x="470" y="644"/>
                  </a:lnTo>
                  <a:lnTo>
                    <a:pt x="470" y="645"/>
                  </a:lnTo>
                  <a:lnTo>
                    <a:pt x="468" y="647"/>
                  </a:lnTo>
                  <a:lnTo>
                    <a:pt x="466" y="647"/>
                  </a:lnTo>
                  <a:lnTo>
                    <a:pt x="464" y="645"/>
                  </a:lnTo>
                  <a:lnTo>
                    <a:pt x="463" y="644"/>
                  </a:lnTo>
                  <a:lnTo>
                    <a:pt x="461" y="644"/>
                  </a:lnTo>
                  <a:lnTo>
                    <a:pt x="459" y="642"/>
                  </a:lnTo>
                  <a:lnTo>
                    <a:pt x="459" y="644"/>
                  </a:lnTo>
                  <a:lnTo>
                    <a:pt x="457" y="644"/>
                  </a:lnTo>
                  <a:lnTo>
                    <a:pt x="457" y="645"/>
                  </a:lnTo>
                  <a:lnTo>
                    <a:pt x="455" y="647"/>
                  </a:lnTo>
                  <a:lnTo>
                    <a:pt x="453" y="647"/>
                  </a:lnTo>
                  <a:lnTo>
                    <a:pt x="451" y="647"/>
                  </a:lnTo>
                  <a:lnTo>
                    <a:pt x="449" y="647"/>
                  </a:lnTo>
                  <a:lnTo>
                    <a:pt x="449" y="649"/>
                  </a:lnTo>
                  <a:lnTo>
                    <a:pt x="449" y="647"/>
                  </a:lnTo>
                  <a:lnTo>
                    <a:pt x="447" y="647"/>
                  </a:lnTo>
                  <a:lnTo>
                    <a:pt x="445" y="647"/>
                  </a:lnTo>
                  <a:lnTo>
                    <a:pt x="445" y="649"/>
                  </a:lnTo>
                  <a:lnTo>
                    <a:pt x="445" y="651"/>
                  </a:lnTo>
                  <a:lnTo>
                    <a:pt x="443" y="651"/>
                  </a:lnTo>
                  <a:lnTo>
                    <a:pt x="445" y="651"/>
                  </a:lnTo>
                  <a:lnTo>
                    <a:pt x="445" y="653"/>
                  </a:lnTo>
                  <a:lnTo>
                    <a:pt x="443" y="653"/>
                  </a:lnTo>
                  <a:lnTo>
                    <a:pt x="445" y="653"/>
                  </a:lnTo>
                  <a:lnTo>
                    <a:pt x="445" y="655"/>
                  </a:lnTo>
                  <a:lnTo>
                    <a:pt x="445" y="657"/>
                  </a:lnTo>
                  <a:lnTo>
                    <a:pt x="447" y="657"/>
                  </a:lnTo>
                  <a:lnTo>
                    <a:pt x="447" y="659"/>
                  </a:lnTo>
                  <a:lnTo>
                    <a:pt x="447" y="661"/>
                  </a:lnTo>
                  <a:lnTo>
                    <a:pt x="449" y="661"/>
                  </a:lnTo>
                  <a:lnTo>
                    <a:pt x="449" y="663"/>
                  </a:lnTo>
                  <a:lnTo>
                    <a:pt x="447" y="663"/>
                  </a:lnTo>
                  <a:lnTo>
                    <a:pt x="447" y="665"/>
                  </a:lnTo>
                  <a:lnTo>
                    <a:pt x="447" y="667"/>
                  </a:lnTo>
                  <a:lnTo>
                    <a:pt x="447" y="668"/>
                  </a:lnTo>
                  <a:lnTo>
                    <a:pt x="449" y="668"/>
                  </a:lnTo>
                  <a:lnTo>
                    <a:pt x="447" y="668"/>
                  </a:lnTo>
                  <a:lnTo>
                    <a:pt x="447" y="670"/>
                  </a:lnTo>
                  <a:lnTo>
                    <a:pt x="445" y="668"/>
                  </a:lnTo>
                  <a:lnTo>
                    <a:pt x="443" y="668"/>
                  </a:lnTo>
                  <a:lnTo>
                    <a:pt x="441" y="668"/>
                  </a:lnTo>
                  <a:lnTo>
                    <a:pt x="439" y="668"/>
                  </a:lnTo>
                  <a:lnTo>
                    <a:pt x="439" y="667"/>
                  </a:lnTo>
                  <a:lnTo>
                    <a:pt x="438" y="665"/>
                  </a:lnTo>
                  <a:lnTo>
                    <a:pt x="438" y="663"/>
                  </a:lnTo>
                  <a:lnTo>
                    <a:pt x="438" y="661"/>
                  </a:lnTo>
                  <a:lnTo>
                    <a:pt x="438" y="659"/>
                  </a:lnTo>
                  <a:lnTo>
                    <a:pt x="436" y="659"/>
                  </a:lnTo>
                  <a:lnTo>
                    <a:pt x="436" y="661"/>
                  </a:lnTo>
                  <a:lnTo>
                    <a:pt x="434" y="661"/>
                  </a:lnTo>
                  <a:lnTo>
                    <a:pt x="432" y="661"/>
                  </a:lnTo>
                  <a:lnTo>
                    <a:pt x="432" y="663"/>
                  </a:lnTo>
                  <a:lnTo>
                    <a:pt x="430" y="663"/>
                  </a:lnTo>
                  <a:lnTo>
                    <a:pt x="430" y="665"/>
                  </a:lnTo>
                  <a:lnTo>
                    <a:pt x="428" y="665"/>
                  </a:lnTo>
                  <a:lnTo>
                    <a:pt x="426" y="665"/>
                  </a:lnTo>
                  <a:lnTo>
                    <a:pt x="426" y="663"/>
                  </a:lnTo>
                  <a:lnTo>
                    <a:pt x="424" y="663"/>
                  </a:lnTo>
                  <a:lnTo>
                    <a:pt x="424" y="665"/>
                  </a:lnTo>
                  <a:lnTo>
                    <a:pt x="422" y="665"/>
                  </a:lnTo>
                  <a:lnTo>
                    <a:pt x="420" y="665"/>
                  </a:lnTo>
                  <a:lnTo>
                    <a:pt x="420" y="663"/>
                  </a:lnTo>
                  <a:lnTo>
                    <a:pt x="420" y="661"/>
                  </a:lnTo>
                  <a:lnTo>
                    <a:pt x="422" y="661"/>
                  </a:lnTo>
                  <a:lnTo>
                    <a:pt x="420" y="661"/>
                  </a:lnTo>
                  <a:lnTo>
                    <a:pt x="418" y="661"/>
                  </a:lnTo>
                  <a:lnTo>
                    <a:pt x="418" y="659"/>
                  </a:lnTo>
                  <a:lnTo>
                    <a:pt x="418" y="657"/>
                  </a:lnTo>
                  <a:lnTo>
                    <a:pt x="418" y="655"/>
                  </a:lnTo>
                  <a:lnTo>
                    <a:pt x="416" y="655"/>
                  </a:lnTo>
                  <a:lnTo>
                    <a:pt x="415" y="653"/>
                  </a:lnTo>
                  <a:lnTo>
                    <a:pt x="415" y="655"/>
                  </a:lnTo>
                  <a:lnTo>
                    <a:pt x="415" y="653"/>
                  </a:lnTo>
                  <a:lnTo>
                    <a:pt x="413" y="653"/>
                  </a:lnTo>
                  <a:lnTo>
                    <a:pt x="411" y="653"/>
                  </a:lnTo>
                  <a:lnTo>
                    <a:pt x="409" y="653"/>
                  </a:lnTo>
                  <a:lnTo>
                    <a:pt x="407" y="653"/>
                  </a:lnTo>
                  <a:lnTo>
                    <a:pt x="407" y="651"/>
                  </a:lnTo>
                  <a:lnTo>
                    <a:pt x="407" y="649"/>
                  </a:lnTo>
                  <a:lnTo>
                    <a:pt x="409" y="647"/>
                  </a:lnTo>
                  <a:lnTo>
                    <a:pt x="409" y="645"/>
                  </a:lnTo>
                  <a:lnTo>
                    <a:pt x="409" y="644"/>
                  </a:lnTo>
                  <a:lnTo>
                    <a:pt x="409" y="642"/>
                  </a:lnTo>
                  <a:lnTo>
                    <a:pt x="411" y="642"/>
                  </a:lnTo>
                  <a:lnTo>
                    <a:pt x="411" y="640"/>
                  </a:lnTo>
                  <a:lnTo>
                    <a:pt x="413" y="640"/>
                  </a:lnTo>
                  <a:lnTo>
                    <a:pt x="411" y="638"/>
                  </a:lnTo>
                  <a:lnTo>
                    <a:pt x="411" y="636"/>
                  </a:lnTo>
                  <a:lnTo>
                    <a:pt x="409" y="636"/>
                  </a:lnTo>
                  <a:lnTo>
                    <a:pt x="407" y="636"/>
                  </a:lnTo>
                  <a:lnTo>
                    <a:pt x="407" y="638"/>
                  </a:lnTo>
                  <a:lnTo>
                    <a:pt x="407" y="636"/>
                  </a:lnTo>
                  <a:lnTo>
                    <a:pt x="405" y="636"/>
                  </a:lnTo>
                  <a:lnTo>
                    <a:pt x="403" y="636"/>
                  </a:lnTo>
                  <a:lnTo>
                    <a:pt x="401" y="634"/>
                  </a:lnTo>
                  <a:lnTo>
                    <a:pt x="403" y="632"/>
                  </a:lnTo>
                  <a:lnTo>
                    <a:pt x="401" y="632"/>
                  </a:lnTo>
                  <a:lnTo>
                    <a:pt x="401" y="630"/>
                  </a:lnTo>
                  <a:lnTo>
                    <a:pt x="399" y="628"/>
                  </a:lnTo>
                  <a:lnTo>
                    <a:pt x="401" y="628"/>
                  </a:lnTo>
                  <a:lnTo>
                    <a:pt x="401" y="626"/>
                  </a:lnTo>
                  <a:lnTo>
                    <a:pt x="401" y="624"/>
                  </a:lnTo>
                  <a:lnTo>
                    <a:pt x="399" y="624"/>
                  </a:lnTo>
                  <a:lnTo>
                    <a:pt x="399" y="622"/>
                  </a:lnTo>
                  <a:lnTo>
                    <a:pt x="399" y="620"/>
                  </a:lnTo>
                  <a:lnTo>
                    <a:pt x="397" y="620"/>
                  </a:lnTo>
                  <a:lnTo>
                    <a:pt x="399" y="620"/>
                  </a:lnTo>
                  <a:lnTo>
                    <a:pt x="401" y="619"/>
                  </a:lnTo>
                  <a:lnTo>
                    <a:pt x="399" y="619"/>
                  </a:lnTo>
                  <a:lnTo>
                    <a:pt x="397" y="619"/>
                  </a:lnTo>
                  <a:lnTo>
                    <a:pt x="395" y="619"/>
                  </a:lnTo>
                  <a:lnTo>
                    <a:pt x="393" y="619"/>
                  </a:lnTo>
                  <a:lnTo>
                    <a:pt x="391" y="619"/>
                  </a:lnTo>
                  <a:lnTo>
                    <a:pt x="390" y="619"/>
                  </a:lnTo>
                  <a:lnTo>
                    <a:pt x="386" y="620"/>
                  </a:lnTo>
                  <a:lnTo>
                    <a:pt x="384" y="620"/>
                  </a:lnTo>
                  <a:lnTo>
                    <a:pt x="384" y="622"/>
                  </a:lnTo>
                  <a:lnTo>
                    <a:pt x="382" y="622"/>
                  </a:lnTo>
                  <a:lnTo>
                    <a:pt x="380" y="622"/>
                  </a:lnTo>
                  <a:lnTo>
                    <a:pt x="384" y="619"/>
                  </a:lnTo>
                  <a:lnTo>
                    <a:pt x="384" y="617"/>
                  </a:lnTo>
                  <a:lnTo>
                    <a:pt x="382" y="615"/>
                  </a:lnTo>
                  <a:lnTo>
                    <a:pt x="382" y="613"/>
                  </a:lnTo>
                  <a:lnTo>
                    <a:pt x="380" y="613"/>
                  </a:lnTo>
                  <a:lnTo>
                    <a:pt x="380" y="611"/>
                  </a:lnTo>
                  <a:lnTo>
                    <a:pt x="380" y="607"/>
                  </a:lnTo>
                  <a:lnTo>
                    <a:pt x="382" y="607"/>
                  </a:lnTo>
                  <a:lnTo>
                    <a:pt x="382" y="605"/>
                  </a:lnTo>
                  <a:lnTo>
                    <a:pt x="384" y="607"/>
                  </a:lnTo>
                  <a:lnTo>
                    <a:pt x="384" y="605"/>
                  </a:lnTo>
                  <a:lnTo>
                    <a:pt x="384" y="603"/>
                  </a:lnTo>
                  <a:lnTo>
                    <a:pt x="384" y="601"/>
                  </a:lnTo>
                  <a:lnTo>
                    <a:pt x="384" y="599"/>
                  </a:lnTo>
                  <a:lnTo>
                    <a:pt x="386" y="599"/>
                  </a:lnTo>
                  <a:lnTo>
                    <a:pt x="388" y="597"/>
                  </a:lnTo>
                  <a:lnTo>
                    <a:pt x="390" y="597"/>
                  </a:lnTo>
                  <a:lnTo>
                    <a:pt x="390" y="596"/>
                  </a:lnTo>
                  <a:lnTo>
                    <a:pt x="390" y="594"/>
                  </a:lnTo>
                  <a:lnTo>
                    <a:pt x="390" y="592"/>
                  </a:lnTo>
                  <a:lnTo>
                    <a:pt x="391" y="594"/>
                  </a:lnTo>
                  <a:lnTo>
                    <a:pt x="393" y="594"/>
                  </a:lnTo>
                  <a:lnTo>
                    <a:pt x="393" y="592"/>
                  </a:lnTo>
                  <a:lnTo>
                    <a:pt x="393" y="590"/>
                  </a:lnTo>
                  <a:lnTo>
                    <a:pt x="395" y="590"/>
                  </a:lnTo>
                  <a:lnTo>
                    <a:pt x="395" y="588"/>
                  </a:lnTo>
                  <a:lnTo>
                    <a:pt x="397" y="588"/>
                  </a:lnTo>
                  <a:lnTo>
                    <a:pt x="397" y="590"/>
                  </a:lnTo>
                  <a:lnTo>
                    <a:pt x="399" y="588"/>
                  </a:lnTo>
                  <a:lnTo>
                    <a:pt x="397" y="586"/>
                  </a:lnTo>
                  <a:lnTo>
                    <a:pt x="397" y="584"/>
                  </a:lnTo>
                  <a:lnTo>
                    <a:pt x="397" y="582"/>
                  </a:lnTo>
                  <a:lnTo>
                    <a:pt x="397" y="584"/>
                  </a:lnTo>
                  <a:lnTo>
                    <a:pt x="399" y="584"/>
                  </a:lnTo>
                  <a:lnTo>
                    <a:pt x="399" y="582"/>
                  </a:lnTo>
                  <a:lnTo>
                    <a:pt x="399" y="580"/>
                  </a:lnTo>
                  <a:lnTo>
                    <a:pt x="397" y="580"/>
                  </a:lnTo>
                  <a:lnTo>
                    <a:pt x="399" y="578"/>
                  </a:lnTo>
                  <a:lnTo>
                    <a:pt x="399" y="576"/>
                  </a:lnTo>
                  <a:lnTo>
                    <a:pt x="399" y="574"/>
                  </a:lnTo>
                  <a:lnTo>
                    <a:pt x="399" y="572"/>
                  </a:lnTo>
                  <a:lnTo>
                    <a:pt x="399" y="571"/>
                  </a:lnTo>
                  <a:lnTo>
                    <a:pt x="399" y="569"/>
                  </a:lnTo>
                  <a:lnTo>
                    <a:pt x="399" y="567"/>
                  </a:lnTo>
                  <a:lnTo>
                    <a:pt x="399" y="565"/>
                  </a:lnTo>
                  <a:lnTo>
                    <a:pt x="399" y="563"/>
                  </a:lnTo>
                  <a:lnTo>
                    <a:pt x="399" y="561"/>
                  </a:lnTo>
                  <a:lnTo>
                    <a:pt x="399" y="559"/>
                  </a:lnTo>
                  <a:lnTo>
                    <a:pt x="399" y="557"/>
                  </a:lnTo>
                  <a:lnTo>
                    <a:pt x="397" y="557"/>
                  </a:lnTo>
                  <a:lnTo>
                    <a:pt x="395" y="555"/>
                  </a:lnTo>
                  <a:lnTo>
                    <a:pt x="393" y="555"/>
                  </a:lnTo>
                  <a:lnTo>
                    <a:pt x="393" y="557"/>
                  </a:lnTo>
                  <a:lnTo>
                    <a:pt x="393" y="559"/>
                  </a:lnTo>
                  <a:lnTo>
                    <a:pt x="391" y="557"/>
                  </a:lnTo>
                  <a:lnTo>
                    <a:pt x="391" y="555"/>
                  </a:lnTo>
                  <a:lnTo>
                    <a:pt x="391" y="553"/>
                  </a:lnTo>
                  <a:lnTo>
                    <a:pt x="390" y="553"/>
                  </a:lnTo>
                  <a:lnTo>
                    <a:pt x="390" y="551"/>
                  </a:lnTo>
                  <a:lnTo>
                    <a:pt x="390" y="549"/>
                  </a:lnTo>
                  <a:lnTo>
                    <a:pt x="390" y="548"/>
                  </a:lnTo>
                  <a:lnTo>
                    <a:pt x="388" y="546"/>
                  </a:lnTo>
                  <a:lnTo>
                    <a:pt x="388" y="544"/>
                  </a:lnTo>
                  <a:lnTo>
                    <a:pt x="386" y="544"/>
                  </a:lnTo>
                  <a:lnTo>
                    <a:pt x="384" y="544"/>
                  </a:lnTo>
                  <a:lnTo>
                    <a:pt x="384" y="542"/>
                  </a:lnTo>
                  <a:lnTo>
                    <a:pt x="382" y="540"/>
                  </a:lnTo>
                  <a:lnTo>
                    <a:pt x="382" y="542"/>
                  </a:lnTo>
                  <a:lnTo>
                    <a:pt x="382" y="540"/>
                  </a:lnTo>
                  <a:lnTo>
                    <a:pt x="380" y="540"/>
                  </a:lnTo>
                  <a:lnTo>
                    <a:pt x="380" y="542"/>
                  </a:lnTo>
                  <a:lnTo>
                    <a:pt x="378" y="542"/>
                  </a:lnTo>
                  <a:lnTo>
                    <a:pt x="378" y="544"/>
                  </a:lnTo>
                  <a:lnTo>
                    <a:pt x="378" y="546"/>
                  </a:lnTo>
                  <a:lnTo>
                    <a:pt x="376" y="546"/>
                  </a:lnTo>
                  <a:lnTo>
                    <a:pt x="376" y="544"/>
                  </a:lnTo>
                  <a:lnTo>
                    <a:pt x="374" y="544"/>
                  </a:lnTo>
                  <a:lnTo>
                    <a:pt x="372" y="544"/>
                  </a:lnTo>
                  <a:lnTo>
                    <a:pt x="370" y="544"/>
                  </a:lnTo>
                  <a:lnTo>
                    <a:pt x="370" y="542"/>
                  </a:lnTo>
                  <a:lnTo>
                    <a:pt x="368" y="542"/>
                  </a:lnTo>
                  <a:lnTo>
                    <a:pt x="368" y="540"/>
                  </a:lnTo>
                  <a:lnTo>
                    <a:pt x="367" y="540"/>
                  </a:lnTo>
                  <a:lnTo>
                    <a:pt x="367" y="538"/>
                  </a:lnTo>
                  <a:lnTo>
                    <a:pt x="365" y="540"/>
                  </a:lnTo>
                  <a:lnTo>
                    <a:pt x="365" y="542"/>
                  </a:lnTo>
                  <a:lnTo>
                    <a:pt x="363" y="542"/>
                  </a:lnTo>
                  <a:lnTo>
                    <a:pt x="363" y="540"/>
                  </a:lnTo>
                  <a:lnTo>
                    <a:pt x="363" y="538"/>
                  </a:lnTo>
                  <a:lnTo>
                    <a:pt x="365" y="538"/>
                  </a:lnTo>
                  <a:lnTo>
                    <a:pt x="365" y="536"/>
                  </a:lnTo>
                  <a:lnTo>
                    <a:pt x="365" y="534"/>
                  </a:lnTo>
                  <a:lnTo>
                    <a:pt x="365" y="532"/>
                  </a:lnTo>
                  <a:lnTo>
                    <a:pt x="363" y="532"/>
                  </a:lnTo>
                  <a:lnTo>
                    <a:pt x="361" y="530"/>
                  </a:lnTo>
                  <a:lnTo>
                    <a:pt x="359" y="530"/>
                  </a:lnTo>
                  <a:lnTo>
                    <a:pt x="359" y="528"/>
                  </a:lnTo>
                  <a:lnTo>
                    <a:pt x="361" y="528"/>
                  </a:lnTo>
                  <a:lnTo>
                    <a:pt x="361" y="526"/>
                  </a:lnTo>
                  <a:lnTo>
                    <a:pt x="359" y="526"/>
                  </a:lnTo>
                  <a:lnTo>
                    <a:pt x="359" y="525"/>
                  </a:lnTo>
                  <a:lnTo>
                    <a:pt x="357" y="525"/>
                  </a:lnTo>
                  <a:lnTo>
                    <a:pt x="355" y="525"/>
                  </a:lnTo>
                  <a:lnTo>
                    <a:pt x="353" y="526"/>
                  </a:lnTo>
                  <a:lnTo>
                    <a:pt x="353" y="525"/>
                  </a:lnTo>
                  <a:lnTo>
                    <a:pt x="351" y="525"/>
                  </a:lnTo>
                  <a:lnTo>
                    <a:pt x="351" y="526"/>
                  </a:lnTo>
                  <a:lnTo>
                    <a:pt x="351" y="528"/>
                  </a:lnTo>
                  <a:lnTo>
                    <a:pt x="349" y="526"/>
                  </a:lnTo>
                  <a:lnTo>
                    <a:pt x="349" y="528"/>
                  </a:lnTo>
                  <a:lnTo>
                    <a:pt x="347" y="528"/>
                  </a:lnTo>
                  <a:lnTo>
                    <a:pt x="347" y="530"/>
                  </a:lnTo>
                  <a:lnTo>
                    <a:pt x="347" y="528"/>
                  </a:lnTo>
                  <a:lnTo>
                    <a:pt x="345" y="528"/>
                  </a:lnTo>
                  <a:lnTo>
                    <a:pt x="343" y="530"/>
                  </a:lnTo>
                  <a:lnTo>
                    <a:pt x="342" y="530"/>
                  </a:lnTo>
                  <a:lnTo>
                    <a:pt x="342" y="528"/>
                  </a:lnTo>
                  <a:lnTo>
                    <a:pt x="340" y="528"/>
                  </a:lnTo>
                  <a:lnTo>
                    <a:pt x="340" y="530"/>
                  </a:lnTo>
                  <a:lnTo>
                    <a:pt x="340" y="528"/>
                  </a:lnTo>
                  <a:lnTo>
                    <a:pt x="338" y="528"/>
                  </a:lnTo>
                  <a:lnTo>
                    <a:pt x="336" y="528"/>
                  </a:lnTo>
                  <a:lnTo>
                    <a:pt x="336" y="526"/>
                  </a:lnTo>
                  <a:lnTo>
                    <a:pt x="334" y="526"/>
                  </a:lnTo>
                  <a:lnTo>
                    <a:pt x="332" y="528"/>
                  </a:lnTo>
                  <a:lnTo>
                    <a:pt x="330" y="528"/>
                  </a:lnTo>
                  <a:lnTo>
                    <a:pt x="328" y="528"/>
                  </a:lnTo>
                  <a:lnTo>
                    <a:pt x="328" y="530"/>
                  </a:lnTo>
                  <a:lnTo>
                    <a:pt x="330" y="530"/>
                  </a:lnTo>
                  <a:lnTo>
                    <a:pt x="328" y="532"/>
                  </a:lnTo>
                  <a:lnTo>
                    <a:pt x="326" y="532"/>
                  </a:lnTo>
                  <a:lnTo>
                    <a:pt x="326" y="534"/>
                  </a:lnTo>
                  <a:lnTo>
                    <a:pt x="324" y="534"/>
                  </a:lnTo>
                  <a:lnTo>
                    <a:pt x="322" y="534"/>
                  </a:lnTo>
                  <a:lnTo>
                    <a:pt x="322" y="536"/>
                  </a:lnTo>
                  <a:lnTo>
                    <a:pt x="320" y="536"/>
                  </a:lnTo>
                  <a:lnTo>
                    <a:pt x="320" y="538"/>
                  </a:lnTo>
                  <a:lnTo>
                    <a:pt x="319" y="538"/>
                  </a:lnTo>
                  <a:lnTo>
                    <a:pt x="317" y="538"/>
                  </a:lnTo>
                  <a:lnTo>
                    <a:pt x="315" y="538"/>
                  </a:lnTo>
                  <a:lnTo>
                    <a:pt x="313" y="538"/>
                  </a:lnTo>
                  <a:lnTo>
                    <a:pt x="313" y="540"/>
                  </a:lnTo>
                  <a:lnTo>
                    <a:pt x="311" y="540"/>
                  </a:lnTo>
                  <a:lnTo>
                    <a:pt x="311" y="542"/>
                  </a:lnTo>
                  <a:lnTo>
                    <a:pt x="309" y="544"/>
                  </a:lnTo>
                  <a:lnTo>
                    <a:pt x="307" y="544"/>
                  </a:lnTo>
                  <a:lnTo>
                    <a:pt x="307" y="546"/>
                  </a:lnTo>
                  <a:lnTo>
                    <a:pt x="305" y="546"/>
                  </a:lnTo>
                  <a:lnTo>
                    <a:pt x="303" y="548"/>
                  </a:lnTo>
                  <a:lnTo>
                    <a:pt x="303" y="549"/>
                  </a:lnTo>
                  <a:lnTo>
                    <a:pt x="303" y="551"/>
                  </a:lnTo>
                  <a:lnTo>
                    <a:pt x="301" y="551"/>
                  </a:lnTo>
                  <a:lnTo>
                    <a:pt x="299" y="553"/>
                  </a:lnTo>
                  <a:lnTo>
                    <a:pt x="297" y="553"/>
                  </a:lnTo>
                  <a:lnTo>
                    <a:pt x="295" y="553"/>
                  </a:lnTo>
                  <a:lnTo>
                    <a:pt x="295" y="551"/>
                  </a:lnTo>
                  <a:lnTo>
                    <a:pt x="295" y="553"/>
                  </a:lnTo>
                  <a:lnTo>
                    <a:pt x="294" y="553"/>
                  </a:lnTo>
                  <a:lnTo>
                    <a:pt x="292" y="555"/>
                  </a:lnTo>
                  <a:lnTo>
                    <a:pt x="290" y="555"/>
                  </a:lnTo>
                  <a:lnTo>
                    <a:pt x="290" y="553"/>
                  </a:lnTo>
                  <a:lnTo>
                    <a:pt x="288" y="553"/>
                  </a:lnTo>
                  <a:lnTo>
                    <a:pt x="286" y="553"/>
                  </a:lnTo>
                  <a:lnTo>
                    <a:pt x="286" y="551"/>
                  </a:lnTo>
                  <a:lnTo>
                    <a:pt x="286" y="549"/>
                  </a:lnTo>
                  <a:lnTo>
                    <a:pt x="284" y="549"/>
                  </a:lnTo>
                  <a:lnTo>
                    <a:pt x="282" y="549"/>
                  </a:lnTo>
                  <a:lnTo>
                    <a:pt x="280" y="548"/>
                  </a:lnTo>
                  <a:lnTo>
                    <a:pt x="278" y="549"/>
                  </a:lnTo>
                  <a:lnTo>
                    <a:pt x="276" y="551"/>
                  </a:lnTo>
                  <a:lnTo>
                    <a:pt x="276" y="549"/>
                  </a:lnTo>
                  <a:lnTo>
                    <a:pt x="274" y="549"/>
                  </a:lnTo>
                  <a:lnTo>
                    <a:pt x="272" y="549"/>
                  </a:lnTo>
                  <a:lnTo>
                    <a:pt x="271" y="548"/>
                  </a:lnTo>
                  <a:lnTo>
                    <a:pt x="269" y="549"/>
                  </a:lnTo>
                  <a:lnTo>
                    <a:pt x="269" y="548"/>
                  </a:lnTo>
                  <a:lnTo>
                    <a:pt x="269" y="546"/>
                  </a:lnTo>
                  <a:lnTo>
                    <a:pt x="271" y="546"/>
                  </a:lnTo>
                  <a:lnTo>
                    <a:pt x="269" y="546"/>
                  </a:lnTo>
                  <a:lnTo>
                    <a:pt x="269" y="544"/>
                  </a:lnTo>
                  <a:lnTo>
                    <a:pt x="267" y="544"/>
                  </a:lnTo>
                  <a:lnTo>
                    <a:pt x="265" y="546"/>
                  </a:lnTo>
                  <a:lnTo>
                    <a:pt x="265" y="544"/>
                  </a:lnTo>
                  <a:lnTo>
                    <a:pt x="263" y="544"/>
                  </a:lnTo>
                  <a:lnTo>
                    <a:pt x="261" y="544"/>
                  </a:lnTo>
                  <a:lnTo>
                    <a:pt x="259" y="544"/>
                  </a:lnTo>
                  <a:lnTo>
                    <a:pt x="257" y="546"/>
                  </a:lnTo>
                  <a:lnTo>
                    <a:pt x="255" y="548"/>
                  </a:lnTo>
                  <a:lnTo>
                    <a:pt x="253" y="548"/>
                  </a:lnTo>
                  <a:lnTo>
                    <a:pt x="253" y="549"/>
                  </a:lnTo>
                  <a:lnTo>
                    <a:pt x="251" y="549"/>
                  </a:lnTo>
                  <a:lnTo>
                    <a:pt x="251" y="551"/>
                  </a:lnTo>
                  <a:lnTo>
                    <a:pt x="249" y="551"/>
                  </a:lnTo>
                  <a:lnTo>
                    <a:pt x="249" y="553"/>
                  </a:lnTo>
                  <a:lnTo>
                    <a:pt x="247" y="553"/>
                  </a:lnTo>
                  <a:lnTo>
                    <a:pt x="247" y="555"/>
                  </a:lnTo>
                  <a:lnTo>
                    <a:pt x="246" y="557"/>
                  </a:lnTo>
                  <a:lnTo>
                    <a:pt x="244" y="557"/>
                  </a:lnTo>
                  <a:lnTo>
                    <a:pt x="244" y="559"/>
                  </a:lnTo>
                  <a:lnTo>
                    <a:pt x="244" y="561"/>
                  </a:lnTo>
                  <a:lnTo>
                    <a:pt x="244" y="563"/>
                  </a:lnTo>
                  <a:lnTo>
                    <a:pt x="244" y="561"/>
                  </a:lnTo>
                  <a:lnTo>
                    <a:pt x="244" y="563"/>
                  </a:lnTo>
                  <a:lnTo>
                    <a:pt x="242" y="561"/>
                  </a:lnTo>
                  <a:lnTo>
                    <a:pt x="240" y="559"/>
                  </a:lnTo>
                  <a:lnTo>
                    <a:pt x="240" y="557"/>
                  </a:lnTo>
                  <a:lnTo>
                    <a:pt x="242" y="557"/>
                  </a:lnTo>
                  <a:lnTo>
                    <a:pt x="242" y="555"/>
                  </a:lnTo>
                  <a:lnTo>
                    <a:pt x="242" y="553"/>
                  </a:lnTo>
                  <a:lnTo>
                    <a:pt x="242" y="551"/>
                  </a:lnTo>
                  <a:lnTo>
                    <a:pt x="242" y="549"/>
                  </a:lnTo>
                  <a:lnTo>
                    <a:pt x="240" y="549"/>
                  </a:lnTo>
                  <a:lnTo>
                    <a:pt x="238" y="548"/>
                  </a:lnTo>
                  <a:lnTo>
                    <a:pt x="238" y="549"/>
                  </a:lnTo>
                  <a:lnTo>
                    <a:pt x="236" y="549"/>
                  </a:lnTo>
                  <a:lnTo>
                    <a:pt x="234" y="549"/>
                  </a:lnTo>
                  <a:lnTo>
                    <a:pt x="232" y="551"/>
                  </a:lnTo>
                  <a:lnTo>
                    <a:pt x="230" y="551"/>
                  </a:lnTo>
                  <a:lnTo>
                    <a:pt x="228" y="551"/>
                  </a:lnTo>
                  <a:lnTo>
                    <a:pt x="226" y="551"/>
                  </a:lnTo>
                  <a:lnTo>
                    <a:pt x="224" y="551"/>
                  </a:lnTo>
                  <a:lnTo>
                    <a:pt x="224" y="553"/>
                  </a:lnTo>
                  <a:lnTo>
                    <a:pt x="223" y="553"/>
                  </a:lnTo>
                  <a:lnTo>
                    <a:pt x="221" y="553"/>
                  </a:lnTo>
                  <a:lnTo>
                    <a:pt x="219" y="553"/>
                  </a:lnTo>
                  <a:lnTo>
                    <a:pt x="217" y="553"/>
                  </a:lnTo>
                  <a:lnTo>
                    <a:pt x="215" y="553"/>
                  </a:lnTo>
                  <a:lnTo>
                    <a:pt x="213" y="551"/>
                  </a:lnTo>
                  <a:lnTo>
                    <a:pt x="211" y="551"/>
                  </a:lnTo>
                  <a:lnTo>
                    <a:pt x="211" y="549"/>
                  </a:lnTo>
                  <a:lnTo>
                    <a:pt x="209" y="549"/>
                  </a:lnTo>
                  <a:lnTo>
                    <a:pt x="209" y="548"/>
                  </a:lnTo>
                  <a:lnTo>
                    <a:pt x="207" y="548"/>
                  </a:lnTo>
                  <a:lnTo>
                    <a:pt x="205" y="548"/>
                  </a:lnTo>
                  <a:lnTo>
                    <a:pt x="205" y="549"/>
                  </a:lnTo>
                  <a:lnTo>
                    <a:pt x="205" y="551"/>
                  </a:lnTo>
                  <a:lnTo>
                    <a:pt x="203" y="551"/>
                  </a:lnTo>
                  <a:lnTo>
                    <a:pt x="201" y="551"/>
                  </a:lnTo>
                  <a:lnTo>
                    <a:pt x="201" y="549"/>
                  </a:lnTo>
                  <a:lnTo>
                    <a:pt x="199" y="549"/>
                  </a:lnTo>
                  <a:lnTo>
                    <a:pt x="199" y="548"/>
                  </a:lnTo>
                  <a:lnTo>
                    <a:pt x="198" y="548"/>
                  </a:lnTo>
                  <a:lnTo>
                    <a:pt x="198" y="549"/>
                  </a:lnTo>
                  <a:lnTo>
                    <a:pt x="198" y="551"/>
                  </a:lnTo>
                  <a:lnTo>
                    <a:pt x="199" y="551"/>
                  </a:lnTo>
                  <a:lnTo>
                    <a:pt x="198" y="551"/>
                  </a:lnTo>
                  <a:lnTo>
                    <a:pt x="196" y="551"/>
                  </a:lnTo>
                  <a:lnTo>
                    <a:pt x="196" y="549"/>
                  </a:lnTo>
                  <a:lnTo>
                    <a:pt x="196" y="548"/>
                  </a:lnTo>
                  <a:lnTo>
                    <a:pt x="194" y="548"/>
                  </a:lnTo>
                  <a:lnTo>
                    <a:pt x="194" y="546"/>
                  </a:lnTo>
                  <a:lnTo>
                    <a:pt x="192" y="546"/>
                  </a:lnTo>
                  <a:lnTo>
                    <a:pt x="192" y="544"/>
                  </a:lnTo>
                  <a:lnTo>
                    <a:pt x="190" y="546"/>
                  </a:lnTo>
                  <a:lnTo>
                    <a:pt x="190" y="544"/>
                  </a:lnTo>
                  <a:lnTo>
                    <a:pt x="188" y="544"/>
                  </a:lnTo>
                  <a:lnTo>
                    <a:pt x="188" y="546"/>
                  </a:lnTo>
                  <a:lnTo>
                    <a:pt x="188" y="544"/>
                  </a:lnTo>
                  <a:lnTo>
                    <a:pt x="186" y="546"/>
                  </a:lnTo>
                  <a:lnTo>
                    <a:pt x="186" y="544"/>
                  </a:lnTo>
                  <a:lnTo>
                    <a:pt x="186" y="546"/>
                  </a:lnTo>
                  <a:lnTo>
                    <a:pt x="184" y="546"/>
                  </a:lnTo>
                  <a:lnTo>
                    <a:pt x="184" y="544"/>
                  </a:lnTo>
                  <a:lnTo>
                    <a:pt x="182" y="544"/>
                  </a:lnTo>
                  <a:lnTo>
                    <a:pt x="182" y="542"/>
                  </a:lnTo>
                  <a:lnTo>
                    <a:pt x="182" y="540"/>
                  </a:lnTo>
                  <a:lnTo>
                    <a:pt x="184" y="540"/>
                  </a:lnTo>
                  <a:lnTo>
                    <a:pt x="182" y="538"/>
                  </a:lnTo>
                  <a:lnTo>
                    <a:pt x="180" y="538"/>
                  </a:lnTo>
                  <a:lnTo>
                    <a:pt x="180" y="540"/>
                  </a:lnTo>
                  <a:lnTo>
                    <a:pt x="178" y="540"/>
                  </a:lnTo>
                  <a:lnTo>
                    <a:pt x="176" y="540"/>
                  </a:lnTo>
                  <a:lnTo>
                    <a:pt x="176" y="538"/>
                  </a:lnTo>
                  <a:lnTo>
                    <a:pt x="175" y="538"/>
                  </a:lnTo>
                  <a:lnTo>
                    <a:pt x="173" y="536"/>
                  </a:lnTo>
                  <a:lnTo>
                    <a:pt x="171" y="536"/>
                  </a:lnTo>
                  <a:lnTo>
                    <a:pt x="171" y="534"/>
                  </a:lnTo>
                  <a:lnTo>
                    <a:pt x="169" y="534"/>
                  </a:lnTo>
                  <a:lnTo>
                    <a:pt x="169" y="532"/>
                  </a:lnTo>
                  <a:lnTo>
                    <a:pt x="169" y="530"/>
                  </a:lnTo>
                  <a:lnTo>
                    <a:pt x="167" y="530"/>
                  </a:lnTo>
                  <a:lnTo>
                    <a:pt x="167" y="528"/>
                  </a:lnTo>
                  <a:lnTo>
                    <a:pt x="167" y="526"/>
                  </a:lnTo>
                  <a:lnTo>
                    <a:pt x="165" y="526"/>
                  </a:lnTo>
                  <a:lnTo>
                    <a:pt x="163" y="526"/>
                  </a:lnTo>
                  <a:lnTo>
                    <a:pt x="161" y="526"/>
                  </a:lnTo>
                  <a:lnTo>
                    <a:pt x="161" y="528"/>
                  </a:lnTo>
                  <a:lnTo>
                    <a:pt x="161" y="526"/>
                  </a:lnTo>
                  <a:lnTo>
                    <a:pt x="161" y="528"/>
                  </a:lnTo>
                  <a:lnTo>
                    <a:pt x="159" y="528"/>
                  </a:lnTo>
                  <a:lnTo>
                    <a:pt x="157" y="528"/>
                  </a:lnTo>
                  <a:lnTo>
                    <a:pt x="157" y="526"/>
                  </a:lnTo>
                  <a:lnTo>
                    <a:pt x="155" y="526"/>
                  </a:lnTo>
                  <a:lnTo>
                    <a:pt x="155" y="525"/>
                  </a:lnTo>
                  <a:lnTo>
                    <a:pt x="155" y="523"/>
                  </a:lnTo>
                  <a:lnTo>
                    <a:pt x="153" y="523"/>
                  </a:lnTo>
                  <a:lnTo>
                    <a:pt x="153" y="521"/>
                  </a:lnTo>
                  <a:lnTo>
                    <a:pt x="151" y="521"/>
                  </a:lnTo>
                  <a:lnTo>
                    <a:pt x="150" y="521"/>
                  </a:lnTo>
                  <a:lnTo>
                    <a:pt x="150" y="519"/>
                  </a:lnTo>
                  <a:lnTo>
                    <a:pt x="148" y="519"/>
                  </a:lnTo>
                  <a:lnTo>
                    <a:pt x="146" y="519"/>
                  </a:lnTo>
                  <a:lnTo>
                    <a:pt x="144" y="517"/>
                  </a:lnTo>
                  <a:lnTo>
                    <a:pt x="142" y="515"/>
                  </a:lnTo>
                  <a:lnTo>
                    <a:pt x="140" y="515"/>
                  </a:lnTo>
                  <a:lnTo>
                    <a:pt x="140" y="513"/>
                  </a:lnTo>
                  <a:lnTo>
                    <a:pt x="138" y="513"/>
                  </a:lnTo>
                  <a:lnTo>
                    <a:pt x="136" y="513"/>
                  </a:lnTo>
                  <a:lnTo>
                    <a:pt x="136" y="511"/>
                  </a:lnTo>
                  <a:lnTo>
                    <a:pt x="134" y="511"/>
                  </a:lnTo>
                  <a:lnTo>
                    <a:pt x="136" y="511"/>
                  </a:lnTo>
                  <a:lnTo>
                    <a:pt x="136" y="509"/>
                  </a:lnTo>
                  <a:lnTo>
                    <a:pt x="134" y="509"/>
                  </a:lnTo>
                  <a:lnTo>
                    <a:pt x="134" y="507"/>
                  </a:lnTo>
                  <a:lnTo>
                    <a:pt x="132" y="507"/>
                  </a:lnTo>
                  <a:lnTo>
                    <a:pt x="130" y="507"/>
                  </a:lnTo>
                  <a:lnTo>
                    <a:pt x="128" y="507"/>
                  </a:lnTo>
                  <a:lnTo>
                    <a:pt x="127" y="505"/>
                  </a:lnTo>
                  <a:lnTo>
                    <a:pt x="127" y="507"/>
                  </a:lnTo>
                  <a:lnTo>
                    <a:pt x="125" y="507"/>
                  </a:lnTo>
                  <a:lnTo>
                    <a:pt x="123" y="507"/>
                  </a:lnTo>
                  <a:lnTo>
                    <a:pt x="123" y="509"/>
                  </a:lnTo>
                  <a:lnTo>
                    <a:pt x="123" y="511"/>
                  </a:lnTo>
                  <a:lnTo>
                    <a:pt x="121" y="511"/>
                  </a:lnTo>
                  <a:lnTo>
                    <a:pt x="121" y="513"/>
                  </a:lnTo>
                  <a:lnTo>
                    <a:pt x="119" y="513"/>
                  </a:lnTo>
                  <a:lnTo>
                    <a:pt x="119" y="511"/>
                  </a:lnTo>
                  <a:lnTo>
                    <a:pt x="117" y="511"/>
                  </a:lnTo>
                  <a:lnTo>
                    <a:pt x="117" y="509"/>
                  </a:lnTo>
                  <a:lnTo>
                    <a:pt x="115" y="507"/>
                  </a:lnTo>
                  <a:lnTo>
                    <a:pt x="113" y="507"/>
                  </a:lnTo>
                  <a:lnTo>
                    <a:pt x="113" y="505"/>
                  </a:lnTo>
                  <a:lnTo>
                    <a:pt x="111" y="505"/>
                  </a:lnTo>
                  <a:lnTo>
                    <a:pt x="109" y="505"/>
                  </a:lnTo>
                  <a:lnTo>
                    <a:pt x="107" y="503"/>
                  </a:lnTo>
                  <a:lnTo>
                    <a:pt x="105" y="503"/>
                  </a:lnTo>
                  <a:lnTo>
                    <a:pt x="103" y="503"/>
                  </a:lnTo>
                  <a:lnTo>
                    <a:pt x="105" y="501"/>
                  </a:lnTo>
                  <a:lnTo>
                    <a:pt x="103" y="501"/>
                  </a:lnTo>
                  <a:lnTo>
                    <a:pt x="105" y="501"/>
                  </a:lnTo>
                  <a:lnTo>
                    <a:pt x="105" y="500"/>
                  </a:lnTo>
                  <a:lnTo>
                    <a:pt x="103" y="500"/>
                  </a:lnTo>
                  <a:lnTo>
                    <a:pt x="102" y="500"/>
                  </a:lnTo>
                  <a:lnTo>
                    <a:pt x="102" y="498"/>
                  </a:lnTo>
                  <a:lnTo>
                    <a:pt x="100" y="498"/>
                  </a:lnTo>
                  <a:lnTo>
                    <a:pt x="100" y="496"/>
                  </a:lnTo>
                  <a:lnTo>
                    <a:pt x="98" y="496"/>
                  </a:lnTo>
                  <a:lnTo>
                    <a:pt x="96" y="496"/>
                  </a:lnTo>
                  <a:lnTo>
                    <a:pt x="94" y="496"/>
                  </a:lnTo>
                  <a:lnTo>
                    <a:pt x="94" y="494"/>
                  </a:lnTo>
                  <a:lnTo>
                    <a:pt x="92" y="494"/>
                  </a:lnTo>
                  <a:lnTo>
                    <a:pt x="90" y="494"/>
                  </a:lnTo>
                  <a:lnTo>
                    <a:pt x="90" y="492"/>
                  </a:lnTo>
                  <a:lnTo>
                    <a:pt x="90" y="490"/>
                  </a:lnTo>
                  <a:lnTo>
                    <a:pt x="88" y="490"/>
                  </a:lnTo>
                  <a:lnTo>
                    <a:pt x="88" y="488"/>
                  </a:lnTo>
                  <a:lnTo>
                    <a:pt x="86" y="488"/>
                  </a:lnTo>
                  <a:lnTo>
                    <a:pt x="86" y="486"/>
                  </a:lnTo>
                  <a:lnTo>
                    <a:pt x="86" y="488"/>
                  </a:lnTo>
                  <a:lnTo>
                    <a:pt x="84" y="488"/>
                  </a:lnTo>
                  <a:lnTo>
                    <a:pt x="84" y="490"/>
                  </a:lnTo>
                  <a:lnTo>
                    <a:pt x="82" y="490"/>
                  </a:lnTo>
                  <a:lnTo>
                    <a:pt x="80" y="490"/>
                  </a:lnTo>
                  <a:lnTo>
                    <a:pt x="80" y="488"/>
                  </a:lnTo>
                  <a:lnTo>
                    <a:pt x="82" y="488"/>
                  </a:lnTo>
                  <a:lnTo>
                    <a:pt x="82" y="486"/>
                  </a:lnTo>
                  <a:lnTo>
                    <a:pt x="80" y="486"/>
                  </a:lnTo>
                  <a:lnTo>
                    <a:pt x="82" y="484"/>
                  </a:lnTo>
                  <a:lnTo>
                    <a:pt x="82" y="482"/>
                  </a:lnTo>
                  <a:lnTo>
                    <a:pt x="80" y="482"/>
                  </a:lnTo>
                  <a:lnTo>
                    <a:pt x="80" y="480"/>
                  </a:lnTo>
                  <a:lnTo>
                    <a:pt x="80" y="478"/>
                  </a:lnTo>
                  <a:lnTo>
                    <a:pt x="80" y="477"/>
                  </a:lnTo>
                  <a:lnTo>
                    <a:pt x="79" y="473"/>
                  </a:lnTo>
                  <a:lnTo>
                    <a:pt x="77" y="473"/>
                  </a:lnTo>
                  <a:lnTo>
                    <a:pt x="77" y="471"/>
                  </a:lnTo>
                  <a:lnTo>
                    <a:pt x="77" y="469"/>
                  </a:lnTo>
                  <a:lnTo>
                    <a:pt x="77" y="467"/>
                  </a:lnTo>
                  <a:lnTo>
                    <a:pt x="75" y="467"/>
                  </a:lnTo>
                  <a:lnTo>
                    <a:pt x="75" y="465"/>
                  </a:lnTo>
                  <a:lnTo>
                    <a:pt x="77" y="465"/>
                  </a:lnTo>
                  <a:lnTo>
                    <a:pt x="79" y="465"/>
                  </a:lnTo>
                  <a:lnTo>
                    <a:pt x="80" y="465"/>
                  </a:lnTo>
                  <a:lnTo>
                    <a:pt x="80" y="467"/>
                  </a:lnTo>
                  <a:lnTo>
                    <a:pt x="82" y="467"/>
                  </a:lnTo>
                  <a:lnTo>
                    <a:pt x="82" y="469"/>
                  </a:lnTo>
                  <a:lnTo>
                    <a:pt x="84" y="469"/>
                  </a:lnTo>
                  <a:lnTo>
                    <a:pt x="86" y="469"/>
                  </a:lnTo>
                  <a:lnTo>
                    <a:pt x="86" y="467"/>
                  </a:lnTo>
                  <a:lnTo>
                    <a:pt x="88" y="467"/>
                  </a:lnTo>
                  <a:lnTo>
                    <a:pt x="90" y="467"/>
                  </a:lnTo>
                  <a:lnTo>
                    <a:pt x="92" y="465"/>
                  </a:lnTo>
                  <a:lnTo>
                    <a:pt x="94" y="465"/>
                  </a:lnTo>
                  <a:lnTo>
                    <a:pt x="94" y="463"/>
                  </a:lnTo>
                  <a:lnTo>
                    <a:pt x="94" y="461"/>
                  </a:lnTo>
                  <a:lnTo>
                    <a:pt x="92" y="461"/>
                  </a:lnTo>
                  <a:lnTo>
                    <a:pt x="92" y="459"/>
                  </a:lnTo>
                  <a:lnTo>
                    <a:pt x="90" y="459"/>
                  </a:lnTo>
                  <a:lnTo>
                    <a:pt x="90" y="457"/>
                  </a:lnTo>
                  <a:lnTo>
                    <a:pt x="90" y="455"/>
                  </a:lnTo>
                  <a:lnTo>
                    <a:pt x="92" y="455"/>
                  </a:lnTo>
                  <a:lnTo>
                    <a:pt x="92" y="453"/>
                  </a:lnTo>
                  <a:lnTo>
                    <a:pt x="90" y="453"/>
                  </a:lnTo>
                  <a:lnTo>
                    <a:pt x="88" y="453"/>
                  </a:lnTo>
                  <a:lnTo>
                    <a:pt x="86" y="453"/>
                  </a:lnTo>
                  <a:lnTo>
                    <a:pt x="86" y="452"/>
                  </a:lnTo>
                  <a:lnTo>
                    <a:pt x="84" y="452"/>
                  </a:lnTo>
                  <a:lnTo>
                    <a:pt x="84" y="450"/>
                  </a:lnTo>
                  <a:lnTo>
                    <a:pt x="82" y="448"/>
                  </a:lnTo>
                  <a:lnTo>
                    <a:pt x="82" y="444"/>
                  </a:lnTo>
                  <a:lnTo>
                    <a:pt x="82" y="442"/>
                  </a:lnTo>
                  <a:lnTo>
                    <a:pt x="82" y="440"/>
                  </a:lnTo>
                  <a:lnTo>
                    <a:pt x="80" y="438"/>
                  </a:lnTo>
                  <a:lnTo>
                    <a:pt x="80" y="436"/>
                  </a:lnTo>
                  <a:lnTo>
                    <a:pt x="82" y="436"/>
                  </a:lnTo>
                  <a:lnTo>
                    <a:pt x="84" y="436"/>
                  </a:lnTo>
                  <a:lnTo>
                    <a:pt x="84" y="434"/>
                  </a:lnTo>
                  <a:lnTo>
                    <a:pt x="84" y="432"/>
                  </a:lnTo>
                  <a:lnTo>
                    <a:pt x="84" y="430"/>
                  </a:lnTo>
                  <a:lnTo>
                    <a:pt x="82" y="430"/>
                  </a:lnTo>
                  <a:lnTo>
                    <a:pt x="80" y="429"/>
                  </a:lnTo>
                  <a:lnTo>
                    <a:pt x="79" y="429"/>
                  </a:lnTo>
                  <a:lnTo>
                    <a:pt x="75" y="427"/>
                  </a:lnTo>
                  <a:lnTo>
                    <a:pt x="75" y="425"/>
                  </a:lnTo>
                  <a:lnTo>
                    <a:pt x="73" y="423"/>
                  </a:lnTo>
                  <a:lnTo>
                    <a:pt x="73" y="421"/>
                  </a:lnTo>
                  <a:lnTo>
                    <a:pt x="71" y="419"/>
                  </a:lnTo>
                  <a:lnTo>
                    <a:pt x="71" y="417"/>
                  </a:lnTo>
                  <a:lnTo>
                    <a:pt x="71" y="415"/>
                  </a:lnTo>
                  <a:lnTo>
                    <a:pt x="69" y="413"/>
                  </a:lnTo>
                  <a:lnTo>
                    <a:pt x="71" y="411"/>
                  </a:lnTo>
                  <a:lnTo>
                    <a:pt x="71" y="409"/>
                  </a:lnTo>
                  <a:lnTo>
                    <a:pt x="69" y="409"/>
                  </a:lnTo>
                  <a:lnTo>
                    <a:pt x="69" y="411"/>
                  </a:lnTo>
                  <a:lnTo>
                    <a:pt x="67" y="411"/>
                  </a:lnTo>
                  <a:lnTo>
                    <a:pt x="67" y="409"/>
                  </a:lnTo>
                  <a:lnTo>
                    <a:pt x="65" y="409"/>
                  </a:lnTo>
                  <a:lnTo>
                    <a:pt x="63" y="409"/>
                  </a:lnTo>
                  <a:lnTo>
                    <a:pt x="61" y="409"/>
                  </a:lnTo>
                  <a:lnTo>
                    <a:pt x="59" y="409"/>
                  </a:lnTo>
                  <a:lnTo>
                    <a:pt x="57" y="409"/>
                  </a:lnTo>
                  <a:lnTo>
                    <a:pt x="55" y="409"/>
                  </a:lnTo>
                  <a:lnTo>
                    <a:pt x="55" y="407"/>
                  </a:lnTo>
                  <a:lnTo>
                    <a:pt x="54" y="407"/>
                  </a:lnTo>
                  <a:lnTo>
                    <a:pt x="52" y="407"/>
                  </a:lnTo>
                  <a:lnTo>
                    <a:pt x="52" y="405"/>
                  </a:lnTo>
                  <a:lnTo>
                    <a:pt x="50" y="405"/>
                  </a:lnTo>
                  <a:lnTo>
                    <a:pt x="48" y="405"/>
                  </a:lnTo>
                  <a:lnTo>
                    <a:pt x="46" y="404"/>
                  </a:lnTo>
                  <a:lnTo>
                    <a:pt x="46" y="402"/>
                  </a:lnTo>
                  <a:lnTo>
                    <a:pt x="44" y="402"/>
                  </a:lnTo>
                  <a:lnTo>
                    <a:pt x="44" y="404"/>
                  </a:lnTo>
                  <a:lnTo>
                    <a:pt x="42" y="404"/>
                  </a:lnTo>
                  <a:lnTo>
                    <a:pt x="40" y="404"/>
                  </a:lnTo>
                  <a:lnTo>
                    <a:pt x="40" y="402"/>
                  </a:lnTo>
                  <a:lnTo>
                    <a:pt x="40" y="400"/>
                  </a:lnTo>
                  <a:lnTo>
                    <a:pt x="38" y="400"/>
                  </a:lnTo>
                  <a:lnTo>
                    <a:pt x="36" y="400"/>
                  </a:lnTo>
                  <a:lnTo>
                    <a:pt x="36" y="398"/>
                  </a:lnTo>
                  <a:lnTo>
                    <a:pt x="36" y="396"/>
                  </a:lnTo>
                  <a:lnTo>
                    <a:pt x="38" y="396"/>
                  </a:lnTo>
                  <a:lnTo>
                    <a:pt x="36" y="396"/>
                  </a:lnTo>
                  <a:lnTo>
                    <a:pt x="38" y="396"/>
                  </a:lnTo>
                  <a:lnTo>
                    <a:pt x="38" y="394"/>
                  </a:lnTo>
                  <a:lnTo>
                    <a:pt x="36" y="394"/>
                  </a:lnTo>
                  <a:lnTo>
                    <a:pt x="36" y="392"/>
                  </a:lnTo>
                  <a:lnTo>
                    <a:pt x="38" y="392"/>
                  </a:lnTo>
                  <a:lnTo>
                    <a:pt x="38" y="390"/>
                  </a:lnTo>
                  <a:lnTo>
                    <a:pt x="36" y="386"/>
                  </a:lnTo>
                  <a:lnTo>
                    <a:pt x="34" y="386"/>
                  </a:lnTo>
                  <a:lnTo>
                    <a:pt x="32" y="384"/>
                  </a:lnTo>
                  <a:lnTo>
                    <a:pt x="31" y="384"/>
                  </a:lnTo>
                  <a:lnTo>
                    <a:pt x="29" y="384"/>
                  </a:lnTo>
                  <a:lnTo>
                    <a:pt x="29" y="382"/>
                  </a:lnTo>
                  <a:lnTo>
                    <a:pt x="27" y="381"/>
                  </a:lnTo>
                  <a:lnTo>
                    <a:pt x="25" y="381"/>
                  </a:lnTo>
                  <a:lnTo>
                    <a:pt x="23" y="381"/>
                  </a:lnTo>
                  <a:lnTo>
                    <a:pt x="21" y="381"/>
                  </a:lnTo>
                  <a:lnTo>
                    <a:pt x="19" y="381"/>
                  </a:lnTo>
                  <a:lnTo>
                    <a:pt x="19" y="382"/>
                  </a:lnTo>
                  <a:lnTo>
                    <a:pt x="19" y="381"/>
                  </a:lnTo>
                  <a:lnTo>
                    <a:pt x="19" y="379"/>
                  </a:lnTo>
                  <a:lnTo>
                    <a:pt x="17" y="379"/>
                  </a:lnTo>
                  <a:lnTo>
                    <a:pt x="15" y="379"/>
                  </a:lnTo>
                  <a:lnTo>
                    <a:pt x="13" y="379"/>
                  </a:lnTo>
                  <a:lnTo>
                    <a:pt x="13" y="377"/>
                  </a:lnTo>
                  <a:lnTo>
                    <a:pt x="11" y="377"/>
                  </a:lnTo>
                  <a:lnTo>
                    <a:pt x="13" y="377"/>
                  </a:lnTo>
                  <a:lnTo>
                    <a:pt x="13" y="375"/>
                  </a:lnTo>
                  <a:lnTo>
                    <a:pt x="15" y="375"/>
                  </a:lnTo>
                  <a:lnTo>
                    <a:pt x="17" y="375"/>
                  </a:lnTo>
                  <a:lnTo>
                    <a:pt x="17" y="373"/>
                  </a:lnTo>
                  <a:lnTo>
                    <a:pt x="17" y="375"/>
                  </a:lnTo>
                  <a:lnTo>
                    <a:pt x="19" y="375"/>
                  </a:lnTo>
                  <a:lnTo>
                    <a:pt x="21" y="375"/>
                  </a:lnTo>
                  <a:lnTo>
                    <a:pt x="23" y="373"/>
                  </a:lnTo>
                  <a:lnTo>
                    <a:pt x="25" y="371"/>
                  </a:lnTo>
                  <a:lnTo>
                    <a:pt x="23" y="371"/>
                  </a:lnTo>
                  <a:lnTo>
                    <a:pt x="23" y="369"/>
                  </a:lnTo>
                  <a:lnTo>
                    <a:pt x="21" y="369"/>
                  </a:lnTo>
                  <a:lnTo>
                    <a:pt x="21" y="367"/>
                  </a:lnTo>
                  <a:lnTo>
                    <a:pt x="19" y="367"/>
                  </a:lnTo>
                  <a:lnTo>
                    <a:pt x="21" y="367"/>
                  </a:lnTo>
                  <a:lnTo>
                    <a:pt x="21" y="365"/>
                  </a:lnTo>
                  <a:lnTo>
                    <a:pt x="21" y="363"/>
                  </a:lnTo>
                  <a:lnTo>
                    <a:pt x="19" y="363"/>
                  </a:lnTo>
                  <a:lnTo>
                    <a:pt x="21" y="363"/>
                  </a:lnTo>
                  <a:lnTo>
                    <a:pt x="21" y="361"/>
                  </a:lnTo>
                  <a:lnTo>
                    <a:pt x="19" y="361"/>
                  </a:lnTo>
                  <a:lnTo>
                    <a:pt x="21" y="359"/>
                  </a:lnTo>
                  <a:lnTo>
                    <a:pt x="19" y="359"/>
                  </a:lnTo>
                  <a:lnTo>
                    <a:pt x="19" y="357"/>
                  </a:lnTo>
                  <a:lnTo>
                    <a:pt x="19" y="356"/>
                  </a:lnTo>
                  <a:lnTo>
                    <a:pt x="19" y="354"/>
                  </a:lnTo>
                  <a:lnTo>
                    <a:pt x="19" y="352"/>
                  </a:lnTo>
                  <a:lnTo>
                    <a:pt x="19" y="350"/>
                  </a:lnTo>
                  <a:lnTo>
                    <a:pt x="17" y="350"/>
                  </a:lnTo>
                  <a:lnTo>
                    <a:pt x="17" y="348"/>
                  </a:lnTo>
                  <a:lnTo>
                    <a:pt x="15" y="348"/>
                  </a:lnTo>
                  <a:lnTo>
                    <a:pt x="13" y="348"/>
                  </a:lnTo>
                  <a:lnTo>
                    <a:pt x="11" y="346"/>
                  </a:lnTo>
                  <a:lnTo>
                    <a:pt x="9" y="346"/>
                  </a:lnTo>
                  <a:lnTo>
                    <a:pt x="7" y="346"/>
                  </a:lnTo>
                  <a:lnTo>
                    <a:pt x="7" y="348"/>
                  </a:lnTo>
                  <a:lnTo>
                    <a:pt x="6" y="348"/>
                  </a:lnTo>
                  <a:lnTo>
                    <a:pt x="7" y="348"/>
                  </a:lnTo>
                  <a:lnTo>
                    <a:pt x="7" y="350"/>
                  </a:lnTo>
                  <a:lnTo>
                    <a:pt x="6" y="350"/>
                  </a:lnTo>
                  <a:lnTo>
                    <a:pt x="4" y="348"/>
                  </a:lnTo>
                  <a:lnTo>
                    <a:pt x="2" y="348"/>
                  </a:lnTo>
                  <a:lnTo>
                    <a:pt x="2" y="346"/>
                  </a:lnTo>
                  <a:lnTo>
                    <a:pt x="2" y="344"/>
                  </a:lnTo>
                  <a:lnTo>
                    <a:pt x="2" y="342"/>
                  </a:lnTo>
                  <a:lnTo>
                    <a:pt x="0" y="342"/>
                  </a:lnTo>
                  <a:lnTo>
                    <a:pt x="2" y="342"/>
                  </a:lnTo>
                  <a:lnTo>
                    <a:pt x="2" y="340"/>
                  </a:lnTo>
                  <a:lnTo>
                    <a:pt x="4" y="340"/>
                  </a:lnTo>
                  <a:lnTo>
                    <a:pt x="2" y="338"/>
                  </a:lnTo>
                  <a:lnTo>
                    <a:pt x="0" y="336"/>
                  </a:lnTo>
                  <a:lnTo>
                    <a:pt x="0" y="334"/>
                  </a:lnTo>
                  <a:lnTo>
                    <a:pt x="0" y="333"/>
                  </a:lnTo>
                  <a:lnTo>
                    <a:pt x="0" y="331"/>
                  </a:lnTo>
                  <a:lnTo>
                    <a:pt x="4" y="331"/>
                  </a:lnTo>
                  <a:lnTo>
                    <a:pt x="4" y="329"/>
                  </a:lnTo>
                  <a:lnTo>
                    <a:pt x="4" y="327"/>
                  </a:lnTo>
                  <a:lnTo>
                    <a:pt x="6" y="327"/>
                  </a:lnTo>
                  <a:lnTo>
                    <a:pt x="4" y="327"/>
                  </a:lnTo>
                  <a:lnTo>
                    <a:pt x="4" y="325"/>
                  </a:lnTo>
                  <a:lnTo>
                    <a:pt x="4" y="323"/>
                  </a:lnTo>
                  <a:lnTo>
                    <a:pt x="4" y="321"/>
                  </a:lnTo>
                  <a:lnTo>
                    <a:pt x="4" y="319"/>
                  </a:lnTo>
                  <a:lnTo>
                    <a:pt x="6" y="319"/>
                  </a:lnTo>
                  <a:lnTo>
                    <a:pt x="6" y="317"/>
                  </a:lnTo>
                  <a:lnTo>
                    <a:pt x="7" y="317"/>
                  </a:lnTo>
                  <a:lnTo>
                    <a:pt x="9" y="317"/>
                  </a:lnTo>
                  <a:lnTo>
                    <a:pt x="11" y="317"/>
                  </a:lnTo>
                  <a:lnTo>
                    <a:pt x="13" y="315"/>
                  </a:lnTo>
                  <a:lnTo>
                    <a:pt x="15" y="313"/>
                  </a:lnTo>
                  <a:lnTo>
                    <a:pt x="17" y="313"/>
                  </a:lnTo>
                  <a:lnTo>
                    <a:pt x="17" y="311"/>
                  </a:lnTo>
                  <a:lnTo>
                    <a:pt x="19" y="311"/>
                  </a:lnTo>
                  <a:lnTo>
                    <a:pt x="19" y="309"/>
                  </a:lnTo>
                  <a:lnTo>
                    <a:pt x="19" y="308"/>
                  </a:lnTo>
                  <a:lnTo>
                    <a:pt x="21" y="309"/>
                  </a:lnTo>
                  <a:lnTo>
                    <a:pt x="23" y="309"/>
                  </a:lnTo>
                  <a:lnTo>
                    <a:pt x="25" y="309"/>
                  </a:lnTo>
                  <a:lnTo>
                    <a:pt x="27" y="309"/>
                  </a:lnTo>
                  <a:lnTo>
                    <a:pt x="29" y="306"/>
                  </a:lnTo>
                  <a:lnTo>
                    <a:pt x="31" y="306"/>
                  </a:lnTo>
                  <a:lnTo>
                    <a:pt x="31" y="308"/>
                  </a:lnTo>
                  <a:lnTo>
                    <a:pt x="32" y="308"/>
                  </a:lnTo>
                  <a:lnTo>
                    <a:pt x="32" y="309"/>
                  </a:lnTo>
                  <a:lnTo>
                    <a:pt x="32" y="311"/>
                  </a:lnTo>
                  <a:lnTo>
                    <a:pt x="32" y="313"/>
                  </a:lnTo>
                  <a:lnTo>
                    <a:pt x="34" y="311"/>
                  </a:lnTo>
                  <a:lnTo>
                    <a:pt x="36" y="313"/>
                  </a:lnTo>
                  <a:lnTo>
                    <a:pt x="36" y="311"/>
                  </a:lnTo>
                  <a:lnTo>
                    <a:pt x="38" y="311"/>
                  </a:lnTo>
                  <a:lnTo>
                    <a:pt x="40" y="311"/>
                  </a:lnTo>
                  <a:lnTo>
                    <a:pt x="40" y="309"/>
                  </a:lnTo>
                  <a:lnTo>
                    <a:pt x="42" y="309"/>
                  </a:lnTo>
                  <a:lnTo>
                    <a:pt x="42" y="311"/>
                  </a:lnTo>
                  <a:lnTo>
                    <a:pt x="44" y="311"/>
                  </a:lnTo>
                  <a:lnTo>
                    <a:pt x="44" y="309"/>
                  </a:lnTo>
                  <a:lnTo>
                    <a:pt x="46" y="309"/>
                  </a:lnTo>
                  <a:lnTo>
                    <a:pt x="46" y="308"/>
                  </a:lnTo>
                  <a:lnTo>
                    <a:pt x="48" y="306"/>
                  </a:lnTo>
                  <a:lnTo>
                    <a:pt x="48" y="304"/>
                  </a:lnTo>
                  <a:lnTo>
                    <a:pt x="48" y="302"/>
                  </a:lnTo>
                  <a:lnTo>
                    <a:pt x="50" y="302"/>
                  </a:lnTo>
                  <a:lnTo>
                    <a:pt x="50" y="300"/>
                  </a:lnTo>
                  <a:lnTo>
                    <a:pt x="50" y="298"/>
                  </a:lnTo>
                  <a:lnTo>
                    <a:pt x="52" y="298"/>
                  </a:lnTo>
                  <a:lnTo>
                    <a:pt x="54" y="296"/>
                  </a:lnTo>
                  <a:lnTo>
                    <a:pt x="55" y="298"/>
                  </a:lnTo>
                  <a:lnTo>
                    <a:pt x="57" y="298"/>
                  </a:lnTo>
                  <a:lnTo>
                    <a:pt x="59" y="298"/>
                  </a:lnTo>
                  <a:lnTo>
                    <a:pt x="61" y="298"/>
                  </a:lnTo>
                  <a:lnTo>
                    <a:pt x="63" y="298"/>
                  </a:lnTo>
                  <a:lnTo>
                    <a:pt x="65" y="298"/>
                  </a:lnTo>
                  <a:lnTo>
                    <a:pt x="67" y="296"/>
                  </a:lnTo>
                  <a:lnTo>
                    <a:pt x="69" y="296"/>
                  </a:lnTo>
                  <a:lnTo>
                    <a:pt x="71" y="296"/>
                  </a:lnTo>
                  <a:lnTo>
                    <a:pt x="73" y="296"/>
                  </a:lnTo>
                  <a:lnTo>
                    <a:pt x="73" y="294"/>
                  </a:lnTo>
                  <a:lnTo>
                    <a:pt x="75" y="292"/>
                  </a:lnTo>
                  <a:lnTo>
                    <a:pt x="75" y="290"/>
                  </a:lnTo>
                  <a:lnTo>
                    <a:pt x="77" y="288"/>
                  </a:lnTo>
                  <a:lnTo>
                    <a:pt x="79" y="288"/>
                  </a:lnTo>
                  <a:lnTo>
                    <a:pt x="79" y="286"/>
                  </a:lnTo>
                  <a:lnTo>
                    <a:pt x="80" y="286"/>
                  </a:lnTo>
                  <a:lnTo>
                    <a:pt x="82" y="285"/>
                  </a:lnTo>
                  <a:lnTo>
                    <a:pt x="84" y="285"/>
                  </a:lnTo>
                  <a:lnTo>
                    <a:pt x="86" y="283"/>
                  </a:lnTo>
                  <a:lnTo>
                    <a:pt x="88" y="283"/>
                  </a:lnTo>
                  <a:lnTo>
                    <a:pt x="90" y="281"/>
                  </a:lnTo>
                  <a:lnTo>
                    <a:pt x="92" y="281"/>
                  </a:lnTo>
                  <a:lnTo>
                    <a:pt x="94" y="281"/>
                  </a:lnTo>
                  <a:lnTo>
                    <a:pt x="96" y="279"/>
                  </a:lnTo>
                  <a:lnTo>
                    <a:pt x="98" y="279"/>
                  </a:lnTo>
                  <a:lnTo>
                    <a:pt x="98" y="277"/>
                  </a:lnTo>
                  <a:lnTo>
                    <a:pt x="100" y="277"/>
                  </a:lnTo>
                  <a:lnTo>
                    <a:pt x="103" y="277"/>
                  </a:lnTo>
                  <a:lnTo>
                    <a:pt x="105" y="275"/>
                  </a:lnTo>
                  <a:lnTo>
                    <a:pt x="105" y="273"/>
                  </a:lnTo>
                  <a:lnTo>
                    <a:pt x="105" y="271"/>
                  </a:lnTo>
                  <a:lnTo>
                    <a:pt x="105" y="269"/>
                  </a:lnTo>
                  <a:lnTo>
                    <a:pt x="103" y="267"/>
                  </a:lnTo>
                  <a:lnTo>
                    <a:pt x="105" y="267"/>
                  </a:lnTo>
                  <a:lnTo>
                    <a:pt x="105" y="265"/>
                  </a:lnTo>
                  <a:lnTo>
                    <a:pt x="103" y="265"/>
                  </a:lnTo>
                  <a:lnTo>
                    <a:pt x="103" y="263"/>
                  </a:lnTo>
                  <a:lnTo>
                    <a:pt x="103" y="262"/>
                  </a:lnTo>
                  <a:lnTo>
                    <a:pt x="105" y="262"/>
                  </a:lnTo>
                  <a:lnTo>
                    <a:pt x="105" y="260"/>
                  </a:lnTo>
                  <a:lnTo>
                    <a:pt x="107" y="260"/>
                  </a:lnTo>
                  <a:lnTo>
                    <a:pt x="107" y="258"/>
                  </a:lnTo>
                  <a:lnTo>
                    <a:pt x="109" y="258"/>
                  </a:lnTo>
                  <a:lnTo>
                    <a:pt x="109" y="256"/>
                  </a:lnTo>
                  <a:lnTo>
                    <a:pt x="107" y="256"/>
                  </a:lnTo>
                  <a:lnTo>
                    <a:pt x="107" y="254"/>
                  </a:lnTo>
                  <a:lnTo>
                    <a:pt x="109" y="254"/>
                  </a:lnTo>
                  <a:lnTo>
                    <a:pt x="111" y="252"/>
                  </a:lnTo>
                  <a:lnTo>
                    <a:pt x="113" y="252"/>
                  </a:lnTo>
                  <a:lnTo>
                    <a:pt x="113" y="250"/>
                  </a:lnTo>
                  <a:lnTo>
                    <a:pt x="113" y="248"/>
                  </a:lnTo>
                  <a:lnTo>
                    <a:pt x="111" y="248"/>
                  </a:lnTo>
                  <a:lnTo>
                    <a:pt x="113" y="246"/>
                  </a:lnTo>
                  <a:lnTo>
                    <a:pt x="113" y="244"/>
                  </a:lnTo>
                  <a:lnTo>
                    <a:pt x="111" y="240"/>
                  </a:lnTo>
                  <a:lnTo>
                    <a:pt x="109" y="235"/>
                  </a:lnTo>
                  <a:lnTo>
                    <a:pt x="107" y="235"/>
                  </a:lnTo>
                  <a:lnTo>
                    <a:pt x="107" y="233"/>
                  </a:lnTo>
                  <a:lnTo>
                    <a:pt x="107" y="231"/>
                  </a:lnTo>
                  <a:lnTo>
                    <a:pt x="107" y="229"/>
                  </a:lnTo>
                  <a:lnTo>
                    <a:pt x="107" y="227"/>
                  </a:lnTo>
                  <a:lnTo>
                    <a:pt x="107" y="223"/>
                  </a:lnTo>
                  <a:lnTo>
                    <a:pt x="107" y="221"/>
                  </a:lnTo>
                  <a:lnTo>
                    <a:pt x="107" y="219"/>
                  </a:lnTo>
                  <a:lnTo>
                    <a:pt x="107" y="217"/>
                  </a:lnTo>
                  <a:lnTo>
                    <a:pt x="109" y="217"/>
                  </a:lnTo>
                  <a:lnTo>
                    <a:pt x="105" y="215"/>
                  </a:lnTo>
                  <a:lnTo>
                    <a:pt x="102" y="215"/>
                  </a:lnTo>
                  <a:lnTo>
                    <a:pt x="100" y="214"/>
                  </a:lnTo>
                  <a:lnTo>
                    <a:pt x="100" y="212"/>
                  </a:lnTo>
                  <a:lnTo>
                    <a:pt x="102" y="212"/>
                  </a:lnTo>
                  <a:lnTo>
                    <a:pt x="102" y="210"/>
                  </a:lnTo>
                  <a:lnTo>
                    <a:pt x="103" y="210"/>
                  </a:lnTo>
                  <a:lnTo>
                    <a:pt x="105" y="210"/>
                  </a:lnTo>
                  <a:lnTo>
                    <a:pt x="107" y="210"/>
                  </a:lnTo>
                  <a:lnTo>
                    <a:pt x="107" y="208"/>
                  </a:lnTo>
                  <a:lnTo>
                    <a:pt x="109" y="208"/>
                  </a:lnTo>
                  <a:lnTo>
                    <a:pt x="113" y="208"/>
                  </a:lnTo>
                  <a:lnTo>
                    <a:pt x="115" y="208"/>
                  </a:lnTo>
                  <a:lnTo>
                    <a:pt x="117" y="208"/>
                  </a:lnTo>
                  <a:lnTo>
                    <a:pt x="119" y="208"/>
                  </a:lnTo>
                  <a:lnTo>
                    <a:pt x="119" y="206"/>
                  </a:lnTo>
                  <a:lnTo>
                    <a:pt x="127" y="204"/>
                  </a:lnTo>
                  <a:lnTo>
                    <a:pt x="128" y="202"/>
                  </a:lnTo>
                  <a:lnTo>
                    <a:pt x="128" y="204"/>
                  </a:lnTo>
                  <a:lnTo>
                    <a:pt x="130" y="204"/>
                  </a:lnTo>
                  <a:lnTo>
                    <a:pt x="130" y="206"/>
                  </a:lnTo>
                  <a:lnTo>
                    <a:pt x="132" y="206"/>
                  </a:lnTo>
                  <a:lnTo>
                    <a:pt x="132" y="208"/>
                  </a:lnTo>
                  <a:lnTo>
                    <a:pt x="136" y="206"/>
                  </a:lnTo>
                  <a:lnTo>
                    <a:pt x="138" y="206"/>
                  </a:lnTo>
                  <a:lnTo>
                    <a:pt x="140" y="208"/>
                  </a:lnTo>
                  <a:lnTo>
                    <a:pt x="142" y="208"/>
                  </a:lnTo>
                  <a:lnTo>
                    <a:pt x="142" y="206"/>
                  </a:lnTo>
                  <a:lnTo>
                    <a:pt x="144" y="206"/>
                  </a:lnTo>
                  <a:lnTo>
                    <a:pt x="144" y="204"/>
                  </a:lnTo>
                  <a:lnTo>
                    <a:pt x="144" y="202"/>
                  </a:lnTo>
                  <a:lnTo>
                    <a:pt x="144" y="200"/>
                  </a:lnTo>
                  <a:lnTo>
                    <a:pt x="142" y="200"/>
                  </a:lnTo>
                  <a:lnTo>
                    <a:pt x="138" y="200"/>
                  </a:lnTo>
                  <a:lnTo>
                    <a:pt x="138" y="198"/>
                  </a:lnTo>
                  <a:lnTo>
                    <a:pt x="138" y="196"/>
                  </a:lnTo>
                  <a:lnTo>
                    <a:pt x="140" y="194"/>
                  </a:lnTo>
                  <a:lnTo>
                    <a:pt x="140" y="192"/>
                  </a:lnTo>
                  <a:lnTo>
                    <a:pt x="140" y="190"/>
                  </a:lnTo>
                  <a:lnTo>
                    <a:pt x="142" y="189"/>
                  </a:lnTo>
                  <a:lnTo>
                    <a:pt x="142" y="185"/>
                  </a:lnTo>
                  <a:lnTo>
                    <a:pt x="142" y="183"/>
                  </a:lnTo>
                  <a:lnTo>
                    <a:pt x="144" y="181"/>
                  </a:lnTo>
                  <a:lnTo>
                    <a:pt x="144" y="179"/>
                  </a:lnTo>
                  <a:lnTo>
                    <a:pt x="144" y="177"/>
                  </a:lnTo>
                  <a:lnTo>
                    <a:pt x="146" y="177"/>
                  </a:lnTo>
                  <a:lnTo>
                    <a:pt x="146" y="171"/>
                  </a:lnTo>
                  <a:lnTo>
                    <a:pt x="150" y="166"/>
                  </a:lnTo>
                  <a:lnTo>
                    <a:pt x="150" y="164"/>
                  </a:lnTo>
                  <a:lnTo>
                    <a:pt x="150" y="162"/>
                  </a:lnTo>
                  <a:lnTo>
                    <a:pt x="150" y="160"/>
                  </a:lnTo>
                  <a:lnTo>
                    <a:pt x="151" y="160"/>
                  </a:lnTo>
                  <a:lnTo>
                    <a:pt x="153" y="162"/>
                  </a:lnTo>
                  <a:lnTo>
                    <a:pt x="155" y="162"/>
                  </a:lnTo>
                  <a:lnTo>
                    <a:pt x="157" y="164"/>
                  </a:lnTo>
                  <a:lnTo>
                    <a:pt x="163" y="166"/>
                  </a:lnTo>
                  <a:lnTo>
                    <a:pt x="165" y="166"/>
                  </a:lnTo>
                  <a:lnTo>
                    <a:pt x="167" y="166"/>
                  </a:lnTo>
                  <a:lnTo>
                    <a:pt x="169" y="166"/>
                  </a:lnTo>
                  <a:lnTo>
                    <a:pt x="171" y="166"/>
                  </a:lnTo>
                  <a:lnTo>
                    <a:pt x="173" y="166"/>
                  </a:lnTo>
                  <a:lnTo>
                    <a:pt x="175" y="166"/>
                  </a:lnTo>
                  <a:lnTo>
                    <a:pt x="176" y="166"/>
                  </a:lnTo>
                  <a:lnTo>
                    <a:pt x="176" y="167"/>
                  </a:lnTo>
                  <a:lnTo>
                    <a:pt x="176" y="169"/>
                  </a:lnTo>
                  <a:lnTo>
                    <a:pt x="178" y="169"/>
                  </a:lnTo>
                  <a:lnTo>
                    <a:pt x="180" y="167"/>
                  </a:lnTo>
                  <a:lnTo>
                    <a:pt x="182" y="167"/>
                  </a:lnTo>
                  <a:lnTo>
                    <a:pt x="182" y="166"/>
                  </a:lnTo>
                  <a:lnTo>
                    <a:pt x="184" y="166"/>
                  </a:lnTo>
                  <a:lnTo>
                    <a:pt x="184" y="164"/>
                  </a:lnTo>
                  <a:lnTo>
                    <a:pt x="186" y="164"/>
                  </a:lnTo>
                  <a:lnTo>
                    <a:pt x="188" y="164"/>
                  </a:lnTo>
                  <a:lnTo>
                    <a:pt x="190" y="162"/>
                  </a:lnTo>
                  <a:lnTo>
                    <a:pt x="190" y="160"/>
                  </a:lnTo>
                  <a:lnTo>
                    <a:pt x="192" y="160"/>
                  </a:lnTo>
                  <a:lnTo>
                    <a:pt x="192" y="158"/>
                  </a:lnTo>
                  <a:lnTo>
                    <a:pt x="192" y="156"/>
                  </a:lnTo>
                  <a:lnTo>
                    <a:pt x="190" y="154"/>
                  </a:lnTo>
                  <a:lnTo>
                    <a:pt x="190" y="152"/>
                  </a:lnTo>
                  <a:lnTo>
                    <a:pt x="190" y="150"/>
                  </a:lnTo>
                  <a:lnTo>
                    <a:pt x="190" y="142"/>
                  </a:lnTo>
                  <a:lnTo>
                    <a:pt x="190" y="141"/>
                  </a:lnTo>
                  <a:lnTo>
                    <a:pt x="190" y="139"/>
                  </a:lnTo>
                  <a:lnTo>
                    <a:pt x="192" y="133"/>
                  </a:lnTo>
                  <a:lnTo>
                    <a:pt x="194" y="131"/>
                  </a:lnTo>
                  <a:lnTo>
                    <a:pt x="198" y="131"/>
                  </a:lnTo>
                  <a:lnTo>
                    <a:pt x="199" y="131"/>
                  </a:lnTo>
                  <a:lnTo>
                    <a:pt x="201" y="131"/>
                  </a:lnTo>
                  <a:lnTo>
                    <a:pt x="201" y="129"/>
                  </a:lnTo>
                  <a:lnTo>
                    <a:pt x="203" y="129"/>
                  </a:lnTo>
                  <a:lnTo>
                    <a:pt x="205" y="129"/>
                  </a:lnTo>
                  <a:lnTo>
                    <a:pt x="205" y="127"/>
                  </a:lnTo>
                  <a:lnTo>
                    <a:pt x="207" y="127"/>
                  </a:lnTo>
                  <a:lnTo>
                    <a:pt x="207" y="125"/>
                  </a:lnTo>
                  <a:lnTo>
                    <a:pt x="209" y="125"/>
                  </a:lnTo>
                  <a:lnTo>
                    <a:pt x="209" y="123"/>
                  </a:lnTo>
                  <a:lnTo>
                    <a:pt x="209" y="121"/>
                  </a:lnTo>
                  <a:lnTo>
                    <a:pt x="209" y="119"/>
                  </a:lnTo>
                  <a:lnTo>
                    <a:pt x="207" y="119"/>
                  </a:lnTo>
                  <a:lnTo>
                    <a:pt x="207" y="118"/>
                  </a:lnTo>
                  <a:lnTo>
                    <a:pt x="209" y="118"/>
                  </a:lnTo>
                  <a:lnTo>
                    <a:pt x="209" y="116"/>
                  </a:lnTo>
                  <a:lnTo>
                    <a:pt x="211" y="116"/>
                  </a:lnTo>
                  <a:lnTo>
                    <a:pt x="213" y="116"/>
                  </a:lnTo>
                  <a:lnTo>
                    <a:pt x="215" y="114"/>
                  </a:lnTo>
                  <a:lnTo>
                    <a:pt x="217" y="116"/>
                  </a:lnTo>
                  <a:lnTo>
                    <a:pt x="219" y="116"/>
                  </a:lnTo>
                  <a:lnTo>
                    <a:pt x="221" y="116"/>
                  </a:lnTo>
                  <a:lnTo>
                    <a:pt x="221" y="114"/>
                  </a:lnTo>
                  <a:lnTo>
                    <a:pt x="224" y="114"/>
                  </a:lnTo>
                  <a:lnTo>
                    <a:pt x="226" y="114"/>
                  </a:lnTo>
                  <a:lnTo>
                    <a:pt x="226" y="116"/>
                  </a:lnTo>
                  <a:lnTo>
                    <a:pt x="226" y="118"/>
                  </a:lnTo>
                  <a:lnTo>
                    <a:pt x="226" y="119"/>
                  </a:lnTo>
                  <a:lnTo>
                    <a:pt x="224" y="119"/>
                  </a:lnTo>
                  <a:lnTo>
                    <a:pt x="224" y="121"/>
                  </a:lnTo>
                  <a:lnTo>
                    <a:pt x="226" y="121"/>
                  </a:lnTo>
                  <a:lnTo>
                    <a:pt x="226" y="123"/>
                  </a:lnTo>
                  <a:lnTo>
                    <a:pt x="228" y="123"/>
                  </a:lnTo>
                  <a:lnTo>
                    <a:pt x="230" y="125"/>
                  </a:lnTo>
                  <a:lnTo>
                    <a:pt x="228" y="125"/>
                  </a:lnTo>
                  <a:lnTo>
                    <a:pt x="228" y="127"/>
                  </a:lnTo>
                  <a:lnTo>
                    <a:pt x="228" y="129"/>
                  </a:lnTo>
                  <a:lnTo>
                    <a:pt x="230" y="129"/>
                  </a:lnTo>
                  <a:lnTo>
                    <a:pt x="232" y="129"/>
                  </a:lnTo>
                  <a:lnTo>
                    <a:pt x="234" y="131"/>
                  </a:lnTo>
                  <a:lnTo>
                    <a:pt x="236" y="131"/>
                  </a:lnTo>
                  <a:lnTo>
                    <a:pt x="236" y="133"/>
                  </a:lnTo>
                  <a:lnTo>
                    <a:pt x="238" y="133"/>
                  </a:lnTo>
                  <a:lnTo>
                    <a:pt x="238" y="135"/>
                  </a:lnTo>
                  <a:lnTo>
                    <a:pt x="238" y="137"/>
                  </a:lnTo>
                  <a:lnTo>
                    <a:pt x="240" y="137"/>
                  </a:lnTo>
                  <a:lnTo>
                    <a:pt x="242" y="139"/>
                  </a:lnTo>
                  <a:lnTo>
                    <a:pt x="244" y="139"/>
                  </a:lnTo>
                  <a:lnTo>
                    <a:pt x="246" y="141"/>
                  </a:lnTo>
                  <a:lnTo>
                    <a:pt x="246" y="142"/>
                  </a:lnTo>
                  <a:lnTo>
                    <a:pt x="247" y="142"/>
                  </a:lnTo>
                  <a:lnTo>
                    <a:pt x="249" y="141"/>
                  </a:lnTo>
                  <a:lnTo>
                    <a:pt x="251" y="141"/>
                  </a:lnTo>
                  <a:lnTo>
                    <a:pt x="253" y="141"/>
                  </a:lnTo>
                  <a:lnTo>
                    <a:pt x="253" y="142"/>
                  </a:lnTo>
                  <a:lnTo>
                    <a:pt x="255" y="142"/>
                  </a:lnTo>
                  <a:lnTo>
                    <a:pt x="255" y="144"/>
                  </a:lnTo>
                  <a:lnTo>
                    <a:pt x="257" y="144"/>
                  </a:lnTo>
                  <a:lnTo>
                    <a:pt x="257" y="146"/>
                  </a:lnTo>
                  <a:lnTo>
                    <a:pt x="259" y="146"/>
                  </a:lnTo>
                  <a:lnTo>
                    <a:pt x="259" y="144"/>
                  </a:lnTo>
                  <a:lnTo>
                    <a:pt x="261" y="144"/>
                  </a:lnTo>
                  <a:lnTo>
                    <a:pt x="261" y="146"/>
                  </a:lnTo>
                  <a:lnTo>
                    <a:pt x="263" y="148"/>
                  </a:lnTo>
                  <a:lnTo>
                    <a:pt x="265" y="148"/>
                  </a:lnTo>
                  <a:lnTo>
                    <a:pt x="267" y="150"/>
                  </a:lnTo>
                  <a:lnTo>
                    <a:pt x="265" y="150"/>
                  </a:lnTo>
                  <a:lnTo>
                    <a:pt x="267" y="150"/>
                  </a:lnTo>
                  <a:lnTo>
                    <a:pt x="267" y="152"/>
                  </a:lnTo>
                  <a:lnTo>
                    <a:pt x="267" y="154"/>
                  </a:lnTo>
                  <a:lnTo>
                    <a:pt x="267" y="156"/>
                  </a:lnTo>
                  <a:lnTo>
                    <a:pt x="269" y="156"/>
                  </a:lnTo>
                  <a:lnTo>
                    <a:pt x="269" y="158"/>
                  </a:lnTo>
                  <a:lnTo>
                    <a:pt x="272" y="164"/>
                  </a:lnTo>
                  <a:lnTo>
                    <a:pt x="272" y="166"/>
                  </a:lnTo>
                  <a:lnTo>
                    <a:pt x="274" y="166"/>
                  </a:lnTo>
                  <a:lnTo>
                    <a:pt x="274" y="167"/>
                  </a:lnTo>
                  <a:lnTo>
                    <a:pt x="274" y="169"/>
                  </a:lnTo>
                  <a:lnTo>
                    <a:pt x="276" y="169"/>
                  </a:lnTo>
                  <a:lnTo>
                    <a:pt x="276" y="171"/>
                  </a:lnTo>
                  <a:lnTo>
                    <a:pt x="276" y="173"/>
                  </a:lnTo>
                  <a:lnTo>
                    <a:pt x="276" y="175"/>
                  </a:lnTo>
                  <a:lnTo>
                    <a:pt x="276" y="177"/>
                  </a:lnTo>
                  <a:lnTo>
                    <a:pt x="276" y="179"/>
                  </a:lnTo>
                  <a:lnTo>
                    <a:pt x="274" y="181"/>
                  </a:lnTo>
                  <a:lnTo>
                    <a:pt x="276" y="185"/>
                  </a:lnTo>
                  <a:lnTo>
                    <a:pt x="276" y="187"/>
                  </a:lnTo>
                  <a:lnTo>
                    <a:pt x="276" y="189"/>
                  </a:lnTo>
                  <a:lnTo>
                    <a:pt x="274" y="189"/>
                  </a:lnTo>
                  <a:lnTo>
                    <a:pt x="272" y="194"/>
                  </a:lnTo>
                  <a:lnTo>
                    <a:pt x="271" y="194"/>
                  </a:lnTo>
                  <a:lnTo>
                    <a:pt x="271" y="200"/>
                  </a:lnTo>
                  <a:lnTo>
                    <a:pt x="272" y="200"/>
                  </a:lnTo>
                  <a:lnTo>
                    <a:pt x="272" y="202"/>
                  </a:lnTo>
                  <a:lnTo>
                    <a:pt x="272" y="204"/>
                  </a:lnTo>
                  <a:lnTo>
                    <a:pt x="274" y="204"/>
                  </a:lnTo>
                  <a:lnTo>
                    <a:pt x="274" y="206"/>
                  </a:lnTo>
                  <a:lnTo>
                    <a:pt x="276" y="206"/>
                  </a:lnTo>
                  <a:lnTo>
                    <a:pt x="278" y="206"/>
                  </a:lnTo>
                  <a:lnTo>
                    <a:pt x="278" y="208"/>
                  </a:lnTo>
                  <a:lnTo>
                    <a:pt x="280" y="208"/>
                  </a:lnTo>
                  <a:lnTo>
                    <a:pt x="282" y="208"/>
                  </a:lnTo>
                  <a:lnTo>
                    <a:pt x="284" y="208"/>
                  </a:lnTo>
                  <a:lnTo>
                    <a:pt x="284" y="210"/>
                  </a:lnTo>
                  <a:lnTo>
                    <a:pt x="286" y="210"/>
                  </a:lnTo>
                  <a:lnTo>
                    <a:pt x="288" y="210"/>
                  </a:lnTo>
                  <a:lnTo>
                    <a:pt x="292" y="210"/>
                  </a:lnTo>
                  <a:lnTo>
                    <a:pt x="294" y="210"/>
                  </a:lnTo>
                  <a:lnTo>
                    <a:pt x="295" y="210"/>
                  </a:lnTo>
                  <a:lnTo>
                    <a:pt x="297" y="210"/>
                  </a:lnTo>
                  <a:lnTo>
                    <a:pt x="299" y="210"/>
                  </a:lnTo>
                  <a:lnTo>
                    <a:pt x="299" y="212"/>
                  </a:lnTo>
                  <a:lnTo>
                    <a:pt x="301" y="210"/>
                  </a:lnTo>
                  <a:lnTo>
                    <a:pt x="303" y="210"/>
                  </a:lnTo>
                  <a:lnTo>
                    <a:pt x="305" y="210"/>
                  </a:lnTo>
                  <a:lnTo>
                    <a:pt x="307" y="210"/>
                  </a:lnTo>
                  <a:lnTo>
                    <a:pt x="309" y="210"/>
                  </a:lnTo>
                  <a:lnTo>
                    <a:pt x="311" y="210"/>
                  </a:lnTo>
                  <a:lnTo>
                    <a:pt x="313" y="212"/>
                  </a:lnTo>
                  <a:lnTo>
                    <a:pt x="315" y="212"/>
                  </a:lnTo>
                  <a:lnTo>
                    <a:pt x="317" y="212"/>
                  </a:lnTo>
                  <a:lnTo>
                    <a:pt x="319" y="214"/>
                  </a:lnTo>
                  <a:lnTo>
                    <a:pt x="320" y="214"/>
                  </a:lnTo>
                  <a:lnTo>
                    <a:pt x="322" y="217"/>
                  </a:lnTo>
                  <a:lnTo>
                    <a:pt x="324" y="217"/>
                  </a:lnTo>
                  <a:lnTo>
                    <a:pt x="324" y="219"/>
                  </a:lnTo>
                  <a:lnTo>
                    <a:pt x="326" y="219"/>
                  </a:lnTo>
                  <a:lnTo>
                    <a:pt x="326" y="217"/>
                  </a:lnTo>
                  <a:lnTo>
                    <a:pt x="326" y="219"/>
                  </a:lnTo>
                  <a:lnTo>
                    <a:pt x="328" y="219"/>
                  </a:lnTo>
                  <a:lnTo>
                    <a:pt x="328" y="221"/>
                  </a:lnTo>
                  <a:lnTo>
                    <a:pt x="330" y="221"/>
                  </a:lnTo>
                  <a:lnTo>
                    <a:pt x="332" y="221"/>
                  </a:lnTo>
                  <a:lnTo>
                    <a:pt x="334" y="223"/>
                  </a:lnTo>
                  <a:lnTo>
                    <a:pt x="334" y="225"/>
                  </a:lnTo>
                  <a:lnTo>
                    <a:pt x="336" y="225"/>
                  </a:lnTo>
                  <a:lnTo>
                    <a:pt x="338" y="227"/>
                  </a:lnTo>
                  <a:lnTo>
                    <a:pt x="340" y="227"/>
                  </a:lnTo>
                  <a:lnTo>
                    <a:pt x="345" y="227"/>
                  </a:lnTo>
                  <a:lnTo>
                    <a:pt x="345" y="229"/>
                  </a:lnTo>
                  <a:lnTo>
                    <a:pt x="345" y="231"/>
                  </a:lnTo>
                  <a:lnTo>
                    <a:pt x="345" y="233"/>
                  </a:lnTo>
                  <a:lnTo>
                    <a:pt x="347" y="233"/>
                  </a:lnTo>
                  <a:lnTo>
                    <a:pt x="349" y="235"/>
                  </a:lnTo>
                  <a:lnTo>
                    <a:pt x="349" y="237"/>
                  </a:lnTo>
                  <a:lnTo>
                    <a:pt x="351" y="240"/>
                  </a:lnTo>
                  <a:lnTo>
                    <a:pt x="353" y="246"/>
                  </a:lnTo>
                  <a:lnTo>
                    <a:pt x="353" y="248"/>
                  </a:lnTo>
                  <a:lnTo>
                    <a:pt x="353" y="250"/>
                  </a:lnTo>
                  <a:lnTo>
                    <a:pt x="355" y="250"/>
                  </a:lnTo>
                  <a:lnTo>
                    <a:pt x="361" y="256"/>
                  </a:lnTo>
                  <a:lnTo>
                    <a:pt x="361" y="258"/>
                  </a:lnTo>
                  <a:lnTo>
                    <a:pt x="361" y="260"/>
                  </a:lnTo>
                  <a:lnTo>
                    <a:pt x="361" y="262"/>
                  </a:lnTo>
                  <a:lnTo>
                    <a:pt x="363" y="262"/>
                  </a:lnTo>
                  <a:lnTo>
                    <a:pt x="368" y="260"/>
                  </a:lnTo>
                  <a:lnTo>
                    <a:pt x="374" y="260"/>
                  </a:lnTo>
                  <a:lnTo>
                    <a:pt x="380" y="260"/>
                  </a:lnTo>
                  <a:lnTo>
                    <a:pt x="386" y="262"/>
                  </a:lnTo>
                  <a:lnTo>
                    <a:pt x="391" y="262"/>
                  </a:lnTo>
                  <a:lnTo>
                    <a:pt x="399" y="263"/>
                  </a:lnTo>
                  <a:lnTo>
                    <a:pt x="405" y="263"/>
                  </a:lnTo>
                  <a:lnTo>
                    <a:pt x="411" y="263"/>
                  </a:lnTo>
                  <a:lnTo>
                    <a:pt x="413" y="263"/>
                  </a:lnTo>
                  <a:lnTo>
                    <a:pt x="418" y="262"/>
                  </a:lnTo>
                  <a:lnTo>
                    <a:pt x="420" y="262"/>
                  </a:lnTo>
                  <a:lnTo>
                    <a:pt x="426" y="263"/>
                  </a:lnTo>
                  <a:lnTo>
                    <a:pt x="432" y="263"/>
                  </a:lnTo>
                  <a:lnTo>
                    <a:pt x="439" y="265"/>
                  </a:lnTo>
                  <a:lnTo>
                    <a:pt x="441" y="265"/>
                  </a:lnTo>
                  <a:lnTo>
                    <a:pt x="443" y="265"/>
                  </a:lnTo>
                  <a:lnTo>
                    <a:pt x="445" y="265"/>
                  </a:lnTo>
                  <a:lnTo>
                    <a:pt x="447" y="267"/>
                  </a:lnTo>
                  <a:lnTo>
                    <a:pt x="449" y="271"/>
                  </a:lnTo>
                  <a:lnTo>
                    <a:pt x="451" y="271"/>
                  </a:lnTo>
                  <a:lnTo>
                    <a:pt x="451" y="273"/>
                  </a:lnTo>
                  <a:lnTo>
                    <a:pt x="457" y="273"/>
                  </a:lnTo>
                  <a:lnTo>
                    <a:pt x="463" y="275"/>
                  </a:lnTo>
                  <a:lnTo>
                    <a:pt x="468" y="277"/>
                  </a:lnTo>
                  <a:lnTo>
                    <a:pt x="474" y="279"/>
                  </a:lnTo>
                  <a:lnTo>
                    <a:pt x="478" y="281"/>
                  </a:lnTo>
                  <a:lnTo>
                    <a:pt x="478" y="283"/>
                  </a:lnTo>
                  <a:lnTo>
                    <a:pt x="486" y="281"/>
                  </a:lnTo>
                  <a:lnTo>
                    <a:pt x="491" y="279"/>
                  </a:lnTo>
                  <a:lnTo>
                    <a:pt x="491" y="285"/>
                  </a:lnTo>
                  <a:lnTo>
                    <a:pt x="493" y="285"/>
                  </a:lnTo>
                  <a:lnTo>
                    <a:pt x="497" y="285"/>
                  </a:lnTo>
                  <a:lnTo>
                    <a:pt x="499" y="285"/>
                  </a:lnTo>
                  <a:lnTo>
                    <a:pt x="503" y="283"/>
                  </a:lnTo>
                  <a:lnTo>
                    <a:pt x="505" y="281"/>
                  </a:lnTo>
                  <a:lnTo>
                    <a:pt x="507" y="281"/>
                  </a:lnTo>
                  <a:lnTo>
                    <a:pt x="512" y="277"/>
                  </a:lnTo>
                  <a:lnTo>
                    <a:pt x="520" y="273"/>
                  </a:lnTo>
                  <a:lnTo>
                    <a:pt x="528" y="271"/>
                  </a:lnTo>
                  <a:lnTo>
                    <a:pt x="534" y="269"/>
                  </a:lnTo>
                  <a:lnTo>
                    <a:pt x="541" y="267"/>
                  </a:lnTo>
                  <a:lnTo>
                    <a:pt x="547" y="267"/>
                  </a:lnTo>
                  <a:lnTo>
                    <a:pt x="549" y="267"/>
                  </a:lnTo>
                  <a:lnTo>
                    <a:pt x="551" y="267"/>
                  </a:lnTo>
                  <a:lnTo>
                    <a:pt x="553" y="267"/>
                  </a:lnTo>
                  <a:lnTo>
                    <a:pt x="555" y="267"/>
                  </a:lnTo>
                  <a:lnTo>
                    <a:pt x="560" y="267"/>
                  </a:lnTo>
                  <a:lnTo>
                    <a:pt x="562" y="267"/>
                  </a:lnTo>
                  <a:lnTo>
                    <a:pt x="566" y="267"/>
                  </a:lnTo>
                  <a:lnTo>
                    <a:pt x="568" y="267"/>
                  </a:lnTo>
                  <a:lnTo>
                    <a:pt x="570" y="267"/>
                  </a:lnTo>
                  <a:lnTo>
                    <a:pt x="574" y="265"/>
                  </a:lnTo>
                  <a:lnTo>
                    <a:pt x="578" y="263"/>
                  </a:lnTo>
                  <a:lnTo>
                    <a:pt x="580" y="263"/>
                  </a:lnTo>
                  <a:lnTo>
                    <a:pt x="580" y="262"/>
                  </a:lnTo>
                  <a:lnTo>
                    <a:pt x="582" y="262"/>
                  </a:lnTo>
                  <a:lnTo>
                    <a:pt x="585" y="260"/>
                  </a:lnTo>
                  <a:lnTo>
                    <a:pt x="585" y="258"/>
                  </a:lnTo>
                  <a:lnTo>
                    <a:pt x="587" y="258"/>
                  </a:lnTo>
                  <a:lnTo>
                    <a:pt x="589" y="256"/>
                  </a:lnTo>
                  <a:lnTo>
                    <a:pt x="589" y="254"/>
                  </a:lnTo>
                  <a:lnTo>
                    <a:pt x="591" y="252"/>
                  </a:lnTo>
                  <a:lnTo>
                    <a:pt x="593" y="248"/>
                  </a:lnTo>
                  <a:lnTo>
                    <a:pt x="595" y="248"/>
                  </a:lnTo>
                  <a:lnTo>
                    <a:pt x="597" y="246"/>
                  </a:lnTo>
                  <a:lnTo>
                    <a:pt x="601" y="246"/>
                  </a:lnTo>
                  <a:lnTo>
                    <a:pt x="601" y="244"/>
                  </a:lnTo>
                  <a:lnTo>
                    <a:pt x="603" y="244"/>
                  </a:lnTo>
                  <a:lnTo>
                    <a:pt x="605" y="244"/>
                  </a:lnTo>
                  <a:lnTo>
                    <a:pt x="607" y="240"/>
                  </a:lnTo>
                  <a:lnTo>
                    <a:pt x="608" y="240"/>
                  </a:lnTo>
                  <a:lnTo>
                    <a:pt x="610" y="238"/>
                  </a:lnTo>
                  <a:lnTo>
                    <a:pt x="608" y="237"/>
                  </a:lnTo>
                  <a:lnTo>
                    <a:pt x="608" y="235"/>
                  </a:lnTo>
                  <a:lnTo>
                    <a:pt x="607" y="235"/>
                  </a:lnTo>
                  <a:lnTo>
                    <a:pt x="607" y="233"/>
                  </a:lnTo>
                  <a:lnTo>
                    <a:pt x="605" y="233"/>
                  </a:lnTo>
                  <a:lnTo>
                    <a:pt x="605" y="231"/>
                  </a:lnTo>
                  <a:lnTo>
                    <a:pt x="603" y="229"/>
                  </a:lnTo>
                  <a:lnTo>
                    <a:pt x="603" y="227"/>
                  </a:lnTo>
                  <a:lnTo>
                    <a:pt x="601" y="225"/>
                  </a:lnTo>
                  <a:lnTo>
                    <a:pt x="601" y="223"/>
                  </a:lnTo>
                  <a:lnTo>
                    <a:pt x="603" y="221"/>
                  </a:lnTo>
                  <a:lnTo>
                    <a:pt x="603" y="219"/>
                  </a:lnTo>
                  <a:lnTo>
                    <a:pt x="603" y="217"/>
                  </a:lnTo>
                  <a:lnTo>
                    <a:pt x="607" y="212"/>
                  </a:lnTo>
                  <a:lnTo>
                    <a:pt x="607" y="210"/>
                  </a:lnTo>
                  <a:lnTo>
                    <a:pt x="608" y="210"/>
                  </a:lnTo>
                  <a:lnTo>
                    <a:pt x="610" y="210"/>
                  </a:lnTo>
                  <a:lnTo>
                    <a:pt x="610" y="208"/>
                  </a:lnTo>
                  <a:lnTo>
                    <a:pt x="612" y="210"/>
                  </a:lnTo>
                  <a:lnTo>
                    <a:pt x="616" y="210"/>
                  </a:lnTo>
                  <a:lnTo>
                    <a:pt x="618" y="210"/>
                  </a:lnTo>
                  <a:lnTo>
                    <a:pt x="618" y="212"/>
                  </a:lnTo>
                  <a:lnTo>
                    <a:pt x="620" y="212"/>
                  </a:lnTo>
                  <a:lnTo>
                    <a:pt x="620" y="214"/>
                  </a:lnTo>
                  <a:lnTo>
                    <a:pt x="622" y="214"/>
                  </a:lnTo>
                  <a:lnTo>
                    <a:pt x="626" y="215"/>
                  </a:lnTo>
                  <a:lnTo>
                    <a:pt x="628" y="215"/>
                  </a:lnTo>
                  <a:lnTo>
                    <a:pt x="633" y="215"/>
                  </a:lnTo>
                  <a:lnTo>
                    <a:pt x="635" y="215"/>
                  </a:lnTo>
                  <a:lnTo>
                    <a:pt x="635" y="217"/>
                  </a:lnTo>
                  <a:lnTo>
                    <a:pt x="637" y="215"/>
                  </a:lnTo>
                  <a:lnTo>
                    <a:pt x="639" y="214"/>
                  </a:lnTo>
                  <a:lnTo>
                    <a:pt x="641" y="214"/>
                  </a:lnTo>
                  <a:lnTo>
                    <a:pt x="641" y="212"/>
                  </a:lnTo>
                  <a:lnTo>
                    <a:pt x="643" y="212"/>
                  </a:lnTo>
                  <a:lnTo>
                    <a:pt x="645" y="212"/>
                  </a:lnTo>
                  <a:lnTo>
                    <a:pt x="645" y="210"/>
                  </a:lnTo>
                  <a:lnTo>
                    <a:pt x="649" y="206"/>
                  </a:lnTo>
                  <a:lnTo>
                    <a:pt x="651" y="204"/>
                  </a:lnTo>
                  <a:lnTo>
                    <a:pt x="651" y="202"/>
                  </a:lnTo>
                  <a:lnTo>
                    <a:pt x="653" y="202"/>
                  </a:lnTo>
                  <a:lnTo>
                    <a:pt x="653" y="200"/>
                  </a:lnTo>
                  <a:lnTo>
                    <a:pt x="655" y="202"/>
                  </a:lnTo>
                  <a:lnTo>
                    <a:pt x="656" y="202"/>
                  </a:lnTo>
                  <a:lnTo>
                    <a:pt x="660" y="202"/>
                  </a:lnTo>
                  <a:lnTo>
                    <a:pt x="664" y="202"/>
                  </a:lnTo>
                  <a:lnTo>
                    <a:pt x="666" y="202"/>
                  </a:lnTo>
                  <a:lnTo>
                    <a:pt x="668" y="200"/>
                  </a:lnTo>
                  <a:lnTo>
                    <a:pt x="670" y="200"/>
                  </a:lnTo>
                  <a:lnTo>
                    <a:pt x="670" y="198"/>
                  </a:lnTo>
                  <a:lnTo>
                    <a:pt x="674" y="196"/>
                  </a:lnTo>
                  <a:lnTo>
                    <a:pt x="676" y="196"/>
                  </a:lnTo>
                  <a:lnTo>
                    <a:pt x="676" y="194"/>
                  </a:lnTo>
                  <a:lnTo>
                    <a:pt x="678" y="194"/>
                  </a:lnTo>
                  <a:lnTo>
                    <a:pt x="678" y="192"/>
                  </a:lnTo>
                  <a:lnTo>
                    <a:pt x="678" y="190"/>
                  </a:lnTo>
                  <a:lnTo>
                    <a:pt x="679" y="185"/>
                  </a:lnTo>
                  <a:lnTo>
                    <a:pt x="683" y="183"/>
                  </a:lnTo>
                  <a:lnTo>
                    <a:pt x="683" y="181"/>
                  </a:lnTo>
                  <a:lnTo>
                    <a:pt x="685" y="181"/>
                  </a:lnTo>
                  <a:lnTo>
                    <a:pt x="687" y="179"/>
                  </a:lnTo>
                  <a:lnTo>
                    <a:pt x="689" y="179"/>
                  </a:lnTo>
                  <a:lnTo>
                    <a:pt x="695" y="181"/>
                  </a:lnTo>
                  <a:lnTo>
                    <a:pt x="695" y="179"/>
                  </a:lnTo>
                  <a:lnTo>
                    <a:pt x="695" y="177"/>
                  </a:lnTo>
                  <a:lnTo>
                    <a:pt x="697" y="177"/>
                  </a:lnTo>
                  <a:lnTo>
                    <a:pt x="697" y="175"/>
                  </a:lnTo>
                  <a:lnTo>
                    <a:pt x="699" y="175"/>
                  </a:lnTo>
                  <a:lnTo>
                    <a:pt x="699" y="173"/>
                  </a:lnTo>
                  <a:lnTo>
                    <a:pt x="699" y="175"/>
                  </a:lnTo>
                  <a:lnTo>
                    <a:pt x="701" y="175"/>
                  </a:lnTo>
                  <a:lnTo>
                    <a:pt x="701" y="177"/>
                  </a:lnTo>
                  <a:lnTo>
                    <a:pt x="703" y="175"/>
                  </a:lnTo>
                  <a:lnTo>
                    <a:pt x="704" y="175"/>
                  </a:lnTo>
                  <a:lnTo>
                    <a:pt x="704" y="173"/>
                  </a:lnTo>
                  <a:lnTo>
                    <a:pt x="706" y="173"/>
                  </a:lnTo>
                  <a:lnTo>
                    <a:pt x="708" y="173"/>
                  </a:lnTo>
                  <a:lnTo>
                    <a:pt x="708" y="171"/>
                  </a:lnTo>
                  <a:lnTo>
                    <a:pt x="710" y="171"/>
                  </a:lnTo>
                  <a:lnTo>
                    <a:pt x="712" y="171"/>
                  </a:lnTo>
                  <a:lnTo>
                    <a:pt x="714" y="171"/>
                  </a:lnTo>
                  <a:lnTo>
                    <a:pt x="716" y="171"/>
                  </a:lnTo>
                  <a:lnTo>
                    <a:pt x="718" y="173"/>
                  </a:lnTo>
                  <a:lnTo>
                    <a:pt x="718" y="171"/>
                  </a:lnTo>
                  <a:lnTo>
                    <a:pt x="720" y="171"/>
                  </a:lnTo>
                  <a:lnTo>
                    <a:pt x="722" y="171"/>
                  </a:lnTo>
                  <a:lnTo>
                    <a:pt x="722" y="173"/>
                  </a:lnTo>
                  <a:lnTo>
                    <a:pt x="724" y="173"/>
                  </a:lnTo>
                  <a:lnTo>
                    <a:pt x="727" y="173"/>
                  </a:lnTo>
                  <a:lnTo>
                    <a:pt x="729" y="173"/>
                  </a:lnTo>
                  <a:lnTo>
                    <a:pt x="731" y="173"/>
                  </a:lnTo>
                  <a:lnTo>
                    <a:pt x="733" y="175"/>
                  </a:lnTo>
                  <a:lnTo>
                    <a:pt x="733" y="173"/>
                  </a:lnTo>
                  <a:lnTo>
                    <a:pt x="735" y="173"/>
                  </a:lnTo>
                  <a:lnTo>
                    <a:pt x="735" y="171"/>
                  </a:lnTo>
                  <a:lnTo>
                    <a:pt x="737" y="171"/>
                  </a:lnTo>
                  <a:lnTo>
                    <a:pt x="735" y="171"/>
                  </a:lnTo>
                  <a:lnTo>
                    <a:pt x="735" y="169"/>
                  </a:lnTo>
                  <a:lnTo>
                    <a:pt x="737" y="169"/>
                  </a:lnTo>
                  <a:lnTo>
                    <a:pt x="735" y="169"/>
                  </a:lnTo>
                  <a:lnTo>
                    <a:pt x="735" y="167"/>
                  </a:lnTo>
                  <a:lnTo>
                    <a:pt x="735" y="166"/>
                  </a:lnTo>
                  <a:lnTo>
                    <a:pt x="733" y="166"/>
                  </a:lnTo>
                  <a:lnTo>
                    <a:pt x="733" y="164"/>
                  </a:lnTo>
                  <a:lnTo>
                    <a:pt x="733" y="162"/>
                  </a:lnTo>
                  <a:lnTo>
                    <a:pt x="731" y="160"/>
                  </a:lnTo>
                  <a:lnTo>
                    <a:pt x="729" y="160"/>
                  </a:lnTo>
                  <a:lnTo>
                    <a:pt x="729" y="158"/>
                  </a:lnTo>
                  <a:lnTo>
                    <a:pt x="727" y="156"/>
                  </a:lnTo>
                  <a:lnTo>
                    <a:pt x="726" y="156"/>
                  </a:lnTo>
                  <a:lnTo>
                    <a:pt x="726" y="154"/>
                  </a:lnTo>
                  <a:lnTo>
                    <a:pt x="727" y="154"/>
                  </a:lnTo>
                  <a:lnTo>
                    <a:pt x="726" y="154"/>
                  </a:lnTo>
                  <a:lnTo>
                    <a:pt x="724" y="152"/>
                  </a:lnTo>
                  <a:lnTo>
                    <a:pt x="724" y="150"/>
                  </a:lnTo>
                  <a:lnTo>
                    <a:pt x="724" y="148"/>
                  </a:lnTo>
                  <a:lnTo>
                    <a:pt x="722" y="148"/>
                  </a:lnTo>
                  <a:lnTo>
                    <a:pt x="718" y="146"/>
                  </a:lnTo>
                  <a:lnTo>
                    <a:pt x="716" y="142"/>
                  </a:lnTo>
                  <a:lnTo>
                    <a:pt x="714" y="142"/>
                  </a:lnTo>
                  <a:lnTo>
                    <a:pt x="710" y="141"/>
                  </a:lnTo>
                  <a:lnTo>
                    <a:pt x="708" y="141"/>
                  </a:lnTo>
                  <a:lnTo>
                    <a:pt x="706" y="141"/>
                  </a:lnTo>
                  <a:lnTo>
                    <a:pt x="703" y="141"/>
                  </a:lnTo>
                  <a:lnTo>
                    <a:pt x="703" y="142"/>
                  </a:lnTo>
                  <a:lnTo>
                    <a:pt x="701" y="142"/>
                  </a:lnTo>
                  <a:lnTo>
                    <a:pt x="699" y="146"/>
                  </a:lnTo>
                  <a:lnTo>
                    <a:pt x="697" y="146"/>
                  </a:lnTo>
                  <a:lnTo>
                    <a:pt x="697" y="148"/>
                  </a:lnTo>
                  <a:lnTo>
                    <a:pt x="695" y="150"/>
                  </a:lnTo>
                  <a:lnTo>
                    <a:pt x="691" y="146"/>
                  </a:lnTo>
                  <a:lnTo>
                    <a:pt x="689" y="144"/>
                  </a:lnTo>
                  <a:lnTo>
                    <a:pt x="687" y="144"/>
                  </a:lnTo>
                  <a:lnTo>
                    <a:pt x="685" y="144"/>
                  </a:lnTo>
                  <a:lnTo>
                    <a:pt x="681" y="144"/>
                  </a:lnTo>
                  <a:lnTo>
                    <a:pt x="678" y="144"/>
                  </a:lnTo>
                  <a:lnTo>
                    <a:pt x="676" y="146"/>
                  </a:lnTo>
                  <a:lnTo>
                    <a:pt x="674" y="148"/>
                  </a:lnTo>
                  <a:lnTo>
                    <a:pt x="672" y="148"/>
                  </a:lnTo>
                  <a:lnTo>
                    <a:pt x="668" y="144"/>
                  </a:lnTo>
                  <a:lnTo>
                    <a:pt x="668" y="142"/>
                  </a:lnTo>
                  <a:lnTo>
                    <a:pt x="666" y="141"/>
                  </a:lnTo>
                  <a:lnTo>
                    <a:pt x="666" y="139"/>
                  </a:lnTo>
                  <a:lnTo>
                    <a:pt x="670" y="137"/>
                  </a:lnTo>
                  <a:lnTo>
                    <a:pt x="672" y="135"/>
                  </a:lnTo>
                  <a:lnTo>
                    <a:pt x="670" y="131"/>
                  </a:lnTo>
                  <a:lnTo>
                    <a:pt x="670" y="129"/>
                  </a:lnTo>
                  <a:lnTo>
                    <a:pt x="672" y="129"/>
                  </a:lnTo>
                  <a:lnTo>
                    <a:pt x="674" y="123"/>
                  </a:lnTo>
                  <a:lnTo>
                    <a:pt x="676" y="121"/>
                  </a:lnTo>
                  <a:lnTo>
                    <a:pt x="674" y="121"/>
                  </a:lnTo>
                  <a:lnTo>
                    <a:pt x="676" y="121"/>
                  </a:lnTo>
                  <a:lnTo>
                    <a:pt x="678" y="114"/>
                  </a:lnTo>
                  <a:lnTo>
                    <a:pt x="681" y="106"/>
                  </a:lnTo>
                  <a:lnTo>
                    <a:pt x="681" y="104"/>
                  </a:lnTo>
                  <a:lnTo>
                    <a:pt x="685" y="96"/>
                  </a:lnTo>
                  <a:lnTo>
                    <a:pt x="685" y="98"/>
                  </a:lnTo>
                  <a:lnTo>
                    <a:pt x="691" y="100"/>
                  </a:lnTo>
                  <a:lnTo>
                    <a:pt x="695" y="102"/>
                  </a:lnTo>
                  <a:lnTo>
                    <a:pt x="697" y="102"/>
                  </a:lnTo>
                  <a:lnTo>
                    <a:pt x="703" y="104"/>
                  </a:lnTo>
                  <a:lnTo>
                    <a:pt x="704" y="104"/>
                  </a:lnTo>
                  <a:lnTo>
                    <a:pt x="706" y="102"/>
                  </a:lnTo>
                  <a:lnTo>
                    <a:pt x="708" y="102"/>
                  </a:lnTo>
                  <a:lnTo>
                    <a:pt x="708" y="100"/>
                  </a:lnTo>
                  <a:lnTo>
                    <a:pt x="710" y="100"/>
                  </a:lnTo>
                  <a:lnTo>
                    <a:pt x="710" y="98"/>
                  </a:lnTo>
                  <a:lnTo>
                    <a:pt x="712" y="98"/>
                  </a:lnTo>
                  <a:lnTo>
                    <a:pt x="712" y="96"/>
                  </a:lnTo>
                  <a:lnTo>
                    <a:pt x="714" y="96"/>
                  </a:lnTo>
                  <a:lnTo>
                    <a:pt x="714" y="94"/>
                  </a:lnTo>
                  <a:lnTo>
                    <a:pt x="716" y="94"/>
                  </a:lnTo>
                  <a:lnTo>
                    <a:pt x="718" y="94"/>
                  </a:lnTo>
                  <a:lnTo>
                    <a:pt x="720" y="93"/>
                  </a:lnTo>
                  <a:lnTo>
                    <a:pt x="722" y="93"/>
                  </a:lnTo>
                  <a:lnTo>
                    <a:pt x="724" y="93"/>
                  </a:lnTo>
                  <a:lnTo>
                    <a:pt x="726" y="93"/>
                  </a:lnTo>
                  <a:lnTo>
                    <a:pt x="726" y="91"/>
                  </a:lnTo>
                  <a:lnTo>
                    <a:pt x="727" y="91"/>
                  </a:lnTo>
                  <a:lnTo>
                    <a:pt x="727" y="89"/>
                  </a:lnTo>
                  <a:lnTo>
                    <a:pt x="727" y="87"/>
                  </a:lnTo>
                  <a:lnTo>
                    <a:pt x="727" y="85"/>
                  </a:lnTo>
                  <a:lnTo>
                    <a:pt x="726" y="85"/>
                  </a:lnTo>
                  <a:lnTo>
                    <a:pt x="726" y="83"/>
                  </a:lnTo>
                  <a:lnTo>
                    <a:pt x="724" y="83"/>
                  </a:lnTo>
                  <a:lnTo>
                    <a:pt x="726" y="83"/>
                  </a:lnTo>
                  <a:lnTo>
                    <a:pt x="726" y="81"/>
                  </a:lnTo>
                  <a:lnTo>
                    <a:pt x="726" y="79"/>
                  </a:lnTo>
                  <a:lnTo>
                    <a:pt x="726" y="77"/>
                  </a:lnTo>
                  <a:lnTo>
                    <a:pt x="727" y="77"/>
                  </a:lnTo>
                  <a:lnTo>
                    <a:pt x="727" y="75"/>
                  </a:lnTo>
                  <a:lnTo>
                    <a:pt x="729" y="75"/>
                  </a:lnTo>
                  <a:lnTo>
                    <a:pt x="729" y="73"/>
                  </a:lnTo>
                  <a:lnTo>
                    <a:pt x="729" y="71"/>
                  </a:lnTo>
                  <a:lnTo>
                    <a:pt x="729" y="70"/>
                  </a:lnTo>
                  <a:lnTo>
                    <a:pt x="731" y="70"/>
                  </a:lnTo>
                  <a:lnTo>
                    <a:pt x="731" y="68"/>
                  </a:lnTo>
                  <a:lnTo>
                    <a:pt x="733" y="68"/>
                  </a:lnTo>
                  <a:lnTo>
                    <a:pt x="733" y="66"/>
                  </a:lnTo>
                  <a:lnTo>
                    <a:pt x="733" y="64"/>
                  </a:lnTo>
                  <a:lnTo>
                    <a:pt x="735" y="64"/>
                  </a:lnTo>
                  <a:lnTo>
                    <a:pt x="733" y="62"/>
                  </a:lnTo>
                  <a:lnTo>
                    <a:pt x="735" y="62"/>
                  </a:lnTo>
                  <a:lnTo>
                    <a:pt x="735" y="60"/>
                  </a:lnTo>
                  <a:lnTo>
                    <a:pt x="737" y="60"/>
                  </a:lnTo>
                  <a:lnTo>
                    <a:pt x="737" y="58"/>
                  </a:lnTo>
                  <a:lnTo>
                    <a:pt x="735" y="58"/>
                  </a:lnTo>
                  <a:lnTo>
                    <a:pt x="737" y="58"/>
                  </a:lnTo>
                  <a:lnTo>
                    <a:pt x="737" y="56"/>
                  </a:lnTo>
                  <a:lnTo>
                    <a:pt x="737" y="54"/>
                  </a:lnTo>
                  <a:lnTo>
                    <a:pt x="739" y="54"/>
                  </a:lnTo>
                  <a:lnTo>
                    <a:pt x="739" y="52"/>
                  </a:lnTo>
                  <a:lnTo>
                    <a:pt x="739" y="50"/>
                  </a:lnTo>
                  <a:lnTo>
                    <a:pt x="741" y="50"/>
                  </a:lnTo>
                  <a:lnTo>
                    <a:pt x="743" y="48"/>
                  </a:lnTo>
                  <a:lnTo>
                    <a:pt x="743" y="47"/>
                  </a:lnTo>
                  <a:lnTo>
                    <a:pt x="745" y="47"/>
                  </a:lnTo>
                  <a:lnTo>
                    <a:pt x="745" y="45"/>
                  </a:lnTo>
                  <a:lnTo>
                    <a:pt x="747" y="45"/>
                  </a:lnTo>
                  <a:lnTo>
                    <a:pt x="749" y="45"/>
                  </a:lnTo>
                  <a:lnTo>
                    <a:pt x="749" y="43"/>
                  </a:lnTo>
                  <a:lnTo>
                    <a:pt x="749" y="41"/>
                  </a:lnTo>
                  <a:lnTo>
                    <a:pt x="751" y="41"/>
                  </a:lnTo>
                  <a:lnTo>
                    <a:pt x="751" y="39"/>
                  </a:lnTo>
                  <a:lnTo>
                    <a:pt x="751" y="37"/>
                  </a:lnTo>
                  <a:lnTo>
                    <a:pt x="749" y="35"/>
                  </a:lnTo>
                  <a:lnTo>
                    <a:pt x="749" y="33"/>
                  </a:lnTo>
                  <a:lnTo>
                    <a:pt x="749" y="31"/>
                  </a:lnTo>
                  <a:lnTo>
                    <a:pt x="749" y="29"/>
                  </a:lnTo>
                  <a:lnTo>
                    <a:pt x="749" y="27"/>
                  </a:lnTo>
                  <a:lnTo>
                    <a:pt x="747" y="27"/>
                  </a:lnTo>
                  <a:lnTo>
                    <a:pt x="745" y="25"/>
                  </a:lnTo>
                  <a:lnTo>
                    <a:pt x="743" y="25"/>
                  </a:lnTo>
                  <a:lnTo>
                    <a:pt x="741" y="27"/>
                  </a:lnTo>
                  <a:lnTo>
                    <a:pt x="739" y="27"/>
                  </a:lnTo>
                  <a:lnTo>
                    <a:pt x="739" y="25"/>
                  </a:lnTo>
                  <a:lnTo>
                    <a:pt x="739" y="23"/>
                  </a:lnTo>
                  <a:lnTo>
                    <a:pt x="739" y="22"/>
                  </a:lnTo>
                  <a:lnTo>
                    <a:pt x="741" y="22"/>
                  </a:lnTo>
                  <a:lnTo>
                    <a:pt x="741" y="20"/>
                  </a:lnTo>
                  <a:lnTo>
                    <a:pt x="743" y="20"/>
                  </a:lnTo>
                  <a:lnTo>
                    <a:pt x="743" y="18"/>
                  </a:lnTo>
                  <a:lnTo>
                    <a:pt x="745" y="18"/>
                  </a:lnTo>
                  <a:lnTo>
                    <a:pt x="745" y="16"/>
                  </a:lnTo>
                  <a:lnTo>
                    <a:pt x="747" y="14"/>
                  </a:lnTo>
                  <a:lnTo>
                    <a:pt x="749" y="12"/>
                  </a:lnTo>
                  <a:lnTo>
                    <a:pt x="751" y="10"/>
                  </a:lnTo>
                  <a:lnTo>
                    <a:pt x="751" y="8"/>
                  </a:lnTo>
                  <a:lnTo>
                    <a:pt x="752" y="8"/>
                  </a:lnTo>
                  <a:lnTo>
                    <a:pt x="754" y="8"/>
                  </a:lnTo>
                  <a:lnTo>
                    <a:pt x="756" y="8"/>
                  </a:lnTo>
                  <a:lnTo>
                    <a:pt x="758" y="8"/>
                  </a:lnTo>
                  <a:lnTo>
                    <a:pt x="760" y="8"/>
                  </a:lnTo>
                  <a:lnTo>
                    <a:pt x="762" y="8"/>
                  </a:lnTo>
                  <a:lnTo>
                    <a:pt x="764" y="6"/>
                  </a:lnTo>
                  <a:lnTo>
                    <a:pt x="768" y="4"/>
                  </a:lnTo>
                  <a:lnTo>
                    <a:pt x="770" y="4"/>
                  </a:lnTo>
                  <a:lnTo>
                    <a:pt x="772" y="4"/>
                  </a:lnTo>
                  <a:lnTo>
                    <a:pt x="774" y="4"/>
                  </a:lnTo>
                  <a:lnTo>
                    <a:pt x="774" y="2"/>
                  </a:lnTo>
                  <a:lnTo>
                    <a:pt x="775" y="2"/>
                  </a:lnTo>
                  <a:lnTo>
                    <a:pt x="775" y="4"/>
                  </a:lnTo>
                  <a:lnTo>
                    <a:pt x="777" y="4"/>
                  </a:lnTo>
                  <a:lnTo>
                    <a:pt x="783" y="4"/>
                  </a:lnTo>
                  <a:lnTo>
                    <a:pt x="785" y="2"/>
                  </a:lnTo>
                  <a:lnTo>
                    <a:pt x="787" y="2"/>
                  </a:lnTo>
                  <a:lnTo>
                    <a:pt x="789" y="2"/>
                  </a:lnTo>
                  <a:lnTo>
                    <a:pt x="789" y="0"/>
                  </a:lnTo>
                  <a:lnTo>
                    <a:pt x="791" y="0"/>
                  </a:lnTo>
                  <a:lnTo>
                    <a:pt x="791" y="2"/>
                  </a:lnTo>
                  <a:lnTo>
                    <a:pt x="793"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48"/>
            <p:cNvSpPr>
              <a:spLocks noEditPoints="1"/>
            </p:cNvSpPr>
            <p:nvPr/>
          </p:nvSpPr>
          <p:spPr bwMode="auto">
            <a:xfrm>
              <a:off x="4810125" y="4560888"/>
              <a:ext cx="155575" cy="161925"/>
            </a:xfrm>
            <a:custGeom>
              <a:avLst/>
              <a:gdLst>
                <a:gd name="T0" fmla="*/ 87 w 98"/>
                <a:gd name="T1" fmla="*/ 88 h 102"/>
                <a:gd name="T2" fmla="*/ 39 w 98"/>
                <a:gd name="T3" fmla="*/ 4 h 102"/>
                <a:gd name="T4" fmla="*/ 39 w 98"/>
                <a:gd name="T5" fmla="*/ 8 h 102"/>
                <a:gd name="T6" fmla="*/ 46 w 98"/>
                <a:gd name="T7" fmla="*/ 4 h 102"/>
                <a:gd name="T8" fmla="*/ 54 w 98"/>
                <a:gd name="T9" fmla="*/ 6 h 102"/>
                <a:gd name="T10" fmla="*/ 60 w 98"/>
                <a:gd name="T11" fmla="*/ 10 h 102"/>
                <a:gd name="T12" fmla="*/ 64 w 98"/>
                <a:gd name="T13" fmla="*/ 16 h 102"/>
                <a:gd name="T14" fmla="*/ 69 w 98"/>
                <a:gd name="T15" fmla="*/ 17 h 102"/>
                <a:gd name="T16" fmla="*/ 75 w 98"/>
                <a:gd name="T17" fmla="*/ 14 h 102"/>
                <a:gd name="T18" fmla="*/ 85 w 98"/>
                <a:gd name="T19" fmla="*/ 14 h 102"/>
                <a:gd name="T20" fmla="*/ 89 w 98"/>
                <a:gd name="T21" fmla="*/ 16 h 102"/>
                <a:gd name="T22" fmla="*/ 94 w 98"/>
                <a:gd name="T23" fmla="*/ 19 h 102"/>
                <a:gd name="T24" fmla="*/ 96 w 98"/>
                <a:gd name="T25" fmla="*/ 23 h 102"/>
                <a:gd name="T26" fmla="*/ 96 w 98"/>
                <a:gd name="T27" fmla="*/ 29 h 102"/>
                <a:gd name="T28" fmla="*/ 96 w 98"/>
                <a:gd name="T29" fmla="*/ 42 h 102"/>
                <a:gd name="T30" fmla="*/ 91 w 98"/>
                <a:gd name="T31" fmla="*/ 50 h 102"/>
                <a:gd name="T32" fmla="*/ 87 w 98"/>
                <a:gd name="T33" fmla="*/ 64 h 102"/>
                <a:gd name="T34" fmla="*/ 89 w 98"/>
                <a:gd name="T35" fmla="*/ 75 h 102"/>
                <a:gd name="T36" fmla="*/ 92 w 98"/>
                <a:gd name="T37" fmla="*/ 81 h 102"/>
                <a:gd name="T38" fmla="*/ 94 w 98"/>
                <a:gd name="T39" fmla="*/ 88 h 102"/>
                <a:gd name="T40" fmla="*/ 89 w 98"/>
                <a:gd name="T41" fmla="*/ 88 h 102"/>
                <a:gd name="T42" fmla="*/ 87 w 98"/>
                <a:gd name="T43" fmla="*/ 87 h 102"/>
                <a:gd name="T44" fmla="*/ 81 w 98"/>
                <a:gd name="T45" fmla="*/ 88 h 102"/>
                <a:gd name="T46" fmla="*/ 77 w 98"/>
                <a:gd name="T47" fmla="*/ 87 h 102"/>
                <a:gd name="T48" fmla="*/ 77 w 98"/>
                <a:gd name="T49" fmla="*/ 87 h 102"/>
                <a:gd name="T50" fmla="*/ 71 w 98"/>
                <a:gd name="T51" fmla="*/ 87 h 102"/>
                <a:gd name="T52" fmla="*/ 64 w 98"/>
                <a:gd name="T53" fmla="*/ 87 h 102"/>
                <a:gd name="T54" fmla="*/ 64 w 98"/>
                <a:gd name="T55" fmla="*/ 88 h 102"/>
                <a:gd name="T56" fmla="*/ 69 w 98"/>
                <a:gd name="T57" fmla="*/ 87 h 102"/>
                <a:gd name="T58" fmla="*/ 71 w 98"/>
                <a:gd name="T59" fmla="*/ 87 h 102"/>
                <a:gd name="T60" fmla="*/ 62 w 98"/>
                <a:gd name="T61" fmla="*/ 88 h 102"/>
                <a:gd name="T62" fmla="*/ 52 w 98"/>
                <a:gd name="T63" fmla="*/ 88 h 102"/>
                <a:gd name="T64" fmla="*/ 58 w 98"/>
                <a:gd name="T65" fmla="*/ 88 h 102"/>
                <a:gd name="T66" fmla="*/ 43 w 98"/>
                <a:gd name="T67" fmla="*/ 92 h 102"/>
                <a:gd name="T68" fmla="*/ 33 w 98"/>
                <a:gd name="T69" fmla="*/ 96 h 102"/>
                <a:gd name="T70" fmla="*/ 23 w 98"/>
                <a:gd name="T71" fmla="*/ 100 h 102"/>
                <a:gd name="T72" fmla="*/ 18 w 98"/>
                <a:gd name="T73" fmla="*/ 96 h 102"/>
                <a:gd name="T74" fmla="*/ 20 w 98"/>
                <a:gd name="T75" fmla="*/ 88 h 102"/>
                <a:gd name="T76" fmla="*/ 20 w 98"/>
                <a:gd name="T77" fmla="*/ 83 h 102"/>
                <a:gd name="T78" fmla="*/ 20 w 98"/>
                <a:gd name="T79" fmla="*/ 79 h 102"/>
                <a:gd name="T80" fmla="*/ 18 w 98"/>
                <a:gd name="T81" fmla="*/ 79 h 102"/>
                <a:gd name="T82" fmla="*/ 14 w 98"/>
                <a:gd name="T83" fmla="*/ 73 h 102"/>
                <a:gd name="T84" fmla="*/ 6 w 98"/>
                <a:gd name="T85" fmla="*/ 71 h 102"/>
                <a:gd name="T86" fmla="*/ 2 w 98"/>
                <a:gd name="T87" fmla="*/ 69 h 102"/>
                <a:gd name="T88" fmla="*/ 4 w 98"/>
                <a:gd name="T89" fmla="*/ 65 h 102"/>
                <a:gd name="T90" fmla="*/ 6 w 98"/>
                <a:gd name="T91" fmla="*/ 56 h 102"/>
                <a:gd name="T92" fmla="*/ 8 w 98"/>
                <a:gd name="T93" fmla="*/ 50 h 102"/>
                <a:gd name="T94" fmla="*/ 8 w 98"/>
                <a:gd name="T95" fmla="*/ 44 h 102"/>
                <a:gd name="T96" fmla="*/ 10 w 98"/>
                <a:gd name="T97" fmla="*/ 40 h 102"/>
                <a:gd name="T98" fmla="*/ 8 w 98"/>
                <a:gd name="T99" fmla="*/ 39 h 102"/>
                <a:gd name="T100" fmla="*/ 10 w 98"/>
                <a:gd name="T101" fmla="*/ 35 h 102"/>
                <a:gd name="T102" fmla="*/ 16 w 98"/>
                <a:gd name="T103" fmla="*/ 35 h 102"/>
                <a:gd name="T104" fmla="*/ 12 w 98"/>
                <a:gd name="T105" fmla="*/ 29 h 102"/>
                <a:gd name="T106" fmla="*/ 14 w 98"/>
                <a:gd name="T107" fmla="*/ 25 h 102"/>
                <a:gd name="T108" fmla="*/ 12 w 98"/>
                <a:gd name="T109" fmla="*/ 21 h 102"/>
                <a:gd name="T110" fmla="*/ 8 w 98"/>
                <a:gd name="T111" fmla="*/ 14 h 102"/>
                <a:gd name="T112" fmla="*/ 14 w 98"/>
                <a:gd name="T113" fmla="*/ 8 h 102"/>
                <a:gd name="T114" fmla="*/ 16 w 98"/>
                <a:gd name="T115" fmla="*/ 4 h 102"/>
                <a:gd name="T116" fmla="*/ 21 w 98"/>
                <a:gd name="T117" fmla="*/ 8 h 102"/>
                <a:gd name="T118" fmla="*/ 27 w 98"/>
                <a:gd name="T119" fmla="*/ 6 h 102"/>
                <a:gd name="T120" fmla="*/ 31 w 98"/>
                <a:gd name="T121" fmla="*/ 4 h 102"/>
                <a:gd name="T122" fmla="*/ 35 w 98"/>
                <a:gd name="T123" fmla="*/ 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 h="102">
                  <a:moveTo>
                    <a:pt x="87" y="88"/>
                  </a:moveTo>
                  <a:lnTo>
                    <a:pt x="89" y="88"/>
                  </a:lnTo>
                  <a:lnTo>
                    <a:pt x="89" y="90"/>
                  </a:lnTo>
                  <a:lnTo>
                    <a:pt x="87" y="90"/>
                  </a:lnTo>
                  <a:lnTo>
                    <a:pt x="87" y="88"/>
                  </a:lnTo>
                  <a:close/>
                  <a:moveTo>
                    <a:pt x="39" y="0"/>
                  </a:moveTo>
                  <a:lnTo>
                    <a:pt x="39" y="2"/>
                  </a:lnTo>
                  <a:lnTo>
                    <a:pt x="39" y="4"/>
                  </a:lnTo>
                  <a:lnTo>
                    <a:pt x="41" y="4"/>
                  </a:lnTo>
                  <a:lnTo>
                    <a:pt x="39" y="4"/>
                  </a:lnTo>
                  <a:lnTo>
                    <a:pt x="41" y="4"/>
                  </a:lnTo>
                  <a:lnTo>
                    <a:pt x="39" y="6"/>
                  </a:lnTo>
                  <a:lnTo>
                    <a:pt x="41" y="6"/>
                  </a:lnTo>
                  <a:lnTo>
                    <a:pt x="39" y="6"/>
                  </a:lnTo>
                  <a:lnTo>
                    <a:pt x="39" y="8"/>
                  </a:lnTo>
                  <a:lnTo>
                    <a:pt x="41" y="8"/>
                  </a:lnTo>
                  <a:lnTo>
                    <a:pt x="43" y="8"/>
                  </a:lnTo>
                  <a:lnTo>
                    <a:pt x="43" y="6"/>
                  </a:lnTo>
                  <a:lnTo>
                    <a:pt x="44" y="6"/>
                  </a:lnTo>
                  <a:lnTo>
                    <a:pt x="46" y="4"/>
                  </a:lnTo>
                  <a:lnTo>
                    <a:pt x="48" y="4"/>
                  </a:lnTo>
                  <a:lnTo>
                    <a:pt x="50" y="4"/>
                  </a:lnTo>
                  <a:lnTo>
                    <a:pt x="50" y="6"/>
                  </a:lnTo>
                  <a:lnTo>
                    <a:pt x="52" y="6"/>
                  </a:lnTo>
                  <a:lnTo>
                    <a:pt x="54" y="6"/>
                  </a:lnTo>
                  <a:lnTo>
                    <a:pt x="56" y="6"/>
                  </a:lnTo>
                  <a:lnTo>
                    <a:pt x="56" y="8"/>
                  </a:lnTo>
                  <a:lnTo>
                    <a:pt x="58" y="8"/>
                  </a:lnTo>
                  <a:lnTo>
                    <a:pt x="58" y="10"/>
                  </a:lnTo>
                  <a:lnTo>
                    <a:pt x="60" y="10"/>
                  </a:lnTo>
                  <a:lnTo>
                    <a:pt x="60" y="12"/>
                  </a:lnTo>
                  <a:lnTo>
                    <a:pt x="60" y="14"/>
                  </a:lnTo>
                  <a:lnTo>
                    <a:pt x="62" y="14"/>
                  </a:lnTo>
                  <a:lnTo>
                    <a:pt x="62" y="16"/>
                  </a:lnTo>
                  <a:lnTo>
                    <a:pt x="64" y="16"/>
                  </a:lnTo>
                  <a:lnTo>
                    <a:pt x="66" y="16"/>
                  </a:lnTo>
                  <a:lnTo>
                    <a:pt x="68" y="16"/>
                  </a:lnTo>
                  <a:lnTo>
                    <a:pt x="66" y="16"/>
                  </a:lnTo>
                  <a:lnTo>
                    <a:pt x="68" y="17"/>
                  </a:lnTo>
                  <a:lnTo>
                    <a:pt x="69" y="17"/>
                  </a:lnTo>
                  <a:lnTo>
                    <a:pt x="69" y="16"/>
                  </a:lnTo>
                  <a:lnTo>
                    <a:pt x="71" y="16"/>
                  </a:lnTo>
                  <a:lnTo>
                    <a:pt x="71" y="14"/>
                  </a:lnTo>
                  <a:lnTo>
                    <a:pt x="73" y="14"/>
                  </a:lnTo>
                  <a:lnTo>
                    <a:pt x="75" y="14"/>
                  </a:lnTo>
                  <a:lnTo>
                    <a:pt x="77" y="14"/>
                  </a:lnTo>
                  <a:lnTo>
                    <a:pt x="79" y="12"/>
                  </a:lnTo>
                  <a:lnTo>
                    <a:pt x="81" y="12"/>
                  </a:lnTo>
                  <a:lnTo>
                    <a:pt x="85" y="12"/>
                  </a:lnTo>
                  <a:lnTo>
                    <a:pt x="85" y="14"/>
                  </a:lnTo>
                  <a:lnTo>
                    <a:pt x="87" y="14"/>
                  </a:lnTo>
                  <a:lnTo>
                    <a:pt x="87" y="12"/>
                  </a:lnTo>
                  <a:lnTo>
                    <a:pt x="87" y="14"/>
                  </a:lnTo>
                  <a:lnTo>
                    <a:pt x="89" y="14"/>
                  </a:lnTo>
                  <a:lnTo>
                    <a:pt x="89" y="16"/>
                  </a:lnTo>
                  <a:lnTo>
                    <a:pt x="91" y="16"/>
                  </a:lnTo>
                  <a:lnTo>
                    <a:pt x="91" y="17"/>
                  </a:lnTo>
                  <a:lnTo>
                    <a:pt x="92" y="19"/>
                  </a:lnTo>
                  <a:lnTo>
                    <a:pt x="94" y="21"/>
                  </a:lnTo>
                  <a:lnTo>
                    <a:pt x="94" y="19"/>
                  </a:lnTo>
                  <a:lnTo>
                    <a:pt x="96" y="19"/>
                  </a:lnTo>
                  <a:lnTo>
                    <a:pt x="96" y="21"/>
                  </a:lnTo>
                  <a:lnTo>
                    <a:pt x="94" y="21"/>
                  </a:lnTo>
                  <a:lnTo>
                    <a:pt x="94" y="23"/>
                  </a:lnTo>
                  <a:lnTo>
                    <a:pt x="96" y="23"/>
                  </a:lnTo>
                  <a:lnTo>
                    <a:pt x="94" y="23"/>
                  </a:lnTo>
                  <a:lnTo>
                    <a:pt x="94" y="25"/>
                  </a:lnTo>
                  <a:lnTo>
                    <a:pt x="94" y="27"/>
                  </a:lnTo>
                  <a:lnTo>
                    <a:pt x="96" y="27"/>
                  </a:lnTo>
                  <a:lnTo>
                    <a:pt x="96" y="29"/>
                  </a:lnTo>
                  <a:lnTo>
                    <a:pt x="96" y="31"/>
                  </a:lnTo>
                  <a:lnTo>
                    <a:pt x="98" y="35"/>
                  </a:lnTo>
                  <a:lnTo>
                    <a:pt x="98" y="40"/>
                  </a:lnTo>
                  <a:lnTo>
                    <a:pt x="96" y="40"/>
                  </a:lnTo>
                  <a:lnTo>
                    <a:pt x="96" y="42"/>
                  </a:lnTo>
                  <a:lnTo>
                    <a:pt x="94" y="44"/>
                  </a:lnTo>
                  <a:lnTo>
                    <a:pt x="94" y="46"/>
                  </a:lnTo>
                  <a:lnTo>
                    <a:pt x="92" y="46"/>
                  </a:lnTo>
                  <a:lnTo>
                    <a:pt x="92" y="50"/>
                  </a:lnTo>
                  <a:lnTo>
                    <a:pt x="91" y="50"/>
                  </a:lnTo>
                  <a:lnTo>
                    <a:pt x="91" y="56"/>
                  </a:lnTo>
                  <a:lnTo>
                    <a:pt x="91" y="58"/>
                  </a:lnTo>
                  <a:lnTo>
                    <a:pt x="89" y="58"/>
                  </a:lnTo>
                  <a:lnTo>
                    <a:pt x="87" y="62"/>
                  </a:lnTo>
                  <a:lnTo>
                    <a:pt x="87" y="64"/>
                  </a:lnTo>
                  <a:lnTo>
                    <a:pt x="87" y="65"/>
                  </a:lnTo>
                  <a:lnTo>
                    <a:pt x="87" y="71"/>
                  </a:lnTo>
                  <a:lnTo>
                    <a:pt x="89" y="71"/>
                  </a:lnTo>
                  <a:lnTo>
                    <a:pt x="89" y="73"/>
                  </a:lnTo>
                  <a:lnTo>
                    <a:pt x="89" y="75"/>
                  </a:lnTo>
                  <a:lnTo>
                    <a:pt x="89" y="77"/>
                  </a:lnTo>
                  <a:lnTo>
                    <a:pt x="91" y="77"/>
                  </a:lnTo>
                  <a:lnTo>
                    <a:pt x="91" y="79"/>
                  </a:lnTo>
                  <a:lnTo>
                    <a:pt x="91" y="81"/>
                  </a:lnTo>
                  <a:lnTo>
                    <a:pt x="92" y="81"/>
                  </a:lnTo>
                  <a:lnTo>
                    <a:pt x="94" y="81"/>
                  </a:lnTo>
                  <a:lnTo>
                    <a:pt x="94" y="83"/>
                  </a:lnTo>
                  <a:lnTo>
                    <a:pt x="94" y="85"/>
                  </a:lnTo>
                  <a:lnTo>
                    <a:pt x="94" y="87"/>
                  </a:lnTo>
                  <a:lnTo>
                    <a:pt x="94" y="88"/>
                  </a:lnTo>
                  <a:lnTo>
                    <a:pt x="92" y="88"/>
                  </a:lnTo>
                  <a:lnTo>
                    <a:pt x="91" y="88"/>
                  </a:lnTo>
                  <a:lnTo>
                    <a:pt x="91" y="90"/>
                  </a:lnTo>
                  <a:lnTo>
                    <a:pt x="91" y="88"/>
                  </a:lnTo>
                  <a:lnTo>
                    <a:pt x="89" y="88"/>
                  </a:lnTo>
                  <a:lnTo>
                    <a:pt x="87" y="88"/>
                  </a:lnTo>
                  <a:lnTo>
                    <a:pt x="89" y="87"/>
                  </a:lnTo>
                  <a:lnTo>
                    <a:pt x="89" y="85"/>
                  </a:lnTo>
                  <a:lnTo>
                    <a:pt x="89" y="87"/>
                  </a:lnTo>
                  <a:lnTo>
                    <a:pt x="87" y="87"/>
                  </a:lnTo>
                  <a:lnTo>
                    <a:pt x="87" y="88"/>
                  </a:lnTo>
                  <a:lnTo>
                    <a:pt x="85" y="88"/>
                  </a:lnTo>
                  <a:lnTo>
                    <a:pt x="87" y="88"/>
                  </a:lnTo>
                  <a:lnTo>
                    <a:pt x="85" y="90"/>
                  </a:lnTo>
                  <a:lnTo>
                    <a:pt x="81" y="88"/>
                  </a:lnTo>
                  <a:lnTo>
                    <a:pt x="79" y="88"/>
                  </a:lnTo>
                  <a:lnTo>
                    <a:pt x="77" y="88"/>
                  </a:lnTo>
                  <a:lnTo>
                    <a:pt x="75" y="88"/>
                  </a:lnTo>
                  <a:lnTo>
                    <a:pt x="75" y="87"/>
                  </a:lnTo>
                  <a:lnTo>
                    <a:pt x="77" y="87"/>
                  </a:lnTo>
                  <a:lnTo>
                    <a:pt x="79" y="88"/>
                  </a:lnTo>
                  <a:lnTo>
                    <a:pt x="79" y="87"/>
                  </a:lnTo>
                  <a:lnTo>
                    <a:pt x="79" y="85"/>
                  </a:lnTo>
                  <a:lnTo>
                    <a:pt x="77" y="85"/>
                  </a:lnTo>
                  <a:lnTo>
                    <a:pt x="77" y="87"/>
                  </a:lnTo>
                  <a:lnTo>
                    <a:pt x="79" y="87"/>
                  </a:lnTo>
                  <a:lnTo>
                    <a:pt x="77" y="87"/>
                  </a:lnTo>
                  <a:lnTo>
                    <a:pt x="75" y="87"/>
                  </a:lnTo>
                  <a:lnTo>
                    <a:pt x="73" y="87"/>
                  </a:lnTo>
                  <a:lnTo>
                    <a:pt x="71" y="87"/>
                  </a:lnTo>
                  <a:lnTo>
                    <a:pt x="69" y="87"/>
                  </a:lnTo>
                  <a:lnTo>
                    <a:pt x="68" y="87"/>
                  </a:lnTo>
                  <a:lnTo>
                    <a:pt x="66" y="87"/>
                  </a:lnTo>
                  <a:lnTo>
                    <a:pt x="66" y="88"/>
                  </a:lnTo>
                  <a:lnTo>
                    <a:pt x="64" y="87"/>
                  </a:lnTo>
                  <a:lnTo>
                    <a:pt x="64" y="88"/>
                  </a:lnTo>
                  <a:lnTo>
                    <a:pt x="64" y="87"/>
                  </a:lnTo>
                  <a:lnTo>
                    <a:pt x="62" y="87"/>
                  </a:lnTo>
                  <a:lnTo>
                    <a:pt x="64" y="87"/>
                  </a:lnTo>
                  <a:lnTo>
                    <a:pt x="64" y="88"/>
                  </a:lnTo>
                  <a:lnTo>
                    <a:pt x="62" y="88"/>
                  </a:lnTo>
                  <a:lnTo>
                    <a:pt x="64" y="88"/>
                  </a:lnTo>
                  <a:lnTo>
                    <a:pt x="66" y="88"/>
                  </a:lnTo>
                  <a:lnTo>
                    <a:pt x="68" y="88"/>
                  </a:lnTo>
                  <a:lnTo>
                    <a:pt x="69" y="87"/>
                  </a:lnTo>
                  <a:lnTo>
                    <a:pt x="69" y="88"/>
                  </a:lnTo>
                  <a:lnTo>
                    <a:pt x="69" y="87"/>
                  </a:lnTo>
                  <a:lnTo>
                    <a:pt x="69" y="88"/>
                  </a:lnTo>
                  <a:lnTo>
                    <a:pt x="69" y="87"/>
                  </a:lnTo>
                  <a:lnTo>
                    <a:pt x="71" y="87"/>
                  </a:lnTo>
                  <a:lnTo>
                    <a:pt x="73" y="87"/>
                  </a:lnTo>
                  <a:lnTo>
                    <a:pt x="75" y="88"/>
                  </a:lnTo>
                  <a:lnTo>
                    <a:pt x="69" y="88"/>
                  </a:lnTo>
                  <a:lnTo>
                    <a:pt x="66" y="88"/>
                  </a:lnTo>
                  <a:lnTo>
                    <a:pt x="62" y="88"/>
                  </a:lnTo>
                  <a:lnTo>
                    <a:pt x="60" y="88"/>
                  </a:lnTo>
                  <a:lnTo>
                    <a:pt x="58" y="88"/>
                  </a:lnTo>
                  <a:lnTo>
                    <a:pt x="56" y="88"/>
                  </a:lnTo>
                  <a:lnTo>
                    <a:pt x="54" y="88"/>
                  </a:lnTo>
                  <a:lnTo>
                    <a:pt x="52" y="88"/>
                  </a:lnTo>
                  <a:lnTo>
                    <a:pt x="52" y="90"/>
                  </a:lnTo>
                  <a:lnTo>
                    <a:pt x="54" y="90"/>
                  </a:lnTo>
                  <a:lnTo>
                    <a:pt x="54" y="88"/>
                  </a:lnTo>
                  <a:lnTo>
                    <a:pt x="56" y="88"/>
                  </a:lnTo>
                  <a:lnTo>
                    <a:pt x="58" y="88"/>
                  </a:lnTo>
                  <a:lnTo>
                    <a:pt x="54" y="90"/>
                  </a:lnTo>
                  <a:lnTo>
                    <a:pt x="50" y="90"/>
                  </a:lnTo>
                  <a:lnTo>
                    <a:pt x="48" y="90"/>
                  </a:lnTo>
                  <a:lnTo>
                    <a:pt x="44" y="90"/>
                  </a:lnTo>
                  <a:lnTo>
                    <a:pt x="43" y="92"/>
                  </a:lnTo>
                  <a:lnTo>
                    <a:pt x="41" y="92"/>
                  </a:lnTo>
                  <a:lnTo>
                    <a:pt x="37" y="94"/>
                  </a:lnTo>
                  <a:lnTo>
                    <a:pt x="35" y="94"/>
                  </a:lnTo>
                  <a:lnTo>
                    <a:pt x="33" y="94"/>
                  </a:lnTo>
                  <a:lnTo>
                    <a:pt x="33" y="96"/>
                  </a:lnTo>
                  <a:lnTo>
                    <a:pt x="31" y="96"/>
                  </a:lnTo>
                  <a:lnTo>
                    <a:pt x="29" y="96"/>
                  </a:lnTo>
                  <a:lnTo>
                    <a:pt x="27" y="98"/>
                  </a:lnTo>
                  <a:lnTo>
                    <a:pt x="25" y="98"/>
                  </a:lnTo>
                  <a:lnTo>
                    <a:pt x="23" y="100"/>
                  </a:lnTo>
                  <a:lnTo>
                    <a:pt x="21" y="100"/>
                  </a:lnTo>
                  <a:lnTo>
                    <a:pt x="20" y="102"/>
                  </a:lnTo>
                  <a:lnTo>
                    <a:pt x="18" y="102"/>
                  </a:lnTo>
                  <a:lnTo>
                    <a:pt x="18" y="100"/>
                  </a:lnTo>
                  <a:lnTo>
                    <a:pt x="18" y="96"/>
                  </a:lnTo>
                  <a:lnTo>
                    <a:pt x="18" y="94"/>
                  </a:lnTo>
                  <a:lnTo>
                    <a:pt x="18" y="92"/>
                  </a:lnTo>
                  <a:lnTo>
                    <a:pt x="18" y="90"/>
                  </a:lnTo>
                  <a:lnTo>
                    <a:pt x="20" y="90"/>
                  </a:lnTo>
                  <a:lnTo>
                    <a:pt x="20" y="88"/>
                  </a:lnTo>
                  <a:lnTo>
                    <a:pt x="20" y="87"/>
                  </a:lnTo>
                  <a:lnTo>
                    <a:pt x="21" y="87"/>
                  </a:lnTo>
                  <a:lnTo>
                    <a:pt x="21" y="85"/>
                  </a:lnTo>
                  <a:lnTo>
                    <a:pt x="20" y="85"/>
                  </a:lnTo>
                  <a:lnTo>
                    <a:pt x="20" y="83"/>
                  </a:lnTo>
                  <a:lnTo>
                    <a:pt x="21" y="83"/>
                  </a:lnTo>
                  <a:lnTo>
                    <a:pt x="20" y="83"/>
                  </a:lnTo>
                  <a:lnTo>
                    <a:pt x="21" y="83"/>
                  </a:lnTo>
                  <a:lnTo>
                    <a:pt x="20" y="81"/>
                  </a:lnTo>
                  <a:lnTo>
                    <a:pt x="20" y="79"/>
                  </a:lnTo>
                  <a:lnTo>
                    <a:pt x="20" y="77"/>
                  </a:lnTo>
                  <a:lnTo>
                    <a:pt x="20" y="79"/>
                  </a:lnTo>
                  <a:lnTo>
                    <a:pt x="18" y="79"/>
                  </a:lnTo>
                  <a:lnTo>
                    <a:pt x="18" y="77"/>
                  </a:lnTo>
                  <a:lnTo>
                    <a:pt x="18" y="79"/>
                  </a:lnTo>
                  <a:lnTo>
                    <a:pt x="18" y="77"/>
                  </a:lnTo>
                  <a:lnTo>
                    <a:pt x="16" y="77"/>
                  </a:lnTo>
                  <a:lnTo>
                    <a:pt x="14" y="77"/>
                  </a:lnTo>
                  <a:lnTo>
                    <a:pt x="14" y="75"/>
                  </a:lnTo>
                  <a:lnTo>
                    <a:pt x="14" y="73"/>
                  </a:lnTo>
                  <a:lnTo>
                    <a:pt x="14" y="71"/>
                  </a:lnTo>
                  <a:lnTo>
                    <a:pt x="12" y="71"/>
                  </a:lnTo>
                  <a:lnTo>
                    <a:pt x="10" y="71"/>
                  </a:lnTo>
                  <a:lnTo>
                    <a:pt x="8" y="71"/>
                  </a:lnTo>
                  <a:lnTo>
                    <a:pt x="6" y="71"/>
                  </a:lnTo>
                  <a:lnTo>
                    <a:pt x="6" y="69"/>
                  </a:lnTo>
                  <a:lnTo>
                    <a:pt x="4" y="69"/>
                  </a:lnTo>
                  <a:lnTo>
                    <a:pt x="4" y="67"/>
                  </a:lnTo>
                  <a:lnTo>
                    <a:pt x="4" y="69"/>
                  </a:lnTo>
                  <a:lnTo>
                    <a:pt x="2" y="69"/>
                  </a:lnTo>
                  <a:lnTo>
                    <a:pt x="2" y="67"/>
                  </a:lnTo>
                  <a:lnTo>
                    <a:pt x="0" y="67"/>
                  </a:lnTo>
                  <a:lnTo>
                    <a:pt x="2" y="67"/>
                  </a:lnTo>
                  <a:lnTo>
                    <a:pt x="2" y="65"/>
                  </a:lnTo>
                  <a:lnTo>
                    <a:pt x="4" y="65"/>
                  </a:lnTo>
                  <a:lnTo>
                    <a:pt x="6" y="64"/>
                  </a:lnTo>
                  <a:lnTo>
                    <a:pt x="6" y="62"/>
                  </a:lnTo>
                  <a:lnTo>
                    <a:pt x="6" y="60"/>
                  </a:lnTo>
                  <a:lnTo>
                    <a:pt x="6" y="58"/>
                  </a:lnTo>
                  <a:lnTo>
                    <a:pt x="6" y="56"/>
                  </a:lnTo>
                  <a:lnTo>
                    <a:pt x="4" y="54"/>
                  </a:lnTo>
                  <a:lnTo>
                    <a:pt x="4" y="52"/>
                  </a:lnTo>
                  <a:lnTo>
                    <a:pt x="4" y="50"/>
                  </a:lnTo>
                  <a:lnTo>
                    <a:pt x="6" y="50"/>
                  </a:lnTo>
                  <a:lnTo>
                    <a:pt x="8" y="50"/>
                  </a:lnTo>
                  <a:lnTo>
                    <a:pt x="8" y="48"/>
                  </a:lnTo>
                  <a:lnTo>
                    <a:pt x="10" y="48"/>
                  </a:lnTo>
                  <a:lnTo>
                    <a:pt x="10" y="46"/>
                  </a:lnTo>
                  <a:lnTo>
                    <a:pt x="8" y="46"/>
                  </a:lnTo>
                  <a:lnTo>
                    <a:pt x="8" y="44"/>
                  </a:lnTo>
                  <a:lnTo>
                    <a:pt x="10" y="44"/>
                  </a:lnTo>
                  <a:lnTo>
                    <a:pt x="10" y="42"/>
                  </a:lnTo>
                  <a:lnTo>
                    <a:pt x="12" y="42"/>
                  </a:lnTo>
                  <a:lnTo>
                    <a:pt x="10" y="42"/>
                  </a:lnTo>
                  <a:lnTo>
                    <a:pt x="10" y="40"/>
                  </a:lnTo>
                  <a:lnTo>
                    <a:pt x="12" y="40"/>
                  </a:lnTo>
                  <a:lnTo>
                    <a:pt x="10" y="40"/>
                  </a:lnTo>
                  <a:lnTo>
                    <a:pt x="8" y="40"/>
                  </a:lnTo>
                  <a:lnTo>
                    <a:pt x="6" y="39"/>
                  </a:lnTo>
                  <a:lnTo>
                    <a:pt x="8" y="39"/>
                  </a:lnTo>
                  <a:lnTo>
                    <a:pt x="6" y="39"/>
                  </a:lnTo>
                  <a:lnTo>
                    <a:pt x="8" y="37"/>
                  </a:lnTo>
                  <a:lnTo>
                    <a:pt x="6" y="37"/>
                  </a:lnTo>
                  <a:lnTo>
                    <a:pt x="8" y="35"/>
                  </a:lnTo>
                  <a:lnTo>
                    <a:pt x="10" y="35"/>
                  </a:lnTo>
                  <a:lnTo>
                    <a:pt x="12" y="35"/>
                  </a:lnTo>
                  <a:lnTo>
                    <a:pt x="12" y="37"/>
                  </a:lnTo>
                  <a:lnTo>
                    <a:pt x="14" y="37"/>
                  </a:lnTo>
                  <a:lnTo>
                    <a:pt x="16" y="37"/>
                  </a:lnTo>
                  <a:lnTo>
                    <a:pt x="16" y="35"/>
                  </a:lnTo>
                  <a:lnTo>
                    <a:pt x="16" y="33"/>
                  </a:lnTo>
                  <a:lnTo>
                    <a:pt x="14" y="33"/>
                  </a:lnTo>
                  <a:lnTo>
                    <a:pt x="14" y="31"/>
                  </a:lnTo>
                  <a:lnTo>
                    <a:pt x="12" y="31"/>
                  </a:lnTo>
                  <a:lnTo>
                    <a:pt x="12" y="29"/>
                  </a:lnTo>
                  <a:lnTo>
                    <a:pt x="12" y="27"/>
                  </a:lnTo>
                  <a:lnTo>
                    <a:pt x="14" y="27"/>
                  </a:lnTo>
                  <a:lnTo>
                    <a:pt x="16" y="27"/>
                  </a:lnTo>
                  <a:lnTo>
                    <a:pt x="16" y="25"/>
                  </a:lnTo>
                  <a:lnTo>
                    <a:pt x="14" y="25"/>
                  </a:lnTo>
                  <a:lnTo>
                    <a:pt x="12" y="25"/>
                  </a:lnTo>
                  <a:lnTo>
                    <a:pt x="12" y="23"/>
                  </a:lnTo>
                  <a:lnTo>
                    <a:pt x="12" y="21"/>
                  </a:lnTo>
                  <a:lnTo>
                    <a:pt x="14" y="21"/>
                  </a:lnTo>
                  <a:lnTo>
                    <a:pt x="12" y="21"/>
                  </a:lnTo>
                  <a:lnTo>
                    <a:pt x="10" y="21"/>
                  </a:lnTo>
                  <a:lnTo>
                    <a:pt x="8" y="19"/>
                  </a:lnTo>
                  <a:lnTo>
                    <a:pt x="8" y="17"/>
                  </a:lnTo>
                  <a:lnTo>
                    <a:pt x="10" y="14"/>
                  </a:lnTo>
                  <a:lnTo>
                    <a:pt x="8" y="14"/>
                  </a:lnTo>
                  <a:lnTo>
                    <a:pt x="8" y="12"/>
                  </a:lnTo>
                  <a:lnTo>
                    <a:pt x="8" y="10"/>
                  </a:lnTo>
                  <a:lnTo>
                    <a:pt x="10" y="10"/>
                  </a:lnTo>
                  <a:lnTo>
                    <a:pt x="12" y="8"/>
                  </a:lnTo>
                  <a:lnTo>
                    <a:pt x="14" y="8"/>
                  </a:lnTo>
                  <a:lnTo>
                    <a:pt x="14" y="6"/>
                  </a:lnTo>
                  <a:lnTo>
                    <a:pt x="16" y="6"/>
                  </a:lnTo>
                  <a:lnTo>
                    <a:pt x="14" y="6"/>
                  </a:lnTo>
                  <a:lnTo>
                    <a:pt x="16" y="6"/>
                  </a:lnTo>
                  <a:lnTo>
                    <a:pt x="16" y="4"/>
                  </a:lnTo>
                  <a:lnTo>
                    <a:pt x="18" y="4"/>
                  </a:lnTo>
                  <a:lnTo>
                    <a:pt x="20" y="4"/>
                  </a:lnTo>
                  <a:lnTo>
                    <a:pt x="20" y="6"/>
                  </a:lnTo>
                  <a:lnTo>
                    <a:pt x="21" y="6"/>
                  </a:lnTo>
                  <a:lnTo>
                    <a:pt x="21" y="8"/>
                  </a:lnTo>
                  <a:lnTo>
                    <a:pt x="23" y="8"/>
                  </a:lnTo>
                  <a:lnTo>
                    <a:pt x="25" y="8"/>
                  </a:lnTo>
                  <a:lnTo>
                    <a:pt x="27" y="10"/>
                  </a:lnTo>
                  <a:lnTo>
                    <a:pt x="27" y="8"/>
                  </a:lnTo>
                  <a:lnTo>
                    <a:pt x="27" y="6"/>
                  </a:lnTo>
                  <a:lnTo>
                    <a:pt x="29" y="6"/>
                  </a:lnTo>
                  <a:lnTo>
                    <a:pt x="31" y="6"/>
                  </a:lnTo>
                  <a:lnTo>
                    <a:pt x="33" y="6"/>
                  </a:lnTo>
                  <a:lnTo>
                    <a:pt x="33" y="4"/>
                  </a:lnTo>
                  <a:lnTo>
                    <a:pt x="31" y="4"/>
                  </a:lnTo>
                  <a:lnTo>
                    <a:pt x="31" y="2"/>
                  </a:lnTo>
                  <a:lnTo>
                    <a:pt x="31" y="0"/>
                  </a:lnTo>
                  <a:lnTo>
                    <a:pt x="33" y="0"/>
                  </a:lnTo>
                  <a:lnTo>
                    <a:pt x="33" y="2"/>
                  </a:lnTo>
                  <a:lnTo>
                    <a:pt x="35" y="2"/>
                  </a:lnTo>
                  <a:lnTo>
                    <a:pt x="37" y="2"/>
                  </a:lnTo>
                  <a:lnTo>
                    <a:pt x="37" y="0"/>
                  </a:lnTo>
                  <a:lnTo>
                    <a:pt x="39"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49"/>
            <p:cNvSpPr>
              <a:spLocks/>
            </p:cNvSpPr>
            <p:nvPr/>
          </p:nvSpPr>
          <p:spPr bwMode="auto">
            <a:xfrm>
              <a:off x="2271713" y="4570413"/>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50"/>
            <p:cNvSpPr>
              <a:spLocks/>
            </p:cNvSpPr>
            <p:nvPr/>
          </p:nvSpPr>
          <p:spPr bwMode="auto">
            <a:xfrm>
              <a:off x="5243513" y="4500563"/>
              <a:ext cx="195263" cy="288925"/>
            </a:xfrm>
            <a:custGeom>
              <a:avLst/>
              <a:gdLst>
                <a:gd name="T0" fmla="*/ 98 w 123"/>
                <a:gd name="T1" fmla="*/ 4 h 182"/>
                <a:gd name="T2" fmla="*/ 102 w 123"/>
                <a:gd name="T3" fmla="*/ 9 h 182"/>
                <a:gd name="T4" fmla="*/ 106 w 123"/>
                <a:gd name="T5" fmla="*/ 15 h 182"/>
                <a:gd name="T6" fmla="*/ 106 w 123"/>
                <a:gd name="T7" fmla="*/ 29 h 182"/>
                <a:gd name="T8" fmla="*/ 106 w 123"/>
                <a:gd name="T9" fmla="*/ 40 h 182"/>
                <a:gd name="T10" fmla="*/ 115 w 123"/>
                <a:gd name="T11" fmla="*/ 50 h 182"/>
                <a:gd name="T12" fmla="*/ 100 w 123"/>
                <a:gd name="T13" fmla="*/ 50 h 182"/>
                <a:gd name="T14" fmla="*/ 88 w 123"/>
                <a:gd name="T15" fmla="*/ 55 h 182"/>
                <a:gd name="T16" fmla="*/ 104 w 123"/>
                <a:gd name="T17" fmla="*/ 71 h 182"/>
                <a:gd name="T18" fmla="*/ 111 w 123"/>
                <a:gd name="T19" fmla="*/ 84 h 182"/>
                <a:gd name="T20" fmla="*/ 109 w 123"/>
                <a:gd name="T21" fmla="*/ 92 h 182"/>
                <a:gd name="T22" fmla="*/ 104 w 123"/>
                <a:gd name="T23" fmla="*/ 102 h 182"/>
                <a:gd name="T24" fmla="*/ 94 w 123"/>
                <a:gd name="T25" fmla="*/ 113 h 182"/>
                <a:gd name="T26" fmla="*/ 98 w 123"/>
                <a:gd name="T27" fmla="*/ 123 h 182"/>
                <a:gd name="T28" fmla="*/ 100 w 123"/>
                <a:gd name="T29" fmla="*/ 130 h 182"/>
                <a:gd name="T30" fmla="*/ 106 w 123"/>
                <a:gd name="T31" fmla="*/ 142 h 182"/>
                <a:gd name="T32" fmla="*/ 107 w 123"/>
                <a:gd name="T33" fmla="*/ 151 h 182"/>
                <a:gd name="T34" fmla="*/ 119 w 123"/>
                <a:gd name="T35" fmla="*/ 159 h 182"/>
                <a:gd name="T36" fmla="*/ 121 w 123"/>
                <a:gd name="T37" fmla="*/ 171 h 182"/>
                <a:gd name="T38" fmla="*/ 123 w 123"/>
                <a:gd name="T39" fmla="*/ 180 h 182"/>
                <a:gd name="T40" fmla="*/ 113 w 123"/>
                <a:gd name="T41" fmla="*/ 178 h 182"/>
                <a:gd name="T42" fmla="*/ 106 w 123"/>
                <a:gd name="T43" fmla="*/ 178 h 182"/>
                <a:gd name="T44" fmla="*/ 100 w 123"/>
                <a:gd name="T45" fmla="*/ 176 h 182"/>
                <a:gd name="T46" fmla="*/ 88 w 123"/>
                <a:gd name="T47" fmla="*/ 174 h 182"/>
                <a:gd name="T48" fmla="*/ 73 w 123"/>
                <a:gd name="T49" fmla="*/ 173 h 182"/>
                <a:gd name="T50" fmla="*/ 58 w 123"/>
                <a:gd name="T51" fmla="*/ 173 h 182"/>
                <a:gd name="T52" fmla="*/ 40 w 123"/>
                <a:gd name="T53" fmla="*/ 174 h 182"/>
                <a:gd name="T54" fmla="*/ 21 w 123"/>
                <a:gd name="T55" fmla="*/ 173 h 182"/>
                <a:gd name="T56" fmla="*/ 23 w 123"/>
                <a:gd name="T57" fmla="*/ 159 h 182"/>
                <a:gd name="T58" fmla="*/ 19 w 123"/>
                <a:gd name="T59" fmla="*/ 151 h 182"/>
                <a:gd name="T60" fmla="*/ 17 w 123"/>
                <a:gd name="T61" fmla="*/ 148 h 182"/>
                <a:gd name="T62" fmla="*/ 19 w 123"/>
                <a:gd name="T63" fmla="*/ 144 h 182"/>
                <a:gd name="T64" fmla="*/ 17 w 123"/>
                <a:gd name="T65" fmla="*/ 146 h 182"/>
                <a:gd name="T66" fmla="*/ 10 w 123"/>
                <a:gd name="T67" fmla="*/ 144 h 182"/>
                <a:gd name="T68" fmla="*/ 8 w 123"/>
                <a:gd name="T69" fmla="*/ 136 h 182"/>
                <a:gd name="T70" fmla="*/ 4 w 123"/>
                <a:gd name="T71" fmla="*/ 138 h 182"/>
                <a:gd name="T72" fmla="*/ 0 w 123"/>
                <a:gd name="T73" fmla="*/ 134 h 182"/>
                <a:gd name="T74" fmla="*/ 6 w 123"/>
                <a:gd name="T75" fmla="*/ 126 h 182"/>
                <a:gd name="T76" fmla="*/ 6 w 123"/>
                <a:gd name="T77" fmla="*/ 117 h 182"/>
                <a:gd name="T78" fmla="*/ 13 w 123"/>
                <a:gd name="T79" fmla="*/ 109 h 182"/>
                <a:gd name="T80" fmla="*/ 23 w 123"/>
                <a:gd name="T81" fmla="*/ 102 h 182"/>
                <a:gd name="T82" fmla="*/ 35 w 123"/>
                <a:gd name="T83" fmla="*/ 96 h 182"/>
                <a:gd name="T84" fmla="*/ 42 w 123"/>
                <a:gd name="T85" fmla="*/ 103 h 182"/>
                <a:gd name="T86" fmla="*/ 46 w 123"/>
                <a:gd name="T87" fmla="*/ 105 h 182"/>
                <a:gd name="T88" fmla="*/ 50 w 123"/>
                <a:gd name="T89" fmla="*/ 98 h 182"/>
                <a:gd name="T90" fmla="*/ 56 w 123"/>
                <a:gd name="T91" fmla="*/ 90 h 182"/>
                <a:gd name="T92" fmla="*/ 59 w 123"/>
                <a:gd name="T93" fmla="*/ 78 h 182"/>
                <a:gd name="T94" fmla="*/ 63 w 123"/>
                <a:gd name="T95" fmla="*/ 71 h 182"/>
                <a:gd name="T96" fmla="*/ 69 w 123"/>
                <a:gd name="T97" fmla="*/ 65 h 182"/>
                <a:gd name="T98" fmla="*/ 73 w 123"/>
                <a:gd name="T99" fmla="*/ 57 h 182"/>
                <a:gd name="T100" fmla="*/ 75 w 123"/>
                <a:gd name="T101" fmla="*/ 50 h 182"/>
                <a:gd name="T102" fmla="*/ 79 w 123"/>
                <a:gd name="T103" fmla="*/ 44 h 182"/>
                <a:gd name="T104" fmla="*/ 88 w 123"/>
                <a:gd name="T105" fmla="*/ 29 h 182"/>
                <a:gd name="T106" fmla="*/ 98 w 123"/>
                <a:gd name="T107" fmla="*/ 23 h 182"/>
                <a:gd name="T108" fmla="*/ 98 w 123"/>
                <a:gd name="T109" fmla="*/ 13 h 182"/>
                <a:gd name="T110" fmla="*/ 90 w 123"/>
                <a:gd name="T111" fmla="*/ 11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3" h="182">
                  <a:moveTo>
                    <a:pt x="94" y="0"/>
                  </a:moveTo>
                  <a:lnTo>
                    <a:pt x="92" y="0"/>
                  </a:lnTo>
                  <a:lnTo>
                    <a:pt x="92" y="2"/>
                  </a:lnTo>
                  <a:lnTo>
                    <a:pt x="94" y="2"/>
                  </a:lnTo>
                  <a:lnTo>
                    <a:pt x="96" y="2"/>
                  </a:lnTo>
                  <a:lnTo>
                    <a:pt x="96" y="4"/>
                  </a:lnTo>
                  <a:lnTo>
                    <a:pt x="98" y="4"/>
                  </a:lnTo>
                  <a:lnTo>
                    <a:pt x="98" y="6"/>
                  </a:lnTo>
                  <a:lnTo>
                    <a:pt x="98" y="4"/>
                  </a:lnTo>
                  <a:lnTo>
                    <a:pt x="98" y="6"/>
                  </a:lnTo>
                  <a:lnTo>
                    <a:pt x="100" y="6"/>
                  </a:lnTo>
                  <a:lnTo>
                    <a:pt x="102" y="6"/>
                  </a:lnTo>
                  <a:lnTo>
                    <a:pt x="102" y="7"/>
                  </a:lnTo>
                  <a:lnTo>
                    <a:pt x="102" y="9"/>
                  </a:lnTo>
                  <a:lnTo>
                    <a:pt x="102" y="11"/>
                  </a:lnTo>
                  <a:lnTo>
                    <a:pt x="102" y="13"/>
                  </a:lnTo>
                  <a:lnTo>
                    <a:pt x="102" y="15"/>
                  </a:lnTo>
                  <a:lnTo>
                    <a:pt x="104" y="15"/>
                  </a:lnTo>
                  <a:lnTo>
                    <a:pt x="106" y="15"/>
                  </a:lnTo>
                  <a:lnTo>
                    <a:pt x="104" y="15"/>
                  </a:lnTo>
                  <a:lnTo>
                    <a:pt x="106" y="15"/>
                  </a:lnTo>
                  <a:lnTo>
                    <a:pt x="106" y="17"/>
                  </a:lnTo>
                  <a:lnTo>
                    <a:pt x="106" y="19"/>
                  </a:lnTo>
                  <a:lnTo>
                    <a:pt x="106" y="21"/>
                  </a:lnTo>
                  <a:lnTo>
                    <a:pt x="106" y="23"/>
                  </a:lnTo>
                  <a:lnTo>
                    <a:pt x="106" y="25"/>
                  </a:lnTo>
                  <a:lnTo>
                    <a:pt x="106" y="27"/>
                  </a:lnTo>
                  <a:lnTo>
                    <a:pt x="106" y="29"/>
                  </a:lnTo>
                  <a:lnTo>
                    <a:pt x="104" y="29"/>
                  </a:lnTo>
                  <a:lnTo>
                    <a:pt x="104" y="30"/>
                  </a:lnTo>
                  <a:lnTo>
                    <a:pt x="104" y="32"/>
                  </a:lnTo>
                  <a:lnTo>
                    <a:pt x="106" y="34"/>
                  </a:lnTo>
                  <a:lnTo>
                    <a:pt x="106" y="36"/>
                  </a:lnTo>
                  <a:lnTo>
                    <a:pt x="106" y="38"/>
                  </a:lnTo>
                  <a:lnTo>
                    <a:pt x="106" y="40"/>
                  </a:lnTo>
                  <a:lnTo>
                    <a:pt x="107" y="40"/>
                  </a:lnTo>
                  <a:lnTo>
                    <a:pt x="107" y="42"/>
                  </a:lnTo>
                  <a:lnTo>
                    <a:pt x="109" y="44"/>
                  </a:lnTo>
                  <a:lnTo>
                    <a:pt x="111" y="46"/>
                  </a:lnTo>
                  <a:lnTo>
                    <a:pt x="111" y="48"/>
                  </a:lnTo>
                  <a:lnTo>
                    <a:pt x="113" y="48"/>
                  </a:lnTo>
                  <a:lnTo>
                    <a:pt x="115" y="50"/>
                  </a:lnTo>
                  <a:lnTo>
                    <a:pt x="111" y="50"/>
                  </a:lnTo>
                  <a:lnTo>
                    <a:pt x="109" y="50"/>
                  </a:lnTo>
                  <a:lnTo>
                    <a:pt x="107" y="50"/>
                  </a:lnTo>
                  <a:lnTo>
                    <a:pt x="106" y="50"/>
                  </a:lnTo>
                  <a:lnTo>
                    <a:pt x="104" y="50"/>
                  </a:lnTo>
                  <a:lnTo>
                    <a:pt x="102" y="50"/>
                  </a:lnTo>
                  <a:lnTo>
                    <a:pt x="100" y="50"/>
                  </a:lnTo>
                  <a:lnTo>
                    <a:pt x="96" y="50"/>
                  </a:lnTo>
                  <a:lnTo>
                    <a:pt x="92" y="50"/>
                  </a:lnTo>
                  <a:lnTo>
                    <a:pt x="90" y="50"/>
                  </a:lnTo>
                  <a:lnTo>
                    <a:pt x="90" y="52"/>
                  </a:lnTo>
                  <a:lnTo>
                    <a:pt x="88" y="54"/>
                  </a:lnTo>
                  <a:lnTo>
                    <a:pt x="86" y="55"/>
                  </a:lnTo>
                  <a:lnTo>
                    <a:pt x="88" y="55"/>
                  </a:lnTo>
                  <a:lnTo>
                    <a:pt x="94" y="61"/>
                  </a:lnTo>
                  <a:lnTo>
                    <a:pt x="94" y="63"/>
                  </a:lnTo>
                  <a:lnTo>
                    <a:pt x="98" y="65"/>
                  </a:lnTo>
                  <a:lnTo>
                    <a:pt x="100" y="69"/>
                  </a:lnTo>
                  <a:lnTo>
                    <a:pt x="102" y="69"/>
                  </a:lnTo>
                  <a:lnTo>
                    <a:pt x="104" y="69"/>
                  </a:lnTo>
                  <a:lnTo>
                    <a:pt x="104" y="71"/>
                  </a:lnTo>
                  <a:lnTo>
                    <a:pt x="106" y="71"/>
                  </a:lnTo>
                  <a:lnTo>
                    <a:pt x="106" y="73"/>
                  </a:lnTo>
                  <a:lnTo>
                    <a:pt x="107" y="73"/>
                  </a:lnTo>
                  <a:lnTo>
                    <a:pt x="107" y="75"/>
                  </a:lnTo>
                  <a:lnTo>
                    <a:pt x="109" y="78"/>
                  </a:lnTo>
                  <a:lnTo>
                    <a:pt x="111" y="82"/>
                  </a:lnTo>
                  <a:lnTo>
                    <a:pt x="111" y="84"/>
                  </a:lnTo>
                  <a:lnTo>
                    <a:pt x="113" y="84"/>
                  </a:lnTo>
                  <a:lnTo>
                    <a:pt x="113" y="86"/>
                  </a:lnTo>
                  <a:lnTo>
                    <a:pt x="113" y="88"/>
                  </a:lnTo>
                  <a:lnTo>
                    <a:pt x="111" y="88"/>
                  </a:lnTo>
                  <a:lnTo>
                    <a:pt x="111" y="90"/>
                  </a:lnTo>
                  <a:lnTo>
                    <a:pt x="111" y="92"/>
                  </a:lnTo>
                  <a:lnTo>
                    <a:pt x="109" y="92"/>
                  </a:lnTo>
                  <a:lnTo>
                    <a:pt x="107" y="94"/>
                  </a:lnTo>
                  <a:lnTo>
                    <a:pt x="107" y="96"/>
                  </a:lnTo>
                  <a:lnTo>
                    <a:pt x="106" y="96"/>
                  </a:lnTo>
                  <a:lnTo>
                    <a:pt x="106" y="98"/>
                  </a:lnTo>
                  <a:lnTo>
                    <a:pt x="106" y="100"/>
                  </a:lnTo>
                  <a:lnTo>
                    <a:pt x="106" y="102"/>
                  </a:lnTo>
                  <a:lnTo>
                    <a:pt x="104" y="102"/>
                  </a:lnTo>
                  <a:lnTo>
                    <a:pt x="102" y="107"/>
                  </a:lnTo>
                  <a:lnTo>
                    <a:pt x="100" y="107"/>
                  </a:lnTo>
                  <a:lnTo>
                    <a:pt x="100" y="109"/>
                  </a:lnTo>
                  <a:lnTo>
                    <a:pt x="98" y="111"/>
                  </a:lnTo>
                  <a:lnTo>
                    <a:pt x="96" y="111"/>
                  </a:lnTo>
                  <a:lnTo>
                    <a:pt x="94" y="111"/>
                  </a:lnTo>
                  <a:lnTo>
                    <a:pt x="94" y="113"/>
                  </a:lnTo>
                  <a:lnTo>
                    <a:pt x="96" y="113"/>
                  </a:lnTo>
                  <a:lnTo>
                    <a:pt x="96" y="115"/>
                  </a:lnTo>
                  <a:lnTo>
                    <a:pt x="98" y="115"/>
                  </a:lnTo>
                  <a:lnTo>
                    <a:pt x="98" y="117"/>
                  </a:lnTo>
                  <a:lnTo>
                    <a:pt x="98" y="119"/>
                  </a:lnTo>
                  <a:lnTo>
                    <a:pt x="98" y="121"/>
                  </a:lnTo>
                  <a:lnTo>
                    <a:pt x="98" y="123"/>
                  </a:lnTo>
                  <a:lnTo>
                    <a:pt x="98" y="125"/>
                  </a:lnTo>
                  <a:lnTo>
                    <a:pt x="96" y="125"/>
                  </a:lnTo>
                  <a:lnTo>
                    <a:pt x="98" y="125"/>
                  </a:lnTo>
                  <a:lnTo>
                    <a:pt x="98" y="126"/>
                  </a:lnTo>
                  <a:lnTo>
                    <a:pt x="98" y="128"/>
                  </a:lnTo>
                  <a:lnTo>
                    <a:pt x="98" y="130"/>
                  </a:lnTo>
                  <a:lnTo>
                    <a:pt x="100" y="130"/>
                  </a:lnTo>
                  <a:lnTo>
                    <a:pt x="100" y="132"/>
                  </a:lnTo>
                  <a:lnTo>
                    <a:pt x="100" y="134"/>
                  </a:lnTo>
                  <a:lnTo>
                    <a:pt x="100" y="136"/>
                  </a:lnTo>
                  <a:lnTo>
                    <a:pt x="104" y="138"/>
                  </a:lnTo>
                  <a:lnTo>
                    <a:pt x="104" y="140"/>
                  </a:lnTo>
                  <a:lnTo>
                    <a:pt x="106" y="140"/>
                  </a:lnTo>
                  <a:lnTo>
                    <a:pt x="106" y="142"/>
                  </a:lnTo>
                  <a:lnTo>
                    <a:pt x="106" y="144"/>
                  </a:lnTo>
                  <a:lnTo>
                    <a:pt x="107" y="144"/>
                  </a:lnTo>
                  <a:lnTo>
                    <a:pt x="106" y="146"/>
                  </a:lnTo>
                  <a:lnTo>
                    <a:pt x="104" y="146"/>
                  </a:lnTo>
                  <a:lnTo>
                    <a:pt x="106" y="148"/>
                  </a:lnTo>
                  <a:lnTo>
                    <a:pt x="107" y="150"/>
                  </a:lnTo>
                  <a:lnTo>
                    <a:pt x="107" y="151"/>
                  </a:lnTo>
                  <a:lnTo>
                    <a:pt x="109" y="151"/>
                  </a:lnTo>
                  <a:lnTo>
                    <a:pt x="111" y="153"/>
                  </a:lnTo>
                  <a:lnTo>
                    <a:pt x="111" y="155"/>
                  </a:lnTo>
                  <a:lnTo>
                    <a:pt x="113" y="157"/>
                  </a:lnTo>
                  <a:lnTo>
                    <a:pt x="115" y="159"/>
                  </a:lnTo>
                  <a:lnTo>
                    <a:pt x="117" y="159"/>
                  </a:lnTo>
                  <a:lnTo>
                    <a:pt x="119" y="159"/>
                  </a:lnTo>
                  <a:lnTo>
                    <a:pt x="119" y="161"/>
                  </a:lnTo>
                  <a:lnTo>
                    <a:pt x="121" y="161"/>
                  </a:lnTo>
                  <a:lnTo>
                    <a:pt x="121" y="163"/>
                  </a:lnTo>
                  <a:lnTo>
                    <a:pt x="121" y="165"/>
                  </a:lnTo>
                  <a:lnTo>
                    <a:pt x="121" y="167"/>
                  </a:lnTo>
                  <a:lnTo>
                    <a:pt x="121" y="169"/>
                  </a:lnTo>
                  <a:lnTo>
                    <a:pt x="121" y="171"/>
                  </a:lnTo>
                  <a:lnTo>
                    <a:pt x="123" y="171"/>
                  </a:lnTo>
                  <a:lnTo>
                    <a:pt x="123" y="173"/>
                  </a:lnTo>
                  <a:lnTo>
                    <a:pt x="123" y="174"/>
                  </a:lnTo>
                  <a:lnTo>
                    <a:pt x="121" y="174"/>
                  </a:lnTo>
                  <a:lnTo>
                    <a:pt x="121" y="176"/>
                  </a:lnTo>
                  <a:lnTo>
                    <a:pt x="121" y="178"/>
                  </a:lnTo>
                  <a:lnTo>
                    <a:pt x="123" y="180"/>
                  </a:lnTo>
                  <a:lnTo>
                    <a:pt x="123" y="182"/>
                  </a:lnTo>
                  <a:lnTo>
                    <a:pt x="121" y="182"/>
                  </a:lnTo>
                  <a:lnTo>
                    <a:pt x="121" y="180"/>
                  </a:lnTo>
                  <a:lnTo>
                    <a:pt x="119" y="180"/>
                  </a:lnTo>
                  <a:lnTo>
                    <a:pt x="117" y="180"/>
                  </a:lnTo>
                  <a:lnTo>
                    <a:pt x="115" y="178"/>
                  </a:lnTo>
                  <a:lnTo>
                    <a:pt x="113" y="178"/>
                  </a:lnTo>
                  <a:lnTo>
                    <a:pt x="111" y="178"/>
                  </a:lnTo>
                  <a:lnTo>
                    <a:pt x="109" y="178"/>
                  </a:lnTo>
                  <a:lnTo>
                    <a:pt x="107" y="176"/>
                  </a:lnTo>
                  <a:lnTo>
                    <a:pt x="106" y="176"/>
                  </a:lnTo>
                  <a:lnTo>
                    <a:pt x="106" y="178"/>
                  </a:lnTo>
                  <a:lnTo>
                    <a:pt x="106" y="176"/>
                  </a:lnTo>
                  <a:lnTo>
                    <a:pt x="106" y="178"/>
                  </a:lnTo>
                  <a:lnTo>
                    <a:pt x="104" y="176"/>
                  </a:lnTo>
                  <a:lnTo>
                    <a:pt x="102" y="176"/>
                  </a:lnTo>
                  <a:lnTo>
                    <a:pt x="102" y="174"/>
                  </a:lnTo>
                  <a:lnTo>
                    <a:pt x="102" y="176"/>
                  </a:lnTo>
                  <a:lnTo>
                    <a:pt x="100" y="176"/>
                  </a:lnTo>
                  <a:lnTo>
                    <a:pt x="100" y="174"/>
                  </a:lnTo>
                  <a:lnTo>
                    <a:pt x="100" y="176"/>
                  </a:lnTo>
                  <a:lnTo>
                    <a:pt x="100" y="174"/>
                  </a:lnTo>
                  <a:lnTo>
                    <a:pt x="98" y="174"/>
                  </a:lnTo>
                  <a:lnTo>
                    <a:pt x="96" y="174"/>
                  </a:lnTo>
                  <a:lnTo>
                    <a:pt x="94" y="174"/>
                  </a:lnTo>
                  <a:lnTo>
                    <a:pt x="92" y="174"/>
                  </a:lnTo>
                  <a:lnTo>
                    <a:pt x="90" y="174"/>
                  </a:lnTo>
                  <a:lnTo>
                    <a:pt x="88" y="174"/>
                  </a:lnTo>
                  <a:lnTo>
                    <a:pt x="84" y="174"/>
                  </a:lnTo>
                  <a:lnTo>
                    <a:pt x="83" y="174"/>
                  </a:lnTo>
                  <a:lnTo>
                    <a:pt x="79" y="174"/>
                  </a:lnTo>
                  <a:lnTo>
                    <a:pt x="77" y="174"/>
                  </a:lnTo>
                  <a:lnTo>
                    <a:pt x="77" y="173"/>
                  </a:lnTo>
                  <a:lnTo>
                    <a:pt x="75" y="173"/>
                  </a:lnTo>
                  <a:lnTo>
                    <a:pt x="73" y="173"/>
                  </a:lnTo>
                  <a:lnTo>
                    <a:pt x="71" y="173"/>
                  </a:lnTo>
                  <a:lnTo>
                    <a:pt x="69" y="173"/>
                  </a:lnTo>
                  <a:lnTo>
                    <a:pt x="65" y="173"/>
                  </a:lnTo>
                  <a:lnTo>
                    <a:pt x="63" y="173"/>
                  </a:lnTo>
                  <a:lnTo>
                    <a:pt x="61" y="173"/>
                  </a:lnTo>
                  <a:lnTo>
                    <a:pt x="59" y="173"/>
                  </a:lnTo>
                  <a:lnTo>
                    <a:pt x="58" y="173"/>
                  </a:lnTo>
                  <a:lnTo>
                    <a:pt x="56" y="173"/>
                  </a:lnTo>
                  <a:lnTo>
                    <a:pt x="54" y="173"/>
                  </a:lnTo>
                  <a:lnTo>
                    <a:pt x="52" y="173"/>
                  </a:lnTo>
                  <a:lnTo>
                    <a:pt x="50" y="173"/>
                  </a:lnTo>
                  <a:lnTo>
                    <a:pt x="46" y="173"/>
                  </a:lnTo>
                  <a:lnTo>
                    <a:pt x="46" y="174"/>
                  </a:lnTo>
                  <a:lnTo>
                    <a:pt x="40" y="174"/>
                  </a:lnTo>
                  <a:lnTo>
                    <a:pt x="36" y="174"/>
                  </a:lnTo>
                  <a:lnTo>
                    <a:pt x="31" y="174"/>
                  </a:lnTo>
                  <a:lnTo>
                    <a:pt x="27" y="174"/>
                  </a:lnTo>
                  <a:lnTo>
                    <a:pt x="25" y="174"/>
                  </a:lnTo>
                  <a:lnTo>
                    <a:pt x="23" y="174"/>
                  </a:lnTo>
                  <a:lnTo>
                    <a:pt x="21" y="174"/>
                  </a:lnTo>
                  <a:lnTo>
                    <a:pt x="21" y="173"/>
                  </a:lnTo>
                  <a:lnTo>
                    <a:pt x="21" y="171"/>
                  </a:lnTo>
                  <a:lnTo>
                    <a:pt x="21" y="169"/>
                  </a:lnTo>
                  <a:lnTo>
                    <a:pt x="23" y="167"/>
                  </a:lnTo>
                  <a:lnTo>
                    <a:pt x="23" y="165"/>
                  </a:lnTo>
                  <a:lnTo>
                    <a:pt x="23" y="163"/>
                  </a:lnTo>
                  <a:lnTo>
                    <a:pt x="23" y="161"/>
                  </a:lnTo>
                  <a:lnTo>
                    <a:pt x="23" y="159"/>
                  </a:lnTo>
                  <a:lnTo>
                    <a:pt x="23" y="157"/>
                  </a:lnTo>
                  <a:lnTo>
                    <a:pt x="23" y="155"/>
                  </a:lnTo>
                  <a:lnTo>
                    <a:pt x="21" y="155"/>
                  </a:lnTo>
                  <a:lnTo>
                    <a:pt x="21" y="153"/>
                  </a:lnTo>
                  <a:lnTo>
                    <a:pt x="19" y="153"/>
                  </a:lnTo>
                  <a:lnTo>
                    <a:pt x="21" y="151"/>
                  </a:lnTo>
                  <a:lnTo>
                    <a:pt x="19" y="151"/>
                  </a:lnTo>
                  <a:lnTo>
                    <a:pt x="19" y="150"/>
                  </a:lnTo>
                  <a:lnTo>
                    <a:pt x="17" y="150"/>
                  </a:lnTo>
                  <a:lnTo>
                    <a:pt x="17" y="148"/>
                  </a:lnTo>
                  <a:lnTo>
                    <a:pt x="17" y="150"/>
                  </a:lnTo>
                  <a:lnTo>
                    <a:pt x="19" y="150"/>
                  </a:lnTo>
                  <a:lnTo>
                    <a:pt x="17" y="150"/>
                  </a:lnTo>
                  <a:lnTo>
                    <a:pt x="17" y="148"/>
                  </a:lnTo>
                  <a:lnTo>
                    <a:pt x="19" y="148"/>
                  </a:lnTo>
                  <a:lnTo>
                    <a:pt x="21" y="148"/>
                  </a:lnTo>
                  <a:lnTo>
                    <a:pt x="19" y="148"/>
                  </a:lnTo>
                  <a:lnTo>
                    <a:pt x="19" y="146"/>
                  </a:lnTo>
                  <a:lnTo>
                    <a:pt x="21" y="146"/>
                  </a:lnTo>
                  <a:lnTo>
                    <a:pt x="19" y="146"/>
                  </a:lnTo>
                  <a:lnTo>
                    <a:pt x="19" y="144"/>
                  </a:lnTo>
                  <a:lnTo>
                    <a:pt x="21" y="144"/>
                  </a:lnTo>
                  <a:lnTo>
                    <a:pt x="19" y="144"/>
                  </a:lnTo>
                  <a:lnTo>
                    <a:pt x="19" y="146"/>
                  </a:lnTo>
                  <a:lnTo>
                    <a:pt x="17" y="146"/>
                  </a:lnTo>
                  <a:lnTo>
                    <a:pt x="17" y="144"/>
                  </a:lnTo>
                  <a:lnTo>
                    <a:pt x="15" y="144"/>
                  </a:lnTo>
                  <a:lnTo>
                    <a:pt x="17" y="146"/>
                  </a:lnTo>
                  <a:lnTo>
                    <a:pt x="15" y="146"/>
                  </a:lnTo>
                  <a:lnTo>
                    <a:pt x="15" y="148"/>
                  </a:lnTo>
                  <a:lnTo>
                    <a:pt x="13" y="148"/>
                  </a:lnTo>
                  <a:lnTo>
                    <a:pt x="13" y="146"/>
                  </a:lnTo>
                  <a:lnTo>
                    <a:pt x="11" y="146"/>
                  </a:lnTo>
                  <a:lnTo>
                    <a:pt x="10" y="146"/>
                  </a:lnTo>
                  <a:lnTo>
                    <a:pt x="10" y="144"/>
                  </a:lnTo>
                  <a:lnTo>
                    <a:pt x="8" y="144"/>
                  </a:lnTo>
                  <a:lnTo>
                    <a:pt x="8" y="142"/>
                  </a:lnTo>
                  <a:lnTo>
                    <a:pt x="8" y="140"/>
                  </a:lnTo>
                  <a:lnTo>
                    <a:pt x="8" y="138"/>
                  </a:lnTo>
                  <a:lnTo>
                    <a:pt x="8" y="136"/>
                  </a:lnTo>
                  <a:lnTo>
                    <a:pt x="8" y="138"/>
                  </a:lnTo>
                  <a:lnTo>
                    <a:pt x="8" y="136"/>
                  </a:lnTo>
                  <a:lnTo>
                    <a:pt x="6" y="136"/>
                  </a:lnTo>
                  <a:lnTo>
                    <a:pt x="4" y="136"/>
                  </a:lnTo>
                  <a:lnTo>
                    <a:pt x="4" y="134"/>
                  </a:lnTo>
                  <a:lnTo>
                    <a:pt x="2" y="134"/>
                  </a:lnTo>
                  <a:lnTo>
                    <a:pt x="4" y="134"/>
                  </a:lnTo>
                  <a:lnTo>
                    <a:pt x="4" y="136"/>
                  </a:lnTo>
                  <a:lnTo>
                    <a:pt x="4" y="138"/>
                  </a:lnTo>
                  <a:lnTo>
                    <a:pt x="2" y="138"/>
                  </a:lnTo>
                  <a:lnTo>
                    <a:pt x="2" y="136"/>
                  </a:lnTo>
                  <a:lnTo>
                    <a:pt x="2" y="138"/>
                  </a:lnTo>
                  <a:lnTo>
                    <a:pt x="0" y="136"/>
                  </a:lnTo>
                  <a:lnTo>
                    <a:pt x="2" y="136"/>
                  </a:lnTo>
                  <a:lnTo>
                    <a:pt x="0" y="136"/>
                  </a:lnTo>
                  <a:lnTo>
                    <a:pt x="0" y="134"/>
                  </a:lnTo>
                  <a:lnTo>
                    <a:pt x="2" y="134"/>
                  </a:lnTo>
                  <a:lnTo>
                    <a:pt x="2" y="132"/>
                  </a:lnTo>
                  <a:lnTo>
                    <a:pt x="2" y="130"/>
                  </a:lnTo>
                  <a:lnTo>
                    <a:pt x="4" y="130"/>
                  </a:lnTo>
                  <a:lnTo>
                    <a:pt x="4" y="128"/>
                  </a:lnTo>
                  <a:lnTo>
                    <a:pt x="4" y="126"/>
                  </a:lnTo>
                  <a:lnTo>
                    <a:pt x="6" y="126"/>
                  </a:lnTo>
                  <a:lnTo>
                    <a:pt x="6" y="125"/>
                  </a:lnTo>
                  <a:lnTo>
                    <a:pt x="6" y="123"/>
                  </a:lnTo>
                  <a:lnTo>
                    <a:pt x="6" y="121"/>
                  </a:lnTo>
                  <a:lnTo>
                    <a:pt x="8" y="121"/>
                  </a:lnTo>
                  <a:lnTo>
                    <a:pt x="8" y="119"/>
                  </a:lnTo>
                  <a:lnTo>
                    <a:pt x="6" y="119"/>
                  </a:lnTo>
                  <a:lnTo>
                    <a:pt x="6" y="117"/>
                  </a:lnTo>
                  <a:lnTo>
                    <a:pt x="6" y="115"/>
                  </a:lnTo>
                  <a:lnTo>
                    <a:pt x="8" y="115"/>
                  </a:lnTo>
                  <a:lnTo>
                    <a:pt x="10" y="115"/>
                  </a:lnTo>
                  <a:lnTo>
                    <a:pt x="10" y="113"/>
                  </a:lnTo>
                  <a:lnTo>
                    <a:pt x="11" y="111"/>
                  </a:lnTo>
                  <a:lnTo>
                    <a:pt x="13" y="111"/>
                  </a:lnTo>
                  <a:lnTo>
                    <a:pt x="13" y="109"/>
                  </a:lnTo>
                  <a:lnTo>
                    <a:pt x="15" y="109"/>
                  </a:lnTo>
                  <a:lnTo>
                    <a:pt x="15" y="107"/>
                  </a:lnTo>
                  <a:lnTo>
                    <a:pt x="17" y="107"/>
                  </a:lnTo>
                  <a:lnTo>
                    <a:pt x="17" y="105"/>
                  </a:lnTo>
                  <a:lnTo>
                    <a:pt x="19" y="105"/>
                  </a:lnTo>
                  <a:lnTo>
                    <a:pt x="21" y="102"/>
                  </a:lnTo>
                  <a:lnTo>
                    <a:pt x="23" y="102"/>
                  </a:lnTo>
                  <a:lnTo>
                    <a:pt x="27" y="98"/>
                  </a:lnTo>
                  <a:lnTo>
                    <a:pt x="27" y="100"/>
                  </a:lnTo>
                  <a:lnTo>
                    <a:pt x="29" y="100"/>
                  </a:lnTo>
                  <a:lnTo>
                    <a:pt x="33" y="100"/>
                  </a:lnTo>
                  <a:lnTo>
                    <a:pt x="33" y="98"/>
                  </a:lnTo>
                  <a:lnTo>
                    <a:pt x="33" y="96"/>
                  </a:lnTo>
                  <a:lnTo>
                    <a:pt x="35" y="96"/>
                  </a:lnTo>
                  <a:lnTo>
                    <a:pt x="35" y="98"/>
                  </a:lnTo>
                  <a:lnTo>
                    <a:pt x="36" y="98"/>
                  </a:lnTo>
                  <a:lnTo>
                    <a:pt x="38" y="98"/>
                  </a:lnTo>
                  <a:lnTo>
                    <a:pt x="38" y="100"/>
                  </a:lnTo>
                  <a:lnTo>
                    <a:pt x="38" y="102"/>
                  </a:lnTo>
                  <a:lnTo>
                    <a:pt x="40" y="102"/>
                  </a:lnTo>
                  <a:lnTo>
                    <a:pt x="42" y="103"/>
                  </a:lnTo>
                  <a:lnTo>
                    <a:pt x="40" y="103"/>
                  </a:lnTo>
                  <a:lnTo>
                    <a:pt x="42" y="103"/>
                  </a:lnTo>
                  <a:lnTo>
                    <a:pt x="42" y="105"/>
                  </a:lnTo>
                  <a:lnTo>
                    <a:pt x="42" y="107"/>
                  </a:lnTo>
                  <a:lnTo>
                    <a:pt x="44" y="107"/>
                  </a:lnTo>
                  <a:lnTo>
                    <a:pt x="46" y="107"/>
                  </a:lnTo>
                  <a:lnTo>
                    <a:pt x="46" y="105"/>
                  </a:lnTo>
                  <a:lnTo>
                    <a:pt x="46" y="103"/>
                  </a:lnTo>
                  <a:lnTo>
                    <a:pt x="48" y="103"/>
                  </a:lnTo>
                  <a:lnTo>
                    <a:pt x="50" y="102"/>
                  </a:lnTo>
                  <a:lnTo>
                    <a:pt x="50" y="100"/>
                  </a:lnTo>
                  <a:lnTo>
                    <a:pt x="48" y="100"/>
                  </a:lnTo>
                  <a:lnTo>
                    <a:pt x="50" y="100"/>
                  </a:lnTo>
                  <a:lnTo>
                    <a:pt x="50" y="98"/>
                  </a:lnTo>
                  <a:lnTo>
                    <a:pt x="52" y="98"/>
                  </a:lnTo>
                  <a:lnTo>
                    <a:pt x="54" y="96"/>
                  </a:lnTo>
                  <a:lnTo>
                    <a:pt x="54" y="94"/>
                  </a:lnTo>
                  <a:lnTo>
                    <a:pt x="52" y="94"/>
                  </a:lnTo>
                  <a:lnTo>
                    <a:pt x="52" y="92"/>
                  </a:lnTo>
                  <a:lnTo>
                    <a:pt x="54" y="92"/>
                  </a:lnTo>
                  <a:lnTo>
                    <a:pt x="56" y="90"/>
                  </a:lnTo>
                  <a:lnTo>
                    <a:pt x="56" y="88"/>
                  </a:lnTo>
                  <a:lnTo>
                    <a:pt x="58" y="88"/>
                  </a:lnTo>
                  <a:lnTo>
                    <a:pt x="56" y="86"/>
                  </a:lnTo>
                  <a:lnTo>
                    <a:pt x="58" y="84"/>
                  </a:lnTo>
                  <a:lnTo>
                    <a:pt x="59" y="82"/>
                  </a:lnTo>
                  <a:lnTo>
                    <a:pt x="59" y="80"/>
                  </a:lnTo>
                  <a:lnTo>
                    <a:pt x="59" y="78"/>
                  </a:lnTo>
                  <a:lnTo>
                    <a:pt x="59" y="77"/>
                  </a:lnTo>
                  <a:lnTo>
                    <a:pt x="59" y="75"/>
                  </a:lnTo>
                  <a:lnTo>
                    <a:pt x="61" y="75"/>
                  </a:lnTo>
                  <a:lnTo>
                    <a:pt x="63" y="73"/>
                  </a:lnTo>
                  <a:lnTo>
                    <a:pt x="61" y="73"/>
                  </a:lnTo>
                  <a:lnTo>
                    <a:pt x="61" y="71"/>
                  </a:lnTo>
                  <a:lnTo>
                    <a:pt x="63" y="71"/>
                  </a:lnTo>
                  <a:lnTo>
                    <a:pt x="63" y="73"/>
                  </a:lnTo>
                  <a:lnTo>
                    <a:pt x="63" y="71"/>
                  </a:lnTo>
                  <a:lnTo>
                    <a:pt x="65" y="71"/>
                  </a:lnTo>
                  <a:lnTo>
                    <a:pt x="67" y="71"/>
                  </a:lnTo>
                  <a:lnTo>
                    <a:pt x="67" y="69"/>
                  </a:lnTo>
                  <a:lnTo>
                    <a:pt x="69" y="69"/>
                  </a:lnTo>
                  <a:lnTo>
                    <a:pt x="69" y="65"/>
                  </a:lnTo>
                  <a:lnTo>
                    <a:pt x="69" y="63"/>
                  </a:lnTo>
                  <a:lnTo>
                    <a:pt x="71" y="61"/>
                  </a:lnTo>
                  <a:lnTo>
                    <a:pt x="71" y="59"/>
                  </a:lnTo>
                  <a:lnTo>
                    <a:pt x="69" y="59"/>
                  </a:lnTo>
                  <a:lnTo>
                    <a:pt x="71" y="59"/>
                  </a:lnTo>
                  <a:lnTo>
                    <a:pt x="71" y="57"/>
                  </a:lnTo>
                  <a:lnTo>
                    <a:pt x="73" y="57"/>
                  </a:lnTo>
                  <a:lnTo>
                    <a:pt x="75" y="57"/>
                  </a:lnTo>
                  <a:lnTo>
                    <a:pt x="75" y="55"/>
                  </a:lnTo>
                  <a:lnTo>
                    <a:pt x="75" y="54"/>
                  </a:lnTo>
                  <a:lnTo>
                    <a:pt x="77" y="54"/>
                  </a:lnTo>
                  <a:lnTo>
                    <a:pt x="77" y="52"/>
                  </a:lnTo>
                  <a:lnTo>
                    <a:pt x="75" y="52"/>
                  </a:lnTo>
                  <a:lnTo>
                    <a:pt x="75" y="50"/>
                  </a:lnTo>
                  <a:lnTo>
                    <a:pt x="77" y="50"/>
                  </a:lnTo>
                  <a:lnTo>
                    <a:pt x="75" y="50"/>
                  </a:lnTo>
                  <a:lnTo>
                    <a:pt x="75" y="48"/>
                  </a:lnTo>
                  <a:lnTo>
                    <a:pt x="77" y="48"/>
                  </a:lnTo>
                  <a:lnTo>
                    <a:pt x="79" y="48"/>
                  </a:lnTo>
                  <a:lnTo>
                    <a:pt x="79" y="46"/>
                  </a:lnTo>
                  <a:lnTo>
                    <a:pt x="79" y="44"/>
                  </a:lnTo>
                  <a:lnTo>
                    <a:pt x="81" y="42"/>
                  </a:lnTo>
                  <a:lnTo>
                    <a:pt x="81" y="38"/>
                  </a:lnTo>
                  <a:lnTo>
                    <a:pt x="84" y="34"/>
                  </a:lnTo>
                  <a:lnTo>
                    <a:pt x="84" y="32"/>
                  </a:lnTo>
                  <a:lnTo>
                    <a:pt x="86" y="30"/>
                  </a:lnTo>
                  <a:lnTo>
                    <a:pt x="86" y="29"/>
                  </a:lnTo>
                  <a:lnTo>
                    <a:pt x="88" y="29"/>
                  </a:lnTo>
                  <a:lnTo>
                    <a:pt x="90" y="29"/>
                  </a:lnTo>
                  <a:lnTo>
                    <a:pt x="92" y="29"/>
                  </a:lnTo>
                  <a:lnTo>
                    <a:pt x="94" y="27"/>
                  </a:lnTo>
                  <a:lnTo>
                    <a:pt x="96" y="27"/>
                  </a:lnTo>
                  <a:lnTo>
                    <a:pt x="96" y="25"/>
                  </a:lnTo>
                  <a:lnTo>
                    <a:pt x="98" y="25"/>
                  </a:lnTo>
                  <a:lnTo>
                    <a:pt x="98" y="23"/>
                  </a:lnTo>
                  <a:lnTo>
                    <a:pt x="98" y="21"/>
                  </a:lnTo>
                  <a:lnTo>
                    <a:pt x="96" y="21"/>
                  </a:lnTo>
                  <a:lnTo>
                    <a:pt x="98" y="21"/>
                  </a:lnTo>
                  <a:lnTo>
                    <a:pt x="98" y="19"/>
                  </a:lnTo>
                  <a:lnTo>
                    <a:pt x="98" y="17"/>
                  </a:lnTo>
                  <a:lnTo>
                    <a:pt x="98" y="15"/>
                  </a:lnTo>
                  <a:lnTo>
                    <a:pt x="98" y="13"/>
                  </a:lnTo>
                  <a:lnTo>
                    <a:pt x="96" y="13"/>
                  </a:lnTo>
                  <a:lnTo>
                    <a:pt x="98" y="13"/>
                  </a:lnTo>
                  <a:lnTo>
                    <a:pt x="96" y="13"/>
                  </a:lnTo>
                  <a:lnTo>
                    <a:pt x="96" y="11"/>
                  </a:lnTo>
                  <a:lnTo>
                    <a:pt x="94" y="11"/>
                  </a:lnTo>
                  <a:lnTo>
                    <a:pt x="92" y="11"/>
                  </a:lnTo>
                  <a:lnTo>
                    <a:pt x="90" y="11"/>
                  </a:lnTo>
                  <a:lnTo>
                    <a:pt x="90" y="9"/>
                  </a:lnTo>
                  <a:lnTo>
                    <a:pt x="90" y="7"/>
                  </a:lnTo>
                  <a:lnTo>
                    <a:pt x="90" y="4"/>
                  </a:lnTo>
                  <a:lnTo>
                    <a:pt x="88" y="0"/>
                  </a:lnTo>
                  <a:lnTo>
                    <a:pt x="92" y="0"/>
                  </a:lnTo>
                  <a:lnTo>
                    <a:pt x="94"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51"/>
            <p:cNvSpPr>
              <a:spLocks noEditPoints="1"/>
            </p:cNvSpPr>
            <p:nvPr/>
          </p:nvSpPr>
          <p:spPr bwMode="auto">
            <a:xfrm>
              <a:off x="5853113" y="3881438"/>
              <a:ext cx="36513" cy="6350"/>
            </a:xfrm>
            <a:custGeom>
              <a:avLst/>
              <a:gdLst>
                <a:gd name="T0" fmla="*/ 23 w 23"/>
                <a:gd name="T1" fmla="*/ 2 h 4"/>
                <a:gd name="T2" fmla="*/ 23 w 23"/>
                <a:gd name="T3" fmla="*/ 4 h 4"/>
                <a:gd name="T4" fmla="*/ 21 w 23"/>
                <a:gd name="T5" fmla="*/ 2 h 4"/>
                <a:gd name="T6" fmla="*/ 21 w 23"/>
                <a:gd name="T7" fmla="*/ 2 h 4"/>
                <a:gd name="T8" fmla="*/ 21 w 23"/>
                <a:gd name="T9" fmla="*/ 2 h 4"/>
                <a:gd name="T10" fmla="*/ 0 w 23"/>
                <a:gd name="T11" fmla="*/ 0 h 4"/>
                <a:gd name="T12" fmla="*/ 0 w 23"/>
                <a:gd name="T13" fmla="*/ 0 h 4"/>
                <a:gd name="T14" fmla="*/ 0 w 23"/>
                <a:gd name="T15" fmla="*/ 0 h 4"/>
                <a:gd name="T16" fmla="*/ 0 w 23"/>
                <a:gd name="T17" fmla="*/ 0 h 4"/>
                <a:gd name="T18" fmla="*/ 2 w 23"/>
                <a:gd name="T19" fmla="*/ 0 h 4"/>
                <a:gd name="T20" fmla="*/ 13 w 23"/>
                <a:gd name="T21" fmla="*/ 2 h 4"/>
                <a:gd name="T22" fmla="*/ 13 w 23"/>
                <a:gd name="T23" fmla="*/ 2 h 4"/>
                <a:gd name="T24" fmla="*/ 13 w 23"/>
                <a:gd name="T25" fmla="*/ 4 h 4"/>
                <a:gd name="T26" fmla="*/ 13 w 23"/>
                <a:gd name="T27" fmla="*/ 4 h 4"/>
                <a:gd name="T28" fmla="*/ 15 w 23"/>
                <a:gd name="T29" fmla="*/ 2 h 4"/>
                <a:gd name="T30" fmla="*/ 15 w 23"/>
                <a:gd name="T31" fmla="*/ 2 h 4"/>
                <a:gd name="T32" fmla="*/ 15 w 23"/>
                <a:gd name="T33" fmla="*/ 4 h 4"/>
                <a:gd name="T34" fmla="*/ 15 w 23"/>
                <a:gd name="T35" fmla="*/ 4 h 4"/>
                <a:gd name="T36" fmla="*/ 17 w 23"/>
                <a:gd name="T37" fmla="*/ 4 h 4"/>
                <a:gd name="T38" fmla="*/ 17 w 23"/>
                <a:gd name="T39" fmla="*/ 4 h 4"/>
                <a:gd name="T40" fmla="*/ 17 w 23"/>
                <a:gd name="T41" fmla="*/ 4 h 4"/>
                <a:gd name="T42" fmla="*/ 17 w 23"/>
                <a:gd name="T43" fmla="*/ 4 h 4"/>
                <a:gd name="T44" fmla="*/ 15 w 23"/>
                <a:gd name="T45" fmla="*/ 4 h 4"/>
                <a:gd name="T46" fmla="*/ 15 w 23"/>
                <a:gd name="T47" fmla="*/ 4 h 4"/>
                <a:gd name="T48" fmla="*/ 15 w 23"/>
                <a:gd name="T49" fmla="*/ 4 h 4"/>
                <a:gd name="T50" fmla="*/ 15 w 23"/>
                <a:gd name="T51" fmla="*/ 4 h 4"/>
                <a:gd name="T52" fmla="*/ 13 w 23"/>
                <a:gd name="T53" fmla="*/ 4 h 4"/>
                <a:gd name="T54" fmla="*/ 13 w 23"/>
                <a:gd name="T55" fmla="*/ 4 h 4"/>
                <a:gd name="T56" fmla="*/ 13 w 23"/>
                <a:gd name="T57" fmla="*/ 2 h 4"/>
                <a:gd name="T58" fmla="*/ 13 w 23"/>
                <a:gd name="T59" fmla="*/ 2 h 4"/>
                <a:gd name="T60" fmla="*/ 13 w 23"/>
                <a:gd name="T61" fmla="*/ 0 h 4"/>
                <a:gd name="T62" fmla="*/ 11 w 23"/>
                <a:gd name="T63" fmla="*/ 0 h 4"/>
                <a:gd name="T64" fmla="*/ 11 w 23"/>
                <a:gd name="T65" fmla="*/ 2 h 4"/>
                <a:gd name="T66" fmla="*/ 10 w 23"/>
                <a:gd name="T67" fmla="*/ 2 h 4"/>
                <a:gd name="T68" fmla="*/ 10 w 23"/>
                <a:gd name="T69" fmla="*/ 0 h 4"/>
                <a:gd name="T70" fmla="*/ 10 w 23"/>
                <a:gd name="T71" fmla="*/ 2 h 4"/>
                <a:gd name="T72" fmla="*/ 8 w 23"/>
                <a:gd name="T73" fmla="*/ 2 h 4"/>
                <a:gd name="T74" fmla="*/ 6 w 23"/>
                <a:gd name="T75" fmla="*/ 2 h 4"/>
                <a:gd name="T76" fmla="*/ 6 w 23"/>
                <a:gd name="T77" fmla="*/ 2 h 4"/>
                <a:gd name="T78" fmla="*/ 4 w 23"/>
                <a:gd name="T79" fmla="*/ 2 h 4"/>
                <a:gd name="T80" fmla="*/ 4 w 23"/>
                <a:gd name="T81" fmla="*/ 2 h 4"/>
                <a:gd name="T82" fmla="*/ 4 w 23"/>
                <a:gd name="T83" fmla="*/ 2 h 4"/>
                <a:gd name="T84" fmla="*/ 2 w 23"/>
                <a:gd name="T85" fmla="*/ 2 h 4"/>
                <a:gd name="T86" fmla="*/ 2 w 23"/>
                <a:gd name="T87" fmla="*/ 2 h 4"/>
                <a:gd name="T88" fmla="*/ 2 w 23"/>
                <a:gd name="T89" fmla="*/ 0 h 4"/>
                <a:gd name="T90" fmla="*/ 2 w 23"/>
                <a:gd name="T91" fmla="*/ 2 h 4"/>
                <a:gd name="T92" fmla="*/ 4 w 23"/>
                <a:gd name="T93" fmla="*/ 2 h 4"/>
                <a:gd name="T94" fmla="*/ 4 w 23"/>
                <a:gd name="T95" fmla="*/ 2 h 4"/>
                <a:gd name="T96" fmla="*/ 6 w 23"/>
                <a:gd name="T97" fmla="*/ 2 h 4"/>
                <a:gd name="T98" fmla="*/ 6 w 23"/>
                <a:gd name="T99" fmla="*/ 2 h 4"/>
                <a:gd name="T100" fmla="*/ 8 w 23"/>
                <a:gd name="T101" fmla="*/ 0 h 4"/>
                <a:gd name="T102" fmla="*/ 8 w 23"/>
                <a:gd name="T103" fmla="*/ 0 h 4"/>
                <a:gd name="T104" fmla="*/ 10 w 23"/>
                <a:gd name="T105" fmla="*/ 0 h 4"/>
                <a:gd name="T106" fmla="*/ 11 w 23"/>
                <a:gd name="T107" fmla="*/ 0 h 4"/>
                <a:gd name="T108" fmla="*/ 11 w 23"/>
                <a:gd name="T109" fmla="*/ 0 h 4"/>
                <a:gd name="T110" fmla="*/ 13 w 23"/>
                <a:gd name="T11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3" h="4">
                  <a:moveTo>
                    <a:pt x="21" y="2"/>
                  </a:moveTo>
                  <a:lnTo>
                    <a:pt x="21" y="2"/>
                  </a:lnTo>
                  <a:lnTo>
                    <a:pt x="21" y="2"/>
                  </a:lnTo>
                  <a:lnTo>
                    <a:pt x="23" y="2"/>
                  </a:lnTo>
                  <a:lnTo>
                    <a:pt x="23" y="2"/>
                  </a:lnTo>
                  <a:lnTo>
                    <a:pt x="23" y="2"/>
                  </a:lnTo>
                  <a:lnTo>
                    <a:pt x="23" y="2"/>
                  </a:lnTo>
                  <a:lnTo>
                    <a:pt x="23" y="4"/>
                  </a:lnTo>
                  <a:lnTo>
                    <a:pt x="23" y="4"/>
                  </a:lnTo>
                  <a:lnTo>
                    <a:pt x="23" y="4"/>
                  </a:lnTo>
                  <a:lnTo>
                    <a:pt x="23" y="4"/>
                  </a:lnTo>
                  <a:lnTo>
                    <a:pt x="21" y="2"/>
                  </a:lnTo>
                  <a:lnTo>
                    <a:pt x="21" y="2"/>
                  </a:lnTo>
                  <a:lnTo>
                    <a:pt x="21" y="4"/>
                  </a:lnTo>
                  <a:lnTo>
                    <a:pt x="21" y="4"/>
                  </a:lnTo>
                  <a:lnTo>
                    <a:pt x="21" y="2"/>
                  </a:lnTo>
                  <a:lnTo>
                    <a:pt x="21" y="2"/>
                  </a:lnTo>
                  <a:lnTo>
                    <a:pt x="21" y="2"/>
                  </a:lnTo>
                  <a:lnTo>
                    <a:pt x="21" y="2"/>
                  </a:lnTo>
                  <a:lnTo>
                    <a:pt x="21" y="2"/>
                  </a:lnTo>
                  <a:lnTo>
                    <a:pt x="21" y="2"/>
                  </a:lnTo>
                  <a:lnTo>
                    <a:pt x="21" y="2"/>
                  </a:lnTo>
                  <a:close/>
                  <a:moveTo>
                    <a:pt x="0" y="0"/>
                  </a:moveTo>
                  <a:lnTo>
                    <a:pt x="0" y="0"/>
                  </a:lnTo>
                  <a:lnTo>
                    <a:pt x="0" y="0"/>
                  </a:lnTo>
                  <a:lnTo>
                    <a:pt x="0" y="2"/>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2" y="0"/>
                  </a:lnTo>
                  <a:lnTo>
                    <a:pt x="0" y="0"/>
                  </a:lnTo>
                  <a:close/>
                  <a:moveTo>
                    <a:pt x="13" y="0"/>
                  </a:moveTo>
                  <a:lnTo>
                    <a:pt x="13" y="2"/>
                  </a:lnTo>
                  <a:lnTo>
                    <a:pt x="13" y="2"/>
                  </a:lnTo>
                  <a:lnTo>
                    <a:pt x="13" y="2"/>
                  </a:lnTo>
                  <a:lnTo>
                    <a:pt x="13" y="2"/>
                  </a:lnTo>
                  <a:lnTo>
                    <a:pt x="13" y="2"/>
                  </a:lnTo>
                  <a:lnTo>
                    <a:pt x="13" y="2"/>
                  </a:lnTo>
                  <a:lnTo>
                    <a:pt x="13" y="4"/>
                  </a:lnTo>
                  <a:lnTo>
                    <a:pt x="13" y="4"/>
                  </a:lnTo>
                  <a:lnTo>
                    <a:pt x="13" y="4"/>
                  </a:lnTo>
                  <a:lnTo>
                    <a:pt x="13" y="4"/>
                  </a:lnTo>
                  <a:lnTo>
                    <a:pt x="13" y="4"/>
                  </a:lnTo>
                  <a:lnTo>
                    <a:pt x="13" y="4"/>
                  </a:lnTo>
                  <a:lnTo>
                    <a:pt x="13" y="4"/>
                  </a:lnTo>
                  <a:lnTo>
                    <a:pt x="13" y="4"/>
                  </a:lnTo>
                  <a:lnTo>
                    <a:pt x="13" y="2"/>
                  </a:lnTo>
                  <a:lnTo>
                    <a:pt x="13" y="2"/>
                  </a:lnTo>
                  <a:lnTo>
                    <a:pt x="15" y="2"/>
                  </a:lnTo>
                  <a:lnTo>
                    <a:pt x="15" y="2"/>
                  </a:lnTo>
                  <a:lnTo>
                    <a:pt x="15" y="2"/>
                  </a:lnTo>
                  <a:lnTo>
                    <a:pt x="15" y="2"/>
                  </a:lnTo>
                  <a:lnTo>
                    <a:pt x="15" y="2"/>
                  </a:lnTo>
                  <a:lnTo>
                    <a:pt x="15" y="2"/>
                  </a:lnTo>
                  <a:lnTo>
                    <a:pt x="15" y="2"/>
                  </a:lnTo>
                  <a:lnTo>
                    <a:pt x="15" y="2"/>
                  </a:lnTo>
                  <a:lnTo>
                    <a:pt x="15" y="2"/>
                  </a:lnTo>
                  <a:lnTo>
                    <a:pt x="15" y="4"/>
                  </a:lnTo>
                  <a:lnTo>
                    <a:pt x="15" y="4"/>
                  </a:lnTo>
                  <a:lnTo>
                    <a:pt x="15" y="4"/>
                  </a:lnTo>
                  <a:lnTo>
                    <a:pt x="15" y="4"/>
                  </a:lnTo>
                  <a:lnTo>
                    <a:pt x="15" y="4"/>
                  </a:lnTo>
                  <a:lnTo>
                    <a:pt x="17" y="4"/>
                  </a:lnTo>
                  <a:lnTo>
                    <a:pt x="17" y="4"/>
                  </a:lnTo>
                  <a:lnTo>
                    <a:pt x="17" y="4"/>
                  </a:lnTo>
                  <a:lnTo>
                    <a:pt x="17" y="4"/>
                  </a:lnTo>
                  <a:lnTo>
                    <a:pt x="17" y="4"/>
                  </a:lnTo>
                  <a:lnTo>
                    <a:pt x="17" y="4"/>
                  </a:lnTo>
                  <a:lnTo>
                    <a:pt x="17" y="4"/>
                  </a:lnTo>
                  <a:lnTo>
                    <a:pt x="17" y="4"/>
                  </a:lnTo>
                  <a:lnTo>
                    <a:pt x="17" y="4"/>
                  </a:lnTo>
                  <a:lnTo>
                    <a:pt x="17" y="4"/>
                  </a:lnTo>
                  <a:lnTo>
                    <a:pt x="17" y="4"/>
                  </a:lnTo>
                  <a:lnTo>
                    <a:pt x="17" y="4"/>
                  </a:lnTo>
                  <a:lnTo>
                    <a:pt x="17" y="4"/>
                  </a:lnTo>
                  <a:lnTo>
                    <a:pt x="17" y="4"/>
                  </a:lnTo>
                  <a:lnTo>
                    <a:pt x="17" y="4"/>
                  </a:lnTo>
                  <a:lnTo>
                    <a:pt x="17" y="4"/>
                  </a:lnTo>
                  <a:lnTo>
                    <a:pt x="17" y="4"/>
                  </a:lnTo>
                  <a:lnTo>
                    <a:pt x="17" y="4"/>
                  </a:lnTo>
                  <a:lnTo>
                    <a:pt x="17" y="4"/>
                  </a:lnTo>
                  <a:lnTo>
                    <a:pt x="15" y="4"/>
                  </a:lnTo>
                  <a:lnTo>
                    <a:pt x="15" y="4"/>
                  </a:lnTo>
                  <a:lnTo>
                    <a:pt x="15" y="4"/>
                  </a:lnTo>
                  <a:lnTo>
                    <a:pt x="15" y="4"/>
                  </a:lnTo>
                  <a:lnTo>
                    <a:pt x="15" y="4"/>
                  </a:lnTo>
                  <a:lnTo>
                    <a:pt x="15" y="4"/>
                  </a:lnTo>
                  <a:lnTo>
                    <a:pt x="15" y="4"/>
                  </a:lnTo>
                  <a:lnTo>
                    <a:pt x="15" y="4"/>
                  </a:lnTo>
                  <a:lnTo>
                    <a:pt x="15" y="4"/>
                  </a:lnTo>
                  <a:lnTo>
                    <a:pt x="15" y="4"/>
                  </a:lnTo>
                  <a:lnTo>
                    <a:pt x="15" y="4"/>
                  </a:lnTo>
                  <a:lnTo>
                    <a:pt x="15" y="4"/>
                  </a:lnTo>
                  <a:lnTo>
                    <a:pt x="15" y="4"/>
                  </a:lnTo>
                  <a:lnTo>
                    <a:pt x="15" y="4"/>
                  </a:lnTo>
                  <a:lnTo>
                    <a:pt x="13" y="4"/>
                  </a:lnTo>
                  <a:lnTo>
                    <a:pt x="13" y="4"/>
                  </a:lnTo>
                  <a:lnTo>
                    <a:pt x="13" y="4"/>
                  </a:lnTo>
                  <a:lnTo>
                    <a:pt x="13" y="4"/>
                  </a:lnTo>
                  <a:lnTo>
                    <a:pt x="13" y="4"/>
                  </a:lnTo>
                  <a:lnTo>
                    <a:pt x="13" y="4"/>
                  </a:lnTo>
                  <a:lnTo>
                    <a:pt x="13" y="4"/>
                  </a:lnTo>
                  <a:lnTo>
                    <a:pt x="13" y="4"/>
                  </a:lnTo>
                  <a:lnTo>
                    <a:pt x="13" y="4"/>
                  </a:lnTo>
                  <a:lnTo>
                    <a:pt x="13" y="2"/>
                  </a:lnTo>
                  <a:lnTo>
                    <a:pt x="13" y="2"/>
                  </a:lnTo>
                  <a:lnTo>
                    <a:pt x="13" y="2"/>
                  </a:lnTo>
                  <a:lnTo>
                    <a:pt x="13" y="2"/>
                  </a:lnTo>
                  <a:lnTo>
                    <a:pt x="13" y="2"/>
                  </a:lnTo>
                  <a:lnTo>
                    <a:pt x="13" y="2"/>
                  </a:lnTo>
                  <a:lnTo>
                    <a:pt x="13" y="2"/>
                  </a:lnTo>
                  <a:lnTo>
                    <a:pt x="13" y="2"/>
                  </a:lnTo>
                  <a:lnTo>
                    <a:pt x="13" y="0"/>
                  </a:lnTo>
                  <a:lnTo>
                    <a:pt x="13" y="0"/>
                  </a:lnTo>
                  <a:lnTo>
                    <a:pt x="13" y="0"/>
                  </a:lnTo>
                  <a:lnTo>
                    <a:pt x="11" y="0"/>
                  </a:lnTo>
                  <a:lnTo>
                    <a:pt x="11" y="0"/>
                  </a:lnTo>
                  <a:lnTo>
                    <a:pt x="11" y="0"/>
                  </a:lnTo>
                  <a:lnTo>
                    <a:pt x="11" y="2"/>
                  </a:lnTo>
                  <a:lnTo>
                    <a:pt x="11" y="2"/>
                  </a:lnTo>
                  <a:lnTo>
                    <a:pt x="11" y="2"/>
                  </a:lnTo>
                  <a:lnTo>
                    <a:pt x="11" y="2"/>
                  </a:lnTo>
                  <a:lnTo>
                    <a:pt x="11" y="2"/>
                  </a:lnTo>
                  <a:lnTo>
                    <a:pt x="11" y="2"/>
                  </a:lnTo>
                  <a:lnTo>
                    <a:pt x="11" y="2"/>
                  </a:lnTo>
                  <a:lnTo>
                    <a:pt x="10" y="2"/>
                  </a:lnTo>
                  <a:lnTo>
                    <a:pt x="10" y="2"/>
                  </a:lnTo>
                  <a:lnTo>
                    <a:pt x="10" y="0"/>
                  </a:lnTo>
                  <a:lnTo>
                    <a:pt x="10" y="0"/>
                  </a:lnTo>
                  <a:lnTo>
                    <a:pt x="10" y="0"/>
                  </a:lnTo>
                  <a:lnTo>
                    <a:pt x="10" y="0"/>
                  </a:lnTo>
                  <a:lnTo>
                    <a:pt x="10" y="0"/>
                  </a:lnTo>
                  <a:lnTo>
                    <a:pt x="10" y="2"/>
                  </a:lnTo>
                  <a:lnTo>
                    <a:pt x="10" y="2"/>
                  </a:lnTo>
                  <a:lnTo>
                    <a:pt x="8" y="2"/>
                  </a:lnTo>
                  <a:lnTo>
                    <a:pt x="8" y="2"/>
                  </a:lnTo>
                  <a:lnTo>
                    <a:pt x="8" y="2"/>
                  </a:lnTo>
                  <a:lnTo>
                    <a:pt x="8" y="2"/>
                  </a:lnTo>
                  <a:lnTo>
                    <a:pt x="8" y="2"/>
                  </a:lnTo>
                  <a:lnTo>
                    <a:pt x="8" y="2"/>
                  </a:lnTo>
                  <a:lnTo>
                    <a:pt x="8" y="2"/>
                  </a:lnTo>
                  <a:lnTo>
                    <a:pt x="6" y="2"/>
                  </a:lnTo>
                  <a:lnTo>
                    <a:pt x="6" y="2"/>
                  </a:lnTo>
                  <a:lnTo>
                    <a:pt x="6" y="2"/>
                  </a:lnTo>
                  <a:lnTo>
                    <a:pt x="6" y="2"/>
                  </a:lnTo>
                  <a:lnTo>
                    <a:pt x="6" y="2"/>
                  </a:lnTo>
                  <a:lnTo>
                    <a:pt x="6" y="2"/>
                  </a:lnTo>
                  <a:lnTo>
                    <a:pt x="6" y="2"/>
                  </a:lnTo>
                  <a:lnTo>
                    <a:pt x="6" y="2"/>
                  </a:lnTo>
                  <a:lnTo>
                    <a:pt x="4" y="2"/>
                  </a:lnTo>
                  <a:lnTo>
                    <a:pt x="4" y="2"/>
                  </a:lnTo>
                  <a:lnTo>
                    <a:pt x="4" y="2"/>
                  </a:lnTo>
                  <a:lnTo>
                    <a:pt x="4" y="2"/>
                  </a:lnTo>
                  <a:lnTo>
                    <a:pt x="4" y="2"/>
                  </a:lnTo>
                  <a:lnTo>
                    <a:pt x="4" y="2"/>
                  </a:lnTo>
                  <a:lnTo>
                    <a:pt x="4" y="2"/>
                  </a:lnTo>
                  <a:lnTo>
                    <a:pt x="4" y="2"/>
                  </a:lnTo>
                  <a:lnTo>
                    <a:pt x="4" y="2"/>
                  </a:lnTo>
                  <a:lnTo>
                    <a:pt x="4" y="2"/>
                  </a:lnTo>
                  <a:lnTo>
                    <a:pt x="4" y="2"/>
                  </a:lnTo>
                  <a:lnTo>
                    <a:pt x="4" y="2"/>
                  </a:lnTo>
                  <a:lnTo>
                    <a:pt x="2" y="2"/>
                  </a:lnTo>
                  <a:lnTo>
                    <a:pt x="2" y="2"/>
                  </a:lnTo>
                  <a:lnTo>
                    <a:pt x="2" y="2"/>
                  </a:lnTo>
                  <a:lnTo>
                    <a:pt x="2" y="2"/>
                  </a:lnTo>
                  <a:lnTo>
                    <a:pt x="2" y="2"/>
                  </a:lnTo>
                  <a:lnTo>
                    <a:pt x="2" y="0"/>
                  </a:lnTo>
                  <a:lnTo>
                    <a:pt x="2" y="0"/>
                  </a:lnTo>
                  <a:lnTo>
                    <a:pt x="2" y="0"/>
                  </a:lnTo>
                  <a:lnTo>
                    <a:pt x="2" y="0"/>
                  </a:lnTo>
                  <a:lnTo>
                    <a:pt x="2" y="0"/>
                  </a:lnTo>
                  <a:lnTo>
                    <a:pt x="2" y="0"/>
                  </a:lnTo>
                  <a:lnTo>
                    <a:pt x="2" y="0"/>
                  </a:lnTo>
                  <a:lnTo>
                    <a:pt x="2" y="2"/>
                  </a:lnTo>
                  <a:lnTo>
                    <a:pt x="2" y="2"/>
                  </a:lnTo>
                  <a:lnTo>
                    <a:pt x="2" y="2"/>
                  </a:lnTo>
                  <a:lnTo>
                    <a:pt x="4" y="2"/>
                  </a:lnTo>
                  <a:lnTo>
                    <a:pt x="4" y="2"/>
                  </a:lnTo>
                  <a:lnTo>
                    <a:pt x="4" y="2"/>
                  </a:lnTo>
                  <a:lnTo>
                    <a:pt x="4" y="2"/>
                  </a:lnTo>
                  <a:lnTo>
                    <a:pt x="4" y="2"/>
                  </a:lnTo>
                  <a:lnTo>
                    <a:pt x="4" y="2"/>
                  </a:lnTo>
                  <a:lnTo>
                    <a:pt x="4" y="2"/>
                  </a:lnTo>
                  <a:lnTo>
                    <a:pt x="4" y="2"/>
                  </a:lnTo>
                  <a:lnTo>
                    <a:pt x="4" y="2"/>
                  </a:lnTo>
                  <a:lnTo>
                    <a:pt x="6" y="2"/>
                  </a:lnTo>
                  <a:lnTo>
                    <a:pt x="6" y="2"/>
                  </a:lnTo>
                  <a:lnTo>
                    <a:pt x="6" y="2"/>
                  </a:lnTo>
                  <a:lnTo>
                    <a:pt x="6" y="2"/>
                  </a:lnTo>
                  <a:lnTo>
                    <a:pt x="6" y="2"/>
                  </a:lnTo>
                  <a:lnTo>
                    <a:pt x="6" y="2"/>
                  </a:lnTo>
                  <a:lnTo>
                    <a:pt x="6" y="2"/>
                  </a:lnTo>
                  <a:lnTo>
                    <a:pt x="8" y="2"/>
                  </a:lnTo>
                  <a:lnTo>
                    <a:pt x="8" y="0"/>
                  </a:lnTo>
                  <a:lnTo>
                    <a:pt x="8" y="0"/>
                  </a:lnTo>
                  <a:lnTo>
                    <a:pt x="8" y="0"/>
                  </a:lnTo>
                  <a:lnTo>
                    <a:pt x="8" y="0"/>
                  </a:lnTo>
                  <a:lnTo>
                    <a:pt x="8" y="0"/>
                  </a:lnTo>
                  <a:lnTo>
                    <a:pt x="10" y="0"/>
                  </a:lnTo>
                  <a:lnTo>
                    <a:pt x="10" y="0"/>
                  </a:lnTo>
                  <a:lnTo>
                    <a:pt x="10" y="0"/>
                  </a:lnTo>
                  <a:lnTo>
                    <a:pt x="10" y="0"/>
                  </a:lnTo>
                  <a:lnTo>
                    <a:pt x="10" y="0"/>
                  </a:lnTo>
                  <a:lnTo>
                    <a:pt x="11" y="0"/>
                  </a:lnTo>
                  <a:lnTo>
                    <a:pt x="11" y="0"/>
                  </a:lnTo>
                  <a:lnTo>
                    <a:pt x="11" y="0"/>
                  </a:lnTo>
                  <a:lnTo>
                    <a:pt x="11" y="0"/>
                  </a:lnTo>
                  <a:lnTo>
                    <a:pt x="11" y="0"/>
                  </a:lnTo>
                  <a:lnTo>
                    <a:pt x="11" y="0"/>
                  </a:lnTo>
                  <a:lnTo>
                    <a:pt x="11" y="0"/>
                  </a:lnTo>
                  <a:lnTo>
                    <a:pt x="13" y="0"/>
                  </a:lnTo>
                  <a:lnTo>
                    <a:pt x="13" y="0"/>
                  </a:lnTo>
                  <a:lnTo>
                    <a:pt x="13" y="0"/>
                  </a:lnTo>
                  <a:lnTo>
                    <a:pt x="13" y="0"/>
                  </a:lnTo>
                  <a:lnTo>
                    <a:pt x="13" y="0"/>
                  </a:lnTo>
                  <a:lnTo>
                    <a:pt x="1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52"/>
            <p:cNvSpPr>
              <a:spLocks noEditPoints="1"/>
            </p:cNvSpPr>
            <p:nvPr/>
          </p:nvSpPr>
          <p:spPr bwMode="auto">
            <a:xfrm>
              <a:off x="5337175" y="4695825"/>
              <a:ext cx="482600" cy="481013"/>
            </a:xfrm>
            <a:custGeom>
              <a:avLst/>
              <a:gdLst>
                <a:gd name="T0" fmla="*/ 267 w 304"/>
                <a:gd name="T1" fmla="*/ 121 h 303"/>
                <a:gd name="T2" fmla="*/ 221 w 304"/>
                <a:gd name="T3" fmla="*/ 3 h 303"/>
                <a:gd name="T4" fmla="*/ 240 w 304"/>
                <a:gd name="T5" fmla="*/ 3 h 303"/>
                <a:gd name="T6" fmla="*/ 254 w 304"/>
                <a:gd name="T7" fmla="*/ 17 h 303"/>
                <a:gd name="T8" fmla="*/ 273 w 304"/>
                <a:gd name="T9" fmla="*/ 17 h 303"/>
                <a:gd name="T10" fmla="*/ 285 w 304"/>
                <a:gd name="T11" fmla="*/ 21 h 303"/>
                <a:gd name="T12" fmla="*/ 296 w 304"/>
                <a:gd name="T13" fmla="*/ 34 h 303"/>
                <a:gd name="T14" fmla="*/ 300 w 304"/>
                <a:gd name="T15" fmla="*/ 50 h 303"/>
                <a:gd name="T16" fmla="*/ 292 w 304"/>
                <a:gd name="T17" fmla="*/ 63 h 303"/>
                <a:gd name="T18" fmla="*/ 283 w 304"/>
                <a:gd name="T19" fmla="*/ 78 h 303"/>
                <a:gd name="T20" fmla="*/ 275 w 304"/>
                <a:gd name="T21" fmla="*/ 96 h 303"/>
                <a:gd name="T22" fmla="*/ 275 w 304"/>
                <a:gd name="T23" fmla="*/ 111 h 303"/>
                <a:gd name="T24" fmla="*/ 267 w 304"/>
                <a:gd name="T25" fmla="*/ 119 h 303"/>
                <a:gd name="T26" fmla="*/ 269 w 304"/>
                <a:gd name="T27" fmla="*/ 134 h 303"/>
                <a:gd name="T28" fmla="*/ 271 w 304"/>
                <a:gd name="T29" fmla="*/ 151 h 303"/>
                <a:gd name="T30" fmla="*/ 271 w 304"/>
                <a:gd name="T31" fmla="*/ 182 h 303"/>
                <a:gd name="T32" fmla="*/ 283 w 304"/>
                <a:gd name="T33" fmla="*/ 199 h 303"/>
                <a:gd name="T34" fmla="*/ 288 w 304"/>
                <a:gd name="T35" fmla="*/ 218 h 303"/>
                <a:gd name="T36" fmla="*/ 258 w 304"/>
                <a:gd name="T37" fmla="*/ 234 h 303"/>
                <a:gd name="T38" fmla="*/ 262 w 304"/>
                <a:gd name="T39" fmla="*/ 251 h 303"/>
                <a:gd name="T40" fmla="*/ 258 w 304"/>
                <a:gd name="T41" fmla="*/ 268 h 303"/>
                <a:gd name="T42" fmla="*/ 269 w 304"/>
                <a:gd name="T43" fmla="*/ 286 h 303"/>
                <a:gd name="T44" fmla="*/ 281 w 304"/>
                <a:gd name="T45" fmla="*/ 289 h 303"/>
                <a:gd name="T46" fmla="*/ 273 w 304"/>
                <a:gd name="T47" fmla="*/ 301 h 303"/>
                <a:gd name="T48" fmla="*/ 260 w 304"/>
                <a:gd name="T49" fmla="*/ 288 h 303"/>
                <a:gd name="T50" fmla="*/ 244 w 304"/>
                <a:gd name="T51" fmla="*/ 280 h 303"/>
                <a:gd name="T52" fmla="*/ 227 w 304"/>
                <a:gd name="T53" fmla="*/ 276 h 303"/>
                <a:gd name="T54" fmla="*/ 210 w 304"/>
                <a:gd name="T55" fmla="*/ 270 h 303"/>
                <a:gd name="T56" fmla="*/ 196 w 304"/>
                <a:gd name="T57" fmla="*/ 268 h 303"/>
                <a:gd name="T58" fmla="*/ 187 w 304"/>
                <a:gd name="T59" fmla="*/ 263 h 303"/>
                <a:gd name="T60" fmla="*/ 168 w 304"/>
                <a:gd name="T61" fmla="*/ 265 h 303"/>
                <a:gd name="T62" fmla="*/ 162 w 304"/>
                <a:gd name="T63" fmla="*/ 255 h 303"/>
                <a:gd name="T64" fmla="*/ 154 w 304"/>
                <a:gd name="T65" fmla="*/ 238 h 303"/>
                <a:gd name="T66" fmla="*/ 154 w 304"/>
                <a:gd name="T67" fmla="*/ 218 h 303"/>
                <a:gd name="T68" fmla="*/ 150 w 304"/>
                <a:gd name="T69" fmla="*/ 203 h 303"/>
                <a:gd name="T70" fmla="*/ 133 w 304"/>
                <a:gd name="T71" fmla="*/ 195 h 303"/>
                <a:gd name="T72" fmla="*/ 116 w 304"/>
                <a:gd name="T73" fmla="*/ 205 h 303"/>
                <a:gd name="T74" fmla="*/ 100 w 304"/>
                <a:gd name="T75" fmla="*/ 213 h 303"/>
                <a:gd name="T76" fmla="*/ 83 w 304"/>
                <a:gd name="T77" fmla="*/ 211 h 303"/>
                <a:gd name="T78" fmla="*/ 73 w 304"/>
                <a:gd name="T79" fmla="*/ 195 h 303"/>
                <a:gd name="T80" fmla="*/ 62 w 304"/>
                <a:gd name="T81" fmla="*/ 180 h 303"/>
                <a:gd name="T82" fmla="*/ 35 w 304"/>
                <a:gd name="T83" fmla="*/ 180 h 303"/>
                <a:gd name="T84" fmla="*/ 10 w 304"/>
                <a:gd name="T85" fmla="*/ 180 h 303"/>
                <a:gd name="T86" fmla="*/ 6 w 304"/>
                <a:gd name="T87" fmla="*/ 170 h 303"/>
                <a:gd name="T88" fmla="*/ 18 w 304"/>
                <a:gd name="T89" fmla="*/ 163 h 303"/>
                <a:gd name="T90" fmla="*/ 31 w 304"/>
                <a:gd name="T91" fmla="*/ 155 h 303"/>
                <a:gd name="T92" fmla="*/ 41 w 304"/>
                <a:gd name="T93" fmla="*/ 163 h 303"/>
                <a:gd name="T94" fmla="*/ 60 w 304"/>
                <a:gd name="T95" fmla="*/ 147 h 303"/>
                <a:gd name="T96" fmla="*/ 64 w 304"/>
                <a:gd name="T97" fmla="*/ 122 h 303"/>
                <a:gd name="T98" fmla="*/ 77 w 304"/>
                <a:gd name="T99" fmla="*/ 103 h 303"/>
                <a:gd name="T100" fmla="*/ 93 w 304"/>
                <a:gd name="T101" fmla="*/ 80 h 303"/>
                <a:gd name="T102" fmla="*/ 95 w 304"/>
                <a:gd name="T103" fmla="*/ 53 h 303"/>
                <a:gd name="T104" fmla="*/ 102 w 304"/>
                <a:gd name="T105" fmla="*/ 27 h 303"/>
                <a:gd name="T106" fmla="*/ 110 w 304"/>
                <a:gd name="T107" fmla="*/ 9 h 303"/>
                <a:gd name="T108" fmla="*/ 127 w 304"/>
                <a:gd name="T109" fmla="*/ 9 h 303"/>
                <a:gd name="T110" fmla="*/ 148 w 304"/>
                <a:gd name="T111" fmla="*/ 19 h 303"/>
                <a:gd name="T112" fmla="*/ 166 w 304"/>
                <a:gd name="T113" fmla="*/ 15 h 303"/>
                <a:gd name="T114" fmla="*/ 179 w 304"/>
                <a:gd name="T115" fmla="*/ 13 h 303"/>
                <a:gd name="T116" fmla="*/ 198 w 304"/>
                <a:gd name="T117" fmla="*/ 7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4" h="303">
                  <a:moveTo>
                    <a:pt x="14" y="180"/>
                  </a:moveTo>
                  <a:lnTo>
                    <a:pt x="12" y="180"/>
                  </a:lnTo>
                  <a:lnTo>
                    <a:pt x="10" y="180"/>
                  </a:lnTo>
                  <a:lnTo>
                    <a:pt x="10" y="182"/>
                  </a:lnTo>
                  <a:lnTo>
                    <a:pt x="8" y="180"/>
                  </a:lnTo>
                  <a:lnTo>
                    <a:pt x="10" y="180"/>
                  </a:lnTo>
                  <a:lnTo>
                    <a:pt x="12" y="180"/>
                  </a:lnTo>
                  <a:lnTo>
                    <a:pt x="14" y="180"/>
                  </a:lnTo>
                  <a:close/>
                  <a:moveTo>
                    <a:pt x="269" y="117"/>
                  </a:moveTo>
                  <a:lnTo>
                    <a:pt x="269" y="119"/>
                  </a:lnTo>
                  <a:lnTo>
                    <a:pt x="269" y="121"/>
                  </a:lnTo>
                  <a:lnTo>
                    <a:pt x="269" y="122"/>
                  </a:lnTo>
                  <a:lnTo>
                    <a:pt x="267" y="122"/>
                  </a:lnTo>
                  <a:lnTo>
                    <a:pt x="267" y="121"/>
                  </a:lnTo>
                  <a:lnTo>
                    <a:pt x="267" y="119"/>
                  </a:lnTo>
                  <a:lnTo>
                    <a:pt x="269" y="119"/>
                  </a:lnTo>
                  <a:lnTo>
                    <a:pt x="269" y="117"/>
                  </a:lnTo>
                  <a:close/>
                  <a:moveTo>
                    <a:pt x="214" y="0"/>
                  </a:moveTo>
                  <a:lnTo>
                    <a:pt x="214" y="2"/>
                  </a:lnTo>
                  <a:lnTo>
                    <a:pt x="216" y="2"/>
                  </a:lnTo>
                  <a:lnTo>
                    <a:pt x="216" y="3"/>
                  </a:lnTo>
                  <a:lnTo>
                    <a:pt x="216" y="2"/>
                  </a:lnTo>
                  <a:lnTo>
                    <a:pt x="217" y="2"/>
                  </a:lnTo>
                  <a:lnTo>
                    <a:pt x="216" y="2"/>
                  </a:lnTo>
                  <a:lnTo>
                    <a:pt x="217" y="2"/>
                  </a:lnTo>
                  <a:lnTo>
                    <a:pt x="217" y="3"/>
                  </a:lnTo>
                  <a:lnTo>
                    <a:pt x="219" y="3"/>
                  </a:lnTo>
                  <a:lnTo>
                    <a:pt x="221" y="3"/>
                  </a:lnTo>
                  <a:lnTo>
                    <a:pt x="221" y="2"/>
                  </a:lnTo>
                  <a:lnTo>
                    <a:pt x="223" y="2"/>
                  </a:lnTo>
                  <a:lnTo>
                    <a:pt x="223" y="3"/>
                  </a:lnTo>
                  <a:lnTo>
                    <a:pt x="225" y="3"/>
                  </a:lnTo>
                  <a:lnTo>
                    <a:pt x="227" y="3"/>
                  </a:lnTo>
                  <a:lnTo>
                    <a:pt x="227" y="5"/>
                  </a:lnTo>
                  <a:lnTo>
                    <a:pt x="229" y="5"/>
                  </a:lnTo>
                  <a:lnTo>
                    <a:pt x="231" y="5"/>
                  </a:lnTo>
                  <a:lnTo>
                    <a:pt x="233" y="5"/>
                  </a:lnTo>
                  <a:lnTo>
                    <a:pt x="235" y="5"/>
                  </a:lnTo>
                  <a:lnTo>
                    <a:pt x="235" y="3"/>
                  </a:lnTo>
                  <a:lnTo>
                    <a:pt x="237" y="3"/>
                  </a:lnTo>
                  <a:lnTo>
                    <a:pt x="239" y="3"/>
                  </a:lnTo>
                  <a:lnTo>
                    <a:pt x="240" y="3"/>
                  </a:lnTo>
                  <a:lnTo>
                    <a:pt x="240" y="5"/>
                  </a:lnTo>
                  <a:lnTo>
                    <a:pt x="242" y="5"/>
                  </a:lnTo>
                  <a:lnTo>
                    <a:pt x="242" y="7"/>
                  </a:lnTo>
                  <a:lnTo>
                    <a:pt x="244" y="7"/>
                  </a:lnTo>
                  <a:lnTo>
                    <a:pt x="246" y="7"/>
                  </a:lnTo>
                  <a:lnTo>
                    <a:pt x="246" y="9"/>
                  </a:lnTo>
                  <a:lnTo>
                    <a:pt x="248" y="9"/>
                  </a:lnTo>
                  <a:lnTo>
                    <a:pt x="248" y="11"/>
                  </a:lnTo>
                  <a:lnTo>
                    <a:pt x="248" y="13"/>
                  </a:lnTo>
                  <a:lnTo>
                    <a:pt x="250" y="13"/>
                  </a:lnTo>
                  <a:lnTo>
                    <a:pt x="252" y="13"/>
                  </a:lnTo>
                  <a:lnTo>
                    <a:pt x="252" y="15"/>
                  </a:lnTo>
                  <a:lnTo>
                    <a:pt x="254" y="15"/>
                  </a:lnTo>
                  <a:lnTo>
                    <a:pt x="254" y="17"/>
                  </a:lnTo>
                  <a:lnTo>
                    <a:pt x="256" y="17"/>
                  </a:lnTo>
                  <a:lnTo>
                    <a:pt x="258" y="17"/>
                  </a:lnTo>
                  <a:lnTo>
                    <a:pt x="258" y="19"/>
                  </a:lnTo>
                  <a:lnTo>
                    <a:pt x="258" y="17"/>
                  </a:lnTo>
                  <a:lnTo>
                    <a:pt x="260" y="17"/>
                  </a:lnTo>
                  <a:lnTo>
                    <a:pt x="262" y="17"/>
                  </a:lnTo>
                  <a:lnTo>
                    <a:pt x="262" y="15"/>
                  </a:lnTo>
                  <a:lnTo>
                    <a:pt x="264" y="13"/>
                  </a:lnTo>
                  <a:lnTo>
                    <a:pt x="264" y="15"/>
                  </a:lnTo>
                  <a:lnTo>
                    <a:pt x="265" y="15"/>
                  </a:lnTo>
                  <a:lnTo>
                    <a:pt x="267" y="15"/>
                  </a:lnTo>
                  <a:lnTo>
                    <a:pt x="269" y="15"/>
                  </a:lnTo>
                  <a:lnTo>
                    <a:pt x="271" y="17"/>
                  </a:lnTo>
                  <a:lnTo>
                    <a:pt x="273" y="17"/>
                  </a:lnTo>
                  <a:lnTo>
                    <a:pt x="273" y="15"/>
                  </a:lnTo>
                  <a:lnTo>
                    <a:pt x="275" y="15"/>
                  </a:lnTo>
                  <a:lnTo>
                    <a:pt x="275" y="13"/>
                  </a:lnTo>
                  <a:lnTo>
                    <a:pt x="275" y="11"/>
                  </a:lnTo>
                  <a:lnTo>
                    <a:pt x="277" y="11"/>
                  </a:lnTo>
                  <a:lnTo>
                    <a:pt x="277" y="13"/>
                  </a:lnTo>
                  <a:lnTo>
                    <a:pt x="279" y="13"/>
                  </a:lnTo>
                  <a:lnTo>
                    <a:pt x="281" y="13"/>
                  </a:lnTo>
                  <a:lnTo>
                    <a:pt x="281" y="15"/>
                  </a:lnTo>
                  <a:lnTo>
                    <a:pt x="281" y="17"/>
                  </a:lnTo>
                  <a:lnTo>
                    <a:pt x="283" y="17"/>
                  </a:lnTo>
                  <a:lnTo>
                    <a:pt x="283" y="19"/>
                  </a:lnTo>
                  <a:lnTo>
                    <a:pt x="285" y="19"/>
                  </a:lnTo>
                  <a:lnTo>
                    <a:pt x="285" y="21"/>
                  </a:lnTo>
                  <a:lnTo>
                    <a:pt x="287" y="21"/>
                  </a:lnTo>
                  <a:lnTo>
                    <a:pt x="287" y="23"/>
                  </a:lnTo>
                  <a:lnTo>
                    <a:pt x="288" y="23"/>
                  </a:lnTo>
                  <a:lnTo>
                    <a:pt x="290" y="25"/>
                  </a:lnTo>
                  <a:lnTo>
                    <a:pt x="292" y="25"/>
                  </a:lnTo>
                  <a:lnTo>
                    <a:pt x="292" y="27"/>
                  </a:lnTo>
                  <a:lnTo>
                    <a:pt x="292" y="28"/>
                  </a:lnTo>
                  <a:lnTo>
                    <a:pt x="294" y="28"/>
                  </a:lnTo>
                  <a:lnTo>
                    <a:pt x="296" y="28"/>
                  </a:lnTo>
                  <a:lnTo>
                    <a:pt x="296" y="30"/>
                  </a:lnTo>
                  <a:lnTo>
                    <a:pt x="298" y="30"/>
                  </a:lnTo>
                  <a:lnTo>
                    <a:pt x="298" y="32"/>
                  </a:lnTo>
                  <a:lnTo>
                    <a:pt x="298" y="34"/>
                  </a:lnTo>
                  <a:lnTo>
                    <a:pt x="296" y="34"/>
                  </a:lnTo>
                  <a:lnTo>
                    <a:pt x="296" y="36"/>
                  </a:lnTo>
                  <a:lnTo>
                    <a:pt x="296" y="38"/>
                  </a:lnTo>
                  <a:lnTo>
                    <a:pt x="296" y="40"/>
                  </a:lnTo>
                  <a:lnTo>
                    <a:pt x="298" y="40"/>
                  </a:lnTo>
                  <a:lnTo>
                    <a:pt x="296" y="42"/>
                  </a:lnTo>
                  <a:lnTo>
                    <a:pt x="296" y="44"/>
                  </a:lnTo>
                  <a:lnTo>
                    <a:pt x="296" y="46"/>
                  </a:lnTo>
                  <a:lnTo>
                    <a:pt x="294" y="46"/>
                  </a:lnTo>
                  <a:lnTo>
                    <a:pt x="294" y="48"/>
                  </a:lnTo>
                  <a:lnTo>
                    <a:pt x="296" y="48"/>
                  </a:lnTo>
                  <a:lnTo>
                    <a:pt x="298" y="50"/>
                  </a:lnTo>
                  <a:lnTo>
                    <a:pt x="298" y="48"/>
                  </a:lnTo>
                  <a:lnTo>
                    <a:pt x="300" y="48"/>
                  </a:lnTo>
                  <a:lnTo>
                    <a:pt x="300" y="50"/>
                  </a:lnTo>
                  <a:lnTo>
                    <a:pt x="302" y="50"/>
                  </a:lnTo>
                  <a:lnTo>
                    <a:pt x="302" y="51"/>
                  </a:lnTo>
                  <a:lnTo>
                    <a:pt x="304" y="51"/>
                  </a:lnTo>
                  <a:lnTo>
                    <a:pt x="304" y="53"/>
                  </a:lnTo>
                  <a:lnTo>
                    <a:pt x="302" y="53"/>
                  </a:lnTo>
                  <a:lnTo>
                    <a:pt x="300" y="53"/>
                  </a:lnTo>
                  <a:lnTo>
                    <a:pt x="300" y="55"/>
                  </a:lnTo>
                  <a:lnTo>
                    <a:pt x="298" y="55"/>
                  </a:lnTo>
                  <a:lnTo>
                    <a:pt x="296" y="57"/>
                  </a:lnTo>
                  <a:lnTo>
                    <a:pt x="296" y="59"/>
                  </a:lnTo>
                  <a:lnTo>
                    <a:pt x="294" y="59"/>
                  </a:lnTo>
                  <a:lnTo>
                    <a:pt x="294" y="61"/>
                  </a:lnTo>
                  <a:lnTo>
                    <a:pt x="292" y="61"/>
                  </a:lnTo>
                  <a:lnTo>
                    <a:pt x="292" y="63"/>
                  </a:lnTo>
                  <a:lnTo>
                    <a:pt x="290" y="63"/>
                  </a:lnTo>
                  <a:lnTo>
                    <a:pt x="290" y="65"/>
                  </a:lnTo>
                  <a:lnTo>
                    <a:pt x="290" y="67"/>
                  </a:lnTo>
                  <a:lnTo>
                    <a:pt x="290" y="65"/>
                  </a:lnTo>
                  <a:lnTo>
                    <a:pt x="290" y="67"/>
                  </a:lnTo>
                  <a:lnTo>
                    <a:pt x="288" y="67"/>
                  </a:lnTo>
                  <a:lnTo>
                    <a:pt x="287" y="69"/>
                  </a:lnTo>
                  <a:lnTo>
                    <a:pt x="287" y="71"/>
                  </a:lnTo>
                  <a:lnTo>
                    <a:pt x="287" y="73"/>
                  </a:lnTo>
                  <a:lnTo>
                    <a:pt x="285" y="73"/>
                  </a:lnTo>
                  <a:lnTo>
                    <a:pt x="283" y="73"/>
                  </a:lnTo>
                  <a:lnTo>
                    <a:pt x="283" y="74"/>
                  </a:lnTo>
                  <a:lnTo>
                    <a:pt x="283" y="76"/>
                  </a:lnTo>
                  <a:lnTo>
                    <a:pt x="283" y="78"/>
                  </a:lnTo>
                  <a:lnTo>
                    <a:pt x="281" y="80"/>
                  </a:lnTo>
                  <a:lnTo>
                    <a:pt x="281" y="84"/>
                  </a:lnTo>
                  <a:lnTo>
                    <a:pt x="279" y="84"/>
                  </a:lnTo>
                  <a:lnTo>
                    <a:pt x="279" y="86"/>
                  </a:lnTo>
                  <a:lnTo>
                    <a:pt x="279" y="88"/>
                  </a:lnTo>
                  <a:lnTo>
                    <a:pt x="277" y="88"/>
                  </a:lnTo>
                  <a:lnTo>
                    <a:pt x="275" y="90"/>
                  </a:lnTo>
                  <a:lnTo>
                    <a:pt x="275" y="92"/>
                  </a:lnTo>
                  <a:lnTo>
                    <a:pt x="273" y="92"/>
                  </a:lnTo>
                  <a:lnTo>
                    <a:pt x="273" y="94"/>
                  </a:lnTo>
                  <a:lnTo>
                    <a:pt x="273" y="96"/>
                  </a:lnTo>
                  <a:lnTo>
                    <a:pt x="273" y="98"/>
                  </a:lnTo>
                  <a:lnTo>
                    <a:pt x="275" y="98"/>
                  </a:lnTo>
                  <a:lnTo>
                    <a:pt x="275" y="96"/>
                  </a:lnTo>
                  <a:lnTo>
                    <a:pt x="277" y="96"/>
                  </a:lnTo>
                  <a:lnTo>
                    <a:pt x="277" y="94"/>
                  </a:lnTo>
                  <a:lnTo>
                    <a:pt x="279" y="94"/>
                  </a:lnTo>
                  <a:lnTo>
                    <a:pt x="279" y="96"/>
                  </a:lnTo>
                  <a:lnTo>
                    <a:pt x="277" y="96"/>
                  </a:lnTo>
                  <a:lnTo>
                    <a:pt x="277" y="98"/>
                  </a:lnTo>
                  <a:lnTo>
                    <a:pt x="277" y="99"/>
                  </a:lnTo>
                  <a:lnTo>
                    <a:pt x="277" y="101"/>
                  </a:lnTo>
                  <a:lnTo>
                    <a:pt x="277" y="103"/>
                  </a:lnTo>
                  <a:lnTo>
                    <a:pt x="277" y="105"/>
                  </a:lnTo>
                  <a:lnTo>
                    <a:pt x="277" y="107"/>
                  </a:lnTo>
                  <a:lnTo>
                    <a:pt x="277" y="109"/>
                  </a:lnTo>
                  <a:lnTo>
                    <a:pt x="275" y="109"/>
                  </a:lnTo>
                  <a:lnTo>
                    <a:pt x="275" y="111"/>
                  </a:lnTo>
                  <a:lnTo>
                    <a:pt x="273" y="111"/>
                  </a:lnTo>
                  <a:lnTo>
                    <a:pt x="271" y="113"/>
                  </a:lnTo>
                  <a:lnTo>
                    <a:pt x="269" y="113"/>
                  </a:lnTo>
                  <a:lnTo>
                    <a:pt x="269" y="111"/>
                  </a:lnTo>
                  <a:lnTo>
                    <a:pt x="267" y="113"/>
                  </a:lnTo>
                  <a:lnTo>
                    <a:pt x="269" y="111"/>
                  </a:lnTo>
                  <a:lnTo>
                    <a:pt x="269" y="113"/>
                  </a:lnTo>
                  <a:lnTo>
                    <a:pt x="267" y="115"/>
                  </a:lnTo>
                  <a:lnTo>
                    <a:pt x="267" y="117"/>
                  </a:lnTo>
                  <a:lnTo>
                    <a:pt x="265" y="117"/>
                  </a:lnTo>
                  <a:lnTo>
                    <a:pt x="265" y="119"/>
                  </a:lnTo>
                  <a:lnTo>
                    <a:pt x="267" y="119"/>
                  </a:lnTo>
                  <a:lnTo>
                    <a:pt x="267" y="117"/>
                  </a:lnTo>
                  <a:lnTo>
                    <a:pt x="267" y="119"/>
                  </a:lnTo>
                  <a:lnTo>
                    <a:pt x="265" y="121"/>
                  </a:lnTo>
                  <a:lnTo>
                    <a:pt x="265" y="122"/>
                  </a:lnTo>
                  <a:lnTo>
                    <a:pt x="265" y="121"/>
                  </a:lnTo>
                  <a:lnTo>
                    <a:pt x="267" y="122"/>
                  </a:lnTo>
                  <a:lnTo>
                    <a:pt x="265" y="122"/>
                  </a:lnTo>
                  <a:lnTo>
                    <a:pt x="267" y="122"/>
                  </a:lnTo>
                  <a:lnTo>
                    <a:pt x="265" y="124"/>
                  </a:lnTo>
                  <a:lnTo>
                    <a:pt x="265" y="126"/>
                  </a:lnTo>
                  <a:lnTo>
                    <a:pt x="265" y="128"/>
                  </a:lnTo>
                  <a:lnTo>
                    <a:pt x="267" y="128"/>
                  </a:lnTo>
                  <a:lnTo>
                    <a:pt x="267" y="130"/>
                  </a:lnTo>
                  <a:lnTo>
                    <a:pt x="269" y="130"/>
                  </a:lnTo>
                  <a:lnTo>
                    <a:pt x="269" y="132"/>
                  </a:lnTo>
                  <a:lnTo>
                    <a:pt x="269" y="134"/>
                  </a:lnTo>
                  <a:lnTo>
                    <a:pt x="271" y="134"/>
                  </a:lnTo>
                  <a:lnTo>
                    <a:pt x="271" y="136"/>
                  </a:lnTo>
                  <a:lnTo>
                    <a:pt x="271" y="138"/>
                  </a:lnTo>
                  <a:lnTo>
                    <a:pt x="271" y="140"/>
                  </a:lnTo>
                  <a:lnTo>
                    <a:pt x="269" y="140"/>
                  </a:lnTo>
                  <a:lnTo>
                    <a:pt x="269" y="146"/>
                  </a:lnTo>
                  <a:lnTo>
                    <a:pt x="269" y="147"/>
                  </a:lnTo>
                  <a:lnTo>
                    <a:pt x="269" y="149"/>
                  </a:lnTo>
                  <a:lnTo>
                    <a:pt x="269" y="151"/>
                  </a:lnTo>
                  <a:lnTo>
                    <a:pt x="269" y="153"/>
                  </a:lnTo>
                  <a:lnTo>
                    <a:pt x="269" y="155"/>
                  </a:lnTo>
                  <a:lnTo>
                    <a:pt x="269" y="153"/>
                  </a:lnTo>
                  <a:lnTo>
                    <a:pt x="271" y="153"/>
                  </a:lnTo>
                  <a:lnTo>
                    <a:pt x="271" y="151"/>
                  </a:lnTo>
                  <a:lnTo>
                    <a:pt x="271" y="155"/>
                  </a:lnTo>
                  <a:lnTo>
                    <a:pt x="271" y="157"/>
                  </a:lnTo>
                  <a:lnTo>
                    <a:pt x="269" y="157"/>
                  </a:lnTo>
                  <a:lnTo>
                    <a:pt x="269" y="159"/>
                  </a:lnTo>
                  <a:lnTo>
                    <a:pt x="269" y="163"/>
                  </a:lnTo>
                  <a:lnTo>
                    <a:pt x="269" y="165"/>
                  </a:lnTo>
                  <a:lnTo>
                    <a:pt x="269" y="167"/>
                  </a:lnTo>
                  <a:lnTo>
                    <a:pt x="269" y="169"/>
                  </a:lnTo>
                  <a:lnTo>
                    <a:pt x="271" y="170"/>
                  </a:lnTo>
                  <a:lnTo>
                    <a:pt x="271" y="172"/>
                  </a:lnTo>
                  <a:lnTo>
                    <a:pt x="273" y="176"/>
                  </a:lnTo>
                  <a:lnTo>
                    <a:pt x="273" y="178"/>
                  </a:lnTo>
                  <a:lnTo>
                    <a:pt x="271" y="180"/>
                  </a:lnTo>
                  <a:lnTo>
                    <a:pt x="271" y="182"/>
                  </a:lnTo>
                  <a:lnTo>
                    <a:pt x="271" y="184"/>
                  </a:lnTo>
                  <a:lnTo>
                    <a:pt x="273" y="184"/>
                  </a:lnTo>
                  <a:lnTo>
                    <a:pt x="273" y="186"/>
                  </a:lnTo>
                  <a:lnTo>
                    <a:pt x="273" y="188"/>
                  </a:lnTo>
                  <a:lnTo>
                    <a:pt x="275" y="190"/>
                  </a:lnTo>
                  <a:lnTo>
                    <a:pt x="275" y="192"/>
                  </a:lnTo>
                  <a:lnTo>
                    <a:pt x="275" y="194"/>
                  </a:lnTo>
                  <a:lnTo>
                    <a:pt x="277" y="194"/>
                  </a:lnTo>
                  <a:lnTo>
                    <a:pt x="277" y="195"/>
                  </a:lnTo>
                  <a:lnTo>
                    <a:pt x="279" y="195"/>
                  </a:lnTo>
                  <a:lnTo>
                    <a:pt x="279" y="197"/>
                  </a:lnTo>
                  <a:lnTo>
                    <a:pt x="281" y="197"/>
                  </a:lnTo>
                  <a:lnTo>
                    <a:pt x="281" y="199"/>
                  </a:lnTo>
                  <a:lnTo>
                    <a:pt x="283" y="199"/>
                  </a:lnTo>
                  <a:lnTo>
                    <a:pt x="285" y="201"/>
                  </a:lnTo>
                  <a:lnTo>
                    <a:pt x="287" y="201"/>
                  </a:lnTo>
                  <a:lnTo>
                    <a:pt x="287" y="203"/>
                  </a:lnTo>
                  <a:lnTo>
                    <a:pt x="287" y="205"/>
                  </a:lnTo>
                  <a:lnTo>
                    <a:pt x="287" y="207"/>
                  </a:lnTo>
                  <a:lnTo>
                    <a:pt x="287" y="209"/>
                  </a:lnTo>
                  <a:lnTo>
                    <a:pt x="288" y="209"/>
                  </a:lnTo>
                  <a:lnTo>
                    <a:pt x="288" y="211"/>
                  </a:lnTo>
                  <a:lnTo>
                    <a:pt x="288" y="213"/>
                  </a:lnTo>
                  <a:lnTo>
                    <a:pt x="290" y="213"/>
                  </a:lnTo>
                  <a:lnTo>
                    <a:pt x="290" y="215"/>
                  </a:lnTo>
                  <a:lnTo>
                    <a:pt x="292" y="215"/>
                  </a:lnTo>
                  <a:lnTo>
                    <a:pt x="292" y="217"/>
                  </a:lnTo>
                  <a:lnTo>
                    <a:pt x="288" y="218"/>
                  </a:lnTo>
                  <a:lnTo>
                    <a:pt x="285" y="218"/>
                  </a:lnTo>
                  <a:lnTo>
                    <a:pt x="281" y="218"/>
                  </a:lnTo>
                  <a:lnTo>
                    <a:pt x="277" y="220"/>
                  </a:lnTo>
                  <a:lnTo>
                    <a:pt x="273" y="220"/>
                  </a:lnTo>
                  <a:lnTo>
                    <a:pt x="271" y="220"/>
                  </a:lnTo>
                  <a:lnTo>
                    <a:pt x="267" y="220"/>
                  </a:lnTo>
                  <a:lnTo>
                    <a:pt x="265" y="222"/>
                  </a:lnTo>
                  <a:lnTo>
                    <a:pt x="264" y="224"/>
                  </a:lnTo>
                  <a:lnTo>
                    <a:pt x="262" y="226"/>
                  </a:lnTo>
                  <a:lnTo>
                    <a:pt x="260" y="228"/>
                  </a:lnTo>
                  <a:lnTo>
                    <a:pt x="260" y="230"/>
                  </a:lnTo>
                  <a:lnTo>
                    <a:pt x="258" y="230"/>
                  </a:lnTo>
                  <a:lnTo>
                    <a:pt x="258" y="232"/>
                  </a:lnTo>
                  <a:lnTo>
                    <a:pt x="258" y="234"/>
                  </a:lnTo>
                  <a:lnTo>
                    <a:pt x="258" y="236"/>
                  </a:lnTo>
                  <a:lnTo>
                    <a:pt x="258" y="238"/>
                  </a:lnTo>
                  <a:lnTo>
                    <a:pt x="260" y="238"/>
                  </a:lnTo>
                  <a:lnTo>
                    <a:pt x="260" y="236"/>
                  </a:lnTo>
                  <a:lnTo>
                    <a:pt x="260" y="238"/>
                  </a:lnTo>
                  <a:lnTo>
                    <a:pt x="262" y="238"/>
                  </a:lnTo>
                  <a:lnTo>
                    <a:pt x="262" y="240"/>
                  </a:lnTo>
                  <a:lnTo>
                    <a:pt x="262" y="242"/>
                  </a:lnTo>
                  <a:lnTo>
                    <a:pt x="264" y="243"/>
                  </a:lnTo>
                  <a:lnTo>
                    <a:pt x="262" y="243"/>
                  </a:lnTo>
                  <a:lnTo>
                    <a:pt x="262" y="245"/>
                  </a:lnTo>
                  <a:lnTo>
                    <a:pt x="262" y="247"/>
                  </a:lnTo>
                  <a:lnTo>
                    <a:pt x="262" y="249"/>
                  </a:lnTo>
                  <a:lnTo>
                    <a:pt x="262" y="251"/>
                  </a:lnTo>
                  <a:lnTo>
                    <a:pt x="262" y="253"/>
                  </a:lnTo>
                  <a:lnTo>
                    <a:pt x="262" y="255"/>
                  </a:lnTo>
                  <a:lnTo>
                    <a:pt x="262" y="257"/>
                  </a:lnTo>
                  <a:lnTo>
                    <a:pt x="264" y="257"/>
                  </a:lnTo>
                  <a:lnTo>
                    <a:pt x="262" y="257"/>
                  </a:lnTo>
                  <a:lnTo>
                    <a:pt x="262" y="259"/>
                  </a:lnTo>
                  <a:lnTo>
                    <a:pt x="260" y="259"/>
                  </a:lnTo>
                  <a:lnTo>
                    <a:pt x="260" y="261"/>
                  </a:lnTo>
                  <a:lnTo>
                    <a:pt x="260" y="263"/>
                  </a:lnTo>
                  <a:lnTo>
                    <a:pt x="260" y="265"/>
                  </a:lnTo>
                  <a:lnTo>
                    <a:pt x="260" y="266"/>
                  </a:lnTo>
                  <a:lnTo>
                    <a:pt x="258" y="266"/>
                  </a:lnTo>
                  <a:lnTo>
                    <a:pt x="260" y="268"/>
                  </a:lnTo>
                  <a:lnTo>
                    <a:pt x="258" y="268"/>
                  </a:lnTo>
                  <a:lnTo>
                    <a:pt x="258" y="270"/>
                  </a:lnTo>
                  <a:lnTo>
                    <a:pt x="258" y="272"/>
                  </a:lnTo>
                  <a:lnTo>
                    <a:pt x="258" y="274"/>
                  </a:lnTo>
                  <a:lnTo>
                    <a:pt x="260" y="274"/>
                  </a:lnTo>
                  <a:lnTo>
                    <a:pt x="260" y="276"/>
                  </a:lnTo>
                  <a:lnTo>
                    <a:pt x="262" y="276"/>
                  </a:lnTo>
                  <a:lnTo>
                    <a:pt x="262" y="278"/>
                  </a:lnTo>
                  <a:lnTo>
                    <a:pt x="264" y="278"/>
                  </a:lnTo>
                  <a:lnTo>
                    <a:pt x="264" y="280"/>
                  </a:lnTo>
                  <a:lnTo>
                    <a:pt x="265" y="280"/>
                  </a:lnTo>
                  <a:lnTo>
                    <a:pt x="267" y="282"/>
                  </a:lnTo>
                  <a:lnTo>
                    <a:pt x="267" y="284"/>
                  </a:lnTo>
                  <a:lnTo>
                    <a:pt x="269" y="284"/>
                  </a:lnTo>
                  <a:lnTo>
                    <a:pt x="269" y="286"/>
                  </a:lnTo>
                  <a:lnTo>
                    <a:pt x="269" y="284"/>
                  </a:lnTo>
                  <a:lnTo>
                    <a:pt x="271" y="284"/>
                  </a:lnTo>
                  <a:lnTo>
                    <a:pt x="273" y="286"/>
                  </a:lnTo>
                  <a:lnTo>
                    <a:pt x="275" y="286"/>
                  </a:lnTo>
                  <a:lnTo>
                    <a:pt x="277" y="286"/>
                  </a:lnTo>
                  <a:lnTo>
                    <a:pt x="275" y="286"/>
                  </a:lnTo>
                  <a:lnTo>
                    <a:pt x="275" y="284"/>
                  </a:lnTo>
                  <a:lnTo>
                    <a:pt x="275" y="282"/>
                  </a:lnTo>
                  <a:lnTo>
                    <a:pt x="277" y="282"/>
                  </a:lnTo>
                  <a:lnTo>
                    <a:pt x="279" y="282"/>
                  </a:lnTo>
                  <a:lnTo>
                    <a:pt x="281" y="282"/>
                  </a:lnTo>
                  <a:lnTo>
                    <a:pt x="281" y="284"/>
                  </a:lnTo>
                  <a:lnTo>
                    <a:pt x="281" y="288"/>
                  </a:lnTo>
                  <a:lnTo>
                    <a:pt x="281" y="289"/>
                  </a:lnTo>
                  <a:lnTo>
                    <a:pt x="281" y="293"/>
                  </a:lnTo>
                  <a:lnTo>
                    <a:pt x="281" y="295"/>
                  </a:lnTo>
                  <a:lnTo>
                    <a:pt x="281" y="297"/>
                  </a:lnTo>
                  <a:lnTo>
                    <a:pt x="281" y="299"/>
                  </a:lnTo>
                  <a:lnTo>
                    <a:pt x="281" y="301"/>
                  </a:lnTo>
                  <a:lnTo>
                    <a:pt x="281" y="303"/>
                  </a:lnTo>
                  <a:lnTo>
                    <a:pt x="279" y="303"/>
                  </a:lnTo>
                  <a:lnTo>
                    <a:pt x="279" y="301"/>
                  </a:lnTo>
                  <a:lnTo>
                    <a:pt x="277" y="301"/>
                  </a:lnTo>
                  <a:lnTo>
                    <a:pt x="277" y="299"/>
                  </a:lnTo>
                  <a:lnTo>
                    <a:pt x="279" y="299"/>
                  </a:lnTo>
                  <a:lnTo>
                    <a:pt x="277" y="299"/>
                  </a:lnTo>
                  <a:lnTo>
                    <a:pt x="275" y="299"/>
                  </a:lnTo>
                  <a:lnTo>
                    <a:pt x="273" y="301"/>
                  </a:lnTo>
                  <a:lnTo>
                    <a:pt x="271" y="301"/>
                  </a:lnTo>
                  <a:lnTo>
                    <a:pt x="269" y="301"/>
                  </a:lnTo>
                  <a:lnTo>
                    <a:pt x="267" y="301"/>
                  </a:lnTo>
                  <a:lnTo>
                    <a:pt x="267" y="299"/>
                  </a:lnTo>
                  <a:lnTo>
                    <a:pt x="265" y="297"/>
                  </a:lnTo>
                  <a:lnTo>
                    <a:pt x="265" y="295"/>
                  </a:lnTo>
                  <a:lnTo>
                    <a:pt x="264" y="295"/>
                  </a:lnTo>
                  <a:lnTo>
                    <a:pt x="264" y="293"/>
                  </a:lnTo>
                  <a:lnTo>
                    <a:pt x="262" y="291"/>
                  </a:lnTo>
                  <a:lnTo>
                    <a:pt x="262" y="293"/>
                  </a:lnTo>
                  <a:lnTo>
                    <a:pt x="260" y="293"/>
                  </a:lnTo>
                  <a:lnTo>
                    <a:pt x="260" y="291"/>
                  </a:lnTo>
                  <a:lnTo>
                    <a:pt x="260" y="289"/>
                  </a:lnTo>
                  <a:lnTo>
                    <a:pt x="260" y="288"/>
                  </a:lnTo>
                  <a:lnTo>
                    <a:pt x="258" y="288"/>
                  </a:lnTo>
                  <a:lnTo>
                    <a:pt x="258" y="286"/>
                  </a:lnTo>
                  <a:lnTo>
                    <a:pt x="256" y="286"/>
                  </a:lnTo>
                  <a:lnTo>
                    <a:pt x="254" y="286"/>
                  </a:lnTo>
                  <a:lnTo>
                    <a:pt x="254" y="284"/>
                  </a:lnTo>
                  <a:lnTo>
                    <a:pt x="252" y="284"/>
                  </a:lnTo>
                  <a:lnTo>
                    <a:pt x="250" y="284"/>
                  </a:lnTo>
                  <a:lnTo>
                    <a:pt x="250" y="282"/>
                  </a:lnTo>
                  <a:lnTo>
                    <a:pt x="248" y="282"/>
                  </a:lnTo>
                  <a:lnTo>
                    <a:pt x="248" y="284"/>
                  </a:lnTo>
                  <a:lnTo>
                    <a:pt x="246" y="284"/>
                  </a:lnTo>
                  <a:lnTo>
                    <a:pt x="246" y="282"/>
                  </a:lnTo>
                  <a:lnTo>
                    <a:pt x="244" y="282"/>
                  </a:lnTo>
                  <a:lnTo>
                    <a:pt x="244" y="280"/>
                  </a:lnTo>
                  <a:lnTo>
                    <a:pt x="242" y="278"/>
                  </a:lnTo>
                  <a:lnTo>
                    <a:pt x="240" y="276"/>
                  </a:lnTo>
                  <a:lnTo>
                    <a:pt x="239" y="274"/>
                  </a:lnTo>
                  <a:lnTo>
                    <a:pt x="239" y="272"/>
                  </a:lnTo>
                  <a:lnTo>
                    <a:pt x="237" y="272"/>
                  </a:lnTo>
                  <a:lnTo>
                    <a:pt x="237" y="274"/>
                  </a:lnTo>
                  <a:lnTo>
                    <a:pt x="235" y="274"/>
                  </a:lnTo>
                  <a:lnTo>
                    <a:pt x="235" y="276"/>
                  </a:lnTo>
                  <a:lnTo>
                    <a:pt x="235" y="278"/>
                  </a:lnTo>
                  <a:lnTo>
                    <a:pt x="233" y="278"/>
                  </a:lnTo>
                  <a:lnTo>
                    <a:pt x="231" y="278"/>
                  </a:lnTo>
                  <a:lnTo>
                    <a:pt x="229" y="278"/>
                  </a:lnTo>
                  <a:lnTo>
                    <a:pt x="227" y="278"/>
                  </a:lnTo>
                  <a:lnTo>
                    <a:pt x="227" y="276"/>
                  </a:lnTo>
                  <a:lnTo>
                    <a:pt x="225" y="276"/>
                  </a:lnTo>
                  <a:lnTo>
                    <a:pt x="225" y="278"/>
                  </a:lnTo>
                  <a:lnTo>
                    <a:pt x="223" y="278"/>
                  </a:lnTo>
                  <a:lnTo>
                    <a:pt x="223" y="276"/>
                  </a:lnTo>
                  <a:lnTo>
                    <a:pt x="219" y="276"/>
                  </a:lnTo>
                  <a:lnTo>
                    <a:pt x="217" y="276"/>
                  </a:lnTo>
                  <a:lnTo>
                    <a:pt x="217" y="274"/>
                  </a:lnTo>
                  <a:lnTo>
                    <a:pt x="217" y="276"/>
                  </a:lnTo>
                  <a:lnTo>
                    <a:pt x="216" y="276"/>
                  </a:lnTo>
                  <a:lnTo>
                    <a:pt x="216" y="274"/>
                  </a:lnTo>
                  <a:lnTo>
                    <a:pt x="214" y="274"/>
                  </a:lnTo>
                  <a:lnTo>
                    <a:pt x="212" y="274"/>
                  </a:lnTo>
                  <a:lnTo>
                    <a:pt x="210" y="272"/>
                  </a:lnTo>
                  <a:lnTo>
                    <a:pt x="210" y="270"/>
                  </a:lnTo>
                  <a:lnTo>
                    <a:pt x="208" y="268"/>
                  </a:lnTo>
                  <a:lnTo>
                    <a:pt x="210" y="268"/>
                  </a:lnTo>
                  <a:lnTo>
                    <a:pt x="210" y="266"/>
                  </a:lnTo>
                  <a:lnTo>
                    <a:pt x="208" y="266"/>
                  </a:lnTo>
                  <a:lnTo>
                    <a:pt x="210" y="266"/>
                  </a:lnTo>
                  <a:lnTo>
                    <a:pt x="210" y="265"/>
                  </a:lnTo>
                  <a:lnTo>
                    <a:pt x="208" y="265"/>
                  </a:lnTo>
                  <a:lnTo>
                    <a:pt x="208" y="266"/>
                  </a:lnTo>
                  <a:lnTo>
                    <a:pt x="206" y="266"/>
                  </a:lnTo>
                  <a:lnTo>
                    <a:pt x="204" y="266"/>
                  </a:lnTo>
                  <a:lnTo>
                    <a:pt x="202" y="266"/>
                  </a:lnTo>
                  <a:lnTo>
                    <a:pt x="200" y="268"/>
                  </a:lnTo>
                  <a:lnTo>
                    <a:pt x="198" y="268"/>
                  </a:lnTo>
                  <a:lnTo>
                    <a:pt x="196" y="268"/>
                  </a:lnTo>
                  <a:lnTo>
                    <a:pt x="196" y="270"/>
                  </a:lnTo>
                  <a:lnTo>
                    <a:pt x="194" y="270"/>
                  </a:lnTo>
                  <a:lnTo>
                    <a:pt x="194" y="268"/>
                  </a:lnTo>
                  <a:lnTo>
                    <a:pt x="192" y="268"/>
                  </a:lnTo>
                  <a:lnTo>
                    <a:pt x="194" y="268"/>
                  </a:lnTo>
                  <a:lnTo>
                    <a:pt x="194" y="266"/>
                  </a:lnTo>
                  <a:lnTo>
                    <a:pt x="194" y="265"/>
                  </a:lnTo>
                  <a:lnTo>
                    <a:pt x="194" y="263"/>
                  </a:lnTo>
                  <a:lnTo>
                    <a:pt x="192" y="263"/>
                  </a:lnTo>
                  <a:lnTo>
                    <a:pt x="191" y="263"/>
                  </a:lnTo>
                  <a:lnTo>
                    <a:pt x="191" y="261"/>
                  </a:lnTo>
                  <a:lnTo>
                    <a:pt x="189" y="261"/>
                  </a:lnTo>
                  <a:lnTo>
                    <a:pt x="187" y="261"/>
                  </a:lnTo>
                  <a:lnTo>
                    <a:pt x="187" y="263"/>
                  </a:lnTo>
                  <a:lnTo>
                    <a:pt x="185" y="263"/>
                  </a:lnTo>
                  <a:lnTo>
                    <a:pt x="183" y="263"/>
                  </a:lnTo>
                  <a:lnTo>
                    <a:pt x="181" y="263"/>
                  </a:lnTo>
                  <a:lnTo>
                    <a:pt x="181" y="261"/>
                  </a:lnTo>
                  <a:lnTo>
                    <a:pt x="179" y="261"/>
                  </a:lnTo>
                  <a:lnTo>
                    <a:pt x="179" y="263"/>
                  </a:lnTo>
                  <a:lnTo>
                    <a:pt x="177" y="263"/>
                  </a:lnTo>
                  <a:lnTo>
                    <a:pt x="175" y="263"/>
                  </a:lnTo>
                  <a:lnTo>
                    <a:pt x="173" y="263"/>
                  </a:lnTo>
                  <a:lnTo>
                    <a:pt x="173" y="265"/>
                  </a:lnTo>
                  <a:lnTo>
                    <a:pt x="171" y="265"/>
                  </a:lnTo>
                  <a:lnTo>
                    <a:pt x="169" y="263"/>
                  </a:lnTo>
                  <a:lnTo>
                    <a:pt x="169" y="265"/>
                  </a:lnTo>
                  <a:lnTo>
                    <a:pt x="168" y="265"/>
                  </a:lnTo>
                  <a:lnTo>
                    <a:pt x="168" y="263"/>
                  </a:lnTo>
                  <a:lnTo>
                    <a:pt x="166" y="263"/>
                  </a:lnTo>
                  <a:lnTo>
                    <a:pt x="164" y="263"/>
                  </a:lnTo>
                  <a:lnTo>
                    <a:pt x="164" y="265"/>
                  </a:lnTo>
                  <a:lnTo>
                    <a:pt x="162" y="265"/>
                  </a:lnTo>
                  <a:lnTo>
                    <a:pt x="162" y="266"/>
                  </a:lnTo>
                  <a:lnTo>
                    <a:pt x="160" y="266"/>
                  </a:lnTo>
                  <a:lnTo>
                    <a:pt x="160" y="265"/>
                  </a:lnTo>
                  <a:lnTo>
                    <a:pt x="160" y="263"/>
                  </a:lnTo>
                  <a:lnTo>
                    <a:pt x="160" y="261"/>
                  </a:lnTo>
                  <a:lnTo>
                    <a:pt x="160" y="259"/>
                  </a:lnTo>
                  <a:lnTo>
                    <a:pt x="162" y="259"/>
                  </a:lnTo>
                  <a:lnTo>
                    <a:pt x="162" y="257"/>
                  </a:lnTo>
                  <a:lnTo>
                    <a:pt x="162" y="255"/>
                  </a:lnTo>
                  <a:lnTo>
                    <a:pt x="160" y="255"/>
                  </a:lnTo>
                  <a:lnTo>
                    <a:pt x="160" y="253"/>
                  </a:lnTo>
                  <a:lnTo>
                    <a:pt x="162" y="253"/>
                  </a:lnTo>
                  <a:lnTo>
                    <a:pt x="162" y="251"/>
                  </a:lnTo>
                  <a:lnTo>
                    <a:pt x="160" y="251"/>
                  </a:lnTo>
                  <a:lnTo>
                    <a:pt x="160" y="249"/>
                  </a:lnTo>
                  <a:lnTo>
                    <a:pt x="160" y="247"/>
                  </a:lnTo>
                  <a:lnTo>
                    <a:pt x="160" y="245"/>
                  </a:lnTo>
                  <a:lnTo>
                    <a:pt x="158" y="245"/>
                  </a:lnTo>
                  <a:lnTo>
                    <a:pt x="158" y="243"/>
                  </a:lnTo>
                  <a:lnTo>
                    <a:pt x="156" y="243"/>
                  </a:lnTo>
                  <a:lnTo>
                    <a:pt x="156" y="242"/>
                  </a:lnTo>
                  <a:lnTo>
                    <a:pt x="154" y="240"/>
                  </a:lnTo>
                  <a:lnTo>
                    <a:pt x="154" y="238"/>
                  </a:lnTo>
                  <a:lnTo>
                    <a:pt x="152" y="236"/>
                  </a:lnTo>
                  <a:lnTo>
                    <a:pt x="154" y="236"/>
                  </a:lnTo>
                  <a:lnTo>
                    <a:pt x="154" y="234"/>
                  </a:lnTo>
                  <a:lnTo>
                    <a:pt x="154" y="232"/>
                  </a:lnTo>
                  <a:lnTo>
                    <a:pt x="154" y="230"/>
                  </a:lnTo>
                  <a:lnTo>
                    <a:pt x="154" y="228"/>
                  </a:lnTo>
                  <a:lnTo>
                    <a:pt x="154" y="226"/>
                  </a:lnTo>
                  <a:lnTo>
                    <a:pt x="154" y="224"/>
                  </a:lnTo>
                  <a:lnTo>
                    <a:pt x="156" y="222"/>
                  </a:lnTo>
                  <a:lnTo>
                    <a:pt x="154" y="222"/>
                  </a:lnTo>
                  <a:lnTo>
                    <a:pt x="156" y="222"/>
                  </a:lnTo>
                  <a:lnTo>
                    <a:pt x="156" y="220"/>
                  </a:lnTo>
                  <a:lnTo>
                    <a:pt x="154" y="220"/>
                  </a:lnTo>
                  <a:lnTo>
                    <a:pt x="154" y="218"/>
                  </a:lnTo>
                  <a:lnTo>
                    <a:pt x="156" y="218"/>
                  </a:lnTo>
                  <a:lnTo>
                    <a:pt x="154" y="218"/>
                  </a:lnTo>
                  <a:lnTo>
                    <a:pt x="154" y="217"/>
                  </a:lnTo>
                  <a:lnTo>
                    <a:pt x="154" y="215"/>
                  </a:lnTo>
                  <a:lnTo>
                    <a:pt x="152" y="215"/>
                  </a:lnTo>
                  <a:lnTo>
                    <a:pt x="152" y="213"/>
                  </a:lnTo>
                  <a:lnTo>
                    <a:pt x="152" y="211"/>
                  </a:lnTo>
                  <a:lnTo>
                    <a:pt x="152" y="209"/>
                  </a:lnTo>
                  <a:lnTo>
                    <a:pt x="154" y="209"/>
                  </a:lnTo>
                  <a:lnTo>
                    <a:pt x="154" y="207"/>
                  </a:lnTo>
                  <a:lnTo>
                    <a:pt x="154" y="205"/>
                  </a:lnTo>
                  <a:lnTo>
                    <a:pt x="154" y="203"/>
                  </a:lnTo>
                  <a:lnTo>
                    <a:pt x="152" y="203"/>
                  </a:lnTo>
                  <a:lnTo>
                    <a:pt x="150" y="203"/>
                  </a:lnTo>
                  <a:lnTo>
                    <a:pt x="148" y="203"/>
                  </a:lnTo>
                  <a:lnTo>
                    <a:pt x="146" y="203"/>
                  </a:lnTo>
                  <a:lnTo>
                    <a:pt x="144" y="203"/>
                  </a:lnTo>
                  <a:lnTo>
                    <a:pt x="143" y="203"/>
                  </a:lnTo>
                  <a:lnTo>
                    <a:pt x="141" y="203"/>
                  </a:lnTo>
                  <a:lnTo>
                    <a:pt x="139" y="203"/>
                  </a:lnTo>
                  <a:lnTo>
                    <a:pt x="137" y="203"/>
                  </a:lnTo>
                  <a:lnTo>
                    <a:pt x="135" y="203"/>
                  </a:lnTo>
                  <a:lnTo>
                    <a:pt x="133" y="203"/>
                  </a:lnTo>
                  <a:lnTo>
                    <a:pt x="133" y="201"/>
                  </a:lnTo>
                  <a:lnTo>
                    <a:pt x="133" y="199"/>
                  </a:lnTo>
                  <a:lnTo>
                    <a:pt x="133" y="197"/>
                  </a:lnTo>
                  <a:lnTo>
                    <a:pt x="135" y="195"/>
                  </a:lnTo>
                  <a:lnTo>
                    <a:pt x="133" y="195"/>
                  </a:lnTo>
                  <a:lnTo>
                    <a:pt x="131" y="195"/>
                  </a:lnTo>
                  <a:lnTo>
                    <a:pt x="129" y="195"/>
                  </a:lnTo>
                  <a:lnTo>
                    <a:pt x="129" y="197"/>
                  </a:lnTo>
                  <a:lnTo>
                    <a:pt x="127" y="197"/>
                  </a:lnTo>
                  <a:lnTo>
                    <a:pt x="125" y="197"/>
                  </a:lnTo>
                  <a:lnTo>
                    <a:pt x="123" y="197"/>
                  </a:lnTo>
                  <a:lnTo>
                    <a:pt x="121" y="197"/>
                  </a:lnTo>
                  <a:lnTo>
                    <a:pt x="120" y="197"/>
                  </a:lnTo>
                  <a:lnTo>
                    <a:pt x="118" y="197"/>
                  </a:lnTo>
                  <a:lnTo>
                    <a:pt x="118" y="199"/>
                  </a:lnTo>
                  <a:lnTo>
                    <a:pt x="116" y="199"/>
                  </a:lnTo>
                  <a:lnTo>
                    <a:pt x="116" y="203"/>
                  </a:lnTo>
                  <a:lnTo>
                    <a:pt x="118" y="205"/>
                  </a:lnTo>
                  <a:lnTo>
                    <a:pt x="116" y="205"/>
                  </a:lnTo>
                  <a:lnTo>
                    <a:pt x="116" y="207"/>
                  </a:lnTo>
                  <a:lnTo>
                    <a:pt x="114" y="207"/>
                  </a:lnTo>
                  <a:lnTo>
                    <a:pt x="114" y="209"/>
                  </a:lnTo>
                  <a:lnTo>
                    <a:pt x="114" y="211"/>
                  </a:lnTo>
                  <a:lnTo>
                    <a:pt x="114" y="213"/>
                  </a:lnTo>
                  <a:lnTo>
                    <a:pt x="114" y="215"/>
                  </a:lnTo>
                  <a:lnTo>
                    <a:pt x="112" y="215"/>
                  </a:lnTo>
                  <a:lnTo>
                    <a:pt x="110" y="215"/>
                  </a:lnTo>
                  <a:lnTo>
                    <a:pt x="108" y="215"/>
                  </a:lnTo>
                  <a:lnTo>
                    <a:pt x="106" y="215"/>
                  </a:lnTo>
                  <a:lnTo>
                    <a:pt x="104" y="215"/>
                  </a:lnTo>
                  <a:lnTo>
                    <a:pt x="104" y="213"/>
                  </a:lnTo>
                  <a:lnTo>
                    <a:pt x="102" y="213"/>
                  </a:lnTo>
                  <a:lnTo>
                    <a:pt x="100" y="213"/>
                  </a:lnTo>
                  <a:lnTo>
                    <a:pt x="100" y="215"/>
                  </a:lnTo>
                  <a:lnTo>
                    <a:pt x="98" y="215"/>
                  </a:lnTo>
                  <a:lnTo>
                    <a:pt x="96" y="215"/>
                  </a:lnTo>
                  <a:lnTo>
                    <a:pt x="95" y="215"/>
                  </a:lnTo>
                  <a:lnTo>
                    <a:pt x="93" y="215"/>
                  </a:lnTo>
                  <a:lnTo>
                    <a:pt x="91" y="215"/>
                  </a:lnTo>
                  <a:lnTo>
                    <a:pt x="89" y="215"/>
                  </a:lnTo>
                  <a:lnTo>
                    <a:pt x="87" y="215"/>
                  </a:lnTo>
                  <a:lnTo>
                    <a:pt x="85" y="215"/>
                  </a:lnTo>
                  <a:lnTo>
                    <a:pt x="85" y="213"/>
                  </a:lnTo>
                  <a:lnTo>
                    <a:pt x="83" y="213"/>
                  </a:lnTo>
                  <a:lnTo>
                    <a:pt x="83" y="211"/>
                  </a:lnTo>
                  <a:lnTo>
                    <a:pt x="83" y="213"/>
                  </a:lnTo>
                  <a:lnTo>
                    <a:pt x="83" y="211"/>
                  </a:lnTo>
                  <a:lnTo>
                    <a:pt x="81" y="209"/>
                  </a:lnTo>
                  <a:lnTo>
                    <a:pt x="81" y="207"/>
                  </a:lnTo>
                  <a:lnTo>
                    <a:pt x="79" y="207"/>
                  </a:lnTo>
                  <a:lnTo>
                    <a:pt x="79" y="205"/>
                  </a:lnTo>
                  <a:lnTo>
                    <a:pt x="79" y="203"/>
                  </a:lnTo>
                  <a:lnTo>
                    <a:pt x="77" y="203"/>
                  </a:lnTo>
                  <a:lnTo>
                    <a:pt x="77" y="201"/>
                  </a:lnTo>
                  <a:lnTo>
                    <a:pt x="75" y="201"/>
                  </a:lnTo>
                  <a:lnTo>
                    <a:pt x="75" y="199"/>
                  </a:lnTo>
                  <a:lnTo>
                    <a:pt x="75" y="197"/>
                  </a:lnTo>
                  <a:lnTo>
                    <a:pt x="77" y="197"/>
                  </a:lnTo>
                  <a:lnTo>
                    <a:pt x="75" y="197"/>
                  </a:lnTo>
                  <a:lnTo>
                    <a:pt x="75" y="195"/>
                  </a:lnTo>
                  <a:lnTo>
                    <a:pt x="73" y="195"/>
                  </a:lnTo>
                  <a:lnTo>
                    <a:pt x="73" y="194"/>
                  </a:lnTo>
                  <a:lnTo>
                    <a:pt x="73" y="192"/>
                  </a:lnTo>
                  <a:lnTo>
                    <a:pt x="73" y="190"/>
                  </a:lnTo>
                  <a:lnTo>
                    <a:pt x="72" y="190"/>
                  </a:lnTo>
                  <a:lnTo>
                    <a:pt x="72" y="188"/>
                  </a:lnTo>
                  <a:lnTo>
                    <a:pt x="72" y="186"/>
                  </a:lnTo>
                  <a:lnTo>
                    <a:pt x="72" y="184"/>
                  </a:lnTo>
                  <a:lnTo>
                    <a:pt x="72" y="182"/>
                  </a:lnTo>
                  <a:lnTo>
                    <a:pt x="70" y="182"/>
                  </a:lnTo>
                  <a:lnTo>
                    <a:pt x="70" y="180"/>
                  </a:lnTo>
                  <a:lnTo>
                    <a:pt x="68" y="180"/>
                  </a:lnTo>
                  <a:lnTo>
                    <a:pt x="66" y="180"/>
                  </a:lnTo>
                  <a:lnTo>
                    <a:pt x="64" y="180"/>
                  </a:lnTo>
                  <a:lnTo>
                    <a:pt x="62" y="180"/>
                  </a:lnTo>
                  <a:lnTo>
                    <a:pt x="60" y="180"/>
                  </a:lnTo>
                  <a:lnTo>
                    <a:pt x="58" y="180"/>
                  </a:lnTo>
                  <a:lnTo>
                    <a:pt x="56" y="180"/>
                  </a:lnTo>
                  <a:lnTo>
                    <a:pt x="54" y="180"/>
                  </a:lnTo>
                  <a:lnTo>
                    <a:pt x="52" y="180"/>
                  </a:lnTo>
                  <a:lnTo>
                    <a:pt x="50" y="180"/>
                  </a:lnTo>
                  <a:lnTo>
                    <a:pt x="48" y="180"/>
                  </a:lnTo>
                  <a:lnTo>
                    <a:pt x="47" y="180"/>
                  </a:lnTo>
                  <a:lnTo>
                    <a:pt x="45" y="180"/>
                  </a:lnTo>
                  <a:lnTo>
                    <a:pt x="43" y="180"/>
                  </a:lnTo>
                  <a:lnTo>
                    <a:pt x="41" y="180"/>
                  </a:lnTo>
                  <a:lnTo>
                    <a:pt x="39" y="180"/>
                  </a:lnTo>
                  <a:lnTo>
                    <a:pt x="37" y="180"/>
                  </a:lnTo>
                  <a:lnTo>
                    <a:pt x="35" y="180"/>
                  </a:lnTo>
                  <a:lnTo>
                    <a:pt x="33" y="180"/>
                  </a:lnTo>
                  <a:lnTo>
                    <a:pt x="31" y="180"/>
                  </a:lnTo>
                  <a:lnTo>
                    <a:pt x="29" y="180"/>
                  </a:lnTo>
                  <a:lnTo>
                    <a:pt x="27" y="180"/>
                  </a:lnTo>
                  <a:lnTo>
                    <a:pt x="25" y="180"/>
                  </a:lnTo>
                  <a:lnTo>
                    <a:pt x="24" y="180"/>
                  </a:lnTo>
                  <a:lnTo>
                    <a:pt x="22" y="180"/>
                  </a:lnTo>
                  <a:lnTo>
                    <a:pt x="20" y="180"/>
                  </a:lnTo>
                  <a:lnTo>
                    <a:pt x="18" y="180"/>
                  </a:lnTo>
                  <a:lnTo>
                    <a:pt x="16" y="180"/>
                  </a:lnTo>
                  <a:lnTo>
                    <a:pt x="14" y="180"/>
                  </a:lnTo>
                  <a:lnTo>
                    <a:pt x="12" y="178"/>
                  </a:lnTo>
                  <a:lnTo>
                    <a:pt x="10" y="178"/>
                  </a:lnTo>
                  <a:lnTo>
                    <a:pt x="10" y="180"/>
                  </a:lnTo>
                  <a:lnTo>
                    <a:pt x="8" y="180"/>
                  </a:lnTo>
                  <a:lnTo>
                    <a:pt x="8" y="182"/>
                  </a:lnTo>
                  <a:lnTo>
                    <a:pt x="6" y="182"/>
                  </a:lnTo>
                  <a:lnTo>
                    <a:pt x="4" y="182"/>
                  </a:lnTo>
                  <a:lnTo>
                    <a:pt x="2" y="182"/>
                  </a:lnTo>
                  <a:lnTo>
                    <a:pt x="2" y="180"/>
                  </a:lnTo>
                  <a:lnTo>
                    <a:pt x="0" y="178"/>
                  </a:lnTo>
                  <a:lnTo>
                    <a:pt x="2" y="178"/>
                  </a:lnTo>
                  <a:lnTo>
                    <a:pt x="4" y="178"/>
                  </a:lnTo>
                  <a:lnTo>
                    <a:pt x="6" y="178"/>
                  </a:lnTo>
                  <a:lnTo>
                    <a:pt x="6" y="176"/>
                  </a:lnTo>
                  <a:lnTo>
                    <a:pt x="6" y="174"/>
                  </a:lnTo>
                  <a:lnTo>
                    <a:pt x="6" y="172"/>
                  </a:lnTo>
                  <a:lnTo>
                    <a:pt x="6" y="170"/>
                  </a:lnTo>
                  <a:lnTo>
                    <a:pt x="6" y="169"/>
                  </a:lnTo>
                  <a:lnTo>
                    <a:pt x="4" y="167"/>
                  </a:lnTo>
                  <a:lnTo>
                    <a:pt x="6" y="167"/>
                  </a:lnTo>
                  <a:lnTo>
                    <a:pt x="6" y="165"/>
                  </a:lnTo>
                  <a:lnTo>
                    <a:pt x="8" y="165"/>
                  </a:lnTo>
                  <a:lnTo>
                    <a:pt x="8" y="163"/>
                  </a:lnTo>
                  <a:lnTo>
                    <a:pt x="10" y="163"/>
                  </a:lnTo>
                  <a:lnTo>
                    <a:pt x="10" y="161"/>
                  </a:lnTo>
                  <a:lnTo>
                    <a:pt x="14" y="161"/>
                  </a:lnTo>
                  <a:lnTo>
                    <a:pt x="14" y="159"/>
                  </a:lnTo>
                  <a:lnTo>
                    <a:pt x="16" y="159"/>
                  </a:lnTo>
                  <a:lnTo>
                    <a:pt x="16" y="161"/>
                  </a:lnTo>
                  <a:lnTo>
                    <a:pt x="18" y="161"/>
                  </a:lnTo>
                  <a:lnTo>
                    <a:pt x="18" y="163"/>
                  </a:lnTo>
                  <a:lnTo>
                    <a:pt x="20" y="163"/>
                  </a:lnTo>
                  <a:lnTo>
                    <a:pt x="20" y="165"/>
                  </a:lnTo>
                  <a:lnTo>
                    <a:pt x="20" y="163"/>
                  </a:lnTo>
                  <a:lnTo>
                    <a:pt x="22" y="163"/>
                  </a:lnTo>
                  <a:lnTo>
                    <a:pt x="22" y="161"/>
                  </a:lnTo>
                  <a:lnTo>
                    <a:pt x="22" y="163"/>
                  </a:lnTo>
                  <a:lnTo>
                    <a:pt x="24" y="161"/>
                  </a:lnTo>
                  <a:lnTo>
                    <a:pt x="24" y="159"/>
                  </a:lnTo>
                  <a:lnTo>
                    <a:pt x="25" y="159"/>
                  </a:lnTo>
                  <a:lnTo>
                    <a:pt x="24" y="157"/>
                  </a:lnTo>
                  <a:lnTo>
                    <a:pt x="25" y="157"/>
                  </a:lnTo>
                  <a:lnTo>
                    <a:pt x="27" y="157"/>
                  </a:lnTo>
                  <a:lnTo>
                    <a:pt x="29" y="157"/>
                  </a:lnTo>
                  <a:lnTo>
                    <a:pt x="31" y="155"/>
                  </a:lnTo>
                  <a:lnTo>
                    <a:pt x="33" y="155"/>
                  </a:lnTo>
                  <a:lnTo>
                    <a:pt x="35" y="155"/>
                  </a:lnTo>
                  <a:lnTo>
                    <a:pt x="35" y="157"/>
                  </a:lnTo>
                  <a:lnTo>
                    <a:pt x="37" y="157"/>
                  </a:lnTo>
                  <a:lnTo>
                    <a:pt x="35" y="157"/>
                  </a:lnTo>
                  <a:lnTo>
                    <a:pt x="35" y="159"/>
                  </a:lnTo>
                  <a:lnTo>
                    <a:pt x="35" y="161"/>
                  </a:lnTo>
                  <a:lnTo>
                    <a:pt x="35" y="163"/>
                  </a:lnTo>
                  <a:lnTo>
                    <a:pt x="35" y="165"/>
                  </a:lnTo>
                  <a:lnTo>
                    <a:pt x="37" y="163"/>
                  </a:lnTo>
                  <a:lnTo>
                    <a:pt x="39" y="163"/>
                  </a:lnTo>
                  <a:lnTo>
                    <a:pt x="39" y="165"/>
                  </a:lnTo>
                  <a:lnTo>
                    <a:pt x="41" y="165"/>
                  </a:lnTo>
                  <a:lnTo>
                    <a:pt x="41" y="163"/>
                  </a:lnTo>
                  <a:lnTo>
                    <a:pt x="43" y="163"/>
                  </a:lnTo>
                  <a:lnTo>
                    <a:pt x="45" y="161"/>
                  </a:lnTo>
                  <a:lnTo>
                    <a:pt x="45" y="159"/>
                  </a:lnTo>
                  <a:lnTo>
                    <a:pt x="47" y="159"/>
                  </a:lnTo>
                  <a:lnTo>
                    <a:pt x="47" y="157"/>
                  </a:lnTo>
                  <a:lnTo>
                    <a:pt x="48" y="155"/>
                  </a:lnTo>
                  <a:lnTo>
                    <a:pt x="50" y="153"/>
                  </a:lnTo>
                  <a:lnTo>
                    <a:pt x="52" y="153"/>
                  </a:lnTo>
                  <a:lnTo>
                    <a:pt x="52" y="151"/>
                  </a:lnTo>
                  <a:lnTo>
                    <a:pt x="54" y="151"/>
                  </a:lnTo>
                  <a:lnTo>
                    <a:pt x="56" y="149"/>
                  </a:lnTo>
                  <a:lnTo>
                    <a:pt x="58" y="149"/>
                  </a:lnTo>
                  <a:lnTo>
                    <a:pt x="60" y="149"/>
                  </a:lnTo>
                  <a:lnTo>
                    <a:pt x="60" y="147"/>
                  </a:lnTo>
                  <a:lnTo>
                    <a:pt x="60" y="146"/>
                  </a:lnTo>
                  <a:lnTo>
                    <a:pt x="62" y="146"/>
                  </a:lnTo>
                  <a:lnTo>
                    <a:pt x="62" y="144"/>
                  </a:lnTo>
                  <a:lnTo>
                    <a:pt x="62" y="142"/>
                  </a:lnTo>
                  <a:lnTo>
                    <a:pt x="64" y="142"/>
                  </a:lnTo>
                  <a:lnTo>
                    <a:pt x="64" y="140"/>
                  </a:lnTo>
                  <a:lnTo>
                    <a:pt x="64" y="138"/>
                  </a:lnTo>
                  <a:lnTo>
                    <a:pt x="64" y="136"/>
                  </a:lnTo>
                  <a:lnTo>
                    <a:pt x="64" y="134"/>
                  </a:lnTo>
                  <a:lnTo>
                    <a:pt x="64" y="132"/>
                  </a:lnTo>
                  <a:lnTo>
                    <a:pt x="64" y="130"/>
                  </a:lnTo>
                  <a:lnTo>
                    <a:pt x="64" y="128"/>
                  </a:lnTo>
                  <a:lnTo>
                    <a:pt x="64" y="124"/>
                  </a:lnTo>
                  <a:lnTo>
                    <a:pt x="64" y="122"/>
                  </a:lnTo>
                  <a:lnTo>
                    <a:pt x="64" y="121"/>
                  </a:lnTo>
                  <a:lnTo>
                    <a:pt x="66" y="119"/>
                  </a:lnTo>
                  <a:lnTo>
                    <a:pt x="68" y="119"/>
                  </a:lnTo>
                  <a:lnTo>
                    <a:pt x="68" y="117"/>
                  </a:lnTo>
                  <a:lnTo>
                    <a:pt x="70" y="117"/>
                  </a:lnTo>
                  <a:lnTo>
                    <a:pt x="70" y="115"/>
                  </a:lnTo>
                  <a:lnTo>
                    <a:pt x="72" y="113"/>
                  </a:lnTo>
                  <a:lnTo>
                    <a:pt x="72" y="111"/>
                  </a:lnTo>
                  <a:lnTo>
                    <a:pt x="72" y="109"/>
                  </a:lnTo>
                  <a:lnTo>
                    <a:pt x="73" y="109"/>
                  </a:lnTo>
                  <a:lnTo>
                    <a:pt x="73" y="107"/>
                  </a:lnTo>
                  <a:lnTo>
                    <a:pt x="73" y="105"/>
                  </a:lnTo>
                  <a:lnTo>
                    <a:pt x="75" y="105"/>
                  </a:lnTo>
                  <a:lnTo>
                    <a:pt x="77" y="103"/>
                  </a:lnTo>
                  <a:lnTo>
                    <a:pt x="79" y="103"/>
                  </a:lnTo>
                  <a:lnTo>
                    <a:pt x="81" y="103"/>
                  </a:lnTo>
                  <a:lnTo>
                    <a:pt x="81" y="101"/>
                  </a:lnTo>
                  <a:lnTo>
                    <a:pt x="83" y="101"/>
                  </a:lnTo>
                  <a:lnTo>
                    <a:pt x="85" y="98"/>
                  </a:lnTo>
                  <a:lnTo>
                    <a:pt x="87" y="98"/>
                  </a:lnTo>
                  <a:lnTo>
                    <a:pt x="87" y="96"/>
                  </a:lnTo>
                  <a:lnTo>
                    <a:pt x="89" y="96"/>
                  </a:lnTo>
                  <a:lnTo>
                    <a:pt x="89" y="94"/>
                  </a:lnTo>
                  <a:lnTo>
                    <a:pt x="89" y="92"/>
                  </a:lnTo>
                  <a:lnTo>
                    <a:pt x="89" y="90"/>
                  </a:lnTo>
                  <a:lnTo>
                    <a:pt x="89" y="86"/>
                  </a:lnTo>
                  <a:lnTo>
                    <a:pt x="91" y="82"/>
                  </a:lnTo>
                  <a:lnTo>
                    <a:pt x="93" y="80"/>
                  </a:lnTo>
                  <a:lnTo>
                    <a:pt x="93" y="78"/>
                  </a:lnTo>
                  <a:lnTo>
                    <a:pt x="91" y="78"/>
                  </a:lnTo>
                  <a:lnTo>
                    <a:pt x="91" y="76"/>
                  </a:lnTo>
                  <a:lnTo>
                    <a:pt x="91" y="74"/>
                  </a:lnTo>
                  <a:lnTo>
                    <a:pt x="91" y="73"/>
                  </a:lnTo>
                  <a:lnTo>
                    <a:pt x="91" y="71"/>
                  </a:lnTo>
                  <a:lnTo>
                    <a:pt x="91" y="69"/>
                  </a:lnTo>
                  <a:lnTo>
                    <a:pt x="93" y="67"/>
                  </a:lnTo>
                  <a:lnTo>
                    <a:pt x="93" y="65"/>
                  </a:lnTo>
                  <a:lnTo>
                    <a:pt x="93" y="63"/>
                  </a:lnTo>
                  <a:lnTo>
                    <a:pt x="95" y="61"/>
                  </a:lnTo>
                  <a:lnTo>
                    <a:pt x="95" y="57"/>
                  </a:lnTo>
                  <a:lnTo>
                    <a:pt x="95" y="55"/>
                  </a:lnTo>
                  <a:lnTo>
                    <a:pt x="95" y="53"/>
                  </a:lnTo>
                  <a:lnTo>
                    <a:pt x="95" y="51"/>
                  </a:lnTo>
                  <a:lnTo>
                    <a:pt x="95" y="50"/>
                  </a:lnTo>
                  <a:lnTo>
                    <a:pt x="96" y="48"/>
                  </a:lnTo>
                  <a:lnTo>
                    <a:pt x="96" y="46"/>
                  </a:lnTo>
                  <a:lnTo>
                    <a:pt x="98" y="46"/>
                  </a:lnTo>
                  <a:lnTo>
                    <a:pt x="98" y="44"/>
                  </a:lnTo>
                  <a:lnTo>
                    <a:pt x="98" y="42"/>
                  </a:lnTo>
                  <a:lnTo>
                    <a:pt x="100" y="42"/>
                  </a:lnTo>
                  <a:lnTo>
                    <a:pt x="100" y="40"/>
                  </a:lnTo>
                  <a:lnTo>
                    <a:pt x="100" y="38"/>
                  </a:lnTo>
                  <a:lnTo>
                    <a:pt x="102" y="36"/>
                  </a:lnTo>
                  <a:lnTo>
                    <a:pt x="102" y="32"/>
                  </a:lnTo>
                  <a:lnTo>
                    <a:pt x="102" y="30"/>
                  </a:lnTo>
                  <a:lnTo>
                    <a:pt x="102" y="27"/>
                  </a:lnTo>
                  <a:lnTo>
                    <a:pt x="102" y="25"/>
                  </a:lnTo>
                  <a:lnTo>
                    <a:pt x="102" y="23"/>
                  </a:lnTo>
                  <a:lnTo>
                    <a:pt x="102" y="21"/>
                  </a:lnTo>
                  <a:lnTo>
                    <a:pt x="102" y="19"/>
                  </a:lnTo>
                  <a:lnTo>
                    <a:pt x="102" y="17"/>
                  </a:lnTo>
                  <a:lnTo>
                    <a:pt x="100" y="17"/>
                  </a:lnTo>
                  <a:lnTo>
                    <a:pt x="102" y="17"/>
                  </a:lnTo>
                  <a:lnTo>
                    <a:pt x="104" y="17"/>
                  </a:lnTo>
                  <a:lnTo>
                    <a:pt x="104" y="15"/>
                  </a:lnTo>
                  <a:lnTo>
                    <a:pt x="106" y="13"/>
                  </a:lnTo>
                  <a:lnTo>
                    <a:pt x="106" y="11"/>
                  </a:lnTo>
                  <a:lnTo>
                    <a:pt x="108" y="11"/>
                  </a:lnTo>
                  <a:lnTo>
                    <a:pt x="108" y="9"/>
                  </a:lnTo>
                  <a:lnTo>
                    <a:pt x="110" y="9"/>
                  </a:lnTo>
                  <a:lnTo>
                    <a:pt x="110" y="7"/>
                  </a:lnTo>
                  <a:lnTo>
                    <a:pt x="112" y="7"/>
                  </a:lnTo>
                  <a:lnTo>
                    <a:pt x="112" y="5"/>
                  </a:lnTo>
                  <a:lnTo>
                    <a:pt x="114" y="5"/>
                  </a:lnTo>
                  <a:lnTo>
                    <a:pt x="116" y="5"/>
                  </a:lnTo>
                  <a:lnTo>
                    <a:pt x="116" y="3"/>
                  </a:lnTo>
                  <a:lnTo>
                    <a:pt x="118" y="3"/>
                  </a:lnTo>
                  <a:lnTo>
                    <a:pt x="120" y="3"/>
                  </a:lnTo>
                  <a:lnTo>
                    <a:pt x="121" y="5"/>
                  </a:lnTo>
                  <a:lnTo>
                    <a:pt x="123" y="5"/>
                  </a:lnTo>
                  <a:lnTo>
                    <a:pt x="123" y="7"/>
                  </a:lnTo>
                  <a:lnTo>
                    <a:pt x="125" y="7"/>
                  </a:lnTo>
                  <a:lnTo>
                    <a:pt x="127" y="7"/>
                  </a:lnTo>
                  <a:lnTo>
                    <a:pt x="127" y="9"/>
                  </a:lnTo>
                  <a:lnTo>
                    <a:pt x="129" y="9"/>
                  </a:lnTo>
                  <a:lnTo>
                    <a:pt x="131" y="11"/>
                  </a:lnTo>
                  <a:lnTo>
                    <a:pt x="131" y="13"/>
                  </a:lnTo>
                  <a:lnTo>
                    <a:pt x="133" y="15"/>
                  </a:lnTo>
                  <a:lnTo>
                    <a:pt x="135" y="15"/>
                  </a:lnTo>
                  <a:lnTo>
                    <a:pt x="137" y="15"/>
                  </a:lnTo>
                  <a:lnTo>
                    <a:pt x="139" y="15"/>
                  </a:lnTo>
                  <a:lnTo>
                    <a:pt x="141" y="15"/>
                  </a:lnTo>
                  <a:lnTo>
                    <a:pt x="141" y="17"/>
                  </a:lnTo>
                  <a:lnTo>
                    <a:pt x="143" y="17"/>
                  </a:lnTo>
                  <a:lnTo>
                    <a:pt x="144" y="17"/>
                  </a:lnTo>
                  <a:lnTo>
                    <a:pt x="146" y="17"/>
                  </a:lnTo>
                  <a:lnTo>
                    <a:pt x="146" y="19"/>
                  </a:lnTo>
                  <a:lnTo>
                    <a:pt x="148" y="19"/>
                  </a:lnTo>
                  <a:lnTo>
                    <a:pt x="150" y="17"/>
                  </a:lnTo>
                  <a:lnTo>
                    <a:pt x="152" y="17"/>
                  </a:lnTo>
                  <a:lnTo>
                    <a:pt x="152" y="19"/>
                  </a:lnTo>
                  <a:lnTo>
                    <a:pt x="154" y="19"/>
                  </a:lnTo>
                  <a:lnTo>
                    <a:pt x="156" y="19"/>
                  </a:lnTo>
                  <a:lnTo>
                    <a:pt x="158" y="19"/>
                  </a:lnTo>
                  <a:lnTo>
                    <a:pt x="160" y="19"/>
                  </a:lnTo>
                  <a:lnTo>
                    <a:pt x="160" y="21"/>
                  </a:lnTo>
                  <a:lnTo>
                    <a:pt x="162" y="21"/>
                  </a:lnTo>
                  <a:lnTo>
                    <a:pt x="164" y="21"/>
                  </a:lnTo>
                  <a:lnTo>
                    <a:pt x="164" y="19"/>
                  </a:lnTo>
                  <a:lnTo>
                    <a:pt x="166" y="19"/>
                  </a:lnTo>
                  <a:lnTo>
                    <a:pt x="166" y="17"/>
                  </a:lnTo>
                  <a:lnTo>
                    <a:pt x="166" y="15"/>
                  </a:lnTo>
                  <a:lnTo>
                    <a:pt x="168" y="15"/>
                  </a:lnTo>
                  <a:lnTo>
                    <a:pt x="168" y="13"/>
                  </a:lnTo>
                  <a:lnTo>
                    <a:pt x="168" y="11"/>
                  </a:lnTo>
                  <a:lnTo>
                    <a:pt x="169" y="11"/>
                  </a:lnTo>
                  <a:lnTo>
                    <a:pt x="171" y="11"/>
                  </a:lnTo>
                  <a:lnTo>
                    <a:pt x="171" y="9"/>
                  </a:lnTo>
                  <a:lnTo>
                    <a:pt x="169" y="9"/>
                  </a:lnTo>
                  <a:lnTo>
                    <a:pt x="171" y="9"/>
                  </a:lnTo>
                  <a:lnTo>
                    <a:pt x="173" y="9"/>
                  </a:lnTo>
                  <a:lnTo>
                    <a:pt x="173" y="11"/>
                  </a:lnTo>
                  <a:lnTo>
                    <a:pt x="175" y="11"/>
                  </a:lnTo>
                  <a:lnTo>
                    <a:pt x="177" y="11"/>
                  </a:lnTo>
                  <a:lnTo>
                    <a:pt x="177" y="13"/>
                  </a:lnTo>
                  <a:lnTo>
                    <a:pt x="179" y="13"/>
                  </a:lnTo>
                  <a:lnTo>
                    <a:pt x="179" y="11"/>
                  </a:lnTo>
                  <a:lnTo>
                    <a:pt x="181" y="11"/>
                  </a:lnTo>
                  <a:lnTo>
                    <a:pt x="183" y="11"/>
                  </a:lnTo>
                  <a:lnTo>
                    <a:pt x="183" y="9"/>
                  </a:lnTo>
                  <a:lnTo>
                    <a:pt x="185" y="9"/>
                  </a:lnTo>
                  <a:lnTo>
                    <a:pt x="187" y="9"/>
                  </a:lnTo>
                  <a:lnTo>
                    <a:pt x="189" y="9"/>
                  </a:lnTo>
                  <a:lnTo>
                    <a:pt x="189" y="7"/>
                  </a:lnTo>
                  <a:lnTo>
                    <a:pt x="191" y="7"/>
                  </a:lnTo>
                  <a:lnTo>
                    <a:pt x="192" y="7"/>
                  </a:lnTo>
                  <a:lnTo>
                    <a:pt x="194" y="5"/>
                  </a:lnTo>
                  <a:lnTo>
                    <a:pt x="196" y="5"/>
                  </a:lnTo>
                  <a:lnTo>
                    <a:pt x="198" y="5"/>
                  </a:lnTo>
                  <a:lnTo>
                    <a:pt x="198" y="7"/>
                  </a:lnTo>
                  <a:lnTo>
                    <a:pt x="200" y="7"/>
                  </a:lnTo>
                  <a:lnTo>
                    <a:pt x="202" y="7"/>
                  </a:lnTo>
                  <a:lnTo>
                    <a:pt x="204" y="7"/>
                  </a:lnTo>
                  <a:lnTo>
                    <a:pt x="206" y="7"/>
                  </a:lnTo>
                  <a:lnTo>
                    <a:pt x="206" y="5"/>
                  </a:lnTo>
                  <a:lnTo>
                    <a:pt x="208" y="5"/>
                  </a:lnTo>
                  <a:lnTo>
                    <a:pt x="210" y="5"/>
                  </a:lnTo>
                  <a:lnTo>
                    <a:pt x="210" y="3"/>
                  </a:lnTo>
                  <a:lnTo>
                    <a:pt x="210" y="2"/>
                  </a:lnTo>
                  <a:lnTo>
                    <a:pt x="212" y="2"/>
                  </a:lnTo>
                  <a:lnTo>
                    <a:pt x="214" y="2"/>
                  </a:lnTo>
                  <a:lnTo>
                    <a:pt x="212" y="0"/>
                  </a:lnTo>
                  <a:lnTo>
                    <a:pt x="214"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53"/>
            <p:cNvSpPr>
              <a:spLocks/>
            </p:cNvSpPr>
            <p:nvPr/>
          </p:nvSpPr>
          <p:spPr bwMode="auto">
            <a:xfrm>
              <a:off x="5310188" y="4738688"/>
              <a:ext cx="188913" cy="222250"/>
            </a:xfrm>
            <a:custGeom>
              <a:avLst/>
              <a:gdLst>
                <a:gd name="T0" fmla="*/ 117 w 119"/>
                <a:gd name="T1" fmla="*/ 15 h 140"/>
                <a:gd name="T2" fmla="*/ 112 w 119"/>
                <a:gd name="T3" fmla="*/ 23 h 140"/>
                <a:gd name="T4" fmla="*/ 110 w 119"/>
                <a:gd name="T5" fmla="*/ 36 h 140"/>
                <a:gd name="T6" fmla="*/ 108 w 119"/>
                <a:gd name="T7" fmla="*/ 47 h 140"/>
                <a:gd name="T8" fmla="*/ 106 w 119"/>
                <a:gd name="T9" fmla="*/ 59 h 140"/>
                <a:gd name="T10" fmla="*/ 104 w 119"/>
                <a:gd name="T11" fmla="*/ 71 h 140"/>
                <a:gd name="T12" fmla="*/ 94 w 119"/>
                <a:gd name="T13" fmla="*/ 76 h 140"/>
                <a:gd name="T14" fmla="*/ 89 w 119"/>
                <a:gd name="T15" fmla="*/ 84 h 140"/>
                <a:gd name="T16" fmla="*/ 83 w 119"/>
                <a:gd name="T17" fmla="*/ 92 h 140"/>
                <a:gd name="T18" fmla="*/ 81 w 119"/>
                <a:gd name="T19" fmla="*/ 105 h 140"/>
                <a:gd name="T20" fmla="*/ 79 w 119"/>
                <a:gd name="T21" fmla="*/ 115 h 140"/>
                <a:gd name="T22" fmla="*/ 75 w 119"/>
                <a:gd name="T23" fmla="*/ 122 h 140"/>
                <a:gd name="T24" fmla="*/ 65 w 119"/>
                <a:gd name="T25" fmla="*/ 128 h 140"/>
                <a:gd name="T26" fmla="*/ 58 w 119"/>
                <a:gd name="T27" fmla="*/ 136 h 140"/>
                <a:gd name="T28" fmla="*/ 52 w 119"/>
                <a:gd name="T29" fmla="*/ 136 h 140"/>
                <a:gd name="T30" fmla="*/ 52 w 119"/>
                <a:gd name="T31" fmla="*/ 128 h 140"/>
                <a:gd name="T32" fmla="*/ 41 w 119"/>
                <a:gd name="T33" fmla="*/ 130 h 140"/>
                <a:gd name="T34" fmla="*/ 39 w 119"/>
                <a:gd name="T35" fmla="*/ 136 h 140"/>
                <a:gd name="T36" fmla="*/ 33 w 119"/>
                <a:gd name="T37" fmla="*/ 134 h 140"/>
                <a:gd name="T38" fmla="*/ 27 w 119"/>
                <a:gd name="T39" fmla="*/ 128 h 140"/>
                <a:gd name="T40" fmla="*/ 19 w 119"/>
                <a:gd name="T41" fmla="*/ 134 h 140"/>
                <a:gd name="T42" fmla="*/ 12 w 119"/>
                <a:gd name="T43" fmla="*/ 138 h 140"/>
                <a:gd name="T44" fmla="*/ 10 w 119"/>
                <a:gd name="T45" fmla="*/ 130 h 140"/>
                <a:gd name="T46" fmla="*/ 2 w 119"/>
                <a:gd name="T47" fmla="*/ 124 h 140"/>
                <a:gd name="T48" fmla="*/ 6 w 119"/>
                <a:gd name="T49" fmla="*/ 117 h 140"/>
                <a:gd name="T50" fmla="*/ 12 w 119"/>
                <a:gd name="T51" fmla="*/ 117 h 140"/>
                <a:gd name="T52" fmla="*/ 14 w 119"/>
                <a:gd name="T53" fmla="*/ 111 h 140"/>
                <a:gd name="T54" fmla="*/ 8 w 119"/>
                <a:gd name="T55" fmla="*/ 105 h 140"/>
                <a:gd name="T56" fmla="*/ 8 w 119"/>
                <a:gd name="T57" fmla="*/ 99 h 140"/>
                <a:gd name="T58" fmla="*/ 14 w 119"/>
                <a:gd name="T59" fmla="*/ 97 h 140"/>
                <a:gd name="T60" fmla="*/ 23 w 119"/>
                <a:gd name="T61" fmla="*/ 90 h 140"/>
                <a:gd name="T62" fmla="*/ 29 w 119"/>
                <a:gd name="T63" fmla="*/ 92 h 140"/>
                <a:gd name="T64" fmla="*/ 31 w 119"/>
                <a:gd name="T65" fmla="*/ 97 h 140"/>
                <a:gd name="T66" fmla="*/ 41 w 119"/>
                <a:gd name="T67" fmla="*/ 95 h 140"/>
                <a:gd name="T68" fmla="*/ 44 w 119"/>
                <a:gd name="T69" fmla="*/ 95 h 140"/>
                <a:gd name="T70" fmla="*/ 50 w 119"/>
                <a:gd name="T71" fmla="*/ 97 h 140"/>
                <a:gd name="T72" fmla="*/ 50 w 119"/>
                <a:gd name="T73" fmla="*/ 90 h 140"/>
                <a:gd name="T74" fmla="*/ 52 w 119"/>
                <a:gd name="T75" fmla="*/ 84 h 140"/>
                <a:gd name="T76" fmla="*/ 54 w 119"/>
                <a:gd name="T77" fmla="*/ 78 h 140"/>
                <a:gd name="T78" fmla="*/ 54 w 119"/>
                <a:gd name="T79" fmla="*/ 71 h 140"/>
                <a:gd name="T80" fmla="*/ 48 w 119"/>
                <a:gd name="T81" fmla="*/ 63 h 140"/>
                <a:gd name="T82" fmla="*/ 44 w 119"/>
                <a:gd name="T83" fmla="*/ 59 h 140"/>
                <a:gd name="T84" fmla="*/ 48 w 119"/>
                <a:gd name="T85" fmla="*/ 51 h 140"/>
                <a:gd name="T86" fmla="*/ 54 w 119"/>
                <a:gd name="T87" fmla="*/ 44 h 140"/>
                <a:gd name="T88" fmla="*/ 48 w 119"/>
                <a:gd name="T89" fmla="*/ 38 h 140"/>
                <a:gd name="T90" fmla="*/ 42 w 119"/>
                <a:gd name="T91" fmla="*/ 38 h 140"/>
                <a:gd name="T92" fmla="*/ 33 w 119"/>
                <a:gd name="T93" fmla="*/ 40 h 140"/>
                <a:gd name="T94" fmla="*/ 33 w 119"/>
                <a:gd name="T95" fmla="*/ 32 h 140"/>
                <a:gd name="T96" fmla="*/ 37 w 119"/>
                <a:gd name="T97" fmla="*/ 24 h 140"/>
                <a:gd name="T98" fmla="*/ 52 w 119"/>
                <a:gd name="T99" fmla="*/ 24 h 140"/>
                <a:gd name="T100" fmla="*/ 58 w 119"/>
                <a:gd name="T101" fmla="*/ 26 h 140"/>
                <a:gd name="T102" fmla="*/ 64 w 119"/>
                <a:gd name="T103" fmla="*/ 26 h 140"/>
                <a:gd name="T104" fmla="*/ 71 w 119"/>
                <a:gd name="T105" fmla="*/ 28 h 140"/>
                <a:gd name="T106" fmla="*/ 81 w 119"/>
                <a:gd name="T107" fmla="*/ 32 h 140"/>
                <a:gd name="T108" fmla="*/ 81 w 119"/>
                <a:gd name="T109" fmla="*/ 23 h 140"/>
                <a:gd name="T110" fmla="*/ 85 w 119"/>
                <a:gd name="T111" fmla="*/ 13 h 140"/>
                <a:gd name="T112" fmla="*/ 87 w 119"/>
                <a:gd name="T113" fmla="*/ 3 h 140"/>
                <a:gd name="T114" fmla="*/ 94 w 119"/>
                <a:gd name="T115" fmla="*/ 3 h 140"/>
                <a:gd name="T116" fmla="*/ 102 w 119"/>
                <a:gd name="T117" fmla="*/ 0 h 140"/>
                <a:gd name="T118" fmla="*/ 108 w 119"/>
                <a:gd name="T119" fmla="*/ 1 h 140"/>
                <a:gd name="T120" fmla="*/ 113 w 119"/>
                <a:gd name="T121" fmla="*/ 1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9" h="140">
                  <a:moveTo>
                    <a:pt x="119" y="3"/>
                  </a:moveTo>
                  <a:lnTo>
                    <a:pt x="119" y="5"/>
                  </a:lnTo>
                  <a:lnTo>
                    <a:pt x="119" y="9"/>
                  </a:lnTo>
                  <a:lnTo>
                    <a:pt x="117" y="11"/>
                  </a:lnTo>
                  <a:lnTo>
                    <a:pt x="117" y="13"/>
                  </a:lnTo>
                  <a:lnTo>
                    <a:pt x="117" y="15"/>
                  </a:lnTo>
                  <a:lnTo>
                    <a:pt x="115" y="15"/>
                  </a:lnTo>
                  <a:lnTo>
                    <a:pt x="115" y="17"/>
                  </a:lnTo>
                  <a:lnTo>
                    <a:pt x="115" y="19"/>
                  </a:lnTo>
                  <a:lnTo>
                    <a:pt x="113" y="19"/>
                  </a:lnTo>
                  <a:lnTo>
                    <a:pt x="113" y="21"/>
                  </a:lnTo>
                  <a:lnTo>
                    <a:pt x="112" y="23"/>
                  </a:lnTo>
                  <a:lnTo>
                    <a:pt x="112" y="24"/>
                  </a:lnTo>
                  <a:lnTo>
                    <a:pt x="112" y="26"/>
                  </a:lnTo>
                  <a:lnTo>
                    <a:pt x="112" y="28"/>
                  </a:lnTo>
                  <a:lnTo>
                    <a:pt x="112" y="30"/>
                  </a:lnTo>
                  <a:lnTo>
                    <a:pt x="112" y="34"/>
                  </a:lnTo>
                  <a:lnTo>
                    <a:pt x="110" y="36"/>
                  </a:lnTo>
                  <a:lnTo>
                    <a:pt x="110" y="38"/>
                  </a:lnTo>
                  <a:lnTo>
                    <a:pt x="110" y="40"/>
                  </a:lnTo>
                  <a:lnTo>
                    <a:pt x="108" y="42"/>
                  </a:lnTo>
                  <a:lnTo>
                    <a:pt x="108" y="44"/>
                  </a:lnTo>
                  <a:lnTo>
                    <a:pt x="108" y="46"/>
                  </a:lnTo>
                  <a:lnTo>
                    <a:pt x="108" y="47"/>
                  </a:lnTo>
                  <a:lnTo>
                    <a:pt x="108" y="49"/>
                  </a:lnTo>
                  <a:lnTo>
                    <a:pt x="108" y="51"/>
                  </a:lnTo>
                  <a:lnTo>
                    <a:pt x="110" y="51"/>
                  </a:lnTo>
                  <a:lnTo>
                    <a:pt x="110" y="53"/>
                  </a:lnTo>
                  <a:lnTo>
                    <a:pt x="108" y="55"/>
                  </a:lnTo>
                  <a:lnTo>
                    <a:pt x="106" y="59"/>
                  </a:lnTo>
                  <a:lnTo>
                    <a:pt x="106" y="63"/>
                  </a:lnTo>
                  <a:lnTo>
                    <a:pt x="106" y="65"/>
                  </a:lnTo>
                  <a:lnTo>
                    <a:pt x="106" y="67"/>
                  </a:lnTo>
                  <a:lnTo>
                    <a:pt x="106" y="69"/>
                  </a:lnTo>
                  <a:lnTo>
                    <a:pt x="104" y="69"/>
                  </a:lnTo>
                  <a:lnTo>
                    <a:pt x="104" y="71"/>
                  </a:lnTo>
                  <a:lnTo>
                    <a:pt x="102" y="71"/>
                  </a:lnTo>
                  <a:lnTo>
                    <a:pt x="100" y="74"/>
                  </a:lnTo>
                  <a:lnTo>
                    <a:pt x="98" y="74"/>
                  </a:lnTo>
                  <a:lnTo>
                    <a:pt x="98" y="76"/>
                  </a:lnTo>
                  <a:lnTo>
                    <a:pt x="96" y="76"/>
                  </a:lnTo>
                  <a:lnTo>
                    <a:pt x="94" y="76"/>
                  </a:lnTo>
                  <a:lnTo>
                    <a:pt x="92" y="78"/>
                  </a:lnTo>
                  <a:lnTo>
                    <a:pt x="90" y="78"/>
                  </a:lnTo>
                  <a:lnTo>
                    <a:pt x="90" y="80"/>
                  </a:lnTo>
                  <a:lnTo>
                    <a:pt x="90" y="82"/>
                  </a:lnTo>
                  <a:lnTo>
                    <a:pt x="89" y="82"/>
                  </a:lnTo>
                  <a:lnTo>
                    <a:pt x="89" y="84"/>
                  </a:lnTo>
                  <a:lnTo>
                    <a:pt x="89" y="86"/>
                  </a:lnTo>
                  <a:lnTo>
                    <a:pt x="87" y="88"/>
                  </a:lnTo>
                  <a:lnTo>
                    <a:pt x="87" y="90"/>
                  </a:lnTo>
                  <a:lnTo>
                    <a:pt x="85" y="90"/>
                  </a:lnTo>
                  <a:lnTo>
                    <a:pt x="85" y="92"/>
                  </a:lnTo>
                  <a:lnTo>
                    <a:pt x="83" y="92"/>
                  </a:lnTo>
                  <a:lnTo>
                    <a:pt x="81" y="94"/>
                  </a:lnTo>
                  <a:lnTo>
                    <a:pt x="81" y="95"/>
                  </a:lnTo>
                  <a:lnTo>
                    <a:pt x="81" y="97"/>
                  </a:lnTo>
                  <a:lnTo>
                    <a:pt x="81" y="101"/>
                  </a:lnTo>
                  <a:lnTo>
                    <a:pt x="81" y="103"/>
                  </a:lnTo>
                  <a:lnTo>
                    <a:pt x="81" y="105"/>
                  </a:lnTo>
                  <a:lnTo>
                    <a:pt x="81" y="107"/>
                  </a:lnTo>
                  <a:lnTo>
                    <a:pt x="81" y="109"/>
                  </a:lnTo>
                  <a:lnTo>
                    <a:pt x="81" y="111"/>
                  </a:lnTo>
                  <a:lnTo>
                    <a:pt x="81" y="113"/>
                  </a:lnTo>
                  <a:lnTo>
                    <a:pt x="81" y="115"/>
                  </a:lnTo>
                  <a:lnTo>
                    <a:pt x="79" y="115"/>
                  </a:lnTo>
                  <a:lnTo>
                    <a:pt x="79" y="117"/>
                  </a:lnTo>
                  <a:lnTo>
                    <a:pt x="79" y="119"/>
                  </a:lnTo>
                  <a:lnTo>
                    <a:pt x="77" y="119"/>
                  </a:lnTo>
                  <a:lnTo>
                    <a:pt x="77" y="120"/>
                  </a:lnTo>
                  <a:lnTo>
                    <a:pt x="77" y="122"/>
                  </a:lnTo>
                  <a:lnTo>
                    <a:pt x="75" y="122"/>
                  </a:lnTo>
                  <a:lnTo>
                    <a:pt x="73" y="122"/>
                  </a:lnTo>
                  <a:lnTo>
                    <a:pt x="71" y="124"/>
                  </a:lnTo>
                  <a:lnTo>
                    <a:pt x="69" y="124"/>
                  </a:lnTo>
                  <a:lnTo>
                    <a:pt x="69" y="126"/>
                  </a:lnTo>
                  <a:lnTo>
                    <a:pt x="67" y="126"/>
                  </a:lnTo>
                  <a:lnTo>
                    <a:pt x="65" y="128"/>
                  </a:lnTo>
                  <a:lnTo>
                    <a:pt x="64" y="130"/>
                  </a:lnTo>
                  <a:lnTo>
                    <a:pt x="64" y="132"/>
                  </a:lnTo>
                  <a:lnTo>
                    <a:pt x="62" y="132"/>
                  </a:lnTo>
                  <a:lnTo>
                    <a:pt x="62" y="134"/>
                  </a:lnTo>
                  <a:lnTo>
                    <a:pt x="60" y="136"/>
                  </a:lnTo>
                  <a:lnTo>
                    <a:pt x="58" y="136"/>
                  </a:lnTo>
                  <a:lnTo>
                    <a:pt x="58" y="138"/>
                  </a:lnTo>
                  <a:lnTo>
                    <a:pt x="56" y="138"/>
                  </a:lnTo>
                  <a:lnTo>
                    <a:pt x="56" y="136"/>
                  </a:lnTo>
                  <a:lnTo>
                    <a:pt x="54" y="136"/>
                  </a:lnTo>
                  <a:lnTo>
                    <a:pt x="52" y="138"/>
                  </a:lnTo>
                  <a:lnTo>
                    <a:pt x="52" y="136"/>
                  </a:lnTo>
                  <a:lnTo>
                    <a:pt x="52" y="134"/>
                  </a:lnTo>
                  <a:lnTo>
                    <a:pt x="52" y="132"/>
                  </a:lnTo>
                  <a:lnTo>
                    <a:pt x="52" y="130"/>
                  </a:lnTo>
                  <a:lnTo>
                    <a:pt x="54" y="130"/>
                  </a:lnTo>
                  <a:lnTo>
                    <a:pt x="52" y="130"/>
                  </a:lnTo>
                  <a:lnTo>
                    <a:pt x="52" y="128"/>
                  </a:lnTo>
                  <a:lnTo>
                    <a:pt x="50" y="128"/>
                  </a:lnTo>
                  <a:lnTo>
                    <a:pt x="48" y="128"/>
                  </a:lnTo>
                  <a:lnTo>
                    <a:pt x="46" y="130"/>
                  </a:lnTo>
                  <a:lnTo>
                    <a:pt x="44" y="130"/>
                  </a:lnTo>
                  <a:lnTo>
                    <a:pt x="42" y="130"/>
                  </a:lnTo>
                  <a:lnTo>
                    <a:pt x="41" y="130"/>
                  </a:lnTo>
                  <a:lnTo>
                    <a:pt x="42" y="132"/>
                  </a:lnTo>
                  <a:lnTo>
                    <a:pt x="41" y="132"/>
                  </a:lnTo>
                  <a:lnTo>
                    <a:pt x="41" y="134"/>
                  </a:lnTo>
                  <a:lnTo>
                    <a:pt x="39" y="136"/>
                  </a:lnTo>
                  <a:lnTo>
                    <a:pt x="39" y="134"/>
                  </a:lnTo>
                  <a:lnTo>
                    <a:pt x="39" y="136"/>
                  </a:lnTo>
                  <a:lnTo>
                    <a:pt x="37" y="136"/>
                  </a:lnTo>
                  <a:lnTo>
                    <a:pt x="37" y="138"/>
                  </a:lnTo>
                  <a:lnTo>
                    <a:pt x="37" y="136"/>
                  </a:lnTo>
                  <a:lnTo>
                    <a:pt x="35" y="136"/>
                  </a:lnTo>
                  <a:lnTo>
                    <a:pt x="35" y="134"/>
                  </a:lnTo>
                  <a:lnTo>
                    <a:pt x="33" y="134"/>
                  </a:lnTo>
                  <a:lnTo>
                    <a:pt x="33" y="132"/>
                  </a:lnTo>
                  <a:lnTo>
                    <a:pt x="31" y="132"/>
                  </a:lnTo>
                  <a:lnTo>
                    <a:pt x="29" y="132"/>
                  </a:lnTo>
                  <a:lnTo>
                    <a:pt x="29" y="130"/>
                  </a:lnTo>
                  <a:lnTo>
                    <a:pt x="27" y="130"/>
                  </a:lnTo>
                  <a:lnTo>
                    <a:pt x="27" y="128"/>
                  </a:lnTo>
                  <a:lnTo>
                    <a:pt x="25" y="130"/>
                  </a:lnTo>
                  <a:lnTo>
                    <a:pt x="25" y="132"/>
                  </a:lnTo>
                  <a:lnTo>
                    <a:pt x="23" y="132"/>
                  </a:lnTo>
                  <a:lnTo>
                    <a:pt x="21" y="132"/>
                  </a:lnTo>
                  <a:lnTo>
                    <a:pt x="19" y="132"/>
                  </a:lnTo>
                  <a:lnTo>
                    <a:pt x="19" y="134"/>
                  </a:lnTo>
                  <a:lnTo>
                    <a:pt x="19" y="136"/>
                  </a:lnTo>
                  <a:lnTo>
                    <a:pt x="17" y="136"/>
                  </a:lnTo>
                  <a:lnTo>
                    <a:pt x="16" y="138"/>
                  </a:lnTo>
                  <a:lnTo>
                    <a:pt x="14" y="140"/>
                  </a:lnTo>
                  <a:lnTo>
                    <a:pt x="14" y="138"/>
                  </a:lnTo>
                  <a:lnTo>
                    <a:pt x="12" y="138"/>
                  </a:lnTo>
                  <a:lnTo>
                    <a:pt x="12" y="136"/>
                  </a:lnTo>
                  <a:lnTo>
                    <a:pt x="12" y="134"/>
                  </a:lnTo>
                  <a:lnTo>
                    <a:pt x="10" y="134"/>
                  </a:lnTo>
                  <a:lnTo>
                    <a:pt x="12" y="134"/>
                  </a:lnTo>
                  <a:lnTo>
                    <a:pt x="12" y="132"/>
                  </a:lnTo>
                  <a:lnTo>
                    <a:pt x="10" y="130"/>
                  </a:lnTo>
                  <a:lnTo>
                    <a:pt x="8" y="128"/>
                  </a:lnTo>
                  <a:lnTo>
                    <a:pt x="6" y="128"/>
                  </a:lnTo>
                  <a:lnTo>
                    <a:pt x="6" y="126"/>
                  </a:lnTo>
                  <a:lnTo>
                    <a:pt x="4" y="126"/>
                  </a:lnTo>
                  <a:lnTo>
                    <a:pt x="4" y="124"/>
                  </a:lnTo>
                  <a:lnTo>
                    <a:pt x="2" y="124"/>
                  </a:lnTo>
                  <a:lnTo>
                    <a:pt x="0" y="122"/>
                  </a:lnTo>
                  <a:lnTo>
                    <a:pt x="0" y="120"/>
                  </a:lnTo>
                  <a:lnTo>
                    <a:pt x="2" y="119"/>
                  </a:lnTo>
                  <a:lnTo>
                    <a:pt x="2" y="117"/>
                  </a:lnTo>
                  <a:lnTo>
                    <a:pt x="4" y="117"/>
                  </a:lnTo>
                  <a:lnTo>
                    <a:pt x="6" y="117"/>
                  </a:lnTo>
                  <a:lnTo>
                    <a:pt x="6" y="115"/>
                  </a:lnTo>
                  <a:lnTo>
                    <a:pt x="8" y="115"/>
                  </a:lnTo>
                  <a:lnTo>
                    <a:pt x="8" y="117"/>
                  </a:lnTo>
                  <a:lnTo>
                    <a:pt x="10" y="119"/>
                  </a:lnTo>
                  <a:lnTo>
                    <a:pt x="12" y="119"/>
                  </a:lnTo>
                  <a:lnTo>
                    <a:pt x="12" y="117"/>
                  </a:lnTo>
                  <a:lnTo>
                    <a:pt x="14" y="117"/>
                  </a:lnTo>
                  <a:lnTo>
                    <a:pt x="12" y="117"/>
                  </a:lnTo>
                  <a:lnTo>
                    <a:pt x="12" y="115"/>
                  </a:lnTo>
                  <a:lnTo>
                    <a:pt x="12" y="113"/>
                  </a:lnTo>
                  <a:lnTo>
                    <a:pt x="14" y="113"/>
                  </a:lnTo>
                  <a:lnTo>
                    <a:pt x="14" y="111"/>
                  </a:lnTo>
                  <a:lnTo>
                    <a:pt x="12" y="111"/>
                  </a:lnTo>
                  <a:lnTo>
                    <a:pt x="10" y="111"/>
                  </a:lnTo>
                  <a:lnTo>
                    <a:pt x="10" y="109"/>
                  </a:lnTo>
                  <a:lnTo>
                    <a:pt x="10" y="107"/>
                  </a:lnTo>
                  <a:lnTo>
                    <a:pt x="10" y="105"/>
                  </a:lnTo>
                  <a:lnTo>
                    <a:pt x="8" y="105"/>
                  </a:lnTo>
                  <a:lnTo>
                    <a:pt x="8" y="103"/>
                  </a:lnTo>
                  <a:lnTo>
                    <a:pt x="8" y="105"/>
                  </a:lnTo>
                  <a:lnTo>
                    <a:pt x="6" y="105"/>
                  </a:lnTo>
                  <a:lnTo>
                    <a:pt x="6" y="103"/>
                  </a:lnTo>
                  <a:lnTo>
                    <a:pt x="8" y="101"/>
                  </a:lnTo>
                  <a:lnTo>
                    <a:pt x="8" y="99"/>
                  </a:lnTo>
                  <a:lnTo>
                    <a:pt x="8" y="97"/>
                  </a:lnTo>
                  <a:lnTo>
                    <a:pt x="8" y="95"/>
                  </a:lnTo>
                  <a:lnTo>
                    <a:pt x="10" y="97"/>
                  </a:lnTo>
                  <a:lnTo>
                    <a:pt x="12" y="97"/>
                  </a:lnTo>
                  <a:lnTo>
                    <a:pt x="14" y="95"/>
                  </a:lnTo>
                  <a:lnTo>
                    <a:pt x="14" y="97"/>
                  </a:lnTo>
                  <a:lnTo>
                    <a:pt x="16" y="97"/>
                  </a:lnTo>
                  <a:lnTo>
                    <a:pt x="21" y="95"/>
                  </a:lnTo>
                  <a:lnTo>
                    <a:pt x="21" y="94"/>
                  </a:lnTo>
                  <a:lnTo>
                    <a:pt x="21" y="92"/>
                  </a:lnTo>
                  <a:lnTo>
                    <a:pt x="21" y="90"/>
                  </a:lnTo>
                  <a:lnTo>
                    <a:pt x="23" y="90"/>
                  </a:lnTo>
                  <a:lnTo>
                    <a:pt x="23" y="88"/>
                  </a:lnTo>
                  <a:lnTo>
                    <a:pt x="25" y="88"/>
                  </a:lnTo>
                  <a:lnTo>
                    <a:pt x="25" y="90"/>
                  </a:lnTo>
                  <a:lnTo>
                    <a:pt x="27" y="90"/>
                  </a:lnTo>
                  <a:lnTo>
                    <a:pt x="27" y="92"/>
                  </a:lnTo>
                  <a:lnTo>
                    <a:pt x="29" y="92"/>
                  </a:lnTo>
                  <a:lnTo>
                    <a:pt x="29" y="94"/>
                  </a:lnTo>
                  <a:lnTo>
                    <a:pt x="29" y="95"/>
                  </a:lnTo>
                  <a:lnTo>
                    <a:pt x="31" y="95"/>
                  </a:lnTo>
                  <a:lnTo>
                    <a:pt x="29" y="95"/>
                  </a:lnTo>
                  <a:lnTo>
                    <a:pt x="29" y="97"/>
                  </a:lnTo>
                  <a:lnTo>
                    <a:pt x="31" y="97"/>
                  </a:lnTo>
                  <a:lnTo>
                    <a:pt x="31" y="95"/>
                  </a:lnTo>
                  <a:lnTo>
                    <a:pt x="33" y="97"/>
                  </a:lnTo>
                  <a:lnTo>
                    <a:pt x="37" y="97"/>
                  </a:lnTo>
                  <a:lnTo>
                    <a:pt x="39" y="97"/>
                  </a:lnTo>
                  <a:lnTo>
                    <a:pt x="39" y="95"/>
                  </a:lnTo>
                  <a:lnTo>
                    <a:pt x="41" y="95"/>
                  </a:lnTo>
                  <a:lnTo>
                    <a:pt x="41" y="94"/>
                  </a:lnTo>
                  <a:lnTo>
                    <a:pt x="42" y="94"/>
                  </a:lnTo>
                  <a:lnTo>
                    <a:pt x="42" y="92"/>
                  </a:lnTo>
                  <a:lnTo>
                    <a:pt x="42" y="94"/>
                  </a:lnTo>
                  <a:lnTo>
                    <a:pt x="42" y="95"/>
                  </a:lnTo>
                  <a:lnTo>
                    <a:pt x="44" y="95"/>
                  </a:lnTo>
                  <a:lnTo>
                    <a:pt x="44" y="97"/>
                  </a:lnTo>
                  <a:lnTo>
                    <a:pt x="44" y="99"/>
                  </a:lnTo>
                  <a:lnTo>
                    <a:pt x="46" y="99"/>
                  </a:lnTo>
                  <a:lnTo>
                    <a:pt x="48" y="99"/>
                  </a:lnTo>
                  <a:lnTo>
                    <a:pt x="48" y="97"/>
                  </a:lnTo>
                  <a:lnTo>
                    <a:pt x="50" y="97"/>
                  </a:lnTo>
                  <a:lnTo>
                    <a:pt x="50" y="95"/>
                  </a:lnTo>
                  <a:lnTo>
                    <a:pt x="48" y="95"/>
                  </a:lnTo>
                  <a:lnTo>
                    <a:pt x="48" y="94"/>
                  </a:lnTo>
                  <a:lnTo>
                    <a:pt x="50" y="94"/>
                  </a:lnTo>
                  <a:lnTo>
                    <a:pt x="50" y="92"/>
                  </a:lnTo>
                  <a:lnTo>
                    <a:pt x="50" y="90"/>
                  </a:lnTo>
                  <a:lnTo>
                    <a:pt x="52" y="90"/>
                  </a:lnTo>
                  <a:lnTo>
                    <a:pt x="52" y="88"/>
                  </a:lnTo>
                  <a:lnTo>
                    <a:pt x="52" y="86"/>
                  </a:lnTo>
                  <a:lnTo>
                    <a:pt x="54" y="86"/>
                  </a:lnTo>
                  <a:lnTo>
                    <a:pt x="52" y="86"/>
                  </a:lnTo>
                  <a:lnTo>
                    <a:pt x="52" y="84"/>
                  </a:lnTo>
                  <a:lnTo>
                    <a:pt x="54" y="84"/>
                  </a:lnTo>
                  <a:lnTo>
                    <a:pt x="54" y="82"/>
                  </a:lnTo>
                  <a:lnTo>
                    <a:pt x="54" y="80"/>
                  </a:lnTo>
                  <a:lnTo>
                    <a:pt x="52" y="80"/>
                  </a:lnTo>
                  <a:lnTo>
                    <a:pt x="54" y="80"/>
                  </a:lnTo>
                  <a:lnTo>
                    <a:pt x="54" y="78"/>
                  </a:lnTo>
                  <a:lnTo>
                    <a:pt x="52" y="78"/>
                  </a:lnTo>
                  <a:lnTo>
                    <a:pt x="52" y="76"/>
                  </a:lnTo>
                  <a:lnTo>
                    <a:pt x="52" y="74"/>
                  </a:lnTo>
                  <a:lnTo>
                    <a:pt x="52" y="72"/>
                  </a:lnTo>
                  <a:lnTo>
                    <a:pt x="54" y="72"/>
                  </a:lnTo>
                  <a:lnTo>
                    <a:pt x="54" y="71"/>
                  </a:lnTo>
                  <a:lnTo>
                    <a:pt x="54" y="69"/>
                  </a:lnTo>
                  <a:lnTo>
                    <a:pt x="52" y="67"/>
                  </a:lnTo>
                  <a:lnTo>
                    <a:pt x="50" y="67"/>
                  </a:lnTo>
                  <a:lnTo>
                    <a:pt x="48" y="67"/>
                  </a:lnTo>
                  <a:lnTo>
                    <a:pt x="48" y="65"/>
                  </a:lnTo>
                  <a:lnTo>
                    <a:pt x="48" y="63"/>
                  </a:lnTo>
                  <a:lnTo>
                    <a:pt x="46" y="63"/>
                  </a:lnTo>
                  <a:lnTo>
                    <a:pt x="44" y="63"/>
                  </a:lnTo>
                  <a:lnTo>
                    <a:pt x="42" y="63"/>
                  </a:lnTo>
                  <a:lnTo>
                    <a:pt x="42" y="61"/>
                  </a:lnTo>
                  <a:lnTo>
                    <a:pt x="44" y="61"/>
                  </a:lnTo>
                  <a:lnTo>
                    <a:pt x="44" y="59"/>
                  </a:lnTo>
                  <a:lnTo>
                    <a:pt x="44" y="57"/>
                  </a:lnTo>
                  <a:lnTo>
                    <a:pt x="44" y="55"/>
                  </a:lnTo>
                  <a:lnTo>
                    <a:pt x="44" y="53"/>
                  </a:lnTo>
                  <a:lnTo>
                    <a:pt x="46" y="53"/>
                  </a:lnTo>
                  <a:lnTo>
                    <a:pt x="46" y="51"/>
                  </a:lnTo>
                  <a:lnTo>
                    <a:pt x="48" y="51"/>
                  </a:lnTo>
                  <a:lnTo>
                    <a:pt x="50" y="51"/>
                  </a:lnTo>
                  <a:lnTo>
                    <a:pt x="50" y="49"/>
                  </a:lnTo>
                  <a:lnTo>
                    <a:pt x="52" y="49"/>
                  </a:lnTo>
                  <a:lnTo>
                    <a:pt x="52" y="47"/>
                  </a:lnTo>
                  <a:lnTo>
                    <a:pt x="54" y="46"/>
                  </a:lnTo>
                  <a:lnTo>
                    <a:pt x="54" y="44"/>
                  </a:lnTo>
                  <a:lnTo>
                    <a:pt x="52" y="44"/>
                  </a:lnTo>
                  <a:lnTo>
                    <a:pt x="52" y="42"/>
                  </a:lnTo>
                  <a:lnTo>
                    <a:pt x="50" y="42"/>
                  </a:lnTo>
                  <a:lnTo>
                    <a:pt x="50" y="40"/>
                  </a:lnTo>
                  <a:lnTo>
                    <a:pt x="50" y="38"/>
                  </a:lnTo>
                  <a:lnTo>
                    <a:pt x="48" y="38"/>
                  </a:lnTo>
                  <a:lnTo>
                    <a:pt x="48" y="36"/>
                  </a:lnTo>
                  <a:lnTo>
                    <a:pt x="48" y="38"/>
                  </a:lnTo>
                  <a:lnTo>
                    <a:pt x="46" y="38"/>
                  </a:lnTo>
                  <a:lnTo>
                    <a:pt x="46" y="36"/>
                  </a:lnTo>
                  <a:lnTo>
                    <a:pt x="42" y="36"/>
                  </a:lnTo>
                  <a:lnTo>
                    <a:pt x="42" y="38"/>
                  </a:lnTo>
                  <a:lnTo>
                    <a:pt x="41" y="38"/>
                  </a:lnTo>
                  <a:lnTo>
                    <a:pt x="39" y="38"/>
                  </a:lnTo>
                  <a:lnTo>
                    <a:pt x="37" y="38"/>
                  </a:lnTo>
                  <a:lnTo>
                    <a:pt x="35" y="38"/>
                  </a:lnTo>
                  <a:lnTo>
                    <a:pt x="35" y="40"/>
                  </a:lnTo>
                  <a:lnTo>
                    <a:pt x="33" y="40"/>
                  </a:lnTo>
                  <a:lnTo>
                    <a:pt x="33" y="38"/>
                  </a:lnTo>
                  <a:lnTo>
                    <a:pt x="35" y="38"/>
                  </a:lnTo>
                  <a:lnTo>
                    <a:pt x="35" y="36"/>
                  </a:lnTo>
                  <a:lnTo>
                    <a:pt x="33" y="36"/>
                  </a:lnTo>
                  <a:lnTo>
                    <a:pt x="33" y="34"/>
                  </a:lnTo>
                  <a:lnTo>
                    <a:pt x="33" y="32"/>
                  </a:lnTo>
                  <a:lnTo>
                    <a:pt x="33" y="30"/>
                  </a:lnTo>
                  <a:lnTo>
                    <a:pt x="33" y="28"/>
                  </a:lnTo>
                  <a:lnTo>
                    <a:pt x="33" y="26"/>
                  </a:lnTo>
                  <a:lnTo>
                    <a:pt x="35" y="26"/>
                  </a:lnTo>
                  <a:lnTo>
                    <a:pt x="35" y="24"/>
                  </a:lnTo>
                  <a:lnTo>
                    <a:pt x="37" y="24"/>
                  </a:lnTo>
                  <a:lnTo>
                    <a:pt x="41" y="24"/>
                  </a:lnTo>
                  <a:lnTo>
                    <a:pt x="42" y="24"/>
                  </a:lnTo>
                  <a:lnTo>
                    <a:pt x="46" y="24"/>
                  </a:lnTo>
                  <a:lnTo>
                    <a:pt x="48" y="24"/>
                  </a:lnTo>
                  <a:lnTo>
                    <a:pt x="50" y="24"/>
                  </a:lnTo>
                  <a:lnTo>
                    <a:pt x="52" y="24"/>
                  </a:lnTo>
                  <a:lnTo>
                    <a:pt x="54" y="24"/>
                  </a:lnTo>
                  <a:lnTo>
                    <a:pt x="56" y="24"/>
                  </a:lnTo>
                  <a:lnTo>
                    <a:pt x="58" y="24"/>
                  </a:lnTo>
                  <a:lnTo>
                    <a:pt x="58" y="26"/>
                  </a:lnTo>
                  <a:lnTo>
                    <a:pt x="58" y="24"/>
                  </a:lnTo>
                  <a:lnTo>
                    <a:pt x="58" y="26"/>
                  </a:lnTo>
                  <a:lnTo>
                    <a:pt x="60" y="26"/>
                  </a:lnTo>
                  <a:lnTo>
                    <a:pt x="60" y="24"/>
                  </a:lnTo>
                  <a:lnTo>
                    <a:pt x="60" y="26"/>
                  </a:lnTo>
                  <a:lnTo>
                    <a:pt x="62" y="26"/>
                  </a:lnTo>
                  <a:lnTo>
                    <a:pt x="64" y="28"/>
                  </a:lnTo>
                  <a:lnTo>
                    <a:pt x="64" y="26"/>
                  </a:lnTo>
                  <a:lnTo>
                    <a:pt x="64" y="28"/>
                  </a:lnTo>
                  <a:lnTo>
                    <a:pt x="64" y="26"/>
                  </a:lnTo>
                  <a:lnTo>
                    <a:pt x="65" y="26"/>
                  </a:lnTo>
                  <a:lnTo>
                    <a:pt x="67" y="28"/>
                  </a:lnTo>
                  <a:lnTo>
                    <a:pt x="69" y="28"/>
                  </a:lnTo>
                  <a:lnTo>
                    <a:pt x="71" y="28"/>
                  </a:lnTo>
                  <a:lnTo>
                    <a:pt x="73" y="28"/>
                  </a:lnTo>
                  <a:lnTo>
                    <a:pt x="75" y="30"/>
                  </a:lnTo>
                  <a:lnTo>
                    <a:pt x="77" y="30"/>
                  </a:lnTo>
                  <a:lnTo>
                    <a:pt x="79" y="30"/>
                  </a:lnTo>
                  <a:lnTo>
                    <a:pt x="79" y="32"/>
                  </a:lnTo>
                  <a:lnTo>
                    <a:pt x="81" y="32"/>
                  </a:lnTo>
                  <a:lnTo>
                    <a:pt x="81" y="30"/>
                  </a:lnTo>
                  <a:lnTo>
                    <a:pt x="79" y="28"/>
                  </a:lnTo>
                  <a:lnTo>
                    <a:pt x="79" y="26"/>
                  </a:lnTo>
                  <a:lnTo>
                    <a:pt x="79" y="24"/>
                  </a:lnTo>
                  <a:lnTo>
                    <a:pt x="81" y="24"/>
                  </a:lnTo>
                  <a:lnTo>
                    <a:pt x="81" y="23"/>
                  </a:lnTo>
                  <a:lnTo>
                    <a:pt x="83" y="23"/>
                  </a:lnTo>
                  <a:lnTo>
                    <a:pt x="83" y="21"/>
                  </a:lnTo>
                  <a:lnTo>
                    <a:pt x="83" y="19"/>
                  </a:lnTo>
                  <a:lnTo>
                    <a:pt x="85" y="17"/>
                  </a:lnTo>
                  <a:lnTo>
                    <a:pt x="85" y="15"/>
                  </a:lnTo>
                  <a:lnTo>
                    <a:pt x="85" y="13"/>
                  </a:lnTo>
                  <a:lnTo>
                    <a:pt x="85" y="11"/>
                  </a:lnTo>
                  <a:lnTo>
                    <a:pt x="87" y="11"/>
                  </a:lnTo>
                  <a:lnTo>
                    <a:pt x="85" y="9"/>
                  </a:lnTo>
                  <a:lnTo>
                    <a:pt x="87" y="7"/>
                  </a:lnTo>
                  <a:lnTo>
                    <a:pt x="87" y="5"/>
                  </a:lnTo>
                  <a:lnTo>
                    <a:pt x="87" y="3"/>
                  </a:lnTo>
                  <a:lnTo>
                    <a:pt x="89" y="3"/>
                  </a:lnTo>
                  <a:lnTo>
                    <a:pt x="90" y="3"/>
                  </a:lnTo>
                  <a:lnTo>
                    <a:pt x="92" y="3"/>
                  </a:lnTo>
                  <a:lnTo>
                    <a:pt x="92" y="1"/>
                  </a:lnTo>
                  <a:lnTo>
                    <a:pt x="92" y="3"/>
                  </a:lnTo>
                  <a:lnTo>
                    <a:pt x="94" y="3"/>
                  </a:lnTo>
                  <a:lnTo>
                    <a:pt x="94" y="1"/>
                  </a:lnTo>
                  <a:lnTo>
                    <a:pt x="96" y="1"/>
                  </a:lnTo>
                  <a:lnTo>
                    <a:pt x="98" y="1"/>
                  </a:lnTo>
                  <a:lnTo>
                    <a:pt x="100" y="1"/>
                  </a:lnTo>
                  <a:lnTo>
                    <a:pt x="100" y="0"/>
                  </a:lnTo>
                  <a:lnTo>
                    <a:pt x="102" y="0"/>
                  </a:lnTo>
                  <a:lnTo>
                    <a:pt x="102" y="1"/>
                  </a:lnTo>
                  <a:lnTo>
                    <a:pt x="104" y="1"/>
                  </a:lnTo>
                  <a:lnTo>
                    <a:pt x="106" y="1"/>
                  </a:lnTo>
                  <a:lnTo>
                    <a:pt x="108" y="1"/>
                  </a:lnTo>
                  <a:lnTo>
                    <a:pt x="108" y="3"/>
                  </a:lnTo>
                  <a:lnTo>
                    <a:pt x="108" y="1"/>
                  </a:lnTo>
                  <a:lnTo>
                    <a:pt x="110" y="3"/>
                  </a:lnTo>
                  <a:lnTo>
                    <a:pt x="110" y="1"/>
                  </a:lnTo>
                  <a:lnTo>
                    <a:pt x="112" y="1"/>
                  </a:lnTo>
                  <a:lnTo>
                    <a:pt x="112" y="3"/>
                  </a:lnTo>
                  <a:lnTo>
                    <a:pt x="113" y="3"/>
                  </a:lnTo>
                  <a:lnTo>
                    <a:pt x="113" y="1"/>
                  </a:lnTo>
                  <a:lnTo>
                    <a:pt x="115" y="1"/>
                  </a:lnTo>
                  <a:lnTo>
                    <a:pt x="117" y="1"/>
                  </a:lnTo>
                  <a:lnTo>
                    <a:pt x="119"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54"/>
            <p:cNvSpPr>
              <a:spLocks noEditPoints="1"/>
            </p:cNvSpPr>
            <p:nvPr/>
          </p:nvSpPr>
          <p:spPr bwMode="auto">
            <a:xfrm>
              <a:off x="841375" y="5057775"/>
              <a:ext cx="214313" cy="341313"/>
            </a:xfrm>
            <a:custGeom>
              <a:avLst/>
              <a:gdLst>
                <a:gd name="T0" fmla="*/ 125 w 135"/>
                <a:gd name="T1" fmla="*/ 215 h 215"/>
                <a:gd name="T2" fmla="*/ 125 w 135"/>
                <a:gd name="T3" fmla="*/ 215 h 215"/>
                <a:gd name="T4" fmla="*/ 125 w 135"/>
                <a:gd name="T5" fmla="*/ 215 h 215"/>
                <a:gd name="T6" fmla="*/ 125 w 135"/>
                <a:gd name="T7" fmla="*/ 215 h 215"/>
                <a:gd name="T8" fmla="*/ 125 w 135"/>
                <a:gd name="T9" fmla="*/ 215 h 215"/>
                <a:gd name="T10" fmla="*/ 96 w 135"/>
                <a:gd name="T11" fmla="*/ 204 h 215"/>
                <a:gd name="T12" fmla="*/ 96 w 135"/>
                <a:gd name="T13" fmla="*/ 204 h 215"/>
                <a:gd name="T14" fmla="*/ 94 w 135"/>
                <a:gd name="T15" fmla="*/ 204 h 215"/>
                <a:gd name="T16" fmla="*/ 94 w 135"/>
                <a:gd name="T17" fmla="*/ 204 h 215"/>
                <a:gd name="T18" fmla="*/ 96 w 135"/>
                <a:gd name="T19" fmla="*/ 204 h 215"/>
                <a:gd name="T20" fmla="*/ 96 w 135"/>
                <a:gd name="T21" fmla="*/ 204 h 215"/>
                <a:gd name="T22" fmla="*/ 135 w 135"/>
                <a:gd name="T23" fmla="*/ 186 h 215"/>
                <a:gd name="T24" fmla="*/ 135 w 135"/>
                <a:gd name="T25" fmla="*/ 186 h 215"/>
                <a:gd name="T26" fmla="*/ 135 w 135"/>
                <a:gd name="T27" fmla="*/ 186 h 215"/>
                <a:gd name="T28" fmla="*/ 123 w 135"/>
                <a:gd name="T29" fmla="*/ 182 h 215"/>
                <a:gd name="T30" fmla="*/ 121 w 135"/>
                <a:gd name="T31" fmla="*/ 182 h 215"/>
                <a:gd name="T32" fmla="*/ 123 w 135"/>
                <a:gd name="T33" fmla="*/ 182 h 215"/>
                <a:gd name="T34" fmla="*/ 119 w 135"/>
                <a:gd name="T35" fmla="*/ 181 h 215"/>
                <a:gd name="T36" fmla="*/ 119 w 135"/>
                <a:gd name="T37" fmla="*/ 181 h 215"/>
                <a:gd name="T38" fmla="*/ 119 w 135"/>
                <a:gd name="T39" fmla="*/ 181 h 215"/>
                <a:gd name="T40" fmla="*/ 129 w 135"/>
                <a:gd name="T41" fmla="*/ 181 h 215"/>
                <a:gd name="T42" fmla="*/ 129 w 135"/>
                <a:gd name="T43" fmla="*/ 181 h 215"/>
                <a:gd name="T44" fmla="*/ 129 w 135"/>
                <a:gd name="T45" fmla="*/ 181 h 215"/>
                <a:gd name="T46" fmla="*/ 129 w 135"/>
                <a:gd name="T47" fmla="*/ 179 h 215"/>
                <a:gd name="T48" fmla="*/ 129 w 135"/>
                <a:gd name="T49" fmla="*/ 181 h 215"/>
                <a:gd name="T50" fmla="*/ 110 w 135"/>
                <a:gd name="T51" fmla="*/ 171 h 215"/>
                <a:gd name="T52" fmla="*/ 110 w 135"/>
                <a:gd name="T53" fmla="*/ 171 h 215"/>
                <a:gd name="T54" fmla="*/ 110 w 135"/>
                <a:gd name="T55" fmla="*/ 171 h 215"/>
                <a:gd name="T56" fmla="*/ 110 w 135"/>
                <a:gd name="T57" fmla="*/ 171 h 215"/>
                <a:gd name="T58" fmla="*/ 96 w 135"/>
                <a:gd name="T59" fmla="*/ 163 h 215"/>
                <a:gd name="T60" fmla="*/ 96 w 135"/>
                <a:gd name="T61" fmla="*/ 163 h 215"/>
                <a:gd name="T62" fmla="*/ 96 w 135"/>
                <a:gd name="T63" fmla="*/ 163 h 215"/>
                <a:gd name="T64" fmla="*/ 96 w 135"/>
                <a:gd name="T65" fmla="*/ 163 h 215"/>
                <a:gd name="T66" fmla="*/ 96 w 135"/>
                <a:gd name="T67" fmla="*/ 163 h 215"/>
                <a:gd name="T68" fmla="*/ 0 w 135"/>
                <a:gd name="T69" fmla="*/ 33 h 215"/>
                <a:gd name="T70" fmla="*/ 0 w 135"/>
                <a:gd name="T71" fmla="*/ 33 h 215"/>
                <a:gd name="T72" fmla="*/ 0 w 135"/>
                <a:gd name="T73" fmla="*/ 33 h 215"/>
                <a:gd name="T74" fmla="*/ 77 w 135"/>
                <a:gd name="T75" fmla="*/ 25 h 215"/>
                <a:gd name="T76" fmla="*/ 77 w 135"/>
                <a:gd name="T77" fmla="*/ 23 h 215"/>
                <a:gd name="T78" fmla="*/ 75 w 135"/>
                <a:gd name="T79" fmla="*/ 19 h 215"/>
                <a:gd name="T80" fmla="*/ 75 w 135"/>
                <a:gd name="T81" fmla="*/ 19 h 215"/>
                <a:gd name="T82" fmla="*/ 125 w 135"/>
                <a:gd name="T83" fmla="*/ 2 h 215"/>
                <a:gd name="T84" fmla="*/ 123 w 135"/>
                <a:gd name="T85" fmla="*/ 2 h 215"/>
                <a:gd name="T86" fmla="*/ 125 w 135"/>
                <a:gd name="T87" fmla="*/ 2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5" h="215">
                  <a:moveTo>
                    <a:pt x="125" y="215"/>
                  </a:moveTo>
                  <a:lnTo>
                    <a:pt x="125" y="215"/>
                  </a:lnTo>
                  <a:lnTo>
                    <a:pt x="125" y="215"/>
                  </a:lnTo>
                  <a:lnTo>
                    <a:pt x="125" y="215"/>
                  </a:lnTo>
                  <a:lnTo>
                    <a:pt x="125" y="215"/>
                  </a:lnTo>
                  <a:lnTo>
                    <a:pt x="125" y="215"/>
                  </a:lnTo>
                  <a:lnTo>
                    <a:pt x="125" y="215"/>
                  </a:lnTo>
                  <a:lnTo>
                    <a:pt x="125" y="215"/>
                  </a:lnTo>
                  <a:lnTo>
                    <a:pt x="125" y="215"/>
                  </a:lnTo>
                  <a:lnTo>
                    <a:pt x="125" y="215"/>
                  </a:lnTo>
                  <a:lnTo>
                    <a:pt x="125" y="215"/>
                  </a:lnTo>
                  <a:lnTo>
                    <a:pt x="125" y="215"/>
                  </a:lnTo>
                  <a:lnTo>
                    <a:pt x="125" y="215"/>
                  </a:lnTo>
                  <a:lnTo>
                    <a:pt x="125" y="215"/>
                  </a:lnTo>
                  <a:lnTo>
                    <a:pt x="125" y="215"/>
                  </a:lnTo>
                  <a:lnTo>
                    <a:pt x="125" y="215"/>
                  </a:lnTo>
                  <a:close/>
                  <a:moveTo>
                    <a:pt x="96" y="204"/>
                  </a:moveTo>
                  <a:lnTo>
                    <a:pt x="96" y="204"/>
                  </a:lnTo>
                  <a:lnTo>
                    <a:pt x="96" y="204"/>
                  </a:lnTo>
                  <a:lnTo>
                    <a:pt x="96" y="204"/>
                  </a:lnTo>
                  <a:lnTo>
                    <a:pt x="96" y="204"/>
                  </a:lnTo>
                  <a:lnTo>
                    <a:pt x="96" y="204"/>
                  </a:lnTo>
                  <a:lnTo>
                    <a:pt x="94" y="204"/>
                  </a:lnTo>
                  <a:lnTo>
                    <a:pt x="94" y="204"/>
                  </a:lnTo>
                  <a:lnTo>
                    <a:pt x="94" y="204"/>
                  </a:lnTo>
                  <a:lnTo>
                    <a:pt x="94" y="204"/>
                  </a:lnTo>
                  <a:lnTo>
                    <a:pt x="94" y="204"/>
                  </a:lnTo>
                  <a:lnTo>
                    <a:pt x="94" y="204"/>
                  </a:lnTo>
                  <a:lnTo>
                    <a:pt x="96" y="204"/>
                  </a:lnTo>
                  <a:lnTo>
                    <a:pt x="96" y="204"/>
                  </a:lnTo>
                  <a:lnTo>
                    <a:pt x="96" y="204"/>
                  </a:lnTo>
                  <a:lnTo>
                    <a:pt x="96" y="204"/>
                  </a:lnTo>
                  <a:lnTo>
                    <a:pt x="96" y="204"/>
                  </a:lnTo>
                  <a:lnTo>
                    <a:pt x="96" y="204"/>
                  </a:lnTo>
                  <a:close/>
                  <a:moveTo>
                    <a:pt x="135" y="186"/>
                  </a:moveTo>
                  <a:lnTo>
                    <a:pt x="135" y="186"/>
                  </a:lnTo>
                  <a:lnTo>
                    <a:pt x="135" y="186"/>
                  </a:lnTo>
                  <a:lnTo>
                    <a:pt x="135" y="186"/>
                  </a:lnTo>
                  <a:lnTo>
                    <a:pt x="135" y="186"/>
                  </a:lnTo>
                  <a:lnTo>
                    <a:pt x="135" y="184"/>
                  </a:lnTo>
                  <a:lnTo>
                    <a:pt x="135" y="186"/>
                  </a:lnTo>
                  <a:lnTo>
                    <a:pt x="135" y="186"/>
                  </a:lnTo>
                  <a:lnTo>
                    <a:pt x="135" y="186"/>
                  </a:lnTo>
                  <a:close/>
                  <a:moveTo>
                    <a:pt x="123" y="182"/>
                  </a:moveTo>
                  <a:lnTo>
                    <a:pt x="123" y="182"/>
                  </a:lnTo>
                  <a:lnTo>
                    <a:pt x="121" y="182"/>
                  </a:lnTo>
                  <a:lnTo>
                    <a:pt x="121" y="182"/>
                  </a:lnTo>
                  <a:lnTo>
                    <a:pt x="121" y="182"/>
                  </a:lnTo>
                  <a:lnTo>
                    <a:pt x="121" y="182"/>
                  </a:lnTo>
                  <a:lnTo>
                    <a:pt x="123" y="182"/>
                  </a:lnTo>
                  <a:lnTo>
                    <a:pt x="123" y="182"/>
                  </a:lnTo>
                  <a:lnTo>
                    <a:pt x="123" y="182"/>
                  </a:lnTo>
                  <a:close/>
                  <a:moveTo>
                    <a:pt x="119" y="181"/>
                  </a:moveTo>
                  <a:lnTo>
                    <a:pt x="119" y="181"/>
                  </a:lnTo>
                  <a:lnTo>
                    <a:pt x="119" y="181"/>
                  </a:lnTo>
                  <a:lnTo>
                    <a:pt x="119" y="181"/>
                  </a:lnTo>
                  <a:lnTo>
                    <a:pt x="119" y="181"/>
                  </a:lnTo>
                  <a:close/>
                  <a:moveTo>
                    <a:pt x="119" y="181"/>
                  </a:moveTo>
                  <a:lnTo>
                    <a:pt x="119" y="181"/>
                  </a:lnTo>
                  <a:lnTo>
                    <a:pt x="119" y="181"/>
                  </a:lnTo>
                  <a:lnTo>
                    <a:pt x="119" y="181"/>
                  </a:lnTo>
                  <a:lnTo>
                    <a:pt x="119" y="181"/>
                  </a:lnTo>
                  <a:close/>
                  <a:moveTo>
                    <a:pt x="129" y="181"/>
                  </a:moveTo>
                  <a:lnTo>
                    <a:pt x="129" y="181"/>
                  </a:lnTo>
                  <a:lnTo>
                    <a:pt x="129" y="181"/>
                  </a:lnTo>
                  <a:lnTo>
                    <a:pt x="129" y="181"/>
                  </a:lnTo>
                  <a:lnTo>
                    <a:pt x="129" y="181"/>
                  </a:lnTo>
                  <a:lnTo>
                    <a:pt x="129" y="181"/>
                  </a:lnTo>
                  <a:lnTo>
                    <a:pt x="129" y="181"/>
                  </a:lnTo>
                  <a:lnTo>
                    <a:pt x="129" y="179"/>
                  </a:lnTo>
                  <a:lnTo>
                    <a:pt x="129" y="179"/>
                  </a:lnTo>
                  <a:lnTo>
                    <a:pt x="129" y="179"/>
                  </a:lnTo>
                  <a:lnTo>
                    <a:pt x="129" y="179"/>
                  </a:lnTo>
                  <a:lnTo>
                    <a:pt x="129" y="181"/>
                  </a:lnTo>
                  <a:lnTo>
                    <a:pt x="129" y="181"/>
                  </a:lnTo>
                  <a:close/>
                  <a:moveTo>
                    <a:pt x="110" y="171"/>
                  </a:moveTo>
                  <a:lnTo>
                    <a:pt x="110" y="171"/>
                  </a:lnTo>
                  <a:lnTo>
                    <a:pt x="110" y="171"/>
                  </a:lnTo>
                  <a:lnTo>
                    <a:pt x="110" y="171"/>
                  </a:lnTo>
                  <a:lnTo>
                    <a:pt x="110" y="171"/>
                  </a:lnTo>
                  <a:lnTo>
                    <a:pt x="110" y="171"/>
                  </a:lnTo>
                  <a:lnTo>
                    <a:pt x="110" y="171"/>
                  </a:lnTo>
                  <a:lnTo>
                    <a:pt x="110" y="171"/>
                  </a:lnTo>
                  <a:lnTo>
                    <a:pt x="110" y="171"/>
                  </a:lnTo>
                  <a:lnTo>
                    <a:pt x="110" y="171"/>
                  </a:lnTo>
                  <a:lnTo>
                    <a:pt x="110" y="171"/>
                  </a:lnTo>
                  <a:lnTo>
                    <a:pt x="110" y="171"/>
                  </a:lnTo>
                  <a:close/>
                  <a:moveTo>
                    <a:pt x="96" y="163"/>
                  </a:moveTo>
                  <a:lnTo>
                    <a:pt x="96" y="163"/>
                  </a:lnTo>
                  <a:lnTo>
                    <a:pt x="96" y="163"/>
                  </a:lnTo>
                  <a:lnTo>
                    <a:pt x="96" y="163"/>
                  </a:lnTo>
                  <a:lnTo>
                    <a:pt x="96" y="163"/>
                  </a:lnTo>
                  <a:lnTo>
                    <a:pt x="96" y="163"/>
                  </a:lnTo>
                  <a:lnTo>
                    <a:pt x="96" y="163"/>
                  </a:lnTo>
                  <a:lnTo>
                    <a:pt x="96" y="163"/>
                  </a:lnTo>
                  <a:lnTo>
                    <a:pt x="96" y="163"/>
                  </a:lnTo>
                  <a:lnTo>
                    <a:pt x="96" y="163"/>
                  </a:lnTo>
                  <a:lnTo>
                    <a:pt x="96" y="163"/>
                  </a:lnTo>
                  <a:lnTo>
                    <a:pt x="96" y="163"/>
                  </a:lnTo>
                  <a:lnTo>
                    <a:pt x="94" y="163"/>
                  </a:lnTo>
                  <a:lnTo>
                    <a:pt x="96" y="163"/>
                  </a:lnTo>
                  <a:lnTo>
                    <a:pt x="96" y="163"/>
                  </a:lnTo>
                  <a:lnTo>
                    <a:pt x="96" y="163"/>
                  </a:lnTo>
                  <a:lnTo>
                    <a:pt x="96" y="163"/>
                  </a:lnTo>
                  <a:close/>
                  <a:moveTo>
                    <a:pt x="0" y="33"/>
                  </a:moveTo>
                  <a:lnTo>
                    <a:pt x="0" y="33"/>
                  </a:lnTo>
                  <a:lnTo>
                    <a:pt x="0" y="33"/>
                  </a:lnTo>
                  <a:lnTo>
                    <a:pt x="0" y="33"/>
                  </a:lnTo>
                  <a:lnTo>
                    <a:pt x="0" y="33"/>
                  </a:lnTo>
                  <a:lnTo>
                    <a:pt x="0" y="33"/>
                  </a:lnTo>
                  <a:lnTo>
                    <a:pt x="0" y="33"/>
                  </a:lnTo>
                  <a:lnTo>
                    <a:pt x="0" y="33"/>
                  </a:lnTo>
                  <a:close/>
                  <a:moveTo>
                    <a:pt x="77" y="25"/>
                  </a:moveTo>
                  <a:lnTo>
                    <a:pt x="77" y="25"/>
                  </a:lnTo>
                  <a:lnTo>
                    <a:pt x="77" y="25"/>
                  </a:lnTo>
                  <a:lnTo>
                    <a:pt x="77" y="25"/>
                  </a:lnTo>
                  <a:lnTo>
                    <a:pt x="77" y="23"/>
                  </a:lnTo>
                  <a:lnTo>
                    <a:pt x="77" y="23"/>
                  </a:lnTo>
                  <a:lnTo>
                    <a:pt x="77" y="25"/>
                  </a:lnTo>
                  <a:close/>
                  <a:moveTo>
                    <a:pt x="75" y="19"/>
                  </a:moveTo>
                  <a:lnTo>
                    <a:pt x="75" y="19"/>
                  </a:lnTo>
                  <a:lnTo>
                    <a:pt x="75" y="19"/>
                  </a:lnTo>
                  <a:lnTo>
                    <a:pt x="75" y="19"/>
                  </a:lnTo>
                  <a:lnTo>
                    <a:pt x="75" y="19"/>
                  </a:lnTo>
                  <a:close/>
                  <a:moveTo>
                    <a:pt x="125" y="2"/>
                  </a:moveTo>
                  <a:lnTo>
                    <a:pt x="125" y="2"/>
                  </a:lnTo>
                  <a:lnTo>
                    <a:pt x="125" y="2"/>
                  </a:lnTo>
                  <a:lnTo>
                    <a:pt x="123" y="2"/>
                  </a:lnTo>
                  <a:lnTo>
                    <a:pt x="123" y="2"/>
                  </a:lnTo>
                  <a:lnTo>
                    <a:pt x="123" y="0"/>
                  </a:lnTo>
                  <a:lnTo>
                    <a:pt x="125" y="2"/>
                  </a:lnTo>
                  <a:lnTo>
                    <a:pt x="12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55"/>
            <p:cNvSpPr>
              <a:spLocks noEditPoints="1"/>
            </p:cNvSpPr>
            <p:nvPr/>
          </p:nvSpPr>
          <p:spPr bwMode="auto">
            <a:xfrm>
              <a:off x="2967038" y="4491038"/>
              <a:ext cx="374650" cy="447675"/>
            </a:xfrm>
            <a:custGeom>
              <a:avLst/>
              <a:gdLst>
                <a:gd name="T0" fmla="*/ 61 w 236"/>
                <a:gd name="T1" fmla="*/ 173 h 282"/>
                <a:gd name="T2" fmla="*/ 67 w 236"/>
                <a:gd name="T3" fmla="*/ 148 h 282"/>
                <a:gd name="T4" fmla="*/ 165 w 236"/>
                <a:gd name="T5" fmla="*/ 17 h 282"/>
                <a:gd name="T6" fmla="*/ 157 w 236"/>
                <a:gd name="T7" fmla="*/ 27 h 282"/>
                <a:gd name="T8" fmla="*/ 142 w 236"/>
                <a:gd name="T9" fmla="*/ 44 h 282"/>
                <a:gd name="T10" fmla="*/ 134 w 236"/>
                <a:gd name="T11" fmla="*/ 69 h 282"/>
                <a:gd name="T12" fmla="*/ 146 w 236"/>
                <a:gd name="T13" fmla="*/ 81 h 282"/>
                <a:gd name="T14" fmla="*/ 149 w 236"/>
                <a:gd name="T15" fmla="*/ 98 h 282"/>
                <a:gd name="T16" fmla="*/ 165 w 236"/>
                <a:gd name="T17" fmla="*/ 104 h 282"/>
                <a:gd name="T18" fmla="*/ 184 w 236"/>
                <a:gd name="T19" fmla="*/ 106 h 282"/>
                <a:gd name="T20" fmla="*/ 199 w 236"/>
                <a:gd name="T21" fmla="*/ 117 h 282"/>
                <a:gd name="T22" fmla="*/ 220 w 236"/>
                <a:gd name="T23" fmla="*/ 115 h 282"/>
                <a:gd name="T24" fmla="*/ 220 w 236"/>
                <a:gd name="T25" fmla="*/ 131 h 282"/>
                <a:gd name="T26" fmla="*/ 222 w 236"/>
                <a:gd name="T27" fmla="*/ 150 h 282"/>
                <a:gd name="T28" fmla="*/ 219 w 236"/>
                <a:gd name="T29" fmla="*/ 171 h 282"/>
                <a:gd name="T30" fmla="*/ 232 w 236"/>
                <a:gd name="T31" fmla="*/ 180 h 282"/>
                <a:gd name="T32" fmla="*/ 234 w 236"/>
                <a:gd name="T33" fmla="*/ 196 h 282"/>
                <a:gd name="T34" fmla="*/ 219 w 236"/>
                <a:gd name="T35" fmla="*/ 186 h 282"/>
                <a:gd name="T36" fmla="*/ 201 w 236"/>
                <a:gd name="T37" fmla="*/ 188 h 282"/>
                <a:gd name="T38" fmla="*/ 190 w 236"/>
                <a:gd name="T39" fmla="*/ 198 h 282"/>
                <a:gd name="T40" fmla="*/ 197 w 236"/>
                <a:gd name="T41" fmla="*/ 205 h 282"/>
                <a:gd name="T42" fmla="*/ 184 w 236"/>
                <a:gd name="T43" fmla="*/ 213 h 282"/>
                <a:gd name="T44" fmla="*/ 194 w 236"/>
                <a:gd name="T45" fmla="*/ 230 h 282"/>
                <a:gd name="T46" fmla="*/ 190 w 236"/>
                <a:gd name="T47" fmla="*/ 259 h 282"/>
                <a:gd name="T48" fmla="*/ 182 w 236"/>
                <a:gd name="T49" fmla="*/ 278 h 282"/>
                <a:gd name="T50" fmla="*/ 184 w 236"/>
                <a:gd name="T51" fmla="*/ 259 h 282"/>
                <a:gd name="T52" fmla="*/ 169 w 236"/>
                <a:gd name="T53" fmla="*/ 250 h 282"/>
                <a:gd name="T54" fmla="*/ 151 w 236"/>
                <a:gd name="T55" fmla="*/ 251 h 282"/>
                <a:gd name="T56" fmla="*/ 134 w 236"/>
                <a:gd name="T57" fmla="*/ 251 h 282"/>
                <a:gd name="T58" fmla="*/ 130 w 236"/>
                <a:gd name="T59" fmla="*/ 242 h 282"/>
                <a:gd name="T60" fmla="*/ 119 w 236"/>
                <a:gd name="T61" fmla="*/ 230 h 282"/>
                <a:gd name="T62" fmla="*/ 109 w 236"/>
                <a:gd name="T63" fmla="*/ 217 h 282"/>
                <a:gd name="T64" fmla="*/ 92 w 236"/>
                <a:gd name="T65" fmla="*/ 213 h 282"/>
                <a:gd name="T66" fmla="*/ 75 w 236"/>
                <a:gd name="T67" fmla="*/ 211 h 282"/>
                <a:gd name="T68" fmla="*/ 57 w 236"/>
                <a:gd name="T69" fmla="*/ 202 h 282"/>
                <a:gd name="T70" fmla="*/ 42 w 236"/>
                <a:gd name="T71" fmla="*/ 190 h 282"/>
                <a:gd name="T72" fmla="*/ 48 w 236"/>
                <a:gd name="T73" fmla="*/ 182 h 282"/>
                <a:gd name="T74" fmla="*/ 55 w 236"/>
                <a:gd name="T75" fmla="*/ 175 h 282"/>
                <a:gd name="T76" fmla="*/ 63 w 236"/>
                <a:gd name="T77" fmla="*/ 169 h 282"/>
                <a:gd name="T78" fmla="*/ 69 w 236"/>
                <a:gd name="T79" fmla="*/ 161 h 282"/>
                <a:gd name="T80" fmla="*/ 71 w 236"/>
                <a:gd name="T81" fmla="*/ 156 h 282"/>
                <a:gd name="T82" fmla="*/ 69 w 236"/>
                <a:gd name="T83" fmla="*/ 152 h 282"/>
                <a:gd name="T84" fmla="*/ 69 w 236"/>
                <a:gd name="T85" fmla="*/ 142 h 282"/>
                <a:gd name="T86" fmla="*/ 65 w 236"/>
                <a:gd name="T87" fmla="*/ 129 h 282"/>
                <a:gd name="T88" fmla="*/ 69 w 236"/>
                <a:gd name="T89" fmla="*/ 113 h 282"/>
                <a:gd name="T90" fmla="*/ 61 w 236"/>
                <a:gd name="T91" fmla="*/ 102 h 282"/>
                <a:gd name="T92" fmla="*/ 69 w 236"/>
                <a:gd name="T93" fmla="*/ 90 h 282"/>
                <a:gd name="T94" fmla="*/ 73 w 236"/>
                <a:gd name="T95" fmla="*/ 81 h 282"/>
                <a:gd name="T96" fmla="*/ 78 w 236"/>
                <a:gd name="T97" fmla="*/ 88 h 282"/>
                <a:gd name="T98" fmla="*/ 82 w 236"/>
                <a:gd name="T99" fmla="*/ 75 h 282"/>
                <a:gd name="T100" fmla="*/ 94 w 236"/>
                <a:gd name="T101" fmla="*/ 63 h 282"/>
                <a:gd name="T102" fmla="*/ 98 w 236"/>
                <a:gd name="T103" fmla="*/ 54 h 282"/>
                <a:gd name="T104" fmla="*/ 98 w 236"/>
                <a:gd name="T105" fmla="*/ 46 h 282"/>
                <a:gd name="T106" fmla="*/ 109 w 236"/>
                <a:gd name="T107" fmla="*/ 38 h 282"/>
                <a:gd name="T108" fmla="*/ 113 w 236"/>
                <a:gd name="T109" fmla="*/ 42 h 282"/>
                <a:gd name="T110" fmla="*/ 123 w 236"/>
                <a:gd name="T111" fmla="*/ 33 h 282"/>
                <a:gd name="T112" fmla="*/ 146 w 236"/>
                <a:gd name="T113" fmla="*/ 27 h 282"/>
                <a:gd name="T114" fmla="*/ 153 w 236"/>
                <a:gd name="T115" fmla="*/ 17 h 282"/>
                <a:gd name="T116" fmla="*/ 0 w 236"/>
                <a:gd name="T117" fmla="*/ 13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6" h="282">
                  <a:moveTo>
                    <a:pt x="55" y="173"/>
                  </a:moveTo>
                  <a:lnTo>
                    <a:pt x="57" y="175"/>
                  </a:lnTo>
                  <a:lnTo>
                    <a:pt x="55" y="175"/>
                  </a:lnTo>
                  <a:lnTo>
                    <a:pt x="55" y="173"/>
                  </a:lnTo>
                  <a:close/>
                  <a:moveTo>
                    <a:pt x="61" y="175"/>
                  </a:moveTo>
                  <a:lnTo>
                    <a:pt x="59" y="175"/>
                  </a:lnTo>
                  <a:lnTo>
                    <a:pt x="59" y="173"/>
                  </a:lnTo>
                  <a:lnTo>
                    <a:pt x="61" y="173"/>
                  </a:lnTo>
                  <a:lnTo>
                    <a:pt x="59" y="173"/>
                  </a:lnTo>
                  <a:lnTo>
                    <a:pt x="61" y="173"/>
                  </a:lnTo>
                  <a:lnTo>
                    <a:pt x="61" y="175"/>
                  </a:lnTo>
                  <a:close/>
                  <a:moveTo>
                    <a:pt x="59" y="173"/>
                  </a:moveTo>
                  <a:lnTo>
                    <a:pt x="61" y="173"/>
                  </a:lnTo>
                  <a:lnTo>
                    <a:pt x="61" y="171"/>
                  </a:lnTo>
                  <a:lnTo>
                    <a:pt x="61" y="173"/>
                  </a:lnTo>
                  <a:lnTo>
                    <a:pt x="59" y="173"/>
                  </a:lnTo>
                  <a:lnTo>
                    <a:pt x="59" y="171"/>
                  </a:lnTo>
                  <a:lnTo>
                    <a:pt x="59" y="173"/>
                  </a:lnTo>
                  <a:close/>
                  <a:moveTo>
                    <a:pt x="55" y="169"/>
                  </a:moveTo>
                  <a:lnTo>
                    <a:pt x="55" y="167"/>
                  </a:lnTo>
                  <a:lnTo>
                    <a:pt x="55" y="169"/>
                  </a:lnTo>
                  <a:close/>
                  <a:moveTo>
                    <a:pt x="2" y="152"/>
                  </a:moveTo>
                  <a:lnTo>
                    <a:pt x="0" y="152"/>
                  </a:lnTo>
                  <a:lnTo>
                    <a:pt x="2" y="152"/>
                  </a:lnTo>
                  <a:close/>
                  <a:moveTo>
                    <a:pt x="69" y="148"/>
                  </a:moveTo>
                  <a:lnTo>
                    <a:pt x="67" y="148"/>
                  </a:lnTo>
                  <a:lnTo>
                    <a:pt x="65" y="148"/>
                  </a:lnTo>
                  <a:lnTo>
                    <a:pt x="67" y="148"/>
                  </a:lnTo>
                  <a:lnTo>
                    <a:pt x="67" y="146"/>
                  </a:lnTo>
                  <a:lnTo>
                    <a:pt x="69" y="146"/>
                  </a:lnTo>
                  <a:lnTo>
                    <a:pt x="69" y="148"/>
                  </a:lnTo>
                  <a:close/>
                  <a:moveTo>
                    <a:pt x="98" y="50"/>
                  </a:moveTo>
                  <a:lnTo>
                    <a:pt x="96" y="50"/>
                  </a:lnTo>
                  <a:lnTo>
                    <a:pt x="98" y="50"/>
                  </a:lnTo>
                  <a:close/>
                  <a:moveTo>
                    <a:pt x="159" y="15"/>
                  </a:moveTo>
                  <a:lnTo>
                    <a:pt x="161" y="15"/>
                  </a:lnTo>
                  <a:lnTo>
                    <a:pt x="163" y="15"/>
                  </a:lnTo>
                  <a:lnTo>
                    <a:pt x="163" y="17"/>
                  </a:lnTo>
                  <a:lnTo>
                    <a:pt x="165" y="17"/>
                  </a:lnTo>
                  <a:lnTo>
                    <a:pt x="167" y="17"/>
                  </a:lnTo>
                  <a:lnTo>
                    <a:pt x="167" y="19"/>
                  </a:lnTo>
                  <a:lnTo>
                    <a:pt x="167" y="21"/>
                  </a:lnTo>
                  <a:lnTo>
                    <a:pt x="169" y="21"/>
                  </a:lnTo>
                  <a:lnTo>
                    <a:pt x="167" y="21"/>
                  </a:lnTo>
                  <a:lnTo>
                    <a:pt x="167" y="23"/>
                  </a:lnTo>
                  <a:lnTo>
                    <a:pt x="165" y="23"/>
                  </a:lnTo>
                  <a:lnTo>
                    <a:pt x="165" y="25"/>
                  </a:lnTo>
                  <a:lnTo>
                    <a:pt x="163" y="25"/>
                  </a:lnTo>
                  <a:lnTo>
                    <a:pt x="163" y="27"/>
                  </a:lnTo>
                  <a:lnTo>
                    <a:pt x="161" y="27"/>
                  </a:lnTo>
                  <a:lnTo>
                    <a:pt x="159" y="27"/>
                  </a:lnTo>
                  <a:lnTo>
                    <a:pt x="157" y="27"/>
                  </a:lnTo>
                  <a:lnTo>
                    <a:pt x="155" y="29"/>
                  </a:lnTo>
                  <a:lnTo>
                    <a:pt x="153" y="29"/>
                  </a:lnTo>
                  <a:lnTo>
                    <a:pt x="153" y="31"/>
                  </a:lnTo>
                  <a:lnTo>
                    <a:pt x="151" y="33"/>
                  </a:lnTo>
                  <a:lnTo>
                    <a:pt x="151" y="35"/>
                  </a:lnTo>
                  <a:lnTo>
                    <a:pt x="149" y="35"/>
                  </a:lnTo>
                  <a:lnTo>
                    <a:pt x="149" y="36"/>
                  </a:lnTo>
                  <a:lnTo>
                    <a:pt x="148" y="36"/>
                  </a:lnTo>
                  <a:lnTo>
                    <a:pt x="146" y="36"/>
                  </a:lnTo>
                  <a:lnTo>
                    <a:pt x="146" y="38"/>
                  </a:lnTo>
                  <a:lnTo>
                    <a:pt x="144" y="40"/>
                  </a:lnTo>
                  <a:lnTo>
                    <a:pt x="142" y="42"/>
                  </a:lnTo>
                  <a:lnTo>
                    <a:pt x="142" y="44"/>
                  </a:lnTo>
                  <a:lnTo>
                    <a:pt x="140" y="46"/>
                  </a:lnTo>
                  <a:lnTo>
                    <a:pt x="140" y="48"/>
                  </a:lnTo>
                  <a:lnTo>
                    <a:pt x="138" y="52"/>
                  </a:lnTo>
                  <a:lnTo>
                    <a:pt x="138" y="56"/>
                  </a:lnTo>
                  <a:lnTo>
                    <a:pt x="138" y="58"/>
                  </a:lnTo>
                  <a:lnTo>
                    <a:pt x="138" y="60"/>
                  </a:lnTo>
                  <a:lnTo>
                    <a:pt x="136" y="61"/>
                  </a:lnTo>
                  <a:lnTo>
                    <a:pt x="136" y="63"/>
                  </a:lnTo>
                  <a:lnTo>
                    <a:pt x="134" y="63"/>
                  </a:lnTo>
                  <a:lnTo>
                    <a:pt x="134" y="65"/>
                  </a:lnTo>
                  <a:lnTo>
                    <a:pt x="132" y="67"/>
                  </a:lnTo>
                  <a:lnTo>
                    <a:pt x="132" y="69"/>
                  </a:lnTo>
                  <a:lnTo>
                    <a:pt x="134" y="69"/>
                  </a:lnTo>
                  <a:lnTo>
                    <a:pt x="136" y="67"/>
                  </a:lnTo>
                  <a:lnTo>
                    <a:pt x="138" y="67"/>
                  </a:lnTo>
                  <a:lnTo>
                    <a:pt x="138" y="69"/>
                  </a:lnTo>
                  <a:lnTo>
                    <a:pt x="140" y="69"/>
                  </a:lnTo>
                  <a:lnTo>
                    <a:pt x="142" y="69"/>
                  </a:lnTo>
                  <a:lnTo>
                    <a:pt x="142" y="71"/>
                  </a:lnTo>
                  <a:lnTo>
                    <a:pt x="142" y="73"/>
                  </a:lnTo>
                  <a:lnTo>
                    <a:pt x="142" y="75"/>
                  </a:lnTo>
                  <a:lnTo>
                    <a:pt x="142" y="77"/>
                  </a:lnTo>
                  <a:lnTo>
                    <a:pt x="144" y="77"/>
                  </a:lnTo>
                  <a:lnTo>
                    <a:pt x="144" y="79"/>
                  </a:lnTo>
                  <a:lnTo>
                    <a:pt x="146" y="79"/>
                  </a:lnTo>
                  <a:lnTo>
                    <a:pt x="146" y="81"/>
                  </a:lnTo>
                  <a:lnTo>
                    <a:pt x="148" y="81"/>
                  </a:lnTo>
                  <a:lnTo>
                    <a:pt x="148" y="83"/>
                  </a:lnTo>
                  <a:lnTo>
                    <a:pt x="148" y="84"/>
                  </a:lnTo>
                  <a:lnTo>
                    <a:pt x="148" y="86"/>
                  </a:lnTo>
                  <a:lnTo>
                    <a:pt x="148" y="88"/>
                  </a:lnTo>
                  <a:lnTo>
                    <a:pt x="146" y="88"/>
                  </a:lnTo>
                  <a:lnTo>
                    <a:pt x="146" y="90"/>
                  </a:lnTo>
                  <a:lnTo>
                    <a:pt x="146" y="92"/>
                  </a:lnTo>
                  <a:lnTo>
                    <a:pt x="146" y="94"/>
                  </a:lnTo>
                  <a:lnTo>
                    <a:pt x="146" y="96"/>
                  </a:lnTo>
                  <a:lnTo>
                    <a:pt x="148" y="96"/>
                  </a:lnTo>
                  <a:lnTo>
                    <a:pt x="148" y="98"/>
                  </a:lnTo>
                  <a:lnTo>
                    <a:pt x="149" y="98"/>
                  </a:lnTo>
                  <a:lnTo>
                    <a:pt x="151" y="98"/>
                  </a:lnTo>
                  <a:lnTo>
                    <a:pt x="151" y="100"/>
                  </a:lnTo>
                  <a:lnTo>
                    <a:pt x="151" y="102"/>
                  </a:lnTo>
                  <a:lnTo>
                    <a:pt x="153" y="102"/>
                  </a:lnTo>
                  <a:lnTo>
                    <a:pt x="153" y="104"/>
                  </a:lnTo>
                  <a:lnTo>
                    <a:pt x="155" y="104"/>
                  </a:lnTo>
                  <a:lnTo>
                    <a:pt x="157" y="104"/>
                  </a:lnTo>
                  <a:lnTo>
                    <a:pt x="159" y="104"/>
                  </a:lnTo>
                  <a:lnTo>
                    <a:pt x="159" y="102"/>
                  </a:lnTo>
                  <a:lnTo>
                    <a:pt x="159" y="104"/>
                  </a:lnTo>
                  <a:lnTo>
                    <a:pt x="161" y="104"/>
                  </a:lnTo>
                  <a:lnTo>
                    <a:pt x="163" y="104"/>
                  </a:lnTo>
                  <a:lnTo>
                    <a:pt x="165" y="104"/>
                  </a:lnTo>
                  <a:lnTo>
                    <a:pt x="167" y="104"/>
                  </a:lnTo>
                  <a:lnTo>
                    <a:pt x="169" y="104"/>
                  </a:lnTo>
                  <a:lnTo>
                    <a:pt x="171" y="104"/>
                  </a:lnTo>
                  <a:lnTo>
                    <a:pt x="171" y="102"/>
                  </a:lnTo>
                  <a:lnTo>
                    <a:pt x="172" y="102"/>
                  </a:lnTo>
                  <a:lnTo>
                    <a:pt x="174" y="102"/>
                  </a:lnTo>
                  <a:lnTo>
                    <a:pt x="176" y="102"/>
                  </a:lnTo>
                  <a:lnTo>
                    <a:pt x="176" y="104"/>
                  </a:lnTo>
                  <a:lnTo>
                    <a:pt x="178" y="104"/>
                  </a:lnTo>
                  <a:lnTo>
                    <a:pt x="180" y="104"/>
                  </a:lnTo>
                  <a:lnTo>
                    <a:pt x="182" y="104"/>
                  </a:lnTo>
                  <a:lnTo>
                    <a:pt x="184" y="104"/>
                  </a:lnTo>
                  <a:lnTo>
                    <a:pt x="184" y="106"/>
                  </a:lnTo>
                  <a:lnTo>
                    <a:pt x="186" y="106"/>
                  </a:lnTo>
                  <a:lnTo>
                    <a:pt x="186" y="108"/>
                  </a:lnTo>
                  <a:lnTo>
                    <a:pt x="188" y="109"/>
                  </a:lnTo>
                  <a:lnTo>
                    <a:pt x="190" y="111"/>
                  </a:lnTo>
                  <a:lnTo>
                    <a:pt x="190" y="113"/>
                  </a:lnTo>
                  <a:lnTo>
                    <a:pt x="192" y="113"/>
                  </a:lnTo>
                  <a:lnTo>
                    <a:pt x="192" y="115"/>
                  </a:lnTo>
                  <a:lnTo>
                    <a:pt x="194" y="117"/>
                  </a:lnTo>
                  <a:lnTo>
                    <a:pt x="196" y="117"/>
                  </a:lnTo>
                  <a:lnTo>
                    <a:pt x="197" y="117"/>
                  </a:lnTo>
                  <a:lnTo>
                    <a:pt x="197" y="119"/>
                  </a:lnTo>
                  <a:lnTo>
                    <a:pt x="197" y="117"/>
                  </a:lnTo>
                  <a:lnTo>
                    <a:pt x="199" y="117"/>
                  </a:lnTo>
                  <a:lnTo>
                    <a:pt x="199" y="115"/>
                  </a:lnTo>
                  <a:lnTo>
                    <a:pt x="201" y="115"/>
                  </a:lnTo>
                  <a:lnTo>
                    <a:pt x="201" y="117"/>
                  </a:lnTo>
                  <a:lnTo>
                    <a:pt x="203" y="117"/>
                  </a:lnTo>
                  <a:lnTo>
                    <a:pt x="205" y="117"/>
                  </a:lnTo>
                  <a:lnTo>
                    <a:pt x="207" y="117"/>
                  </a:lnTo>
                  <a:lnTo>
                    <a:pt x="209" y="117"/>
                  </a:lnTo>
                  <a:lnTo>
                    <a:pt x="211" y="117"/>
                  </a:lnTo>
                  <a:lnTo>
                    <a:pt x="213" y="117"/>
                  </a:lnTo>
                  <a:lnTo>
                    <a:pt x="215" y="115"/>
                  </a:lnTo>
                  <a:lnTo>
                    <a:pt x="217" y="115"/>
                  </a:lnTo>
                  <a:lnTo>
                    <a:pt x="219" y="115"/>
                  </a:lnTo>
                  <a:lnTo>
                    <a:pt x="220" y="115"/>
                  </a:lnTo>
                  <a:lnTo>
                    <a:pt x="222" y="115"/>
                  </a:lnTo>
                  <a:lnTo>
                    <a:pt x="224" y="115"/>
                  </a:lnTo>
                  <a:lnTo>
                    <a:pt x="226" y="117"/>
                  </a:lnTo>
                  <a:lnTo>
                    <a:pt x="226" y="119"/>
                  </a:lnTo>
                  <a:lnTo>
                    <a:pt x="226" y="121"/>
                  </a:lnTo>
                  <a:lnTo>
                    <a:pt x="224" y="121"/>
                  </a:lnTo>
                  <a:lnTo>
                    <a:pt x="224" y="123"/>
                  </a:lnTo>
                  <a:lnTo>
                    <a:pt x="222" y="123"/>
                  </a:lnTo>
                  <a:lnTo>
                    <a:pt x="222" y="125"/>
                  </a:lnTo>
                  <a:lnTo>
                    <a:pt x="222" y="127"/>
                  </a:lnTo>
                  <a:lnTo>
                    <a:pt x="222" y="129"/>
                  </a:lnTo>
                  <a:lnTo>
                    <a:pt x="220" y="129"/>
                  </a:lnTo>
                  <a:lnTo>
                    <a:pt x="220" y="131"/>
                  </a:lnTo>
                  <a:lnTo>
                    <a:pt x="220" y="132"/>
                  </a:lnTo>
                  <a:lnTo>
                    <a:pt x="220" y="134"/>
                  </a:lnTo>
                  <a:lnTo>
                    <a:pt x="220" y="136"/>
                  </a:lnTo>
                  <a:lnTo>
                    <a:pt x="220" y="138"/>
                  </a:lnTo>
                  <a:lnTo>
                    <a:pt x="220" y="140"/>
                  </a:lnTo>
                  <a:lnTo>
                    <a:pt x="220" y="142"/>
                  </a:lnTo>
                  <a:lnTo>
                    <a:pt x="219" y="142"/>
                  </a:lnTo>
                  <a:lnTo>
                    <a:pt x="219" y="144"/>
                  </a:lnTo>
                  <a:lnTo>
                    <a:pt x="220" y="144"/>
                  </a:lnTo>
                  <a:lnTo>
                    <a:pt x="220" y="146"/>
                  </a:lnTo>
                  <a:lnTo>
                    <a:pt x="220" y="148"/>
                  </a:lnTo>
                  <a:lnTo>
                    <a:pt x="220" y="150"/>
                  </a:lnTo>
                  <a:lnTo>
                    <a:pt x="222" y="150"/>
                  </a:lnTo>
                  <a:lnTo>
                    <a:pt x="222" y="152"/>
                  </a:lnTo>
                  <a:lnTo>
                    <a:pt x="222" y="154"/>
                  </a:lnTo>
                  <a:lnTo>
                    <a:pt x="222" y="156"/>
                  </a:lnTo>
                  <a:lnTo>
                    <a:pt x="224" y="156"/>
                  </a:lnTo>
                  <a:lnTo>
                    <a:pt x="226" y="157"/>
                  </a:lnTo>
                  <a:lnTo>
                    <a:pt x="226" y="159"/>
                  </a:lnTo>
                  <a:lnTo>
                    <a:pt x="228" y="159"/>
                  </a:lnTo>
                  <a:lnTo>
                    <a:pt x="228" y="161"/>
                  </a:lnTo>
                  <a:lnTo>
                    <a:pt x="226" y="163"/>
                  </a:lnTo>
                  <a:lnTo>
                    <a:pt x="224" y="165"/>
                  </a:lnTo>
                  <a:lnTo>
                    <a:pt x="222" y="167"/>
                  </a:lnTo>
                  <a:lnTo>
                    <a:pt x="220" y="169"/>
                  </a:lnTo>
                  <a:lnTo>
                    <a:pt x="219" y="171"/>
                  </a:lnTo>
                  <a:lnTo>
                    <a:pt x="220" y="171"/>
                  </a:lnTo>
                  <a:lnTo>
                    <a:pt x="220" y="169"/>
                  </a:lnTo>
                  <a:lnTo>
                    <a:pt x="222" y="171"/>
                  </a:lnTo>
                  <a:lnTo>
                    <a:pt x="224" y="171"/>
                  </a:lnTo>
                  <a:lnTo>
                    <a:pt x="224" y="173"/>
                  </a:lnTo>
                  <a:lnTo>
                    <a:pt x="226" y="173"/>
                  </a:lnTo>
                  <a:lnTo>
                    <a:pt x="226" y="175"/>
                  </a:lnTo>
                  <a:lnTo>
                    <a:pt x="228" y="175"/>
                  </a:lnTo>
                  <a:lnTo>
                    <a:pt x="228" y="177"/>
                  </a:lnTo>
                  <a:lnTo>
                    <a:pt x="230" y="177"/>
                  </a:lnTo>
                  <a:lnTo>
                    <a:pt x="230" y="179"/>
                  </a:lnTo>
                  <a:lnTo>
                    <a:pt x="230" y="180"/>
                  </a:lnTo>
                  <a:lnTo>
                    <a:pt x="232" y="180"/>
                  </a:lnTo>
                  <a:lnTo>
                    <a:pt x="232" y="182"/>
                  </a:lnTo>
                  <a:lnTo>
                    <a:pt x="230" y="182"/>
                  </a:lnTo>
                  <a:lnTo>
                    <a:pt x="230" y="184"/>
                  </a:lnTo>
                  <a:lnTo>
                    <a:pt x="232" y="184"/>
                  </a:lnTo>
                  <a:lnTo>
                    <a:pt x="234" y="188"/>
                  </a:lnTo>
                  <a:lnTo>
                    <a:pt x="234" y="190"/>
                  </a:lnTo>
                  <a:lnTo>
                    <a:pt x="234" y="192"/>
                  </a:lnTo>
                  <a:lnTo>
                    <a:pt x="234" y="194"/>
                  </a:lnTo>
                  <a:lnTo>
                    <a:pt x="236" y="194"/>
                  </a:lnTo>
                  <a:lnTo>
                    <a:pt x="234" y="194"/>
                  </a:lnTo>
                  <a:lnTo>
                    <a:pt x="234" y="196"/>
                  </a:lnTo>
                  <a:lnTo>
                    <a:pt x="236" y="196"/>
                  </a:lnTo>
                  <a:lnTo>
                    <a:pt x="234" y="196"/>
                  </a:lnTo>
                  <a:lnTo>
                    <a:pt x="232" y="196"/>
                  </a:lnTo>
                  <a:lnTo>
                    <a:pt x="232" y="190"/>
                  </a:lnTo>
                  <a:lnTo>
                    <a:pt x="232" y="188"/>
                  </a:lnTo>
                  <a:lnTo>
                    <a:pt x="230" y="186"/>
                  </a:lnTo>
                  <a:lnTo>
                    <a:pt x="228" y="184"/>
                  </a:lnTo>
                  <a:lnTo>
                    <a:pt x="228" y="182"/>
                  </a:lnTo>
                  <a:lnTo>
                    <a:pt x="228" y="180"/>
                  </a:lnTo>
                  <a:lnTo>
                    <a:pt x="226" y="180"/>
                  </a:lnTo>
                  <a:lnTo>
                    <a:pt x="226" y="182"/>
                  </a:lnTo>
                  <a:lnTo>
                    <a:pt x="224" y="182"/>
                  </a:lnTo>
                  <a:lnTo>
                    <a:pt x="222" y="184"/>
                  </a:lnTo>
                  <a:lnTo>
                    <a:pt x="220" y="186"/>
                  </a:lnTo>
                  <a:lnTo>
                    <a:pt x="219" y="186"/>
                  </a:lnTo>
                  <a:lnTo>
                    <a:pt x="219" y="188"/>
                  </a:lnTo>
                  <a:lnTo>
                    <a:pt x="217" y="188"/>
                  </a:lnTo>
                  <a:lnTo>
                    <a:pt x="217" y="186"/>
                  </a:lnTo>
                  <a:lnTo>
                    <a:pt x="215" y="184"/>
                  </a:lnTo>
                  <a:lnTo>
                    <a:pt x="215" y="182"/>
                  </a:lnTo>
                  <a:lnTo>
                    <a:pt x="213" y="186"/>
                  </a:lnTo>
                  <a:lnTo>
                    <a:pt x="215" y="186"/>
                  </a:lnTo>
                  <a:lnTo>
                    <a:pt x="215" y="188"/>
                  </a:lnTo>
                  <a:lnTo>
                    <a:pt x="213" y="188"/>
                  </a:lnTo>
                  <a:lnTo>
                    <a:pt x="211" y="188"/>
                  </a:lnTo>
                  <a:lnTo>
                    <a:pt x="207" y="188"/>
                  </a:lnTo>
                  <a:lnTo>
                    <a:pt x="205" y="188"/>
                  </a:lnTo>
                  <a:lnTo>
                    <a:pt x="201" y="188"/>
                  </a:lnTo>
                  <a:lnTo>
                    <a:pt x="199" y="188"/>
                  </a:lnTo>
                  <a:lnTo>
                    <a:pt x="196" y="188"/>
                  </a:lnTo>
                  <a:lnTo>
                    <a:pt x="194" y="186"/>
                  </a:lnTo>
                  <a:lnTo>
                    <a:pt x="192" y="186"/>
                  </a:lnTo>
                  <a:lnTo>
                    <a:pt x="192" y="188"/>
                  </a:lnTo>
                  <a:lnTo>
                    <a:pt x="190" y="188"/>
                  </a:lnTo>
                  <a:lnTo>
                    <a:pt x="188" y="188"/>
                  </a:lnTo>
                  <a:lnTo>
                    <a:pt x="188" y="190"/>
                  </a:lnTo>
                  <a:lnTo>
                    <a:pt x="188" y="192"/>
                  </a:lnTo>
                  <a:lnTo>
                    <a:pt x="188" y="194"/>
                  </a:lnTo>
                  <a:lnTo>
                    <a:pt x="188" y="196"/>
                  </a:lnTo>
                  <a:lnTo>
                    <a:pt x="188" y="198"/>
                  </a:lnTo>
                  <a:lnTo>
                    <a:pt x="190" y="198"/>
                  </a:lnTo>
                  <a:lnTo>
                    <a:pt x="192" y="198"/>
                  </a:lnTo>
                  <a:lnTo>
                    <a:pt x="194" y="198"/>
                  </a:lnTo>
                  <a:lnTo>
                    <a:pt x="196" y="200"/>
                  </a:lnTo>
                  <a:lnTo>
                    <a:pt x="196" y="198"/>
                  </a:lnTo>
                  <a:lnTo>
                    <a:pt x="197" y="198"/>
                  </a:lnTo>
                  <a:lnTo>
                    <a:pt x="197" y="200"/>
                  </a:lnTo>
                  <a:lnTo>
                    <a:pt x="197" y="202"/>
                  </a:lnTo>
                  <a:lnTo>
                    <a:pt x="199" y="202"/>
                  </a:lnTo>
                  <a:lnTo>
                    <a:pt x="199" y="203"/>
                  </a:lnTo>
                  <a:lnTo>
                    <a:pt x="197" y="203"/>
                  </a:lnTo>
                  <a:lnTo>
                    <a:pt x="199" y="203"/>
                  </a:lnTo>
                  <a:lnTo>
                    <a:pt x="199" y="205"/>
                  </a:lnTo>
                  <a:lnTo>
                    <a:pt x="197" y="205"/>
                  </a:lnTo>
                  <a:lnTo>
                    <a:pt x="196" y="205"/>
                  </a:lnTo>
                  <a:lnTo>
                    <a:pt x="194" y="203"/>
                  </a:lnTo>
                  <a:lnTo>
                    <a:pt x="192" y="203"/>
                  </a:lnTo>
                  <a:lnTo>
                    <a:pt x="192" y="205"/>
                  </a:lnTo>
                  <a:lnTo>
                    <a:pt x="190" y="203"/>
                  </a:lnTo>
                  <a:lnTo>
                    <a:pt x="190" y="205"/>
                  </a:lnTo>
                  <a:lnTo>
                    <a:pt x="188" y="205"/>
                  </a:lnTo>
                  <a:lnTo>
                    <a:pt x="186" y="205"/>
                  </a:lnTo>
                  <a:lnTo>
                    <a:pt x="184" y="205"/>
                  </a:lnTo>
                  <a:lnTo>
                    <a:pt x="184" y="207"/>
                  </a:lnTo>
                  <a:lnTo>
                    <a:pt x="184" y="209"/>
                  </a:lnTo>
                  <a:lnTo>
                    <a:pt x="184" y="211"/>
                  </a:lnTo>
                  <a:lnTo>
                    <a:pt x="184" y="213"/>
                  </a:lnTo>
                  <a:lnTo>
                    <a:pt x="184" y="215"/>
                  </a:lnTo>
                  <a:lnTo>
                    <a:pt x="184" y="217"/>
                  </a:lnTo>
                  <a:lnTo>
                    <a:pt x="184" y="219"/>
                  </a:lnTo>
                  <a:lnTo>
                    <a:pt x="186" y="219"/>
                  </a:lnTo>
                  <a:lnTo>
                    <a:pt x="186" y="221"/>
                  </a:lnTo>
                  <a:lnTo>
                    <a:pt x="188" y="221"/>
                  </a:lnTo>
                  <a:lnTo>
                    <a:pt x="190" y="223"/>
                  </a:lnTo>
                  <a:lnTo>
                    <a:pt x="192" y="223"/>
                  </a:lnTo>
                  <a:lnTo>
                    <a:pt x="192" y="225"/>
                  </a:lnTo>
                  <a:lnTo>
                    <a:pt x="192" y="227"/>
                  </a:lnTo>
                  <a:lnTo>
                    <a:pt x="192" y="228"/>
                  </a:lnTo>
                  <a:lnTo>
                    <a:pt x="194" y="228"/>
                  </a:lnTo>
                  <a:lnTo>
                    <a:pt x="194" y="230"/>
                  </a:lnTo>
                  <a:lnTo>
                    <a:pt x="194" y="232"/>
                  </a:lnTo>
                  <a:lnTo>
                    <a:pt x="196" y="234"/>
                  </a:lnTo>
                  <a:lnTo>
                    <a:pt x="196" y="236"/>
                  </a:lnTo>
                  <a:lnTo>
                    <a:pt x="194" y="236"/>
                  </a:lnTo>
                  <a:lnTo>
                    <a:pt x="194" y="238"/>
                  </a:lnTo>
                  <a:lnTo>
                    <a:pt x="194" y="240"/>
                  </a:lnTo>
                  <a:lnTo>
                    <a:pt x="194" y="244"/>
                  </a:lnTo>
                  <a:lnTo>
                    <a:pt x="194" y="246"/>
                  </a:lnTo>
                  <a:lnTo>
                    <a:pt x="192" y="248"/>
                  </a:lnTo>
                  <a:lnTo>
                    <a:pt x="192" y="251"/>
                  </a:lnTo>
                  <a:lnTo>
                    <a:pt x="192" y="253"/>
                  </a:lnTo>
                  <a:lnTo>
                    <a:pt x="192" y="255"/>
                  </a:lnTo>
                  <a:lnTo>
                    <a:pt x="190" y="259"/>
                  </a:lnTo>
                  <a:lnTo>
                    <a:pt x="190" y="261"/>
                  </a:lnTo>
                  <a:lnTo>
                    <a:pt x="190" y="265"/>
                  </a:lnTo>
                  <a:lnTo>
                    <a:pt x="190" y="267"/>
                  </a:lnTo>
                  <a:lnTo>
                    <a:pt x="188" y="269"/>
                  </a:lnTo>
                  <a:lnTo>
                    <a:pt x="188" y="273"/>
                  </a:lnTo>
                  <a:lnTo>
                    <a:pt x="188" y="275"/>
                  </a:lnTo>
                  <a:lnTo>
                    <a:pt x="188" y="276"/>
                  </a:lnTo>
                  <a:lnTo>
                    <a:pt x="186" y="280"/>
                  </a:lnTo>
                  <a:lnTo>
                    <a:pt x="186" y="282"/>
                  </a:lnTo>
                  <a:lnTo>
                    <a:pt x="186" y="280"/>
                  </a:lnTo>
                  <a:lnTo>
                    <a:pt x="184" y="280"/>
                  </a:lnTo>
                  <a:lnTo>
                    <a:pt x="182" y="280"/>
                  </a:lnTo>
                  <a:lnTo>
                    <a:pt x="182" y="278"/>
                  </a:lnTo>
                  <a:lnTo>
                    <a:pt x="182" y="276"/>
                  </a:lnTo>
                  <a:lnTo>
                    <a:pt x="180" y="276"/>
                  </a:lnTo>
                  <a:lnTo>
                    <a:pt x="178" y="276"/>
                  </a:lnTo>
                  <a:lnTo>
                    <a:pt x="176" y="276"/>
                  </a:lnTo>
                  <a:lnTo>
                    <a:pt x="174" y="275"/>
                  </a:lnTo>
                  <a:lnTo>
                    <a:pt x="176" y="273"/>
                  </a:lnTo>
                  <a:lnTo>
                    <a:pt x="176" y="271"/>
                  </a:lnTo>
                  <a:lnTo>
                    <a:pt x="178" y="269"/>
                  </a:lnTo>
                  <a:lnTo>
                    <a:pt x="180" y="267"/>
                  </a:lnTo>
                  <a:lnTo>
                    <a:pt x="180" y="265"/>
                  </a:lnTo>
                  <a:lnTo>
                    <a:pt x="182" y="263"/>
                  </a:lnTo>
                  <a:lnTo>
                    <a:pt x="182" y="261"/>
                  </a:lnTo>
                  <a:lnTo>
                    <a:pt x="184" y="259"/>
                  </a:lnTo>
                  <a:lnTo>
                    <a:pt x="184" y="257"/>
                  </a:lnTo>
                  <a:lnTo>
                    <a:pt x="182" y="257"/>
                  </a:lnTo>
                  <a:lnTo>
                    <a:pt x="182" y="255"/>
                  </a:lnTo>
                  <a:lnTo>
                    <a:pt x="180" y="255"/>
                  </a:lnTo>
                  <a:lnTo>
                    <a:pt x="178" y="255"/>
                  </a:lnTo>
                  <a:lnTo>
                    <a:pt x="178" y="253"/>
                  </a:lnTo>
                  <a:lnTo>
                    <a:pt x="176" y="253"/>
                  </a:lnTo>
                  <a:lnTo>
                    <a:pt x="174" y="253"/>
                  </a:lnTo>
                  <a:lnTo>
                    <a:pt x="174" y="251"/>
                  </a:lnTo>
                  <a:lnTo>
                    <a:pt x="172" y="251"/>
                  </a:lnTo>
                  <a:lnTo>
                    <a:pt x="171" y="251"/>
                  </a:lnTo>
                  <a:lnTo>
                    <a:pt x="171" y="250"/>
                  </a:lnTo>
                  <a:lnTo>
                    <a:pt x="169" y="250"/>
                  </a:lnTo>
                  <a:lnTo>
                    <a:pt x="169" y="251"/>
                  </a:lnTo>
                  <a:lnTo>
                    <a:pt x="167" y="251"/>
                  </a:lnTo>
                  <a:lnTo>
                    <a:pt x="165" y="251"/>
                  </a:lnTo>
                  <a:lnTo>
                    <a:pt x="163" y="253"/>
                  </a:lnTo>
                  <a:lnTo>
                    <a:pt x="163" y="251"/>
                  </a:lnTo>
                  <a:lnTo>
                    <a:pt x="161" y="251"/>
                  </a:lnTo>
                  <a:lnTo>
                    <a:pt x="161" y="250"/>
                  </a:lnTo>
                  <a:lnTo>
                    <a:pt x="159" y="250"/>
                  </a:lnTo>
                  <a:lnTo>
                    <a:pt x="157" y="250"/>
                  </a:lnTo>
                  <a:lnTo>
                    <a:pt x="155" y="250"/>
                  </a:lnTo>
                  <a:lnTo>
                    <a:pt x="155" y="251"/>
                  </a:lnTo>
                  <a:lnTo>
                    <a:pt x="153" y="251"/>
                  </a:lnTo>
                  <a:lnTo>
                    <a:pt x="151" y="251"/>
                  </a:lnTo>
                  <a:lnTo>
                    <a:pt x="151" y="253"/>
                  </a:lnTo>
                  <a:lnTo>
                    <a:pt x="149" y="253"/>
                  </a:lnTo>
                  <a:lnTo>
                    <a:pt x="148" y="253"/>
                  </a:lnTo>
                  <a:lnTo>
                    <a:pt x="146" y="253"/>
                  </a:lnTo>
                  <a:lnTo>
                    <a:pt x="144" y="253"/>
                  </a:lnTo>
                  <a:lnTo>
                    <a:pt x="144" y="251"/>
                  </a:lnTo>
                  <a:lnTo>
                    <a:pt x="144" y="253"/>
                  </a:lnTo>
                  <a:lnTo>
                    <a:pt x="142" y="253"/>
                  </a:lnTo>
                  <a:lnTo>
                    <a:pt x="140" y="253"/>
                  </a:lnTo>
                  <a:lnTo>
                    <a:pt x="138" y="253"/>
                  </a:lnTo>
                  <a:lnTo>
                    <a:pt x="138" y="251"/>
                  </a:lnTo>
                  <a:lnTo>
                    <a:pt x="136" y="251"/>
                  </a:lnTo>
                  <a:lnTo>
                    <a:pt x="134" y="251"/>
                  </a:lnTo>
                  <a:lnTo>
                    <a:pt x="134" y="250"/>
                  </a:lnTo>
                  <a:lnTo>
                    <a:pt x="136" y="250"/>
                  </a:lnTo>
                  <a:lnTo>
                    <a:pt x="136" y="248"/>
                  </a:lnTo>
                  <a:lnTo>
                    <a:pt x="136" y="246"/>
                  </a:lnTo>
                  <a:lnTo>
                    <a:pt x="134" y="246"/>
                  </a:lnTo>
                  <a:lnTo>
                    <a:pt x="136" y="246"/>
                  </a:lnTo>
                  <a:lnTo>
                    <a:pt x="134" y="246"/>
                  </a:lnTo>
                  <a:lnTo>
                    <a:pt x="134" y="244"/>
                  </a:lnTo>
                  <a:lnTo>
                    <a:pt x="134" y="242"/>
                  </a:lnTo>
                  <a:lnTo>
                    <a:pt x="134" y="244"/>
                  </a:lnTo>
                  <a:lnTo>
                    <a:pt x="132" y="244"/>
                  </a:lnTo>
                  <a:lnTo>
                    <a:pt x="130" y="244"/>
                  </a:lnTo>
                  <a:lnTo>
                    <a:pt x="130" y="242"/>
                  </a:lnTo>
                  <a:lnTo>
                    <a:pt x="128" y="242"/>
                  </a:lnTo>
                  <a:lnTo>
                    <a:pt x="130" y="240"/>
                  </a:lnTo>
                  <a:lnTo>
                    <a:pt x="130" y="238"/>
                  </a:lnTo>
                  <a:lnTo>
                    <a:pt x="128" y="238"/>
                  </a:lnTo>
                  <a:lnTo>
                    <a:pt x="128" y="236"/>
                  </a:lnTo>
                  <a:lnTo>
                    <a:pt x="128" y="234"/>
                  </a:lnTo>
                  <a:lnTo>
                    <a:pt x="126" y="234"/>
                  </a:lnTo>
                  <a:lnTo>
                    <a:pt x="124" y="234"/>
                  </a:lnTo>
                  <a:lnTo>
                    <a:pt x="123" y="234"/>
                  </a:lnTo>
                  <a:lnTo>
                    <a:pt x="123" y="232"/>
                  </a:lnTo>
                  <a:lnTo>
                    <a:pt x="121" y="232"/>
                  </a:lnTo>
                  <a:lnTo>
                    <a:pt x="121" y="230"/>
                  </a:lnTo>
                  <a:lnTo>
                    <a:pt x="119" y="230"/>
                  </a:lnTo>
                  <a:lnTo>
                    <a:pt x="117" y="230"/>
                  </a:lnTo>
                  <a:lnTo>
                    <a:pt x="117" y="228"/>
                  </a:lnTo>
                  <a:lnTo>
                    <a:pt x="117" y="227"/>
                  </a:lnTo>
                  <a:lnTo>
                    <a:pt x="115" y="227"/>
                  </a:lnTo>
                  <a:lnTo>
                    <a:pt x="117" y="227"/>
                  </a:lnTo>
                  <a:lnTo>
                    <a:pt x="115" y="225"/>
                  </a:lnTo>
                  <a:lnTo>
                    <a:pt x="115" y="223"/>
                  </a:lnTo>
                  <a:lnTo>
                    <a:pt x="113" y="223"/>
                  </a:lnTo>
                  <a:lnTo>
                    <a:pt x="113" y="221"/>
                  </a:lnTo>
                  <a:lnTo>
                    <a:pt x="111" y="221"/>
                  </a:lnTo>
                  <a:lnTo>
                    <a:pt x="109" y="221"/>
                  </a:lnTo>
                  <a:lnTo>
                    <a:pt x="109" y="219"/>
                  </a:lnTo>
                  <a:lnTo>
                    <a:pt x="109" y="217"/>
                  </a:lnTo>
                  <a:lnTo>
                    <a:pt x="107" y="219"/>
                  </a:lnTo>
                  <a:lnTo>
                    <a:pt x="105" y="217"/>
                  </a:lnTo>
                  <a:lnTo>
                    <a:pt x="103" y="217"/>
                  </a:lnTo>
                  <a:lnTo>
                    <a:pt x="103" y="215"/>
                  </a:lnTo>
                  <a:lnTo>
                    <a:pt x="101" y="215"/>
                  </a:lnTo>
                  <a:lnTo>
                    <a:pt x="101" y="217"/>
                  </a:lnTo>
                  <a:lnTo>
                    <a:pt x="100" y="217"/>
                  </a:lnTo>
                  <a:lnTo>
                    <a:pt x="100" y="215"/>
                  </a:lnTo>
                  <a:lnTo>
                    <a:pt x="98" y="215"/>
                  </a:lnTo>
                  <a:lnTo>
                    <a:pt x="96" y="215"/>
                  </a:lnTo>
                  <a:lnTo>
                    <a:pt x="96" y="213"/>
                  </a:lnTo>
                  <a:lnTo>
                    <a:pt x="94" y="213"/>
                  </a:lnTo>
                  <a:lnTo>
                    <a:pt x="92" y="213"/>
                  </a:lnTo>
                  <a:lnTo>
                    <a:pt x="90" y="211"/>
                  </a:lnTo>
                  <a:lnTo>
                    <a:pt x="90" y="209"/>
                  </a:lnTo>
                  <a:lnTo>
                    <a:pt x="88" y="209"/>
                  </a:lnTo>
                  <a:lnTo>
                    <a:pt x="86" y="209"/>
                  </a:lnTo>
                  <a:lnTo>
                    <a:pt x="86" y="207"/>
                  </a:lnTo>
                  <a:lnTo>
                    <a:pt x="84" y="207"/>
                  </a:lnTo>
                  <a:lnTo>
                    <a:pt x="84" y="209"/>
                  </a:lnTo>
                  <a:lnTo>
                    <a:pt x="84" y="211"/>
                  </a:lnTo>
                  <a:lnTo>
                    <a:pt x="82" y="211"/>
                  </a:lnTo>
                  <a:lnTo>
                    <a:pt x="80" y="211"/>
                  </a:lnTo>
                  <a:lnTo>
                    <a:pt x="78" y="211"/>
                  </a:lnTo>
                  <a:lnTo>
                    <a:pt x="76" y="211"/>
                  </a:lnTo>
                  <a:lnTo>
                    <a:pt x="75" y="211"/>
                  </a:lnTo>
                  <a:lnTo>
                    <a:pt x="73" y="209"/>
                  </a:lnTo>
                  <a:lnTo>
                    <a:pt x="71" y="209"/>
                  </a:lnTo>
                  <a:lnTo>
                    <a:pt x="69" y="209"/>
                  </a:lnTo>
                  <a:lnTo>
                    <a:pt x="67" y="209"/>
                  </a:lnTo>
                  <a:lnTo>
                    <a:pt x="67" y="207"/>
                  </a:lnTo>
                  <a:lnTo>
                    <a:pt x="67" y="205"/>
                  </a:lnTo>
                  <a:lnTo>
                    <a:pt x="65" y="205"/>
                  </a:lnTo>
                  <a:lnTo>
                    <a:pt x="65" y="203"/>
                  </a:lnTo>
                  <a:lnTo>
                    <a:pt x="63" y="203"/>
                  </a:lnTo>
                  <a:lnTo>
                    <a:pt x="63" y="202"/>
                  </a:lnTo>
                  <a:lnTo>
                    <a:pt x="61" y="202"/>
                  </a:lnTo>
                  <a:lnTo>
                    <a:pt x="59" y="202"/>
                  </a:lnTo>
                  <a:lnTo>
                    <a:pt x="57" y="202"/>
                  </a:lnTo>
                  <a:lnTo>
                    <a:pt x="55" y="200"/>
                  </a:lnTo>
                  <a:lnTo>
                    <a:pt x="53" y="200"/>
                  </a:lnTo>
                  <a:lnTo>
                    <a:pt x="53" y="198"/>
                  </a:lnTo>
                  <a:lnTo>
                    <a:pt x="52" y="198"/>
                  </a:lnTo>
                  <a:lnTo>
                    <a:pt x="52" y="196"/>
                  </a:lnTo>
                  <a:lnTo>
                    <a:pt x="50" y="196"/>
                  </a:lnTo>
                  <a:lnTo>
                    <a:pt x="48" y="196"/>
                  </a:lnTo>
                  <a:lnTo>
                    <a:pt x="48" y="194"/>
                  </a:lnTo>
                  <a:lnTo>
                    <a:pt x="46" y="194"/>
                  </a:lnTo>
                  <a:lnTo>
                    <a:pt x="46" y="192"/>
                  </a:lnTo>
                  <a:lnTo>
                    <a:pt x="44" y="192"/>
                  </a:lnTo>
                  <a:lnTo>
                    <a:pt x="44" y="190"/>
                  </a:lnTo>
                  <a:lnTo>
                    <a:pt x="42" y="190"/>
                  </a:lnTo>
                  <a:lnTo>
                    <a:pt x="42" y="188"/>
                  </a:lnTo>
                  <a:lnTo>
                    <a:pt x="44" y="188"/>
                  </a:lnTo>
                  <a:lnTo>
                    <a:pt x="44" y="186"/>
                  </a:lnTo>
                  <a:lnTo>
                    <a:pt x="46" y="186"/>
                  </a:lnTo>
                  <a:lnTo>
                    <a:pt x="48" y="186"/>
                  </a:lnTo>
                  <a:lnTo>
                    <a:pt x="50" y="186"/>
                  </a:lnTo>
                  <a:lnTo>
                    <a:pt x="50" y="184"/>
                  </a:lnTo>
                  <a:lnTo>
                    <a:pt x="48" y="184"/>
                  </a:lnTo>
                  <a:lnTo>
                    <a:pt x="50" y="184"/>
                  </a:lnTo>
                  <a:lnTo>
                    <a:pt x="50" y="182"/>
                  </a:lnTo>
                  <a:lnTo>
                    <a:pt x="48" y="182"/>
                  </a:lnTo>
                  <a:lnTo>
                    <a:pt x="48" y="184"/>
                  </a:lnTo>
                  <a:lnTo>
                    <a:pt x="48" y="182"/>
                  </a:lnTo>
                  <a:lnTo>
                    <a:pt x="48" y="180"/>
                  </a:lnTo>
                  <a:lnTo>
                    <a:pt x="48" y="179"/>
                  </a:lnTo>
                  <a:lnTo>
                    <a:pt x="48" y="177"/>
                  </a:lnTo>
                  <a:lnTo>
                    <a:pt x="50" y="177"/>
                  </a:lnTo>
                  <a:lnTo>
                    <a:pt x="50" y="175"/>
                  </a:lnTo>
                  <a:lnTo>
                    <a:pt x="52" y="175"/>
                  </a:lnTo>
                  <a:lnTo>
                    <a:pt x="52" y="173"/>
                  </a:lnTo>
                  <a:lnTo>
                    <a:pt x="53" y="173"/>
                  </a:lnTo>
                  <a:lnTo>
                    <a:pt x="53" y="175"/>
                  </a:lnTo>
                  <a:lnTo>
                    <a:pt x="53" y="173"/>
                  </a:lnTo>
                  <a:lnTo>
                    <a:pt x="55" y="173"/>
                  </a:lnTo>
                  <a:lnTo>
                    <a:pt x="53" y="175"/>
                  </a:lnTo>
                  <a:lnTo>
                    <a:pt x="55" y="175"/>
                  </a:lnTo>
                  <a:lnTo>
                    <a:pt x="57" y="175"/>
                  </a:lnTo>
                  <a:lnTo>
                    <a:pt x="57" y="173"/>
                  </a:lnTo>
                  <a:lnTo>
                    <a:pt x="59" y="173"/>
                  </a:lnTo>
                  <a:lnTo>
                    <a:pt x="59" y="175"/>
                  </a:lnTo>
                  <a:lnTo>
                    <a:pt x="61" y="175"/>
                  </a:lnTo>
                  <a:lnTo>
                    <a:pt x="61" y="173"/>
                  </a:lnTo>
                  <a:lnTo>
                    <a:pt x="61" y="171"/>
                  </a:lnTo>
                  <a:lnTo>
                    <a:pt x="63" y="171"/>
                  </a:lnTo>
                  <a:lnTo>
                    <a:pt x="61" y="171"/>
                  </a:lnTo>
                  <a:lnTo>
                    <a:pt x="63" y="171"/>
                  </a:lnTo>
                  <a:lnTo>
                    <a:pt x="63" y="169"/>
                  </a:lnTo>
                  <a:lnTo>
                    <a:pt x="65" y="169"/>
                  </a:lnTo>
                  <a:lnTo>
                    <a:pt x="63" y="169"/>
                  </a:lnTo>
                  <a:lnTo>
                    <a:pt x="63" y="167"/>
                  </a:lnTo>
                  <a:lnTo>
                    <a:pt x="65" y="167"/>
                  </a:lnTo>
                  <a:lnTo>
                    <a:pt x="63" y="167"/>
                  </a:lnTo>
                  <a:lnTo>
                    <a:pt x="65" y="165"/>
                  </a:lnTo>
                  <a:lnTo>
                    <a:pt x="65" y="163"/>
                  </a:lnTo>
                  <a:lnTo>
                    <a:pt x="65" y="165"/>
                  </a:lnTo>
                  <a:lnTo>
                    <a:pt x="67" y="163"/>
                  </a:lnTo>
                  <a:lnTo>
                    <a:pt x="65" y="163"/>
                  </a:lnTo>
                  <a:lnTo>
                    <a:pt x="67" y="163"/>
                  </a:lnTo>
                  <a:lnTo>
                    <a:pt x="67" y="161"/>
                  </a:lnTo>
                  <a:lnTo>
                    <a:pt x="69" y="161"/>
                  </a:lnTo>
                  <a:lnTo>
                    <a:pt x="69" y="163"/>
                  </a:lnTo>
                  <a:lnTo>
                    <a:pt x="69" y="161"/>
                  </a:lnTo>
                  <a:lnTo>
                    <a:pt x="69" y="159"/>
                  </a:lnTo>
                  <a:lnTo>
                    <a:pt x="71" y="159"/>
                  </a:lnTo>
                  <a:lnTo>
                    <a:pt x="69" y="159"/>
                  </a:lnTo>
                  <a:lnTo>
                    <a:pt x="69" y="157"/>
                  </a:lnTo>
                  <a:lnTo>
                    <a:pt x="71" y="157"/>
                  </a:lnTo>
                  <a:lnTo>
                    <a:pt x="73" y="157"/>
                  </a:lnTo>
                  <a:lnTo>
                    <a:pt x="73" y="156"/>
                  </a:lnTo>
                  <a:lnTo>
                    <a:pt x="71" y="157"/>
                  </a:lnTo>
                  <a:lnTo>
                    <a:pt x="71" y="156"/>
                  </a:lnTo>
                  <a:lnTo>
                    <a:pt x="73" y="156"/>
                  </a:lnTo>
                  <a:lnTo>
                    <a:pt x="71" y="156"/>
                  </a:lnTo>
                  <a:lnTo>
                    <a:pt x="73" y="156"/>
                  </a:lnTo>
                  <a:lnTo>
                    <a:pt x="71" y="156"/>
                  </a:lnTo>
                  <a:lnTo>
                    <a:pt x="73" y="156"/>
                  </a:lnTo>
                  <a:lnTo>
                    <a:pt x="71" y="156"/>
                  </a:lnTo>
                  <a:lnTo>
                    <a:pt x="71" y="154"/>
                  </a:lnTo>
                  <a:lnTo>
                    <a:pt x="73" y="154"/>
                  </a:lnTo>
                  <a:lnTo>
                    <a:pt x="73" y="156"/>
                  </a:lnTo>
                  <a:lnTo>
                    <a:pt x="73" y="154"/>
                  </a:lnTo>
                  <a:lnTo>
                    <a:pt x="73" y="152"/>
                  </a:lnTo>
                  <a:lnTo>
                    <a:pt x="73" y="154"/>
                  </a:lnTo>
                  <a:lnTo>
                    <a:pt x="71" y="154"/>
                  </a:lnTo>
                  <a:lnTo>
                    <a:pt x="69" y="154"/>
                  </a:lnTo>
                  <a:lnTo>
                    <a:pt x="69" y="152"/>
                  </a:lnTo>
                  <a:lnTo>
                    <a:pt x="71" y="152"/>
                  </a:lnTo>
                  <a:lnTo>
                    <a:pt x="69" y="152"/>
                  </a:lnTo>
                  <a:lnTo>
                    <a:pt x="71" y="152"/>
                  </a:lnTo>
                  <a:lnTo>
                    <a:pt x="71" y="150"/>
                  </a:lnTo>
                  <a:lnTo>
                    <a:pt x="69" y="150"/>
                  </a:lnTo>
                  <a:lnTo>
                    <a:pt x="69" y="152"/>
                  </a:lnTo>
                  <a:lnTo>
                    <a:pt x="67" y="152"/>
                  </a:lnTo>
                  <a:lnTo>
                    <a:pt x="67" y="150"/>
                  </a:lnTo>
                  <a:lnTo>
                    <a:pt x="67" y="148"/>
                  </a:lnTo>
                  <a:lnTo>
                    <a:pt x="69" y="148"/>
                  </a:lnTo>
                  <a:lnTo>
                    <a:pt x="71" y="148"/>
                  </a:lnTo>
                  <a:lnTo>
                    <a:pt x="69" y="148"/>
                  </a:lnTo>
                  <a:lnTo>
                    <a:pt x="69" y="146"/>
                  </a:lnTo>
                  <a:lnTo>
                    <a:pt x="69" y="144"/>
                  </a:lnTo>
                  <a:lnTo>
                    <a:pt x="69" y="142"/>
                  </a:lnTo>
                  <a:lnTo>
                    <a:pt x="69" y="140"/>
                  </a:lnTo>
                  <a:lnTo>
                    <a:pt x="71" y="140"/>
                  </a:lnTo>
                  <a:lnTo>
                    <a:pt x="69" y="140"/>
                  </a:lnTo>
                  <a:lnTo>
                    <a:pt x="69" y="138"/>
                  </a:lnTo>
                  <a:lnTo>
                    <a:pt x="69" y="136"/>
                  </a:lnTo>
                  <a:lnTo>
                    <a:pt x="69" y="132"/>
                  </a:lnTo>
                  <a:lnTo>
                    <a:pt x="69" y="131"/>
                  </a:lnTo>
                  <a:lnTo>
                    <a:pt x="69" y="129"/>
                  </a:lnTo>
                  <a:lnTo>
                    <a:pt x="67" y="129"/>
                  </a:lnTo>
                  <a:lnTo>
                    <a:pt x="69" y="129"/>
                  </a:lnTo>
                  <a:lnTo>
                    <a:pt x="67" y="129"/>
                  </a:lnTo>
                  <a:lnTo>
                    <a:pt x="67" y="127"/>
                  </a:lnTo>
                  <a:lnTo>
                    <a:pt x="65" y="129"/>
                  </a:lnTo>
                  <a:lnTo>
                    <a:pt x="65" y="127"/>
                  </a:lnTo>
                  <a:lnTo>
                    <a:pt x="67" y="127"/>
                  </a:lnTo>
                  <a:lnTo>
                    <a:pt x="67" y="125"/>
                  </a:lnTo>
                  <a:lnTo>
                    <a:pt x="69" y="125"/>
                  </a:lnTo>
                  <a:lnTo>
                    <a:pt x="71" y="125"/>
                  </a:lnTo>
                  <a:lnTo>
                    <a:pt x="71" y="123"/>
                  </a:lnTo>
                  <a:lnTo>
                    <a:pt x="69" y="121"/>
                  </a:lnTo>
                  <a:lnTo>
                    <a:pt x="69" y="119"/>
                  </a:lnTo>
                  <a:lnTo>
                    <a:pt x="67" y="119"/>
                  </a:lnTo>
                  <a:lnTo>
                    <a:pt x="67" y="117"/>
                  </a:lnTo>
                  <a:lnTo>
                    <a:pt x="67" y="115"/>
                  </a:lnTo>
                  <a:lnTo>
                    <a:pt x="69" y="115"/>
                  </a:lnTo>
                  <a:lnTo>
                    <a:pt x="69" y="113"/>
                  </a:lnTo>
                  <a:lnTo>
                    <a:pt x="67" y="113"/>
                  </a:lnTo>
                  <a:lnTo>
                    <a:pt x="69" y="113"/>
                  </a:lnTo>
                  <a:lnTo>
                    <a:pt x="69" y="111"/>
                  </a:lnTo>
                  <a:lnTo>
                    <a:pt x="69" y="109"/>
                  </a:lnTo>
                  <a:lnTo>
                    <a:pt x="67" y="109"/>
                  </a:lnTo>
                  <a:lnTo>
                    <a:pt x="67" y="108"/>
                  </a:lnTo>
                  <a:lnTo>
                    <a:pt x="65" y="109"/>
                  </a:lnTo>
                  <a:lnTo>
                    <a:pt x="65" y="108"/>
                  </a:lnTo>
                  <a:lnTo>
                    <a:pt x="65" y="106"/>
                  </a:lnTo>
                  <a:lnTo>
                    <a:pt x="63" y="106"/>
                  </a:lnTo>
                  <a:lnTo>
                    <a:pt x="63" y="104"/>
                  </a:lnTo>
                  <a:lnTo>
                    <a:pt x="63" y="102"/>
                  </a:lnTo>
                  <a:lnTo>
                    <a:pt x="61" y="102"/>
                  </a:lnTo>
                  <a:lnTo>
                    <a:pt x="61" y="100"/>
                  </a:lnTo>
                  <a:lnTo>
                    <a:pt x="59" y="100"/>
                  </a:lnTo>
                  <a:lnTo>
                    <a:pt x="61" y="98"/>
                  </a:lnTo>
                  <a:lnTo>
                    <a:pt x="61" y="96"/>
                  </a:lnTo>
                  <a:lnTo>
                    <a:pt x="63" y="96"/>
                  </a:lnTo>
                  <a:lnTo>
                    <a:pt x="63" y="94"/>
                  </a:lnTo>
                  <a:lnTo>
                    <a:pt x="61" y="94"/>
                  </a:lnTo>
                  <a:lnTo>
                    <a:pt x="61" y="92"/>
                  </a:lnTo>
                  <a:lnTo>
                    <a:pt x="63" y="92"/>
                  </a:lnTo>
                  <a:lnTo>
                    <a:pt x="63" y="94"/>
                  </a:lnTo>
                  <a:lnTo>
                    <a:pt x="65" y="94"/>
                  </a:lnTo>
                  <a:lnTo>
                    <a:pt x="69" y="92"/>
                  </a:lnTo>
                  <a:lnTo>
                    <a:pt x="69" y="90"/>
                  </a:lnTo>
                  <a:lnTo>
                    <a:pt x="69" y="88"/>
                  </a:lnTo>
                  <a:lnTo>
                    <a:pt x="71" y="88"/>
                  </a:lnTo>
                  <a:lnTo>
                    <a:pt x="71" y="86"/>
                  </a:lnTo>
                  <a:lnTo>
                    <a:pt x="71" y="84"/>
                  </a:lnTo>
                  <a:lnTo>
                    <a:pt x="69" y="84"/>
                  </a:lnTo>
                  <a:lnTo>
                    <a:pt x="69" y="83"/>
                  </a:lnTo>
                  <a:lnTo>
                    <a:pt x="67" y="81"/>
                  </a:lnTo>
                  <a:lnTo>
                    <a:pt x="67" y="79"/>
                  </a:lnTo>
                  <a:lnTo>
                    <a:pt x="67" y="77"/>
                  </a:lnTo>
                  <a:lnTo>
                    <a:pt x="69" y="77"/>
                  </a:lnTo>
                  <a:lnTo>
                    <a:pt x="69" y="79"/>
                  </a:lnTo>
                  <a:lnTo>
                    <a:pt x="71" y="81"/>
                  </a:lnTo>
                  <a:lnTo>
                    <a:pt x="73" y="81"/>
                  </a:lnTo>
                  <a:lnTo>
                    <a:pt x="73" y="83"/>
                  </a:lnTo>
                  <a:lnTo>
                    <a:pt x="75" y="83"/>
                  </a:lnTo>
                  <a:lnTo>
                    <a:pt x="75" y="84"/>
                  </a:lnTo>
                  <a:lnTo>
                    <a:pt x="75" y="83"/>
                  </a:lnTo>
                  <a:lnTo>
                    <a:pt x="75" y="84"/>
                  </a:lnTo>
                  <a:lnTo>
                    <a:pt x="75" y="86"/>
                  </a:lnTo>
                  <a:lnTo>
                    <a:pt x="76" y="86"/>
                  </a:lnTo>
                  <a:lnTo>
                    <a:pt x="76" y="84"/>
                  </a:lnTo>
                  <a:lnTo>
                    <a:pt x="76" y="86"/>
                  </a:lnTo>
                  <a:lnTo>
                    <a:pt x="75" y="86"/>
                  </a:lnTo>
                  <a:lnTo>
                    <a:pt x="75" y="88"/>
                  </a:lnTo>
                  <a:lnTo>
                    <a:pt x="76" y="88"/>
                  </a:lnTo>
                  <a:lnTo>
                    <a:pt x="78" y="88"/>
                  </a:lnTo>
                  <a:lnTo>
                    <a:pt x="78" y="86"/>
                  </a:lnTo>
                  <a:lnTo>
                    <a:pt x="78" y="84"/>
                  </a:lnTo>
                  <a:lnTo>
                    <a:pt x="78" y="83"/>
                  </a:lnTo>
                  <a:lnTo>
                    <a:pt x="78" y="81"/>
                  </a:lnTo>
                  <a:lnTo>
                    <a:pt x="76" y="81"/>
                  </a:lnTo>
                  <a:lnTo>
                    <a:pt x="76" y="79"/>
                  </a:lnTo>
                  <a:lnTo>
                    <a:pt x="75" y="79"/>
                  </a:lnTo>
                  <a:lnTo>
                    <a:pt x="75" y="77"/>
                  </a:lnTo>
                  <a:lnTo>
                    <a:pt x="76" y="77"/>
                  </a:lnTo>
                  <a:lnTo>
                    <a:pt x="78" y="77"/>
                  </a:lnTo>
                  <a:lnTo>
                    <a:pt x="80" y="77"/>
                  </a:lnTo>
                  <a:lnTo>
                    <a:pt x="80" y="75"/>
                  </a:lnTo>
                  <a:lnTo>
                    <a:pt x="82" y="75"/>
                  </a:lnTo>
                  <a:lnTo>
                    <a:pt x="82" y="73"/>
                  </a:lnTo>
                  <a:lnTo>
                    <a:pt x="84" y="73"/>
                  </a:lnTo>
                  <a:lnTo>
                    <a:pt x="84" y="71"/>
                  </a:lnTo>
                  <a:lnTo>
                    <a:pt x="86" y="71"/>
                  </a:lnTo>
                  <a:lnTo>
                    <a:pt x="86" y="69"/>
                  </a:lnTo>
                  <a:lnTo>
                    <a:pt x="88" y="67"/>
                  </a:lnTo>
                  <a:lnTo>
                    <a:pt x="88" y="65"/>
                  </a:lnTo>
                  <a:lnTo>
                    <a:pt x="90" y="65"/>
                  </a:lnTo>
                  <a:lnTo>
                    <a:pt x="90" y="63"/>
                  </a:lnTo>
                  <a:lnTo>
                    <a:pt x="92" y="63"/>
                  </a:lnTo>
                  <a:lnTo>
                    <a:pt x="92" y="65"/>
                  </a:lnTo>
                  <a:lnTo>
                    <a:pt x="92" y="63"/>
                  </a:lnTo>
                  <a:lnTo>
                    <a:pt x="94" y="63"/>
                  </a:lnTo>
                  <a:lnTo>
                    <a:pt x="94" y="65"/>
                  </a:lnTo>
                  <a:lnTo>
                    <a:pt x="92" y="65"/>
                  </a:lnTo>
                  <a:lnTo>
                    <a:pt x="94" y="65"/>
                  </a:lnTo>
                  <a:lnTo>
                    <a:pt x="96" y="65"/>
                  </a:lnTo>
                  <a:lnTo>
                    <a:pt x="96" y="63"/>
                  </a:lnTo>
                  <a:lnTo>
                    <a:pt x="98" y="61"/>
                  </a:lnTo>
                  <a:lnTo>
                    <a:pt x="96" y="61"/>
                  </a:lnTo>
                  <a:lnTo>
                    <a:pt x="96" y="60"/>
                  </a:lnTo>
                  <a:lnTo>
                    <a:pt x="94" y="60"/>
                  </a:lnTo>
                  <a:lnTo>
                    <a:pt x="96" y="60"/>
                  </a:lnTo>
                  <a:lnTo>
                    <a:pt x="96" y="58"/>
                  </a:lnTo>
                  <a:lnTo>
                    <a:pt x="96" y="56"/>
                  </a:lnTo>
                  <a:lnTo>
                    <a:pt x="98" y="54"/>
                  </a:lnTo>
                  <a:lnTo>
                    <a:pt x="96" y="54"/>
                  </a:lnTo>
                  <a:lnTo>
                    <a:pt x="98" y="54"/>
                  </a:lnTo>
                  <a:lnTo>
                    <a:pt x="98" y="52"/>
                  </a:lnTo>
                  <a:lnTo>
                    <a:pt x="96" y="52"/>
                  </a:lnTo>
                  <a:lnTo>
                    <a:pt x="96" y="54"/>
                  </a:lnTo>
                  <a:lnTo>
                    <a:pt x="94" y="54"/>
                  </a:lnTo>
                  <a:lnTo>
                    <a:pt x="96" y="52"/>
                  </a:lnTo>
                  <a:lnTo>
                    <a:pt x="96" y="50"/>
                  </a:lnTo>
                  <a:lnTo>
                    <a:pt x="98" y="50"/>
                  </a:lnTo>
                  <a:lnTo>
                    <a:pt x="98" y="48"/>
                  </a:lnTo>
                  <a:lnTo>
                    <a:pt x="96" y="48"/>
                  </a:lnTo>
                  <a:lnTo>
                    <a:pt x="98" y="48"/>
                  </a:lnTo>
                  <a:lnTo>
                    <a:pt x="98" y="46"/>
                  </a:lnTo>
                  <a:lnTo>
                    <a:pt x="100" y="46"/>
                  </a:lnTo>
                  <a:lnTo>
                    <a:pt x="98" y="44"/>
                  </a:lnTo>
                  <a:lnTo>
                    <a:pt x="100" y="44"/>
                  </a:lnTo>
                  <a:lnTo>
                    <a:pt x="101" y="44"/>
                  </a:lnTo>
                  <a:lnTo>
                    <a:pt x="101" y="42"/>
                  </a:lnTo>
                  <a:lnTo>
                    <a:pt x="101" y="44"/>
                  </a:lnTo>
                  <a:lnTo>
                    <a:pt x="101" y="42"/>
                  </a:lnTo>
                  <a:lnTo>
                    <a:pt x="103" y="42"/>
                  </a:lnTo>
                  <a:lnTo>
                    <a:pt x="103" y="40"/>
                  </a:lnTo>
                  <a:lnTo>
                    <a:pt x="105" y="40"/>
                  </a:lnTo>
                  <a:lnTo>
                    <a:pt x="105" y="38"/>
                  </a:lnTo>
                  <a:lnTo>
                    <a:pt x="107" y="38"/>
                  </a:lnTo>
                  <a:lnTo>
                    <a:pt x="109" y="38"/>
                  </a:lnTo>
                  <a:lnTo>
                    <a:pt x="109" y="36"/>
                  </a:lnTo>
                  <a:lnTo>
                    <a:pt x="109" y="38"/>
                  </a:lnTo>
                  <a:lnTo>
                    <a:pt x="111" y="38"/>
                  </a:lnTo>
                  <a:lnTo>
                    <a:pt x="113" y="38"/>
                  </a:lnTo>
                  <a:lnTo>
                    <a:pt x="115" y="38"/>
                  </a:lnTo>
                  <a:lnTo>
                    <a:pt x="117" y="38"/>
                  </a:lnTo>
                  <a:lnTo>
                    <a:pt x="117" y="40"/>
                  </a:lnTo>
                  <a:lnTo>
                    <a:pt x="115" y="40"/>
                  </a:lnTo>
                  <a:lnTo>
                    <a:pt x="115" y="38"/>
                  </a:lnTo>
                  <a:lnTo>
                    <a:pt x="113" y="40"/>
                  </a:lnTo>
                  <a:lnTo>
                    <a:pt x="115" y="42"/>
                  </a:lnTo>
                  <a:lnTo>
                    <a:pt x="113" y="40"/>
                  </a:lnTo>
                  <a:lnTo>
                    <a:pt x="113" y="42"/>
                  </a:lnTo>
                  <a:lnTo>
                    <a:pt x="115" y="42"/>
                  </a:lnTo>
                  <a:lnTo>
                    <a:pt x="117" y="42"/>
                  </a:lnTo>
                  <a:lnTo>
                    <a:pt x="117" y="40"/>
                  </a:lnTo>
                  <a:lnTo>
                    <a:pt x="117" y="38"/>
                  </a:lnTo>
                  <a:lnTo>
                    <a:pt x="119" y="38"/>
                  </a:lnTo>
                  <a:lnTo>
                    <a:pt x="119" y="36"/>
                  </a:lnTo>
                  <a:lnTo>
                    <a:pt x="119" y="35"/>
                  </a:lnTo>
                  <a:lnTo>
                    <a:pt x="119" y="33"/>
                  </a:lnTo>
                  <a:lnTo>
                    <a:pt x="119" y="35"/>
                  </a:lnTo>
                  <a:lnTo>
                    <a:pt x="121" y="33"/>
                  </a:lnTo>
                  <a:lnTo>
                    <a:pt x="121" y="35"/>
                  </a:lnTo>
                  <a:lnTo>
                    <a:pt x="121" y="33"/>
                  </a:lnTo>
                  <a:lnTo>
                    <a:pt x="123" y="33"/>
                  </a:lnTo>
                  <a:lnTo>
                    <a:pt x="123" y="35"/>
                  </a:lnTo>
                  <a:lnTo>
                    <a:pt x="124" y="35"/>
                  </a:lnTo>
                  <a:lnTo>
                    <a:pt x="126" y="35"/>
                  </a:lnTo>
                  <a:lnTo>
                    <a:pt x="128" y="35"/>
                  </a:lnTo>
                  <a:lnTo>
                    <a:pt x="132" y="35"/>
                  </a:lnTo>
                  <a:lnTo>
                    <a:pt x="134" y="35"/>
                  </a:lnTo>
                  <a:lnTo>
                    <a:pt x="134" y="33"/>
                  </a:lnTo>
                  <a:lnTo>
                    <a:pt x="136" y="33"/>
                  </a:lnTo>
                  <a:lnTo>
                    <a:pt x="136" y="31"/>
                  </a:lnTo>
                  <a:lnTo>
                    <a:pt x="138" y="31"/>
                  </a:lnTo>
                  <a:lnTo>
                    <a:pt x="142" y="27"/>
                  </a:lnTo>
                  <a:lnTo>
                    <a:pt x="144" y="27"/>
                  </a:lnTo>
                  <a:lnTo>
                    <a:pt x="146" y="27"/>
                  </a:lnTo>
                  <a:lnTo>
                    <a:pt x="148" y="27"/>
                  </a:lnTo>
                  <a:lnTo>
                    <a:pt x="148" y="25"/>
                  </a:lnTo>
                  <a:lnTo>
                    <a:pt x="149" y="25"/>
                  </a:lnTo>
                  <a:lnTo>
                    <a:pt x="149" y="23"/>
                  </a:lnTo>
                  <a:lnTo>
                    <a:pt x="151" y="23"/>
                  </a:lnTo>
                  <a:lnTo>
                    <a:pt x="151" y="21"/>
                  </a:lnTo>
                  <a:lnTo>
                    <a:pt x="151" y="19"/>
                  </a:lnTo>
                  <a:lnTo>
                    <a:pt x="153" y="19"/>
                  </a:lnTo>
                  <a:lnTo>
                    <a:pt x="153" y="21"/>
                  </a:lnTo>
                  <a:lnTo>
                    <a:pt x="155" y="19"/>
                  </a:lnTo>
                  <a:lnTo>
                    <a:pt x="155" y="17"/>
                  </a:lnTo>
                  <a:lnTo>
                    <a:pt x="155" y="19"/>
                  </a:lnTo>
                  <a:lnTo>
                    <a:pt x="153" y="17"/>
                  </a:lnTo>
                  <a:lnTo>
                    <a:pt x="155" y="17"/>
                  </a:lnTo>
                  <a:lnTo>
                    <a:pt x="157" y="17"/>
                  </a:lnTo>
                  <a:lnTo>
                    <a:pt x="155" y="17"/>
                  </a:lnTo>
                  <a:lnTo>
                    <a:pt x="157" y="17"/>
                  </a:lnTo>
                  <a:lnTo>
                    <a:pt x="157" y="15"/>
                  </a:lnTo>
                  <a:lnTo>
                    <a:pt x="159" y="15"/>
                  </a:lnTo>
                  <a:lnTo>
                    <a:pt x="157" y="15"/>
                  </a:lnTo>
                  <a:lnTo>
                    <a:pt x="159" y="17"/>
                  </a:lnTo>
                  <a:lnTo>
                    <a:pt x="159" y="15"/>
                  </a:lnTo>
                  <a:lnTo>
                    <a:pt x="157" y="15"/>
                  </a:lnTo>
                  <a:lnTo>
                    <a:pt x="159" y="15"/>
                  </a:lnTo>
                  <a:close/>
                  <a:moveTo>
                    <a:pt x="0" y="15"/>
                  </a:moveTo>
                  <a:lnTo>
                    <a:pt x="0" y="13"/>
                  </a:lnTo>
                  <a:lnTo>
                    <a:pt x="0" y="15"/>
                  </a:lnTo>
                  <a:close/>
                  <a:moveTo>
                    <a:pt x="5" y="2"/>
                  </a:moveTo>
                  <a:lnTo>
                    <a:pt x="4" y="2"/>
                  </a:lnTo>
                  <a:lnTo>
                    <a:pt x="4" y="0"/>
                  </a:lnTo>
                  <a:lnTo>
                    <a:pt x="5" y="0"/>
                  </a:lnTo>
                  <a:lnTo>
                    <a:pt x="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56"/>
            <p:cNvSpPr>
              <a:spLocks noEditPoints="1"/>
            </p:cNvSpPr>
            <p:nvPr/>
          </p:nvSpPr>
          <p:spPr bwMode="auto">
            <a:xfrm>
              <a:off x="6121400" y="5121275"/>
              <a:ext cx="33338" cy="25400"/>
            </a:xfrm>
            <a:custGeom>
              <a:avLst/>
              <a:gdLst>
                <a:gd name="T0" fmla="*/ 10 w 21"/>
                <a:gd name="T1" fmla="*/ 16 h 16"/>
                <a:gd name="T2" fmla="*/ 8 w 21"/>
                <a:gd name="T3" fmla="*/ 16 h 16"/>
                <a:gd name="T4" fmla="*/ 8 w 21"/>
                <a:gd name="T5" fmla="*/ 16 h 16"/>
                <a:gd name="T6" fmla="*/ 8 w 21"/>
                <a:gd name="T7" fmla="*/ 16 h 16"/>
                <a:gd name="T8" fmla="*/ 8 w 21"/>
                <a:gd name="T9" fmla="*/ 16 h 16"/>
                <a:gd name="T10" fmla="*/ 6 w 21"/>
                <a:gd name="T11" fmla="*/ 16 h 16"/>
                <a:gd name="T12" fmla="*/ 6 w 21"/>
                <a:gd name="T13" fmla="*/ 14 h 16"/>
                <a:gd name="T14" fmla="*/ 8 w 21"/>
                <a:gd name="T15" fmla="*/ 14 h 16"/>
                <a:gd name="T16" fmla="*/ 8 w 21"/>
                <a:gd name="T17" fmla="*/ 14 h 16"/>
                <a:gd name="T18" fmla="*/ 10 w 21"/>
                <a:gd name="T19" fmla="*/ 16 h 16"/>
                <a:gd name="T20" fmla="*/ 10 w 21"/>
                <a:gd name="T21" fmla="*/ 16 h 16"/>
                <a:gd name="T22" fmla="*/ 10 w 21"/>
                <a:gd name="T23" fmla="*/ 16 h 16"/>
                <a:gd name="T24" fmla="*/ 21 w 21"/>
                <a:gd name="T25" fmla="*/ 12 h 16"/>
                <a:gd name="T26" fmla="*/ 21 w 21"/>
                <a:gd name="T27" fmla="*/ 14 h 16"/>
                <a:gd name="T28" fmla="*/ 21 w 21"/>
                <a:gd name="T29" fmla="*/ 16 h 16"/>
                <a:gd name="T30" fmla="*/ 21 w 21"/>
                <a:gd name="T31" fmla="*/ 16 h 16"/>
                <a:gd name="T32" fmla="*/ 21 w 21"/>
                <a:gd name="T33" fmla="*/ 16 h 16"/>
                <a:gd name="T34" fmla="*/ 19 w 21"/>
                <a:gd name="T35" fmla="*/ 16 h 16"/>
                <a:gd name="T36" fmla="*/ 19 w 21"/>
                <a:gd name="T37" fmla="*/ 16 h 16"/>
                <a:gd name="T38" fmla="*/ 19 w 21"/>
                <a:gd name="T39" fmla="*/ 14 h 16"/>
                <a:gd name="T40" fmla="*/ 17 w 21"/>
                <a:gd name="T41" fmla="*/ 14 h 16"/>
                <a:gd name="T42" fmla="*/ 17 w 21"/>
                <a:gd name="T43" fmla="*/ 14 h 16"/>
                <a:gd name="T44" fmla="*/ 15 w 21"/>
                <a:gd name="T45" fmla="*/ 14 h 16"/>
                <a:gd name="T46" fmla="*/ 15 w 21"/>
                <a:gd name="T47" fmla="*/ 14 h 16"/>
                <a:gd name="T48" fmla="*/ 17 w 21"/>
                <a:gd name="T49" fmla="*/ 14 h 16"/>
                <a:gd name="T50" fmla="*/ 17 w 21"/>
                <a:gd name="T51" fmla="*/ 14 h 16"/>
                <a:gd name="T52" fmla="*/ 17 w 21"/>
                <a:gd name="T53" fmla="*/ 14 h 16"/>
                <a:gd name="T54" fmla="*/ 19 w 21"/>
                <a:gd name="T55" fmla="*/ 14 h 16"/>
                <a:gd name="T56" fmla="*/ 19 w 21"/>
                <a:gd name="T57" fmla="*/ 12 h 16"/>
                <a:gd name="T58" fmla="*/ 19 w 21"/>
                <a:gd name="T59" fmla="*/ 12 h 16"/>
                <a:gd name="T60" fmla="*/ 19 w 21"/>
                <a:gd name="T61" fmla="*/ 12 h 16"/>
                <a:gd name="T62" fmla="*/ 19 w 21"/>
                <a:gd name="T63" fmla="*/ 12 h 16"/>
                <a:gd name="T64" fmla="*/ 19 w 21"/>
                <a:gd name="T65" fmla="*/ 12 h 16"/>
                <a:gd name="T66" fmla="*/ 19 w 21"/>
                <a:gd name="T67" fmla="*/ 12 h 16"/>
                <a:gd name="T68" fmla="*/ 4 w 21"/>
                <a:gd name="T69" fmla="*/ 10 h 16"/>
                <a:gd name="T70" fmla="*/ 4 w 21"/>
                <a:gd name="T71" fmla="*/ 10 h 16"/>
                <a:gd name="T72" fmla="*/ 4 w 21"/>
                <a:gd name="T73" fmla="*/ 8 h 16"/>
                <a:gd name="T74" fmla="*/ 2 w 21"/>
                <a:gd name="T75" fmla="*/ 8 h 16"/>
                <a:gd name="T76" fmla="*/ 2 w 21"/>
                <a:gd name="T77" fmla="*/ 8 h 16"/>
                <a:gd name="T78" fmla="*/ 0 w 21"/>
                <a:gd name="T79" fmla="*/ 8 h 16"/>
                <a:gd name="T80" fmla="*/ 0 w 21"/>
                <a:gd name="T81" fmla="*/ 8 h 16"/>
                <a:gd name="T82" fmla="*/ 0 w 21"/>
                <a:gd name="T83" fmla="*/ 6 h 16"/>
                <a:gd name="T84" fmla="*/ 0 w 21"/>
                <a:gd name="T85" fmla="*/ 6 h 16"/>
                <a:gd name="T86" fmla="*/ 0 w 21"/>
                <a:gd name="T87" fmla="*/ 6 h 16"/>
                <a:gd name="T88" fmla="*/ 0 w 21"/>
                <a:gd name="T89" fmla="*/ 4 h 16"/>
                <a:gd name="T90" fmla="*/ 0 w 21"/>
                <a:gd name="T91" fmla="*/ 4 h 16"/>
                <a:gd name="T92" fmla="*/ 0 w 21"/>
                <a:gd name="T93" fmla="*/ 2 h 16"/>
                <a:gd name="T94" fmla="*/ 0 w 21"/>
                <a:gd name="T95" fmla="*/ 0 h 16"/>
                <a:gd name="T96" fmla="*/ 0 w 21"/>
                <a:gd name="T97" fmla="*/ 0 h 16"/>
                <a:gd name="T98" fmla="*/ 2 w 21"/>
                <a:gd name="T99" fmla="*/ 0 h 16"/>
                <a:gd name="T100" fmla="*/ 2 w 21"/>
                <a:gd name="T101" fmla="*/ 0 h 16"/>
                <a:gd name="T102" fmla="*/ 2 w 21"/>
                <a:gd name="T103" fmla="*/ 0 h 16"/>
                <a:gd name="T104" fmla="*/ 4 w 21"/>
                <a:gd name="T105" fmla="*/ 0 h 16"/>
                <a:gd name="T106" fmla="*/ 2 w 21"/>
                <a:gd name="T107" fmla="*/ 4 h 16"/>
                <a:gd name="T108" fmla="*/ 4 w 21"/>
                <a:gd name="T109" fmla="*/ 6 h 16"/>
                <a:gd name="T110" fmla="*/ 4 w 21"/>
                <a:gd name="T111" fmla="*/ 6 h 16"/>
                <a:gd name="T112" fmla="*/ 4 w 21"/>
                <a:gd name="T113" fmla="*/ 8 h 16"/>
                <a:gd name="T114" fmla="*/ 4 w 21"/>
                <a:gd name="T115" fmla="*/ 8 h 16"/>
                <a:gd name="T116" fmla="*/ 4 w 21"/>
                <a:gd name="T117" fmla="*/ 8 h 16"/>
                <a:gd name="T118" fmla="*/ 4 w 21"/>
                <a:gd name="T119" fmla="*/ 8 h 16"/>
                <a:gd name="T120" fmla="*/ 4 w 21"/>
                <a:gd name="T121" fmla="*/ 8 h 16"/>
                <a:gd name="T122" fmla="*/ 4 w 21"/>
                <a:gd name="T123" fmla="*/ 10 h 16"/>
                <a:gd name="T124" fmla="*/ 4 w 21"/>
                <a:gd name="T125"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 h="16">
                  <a:moveTo>
                    <a:pt x="10" y="16"/>
                  </a:moveTo>
                  <a:lnTo>
                    <a:pt x="10" y="16"/>
                  </a:lnTo>
                  <a:lnTo>
                    <a:pt x="8" y="16"/>
                  </a:lnTo>
                  <a:lnTo>
                    <a:pt x="8" y="16"/>
                  </a:lnTo>
                  <a:lnTo>
                    <a:pt x="8" y="16"/>
                  </a:lnTo>
                  <a:lnTo>
                    <a:pt x="8" y="16"/>
                  </a:lnTo>
                  <a:lnTo>
                    <a:pt x="8" y="16"/>
                  </a:lnTo>
                  <a:lnTo>
                    <a:pt x="8" y="16"/>
                  </a:lnTo>
                  <a:lnTo>
                    <a:pt x="8" y="16"/>
                  </a:lnTo>
                  <a:lnTo>
                    <a:pt x="8" y="16"/>
                  </a:lnTo>
                  <a:lnTo>
                    <a:pt x="6" y="16"/>
                  </a:lnTo>
                  <a:lnTo>
                    <a:pt x="6" y="16"/>
                  </a:lnTo>
                  <a:lnTo>
                    <a:pt x="6" y="14"/>
                  </a:lnTo>
                  <a:lnTo>
                    <a:pt x="6" y="14"/>
                  </a:lnTo>
                  <a:lnTo>
                    <a:pt x="8" y="14"/>
                  </a:lnTo>
                  <a:lnTo>
                    <a:pt x="8" y="14"/>
                  </a:lnTo>
                  <a:lnTo>
                    <a:pt x="8" y="14"/>
                  </a:lnTo>
                  <a:lnTo>
                    <a:pt x="8" y="14"/>
                  </a:lnTo>
                  <a:lnTo>
                    <a:pt x="10" y="16"/>
                  </a:lnTo>
                  <a:lnTo>
                    <a:pt x="10" y="16"/>
                  </a:lnTo>
                  <a:lnTo>
                    <a:pt x="10" y="16"/>
                  </a:lnTo>
                  <a:lnTo>
                    <a:pt x="10" y="16"/>
                  </a:lnTo>
                  <a:lnTo>
                    <a:pt x="10" y="16"/>
                  </a:lnTo>
                  <a:lnTo>
                    <a:pt x="10" y="16"/>
                  </a:lnTo>
                  <a:lnTo>
                    <a:pt x="10" y="16"/>
                  </a:lnTo>
                  <a:close/>
                  <a:moveTo>
                    <a:pt x="21" y="12"/>
                  </a:moveTo>
                  <a:lnTo>
                    <a:pt x="21" y="14"/>
                  </a:lnTo>
                  <a:lnTo>
                    <a:pt x="21" y="14"/>
                  </a:lnTo>
                  <a:lnTo>
                    <a:pt x="21" y="16"/>
                  </a:lnTo>
                  <a:lnTo>
                    <a:pt x="21" y="16"/>
                  </a:lnTo>
                  <a:lnTo>
                    <a:pt x="21" y="16"/>
                  </a:lnTo>
                  <a:lnTo>
                    <a:pt x="21" y="16"/>
                  </a:lnTo>
                  <a:lnTo>
                    <a:pt x="21" y="16"/>
                  </a:lnTo>
                  <a:lnTo>
                    <a:pt x="21" y="16"/>
                  </a:lnTo>
                  <a:lnTo>
                    <a:pt x="19" y="16"/>
                  </a:lnTo>
                  <a:lnTo>
                    <a:pt x="19" y="16"/>
                  </a:lnTo>
                  <a:lnTo>
                    <a:pt x="19" y="16"/>
                  </a:lnTo>
                  <a:lnTo>
                    <a:pt x="19" y="16"/>
                  </a:lnTo>
                  <a:lnTo>
                    <a:pt x="19" y="14"/>
                  </a:lnTo>
                  <a:lnTo>
                    <a:pt x="19" y="14"/>
                  </a:lnTo>
                  <a:lnTo>
                    <a:pt x="19" y="14"/>
                  </a:lnTo>
                  <a:lnTo>
                    <a:pt x="17" y="14"/>
                  </a:lnTo>
                  <a:lnTo>
                    <a:pt x="17" y="14"/>
                  </a:lnTo>
                  <a:lnTo>
                    <a:pt x="17" y="14"/>
                  </a:lnTo>
                  <a:lnTo>
                    <a:pt x="15" y="14"/>
                  </a:lnTo>
                  <a:lnTo>
                    <a:pt x="15" y="14"/>
                  </a:lnTo>
                  <a:lnTo>
                    <a:pt x="15" y="14"/>
                  </a:lnTo>
                  <a:lnTo>
                    <a:pt x="15" y="14"/>
                  </a:lnTo>
                  <a:lnTo>
                    <a:pt x="17" y="14"/>
                  </a:lnTo>
                  <a:lnTo>
                    <a:pt x="17" y="14"/>
                  </a:lnTo>
                  <a:lnTo>
                    <a:pt x="17" y="14"/>
                  </a:lnTo>
                  <a:lnTo>
                    <a:pt x="17" y="14"/>
                  </a:lnTo>
                  <a:lnTo>
                    <a:pt x="17" y="14"/>
                  </a:lnTo>
                  <a:lnTo>
                    <a:pt x="17" y="14"/>
                  </a:lnTo>
                  <a:lnTo>
                    <a:pt x="17" y="14"/>
                  </a:lnTo>
                  <a:lnTo>
                    <a:pt x="19" y="14"/>
                  </a:lnTo>
                  <a:lnTo>
                    <a:pt x="19" y="14"/>
                  </a:lnTo>
                  <a:lnTo>
                    <a:pt x="19" y="12"/>
                  </a:lnTo>
                  <a:lnTo>
                    <a:pt x="19" y="12"/>
                  </a:lnTo>
                  <a:lnTo>
                    <a:pt x="19" y="12"/>
                  </a:lnTo>
                  <a:lnTo>
                    <a:pt x="19" y="12"/>
                  </a:lnTo>
                  <a:lnTo>
                    <a:pt x="19" y="12"/>
                  </a:lnTo>
                  <a:lnTo>
                    <a:pt x="19" y="12"/>
                  </a:lnTo>
                  <a:lnTo>
                    <a:pt x="19" y="12"/>
                  </a:lnTo>
                  <a:lnTo>
                    <a:pt x="19" y="12"/>
                  </a:lnTo>
                  <a:lnTo>
                    <a:pt x="19" y="12"/>
                  </a:lnTo>
                  <a:lnTo>
                    <a:pt x="19" y="12"/>
                  </a:lnTo>
                  <a:lnTo>
                    <a:pt x="19" y="12"/>
                  </a:lnTo>
                  <a:lnTo>
                    <a:pt x="21" y="12"/>
                  </a:lnTo>
                  <a:close/>
                  <a:moveTo>
                    <a:pt x="4" y="10"/>
                  </a:moveTo>
                  <a:lnTo>
                    <a:pt x="4" y="10"/>
                  </a:lnTo>
                  <a:lnTo>
                    <a:pt x="4" y="10"/>
                  </a:lnTo>
                  <a:lnTo>
                    <a:pt x="4" y="10"/>
                  </a:lnTo>
                  <a:lnTo>
                    <a:pt x="4" y="8"/>
                  </a:lnTo>
                  <a:lnTo>
                    <a:pt x="2" y="8"/>
                  </a:lnTo>
                  <a:lnTo>
                    <a:pt x="2" y="8"/>
                  </a:lnTo>
                  <a:lnTo>
                    <a:pt x="2" y="8"/>
                  </a:lnTo>
                  <a:lnTo>
                    <a:pt x="2" y="8"/>
                  </a:lnTo>
                  <a:lnTo>
                    <a:pt x="2" y="8"/>
                  </a:lnTo>
                  <a:lnTo>
                    <a:pt x="0" y="8"/>
                  </a:lnTo>
                  <a:lnTo>
                    <a:pt x="0" y="8"/>
                  </a:lnTo>
                  <a:lnTo>
                    <a:pt x="0" y="8"/>
                  </a:lnTo>
                  <a:lnTo>
                    <a:pt x="0" y="8"/>
                  </a:lnTo>
                  <a:lnTo>
                    <a:pt x="0" y="6"/>
                  </a:lnTo>
                  <a:lnTo>
                    <a:pt x="0" y="6"/>
                  </a:lnTo>
                  <a:lnTo>
                    <a:pt x="0" y="6"/>
                  </a:lnTo>
                  <a:lnTo>
                    <a:pt x="0" y="6"/>
                  </a:lnTo>
                  <a:lnTo>
                    <a:pt x="0" y="6"/>
                  </a:lnTo>
                  <a:lnTo>
                    <a:pt x="0" y="6"/>
                  </a:lnTo>
                  <a:lnTo>
                    <a:pt x="0" y="4"/>
                  </a:lnTo>
                  <a:lnTo>
                    <a:pt x="0" y="4"/>
                  </a:lnTo>
                  <a:lnTo>
                    <a:pt x="0" y="4"/>
                  </a:lnTo>
                  <a:lnTo>
                    <a:pt x="0" y="4"/>
                  </a:lnTo>
                  <a:lnTo>
                    <a:pt x="0" y="2"/>
                  </a:lnTo>
                  <a:lnTo>
                    <a:pt x="0" y="2"/>
                  </a:lnTo>
                  <a:lnTo>
                    <a:pt x="0" y="0"/>
                  </a:lnTo>
                  <a:lnTo>
                    <a:pt x="0" y="0"/>
                  </a:lnTo>
                  <a:lnTo>
                    <a:pt x="0" y="0"/>
                  </a:lnTo>
                  <a:lnTo>
                    <a:pt x="2" y="0"/>
                  </a:lnTo>
                  <a:lnTo>
                    <a:pt x="2" y="0"/>
                  </a:lnTo>
                  <a:lnTo>
                    <a:pt x="2" y="0"/>
                  </a:lnTo>
                  <a:lnTo>
                    <a:pt x="2" y="0"/>
                  </a:lnTo>
                  <a:lnTo>
                    <a:pt x="2" y="0"/>
                  </a:lnTo>
                  <a:lnTo>
                    <a:pt x="2" y="0"/>
                  </a:lnTo>
                  <a:lnTo>
                    <a:pt x="2" y="0"/>
                  </a:lnTo>
                  <a:lnTo>
                    <a:pt x="4" y="0"/>
                  </a:lnTo>
                  <a:lnTo>
                    <a:pt x="2" y="4"/>
                  </a:lnTo>
                  <a:lnTo>
                    <a:pt x="2" y="4"/>
                  </a:lnTo>
                  <a:lnTo>
                    <a:pt x="4" y="6"/>
                  </a:lnTo>
                  <a:lnTo>
                    <a:pt x="4" y="6"/>
                  </a:lnTo>
                  <a:lnTo>
                    <a:pt x="4" y="6"/>
                  </a:lnTo>
                  <a:lnTo>
                    <a:pt x="4" y="6"/>
                  </a:lnTo>
                  <a:lnTo>
                    <a:pt x="4" y="6"/>
                  </a:lnTo>
                  <a:lnTo>
                    <a:pt x="4" y="8"/>
                  </a:lnTo>
                  <a:lnTo>
                    <a:pt x="4" y="8"/>
                  </a:lnTo>
                  <a:lnTo>
                    <a:pt x="4" y="8"/>
                  </a:lnTo>
                  <a:lnTo>
                    <a:pt x="4" y="8"/>
                  </a:lnTo>
                  <a:lnTo>
                    <a:pt x="4" y="8"/>
                  </a:lnTo>
                  <a:lnTo>
                    <a:pt x="4" y="8"/>
                  </a:lnTo>
                  <a:lnTo>
                    <a:pt x="4" y="8"/>
                  </a:lnTo>
                  <a:lnTo>
                    <a:pt x="4" y="8"/>
                  </a:lnTo>
                  <a:lnTo>
                    <a:pt x="4" y="8"/>
                  </a:lnTo>
                  <a:lnTo>
                    <a:pt x="4" y="8"/>
                  </a:lnTo>
                  <a:lnTo>
                    <a:pt x="4" y="10"/>
                  </a:lnTo>
                  <a:lnTo>
                    <a:pt x="4" y="10"/>
                  </a:lnTo>
                  <a:lnTo>
                    <a:pt x="4" y="10"/>
                  </a:lnTo>
                  <a:lnTo>
                    <a:pt x="4" y="1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57"/>
            <p:cNvSpPr>
              <a:spLocks noEditPoints="1"/>
            </p:cNvSpPr>
            <p:nvPr/>
          </p:nvSpPr>
          <p:spPr bwMode="auto">
            <a:xfrm>
              <a:off x="4389438" y="4391025"/>
              <a:ext cx="68263" cy="63500"/>
            </a:xfrm>
            <a:custGeom>
              <a:avLst/>
              <a:gdLst>
                <a:gd name="T0" fmla="*/ 10 w 43"/>
                <a:gd name="T1" fmla="*/ 40 h 40"/>
                <a:gd name="T2" fmla="*/ 10 w 43"/>
                <a:gd name="T3" fmla="*/ 38 h 40"/>
                <a:gd name="T4" fmla="*/ 10 w 43"/>
                <a:gd name="T5" fmla="*/ 38 h 40"/>
                <a:gd name="T6" fmla="*/ 14 w 43"/>
                <a:gd name="T7" fmla="*/ 38 h 40"/>
                <a:gd name="T8" fmla="*/ 16 w 43"/>
                <a:gd name="T9" fmla="*/ 36 h 40"/>
                <a:gd name="T10" fmla="*/ 16 w 43"/>
                <a:gd name="T11" fmla="*/ 38 h 40"/>
                <a:gd name="T12" fmla="*/ 16 w 43"/>
                <a:gd name="T13" fmla="*/ 40 h 40"/>
                <a:gd name="T14" fmla="*/ 25 w 43"/>
                <a:gd name="T15" fmla="*/ 32 h 40"/>
                <a:gd name="T16" fmla="*/ 27 w 43"/>
                <a:gd name="T17" fmla="*/ 34 h 40"/>
                <a:gd name="T18" fmla="*/ 29 w 43"/>
                <a:gd name="T19" fmla="*/ 34 h 40"/>
                <a:gd name="T20" fmla="*/ 29 w 43"/>
                <a:gd name="T21" fmla="*/ 34 h 40"/>
                <a:gd name="T22" fmla="*/ 29 w 43"/>
                <a:gd name="T23" fmla="*/ 36 h 40"/>
                <a:gd name="T24" fmla="*/ 29 w 43"/>
                <a:gd name="T25" fmla="*/ 38 h 40"/>
                <a:gd name="T26" fmla="*/ 29 w 43"/>
                <a:gd name="T27" fmla="*/ 38 h 40"/>
                <a:gd name="T28" fmla="*/ 27 w 43"/>
                <a:gd name="T29" fmla="*/ 38 h 40"/>
                <a:gd name="T30" fmla="*/ 25 w 43"/>
                <a:gd name="T31" fmla="*/ 36 h 40"/>
                <a:gd name="T32" fmla="*/ 25 w 43"/>
                <a:gd name="T33" fmla="*/ 34 h 40"/>
                <a:gd name="T34" fmla="*/ 25 w 43"/>
                <a:gd name="T35" fmla="*/ 34 h 40"/>
                <a:gd name="T36" fmla="*/ 25 w 43"/>
                <a:gd name="T37" fmla="*/ 32 h 40"/>
                <a:gd name="T38" fmla="*/ 25 w 43"/>
                <a:gd name="T39" fmla="*/ 30 h 40"/>
                <a:gd name="T40" fmla="*/ 35 w 43"/>
                <a:gd name="T41" fmla="*/ 32 h 40"/>
                <a:gd name="T42" fmla="*/ 35 w 43"/>
                <a:gd name="T43" fmla="*/ 34 h 40"/>
                <a:gd name="T44" fmla="*/ 35 w 43"/>
                <a:gd name="T45" fmla="*/ 34 h 40"/>
                <a:gd name="T46" fmla="*/ 33 w 43"/>
                <a:gd name="T47" fmla="*/ 34 h 40"/>
                <a:gd name="T48" fmla="*/ 33 w 43"/>
                <a:gd name="T49" fmla="*/ 32 h 40"/>
                <a:gd name="T50" fmla="*/ 35 w 43"/>
                <a:gd name="T51" fmla="*/ 30 h 40"/>
                <a:gd name="T52" fmla="*/ 35 w 43"/>
                <a:gd name="T53" fmla="*/ 30 h 40"/>
                <a:gd name="T54" fmla="*/ 41 w 43"/>
                <a:gd name="T55" fmla="*/ 17 h 40"/>
                <a:gd name="T56" fmla="*/ 43 w 43"/>
                <a:gd name="T57" fmla="*/ 17 h 40"/>
                <a:gd name="T58" fmla="*/ 43 w 43"/>
                <a:gd name="T59" fmla="*/ 19 h 40"/>
                <a:gd name="T60" fmla="*/ 39 w 43"/>
                <a:gd name="T61" fmla="*/ 21 h 40"/>
                <a:gd name="T62" fmla="*/ 39 w 43"/>
                <a:gd name="T63" fmla="*/ 19 h 40"/>
                <a:gd name="T64" fmla="*/ 39 w 43"/>
                <a:gd name="T65" fmla="*/ 17 h 40"/>
                <a:gd name="T66" fmla="*/ 18 w 43"/>
                <a:gd name="T67" fmla="*/ 9 h 40"/>
                <a:gd name="T68" fmla="*/ 21 w 43"/>
                <a:gd name="T69" fmla="*/ 11 h 40"/>
                <a:gd name="T70" fmla="*/ 18 w 43"/>
                <a:gd name="T71" fmla="*/ 11 h 40"/>
                <a:gd name="T72" fmla="*/ 16 w 43"/>
                <a:gd name="T73" fmla="*/ 11 h 40"/>
                <a:gd name="T74" fmla="*/ 16 w 43"/>
                <a:gd name="T75" fmla="*/ 9 h 40"/>
                <a:gd name="T76" fmla="*/ 16 w 43"/>
                <a:gd name="T77" fmla="*/ 9 h 40"/>
                <a:gd name="T78" fmla="*/ 39 w 43"/>
                <a:gd name="T79" fmla="*/ 9 h 40"/>
                <a:gd name="T80" fmla="*/ 39 w 43"/>
                <a:gd name="T81" fmla="*/ 9 h 40"/>
                <a:gd name="T82" fmla="*/ 39 w 43"/>
                <a:gd name="T83" fmla="*/ 9 h 40"/>
                <a:gd name="T84" fmla="*/ 37 w 43"/>
                <a:gd name="T85" fmla="*/ 7 h 40"/>
                <a:gd name="T86" fmla="*/ 39 w 43"/>
                <a:gd name="T87" fmla="*/ 5 h 40"/>
                <a:gd name="T88" fmla="*/ 39 w 43"/>
                <a:gd name="T89" fmla="*/ 7 h 40"/>
                <a:gd name="T90" fmla="*/ 6 w 43"/>
                <a:gd name="T91" fmla="*/ 5 h 40"/>
                <a:gd name="T92" fmla="*/ 8 w 43"/>
                <a:gd name="T93" fmla="*/ 5 h 40"/>
                <a:gd name="T94" fmla="*/ 6 w 43"/>
                <a:gd name="T95" fmla="*/ 7 h 40"/>
                <a:gd name="T96" fmla="*/ 4 w 43"/>
                <a:gd name="T97" fmla="*/ 7 h 40"/>
                <a:gd name="T98" fmla="*/ 6 w 43"/>
                <a:gd name="T99" fmla="*/ 5 h 40"/>
                <a:gd name="T100" fmla="*/ 6 w 43"/>
                <a:gd name="T101" fmla="*/ 5 h 40"/>
                <a:gd name="T102" fmla="*/ 4 w 43"/>
                <a:gd name="T103" fmla="*/ 2 h 40"/>
                <a:gd name="T104" fmla="*/ 6 w 43"/>
                <a:gd name="T105" fmla="*/ 2 h 40"/>
                <a:gd name="T106" fmla="*/ 4 w 43"/>
                <a:gd name="T107" fmla="*/ 4 h 40"/>
                <a:gd name="T108" fmla="*/ 0 w 43"/>
                <a:gd name="T109" fmla="*/ 5 h 40"/>
                <a:gd name="T110" fmla="*/ 0 w 43"/>
                <a:gd name="T111" fmla="*/ 4 h 40"/>
                <a:gd name="T112" fmla="*/ 0 w 43"/>
                <a:gd name="T113" fmla="*/ 2 h 40"/>
                <a:gd name="T114" fmla="*/ 2 w 43"/>
                <a:gd name="T115" fmla="*/ 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3" h="40">
                  <a:moveTo>
                    <a:pt x="10" y="40"/>
                  </a:moveTo>
                  <a:lnTo>
                    <a:pt x="10" y="40"/>
                  </a:lnTo>
                  <a:lnTo>
                    <a:pt x="10" y="40"/>
                  </a:lnTo>
                  <a:lnTo>
                    <a:pt x="10" y="40"/>
                  </a:lnTo>
                  <a:lnTo>
                    <a:pt x="10" y="40"/>
                  </a:lnTo>
                  <a:lnTo>
                    <a:pt x="10" y="40"/>
                  </a:lnTo>
                  <a:lnTo>
                    <a:pt x="10" y="40"/>
                  </a:lnTo>
                  <a:lnTo>
                    <a:pt x="10" y="40"/>
                  </a:lnTo>
                  <a:lnTo>
                    <a:pt x="10" y="40"/>
                  </a:lnTo>
                  <a:lnTo>
                    <a:pt x="10" y="40"/>
                  </a:lnTo>
                  <a:lnTo>
                    <a:pt x="10" y="40"/>
                  </a:lnTo>
                  <a:lnTo>
                    <a:pt x="10" y="40"/>
                  </a:lnTo>
                  <a:lnTo>
                    <a:pt x="10" y="38"/>
                  </a:lnTo>
                  <a:lnTo>
                    <a:pt x="10" y="38"/>
                  </a:lnTo>
                  <a:lnTo>
                    <a:pt x="10" y="38"/>
                  </a:lnTo>
                  <a:lnTo>
                    <a:pt x="10" y="38"/>
                  </a:lnTo>
                  <a:lnTo>
                    <a:pt x="10" y="38"/>
                  </a:lnTo>
                  <a:lnTo>
                    <a:pt x="10" y="38"/>
                  </a:lnTo>
                  <a:lnTo>
                    <a:pt x="10" y="38"/>
                  </a:lnTo>
                  <a:lnTo>
                    <a:pt x="10" y="38"/>
                  </a:lnTo>
                  <a:lnTo>
                    <a:pt x="10" y="38"/>
                  </a:lnTo>
                  <a:lnTo>
                    <a:pt x="10" y="38"/>
                  </a:lnTo>
                  <a:lnTo>
                    <a:pt x="10" y="40"/>
                  </a:lnTo>
                  <a:close/>
                  <a:moveTo>
                    <a:pt x="16" y="40"/>
                  </a:moveTo>
                  <a:lnTo>
                    <a:pt x="16" y="40"/>
                  </a:lnTo>
                  <a:lnTo>
                    <a:pt x="16" y="40"/>
                  </a:lnTo>
                  <a:lnTo>
                    <a:pt x="14" y="40"/>
                  </a:lnTo>
                  <a:lnTo>
                    <a:pt x="14" y="38"/>
                  </a:lnTo>
                  <a:lnTo>
                    <a:pt x="14" y="38"/>
                  </a:lnTo>
                  <a:lnTo>
                    <a:pt x="14" y="38"/>
                  </a:lnTo>
                  <a:lnTo>
                    <a:pt x="14" y="38"/>
                  </a:lnTo>
                  <a:lnTo>
                    <a:pt x="14" y="38"/>
                  </a:lnTo>
                  <a:lnTo>
                    <a:pt x="14" y="36"/>
                  </a:lnTo>
                  <a:lnTo>
                    <a:pt x="14" y="36"/>
                  </a:lnTo>
                  <a:lnTo>
                    <a:pt x="16" y="36"/>
                  </a:lnTo>
                  <a:lnTo>
                    <a:pt x="16" y="36"/>
                  </a:lnTo>
                  <a:lnTo>
                    <a:pt x="16" y="36"/>
                  </a:lnTo>
                  <a:lnTo>
                    <a:pt x="16" y="36"/>
                  </a:lnTo>
                  <a:lnTo>
                    <a:pt x="16" y="36"/>
                  </a:lnTo>
                  <a:lnTo>
                    <a:pt x="16" y="36"/>
                  </a:lnTo>
                  <a:lnTo>
                    <a:pt x="16" y="36"/>
                  </a:lnTo>
                  <a:lnTo>
                    <a:pt x="16" y="38"/>
                  </a:lnTo>
                  <a:lnTo>
                    <a:pt x="16" y="38"/>
                  </a:lnTo>
                  <a:lnTo>
                    <a:pt x="16" y="38"/>
                  </a:lnTo>
                  <a:lnTo>
                    <a:pt x="16" y="38"/>
                  </a:lnTo>
                  <a:lnTo>
                    <a:pt x="18" y="38"/>
                  </a:lnTo>
                  <a:lnTo>
                    <a:pt x="18" y="38"/>
                  </a:lnTo>
                  <a:lnTo>
                    <a:pt x="16" y="38"/>
                  </a:lnTo>
                  <a:lnTo>
                    <a:pt x="16" y="40"/>
                  </a:lnTo>
                  <a:close/>
                  <a:moveTo>
                    <a:pt x="25" y="32"/>
                  </a:moveTo>
                  <a:lnTo>
                    <a:pt x="25" y="32"/>
                  </a:lnTo>
                  <a:lnTo>
                    <a:pt x="25" y="32"/>
                  </a:lnTo>
                  <a:lnTo>
                    <a:pt x="25" y="32"/>
                  </a:lnTo>
                  <a:lnTo>
                    <a:pt x="25" y="32"/>
                  </a:lnTo>
                  <a:lnTo>
                    <a:pt x="25" y="32"/>
                  </a:lnTo>
                  <a:lnTo>
                    <a:pt x="25" y="32"/>
                  </a:lnTo>
                  <a:lnTo>
                    <a:pt x="27" y="32"/>
                  </a:lnTo>
                  <a:lnTo>
                    <a:pt x="27" y="32"/>
                  </a:lnTo>
                  <a:lnTo>
                    <a:pt x="27" y="32"/>
                  </a:lnTo>
                  <a:lnTo>
                    <a:pt x="27" y="32"/>
                  </a:lnTo>
                  <a:lnTo>
                    <a:pt x="27" y="32"/>
                  </a:lnTo>
                  <a:lnTo>
                    <a:pt x="27" y="34"/>
                  </a:lnTo>
                  <a:lnTo>
                    <a:pt x="27" y="34"/>
                  </a:lnTo>
                  <a:lnTo>
                    <a:pt x="29" y="34"/>
                  </a:lnTo>
                  <a:lnTo>
                    <a:pt x="29" y="34"/>
                  </a:lnTo>
                  <a:lnTo>
                    <a:pt x="29" y="34"/>
                  </a:lnTo>
                  <a:lnTo>
                    <a:pt x="29" y="34"/>
                  </a:lnTo>
                  <a:lnTo>
                    <a:pt x="29" y="34"/>
                  </a:lnTo>
                  <a:lnTo>
                    <a:pt x="29" y="34"/>
                  </a:lnTo>
                  <a:lnTo>
                    <a:pt x="29" y="34"/>
                  </a:lnTo>
                  <a:lnTo>
                    <a:pt x="29" y="34"/>
                  </a:lnTo>
                  <a:lnTo>
                    <a:pt x="29" y="34"/>
                  </a:lnTo>
                  <a:lnTo>
                    <a:pt x="29" y="34"/>
                  </a:lnTo>
                  <a:lnTo>
                    <a:pt x="29" y="34"/>
                  </a:lnTo>
                  <a:lnTo>
                    <a:pt x="29" y="34"/>
                  </a:lnTo>
                  <a:lnTo>
                    <a:pt x="29" y="34"/>
                  </a:lnTo>
                  <a:lnTo>
                    <a:pt x="29" y="34"/>
                  </a:lnTo>
                  <a:lnTo>
                    <a:pt x="29" y="34"/>
                  </a:lnTo>
                  <a:lnTo>
                    <a:pt x="29" y="34"/>
                  </a:lnTo>
                  <a:lnTo>
                    <a:pt x="29" y="36"/>
                  </a:lnTo>
                  <a:lnTo>
                    <a:pt x="29" y="36"/>
                  </a:lnTo>
                  <a:lnTo>
                    <a:pt x="29" y="36"/>
                  </a:lnTo>
                  <a:lnTo>
                    <a:pt x="29" y="36"/>
                  </a:lnTo>
                  <a:lnTo>
                    <a:pt x="29" y="36"/>
                  </a:lnTo>
                  <a:lnTo>
                    <a:pt x="29" y="36"/>
                  </a:lnTo>
                  <a:lnTo>
                    <a:pt x="29" y="36"/>
                  </a:lnTo>
                  <a:lnTo>
                    <a:pt x="31" y="36"/>
                  </a:lnTo>
                  <a:lnTo>
                    <a:pt x="31" y="36"/>
                  </a:lnTo>
                  <a:lnTo>
                    <a:pt x="31" y="36"/>
                  </a:lnTo>
                  <a:lnTo>
                    <a:pt x="29" y="36"/>
                  </a:lnTo>
                  <a:lnTo>
                    <a:pt x="29" y="38"/>
                  </a:lnTo>
                  <a:lnTo>
                    <a:pt x="29" y="38"/>
                  </a:lnTo>
                  <a:lnTo>
                    <a:pt x="29" y="38"/>
                  </a:lnTo>
                  <a:lnTo>
                    <a:pt x="29" y="38"/>
                  </a:lnTo>
                  <a:lnTo>
                    <a:pt x="29" y="38"/>
                  </a:lnTo>
                  <a:lnTo>
                    <a:pt x="29" y="38"/>
                  </a:lnTo>
                  <a:lnTo>
                    <a:pt x="29" y="38"/>
                  </a:lnTo>
                  <a:lnTo>
                    <a:pt x="29" y="38"/>
                  </a:lnTo>
                  <a:lnTo>
                    <a:pt x="29" y="38"/>
                  </a:lnTo>
                  <a:lnTo>
                    <a:pt x="29" y="38"/>
                  </a:lnTo>
                  <a:lnTo>
                    <a:pt x="29" y="38"/>
                  </a:lnTo>
                  <a:lnTo>
                    <a:pt x="29" y="38"/>
                  </a:lnTo>
                  <a:lnTo>
                    <a:pt x="27" y="38"/>
                  </a:lnTo>
                  <a:lnTo>
                    <a:pt x="27" y="38"/>
                  </a:lnTo>
                  <a:lnTo>
                    <a:pt x="27" y="38"/>
                  </a:lnTo>
                  <a:lnTo>
                    <a:pt x="27" y="38"/>
                  </a:lnTo>
                  <a:lnTo>
                    <a:pt x="25" y="38"/>
                  </a:lnTo>
                  <a:lnTo>
                    <a:pt x="25" y="36"/>
                  </a:lnTo>
                  <a:lnTo>
                    <a:pt x="25" y="36"/>
                  </a:lnTo>
                  <a:lnTo>
                    <a:pt x="25" y="36"/>
                  </a:lnTo>
                  <a:lnTo>
                    <a:pt x="25" y="36"/>
                  </a:lnTo>
                  <a:lnTo>
                    <a:pt x="25" y="36"/>
                  </a:lnTo>
                  <a:lnTo>
                    <a:pt x="25" y="36"/>
                  </a:lnTo>
                  <a:lnTo>
                    <a:pt x="25" y="36"/>
                  </a:lnTo>
                  <a:lnTo>
                    <a:pt x="25" y="36"/>
                  </a:lnTo>
                  <a:lnTo>
                    <a:pt x="25" y="36"/>
                  </a:lnTo>
                  <a:lnTo>
                    <a:pt x="25" y="36"/>
                  </a:lnTo>
                  <a:lnTo>
                    <a:pt x="25" y="36"/>
                  </a:lnTo>
                  <a:lnTo>
                    <a:pt x="25" y="34"/>
                  </a:lnTo>
                  <a:lnTo>
                    <a:pt x="25" y="34"/>
                  </a:lnTo>
                  <a:lnTo>
                    <a:pt x="25" y="34"/>
                  </a:lnTo>
                  <a:lnTo>
                    <a:pt x="25" y="34"/>
                  </a:lnTo>
                  <a:lnTo>
                    <a:pt x="25" y="34"/>
                  </a:lnTo>
                  <a:lnTo>
                    <a:pt x="25" y="34"/>
                  </a:lnTo>
                  <a:lnTo>
                    <a:pt x="25" y="34"/>
                  </a:lnTo>
                  <a:lnTo>
                    <a:pt x="25" y="34"/>
                  </a:lnTo>
                  <a:lnTo>
                    <a:pt x="25" y="34"/>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0"/>
                  </a:lnTo>
                  <a:lnTo>
                    <a:pt x="25" y="30"/>
                  </a:lnTo>
                  <a:lnTo>
                    <a:pt x="25" y="30"/>
                  </a:lnTo>
                  <a:lnTo>
                    <a:pt x="25" y="32"/>
                  </a:lnTo>
                  <a:lnTo>
                    <a:pt x="25" y="32"/>
                  </a:lnTo>
                  <a:close/>
                  <a:moveTo>
                    <a:pt x="35" y="32"/>
                  </a:moveTo>
                  <a:lnTo>
                    <a:pt x="35" y="32"/>
                  </a:lnTo>
                  <a:lnTo>
                    <a:pt x="35" y="32"/>
                  </a:lnTo>
                  <a:lnTo>
                    <a:pt x="35" y="32"/>
                  </a:lnTo>
                  <a:lnTo>
                    <a:pt x="35" y="32"/>
                  </a:lnTo>
                  <a:lnTo>
                    <a:pt x="35" y="32"/>
                  </a:lnTo>
                  <a:lnTo>
                    <a:pt x="35" y="32"/>
                  </a:lnTo>
                  <a:lnTo>
                    <a:pt x="35" y="34"/>
                  </a:lnTo>
                  <a:lnTo>
                    <a:pt x="35" y="34"/>
                  </a:lnTo>
                  <a:lnTo>
                    <a:pt x="35" y="34"/>
                  </a:lnTo>
                  <a:lnTo>
                    <a:pt x="35" y="34"/>
                  </a:lnTo>
                  <a:lnTo>
                    <a:pt x="35" y="34"/>
                  </a:lnTo>
                  <a:lnTo>
                    <a:pt x="35" y="34"/>
                  </a:lnTo>
                  <a:lnTo>
                    <a:pt x="35" y="34"/>
                  </a:lnTo>
                  <a:lnTo>
                    <a:pt x="35" y="34"/>
                  </a:lnTo>
                  <a:lnTo>
                    <a:pt x="35" y="34"/>
                  </a:lnTo>
                  <a:lnTo>
                    <a:pt x="35" y="34"/>
                  </a:lnTo>
                  <a:lnTo>
                    <a:pt x="35" y="34"/>
                  </a:lnTo>
                  <a:lnTo>
                    <a:pt x="33" y="34"/>
                  </a:lnTo>
                  <a:lnTo>
                    <a:pt x="33" y="34"/>
                  </a:lnTo>
                  <a:lnTo>
                    <a:pt x="33" y="34"/>
                  </a:lnTo>
                  <a:lnTo>
                    <a:pt x="33" y="34"/>
                  </a:lnTo>
                  <a:lnTo>
                    <a:pt x="33" y="34"/>
                  </a:lnTo>
                  <a:lnTo>
                    <a:pt x="33" y="34"/>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5" y="30"/>
                  </a:lnTo>
                  <a:lnTo>
                    <a:pt x="35" y="30"/>
                  </a:lnTo>
                  <a:lnTo>
                    <a:pt x="35" y="30"/>
                  </a:lnTo>
                  <a:lnTo>
                    <a:pt x="35" y="32"/>
                  </a:lnTo>
                  <a:lnTo>
                    <a:pt x="35" y="30"/>
                  </a:lnTo>
                  <a:lnTo>
                    <a:pt x="35" y="30"/>
                  </a:lnTo>
                  <a:lnTo>
                    <a:pt x="35" y="30"/>
                  </a:lnTo>
                  <a:lnTo>
                    <a:pt x="35" y="30"/>
                  </a:lnTo>
                  <a:lnTo>
                    <a:pt x="35" y="32"/>
                  </a:lnTo>
                  <a:close/>
                  <a:moveTo>
                    <a:pt x="39" y="17"/>
                  </a:moveTo>
                  <a:lnTo>
                    <a:pt x="41" y="17"/>
                  </a:lnTo>
                  <a:lnTo>
                    <a:pt x="41" y="17"/>
                  </a:lnTo>
                  <a:lnTo>
                    <a:pt x="41" y="17"/>
                  </a:lnTo>
                  <a:lnTo>
                    <a:pt x="41" y="17"/>
                  </a:lnTo>
                  <a:lnTo>
                    <a:pt x="41" y="17"/>
                  </a:lnTo>
                  <a:lnTo>
                    <a:pt x="43" y="17"/>
                  </a:lnTo>
                  <a:lnTo>
                    <a:pt x="43" y="17"/>
                  </a:lnTo>
                  <a:lnTo>
                    <a:pt x="43" y="17"/>
                  </a:lnTo>
                  <a:lnTo>
                    <a:pt x="43" y="17"/>
                  </a:lnTo>
                  <a:lnTo>
                    <a:pt x="43" y="17"/>
                  </a:lnTo>
                  <a:lnTo>
                    <a:pt x="43" y="17"/>
                  </a:lnTo>
                  <a:lnTo>
                    <a:pt x="43" y="17"/>
                  </a:lnTo>
                  <a:lnTo>
                    <a:pt x="43" y="19"/>
                  </a:lnTo>
                  <a:lnTo>
                    <a:pt x="43" y="19"/>
                  </a:lnTo>
                  <a:lnTo>
                    <a:pt x="43" y="19"/>
                  </a:lnTo>
                  <a:lnTo>
                    <a:pt x="43" y="19"/>
                  </a:lnTo>
                  <a:lnTo>
                    <a:pt x="43" y="19"/>
                  </a:lnTo>
                  <a:lnTo>
                    <a:pt x="43" y="19"/>
                  </a:lnTo>
                  <a:lnTo>
                    <a:pt x="43" y="19"/>
                  </a:lnTo>
                  <a:lnTo>
                    <a:pt x="43" y="19"/>
                  </a:lnTo>
                  <a:lnTo>
                    <a:pt x="43" y="19"/>
                  </a:lnTo>
                  <a:lnTo>
                    <a:pt x="41" y="21"/>
                  </a:lnTo>
                  <a:lnTo>
                    <a:pt x="41" y="21"/>
                  </a:lnTo>
                  <a:lnTo>
                    <a:pt x="41" y="21"/>
                  </a:lnTo>
                  <a:lnTo>
                    <a:pt x="39" y="21"/>
                  </a:lnTo>
                  <a:lnTo>
                    <a:pt x="39" y="21"/>
                  </a:lnTo>
                  <a:lnTo>
                    <a:pt x="39" y="21"/>
                  </a:lnTo>
                  <a:lnTo>
                    <a:pt x="39" y="21"/>
                  </a:lnTo>
                  <a:lnTo>
                    <a:pt x="39" y="21"/>
                  </a:lnTo>
                  <a:lnTo>
                    <a:pt x="39" y="21"/>
                  </a:lnTo>
                  <a:lnTo>
                    <a:pt x="39" y="19"/>
                  </a:lnTo>
                  <a:lnTo>
                    <a:pt x="39" y="19"/>
                  </a:lnTo>
                  <a:lnTo>
                    <a:pt x="39" y="19"/>
                  </a:lnTo>
                  <a:lnTo>
                    <a:pt x="39" y="19"/>
                  </a:lnTo>
                  <a:lnTo>
                    <a:pt x="39" y="19"/>
                  </a:lnTo>
                  <a:lnTo>
                    <a:pt x="39" y="19"/>
                  </a:lnTo>
                  <a:lnTo>
                    <a:pt x="39" y="19"/>
                  </a:lnTo>
                  <a:lnTo>
                    <a:pt x="39" y="17"/>
                  </a:lnTo>
                  <a:lnTo>
                    <a:pt x="39" y="17"/>
                  </a:lnTo>
                  <a:lnTo>
                    <a:pt x="39" y="17"/>
                  </a:lnTo>
                  <a:lnTo>
                    <a:pt x="39" y="17"/>
                  </a:lnTo>
                  <a:lnTo>
                    <a:pt x="39" y="17"/>
                  </a:lnTo>
                  <a:lnTo>
                    <a:pt x="39" y="17"/>
                  </a:lnTo>
                  <a:lnTo>
                    <a:pt x="39" y="17"/>
                  </a:lnTo>
                  <a:close/>
                  <a:moveTo>
                    <a:pt x="18" y="9"/>
                  </a:moveTo>
                  <a:lnTo>
                    <a:pt x="18" y="9"/>
                  </a:lnTo>
                  <a:lnTo>
                    <a:pt x="18" y="9"/>
                  </a:lnTo>
                  <a:lnTo>
                    <a:pt x="18" y="9"/>
                  </a:lnTo>
                  <a:lnTo>
                    <a:pt x="18" y="9"/>
                  </a:lnTo>
                  <a:lnTo>
                    <a:pt x="20" y="9"/>
                  </a:lnTo>
                  <a:lnTo>
                    <a:pt x="20" y="9"/>
                  </a:lnTo>
                  <a:lnTo>
                    <a:pt x="20" y="9"/>
                  </a:lnTo>
                  <a:lnTo>
                    <a:pt x="21" y="11"/>
                  </a:lnTo>
                  <a:lnTo>
                    <a:pt x="21" y="11"/>
                  </a:lnTo>
                  <a:lnTo>
                    <a:pt x="21" y="11"/>
                  </a:lnTo>
                  <a:lnTo>
                    <a:pt x="21" y="11"/>
                  </a:lnTo>
                  <a:lnTo>
                    <a:pt x="21" y="11"/>
                  </a:lnTo>
                  <a:lnTo>
                    <a:pt x="20" y="11"/>
                  </a:lnTo>
                  <a:lnTo>
                    <a:pt x="18" y="11"/>
                  </a:lnTo>
                  <a:lnTo>
                    <a:pt x="18" y="9"/>
                  </a:lnTo>
                  <a:lnTo>
                    <a:pt x="18" y="11"/>
                  </a:lnTo>
                  <a:lnTo>
                    <a:pt x="18" y="11"/>
                  </a:lnTo>
                  <a:lnTo>
                    <a:pt x="16" y="11"/>
                  </a:lnTo>
                  <a:lnTo>
                    <a:pt x="16" y="13"/>
                  </a:lnTo>
                  <a:lnTo>
                    <a:pt x="16" y="11"/>
                  </a:lnTo>
                  <a:lnTo>
                    <a:pt x="16" y="11"/>
                  </a:lnTo>
                  <a:lnTo>
                    <a:pt x="16" y="11"/>
                  </a:lnTo>
                  <a:lnTo>
                    <a:pt x="16" y="11"/>
                  </a:lnTo>
                  <a:lnTo>
                    <a:pt x="16" y="11"/>
                  </a:lnTo>
                  <a:lnTo>
                    <a:pt x="16" y="11"/>
                  </a:lnTo>
                  <a:lnTo>
                    <a:pt x="16" y="11"/>
                  </a:lnTo>
                  <a:lnTo>
                    <a:pt x="16" y="11"/>
                  </a:lnTo>
                  <a:lnTo>
                    <a:pt x="16" y="11"/>
                  </a:lnTo>
                  <a:lnTo>
                    <a:pt x="16" y="11"/>
                  </a:lnTo>
                  <a:lnTo>
                    <a:pt x="16" y="9"/>
                  </a:lnTo>
                  <a:lnTo>
                    <a:pt x="14" y="9"/>
                  </a:lnTo>
                  <a:lnTo>
                    <a:pt x="14" y="9"/>
                  </a:lnTo>
                  <a:lnTo>
                    <a:pt x="14" y="9"/>
                  </a:lnTo>
                  <a:lnTo>
                    <a:pt x="16" y="9"/>
                  </a:lnTo>
                  <a:lnTo>
                    <a:pt x="16" y="9"/>
                  </a:lnTo>
                  <a:lnTo>
                    <a:pt x="16" y="9"/>
                  </a:lnTo>
                  <a:lnTo>
                    <a:pt x="16" y="9"/>
                  </a:lnTo>
                  <a:lnTo>
                    <a:pt x="16" y="9"/>
                  </a:lnTo>
                  <a:lnTo>
                    <a:pt x="18" y="9"/>
                  </a:lnTo>
                  <a:close/>
                  <a:moveTo>
                    <a:pt x="39" y="9"/>
                  </a:moveTo>
                  <a:lnTo>
                    <a:pt x="39" y="9"/>
                  </a:lnTo>
                  <a:lnTo>
                    <a:pt x="39" y="9"/>
                  </a:lnTo>
                  <a:lnTo>
                    <a:pt x="39" y="9"/>
                  </a:lnTo>
                  <a:lnTo>
                    <a:pt x="39" y="9"/>
                  </a:lnTo>
                  <a:lnTo>
                    <a:pt x="39" y="9"/>
                  </a:lnTo>
                  <a:lnTo>
                    <a:pt x="39" y="9"/>
                  </a:lnTo>
                  <a:lnTo>
                    <a:pt x="39" y="9"/>
                  </a:lnTo>
                  <a:lnTo>
                    <a:pt x="39" y="9"/>
                  </a:lnTo>
                  <a:lnTo>
                    <a:pt x="39" y="9"/>
                  </a:lnTo>
                  <a:lnTo>
                    <a:pt x="39" y="9"/>
                  </a:lnTo>
                  <a:lnTo>
                    <a:pt x="39" y="9"/>
                  </a:lnTo>
                  <a:lnTo>
                    <a:pt x="39" y="9"/>
                  </a:lnTo>
                  <a:lnTo>
                    <a:pt x="39" y="9"/>
                  </a:lnTo>
                  <a:lnTo>
                    <a:pt x="39" y="9"/>
                  </a:lnTo>
                  <a:lnTo>
                    <a:pt x="39" y="11"/>
                  </a:lnTo>
                  <a:lnTo>
                    <a:pt x="39" y="11"/>
                  </a:lnTo>
                  <a:lnTo>
                    <a:pt x="39" y="9"/>
                  </a:lnTo>
                  <a:lnTo>
                    <a:pt x="39" y="9"/>
                  </a:lnTo>
                  <a:lnTo>
                    <a:pt x="37" y="9"/>
                  </a:lnTo>
                  <a:lnTo>
                    <a:pt x="37" y="9"/>
                  </a:lnTo>
                  <a:lnTo>
                    <a:pt x="37" y="7"/>
                  </a:lnTo>
                  <a:lnTo>
                    <a:pt x="37" y="7"/>
                  </a:lnTo>
                  <a:lnTo>
                    <a:pt x="37" y="7"/>
                  </a:lnTo>
                  <a:lnTo>
                    <a:pt x="37" y="7"/>
                  </a:lnTo>
                  <a:lnTo>
                    <a:pt x="37" y="7"/>
                  </a:lnTo>
                  <a:lnTo>
                    <a:pt x="37" y="7"/>
                  </a:lnTo>
                  <a:lnTo>
                    <a:pt x="37" y="7"/>
                  </a:lnTo>
                  <a:lnTo>
                    <a:pt x="37" y="7"/>
                  </a:lnTo>
                  <a:lnTo>
                    <a:pt x="37" y="5"/>
                  </a:lnTo>
                  <a:lnTo>
                    <a:pt x="39" y="5"/>
                  </a:lnTo>
                  <a:lnTo>
                    <a:pt x="39" y="5"/>
                  </a:lnTo>
                  <a:lnTo>
                    <a:pt x="39" y="5"/>
                  </a:lnTo>
                  <a:lnTo>
                    <a:pt x="39" y="7"/>
                  </a:lnTo>
                  <a:lnTo>
                    <a:pt x="39" y="7"/>
                  </a:lnTo>
                  <a:lnTo>
                    <a:pt x="39" y="7"/>
                  </a:lnTo>
                  <a:lnTo>
                    <a:pt x="39" y="7"/>
                  </a:lnTo>
                  <a:lnTo>
                    <a:pt x="39" y="7"/>
                  </a:lnTo>
                  <a:lnTo>
                    <a:pt x="39" y="7"/>
                  </a:lnTo>
                  <a:lnTo>
                    <a:pt x="39" y="7"/>
                  </a:lnTo>
                  <a:lnTo>
                    <a:pt x="39" y="7"/>
                  </a:lnTo>
                  <a:lnTo>
                    <a:pt x="39" y="7"/>
                  </a:lnTo>
                  <a:lnTo>
                    <a:pt x="39" y="9"/>
                  </a:lnTo>
                  <a:close/>
                  <a:moveTo>
                    <a:pt x="6" y="5"/>
                  </a:moveTo>
                  <a:lnTo>
                    <a:pt x="6" y="5"/>
                  </a:lnTo>
                  <a:lnTo>
                    <a:pt x="6" y="5"/>
                  </a:lnTo>
                  <a:lnTo>
                    <a:pt x="6" y="5"/>
                  </a:lnTo>
                  <a:lnTo>
                    <a:pt x="6" y="5"/>
                  </a:lnTo>
                  <a:lnTo>
                    <a:pt x="6" y="5"/>
                  </a:lnTo>
                  <a:lnTo>
                    <a:pt x="6" y="5"/>
                  </a:lnTo>
                  <a:lnTo>
                    <a:pt x="8" y="5"/>
                  </a:lnTo>
                  <a:lnTo>
                    <a:pt x="8" y="5"/>
                  </a:lnTo>
                  <a:lnTo>
                    <a:pt x="8" y="5"/>
                  </a:lnTo>
                  <a:lnTo>
                    <a:pt x="8" y="5"/>
                  </a:lnTo>
                  <a:lnTo>
                    <a:pt x="8" y="7"/>
                  </a:lnTo>
                  <a:lnTo>
                    <a:pt x="8" y="7"/>
                  </a:lnTo>
                  <a:lnTo>
                    <a:pt x="6" y="7"/>
                  </a:lnTo>
                  <a:lnTo>
                    <a:pt x="6" y="7"/>
                  </a:lnTo>
                  <a:lnTo>
                    <a:pt x="6" y="7"/>
                  </a:lnTo>
                  <a:lnTo>
                    <a:pt x="6" y="7"/>
                  </a:lnTo>
                  <a:lnTo>
                    <a:pt x="6" y="7"/>
                  </a:lnTo>
                  <a:lnTo>
                    <a:pt x="6" y="7"/>
                  </a:lnTo>
                  <a:lnTo>
                    <a:pt x="6" y="7"/>
                  </a:lnTo>
                  <a:lnTo>
                    <a:pt x="4" y="7"/>
                  </a:lnTo>
                  <a:lnTo>
                    <a:pt x="4" y="7"/>
                  </a:lnTo>
                  <a:lnTo>
                    <a:pt x="4" y="7"/>
                  </a:lnTo>
                  <a:lnTo>
                    <a:pt x="4" y="5"/>
                  </a:lnTo>
                  <a:lnTo>
                    <a:pt x="4" y="7"/>
                  </a:lnTo>
                  <a:lnTo>
                    <a:pt x="4" y="5"/>
                  </a:lnTo>
                  <a:lnTo>
                    <a:pt x="4" y="5"/>
                  </a:lnTo>
                  <a:lnTo>
                    <a:pt x="4" y="5"/>
                  </a:lnTo>
                  <a:lnTo>
                    <a:pt x="4" y="5"/>
                  </a:lnTo>
                  <a:lnTo>
                    <a:pt x="6" y="5"/>
                  </a:lnTo>
                  <a:lnTo>
                    <a:pt x="6" y="5"/>
                  </a:lnTo>
                  <a:lnTo>
                    <a:pt x="6" y="5"/>
                  </a:lnTo>
                  <a:lnTo>
                    <a:pt x="6" y="5"/>
                  </a:lnTo>
                  <a:lnTo>
                    <a:pt x="6" y="5"/>
                  </a:lnTo>
                  <a:lnTo>
                    <a:pt x="6" y="5"/>
                  </a:lnTo>
                  <a:lnTo>
                    <a:pt x="6" y="5"/>
                  </a:lnTo>
                  <a:lnTo>
                    <a:pt x="6" y="5"/>
                  </a:lnTo>
                  <a:lnTo>
                    <a:pt x="6" y="5"/>
                  </a:lnTo>
                  <a:lnTo>
                    <a:pt x="6" y="5"/>
                  </a:lnTo>
                  <a:close/>
                  <a:moveTo>
                    <a:pt x="4" y="0"/>
                  </a:moveTo>
                  <a:lnTo>
                    <a:pt x="4" y="0"/>
                  </a:lnTo>
                  <a:lnTo>
                    <a:pt x="4" y="0"/>
                  </a:lnTo>
                  <a:lnTo>
                    <a:pt x="4" y="0"/>
                  </a:lnTo>
                  <a:lnTo>
                    <a:pt x="4" y="2"/>
                  </a:lnTo>
                  <a:lnTo>
                    <a:pt x="4" y="2"/>
                  </a:lnTo>
                  <a:lnTo>
                    <a:pt x="4" y="2"/>
                  </a:lnTo>
                  <a:lnTo>
                    <a:pt x="4" y="2"/>
                  </a:lnTo>
                  <a:lnTo>
                    <a:pt x="6" y="2"/>
                  </a:lnTo>
                  <a:lnTo>
                    <a:pt x="6" y="2"/>
                  </a:lnTo>
                  <a:lnTo>
                    <a:pt x="6" y="2"/>
                  </a:lnTo>
                  <a:lnTo>
                    <a:pt x="6" y="2"/>
                  </a:lnTo>
                  <a:lnTo>
                    <a:pt x="6" y="2"/>
                  </a:lnTo>
                  <a:lnTo>
                    <a:pt x="6" y="2"/>
                  </a:lnTo>
                  <a:lnTo>
                    <a:pt x="6" y="2"/>
                  </a:lnTo>
                  <a:lnTo>
                    <a:pt x="6" y="4"/>
                  </a:lnTo>
                  <a:lnTo>
                    <a:pt x="6" y="4"/>
                  </a:lnTo>
                  <a:lnTo>
                    <a:pt x="4" y="4"/>
                  </a:lnTo>
                  <a:lnTo>
                    <a:pt x="4" y="4"/>
                  </a:lnTo>
                  <a:lnTo>
                    <a:pt x="4" y="4"/>
                  </a:lnTo>
                  <a:lnTo>
                    <a:pt x="4" y="4"/>
                  </a:lnTo>
                  <a:lnTo>
                    <a:pt x="4" y="4"/>
                  </a:lnTo>
                  <a:lnTo>
                    <a:pt x="2" y="4"/>
                  </a:lnTo>
                  <a:lnTo>
                    <a:pt x="2" y="5"/>
                  </a:lnTo>
                  <a:lnTo>
                    <a:pt x="2" y="5"/>
                  </a:lnTo>
                  <a:lnTo>
                    <a:pt x="2" y="5"/>
                  </a:lnTo>
                  <a:lnTo>
                    <a:pt x="0" y="5"/>
                  </a:lnTo>
                  <a:lnTo>
                    <a:pt x="0" y="5"/>
                  </a:lnTo>
                  <a:lnTo>
                    <a:pt x="0" y="5"/>
                  </a:lnTo>
                  <a:lnTo>
                    <a:pt x="0" y="5"/>
                  </a:lnTo>
                  <a:lnTo>
                    <a:pt x="0" y="5"/>
                  </a:lnTo>
                  <a:lnTo>
                    <a:pt x="0" y="5"/>
                  </a:lnTo>
                  <a:lnTo>
                    <a:pt x="0" y="4"/>
                  </a:lnTo>
                  <a:lnTo>
                    <a:pt x="0" y="4"/>
                  </a:lnTo>
                  <a:lnTo>
                    <a:pt x="0" y="4"/>
                  </a:lnTo>
                  <a:lnTo>
                    <a:pt x="0" y="4"/>
                  </a:lnTo>
                  <a:lnTo>
                    <a:pt x="0" y="4"/>
                  </a:lnTo>
                  <a:lnTo>
                    <a:pt x="0" y="4"/>
                  </a:lnTo>
                  <a:lnTo>
                    <a:pt x="0" y="2"/>
                  </a:lnTo>
                  <a:lnTo>
                    <a:pt x="0" y="2"/>
                  </a:lnTo>
                  <a:lnTo>
                    <a:pt x="0" y="2"/>
                  </a:lnTo>
                  <a:lnTo>
                    <a:pt x="0" y="2"/>
                  </a:lnTo>
                  <a:lnTo>
                    <a:pt x="0" y="2"/>
                  </a:lnTo>
                  <a:lnTo>
                    <a:pt x="0" y="2"/>
                  </a:lnTo>
                  <a:lnTo>
                    <a:pt x="0" y="2"/>
                  </a:lnTo>
                  <a:lnTo>
                    <a:pt x="2" y="2"/>
                  </a:lnTo>
                  <a:lnTo>
                    <a:pt x="2" y="2"/>
                  </a:lnTo>
                  <a:lnTo>
                    <a:pt x="2" y="2"/>
                  </a:lnTo>
                  <a:lnTo>
                    <a:pt x="2" y="2"/>
                  </a:lnTo>
                  <a:lnTo>
                    <a:pt x="4" y="0"/>
                  </a:lnTo>
                  <a:lnTo>
                    <a:pt x="4" y="0"/>
                  </a:lnTo>
                  <a:lnTo>
                    <a:pt x="4"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58"/>
            <p:cNvSpPr>
              <a:spLocks noEditPoints="1"/>
            </p:cNvSpPr>
            <p:nvPr/>
          </p:nvSpPr>
          <p:spPr bwMode="auto">
            <a:xfrm>
              <a:off x="2859088" y="4548188"/>
              <a:ext cx="85725" cy="79375"/>
            </a:xfrm>
            <a:custGeom>
              <a:avLst/>
              <a:gdLst>
                <a:gd name="T0" fmla="*/ 12 w 54"/>
                <a:gd name="T1" fmla="*/ 18 h 50"/>
                <a:gd name="T2" fmla="*/ 16 w 54"/>
                <a:gd name="T3" fmla="*/ 4 h 50"/>
                <a:gd name="T4" fmla="*/ 22 w 54"/>
                <a:gd name="T5" fmla="*/ 2 h 50"/>
                <a:gd name="T6" fmla="*/ 25 w 54"/>
                <a:gd name="T7" fmla="*/ 2 h 50"/>
                <a:gd name="T8" fmla="*/ 27 w 54"/>
                <a:gd name="T9" fmla="*/ 6 h 50"/>
                <a:gd name="T10" fmla="*/ 31 w 54"/>
                <a:gd name="T11" fmla="*/ 8 h 50"/>
                <a:gd name="T12" fmla="*/ 35 w 54"/>
                <a:gd name="T13" fmla="*/ 6 h 50"/>
                <a:gd name="T14" fmla="*/ 37 w 54"/>
                <a:gd name="T15" fmla="*/ 4 h 50"/>
                <a:gd name="T16" fmla="*/ 37 w 54"/>
                <a:gd name="T17" fmla="*/ 6 h 50"/>
                <a:gd name="T18" fmla="*/ 39 w 54"/>
                <a:gd name="T19" fmla="*/ 8 h 50"/>
                <a:gd name="T20" fmla="*/ 43 w 54"/>
                <a:gd name="T21" fmla="*/ 18 h 50"/>
                <a:gd name="T22" fmla="*/ 47 w 54"/>
                <a:gd name="T23" fmla="*/ 20 h 50"/>
                <a:gd name="T24" fmla="*/ 48 w 54"/>
                <a:gd name="T25" fmla="*/ 24 h 50"/>
                <a:gd name="T26" fmla="*/ 52 w 54"/>
                <a:gd name="T27" fmla="*/ 25 h 50"/>
                <a:gd name="T28" fmla="*/ 52 w 54"/>
                <a:gd name="T29" fmla="*/ 27 h 50"/>
                <a:gd name="T30" fmla="*/ 48 w 54"/>
                <a:gd name="T31" fmla="*/ 25 h 50"/>
                <a:gd name="T32" fmla="*/ 47 w 54"/>
                <a:gd name="T33" fmla="*/ 29 h 50"/>
                <a:gd name="T34" fmla="*/ 48 w 54"/>
                <a:gd name="T35" fmla="*/ 35 h 50"/>
                <a:gd name="T36" fmla="*/ 48 w 54"/>
                <a:gd name="T37" fmla="*/ 37 h 50"/>
                <a:gd name="T38" fmla="*/ 48 w 54"/>
                <a:gd name="T39" fmla="*/ 43 h 50"/>
                <a:gd name="T40" fmla="*/ 47 w 54"/>
                <a:gd name="T41" fmla="*/ 47 h 50"/>
                <a:gd name="T42" fmla="*/ 47 w 54"/>
                <a:gd name="T43" fmla="*/ 48 h 50"/>
                <a:gd name="T44" fmla="*/ 45 w 54"/>
                <a:gd name="T45" fmla="*/ 45 h 50"/>
                <a:gd name="T46" fmla="*/ 45 w 54"/>
                <a:gd name="T47" fmla="*/ 41 h 50"/>
                <a:gd name="T48" fmla="*/ 43 w 54"/>
                <a:gd name="T49" fmla="*/ 41 h 50"/>
                <a:gd name="T50" fmla="*/ 39 w 54"/>
                <a:gd name="T51" fmla="*/ 41 h 50"/>
                <a:gd name="T52" fmla="*/ 43 w 54"/>
                <a:gd name="T53" fmla="*/ 45 h 50"/>
                <a:gd name="T54" fmla="*/ 37 w 54"/>
                <a:gd name="T55" fmla="*/ 45 h 50"/>
                <a:gd name="T56" fmla="*/ 35 w 54"/>
                <a:gd name="T57" fmla="*/ 41 h 50"/>
                <a:gd name="T58" fmla="*/ 37 w 54"/>
                <a:gd name="T59" fmla="*/ 37 h 50"/>
                <a:gd name="T60" fmla="*/ 33 w 54"/>
                <a:gd name="T61" fmla="*/ 31 h 50"/>
                <a:gd name="T62" fmla="*/ 29 w 54"/>
                <a:gd name="T63" fmla="*/ 29 h 50"/>
                <a:gd name="T64" fmla="*/ 25 w 54"/>
                <a:gd name="T65" fmla="*/ 27 h 50"/>
                <a:gd name="T66" fmla="*/ 22 w 54"/>
                <a:gd name="T67" fmla="*/ 25 h 50"/>
                <a:gd name="T68" fmla="*/ 20 w 54"/>
                <a:gd name="T69" fmla="*/ 25 h 50"/>
                <a:gd name="T70" fmla="*/ 20 w 54"/>
                <a:gd name="T71" fmla="*/ 20 h 50"/>
                <a:gd name="T72" fmla="*/ 16 w 54"/>
                <a:gd name="T73" fmla="*/ 18 h 50"/>
                <a:gd name="T74" fmla="*/ 12 w 54"/>
                <a:gd name="T75" fmla="*/ 16 h 50"/>
                <a:gd name="T76" fmla="*/ 10 w 54"/>
                <a:gd name="T77" fmla="*/ 16 h 50"/>
                <a:gd name="T78" fmla="*/ 10 w 54"/>
                <a:gd name="T79" fmla="*/ 18 h 50"/>
                <a:gd name="T80" fmla="*/ 12 w 54"/>
                <a:gd name="T81" fmla="*/ 18 h 50"/>
                <a:gd name="T82" fmla="*/ 16 w 54"/>
                <a:gd name="T83" fmla="*/ 20 h 50"/>
                <a:gd name="T84" fmla="*/ 16 w 54"/>
                <a:gd name="T85" fmla="*/ 22 h 50"/>
                <a:gd name="T86" fmla="*/ 14 w 54"/>
                <a:gd name="T87" fmla="*/ 25 h 50"/>
                <a:gd name="T88" fmla="*/ 10 w 54"/>
                <a:gd name="T89" fmla="*/ 24 h 50"/>
                <a:gd name="T90" fmla="*/ 6 w 54"/>
                <a:gd name="T91" fmla="*/ 22 h 50"/>
                <a:gd name="T92" fmla="*/ 2 w 54"/>
                <a:gd name="T93" fmla="*/ 18 h 50"/>
                <a:gd name="T94" fmla="*/ 0 w 54"/>
                <a:gd name="T95" fmla="*/ 12 h 50"/>
                <a:gd name="T96" fmla="*/ 4 w 54"/>
                <a:gd name="T97" fmla="*/ 10 h 50"/>
                <a:gd name="T98" fmla="*/ 4 w 54"/>
                <a:gd name="T99" fmla="*/ 8 h 50"/>
                <a:gd name="T100" fmla="*/ 0 w 54"/>
                <a:gd name="T101" fmla="*/ 4 h 50"/>
                <a:gd name="T102" fmla="*/ 2 w 54"/>
                <a:gd name="T103" fmla="*/ 4 h 50"/>
                <a:gd name="T104" fmla="*/ 2 w 54"/>
                <a:gd name="T105" fmla="*/ 2 h 50"/>
                <a:gd name="T106" fmla="*/ 6 w 54"/>
                <a:gd name="T107"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4" h="50">
                  <a:moveTo>
                    <a:pt x="12" y="18"/>
                  </a:moveTo>
                  <a:lnTo>
                    <a:pt x="14" y="18"/>
                  </a:lnTo>
                  <a:lnTo>
                    <a:pt x="12" y="18"/>
                  </a:lnTo>
                  <a:close/>
                  <a:moveTo>
                    <a:pt x="10" y="2"/>
                  </a:moveTo>
                  <a:lnTo>
                    <a:pt x="14" y="2"/>
                  </a:lnTo>
                  <a:lnTo>
                    <a:pt x="16" y="4"/>
                  </a:lnTo>
                  <a:lnTo>
                    <a:pt x="18" y="2"/>
                  </a:lnTo>
                  <a:lnTo>
                    <a:pt x="20" y="2"/>
                  </a:lnTo>
                  <a:lnTo>
                    <a:pt x="22" y="2"/>
                  </a:lnTo>
                  <a:lnTo>
                    <a:pt x="24" y="2"/>
                  </a:lnTo>
                  <a:lnTo>
                    <a:pt x="24" y="4"/>
                  </a:lnTo>
                  <a:lnTo>
                    <a:pt x="25" y="2"/>
                  </a:lnTo>
                  <a:lnTo>
                    <a:pt x="25" y="4"/>
                  </a:lnTo>
                  <a:lnTo>
                    <a:pt x="27" y="4"/>
                  </a:lnTo>
                  <a:lnTo>
                    <a:pt x="27" y="6"/>
                  </a:lnTo>
                  <a:lnTo>
                    <a:pt x="29" y="6"/>
                  </a:lnTo>
                  <a:lnTo>
                    <a:pt x="31" y="6"/>
                  </a:lnTo>
                  <a:lnTo>
                    <a:pt x="31" y="8"/>
                  </a:lnTo>
                  <a:lnTo>
                    <a:pt x="33" y="8"/>
                  </a:lnTo>
                  <a:lnTo>
                    <a:pt x="33" y="6"/>
                  </a:lnTo>
                  <a:lnTo>
                    <a:pt x="35" y="6"/>
                  </a:lnTo>
                  <a:lnTo>
                    <a:pt x="37" y="6"/>
                  </a:lnTo>
                  <a:lnTo>
                    <a:pt x="35" y="4"/>
                  </a:lnTo>
                  <a:lnTo>
                    <a:pt x="37" y="4"/>
                  </a:lnTo>
                  <a:lnTo>
                    <a:pt x="37" y="6"/>
                  </a:lnTo>
                  <a:lnTo>
                    <a:pt x="37" y="8"/>
                  </a:lnTo>
                  <a:lnTo>
                    <a:pt x="37" y="6"/>
                  </a:lnTo>
                  <a:lnTo>
                    <a:pt x="37" y="8"/>
                  </a:lnTo>
                  <a:lnTo>
                    <a:pt x="37" y="6"/>
                  </a:lnTo>
                  <a:lnTo>
                    <a:pt x="39" y="8"/>
                  </a:lnTo>
                  <a:lnTo>
                    <a:pt x="39" y="12"/>
                  </a:lnTo>
                  <a:lnTo>
                    <a:pt x="41" y="14"/>
                  </a:lnTo>
                  <a:lnTo>
                    <a:pt x="43" y="18"/>
                  </a:lnTo>
                  <a:lnTo>
                    <a:pt x="45" y="18"/>
                  </a:lnTo>
                  <a:lnTo>
                    <a:pt x="45" y="20"/>
                  </a:lnTo>
                  <a:lnTo>
                    <a:pt x="47" y="20"/>
                  </a:lnTo>
                  <a:lnTo>
                    <a:pt x="47" y="22"/>
                  </a:lnTo>
                  <a:lnTo>
                    <a:pt x="48" y="22"/>
                  </a:lnTo>
                  <a:lnTo>
                    <a:pt x="48" y="24"/>
                  </a:lnTo>
                  <a:lnTo>
                    <a:pt x="50" y="24"/>
                  </a:lnTo>
                  <a:lnTo>
                    <a:pt x="50" y="25"/>
                  </a:lnTo>
                  <a:lnTo>
                    <a:pt x="52" y="25"/>
                  </a:lnTo>
                  <a:lnTo>
                    <a:pt x="54" y="25"/>
                  </a:lnTo>
                  <a:lnTo>
                    <a:pt x="54" y="27"/>
                  </a:lnTo>
                  <a:lnTo>
                    <a:pt x="52" y="27"/>
                  </a:lnTo>
                  <a:lnTo>
                    <a:pt x="50" y="27"/>
                  </a:lnTo>
                  <a:lnTo>
                    <a:pt x="50" y="25"/>
                  </a:lnTo>
                  <a:lnTo>
                    <a:pt x="48" y="25"/>
                  </a:lnTo>
                  <a:lnTo>
                    <a:pt x="48" y="27"/>
                  </a:lnTo>
                  <a:lnTo>
                    <a:pt x="47" y="27"/>
                  </a:lnTo>
                  <a:lnTo>
                    <a:pt x="47" y="29"/>
                  </a:lnTo>
                  <a:lnTo>
                    <a:pt x="47" y="31"/>
                  </a:lnTo>
                  <a:lnTo>
                    <a:pt x="47" y="35"/>
                  </a:lnTo>
                  <a:lnTo>
                    <a:pt x="48" y="35"/>
                  </a:lnTo>
                  <a:lnTo>
                    <a:pt x="50" y="35"/>
                  </a:lnTo>
                  <a:lnTo>
                    <a:pt x="50" y="37"/>
                  </a:lnTo>
                  <a:lnTo>
                    <a:pt x="48" y="37"/>
                  </a:lnTo>
                  <a:lnTo>
                    <a:pt x="48" y="39"/>
                  </a:lnTo>
                  <a:lnTo>
                    <a:pt x="48" y="41"/>
                  </a:lnTo>
                  <a:lnTo>
                    <a:pt x="48" y="43"/>
                  </a:lnTo>
                  <a:lnTo>
                    <a:pt x="48" y="45"/>
                  </a:lnTo>
                  <a:lnTo>
                    <a:pt x="47" y="45"/>
                  </a:lnTo>
                  <a:lnTo>
                    <a:pt x="47" y="47"/>
                  </a:lnTo>
                  <a:lnTo>
                    <a:pt x="47" y="48"/>
                  </a:lnTo>
                  <a:lnTo>
                    <a:pt x="48" y="50"/>
                  </a:lnTo>
                  <a:lnTo>
                    <a:pt x="47" y="48"/>
                  </a:lnTo>
                  <a:lnTo>
                    <a:pt x="47" y="47"/>
                  </a:lnTo>
                  <a:lnTo>
                    <a:pt x="45" y="47"/>
                  </a:lnTo>
                  <a:lnTo>
                    <a:pt x="45" y="45"/>
                  </a:lnTo>
                  <a:lnTo>
                    <a:pt x="45" y="43"/>
                  </a:lnTo>
                  <a:lnTo>
                    <a:pt x="43" y="41"/>
                  </a:lnTo>
                  <a:lnTo>
                    <a:pt x="45" y="41"/>
                  </a:lnTo>
                  <a:lnTo>
                    <a:pt x="45" y="43"/>
                  </a:lnTo>
                  <a:lnTo>
                    <a:pt x="45" y="41"/>
                  </a:lnTo>
                  <a:lnTo>
                    <a:pt x="43" y="41"/>
                  </a:lnTo>
                  <a:lnTo>
                    <a:pt x="41" y="41"/>
                  </a:lnTo>
                  <a:lnTo>
                    <a:pt x="41" y="39"/>
                  </a:lnTo>
                  <a:lnTo>
                    <a:pt x="39" y="41"/>
                  </a:lnTo>
                  <a:lnTo>
                    <a:pt x="41" y="43"/>
                  </a:lnTo>
                  <a:lnTo>
                    <a:pt x="43" y="43"/>
                  </a:lnTo>
                  <a:lnTo>
                    <a:pt x="43" y="45"/>
                  </a:lnTo>
                  <a:lnTo>
                    <a:pt x="41" y="45"/>
                  </a:lnTo>
                  <a:lnTo>
                    <a:pt x="39" y="45"/>
                  </a:lnTo>
                  <a:lnTo>
                    <a:pt x="37" y="45"/>
                  </a:lnTo>
                  <a:lnTo>
                    <a:pt x="37" y="43"/>
                  </a:lnTo>
                  <a:lnTo>
                    <a:pt x="35" y="43"/>
                  </a:lnTo>
                  <a:lnTo>
                    <a:pt x="35" y="41"/>
                  </a:lnTo>
                  <a:lnTo>
                    <a:pt x="37" y="41"/>
                  </a:lnTo>
                  <a:lnTo>
                    <a:pt x="37" y="39"/>
                  </a:lnTo>
                  <a:lnTo>
                    <a:pt x="37" y="37"/>
                  </a:lnTo>
                  <a:lnTo>
                    <a:pt x="37" y="35"/>
                  </a:lnTo>
                  <a:lnTo>
                    <a:pt x="35" y="33"/>
                  </a:lnTo>
                  <a:lnTo>
                    <a:pt x="33" y="31"/>
                  </a:lnTo>
                  <a:lnTo>
                    <a:pt x="31" y="31"/>
                  </a:lnTo>
                  <a:lnTo>
                    <a:pt x="31" y="29"/>
                  </a:lnTo>
                  <a:lnTo>
                    <a:pt x="29" y="29"/>
                  </a:lnTo>
                  <a:lnTo>
                    <a:pt x="27" y="29"/>
                  </a:lnTo>
                  <a:lnTo>
                    <a:pt x="27" y="27"/>
                  </a:lnTo>
                  <a:lnTo>
                    <a:pt x="25" y="27"/>
                  </a:lnTo>
                  <a:lnTo>
                    <a:pt x="24" y="27"/>
                  </a:lnTo>
                  <a:lnTo>
                    <a:pt x="22" y="27"/>
                  </a:lnTo>
                  <a:lnTo>
                    <a:pt x="22" y="25"/>
                  </a:lnTo>
                  <a:lnTo>
                    <a:pt x="22" y="27"/>
                  </a:lnTo>
                  <a:lnTo>
                    <a:pt x="22" y="25"/>
                  </a:lnTo>
                  <a:lnTo>
                    <a:pt x="20" y="25"/>
                  </a:lnTo>
                  <a:lnTo>
                    <a:pt x="20" y="24"/>
                  </a:lnTo>
                  <a:lnTo>
                    <a:pt x="20" y="22"/>
                  </a:lnTo>
                  <a:lnTo>
                    <a:pt x="20" y="20"/>
                  </a:lnTo>
                  <a:lnTo>
                    <a:pt x="18" y="20"/>
                  </a:lnTo>
                  <a:lnTo>
                    <a:pt x="16" y="20"/>
                  </a:lnTo>
                  <a:lnTo>
                    <a:pt x="16" y="18"/>
                  </a:lnTo>
                  <a:lnTo>
                    <a:pt x="14" y="18"/>
                  </a:lnTo>
                  <a:lnTo>
                    <a:pt x="14" y="16"/>
                  </a:lnTo>
                  <a:lnTo>
                    <a:pt x="12" y="16"/>
                  </a:lnTo>
                  <a:lnTo>
                    <a:pt x="10" y="16"/>
                  </a:lnTo>
                  <a:lnTo>
                    <a:pt x="12" y="16"/>
                  </a:lnTo>
                  <a:lnTo>
                    <a:pt x="10" y="16"/>
                  </a:lnTo>
                  <a:lnTo>
                    <a:pt x="10" y="14"/>
                  </a:lnTo>
                  <a:lnTo>
                    <a:pt x="10" y="16"/>
                  </a:lnTo>
                  <a:lnTo>
                    <a:pt x="10" y="18"/>
                  </a:lnTo>
                  <a:lnTo>
                    <a:pt x="12" y="18"/>
                  </a:lnTo>
                  <a:lnTo>
                    <a:pt x="10" y="18"/>
                  </a:lnTo>
                  <a:lnTo>
                    <a:pt x="12" y="18"/>
                  </a:lnTo>
                  <a:lnTo>
                    <a:pt x="12" y="20"/>
                  </a:lnTo>
                  <a:lnTo>
                    <a:pt x="14" y="20"/>
                  </a:lnTo>
                  <a:lnTo>
                    <a:pt x="16" y="20"/>
                  </a:lnTo>
                  <a:lnTo>
                    <a:pt x="16" y="22"/>
                  </a:lnTo>
                  <a:lnTo>
                    <a:pt x="18" y="22"/>
                  </a:lnTo>
                  <a:lnTo>
                    <a:pt x="16" y="22"/>
                  </a:lnTo>
                  <a:lnTo>
                    <a:pt x="16" y="24"/>
                  </a:lnTo>
                  <a:lnTo>
                    <a:pt x="14" y="24"/>
                  </a:lnTo>
                  <a:lnTo>
                    <a:pt x="14" y="25"/>
                  </a:lnTo>
                  <a:lnTo>
                    <a:pt x="12" y="25"/>
                  </a:lnTo>
                  <a:lnTo>
                    <a:pt x="12" y="24"/>
                  </a:lnTo>
                  <a:lnTo>
                    <a:pt x="10" y="24"/>
                  </a:lnTo>
                  <a:lnTo>
                    <a:pt x="10" y="22"/>
                  </a:lnTo>
                  <a:lnTo>
                    <a:pt x="8" y="22"/>
                  </a:lnTo>
                  <a:lnTo>
                    <a:pt x="6" y="22"/>
                  </a:lnTo>
                  <a:lnTo>
                    <a:pt x="4" y="22"/>
                  </a:lnTo>
                  <a:lnTo>
                    <a:pt x="4" y="20"/>
                  </a:lnTo>
                  <a:lnTo>
                    <a:pt x="2" y="18"/>
                  </a:lnTo>
                  <a:lnTo>
                    <a:pt x="0" y="16"/>
                  </a:lnTo>
                  <a:lnTo>
                    <a:pt x="0" y="14"/>
                  </a:lnTo>
                  <a:lnTo>
                    <a:pt x="0" y="12"/>
                  </a:lnTo>
                  <a:lnTo>
                    <a:pt x="2" y="12"/>
                  </a:lnTo>
                  <a:lnTo>
                    <a:pt x="2" y="10"/>
                  </a:lnTo>
                  <a:lnTo>
                    <a:pt x="4" y="10"/>
                  </a:lnTo>
                  <a:lnTo>
                    <a:pt x="4" y="8"/>
                  </a:lnTo>
                  <a:lnTo>
                    <a:pt x="4" y="10"/>
                  </a:lnTo>
                  <a:lnTo>
                    <a:pt x="4" y="8"/>
                  </a:lnTo>
                  <a:lnTo>
                    <a:pt x="4" y="6"/>
                  </a:lnTo>
                  <a:lnTo>
                    <a:pt x="2" y="6"/>
                  </a:lnTo>
                  <a:lnTo>
                    <a:pt x="0" y="4"/>
                  </a:lnTo>
                  <a:lnTo>
                    <a:pt x="2" y="4"/>
                  </a:lnTo>
                  <a:lnTo>
                    <a:pt x="4" y="4"/>
                  </a:lnTo>
                  <a:lnTo>
                    <a:pt x="2" y="4"/>
                  </a:lnTo>
                  <a:lnTo>
                    <a:pt x="4" y="4"/>
                  </a:lnTo>
                  <a:lnTo>
                    <a:pt x="4" y="2"/>
                  </a:lnTo>
                  <a:lnTo>
                    <a:pt x="2" y="2"/>
                  </a:lnTo>
                  <a:lnTo>
                    <a:pt x="4" y="2"/>
                  </a:lnTo>
                  <a:lnTo>
                    <a:pt x="4" y="0"/>
                  </a:lnTo>
                  <a:lnTo>
                    <a:pt x="6" y="0"/>
                  </a:lnTo>
                  <a:lnTo>
                    <a:pt x="8" y="0"/>
                  </a:lnTo>
                  <a:lnTo>
                    <a:pt x="10"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Rectangle 59"/>
            <p:cNvSpPr>
              <a:spLocks noChangeArrowheads="1"/>
            </p:cNvSpPr>
            <p:nvPr/>
          </p:nvSpPr>
          <p:spPr bwMode="auto">
            <a:xfrm>
              <a:off x="8928100" y="5375275"/>
              <a:ext cx="1588" cy="1588"/>
            </a:xfrm>
            <a:prstGeom prst="rect">
              <a:avLst/>
            </a:prstGeom>
            <a:grpFill/>
            <a:ln w="3175">
              <a:solidFill>
                <a:schemeClr val="bg1"/>
              </a:solid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60"/>
            <p:cNvSpPr>
              <a:spLocks noEditPoints="1"/>
            </p:cNvSpPr>
            <p:nvPr/>
          </p:nvSpPr>
          <p:spPr bwMode="auto">
            <a:xfrm>
              <a:off x="2884488" y="4229100"/>
              <a:ext cx="271463" cy="92075"/>
            </a:xfrm>
            <a:custGeom>
              <a:avLst/>
              <a:gdLst>
                <a:gd name="T0" fmla="*/ 104 w 171"/>
                <a:gd name="T1" fmla="*/ 42 h 58"/>
                <a:gd name="T2" fmla="*/ 96 w 171"/>
                <a:gd name="T3" fmla="*/ 42 h 58"/>
                <a:gd name="T4" fmla="*/ 92 w 171"/>
                <a:gd name="T5" fmla="*/ 38 h 58"/>
                <a:gd name="T6" fmla="*/ 46 w 171"/>
                <a:gd name="T7" fmla="*/ 29 h 58"/>
                <a:gd name="T8" fmla="*/ 54 w 171"/>
                <a:gd name="T9" fmla="*/ 27 h 58"/>
                <a:gd name="T10" fmla="*/ 38 w 171"/>
                <a:gd name="T11" fmla="*/ 29 h 58"/>
                <a:gd name="T12" fmla="*/ 31 w 171"/>
                <a:gd name="T13" fmla="*/ 29 h 58"/>
                <a:gd name="T14" fmla="*/ 54 w 171"/>
                <a:gd name="T15" fmla="*/ 19 h 58"/>
                <a:gd name="T16" fmla="*/ 115 w 171"/>
                <a:gd name="T17" fmla="*/ 23 h 58"/>
                <a:gd name="T18" fmla="*/ 113 w 171"/>
                <a:gd name="T19" fmla="*/ 15 h 58"/>
                <a:gd name="T20" fmla="*/ 111 w 171"/>
                <a:gd name="T21" fmla="*/ 15 h 58"/>
                <a:gd name="T22" fmla="*/ 107 w 171"/>
                <a:gd name="T23" fmla="*/ 15 h 58"/>
                <a:gd name="T24" fmla="*/ 102 w 171"/>
                <a:gd name="T25" fmla="*/ 13 h 58"/>
                <a:gd name="T26" fmla="*/ 38 w 171"/>
                <a:gd name="T27" fmla="*/ 11 h 58"/>
                <a:gd name="T28" fmla="*/ 88 w 171"/>
                <a:gd name="T29" fmla="*/ 10 h 58"/>
                <a:gd name="T30" fmla="*/ 84 w 171"/>
                <a:gd name="T31" fmla="*/ 6 h 58"/>
                <a:gd name="T32" fmla="*/ 73 w 171"/>
                <a:gd name="T33" fmla="*/ 4 h 58"/>
                <a:gd name="T34" fmla="*/ 75 w 171"/>
                <a:gd name="T35" fmla="*/ 2 h 58"/>
                <a:gd name="T36" fmla="*/ 65 w 171"/>
                <a:gd name="T37" fmla="*/ 0 h 58"/>
                <a:gd name="T38" fmla="*/ 63 w 171"/>
                <a:gd name="T39" fmla="*/ 4 h 58"/>
                <a:gd name="T40" fmla="*/ 75 w 171"/>
                <a:gd name="T41" fmla="*/ 4 h 58"/>
                <a:gd name="T42" fmla="*/ 82 w 171"/>
                <a:gd name="T43" fmla="*/ 8 h 58"/>
                <a:gd name="T44" fmla="*/ 94 w 171"/>
                <a:gd name="T45" fmla="*/ 13 h 58"/>
                <a:gd name="T46" fmla="*/ 105 w 171"/>
                <a:gd name="T47" fmla="*/ 19 h 58"/>
                <a:gd name="T48" fmla="*/ 115 w 171"/>
                <a:gd name="T49" fmla="*/ 25 h 58"/>
                <a:gd name="T50" fmla="*/ 119 w 171"/>
                <a:gd name="T51" fmla="*/ 25 h 58"/>
                <a:gd name="T52" fmla="*/ 121 w 171"/>
                <a:gd name="T53" fmla="*/ 27 h 58"/>
                <a:gd name="T54" fmla="*/ 128 w 171"/>
                <a:gd name="T55" fmla="*/ 31 h 58"/>
                <a:gd name="T56" fmla="*/ 134 w 171"/>
                <a:gd name="T57" fmla="*/ 34 h 58"/>
                <a:gd name="T58" fmla="*/ 148 w 171"/>
                <a:gd name="T59" fmla="*/ 36 h 58"/>
                <a:gd name="T60" fmla="*/ 146 w 171"/>
                <a:gd name="T61" fmla="*/ 42 h 58"/>
                <a:gd name="T62" fmla="*/ 152 w 171"/>
                <a:gd name="T63" fmla="*/ 44 h 58"/>
                <a:gd name="T64" fmla="*/ 165 w 171"/>
                <a:gd name="T65" fmla="*/ 48 h 58"/>
                <a:gd name="T66" fmla="*/ 163 w 171"/>
                <a:gd name="T67" fmla="*/ 54 h 58"/>
                <a:gd name="T68" fmla="*/ 157 w 171"/>
                <a:gd name="T69" fmla="*/ 56 h 58"/>
                <a:gd name="T70" fmla="*/ 146 w 171"/>
                <a:gd name="T71" fmla="*/ 56 h 58"/>
                <a:gd name="T72" fmla="*/ 127 w 171"/>
                <a:gd name="T73" fmla="*/ 58 h 58"/>
                <a:gd name="T74" fmla="*/ 119 w 171"/>
                <a:gd name="T75" fmla="*/ 54 h 58"/>
                <a:gd name="T76" fmla="*/ 121 w 171"/>
                <a:gd name="T77" fmla="*/ 44 h 58"/>
                <a:gd name="T78" fmla="*/ 109 w 171"/>
                <a:gd name="T79" fmla="*/ 42 h 58"/>
                <a:gd name="T80" fmla="*/ 102 w 171"/>
                <a:gd name="T81" fmla="*/ 34 h 58"/>
                <a:gd name="T82" fmla="*/ 96 w 171"/>
                <a:gd name="T83" fmla="*/ 29 h 58"/>
                <a:gd name="T84" fmla="*/ 80 w 171"/>
                <a:gd name="T85" fmla="*/ 25 h 58"/>
                <a:gd name="T86" fmla="*/ 73 w 171"/>
                <a:gd name="T87" fmla="*/ 19 h 58"/>
                <a:gd name="T88" fmla="*/ 67 w 171"/>
                <a:gd name="T89" fmla="*/ 21 h 58"/>
                <a:gd name="T90" fmla="*/ 56 w 171"/>
                <a:gd name="T91" fmla="*/ 19 h 58"/>
                <a:gd name="T92" fmla="*/ 48 w 171"/>
                <a:gd name="T93" fmla="*/ 13 h 58"/>
                <a:gd name="T94" fmla="*/ 38 w 171"/>
                <a:gd name="T95" fmla="*/ 10 h 58"/>
                <a:gd name="T96" fmla="*/ 25 w 171"/>
                <a:gd name="T97" fmla="*/ 17 h 58"/>
                <a:gd name="T98" fmla="*/ 15 w 171"/>
                <a:gd name="T99" fmla="*/ 21 h 58"/>
                <a:gd name="T100" fmla="*/ 6 w 171"/>
                <a:gd name="T101" fmla="*/ 23 h 58"/>
                <a:gd name="T102" fmla="*/ 9 w 171"/>
                <a:gd name="T103" fmla="*/ 19 h 58"/>
                <a:gd name="T104" fmla="*/ 13 w 171"/>
                <a:gd name="T105" fmla="*/ 11 h 58"/>
                <a:gd name="T106" fmla="*/ 23 w 171"/>
                <a:gd name="T107" fmla="*/ 6 h 58"/>
                <a:gd name="T108" fmla="*/ 32 w 171"/>
                <a:gd name="T109" fmla="*/ 4 h 58"/>
                <a:gd name="T110" fmla="*/ 46 w 171"/>
                <a:gd name="T111" fmla="*/ 2 h 58"/>
                <a:gd name="T112" fmla="*/ 59 w 171"/>
                <a:gd name="T113" fmla="*/ 0 h 58"/>
                <a:gd name="T114" fmla="*/ 63 w 171"/>
                <a:gd name="T115"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1" h="58">
                  <a:moveTo>
                    <a:pt x="104" y="46"/>
                  </a:moveTo>
                  <a:lnTo>
                    <a:pt x="105" y="46"/>
                  </a:lnTo>
                  <a:lnTo>
                    <a:pt x="104" y="46"/>
                  </a:lnTo>
                  <a:lnTo>
                    <a:pt x="104" y="44"/>
                  </a:lnTo>
                  <a:lnTo>
                    <a:pt x="104" y="46"/>
                  </a:lnTo>
                  <a:close/>
                  <a:moveTo>
                    <a:pt x="102" y="44"/>
                  </a:moveTo>
                  <a:lnTo>
                    <a:pt x="100" y="44"/>
                  </a:lnTo>
                  <a:lnTo>
                    <a:pt x="102" y="44"/>
                  </a:lnTo>
                  <a:close/>
                  <a:moveTo>
                    <a:pt x="102" y="42"/>
                  </a:moveTo>
                  <a:lnTo>
                    <a:pt x="104" y="42"/>
                  </a:lnTo>
                  <a:lnTo>
                    <a:pt x="104" y="44"/>
                  </a:lnTo>
                  <a:lnTo>
                    <a:pt x="102" y="44"/>
                  </a:lnTo>
                  <a:lnTo>
                    <a:pt x="102" y="42"/>
                  </a:lnTo>
                  <a:close/>
                  <a:moveTo>
                    <a:pt x="98" y="42"/>
                  </a:moveTo>
                  <a:lnTo>
                    <a:pt x="98" y="44"/>
                  </a:lnTo>
                  <a:lnTo>
                    <a:pt x="98" y="42"/>
                  </a:lnTo>
                  <a:close/>
                  <a:moveTo>
                    <a:pt x="150" y="42"/>
                  </a:moveTo>
                  <a:lnTo>
                    <a:pt x="148" y="42"/>
                  </a:lnTo>
                  <a:lnTo>
                    <a:pt x="150" y="42"/>
                  </a:lnTo>
                  <a:close/>
                  <a:moveTo>
                    <a:pt x="96" y="42"/>
                  </a:moveTo>
                  <a:lnTo>
                    <a:pt x="94" y="42"/>
                  </a:lnTo>
                  <a:lnTo>
                    <a:pt x="96" y="40"/>
                  </a:lnTo>
                  <a:lnTo>
                    <a:pt x="96" y="42"/>
                  </a:lnTo>
                  <a:close/>
                  <a:moveTo>
                    <a:pt x="94" y="40"/>
                  </a:moveTo>
                  <a:lnTo>
                    <a:pt x="92" y="40"/>
                  </a:lnTo>
                  <a:lnTo>
                    <a:pt x="94" y="40"/>
                  </a:lnTo>
                  <a:close/>
                  <a:moveTo>
                    <a:pt x="92" y="38"/>
                  </a:moveTo>
                  <a:lnTo>
                    <a:pt x="94" y="40"/>
                  </a:lnTo>
                  <a:lnTo>
                    <a:pt x="92" y="40"/>
                  </a:lnTo>
                  <a:lnTo>
                    <a:pt x="92" y="38"/>
                  </a:lnTo>
                  <a:lnTo>
                    <a:pt x="92" y="40"/>
                  </a:lnTo>
                  <a:lnTo>
                    <a:pt x="92" y="38"/>
                  </a:lnTo>
                  <a:lnTo>
                    <a:pt x="90" y="38"/>
                  </a:lnTo>
                  <a:lnTo>
                    <a:pt x="92" y="38"/>
                  </a:lnTo>
                  <a:close/>
                  <a:moveTo>
                    <a:pt x="88" y="36"/>
                  </a:moveTo>
                  <a:lnTo>
                    <a:pt x="90" y="36"/>
                  </a:lnTo>
                  <a:lnTo>
                    <a:pt x="88" y="36"/>
                  </a:lnTo>
                  <a:close/>
                  <a:moveTo>
                    <a:pt x="46" y="29"/>
                  </a:moveTo>
                  <a:lnTo>
                    <a:pt x="44" y="29"/>
                  </a:lnTo>
                  <a:lnTo>
                    <a:pt x="46" y="29"/>
                  </a:lnTo>
                  <a:lnTo>
                    <a:pt x="46" y="27"/>
                  </a:lnTo>
                  <a:lnTo>
                    <a:pt x="48" y="27"/>
                  </a:lnTo>
                  <a:lnTo>
                    <a:pt x="46" y="29"/>
                  </a:lnTo>
                  <a:close/>
                  <a:moveTo>
                    <a:pt x="48" y="27"/>
                  </a:moveTo>
                  <a:lnTo>
                    <a:pt x="50" y="27"/>
                  </a:lnTo>
                  <a:lnTo>
                    <a:pt x="48" y="27"/>
                  </a:lnTo>
                  <a:close/>
                  <a:moveTo>
                    <a:pt x="56" y="27"/>
                  </a:moveTo>
                  <a:lnTo>
                    <a:pt x="54" y="27"/>
                  </a:lnTo>
                  <a:lnTo>
                    <a:pt x="54" y="29"/>
                  </a:lnTo>
                  <a:lnTo>
                    <a:pt x="54" y="27"/>
                  </a:lnTo>
                  <a:lnTo>
                    <a:pt x="56" y="27"/>
                  </a:lnTo>
                  <a:lnTo>
                    <a:pt x="57" y="27"/>
                  </a:lnTo>
                  <a:lnTo>
                    <a:pt x="56" y="27"/>
                  </a:lnTo>
                  <a:close/>
                  <a:moveTo>
                    <a:pt x="32" y="23"/>
                  </a:moveTo>
                  <a:lnTo>
                    <a:pt x="34" y="23"/>
                  </a:lnTo>
                  <a:lnTo>
                    <a:pt x="36" y="23"/>
                  </a:lnTo>
                  <a:lnTo>
                    <a:pt x="36" y="25"/>
                  </a:lnTo>
                  <a:lnTo>
                    <a:pt x="36" y="27"/>
                  </a:lnTo>
                  <a:lnTo>
                    <a:pt x="38" y="27"/>
                  </a:lnTo>
                  <a:lnTo>
                    <a:pt x="38" y="29"/>
                  </a:lnTo>
                  <a:lnTo>
                    <a:pt x="36" y="29"/>
                  </a:lnTo>
                  <a:lnTo>
                    <a:pt x="34" y="31"/>
                  </a:lnTo>
                  <a:lnTo>
                    <a:pt x="32" y="31"/>
                  </a:lnTo>
                  <a:lnTo>
                    <a:pt x="31" y="31"/>
                  </a:lnTo>
                  <a:lnTo>
                    <a:pt x="29" y="31"/>
                  </a:lnTo>
                  <a:lnTo>
                    <a:pt x="29" y="29"/>
                  </a:lnTo>
                  <a:lnTo>
                    <a:pt x="27" y="27"/>
                  </a:lnTo>
                  <a:lnTo>
                    <a:pt x="29" y="27"/>
                  </a:lnTo>
                  <a:lnTo>
                    <a:pt x="29" y="29"/>
                  </a:lnTo>
                  <a:lnTo>
                    <a:pt x="31" y="29"/>
                  </a:lnTo>
                  <a:lnTo>
                    <a:pt x="31" y="27"/>
                  </a:lnTo>
                  <a:lnTo>
                    <a:pt x="29" y="25"/>
                  </a:lnTo>
                  <a:lnTo>
                    <a:pt x="29" y="23"/>
                  </a:lnTo>
                  <a:lnTo>
                    <a:pt x="31" y="23"/>
                  </a:lnTo>
                  <a:lnTo>
                    <a:pt x="32" y="23"/>
                  </a:lnTo>
                  <a:close/>
                  <a:moveTo>
                    <a:pt x="36" y="23"/>
                  </a:moveTo>
                  <a:lnTo>
                    <a:pt x="36" y="21"/>
                  </a:lnTo>
                  <a:lnTo>
                    <a:pt x="36" y="23"/>
                  </a:lnTo>
                  <a:close/>
                  <a:moveTo>
                    <a:pt x="54" y="21"/>
                  </a:moveTo>
                  <a:lnTo>
                    <a:pt x="54" y="19"/>
                  </a:lnTo>
                  <a:lnTo>
                    <a:pt x="54" y="21"/>
                  </a:lnTo>
                  <a:close/>
                  <a:moveTo>
                    <a:pt x="111" y="19"/>
                  </a:moveTo>
                  <a:lnTo>
                    <a:pt x="113" y="19"/>
                  </a:lnTo>
                  <a:lnTo>
                    <a:pt x="115" y="19"/>
                  </a:lnTo>
                  <a:lnTo>
                    <a:pt x="115" y="21"/>
                  </a:lnTo>
                  <a:lnTo>
                    <a:pt x="115" y="19"/>
                  </a:lnTo>
                  <a:lnTo>
                    <a:pt x="115" y="21"/>
                  </a:lnTo>
                  <a:lnTo>
                    <a:pt x="117" y="21"/>
                  </a:lnTo>
                  <a:lnTo>
                    <a:pt x="115" y="21"/>
                  </a:lnTo>
                  <a:lnTo>
                    <a:pt x="115" y="23"/>
                  </a:lnTo>
                  <a:lnTo>
                    <a:pt x="115" y="21"/>
                  </a:lnTo>
                  <a:lnTo>
                    <a:pt x="115" y="23"/>
                  </a:lnTo>
                  <a:lnTo>
                    <a:pt x="115" y="21"/>
                  </a:lnTo>
                  <a:lnTo>
                    <a:pt x="113" y="21"/>
                  </a:lnTo>
                  <a:lnTo>
                    <a:pt x="111" y="21"/>
                  </a:lnTo>
                  <a:lnTo>
                    <a:pt x="111" y="19"/>
                  </a:lnTo>
                  <a:close/>
                  <a:moveTo>
                    <a:pt x="113" y="17"/>
                  </a:moveTo>
                  <a:lnTo>
                    <a:pt x="113" y="15"/>
                  </a:lnTo>
                  <a:lnTo>
                    <a:pt x="111" y="15"/>
                  </a:lnTo>
                  <a:lnTo>
                    <a:pt x="113" y="15"/>
                  </a:lnTo>
                  <a:lnTo>
                    <a:pt x="113" y="17"/>
                  </a:lnTo>
                  <a:close/>
                  <a:moveTo>
                    <a:pt x="111" y="17"/>
                  </a:moveTo>
                  <a:lnTo>
                    <a:pt x="113" y="17"/>
                  </a:lnTo>
                  <a:lnTo>
                    <a:pt x="111" y="17"/>
                  </a:lnTo>
                  <a:lnTo>
                    <a:pt x="113" y="19"/>
                  </a:lnTo>
                  <a:lnTo>
                    <a:pt x="111" y="19"/>
                  </a:lnTo>
                  <a:lnTo>
                    <a:pt x="109" y="19"/>
                  </a:lnTo>
                  <a:lnTo>
                    <a:pt x="109" y="17"/>
                  </a:lnTo>
                  <a:lnTo>
                    <a:pt x="109" y="15"/>
                  </a:lnTo>
                  <a:lnTo>
                    <a:pt x="111" y="15"/>
                  </a:lnTo>
                  <a:lnTo>
                    <a:pt x="111" y="17"/>
                  </a:lnTo>
                  <a:lnTo>
                    <a:pt x="109" y="17"/>
                  </a:lnTo>
                  <a:lnTo>
                    <a:pt x="111" y="17"/>
                  </a:lnTo>
                  <a:close/>
                  <a:moveTo>
                    <a:pt x="107" y="13"/>
                  </a:moveTo>
                  <a:lnTo>
                    <a:pt x="109" y="15"/>
                  </a:lnTo>
                  <a:lnTo>
                    <a:pt x="109" y="17"/>
                  </a:lnTo>
                  <a:lnTo>
                    <a:pt x="109" y="15"/>
                  </a:lnTo>
                  <a:lnTo>
                    <a:pt x="107" y="15"/>
                  </a:lnTo>
                  <a:lnTo>
                    <a:pt x="105" y="15"/>
                  </a:lnTo>
                  <a:lnTo>
                    <a:pt x="107" y="15"/>
                  </a:lnTo>
                  <a:lnTo>
                    <a:pt x="105" y="13"/>
                  </a:lnTo>
                  <a:lnTo>
                    <a:pt x="105" y="15"/>
                  </a:lnTo>
                  <a:lnTo>
                    <a:pt x="105" y="13"/>
                  </a:lnTo>
                  <a:lnTo>
                    <a:pt x="107" y="13"/>
                  </a:lnTo>
                  <a:close/>
                  <a:moveTo>
                    <a:pt x="105" y="11"/>
                  </a:moveTo>
                  <a:lnTo>
                    <a:pt x="104" y="11"/>
                  </a:lnTo>
                  <a:lnTo>
                    <a:pt x="105" y="11"/>
                  </a:lnTo>
                  <a:lnTo>
                    <a:pt x="105" y="13"/>
                  </a:lnTo>
                  <a:lnTo>
                    <a:pt x="104" y="13"/>
                  </a:lnTo>
                  <a:lnTo>
                    <a:pt x="102" y="13"/>
                  </a:lnTo>
                  <a:lnTo>
                    <a:pt x="100" y="13"/>
                  </a:lnTo>
                  <a:lnTo>
                    <a:pt x="100" y="11"/>
                  </a:lnTo>
                  <a:lnTo>
                    <a:pt x="100" y="13"/>
                  </a:lnTo>
                  <a:lnTo>
                    <a:pt x="100" y="11"/>
                  </a:lnTo>
                  <a:lnTo>
                    <a:pt x="102" y="11"/>
                  </a:lnTo>
                  <a:lnTo>
                    <a:pt x="104" y="11"/>
                  </a:lnTo>
                  <a:lnTo>
                    <a:pt x="105" y="11"/>
                  </a:lnTo>
                  <a:close/>
                  <a:moveTo>
                    <a:pt x="38" y="11"/>
                  </a:moveTo>
                  <a:lnTo>
                    <a:pt x="38" y="10"/>
                  </a:lnTo>
                  <a:lnTo>
                    <a:pt x="38" y="11"/>
                  </a:lnTo>
                  <a:close/>
                  <a:moveTo>
                    <a:pt x="90" y="10"/>
                  </a:moveTo>
                  <a:lnTo>
                    <a:pt x="92" y="10"/>
                  </a:lnTo>
                  <a:lnTo>
                    <a:pt x="90" y="10"/>
                  </a:lnTo>
                  <a:close/>
                  <a:moveTo>
                    <a:pt x="94" y="10"/>
                  </a:moveTo>
                  <a:lnTo>
                    <a:pt x="92" y="10"/>
                  </a:lnTo>
                  <a:lnTo>
                    <a:pt x="94" y="10"/>
                  </a:lnTo>
                  <a:close/>
                  <a:moveTo>
                    <a:pt x="84" y="8"/>
                  </a:moveTo>
                  <a:lnTo>
                    <a:pt x="86" y="8"/>
                  </a:lnTo>
                  <a:lnTo>
                    <a:pt x="86" y="10"/>
                  </a:lnTo>
                  <a:lnTo>
                    <a:pt x="88" y="10"/>
                  </a:lnTo>
                  <a:lnTo>
                    <a:pt x="88" y="11"/>
                  </a:lnTo>
                  <a:lnTo>
                    <a:pt x="88" y="10"/>
                  </a:lnTo>
                  <a:lnTo>
                    <a:pt x="86" y="10"/>
                  </a:lnTo>
                  <a:lnTo>
                    <a:pt x="86" y="8"/>
                  </a:lnTo>
                  <a:lnTo>
                    <a:pt x="84" y="8"/>
                  </a:lnTo>
                  <a:close/>
                  <a:moveTo>
                    <a:pt x="84" y="6"/>
                  </a:moveTo>
                  <a:lnTo>
                    <a:pt x="84" y="8"/>
                  </a:lnTo>
                  <a:lnTo>
                    <a:pt x="82" y="8"/>
                  </a:lnTo>
                  <a:lnTo>
                    <a:pt x="82" y="6"/>
                  </a:lnTo>
                  <a:lnTo>
                    <a:pt x="84" y="6"/>
                  </a:lnTo>
                  <a:close/>
                  <a:moveTo>
                    <a:pt x="80" y="4"/>
                  </a:moveTo>
                  <a:lnTo>
                    <a:pt x="80" y="6"/>
                  </a:lnTo>
                  <a:lnTo>
                    <a:pt x="79" y="6"/>
                  </a:lnTo>
                  <a:lnTo>
                    <a:pt x="79" y="4"/>
                  </a:lnTo>
                  <a:lnTo>
                    <a:pt x="80" y="4"/>
                  </a:lnTo>
                  <a:close/>
                  <a:moveTo>
                    <a:pt x="80" y="6"/>
                  </a:moveTo>
                  <a:lnTo>
                    <a:pt x="80" y="4"/>
                  </a:lnTo>
                  <a:lnTo>
                    <a:pt x="80" y="6"/>
                  </a:lnTo>
                  <a:close/>
                  <a:moveTo>
                    <a:pt x="75" y="4"/>
                  </a:moveTo>
                  <a:lnTo>
                    <a:pt x="73" y="4"/>
                  </a:lnTo>
                  <a:lnTo>
                    <a:pt x="75" y="4"/>
                  </a:lnTo>
                  <a:close/>
                  <a:moveTo>
                    <a:pt x="77" y="4"/>
                  </a:moveTo>
                  <a:lnTo>
                    <a:pt x="77" y="2"/>
                  </a:lnTo>
                  <a:lnTo>
                    <a:pt x="77" y="4"/>
                  </a:lnTo>
                  <a:close/>
                  <a:moveTo>
                    <a:pt x="77" y="2"/>
                  </a:moveTo>
                  <a:lnTo>
                    <a:pt x="75" y="2"/>
                  </a:lnTo>
                  <a:lnTo>
                    <a:pt x="77" y="2"/>
                  </a:lnTo>
                  <a:close/>
                  <a:moveTo>
                    <a:pt x="75" y="2"/>
                  </a:moveTo>
                  <a:lnTo>
                    <a:pt x="73" y="2"/>
                  </a:lnTo>
                  <a:lnTo>
                    <a:pt x="75" y="2"/>
                  </a:lnTo>
                  <a:close/>
                  <a:moveTo>
                    <a:pt x="73" y="2"/>
                  </a:moveTo>
                  <a:lnTo>
                    <a:pt x="71" y="2"/>
                  </a:lnTo>
                  <a:lnTo>
                    <a:pt x="73" y="2"/>
                  </a:lnTo>
                  <a:close/>
                  <a:moveTo>
                    <a:pt x="65" y="0"/>
                  </a:moveTo>
                  <a:lnTo>
                    <a:pt x="65" y="2"/>
                  </a:lnTo>
                  <a:lnTo>
                    <a:pt x="65" y="0"/>
                  </a:lnTo>
                  <a:lnTo>
                    <a:pt x="65" y="2"/>
                  </a:lnTo>
                  <a:lnTo>
                    <a:pt x="63" y="2"/>
                  </a:lnTo>
                  <a:lnTo>
                    <a:pt x="65" y="2"/>
                  </a:lnTo>
                  <a:lnTo>
                    <a:pt x="65" y="0"/>
                  </a:lnTo>
                  <a:close/>
                  <a:moveTo>
                    <a:pt x="69" y="0"/>
                  </a:moveTo>
                  <a:lnTo>
                    <a:pt x="71" y="0"/>
                  </a:lnTo>
                  <a:lnTo>
                    <a:pt x="71" y="2"/>
                  </a:lnTo>
                  <a:lnTo>
                    <a:pt x="71" y="0"/>
                  </a:lnTo>
                  <a:lnTo>
                    <a:pt x="69" y="0"/>
                  </a:lnTo>
                  <a:close/>
                  <a:moveTo>
                    <a:pt x="59" y="4"/>
                  </a:moveTo>
                  <a:lnTo>
                    <a:pt x="61" y="4"/>
                  </a:lnTo>
                  <a:lnTo>
                    <a:pt x="61" y="2"/>
                  </a:lnTo>
                  <a:lnTo>
                    <a:pt x="63" y="2"/>
                  </a:lnTo>
                  <a:lnTo>
                    <a:pt x="63" y="4"/>
                  </a:lnTo>
                  <a:lnTo>
                    <a:pt x="63" y="2"/>
                  </a:lnTo>
                  <a:lnTo>
                    <a:pt x="67" y="2"/>
                  </a:lnTo>
                  <a:lnTo>
                    <a:pt x="69" y="2"/>
                  </a:lnTo>
                  <a:lnTo>
                    <a:pt x="69" y="4"/>
                  </a:lnTo>
                  <a:lnTo>
                    <a:pt x="71" y="4"/>
                  </a:lnTo>
                  <a:lnTo>
                    <a:pt x="71" y="6"/>
                  </a:lnTo>
                  <a:lnTo>
                    <a:pt x="73" y="6"/>
                  </a:lnTo>
                  <a:lnTo>
                    <a:pt x="75" y="6"/>
                  </a:lnTo>
                  <a:lnTo>
                    <a:pt x="77" y="6"/>
                  </a:lnTo>
                  <a:lnTo>
                    <a:pt x="75" y="4"/>
                  </a:lnTo>
                  <a:lnTo>
                    <a:pt x="77" y="4"/>
                  </a:lnTo>
                  <a:lnTo>
                    <a:pt x="77" y="6"/>
                  </a:lnTo>
                  <a:lnTo>
                    <a:pt x="77" y="4"/>
                  </a:lnTo>
                  <a:lnTo>
                    <a:pt x="79" y="4"/>
                  </a:lnTo>
                  <a:lnTo>
                    <a:pt x="79" y="6"/>
                  </a:lnTo>
                  <a:lnTo>
                    <a:pt x="80" y="6"/>
                  </a:lnTo>
                  <a:lnTo>
                    <a:pt x="82" y="6"/>
                  </a:lnTo>
                  <a:lnTo>
                    <a:pt x="80" y="6"/>
                  </a:lnTo>
                  <a:lnTo>
                    <a:pt x="80" y="8"/>
                  </a:lnTo>
                  <a:lnTo>
                    <a:pt x="82" y="8"/>
                  </a:lnTo>
                  <a:lnTo>
                    <a:pt x="84" y="8"/>
                  </a:lnTo>
                  <a:lnTo>
                    <a:pt x="84" y="10"/>
                  </a:lnTo>
                  <a:lnTo>
                    <a:pt x="84" y="11"/>
                  </a:lnTo>
                  <a:lnTo>
                    <a:pt x="86" y="11"/>
                  </a:lnTo>
                  <a:lnTo>
                    <a:pt x="88" y="13"/>
                  </a:lnTo>
                  <a:lnTo>
                    <a:pt x="90" y="13"/>
                  </a:lnTo>
                  <a:lnTo>
                    <a:pt x="90" y="15"/>
                  </a:lnTo>
                  <a:lnTo>
                    <a:pt x="92" y="15"/>
                  </a:lnTo>
                  <a:lnTo>
                    <a:pt x="94" y="15"/>
                  </a:lnTo>
                  <a:lnTo>
                    <a:pt x="94" y="13"/>
                  </a:lnTo>
                  <a:lnTo>
                    <a:pt x="96" y="13"/>
                  </a:lnTo>
                  <a:lnTo>
                    <a:pt x="98" y="15"/>
                  </a:lnTo>
                  <a:lnTo>
                    <a:pt x="100" y="15"/>
                  </a:lnTo>
                  <a:lnTo>
                    <a:pt x="98" y="15"/>
                  </a:lnTo>
                  <a:lnTo>
                    <a:pt x="100" y="15"/>
                  </a:lnTo>
                  <a:lnTo>
                    <a:pt x="102" y="15"/>
                  </a:lnTo>
                  <a:lnTo>
                    <a:pt x="102" y="17"/>
                  </a:lnTo>
                  <a:lnTo>
                    <a:pt x="104" y="17"/>
                  </a:lnTo>
                  <a:lnTo>
                    <a:pt x="105" y="17"/>
                  </a:lnTo>
                  <a:lnTo>
                    <a:pt x="105" y="19"/>
                  </a:lnTo>
                  <a:lnTo>
                    <a:pt x="107" y="19"/>
                  </a:lnTo>
                  <a:lnTo>
                    <a:pt x="109" y="19"/>
                  </a:lnTo>
                  <a:lnTo>
                    <a:pt x="109" y="21"/>
                  </a:lnTo>
                  <a:lnTo>
                    <a:pt x="111" y="21"/>
                  </a:lnTo>
                  <a:lnTo>
                    <a:pt x="111" y="23"/>
                  </a:lnTo>
                  <a:lnTo>
                    <a:pt x="113" y="23"/>
                  </a:lnTo>
                  <a:lnTo>
                    <a:pt x="113" y="21"/>
                  </a:lnTo>
                  <a:lnTo>
                    <a:pt x="113" y="23"/>
                  </a:lnTo>
                  <a:lnTo>
                    <a:pt x="113" y="25"/>
                  </a:lnTo>
                  <a:lnTo>
                    <a:pt x="115" y="25"/>
                  </a:lnTo>
                  <a:lnTo>
                    <a:pt x="117" y="25"/>
                  </a:lnTo>
                  <a:lnTo>
                    <a:pt x="119" y="25"/>
                  </a:lnTo>
                  <a:lnTo>
                    <a:pt x="119" y="27"/>
                  </a:lnTo>
                  <a:lnTo>
                    <a:pt x="121" y="27"/>
                  </a:lnTo>
                  <a:lnTo>
                    <a:pt x="119" y="27"/>
                  </a:lnTo>
                  <a:lnTo>
                    <a:pt x="119" y="25"/>
                  </a:lnTo>
                  <a:lnTo>
                    <a:pt x="117" y="25"/>
                  </a:lnTo>
                  <a:lnTo>
                    <a:pt x="117" y="23"/>
                  </a:lnTo>
                  <a:lnTo>
                    <a:pt x="119" y="23"/>
                  </a:lnTo>
                  <a:lnTo>
                    <a:pt x="119" y="25"/>
                  </a:lnTo>
                  <a:lnTo>
                    <a:pt x="121" y="25"/>
                  </a:lnTo>
                  <a:lnTo>
                    <a:pt x="121" y="27"/>
                  </a:lnTo>
                  <a:lnTo>
                    <a:pt x="123" y="27"/>
                  </a:lnTo>
                  <a:lnTo>
                    <a:pt x="125" y="27"/>
                  </a:lnTo>
                  <a:lnTo>
                    <a:pt x="125" y="29"/>
                  </a:lnTo>
                  <a:lnTo>
                    <a:pt x="123" y="29"/>
                  </a:lnTo>
                  <a:lnTo>
                    <a:pt x="123" y="27"/>
                  </a:lnTo>
                  <a:lnTo>
                    <a:pt x="121" y="27"/>
                  </a:lnTo>
                  <a:lnTo>
                    <a:pt x="121" y="29"/>
                  </a:lnTo>
                  <a:lnTo>
                    <a:pt x="121" y="27"/>
                  </a:lnTo>
                  <a:lnTo>
                    <a:pt x="121" y="29"/>
                  </a:lnTo>
                  <a:lnTo>
                    <a:pt x="123" y="29"/>
                  </a:lnTo>
                  <a:lnTo>
                    <a:pt x="121" y="29"/>
                  </a:lnTo>
                  <a:lnTo>
                    <a:pt x="121" y="31"/>
                  </a:lnTo>
                  <a:lnTo>
                    <a:pt x="123" y="31"/>
                  </a:lnTo>
                  <a:lnTo>
                    <a:pt x="125" y="29"/>
                  </a:lnTo>
                  <a:lnTo>
                    <a:pt x="127" y="31"/>
                  </a:lnTo>
                  <a:lnTo>
                    <a:pt x="128" y="31"/>
                  </a:lnTo>
                  <a:lnTo>
                    <a:pt x="128" y="33"/>
                  </a:lnTo>
                  <a:lnTo>
                    <a:pt x="128" y="31"/>
                  </a:lnTo>
                  <a:lnTo>
                    <a:pt x="130" y="33"/>
                  </a:lnTo>
                  <a:lnTo>
                    <a:pt x="132" y="33"/>
                  </a:lnTo>
                  <a:lnTo>
                    <a:pt x="130" y="33"/>
                  </a:lnTo>
                  <a:lnTo>
                    <a:pt x="130" y="34"/>
                  </a:lnTo>
                  <a:lnTo>
                    <a:pt x="132" y="34"/>
                  </a:lnTo>
                  <a:lnTo>
                    <a:pt x="132" y="33"/>
                  </a:lnTo>
                  <a:lnTo>
                    <a:pt x="132" y="34"/>
                  </a:lnTo>
                  <a:lnTo>
                    <a:pt x="132" y="33"/>
                  </a:lnTo>
                  <a:lnTo>
                    <a:pt x="132" y="34"/>
                  </a:lnTo>
                  <a:lnTo>
                    <a:pt x="134" y="34"/>
                  </a:lnTo>
                  <a:lnTo>
                    <a:pt x="134" y="33"/>
                  </a:lnTo>
                  <a:lnTo>
                    <a:pt x="136" y="33"/>
                  </a:lnTo>
                  <a:lnTo>
                    <a:pt x="136" y="34"/>
                  </a:lnTo>
                  <a:lnTo>
                    <a:pt x="138" y="34"/>
                  </a:lnTo>
                  <a:lnTo>
                    <a:pt x="140" y="34"/>
                  </a:lnTo>
                  <a:lnTo>
                    <a:pt x="140" y="36"/>
                  </a:lnTo>
                  <a:lnTo>
                    <a:pt x="142" y="36"/>
                  </a:lnTo>
                  <a:lnTo>
                    <a:pt x="144" y="36"/>
                  </a:lnTo>
                  <a:lnTo>
                    <a:pt x="146" y="36"/>
                  </a:lnTo>
                  <a:lnTo>
                    <a:pt x="148" y="36"/>
                  </a:lnTo>
                  <a:lnTo>
                    <a:pt x="148" y="38"/>
                  </a:lnTo>
                  <a:lnTo>
                    <a:pt x="148" y="40"/>
                  </a:lnTo>
                  <a:lnTo>
                    <a:pt x="146" y="40"/>
                  </a:lnTo>
                  <a:lnTo>
                    <a:pt x="148" y="40"/>
                  </a:lnTo>
                  <a:lnTo>
                    <a:pt x="150" y="40"/>
                  </a:lnTo>
                  <a:lnTo>
                    <a:pt x="150" y="42"/>
                  </a:lnTo>
                  <a:lnTo>
                    <a:pt x="148" y="42"/>
                  </a:lnTo>
                  <a:lnTo>
                    <a:pt x="148" y="40"/>
                  </a:lnTo>
                  <a:lnTo>
                    <a:pt x="146" y="40"/>
                  </a:lnTo>
                  <a:lnTo>
                    <a:pt x="146" y="42"/>
                  </a:lnTo>
                  <a:lnTo>
                    <a:pt x="146" y="44"/>
                  </a:lnTo>
                  <a:lnTo>
                    <a:pt x="148" y="42"/>
                  </a:lnTo>
                  <a:lnTo>
                    <a:pt x="150" y="42"/>
                  </a:lnTo>
                  <a:lnTo>
                    <a:pt x="148" y="44"/>
                  </a:lnTo>
                  <a:lnTo>
                    <a:pt x="150" y="44"/>
                  </a:lnTo>
                  <a:lnTo>
                    <a:pt x="152" y="44"/>
                  </a:lnTo>
                  <a:lnTo>
                    <a:pt x="152" y="42"/>
                  </a:lnTo>
                  <a:lnTo>
                    <a:pt x="150" y="42"/>
                  </a:lnTo>
                  <a:lnTo>
                    <a:pt x="152" y="42"/>
                  </a:lnTo>
                  <a:lnTo>
                    <a:pt x="152" y="44"/>
                  </a:lnTo>
                  <a:lnTo>
                    <a:pt x="153" y="44"/>
                  </a:lnTo>
                  <a:lnTo>
                    <a:pt x="153" y="42"/>
                  </a:lnTo>
                  <a:lnTo>
                    <a:pt x="155" y="42"/>
                  </a:lnTo>
                  <a:lnTo>
                    <a:pt x="155" y="44"/>
                  </a:lnTo>
                  <a:lnTo>
                    <a:pt x="157" y="44"/>
                  </a:lnTo>
                  <a:lnTo>
                    <a:pt x="159" y="44"/>
                  </a:lnTo>
                  <a:lnTo>
                    <a:pt x="161" y="44"/>
                  </a:lnTo>
                  <a:lnTo>
                    <a:pt x="161" y="46"/>
                  </a:lnTo>
                  <a:lnTo>
                    <a:pt x="163" y="46"/>
                  </a:lnTo>
                  <a:lnTo>
                    <a:pt x="165" y="48"/>
                  </a:lnTo>
                  <a:lnTo>
                    <a:pt x="165" y="50"/>
                  </a:lnTo>
                  <a:lnTo>
                    <a:pt x="167" y="50"/>
                  </a:lnTo>
                  <a:lnTo>
                    <a:pt x="169" y="50"/>
                  </a:lnTo>
                  <a:lnTo>
                    <a:pt x="171" y="50"/>
                  </a:lnTo>
                  <a:lnTo>
                    <a:pt x="171" y="52"/>
                  </a:lnTo>
                  <a:lnTo>
                    <a:pt x="171" y="54"/>
                  </a:lnTo>
                  <a:lnTo>
                    <a:pt x="169" y="54"/>
                  </a:lnTo>
                  <a:lnTo>
                    <a:pt x="167" y="54"/>
                  </a:lnTo>
                  <a:lnTo>
                    <a:pt x="165" y="54"/>
                  </a:lnTo>
                  <a:lnTo>
                    <a:pt x="163" y="54"/>
                  </a:lnTo>
                  <a:lnTo>
                    <a:pt x="161" y="54"/>
                  </a:lnTo>
                  <a:lnTo>
                    <a:pt x="161" y="56"/>
                  </a:lnTo>
                  <a:lnTo>
                    <a:pt x="159" y="56"/>
                  </a:lnTo>
                  <a:lnTo>
                    <a:pt x="157" y="56"/>
                  </a:lnTo>
                  <a:lnTo>
                    <a:pt x="157" y="58"/>
                  </a:lnTo>
                  <a:lnTo>
                    <a:pt x="157" y="56"/>
                  </a:lnTo>
                  <a:lnTo>
                    <a:pt x="157" y="58"/>
                  </a:lnTo>
                  <a:lnTo>
                    <a:pt x="157" y="56"/>
                  </a:lnTo>
                  <a:lnTo>
                    <a:pt x="155" y="56"/>
                  </a:lnTo>
                  <a:lnTo>
                    <a:pt x="157" y="56"/>
                  </a:lnTo>
                  <a:lnTo>
                    <a:pt x="157" y="54"/>
                  </a:lnTo>
                  <a:lnTo>
                    <a:pt x="155" y="54"/>
                  </a:lnTo>
                  <a:lnTo>
                    <a:pt x="155" y="56"/>
                  </a:lnTo>
                  <a:lnTo>
                    <a:pt x="153" y="56"/>
                  </a:lnTo>
                  <a:lnTo>
                    <a:pt x="153" y="58"/>
                  </a:lnTo>
                  <a:lnTo>
                    <a:pt x="152" y="58"/>
                  </a:lnTo>
                  <a:lnTo>
                    <a:pt x="150" y="58"/>
                  </a:lnTo>
                  <a:lnTo>
                    <a:pt x="148" y="58"/>
                  </a:lnTo>
                  <a:lnTo>
                    <a:pt x="148" y="56"/>
                  </a:lnTo>
                  <a:lnTo>
                    <a:pt x="146" y="56"/>
                  </a:lnTo>
                  <a:lnTo>
                    <a:pt x="144" y="56"/>
                  </a:lnTo>
                  <a:lnTo>
                    <a:pt x="142" y="56"/>
                  </a:lnTo>
                  <a:lnTo>
                    <a:pt x="140" y="56"/>
                  </a:lnTo>
                  <a:lnTo>
                    <a:pt x="138" y="56"/>
                  </a:lnTo>
                  <a:lnTo>
                    <a:pt x="136" y="56"/>
                  </a:lnTo>
                  <a:lnTo>
                    <a:pt x="134" y="56"/>
                  </a:lnTo>
                  <a:lnTo>
                    <a:pt x="132" y="56"/>
                  </a:lnTo>
                  <a:lnTo>
                    <a:pt x="130" y="56"/>
                  </a:lnTo>
                  <a:lnTo>
                    <a:pt x="128" y="56"/>
                  </a:lnTo>
                  <a:lnTo>
                    <a:pt x="127" y="58"/>
                  </a:lnTo>
                  <a:lnTo>
                    <a:pt x="125" y="58"/>
                  </a:lnTo>
                  <a:lnTo>
                    <a:pt x="123" y="58"/>
                  </a:lnTo>
                  <a:lnTo>
                    <a:pt x="121" y="58"/>
                  </a:lnTo>
                  <a:lnTo>
                    <a:pt x="119" y="58"/>
                  </a:lnTo>
                  <a:lnTo>
                    <a:pt x="117" y="58"/>
                  </a:lnTo>
                  <a:lnTo>
                    <a:pt x="115" y="58"/>
                  </a:lnTo>
                  <a:lnTo>
                    <a:pt x="115" y="56"/>
                  </a:lnTo>
                  <a:lnTo>
                    <a:pt x="117" y="56"/>
                  </a:lnTo>
                  <a:lnTo>
                    <a:pt x="117" y="54"/>
                  </a:lnTo>
                  <a:lnTo>
                    <a:pt x="119" y="54"/>
                  </a:lnTo>
                  <a:lnTo>
                    <a:pt x="119" y="52"/>
                  </a:lnTo>
                  <a:lnTo>
                    <a:pt x="121" y="52"/>
                  </a:lnTo>
                  <a:lnTo>
                    <a:pt x="123" y="52"/>
                  </a:lnTo>
                  <a:lnTo>
                    <a:pt x="123" y="50"/>
                  </a:lnTo>
                  <a:lnTo>
                    <a:pt x="125" y="50"/>
                  </a:lnTo>
                  <a:lnTo>
                    <a:pt x="125" y="48"/>
                  </a:lnTo>
                  <a:lnTo>
                    <a:pt x="125" y="46"/>
                  </a:lnTo>
                  <a:lnTo>
                    <a:pt x="123" y="46"/>
                  </a:lnTo>
                  <a:lnTo>
                    <a:pt x="123" y="44"/>
                  </a:lnTo>
                  <a:lnTo>
                    <a:pt x="121" y="44"/>
                  </a:lnTo>
                  <a:lnTo>
                    <a:pt x="121" y="42"/>
                  </a:lnTo>
                  <a:lnTo>
                    <a:pt x="119" y="44"/>
                  </a:lnTo>
                  <a:lnTo>
                    <a:pt x="117" y="44"/>
                  </a:lnTo>
                  <a:lnTo>
                    <a:pt x="115" y="44"/>
                  </a:lnTo>
                  <a:lnTo>
                    <a:pt x="113" y="44"/>
                  </a:lnTo>
                  <a:lnTo>
                    <a:pt x="113" y="42"/>
                  </a:lnTo>
                  <a:lnTo>
                    <a:pt x="111" y="42"/>
                  </a:lnTo>
                  <a:lnTo>
                    <a:pt x="111" y="44"/>
                  </a:lnTo>
                  <a:lnTo>
                    <a:pt x="109" y="44"/>
                  </a:lnTo>
                  <a:lnTo>
                    <a:pt x="109" y="42"/>
                  </a:lnTo>
                  <a:lnTo>
                    <a:pt x="109" y="44"/>
                  </a:lnTo>
                  <a:lnTo>
                    <a:pt x="109" y="42"/>
                  </a:lnTo>
                  <a:lnTo>
                    <a:pt x="107" y="42"/>
                  </a:lnTo>
                  <a:lnTo>
                    <a:pt x="107" y="40"/>
                  </a:lnTo>
                  <a:lnTo>
                    <a:pt x="105" y="40"/>
                  </a:lnTo>
                  <a:lnTo>
                    <a:pt x="105" y="38"/>
                  </a:lnTo>
                  <a:lnTo>
                    <a:pt x="104" y="38"/>
                  </a:lnTo>
                  <a:lnTo>
                    <a:pt x="102" y="38"/>
                  </a:lnTo>
                  <a:lnTo>
                    <a:pt x="102" y="36"/>
                  </a:lnTo>
                  <a:lnTo>
                    <a:pt x="102" y="34"/>
                  </a:lnTo>
                  <a:lnTo>
                    <a:pt x="102" y="33"/>
                  </a:lnTo>
                  <a:lnTo>
                    <a:pt x="102" y="31"/>
                  </a:lnTo>
                  <a:lnTo>
                    <a:pt x="100" y="31"/>
                  </a:lnTo>
                  <a:lnTo>
                    <a:pt x="100" y="29"/>
                  </a:lnTo>
                  <a:lnTo>
                    <a:pt x="98" y="29"/>
                  </a:lnTo>
                  <a:lnTo>
                    <a:pt x="100" y="29"/>
                  </a:lnTo>
                  <a:lnTo>
                    <a:pt x="100" y="27"/>
                  </a:lnTo>
                  <a:lnTo>
                    <a:pt x="98" y="27"/>
                  </a:lnTo>
                  <a:lnTo>
                    <a:pt x="96" y="27"/>
                  </a:lnTo>
                  <a:lnTo>
                    <a:pt x="96" y="29"/>
                  </a:lnTo>
                  <a:lnTo>
                    <a:pt x="94" y="29"/>
                  </a:lnTo>
                  <a:lnTo>
                    <a:pt x="92" y="29"/>
                  </a:lnTo>
                  <a:lnTo>
                    <a:pt x="90" y="29"/>
                  </a:lnTo>
                  <a:lnTo>
                    <a:pt x="88" y="29"/>
                  </a:lnTo>
                  <a:lnTo>
                    <a:pt x="86" y="29"/>
                  </a:lnTo>
                  <a:lnTo>
                    <a:pt x="86" y="27"/>
                  </a:lnTo>
                  <a:lnTo>
                    <a:pt x="84" y="27"/>
                  </a:lnTo>
                  <a:lnTo>
                    <a:pt x="82" y="27"/>
                  </a:lnTo>
                  <a:lnTo>
                    <a:pt x="80" y="27"/>
                  </a:lnTo>
                  <a:lnTo>
                    <a:pt x="80" y="25"/>
                  </a:lnTo>
                  <a:lnTo>
                    <a:pt x="79" y="25"/>
                  </a:lnTo>
                  <a:lnTo>
                    <a:pt x="79" y="27"/>
                  </a:lnTo>
                  <a:lnTo>
                    <a:pt x="79" y="25"/>
                  </a:lnTo>
                  <a:lnTo>
                    <a:pt x="77" y="25"/>
                  </a:lnTo>
                  <a:lnTo>
                    <a:pt x="77" y="23"/>
                  </a:lnTo>
                  <a:lnTo>
                    <a:pt x="75" y="23"/>
                  </a:lnTo>
                  <a:lnTo>
                    <a:pt x="73" y="23"/>
                  </a:lnTo>
                  <a:lnTo>
                    <a:pt x="71" y="21"/>
                  </a:lnTo>
                  <a:lnTo>
                    <a:pt x="71" y="19"/>
                  </a:lnTo>
                  <a:lnTo>
                    <a:pt x="73" y="19"/>
                  </a:lnTo>
                  <a:lnTo>
                    <a:pt x="71" y="19"/>
                  </a:lnTo>
                  <a:lnTo>
                    <a:pt x="73" y="19"/>
                  </a:lnTo>
                  <a:lnTo>
                    <a:pt x="71" y="19"/>
                  </a:lnTo>
                  <a:lnTo>
                    <a:pt x="71" y="17"/>
                  </a:lnTo>
                  <a:lnTo>
                    <a:pt x="69" y="17"/>
                  </a:lnTo>
                  <a:lnTo>
                    <a:pt x="69" y="19"/>
                  </a:lnTo>
                  <a:lnTo>
                    <a:pt x="71" y="19"/>
                  </a:lnTo>
                  <a:lnTo>
                    <a:pt x="71" y="21"/>
                  </a:lnTo>
                  <a:lnTo>
                    <a:pt x="69" y="21"/>
                  </a:lnTo>
                  <a:lnTo>
                    <a:pt x="67" y="21"/>
                  </a:lnTo>
                  <a:lnTo>
                    <a:pt x="63" y="21"/>
                  </a:lnTo>
                  <a:lnTo>
                    <a:pt x="61" y="21"/>
                  </a:lnTo>
                  <a:lnTo>
                    <a:pt x="61" y="19"/>
                  </a:lnTo>
                  <a:lnTo>
                    <a:pt x="59" y="19"/>
                  </a:lnTo>
                  <a:lnTo>
                    <a:pt x="59" y="17"/>
                  </a:lnTo>
                  <a:lnTo>
                    <a:pt x="59" y="19"/>
                  </a:lnTo>
                  <a:lnTo>
                    <a:pt x="59" y="21"/>
                  </a:lnTo>
                  <a:lnTo>
                    <a:pt x="59" y="19"/>
                  </a:lnTo>
                  <a:lnTo>
                    <a:pt x="57" y="19"/>
                  </a:lnTo>
                  <a:lnTo>
                    <a:pt x="56" y="19"/>
                  </a:lnTo>
                  <a:lnTo>
                    <a:pt x="56" y="17"/>
                  </a:lnTo>
                  <a:lnTo>
                    <a:pt x="54" y="17"/>
                  </a:lnTo>
                  <a:lnTo>
                    <a:pt x="52" y="17"/>
                  </a:lnTo>
                  <a:lnTo>
                    <a:pt x="50" y="17"/>
                  </a:lnTo>
                  <a:lnTo>
                    <a:pt x="48" y="17"/>
                  </a:lnTo>
                  <a:lnTo>
                    <a:pt x="46" y="15"/>
                  </a:lnTo>
                  <a:lnTo>
                    <a:pt x="44" y="15"/>
                  </a:lnTo>
                  <a:lnTo>
                    <a:pt x="44" y="13"/>
                  </a:lnTo>
                  <a:lnTo>
                    <a:pt x="46" y="13"/>
                  </a:lnTo>
                  <a:lnTo>
                    <a:pt x="48" y="13"/>
                  </a:lnTo>
                  <a:lnTo>
                    <a:pt x="50" y="13"/>
                  </a:lnTo>
                  <a:lnTo>
                    <a:pt x="52" y="13"/>
                  </a:lnTo>
                  <a:lnTo>
                    <a:pt x="52" y="11"/>
                  </a:lnTo>
                  <a:lnTo>
                    <a:pt x="50" y="10"/>
                  </a:lnTo>
                  <a:lnTo>
                    <a:pt x="48" y="10"/>
                  </a:lnTo>
                  <a:lnTo>
                    <a:pt x="46" y="10"/>
                  </a:lnTo>
                  <a:lnTo>
                    <a:pt x="44" y="10"/>
                  </a:lnTo>
                  <a:lnTo>
                    <a:pt x="42" y="10"/>
                  </a:lnTo>
                  <a:lnTo>
                    <a:pt x="40" y="10"/>
                  </a:lnTo>
                  <a:lnTo>
                    <a:pt x="38" y="10"/>
                  </a:lnTo>
                  <a:lnTo>
                    <a:pt x="36" y="10"/>
                  </a:lnTo>
                  <a:lnTo>
                    <a:pt x="34" y="10"/>
                  </a:lnTo>
                  <a:lnTo>
                    <a:pt x="34" y="11"/>
                  </a:lnTo>
                  <a:lnTo>
                    <a:pt x="32" y="11"/>
                  </a:lnTo>
                  <a:lnTo>
                    <a:pt x="31" y="11"/>
                  </a:lnTo>
                  <a:lnTo>
                    <a:pt x="31" y="13"/>
                  </a:lnTo>
                  <a:lnTo>
                    <a:pt x="29" y="13"/>
                  </a:lnTo>
                  <a:lnTo>
                    <a:pt x="29" y="15"/>
                  </a:lnTo>
                  <a:lnTo>
                    <a:pt x="27" y="15"/>
                  </a:lnTo>
                  <a:lnTo>
                    <a:pt x="25" y="17"/>
                  </a:lnTo>
                  <a:lnTo>
                    <a:pt x="23" y="17"/>
                  </a:lnTo>
                  <a:lnTo>
                    <a:pt x="21" y="17"/>
                  </a:lnTo>
                  <a:lnTo>
                    <a:pt x="19" y="19"/>
                  </a:lnTo>
                  <a:lnTo>
                    <a:pt x="19" y="17"/>
                  </a:lnTo>
                  <a:lnTo>
                    <a:pt x="19" y="19"/>
                  </a:lnTo>
                  <a:lnTo>
                    <a:pt x="17" y="17"/>
                  </a:lnTo>
                  <a:lnTo>
                    <a:pt x="17" y="19"/>
                  </a:lnTo>
                  <a:lnTo>
                    <a:pt x="17" y="17"/>
                  </a:lnTo>
                  <a:lnTo>
                    <a:pt x="15" y="19"/>
                  </a:lnTo>
                  <a:lnTo>
                    <a:pt x="15" y="21"/>
                  </a:lnTo>
                  <a:lnTo>
                    <a:pt x="15" y="19"/>
                  </a:lnTo>
                  <a:lnTo>
                    <a:pt x="15" y="21"/>
                  </a:lnTo>
                  <a:lnTo>
                    <a:pt x="15" y="23"/>
                  </a:lnTo>
                  <a:lnTo>
                    <a:pt x="13" y="23"/>
                  </a:lnTo>
                  <a:lnTo>
                    <a:pt x="11" y="23"/>
                  </a:lnTo>
                  <a:lnTo>
                    <a:pt x="9" y="23"/>
                  </a:lnTo>
                  <a:lnTo>
                    <a:pt x="8" y="25"/>
                  </a:lnTo>
                  <a:lnTo>
                    <a:pt x="6" y="25"/>
                  </a:lnTo>
                  <a:lnTo>
                    <a:pt x="8" y="23"/>
                  </a:lnTo>
                  <a:lnTo>
                    <a:pt x="6" y="23"/>
                  </a:lnTo>
                  <a:lnTo>
                    <a:pt x="4" y="23"/>
                  </a:lnTo>
                  <a:lnTo>
                    <a:pt x="2" y="25"/>
                  </a:lnTo>
                  <a:lnTo>
                    <a:pt x="0" y="25"/>
                  </a:lnTo>
                  <a:lnTo>
                    <a:pt x="0" y="23"/>
                  </a:lnTo>
                  <a:lnTo>
                    <a:pt x="2" y="23"/>
                  </a:lnTo>
                  <a:lnTo>
                    <a:pt x="4" y="21"/>
                  </a:lnTo>
                  <a:lnTo>
                    <a:pt x="6" y="21"/>
                  </a:lnTo>
                  <a:lnTo>
                    <a:pt x="8" y="21"/>
                  </a:lnTo>
                  <a:lnTo>
                    <a:pt x="9" y="21"/>
                  </a:lnTo>
                  <a:lnTo>
                    <a:pt x="9" y="19"/>
                  </a:lnTo>
                  <a:lnTo>
                    <a:pt x="9" y="21"/>
                  </a:lnTo>
                  <a:lnTo>
                    <a:pt x="9" y="19"/>
                  </a:lnTo>
                  <a:lnTo>
                    <a:pt x="8" y="19"/>
                  </a:lnTo>
                  <a:lnTo>
                    <a:pt x="8" y="17"/>
                  </a:lnTo>
                  <a:lnTo>
                    <a:pt x="8" y="15"/>
                  </a:lnTo>
                  <a:lnTo>
                    <a:pt x="9" y="15"/>
                  </a:lnTo>
                  <a:lnTo>
                    <a:pt x="9" y="13"/>
                  </a:lnTo>
                  <a:lnTo>
                    <a:pt x="11" y="13"/>
                  </a:lnTo>
                  <a:lnTo>
                    <a:pt x="11" y="11"/>
                  </a:lnTo>
                  <a:lnTo>
                    <a:pt x="13" y="11"/>
                  </a:lnTo>
                  <a:lnTo>
                    <a:pt x="13" y="10"/>
                  </a:lnTo>
                  <a:lnTo>
                    <a:pt x="15" y="10"/>
                  </a:lnTo>
                  <a:lnTo>
                    <a:pt x="13" y="10"/>
                  </a:lnTo>
                  <a:lnTo>
                    <a:pt x="15" y="10"/>
                  </a:lnTo>
                  <a:lnTo>
                    <a:pt x="15" y="8"/>
                  </a:lnTo>
                  <a:lnTo>
                    <a:pt x="17" y="10"/>
                  </a:lnTo>
                  <a:lnTo>
                    <a:pt x="17" y="8"/>
                  </a:lnTo>
                  <a:lnTo>
                    <a:pt x="19" y="8"/>
                  </a:lnTo>
                  <a:lnTo>
                    <a:pt x="21" y="8"/>
                  </a:lnTo>
                  <a:lnTo>
                    <a:pt x="23" y="6"/>
                  </a:lnTo>
                  <a:lnTo>
                    <a:pt x="25" y="6"/>
                  </a:lnTo>
                  <a:lnTo>
                    <a:pt x="25" y="4"/>
                  </a:lnTo>
                  <a:lnTo>
                    <a:pt x="27" y="4"/>
                  </a:lnTo>
                  <a:lnTo>
                    <a:pt x="29" y="4"/>
                  </a:lnTo>
                  <a:lnTo>
                    <a:pt x="27" y="4"/>
                  </a:lnTo>
                  <a:lnTo>
                    <a:pt x="27" y="6"/>
                  </a:lnTo>
                  <a:lnTo>
                    <a:pt x="29" y="6"/>
                  </a:lnTo>
                  <a:lnTo>
                    <a:pt x="29" y="4"/>
                  </a:lnTo>
                  <a:lnTo>
                    <a:pt x="31" y="4"/>
                  </a:lnTo>
                  <a:lnTo>
                    <a:pt x="32" y="4"/>
                  </a:lnTo>
                  <a:lnTo>
                    <a:pt x="34" y="4"/>
                  </a:lnTo>
                  <a:lnTo>
                    <a:pt x="36" y="4"/>
                  </a:lnTo>
                  <a:lnTo>
                    <a:pt x="38" y="4"/>
                  </a:lnTo>
                  <a:lnTo>
                    <a:pt x="38" y="2"/>
                  </a:lnTo>
                  <a:lnTo>
                    <a:pt x="40" y="2"/>
                  </a:lnTo>
                  <a:lnTo>
                    <a:pt x="42" y="2"/>
                  </a:lnTo>
                  <a:lnTo>
                    <a:pt x="42" y="0"/>
                  </a:lnTo>
                  <a:lnTo>
                    <a:pt x="44" y="0"/>
                  </a:lnTo>
                  <a:lnTo>
                    <a:pt x="46" y="0"/>
                  </a:lnTo>
                  <a:lnTo>
                    <a:pt x="46" y="2"/>
                  </a:lnTo>
                  <a:lnTo>
                    <a:pt x="48" y="2"/>
                  </a:lnTo>
                  <a:lnTo>
                    <a:pt x="50" y="2"/>
                  </a:lnTo>
                  <a:lnTo>
                    <a:pt x="52" y="2"/>
                  </a:lnTo>
                  <a:lnTo>
                    <a:pt x="54" y="2"/>
                  </a:lnTo>
                  <a:lnTo>
                    <a:pt x="54" y="4"/>
                  </a:lnTo>
                  <a:lnTo>
                    <a:pt x="54" y="2"/>
                  </a:lnTo>
                  <a:lnTo>
                    <a:pt x="56" y="2"/>
                  </a:lnTo>
                  <a:lnTo>
                    <a:pt x="57" y="2"/>
                  </a:lnTo>
                  <a:lnTo>
                    <a:pt x="59" y="2"/>
                  </a:lnTo>
                  <a:lnTo>
                    <a:pt x="59" y="0"/>
                  </a:lnTo>
                  <a:lnTo>
                    <a:pt x="59" y="2"/>
                  </a:lnTo>
                  <a:lnTo>
                    <a:pt x="57" y="2"/>
                  </a:lnTo>
                  <a:lnTo>
                    <a:pt x="59" y="2"/>
                  </a:lnTo>
                  <a:lnTo>
                    <a:pt x="59" y="4"/>
                  </a:lnTo>
                  <a:close/>
                  <a:moveTo>
                    <a:pt x="67" y="0"/>
                  </a:moveTo>
                  <a:lnTo>
                    <a:pt x="65" y="0"/>
                  </a:lnTo>
                  <a:lnTo>
                    <a:pt x="67" y="0"/>
                  </a:lnTo>
                  <a:close/>
                  <a:moveTo>
                    <a:pt x="63" y="0"/>
                  </a:moveTo>
                  <a:lnTo>
                    <a:pt x="65" y="0"/>
                  </a:lnTo>
                  <a:lnTo>
                    <a:pt x="6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61"/>
            <p:cNvSpPr>
              <a:spLocks/>
            </p:cNvSpPr>
            <p:nvPr/>
          </p:nvSpPr>
          <p:spPr bwMode="auto">
            <a:xfrm>
              <a:off x="3282950" y="4518025"/>
              <a:ext cx="9525" cy="6350"/>
            </a:xfrm>
            <a:custGeom>
              <a:avLst/>
              <a:gdLst>
                <a:gd name="T0" fmla="*/ 6 w 6"/>
                <a:gd name="T1" fmla="*/ 4 h 4"/>
                <a:gd name="T2" fmla="*/ 6 w 6"/>
                <a:gd name="T3" fmla="*/ 4 h 4"/>
                <a:gd name="T4" fmla="*/ 6 w 6"/>
                <a:gd name="T5" fmla="*/ 4 h 4"/>
                <a:gd name="T6" fmla="*/ 4 w 6"/>
                <a:gd name="T7" fmla="*/ 4 h 4"/>
                <a:gd name="T8" fmla="*/ 4 w 6"/>
                <a:gd name="T9" fmla="*/ 4 h 4"/>
                <a:gd name="T10" fmla="*/ 2 w 6"/>
                <a:gd name="T11" fmla="*/ 4 h 4"/>
                <a:gd name="T12" fmla="*/ 2 w 6"/>
                <a:gd name="T13" fmla="*/ 4 h 4"/>
                <a:gd name="T14" fmla="*/ 2 w 6"/>
                <a:gd name="T15" fmla="*/ 4 h 4"/>
                <a:gd name="T16" fmla="*/ 2 w 6"/>
                <a:gd name="T17" fmla="*/ 2 h 4"/>
                <a:gd name="T18" fmla="*/ 2 w 6"/>
                <a:gd name="T19" fmla="*/ 2 h 4"/>
                <a:gd name="T20" fmla="*/ 2 w 6"/>
                <a:gd name="T21" fmla="*/ 2 h 4"/>
                <a:gd name="T22" fmla="*/ 0 w 6"/>
                <a:gd name="T23" fmla="*/ 2 h 4"/>
                <a:gd name="T24" fmla="*/ 0 w 6"/>
                <a:gd name="T25" fmla="*/ 2 h 4"/>
                <a:gd name="T26" fmla="*/ 0 w 6"/>
                <a:gd name="T27" fmla="*/ 2 h 4"/>
                <a:gd name="T28" fmla="*/ 0 w 6"/>
                <a:gd name="T29" fmla="*/ 2 h 4"/>
                <a:gd name="T30" fmla="*/ 0 w 6"/>
                <a:gd name="T31" fmla="*/ 0 h 4"/>
                <a:gd name="T32" fmla="*/ 0 w 6"/>
                <a:gd name="T33" fmla="*/ 0 h 4"/>
                <a:gd name="T34" fmla="*/ 0 w 6"/>
                <a:gd name="T35" fmla="*/ 0 h 4"/>
                <a:gd name="T36" fmla="*/ 0 w 6"/>
                <a:gd name="T37" fmla="*/ 0 h 4"/>
                <a:gd name="T38" fmla="*/ 0 w 6"/>
                <a:gd name="T39" fmla="*/ 0 h 4"/>
                <a:gd name="T40" fmla="*/ 0 w 6"/>
                <a:gd name="T41" fmla="*/ 0 h 4"/>
                <a:gd name="T42" fmla="*/ 0 w 6"/>
                <a:gd name="T43" fmla="*/ 0 h 4"/>
                <a:gd name="T44" fmla="*/ 0 w 6"/>
                <a:gd name="T45" fmla="*/ 0 h 4"/>
                <a:gd name="T46" fmla="*/ 0 w 6"/>
                <a:gd name="T47" fmla="*/ 0 h 4"/>
                <a:gd name="T48" fmla="*/ 0 w 6"/>
                <a:gd name="T49" fmla="*/ 0 h 4"/>
                <a:gd name="T50" fmla="*/ 0 w 6"/>
                <a:gd name="T51" fmla="*/ 0 h 4"/>
                <a:gd name="T52" fmla="*/ 0 w 6"/>
                <a:gd name="T53" fmla="*/ 0 h 4"/>
                <a:gd name="T54" fmla="*/ 0 w 6"/>
                <a:gd name="T55" fmla="*/ 0 h 4"/>
                <a:gd name="T56" fmla="*/ 0 w 6"/>
                <a:gd name="T57" fmla="*/ 0 h 4"/>
                <a:gd name="T58" fmla="*/ 2 w 6"/>
                <a:gd name="T59" fmla="*/ 0 h 4"/>
                <a:gd name="T60" fmla="*/ 2 w 6"/>
                <a:gd name="T61" fmla="*/ 2 h 4"/>
                <a:gd name="T62" fmla="*/ 2 w 6"/>
                <a:gd name="T63" fmla="*/ 2 h 4"/>
                <a:gd name="T64" fmla="*/ 2 w 6"/>
                <a:gd name="T65" fmla="*/ 2 h 4"/>
                <a:gd name="T66" fmla="*/ 2 w 6"/>
                <a:gd name="T67" fmla="*/ 2 h 4"/>
                <a:gd name="T68" fmla="*/ 4 w 6"/>
                <a:gd name="T69" fmla="*/ 2 h 4"/>
                <a:gd name="T70" fmla="*/ 4 w 6"/>
                <a:gd name="T71" fmla="*/ 2 h 4"/>
                <a:gd name="T72" fmla="*/ 6 w 6"/>
                <a:gd name="T73" fmla="*/ 4 h 4"/>
                <a:gd name="T74" fmla="*/ 6 w 6"/>
                <a:gd name="T75" fmla="*/ 4 h 4"/>
                <a:gd name="T76" fmla="*/ 6 w 6"/>
                <a:gd name="T77" fmla="*/ 4 h 4"/>
                <a:gd name="T78" fmla="*/ 6 w 6"/>
                <a:gd name="T79" fmla="*/ 4 h 4"/>
                <a:gd name="T80" fmla="*/ 6 w 6"/>
                <a:gd name="T81" fmla="*/ 4 h 4"/>
                <a:gd name="T82" fmla="*/ 6 w 6"/>
                <a:gd name="T83" fmla="*/ 4 h 4"/>
                <a:gd name="T84" fmla="*/ 6 w 6"/>
                <a:gd name="T85" fmla="*/ 4 h 4"/>
                <a:gd name="T86" fmla="*/ 6 w 6"/>
                <a:gd name="T8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 h="4">
                  <a:moveTo>
                    <a:pt x="6" y="4"/>
                  </a:moveTo>
                  <a:lnTo>
                    <a:pt x="6" y="4"/>
                  </a:lnTo>
                  <a:lnTo>
                    <a:pt x="6" y="4"/>
                  </a:lnTo>
                  <a:lnTo>
                    <a:pt x="4" y="4"/>
                  </a:lnTo>
                  <a:lnTo>
                    <a:pt x="4" y="4"/>
                  </a:lnTo>
                  <a:lnTo>
                    <a:pt x="2" y="4"/>
                  </a:lnTo>
                  <a:lnTo>
                    <a:pt x="2" y="4"/>
                  </a:lnTo>
                  <a:lnTo>
                    <a:pt x="2" y="4"/>
                  </a:lnTo>
                  <a:lnTo>
                    <a:pt x="2" y="2"/>
                  </a:lnTo>
                  <a:lnTo>
                    <a:pt x="2" y="2"/>
                  </a:lnTo>
                  <a:lnTo>
                    <a:pt x="2" y="2"/>
                  </a:lnTo>
                  <a:lnTo>
                    <a:pt x="0" y="2"/>
                  </a:lnTo>
                  <a:lnTo>
                    <a:pt x="0" y="2"/>
                  </a:lnTo>
                  <a:lnTo>
                    <a:pt x="0" y="2"/>
                  </a:lnTo>
                  <a:lnTo>
                    <a:pt x="0" y="2"/>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2" y="0"/>
                  </a:lnTo>
                  <a:lnTo>
                    <a:pt x="2" y="2"/>
                  </a:lnTo>
                  <a:lnTo>
                    <a:pt x="2" y="2"/>
                  </a:lnTo>
                  <a:lnTo>
                    <a:pt x="2" y="2"/>
                  </a:lnTo>
                  <a:lnTo>
                    <a:pt x="2" y="2"/>
                  </a:lnTo>
                  <a:lnTo>
                    <a:pt x="4" y="2"/>
                  </a:lnTo>
                  <a:lnTo>
                    <a:pt x="4" y="2"/>
                  </a:lnTo>
                  <a:lnTo>
                    <a:pt x="6" y="4"/>
                  </a:lnTo>
                  <a:lnTo>
                    <a:pt x="6" y="4"/>
                  </a:lnTo>
                  <a:lnTo>
                    <a:pt x="6" y="4"/>
                  </a:lnTo>
                  <a:lnTo>
                    <a:pt x="6" y="4"/>
                  </a:lnTo>
                  <a:lnTo>
                    <a:pt x="6" y="4"/>
                  </a:lnTo>
                  <a:lnTo>
                    <a:pt x="6" y="4"/>
                  </a:lnTo>
                  <a:lnTo>
                    <a:pt x="6" y="4"/>
                  </a:lnTo>
                  <a:lnTo>
                    <a:pt x="6"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62"/>
            <p:cNvSpPr>
              <a:spLocks noEditPoints="1"/>
            </p:cNvSpPr>
            <p:nvPr/>
          </p:nvSpPr>
          <p:spPr bwMode="auto">
            <a:xfrm>
              <a:off x="2973388" y="4322763"/>
              <a:ext cx="41275" cy="12700"/>
            </a:xfrm>
            <a:custGeom>
              <a:avLst/>
              <a:gdLst>
                <a:gd name="T0" fmla="*/ 1 w 26"/>
                <a:gd name="T1" fmla="*/ 8 h 8"/>
                <a:gd name="T2" fmla="*/ 1 w 26"/>
                <a:gd name="T3" fmla="*/ 8 h 8"/>
                <a:gd name="T4" fmla="*/ 1 w 26"/>
                <a:gd name="T5" fmla="*/ 8 h 8"/>
                <a:gd name="T6" fmla="*/ 1 w 26"/>
                <a:gd name="T7" fmla="*/ 8 h 8"/>
                <a:gd name="T8" fmla="*/ 1 w 26"/>
                <a:gd name="T9" fmla="*/ 8 h 8"/>
                <a:gd name="T10" fmla="*/ 1 w 26"/>
                <a:gd name="T11" fmla="*/ 8 h 8"/>
                <a:gd name="T12" fmla="*/ 1 w 26"/>
                <a:gd name="T13" fmla="*/ 8 h 8"/>
                <a:gd name="T14" fmla="*/ 1 w 26"/>
                <a:gd name="T15" fmla="*/ 8 h 8"/>
                <a:gd name="T16" fmla="*/ 1 w 26"/>
                <a:gd name="T17" fmla="*/ 6 h 8"/>
                <a:gd name="T18" fmla="*/ 1 w 26"/>
                <a:gd name="T19" fmla="*/ 6 h 8"/>
                <a:gd name="T20" fmla="*/ 3 w 26"/>
                <a:gd name="T21" fmla="*/ 8 h 8"/>
                <a:gd name="T22" fmla="*/ 3 w 26"/>
                <a:gd name="T23" fmla="*/ 6 h 8"/>
                <a:gd name="T24" fmla="*/ 5 w 26"/>
                <a:gd name="T25" fmla="*/ 8 h 8"/>
                <a:gd name="T26" fmla="*/ 5 w 26"/>
                <a:gd name="T27" fmla="*/ 8 h 8"/>
                <a:gd name="T28" fmla="*/ 3 w 26"/>
                <a:gd name="T29" fmla="*/ 8 h 8"/>
                <a:gd name="T30" fmla="*/ 3 w 26"/>
                <a:gd name="T31" fmla="*/ 8 h 8"/>
                <a:gd name="T32" fmla="*/ 3 w 26"/>
                <a:gd name="T33" fmla="*/ 8 h 8"/>
                <a:gd name="T34" fmla="*/ 1 w 26"/>
                <a:gd name="T35" fmla="*/ 8 h 8"/>
                <a:gd name="T36" fmla="*/ 1 w 26"/>
                <a:gd name="T37" fmla="*/ 8 h 8"/>
                <a:gd name="T38" fmla="*/ 0 w 26"/>
                <a:gd name="T39" fmla="*/ 8 h 8"/>
                <a:gd name="T40" fmla="*/ 0 w 26"/>
                <a:gd name="T41" fmla="*/ 8 h 8"/>
                <a:gd name="T42" fmla="*/ 0 w 26"/>
                <a:gd name="T43" fmla="*/ 8 h 8"/>
                <a:gd name="T44" fmla="*/ 0 w 26"/>
                <a:gd name="T45" fmla="*/ 8 h 8"/>
                <a:gd name="T46" fmla="*/ 0 w 26"/>
                <a:gd name="T47" fmla="*/ 8 h 8"/>
                <a:gd name="T48" fmla="*/ 0 w 26"/>
                <a:gd name="T49" fmla="*/ 6 h 8"/>
                <a:gd name="T50" fmla="*/ 0 w 26"/>
                <a:gd name="T51" fmla="*/ 6 h 8"/>
                <a:gd name="T52" fmla="*/ 0 w 26"/>
                <a:gd name="T53" fmla="*/ 6 h 8"/>
                <a:gd name="T54" fmla="*/ 1 w 26"/>
                <a:gd name="T55" fmla="*/ 6 h 8"/>
                <a:gd name="T56" fmla="*/ 1 w 26"/>
                <a:gd name="T57" fmla="*/ 8 h 8"/>
                <a:gd name="T58" fmla="*/ 23 w 26"/>
                <a:gd name="T59" fmla="*/ 0 h 8"/>
                <a:gd name="T60" fmla="*/ 23 w 26"/>
                <a:gd name="T61" fmla="*/ 2 h 8"/>
                <a:gd name="T62" fmla="*/ 21 w 26"/>
                <a:gd name="T63" fmla="*/ 2 h 8"/>
                <a:gd name="T64" fmla="*/ 21 w 26"/>
                <a:gd name="T65" fmla="*/ 2 h 8"/>
                <a:gd name="T66" fmla="*/ 23 w 26"/>
                <a:gd name="T67" fmla="*/ 0 h 8"/>
                <a:gd name="T68" fmla="*/ 23 w 26"/>
                <a:gd name="T69" fmla="*/ 0 h 8"/>
                <a:gd name="T70" fmla="*/ 24 w 26"/>
                <a:gd name="T71" fmla="*/ 2 h 8"/>
                <a:gd name="T72" fmla="*/ 24 w 26"/>
                <a:gd name="T73" fmla="*/ 0 h 8"/>
                <a:gd name="T74" fmla="*/ 26 w 26"/>
                <a:gd name="T75" fmla="*/ 0 h 8"/>
                <a:gd name="T76" fmla="*/ 26 w 26"/>
                <a:gd name="T77" fmla="*/ 0 h 8"/>
                <a:gd name="T78" fmla="*/ 26 w 26"/>
                <a:gd name="T7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6" h="8">
                  <a:moveTo>
                    <a:pt x="1" y="8"/>
                  </a:moveTo>
                  <a:lnTo>
                    <a:pt x="1" y="8"/>
                  </a:lnTo>
                  <a:lnTo>
                    <a:pt x="1" y="8"/>
                  </a:lnTo>
                  <a:lnTo>
                    <a:pt x="1" y="8"/>
                  </a:lnTo>
                  <a:lnTo>
                    <a:pt x="1" y="8"/>
                  </a:lnTo>
                  <a:lnTo>
                    <a:pt x="1" y="8"/>
                  </a:lnTo>
                  <a:lnTo>
                    <a:pt x="1" y="8"/>
                  </a:lnTo>
                  <a:lnTo>
                    <a:pt x="1" y="8"/>
                  </a:lnTo>
                  <a:lnTo>
                    <a:pt x="1" y="8"/>
                  </a:lnTo>
                  <a:lnTo>
                    <a:pt x="1" y="8"/>
                  </a:lnTo>
                  <a:lnTo>
                    <a:pt x="1" y="8"/>
                  </a:lnTo>
                  <a:lnTo>
                    <a:pt x="1" y="8"/>
                  </a:lnTo>
                  <a:lnTo>
                    <a:pt x="1" y="8"/>
                  </a:lnTo>
                  <a:lnTo>
                    <a:pt x="1" y="8"/>
                  </a:lnTo>
                  <a:lnTo>
                    <a:pt x="1" y="8"/>
                  </a:lnTo>
                  <a:lnTo>
                    <a:pt x="1" y="8"/>
                  </a:lnTo>
                  <a:lnTo>
                    <a:pt x="1" y="8"/>
                  </a:lnTo>
                  <a:lnTo>
                    <a:pt x="1" y="6"/>
                  </a:lnTo>
                  <a:lnTo>
                    <a:pt x="1" y="6"/>
                  </a:lnTo>
                  <a:lnTo>
                    <a:pt x="1" y="6"/>
                  </a:lnTo>
                  <a:lnTo>
                    <a:pt x="3" y="8"/>
                  </a:lnTo>
                  <a:lnTo>
                    <a:pt x="3" y="8"/>
                  </a:lnTo>
                  <a:lnTo>
                    <a:pt x="3" y="6"/>
                  </a:lnTo>
                  <a:lnTo>
                    <a:pt x="3" y="6"/>
                  </a:lnTo>
                  <a:lnTo>
                    <a:pt x="5" y="8"/>
                  </a:lnTo>
                  <a:lnTo>
                    <a:pt x="5" y="8"/>
                  </a:lnTo>
                  <a:lnTo>
                    <a:pt x="5" y="8"/>
                  </a:lnTo>
                  <a:lnTo>
                    <a:pt x="5" y="8"/>
                  </a:lnTo>
                  <a:lnTo>
                    <a:pt x="5" y="8"/>
                  </a:lnTo>
                  <a:lnTo>
                    <a:pt x="3" y="8"/>
                  </a:lnTo>
                  <a:lnTo>
                    <a:pt x="3" y="8"/>
                  </a:lnTo>
                  <a:lnTo>
                    <a:pt x="3" y="8"/>
                  </a:lnTo>
                  <a:lnTo>
                    <a:pt x="3" y="8"/>
                  </a:lnTo>
                  <a:lnTo>
                    <a:pt x="3" y="8"/>
                  </a:lnTo>
                  <a:lnTo>
                    <a:pt x="3" y="8"/>
                  </a:lnTo>
                  <a:lnTo>
                    <a:pt x="1" y="8"/>
                  </a:lnTo>
                  <a:lnTo>
                    <a:pt x="1" y="8"/>
                  </a:lnTo>
                  <a:lnTo>
                    <a:pt x="1" y="8"/>
                  </a:lnTo>
                  <a:lnTo>
                    <a:pt x="1" y="8"/>
                  </a:lnTo>
                  <a:lnTo>
                    <a:pt x="0" y="8"/>
                  </a:lnTo>
                  <a:lnTo>
                    <a:pt x="0" y="8"/>
                  </a:lnTo>
                  <a:lnTo>
                    <a:pt x="0" y="8"/>
                  </a:lnTo>
                  <a:lnTo>
                    <a:pt x="0" y="8"/>
                  </a:lnTo>
                  <a:lnTo>
                    <a:pt x="0" y="8"/>
                  </a:lnTo>
                  <a:lnTo>
                    <a:pt x="0" y="8"/>
                  </a:lnTo>
                  <a:lnTo>
                    <a:pt x="0" y="8"/>
                  </a:lnTo>
                  <a:lnTo>
                    <a:pt x="0" y="8"/>
                  </a:lnTo>
                  <a:lnTo>
                    <a:pt x="0" y="8"/>
                  </a:lnTo>
                  <a:lnTo>
                    <a:pt x="0" y="6"/>
                  </a:lnTo>
                  <a:lnTo>
                    <a:pt x="0" y="6"/>
                  </a:lnTo>
                  <a:lnTo>
                    <a:pt x="0" y="6"/>
                  </a:lnTo>
                  <a:lnTo>
                    <a:pt x="0" y="6"/>
                  </a:lnTo>
                  <a:lnTo>
                    <a:pt x="0" y="6"/>
                  </a:lnTo>
                  <a:lnTo>
                    <a:pt x="0" y="6"/>
                  </a:lnTo>
                  <a:lnTo>
                    <a:pt x="0" y="6"/>
                  </a:lnTo>
                  <a:lnTo>
                    <a:pt x="1" y="6"/>
                  </a:lnTo>
                  <a:lnTo>
                    <a:pt x="1" y="8"/>
                  </a:lnTo>
                  <a:lnTo>
                    <a:pt x="1" y="8"/>
                  </a:lnTo>
                  <a:close/>
                  <a:moveTo>
                    <a:pt x="23" y="0"/>
                  </a:moveTo>
                  <a:lnTo>
                    <a:pt x="23" y="0"/>
                  </a:lnTo>
                  <a:lnTo>
                    <a:pt x="23" y="0"/>
                  </a:lnTo>
                  <a:lnTo>
                    <a:pt x="23" y="2"/>
                  </a:lnTo>
                  <a:lnTo>
                    <a:pt x="21" y="2"/>
                  </a:lnTo>
                  <a:lnTo>
                    <a:pt x="21" y="2"/>
                  </a:lnTo>
                  <a:lnTo>
                    <a:pt x="21" y="2"/>
                  </a:lnTo>
                  <a:lnTo>
                    <a:pt x="21" y="2"/>
                  </a:lnTo>
                  <a:lnTo>
                    <a:pt x="21" y="0"/>
                  </a:lnTo>
                  <a:lnTo>
                    <a:pt x="23" y="0"/>
                  </a:lnTo>
                  <a:lnTo>
                    <a:pt x="23" y="0"/>
                  </a:lnTo>
                  <a:lnTo>
                    <a:pt x="23" y="0"/>
                  </a:lnTo>
                  <a:lnTo>
                    <a:pt x="23" y="0"/>
                  </a:lnTo>
                  <a:close/>
                  <a:moveTo>
                    <a:pt x="24" y="2"/>
                  </a:moveTo>
                  <a:lnTo>
                    <a:pt x="24" y="2"/>
                  </a:lnTo>
                  <a:lnTo>
                    <a:pt x="24" y="0"/>
                  </a:lnTo>
                  <a:lnTo>
                    <a:pt x="24" y="0"/>
                  </a:lnTo>
                  <a:lnTo>
                    <a:pt x="26" y="0"/>
                  </a:lnTo>
                  <a:lnTo>
                    <a:pt x="26" y="0"/>
                  </a:lnTo>
                  <a:lnTo>
                    <a:pt x="26" y="0"/>
                  </a:lnTo>
                  <a:lnTo>
                    <a:pt x="26" y="0"/>
                  </a:lnTo>
                  <a:lnTo>
                    <a:pt x="26" y="0"/>
                  </a:lnTo>
                  <a:lnTo>
                    <a:pt x="24"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63"/>
            <p:cNvSpPr>
              <a:spLocks noEditPoints="1"/>
            </p:cNvSpPr>
            <p:nvPr/>
          </p:nvSpPr>
          <p:spPr bwMode="auto">
            <a:xfrm>
              <a:off x="5853113" y="3865563"/>
              <a:ext cx="52388" cy="22225"/>
            </a:xfrm>
            <a:custGeom>
              <a:avLst/>
              <a:gdLst>
                <a:gd name="T0" fmla="*/ 0 w 33"/>
                <a:gd name="T1" fmla="*/ 10 h 14"/>
                <a:gd name="T2" fmla="*/ 0 w 33"/>
                <a:gd name="T3" fmla="*/ 10 h 14"/>
                <a:gd name="T4" fmla="*/ 23 w 33"/>
                <a:gd name="T5" fmla="*/ 6 h 14"/>
                <a:gd name="T6" fmla="*/ 23 w 33"/>
                <a:gd name="T7" fmla="*/ 8 h 14"/>
                <a:gd name="T8" fmla="*/ 21 w 33"/>
                <a:gd name="T9" fmla="*/ 8 h 14"/>
                <a:gd name="T10" fmla="*/ 21 w 33"/>
                <a:gd name="T11" fmla="*/ 10 h 14"/>
                <a:gd name="T12" fmla="*/ 21 w 33"/>
                <a:gd name="T13" fmla="*/ 12 h 14"/>
                <a:gd name="T14" fmla="*/ 21 w 33"/>
                <a:gd name="T15" fmla="*/ 12 h 14"/>
                <a:gd name="T16" fmla="*/ 21 w 33"/>
                <a:gd name="T17" fmla="*/ 12 h 14"/>
                <a:gd name="T18" fmla="*/ 21 w 33"/>
                <a:gd name="T19" fmla="*/ 12 h 14"/>
                <a:gd name="T20" fmla="*/ 21 w 33"/>
                <a:gd name="T21" fmla="*/ 12 h 14"/>
                <a:gd name="T22" fmla="*/ 21 w 33"/>
                <a:gd name="T23" fmla="*/ 12 h 14"/>
                <a:gd name="T24" fmla="*/ 21 w 33"/>
                <a:gd name="T25" fmla="*/ 12 h 14"/>
                <a:gd name="T26" fmla="*/ 19 w 33"/>
                <a:gd name="T27" fmla="*/ 12 h 14"/>
                <a:gd name="T28" fmla="*/ 19 w 33"/>
                <a:gd name="T29" fmla="*/ 14 h 14"/>
                <a:gd name="T30" fmla="*/ 17 w 33"/>
                <a:gd name="T31" fmla="*/ 14 h 14"/>
                <a:gd name="T32" fmla="*/ 17 w 33"/>
                <a:gd name="T33" fmla="*/ 12 h 14"/>
                <a:gd name="T34" fmla="*/ 17 w 33"/>
                <a:gd name="T35" fmla="*/ 14 h 14"/>
                <a:gd name="T36" fmla="*/ 17 w 33"/>
                <a:gd name="T37" fmla="*/ 14 h 14"/>
                <a:gd name="T38" fmla="*/ 15 w 33"/>
                <a:gd name="T39" fmla="*/ 14 h 14"/>
                <a:gd name="T40" fmla="*/ 15 w 33"/>
                <a:gd name="T41" fmla="*/ 14 h 14"/>
                <a:gd name="T42" fmla="*/ 15 w 33"/>
                <a:gd name="T43" fmla="*/ 12 h 14"/>
                <a:gd name="T44" fmla="*/ 15 w 33"/>
                <a:gd name="T45" fmla="*/ 12 h 14"/>
                <a:gd name="T46" fmla="*/ 13 w 33"/>
                <a:gd name="T47" fmla="*/ 14 h 14"/>
                <a:gd name="T48" fmla="*/ 13 w 33"/>
                <a:gd name="T49" fmla="*/ 14 h 14"/>
                <a:gd name="T50" fmla="*/ 13 w 33"/>
                <a:gd name="T51" fmla="*/ 12 h 14"/>
                <a:gd name="T52" fmla="*/ 13 w 33"/>
                <a:gd name="T53" fmla="*/ 12 h 14"/>
                <a:gd name="T54" fmla="*/ 13 w 33"/>
                <a:gd name="T55" fmla="*/ 10 h 14"/>
                <a:gd name="T56" fmla="*/ 11 w 33"/>
                <a:gd name="T57" fmla="*/ 10 h 14"/>
                <a:gd name="T58" fmla="*/ 11 w 33"/>
                <a:gd name="T59" fmla="*/ 10 h 14"/>
                <a:gd name="T60" fmla="*/ 10 w 33"/>
                <a:gd name="T61" fmla="*/ 10 h 14"/>
                <a:gd name="T62" fmla="*/ 8 w 33"/>
                <a:gd name="T63" fmla="*/ 10 h 14"/>
                <a:gd name="T64" fmla="*/ 8 w 33"/>
                <a:gd name="T65" fmla="*/ 10 h 14"/>
                <a:gd name="T66" fmla="*/ 6 w 33"/>
                <a:gd name="T67" fmla="*/ 12 h 14"/>
                <a:gd name="T68" fmla="*/ 6 w 33"/>
                <a:gd name="T69" fmla="*/ 12 h 14"/>
                <a:gd name="T70" fmla="*/ 4 w 33"/>
                <a:gd name="T71" fmla="*/ 12 h 14"/>
                <a:gd name="T72" fmla="*/ 4 w 33"/>
                <a:gd name="T73" fmla="*/ 12 h 14"/>
                <a:gd name="T74" fmla="*/ 2 w 33"/>
                <a:gd name="T75" fmla="*/ 12 h 14"/>
                <a:gd name="T76" fmla="*/ 2 w 33"/>
                <a:gd name="T77" fmla="*/ 10 h 14"/>
                <a:gd name="T78" fmla="*/ 4 w 33"/>
                <a:gd name="T79" fmla="*/ 10 h 14"/>
                <a:gd name="T80" fmla="*/ 6 w 33"/>
                <a:gd name="T81" fmla="*/ 10 h 14"/>
                <a:gd name="T82" fmla="*/ 6 w 33"/>
                <a:gd name="T83" fmla="*/ 6 h 14"/>
                <a:gd name="T84" fmla="*/ 6 w 33"/>
                <a:gd name="T85" fmla="*/ 6 h 14"/>
                <a:gd name="T86" fmla="*/ 11 w 33"/>
                <a:gd name="T87" fmla="*/ 8 h 14"/>
                <a:gd name="T88" fmla="*/ 19 w 33"/>
                <a:gd name="T89" fmla="*/ 6 h 14"/>
                <a:gd name="T90" fmla="*/ 23 w 33"/>
                <a:gd name="T91" fmla="*/ 4 h 14"/>
                <a:gd name="T92" fmla="*/ 27 w 33"/>
                <a:gd name="T93" fmla="*/ 2 h 14"/>
                <a:gd name="T94" fmla="*/ 31 w 33"/>
                <a:gd name="T95" fmla="*/ 0 h 14"/>
                <a:gd name="T96" fmla="*/ 31 w 33"/>
                <a:gd name="T97" fmla="*/ 0 h 14"/>
                <a:gd name="T98" fmla="*/ 31 w 33"/>
                <a:gd name="T99" fmla="*/ 2 h 14"/>
                <a:gd name="T100" fmla="*/ 29 w 33"/>
                <a:gd name="T101"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 h="14">
                  <a:moveTo>
                    <a:pt x="0" y="10"/>
                  </a:moveTo>
                  <a:lnTo>
                    <a:pt x="0" y="10"/>
                  </a:lnTo>
                  <a:lnTo>
                    <a:pt x="0" y="10"/>
                  </a:lnTo>
                  <a:lnTo>
                    <a:pt x="0" y="10"/>
                  </a:lnTo>
                  <a:lnTo>
                    <a:pt x="0" y="10"/>
                  </a:lnTo>
                  <a:lnTo>
                    <a:pt x="0" y="10"/>
                  </a:lnTo>
                  <a:lnTo>
                    <a:pt x="0" y="10"/>
                  </a:lnTo>
                  <a:lnTo>
                    <a:pt x="0" y="10"/>
                  </a:lnTo>
                  <a:lnTo>
                    <a:pt x="0" y="10"/>
                  </a:lnTo>
                  <a:close/>
                  <a:moveTo>
                    <a:pt x="25" y="6"/>
                  </a:moveTo>
                  <a:lnTo>
                    <a:pt x="25" y="6"/>
                  </a:lnTo>
                  <a:lnTo>
                    <a:pt x="23" y="6"/>
                  </a:lnTo>
                  <a:lnTo>
                    <a:pt x="23" y="8"/>
                  </a:lnTo>
                  <a:lnTo>
                    <a:pt x="23" y="8"/>
                  </a:lnTo>
                  <a:lnTo>
                    <a:pt x="23" y="8"/>
                  </a:lnTo>
                  <a:lnTo>
                    <a:pt x="23" y="8"/>
                  </a:lnTo>
                  <a:lnTo>
                    <a:pt x="23" y="8"/>
                  </a:lnTo>
                  <a:lnTo>
                    <a:pt x="21" y="8"/>
                  </a:lnTo>
                  <a:lnTo>
                    <a:pt x="21" y="8"/>
                  </a:lnTo>
                  <a:lnTo>
                    <a:pt x="21" y="8"/>
                  </a:lnTo>
                  <a:lnTo>
                    <a:pt x="21" y="8"/>
                  </a:lnTo>
                  <a:lnTo>
                    <a:pt x="21" y="10"/>
                  </a:lnTo>
                  <a:lnTo>
                    <a:pt x="21" y="10"/>
                  </a:lnTo>
                  <a:lnTo>
                    <a:pt x="21" y="10"/>
                  </a:lnTo>
                  <a:lnTo>
                    <a:pt x="21" y="12"/>
                  </a:lnTo>
                  <a:lnTo>
                    <a:pt x="21" y="12"/>
                  </a:lnTo>
                  <a:lnTo>
                    <a:pt x="21" y="12"/>
                  </a:lnTo>
                  <a:lnTo>
                    <a:pt x="21" y="12"/>
                  </a:lnTo>
                  <a:lnTo>
                    <a:pt x="23" y="12"/>
                  </a:lnTo>
                  <a:lnTo>
                    <a:pt x="23"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19" y="12"/>
                  </a:lnTo>
                  <a:lnTo>
                    <a:pt x="19" y="12"/>
                  </a:lnTo>
                  <a:lnTo>
                    <a:pt x="19" y="12"/>
                  </a:lnTo>
                  <a:lnTo>
                    <a:pt x="19" y="12"/>
                  </a:lnTo>
                  <a:lnTo>
                    <a:pt x="19" y="14"/>
                  </a:lnTo>
                  <a:lnTo>
                    <a:pt x="19" y="14"/>
                  </a:lnTo>
                  <a:lnTo>
                    <a:pt x="19" y="14"/>
                  </a:lnTo>
                  <a:lnTo>
                    <a:pt x="19" y="14"/>
                  </a:lnTo>
                  <a:lnTo>
                    <a:pt x="19" y="14"/>
                  </a:lnTo>
                  <a:lnTo>
                    <a:pt x="17" y="14"/>
                  </a:lnTo>
                  <a:lnTo>
                    <a:pt x="17" y="14"/>
                  </a:lnTo>
                  <a:lnTo>
                    <a:pt x="17" y="14"/>
                  </a:lnTo>
                  <a:lnTo>
                    <a:pt x="17" y="14"/>
                  </a:lnTo>
                  <a:lnTo>
                    <a:pt x="17" y="12"/>
                  </a:lnTo>
                  <a:lnTo>
                    <a:pt x="17" y="12"/>
                  </a:lnTo>
                  <a:lnTo>
                    <a:pt x="17" y="12"/>
                  </a:lnTo>
                  <a:lnTo>
                    <a:pt x="17" y="12"/>
                  </a:lnTo>
                  <a:lnTo>
                    <a:pt x="17" y="12"/>
                  </a:lnTo>
                  <a:lnTo>
                    <a:pt x="17" y="14"/>
                  </a:lnTo>
                  <a:lnTo>
                    <a:pt x="17" y="14"/>
                  </a:lnTo>
                  <a:lnTo>
                    <a:pt x="17" y="14"/>
                  </a:lnTo>
                  <a:lnTo>
                    <a:pt x="17" y="14"/>
                  </a:lnTo>
                  <a:lnTo>
                    <a:pt x="17" y="14"/>
                  </a:lnTo>
                  <a:lnTo>
                    <a:pt x="17" y="14"/>
                  </a:lnTo>
                  <a:lnTo>
                    <a:pt x="17" y="14"/>
                  </a:lnTo>
                  <a:lnTo>
                    <a:pt x="17" y="14"/>
                  </a:lnTo>
                  <a:lnTo>
                    <a:pt x="15" y="14"/>
                  </a:lnTo>
                  <a:lnTo>
                    <a:pt x="15" y="14"/>
                  </a:lnTo>
                  <a:lnTo>
                    <a:pt x="15" y="14"/>
                  </a:lnTo>
                  <a:lnTo>
                    <a:pt x="15" y="14"/>
                  </a:lnTo>
                  <a:lnTo>
                    <a:pt x="15" y="14"/>
                  </a:lnTo>
                  <a:lnTo>
                    <a:pt x="15" y="12"/>
                  </a:lnTo>
                  <a:lnTo>
                    <a:pt x="15" y="12"/>
                  </a:lnTo>
                  <a:lnTo>
                    <a:pt x="15" y="12"/>
                  </a:lnTo>
                  <a:lnTo>
                    <a:pt x="15" y="12"/>
                  </a:lnTo>
                  <a:lnTo>
                    <a:pt x="15" y="12"/>
                  </a:lnTo>
                  <a:lnTo>
                    <a:pt x="15" y="12"/>
                  </a:lnTo>
                  <a:lnTo>
                    <a:pt x="15" y="12"/>
                  </a:lnTo>
                  <a:lnTo>
                    <a:pt x="15" y="12"/>
                  </a:lnTo>
                  <a:lnTo>
                    <a:pt x="15" y="12"/>
                  </a:lnTo>
                  <a:lnTo>
                    <a:pt x="13" y="12"/>
                  </a:lnTo>
                  <a:lnTo>
                    <a:pt x="13" y="12"/>
                  </a:lnTo>
                  <a:lnTo>
                    <a:pt x="13" y="14"/>
                  </a:lnTo>
                  <a:lnTo>
                    <a:pt x="13" y="14"/>
                  </a:lnTo>
                  <a:lnTo>
                    <a:pt x="13" y="14"/>
                  </a:lnTo>
                  <a:lnTo>
                    <a:pt x="13" y="14"/>
                  </a:lnTo>
                  <a:lnTo>
                    <a:pt x="13" y="14"/>
                  </a:lnTo>
                  <a:lnTo>
                    <a:pt x="13" y="14"/>
                  </a:lnTo>
                  <a:lnTo>
                    <a:pt x="13" y="14"/>
                  </a:lnTo>
                  <a:lnTo>
                    <a:pt x="13" y="14"/>
                  </a:lnTo>
                  <a:lnTo>
                    <a:pt x="13" y="12"/>
                  </a:lnTo>
                  <a:lnTo>
                    <a:pt x="13" y="12"/>
                  </a:lnTo>
                  <a:lnTo>
                    <a:pt x="13" y="12"/>
                  </a:lnTo>
                  <a:lnTo>
                    <a:pt x="13" y="12"/>
                  </a:lnTo>
                  <a:lnTo>
                    <a:pt x="13" y="12"/>
                  </a:lnTo>
                  <a:lnTo>
                    <a:pt x="13" y="12"/>
                  </a:lnTo>
                  <a:lnTo>
                    <a:pt x="13" y="10"/>
                  </a:lnTo>
                  <a:lnTo>
                    <a:pt x="13" y="10"/>
                  </a:lnTo>
                  <a:lnTo>
                    <a:pt x="13" y="10"/>
                  </a:lnTo>
                  <a:lnTo>
                    <a:pt x="13" y="10"/>
                  </a:lnTo>
                  <a:lnTo>
                    <a:pt x="13" y="10"/>
                  </a:lnTo>
                  <a:lnTo>
                    <a:pt x="13" y="10"/>
                  </a:lnTo>
                  <a:lnTo>
                    <a:pt x="11" y="10"/>
                  </a:lnTo>
                  <a:lnTo>
                    <a:pt x="11" y="10"/>
                  </a:lnTo>
                  <a:lnTo>
                    <a:pt x="11" y="10"/>
                  </a:lnTo>
                  <a:lnTo>
                    <a:pt x="11" y="10"/>
                  </a:lnTo>
                  <a:lnTo>
                    <a:pt x="11" y="10"/>
                  </a:lnTo>
                  <a:lnTo>
                    <a:pt x="11" y="10"/>
                  </a:lnTo>
                  <a:lnTo>
                    <a:pt x="11" y="10"/>
                  </a:lnTo>
                  <a:lnTo>
                    <a:pt x="10" y="10"/>
                  </a:lnTo>
                  <a:lnTo>
                    <a:pt x="10" y="10"/>
                  </a:lnTo>
                  <a:lnTo>
                    <a:pt x="10" y="10"/>
                  </a:lnTo>
                  <a:lnTo>
                    <a:pt x="10" y="10"/>
                  </a:lnTo>
                  <a:lnTo>
                    <a:pt x="10" y="10"/>
                  </a:lnTo>
                  <a:lnTo>
                    <a:pt x="8" y="10"/>
                  </a:lnTo>
                  <a:lnTo>
                    <a:pt x="8" y="10"/>
                  </a:lnTo>
                  <a:lnTo>
                    <a:pt x="8" y="10"/>
                  </a:lnTo>
                  <a:lnTo>
                    <a:pt x="8" y="10"/>
                  </a:lnTo>
                  <a:lnTo>
                    <a:pt x="8" y="10"/>
                  </a:lnTo>
                  <a:lnTo>
                    <a:pt x="8" y="12"/>
                  </a:lnTo>
                  <a:lnTo>
                    <a:pt x="6" y="12"/>
                  </a:lnTo>
                  <a:lnTo>
                    <a:pt x="6" y="12"/>
                  </a:lnTo>
                  <a:lnTo>
                    <a:pt x="6" y="12"/>
                  </a:lnTo>
                  <a:lnTo>
                    <a:pt x="6" y="12"/>
                  </a:lnTo>
                  <a:lnTo>
                    <a:pt x="6" y="12"/>
                  </a:lnTo>
                  <a:lnTo>
                    <a:pt x="6" y="12"/>
                  </a:lnTo>
                  <a:lnTo>
                    <a:pt x="6" y="12"/>
                  </a:lnTo>
                  <a:lnTo>
                    <a:pt x="4" y="12"/>
                  </a:lnTo>
                  <a:lnTo>
                    <a:pt x="4" y="12"/>
                  </a:lnTo>
                  <a:lnTo>
                    <a:pt x="4" y="12"/>
                  </a:lnTo>
                  <a:lnTo>
                    <a:pt x="4" y="12"/>
                  </a:lnTo>
                  <a:lnTo>
                    <a:pt x="4" y="12"/>
                  </a:lnTo>
                  <a:lnTo>
                    <a:pt x="4" y="12"/>
                  </a:lnTo>
                  <a:lnTo>
                    <a:pt x="4" y="12"/>
                  </a:lnTo>
                  <a:lnTo>
                    <a:pt x="4" y="12"/>
                  </a:lnTo>
                  <a:lnTo>
                    <a:pt x="4" y="12"/>
                  </a:lnTo>
                  <a:lnTo>
                    <a:pt x="2" y="12"/>
                  </a:lnTo>
                  <a:lnTo>
                    <a:pt x="2" y="12"/>
                  </a:lnTo>
                  <a:lnTo>
                    <a:pt x="2" y="12"/>
                  </a:lnTo>
                  <a:lnTo>
                    <a:pt x="2" y="10"/>
                  </a:lnTo>
                  <a:lnTo>
                    <a:pt x="2" y="10"/>
                  </a:lnTo>
                  <a:lnTo>
                    <a:pt x="2" y="10"/>
                  </a:lnTo>
                  <a:lnTo>
                    <a:pt x="2" y="10"/>
                  </a:lnTo>
                  <a:lnTo>
                    <a:pt x="2" y="10"/>
                  </a:lnTo>
                  <a:lnTo>
                    <a:pt x="2" y="10"/>
                  </a:lnTo>
                  <a:lnTo>
                    <a:pt x="2" y="10"/>
                  </a:lnTo>
                  <a:lnTo>
                    <a:pt x="4" y="10"/>
                  </a:lnTo>
                  <a:lnTo>
                    <a:pt x="4" y="12"/>
                  </a:lnTo>
                  <a:lnTo>
                    <a:pt x="4" y="10"/>
                  </a:lnTo>
                  <a:lnTo>
                    <a:pt x="4" y="10"/>
                  </a:lnTo>
                  <a:lnTo>
                    <a:pt x="6" y="10"/>
                  </a:lnTo>
                  <a:lnTo>
                    <a:pt x="6" y="10"/>
                  </a:lnTo>
                  <a:lnTo>
                    <a:pt x="6" y="8"/>
                  </a:lnTo>
                  <a:lnTo>
                    <a:pt x="6" y="8"/>
                  </a:lnTo>
                  <a:lnTo>
                    <a:pt x="6" y="6"/>
                  </a:lnTo>
                  <a:lnTo>
                    <a:pt x="6" y="6"/>
                  </a:lnTo>
                  <a:lnTo>
                    <a:pt x="6" y="6"/>
                  </a:lnTo>
                  <a:lnTo>
                    <a:pt x="6" y="6"/>
                  </a:lnTo>
                  <a:lnTo>
                    <a:pt x="6" y="6"/>
                  </a:lnTo>
                  <a:lnTo>
                    <a:pt x="8" y="6"/>
                  </a:lnTo>
                  <a:lnTo>
                    <a:pt x="8" y="6"/>
                  </a:lnTo>
                  <a:lnTo>
                    <a:pt x="11" y="6"/>
                  </a:lnTo>
                  <a:lnTo>
                    <a:pt x="11" y="8"/>
                  </a:lnTo>
                  <a:lnTo>
                    <a:pt x="13" y="8"/>
                  </a:lnTo>
                  <a:lnTo>
                    <a:pt x="17" y="6"/>
                  </a:lnTo>
                  <a:lnTo>
                    <a:pt x="17" y="6"/>
                  </a:lnTo>
                  <a:lnTo>
                    <a:pt x="19" y="6"/>
                  </a:lnTo>
                  <a:lnTo>
                    <a:pt x="19" y="6"/>
                  </a:lnTo>
                  <a:lnTo>
                    <a:pt x="21" y="6"/>
                  </a:lnTo>
                  <a:lnTo>
                    <a:pt x="23" y="4"/>
                  </a:lnTo>
                  <a:lnTo>
                    <a:pt x="23" y="4"/>
                  </a:lnTo>
                  <a:lnTo>
                    <a:pt x="25" y="4"/>
                  </a:lnTo>
                  <a:lnTo>
                    <a:pt x="25" y="2"/>
                  </a:lnTo>
                  <a:lnTo>
                    <a:pt x="25" y="2"/>
                  </a:lnTo>
                  <a:lnTo>
                    <a:pt x="27" y="2"/>
                  </a:lnTo>
                  <a:lnTo>
                    <a:pt x="27" y="2"/>
                  </a:lnTo>
                  <a:lnTo>
                    <a:pt x="29" y="2"/>
                  </a:lnTo>
                  <a:lnTo>
                    <a:pt x="31" y="0"/>
                  </a:lnTo>
                  <a:lnTo>
                    <a:pt x="31" y="0"/>
                  </a:lnTo>
                  <a:lnTo>
                    <a:pt x="33" y="0"/>
                  </a:lnTo>
                  <a:lnTo>
                    <a:pt x="31" y="0"/>
                  </a:lnTo>
                  <a:lnTo>
                    <a:pt x="31" y="0"/>
                  </a:lnTo>
                  <a:lnTo>
                    <a:pt x="31" y="0"/>
                  </a:lnTo>
                  <a:lnTo>
                    <a:pt x="31" y="0"/>
                  </a:lnTo>
                  <a:lnTo>
                    <a:pt x="31" y="0"/>
                  </a:lnTo>
                  <a:lnTo>
                    <a:pt x="31" y="2"/>
                  </a:lnTo>
                  <a:lnTo>
                    <a:pt x="31" y="2"/>
                  </a:lnTo>
                  <a:lnTo>
                    <a:pt x="31" y="2"/>
                  </a:lnTo>
                  <a:lnTo>
                    <a:pt x="31" y="2"/>
                  </a:lnTo>
                  <a:lnTo>
                    <a:pt x="29" y="2"/>
                  </a:lnTo>
                  <a:lnTo>
                    <a:pt x="29" y="4"/>
                  </a:lnTo>
                  <a:lnTo>
                    <a:pt x="25"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64"/>
            <p:cNvSpPr>
              <a:spLocks noEditPoints="1"/>
            </p:cNvSpPr>
            <p:nvPr/>
          </p:nvSpPr>
          <p:spPr bwMode="auto">
            <a:xfrm>
              <a:off x="5843588" y="3881438"/>
              <a:ext cx="46038" cy="19050"/>
            </a:xfrm>
            <a:custGeom>
              <a:avLst/>
              <a:gdLst>
                <a:gd name="T0" fmla="*/ 25 w 29"/>
                <a:gd name="T1" fmla="*/ 4 h 12"/>
                <a:gd name="T2" fmla="*/ 25 w 29"/>
                <a:gd name="T3" fmla="*/ 4 h 12"/>
                <a:gd name="T4" fmla="*/ 25 w 29"/>
                <a:gd name="T5" fmla="*/ 4 h 12"/>
                <a:gd name="T6" fmla="*/ 25 w 29"/>
                <a:gd name="T7" fmla="*/ 4 h 12"/>
                <a:gd name="T8" fmla="*/ 23 w 29"/>
                <a:gd name="T9" fmla="*/ 4 h 12"/>
                <a:gd name="T10" fmla="*/ 25 w 29"/>
                <a:gd name="T11" fmla="*/ 4 h 12"/>
                <a:gd name="T12" fmla="*/ 27 w 29"/>
                <a:gd name="T13" fmla="*/ 2 h 12"/>
                <a:gd name="T14" fmla="*/ 29 w 29"/>
                <a:gd name="T15" fmla="*/ 4 h 12"/>
                <a:gd name="T16" fmla="*/ 29 w 29"/>
                <a:gd name="T17" fmla="*/ 4 h 12"/>
                <a:gd name="T18" fmla="*/ 29 w 29"/>
                <a:gd name="T19" fmla="*/ 4 h 12"/>
                <a:gd name="T20" fmla="*/ 27 w 29"/>
                <a:gd name="T21" fmla="*/ 4 h 12"/>
                <a:gd name="T22" fmla="*/ 25 w 29"/>
                <a:gd name="T23" fmla="*/ 4 h 12"/>
                <a:gd name="T24" fmla="*/ 25 w 29"/>
                <a:gd name="T25" fmla="*/ 4 h 12"/>
                <a:gd name="T26" fmla="*/ 25 w 29"/>
                <a:gd name="T27" fmla="*/ 4 h 12"/>
                <a:gd name="T28" fmla="*/ 25 w 29"/>
                <a:gd name="T29" fmla="*/ 4 h 12"/>
                <a:gd name="T30" fmla="*/ 27 w 29"/>
                <a:gd name="T31" fmla="*/ 2 h 12"/>
                <a:gd name="T32" fmla="*/ 8 w 29"/>
                <a:gd name="T33" fmla="*/ 2 h 12"/>
                <a:gd name="T34" fmla="*/ 10 w 29"/>
                <a:gd name="T35" fmla="*/ 2 h 12"/>
                <a:gd name="T36" fmla="*/ 10 w 29"/>
                <a:gd name="T37" fmla="*/ 2 h 12"/>
                <a:gd name="T38" fmla="*/ 10 w 29"/>
                <a:gd name="T39" fmla="*/ 2 h 12"/>
                <a:gd name="T40" fmla="*/ 12 w 29"/>
                <a:gd name="T41" fmla="*/ 2 h 12"/>
                <a:gd name="T42" fmla="*/ 14 w 29"/>
                <a:gd name="T43" fmla="*/ 2 h 12"/>
                <a:gd name="T44" fmla="*/ 14 w 29"/>
                <a:gd name="T45" fmla="*/ 2 h 12"/>
                <a:gd name="T46" fmla="*/ 16 w 29"/>
                <a:gd name="T47" fmla="*/ 0 h 12"/>
                <a:gd name="T48" fmla="*/ 17 w 29"/>
                <a:gd name="T49" fmla="*/ 2 h 12"/>
                <a:gd name="T50" fmla="*/ 17 w 29"/>
                <a:gd name="T51" fmla="*/ 2 h 12"/>
                <a:gd name="T52" fmla="*/ 19 w 29"/>
                <a:gd name="T53" fmla="*/ 0 h 12"/>
                <a:gd name="T54" fmla="*/ 19 w 29"/>
                <a:gd name="T55" fmla="*/ 2 h 12"/>
                <a:gd name="T56" fmla="*/ 19 w 29"/>
                <a:gd name="T57" fmla="*/ 2 h 12"/>
                <a:gd name="T58" fmla="*/ 19 w 29"/>
                <a:gd name="T59" fmla="*/ 4 h 12"/>
                <a:gd name="T60" fmla="*/ 21 w 29"/>
                <a:gd name="T61" fmla="*/ 4 h 12"/>
                <a:gd name="T62" fmla="*/ 21 w 29"/>
                <a:gd name="T63" fmla="*/ 4 h 12"/>
                <a:gd name="T64" fmla="*/ 21 w 29"/>
                <a:gd name="T65" fmla="*/ 4 h 12"/>
                <a:gd name="T66" fmla="*/ 23 w 29"/>
                <a:gd name="T67" fmla="*/ 4 h 12"/>
                <a:gd name="T68" fmla="*/ 23 w 29"/>
                <a:gd name="T69" fmla="*/ 4 h 12"/>
                <a:gd name="T70" fmla="*/ 23 w 29"/>
                <a:gd name="T71" fmla="*/ 6 h 12"/>
                <a:gd name="T72" fmla="*/ 23 w 29"/>
                <a:gd name="T73" fmla="*/ 8 h 12"/>
                <a:gd name="T74" fmla="*/ 21 w 29"/>
                <a:gd name="T75" fmla="*/ 8 h 12"/>
                <a:gd name="T76" fmla="*/ 21 w 29"/>
                <a:gd name="T77" fmla="*/ 8 h 12"/>
                <a:gd name="T78" fmla="*/ 19 w 29"/>
                <a:gd name="T79" fmla="*/ 8 h 12"/>
                <a:gd name="T80" fmla="*/ 17 w 29"/>
                <a:gd name="T81" fmla="*/ 10 h 12"/>
                <a:gd name="T82" fmla="*/ 14 w 29"/>
                <a:gd name="T83" fmla="*/ 10 h 12"/>
                <a:gd name="T84" fmla="*/ 12 w 29"/>
                <a:gd name="T85" fmla="*/ 12 h 12"/>
                <a:gd name="T86" fmla="*/ 12 w 29"/>
                <a:gd name="T87" fmla="*/ 12 h 12"/>
                <a:gd name="T88" fmla="*/ 12 w 29"/>
                <a:gd name="T89" fmla="*/ 10 h 12"/>
                <a:gd name="T90" fmla="*/ 10 w 29"/>
                <a:gd name="T91" fmla="*/ 10 h 12"/>
                <a:gd name="T92" fmla="*/ 10 w 29"/>
                <a:gd name="T93" fmla="*/ 10 h 12"/>
                <a:gd name="T94" fmla="*/ 10 w 29"/>
                <a:gd name="T95" fmla="*/ 10 h 12"/>
                <a:gd name="T96" fmla="*/ 8 w 29"/>
                <a:gd name="T97" fmla="*/ 10 h 12"/>
                <a:gd name="T98" fmla="*/ 8 w 29"/>
                <a:gd name="T99" fmla="*/ 12 h 12"/>
                <a:gd name="T100" fmla="*/ 4 w 29"/>
                <a:gd name="T101" fmla="*/ 10 h 12"/>
                <a:gd name="T102" fmla="*/ 2 w 29"/>
                <a:gd name="T103" fmla="*/ 8 h 12"/>
                <a:gd name="T104" fmla="*/ 2 w 29"/>
                <a:gd name="T105" fmla="*/ 6 h 12"/>
                <a:gd name="T106" fmla="*/ 2 w 29"/>
                <a:gd name="T107" fmla="*/ 6 h 12"/>
                <a:gd name="T108" fmla="*/ 0 w 29"/>
                <a:gd name="T109" fmla="*/ 4 h 12"/>
                <a:gd name="T110" fmla="*/ 2 w 29"/>
                <a:gd name="T111" fmla="*/ 2 h 12"/>
                <a:gd name="T112" fmla="*/ 4 w 29"/>
                <a:gd name="T113" fmla="*/ 2 h 12"/>
                <a:gd name="T114" fmla="*/ 6 w 29"/>
                <a:gd name="T115" fmla="*/ 0 h 12"/>
                <a:gd name="T116" fmla="*/ 6 w 29"/>
                <a:gd name="T117" fmla="*/ 0 h 12"/>
                <a:gd name="T118" fmla="*/ 6 w 29"/>
                <a:gd name="T119" fmla="*/ 0 h 12"/>
                <a:gd name="T120" fmla="*/ 8 w 29"/>
                <a:gd name="T1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 h="12">
                  <a:moveTo>
                    <a:pt x="25" y="4"/>
                  </a:move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close/>
                  <a:moveTo>
                    <a:pt x="25" y="4"/>
                  </a:moveTo>
                  <a:lnTo>
                    <a:pt x="23" y="4"/>
                  </a:lnTo>
                  <a:lnTo>
                    <a:pt x="23" y="4"/>
                  </a:lnTo>
                  <a:lnTo>
                    <a:pt x="23" y="4"/>
                  </a:lnTo>
                  <a:lnTo>
                    <a:pt x="23" y="4"/>
                  </a:lnTo>
                  <a:lnTo>
                    <a:pt x="23" y="4"/>
                  </a:lnTo>
                  <a:lnTo>
                    <a:pt x="25" y="4"/>
                  </a:lnTo>
                  <a:lnTo>
                    <a:pt x="25" y="4"/>
                  </a:lnTo>
                  <a:lnTo>
                    <a:pt x="25" y="4"/>
                  </a:lnTo>
                  <a:lnTo>
                    <a:pt x="25" y="4"/>
                  </a:lnTo>
                  <a:close/>
                  <a:moveTo>
                    <a:pt x="27" y="2"/>
                  </a:moveTo>
                  <a:lnTo>
                    <a:pt x="27" y="4"/>
                  </a:lnTo>
                  <a:lnTo>
                    <a:pt x="27" y="4"/>
                  </a:lnTo>
                  <a:lnTo>
                    <a:pt x="27" y="2"/>
                  </a:lnTo>
                  <a:lnTo>
                    <a:pt x="27" y="2"/>
                  </a:lnTo>
                  <a:lnTo>
                    <a:pt x="29" y="4"/>
                  </a:lnTo>
                  <a:lnTo>
                    <a:pt x="29" y="4"/>
                  </a:lnTo>
                  <a:lnTo>
                    <a:pt x="29" y="4"/>
                  </a:lnTo>
                  <a:lnTo>
                    <a:pt x="29" y="4"/>
                  </a:lnTo>
                  <a:lnTo>
                    <a:pt x="29" y="2"/>
                  </a:lnTo>
                  <a:lnTo>
                    <a:pt x="29" y="2"/>
                  </a:lnTo>
                  <a:lnTo>
                    <a:pt x="29" y="4"/>
                  </a:lnTo>
                  <a:lnTo>
                    <a:pt x="29" y="4"/>
                  </a:lnTo>
                  <a:lnTo>
                    <a:pt x="29" y="4"/>
                  </a:lnTo>
                  <a:lnTo>
                    <a:pt x="29" y="4"/>
                  </a:lnTo>
                  <a:lnTo>
                    <a:pt x="29" y="4"/>
                  </a:lnTo>
                  <a:lnTo>
                    <a:pt x="29" y="4"/>
                  </a:lnTo>
                  <a:lnTo>
                    <a:pt x="29" y="4"/>
                  </a:lnTo>
                  <a:lnTo>
                    <a:pt x="29" y="4"/>
                  </a:lnTo>
                  <a:lnTo>
                    <a:pt x="29" y="4"/>
                  </a:lnTo>
                  <a:lnTo>
                    <a:pt x="29" y="4"/>
                  </a:lnTo>
                  <a:lnTo>
                    <a:pt x="29" y="4"/>
                  </a:lnTo>
                  <a:lnTo>
                    <a:pt x="27" y="4"/>
                  </a:lnTo>
                  <a:lnTo>
                    <a:pt x="27" y="4"/>
                  </a:lnTo>
                  <a:lnTo>
                    <a:pt x="27" y="4"/>
                  </a:lnTo>
                  <a:lnTo>
                    <a:pt x="27" y="4"/>
                  </a:lnTo>
                  <a:lnTo>
                    <a:pt x="27" y="4"/>
                  </a:lnTo>
                  <a:lnTo>
                    <a:pt x="27"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2"/>
                  </a:lnTo>
                  <a:lnTo>
                    <a:pt x="25" y="2"/>
                  </a:lnTo>
                  <a:lnTo>
                    <a:pt x="25" y="2"/>
                  </a:lnTo>
                  <a:lnTo>
                    <a:pt x="25" y="4"/>
                  </a:lnTo>
                  <a:lnTo>
                    <a:pt x="25" y="2"/>
                  </a:lnTo>
                  <a:lnTo>
                    <a:pt x="27" y="2"/>
                  </a:lnTo>
                  <a:lnTo>
                    <a:pt x="27" y="2"/>
                  </a:lnTo>
                  <a:lnTo>
                    <a:pt x="27" y="2"/>
                  </a:lnTo>
                  <a:lnTo>
                    <a:pt x="27" y="2"/>
                  </a:lnTo>
                  <a:lnTo>
                    <a:pt x="27" y="2"/>
                  </a:lnTo>
                  <a:lnTo>
                    <a:pt x="27" y="2"/>
                  </a:lnTo>
                  <a:close/>
                  <a:moveTo>
                    <a:pt x="8" y="0"/>
                  </a:moveTo>
                  <a:lnTo>
                    <a:pt x="8" y="2"/>
                  </a:lnTo>
                  <a:lnTo>
                    <a:pt x="8" y="2"/>
                  </a:lnTo>
                  <a:lnTo>
                    <a:pt x="8" y="2"/>
                  </a:lnTo>
                  <a:lnTo>
                    <a:pt x="8" y="2"/>
                  </a:lnTo>
                  <a:lnTo>
                    <a:pt x="8" y="2"/>
                  </a:lnTo>
                  <a:lnTo>
                    <a:pt x="10" y="2"/>
                  </a:lnTo>
                  <a:lnTo>
                    <a:pt x="10" y="2"/>
                  </a:lnTo>
                  <a:lnTo>
                    <a:pt x="10" y="2"/>
                  </a:lnTo>
                  <a:lnTo>
                    <a:pt x="10" y="2"/>
                  </a:lnTo>
                  <a:lnTo>
                    <a:pt x="10" y="2"/>
                  </a:lnTo>
                  <a:lnTo>
                    <a:pt x="10" y="2"/>
                  </a:lnTo>
                  <a:lnTo>
                    <a:pt x="10" y="2"/>
                  </a:lnTo>
                  <a:lnTo>
                    <a:pt x="10" y="2"/>
                  </a:lnTo>
                  <a:lnTo>
                    <a:pt x="10" y="2"/>
                  </a:lnTo>
                  <a:lnTo>
                    <a:pt x="10" y="2"/>
                  </a:lnTo>
                  <a:lnTo>
                    <a:pt x="10" y="2"/>
                  </a:lnTo>
                  <a:lnTo>
                    <a:pt x="10" y="2"/>
                  </a:lnTo>
                  <a:lnTo>
                    <a:pt x="12" y="2"/>
                  </a:lnTo>
                  <a:lnTo>
                    <a:pt x="12" y="2"/>
                  </a:lnTo>
                  <a:lnTo>
                    <a:pt x="12" y="2"/>
                  </a:lnTo>
                  <a:lnTo>
                    <a:pt x="12" y="2"/>
                  </a:lnTo>
                  <a:lnTo>
                    <a:pt x="12" y="2"/>
                  </a:lnTo>
                  <a:lnTo>
                    <a:pt x="12" y="2"/>
                  </a:lnTo>
                  <a:lnTo>
                    <a:pt x="12" y="2"/>
                  </a:lnTo>
                  <a:lnTo>
                    <a:pt x="12" y="2"/>
                  </a:lnTo>
                  <a:lnTo>
                    <a:pt x="14" y="2"/>
                  </a:lnTo>
                  <a:lnTo>
                    <a:pt x="14" y="2"/>
                  </a:lnTo>
                  <a:lnTo>
                    <a:pt x="14" y="2"/>
                  </a:lnTo>
                  <a:lnTo>
                    <a:pt x="14" y="2"/>
                  </a:lnTo>
                  <a:lnTo>
                    <a:pt x="14" y="2"/>
                  </a:lnTo>
                  <a:lnTo>
                    <a:pt x="14" y="2"/>
                  </a:lnTo>
                  <a:lnTo>
                    <a:pt x="14" y="2"/>
                  </a:lnTo>
                  <a:lnTo>
                    <a:pt x="16" y="2"/>
                  </a:lnTo>
                  <a:lnTo>
                    <a:pt x="16" y="2"/>
                  </a:lnTo>
                  <a:lnTo>
                    <a:pt x="16" y="0"/>
                  </a:lnTo>
                  <a:lnTo>
                    <a:pt x="16" y="0"/>
                  </a:lnTo>
                  <a:lnTo>
                    <a:pt x="16" y="0"/>
                  </a:lnTo>
                  <a:lnTo>
                    <a:pt x="16" y="0"/>
                  </a:lnTo>
                  <a:lnTo>
                    <a:pt x="16" y="0"/>
                  </a:lnTo>
                  <a:lnTo>
                    <a:pt x="16" y="2"/>
                  </a:lnTo>
                  <a:lnTo>
                    <a:pt x="16" y="2"/>
                  </a:lnTo>
                  <a:lnTo>
                    <a:pt x="17" y="2"/>
                  </a:lnTo>
                  <a:lnTo>
                    <a:pt x="17" y="2"/>
                  </a:lnTo>
                  <a:lnTo>
                    <a:pt x="17" y="2"/>
                  </a:lnTo>
                  <a:lnTo>
                    <a:pt x="17" y="2"/>
                  </a:lnTo>
                  <a:lnTo>
                    <a:pt x="17" y="2"/>
                  </a:lnTo>
                  <a:lnTo>
                    <a:pt x="17" y="2"/>
                  </a:lnTo>
                  <a:lnTo>
                    <a:pt x="17" y="2"/>
                  </a:lnTo>
                  <a:lnTo>
                    <a:pt x="17" y="0"/>
                  </a:lnTo>
                  <a:lnTo>
                    <a:pt x="17" y="0"/>
                  </a:lnTo>
                  <a:lnTo>
                    <a:pt x="17" y="0"/>
                  </a:lnTo>
                  <a:lnTo>
                    <a:pt x="19" y="0"/>
                  </a:lnTo>
                  <a:lnTo>
                    <a:pt x="19" y="0"/>
                  </a:lnTo>
                  <a:lnTo>
                    <a:pt x="19" y="0"/>
                  </a:lnTo>
                  <a:lnTo>
                    <a:pt x="19" y="2"/>
                  </a:lnTo>
                  <a:lnTo>
                    <a:pt x="19" y="2"/>
                  </a:lnTo>
                  <a:lnTo>
                    <a:pt x="19" y="2"/>
                  </a:lnTo>
                  <a:lnTo>
                    <a:pt x="19" y="2"/>
                  </a:lnTo>
                  <a:lnTo>
                    <a:pt x="19" y="2"/>
                  </a:lnTo>
                  <a:lnTo>
                    <a:pt x="19" y="2"/>
                  </a:lnTo>
                  <a:lnTo>
                    <a:pt x="19" y="2"/>
                  </a:lnTo>
                  <a:lnTo>
                    <a:pt x="19" y="2"/>
                  </a:lnTo>
                  <a:lnTo>
                    <a:pt x="19" y="4"/>
                  </a:lnTo>
                  <a:lnTo>
                    <a:pt x="19" y="4"/>
                  </a:lnTo>
                  <a:lnTo>
                    <a:pt x="19" y="4"/>
                  </a:lnTo>
                  <a:lnTo>
                    <a:pt x="19" y="4"/>
                  </a:lnTo>
                  <a:lnTo>
                    <a:pt x="19" y="4"/>
                  </a:lnTo>
                  <a:lnTo>
                    <a:pt x="19" y="4"/>
                  </a:lnTo>
                  <a:lnTo>
                    <a:pt x="19" y="4"/>
                  </a:lnTo>
                  <a:lnTo>
                    <a:pt x="19" y="4"/>
                  </a:lnTo>
                  <a:lnTo>
                    <a:pt x="19" y="4"/>
                  </a:lnTo>
                  <a:lnTo>
                    <a:pt x="21" y="4"/>
                  </a:lnTo>
                  <a:lnTo>
                    <a:pt x="21" y="4"/>
                  </a:lnTo>
                  <a:lnTo>
                    <a:pt x="21" y="4"/>
                  </a:lnTo>
                  <a:lnTo>
                    <a:pt x="21" y="4"/>
                  </a:lnTo>
                  <a:lnTo>
                    <a:pt x="21" y="4"/>
                  </a:lnTo>
                  <a:lnTo>
                    <a:pt x="21" y="4"/>
                  </a:lnTo>
                  <a:lnTo>
                    <a:pt x="21" y="4"/>
                  </a:lnTo>
                  <a:lnTo>
                    <a:pt x="21" y="4"/>
                  </a:lnTo>
                  <a:lnTo>
                    <a:pt x="21" y="4"/>
                  </a:lnTo>
                  <a:lnTo>
                    <a:pt x="21" y="4"/>
                  </a:lnTo>
                  <a:lnTo>
                    <a:pt x="21" y="4"/>
                  </a:lnTo>
                  <a:lnTo>
                    <a:pt x="21" y="4"/>
                  </a:lnTo>
                  <a:lnTo>
                    <a:pt x="21" y="4"/>
                  </a:lnTo>
                  <a:lnTo>
                    <a:pt x="21" y="4"/>
                  </a:lnTo>
                  <a:lnTo>
                    <a:pt x="23" y="4"/>
                  </a:lnTo>
                  <a:lnTo>
                    <a:pt x="23" y="4"/>
                  </a:lnTo>
                  <a:lnTo>
                    <a:pt x="23" y="4"/>
                  </a:lnTo>
                  <a:lnTo>
                    <a:pt x="23" y="4"/>
                  </a:lnTo>
                  <a:lnTo>
                    <a:pt x="23" y="4"/>
                  </a:lnTo>
                  <a:lnTo>
                    <a:pt x="23" y="4"/>
                  </a:lnTo>
                  <a:lnTo>
                    <a:pt x="23" y="4"/>
                  </a:lnTo>
                  <a:lnTo>
                    <a:pt x="23" y="4"/>
                  </a:lnTo>
                  <a:lnTo>
                    <a:pt x="23" y="4"/>
                  </a:lnTo>
                  <a:lnTo>
                    <a:pt x="23" y="4"/>
                  </a:lnTo>
                  <a:lnTo>
                    <a:pt x="23" y="6"/>
                  </a:lnTo>
                  <a:lnTo>
                    <a:pt x="23" y="6"/>
                  </a:lnTo>
                  <a:lnTo>
                    <a:pt x="23" y="6"/>
                  </a:lnTo>
                  <a:lnTo>
                    <a:pt x="23" y="6"/>
                  </a:lnTo>
                  <a:lnTo>
                    <a:pt x="23" y="6"/>
                  </a:lnTo>
                  <a:lnTo>
                    <a:pt x="23" y="6"/>
                  </a:lnTo>
                  <a:lnTo>
                    <a:pt x="23" y="8"/>
                  </a:lnTo>
                  <a:lnTo>
                    <a:pt x="21" y="8"/>
                  </a:lnTo>
                  <a:lnTo>
                    <a:pt x="21" y="8"/>
                  </a:lnTo>
                  <a:lnTo>
                    <a:pt x="21" y="8"/>
                  </a:lnTo>
                  <a:lnTo>
                    <a:pt x="21" y="8"/>
                  </a:lnTo>
                  <a:lnTo>
                    <a:pt x="21" y="8"/>
                  </a:lnTo>
                  <a:lnTo>
                    <a:pt x="21" y="8"/>
                  </a:lnTo>
                  <a:lnTo>
                    <a:pt x="21" y="8"/>
                  </a:lnTo>
                  <a:lnTo>
                    <a:pt x="21" y="8"/>
                  </a:lnTo>
                  <a:lnTo>
                    <a:pt x="21" y="8"/>
                  </a:lnTo>
                  <a:lnTo>
                    <a:pt x="21" y="8"/>
                  </a:lnTo>
                  <a:lnTo>
                    <a:pt x="19" y="8"/>
                  </a:lnTo>
                  <a:lnTo>
                    <a:pt x="19" y="8"/>
                  </a:lnTo>
                  <a:lnTo>
                    <a:pt x="19" y="8"/>
                  </a:lnTo>
                  <a:lnTo>
                    <a:pt x="19" y="8"/>
                  </a:lnTo>
                  <a:lnTo>
                    <a:pt x="19" y="8"/>
                  </a:lnTo>
                  <a:lnTo>
                    <a:pt x="19" y="10"/>
                  </a:lnTo>
                  <a:lnTo>
                    <a:pt x="17" y="10"/>
                  </a:lnTo>
                  <a:lnTo>
                    <a:pt x="17" y="10"/>
                  </a:lnTo>
                  <a:lnTo>
                    <a:pt x="17" y="10"/>
                  </a:lnTo>
                  <a:lnTo>
                    <a:pt x="17" y="10"/>
                  </a:lnTo>
                  <a:lnTo>
                    <a:pt x="16" y="10"/>
                  </a:lnTo>
                  <a:lnTo>
                    <a:pt x="16" y="10"/>
                  </a:lnTo>
                  <a:lnTo>
                    <a:pt x="16" y="10"/>
                  </a:lnTo>
                  <a:lnTo>
                    <a:pt x="14" y="10"/>
                  </a:lnTo>
                  <a:lnTo>
                    <a:pt x="14" y="10"/>
                  </a:lnTo>
                  <a:lnTo>
                    <a:pt x="14" y="10"/>
                  </a:lnTo>
                  <a:lnTo>
                    <a:pt x="14" y="12"/>
                  </a:lnTo>
                  <a:lnTo>
                    <a:pt x="12" y="12"/>
                  </a:lnTo>
                  <a:lnTo>
                    <a:pt x="12" y="12"/>
                  </a:lnTo>
                  <a:lnTo>
                    <a:pt x="12" y="12"/>
                  </a:lnTo>
                  <a:lnTo>
                    <a:pt x="12" y="12"/>
                  </a:lnTo>
                  <a:lnTo>
                    <a:pt x="12" y="12"/>
                  </a:lnTo>
                  <a:lnTo>
                    <a:pt x="12" y="12"/>
                  </a:lnTo>
                  <a:lnTo>
                    <a:pt x="12" y="12"/>
                  </a:lnTo>
                  <a:lnTo>
                    <a:pt x="12" y="12"/>
                  </a:lnTo>
                  <a:lnTo>
                    <a:pt x="12" y="12"/>
                  </a:lnTo>
                  <a:lnTo>
                    <a:pt x="12" y="12"/>
                  </a:lnTo>
                  <a:lnTo>
                    <a:pt x="12" y="10"/>
                  </a:lnTo>
                  <a:lnTo>
                    <a:pt x="12" y="10"/>
                  </a:lnTo>
                  <a:lnTo>
                    <a:pt x="12" y="10"/>
                  </a:lnTo>
                  <a:lnTo>
                    <a:pt x="12" y="10"/>
                  </a:lnTo>
                  <a:lnTo>
                    <a:pt x="12" y="10"/>
                  </a:lnTo>
                  <a:lnTo>
                    <a:pt x="12" y="10"/>
                  </a:lnTo>
                  <a:lnTo>
                    <a:pt x="12" y="10"/>
                  </a:lnTo>
                  <a:lnTo>
                    <a:pt x="10" y="10"/>
                  </a:lnTo>
                  <a:lnTo>
                    <a:pt x="10" y="10"/>
                  </a:lnTo>
                  <a:lnTo>
                    <a:pt x="10" y="10"/>
                  </a:lnTo>
                  <a:lnTo>
                    <a:pt x="10" y="10"/>
                  </a:lnTo>
                  <a:lnTo>
                    <a:pt x="10" y="10"/>
                  </a:lnTo>
                  <a:lnTo>
                    <a:pt x="10" y="10"/>
                  </a:lnTo>
                  <a:lnTo>
                    <a:pt x="10" y="10"/>
                  </a:lnTo>
                  <a:lnTo>
                    <a:pt x="10" y="10"/>
                  </a:lnTo>
                  <a:lnTo>
                    <a:pt x="10" y="10"/>
                  </a:lnTo>
                  <a:lnTo>
                    <a:pt x="10" y="10"/>
                  </a:lnTo>
                  <a:lnTo>
                    <a:pt x="10" y="10"/>
                  </a:lnTo>
                  <a:lnTo>
                    <a:pt x="10" y="10"/>
                  </a:lnTo>
                  <a:lnTo>
                    <a:pt x="10" y="10"/>
                  </a:lnTo>
                  <a:lnTo>
                    <a:pt x="10" y="10"/>
                  </a:lnTo>
                  <a:lnTo>
                    <a:pt x="10" y="10"/>
                  </a:lnTo>
                  <a:lnTo>
                    <a:pt x="8" y="10"/>
                  </a:lnTo>
                  <a:lnTo>
                    <a:pt x="8" y="10"/>
                  </a:lnTo>
                  <a:lnTo>
                    <a:pt x="8" y="12"/>
                  </a:lnTo>
                  <a:lnTo>
                    <a:pt x="8" y="12"/>
                  </a:lnTo>
                  <a:lnTo>
                    <a:pt x="8" y="12"/>
                  </a:lnTo>
                  <a:lnTo>
                    <a:pt x="8" y="12"/>
                  </a:lnTo>
                  <a:lnTo>
                    <a:pt x="6" y="10"/>
                  </a:lnTo>
                  <a:lnTo>
                    <a:pt x="6" y="10"/>
                  </a:lnTo>
                  <a:lnTo>
                    <a:pt x="6" y="10"/>
                  </a:lnTo>
                  <a:lnTo>
                    <a:pt x="4" y="10"/>
                  </a:lnTo>
                  <a:lnTo>
                    <a:pt x="4" y="10"/>
                  </a:lnTo>
                  <a:lnTo>
                    <a:pt x="4" y="10"/>
                  </a:lnTo>
                  <a:lnTo>
                    <a:pt x="4" y="10"/>
                  </a:lnTo>
                  <a:lnTo>
                    <a:pt x="4" y="10"/>
                  </a:lnTo>
                  <a:lnTo>
                    <a:pt x="2" y="10"/>
                  </a:lnTo>
                  <a:lnTo>
                    <a:pt x="2" y="8"/>
                  </a:lnTo>
                  <a:lnTo>
                    <a:pt x="2" y="8"/>
                  </a:lnTo>
                  <a:lnTo>
                    <a:pt x="2" y="8"/>
                  </a:lnTo>
                  <a:lnTo>
                    <a:pt x="2" y="8"/>
                  </a:lnTo>
                  <a:lnTo>
                    <a:pt x="2" y="6"/>
                  </a:lnTo>
                  <a:lnTo>
                    <a:pt x="2" y="6"/>
                  </a:lnTo>
                  <a:lnTo>
                    <a:pt x="2" y="6"/>
                  </a:lnTo>
                  <a:lnTo>
                    <a:pt x="2" y="6"/>
                  </a:lnTo>
                  <a:lnTo>
                    <a:pt x="2" y="6"/>
                  </a:lnTo>
                  <a:lnTo>
                    <a:pt x="2" y="6"/>
                  </a:lnTo>
                  <a:lnTo>
                    <a:pt x="2" y="6"/>
                  </a:lnTo>
                  <a:lnTo>
                    <a:pt x="2" y="6"/>
                  </a:lnTo>
                  <a:lnTo>
                    <a:pt x="2" y="4"/>
                  </a:lnTo>
                  <a:lnTo>
                    <a:pt x="2" y="4"/>
                  </a:lnTo>
                  <a:lnTo>
                    <a:pt x="2" y="4"/>
                  </a:lnTo>
                  <a:lnTo>
                    <a:pt x="0" y="4"/>
                  </a:lnTo>
                  <a:lnTo>
                    <a:pt x="0" y="4"/>
                  </a:lnTo>
                  <a:lnTo>
                    <a:pt x="0" y="2"/>
                  </a:lnTo>
                  <a:lnTo>
                    <a:pt x="0" y="2"/>
                  </a:lnTo>
                  <a:lnTo>
                    <a:pt x="0" y="2"/>
                  </a:lnTo>
                  <a:lnTo>
                    <a:pt x="2" y="2"/>
                  </a:lnTo>
                  <a:lnTo>
                    <a:pt x="2" y="2"/>
                  </a:lnTo>
                  <a:lnTo>
                    <a:pt x="2" y="4"/>
                  </a:lnTo>
                  <a:lnTo>
                    <a:pt x="2" y="4"/>
                  </a:lnTo>
                  <a:lnTo>
                    <a:pt x="2" y="4"/>
                  </a:lnTo>
                  <a:lnTo>
                    <a:pt x="4" y="2"/>
                  </a:lnTo>
                  <a:lnTo>
                    <a:pt x="4" y="2"/>
                  </a:lnTo>
                  <a:lnTo>
                    <a:pt x="4" y="2"/>
                  </a:lnTo>
                  <a:lnTo>
                    <a:pt x="4" y="2"/>
                  </a:lnTo>
                  <a:lnTo>
                    <a:pt x="4" y="0"/>
                  </a:lnTo>
                  <a:lnTo>
                    <a:pt x="6" y="0"/>
                  </a:lnTo>
                  <a:lnTo>
                    <a:pt x="6" y="0"/>
                  </a:lnTo>
                  <a:lnTo>
                    <a:pt x="6" y="0"/>
                  </a:lnTo>
                  <a:lnTo>
                    <a:pt x="6" y="0"/>
                  </a:lnTo>
                  <a:lnTo>
                    <a:pt x="6" y="0"/>
                  </a:lnTo>
                  <a:lnTo>
                    <a:pt x="6" y="0"/>
                  </a:lnTo>
                  <a:lnTo>
                    <a:pt x="6" y="0"/>
                  </a:lnTo>
                  <a:lnTo>
                    <a:pt x="6" y="0"/>
                  </a:lnTo>
                  <a:lnTo>
                    <a:pt x="6" y="0"/>
                  </a:lnTo>
                  <a:lnTo>
                    <a:pt x="6" y="0"/>
                  </a:lnTo>
                  <a:lnTo>
                    <a:pt x="6" y="0"/>
                  </a:lnTo>
                  <a:lnTo>
                    <a:pt x="6" y="2"/>
                  </a:lnTo>
                  <a:lnTo>
                    <a:pt x="6" y="0"/>
                  </a:lnTo>
                  <a:lnTo>
                    <a:pt x="6" y="0"/>
                  </a:lnTo>
                  <a:lnTo>
                    <a:pt x="6" y="0"/>
                  </a:lnTo>
                  <a:lnTo>
                    <a:pt x="8" y="0"/>
                  </a:lnTo>
                  <a:lnTo>
                    <a:pt x="8" y="0"/>
                  </a:lnTo>
                  <a:lnTo>
                    <a:pt x="8" y="0"/>
                  </a:lnTo>
                  <a:lnTo>
                    <a:pt x="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65"/>
            <p:cNvSpPr>
              <a:spLocks/>
            </p:cNvSpPr>
            <p:nvPr/>
          </p:nvSpPr>
          <p:spPr bwMode="auto">
            <a:xfrm>
              <a:off x="5335588" y="3330575"/>
              <a:ext cx="169863" cy="93663"/>
            </a:xfrm>
            <a:custGeom>
              <a:avLst/>
              <a:gdLst>
                <a:gd name="T0" fmla="*/ 46 w 107"/>
                <a:gd name="T1" fmla="*/ 0 h 59"/>
                <a:gd name="T2" fmla="*/ 49 w 107"/>
                <a:gd name="T3" fmla="*/ 3 h 59"/>
                <a:gd name="T4" fmla="*/ 55 w 107"/>
                <a:gd name="T5" fmla="*/ 5 h 59"/>
                <a:gd name="T6" fmla="*/ 59 w 107"/>
                <a:gd name="T7" fmla="*/ 7 h 59"/>
                <a:gd name="T8" fmla="*/ 65 w 107"/>
                <a:gd name="T9" fmla="*/ 9 h 59"/>
                <a:gd name="T10" fmla="*/ 65 w 107"/>
                <a:gd name="T11" fmla="*/ 13 h 59"/>
                <a:gd name="T12" fmla="*/ 69 w 107"/>
                <a:gd name="T13" fmla="*/ 17 h 59"/>
                <a:gd name="T14" fmla="*/ 73 w 107"/>
                <a:gd name="T15" fmla="*/ 23 h 59"/>
                <a:gd name="T16" fmla="*/ 76 w 107"/>
                <a:gd name="T17" fmla="*/ 19 h 59"/>
                <a:gd name="T18" fmla="*/ 76 w 107"/>
                <a:gd name="T19" fmla="*/ 15 h 59"/>
                <a:gd name="T20" fmla="*/ 82 w 107"/>
                <a:gd name="T21" fmla="*/ 17 h 59"/>
                <a:gd name="T22" fmla="*/ 82 w 107"/>
                <a:gd name="T23" fmla="*/ 17 h 59"/>
                <a:gd name="T24" fmla="*/ 88 w 107"/>
                <a:gd name="T25" fmla="*/ 17 h 59"/>
                <a:gd name="T26" fmla="*/ 88 w 107"/>
                <a:gd name="T27" fmla="*/ 21 h 59"/>
                <a:gd name="T28" fmla="*/ 92 w 107"/>
                <a:gd name="T29" fmla="*/ 25 h 59"/>
                <a:gd name="T30" fmla="*/ 96 w 107"/>
                <a:gd name="T31" fmla="*/ 25 h 59"/>
                <a:gd name="T32" fmla="*/ 103 w 107"/>
                <a:gd name="T33" fmla="*/ 26 h 59"/>
                <a:gd name="T34" fmla="*/ 105 w 107"/>
                <a:gd name="T35" fmla="*/ 32 h 59"/>
                <a:gd name="T36" fmla="*/ 105 w 107"/>
                <a:gd name="T37" fmla="*/ 36 h 59"/>
                <a:gd name="T38" fmla="*/ 101 w 107"/>
                <a:gd name="T39" fmla="*/ 40 h 59"/>
                <a:gd name="T40" fmla="*/ 96 w 107"/>
                <a:gd name="T41" fmla="*/ 44 h 59"/>
                <a:gd name="T42" fmla="*/ 92 w 107"/>
                <a:gd name="T43" fmla="*/ 50 h 59"/>
                <a:gd name="T44" fmla="*/ 86 w 107"/>
                <a:gd name="T45" fmla="*/ 53 h 59"/>
                <a:gd name="T46" fmla="*/ 78 w 107"/>
                <a:gd name="T47" fmla="*/ 53 h 59"/>
                <a:gd name="T48" fmla="*/ 76 w 107"/>
                <a:gd name="T49" fmla="*/ 59 h 59"/>
                <a:gd name="T50" fmla="*/ 74 w 107"/>
                <a:gd name="T51" fmla="*/ 55 h 59"/>
                <a:gd name="T52" fmla="*/ 69 w 107"/>
                <a:gd name="T53" fmla="*/ 53 h 59"/>
                <a:gd name="T54" fmla="*/ 63 w 107"/>
                <a:gd name="T55" fmla="*/ 55 h 59"/>
                <a:gd name="T56" fmla="*/ 59 w 107"/>
                <a:gd name="T57" fmla="*/ 53 h 59"/>
                <a:gd name="T58" fmla="*/ 55 w 107"/>
                <a:gd name="T59" fmla="*/ 51 h 59"/>
                <a:gd name="T60" fmla="*/ 49 w 107"/>
                <a:gd name="T61" fmla="*/ 50 h 59"/>
                <a:gd name="T62" fmla="*/ 46 w 107"/>
                <a:gd name="T63" fmla="*/ 50 h 59"/>
                <a:gd name="T64" fmla="*/ 44 w 107"/>
                <a:gd name="T65" fmla="*/ 55 h 59"/>
                <a:gd name="T66" fmla="*/ 40 w 107"/>
                <a:gd name="T67" fmla="*/ 59 h 59"/>
                <a:gd name="T68" fmla="*/ 34 w 107"/>
                <a:gd name="T69" fmla="*/ 59 h 59"/>
                <a:gd name="T70" fmla="*/ 26 w 107"/>
                <a:gd name="T71" fmla="*/ 55 h 59"/>
                <a:gd name="T72" fmla="*/ 23 w 107"/>
                <a:gd name="T73" fmla="*/ 50 h 59"/>
                <a:gd name="T74" fmla="*/ 21 w 107"/>
                <a:gd name="T75" fmla="*/ 48 h 59"/>
                <a:gd name="T76" fmla="*/ 15 w 107"/>
                <a:gd name="T77" fmla="*/ 44 h 59"/>
                <a:gd name="T78" fmla="*/ 9 w 107"/>
                <a:gd name="T79" fmla="*/ 40 h 59"/>
                <a:gd name="T80" fmla="*/ 7 w 107"/>
                <a:gd name="T81" fmla="*/ 34 h 59"/>
                <a:gd name="T82" fmla="*/ 5 w 107"/>
                <a:gd name="T83" fmla="*/ 32 h 59"/>
                <a:gd name="T84" fmla="*/ 7 w 107"/>
                <a:gd name="T85" fmla="*/ 28 h 59"/>
                <a:gd name="T86" fmla="*/ 1 w 107"/>
                <a:gd name="T87" fmla="*/ 25 h 59"/>
                <a:gd name="T88" fmla="*/ 0 w 107"/>
                <a:gd name="T89" fmla="*/ 17 h 59"/>
                <a:gd name="T90" fmla="*/ 3 w 107"/>
                <a:gd name="T91" fmla="*/ 21 h 59"/>
                <a:gd name="T92" fmla="*/ 7 w 107"/>
                <a:gd name="T93" fmla="*/ 15 h 59"/>
                <a:gd name="T94" fmla="*/ 15 w 107"/>
                <a:gd name="T95" fmla="*/ 15 h 59"/>
                <a:gd name="T96" fmla="*/ 19 w 107"/>
                <a:gd name="T97" fmla="*/ 11 h 59"/>
                <a:gd name="T98" fmla="*/ 23 w 107"/>
                <a:gd name="T99" fmla="*/ 7 h 59"/>
                <a:gd name="T100" fmla="*/ 28 w 107"/>
                <a:gd name="T101" fmla="*/ 5 h 59"/>
                <a:gd name="T102" fmla="*/ 36 w 107"/>
                <a:gd name="T103" fmla="*/ 3 h 59"/>
                <a:gd name="T104" fmla="*/ 36 w 107"/>
                <a:gd name="T105" fmla="*/ 0 h 59"/>
                <a:gd name="T106" fmla="*/ 38 w 107"/>
                <a:gd name="T107" fmla="*/ 2 h 59"/>
                <a:gd name="T108" fmla="*/ 42 w 107"/>
                <a:gd name="T109" fmla="*/ 3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7" h="59">
                  <a:moveTo>
                    <a:pt x="44" y="3"/>
                  </a:moveTo>
                  <a:lnTo>
                    <a:pt x="46" y="3"/>
                  </a:lnTo>
                  <a:lnTo>
                    <a:pt x="46" y="2"/>
                  </a:lnTo>
                  <a:lnTo>
                    <a:pt x="46" y="0"/>
                  </a:lnTo>
                  <a:lnTo>
                    <a:pt x="48" y="0"/>
                  </a:lnTo>
                  <a:lnTo>
                    <a:pt x="49" y="0"/>
                  </a:lnTo>
                  <a:lnTo>
                    <a:pt x="49" y="2"/>
                  </a:lnTo>
                  <a:lnTo>
                    <a:pt x="49" y="3"/>
                  </a:lnTo>
                  <a:lnTo>
                    <a:pt x="51" y="3"/>
                  </a:lnTo>
                  <a:lnTo>
                    <a:pt x="51" y="5"/>
                  </a:lnTo>
                  <a:lnTo>
                    <a:pt x="53" y="5"/>
                  </a:lnTo>
                  <a:lnTo>
                    <a:pt x="55" y="5"/>
                  </a:lnTo>
                  <a:lnTo>
                    <a:pt x="57" y="5"/>
                  </a:lnTo>
                  <a:lnTo>
                    <a:pt x="57" y="7"/>
                  </a:lnTo>
                  <a:lnTo>
                    <a:pt x="59" y="5"/>
                  </a:lnTo>
                  <a:lnTo>
                    <a:pt x="59" y="7"/>
                  </a:lnTo>
                  <a:lnTo>
                    <a:pt x="61" y="7"/>
                  </a:lnTo>
                  <a:lnTo>
                    <a:pt x="61" y="9"/>
                  </a:lnTo>
                  <a:lnTo>
                    <a:pt x="63" y="9"/>
                  </a:lnTo>
                  <a:lnTo>
                    <a:pt x="65" y="9"/>
                  </a:lnTo>
                  <a:lnTo>
                    <a:pt x="67" y="9"/>
                  </a:lnTo>
                  <a:lnTo>
                    <a:pt x="69" y="11"/>
                  </a:lnTo>
                  <a:lnTo>
                    <a:pt x="67" y="13"/>
                  </a:lnTo>
                  <a:lnTo>
                    <a:pt x="65" y="13"/>
                  </a:lnTo>
                  <a:lnTo>
                    <a:pt x="65" y="15"/>
                  </a:lnTo>
                  <a:lnTo>
                    <a:pt x="67" y="15"/>
                  </a:lnTo>
                  <a:lnTo>
                    <a:pt x="67" y="17"/>
                  </a:lnTo>
                  <a:lnTo>
                    <a:pt x="69" y="17"/>
                  </a:lnTo>
                  <a:lnTo>
                    <a:pt x="69" y="19"/>
                  </a:lnTo>
                  <a:lnTo>
                    <a:pt x="71" y="19"/>
                  </a:lnTo>
                  <a:lnTo>
                    <a:pt x="71" y="21"/>
                  </a:lnTo>
                  <a:lnTo>
                    <a:pt x="73" y="23"/>
                  </a:lnTo>
                  <a:lnTo>
                    <a:pt x="74" y="23"/>
                  </a:lnTo>
                  <a:lnTo>
                    <a:pt x="74" y="21"/>
                  </a:lnTo>
                  <a:lnTo>
                    <a:pt x="76" y="21"/>
                  </a:lnTo>
                  <a:lnTo>
                    <a:pt x="76" y="19"/>
                  </a:lnTo>
                  <a:lnTo>
                    <a:pt x="78" y="19"/>
                  </a:lnTo>
                  <a:lnTo>
                    <a:pt x="78" y="17"/>
                  </a:lnTo>
                  <a:lnTo>
                    <a:pt x="76" y="17"/>
                  </a:lnTo>
                  <a:lnTo>
                    <a:pt x="76" y="15"/>
                  </a:lnTo>
                  <a:lnTo>
                    <a:pt x="78" y="15"/>
                  </a:lnTo>
                  <a:lnTo>
                    <a:pt x="80" y="15"/>
                  </a:lnTo>
                  <a:lnTo>
                    <a:pt x="80" y="17"/>
                  </a:lnTo>
                  <a:lnTo>
                    <a:pt x="82" y="17"/>
                  </a:lnTo>
                  <a:lnTo>
                    <a:pt x="84" y="17"/>
                  </a:lnTo>
                  <a:lnTo>
                    <a:pt x="82" y="17"/>
                  </a:lnTo>
                  <a:lnTo>
                    <a:pt x="84" y="17"/>
                  </a:lnTo>
                  <a:lnTo>
                    <a:pt x="82" y="17"/>
                  </a:lnTo>
                  <a:lnTo>
                    <a:pt x="84" y="19"/>
                  </a:lnTo>
                  <a:lnTo>
                    <a:pt x="86" y="19"/>
                  </a:lnTo>
                  <a:lnTo>
                    <a:pt x="88" y="19"/>
                  </a:lnTo>
                  <a:lnTo>
                    <a:pt x="88" y="17"/>
                  </a:lnTo>
                  <a:lnTo>
                    <a:pt x="90" y="17"/>
                  </a:lnTo>
                  <a:lnTo>
                    <a:pt x="90" y="19"/>
                  </a:lnTo>
                  <a:lnTo>
                    <a:pt x="90" y="21"/>
                  </a:lnTo>
                  <a:lnTo>
                    <a:pt x="88" y="21"/>
                  </a:lnTo>
                  <a:lnTo>
                    <a:pt x="88" y="23"/>
                  </a:lnTo>
                  <a:lnTo>
                    <a:pt x="90" y="23"/>
                  </a:lnTo>
                  <a:lnTo>
                    <a:pt x="90" y="25"/>
                  </a:lnTo>
                  <a:lnTo>
                    <a:pt x="92" y="25"/>
                  </a:lnTo>
                  <a:lnTo>
                    <a:pt x="92" y="26"/>
                  </a:lnTo>
                  <a:lnTo>
                    <a:pt x="92" y="25"/>
                  </a:lnTo>
                  <a:lnTo>
                    <a:pt x="94" y="25"/>
                  </a:lnTo>
                  <a:lnTo>
                    <a:pt x="96" y="25"/>
                  </a:lnTo>
                  <a:lnTo>
                    <a:pt x="97" y="26"/>
                  </a:lnTo>
                  <a:lnTo>
                    <a:pt x="99" y="26"/>
                  </a:lnTo>
                  <a:lnTo>
                    <a:pt x="101" y="26"/>
                  </a:lnTo>
                  <a:lnTo>
                    <a:pt x="103" y="26"/>
                  </a:lnTo>
                  <a:lnTo>
                    <a:pt x="103" y="28"/>
                  </a:lnTo>
                  <a:lnTo>
                    <a:pt x="103" y="30"/>
                  </a:lnTo>
                  <a:lnTo>
                    <a:pt x="103" y="32"/>
                  </a:lnTo>
                  <a:lnTo>
                    <a:pt x="105" y="32"/>
                  </a:lnTo>
                  <a:lnTo>
                    <a:pt x="107" y="32"/>
                  </a:lnTo>
                  <a:lnTo>
                    <a:pt x="107" y="34"/>
                  </a:lnTo>
                  <a:lnTo>
                    <a:pt x="107" y="36"/>
                  </a:lnTo>
                  <a:lnTo>
                    <a:pt x="105" y="36"/>
                  </a:lnTo>
                  <a:lnTo>
                    <a:pt x="105" y="38"/>
                  </a:lnTo>
                  <a:lnTo>
                    <a:pt x="103" y="38"/>
                  </a:lnTo>
                  <a:lnTo>
                    <a:pt x="101" y="38"/>
                  </a:lnTo>
                  <a:lnTo>
                    <a:pt x="101" y="40"/>
                  </a:lnTo>
                  <a:lnTo>
                    <a:pt x="99" y="40"/>
                  </a:lnTo>
                  <a:lnTo>
                    <a:pt x="99" y="42"/>
                  </a:lnTo>
                  <a:lnTo>
                    <a:pt x="97" y="42"/>
                  </a:lnTo>
                  <a:lnTo>
                    <a:pt x="96" y="44"/>
                  </a:lnTo>
                  <a:lnTo>
                    <a:pt x="96" y="46"/>
                  </a:lnTo>
                  <a:lnTo>
                    <a:pt x="96" y="48"/>
                  </a:lnTo>
                  <a:lnTo>
                    <a:pt x="94" y="50"/>
                  </a:lnTo>
                  <a:lnTo>
                    <a:pt x="92" y="50"/>
                  </a:lnTo>
                  <a:lnTo>
                    <a:pt x="92" y="51"/>
                  </a:lnTo>
                  <a:lnTo>
                    <a:pt x="90" y="51"/>
                  </a:lnTo>
                  <a:lnTo>
                    <a:pt x="90" y="53"/>
                  </a:lnTo>
                  <a:lnTo>
                    <a:pt x="86" y="53"/>
                  </a:lnTo>
                  <a:lnTo>
                    <a:pt x="84" y="53"/>
                  </a:lnTo>
                  <a:lnTo>
                    <a:pt x="82" y="53"/>
                  </a:lnTo>
                  <a:lnTo>
                    <a:pt x="80" y="53"/>
                  </a:lnTo>
                  <a:lnTo>
                    <a:pt x="78" y="53"/>
                  </a:lnTo>
                  <a:lnTo>
                    <a:pt x="78" y="55"/>
                  </a:lnTo>
                  <a:lnTo>
                    <a:pt x="78" y="57"/>
                  </a:lnTo>
                  <a:lnTo>
                    <a:pt x="76" y="57"/>
                  </a:lnTo>
                  <a:lnTo>
                    <a:pt x="76" y="59"/>
                  </a:lnTo>
                  <a:lnTo>
                    <a:pt x="76" y="57"/>
                  </a:lnTo>
                  <a:lnTo>
                    <a:pt x="76" y="55"/>
                  </a:lnTo>
                  <a:lnTo>
                    <a:pt x="74" y="57"/>
                  </a:lnTo>
                  <a:lnTo>
                    <a:pt x="74" y="55"/>
                  </a:lnTo>
                  <a:lnTo>
                    <a:pt x="73" y="55"/>
                  </a:lnTo>
                  <a:lnTo>
                    <a:pt x="71" y="55"/>
                  </a:lnTo>
                  <a:lnTo>
                    <a:pt x="71" y="53"/>
                  </a:lnTo>
                  <a:lnTo>
                    <a:pt x="69" y="53"/>
                  </a:lnTo>
                  <a:lnTo>
                    <a:pt x="69" y="55"/>
                  </a:lnTo>
                  <a:lnTo>
                    <a:pt x="67" y="55"/>
                  </a:lnTo>
                  <a:lnTo>
                    <a:pt x="65" y="55"/>
                  </a:lnTo>
                  <a:lnTo>
                    <a:pt x="63" y="55"/>
                  </a:lnTo>
                  <a:lnTo>
                    <a:pt x="61" y="53"/>
                  </a:lnTo>
                  <a:lnTo>
                    <a:pt x="59" y="53"/>
                  </a:lnTo>
                  <a:lnTo>
                    <a:pt x="61" y="53"/>
                  </a:lnTo>
                  <a:lnTo>
                    <a:pt x="59" y="53"/>
                  </a:lnTo>
                  <a:lnTo>
                    <a:pt x="59" y="51"/>
                  </a:lnTo>
                  <a:lnTo>
                    <a:pt x="59" y="53"/>
                  </a:lnTo>
                  <a:lnTo>
                    <a:pt x="57" y="53"/>
                  </a:lnTo>
                  <a:lnTo>
                    <a:pt x="55" y="51"/>
                  </a:lnTo>
                  <a:lnTo>
                    <a:pt x="53" y="51"/>
                  </a:lnTo>
                  <a:lnTo>
                    <a:pt x="53" y="50"/>
                  </a:lnTo>
                  <a:lnTo>
                    <a:pt x="51" y="50"/>
                  </a:lnTo>
                  <a:lnTo>
                    <a:pt x="49" y="50"/>
                  </a:lnTo>
                  <a:lnTo>
                    <a:pt x="49" y="51"/>
                  </a:lnTo>
                  <a:lnTo>
                    <a:pt x="48" y="51"/>
                  </a:lnTo>
                  <a:lnTo>
                    <a:pt x="48" y="50"/>
                  </a:lnTo>
                  <a:lnTo>
                    <a:pt x="46" y="50"/>
                  </a:lnTo>
                  <a:lnTo>
                    <a:pt x="46" y="51"/>
                  </a:lnTo>
                  <a:lnTo>
                    <a:pt x="46" y="53"/>
                  </a:lnTo>
                  <a:lnTo>
                    <a:pt x="46" y="55"/>
                  </a:lnTo>
                  <a:lnTo>
                    <a:pt x="44" y="55"/>
                  </a:lnTo>
                  <a:lnTo>
                    <a:pt x="42" y="55"/>
                  </a:lnTo>
                  <a:lnTo>
                    <a:pt x="42" y="57"/>
                  </a:lnTo>
                  <a:lnTo>
                    <a:pt x="42" y="59"/>
                  </a:lnTo>
                  <a:lnTo>
                    <a:pt x="40" y="59"/>
                  </a:lnTo>
                  <a:lnTo>
                    <a:pt x="38" y="59"/>
                  </a:lnTo>
                  <a:lnTo>
                    <a:pt x="38" y="57"/>
                  </a:lnTo>
                  <a:lnTo>
                    <a:pt x="36" y="59"/>
                  </a:lnTo>
                  <a:lnTo>
                    <a:pt x="34" y="59"/>
                  </a:lnTo>
                  <a:lnTo>
                    <a:pt x="30" y="59"/>
                  </a:lnTo>
                  <a:lnTo>
                    <a:pt x="30" y="57"/>
                  </a:lnTo>
                  <a:lnTo>
                    <a:pt x="28" y="55"/>
                  </a:lnTo>
                  <a:lnTo>
                    <a:pt x="26" y="55"/>
                  </a:lnTo>
                  <a:lnTo>
                    <a:pt x="26" y="53"/>
                  </a:lnTo>
                  <a:lnTo>
                    <a:pt x="25" y="51"/>
                  </a:lnTo>
                  <a:lnTo>
                    <a:pt x="23" y="51"/>
                  </a:lnTo>
                  <a:lnTo>
                    <a:pt x="23" y="50"/>
                  </a:lnTo>
                  <a:lnTo>
                    <a:pt x="23" y="51"/>
                  </a:lnTo>
                  <a:lnTo>
                    <a:pt x="21" y="51"/>
                  </a:lnTo>
                  <a:lnTo>
                    <a:pt x="21" y="50"/>
                  </a:lnTo>
                  <a:lnTo>
                    <a:pt x="21" y="48"/>
                  </a:lnTo>
                  <a:lnTo>
                    <a:pt x="19" y="48"/>
                  </a:lnTo>
                  <a:lnTo>
                    <a:pt x="17" y="48"/>
                  </a:lnTo>
                  <a:lnTo>
                    <a:pt x="17" y="46"/>
                  </a:lnTo>
                  <a:lnTo>
                    <a:pt x="15" y="44"/>
                  </a:lnTo>
                  <a:lnTo>
                    <a:pt x="15" y="42"/>
                  </a:lnTo>
                  <a:lnTo>
                    <a:pt x="13" y="42"/>
                  </a:lnTo>
                  <a:lnTo>
                    <a:pt x="11" y="42"/>
                  </a:lnTo>
                  <a:lnTo>
                    <a:pt x="9" y="40"/>
                  </a:lnTo>
                  <a:lnTo>
                    <a:pt x="9" y="38"/>
                  </a:lnTo>
                  <a:lnTo>
                    <a:pt x="7" y="38"/>
                  </a:lnTo>
                  <a:lnTo>
                    <a:pt x="7" y="36"/>
                  </a:lnTo>
                  <a:lnTo>
                    <a:pt x="7" y="34"/>
                  </a:lnTo>
                  <a:lnTo>
                    <a:pt x="5" y="34"/>
                  </a:lnTo>
                  <a:lnTo>
                    <a:pt x="7" y="34"/>
                  </a:lnTo>
                  <a:lnTo>
                    <a:pt x="5" y="34"/>
                  </a:lnTo>
                  <a:lnTo>
                    <a:pt x="5" y="32"/>
                  </a:lnTo>
                  <a:lnTo>
                    <a:pt x="3" y="30"/>
                  </a:lnTo>
                  <a:lnTo>
                    <a:pt x="5" y="30"/>
                  </a:lnTo>
                  <a:lnTo>
                    <a:pt x="5" y="28"/>
                  </a:lnTo>
                  <a:lnTo>
                    <a:pt x="7" y="28"/>
                  </a:lnTo>
                  <a:lnTo>
                    <a:pt x="7" y="26"/>
                  </a:lnTo>
                  <a:lnTo>
                    <a:pt x="5" y="26"/>
                  </a:lnTo>
                  <a:lnTo>
                    <a:pt x="5" y="25"/>
                  </a:lnTo>
                  <a:lnTo>
                    <a:pt x="1" y="25"/>
                  </a:lnTo>
                  <a:lnTo>
                    <a:pt x="1" y="23"/>
                  </a:lnTo>
                  <a:lnTo>
                    <a:pt x="1" y="21"/>
                  </a:lnTo>
                  <a:lnTo>
                    <a:pt x="0" y="19"/>
                  </a:lnTo>
                  <a:lnTo>
                    <a:pt x="0" y="17"/>
                  </a:lnTo>
                  <a:lnTo>
                    <a:pt x="1" y="17"/>
                  </a:lnTo>
                  <a:lnTo>
                    <a:pt x="1" y="19"/>
                  </a:lnTo>
                  <a:lnTo>
                    <a:pt x="1" y="21"/>
                  </a:lnTo>
                  <a:lnTo>
                    <a:pt x="3" y="21"/>
                  </a:lnTo>
                  <a:lnTo>
                    <a:pt x="3" y="19"/>
                  </a:lnTo>
                  <a:lnTo>
                    <a:pt x="5" y="17"/>
                  </a:lnTo>
                  <a:lnTo>
                    <a:pt x="5" y="15"/>
                  </a:lnTo>
                  <a:lnTo>
                    <a:pt x="7" y="15"/>
                  </a:lnTo>
                  <a:lnTo>
                    <a:pt x="9" y="15"/>
                  </a:lnTo>
                  <a:lnTo>
                    <a:pt x="11" y="13"/>
                  </a:lnTo>
                  <a:lnTo>
                    <a:pt x="13" y="15"/>
                  </a:lnTo>
                  <a:lnTo>
                    <a:pt x="15" y="15"/>
                  </a:lnTo>
                  <a:lnTo>
                    <a:pt x="15" y="13"/>
                  </a:lnTo>
                  <a:lnTo>
                    <a:pt x="17" y="13"/>
                  </a:lnTo>
                  <a:lnTo>
                    <a:pt x="17" y="11"/>
                  </a:lnTo>
                  <a:lnTo>
                    <a:pt x="19" y="11"/>
                  </a:lnTo>
                  <a:lnTo>
                    <a:pt x="19" y="9"/>
                  </a:lnTo>
                  <a:lnTo>
                    <a:pt x="21" y="9"/>
                  </a:lnTo>
                  <a:lnTo>
                    <a:pt x="23" y="9"/>
                  </a:lnTo>
                  <a:lnTo>
                    <a:pt x="23" y="7"/>
                  </a:lnTo>
                  <a:lnTo>
                    <a:pt x="25" y="7"/>
                  </a:lnTo>
                  <a:lnTo>
                    <a:pt x="26" y="7"/>
                  </a:lnTo>
                  <a:lnTo>
                    <a:pt x="28" y="7"/>
                  </a:lnTo>
                  <a:lnTo>
                    <a:pt x="28" y="5"/>
                  </a:lnTo>
                  <a:lnTo>
                    <a:pt x="30" y="5"/>
                  </a:lnTo>
                  <a:lnTo>
                    <a:pt x="32" y="3"/>
                  </a:lnTo>
                  <a:lnTo>
                    <a:pt x="34" y="3"/>
                  </a:lnTo>
                  <a:lnTo>
                    <a:pt x="36" y="3"/>
                  </a:lnTo>
                  <a:lnTo>
                    <a:pt x="36" y="2"/>
                  </a:lnTo>
                  <a:lnTo>
                    <a:pt x="34" y="2"/>
                  </a:lnTo>
                  <a:lnTo>
                    <a:pt x="34" y="0"/>
                  </a:lnTo>
                  <a:lnTo>
                    <a:pt x="36" y="0"/>
                  </a:lnTo>
                  <a:lnTo>
                    <a:pt x="38" y="0"/>
                  </a:lnTo>
                  <a:lnTo>
                    <a:pt x="40" y="0"/>
                  </a:lnTo>
                  <a:lnTo>
                    <a:pt x="40" y="2"/>
                  </a:lnTo>
                  <a:lnTo>
                    <a:pt x="38" y="2"/>
                  </a:lnTo>
                  <a:lnTo>
                    <a:pt x="40" y="2"/>
                  </a:lnTo>
                  <a:lnTo>
                    <a:pt x="40" y="3"/>
                  </a:lnTo>
                  <a:lnTo>
                    <a:pt x="42" y="5"/>
                  </a:lnTo>
                  <a:lnTo>
                    <a:pt x="42" y="3"/>
                  </a:lnTo>
                  <a:lnTo>
                    <a:pt x="44"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66"/>
            <p:cNvSpPr>
              <a:spLocks noEditPoints="1"/>
            </p:cNvSpPr>
            <p:nvPr/>
          </p:nvSpPr>
          <p:spPr bwMode="auto">
            <a:xfrm>
              <a:off x="5176838" y="3159125"/>
              <a:ext cx="231775" cy="314325"/>
            </a:xfrm>
            <a:custGeom>
              <a:avLst/>
              <a:gdLst>
                <a:gd name="T0" fmla="*/ 38 w 146"/>
                <a:gd name="T1" fmla="*/ 37 h 198"/>
                <a:gd name="T2" fmla="*/ 30 w 146"/>
                <a:gd name="T3" fmla="*/ 35 h 198"/>
                <a:gd name="T4" fmla="*/ 90 w 146"/>
                <a:gd name="T5" fmla="*/ 27 h 198"/>
                <a:gd name="T6" fmla="*/ 128 w 146"/>
                <a:gd name="T7" fmla="*/ 29 h 198"/>
                <a:gd name="T8" fmla="*/ 32 w 146"/>
                <a:gd name="T9" fmla="*/ 25 h 198"/>
                <a:gd name="T10" fmla="*/ 88 w 146"/>
                <a:gd name="T11" fmla="*/ 17 h 198"/>
                <a:gd name="T12" fmla="*/ 115 w 146"/>
                <a:gd name="T13" fmla="*/ 17 h 198"/>
                <a:gd name="T14" fmla="*/ 126 w 146"/>
                <a:gd name="T15" fmla="*/ 21 h 198"/>
                <a:gd name="T16" fmla="*/ 119 w 146"/>
                <a:gd name="T17" fmla="*/ 21 h 198"/>
                <a:gd name="T18" fmla="*/ 117 w 146"/>
                <a:gd name="T19" fmla="*/ 14 h 198"/>
                <a:gd name="T20" fmla="*/ 123 w 146"/>
                <a:gd name="T21" fmla="*/ 14 h 198"/>
                <a:gd name="T22" fmla="*/ 40 w 146"/>
                <a:gd name="T23" fmla="*/ 10 h 198"/>
                <a:gd name="T24" fmla="*/ 63 w 146"/>
                <a:gd name="T25" fmla="*/ 8 h 198"/>
                <a:gd name="T26" fmla="*/ 69 w 146"/>
                <a:gd name="T27" fmla="*/ 19 h 198"/>
                <a:gd name="T28" fmla="*/ 84 w 146"/>
                <a:gd name="T29" fmla="*/ 25 h 198"/>
                <a:gd name="T30" fmla="*/ 90 w 146"/>
                <a:gd name="T31" fmla="*/ 31 h 198"/>
                <a:gd name="T32" fmla="*/ 101 w 146"/>
                <a:gd name="T33" fmla="*/ 23 h 198"/>
                <a:gd name="T34" fmla="*/ 105 w 146"/>
                <a:gd name="T35" fmla="*/ 19 h 198"/>
                <a:gd name="T36" fmla="*/ 115 w 146"/>
                <a:gd name="T37" fmla="*/ 17 h 198"/>
                <a:gd name="T38" fmla="*/ 125 w 146"/>
                <a:gd name="T39" fmla="*/ 25 h 198"/>
                <a:gd name="T40" fmla="*/ 132 w 146"/>
                <a:gd name="T41" fmla="*/ 37 h 198"/>
                <a:gd name="T42" fmla="*/ 136 w 146"/>
                <a:gd name="T43" fmla="*/ 54 h 198"/>
                <a:gd name="T44" fmla="*/ 138 w 146"/>
                <a:gd name="T45" fmla="*/ 73 h 198"/>
                <a:gd name="T46" fmla="*/ 142 w 146"/>
                <a:gd name="T47" fmla="*/ 90 h 198"/>
                <a:gd name="T48" fmla="*/ 142 w 146"/>
                <a:gd name="T49" fmla="*/ 111 h 198"/>
                <a:gd name="T50" fmla="*/ 134 w 146"/>
                <a:gd name="T51" fmla="*/ 111 h 198"/>
                <a:gd name="T52" fmla="*/ 117 w 146"/>
                <a:gd name="T53" fmla="*/ 121 h 198"/>
                <a:gd name="T54" fmla="*/ 101 w 146"/>
                <a:gd name="T55" fmla="*/ 125 h 198"/>
                <a:gd name="T56" fmla="*/ 105 w 146"/>
                <a:gd name="T57" fmla="*/ 140 h 198"/>
                <a:gd name="T58" fmla="*/ 117 w 146"/>
                <a:gd name="T59" fmla="*/ 154 h 198"/>
                <a:gd name="T60" fmla="*/ 126 w 146"/>
                <a:gd name="T61" fmla="*/ 167 h 198"/>
                <a:gd name="T62" fmla="*/ 113 w 146"/>
                <a:gd name="T63" fmla="*/ 177 h 198"/>
                <a:gd name="T64" fmla="*/ 115 w 146"/>
                <a:gd name="T65" fmla="*/ 190 h 198"/>
                <a:gd name="T66" fmla="*/ 101 w 146"/>
                <a:gd name="T67" fmla="*/ 188 h 198"/>
                <a:gd name="T68" fmla="*/ 86 w 146"/>
                <a:gd name="T69" fmla="*/ 194 h 198"/>
                <a:gd name="T70" fmla="*/ 75 w 146"/>
                <a:gd name="T71" fmla="*/ 192 h 198"/>
                <a:gd name="T72" fmla="*/ 63 w 146"/>
                <a:gd name="T73" fmla="*/ 192 h 198"/>
                <a:gd name="T74" fmla="*/ 50 w 146"/>
                <a:gd name="T75" fmla="*/ 190 h 198"/>
                <a:gd name="T76" fmla="*/ 44 w 146"/>
                <a:gd name="T77" fmla="*/ 190 h 198"/>
                <a:gd name="T78" fmla="*/ 29 w 146"/>
                <a:gd name="T79" fmla="*/ 190 h 198"/>
                <a:gd name="T80" fmla="*/ 29 w 146"/>
                <a:gd name="T81" fmla="*/ 177 h 198"/>
                <a:gd name="T82" fmla="*/ 36 w 146"/>
                <a:gd name="T83" fmla="*/ 159 h 198"/>
                <a:gd name="T84" fmla="*/ 23 w 146"/>
                <a:gd name="T85" fmla="*/ 154 h 198"/>
                <a:gd name="T86" fmla="*/ 11 w 146"/>
                <a:gd name="T87" fmla="*/ 150 h 198"/>
                <a:gd name="T88" fmla="*/ 7 w 146"/>
                <a:gd name="T89" fmla="*/ 136 h 198"/>
                <a:gd name="T90" fmla="*/ 7 w 146"/>
                <a:gd name="T91" fmla="*/ 121 h 198"/>
                <a:gd name="T92" fmla="*/ 2 w 146"/>
                <a:gd name="T93" fmla="*/ 108 h 198"/>
                <a:gd name="T94" fmla="*/ 5 w 146"/>
                <a:gd name="T95" fmla="*/ 96 h 198"/>
                <a:gd name="T96" fmla="*/ 11 w 146"/>
                <a:gd name="T97" fmla="*/ 87 h 198"/>
                <a:gd name="T98" fmla="*/ 19 w 146"/>
                <a:gd name="T99" fmla="*/ 71 h 198"/>
                <a:gd name="T100" fmla="*/ 19 w 146"/>
                <a:gd name="T101" fmla="*/ 60 h 198"/>
                <a:gd name="T102" fmla="*/ 19 w 146"/>
                <a:gd name="T103" fmla="*/ 44 h 198"/>
                <a:gd name="T104" fmla="*/ 38 w 146"/>
                <a:gd name="T105" fmla="*/ 42 h 198"/>
                <a:gd name="T106" fmla="*/ 42 w 146"/>
                <a:gd name="T107" fmla="*/ 42 h 198"/>
                <a:gd name="T108" fmla="*/ 48 w 146"/>
                <a:gd name="T109" fmla="*/ 33 h 198"/>
                <a:gd name="T110" fmla="*/ 63 w 146"/>
                <a:gd name="T111" fmla="*/ 40 h 198"/>
                <a:gd name="T112" fmla="*/ 50 w 146"/>
                <a:gd name="T113" fmla="*/ 29 h 198"/>
                <a:gd name="T114" fmla="*/ 46 w 146"/>
                <a:gd name="T115" fmla="*/ 19 h 198"/>
                <a:gd name="T116" fmla="*/ 46 w 146"/>
                <a:gd name="T117" fmla="*/ 10 h 198"/>
                <a:gd name="T118" fmla="*/ 40 w 146"/>
                <a:gd name="T119" fmla="*/ 6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6" h="198">
                  <a:moveTo>
                    <a:pt x="15" y="40"/>
                  </a:moveTo>
                  <a:lnTo>
                    <a:pt x="13" y="40"/>
                  </a:lnTo>
                  <a:lnTo>
                    <a:pt x="15" y="40"/>
                  </a:lnTo>
                  <a:close/>
                  <a:moveTo>
                    <a:pt x="21" y="39"/>
                  </a:moveTo>
                  <a:lnTo>
                    <a:pt x="17" y="39"/>
                  </a:lnTo>
                  <a:lnTo>
                    <a:pt x="19" y="39"/>
                  </a:lnTo>
                  <a:lnTo>
                    <a:pt x="21" y="39"/>
                  </a:lnTo>
                  <a:close/>
                  <a:moveTo>
                    <a:pt x="25" y="37"/>
                  </a:moveTo>
                  <a:lnTo>
                    <a:pt x="23" y="37"/>
                  </a:lnTo>
                  <a:lnTo>
                    <a:pt x="21" y="37"/>
                  </a:lnTo>
                  <a:lnTo>
                    <a:pt x="23" y="37"/>
                  </a:lnTo>
                  <a:lnTo>
                    <a:pt x="25" y="37"/>
                  </a:lnTo>
                  <a:close/>
                  <a:moveTo>
                    <a:pt x="38" y="37"/>
                  </a:moveTo>
                  <a:lnTo>
                    <a:pt x="36" y="37"/>
                  </a:lnTo>
                  <a:lnTo>
                    <a:pt x="38" y="37"/>
                  </a:lnTo>
                  <a:close/>
                  <a:moveTo>
                    <a:pt x="29" y="37"/>
                  </a:moveTo>
                  <a:lnTo>
                    <a:pt x="27" y="37"/>
                  </a:lnTo>
                  <a:lnTo>
                    <a:pt x="29" y="37"/>
                  </a:lnTo>
                  <a:close/>
                  <a:moveTo>
                    <a:pt x="30" y="35"/>
                  </a:moveTo>
                  <a:lnTo>
                    <a:pt x="30" y="37"/>
                  </a:lnTo>
                  <a:lnTo>
                    <a:pt x="30" y="35"/>
                  </a:lnTo>
                  <a:lnTo>
                    <a:pt x="30" y="37"/>
                  </a:lnTo>
                  <a:lnTo>
                    <a:pt x="29" y="37"/>
                  </a:lnTo>
                  <a:lnTo>
                    <a:pt x="30" y="35"/>
                  </a:lnTo>
                  <a:lnTo>
                    <a:pt x="32" y="35"/>
                  </a:lnTo>
                  <a:lnTo>
                    <a:pt x="30" y="35"/>
                  </a:lnTo>
                  <a:close/>
                  <a:moveTo>
                    <a:pt x="34" y="35"/>
                  </a:moveTo>
                  <a:lnTo>
                    <a:pt x="32" y="35"/>
                  </a:lnTo>
                  <a:lnTo>
                    <a:pt x="34" y="35"/>
                  </a:lnTo>
                  <a:close/>
                  <a:moveTo>
                    <a:pt x="90" y="29"/>
                  </a:moveTo>
                  <a:lnTo>
                    <a:pt x="90" y="31"/>
                  </a:lnTo>
                  <a:lnTo>
                    <a:pt x="90" y="29"/>
                  </a:lnTo>
                  <a:lnTo>
                    <a:pt x="90" y="31"/>
                  </a:lnTo>
                  <a:lnTo>
                    <a:pt x="88" y="31"/>
                  </a:lnTo>
                  <a:lnTo>
                    <a:pt x="88" y="29"/>
                  </a:lnTo>
                  <a:lnTo>
                    <a:pt x="90" y="29"/>
                  </a:lnTo>
                  <a:close/>
                  <a:moveTo>
                    <a:pt x="90" y="27"/>
                  </a:moveTo>
                  <a:lnTo>
                    <a:pt x="92" y="27"/>
                  </a:lnTo>
                  <a:lnTo>
                    <a:pt x="90" y="27"/>
                  </a:lnTo>
                  <a:close/>
                  <a:moveTo>
                    <a:pt x="130" y="27"/>
                  </a:moveTo>
                  <a:lnTo>
                    <a:pt x="132" y="31"/>
                  </a:lnTo>
                  <a:lnTo>
                    <a:pt x="134" y="31"/>
                  </a:lnTo>
                  <a:lnTo>
                    <a:pt x="132" y="31"/>
                  </a:lnTo>
                  <a:lnTo>
                    <a:pt x="132" y="33"/>
                  </a:lnTo>
                  <a:lnTo>
                    <a:pt x="134" y="33"/>
                  </a:lnTo>
                  <a:lnTo>
                    <a:pt x="132" y="33"/>
                  </a:lnTo>
                  <a:lnTo>
                    <a:pt x="130" y="33"/>
                  </a:lnTo>
                  <a:lnTo>
                    <a:pt x="128" y="33"/>
                  </a:lnTo>
                  <a:lnTo>
                    <a:pt x="126" y="33"/>
                  </a:lnTo>
                  <a:lnTo>
                    <a:pt x="128" y="33"/>
                  </a:lnTo>
                  <a:lnTo>
                    <a:pt x="128" y="31"/>
                  </a:lnTo>
                  <a:lnTo>
                    <a:pt x="128" y="29"/>
                  </a:lnTo>
                  <a:lnTo>
                    <a:pt x="130" y="29"/>
                  </a:lnTo>
                  <a:lnTo>
                    <a:pt x="130" y="31"/>
                  </a:lnTo>
                  <a:lnTo>
                    <a:pt x="130" y="29"/>
                  </a:lnTo>
                  <a:lnTo>
                    <a:pt x="130" y="27"/>
                  </a:lnTo>
                  <a:lnTo>
                    <a:pt x="128" y="27"/>
                  </a:lnTo>
                  <a:lnTo>
                    <a:pt x="128" y="29"/>
                  </a:lnTo>
                  <a:lnTo>
                    <a:pt x="126" y="29"/>
                  </a:lnTo>
                  <a:lnTo>
                    <a:pt x="126" y="27"/>
                  </a:lnTo>
                  <a:lnTo>
                    <a:pt x="126" y="25"/>
                  </a:lnTo>
                  <a:lnTo>
                    <a:pt x="128" y="25"/>
                  </a:lnTo>
                  <a:lnTo>
                    <a:pt x="128" y="27"/>
                  </a:lnTo>
                  <a:lnTo>
                    <a:pt x="130" y="27"/>
                  </a:lnTo>
                  <a:close/>
                  <a:moveTo>
                    <a:pt x="32" y="25"/>
                  </a:moveTo>
                  <a:lnTo>
                    <a:pt x="32" y="23"/>
                  </a:lnTo>
                  <a:lnTo>
                    <a:pt x="32" y="25"/>
                  </a:lnTo>
                  <a:close/>
                  <a:moveTo>
                    <a:pt x="34" y="25"/>
                  </a:moveTo>
                  <a:lnTo>
                    <a:pt x="32" y="25"/>
                  </a:lnTo>
                  <a:lnTo>
                    <a:pt x="34" y="23"/>
                  </a:lnTo>
                  <a:lnTo>
                    <a:pt x="34" y="25"/>
                  </a:lnTo>
                  <a:close/>
                  <a:moveTo>
                    <a:pt x="50" y="17"/>
                  </a:moveTo>
                  <a:lnTo>
                    <a:pt x="48" y="17"/>
                  </a:lnTo>
                  <a:lnTo>
                    <a:pt x="48" y="15"/>
                  </a:lnTo>
                  <a:lnTo>
                    <a:pt x="50" y="15"/>
                  </a:lnTo>
                  <a:lnTo>
                    <a:pt x="50" y="17"/>
                  </a:lnTo>
                  <a:close/>
                  <a:moveTo>
                    <a:pt x="86" y="15"/>
                  </a:moveTo>
                  <a:lnTo>
                    <a:pt x="88" y="17"/>
                  </a:lnTo>
                  <a:lnTo>
                    <a:pt x="86" y="17"/>
                  </a:lnTo>
                  <a:lnTo>
                    <a:pt x="84" y="17"/>
                  </a:lnTo>
                  <a:lnTo>
                    <a:pt x="82" y="17"/>
                  </a:lnTo>
                  <a:lnTo>
                    <a:pt x="82" y="15"/>
                  </a:lnTo>
                  <a:lnTo>
                    <a:pt x="84" y="15"/>
                  </a:lnTo>
                  <a:lnTo>
                    <a:pt x="86" y="15"/>
                  </a:lnTo>
                  <a:close/>
                  <a:moveTo>
                    <a:pt x="46" y="15"/>
                  </a:moveTo>
                  <a:lnTo>
                    <a:pt x="44" y="15"/>
                  </a:lnTo>
                  <a:lnTo>
                    <a:pt x="46" y="14"/>
                  </a:lnTo>
                  <a:lnTo>
                    <a:pt x="46" y="15"/>
                  </a:lnTo>
                  <a:close/>
                  <a:moveTo>
                    <a:pt x="117" y="14"/>
                  </a:moveTo>
                  <a:lnTo>
                    <a:pt x="115" y="15"/>
                  </a:lnTo>
                  <a:lnTo>
                    <a:pt x="115" y="17"/>
                  </a:lnTo>
                  <a:lnTo>
                    <a:pt x="115" y="15"/>
                  </a:lnTo>
                  <a:lnTo>
                    <a:pt x="115" y="14"/>
                  </a:lnTo>
                  <a:lnTo>
                    <a:pt x="117" y="14"/>
                  </a:lnTo>
                  <a:close/>
                  <a:moveTo>
                    <a:pt x="121" y="12"/>
                  </a:moveTo>
                  <a:lnTo>
                    <a:pt x="121" y="14"/>
                  </a:lnTo>
                  <a:lnTo>
                    <a:pt x="125" y="14"/>
                  </a:lnTo>
                  <a:lnTo>
                    <a:pt x="125" y="15"/>
                  </a:lnTo>
                  <a:lnTo>
                    <a:pt x="123" y="15"/>
                  </a:lnTo>
                  <a:lnTo>
                    <a:pt x="123" y="17"/>
                  </a:lnTo>
                  <a:lnTo>
                    <a:pt x="125" y="17"/>
                  </a:lnTo>
                  <a:lnTo>
                    <a:pt x="125" y="19"/>
                  </a:lnTo>
                  <a:lnTo>
                    <a:pt x="126" y="19"/>
                  </a:lnTo>
                  <a:lnTo>
                    <a:pt x="126" y="21"/>
                  </a:lnTo>
                  <a:lnTo>
                    <a:pt x="125" y="21"/>
                  </a:lnTo>
                  <a:lnTo>
                    <a:pt x="126" y="21"/>
                  </a:lnTo>
                  <a:lnTo>
                    <a:pt x="125" y="21"/>
                  </a:lnTo>
                  <a:lnTo>
                    <a:pt x="125" y="19"/>
                  </a:lnTo>
                  <a:lnTo>
                    <a:pt x="123" y="19"/>
                  </a:lnTo>
                  <a:lnTo>
                    <a:pt x="121" y="21"/>
                  </a:lnTo>
                  <a:lnTo>
                    <a:pt x="121" y="23"/>
                  </a:lnTo>
                  <a:lnTo>
                    <a:pt x="121" y="21"/>
                  </a:lnTo>
                  <a:lnTo>
                    <a:pt x="121" y="23"/>
                  </a:lnTo>
                  <a:lnTo>
                    <a:pt x="119" y="23"/>
                  </a:lnTo>
                  <a:lnTo>
                    <a:pt x="119" y="21"/>
                  </a:lnTo>
                  <a:lnTo>
                    <a:pt x="119" y="23"/>
                  </a:lnTo>
                  <a:lnTo>
                    <a:pt x="119" y="21"/>
                  </a:lnTo>
                  <a:lnTo>
                    <a:pt x="119" y="23"/>
                  </a:lnTo>
                  <a:lnTo>
                    <a:pt x="119" y="21"/>
                  </a:lnTo>
                  <a:lnTo>
                    <a:pt x="117" y="21"/>
                  </a:lnTo>
                  <a:lnTo>
                    <a:pt x="117" y="19"/>
                  </a:lnTo>
                  <a:lnTo>
                    <a:pt x="119" y="19"/>
                  </a:lnTo>
                  <a:lnTo>
                    <a:pt x="119" y="17"/>
                  </a:lnTo>
                  <a:lnTo>
                    <a:pt x="117" y="17"/>
                  </a:lnTo>
                  <a:lnTo>
                    <a:pt x="119" y="17"/>
                  </a:lnTo>
                  <a:lnTo>
                    <a:pt x="119" y="15"/>
                  </a:lnTo>
                  <a:lnTo>
                    <a:pt x="117" y="15"/>
                  </a:lnTo>
                  <a:lnTo>
                    <a:pt x="119" y="15"/>
                  </a:lnTo>
                  <a:lnTo>
                    <a:pt x="117" y="15"/>
                  </a:lnTo>
                  <a:lnTo>
                    <a:pt x="117" y="14"/>
                  </a:lnTo>
                  <a:lnTo>
                    <a:pt x="119" y="14"/>
                  </a:lnTo>
                  <a:lnTo>
                    <a:pt x="119" y="15"/>
                  </a:lnTo>
                  <a:lnTo>
                    <a:pt x="119" y="14"/>
                  </a:lnTo>
                  <a:lnTo>
                    <a:pt x="121" y="14"/>
                  </a:lnTo>
                  <a:lnTo>
                    <a:pt x="119" y="14"/>
                  </a:lnTo>
                  <a:lnTo>
                    <a:pt x="121" y="14"/>
                  </a:lnTo>
                  <a:lnTo>
                    <a:pt x="121" y="15"/>
                  </a:lnTo>
                  <a:lnTo>
                    <a:pt x="119" y="15"/>
                  </a:lnTo>
                  <a:lnTo>
                    <a:pt x="121" y="15"/>
                  </a:lnTo>
                  <a:lnTo>
                    <a:pt x="121" y="14"/>
                  </a:lnTo>
                  <a:lnTo>
                    <a:pt x="121" y="15"/>
                  </a:lnTo>
                  <a:lnTo>
                    <a:pt x="123" y="15"/>
                  </a:lnTo>
                  <a:lnTo>
                    <a:pt x="123" y="14"/>
                  </a:lnTo>
                  <a:lnTo>
                    <a:pt x="121" y="14"/>
                  </a:lnTo>
                  <a:lnTo>
                    <a:pt x="119" y="14"/>
                  </a:lnTo>
                  <a:lnTo>
                    <a:pt x="119" y="12"/>
                  </a:lnTo>
                  <a:lnTo>
                    <a:pt x="117" y="12"/>
                  </a:lnTo>
                  <a:lnTo>
                    <a:pt x="119" y="12"/>
                  </a:lnTo>
                  <a:lnTo>
                    <a:pt x="121" y="10"/>
                  </a:lnTo>
                  <a:lnTo>
                    <a:pt x="121" y="12"/>
                  </a:lnTo>
                  <a:close/>
                  <a:moveTo>
                    <a:pt x="40" y="10"/>
                  </a:moveTo>
                  <a:lnTo>
                    <a:pt x="40" y="12"/>
                  </a:lnTo>
                  <a:lnTo>
                    <a:pt x="40" y="10"/>
                  </a:lnTo>
                  <a:close/>
                  <a:moveTo>
                    <a:pt x="44" y="10"/>
                  </a:moveTo>
                  <a:lnTo>
                    <a:pt x="42" y="10"/>
                  </a:lnTo>
                  <a:lnTo>
                    <a:pt x="40" y="10"/>
                  </a:lnTo>
                  <a:lnTo>
                    <a:pt x="42" y="10"/>
                  </a:lnTo>
                  <a:lnTo>
                    <a:pt x="42" y="8"/>
                  </a:lnTo>
                  <a:lnTo>
                    <a:pt x="44" y="8"/>
                  </a:lnTo>
                  <a:lnTo>
                    <a:pt x="44" y="10"/>
                  </a:lnTo>
                  <a:close/>
                  <a:moveTo>
                    <a:pt x="50" y="4"/>
                  </a:moveTo>
                  <a:lnTo>
                    <a:pt x="50" y="6"/>
                  </a:lnTo>
                  <a:lnTo>
                    <a:pt x="53" y="6"/>
                  </a:lnTo>
                  <a:lnTo>
                    <a:pt x="53" y="8"/>
                  </a:lnTo>
                  <a:lnTo>
                    <a:pt x="55" y="8"/>
                  </a:lnTo>
                  <a:lnTo>
                    <a:pt x="57" y="8"/>
                  </a:lnTo>
                  <a:lnTo>
                    <a:pt x="59" y="6"/>
                  </a:lnTo>
                  <a:lnTo>
                    <a:pt x="61" y="8"/>
                  </a:lnTo>
                  <a:lnTo>
                    <a:pt x="63" y="8"/>
                  </a:lnTo>
                  <a:lnTo>
                    <a:pt x="65" y="8"/>
                  </a:lnTo>
                  <a:lnTo>
                    <a:pt x="67" y="10"/>
                  </a:lnTo>
                  <a:lnTo>
                    <a:pt x="65" y="10"/>
                  </a:lnTo>
                  <a:lnTo>
                    <a:pt x="65" y="12"/>
                  </a:lnTo>
                  <a:lnTo>
                    <a:pt x="67" y="12"/>
                  </a:lnTo>
                  <a:lnTo>
                    <a:pt x="67" y="14"/>
                  </a:lnTo>
                  <a:lnTo>
                    <a:pt x="67" y="15"/>
                  </a:lnTo>
                  <a:lnTo>
                    <a:pt x="65" y="15"/>
                  </a:lnTo>
                  <a:lnTo>
                    <a:pt x="63" y="15"/>
                  </a:lnTo>
                  <a:lnTo>
                    <a:pt x="65" y="17"/>
                  </a:lnTo>
                  <a:lnTo>
                    <a:pt x="69" y="15"/>
                  </a:lnTo>
                  <a:lnTo>
                    <a:pt x="69" y="17"/>
                  </a:lnTo>
                  <a:lnTo>
                    <a:pt x="69" y="19"/>
                  </a:lnTo>
                  <a:lnTo>
                    <a:pt x="69" y="21"/>
                  </a:lnTo>
                  <a:lnTo>
                    <a:pt x="69" y="19"/>
                  </a:lnTo>
                  <a:lnTo>
                    <a:pt x="71" y="17"/>
                  </a:lnTo>
                  <a:lnTo>
                    <a:pt x="73" y="17"/>
                  </a:lnTo>
                  <a:lnTo>
                    <a:pt x="77" y="19"/>
                  </a:lnTo>
                  <a:lnTo>
                    <a:pt x="77" y="21"/>
                  </a:lnTo>
                  <a:lnTo>
                    <a:pt x="78" y="21"/>
                  </a:lnTo>
                  <a:lnTo>
                    <a:pt x="80" y="19"/>
                  </a:lnTo>
                  <a:lnTo>
                    <a:pt x="82" y="19"/>
                  </a:lnTo>
                  <a:lnTo>
                    <a:pt x="84" y="19"/>
                  </a:lnTo>
                  <a:lnTo>
                    <a:pt x="84" y="21"/>
                  </a:lnTo>
                  <a:lnTo>
                    <a:pt x="84" y="23"/>
                  </a:lnTo>
                  <a:lnTo>
                    <a:pt x="84" y="25"/>
                  </a:lnTo>
                  <a:lnTo>
                    <a:pt x="82" y="25"/>
                  </a:lnTo>
                  <a:lnTo>
                    <a:pt x="80" y="27"/>
                  </a:lnTo>
                  <a:lnTo>
                    <a:pt x="78" y="27"/>
                  </a:lnTo>
                  <a:lnTo>
                    <a:pt x="78" y="29"/>
                  </a:lnTo>
                  <a:lnTo>
                    <a:pt x="80" y="29"/>
                  </a:lnTo>
                  <a:lnTo>
                    <a:pt x="80" y="31"/>
                  </a:lnTo>
                  <a:lnTo>
                    <a:pt x="82" y="29"/>
                  </a:lnTo>
                  <a:lnTo>
                    <a:pt x="84" y="29"/>
                  </a:lnTo>
                  <a:lnTo>
                    <a:pt x="86" y="29"/>
                  </a:lnTo>
                  <a:lnTo>
                    <a:pt x="86" y="31"/>
                  </a:lnTo>
                  <a:lnTo>
                    <a:pt x="88" y="31"/>
                  </a:lnTo>
                  <a:lnTo>
                    <a:pt x="90" y="33"/>
                  </a:lnTo>
                  <a:lnTo>
                    <a:pt x="90" y="31"/>
                  </a:lnTo>
                  <a:lnTo>
                    <a:pt x="90" y="29"/>
                  </a:lnTo>
                  <a:lnTo>
                    <a:pt x="92" y="29"/>
                  </a:lnTo>
                  <a:lnTo>
                    <a:pt x="92" y="27"/>
                  </a:lnTo>
                  <a:lnTo>
                    <a:pt x="92" y="25"/>
                  </a:lnTo>
                  <a:lnTo>
                    <a:pt x="94" y="25"/>
                  </a:lnTo>
                  <a:lnTo>
                    <a:pt x="96" y="25"/>
                  </a:lnTo>
                  <a:lnTo>
                    <a:pt x="100" y="25"/>
                  </a:lnTo>
                  <a:lnTo>
                    <a:pt x="100" y="23"/>
                  </a:lnTo>
                  <a:lnTo>
                    <a:pt x="100" y="25"/>
                  </a:lnTo>
                  <a:lnTo>
                    <a:pt x="100" y="27"/>
                  </a:lnTo>
                  <a:lnTo>
                    <a:pt x="100" y="25"/>
                  </a:lnTo>
                  <a:lnTo>
                    <a:pt x="100" y="23"/>
                  </a:lnTo>
                  <a:lnTo>
                    <a:pt x="101" y="23"/>
                  </a:lnTo>
                  <a:lnTo>
                    <a:pt x="103" y="21"/>
                  </a:lnTo>
                  <a:lnTo>
                    <a:pt x="103" y="19"/>
                  </a:lnTo>
                  <a:lnTo>
                    <a:pt x="105" y="19"/>
                  </a:lnTo>
                  <a:lnTo>
                    <a:pt x="105" y="17"/>
                  </a:lnTo>
                  <a:lnTo>
                    <a:pt x="107" y="15"/>
                  </a:lnTo>
                  <a:lnTo>
                    <a:pt x="107" y="17"/>
                  </a:lnTo>
                  <a:lnTo>
                    <a:pt x="111" y="17"/>
                  </a:lnTo>
                  <a:lnTo>
                    <a:pt x="113" y="17"/>
                  </a:lnTo>
                  <a:lnTo>
                    <a:pt x="111" y="17"/>
                  </a:lnTo>
                  <a:lnTo>
                    <a:pt x="109" y="17"/>
                  </a:lnTo>
                  <a:lnTo>
                    <a:pt x="107" y="17"/>
                  </a:lnTo>
                  <a:lnTo>
                    <a:pt x="107" y="19"/>
                  </a:lnTo>
                  <a:lnTo>
                    <a:pt x="105" y="19"/>
                  </a:lnTo>
                  <a:lnTo>
                    <a:pt x="105" y="21"/>
                  </a:lnTo>
                  <a:lnTo>
                    <a:pt x="103" y="21"/>
                  </a:lnTo>
                  <a:lnTo>
                    <a:pt x="105" y="23"/>
                  </a:lnTo>
                  <a:lnTo>
                    <a:pt x="105" y="21"/>
                  </a:lnTo>
                  <a:lnTo>
                    <a:pt x="105" y="19"/>
                  </a:lnTo>
                  <a:lnTo>
                    <a:pt x="107" y="19"/>
                  </a:lnTo>
                  <a:lnTo>
                    <a:pt x="109" y="19"/>
                  </a:lnTo>
                  <a:lnTo>
                    <a:pt x="109" y="17"/>
                  </a:lnTo>
                  <a:lnTo>
                    <a:pt x="109" y="19"/>
                  </a:lnTo>
                  <a:lnTo>
                    <a:pt x="111" y="19"/>
                  </a:lnTo>
                  <a:lnTo>
                    <a:pt x="113" y="19"/>
                  </a:lnTo>
                  <a:lnTo>
                    <a:pt x="113" y="17"/>
                  </a:lnTo>
                  <a:lnTo>
                    <a:pt x="115" y="17"/>
                  </a:lnTo>
                  <a:lnTo>
                    <a:pt x="115" y="19"/>
                  </a:lnTo>
                  <a:lnTo>
                    <a:pt x="115" y="21"/>
                  </a:lnTo>
                  <a:lnTo>
                    <a:pt x="117" y="21"/>
                  </a:lnTo>
                  <a:lnTo>
                    <a:pt x="117" y="23"/>
                  </a:lnTo>
                  <a:lnTo>
                    <a:pt x="117" y="21"/>
                  </a:lnTo>
                  <a:lnTo>
                    <a:pt x="117" y="23"/>
                  </a:lnTo>
                  <a:lnTo>
                    <a:pt x="119" y="23"/>
                  </a:lnTo>
                  <a:lnTo>
                    <a:pt x="119" y="25"/>
                  </a:lnTo>
                  <a:lnTo>
                    <a:pt x="121" y="25"/>
                  </a:lnTo>
                  <a:lnTo>
                    <a:pt x="121" y="27"/>
                  </a:lnTo>
                  <a:lnTo>
                    <a:pt x="123" y="27"/>
                  </a:lnTo>
                  <a:lnTo>
                    <a:pt x="123" y="25"/>
                  </a:lnTo>
                  <a:lnTo>
                    <a:pt x="125" y="25"/>
                  </a:lnTo>
                  <a:lnTo>
                    <a:pt x="126" y="25"/>
                  </a:lnTo>
                  <a:lnTo>
                    <a:pt x="125" y="25"/>
                  </a:lnTo>
                  <a:lnTo>
                    <a:pt x="126" y="25"/>
                  </a:lnTo>
                  <a:lnTo>
                    <a:pt x="126" y="27"/>
                  </a:lnTo>
                  <a:lnTo>
                    <a:pt x="126" y="29"/>
                  </a:lnTo>
                  <a:lnTo>
                    <a:pt x="128" y="29"/>
                  </a:lnTo>
                  <a:lnTo>
                    <a:pt x="128" y="31"/>
                  </a:lnTo>
                  <a:lnTo>
                    <a:pt x="126" y="33"/>
                  </a:lnTo>
                  <a:lnTo>
                    <a:pt x="128" y="33"/>
                  </a:lnTo>
                  <a:lnTo>
                    <a:pt x="128" y="35"/>
                  </a:lnTo>
                  <a:lnTo>
                    <a:pt x="130" y="35"/>
                  </a:lnTo>
                  <a:lnTo>
                    <a:pt x="130" y="37"/>
                  </a:lnTo>
                  <a:lnTo>
                    <a:pt x="132" y="37"/>
                  </a:lnTo>
                  <a:lnTo>
                    <a:pt x="134" y="37"/>
                  </a:lnTo>
                  <a:lnTo>
                    <a:pt x="134" y="39"/>
                  </a:lnTo>
                  <a:lnTo>
                    <a:pt x="134" y="40"/>
                  </a:lnTo>
                  <a:lnTo>
                    <a:pt x="134" y="42"/>
                  </a:lnTo>
                  <a:lnTo>
                    <a:pt x="136" y="42"/>
                  </a:lnTo>
                  <a:lnTo>
                    <a:pt x="136" y="44"/>
                  </a:lnTo>
                  <a:lnTo>
                    <a:pt x="136" y="46"/>
                  </a:lnTo>
                  <a:lnTo>
                    <a:pt x="136" y="48"/>
                  </a:lnTo>
                  <a:lnTo>
                    <a:pt x="136" y="50"/>
                  </a:lnTo>
                  <a:lnTo>
                    <a:pt x="138" y="50"/>
                  </a:lnTo>
                  <a:lnTo>
                    <a:pt x="136" y="50"/>
                  </a:lnTo>
                  <a:lnTo>
                    <a:pt x="136" y="52"/>
                  </a:lnTo>
                  <a:lnTo>
                    <a:pt x="136" y="54"/>
                  </a:lnTo>
                  <a:lnTo>
                    <a:pt x="134" y="56"/>
                  </a:lnTo>
                  <a:lnTo>
                    <a:pt x="132" y="56"/>
                  </a:lnTo>
                  <a:lnTo>
                    <a:pt x="132" y="58"/>
                  </a:lnTo>
                  <a:lnTo>
                    <a:pt x="132" y="60"/>
                  </a:lnTo>
                  <a:lnTo>
                    <a:pt x="132" y="62"/>
                  </a:lnTo>
                  <a:lnTo>
                    <a:pt x="134" y="62"/>
                  </a:lnTo>
                  <a:lnTo>
                    <a:pt x="136" y="63"/>
                  </a:lnTo>
                  <a:lnTo>
                    <a:pt x="138" y="65"/>
                  </a:lnTo>
                  <a:lnTo>
                    <a:pt x="140" y="67"/>
                  </a:lnTo>
                  <a:lnTo>
                    <a:pt x="140" y="69"/>
                  </a:lnTo>
                  <a:lnTo>
                    <a:pt x="140" y="71"/>
                  </a:lnTo>
                  <a:lnTo>
                    <a:pt x="138" y="71"/>
                  </a:lnTo>
                  <a:lnTo>
                    <a:pt x="138" y="73"/>
                  </a:lnTo>
                  <a:lnTo>
                    <a:pt x="140" y="73"/>
                  </a:lnTo>
                  <a:lnTo>
                    <a:pt x="140" y="75"/>
                  </a:lnTo>
                  <a:lnTo>
                    <a:pt x="142" y="75"/>
                  </a:lnTo>
                  <a:lnTo>
                    <a:pt x="142" y="77"/>
                  </a:lnTo>
                  <a:lnTo>
                    <a:pt x="142" y="79"/>
                  </a:lnTo>
                  <a:lnTo>
                    <a:pt x="142" y="81"/>
                  </a:lnTo>
                  <a:lnTo>
                    <a:pt x="142" y="83"/>
                  </a:lnTo>
                  <a:lnTo>
                    <a:pt x="142" y="85"/>
                  </a:lnTo>
                  <a:lnTo>
                    <a:pt x="140" y="85"/>
                  </a:lnTo>
                  <a:lnTo>
                    <a:pt x="140" y="87"/>
                  </a:lnTo>
                  <a:lnTo>
                    <a:pt x="140" y="88"/>
                  </a:lnTo>
                  <a:lnTo>
                    <a:pt x="140" y="90"/>
                  </a:lnTo>
                  <a:lnTo>
                    <a:pt x="142" y="90"/>
                  </a:lnTo>
                  <a:lnTo>
                    <a:pt x="142" y="92"/>
                  </a:lnTo>
                  <a:lnTo>
                    <a:pt x="142" y="94"/>
                  </a:lnTo>
                  <a:lnTo>
                    <a:pt x="144" y="96"/>
                  </a:lnTo>
                  <a:lnTo>
                    <a:pt x="146" y="96"/>
                  </a:lnTo>
                  <a:lnTo>
                    <a:pt x="146" y="98"/>
                  </a:lnTo>
                  <a:lnTo>
                    <a:pt x="146" y="100"/>
                  </a:lnTo>
                  <a:lnTo>
                    <a:pt x="146" y="102"/>
                  </a:lnTo>
                  <a:lnTo>
                    <a:pt x="146" y="104"/>
                  </a:lnTo>
                  <a:lnTo>
                    <a:pt x="146" y="106"/>
                  </a:lnTo>
                  <a:lnTo>
                    <a:pt x="144" y="108"/>
                  </a:lnTo>
                  <a:lnTo>
                    <a:pt x="144" y="110"/>
                  </a:lnTo>
                  <a:lnTo>
                    <a:pt x="144" y="111"/>
                  </a:lnTo>
                  <a:lnTo>
                    <a:pt x="142" y="111"/>
                  </a:lnTo>
                  <a:lnTo>
                    <a:pt x="142" y="113"/>
                  </a:lnTo>
                  <a:lnTo>
                    <a:pt x="140" y="111"/>
                  </a:lnTo>
                  <a:lnTo>
                    <a:pt x="140" y="110"/>
                  </a:lnTo>
                  <a:lnTo>
                    <a:pt x="138" y="110"/>
                  </a:lnTo>
                  <a:lnTo>
                    <a:pt x="140" y="110"/>
                  </a:lnTo>
                  <a:lnTo>
                    <a:pt x="140" y="108"/>
                  </a:lnTo>
                  <a:lnTo>
                    <a:pt x="138" y="108"/>
                  </a:lnTo>
                  <a:lnTo>
                    <a:pt x="136" y="108"/>
                  </a:lnTo>
                  <a:lnTo>
                    <a:pt x="134" y="108"/>
                  </a:lnTo>
                  <a:lnTo>
                    <a:pt x="134" y="110"/>
                  </a:lnTo>
                  <a:lnTo>
                    <a:pt x="136" y="110"/>
                  </a:lnTo>
                  <a:lnTo>
                    <a:pt x="136" y="111"/>
                  </a:lnTo>
                  <a:lnTo>
                    <a:pt x="134" y="111"/>
                  </a:lnTo>
                  <a:lnTo>
                    <a:pt x="132" y="111"/>
                  </a:lnTo>
                  <a:lnTo>
                    <a:pt x="130" y="113"/>
                  </a:lnTo>
                  <a:lnTo>
                    <a:pt x="128" y="113"/>
                  </a:lnTo>
                  <a:lnTo>
                    <a:pt x="128" y="115"/>
                  </a:lnTo>
                  <a:lnTo>
                    <a:pt x="126" y="115"/>
                  </a:lnTo>
                  <a:lnTo>
                    <a:pt x="125" y="115"/>
                  </a:lnTo>
                  <a:lnTo>
                    <a:pt x="123" y="115"/>
                  </a:lnTo>
                  <a:lnTo>
                    <a:pt x="123" y="117"/>
                  </a:lnTo>
                  <a:lnTo>
                    <a:pt x="121" y="117"/>
                  </a:lnTo>
                  <a:lnTo>
                    <a:pt x="119" y="117"/>
                  </a:lnTo>
                  <a:lnTo>
                    <a:pt x="119" y="119"/>
                  </a:lnTo>
                  <a:lnTo>
                    <a:pt x="117" y="119"/>
                  </a:lnTo>
                  <a:lnTo>
                    <a:pt x="117" y="121"/>
                  </a:lnTo>
                  <a:lnTo>
                    <a:pt x="115" y="121"/>
                  </a:lnTo>
                  <a:lnTo>
                    <a:pt x="115" y="123"/>
                  </a:lnTo>
                  <a:lnTo>
                    <a:pt x="113" y="123"/>
                  </a:lnTo>
                  <a:lnTo>
                    <a:pt x="111" y="121"/>
                  </a:lnTo>
                  <a:lnTo>
                    <a:pt x="109" y="123"/>
                  </a:lnTo>
                  <a:lnTo>
                    <a:pt x="107" y="123"/>
                  </a:lnTo>
                  <a:lnTo>
                    <a:pt x="105" y="123"/>
                  </a:lnTo>
                  <a:lnTo>
                    <a:pt x="105" y="125"/>
                  </a:lnTo>
                  <a:lnTo>
                    <a:pt x="103" y="127"/>
                  </a:lnTo>
                  <a:lnTo>
                    <a:pt x="103" y="129"/>
                  </a:lnTo>
                  <a:lnTo>
                    <a:pt x="101" y="129"/>
                  </a:lnTo>
                  <a:lnTo>
                    <a:pt x="101" y="127"/>
                  </a:lnTo>
                  <a:lnTo>
                    <a:pt x="101" y="125"/>
                  </a:lnTo>
                  <a:lnTo>
                    <a:pt x="100" y="125"/>
                  </a:lnTo>
                  <a:lnTo>
                    <a:pt x="100" y="127"/>
                  </a:lnTo>
                  <a:lnTo>
                    <a:pt x="101" y="129"/>
                  </a:lnTo>
                  <a:lnTo>
                    <a:pt x="101" y="131"/>
                  </a:lnTo>
                  <a:lnTo>
                    <a:pt x="101" y="133"/>
                  </a:lnTo>
                  <a:lnTo>
                    <a:pt x="105" y="133"/>
                  </a:lnTo>
                  <a:lnTo>
                    <a:pt x="105" y="134"/>
                  </a:lnTo>
                  <a:lnTo>
                    <a:pt x="107" y="134"/>
                  </a:lnTo>
                  <a:lnTo>
                    <a:pt x="107" y="136"/>
                  </a:lnTo>
                  <a:lnTo>
                    <a:pt x="105" y="136"/>
                  </a:lnTo>
                  <a:lnTo>
                    <a:pt x="105" y="138"/>
                  </a:lnTo>
                  <a:lnTo>
                    <a:pt x="103" y="138"/>
                  </a:lnTo>
                  <a:lnTo>
                    <a:pt x="105" y="140"/>
                  </a:lnTo>
                  <a:lnTo>
                    <a:pt x="105" y="142"/>
                  </a:lnTo>
                  <a:lnTo>
                    <a:pt x="107" y="142"/>
                  </a:lnTo>
                  <a:lnTo>
                    <a:pt x="105" y="142"/>
                  </a:lnTo>
                  <a:lnTo>
                    <a:pt x="107" y="142"/>
                  </a:lnTo>
                  <a:lnTo>
                    <a:pt x="107" y="144"/>
                  </a:lnTo>
                  <a:lnTo>
                    <a:pt x="107" y="146"/>
                  </a:lnTo>
                  <a:lnTo>
                    <a:pt x="109" y="146"/>
                  </a:lnTo>
                  <a:lnTo>
                    <a:pt x="109" y="148"/>
                  </a:lnTo>
                  <a:lnTo>
                    <a:pt x="111" y="150"/>
                  </a:lnTo>
                  <a:lnTo>
                    <a:pt x="113" y="150"/>
                  </a:lnTo>
                  <a:lnTo>
                    <a:pt x="115" y="150"/>
                  </a:lnTo>
                  <a:lnTo>
                    <a:pt x="115" y="152"/>
                  </a:lnTo>
                  <a:lnTo>
                    <a:pt x="117" y="154"/>
                  </a:lnTo>
                  <a:lnTo>
                    <a:pt x="117" y="156"/>
                  </a:lnTo>
                  <a:lnTo>
                    <a:pt x="119" y="156"/>
                  </a:lnTo>
                  <a:lnTo>
                    <a:pt x="121" y="156"/>
                  </a:lnTo>
                  <a:lnTo>
                    <a:pt x="121" y="158"/>
                  </a:lnTo>
                  <a:lnTo>
                    <a:pt x="121" y="159"/>
                  </a:lnTo>
                  <a:lnTo>
                    <a:pt x="123" y="159"/>
                  </a:lnTo>
                  <a:lnTo>
                    <a:pt x="123" y="158"/>
                  </a:lnTo>
                  <a:lnTo>
                    <a:pt x="123" y="159"/>
                  </a:lnTo>
                  <a:lnTo>
                    <a:pt x="125" y="159"/>
                  </a:lnTo>
                  <a:lnTo>
                    <a:pt x="126" y="161"/>
                  </a:lnTo>
                  <a:lnTo>
                    <a:pt x="126" y="163"/>
                  </a:lnTo>
                  <a:lnTo>
                    <a:pt x="126" y="165"/>
                  </a:lnTo>
                  <a:lnTo>
                    <a:pt x="126" y="167"/>
                  </a:lnTo>
                  <a:lnTo>
                    <a:pt x="126" y="169"/>
                  </a:lnTo>
                  <a:lnTo>
                    <a:pt x="125" y="169"/>
                  </a:lnTo>
                  <a:lnTo>
                    <a:pt x="125" y="167"/>
                  </a:lnTo>
                  <a:lnTo>
                    <a:pt x="123" y="167"/>
                  </a:lnTo>
                  <a:lnTo>
                    <a:pt x="121" y="167"/>
                  </a:lnTo>
                  <a:lnTo>
                    <a:pt x="121" y="169"/>
                  </a:lnTo>
                  <a:lnTo>
                    <a:pt x="121" y="171"/>
                  </a:lnTo>
                  <a:lnTo>
                    <a:pt x="121" y="173"/>
                  </a:lnTo>
                  <a:lnTo>
                    <a:pt x="119" y="173"/>
                  </a:lnTo>
                  <a:lnTo>
                    <a:pt x="119" y="175"/>
                  </a:lnTo>
                  <a:lnTo>
                    <a:pt x="117" y="175"/>
                  </a:lnTo>
                  <a:lnTo>
                    <a:pt x="115" y="175"/>
                  </a:lnTo>
                  <a:lnTo>
                    <a:pt x="113" y="177"/>
                  </a:lnTo>
                  <a:lnTo>
                    <a:pt x="111" y="177"/>
                  </a:lnTo>
                  <a:lnTo>
                    <a:pt x="111" y="179"/>
                  </a:lnTo>
                  <a:lnTo>
                    <a:pt x="109" y="179"/>
                  </a:lnTo>
                  <a:lnTo>
                    <a:pt x="111" y="179"/>
                  </a:lnTo>
                  <a:lnTo>
                    <a:pt x="111" y="181"/>
                  </a:lnTo>
                  <a:lnTo>
                    <a:pt x="111" y="182"/>
                  </a:lnTo>
                  <a:lnTo>
                    <a:pt x="113" y="182"/>
                  </a:lnTo>
                  <a:lnTo>
                    <a:pt x="113" y="184"/>
                  </a:lnTo>
                  <a:lnTo>
                    <a:pt x="115" y="184"/>
                  </a:lnTo>
                  <a:lnTo>
                    <a:pt x="113" y="186"/>
                  </a:lnTo>
                  <a:lnTo>
                    <a:pt x="113" y="188"/>
                  </a:lnTo>
                  <a:lnTo>
                    <a:pt x="115" y="188"/>
                  </a:lnTo>
                  <a:lnTo>
                    <a:pt x="115" y="190"/>
                  </a:lnTo>
                  <a:lnTo>
                    <a:pt x="115" y="192"/>
                  </a:lnTo>
                  <a:lnTo>
                    <a:pt x="115" y="194"/>
                  </a:lnTo>
                  <a:lnTo>
                    <a:pt x="113" y="194"/>
                  </a:lnTo>
                  <a:lnTo>
                    <a:pt x="111" y="192"/>
                  </a:lnTo>
                  <a:lnTo>
                    <a:pt x="111" y="190"/>
                  </a:lnTo>
                  <a:lnTo>
                    <a:pt x="109" y="190"/>
                  </a:lnTo>
                  <a:lnTo>
                    <a:pt x="109" y="188"/>
                  </a:lnTo>
                  <a:lnTo>
                    <a:pt x="107" y="188"/>
                  </a:lnTo>
                  <a:lnTo>
                    <a:pt x="107" y="190"/>
                  </a:lnTo>
                  <a:lnTo>
                    <a:pt x="105" y="190"/>
                  </a:lnTo>
                  <a:lnTo>
                    <a:pt x="105" y="188"/>
                  </a:lnTo>
                  <a:lnTo>
                    <a:pt x="103" y="188"/>
                  </a:lnTo>
                  <a:lnTo>
                    <a:pt x="101" y="188"/>
                  </a:lnTo>
                  <a:lnTo>
                    <a:pt x="101" y="190"/>
                  </a:lnTo>
                  <a:lnTo>
                    <a:pt x="98" y="190"/>
                  </a:lnTo>
                  <a:lnTo>
                    <a:pt x="96" y="190"/>
                  </a:lnTo>
                  <a:lnTo>
                    <a:pt x="96" y="192"/>
                  </a:lnTo>
                  <a:lnTo>
                    <a:pt x="94" y="192"/>
                  </a:lnTo>
                  <a:lnTo>
                    <a:pt x="92" y="190"/>
                  </a:lnTo>
                  <a:lnTo>
                    <a:pt x="92" y="192"/>
                  </a:lnTo>
                  <a:lnTo>
                    <a:pt x="90" y="192"/>
                  </a:lnTo>
                  <a:lnTo>
                    <a:pt x="90" y="194"/>
                  </a:lnTo>
                  <a:lnTo>
                    <a:pt x="90" y="192"/>
                  </a:lnTo>
                  <a:lnTo>
                    <a:pt x="88" y="192"/>
                  </a:lnTo>
                  <a:lnTo>
                    <a:pt x="88" y="194"/>
                  </a:lnTo>
                  <a:lnTo>
                    <a:pt x="86" y="194"/>
                  </a:lnTo>
                  <a:lnTo>
                    <a:pt x="86" y="196"/>
                  </a:lnTo>
                  <a:lnTo>
                    <a:pt x="86" y="194"/>
                  </a:lnTo>
                  <a:lnTo>
                    <a:pt x="84" y="194"/>
                  </a:lnTo>
                  <a:lnTo>
                    <a:pt x="84" y="196"/>
                  </a:lnTo>
                  <a:lnTo>
                    <a:pt x="82" y="196"/>
                  </a:lnTo>
                  <a:lnTo>
                    <a:pt x="82" y="194"/>
                  </a:lnTo>
                  <a:lnTo>
                    <a:pt x="80" y="194"/>
                  </a:lnTo>
                  <a:lnTo>
                    <a:pt x="80" y="192"/>
                  </a:lnTo>
                  <a:lnTo>
                    <a:pt x="78" y="192"/>
                  </a:lnTo>
                  <a:lnTo>
                    <a:pt x="77" y="192"/>
                  </a:lnTo>
                  <a:lnTo>
                    <a:pt x="75" y="192"/>
                  </a:lnTo>
                  <a:lnTo>
                    <a:pt x="73" y="192"/>
                  </a:lnTo>
                  <a:lnTo>
                    <a:pt x="75" y="192"/>
                  </a:lnTo>
                  <a:lnTo>
                    <a:pt x="73" y="192"/>
                  </a:lnTo>
                  <a:lnTo>
                    <a:pt x="73" y="194"/>
                  </a:lnTo>
                  <a:lnTo>
                    <a:pt x="73" y="196"/>
                  </a:lnTo>
                  <a:lnTo>
                    <a:pt x="73" y="198"/>
                  </a:lnTo>
                  <a:lnTo>
                    <a:pt x="71" y="198"/>
                  </a:lnTo>
                  <a:lnTo>
                    <a:pt x="69" y="198"/>
                  </a:lnTo>
                  <a:lnTo>
                    <a:pt x="69" y="196"/>
                  </a:lnTo>
                  <a:lnTo>
                    <a:pt x="67" y="196"/>
                  </a:lnTo>
                  <a:lnTo>
                    <a:pt x="67" y="194"/>
                  </a:lnTo>
                  <a:lnTo>
                    <a:pt x="65" y="192"/>
                  </a:lnTo>
                  <a:lnTo>
                    <a:pt x="63" y="192"/>
                  </a:lnTo>
                  <a:lnTo>
                    <a:pt x="63" y="190"/>
                  </a:lnTo>
                  <a:lnTo>
                    <a:pt x="63" y="192"/>
                  </a:lnTo>
                  <a:lnTo>
                    <a:pt x="61" y="192"/>
                  </a:lnTo>
                  <a:lnTo>
                    <a:pt x="59" y="190"/>
                  </a:lnTo>
                  <a:lnTo>
                    <a:pt x="57" y="190"/>
                  </a:lnTo>
                  <a:lnTo>
                    <a:pt x="57" y="188"/>
                  </a:lnTo>
                  <a:lnTo>
                    <a:pt x="55" y="188"/>
                  </a:lnTo>
                  <a:lnTo>
                    <a:pt x="53" y="188"/>
                  </a:lnTo>
                  <a:lnTo>
                    <a:pt x="53" y="186"/>
                  </a:lnTo>
                  <a:lnTo>
                    <a:pt x="52" y="186"/>
                  </a:lnTo>
                  <a:lnTo>
                    <a:pt x="53" y="186"/>
                  </a:lnTo>
                  <a:lnTo>
                    <a:pt x="53" y="188"/>
                  </a:lnTo>
                  <a:lnTo>
                    <a:pt x="52" y="188"/>
                  </a:lnTo>
                  <a:lnTo>
                    <a:pt x="50" y="188"/>
                  </a:lnTo>
                  <a:lnTo>
                    <a:pt x="50" y="190"/>
                  </a:lnTo>
                  <a:lnTo>
                    <a:pt x="48" y="190"/>
                  </a:lnTo>
                  <a:lnTo>
                    <a:pt x="48" y="188"/>
                  </a:lnTo>
                  <a:lnTo>
                    <a:pt x="46" y="188"/>
                  </a:lnTo>
                  <a:lnTo>
                    <a:pt x="48" y="188"/>
                  </a:lnTo>
                  <a:lnTo>
                    <a:pt x="46" y="188"/>
                  </a:lnTo>
                  <a:lnTo>
                    <a:pt x="46" y="186"/>
                  </a:lnTo>
                  <a:lnTo>
                    <a:pt x="44" y="186"/>
                  </a:lnTo>
                  <a:lnTo>
                    <a:pt x="42" y="186"/>
                  </a:lnTo>
                  <a:lnTo>
                    <a:pt x="42" y="188"/>
                  </a:lnTo>
                  <a:lnTo>
                    <a:pt x="40" y="188"/>
                  </a:lnTo>
                  <a:lnTo>
                    <a:pt x="40" y="190"/>
                  </a:lnTo>
                  <a:lnTo>
                    <a:pt x="42" y="190"/>
                  </a:lnTo>
                  <a:lnTo>
                    <a:pt x="44" y="190"/>
                  </a:lnTo>
                  <a:lnTo>
                    <a:pt x="42" y="190"/>
                  </a:lnTo>
                  <a:lnTo>
                    <a:pt x="42" y="192"/>
                  </a:lnTo>
                  <a:lnTo>
                    <a:pt x="40" y="192"/>
                  </a:lnTo>
                  <a:lnTo>
                    <a:pt x="40" y="190"/>
                  </a:lnTo>
                  <a:lnTo>
                    <a:pt x="38" y="190"/>
                  </a:lnTo>
                  <a:lnTo>
                    <a:pt x="36" y="190"/>
                  </a:lnTo>
                  <a:lnTo>
                    <a:pt x="36" y="192"/>
                  </a:lnTo>
                  <a:lnTo>
                    <a:pt x="32" y="192"/>
                  </a:lnTo>
                  <a:lnTo>
                    <a:pt x="32" y="190"/>
                  </a:lnTo>
                  <a:lnTo>
                    <a:pt x="32" y="192"/>
                  </a:lnTo>
                  <a:lnTo>
                    <a:pt x="30" y="192"/>
                  </a:lnTo>
                  <a:lnTo>
                    <a:pt x="29" y="192"/>
                  </a:lnTo>
                  <a:lnTo>
                    <a:pt x="29" y="190"/>
                  </a:lnTo>
                  <a:lnTo>
                    <a:pt x="29" y="192"/>
                  </a:lnTo>
                  <a:lnTo>
                    <a:pt x="29" y="190"/>
                  </a:lnTo>
                  <a:lnTo>
                    <a:pt x="27" y="190"/>
                  </a:lnTo>
                  <a:lnTo>
                    <a:pt x="27" y="188"/>
                  </a:lnTo>
                  <a:lnTo>
                    <a:pt x="27" y="186"/>
                  </a:lnTo>
                  <a:lnTo>
                    <a:pt x="27" y="184"/>
                  </a:lnTo>
                  <a:lnTo>
                    <a:pt x="29" y="184"/>
                  </a:lnTo>
                  <a:lnTo>
                    <a:pt x="27" y="184"/>
                  </a:lnTo>
                  <a:lnTo>
                    <a:pt x="29" y="184"/>
                  </a:lnTo>
                  <a:lnTo>
                    <a:pt x="29" y="182"/>
                  </a:lnTo>
                  <a:lnTo>
                    <a:pt x="29" y="181"/>
                  </a:lnTo>
                  <a:lnTo>
                    <a:pt x="29" y="179"/>
                  </a:lnTo>
                  <a:lnTo>
                    <a:pt x="29" y="177"/>
                  </a:lnTo>
                  <a:lnTo>
                    <a:pt x="29" y="175"/>
                  </a:lnTo>
                  <a:lnTo>
                    <a:pt x="30" y="175"/>
                  </a:lnTo>
                  <a:lnTo>
                    <a:pt x="30" y="173"/>
                  </a:lnTo>
                  <a:lnTo>
                    <a:pt x="30" y="171"/>
                  </a:lnTo>
                  <a:lnTo>
                    <a:pt x="30" y="169"/>
                  </a:lnTo>
                  <a:lnTo>
                    <a:pt x="32" y="169"/>
                  </a:lnTo>
                  <a:lnTo>
                    <a:pt x="32" y="167"/>
                  </a:lnTo>
                  <a:lnTo>
                    <a:pt x="32" y="165"/>
                  </a:lnTo>
                  <a:lnTo>
                    <a:pt x="34" y="165"/>
                  </a:lnTo>
                  <a:lnTo>
                    <a:pt x="34" y="163"/>
                  </a:lnTo>
                  <a:lnTo>
                    <a:pt x="36" y="163"/>
                  </a:lnTo>
                  <a:lnTo>
                    <a:pt x="36" y="161"/>
                  </a:lnTo>
                  <a:lnTo>
                    <a:pt x="36" y="159"/>
                  </a:lnTo>
                  <a:lnTo>
                    <a:pt x="38" y="159"/>
                  </a:lnTo>
                  <a:lnTo>
                    <a:pt x="38" y="158"/>
                  </a:lnTo>
                  <a:lnTo>
                    <a:pt x="36" y="158"/>
                  </a:lnTo>
                  <a:lnTo>
                    <a:pt x="34" y="156"/>
                  </a:lnTo>
                  <a:lnTo>
                    <a:pt x="32" y="156"/>
                  </a:lnTo>
                  <a:lnTo>
                    <a:pt x="30" y="156"/>
                  </a:lnTo>
                  <a:lnTo>
                    <a:pt x="29" y="156"/>
                  </a:lnTo>
                  <a:lnTo>
                    <a:pt x="27" y="156"/>
                  </a:lnTo>
                  <a:lnTo>
                    <a:pt x="27" y="154"/>
                  </a:lnTo>
                  <a:lnTo>
                    <a:pt x="25" y="154"/>
                  </a:lnTo>
                  <a:lnTo>
                    <a:pt x="23" y="154"/>
                  </a:lnTo>
                  <a:lnTo>
                    <a:pt x="23" y="156"/>
                  </a:lnTo>
                  <a:lnTo>
                    <a:pt x="23" y="154"/>
                  </a:lnTo>
                  <a:lnTo>
                    <a:pt x="21" y="154"/>
                  </a:lnTo>
                  <a:lnTo>
                    <a:pt x="19" y="154"/>
                  </a:lnTo>
                  <a:lnTo>
                    <a:pt x="19" y="156"/>
                  </a:lnTo>
                  <a:lnTo>
                    <a:pt x="19" y="154"/>
                  </a:lnTo>
                  <a:lnTo>
                    <a:pt x="17" y="152"/>
                  </a:lnTo>
                  <a:lnTo>
                    <a:pt x="15" y="152"/>
                  </a:lnTo>
                  <a:lnTo>
                    <a:pt x="15" y="154"/>
                  </a:lnTo>
                  <a:lnTo>
                    <a:pt x="17" y="154"/>
                  </a:lnTo>
                  <a:lnTo>
                    <a:pt x="15" y="154"/>
                  </a:lnTo>
                  <a:lnTo>
                    <a:pt x="13" y="154"/>
                  </a:lnTo>
                  <a:lnTo>
                    <a:pt x="13" y="152"/>
                  </a:lnTo>
                  <a:lnTo>
                    <a:pt x="13" y="150"/>
                  </a:lnTo>
                  <a:lnTo>
                    <a:pt x="11" y="150"/>
                  </a:lnTo>
                  <a:lnTo>
                    <a:pt x="11" y="148"/>
                  </a:lnTo>
                  <a:lnTo>
                    <a:pt x="11" y="146"/>
                  </a:lnTo>
                  <a:lnTo>
                    <a:pt x="9" y="146"/>
                  </a:lnTo>
                  <a:lnTo>
                    <a:pt x="7" y="146"/>
                  </a:lnTo>
                  <a:lnTo>
                    <a:pt x="7" y="144"/>
                  </a:lnTo>
                  <a:lnTo>
                    <a:pt x="9" y="144"/>
                  </a:lnTo>
                  <a:lnTo>
                    <a:pt x="9" y="142"/>
                  </a:lnTo>
                  <a:lnTo>
                    <a:pt x="9" y="140"/>
                  </a:lnTo>
                  <a:lnTo>
                    <a:pt x="11" y="140"/>
                  </a:lnTo>
                  <a:lnTo>
                    <a:pt x="11" y="138"/>
                  </a:lnTo>
                  <a:lnTo>
                    <a:pt x="9" y="138"/>
                  </a:lnTo>
                  <a:lnTo>
                    <a:pt x="9" y="136"/>
                  </a:lnTo>
                  <a:lnTo>
                    <a:pt x="7" y="136"/>
                  </a:lnTo>
                  <a:lnTo>
                    <a:pt x="5" y="136"/>
                  </a:lnTo>
                  <a:lnTo>
                    <a:pt x="5" y="134"/>
                  </a:lnTo>
                  <a:lnTo>
                    <a:pt x="5" y="133"/>
                  </a:lnTo>
                  <a:lnTo>
                    <a:pt x="4" y="133"/>
                  </a:lnTo>
                  <a:lnTo>
                    <a:pt x="4" y="131"/>
                  </a:lnTo>
                  <a:lnTo>
                    <a:pt x="5" y="131"/>
                  </a:lnTo>
                  <a:lnTo>
                    <a:pt x="5" y="129"/>
                  </a:lnTo>
                  <a:lnTo>
                    <a:pt x="5" y="127"/>
                  </a:lnTo>
                  <a:lnTo>
                    <a:pt x="7" y="127"/>
                  </a:lnTo>
                  <a:lnTo>
                    <a:pt x="7" y="125"/>
                  </a:lnTo>
                  <a:lnTo>
                    <a:pt x="9" y="125"/>
                  </a:lnTo>
                  <a:lnTo>
                    <a:pt x="7" y="123"/>
                  </a:lnTo>
                  <a:lnTo>
                    <a:pt x="7" y="121"/>
                  </a:lnTo>
                  <a:lnTo>
                    <a:pt x="5" y="121"/>
                  </a:lnTo>
                  <a:lnTo>
                    <a:pt x="5" y="119"/>
                  </a:lnTo>
                  <a:lnTo>
                    <a:pt x="7" y="119"/>
                  </a:lnTo>
                  <a:lnTo>
                    <a:pt x="7" y="117"/>
                  </a:lnTo>
                  <a:lnTo>
                    <a:pt x="5" y="117"/>
                  </a:lnTo>
                  <a:lnTo>
                    <a:pt x="4" y="115"/>
                  </a:lnTo>
                  <a:lnTo>
                    <a:pt x="4" y="113"/>
                  </a:lnTo>
                  <a:lnTo>
                    <a:pt x="2" y="113"/>
                  </a:lnTo>
                  <a:lnTo>
                    <a:pt x="4" y="113"/>
                  </a:lnTo>
                  <a:lnTo>
                    <a:pt x="4" y="111"/>
                  </a:lnTo>
                  <a:lnTo>
                    <a:pt x="4" y="110"/>
                  </a:lnTo>
                  <a:lnTo>
                    <a:pt x="4" y="108"/>
                  </a:lnTo>
                  <a:lnTo>
                    <a:pt x="2" y="108"/>
                  </a:lnTo>
                  <a:lnTo>
                    <a:pt x="2" y="110"/>
                  </a:lnTo>
                  <a:lnTo>
                    <a:pt x="2" y="108"/>
                  </a:lnTo>
                  <a:lnTo>
                    <a:pt x="0" y="108"/>
                  </a:lnTo>
                  <a:lnTo>
                    <a:pt x="2" y="106"/>
                  </a:lnTo>
                  <a:lnTo>
                    <a:pt x="2" y="108"/>
                  </a:lnTo>
                  <a:lnTo>
                    <a:pt x="2" y="106"/>
                  </a:lnTo>
                  <a:lnTo>
                    <a:pt x="4" y="106"/>
                  </a:lnTo>
                  <a:lnTo>
                    <a:pt x="5" y="104"/>
                  </a:lnTo>
                  <a:lnTo>
                    <a:pt x="4" y="104"/>
                  </a:lnTo>
                  <a:lnTo>
                    <a:pt x="4" y="102"/>
                  </a:lnTo>
                  <a:lnTo>
                    <a:pt x="5" y="100"/>
                  </a:lnTo>
                  <a:lnTo>
                    <a:pt x="5" y="98"/>
                  </a:lnTo>
                  <a:lnTo>
                    <a:pt x="5" y="96"/>
                  </a:lnTo>
                  <a:lnTo>
                    <a:pt x="5" y="94"/>
                  </a:lnTo>
                  <a:lnTo>
                    <a:pt x="4" y="92"/>
                  </a:lnTo>
                  <a:lnTo>
                    <a:pt x="4" y="90"/>
                  </a:lnTo>
                  <a:lnTo>
                    <a:pt x="2" y="88"/>
                  </a:lnTo>
                  <a:lnTo>
                    <a:pt x="2" y="87"/>
                  </a:lnTo>
                  <a:lnTo>
                    <a:pt x="4" y="87"/>
                  </a:lnTo>
                  <a:lnTo>
                    <a:pt x="5" y="87"/>
                  </a:lnTo>
                  <a:lnTo>
                    <a:pt x="4" y="85"/>
                  </a:lnTo>
                  <a:lnTo>
                    <a:pt x="5" y="85"/>
                  </a:lnTo>
                  <a:lnTo>
                    <a:pt x="5" y="87"/>
                  </a:lnTo>
                  <a:lnTo>
                    <a:pt x="7" y="87"/>
                  </a:lnTo>
                  <a:lnTo>
                    <a:pt x="9" y="87"/>
                  </a:lnTo>
                  <a:lnTo>
                    <a:pt x="11" y="87"/>
                  </a:lnTo>
                  <a:lnTo>
                    <a:pt x="11" y="85"/>
                  </a:lnTo>
                  <a:lnTo>
                    <a:pt x="13" y="85"/>
                  </a:lnTo>
                  <a:lnTo>
                    <a:pt x="15" y="85"/>
                  </a:lnTo>
                  <a:lnTo>
                    <a:pt x="15" y="83"/>
                  </a:lnTo>
                  <a:lnTo>
                    <a:pt x="13" y="81"/>
                  </a:lnTo>
                  <a:lnTo>
                    <a:pt x="15" y="81"/>
                  </a:lnTo>
                  <a:lnTo>
                    <a:pt x="15" y="79"/>
                  </a:lnTo>
                  <a:lnTo>
                    <a:pt x="17" y="79"/>
                  </a:lnTo>
                  <a:lnTo>
                    <a:pt x="17" y="77"/>
                  </a:lnTo>
                  <a:lnTo>
                    <a:pt x="19" y="77"/>
                  </a:lnTo>
                  <a:lnTo>
                    <a:pt x="19" y="75"/>
                  </a:lnTo>
                  <a:lnTo>
                    <a:pt x="19" y="73"/>
                  </a:lnTo>
                  <a:lnTo>
                    <a:pt x="19" y="71"/>
                  </a:lnTo>
                  <a:lnTo>
                    <a:pt x="17" y="71"/>
                  </a:lnTo>
                  <a:lnTo>
                    <a:pt x="15" y="71"/>
                  </a:lnTo>
                  <a:lnTo>
                    <a:pt x="13" y="71"/>
                  </a:lnTo>
                  <a:lnTo>
                    <a:pt x="13" y="69"/>
                  </a:lnTo>
                  <a:lnTo>
                    <a:pt x="13" y="67"/>
                  </a:lnTo>
                  <a:lnTo>
                    <a:pt x="15" y="67"/>
                  </a:lnTo>
                  <a:lnTo>
                    <a:pt x="13" y="67"/>
                  </a:lnTo>
                  <a:lnTo>
                    <a:pt x="13" y="65"/>
                  </a:lnTo>
                  <a:lnTo>
                    <a:pt x="15" y="65"/>
                  </a:lnTo>
                  <a:lnTo>
                    <a:pt x="17" y="65"/>
                  </a:lnTo>
                  <a:lnTo>
                    <a:pt x="19" y="65"/>
                  </a:lnTo>
                  <a:lnTo>
                    <a:pt x="19" y="62"/>
                  </a:lnTo>
                  <a:lnTo>
                    <a:pt x="19" y="60"/>
                  </a:lnTo>
                  <a:lnTo>
                    <a:pt x="21" y="60"/>
                  </a:lnTo>
                  <a:lnTo>
                    <a:pt x="21" y="58"/>
                  </a:lnTo>
                  <a:lnTo>
                    <a:pt x="21" y="56"/>
                  </a:lnTo>
                  <a:lnTo>
                    <a:pt x="21" y="54"/>
                  </a:lnTo>
                  <a:lnTo>
                    <a:pt x="21" y="52"/>
                  </a:lnTo>
                  <a:lnTo>
                    <a:pt x="23" y="50"/>
                  </a:lnTo>
                  <a:lnTo>
                    <a:pt x="21" y="50"/>
                  </a:lnTo>
                  <a:lnTo>
                    <a:pt x="23" y="50"/>
                  </a:lnTo>
                  <a:lnTo>
                    <a:pt x="23" y="48"/>
                  </a:lnTo>
                  <a:lnTo>
                    <a:pt x="25" y="48"/>
                  </a:lnTo>
                  <a:lnTo>
                    <a:pt x="23" y="48"/>
                  </a:lnTo>
                  <a:lnTo>
                    <a:pt x="19" y="46"/>
                  </a:lnTo>
                  <a:lnTo>
                    <a:pt x="19" y="44"/>
                  </a:lnTo>
                  <a:lnTo>
                    <a:pt x="19" y="42"/>
                  </a:lnTo>
                  <a:lnTo>
                    <a:pt x="21" y="42"/>
                  </a:lnTo>
                  <a:lnTo>
                    <a:pt x="21" y="40"/>
                  </a:lnTo>
                  <a:lnTo>
                    <a:pt x="21" y="39"/>
                  </a:lnTo>
                  <a:lnTo>
                    <a:pt x="23" y="39"/>
                  </a:lnTo>
                  <a:lnTo>
                    <a:pt x="27" y="39"/>
                  </a:lnTo>
                  <a:lnTo>
                    <a:pt x="29" y="37"/>
                  </a:lnTo>
                  <a:lnTo>
                    <a:pt x="34" y="37"/>
                  </a:lnTo>
                  <a:lnTo>
                    <a:pt x="34" y="39"/>
                  </a:lnTo>
                  <a:lnTo>
                    <a:pt x="36" y="39"/>
                  </a:lnTo>
                  <a:lnTo>
                    <a:pt x="36" y="40"/>
                  </a:lnTo>
                  <a:lnTo>
                    <a:pt x="38" y="40"/>
                  </a:lnTo>
                  <a:lnTo>
                    <a:pt x="38" y="42"/>
                  </a:lnTo>
                  <a:lnTo>
                    <a:pt x="36" y="42"/>
                  </a:lnTo>
                  <a:lnTo>
                    <a:pt x="36" y="44"/>
                  </a:lnTo>
                  <a:lnTo>
                    <a:pt x="38" y="44"/>
                  </a:lnTo>
                  <a:lnTo>
                    <a:pt x="38" y="46"/>
                  </a:lnTo>
                  <a:lnTo>
                    <a:pt x="38" y="44"/>
                  </a:lnTo>
                  <a:lnTo>
                    <a:pt x="40" y="44"/>
                  </a:lnTo>
                  <a:lnTo>
                    <a:pt x="40" y="42"/>
                  </a:lnTo>
                  <a:lnTo>
                    <a:pt x="38" y="42"/>
                  </a:lnTo>
                  <a:lnTo>
                    <a:pt x="38" y="40"/>
                  </a:lnTo>
                  <a:lnTo>
                    <a:pt x="40" y="40"/>
                  </a:lnTo>
                  <a:lnTo>
                    <a:pt x="42" y="40"/>
                  </a:lnTo>
                  <a:lnTo>
                    <a:pt x="44" y="42"/>
                  </a:lnTo>
                  <a:lnTo>
                    <a:pt x="42" y="42"/>
                  </a:lnTo>
                  <a:lnTo>
                    <a:pt x="42" y="44"/>
                  </a:lnTo>
                  <a:lnTo>
                    <a:pt x="42" y="46"/>
                  </a:lnTo>
                  <a:lnTo>
                    <a:pt x="42" y="44"/>
                  </a:lnTo>
                  <a:lnTo>
                    <a:pt x="42" y="42"/>
                  </a:lnTo>
                  <a:lnTo>
                    <a:pt x="44" y="42"/>
                  </a:lnTo>
                  <a:lnTo>
                    <a:pt x="44" y="40"/>
                  </a:lnTo>
                  <a:lnTo>
                    <a:pt x="42" y="40"/>
                  </a:lnTo>
                  <a:lnTo>
                    <a:pt x="42" y="39"/>
                  </a:lnTo>
                  <a:lnTo>
                    <a:pt x="42" y="37"/>
                  </a:lnTo>
                  <a:lnTo>
                    <a:pt x="44" y="35"/>
                  </a:lnTo>
                  <a:lnTo>
                    <a:pt x="44" y="33"/>
                  </a:lnTo>
                  <a:lnTo>
                    <a:pt x="46" y="33"/>
                  </a:lnTo>
                  <a:lnTo>
                    <a:pt x="48" y="33"/>
                  </a:lnTo>
                  <a:lnTo>
                    <a:pt x="48" y="35"/>
                  </a:lnTo>
                  <a:lnTo>
                    <a:pt x="50" y="35"/>
                  </a:lnTo>
                  <a:lnTo>
                    <a:pt x="50" y="33"/>
                  </a:lnTo>
                  <a:lnTo>
                    <a:pt x="52" y="33"/>
                  </a:lnTo>
                  <a:lnTo>
                    <a:pt x="53" y="33"/>
                  </a:lnTo>
                  <a:lnTo>
                    <a:pt x="55" y="33"/>
                  </a:lnTo>
                  <a:lnTo>
                    <a:pt x="57" y="37"/>
                  </a:lnTo>
                  <a:lnTo>
                    <a:pt x="57" y="39"/>
                  </a:lnTo>
                  <a:lnTo>
                    <a:pt x="59" y="39"/>
                  </a:lnTo>
                  <a:lnTo>
                    <a:pt x="59" y="40"/>
                  </a:lnTo>
                  <a:lnTo>
                    <a:pt x="61" y="40"/>
                  </a:lnTo>
                  <a:lnTo>
                    <a:pt x="63" y="42"/>
                  </a:lnTo>
                  <a:lnTo>
                    <a:pt x="63" y="40"/>
                  </a:lnTo>
                  <a:lnTo>
                    <a:pt x="61" y="40"/>
                  </a:lnTo>
                  <a:lnTo>
                    <a:pt x="59" y="40"/>
                  </a:lnTo>
                  <a:lnTo>
                    <a:pt x="59" y="39"/>
                  </a:lnTo>
                  <a:lnTo>
                    <a:pt x="59" y="37"/>
                  </a:lnTo>
                  <a:lnTo>
                    <a:pt x="57" y="37"/>
                  </a:lnTo>
                  <a:lnTo>
                    <a:pt x="57" y="35"/>
                  </a:lnTo>
                  <a:lnTo>
                    <a:pt x="55" y="33"/>
                  </a:lnTo>
                  <a:lnTo>
                    <a:pt x="53" y="33"/>
                  </a:lnTo>
                  <a:lnTo>
                    <a:pt x="52" y="33"/>
                  </a:lnTo>
                  <a:lnTo>
                    <a:pt x="50" y="33"/>
                  </a:lnTo>
                  <a:lnTo>
                    <a:pt x="50" y="31"/>
                  </a:lnTo>
                  <a:lnTo>
                    <a:pt x="48" y="29"/>
                  </a:lnTo>
                  <a:lnTo>
                    <a:pt x="50" y="29"/>
                  </a:lnTo>
                  <a:lnTo>
                    <a:pt x="52" y="27"/>
                  </a:lnTo>
                  <a:lnTo>
                    <a:pt x="50" y="27"/>
                  </a:lnTo>
                  <a:lnTo>
                    <a:pt x="50" y="25"/>
                  </a:lnTo>
                  <a:lnTo>
                    <a:pt x="48" y="25"/>
                  </a:lnTo>
                  <a:lnTo>
                    <a:pt x="48" y="23"/>
                  </a:lnTo>
                  <a:lnTo>
                    <a:pt x="50" y="21"/>
                  </a:lnTo>
                  <a:lnTo>
                    <a:pt x="48" y="21"/>
                  </a:lnTo>
                  <a:lnTo>
                    <a:pt x="50" y="21"/>
                  </a:lnTo>
                  <a:lnTo>
                    <a:pt x="48" y="21"/>
                  </a:lnTo>
                  <a:lnTo>
                    <a:pt x="46" y="21"/>
                  </a:lnTo>
                  <a:lnTo>
                    <a:pt x="44" y="21"/>
                  </a:lnTo>
                  <a:lnTo>
                    <a:pt x="44" y="19"/>
                  </a:lnTo>
                  <a:lnTo>
                    <a:pt x="46" y="19"/>
                  </a:lnTo>
                  <a:lnTo>
                    <a:pt x="44" y="19"/>
                  </a:lnTo>
                  <a:lnTo>
                    <a:pt x="46" y="17"/>
                  </a:lnTo>
                  <a:lnTo>
                    <a:pt x="46" y="19"/>
                  </a:lnTo>
                  <a:lnTo>
                    <a:pt x="46" y="17"/>
                  </a:lnTo>
                  <a:lnTo>
                    <a:pt x="48" y="17"/>
                  </a:lnTo>
                  <a:lnTo>
                    <a:pt x="50" y="17"/>
                  </a:lnTo>
                  <a:lnTo>
                    <a:pt x="52" y="15"/>
                  </a:lnTo>
                  <a:lnTo>
                    <a:pt x="50" y="15"/>
                  </a:lnTo>
                  <a:lnTo>
                    <a:pt x="50" y="14"/>
                  </a:lnTo>
                  <a:lnTo>
                    <a:pt x="48" y="14"/>
                  </a:lnTo>
                  <a:lnTo>
                    <a:pt x="48" y="12"/>
                  </a:lnTo>
                  <a:lnTo>
                    <a:pt x="48" y="10"/>
                  </a:lnTo>
                  <a:lnTo>
                    <a:pt x="46" y="10"/>
                  </a:lnTo>
                  <a:lnTo>
                    <a:pt x="46" y="8"/>
                  </a:lnTo>
                  <a:lnTo>
                    <a:pt x="44" y="6"/>
                  </a:lnTo>
                  <a:lnTo>
                    <a:pt x="46" y="6"/>
                  </a:lnTo>
                  <a:lnTo>
                    <a:pt x="46" y="4"/>
                  </a:lnTo>
                  <a:lnTo>
                    <a:pt x="46" y="6"/>
                  </a:lnTo>
                  <a:lnTo>
                    <a:pt x="48" y="4"/>
                  </a:lnTo>
                  <a:lnTo>
                    <a:pt x="50" y="4"/>
                  </a:lnTo>
                  <a:close/>
                  <a:moveTo>
                    <a:pt x="40" y="4"/>
                  </a:moveTo>
                  <a:lnTo>
                    <a:pt x="42" y="6"/>
                  </a:lnTo>
                  <a:lnTo>
                    <a:pt x="46" y="4"/>
                  </a:lnTo>
                  <a:lnTo>
                    <a:pt x="44" y="6"/>
                  </a:lnTo>
                  <a:lnTo>
                    <a:pt x="42" y="6"/>
                  </a:lnTo>
                  <a:lnTo>
                    <a:pt x="40" y="6"/>
                  </a:lnTo>
                  <a:lnTo>
                    <a:pt x="40" y="8"/>
                  </a:lnTo>
                  <a:lnTo>
                    <a:pt x="40" y="10"/>
                  </a:lnTo>
                  <a:lnTo>
                    <a:pt x="38" y="8"/>
                  </a:lnTo>
                  <a:lnTo>
                    <a:pt x="40" y="6"/>
                  </a:lnTo>
                  <a:lnTo>
                    <a:pt x="40" y="4"/>
                  </a:lnTo>
                  <a:lnTo>
                    <a:pt x="40" y="0"/>
                  </a:lnTo>
                  <a:lnTo>
                    <a:pt x="42" y="0"/>
                  </a:lnTo>
                  <a:lnTo>
                    <a:pt x="40" y="0"/>
                  </a:lnTo>
                  <a:lnTo>
                    <a:pt x="42" y="0"/>
                  </a:lnTo>
                  <a:lnTo>
                    <a:pt x="42" y="2"/>
                  </a:lnTo>
                  <a:lnTo>
                    <a:pt x="40" y="2"/>
                  </a:lnTo>
                  <a:lnTo>
                    <a:pt x="40"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67"/>
            <p:cNvSpPr>
              <a:spLocks/>
            </p:cNvSpPr>
            <p:nvPr/>
          </p:nvSpPr>
          <p:spPr bwMode="auto">
            <a:xfrm>
              <a:off x="6084888" y="4510088"/>
              <a:ext cx="42863" cy="44450"/>
            </a:xfrm>
            <a:custGeom>
              <a:avLst/>
              <a:gdLst>
                <a:gd name="T0" fmla="*/ 17 w 27"/>
                <a:gd name="T1" fmla="*/ 26 h 28"/>
                <a:gd name="T2" fmla="*/ 17 w 27"/>
                <a:gd name="T3" fmla="*/ 26 h 28"/>
                <a:gd name="T4" fmla="*/ 15 w 27"/>
                <a:gd name="T5" fmla="*/ 26 h 28"/>
                <a:gd name="T6" fmla="*/ 13 w 27"/>
                <a:gd name="T7" fmla="*/ 26 h 28"/>
                <a:gd name="T8" fmla="*/ 9 w 27"/>
                <a:gd name="T9" fmla="*/ 26 h 28"/>
                <a:gd name="T10" fmla="*/ 9 w 27"/>
                <a:gd name="T11" fmla="*/ 26 h 28"/>
                <a:gd name="T12" fmla="*/ 8 w 27"/>
                <a:gd name="T13" fmla="*/ 26 h 28"/>
                <a:gd name="T14" fmla="*/ 6 w 27"/>
                <a:gd name="T15" fmla="*/ 26 h 28"/>
                <a:gd name="T16" fmla="*/ 4 w 27"/>
                <a:gd name="T17" fmla="*/ 28 h 28"/>
                <a:gd name="T18" fmla="*/ 2 w 27"/>
                <a:gd name="T19" fmla="*/ 28 h 28"/>
                <a:gd name="T20" fmla="*/ 2 w 27"/>
                <a:gd name="T21" fmla="*/ 28 h 28"/>
                <a:gd name="T22" fmla="*/ 0 w 27"/>
                <a:gd name="T23" fmla="*/ 26 h 28"/>
                <a:gd name="T24" fmla="*/ 2 w 27"/>
                <a:gd name="T25" fmla="*/ 24 h 28"/>
                <a:gd name="T26" fmla="*/ 0 w 27"/>
                <a:gd name="T27" fmla="*/ 23 h 28"/>
                <a:gd name="T28" fmla="*/ 0 w 27"/>
                <a:gd name="T29" fmla="*/ 19 h 28"/>
                <a:gd name="T30" fmla="*/ 0 w 27"/>
                <a:gd name="T31" fmla="*/ 15 h 28"/>
                <a:gd name="T32" fmla="*/ 2 w 27"/>
                <a:gd name="T33" fmla="*/ 15 h 28"/>
                <a:gd name="T34" fmla="*/ 2 w 27"/>
                <a:gd name="T35" fmla="*/ 13 h 28"/>
                <a:gd name="T36" fmla="*/ 6 w 27"/>
                <a:gd name="T37" fmla="*/ 9 h 28"/>
                <a:gd name="T38" fmla="*/ 8 w 27"/>
                <a:gd name="T39" fmla="*/ 5 h 28"/>
                <a:gd name="T40" fmla="*/ 11 w 27"/>
                <a:gd name="T41" fmla="*/ 1 h 28"/>
                <a:gd name="T42" fmla="*/ 15 w 27"/>
                <a:gd name="T43" fmla="*/ 5 h 28"/>
                <a:gd name="T44" fmla="*/ 15 w 27"/>
                <a:gd name="T45" fmla="*/ 3 h 28"/>
                <a:gd name="T46" fmla="*/ 15 w 27"/>
                <a:gd name="T47" fmla="*/ 3 h 28"/>
                <a:gd name="T48" fmla="*/ 17 w 27"/>
                <a:gd name="T49" fmla="*/ 1 h 28"/>
                <a:gd name="T50" fmla="*/ 21 w 27"/>
                <a:gd name="T51" fmla="*/ 0 h 28"/>
                <a:gd name="T52" fmla="*/ 23 w 27"/>
                <a:gd name="T53" fmla="*/ 0 h 28"/>
                <a:gd name="T54" fmla="*/ 25 w 27"/>
                <a:gd name="T55" fmla="*/ 3 h 28"/>
                <a:gd name="T56" fmla="*/ 25 w 27"/>
                <a:gd name="T57" fmla="*/ 3 h 28"/>
                <a:gd name="T58" fmla="*/ 25 w 27"/>
                <a:gd name="T59" fmla="*/ 5 h 28"/>
                <a:gd name="T60" fmla="*/ 27 w 27"/>
                <a:gd name="T61" fmla="*/ 7 h 28"/>
                <a:gd name="T62" fmla="*/ 27 w 27"/>
                <a:gd name="T63" fmla="*/ 9 h 28"/>
                <a:gd name="T64" fmla="*/ 25 w 27"/>
                <a:gd name="T65" fmla="*/ 11 h 28"/>
                <a:gd name="T66" fmla="*/ 23 w 27"/>
                <a:gd name="T67" fmla="*/ 11 h 28"/>
                <a:gd name="T68" fmla="*/ 21 w 27"/>
                <a:gd name="T69" fmla="*/ 13 h 28"/>
                <a:gd name="T70" fmla="*/ 21 w 27"/>
                <a:gd name="T71" fmla="*/ 13 h 28"/>
                <a:gd name="T72" fmla="*/ 19 w 27"/>
                <a:gd name="T73" fmla="*/ 15 h 28"/>
                <a:gd name="T74" fmla="*/ 19 w 27"/>
                <a:gd name="T75" fmla="*/ 15 h 28"/>
                <a:gd name="T76" fmla="*/ 15 w 27"/>
                <a:gd name="T77" fmla="*/ 15 h 28"/>
                <a:gd name="T78" fmla="*/ 13 w 27"/>
                <a:gd name="T79" fmla="*/ 19 h 28"/>
                <a:gd name="T80" fmla="*/ 13 w 27"/>
                <a:gd name="T81" fmla="*/ 19 h 28"/>
                <a:gd name="T82" fmla="*/ 11 w 27"/>
                <a:gd name="T83" fmla="*/ 17 h 28"/>
                <a:gd name="T84" fmla="*/ 11 w 27"/>
                <a:gd name="T85" fmla="*/ 19 h 28"/>
                <a:gd name="T86" fmla="*/ 13 w 27"/>
                <a:gd name="T87" fmla="*/ 19 h 28"/>
                <a:gd name="T88" fmla="*/ 13 w 27"/>
                <a:gd name="T89" fmla="*/ 19 h 28"/>
                <a:gd name="T90" fmla="*/ 13 w 27"/>
                <a:gd name="T91" fmla="*/ 19 h 28"/>
                <a:gd name="T92" fmla="*/ 13 w 27"/>
                <a:gd name="T93" fmla="*/ 19 h 28"/>
                <a:gd name="T94" fmla="*/ 15 w 27"/>
                <a:gd name="T95" fmla="*/ 19 h 28"/>
                <a:gd name="T96" fmla="*/ 17 w 27"/>
                <a:gd name="T97" fmla="*/ 17 h 28"/>
                <a:gd name="T98" fmla="*/ 17 w 27"/>
                <a:gd name="T99" fmla="*/ 17 h 28"/>
                <a:gd name="T100" fmla="*/ 21 w 27"/>
                <a:gd name="T101" fmla="*/ 17 h 28"/>
                <a:gd name="T102" fmla="*/ 21 w 27"/>
                <a:gd name="T103" fmla="*/ 17 h 28"/>
                <a:gd name="T104" fmla="*/ 23 w 27"/>
                <a:gd name="T105" fmla="*/ 19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7" h="28">
                  <a:moveTo>
                    <a:pt x="23" y="19"/>
                  </a:moveTo>
                  <a:lnTo>
                    <a:pt x="23" y="21"/>
                  </a:lnTo>
                  <a:lnTo>
                    <a:pt x="19" y="26"/>
                  </a:lnTo>
                  <a:lnTo>
                    <a:pt x="17" y="26"/>
                  </a:lnTo>
                  <a:lnTo>
                    <a:pt x="17" y="26"/>
                  </a:lnTo>
                  <a:lnTo>
                    <a:pt x="17" y="26"/>
                  </a:lnTo>
                  <a:lnTo>
                    <a:pt x="17" y="26"/>
                  </a:lnTo>
                  <a:lnTo>
                    <a:pt x="17" y="26"/>
                  </a:lnTo>
                  <a:lnTo>
                    <a:pt x="17" y="26"/>
                  </a:lnTo>
                  <a:lnTo>
                    <a:pt x="17" y="26"/>
                  </a:lnTo>
                  <a:lnTo>
                    <a:pt x="15" y="26"/>
                  </a:lnTo>
                  <a:lnTo>
                    <a:pt x="15" y="26"/>
                  </a:lnTo>
                  <a:lnTo>
                    <a:pt x="15" y="26"/>
                  </a:lnTo>
                  <a:lnTo>
                    <a:pt x="15" y="26"/>
                  </a:lnTo>
                  <a:lnTo>
                    <a:pt x="15" y="26"/>
                  </a:lnTo>
                  <a:lnTo>
                    <a:pt x="13" y="26"/>
                  </a:lnTo>
                  <a:lnTo>
                    <a:pt x="13" y="26"/>
                  </a:lnTo>
                  <a:lnTo>
                    <a:pt x="13" y="26"/>
                  </a:lnTo>
                  <a:lnTo>
                    <a:pt x="11" y="26"/>
                  </a:lnTo>
                  <a:lnTo>
                    <a:pt x="9" y="26"/>
                  </a:lnTo>
                  <a:lnTo>
                    <a:pt x="9" y="26"/>
                  </a:lnTo>
                  <a:lnTo>
                    <a:pt x="9" y="26"/>
                  </a:lnTo>
                  <a:lnTo>
                    <a:pt x="9" y="26"/>
                  </a:lnTo>
                  <a:lnTo>
                    <a:pt x="9" y="26"/>
                  </a:lnTo>
                  <a:lnTo>
                    <a:pt x="8" y="26"/>
                  </a:lnTo>
                  <a:lnTo>
                    <a:pt x="8" y="26"/>
                  </a:lnTo>
                  <a:lnTo>
                    <a:pt x="8" y="26"/>
                  </a:lnTo>
                  <a:lnTo>
                    <a:pt x="8" y="26"/>
                  </a:lnTo>
                  <a:lnTo>
                    <a:pt x="8" y="26"/>
                  </a:lnTo>
                  <a:lnTo>
                    <a:pt x="8" y="26"/>
                  </a:lnTo>
                  <a:lnTo>
                    <a:pt x="8" y="26"/>
                  </a:lnTo>
                  <a:lnTo>
                    <a:pt x="6" y="26"/>
                  </a:lnTo>
                  <a:lnTo>
                    <a:pt x="6" y="26"/>
                  </a:lnTo>
                  <a:lnTo>
                    <a:pt x="4" y="26"/>
                  </a:lnTo>
                  <a:lnTo>
                    <a:pt x="4" y="28"/>
                  </a:lnTo>
                  <a:lnTo>
                    <a:pt x="4" y="28"/>
                  </a:lnTo>
                  <a:lnTo>
                    <a:pt x="4" y="28"/>
                  </a:lnTo>
                  <a:lnTo>
                    <a:pt x="2" y="28"/>
                  </a:lnTo>
                  <a:lnTo>
                    <a:pt x="2" y="28"/>
                  </a:lnTo>
                  <a:lnTo>
                    <a:pt x="2" y="28"/>
                  </a:lnTo>
                  <a:lnTo>
                    <a:pt x="2" y="28"/>
                  </a:lnTo>
                  <a:lnTo>
                    <a:pt x="2" y="28"/>
                  </a:lnTo>
                  <a:lnTo>
                    <a:pt x="2" y="28"/>
                  </a:lnTo>
                  <a:lnTo>
                    <a:pt x="2" y="28"/>
                  </a:lnTo>
                  <a:lnTo>
                    <a:pt x="0" y="28"/>
                  </a:lnTo>
                  <a:lnTo>
                    <a:pt x="0" y="26"/>
                  </a:lnTo>
                  <a:lnTo>
                    <a:pt x="0" y="26"/>
                  </a:lnTo>
                  <a:lnTo>
                    <a:pt x="0" y="26"/>
                  </a:lnTo>
                  <a:lnTo>
                    <a:pt x="0" y="26"/>
                  </a:lnTo>
                  <a:lnTo>
                    <a:pt x="0" y="26"/>
                  </a:lnTo>
                  <a:lnTo>
                    <a:pt x="0" y="26"/>
                  </a:lnTo>
                  <a:lnTo>
                    <a:pt x="2" y="24"/>
                  </a:lnTo>
                  <a:lnTo>
                    <a:pt x="2" y="24"/>
                  </a:lnTo>
                  <a:lnTo>
                    <a:pt x="2" y="24"/>
                  </a:lnTo>
                  <a:lnTo>
                    <a:pt x="2" y="23"/>
                  </a:lnTo>
                  <a:lnTo>
                    <a:pt x="0" y="23"/>
                  </a:lnTo>
                  <a:lnTo>
                    <a:pt x="0" y="23"/>
                  </a:lnTo>
                  <a:lnTo>
                    <a:pt x="0" y="21"/>
                  </a:lnTo>
                  <a:lnTo>
                    <a:pt x="0" y="19"/>
                  </a:lnTo>
                  <a:lnTo>
                    <a:pt x="0" y="19"/>
                  </a:lnTo>
                  <a:lnTo>
                    <a:pt x="0" y="17"/>
                  </a:lnTo>
                  <a:lnTo>
                    <a:pt x="0" y="15"/>
                  </a:lnTo>
                  <a:lnTo>
                    <a:pt x="0" y="15"/>
                  </a:lnTo>
                  <a:lnTo>
                    <a:pt x="0" y="15"/>
                  </a:lnTo>
                  <a:lnTo>
                    <a:pt x="2" y="15"/>
                  </a:lnTo>
                  <a:lnTo>
                    <a:pt x="2" y="15"/>
                  </a:lnTo>
                  <a:lnTo>
                    <a:pt x="2" y="15"/>
                  </a:lnTo>
                  <a:lnTo>
                    <a:pt x="2" y="15"/>
                  </a:lnTo>
                  <a:lnTo>
                    <a:pt x="2" y="15"/>
                  </a:lnTo>
                  <a:lnTo>
                    <a:pt x="2" y="13"/>
                  </a:lnTo>
                  <a:lnTo>
                    <a:pt x="2" y="13"/>
                  </a:lnTo>
                  <a:lnTo>
                    <a:pt x="2" y="13"/>
                  </a:lnTo>
                  <a:lnTo>
                    <a:pt x="4" y="13"/>
                  </a:lnTo>
                  <a:lnTo>
                    <a:pt x="4" y="11"/>
                  </a:lnTo>
                  <a:lnTo>
                    <a:pt x="6" y="9"/>
                  </a:lnTo>
                  <a:lnTo>
                    <a:pt x="6" y="9"/>
                  </a:lnTo>
                  <a:lnTo>
                    <a:pt x="6" y="9"/>
                  </a:lnTo>
                  <a:lnTo>
                    <a:pt x="6" y="9"/>
                  </a:lnTo>
                  <a:lnTo>
                    <a:pt x="6" y="9"/>
                  </a:lnTo>
                  <a:lnTo>
                    <a:pt x="8" y="5"/>
                  </a:lnTo>
                  <a:lnTo>
                    <a:pt x="9" y="5"/>
                  </a:lnTo>
                  <a:lnTo>
                    <a:pt x="9" y="3"/>
                  </a:lnTo>
                  <a:lnTo>
                    <a:pt x="9" y="1"/>
                  </a:lnTo>
                  <a:lnTo>
                    <a:pt x="11" y="1"/>
                  </a:lnTo>
                  <a:lnTo>
                    <a:pt x="11" y="1"/>
                  </a:lnTo>
                  <a:lnTo>
                    <a:pt x="11" y="3"/>
                  </a:lnTo>
                  <a:lnTo>
                    <a:pt x="15" y="5"/>
                  </a:lnTo>
                  <a:lnTo>
                    <a:pt x="15" y="5"/>
                  </a:lnTo>
                  <a:lnTo>
                    <a:pt x="15" y="5"/>
                  </a:lnTo>
                  <a:lnTo>
                    <a:pt x="15" y="5"/>
                  </a:lnTo>
                  <a:lnTo>
                    <a:pt x="15" y="3"/>
                  </a:lnTo>
                  <a:lnTo>
                    <a:pt x="15" y="3"/>
                  </a:lnTo>
                  <a:lnTo>
                    <a:pt x="15" y="3"/>
                  </a:lnTo>
                  <a:lnTo>
                    <a:pt x="15" y="3"/>
                  </a:lnTo>
                  <a:lnTo>
                    <a:pt x="17" y="3"/>
                  </a:lnTo>
                  <a:lnTo>
                    <a:pt x="15" y="3"/>
                  </a:lnTo>
                  <a:lnTo>
                    <a:pt x="15" y="1"/>
                  </a:lnTo>
                  <a:lnTo>
                    <a:pt x="17" y="1"/>
                  </a:lnTo>
                  <a:lnTo>
                    <a:pt x="17" y="1"/>
                  </a:lnTo>
                  <a:lnTo>
                    <a:pt x="17" y="1"/>
                  </a:lnTo>
                  <a:lnTo>
                    <a:pt x="17" y="1"/>
                  </a:lnTo>
                  <a:lnTo>
                    <a:pt x="17" y="1"/>
                  </a:lnTo>
                  <a:lnTo>
                    <a:pt x="17" y="1"/>
                  </a:lnTo>
                  <a:lnTo>
                    <a:pt x="21" y="0"/>
                  </a:lnTo>
                  <a:lnTo>
                    <a:pt x="21" y="0"/>
                  </a:lnTo>
                  <a:lnTo>
                    <a:pt x="21" y="0"/>
                  </a:lnTo>
                  <a:lnTo>
                    <a:pt x="21" y="0"/>
                  </a:lnTo>
                  <a:lnTo>
                    <a:pt x="23" y="0"/>
                  </a:lnTo>
                  <a:lnTo>
                    <a:pt x="23" y="1"/>
                  </a:lnTo>
                  <a:lnTo>
                    <a:pt x="25" y="3"/>
                  </a:lnTo>
                  <a:lnTo>
                    <a:pt x="25" y="3"/>
                  </a:lnTo>
                  <a:lnTo>
                    <a:pt x="25" y="3"/>
                  </a:lnTo>
                  <a:lnTo>
                    <a:pt x="25" y="3"/>
                  </a:lnTo>
                  <a:lnTo>
                    <a:pt x="25" y="3"/>
                  </a:lnTo>
                  <a:lnTo>
                    <a:pt x="25" y="3"/>
                  </a:lnTo>
                  <a:lnTo>
                    <a:pt x="25" y="3"/>
                  </a:lnTo>
                  <a:lnTo>
                    <a:pt x="25" y="3"/>
                  </a:lnTo>
                  <a:lnTo>
                    <a:pt x="25" y="3"/>
                  </a:lnTo>
                  <a:lnTo>
                    <a:pt x="25" y="5"/>
                  </a:lnTo>
                  <a:lnTo>
                    <a:pt x="25" y="5"/>
                  </a:lnTo>
                  <a:lnTo>
                    <a:pt x="25" y="5"/>
                  </a:lnTo>
                  <a:lnTo>
                    <a:pt x="25" y="5"/>
                  </a:lnTo>
                  <a:lnTo>
                    <a:pt x="25" y="5"/>
                  </a:lnTo>
                  <a:lnTo>
                    <a:pt x="27" y="7"/>
                  </a:lnTo>
                  <a:lnTo>
                    <a:pt x="27" y="7"/>
                  </a:lnTo>
                  <a:lnTo>
                    <a:pt x="27" y="7"/>
                  </a:lnTo>
                  <a:lnTo>
                    <a:pt x="27" y="9"/>
                  </a:lnTo>
                  <a:lnTo>
                    <a:pt x="27" y="9"/>
                  </a:lnTo>
                  <a:lnTo>
                    <a:pt x="27" y="11"/>
                  </a:lnTo>
                  <a:lnTo>
                    <a:pt x="25" y="11"/>
                  </a:lnTo>
                  <a:lnTo>
                    <a:pt x="25" y="11"/>
                  </a:lnTo>
                  <a:lnTo>
                    <a:pt x="25" y="11"/>
                  </a:lnTo>
                  <a:lnTo>
                    <a:pt x="25" y="11"/>
                  </a:lnTo>
                  <a:lnTo>
                    <a:pt x="25" y="11"/>
                  </a:lnTo>
                  <a:lnTo>
                    <a:pt x="23" y="11"/>
                  </a:lnTo>
                  <a:lnTo>
                    <a:pt x="23" y="11"/>
                  </a:lnTo>
                  <a:lnTo>
                    <a:pt x="23" y="11"/>
                  </a:lnTo>
                  <a:lnTo>
                    <a:pt x="23" y="11"/>
                  </a:lnTo>
                  <a:lnTo>
                    <a:pt x="21" y="13"/>
                  </a:lnTo>
                  <a:lnTo>
                    <a:pt x="21" y="13"/>
                  </a:lnTo>
                  <a:lnTo>
                    <a:pt x="21" y="13"/>
                  </a:lnTo>
                  <a:lnTo>
                    <a:pt x="21" y="13"/>
                  </a:lnTo>
                  <a:lnTo>
                    <a:pt x="21" y="13"/>
                  </a:lnTo>
                  <a:lnTo>
                    <a:pt x="21" y="13"/>
                  </a:lnTo>
                  <a:lnTo>
                    <a:pt x="21" y="13"/>
                  </a:lnTo>
                  <a:lnTo>
                    <a:pt x="21" y="15"/>
                  </a:lnTo>
                  <a:lnTo>
                    <a:pt x="21" y="15"/>
                  </a:lnTo>
                  <a:lnTo>
                    <a:pt x="19" y="15"/>
                  </a:lnTo>
                  <a:lnTo>
                    <a:pt x="19" y="15"/>
                  </a:lnTo>
                  <a:lnTo>
                    <a:pt x="19" y="15"/>
                  </a:lnTo>
                  <a:lnTo>
                    <a:pt x="19" y="15"/>
                  </a:lnTo>
                  <a:lnTo>
                    <a:pt x="19" y="15"/>
                  </a:lnTo>
                  <a:lnTo>
                    <a:pt x="17" y="15"/>
                  </a:lnTo>
                  <a:lnTo>
                    <a:pt x="17" y="15"/>
                  </a:lnTo>
                  <a:lnTo>
                    <a:pt x="15" y="15"/>
                  </a:lnTo>
                  <a:lnTo>
                    <a:pt x="15" y="15"/>
                  </a:lnTo>
                  <a:lnTo>
                    <a:pt x="15" y="17"/>
                  </a:lnTo>
                  <a:lnTo>
                    <a:pt x="15" y="17"/>
                  </a:lnTo>
                  <a:lnTo>
                    <a:pt x="13" y="17"/>
                  </a:lnTo>
                  <a:lnTo>
                    <a:pt x="13" y="19"/>
                  </a:lnTo>
                  <a:lnTo>
                    <a:pt x="13" y="19"/>
                  </a:lnTo>
                  <a:lnTo>
                    <a:pt x="13" y="19"/>
                  </a:lnTo>
                  <a:lnTo>
                    <a:pt x="13" y="19"/>
                  </a:lnTo>
                  <a:lnTo>
                    <a:pt x="13" y="19"/>
                  </a:lnTo>
                  <a:lnTo>
                    <a:pt x="13" y="19"/>
                  </a:lnTo>
                  <a:lnTo>
                    <a:pt x="13" y="17"/>
                  </a:lnTo>
                  <a:lnTo>
                    <a:pt x="11" y="17"/>
                  </a:lnTo>
                  <a:lnTo>
                    <a:pt x="11" y="17"/>
                  </a:lnTo>
                  <a:lnTo>
                    <a:pt x="11" y="17"/>
                  </a:lnTo>
                  <a:lnTo>
                    <a:pt x="11" y="19"/>
                  </a:lnTo>
                  <a:lnTo>
                    <a:pt x="11" y="17"/>
                  </a:lnTo>
                  <a:lnTo>
                    <a:pt x="11" y="19"/>
                  </a:lnTo>
                  <a:lnTo>
                    <a:pt x="11" y="19"/>
                  </a:lnTo>
                  <a:lnTo>
                    <a:pt x="11" y="19"/>
                  </a:lnTo>
                  <a:lnTo>
                    <a:pt x="11" y="19"/>
                  </a:lnTo>
                  <a:lnTo>
                    <a:pt x="13" y="19"/>
                  </a:lnTo>
                  <a:lnTo>
                    <a:pt x="13" y="19"/>
                  </a:lnTo>
                  <a:lnTo>
                    <a:pt x="13" y="19"/>
                  </a:lnTo>
                  <a:lnTo>
                    <a:pt x="13" y="19"/>
                  </a:lnTo>
                  <a:lnTo>
                    <a:pt x="13" y="19"/>
                  </a:lnTo>
                  <a:lnTo>
                    <a:pt x="13" y="19"/>
                  </a:lnTo>
                  <a:lnTo>
                    <a:pt x="13" y="19"/>
                  </a:lnTo>
                  <a:lnTo>
                    <a:pt x="13" y="19"/>
                  </a:lnTo>
                  <a:lnTo>
                    <a:pt x="13" y="19"/>
                  </a:lnTo>
                  <a:lnTo>
                    <a:pt x="15" y="19"/>
                  </a:lnTo>
                  <a:lnTo>
                    <a:pt x="15" y="19"/>
                  </a:lnTo>
                  <a:lnTo>
                    <a:pt x="15" y="19"/>
                  </a:lnTo>
                  <a:lnTo>
                    <a:pt x="13" y="19"/>
                  </a:lnTo>
                  <a:lnTo>
                    <a:pt x="13" y="19"/>
                  </a:lnTo>
                  <a:lnTo>
                    <a:pt x="15" y="19"/>
                  </a:lnTo>
                  <a:lnTo>
                    <a:pt x="15" y="19"/>
                  </a:lnTo>
                  <a:lnTo>
                    <a:pt x="15" y="19"/>
                  </a:lnTo>
                  <a:lnTo>
                    <a:pt x="17" y="17"/>
                  </a:lnTo>
                  <a:lnTo>
                    <a:pt x="17" y="17"/>
                  </a:lnTo>
                  <a:lnTo>
                    <a:pt x="17" y="17"/>
                  </a:lnTo>
                  <a:lnTo>
                    <a:pt x="17" y="17"/>
                  </a:lnTo>
                  <a:lnTo>
                    <a:pt x="17" y="17"/>
                  </a:lnTo>
                  <a:lnTo>
                    <a:pt x="17" y="17"/>
                  </a:lnTo>
                  <a:lnTo>
                    <a:pt x="17" y="17"/>
                  </a:lnTo>
                  <a:lnTo>
                    <a:pt x="17" y="17"/>
                  </a:lnTo>
                  <a:lnTo>
                    <a:pt x="21" y="17"/>
                  </a:lnTo>
                  <a:lnTo>
                    <a:pt x="21" y="17"/>
                  </a:lnTo>
                  <a:lnTo>
                    <a:pt x="21" y="17"/>
                  </a:lnTo>
                  <a:lnTo>
                    <a:pt x="21" y="17"/>
                  </a:lnTo>
                  <a:lnTo>
                    <a:pt x="21" y="17"/>
                  </a:lnTo>
                  <a:lnTo>
                    <a:pt x="21" y="17"/>
                  </a:lnTo>
                  <a:lnTo>
                    <a:pt x="21" y="17"/>
                  </a:lnTo>
                  <a:lnTo>
                    <a:pt x="21" y="17"/>
                  </a:lnTo>
                  <a:lnTo>
                    <a:pt x="23" y="17"/>
                  </a:lnTo>
                  <a:lnTo>
                    <a:pt x="23" y="19"/>
                  </a:lnTo>
                  <a:lnTo>
                    <a:pt x="23" y="19"/>
                  </a:lnTo>
                  <a:lnTo>
                    <a:pt x="23" y="19"/>
                  </a:lnTo>
                  <a:lnTo>
                    <a:pt x="23" y="19"/>
                  </a:lnTo>
                  <a:lnTo>
                    <a:pt x="23" y="19"/>
                  </a:lnTo>
                  <a:lnTo>
                    <a:pt x="23" y="19"/>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Freeform 68"/>
            <p:cNvSpPr>
              <a:spLocks/>
            </p:cNvSpPr>
            <p:nvPr/>
          </p:nvSpPr>
          <p:spPr bwMode="auto">
            <a:xfrm>
              <a:off x="3475038" y="4433888"/>
              <a:ext cx="6350" cy="11113"/>
            </a:xfrm>
            <a:custGeom>
              <a:avLst/>
              <a:gdLst>
                <a:gd name="T0" fmla="*/ 2 w 4"/>
                <a:gd name="T1" fmla="*/ 0 h 7"/>
                <a:gd name="T2" fmla="*/ 2 w 4"/>
                <a:gd name="T3" fmla="*/ 0 h 7"/>
                <a:gd name="T4" fmla="*/ 4 w 4"/>
                <a:gd name="T5" fmla="*/ 0 h 7"/>
                <a:gd name="T6" fmla="*/ 4 w 4"/>
                <a:gd name="T7" fmla="*/ 1 h 7"/>
                <a:gd name="T8" fmla="*/ 4 w 4"/>
                <a:gd name="T9" fmla="*/ 1 h 7"/>
                <a:gd name="T10" fmla="*/ 4 w 4"/>
                <a:gd name="T11" fmla="*/ 1 h 7"/>
                <a:gd name="T12" fmla="*/ 4 w 4"/>
                <a:gd name="T13" fmla="*/ 3 h 7"/>
                <a:gd name="T14" fmla="*/ 4 w 4"/>
                <a:gd name="T15" fmla="*/ 3 h 7"/>
                <a:gd name="T16" fmla="*/ 4 w 4"/>
                <a:gd name="T17" fmla="*/ 3 h 7"/>
                <a:gd name="T18" fmla="*/ 4 w 4"/>
                <a:gd name="T19" fmla="*/ 3 h 7"/>
                <a:gd name="T20" fmla="*/ 4 w 4"/>
                <a:gd name="T21" fmla="*/ 5 h 7"/>
                <a:gd name="T22" fmla="*/ 4 w 4"/>
                <a:gd name="T23" fmla="*/ 5 h 7"/>
                <a:gd name="T24" fmla="*/ 4 w 4"/>
                <a:gd name="T25" fmla="*/ 5 h 7"/>
                <a:gd name="T26" fmla="*/ 4 w 4"/>
                <a:gd name="T27" fmla="*/ 5 h 7"/>
                <a:gd name="T28" fmla="*/ 4 w 4"/>
                <a:gd name="T29" fmla="*/ 5 h 7"/>
                <a:gd name="T30" fmla="*/ 2 w 4"/>
                <a:gd name="T31" fmla="*/ 5 h 7"/>
                <a:gd name="T32" fmla="*/ 2 w 4"/>
                <a:gd name="T33" fmla="*/ 7 h 7"/>
                <a:gd name="T34" fmla="*/ 2 w 4"/>
                <a:gd name="T35" fmla="*/ 7 h 7"/>
                <a:gd name="T36" fmla="*/ 2 w 4"/>
                <a:gd name="T37" fmla="*/ 5 h 7"/>
                <a:gd name="T38" fmla="*/ 2 w 4"/>
                <a:gd name="T39" fmla="*/ 5 h 7"/>
                <a:gd name="T40" fmla="*/ 2 w 4"/>
                <a:gd name="T41" fmla="*/ 5 h 7"/>
                <a:gd name="T42" fmla="*/ 2 w 4"/>
                <a:gd name="T43" fmla="*/ 3 h 7"/>
                <a:gd name="T44" fmla="*/ 2 w 4"/>
                <a:gd name="T45" fmla="*/ 3 h 7"/>
                <a:gd name="T46" fmla="*/ 2 w 4"/>
                <a:gd name="T47" fmla="*/ 3 h 7"/>
                <a:gd name="T48" fmla="*/ 2 w 4"/>
                <a:gd name="T49" fmla="*/ 3 h 7"/>
                <a:gd name="T50" fmla="*/ 2 w 4"/>
                <a:gd name="T51" fmla="*/ 1 h 7"/>
                <a:gd name="T52" fmla="*/ 2 w 4"/>
                <a:gd name="T53" fmla="*/ 1 h 7"/>
                <a:gd name="T54" fmla="*/ 0 w 4"/>
                <a:gd name="T55" fmla="*/ 1 h 7"/>
                <a:gd name="T56" fmla="*/ 0 w 4"/>
                <a:gd name="T57" fmla="*/ 1 h 7"/>
                <a:gd name="T58" fmla="*/ 0 w 4"/>
                <a:gd name="T59" fmla="*/ 1 h 7"/>
                <a:gd name="T60" fmla="*/ 0 w 4"/>
                <a:gd name="T61" fmla="*/ 1 h 7"/>
                <a:gd name="T62" fmla="*/ 0 w 4"/>
                <a:gd name="T63" fmla="*/ 0 h 7"/>
                <a:gd name="T64" fmla="*/ 0 w 4"/>
                <a:gd name="T65" fmla="*/ 0 h 7"/>
                <a:gd name="T66" fmla="*/ 0 w 4"/>
                <a:gd name="T67" fmla="*/ 0 h 7"/>
                <a:gd name="T68" fmla="*/ 0 w 4"/>
                <a:gd name="T69" fmla="*/ 0 h 7"/>
                <a:gd name="T70" fmla="*/ 2 w 4"/>
                <a:gd name="T71" fmla="*/ 0 h 7"/>
                <a:gd name="T72" fmla="*/ 2 w 4"/>
                <a:gd name="T7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 h="7">
                  <a:moveTo>
                    <a:pt x="2" y="0"/>
                  </a:moveTo>
                  <a:lnTo>
                    <a:pt x="2" y="0"/>
                  </a:lnTo>
                  <a:lnTo>
                    <a:pt x="2" y="0"/>
                  </a:lnTo>
                  <a:lnTo>
                    <a:pt x="2" y="0"/>
                  </a:lnTo>
                  <a:lnTo>
                    <a:pt x="4" y="0"/>
                  </a:lnTo>
                  <a:lnTo>
                    <a:pt x="4" y="0"/>
                  </a:lnTo>
                  <a:lnTo>
                    <a:pt x="4" y="0"/>
                  </a:lnTo>
                  <a:lnTo>
                    <a:pt x="4" y="1"/>
                  </a:lnTo>
                  <a:lnTo>
                    <a:pt x="4" y="1"/>
                  </a:lnTo>
                  <a:lnTo>
                    <a:pt x="4" y="1"/>
                  </a:lnTo>
                  <a:lnTo>
                    <a:pt x="4" y="1"/>
                  </a:lnTo>
                  <a:lnTo>
                    <a:pt x="4" y="1"/>
                  </a:lnTo>
                  <a:lnTo>
                    <a:pt x="4" y="3"/>
                  </a:lnTo>
                  <a:lnTo>
                    <a:pt x="4" y="3"/>
                  </a:lnTo>
                  <a:lnTo>
                    <a:pt x="4" y="3"/>
                  </a:lnTo>
                  <a:lnTo>
                    <a:pt x="4" y="3"/>
                  </a:lnTo>
                  <a:lnTo>
                    <a:pt x="4" y="3"/>
                  </a:lnTo>
                  <a:lnTo>
                    <a:pt x="4" y="3"/>
                  </a:lnTo>
                  <a:lnTo>
                    <a:pt x="4" y="3"/>
                  </a:lnTo>
                  <a:lnTo>
                    <a:pt x="4" y="3"/>
                  </a:lnTo>
                  <a:lnTo>
                    <a:pt x="4" y="5"/>
                  </a:lnTo>
                  <a:lnTo>
                    <a:pt x="4" y="5"/>
                  </a:lnTo>
                  <a:lnTo>
                    <a:pt x="4" y="5"/>
                  </a:lnTo>
                  <a:lnTo>
                    <a:pt x="4" y="5"/>
                  </a:lnTo>
                  <a:lnTo>
                    <a:pt x="4" y="5"/>
                  </a:lnTo>
                  <a:lnTo>
                    <a:pt x="4" y="5"/>
                  </a:lnTo>
                  <a:lnTo>
                    <a:pt x="4" y="5"/>
                  </a:lnTo>
                  <a:lnTo>
                    <a:pt x="4" y="5"/>
                  </a:lnTo>
                  <a:lnTo>
                    <a:pt x="4" y="5"/>
                  </a:lnTo>
                  <a:lnTo>
                    <a:pt x="4" y="5"/>
                  </a:lnTo>
                  <a:lnTo>
                    <a:pt x="2" y="5"/>
                  </a:lnTo>
                  <a:lnTo>
                    <a:pt x="2" y="5"/>
                  </a:lnTo>
                  <a:lnTo>
                    <a:pt x="2" y="5"/>
                  </a:lnTo>
                  <a:lnTo>
                    <a:pt x="2" y="7"/>
                  </a:lnTo>
                  <a:lnTo>
                    <a:pt x="2" y="7"/>
                  </a:lnTo>
                  <a:lnTo>
                    <a:pt x="2" y="7"/>
                  </a:lnTo>
                  <a:lnTo>
                    <a:pt x="2" y="5"/>
                  </a:lnTo>
                  <a:lnTo>
                    <a:pt x="2" y="5"/>
                  </a:lnTo>
                  <a:lnTo>
                    <a:pt x="2" y="5"/>
                  </a:lnTo>
                  <a:lnTo>
                    <a:pt x="2" y="5"/>
                  </a:lnTo>
                  <a:lnTo>
                    <a:pt x="2" y="5"/>
                  </a:lnTo>
                  <a:lnTo>
                    <a:pt x="2" y="5"/>
                  </a:lnTo>
                  <a:lnTo>
                    <a:pt x="2" y="5"/>
                  </a:lnTo>
                  <a:lnTo>
                    <a:pt x="2" y="3"/>
                  </a:lnTo>
                  <a:lnTo>
                    <a:pt x="2" y="3"/>
                  </a:lnTo>
                  <a:lnTo>
                    <a:pt x="2" y="3"/>
                  </a:lnTo>
                  <a:lnTo>
                    <a:pt x="2" y="3"/>
                  </a:lnTo>
                  <a:lnTo>
                    <a:pt x="2" y="3"/>
                  </a:lnTo>
                  <a:lnTo>
                    <a:pt x="2" y="3"/>
                  </a:lnTo>
                  <a:lnTo>
                    <a:pt x="2" y="3"/>
                  </a:lnTo>
                  <a:lnTo>
                    <a:pt x="2" y="1"/>
                  </a:lnTo>
                  <a:lnTo>
                    <a:pt x="2" y="1"/>
                  </a:lnTo>
                  <a:lnTo>
                    <a:pt x="2" y="1"/>
                  </a:lnTo>
                  <a:lnTo>
                    <a:pt x="2" y="1"/>
                  </a:lnTo>
                  <a:lnTo>
                    <a:pt x="0" y="1"/>
                  </a:lnTo>
                  <a:lnTo>
                    <a:pt x="0" y="1"/>
                  </a:lnTo>
                  <a:lnTo>
                    <a:pt x="0" y="1"/>
                  </a:lnTo>
                  <a:lnTo>
                    <a:pt x="0" y="1"/>
                  </a:lnTo>
                  <a:lnTo>
                    <a:pt x="0" y="1"/>
                  </a:lnTo>
                  <a:lnTo>
                    <a:pt x="0" y="1"/>
                  </a:lnTo>
                  <a:lnTo>
                    <a:pt x="0" y="1"/>
                  </a:lnTo>
                  <a:lnTo>
                    <a:pt x="0" y="1"/>
                  </a:lnTo>
                  <a:lnTo>
                    <a:pt x="0" y="1"/>
                  </a:lnTo>
                  <a:lnTo>
                    <a:pt x="0" y="0"/>
                  </a:lnTo>
                  <a:lnTo>
                    <a:pt x="0" y="0"/>
                  </a:lnTo>
                  <a:lnTo>
                    <a:pt x="0" y="0"/>
                  </a:lnTo>
                  <a:lnTo>
                    <a:pt x="0" y="0"/>
                  </a:lnTo>
                  <a:lnTo>
                    <a:pt x="0" y="0"/>
                  </a:lnTo>
                  <a:lnTo>
                    <a:pt x="0" y="0"/>
                  </a:lnTo>
                  <a:lnTo>
                    <a:pt x="0" y="0"/>
                  </a:lnTo>
                  <a:lnTo>
                    <a:pt x="2" y="0"/>
                  </a:lnTo>
                  <a:lnTo>
                    <a:pt x="2" y="0"/>
                  </a:lnTo>
                  <a:lnTo>
                    <a:pt x="2" y="0"/>
                  </a:lnTo>
                  <a:lnTo>
                    <a:pt x="2"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Freeform 69"/>
            <p:cNvSpPr>
              <a:spLocks noEditPoints="1"/>
            </p:cNvSpPr>
            <p:nvPr/>
          </p:nvSpPr>
          <p:spPr bwMode="auto">
            <a:xfrm>
              <a:off x="5233988" y="3036888"/>
              <a:ext cx="177800" cy="144463"/>
            </a:xfrm>
            <a:custGeom>
              <a:avLst/>
              <a:gdLst>
                <a:gd name="T0" fmla="*/ 60 w 112"/>
                <a:gd name="T1" fmla="*/ 87 h 91"/>
                <a:gd name="T2" fmla="*/ 46 w 112"/>
                <a:gd name="T3" fmla="*/ 83 h 91"/>
                <a:gd name="T4" fmla="*/ 37 w 112"/>
                <a:gd name="T5" fmla="*/ 83 h 91"/>
                <a:gd name="T6" fmla="*/ 64 w 112"/>
                <a:gd name="T7" fmla="*/ 81 h 91"/>
                <a:gd name="T8" fmla="*/ 29 w 112"/>
                <a:gd name="T9" fmla="*/ 79 h 91"/>
                <a:gd name="T10" fmla="*/ 27 w 112"/>
                <a:gd name="T11" fmla="*/ 81 h 91"/>
                <a:gd name="T12" fmla="*/ 42 w 112"/>
                <a:gd name="T13" fmla="*/ 81 h 91"/>
                <a:gd name="T14" fmla="*/ 112 w 112"/>
                <a:gd name="T15" fmla="*/ 75 h 91"/>
                <a:gd name="T16" fmla="*/ 108 w 112"/>
                <a:gd name="T17" fmla="*/ 71 h 91"/>
                <a:gd name="T18" fmla="*/ 39 w 112"/>
                <a:gd name="T19" fmla="*/ 66 h 91"/>
                <a:gd name="T20" fmla="*/ 42 w 112"/>
                <a:gd name="T21" fmla="*/ 66 h 91"/>
                <a:gd name="T22" fmla="*/ 42 w 112"/>
                <a:gd name="T23" fmla="*/ 71 h 91"/>
                <a:gd name="T24" fmla="*/ 31 w 112"/>
                <a:gd name="T25" fmla="*/ 77 h 91"/>
                <a:gd name="T26" fmla="*/ 27 w 112"/>
                <a:gd name="T27" fmla="*/ 69 h 91"/>
                <a:gd name="T28" fmla="*/ 33 w 112"/>
                <a:gd name="T29" fmla="*/ 62 h 91"/>
                <a:gd name="T30" fmla="*/ 41 w 112"/>
                <a:gd name="T31" fmla="*/ 58 h 91"/>
                <a:gd name="T32" fmla="*/ 69 w 112"/>
                <a:gd name="T33" fmla="*/ 48 h 91"/>
                <a:gd name="T34" fmla="*/ 65 w 112"/>
                <a:gd name="T35" fmla="*/ 64 h 91"/>
                <a:gd name="T36" fmla="*/ 62 w 112"/>
                <a:gd name="T37" fmla="*/ 73 h 91"/>
                <a:gd name="T38" fmla="*/ 62 w 112"/>
                <a:gd name="T39" fmla="*/ 81 h 91"/>
                <a:gd name="T40" fmla="*/ 60 w 112"/>
                <a:gd name="T41" fmla="*/ 87 h 91"/>
                <a:gd name="T42" fmla="*/ 60 w 112"/>
                <a:gd name="T43" fmla="*/ 79 h 91"/>
                <a:gd name="T44" fmla="*/ 54 w 112"/>
                <a:gd name="T45" fmla="*/ 73 h 91"/>
                <a:gd name="T46" fmla="*/ 48 w 112"/>
                <a:gd name="T47" fmla="*/ 68 h 91"/>
                <a:gd name="T48" fmla="*/ 46 w 112"/>
                <a:gd name="T49" fmla="*/ 60 h 91"/>
                <a:gd name="T50" fmla="*/ 54 w 112"/>
                <a:gd name="T51" fmla="*/ 56 h 91"/>
                <a:gd name="T52" fmla="*/ 58 w 112"/>
                <a:gd name="T53" fmla="*/ 52 h 91"/>
                <a:gd name="T54" fmla="*/ 58 w 112"/>
                <a:gd name="T55" fmla="*/ 60 h 91"/>
                <a:gd name="T56" fmla="*/ 64 w 112"/>
                <a:gd name="T57" fmla="*/ 60 h 91"/>
                <a:gd name="T58" fmla="*/ 60 w 112"/>
                <a:gd name="T59" fmla="*/ 52 h 91"/>
                <a:gd name="T60" fmla="*/ 14 w 112"/>
                <a:gd name="T61" fmla="*/ 25 h 91"/>
                <a:gd name="T62" fmla="*/ 10 w 112"/>
                <a:gd name="T63" fmla="*/ 27 h 91"/>
                <a:gd name="T64" fmla="*/ 44 w 112"/>
                <a:gd name="T65" fmla="*/ 16 h 91"/>
                <a:gd name="T66" fmla="*/ 39 w 112"/>
                <a:gd name="T67" fmla="*/ 12 h 91"/>
                <a:gd name="T68" fmla="*/ 31 w 112"/>
                <a:gd name="T69" fmla="*/ 20 h 91"/>
                <a:gd name="T70" fmla="*/ 31 w 112"/>
                <a:gd name="T71" fmla="*/ 31 h 91"/>
                <a:gd name="T72" fmla="*/ 33 w 112"/>
                <a:gd name="T73" fmla="*/ 37 h 91"/>
                <a:gd name="T74" fmla="*/ 44 w 112"/>
                <a:gd name="T75" fmla="*/ 39 h 91"/>
                <a:gd name="T76" fmla="*/ 37 w 112"/>
                <a:gd name="T77" fmla="*/ 44 h 91"/>
                <a:gd name="T78" fmla="*/ 33 w 112"/>
                <a:gd name="T79" fmla="*/ 54 h 91"/>
                <a:gd name="T80" fmla="*/ 25 w 112"/>
                <a:gd name="T81" fmla="*/ 60 h 91"/>
                <a:gd name="T82" fmla="*/ 25 w 112"/>
                <a:gd name="T83" fmla="*/ 66 h 91"/>
                <a:gd name="T84" fmla="*/ 21 w 112"/>
                <a:gd name="T85" fmla="*/ 75 h 91"/>
                <a:gd name="T86" fmla="*/ 25 w 112"/>
                <a:gd name="T87" fmla="*/ 83 h 91"/>
                <a:gd name="T88" fmla="*/ 17 w 112"/>
                <a:gd name="T89" fmla="*/ 85 h 91"/>
                <a:gd name="T90" fmla="*/ 10 w 112"/>
                <a:gd name="T91" fmla="*/ 75 h 91"/>
                <a:gd name="T92" fmla="*/ 10 w 112"/>
                <a:gd name="T93" fmla="*/ 69 h 91"/>
                <a:gd name="T94" fmla="*/ 0 w 112"/>
                <a:gd name="T95" fmla="*/ 62 h 91"/>
                <a:gd name="T96" fmla="*/ 4 w 112"/>
                <a:gd name="T97" fmla="*/ 50 h 91"/>
                <a:gd name="T98" fmla="*/ 4 w 112"/>
                <a:gd name="T99" fmla="*/ 35 h 91"/>
                <a:gd name="T100" fmla="*/ 14 w 112"/>
                <a:gd name="T101" fmla="*/ 29 h 91"/>
                <a:gd name="T102" fmla="*/ 16 w 112"/>
                <a:gd name="T103" fmla="*/ 33 h 91"/>
                <a:gd name="T104" fmla="*/ 17 w 112"/>
                <a:gd name="T105" fmla="*/ 29 h 91"/>
                <a:gd name="T106" fmla="*/ 27 w 112"/>
                <a:gd name="T107" fmla="*/ 20 h 91"/>
                <a:gd name="T108" fmla="*/ 14 w 112"/>
                <a:gd name="T109" fmla="*/ 23 h 91"/>
                <a:gd name="T110" fmla="*/ 8 w 112"/>
                <a:gd name="T111" fmla="*/ 31 h 91"/>
                <a:gd name="T112" fmla="*/ 2 w 112"/>
                <a:gd name="T113" fmla="*/ 27 h 91"/>
                <a:gd name="T114" fmla="*/ 23 w 112"/>
                <a:gd name="T115" fmla="*/ 16 h 91"/>
                <a:gd name="T116" fmla="*/ 39 w 112"/>
                <a:gd name="T117" fmla="*/ 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2" h="91">
                  <a:moveTo>
                    <a:pt x="50" y="81"/>
                  </a:moveTo>
                  <a:lnTo>
                    <a:pt x="52" y="81"/>
                  </a:lnTo>
                  <a:lnTo>
                    <a:pt x="52" y="83"/>
                  </a:lnTo>
                  <a:lnTo>
                    <a:pt x="56" y="85"/>
                  </a:lnTo>
                  <a:lnTo>
                    <a:pt x="56" y="83"/>
                  </a:lnTo>
                  <a:lnTo>
                    <a:pt x="56" y="81"/>
                  </a:lnTo>
                  <a:lnTo>
                    <a:pt x="58" y="83"/>
                  </a:lnTo>
                  <a:lnTo>
                    <a:pt x="60" y="83"/>
                  </a:lnTo>
                  <a:lnTo>
                    <a:pt x="58" y="83"/>
                  </a:lnTo>
                  <a:lnTo>
                    <a:pt x="60" y="85"/>
                  </a:lnTo>
                  <a:lnTo>
                    <a:pt x="60" y="87"/>
                  </a:lnTo>
                  <a:lnTo>
                    <a:pt x="60" y="89"/>
                  </a:lnTo>
                  <a:lnTo>
                    <a:pt x="58" y="89"/>
                  </a:lnTo>
                  <a:lnTo>
                    <a:pt x="56" y="89"/>
                  </a:lnTo>
                  <a:lnTo>
                    <a:pt x="54" y="89"/>
                  </a:lnTo>
                  <a:lnTo>
                    <a:pt x="52" y="89"/>
                  </a:lnTo>
                  <a:lnTo>
                    <a:pt x="50" y="87"/>
                  </a:lnTo>
                  <a:lnTo>
                    <a:pt x="48" y="87"/>
                  </a:lnTo>
                  <a:lnTo>
                    <a:pt x="46" y="85"/>
                  </a:lnTo>
                  <a:lnTo>
                    <a:pt x="48" y="85"/>
                  </a:lnTo>
                  <a:lnTo>
                    <a:pt x="48" y="83"/>
                  </a:lnTo>
                  <a:lnTo>
                    <a:pt x="46" y="83"/>
                  </a:lnTo>
                  <a:lnTo>
                    <a:pt x="46" y="81"/>
                  </a:lnTo>
                  <a:lnTo>
                    <a:pt x="48" y="81"/>
                  </a:lnTo>
                  <a:lnTo>
                    <a:pt x="50" y="81"/>
                  </a:lnTo>
                  <a:close/>
                  <a:moveTo>
                    <a:pt x="37" y="81"/>
                  </a:moveTo>
                  <a:lnTo>
                    <a:pt x="37" y="83"/>
                  </a:lnTo>
                  <a:lnTo>
                    <a:pt x="37" y="81"/>
                  </a:lnTo>
                  <a:lnTo>
                    <a:pt x="37" y="83"/>
                  </a:lnTo>
                  <a:lnTo>
                    <a:pt x="39" y="83"/>
                  </a:lnTo>
                  <a:lnTo>
                    <a:pt x="37" y="81"/>
                  </a:lnTo>
                  <a:lnTo>
                    <a:pt x="39" y="83"/>
                  </a:lnTo>
                  <a:lnTo>
                    <a:pt x="37" y="83"/>
                  </a:lnTo>
                  <a:lnTo>
                    <a:pt x="33" y="81"/>
                  </a:lnTo>
                  <a:lnTo>
                    <a:pt x="33" y="79"/>
                  </a:lnTo>
                  <a:lnTo>
                    <a:pt x="35" y="81"/>
                  </a:lnTo>
                  <a:lnTo>
                    <a:pt x="37" y="81"/>
                  </a:lnTo>
                  <a:close/>
                  <a:moveTo>
                    <a:pt x="71" y="79"/>
                  </a:moveTo>
                  <a:lnTo>
                    <a:pt x="71" y="81"/>
                  </a:lnTo>
                  <a:lnTo>
                    <a:pt x="69" y="81"/>
                  </a:lnTo>
                  <a:lnTo>
                    <a:pt x="67" y="79"/>
                  </a:lnTo>
                  <a:lnTo>
                    <a:pt x="67" y="81"/>
                  </a:lnTo>
                  <a:lnTo>
                    <a:pt x="65" y="83"/>
                  </a:lnTo>
                  <a:lnTo>
                    <a:pt x="64" y="81"/>
                  </a:lnTo>
                  <a:lnTo>
                    <a:pt x="65" y="81"/>
                  </a:lnTo>
                  <a:lnTo>
                    <a:pt x="64" y="81"/>
                  </a:lnTo>
                  <a:lnTo>
                    <a:pt x="65" y="79"/>
                  </a:lnTo>
                  <a:lnTo>
                    <a:pt x="67" y="79"/>
                  </a:lnTo>
                  <a:lnTo>
                    <a:pt x="65" y="77"/>
                  </a:lnTo>
                  <a:lnTo>
                    <a:pt x="67" y="77"/>
                  </a:lnTo>
                  <a:lnTo>
                    <a:pt x="69" y="79"/>
                  </a:lnTo>
                  <a:lnTo>
                    <a:pt x="71" y="79"/>
                  </a:lnTo>
                  <a:close/>
                  <a:moveTo>
                    <a:pt x="27" y="77"/>
                  </a:moveTo>
                  <a:lnTo>
                    <a:pt x="29" y="77"/>
                  </a:lnTo>
                  <a:lnTo>
                    <a:pt x="29" y="79"/>
                  </a:lnTo>
                  <a:lnTo>
                    <a:pt x="31" y="79"/>
                  </a:lnTo>
                  <a:lnTo>
                    <a:pt x="31" y="81"/>
                  </a:lnTo>
                  <a:lnTo>
                    <a:pt x="31" y="83"/>
                  </a:lnTo>
                  <a:lnTo>
                    <a:pt x="29" y="83"/>
                  </a:lnTo>
                  <a:lnTo>
                    <a:pt x="29" y="81"/>
                  </a:lnTo>
                  <a:lnTo>
                    <a:pt x="29" y="83"/>
                  </a:lnTo>
                  <a:lnTo>
                    <a:pt x="31" y="83"/>
                  </a:lnTo>
                  <a:lnTo>
                    <a:pt x="29" y="81"/>
                  </a:lnTo>
                  <a:lnTo>
                    <a:pt x="27" y="81"/>
                  </a:lnTo>
                  <a:lnTo>
                    <a:pt x="27" y="79"/>
                  </a:lnTo>
                  <a:lnTo>
                    <a:pt x="27" y="81"/>
                  </a:lnTo>
                  <a:lnTo>
                    <a:pt x="27" y="79"/>
                  </a:lnTo>
                  <a:lnTo>
                    <a:pt x="25" y="79"/>
                  </a:lnTo>
                  <a:lnTo>
                    <a:pt x="25" y="77"/>
                  </a:lnTo>
                  <a:lnTo>
                    <a:pt x="27" y="77"/>
                  </a:lnTo>
                  <a:close/>
                  <a:moveTo>
                    <a:pt x="44" y="81"/>
                  </a:moveTo>
                  <a:lnTo>
                    <a:pt x="42" y="87"/>
                  </a:lnTo>
                  <a:lnTo>
                    <a:pt x="41" y="87"/>
                  </a:lnTo>
                  <a:lnTo>
                    <a:pt x="41" y="85"/>
                  </a:lnTo>
                  <a:lnTo>
                    <a:pt x="41" y="83"/>
                  </a:lnTo>
                  <a:lnTo>
                    <a:pt x="42" y="83"/>
                  </a:lnTo>
                  <a:lnTo>
                    <a:pt x="42" y="81"/>
                  </a:lnTo>
                  <a:lnTo>
                    <a:pt x="41" y="81"/>
                  </a:lnTo>
                  <a:lnTo>
                    <a:pt x="42" y="81"/>
                  </a:lnTo>
                  <a:lnTo>
                    <a:pt x="42" y="79"/>
                  </a:lnTo>
                  <a:lnTo>
                    <a:pt x="44" y="77"/>
                  </a:lnTo>
                  <a:lnTo>
                    <a:pt x="44" y="75"/>
                  </a:lnTo>
                  <a:lnTo>
                    <a:pt x="46" y="75"/>
                  </a:lnTo>
                  <a:lnTo>
                    <a:pt x="44" y="79"/>
                  </a:lnTo>
                  <a:lnTo>
                    <a:pt x="44" y="81"/>
                  </a:lnTo>
                  <a:close/>
                  <a:moveTo>
                    <a:pt x="108" y="73"/>
                  </a:moveTo>
                  <a:lnTo>
                    <a:pt x="110" y="73"/>
                  </a:lnTo>
                  <a:lnTo>
                    <a:pt x="112" y="75"/>
                  </a:lnTo>
                  <a:lnTo>
                    <a:pt x="112" y="77"/>
                  </a:lnTo>
                  <a:lnTo>
                    <a:pt x="112" y="79"/>
                  </a:lnTo>
                  <a:lnTo>
                    <a:pt x="110" y="79"/>
                  </a:lnTo>
                  <a:lnTo>
                    <a:pt x="108" y="77"/>
                  </a:lnTo>
                  <a:lnTo>
                    <a:pt x="106" y="77"/>
                  </a:lnTo>
                  <a:lnTo>
                    <a:pt x="106" y="75"/>
                  </a:lnTo>
                  <a:lnTo>
                    <a:pt x="106" y="73"/>
                  </a:lnTo>
                  <a:lnTo>
                    <a:pt x="106" y="71"/>
                  </a:lnTo>
                  <a:lnTo>
                    <a:pt x="106" y="69"/>
                  </a:lnTo>
                  <a:lnTo>
                    <a:pt x="106" y="71"/>
                  </a:lnTo>
                  <a:lnTo>
                    <a:pt x="108" y="71"/>
                  </a:lnTo>
                  <a:lnTo>
                    <a:pt x="108" y="73"/>
                  </a:lnTo>
                  <a:close/>
                  <a:moveTo>
                    <a:pt x="6" y="68"/>
                  </a:moveTo>
                  <a:lnTo>
                    <a:pt x="6" y="69"/>
                  </a:lnTo>
                  <a:lnTo>
                    <a:pt x="4" y="68"/>
                  </a:lnTo>
                  <a:lnTo>
                    <a:pt x="4" y="66"/>
                  </a:lnTo>
                  <a:lnTo>
                    <a:pt x="6" y="66"/>
                  </a:lnTo>
                  <a:lnTo>
                    <a:pt x="6" y="68"/>
                  </a:lnTo>
                  <a:close/>
                  <a:moveTo>
                    <a:pt x="37" y="62"/>
                  </a:moveTo>
                  <a:lnTo>
                    <a:pt x="37" y="64"/>
                  </a:lnTo>
                  <a:lnTo>
                    <a:pt x="39" y="64"/>
                  </a:lnTo>
                  <a:lnTo>
                    <a:pt x="39" y="66"/>
                  </a:lnTo>
                  <a:lnTo>
                    <a:pt x="37" y="66"/>
                  </a:lnTo>
                  <a:lnTo>
                    <a:pt x="37" y="68"/>
                  </a:lnTo>
                  <a:lnTo>
                    <a:pt x="39" y="68"/>
                  </a:lnTo>
                  <a:lnTo>
                    <a:pt x="39" y="66"/>
                  </a:lnTo>
                  <a:lnTo>
                    <a:pt x="41" y="66"/>
                  </a:lnTo>
                  <a:lnTo>
                    <a:pt x="41" y="64"/>
                  </a:lnTo>
                  <a:lnTo>
                    <a:pt x="39" y="64"/>
                  </a:lnTo>
                  <a:lnTo>
                    <a:pt x="41" y="64"/>
                  </a:lnTo>
                  <a:lnTo>
                    <a:pt x="41" y="62"/>
                  </a:lnTo>
                  <a:lnTo>
                    <a:pt x="42" y="64"/>
                  </a:lnTo>
                  <a:lnTo>
                    <a:pt x="42" y="66"/>
                  </a:lnTo>
                  <a:lnTo>
                    <a:pt x="41" y="66"/>
                  </a:lnTo>
                  <a:lnTo>
                    <a:pt x="39" y="66"/>
                  </a:lnTo>
                  <a:lnTo>
                    <a:pt x="39" y="68"/>
                  </a:lnTo>
                  <a:lnTo>
                    <a:pt x="41" y="68"/>
                  </a:lnTo>
                  <a:lnTo>
                    <a:pt x="41" y="66"/>
                  </a:lnTo>
                  <a:lnTo>
                    <a:pt x="42" y="68"/>
                  </a:lnTo>
                  <a:lnTo>
                    <a:pt x="42" y="69"/>
                  </a:lnTo>
                  <a:lnTo>
                    <a:pt x="44" y="71"/>
                  </a:lnTo>
                  <a:lnTo>
                    <a:pt x="42" y="71"/>
                  </a:lnTo>
                  <a:lnTo>
                    <a:pt x="42" y="69"/>
                  </a:lnTo>
                  <a:lnTo>
                    <a:pt x="42" y="71"/>
                  </a:lnTo>
                  <a:lnTo>
                    <a:pt x="42" y="73"/>
                  </a:lnTo>
                  <a:lnTo>
                    <a:pt x="42" y="75"/>
                  </a:lnTo>
                  <a:lnTo>
                    <a:pt x="42" y="77"/>
                  </a:lnTo>
                  <a:lnTo>
                    <a:pt x="41" y="77"/>
                  </a:lnTo>
                  <a:lnTo>
                    <a:pt x="39" y="77"/>
                  </a:lnTo>
                  <a:lnTo>
                    <a:pt x="39" y="79"/>
                  </a:lnTo>
                  <a:lnTo>
                    <a:pt x="39" y="77"/>
                  </a:lnTo>
                  <a:lnTo>
                    <a:pt x="37" y="77"/>
                  </a:lnTo>
                  <a:lnTo>
                    <a:pt x="35" y="77"/>
                  </a:lnTo>
                  <a:lnTo>
                    <a:pt x="33" y="77"/>
                  </a:lnTo>
                  <a:lnTo>
                    <a:pt x="31" y="77"/>
                  </a:lnTo>
                  <a:lnTo>
                    <a:pt x="33" y="75"/>
                  </a:lnTo>
                  <a:lnTo>
                    <a:pt x="33" y="73"/>
                  </a:lnTo>
                  <a:lnTo>
                    <a:pt x="31" y="73"/>
                  </a:lnTo>
                  <a:lnTo>
                    <a:pt x="31" y="75"/>
                  </a:lnTo>
                  <a:lnTo>
                    <a:pt x="31" y="73"/>
                  </a:lnTo>
                  <a:lnTo>
                    <a:pt x="29" y="73"/>
                  </a:lnTo>
                  <a:lnTo>
                    <a:pt x="31" y="73"/>
                  </a:lnTo>
                  <a:lnTo>
                    <a:pt x="29" y="73"/>
                  </a:lnTo>
                  <a:lnTo>
                    <a:pt x="29" y="71"/>
                  </a:lnTo>
                  <a:lnTo>
                    <a:pt x="29" y="69"/>
                  </a:lnTo>
                  <a:lnTo>
                    <a:pt x="27" y="69"/>
                  </a:lnTo>
                  <a:lnTo>
                    <a:pt x="27" y="68"/>
                  </a:lnTo>
                  <a:lnTo>
                    <a:pt x="25" y="66"/>
                  </a:lnTo>
                  <a:lnTo>
                    <a:pt x="27" y="66"/>
                  </a:lnTo>
                  <a:lnTo>
                    <a:pt x="27" y="68"/>
                  </a:lnTo>
                  <a:lnTo>
                    <a:pt x="25" y="66"/>
                  </a:lnTo>
                  <a:lnTo>
                    <a:pt x="25" y="64"/>
                  </a:lnTo>
                  <a:lnTo>
                    <a:pt x="27" y="64"/>
                  </a:lnTo>
                  <a:lnTo>
                    <a:pt x="29" y="66"/>
                  </a:lnTo>
                  <a:lnTo>
                    <a:pt x="29" y="64"/>
                  </a:lnTo>
                  <a:lnTo>
                    <a:pt x="31" y="64"/>
                  </a:lnTo>
                  <a:lnTo>
                    <a:pt x="33" y="62"/>
                  </a:lnTo>
                  <a:lnTo>
                    <a:pt x="35" y="62"/>
                  </a:lnTo>
                  <a:lnTo>
                    <a:pt x="37" y="62"/>
                  </a:lnTo>
                  <a:close/>
                  <a:moveTo>
                    <a:pt x="71" y="64"/>
                  </a:moveTo>
                  <a:lnTo>
                    <a:pt x="71" y="62"/>
                  </a:lnTo>
                  <a:lnTo>
                    <a:pt x="71" y="60"/>
                  </a:lnTo>
                  <a:lnTo>
                    <a:pt x="73" y="62"/>
                  </a:lnTo>
                  <a:lnTo>
                    <a:pt x="73" y="64"/>
                  </a:lnTo>
                  <a:lnTo>
                    <a:pt x="71" y="64"/>
                  </a:lnTo>
                  <a:close/>
                  <a:moveTo>
                    <a:pt x="41" y="54"/>
                  </a:moveTo>
                  <a:lnTo>
                    <a:pt x="41" y="56"/>
                  </a:lnTo>
                  <a:lnTo>
                    <a:pt x="41" y="58"/>
                  </a:lnTo>
                  <a:lnTo>
                    <a:pt x="39" y="58"/>
                  </a:lnTo>
                  <a:lnTo>
                    <a:pt x="39" y="56"/>
                  </a:lnTo>
                  <a:lnTo>
                    <a:pt x="39" y="54"/>
                  </a:lnTo>
                  <a:lnTo>
                    <a:pt x="41" y="54"/>
                  </a:lnTo>
                  <a:lnTo>
                    <a:pt x="39" y="52"/>
                  </a:lnTo>
                  <a:lnTo>
                    <a:pt x="39" y="50"/>
                  </a:lnTo>
                  <a:lnTo>
                    <a:pt x="39" y="52"/>
                  </a:lnTo>
                  <a:lnTo>
                    <a:pt x="41" y="52"/>
                  </a:lnTo>
                  <a:lnTo>
                    <a:pt x="41" y="54"/>
                  </a:lnTo>
                  <a:close/>
                  <a:moveTo>
                    <a:pt x="67" y="46"/>
                  </a:moveTo>
                  <a:lnTo>
                    <a:pt x="69" y="48"/>
                  </a:lnTo>
                  <a:lnTo>
                    <a:pt x="71" y="48"/>
                  </a:lnTo>
                  <a:lnTo>
                    <a:pt x="71" y="50"/>
                  </a:lnTo>
                  <a:lnTo>
                    <a:pt x="71" y="52"/>
                  </a:lnTo>
                  <a:lnTo>
                    <a:pt x="71" y="54"/>
                  </a:lnTo>
                  <a:lnTo>
                    <a:pt x="71" y="56"/>
                  </a:lnTo>
                  <a:lnTo>
                    <a:pt x="71" y="58"/>
                  </a:lnTo>
                  <a:lnTo>
                    <a:pt x="71" y="60"/>
                  </a:lnTo>
                  <a:lnTo>
                    <a:pt x="71" y="62"/>
                  </a:lnTo>
                  <a:lnTo>
                    <a:pt x="69" y="62"/>
                  </a:lnTo>
                  <a:lnTo>
                    <a:pt x="67" y="62"/>
                  </a:lnTo>
                  <a:lnTo>
                    <a:pt x="65" y="64"/>
                  </a:lnTo>
                  <a:lnTo>
                    <a:pt x="65" y="66"/>
                  </a:lnTo>
                  <a:lnTo>
                    <a:pt x="65" y="68"/>
                  </a:lnTo>
                  <a:lnTo>
                    <a:pt x="67" y="68"/>
                  </a:lnTo>
                  <a:lnTo>
                    <a:pt x="69" y="68"/>
                  </a:lnTo>
                  <a:lnTo>
                    <a:pt x="69" y="69"/>
                  </a:lnTo>
                  <a:lnTo>
                    <a:pt x="69" y="71"/>
                  </a:lnTo>
                  <a:lnTo>
                    <a:pt x="65" y="73"/>
                  </a:lnTo>
                  <a:lnTo>
                    <a:pt x="64" y="73"/>
                  </a:lnTo>
                  <a:lnTo>
                    <a:pt x="64" y="75"/>
                  </a:lnTo>
                  <a:lnTo>
                    <a:pt x="64" y="73"/>
                  </a:lnTo>
                  <a:lnTo>
                    <a:pt x="62" y="73"/>
                  </a:lnTo>
                  <a:lnTo>
                    <a:pt x="62" y="75"/>
                  </a:lnTo>
                  <a:lnTo>
                    <a:pt x="64" y="75"/>
                  </a:lnTo>
                  <a:lnTo>
                    <a:pt x="65" y="75"/>
                  </a:lnTo>
                  <a:lnTo>
                    <a:pt x="65" y="77"/>
                  </a:lnTo>
                  <a:lnTo>
                    <a:pt x="64" y="77"/>
                  </a:lnTo>
                  <a:lnTo>
                    <a:pt x="65" y="79"/>
                  </a:lnTo>
                  <a:lnTo>
                    <a:pt x="64" y="79"/>
                  </a:lnTo>
                  <a:lnTo>
                    <a:pt x="62" y="79"/>
                  </a:lnTo>
                  <a:lnTo>
                    <a:pt x="60" y="79"/>
                  </a:lnTo>
                  <a:lnTo>
                    <a:pt x="60" y="81"/>
                  </a:lnTo>
                  <a:lnTo>
                    <a:pt x="62" y="81"/>
                  </a:lnTo>
                  <a:lnTo>
                    <a:pt x="64" y="83"/>
                  </a:lnTo>
                  <a:lnTo>
                    <a:pt x="64" y="81"/>
                  </a:lnTo>
                  <a:lnTo>
                    <a:pt x="64" y="83"/>
                  </a:lnTo>
                  <a:lnTo>
                    <a:pt x="65" y="83"/>
                  </a:lnTo>
                  <a:lnTo>
                    <a:pt x="64" y="85"/>
                  </a:lnTo>
                  <a:lnTo>
                    <a:pt x="64" y="87"/>
                  </a:lnTo>
                  <a:lnTo>
                    <a:pt x="62" y="87"/>
                  </a:lnTo>
                  <a:lnTo>
                    <a:pt x="62" y="89"/>
                  </a:lnTo>
                  <a:lnTo>
                    <a:pt x="62" y="91"/>
                  </a:lnTo>
                  <a:lnTo>
                    <a:pt x="60" y="89"/>
                  </a:lnTo>
                  <a:lnTo>
                    <a:pt x="60" y="87"/>
                  </a:lnTo>
                  <a:lnTo>
                    <a:pt x="62" y="87"/>
                  </a:lnTo>
                  <a:lnTo>
                    <a:pt x="60" y="87"/>
                  </a:lnTo>
                  <a:lnTo>
                    <a:pt x="60" y="85"/>
                  </a:lnTo>
                  <a:lnTo>
                    <a:pt x="60" y="83"/>
                  </a:lnTo>
                  <a:lnTo>
                    <a:pt x="58" y="83"/>
                  </a:lnTo>
                  <a:lnTo>
                    <a:pt x="58" y="81"/>
                  </a:lnTo>
                  <a:lnTo>
                    <a:pt x="58" y="79"/>
                  </a:lnTo>
                  <a:lnTo>
                    <a:pt x="60" y="81"/>
                  </a:lnTo>
                  <a:lnTo>
                    <a:pt x="60" y="79"/>
                  </a:lnTo>
                  <a:lnTo>
                    <a:pt x="60" y="81"/>
                  </a:lnTo>
                  <a:lnTo>
                    <a:pt x="60" y="79"/>
                  </a:lnTo>
                  <a:lnTo>
                    <a:pt x="58" y="77"/>
                  </a:lnTo>
                  <a:lnTo>
                    <a:pt x="56" y="77"/>
                  </a:lnTo>
                  <a:lnTo>
                    <a:pt x="58" y="77"/>
                  </a:lnTo>
                  <a:lnTo>
                    <a:pt x="60" y="77"/>
                  </a:lnTo>
                  <a:lnTo>
                    <a:pt x="58" y="77"/>
                  </a:lnTo>
                  <a:lnTo>
                    <a:pt x="58" y="75"/>
                  </a:lnTo>
                  <a:lnTo>
                    <a:pt x="60" y="75"/>
                  </a:lnTo>
                  <a:lnTo>
                    <a:pt x="58" y="75"/>
                  </a:lnTo>
                  <a:lnTo>
                    <a:pt x="58" y="73"/>
                  </a:lnTo>
                  <a:lnTo>
                    <a:pt x="56" y="73"/>
                  </a:lnTo>
                  <a:lnTo>
                    <a:pt x="54" y="73"/>
                  </a:lnTo>
                  <a:lnTo>
                    <a:pt x="52" y="73"/>
                  </a:lnTo>
                  <a:lnTo>
                    <a:pt x="50" y="73"/>
                  </a:lnTo>
                  <a:lnTo>
                    <a:pt x="52" y="73"/>
                  </a:lnTo>
                  <a:lnTo>
                    <a:pt x="50" y="73"/>
                  </a:lnTo>
                  <a:lnTo>
                    <a:pt x="50" y="71"/>
                  </a:lnTo>
                  <a:lnTo>
                    <a:pt x="50" y="73"/>
                  </a:lnTo>
                  <a:lnTo>
                    <a:pt x="50" y="71"/>
                  </a:lnTo>
                  <a:lnTo>
                    <a:pt x="48" y="69"/>
                  </a:lnTo>
                  <a:lnTo>
                    <a:pt x="50" y="69"/>
                  </a:lnTo>
                  <a:lnTo>
                    <a:pt x="48" y="69"/>
                  </a:lnTo>
                  <a:lnTo>
                    <a:pt x="48" y="68"/>
                  </a:lnTo>
                  <a:lnTo>
                    <a:pt x="50" y="68"/>
                  </a:lnTo>
                  <a:lnTo>
                    <a:pt x="50" y="66"/>
                  </a:lnTo>
                  <a:lnTo>
                    <a:pt x="48" y="66"/>
                  </a:lnTo>
                  <a:lnTo>
                    <a:pt x="48" y="64"/>
                  </a:lnTo>
                  <a:lnTo>
                    <a:pt x="48" y="66"/>
                  </a:lnTo>
                  <a:lnTo>
                    <a:pt x="48" y="64"/>
                  </a:lnTo>
                  <a:lnTo>
                    <a:pt x="48" y="62"/>
                  </a:lnTo>
                  <a:lnTo>
                    <a:pt x="46" y="62"/>
                  </a:lnTo>
                  <a:lnTo>
                    <a:pt x="44" y="60"/>
                  </a:lnTo>
                  <a:lnTo>
                    <a:pt x="48" y="60"/>
                  </a:lnTo>
                  <a:lnTo>
                    <a:pt x="46" y="60"/>
                  </a:lnTo>
                  <a:lnTo>
                    <a:pt x="46" y="58"/>
                  </a:lnTo>
                  <a:lnTo>
                    <a:pt x="44" y="58"/>
                  </a:lnTo>
                  <a:lnTo>
                    <a:pt x="46" y="58"/>
                  </a:lnTo>
                  <a:lnTo>
                    <a:pt x="48" y="58"/>
                  </a:lnTo>
                  <a:lnTo>
                    <a:pt x="48" y="60"/>
                  </a:lnTo>
                  <a:lnTo>
                    <a:pt x="50" y="60"/>
                  </a:lnTo>
                  <a:lnTo>
                    <a:pt x="48" y="58"/>
                  </a:lnTo>
                  <a:lnTo>
                    <a:pt x="50" y="58"/>
                  </a:lnTo>
                  <a:lnTo>
                    <a:pt x="52" y="58"/>
                  </a:lnTo>
                  <a:lnTo>
                    <a:pt x="52" y="56"/>
                  </a:lnTo>
                  <a:lnTo>
                    <a:pt x="54" y="56"/>
                  </a:lnTo>
                  <a:lnTo>
                    <a:pt x="54" y="54"/>
                  </a:lnTo>
                  <a:lnTo>
                    <a:pt x="54" y="52"/>
                  </a:lnTo>
                  <a:lnTo>
                    <a:pt x="52" y="52"/>
                  </a:lnTo>
                  <a:lnTo>
                    <a:pt x="50" y="52"/>
                  </a:lnTo>
                  <a:lnTo>
                    <a:pt x="50" y="50"/>
                  </a:lnTo>
                  <a:lnTo>
                    <a:pt x="52" y="52"/>
                  </a:lnTo>
                  <a:lnTo>
                    <a:pt x="54" y="52"/>
                  </a:lnTo>
                  <a:lnTo>
                    <a:pt x="56" y="52"/>
                  </a:lnTo>
                  <a:lnTo>
                    <a:pt x="58" y="52"/>
                  </a:lnTo>
                  <a:lnTo>
                    <a:pt x="58" y="54"/>
                  </a:lnTo>
                  <a:lnTo>
                    <a:pt x="58" y="52"/>
                  </a:lnTo>
                  <a:lnTo>
                    <a:pt x="58" y="54"/>
                  </a:lnTo>
                  <a:lnTo>
                    <a:pt x="58" y="56"/>
                  </a:lnTo>
                  <a:lnTo>
                    <a:pt x="56" y="56"/>
                  </a:lnTo>
                  <a:lnTo>
                    <a:pt x="56" y="58"/>
                  </a:lnTo>
                  <a:lnTo>
                    <a:pt x="58" y="58"/>
                  </a:lnTo>
                  <a:lnTo>
                    <a:pt x="58" y="56"/>
                  </a:lnTo>
                  <a:lnTo>
                    <a:pt x="58" y="58"/>
                  </a:lnTo>
                  <a:lnTo>
                    <a:pt x="56" y="58"/>
                  </a:lnTo>
                  <a:lnTo>
                    <a:pt x="58" y="58"/>
                  </a:lnTo>
                  <a:lnTo>
                    <a:pt x="60" y="60"/>
                  </a:lnTo>
                  <a:lnTo>
                    <a:pt x="58" y="60"/>
                  </a:lnTo>
                  <a:lnTo>
                    <a:pt x="60" y="60"/>
                  </a:lnTo>
                  <a:lnTo>
                    <a:pt x="60" y="58"/>
                  </a:lnTo>
                  <a:lnTo>
                    <a:pt x="60" y="56"/>
                  </a:lnTo>
                  <a:lnTo>
                    <a:pt x="62" y="56"/>
                  </a:lnTo>
                  <a:lnTo>
                    <a:pt x="62" y="54"/>
                  </a:lnTo>
                  <a:lnTo>
                    <a:pt x="62" y="52"/>
                  </a:lnTo>
                  <a:lnTo>
                    <a:pt x="62" y="54"/>
                  </a:lnTo>
                  <a:lnTo>
                    <a:pt x="62" y="56"/>
                  </a:lnTo>
                  <a:lnTo>
                    <a:pt x="64" y="56"/>
                  </a:lnTo>
                  <a:lnTo>
                    <a:pt x="64" y="58"/>
                  </a:lnTo>
                  <a:lnTo>
                    <a:pt x="64" y="60"/>
                  </a:lnTo>
                  <a:lnTo>
                    <a:pt x="62" y="58"/>
                  </a:lnTo>
                  <a:lnTo>
                    <a:pt x="62" y="60"/>
                  </a:lnTo>
                  <a:lnTo>
                    <a:pt x="64" y="60"/>
                  </a:lnTo>
                  <a:lnTo>
                    <a:pt x="62" y="60"/>
                  </a:lnTo>
                  <a:lnTo>
                    <a:pt x="64" y="60"/>
                  </a:lnTo>
                  <a:lnTo>
                    <a:pt x="64" y="58"/>
                  </a:lnTo>
                  <a:lnTo>
                    <a:pt x="64" y="56"/>
                  </a:lnTo>
                  <a:lnTo>
                    <a:pt x="64" y="54"/>
                  </a:lnTo>
                  <a:lnTo>
                    <a:pt x="64" y="52"/>
                  </a:lnTo>
                  <a:lnTo>
                    <a:pt x="62" y="52"/>
                  </a:lnTo>
                  <a:lnTo>
                    <a:pt x="60" y="52"/>
                  </a:lnTo>
                  <a:lnTo>
                    <a:pt x="62" y="50"/>
                  </a:lnTo>
                  <a:lnTo>
                    <a:pt x="65" y="48"/>
                  </a:lnTo>
                  <a:lnTo>
                    <a:pt x="65" y="46"/>
                  </a:lnTo>
                  <a:lnTo>
                    <a:pt x="67" y="46"/>
                  </a:lnTo>
                  <a:close/>
                  <a:moveTo>
                    <a:pt x="56" y="31"/>
                  </a:moveTo>
                  <a:lnTo>
                    <a:pt x="54" y="31"/>
                  </a:lnTo>
                  <a:lnTo>
                    <a:pt x="56" y="31"/>
                  </a:lnTo>
                  <a:lnTo>
                    <a:pt x="56" y="29"/>
                  </a:lnTo>
                  <a:lnTo>
                    <a:pt x="56" y="31"/>
                  </a:lnTo>
                  <a:close/>
                  <a:moveTo>
                    <a:pt x="14" y="23"/>
                  </a:moveTo>
                  <a:lnTo>
                    <a:pt x="14" y="25"/>
                  </a:lnTo>
                  <a:lnTo>
                    <a:pt x="12" y="25"/>
                  </a:lnTo>
                  <a:lnTo>
                    <a:pt x="12" y="27"/>
                  </a:lnTo>
                  <a:lnTo>
                    <a:pt x="12" y="29"/>
                  </a:lnTo>
                  <a:lnTo>
                    <a:pt x="12" y="31"/>
                  </a:lnTo>
                  <a:lnTo>
                    <a:pt x="10" y="31"/>
                  </a:lnTo>
                  <a:lnTo>
                    <a:pt x="8" y="31"/>
                  </a:lnTo>
                  <a:lnTo>
                    <a:pt x="8" y="29"/>
                  </a:lnTo>
                  <a:lnTo>
                    <a:pt x="6" y="29"/>
                  </a:lnTo>
                  <a:lnTo>
                    <a:pt x="8" y="29"/>
                  </a:lnTo>
                  <a:lnTo>
                    <a:pt x="8" y="27"/>
                  </a:lnTo>
                  <a:lnTo>
                    <a:pt x="10" y="27"/>
                  </a:lnTo>
                  <a:lnTo>
                    <a:pt x="8" y="27"/>
                  </a:lnTo>
                  <a:lnTo>
                    <a:pt x="10" y="25"/>
                  </a:lnTo>
                  <a:lnTo>
                    <a:pt x="12" y="25"/>
                  </a:lnTo>
                  <a:lnTo>
                    <a:pt x="12" y="23"/>
                  </a:lnTo>
                  <a:lnTo>
                    <a:pt x="14" y="23"/>
                  </a:lnTo>
                  <a:close/>
                  <a:moveTo>
                    <a:pt x="50" y="12"/>
                  </a:moveTo>
                  <a:lnTo>
                    <a:pt x="50" y="14"/>
                  </a:lnTo>
                  <a:lnTo>
                    <a:pt x="48" y="14"/>
                  </a:lnTo>
                  <a:lnTo>
                    <a:pt x="48" y="16"/>
                  </a:lnTo>
                  <a:lnTo>
                    <a:pt x="46" y="16"/>
                  </a:lnTo>
                  <a:lnTo>
                    <a:pt x="44" y="16"/>
                  </a:lnTo>
                  <a:lnTo>
                    <a:pt x="44" y="14"/>
                  </a:lnTo>
                  <a:lnTo>
                    <a:pt x="46" y="14"/>
                  </a:lnTo>
                  <a:lnTo>
                    <a:pt x="46" y="12"/>
                  </a:lnTo>
                  <a:lnTo>
                    <a:pt x="48" y="12"/>
                  </a:lnTo>
                  <a:lnTo>
                    <a:pt x="50" y="12"/>
                  </a:lnTo>
                  <a:close/>
                  <a:moveTo>
                    <a:pt x="39" y="4"/>
                  </a:moveTo>
                  <a:lnTo>
                    <a:pt x="37" y="6"/>
                  </a:lnTo>
                  <a:lnTo>
                    <a:pt x="39" y="6"/>
                  </a:lnTo>
                  <a:lnTo>
                    <a:pt x="39" y="8"/>
                  </a:lnTo>
                  <a:lnTo>
                    <a:pt x="39" y="10"/>
                  </a:lnTo>
                  <a:lnTo>
                    <a:pt x="39" y="12"/>
                  </a:lnTo>
                  <a:lnTo>
                    <a:pt x="39" y="16"/>
                  </a:lnTo>
                  <a:lnTo>
                    <a:pt x="37" y="16"/>
                  </a:lnTo>
                  <a:lnTo>
                    <a:pt x="37" y="18"/>
                  </a:lnTo>
                  <a:lnTo>
                    <a:pt x="37" y="20"/>
                  </a:lnTo>
                  <a:lnTo>
                    <a:pt x="37" y="21"/>
                  </a:lnTo>
                  <a:lnTo>
                    <a:pt x="35" y="21"/>
                  </a:lnTo>
                  <a:lnTo>
                    <a:pt x="33" y="21"/>
                  </a:lnTo>
                  <a:lnTo>
                    <a:pt x="33" y="20"/>
                  </a:lnTo>
                  <a:lnTo>
                    <a:pt x="31" y="20"/>
                  </a:lnTo>
                  <a:lnTo>
                    <a:pt x="29" y="20"/>
                  </a:lnTo>
                  <a:lnTo>
                    <a:pt x="31" y="20"/>
                  </a:lnTo>
                  <a:lnTo>
                    <a:pt x="33" y="21"/>
                  </a:lnTo>
                  <a:lnTo>
                    <a:pt x="35" y="21"/>
                  </a:lnTo>
                  <a:lnTo>
                    <a:pt x="35" y="23"/>
                  </a:lnTo>
                  <a:lnTo>
                    <a:pt x="35" y="25"/>
                  </a:lnTo>
                  <a:lnTo>
                    <a:pt x="35" y="27"/>
                  </a:lnTo>
                  <a:lnTo>
                    <a:pt x="35" y="29"/>
                  </a:lnTo>
                  <a:lnTo>
                    <a:pt x="37" y="29"/>
                  </a:lnTo>
                  <a:lnTo>
                    <a:pt x="37" y="31"/>
                  </a:lnTo>
                  <a:lnTo>
                    <a:pt x="35" y="31"/>
                  </a:lnTo>
                  <a:lnTo>
                    <a:pt x="33" y="31"/>
                  </a:lnTo>
                  <a:lnTo>
                    <a:pt x="31" y="31"/>
                  </a:lnTo>
                  <a:lnTo>
                    <a:pt x="29" y="31"/>
                  </a:lnTo>
                  <a:lnTo>
                    <a:pt x="27" y="33"/>
                  </a:lnTo>
                  <a:lnTo>
                    <a:pt x="31" y="31"/>
                  </a:lnTo>
                  <a:lnTo>
                    <a:pt x="33" y="31"/>
                  </a:lnTo>
                  <a:lnTo>
                    <a:pt x="35" y="31"/>
                  </a:lnTo>
                  <a:lnTo>
                    <a:pt x="37" y="31"/>
                  </a:lnTo>
                  <a:lnTo>
                    <a:pt x="37" y="33"/>
                  </a:lnTo>
                  <a:lnTo>
                    <a:pt x="35" y="33"/>
                  </a:lnTo>
                  <a:lnTo>
                    <a:pt x="35" y="35"/>
                  </a:lnTo>
                  <a:lnTo>
                    <a:pt x="33" y="35"/>
                  </a:lnTo>
                  <a:lnTo>
                    <a:pt x="33" y="37"/>
                  </a:lnTo>
                  <a:lnTo>
                    <a:pt x="35" y="37"/>
                  </a:lnTo>
                  <a:lnTo>
                    <a:pt x="35" y="35"/>
                  </a:lnTo>
                  <a:lnTo>
                    <a:pt x="35" y="33"/>
                  </a:lnTo>
                  <a:lnTo>
                    <a:pt x="37" y="33"/>
                  </a:lnTo>
                  <a:lnTo>
                    <a:pt x="37" y="35"/>
                  </a:lnTo>
                  <a:lnTo>
                    <a:pt x="39" y="37"/>
                  </a:lnTo>
                  <a:lnTo>
                    <a:pt x="42" y="35"/>
                  </a:lnTo>
                  <a:lnTo>
                    <a:pt x="44" y="35"/>
                  </a:lnTo>
                  <a:lnTo>
                    <a:pt x="44" y="37"/>
                  </a:lnTo>
                  <a:lnTo>
                    <a:pt x="46" y="39"/>
                  </a:lnTo>
                  <a:lnTo>
                    <a:pt x="44" y="39"/>
                  </a:lnTo>
                  <a:lnTo>
                    <a:pt x="44" y="41"/>
                  </a:lnTo>
                  <a:lnTo>
                    <a:pt x="44" y="43"/>
                  </a:lnTo>
                  <a:lnTo>
                    <a:pt x="42" y="44"/>
                  </a:lnTo>
                  <a:lnTo>
                    <a:pt x="42" y="46"/>
                  </a:lnTo>
                  <a:lnTo>
                    <a:pt x="41" y="46"/>
                  </a:lnTo>
                  <a:lnTo>
                    <a:pt x="41" y="44"/>
                  </a:lnTo>
                  <a:lnTo>
                    <a:pt x="39" y="46"/>
                  </a:lnTo>
                  <a:lnTo>
                    <a:pt x="39" y="48"/>
                  </a:lnTo>
                  <a:lnTo>
                    <a:pt x="39" y="46"/>
                  </a:lnTo>
                  <a:lnTo>
                    <a:pt x="37" y="46"/>
                  </a:lnTo>
                  <a:lnTo>
                    <a:pt x="37" y="44"/>
                  </a:lnTo>
                  <a:lnTo>
                    <a:pt x="39" y="44"/>
                  </a:lnTo>
                  <a:lnTo>
                    <a:pt x="39" y="43"/>
                  </a:lnTo>
                  <a:lnTo>
                    <a:pt x="37" y="43"/>
                  </a:lnTo>
                  <a:lnTo>
                    <a:pt x="37" y="44"/>
                  </a:lnTo>
                  <a:lnTo>
                    <a:pt x="35" y="44"/>
                  </a:lnTo>
                  <a:lnTo>
                    <a:pt x="35" y="46"/>
                  </a:lnTo>
                  <a:lnTo>
                    <a:pt x="35" y="48"/>
                  </a:lnTo>
                  <a:lnTo>
                    <a:pt x="35" y="50"/>
                  </a:lnTo>
                  <a:lnTo>
                    <a:pt x="35" y="52"/>
                  </a:lnTo>
                  <a:lnTo>
                    <a:pt x="35" y="54"/>
                  </a:lnTo>
                  <a:lnTo>
                    <a:pt x="33" y="54"/>
                  </a:lnTo>
                  <a:lnTo>
                    <a:pt x="33" y="56"/>
                  </a:lnTo>
                  <a:lnTo>
                    <a:pt x="33" y="54"/>
                  </a:lnTo>
                  <a:lnTo>
                    <a:pt x="31" y="54"/>
                  </a:lnTo>
                  <a:lnTo>
                    <a:pt x="29" y="54"/>
                  </a:lnTo>
                  <a:lnTo>
                    <a:pt x="29" y="56"/>
                  </a:lnTo>
                  <a:lnTo>
                    <a:pt x="31" y="56"/>
                  </a:lnTo>
                  <a:lnTo>
                    <a:pt x="31" y="58"/>
                  </a:lnTo>
                  <a:lnTo>
                    <a:pt x="31" y="60"/>
                  </a:lnTo>
                  <a:lnTo>
                    <a:pt x="29" y="60"/>
                  </a:lnTo>
                  <a:lnTo>
                    <a:pt x="27" y="60"/>
                  </a:lnTo>
                  <a:lnTo>
                    <a:pt x="25" y="60"/>
                  </a:lnTo>
                  <a:lnTo>
                    <a:pt x="23" y="60"/>
                  </a:lnTo>
                  <a:lnTo>
                    <a:pt x="25" y="60"/>
                  </a:lnTo>
                  <a:lnTo>
                    <a:pt x="25" y="62"/>
                  </a:lnTo>
                  <a:lnTo>
                    <a:pt x="27" y="62"/>
                  </a:lnTo>
                  <a:lnTo>
                    <a:pt x="29" y="62"/>
                  </a:lnTo>
                  <a:lnTo>
                    <a:pt x="27" y="62"/>
                  </a:lnTo>
                  <a:lnTo>
                    <a:pt x="27" y="64"/>
                  </a:lnTo>
                  <a:lnTo>
                    <a:pt x="25" y="64"/>
                  </a:lnTo>
                  <a:lnTo>
                    <a:pt x="23" y="64"/>
                  </a:lnTo>
                  <a:lnTo>
                    <a:pt x="23" y="66"/>
                  </a:lnTo>
                  <a:lnTo>
                    <a:pt x="25" y="66"/>
                  </a:lnTo>
                  <a:lnTo>
                    <a:pt x="25" y="68"/>
                  </a:lnTo>
                  <a:lnTo>
                    <a:pt x="23" y="68"/>
                  </a:lnTo>
                  <a:lnTo>
                    <a:pt x="23" y="69"/>
                  </a:lnTo>
                  <a:lnTo>
                    <a:pt x="25" y="69"/>
                  </a:lnTo>
                  <a:lnTo>
                    <a:pt x="25" y="71"/>
                  </a:lnTo>
                  <a:lnTo>
                    <a:pt x="25" y="73"/>
                  </a:lnTo>
                  <a:lnTo>
                    <a:pt x="23" y="73"/>
                  </a:lnTo>
                  <a:lnTo>
                    <a:pt x="23" y="75"/>
                  </a:lnTo>
                  <a:lnTo>
                    <a:pt x="21" y="75"/>
                  </a:lnTo>
                  <a:lnTo>
                    <a:pt x="23" y="75"/>
                  </a:lnTo>
                  <a:lnTo>
                    <a:pt x="21" y="75"/>
                  </a:lnTo>
                  <a:lnTo>
                    <a:pt x="23" y="75"/>
                  </a:lnTo>
                  <a:lnTo>
                    <a:pt x="23" y="77"/>
                  </a:lnTo>
                  <a:lnTo>
                    <a:pt x="21" y="77"/>
                  </a:lnTo>
                  <a:lnTo>
                    <a:pt x="21" y="79"/>
                  </a:lnTo>
                  <a:lnTo>
                    <a:pt x="23" y="77"/>
                  </a:lnTo>
                  <a:lnTo>
                    <a:pt x="25" y="79"/>
                  </a:lnTo>
                  <a:lnTo>
                    <a:pt x="27" y="79"/>
                  </a:lnTo>
                  <a:lnTo>
                    <a:pt x="27" y="81"/>
                  </a:lnTo>
                  <a:lnTo>
                    <a:pt x="27" y="83"/>
                  </a:lnTo>
                  <a:lnTo>
                    <a:pt x="25" y="81"/>
                  </a:lnTo>
                  <a:lnTo>
                    <a:pt x="25" y="83"/>
                  </a:lnTo>
                  <a:lnTo>
                    <a:pt x="27" y="83"/>
                  </a:lnTo>
                  <a:lnTo>
                    <a:pt x="25" y="83"/>
                  </a:lnTo>
                  <a:lnTo>
                    <a:pt x="25" y="81"/>
                  </a:lnTo>
                  <a:lnTo>
                    <a:pt x="23" y="81"/>
                  </a:lnTo>
                  <a:lnTo>
                    <a:pt x="25" y="81"/>
                  </a:lnTo>
                  <a:lnTo>
                    <a:pt x="23" y="81"/>
                  </a:lnTo>
                  <a:lnTo>
                    <a:pt x="23" y="83"/>
                  </a:lnTo>
                  <a:lnTo>
                    <a:pt x="21" y="83"/>
                  </a:lnTo>
                  <a:lnTo>
                    <a:pt x="21" y="85"/>
                  </a:lnTo>
                  <a:lnTo>
                    <a:pt x="19" y="85"/>
                  </a:lnTo>
                  <a:lnTo>
                    <a:pt x="17" y="85"/>
                  </a:lnTo>
                  <a:lnTo>
                    <a:pt x="17" y="83"/>
                  </a:lnTo>
                  <a:lnTo>
                    <a:pt x="14" y="83"/>
                  </a:lnTo>
                  <a:lnTo>
                    <a:pt x="14" y="81"/>
                  </a:lnTo>
                  <a:lnTo>
                    <a:pt x="12" y="81"/>
                  </a:lnTo>
                  <a:lnTo>
                    <a:pt x="10" y="83"/>
                  </a:lnTo>
                  <a:lnTo>
                    <a:pt x="10" y="81"/>
                  </a:lnTo>
                  <a:lnTo>
                    <a:pt x="10" y="79"/>
                  </a:lnTo>
                  <a:lnTo>
                    <a:pt x="8" y="79"/>
                  </a:lnTo>
                  <a:lnTo>
                    <a:pt x="8" y="77"/>
                  </a:lnTo>
                  <a:lnTo>
                    <a:pt x="10" y="77"/>
                  </a:lnTo>
                  <a:lnTo>
                    <a:pt x="10" y="75"/>
                  </a:lnTo>
                  <a:lnTo>
                    <a:pt x="8" y="75"/>
                  </a:lnTo>
                  <a:lnTo>
                    <a:pt x="8" y="77"/>
                  </a:lnTo>
                  <a:lnTo>
                    <a:pt x="6" y="77"/>
                  </a:lnTo>
                  <a:lnTo>
                    <a:pt x="6" y="75"/>
                  </a:lnTo>
                  <a:lnTo>
                    <a:pt x="6" y="73"/>
                  </a:lnTo>
                  <a:lnTo>
                    <a:pt x="8" y="73"/>
                  </a:lnTo>
                  <a:lnTo>
                    <a:pt x="8" y="75"/>
                  </a:lnTo>
                  <a:lnTo>
                    <a:pt x="10" y="75"/>
                  </a:lnTo>
                  <a:lnTo>
                    <a:pt x="10" y="73"/>
                  </a:lnTo>
                  <a:lnTo>
                    <a:pt x="10" y="71"/>
                  </a:lnTo>
                  <a:lnTo>
                    <a:pt x="10" y="69"/>
                  </a:lnTo>
                  <a:lnTo>
                    <a:pt x="8" y="68"/>
                  </a:lnTo>
                  <a:lnTo>
                    <a:pt x="8" y="66"/>
                  </a:lnTo>
                  <a:lnTo>
                    <a:pt x="6" y="66"/>
                  </a:lnTo>
                  <a:lnTo>
                    <a:pt x="4" y="66"/>
                  </a:lnTo>
                  <a:lnTo>
                    <a:pt x="4" y="64"/>
                  </a:lnTo>
                  <a:lnTo>
                    <a:pt x="4" y="62"/>
                  </a:lnTo>
                  <a:lnTo>
                    <a:pt x="2" y="64"/>
                  </a:lnTo>
                  <a:lnTo>
                    <a:pt x="4" y="66"/>
                  </a:lnTo>
                  <a:lnTo>
                    <a:pt x="2" y="64"/>
                  </a:lnTo>
                  <a:lnTo>
                    <a:pt x="0" y="64"/>
                  </a:lnTo>
                  <a:lnTo>
                    <a:pt x="0" y="62"/>
                  </a:lnTo>
                  <a:lnTo>
                    <a:pt x="2" y="60"/>
                  </a:lnTo>
                  <a:lnTo>
                    <a:pt x="2" y="58"/>
                  </a:lnTo>
                  <a:lnTo>
                    <a:pt x="0" y="52"/>
                  </a:lnTo>
                  <a:lnTo>
                    <a:pt x="0" y="50"/>
                  </a:lnTo>
                  <a:lnTo>
                    <a:pt x="0" y="52"/>
                  </a:lnTo>
                  <a:lnTo>
                    <a:pt x="2" y="54"/>
                  </a:lnTo>
                  <a:lnTo>
                    <a:pt x="2" y="56"/>
                  </a:lnTo>
                  <a:lnTo>
                    <a:pt x="4" y="56"/>
                  </a:lnTo>
                  <a:lnTo>
                    <a:pt x="4" y="54"/>
                  </a:lnTo>
                  <a:lnTo>
                    <a:pt x="4" y="52"/>
                  </a:lnTo>
                  <a:lnTo>
                    <a:pt x="4" y="50"/>
                  </a:lnTo>
                  <a:lnTo>
                    <a:pt x="2" y="48"/>
                  </a:lnTo>
                  <a:lnTo>
                    <a:pt x="0" y="48"/>
                  </a:lnTo>
                  <a:lnTo>
                    <a:pt x="0" y="50"/>
                  </a:lnTo>
                  <a:lnTo>
                    <a:pt x="0" y="48"/>
                  </a:lnTo>
                  <a:lnTo>
                    <a:pt x="0" y="46"/>
                  </a:lnTo>
                  <a:lnTo>
                    <a:pt x="0" y="44"/>
                  </a:lnTo>
                  <a:lnTo>
                    <a:pt x="0" y="35"/>
                  </a:lnTo>
                  <a:lnTo>
                    <a:pt x="2" y="31"/>
                  </a:lnTo>
                  <a:lnTo>
                    <a:pt x="2" y="33"/>
                  </a:lnTo>
                  <a:lnTo>
                    <a:pt x="4" y="33"/>
                  </a:lnTo>
                  <a:lnTo>
                    <a:pt x="4" y="35"/>
                  </a:lnTo>
                  <a:lnTo>
                    <a:pt x="6" y="35"/>
                  </a:lnTo>
                  <a:lnTo>
                    <a:pt x="8" y="35"/>
                  </a:lnTo>
                  <a:lnTo>
                    <a:pt x="8" y="37"/>
                  </a:lnTo>
                  <a:lnTo>
                    <a:pt x="10" y="37"/>
                  </a:lnTo>
                  <a:lnTo>
                    <a:pt x="10" y="35"/>
                  </a:lnTo>
                  <a:lnTo>
                    <a:pt x="10" y="33"/>
                  </a:lnTo>
                  <a:lnTo>
                    <a:pt x="12" y="31"/>
                  </a:lnTo>
                  <a:lnTo>
                    <a:pt x="14" y="31"/>
                  </a:lnTo>
                  <a:lnTo>
                    <a:pt x="12" y="31"/>
                  </a:lnTo>
                  <a:lnTo>
                    <a:pt x="12" y="29"/>
                  </a:lnTo>
                  <a:lnTo>
                    <a:pt x="14" y="29"/>
                  </a:lnTo>
                  <a:lnTo>
                    <a:pt x="14" y="27"/>
                  </a:lnTo>
                  <a:lnTo>
                    <a:pt x="16" y="27"/>
                  </a:lnTo>
                  <a:lnTo>
                    <a:pt x="16" y="29"/>
                  </a:lnTo>
                  <a:lnTo>
                    <a:pt x="17" y="29"/>
                  </a:lnTo>
                  <a:lnTo>
                    <a:pt x="17" y="31"/>
                  </a:lnTo>
                  <a:lnTo>
                    <a:pt x="16" y="31"/>
                  </a:lnTo>
                  <a:lnTo>
                    <a:pt x="16" y="33"/>
                  </a:lnTo>
                  <a:lnTo>
                    <a:pt x="16" y="35"/>
                  </a:lnTo>
                  <a:lnTo>
                    <a:pt x="16" y="33"/>
                  </a:lnTo>
                  <a:lnTo>
                    <a:pt x="17" y="33"/>
                  </a:lnTo>
                  <a:lnTo>
                    <a:pt x="16" y="33"/>
                  </a:lnTo>
                  <a:lnTo>
                    <a:pt x="17" y="33"/>
                  </a:lnTo>
                  <a:lnTo>
                    <a:pt x="17" y="31"/>
                  </a:lnTo>
                  <a:lnTo>
                    <a:pt x="17" y="33"/>
                  </a:lnTo>
                  <a:lnTo>
                    <a:pt x="19" y="33"/>
                  </a:lnTo>
                  <a:lnTo>
                    <a:pt x="19" y="35"/>
                  </a:lnTo>
                  <a:lnTo>
                    <a:pt x="21" y="35"/>
                  </a:lnTo>
                  <a:lnTo>
                    <a:pt x="19" y="35"/>
                  </a:lnTo>
                  <a:lnTo>
                    <a:pt x="19" y="33"/>
                  </a:lnTo>
                  <a:lnTo>
                    <a:pt x="19" y="31"/>
                  </a:lnTo>
                  <a:lnTo>
                    <a:pt x="17" y="31"/>
                  </a:lnTo>
                  <a:lnTo>
                    <a:pt x="17" y="29"/>
                  </a:lnTo>
                  <a:lnTo>
                    <a:pt x="17" y="27"/>
                  </a:lnTo>
                  <a:lnTo>
                    <a:pt x="17" y="25"/>
                  </a:lnTo>
                  <a:lnTo>
                    <a:pt x="17" y="23"/>
                  </a:lnTo>
                  <a:lnTo>
                    <a:pt x="19" y="23"/>
                  </a:lnTo>
                  <a:lnTo>
                    <a:pt x="19" y="21"/>
                  </a:lnTo>
                  <a:lnTo>
                    <a:pt x="21" y="21"/>
                  </a:lnTo>
                  <a:lnTo>
                    <a:pt x="23" y="21"/>
                  </a:lnTo>
                  <a:lnTo>
                    <a:pt x="23" y="23"/>
                  </a:lnTo>
                  <a:lnTo>
                    <a:pt x="25" y="23"/>
                  </a:lnTo>
                  <a:lnTo>
                    <a:pt x="25" y="21"/>
                  </a:lnTo>
                  <a:lnTo>
                    <a:pt x="27" y="20"/>
                  </a:lnTo>
                  <a:lnTo>
                    <a:pt x="27" y="21"/>
                  </a:lnTo>
                  <a:lnTo>
                    <a:pt x="29" y="20"/>
                  </a:lnTo>
                  <a:lnTo>
                    <a:pt x="27" y="20"/>
                  </a:lnTo>
                  <a:lnTo>
                    <a:pt x="25" y="20"/>
                  </a:lnTo>
                  <a:lnTo>
                    <a:pt x="23" y="21"/>
                  </a:lnTo>
                  <a:lnTo>
                    <a:pt x="19" y="21"/>
                  </a:lnTo>
                  <a:lnTo>
                    <a:pt x="17" y="21"/>
                  </a:lnTo>
                  <a:lnTo>
                    <a:pt x="16" y="20"/>
                  </a:lnTo>
                  <a:lnTo>
                    <a:pt x="16" y="21"/>
                  </a:lnTo>
                  <a:lnTo>
                    <a:pt x="14" y="21"/>
                  </a:lnTo>
                  <a:lnTo>
                    <a:pt x="14" y="23"/>
                  </a:lnTo>
                  <a:lnTo>
                    <a:pt x="14" y="21"/>
                  </a:lnTo>
                  <a:lnTo>
                    <a:pt x="12" y="21"/>
                  </a:lnTo>
                  <a:lnTo>
                    <a:pt x="12" y="23"/>
                  </a:lnTo>
                  <a:lnTo>
                    <a:pt x="10" y="23"/>
                  </a:lnTo>
                  <a:lnTo>
                    <a:pt x="10" y="25"/>
                  </a:lnTo>
                  <a:lnTo>
                    <a:pt x="8" y="25"/>
                  </a:lnTo>
                  <a:lnTo>
                    <a:pt x="8" y="27"/>
                  </a:lnTo>
                  <a:lnTo>
                    <a:pt x="6" y="27"/>
                  </a:lnTo>
                  <a:lnTo>
                    <a:pt x="6" y="29"/>
                  </a:lnTo>
                  <a:lnTo>
                    <a:pt x="6" y="31"/>
                  </a:lnTo>
                  <a:lnTo>
                    <a:pt x="8" y="31"/>
                  </a:lnTo>
                  <a:lnTo>
                    <a:pt x="6" y="31"/>
                  </a:lnTo>
                  <a:lnTo>
                    <a:pt x="8" y="31"/>
                  </a:lnTo>
                  <a:lnTo>
                    <a:pt x="8" y="33"/>
                  </a:lnTo>
                  <a:lnTo>
                    <a:pt x="6" y="33"/>
                  </a:lnTo>
                  <a:lnTo>
                    <a:pt x="6" y="31"/>
                  </a:lnTo>
                  <a:lnTo>
                    <a:pt x="4" y="31"/>
                  </a:lnTo>
                  <a:lnTo>
                    <a:pt x="4" y="29"/>
                  </a:lnTo>
                  <a:lnTo>
                    <a:pt x="2" y="29"/>
                  </a:lnTo>
                  <a:lnTo>
                    <a:pt x="2" y="31"/>
                  </a:lnTo>
                  <a:lnTo>
                    <a:pt x="2" y="29"/>
                  </a:lnTo>
                  <a:lnTo>
                    <a:pt x="2" y="27"/>
                  </a:lnTo>
                  <a:lnTo>
                    <a:pt x="6" y="21"/>
                  </a:lnTo>
                  <a:lnTo>
                    <a:pt x="8" y="20"/>
                  </a:lnTo>
                  <a:lnTo>
                    <a:pt x="8" y="18"/>
                  </a:lnTo>
                  <a:lnTo>
                    <a:pt x="10" y="18"/>
                  </a:lnTo>
                  <a:lnTo>
                    <a:pt x="10" y="20"/>
                  </a:lnTo>
                  <a:lnTo>
                    <a:pt x="12" y="20"/>
                  </a:lnTo>
                  <a:lnTo>
                    <a:pt x="14" y="18"/>
                  </a:lnTo>
                  <a:lnTo>
                    <a:pt x="17" y="18"/>
                  </a:lnTo>
                  <a:lnTo>
                    <a:pt x="19" y="18"/>
                  </a:lnTo>
                  <a:lnTo>
                    <a:pt x="21" y="18"/>
                  </a:lnTo>
                  <a:lnTo>
                    <a:pt x="23" y="16"/>
                  </a:lnTo>
                  <a:lnTo>
                    <a:pt x="27" y="8"/>
                  </a:lnTo>
                  <a:lnTo>
                    <a:pt x="29" y="6"/>
                  </a:lnTo>
                  <a:lnTo>
                    <a:pt x="29" y="4"/>
                  </a:lnTo>
                  <a:lnTo>
                    <a:pt x="31" y="4"/>
                  </a:lnTo>
                  <a:lnTo>
                    <a:pt x="33" y="4"/>
                  </a:lnTo>
                  <a:lnTo>
                    <a:pt x="35" y="4"/>
                  </a:lnTo>
                  <a:lnTo>
                    <a:pt x="37" y="2"/>
                  </a:lnTo>
                  <a:lnTo>
                    <a:pt x="39" y="0"/>
                  </a:lnTo>
                  <a:lnTo>
                    <a:pt x="41" y="0"/>
                  </a:lnTo>
                  <a:lnTo>
                    <a:pt x="39" y="2"/>
                  </a:lnTo>
                  <a:lnTo>
                    <a:pt x="39"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Freeform 70"/>
            <p:cNvSpPr>
              <a:spLocks noEditPoints="1"/>
            </p:cNvSpPr>
            <p:nvPr/>
          </p:nvSpPr>
          <p:spPr bwMode="auto">
            <a:xfrm>
              <a:off x="3209925" y="4318000"/>
              <a:ext cx="95250" cy="63500"/>
            </a:xfrm>
            <a:custGeom>
              <a:avLst/>
              <a:gdLst>
                <a:gd name="T0" fmla="*/ 8 w 60"/>
                <a:gd name="T1" fmla="*/ 40 h 40"/>
                <a:gd name="T2" fmla="*/ 56 w 60"/>
                <a:gd name="T3" fmla="*/ 30 h 40"/>
                <a:gd name="T4" fmla="*/ 18 w 60"/>
                <a:gd name="T5" fmla="*/ 2 h 40"/>
                <a:gd name="T6" fmla="*/ 21 w 60"/>
                <a:gd name="T7" fmla="*/ 3 h 40"/>
                <a:gd name="T8" fmla="*/ 27 w 60"/>
                <a:gd name="T9" fmla="*/ 3 h 40"/>
                <a:gd name="T10" fmla="*/ 31 w 60"/>
                <a:gd name="T11" fmla="*/ 5 h 40"/>
                <a:gd name="T12" fmla="*/ 35 w 60"/>
                <a:gd name="T13" fmla="*/ 7 h 40"/>
                <a:gd name="T14" fmla="*/ 37 w 60"/>
                <a:gd name="T15" fmla="*/ 11 h 40"/>
                <a:gd name="T16" fmla="*/ 43 w 60"/>
                <a:gd name="T17" fmla="*/ 11 h 40"/>
                <a:gd name="T18" fmla="*/ 46 w 60"/>
                <a:gd name="T19" fmla="*/ 11 h 40"/>
                <a:gd name="T20" fmla="*/ 43 w 60"/>
                <a:gd name="T21" fmla="*/ 13 h 40"/>
                <a:gd name="T22" fmla="*/ 39 w 60"/>
                <a:gd name="T23" fmla="*/ 15 h 40"/>
                <a:gd name="T24" fmla="*/ 44 w 60"/>
                <a:gd name="T25" fmla="*/ 15 h 40"/>
                <a:gd name="T26" fmla="*/ 46 w 60"/>
                <a:gd name="T27" fmla="*/ 17 h 40"/>
                <a:gd name="T28" fmla="*/ 50 w 60"/>
                <a:gd name="T29" fmla="*/ 15 h 40"/>
                <a:gd name="T30" fmla="*/ 54 w 60"/>
                <a:gd name="T31" fmla="*/ 19 h 40"/>
                <a:gd name="T32" fmla="*/ 58 w 60"/>
                <a:gd name="T33" fmla="*/ 23 h 40"/>
                <a:gd name="T34" fmla="*/ 58 w 60"/>
                <a:gd name="T35" fmla="*/ 26 h 40"/>
                <a:gd name="T36" fmla="*/ 54 w 60"/>
                <a:gd name="T37" fmla="*/ 28 h 40"/>
                <a:gd name="T38" fmla="*/ 52 w 60"/>
                <a:gd name="T39" fmla="*/ 28 h 40"/>
                <a:gd name="T40" fmla="*/ 48 w 60"/>
                <a:gd name="T41" fmla="*/ 26 h 40"/>
                <a:gd name="T42" fmla="*/ 44 w 60"/>
                <a:gd name="T43" fmla="*/ 25 h 40"/>
                <a:gd name="T44" fmla="*/ 43 w 60"/>
                <a:gd name="T45" fmla="*/ 26 h 40"/>
                <a:gd name="T46" fmla="*/ 39 w 60"/>
                <a:gd name="T47" fmla="*/ 26 h 40"/>
                <a:gd name="T48" fmla="*/ 33 w 60"/>
                <a:gd name="T49" fmla="*/ 25 h 40"/>
                <a:gd name="T50" fmla="*/ 31 w 60"/>
                <a:gd name="T51" fmla="*/ 28 h 40"/>
                <a:gd name="T52" fmla="*/ 25 w 60"/>
                <a:gd name="T53" fmla="*/ 28 h 40"/>
                <a:gd name="T54" fmla="*/ 23 w 60"/>
                <a:gd name="T55" fmla="*/ 28 h 40"/>
                <a:gd name="T56" fmla="*/ 19 w 60"/>
                <a:gd name="T57" fmla="*/ 26 h 40"/>
                <a:gd name="T58" fmla="*/ 16 w 60"/>
                <a:gd name="T59" fmla="*/ 28 h 40"/>
                <a:gd name="T60" fmla="*/ 14 w 60"/>
                <a:gd name="T61" fmla="*/ 34 h 40"/>
                <a:gd name="T62" fmla="*/ 10 w 60"/>
                <a:gd name="T63" fmla="*/ 38 h 40"/>
                <a:gd name="T64" fmla="*/ 8 w 60"/>
                <a:gd name="T65" fmla="*/ 36 h 40"/>
                <a:gd name="T66" fmla="*/ 6 w 60"/>
                <a:gd name="T67" fmla="*/ 32 h 40"/>
                <a:gd name="T68" fmla="*/ 4 w 60"/>
                <a:gd name="T69" fmla="*/ 28 h 40"/>
                <a:gd name="T70" fmla="*/ 4 w 60"/>
                <a:gd name="T71" fmla="*/ 26 h 40"/>
                <a:gd name="T72" fmla="*/ 0 w 60"/>
                <a:gd name="T73" fmla="*/ 25 h 40"/>
                <a:gd name="T74" fmla="*/ 4 w 60"/>
                <a:gd name="T75" fmla="*/ 23 h 40"/>
                <a:gd name="T76" fmla="*/ 4 w 60"/>
                <a:gd name="T77" fmla="*/ 17 h 40"/>
                <a:gd name="T78" fmla="*/ 4 w 60"/>
                <a:gd name="T79" fmla="*/ 15 h 40"/>
                <a:gd name="T80" fmla="*/ 6 w 60"/>
                <a:gd name="T81" fmla="*/ 11 h 40"/>
                <a:gd name="T82" fmla="*/ 6 w 60"/>
                <a:gd name="T83" fmla="*/ 9 h 40"/>
                <a:gd name="T84" fmla="*/ 4 w 60"/>
                <a:gd name="T85" fmla="*/ 3 h 40"/>
                <a:gd name="T86" fmla="*/ 8 w 60"/>
                <a:gd name="T87" fmla="*/ 2 h 40"/>
                <a:gd name="T88" fmla="*/ 14 w 60"/>
                <a:gd name="T89" fmla="*/ 2 h 40"/>
                <a:gd name="T90" fmla="*/ 18 w 60"/>
                <a:gd name="T9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0" h="40">
                  <a:moveTo>
                    <a:pt x="8" y="40"/>
                  </a:moveTo>
                  <a:lnTo>
                    <a:pt x="10" y="40"/>
                  </a:lnTo>
                  <a:lnTo>
                    <a:pt x="8" y="40"/>
                  </a:lnTo>
                  <a:close/>
                  <a:moveTo>
                    <a:pt x="52" y="30"/>
                  </a:moveTo>
                  <a:lnTo>
                    <a:pt x="54" y="30"/>
                  </a:lnTo>
                  <a:lnTo>
                    <a:pt x="56" y="30"/>
                  </a:lnTo>
                  <a:lnTo>
                    <a:pt x="54" y="30"/>
                  </a:lnTo>
                  <a:lnTo>
                    <a:pt x="52" y="30"/>
                  </a:lnTo>
                  <a:close/>
                  <a:moveTo>
                    <a:pt x="18" y="2"/>
                  </a:moveTo>
                  <a:lnTo>
                    <a:pt x="19" y="2"/>
                  </a:lnTo>
                  <a:lnTo>
                    <a:pt x="21" y="2"/>
                  </a:lnTo>
                  <a:lnTo>
                    <a:pt x="21" y="3"/>
                  </a:lnTo>
                  <a:lnTo>
                    <a:pt x="23" y="3"/>
                  </a:lnTo>
                  <a:lnTo>
                    <a:pt x="25" y="3"/>
                  </a:lnTo>
                  <a:lnTo>
                    <a:pt x="27" y="3"/>
                  </a:lnTo>
                  <a:lnTo>
                    <a:pt x="27" y="5"/>
                  </a:lnTo>
                  <a:lnTo>
                    <a:pt x="29" y="5"/>
                  </a:lnTo>
                  <a:lnTo>
                    <a:pt x="31" y="5"/>
                  </a:lnTo>
                  <a:lnTo>
                    <a:pt x="33" y="5"/>
                  </a:lnTo>
                  <a:lnTo>
                    <a:pt x="35" y="5"/>
                  </a:lnTo>
                  <a:lnTo>
                    <a:pt x="35" y="7"/>
                  </a:lnTo>
                  <a:lnTo>
                    <a:pt x="35" y="9"/>
                  </a:lnTo>
                  <a:lnTo>
                    <a:pt x="35" y="11"/>
                  </a:lnTo>
                  <a:lnTo>
                    <a:pt x="37" y="11"/>
                  </a:lnTo>
                  <a:lnTo>
                    <a:pt x="39" y="11"/>
                  </a:lnTo>
                  <a:lnTo>
                    <a:pt x="41" y="11"/>
                  </a:lnTo>
                  <a:lnTo>
                    <a:pt x="43" y="11"/>
                  </a:lnTo>
                  <a:lnTo>
                    <a:pt x="44" y="9"/>
                  </a:lnTo>
                  <a:lnTo>
                    <a:pt x="44" y="11"/>
                  </a:lnTo>
                  <a:lnTo>
                    <a:pt x="46" y="11"/>
                  </a:lnTo>
                  <a:lnTo>
                    <a:pt x="44" y="11"/>
                  </a:lnTo>
                  <a:lnTo>
                    <a:pt x="44" y="13"/>
                  </a:lnTo>
                  <a:lnTo>
                    <a:pt x="43" y="13"/>
                  </a:lnTo>
                  <a:lnTo>
                    <a:pt x="41" y="13"/>
                  </a:lnTo>
                  <a:lnTo>
                    <a:pt x="39" y="13"/>
                  </a:lnTo>
                  <a:lnTo>
                    <a:pt x="39" y="15"/>
                  </a:lnTo>
                  <a:lnTo>
                    <a:pt x="41" y="15"/>
                  </a:lnTo>
                  <a:lnTo>
                    <a:pt x="43" y="15"/>
                  </a:lnTo>
                  <a:lnTo>
                    <a:pt x="44" y="15"/>
                  </a:lnTo>
                  <a:lnTo>
                    <a:pt x="46" y="17"/>
                  </a:lnTo>
                  <a:lnTo>
                    <a:pt x="46" y="15"/>
                  </a:lnTo>
                  <a:lnTo>
                    <a:pt x="46" y="17"/>
                  </a:lnTo>
                  <a:lnTo>
                    <a:pt x="48" y="17"/>
                  </a:lnTo>
                  <a:lnTo>
                    <a:pt x="48" y="15"/>
                  </a:lnTo>
                  <a:lnTo>
                    <a:pt x="50" y="15"/>
                  </a:lnTo>
                  <a:lnTo>
                    <a:pt x="50" y="17"/>
                  </a:lnTo>
                  <a:lnTo>
                    <a:pt x="52" y="17"/>
                  </a:lnTo>
                  <a:lnTo>
                    <a:pt x="54" y="19"/>
                  </a:lnTo>
                  <a:lnTo>
                    <a:pt x="56" y="21"/>
                  </a:lnTo>
                  <a:lnTo>
                    <a:pt x="58" y="21"/>
                  </a:lnTo>
                  <a:lnTo>
                    <a:pt x="58" y="23"/>
                  </a:lnTo>
                  <a:lnTo>
                    <a:pt x="60" y="23"/>
                  </a:lnTo>
                  <a:lnTo>
                    <a:pt x="58" y="25"/>
                  </a:lnTo>
                  <a:lnTo>
                    <a:pt x="58" y="26"/>
                  </a:lnTo>
                  <a:lnTo>
                    <a:pt x="56" y="26"/>
                  </a:lnTo>
                  <a:lnTo>
                    <a:pt x="54" y="26"/>
                  </a:lnTo>
                  <a:lnTo>
                    <a:pt x="54" y="28"/>
                  </a:lnTo>
                  <a:lnTo>
                    <a:pt x="54" y="30"/>
                  </a:lnTo>
                  <a:lnTo>
                    <a:pt x="52" y="30"/>
                  </a:lnTo>
                  <a:lnTo>
                    <a:pt x="52" y="28"/>
                  </a:lnTo>
                  <a:lnTo>
                    <a:pt x="52" y="26"/>
                  </a:lnTo>
                  <a:lnTo>
                    <a:pt x="50" y="26"/>
                  </a:lnTo>
                  <a:lnTo>
                    <a:pt x="48" y="26"/>
                  </a:lnTo>
                  <a:lnTo>
                    <a:pt x="46" y="26"/>
                  </a:lnTo>
                  <a:lnTo>
                    <a:pt x="44" y="26"/>
                  </a:lnTo>
                  <a:lnTo>
                    <a:pt x="44" y="25"/>
                  </a:lnTo>
                  <a:lnTo>
                    <a:pt x="44" y="26"/>
                  </a:lnTo>
                  <a:lnTo>
                    <a:pt x="43" y="25"/>
                  </a:lnTo>
                  <a:lnTo>
                    <a:pt x="43" y="26"/>
                  </a:lnTo>
                  <a:lnTo>
                    <a:pt x="41" y="26"/>
                  </a:lnTo>
                  <a:lnTo>
                    <a:pt x="39" y="25"/>
                  </a:lnTo>
                  <a:lnTo>
                    <a:pt x="39" y="26"/>
                  </a:lnTo>
                  <a:lnTo>
                    <a:pt x="37" y="25"/>
                  </a:lnTo>
                  <a:lnTo>
                    <a:pt x="35" y="25"/>
                  </a:lnTo>
                  <a:lnTo>
                    <a:pt x="33" y="25"/>
                  </a:lnTo>
                  <a:lnTo>
                    <a:pt x="33" y="26"/>
                  </a:lnTo>
                  <a:lnTo>
                    <a:pt x="31" y="26"/>
                  </a:lnTo>
                  <a:lnTo>
                    <a:pt x="31" y="28"/>
                  </a:lnTo>
                  <a:lnTo>
                    <a:pt x="29" y="28"/>
                  </a:lnTo>
                  <a:lnTo>
                    <a:pt x="27" y="28"/>
                  </a:lnTo>
                  <a:lnTo>
                    <a:pt x="25" y="28"/>
                  </a:lnTo>
                  <a:lnTo>
                    <a:pt x="25" y="30"/>
                  </a:lnTo>
                  <a:lnTo>
                    <a:pt x="23" y="30"/>
                  </a:lnTo>
                  <a:lnTo>
                    <a:pt x="23" y="28"/>
                  </a:lnTo>
                  <a:lnTo>
                    <a:pt x="23" y="26"/>
                  </a:lnTo>
                  <a:lnTo>
                    <a:pt x="21" y="26"/>
                  </a:lnTo>
                  <a:lnTo>
                    <a:pt x="19" y="26"/>
                  </a:lnTo>
                  <a:lnTo>
                    <a:pt x="19" y="28"/>
                  </a:lnTo>
                  <a:lnTo>
                    <a:pt x="18" y="28"/>
                  </a:lnTo>
                  <a:lnTo>
                    <a:pt x="16" y="28"/>
                  </a:lnTo>
                  <a:lnTo>
                    <a:pt x="16" y="30"/>
                  </a:lnTo>
                  <a:lnTo>
                    <a:pt x="16" y="32"/>
                  </a:lnTo>
                  <a:lnTo>
                    <a:pt x="14" y="34"/>
                  </a:lnTo>
                  <a:lnTo>
                    <a:pt x="12" y="34"/>
                  </a:lnTo>
                  <a:lnTo>
                    <a:pt x="12" y="36"/>
                  </a:lnTo>
                  <a:lnTo>
                    <a:pt x="10" y="38"/>
                  </a:lnTo>
                  <a:lnTo>
                    <a:pt x="10" y="40"/>
                  </a:lnTo>
                  <a:lnTo>
                    <a:pt x="8" y="38"/>
                  </a:lnTo>
                  <a:lnTo>
                    <a:pt x="8" y="36"/>
                  </a:lnTo>
                  <a:lnTo>
                    <a:pt x="6" y="36"/>
                  </a:lnTo>
                  <a:lnTo>
                    <a:pt x="6" y="34"/>
                  </a:lnTo>
                  <a:lnTo>
                    <a:pt x="6" y="32"/>
                  </a:lnTo>
                  <a:lnTo>
                    <a:pt x="4" y="32"/>
                  </a:lnTo>
                  <a:lnTo>
                    <a:pt x="4" y="30"/>
                  </a:lnTo>
                  <a:lnTo>
                    <a:pt x="4" y="28"/>
                  </a:lnTo>
                  <a:lnTo>
                    <a:pt x="6" y="28"/>
                  </a:lnTo>
                  <a:lnTo>
                    <a:pt x="4" y="28"/>
                  </a:lnTo>
                  <a:lnTo>
                    <a:pt x="4" y="26"/>
                  </a:lnTo>
                  <a:lnTo>
                    <a:pt x="2" y="26"/>
                  </a:lnTo>
                  <a:lnTo>
                    <a:pt x="2" y="25"/>
                  </a:lnTo>
                  <a:lnTo>
                    <a:pt x="0" y="25"/>
                  </a:lnTo>
                  <a:lnTo>
                    <a:pt x="0" y="23"/>
                  </a:lnTo>
                  <a:lnTo>
                    <a:pt x="2" y="23"/>
                  </a:lnTo>
                  <a:lnTo>
                    <a:pt x="4" y="23"/>
                  </a:lnTo>
                  <a:lnTo>
                    <a:pt x="4" y="21"/>
                  </a:lnTo>
                  <a:lnTo>
                    <a:pt x="4" y="19"/>
                  </a:lnTo>
                  <a:lnTo>
                    <a:pt x="4" y="17"/>
                  </a:lnTo>
                  <a:lnTo>
                    <a:pt x="2" y="17"/>
                  </a:lnTo>
                  <a:lnTo>
                    <a:pt x="4" y="17"/>
                  </a:lnTo>
                  <a:lnTo>
                    <a:pt x="4" y="15"/>
                  </a:lnTo>
                  <a:lnTo>
                    <a:pt x="6" y="15"/>
                  </a:lnTo>
                  <a:lnTo>
                    <a:pt x="6" y="13"/>
                  </a:lnTo>
                  <a:lnTo>
                    <a:pt x="6" y="11"/>
                  </a:lnTo>
                  <a:lnTo>
                    <a:pt x="4" y="11"/>
                  </a:lnTo>
                  <a:lnTo>
                    <a:pt x="4" y="9"/>
                  </a:lnTo>
                  <a:lnTo>
                    <a:pt x="6" y="9"/>
                  </a:lnTo>
                  <a:lnTo>
                    <a:pt x="6" y="7"/>
                  </a:lnTo>
                  <a:lnTo>
                    <a:pt x="4" y="5"/>
                  </a:lnTo>
                  <a:lnTo>
                    <a:pt x="4" y="3"/>
                  </a:lnTo>
                  <a:lnTo>
                    <a:pt x="4" y="2"/>
                  </a:lnTo>
                  <a:lnTo>
                    <a:pt x="6" y="2"/>
                  </a:lnTo>
                  <a:lnTo>
                    <a:pt x="8" y="2"/>
                  </a:lnTo>
                  <a:lnTo>
                    <a:pt x="10" y="2"/>
                  </a:lnTo>
                  <a:lnTo>
                    <a:pt x="12" y="2"/>
                  </a:lnTo>
                  <a:lnTo>
                    <a:pt x="14" y="2"/>
                  </a:lnTo>
                  <a:lnTo>
                    <a:pt x="16" y="2"/>
                  </a:lnTo>
                  <a:lnTo>
                    <a:pt x="16" y="0"/>
                  </a:lnTo>
                  <a:lnTo>
                    <a:pt x="18" y="0"/>
                  </a:lnTo>
                  <a:lnTo>
                    <a:pt x="18"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 name="Freeform 71"/>
            <p:cNvSpPr>
              <a:spLocks/>
            </p:cNvSpPr>
            <p:nvPr/>
          </p:nvSpPr>
          <p:spPr bwMode="auto">
            <a:xfrm>
              <a:off x="4810125" y="3824288"/>
              <a:ext cx="522288" cy="520700"/>
            </a:xfrm>
            <a:custGeom>
              <a:avLst/>
              <a:gdLst>
                <a:gd name="T0" fmla="*/ 271 w 329"/>
                <a:gd name="T1" fmla="*/ 13 h 328"/>
                <a:gd name="T2" fmla="*/ 271 w 329"/>
                <a:gd name="T3" fmla="*/ 30 h 328"/>
                <a:gd name="T4" fmla="*/ 267 w 329"/>
                <a:gd name="T5" fmla="*/ 48 h 328"/>
                <a:gd name="T6" fmla="*/ 258 w 329"/>
                <a:gd name="T7" fmla="*/ 61 h 328"/>
                <a:gd name="T8" fmla="*/ 267 w 329"/>
                <a:gd name="T9" fmla="*/ 76 h 328"/>
                <a:gd name="T10" fmla="*/ 283 w 329"/>
                <a:gd name="T11" fmla="*/ 96 h 328"/>
                <a:gd name="T12" fmla="*/ 286 w 329"/>
                <a:gd name="T13" fmla="*/ 117 h 328"/>
                <a:gd name="T14" fmla="*/ 288 w 329"/>
                <a:gd name="T15" fmla="*/ 134 h 328"/>
                <a:gd name="T16" fmla="*/ 296 w 329"/>
                <a:gd name="T17" fmla="*/ 174 h 328"/>
                <a:gd name="T18" fmla="*/ 296 w 329"/>
                <a:gd name="T19" fmla="*/ 192 h 328"/>
                <a:gd name="T20" fmla="*/ 294 w 329"/>
                <a:gd name="T21" fmla="*/ 215 h 328"/>
                <a:gd name="T22" fmla="*/ 306 w 329"/>
                <a:gd name="T23" fmla="*/ 232 h 328"/>
                <a:gd name="T24" fmla="*/ 327 w 329"/>
                <a:gd name="T25" fmla="*/ 247 h 328"/>
                <a:gd name="T26" fmla="*/ 313 w 329"/>
                <a:gd name="T27" fmla="*/ 259 h 328"/>
                <a:gd name="T28" fmla="*/ 298 w 329"/>
                <a:gd name="T29" fmla="*/ 270 h 328"/>
                <a:gd name="T30" fmla="*/ 283 w 329"/>
                <a:gd name="T31" fmla="*/ 280 h 328"/>
                <a:gd name="T32" fmla="*/ 267 w 329"/>
                <a:gd name="T33" fmla="*/ 289 h 328"/>
                <a:gd name="T34" fmla="*/ 252 w 329"/>
                <a:gd name="T35" fmla="*/ 299 h 328"/>
                <a:gd name="T36" fmla="*/ 242 w 329"/>
                <a:gd name="T37" fmla="*/ 309 h 328"/>
                <a:gd name="T38" fmla="*/ 231 w 329"/>
                <a:gd name="T39" fmla="*/ 318 h 328"/>
                <a:gd name="T40" fmla="*/ 206 w 329"/>
                <a:gd name="T41" fmla="*/ 324 h 328"/>
                <a:gd name="T42" fmla="*/ 188 w 329"/>
                <a:gd name="T43" fmla="*/ 322 h 328"/>
                <a:gd name="T44" fmla="*/ 185 w 329"/>
                <a:gd name="T45" fmla="*/ 311 h 328"/>
                <a:gd name="T46" fmla="*/ 167 w 329"/>
                <a:gd name="T47" fmla="*/ 307 h 328"/>
                <a:gd name="T48" fmla="*/ 158 w 329"/>
                <a:gd name="T49" fmla="*/ 293 h 328"/>
                <a:gd name="T50" fmla="*/ 142 w 329"/>
                <a:gd name="T51" fmla="*/ 282 h 328"/>
                <a:gd name="T52" fmla="*/ 125 w 329"/>
                <a:gd name="T53" fmla="*/ 270 h 328"/>
                <a:gd name="T54" fmla="*/ 110 w 329"/>
                <a:gd name="T55" fmla="*/ 259 h 328"/>
                <a:gd name="T56" fmla="*/ 94 w 329"/>
                <a:gd name="T57" fmla="*/ 247 h 328"/>
                <a:gd name="T58" fmla="*/ 79 w 329"/>
                <a:gd name="T59" fmla="*/ 238 h 328"/>
                <a:gd name="T60" fmla="*/ 66 w 329"/>
                <a:gd name="T61" fmla="*/ 226 h 328"/>
                <a:gd name="T62" fmla="*/ 43 w 329"/>
                <a:gd name="T63" fmla="*/ 213 h 328"/>
                <a:gd name="T64" fmla="*/ 12 w 329"/>
                <a:gd name="T65" fmla="*/ 192 h 328"/>
                <a:gd name="T66" fmla="*/ 0 w 329"/>
                <a:gd name="T67" fmla="*/ 172 h 328"/>
                <a:gd name="T68" fmla="*/ 4 w 329"/>
                <a:gd name="T69" fmla="*/ 155 h 328"/>
                <a:gd name="T70" fmla="*/ 21 w 329"/>
                <a:gd name="T71" fmla="*/ 146 h 328"/>
                <a:gd name="T72" fmla="*/ 44 w 329"/>
                <a:gd name="T73" fmla="*/ 142 h 328"/>
                <a:gd name="T74" fmla="*/ 60 w 329"/>
                <a:gd name="T75" fmla="*/ 132 h 328"/>
                <a:gd name="T76" fmla="*/ 81 w 329"/>
                <a:gd name="T77" fmla="*/ 119 h 328"/>
                <a:gd name="T78" fmla="*/ 83 w 329"/>
                <a:gd name="T79" fmla="*/ 103 h 328"/>
                <a:gd name="T80" fmla="*/ 102 w 329"/>
                <a:gd name="T81" fmla="*/ 96 h 328"/>
                <a:gd name="T82" fmla="*/ 119 w 329"/>
                <a:gd name="T83" fmla="*/ 94 h 328"/>
                <a:gd name="T84" fmla="*/ 114 w 329"/>
                <a:gd name="T85" fmla="*/ 76 h 328"/>
                <a:gd name="T86" fmla="*/ 112 w 329"/>
                <a:gd name="T87" fmla="*/ 63 h 328"/>
                <a:gd name="T88" fmla="*/ 110 w 329"/>
                <a:gd name="T89" fmla="*/ 44 h 328"/>
                <a:gd name="T90" fmla="*/ 110 w 329"/>
                <a:gd name="T91" fmla="*/ 38 h 328"/>
                <a:gd name="T92" fmla="*/ 123 w 329"/>
                <a:gd name="T93" fmla="*/ 26 h 328"/>
                <a:gd name="T94" fmla="*/ 133 w 329"/>
                <a:gd name="T95" fmla="*/ 25 h 328"/>
                <a:gd name="T96" fmla="*/ 146 w 329"/>
                <a:gd name="T97" fmla="*/ 17 h 328"/>
                <a:gd name="T98" fmla="*/ 160 w 329"/>
                <a:gd name="T99" fmla="*/ 11 h 328"/>
                <a:gd name="T100" fmla="*/ 179 w 329"/>
                <a:gd name="T101" fmla="*/ 9 h 328"/>
                <a:gd name="T102" fmla="*/ 190 w 329"/>
                <a:gd name="T103" fmla="*/ 3 h 328"/>
                <a:gd name="T104" fmla="*/ 206 w 329"/>
                <a:gd name="T105" fmla="*/ 3 h 328"/>
                <a:gd name="T106" fmla="*/ 219 w 329"/>
                <a:gd name="T107" fmla="*/ 5 h 328"/>
                <a:gd name="T108" fmla="*/ 235 w 329"/>
                <a:gd name="T109" fmla="*/ 3 h 328"/>
                <a:gd name="T110" fmla="*/ 248 w 329"/>
                <a:gd name="T111" fmla="*/ 3 h 328"/>
                <a:gd name="T112" fmla="*/ 260 w 329"/>
                <a:gd name="T113" fmla="*/ 2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9" h="328">
                  <a:moveTo>
                    <a:pt x="275" y="2"/>
                  </a:moveTo>
                  <a:lnTo>
                    <a:pt x="275" y="3"/>
                  </a:lnTo>
                  <a:lnTo>
                    <a:pt x="275" y="5"/>
                  </a:lnTo>
                  <a:lnTo>
                    <a:pt x="273" y="5"/>
                  </a:lnTo>
                  <a:lnTo>
                    <a:pt x="273" y="7"/>
                  </a:lnTo>
                  <a:lnTo>
                    <a:pt x="271" y="9"/>
                  </a:lnTo>
                  <a:lnTo>
                    <a:pt x="269" y="9"/>
                  </a:lnTo>
                  <a:lnTo>
                    <a:pt x="269" y="11"/>
                  </a:lnTo>
                  <a:lnTo>
                    <a:pt x="271" y="11"/>
                  </a:lnTo>
                  <a:lnTo>
                    <a:pt x="271" y="13"/>
                  </a:lnTo>
                  <a:lnTo>
                    <a:pt x="271" y="15"/>
                  </a:lnTo>
                  <a:lnTo>
                    <a:pt x="271" y="17"/>
                  </a:lnTo>
                  <a:lnTo>
                    <a:pt x="271" y="19"/>
                  </a:lnTo>
                  <a:lnTo>
                    <a:pt x="269" y="19"/>
                  </a:lnTo>
                  <a:lnTo>
                    <a:pt x="269" y="21"/>
                  </a:lnTo>
                  <a:lnTo>
                    <a:pt x="269" y="23"/>
                  </a:lnTo>
                  <a:lnTo>
                    <a:pt x="269" y="25"/>
                  </a:lnTo>
                  <a:lnTo>
                    <a:pt x="271" y="26"/>
                  </a:lnTo>
                  <a:lnTo>
                    <a:pt x="271" y="28"/>
                  </a:lnTo>
                  <a:lnTo>
                    <a:pt x="271" y="30"/>
                  </a:lnTo>
                  <a:lnTo>
                    <a:pt x="271" y="32"/>
                  </a:lnTo>
                  <a:lnTo>
                    <a:pt x="271" y="34"/>
                  </a:lnTo>
                  <a:lnTo>
                    <a:pt x="273" y="36"/>
                  </a:lnTo>
                  <a:lnTo>
                    <a:pt x="271" y="38"/>
                  </a:lnTo>
                  <a:lnTo>
                    <a:pt x="269" y="40"/>
                  </a:lnTo>
                  <a:lnTo>
                    <a:pt x="269" y="42"/>
                  </a:lnTo>
                  <a:lnTo>
                    <a:pt x="269" y="44"/>
                  </a:lnTo>
                  <a:lnTo>
                    <a:pt x="269" y="46"/>
                  </a:lnTo>
                  <a:lnTo>
                    <a:pt x="269" y="48"/>
                  </a:lnTo>
                  <a:lnTo>
                    <a:pt x="267" y="48"/>
                  </a:lnTo>
                  <a:lnTo>
                    <a:pt x="267" y="50"/>
                  </a:lnTo>
                  <a:lnTo>
                    <a:pt x="265" y="50"/>
                  </a:lnTo>
                  <a:lnTo>
                    <a:pt x="263" y="51"/>
                  </a:lnTo>
                  <a:lnTo>
                    <a:pt x="261" y="53"/>
                  </a:lnTo>
                  <a:lnTo>
                    <a:pt x="261" y="55"/>
                  </a:lnTo>
                  <a:lnTo>
                    <a:pt x="260" y="55"/>
                  </a:lnTo>
                  <a:lnTo>
                    <a:pt x="260" y="57"/>
                  </a:lnTo>
                  <a:lnTo>
                    <a:pt x="258" y="57"/>
                  </a:lnTo>
                  <a:lnTo>
                    <a:pt x="258" y="59"/>
                  </a:lnTo>
                  <a:lnTo>
                    <a:pt x="258" y="61"/>
                  </a:lnTo>
                  <a:lnTo>
                    <a:pt x="258" y="63"/>
                  </a:lnTo>
                  <a:lnTo>
                    <a:pt x="258" y="65"/>
                  </a:lnTo>
                  <a:lnTo>
                    <a:pt x="258" y="67"/>
                  </a:lnTo>
                  <a:lnTo>
                    <a:pt x="260" y="67"/>
                  </a:lnTo>
                  <a:lnTo>
                    <a:pt x="261" y="71"/>
                  </a:lnTo>
                  <a:lnTo>
                    <a:pt x="261" y="73"/>
                  </a:lnTo>
                  <a:lnTo>
                    <a:pt x="261" y="74"/>
                  </a:lnTo>
                  <a:lnTo>
                    <a:pt x="263" y="74"/>
                  </a:lnTo>
                  <a:lnTo>
                    <a:pt x="265" y="76"/>
                  </a:lnTo>
                  <a:lnTo>
                    <a:pt x="267" y="76"/>
                  </a:lnTo>
                  <a:lnTo>
                    <a:pt x="269" y="78"/>
                  </a:lnTo>
                  <a:lnTo>
                    <a:pt x="269" y="82"/>
                  </a:lnTo>
                  <a:lnTo>
                    <a:pt x="271" y="82"/>
                  </a:lnTo>
                  <a:lnTo>
                    <a:pt x="271" y="84"/>
                  </a:lnTo>
                  <a:lnTo>
                    <a:pt x="271" y="86"/>
                  </a:lnTo>
                  <a:lnTo>
                    <a:pt x="271" y="88"/>
                  </a:lnTo>
                  <a:lnTo>
                    <a:pt x="273" y="90"/>
                  </a:lnTo>
                  <a:lnTo>
                    <a:pt x="275" y="92"/>
                  </a:lnTo>
                  <a:lnTo>
                    <a:pt x="279" y="94"/>
                  </a:lnTo>
                  <a:lnTo>
                    <a:pt x="283" y="96"/>
                  </a:lnTo>
                  <a:lnTo>
                    <a:pt x="283" y="98"/>
                  </a:lnTo>
                  <a:lnTo>
                    <a:pt x="283" y="99"/>
                  </a:lnTo>
                  <a:lnTo>
                    <a:pt x="283" y="101"/>
                  </a:lnTo>
                  <a:lnTo>
                    <a:pt x="284" y="103"/>
                  </a:lnTo>
                  <a:lnTo>
                    <a:pt x="284" y="105"/>
                  </a:lnTo>
                  <a:lnTo>
                    <a:pt x="284" y="107"/>
                  </a:lnTo>
                  <a:lnTo>
                    <a:pt x="284" y="109"/>
                  </a:lnTo>
                  <a:lnTo>
                    <a:pt x="286" y="111"/>
                  </a:lnTo>
                  <a:lnTo>
                    <a:pt x="286" y="115"/>
                  </a:lnTo>
                  <a:lnTo>
                    <a:pt x="286" y="117"/>
                  </a:lnTo>
                  <a:lnTo>
                    <a:pt x="286" y="119"/>
                  </a:lnTo>
                  <a:lnTo>
                    <a:pt x="288" y="121"/>
                  </a:lnTo>
                  <a:lnTo>
                    <a:pt x="288" y="122"/>
                  </a:lnTo>
                  <a:lnTo>
                    <a:pt x="288" y="124"/>
                  </a:lnTo>
                  <a:lnTo>
                    <a:pt x="288" y="126"/>
                  </a:lnTo>
                  <a:lnTo>
                    <a:pt x="290" y="128"/>
                  </a:lnTo>
                  <a:lnTo>
                    <a:pt x="290" y="130"/>
                  </a:lnTo>
                  <a:lnTo>
                    <a:pt x="286" y="132"/>
                  </a:lnTo>
                  <a:lnTo>
                    <a:pt x="286" y="134"/>
                  </a:lnTo>
                  <a:lnTo>
                    <a:pt x="288" y="134"/>
                  </a:lnTo>
                  <a:lnTo>
                    <a:pt x="290" y="138"/>
                  </a:lnTo>
                  <a:lnTo>
                    <a:pt x="292" y="142"/>
                  </a:lnTo>
                  <a:lnTo>
                    <a:pt x="294" y="146"/>
                  </a:lnTo>
                  <a:lnTo>
                    <a:pt x="294" y="151"/>
                  </a:lnTo>
                  <a:lnTo>
                    <a:pt x="294" y="153"/>
                  </a:lnTo>
                  <a:lnTo>
                    <a:pt x="294" y="157"/>
                  </a:lnTo>
                  <a:lnTo>
                    <a:pt x="294" y="159"/>
                  </a:lnTo>
                  <a:lnTo>
                    <a:pt x="294" y="167"/>
                  </a:lnTo>
                  <a:lnTo>
                    <a:pt x="296" y="172"/>
                  </a:lnTo>
                  <a:lnTo>
                    <a:pt x="296" y="174"/>
                  </a:lnTo>
                  <a:lnTo>
                    <a:pt x="296" y="178"/>
                  </a:lnTo>
                  <a:lnTo>
                    <a:pt x="294" y="178"/>
                  </a:lnTo>
                  <a:lnTo>
                    <a:pt x="294" y="180"/>
                  </a:lnTo>
                  <a:lnTo>
                    <a:pt x="294" y="182"/>
                  </a:lnTo>
                  <a:lnTo>
                    <a:pt x="292" y="182"/>
                  </a:lnTo>
                  <a:lnTo>
                    <a:pt x="292" y="184"/>
                  </a:lnTo>
                  <a:lnTo>
                    <a:pt x="294" y="188"/>
                  </a:lnTo>
                  <a:lnTo>
                    <a:pt x="294" y="190"/>
                  </a:lnTo>
                  <a:lnTo>
                    <a:pt x="294" y="192"/>
                  </a:lnTo>
                  <a:lnTo>
                    <a:pt x="296" y="192"/>
                  </a:lnTo>
                  <a:lnTo>
                    <a:pt x="296" y="193"/>
                  </a:lnTo>
                  <a:lnTo>
                    <a:pt x="296" y="195"/>
                  </a:lnTo>
                  <a:lnTo>
                    <a:pt x="296" y="197"/>
                  </a:lnTo>
                  <a:lnTo>
                    <a:pt x="294" y="197"/>
                  </a:lnTo>
                  <a:lnTo>
                    <a:pt x="288" y="201"/>
                  </a:lnTo>
                  <a:lnTo>
                    <a:pt x="288" y="203"/>
                  </a:lnTo>
                  <a:lnTo>
                    <a:pt x="288" y="205"/>
                  </a:lnTo>
                  <a:lnTo>
                    <a:pt x="290" y="207"/>
                  </a:lnTo>
                  <a:lnTo>
                    <a:pt x="292" y="211"/>
                  </a:lnTo>
                  <a:lnTo>
                    <a:pt x="294" y="215"/>
                  </a:lnTo>
                  <a:lnTo>
                    <a:pt x="296" y="217"/>
                  </a:lnTo>
                  <a:lnTo>
                    <a:pt x="298" y="218"/>
                  </a:lnTo>
                  <a:lnTo>
                    <a:pt x="298" y="222"/>
                  </a:lnTo>
                  <a:lnTo>
                    <a:pt x="298" y="224"/>
                  </a:lnTo>
                  <a:lnTo>
                    <a:pt x="298" y="226"/>
                  </a:lnTo>
                  <a:lnTo>
                    <a:pt x="300" y="228"/>
                  </a:lnTo>
                  <a:lnTo>
                    <a:pt x="302" y="230"/>
                  </a:lnTo>
                  <a:lnTo>
                    <a:pt x="302" y="232"/>
                  </a:lnTo>
                  <a:lnTo>
                    <a:pt x="304" y="234"/>
                  </a:lnTo>
                  <a:lnTo>
                    <a:pt x="306" y="232"/>
                  </a:lnTo>
                  <a:lnTo>
                    <a:pt x="308" y="232"/>
                  </a:lnTo>
                  <a:lnTo>
                    <a:pt x="309" y="232"/>
                  </a:lnTo>
                  <a:lnTo>
                    <a:pt x="311" y="234"/>
                  </a:lnTo>
                  <a:lnTo>
                    <a:pt x="315" y="234"/>
                  </a:lnTo>
                  <a:lnTo>
                    <a:pt x="321" y="236"/>
                  </a:lnTo>
                  <a:lnTo>
                    <a:pt x="323" y="238"/>
                  </a:lnTo>
                  <a:lnTo>
                    <a:pt x="323" y="240"/>
                  </a:lnTo>
                  <a:lnTo>
                    <a:pt x="325" y="241"/>
                  </a:lnTo>
                  <a:lnTo>
                    <a:pt x="327" y="245"/>
                  </a:lnTo>
                  <a:lnTo>
                    <a:pt x="327" y="247"/>
                  </a:lnTo>
                  <a:lnTo>
                    <a:pt x="329" y="249"/>
                  </a:lnTo>
                  <a:lnTo>
                    <a:pt x="327" y="251"/>
                  </a:lnTo>
                  <a:lnTo>
                    <a:pt x="325" y="253"/>
                  </a:lnTo>
                  <a:lnTo>
                    <a:pt x="323" y="253"/>
                  </a:lnTo>
                  <a:lnTo>
                    <a:pt x="323" y="255"/>
                  </a:lnTo>
                  <a:lnTo>
                    <a:pt x="321" y="255"/>
                  </a:lnTo>
                  <a:lnTo>
                    <a:pt x="319" y="257"/>
                  </a:lnTo>
                  <a:lnTo>
                    <a:pt x="317" y="257"/>
                  </a:lnTo>
                  <a:lnTo>
                    <a:pt x="315" y="259"/>
                  </a:lnTo>
                  <a:lnTo>
                    <a:pt x="313" y="259"/>
                  </a:lnTo>
                  <a:lnTo>
                    <a:pt x="313" y="261"/>
                  </a:lnTo>
                  <a:lnTo>
                    <a:pt x="311" y="261"/>
                  </a:lnTo>
                  <a:lnTo>
                    <a:pt x="309" y="263"/>
                  </a:lnTo>
                  <a:lnTo>
                    <a:pt x="308" y="263"/>
                  </a:lnTo>
                  <a:lnTo>
                    <a:pt x="308" y="265"/>
                  </a:lnTo>
                  <a:lnTo>
                    <a:pt x="306" y="265"/>
                  </a:lnTo>
                  <a:lnTo>
                    <a:pt x="304" y="266"/>
                  </a:lnTo>
                  <a:lnTo>
                    <a:pt x="302" y="266"/>
                  </a:lnTo>
                  <a:lnTo>
                    <a:pt x="300" y="268"/>
                  </a:lnTo>
                  <a:lnTo>
                    <a:pt x="298" y="270"/>
                  </a:lnTo>
                  <a:lnTo>
                    <a:pt x="296" y="270"/>
                  </a:lnTo>
                  <a:lnTo>
                    <a:pt x="296" y="272"/>
                  </a:lnTo>
                  <a:lnTo>
                    <a:pt x="294" y="272"/>
                  </a:lnTo>
                  <a:lnTo>
                    <a:pt x="292" y="272"/>
                  </a:lnTo>
                  <a:lnTo>
                    <a:pt x="292" y="274"/>
                  </a:lnTo>
                  <a:lnTo>
                    <a:pt x="290" y="274"/>
                  </a:lnTo>
                  <a:lnTo>
                    <a:pt x="288" y="276"/>
                  </a:lnTo>
                  <a:lnTo>
                    <a:pt x="286" y="276"/>
                  </a:lnTo>
                  <a:lnTo>
                    <a:pt x="284" y="278"/>
                  </a:lnTo>
                  <a:lnTo>
                    <a:pt x="283" y="280"/>
                  </a:lnTo>
                  <a:lnTo>
                    <a:pt x="281" y="280"/>
                  </a:lnTo>
                  <a:lnTo>
                    <a:pt x="281" y="282"/>
                  </a:lnTo>
                  <a:lnTo>
                    <a:pt x="279" y="282"/>
                  </a:lnTo>
                  <a:lnTo>
                    <a:pt x="277" y="284"/>
                  </a:lnTo>
                  <a:lnTo>
                    <a:pt x="275" y="284"/>
                  </a:lnTo>
                  <a:lnTo>
                    <a:pt x="273" y="286"/>
                  </a:lnTo>
                  <a:lnTo>
                    <a:pt x="271" y="286"/>
                  </a:lnTo>
                  <a:lnTo>
                    <a:pt x="271" y="288"/>
                  </a:lnTo>
                  <a:lnTo>
                    <a:pt x="269" y="288"/>
                  </a:lnTo>
                  <a:lnTo>
                    <a:pt x="267" y="289"/>
                  </a:lnTo>
                  <a:lnTo>
                    <a:pt x="265" y="289"/>
                  </a:lnTo>
                  <a:lnTo>
                    <a:pt x="265" y="291"/>
                  </a:lnTo>
                  <a:lnTo>
                    <a:pt x="263" y="291"/>
                  </a:lnTo>
                  <a:lnTo>
                    <a:pt x="261" y="293"/>
                  </a:lnTo>
                  <a:lnTo>
                    <a:pt x="260" y="293"/>
                  </a:lnTo>
                  <a:lnTo>
                    <a:pt x="258" y="295"/>
                  </a:lnTo>
                  <a:lnTo>
                    <a:pt x="256" y="297"/>
                  </a:lnTo>
                  <a:lnTo>
                    <a:pt x="254" y="297"/>
                  </a:lnTo>
                  <a:lnTo>
                    <a:pt x="254" y="299"/>
                  </a:lnTo>
                  <a:lnTo>
                    <a:pt x="252" y="299"/>
                  </a:lnTo>
                  <a:lnTo>
                    <a:pt x="252" y="301"/>
                  </a:lnTo>
                  <a:lnTo>
                    <a:pt x="250" y="301"/>
                  </a:lnTo>
                  <a:lnTo>
                    <a:pt x="250" y="303"/>
                  </a:lnTo>
                  <a:lnTo>
                    <a:pt x="248" y="303"/>
                  </a:lnTo>
                  <a:lnTo>
                    <a:pt x="248" y="305"/>
                  </a:lnTo>
                  <a:lnTo>
                    <a:pt x="246" y="305"/>
                  </a:lnTo>
                  <a:lnTo>
                    <a:pt x="246" y="307"/>
                  </a:lnTo>
                  <a:lnTo>
                    <a:pt x="244" y="307"/>
                  </a:lnTo>
                  <a:lnTo>
                    <a:pt x="244" y="309"/>
                  </a:lnTo>
                  <a:lnTo>
                    <a:pt x="242" y="309"/>
                  </a:lnTo>
                  <a:lnTo>
                    <a:pt x="242" y="311"/>
                  </a:lnTo>
                  <a:lnTo>
                    <a:pt x="240" y="311"/>
                  </a:lnTo>
                  <a:lnTo>
                    <a:pt x="238" y="313"/>
                  </a:lnTo>
                  <a:lnTo>
                    <a:pt x="236" y="313"/>
                  </a:lnTo>
                  <a:lnTo>
                    <a:pt x="236" y="314"/>
                  </a:lnTo>
                  <a:lnTo>
                    <a:pt x="235" y="314"/>
                  </a:lnTo>
                  <a:lnTo>
                    <a:pt x="235" y="316"/>
                  </a:lnTo>
                  <a:lnTo>
                    <a:pt x="233" y="316"/>
                  </a:lnTo>
                  <a:lnTo>
                    <a:pt x="233" y="318"/>
                  </a:lnTo>
                  <a:lnTo>
                    <a:pt x="231" y="318"/>
                  </a:lnTo>
                  <a:lnTo>
                    <a:pt x="231" y="320"/>
                  </a:lnTo>
                  <a:lnTo>
                    <a:pt x="229" y="320"/>
                  </a:lnTo>
                  <a:lnTo>
                    <a:pt x="227" y="320"/>
                  </a:lnTo>
                  <a:lnTo>
                    <a:pt x="223" y="322"/>
                  </a:lnTo>
                  <a:lnTo>
                    <a:pt x="219" y="322"/>
                  </a:lnTo>
                  <a:lnTo>
                    <a:pt x="217" y="322"/>
                  </a:lnTo>
                  <a:lnTo>
                    <a:pt x="215" y="322"/>
                  </a:lnTo>
                  <a:lnTo>
                    <a:pt x="212" y="324"/>
                  </a:lnTo>
                  <a:lnTo>
                    <a:pt x="208" y="324"/>
                  </a:lnTo>
                  <a:lnTo>
                    <a:pt x="206" y="324"/>
                  </a:lnTo>
                  <a:lnTo>
                    <a:pt x="202" y="326"/>
                  </a:lnTo>
                  <a:lnTo>
                    <a:pt x="200" y="326"/>
                  </a:lnTo>
                  <a:lnTo>
                    <a:pt x="198" y="326"/>
                  </a:lnTo>
                  <a:lnTo>
                    <a:pt x="194" y="326"/>
                  </a:lnTo>
                  <a:lnTo>
                    <a:pt x="192" y="328"/>
                  </a:lnTo>
                  <a:lnTo>
                    <a:pt x="190" y="328"/>
                  </a:lnTo>
                  <a:lnTo>
                    <a:pt x="190" y="326"/>
                  </a:lnTo>
                  <a:lnTo>
                    <a:pt x="188" y="326"/>
                  </a:lnTo>
                  <a:lnTo>
                    <a:pt x="188" y="324"/>
                  </a:lnTo>
                  <a:lnTo>
                    <a:pt x="188" y="322"/>
                  </a:lnTo>
                  <a:lnTo>
                    <a:pt x="190" y="322"/>
                  </a:lnTo>
                  <a:lnTo>
                    <a:pt x="190" y="320"/>
                  </a:lnTo>
                  <a:lnTo>
                    <a:pt x="190" y="318"/>
                  </a:lnTo>
                  <a:lnTo>
                    <a:pt x="188" y="318"/>
                  </a:lnTo>
                  <a:lnTo>
                    <a:pt x="188" y="316"/>
                  </a:lnTo>
                  <a:lnTo>
                    <a:pt x="190" y="314"/>
                  </a:lnTo>
                  <a:lnTo>
                    <a:pt x="188" y="314"/>
                  </a:lnTo>
                  <a:lnTo>
                    <a:pt x="188" y="313"/>
                  </a:lnTo>
                  <a:lnTo>
                    <a:pt x="187" y="313"/>
                  </a:lnTo>
                  <a:lnTo>
                    <a:pt x="185" y="311"/>
                  </a:lnTo>
                  <a:lnTo>
                    <a:pt x="181" y="311"/>
                  </a:lnTo>
                  <a:lnTo>
                    <a:pt x="179" y="311"/>
                  </a:lnTo>
                  <a:lnTo>
                    <a:pt x="177" y="309"/>
                  </a:lnTo>
                  <a:lnTo>
                    <a:pt x="175" y="309"/>
                  </a:lnTo>
                  <a:lnTo>
                    <a:pt x="175" y="307"/>
                  </a:lnTo>
                  <a:lnTo>
                    <a:pt x="173" y="305"/>
                  </a:lnTo>
                  <a:lnTo>
                    <a:pt x="173" y="307"/>
                  </a:lnTo>
                  <a:lnTo>
                    <a:pt x="171" y="307"/>
                  </a:lnTo>
                  <a:lnTo>
                    <a:pt x="169" y="307"/>
                  </a:lnTo>
                  <a:lnTo>
                    <a:pt x="167" y="307"/>
                  </a:lnTo>
                  <a:lnTo>
                    <a:pt x="167" y="305"/>
                  </a:lnTo>
                  <a:lnTo>
                    <a:pt x="165" y="303"/>
                  </a:lnTo>
                  <a:lnTo>
                    <a:pt x="164" y="301"/>
                  </a:lnTo>
                  <a:lnTo>
                    <a:pt x="162" y="299"/>
                  </a:lnTo>
                  <a:lnTo>
                    <a:pt x="160" y="299"/>
                  </a:lnTo>
                  <a:lnTo>
                    <a:pt x="160" y="297"/>
                  </a:lnTo>
                  <a:lnTo>
                    <a:pt x="158" y="297"/>
                  </a:lnTo>
                  <a:lnTo>
                    <a:pt x="156" y="297"/>
                  </a:lnTo>
                  <a:lnTo>
                    <a:pt x="158" y="295"/>
                  </a:lnTo>
                  <a:lnTo>
                    <a:pt x="158" y="293"/>
                  </a:lnTo>
                  <a:lnTo>
                    <a:pt x="156" y="291"/>
                  </a:lnTo>
                  <a:lnTo>
                    <a:pt x="154" y="289"/>
                  </a:lnTo>
                  <a:lnTo>
                    <a:pt x="152" y="288"/>
                  </a:lnTo>
                  <a:lnTo>
                    <a:pt x="150" y="288"/>
                  </a:lnTo>
                  <a:lnTo>
                    <a:pt x="150" y="286"/>
                  </a:lnTo>
                  <a:lnTo>
                    <a:pt x="148" y="286"/>
                  </a:lnTo>
                  <a:lnTo>
                    <a:pt x="146" y="284"/>
                  </a:lnTo>
                  <a:lnTo>
                    <a:pt x="144" y="284"/>
                  </a:lnTo>
                  <a:lnTo>
                    <a:pt x="144" y="282"/>
                  </a:lnTo>
                  <a:lnTo>
                    <a:pt x="142" y="282"/>
                  </a:lnTo>
                  <a:lnTo>
                    <a:pt x="140" y="280"/>
                  </a:lnTo>
                  <a:lnTo>
                    <a:pt x="139" y="280"/>
                  </a:lnTo>
                  <a:lnTo>
                    <a:pt x="139" y="278"/>
                  </a:lnTo>
                  <a:lnTo>
                    <a:pt x="137" y="278"/>
                  </a:lnTo>
                  <a:lnTo>
                    <a:pt x="135" y="276"/>
                  </a:lnTo>
                  <a:lnTo>
                    <a:pt x="133" y="274"/>
                  </a:lnTo>
                  <a:lnTo>
                    <a:pt x="131" y="274"/>
                  </a:lnTo>
                  <a:lnTo>
                    <a:pt x="129" y="272"/>
                  </a:lnTo>
                  <a:lnTo>
                    <a:pt x="127" y="270"/>
                  </a:lnTo>
                  <a:lnTo>
                    <a:pt x="125" y="270"/>
                  </a:lnTo>
                  <a:lnTo>
                    <a:pt x="125" y="268"/>
                  </a:lnTo>
                  <a:lnTo>
                    <a:pt x="123" y="268"/>
                  </a:lnTo>
                  <a:lnTo>
                    <a:pt x="121" y="266"/>
                  </a:lnTo>
                  <a:lnTo>
                    <a:pt x="119" y="266"/>
                  </a:lnTo>
                  <a:lnTo>
                    <a:pt x="119" y="265"/>
                  </a:lnTo>
                  <a:lnTo>
                    <a:pt x="117" y="265"/>
                  </a:lnTo>
                  <a:lnTo>
                    <a:pt x="116" y="263"/>
                  </a:lnTo>
                  <a:lnTo>
                    <a:pt x="114" y="261"/>
                  </a:lnTo>
                  <a:lnTo>
                    <a:pt x="112" y="261"/>
                  </a:lnTo>
                  <a:lnTo>
                    <a:pt x="110" y="259"/>
                  </a:lnTo>
                  <a:lnTo>
                    <a:pt x="108" y="257"/>
                  </a:lnTo>
                  <a:lnTo>
                    <a:pt x="106" y="257"/>
                  </a:lnTo>
                  <a:lnTo>
                    <a:pt x="106" y="255"/>
                  </a:lnTo>
                  <a:lnTo>
                    <a:pt x="104" y="255"/>
                  </a:lnTo>
                  <a:lnTo>
                    <a:pt x="102" y="253"/>
                  </a:lnTo>
                  <a:lnTo>
                    <a:pt x="100" y="253"/>
                  </a:lnTo>
                  <a:lnTo>
                    <a:pt x="100" y="251"/>
                  </a:lnTo>
                  <a:lnTo>
                    <a:pt x="98" y="251"/>
                  </a:lnTo>
                  <a:lnTo>
                    <a:pt x="96" y="249"/>
                  </a:lnTo>
                  <a:lnTo>
                    <a:pt x="94" y="247"/>
                  </a:lnTo>
                  <a:lnTo>
                    <a:pt x="92" y="247"/>
                  </a:lnTo>
                  <a:lnTo>
                    <a:pt x="91" y="245"/>
                  </a:lnTo>
                  <a:lnTo>
                    <a:pt x="91" y="243"/>
                  </a:lnTo>
                  <a:lnTo>
                    <a:pt x="89" y="243"/>
                  </a:lnTo>
                  <a:lnTo>
                    <a:pt x="87" y="243"/>
                  </a:lnTo>
                  <a:lnTo>
                    <a:pt x="87" y="241"/>
                  </a:lnTo>
                  <a:lnTo>
                    <a:pt x="85" y="241"/>
                  </a:lnTo>
                  <a:lnTo>
                    <a:pt x="83" y="240"/>
                  </a:lnTo>
                  <a:lnTo>
                    <a:pt x="81" y="238"/>
                  </a:lnTo>
                  <a:lnTo>
                    <a:pt x="79" y="238"/>
                  </a:lnTo>
                  <a:lnTo>
                    <a:pt x="79" y="236"/>
                  </a:lnTo>
                  <a:lnTo>
                    <a:pt x="77" y="236"/>
                  </a:lnTo>
                  <a:lnTo>
                    <a:pt x="75" y="234"/>
                  </a:lnTo>
                  <a:lnTo>
                    <a:pt x="73" y="232"/>
                  </a:lnTo>
                  <a:lnTo>
                    <a:pt x="71" y="232"/>
                  </a:lnTo>
                  <a:lnTo>
                    <a:pt x="71" y="230"/>
                  </a:lnTo>
                  <a:lnTo>
                    <a:pt x="69" y="230"/>
                  </a:lnTo>
                  <a:lnTo>
                    <a:pt x="68" y="228"/>
                  </a:lnTo>
                  <a:lnTo>
                    <a:pt x="66" y="228"/>
                  </a:lnTo>
                  <a:lnTo>
                    <a:pt x="66" y="226"/>
                  </a:lnTo>
                  <a:lnTo>
                    <a:pt x="64" y="226"/>
                  </a:lnTo>
                  <a:lnTo>
                    <a:pt x="64" y="224"/>
                  </a:lnTo>
                  <a:lnTo>
                    <a:pt x="62" y="224"/>
                  </a:lnTo>
                  <a:lnTo>
                    <a:pt x="58" y="222"/>
                  </a:lnTo>
                  <a:lnTo>
                    <a:pt x="56" y="220"/>
                  </a:lnTo>
                  <a:lnTo>
                    <a:pt x="54" y="218"/>
                  </a:lnTo>
                  <a:lnTo>
                    <a:pt x="50" y="217"/>
                  </a:lnTo>
                  <a:lnTo>
                    <a:pt x="48" y="215"/>
                  </a:lnTo>
                  <a:lnTo>
                    <a:pt x="46" y="215"/>
                  </a:lnTo>
                  <a:lnTo>
                    <a:pt x="43" y="213"/>
                  </a:lnTo>
                  <a:lnTo>
                    <a:pt x="41" y="211"/>
                  </a:lnTo>
                  <a:lnTo>
                    <a:pt x="39" y="209"/>
                  </a:lnTo>
                  <a:lnTo>
                    <a:pt x="35" y="207"/>
                  </a:lnTo>
                  <a:lnTo>
                    <a:pt x="31" y="205"/>
                  </a:lnTo>
                  <a:lnTo>
                    <a:pt x="29" y="203"/>
                  </a:lnTo>
                  <a:lnTo>
                    <a:pt x="25" y="199"/>
                  </a:lnTo>
                  <a:lnTo>
                    <a:pt x="21" y="197"/>
                  </a:lnTo>
                  <a:lnTo>
                    <a:pt x="20" y="195"/>
                  </a:lnTo>
                  <a:lnTo>
                    <a:pt x="16" y="193"/>
                  </a:lnTo>
                  <a:lnTo>
                    <a:pt x="12" y="192"/>
                  </a:lnTo>
                  <a:lnTo>
                    <a:pt x="10" y="190"/>
                  </a:lnTo>
                  <a:lnTo>
                    <a:pt x="6" y="188"/>
                  </a:lnTo>
                  <a:lnTo>
                    <a:pt x="4" y="186"/>
                  </a:lnTo>
                  <a:lnTo>
                    <a:pt x="0" y="184"/>
                  </a:lnTo>
                  <a:lnTo>
                    <a:pt x="0" y="182"/>
                  </a:lnTo>
                  <a:lnTo>
                    <a:pt x="0" y="180"/>
                  </a:lnTo>
                  <a:lnTo>
                    <a:pt x="0" y="178"/>
                  </a:lnTo>
                  <a:lnTo>
                    <a:pt x="0" y="176"/>
                  </a:lnTo>
                  <a:lnTo>
                    <a:pt x="0" y="174"/>
                  </a:lnTo>
                  <a:lnTo>
                    <a:pt x="0" y="172"/>
                  </a:lnTo>
                  <a:lnTo>
                    <a:pt x="0" y="170"/>
                  </a:lnTo>
                  <a:lnTo>
                    <a:pt x="0" y="169"/>
                  </a:lnTo>
                  <a:lnTo>
                    <a:pt x="0" y="167"/>
                  </a:lnTo>
                  <a:lnTo>
                    <a:pt x="0" y="165"/>
                  </a:lnTo>
                  <a:lnTo>
                    <a:pt x="0" y="163"/>
                  </a:lnTo>
                  <a:lnTo>
                    <a:pt x="0" y="161"/>
                  </a:lnTo>
                  <a:lnTo>
                    <a:pt x="0" y="159"/>
                  </a:lnTo>
                  <a:lnTo>
                    <a:pt x="0" y="157"/>
                  </a:lnTo>
                  <a:lnTo>
                    <a:pt x="2" y="157"/>
                  </a:lnTo>
                  <a:lnTo>
                    <a:pt x="4" y="155"/>
                  </a:lnTo>
                  <a:lnTo>
                    <a:pt x="6" y="153"/>
                  </a:lnTo>
                  <a:lnTo>
                    <a:pt x="8" y="151"/>
                  </a:lnTo>
                  <a:lnTo>
                    <a:pt x="10" y="151"/>
                  </a:lnTo>
                  <a:lnTo>
                    <a:pt x="12" y="149"/>
                  </a:lnTo>
                  <a:lnTo>
                    <a:pt x="14" y="147"/>
                  </a:lnTo>
                  <a:lnTo>
                    <a:pt x="16" y="147"/>
                  </a:lnTo>
                  <a:lnTo>
                    <a:pt x="16" y="146"/>
                  </a:lnTo>
                  <a:lnTo>
                    <a:pt x="18" y="146"/>
                  </a:lnTo>
                  <a:lnTo>
                    <a:pt x="20" y="146"/>
                  </a:lnTo>
                  <a:lnTo>
                    <a:pt x="21" y="146"/>
                  </a:lnTo>
                  <a:lnTo>
                    <a:pt x="23" y="144"/>
                  </a:lnTo>
                  <a:lnTo>
                    <a:pt x="25" y="144"/>
                  </a:lnTo>
                  <a:lnTo>
                    <a:pt x="27" y="144"/>
                  </a:lnTo>
                  <a:lnTo>
                    <a:pt x="31" y="144"/>
                  </a:lnTo>
                  <a:lnTo>
                    <a:pt x="33" y="144"/>
                  </a:lnTo>
                  <a:lnTo>
                    <a:pt x="37" y="142"/>
                  </a:lnTo>
                  <a:lnTo>
                    <a:pt x="39" y="142"/>
                  </a:lnTo>
                  <a:lnTo>
                    <a:pt x="41" y="142"/>
                  </a:lnTo>
                  <a:lnTo>
                    <a:pt x="43" y="142"/>
                  </a:lnTo>
                  <a:lnTo>
                    <a:pt x="44" y="142"/>
                  </a:lnTo>
                  <a:lnTo>
                    <a:pt x="46" y="142"/>
                  </a:lnTo>
                  <a:lnTo>
                    <a:pt x="46" y="144"/>
                  </a:lnTo>
                  <a:lnTo>
                    <a:pt x="48" y="144"/>
                  </a:lnTo>
                  <a:lnTo>
                    <a:pt x="50" y="144"/>
                  </a:lnTo>
                  <a:lnTo>
                    <a:pt x="52" y="142"/>
                  </a:lnTo>
                  <a:lnTo>
                    <a:pt x="54" y="138"/>
                  </a:lnTo>
                  <a:lnTo>
                    <a:pt x="54" y="136"/>
                  </a:lnTo>
                  <a:lnTo>
                    <a:pt x="56" y="134"/>
                  </a:lnTo>
                  <a:lnTo>
                    <a:pt x="58" y="134"/>
                  </a:lnTo>
                  <a:lnTo>
                    <a:pt x="60" y="132"/>
                  </a:lnTo>
                  <a:lnTo>
                    <a:pt x="60" y="130"/>
                  </a:lnTo>
                  <a:lnTo>
                    <a:pt x="62" y="130"/>
                  </a:lnTo>
                  <a:lnTo>
                    <a:pt x="66" y="128"/>
                  </a:lnTo>
                  <a:lnTo>
                    <a:pt x="68" y="128"/>
                  </a:lnTo>
                  <a:lnTo>
                    <a:pt x="69" y="124"/>
                  </a:lnTo>
                  <a:lnTo>
                    <a:pt x="71" y="124"/>
                  </a:lnTo>
                  <a:lnTo>
                    <a:pt x="75" y="124"/>
                  </a:lnTo>
                  <a:lnTo>
                    <a:pt x="77" y="122"/>
                  </a:lnTo>
                  <a:lnTo>
                    <a:pt x="81" y="121"/>
                  </a:lnTo>
                  <a:lnTo>
                    <a:pt x="81" y="119"/>
                  </a:lnTo>
                  <a:lnTo>
                    <a:pt x="81" y="117"/>
                  </a:lnTo>
                  <a:lnTo>
                    <a:pt x="81" y="115"/>
                  </a:lnTo>
                  <a:lnTo>
                    <a:pt x="79" y="115"/>
                  </a:lnTo>
                  <a:lnTo>
                    <a:pt x="79" y="113"/>
                  </a:lnTo>
                  <a:lnTo>
                    <a:pt x="77" y="113"/>
                  </a:lnTo>
                  <a:lnTo>
                    <a:pt x="77" y="111"/>
                  </a:lnTo>
                  <a:lnTo>
                    <a:pt x="77" y="109"/>
                  </a:lnTo>
                  <a:lnTo>
                    <a:pt x="79" y="109"/>
                  </a:lnTo>
                  <a:lnTo>
                    <a:pt x="81" y="103"/>
                  </a:lnTo>
                  <a:lnTo>
                    <a:pt x="83" y="103"/>
                  </a:lnTo>
                  <a:lnTo>
                    <a:pt x="87" y="103"/>
                  </a:lnTo>
                  <a:lnTo>
                    <a:pt x="91" y="101"/>
                  </a:lnTo>
                  <a:lnTo>
                    <a:pt x="92" y="101"/>
                  </a:lnTo>
                  <a:lnTo>
                    <a:pt x="92" y="99"/>
                  </a:lnTo>
                  <a:lnTo>
                    <a:pt x="91" y="96"/>
                  </a:lnTo>
                  <a:lnTo>
                    <a:pt x="92" y="96"/>
                  </a:lnTo>
                  <a:lnTo>
                    <a:pt x="96" y="96"/>
                  </a:lnTo>
                  <a:lnTo>
                    <a:pt x="98" y="96"/>
                  </a:lnTo>
                  <a:lnTo>
                    <a:pt x="100" y="96"/>
                  </a:lnTo>
                  <a:lnTo>
                    <a:pt x="102" y="96"/>
                  </a:lnTo>
                  <a:lnTo>
                    <a:pt x="104" y="96"/>
                  </a:lnTo>
                  <a:lnTo>
                    <a:pt x="106" y="96"/>
                  </a:lnTo>
                  <a:lnTo>
                    <a:pt x="108" y="96"/>
                  </a:lnTo>
                  <a:lnTo>
                    <a:pt x="110" y="96"/>
                  </a:lnTo>
                  <a:lnTo>
                    <a:pt x="112" y="96"/>
                  </a:lnTo>
                  <a:lnTo>
                    <a:pt x="114" y="96"/>
                  </a:lnTo>
                  <a:lnTo>
                    <a:pt x="116" y="96"/>
                  </a:lnTo>
                  <a:lnTo>
                    <a:pt x="117" y="96"/>
                  </a:lnTo>
                  <a:lnTo>
                    <a:pt x="119" y="96"/>
                  </a:lnTo>
                  <a:lnTo>
                    <a:pt x="119" y="94"/>
                  </a:lnTo>
                  <a:lnTo>
                    <a:pt x="117" y="94"/>
                  </a:lnTo>
                  <a:lnTo>
                    <a:pt x="117" y="92"/>
                  </a:lnTo>
                  <a:lnTo>
                    <a:pt x="119" y="90"/>
                  </a:lnTo>
                  <a:lnTo>
                    <a:pt x="121" y="90"/>
                  </a:lnTo>
                  <a:lnTo>
                    <a:pt x="121" y="88"/>
                  </a:lnTo>
                  <a:lnTo>
                    <a:pt x="117" y="84"/>
                  </a:lnTo>
                  <a:lnTo>
                    <a:pt x="116" y="84"/>
                  </a:lnTo>
                  <a:lnTo>
                    <a:pt x="114" y="80"/>
                  </a:lnTo>
                  <a:lnTo>
                    <a:pt x="114" y="78"/>
                  </a:lnTo>
                  <a:lnTo>
                    <a:pt x="114" y="76"/>
                  </a:lnTo>
                  <a:lnTo>
                    <a:pt x="114" y="74"/>
                  </a:lnTo>
                  <a:lnTo>
                    <a:pt x="112" y="74"/>
                  </a:lnTo>
                  <a:lnTo>
                    <a:pt x="112" y="73"/>
                  </a:lnTo>
                  <a:lnTo>
                    <a:pt x="112" y="71"/>
                  </a:lnTo>
                  <a:lnTo>
                    <a:pt x="112" y="69"/>
                  </a:lnTo>
                  <a:lnTo>
                    <a:pt x="112" y="67"/>
                  </a:lnTo>
                  <a:lnTo>
                    <a:pt x="112" y="65"/>
                  </a:lnTo>
                  <a:lnTo>
                    <a:pt x="110" y="65"/>
                  </a:lnTo>
                  <a:lnTo>
                    <a:pt x="112" y="65"/>
                  </a:lnTo>
                  <a:lnTo>
                    <a:pt x="112" y="63"/>
                  </a:lnTo>
                  <a:lnTo>
                    <a:pt x="112" y="61"/>
                  </a:lnTo>
                  <a:lnTo>
                    <a:pt x="112" y="59"/>
                  </a:lnTo>
                  <a:lnTo>
                    <a:pt x="112" y="57"/>
                  </a:lnTo>
                  <a:lnTo>
                    <a:pt x="110" y="53"/>
                  </a:lnTo>
                  <a:lnTo>
                    <a:pt x="110" y="51"/>
                  </a:lnTo>
                  <a:lnTo>
                    <a:pt x="112" y="50"/>
                  </a:lnTo>
                  <a:lnTo>
                    <a:pt x="110" y="50"/>
                  </a:lnTo>
                  <a:lnTo>
                    <a:pt x="108" y="48"/>
                  </a:lnTo>
                  <a:lnTo>
                    <a:pt x="110" y="46"/>
                  </a:lnTo>
                  <a:lnTo>
                    <a:pt x="110" y="44"/>
                  </a:lnTo>
                  <a:lnTo>
                    <a:pt x="108" y="44"/>
                  </a:lnTo>
                  <a:lnTo>
                    <a:pt x="106" y="42"/>
                  </a:lnTo>
                  <a:lnTo>
                    <a:pt x="104" y="42"/>
                  </a:lnTo>
                  <a:lnTo>
                    <a:pt x="104" y="40"/>
                  </a:lnTo>
                  <a:lnTo>
                    <a:pt x="102" y="40"/>
                  </a:lnTo>
                  <a:lnTo>
                    <a:pt x="102" y="38"/>
                  </a:lnTo>
                  <a:lnTo>
                    <a:pt x="104" y="38"/>
                  </a:lnTo>
                  <a:lnTo>
                    <a:pt x="106" y="38"/>
                  </a:lnTo>
                  <a:lnTo>
                    <a:pt x="108" y="38"/>
                  </a:lnTo>
                  <a:lnTo>
                    <a:pt x="110" y="38"/>
                  </a:lnTo>
                  <a:lnTo>
                    <a:pt x="112" y="36"/>
                  </a:lnTo>
                  <a:lnTo>
                    <a:pt x="114" y="34"/>
                  </a:lnTo>
                  <a:lnTo>
                    <a:pt x="116" y="34"/>
                  </a:lnTo>
                  <a:lnTo>
                    <a:pt x="117" y="34"/>
                  </a:lnTo>
                  <a:lnTo>
                    <a:pt x="117" y="32"/>
                  </a:lnTo>
                  <a:lnTo>
                    <a:pt x="119" y="30"/>
                  </a:lnTo>
                  <a:lnTo>
                    <a:pt x="119" y="28"/>
                  </a:lnTo>
                  <a:lnTo>
                    <a:pt x="121" y="28"/>
                  </a:lnTo>
                  <a:lnTo>
                    <a:pt x="121" y="26"/>
                  </a:lnTo>
                  <a:lnTo>
                    <a:pt x="123" y="26"/>
                  </a:lnTo>
                  <a:lnTo>
                    <a:pt x="125" y="26"/>
                  </a:lnTo>
                  <a:lnTo>
                    <a:pt x="125" y="25"/>
                  </a:lnTo>
                  <a:lnTo>
                    <a:pt x="127" y="25"/>
                  </a:lnTo>
                  <a:lnTo>
                    <a:pt x="127" y="26"/>
                  </a:lnTo>
                  <a:lnTo>
                    <a:pt x="129" y="26"/>
                  </a:lnTo>
                  <a:lnTo>
                    <a:pt x="129" y="25"/>
                  </a:lnTo>
                  <a:lnTo>
                    <a:pt x="131" y="25"/>
                  </a:lnTo>
                  <a:lnTo>
                    <a:pt x="131" y="23"/>
                  </a:lnTo>
                  <a:lnTo>
                    <a:pt x="133" y="23"/>
                  </a:lnTo>
                  <a:lnTo>
                    <a:pt x="133" y="25"/>
                  </a:lnTo>
                  <a:lnTo>
                    <a:pt x="135" y="25"/>
                  </a:lnTo>
                  <a:lnTo>
                    <a:pt x="137" y="25"/>
                  </a:lnTo>
                  <a:lnTo>
                    <a:pt x="139" y="25"/>
                  </a:lnTo>
                  <a:lnTo>
                    <a:pt x="139" y="23"/>
                  </a:lnTo>
                  <a:lnTo>
                    <a:pt x="140" y="21"/>
                  </a:lnTo>
                  <a:lnTo>
                    <a:pt x="140" y="19"/>
                  </a:lnTo>
                  <a:lnTo>
                    <a:pt x="142" y="19"/>
                  </a:lnTo>
                  <a:lnTo>
                    <a:pt x="142" y="17"/>
                  </a:lnTo>
                  <a:lnTo>
                    <a:pt x="144" y="17"/>
                  </a:lnTo>
                  <a:lnTo>
                    <a:pt x="146" y="17"/>
                  </a:lnTo>
                  <a:lnTo>
                    <a:pt x="146" y="15"/>
                  </a:lnTo>
                  <a:lnTo>
                    <a:pt x="148" y="15"/>
                  </a:lnTo>
                  <a:lnTo>
                    <a:pt x="148" y="13"/>
                  </a:lnTo>
                  <a:lnTo>
                    <a:pt x="150" y="13"/>
                  </a:lnTo>
                  <a:lnTo>
                    <a:pt x="152" y="13"/>
                  </a:lnTo>
                  <a:lnTo>
                    <a:pt x="154" y="13"/>
                  </a:lnTo>
                  <a:lnTo>
                    <a:pt x="154" y="11"/>
                  </a:lnTo>
                  <a:lnTo>
                    <a:pt x="156" y="11"/>
                  </a:lnTo>
                  <a:lnTo>
                    <a:pt x="158" y="11"/>
                  </a:lnTo>
                  <a:lnTo>
                    <a:pt x="160" y="11"/>
                  </a:lnTo>
                  <a:lnTo>
                    <a:pt x="160" y="9"/>
                  </a:lnTo>
                  <a:lnTo>
                    <a:pt x="162" y="9"/>
                  </a:lnTo>
                  <a:lnTo>
                    <a:pt x="165" y="9"/>
                  </a:lnTo>
                  <a:lnTo>
                    <a:pt x="167" y="9"/>
                  </a:lnTo>
                  <a:lnTo>
                    <a:pt x="169" y="9"/>
                  </a:lnTo>
                  <a:lnTo>
                    <a:pt x="171" y="9"/>
                  </a:lnTo>
                  <a:lnTo>
                    <a:pt x="175" y="7"/>
                  </a:lnTo>
                  <a:lnTo>
                    <a:pt x="177" y="7"/>
                  </a:lnTo>
                  <a:lnTo>
                    <a:pt x="177" y="9"/>
                  </a:lnTo>
                  <a:lnTo>
                    <a:pt x="179" y="9"/>
                  </a:lnTo>
                  <a:lnTo>
                    <a:pt x="181" y="9"/>
                  </a:lnTo>
                  <a:lnTo>
                    <a:pt x="181" y="7"/>
                  </a:lnTo>
                  <a:lnTo>
                    <a:pt x="183" y="7"/>
                  </a:lnTo>
                  <a:lnTo>
                    <a:pt x="183" y="5"/>
                  </a:lnTo>
                  <a:lnTo>
                    <a:pt x="185" y="5"/>
                  </a:lnTo>
                  <a:lnTo>
                    <a:pt x="187" y="3"/>
                  </a:lnTo>
                  <a:lnTo>
                    <a:pt x="187" y="5"/>
                  </a:lnTo>
                  <a:lnTo>
                    <a:pt x="188" y="5"/>
                  </a:lnTo>
                  <a:lnTo>
                    <a:pt x="190" y="5"/>
                  </a:lnTo>
                  <a:lnTo>
                    <a:pt x="190" y="3"/>
                  </a:lnTo>
                  <a:lnTo>
                    <a:pt x="190" y="5"/>
                  </a:lnTo>
                  <a:lnTo>
                    <a:pt x="192" y="5"/>
                  </a:lnTo>
                  <a:lnTo>
                    <a:pt x="194" y="5"/>
                  </a:lnTo>
                  <a:lnTo>
                    <a:pt x="196" y="5"/>
                  </a:lnTo>
                  <a:lnTo>
                    <a:pt x="196" y="3"/>
                  </a:lnTo>
                  <a:lnTo>
                    <a:pt x="198" y="3"/>
                  </a:lnTo>
                  <a:lnTo>
                    <a:pt x="200" y="2"/>
                  </a:lnTo>
                  <a:lnTo>
                    <a:pt x="202" y="3"/>
                  </a:lnTo>
                  <a:lnTo>
                    <a:pt x="204" y="3"/>
                  </a:lnTo>
                  <a:lnTo>
                    <a:pt x="206" y="3"/>
                  </a:lnTo>
                  <a:lnTo>
                    <a:pt x="206" y="2"/>
                  </a:lnTo>
                  <a:lnTo>
                    <a:pt x="208" y="3"/>
                  </a:lnTo>
                  <a:lnTo>
                    <a:pt x="210" y="2"/>
                  </a:lnTo>
                  <a:lnTo>
                    <a:pt x="210" y="3"/>
                  </a:lnTo>
                  <a:lnTo>
                    <a:pt x="212" y="3"/>
                  </a:lnTo>
                  <a:lnTo>
                    <a:pt x="213" y="3"/>
                  </a:lnTo>
                  <a:lnTo>
                    <a:pt x="215" y="3"/>
                  </a:lnTo>
                  <a:lnTo>
                    <a:pt x="217" y="3"/>
                  </a:lnTo>
                  <a:lnTo>
                    <a:pt x="217" y="5"/>
                  </a:lnTo>
                  <a:lnTo>
                    <a:pt x="219" y="5"/>
                  </a:lnTo>
                  <a:lnTo>
                    <a:pt x="219" y="7"/>
                  </a:lnTo>
                  <a:lnTo>
                    <a:pt x="221" y="7"/>
                  </a:lnTo>
                  <a:lnTo>
                    <a:pt x="223" y="7"/>
                  </a:lnTo>
                  <a:lnTo>
                    <a:pt x="225" y="7"/>
                  </a:lnTo>
                  <a:lnTo>
                    <a:pt x="227" y="7"/>
                  </a:lnTo>
                  <a:lnTo>
                    <a:pt x="227" y="5"/>
                  </a:lnTo>
                  <a:lnTo>
                    <a:pt x="229" y="5"/>
                  </a:lnTo>
                  <a:lnTo>
                    <a:pt x="229" y="3"/>
                  </a:lnTo>
                  <a:lnTo>
                    <a:pt x="231" y="3"/>
                  </a:lnTo>
                  <a:lnTo>
                    <a:pt x="235" y="3"/>
                  </a:lnTo>
                  <a:lnTo>
                    <a:pt x="236" y="3"/>
                  </a:lnTo>
                  <a:lnTo>
                    <a:pt x="238" y="2"/>
                  </a:lnTo>
                  <a:lnTo>
                    <a:pt x="238" y="0"/>
                  </a:lnTo>
                  <a:lnTo>
                    <a:pt x="240" y="0"/>
                  </a:lnTo>
                  <a:lnTo>
                    <a:pt x="242" y="0"/>
                  </a:lnTo>
                  <a:lnTo>
                    <a:pt x="242" y="2"/>
                  </a:lnTo>
                  <a:lnTo>
                    <a:pt x="244" y="2"/>
                  </a:lnTo>
                  <a:lnTo>
                    <a:pt x="246" y="2"/>
                  </a:lnTo>
                  <a:lnTo>
                    <a:pt x="248" y="2"/>
                  </a:lnTo>
                  <a:lnTo>
                    <a:pt x="248" y="3"/>
                  </a:lnTo>
                  <a:lnTo>
                    <a:pt x="250" y="3"/>
                  </a:lnTo>
                  <a:lnTo>
                    <a:pt x="250" y="2"/>
                  </a:lnTo>
                  <a:lnTo>
                    <a:pt x="252" y="2"/>
                  </a:lnTo>
                  <a:lnTo>
                    <a:pt x="254" y="2"/>
                  </a:lnTo>
                  <a:lnTo>
                    <a:pt x="254" y="0"/>
                  </a:lnTo>
                  <a:lnTo>
                    <a:pt x="252" y="0"/>
                  </a:lnTo>
                  <a:lnTo>
                    <a:pt x="254" y="0"/>
                  </a:lnTo>
                  <a:lnTo>
                    <a:pt x="256" y="0"/>
                  </a:lnTo>
                  <a:lnTo>
                    <a:pt x="258" y="0"/>
                  </a:lnTo>
                  <a:lnTo>
                    <a:pt x="260" y="2"/>
                  </a:lnTo>
                  <a:lnTo>
                    <a:pt x="261" y="2"/>
                  </a:lnTo>
                  <a:lnTo>
                    <a:pt x="261" y="3"/>
                  </a:lnTo>
                  <a:lnTo>
                    <a:pt x="263" y="3"/>
                  </a:lnTo>
                  <a:lnTo>
                    <a:pt x="267" y="3"/>
                  </a:lnTo>
                  <a:lnTo>
                    <a:pt x="269" y="2"/>
                  </a:lnTo>
                  <a:lnTo>
                    <a:pt x="271" y="2"/>
                  </a:lnTo>
                  <a:lnTo>
                    <a:pt x="273" y="2"/>
                  </a:lnTo>
                  <a:lnTo>
                    <a:pt x="273" y="3"/>
                  </a:lnTo>
                  <a:lnTo>
                    <a:pt x="27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3" name="Freeform 72"/>
            <p:cNvSpPr>
              <a:spLocks noEditPoints="1"/>
            </p:cNvSpPr>
            <p:nvPr/>
          </p:nvSpPr>
          <p:spPr bwMode="auto">
            <a:xfrm>
              <a:off x="2713038" y="4795838"/>
              <a:ext cx="414338" cy="165100"/>
            </a:xfrm>
            <a:custGeom>
              <a:avLst/>
              <a:gdLst>
                <a:gd name="T0" fmla="*/ 187 w 261"/>
                <a:gd name="T1" fmla="*/ 65 h 104"/>
                <a:gd name="T2" fmla="*/ 188 w 261"/>
                <a:gd name="T3" fmla="*/ 65 h 104"/>
                <a:gd name="T4" fmla="*/ 31 w 261"/>
                <a:gd name="T5" fmla="*/ 44 h 104"/>
                <a:gd name="T6" fmla="*/ 20 w 261"/>
                <a:gd name="T7" fmla="*/ 42 h 104"/>
                <a:gd name="T8" fmla="*/ 33 w 261"/>
                <a:gd name="T9" fmla="*/ 38 h 104"/>
                <a:gd name="T10" fmla="*/ 23 w 261"/>
                <a:gd name="T11" fmla="*/ 31 h 104"/>
                <a:gd name="T12" fmla="*/ 18 w 261"/>
                <a:gd name="T13" fmla="*/ 33 h 104"/>
                <a:gd name="T14" fmla="*/ 4 w 261"/>
                <a:gd name="T15" fmla="*/ 29 h 104"/>
                <a:gd name="T16" fmla="*/ 2 w 261"/>
                <a:gd name="T17" fmla="*/ 27 h 104"/>
                <a:gd name="T18" fmla="*/ 16 w 261"/>
                <a:gd name="T19" fmla="*/ 29 h 104"/>
                <a:gd name="T20" fmla="*/ 6 w 261"/>
                <a:gd name="T21" fmla="*/ 23 h 104"/>
                <a:gd name="T22" fmla="*/ 12 w 261"/>
                <a:gd name="T23" fmla="*/ 29 h 104"/>
                <a:gd name="T24" fmla="*/ 14 w 261"/>
                <a:gd name="T25" fmla="*/ 38 h 104"/>
                <a:gd name="T26" fmla="*/ 4 w 261"/>
                <a:gd name="T27" fmla="*/ 36 h 104"/>
                <a:gd name="T28" fmla="*/ 8 w 261"/>
                <a:gd name="T29" fmla="*/ 31 h 104"/>
                <a:gd name="T30" fmla="*/ 4 w 261"/>
                <a:gd name="T31" fmla="*/ 25 h 104"/>
                <a:gd name="T32" fmla="*/ 18 w 261"/>
                <a:gd name="T33" fmla="*/ 19 h 104"/>
                <a:gd name="T34" fmla="*/ 16 w 261"/>
                <a:gd name="T35" fmla="*/ 13 h 104"/>
                <a:gd name="T36" fmla="*/ 202 w 261"/>
                <a:gd name="T37" fmla="*/ 2 h 104"/>
                <a:gd name="T38" fmla="*/ 212 w 261"/>
                <a:gd name="T39" fmla="*/ 6 h 104"/>
                <a:gd name="T40" fmla="*/ 221 w 261"/>
                <a:gd name="T41" fmla="*/ 10 h 104"/>
                <a:gd name="T42" fmla="*/ 227 w 261"/>
                <a:gd name="T43" fmla="*/ 15 h 104"/>
                <a:gd name="T44" fmla="*/ 236 w 261"/>
                <a:gd name="T45" fmla="*/ 19 h 104"/>
                <a:gd name="T46" fmla="*/ 244 w 261"/>
                <a:gd name="T47" fmla="*/ 15 h 104"/>
                <a:gd name="T48" fmla="*/ 252 w 261"/>
                <a:gd name="T49" fmla="*/ 21 h 104"/>
                <a:gd name="T50" fmla="*/ 260 w 261"/>
                <a:gd name="T51" fmla="*/ 25 h 104"/>
                <a:gd name="T52" fmla="*/ 258 w 261"/>
                <a:gd name="T53" fmla="*/ 27 h 104"/>
                <a:gd name="T54" fmla="*/ 261 w 261"/>
                <a:gd name="T55" fmla="*/ 36 h 104"/>
                <a:gd name="T56" fmla="*/ 258 w 261"/>
                <a:gd name="T57" fmla="*/ 46 h 104"/>
                <a:gd name="T58" fmla="*/ 252 w 261"/>
                <a:gd name="T59" fmla="*/ 52 h 104"/>
                <a:gd name="T60" fmla="*/ 246 w 261"/>
                <a:gd name="T61" fmla="*/ 59 h 104"/>
                <a:gd name="T62" fmla="*/ 238 w 261"/>
                <a:gd name="T63" fmla="*/ 65 h 104"/>
                <a:gd name="T64" fmla="*/ 225 w 261"/>
                <a:gd name="T65" fmla="*/ 69 h 104"/>
                <a:gd name="T66" fmla="*/ 215 w 261"/>
                <a:gd name="T67" fmla="*/ 75 h 104"/>
                <a:gd name="T68" fmla="*/ 212 w 261"/>
                <a:gd name="T69" fmla="*/ 79 h 104"/>
                <a:gd name="T70" fmla="*/ 210 w 261"/>
                <a:gd name="T71" fmla="*/ 88 h 104"/>
                <a:gd name="T72" fmla="*/ 204 w 261"/>
                <a:gd name="T73" fmla="*/ 98 h 104"/>
                <a:gd name="T74" fmla="*/ 198 w 261"/>
                <a:gd name="T75" fmla="*/ 102 h 104"/>
                <a:gd name="T76" fmla="*/ 192 w 261"/>
                <a:gd name="T77" fmla="*/ 94 h 104"/>
                <a:gd name="T78" fmla="*/ 181 w 261"/>
                <a:gd name="T79" fmla="*/ 94 h 104"/>
                <a:gd name="T80" fmla="*/ 179 w 261"/>
                <a:gd name="T81" fmla="*/ 86 h 104"/>
                <a:gd name="T82" fmla="*/ 183 w 261"/>
                <a:gd name="T83" fmla="*/ 79 h 104"/>
                <a:gd name="T84" fmla="*/ 187 w 261"/>
                <a:gd name="T85" fmla="*/ 75 h 104"/>
                <a:gd name="T86" fmla="*/ 190 w 261"/>
                <a:gd name="T87" fmla="*/ 67 h 104"/>
                <a:gd name="T88" fmla="*/ 188 w 261"/>
                <a:gd name="T89" fmla="*/ 56 h 104"/>
                <a:gd name="T90" fmla="*/ 187 w 261"/>
                <a:gd name="T91" fmla="*/ 63 h 104"/>
                <a:gd name="T92" fmla="*/ 187 w 261"/>
                <a:gd name="T93" fmla="*/ 63 h 104"/>
                <a:gd name="T94" fmla="*/ 185 w 261"/>
                <a:gd name="T95" fmla="*/ 63 h 104"/>
                <a:gd name="T96" fmla="*/ 179 w 261"/>
                <a:gd name="T97" fmla="*/ 65 h 104"/>
                <a:gd name="T98" fmla="*/ 171 w 261"/>
                <a:gd name="T99" fmla="*/ 58 h 104"/>
                <a:gd name="T100" fmla="*/ 175 w 261"/>
                <a:gd name="T101" fmla="*/ 52 h 104"/>
                <a:gd name="T102" fmla="*/ 175 w 261"/>
                <a:gd name="T103" fmla="*/ 44 h 104"/>
                <a:gd name="T104" fmla="*/ 177 w 261"/>
                <a:gd name="T105" fmla="*/ 38 h 104"/>
                <a:gd name="T106" fmla="*/ 181 w 261"/>
                <a:gd name="T107" fmla="*/ 33 h 104"/>
                <a:gd name="T108" fmla="*/ 181 w 261"/>
                <a:gd name="T109" fmla="*/ 27 h 104"/>
                <a:gd name="T110" fmla="*/ 187 w 261"/>
                <a:gd name="T111" fmla="*/ 19 h 104"/>
                <a:gd name="T112" fmla="*/ 187 w 261"/>
                <a:gd name="T113" fmla="*/ 15 h 104"/>
                <a:gd name="T114" fmla="*/ 188 w 261"/>
                <a:gd name="T115" fmla="*/ 10 h 104"/>
                <a:gd name="T116" fmla="*/ 194 w 261"/>
                <a:gd name="T117" fmla="*/ 6 h 104"/>
                <a:gd name="T118" fmla="*/ 202 w 261"/>
                <a:gd name="T119" fmla="*/ 4 h 104"/>
                <a:gd name="T120" fmla="*/ 206 w 261"/>
                <a:gd name="T1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1" h="104">
                  <a:moveTo>
                    <a:pt x="185" y="71"/>
                  </a:moveTo>
                  <a:lnTo>
                    <a:pt x="183" y="71"/>
                  </a:lnTo>
                  <a:lnTo>
                    <a:pt x="183" y="69"/>
                  </a:lnTo>
                  <a:lnTo>
                    <a:pt x="183" y="67"/>
                  </a:lnTo>
                  <a:lnTo>
                    <a:pt x="185" y="65"/>
                  </a:lnTo>
                  <a:lnTo>
                    <a:pt x="187" y="65"/>
                  </a:lnTo>
                  <a:lnTo>
                    <a:pt x="188" y="67"/>
                  </a:lnTo>
                  <a:lnTo>
                    <a:pt x="187" y="67"/>
                  </a:lnTo>
                  <a:lnTo>
                    <a:pt x="187" y="69"/>
                  </a:lnTo>
                  <a:lnTo>
                    <a:pt x="185" y="69"/>
                  </a:lnTo>
                  <a:lnTo>
                    <a:pt x="185" y="71"/>
                  </a:lnTo>
                  <a:close/>
                  <a:moveTo>
                    <a:pt x="188" y="65"/>
                  </a:moveTo>
                  <a:lnTo>
                    <a:pt x="188" y="63"/>
                  </a:lnTo>
                  <a:lnTo>
                    <a:pt x="190" y="63"/>
                  </a:lnTo>
                  <a:lnTo>
                    <a:pt x="188" y="65"/>
                  </a:lnTo>
                  <a:close/>
                  <a:moveTo>
                    <a:pt x="33" y="44"/>
                  </a:moveTo>
                  <a:lnTo>
                    <a:pt x="33" y="46"/>
                  </a:lnTo>
                  <a:lnTo>
                    <a:pt x="31" y="44"/>
                  </a:lnTo>
                  <a:lnTo>
                    <a:pt x="33" y="44"/>
                  </a:lnTo>
                  <a:close/>
                  <a:moveTo>
                    <a:pt x="20" y="42"/>
                  </a:moveTo>
                  <a:lnTo>
                    <a:pt x="21" y="42"/>
                  </a:lnTo>
                  <a:lnTo>
                    <a:pt x="21" y="44"/>
                  </a:lnTo>
                  <a:lnTo>
                    <a:pt x="20" y="44"/>
                  </a:lnTo>
                  <a:lnTo>
                    <a:pt x="20" y="42"/>
                  </a:lnTo>
                  <a:close/>
                  <a:moveTo>
                    <a:pt x="39" y="35"/>
                  </a:moveTo>
                  <a:lnTo>
                    <a:pt x="39" y="36"/>
                  </a:lnTo>
                  <a:lnTo>
                    <a:pt x="37" y="36"/>
                  </a:lnTo>
                  <a:lnTo>
                    <a:pt x="37" y="38"/>
                  </a:lnTo>
                  <a:lnTo>
                    <a:pt x="35" y="38"/>
                  </a:lnTo>
                  <a:lnTo>
                    <a:pt x="33" y="38"/>
                  </a:lnTo>
                  <a:lnTo>
                    <a:pt x="33" y="36"/>
                  </a:lnTo>
                  <a:lnTo>
                    <a:pt x="35" y="36"/>
                  </a:lnTo>
                  <a:lnTo>
                    <a:pt x="35" y="35"/>
                  </a:lnTo>
                  <a:lnTo>
                    <a:pt x="37" y="35"/>
                  </a:lnTo>
                  <a:lnTo>
                    <a:pt x="39" y="35"/>
                  </a:lnTo>
                  <a:close/>
                  <a:moveTo>
                    <a:pt x="23" y="31"/>
                  </a:moveTo>
                  <a:lnTo>
                    <a:pt x="23" y="33"/>
                  </a:lnTo>
                  <a:lnTo>
                    <a:pt x="23" y="35"/>
                  </a:lnTo>
                  <a:lnTo>
                    <a:pt x="21" y="35"/>
                  </a:lnTo>
                  <a:lnTo>
                    <a:pt x="20" y="35"/>
                  </a:lnTo>
                  <a:lnTo>
                    <a:pt x="18" y="35"/>
                  </a:lnTo>
                  <a:lnTo>
                    <a:pt x="18" y="33"/>
                  </a:lnTo>
                  <a:lnTo>
                    <a:pt x="20" y="33"/>
                  </a:lnTo>
                  <a:lnTo>
                    <a:pt x="20" y="31"/>
                  </a:lnTo>
                  <a:lnTo>
                    <a:pt x="21" y="31"/>
                  </a:lnTo>
                  <a:lnTo>
                    <a:pt x="23" y="31"/>
                  </a:lnTo>
                  <a:close/>
                  <a:moveTo>
                    <a:pt x="4" y="27"/>
                  </a:moveTo>
                  <a:lnTo>
                    <a:pt x="4" y="29"/>
                  </a:lnTo>
                  <a:lnTo>
                    <a:pt x="4" y="31"/>
                  </a:lnTo>
                  <a:lnTo>
                    <a:pt x="2" y="31"/>
                  </a:lnTo>
                  <a:lnTo>
                    <a:pt x="0" y="31"/>
                  </a:lnTo>
                  <a:lnTo>
                    <a:pt x="0" y="29"/>
                  </a:lnTo>
                  <a:lnTo>
                    <a:pt x="0" y="27"/>
                  </a:lnTo>
                  <a:lnTo>
                    <a:pt x="2" y="27"/>
                  </a:lnTo>
                  <a:lnTo>
                    <a:pt x="4" y="27"/>
                  </a:lnTo>
                  <a:close/>
                  <a:moveTo>
                    <a:pt x="16" y="25"/>
                  </a:moveTo>
                  <a:lnTo>
                    <a:pt x="16" y="27"/>
                  </a:lnTo>
                  <a:lnTo>
                    <a:pt x="18" y="27"/>
                  </a:lnTo>
                  <a:lnTo>
                    <a:pt x="18" y="29"/>
                  </a:lnTo>
                  <a:lnTo>
                    <a:pt x="16" y="29"/>
                  </a:lnTo>
                  <a:lnTo>
                    <a:pt x="14" y="29"/>
                  </a:lnTo>
                  <a:lnTo>
                    <a:pt x="14" y="27"/>
                  </a:lnTo>
                  <a:lnTo>
                    <a:pt x="14" y="25"/>
                  </a:lnTo>
                  <a:lnTo>
                    <a:pt x="16" y="25"/>
                  </a:lnTo>
                  <a:close/>
                  <a:moveTo>
                    <a:pt x="6" y="21"/>
                  </a:moveTo>
                  <a:lnTo>
                    <a:pt x="6" y="23"/>
                  </a:lnTo>
                  <a:lnTo>
                    <a:pt x="8" y="23"/>
                  </a:lnTo>
                  <a:lnTo>
                    <a:pt x="8" y="25"/>
                  </a:lnTo>
                  <a:lnTo>
                    <a:pt x="8" y="27"/>
                  </a:lnTo>
                  <a:lnTo>
                    <a:pt x="10" y="27"/>
                  </a:lnTo>
                  <a:lnTo>
                    <a:pt x="10" y="29"/>
                  </a:lnTo>
                  <a:lnTo>
                    <a:pt x="12" y="29"/>
                  </a:lnTo>
                  <a:lnTo>
                    <a:pt x="12" y="31"/>
                  </a:lnTo>
                  <a:lnTo>
                    <a:pt x="12" y="33"/>
                  </a:lnTo>
                  <a:lnTo>
                    <a:pt x="14" y="33"/>
                  </a:lnTo>
                  <a:lnTo>
                    <a:pt x="14" y="35"/>
                  </a:lnTo>
                  <a:lnTo>
                    <a:pt x="14" y="36"/>
                  </a:lnTo>
                  <a:lnTo>
                    <a:pt x="14" y="38"/>
                  </a:lnTo>
                  <a:lnTo>
                    <a:pt x="12" y="38"/>
                  </a:lnTo>
                  <a:lnTo>
                    <a:pt x="10" y="38"/>
                  </a:lnTo>
                  <a:lnTo>
                    <a:pt x="8" y="40"/>
                  </a:lnTo>
                  <a:lnTo>
                    <a:pt x="6" y="38"/>
                  </a:lnTo>
                  <a:lnTo>
                    <a:pt x="4" y="38"/>
                  </a:lnTo>
                  <a:lnTo>
                    <a:pt x="4" y="36"/>
                  </a:lnTo>
                  <a:lnTo>
                    <a:pt x="4" y="35"/>
                  </a:lnTo>
                  <a:lnTo>
                    <a:pt x="6" y="35"/>
                  </a:lnTo>
                  <a:lnTo>
                    <a:pt x="8" y="35"/>
                  </a:lnTo>
                  <a:lnTo>
                    <a:pt x="10" y="33"/>
                  </a:lnTo>
                  <a:lnTo>
                    <a:pt x="8" y="33"/>
                  </a:lnTo>
                  <a:lnTo>
                    <a:pt x="8" y="31"/>
                  </a:lnTo>
                  <a:lnTo>
                    <a:pt x="8" y="29"/>
                  </a:lnTo>
                  <a:lnTo>
                    <a:pt x="6" y="29"/>
                  </a:lnTo>
                  <a:lnTo>
                    <a:pt x="6" y="27"/>
                  </a:lnTo>
                  <a:lnTo>
                    <a:pt x="4" y="27"/>
                  </a:lnTo>
                  <a:lnTo>
                    <a:pt x="6" y="27"/>
                  </a:lnTo>
                  <a:lnTo>
                    <a:pt x="4" y="25"/>
                  </a:lnTo>
                  <a:lnTo>
                    <a:pt x="4" y="23"/>
                  </a:lnTo>
                  <a:lnTo>
                    <a:pt x="2" y="23"/>
                  </a:lnTo>
                  <a:lnTo>
                    <a:pt x="4" y="21"/>
                  </a:lnTo>
                  <a:lnTo>
                    <a:pt x="6" y="21"/>
                  </a:lnTo>
                  <a:close/>
                  <a:moveTo>
                    <a:pt x="20" y="19"/>
                  </a:moveTo>
                  <a:lnTo>
                    <a:pt x="18" y="19"/>
                  </a:lnTo>
                  <a:lnTo>
                    <a:pt x="18" y="17"/>
                  </a:lnTo>
                  <a:lnTo>
                    <a:pt x="20" y="17"/>
                  </a:lnTo>
                  <a:lnTo>
                    <a:pt x="21" y="17"/>
                  </a:lnTo>
                  <a:lnTo>
                    <a:pt x="21" y="19"/>
                  </a:lnTo>
                  <a:lnTo>
                    <a:pt x="20" y="19"/>
                  </a:lnTo>
                  <a:close/>
                  <a:moveTo>
                    <a:pt x="16" y="13"/>
                  </a:moveTo>
                  <a:lnTo>
                    <a:pt x="14" y="13"/>
                  </a:lnTo>
                  <a:lnTo>
                    <a:pt x="16" y="13"/>
                  </a:lnTo>
                  <a:close/>
                  <a:moveTo>
                    <a:pt x="204" y="2"/>
                  </a:moveTo>
                  <a:lnTo>
                    <a:pt x="204" y="4"/>
                  </a:lnTo>
                  <a:lnTo>
                    <a:pt x="202" y="4"/>
                  </a:lnTo>
                  <a:lnTo>
                    <a:pt x="202" y="2"/>
                  </a:lnTo>
                  <a:lnTo>
                    <a:pt x="204" y="2"/>
                  </a:lnTo>
                  <a:close/>
                  <a:moveTo>
                    <a:pt x="208" y="2"/>
                  </a:moveTo>
                  <a:lnTo>
                    <a:pt x="208" y="4"/>
                  </a:lnTo>
                  <a:lnTo>
                    <a:pt x="210" y="4"/>
                  </a:lnTo>
                  <a:lnTo>
                    <a:pt x="212" y="4"/>
                  </a:lnTo>
                  <a:lnTo>
                    <a:pt x="212" y="6"/>
                  </a:lnTo>
                  <a:lnTo>
                    <a:pt x="213" y="6"/>
                  </a:lnTo>
                  <a:lnTo>
                    <a:pt x="213" y="8"/>
                  </a:lnTo>
                  <a:lnTo>
                    <a:pt x="215" y="8"/>
                  </a:lnTo>
                  <a:lnTo>
                    <a:pt x="217" y="10"/>
                  </a:lnTo>
                  <a:lnTo>
                    <a:pt x="219" y="10"/>
                  </a:lnTo>
                  <a:lnTo>
                    <a:pt x="221" y="10"/>
                  </a:lnTo>
                  <a:lnTo>
                    <a:pt x="223" y="10"/>
                  </a:lnTo>
                  <a:lnTo>
                    <a:pt x="223" y="11"/>
                  </a:lnTo>
                  <a:lnTo>
                    <a:pt x="225" y="11"/>
                  </a:lnTo>
                  <a:lnTo>
                    <a:pt x="225" y="13"/>
                  </a:lnTo>
                  <a:lnTo>
                    <a:pt x="227" y="13"/>
                  </a:lnTo>
                  <a:lnTo>
                    <a:pt x="227" y="15"/>
                  </a:lnTo>
                  <a:lnTo>
                    <a:pt x="227" y="17"/>
                  </a:lnTo>
                  <a:lnTo>
                    <a:pt x="229" y="17"/>
                  </a:lnTo>
                  <a:lnTo>
                    <a:pt x="231" y="17"/>
                  </a:lnTo>
                  <a:lnTo>
                    <a:pt x="233" y="17"/>
                  </a:lnTo>
                  <a:lnTo>
                    <a:pt x="235" y="19"/>
                  </a:lnTo>
                  <a:lnTo>
                    <a:pt x="236" y="19"/>
                  </a:lnTo>
                  <a:lnTo>
                    <a:pt x="238" y="19"/>
                  </a:lnTo>
                  <a:lnTo>
                    <a:pt x="240" y="19"/>
                  </a:lnTo>
                  <a:lnTo>
                    <a:pt x="242" y="19"/>
                  </a:lnTo>
                  <a:lnTo>
                    <a:pt x="244" y="19"/>
                  </a:lnTo>
                  <a:lnTo>
                    <a:pt x="244" y="17"/>
                  </a:lnTo>
                  <a:lnTo>
                    <a:pt x="244" y="15"/>
                  </a:lnTo>
                  <a:lnTo>
                    <a:pt x="246" y="15"/>
                  </a:lnTo>
                  <a:lnTo>
                    <a:pt x="246" y="17"/>
                  </a:lnTo>
                  <a:lnTo>
                    <a:pt x="248" y="17"/>
                  </a:lnTo>
                  <a:lnTo>
                    <a:pt x="250" y="17"/>
                  </a:lnTo>
                  <a:lnTo>
                    <a:pt x="250" y="19"/>
                  </a:lnTo>
                  <a:lnTo>
                    <a:pt x="252" y="21"/>
                  </a:lnTo>
                  <a:lnTo>
                    <a:pt x="254" y="21"/>
                  </a:lnTo>
                  <a:lnTo>
                    <a:pt x="256" y="21"/>
                  </a:lnTo>
                  <a:lnTo>
                    <a:pt x="256" y="23"/>
                  </a:lnTo>
                  <a:lnTo>
                    <a:pt x="258" y="23"/>
                  </a:lnTo>
                  <a:lnTo>
                    <a:pt x="260" y="23"/>
                  </a:lnTo>
                  <a:lnTo>
                    <a:pt x="260" y="25"/>
                  </a:lnTo>
                  <a:lnTo>
                    <a:pt x="261" y="25"/>
                  </a:lnTo>
                  <a:lnTo>
                    <a:pt x="260" y="25"/>
                  </a:lnTo>
                  <a:lnTo>
                    <a:pt x="258" y="25"/>
                  </a:lnTo>
                  <a:lnTo>
                    <a:pt x="256" y="25"/>
                  </a:lnTo>
                  <a:lnTo>
                    <a:pt x="256" y="27"/>
                  </a:lnTo>
                  <a:lnTo>
                    <a:pt x="258" y="27"/>
                  </a:lnTo>
                  <a:lnTo>
                    <a:pt x="260" y="29"/>
                  </a:lnTo>
                  <a:lnTo>
                    <a:pt x="260" y="31"/>
                  </a:lnTo>
                  <a:lnTo>
                    <a:pt x="261" y="31"/>
                  </a:lnTo>
                  <a:lnTo>
                    <a:pt x="261" y="33"/>
                  </a:lnTo>
                  <a:lnTo>
                    <a:pt x="261" y="35"/>
                  </a:lnTo>
                  <a:lnTo>
                    <a:pt x="261" y="36"/>
                  </a:lnTo>
                  <a:lnTo>
                    <a:pt x="261" y="38"/>
                  </a:lnTo>
                  <a:lnTo>
                    <a:pt x="260" y="38"/>
                  </a:lnTo>
                  <a:lnTo>
                    <a:pt x="260" y="40"/>
                  </a:lnTo>
                  <a:lnTo>
                    <a:pt x="258" y="42"/>
                  </a:lnTo>
                  <a:lnTo>
                    <a:pt x="258" y="44"/>
                  </a:lnTo>
                  <a:lnTo>
                    <a:pt x="258" y="46"/>
                  </a:lnTo>
                  <a:lnTo>
                    <a:pt x="258" y="48"/>
                  </a:lnTo>
                  <a:lnTo>
                    <a:pt x="256" y="48"/>
                  </a:lnTo>
                  <a:lnTo>
                    <a:pt x="256" y="50"/>
                  </a:lnTo>
                  <a:lnTo>
                    <a:pt x="254" y="50"/>
                  </a:lnTo>
                  <a:lnTo>
                    <a:pt x="254" y="52"/>
                  </a:lnTo>
                  <a:lnTo>
                    <a:pt x="252" y="52"/>
                  </a:lnTo>
                  <a:lnTo>
                    <a:pt x="252" y="54"/>
                  </a:lnTo>
                  <a:lnTo>
                    <a:pt x="250" y="54"/>
                  </a:lnTo>
                  <a:lnTo>
                    <a:pt x="250" y="56"/>
                  </a:lnTo>
                  <a:lnTo>
                    <a:pt x="248" y="58"/>
                  </a:lnTo>
                  <a:lnTo>
                    <a:pt x="246" y="58"/>
                  </a:lnTo>
                  <a:lnTo>
                    <a:pt x="246" y="59"/>
                  </a:lnTo>
                  <a:lnTo>
                    <a:pt x="244" y="59"/>
                  </a:lnTo>
                  <a:lnTo>
                    <a:pt x="244" y="61"/>
                  </a:lnTo>
                  <a:lnTo>
                    <a:pt x="242" y="61"/>
                  </a:lnTo>
                  <a:lnTo>
                    <a:pt x="240" y="63"/>
                  </a:lnTo>
                  <a:lnTo>
                    <a:pt x="238" y="63"/>
                  </a:lnTo>
                  <a:lnTo>
                    <a:pt x="238" y="65"/>
                  </a:lnTo>
                  <a:lnTo>
                    <a:pt x="236" y="65"/>
                  </a:lnTo>
                  <a:lnTo>
                    <a:pt x="233" y="65"/>
                  </a:lnTo>
                  <a:lnTo>
                    <a:pt x="231" y="67"/>
                  </a:lnTo>
                  <a:lnTo>
                    <a:pt x="229" y="67"/>
                  </a:lnTo>
                  <a:lnTo>
                    <a:pt x="227" y="67"/>
                  </a:lnTo>
                  <a:lnTo>
                    <a:pt x="225" y="69"/>
                  </a:lnTo>
                  <a:lnTo>
                    <a:pt x="223" y="69"/>
                  </a:lnTo>
                  <a:lnTo>
                    <a:pt x="221" y="71"/>
                  </a:lnTo>
                  <a:lnTo>
                    <a:pt x="219" y="71"/>
                  </a:lnTo>
                  <a:lnTo>
                    <a:pt x="217" y="73"/>
                  </a:lnTo>
                  <a:lnTo>
                    <a:pt x="217" y="75"/>
                  </a:lnTo>
                  <a:lnTo>
                    <a:pt x="215" y="75"/>
                  </a:lnTo>
                  <a:lnTo>
                    <a:pt x="215" y="77"/>
                  </a:lnTo>
                  <a:lnTo>
                    <a:pt x="215" y="79"/>
                  </a:lnTo>
                  <a:lnTo>
                    <a:pt x="213" y="79"/>
                  </a:lnTo>
                  <a:lnTo>
                    <a:pt x="213" y="77"/>
                  </a:lnTo>
                  <a:lnTo>
                    <a:pt x="212" y="77"/>
                  </a:lnTo>
                  <a:lnTo>
                    <a:pt x="212" y="79"/>
                  </a:lnTo>
                  <a:lnTo>
                    <a:pt x="212" y="81"/>
                  </a:lnTo>
                  <a:lnTo>
                    <a:pt x="212" y="83"/>
                  </a:lnTo>
                  <a:lnTo>
                    <a:pt x="212" y="84"/>
                  </a:lnTo>
                  <a:lnTo>
                    <a:pt x="210" y="84"/>
                  </a:lnTo>
                  <a:lnTo>
                    <a:pt x="210" y="86"/>
                  </a:lnTo>
                  <a:lnTo>
                    <a:pt x="210" y="88"/>
                  </a:lnTo>
                  <a:lnTo>
                    <a:pt x="208" y="90"/>
                  </a:lnTo>
                  <a:lnTo>
                    <a:pt x="208" y="92"/>
                  </a:lnTo>
                  <a:lnTo>
                    <a:pt x="208" y="94"/>
                  </a:lnTo>
                  <a:lnTo>
                    <a:pt x="208" y="96"/>
                  </a:lnTo>
                  <a:lnTo>
                    <a:pt x="206" y="96"/>
                  </a:lnTo>
                  <a:lnTo>
                    <a:pt x="204" y="98"/>
                  </a:lnTo>
                  <a:lnTo>
                    <a:pt x="204" y="100"/>
                  </a:lnTo>
                  <a:lnTo>
                    <a:pt x="202" y="100"/>
                  </a:lnTo>
                  <a:lnTo>
                    <a:pt x="202" y="102"/>
                  </a:lnTo>
                  <a:lnTo>
                    <a:pt x="202" y="104"/>
                  </a:lnTo>
                  <a:lnTo>
                    <a:pt x="200" y="102"/>
                  </a:lnTo>
                  <a:lnTo>
                    <a:pt x="198" y="102"/>
                  </a:lnTo>
                  <a:lnTo>
                    <a:pt x="196" y="102"/>
                  </a:lnTo>
                  <a:lnTo>
                    <a:pt x="196" y="100"/>
                  </a:lnTo>
                  <a:lnTo>
                    <a:pt x="194" y="100"/>
                  </a:lnTo>
                  <a:lnTo>
                    <a:pt x="194" y="98"/>
                  </a:lnTo>
                  <a:lnTo>
                    <a:pt x="194" y="96"/>
                  </a:lnTo>
                  <a:lnTo>
                    <a:pt x="192" y="94"/>
                  </a:lnTo>
                  <a:lnTo>
                    <a:pt x="190" y="94"/>
                  </a:lnTo>
                  <a:lnTo>
                    <a:pt x="188" y="94"/>
                  </a:lnTo>
                  <a:lnTo>
                    <a:pt x="187" y="92"/>
                  </a:lnTo>
                  <a:lnTo>
                    <a:pt x="185" y="92"/>
                  </a:lnTo>
                  <a:lnTo>
                    <a:pt x="183" y="92"/>
                  </a:lnTo>
                  <a:lnTo>
                    <a:pt x="181" y="94"/>
                  </a:lnTo>
                  <a:lnTo>
                    <a:pt x="179" y="94"/>
                  </a:lnTo>
                  <a:lnTo>
                    <a:pt x="179" y="92"/>
                  </a:lnTo>
                  <a:lnTo>
                    <a:pt x="181" y="90"/>
                  </a:lnTo>
                  <a:lnTo>
                    <a:pt x="179" y="90"/>
                  </a:lnTo>
                  <a:lnTo>
                    <a:pt x="179" y="88"/>
                  </a:lnTo>
                  <a:lnTo>
                    <a:pt x="179" y="86"/>
                  </a:lnTo>
                  <a:lnTo>
                    <a:pt x="181" y="86"/>
                  </a:lnTo>
                  <a:lnTo>
                    <a:pt x="183" y="86"/>
                  </a:lnTo>
                  <a:lnTo>
                    <a:pt x="183" y="84"/>
                  </a:lnTo>
                  <a:lnTo>
                    <a:pt x="183" y="83"/>
                  </a:lnTo>
                  <a:lnTo>
                    <a:pt x="183" y="81"/>
                  </a:lnTo>
                  <a:lnTo>
                    <a:pt x="183" y="79"/>
                  </a:lnTo>
                  <a:lnTo>
                    <a:pt x="183" y="77"/>
                  </a:lnTo>
                  <a:lnTo>
                    <a:pt x="181" y="77"/>
                  </a:lnTo>
                  <a:lnTo>
                    <a:pt x="183" y="77"/>
                  </a:lnTo>
                  <a:lnTo>
                    <a:pt x="185" y="77"/>
                  </a:lnTo>
                  <a:lnTo>
                    <a:pt x="185" y="75"/>
                  </a:lnTo>
                  <a:lnTo>
                    <a:pt x="187" y="75"/>
                  </a:lnTo>
                  <a:lnTo>
                    <a:pt x="187" y="73"/>
                  </a:lnTo>
                  <a:lnTo>
                    <a:pt x="188" y="73"/>
                  </a:lnTo>
                  <a:lnTo>
                    <a:pt x="188" y="71"/>
                  </a:lnTo>
                  <a:lnTo>
                    <a:pt x="188" y="69"/>
                  </a:lnTo>
                  <a:lnTo>
                    <a:pt x="188" y="67"/>
                  </a:lnTo>
                  <a:lnTo>
                    <a:pt x="190" y="67"/>
                  </a:lnTo>
                  <a:lnTo>
                    <a:pt x="190" y="65"/>
                  </a:lnTo>
                  <a:lnTo>
                    <a:pt x="190" y="63"/>
                  </a:lnTo>
                  <a:lnTo>
                    <a:pt x="188" y="61"/>
                  </a:lnTo>
                  <a:lnTo>
                    <a:pt x="188" y="59"/>
                  </a:lnTo>
                  <a:lnTo>
                    <a:pt x="188" y="58"/>
                  </a:lnTo>
                  <a:lnTo>
                    <a:pt x="188" y="56"/>
                  </a:lnTo>
                  <a:lnTo>
                    <a:pt x="190" y="56"/>
                  </a:lnTo>
                  <a:lnTo>
                    <a:pt x="188" y="56"/>
                  </a:lnTo>
                  <a:lnTo>
                    <a:pt x="188" y="58"/>
                  </a:lnTo>
                  <a:lnTo>
                    <a:pt x="188" y="59"/>
                  </a:lnTo>
                  <a:lnTo>
                    <a:pt x="188" y="63"/>
                  </a:lnTo>
                  <a:lnTo>
                    <a:pt x="187" y="63"/>
                  </a:lnTo>
                  <a:lnTo>
                    <a:pt x="187" y="65"/>
                  </a:lnTo>
                  <a:lnTo>
                    <a:pt x="187" y="63"/>
                  </a:lnTo>
                  <a:lnTo>
                    <a:pt x="185" y="63"/>
                  </a:lnTo>
                  <a:lnTo>
                    <a:pt x="187" y="63"/>
                  </a:lnTo>
                  <a:lnTo>
                    <a:pt x="187" y="61"/>
                  </a:lnTo>
                  <a:lnTo>
                    <a:pt x="187" y="63"/>
                  </a:lnTo>
                  <a:lnTo>
                    <a:pt x="187" y="61"/>
                  </a:lnTo>
                  <a:lnTo>
                    <a:pt x="187" y="63"/>
                  </a:lnTo>
                  <a:lnTo>
                    <a:pt x="187" y="61"/>
                  </a:lnTo>
                  <a:lnTo>
                    <a:pt x="187" y="59"/>
                  </a:lnTo>
                  <a:lnTo>
                    <a:pt x="185" y="61"/>
                  </a:lnTo>
                  <a:lnTo>
                    <a:pt x="185" y="63"/>
                  </a:lnTo>
                  <a:lnTo>
                    <a:pt x="183" y="63"/>
                  </a:lnTo>
                  <a:lnTo>
                    <a:pt x="183" y="65"/>
                  </a:lnTo>
                  <a:lnTo>
                    <a:pt x="183" y="67"/>
                  </a:lnTo>
                  <a:lnTo>
                    <a:pt x="181" y="67"/>
                  </a:lnTo>
                  <a:lnTo>
                    <a:pt x="181" y="65"/>
                  </a:lnTo>
                  <a:lnTo>
                    <a:pt x="179" y="65"/>
                  </a:lnTo>
                  <a:lnTo>
                    <a:pt x="177" y="63"/>
                  </a:lnTo>
                  <a:lnTo>
                    <a:pt x="175" y="61"/>
                  </a:lnTo>
                  <a:lnTo>
                    <a:pt x="173" y="61"/>
                  </a:lnTo>
                  <a:lnTo>
                    <a:pt x="173" y="59"/>
                  </a:lnTo>
                  <a:lnTo>
                    <a:pt x="171" y="59"/>
                  </a:lnTo>
                  <a:lnTo>
                    <a:pt x="171" y="58"/>
                  </a:lnTo>
                  <a:lnTo>
                    <a:pt x="169" y="58"/>
                  </a:lnTo>
                  <a:lnTo>
                    <a:pt x="171" y="58"/>
                  </a:lnTo>
                  <a:lnTo>
                    <a:pt x="173" y="58"/>
                  </a:lnTo>
                  <a:lnTo>
                    <a:pt x="175" y="56"/>
                  </a:lnTo>
                  <a:lnTo>
                    <a:pt x="175" y="54"/>
                  </a:lnTo>
                  <a:lnTo>
                    <a:pt x="175" y="52"/>
                  </a:lnTo>
                  <a:lnTo>
                    <a:pt x="173" y="52"/>
                  </a:lnTo>
                  <a:lnTo>
                    <a:pt x="173" y="50"/>
                  </a:lnTo>
                  <a:lnTo>
                    <a:pt x="173" y="48"/>
                  </a:lnTo>
                  <a:lnTo>
                    <a:pt x="173" y="46"/>
                  </a:lnTo>
                  <a:lnTo>
                    <a:pt x="175" y="46"/>
                  </a:lnTo>
                  <a:lnTo>
                    <a:pt x="175" y="44"/>
                  </a:lnTo>
                  <a:lnTo>
                    <a:pt x="173" y="44"/>
                  </a:lnTo>
                  <a:lnTo>
                    <a:pt x="173" y="42"/>
                  </a:lnTo>
                  <a:lnTo>
                    <a:pt x="171" y="40"/>
                  </a:lnTo>
                  <a:lnTo>
                    <a:pt x="173" y="38"/>
                  </a:lnTo>
                  <a:lnTo>
                    <a:pt x="175" y="38"/>
                  </a:lnTo>
                  <a:lnTo>
                    <a:pt x="177" y="38"/>
                  </a:lnTo>
                  <a:lnTo>
                    <a:pt x="177" y="36"/>
                  </a:lnTo>
                  <a:lnTo>
                    <a:pt x="179" y="35"/>
                  </a:lnTo>
                  <a:lnTo>
                    <a:pt x="179" y="33"/>
                  </a:lnTo>
                  <a:lnTo>
                    <a:pt x="181" y="33"/>
                  </a:lnTo>
                  <a:lnTo>
                    <a:pt x="181" y="35"/>
                  </a:lnTo>
                  <a:lnTo>
                    <a:pt x="181" y="33"/>
                  </a:lnTo>
                  <a:lnTo>
                    <a:pt x="179" y="33"/>
                  </a:lnTo>
                  <a:lnTo>
                    <a:pt x="179" y="31"/>
                  </a:lnTo>
                  <a:lnTo>
                    <a:pt x="179" y="29"/>
                  </a:lnTo>
                  <a:lnTo>
                    <a:pt x="181" y="27"/>
                  </a:lnTo>
                  <a:lnTo>
                    <a:pt x="181" y="25"/>
                  </a:lnTo>
                  <a:lnTo>
                    <a:pt x="181" y="27"/>
                  </a:lnTo>
                  <a:lnTo>
                    <a:pt x="183" y="27"/>
                  </a:lnTo>
                  <a:lnTo>
                    <a:pt x="183" y="25"/>
                  </a:lnTo>
                  <a:lnTo>
                    <a:pt x="185" y="23"/>
                  </a:lnTo>
                  <a:lnTo>
                    <a:pt x="185" y="21"/>
                  </a:lnTo>
                  <a:lnTo>
                    <a:pt x="187" y="21"/>
                  </a:lnTo>
                  <a:lnTo>
                    <a:pt x="187" y="19"/>
                  </a:lnTo>
                  <a:lnTo>
                    <a:pt x="185" y="19"/>
                  </a:lnTo>
                  <a:lnTo>
                    <a:pt x="185" y="17"/>
                  </a:lnTo>
                  <a:lnTo>
                    <a:pt x="187" y="17"/>
                  </a:lnTo>
                  <a:lnTo>
                    <a:pt x="187" y="15"/>
                  </a:lnTo>
                  <a:lnTo>
                    <a:pt x="185" y="15"/>
                  </a:lnTo>
                  <a:lnTo>
                    <a:pt x="187" y="15"/>
                  </a:lnTo>
                  <a:lnTo>
                    <a:pt x="187" y="13"/>
                  </a:lnTo>
                  <a:lnTo>
                    <a:pt x="185" y="13"/>
                  </a:lnTo>
                  <a:lnTo>
                    <a:pt x="185" y="11"/>
                  </a:lnTo>
                  <a:lnTo>
                    <a:pt x="185" y="10"/>
                  </a:lnTo>
                  <a:lnTo>
                    <a:pt x="187" y="10"/>
                  </a:lnTo>
                  <a:lnTo>
                    <a:pt x="188" y="10"/>
                  </a:lnTo>
                  <a:lnTo>
                    <a:pt x="190" y="8"/>
                  </a:lnTo>
                  <a:lnTo>
                    <a:pt x="192" y="8"/>
                  </a:lnTo>
                  <a:lnTo>
                    <a:pt x="192" y="10"/>
                  </a:lnTo>
                  <a:lnTo>
                    <a:pt x="192" y="8"/>
                  </a:lnTo>
                  <a:lnTo>
                    <a:pt x="194" y="8"/>
                  </a:lnTo>
                  <a:lnTo>
                    <a:pt x="194" y="6"/>
                  </a:lnTo>
                  <a:lnTo>
                    <a:pt x="196" y="6"/>
                  </a:lnTo>
                  <a:lnTo>
                    <a:pt x="198" y="6"/>
                  </a:lnTo>
                  <a:lnTo>
                    <a:pt x="200" y="6"/>
                  </a:lnTo>
                  <a:lnTo>
                    <a:pt x="202" y="4"/>
                  </a:lnTo>
                  <a:lnTo>
                    <a:pt x="202" y="6"/>
                  </a:lnTo>
                  <a:lnTo>
                    <a:pt x="202" y="4"/>
                  </a:lnTo>
                  <a:lnTo>
                    <a:pt x="204" y="4"/>
                  </a:lnTo>
                  <a:lnTo>
                    <a:pt x="204" y="2"/>
                  </a:lnTo>
                  <a:lnTo>
                    <a:pt x="206" y="2"/>
                  </a:lnTo>
                  <a:lnTo>
                    <a:pt x="204" y="2"/>
                  </a:lnTo>
                  <a:lnTo>
                    <a:pt x="206" y="2"/>
                  </a:lnTo>
                  <a:lnTo>
                    <a:pt x="206" y="0"/>
                  </a:lnTo>
                  <a:lnTo>
                    <a:pt x="206" y="2"/>
                  </a:lnTo>
                  <a:lnTo>
                    <a:pt x="208"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4" name="Freeform 73"/>
            <p:cNvSpPr>
              <a:spLocks noEditPoints="1"/>
            </p:cNvSpPr>
            <p:nvPr/>
          </p:nvSpPr>
          <p:spPr bwMode="auto">
            <a:xfrm>
              <a:off x="5651500" y="3987800"/>
              <a:ext cx="311150" cy="274638"/>
            </a:xfrm>
            <a:custGeom>
              <a:avLst/>
              <a:gdLst>
                <a:gd name="T0" fmla="*/ 150 w 196"/>
                <a:gd name="T1" fmla="*/ 77 h 173"/>
                <a:gd name="T2" fmla="*/ 140 w 196"/>
                <a:gd name="T3" fmla="*/ 10 h 173"/>
                <a:gd name="T4" fmla="*/ 133 w 196"/>
                <a:gd name="T5" fmla="*/ 10 h 173"/>
                <a:gd name="T6" fmla="*/ 35 w 196"/>
                <a:gd name="T7" fmla="*/ 4 h 173"/>
                <a:gd name="T8" fmla="*/ 48 w 196"/>
                <a:gd name="T9" fmla="*/ 10 h 173"/>
                <a:gd name="T10" fmla="*/ 62 w 196"/>
                <a:gd name="T11" fmla="*/ 12 h 173"/>
                <a:gd name="T12" fmla="*/ 83 w 196"/>
                <a:gd name="T13" fmla="*/ 10 h 173"/>
                <a:gd name="T14" fmla="*/ 90 w 196"/>
                <a:gd name="T15" fmla="*/ 8 h 173"/>
                <a:gd name="T16" fmla="*/ 92 w 196"/>
                <a:gd name="T17" fmla="*/ 4 h 173"/>
                <a:gd name="T18" fmla="*/ 96 w 196"/>
                <a:gd name="T19" fmla="*/ 6 h 173"/>
                <a:gd name="T20" fmla="*/ 104 w 196"/>
                <a:gd name="T21" fmla="*/ 4 h 173"/>
                <a:gd name="T22" fmla="*/ 114 w 196"/>
                <a:gd name="T23" fmla="*/ 4 h 173"/>
                <a:gd name="T24" fmla="*/ 117 w 196"/>
                <a:gd name="T25" fmla="*/ 4 h 173"/>
                <a:gd name="T26" fmla="*/ 115 w 196"/>
                <a:gd name="T27" fmla="*/ 8 h 173"/>
                <a:gd name="T28" fmla="*/ 117 w 196"/>
                <a:gd name="T29" fmla="*/ 12 h 173"/>
                <a:gd name="T30" fmla="*/ 123 w 196"/>
                <a:gd name="T31" fmla="*/ 8 h 173"/>
                <a:gd name="T32" fmla="*/ 129 w 196"/>
                <a:gd name="T33" fmla="*/ 12 h 173"/>
                <a:gd name="T34" fmla="*/ 133 w 196"/>
                <a:gd name="T35" fmla="*/ 10 h 173"/>
                <a:gd name="T36" fmla="*/ 140 w 196"/>
                <a:gd name="T37" fmla="*/ 10 h 173"/>
                <a:gd name="T38" fmla="*/ 154 w 196"/>
                <a:gd name="T39" fmla="*/ 10 h 173"/>
                <a:gd name="T40" fmla="*/ 160 w 196"/>
                <a:gd name="T41" fmla="*/ 27 h 173"/>
                <a:gd name="T42" fmla="*/ 162 w 196"/>
                <a:gd name="T43" fmla="*/ 43 h 173"/>
                <a:gd name="T44" fmla="*/ 160 w 196"/>
                <a:gd name="T45" fmla="*/ 54 h 173"/>
                <a:gd name="T46" fmla="*/ 156 w 196"/>
                <a:gd name="T47" fmla="*/ 67 h 173"/>
                <a:gd name="T48" fmla="*/ 154 w 196"/>
                <a:gd name="T49" fmla="*/ 71 h 173"/>
                <a:gd name="T50" fmla="*/ 142 w 196"/>
                <a:gd name="T51" fmla="*/ 64 h 173"/>
                <a:gd name="T52" fmla="*/ 137 w 196"/>
                <a:gd name="T53" fmla="*/ 56 h 173"/>
                <a:gd name="T54" fmla="*/ 131 w 196"/>
                <a:gd name="T55" fmla="*/ 44 h 173"/>
                <a:gd name="T56" fmla="*/ 125 w 196"/>
                <a:gd name="T57" fmla="*/ 33 h 173"/>
                <a:gd name="T58" fmla="*/ 127 w 196"/>
                <a:gd name="T59" fmla="*/ 46 h 173"/>
                <a:gd name="T60" fmla="*/ 131 w 196"/>
                <a:gd name="T61" fmla="*/ 58 h 173"/>
                <a:gd name="T62" fmla="*/ 140 w 196"/>
                <a:gd name="T63" fmla="*/ 67 h 173"/>
                <a:gd name="T64" fmla="*/ 144 w 196"/>
                <a:gd name="T65" fmla="*/ 77 h 173"/>
                <a:gd name="T66" fmla="*/ 150 w 196"/>
                <a:gd name="T67" fmla="*/ 89 h 173"/>
                <a:gd name="T68" fmla="*/ 154 w 196"/>
                <a:gd name="T69" fmla="*/ 100 h 173"/>
                <a:gd name="T70" fmla="*/ 163 w 196"/>
                <a:gd name="T71" fmla="*/ 119 h 173"/>
                <a:gd name="T72" fmla="*/ 169 w 196"/>
                <a:gd name="T73" fmla="*/ 131 h 173"/>
                <a:gd name="T74" fmla="*/ 175 w 196"/>
                <a:gd name="T75" fmla="*/ 138 h 173"/>
                <a:gd name="T76" fmla="*/ 175 w 196"/>
                <a:gd name="T77" fmla="*/ 154 h 173"/>
                <a:gd name="T78" fmla="*/ 185 w 196"/>
                <a:gd name="T79" fmla="*/ 163 h 173"/>
                <a:gd name="T80" fmla="*/ 194 w 196"/>
                <a:gd name="T81" fmla="*/ 169 h 173"/>
                <a:gd name="T82" fmla="*/ 173 w 196"/>
                <a:gd name="T83" fmla="*/ 173 h 173"/>
                <a:gd name="T84" fmla="*/ 140 w 196"/>
                <a:gd name="T85" fmla="*/ 173 h 173"/>
                <a:gd name="T86" fmla="*/ 121 w 196"/>
                <a:gd name="T87" fmla="*/ 173 h 173"/>
                <a:gd name="T88" fmla="*/ 110 w 196"/>
                <a:gd name="T89" fmla="*/ 169 h 173"/>
                <a:gd name="T90" fmla="*/ 94 w 196"/>
                <a:gd name="T91" fmla="*/ 173 h 173"/>
                <a:gd name="T92" fmla="*/ 77 w 196"/>
                <a:gd name="T93" fmla="*/ 173 h 173"/>
                <a:gd name="T94" fmla="*/ 60 w 196"/>
                <a:gd name="T95" fmla="*/ 173 h 173"/>
                <a:gd name="T96" fmla="*/ 42 w 196"/>
                <a:gd name="T97" fmla="*/ 173 h 173"/>
                <a:gd name="T98" fmla="*/ 25 w 196"/>
                <a:gd name="T99" fmla="*/ 173 h 173"/>
                <a:gd name="T100" fmla="*/ 8 w 196"/>
                <a:gd name="T101" fmla="*/ 173 h 173"/>
                <a:gd name="T102" fmla="*/ 6 w 196"/>
                <a:gd name="T103" fmla="*/ 133 h 173"/>
                <a:gd name="T104" fmla="*/ 6 w 196"/>
                <a:gd name="T105" fmla="*/ 89 h 173"/>
                <a:gd name="T106" fmla="*/ 6 w 196"/>
                <a:gd name="T107" fmla="*/ 52 h 173"/>
                <a:gd name="T108" fmla="*/ 4 w 196"/>
                <a:gd name="T109" fmla="*/ 35 h 173"/>
                <a:gd name="T110" fmla="*/ 4 w 196"/>
                <a:gd name="T111" fmla="*/ 21 h 173"/>
                <a:gd name="T112" fmla="*/ 4 w 196"/>
                <a:gd name="T113" fmla="*/ 6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96" h="173">
                  <a:moveTo>
                    <a:pt x="150" y="90"/>
                  </a:moveTo>
                  <a:lnTo>
                    <a:pt x="148" y="90"/>
                  </a:lnTo>
                  <a:lnTo>
                    <a:pt x="148" y="89"/>
                  </a:lnTo>
                  <a:lnTo>
                    <a:pt x="150" y="90"/>
                  </a:lnTo>
                  <a:close/>
                  <a:moveTo>
                    <a:pt x="150" y="77"/>
                  </a:moveTo>
                  <a:lnTo>
                    <a:pt x="148" y="77"/>
                  </a:lnTo>
                  <a:lnTo>
                    <a:pt x="148" y="75"/>
                  </a:lnTo>
                  <a:lnTo>
                    <a:pt x="148" y="77"/>
                  </a:lnTo>
                  <a:lnTo>
                    <a:pt x="150" y="77"/>
                  </a:lnTo>
                  <a:close/>
                  <a:moveTo>
                    <a:pt x="162" y="69"/>
                  </a:moveTo>
                  <a:lnTo>
                    <a:pt x="160" y="69"/>
                  </a:lnTo>
                  <a:lnTo>
                    <a:pt x="162" y="69"/>
                  </a:lnTo>
                  <a:close/>
                  <a:moveTo>
                    <a:pt x="158" y="67"/>
                  </a:moveTo>
                  <a:lnTo>
                    <a:pt x="158" y="69"/>
                  </a:lnTo>
                  <a:lnTo>
                    <a:pt x="160" y="69"/>
                  </a:lnTo>
                  <a:lnTo>
                    <a:pt x="158" y="69"/>
                  </a:lnTo>
                  <a:lnTo>
                    <a:pt x="158" y="67"/>
                  </a:lnTo>
                  <a:close/>
                  <a:moveTo>
                    <a:pt x="140" y="10"/>
                  </a:moveTo>
                  <a:lnTo>
                    <a:pt x="138" y="10"/>
                  </a:lnTo>
                  <a:lnTo>
                    <a:pt x="138" y="8"/>
                  </a:lnTo>
                  <a:lnTo>
                    <a:pt x="138" y="10"/>
                  </a:lnTo>
                  <a:lnTo>
                    <a:pt x="140" y="10"/>
                  </a:lnTo>
                  <a:close/>
                  <a:moveTo>
                    <a:pt x="135" y="8"/>
                  </a:moveTo>
                  <a:lnTo>
                    <a:pt x="138" y="8"/>
                  </a:lnTo>
                  <a:lnTo>
                    <a:pt x="137" y="8"/>
                  </a:lnTo>
                  <a:lnTo>
                    <a:pt x="135" y="8"/>
                  </a:lnTo>
                  <a:lnTo>
                    <a:pt x="133" y="10"/>
                  </a:lnTo>
                  <a:lnTo>
                    <a:pt x="135" y="8"/>
                  </a:lnTo>
                  <a:close/>
                  <a:moveTo>
                    <a:pt x="12" y="4"/>
                  </a:moveTo>
                  <a:lnTo>
                    <a:pt x="14" y="4"/>
                  </a:lnTo>
                  <a:lnTo>
                    <a:pt x="16" y="2"/>
                  </a:lnTo>
                  <a:lnTo>
                    <a:pt x="19" y="2"/>
                  </a:lnTo>
                  <a:lnTo>
                    <a:pt x="21" y="2"/>
                  </a:lnTo>
                  <a:lnTo>
                    <a:pt x="27" y="4"/>
                  </a:lnTo>
                  <a:lnTo>
                    <a:pt x="33" y="4"/>
                  </a:lnTo>
                  <a:lnTo>
                    <a:pt x="35" y="4"/>
                  </a:lnTo>
                  <a:lnTo>
                    <a:pt x="37" y="4"/>
                  </a:lnTo>
                  <a:lnTo>
                    <a:pt x="39" y="4"/>
                  </a:lnTo>
                  <a:lnTo>
                    <a:pt x="39" y="6"/>
                  </a:lnTo>
                  <a:lnTo>
                    <a:pt x="41" y="6"/>
                  </a:lnTo>
                  <a:lnTo>
                    <a:pt x="42" y="6"/>
                  </a:lnTo>
                  <a:lnTo>
                    <a:pt x="44" y="6"/>
                  </a:lnTo>
                  <a:lnTo>
                    <a:pt x="44" y="8"/>
                  </a:lnTo>
                  <a:lnTo>
                    <a:pt x="46" y="10"/>
                  </a:lnTo>
                  <a:lnTo>
                    <a:pt x="48" y="10"/>
                  </a:lnTo>
                  <a:lnTo>
                    <a:pt x="50" y="10"/>
                  </a:lnTo>
                  <a:lnTo>
                    <a:pt x="52" y="8"/>
                  </a:lnTo>
                  <a:lnTo>
                    <a:pt x="52" y="10"/>
                  </a:lnTo>
                  <a:lnTo>
                    <a:pt x="52" y="12"/>
                  </a:lnTo>
                  <a:lnTo>
                    <a:pt x="54" y="12"/>
                  </a:lnTo>
                  <a:lnTo>
                    <a:pt x="56" y="12"/>
                  </a:lnTo>
                  <a:lnTo>
                    <a:pt x="58" y="12"/>
                  </a:lnTo>
                  <a:lnTo>
                    <a:pt x="60" y="12"/>
                  </a:lnTo>
                  <a:lnTo>
                    <a:pt x="62" y="12"/>
                  </a:lnTo>
                  <a:lnTo>
                    <a:pt x="66" y="14"/>
                  </a:lnTo>
                  <a:lnTo>
                    <a:pt x="67" y="14"/>
                  </a:lnTo>
                  <a:lnTo>
                    <a:pt x="69" y="16"/>
                  </a:lnTo>
                  <a:lnTo>
                    <a:pt x="73" y="16"/>
                  </a:lnTo>
                  <a:lnTo>
                    <a:pt x="75" y="16"/>
                  </a:lnTo>
                  <a:lnTo>
                    <a:pt x="77" y="14"/>
                  </a:lnTo>
                  <a:lnTo>
                    <a:pt x="79" y="14"/>
                  </a:lnTo>
                  <a:lnTo>
                    <a:pt x="79" y="12"/>
                  </a:lnTo>
                  <a:lnTo>
                    <a:pt x="83" y="10"/>
                  </a:lnTo>
                  <a:lnTo>
                    <a:pt x="85" y="10"/>
                  </a:lnTo>
                  <a:lnTo>
                    <a:pt x="83" y="10"/>
                  </a:lnTo>
                  <a:lnTo>
                    <a:pt x="85" y="10"/>
                  </a:lnTo>
                  <a:lnTo>
                    <a:pt x="85" y="8"/>
                  </a:lnTo>
                  <a:lnTo>
                    <a:pt x="87" y="8"/>
                  </a:lnTo>
                  <a:lnTo>
                    <a:pt x="87" y="6"/>
                  </a:lnTo>
                  <a:lnTo>
                    <a:pt x="87" y="8"/>
                  </a:lnTo>
                  <a:lnTo>
                    <a:pt x="89" y="8"/>
                  </a:lnTo>
                  <a:lnTo>
                    <a:pt x="90" y="8"/>
                  </a:lnTo>
                  <a:lnTo>
                    <a:pt x="89" y="8"/>
                  </a:lnTo>
                  <a:lnTo>
                    <a:pt x="90" y="8"/>
                  </a:lnTo>
                  <a:lnTo>
                    <a:pt x="89" y="8"/>
                  </a:lnTo>
                  <a:lnTo>
                    <a:pt x="90" y="8"/>
                  </a:lnTo>
                  <a:lnTo>
                    <a:pt x="90" y="6"/>
                  </a:lnTo>
                  <a:lnTo>
                    <a:pt x="90" y="4"/>
                  </a:lnTo>
                  <a:lnTo>
                    <a:pt x="92" y="4"/>
                  </a:lnTo>
                  <a:lnTo>
                    <a:pt x="90" y="4"/>
                  </a:lnTo>
                  <a:lnTo>
                    <a:pt x="92" y="4"/>
                  </a:lnTo>
                  <a:lnTo>
                    <a:pt x="94" y="4"/>
                  </a:lnTo>
                  <a:lnTo>
                    <a:pt x="96" y="4"/>
                  </a:lnTo>
                  <a:lnTo>
                    <a:pt x="102" y="2"/>
                  </a:lnTo>
                  <a:lnTo>
                    <a:pt x="100" y="2"/>
                  </a:lnTo>
                  <a:lnTo>
                    <a:pt x="98" y="4"/>
                  </a:lnTo>
                  <a:lnTo>
                    <a:pt x="96" y="4"/>
                  </a:lnTo>
                  <a:lnTo>
                    <a:pt x="94" y="4"/>
                  </a:lnTo>
                  <a:lnTo>
                    <a:pt x="94" y="6"/>
                  </a:lnTo>
                  <a:lnTo>
                    <a:pt x="96" y="6"/>
                  </a:lnTo>
                  <a:lnTo>
                    <a:pt x="96" y="4"/>
                  </a:lnTo>
                  <a:lnTo>
                    <a:pt x="96" y="6"/>
                  </a:lnTo>
                  <a:lnTo>
                    <a:pt x="98" y="6"/>
                  </a:lnTo>
                  <a:lnTo>
                    <a:pt x="98" y="4"/>
                  </a:lnTo>
                  <a:lnTo>
                    <a:pt x="100" y="4"/>
                  </a:lnTo>
                  <a:lnTo>
                    <a:pt x="100" y="6"/>
                  </a:lnTo>
                  <a:lnTo>
                    <a:pt x="100" y="4"/>
                  </a:lnTo>
                  <a:lnTo>
                    <a:pt x="102" y="4"/>
                  </a:lnTo>
                  <a:lnTo>
                    <a:pt x="104" y="4"/>
                  </a:lnTo>
                  <a:lnTo>
                    <a:pt x="104" y="2"/>
                  </a:lnTo>
                  <a:lnTo>
                    <a:pt x="102" y="2"/>
                  </a:lnTo>
                  <a:lnTo>
                    <a:pt x="104" y="2"/>
                  </a:lnTo>
                  <a:lnTo>
                    <a:pt x="106" y="2"/>
                  </a:lnTo>
                  <a:lnTo>
                    <a:pt x="108" y="2"/>
                  </a:lnTo>
                  <a:lnTo>
                    <a:pt x="108" y="4"/>
                  </a:lnTo>
                  <a:lnTo>
                    <a:pt x="110" y="4"/>
                  </a:lnTo>
                  <a:lnTo>
                    <a:pt x="112" y="4"/>
                  </a:lnTo>
                  <a:lnTo>
                    <a:pt x="114" y="4"/>
                  </a:lnTo>
                  <a:lnTo>
                    <a:pt x="115" y="2"/>
                  </a:lnTo>
                  <a:lnTo>
                    <a:pt x="117" y="4"/>
                  </a:lnTo>
                  <a:lnTo>
                    <a:pt x="117" y="6"/>
                  </a:lnTo>
                  <a:lnTo>
                    <a:pt x="119" y="6"/>
                  </a:lnTo>
                  <a:lnTo>
                    <a:pt x="121" y="8"/>
                  </a:lnTo>
                  <a:lnTo>
                    <a:pt x="119" y="8"/>
                  </a:lnTo>
                  <a:lnTo>
                    <a:pt x="119" y="6"/>
                  </a:lnTo>
                  <a:lnTo>
                    <a:pt x="117" y="6"/>
                  </a:lnTo>
                  <a:lnTo>
                    <a:pt x="117" y="4"/>
                  </a:lnTo>
                  <a:lnTo>
                    <a:pt x="115" y="4"/>
                  </a:lnTo>
                  <a:lnTo>
                    <a:pt x="115" y="2"/>
                  </a:lnTo>
                  <a:lnTo>
                    <a:pt x="115" y="4"/>
                  </a:lnTo>
                  <a:lnTo>
                    <a:pt x="115" y="2"/>
                  </a:lnTo>
                  <a:lnTo>
                    <a:pt x="115" y="4"/>
                  </a:lnTo>
                  <a:lnTo>
                    <a:pt x="115" y="6"/>
                  </a:lnTo>
                  <a:lnTo>
                    <a:pt x="114" y="6"/>
                  </a:lnTo>
                  <a:lnTo>
                    <a:pt x="114" y="8"/>
                  </a:lnTo>
                  <a:lnTo>
                    <a:pt x="115" y="8"/>
                  </a:lnTo>
                  <a:lnTo>
                    <a:pt x="115" y="10"/>
                  </a:lnTo>
                  <a:lnTo>
                    <a:pt x="117" y="10"/>
                  </a:lnTo>
                  <a:lnTo>
                    <a:pt x="117" y="8"/>
                  </a:lnTo>
                  <a:lnTo>
                    <a:pt x="117" y="10"/>
                  </a:lnTo>
                  <a:lnTo>
                    <a:pt x="117" y="8"/>
                  </a:lnTo>
                  <a:lnTo>
                    <a:pt x="117" y="10"/>
                  </a:lnTo>
                  <a:lnTo>
                    <a:pt x="119" y="10"/>
                  </a:lnTo>
                  <a:lnTo>
                    <a:pt x="119" y="12"/>
                  </a:lnTo>
                  <a:lnTo>
                    <a:pt x="117" y="12"/>
                  </a:lnTo>
                  <a:lnTo>
                    <a:pt x="119" y="12"/>
                  </a:lnTo>
                  <a:lnTo>
                    <a:pt x="119" y="10"/>
                  </a:lnTo>
                  <a:lnTo>
                    <a:pt x="119" y="12"/>
                  </a:lnTo>
                  <a:lnTo>
                    <a:pt x="121" y="12"/>
                  </a:lnTo>
                  <a:lnTo>
                    <a:pt x="121" y="10"/>
                  </a:lnTo>
                  <a:lnTo>
                    <a:pt x="121" y="12"/>
                  </a:lnTo>
                  <a:lnTo>
                    <a:pt x="121" y="10"/>
                  </a:lnTo>
                  <a:lnTo>
                    <a:pt x="121" y="8"/>
                  </a:lnTo>
                  <a:lnTo>
                    <a:pt x="123" y="8"/>
                  </a:lnTo>
                  <a:lnTo>
                    <a:pt x="125" y="10"/>
                  </a:lnTo>
                  <a:lnTo>
                    <a:pt x="125" y="12"/>
                  </a:lnTo>
                  <a:lnTo>
                    <a:pt x="127" y="12"/>
                  </a:lnTo>
                  <a:lnTo>
                    <a:pt x="129" y="12"/>
                  </a:lnTo>
                  <a:lnTo>
                    <a:pt x="131" y="10"/>
                  </a:lnTo>
                  <a:lnTo>
                    <a:pt x="133" y="10"/>
                  </a:lnTo>
                  <a:lnTo>
                    <a:pt x="131" y="10"/>
                  </a:lnTo>
                  <a:lnTo>
                    <a:pt x="131" y="12"/>
                  </a:lnTo>
                  <a:lnTo>
                    <a:pt x="129" y="12"/>
                  </a:lnTo>
                  <a:lnTo>
                    <a:pt x="131" y="12"/>
                  </a:lnTo>
                  <a:lnTo>
                    <a:pt x="133" y="12"/>
                  </a:lnTo>
                  <a:lnTo>
                    <a:pt x="135" y="12"/>
                  </a:lnTo>
                  <a:lnTo>
                    <a:pt x="133" y="12"/>
                  </a:lnTo>
                  <a:lnTo>
                    <a:pt x="135" y="12"/>
                  </a:lnTo>
                  <a:lnTo>
                    <a:pt x="135" y="10"/>
                  </a:lnTo>
                  <a:lnTo>
                    <a:pt x="135" y="12"/>
                  </a:lnTo>
                  <a:lnTo>
                    <a:pt x="133" y="12"/>
                  </a:lnTo>
                  <a:lnTo>
                    <a:pt x="133" y="10"/>
                  </a:lnTo>
                  <a:lnTo>
                    <a:pt x="135" y="10"/>
                  </a:lnTo>
                  <a:lnTo>
                    <a:pt x="137" y="10"/>
                  </a:lnTo>
                  <a:lnTo>
                    <a:pt x="137" y="12"/>
                  </a:lnTo>
                  <a:lnTo>
                    <a:pt x="135" y="12"/>
                  </a:lnTo>
                  <a:lnTo>
                    <a:pt x="137" y="12"/>
                  </a:lnTo>
                  <a:lnTo>
                    <a:pt x="135" y="12"/>
                  </a:lnTo>
                  <a:lnTo>
                    <a:pt x="137" y="12"/>
                  </a:lnTo>
                  <a:lnTo>
                    <a:pt x="138" y="12"/>
                  </a:lnTo>
                  <a:lnTo>
                    <a:pt x="140" y="10"/>
                  </a:lnTo>
                  <a:lnTo>
                    <a:pt x="138" y="10"/>
                  </a:lnTo>
                  <a:lnTo>
                    <a:pt x="140" y="10"/>
                  </a:lnTo>
                  <a:lnTo>
                    <a:pt x="142" y="10"/>
                  </a:lnTo>
                  <a:lnTo>
                    <a:pt x="144" y="10"/>
                  </a:lnTo>
                  <a:lnTo>
                    <a:pt x="146" y="10"/>
                  </a:lnTo>
                  <a:lnTo>
                    <a:pt x="150" y="8"/>
                  </a:lnTo>
                  <a:lnTo>
                    <a:pt x="152" y="8"/>
                  </a:lnTo>
                  <a:lnTo>
                    <a:pt x="154" y="8"/>
                  </a:lnTo>
                  <a:lnTo>
                    <a:pt x="154" y="10"/>
                  </a:lnTo>
                  <a:lnTo>
                    <a:pt x="154" y="12"/>
                  </a:lnTo>
                  <a:lnTo>
                    <a:pt x="154" y="14"/>
                  </a:lnTo>
                  <a:lnTo>
                    <a:pt x="156" y="14"/>
                  </a:lnTo>
                  <a:lnTo>
                    <a:pt x="156" y="18"/>
                  </a:lnTo>
                  <a:lnTo>
                    <a:pt x="158" y="19"/>
                  </a:lnTo>
                  <a:lnTo>
                    <a:pt x="158" y="21"/>
                  </a:lnTo>
                  <a:lnTo>
                    <a:pt x="158" y="23"/>
                  </a:lnTo>
                  <a:lnTo>
                    <a:pt x="160" y="25"/>
                  </a:lnTo>
                  <a:lnTo>
                    <a:pt x="160" y="27"/>
                  </a:lnTo>
                  <a:lnTo>
                    <a:pt x="160" y="29"/>
                  </a:lnTo>
                  <a:lnTo>
                    <a:pt x="162" y="31"/>
                  </a:lnTo>
                  <a:lnTo>
                    <a:pt x="162" y="33"/>
                  </a:lnTo>
                  <a:lnTo>
                    <a:pt x="162" y="35"/>
                  </a:lnTo>
                  <a:lnTo>
                    <a:pt x="162" y="37"/>
                  </a:lnTo>
                  <a:lnTo>
                    <a:pt x="163" y="39"/>
                  </a:lnTo>
                  <a:lnTo>
                    <a:pt x="163" y="41"/>
                  </a:lnTo>
                  <a:lnTo>
                    <a:pt x="163" y="43"/>
                  </a:lnTo>
                  <a:lnTo>
                    <a:pt x="162" y="43"/>
                  </a:lnTo>
                  <a:lnTo>
                    <a:pt x="163" y="43"/>
                  </a:lnTo>
                  <a:lnTo>
                    <a:pt x="162" y="43"/>
                  </a:lnTo>
                  <a:lnTo>
                    <a:pt x="162" y="44"/>
                  </a:lnTo>
                  <a:lnTo>
                    <a:pt x="162" y="46"/>
                  </a:lnTo>
                  <a:lnTo>
                    <a:pt x="160" y="46"/>
                  </a:lnTo>
                  <a:lnTo>
                    <a:pt x="160" y="48"/>
                  </a:lnTo>
                  <a:lnTo>
                    <a:pt x="160" y="50"/>
                  </a:lnTo>
                  <a:lnTo>
                    <a:pt x="160" y="52"/>
                  </a:lnTo>
                  <a:lnTo>
                    <a:pt x="160" y="54"/>
                  </a:lnTo>
                  <a:lnTo>
                    <a:pt x="160" y="56"/>
                  </a:lnTo>
                  <a:lnTo>
                    <a:pt x="158" y="56"/>
                  </a:lnTo>
                  <a:lnTo>
                    <a:pt x="158" y="58"/>
                  </a:lnTo>
                  <a:lnTo>
                    <a:pt x="158" y="60"/>
                  </a:lnTo>
                  <a:lnTo>
                    <a:pt x="156" y="60"/>
                  </a:lnTo>
                  <a:lnTo>
                    <a:pt x="156" y="62"/>
                  </a:lnTo>
                  <a:lnTo>
                    <a:pt x="156" y="64"/>
                  </a:lnTo>
                  <a:lnTo>
                    <a:pt x="156" y="66"/>
                  </a:lnTo>
                  <a:lnTo>
                    <a:pt x="156" y="67"/>
                  </a:lnTo>
                  <a:lnTo>
                    <a:pt x="156" y="69"/>
                  </a:lnTo>
                  <a:lnTo>
                    <a:pt x="154" y="69"/>
                  </a:lnTo>
                  <a:lnTo>
                    <a:pt x="154" y="71"/>
                  </a:lnTo>
                  <a:lnTo>
                    <a:pt x="154" y="69"/>
                  </a:lnTo>
                  <a:lnTo>
                    <a:pt x="154" y="71"/>
                  </a:lnTo>
                  <a:lnTo>
                    <a:pt x="152" y="71"/>
                  </a:lnTo>
                  <a:lnTo>
                    <a:pt x="154" y="71"/>
                  </a:lnTo>
                  <a:lnTo>
                    <a:pt x="154" y="73"/>
                  </a:lnTo>
                  <a:lnTo>
                    <a:pt x="154" y="71"/>
                  </a:lnTo>
                  <a:lnTo>
                    <a:pt x="152" y="71"/>
                  </a:lnTo>
                  <a:lnTo>
                    <a:pt x="150" y="71"/>
                  </a:lnTo>
                  <a:lnTo>
                    <a:pt x="150" y="69"/>
                  </a:lnTo>
                  <a:lnTo>
                    <a:pt x="148" y="69"/>
                  </a:lnTo>
                  <a:lnTo>
                    <a:pt x="146" y="69"/>
                  </a:lnTo>
                  <a:lnTo>
                    <a:pt x="146" y="67"/>
                  </a:lnTo>
                  <a:lnTo>
                    <a:pt x="144" y="66"/>
                  </a:lnTo>
                  <a:lnTo>
                    <a:pt x="144" y="64"/>
                  </a:lnTo>
                  <a:lnTo>
                    <a:pt x="142" y="64"/>
                  </a:lnTo>
                  <a:lnTo>
                    <a:pt x="142" y="62"/>
                  </a:lnTo>
                  <a:lnTo>
                    <a:pt x="140" y="62"/>
                  </a:lnTo>
                  <a:lnTo>
                    <a:pt x="140" y="60"/>
                  </a:lnTo>
                  <a:lnTo>
                    <a:pt x="138" y="60"/>
                  </a:lnTo>
                  <a:lnTo>
                    <a:pt x="138" y="58"/>
                  </a:lnTo>
                  <a:lnTo>
                    <a:pt x="137" y="58"/>
                  </a:lnTo>
                  <a:lnTo>
                    <a:pt x="138" y="58"/>
                  </a:lnTo>
                  <a:lnTo>
                    <a:pt x="137" y="58"/>
                  </a:lnTo>
                  <a:lnTo>
                    <a:pt x="137" y="56"/>
                  </a:lnTo>
                  <a:lnTo>
                    <a:pt x="137" y="54"/>
                  </a:lnTo>
                  <a:lnTo>
                    <a:pt x="137" y="52"/>
                  </a:lnTo>
                  <a:lnTo>
                    <a:pt x="137" y="50"/>
                  </a:lnTo>
                  <a:lnTo>
                    <a:pt x="137" y="48"/>
                  </a:lnTo>
                  <a:lnTo>
                    <a:pt x="135" y="48"/>
                  </a:lnTo>
                  <a:lnTo>
                    <a:pt x="135" y="46"/>
                  </a:lnTo>
                  <a:lnTo>
                    <a:pt x="133" y="46"/>
                  </a:lnTo>
                  <a:lnTo>
                    <a:pt x="131" y="46"/>
                  </a:lnTo>
                  <a:lnTo>
                    <a:pt x="131" y="44"/>
                  </a:lnTo>
                  <a:lnTo>
                    <a:pt x="131" y="43"/>
                  </a:lnTo>
                  <a:lnTo>
                    <a:pt x="129" y="41"/>
                  </a:lnTo>
                  <a:lnTo>
                    <a:pt x="129" y="39"/>
                  </a:lnTo>
                  <a:lnTo>
                    <a:pt x="129" y="37"/>
                  </a:lnTo>
                  <a:lnTo>
                    <a:pt x="127" y="35"/>
                  </a:lnTo>
                  <a:lnTo>
                    <a:pt x="127" y="33"/>
                  </a:lnTo>
                  <a:lnTo>
                    <a:pt x="127" y="31"/>
                  </a:lnTo>
                  <a:lnTo>
                    <a:pt x="127" y="33"/>
                  </a:lnTo>
                  <a:lnTo>
                    <a:pt x="125" y="33"/>
                  </a:lnTo>
                  <a:lnTo>
                    <a:pt x="125" y="35"/>
                  </a:lnTo>
                  <a:lnTo>
                    <a:pt x="123" y="37"/>
                  </a:lnTo>
                  <a:lnTo>
                    <a:pt x="123" y="39"/>
                  </a:lnTo>
                  <a:lnTo>
                    <a:pt x="123" y="41"/>
                  </a:lnTo>
                  <a:lnTo>
                    <a:pt x="125" y="41"/>
                  </a:lnTo>
                  <a:lnTo>
                    <a:pt x="125" y="43"/>
                  </a:lnTo>
                  <a:lnTo>
                    <a:pt x="127" y="43"/>
                  </a:lnTo>
                  <a:lnTo>
                    <a:pt x="127" y="44"/>
                  </a:lnTo>
                  <a:lnTo>
                    <a:pt x="127" y="46"/>
                  </a:lnTo>
                  <a:lnTo>
                    <a:pt x="127" y="48"/>
                  </a:lnTo>
                  <a:lnTo>
                    <a:pt x="129" y="48"/>
                  </a:lnTo>
                  <a:lnTo>
                    <a:pt x="127" y="48"/>
                  </a:lnTo>
                  <a:lnTo>
                    <a:pt x="127" y="50"/>
                  </a:lnTo>
                  <a:lnTo>
                    <a:pt x="129" y="50"/>
                  </a:lnTo>
                  <a:lnTo>
                    <a:pt x="129" y="52"/>
                  </a:lnTo>
                  <a:lnTo>
                    <a:pt x="129" y="54"/>
                  </a:lnTo>
                  <a:lnTo>
                    <a:pt x="131" y="54"/>
                  </a:lnTo>
                  <a:lnTo>
                    <a:pt x="131" y="58"/>
                  </a:lnTo>
                  <a:lnTo>
                    <a:pt x="133" y="58"/>
                  </a:lnTo>
                  <a:lnTo>
                    <a:pt x="133" y="60"/>
                  </a:lnTo>
                  <a:lnTo>
                    <a:pt x="135" y="60"/>
                  </a:lnTo>
                  <a:lnTo>
                    <a:pt x="135" y="62"/>
                  </a:lnTo>
                  <a:lnTo>
                    <a:pt x="137" y="64"/>
                  </a:lnTo>
                  <a:lnTo>
                    <a:pt x="137" y="66"/>
                  </a:lnTo>
                  <a:lnTo>
                    <a:pt x="138" y="66"/>
                  </a:lnTo>
                  <a:lnTo>
                    <a:pt x="138" y="67"/>
                  </a:lnTo>
                  <a:lnTo>
                    <a:pt x="140" y="67"/>
                  </a:lnTo>
                  <a:lnTo>
                    <a:pt x="142" y="69"/>
                  </a:lnTo>
                  <a:lnTo>
                    <a:pt x="142" y="71"/>
                  </a:lnTo>
                  <a:lnTo>
                    <a:pt x="140" y="71"/>
                  </a:lnTo>
                  <a:lnTo>
                    <a:pt x="142" y="71"/>
                  </a:lnTo>
                  <a:lnTo>
                    <a:pt x="142" y="73"/>
                  </a:lnTo>
                  <a:lnTo>
                    <a:pt x="140" y="73"/>
                  </a:lnTo>
                  <a:lnTo>
                    <a:pt x="142" y="75"/>
                  </a:lnTo>
                  <a:lnTo>
                    <a:pt x="142" y="77"/>
                  </a:lnTo>
                  <a:lnTo>
                    <a:pt x="144" y="77"/>
                  </a:lnTo>
                  <a:lnTo>
                    <a:pt x="144" y="79"/>
                  </a:lnTo>
                  <a:lnTo>
                    <a:pt x="144" y="81"/>
                  </a:lnTo>
                  <a:lnTo>
                    <a:pt x="146" y="81"/>
                  </a:lnTo>
                  <a:lnTo>
                    <a:pt x="146" y="83"/>
                  </a:lnTo>
                  <a:lnTo>
                    <a:pt x="146" y="85"/>
                  </a:lnTo>
                  <a:lnTo>
                    <a:pt x="148" y="85"/>
                  </a:lnTo>
                  <a:lnTo>
                    <a:pt x="148" y="87"/>
                  </a:lnTo>
                  <a:lnTo>
                    <a:pt x="150" y="87"/>
                  </a:lnTo>
                  <a:lnTo>
                    <a:pt x="150" y="89"/>
                  </a:lnTo>
                  <a:lnTo>
                    <a:pt x="148" y="89"/>
                  </a:lnTo>
                  <a:lnTo>
                    <a:pt x="148" y="90"/>
                  </a:lnTo>
                  <a:lnTo>
                    <a:pt x="148" y="92"/>
                  </a:lnTo>
                  <a:lnTo>
                    <a:pt x="150" y="92"/>
                  </a:lnTo>
                  <a:lnTo>
                    <a:pt x="150" y="94"/>
                  </a:lnTo>
                  <a:lnTo>
                    <a:pt x="150" y="96"/>
                  </a:lnTo>
                  <a:lnTo>
                    <a:pt x="152" y="96"/>
                  </a:lnTo>
                  <a:lnTo>
                    <a:pt x="152" y="98"/>
                  </a:lnTo>
                  <a:lnTo>
                    <a:pt x="154" y="100"/>
                  </a:lnTo>
                  <a:lnTo>
                    <a:pt x="154" y="102"/>
                  </a:lnTo>
                  <a:lnTo>
                    <a:pt x="154" y="104"/>
                  </a:lnTo>
                  <a:lnTo>
                    <a:pt x="156" y="106"/>
                  </a:lnTo>
                  <a:lnTo>
                    <a:pt x="158" y="108"/>
                  </a:lnTo>
                  <a:lnTo>
                    <a:pt x="160" y="112"/>
                  </a:lnTo>
                  <a:lnTo>
                    <a:pt x="160" y="114"/>
                  </a:lnTo>
                  <a:lnTo>
                    <a:pt x="162" y="115"/>
                  </a:lnTo>
                  <a:lnTo>
                    <a:pt x="162" y="117"/>
                  </a:lnTo>
                  <a:lnTo>
                    <a:pt x="163" y="119"/>
                  </a:lnTo>
                  <a:lnTo>
                    <a:pt x="163" y="121"/>
                  </a:lnTo>
                  <a:lnTo>
                    <a:pt x="165" y="121"/>
                  </a:lnTo>
                  <a:lnTo>
                    <a:pt x="165" y="123"/>
                  </a:lnTo>
                  <a:lnTo>
                    <a:pt x="165" y="125"/>
                  </a:lnTo>
                  <a:lnTo>
                    <a:pt x="167" y="125"/>
                  </a:lnTo>
                  <a:lnTo>
                    <a:pt x="167" y="127"/>
                  </a:lnTo>
                  <a:lnTo>
                    <a:pt x="167" y="129"/>
                  </a:lnTo>
                  <a:lnTo>
                    <a:pt x="167" y="131"/>
                  </a:lnTo>
                  <a:lnTo>
                    <a:pt x="169" y="131"/>
                  </a:lnTo>
                  <a:lnTo>
                    <a:pt x="171" y="133"/>
                  </a:lnTo>
                  <a:lnTo>
                    <a:pt x="171" y="135"/>
                  </a:lnTo>
                  <a:lnTo>
                    <a:pt x="173" y="137"/>
                  </a:lnTo>
                  <a:lnTo>
                    <a:pt x="175" y="137"/>
                  </a:lnTo>
                  <a:lnTo>
                    <a:pt x="175" y="138"/>
                  </a:lnTo>
                  <a:lnTo>
                    <a:pt x="177" y="138"/>
                  </a:lnTo>
                  <a:lnTo>
                    <a:pt x="177" y="140"/>
                  </a:lnTo>
                  <a:lnTo>
                    <a:pt x="175" y="140"/>
                  </a:lnTo>
                  <a:lnTo>
                    <a:pt x="175" y="138"/>
                  </a:lnTo>
                  <a:lnTo>
                    <a:pt x="173" y="138"/>
                  </a:lnTo>
                  <a:lnTo>
                    <a:pt x="173" y="140"/>
                  </a:lnTo>
                  <a:lnTo>
                    <a:pt x="173" y="142"/>
                  </a:lnTo>
                  <a:lnTo>
                    <a:pt x="173" y="144"/>
                  </a:lnTo>
                  <a:lnTo>
                    <a:pt x="173" y="146"/>
                  </a:lnTo>
                  <a:lnTo>
                    <a:pt x="173" y="148"/>
                  </a:lnTo>
                  <a:lnTo>
                    <a:pt x="173" y="150"/>
                  </a:lnTo>
                  <a:lnTo>
                    <a:pt x="175" y="152"/>
                  </a:lnTo>
                  <a:lnTo>
                    <a:pt x="175" y="154"/>
                  </a:lnTo>
                  <a:lnTo>
                    <a:pt x="175" y="156"/>
                  </a:lnTo>
                  <a:lnTo>
                    <a:pt x="177" y="156"/>
                  </a:lnTo>
                  <a:lnTo>
                    <a:pt x="177" y="158"/>
                  </a:lnTo>
                  <a:lnTo>
                    <a:pt x="177" y="160"/>
                  </a:lnTo>
                  <a:lnTo>
                    <a:pt x="179" y="160"/>
                  </a:lnTo>
                  <a:lnTo>
                    <a:pt x="181" y="162"/>
                  </a:lnTo>
                  <a:lnTo>
                    <a:pt x="183" y="162"/>
                  </a:lnTo>
                  <a:lnTo>
                    <a:pt x="185" y="162"/>
                  </a:lnTo>
                  <a:lnTo>
                    <a:pt x="185" y="163"/>
                  </a:lnTo>
                  <a:lnTo>
                    <a:pt x="186" y="163"/>
                  </a:lnTo>
                  <a:lnTo>
                    <a:pt x="186" y="165"/>
                  </a:lnTo>
                  <a:lnTo>
                    <a:pt x="188" y="165"/>
                  </a:lnTo>
                  <a:lnTo>
                    <a:pt x="188" y="167"/>
                  </a:lnTo>
                  <a:lnTo>
                    <a:pt x="190" y="167"/>
                  </a:lnTo>
                  <a:lnTo>
                    <a:pt x="190" y="169"/>
                  </a:lnTo>
                  <a:lnTo>
                    <a:pt x="192" y="171"/>
                  </a:lnTo>
                  <a:lnTo>
                    <a:pt x="192" y="169"/>
                  </a:lnTo>
                  <a:lnTo>
                    <a:pt x="194" y="169"/>
                  </a:lnTo>
                  <a:lnTo>
                    <a:pt x="194" y="171"/>
                  </a:lnTo>
                  <a:lnTo>
                    <a:pt x="196" y="171"/>
                  </a:lnTo>
                  <a:lnTo>
                    <a:pt x="196" y="173"/>
                  </a:lnTo>
                  <a:lnTo>
                    <a:pt x="192" y="173"/>
                  </a:lnTo>
                  <a:lnTo>
                    <a:pt x="188" y="173"/>
                  </a:lnTo>
                  <a:lnTo>
                    <a:pt x="185" y="173"/>
                  </a:lnTo>
                  <a:lnTo>
                    <a:pt x="181" y="173"/>
                  </a:lnTo>
                  <a:lnTo>
                    <a:pt x="177" y="173"/>
                  </a:lnTo>
                  <a:lnTo>
                    <a:pt x="173" y="173"/>
                  </a:lnTo>
                  <a:lnTo>
                    <a:pt x="169" y="173"/>
                  </a:lnTo>
                  <a:lnTo>
                    <a:pt x="165" y="173"/>
                  </a:lnTo>
                  <a:lnTo>
                    <a:pt x="162" y="173"/>
                  </a:lnTo>
                  <a:lnTo>
                    <a:pt x="158" y="173"/>
                  </a:lnTo>
                  <a:lnTo>
                    <a:pt x="154" y="173"/>
                  </a:lnTo>
                  <a:lnTo>
                    <a:pt x="150" y="173"/>
                  </a:lnTo>
                  <a:lnTo>
                    <a:pt x="146" y="173"/>
                  </a:lnTo>
                  <a:lnTo>
                    <a:pt x="144" y="173"/>
                  </a:lnTo>
                  <a:lnTo>
                    <a:pt x="140" y="173"/>
                  </a:lnTo>
                  <a:lnTo>
                    <a:pt x="137" y="173"/>
                  </a:lnTo>
                  <a:lnTo>
                    <a:pt x="135" y="173"/>
                  </a:lnTo>
                  <a:lnTo>
                    <a:pt x="133" y="173"/>
                  </a:lnTo>
                  <a:lnTo>
                    <a:pt x="131" y="173"/>
                  </a:lnTo>
                  <a:lnTo>
                    <a:pt x="129" y="173"/>
                  </a:lnTo>
                  <a:lnTo>
                    <a:pt x="127" y="173"/>
                  </a:lnTo>
                  <a:lnTo>
                    <a:pt x="125" y="173"/>
                  </a:lnTo>
                  <a:lnTo>
                    <a:pt x="123" y="173"/>
                  </a:lnTo>
                  <a:lnTo>
                    <a:pt x="121" y="173"/>
                  </a:lnTo>
                  <a:lnTo>
                    <a:pt x="119" y="173"/>
                  </a:lnTo>
                  <a:lnTo>
                    <a:pt x="117" y="173"/>
                  </a:lnTo>
                  <a:lnTo>
                    <a:pt x="115" y="173"/>
                  </a:lnTo>
                  <a:lnTo>
                    <a:pt x="114" y="173"/>
                  </a:lnTo>
                  <a:lnTo>
                    <a:pt x="112" y="173"/>
                  </a:lnTo>
                  <a:lnTo>
                    <a:pt x="110" y="173"/>
                  </a:lnTo>
                  <a:lnTo>
                    <a:pt x="108" y="173"/>
                  </a:lnTo>
                  <a:lnTo>
                    <a:pt x="110" y="171"/>
                  </a:lnTo>
                  <a:lnTo>
                    <a:pt x="110" y="169"/>
                  </a:lnTo>
                  <a:lnTo>
                    <a:pt x="108" y="169"/>
                  </a:lnTo>
                  <a:lnTo>
                    <a:pt x="106" y="171"/>
                  </a:lnTo>
                  <a:lnTo>
                    <a:pt x="106" y="173"/>
                  </a:lnTo>
                  <a:lnTo>
                    <a:pt x="104" y="173"/>
                  </a:lnTo>
                  <a:lnTo>
                    <a:pt x="102" y="173"/>
                  </a:lnTo>
                  <a:lnTo>
                    <a:pt x="100" y="173"/>
                  </a:lnTo>
                  <a:lnTo>
                    <a:pt x="98" y="173"/>
                  </a:lnTo>
                  <a:lnTo>
                    <a:pt x="96" y="173"/>
                  </a:lnTo>
                  <a:lnTo>
                    <a:pt x="94" y="173"/>
                  </a:lnTo>
                  <a:lnTo>
                    <a:pt x="92" y="173"/>
                  </a:lnTo>
                  <a:lnTo>
                    <a:pt x="90" y="173"/>
                  </a:lnTo>
                  <a:lnTo>
                    <a:pt x="89" y="173"/>
                  </a:lnTo>
                  <a:lnTo>
                    <a:pt x="87" y="173"/>
                  </a:lnTo>
                  <a:lnTo>
                    <a:pt x="85" y="173"/>
                  </a:lnTo>
                  <a:lnTo>
                    <a:pt x="83" y="173"/>
                  </a:lnTo>
                  <a:lnTo>
                    <a:pt x="81" y="173"/>
                  </a:lnTo>
                  <a:lnTo>
                    <a:pt x="79" y="173"/>
                  </a:lnTo>
                  <a:lnTo>
                    <a:pt x="77" y="173"/>
                  </a:lnTo>
                  <a:lnTo>
                    <a:pt x="75" y="173"/>
                  </a:lnTo>
                  <a:lnTo>
                    <a:pt x="73" y="173"/>
                  </a:lnTo>
                  <a:lnTo>
                    <a:pt x="71" y="173"/>
                  </a:lnTo>
                  <a:lnTo>
                    <a:pt x="69" y="173"/>
                  </a:lnTo>
                  <a:lnTo>
                    <a:pt x="67" y="173"/>
                  </a:lnTo>
                  <a:lnTo>
                    <a:pt x="66" y="173"/>
                  </a:lnTo>
                  <a:lnTo>
                    <a:pt x="64" y="173"/>
                  </a:lnTo>
                  <a:lnTo>
                    <a:pt x="62" y="173"/>
                  </a:lnTo>
                  <a:lnTo>
                    <a:pt x="60" y="173"/>
                  </a:lnTo>
                  <a:lnTo>
                    <a:pt x="58" y="173"/>
                  </a:lnTo>
                  <a:lnTo>
                    <a:pt x="56" y="173"/>
                  </a:lnTo>
                  <a:lnTo>
                    <a:pt x="54" y="173"/>
                  </a:lnTo>
                  <a:lnTo>
                    <a:pt x="52" y="173"/>
                  </a:lnTo>
                  <a:lnTo>
                    <a:pt x="50" y="173"/>
                  </a:lnTo>
                  <a:lnTo>
                    <a:pt x="48" y="173"/>
                  </a:lnTo>
                  <a:lnTo>
                    <a:pt x="46" y="173"/>
                  </a:lnTo>
                  <a:lnTo>
                    <a:pt x="44" y="173"/>
                  </a:lnTo>
                  <a:lnTo>
                    <a:pt x="42" y="173"/>
                  </a:lnTo>
                  <a:lnTo>
                    <a:pt x="41" y="173"/>
                  </a:lnTo>
                  <a:lnTo>
                    <a:pt x="39" y="173"/>
                  </a:lnTo>
                  <a:lnTo>
                    <a:pt x="37" y="173"/>
                  </a:lnTo>
                  <a:lnTo>
                    <a:pt x="35" y="173"/>
                  </a:lnTo>
                  <a:lnTo>
                    <a:pt x="33" y="173"/>
                  </a:lnTo>
                  <a:lnTo>
                    <a:pt x="31" y="173"/>
                  </a:lnTo>
                  <a:lnTo>
                    <a:pt x="29" y="173"/>
                  </a:lnTo>
                  <a:lnTo>
                    <a:pt x="27" y="173"/>
                  </a:lnTo>
                  <a:lnTo>
                    <a:pt x="25" y="173"/>
                  </a:lnTo>
                  <a:lnTo>
                    <a:pt x="23" y="173"/>
                  </a:lnTo>
                  <a:lnTo>
                    <a:pt x="21" y="173"/>
                  </a:lnTo>
                  <a:lnTo>
                    <a:pt x="19" y="173"/>
                  </a:lnTo>
                  <a:lnTo>
                    <a:pt x="18" y="173"/>
                  </a:lnTo>
                  <a:lnTo>
                    <a:pt x="16" y="173"/>
                  </a:lnTo>
                  <a:lnTo>
                    <a:pt x="14" y="173"/>
                  </a:lnTo>
                  <a:lnTo>
                    <a:pt x="12" y="173"/>
                  </a:lnTo>
                  <a:lnTo>
                    <a:pt x="10" y="173"/>
                  </a:lnTo>
                  <a:lnTo>
                    <a:pt x="8" y="173"/>
                  </a:lnTo>
                  <a:lnTo>
                    <a:pt x="6" y="173"/>
                  </a:lnTo>
                  <a:lnTo>
                    <a:pt x="6" y="167"/>
                  </a:lnTo>
                  <a:lnTo>
                    <a:pt x="6" y="163"/>
                  </a:lnTo>
                  <a:lnTo>
                    <a:pt x="6" y="158"/>
                  </a:lnTo>
                  <a:lnTo>
                    <a:pt x="6" y="154"/>
                  </a:lnTo>
                  <a:lnTo>
                    <a:pt x="6" y="148"/>
                  </a:lnTo>
                  <a:lnTo>
                    <a:pt x="6" y="142"/>
                  </a:lnTo>
                  <a:lnTo>
                    <a:pt x="6" y="138"/>
                  </a:lnTo>
                  <a:lnTo>
                    <a:pt x="6" y="133"/>
                  </a:lnTo>
                  <a:lnTo>
                    <a:pt x="6" y="127"/>
                  </a:lnTo>
                  <a:lnTo>
                    <a:pt x="6" y="123"/>
                  </a:lnTo>
                  <a:lnTo>
                    <a:pt x="6" y="117"/>
                  </a:lnTo>
                  <a:lnTo>
                    <a:pt x="6" y="112"/>
                  </a:lnTo>
                  <a:lnTo>
                    <a:pt x="6" y="108"/>
                  </a:lnTo>
                  <a:lnTo>
                    <a:pt x="6" y="102"/>
                  </a:lnTo>
                  <a:lnTo>
                    <a:pt x="6" y="96"/>
                  </a:lnTo>
                  <a:lnTo>
                    <a:pt x="6" y="92"/>
                  </a:lnTo>
                  <a:lnTo>
                    <a:pt x="6" y="89"/>
                  </a:lnTo>
                  <a:lnTo>
                    <a:pt x="6" y="85"/>
                  </a:lnTo>
                  <a:lnTo>
                    <a:pt x="6" y="83"/>
                  </a:lnTo>
                  <a:lnTo>
                    <a:pt x="6" y="77"/>
                  </a:lnTo>
                  <a:lnTo>
                    <a:pt x="6" y="75"/>
                  </a:lnTo>
                  <a:lnTo>
                    <a:pt x="6" y="73"/>
                  </a:lnTo>
                  <a:lnTo>
                    <a:pt x="6" y="67"/>
                  </a:lnTo>
                  <a:lnTo>
                    <a:pt x="6" y="66"/>
                  </a:lnTo>
                  <a:lnTo>
                    <a:pt x="6" y="60"/>
                  </a:lnTo>
                  <a:lnTo>
                    <a:pt x="6" y="52"/>
                  </a:lnTo>
                  <a:lnTo>
                    <a:pt x="6" y="48"/>
                  </a:lnTo>
                  <a:lnTo>
                    <a:pt x="6" y="46"/>
                  </a:lnTo>
                  <a:lnTo>
                    <a:pt x="6" y="44"/>
                  </a:lnTo>
                  <a:lnTo>
                    <a:pt x="4" y="41"/>
                  </a:lnTo>
                  <a:lnTo>
                    <a:pt x="4" y="39"/>
                  </a:lnTo>
                  <a:lnTo>
                    <a:pt x="4" y="37"/>
                  </a:lnTo>
                  <a:lnTo>
                    <a:pt x="2" y="37"/>
                  </a:lnTo>
                  <a:lnTo>
                    <a:pt x="2" y="35"/>
                  </a:lnTo>
                  <a:lnTo>
                    <a:pt x="4" y="35"/>
                  </a:lnTo>
                  <a:lnTo>
                    <a:pt x="4" y="33"/>
                  </a:lnTo>
                  <a:lnTo>
                    <a:pt x="2" y="33"/>
                  </a:lnTo>
                  <a:lnTo>
                    <a:pt x="2" y="29"/>
                  </a:lnTo>
                  <a:lnTo>
                    <a:pt x="0" y="29"/>
                  </a:lnTo>
                  <a:lnTo>
                    <a:pt x="0" y="27"/>
                  </a:lnTo>
                  <a:lnTo>
                    <a:pt x="2" y="27"/>
                  </a:lnTo>
                  <a:lnTo>
                    <a:pt x="2" y="25"/>
                  </a:lnTo>
                  <a:lnTo>
                    <a:pt x="4" y="23"/>
                  </a:lnTo>
                  <a:lnTo>
                    <a:pt x="4" y="21"/>
                  </a:lnTo>
                  <a:lnTo>
                    <a:pt x="6" y="19"/>
                  </a:lnTo>
                  <a:lnTo>
                    <a:pt x="6" y="18"/>
                  </a:lnTo>
                  <a:lnTo>
                    <a:pt x="6" y="16"/>
                  </a:lnTo>
                  <a:lnTo>
                    <a:pt x="6" y="14"/>
                  </a:lnTo>
                  <a:lnTo>
                    <a:pt x="4" y="14"/>
                  </a:lnTo>
                  <a:lnTo>
                    <a:pt x="4" y="12"/>
                  </a:lnTo>
                  <a:lnTo>
                    <a:pt x="4" y="10"/>
                  </a:lnTo>
                  <a:lnTo>
                    <a:pt x="4" y="8"/>
                  </a:lnTo>
                  <a:lnTo>
                    <a:pt x="4" y="6"/>
                  </a:lnTo>
                  <a:lnTo>
                    <a:pt x="6" y="4"/>
                  </a:lnTo>
                  <a:lnTo>
                    <a:pt x="8" y="2"/>
                  </a:lnTo>
                  <a:lnTo>
                    <a:pt x="8" y="0"/>
                  </a:lnTo>
                  <a:lnTo>
                    <a:pt x="8" y="2"/>
                  </a:lnTo>
                  <a:lnTo>
                    <a:pt x="10" y="2"/>
                  </a:lnTo>
                  <a:lnTo>
                    <a:pt x="10" y="4"/>
                  </a:lnTo>
                  <a:lnTo>
                    <a:pt x="12"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 name="Freeform 74"/>
            <p:cNvSpPr>
              <a:spLocks noEditPoints="1"/>
            </p:cNvSpPr>
            <p:nvPr/>
          </p:nvSpPr>
          <p:spPr bwMode="auto">
            <a:xfrm>
              <a:off x="5949950" y="4368800"/>
              <a:ext cx="168275" cy="149225"/>
            </a:xfrm>
            <a:custGeom>
              <a:avLst/>
              <a:gdLst>
                <a:gd name="T0" fmla="*/ 58 w 106"/>
                <a:gd name="T1" fmla="*/ 39 h 94"/>
                <a:gd name="T2" fmla="*/ 60 w 106"/>
                <a:gd name="T3" fmla="*/ 39 h 94"/>
                <a:gd name="T4" fmla="*/ 60 w 106"/>
                <a:gd name="T5" fmla="*/ 41 h 94"/>
                <a:gd name="T6" fmla="*/ 58 w 106"/>
                <a:gd name="T7" fmla="*/ 41 h 94"/>
                <a:gd name="T8" fmla="*/ 56 w 106"/>
                <a:gd name="T9" fmla="*/ 37 h 94"/>
                <a:gd name="T10" fmla="*/ 56 w 106"/>
                <a:gd name="T11" fmla="*/ 35 h 94"/>
                <a:gd name="T12" fmla="*/ 39 w 106"/>
                <a:gd name="T13" fmla="*/ 10 h 94"/>
                <a:gd name="T14" fmla="*/ 43 w 106"/>
                <a:gd name="T15" fmla="*/ 18 h 94"/>
                <a:gd name="T16" fmla="*/ 45 w 106"/>
                <a:gd name="T17" fmla="*/ 25 h 94"/>
                <a:gd name="T18" fmla="*/ 45 w 106"/>
                <a:gd name="T19" fmla="*/ 35 h 94"/>
                <a:gd name="T20" fmla="*/ 48 w 106"/>
                <a:gd name="T21" fmla="*/ 42 h 94"/>
                <a:gd name="T22" fmla="*/ 52 w 106"/>
                <a:gd name="T23" fmla="*/ 50 h 94"/>
                <a:gd name="T24" fmla="*/ 54 w 106"/>
                <a:gd name="T25" fmla="*/ 46 h 94"/>
                <a:gd name="T26" fmla="*/ 56 w 106"/>
                <a:gd name="T27" fmla="*/ 42 h 94"/>
                <a:gd name="T28" fmla="*/ 58 w 106"/>
                <a:gd name="T29" fmla="*/ 50 h 94"/>
                <a:gd name="T30" fmla="*/ 64 w 106"/>
                <a:gd name="T31" fmla="*/ 50 h 94"/>
                <a:gd name="T32" fmla="*/ 66 w 106"/>
                <a:gd name="T33" fmla="*/ 50 h 94"/>
                <a:gd name="T34" fmla="*/ 71 w 106"/>
                <a:gd name="T35" fmla="*/ 56 h 94"/>
                <a:gd name="T36" fmla="*/ 77 w 106"/>
                <a:gd name="T37" fmla="*/ 60 h 94"/>
                <a:gd name="T38" fmla="*/ 83 w 106"/>
                <a:gd name="T39" fmla="*/ 65 h 94"/>
                <a:gd name="T40" fmla="*/ 87 w 106"/>
                <a:gd name="T41" fmla="*/ 69 h 94"/>
                <a:gd name="T42" fmla="*/ 93 w 106"/>
                <a:gd name="T43" fmla="*/ 75 h 94"/>
                <a:gd name="T44" fmla="*/ 94 w 106"/>
                <a:gd name="T45" fmla="*/ 75 h 94"/>
                <a:gd name="T46" fmla="*/ 96 w 106"/>
                <a:gd name="T47" fmla="*/ 79 h 94"/>
                <a:gd name="T48" fmla="*/ 100 w 106"/>
                <a:gd name="T49" fmla="*/ 85 h 94"/>
                <a:gd name="T50" fmla="*/ 106 w 106"/>
                <a:gd name="T51" fmla="*/ 87 h 94"/>
                <a:gd name="T52" fmla="*/ 102 w 106"/>
                <a:gd name="T53" fmla="*/ 92 h 94"/>
                <a:gd name="T54" fmla="*/ 94 w 106"/>
                <a:gd name="T55" fmla="*/ 90 h 94"/>
                <a:gd name="T56" fmla="*/ 91 w 106"/>
                <a:gd name="T57" fmla="*/ 87 h 94"/>
                <a:gd name="T58" fmla="*/ 83 w 106"/>
                <a:gd name="T59" fmla="*/ 79 h 94"/>
                <a:gd name="T60" fmla="*/ 73 w 106"/>
                <a:gd name="T61" fmla="*/ 69 h 94"/>
                <a:gd name="T62" fmla="*/ 64 w 106"/>
                <a:gd name="T63" fmla="*/ 64 h 94"/>
                <a:gd name="T64" fmla="*/ 58 w 106"/>
                <a:gd name="T65" fmla="*/ 60 h 94"/>
                <a:gd name="T66" fmla="*/ 50 w 106"/>
                <a:gd name="T67" fmla="*/ 58 h 94"/>
                <a:gd name="T68" fmla="*/ 43 w 106"/>
                <a:gd name="T69" fmla="*/ 58 h 94"/>
                <a:gd name="T70" fmla="*/ 39 w 106"/>
                <a:gd name="T71" fmla="*/ 60 h 94"/>
                <a:gd name="T72" fmla="*/ 29 w 106"/>
                <a:gd name="T73" fmla="*/ 60 h 94"/>
                <a:gd name="T74" fmla="*/ 25 w 106"/>
                <a:gd name="T75" fmla="*/ 54 h 94"/>
                <a:gd name="T76" fmla="*/ 20 w 106"/>
                <a:gd name="T77" fmla="*/ 60 h 94"/>
                <a:gd name="T78" fmla="*/ 16 w 106"/>
                <a:gd name="T79" fmla="*/ 64 h 94"/>
                <a:gd name="T80" fmla="*/ 10 w 106"/>
                <a:gd name="T81" fmla="*/ 62 h 94"/>
                <a:gd name="T82" fmla="*/ 4 w 106"/>
                <a:gd name="T83" fmla="*/ 62 h 94"/>
                <a:gd name="T84" fmla="*/ 0 w 106"/>
                <a:gd name="T85" fmla="*/ 56 h 94"/>
                <a:gd name="T86" fmla="*/ 2 w 106"/>
                <a:gd name="T87" fmla="*/ 46 h 94"/>
                <a:gd name="T88" fmla="*/ 6 w 106"/>
                <a:gd name="T89" fmla="*/ 35 h 94"/>
                <a:gd name="T90" fmla="*/ 8 w 106"/>
                <a:gd name="T91" fmla="*/ 25 h 94"/>
                <a:gd name="T92" fmla="*/ 8 w 106"/>
                <a:gd name="T93" fmla="*/ 19 h 94"/>
                <a:gd name="T94" fmla="*/ 12 w 106"/>
                <a:gd name="T95" fmla="*/ 18 h 94"/>
                <a:gd name="T96" fmla="*/ 18 w 106"/>
                <a:gd name="T97" fmla="*/ 14 h 94"/>
                <a:gd name="T98" fmla="*/ 25 w 106"/>
                <a:gd name="T99" fmla="*/ 8 h 94"/>
                <a:gd name="T100" fmla="*/ 29 w 106"/>
                <a:gd name="T101" fmla="*/ 6 h 94"/>
                <a:gd name="T102" fmla="*/ 35 w 106"/>
                <a:gd name="T103" fmla="*/ 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6" h="94">
                  <a:moveTo>
                    <a:pt x="58" y="37"/>
                  </a:moveTo>
                  <a:lnTo>
                    <a:pt x="58" y="39"/>
                  </a:lnTo>
                  <a:lnTo>
                    <a:pt x="58" y="37"/>
                  </a:lnTo>
                  <a:lnTo>
                    <a:pt x="60" y="37"/>
                  </a:lnTo>
                  <a:lnTo>
                    <a:pt x="58" y="39"/>
                  </a:lnTo>
                  <a:lnTo>
                    <a:pt x="60" y="39"/>
                  </a:lnTo>
                  <a:lnTo>
                    <a:pt x="60" y="41"/>
                  </a:lnTo>
                  <a:lnTo>
                    <a:pt x="62" y="41"/>
                  </a:lnTo>
                  <a:lnTo>
                    <a:pt x="60" y="41"/>
                  </a:lnTo>
                  <a:lnTo>
                    <a:pt x="60" y="39"/>
                  </a:lnTo>
                  <a:lnTo>
                    <a:pt x="62" y="39"/>
                  </a:lnTo>
                  <a:lnTo>
                    <a:pt x="62" y="41"/>
                  </a:lnTo>
                  <a:lnTo>
                    <a:pt x="64" y="41"/>
                  </a:lnTo>
                  <a:lnTo>
                    <a:pt x="62" y="41"/>
                  </a:lnTo>
                  <a:lnTo>
                    <a:pt x="60" y="41"/>
                  </a:lnTo>
                  <a:lnTo>
                    <a:pt x="58" y="41"/>
                  </a:lnTo>
                  <a:lnTo>
                    <a:pt x="56" y="41"/>
                  </a:lnTo>
                  <a:lnTo>
                    <a:pt x="56" y="39"/>
                  </a:lnTo>
                  <a:lnTo>
                    <a:pt x="56" y="41"/>
                  </a:lnTo>
                  <a:lnTo>
                    <a:pt x="58" y="41"/>
                  </a:lnTo>
                  <a:lnTo>
                    <a:pt x="58" y="39"/>
                  </a:lnTo>
                  <a:lnTo>
                    <a:pt x="56" y="39"/>
                  </a:lnTo>
                  <a:lnTo>
                    <a:pt x="56" y="37"/>
                  </a:lnTo>
                  <a:lnTo>
                    <a:pt x="56" y="39"/>
                  </a:lnTo>
                  <a:lnTo>
                    <a:pt x="56" y="37"/>
                  </a:lnTo>
                  <a:lnTo>
                    <a:pt x="58" y="37"/>
                  </a:lnTo>
                  <a:lnTo>
                    <a:pt x="56" y="37"/>
                  </a:lnTo>
                  <a:lnTo>
                    <a:pt x="58" y="37"/>
                  </a:lnTo>
                  <a:close/>
                  <a:moveTo>
                    <a:pt x="58" y="35"/>
                  </a:moveTo>
                  <a:lnTo>
                    <a:pt x="56" y="35"/>
                  </a:lnTo>
                  <a:lnTo>
                    <a:pt x="56" y="33"/>
                  </a:lnTo>
                  <a:lnTo>
                    <a:pt x="58" y="33"/>
                  </a:lnTo>
                  <a:lnTo>
                    <a:pt x="58" y="35"/>
                  </a:lnTo>
                  <a:close/>
                  <a:moveTo>
                    <a:pt x="37" y="6"/>
                  </a:moveTo>
                  <a:lnTo>
                    <a:pt x="39" y="10"/>
                  </a:lnTo>
                  <a:lnTo>
                    <a:pt x="39" y="12"/>
                  </a:lnTo>
                  <a:lnTo>
                    <a:pt x="41" y="12"/>
                  </a:lnTo>
                  <a:lnTo>
                    <a:pt x="41" y="14"/>
                  </a:lnTo>
                  <a:lnTo>
                    <a:pt x="41" y="16"/>
                  </a:lnTo>
                  <a:lnTo>
                    <a:pt x="43" y="18"/>
                  </a:lnTo>
                  <a:lnTo>
                    <a:pt x="43" y="19"/>
                  </a:lnTo>
                  <a:lnTo>
                    <a:pt x="43" y="21"/>
                  </a:lnTo>
                  <a:lnTo>
                    <a:pt x="43" y="23"/>
                  </a:lnTo>
                  <a:lnTo>
                    <a:pt x="43" y="25"/>
                  </a:lnTo>
                  <a:lnTo>
                    <a:pt x="45" y="25"/>
                  </a:lnTo>
                  <a:lnTo>
                    <a:pt x="45" y="27"/>
                  </a:lnTo>
                  <a:lnTo>
                    <a:pt x="45" y="29"/>
                  </a:lnTo>
                  <a:lnTo>
                    <a:pt x="45" y="31"/>
                  </a:lnTo>
                  <a:lnTo>
                    <a:pt x="45" y="33"/>
                  </a:lnTo>
                  <a:lnTo>
                    <a:pt x="45" y="35"/>
                  </a:lnTo>
                  <a:lnTo>
                    <a:pt x="46" y="37"/>
                  </a:lnTo>
                  <a:lnTo>
                    <a:pt x="48" y="37"/>
                  </a:lnTo>
                  <a:lnTo>
                    <a:pt x="48" y="39"/>
                  </a:lnTo>
                  <a:lnTo>
                    <a:pt x="48" y="41"/>
                  </a:lnTo>
                  <a:lnTo>
                    <a:pt x="48" y="42"/>
                  </a:lnTo>
                  <a:lnTo>
                    <a:pt x="50" y="42"/>
                  </a:lnTo>
                  <a:lnTo>
                    <a:pt x="52" y="44"/>
                  </a:lnTo>
                  <a:lnTo>
                    <a:pt x="52" y="46"/>
                  </a:lnTo>
                  <a:lnTo>
                    <a:pt x="52" y="48"/>
                  </a:lnTo>
                  <a:lnTo>
                    <a:pt x="52" y="50"/>
                  </a:lnTo>
                  <a:lnTo>
                    <a:pt x="52" y="48"/>
                  </a:lnTo>
                  <a:lnTo>
                    <a:pt x="52" y="50"/>
                  </a:lnTo>
                  <a:lnTo>
                    <a:pt x="54" y="50"/>
                  </a:lnTo>
                  <a:lnTo>
                    <a:pt x="54" y="48"/>
                  </a:lnTo>
                  <a:lnTo>
                    <a:pt x="54" y="46"/>
                  </a:lnTo>
                  <a:lnTo>
                    <a:pt x="54" y="44"/>
                  </a:lnTo>
                  <a:lnTo>
                    <a:pt x="52" y="44"/>
                  </a:lnTo>
                  <a:lnTo>
                    <a:pt x="54" y="44"/>
                  </a:lnTo>
                  <a:lnTo>
                    <a:pt x="54" y="42"/>
                  </a:lnTo>
                  <a:lnTo>
                    <a:pt x="56" y="42"/>
                  </a:lnTo>
                  <a:lnTo>
                    <a:pt x="56" y="44"/>
                  </a:lnTo>
                  <a:lnTo>
                    <a:pt x="58" y="44"/>
                  </a:lnTo>
                  <a:lnTo>
                    <a:pt x="58" y="46"/>
                  </a:lnTo>
                  <a:lnTo>
                    <a:pt x="58" y="48"/>
                  </a:lnTo>
                  <a:lnTo>
                    <a:pt x="58" y="50"/>
                  </a:lnTo>
                  <a:lnTo>
                    <a:pt x="60" y="50"/>
                  </a:lnTo>
                  <a:lnTo>
                    <a:pt x="60" y="52"/>
                  </a:lnTo>
                  <a:lnTo>
                    <a:pt x="62" y="52"/>
                  </a:lnTo>
                  <a:lnTo>
                    <a:pt x="62" y="50"/>
                  </a:lnTo>
                  <a:lnTo>
                    <a:pt x="64" y="50"/>
                  </a:lnTo>
                  <a:lnTo>
                    <a:pt x="64" y="52"/>
                  </a:lnTo>
                  <a:lnTo>
                    <a:pt x="64" y="50"/>
                  </a:lnTo>
                  <a:lnTo>
                    <a:pt x="64" y="52"/>
                  </a:lnTo>
                  <a:lnTo>
                    <a:pt x="66" y="52"/>
                  </a:lnTo>
                  <a:lnTo>
                    <a:pt x="66" y="50"/>
                  </a:lnTo>
                  <a:lnTo>
                    <a:pt x="66" y="52"/>
                  </a:lnTo>
                  <a:lnTo>
                    <a:pt x="68" y="52"/>
                  </a:lnTo>
                  <a:lnTo>
                    <a:pt x="68" y="54"/>
                  </a:lnTo>
                  <a:lnTo>
                    <a:pt x="70" y="56"/>
                  </a:lnTo>
                  <a:lnTo>
                    <a:pt x="71" y="56"/>
                  </a:lnTo>
                  <a:lnTo>
                    <a:pt x="73" y="56"/>
                  </a:lnTo>
                  <a:lnTo>
                    <a:pt x="75" y="56"/>
                  </a:lnTo>
                  <a:lnTo>
                    <a:pt x="75" y="58"/>
                  </a:lnTo>
                  <a:lnTo>
                    <a:pt x="77" y="58"/>
                  </a:lnTo>
                  <a:lnTo>
                    <a:pt x="77" y="60"/>
                  </a:lnTo>
                  <a:lnTo>
                    <a:pt x="79" y="60"/>
                  </a:lnTo>
                  <a:lnTo>
                    <a:pt x="79" y="62"/>
                  </a:lnTo>
                  <a:lnTo>
                    <a:pt x="81" y="64"/>
                  </a:lnTo>
                  <a:lnTo>
                    <a:pt x="81" y="65"/>
                  </a:lnTo>
                  <a:lnTo>
                    <a:pt x="83" y="65"/>
                  </a:lnTo>
                  <a:lnTo>
                    <a:pt x="83" y="67"/>
                  </a:lnTo>
                  <a:lnTo>
                    <a:pt x="85" y="69"/>
                  </a:lnTo>
                  <a:lnTo>
                    <a:pt x="85" y="67"/>
                  </a:lnTo>
                  <a:lnTo>
                    <a:pt x="85" y="69"/>
                  </a:lnTo>
                  <a:lnTo>
                    <a:pt x="87" y="69"/>
                  </a:lnTo>
                  <a:lnTo>
                    <a:pt x="89" y="69"/>
                  </a:lnTo>
                  <a:lnTo>
                    <a:pt x="89" y="71"/>
                  </a:lnTo>
                  <a:lnTo>
                    <a:pt x="91" y="71"/>
                  </a:lnTo>
                  <a:lnTo>
                    <a:pt x="91" y="73"/>
                  </a:lnTo>
                  <a:lnTo>
                    <a:pt x="93" y="75"/>
                  </a:lnTo>
                  <a:lnTo>
                    <a:pt x="93" y="73"/>
                  </a:lnTo>
                  <a:lnTo>
                    <a:pt x="91" y="73"/>
                  </a:lnTo>
                  <a:lnTo>
                    <a:pt x="93" y="73"/>
                  </a:lnTo>
                  <a:lnTo>
                    <a:pt x="93" y="75"/>
                  </a:lnTo>
                  <a:lnTo>
                    <a:pt x="94" y="75"/>
                  </a:lnTo>
                  <a:lnTo>
                    <a:pt x="94" y="77"/>
                  </a:lnTo>
                  <a:lnTo>
                    <a:pt x="94" y="79"/>
                  </a:lnTo>
                  <a:lnTo>
                    <a:pt x="94" y="81"/>
                  </a:lnTo>
                  <a:lnTo>
                    <a:pt x="96" y="81"/>
                  </a:lnTo>
                  <a:lnTo>
                    <a:pt x="96" y="79"/>
                  </a:lnTo>
                  <a:lnTo>
                    <a:pt x="96" y="81"/>
                  </a:lnTo>
                  <a:lnTo>
                    <a:pt x="98" y="81"/>
                  </a:lnTo>
                  <a:lnTo>
                    <a:pt x="98" y="83"/>
                  </a:lnTo>
                  <a:lnTo>
                    <a:pt x="100" y="83"/>
                  </a:lnTo>
                  <a:lnTo>
                    <a:pt x="100" y="85"/>
                  </a:lnTo>
                  <a:lnTo>
                    <a:pt x="100" y="87"/>
                  </a:lnTo>
                  <a:lnTo>
                    <a:pt x="102" y="87"/>
                  </a:lnTo>
                  <a:lnTo>
                    <a:pt x="104" y="87"/>
                  </a:lnTo>
                  <a:lnTo>
                    <a:pt x="104" y="85"/>
                  </a:lnTo>
                  <a:lnTo>
                    <a:pt x="106" y="87"/>
                  </a:lnTo>
                  <a:lnTo>
                    <a:pt x="106" y="89"/>
                  </a:lnTo>
                  <a:lnTo>
                    <a:pt x="102" y="90"/>
                  </a:lnTo>
                  <a:lnTo>
                    <a:pt x="100" y="90"/>
                  </a:lnTo>
                  <a:lnTo>
                    <a:pt x="100" y="92"/>
                  </a:lnTo>
                  <a:lnTo>
                    <a:pt x="102" y="92"/>
                  </a:lnTo>
                  <a:lnTo>
                    <a:pt x="100" y="92"/>
                  </a:lnTo>
                  <a:lnTo>
                    <a:pt x="100" y="94"/>
                  </a:lnTo>
                  <a:lnTo>
                    <a:pt x="96" y="92"/>
                  </a:lnTo>
                  <a:lnTo>
                    <a:pt x="96" y="90"/>
                  </a:lnTo>
                  <a:lnTo>
                    <a:pt x="94" y="90"/>
                  </a:lnTo>
                  <a:lnTo>
                    <a:pt x="94" y="92"/>
                  </a:lnTo>
                  <a:lnTo>
                    <a:pt x="94" y="90"/>
                  </a:lnTo>
                  <a:lnTo>
                    <a:pt x="93" y="90"/>
                  </a:lnTo>
                  <a:lnTo>
                    <a:pt x="91" y="89"/>
                  </a:lnTo>
                  <a:lnTo>
                    <a:pt x="91" y="87"/>
                  </a:lnTo>
                  <a:lnTo>
                    <a:pt x="89" y="87"/>
                  </a:lnTo>
                  <a:lnTo>
                    <a:pt x="87" y="85"/>
                  </a:lnTo>
                  <a:lnTo>
                    <a:pt x="85" y="81"/>
                  </a:lnTo>
                  <a:lnTo>
                    <a:pt x="85" y="79"/>
                  </a:lnTo>
                  <a:lnTo>
                    <a:pt x="83" y="79"/>
                  </a:lnTo>
                  <a:lnTo>
                    <a:pt x="81" y="77"/>
                  </a:lnTo>
                  <a:lnTo>
                    <a:pt x="79" y="75"/>
                  </a:lnTo>
                  <a:lnTo>
                    <a:pt x="75" y="73"/>
                  </a:lnTo>
                  <a:lnTo>
                    <a:pt x="75" y="71"/>
                  </a:lnTo>
                  <a:lnTo>
                    <a:pt x="73" y="69"/>
                  </a:lnTo>
                  <a:lnTo>
                    <a:pt x="71" y="67"/>
                  </a:lnTo>
                  <a:lnTo>
                    <a:pt x="70" y="65"/>
                  </a:lnTo>
                  <a:lnTo>
                    <a:pt x="68" y="64"/>
                  </a:lnTo>
                  <a:lnTo>
                    <a:pt x="66" y="64"/>
                  </a:lnTo>
                  <a:lnTo>
                    <a:pt x="64" y="64"/>
                  </a:lnTo>
                  <a:lnTo>
                    <a:pt x="64" y="62"/>
                  </a:lnTo>
                  <a:lnTo>
                    <a:pt x="62" y="62"/>
                  </a:lnTo>
                  <a:lnTo>
                    <a:pt x="62" y="60"/>
                  </a:lnTo>
                  <a:lnTo>
                    <a:pt x="60" y="60"/>
                  </a:lnTo>
                  <a:lnTo>
                    <a:pt x="58" y="60"/>
                  </a:lnTo>
                  <a:lnTo>
                    <a:pt x="56" y="60"/>
                  </a:lnTo>
                  <a:lnTo>
                    <a:pt x="54" y="60"/>
                  </a:lnTo>
                  <a:lnTo>
                    <a:pt x="52" y="60"/>
                  </a:lnTo>
                  <a:lnTo>
                    <a:pt x="50" y="60"/>
                  </a:lnTo>
                  <a:lnTo>
                    <a:pt x="50" y="58"/>
                  </a:lnTo>
                  <a:lnTo>
                    <a:pt x="48" y="58"/>
                  </a:lnTo>
                  <a:lnTo>
                    <a:pt x="48" y="60"/>
                  </a:lnTo>
                  <a:lnTo>
                    <a:pt x="46" y="60"/>
                  </a:lnTo>
                  <a:lnTo>
                    <a:pt x="45" y="60"/>
                  </a:lnTo>
                  <a:lnTo>
                    <a:pt x="43" y="58"/>
                  </a:lnTo>
                  <a:lnTo>
                    <a:pt x="43" y="56"/>
                  </a:lnTo>
                  <a:lnTo>
                    <a:pt x="41" y="56"/>
                  </a:lnTo>
                  <a:lnTo>
                    <a:pt x="41" y="58"/>
                  </a:lnTo>
                  <a:lnTo>
                    <a:pt x="39" y="58"/>
                  </a:lnTo>
                  <a:lnTo>
                    <a:pt x="39" y="60"/>
                  </a:lnTo>
                  <a:lnTo>
                    <a:pt x="37" y="60"/>
                  </a:lnTo>
                  <a:lnTo>
                    <a:pt x="35" y="60"/>
                  </a:lnTo>
                  <a:lnTo>
                    <a:pt x="33" y="60"/>
                  </a:lnTo>
                  <a:lnTo>
                    <a:pt x="31" y="60"/>
                  </a:lnTo>
                  <a:lnTo>
                    <a:pt x="29" y="60"/>
                  </a:lnTo>
                  <a:lnTo>
                    <a:pt x="29" y="58"/>
                  </a:lnTo>
                  <a:lnTo>
                    <a:pt x="29" y="56"/>
                  </a:lnTo>
                  <a:lnTo>
                    <a:pt x="27" y="56"/>
                  </a:lnTo>
                  <a:lnTo>
                    <a:pt x="25" y="56"/>
                  </a:lnTo>
                  <a:lnTo>
                    <a:pt x="25" y="54"/>
                  </a:lnTo>
                  <a:lnTo>
                    <a:pt x="23" y="54"/>
                  </a:lnTo>
                  <a:lnTo>
                    <a:pt x="23" y="52"/>
                  </a:lnTo>
                  <a:lnTo>
                    <a:pt x="23" y="54"/>
                  </a:lnTo>
                  <a:lnTo>
                    <a:pt x="22" y="56"/>
                  </a:lnTo>
                  <a:lnTo>
                    <a:pt x="20" y="60"/>
                  </a:lnTo>
                  <a:lnTo>
                    <a:pt x="20" y="62"/>
                  </a:lnTo>
                  <a:lnTo>
                    <a:pt x="18" y="64"/>
                  </a:lnTo>
                  <a:lnTo>
                    <a:pt x="18" y="65"/>
                  </a:lnTo>
                  <a:lnTo>
                    <a:pt x="18" y="64"/>
                  </a:lnTo>
                  <a:lnTo>
                    <a:pt x="16" y="64"/>
                  </a:lnTo>
                  <a:lnTo>
                    <a:pt x="16" y="62"/>
                  </a:lnTo>
                  <a:lnTo>
                    <a:pt x="14" y="60"/>
                  </a:lnTo>
                  <a:lnTo>
                    <a:pt x="12" y="60"/>
                  </a:lnTo>
                  <a:lnTo>
                    <a:pt x="10" y="60"/>
                  </a:lnTo>
                  <a:lnTo>
                    <a:pt x="10" y="62"/>
                  </a:lnTo>
                  <a:lnTo>
                    <a:pt x="10" y="64"/>
                  </a:lnTo>
                  <a:lnTo>
                    <a:pt x="8" y="64"/>
                  </a:lnTo>
                  <a:lnTo>
                    <a:pt x="8" y="62"/>
                  </a:lnTo>
                  <a:lnTo>
                    <a:pt x="6" y="62"/>
                  </a:lnTo>
                  <a:lnTo>
                    <a:pt x="4" y="62"/>
                  </a:lnTo>
                  <a:lnTo>
                    <a:pt x="2" y="62"/>
                  </a:lnTo>
                  <a:lnTo>
                    <a:pt x="2" y="64"/>
                  </a:lnTo>
                  <a:lnTo>
                    <a:pt x="0" y="60"/>
                  </a:lnTo>
                  <a:lnTo>
                    <a:pt x="0" y="58"/>
                  </a:lnTo>
                  <a:lnTo>
                    <a:pt x="0" y="56"/>
                  </a:lnTo>
                  <a:lnTo>
                    <a:pt x="0" y="54"/>
                  </a:lnTo>
                  <a:lnTo>
                    <a:pt x="0" y="50"/>
                  </a:lnTo>
                  <a:lnTo>
                    <a:pt x="0" y="48"/>
                  </a:lnTo>
                  <a:lnTo>
                    <a:pt x="0" y="46"/>
                  </a:lnTo>
                  <a:lnTo>
                    <a:pt x="2" y="46"/>
                  </a:lnTo>
                  <a:lnTo>
                    <a:pt x="2" y="44"/>
                  </a:lnTo>
                  <a:lnTo>
                    <a:pt x="2" y="42"/>
                  </a:lnTo>
                  <a:lnTo>
                    <a:pt x="4" y="39"/>
                  </a:lnTo>
                  <a:lnTo>
                    <a:pt x="4" y="37"/>
                  </a:lnTo>
                  <a:lnTo>
                    <a:pt x="6" y="35"/>
                  </a:lnTo>
                  <a:lnTo>
                    <a:pt x="6" y="33"/>
                  </a:lnTo>
                  <a:lnTo>
                    <a:pt x="8" y="31"/>
                  </a:lnTo>
                  <a:lnTo>
                    <a:pt x="8" y="29"/>
                  </a:lnTo>
                  <a:lnTo>
                    <a:pt x="8" y="27"/>
                  </a:lnTo>
                  <a:lnTo>
                    <a:pt x="8" y="25"/>
                  </a:lnTo>
                  <a:lnTo>
                    <a:pt x="6" y="25"/>
                  </a:lnTo>
                  <a:lnTo>
                    <a:pt x="8" y="25"/>
                  </a:lnTo>
                  <a:lnTo>
                    <a:pt x="8" y="23"/>
                  </a:lnTo>
                  <a:lnTo>
                    <a:pt x="8" y="21"/>
                  </a:lnTo>
                  <a:lnTo>
                    <a:pt x="8" y="19"/>
                  </a:lnTo>
                  <a:lnTo>
                    <a:pt x="8" y="18"/>
                  </a:lnTo>
                  <a:lnTo>
                    <a:pt x="8" y="16"/>
                  </a:lnTo>
                  <a:lnTo>
                    <a:pt x="10" y="16"/>
                  </a:lnTo>
                  <a:lnTo>
                    <a:pt x="10" y="18"/>
                  </a:lnTo>
                  <a:lnTo>
                    <a:pt x="12" y="18"/>
                  </a:lnTo>
                  <a:lnTo>
                    <a:pt x="14" y="18"/>
                  </a:lnTo>
                  <a:lnTo>
                    <a:pt x="16" y="18"/>
                  </a:lnTo>
                  <a:lnTo>
                    <a:pt x="16" y="16"/>
                  </a:lnTo>
                  <a:lnTo>
                    <a:pt x="18" y="16"/>
                  </a:lnTo>
                  <a:lnTo>
                    <a:pt x="18" y="14"/>
                  </a:lnTo>
                  <a:lnTo>
                    <a:pt x="18" y="12"/>
                  </a:lnTo>
                  <a:lnTo>
                    <a:pt x="20" y="12"/>
                  </a:lnTo>
                  <a:lnTo>
                    <a:pt x="22" y="10"/>
                  </a:lnTo>
                  <a:lnTo>
                    <a:pt x="23" y="10"/>
                  </a:lnTo>
                  <a:lnTo>
                    <a:pt x="25" y="8"/>
                  </a:lnTo>
                  <a:lnTo>
                    <a:pt x="25" y="10"/>
                  </a:lnTo>
                  <a:lnTo>
                    <a:pt x="27" y="10"/>
                  </a:lnTo>
                  <a:lnTo>
                    <a:pt x="27" y="8"/>
                  </a:lnTo>
                  <a:lnTo>
                    <a:pt x="29" y="8"/>
                  </a:lnTo>
                  <a:lnTo>
                    <a:pt x="29" y="6"/>
                  </a:lnTo>
                  <a:lnTo>
                    <a:pt x="31" y="6"/>
                  </a:lnTo>
                  <a:lnTo>
                    <a:pt x="31" y="4"/>
                  </a:lnTo>
                  <a:lnTo>
                    <a:pt x="33" y="2"/>
                  </a:lnTo>
                  <a:lnTo>
                    <a:pt x="35" y="0"/>
                  </a:lnTo>
                  <a:lnTo>
                    <a:pt x="35" y="2"/>
                  </a:lnTo>
                  <a:lnTo>
                    <a:pt x="35" y="4"/>
                  </a:lnTo>
                  <a:lnTo>
                    <a:pt x="37" y="4"/>
                  </a:lnTo>
                  <a:lnTo>
                    <a:pt x="37"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 name="Freeform 75"/>
            <p:cNvSpPr>
              <a:spLocks noEditPoints="1"/>
            </p:cNvSpPr>
            <p:nvPr/>
          </p:nvSpPr>
          <p:spPr bwMode="auto">
            <a:xfrm>
              <a:off x="5880100" y="3884613"/>
              <a:ext cx="6350" cy="6350"/>
            </a:xfrm>
            <a:custGeom>
              <a:avLst/>
              <a:gdLst>
                <a:gd name="T0" fmla="*/ 4 w 4"/>
                <a:gd name="T1" fmla="*/ 0 h 4"/>
                <a:gd name="T2" fmla="*/ 4 w 4"/>
                <a:gd name="T3" fmla="*/ 0 h 4"/>
                <a:gd name="T4" fmla="*/ 2 w 4"/>
                <a:gd name="T5" fmla="*/ 0 h 4"/>
                <a:gd name="T6" fmla="*/ 2 w 4"/>
                <a:gd name="T7" fmla="*/ 0 h 4"/>
                <a:gd name="T8" fmla="*/ 2 w 4"/>
                <a:gd name="T9" fmla="*/ 0 h 4"/>
                <a:gd name="T10" fmla="*/ 2 w 4"/>
                <a:gd name="T11" fmla="*/ 2 h 4"/>
                <a:gd name="T12" fmla="*/ 2 w 4"/>
                <a:gd name="T13" fmla="*/ 2 h 4"/>
                <a:gd name="T14" fmla="*/ 2 w 4"/>
                <a:gd name="T15" fmla="*/ 2 h 4"/>
                <a:gd name="T16" fmla="*/ 2 w 4"/>
                <a:gd name="T17" fmla="*/ 2 h 4"/>
                <a:gd name="T18" fmla="*/ 2 w 4"/>
                <a:gd name="T19" fmla="*/ 2 h 4"/>
                <a:gd name="T20" fmla="*/ 2 w 4"/>
                <a:gd name="T21" fmla="*/ 2 h 4"/>
                <a:gd name="T22" fmla="*/ 4 w 4"/>
                <a:gd name="T23" fmla="*/ 2 h 4"/>
                <a:gd name="T24" fmla="*/ 4 w 4"/>
                <a:gd name="T25" fmla="*/ 4 h 4"/>
                <a:gd name="T26" fmla="*/ 2 w 4"/>
                <a:gd name="T27" fmla="*/ 4 h 4"/>
                <a:gd name="T28" fmla="*/ 2 w 4"/>
                <a:gd name="T29" fmla="*/ 2 h 4"/>
                <a:gd name="T30" fmla="*/ 2 w 4"/>
                <a:gd name="T31" fmla="*/ 2 h 4"/>
                <a:gd name="T32" fmla="*/ 2 w 4"/>
                <a:gd name="T33" fmla="*/ 2 h 4"/>
                <a:gd name="T34" fmla="*/ 2 w 4"/>
                <a:gd name="T35" fmla="*/ 2 h 4"/>
                <a:gd name="T36" fmla="*/ 2 w 4"/>
                <a:gd name="T37" fmla="*/ 2 h 4"/>
                <a:gd name="T38" fmla="*/ 2 w 4"/>
                <a:gd name="T39" fmla="*/ 2 h 4"/>
                <a:gd name="T40" fmla="*/ 2 w 4"/>
                <a:gd name="T41" fmla="*/ 2 h 4"/>
                <a:gd name="T42" fmla="*/ 2 w 4"/>
                <a:gd name="T43" fmla="*/ 2 h 4"/>
                <a:gd name="T44" fmla="*/ 2 w 4"/>
                <a:gd name="T45" fmla="*/ 2 h 4"/>
                <a:gd name="T46" fmla="*/ 2 w 4"/>
                <a:gd name="T47" fmla="*/ 2 h 4"/>
                <a:gd name="T48" fmla="*/ 2 w 4"/>
                <a:gd name="T49" fmla="*/ 2 h 4"/>
                <a:gd name="T50" fmla="*/ 0 w 4"/>
                <a:gd name="T51" fmla="*/ 2 h 4"/>
                <a:gd name="T52" fmla="*/ 0 w 4"/>
                <a:gd name="T53" fmla="*/ 2 h 4"/>
                <a:gd name="T54" fmla="*/ 0 w 4"/>
                <a:gd name="T55" fmla="*/ 2 h 4"/>
                <a:gd name="T56" fmla="*/ 0 w 4"/>
                <a:gd name="T57" fmla="*/ 2 h 4"/>
                <a:gd name="T58" fmla="*/ 0 w 4"/>
                <a:gd name="T59" fmla="*/ 2 h 4"/>
                <a:gd name="T60" fmla="*/ 0 w 4"/>
                <a:gd name="T61" fmla="*/ 2 h 4"/>
                <a:gd name="T62" fmla="*/ 0 w 4"/>
                <a:gd name="T63" fmla="*/ 2 h 4"/>
                <a:gd name="T64" fmla="*/ 0 w 4"/>
                <a:gd name="T65" fmla="*/ 0 h 4"/>
                <a:gd name="T66" fmla="*/ 0 w 4"/>
                <a:gd name="T67" fmla="*/ 0 h 4"/>
                <a:gd name="T68" fmla="*/ 0 w 4"/>
                <a:gd name="T69" fmla="*/ 0 h 4"/>
                <a:gd name="T70" fmla="*/ 0 w 4"/>
                <a:gd name="T71" fmla="*/ 2 h 4"/>
                <a:gd name="T72" fmla="*/ 0 w 4"/>
                <a:gd name="T73" fmla="*/ 2 h 4"/>
                <a:gd name="T74" fmla="*/ 2 w 4"/>
                <a:gd name="T75" fmla="*/ 2 h 4"/>
                <a:gd name="T76" fmla="*/ 2 w 4"/>
                <a:gd name="T77" fmla="*/ 2 h 4"/>
                <a:gd name="T78" fmla="*/ 2 w 4"/>
                <a:gd name="T79" fmla="*/ 0 h 4"/>
                <a:gd name="T80" fmla="*/ 2 w 4"/>
                <a:gd name="T81" fmla="*/ 0 h 4"/>
                <a:gd name="T82" fmla="*/ 4 w 4"/>
                <a:gd name="T83" fmla="*/ 0 h 4"/>
                <a:gd name="T84" fmla="*/ 4 w 4"/>
                <a:gd name="T85" fmla="*/ 0 h 4"/>
                <a:gd name="T86" fmla="*/ 4 w 4"/>
                <a:gd name="T87" fmla="*/ 0 h 4"/>
                <a:gd name="T88" fmla="*/ 4 w 4"/>
                <a:gd name="T89" fmla="*/ 0 h 4"/>
                <a:gd name="T90" fmla="*/ 4 w 4"/>
                <a:gd name="T91" fmla="*/ 0 h 4"/>
                <a:gd name="T92" fmla="*/ 4 w 4"/>
                <a:gd name="T93" fmla="*/ 0 h 4"/>
                <a:gd name="T94" fmla="*/ 4 w 4"/>
                <a:gd name="T95" fmla="*/ 0 h 4"/>
                <a:gd name="T96" fmla="*/ 4 w 4"/>
                <a:gd name="T97" fmla="*/ 0 h 4"/>
                <a:gd name="T98" fmla="*/ 4 w 4"/>
                <a:gd name="T99" fmla="*/ 0 h 4"/>
                <a:gd name="T100" fmla="*/ 2 w 4"/>
                <a:gd name="T101" fmla="*/ 2 h 4"/>
                <a:gd name="T102" fmla="*/ 2 w 4"/>
                <a:gd name="T103" fmla="*/ 2 h 4"/>
                <a:gd name="T104" fmla="*/ 0 w 4"/>
                <a:gd name="T105" fmla="*/ 2 h 4"/>
                <a:gd name="T106" fmla="*/ 0 w 4"/>
                <a:gd name="T107" fmla="*/ 2 h 4"/>
                <a:gd name="T108" fmla="*/ 0 w 4"/>
                <a:gd name="T10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 h="4">
                  <a:moveTo>
                    <a:pt x="4" y="0"/>
                  </a:moveTo>
                  <a:lnTo>
                    <a:pt x="4" y="0"/>
                  </a:lnTo>
                  <a:lnTo>
                    <a:pt x="4" y="0"/>
                  </a:lnTo>
                  <a:lnTo>
                    <a:pt x="4" y="0"/>
                  </a:lnTo>
                  <a:lnTo>
                    <a:pt x="4" y="0"/>
                  </a:lnTo>
                  <a:lnTo>
                    <a:pt x="2" y="0"/>
                  </a:lnTo>
                  <a:lnTo>
                    <a:pt x="2" y="2"/>
                  </a:lnTo>
                  <a:lnTo>
                    <a:pt x="2" y="0"/>
                  </a:lnTo>
                  <a:lnTo>
                    <a:pt x="2" y="0"/>
                  </a:lnTo>
                  <a:lnTo>
                    <a:pt x="2" y="0"/>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4" y="2"/>
                  </a:lnTo>
                  <a:lnTo>
                    <a:pt x="4" y="2"/>
                  </a:lnTo>
                  <a:lnTo>
                    <a:pt x="4" y="4"/>
                  </a:lnTo>
                  <a:lnTo>
                    <a:pt x="4" y="4"/>
                  </a:lnTo>
                  <a:lnTo>
                    <a:pt x="2" y="4"/>
                  </a:lnTo>
                  <a:lnTo>
                    <a:pt x="2" y="4"/>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0"/>
                  </a:lnTo>
                  <a:lnTo>
                    <a:pt x="0" y="0"/>
                  </a:lnTo>
                  <a:lnTo>
                    <a:pt x="0" y="0"/>
                  </a:lnTo>
                  <a:lnTo>
                    <a:pt x="0" y="0"/>
                  </a:lnTo>
                  <a:lnTo>
                    <a:pt x="0" y="0"/>
                  </a:lnTo>
                  <a:lnTo>
                    <a:pt x="0" y="2"/>
                  </a:lnTo>
                  <a:lnTo>
                    <a:pt x="0" y="2"/>
                  </a:lnTo>
                  <a:lnTo>
                    <a:pt x="0" y="2"/>
                  </a:lnTo>
                  <a:lnTo>
                    <a:pt x="0" y="2"/>
                  </a:lnTo>
                  <a:lnTo>
                    <a:pt x="2" y="2"/>
                  </a:lnTo>
                  <a:lnTo>
                    <a:pt x="2" y="2"/>
                  </a:lnTo>
                  <a:lnTo>
                    <a:pt x="2" y="2"/>
                  </a:lnTo>
                  <a:lnTo>
                    <a:pt x="2" y="2"/>
                  </a:lnTo>
                  <a:lnTo>
                    <a:pt x="2" y="2"/>
                  </a:lnTo>
                  <a:lnTo>
                    <a:pt x="2" y="0"/>
                  </a:lnTo>
                  <a:lnTo>
                    <a:pt x="2" y="0"/>
                  </a:lnTo>
                  <a:lnTo>
                    <a:pt x="2" y="0"/>
                  </a:lnTo>
                  <a:lnTo>
                    <a:pt x="2" y="0"/>
                  </a:lnTo>
                  <a:lnTo>
                    <a:pt x="4" y="0"/>
                  </a:lnTo>
                  <a:lnTo>
                    <a:pt x="4" y="0"/>
                  </a:lnTo>
                  <a:lnTo>
                    <a:pt x="4" y="0"/>
                  </a:lnTo>
                  <a:lnTo>
                    <a:pt x="4" y="0"/>
                  </a:lnTo>
                  <a:lnTo>
                    <a:pt x="4" y="0"/>
                  </a:lnTo>
                  <a:lnTo>
                    <a:pt x="4" y="0"/>
                  </a:lnTo>
                  <a:lnTo>
                    <a:pt x="4" y="0"/>
                  </a:lnTo>
                  <a:lnTo>
                    <a:pt x="4" y="0"/>
                  </a:lnTo>
                  <a:lnTo>
                    <a:pt x="4" y="0"/>
                  </a:lnTo>
                  <a:lnTo>
                    <a:pt x="4" y="0"/>
                  </a:lnTo>
                  <a:lnTo>
                    <a:pt x="4" y="0"/>
                  </a:lnTo>
                  <a:lnTo>
                    <a:pt x="4" y="0"/>
                  </a:lnTo>
                  <a:lnTo>
                    <a:pt x="4" y="0"/>
                  </a:lnTo>
                  <a:lnTo>
                    <a:pt x="4" y="0"/>
                  </a:lnTo>
                  <a:lnTo>
                    <a:pt x="4" y="0"/>
                  </a:lnTo>
                  <a:lnTo>
                    <a:pt x="4" y="0"/>
                  </a:lnTo>
                  <a:lnTo>
                    <a:pt x="4" y="0"/>
                  </a:lnTo>
                  <a:lnTo>
                    <a:pt x="4" y="0"/>
                  </a:lnTo>
                  <a:close/>
                  <a:moveTo>
                    <a:pt x="2" y="2"/>
                  </a:moveTo>
                  <a:lnTo>
                    <a:pt x="2" y="2"/>
                  </a:lnTo>
                  <a:lnTo>
                    <a:pt x="2" y="2"/>
                  </a:lnTo>
                  <a:lnTo>
                    <a:pt x="2" y="2"/>
                  </a:lnTo>
                  <a:lnTo>
                    <a:pt x="0" y="2"/>
                  </a:lnTo>
                  <a:lnTo>
                    <a:pt x="0" y="2"/>
                  </a:lnTo>
                  <a:lnTo>
                    <a:pt x="0" y="2"/>
                  </a:lnTo>
                  <a:lnTo>
                    <a:pt x="0" y="2"/>
                  </a:lnTo>
                  <a:lnTo>
                    <a:pt x="0" y="2"/>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 name="Freeform 76"/>
            <p:cNvSpPr>
              <a:spLocks noEditPoints="1"/>
            </p:cNvSpPr>
            <p:nvPr/>
          </p:nvSpPr>
          <p:spPr bwMode="auto">
            <a:xfrm>
              <a:off x="4570413" y="3600450"/>
              <a:ext cx="569913" cy="506413"/>
            </a:xfrm>
            <a:custGeom>
              <a:avLst/>
              <a:gdLst>
                <a:gd name="T0" fmla="*/ 44 w 359"/>
                <a:gd name="T1" fmla="*/ 311 h 319"/>
                <a:gd name="T2" fmla="*/ 38 w 359"/>
                <a:gd name="T3" fmla="*/ 313 h 319"/>
                <a:gd name="T4" fmla="*/ 15 w 359"/>
                <a:gd name="T5" fmla="*/ 308 h 319"/>
                <a:gd name="T6" fmla="*/ 27 w 359"/>
                <a:gd name="T7" fmla="*/ 311 h 319"/>
                <a:gd name="T8" fmla="*/ 28 w 359"/>
                <a:gd name="T9" fmla="*/ 304 h 319"/>
                <a:gd name="T10" fmla="*/ 63 w 359"/>
                <a:gd name="T11" fmla="*/ 308 h 319"/>
                <a:gd name="T12" fmla="*/ 69 w 359"/>
                <a:gd name="T13" fmla="*/ 308 h 319"/>
                <a:gd name="T14" fmla="*/ 3 w 359"/>
                <a:gd name="T15" fmla="*/ 302 h 319"/>
                <a:gd name="T16" fmla="*/ 69 w 359"/>
                <a:gd name="T17" fmla="*/ 292 h 319"/>
                <a:gd name="T18" fmla="*/ 243 w 359"/>
                <a:gd name="T19" fmla="*/ 175 h 319"/>
                <a:gd name="T20" fmla="*/ 313 w 359"/>
                <a:gd name="T21" fmla="*/ 108 h 319"/>
                <a:gd name="T22" fmla="*/ 313 w 359"/>
                <a:gd name="T23" fmla="*/ 104 h 319"/>
                <a:gd name="T24" fmla="*/ 339 w 359"/>
                <a:gd name="T25" fmla="*/ 81 h 319"/>
                <a:gd name="T26" fmla="*/ 341 w 359"/>
                <a:gd name="T27" fmla="*/ 93 h 319"/>
                <a:gd name="T28" fmla="*/ 332 w 359"/>
                <a:gd name="T29" fmla="*/ 91 h 319"/>
                <a:gd name="T30" fmla="*/ 338 w 359"/>
                <a:gd name="T31" fmla="*/ 83 h 319"/>
                <a:gd name="T32" fmla="*/ 351 w 359"/>
                <a:gd name="T33" fmla="*/ 83 h 319"/>
                <a:gd name="T34" fmla="*/ 169 w 359"/>
                <a:gd name="T35" fmla="*/ 2 h 319"/>
                <a:gd name="T36" fmla="*/ 178 w 359"/>
                <a:gd name="T37" fmla="*/ 4 h 319"/>
                <a:gd name="T38" fmla="*/ 197 w 359"/>
                <a:gd name="T39" fmla="*/ 4 h 319"/>
                <a:gd name="T40" fmla="*/ 217 w 359"/>
                <a:gd name="T41" fmla="*/ 8 h 319"/>
                <a:gd name="T42" fmla="*/ 228 w 359"/>
                <a:gd name="T43" fmla="*/ 8 h 319"/>
                <a:gd name="T44" fmla="*/ 238 w 359"/>
                <a:gd name="T45" fmla="*/ 8 h 319"/>
                <a:gd name="T46" fmla="*/ 249 w 359"/>
                <a:gd name="T47" fmla="*/ 10 h 319"/>
                <a:gd name="T48" fmla="*/ 267 w 359"/>
                <a:gd name="T49" fmla="*/ 12 h 319"/>
                <a:gd name="T50" fmla="*/ 278 w 359"/>
                <a:gd name="T51" fmla="*/ 18 h 319"/>
                <a:gd name="T52" fmla="*/ 291 w 359"/>
                <a:gd name="T53" fmla="*/ 24 h 319"/>
                <a:gd name="T54" fmla="*/ 307 w 359"/>
                <a:gd name="T55" fmla="*/ 24 h 319"/>
                <a:gd name="T56" fmla="*/ 320 w 359"/>
                <a:gd name="T57" fmla="*/ 31 h 319"/>
                <a:gd name="T58" fmla="*/ 338 w 359"/>
                <a:gd name="T59" fmla="*/ 29 h 319"/>
                <a:gd name="T60" fmla="*/ 338 w 359"/>
                <a:gd name="T61" fmla="*/ 43 h 319"/>
                <a:gd name="T62" fmla="*/ 318 w 359"/>
                <a:gd name="T63" fmla="*/ 54 h 319"/>
                <a:gd name="T64" fmla="*/ 299 w 359"/>
                <a:gd name="T65" fmla="*/ 68 h 319"/>
                <a:gd name="T66" fmla="*/ 290 w 359"/>
                <a:gd name="T67" fmla="*/ 81 h 319"/>
                <a:gd name="T68" fmla="*/ 288 w 359"/>
                <a:gd name="T69" fmla="*/ 102 h 319"/>
                <a:gd name="T70" fmla="*/ 286 w 359"/>
                <a:gd name="T71" fmla="*/ 112 h 319"/>
                <a:gd name="T72" fmla="*/ 276 w 359"/>
                <a:gd name="T73" fmla="*/ 125 h 319"/>
                <a:gd name="T74" fmla="*/ 267 w 359"/>
                <a:gd name="T75" fmla="*/ 131 h 319"/>
                <a:gd name="T76" fmla="*/ 255 w 359"/>
                <a:gd name="T77" fmla="*/ 146 h 319"/>
                <a:gd name="T78" fmla="*/ 238 w 359"/>
                <a:gd name="T79" fmla="*/ 146 h 319"/>
                <a:gd name="T80" fmla="*/ 222 w 359"/>
                <a:gd name="T81" fmla="*/ 148 h 319"/>
                <a:gd name="T82" fmla="*/ 203 w 359"/>
                <a:gd name="T83" fmla="*/ 158 h 319"/>
                <a:gd name="T84" fmla="*/ 190 w 359"/>
                <a:gd name="T85" fmla="*/ 150 h 319"/>
                <a:gd name="T86" fmla="*/ 188 w 359"/>
                <a:gd name="T87" fmla="*/ 143 h 319"/>
                <a:gd name="T88" fmla="*/ 178 w 359"/>
                <a:gd name="T89" fmla="*/ 139 h 319"/>
                <a:gd name="T90" fmla="*/ 171 w 359"/>
                <a:gd name="T91" fmla="*/ 127 h 319"/>
                <a:gd name="T92" fmla="*/ 172 w 359"/>
                <a:gd name="T93" fmla="*/ 112 h 319"/>
                <a:gd name="T94" fmla="*/ 176 w 359"/>
                <a:gd name="T95" fmla="*/ 98 h 319"/>
                <a:gd name="T96" fmla="*/ 174 w 359"/>
                <a:gd name="T97" fmla="*/ 87 h 319"/>
                <a:gd name="T98" fmla="*/ 180 w 359"/>
                <a:gd name="T99" fmla="*/ 75 h 319"/>
                <a:gd name="T100" fmla="*/ 178 w 359"/>
                <a:gd name="T101" fmla="*/ 58 h 319"/>
                <a:gd name="T102" fmla="*/ 190 w 359"/>
                <a:gd name="T103" fmla="*/ 47 h 319"/>
                <a:gd name="T104" fmla="*/ 182 w 359"/>
                <a:gd name="T105" fmla="*/ 39 h 319"/>
                <a:gd name="T106" fmla="*/ 167 w 359"/>
                <a:gd name="T107" fmla="*/ 41 h 319"/>
                <a:gd name="T108" fmla="*/ 157 w 359"/>
                <a:gd name="T109" fmla="*/ 37 h 319"/>
                <a:gd name="T110" fmla="*/ 151 w 359"/>
                <a:gd name="T111" fmla="*/ 31 h 319"/>
                <a:gd name="T112" fmla="*/ 147 w 359"/>
                <a:gd name="T113" fmla="*/ 29 h 319"/>
                <a:gd name="T114" fmla="*/ 146 w 359"/>
                <a:gd name="T115" fmla="*/ 27 h 319"/>
                <a:gd name="T116" fmla="*/ 142 w 359"/>
                <a:gd name="T117" fmla="*/ 18 h 319"/>
                <a:gd name="T118" fmla="*/ 151 w 359"/>
                <a:gd name="T119" fmla="*/ 10 h 319"/>
                <a:gd name="T120" fmla="*/ 157 w 359"/>
                <a:gd name="T121" fmla="*/ 6 h 319"/>
                <a:gd name="T122" fmla="*/ 165 w 359"/>
                <a:gd name="T123" fmla="*/ 0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9" h="319">
                  <a:moveTo>
                    <a:pt x="5" y="315"/>
                  </a:moveTo>
                  <a:lnTo>
                    <a:pt x="3" y="317"/>
                  </a:lnTo>
                  <a:lnTo>
                    <a:pt x="3" y="319"/>
                  </a:lnTo>
                  <a:lnTo>
                    <a:pt x="3" y="317"/>
                  </a:lnTo>
                  <a:lnTo>
                    <a:pt x="2" y="317"/>
                  </a:lnTo>
                  <a:lnTo>
                    <a:pt x="0" y="317"/>
                  </a:lnTo>
                  <a:lnTo>
                    <a:pt x="0" y="315"/>
                  </a:lnTo>
                  <a:lnTo>
                    <a:pt x="2" y="315"/>
                  </a:lnTo>
                  <a:lnTo>
                    <a:pt x="3" y="315"/>
                  </a:lnTo>
                  <a:lnTo>
                    <a:pt x="5" y="315"/>
                  </a:lnTo>
                  <a:close/>
                  <a:moveTo>
                    <a:pt x="44" y="310"/>
                  </a:moveTo>
                  <a:lnTo>
                    <a:pt x="44" y="311"/>
                  </a:lnTo>
                  <a:lnTo>
                    <a:pt x="46" y="311"/>
                  </a:lnTo>
                  <a:lnTo>
                    <a:pt x="44" y="311"/>
                  </a:lnTo>
                  <a:lnTo>
                    <a:pt x="44" y="313"/>
                  </a:lnTo>
                  <a:lnTo>
                    <a:pt x="46" y="313"/>
                  </a:lnTo>
                  <a:lnTo>
                    <a:pt x="44" y="313"/>
                  </a:lnTo>
                  <a:lnTo>
                    <a:pt x="44" y="315"/>
                  </a:lnTo>
                  <a:lnTo>
                    <a:pt x="42" y="315"/>
                  </a:lnTo>
                  <a:lnTo>
                    <a:pt x="42" y="317"/>
                  </a:lnTo>
                  <a:lnTo>
                    <a:pt x="42" y="315"/>
                  </a:lnTo>
                  <a:lnTo>
                    <a:pt x="40" y="315"/>
                  </a:lnTo>
                  <a:lnTo>
                    <a:pt x="38" y="315"/>
                  </a:lnTo>
                  <a:lnTo>
                    <a:pt x="38" y="313"/>
                  </a:lnTo>
                  <a:lnTo>
                    <a:pt x="38" y="311"/>
                  </a:lnTo>
                  <a:lnTo>
                    <a:pt x="40" y="311"/>
                  </a:lnTo>
                  <a:lnTo>
                    <a:pt x="40" y="310"/>
                  </a:lnTo>
                  <a:lnTo>
                    <a:pt x="42" y="310"/>
                  </a:lnTo>
                  <a:lnTo>
                    <a:pt x="44" y="310"/>
                  </a:lnTo>
                  <a:lnTo>
                    <a:pt x="44" y="308"/>
                  </a:lnTo>
                  <a:lnTo>
                    <a:pt x="44" y="310"/>
                  </a:lnTo>
                  <a:close/>
                  <a:moveTo>
                    <a:pt x="15" y="311"/>
                  </a:moveTo>
                  <a:lnTo>
                    <a:pt x="13" y="311"/>
                  </a:lnTo>
                  <a:lnTo>
                    <a:pt x="13" y="310"/>
                  </a:lnTo>
                  <a:lnTo>
                    <a:pt x="13" y="308"/>
                  </a:lnTo>
                  <a:lnTo>
                    <a:pt x="15" y="308"/>
                  </a:lnTo>
                  <a:lnTo>
                    <a:pt x="17" y="308"/>
                  </a:lnTo>
                  <a:lnTo>
                    <a:pt x="17" y="310"/>
                  </a:lnTo>
                  <a:lnTo>
                    <a:pt x="17" y="311"/>
                  </a:lnTo>
                  <a:lnTo>
                    <a:pt x="15" y="311"/>
                  </a:lnTo>
                  <a:close/>
                  <a:moveTo>
                    <a:pt x="32" y="302"/>
                  </a:moveTo>
                  <a:lnTo>
                    <a:pt x="30" y="304"/>
                  </a:lnTo>
                  <a:lnTo>
                    <a:pt x="28" y="304"/>
                  </a:lnTo>
                  <a:lnTo>
                    <a:pt x="28" y="306"/>
                  </a:lnTo>
                  <a:lnTo>
                    <a:pt x="28" y="308"/>
                  </a:lnTo>
                  <a:lnTo>
                    <a:pt x="28" y="310"/>
                  </a:lnTo>
                  <a:lnTo>
                    <a:pt x="27" y="310"/>
                  </a:lnTo>
                  <a:lnTo>
                    <a:pt x="27" y="311"/>
                  </a:lnTo>
                  <a:lnTo>
                    <a:pt x="25" y="311"/>
                  </a:lnTo>
                  <a:lnTo>
                    <a:pt x="23" y="311"/>
                  </a:lnTo>
                  <a:lnTo>
                    <a:pt x="23" y="310"/>
                  </a:lnTo>
                  <a:lnTo>
                    <a:pt x="23" y="308"/>
                  </a:lnTo>
                  <a:lnTo>
                    <a:pt x="21" y="308"/>
                  </a:lnTo>
                  <a:lnTo>
                    <a:pt x="21" y="306"/>
                  </a:lnTo>
                  <a:lnTo>
                    <a:pt x="21" y="304"/>
                  </a:lnTo>
                  <a:lnTo>
                    <a:pt x="21" y="306"/>
                  </a:lnTo>
                  <a:lnTo>
                    <a:pt x="23" y="306"/>
                  </a:lnTo>
                  <a:lnTo>
                    <a:pt x="25" y="304"/>
                  </a:lnTo>
                  <a:lnTo>
                    <a:pt x="27" y="304"/>
                  </a:lnTo>
                  <a:lnTo>
                    <a:pt x="28" y="304"/>
                  </a:lnTo>
                  <a:lnTo>
                    <a:pt x="28" y="302"/>
                  </a:lnTo>
                  <a:lnTo>
                    <a:pt x="30" y="302"/>
                  </a:lnTo>
                  <a:lnTo>
                    <a:pt x="32" y="302"/>
                  </a:lnTo>
                  <a:close/>
                  <a:moveTo>
                    <a:pt x="63" y="310"/>
                  </a:moveTo>
                  <a:lnTo>
                    <a:pt x="61" y="311"/>
                  </a:lnTo>
                  <a:lnTo>
                    <a:pt x="59" y="311"/>
                  </a:lnTo>
                  <a:lnTo>
                    <a:pt x="59" y="310"/>
                  </a:lnTo>
                  <a:lnTo>
                    <a:pt x="59" y="311"/>
                  </a:lnTo>
                  <a:lnTo>
                    <a:pt x="59" y="310"/>
                  </a:lnTo>
                  <a:lnTo>
                    <a:pt x="61" y="310"/>
                  </a:lnTo>
                  <a:lnTo>
                    <a:pt x="63" y="310"/>
                  </a:lnTo>
                  <a:lnTo>
                    <a:pt x="63" y="308"/>
                  </a:lnTo>
                  <a:lnTo>
                    <a:pt x="63" y="306"/>
                  </a:lnTo>
                  <a:lnTo>
                    <a:pt x="65" y="304"/>
                  </a:lnTo>
                  <a:lnTo>
                    <a:pt x="65" y="302"/>
                  </a:lnTo>
                  <a:lnTo>
                    <a:pt x="67" y="302"/>
                  </a:lnTo>
                  <a:lnTo>
                    <a:pt x="67" y="300"/>
                  </a:lnTo>
                  <a:lnTo>
                    <a:pt x="67" y="298"/>
                  </a:lnTo>
                  <a:lnTo>
                    <a:pt x="69" y="298"/>
                  </a:lnTo>
                  <a:lnTo>
                    <a:pt x="69" y="300"/>
                  </a:lnTo>
                  <a:lnTo>
                    <a:pt x="69" y="302"/>
                  </a:lnTo>
                  <a:lnTo>
                    <a:pt x="69" y="304"/>
                  </a:lnTo>
                  <a:lnTo>
                    <a:pt x="69" y="306"/>
                  </a:lnTo>
                  <a:lnTo>
                    <a:pt x="69" y="308"/>
                  </a:lnTo>
                  <a:lnTo>
                    <a:pt x="67" y="308"/>
                  </a:lnTo>
                  <a:lnTo>
                    <a:pt x="65" y="308"/>
                  </a:lnTo>
                  <a:lnTo>
                    <a:pt x="63" y="310"/>
                  </a:lnTo>
                  <a:close/>
                  <a:moveTo>
                    <a:pt x="5" y="296"/>
                  </a:moveTo>
                  <a:lnTo>
                    <a:pt x="7" y="296"/>
                  </a:lnTo>
                  <a:lnTo>
                    <a:pt x="7" y="298"/>
                  </a:lnTo>
                  <a:lnTo>
                    <a:pt x="7" y="300"/>
                  </a:lnTo>
                  <a:lnTo>
                    <a:pt x="7" y="302"/>
                  </a:lnTo>
                  <a:lnTo>
                    <a:pt x="5" y="302"/>
                  </a:lnTo>
                  <a:lnTo>
                    <a:pt x="5" y="304"/>
                  </a:lnTo>
                  <a:lnTo>
                    <a:pt x="5" y="302"/>
                  </a:lnTo>
                  <a:lnTo>
                    <a:pt x="3" y="302"/>
                  </a:lnTo>
                  <a:lnTo>
                    <a:pt x="3" y="300"/>
                  </a:lnTo>
                  <a:lnTo>
                    <a:pt x="3" y="298"/>
                  </a:lnTo>
                  <a:lnTo>
                    <a:pt x="3" y="296"/>
                  </a:lnTo>
                  <a:lnTo>
                    <a:pt x="5" y="296"/>
                  </a:lnTo>
                  <a:close/>
                  <a:moveTo>
                    <a:pt x="75" y="290"/>
                  </a:moveTo>
                  <a:lnTo>
                    <a:pt x="75" y="292"/>
                  </a:lnTo>
                  <a:lnTo>
                    <a:pt x="75" y="294"/>
                  </a:lnTo>
                  <a:lnTo>
                    <a:pt x="73" y="294"/>
                  </a:lnTo>
                  <a:lnTo>
                    <a:pt x="71" y="296"/>
                  </a:lnTo>
                  <a:lnTo>
                    <a:pt x="69" y="296"/>
                  </a:lnTo>
                  <a:lnTo>
                    <a:pt x="69" y="294"/>
                  </a:lnTo>
                  <a:lnTo>
                    <a:pt x="69" y="292"/>
                  </a:lnTo>
                  <a:lnTo>
                    <a:pt x="71" y="292"/>
                  </a:lnTo>
                  <a:lnTo>
                    <a:pt x="73" y="292"/>
                  </a:lnTo>
                  <a:lnTo>
                    <a:pt x="73" y="290"/>
                  </a:lnTo>
                  <a:lnTo>
                    <a:pt x="75" y="290"/>
                  </a:lnTo>
                  <a:lnTo>
                    <a:pt x="75" y="288"/>
                  </a:lnTo>
                  <a:lnTo>
                    <a:pt x="75" y="290"/>
                  </a:lnTo>
                  <a:lnTo>
                    <a:pt x="76" y="290"/>
                  </a:lnTo>
                  <a:lnTo>
                    <a:pt x="75" y="290"/>
                  </a:lnTo>
                  <a:close/>
                  <a:moveTo>
                    <a:pt x="75" y="288"/>
                  </a:moveTo>
                  <a:lnTo>
                    <a:pt x="75" y="290"/>
                  </a:lnTo>
                  <a:lnTo>
                    <a:pt x="75" y="288"/>
                  </a:lnTo>
                  <a:close/>
                  <a:moveTo>
                    <a:pt x="243" y="175"/>
                  </a:moveTo>
                  <a:lnTo>
                    <a:pt x="242" y="175"/>
                  </a:lnTo>
                  <a:lnTo>
                    <a:pt x="243" y="175"/>
                  </a:lnTo>
                  <a:close/>
                  <a:moveTo>
                    <a:pt x="205" y="164"/>
                  </a:moveTo>
                  <a:lnTo>
                    <a:pt x="203" y="164"/>
                  </a:lnTo>
                  <a:lnTo>
                    <a:pt x="205" y="164"/>
                  </a:lnTo>
                  <a:close/>
                  <a:moveTo>
                    <a:pt x="278" y="127"/>
                  </a:moveTo>
                  <a:lnTo>
                    <a:pt x="278" y="129"/>
                  </a:lnTo>
                  <a:lnTo>
                    <a:pt x="278" y="127"/>
                  </a:lnTo>
                  <a:lnTo>
                    <a:pt x="278" y="125"/>
                  </a:lnTo>
                  <a:lnTo>
                    <a:pt x="278" y="127"/>
                  </a:lnTo>
                  <a:close/>
                  <a:moveTo>
                    <a:pt x="313" y="106"/>
                  </a:moveTo>
                  <a:lnTo>
                    <a:pt x="313" y="108"/>
                  </a:lnTo>
                  <a:lnTo>
                    <a:pt x="315" y="108"/>
                  </a:lnTo>
                  <a:lnTo>
                    <a:pt x="313" y="108"/>
                  </a:lnTo>
                  <a:lnTo>
                    <a:pt x="311" y="108"/>
                  </a:lnTo>
                  <a:lnTo>
                    <a:pt x="311" y="106"/>
                  </a:lnTo>
                  <a:lnTo>
                    <a:pt x="313" y="106"/>
                  </a:lnTo>
                  <a:close/>
                  <a:moveTo>
                    <a:pt x="315" y="98"/>
                  </a:moveTo>
                  <a:lnTo>
                    <a:pt x="315" y="100"/>
                  </a:lnTo>
                  <a:lnTo>
                    <a:pt x="315" y="102"/>
                  </a:lnTo>
                  <a:lnTo>
                    <a:pt x="313" y="102"/>
                  </a:lnTo>
                  <a:lnTo>
                    <a:pt x="313" y="104"/>
                  </a:lnTo>
                  <a:lnTo>
                    <a:pt x="313" y="102"/>
                  </a:lnTo>
                  <a:lnTo>
                    <a:pt x="313" y="104"/>
                  </a:lnTo>
                  <a:lnTo>
                    <a:pt x="311" y="104"/>
                  </a:lnTo>
                  <a:lnTo>
                    <a:pt x="309" y="104"/>
                  </a:lnTo>
                  <a:lnTo>
                    <a:pt x="309" y="102"/>
                  </a:lnTo>
                  <a:lnTo>
                    <a:pt x="311" y="102"/>
                  </a:lnTo>
                  <a:lnTo>
                    <a:pt x="311" y="100"/>
                  </a:lnTo>
                  <a:lnTo>
                    <a:pt x="313" y="100"/>
                  </a:lnTo>
                  <a:lnTo>
                    <a:pt x="313" y="98"/>
                  </a:lnTo>
                  <a:lnTo>
                    <a:pt x="315" y="98"/>
                  </a:lnTo>
                  <a:close/>
                  <a:moveTo>
                    <a:pt x="338" y="98"/>
                  </a:moveTo>
                  <a:lnTo>
                    <a:pt x="336" y="98"/>
                  </a:lnTo>
                  <a:lnTo>
                    <a:pt x="338" y="98"/>
                  </a:lnTo>
                  <a:close/>
                  <a:moveTo>
                    <a:pt x="339" y="81"/>
                  </a:moveTo>
                  <a:lnTo>
                    <a:pt x="339" y="83"/>
                  </a:lnTo>
                  <a:lnTo>
                    <a:pt x="338" y="83"/>
                  </a:lnTo>
                  <a:lnTo>
                    <a:pt x="339" y="83"/>
                  </a:lnTo>
                  <a:lnTo>
                    <a:pt x="339" y="85"/>
                  </a:lnTo>
                  <a:lnTo>
                    <a:pt x="341" y="85"/>
                  </a:lnTo>
                  <a:lnTo>
                    <a:pt x="343" y="85"/>
                  </a:lnTo>
                  <a:lnTo>
                    <a:pt x="345" y="85"/>
                  </a:lnTo>
                  <a:lnTo>
                    <a:pt x="345" y="87"/>
                  </a:lnTo>
                  <a:lnTo>
                    <a:pt x="343" y="87"/>
                  </a:lnTo>
                  <a:lnTo>
                    <a:pt x="343" y="89"/>
                  </a:lnTo>
                  <a:lnTo>
                    <a:pt x="341" y="91"/>
                  </a:lnTo>
                  <a:lnTo>
                    <a:pt x="341" y="93"/>
                  </a:lnTo>
                  <a:lnTo>
                    <a:pt x="341" y="95"/>
                  </a:lnTo>
                  <a:lnTo>
                    <a:pt x="339" y="95"/>
                  </a:lnTo>
                  <a:lnTo>
                    <a:pt x="338" y="95"/>
                  </a:lnTo>
                  <a:lnTo>
                    <a:pt x="338" y="96"/>
                  </a:lnTo>
                  <a:lnTo>
                    <a:pt x="338" y="95"/>
                  </a:lnTo>
                  <a:lnTo>
                    <a:pt x="336" y="95"/>
                  </a:lnTo>
                  <a:lnTo>
                    <a:pt x="334" y="95"/>
                  </a:lnTo>
                  <a:lnTo>
                    <a:pt x="334" y="93"/>
                  </a:lnTo>
                  <a:lnTo>
                    <a:pt x="334" y="91"/>
                  </a:lnTo>
                  <a:lnTo>
                    <a:pt x="332" y="91"/>
                  </a:lnTo>
                  <a:lnTo>
                    <a:pt x="332" y="89"/>
                  </a:lnTo>
                  <a:lnTo>
                    <a:pt x="332" y="91"/>
                  </a:lnTo>
                  <a:lnTo>
                    <a:pt x="330" y="91"/>
                  </a:lnTo>
                  <a:lnTo>
                    <a:pt x="328" y="91"/>
                  </a:lnTo>
                  <a:lnTo>
                    <a:pt x="326" y="91"/>
                  </a:lnTo>
                  <a:lnTo>
                    <a:pt x="326" y="89"/>
                  </a:lnTo>
                  <a:lnTo>
                    <a:pt x="328" y="89"/>
                  </a:lnTo>
                  <a:lnTo>
                    <a:pt x="328" y="87"/>
                  </a:lnTo>
                  <a:lnTo>
                    <a:pt x="330" y="87"/>
                  </a:lnTo>
                  <a:lnTo>
                    <a:pt x="332" y="85"/>
                  </a:lnTo>
                  <a:lnTo>
                    <a:pt x="334" y="85"/>
                  </a:lnTo>
                  <a:lnTo>
                    <a:pt x="334" y="83"/>
                  </a:lnTo>
                  <a:lnTo>
                    <a:pt x="336" y="83"/>
                  </a:lnTo>
                  <a:lnTo>
                    <a:pt x="338" y="83"/>
                  </a:lnTo>
                  <a:lnTo>
                    <a:pt x="338" y="81"/>
                  </a:lnTo>
                  <a:lnTo>
                    <a:pt x="339" y="81"/>
                  </a:lnTo>
                  <a:close/>
                  <a:moveTo>
                    <a:pt x="355" y="79"/>
                  </a:moveTo>
                  <a:lnTo>
                    <a:pt x="355" y="81"/>
                  </a:lnTo>
                  <a:lnTo>
                    <a:pt x="355" y="79"/>
                  </a:lnTo>
                  <a:lnTo>
                    <a:pt x="357" y="81"/>
                  </a:lnTo>
                  <a:lnTo>
                    <a:pt x="359" y="83"/>
                  </a:lnTo>
                  <a:lnTo>
                    <a:pt x="357" y="85"/>
                  </a:lnTo>
                  <a:lnTo>
                    <a:pt x="355" y="83"/>
                  </a:lnTo>
                  <a:lnTo>
                    <a:pt x="353" y="83"/>
                  </a:lnTo>
                  <a:lnTo>
                    <a:pt x="353" y="81"/>
                  </a:lnTo>
                  <a:lnTo>
                    <a:pt x="351" y="83"/>
                  </a:lnTo>
                  <a:lnTo>
                    <a:pt x="351" y="81"/>
                  </a:lnTo>
                  <a:lnTo>
                    <a:pt x="349" y="81"/>
                  </a:lnTo>
                  <a:lnTo>
                    <a:pt x="349" y="79"/>
                  </a:lnTo>
                  <a:lnTo>
                    <a:pt x="351" y="79"/>
                  </a:lnTo>
                  <a:lnTo>
                    <a:pt x="353" y="79"/>
                  </a:lnTo>
                  <a:lnTo>
                    <a:pt x="355" y="79"/>
                  </a:lnTo>
                  <a:close/>
                  <a:moveTo>
                    <a:pt x="320" y="29"/>
                  </a:moveTo>
                  <a:lnTo>
                    <a:pt x="320" y="27"/>
                  </a:lnTo>
                  <a:lnTo>
                    <a:pt x="320" y="29"/>
                  </a:lnTo>
                  <a:close/>
                  <a:moveTo>
                    <a:pt x="167" y="0"/>
                  </a:moveTo>
                  <a:lnTo>
                    <a:pt x="169" y="0"/>
                  </a:lnTo>
                  <a:lnTo>
                    <a:pt x="169" y="2"/>
                  </a:lnTo>
                  <a:lnTo>
                    <a:pt x="169" y="0"/>
                  </a:lnTo>
                  <a:lnTo>
                    <a:pt x="171" y="0"/>
                  </a:lnTo>
                  <a:lnTo>
                    <a:pt x="171" y="2"/>
                  </a:lnTo>
                  <a:lnTo>
                    <a:pt x="172" y="2"/>
                  </a:lnTo>
                  <a:lnTo>
                    <a:pt x="172" y="4"/>
                  </a:lnTo>
                  <a:lnTo>
                    <a:pt x="174" y="4"/>
                  </a:lnTo>
                  <a:lnTo>
                    <a:pt x="176" y="4"/>
                  </a:lnTo>
                  <a:lnTo>
                    <a:pt x="178" y="4"/>
                  </a:lnTo>
                  <a:lnTo>
                    <a:pt x="178" y="6"/>
                  </a:lnTo>
                  <a:lnTo>
                    <a:pt x="176" y="6"/>
                  </a:lnTo>
                  <a:lnTo>
                    <a:pt x="178" y="6"/>
                  </a:lnTo>
                  <a:lnTo>
                    <a:pt x="178" y="4"/>
                  </a:lnTo>
                  <a:lnTo>
                    <a:pt x="180" y="4"/>
                  </a:lnTo>
                  <a:lnTo>
                    <a:pt x="182" y="4"/>
                  </a:lnTo>
                  <a:lnTo>
                    <a:pt x="184" y="4"/>
                  </a:lnTo>
                  <a:lnTo>
                    <a:pt x="186" y="4"/>
                  </a:lnTo>
                  <a:lnTo>
                    <a:pt x="188" y="4"/>
                  </a:lnTo>
                  <a:lnTo>
                    <a:pt x="190" y="4"/>
                  </a:lnTo>
                  <a:lnTo>
                    <a:pt x="192" y="4"/>
                  </a:lnTo>
                  <a:lnTo>
                    <a:pt x="194" y="4"/>
                  </a:lnTo>
                  <a:lnTo>
                    <a:pt x="195" y="4"/>
                  </a:lnTo>
                  <a:lnTo>
                    <a:pt x="195" y="2"/>
                  </a:lnTo>
                  <a:lnTo>
                    <a:pt x="197" y="2"/>
                  </a:lnTo>
                  <a:lnTo>
                    <a:pt x="197" y="4"/>
                  </a:lnTo>
                  <a:lnTo>
                    <a:pt x="199" y="4"/>
                  </a:lnTo>
                  <a:lnTo>
                    <a:pt x="203" y="4"/>
                  </a:lnTo>
                  <a:lnTo>
                    <a:pt x="203" y="6"/>
                  </a:lnTo>
                  <a:lnTo>
                    <a:pt x="203" y="4"/>
                  </a:lnTo>
                  <a:lnTo>
                    <a:pt x="205" y="4"/>
                  </a:lnTo>
                  <a:lnTo>
                    <a:pt x="207" y="6"/>
                  </a:lnTo>
                  <a:lnTo>
                    <a:pt x="209" y="6"/>
                  </a:lnTo>
                  <a:lnTo>
                    <a:pt x="211" y="6"/>
                  </a:lnTo>
                  <a:lnTo>
                    <a:pt x="213" y="6"/>
                  </a:lnTo>
                  <a:lnTo>
                    <a:pt x="213" y="8"/>
                  </a:lnTo>
                  <a:lnTo>
                    <a:pt x="215" y="8"/>
                  </a:lnTo>
                  <a:lnTo>
                    <a:pt x="217" y="8"/>
                  </a:lnTo>
                  <a:lnTo>
                    <a:pt x="219" y="8"/>
                  </a:lnTo>
                  <a:lnTo>
                    <a:pt x="220" y="8"/>
                  </a:lnTo>
                  <a:lnTo>
                    <a:pt x="222" y="8"/>
                  </a:lnTo>
                  <a:lnTo>
                    <a:pt x="224" y="8"/>
                  </a:lnTo>
                  <a:lnTo>
                    <a:pt x="226" y="8"/>
                  </a:lnTo>
                  <a:lnTo>
                    <a:pt x="226" y="6"/>
                  </a:lnTo>
                  <a:lnTo>
                    <a:pt x="226" y="8"/>
                  </a:lnTo>
                  <a:lnTo>
                    <a:pt x="226" y="6"/>
                  </a:lnTo>
                  <a:lnTo>
                    <a:pt x="228" y="6"/>
                  </a:lnTo>
                  <a:lnTo>
                    <a:pt x="230" y="6"/>
                  </a:lnTo>
                  <a:lnTo>
                    <a:pt x="228" y="6"/>
                  </a:lnTo>
                  <a:lnTo>
                    <a:pt x="228" y="8"/>
                  </a:lnTo>
                  <a:lnTo>
                    <a:pt x="230" y="6"/>
                  </a:lnTo>
                  <a:lnTo>
                    <a:pt x="230" y="8"/>
                  </a:lnTo>
                  <a:lnTo>
                    <a:pt x="230" y="6"/>
                  </a:lnTo>
                  <a:lnTo>
                    <a:pt x="232" y="6"/>
                  </a:lnTo>
                  <a:lnTo>
                    <a:pt x="234" y="6"/>
                  </a:lnTo>
                  <a:lnTo>
                    <a:pt x="234" y="8"/>
                  </a:lnTo>
                  <a:lnTo>
                    <a:pt x="234" y="6"/>
                  </a:lnTo>
                  <a:lnTo>
                    <a:pt x="234" y="8"/>
                  </a:lnTo>
                  <a:lnTo>
                    <a:pt x="234" y="6"/>
                  </a:lnTo>
                  <a:lnTo>
                    <a:pt x="234" y="8"/>
                  </a:lnTo>
                  <a:lnTo>
                    <a:pt x="236" y="8"/>
                  </a:lnTo>
                  <a:lnTo>
                    <a:pt x="238" y="8"/>
                  </a:lnTo>
                  <a:lnTo>
                    <a:pt x="240" y="8"/>
                  </a:lnTo>
                  <a:lnTo>
                    <a:pt x="240" y="10"/>
                  </a:lnTo>
                  <a:lnTo>
                    <a:pt x="240" y="8"/>
                  </a:lnTo>
                  <a:lnTo>
                    <a:pt x="242" y="10"/>
                  </a:lnTo>
                  <a:lnTo>
                    <a:pt x="242" y="8"/>
                  </a:lnTo>
                  <a:lnTo>
                    <a:pt x="243" y="8"/>
                  </a:lnTo>
                  <a:lnTo>
                    <a:pt x="245" y="8"/>
                  </a:lnTo>
                  <a:lnTo>
                    <a:pt x="245" y="6"/>
                  </a:lnTo>
                  <a:lnTo>
                    <a:pt x="245" y="8"/>
                  </a:lnTo>
                  <a:lnTo>
                    <a:pt x="247" y="8"/>
                  </a:lnTo>
                  <a:lnTo>
                    <a:pt x="249" y="8"/>
                  </a:lnTo>
                  <a:lnTo>
                    <a:pt x="249" y="10"/>
                  </a:lnTo>
                  <a:lnTo>
                    <a:pt x="251" y="10"/>
                  </a:lnTo>
                  <a:lnTo>
                    <a:pt x="253" y="10"/>
                  </a:lnTo>
                  <a:lnTo>
                    <a:pt x="255" y="10"/>
                  </a:lnTo>
                  <a:lnTo>
                    <a:pt x="257" y="10"/>
                  </a:lnTo>
                  <a:lnTo>
                    <a:pt x="259" y="10"/>
                  </a:lnTo>
                  <a:lnTo>
                    <a:pt x="261" y="8"/>
                  </a:lnTo>
                  <a:lnTo>
                    <a:pt x="261" y="10"/>
                  </a:lnTo>
                  <a:lnTo>
                    <a:pt x="263" y="10"/>
                  </a:lnTo>
                  <a:lnTo>
                    <a:pt x="263" y="12"/>
                  </a:lnTo>
                  <a:lnTo>
                    <a:pt x="265" y="12"/>
                  </a:lnTo>
                  <a:lnTo>
                    <a:pt x="265" y="10"/>
                  </a:lnTo>
                  <a:lnTo>
                    <a:pt x="267" y="12"/>
                  </a:lnTo>
                  <a:lnTo>
                    <a:pt x="267" y="14"/>
                  </a:lnTo>
                  <a:lnTo>
                    <a:pt x="267" y="16"/>
                  </a:lnTo>
                  <a:lnTo>
                    <a:pt x="268" y="16"/>
                  </a:lnTo>
                  <a:lnTo>
                    <a:pt x="268" y="14"/>
                  </a:lnTo>
                  <a:lnTo>
                    <a:pt x="268" y="16"/>
                  </a:lnTo>
                  <a:lnTo>
                    <a:pt x="270" y="16"/>
                  </a:lnTo>
                  <a:lnTo>
                    <a:pt x="270" y="18"/>
                  </a:lnTo>
                  <a:lnTo>
                    <a:pt x="272" y="16"/>
                  </a:lnTo>
                  <a:lnTo>
                    <a:pt x="272" y="18"/>
                  </a:lnTo>
                  <a:lnTo>
                    <a:pt x="274" y="18"/>
                  </a:lnTo>
                  <a:lnTo>
                    <a:pt x="276" y="18"/>
                  </a:lnTo>
                  <a:lnTo>
                    <a:pt x="278" y="18"/>
                  </a:lnTo>
                  <a:lnTo>
                    <a:pt x="278" y="20"/>
                  </a:lnTo>
                  <a:lnTo>
                    <a:pt x="280" y="22"/>
                  </a:lnTo>
                  <a:lnTo>
                    <a:pt x="282" y="22"/>
                  </a:lnTo>
                  <a:lnTo>
                    <a:pt x="284" y="22"/>
                  </a:lnTo>
                  <a:lnTo>
                    <a:pt x="284" y="20"/>
                  </a:lnTo>
                  <a:lnTo>
                    <a:pt x="286" y="22"/>
                  </a:lnTo>
                  <a:lnTo>
                    <a:pt x="288" y="22"/>
                  </a:lnTo>
                  <a:lnTo>
                    <a:pt x="286" y="22"/>
                  </a:lnTo>
                  <a:lnTo>
                    <a:pt x="288" y="22"/>
                  </a:lnTo>
                  <a:lnTo>
                    <a:pt x="288" y="24"/>
                  </a:lnTo>
                  <a:lnTo>
                    <a:pt x="290" y="24"/>
                  </a:lnTo>
                  <a:lnTo>
                    <a:pt x="291" y="24"/>
                  </a:lnTo>
                  <a:lnTo>
                    <a:pt x="293" y="24"/>
                  </a:lnTo>
                  <a:lnTo>
                    <a:pt x="295" y="24"/>
                  </a:lnTo>
                  <a:lnTo>
                    <a:pt x="297" y="24"/>
                  </a:lnTo>
                  <a:lnTo>
                    <a:pt x="299" y="24"/>
                  </a:lnTo>
                  <a:lnTo>
                    <a:pt x="299" y="22"/>
                  </a:lnTo>
                  <a:lnTo>
                    <a:pt x="299" y="20"/>
                  </a:lnTo>
                  <a:lnTo>
                    <a:pt x="301" y="20"/>
                  </a:lnTo>
                  <a:lnTo>
                    <a:pt x="303" y="20"/>
                  </a:lnTo>
                  <a:lnTo>
                    <a:pt x="303" y="22"/>
                  </a:lnTo>
                  <a:lnTo>
                    <a:pt x="305" y="22"/>
                  </a:lnTo>
                  <a:lnTo>
                    <a:pt x="307" y="22"/>
                  </a:lnTo>
                  <a:lnTo>
                    <a:pt x="307" y="24"/>
                  </a:lnTo>
                  <a:lnTo>
                    <a:pt x="309" y="24"/>
                  </a:lnTo>
                  <a:lnTo>
                    <a:pt x="311" y="24"/>
                  </a:lnTo>
                  <a:lnTo>
                    <a:pt x="311" y="25"/>
                  </a:lnTo>
                  <a:lnTo>
                    <a:pt x="313" y="25"/>
                  </a:lnTo>
                  <a:lnTo>
                    <a:pt x="313" y="27"/>
                  </a:lnTo>
                  <a:lnTo>
                    <a:pt x="313" y="29"/>
                  </a:lnTo>
                  <a:lnTo>
                    <a:pt x="315" y="29"/>
                  </a:lnTo>
                  <a:lnTo>
                    <a:pt x="316" y="27"/>
                  </a:lnTo>
                  <a:lnTo>
                    <a:pt x="318" y="27"/>
                  </a:lnTo>
                  <a:lnTo>
                    <a:pt x="318" y="29"/>
                  </a:lnTo>
                  <a:lnTo>
                    <a:pt x="320" y="29"/>
                  </a:lnTo>
                  <a:lnTo>
                    <a:pt x="320" y="31"/>
                  </a:lnTo>
                  <a:lnTo>
                    <a:pt x="322" y="31"/>
                  </a:lnTo>
                  <a:lnTo>
                    <a:pt x="322" y="29"/>
                  </a:lnTo>
                  <a:lnTo>
                    <a:pt x="324" y="29"/>
                  </a:lnTo>
                  <a:lnTo>
                    <a:pt x="326" y="29"/>
                  </a:lnTo>
                  <a:lnTo>
                    <a:pt x="328" y="29"/>
                  </a:lnTo>
                  <a:lnTo>
                    <a:pt x="328" y="31"/>
                  </a:lnTo>
                  <a:lnTo>
                    <a:pt x="330" y="31"/>
                  </a:lnTo>
                  <a:lnTo>
                    <a:pt x="332" y="31"/>
                  </a:lnTo>
                  <a:lnTo>
                    <a:pt x="332" y="29"/>
                  </a:lnTo>
                  <a:lnTo>
                    <a:pt x="334" y="29"/>
                  </a:lnTo>
                  <a:lnTo>
                    <a:pt x="336" y="29"/>
                  </a:lnTo>
                  <a:lnTo>
                    <a:pt x="338" y="29"/>
                  </a:lnTo>
                  <a:lnTo>
                    <a:pt x="339" y="29"/>
                  </a:lnTo>
                  <a:lnTo>
                    <a:pt x="339" y="31"/>
                  </a:lnTo>
                  <a:lnTo>
                    <a:pt x="341" y="31"/>
                  </a:lnTo>
                  <a:lnTo>
                    <a:pt x="341" y="33"/>
                  </a:lnTo>
                  <a:lnTo>
                    <a:pt x="339" y="33"/>
                  </a:lnTo>
                  <a:lnTo>
                    <a:pt x="339" y="35"/>
                  </a:lnTo>
                  <a:lnTo>
                    <a:pt x="339" y="37"/>
                  </a:lnTo>
                  <a:lnTo>
                    <a:pt x="339" y="39"/>
                  </a:lnTo>
                  <a:lnTo>
                    <a:pt x="341" y="39"/>
                  </a:lnTo>
                  <a:lnTo>
                    <a:pt x="339" y="41"/>
                  </a:lnTo>
                  <a:lnTo>
                    <a:pt x="339" y="43"/>
                  </a:lnTo>
                  <a:lnTo>
                    <a:pt x="338" y="43"/>
                  </a:lnTo>
                  <a:lnTo>
                    <a:pt x="336" y="45"/>
                  </a:lnTo>
                  <a:lnTo>
                    <a:pt x="334" y="45"/>
                  </a:lnTo>
                  <a:lnTo>
                    <a:pt x="334" y="47"/>
                  </a:lnTo>
                  <a:lnTo>
                    <a:pt x="332" y="47"/>
                  </a:lnTo>
                  <a:lnTo>
                    <a:pt x="328" y="48"/>
                  </a:lnTo>
                  <a:lnTo>
                    <a:pt x="326" y="50"/>
                  </a:lnTo>
                  <a:lnTo>
                    <a:pt x="324" y="50"/>
                  </a:lnTo>
                  <a:lnTo>
                    <a:pt x="324" y="52"/>
                  </a:lnTo>
                  <a:lnTo>
                    <a:pt x="324" y="54"/>
                  </a:lnTo>
                  <a:lnTo>
                    <a:pt x="322" y="54"/>
                  </a:lnTo>
                  <a:lnTo>
                    <a:pt x="320" y="54"/>
                  </a:lnTo>
                  <a:lnTo>
                    <a:pt x="318" y="54"/>
                  </a:lnTo>
                  <a:lnTo>
                    <a:pt x="315" y="56"/>
                  </a:lnTo>
                  <a:lnTo>
                    <a:pt x="311" y="58"/>
                  </a:lnTo>
                  <a:lnTo>
                    <a:pt x="309" y="58"/>
                  </a:lnTo>
                  <a:lnTo>
                    <a:pt x="307" y="58"/>
                  </a:lnTo>
                  <a:lnTo>
                    <a:pt x="305" y="58"/>
                  </a:lnTo>
                  <a:lnTo>
                    <a:pt x="303" y="60"/>
                  </a:lnTo>
                  <a:lnTo>
                    <a:pt x="303" y="62"/>
                  </a:lnTo>
                  <a:lnTo>
                    <a:pt x="301" y="64"/>
                  </a:lnTo>
                  <a:lnTo>
                    <a:pt x="303" y="66"/>
                  </a:lnTo>
                  <a:lnTo>
                    <a:pt x="301" y="68"/>
                  </a:lnTo>
                  <a:lnTo>
                    <a:pt x="299" y="70"/>
                  </a:lnTo>
                  <a:lnTo>
                    <a:pt x="299" y="68"/>
                  </a:lnTo>
                  <a:lnTo>
                    <a:pt x="299" y="70"/>
                  </a:lnTo>
                  <a:lnTo>
                    <a:pt x="301" y="68"/>
                  </a:lnTo>
                  <a:lnTo>
                    <a:pt x="299" y="68"/>
                  </a:lnTo>
                  <a:lnTo>
                    <a:pt x="297" y="70"/>
                  </a:lnTo>
                  <a:lnTo>
                    <a:pt x="297" y="71"/>
                  </a:lnTo>
                  <a:lnTo>
                    <a:pt x="295" y="73"/>
                  </a:lnTo>
                  <a:lnTo>
                    <a:pt x="295" y="75"/>
                  </a:lnTo>
                  <a:lnTo>
                    <a:pt x="293" y="75"/>
                  </a:lnTo>
                  <a:lnTo>
                    <a:pt x="293" y="77"/>
                  </a:lnTo>
                  <a:lnTo>
                    <a:pt x="291" y="79"/>
                  </a:lnTo>
                  <a:lnTo>
                    <a:pt x="290" y="79"/>
                  </a:lnTo>
                  <a:lnTo>
                    <a:pt x="290" y="81"/>
                  </a:lnTo>
                  <a:lnTo>
                    <a:pt x="290" y="83"/>
                  </a:lnTo>
                  <a:lnTo>
                    <a:pt x="288" y="83"/>
                  </a:lnTo>
                  <a:lnTo>
                    <a:pt x="286" y="87"/>
                  </a:lnTo>
                  <a:lnTo>
                    <a:pt x="286" y="89"/>
                  </a:lnTo>
                  <a:lnTo>
                    <a:pt x="284" y="91"/>
                  </a:lnTo>
                  <a:lnTo>
                    <a:pt x="284" y="93"/>
                  </a:lnTo>
                  <a:lnTo>
                    <a:pt x="284" y="95"/>
                  </a:lnTo>
                  <a:lnTo>
                    <a:pt x="286" y="96"/>
                  </a:lnTo>
                  <a:lnTo>
                    <a:pt x="286" y="98"/>
                  </a:lnTo>
                  <a:lnTo>
                    <a:pt x="286" y="100"/>
                  </a:lnTo>
                  <a:lnTo>
                    <a:pt x="288" y="100"/>
                  </a:lnTo>
                  <a:lnTo>
                    <a:pt x="288" y="102"/>
                  </a:lnTo>
                  <a:lnTo>
                    <a:pt x="290" y="104"/>
                  </a:lnTo>
                  <a:lnTo>
                    <a:pt x="291" y="104"/>
                  </a:lnTo>
                  <a:lnTo>
                    <a:pt x="291" y="106"/>
                  </a:lnTo>
                  <a:lnTo>
                    <a:pt x="293" y="106"/>
                  </a:lnTo>
                  <a:lnTo>
                    <a:pt x="291" y="106"/>
                  </a:lnTo>
                  <a:lnTo>
                    <a:pt x="291" y="108"/>
                  </a:lnTo>
                  <a:lnTo>
                    <a:pt x="290" y="108"/>
                  </a:lnTo>
                  <a:lnTo>
                    <a:pt x="291" y="108"/>
                  </a:lnTo>
                  <a:lnTo>
                    <a:pt x="290" y="108"/>
                  </a:lnTo>
                  <a:lnTo>
                    <a:pt x="290" y="110"/>
                  </a:lnTo>
                  <a:lnTo>
                    <a:pt x="288" y="110"/>
                  </a:lnTo>
                  <a:lnTo>
                    <a:pt x="286" y="112"/>
                  </a:lnTo>
                  <a:lnTo>
                    <a:pt x="284" y="112"/>
                  </a:lnTo>
                  <a:lnTo>
                    <a:pt x="284" y="114"/>
                  </a:lnTo>
                  <a:lnTo>
                    <a:pt x="282" y="114"/>
                  </a:lnTo>
                  <a:lnTo>
                    <a:pt x="282" y="116"/>
                  </a:lnTo>
                  <a:lnTo>
                    <a:pt x="282" y="118"/>
                  </a:lnTo>
                  <a:lnTo>
                    <a:pt x="280" y="118"/>
                  </a:lnTo>
                  <a:lnTo>
                    <a:pt x="280" y="119"/>
                  </a:lnTo>
                  <a:lnTo>
                    <a:pt x="278" y="119"/>
                  </a:lnTo>
                  <a:lnTo>
                    <a:pt x="278" y="121"/>
                  </a:lnTo>
                  <a:lnTo>
                    <a:pt x="278" y="123"/>
                  </a:lnTo>
                  <a:lnTo>
                    <a:pt x="278" y="125"/>
                  </a:lnTo>
                  <a:lnTo>
                    <a:pt x="276" y="125"/>
                  </a:lnTo>
                  <a:lnTo>
                    <a:pt x="276" y="127"/>
                  </a:lnTo>
                  <a:lnTo>
                    <a:pt x="276" y="129"/>
                  </a:lnTo>
                  <a:lnTo>
                    <a:pt x="278" y="129"/>
                  </a:lnTo>
                  <a:lnTo>
                    <a:pt x="276" y="129"/>
                  </a:lnTo>
                  <a:lnTo>
                    <a:pt x="276" y="131"/>
                  </a:lnTo>
                  <a:lnTo>
                    <a:pt x="274" y="131"/>
                  </a:lnTo>
                  <a:lnTo>
                    <a:pt x="274" y="129"/>
                  </a:lnTo>
                  <a:lnTo>
                    <a:pt x="272" y="129"/>
                  </a:lnTo>
                  <a:lnTo>
                    <a:pt x="272" y="131"/>
                  </a:lnTo>
                  <a:lnTo>
                    <a:pt x="270" y="131"/>
                  </a:lnTo>
                  <a:lnTo>
                    <a:pt x="268" y="131"/>
                  </a:lnTo>
                  <a:lnTo>
                    <a:pt x="267" y="131"/>
                  </a:lnTo>
                  <a:lnTo>
                    <a:pt x="267" y="133"/>
                  </a:lnTo>
                  <a:lnTo>
                    <a:pt x="265" y="133"/>
                  </a:lnTo>
                  <a:lnTo>
                    <a:pt x="263" y="133"/>
                  </a:lnTo>
                  <a:lnTo>
                    <a:pt x="263" y="135"/>
                  </a:lnTo>
                  <a:lnTo>
                    <a:pt x="263" y="137"/>
                  </a:lnTo>
                  <a:lnTo>
                    <a:pt x="261" y="137"/>
                  </a:lnTo>
                  <a:lnTo>
                    <a:pt x="261" y="139"/>
                  </a:lnTo>
                  <a:lnTo>
                    <a:pt x="259" y="141"/>
                  </a:lnTo>
                  <a:lnTo>
                    <a:pt x="259" y="143"/>
                  </a:lnTo>
                  <a:lnTo>
                    <a:pt x="257" y="144"/>
                  </a:lnTo>
                  <a:lnTo>
                    <a:pt x="257" y="146"/>
                  </a:lnTo>
                  <a:lnTo>
                    <a:pt x="255" y="146"/>
                  </a:lnTo>
                  <a:lnTo>
                    <a:pt x="253" y="146"/>
                  </a:lnTo>
                  <a:lnTo>
                    <a:pt x="253" y="144"/>
                  </a:lnTo>
                  <a:lnTo>
                    <a:pt x="251" y="144"/>
                  </a:lnTo>
                  <a:lnTo>
                    <a:pt x="249" y="144"/>
                  </a:lnTo>
                  <a:lnTo>
                    <a:pt x="247" y="146"/>
                  </a:lnTo>
                  <a:lnTo>
                    <a:pt x="247" y="148"/>
                  </a:lnTo>
                  <a:lnTo>
                    <a:pt x="245" y="148"/>
                  </a:lnTo>
                  <a:lnTo>
                    <a:pt x="243" y="148"/>
                  </a:lnTo>
                  <a:lnTo>
                    <a:pt x="243" y="146"/>
                  </a:lnTo>
                  <a:lnTo>
                    <a:pt x="242" y="146"/>
                  </a:lnTo>
                  <a:lnTo>
                    <a:pt x="240" y="146"/>
                  </a:lnTo>
                  <a:lnTo>
                    <a:pt x="238" y="146"/>
                  </a:lnTo>
                  <a:lnTo>
                    <a:pt x="236" y="146"/>
                  </a:lnTo>
                  <a:lnTo>
                    <a:pt x="236" y="148"/>
                  </a:lnTo>
                  <a:lnTo>
                    <a:pt x="234" y="148"/>
                  </a:lnTo>
                  <a:lnTo>
                    <a:pt x="234" y="146"/>
                  </a:lnTo>
                  <a:lnTo>
                    <a:pt x="232" y="148"/>
                  </a:lnTo>
                  <a:lnTo>
                    <a:pt x="232" y="146"/>
                  </a:lnTo>
                  <a:lnTo>
                    <a:pt x="230" y="146"/>
                  </a:lnTo>
                  <a:lnTo>
                    <a:pt x="228" y="146"/>
                  </a:lnTo>
                  <a:lnTo>
                    <a:pt x="226" y="146"/>
                  </a:lnTo>
                  <a:lnTo>
                    <a:pt x="224" y="146"/>
                  </a:lnTo>
                  <a:lnTo>
                    <a:pt x="222" y="146"/>
                  </a:lnTo>
                  <a:lnTo>
                    <a:pt x="222" y="148"/>
                  </a:lnTo>
                  <a:lnTo>
                    <a:pt x="219" y="146"/>
                  </a:lnTo>
                  <a:lnTo>
                    <a:pt x="219" y="148"/>
                  </a:lnTo>
                  <a:lnTo>
                    <a:pt x="217" y="150"/>
                  </a:lnTo>
                  <a:lnTo>
                    <a:pt x="215" y="152"/>
                  </a:lnTo>
                  <a:lnTo>
                    <a:pt x="213" y="152"/>
                  </a:lnTo>
                  <a:lnTo>
                    <a:pt x="211" y="152"/>
                  </a:lnTo>
                  <a:lnTo>
                    <a:pt x="209" y="152"/>
                  </a:lnTo>
                  <a:lnTo>
                    <a:pt x="207" y="152"/>
                  </a:lnTo>
                  <a:lnTo>
                    <a:pt x="207" y="154"/>
                  </a:lnTo>
                  <a:lnTo>
                    <a:pt x="205" y="156"/>
                  </a:lnTo>
                  <a:lnTo>
                    <a:pt x="205" y="158"/>
                  </a:lnTo>
                  <a:lnTo>
                    <a:pt x="203" y="158"/>
                  </a:lnTo>
                  <a:lnTo>
                    <a:pt x="203" y="160"/>
                  </a:lnTo>
                  <a:lnTo>
                    <a:pt x="201" y="162"/>
                  </a:lnTo>
                  <a:lnTo>
                    <a:pt x="199" y="162"/>
                  </a:lnTo>
                  <a:lnTo>
                    <a:pt x="199" y="160"/>
                  </a:lnTo>
                  <a:lnTo>
                    <a:pt x="197" y="160"/>
                  </a:lnTo>
                  <a:lnTo>
                    <a:pt x="195" y="158"/>
                  </a:lnTo>
                  <a:lnTo>
                    <a:pt x="194" y="158"/>
                  </a:lnTo>
                  <a:lnTo>
                    <a:pt x="192" y="156"/>
                  </a:lnTo>
                  <a:lnTo>
                    <a:pt x="192" y="154"/>
                  </a:lnTo>
                  <a:lnTo>
                    <a:pt x="190" y="154"/>
                  </a:lnTo>
                  <a:lnTo>
                    <a:pt x="190" y="152"/>
                  </a:lnTo>
                  <a:lnTo>
                    <a:pt x="190" y="150"/>
                  </a:lnTo>
                  <a:lnTo>
                    <a:pt x="190" y="152"/>
                  </a:lnTo>
                  <a:lnTo>
                    <a:pt x="192" y="152"/>
                  </a:lnTo>
                  <a:lnTo>
                    <a:pt x="190" y="152"/>
                  </a:lnTo>
                  <a:lnTo>
                    <a:pt x="190" y="150"/>
                  </a:lnTo>
                  <a:lnTo>
                    <a:pt x="188" y="148"/>
                  </a:lnTo>
                  <a:lnTo>
                    <a:pt x="186" y="146"/>
                  </a:lnTo>
                  <a:lnTo>
                    <a:pt x="188" y="146"/>
                  </a:lnTo>
                  <a:lnTo>
                    <a:pt x="188" y="144"/>
                  </a:lnTo>
                  <a:lnTo>
                    <a:pt x="190" y="144"/>
                  </a:lnTo>
                  <a:lnTo>
                    <a:pt x="192" y="143"/>
                  </a:lnTo>
                  <a:lnTo>
                    <a:pt x="190" y="143"/>
                  </a:lnTo>
                  <a:lnTo>
                    <a:pt x="188" y="143"/>
                  </a:lnTo>
                  <a:lnTo>
                    <a:pt x="188" y="144"/>
                  </a:lnTo>
                  <a:lnTo>
                    <a:pt x="188" y="146"/>
                  </a:lnTo>
                  <a:lnTo>
                    <a:pt x="188" y="144"/>
                  </a:lnTo>
                  <a:lnTo>
                    <a:pt x="186" y="144"/>
                  </a:lnTo>
                  <a:lnTo>
                    <a:pt x="186" y="143"/>
                  </a:lnTo>
                  <a:lnTo>
                    <a:pt x="182" y="139"/>
                  </a:lnTo>
                  <a:lnTo>
                    <a:pt x="180" y="139"/>
                  </a:lnTo>
                  <a:lnTo>
                    <a:pt x="180" y="137"/>
                  </a:lnTo>
                  <a:lnTo>
                    <a:pt x="180" y="135"/>
                  </a:lnTo>
                  <a:lnTo>
                    <a:pt x="180" y="137"/>
                  </a:lnTo>
                  <a:lnTo>
                    <a:pt x="178" y="137"/>
                  </a:lnTo>
                  <a:lnTo>
                    <a:pt x="178" y="139"/>
                  </a:lnTo>
                  <a:lnTo>
                    <a:pt x="178" y="137"/>
                  </a:lnTo>
                  <a:lnTo>
                    <a:pt x="176" y="137"/>
                  </a:lnTo>
                  <a:lnTo>
                    <a:pt x="172" y="137"/>
                  </a:lnTo>
                  <a:lnTo>
                    <a:pt x="172" y="139"/>
                  </a:lnTo>
                  <a:lnTo>
                    <a:pt x="171" y="139"/>
                  </a:lnTo>
                  <a:lnTo>
                    <a:pt x="171" y="137"/>
                  </a:lnTo>
                  <a:lnTo>
                    <a:pt x="171" y="135"/>
                  </a:lnTo>
                  <a:lnTo>
                    <a:pt x="171" y="133"/>
                  </a:lnTo>
                  <a:lnTo>
                    <a:pt x="171" y="131"/>
                  </a:lnTo>
                  <a:lnTo>
                    <a:pt x="169" y="131"/>
                  </a:lnTo>
                  <a:lnTo>
                    <a:pt x="171" y="129"/>
                  </a:lnTo>
                  <a:lnTo>
                    <a:pt x="171" y="127"/>
                  </a:lnTo>
                  <a:lnTo>
                    <a:pt x="172" y="125"/>
                  </a:lnTo>
                  <a:lnTo>
                    <a:pt x="172" y="123"/>
                  </a:lnTo>
                  <a:lnTo>
                    <a:pt x="174" y="123"/>
                  </a:lnTo>
                  <a:lnTo>
                    <a:pt x="174" y="121"/>
                  </a:lnTo>
                  <a:lnTo>
                    <a:pt x="176" y="121"/>
                  </a:lnTo>
                  <a:lnTo>
                    <a:pt x="178" y="121"/>
                  </a:lnTo>
                  <a:lnTo>
                    <a:pt x="178" y="119"/>
                  </a:lnTo>
                  <a:lnTo>
                    <a:pt x="178" y="118"/>
                  </a:lnTo>
                  <a:lnTo>
                    <a:pt x="176" y="118"/>
                  </a:lnTo>
                  <a:lnTo>
                    <a:pt x="174" y="116"/>
                  </a:lnTo>
                  <a:lnTo>
                    <a:pt x="172" y="114"/>
                  </a:lnTo>
                  <a:lnTo>
                    <a:pt x="172" y="112"/>
                  </a:lnTo>
                  <a:lnTo>
                    <a:pt x="172" y="110"/>
                  </a:lnTo>
                  <a:lnTo>
                    <a:pt x="174" y="110"/>
                  </a:lnTo>
                  <a:lnTo>
                    <a:pt x="174" y="108"/>
                  </a:lnTo>
                  <a:lnTo>
                    <a:pt x="172" y="108"/>
                  </a:lnTo>
                  <a:lnTo>
                    <a:pt x="174" y="106"/>
                  </a:lnTo>
                  <a:lnTo>
                    <a:pt x="176" y="106"/>
                  </a:lnTo>
                  <a:lnTo>
                    <a:pt x="176" y="104"/>
                  </a:lnTo>
                  <a:lnTo>
                    <a:pt x="176" y="102"/>
                  </a:lnTo>
                  <a:lnTo>
                    <a:pt x="178" y="102"/>
                  </a:lnTo>
                  <a:lnTo>
                    <a:pt x="178" y="100"/>
                  </a:lnTo>
                  <a:lnTo>
                    <a:pt x="178" y="98"/>
                  </a:lnTo>
                  <a:lnTo>
                    <a:pt x="176" y="98"/>
                  </a:lnTo>
                  <a:lnTo>
                    <a:pt x="174" y="98"/>
                  </a:lnTo>
                  <a:lnTo>
                    <a:pt x="176" y="98"/>
                  </a:lnTo>
                  <a:lnTo>
                    <a:pt x="174" y="98"/>
                  </a:lnTo>
                  <a:lnTo>
                    <a:pt x="174" y="96"/>
                  </a:lnTo>
                  <a:lnTo>
                    <a:pt x="172" y="95"/>
                  </a:lnTo>
                  <a:lnTo>
                    <a:pt x="172" y="93"/>
                  </a:lnTo>
                  <a:lnTo>
                    <a:pt x="172" y="91"/>
                  </a:lnTo>
                  <a:lnTo>
                    <a:pt x="171" y="91"/>
                  </a:lnTo>
                  <a:lnTo>
                    <a:pt x="171" y="89"/>
                  </a:lnTo>
                  <a:lnTo>
                    <a:pt x="169" y="87"/>
                  </a:lnTo>
                  <a:lnTo>
                    <a:pt x="172" y="87"/>
                  </a:lnTo>
                  <a:lnTo>
                    <a:pt x="174" y="87"/>
                  </a:lnTo>
                  <a:lnTo>
                    <a:pt x="178" y="87"/>
                  </a:lnTo>
                  <a:lnTo>
                    <a:pt x="178" y="85"/>
                  </a:lnTo>
                  <a:lnTo>
                    <a:pt x="178" y="83"/>
                  </a:lnTo>
                  <a:lnTo>
                    <a:pt x="180" y="83"/>
                  </a:lnTo>
                  <a:lnTo>
                    <a:pt x="180" y="81"/>
                  </a:lnTo>
                  <a:lnTo>
                    <a:pt x="180" y="79"/>
                  </a:lnTo>
                  <a:lnTo>
                    <a:pt x="178" y="79"/>
                  </a:lnTo>
                  <a:lnTo>
                    <a:pt x="178" y="77"/>
                  </a:lnTo>
                  <a:lnTo>
                    <a:pt x="176" y="77"/>
                  </a:lnTo>
                  <a:lnTo>
                    <a:pt x="178" y="77"/>
                  </a:lnTo>
                  <a:lnTo>
                    <a:pt x="178" y="75"/>
                  </a:lnTo>
                  <a:lnTo>
                    <a:pt x="180" y="75"/>
                  </a:lnTo>
                  <a:lnTo>
                    <a:pt x="180" y="73"/>
                  </a:lnTo>
                  <a:lnTo>
                    <a:pt x="182" y="73"/>
                  </a:lnTo>
                  <a:lnTo>
                    <a:pt x="180" y="73"/>
                  </a:lnTo>
                  <a:lnTo>
                    <a:pt x="180" y="71"/>
                  </a:lnTo>
                  <a:lnTo>
                    <a:pt x="180" y="70"/>
                  </a:lnTo>
                  <a:lnTo>
                    <a:pt x="180" y="68"/>
                  </a:lnTo>
                  <a:lnTo>
                    <a:pt x="180" y="66"/>
                  </a:lnTo>
                  <a:lnTo>
                    <a:pt x="180" y="64"/>
                  </a:lnTo>
                  <a:lnTo>
                    <a:pt x="180" y="62"/>
                  </a:lnTo>
                  <a:lnTo>
                    <a:pt x="180" y="60"/>
                  </a:lnTo>
                  <a:lnTo>
                    <a:pt x="178" y="60"/>
                  </a:lnTo>
                  <a:lnTo>
                    <a:pt x="178" y="58"/>
                  </a:lnTo>
                  <a:lnTo>
                    <a:pt x="180" y="58"/>
                  </a:lnTo>
                  <a:lnTo>
                    <a:pt x="182" y="58"/>
                  </a:lnTo>
                  <a:lnTo>
                    <a:pt x="182" y="56"/>
                  </a:lnTo>
                  <a:lnTo>
                    <a:pt x="182" y="54"/>
                  </a:lnTo>
                  <a:lnTo>
                    <a:pt x="184" y="54"/>
                  </a:lnTo>
                  <a:lnTo>
                    <a:pt x="186" y="54"/>
                  </a:lnTo>
                  <a:lnTo>
                    <a:pt x="186" y="52"/>
                  </a:lnTo>
                  <a:lnTo>
                    <a:pt x="188" y="52"/>
                  </a:lnTo>
                  <a:lnTo>
                    <a:pt x="188" y="50"/>
                  </a:lnTo>
                  <a:lnTo>
                    <a:pt x="190" y="50"/>
                  </a:lnTo>
                  <a:lnTo>
                    <a:pt x="190" y="48"/>
                  </a:lnTo>
                  <a:lnTo>
                    <a:pt x="190" y="47"/>
                  </a:lnTo>
                  <a:lnTo>
                    <a:pt x="188" y="47"/>
                  </a:lnTo>
                  <a:lnTo>
                    <a:pt x="186" y="45"/>
                  </a:lnTo>
                  <a:lnTo>
                    <a:pt x="186" y="47"/>
                  </a:lnTo>
                  <a:lnTo>
                    <a:pt x="186" y="45"/>
                  </a:lnTo>
                  <a:lnTo>
                    <a:pt x="184" y="45"/>
                  </a:lnTo>
                  <a:lnTo>
                    <a:pt x="184" y="43"/>
                  </a:lnTo>
                  <a:lnTo>
                    <a:pt x="186" y="41"/>
                  </a:lnTo>
                  <a:lnTo>
                    <a:pt x="184" y="41"/>
                  </a:lnTo>
                  <a:lnTo>
                    <a:pt x="184" y="39"/>
                  </a:lnTo>
                  <a:lnTo>
                    <a:pt x="184" y="41"/>
                  </a:lnTo>
                  <a:lnTo>
                    <a:pt x="182" y="41"/>
                  </a:lnTo>
                  <a:lnTo>
                    <a:pt x="182" y="39"/>
                  </a:lnTo>
                  <a:lnTo>
                    <a:pt x="180" y="39"/>
                  </a:lnTo>
                  <a:lnTo>
                    <a:pt x="178" y="39"/>
                  </a:lnTo>
                  <a:lnTo>
                    <a:pt x="176" y="39"/>
                  </a:lnTo>
                  <a:lnTo>
                    <a:pt x="174" y="39"/>
                  </a:lnTo>
                  <a:lnTo>
                    <a:pt x="174" y="41"/>
                  </a:lnTo>
                  <a:lnTo>
                    <a:pt x="172" y="43"/>
                  </a:lnTo>
                  <a:lnTo>
                    <a:pt x="171" y="43"/>
                  </a:lnTo>
                  <a:lnTo>
                    <a:pt x="171" y="41"/>
                  </a:lnTo>
                  <a:lnTo>
                    <a:pt x="169" y="41"/>
                  </a:lnTo>
                  <a:lnTo>
                    <a:pt x="169" y="43"/>
                  </a:lnTo>
                  <a:lnTo>
                    <a:pt x="169" y="41"/>
                  </a:lnTo>
                  <a:lnTo>
                    <a:pt x="167" y="41"/>
                  </a:lnTo>
                  <a:lnTo>
                    <a:pt x="165" y="41"/>
                  </a:lnTo>
                  <a:lnTo>
                    <a:pt x="163" y="41"/>
                  </a:lnTo>
                  <a:lnTo>
                    <a:pt x="161" y="43"/>
                  </a:lnTo>
                  <a:lnTo>
                    <a:pt x="159" y="43"/>
                  </a:lnTo>
                  <a:lnTo>
                    <a:pt x="159" y="41"/>
                  </a:lnTo>
                  <a:lnTo>
                    <a:pt x="159" y="39"/>
                  </a:lnTo>
                  <a:lnTo>
                    <a:pt x="161" y="39"/>
                  </a:lnTo>
                  <a:lnTo>
                    <a:pt x="161" y="37"/>
                  </a:lnTo>
                  <a:lnTo>
                    <a:pt x="159" y="37"/>
                  </a:lnTo>
                  <a:lnTo>
                    <a:pt x="159" y="35"/>
                  </a:lnTo>
                  <a:lnTo>
                    <a:pt x="157" y="35"/>
                  </a:lnTo>
                  <a:lnTo>
                    <a:pt x="157" y="37"/>
                  </a:lnTo>
                  <a:lnTo>
                    <a:pt x="153" y="37"/>
                  </a:lnTo>
                  <a:lnTo>
                    <a:pt x="151" y="37"/>
                  </a:lnTo>
                  <a:lnTo>
                    <a:pt x="151" y="39"/>
                  </a:lnTo>
                  <a:lnTo>
                    <a:pt x="149" y="39"/>
                  </a:lnTo>
                  <a:lnTo>
                    <a:pt x="149" y="41"/>
                  </a:lnTo>
                  <a:lnTo>
                    <a:pt x="147" y="41"/>
                  </a:lnTo>
                  <a:lnTo>
                    <a:pt x="147" y="37"/>
                  </a:lnTo>
                  <a:lnTo>
                    <a:pt x="147" y="35"/>
                  </a:lnTo>
                  <a:lnTo>
                    <a:pt x="149" y="35"/>
                  </a:lnTo>
                  <a:lnTo>
                    <a:pt x="149" y="33"/>
                  </a:lnTo>
                  <a:lnTo>
                    <a:pt x="151" y="33"/>
                  </a:lnTo>
                  <a:lnTo>
                    <a:pt x="151" y="31"/>
                  </a:lnTo>
                  <a:lnTo>
                    <a:pt x="151" y="33"/>
                  </a:lnTo>
                  <a:lnTo>
                    <a:pt x="149" y="33"/>
                  </a:lnTo>
                  <a:lnTo>
                    <a:pt x="147" y="33"/>
                  </a:lnTo>
                  <a:lnTo>
                    <a:pt x="147" y="31"/>
                  </a:lnTo>
                  <a:lnTo>
                    <a:pt x="149" y="31"/>
                  </a:lnTo>
                  <a:lnTo>
                    <a:pt x="149" y="33"/>
                  </a:lnTo>
                  <a:lnTo>
                    <a:pt x="149" y="31"/>
                  </a:lnTo>
                  <a:lnTo>
                    <a:pt x="151" y="29"/>
                  </a:lnTo>
                  <a:lnTo>
                    <a:pt x="149" y="29"/>
                  </a:lnTo>
                  <a:lnTo>
                    <a:pt x="147" y="29"/>
                  </a:lnTo>
                  <a:lnTo>
                    <a:pt x="147" y="27"/>
                  </a:lnTo>
                  <a:lnTo>
                    <a:pt x="147" y="29"/>
                  </a:lnTo>
                  <a:lnTo>
                    <a:pt x="149" y="29"/>
                  </a:lnTo>
                  <a:lnTo>
                    <a:pt x="149" y="27"/>
                  </a:lnTo>
                  <a:lnTo>
                    <a:pt x="149" y="25"/>
                  </a:lnTo>
                  <a:lnTo>
                    <a:pt x="149" y="24"/>
                  </a:lnTo>
                  <a:lnTo>
                    <a:pt x="149" y="25"/>
                  </a:lnTo>
                  <a:lnTo>
                    <a:pt x="149" y="24"/>
                  </a:lnTo>
                  <a:lnTo>
                    <a:pt x="147" y="24"/>
                  </a:lnTo>
                  <a:lnTo>
                    <a:pt x="147" y="25"/>
                  </a:lnTo>
                  <a:lnTo>
                    <a:pt x="149" y="25"/>
                  </a:lnTo>
                  <a:lnTo>
                    <a:pt x="147" y="25"/>
                  </a:lnTo>
                  <a:lnTo>
                    <a:pt x="146" y="25"/>
                  </a:lnTo>
                  <a:lnTo>
                    <a:pt x="146" y="27"/>
                  </a:lnTo>
                  <a:lnTo>
                    <a:pt x="146" y="25"/>
                  </a:lnTo>
                  <a:lnTo>
                    <a:pt x="146" y="24"/>
                  </a:lnTo>
                  <a:lnTo>
                    <a:pt x="147" y="22"/>
                  </a:lnTo>
                  <a:lnTo>
                    <a:pt x="147" y="20"/>
                  </a:lnTo>
                  <a:lnTo>
                    <a:pt x="147" y="22"/>
                  </a:lnTo>
                  <a:lnTo>
                    <a:pt x="146" y="22"/>
                  </a:lnTo>
                  <a:lnTo>
                    <a:pt x="144" y="22"/>
                  </a:lnTo>
                  <a:lnTo>
                    <a:pt x="144" y="20"/>
                  </a:lnTo>
                  <a:lnTo>
                    <a:pt x="144" y="18"/>
                  </a:lnTo>
                  <a:lnTo>
                    <a:pt x="142" y="18"/>
                  </a:lnTo>
                  <a:lnTo>
                    <a:pt x="142" y="20"/>
                  </a:lnTo>
                  <a:lnTo>
                    <a:pt x="142" y="18"/>
                  </a:lnTo>
                  <a:lnTo>
                    <a:pt x="142" y="16"/>
                  </a:lnTo>
                  <a:lnTo>
                    <a:pt x="142" y="14"/>
                  </a:lnTo>
                  <a:lnTo>
                    <a:pt x="144" y="14"/>
                  </a:lnTo>
                  <a:lnTo>
                    <a:pt x="142" y="14"/>
                  </a:lnTo>
                  <a:lnTo>
                    <a:pt x="144" y="12"/>
                  </a:lnTo>
                  <a:lnTo>
                    <a:pt x="146" y="12"/>
                  </a:lnTo>
                  <a:lnTo>
                    <a:pt x="147" y="12"/>
                  </a:lnTo>
                  <a:lnTo>
                    <a:pt x="147" y="10"/>
                  </a:lnTo>
                  <a:lnTo>
                    <a:pt x="146" y="10"/>
                  </a:lnTo>
                  <a:lnTo>
                    <a:pt x="147" y="10"/>
                  </a:lnTo>
                  <a:lnTo>
                    <a:pt x="149" y="10"/>
                  </a:lnTo>
                  <a:lnTo>
                    <a:pt x="151" y="10"/>
                  </a:lnTo>
                  <a:lnTo>
                    <a:pt x="153" y="10"/>
                  </a:lnTo>
                  <a:lnTo>
                    <a:pt x="155" y="10"/>
                  </a:lnTo>
                  <a:lnTo>
                    <a:pt x="155" y="8"/>
                  </a:lnTo>
                  <a:lnTo>
                    <a:pt x="157" y="10"/>
                  </a:lnTo>
                  <a:lnTo>
                    <a:pt x="157" y="8"/>
                  </a:lnTo>
                  <a:lnTo>
                    <a:pt x="157" y="10"/>
                  </a:lnTo>
                  <a:lnTo>
                    <a:pt x="159" y="10"/>
                  </a:lnTo>
                  <a:lnTo>
                    <a:pt x="159" y="8"/>
                  </a:lnTo>
                  <a:lnTo>
                    <a:pt x="157" y="8"/>
                  </a:lnTo>
                  <a:lnTo>
                    <a:pt x="157" y="6"/>
                  </a:lnTo>
                  <a:lnTo>
                    <a:pt x="159" y="6"/>
                  </a:lnTo>
                  <a:lnTo>
                    <a:pt x="157" y="6"/>
                  </a:lnTo>
                  <a:lnTo>
                    <a:pt x="159" y="6"/>
                  </a:lnTo>
                  <a:lnTo>
                    <a:pt x="157" y="6"/>
                  </a:lnTo>
                  <a:lnTo>
                    <a:pt x="157" y="4"/>
                  </a:lnTo>
                  <a:lnTo>
                    <a:pt x="159" y="4"/>
                  </a:lnTo>
                  <a:lnTo>
                    <a:pt x="161" y="2"/>
                  </a:lnTo>
                  <a:lnTo>
                    <a:pt x="161" y="0"/>
                  </a:lnTo>
                  <a:lnTo>
                    <a:pt x="163" y="0"/>
                  </a:lnTo>
                  <a:lnTo>
                    <a:pt x="165" y="0"/>
                  </a:lnTo>
                  <a:lnTo>
                    <a:pt x="165" y="2"/>
                  </a:lnTo>
                  <a:lnTo>
                    <a:pt x="163" y="2"/>
                  </a:lnTo>
                  <a:lnTo>
                    <a:pt x="165" y="2"/>
                  </a:lnTo>
                  <a:lnTo>
                    <a:pt x="165" y="0"/>
                  </a:lnTo>
                  <a:lnTo>
                    <a:pt x="167"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Freeform 77"/>
            <p:cNvSpPr>
              <a:spLocks noEditPoints="1"/>
            </p:cNvSpPr>
            <p:nvPr/>
          </p:nvSpPr>
          <p:spPr bwMode="auto">
            <a:xfrm>
              <a:off x="5581650" y="2943225"/>
              <a:ext cx="158750" cy="103188"/>
            </a:xfrm>
            <a:custGeom>
              <a:avLst/>
              <a:gdLst>
                <a:gd name="T0" fmla="*/ 35 w 100"/>
                <a:gd name="T1" fmla="*/ 46 h 65"/>
                <a:gd name="T2" fmla="*/ 14 w 100"/>
                <a:gd name="T3" fmla="*/ 34 h 65"/>
                <a:gd name="T4" fmla="*/ 21 w 100"/>
                <a:gd name="T5" fmla="*/ 34 h 65"/>
                <a:gd name="T6" fmla="*/ 21 w 100"/>
                <a:gd name="T7" fmla="*/ 38 h 65"/>
                <a:gd name="T8" fmla="*/ 17 w 100"/>
                <a:gd name="T9" fmla="*/ 42 h 65"/>
                <a:gd name="T10" fmla="*/ 8 w 100"/>
                <a:gd name="T11" fmla="*/ 44 h 65"/>
                <a:gd name="T12" fmla="*/ 4 w 100"/>
                <a:gd name="T13" fmla="*/ 54 h 65"/>
                <a:gd name="T14" fmla="*/ 6 w 100"/>
                <a:gd name="T15" fmla="*/ 46 h 65"/>
                <a:gd name="T16" fmla="*/ 0 w 100"/>
                <a:gd name="T17" fmla="*/ 42 h 65"/>
                <a:gd name="T18" fmla="*/ 2 w 100"/>
                <a:gd name="T19" fmla="*/ 36 h 65"/>
                <a:gd name="T20" fmla="*/ 8 w 100"/>
                <a:gd name="T21" fmla="*/ 36 h 65"/>
                <a:gd name="T22" fmla="*/ 25 w 100"/>
                <a:gd name="T23" fmla="*/ 34 h 65"/>
                <a:gd name="T24" fmla="*/ 21 w 100"/>
                <a:gd name="T25" fmla="*/ 31 h 65"/>
                <a:gd name="T26" fmla="*/ 25 w 100"/>
                <a:gd name="T27" fmla="*/ 21 h 65"/>
                <a:gd name="T28" fmla="*/ 19 w 100"/>
                <a:gd name="T29" fmla="*/ 19 h 65"/>
                <a:gd name="T30" fmla="*/ 17 w 100"/>
                <a:gd name="T31" fmla="*/ 25 h 65"/>
                <a:gd name="T32" fmla="*/ 15 w 100"/>
                <a:gd name="T33" fmla="*/ 27 h 65"/>
                <a:gd name="T34" fmla="*/ 14 w 100"/>
                <a:gd name="T35" fmla="*/ 29 h 65"/>
                <a:gd name="T36" fmla="*/ 10 w 100"/>
                <a:gd name="T37" fmla="*/ 25 h 65"/>
                <a:gd name="T38" fmla="*/ 12 w 100"/>
                <a:gd name="T39" fmla="*/ 21 h 65"/>
                <a:gd name="T40" fmla="*/ 42 w 100"/>
                <a:gd name="T41" fmla="*/ 4 h 65"/>
                <a:gd name="T42" fmla="*/ 71 w 100"/>
                <a:gd name="T43" fmla="*/ 2 h 65"/>
                <a:gd name="T44" fmla="*/ 81 w 100"/>
                <a:gd name="T45" fmla="*/ 6 h 65"/>
                <a:gd name="T46" fmla="*/ 94 w 100"/>
                <a:gd name="T47" fmla="*/ 8 h 65"/>
                <a:gd name="T48" fmla="*/ 100 w 100"/>
                <a:gd name="T49" fmla="*/ 9 h 65"/>
                <a:gd name="T50" fmla="*/ 96 w 100"/>
                <a:gd name="T51" fmla="*/ 13 h 65"/>
                <a:gd name="T52" fmla="*/ 83 w 100"/>
                <a:gd name="T53" fmla="*/ 23 h 65"/>
                <a:gd name="T54" fmla="*/ 85 w 100"/>
                <a:gd name="T55" fmla="*/ 32 h 65"/>
                <a:gd name="T56" fmla="*/ 88 w 100"/>
                <a:gd name="T57" fmla="*/ 44 h 65"/>
                <a:gd name="T58" fmla="*/ 92 w 100"/>
                <a:gd name="T59" fmla="*/ 50 h 65"/>
                <a:gd name="T60" fmla="*/ 90 w 100"/>
                <a:gd name="T61" fmla="*/ 59 h 65"/>
                <a:gd name="T62" fmla="*/ 86 w 100"/>
                <a:gd name="T63" fmla="*/ 65 h 65"/>
                <a:gd name="T64" fmla="*/ 79 w 100"/>
                <a:gd name="T65" fmla="*/ 65 h 65"/>
                <a:gd name="T66" fmla="*/ 67 w 100"/>
                <a:gd name="T67" fmla="*/ 59 h 65"/>
                <a:gd name="T68" fmla="*/ 63 w 100"/>
                <a:gd name="T69" fmla="*/ 55 h 65"/>
                <a:gd name="T70" fmla="*/ 56 w 100"/>
                <a:gd name="T71" fmla="*/ 52 h 65"/>
                <a:gd name="T72" fmla="*/ 50 w 100"/>
                <a:gd name="T73" fmla="*/ 50 h 65"/>
                <a:gd name="T74" fmla="*/ 42 w 100"/>
                <a:gd name="T75" fmla="*/ 54 h 65"/>
                <a:gd name="T76" fmla="*/ 40 w 100"/>
                <a:gd name="T77" fmla="*/ 52 h 65"/>
                <a:gd name="T78" fmla="*/ 42 w 100"/>
                <a:gd name="T79" fmla="*/ 42 h 65"/>
                <a:gd name="T80" fmla="*/ 37 w 100"/>
                <a:gd name="T81" fmla="*/ 44 h 65"/>
                <a:gd name="T82" fmla="*/ 31 w 100"/>
                <a:gd name="T83" fmla="*/ 42 h 65"/>
                <a:gd name="T84" fmla="*/ 29 w 100"/>
                <a:gd name="T85" fmla="*/ 36 h 65"/>
                <a:gd name="T86" fmla="*/ 31 w 100"/>
                <a:gd name="T87" fmla="*/ 29 h 65"/>
                <a:gd name="T88" fmla="*/ 27 w 100"/>
                <a:gd name="T89" fmla="*/ 29 h 65"/>
                <a:gd name="T90" fmla="*/ 27 w 100"/>
                <a:gd name="T91" fmla="*/ 23 h 65"/>
                <a:gd name="T92" fmla="*/ 27 w 100"/>
                <a:gd name="T93" fmla="*/ 21 h 65"/>
                <a:gd name="T94" fmla="*/ 27 w 100"/>
                <a:gd name="T95" fmla="*/ 17 h 65"/>
                <a:gd name="T96" fmla="*/ 31 w 100"/>
                <a:gd name="T97" fmla="*/ 13 h 65"/>
                <a:gd name="T98" fmla="*/ 37 w 100"/>
                <a:gd name="T99" fmla="*/ 11 h 65"/>
                <a:gd name="T100" fmla="*/ 38 w 100"/>
                <a:gd name="T101" fmla="*/ 8 h 65"/>
                <a:gd name="T102" fmla="*/ 46 w 100"/>
                <a:gd name="T103" fmla="*/ 8 h 65"/>
                <a:gd name="T104" fmla="*/ 48 w 100"/>
                <a:gd name="T105" fmla="*/ 6 h 65"/>
                <a:gd name="T106" fmla="*/ 56 w 100"/>
                <a:gd name="T107" fmla="*/ 4 h 65"/>
                <a:gd name="T108" fmla="*/ 58 w 100"/>
                <a:gd name="T109" fmla="*/ 2 h 65"/>
                <a:gd name="T110" fmla="*/ 63 w 100"/>
                <a:gd name="T111" fmla="*/ 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0" h="65">
                  <a:moveTo>
                    <a:pt x="23" y="57"/>
                  </a:moveTo>
                  <a:lnTo>
                    <a:pt x="21" y="57"/>
                  </a:lnTo>
                  <a:lnTo>
                    <a:pt x="23" y="57"/>
                  </a:lnTo>
                  <a:close/>
                  <a:moveTo>
                    <a:pt x="35" y="48"/>
                  </a:moveTo>
                  <a:lnTo>
                    <a:pt x="33" y="48"/>
                  </a:lnTo>
                  <a:lnTo>
                    <a:pt x="35" y="46"/>
                  </a:lnTo>
                  <a:lnTo>
                    <a:pt x="35" y="48"/>
                  </a:lnTo>
                  <a:close/>
                  <a:moveTo>
                    <a:pt x="90" y="40"/>
                  </a:moveTo>
                  <a:lnTo>
                    <a:pt x="88" y="40"/>
                  </a:lnTo>
                  <a:lnTo>
                    <a:pt x="90" y="40"/>
                  </a:lnTo>
                  <a:close/>
                  <a:moveTo>
                    <a:pt x="12" y="34"/>
                  </a:moveTo>
                  <a:lnTo>
                    <a:pt x="14" y="34"/>
                  </a:lnTo>
                  <a:lnTo>
                    <a:pt x="14" y="32"/>
                  </a:lnTo>
                  <a:lnTo>
                    <a:pt x="14" y="34"/>
                  </a:lnTo>
                  <a:lnTo>
                    <a:pt x="15" y="32"/>
                  </a:lnTo>
                  <a:lnTo>
                    <a:pt x="17" y="32"/>
                  </a:lnTo>
                  <a:lnTo>
                    <a:pt x="19" y="34"/>
                  </a:lnTo>
                  <a:lnTo>
                    <a:pt x="21" y="34"/>
                  </a:lnTo>
                  <a:lnTo>
                    <a:pt x="21" y="36"/>
                  </a:lnTo>
                  <a:lnTo>
                    <a:pt x="23" y="36"/>
                  </a:lnTo>
                  <a:lnTo>
                    <a:pt x="23" y="38"/>
                  </a:lnTo>
                  <a:lnTo>
                    <a:pt x="21" y="38"/>
                  </a:lnTo>
                  <a:lnTo>
                    <a:pt x="23" y="38"/>
                  </a:lnTo>
                  <a:lnTo>
                    <a:pt x="21" y="38"/>
                  </a:lnTo>
                  <a:lnTo>
                    <a:pt x="21" y="36"/>
                  </a:lnTo>
                  <a:lnTo>
                    <a:pt x="21" y="38"/>
                  </a:lnTo>
                  <a:lnTo>
                    <a:pt x="19" y="38"/>
                  </a:lnTo>
                  <a:lnTo>
                    <a:pt x="19" y="40"/>
                  </a:lnTo>
                  <a:lnTo>
                    <a:pt x="17" y="40"/>
                  </a:lnTo>
                  <a:lnTo>
                    <a:pt x="17" y="42"/>
                  </a:lnTo>
                  <a:lnTo>
                    <a:pt x="15" y="42"/>
                  </a:lnTo>
                  <a:lnTo>
                    <a:pt x="15" y="44"/>
                  </a:lnTo>
                  <a:lnTo>
                    <a:pt x="14" y="44"/>
                  </a:lnTo>
                  <a:lnTo>
                    <a:pt x="12" y="44"/>
                  </a:lnTo>
                  <a:lnTo>
                    <a:pt x="10" y="44"/>
                  </a:lnTo>
                  <a:lnTo>
                    <a:pt x="8" y="44"/>
                  </a:lnTo>
                  <a:lnTo>
                    <a:pt x="8" y="46"/>
                  </a:lnTo>
                  <a:lnTo>
                    <a:pt x="6" y="46"/>
                  </a:lnTo>
                  <a:lnTo>
                    <a:pt x="6" y="48"/>
                  </a:lnTo>
                  <a:lnTo>
                    <a:pt x="6" y="50"/>
                  </a:lnTo>
                  <a:lnTo>
                    <a:pt x="6" y="52"/>
                  </a:lnTo>
                  <a:lnTo>
                    <a:pt x="4" y="54"/>
                  </a:lnTo>
                  <a:lnTo>
                    <a:pt x="2" y="54"/>
                  </a:lnTo>
                  <a:lnTo>
                    <a:pt x="2" y="52"/>
                  </a:lnTo>
                  <a:lnTo>
                    <a:pt x="4" y="50"/>
                  </a:lnTo>
                  <a:lnTo>
                    <a:pt x="4" y="48"/>
                  </a:lnTo>
                  <a:lnTo>
                    <a:pt x="6" y="48"/>
                  </a:lnTo>
                  <a:lnTo>
                    <a:pt x="6" y="46"/>
                  </a:lnTo>
                  <a:lnTo>
                    <a:pt x="4" y="46"/>
                  </a:lnTo>
                  <a:lnTo>
                    <a:pt x="2" y="44"/>
                  </a:lnTo>
                  <a:lnTo>
                    <a:pt x="0" y="44"/>
                  </a:lnTo>
                  <a:lnTo>
                    <a:pt x="0" y="42"/>
                  </a:lnTo>
                  <a:lnTo>
                    <a:pt x="0" y="40"/>
                  </a:lnTo>
                  <a:lnTo>
                    <a:pt x="0" y="42"/>
                  </a:lnTo>
                  <a:lnTo>
                    <a:pt x="2" y="42"/>
                  </a:lnTo>
                  <a:lnTo>
                    <a:pt x="2" y="40"/>
                  </a:lnTo>
                  <a:lnTo>
                    <a:pt x="2" y="38"/>
                  </a:lnTo>
                  <a:lnTo>
                    <a:pt x="0" y="38"/>
                  </a:lnTo>
                  <a:lnTo>
                    <a:pt x="0" y="36"/>
                  </a:lnTo>
                  <a:lnTo>
                    <a:pt x="2" y="36"/>
                  </a:lnTo>
                  <a:lnTo>
                    <a:pt x="4" y="38"/>
                  </a:lnTo>
                  <a:lnTo>
                    <a:pt x="4" y="36"/>
                  </a:lnTo>
                  <a:lnTo>
                    <a:pt x="6" y="36"/>
                  </a:lnTo>
                  <a:lnTo>
                    <a:pt x="6" y="34"/>
                  </a:lnTo>
                  <a:lnTo>
                    <a:pt x="6" y="36"/>
                  </a:lnTo>
                  <a:lnTo>
                    <a:pt x="8" y="36"/>
                  </a:lnTo>
                  <a:lnTo>
                    <a:pt x="8" y="34"/>
                  </a:lnTo>
                  <a:lnTo>
                    <a:pt x="10" y="34"/>
                  </a:lnTo>
                  <a:lnTo>
                    <a:pt x="12" y="32"/>
                  </a:lnTo>
                  <a:lnTo>
                    <a:pt x="12" y="34"/>
                  </a:lnTo>
                  <a:close/>
                  <a:moveTo>
                    <a:pt x="23" y="32"/>
                  </a:moveTo>
                  <a:lnTo>
                    <a:pt x="25" y="34"/>
                  </a:lnTo>
                  <a:lnTo>
                    <a:pt x="23" y="34"/>
                  </a:lnTo>
                  <a:lnTo>
                    <a:pt x="21" y="34"/>
                  </a:lnTo>
                  <a:lnTo>
                    <a:pt x="19" y="34"/>
                  </a:lnTo>
                  <a:lnTo>
                    <a:pt x="19" y="32"/>
                  </a:lnTo>
                  <a:lnTo>
                    <a:pt x="21" y="32"/>
                  </a:lnTo>
                  <a:lnTo>
                    <a:pt x="21" y="31"/>
                  </a:lnTo>
                  <a:lnTo>
                    <a:pt x="23" y="31"/>
                  </a:lnTo>
                  <a:lnTo>
                    <a:pt x="23" y="32"/>
                  </a:lnTo>
                  <a:close/>
                  <a:moveTo>
                    <a:pt x="21" y="19"/>
                  </a:moveTo>
                  <a:lnTo>
                    <a:pt x="23" y="19"/>
                  </a:lnTo>
                  <a:lnTo>
                    <a:pt x="23" y="21"/>
                  </a:lnTo>
                  <a:lnTo>
                    <a:pt x="25" y="21"/>
                  </a:lnTo>
                  <a:lnTo>
                    <a:pt x="23" y="21"/>
                  </a:lnTo>
                  <a:lnTo>
                    <a:pt x="21" y="21"/>
                  </a:lnTo>
                  <a:lnTo>
                    <a:pt x="21" y="23"/>
                  </a:lnTo>
                  <a:lnTo>
                    <a:pt x="21" y="21"/>
                  </a:lnTo>
                  <a:lnTo>
                    <a:pt x="19" y="21"/>
                  </a:lnTo>
                  <a:lnTo>
                    <a:pt x="19" y="19"/>
                  </a:lnTo>
                  <a:lnTo>
                    <a:pt x="21" y="19"/>
                  </a:lnTo>
                  <a:close/>
                  <a:moveTo>
                    <a:pt x="14" y="21"/>
                  </a:moveTo>
                  <a:lnTo>
                    <a:pt x="15" y="21"/>
                  </a:lnTo>
                  <a:lnTo>
                    <a:pt x="17" y="21"/>
                  </a:lnTo>
                  <a:lnTo>
                    <a:pt x="17" y="23"/>
                  </a:lnTo>
                  <a:lnTo>
                    <a:pt x="17" y="25"/>
                  </a:lnTo>
                  <a:lnTo>
                    <a:pt x="19" y="25"/>
                  </a:lnTo>
                  <a:lnTo>
                    <a:pt x="19" y="27"/>
                  </a:lnTo>
                  <a:lnTo>
                    <a:pt x="17" y="27"/>
                  </a:lnTo>
                  <a:lnTo>
                    <a:pt x="17" y="25"/>
                  </a:lnTo>
                  <a:lnTo>
                    <a:pt x="17" y="27"/>
                  </a:lnTo>
                  <a:lnTo>
                    <a:pt x="15" y="27"/>
                  </a:lnTo>
                  <a:lnTo>
                    <a:pt x="17" y="27"/>
                  </a:lnTo>
                  <a:lnTo>
                    <a:pt x="15" y="27"/>
                  </a:lnTo>
                  <a:lnTo>
                    <a:pt x="15" y="29"/>
                  </a:lnTo>
                  <a:lnTo>
                    <a:pt x="15" y="27"/>
                  </a:lnTo>
                  <a:lnTo>
                    <a:pt x="14" y="27"/>
                  </a:lnTo>
                  <a:lnTo>
                    <a:pt x="14" y="29"/>
                  </a:lnTo>
                  <a:lnTo>
                    <a:pt x="14" y="31"/>
                  </a:lnTo>
                  <a:lnTo>
                    <a:pt x="12" y="31"/>
                  </a:lnTo>
                  <a:lnTo>
                    <a:pt x="10" y="31"/>
                  </a:lnTo>
                  <a:lnTo>
                    <a:pt x="10" y="29"/>
                  </a:lnTo>
                  <a:lnTo>
                    <a:pt x="10" y="27"/>
                  </a:lnTo>
                  <a:lnTo>
                    <a:pt x="10" y="25"/>
                  </a:lnTo>
                  <a:lnTo>
                    <a:pt x="8" y="25"/>
                  </a:lnTo>
                  <a:lnTo>
                    <a:pt x="6" y="25"/>
                  </a:lnTo>
                  <a:lnTo>
                    <a:pt x="4" y="23"/>
                  </a:lnTo>
                  <a:lnTo>
                    <a:pt x="6" y="23"/>
                  </a:lnTo>
                  <a:lnTo>
                    <a:pt x="10" y="21"/>
                  </a:lnTo>
                  <a:lnTo>
                    <a:pt x="12" y="21"/>
                  </a:lnTo>
                  <a:lnTo>
                    <a:pt x="12" y="19"/>
                  </a:lnTo>
                  <a:lnTo>
                    <a:pt x="14" y="19"/>
                  </a:lnTo>
                  <a:lnTo>
                    <a:pt x="14" y="21"/>
                  </a:lnTo>
                  <a:close/>
                  <a:moveTo>
                    <a:pt x="42" y="4"/>
                  </a:moveTo>
                  <a:lnTo>
                    <a:pt x="42" y="2"/>
                  </a:lnTo>
                  <a:lnTo>
                    <a:pt x="42" y="4"/>
                  </a:lnTo>
                  <a:close/>
                  <a:moveTo>
                    <a:pt x="63" y="4"/>
                  </a:moveTo>
                  <a:lnTo>
                    <a:pt x="63" y="2"/>
                  </a:lnTo>
                  <a:lnTo>
                    <a:pt x="65" y="2"/>
                  </a:lnTo>
                  <a:lnTo>
                    <a:pt x="67" y="2"/>
                  </a:lnTo>
                  <a:lnTo>
                    <a:pt x="67" y="4"/>
                  </a:lnTo>
                  <a:lnTo>
                    <a:pt x="71" y="2"/>
                  </a:lnTo>
                  <a:lnTo>
                    <a:pt x="71" y="4"/>
                  </a:lnTo>
                  <a:lnTo>
                    <a:pt x="73" y="4"/>
                  </a:lnTo>
                  <a:lnTo>
                    <a:pt x="75" y="4"/>
                  </a:lnTo>
                  <a:lnTo>
                    <a:pt x="77" y="4"/>
                  </a:lnTo>
                  <a:lnTo>
                    <a:pt x="79" y="6"/>
                  </a:lnTo>
                  <a:lnTo>
                    <a:pt x="81" y="6"/>
                  </a:lnTo>
                  <a:lnTo>
                    <a:pt x="81" y="8"/>
                  </a:lnTo>
                  <a:lnTo>
                    <a:pt x="85" y="8"/>
                  </a:lnTo>
                  <a:lnTo>
                    <a:pt x="86" y="8"/>
                  </a:lnTo>
                  <a:lnTo>
                    <a:pt x="88" y="8"/>
                  </a:lnTo>
                  <a:lnTo>
                    <a:pt x="90" y="8"/>
                  </a:lnTo>
                  <a:lnTo>
                    <a:pt x="94" y="8"/>
                  </a:lnTo>
                  <a:lnTo>
                    <a:pt x="96" y="8"/>
                  </a:lnTo>
                  <a:lnTo>
                    <a:pt x="98" y="8"/>
                  </a:lnTo>
                  <a:lnTo>
                    <a:pt x="98" y="6"/>
                  </a:lnTo>
                  <a:lnTo>
                    <a:pt x="98" y="8"/>
                  </a:lnTo>
                  <a:lnTo>
                    <a:pt x="100" y="8"/>
                  </a:lnTo>
                  <a:lnTo>
                    <a:pt x="100" y="9"/>
                  </a:lnTo>
                  <a:lnTo>
                    <a:pt x="98" y="9"/>
                  </a:lnTo>
                  <a:lnTo>
                    <a:pt x="98" y="11"/>
                  </a:lnTo>
                  <a:lnTo>
                    <a:pt x="100" y="11"/>
                  </a:lnTo>
                  <a:lnTo>
                    <a:pt x="98" y="11"/>
                  </a:lnTo>
                  <a:lnTo>
                    <a:pt x="96" y="11"/>
                  </a:lnTo>
                  <a:lnTo>
                    <a:pt x="96" y="13"/>
                  </a:lnTo>
                  <a:lnTo>
                    <a:pt x="96" y="15"/>
                  </a:lnTo>
                  <a:lnTo>
                    <a:pt x="94" y="19"/>
                  </a:lnTo>
                  <a:lnTo>
                    <a:pt x="94" y="21"/>
                  </a:lnTo>
                  <a:lnTo>
                    <a:pt x="90" y="21"/>
                  </a:lnTo>
                  <a:lnTo>
                    <a:pt x="86" y="21"/>
                  </a:lnTo>
                  <a:lnTo>
                    <a:pt x="83" y="23"/>
                  </a:lnTo>
                  <a:lnTo>
                    <a:pt x="81" y="25"/>
                  </a:lnTo>
                  <a:lnTo>
                    <a:pt x="81" y="27"/>
                  </a:lnTo>
                  <a:lnTo>
                    <a:pt x="81" y="29"/>
                  </a:lnTo>
                  <a:lnTo>
                    <a:pt x="83" y="29"/>
                  </a:lnTo>
                  <a:lnTo>
                    <a:pt x="85" y="31"/>
                  </a:lnTo>
                  <a:lnTo>
                    <a:pt x="85" y="32"/>
                  </a:lnTo>
                  <a:lnTo>
                    <a:pt x="86" y="36"/>
                  </a:lnTo>
                  <a:lnTo>
                    <a:pt x="86" y="38"/>
                  </a:lnTo>
                  <a:lnTo>
                    <a:pt x="86" y="40"/>
                  </a:lnTo>
                  <a:lnTo>
                    <a:pt x="88" y="40"/>
                  </a:lnTo>
                  <a:lnTo>
                    <a:pt x="88" y="42"/>
                  </a:lnTo>
                  <a:lnTo>
                    <a:pt x="88" y="44"/>
                  </a:lnTo>
                  <a:lnTo>
                    <a:pt x="88" y="46"/>
                  </a:lnTo>
                  <a:lnTo>
                    <a:pt x="90" y="46"/>
                  </a:lnTo>
                  <a:lnTo>
                    <a:pt x="90" y="48"/>
                  </a:lnTo>
                  <a:lnTo>
                    <a:pt x="92" y="50"/>
                  </a:lnTo>
                  <a:lnTo>
                    <a:pt x="90" y="50"/>
                  </a:lnTo>
                  <a:lnTo>
                    <a:pt x="92" y="50"/>
                  </a:lnTo>
                  <a:lnTo>
                    <a:pt x="92" y="52"/>
                  </a:lnTo>
                  <a:lnTo>
                    <a:pt x="92" y="54"/>
                  </a:lnTo>
                  <a:lnTo>
                    <a:pt x="94" y="55"/>
                  </a:lnTo>
                  <a:lnTo>
                    <a:pt x="92" y="57"/>
                  </a:lnTo>
                  <a:lnTo>
                    <a:pt x="90" y="57"/>
                  </a:lnTo>
                  <a:lnTo>
                    <a:pt x="90" y="59"/>
                  </a:lnTo>
                  <a:lnTo>
                    <a:pt x="88" y="61"/>
                  </a:lnTo>
                  <a:lnTo>
                    <a:pt x="88" y="63"/>
                  </a:lnTo>
                  <a:lnTo>
                    <a:pt x="86" y="63"/>
                  </a:lnTo>
                  <a:lnTo>
                    <a:pt x="86" y="65"/>
                  </a:lnTo>
                  <a:lnTo>
                    <a:pt x="88" y="65"/>
                  </a:lnTo>
                  <a:lnTo>
                    <a:pt x="86" y="65"/>
                  </a:lnTo>
                  <a:lnTo>
                    <a:pt x="85" y="65"/>
                  </a:lnTo>
                  <a:lnTo>
                    <a:pt x="83" y="65"/>
                  </a:lnTo>
                  <a:lnTo>
                    <a:pt x="83" y="63"/>
                  </a:lnTo>
                  <a:lnTo>
                    <a:pt x="81" y="63"/>
                  </a:lnTo>
                  <a:lnTo>
                    <a:pt x="79" y="63"/>
                  </a:lnTo>
                  <a:lnTo>
                    <a:pt x="79" y="65"/>
                  </a:lnTo>
                  <a:lnTo>
                    <a:pt x="77" y="65"/>
                  </a:lnTo>
                  <a:lnTo>
                    <a:pt x="75" y="65"/>
                  </a:lnTo>
                  <a:lnTo>
                    <a:pt x="73" y="65"/>
                  </a:lnTo>
                  <a:lnTo>
                    <a:pt x="71" y="63"/>
                  </a:lnTo>
                  <a:lnTo>
                    <a:pt x="69" y="59"/>
                  </a:lnTo>
                  <a:lnTo>
                    <a:pt x="67" y="59"/>
                  </a:lnTo>
                  <a:lnTo>
                    <a:pt x="67" y="57"/>
                  </a:lnTo>
                  <a:lnTo>
                    <a:pt x="65" y="57"/>
                  </a:lnTo>
                  <a:lnTo>
                    <a:pt x="67" y="57"/>
                  </a:lnTo>
                  <a:lnTo>
                    <a:pt x="67" y="55"/>
                  </a:lnTo>
                  <a:lnTo>
                    <a:pt x="65" y="55"/>
                  </a:lnTo>
                  <a:lnTo>
                    <a:pt x="63" y="55"/>
                  </a:lnTo>
                  <a:lnTo>
                    <a:pt x="62" y="55"/>
                  </a:lnTo>
                  <a:lnTo>
                    <a:pt x="62" y="54"/>
                  </a:lnTo>
                  <a:lnTo>
                    <a:pt x="60" y="54"/>
                  </a:lnTo>
                  <a:lnTo>
                    <a:pt x="60" y="52"/>
                  </a:lnTo>
                  <a:lnTo>
                    <a:pt x="58" y="52"/>
                  </a:lnTo>
                  <a:lnTo>
                    <a:pt x="56" y="52"/>
                  </a:lnTo>
                  <a:lnTo>
                    <a:pt x="56" y="50"/>
                  </a:lnTo>
                  <a:lnTo>
                    <a:pt x="54" y="50"/>
                  </a:lnTo>
                  <a:lnTo>
                    <a:pt x="54" y="52"/>
                  </a:lnTo>
                  <a:lnTo>
                    <a:pt x="54" y="50"/>
                  </a:lnTo>
                  <a:lnTo>
                    <a:pt x="52" y="50"/>
                  </a:lnTo>
                  <a:lnTo>
                    <a:pt x="50" y="50"/>
                  </a:lnTo>
                  <a:lnTo>
                    <a:pt x="50" y="52"/>
                  </a:lnTo>
                  <a:lnTo>
                    <a:pt x="48" y="52"/>
                  </a:lnTo>
                  <a:lnTo>
                    <a:pt x="46" y="52"/>
                  </a:lnTo>
                  <a:lnTo>
                    <a:pt x="46" y="54"/>
                  </a:lnTo>
                  <a:lnTo>
                    <a:pt x="44" y="54"/>
                  </a:lnTo>
                  <a:lnTo>
                    <a:pt x="42" y="54"/>
                  </a:lnTo>
                  <a:lnTo>
                    <a:pt x="40" y="54"/>
                  </a:lnTo>
                  <a:lnTo>
                    <a:pt x="40" y="55"/>
                  </a:lnTo>
                  <a:lnTo>
                    <a:pt x="38" y="55"/>
                  </a:lnTo>
                  <a:lnTo>
                    <a:pt x="38" y="54"/>
                  </a:lnTo>
                  <a:lnTo>
                    <a:pt x="40" y="54"/>
                  </a:lnTo>
                  <a:lnTo>
                    <a:pt x="40" y="52"/>
                  </a:lnTo>
                  <a:lnTo>
                    <a:pt x="40" y="50"/>
                  </a:lnTo>
                  <a:lnTo>
                    <a:pt x="42" y="50"/>
                  </a:lnTo>
                  <a:lnTo>
                    <a:pt x="42" y="48"/>
                  </a:lnTo>
                  <a:lnTo>
                    <a:pt x="42" y="46"/>
                  </a:lnTo>
                  <a:lnTo>
                    <a:pt x="42" y="44"/>
                  </a:lnTo>
                  <a:lnTo>
                    <a:pt x="42" y="42"/>
                  </a:lnTo>
                  <a:lnTo>
                    <a:pt x="42" y="40"/>
                  </a:lnTo>
                  <a:lnTo>
                    <a:pt x="40" y="40"/>
                  </a:lnTo>
                  <a:lnTo>
                    <a:pt x="38" y="40"/>
                  </a:lnTo>
                  <a:lnTo>
                    <a:pt x="38" y="42"/>
                  </a:lnTo>
                  <a:lnTo>
                    <a:pt x="38" y="44"/>
                  </a:lnTo>
                  <a:lnTo>
                    <a:pt x="37" y="44"/>
                  </a:lnTo>
                  <a:lnTo>
                    <a:pt x="35" y="44"/>
                  </a:lnTo>
                  <a:lnTo>
                    <a:pt x="35" y="42"/>
                  </a:lnTo>
                  <a:lnTo>
                    <a:pt x="33" y="42"/>
                  </a:lnTo>
                  <a:lnTo>
                    <a:pt x="33" y="40"/>
                  </a:lnTo>
                  <a:lnTo>
                    <a:pt x="31" y="40"/>
                  </a:lnTo>
                  <a:lnTo>
                    <a:pt x="31" y="42"/>
                  </a:lnTo>
                  <a:lnTo>
                    <a:pt x="31" y="40"/>
                  </a:lnTo>
                  <a:lnTo>
                    <a:pt x="29" y="40"/>
                  </a:lnTo>
                  <a:lnTo>
                    <a:pt x="29" y="38"/>
                  </a:lnTo>
                  <a:lnTo>
                    <a:pt x="29" y="36"/>
                  </a:lnTo>
                  <a:lnTo>
                    <a:pt x="29" y="34"/>
                  </a:lnTo>
                  <a:lnTo>
                    <a:pt x="29" y="36"/>
                  </a:lnTo>
                  <a:lnTo>
                    <a:pt x="27" y="34"/>
                  </a:lnTo>
                  <a:lnTo>
                    <a:pt x="27" y="32"/>
                  </a:lnTo>
                  <a:lnTo>
                    <a:pt x="27" y="31"/>
                  </a:lnTo>
                  <a:lnTo>
                    <a:pt x="27" y="29"/>
                  </a:lnTo>
                  <a:lnTo>
                    <a:pt x="29" y="29"/>
                  </a:lnTo>
                  <a:lnTo>
                    <a:pt x="31" y="29"/>
                  </a:lnTo>
                  <a:lnTo>
                    <a:pt x="31" y="27"/>
                  </a:lnTo>
                  <a:lnTo>
                    <a:pt x="33" y="29"/>
                  </a:lnTo>
                  <a:lnTo>
                    <a:pt x="31" y="27"/>
                  </a:lnTo>
                  <a:lnTo>
                    <a:pt x="29" y="27"/>
                  </a:lnTo>
                  <a:lnTo>
                    <a:pt x="27" y="27"/>
                  </a:lnTo>
                  <a:lnTo>
                    <a:pt x="27" y="29"/>
                  </a:lnTo>
                  <a:lnTo>
                    <a:pt x="25" y="29"/>
                  </a:lnTo>
                  <a:lnTo>
                    <a:pt x="25" y="27"/>
                  </a:lnTo>
                  <a:lnTo>
                    <a:pt x="27" y="27"/>
                  </a:lnTo>
                  <a:lnTo>
                    <a:pt x="25" y="25"/>
                  </a:lnTo>
                  <a:lnTo>
                    <a:pt x="25" y="23"/>
                  </a:lnTo>
                  <a:lnTo>
                    <a:pt x="27" y="23"/>
                  </a:lnTo>
                  <a:lnTo>
                    <a:pt x="29" y="23"/>
                  </a:lnTo>
                  <a:lnTo>
                    <a:pt x="29" y="21"/>
                  </a:lnTo>
                  <a:lnTo>
                    <a:pt x="27" y="19"/>
                  </a:lnTo>
                  <a:lnTo>
                    <a:pt x="27" y="21"/>
                  </a:lnTo>
                  <a:lnTo>
                    <a:pt x="29" y="21"/>
                  </a:lnTo>
                  <a:lnTo>
                    <a:pt x="27" y="21"/>
                  </a:lnTo>
                  <a:lnTo>
                    <a:pt x="27" y="23"/>
                  </a:lnTo>
                  <a:lnTo>
                    <a:pt x="27" y="21"/>
                  </a:lnTo>
                  <a:lnTo>
                    <a:pt x="25" y="21"/>
                  </a:lnTo>
                  <a:lnTo>
                    <a:pt x="25" y="19"/>
                  </a:lnTo>
                  <a:lnTo>
                    <a:pt x="27" y="19"/>
                  </a:lnTo>
                  <a:lnTo>
                    <a:pt x="27" y="17"/>
                  </a:lnTo>
                  <a:lnTo>
                    <a:pt x="25" y="15"/>
                  </a:lnTo>
                  <a:lnTo>
                    <a:pt x="27" y="13"/>
                  </a:lnTo>
                  <a:lnTo>
                    <a:pt x="29" y="13"/>
                  </a:lnTo>
                  <a:lnTo>
                    <a:pt x="31" y="13"/>
                  </a:lnTo>
                  <a:lnTo>
                    <a:pt x="29" y="13"/>
                  </a:lnTo>
                  <a:lnTo>
                    <a:pt x="31" y="13"/>
                  </a:lnTo>
                  <a:lnTo>
                    <a:pt x="31" y="11"/>
                  </a:lnTo>
                  <a:lnTo>
                    <a:pt x="33" y="13"/>
                  </a:lnTo>
                  <a:lnTo>
                    <a:pt x="33" y="11"/>
                  </a:lnTo>
                  <a:lnTo>
                    <a:pt x="35" y="11"/>
                  </a:lnTo>
                  <a:lnTo>
                    <a:pt x="35" y="13"/>
                  </a:lnTo>
                  <a:lnTo>
                    <a:pt x="37" y="11"/>
                  </a:lnTo>
                  <a:lnTo>
                    <a:pt x="35" y="9"/>
                  </a:lnTo>
                  <a:lnTo>
                    <a:pt x="37" y="9"/>
                  </a:lnTo>
                  <a:lnTo>
                    <a:pt x="38" y="9"/>
                  </a:lnTo>
                  <a:lnTo>
                    <a:pt x="37" y="9"/>
                  </a:lnTo>
                  <a:lnTo>
                    <a:pt x="37" y="8"/>
                  </a:lnTo>
                  <a:lnTo>
                    <a:pt x="38" y="8"/>
                  </a:lnTo>
                  <a:lnTo>
                    <a:pt x="40" y="6"/>
                  </a:lnTo>
                  <a:lnTo>
                    <a:pt x="42" y="8"/>
                  </a:lnTo>
                  <a:lnTo>
                    <a:pt x="44" y="8"/>
                  </a:lnTo>
                  <a:lnTo>
                    <a:pt x="44" y="6"/>
                  </a:lnTo>
                  <a:lnTo>
                    <a:pt x="46" y="6"/>
                  </a:lnTo>
                  <a:lnTo>
                    <a:pt x="46" y="8"/>
                  </a:lnTo>
                  <a:lnTo>
                    <a:pt x="46" y="6"/>
                  </a:lnTo>
                  <a:lnTo>
                    <a:pt x="48" y="6"/>
                  </a:lnTo>
                  <a:lnTo>
                    <a:pt x="46" y="6"/>
                  </a:lnTo>
                  <a:lnTo>
                    <a:pt x="46" y="4"/>
                  </a:lnTo>
                  <a:lnTo>
                    <a:pt x="48" y="4"/>
                  </a:lnTo>
                  <a:lnTo>
                    <a:pt x="48" y="6"/>
                  </a:lnTo>
                  <a:lnTo>
                    <a:pt x="50" y="6"/>
                  </a:lnTo>
                  <a:lnTo>
                    <a:pt x="52" y="6"/>
                  </a:lnTo>
                  <a:lnTo>
                    <a:pt x="52" y="4"/>
                  </a:lnTo>
                  <a:lnTo>
                    <a:pt x="54" y="6"/>
                  </a:lnTo>
                  <a:lnTo>
                    <a:pt x="56" y="6"/>
                  </a:lnTo>
                  <a:lnTo>
                    <a:pt x="56" y="4"/>
                  </a:lnTo>
                  <a:lnTo>
                    <a:pt x="58" y="4"/>
                  </a:lnTo>
                  <a:lnTo>
                    <a:pt x="60" y="4"/>
                  </a:lnTo>
                  <a:lnTo>
                    <a:pt x="58" y="4"/>
                  </a:lnTo>
                  <a:lnTo>
                    <a:pt x="58" y="2"/>
                  </a:lnTo>
                  <a:lnTo>
                    <a:pt x="58" y="0"/>
                  </a:lnTo>
                  <a:lnTo>
                    <a:pt x="58" y="2"/>
                  </a:lnTo>
                  <a:lnTo>
                    <a:pt x="60" y="2"/>
                  </a:lnTo>
                  <a:lnTo>
                    <a:pt x="60" y="4"/>
                  </a:lnTo>
                  <a:lnTo>
                    <a:pt x="62" y="4"/>
                  </a:lnTo>
                  <a:lnTo>
                    <a:pt x="62" y="2"/>
                  </a:lnTo>
                  <a:lnTo>
                    <a:pt x="62" y="0"/>
                  </a:lnTo>
                  <a:lnTo>
                    <a:pt x="63" y="2"/>
                  </a:lnTo>
                  <a:lnTo>
                    <a:pt x="62" y="2"/>
                  </a:lnTo>
                  <a:lnTo>
                    <a:pt x="63" y="2"/>
                  </a:lnTo>
                  <a:lnTo>
                    <a:pt x="63"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Freeform 78"/>
            <p:cNvSpPr>
              <a:spLocks/>
            </p:cNvSpPr>
            <p:nvPr/>
          </p:nvSpPr>
          <p:spPr bwMode="auto">
            <a:xfrm>
              <a:off x="5862638" y="4451350"/>
              <a:ext cx="377825" cy="295275"/>
            </a:xfrm>
            <a:custGeom>
              <a:avLst/>
              <a:gdLst>
                <a:gd name="T0" fmla="*/ 142 w 238"/>
                <a:gd name="T1" fmla="*/ 50 h 186"/>
                <a:gd name="T2" fmla="*/ 138 w 238"/>
                <a:gd name="T3" fmla="*/ 60 h 186"/>
                <a:gd name="T4" fmla="*/ 144 w 238"/>
                <a:gd name="T5" fmla="*/ 63 h 186"/>
                <a:gd name="T6" fmla="*/ 157 w 238"/>
                <a:gd name="T7" fmla="*/ 63 h 186"/>
                <a:gd name="T8" fmla="*/ 153 w 238"/>
                <a:gd name="T9" fmla="*/ 69 h 186"/>
                <a:gd name="T10" fmla="*/ 159 w 238"/>
                <a:gd name="T11" fmla="*/ 79 h 186"/>
                <a:gd name="T12" fmla="*/ 165 w 238"/>
                <a:gd name="T13" fmla="*/ 86 h 186"/>
                <a:gd name="T14" fmla="*/ 174 w 238"/>
                <a:gd name="T15" fmla="*/ 96 h 186"/>
                <a:gd name="T16" fmla="*/ 188 w 238"/>
                <a:gd name="T17" fmla="*/ 100 h 186"/>
                <a:gd name="T18" fmla="*/ 201 w 238"/>
                <a:gd name="T19" fmla="*/ 106 h 186"/>
                <a:gd name="T20" fmla="*/ 215 w 238"/>
                <a:gd name="T21" fmla="*/ 109 h 186"/>
                <a:gd name="T22" fmla="*/ 226 w 238"/>
                <a:gd name="T23" fmla="*/ 113 h 186"/>
                <a:gd name="T24" fmla="*/ 234 w 238"/>
                <a:gd name="T25" fmla="*/ 117 h 186"/>
                <a:gd name="T26" fmla="*/ 224 w 238"/>
                <a:gd name="T27" fmla="*/ 127 h 186"/>
                <a:gd name="T28" fmla="*/ 215 w 238"/>
                <a:gd name="T29" fmla="*/ 134 h 186"/>
                <a:gd name="T30" fmla="*/ 203 w 238"/>
                <a:gd name="T31" fmla="*/ 148 h 186"/>
                <a:gd name="T32" fmla="*/ 192 w 238"/>
                <a:gd name="T33" fmla="*/ 161 h 186"/>
                <a:gd name="T34" fmla="*/ 178 w 238"/>
                <a:gd name="T35" fmla="*/ 161 h 186"/>
                <a:gd name="T36" fmla="*/ 167 w 238"/>
                <a:gd name="T37" fmla="*/ 163 h 186"/>
                <a:gd name="T38" fmla="*/ 157 w 238"/>
                <a:gd name="T39" fmla="*/ 171 h 186"/>
                <a:gd name="T40" fmla="*/ 144 w 238"/>
                <a:gd name="T41" fmla="*/ 173 h 186"/>
                <a:gd name="T42" fmla="*/ 134 w 238"/>
                <a:gd name="T43" fmla="*/ 177 h 186"/>
                <a:gd name="T44" fmla="*/ 125 w 238"/>
                <a:gd name="T45" fmla="*/ 173 h 186"/>
                <a:gd name="T46" fmla="*/ 113 w 238"/>
                <a:gd name="T47" fmla="*/ 177 h 186"/>
                <a:gd name="T48" fmla="*/ 105 w 238"/>
                <a:gd name="T49" fmla="*/ 186 h 186"/>
                <a:gd name="T50" fmla="*/ 94 w 238"/>
                <a:gd name="T51" fmla="*/ 184 h 186"/>
                <a:gd name="T52" fmla="*/ 82 w 238"/>
                <a:gd name="T53" fmla="*/ 182 h 186"/>
                <a:gd name="T54" fmla="*/ 71 w 238"/>
                <a:gd name="T55" fmla="*/ 175 h 186"/>
                <a:gd name="T56" fmla="*/ 63 w 238"/>
                <a:gd name="T57" fmla="*/ 169 h 186"/>
                <a:gd name="T58" fmla="*/ 48 w 238"/>
                <a:gd name="T59" fmla="*/ 169 h 186"/>
                <a:gd name="T60" fmla="*/ 44 w 238"/>
                <a:gd name="T61" fmla="*/ 157 h 186"/>
                <a:gd name="T62" fmla="*/ 38 w 238"/>
                <a:gd name="T63" fmla="*/ 154 h 186"/>
                <a:gd name="T64" fmla="*/ 32 w 238"/>
                <a:gd name="T65" fmla="*/ 148 h 186"/>
                <a:gd name="T66" fmla="*/ 29 w 238"/>
                <a:gd name="T67" fmla="*/ 136 h 186"/>
                <a:gd name="T68" fmla="*/ 21 w 238"/>
                <a:gd name="T69" fmla="*/ 129 h 186"/>
                <a:gd name="T70" fmla="*/ 17 w 238"/>
                <a:gd name="T71" fmla="*/ 121 h 186"/>
                <a:gd name="T72" fmla="*/ 5 w 238"/>
                <a:gd name="T73" fmla="*/ 117 h 186"/>
                <a:gd name="T74" fmla="*/ 4 w 238"/>
                <a:gd name="T75" fmla="*/ 111 h 186"/>
                <a:gd name="T76" fmla="*/ 11 w 238"/>
                <a:gd name="T77" fmla="*/ 106 h 186"/>
                <a:gd name="T78" fmla="*/ 17 w 238"/>
                <a:gd name="T79" fmla="*/ 88 h 186"/>
                <a:gd name="T80" fmla="*/ 21 w 238"/>
                <a:gd name="T81" fmla="*/ 71 h 186"/>
                <a:gd name="T82" fmla="*/ 30 w 238"/>
                <a:gd name="T83" fmla="*/ 69 h 186"/>
                <a:gd name="T84" fmla="*/ 34 w 238"/>
                <a:gd name="T85" fmla="*/ 56 h 186"/>
                <a:gd name="T86" fmla="*/ 38 w 238"/>
                <a:gd name="T87" fmla="*/ 48 h 186"/>
                <a:gd name="T88" fmla="*/ 50 w 238"/>
                <a:gd name="T89" fmla="*/ 37 h 186"/>
                <a:gd name="T90" fmla="*/ 55 w 238"/>
                <a:gd name="T91" fmla="*/ 19 h 186"/>
                <a:gd name="T92" fmla="*/ 63 w 238"/>
                <a:gd name="T93" fmla="*/ 10 h 186"/>
                <a:gd name="T94" fmla="*/ 71 w 238"/>
                <a:gd name="T95" fmla="*/ 10 h 186"/>
                <a:gd name="T96" fmla="*/ 77 w 238"/>
                <a:gd name="T97" fmla="*/ 4 h 186"/>
                <a:gd name="T98" fmla="*/ 84 w 238"/>
                <a:gd name="T99" fmla="*/ 4 h 186"/>
                <a:gd name="T100" fmla="*/ 94 w 238"/>
                <a:gd name="T101" fmla="*/ 8 h 186"/>
                <a:gd name="T102" fmla="*/ 101 w 238"/>
                <a:gd name="T103" fmla="*/ 8 h 186"/>
                <a:gd name="T104" fmla="*/ 111 w 238"/>
                <a:gd name="T105" fmla="*/ 8 h 186"/>
                <a:gd name="T106" fmla="*/ 121 w 238"/>
                <a:gd name="T107" fmla="*/ 12 h 186"/>
                <a:gd name="T108" fmla="*/ 134 w 238"/>
                <a:gd name="T109" fmla="*/ 23 h 186"/>
                <a:gd name="T110" fmla="*/ 146 w 238"/>
                <a:gd name="T111" fmla="*/ 35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38" h="186">
                  <a:moveTo>
                    <a:pt x="149" y="40"/>
                  </a:moveTo>
                  <a:lnTo>
                    <a:pt x="149" y="42"/>
                  </a:lnTo>
                  <a:lnTo>
                    <a:pt x="148" y="42"/>
                  </a:lnTo>
                  <a:lnTo>
                    <a:pt x="146" y="46"/>
                  </a:lnTo>
                  <a:lnTo>
                    <a:pt x="144" y="48"/>
                  </a:lnTo>
                  <a:lnTo>
                    <a:pt x="144" y="50"/>
                  </a:lnTo>
                  <a:lnTo>
                    <a:pt x="142" y="50"/>
                  </a:lnTo>
                  <a:lnTo>
                    <a:pt x="142" y="52"/>
                  </a:lnTo>
                  <a:lnTo>
                    <a:pt x="140" y="52"/>
                  </a:lnTo>
                  <a:lnTo>
                    <a:pt x="140" y="54"/>
                  </a:lnTo>
                  <a:lnTo>
                    <a:pt x="140" y="56"/>
                  </a:lnTo>
                  <a:lnTo>
                    <a:pt x="140" y="58"/>
                  </a:lnTo>
                  <a:lnTo>
                    <a:pt x="140" y="60"/>
                  </a:lnTo>
                  <a:lnTo>
                    <a:pt x="138" y="60"/>
                  </a:lnTo>
                  <a:lnTo>
                    <a:pt x="138" y="61"/>
                  </a:lnTo>
                  <a:lnTo>
                    <a:pt x="140" y="61"/>
                  </a:lnTo>
                  <a:lnTo>
                    <a:pt x="140" y="63"/>
                  </a:lnTo>
                  <a:lnTo>
                    <a:pt x="140" y="65"/>
                  </a:lnTo>
                  <a:lnTo>
                    <a:pt x="142" y="65"/>
                  </a:lnTo>
                  <a:lnTo>
                    <a:pt x="144" y="65"/>
                  </a:lnTo>
                  <a:lnTo>
                    <a:pt x="144" y="63"/>
                  </a:lnTo>
                  <a:lnTo>
                    <a:pt x="146" y="63"/>
                  </a:lnTo>
                  <a:lnTo>
                    <a:pt x="148" y="63"/>
                  </a:lnTo>
                  <a:lnTo>
                    <a:pt x="149" y="63"/>
                  </a:lnTo>
                  <a:lnTo>
                    <a:pt x="151" y="63"/>
                  </a:lnTo>
                  <a:lnTo>
                    <a:pt x="153" y="63"/>
                  </a:lnTo>
                  <a:lnTo>
                    <a:pt x="155" y="63"/>
                  </a:lnTo>
                  <a:lnTo>
                    <a:pt x="157" y="63"/>
                  </a:lnTo>
                  <a:lnTo>
                    <a:pt x="159" y="63"/>
                  </a:lnTo>
                  <a:lnTo>
                    <a:pt x="157" y="63"/>
                  </a:lnTo>
                  <a:lnTo>
                    <a:pt x="157" y="65"/>
                  </a:lnTo>
                  <a:lnTo>
                    <a:pt x="157" y="67"/>
                  </a:lnTo>
                  <a:lnTo>
                    <a:pt x="155" y="67"/>
                  </a:lnTo>
                  <a:lnTo>
                    <a:pt x="155" y="69"/>
                  </a:lnTo>
                  <a:lnTo>
                    <a:pt x="153" y="69"/>
                  </a:lnTo>
                  <a:lnTo>
                    <a:pt x="153" y="71"/>
                  </a:lnTo>
                  <a:lnTo>
                    <a:pt x="155" y="71"/>
                  </a:lnTo>
                  <a:lnTo>
                    <a:pt x="155" y="73"/>
                  </a:lnTo>
                  <a:lnTo>
                    <a:pt x="155" y="75"/>
                  </a:lnTo>
                  <a:lnTo>
                    <a:pt x="157" y="75"/>
                  </a:lnTo>
                  <a:lnTo>
                    <a:pt x="157" y="77"/>
                  </a:lnTo>
                  <a:lnTo>
                    <a:pt x="159" y="79"/>
                  </a:lnTo>
                  <a:lnTo>
                    <a:pt x="159" y="81"/>
                  </a:lnTo>
                  <a:lnTo>
                    <a:pt x="161" y="81"/>
                  </a:lnTo>
                  <a:lnTo>
                    <a:pt x="161" y="83"/>
                  </a:lnTo>
                  <a:lnTo>
                    <a:pt x="163" y="83"/>
                  </a:lnTo>
                  <a:lnTo>
                    <a:pt x="163" y="85"/>
                  </a:lnTo>
                  <a:lnTo>
                    <a:pt x="163" y="86"/>
                  </a:lnTo>
                  <a:lnTo>
                    <a:pt x="165" y="86"/>
                  </a:lnTo>
                  <a:lnTo>
                    <a:pt x="165" y="88"/>
                  </a:lnTo>
                  <a:lnTo>
                    <a:pt x="167" y="88"/>
                  </a:lnTo>
                  <a:lnTo>
                    <a:pt x="167" y="90"/>
                  </a:lnTo>
                  <a:lnTo>
                    <a:pt x="169" y="90"/>
                  </a:lnTo>
                  <a:lnTo>
                    <a:pt x="171" y="92"/>
                  </a:lnTo>
                  <a:lnTo>
                    <a:pt x="173" y="94"/>
                  </a:lnTo>
                  <a:lnTo>
                    <a:pt x="174" y="96"/>
                  </a:lnTo>
                  <a:lnTo>
                    <a:pt x="176" y="96"/>
                  </a:lnTo>
                  <a:lnTo>
                    <a:pt x="178" y="98"/>
                  </a:lnTo>
                  <a:lnTo>
                    <a:pt x="180" y="98"/>
                  </a:lnTo>
                  <a:lnTo>
                    <a:pt x="182" y="98"/>
                  </a:lnTo>
                  <a:lnTo>
                    <a:pt x="184" y="100"/>
                  </a:lnTo>
                  <a:lnTo>
                    <a:pt x="186" y="100"/>
                  </a:lnTo>
                  <a:lnTo>
                    <a:pt x="188" y="100"/>
                  </a:lnTo>
                  <a:lnTo>
                    <a:pt x="190" y="102"/>
                  </a:lnTo>
                  <a:lnTo>
                    <a:pt x="192" y="102"/>
                  </a:lnTo>
                  <a:lnTo>
                    <a:pt x="194" y="102"/>
                  </a:lnTo>
                  <a:lnTo>
                    <a:pt x="196" y="104"/>
                  </a:lnTo>
                  <a:lnTo>
                    <a:pt x="197" y="104"/>
                  </a:lnTo>
                  <a:lnTo>
                    <a:pt x="199" y="104"/>
                  </a:lnTo>
                  <a:lnTo>
                    <a:pt x="201" y="106"/>
                  </a:lnTo>
                  <a:lnTo>
                    <a:pt x="203" y="106"/>
                  </a:lnTo>
                  <a:lnTo>
                    <a:pt x="205" y="106"/>
                  </a:lnTo>
                  <a:lnTo>
                    <a:pt x="207" y="108"/>
                  </a:lnTo>
                  <a:lnTo>
                    <a:pt x="209" y="108"/>
                  </a:lnTo>
                  <a:lnTo>
                    <a:pt x="211" y="108"/>
                  </a:lnTo>
                  <a:lnTo>
                    <a:pt x="213" y="109"/>
                  </a:lnTo>
                  <a:lnTo>
                    <a:pt x="215" y="109"/>
                  </a:lnTo>
                  <a:lnTo>
                    <a:pt x="217" y="109"/>
                  </a:lnTo>
                  <a:lnTo>
                    <a:pt x="219" y="111"/>
                  </a:lnTo>
                  <a:lnTo>
                    <a:pt x="221" y="111"/>
                  </a:lnTo>
                  <a:lnTo>
                    <a:pt x="222" y="111"/>
                  </a:lnTo>
                  <a:lnTo>
                    <a:pt x="222" y="113"/>
                  </a:lnTo>
                  <a:lnTo>
                    <a:pt x="224" y="113"/>
                  </a:lnTo>
                  <a:lnTo>
                    <a:pt x="226" y="113"/>
                  </a:lnTo>
                  <a:lnTo>
                    <a:pt x="228" y="113"/>
                  </a:lnTo>
                  <a:lnTo>
                    <a:pt x="232" y="113"/>
                  </a:lnTo>
                  <a:lnTo>
                    <a:pt x="234" y="113"/>
                  </a:lnTo>
                  <a:lnTo>
                    <a:pt x="236" y="113"/>
                  </a:lnTo>
                  <a:lnTo>
                    <a:pt x="238" y="113"/>
                  </a:lnTo>
                  <a:lnTo>
                    <a:pt x="236" y="115"/>
                  </a:lnTo>
                  <a:lnTo>
                    <a:pt x="234" y="117"/>
                  </a:lnTo>
                  <a:lnTo>
                    <a:pt x="232" y="119"/>
                  </a:lnTo>
                  <a:lnTo>
                    <a:pt x="230" y="119"/>
                  </a:lnTo>
                  <a:lnTo>
                    <a:pt x="230" y="121"/>
                  </a:lnTo>
                  <a:lnTo>
                    <a:pt x="228" y="123"/>
                  </a:lnTo>
                  <a:lnTo>
                    <a:pt x="226" y="123"/>
                  </a:lnTo>
                  <a:lnTo>
                    <a:pt x="226" y="125"/>
                  </a:lnTo>
                  <a:lnTo>
                    <a:pt x="224" y="127"/>
                  </a:lnTo>
                  <a:lnTo>
                    <a:pt x="222" y="127"/>
                  </a:lnTo>
                  <a:lnTo>
                    <a:pt x="222" y="129"/>
                  </a:lnTo>
                  <a:lnTo>
                    <a:pt x="221" y="131"/>
                  </a:lnTo>
                  <a:lnTo>
                    <a:pt x="219" y="131"/>
                  </a:lnTo>
                  <a:lnTo>
                    <a:pt x="219" y="133"/>
                  </a:lnTo>
                  <a:lnTo>
                    <a:pt x="217" y="134"/>
                  </a:lnTo>
                  <a:lnTo>
                    <a:pt x="215" y="134"/>
                  </a:lnTo>
                  <a:lnTo>
                    <a:pt x="215" y="136"/>
                  </a:lnTo>
                  <a:lnTo>
                    <a:pt x="213" y="138"/>
                  </a:lnTo>
                  <a:lnTo>
                    <a:pt x="211" y="140"/>
                  </a:lnTo>
                  <a:lnTo>
                    <a:pt x="209" y="142"/>
                  </a:lnTo>
                  <a:lnTo>
                    <a:pt x="207" y="144"/>
                  </a:lnTo>
                  <a:lnTo>
                    <a:pt x="205" y="146"/>
                  </a:lnTo>
                  <a:lnTo>
                    <a:pt x="203" y="148"/>
                  </a:lnTo>
                  <a:lnTo>
                    <a:pt x="201" y="150"/>
                  </a:lnTo>
                  <a:lnTo>
                    <a:pt x="199" y="152"/>
                  </a:lnTo>
                  <a:lnTo>
                    <a:pt x="197" y="154"/>
                  </a:lnTo>
                  <a:lnTo>
                    <a:pt x="196" y="156"/>
                  </a:lnTo>
                  <a:lnTo>
                    <a:pt x="194" y="157"/>
                  </a:lnTo>
                  <a:lnTo>
                    <a:pt x="192" y="159"/>
                  </a:lnTo>
                  <a:lnTo>
                    <a:pt x="192" y="161"/>
                  </a:lnTo>
                  <a:lnTo>
                    <a:pt x="190" y="161"/>
                  </a:lnTo>
                  <a:lnTo>
                    <a:pt x="188" y="161"/>
                  </a:lnTo>
                  <a:lnTo>
                    <a:pt x="186" y="161"/>
                  </a:lnTo>
                  <a:lnTo>
                    <a:pt x="184" y="161"/>
                  </a:lnTo>
                  <a:lnTo>
                    <a:pt x="182" y="161"/>
                  </a:lnTo>
                  <a:lnTo>
                    <a:pt x="180" y="161"/>
                  </a:lnTo>
                  <a:lnTo>
                    <a:pt x="178" y="161"/>
                  </a:lnTo>
                  <a:lnTo>
                    <a:pt x="176" y="161"/>
                  </a:lnTo>
                  <a:lnTo>
                    <a:pt x="174" y="161"/>
                  </a:lnTo>
                  <a:lnTo>
                    <a:pt x="173" y="161"/>
                  </a:lnTo>
                  <a:lnTo>
                    <a:pt x="171" y="161"/>
                  </a:lnTo>
                  <a:lnTo>
                    <a:pt x="171" y="163"/>
                  </a:lnTo>
                  <a:lnTo>
                    <a:pt x="169" y="163"/>
                  </a:lnTo>
                  <a:lnTo>
                    <a:pt x="167" y="163"/>
                  </a:lnTo>
                  <a:lnTo>
                    <a:pt x="165" y="165"/>
                  </a:lnTo>
                  <a:lnTo>
                    <a:pt x="163" y="165"/>
                  </a:lnTo>
                  <a:lnTo>
                    <a:pt x="161" y="165"/>
                  </a:lnTo>
                  <a:lnTo>
                    <a:pt x="161" y="167"/>
                  </a:lnTo>
                  <a:lnTo>
                    <a:pt x="159" y="169"/>
                  </a:lnTo>
                  <a:lnTo>
                    <a:pt x="159" y="171"/>
                  </a:lnTo>
                  <a:lnTo>
                    <a:pt x="157" y="171"/>
                  </a:lnTo>
                  <a:lnTo>
                    <a:pt x="155" y="171"/>
                  </a:lnTo>
                  <a:lnTo>
                    <a:pt x="155" y="173"/>
                  </a:lnTo>
                  <a:lnTo>
                    <a:pt x="153" y="173"/>
                  </a:lnTo>
                  <a:lnTo>
                    <a:pt x="149" y="173"/>
                  </a:lnTo>
                  <a:lnTo>
                    <a:pt x="148" y="173"/>
                  </a:lnTo>
                  <a:lnTo>
                    <a:pt x="146" y="173"/>
                  </a:lnTo>
                  <a:lnTo>
                    <a:pt x="144" y="173"/>
                  </a:lnTo>
                  <a:lnTo>
                    <a:pt x="144" y="175"/>
                  </a:lnTo>
                  <a:lnTo>
                    <a:pt x="142" y="175"/>
                  </a:lnTo>
                  <a:lnTo>
                    <a:pt x="142" y="177"/>
                  </a:lnTo>
                  <a:lnTo>
                    <a:pt x="140" y="177"/>
                  </a:lnTo>
                  <a:lnTo>
                    <a:pt x="138" y="177"/>
                  </a:lnTo>
                  <a:lnTo>
                    <a:pt x="136" y="177"/>
                  </a:lnTo>
                  <a:lnTo>
                    <a:pt x="134" y="177"/>
                  </a:lnTo>
                  <a:lnTo>
                    <a:pt x="132" y="177"/>
                  </a:lnTo>
                  <a:lnTo>
                    <a:pt x="130" y="177"/>
                  </a:lnTo>
                  <a:lnTo>
                    <a:pt x="128" y="177"/>
                  </a:lnTo>
                  <a:lnTo>
                    <a:pt x="128" y="175"/>
                  </a:lnTo>
                  <a:lnTo>
                    <a:pt x="126" y="175"/>
                  </a:lnTo>
                  <a:lnTo>
                    <a:pt x="126" y="173"/>
                  </a:lnTo>
                  <a:lnTo>
                    <a:pt x="125" y="173"/>
                  </a:lnTo>
                  <a:lnTo>
                    <a:pt x="125" y="171"/>
                  </a:lnTo>
                  <a:lnTo>
                    <a:pt x="123" y="173"/>
                  </a:lnTo>
                  <a:lnTo>
                    <a:pt x="121" y="173"/>
                  </a:lnTo>
                  <a:lnTo>
                    <a:pt x="119" y="175"/>
                  </a:lnTo>
                  <a:lnTo>
                    <a:pt x="117" y="175"/>
                  </a:lnTo>
                  <a:lnTo>
                    <a:pt x="115" y="177"/>
                  </a:lnTo>
                  <a:lnTo>
                    <a:pt x="113" y="177"/>
                  </a:lnTo>
                  <a:lnTo>
                    <a:pt x="111" y="179"/>
                  </a:lnTo>
                  <a:lnTo>
                    <a:pt x="109" y="179"/>
                  </a:lnTo>
                  <a:lnTo>
                    <a:pt x="109" y="181"/>
                  </a:lnTo>
                  <a:lnTo>
                    <a:pt x="107" y="181"/>
                  </a:lnTo>
                  <a:lnTo>
                    <a:pt x="107" y="182"/>
                  </a:lnTo>
                  <a:lnTo>
                    <a:pt x="105" y="184"/>
                  </a:lnTo>
                  <a:lnTo>
                    <a:pt x="105" y="186"/>
                  </a:lnTo>
                  <a:lnTo>
                    <a:pt x="103" y="186"/>
                  </a:lnTo>
                  <a:lnTo>
                    <a:pt x="103" y="184"/>
                  </a:lnTo>
                  <a:lnTo>
                    <a:pt x="101" y="184"/>
                  </a:lnTo>
                  <a:lnTo>
                    <a:pt x="100" y="184"/>
                  </a:lnTo>
                  <a:lnTo>
                    <a:pt x="98" y="184"/>
                  </a:lnTo>
                  <a:lnTo>
                    <a:pt x="96" y="184"/>
                  </a:lnTo>
                  <a:lnTo>
                    <a:pt x="94" y="184"/>
                  </a:lnTo>
                  <a:lnTo>
                    <a:pt x="92" y="184"/>
                  </a:lnTo>
                  <a:lnTo>
                    <a:pt x="92" y="182"/>
                  </a:lnTo>
                  <a:lnTo>
                    <a:pt x="90" y="182"/>
                  </a:lnTo>
                  <a:lnTo>
                    <a:pt x="88" y="182"/>
                  </a:lnTo>
                  <a:lnTo>
                    <a:pt x="86" y="182"/>
                  </a:lnTo>
                  <a:lnTo>
                    <a:pt x="84" y="182"/>
                  </a:lnTo>
                  <a:lnTo>
                    <a:pt x="82" y="182"/>
                  </a:lnTo>
                  <a:lnTo>
                    <a:pt x="80" y="182"/>
                  </a:lnTo>
                  <a:lnTo>
                    <a:pt x="80" y="181"/>
                  </a:lnTo>
                  <a:lnTo>
                    <a:pt x="78" y="181"/>
                  </a:lnTo>
                  <a:lnTo>
                    <a:pt x="77" y="179"/>
                  </a:lnTo>
                  <a:lnTo>
                    <a:pt x="75" y="177"/>
                  </a:lnTo>
                  <a:lnTo>
                    <a:pt x="73" y="177"/>
                  </a:lnTo>
                  <a:lnTo>
                    <a:pt x="71" y="175"/>
                  </a:lnTo>
                  <a:lnTo>
                    <a:pt x="69" y="175"/>
                  </a:lnTo>
                  <a:lnTo>
                    <a:pt x="69" y="173"/>
                  </a:lnTo>
                  <a:lnTo>
                    <a:pt x="67" y="173"/>
                  </a:lnTo>
                  <a:lnTo>
                    <a:pt x="65" y="173"/>
                  </a:lnTo>
                  <a:lnTo>
                    <a:pt x="65" y="171"/>
                  </a:lnTo>
                  <a:lnTo>
                    <a:pt x="63" y="171"/>
                  </a:lnTo>
                  <a:lnTo>
                    <a:pt x="63" y="169"/>
                  </a:lnTo>
                  <a:lnTo>
                    <a:pt x="61" y="169"/>
                  </a:lnTo>
                  <a:lnTo>
                    <a:pt x="59" y="169"/>
                  </a:lnTo>
                  <a:lnTo>
                    <a:pt x="57" y="169"/>
                  </a:lnTo>
                  <a:lnTo>
                    <a:pt x="55" y="169"/>
                  </a:lnTo>
                  <a:lnTo>
                    <a:pt x="52" y="169"/>
                  </a:lnTo>
                  <a:lnTo>
                    <a:pt x="50" y="169"/>
                  </a:lnTo>
                  <a:lnTo>
                    <a:pt x="48" y="169"/>
                  </a:lnTo>
                  <a:lnTo>
                    <a:pt x="48" y="167"/>
                  </a:lnTo>
                  <a:lnTo>
                    <a:pt x="44" y="165"/>
                  </a:lnTo>
                  <a:lnTo>
                    <a:pt x="44" y="163"/>
                  </a:lnTo>
                  <a:lnTo>
                    <a:pt x="44" y="159"/>
                  </a:lnTo>
                  <a:lnTo>
                    <a:pt x="46" y="159"/>
                  </a:lnTo>
                  <a:lnTo>
                    <a:pt x="46" y="157"/>
                  </a:lnTo>
                  <a:lnTo>
                    <a:pt x="44" y="157"/>
                  </a:lnTo>
                  <a:lnTo>
                    <a:pt x="44" y="156"/>
                  </a:lnTo>
                  <a:lnTo>
                    <a:pt x="46" y="156"/>
                  </a:lnTo>
                  <a:lnTo>
                    <a:pt x="44" y="156"/>
                  </a:lnTo>
                  <a:lnTo>
                    <a:pt x="44" y="154"/>
                  </a:lnTo>
                  <a:lnTo>
                    <a:pt x="42" y="154"/>
                  </a:lnTo>
                  <a:lnTo>
                    <a:pt x="40" y="154"/>
                  </a:lnTo>
                  <a:lnTo>
                    <a:pt x="38" y="154"/>
                  </a:lnTo>
                  <a:lnTo>
                    <a:pt x="38" y="156"/>
                  </a:lnTo>
                  <a:lnTo>
                    <a:pt x="36" y="156"/>
                  </a:lnTo>
                  <a:lnTo>
                    <a:pt x="36" y="154"/>
                  </a:lnTo>
                  <a:lnTo>
                    <a:pt x="36" y="152"/>
                  </a:lnTo>
                  <a:lnTo>
                    <a:pt x="34" y="152"/>
                  </a:lnTo>
                  <a:lnTo>
                    <a:pt x="34" y="150"/>
                  </a:lnTo>
                  <a:lnTo>
                    <a:pt x="32" y="148"/>
                  </a:lnTo>
                  <a:lnTo>
                    <a:pt x="32" y="146"/>
                  </a:lnTo>
                  <a:lnTo>
                    <a:pt x="32" y="144"/>
                  </a:lnTo>
                  <a:lnTo>
                    <a:pt x="30" y="142"/>
                  </a:lnTo>
                  <a:lnTo>
                    <a:pt x="30" y="140"/>
                  </a:lnTo>
                  <a:lnTo>
                    <a:pt x="30" y="138"/>
                  </a:lnTo>
                  <a:lnTo>
                    <a:pt x="29" y="138"/>
                  </a:lnTo>
                  <a:lnTo>
                    <a:pt x="29" y="136"/>
                  </a:lnTo>
                  <a:lnTo>
                    <a:pt x="29" y="134"/>
                  </a:lnTo>
                  <a:lnTo>
                    <a:pt x="27" y="134"/>
                  </a:lnTo>
                  <a:lnTo>
                    <a:pt x="27" y="133"/>
                  </a:lnTo>
                  <a:lnTo>
                    <a:pt x="25" y="133"/>
                  </a:lnTo>
                  <a:lnTo>
                    <a:pt x="25" y="131"/>
                  </a:lnTo>
                  <a:lnTo>
                    <a:pt x="23" y="129"/>
                  </a:lnTo>
                  <a:lnTo>
                    <a:pt x="21" y="129"/>
                  </a:lnTo>
                  <a:lnTo>
                    <a:pt x="19" y="127"/>
                  </a:lnTo>
                  <a:lnTo>
                    <a:pt x="19" y="125"/>
                  </a:lnTo>
                  <a:lnTo>
                    <a:pt x="19" y="127"/>
                  </a:lnTo>
                  <a:lnTo>
                    <a:pt x="19" y="125"/>
                  </a:lnTo>
                  <a:lnTo>
                    <a:pt x="17" y="125"/>
                  </a:lnTo>
                  <a:lnTo>
                    <a:pt x="17" y="123"/>
                  </a:lnTo>
                  <a:lnTo>
                    <a:pt x="17" y="121"/>
                  </a:lnTo>
                  <a:lnTo>
                    <a:pt x="15" y="119"/>
                  </a:lnTo>
                  <a:lnTo>
                    <a:pt x="13" y="119"/>
                  </a:lnTo>
                  <a:lnTo>
                    <a:pt x="11" y="119"/>
                  </a:lnTo>
                  <a:lnTo>
                    <a:pt x="11" y="117"/>
                  </a:lnTo>
                  <a:lnTo>
                    <a:pt x="9" y="117"/>
                  </a:lnTo>
                  <a:lnTo>
                    <a:pt x="7" y="117"/>
                  </a:lnTo>
                  <a:lnTo>
                    <a:pt x="5" y="117"/>
                  </a:lnTo>
                  <a:lnTo>
                    <a:pt x="4" y="115"/>
                  </a:lnTo>
                  <a:lnTo>
                    <a:pt x="2" y="115"/>
                  </a:lnTo>
                  <a:lnTo>
                    <a:pt x="0" y="115"/>
                  </a:lnTo>
                  <a:lnTo>
                    <a:pt x="0" y="113"/>
                  </a:lnTo>
                  <a:lnTo>
                    <a:pt x="2" y="113"/>
                  </a:lnTo>
                  <a:lnTo>
                    <a:pt x="2" y="111"/>
                  </a:lnTo>
                  <a:lnTo>
                    <a:pt x="4" y="111"/>
                  </a:lnTo>
                  <a:lnTo>
                    <a:pt x="4" y="109"/>
                  </a:lnTo>
                  <a:lnTo>
                    <a:pt x="4" y="108"/>
                  </a:lnTo>
                  <a:lnTo>
                    <a:pt x="4" y="106"/>
                  </a:lnTo>
                  <a:lnTo>
                    <a:pt x="5" y="106"/>
                  </a:lnTo>
                  <a:lnTo>
                    <a:pt x="7" y="106"/>
                  </a:lnTo>
                  <a:lnTo>
                    <a:pt x="9" y="106"/>
                  </a:lnTo>
                  <a:lnTo>
                    <a:pt x="11" y="106"/>
                  </a:lnTo>
                  <a:lnTo>
                    <a:pt x="13" y="106"/>
                  </a:lnTo>
                  <a:lnTo>
                    <a:pt x="15" y="106"/>
                  </a:lnTo>
                  <a:lnTo>
                    <a:pt x="17" y="104"/>
                  </a:lnTo>
                  <a:lnTo>
                    <a:pt x="19" y="102"/>
                  </a:lnTo>
                  <a:lnTo>
                    <a:pt x="17" y="98"/>
                  </a:lnTo>
                  <a:lnTo>
                    <a:pt x="17" y="92"/>
                  </a:lnTo>
                  <a:lnTo>
                    <a:pt x="17" y="88"/>
                  </a:lnTo>
                  <a:lnTo>
                    <a:pt x="17" y="85"/>
                  </a:lnTo>
                  <a:lnTo>
                    <a:pt x="19" y="81"/>
                  </a:lnTo>
                  <a:lnTo>
                    <a:pt x="21" y="79"/>
                  </a:lnTo>
                  <a:lnTo>
                    <a:pt x="21" y="77"/>
                  </a:lnTo>
                  <a:lnTo>
                    <a:pt x="21" y="75"/>
                  </a:lnTo>
                  <a:lnTo>
                    <a:pt x="21" y="73"/>
                  </a:lnTo>
                  <a:lnTo>
                    <a:pt x="21" y="71"/>
                  </a:lnTo>
                  <a:lnTo>
                    <a:pt x="23" y="69"/>
                  </a:lnTo>
                  <a:lnTo>
                    <a:pt x="23" y="67"/>
                  </a:lnTo>
                  <a:lnTo>
                    <a:pt x="25" y="65"/>
                  </a:lnTo>
                  <a:lnTo>
                    <a:pt x="27" y="67"/>
                  </a:lnTo>
                  <a:lnTo>
                    <a:pt x="29" y="67"/>
                  </a:lnTo>
                  <a:lnTo>
                    <a:pt x="29" y="69"/>
                  </a:lnTo>
                  <a:lnTo>
                    <a:pt x="30" y="69"/>
                  </a:lnTo>
                  <a:lnTo>
                    <a:pt x="30" y="67"/>
                  </a:lnTo>
                  <a:lnTo>
                    <a:pt x="32" y="65"/>
                  </a:lnTo>
                  <a:lnTo>
                    <a:pt x="30" y="65"/>
                  </a:lnTo>
                  <a:lnTo>
                    <a:pt x="32" y="61"/>
                  </a:lnTo>
                  <a:lnTo>
                    <a:pt x="32" y="60"/>
                  </a:lnTo>
                  <a:lnTo>
                    <a:pt x="30" y="60"/>
                  </a:lnTo>
                  <a:lnTo>
                    <a:pt x="34" y="56"/>
                  </a:lnTo>
                  <a:lnTo>
                    <a:pt x="34" y="54"/>
                  </a:lnTo>
                  <a:lnTo>
                    <a:pt x="32" y="54"/>
                  </a:lnTo>
                  <a:lnTo>
                    <a:pt x="32" y="52"/>
                  </a:lnTo>
                  <a:lnTo>
                    <a:pt x="34" y="50"/>
                  </a:lnTo>
                  <a:lnTo>
                    <a:pt x="36" y="50"/>
                  </a:lnTo>
                  <a:lnTo>
                    <a:pt x="36" y="48"/>
                  </a:lnTo>
                  <a:lnTo>
                    <a:pt x="38" y="48"/>
                  </a:lnTo>
                  <a:lnTo>
                    <a:pt x="38" y="46"/>
                  </a:lnTo>
                  <a:lnTo>
                    <a:pt x="38" y="44"/>
                  </a:lnTo>
                  <a:lnTo>
                    <a:pt x="42" y="38"/>
                  </a:lnTo>
                  <a:lnTo>
                    <a:pt x="44" y="38"/>
                  </a:lnTo>
                  <a:lnTo>
                    <a:pt x="44" y="37"/>
                  </a:lnTo>
                  <a:lnTo>
                    <a:pt x="48" y="37"/>
                  </a:lnTo>
                  <a:lnTo>
                    <a:pt x="50" y="37"/>
                  </a:lnTo>
                  <a:lnTo>
                    <a:pt x="50" y="35"/>
                  </a:lnTo>
                  <a:lnTo>
                    <a:pt x="50" y="33"/>
                  </a:lnTo>
                  <a:lnTo>
                    <a:pt x="50" y="31"/>
                  </a:lnTo>
                  <a:lnTo>
                    <a:pt x="52" y="25"/>
                  </a:lnTo>
                  <a:lnTo>
                    <a:pt x="53" y="21"/>
                  </a:lnTo>
                  <a:lnTo>
                    <a:pt x="55" y="21"/>
                  </a:lnTo>
                  <a:lnTo>
                    <a:pt x="55" y="19"/>
                  </a:lnTo>
                  <a:lnTo>
                    <a:pt x="55" y="17"/>
                  </a:lnTo>
                  <a:lnTo>
                    <a:pt x="55" y="15"/>
                  </a:lnTo>
                  <a:lnTo>
                    <a:pt x="57" y="12"/>
                  </a:lnTo>
                  <a:lnTo>
                    <a:pt x="57" y="10"/>
                  </a:lnTo>
                  <a:lnTo>
                    <a:pt x="59" y="10"/>
                  </a:lnTo>
                  <a:lnTo>
                    <a:pt x="61" y="10"/>
                  </a:lnTo>
                  <a:lnTo>
                    <a:pt x="63" y="10"/>
                  </a:lnTo>
                  <a:lnTo>
                    <a:pt x="63" y="12"/>
                  </a:lnTo>
                  <a:lnTo>
                    <a:pt x="65" y="12"/>
                  </a:lnTo>
                  <a:lnTo>
                    <a:pt x="65" y="10"/>
                  </a:lnTo>
                  <a:lnTo>
                    <a:pt x="65" y="8"/>
                  </a:lnTo>
                  <a:lnTo>
                    <a:pt x="67" y="8"/>
                  </a:lnTo>
                  <a:lnTo>
                    <a:pt x="69" y="8"/>
                  </a:lnTo>
                  <a:lnTo>
                    <a:pt x="71" y="10"/>
                  </a:lnTo>
                  <a:lnTo>
                    <a:pt x="71" y="12"/>
                  </a:lnTo>
                  <a:lnTo>
                    <a:pt x="73" y="12"/>
                  </a:lnTo>
                  <a:lnTo>
                    <a:pt x="73" y="13"/>
                  </a:lnTo>
                  <a:lnTo>
                    <a:pt x="73" y="12"/>
                  </a:lnTo>
                  <a:lnTo>
                    <a:pt x="75" y="10"/>
                  </a:lnTo>
                  <a:lnTo>
                    <a:pt x="75" y="8"/>
                  </a:lnTo>
                  <a:lnTo>
                    <a:pt x="77" y="4"/>
                  </a:lnTo>
                  <a:lnTo>
                    <a:pt x="78" y="2"/>
                  </a:lnTo>
                  <a:lnTo>
                    <a:pt x="78" y="0"/>
                  </a:lnTo>
                  <a:lnTo>
                    <a:pt x="78" y="2"/>
                  </a:lnTo>
                  <a:lnTo>
                    <a:pt x="80" y="2"/>
                  </a:lnTo>
                  <a:lnTo>
                    <a:pt x="80" y="4"/>
                  </a:lnTo>
                  <a:lnTo>
                    <a:pt x="82" y="4"/>
                  </a:lnTo>
                  <a:lnTo>
                    <a:pt x="84" y="4"/>
                  </a:lnTo>
                  <a:lnTo>
                    <a:pt x="84" y="6"/>
                  </a:lnTo>
                  <a:lnTo>
                    <a:pt x="84" y="8"/>
                  </a:lnTo>
                  <a:lnTo>
                    <a:pt x="86" y="8"/>
                  </a:lnTo>
                  <a:lnTo>
                    <a:pt x="88" y="8"/>
                  </a:lnTo>
                  <a:lnTo>
                    <a:pt x="90" y="8"/>
                  </a:lnTo>
                  <a:lnTo>
                    <a:pt x="92" y="8"/>
                  </a:lnTo>
                  <a:lnTo>
                    <a:pt x="94" y="8"/>
                  </a:lnTo>
                  <a:lnTo>
                    <a:pt x="94" y="6"/>
                  </a:lnTo>
                  <a:lnTo>
                    <a:pt x="96" y="6"/>
                  </a:lnTo>
                  <a:lnTo>
                    <a:pt x="96" y="4"/>
                  </a:lnTo>
                  <a:lnTo>
                    <a:pt x="98" y="4"/>
                  </a:lnTo>
                  <a:lnTo>
                    <a:pt x="98" y="6"/>
                  </a:lnTo>
                  <a:lnTo>
                    <a:pt x="100" y="8"/>
                  </a:lnTo>
                  <a:lnTo>
                    <a:pt x="101" y="8"/>
                  </a:lnTo>
                  <a:lnTo>
                    <a:pt x="103" y="8"/>
                  </a:lnTo>
                  <a:lnTo>
                    <a:pt x="103" y="6"/>
                  </a:lnTo>
                  <a:lnTo>
                    <a:pt x="105" y="6"/>
                  </a:lnTo>
                  <a:lnTo>
                    <a:pt x="105" y="8"/>
                  </a:lnTo>
                  <a:lnTo>
                    <a:pt x="107" y="8"/>
                  </a:lnTo>
                  <a:lnTo>
                    <a:pt x="109" y="8"/>
                  </a:lnTo>
                  <a:lnTo>
                    <a:pt x="111" y="8"/>
                  </a:lnTo>
                  <a:lnTo>
                    <a:pt x="113" y="8"/>
                  </a:lnTo>
                  <a:lnTo>
                    <a:pt x="115" y="8"/>
                  </a:lnTo>
                  <a:lnTo>
                    <a:pt x="117" y="8"/>
                  </a:lnTo>
                  <a:lnTo>
                    <a:pt x="117" y="10"/>
                  </a:lnTo>
                  <a:lnTo>
                    <a:pt x="119" y="10"/>
                  </a:lnTo>
                  <a:lnTo>
                    <a:pt x="119" y="12"/>
                  </a:lnTo>
                  <a:lnTo>
                    <a:pt x="121" y="12"/>
                  </a:lnTo>
                  <a:lnTo>
                    <a:pt x="123" y="12"/>
                  </a:lnTo>
                  <a:lnTo>
                    <a:pt x="125" y="13"/>
                  </a:lnTo>
                  <a:lnTo>
                    <a:pt x="126" y="15"/>
                  </a:lnTo>
                  <a:lnTo>
                    <a:pt x="128" y="17"/>
                  </a:lnTo>
                  <a:lnTo>
                    <a:pt x="130" y="19"/>
                  </a:lnTo>
                  <a:lnTo>
                    <a:pt x="130" y="21"/>
                  </a:lnTo>
                  <a:lnTo>
                    <a:pt x="134" y="23"/>
                  </a:lnTo>
                  <a:lnTo>
                    <a:pt x="136" y="25"/>
                  </a:lnTo>
                  <a:lnTo>
                    <a:pt x="138" y="27"/>
                  </a:lnTo>
                  <a:lnTo>
                    <a:pt x="140" y="27"/>
                  </a:lnTo>
                  <a:lnTo>
                    <a:pt x="140" y="29"/>
                  </a:lnTo>
                  <a:lnTo>
                    <a:pt x="142" y="33"/>
                  </a:lnTo>
                  <a:lnTo>
                    <a:pt x="144" y="35"/>
                  </a:lnTo>
                  <a:lnTo>
                    <a:pt x="146" y="35"/>
                  </a:lnTo>
                  <a:lnTo>
                    <a:pt x="146" y="37"/>
                  </a:lnTo>
                  <a:lnTo>
                    <a:pt x="148" y="38"/>
                  </a:lnTo>
                  <a:lnTo>
                    <a:pt x="149" y="38"/>
                  </a:lnTo>
                  <a:lnTo>
                    <a:pt x="149" y="4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Freeform 79"/>
            <p:cNvSpPr>
              <a:spLocks noEditPoints="1"/>
            </p:cNvSpPr>
            <p:nvPr/>
          </p:nvSpPr>
          <p:spPr bwMode="auto">
            <a:xfrm>
              <a:off x="5551488" y="2314575"/>
              <a:ext cx="274638" cy="622300"/>
            </a:xfrm>
            <a:custGeom>
              <a:avLst/>
              <a:gdLst>
                <a:gd name="T0" fmla="*/ 29 w 173"/>
                <a:gd name="T1" fmla="*/ 382 h 392"/>
                <a:gd name="T2" fmla="*/ 17 w 173"/>
                <a:gd name="T3" fmla="*/ 380 h 392"/>
                <a:gd name="T4" fmla="*/ 21 w 173"/>
                <a:gd name="T5" fmla="*/ 379 h 392"/>
                <a:gd name="T6" fmla="*/ 34 w 173"/>
                <a:gd name="T7" fmla="*/ 380 h 392"/>
                <a:gd name="T8" fmla="*/ 34 w 173"/>
                <a:gd name="T9" fmla="*/ 379 h 392"/>
                <a:gd name="T10" fmla="*/ 29 w 173"/>
                <a:gd name="T11" fmla="*/ 375 h 392"/>
                <a:gd name="T12" fmla="*/ 25 w 173"/>
                <a:gd name="T13" fmla="*/ 373 h 392"/>
                <a:gd name="T14" fmla="*/ 19 w 173"/>
                <a:gd name="T15" fmla="*/ 373 h 392"/>
                <a:gd name="T16" fmla="*/ 11 w 173"/>
                <a:gd name="T17" fmla="*/ 369 h 392"/>
                <a:gd name="T18" fmla="*/ 9 w 173"/>
                <a:gd name="T19" fmla="*/ 354 h 392"/>
                <a:gd name="T20" fmla="*/ 9 w 173"/>
                <a:gd name="T21" fmla="*/ 277 h 392"/>
                <a:gd name="T22" fmla="*/ 23 w 173"/>
                <a:gd name="T23" fmla="*/ 275 h 392"/>
                <a:gd name="T24" fmla="*/ 23 w 173"/>
                <a:gd name="T25" fmla="*/ 271 h 392"/>
                <a:gd name="T26" fmla="*/ 65 w 173"/>
                <a:gd name="T27" fmla="*/ 213 h 392"/>
                <a:gd name="T28" fmla="*/ 136 w 173"/>
                <a:gd name="T29" fmla="*/ 23 h 392"/>
                <a:gd name="T30" fmla="*/ 129 w 173"/>
                <a:gd name="T31" fmla="*/ 62 h 392"/>
                <a:gd name="T32" fmla="*/ 148 w 173"/>
                <a:gd name="T33" fmla="*/ 112 h 392"/>
                <a:gd name="T34" fmla="*/ 146 w 173"/>
                <a:gd name="T35" fmla="*/ 169 h 392"/>
                <a:gd name="T36" fmla="*/ 144 w 173"/>
                <a:gd name="T37" fmla="*/ 196 h 392"/>
                <a:gd name="T38" fmla="*/ 150 w 173"/>
                <a:gd name="T39" fmla="*/ 223 h 392"/>
                <a:gd name="T40" fmla="*/ 157 w 173"/>
                <a:gd name="T41" fmla="*/ 250 h 392"/>
                <a:gd name="T42" fmla="*/ 171 w 173"/>
                <a:gd name="T43" fmla="*/ 283 h 392"/>
                <a:gd name="T44" fmla="*/ 161 w 173"/>
                <a:gd name="T45" fmla="*/ 311 h 392"/>
                <a:gd name="T46" fmla="*/ 134 w 173"/>
                <a:gd name="T47" fmla="*/ 346 h 392"/>
                <a:gd name="T48" fmla="*/ 111 w 173"/>
                <a:gd name="T49" fmla="*/ 369 h 392"/>
                <a:gd name="T50" fmla="*/ 92 w 173"/>
                <a:gd name="T51" fmla="*/ 371 h 392"/>
                <a:gd name="T52" fmla="*/ 88 w 173"/>
                <a:gd name="T53" fmla="*/ 373 h 392"/>
                <a:gd name="T54" fmla="*/ 84 w 173"/>
                <a:gd name="T55" fmla="*/ 377 h 392"/>
                <a:gd name="T56" fmla="*/ 79 w 173"/>
                <a:gd name="T57" fmla="*/ 377 h 392"/>
                <a:gd name="T58" fmla="*/ 67 w 173"/>
                <a:gd name="T59" fmla="*/ 379 h 392"/>
                <a:gd name="T60" fmla="*/ 59 w 173"/>
                <a:gd name="T61" fmla="*/ 384 h 392"/>
                <a:gd name="T62" fmla="*/ 46 w 173"/>
                <a:gd name="T63" fmla="*/ 384 h 392"/>
                <a:gd name="T64" fmla="*/ 42 w 173"/>
                <a:gd name="T65" fmla="*/ 388 h 392"/>
                <a:gd name="T66" fmla="*/ 36 w 173"/>
                <a:gd name="T67" fmla="*/ 380 h 392"/>
                <a:gd name="T68" fmla="*/ 29 w 173"/>
                <a:gd name="T69" fmla="*/ 373 h 392"/>
                <a:gd name="T70" fmla="*/ 15 w 173"/>
                <a:gd name="T71" fmla="*/ 371 h 392"/>
                <a:gd name="T72" fmla="*/ 11 w 173"/>
                <a:gd name="T73" fmla="*/ 357 h 392"/>
                <a:gd name="T74" fmla="*/ 15 w 173"/>
                <a:gd name="T75" fmla="*/ 338 h 392"/>
                <a:gd name="T76" fmla="*/ 11 w 173"/>
                <a:gd name="T77" fmla="*/ 325 h 392"/>
                <a:gd name="T78" fmla="*/ 9 w 173"/>
                <a:gd name="T79" fmla="*/ 308 h 392"/>
                <a:gd name="T80" fmla="*/ 8 w 173"/>
                <a:gd name="T81" fmla="*/ 298 h 392"/>
                <a:gd name="T82" fmla="*/ 13 w 173"/>
                <a:gd name="T83" fmla="*/ 281 h 392"/>
                <a:gd name="T84" fmla="*/ 25 w 173"/>
                <a:gd name="T85" fmla="*/ 271 h 392"/>
                <a:gd name="T86" fmla="*/ 33 w 173"/>
                <a:gd name="T87" fmla="*/ 263 h 392"/>
                <a:gd name="T88" fmla="*/ 44 w 173"/>
                <a:gd name="T89" fmla="*/ 250 h 392"/>
                <a:gd name="T90" fmla="*/ 56 w 173"/>
                <a:gd name="T91" fmla="*/ 233 h 392"/>
                <a:gd name="T92" fmla="*/ 65 w 173"/>
                <a:gd name="T93" fmla="*/ 217 h 392"/>
                <a:gd name="T94" fmla="*/ 75 w 173"/>
                <a:gd name="T95" fmla="*/ 213 h 392"/>
                <a:gd name="T96" fmla="*/ 71 w 173"/>
                <a:gd name="T97" fmla="*/ 192 h 392"/>
                <a:gd name="T98" fmla="*/ 63 w 173"/>
                <a:gd name="T99" fmla="*/ 181 h 392"/>
                <a:gd name="T100" fmla="*/ 48 w 173"/>
                <a:gd name="T101" fmla="*/ 165 h 392"/>
                <a:gd name="T102" fmla="*/ 50 w 173"/>
                <a:gd name="T103" fmla="*/ 135 h 392"/>
                <a:gd name="T104" fmla="*/ 44 w 173"/>
                <a:gd name="T105" fmla="*/ 116 h 392"/>
                <a:gd name="T106" fmla="*/ 44 w 173"/>
                <a:gd name="T107" fmla="*/ 93 h 392"/>
                <a:gd name="T108" fmla="*/ 23 w 173"/>
                <a:gd name="T109" fmla="*/ 73 h 392"/>
                <a:gd name="T110" fmla="*/ 2 w 173"/>
                <a:gd name="T111" fmla="*/ 48 h 392"/>
                <a:gd name="T112" fmla="*/ 27 w 173"/>
                <a:gd name="T113" fmla="*/ 62 h 392"/>
                <a:gd name="T114" fmla="*/ 65 w 173"/>
                <a:gd name="T115" fmla="*/ 66 h 392"/>
                <a:gd name="T116" fmla="*/ 82 w 173"/>
                <a:gd name="T117" fmla="*/ 50 h 392"/>
                <a:gd name="T118" fmla="*/ 84 w 173"/>
                <a:gd name="T119" fmla="*/ 23 h 392"/>
                <a:gd name="T120" fmla="*/ 102 w 173"/>
                <a:gd name="T121" fmla="*/ 8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3" h="392">
                  <a:moveTo>
                    <a:pt x="52" y="386"/>
                  </a:moveTo>
                  <a:lnTo>
                    <a:pt x="52" y="388"/>
                  </a:lnTo>
                  <a:lnTo>
                    <a:pt x="52" y="386"/>
                  </a:lnTo>
                  <a:lnTo>
                    <a:pt x="50" y="386"/>
                  </a:lnTo>
                  <a:lnTo>
                    <a:pt x="52" y="386"/>
                  </a:lnTo>
                  <a:close/>
                  <a:moveTo>
                    <a:pt x="34" y="386"/>
                  </a:moveTo>
                  <a:lnTo>
                    <a:pt x="34" y="384"/>
                  </a:lnTo>
                  <a:lnTo>
                    <a:pt x="36" y="384"/>
                  </a:lnTo>
                  <a:lnTo>
                    <a:pt x="34" y="386"/>
                  </a:lnTo>
                  <a:close/>
                  <a:moveTo>
                    <a:pt x="29" y="384"/>
                  </a:moveTo>
                  <a:lnTo>
                    <a:pt x="29" y="386"/>
                  </a:lnTo>
                  <a:lnTo>
                    <a:pt x="27" y="386"/>
                  </a:lnTo>
                  <a:lnTo>
                    <a:pt x="27" y="384"/>
                  </a:lnTo>
                  <a:lnTo>
                    <a:pt x="27" y="382"/>
                  </a:lnTo>
                  <a:lnTo>
                    <a:pt x="27" y="384"/>
                  </a:lnTo>
                  <a:lnTo>
                    <a:pt x="29" y="384"/>
                  </a:lnTo>
                  <a:lnTo>
                    <a:pt x="29" y="382"/>
                  </a:lnTo>
                  <a:lnTo>
                    <a:pt x="29" y="384"/>
                  </a:lnTo>
                  <a:close/>
                  <a:moveTo>
                    <a:pt x="36" y="382"/>
                  </a:moveTo>
                  <a:lnTo>
                    <a:pt x="34" y="382"/>
                  </a:lnTo>
                  <a:lnTo>
                    <a:pt x="36" y="382"/>
                  </a:lnTo>
                  <a:close/>
                  <a:moveTo>
                    <a:pt x="21" y="382"/>
                  </a:moveTo>
                  <a:lnTo>
                    <a:pt x="21" y="380"/>
                  </a:lnTo>
                  <a:lnTo>
                    <a:pt x="21" y="382"/>
                  </a:lnTo>
                  <a:close/>
                  <a:moveTo>
                    <a:pt x="15" y="380"/>
                  </a:moveTo>
                  <a:lnTo>
                    <a:pt x="15" y="382"/>
                  </a:lnTo>
                  <a:lnTo>
                    <a:pt x="13" y="382"/>
                  </a:lnTo>
                  <a:lnTo>
                    <a:pt x="15" y="382"/>
                  </a:lnTo>
                  <a:lnTo>
                    <a:pt x="13" y="380"/>
                  </a:lnTo>
                  <a:lnTo>
                    <a:pt x="15" y="380"/>
                  </a:lnTo>
                  <a:close/>
                  <a:moveTo>
                    <a:pt x="19" y="380"/>
                  </a:moveTo>
                  <a:lnTo>
                    <a:pt x="17" y="380"/>
                  </a:lnTo>
                  <a:lnTo>
                    <a:pt x="19" y="380"/>
                  </a:lnTo>
                  <a:lnTo>
                    <a:pt x="17" y="380"/>
                  </a:lnTo>
                  <a:lnTo>
                    <a:pt x="19" y="380"/>
                  </a:lnTo>
                  <a:lnTo>
                    <a:pt x="17" y="382"/>
                  </a:lnTo>
                  <a:lnTo>
                    <a:pt x="17" y="380"/>
                  </a:lnTo>
                  <a:lnTo>
                    <a:pt x="19" y="379"/>
                  </a:lnTo>
                  <a:lnTo>
                    <a:pt x="19" y="380"/>
                  </a:lnTo>
                  <a:close/>
                  <a:moveTo>
                    <a:pt x="27" y="380"/>
                  </a:moveTo>
                  <a:lnTo>
                    <a:pt x="27" y="379"/>
                  </a:lnTo>
                  <a:lnTo>
                    <a:pt x="27" y="380"/>
                  </a:lnTo>
                  <a:close/>
                  <a:moveTo>
                    <a:pt x="11" y="380"/>
                  </a:moveTo>
                  <a:lnTo>
                    <a:pt x="13" y="380"/>
                  </a:lnTo>
                  <a:lnTo>
                    <a:pt x="11" y="380"/>
                  </a:lnTo>
                  <a:lnTo>
                    <a:pt x="9" y="380"/>
                  </a:lnTo>
                  <a:lnTo>
                    <a:pt x="9" y="379"/>
                  </a:lnTo>
                  <a:lnTo>
                    <a:pt x="11" y="379"/>
                  </a:lnTo>
                  <a:lnTo>
                    <a:pt x="11" y="380"/>
                  </a:lnTo>
                  <a:close/>
                  <a:moveTo>
                    <a:pt x="21" y="380"/>
                  </a:moveTo>
                  <a:lnTo>
                    <a:pt x="21" y="379"/>
                  </a:lnTo>
                  <a:lnTo>
                    <a:pt x="23" y="379"/>
                  </a:lnTo>
                  <a:lnTo>
                    <a:pt x="21" y="380"/>
                  </a:lnTo>
                  <a:close/>
                  <a:moveTo>
                    <a:pt x="25" y="379"/>
                  </a:moveTo>
                  <a:lnTo>
                    <a:pt x="25" y="380"/>
                  </a:lnTo>
                  <a:lnTo>
                    <a:pt x="25" y="379"/>
                  </a:lnTo>
                  <a:lnTo>
                    <a:pt x="25" y="377"/>
                  </a:lnTo>
                  <a:lnTo>
                    <a:pt x="27" y="379"/>
                  </a:lnTo>
                  <a:lnTo>
                    <a:pt x="25" y="379"/>
                  </a:lnTo>
                  <a:close/>
                  <a:moveTo>
                    <a:pt x="15" y="377"/>
                  </a:moveTo>
                  <a:lnTo>
                    <a:pt x="15" y="379"/>
                  </a:lnTo>
                  <a:lnTo>
                    <a:pt x="15" y="377"/>
                  </a:lnTo>
                  <a:close/>
                  <a:moveTo>
                    <a:pt x="79" y="379"/>
                  </a:moveTo>
                  <a:lnTo>
                    <a:pt x="79" y="377"/>
                  </a:lnTo>
                  <a:lnTo>
                    <a:pt x="81" y="379"/>
                  </a:lnTo>
                  <a:lnTo>
                    <a:pt x="79" y="379"/>
                  </a:lnTo>
                  <a:close/>
                  <a:moveTo>
                    <a:pt x="34" y="379"/>
                  </a:moveTo>
                  <a:lnTo>
                    <a:pt x="34" y="380"/>
                  </a:lnTo>
                  <a:lnTo>
                    <a:pt x="34" y="382"/>
                  </a:lnTo>
                  <a:lnTo>
                    <a:pt x="33" y="384"/>
                  </a:lnTo>
                  <a:lnTo>
                    <a:pt x="33" y="386"/>
                  </a:lnTo>
                  <a:lnTo>
                    <a:pt x="33" y="384"/>
                  </a:lnTo>
                  <a:lnTo>
                    <a:pt x="31" y="386"/>
                  </a:lnTo>
                  <a:lnTo>
                    <a:pt x="31" y="384"/>
                  </a:lnTo>
                  <a:lnTo>
                    <a:pt x="31" y="386"/>
                  </a:lnTo>
                  <a:lnTo>
                    <a:pt x="29" y="386"/>
                  </a:lnTo>
                  <a:lnTo>
                    <a:pt x="29" y="384"/>
                  </a:lnTo>
                  <a:lnTo>
                    <a:pt x="29" y="382"/>
                  </a:lnTo>
                  <a:lnTo>
                    <a:pt x="29" y="380"/>
                  </a:lnTo>
                  <a:lnTo>
                    <a:pt x="31" y="380"/>
                  </a:lnTo>
                  <a:lnTo>
                    <a:pt x="29" y="380"/>
                  </a:lnTo>
                  <a:lnTo>
                    <a:pt x="29" y="379"/>
                  </a:lnTo>
                  <a:lnTo>
                    <a:pt x="29" y="380"/>
                  </a:lnTo>
                  <a:lnTo>
                    <a:pt x="31" y="379"/>
                  </a:lnTo>
                  <a:lnTo>
                    <a:pt x="34" y="379"/>
                  </a:lnTo>
                  <a:lnTo>
                    <a:pt x="34" y="377"/>
                  </a:lnTo>
                  <a:lnTo>
                    <a:pt x="36" y="377"/>
                  </a:lnTo>
                  <a:lnTo>
                    <a:pt x="36" y="379"/>
                  </a:lnTo>
                  <a:lnTo>
                    <a:pt x="34" y="379"/>
                  </a:lnTo>
                  <a:close/>
                  <a:moveTo>
                    <a:pt x="21" y="375"/>
                  </a:moveTo>
                  <a:lnTo>
                    <a:pt x="21" y="377"/>
                  </a:lnTo>
                  <a:lnTo>
                    <a:pt x="19" y="377"/>
                  </a:lnTo>
                  <a:lnTo>
                    <a:pt x="21" y="375"/>
                  </a:lnTo>
                  <a:close/>
                  <a:moveTo>
                    <a:pt x="27" y="377"/>
                  </a:moveTo>
                  <a:lnTo>
                    <a:pt x="25" y="377"/>
                  </a:lnTo>
                  <a:lnTo>
                    <a:pt x="23" y="377"/>
                  </a:lnTo>
                  <a:lnTo>
                    <a:pt x="25" y="377"/>
                  </a:lnTo>
                  <a:lnTo>
                    <a:pt x="23" y="377"/>
                  </a:lnTo>
                  <a:lnTo>
                    <a:pt x="23" y="375"/>
                  </a:lnTo>
                  <a:lnTo>
                    <a:pt x="25" y="377"/>
                  </a:lnTo>
                  <a:lnTo>
                    <a:pt x="27" y="377"/>
                  </a:lnTo>
                  <a:close/>
                  <a:moveTo>
                    <a:pt x="29" y="375"/>
                  </a:moveTo>
                  <a:lnTo>
                    <a:pt x="29" y="377"/>
                  </a:lnTo>
                  <a:lnTo>
                    <a:pt x="27" y="377"/>
                  </a:lnTo>
                  <a:lnTo>
                    <a:pt x="27" y="375"/>
                  </a:lnTo>
                  <a:lnTo>
                    <a:pt x="29" y="375"/>
                  </a:lnTo>
                  <a:lnTo>
                    <a:pt x="27" y="375"/>
                  </a:lnTo>
                  <a:lnTo>
                    <a:pt x="29" y="375"/>
                  </a:lnTo>
                  <a:close/>
                  <a:moveTo>
                    <a:pt x="25" y="375"/>
                  </a:moveTo>
                  <a:lnTo>
                    <a:pt x="23" y="375"/>
                  </a:lnTo>
                  <a:lnTo>
                    <a:pt x="25" y="375"/>
                  </a:lnTo>
                  <a:lnTo>
                    <a:pt x="25" y="373"/>
                  </a:lnTo>
                  <a:lnTo>
                    <a:pt x="27" y="373"/>
                  </a:lnTo>
                  <a:lnTo>
                    <a:pt x="27" y="375"/>
                  </a:lnTo>
                  <a:lnTo>
                    <a:pt x="25" y="375"/>
                  </a:lnTo>
                  <a:close/>
                  <a:moveTo>
                    <a:pt x="25" y="373"/>
                  </a:moveTo>
                  <a:lnTo>
                    <a:pt x="23" y="375"/>
                  </a:lnTo>
                  <a:lnTo>
                    <a:pt x="23" y="373"/>
                  </a:lnTo>
                  <a:lnTo>
                    <a:pt x="25" y="373"/>
                  </a:lnTo>
                  <a:close/>
                  <a:moveTo>
                    <a:pt x="11" y="375"/>
                  </a:moveTo>
                  <a:lnTo>
                    <a:pt x="9" y="375"/>
                  </a:lnTo>
                  <a:lnTo>
                    <a:pt x="9" y="373"/>
                  </a:lnTo>
                  <a:lnTo>
                    <a:pt x="11" y="373"/>
                  </a:lnTo>
                  <a:lnTo>
                    <a:pt x="11" y="375"/>
                  </a:lnTo>
                  <a:close/>
                  <a:moveTo>
                    <a:pt x="94" y="373"/>
                  </a:moveTo>
                  <a:lnTo>
                    <a:pt x="94" y="371"/>
                  </a:lnTo>
                  <a:lnTo>
                    <a:pt x="96" y="371"/>
                  </a:lnTo>
                  <a:lnTo>
                    <a:pt x="96" y="373"/>
                  </a:lnTo>
                  <a:lnTo>
                    <a:pt x="94" y="373"/>
                  </a:lnTo>
                  <a:close/>
                  <a:moveTo>
                    <a:pt x="21" y="373"/>
                  </a:moveTo>
                  <a:lnTo>
                    <a:pt x="19" y="373"/>
                  </a:lnTo>
                  <a:lnTo>
                    <a:pt x="21" y="373"/>
                  </a:lnTo>
                  <a:lnTo>
                    <a:pt x="21" y="375"/>
                  </a:lnTo>
                  <a:lnTo>
                    <a:pt x="19" y="375"/>
                  </a:lnTo>
                  <a:lnTo>
                    <a:pt x="17" y="373"/>
                  </a:lnTo>
                  <a:lnTo>
                    <a:pt x="19" y="373"/>
                  </a:lnTo>
                  <a:lnTo>
                    <a:pt x="19" y="371"/>
                  </a:lnTo>
                  <a:lnTo>
                    <a:pt x="19" y="373"/>
                  </a:lnTo>
                  <a:lnTo>
                    <a:pt x="21" y="373"/>
                  </a:lnTo>
                  <a:close/>
                  <a:moveTo>
                    <a:pt x="17" y="371"/>
                  </a:moveTo>
                  <a:lnTo>
                    <a:pt x="17" y="369"/>
                  </a:lnTo>
                  <a:lnTo>
                    <a:pt x="17" y="371"/>
                  </a:lnTo>
                  <a:close/>
                  <a:moveTo>
                    <a:pt x="11" y="371"/>
                  </a:moveTo>
                  <a:lnTo>
                    <a:pt x="9" y="371"/>
                  </a:lnTo>
                  <a:lnTo>
                    <a:pt x="9" y="369"/>
                  </a:lnTo>
                  <a:lnTo>
                    <a:pt x="9" y="367"/>
                  </a:lnTo>
                  <a:lnTo>
                    <a:pt x="9" y="369"/>
                  </a:lnTo>
                  <a:lnTo>
                    <a:pt x="11" y="371"/>
                  </a:lnTo>
                  <a:close/>
                  <a:moveTo>
                    <a:pt x="13" y="369"/>
                  </a:moveTo>
                  <a:lnTo>
                    <a:pt x="11" y="371"/>
                  </a:lnTo>
                  <a:lnTo>
                    <a:pt x="13" y="371"/>
                  </a:lnTo>
                  <a:lnTo>
                    <a:pt x="11" y="371"/>
                  </a:lnTo>
                  <a:lnTo>
                    <a:pt x="11" y="369"/>
                  </a:lnTo>
                  <a:lnTo>
                    <a:pt x="11" y="367"/>
                  </a:lnTo>
                  <a:lnTo>
                    <a:pt x="11" y="369"/>
                  </a:lnTo>
                  <a:lnTo>
                    <a:pt x="13" y="369"/>
                  </a:lnTo>
                  <a:close/>
                  <a:moveTo>
                    <a:pt x="9" y="367"/>
                  </a:moveTo>
                  <a:lnTo>
                    <a:pt x="9" y="365"/>
                  </a:lnTo>
                  <a:lnTo>
                    <a:pt x="9" y="367"/>
                  </a:lnTo>
                  <a:close/>
                  <a:moveTo>
                    <a:pt x="9" y="357"/>
                  </a:moveTo>
                  <a:lnTo>
                    <a:pt x="9" y="359"/>
                  </a:lnTo>
                  <a:lnTo>
                    <a:pt x="9" y="357"/>
                  </a:lnTo>
                  <a:lnTo>
                    <a:pt x="9" y="359"/>
                  </a:lnTo>
                  <a:lnTo>
                    <a:pt x="9" y="357"/>
                  </a:lnTo>
                  <a:lnTo>
                    <a:pt x="8" y="357"/>
                  </a:lnTo>
                  <a:lnTo>
                    <a:pt x="9" y="357"/>
                  </a:lnTo>
                  <a:close/>
                  <a:moveTo>
                    <a:pt x="11" y="357"/>
                  </a:moveTo>
                  <a:lnTo>
                    <a:pt x="9" y="357"/>
                  </a:lnTo>
                  <a:lnTo>
                    <a:pt x="9" y="356"/>
                  </a:lnTo>
                  <a:lnTo>
                    <a:pt x="9" y="354"/>
                  </a:lnTo>
                  <a:lnTo>
                    <a:pt x="11" y="356"/>
                  </a:lnTo>
                  <a:lnTo>
                    <a:pt x="11" y="357"/>
                  </a:lnTo>
                  <a:close/>
                  <a:moveTo>
                    <a:pt x="11" y="348"/>
                  </a:moveTo>
                  <a:lnTo>
                    <a:pt x="11" y="346"/>
                  </a:lnTo>
                  <a:lnTo>
                    <a:pt x="11" y="348"/>
                  </a:lnTo>
                  <a:close/>
                  <a:moveTo>
                    <a:pt x="9" y="286"/>
                  </a:moveTo>
                  <a:lnTo>
                    <a:pt x="9" y="288"/>
                  </a:lnTo>
                  <a:lnTo>
                    <a:pt x="8" y="286"/>
                  </a:lnTo>
                  <a:lnTo>
                    <a:pt x="8" y="288"/>
                  </a:lnTo>
                  <a:lnTo>
                    <a:pt x="8" y="286"/>
                  </a:lnTo>
                  <a:lnTo>
                    <a:pt x="8" y="284"/>
                  </a:lnTo>
                  <a:lnTo>
                    <a:pt x="8" y="286"/>
                  </a:lnTo>
                  <a:lnTo>
                    <a:pt x="9" y="286"/>
                  </a:lnTo>
                  <a:close/>
                  <a:moveTo>
                    <a:pt x="8" y="275"/>
                  </a:moveTo>
                  <a:lnTo>
                    <a:pt x="8" y="277"/>
                  </a:lnTo>
                  <a:lnTo>
                    <a:pt x="9" y="275"/>
                  </a:lnTo>
                  <a:lnTo>
                    <a:pt x="9" y="277"/>
                  </a:lnTo>
                  <a:lnTo>
                    <a:pt x="9" y="279"/>
                  </a:lnTo>
                  <a:lnTo>
                    <a:pt x="9" y="277"/>
                  </a:lnTo>
                  <a:lnTo>
                    <a:pt x="11" y="277"/>
                  </a:lnTo>
                  <a:lnTo>
                    <a:pt x="11" y="279"/>
                  </a:lnTo>
                  <a:lnTo>
                    <a:pt x="9" y="279"/>
                  </a:lnTo>
                  <a:lnTo>
                    <a:pt x="11" y="281"/>
                  </a:lnTo>
                  <a:lnTo>
                    <a:pt x="9" y="281"/>
                  </a:lnTo>
                  <a:lnTo>
                    <a:pt x="9" y="279"/>
                  </a:lnTo>
                  <a:lnTo>
                    <a:pt x="8" y="279"/>
                  </a:lnTo>
                  <a:lnTo>
                    <a:pt x="8" y="277"/>
                  </a:lnTo>
                  <a:lnTo>
                    <a:pt x="8" y="275"/>
                  </a:lnTo>
                  <a:close/>
                  <a:moveTo>
                    <a:pt x="21" y="275"/>
                  </a:moveTo>
                  <a:lnTo>
                    <a:pt x="23" y="275"/>
                  </a:lnTo>
                  <a:lnTo>
                    <a:pt x="21" y="275"/>
                  </a:lnTo>
                  <a:close/>
                  <a:moveTo>
                    <a:pt x="25" y="275"/>
                  </a:moveTo>
                  <a:lnTo>
                    <a:pt x="25" y="277"/>
                  </a:lnTo>
                  <a:lnTo>
                    <a:pt x="23" y="275"/>
                  </a:lnTo>
                  <a:lnTo>
                    <a:pt x="23" y="277"/>
                  </a:lnTo>
                  <a:lnTo>
                    <a:pt x="25" y="277"/>
                  </a:lnTo>
                  <a:lnTo>
                    <a:pt x="23" y="277"/>
                  </a:lnTo>
                  <a:lnTo>
                    <a:pt x="23" y="275"/>
                  </a:lnTo>
                  <a:lnTo>
                    <a:pt x="25" y="275"/>
                  </a:lnTo>
                  <a:lnTo>
                    <a:pt x="25" y="273"/>
                  </a:lnTo>
                  <a:lnTo>
                    <a:pt x="25" y="275"/>
                  </a:lnTo>
                  <a:close/>
                  <a:moveTo>
                    <a:pt x="11" y="275"/>
                  </a:moveTo>
                  <a:lnTo>
                    <a:pt x="9" y="275"/>
                  </a:lnTo>
                  <a:lnTo>
                    <a:pt x="9" y="273"/>
                  </a:lnTo>
                  <a:lnTo>
                    <a:pt x="11" y="273"/>
                  </a:lnTo>
                  <a:lnTo>
                    <a:pt x="11" y="275"/>
                  </a:lnTo>
                  <a:close/>
                  <a:moveTo>
                    <a:pt x="23" y="271"/>
                  </a:moveTo>
                  <a:lnTo>
                    <a:pt x="23" y="273"/>
                  </a:lnTo>
                  <a:lnTo>
                    <a:pt x="21" y="273"/>
                  </a:lnTo>
                  <a:lnTo>
                    <a:pt x="21" y="271"/>
                  </a:lnTo>
                  <a:lnTo>
                    <a:pt x="23" y="271"/>
                  </a:lnTo>
                  <a:close/>
                  <a:moveTo>
                    <a:pt x="34" y="258"/>
                  </a:moveTo>
                  <a:lnTo>
                    <a:pt x="34" y="260"/>
                  </a:lnTo>
                  <a:lnTo>
                    <a:pt x="33" y="260"/>
                  </a:lnTo>
                  <a:lnTo>
                    <a:pt x="33" y="258"/>
                  </a:lnTo>
                  <a:lnTo>
                    <a:pt x="34" y="258"/>
                  </a:lnTo>
                  <a:close/>
                  <a:moveTo>
                    <a:pt x="67" y="210"/>
                  </a:moveTo>
                  <a:lnTo>
                    <a:pt x="67" y="212"/>
                  </a:lnTo>
                  <a:lnTo>
                    <a:pt x="69" y="212"/>
                  </a:lnTo>
                  <a:lnTo>
                    <a:pt x="71" y="212"/>
                  </a:lnTo>
                  <a:lnTo>
                    <a:pt x="69" y="212"/>
                  </a:lnTo>
                  <a:lnTo>
                    <a:pt x="67" y="212"/>
                  </a:lnTo>
                  <a:lnTo>
                    <a:pt x="65" y="212"/>
                  </a:lnTo>
                  <a:lnTo>
                    <a:pt x="65" y="213"/>
                  </a:lnTo>
                  <a:lnTo>
                    <a:pt x="67" y="213"/>
                  </a:lnTo>
                  <a:lnTo>
                    <a:pt x="65" y="213"/>
                  </a:lnTo>
                  <a:lnTo>
                    <a:pt x="65" y="215"/>
                  </a:lnTo>
                  <a:lnTo>
                    <a:pt x="65" y="213"/>
                  </a:lnTo>
                  <a:lnTo>
                    <a:pt x="63" y="213"/>
                  </a:lnTo>
                  <a:lnTo>
                    <a:pt x="61" y="212"/>
                  </a:lnTo>
                  <a:lnTo>
                    <a:pt x="63" y="212"/>
                  </a:lnTo>
                  <a:lnTo>
                    <a:pt x="63" y="210"/>
                  </a:lnTo>
                  <a:lnTo>
                    <a:pt x="65" y="210"/>
                  </a:lnTo>
                  <a:lnTo>
                    <a:pt x="67" y="210"/>
                  </a:lnTo>
                  <a:close/>
                  <a:moveTo>
                    <a:pt x="115" y="0"/>
                  </a:moveTo>
                  <a:lnTo>
                    <a:pt x="115" y="2"/>
                  </a:lnTo>
                  <a:lnTo>
                    <a:pt x="117" y="4"/>
                  </a:lnTo>
                  <a:lnTo>
                    <a:pt x="119" y="10"/>
                  </a:lnTo>
                  <a:lnTo>
                    <a:pt x="123" y="10"/>
                  </a:lnTo>
                  <a:lnTo>
                    <a:pt x="123" y="12"/>
                  </a:lnTo>
                  <a:lnTo>
                    <a:pt x="123" y="14"/>
                  </a:lnTo>
                  <a:lnTo>
                    <a:pt x="125" y="14"/>
                  </a:lnTo>
                  <a:lnTo>
                    <a:pt x="130" y="16"/>
                  </a:lnTo>
                  <a:lnTo>
                    <a:pt x="134" y="20"/>
                  </a:lnTo>
                  <a:lnTo>
                    <a:pt x="136" y="23"/>
                  </a:lnTo>
                  <a:lnTo>
                    <a:pt x="138" y="29"/>
                  </a:lnTo>
                  <a:lnTo>
                    <a:pt x="136" y="33"/>
                  </a:lnTo>
                  <a:lnTo>
                    <a:pt x="130" y="41"/>
                  </a:lnTo>
                  <a:lnTo>
                    <a:pt x="130" y="45"/>
                  </a:lnTo>
                  <a:lnTo>
                    <a:pt x="130" y="46"/>
                  </a:lnTo>
                  <a:lnTo>
                    <a:pt x="132" y="48"/>
                  </a:lnTo>
                  <a:lnTo>
                    <a:pt x="130" y="50"/>
                  </a:lnTo>
                  <a:lnTo>
                    <a:pt x="129" y="50"/>
                  </a:lnTo>
                  <a:lnTo>
                    <a:pt x="125" y="54"/>
                  </a:lnTo>
                  <a:lnTo>
                    <a:pt x="123" y="54"/>
                  </a:lnTo>
                  <a:lnTo>
                    <a:pt x="123" y="56"/>
                  </a:lnTo>
                  <a:lnTo>
                    <a:pt x="125" y="56"/>
                  </a:lnTo>
                  <a:lnTo>
                    <a:pt x="127" y="56"/>
                  </a:lnTo>
                  <a:lnTo>
                    <a:pt x="129" y="56"/>
                  </a:lnTo>
                  <a:lnTo>
                    <a:pt x="130" y="56"/>
                  </a:lnTo>
                  <a:lnTo>
                    <a:pt x="129" y="60"/>
                  </a:lnTo>
                  <a:lnTo>
                    <a:pt x="129" y="62"/>
                  </a:lnTo>
                  <a:lnTo>
                    <a:pt x="125" y="69"/>
                  </a:lnTo>
                  <a:lnTo>
                    <a:pt x="125" y="71"/>
                  </a:lnTo>
                  <a:lnTo>
                    <a:pt x="125" y="73"/>
                  </a:lnTo>
                  <a:lnTo>
                    <a:pt x="127" y="85"/>
                  </a:lnTo>
                  <a:lnTo>
                    <a:pt x="129" y="85"/>
                  </a:lnTo>
                  <a:lnTo>
                    <a:pt x="132" y="87"/>
                  </a:lnTo>
                  <a:lnTo>
                    <a:pt x="138" y="89"/>
                  </a:lnTo>
                  <a:lnTo>
                    <a:pt x="138" y="91"/>
                  </a:lnTo>
                  <a:lnTo>
                    <a:pt x="140" y="93"/>
                  </a:lnTo>
                  <a:lnTo>
                    <a:pt x="140" y="94"/>
                  </a:lnTo>
                  <a:lnTo>
                    <a:pt x="144" y="100"/>
                  </a:lnTo>
                  <a:lnTo>
                    <a:pt x="144" y="102"/>
                  </a:lnTo>
                  <a:lnTo>
                    <a:pt x="150" y="106"/>
                  </a:lnTo>
                  <a:lnTo>
                    <a:pt x="148" y="106"/>
                  </a:lnTo>
                  <a:lnTo>
                    <a:pt x="148" y="108"/>
                  </a:lnTo>
                  <a:lnTo>
                    <a:pt x="148" y="110"/>
                  </a:lnTo>
                  <a:lnTo>
                    <a:pt x="148" y="112"/>
                  </a:lnTo>
                  <a:lnTo>
                    <a:pt x="148" y="114"/>
                  </a:lnTo>
                  <a:lnTo>
                    <a:pt x="140" y="123"/>
                  </a:lnTo>
                  <a:lnTo>
                    <a:pt x="140" y="125"/>
                  </a:lnTo>
                  <a:lnTo>
                    <a:pt x="134" y="135"/>
                  </a:lnTo>
                  <a:lnTo>
                    <a:pt x="134" y="139"/>
                  </a:lnTo>
                  <a:lnTo>
                    <a:pt x="134" y="141"/>
                  </a:lnTo>
                  <a:lnTo>
                    <a:pt x="138" y="148"/>
                  </a:lnTo>
                  <a:lnTo>
                    <a:pt x="138" y="150"/>
                  </a:lnTo>
                  <a:lnTo>
                    <a:pt x="138" y="152"/>
                  </a:lnTo>
                  <a:lnTo>
                    <a:pt x="140" y="152"/>
                  </a:lnTo>
                  <a:lnTo>
                    <a:pt x="142" y="156"/>
                  </a:lnTo>
                  <a:lnTo>
                    <a:pt x="142" y="158"/>
                  </a:lnTo>
                  <a:lnTo>
                    <a:pt x="142" y="160"/>
                  </a:lnTo>
                  <a:lnTo>
                    <a:pt x="142" y="162"/>
                  </a:lnTo>
                  <a:lnTo>
                    <a:pt x="144" y="164"/>
                  </a:lnTo>
                  <a:lnTo>
                    <a:pt x="146" y="167"/>
                  </a:lnTo>
                  <a:lnTo>
                    <a:pt x="146" y="169"/>
                  </a:lnTo>
                  <a:lnTo>
                    <a:pt x="148" y="171"/>
                  </a:lnTo>
                  <a:lnTo>
                    <a:pt x="148" y="175"/>
                  </a:lnTo>
                  <a:lnTo>
                    <a:pt x="148" y="177"/>
                  </a:lnTo>
                  <a:lnTo>
                    <a:pt x="150" y="177"/>
                  </a:lnTo>
                  <a:lnTo>
                    <a:pt x="150" y="179"/>
                  </a:lnTo>
                  <a:lnTo>
                    <a:pt x="150" y="181"/>
                  </a:lnTo>
                  <a:lnTo>
                    <a:pt x="150" y="183"/>
                  </a:lnTo>
                  <a:lnTo>
                    <a:pt x="150" y="187"/>
                  </a:lnTo>
                  <a:lnTo>
                    <a:pt x="150" y="189"/>
                  </a:lnTo>
                  <a:lnTo>
                    <a:pt x="148" y="187"/>
                  </a:lnTo>
                  <a:lnTo>
                    <a:pt x="146" y="189"/>
                  </a:lnTo>
                  <a:lnTo>
                    <a:pt x="144" y="189"/>
                  </a:lnTo>
                  <a:lnTo>
                    <a:pt x="144" y="190"/>
                  </a:lnTo>
                  <a:lnTo>
                    <a:pt x="146" y="190"/>
                  </a:lnTo>
                  <a:lnTo>
                    <a:pt x="146" y="192"/>
                  </a:lnTo>
                  <a:lnTo>
                    <a:pt x="144" y="194"/>
                  </a:lnTo>
                  <a:lnTo>
                    <a:pt x="144" y="196"/>
                  </a:lnTo>
                  <a:lnTo>
                    <a:pt x="144" y="198"/>
                  </a:lnTo>
                  <a:lnTo>
                    <a:pt x="144" y="200"/>
                  </a:lnTo>
                  <a:lnTo>
                    <a:pt x="142" y="202"/>
                  </a:lnTo>
                  <a:lnTo>
                    <a:pt x="142" y="204"/>
                  </a:lnTo>
                  <a:lnTo>
                    <a:pt x="146" y="204"/>
                  </a:lnTo>
                  <a:lnTo>
                    <a:pt x="146" y="206"/>
                  </a:lnTo>
                  <a:lnTo>
                    <a:pt x="146" y="208"/>
                  </a:lnTo>
                  <a:lnTo>
                    <a:pt x="146" y="210"/>
                  </a:lnTo>
                  <a:lnTo>
                    <a:pt x="144" y="210"/>
                  </a:lnTo>
                  <a:lnTo>
                    <a:pt x="142" y="210"/>
                  </a:lnTo>
                  <a:lnTo>
                    <a:pt x="142" y="212"/>
                  </a:lnTo>
                  <a:lnTo>
                    <a:pt x="142" y="213"/>
                  </a:lnTo>
                  <a:lnTo>
                    <a:pt x="142" y="217"/>
                  </a:lnTo>
                  <a:lnTo>
                    <a:pt x="144" y="219"/>
                  </a:lnTo>
                  <a:lnTo>
                    <a:pt x="146" y="221"/>
                  </a:lnTo>
                  <a:lnTo>
                    <a:pt x="150" y="221"/>
                  </a:lnTo>
                  <a:lnTo>
                    <a:pt x="150" y="223"/>
                  </a:lnTo>
                  <a:lnTo>
                    <a:pt x="152" y="225"/>
                  </a:lnTo>
                  <a:lnTo>
                    <a:pt x="152" y="227"/>
                  </a:lnTo>
                  <a:lnTo>
                    <a:pt x="148" y="229"/>
                  </a:lnTo>
                  <a:lnTo>
                    <a:pt x="148" y="231"/>
                  </a:lnTo>
                  <a:lnTo>
                    <a:pt x="150" y="233"/>
                  </a:lnTo>
                  <a:lnTo>
                    <a:pt x="150" y="235"/>
                  </a:lnTo>
                  <a:lnTo>
                    <a:pt x="150" y="236"/>
                  </a:lnTo>
                  <a:lnTo>
                    <a:pt x="152" y="236"/>
                  </a:lnTo>
                  <a:lnTo>
                    <a:pt x="153" y="238"/>
                  </a:lnTo>
                  <a:lnTo>
                    <a:pt x="155" y="238"/>
                  </a:lnTo>
                  <a:lnTo>
                    <a:pt x="155" y="240"/>
                  </a:lnTo>
                  <a:lnTo>
                    <a:pt x="157" y="240"/>
                  </a:lnTo>
                  <a:lnTo>
                    <a:pt x="157" y="242"/>
                  </a:lnTo>
                  <a:lnTo>
                    <a:pt x="157" y="244"/>
                  </a:lnTo>
                  <a:lnTo>
                    <a:pt x="157" y="246"/>
                  </a:lnTo>
                  <a:lnTo>
                    <a:pt x="157" y="248"/>
                  </a:lnTo>
                  <a:lnTo>
                    <a:pt x="157" y="250"/>
                  </a:lnTo>
                  <a:lnTo>
                    <a:pt x="153" y="254"/>
                  </a:lnTo>
                  <a:lnTo>
                    <a:pt x="153" y="256"/>
                  </a:lnTo>
                  <a:lnTo>
                    <a:pt x="152" y="258"/>
                  </a:lnTo>
                  <a:lnTo>
                    <a:pt x="150" y="258"/>
                  </a:lnTo>
                  <a:lnTo>
                    <a:pt x="148" y="260"/>
                  </a:lnTo>
                  <a:lnTo>
                    <a:pt x="152" y="265"/>
                  </a:lnTo>
                  <a:lnTo>
                    <a:pt x="155" y="267"/>
                  </a:lnTo>
                  <a:lnTo>
                    <a:pt x="155" y="269"/>
                  </a:lnTo>
                  <a:lnTo>
                    <a:pt x="157" y="269"/>
                  </a:lnTo>
                  <a:lnTo>
                    <a:pt x="161" y="273"/>
                  </a:lnTo>
                  <a:lnTo>
                    <a:pt x="165" y="275"/>
                  </a:lnTo>
                  <a:lnTo>
                    <a:pt x="167" y="277"/>
                  </a:lnTo>
                  <a:lnTo>
                    <a:pt x="167" y="279"/>
                  </a:lnTo>
                  <a:lnTo>
                    <a:pt x="169" y="279"/>
                  </a:lnTo>
                  <a:lnTo>
                    <a:pt x="169" y="281"/>
                  </a:lnTo>
                  <a:lnTo>
                    <a:pt x="169" y="283"/>
                  </a:lnTo>
                  <a:lnTo>
                    <a:pt x="171" y="283"/>
                  </a:lnTo>
                  <a:lnTo>
                    <a:pt x="171" y="284"/>
                  </a:lnTo>
                  <a:lnTo>
                    <a:pt x="171" y="286"/>
                  </a:lnTo>
                  <a:lnTo>
                    <a:pt x="173" y="286"/>
                  </a:lnTo>
                  <a:lnTo>
                    <a:pt x="173" y="288"/>
                  </a:lnTo>
                  <a:lnTo>
                    <a:pt x="173" y="292"/>
                  </a:lnTo>
                  <a:lnTo>
                    <a:pt x="171" y="292"/>
                  </a:lnTo>
                  <a:lnTo>
                    <a:pt x="171" y="294"/>
                  </a:lnTo>
                  <a:lnTo>
                    <a:pt x="171" y="298"/>
                  </a:lnTo>
                  <a:lnTo>
                    <a:pt x="169" y="300"/>
                  </a:lnTo>
                  <a:lnTo>
                    <a:pt x="169" y="302"/>
                  </a:lnTo>
                  <a:lnTo>
                    <a:pt x="169" y="304"/>
                  </a:lnTo>
                  <a:lnTo>
                    <a:pt x="167" y="304"/>
                  </a:lnTo>
                  <a:lnTo>
                    <a:pt x="167" y="306"/>
                  </a:lnTo>
                  <a:lnTo>
                    <a:pt x="165" y="308"/>
                  </a:lnTo>
                  <a:lnTo>
                    <a:pt x="163" y="308"/>
                  </a:lnTo>
                  <a:lnTo>
                    <a:pt x="163" y="309"/>
                  </a:lnTo>
                  <a:lnTo>
                    <a:pt x="161" y="311"/>
                  </a:lnTo>
                  <a:lnTo>
                    <a:pt x="159" y="313"/>
                  </a:lnTo>
                  <a:lnTo>
                    <a:pt x="159" y="315"/>
                  </a:lnTo>
                  <a:lnTo>
                    <a:pt x="155" y="317"/>
                  </a:lnTo>
                  <a:lnTo>
                    <a:pt x="153" y="321"/>
                  </a:lnTo>
                  <a:lnTo>
                    <a:pt x="152" y="325"/>
                  </a:lnTo>
                  <a:lnTo>
                    <a:pt x="148" y="329"/>
                  </a:lnTo>
                  <a:lnTo>
                    <a:pt x="146" y="331"/>
                  </a:lnTo>
                  <a:lnTo>
                    <a:pt x="146" y="332"/>
                  </a:lnTo>
                  <a:lnTo>
                    <a:pt x="146" y="334"/>
                  </a:lnTo>
                  <a:lnTo>
                    <a:pt x="142" y="336"/>
                  </a:lnTo>
                  <a:lnTo>
                    <a:pt x="142" y="338"/>
                  </a:lnTo>
                  <a:lnTo>
                    <a:pt x="140" y="338"/>
                  </a:lnTo>
                  <a:lnTo>
                    <a:pt x="140" y="340"/>
                  </a:lnTo>
                  <a:lnTo>
                    <a:pt x="138" y="342"/>
                  </a:lnTo>
                  <a:lnTo>
                    <a:pt x="136" y="344"/>
                  </a:lnTo>
                  <a:lnTo>
                    <a:pt x="136" y="346"/>
                  </a:lnTo>
                  <a:lnTo>
                    <a:pt x="134" y="346"/>
                  </a:lnTo>
                  <a:lnTo>
                    <a:pt x="132" y="348"/>
                  </a:lnTo>
                  <a:lnTo>
                    <a:pt x="130" y="350"/>
                  </a:lnTo>
                  <a:lnTo>
                    <a:pt x="129" y="350"/>
                  </a:lnTo>
                  <a:lnTo>
                    <a:pt x="129" y="352"/>
                  </a:lnTo>
                  <a:lnTo>
                    <a:pt x="127" y="354"/>
                  </a:lnTo>
                  <a:lnTo>
                    <a:pt x="127" y="356"/>
                  </a:lnTo>
                  <a:lnTo>
                    <a:pt x="125" y="356"/>
                  </a:lnTo>
                  <a:lnTo>
                    <a:pt x="123" y="357"/>
                  </a:lnTo>
                  <a:lnTo>
                    <a:pt x="121" y="359"/>
                  </a:lnTo>
                  <a:lnTo>
                    <a:pt x="119" y="361"/>
                  </a:lnTo>
                  <a:lnTo>
                    <a:pt x="117" y="365"/>
                  </a:lnTo>
                  <a:lnTo>
                    <a:pt x="115" y="367"/>
                  </a:lnTo>
                  <a:lnTo>
                    <a:pt x="113" y="367"/>
                  </a:lnTo>
                  <a:lnTo>
                    <a:pt x="113" y="369"/>
                  </a:lnTo>
                  <a:lnTo>
                    <a:pt x="113" y="371"/>
                  </a:lnTo>
                  <a:lnTo>
                    <a:pt x="111" y="371"/>
                  </a:lnTo>
                  <a:lnTo>
                    <a:pt x="111" y="369"/>
                  </a:lnTo>
                  <a:lnTo>
                    <a:pt x="111" y="371"/>
                  </a:lnTo>
                  <a:lnTo>
                    <a:pt x="109" y="369"/>
                  </a:lnTo>
                  <a:lnTo>
                    <a:pt x="109" y="371"/>
                  </a:lnTo>
                  <a:lnTo>
                    <a:pt x="107" y="371"/>
                  </a:lnTo>
                  <a:lnTo>
                    <a:pt x="107" y="369"/>
                  </a:lnTo>
                  <a:lnTo>
                    <a:pt x="105" y="369"/>
                  </a:lnTo>
                  <a:lnTo>
                    <a:pt x="104" y="367"/>
                  </a:lnTo>
                  <a:lnTo>
                    <a:pt x="104" y="369"/>
                  </a:lnTo>
                  <a:lnTo>
                    <a:pt x="102" y="369"/>
                  </a:lnTo>
                  <a:lnTo>
                    <a:pt x="102" y="371"/>
                  </a:lnTo>
                  <a:lnTo>
                    <a:pt x="100" y="371"/>
                  </a:lnTo>
                  <a:lnTo>
                    <a:pt x="98" y="371"/>
                  </a:lnTo>
                  <a:lnTo>
                    <a:pt x="96" y="371"/>
                  </a:lnTo>
                  <a:lnTo>
                    <a:pt x="96" y="373"/>
                  </a:lnTo>
                  <a:lnTo>
                    <a:pt x="96" y="371"/>
                  </a:lnTo>
                  <a:lnTo>
                    <a:pt x="94" y="371"/>
                  </a:lnTo>
                  <a:lnTo>
                    <a:pt x="92" y="371"/>
                  </a:lnTo>
                  <a:lnTo>
                    <a:pt x="92" y="369"/>
                  </a:lnTo>
                  <a:lnTo>
                    <a:pt x="94" y="369"/>
                  </a:lnTo>
                  <a:lnTo>
                    <a:pt x="94" y="367"/>
                  </a:lnTo>
                  <a:lnTo>
                    <a:pt x="96" y="365"/>
                  </a:lnTo>
                  <a:lnTo>
                    <a:pt x="96" y="367"/>
                  </a:lnTo>
                  <a:lnTo>
                    <a:pt x="98" y="367"/>
                  </a:lnTo>
                  <a:lnTo>
                    <a:pt x="96" y="365"/>
                  </a:lnTo>
                  <a:lnTo>
                    <a:pt x="94" y="365"/>
                  </a:lnTo>
                  <a:lnTo>
                    <a:pt x="94" y="367"/>
                  </a:lnTo>
                  <a:lnTo>
                    <a:pt x="92" y="369"/>
                  </a:lnTo>
                  <a:lnTo>
                    <a:pt x="92" y="371"/>
                  </a:lnTo>
                  <a:lnTo>
                    <a:pt x="92" y="373"/>
                  </a:lnTo>
                  <a:lnTo>
                    <a:pt x="90" y="373"/>
                  </a:lnTo>
                  <a:lnTo>
                    <a:pt x="88" y="371"/>
                  </a:lnTo>
                  <a:lnTo>
                    <a:pt x="88" y="373"/>
                  </a:lnTo>
                  <a:lnTo>
                    <a:pt x="90" y="373"/>
                  </a:lnTo>
                  <a:lnTo>
                    <a:pt x="88" y="373"/>
                  </a:lnTo>
                  <a:lnTo>
                    <a:pt x="86" y="373"/>
                  </a:lnTo>
                  <a:lnTo>
                    <a:pt x="86" y="371"/>
                  </a:lnTo>
                  <a:lnTo>
                    <a:pt x="84" y="371"/>
                  </a:lnTo>
                  <a:lnTo>
                    <a:pt x="86" y="371"/>
                  </a:lnTo>
                  <a:lnTo>
                    <a:pt x="86" y="373"/>
                  </a:lnTo>
                  <a:lnTo>
                    <a:pt x="84" y="373"/>
                  </a:lnTo>
                  <a:lnTo>
                    <a:pt x="86" y="373"/>
                  </a:lnTo>
                  <a:lnTo>
                    <a:pt x="86" y="375"/>
                  </a:lnTo>
                  <a:lnTo>
                    <a:pt x="86" y="377"/>
                  </a:lnTo>
                  <a:lnTo>
                    <a:pt x="86" y="375"/>
                  </a:lnTo>
                  <a:lnTo>
                    <a:pt x="84" y="375"/>
                  </a:lnTo>
                  <a:lnTo>
                    <a:pt x="82" y="373"/>
                  </a:lnTo>
                  <a:lnTo>
                    <a:pt x="82" y="375"/>
                  </a:lnTo>
                  <a:lnTo>
                    <a:pt x="84" y="375"/>
                  </a:lnTo>
                  <a:lnTo>
                    <a:pt x="82" y="375"/>
                  </a:lnTo>
                  <a:lnTo>
                    <a:pt x="82" y="377"/>
                  </a:lnTo>
                  <a:lnTo>
                    <a:pt x="84" y="377"/>
                  </a:lnTo>
                  <a:lnTo>
                    <a:pt x="84" y="379"/>
                  </a:lnTo>
                  <a:lnTo>
                    <a:pt x="82" y="379"/>
                  </a:lnTo>
                  <a:lnTo>
                    <a:pt x="82" y="377"/>
                  </a:lnTo>
                  <a:lnTo>
                    <a:pt x="81" y="375"/>
                  </a:lnTo>
                  <a:lnTo>
                    <a:pt x="81" y="377"/>
                  </a:lnTo>
                  <a:lnTo>
                    <a:pt x="82" y="377"/>
                  </a:lnTo>
                  <a:lnTo>
                    <a:pt x="82" y="379"/>
                  </a:lnTo>
                  <a:lnTo>
                    <a:pt x="81" y="379"/>
                  </a:lnTo>
                  <a:lnTo>
                    <a:pt x="79" y="377"/>
                  </a:lnTo>
                  <a:lnTo>
                    <a:pt x="79" y="375"/>
                  </a:lnTo>
                  <a:lnTo>
                    <a:pt x="81" y="375"/>
                  </a:lnTo>
                  <a:lnTo>
                    <a:pt x="79" y="375"/>
                  </a:lnTo>
                  <a:lnTo>
                    <a:pt x="81" y="375"/>
                  </a:lnTo>
                  <a:lnTo>
                    <a:pt x="79" y="375"/>
                  </a:lnTo>
                  <a:lnTo>
                    <a:pt x="77" y="375"/>
                  </a:lnTo>
                  <a:lnTo>
                    <a:pt x="79" y="375"/>
                  </a:lnTo>
                  <a:lnTo>
                    <a:pt x="79" y="377"/>
                  </a:lnTo>
                  <a:lnTo>
                    <a:pt x="77" y="377"/>
                  </a:lnTo>
                  <a:lnTo>
                    <a:pt x="77" y="379"/>
                  </a:lnTo>
                  <a:lnTo>
                    <a:pt x="75" y="379"/>
                  </a:lnTo>
                  <a:lnTo>
                    <a:pt x="75" y="377"/>
                  </a:lnTo>
                  <a:lnTo>
                    <a:pt x="75" y="379"/>
                  </a:lnTo>
                  <a:lnTo>
                    <a:pt x="73" y="379"/>
                  </a:lnTo>
                  <a:lnTo>
                    <a:pt x="71" y="379"/>
                  </a:lnTo>
                  <a:lnTo>
                    <a:pt x="73" y="379"/>
                  </a:lnTo>
                  <a:lnTo>
                    <a:pt x="73" y="380"/>
                  </a:lnTo>
                  <a:lnTo>
                    <a:pt x="71" y="380"/>
                  </a:lnTo>
                  <a:lnTo>
                    <a:pt x="69" y="380"/>
                  </a:lnTo>
                  <a:lnTo>
                    <a:pt x="71" y="380"/>
                  </a:lnTo>
                  <a:lnTo>
                    <a:pt x="69" y="380"/>
                  </a:lnTo>
                  <a:lnTo>
                    <a:pt x="69" y="379"/>
                  </a:lnTo>
                  <a:lnTo>
                    <a:pt x="69" y="380"/>
                  </a:lnTo>
                  <a:lnTo>
                    <a:pt x="67" y="380"/>
                  </a:lnTo>
                  <a:lnTo>
                    <a:pt x="67" y="379"/>
                  </a:lnTo>
                  <a:lnTo>
                    <a:pt x="65" y="380"/>
                  </a:lnTo>
                  <a:lnTo>
                    <a:pt x="67" y="380"/>
                  </a:lnTo>
                  <a:lnTo>
                    <a:pt x="65" y="380"/>
                  </a:lnTo>
                  <a:lnTo>
                    <a:pt x="63" y="380"/>
                  </a:lnTo>
                  <a:lnTo>
                    <a:pt x="63" y="382"/>
                  </a:lnTo>
                  <a:lnTo>
                    <a:pt x="63" y="380"/>
                  </a:lnTo>
                  <a:lnTo>
                    <a:pt x="61" y="380"/>
                  </a:lnTo>
                  <a:lnTo>
                    <a:pt x="63" y="380"/>
                  </a:lnTo>
                  <a:lnTo>
                    <a:pt x="63" y="382"/>
                  </a:lnTo>
                  <a:lnTo>
                    <a:pt x="61" y="382"/>
                  </a:lnTo>
                  <a:lnTo>
                    <a:pt x="63" y="382"/>
                  </a:lnTo>
                  <a:lnTo>
                    <a:pt x="63" y="384"/>
                  </a:lnTo>
                  <a:lnTo>
                    <a:pt x="61" y="384"/>
                  </a:lnTo>
                  <a:lnTo>
                    <a:pt x="61" y="386"/>
                  </a:lnTo>
                  <a:lnTo>
                    <a:pt x="59" y="386"/>
                  </a:lnTo>
                  <a:lnTo>
                    <a:pt x="61" y="384"/>
                  </a:lnTo>
                  <a:lnTo>
                    <a:pt x="59" y="384"/>
                  </a:lnTo>
                  <a:lnTo>
                    <a:pt x="59" y="386"/>
                  </a:lnTo>
                  <a:lnTo>
                    <a:pt x="59" y="384"/>
                  </a:lnTo>
                  <a:lnTo>
                    <a:pt x="57" y="386"/>
                  </a:lnTo>
                  <a:lnTo>
                    <a:pt x="57" y="384"/>
                  </a:lnTo>
                  <a:lnTo>
                    <a:pt x="59" y="384"/>
                  </a:lnTo>
                  <a:lnTo>
                    <a:pt x="59" y="382"/>
                  </a:lnTo>
                  <a:lnTo>
                    <a:pt x="57" y="382"/>
                  </a:lnTo>
                  <a:lnTo>
                    <a:pt x="57" y="384"/>
                  </a:lnTo>
                  <a:lnTo>
                    <a:pt x="56" y="384"/>
                  </a:lnTo>
                  <a:lnTo>
                    <a:pt x="54" y="384"/>
                  </a:lnTo>
                  <a:lnTo>
                    <a:pt x="54" y="386"/>
                  </a:lnTo>
                  <a:lnTo>
                    <a:pt x="54" y="384"/>
                  </a:lnTo>
                  <a:lnTo>
                    <a:pt x="52" y="386"/>
                  </a:lnTo>
                  <a:lnTo>
                    <a:pt x="50" y="386"/>
                  </a:lnTo>
                  <a:lnTo>
                    <a:pt x="46" y="386"/>
                  </a:lnTo>
                  <a:lnTo>
                    <a:pt x="44" y="386"/>
                  </a:lnTo>
                  <a:lnTo>
                    <a:pt x="46" y="384"/>
                  </a:lnTo>
                  <a:lnTo>
                    <a:pt x="46" y="382"/>
                  </a:lnTo>
                  <a:lnTo>
                    <a:pt x="46" y="384"/>
                  </a:lnTo>
                  <a:lnTo>
                    <a:pt x="44" y="384"/>
                  </a:lnTo>
                  <a:lnTo>
                    <a:pt x="44" y="386"/>
                  </a:lnTo>
                  <a:lnTo>
                    <a:pt x="42" y="388"/>
                  </a:lnTo>
                  <a:lnTo>
                    <a:pt x="40" y="388"/>
                  </a:lnTo>
                  <a:lnTo>
                    <a:pt x="40" y="390"/>
                  </a:lnTo>
                  <a:lnTo>
                    <a:pt x="42" y="390"/>
                  </a:lnTo>
                  <a:lnTo>
                    <a:pt x="38" y="392"/>
                  </a:lnTo>
                  <a:lnTo>
                    <a:pt x="36" y="392"/>
                  </a:lnTo>
                  <a:lnTo>
                    <a:pt x="36" y="390"/>
                  </a:lnTo>
                  <a:lnTo>
                    <a:pt x="40" y="390"/>
                  </a:lnTo>
                  <a:lnTo>
                    <a:pt x="40" y="388"/>
                  </a:lnTo>
                  <a:lnTo>
                    <a:pt x="42" y="388"/>
                  </a:lnTo>
                  <a:lnTo>
                    <a:pt x="42" y="386"/>
                  </a:lnTo>
                  <a:lnTo>
                    <a:pt x="42" y="384"/>
                  </a:lnTo>
                  <a:lnTo>
                    <a:pt x="42" y="388"/>
                  </a:lnTo>
                  <a:lnTo>
                    <a:pt x="40" y="388"/>
                  </a:lnTo>
                  <a:lnTo>
                    <a:pt x="38" y="388"/>
                  </a:lnTo>
                  <a:lnTo>
                    <a:pt x="38" y="386"/>
                  </a:lnTo>
                  <a:lnTo>
                    <a:pt x="40" y="386"/>
                  </a:lnTo>
                  <a:lnTo>
                    <a:pt x="40" y="384"/>
                  </a:lnTo>
                  <a:lnTo>
                    <a:pt x="42" y="384"/>
                  </a:lnTo>
                  <a:lnTo>
                    <a:pt x="40" y="384"/>
                  </a:lnTo>
                  <a:lnTo>
                    <a:pt x="38" y="384"/>
                  </a:lnTo>
                  <a:lnTo>
                    <a:pt x="36" y="384"/>
                  </a:lnTo>
                  <a:lnTo>
                    <a:pt x="36" y="382"/>
                  </a:lnTo>
                  <a:lnTo>
                    <a:pt x="38" y="382"/>
                  </a:lnTo>
                  <a:lnTo>
                    <a:pt x="38" y="380"/>
                  </a:lnTo>
                  <a:lnTo>
                    <a:pt x="38" y="382"/>
                  </a:lnTo>
                  <a:lnTo>
                    <a:pt x="36" y="382"/>
                  </a:lnTo>
                  <a:lnTo>
                    <a:pt x="36" y="380"/>
                  </a:lnTo>
                  <a:lnTo>
                    <a:pt x="34" y="380"/>
                  </a:lnTo>
                  <a:lnTo>
                    <a:pt x="36" y="380"/>
                  </a:lnTo>
                  <a:lnTo>
                    <a:pt x="34" y="380"/>
                  </a:lnTo>
                  <a:lnTo>
                    <a:pt x="36" y="379"/>
                  </a:lnTo>
                  <a:lnTo>
                    <a:pt x="38" y="377"/>
                  </a:lnTo>
                  <a:lnTo>
                    <a:pt x="38" y="375"/>
                  </a:lnTo>
                  <a:lnTo>
                    <a:pt x="36" y="377"/>
                  </a:lnTo>
                  <a:lnTo>
                    <a:pt x="36" y="375"/>
                  </a:lnTo>
                  <a:lnTo>
                    <a:pt x="34" y="377"/>
                  </a:lnTo>
                  <a:lnTo>
                    <a:pt x="33" y="379"/>
                  </a:lnTo>
                  <a:lnTo>
                    <a:pt x="31" y="379"/>
                  </a:lnTo>
                  <a:lnTo>
                    <a:pt x="31" y="377"/>
                  </a:lnTo>
                  <a:lnTo>
                    <a:pt x="33" y="377"/>
                  </a:lnTo>
                  <a:lnTo>
                    <a:pt x="31" y="377"/>
                  </a:lnTo>
                  <a:lnTo>
                    <a:pt x="29" y="379"/>
                  </a:lnTo>
                  <a:lnTo>
                    <a:pt x="29" y="377"/>
                  </a:lnTo>
                  <a:lnTo>
                    <a:pt x="31" y="375"/>
                  </a:lnTo>
                  <a:lnTo>
                    <a:pt x="31" y="373"/>
                  </a:lnTo>
                  <a:lnTo>
                    <a:pt x="29" y="373"/>
                  </a:lnTo>
                  <a:lnTo>
                    <a:pt x="27" y="373"/>
                  </a:lnTo>
                  <a:lnTo>
                    <a:pt x="25" y="373"/>
                  </a:lnTo>
                  <a:lnTo>
                    <a:pt x="25" y="371"/>
                  </a:lnTo>
                  <a:lnTo>
                    <a:pt x="23" y="371"/>
                  </a:lnTo>
                  <a:lnTo>
                    <a:pt x="21" y="371"/>
                  </a:lnTo>
                  <a:lnTo>
                    <a:pt x="21" y="369"/>
                  </a:lnTo>
                  <a:lnTo>
                    <a:pt x="19" y="369"/>
                  </a:lnTo>
                  <a:lnTo>
                    <a:pt x="19" y="371"/>
                  </a:lnTo>
                  <a:lnTo>
                    <a:pt x="17" y="371"/>
                  </a:lnTo>
                  <a:lnTo>
                    <a:pt x="17" y="369"/>
                  </a:lnTo>
                  <a:lnTo>
                    <a:pt x="19" y="369"/>
                  </a:lnTo>
                  <a:lnTo>
                    <a:pt x="19" y="367"/>
                  </a:lnTo>
                  <a:lnTo>
                    <a:pt x="19" y="365"/>
                  </a:lnTo>
                  <a:lnTo>
                    <a:pt x="17" y="367"/>
                  </a:lnTo>
                  <a:lnTo>
                    <a:pt x="15" y="367"/>
                  </a:lnTo>
                  <a:lnTo>
                    <a:pt x="15" y="369"/>
                  </a:lnTo>
                  <a:lnTo>
                    <a:pt x="15" y="371"/>
                  </a:lnTo>
                  <a:lnTo>
                    <a:pt x="15" y="369"/>
                  </a:lnTo>
                  <a:lnTo>
                    <a:pt x="13" y="367"/>
                  </a:lnTo>
                  <a:lnTo>
                    <a:pt x="15" y="367"/>
                  </a:lnTo>
                  <a:lnTo>
                    <a:pt x="13" y="367"/>
                  </a:lnTo>
                  <a:lnTo>
                    <a:pt x="11" y="367"/>
                  </a:lnTo>
                  <a:lnTo>
                    <a:pt x="13" y="367"/>
                  </a:lnTo>
                  <a:lnTo>
                    <a:pt x="11" y="365"/>
                  </a:lnTo>
                  <a:lnTo>
                    <a:pt x="11" y="363"/>
                  </a:lnTo>
                  <a:lnTo>
                    <a:pt x="13" y="363"/>
                  </a:lnTo>
                  <a:lnTo>
                    <a:pt x="11" y="363"/>
                  </a:lnTo>
                  <a:lnTo>
                    <a:pt x="13" y="363"/>
                  </a:lnTo>
                  <a:lnTo>
                    <a:pt x="13" y="361"/>
                  </a:lnTo>
                  <a:lnTo>
                    <a:pt x="11" y="361"/>
                  </a:lnTo>
                  <a:lnTo>
                    <a:pt x="11" y="359"/>
                  </a:lnTo>
                  <a:lnTo>
                    <a:pt x="11" y="357"/>
                  </a:lnTo>
                  <a:lnTo>
                    <a:pt x="11" y="356"/>
                  </a:lnTo>
                  <a:lnTo>
                    <a:pt x="11" y="357"/>
                  </a:lnTo>
                  <a:lnTo>
                    <a:pt x="11" y="356"/>
                  </a:lnTo>
                  <a:lnTo>
                    <a:pt x="11" y="354"/>
                  </a:lnTo>
                  <a:lnTo>
                    <a:pt x="11" y="352"/>
                  </a:lnTo>
                  <a:lnTo>
                    <a:pt x="9" y="352"/>
                  </a:lnTo>
                  <a:lnTo>
                    <a:pt x="11" y="352"/>
                  </a:lnTo>
                  <a:lnTo>
                    <a:pt x="13" y="352"/>
                  </a:lnTo>
                  <a:lnTo>
                    <a:pt x="13" y="350"/>
                  </a:lnTo>
                  <a:lnTo>
                    <a:pt x="11" y="348"/>
                  </a:lnTo>
                  <a:lnTo>
                    <a:pt x="13" y="348"/>
                  </a:lnTo>
                  <a:lnTo>
                    <a:pt x="13" y="346"/>
                  </a:lnTo>
                  <a:lnTo>
                    <a:pt x="15" y="346"/>
                  </a:lnTo>
                  <a:lnTo>
                    <a:pt x="13" y="346"/>
                  </a:lnTo>
                  <a:lnTo>
                    <a:pt x="13" y="344"/>
                  </a:lnTo>
                  <a:lnTo>
                    <a:pt x="13" y="342"/>
                  </a:lnTo>
                  <a:lnTo>
                    <a:pt x="13" y="340"/>
                  </a:lnTo>
                  <a:lnTo>
                    <a:pt x="15" y="340"/>
                  </a:lnTo>
                  <a:lnTo>
                    <a:pt x="15" y="338"/>
                  </a:lnTo>
                  <a:lnTo>
                    <a:pt x="13" y="338"/>
                  </a:lnTo>
                  <a:lnTo>
                    <a:pt x="11" y="336"/>
                  </a:lnTo>
                  <a:lnTo>
                    <a:pt x="13" y="338"/>
                  </a:lnTo>
                  <a:lnTo>
                    <a:pt x="15" y="336"/>
                  </a:lnTo>
                  <a:lnTo>
                    <a:pt x="13" y="336"/>
                  </a:lnTo>
                  <a:lnTo>
                    <a:pt x="13" y="334"/>
                  </a:lnTo>
                  <a:lnTo>
                    <a:pt x="15" y="334"/>
                  </a:lnTo>
                  <a:lnTo>
                    <a:pt x="17" y="336"/>
                  </a:lnTo>
                  <a:lnTo>
                    <a:pt x="15" y="334"/>
                  </a:lnTo>
                  <a:lnTo>
                    <a:pt x="15" y="332"/>
                  </a:lnTo>
                  <a:lnTo>
                    <a:pt x="13" y="332"/>
                  </a:lnTo>
                  <a:lnTo>
                    <a:pt x="13" y="331"/>
                  </a:lnTo>
                  <a:lnTo>
                    <a:pt x="15" y="331"/>
                  </a:lnTo>
                  <a:lnTo>
                    <a:pt x="13" y="329"/>
                  </a:lnTo>
                  <a:lnTo>
                    <a:pt x="13" y="327"/>
                  </a:lnTo>
                  <a:lnTo>
                    <a:pt x="13" y="325"/>
                  </a:lnTo>
                  <a:lnTo>
                    <a:pt x="11" y="325"/>
                  </a:lnTo>
                  <a:lnTo>
                    <a:pt x="11" y="323"/>
                  </a:lnTo>
                  <a:lnTo>
                    <a:pt x="9" y="323"/>
                  </a:lnTo>
                  <a:lnTo>
                    <a:pt x="9" y="321"/>
                  </a:lnTo>
                  <a:lnTo>
                    <a:pt x="9" y="319"/>
                  </a:lnTo>
                  <a:lnTo>
                    <a:pt x="9" y="317"/>
                  </a:lnTo>
                  <a:lnTo>
                    <a:pt x="9" y="315"/>
                  </a:lnTo>
                  <a:lnTo>
                    <a:pt x="9" y="317"/>
                  </a:lnTo>
                  <a:lnTo>
                    <a:pt x="11" y="315"/>
                  </a:lnTo>
                  <a:lnTo>
                    <a:pt x="11" y="313"/>
                  </a:lnTo>
                  <a:lnTo>
                    <a:pt x="11" y="311"/>
                  </a:lnTo>
                  <a:lnTo>
                    <a:pt x="9" y="311"/>
                  </a:lnTo>
                  <a:lnTo>
                    <a:pt x="11" y="311"/>
                  </a:lnTo>
                  <a:lnTo>
                    <a:pt x="11" y="309"/>
                  </a:lnTo>
                  <a:lnTo>
                    <a:pt x="11" y="308"/>
                  </a:lnTo>
                  <a:lnTo>
                    <a:pt x="9" y="308"/>
                  </a:lnTo>
                  <a:lnTo>
                    <a:pt x="9" y="306"/>
                  </a:lnTo>
                  <a:lnTo>
                    <a:pt x="9" y="308"/>
                  </a:lnTo>
                  <a:lnTo>
                    <a:pt x="9" y="309"/>
                  </a:lnTo>
                  <a:lnTo>
                    <a:pt x="8" y="309"/>
                  </a:lnTo>
                  <a:lnTo>
                    <a:pt x="8" y="308"/>
                  </a:lnTo>
                  <a:lnTo>
                    <a:pt x="9" y="308"/>
                  </a:lnTo>
                  <a:lnTo>
                    <a:pt x="8" y="306"/>
                  </a:lnTo>
                  <a:lnTo>
                    <a:pt x="9" y="306"/>
                  </a:lnTo>
                  <a:lnTo>
                    <a:pt x="8" y="306"/>
                  </a:lnTo>
                  <a:lnTo>
                    <a:pt x="8" y="304"/>
                  </a:lnTo>
                  <a:lnTo>
                    <a:pt x="8" y="302"/>
                  </a:lnTo>
                  <a:lnTo>
                    <a:pt x="8" y="300"/>
                  </a:lnTo>
                  <a:lnTo>
                    <a:pt x="9" y="300"/>
                  </a:lnTo>
                  <a:lnTo>
                    <a:pt x="8" y="300"/>
                  </a:lnTo>
                  <a:lnTo>
                    <a:pt x="8" y="298"/>
                  </a:lnTo>
                  <a:lnTo>
                    <a:pt x="8" y="300"/>
                  </a:lnTo>
                  <a:lnTo>
                    <a:pt x="6" y="300"/>
                  </a:lnTo>
                  <a:lnTo>
                    <a:pt x="6" y="298"/>
                  </a:lnTo>
                  <a:lnTo>
                    <a:pt x="8" y="298"/>
                  </a:lnTo>
                  <a:lnTo>
                    <a:pt x="8" y="296"/>
                  </a:lnTo>
                  <a:lnTo>
                    <a:pt x="8" y="294"/>
                  </a:lnTo>
                  <a:lnTo>
                    <a:pt x="8" y="292"/>
                  </a:lnTo>
                  <a:lnTo>
                    <a:pt x="9" y="292"/>
                  </a:lnTo>
                  <a:lnTo>
                    <a:pt x="9" y="290"/>
                  </a:lnTo>
                  <a:lnTo>
                    <a:pt x="11" y="290"/>
                  </a:lnTo>
                  <a:lnTo>
                    <a:pt x="11" y="288"/>
                  </a:lnTo>
                  <a:lnTo>
                    <a:pt x="13" y="286"/>
                  </a:lnTo>
                  <a:lnTo>
                    <a:pt x="13" y="284"/>
                  </a:lnTo>
                  <a:lnTo>
                    <a:pt x="13" y="283"/>
                  </a:lnTo>
                  <a:lnTo>
                    <a:pt x="15" y="284"/>
                  </a:lnTo>
                  <a:lnTo>
                    <a:pt x="17" y="284"/>
                  </a:lnTo>
                  <a:lnTo>
                    <a:pt x="15" y="284"/>
                  </a:lnTo>
                  <a:lnTo>
                    <a:pt x="15" y="283"/>
                  </a:lnTo>
                  <a:lnTo>
                    <a:pt x="13" y="283"/>
                  </a:lnTo>
                  <a:lnTo>
                    <a:pt x="15" y="281"/>
                  </a:lnTo>
                  <a:lnTo>
                    <a:pt x="13" y="281"/>
                  </a:lnTo>
                  <a:lnTo>
                    <a:pt x="13" y="279"/>
                  </a:lnTo>
                  <a:lnTo>
                    <a:pt x="13" y="277"/>
                  </a:lnTo>
                  <a:lnTo>
                    <a:pt x="15" y="277"/>
                  </a:lnTo>
                  <a:lnTo>
                    <a:pt x="15" y="279"/>
                  </a:lnTo>
                  <a:lnTo>
                    <a:pt x="17" y="279"/>
                  </a:lnTo>
                  <a:lnTo>
                    <a:pt x="17" y="277"/>
                  </a:lnTo>
                  <a:lnTo>
                    <a:pt x="19" y="277"/>
                  </a:lnTo>
                  <a:lnTo>
                    <a:pt x="19" y="279"/>
                  </a:lnTo>
                  <a:lnTo>
                    <a:pt x="21" y="281"/>
                  </a:lnTo>
                  <a:lnTo>
                    <a:pt x="21" y="279"/>
                  </a:lnTo>
                  <a:lnTo>
                    <a:pt x="21" y="277"/>
                  </a:lnTo>
                  <a:lnTo>
                    <a:pt x="23" y="277"/>
                  </a:lnTo>
                  <a:lnTo>
                    <a:pt x="25" y="277"/>
                  </a:lnTo>
                  <a:lnTo>
                    <a:pt x="25" y="275"/>
                  </a:lnTo>
                  <a:lnTo>
                    <a:pt x="27" y="275"/>
                  </a:lnTo>
                  <a:lnTo>
                    <a:pt x="27" y="273"/>
                  </a:lnTo>
                  <a:lnTo>
                    <a:pt x="25" y="271"/>
                  </a:lnTo>
                  <a:lnTo>
                    <a:pt x="25" y="269"/>
                  </a:lnTo>
                  <a:lnTo>
                    <a:pt x="27" y="271"/>
                  </a:lnTo>
                  <a:lnTo>
                    <a:pt x="29" y="271"/>
                  </a:lnTo>
                  <a:lnTo>
                    <a:pt x="27" y="269"/>
                  </a:lnTo>
                  <a:lnTo>
                    <a:pt x="25" y="269"/>
                  </a:lnTo>
                  <a:lnTo>
                    <a:pt x="25" y="267"/>
                  </a:lnTo>
                  <a:lnTo>
                    <a:pt x="27" y="267"/>
                  </a:lnTo>
                  <a:lnTo>
                    <a:pt x="27" y="269"/>
                  </a:lnTo>
                  <a:lnTo>
                    <a:pt x="29" y="269"/>
                  </a:lnTo>
                  <a:lnTo>
                    <a:pt x="29" y="267"/>
                  </a:lnTo>
                  <a:lnTo>
                    <a:pt x="29" y="265"/>
                  </a:lnTo>
                  <a:lnTo>
                    <a:pt x="31" y="265"/>
                  </a:lnTo>
                  <a:lnTo>
                    <a:pt x="29" y="263"/>
                  </a:lnTo>
                  <a:lnTo>
                    <a:pt x="31" y="263"/>
                  </a:lnTo>
                  <a:lnTo>
                    <a:pt x="31" y="261"/>
                  </a:lnTo>
                  <a:lnTo>
                    <a:pt x="33" y="261"/>
                  </a:lnTo>
                  <a:lnTo>
                    <a:pt x="33" y="263"/>
                  </a:lnTo>
                  <a:lnTo>
                    <a:pt x="34" y="263"/>
                  </a:lnTo>
                  <a:lnTo>
                    <a:pt x="34" y="261"/>
                  </a:lnTo>
                  <a:lnTo>
                    <a:pt x="36" y="261"/>
                  </a:lnTo>
                  <a:lnTo>
                    <a:pt x="36" y="260"/>
                  </a:lnTo>
                  <a:lnTo>
                    <a:pt x="34" y="260"/>
                  </a:lnTo>
                  <a:lnTo>
                    <a:pt x="36" y="260"/>
                  </a:lnTo>
                  <a:lnTo>
                    <a:pt x="34" y="260"/>
                  </a:lnTo>
                  <a:lnTo>
                    <a:pt x="36" y="260"/>
                  </a:lnTo>
                  <a:lnTo>
                    <a:pt x="36" y="258"/>
                  </a:lnTo>
                  <a:lnTo>
                    <a:pt x="36" y="256"/>
                  </a:lnTo>
                  <a:lnTo>
                    <a:pt x="38" y="256"/>
                  </a:lnTo>
                  <a:lnTo>
                    <a:pt x="40" y="256"/>
                  </a:lnTo>
                  <a:lnTo>
                    <a:pt x="40" y="254"/>
                  </a:lnTo>
                  <a:lnTo>
                    <a:pt x="42" y="254"/>
                  </a:lnTo>
                  <a:lnTo>
                    <a:pt x="44" y="254"/>
                  </a:lnTo>
                  <a:lnTo>
                    <a:pt x="44" y="252"/>
                  </a:lnTo>
                  <a:lnTo>
                    <a:pt x="44" y="250"/>
                  </a:lnTo>
                  <a:lnTo>
                    <a:pt x="44" y="248"/>
                  </a:lnTo>
                  <a:lnTo>
                    <a:pt x="46" y="248"/>
                  </a:lnTo>
                  <a:lnTo>
                    <a:pt x="48" y="248"/>
                  </a:lnTo>
                  <a:lnTo>
                    <a:pt x="46" y="248"/>
                  </a:lnTo>
                  <a:lnTo>
                    <a:pt x="46" y="246"/>
                  </a:lnTo>
                  <a:lnTo>
                    <a:pt x="48" y="246"/>
                  </a:lnTo>
                  <a:lnTo>
                    <a:pt x="48" y="244"/>
                  </a:lnTo>
                  <a:lnTo>
                    <a:pt x="48" y="242"/>
                  </a:lnTo>
                  <a:lnTo>
                    <a:pt x="50" y="242"/>
                  </a:lnTo>
                  <a:lnTo>
                    <a:pt x="50" y="240"/>
                  </a:lnTo>
                  <a:lnTo>
                    <a:pt x="52" y="240"/>
                  </a:lnTo>
                  <a:lnTo>
                    <a:pt x="52" y="238"/>
                  </a:lnTo>
                  <a:lnTo>
                    <a:pt x="54" y="238"/>
                  </a:lnTo>
                  <a:lnTo>
                    <a:pt x="54" y="236"/>
                  </a:lnTo>
                  <a:lnTo>
                    <a:pt x="54" y="235"/>
                  </a:lnTo>
                  <a:lnTo>
                    <a:pt x="56" y="235"/>
                  </a:lnTo>
                  <a:lnTo>
                    <a:pt x="56" y="233"/>
                  </a:lnTo>
                  <a:lnTo>
                    <a:pt x="57" y="233"/>
                  </a:lnTo>
                  <a:lnTo>
                    <a:pt x="57" y="231"/>
                  </a:lnTo>
                  <a:lnTo>
                    <a:pt x="59" y="231"/>
                  </a:lnTo>
                  <a:lnTo>
                    <a:pt x="59" y="229"/>
                  </a:lnTo>
                  <a:lnTo>
                    <a:pt x="59" y="227"/>
                  </a:lnTo>
                  <a:lnTo>
                    <a:pt x="59" y="225"/>
                  </a:lnTo>
                  <a:lnTo>
                    <a:pt x="61" y="225"/>
                  </a:lnTo>
                  <a:lnTo>
                    <a:pt x="61" y="223"/>
                  </a:lnTo>
                  <a:lnTo>
                    <a:pt x="61" y="221"/>
                  </a:lnTo>
                  <a:lnTo>
                    <a:pt x="63" y="221"/>
                  </a:lnTo>
                  <a:lnTo>
                    <a:pt x="61" y="221"/>
                  </a:lnTo>
                  <a:lnTo>
                    <a:pt x="61" y="219"/>
                  </a:lnTo>
                  <a:lnTo>
                    <a:pt x="63" y="219"/>
                  </a:lnTo>
                  <a:lnTo>
                    <a:pt x="63" y="221"/>
                  </a:lnTo>
                  <a:lnTo>
                    <a:pt x="63" y="219"/>
                  </a:lnTo>
                  <a:lnTo>
                    <a:pt x="65" y="219"/>
                  </a:lnTo>
                  <a:lnTo>
                    <a:pt x="65" y="217"/>
                  </a:lnTo>
                  <a:lnTo>
                    <a:pt x="67" y="217"/>
                  </a:lnTo>
                  <a:lnTo>
                    <a:pt x="71" y="215"/>
                  </a:lnTo>
                  <a:lnTo>
                    <a:pt x="71" y="217"/>
                  </a:lnTo>
                  <a:lnTo>
                    <a:pt x="73" y="217"/>
                  </a:lnTo>
                  <a:lnTo>
                    <a:pt x="73" y="219"/>
                  </a:lnTo>
                  <a:lnTo>
                    <a:pt x="75" y="219"/>
                  </a:lnTo>
                  <a:lnTo>
                    <a:pt x="75" y="217"/>
                  </a:lnTo>
                  <a:lnTo>
                    <a:pt x="75" y="215"/>
                  </a:lnTo>
                  <a:lnTo>
                    <a:pt x="75" y="217"/>
                  </a:lnTo>
                  <a:lnTo>
                    <a:pt x="75" y="215"/>
                  </a:lnTo>
                  <a:lnTo>
                    <a:pt x="73" y="215"/>
                  </a:lnTo>
                  <a:lnTo>
                    <a:pt x="73" y="213"/>
                  </a:lnTo>
                  <a:lnTo>
                    <a:pt x="75" y="213"/>
                  </a:lnTo>
                  <a:lnTo>
                    <a:pt x="75" y="215"/>
                  </a:lnTo>
                  <a:lnTo>
                    <a:pt x="77" y="215"/>
                  </a:lnTo>
                  <a:lnTo>
                    <a:pt x="77" y="213"/>
                  </a:lnTo>
                  <a:lnTo>
                    <a:pt x="75" y="213"/>
                  </a:lnTo>
                  <a:lnTo>
                    <a:pt x="77" y="212"/>
                  </a:lnTo>
                  <a:lnTo>
                    <a:pt x="75" y="212"/>
                  </a:lnTo>
                  <a:lnTo>
                    <a:pt x="75" y="210"/>
                  </a:lnTo>
                  <a:lnTo>
                    <a:pt x="73" y="208"/>
                  </a:lnTo>
                  <a:lnTo>
                    <a:pt x="73" y="206"/>
                  </a:lnTo>
                  <a:lnTo>
                    <a:pt x="73" y="204"/>
                  </a:lnTo>
                  <a:lnTo>
                    <a:pt x="75" y="204"/>
                  </a:lnTo>
                  <a:lnTo>
                    <a:pt x="73" y="204"/>
                  </a:lnTo>
                  <a:lnTo>
                    <a:pt x="73" y="202"/>
                  </a:lnTo>
                  <a:lnTo>
                    <a:pt x="75" y="202"/>
                  </a:lnTo>
                  <a:lnTo>
                    <a:pt x="75" y="200"/>
                  </a:lnTo>
                  <a:lnTo>
                    <a:pt x="73" y="198"/>
                  </a:lnTo>
                  <a:lnTo>
                    <a:pt x="75" y="198"/>
                  </a:lnTo>
                  <a:lnTo>
                    <a:pt x="75" y="196"/>
                  </a:lnTo>
                  <a:lnTo>
                    <a:pt x="75" y="194"/>
                  </a:lnTo>
                  <a:lnTo>
                    <a:pt x="73" y="192"/>
                  </a:lnTo>
                  <a:lnTo>
                    <a:pt x="71" y="192"/>
                  </a:lnTo>
                  <a:lnTo>
                    <a:pt x="71" y="190"/>
                  </a:lnTo>
                  <a:lnTo>
                    <a:pt x="71" y="189"/>
                  </a:lnTo>
                  <a:lnTo>
                    <a:pt x="69" y="190"/>
                  </a:lnTo>
                  <a:lnTo>
                    <a:pt x="69" y="189"/>
                  </a:lnTo>
                  <a:lnTo>
                    <a:pt x="67" y="189"/>
                  </a:lnTo>
                  <a:lnTo>
                    <a:pt x="65" y="189"/>
                  </a:lnTo>
                  <a:lnTo>
                    <a:pt x="63" y="189"/>
                  </a:lnTo>
                  <a:lnTo>
                    <a:pt x="63" y="187"/>
                  </a:lnTo>
                  <a:lnTo>
                    <a:pt x="63" y="185"/>
                  </a:lnTo>
                  <a:lnTo>
                    <a:pt x="61" y="185"/>
                  </a:lnTo>
                  <a:lnTo>
                    <a:pt x="61" y="183"/>
                  </a:lnTo>
                  <a:lnTo>
                    <a:pt x="63" y="183"/>
                  </a:lnTo>
                  <a:lnTo>
                    <a:pt x="63" y="181"/>
                  </a:lnTo>
                  <a:lnTo>
                    <a:pt x="63" y="179"/>
                  </a:lnTo>
                  <a:lnTo>
                    <a:pt x="65" y="179"/>
                  </a:lnTo>
                  <a:lnTo>
                    <a:pt x="63" y="179"/>
                  </a:lnTo>
                  <a:lnTo>
                    <a:pt x="63" y="181"/>
                  </a:lnTo>
                  <a:lnTo>
                    <a:pt x="61" y="183"/>
                  </a:lnTo>
                  <a:lnTo>
                    <a:pt x="59" y="183"/>
                  </a:lnTo>
                  <a:lnTo>
                    <a:pt x="57" y="183"/>
                  </a:lnTo>
                  <a:lnTo>
                    <a:pt x="57" y="181"/>
                  </a:lnTo>
                  <a:lnTo>
                    <a:pt x="57" y="183"/>
                  </a:lnTo>
                  <a:lnTo>
                    <a:pt x="56" y="183"/>
                  </a:lnTo>
                  <a:lnTo>
                    <a:pt x="56" y="181"/>
                  </a:lnTo>
                  <a:lnTo>
                    <a:pt x="56" y="179"/>
                  </a:lnTo>
                  <a:lnTo>
                    <a:pt x="54" y="177"/>
                  </a:lnTo>
                  <a:lnTo>
                    <a:pt x="54" y="175"/>
                  </a:lnTo>
                  <a:lnTo>
                    <a:pt x="54" y="173"/>
                  </a:lnTo>
                  <a:lnTo>
                    <a:pt x="54" y="171"/>
                  </a:lnTo>
                  <a:lnTo>
                    <a:pt x="52" y="171"/>
                  </a:lnTo>
                  <a:lnTo>
                    <a:pt x="52" y="169"/>
                  </a:lnTo>
                  <a:lnTo>
                    <a:pt x="52" y="167"/>
                  </a:lnTo>
                  <a:lnTo>
                    <a:pt x="50" y="167"/>
                  </a:lnTo>
                  <a:lnTo>
                    <a:pt x="48" y="165"/>
                  </a:lnTo>
                  <a:lnTo>
                    <a:pt x="48" y="164"/>
                  </a:lnTo>
                  <a:lnTo>
                    <a:pt x="48" y="162"/>
                  </a:lnTo>
                  <a:lnTo>
                    <a:pt x="48" y="160"/>
                  </a:lnTo>
                  <a:lnTo>
                    <a:pt x="48" y="158"/>
                  </a:lnTo>
                  <a:lnTo>
                    <a:pt x="48" y="156"/>
                  </a:lnTo>
                  <a:lnTo>
                    <a:pt x="50" y="156"/>
                  </a:lnTo>
                  <a:lnTo>
                    <a:pt x="50" y="154"/>
                  </a:lnTo>
                  <a:lnTo>
                    <a:pt x="52" y="152"/>
                  </a:lnTo>
                  <a:lnTo>
                    <a:pt x="52" y="150"/>
                  </a:lnTo>
                  <a:lnTo>
                    <a:pt x="52" y="148"/>
                  </a:lnTo>
                  <a:lnTo>
                    <a:pt x="52" y="146"/>
                  </a:lnTo>
                  <a:lnTo>
                    <a:pt x="52" y="144"/>
                  </a:lnTo>
                  <a:lnTo>
                    <a:pt x="52" y="142"/>
                  </a:lnTo>
                  <a:lnTo>
                    <a:pt x="54" y="142"/>
                  </a:lnTo>
                  <a:lnTo>
                    <a:pt x="52" y="141"/>
                  </a:lnTo>
                  <a:lnTo>
                    <a:pt x="52" y="139"/>
                  </a:lnTo>
                  <a:lnTo>
                    <a:pt x="50" y="135"/>
                  </a:lnTo>
                  <a:lnTo>
                    <a:pt x="48" y="135"/>
                  </a:lnTo>
                  <a:lnTo>
                    <a:pt x="48" y="133"/>
                  </a:lnTo>
                  <a:lnTo>
                    <a:pt x="48" y="131"/>
                  </a:lnTo>
                  <a:lnTo>
                    <a:pt x="48" y="129"/>
                  </a:lnTo>
                  <a:lnTo>
                    <a:pt x="46" y="129"/>
                  </a:lnTo>
                  <a:lnTo>
                    <a:pt x="46" y="127"/>
                  </a:lnTo>
                  <a:lnTo>
                    <a:pt x="48" y="125"/>
                  </a:lnTo>
                  <a:lnTo>
                    <a:pt x="46" y="125"/>
                  </a:lnTo>
                  <a:lnTo>
                    <a:pt x="46" y="123"/>
                  </a:lnTo>
                  <a:lnTo>
                    <a:pt x="48" y="123"/>
                  </a:lnTo>
                  <a:lnTo>
                    <a:pt x="50" y="123"/>
                  </a:lnTo>
                  <a:lnTo>
                    <a:pt x="50" y="121"/>
                  </a:lnTo>
                  <a:lnTo>
                    <a:pt x="50" y="119"/>
                  </a:lnTo>
                  <a:lnTo>
                    <a:pt x="50" y="117"/>
                  </a:lnTo>
                  <a:lnTo>
                    <a:pt x="48" y="117"/>
                  </a:lnTo>
                  <a:lnTo>
                    <a:pt x="46" y="116"/>
                  </a:lnTo>
                  <a:lnTo>
                    <a:pt x="44" y="116"/>
                  </a:lnTo>
                  <a:lnTo>
                    <a:pt x="44" y="114"/>
                  </a:lnTo>
                  <a:lnTo>
                    <a:pt x="44" y="112"/>
                  </a:lnTo>
                  <a:lnTo>
                    <a:pt x="46" y="112"/>
                  </a:lnTo>
                  <a:lnTo>
                    <a:pt x="46" y="110"/>
                  </a:lnTo>
                  <a:lnTo>
                    <a:pt x="46" y="108"/>
                  </a:lnTo>
                  <a:lnTo>
                    <a:pt x="46" y="106"/>
                  </a:lnTo>
                  <a:lnTo>
                    <a:pt x="46" y="104"/>
                  </a:lnTo>
                  <a:lnTo>
                    <a:pt x="44" y="104"/>
                  </a:lnTo>
                  <a:lnTo>
                    <a:pt x="44" y="102"/>
                  </a:lnTo>
                  <a:lnTo>
                    <a:pt x="44" y="100"/>
                  </a:lnTo>
                  <a:lnTo>
                    <a:pt x="44" y="98"/>
                  </a:lnTo>
                  <a:lnTo>
                    <a:pt x="46" y="98"/>
                  </a:lnTo>
                  <a:lnTo>
                    <a:pt x="46" y="96"/>
                  </a:lnTo>
                  <a:lnTo>
                    <a:pt x="48" y="96"/>
                  </a:lnTo>
                  <a:lnTo>
                    <a:pt x="48" y="94"/>
                  </a:lnTo>
                  <a:lnTo>
                    <a:pt x="46" y="94"/>
                  </a:lnTo>
                  <a:lnTo>
                    <a:pt x="44" y="93"/>
                  </a:lnTo>
                  <a:lnTo>
                    <a:pt x="44" y="91"/>
                  </a:lnTo>
                  <a:lnTo>
                    <a:pt x="42" y="87"/>
                  </a:lnTo>
                  <a:lnTo>
                    <a:pt x="40" y="89"/>
                  </a:lnTo>
                  <a:lnTo>
                    <a:pt x="40" y="87"/>
                  </a:lnTo>
                  <a:lnTo>
                    <a:pt x="40" y="85"/>
                  </a:lnTo>
                  <a:lnTo>
                    <a:pt x="40" y="83"/>
                  </a:lnTo>
                  <a:lnTo>
                    <a:pt x="38" y="83"/>
                  </a:lnTo>
                  <a:lnTo>
                    <a:pt x="38" y="81"/>
                  </a:lnTo>
                  <a:lnTo>
                    <a:pt x="36" y="79"/>
                  </a:lnTo>
                  <a:lnTo>
                    <a:pt x="34" y="77"/>
                  </a:lnTo>
                  <a:lnTo>
                    <a:pt x="34" y="75"/>
                  </a:lnTo>
                  <a:lnTo>
                    <a:pt x="33" y="77"/>
                  </a:lnTo>
                  <a:lnTo>
                    <a:pt x="33" y="75"/>
                  </a:lnTo>
                  <a:lnTo>
                    <a:pt x="31" y="75"/>
                  </a:lnTo>
                  <a:lnTo>
                    <a:pt x="29" y="73"/>
                  </a:lnTo>
                  <a:lnTo>
                    <a:pt x="27" y="73"/>
                  </a:lnTo>
                  <a:lnTo>
                    <a:pt x="23" y="73"/>
                  </a:lnTo>
                  <a:lnTo>
                    <a:pt x="21" y="71"/>
                  </a:lnTo>
                  <a:lnTo>
                    <a:pt x="21" y="69"/>
                  </a:lnTo>
                  <a:lnTo>
                    <a:pt x="17" y="68"/>
                  </a:lnTo>
                  <a:lnTo>
                    <a:pt x="17" y="66"/>
                  </a:lnTo>
                  <a:lnTo>
                    <a:pt x="15" y="66"/>
                  </a:lnTo>
                  <a:lnTo>
                    <a:pt x="15" y="64"/>
                  </a:lnTo>
                  <a:lnTo>
                    <a:pt x="13" y="64"/>
                  </a:lnTo>
                  <a:lnTo>
                    <a:pt x="11" y="62"/>
                  </a:lnTo>
                  <a:lnTo>
                    <a:pt x="11" y="60"/>
                  </a:lnTo>
                  <a:lnTo>
                    <a:pt x="9" y="60"/>
                  </a:lnTo>
                  <a:lnTo>
                    <a:pt x="9" y="58"/>
                  </a:lnTo>
                  <a:lnTo>
                    <a:pt x="8" y="56"/>
                  </a:lnTo>
                  <a:lnTo>
                    <a:pt x="6" y="56"/>
                  </a:lnTo>
                  <a:lnTo>
                    <a:pt x="4" y="54"/>
                  </a:lnTo>
                  <a:lnTo>
                    <a:pt x="4" y="52"/>
                  </a:lnTo>
                  <a:lnTo>
                    <a:pt x="4" y="50"/>
                  </a:lnTo>
                  <a:lnTo>
                    <a:pt x="2" y="48"/>
                  </a:lnTo>
                  <a:lnTo>
                    <a:pt x="0" y="48"/>
                  </a:lnTo>
                  <a:lnTo>
                    <a:pt x="2" y="45"/>
                  </a:lnTo>
                  <a:lnTo>
                    <a:pt x="6" y="48"/>
                  </a:lnTo>
                  <a:lnTo>
                    <a:pt x="8" y="48"/>
                  </a:lnTo>
                  <a:lnTo>
                    <a:pt x="8" y="46"/>
                  </a:lnTo>
                  <a:lnTo>
                    <a:pt x="6" y="41"/>
                  </a:lnTo>
                  <a:lnTo>
                    <a:pt x="8" y="39"/>
                  </a:lnTo>
                  <a:lnTo>
                    <a:pt x="9" y="37"/>
                  </a:lnTo>
                  <a:lnTo>
                    <a:pt x="15" y="37"/>
                  </a:lnTo>
                  <a:lnTo>
                    <a:pt x="15" y="39"/>
                  </a:lnTo>
                  <a:lnTo>
                    <a:pt x="21" y="46"/>
                  </a:lnTo>
                  <a:lnTo>
                    <a:pt x="21" y="48"/>
                  </a:lnTo>
                  <a:lnTo>
                    <a:pt x="25" y="52"/>
                  </a:lnTo>
                  <a:lnTo>
                    <a:pt x="25" y="54"/>
                  </a:lnTo>
                  <a:lnTo>
                    <a:pt x="25" y="56"/>
                  </a:lnTo>
                  <a:lnTo>
                    <a:pt x="27" y="58"/>
                  </a:lnTo>
                  <a:lnTo>
                    <a:pt x="27" y="62"/>
                  </a:lnTo>
                  <a:lnTo>
                    <a:pt x="29" y="62"/>
                  </a:lnTo>
                  <a:lnTo>
                    <a:pt x="31" y="62"/>
                  </a:lnTo>
                  <a:lnTo>
                    <a:pt x="34" y="64"/>
                  </a:lnTo>
                  <a:lnTo>
                    <a:pt x="38" y="64"/>
                  </a:lnTo>
                  <a:lnTo>
                    <a:pt x="40" y="66"/>
                  </a:lnTo>
                  <a:lnTo>
                    <a:pt x="44" y="64"/>
                  </a:lnTo>
                  <a:lnTo>
                    <a:pt x="48" y="64"/>
                  </a:lnTo>
                  <a:lnTo>
                    <a:pt x="50" y="62"/>
                  </a:lnTo>
                  <a:lnTo>
                    <a:pt x="50" y="60"/>
                  </a:lnTo>
                  <a:lnTo>
                    <a:pt x="50" y="58"/>
                  </a:lnTo>
                  <a:lnTo>
                    <a:pt x="52" y="58"/>
                  </a:lnTo>
                  <a:lnTo>
                    <a:pt x="56" y="60"/>
                  </a:lnTo>
                  <a:lnTo>
                    <a:pt x="56" y="62"/>
                  </a:lnTo>
                  <a:lnTo>
                    <a:pt x="59" y="62"/>
                  </a:lnTo>
                  <a:lnTo>
                    <a:pt x="61" y="64"/>
                  </a:lnTo>
                  <a:lnTo>
                    <a:pt x="63" y="64"/>
                  </a:lnTo>
                  <a:lnTo>
                    <a:pt x="65" y="66"/>
                  </a:lnTo>
                  <a:lnTo>
                    <a:pt x="67" y="68"/>
                  </a:lnTo>
                  <a:lnTo>
                    <a:pt x="67" y="69"/>
                  </a:lnTo>
                  <a:lnTo>
                    <a:pt x="69" y="68"/>
                  </a:lnTo>
                  <a:lnTo>
                    <a:pt x="69" y="66"/>
                  </a:lnTo>
                  <a:lnTo>
                    <a:pt x="71" y="66"/>
                  </a:lnTo>
                  <a:lnTo>
                    <a:pt x="71" y="64"/>
                  </a:lnTo>
                  <a:lnTo>
                    <a:pt x="71" y="62"/>
                  </a:lnTo>
                  <a:lnTo>
                    <a:pt x="71" y="60"/>
                  </a:lnTo>
                  <a:lnTo>
                    <a:pt x="73" y="58"/>
                  </a:lnTo>
                  <a:lnTo>
                    <a:pt x="75" y="56"/>
                  </a:lnTo>
                  <a:lnTo>
                    <a:pt x="77" y="54"/>
                  </a:lnTo>
                  <a:lnTo>
                    <a:pt x="79" y="56"/>
                  </a:lnTo>
                  <a:lnTo>
                    <a:pt x="79" y="54"/>
                  </a:lnTo>
                  <a:lnTo>
                    <a:pt x="81" y="54"/>
                  </a:lnTo>
                  <a:lnTo>
                    <a:pt x="81" y="52"/>
                  </a:lnTo>
                  <a:lnTo>
                    <a:pt x="81" y="50"/>
                  </a:lnTo>
                  <a:lnTo>
                    <a:pt x="82" y="50"/>
                  </a:lnTo>
                  <a:lnTo>
                    <a:pt x="82" y="48"/>
                  </a:lnTo>
                  <a:lnTo>
                    <a:pt x="81" y="48"/>
                  </a:lnTo>
                  <a:lnTo>
                    <a:pt x="81" y="46"/>
                  </a:lnTo>
                  <a:lnTo>
                    <a:pt x="81" y="45"/>
                  </a:lnTo>
                  <a:lnTo>
                    <a:pt x="81" y="43"/>
                  </a:lnTo>
                  <a:lnTo>
                    <a:pt x="81" y="41"/>
                  </a:lnTo>
                  <a:lnTo>
                    <a:pt x="81" y="37"/>
                  </a:lnTo>
                  <a:lnTo>
                    <a:pt x="82" y="35"/>
                  </a:lnTo>
                  <a:lnTo>
                    <a:pt x="82" y="33"/>
                  </a:lnTo>
                  <a:lnTo>
                    <a:pt x="82" y="31"/>
                  </a:lnTo>
                  <a:lnTo>
                    <a:pt x="82" y="29"/>
                  </a:lnTo>
                  <a:lnTo>
                    <a:pt x="82" y="27"/>
                  </a:lnTo>
                  <a:lnTo>
                    <a:pt x="84" y="27"/>
                  </a:lnTo>
                  <a:lnTo>
                    <a:pt x="82" y="27"/>
                  </a:lnTo>
                  <a:lnTo>
                    <a:pt x="82" y="25"/>
                  </a:lnTo>
                  <a:lnTo>
                    <a:pt x="84" y="25"/>
                  </a:lnTo>
                  <a:lnTo>
                    <a:pt x="84" y="23"/>
                  </a:lnTo>
                  <a:lnTo>
                    <a:pt x="84" y="21"/>
                  </a:lnTo>
                  <a:lnTo>
                    <a:pt x="84" y="20"/>
                  </a:lnTo>
                  <a:lnTo>
                    <a:pt x="84" y="18"/>
                  </a:lnTo>
                  <a:lnTo>
                    <a:pt x="86" y="18"/>
                  </a:lnTo>
                  <a:lnTo>
                    <a:pt x="88" y="18"/>
                  </a:lnTo>
                  <a:lnTo>
                    <a:pt x="88" y="16"/>
                  </a:lnTo>
                  <a:lnTo>
                    <a:pt x="90" y="16"/>
                  </a:lnTo>
                  <a:lnTo>
                    <a:pt x="90" y="14"/>
                  </a:lnTo>
                  <a:lnTo>
                    <a:pt x="92" y="12"/>
                  </a:lnTo>
                  <a:lnTo>
                    <a:pt x="92" y="10"/>
                  </a:lnTo>
                  <a:lnTo>
                    <a:pt x="92" y="8"/>
                  </a:lnTo>
                  <a:lnTo>
                    <a:pt x="94" y="8"/>
                  </a:lnTo>
                  <a:lnTo>
                    <a:pt x="96" y="8"/>
                  </a:lnTo>
                  <a:lnTo>
                    <a:pt x="98" y="8"/>
                  </a:lnTo>
                  <a:lnTo>
                    <a:pt x="98" y="6"/>
                  </a:lnTo>
                  <a:lnTo>
                    <a:pt x="100" y="8"/>
                  </a:lnTo>
                  <a:lnTo>
                    <a:pt x="102" y="8"/>
                  </a:lnTo>
                  <a:lnTo>
                    <a:pt x="105" y="8"/>
                  </a:lnTo>
                  <a:lnTo>
                    <a:pt x="107" y="6"/>
                  </a:lnTo>
                  <a:lnTo>
                    <a:pt x="105" y="6"/>
                  </a:lnTo>
                  <a:lnTo>
                    <a:pt x="107" y="6"/>
                  </a:lnTo>
                  <a:lnTo>
                    <a:pt x="107" y="4"/>
                  </a:lnTo>
                  <a:lnTo>
                    <a:pt x="109" y="2"/>
                  </a:lnTo>
                  <a:lnTo>
                    <a:pt x="111" y="0"/>
                  </a:lnTo>
                  <a:lnTo>
                    <a:pt x="113" y="2"/>
                  </a:lnTo>
                  <a:lnTo>
                    <a:pt x="115"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1" name="Freeform 80"/>
            <p:cNvSpPr>
              <a:spLocks noEditPoints="1"/>
            </p:cNvSpPr>
            <p:nvPr/>
          </p:nvSpPr>
          <p:spPr bwMode="auto">
            <a:xfrm>
              <a:off x="482600" y="5149850"/>
              <a:ext cx="9094788" cy="176213"/>
            </a:xfrm>
            <a:custGeom>
              <a:avLst/>
              <a:gdLst>
                <a:gd name="T0" fmla="*/ 5729 w 5729"/>
                <a:gd name="T1" fmla="*/ 75 h 111"/>
                <a:gd name="T2" fmla="*/ 2 w 5729"/>
                <a:gd name="T3" fmla="*/ 71 h 111"/>
                <a:gd name="T4" fmla="*/ 5729 w 5729"/>
                <a:gd name="T5" fmla="*/ 67 h 111"/>
                <a:gd name="T6" fmla="*/ 2 w 5729"/>
                <a:gd name="T7" fmla="*/ 65 h 111"/>
                <a:gd name="T8" fmla="*/ 5727 w 5729"/>
                <a:gd name="T9" fmla="*/ 63 h 111"/>
                <a:gd name="T10" fmla="*/ 5722 w 5729"/>
                <a:gd name="T11" fmla="*/ 67 h 111"/>
                <a:gd name="T12" fmla="*/ 5724 w 5729"/>
                <a:gd name="T13" fmla="*/ 71 h 111"/>
                <a:gd name="T14" fmla="*/ 5727 w 5729"/>
                <a:gd name="T15" fmla="*/ 65 h 111"/>
                <a:gd name="T16" fmla="*/ 5727 w 5729"/>
                <a:gd name="T17" fmla="*/ 71 h 111"/>
                <a:gd name="T18" fmla="*/ 5718 w 5729"/>
                <a:gd name="T19" fmla="*/ 71 h 111"/>
                <a:gd name="T20" fmla="*/ 5714 w 5729"/>
                <a:gd name="T21" fmla="*/ 73 h 111"/>
                <a:gd name="T22" fmla="*/ 5710 w 5729"/>
                <a:gd name="T23" fmla="*/ 75 h 111"/>
                <a:gd name="T24" fmla="*/ 5704 w 5729"/>
                <a:gd name="T25" fmla="*/ 71 h 111"/>
                <a:gd name="T26" fmla="*/ 5704 w 5729"/>
                <a:gd name="T27" fmla="*/ 69 h 111"/>
                <a:gd name="T28" fmla="*/ 5712 w 5729"/>
                <a:gd name="T29" fmla="*/ 67 h 111"/>
                <a:gd name="T30" fmla="*/ 5716 w 5729"/>
                <a:gd name="T31" fmla="*/ 65 h 111"/>
                <a:gd name="T32" fmla="*/ 5722 w 5729"/>
                <a:gd name="T33" fmla="*/ 63 h 111"/>
                <a:gd name="T34" fmla="*/ 5724 w 5729"/>
                <a:gd name="T35" fmla="*/ 63 h 111"/>
                <a:gd name="T36" fmla="*/ 0 w 5729"/>
                <a:gd name="T37" fmla="*/ 61 h 111"/>
                <a:gd name="T38" fmla="*/ 5724 w 5729"/>
                <a:gd name="T39" fmla="*/ 111 h 111"/>
                <a:gd name="T40" fmla="*/ 5702 w 5729"/>
                <a:gd name="T41" fmla="*/ 107 h 111"/>
                <a:gd name="T42" fmla="*/ 5700 w 5729"/>
                <a:gd name="T43" fmla="*/ 109 h 111"/>
                <a:gd name="T44" fmla="*/ 5699 w 5729"/>
                <a:gd name="T45" fmla="*/ 109 h 111"/>
                <a:gd name="T46" fmla="*/ 5699 w 5729"/>
                <a:gd name="T47" fmla="*/ 107 h 111"/>
                <a:gd name="T48" fmla="*/ 2 w 5729"/>
                <a:gd name="T49" fmla="*/ 109 h 111"/>
                <a:gd name="T50" fmla="*/ 5704 w 5729"/>
                <a:gd name="T51" fmla="*/ 107 h 111"/>
                <a:gd name="T52" fmla="*/ 25 w 5729"/>
                <a:gd name="T53" fmla="*/ 101 h 111"/>
                <a:gd name="T54" fmla="*/ 5727 w 5729"/>
                <a:gd name="T55" fmla="*/ 101 h 111"/>
                <a:gd name="T56" fmla="*/ 19 w 5729"/>
                <a:gd name="T57" fmla="*/ 94 h 111"/>
                <a:gd name="T58" fmla="*/ 15 w 5729"/>
                <a:gd name="T59" fmla="*/ 92 h 111"/>
                <a:gd name="T60" fmla="*/ 5716 w 5729"/>
                <a:gd name="T61" fmla="*/ 92 h 111"/>
                <a:gd name="T62" fmla="*/ 27 w 5729"/>
                <a:gd name="T63" fmla="*/ 90 h 111"/>
                <a:gd name="T64" fmla="*/ 11 w 5729"/>
                <a:gd name="T65" fmla="*/ 88 h 111"/>
                <a:gd name="T66" fmla="*/ 5708 w 5729"/>
                <a:gd name="T67" fmla="*/ 88 h 111"/>
                <a:gd name="T68" fmla="*/ 5714 w 5729"/>
                <a:gd name="T69" fmla="*/ 86 h 111"/>
                <a:gd name="T70" fmla="*/ 5700 w 5729"/>
                <a:gd name="T71" fmla="*/ 80 h 111"/>
                <a:gd name="T72" fmla="*/ 5706 w 5729"/>
                <a:gd name="T73" fmla="*/ 84 h 111"/>
                <a:gd name="T74" fmla="*/ 5708 w 5729"/>
                <a:gd name="T75" fmla="*/ 92 h 111"/>
                <a:gd name="T76" fmla="*/ 5700 w 5729"/>
                <a:gd name="T77" fmla="*/ 96 h 111"/>
                <a:gd name="T78" fmla="*/ 5693 w 5729"/>
                <a:gd name="T79" fmla="*/ 94 h 111"/>
                <a:gd name="T80" fmla="*/ 5685 w 5729"/>
                <a:gd name="T81" fmla="*/ 90 h 111"/>
                <a:gd name="T82" fmla="*/ 5689 w 5729"/>
                <a:gd name="T83" fmla="*/ 84 h 111"/>
                <a:gd name="T84" fmla="*/ 5695 w 5729"/>
                <a:gd name="T85" fmla="*/ 80 h 111"/>
                <a:gd name="T86" fmla="*/ 5697 w 5729"/>
                <a:gd name="T87" fmla="*/ 80 h 111"/>
                <a:gd name="T88" fmla="*/ 5683 w 5729"/>
                <a:gd name="T89" fmla="*/ 78 h 111"/>
                <a:gd name="T90" fmla="*/ 5720 w 5729"/>
                <a:gd name="T91" fmla="*/ 80 h 111"/>
                <a:gd name="T92" fmla="*/ 15 w 5729"/>
                <a:gd name="T93" fmla="*/ 78 h 111"/>
                <a:gd name="T94" fmla="*/ 5683 w 5729"/>
                <a:gd name="T95" fmla="*/ 76 h 111"/>
                <a:gd name="T96" fmla="*/ 5685 w 5729"/>
                <a:gd name="T97" fmla="*/ 76 h 111"/>
                <a:gd name="T98" fmla="*/ 5702 w 5729"/>
                <a:gd name="T99" fmla="*/ 73 h 111"/>
                <a:gd name="T100" fmla="*/ 5687 w 5729"/>
                <a:gd name="T101" fmla="*/ 73 h 111"/>
                <a:gd name="T102" fmla="*/ 5691 w 5729"/>
                <a:gd name="T103" fmla="*/ 71 h 111"/>
                <a:gd name="T104" fmla="*/ 5718 w 5729"/>
                <a:gd name="T105" fmla="*/ 63 h 111"/>
                <a:gd name="T106" fmla="*/ 5683 w 5729"/>
                <a:gd name="T107" fmla="*/ 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729" h="111">
                  <a:moveTo>
                    <a:pt x="5729" y="75"/>
                  </a:moveTo>
                  <a:lnTo>
                    <a:pt x="5727" y="75"/>
                  </a:lnTo>
                  <a:lnTo>
                    <a:pt x="5727" y="73"/>
                  </a:lnTo>
                  <a:lnTo>
                    <a:pt x="5729" y="71"/>
                  </a:lnTo>
                  <a:lnTo>
                    <a:pt x="5729" y="75"/>
                  </a:lnTo>
                  <a:close/>
                  <a:moveTo>
                    <a:pt x="0" y="71"/>
                  </a:moveTo>
                  <a:lnTo>
                    <a:pt x="2" y="69"/>
                  </a:lnTo>
                  <a:lnTo>
                    <a:pt x="2" y="71"/>
                  </a:lnTo>
                  <a:lnTo>
                    <a:pt x="4" y="71"/>
                  </a:lnTo>
                  <a:lnTo>
                    <a:pt x="2" y="71"/>
                  </a:lnTo>
                  <a:lnTo>
                    <a:pt x="2" y="73"/>
                  </a:lnTo>
                  <a:lnTo>
                    <a:pt x="0" y="73"/>
                  </a:lnTo>
                  <a:lnTo>
                    <a:pt x="0" y="75"/>
                  </a:lnTo>
                  <a:lnTo>
                    <a:pt x="0" y="71"/>
                  </a:lnTo>
                  <a:close/>
                  <a:moveTo>
                    <a:pt x="5729" y="67"/>
                  </a:moveTo>
                  <a:lnTo>
                    <a:pt x="5727" y="67"/>
                  </a:lnTo>
                  <a:lnTo>
                    <a:pt x="5729" y="67"/>
                  </a:lnTo>
                  <a:close/>
                  <a:moveTo>
                    <a:pt x="0" y="67"/>
                  </a:moveTo>
                  <a:lnTo>
                    <a:pt x="0" y="65"/>
                  </a:lnTo>
                  <a:lnTo>
                    <a:pt x="2" y="65"/>
                  </a:lnTo>
                  <a:lnTo>
                    <a:pt x="2" y="67"/>
                  </a:lnTo>
                  <a:lnTo>
                    <a:pt x="0" y="67"/>
                  </a:lnTo>
                  <a:close/>
                  <a:moveTo>
                    <a:pt x="5729" y="61"/>
                  </a:moveTo>
                  <a:lnTo>
                    <a:pt x="5727" y="61"/>
                  </a:lnTo>
                  <a:lnTo>
                    <a:pt x="5727" y="63"/>
                  </a:lnTo>
                  <a:lnTo>
                    <a:pt x="5725" y="63"/>
                  </a:lnTo>
                  <a:lnTo>
                    <a:pt x="5725" y="65"/>
                  </a:lnTo>
                  <a:lnTo>
                    <a:pt x="5724" y="65"/>
                  </a:lnTo>
                  <a:lnTo>
                    <a:pt x="5724" y="67"/>
                  </a:lnTo>
                  <a:lnTo>
                    <a:pt x="5722" y="67"/>
                  </a:lnTo>
                  <a:lnTo>
                    <a:pt x="5722" y="69"/>
                  </a:lnTo>
                  <a:lnTo>
                    <a:pt x="5720" y="69"/>
                  </a:lnTo>
                  <a:lnTo>
                    <a:pt x="5720" y="71"/>
                  </a:lnTo>
                  <a:lnTo>
                    <a:pt x="5722" y="71"/>
                  </a:lnTo>
                  <a:lnTo>
                    <a:pt x="5724" y="71"/>
                  </a:lnTo>
                  <a:lnTo>
                    <a:pt x="5724" y="69"/>
                  </a:lnTo>
                  <a:lnTo>
                    <a:pt x="5725" y="69"/>
                  </a:lnTo>
                  <a:lnTo>
                    <a:pt x="5725" y="67"/>
                  </a:lnTo>
                  <a:lnTo>
                    <a:pt x="5727" y="67"/>
                  </a:lnTo>
                  <a:lnTo>
                    <a:pt x="5727" y="65"/>
                  </a:lnTo>
                  <a:lnTo>
                    <a:pt x="5727" y="67"/>
                  </a:lnTo>
                  <a:lnTo>
                    <a:pt x="5727" y="69"/>
                  </a:lnTo>
                  <a:lnTo>
                    <a:pt x="5725" y="69"/>
                  </a:lnTo>
                  <a:lnTo>
                    <a:pt x="5727" y="69"/>
                  </a:lnTo>
                  <a:lnTo>
                    <a:pt x="5727" y="71"/>
                  </a:lnTo>
                  <a:lnTo>
                    <a:pt x="5725" y="71"/>
                  </a:lnTo>
                  <a:lnTo>
                    <a:pt x="5724" y="71"/>
                  </a:lnTo>
                  <a:lnTo>
                    <a:pt x="5722" y="71"/>
                  </a:lnTo>
                  <a:lnTo>
                    <a:pt x="5720" y="71"/>
                  </a:lnTo>
                  <a:lnTo>
                    <a:pt x="5718" y="71"/>
                  </a:lnTo>
                  <a:lnTo>
                    <a:pt x="5718" y="69"/>
                  </a:lnTo>
                  <a:lnTo>
                    <a:pt x="5716" y="69"/>
                  </a:lnTo>
                  <a:lnTo>
                    <a:pt x="5716" y="71"/>
                  </a:lnTo>
                  <a:lnTo>
                    <a:pt x="5714" y="71"/>
                  </a:lnTo>
                  <a:lnTo>
                    <a:pt x="5714" y="73"/>
                  </a:lnTo>
                  <a:lnTo>
                    <a:pt x="5712" y="73"/>
                  </a:lnTo>
                  <a:lnTo>
                    <a:pt x="5714" y="73"/>
                  </a:lnTo>
                  <a:lnTo>
                    <a:pt x="5712" y="73"/>
                  </a:lnTo>
                  <a:lnTo>
                    <a:pt x="5710" y="73"/>
                  </a:lnTo>
                  <a:lnTo>
                    <a:pt x="5710" y="75"/>
                  </a:lnTo>
                  <a:lnTo>
                    <a:pt x="5708" y="75"/>
                  </a:lnTo>
                  <a:lnTo>
                    <a:pt x="5708" y="73"/>
                  </a:lnTo>
                  <a:lnTo>
                    <a:pt x="5706" y="73"/>
                  </a:lnTo>
                  <a:lnTo>
                    <a:pt x="5706" y="71"/>
                  </a:lnTo>
                  <a:lnTo>
                    <a:pt x="5704" y="71"/>
                  </a:lnTo>
                  <a:lnTo>
                    <a:pt x="5704" y="69"/>
                  </a:lnTo>
                  <a:lnTo>
                    <a:pt x="5704" y="71"/>
                  </a:lnTo>
                  <a:lnTo>
                    <a:pt x="5706" y="71"/>
                  </a:lnTo>
                  <a:lnTo>
                    <a:pt x="5706" y="69"/>
                  </a:lnTo>
                  <a:lnTo>
                    <a:pt x="5704" y="69"/>
                  </a:lnTo>
                  <a:lnTo>
                    <a:pt x="5706" y="69"/>
                  </a:lnTo>
                  <a:lnTo>
                    <a:pt x="5708" y="69"/>
                  </a:lnTo>
                  <a:lnTo>
                    <a:pt x="5710" y="69"/>
                  </a:lnTo>
                  <a:lnTo>
                    <a:pt x="5710" y="67"/>
                  </a:lnTo>
                  <a:lnTo>
                    <a:pt x="5712" y="67"/>
                  </a:lnTo>
                  <a:lnTo>
                    <a:pt x="5712" y="65"/>
                  </a:lnTo>
                  <a:lnTo>
                    <a:pt x="5712" y="67"/>
                  </a:lnTo>
                  <a:lnTo>
                    <a:pt x="5712" y="65"/>
                  </a:lnTo>
                  <a:lnTo>
                    <a:pt x="5714" y="65"/>
                  </a:lnTo>
                  <a:lnTo>
                    <a:pt x="5716" y="65"/>
                  </a:lnTo>
                  <a:lnTo>
                    <a:pt x="5718" y="65"/>
                  </a:lnTo>
                  <a:lnTo>
                    <a:pt x="5720" y="65"/>
                  </a:lnTo>
                  <a:lnTo>
                    <a:pt x="5718" y="65"/>
                  </a:lnTo>
                  <a:lnTo>
                    <a:pt x="5720" y="63"/>
                  </a:lnTo>
                  <a:lnTo>
                    <a:pt x="5722" y="63"/>
                  </a:lnTo>
                  <a:lnTo>
                    <a:pt x="5722" y="61"/>
                  </a:lnTo>
                  <a:lnTo>
                    <a:pt x="5722" y="63"/>
                  </a:lnTo>
                  <a:lnTo>
                    <a:pt x="5722" y="61"/>
                  </a:lnTo>
                  <a:lnTo>
                    <a:pt x="5722" y="63"/>
                  </a:lnTo>
                  <a:lnTo>
                    <a:pt x="5724" y="63"/>
                  </a:lnTo>
                  <a:lnTo>
                    <a:pt x="5724" y="61"/>
                  </a:lnTo>
                  <a:lnTo>
                    <a:pt x="5725" y="61"/>
                  </a:lnTo>
                  <a:lnTo>
                    <a:pt x="5727" y="61"/>
                  </a:lnTo>
                  <a:lnTo>
                    <a:pt x="5729" y="61"/>
                  </a:lnTo>
                  <a:close/>
                  <a:moveTo>
                    <a:pt x="0" y="61"/>
                  </a:moveTo>
                  <a:lnTo>
                    <a:pt x="2" y="59"/>
                  </a:lnTo>
                  <a:lnTo>
                    <a:pt x="2" y="61"/>
                  </a:lnTo>
                  <a:lnTo>
                    <a:pt x="0" y="61"/>
                  </a:lnTo>
                  <a:close/>
                  <a:moveTo>
                    <a:pt x="5725" y="111"/>
                  </a:moveTo>
                  <a:lnTo>
                    <a:pt x="5724" y="111"/>
                  </a:lnTo>
                  <a:lnTo>
                    <a:pt x="5725" y="111"/>
                  </a:lnTo>
                  <a:close/>
                  <a:moveTo>
                    <a:pt x="23" y="111"/>
                  </a:moveTo>
                  <a:lnTo>
                    <a:pt x="23" y="109"/>
                  </a:lnTo>
                  <a:lnTo>
                    <a:pt x="23" y="111"/>
                  </a:lnTo>
                  <a:close/>
                  <a:moveTo>
                    <a:pt x="5702" y="107"/>
                  </a:moveTo>
                  <a:lnTo>
                    <a:pt x="5704" y="107"/>
                  </a:lnTo>
                  <a:lnTo>
                    <a:pt x="5704" y="109"/>
                  </a:lnTo>
                  <a:lnTo>
                    <a:pt x="5702" y="109"/>
                  </a:lnTo>
                  <a:lnTo>
                    <a:pt x="5702" y="107"/>
                  </a:lnTo>
                  <a:lnTo>
                    <a:pt x="5700" y="109"/>
                  </a:lnTo>
                  <a:lnTo>
                    <a:pt x="5699" y="109"/>
                  </a:lnTo>
                  <a:lnTo>
                    <a:pt x="5700" y="109"/>
                  </a:lnTo>
                  <a:lnTo>
                    <a:pt x="5700" y="111"/>
                  </a:lnTo>
                  <a:lnTo>
                    <a:pt x="5699" y="111"/>
                  </a:lnTo>
                  <a:lnTo>
                    <a:pt x="5699" y="109"/>
                  </a:lnTo>
                  <a:lnTo>
                    <a:pt x="5699" y="111"/>
                  </a:lnTo>
                  <a:lnTo>
                    <a:pt x="5697" y="111"/>
                  </a:lnTo>
                  <a:lnTo>
                    <a:pt x="5697" y="109"/>
                  </a:lnTo>
                  <a:lnTo>
                    <a:pt x="5699" y="109"/>
                  </a:lnTo>
                  <a:lnTo>
                    <a:pt x="5699" y="107"/>
                  </a:lnTo>
                  <a:lnTo>
                    <a:pt x="5700" y="107"/>
                  </a:lnTo>
                  <a:lnTo>
                    <a:pt x="5702" y="107"/>
                  </a:lnTo>
                  <a:close/>
                  <a:moveTo>
                    <a:pt x="4" y="107"/>
                  </a:moveTo>
                  <a:lnTo>
                    <a:pt x="2" y="107"/>
                  </a:lnTo>
                  <a:lnTo>
                    <a:pt x="2" y="109"/>
                  </a:lnTo>
                  <a:lnTo>
                    <a:pt x="2" y="107"/>
                  </a:lnTo>
                  <a:lnTo>
                    <a:pt x="4" y="107"/>
                  </a:lnTo>
                  <a:close/>
                  <a:moveTo>
                    <a:pt x="5704" y="107"/>
                  </a:moveTo>
                  <a:lnTo>
                    <a:pt x="5704" y="105"/>
                  </a:lnTo>
                  <a:lnTo>
                    <a:pt x="5704" y="107"/>
                  </a:lnTo>
                  <a:close/>
                  <a:moveTo>
                    <a:pt x="25" y="101"/>
                  </a:moveTo>
                  <a:lnTo>
                    <a:pt x="25" y="103"/>
                  </a:lnTo>
                  <a:lnTo>
                    <a:pt x="23" y="103"/>
                  </a:lnTo>
                  <a:lnTo>
                    <a:pt x="23" y="101"/>
                  </a:lnTo>
                  <a:lnTo>
                    <a:pt x="25" y="101"/>
                  </a:lnTo>
                  <a:close/>
                  <a:moveTo>
                    <a:pt x="5727" y="101"/>
                  </a:moveTo>
                  <a:lnTo>
                    <a:pt x="5727" y="103"/>
                  </a:lnTo>
                  <a:lnTo>
                    <a:pt x="5727" y="101"/>
                  </a:lnTo>
                  <a:lnTo>
                    <a:pt x="5725" y="101"/>
                  </a:lnTo>
                  <a:lnTo>
                    <a:pt x="5727" y="101"/>
                  </a:lnTo>
                  <a:close/>
                  <a:moveTo>
                    <a:pt x="5691" y="99"/>
                  </a:moveTo>
                  <a:lnTo>
                    <a:pt x="5691" y="101"/>
                  </a:lnTo>
                  <a:lnTo>
                    <a:pt x="5691" y="99"/>
                  </a:lnTo>
                  <a:close/>
                  <a:moveTo>
                    <a:pt x="19" y="96"/>
                  </a:moveTo>
                  <a:lnTo>
                    <a:pt x="19" y="94"/>
                  </a:lnTo>
                  <a:lnTo>
                    <a:pt x="21" y="96"/>
                  </a:lnTo>
                  <a:lnTo>
                    <a:pt x="19" y="96"/>
                  </a:lnTo>
                  <a:close/>
                  <a:moveTo>
                    <a:pt x="15" y="92"/>
                  </a:moveTo>
                  <a:lnTo>
                    <a:pt x="15" y="90"/>
                  </a:lnTo>
                  <a:lnTo>
                    <a:pt x="15" y="92"/>
                  </a:lnTo>
                  <a:close/>
                  <a:moveTo>
                    <a:pt x="5718" y="90"/>
                  </a:moveTo>
                  <a:lnTo>
                    <a:pt x="5718" y="92"/>
                  </a:lnTo>
                  <a:lnTo>
                    <a:pt x="5718" y="94"/>
                  </a:lnTo>
                  <a:lnTo>
                    <a:pt x="5718" y="92"/>
                  </a:lnTo>
                  <a:lnTo>
                    <a:pt x="5716" y="92"/>
                  </a:lnTo>
                  <a:lnTo>
                    <a:pt x="5718" y="92"/>
                  </a:lnTo>
                  <a:lnTo>
                    <a:pt x="5716" y="92"/>
                  </a:lnTo>
                  <a:lnTo>
                    <a:pt x="5716" y="90"/>
                  </a:lnTo>
                  <a:lnTo>
                    <a:pt x="5718" y="90"/>
                  </a:lnTo>
                  <a:close/>
                  <a:moveTo>
                    <a:pt x="27" y="90"/>
                  </a:moveTo>
                  <a:lnTo>
                    <a:pt x="29" y="90"/>
                  </a:lnTo>
                  <a:lnTo>
                    <a:pt x="27" y="90"/>
                  </a:lnTo>
                  <a:close/>
                  <a:moveTo>
                    <a:pt x="11" y="88"/>
                  </a:moveTo>
                  <a:lnTo>
                    <a:pt x="11" y="86"/>
                  </a:lnTo>
                  <a:lnTo>
                    <a:pt x="11" y="88"/>
                  </a:lnTo>
                  <a:close/>
                  <a:moveTo>
                    <a:pt x="5708" y="88"/>
                  </a:moveTo>
                  <a:lnTo>
                    <a:pt x="5708" y="86"/>
                  </a:lnTo>
                  <a:lnTo>
                    <a:pt x="5708" y="88"/>
                  </a:lnTo>
                  <a:close/>
                  <a:moveTo>
                    <a:pt x="5710" y="86"/>
                  </a:moveTo>
                  <a:lnTo>
                    <a:pt x="5708" y="88"/>
                  </a:lnTo>
                  <a:lnTo>
                    <a:pt x="5708" y="86"/>
                  </a:lnTo>
                  <a:lnTo>
                    <a:pt x="5708" y="84"/>
                  </a:lnTo>
                  <a:lnTo>
                    <a:pt x="5710" y="84"/>
                  </a:lnTo>
                  <a:lnTo>
                    <a:pt x="5710" y="86"/>
                  </a:lnTo>
                  <a:close/>
                  <a:moveTo>
                    <a:pt x="5714" y="86"/>
                  </a:moveTo>
                  <a:lnTo>
                    <a:pt x="5712" y="86"/>
                  </a:lnTo>
                  <a:lnTo>
                    <a:pt x="5712" y="84"/>
                  </a:lnTo>
                  <a:lnTo>
                    <a:pt x="5714" y="84"/>
                  </a:lnTo>
                  <a:lnTo>
                    <a:pt x="5714" y="86"/>
                  </a:lnTo>
                  <a:close/>
                  <a:moveTo>
                    <a:pt x="5700" y="80"/>
                  </a:moveTo>
                  <a:lnTo>
                    <a:pt x="5700" y="82"/>
                  </a:lnTo>
                  <a:lnTo>
                    <a:pt x="5702" y="82"/>
                  </a:lnTo>
                  <a:lnTo>
                    <a:pt x="5702" y="84"/>
                  </a:lnTo>
                  <a:lnTo>
                    <a:pt x="5704" y="84"/>
                  </a:lnTo>
                  <a:lnTo>
                    <a:pt x="5706" y="84"/>
                  </a:lnTo>
                  <a:lnTo>
                    <a:pt x="5706" y="86"/>
                  </a:lnTo>
                  <a:lnTo>
                    <a:pt x="5706" y="88"/>
                  </a:lnTo>
                  <a:lnTo>
                    <a:pt x="5706" y="90"/>
                  </a:lnTo>
                  <a:lnTo>
                    <a:pt x="5706" y="92"/>
                  </a:lnTo>
                  <a:lnTo>
                    <a:pt x="5708" y="92"/>
                  </a:lnTo>
                  <a:lnTo>
                    <a:pt x="5706" y="94"/>
                  </a:lnTo>
                  <a:lnTo>
                    <a:pt x="5704" y="94"/>
                  </a:lnTo>
                  <a:lnTo>
                    <a:pt x="5702" y="94"/>
                  </a:lnTo>
                  <a:lnTo>
                    <a:pt x="5700" y="94"/>
                  </a:lnTo>
                  <a:lnTo>
                    <a:pt x="5700" y="96"/>
                  </a:lnTo>
                  <a:lnTo>
                    <a:pt x="5699" y="96"/>
                  </a:lnTo>
                  <a:lnTo>
                    <a:pt x="5697" y="96"/>
                  </a:lnTo>
                  <a:lnTo>
                    <a:pt x="5695" y="96"/>
                  </a:lnTo>
                  <a:lnTo>
                    <a:pt x="5693" y="96"/>
                  </a:lnTo>
                  <a:lnTo>
                    <a:pt x="5693" y="94"/>
                  </a:lnTo>
                  <a:lnTo>
                    <a:pt x="5691" y="94"/>
                  </a:lnTo>
                  <a:lnTo>
                    <a:pt x="5689" y="94"/>
                  </a:lnTo>
                  <a:lnTo>
                    <a:pt x="5687" y="94"/>
                  </a:lnTo>
                  <a:lnTo>
                    <a:pt x="5685" y="92"/>
                  </a:lnTo>
                  <a:lnTo>
                    <a:pt x="5685" y="90"/>
                  </a:lnTo>
                  <a:lnTo>
                    <a:pt x="5685" y="88"/>
                  </a:lnTo>
                  <a:lnTo>
                    <a:pt x="5687" y="88"/>
                  </a:lnTo>
                  <a:lnTo>
                    <a:pt x="5687" y="86"/>
                  </a:lnTo>
                  <a:lnTo>
                    <a:pt x="5687" y="84"/>
                  </a:lnTo>
                  <a:lnTo>
                    <a:pt x="5689" y="84"/>
                  </a:lnTo>
                  <a:lnTo>
                    <a:pt x="5689" y="82"/>
                  </a:lnTo>
                  <a:lnTo>
                    <a:pt x="5691" y="82"/>
                  </a:lnTo>
                  <a:lnTo>
                    <a:pt x="5693" y="82"/>
                  </a:lnTo>
                  <a:lnTo>
                    <a:pt x="5693" y="80"/>
                  </a:lnTo>
                  <a:lnTo>
                    <a:pt x="5695" y="80"/>
                  </a:lnTo>
                  <a:lnTo>
                    <a:pt x="5695" y="82"/>
                  </a:lnTo>
                  <a:lnTo>
                    <a:pt x="5695" y="80"/>
                  </a:lnTo>
                  <a:lnTo>
                    <a:pt x="5695" y="82"/>
                  </a:lnTo>
                  <a:lnTo>
                    <a:pt x="5697" y="82"/>
                  </a:lnTo>
                  <a:lnTo>
                    <a:pt x="5697" y="80"/>
                  </a:lnTo>
                  <a:lnTo>
                    <a:pt x="5699" y="80"/>
                  </a:lnTo>
                  <a:lnTo>
                    <a:pt x="5700" y="80"/>
                  </a:lnTo>
                  <a:close/>
                  <a:moveTo>
                    <a:pt x="5683" y="78"/>
                  </a:moveTo>
                  <a:lnTo>
                    <a:pt x="5683" y="80"/>
                  </a:lnTo>
                  <a:lnTo>
                    <a:pt x="5683" y="78"/>
                  </a:lnTo>
                  <a:close/>
                  <a:moveTo>
                    <a:pt x="5720" y="80"/>
                  </a:moveTo>
                  <a:lnTo>
                    <a:pt x="5718" y="80"/>
                  </a:lnTo>
                  <a:lnTo>
                    <a:pt x="5718" y="78"/>
                  </a:lnTo>
                  <a:lnTo>
                    <a:pt x="5720" y="78"/>
                  </a:lnTo>
                  <a:lnTo>
                    <a:pt x="5720" y="80"/>
                  </a:lnTo>
                  <a:close/>
                  <a:moveTo>
                    <a:pt x="17" y="80"/>
                  </a:moveTo>
                  <a:lnTo>
                    <a:pt x="15" y="80"/>
                  </a:lnTo>
                  <a:lnTo>
                    <a:pt x="15" y="78"/>
                  </a:lnTo>
                  <a:lnTo>
                    <a:pt x="17" y="78"/>
                  </a:lnTo>
                  <a:lnTo>
                    <a:pt x="15" y="78"/>
                  </a:lnTo>
                  <a:lnTo>
                    <a:pt x="15" y="76"/>
                  </a:lnTo>
                  <a:lnTo>
                    <a:pt x="17" y="78"/>
                  </a:lnTo>
                  <a:lnTo>
                    <a:pt x="17" y="80"/>
                  </a:lnTo>
                  <a:close/>
                  <a:moveTo>
                    <a:pt x="5685" y="76"/>
                  </a:moveTo>
                  <a:lnTo>
                    <a:pt x="5683" y="76"/>
                  </a:lnTo>
                  <a:lnTo>
                    <a:pt x="5683" y="78"/>
                  </a:lnTo>
                  <a:lnTo>
                    <a:pt x="5683" y="76"/>
                  </a:lnTo>
                  <a:lnTo>
                    <a:pt x="5685" y="76"/>
                  </a:lnTo>
                  <a:lnTo>
                    <a:pt x="5685" y="75"/>
                  </a:lnTo>
                  <a:lnTo>
                    <a:pt x="5685" y="76"/>
                  </a:lnTo>
                  <a:lnTo>
                    <a:pt x="5685" y="75"/>
                  </a:lnTo>
                  <a:lnTo>
                    <a:pt x="5685" y="76"/>
                  </a:lnTo>
                  <a:close/>
                  <a:moveTo>
                    <a:pt x="5700" y="71"/>
                  </a:moveTo>
                  <a:lnTo>
                    <a:pt x="5702" y="71"/>
                  </a:lnTo>
                  <a:lnTo>
                    <a:pt x="5702" y="73"/>
                  </a:lnTo>
                  <a:lnTo>
                    <a:pt x="5700" y="73"/>
                  </a:lnTo>
                  <a:lnTo>
                    <a:pt x="5700" y="71"/>
                  </a:lnTo>
                  <a:close/>
                  <a:moveTo>
                    <a:pt x="5689" y="71"/>
                  </a:moveTo>
                  <a:lnTo>
                    <a:pt x="5689" y="73"/>
                  </a:lnTo>
                  <a:lnTo>
                    <a:pt x="5687" y="73"/>
                  </a:lnTo>
                  <a:lnTo>
                    <a:pt x="5687" y="71"/>
                  </a:lnTo>
                  <a:lnTo>
                    <a:pt x="5689" y="71"/>
                  </a:lnTo>
                  <a:lnTo>
                    <a:pt x="5689" y="69"/>
                  </a:lnTo>
                  <a:lnTo>
                    <a:pt x="5691" y="69"/>
                  </a:lnTo>
                  <a:lnTo>
                    <a:pt x="5691" y="71"/>
                  </a:lnTo>
                  <a:lnTo>
                    <a:pt x="5689" y="71"/>
                  </a:lnTo>
                  <a:close/>
                  <a:moveTo>
                    <a:pt x="5706" y="67"/>
                  </a:moveTo>
                  <a:lnTo>
                    <a:pt x="5706" y="69"/>
                  </a:lnTo>
                  <a:lnTo>
                    <a:pt x="5706" y="67"/>
                  </a:lnTo>
                  <a:close/>
                  <a:moveTo>
                    <a:pt x="5718" y="63"/>
                  </a:moveTo>
                  <a:lnTo>
                    <a:pt x="5720" y="63"/>
                  </a:lnTo>
                  <a:lnTo>
                    <a:pt x="5718" y="63"/>
                  </a:lnTo>
                  <a:close/>
                  <a:moveTo>
                    <a:pt x="5681" y="0"/>
                  </a:moveTo>
                  <a:lnTo>
                    <a:pt x="5683" y="0"/>
                  </a:lnTo>
                  <a:lnTo>
                    <a:pt x="5683" y="2"/>
                  </a:lnTo>
                  <a:lnTo>
                    <a:pt x="5681" y="2"/>
                  </a:lnTo>
                  <a:lnTo>
                    <a:pt x="5681"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Freeform 81"/>
            <p:cNvSpPr>
              <a:spLocks noEditPoints="1"/>
            </p:cNvSpPr>
            <p:nvPr/>
          </p:nvSpPr>
          <p:spPr bwMode="auto">
            <a:xfrm>
              <a:off x="3481388" y="6334125"/>
              <a:ext cx="88900" cy="58738"/>
            </a:xfrm>
            <a:custGeom>
              <a:avLst/>
              <a:gdLst>
                <a:gd name="T0" fmla="*/ 23 w 56"/>
                <a:gd name="T1" fmla="*/ 35 h 37"/>
                <a:gd name="T2" fmla="*/ 25 w 56"/>
                <a:gd name="T3" fmla="*/ 29 h 37"/>
                <a:gd name="T4" fmla="*/ 44 w 56"/>
                <a:gd name="T5" fmla="*/ 25 h 37"/>
                <a:gd name="T6" fmla="*/ 46 w 56"/>
                <a:gd name="T7" fmla="*/ 27 h 37"/>
                <a:gd name="T8" fmla="*/ 25 w 56"/>
                <a:gd name="T9" fmla="*/ 23 h 37"/>
                <a:gd name="T10" fmla="*/ 0 w 56"/>
                <a:gd name="T11" fmla="*/ 22 h 37"/>
                <a:gd name="T12" fmla="*/ 2 w 56"/>
                <a:gd name="T13" fmla="*/ 23 h 37"/>
                <a:gd name="T14" fmla="*/ 4 w 56"/>
                <a:gd name="T15" fmla="*/ 22 h 37"/>
                <a:gd name="T16" fmla="*/ 2 w 56"/>
                <a:gd name="T17" fmla="*/ 18 h 37"/>
                <a:gd name="T18" fmla="*/ 33 w 56"/>
                <a:gd name="T19" fmla="*/ 10 h 37"/>
                <a:gd name="T20" fmla="*/ 31 w 56"/>
                <a:gd name="T21" fmla="*/ 16 h 37"/>
                <a:gd name="T22" fmla="*/ 23 w 56"/>
                <a:gd name="T23" fmla="*/ 23 h 37"/>
                <a:gd name="T24" fmla="*/ 17 w 56"/>
                <a:gd name="T25" fmla="*/ 25 h 37"/>
                <a:gd name="T26" fmla="*/ 14 w 56"/>
                <a:gd name="T27" fmla="*/ 29 h 37"/>
                <a:gd name="T28" fmla="*/ 10 w 56"/>
                <a:gd name="T29" fmla="*/ 29 h 37"/>
                <a:gd name="T30" fmla="*/ 4 w 56"/>
                <a:gd name="T31" fmla="*/ 27 h 37"/>
                <a:gd name="T32" fmla="*/ 12 w 56"/>
                <a:gd name="T33" fmla="*/ 25 h 37"/>
                <a:gd name="T34" fmla="*/ 14 w 56"/>
                <a:gd name="T35" fmla="*/ 22 h 37"/>
                <a:gd name="T36" fmla="*/ 16 w 56"/>
                <a:gd name="T37" fmla="*/ 20 h 37"/>
                <a:gd name="T38" fmla="*/ 17 w 56"/>
                <a:gd name="T39" fmla="*/ 18 h 37"/>
                <a:gd name="T40" fmla="*/ 10 w 56"/>
                <a:gd name="T41" fmla="*/ 18 h 37"/>
                <a:gd name="T42" fmla="*/ 17 w 56"/>
                <a:gd name="T43" fmla="*/ 18 h 37"/>
                <a:gd name="T44" fmla="*/ 14 w 56"/>
                <a:gd name="T45" fmla="*/ 12 h 37"/>
                <a:gd name="T46" fmla="*/ 16 w 56"/>
                <a:gd name="T47" fmla="*/ 12 h 37"/>
                <a:gd name="T48" fmla="*/ 23 w 56"/>
                <a:gd name="T49" fmla="*/ 10 h 37"/>
                <a:gd name="T50" fmla="*/ 29 w 56"/>
                <a:gd name="T51" fmla="*/ 10 h 37"/>
                <a:gd name="T52" fmla="*/ 31 w 56"/>
                <a:gd name="T53" fmla="*/ 8 h 37"/>
                <a:gd name="T54" fmla="*/ 25 w 56"/>
                <a:gd name="T55" fmla="*/ 10 h 37"/>
                <a:gd name="T56" fmla="*/ 21 w 56"/>
                <a:gd name="T57" fmla="*/ 8 h 37"/>
                <a:gd name="T58" fmla="*/ 17 w 56"/>
                <a:gd name="T59" fmla="*/ 10 h 37"/>
                <a:gd name="T60" fmla="*/ 16 w 56"/>
                <a:gd name="T61" fmla="*/ 6 h 37"/>
                <a:gd name="T62" fmla="*/ 40 w 56"/>
                <a:gd name="T63" fmla="*/ 8 h 37"/>
                <a:gd name="T64" fmla="*/ 46 w 56"/>
                <a:gd name="T65" fmla="*/ 10 h 37"/>
                <a:gd name="T66" fmla="*/ 44 w 56"/>
                <a:gd name="T67" fmla="*/ 12 h 37"/>
                <a:gd name="T68" fmla="*/ 48 w 56"/>
                <a:gd name="T69" fmla="*/ 16 h 37"/>
                <a:gd name="T70" fmla="*/ 46 w 56"/>
                <a:gd name="T71" fmla="*/ 14 h 37"/>
                <a:gd name="T72" fmla="*/ 54 w 56"/>
                <a:gd name="T73" fmla="*/ 12 h 37"/>
                <a:gd name="T74" fmla="*/ 50 w 56"/>
                <a:gd name="T75" fmla="*/ 16 h 37"/>
                <a:gd name="T76" fmla="*/ 56 w 56"/>
                <a:gd name="T77" fmla="*/ 18 h 37"/>
                <a:gd name="T78" fmla="*/ 50 w 56"/>
                <a:gd name="T79" fmla="*/ 22 h 37"/>
                <a:gd name="T80" fmla="*/ 46 w 56"/>
                <a:gd name="T81" fmla="*/ 23 h 37"/>
                <a:gd name="T82" fmla="*/ 37 w 56"/>
                <a:gd name="T83" fmla="*/ 23 h 37"/>
                <a:gd name="T84" fmla="*/ 42 w 56"/>
                <a:gd name="T85" fmla="*/ 27 h 37"/>
                <a:gd name="T86" fmla="*/ 35 w 56"/>
                <a:gd name="T87" fmla="*/ 27 h 37"/>
                <a:gd name="T88" fmla="*/ 33 w 56"/>
                <a:gd name="T89" fmla="*/ 25 h 37"/>
                <a:gd name="T90" fmla="*/ 37 w 56"/>
                <a:gd name="T91" fmla="*/ 29 h 37"/>
                <a:gd name="T92" fmla="*/ 29 w 56"/>
                <a:gd name="T93" fmla="*/ 31 h 37"/>
                <a:gd name="T94" fmla="*/ 27 w 56"/>
                <a:gd name="T95" fmla="*/ 31 h 37"/>
                <a:gd name="T96" fmla="*/ 27 w 56"/>
                <a:gd name="T97" fmla="*/ 25 h 37"/>
                <a:gd name="T98" fmla="*/ 31 w 56"/>
                <a:gd name="T99" fmla="*/ 22 h 37"/>
                <a:gd name="T100" fmla="*/ 33 w 56"/>
                <a:gd name="T101" fmla="*/ 18 h 37"/>
                <a:gd name="T102" fmla="*/ 37 w 56"/>
                <a:gd name="T103" fmla="*/ 18 h 37"/>
                <a:gd name="T104" fmla="*/ 37 w 56"/>
                <a:gd name="T105" fmla="*/ 14 h 37"/>
                <a:gd name="T106" fmla="*/ 37 w 56"/>
                <a:gd name="T107" fmla="*/ 10 h 37"/>
                <a:gd name="T108" fmla="*/ 40 w 56"/>
                <a:gd name="T109" fmla="*/ 8 h 37"/>
                <a:gd name="T110" fmla="*/ 29 w 56"/>
                <a:gd name="T111" fmla="*/ 8 h 37"/>
                <a:gd name="T112" fmla="*/ 4 w 56"/>
                <a:gd name="T113"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6" h="37">
                  <a:moveTo>
                    <a:pt x="25" y="35"/>
                  </a:moveTo>
                  <a:lnTo>
                    <a:pt x="27" y="35"/>
                  </a:lnTo>
                  <a:lnTo>
                    <a:pt x="25" y="35"/>
                  </a:lnTo>
                  <a:lnTo>
                    <a:pt x="25" y="37"/>
                  </a:lnTo>
                  <a:lnTo>
                    <a:pt x="25" y="35"/>
                  </a:lnTo>
                  <a:lnTo>
                    <a:pt x="23" y="35"/>
                  </a:lnTo>
                  <a:lnTo>
                    <a:pt x="25" y="35"/>
                  </a:lnTo>
                  <a:lnTo>
                    <a:pt x="25" y="33"/>
                  </a:lnTo>
                  <a:lnTo>
                    <a:pt x="25" y="35"/>
                  </a:lnTo>
                  <a:close/>
                  <a:moveTo>
                    <a:pt x="23" y="29"/>
                  </a:moveTo>
                  <a:lnTo>
                    <a:pt x="25" y="31"/>
                  </a:lnTo>
                  <a:lnTo>
                    <a:pt x="25" y="29"/>
                  </a:lnTo>
                  <a:lnTo>
                    <a:pt x="25" y="31"/>
                  </a:lnTo>
                  <a:lnTo>
                    <a:pt x="25" y="33"/>
                  </a:lnTo>
                  <a:lnTo>
                    <a:pt x="25" y="31"/>
                  </a:lnTo>
                  <a:lnTo>
                    <a:pt x="23" y="31"/>
                  </a:lnTo>
                  <a:lnTo>
                    <a:pt x="23" y="29"/>
                  </a:lnTo>
                  <a:close/>
                  <a:moveTo>
                    <a:pt x="44" y="25"/>
                  </a:moveTo>
                  <a:lnTo>
                    <a:pt x="46" y="25"/>
                  </a:lnTo>
                  <a:lnTo>
                    <a:pt x="46" y="27"/>
                  </a:lnTo>
                  <a:lnTo>
                    <a:pt x="46" y="25"/>
                  </a:lnTo>
                  <a:lnTo>
                    <a:pt x="44" y="25"/>
                  </a:lnTo>
                  <a:lnTo>
                    <a:pt x="44" y="27"/>
                  </a:lnTo>
                  <a:lnTo>
                    <a:pt x="46" y="27"/>
                  </a:lnTo>
                  <a:lnTo>
                    <a:pt x="46" y="29"/>
                  </a:lnTo>
                  <a:lnTo>
                    <a:pt x="44" y="29"/>
                  </a:lnTo>
                  <a:lnTo>
                    <a:pt x="44" y="27"/>
                  </a:lnTo>
                  <a:lnTo>
                    <a:pt x="44" y="25"/>
                  </a:lnTo>
                  <a:close/>
                  <a:moveTo>
                    <a:pt x="25" y="25"/>
                  </a:moveTo>
                  <a:lnTo>
                    <a:pt x="25" y="23"/>
                  </a:lnTo>
                  <a:lnTo>
                    <a:pt x="25" y="25"/>
                  </a:lnTo>
                  <a:close/>
                  <a:moveTo>
                    <a:pt x="0" y="22"/>
                  </a:moveTo>
                  <a:lnTo>
                    <a:pt x="2" y="22"/>
                  </a:lnTo>
                  <a:lnTo>
                    <a:pt x="0" y="22"/>
                  </a:lnTo>
                  <a:lnTo>
                    <a:pt x="2" y="22"/>
                  </a:lnTo>
                  <a:lnTo>
                    <a:pt x="0" y="22"/>
                  </a:lnTo>
                  <a:close/>
                  <a:moveTo>
                    <a:pt x="6" y="22"/>
                  </a:moveTo>
                  <a:lnTo>
                    <a:pt x="6" y="23"/>
                  </a:lnTo>
                  <a:lnTo>
                    <a:pt x="6" y="25"/>
                  </a:lnTo>
                  <a:lnTo>
                    <a:pt x="4" y="25"/>
                  </a:lnTo>
                  <a:lnTo>
                    <a:pt x="4" y="23"/>
                  </a:lnTo>
                  <a:lnTo>
                    <a:pt x="2" y="23"/>
                  </a:lnTo>
                  <a:lnTo>
                    <a:pt x="2" y="22"/>
                  </a:lnTo>
                  <a:lnTo>
                    <a:pt x="4" y="22"/>
                  </a:lnTo>
                  <a:lnTo>
                    <a:pt x="4" y="20"/>
                  </a:lnTo>
                  <a:lnTo>
                    <a:pt x="6" y="20"/>
                  </a:lnTo>
                  <a:lnTo>
                    <a:pt x="6" y="22"/>
                  </a:lnTo>
                  <a:lnTo>
                    <a:pt x="4" y="22"/>
                  </a:lnTo>
                  <a:lnTo>
                    <a:pt x="4" y="23"/>
                  </a:lnTo>
                  <a:lnTo>
                    <a:pt x="6" y="22"/>
                  </a:lnTo>
                  <a:lnTo>
                    <a:pt x="6" y="20"/>
                  </a:lnTo>
                  <a:lnTo>
                    <a:pt x="8" y="20"/>
                  </a:lnTo>
                  <a:lnTo>
                    <a:pt x="6" y="22"/>
                  </a:lnTo>
                  <a:close/>
                  <a:moveTo>
                    <a:pt x="2" y="18"/>
                  </a:moveTo>
                  <a:lnTo>
                    <a:pt x="0" y="18"/>
                  </a:lnTo>
                  <a:lnTo>
                    <a:pt x="0" y="20"/>
                  </a:lnTo>
                  <a:lnTo>
                    <a:pt x="0" y="18"/>
                  </a:lnTo>
                  <a:lnTo>
                    <a:pt x="2" y="18"/>
                  </a:lnTo>
                  <a:close/>
                  <a:moveTo>
                    <a:pt x="31" y="10"/>
                  </a:moveTo>
                  <a:lnTo>
                    <a:pt x="33" y="10"/>
                  </a:lnTo>
                  <a:lnTo>
                    <a:pt x="33" y="12"/>
                  </a:lnTo>
                  <a:lnTo>
                    <a:pt x="31" y="12"/>
                  </a:lnTo>
                  <a:lnTo>
                    <a:pt x="31" y="14"/>
                  </a:lnTo>
                  <a:lnTo>
                    <a:pt x="31" y="12"/>
                  </a:lnTo>
                  <a:lnTo>
                    <a:pt x="31" y="14"/>
                  </a:lnTo>
                  <a:lnTo>
                    <a:pt x="31" y="16"/>
                  </a:lnTo>
                  <a:lnTo>
                    <a:pt x="29" y="16"/>
                  </a:lnTo>
                  <a:lnTo>
                    <a:pt x="27" y="18"/>
                  </a:lnTo>
                  <a:lnTo>
                    <a:pt x="27" y="20"/>
                  </a:lnTo>
                  <a:lnTo>
                    <a:pt x="25" y="20"/>
                  </a:lnTo>
                  <a:lnTo>
                    <a:pt x="25" y="22"/>
                  </a:lnTo>
                  <a:lnTo>
                    <a:pt x="23" y="23"/>
                  </a:lnTo>
                  <a:lnTo>
                    <a:pt x="23" y="25"/>
                  </a:lnTo>
                  <a:lnTo>
                    <a:pt x="21" y="25"/>
                  </a:lnTo>
                  <a:lnTo>
                    <a:pt x="19" y="25"/>
                  </a:lnTo>
                  <a:lnTo>
                    <a:pt x="19" y="23"/>
                  </a:lnTo>
                  <a:lnTo>
                    <a:pt x="19" y="25"/>
                  </a:lnTo>
                  <a:lnTo>
                    <a:pt x="17" y="25"/>
                  </a:lnTo>
                  <a:lnTo>
                    <a:pt x="16" y="25"/>
                  </a:lnTo>
                  <a:lnTo>
                    <a:pt x="16" y="27"/>
                  </a:lnTo>
                  <a:lnTo>
                    <a:pt x="16" y="29"/>
                  </a:lnTo>
                  <a:lnTo>
                    <a:pt x="14" y="29"/>
                  </a:lnTo>
                  <a:lnTo>
                    <a:pt x="14" y="31"/>
                  </a:lnTo>
                  <a:lnTo>
                    <a:pt x="14" y="29"/>
                  </a:lnTo>
                  <a:lnTo>
                    <a:pt x="12" y="29"/>
                  </a:lnTo>
                  <a:lnTo>
                    <a:pt x="12" y="31"/>
                  </a:lnTo>
                  <a:lnTo>
                    <a:pt x="10" y="31"/>
                  </a:lnTo>
                  <a:lnTo>
                    <a:pt x="10" y="29"/>
                  </a:lnTo>
                  <a:lnTo>
                    <a:pt x="8" y="29"/>
                  </a:lnTo>
                  <a:lnTo>
                    <a:pt x="10" y="29"/>
                  </a:lnTo>
                  <a:lnTo>
                    <a:pt x="10" y="31"/>
                  </a:lnTo>
                  <a:lnTo>
                    <a:pt x="8" y="31"/>
                  </a:lnTo>
                  <a:lnTo>
                    <a:pt x="8" y="29"/>
                  </a:lnTo>
                  <a:lnTo>
                    <a:pt x="6" y="29"/>
                  </a:lnTo>
                  <a:lnTo>
                    <a:pt x="6" y="27"/>
                  </a:lnTo>
                  <a:lnTo>
                    <a:pt x="4" y="27"/>
                  </a:lnTo>
                  <a:lnTo>
                    <a:pt x="4" y="25"/>
                  </a:lnTo>
                  <a:lnTo>
                    <a:pt x="6" y="27"/>
                  </a:lnTo>
                  <a:lnTo>
                    <a:pt x="8" y="27"/>
                  </a:lnTo>
                  <a:lnTo>
                    <a:pt x="8" y="25"/>
                  </a:lnTo>
                  <a:lnTo>
                    <a:pt x="10" y="25"/>
                  </a:lnTo>
                  <a:lnTo>
                    <a:pt x="12" y="25"/>
                  </a:lnTo>
                  <a:lnTo>
                    <a:pt x="14" y="25"/>
                  </a:lnTo>
                  <a:lnTo>
                    <a:pt x="14" y="23"/>
                  </a:lnTo>
                  <a:lnTo>
                    <a:pt x="12" y="25"/>
                  </a:lnTo>
                  <a:lnTo>
                    <a:pt x="12" y="23"/>
                  </a:lnTo>
                  <a:lnTo>
                    <a:pt x="14" y="23"/>
                  </a:lnTo>
                  <a:lnTo>
                    <a:pt x="14" y="22"/>
                  </a:lnTo>
                  <a:lnTo>
                    <a:pt x="14" y="20"/>
                  </a:lnTo>
                  <a:lnTo>
                    <a:pt x="16" y="20"/>
                  </a:lnTo>
                  <a:lnTo>
                    <a:pt x="14" y="20"/>
                  </a:lnTo>
                  <a:lnTo>
                    <a:pt x="14" y="22"/>
                  </a:lnTo>
                  <a:lnTo>
                    <a:pt x="14" y="20"/>
                  </a:lnTo>
                  <a:lnTo>
                    <a:pt x="16" y="20"/>
                  </a:lnTo>
                  <a:lnTo>
                    <a:pt x="16" y="22"/>
                  </a:lnTo>
                  <a:lnTo>
                    <a:pt x="14" y="22"/>
                  </a:lnTo>
                  <a:lnTo>
                    <a:pt x="16" y="22"/>
                  </a:lnTo>
                  <a:lnTo>
                    <a:pt x="16" y="20"/>
                  </a:lnTo>
                  <a:lnTo>
                    <a:pt x="17" y="20"/>
                  </a:lnTo>
                  <a:lnTo>
                    <a:pt x="17" y="18"/>
                  </a:lnTo>
                  <a:lnTo>
                    <a:pt x="16" y="18"/>
                  </a:lnTo>
                  <a:lnTo>
                    <a:pt x="16" y="20"/>
                  </a:lnTo>
                  <a:lnTo>
                    <a:pt x="14" y="20"/>
                  </a:lnTo>
                  <a:lnTo>
                    <a:pt x="12" y="20"/>
                  </a:lnTo>
                  <a:lnTo>
                    <a:pt x="10" y="20"/>
                  </a:lnTo>
                  <a:lnTo>
                    <a:pt x="10" y="18"/>
                  </a:lnTo>
                  <a:lnTo>
                    <a:pt x="12" y="18"/>
                  </a:lnTo>
                  <a:lnTo>
                    <a:pt x="14" y="18"/>
                  </a:lnTo>
                  <a:lnTo>
                    <a:pt x="16" y="18"/>
                  </a:lnTo>
                  <a:lnTo>
                    <a:pt x="17" y="18"/>
                  </a:lnTo>
                  <a:lnTo>
                    <a:pt x="19" y="18"/>
                  </a:lnTo>
                  <a:lnTo>
                    <a:pt x="17" y="18"/>
                  </a:lnTo>
                  <a:lnTo>
                    <a:pt x="17" y="16"/>
                  </a:lnTo>
                  <a:lnTo>
                    <a:pt x="16" y="16"/>
                  </a:lnTo>
                  <a:lnTo>
                    <a:pt x="14" y="14"/>
                  </a:lnTo>
                  <a:lnTo>
                    <a:pt x="12" y="14"/>
                  </a:lnTo>
                  <a:lnTo>
                    <a:pt x="12" y="12"/>
                  </a:lnTo>
                  <a:lnTo>
                    <a:pt x="14" y="12"/>
                  </a:lnTo>
                  <a:lnTo>
                    <a:pt x="12" y="12"/>
                  </a:lnTo>
                  <a:lnTo>
                    <a:pt x="12" y="10"/>
                  </a:lnTo>
                  <a:lnTo>
                    <a:pt x="10" y="10"/>
                  </a:lnTo>
                  <a:lnTo>
                    <a:pt x="12" y="10"/>
                  </a:lnTo>
                  <a:lnTo>
                    <a:pt x="14" y="10"/>
                  </a:lnTo>
                  <a:lnTo>
                    <a:pt x="16" y="12"/>
                  </a:lnTo>
                  <a:lnTo>
                    <a:pt x="17" y="12"/>
                  </a:lnTo>
                  <a:lnTo>
                    <a:pt x="21" y="12"/>
                  </a:lnTo>
                  <a:lnTo>
                    <a:pt x="19" y="12"/>
                  </a:lnTo>
                  <a:lnTo>
                    <a:pt x="19" y="10"/>
                  </a:lnTo>
                  <a:lnTo>
                    <a:pt x="21" y="10"/>
                  </a:lnTo>
                  <a:lnTo>
                    <a:pt x="23" y="10"/>
                  </a:lnTo>
                  <a:lnTo>
                    <a:pt x="25" y="12"/>
                  </a:lnTo>
                  <a:lnTo>
                    <a:pt x="23" y="12"/>
                  </a:lnTo>
                  <a:lnTo>
                    <a:pt x="25" y="12"/>
                  </a:lnTo>
                  <a:lnTo>
                    <a:pt x="27" y="12"/>
                  </a:lnTo>
                  <a:lnTo>
                    <a:pt x="27" y="10"/>
                  </a:lnTo>
                  <a:lnTo>
                    <a:pt x="29" y="10"/>
                  </a:lnTo>
                  <a:lnTo>
                    <a:pt x="27" y="12"/>
                  </a:lnTo>
                  <a:lnTo>
                    <a:pt x="29" y="12"/>
                  </a:lnTo>
                  <a:lnTo>
                    <a:pt x="31" y="12"/>
                  </a:lnTo>
                  <a:lnTo>
                    <a:pt x="29" y="10"/>
                  </a:lnTo>
                  <a:lnTo>
                    <a:pt x="29" y="8"/>
                  </a:lnTo>
                  <a:lnTo>
                    <a:pt x="31" y="8"/>
                  </a:lnTo>
                  <a:lnTo>
                    <a:pt x="31" y="10"/>
                  </a:lnTo>
                  <a:close/>
                  <a:moveTo>
                    <a:pt x="25" y="10"/>
                  </a:moveTo>
                  <a:lnTo>
                    <a:pt x="25" y="8"/>
                  </a:lnTo>
                  <a:lnTo>
                    <a:pt x="25" y="10"/>
                  </a:lnTo>
                  <a:lnTo>
                    <a:pt x="27" y="10"/>
                  </a:lnTo>
                  <a:lnTo>
                    <a:pt x="25" y="10"/>
                  </a:lnTo>
                  <a:lnTo>
                    <a:pt x="23" y="10"/>
                  </a:lnTo>
                  <a:lnTo>
                    <a:pt x="25" y="8"/>
                  </a:lnTo>
                  <a:lnTo>
                    <a:pt x="25" y="10"/>
                  </a:lnTo>
                  <a:close/>
                  <a:moveTo>
                    <a:pt x="21" y="8"/>
                  </a:moveTo>
                  <a:lnTo>
                    <a:pt x="21" y="10"/>
                  </a:lnTo>
                  <a:lnTo>
                    <a:pt x="21" y="8"/>
                  </a:lnTo>
                  <a:lnTo>
                    <a:pt x="19" y="8"/>
                  </a:lnTo>
                  <a:lnTo>
                    <a:pt x="21" y="8"/>
                  </a:lnTo>
                  <a:close/>
                  <a:moveTo>
                    <a:pt x="17" y="8"/>
                  </a:moveTo>
                  <a:lnTo>
                    <a:pt x="19" y="8"/>
                  </a:lnTo>
                  <a:lnTo>
                    <a:pt x="19" y="10"/>
                  </a:lnTo>
                  <a:lnTo>
                    <a:pt x="17" y="10"/>
                  </a:lnTo>
                  <a:lnTo>
                    <a:pt x="16" y="10"/>
                  </a:lnTo>
                  <a:lnTo>
                    <a:pt x="17" y="10"/>
                  </a:lnTo>
                  <a:lnTo>
                    <a:pt x="19" y="10"/>
                  </a:lnTo>
                  <a:lnTo>
                    <a:pt x="17" y="8"/>
                  </a:lnTo>
                  <a:lnTo>
                    <a:pt x="16" y="8"/>
                  </a:lnTo>
                  <a:lnTo>
                    <a:pt x="16" y="6"/>
                  </a:lnTo>
                  <a:lnTo>
                    <a:pt x="16" y="8"/>
                  </a:lnTo>
                  <a:lnTo>
                    <a:pt x="17" y="8"/>
                  </a:lnTo>
                  <a:close/>
                  <a:moveTo>
                    <a:pt x="12" y="8"/>
                  </a:moveTo>
                  <a:lnTo>
                    <a:pt x="12" y="6"/>
                  </a:lnTo>
                  <a:lnTo>
                    <a:pt x="12" y="8"/>
                  </a:lnTo>
                  <a:close/>
                  <a:moveTo>
                    <a:pt x="40" y="8"/>
                  </a:moveTo>
                  <a:lnTo>
                    <a:pt x="42" y="8"/>
                  </a:lnTo>
                  <a:lnTo>
                    <a:pt x="42" y="10"/>
                  </a:lnTo>
                  <a:lnTo>
                    <a:pt x="42" y="8"/>
                  </a:lnTo>
                  <a:lnTo>
                    <a:pt x="44" y="8"/>
                  </a:lnTo>
                  <a:lnTo>
                    <a:pt x="46" y="8"/>
                  </a:lnTo>
                  <a:lnTo>
                    <a:pt x="46" y="10"/>
                  </a:lnTo>
                  <a:lnTo>
                    <a:pt x="46" y="12"/>
                  </a:lnTo>
                  <a:lnTo>
                    <a:pt x="44" y="12"/>
                  </a:lnTo>
                  <a:lnTo>
                    <a:pt x="44" y="10"/>
                  </a:lnTo>
                  <a:lnTo>
                    <a:pt x="44" y="12"/>
                  </a:lnTo>
                  <a:lnTo>
                    <a:pt x="44" y="14"/>
                  </a:lnTo>
                  <a:lnTo>
                    <a:pt x="44" y="12"/>
                  </a:lnTo>
                  <a:lnTo>
                    <a:pt x="46" y="12"/>
                  </a:lnTo>
                  <a:lnTo>
                    <a:pt x="46" y="14"/>
                  </a:lnTo>
                  <a:lnTo>
                    <a:pt x="48" y="14"/>
                  </a:lnTo>
                  <a:lnTo>
                    <a:pt x="48" y="16"/>
                  </a:lnTo>
                  <a:lnTo>
                    <a:pt x="48" y="18"/>
                  </a:lnTo>
                  <a:lnTo>
                    <a:pt x="48" y="16"/>
                  </a:lnTo>
                  <a:lnTo>
                    <a:pt x="50" y="16"/>
                  </a:lnTo>
                  <a:lnTo>
                    <a:pt x="48" y="16"/>
                  </a:lnTo>
                  <a:lnTo>
                    <a:pt x="48" y="14"/>
                  </a:lnTo>
                  <a:lnTo>
                    <a:pt x="48" y="12"/>
                  </a:lnTo>
                  <a:lnTo>
                    <a:pt x="48" y="14"/>
                  </a:lnTo>
                  <a:lnTo>
                    <a:pt x="46" y="14"/>
                  </a:lnTo>
                  <a:lnTo>
                    <a:pt x="46" y="12"/>
                  </a:lnTo>
                  <a:lnTo>
                    <a:pt x="48" y="12"/>
                  </a:lnTo>
                  <a:lnTo>
                    <a:pt x="48" y="10"/>
                  </a:lnTo>
                  <a:lnTo>
                    <a:pt x="52" y="10"/>
                  </a:lnTo>
                  <a:lnTo>
                    <a:pt x="54" y="10"/>
                  </a:lnTo>
                  <a:lnTo>
                    <a:pt x="54" y="12"/>
                  </a:lnTo>
                  <a:lnTo>
                    <a:pt x="56" y="12"/>
                  </a:lnTo>
                  <a:lnTo>
                    <a:pt x="56" y="14"/>
                  </a:lnTo>
                  <a:lnTo>
                    <a:pt x="54" y="14"/>
                  </a:lnTo>
                  <a:lnTo>
                    <a:pt x="52" y="14"/>
                  </a:lnTo>
                  <a:lnTo>
                    <a:pt x="50" y="14"/>
                  </a:lnTo>
                  <a:lnTo>
                    <a:pt x="50" y="16"/>
                  </a:lnTo>
                  <a:lnTo>
                    <a:pt x="52" y="16"/>
                  </a:lnTo>
                  <a:lnTo>
                    <a:pt x="54" y="16"/>
                  </a:lnTo>
                  <a:lnTo>
                    <a:pt x="56" y="16"/>
                  </a:lnTo>
                  <a:lnTo>
                    <a:pt x="56" y="18"/>
                  </a:lnTo>
                  <a:lnTo>
                    <a:pt x="54" y="18"/>
                  </a:lnTo>
                  <a:lnTo>
                    <a:pt x="56" y="18"/>
                  </a:lnTo>
                  <a:lnTo>
                    <a:pt x="54" y="20"/>
                  </a:lnTo>
                  <a:lnTo>
                    <a:pt x="52" y="20"/>
                  </a:lnTo>
                  <a:lnTo>
                    <a:pt x="50" y="20"/>
                  </a:lnTo>
                  <a:lnTo>
                    <a:pt x="48" y="20"/>
                  </a:lnTo>
                  <a:lnTo>
                    <a:pt x="50" y="20"/>
                  </a:lnTo>
                  <a:lnTo>
                    <a:pt x="50" y="22"/>
                  </a:lnTo>
                  <a:lnTo>
                    <a:pt x="48" y="22"/>
                  </a:lnTo>
                  <a:lnTo>
                    <a:pt x="46" y="22"/>
                  </a:lnTo>
                  <a:lnTo>
                    <a:pt x="48" y="22"/>
                  </a:lnTo>
                  <a:lnTo>
                    <a:pt x="50" y="22"/>
                  </a:lnTo>
                  <a:lnTo>
                    <a:pt x="48" y="22"/>
                  </a:lnTo>
                  <a:lnTo>
                    <a:pt x="46" y="23"/>
                  </a:lnTo>
                  <a:lnTo>
                    <a:pt x="44" y="23"/>
                  </a:lnTo>
                  <a:lnTo>
                    <a:pt x="42" y="23"/>
                  </a:lnTo>
                  <a:lnTo>
                    <a:pt x="40" y="23"/>
                  </a:lnTo>
                  <a:lnTo>
                    <a:pt x="39" y="22"/>
                  </a:lnTo>
                  <a:lnTo>
                    <a:pt x="37" y="22"/>
                  </a:lnTo>
                  <a:lnTo>
                    <a:pt x="37" y="23"/>
                  </a:lnTo>
                  <a:lnTo>
                    <a:pt x="39" y="23"/>
                  </a:lnTo>
                  <a:lnTo>
                    <a:pt x="40" y="23"/>
                  </a:lnTo>
                  <a:lnTo>
                    <a:pt x="39" y="25"/>
                  </a:lnTo>
                  <a:lnTo>
                    <a:pt x="40" y="25"/>
                  </a:lnTo>
                  <a:lnTo>
                    <a:pt x="42" y="25"/>
                  </a:lnTo>
                  <a:lnTo>
                    <a:pt x="42" y="27"/>
                  </a:lnTo>
                  <a:lnTo>
                    <a:pt x="42" y="29"/>
                  </a:lnTo>
                  <a:lnTo>
                    <a:pt x="40" y="27"/>
                  </a:lnTo>
                  <a:lnTo>
                    <a:pt x="39" y="27"/>
                  </a:lnTo>
                  <a:lnTo>
                    <a:pt x="39" y="29"/>
                  </a:lnTo>
                  <a:lnTo>
                    <a:pt x="37" y="27"/>
                  </a:lnTo>
                  <a:lnTo>
                    <a:pt x="35" y="27"/>
                  </a:lnTo>
                  <a:lnTo>
                    <a:pt x="35" y="25"/>
                  </a:lnTo>
                  <a:lnTo>
                    <a:pt x="33" y="25"/>
                  </a:lnTo>
                  <a:lnTo>
                    <a:pt x="31" y="25"/>
                  </a:lnTo>
                  <a:lnTo>
                    <a:pt x="31" y="27"/>
                  </a:lnTo>
                  <a:lnTo>
                    <a:pt x="33" y="27"/>
                  </a:lnTo>
                  <a:lnTo>
                    <a:pt x="33" y="25"/>
                  </a:lnTo>
                  <a:lnTo>
                    <a:pt x="33" y="27"/>
                  </a:lnTo>
                  <a:lnTo>
                    <a:pt x="35" y="27"/>
                  </a:lnTo>
                  <a:lnTo>
                    <a:pt x="35" y="29"/>
                  </a:lnTo>
                  <a:lnTo>
                    <a:pt x="35" y="27"/>
                  </a:lnTo>
                  <a:lnTo>
                    <a:pt x="35" y="29"/>
                  </a:lnTo>
                  <a:lnTo>
                    <a:pt x="37" y="29"/>
                  </a:lnTo>
                  <a:lnTo>
                    <a:pt x="35" y="31"/>
                  </a:lnTo>
                  <a:lnTo>
                    <a:pt x="33" y="31"/>
                  </a:lnTo>
                  <a:lnTo>
                    <a:pt x="33" y="29"/>
                  </a:lnTo>
                  <a:lnTo>
                    <a:pt x="31" y="29"/>
                  </a:lnTo>
                  <a:lnTo>
                    <a:pt x="29" y="29"/>
                  </a:lnTo>
                  <a:lnTo>
                    <a:pt x="29" y="31"/>
                  </a:lnTo>
                  <a:lnTo>
                    <a:pt x="31" y="31"/>
                  </a:lnTo>
                  <a:lnTo>
                    <a:pt x="31" y="33"/>
                  </a:lnTo>
                  <a:lnTo>
                    <a:pt x="31" y="35"/>
                  </a:lnTo>
                  <a:lnTo>
                    <a:pt x="31" y="33"/>
                  </a:lnTo>
                  <a:lnTo>
                    <a:pt x="29" y="33"/>
                  </a:lnTo>
                  <a:lnTo>
                    <a:pt x="27" y="31"/>
                  </a:lnTo>
                  <a:lnTo>
                    <a:pt x="25" y="29"/>
                  </a:lnTo>
                  <a:lnTo>
                    <a:pt x="27" y="29"/>
                  </a:lnTo>
                  <a:lnTo>
                    <a:pt x="27" y="27"/>
                  </a:lnTo>
                  <a:lnTo>
                    <a:pt x="27" y="25"/>
                  </a:lnTo>
                  <a:lnTo>
                    <a:pt x="27" y="27"/>
                  </a:lnTo>
                  <a:lnTo>
                    <a:pt x="27" y="25"/>
                  </a:lnTo>
                  <a:lnTo>
                    <a:pt x="29" y="25"/>
                  </a:lnTo>
                  <a:lnTo>
                    <a:pt x="27" y="25"/>
                  </a:lnTo>
                  <a:lnTo>
                    <a:pt x="27" y="23"/>
                  </a:lnTo>
                  <a:lnTo>
                    <a:pt x="29" y="23"/>
                  </a:lnTo>
                  <a:lnTo>
                    <a:pt x="29" y="22"/>
                  </a:lnTo>
                  <a:lnTo>
                    <a:pt x="31" y="22"/>
                  </a:lnTo>
                  <a:lnTo>
                    <a:pt x="31" y="20"/>
                  </a:lnTo>
                  <a:lnTo>
                    <a:pt x="33" y="20"/>
                  </a:lnTo>
                  <a:lnTo>
                    <a:pt x="31" y="20"/>
                  </a:lnTo>
                  <a:lnTo>
                    <a:pt x="33" y="18"/>
                  </a:lnTo>
                  <a:lnTo>
                    <a:pt x="33" y="20"/>
                  </a:lnTo>
                  <a:lnTo>
                    <a:pt x="33" y="18"/>
                  </a:lnTo>
                  <a:lnTo>
                    <a:pt x="35" y="18"/>
                  </a:lnTo>
                  <a:lnTo>
                    <a:pt x="35" y="20"/>
                  </a:lnTo>
                  <a:lnTo>
                    <a:pt x="37" y="20"/>
                  </a:lnTo>
                  <a:lnTo>
                    <a:pt x="37" y="22"/>
                  </a:lnTo>
                  <a:lnTo>
                    <a:pt x="37" y="20"/>
                  </a:lnTo>
                  <a:lnTo>
                    <a:pt x="37" y="18"/>
                  </a:lnTo>
                  <a:lnTo>
                    <a:pt x="37" y="16"/>
                  </a:lnTo>
                  <a:lnTo>
                    <a:pt x="35" y="16"/>
                  </a:lnTo>
                  <a:lnTo>
                    <a:pt x="33" y="16"/>
                  </a:lnTo>
                  <a:lnTo>
                    <a:pt x="35" y="14"/>
                  </a:lnTo>
                  <a:lnTo>
                    <a:pt x="37" y="16"/>
                  </a:lnTo>
                  <a:lnTo>
                    <a:pt x="37" y="14"/>
                  </a:lnTo>
                  <a:lnTo>
                    <a:pt x="37" y="12"/>
                  </a:lnTo>
                  <a:lnTo>
                    <a:pt x="35" y="12"/>
                  </a:lnTo>
                  <a:lnTo>
                    <a:pt x="35" y="10"/>
                  </a:lnTo>
                  <a:lnTo>
                    <a:pt x="35" y="12"/>
                  </a:lnTo>
                  <a:lnTo>
                    <a:pt x="37" y="12"/>
                  </a:lnTo>
                  <a:lnTo>
                    <a:pt x="37" y="10"/>
                  </a:lnTo>
                  <a:lnTo>
                    <a:pt x="39" y="10"/>
                  </a:lnTo>
                  <a:lnTo>
                    <a:pt x="39" y="8"/>
                  </a:lnTo>
                  <a:lnTo>
                    <a:pt x="37" y="8"/>
                  </a:lnTo>
                  <a:lnTo>
                    <a:pt x="37" y="6"/>
                  </a:lnTo>
                  <a:lnTo>
                    <a:pt x="39" y="8"/>
                  </a:lnTo>
                  <a:lnTo>
                    <a:pt x="40" y="8"/>
                  </a:lnTo>
                  <a:close/>
                  <a:moveTo>
                    <a:pt x="25" y="6"/>
                  </a:moveTo>
                  <a:lnTo>
                    <a:pt x="27" y="6"/>
                  </a:lnTo>
                  <a:lnTo>
                    <a:pt x="27" y="8"/>
                  </a:lnTo>
                  <a:lnTo>
                    <a:pt x="29" y="8"/>
                  </a:lnTo>
                  <a:lnTo>
                    <a:pt x="29" y="6"/>
                  </a:lnTo>
                  <a:lnTo>
                    <a:pt x="29" y="8"/>
                  </a:lnTo>
                  <a:lnTo>
                    <a:pt x="27" y="8"/>
                  </a:lnTo>
                  <a:lnTo>
                    <a:pt x="25" y="8"/>
                  </a:lnTo>
                  <a:lnTo>
                    <a:pt x="23" y="8"/>
                  </a:lnTo>
                  <a:lnTo>
                    <a:pt x="23" y="6"/>
                  </a:lnTo>
                  <a:lnTo>
                    <a:pt x="25" y="6"/>
                  </a:lnTo>
                  <a:close/>
                  <a:moveTo>
                    <a:pt x="4" y="2"/>
                  </a:moveTo>
                  <a:lnTo>
                    <a:pt x="2" y="2"/>
                  </a:lnTo>
                  <a:lnTo>
                    <a:pt x="2" y="0"/>
                  </a:lnTo>
                  <a:lnTo>
                    <a:pt x="4" y="0"/>
                  </a:lnTo>
                  <a:lnTo>
                    <a:pt x="4"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Freeform 82"/>
            <p:cNvSpPr>
              <a:spLocks noEditPoints="1"/>
            </p:cNvSpPr>
            <p:nvPr/>
          </p:nvSpPr>
          <p:spPr bwMode="auto">
            <a:xfrm>
              <a:off x="3468688" y="3327400"/>
              <a:ext cx="2973388" cy="2055813"/>
            </a:xfrm>
            <a:custGeom>
              <a:avLst/>
              <a:gdLst>
                <a:gd name="T0" fmla="*/ 1867 w 1873"/>
                <a:gd name="T1" fmla="*/ 1288 h 1295"/>
                <a:gd name="T2" fmla="*/ 1700 w 1873"/>
                <a:gd name="T3" fmla="*/ 1153 h 1295"/>
                <a:gd name="T4" fmla="*/ 144 w 1873"/>
                <a:gd name="T5" fmla="*/ 864 h 1295"/>
                <a:gd name="T6" fmla="*/ 156 w 1873"/>
                <a:gd name="T7" fmla="*/ 875 h 1295"/>
                <a:gd name="T8" fmla="*/ 150 w 1873"/>
                <a:gd name="T9" fmla="*/ 898 h 1295"/>
                <a:gd name="T10" fmla="*/ 131 w 1873"/>
                <a:gd name="T11" fmla="*/ 912 h 1295"/>
                <a:gd name="T12" fmla="*/ 118 w 1873"/>
                <a:gd name="T13" fmla="*/ 910 h 1295"/>
                <a:gd name="T14" fmla="*/ 118 w 1873"/>
                <a:gd name="T15" fmla="*/ 883 h 1295"/>
                <a:gd name="T16" fmla="*/ 123 w 1873"/>
                <a:gd name="T17" fmla="*/ 862 h 1295"/>
                <a:gd name="T18" fmla="*/ 12 w 1873"/>
                <a:gd name="T19" fmla="*/ 714 h 1295"/>
                <a:gd name="T20" fmla="*/ 4 w 1873"/>
                <a:gd name="T21" fmla="*/ 687 h 1295"/>
                <a:gd name="T22" fmla="*/ 4 w 1873"/>
                <a:gd name="T23" fmla="*/ 685 h 1295"/>
                <a:gd name="T24" fmla="*/ 1133 w 1873"/>
                <a:gd name="T25" fmla="*/ 213 h 1295"/>
                <a:gd name="T26" fmla="*/ 1124 w 1873"/>
                <a:gd name="T27" fmla="*/ 219 h 1295"/>
                <a:gd name="T28" fmla="*/ 1120 w 1873"/>
                <a:gd name="T29" fmla="*/ 203 h 1295"/>
                <a:gd name="T30" fmla="*/ 1131 w 1873"/>
                <a:gd name="T31" fmla="*/ 188 h 1295"/>
                <a:gd name="T32" fmla="*/ 961 w 1873"/>
                <a:gd name="T33" fmla="*/ 123 h 1295"/>
                <a:gd name="T34" fmla="*/ 947 w 1873"/>
                <a:gd name="T35" fmla="*/ 100 h 1295"/>
                <a:gd name="T36" fmla="*/ 1026 w 1873"/>
                <a:gd name="T37" fmla="*/ 7 h 1295"/>
                <a:gd name="T38" fmla="*/ 1041 w 1873"/>
                <a:gd name="T39" fmla="*/ 19 h 1295"/>
                <a:gd name="T40" fmla="*/ 1060 w 1873"/>
                <a:gd name="T41" fmla="*/ 23 h 1295"/>
                <a:gd name="T42" fmla="*/ 1074 w 1873"/>
                <a:gd name="T43" fmla="*/ 38 h 1295"/>
                <a:gd name="T44" fmla="*/ 1093 w 1873"/>
                <a:gd name="T45" fmla="*/ 46 h 1295"/>
                <a:gd name="T46" fmla="*/ 1112 w 1873"/>
                <a:gd name="T47" fmla="*/ 53 h 1295"/>
                <a:gd name="T48" fmla="*/ 1103 w 1873"/>
                <a:gd name="T49" fmla="*/ 78 h 1295"/>
                <a:gd name="T50" fmla="*/ 1095 w 1873"/>
                <a:gd name="T51" fmla="*/ 90 h 1295"/>
                <a:gd name="T52" fmla="*/ 1080 w 1873"/>
                <a:gd name="T53" fmla="*/ 111 h 1295"/>
                <a:gd name="T54" fmla="*/ 1085 w 1873"/>
                <a:gd name="T55" fmla="*/ 113 h 1295"/>
                <a:gd name="T56" fmla="*/ 1093 w 1873"/>
                <a:gd name="T57" fmla="*/ 130 h 1295"/>
                <a:gd name="T58" fmla="*/ 1095 w 1873"/>
                <a:gd name="T59" fmla="*/ 148 h 1295"/>
                <a:gd name="T60" fmla="*/ 1105 w 1873"/>
                <a:gd name="T61" fmla="*/ 165 h 1295"/>
                <a:gd name="T62" fmla="*/ 1089 w 1873"/>
                <a:gd name="T63" fmla="*/ 182 h 1295"/>
                <a:gd name="T64" fmla="*/ 1076 w 1873"/>
                <a:gd name="T65" fmla="*/ 186 h 1295"/>
                <a:gd name="T66" fmla="*/ 1062 w 1873"/>
                <a:gd name="T67" fmla="*/ 178 h 1295"/>
                <a:gd name="T68" fmla="*/ 1051 w 1873"/>
                <a:gd name="T69" fmla="*/ 178 h 1295"/>
                <a:gd name="T70" fmla="*/ 1032 w 1873"/>
                <a:gd name="T71" fmla="*/ 196 h 1295"/>
                <a:gd name="T72" fmla="*/ 1014 w 1873"/>
                <a:gd name="T73" fmla="*/ 201 h 1295"/>
                <a:gd name="T74" fmla="*/ 993 w 1873"/>
                <a:gd name="T75" fmla="*/ 196 h 1295"/>
                <a:gd name="T76" fmla="*/ 968 w 1873"/>
                <a:gd name="T77" fmla="*/ 190 h 1295"/>
                <a:gd name="T78" fmla="*/ 959 w 1873"/>
                <a:gd name="T79" fmla="*/ 180 h 1295"/>
                <a:gd name="T80" fmla="*/ 962 w 1873"/>
                <a:gd name="T81" fmla="*/ 153 h 1295"/>
                <a:gd name="T82" fmla="*/ 976 w 1873"/>
                <a:gd name="T83" fmla="*/ 146 h 1295"/>
                <a:gd name="T84" fmla="*/ 964 w 1873"/>
                <a:gd name="T85" fmla="*/ 126 h 1295"/>
                <a:gd name="T86" fmla="*/ 961 w 1873"/>
                <a:gd name="T87" fmla="*/ 113 h 1295"/>
                <a:gd name="T88" fmla="*/ 949 w 1873"/>
                <a:gd name="T89" fmla="*/ 96 h 1295"/>
                <a:gd name="T90" fmla="*/ 945 w 1873"/>
                <a:gd name="T91" fmla="*/ 92 h 1295"/>
                <a:gd name="T92" fmla="*/ 937 w 1873"/>
                <a:gd name="T93" fmla="*/ 86 h 1295"/>
                <a:gd name="T94" fmla="*/ 934 w 1873"/>
                <a:gd name="T95" fmla="*/ 86 h 1295"/>
                <a:gd name="T96" fmla="*/ 932 w 1873"/>
                <a:gd name="T97" fmla="*/ 82 h 1295"/>
                <a:gd name="T98" fmla="*/ 916 w 1873"/>
                <a:gd name="T99" fmla="*/ 78 h 1295"/>
                <a:gd name="T100" fmla="*/ 911 w 1873"/>
                <a:gd name="T101" fmla="*/ 69 h 1295"/>
                <a:gd name="T102" fmla="*/ 909 w 1873"/>
                <a:gd name="T103" fmla="*/ 61 h 1295"/>
                <a:gd name="T104" fmla="*/ 924 w 1873"/>
                <a:gd name="T105" fmla="*/ 57 h 1295"/>
                <a:gd name="T106" fmla="*/ 934 w 1873"/>
                <a:gd name="T107" fmla="*/ 55 h 1295"/>
                <a:gd name="T108" fmla="*/ 949 w 1873"/>
                <a:gd name="T109" fmla="*/ 61 h 1295"/>
                <a:gd name="T110" fmla="*/ 962 w 1873"/>
                <a:gd name="T111" fmla="*/ 59 h 1295"/>
                <a:gd name="T112" fmla="*/ 955 w 1873"/>
                <a:gd name="T113" fmla="*/ 42 h 1295"/>
                <a:gd name="T114" fmla="*/ 962 w 1873"/>
                <a:gd name="T115" fmla="*/ 38 h 1295"/>
                <a:gd name="T116" fmla="*/ 989 w 1873"/>
                <a:gd name="T117" fmla="*/ 40 h 1295"/>
                <a:gd name="T118" fmla="*/ 1007 w 1873"/>
                <a:gd name="T119" fmla="*/ 25 h 1295"/>
                <a:gd name="T120" fmla="*/ 1010 w 1873"/>
                <a:gd name="T121" fmla="*/ 4 h 1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73" h="1295">
                  <a:moveTo>
                    <a:pt x="1867" y="1288"/>
                  </a:moveTo>
                  <a:lnTo>
                    <a:pt x="1869" y="1288"/>
                  </a:lnTo>
                  <a:lnTo>
                    <a:pt x="1869" y="1290"/>
                  </a:lnTo>
                  <a:lnTo>
                    <a:pt x="1871" y="1290"/>
                  </a:lnTo>
                  <a:lnTo>
                    <a:pt x="1871" y="1292"/>
                  </a:lnTo>
                  <a:lnTo>
                    <a:pt x="1873" y="1292"/>
                  </a:lnTo>
                  <a:lnTo>
                    <a:pt x="1873" y="1294"/>
                  </a:lnTo>
                  <a:lnTo>
                    <a:pt x="1871" y="1294"/>
                  </a:lnTo>
                  <a:lnTo>
                    <a:pt x="1871" y="1295"/>
                  </a:lnTo>
                  <a:lnTo>
                    <a:pt x="1869" y="1295"/>
                  </a:lnTo>
                  <a:lnTo>
                    <a:pt x="1867" y="1295"/>
                  </a:lnTo>
                  <a:lnTo>
                    <a:pt x="1865" y="1295"/>
                  </a:lnTo>
                  <a:lnTo>
                    <a:pt x="1863" y="1294"/>
                  </a:lnTo>
                  <a:lnTo>
                    <a:pt x="1863" y="1292"/>
                  </a:lnTo>
                  <a:lnTo>
                    <a:pt x="1863" y="1290"/>
                  </a:lnTo>
                  <a:lnTo>
                    <a:pt x="1863" y="1288"/>
                  </a:lnTo>
                  <a:lnTo>
                    <a:pt x="1865" y="1288"/>
                  </a:lnTo>
                  <a:lnTo>
                    <a:pt x="1867" y="1288"/>
                  </a:lnTo>
                  <a:close/>
                  <a:moveTo>
                    <a:pt x="1702" y="1151"/>
                  </a:moveTo>
                  <a:lnTo>
                    <a:pt x="1700" y="1151"/>
                  </a:lnTo>
                  <a:lnTo>
                    <a:pt x="1702" y="1151"/>
                  </a:lnTo>
                  <a:lnTo>
                    <a:pt x="1704" y="1151"/>
                  </a:lnTo>
                  <a:lnTo>
                    <a:pt x="1704" y="1153"/>
                  </a:lnTo>
                  <a:lnTo>
                    <a:pt x="1702" y="1153"/>
                  </a:lnTo>
                  <a:lnTo>
                    <a:pt x="1704" y="1153"/>
                  </a:lnTo>
                  <a:lnTo>
                    <a:pt x="1704" y="1155"/>
                  </a:lnTo>
                  <a:lnTo>
                    <a:pt x="1702" y="1155"/>
                  </a:lnTo>
                  <a:lnTo>
                    <a:pt x="1702" y="1157"/>
                  </a:lnTo>
                  <a:lnTo>
                    <a:pt x="1702" y="1155"/>
                  </a:lnTo>
                  <a:lnTo>
                    <a:pt x="1700" y="1155"/>
                  </a:lnTo>
                  <a:lnTo>
                    <a:pt x="1702" y="1155"/>
                  </a:lnTo>
                  <a:lnTo>
                    <a:pt x="1700" y="1155"/>
                  </a:lnTo>
                  <a:lnTo>
                    <a:pt x="1702" y="1155"/>
                  </a:lnTo>
                  <a:lnTo>
                    <a:pt x="1700" y="1153"/>
                  </a:lnTo>
                  <a:lnTo>
                    <a:pt x="1702" y="1153"/>
                  </a:lnTo>
                  <a:lnTo>
                    <a:pt x="1700" y="1153"/>
                  </a:lnTo>
                  <a:lnTo>
                    <a:pt x="1700" y="1151"/>
                  </a:lnTo>
                  <a:lnTo>
                    <a:pt x="1702" y="1151"/>
                  </a:lnTo>
                  <a:close/>
                  <a:moveTo>
                    <a:pt x="127" y="858"/>
                  </a:moveTo>
                  <a:lnTo>
                    <a:pt x="127" y="856"/>
                  </a:lnTo>
                  <a:lnTo>
                    <a:pt x="127" y="858"/>
                  </a:lnTo>
                  <a:lnTo>
                    <a:pt x="129" y="858"/>
                  </a:lnTo>
                  <a:lnTo>
                    <a:pt x="131" y="858"/>
                  </a:lnTo>
                  <a:lnTo>
                    <a:pt x="131" y="860"/>
                  </a:lnTo>
                  <a:lnTo>
                    <a:pt x="133" y="860"/>
                  </a:lnTo>
                  <a:lnTo>
                    <a:pt x="135" y="860"/>
                  </a:lnTo>
                  <a:lnTo>
                    <a:pt x="137" y="860"/>
                  </a:lnTo>
                  <a:lnTo>
                    <a:pt x="135" y="860"/>
                  </a:lnTo>
                  <a:lnTo>
                    <a:pt x="137" y="860"/>
                  </a:lnTo>
                  <a:lnTo>
                    <a:pt x="139" y="860"/>
                  </a:lnTo>
                  <a:lnTo>
                    <a:pt x="139" y="862"/>
                  </a:lnTo>
                  <a:lnTo>
                    <a:pt x="141" y="862"/>
                  </a:lnTo>
                  <a:lnTo>
                    <a:pt x="143" y="864"/>
                  </a:lnTo>
                  <a:lnTo>
                    <a:pt x="144" y="864"/>
                  </a:lnTo>
                  <a:lnTo>
                    <a:pt x="144" y="865"/>
                  </a:lnTo>
                  <a:lnTo>
                    <a:pt x="146" y="867"/>
                  </a:lnTo>
                  <a:lnTo>
                    <a:pt x="148" y="867"/>
                  </a:lnTo>
                  <a:lnTo>
                    <a:pt x="150" y="869"/>
                  </a:lnTo>
                  <a:lnTo>
                    <a:pt x="152" y="869"/>
                  </a:lnTo>
                  <a:lnTo>
                    <a:pt x="152" y="871"/>
                  </a:lnTo>
                  <a:lnTo>
                    <a:pt x="150" y="871"/>
                  </a:lnTo>
                  <a:lnTo>
                    <a:pt x="150" y="873"/>
                  </a:lnTo>
                  <a:lnTo>
                    <a:pt x="150" y="871"/>
                  </a:lnTo>
                  <a:lnTo>
                    <a:pt x="152" y="871"/>
                  </a:lnTo>
                  <a:lnTo>
                    <a:pt x="154" y="871"/>
                  </a:lnTo>
                  <a:lnTo>
                    <a:pt x="154" y="873"/>
                  </a:lnTo>
                  <a:lnTo>
                    <a:pt x="156" y="873"/>
                  </a:lnTo>
                  <a:lnTo>
                    <a:pt x="156" y="875"/>
                  </a:lnTo>
                  <a:lnTo>
                    <a:pt x="156" y="877"/>
                  </a:lnTo>
                  <a:lnTo>
                    <a:pt x="156" y="879"/>
                  </a:lnTo>
                  <a:lnTo>
                    <a:pt x="158" y="877"/>
                  </a:lnTo>
                  <a:lnTo>
                    <a:pt x="156" y="875"/>
                  </a:lnTo>
                  <a:lnTo>
                    <a:pt x="158" y="875"/>
                  </a:lnTo>
                  <a:lnTo>
                    <a:pt x="158" y="873"/>
                  </a:lnTo>
                  <a:lnTo>
                    <a:pt x="160" y="875"/>
                  </a:lnTo>
                  <a:lnTo>
                    <a:pt x="160" y="877"/>
                  </a:lnTo>
                  <a:lnTo>
                    <a:pt x="160" y="879"/>
                  </a:lnTo>
                  <a:lnTo>
                    <a:pt x="162" y="881"/>
                  </a:lnTo>
                  <a:lnTo>
                    <a:pt x="162" y="883"/>
                  </a:lnTo>
                  <a:lnTo>
                    <a:pt x="162" y="885"/>
                  </a:lnTo>
                  <a:lnTo>
                    <a:pt x="160" y="885"/>
                  </a:lnTo>
                  <a:lnTo>
                    <a:pt x="160" y="887"/>
                  </a:lnTo>
                  <a:lnTo>
                    <a:pt x="158" y="887"/>
                  </a:lnTo>
                  <a:lnTo>
                    <a:pt x="158" y="889"/>
                  </a:lnTo>
                  <a:lnTo>
                    <a:pt x="156" y="889"/>
                  </a:lnTo>
                  <a:lnTo>
                    <a:pt x="156" y="890"/>
                  </a:lnTo>
                  <a:lnTo>
                    <a:pt x="154" y="892"/>
                  </a:lnTo>
                  <a:lnTo>
                    <a:pt x="152" y="896"/>
                  </a:lnTo>
                  <a:lnTo>
                    <a:pt x="150" y="896"/>
                  </a:lnTo>
                  <a:lnTo>
                    <a:pt x="150" y="898"/>
                  </a:lnTo>
                  <a:lnTo>
                    <a:pt x="150" y="900"/>
                  </a:lnTo>
                  <a:lnTo>
                    <a:pt x="148" y="902"/>
                  </a:lnTo>
                  <a:lnTo>
                    <a:pt x="150" y="902"/>
                  </a:lnTo>
                  <a:lnTo>
                    <a:pt x="148" y="902"/>
                  </a:lnTo>
                  <a:lnTo>
                    <a:pt x="146" y="906"/>
                  </a:lnTo>
                  <a:lnTo>
                    <a:pt x="146" y="908"/>
                  </a:lnTo>
                  <a:lnTo>
                    <a:pt x="146" y="910"/>
                  </a:lnTo>
                  <a:lnTo>
                    <a:pt x="144" y="910"/>
                  </a:lnTo>
                  <a:lnTo>
                    <a:pt x="143" y="912"/>
                  </a:lnTo>
                  <a:lnTo>
                    <a:pt x="141" y="913"/>
                  </a:lnTo>
                  <a:lnTo>
                    <a:pt x="139" y="913"/>
                  </a:lnTo>
                  <a:lnTo>
                    <a:pt x="137" y="913"/>
                  </a:lnTo>
                  <a:lnTo>
                    <a:pt x="135" y="913"/>
                  </a:lnTo>
                  <a:lnTo>
                    <a:pt x="137" y="913"/>
                  </a:lnTo>
                  <a:lnTo>
                    <a:pt x="137" y="912"/>
                  </a:lnTo>
                  <a:lnTo>
                    <a:pt x="135" y="912"/>
                  </a:lnTo>
                  <a:lnTo>
                    <a:pt x="133" y="912"/>
                  </a:lnTo>
                  <a:lnTo>
                    <a:pt x="131" y="912"/>
                  </a:lnTo>
                  <a:lnTo>
                    <a:pt x="129" y="912"/>
                  </a:lnTo>
                  <a:lnTo>
                    <a:pt x="127" y="912"/>
                  </a:lnTo>
                  <a:lnTo>
                    <a:pt x="129" y="912"/>
                  </a:lnTo>
                  <a:lnTo>
                    <a:pt x="127" y="910"/>
                  </a:lnTo>
                  <a:lnTo>
                    <a:pt x="127" y="912"/>
                  </a:lnTo>
                  <a:lnTo>
                    <a:pt x="125" y="912"/>
                  </a:lnTo>
                  <a:lnTo>
                    <a:pt x="125" y="913"/>
                  </a:lnTo>
                  <a:lnTo>
                    <a:pt x="123" y="913"/>
                  </a:lnTo>
                  <a:lnTo>
                    <a:pt x="121" y="915"/>
                  </a:lnTo>
                  <a:lnTo>
                    <a:pt x="121" y="913"/>
                  </a:lnTo>
                  <a:lnTo>
                    <a:pt x="120" y="913"/>
                  </a:lnTo>
                  <a:lnTo>
                    <a:pt x="118" y="913"/>
                  </a:lnTo>
                  <a:lnTo>
                    <a:pt x="116" y="913"/>
                  </a:lnTo>
                  <a:lnTo>
                    <a:pt x="116" y="912"/>
                  </a:lnTo>
                  <a:lnTo>
                    <a:pt x="114" y="912"/>
                  </a:lnTo>
                  <a:lnTo>
                    <a:pt x="116" y="912"/>
                  </a:lnTo>
                  <a:lnTo>
                    <a:pt x="116" y="910"/>
                  </a:lnTo>
                  <a:lnTo>
                    <a:pt x="118" y="910"/>
                  </a:lnTo>
                  <a:lnTo>
                    <a:pt x="118" y="908"/>
                  </a:lnTo>
                  <a:lnTo>
                    <a:pt x="120" y="906"/>
                  </a:lnTo>
                  <a:lnTo>
                    <a:pt x="121" y="904"/>
                  </a:lnTo>
                  <a:lnTo>
                    <a:pt x="121" y="902"/>
                  </a:lnTo>
                  <a:lnTo>
                    <a:pt x="121" y="900"/>
                  </a:lnTo>
                  <a:lnTo>
                    <a:pt x="121" y="898"/>
                  </a:lnTo>
                  <a:lnTo>
                    <a:pt x="121" y="896"/>
                  </a:lnTo>
                  <a:lnTo>
                    <a:pt x="123" y="896"/>
                  </a:lnTo>
                  <a:lnTo>
                    <a:pt x="123" y="894"/>
                  </a:lnTo>
                  <a:lnTo>
                    <a:pt x="123" y="892"/>
                  </a:lnTo>
                  <a:lnTo>
                    <a:pt x="123" y="890"/>
                  </a:lnTo>
                  <a:lnTo>
                    <a:pt x="123" y="889"/>
                  </a:lnTo>
                  <a:lnTo>
                    <a:pt x="121" y="889"/>
                  </a:lnTo>
                  <a:lnTo>
                    <a:pt x="121" y="887"/>
                  </a:lnTo>
                  <a:lnTo>
                    <a:pt x="120" y="887"/>
                  </a:lnTo>
                  <a:lnTo>
                    <a:pt x="120" y="885"/>
                  </a:lnTo>
                  <a:lnTo>
                    <a:pt x="118" y="885"/>
                  </a:lnTo>
                  <a:lnTo>
                    <a:pt x="118" y="883"/>
                  </a:lnTo>
                  <a:lnTo>
                    <a:pt x="120" y="883"/>
                  </a:lnTo>
                  <a:lnTo>
                    <a:pt x="118" y="883"/>
                  </a:lnTo>
                  <a:lnTo>
                    <a:pt x="118" y="881"/>
                  </a:lnTo>
                  <a:lnTo>
                    <a:pt x="118" y="879"/>
                  </a:lnTo>
                  <a:lnTo>
                    <a:pt x="118" y="877"/>
                  </a:lnTo>
                  <a:lnTo>
                    <a:pt x="118" y="875"/>
                  </a:lnTo>
                  <a:lnTo>
                    <a:pt x="118" y="873"/>
                  </a:lnTo>
                  <a:lnTo>
                    <a:pt x="116" y="873"/>
                  </a:lnTo>
                  <a:lnTo>
                    <a:pt x="116" y="871"/>
                  </a:lnTo>
                  <a:lnTo>
                    <a:pt x="116" y="869"/>
                  </a:lnTo>
                  <a:lnTo>
                    <a:pt x="118" y="869"/>
                  </a:lnTo>
                  <a:lnTo>
                    <a:pt x="118" y="867"/>
                  </a:lnTo>
                  <a:lnTo>
                    <a:pt x="118" y="865"/>
                  </a:lnTo>
                  <a:lnTo>
                    <a:pt x="120" y="865"/>
                  </a:lnTo>
                  <a:lnTo>
                    <a:pt x="120" y="864"/>
                  </a:lnTo>
                  <a:lnTo>
                    <a:pt x="121" y="864"/>
                  </a:lnTo>
                  <a:lnTo>
                    <a:pt x="121" y="862"/>
                  </a:lnTo>
                  <a:lnTo>
                    <a:pt x="123" y="862"/>
                  </a:lnTo>
                  <a:lnTo>
                    <a:pt x="123" y="860"/>
                  </a:lnTo>
                  <a:lnTo>
                    <a:pt x="123" y="858"/>
                  </a:lnTo>
                  <a:lnTo>
                    <a:pt x="125" y="858"/>
                  </a:lnTo>
                  <a:lnTo>
                    <a:pt x="125" y="856"/>
                  </a:lnTo>
                  <a:lnTo>
                    <a:pt x="127" y="858"/>
                  </a:lnTo>
                  <a:close/>
                  <a:moveTo>
                    <a:pt x="12" y="710"/>
                  </a:moveTo>
                  <a:lnTo>
                    <a:pt x="14" y="710"/>
                  </a:lnTo>
                  <a:lnTo>
                    <a:pt x="14" y="712"/>
                  </a:lnTo>
                  <a:lnTo>
                    <a:pt x="14" y="710"/>
                  </a:lnTo>
                  <a:lnTo>
                    <a:pt x="14" y="712"/>
                  </a:lnTo>
                  <a:lnTo>
                    <a:pt x="14" y="714"/>
                  </a:lnTo>
                  <a:lnTo>
                    <a:pt x="16" y="714"/>
                  </a:lnTo>
                  <a:lnTo>
                    <a:pt x="16" y="716"/>
                  </a:lnTo>
                  <a:lnTo>
                    <a:pt x="14" y="716"/>
                  </a:lnTo>
                  <a:lnTo>
                    <a:pt x="12" y="716"/>
                  </a:lnTo>
                  <a:lnTo>
                    <a:pt x="12" y="714"/>
                  </a:lnTo>
                  <a:lnTo>
                    <a:pt x="10" y="714"/>
                  </a:lnTo>
                  <a:lnTo>
                    <a:pt x="12" y="714"/>
                  </a:lnTo>
                  <a:lnTo>
                    <a:pt x="10" y="714"/>
                  </a:lnTo>
                  <a:lnTo>
                    <a:pt x="10" y="712"/>
                  </a:lnTo>
                  <a:lnTo>
                    <a:pt x="10" y="710"/>
                  </a:lnTo>
                  <a:lnTo>
                    <a:pt x="8" y="710"/>
                  </a:lnTo>
                  <a:lnTo>
                    <a:pt x="10" y="710"/>
                  </a:lnTo>
                  <a:lnTo>
                    <a:pt x="10" y="708"/>
                  </a:lnTo>
                  <a:lnTo>
                    <a:pt x="12" y="710"/>
                  </a:lnTo>
                  <a:close/>
                  <a:moveTo>
                    <a:pt x="2" y="693"/>
                  </a:moveTo>
                  <a:lnTo>
                    <a:pt x="4" y="693"/>
                  </a:lnTo>
                  <a:lnTo>
                    <a:pt x="2" y="693"/>
                  </a:lnTo>
                  <a:close/>
                  <a:moveTo>
                    <a:pt x="8" y="693"/>
                  </a:moveTo>
                  <a:lnTo>
                    <a:pt x="8" y="691"/>
                  </a:lnTo>
                  <a:lnTo>
                    <a:pt x="10" y="691"/>
                  </a:lnTo>
                  <a:lnTo>
                    <a:pt x="10" y="693"/>
                  </a:lnTo>
                  <a:lnTo>
                    <a:pt x="8" y="693"/>
                  </a:lnTo>
                  <a:close/>
                  <a:moveTo>
                    <a:pt x="2" y="685"/>
                  </a:moveTo>
                  <a:lnTo>
                    <a:pt x="4" y="685"/>
                  </a:lnTo>
                  <a:lnTo>
                    <a:pt x="4" y="687"/>
                  </a:lnTo>
                  <a:lnTo>
                    <a:pt x="4" y="689"/>
                  </a:lnTo>
                  <a:lnTo>
                    <a:pt x="2" y="691"/>
                  </a:lnTo>
                  <a:lnTo>
                    <a:pt x="0" y="691"/>
                  </a:lnTo>
                  <a:lnTo>
                    <a:pt x="2" y="691"/>
                  </a:lnTo>
                  <a:lnTo>
                    <a:pt x="0" y="691"/>
                  </a:lnTo>
                  <a:lnTo>
                    <a:pt x="0" y="689"/>
                  </a:lnTo>
                  <a:lnTo>
                    <a:pt x="0" y="687"/>
                  </a:lnTo>
                  <a:lnTo>
                    <a:pt x="0" y="685"/>
                  </a:lnTo>
                  <a:lnTo>
                    <a:pt x="2" y="685"/>
                  </a:lnTo>
                  <a:close/>
                  <a:moveTo>
                    <a:pt x="6" y="685"/>
                  </a:moveTo>
                  <a:lnTo>
                    <a:pt x="8" y="685"/>
                  </a:lnTo>
                  <a:lnTo>
                    <a:pt x="10" y="685"/>
                  </a:lnTo>
                  <a:lnTo>
                    <a:pt x="10" y="687"/>
                  </a:lnTo>
                  <a:lnTo>
                    <a:pt x="10" y="685"/>
                  </a:lnTo>
                  <a:lnTo>
                    <a:pt x="8" y="685"/>
                  </a:lnTo>
                  <a:lnTo>
                    <a:pt x="6" y="687"/>
                  </a:lnTo>
                  <a:lnTo>
                    <a:pt x="4" y="687"/>
                  </a:lnTo>
                  <a:lnTo>
                    <a:pt x="4" y="685"/>
                  </a:lnTo>
                  <a:lnTo>
                    <a:pt x="4" y="683"/>
                  </a:lnTo>
                  <a:lnTo>
                    <a:pt x="4" y="681"/>
                  </a:lnTo>
                  <a:lnTo>
                    <a:pt x="6" y="681"/>
                  </a:lnTo>
                  <a:lnTo>
                    <a:pt x="6" y="683"/>
                  </a:lnTo>
                  <a:lnTo>
                    <a:pt x="6" y="685"/>
                  </a:lnTo>
                  <a:close/>
                  <a:moveTo>
                    <a:pt x="1133" y="196"/>
                  </a:moveTo>
                  <a:lnTo>
                    <a:pt x="1133" y="197"/>
                  </a:lnTo>
                  <a:lnTo>
                    <a:pt x="1135" y="197"/>
                  </a:lnTo>
                  <a:lnTo>
                    <a:pt x="1133" y="197"/>
                  </a:lnTo>
                  <a:lnTo>
                    <a:pt x="1135" y="197"/>
                  </a:lnTo>
                  <a:lnTo>
                    <a:pt x="1135" y="199"/>
                  </a:lnTo>
                  <a:lnTo>
                    <a:pt x="1135" y="201"/>
                  </a:lnTo>
                  <a:lnTo>
                    <a:pt x="1135" y="203"/>
                  </a:lnTo>
                  <a:lnTo>
                    <a:pt x="1135" y="205"/>
                  </a:lnTo>
                  <a:lnTo>
                    <a:pt x="1135" y="207"/>
                  </a:lnTo>
                  <a:lnTo>
                    <a:pt x="1135" y="209"/>
                  </a:lnTo>
                  <a:lnTo>
                    <a:pt x="1133" y="211"/>
                  </a:lnTo>
                  <a:lnTo>
                    <a:pt x="1133" y="213"/>
                  </a:lnTo>
                  <a:lnTo>
                    <a:pt x="1133" y="215"/>
                  </a:lnTo>
                  <a:lnTo>
                    <a:pt x="1133" y="217"/>
                  </a:lnTo>
                  <a:lnTo>
                    <a:pt x="1131" y="217"/>
                  </a:lnTo>
                  <a:lnTo>
                    <a:pt x="1133" y="217"/>
                  </a:lnTo>
                  <a:lnTo>
                    <a:pt x="1133" y="219"/>
                  </a:lnTo>
                  <a:lnTo>
                    <a:pt x="1131" y="219"/>
                  </a:lnTo>
                  <a:lnTo>
                    <a:pt x="1131" y="220"/>
                  </a:lnTo>
                  <a:lnTo>
                    <a:pt x="1131" y="222"/>
                  </a:lnTo>
                  <a:lnTo>
                    <a:pt x="1129" y="222"/>
                  </a:lnTo>
                  <a:lnTo>
                    <a:pt x="1131" y="222"/>
                  </a:lnTo>
                  <a:lnTo>
                    <a:pt x="1129" y="222"/>
                  </a:lnTo>
                  <a:lnTo>
                    <a:pt x="1129" y="224"/>
                  </a:lnTo>
                  <a:lnTo>
                    <a:pt x="1128" y="224"/>
                  </a:lnTo>
                  <a:lnTo>
                    <a:pt x="1128" y="222"/>
                  </a:lnTo>
                  <a:lnTo>
                    <a:pt x="1126" y="222"/>
                  </a:lnTo>
                  <a:lnTo>
                    <a:pt x="1126" y="220"/>
                  </a:lnTo>
                  <a:lnTo>
                    <a:pt x="1124" y="220"/>
                  </a:lnTo>
                  <a:lnTo>
                    <a:pt x="1124" y="219"/>
                  </a:lnTo>
                  <a:lnTo>
                    <a:pt x="1124" y="217"/>
                  </a:lnTo>
                  <a:lnTo>
                    <a:pt x="1126" y="217"/>
                  </a:lnTo>
                  <a:lnTo>
                    <a:pt x="1124" y="217"/>
                  </a:lnTo>
                  <a:lnTo>
                    <a:pt x="1122" y="217"/>
                  </a:lnTo>
                  <a:lnTo>
                    <a:pt x="1122" y="215"/>
                  </a:lnTo>
                  <a:lnTo>
                    <a:pt x="1124" y="215"/>
                  </a:lnTo>
                  <a:lnTo>
                    <a:pt x="1122" y="215"/>
                  </a:lnTo>
                  <a:lnTo>
                    <a:pt x="1124" y="213"/>
                  </a:lnTo>
                  <a:lnTo>
                    <a:pt x="1122" y="213"/>
                  </a:lnTo>
                  <a:lnTo>
                    <a:pt x="1120" y="213"/>
                  </a:lnTo>
                  <a:lnTo>
                    <a:pt x="1120" y="211"/>
                  </a:lnTo>
                  <a:lnTo>
                    <a:pt x="1122" y="211"/>
                  </a:lnTo>
                  <a:lnTo>
                    <a:pt x="1122" y="209"/>
                  </a:lnTo>
                  <a:lnTo>
                    <a:pt x="1122" y="207"/>
                  </a:lnTo>
                  <a:lnTo>
                    <a:pt x="1120" y="207"/>
                  </a:lnTo>
                  <a:lnTo>
                    <a:pt x="1120" y="205"/>
                  </a:lnTo>
                  <a:lnTo>
                    <a:pt x="1122" y="205"/>
                  </a:lnTo>
                  <a:lnTo>
                    <a:pt x="1120" y="203"/>
                  </a:lnTo>
                  <a:lnTo>
                    <a:pt x="1120" y="201"/>
                  </a:lnTo>
                  <a:lnTo>
                    <a:pt x="1120" y="203"/>
                  </a:lnTo>
                  <a:lnTo>
                    <a:pt x="1120" y="201"/>
                  </a:lnTo>
                  <a:lnTo>
                    <a:pt x="1122" y="201"/>
                  </a:lnTo>
                  <a:lnTo>
                    <a:pt x="1122" y="199"/>
                  </a:lnTo>
                  <a:lnTo>
                    <a:pt x="1122" y="197"/>
                  </a:lnTo>
                  <a:lnTo>
                    <a:pt x="1122" y="199"/>
                  </a:lnTo>
                  <a:lnTo>
                    <a:pt x="1124" y="199"/>
                  </a:lnTo>
                  <a:lnTo>
                    <a:pt x="1124" y="197"/>
                  </a:lnTo>
                  <a:lnTo>
                    <a:pt x="1126" y="197"/>
                  </a:lnTo>
                  <a:lnTo>
                    <a:pt x="1128" y="197"/>
                  </a:lnTo>
                  <a:lnTo>
                    <a:pt x="1128" y="196"/>
                  </a:lnTo>
                  <a:lnTo>
                    <a:pt x="1129" y="196"/>
                  </a:lnTo>
                  <a:lnTo>
                    <a:pt x="1131" y="196"/>
                  </a:lnTo>
                  <a:lnTo>
                    <a:pt x="1131" y="194"/>
                  </a:lnTo>
                  <a:lnTo>
                    <a:pt x="1131" y="192"/>
                  </a:lnTo>
                  <a:lnTo>
                    <a:pt x="1131" y="190"/>
                  </a:lnTo>
                  <a:lnTo>
                    <a:pt x="1131" y="188"/>
                  </a:lnTo>
                  <a:lnTo>
                    <a:pt x="1133" y="188"/>
                  </a:lnTo>
                  <a:lnTo>
                    <a:pt x="1133" y="190"/>
                  </a:lnTo>
                  <a:lnTo>
                    <a:pt x="1133" y="192"/>
                  </a:lnTo>
                  <a:lnTo>
                    <a:pt x="1133" y="194"/>
                  </a:lnTo>
                  <a:lnTo>
                    <a:pt x="1133" y="196"/>
                  </a:lnTo>
                  <a:close/>
                  <a:moveTo>
                    <a:pt x="1083" y="188"/>
                  </a:moveTo>
                  <a:lnTo>
                    <a:pt x="1083" y="190"/>
                  </a:lnTo>
                  <a:lnTo>
                    <a:pt x="1081" y="190"/>
                  </a:lnTo>
                  <a:lnTo>
                    <a:pt x="1081" y="188"/>
                  </a:lnTo>
                  <a:lnTo>
                    <a:pt x="1083" y="188"/>
                  </a:lnTo>
                  <a:close/>
                  <a:moveTo>
                    <a:pt x="962" y="123"/>
                  </a:moveTo>
                  <a:lnTo>
                    <a:pt x="964" y="123"/>
                  </a:lnTo>
                  <a:lnTo>
                    <a:pt x="964" y="124"/>
                  </a:lnTo>
                  <a:lnTo>
                    <a:pt x="964" y="126"/>
                  </a:lnTo>
                  <a:lnTo>
                    <a:pt x="964" y="124"/>
                  </a:lnTo>
                  <a:lnTo>
                    <a:pt x="962" y="124"/>
                  </a:lnTo>
                  <a:lnTo>
                    <a:pt x="962" y="123"/>
                  </a:lnTo>
                  <a:lnTo>
                    <a:pt x="961" y="123"/>
                  </a:lnTo>
                  <a:lnTo>
                    <a:pt x="961" y="121"/>
                  </a:lnTo>
                  <a:lnTo>
                    <a:pt x="962" y="121"/>
                  </a:lnTo>
                  <a:lnTo>
                    <a:pt x="962" y="123"/>
                  </a:lnTo>
                  <a:close/>
                  <a:moveTo>
                    <a:pt x="961" y="117"/>
                  </a:moveTo>
                  <a:lnTo>
                    <a:pt x="959" y="117"/>
                  </a:lnTo>
                  <a:lnTo>
                    <a:pt x="961" y="117"/>
                  </a:lnTo>
                  <a:lnTo>
                    <a:pt x="962" y="117"/>
                  </a:lnTo>
                  <a:lnTo>
                    <a:pt x="962" y="119"/>
                  </a:lnTo>
                  <a:lnTo>
                    <a:pt x="961" y="117"/>
                  </a:lnTo>
                  <a:lnTo>
                    <a:pt x="959" y="117"/>
                  </a:lnTo>
                  <a:lnTo>
                    <a:pt x="961" y="117"/>
                  </a:lnTo>
                  <a:close/>
                  <a:moveTo>
                    <a:pt x="947" y="105"/>
                  </a:moveTo>
                  <a:lnTo>
                    <a:pt x="945" y="105"/>
                  </a:lnTo>
                  <a:lnTo>
                    <a:pt x="947" y="105"/>
                  </a:lnTo>
                  <a:close/>
                  <a:moveTo>
                    <a:pt x="949" y="100"/>
                  </a:moveTo>
                  <a:lnTo>
                    <a:pt x="949" y="101"/>
                  </a:lnTo>
                  <a:lnTo>
                    <a:pt x="949" y="100"/>
                  </a:lnTo>
                  <a:lnTo>
                    <a:pt x="947" y="100"/>
                  </a:lnTo>
                  <a:lnTo>
                    <a:pt x="947" y="98"/>
                  </a:lnTo>
                  <a:lnTo>
                    <a:pt x="949" y="98"/>
                  </a:lnTo>
                  <a:lnTo>
                    <a:pt x="949" y="100"/>
                  </a:lnTo>
                  <a:close/>
                  <a:moveTo>
                    <a:pt x="934" y="92"/>
                  </a:moveTo>
                  <a:lnTo>
                    <a:pt x="932" y="92"/>
                  </a:lnTo>
                  <a:lnTo>
                    <a:pt x="932" y="90"/>
                  </a:lnTo>
                  <a:lnTo>
                    <a:pt x="934" y="90"/>
                  </a:lnTo>
                  <a:lnTo>
                    <a:pt x="934" y="92"/>
                  </a:lnTo>
                  <a:close/>
                  <a:moveTo>
                    <a:pt x="903" y="63"/>
                  </a:moveTo>
                  <a:lnTo>
                    <a:pt x="903" y="65"/>
                  </a:lnTo>
                  <a:lnTo>
                    <a:pt x="901" y="65"/>
                  </a:lnTo>
                  <a:lnTo>
                    <a:pt x="903" y="63"/>
                  </a:lnTo>
                  <a:close/>
                  <a:moveTo>
                    <a:pt x="1024" y="0"/>
                  </a:moveTo>
                  <a:lnTo>
                    <a:pt x="1024" y="2"/>
                  </a:lnTo>
                  <a:lnTo>
                    <a:pt x="1024" y="4"/>
                  </a:lnTo>
                  <a:lnTo>
                    <a:pt x="1024" y="5"/>
                  </a:lnTo>
                  <a:lnTo>
                    <a:pt x="1026" y="5"/>
                  </a:lnTo>
                  <a:lnTo>
                    <a:pt x="1026" y="7"/>
                  </a:lnTo>
                  <a:lnTo>
                    <a:pt x="1028" y="7"/>
                  </a:lnTo>
                  <a:lnTo>
                    <a:pt x="1028" y="9"/>
                  </a:lnTo>
                  <a:lnTo>
                    <a:pt x="1030" y="9"/>
                  </a:lnTo>
                  <a:lnTo>
                    <a:pt x="1030" y="7"/>
                  </a:lnTo>
                  <a:lnTo>
                    <a:pt x="1032" y="7"/>
                  </a:lnTo>
                  <a:lnTo>
                    <a:pt x="1033" y="7"/>
                  </a:lnTo>
                  <a:lnTo>
                    <a:pt x="1033" y="9"/>
                  </a:lnTo>
                  <a:lnTo>
                    <a:pt x="1035" y="9"/>
                  </a:lnTo>
                  <a:lnTo>
                    <a:pt x="1035" y="11"/>
                  </a:lnTo>
                  <a:lnTo>
                    <a:pt x="1035" y="13"/>
                  </a:lnTo>
                  <a:lnTo>
                    <a:pt x="1035" y="15"/>
                  </a:lnTo>
                  <a:lnTo>
                    <a:pt x="1037" y="15"/>
                  </a:lnTo>
                  <a:lnTo>
                    <a:pt x="1037" y="13"/>
                  </a:lnTo>
                  <a:lnTo>
                    <a:pt x="1039" y="13"/>
                  </a:lnTo>
                  <a:lnTo>
                    <a:pt x="1039" y="15"/>
                  </a:lnTo>
                  <a:lnTo>
                    <a:pt x="1041" y="15"/>
                  </a:lnTo>
                  <a:lnTo>
                    <a:pt x="1041" y="17"/>
                  </a:lnTo>
                  <a:lnTo>
                    <a:pt x="1041" y="19"/>
                  </a:lnTo>
                  <a:lnTo>
                    <a:pt x="1043" y="19"/>
                  </a:lnTo>
                  <a:lnTo>
                    <a:pt x="1045" y="19"/>
                  </a:lnTo>
                  <a:lnTo>
                    <a:pt x="1047" y="19"/>
                  </a:lnTo>
                  <a:lnTo>
                    <a:pt x="1049" y="19"/>
                  </a:lnTo>
                  <a:lnTo>
                    <a:pt x="1049" y="21"/>
                  </a:lnTo>
                  <a:lnTo>
                    <a:pt x="1051" y="21"/>
                  </a:lnTo>
                  <a:lnTo>
                    <a:pt x="1049" y="21"/>
                  </a:lnTo>
                  <a:lnTo>
                    <a:pt x="1049" y="23"/>
                  </a:lnTo>
                  <a:lnTo>
                    <a:pt x="1049" y="25"/>
                  </a:lnTo>
                  <a:lnTo>
                    <a:pt x="1049" y="23"/>
                  </a:lnTo>
                  <a:lnTo>
                    <a:pt x="1051" y="25"/>
                  </a:lnTo>
                  <a:lnTo>
                    <a:pt x="1049" y="27"/>
                  </a:lnTo>
                  <a:lnTo>
                    <a:pt x="1051" y="28"/>
                  </a:lnTo>
                  <a:lnTo>
                    <a:pt x="1055" y="28"/>
                  </a:lnTo>
                  <a:lnTo>
                    <a:pt x="1057" y="27"/>
                  </a:lnTo>
                  <a:lnTo>
                    <a:pt x="1058" y="27"/>
                  </a:lnTo>
                  <a:lnTo>
                    <a:pt x="1058" y="25"/>
                  </a:lnTo>
                  <a:lnTo>
                    <a:pt x="1060" y="23"/>
                  </a:lnTo>
                  <a:lnTo>
                    <a:pt x="1060" y="25"/>
                  </a:lnTo>
                  <a:lnTo>
                    <a:pt x="1060" y="27"/>
                  </a:lnTo>
                  <a:lnTo>
                    <a:pt x="1058" y="28"/>
                  </a:lnTo>
                  <a:lnTo>
                    <a:pt x="1060" y="28"/>
                  </a:lnTo>
                  <a:lnTo>
                    <a:pt x="1060" y="30"/>
                  </a:lnTo>
                  <a:lnTo>
                    <a:pt x="1060" y="32"/>
                  </a:lnTo>
                  <a:lnTo>
                    <a:pt x="1062" y="32"/>
                  </a:lnTo>
                  <a:lnTo>
                    <a:pt x="1064" y="32"/>
                  </a:lnTo>
                  <a:lnTo>
                    <a:pt x="1064" y="34"/>
                  </a:lnTo>
                  <a:lnTo>
                    <a:pt x="1066" y="34"/>
                  </a:lnTo>
                  <a:lnTo>
                    <a:pt x="1068" y="34"/>
                  </a:lnTo>
                  <a:lnTo>
                    <a:pt x="1068" y="36"/>
                  </a:lnTo>
                  <a:lnTo>
                    <a:pt x="1070" y="36"/>
                  </a:lnTo>
                  <a:lnTo>
                    <a:pt x="1070" y="38"/>
                  </a:lnTo>
                  <a:lnTo>
                    <a:pt x="1070" y="40"/>
                  </a:lnTo>
                  <a:lnTo>
                    <a:pt x="1070" y="38"/>
                  </a:lnTo>
                  <a:lnTo>
                    <a:pt x="1072" y="38"/>
                  </a:lnTo>
                  <a:lnTo>
                    <a:pt x="1074" y="38"/>
                  </a:lnTo>
                  <a:lnTo>
                    <a:pt x="1076" y="38"/>
                  </a:lnTo>
                  <a:lnTo>
                    <a:pt x="1076" y="40"/>
                  </a:lnTo>
                  <a:lnTo>
                    <a:pt x="1078" y="40"/>
                  </a:lnTo>
                  <a:lnTo>
                    <a:pt x="1080" y="40"/>
                  </a:lnTo>
                  <a:lnTo>
                    <a:pt x="1081" y="40"/>
                  </a:lnTo>
                  <a:lnTo>
                    <a:pt x="1083" y="40"/>
                  </a:lnTo>
                  <a:lnTo>
                    <a:pt x="1085" y="40"/>
                  </a:lnTo>
                  <a:lnTo>
                    <a:pt x="1087" y="40"/>
                  </a:lnTo>
                  <a:lnTo>
                    <a:pt x="1087" y="42"/>
                  </a:lnTo>
                  <a:lnTo>
                    <a:pt x="1087" y="44"/>
                  </a:lnTo>
                  <a:lnTo>
                    <a:pt x="1089" y="44"/>
                  </a:lnTo>
                  <a:lnTo>
                    <a:pt x="1089" y="46"/>
                  </a:lnTo>
                  <a:lnTo>
                    <a:pt x="1089" y="48"/>
                  </a:lnTo>
                  <a:lnTo>
                    <a:pt x="1091" y="48"/>
                  </a:lnTo>
                  <a:lnTo>
                    <a:pt x="1093" y="48"/>
                  </a:lnTo>
                  <a:lnTo>
                    <a:pt x="1091" y="48"/>
                  </a:lnTo>
                  <a:lnTo>
                    <a:pt x="1091" y="46"/>
                  </a:lnTo>
                  <a:lnTo>
                    <a:pt x="1093" y="46"/>
                  </a:lnTo>
                  <a:lnTo>
                    <a:pt x="1095" y="48"/>
                  </a:lnTo>
                  <a:lnTo>
                    <a:pt x="1095" y="50"/>
                  </a:lnTo>
                  <a:lnTo>
                    <a:pt x="1095" y="48"/>
                  </a:lnTo>
                  <a:lnTo>
                    <a:pt x="1097" y="48"/>
                  </a:lnTo>
                  <a:lnTo>
                    <a:pt x="1099" y="48"/>
                  </a:lnTo>
                  <a:lnTo>
                    <a:pt x="1099" y="50"/>
                  </a:lnTo>
                  <a:lnTo>
                    <a:pt x="1099" y="48"/>
                  </a:lnTo>
                  <a:lnTo>
                    <a:pt x="1101" y="48"/>
                  </a:lnTo>
                  <a:lnTo>
                    <a:pt x="1103" y="48"/>
                  </a:lnTo>
                  <a:lnTo>
                    <a:pt x="1103" y="50"/>
                  </a:lnTo>
                  <a:lnTo>
                    <a:pt x="1105" y="50"/>
                  </a:lnTo>
                  <a:lnTo>
                    <a:pt x="1106" y="50"/>
                  </a:lnTo>
                  <a:lnTo>
                    <a:pt x="1108" y="50"/>
                  </a:lnTo>
                  <a:lnTo>
                    <a:pt x="1110" y="50"/>
                  </a:lnTo>
                  <a:lnTo>
                    <a:pt x="1112" y="52"/>
                  </a:lnTo>
                  <a:lnTo>
                    <a:pt x="1114" y="52"/>
                  </a:lnTo>
                  <a:lnTo>
                    <a:pt x="1114" y="53"/>
                  </a:lnTo>
                  <a:lnTo>
                    <a:pt x="1112" y="53"/>
                  </a:lnTo>
                  <a:lnTo>
                    <a:pt x="1112" y="55"/>
                  </a:lnTo>
                  <a:lnTo>
                    <a:pt x="1112" y="57"/>
                  </a:lnTo>
                  <a:lnTo>
                    <a:pt x="1110" y="57"/>
                  </a:lnTo>
                  <a:lnTo>
                    <a:pt x="1110" y="59"/>
                  </a:lnTo>
                  <a:lnTo>
                    <a:pt x="1108" y="59"/>
                  </a:lnTo>
                  <a:lnTo>
                    <a:pt x="1108" y="61"/>
                  </a:lnTo>
                  <a:lnTo>
                    <a:pt x="1108" y="63"/>
                  </a:lnTo>
                  <a:lnTo>
                    <a:pt x="1106" y="63"/>
                  </a:lnTo>
                  <a:lnTo>
                    <a:pt x="1106" y="65"/>
                  </a:lnTo>
                  <a:lnTo>
                    <a:pt x="1106" y="67"/>
                  </a:lnTo>
                  <a:lnTo>
                    <a:pt x="1106" y="69"/>
                  </a:lnTo>
                  <a:lnTo>
                    <a:pt x="1105" y="69"/>
                  </a:lnTo>
                  <a:lnTo>
                    <a:pt x="1105" y="71"/>
                  </a:lnTo>
                  <a:lnTo>
                    <a:pt x="1105" y="73"/>
                  </a:lnTo>
                  <a:lnTo>
                    <a:pt x="1105" y="75"/>
                  </a:lnTo>
                  <a:lnTo>
                    <a:pt x="1105" y="76"/>
                  </a:lnTo>
                  <a:lnTo>
                    <a:pt x="1105" y="78"/>
                  </a:lnTo>
                  <a:lnTo>
                    <a:pt x="1103" y="78"/>
                  </a:lnTo>
                  <a:lnTo>
                    <a:pt x="1105" y="78"/>
                  </a:lnTo>
                  <a:lnTo>
                    <a:pt x="1103" y="78"/>
                  </a:lnTo>
                  <a:lnTo>
                    <a:pt x="1103" y="80"/>
                  </a:lnTo>
                  <a:lnTo>
                    <a:pt x="1103" y="82"/>
                  </a:lnTo>
                  <a:lnTo>
                    <a:pt x="1103" y="84"/>
                  </a:lnTo>
                  <a:lnTo>
                    <a:pt x="1105" y="84"/>
                  </a:lnTo>
                  <a:lnTo>
                    <a:pt x="1105" y="86"/>
                  </a:lnTo>
                  <a:lnTo>
                    <a:pt x="1103" y="86"/>
                  </a:lnTo>
                  <a:lnTo>
                    <a:pt x="1103" y="88"/>
                  </a:lnTo>
                  <a:lnTo>
                    <a:pt x="1101" y="88"/>
                  </a:lnTo>
                  <a:lnTo>
                    <a:pt x="1099" y="88"/>
                  </a:lnTo>
                  <a:lnTo>
                    <a:pt x="1099" y="90"/>
                  </a:lnTo>
                  <a:lnTo>
                    <a:pt x="1099" y="88"/>
                  </a:lnTo>
                  <a:lnTo>
                    <a:pt x="1097" y="88"/>
                  </a:lnTo>
                  <a:lnTo>
                    <a:pt x="1095" y="88"/>
                  </a:lnTo>
                  <a:lnTo>
                    <a:pt x="1093" y="88"/>
                  </a:lnTo>
                  <a:lnTo>
                    <a:pt x="1093" y="90"/>
                  </a:lnTo>
                  <a:lnTo>
                    <a:pt x="1095" y="90"/>
                  </a:lnTo>
                  <a:lnTo>
                    <a:pt x="1095" y="92"/>
                  </a:lnTo>
                  <a:lnTo>
                    <a:pt x="1093" y="92"/>
                  </a:lnTo>
                  <a:lnTo>
                    <a:pt x="1093" y="94"/>
                  </a:lnTo>
                  <a:lnTo>
                    <a:pt x="1093" y="96"/>
                  </a:lnTo>
                  <a:lnTo>
                    <a:pt x="1091" y="96"/>
                  </a:lnTo>
                  <a:lnTo>
                    <a:pt x="1091" y="98"/>
                  </a:lnTo>
                  <a:lnTo>
                    <a:pt x="1089" y="98"/>
                  </a:lnTo>
                  <a:lnTo>
                    <a:pt x="1089" y="100"/>
                  </a:lnTo>
                  <a:lnTo>
                    <a:pt x="1087" y="100"/>
                  </a:lnTo>
                  <a:lnTo>
                    <a:pt x="1085" y="100"/>
                  </a:lnTo>
                  <a:lnTo>
                    <a:pt x="1085" y="101"/>
                  </a:lnTo>
                  <a:lnTo>
                    <a:pt x="1085" y="103"/>
                  </a:lnTo>
                  <a:lnTo>
                    <a:pt x="1085" y="105"/>
                  </a:lnTo>
                  <a:lnTo>
                    <a:pt x="1083" y="105"/>
                  </a:lnTo>
                  <a:lnTo>
                    <a:pt x="1083" y="107"/>
                  </a:lnTo>
                  <a:lnTo>
                    <a:pt x="1081" y="109"/>
                  </a:lnTo>
                  <a:lnTo>
                    <a:pt x="1080" y="109"/>
                  </a:lnTo>
                  <a:lnTo>
                    <a:pt x="1080" y="111"/>
                  </a:lnTo>
                  <a:lnTo>
                    <a:pt x="1080" y="113"/>
                  </a:lnTo>
                  <a:lnTo>
                    <a:pt x="1081" y="113"/>
                  </a:lnTo>
                  <a:lnTo>
                    <a:pt x="1081" y="115"/>
                  </a:lnTo>
                  <a:lnTo>
                    <a:pt x="1080" y="115"/>
                  </a:lnTo>
                  <a:lnTo>
                    <a:pt x="1080" y="117"/>
                  </a:lnTo>
                  <a:lnTo>
                    <a:pt x="1078" y="117"/>
                  </a:lnTo>
                  <a:lnTo>
                    <a:pt x="1078" y="119"/>
                  </a:lnTo>
                  <a:lnTo>
                    <a:pt x="1080" y="119"/>
                  </a:lnTo>
                  <a:lnTo>
                    <a:pt x="1081" y="119"/>
                  </a:lnTo>
                  <a:lnTo>
                    <a:pt x="1081" y="117"/>
                  </a:lnTo>
                  <a:lnTo>
                    <a:pt x="1083" y="117"/>
                  </a:lnTo>
                  <a:lnTo>
                    <a:pt x="1083" y="115"/>
                  </a:lnTo>
                  <a:lnTo>
                    <a:pt x="1081" y="115"/>
                  </a:lnTo>
                  <a:lnTo>
                    <a:pt x="1083" y="115"/>
                  </a:lnTo>
                  <a:lnTo>
                    <a:pt x="1083" y="113"/>
                  </a:lnTo>
                  <a:lnTo>
                    <a:pt x="1085" y="113"/>
                  </a:lnTo>
                  <a:lnTo>
                    <a:pt x="1085" y="115"/>
                  </a:lnTo>
                  <a:lnTo>
                    <a:pt x="1085" y="113"/>
                  </a:lnTo>
                  <a:lnTo>
                    <a:pt x="1087" y="113"/>
                  </a:lnTo>
                  <a:lnTo>
                    <a:pt x="1089" y="113"/>
                  </a:lnTo>
                  <a:lnTo>
                    <a:pt x="1091" y="113"/>
                  </a:lnTo>
                  <a:lnTo>
                    <a:pt x="1091" y="115"/>
                  </a:lnTo>
                  <a:lnTo>
                    <a:pt x="1091" y="117"/>
                  </a:lnTo>
                  <a:lnTo>
                    <a:pt x="1091" y="119"/>
                  </a:lnTo>
                  <a:lnTo>
                    <a:pt x="1093" y="119"/>
                  </a:lnTo>
                  <a:lnTo>
                    <a:pt x="1093" y="121"/>
                  </a:lnTo>
                  <a:lnTo>
                    <a:pt x="1095" y="123"/>
                  </a:lnTo>
                  <a:lnTo>
                    <a:pt x="1095" y="124"/>
                  </a:lnTo>
                  <a:lnTo>
                    <a:pt x="1093" y="124"/>
                  </a:lnTo>
                  <a:lnTo>
                    <a:pt x="1093" y="126"/>
                  </a:lnTo>
                  <a:lnTo>
                    <a:pt x="1091" y="126"/>
                  </a:lnTo>
                  <a:lnTo>
                    <a:pt x="1091" y="128"/>
                  </a:lnTo>
                  <a:lnTo>
                    <a:pt x="1093" y="128"/>
                  </a:lnTo>
                  <a:lnTo>
                    <a:pt x="1093" y="130"/>
                  </a:lnTo>
                  <a:lnTo>
                    <a:pt x="1095" y="130"/>
                  </a:lnTo>
                  <a:lnTo>
                    <a:pt x="1093" y="130"/>
                  </a:lnTo>
                  <a:lnTo>
                    <a:pt x="1093" y="132"/>
                  </a:lnTo>
                  <a:lnTo>
                    <a:pt x="1095" y="132"/>
                  </a:lnTo>
                  <a:lnTo>
                    <a:pt x="1095" y="134"/>
                  </a:lnTo>
                  <a:lnTo>
                    <a:pt x="1097" y="134"/>
                  </a:lnTo>
                  <a:lnTo>
                    <a:pt x="1097" y="136"/>
                  </a:lnTo>
                  <a:lnTo>
                    <a:pt x="1097" y="138"/>
                  </a:lnTo>
                  <a:lnTo>
                    <a:pt x="1097" y="140"/>
                  </a:lnTo>
                  <a:lnTo>
                    <a:pt x="1095" y="140"/>
                  </a:lnTo>
                  <a:lnTo>
                    <a:pt x="1093" y="140"/>
                  </a:lnTo>
                  <a:lnTo>
                    <a:pt x="1093" y="142"/>
                  </a:lnTo>
                  <a:lnTo>
                    <a:pt x="1091" y="142"/>
                  </a:lnTo>
                  <a:lnTo>
                    <a:pt x="1089" y="142"/>
                  </a:lnTo>
                  <a:lnTo>
                    <a:pt x="1089" y="144"/>
                  </a:lnTo>
                  <a:lnTo>
                    <a:pt x="1091" y="144"/>
                  </a:lnTo>
                  <a:lnTo>
                    <a:pt x="1091" y="146"/>
                  </a:lnTo>
                  <a:lnTo>
                    <a:pt x="1091" y="148"/>
                  </a:lnTo>
                  <a:lnTo>
                    <a:pt x="1093" y="148"/>
                  </a:lnTo>
                  <a:lnTo>
                    <a:pt x="1095" y="148"/>
                  </a:lnTo>
                  <a:lnTo>
                    <a:pt x="1095" y="149"/>
                  </a:lnTo>
                  <a:lnTo>
                    <a:pt x="1095" y="151"/>
                  </a:lnTo>
                  <a:lnTo>
                    <a:pt x="1093" y="151"/>
                  </a:lnTo>
                  <a:lnTo>
                    <a:pt x="1093" y="153"/>
                  </a:lnTo>
                  <a:lnTo>
                    <a:pt x="1093" y="155"/>
                  </a:lnTo>
                  <a:lnTo>
                    <a:pt x="1093" y="157"/>
                  </a:lnTo>
                  <a:lnTo>
                    <a:pt x="1093" y="159"/>
                  </a:lnTo>
                  <a:lnTo>
                    <a:pt x="1093" y="161"/>
                  </a:lnTo>
                  <a:lnTo>
                    <a:pt x="1095" y="161"/>
                  </a:lnTo>
                  <a:lnTo>
                    <a:pt x="1097" y="163"/>
                  </a:lnTo>
                  <a:lnTo>
                    <a:pt x="1099" y="163"/>
                  </a:lnTo>
                  <a:lnTo>
                    <a:pt x="1099" y="165"/>
                  </a:lnTo>
                  <a:lnTo>
                    <a:pt x="1101" y="165"/>
                  </a:lnTo>
                  <a:lnTo>
                    <a:pt x="1103" y="163"/>
                  </a:lnTo>
                  <a:lnTo>
                    <a:pt x="1105" y="163"/>
                  </a:lnTo>
                  <a:lnTo>
                    <a:pt x="1105" y="165"/>
                  </a:lnTo>
                  <a:lnTo>
                    <a:pt x="1106" y="165"/>
                  </a:lnTo>
                  <a:lnTo>
                    <a:pt x="1105" y="165"/>
                  </a:lnTo>
                  <a:lnTo>
                    <a:pt x="1105" y="167"/>
                  </a:lnTo>
                  <a:lnTo>
                    <a:pt x="1103" y="169"/>
                  </a:lnTo>
                  <a:lnTo>
                    <a:pt x="1103" y="171"/>
                  </a:lnTo>
                  <a:lnTo>
                    <a:pt x="1103" y="172"/>
                  </a:lnTo>
                  <a:lnTo>
                    <a:pt x="1101" y="172"/>
                  </a:lnTo>
                  <a:lnTo>
                    <a:pt x="1101" y="174"/>
                  </a:lnTo>
                  <a:lnTo>
                    <a:pt x="1099" y="174"/>
                  </a:lnTo>
                  <a:lnTo>
                    <a:pt x="1097" y="174"/>
                  </a:lnTo>
                  <a:lnTo>
                    <a:pt x="1097" y="176"/>
                  </a:lnTo>
                  <a:lnTo>
                    <a:pt x="1095" y="176"/>
                  </a:lnTo>
                  <a:lnTo>
                    <a:pt x="1093" y="178"/>
                  </a:lnTo>
                  <a:lnTo>
                    <a:pt x="1093" y="180"/>
                  </a:lnTo>
                  <a:lnTo>
                    <a:pt x="1091" y="180"/>
                  </a:lnTo>
                  <a:lnTo>
                    <a:pt x="1091" y="182"/>
                  </a:lnTo>
                  <a:lnTo>
                    <a:pt x="1089" y="182"/>
                  </a:lnTo>
                  <a:lnTo>
                    <a:pt x="1087" y="184"/>
                  </a:lnTo>
                  <a:lnTo>
                    <a:pt x="1089" y="184"/>
                  </a:lnTo>
                  <a:lnTo>
                    <a:pt x="1089" y="182"/>
                  </a:lnTo>
                  <a:lnTo>
                    <a:pt x="1089" y="184"/>
                  </a:lnTo>
                  <a:lnTo>
                    <a:pt x="1089" y="186"/>
                  </a:lnTo>
                  <a:lnTo>
                    <a:pt x="1087" y="184"/>
                  </a:lnTo>
                  <a:lnTo>
                    <a:pt x="1087" y="186"/>
                  </a:lnTo>
                  <a:lnTo>
                    <a:pt x="1085" y="186"/>
                  </a:lnTo>
                  <a:lnTo>
                    <a:pt x="1085" y="188"/>
                  </a:lnTo>
                  <a:lnTo>
                    <a:pt x="1083" y="188"/>
                  </a:lnTo>
                  <a:lnTo>
                    <a:pt x="1083" y="186"/>
                  </a:lnTo>
                  <a:lnTo>
                    <a:pt x="1081" y="186"/>
                  </a:lnTo>
                  <a:lnTo>
                    <a:pt x="1081" y="188"/>
                  </a:lnTo>
                  <a:lnTo>
                    <a:pt x="1080" y="188"/>
                  </a:lnTo>
                  <a:lnTo>
                    <a:pt x="1081" y="188"/>
                  </a:lnTo>
                  <a:lnTo>
                    <a:pt x="1080" y="188"/>
                  </a:lnTo>
                  <a:lnTo>
                    <a:pt x="1080" y="186"/>
                  </a:lnTo>
                  <a:lnTo>
                    <a:pt x="1078" y="186"/>
                  </a:lnTo>
                  <a:lnTo>
                    <a:pt x="1078" y="188"/>
                  </a:lnTo>
                  <a:lnTo>
                    <a:pt x="1076" y="188"/>
                  </a:lnTo>
                  <a:lnTo>
                    <a:pt x="1076" y="186"/>
                  </a:lnTo>
                  <a:lnTo>
                    <a:pt x="1074" y="186"/>
                  </a:lnTo>
                  <a:lnTo>
                    <a:pt x="1074" y="184"/>
                  </a:lnTo>
                  <a:lnTo>
                    <a:pt x="1072" y="186"/>
                  </a:lnTo>
                  <a:lnTo>
                    <a:pt x="1072" y="184"/>
                  </a:lnTo>
                  <a:lnTo>
                    <a:pt x="1070" y="184"/>
                  </a:lnTo>
                  <a:lnTo>
                    <a:pt x="1068" y="184"/>
                  </a:lnTo>
                  <a:lnTo>
                    <a:pt x="1068" y="182"/>
                  </a:lnTo>
                  <a:lnTo>
                    <a:pt x="1066" y="182"/>
                  </a:lnTo>
                  <a:lnTo>
                    <a:pt x="1064" y="182"/>
                  </a:lnTo>
                  <a:lnTo>
                    <a:pt x="1062" y="182"/>
                  </a:lnTo>
                  <a:lnTo>
                    <a:pt x="1062" y="180"/>
                  </a:lnTo>
                  <a:lnTo>
                    <a:pt x="1064" y="180"/>
                  </a:lnTo>
                  <a:lnTo>
                    <a:pt x="1066" y="180"/>
                  </a:lnTo>
                  <a:lnTo>
                    <a:pt x="1066" y="178"/>
                  </a:lnTo>
                  <a:lnTo>
                    <a:pt x="1064" y="178"/>
                  </a:lnTo>
                  <a:lnTo>
                    <a:pt x="1064" y="176"/>
                  </a:lnTo>
                  <a:lnTo>
                    <a:pt x="1062" y="176"/>
                  </a:lnTo>
                  <a:lnTo>
                    <a:pt x="1062" y="178"/>
                  </a:lnTo>
                  <a:lnTo>
                    <a:pt x="1064" y="178"/>
                  </a:lnTo>
                  <a:lnTo>
                    <a:pt x="1064" y="180"/>
                  </a:lnTo>
                  <a:lnTo>
                    <a:pt x="1062" y="180"/>
                  </a:lnTo>
                  <a:lnTo>
                    <a:pt x="1060" y="180"/>
                  </a:lnTo>
                  <a:lnTo>
                    <a:pt x="1060" y="182"/>
                  </a:lnTo>
                  <a:lnTo>
                    <a:pt x="1060" y="180"/>
                  </a:lnTo>
                  <a:lnTo>
                    <a:pt x="1058" y="180"/>
                  </a:lnTo>
                  <a:lnTo>
                    <a:pt x="1058" y="178"/>
                  </a:lnTo>
                  <a:lnTo>
                    <a:pt x="1058" y="176"/>
                  </a:lnTo>
                  <a:lnTo>
                    <a:pt x="1058" y="178"/>
                  </a:lnTo>
                  <a:lnTo>
                    <a:pt x="1058" y="180"/>
                  </a:lnTo>
                  <a:lnTo>
                    <a:pt x="1060" y="180"/>
                  </a:lnTo>
                  <a:lnTo>
                    <a:pt x="1060" y="182"/>
                  </a:lnTo>
                  <a:lnTo>
                    <a:pt x="1058" y="182"/>
                  </a:lnTo>
                  <a:lnTo>
                    <a:pt x="1057" y="180"/>
                  </a:lnTo>
                  <a:lnTo>
                    <a:pt x="1055" y="178"/>
                  </a:lnTo>
                  <a:lnTo>
                    <a:pt x="1053" y="178"/>
                  </a:lnTo>
                  <a:lnTo>
                    <a:pt x="1051" y="178"/>
                  </a:lnTo>
                  <a:lnTo>
                    <a:pt x="1049" y="178"/>
                  </a:lnTo>
                  <a:lnTo>
                    <a:pt x="1049" y="176"/>
                  </a:lnTo>
                  <a:lnTo>
                    <a:pt x="1047" y="176"/>
                  </a:lnTo>
                  <a:lnTo>
                    <a:pt x="1045" y="178"/>
                  </a:lnTo>
                  <a:lnTo>
                    <a:pt x="1043" y="180"/>
                  </a:lnTo>
                  <a:lnTo>
                    <a:pt x="1041" y="180"/>
                  </a:lnTo>
                  <a:lnTo>
                    <a:pt x="1041" y="182"/>
                  </a:lnTo>
                  <a:lnTo>
                    <a:pt x="1039" y="182"/>
                  </a:lnTo>
                  <a:lnTo>
                    <a:pt x="1037" y="182"/>
                  </a:lnTo>
                  <a:lnTo>
                    <a:pt x="1035" y="184"/>
                  </a:lnTo>
                  <a:lnTo>
                    <a:pt x="1033" y="184"/>
                  </a:lnTo>
                  <a:lnTo>
                    <a:pt x="1033" y="186"/>
                  </a:lnTo>
                  <a:lnTo>
                    <a:pt x="1033" y="188"/>
                  </a:lnTo>
                  <a:lnTo>
                    <a:pt x="1032" y="188"/>
                  </a:lnTo>
                  <a:lnTo>
                    <a:pt x="1032" y="190"/>
                  </a:lnTo>
                  <a:lnTo>
                    <a:pt x="1032" y="192"/>
                  </a:lnTo>
                  <a:lnTo>
                    <a:pt x="1032" y="194"/>
                  </a:lnTo>
                  <a:lnTo>
                    <a:pt x="1032" y="196"/>
                  </a:lnTo>
                  <a:lnTo>
                    <a:pt x="1032" y="197"/>
                  </a:lnTo>
                  <a:lnTo>
                    <a:pt x="1032" y="199"/>
                  </a:lnTo>
                  <a:lnTo>
                    <a:pt x="1033" y="199"/>
                  </a:lnTo>
                  <a:lnTo>
                    <a:pt x="1033" y="201"/>
                  </a:lnTo>
                  <a:lnTo>
                    <a:pt x="1032" y="201"/>
                  </a:lnTo>
                  <a:lnTo>
                    <a:pt x="1030" y="201"/>
                  </a:lnTo>
                  <a:lnTo>
                    <a:pt x="1028" y="201"/>
                  </a:lnTo>
                  <a:lnTo>
                    <a:pt x="1026" y="201"/>
                  </a:lnTo>
                  <a:lnTo>
                    <a:pt x="1026" y="203"/>
                  </a:lnTo>
                  <a:lnTo>
                    <a:pt x="1024" y="203"/>
                  </a:lnTo>
                  <a:lnTo>
                    <a:pt x="1022" y="203"/>
                  </a:lnTo>
                  <a:lnTo>
                    <a:pt x="1022" y="201"/>
                  </a:lnTo>
                  <a:lnTo>
                    <a:pt x="1020" y="201"/>
                  </a:lnTo>
                  <a:lnTo>
                    <a:pt x="1018" y="201"/>
                  </a:lnTo>
                  <a:lnTo>
                    <a:pt x="1016" y="201"/>
                  </a:lnTo>
                  <a:lnTo>
                    <a:pt x="1016" y="203"/>
                  </a:lnTo>
                  <a:lnTo>
                    <a:pt x="1014" y="203"/>
                  </a:lnTo>
                  <a:lnTo>
                    <a:pt x="1014" y="201"/>
                  </a:lnTo>
                  <a:lnTo>
                    <a:pt x="1012" y="201"/>
                  </a:lnTo>
                  <a:lnTo>
                    <a:pt x="1012" y="199"/>
                  </a:lnTo>
                  <a:lnTo>
                    <a:pt x="1010" y="199"/>
                  </a:lnTo>
                  <a:lnTo>
                    <a:pt x="1010" y="197"/>
                  </a:lnTo>
                  <a:lnTo>
                    <a:pt x="1009" y="197"/>
                  </a:lnTo>
                  <a:lnTo>
                    <a:pt x="1007" y="197"/>
                  </a:lnTo>
                  <a:lnTo>
                    <a:pt x="1005" y="197"/>
                  </a:lnTo>
                  <a:lnTo>
                    <a:pt x="1005" y="196"/>
                  </a:lnTo>
                  <a:lnTo>
                    <a:pt x="1003" y="196"/>
                  </a:lnTo>
                  <a:lnTo>
                    <a:pt x="1001" y="196"/>
                  </a:lnTo>
                  <a:lnTo>
                    <a:pt x="1001" y="194"/>
                  </a:lnTo>
                  <a:lnTo>
                    <a:pt x="999" y="194"/>
                  </a:lnTo>
                  <a:lnTo>
                    <a:pt x="997" y="194"/>
                  </a:lnTo>
                  <a:lnTo>
                    <a:pt x="997" y="192"/>
                  </a:lnTo>
                  <a:lnTo>
                    <a:pt x="995" y="192"/>
                  </a:lnTo>
                  <a:lnTo>
                    <a:pt x="993" y="192"/>
                  </a:lnTo>
                  <a:lnTo>
                    <a:pt x="993" y="194"/>
                  </a:lnTo>
                  <a:lnTo>
                    <a:pt x="993" y="196"/>
                  </a:lnTo>
                  <a:lnTo>
                    <a:pt x="991" y="196"/>
                  </a:lnTo>
                  <a:lnTo>
                    <a:pt x="989" y="196"/>
                  </a:lnTo>
                  <a:lnTo>
                    <a:pt x="987" y="196"/>
                  </a:lnTo>
                  <a:lnTo>
                    <a:pt x="985" y="196"/>
                  </a:lnTo>
                  <a:lnTo>
                    <a:pt x="984" y="196"/>
                  </a:lnTo>
                  <a:lnTo>
                    <a:pt x="982" y="196"/>
                  </a:lnTo>
                  <a:lnTo>
                    <a:pt x="982" y="194"/>
                  </a:lnTo>
                  <a:lnTo>
                    <a:pt x="980" y="194"/>
                  </a:lnTo>
                  <a:lnTo>
                    <a:pt x="982" y="194"/>
                  </a:lnTo>
                  <a:lnTo>
                    <a:pt x="980" y="194"/>
                  </a:lnTo>
                  <a:lnTo>
                    <a:pt x="978" y="192"/>
                  </a:lnTo>
                  <a:lnTo>
                    <a:pt x="978" y="194"/>
                  </a:lnTo>
                  <a:lnTo>
                    <a:pt x="976" y="194"/>
                  </a:lnTo>
                  <a:lnTo>
                    <a:pt x="974" y="194"/>
                  </a:lnTo>
                  <a:lnTo>
                    <a:pt x="972" y="192"/>
                  </a:lnTo>
                  <a:lnTo>
                    <a:pt x="972" y="190"/>
                  </a:lnTo>
                  <a:lnTo>
                    <a:pt x="970" y="190"/>
                  </a:lnTo>
                  <a:lnTo>
                    <a:pt x="968" y="190"/>
                  </a:lnTo>
                  <a:lnTo>
                    <a:pt x="966" y="190"/>
                  </a:lnTo>
                  <a:lnTo>
                    <a:pt x="966" y="188"/>
                  </a:lnTo>
                  <a:lnTo>
                    <a:pt x="964" y="190"/>
                  </a:lnTo>
                  <a:lnTo>
                    <a:pt x="964" y="188"/>
                  </a:lnTo>
                  <a:lnTo>
                    <a:pt x="962" y="188"/>
                  </a:lnTo>
                  <a:lnTo>
                    <a:pt x="962" y="186"/>
                  </a:lnTo>
                  <a:lnTo>
                    <a:pt x="962" y="188"/>
                  </a:lnTo>
                  <a:lnTo>
                    <a:pt x="961" y="188"/>
                  </a:lnTo>
                  <a:lnTo>
                    <a:pt x="961" y="186"/>
                  </a:lnTo>
                  <a:lnTo>
                    <a:pt x="961" y="184"/>
                  </a:lnTo>
                  <a:lnTo>
                    <a:pt x="959" y="182"/>
                  </a:lnTo>
                  <a:lnTo>
                    <a:pt x="959" y="184"/>
                  </a:lnTo>
                  <a:lnTo>
                    <a:pt x="957" y="184"/>
                  </a:lnTo>
                  <a:lnTo>
                    <a:pt x="957" y="182"/>
                  </a:lnTo>
                  <a:lnTo>
                    <a:pt x="955" y="182"/>
                  </a:lnTo>
                  <a:lnTo>
                    <a:pt x="955" y="180"/>
                  </a:lnTo>
                  <a:lnTo>
                    <a:pt x="957" y="180"/>
                  </a:lnTo>
                  <a:lnTo>
                    <a:pt x="959" y="180"/>
                  </a:lnTo>
                  <a:lnTo>
                    <a:pt x="959" y="178"/>
                  </a:lnTo>
                  <a:lnTo>
                    <a:pt x="959" y="176"/>
                  </a:lnTo>
                  <a:lnTo>
                    <a:pt x="961" y="176"/>
                  </a:lnTo>
                  <a:lnTo>
                    <a:pt x="961" y="174"/>
                  </a:lnTo>
                  <a:lnTo>
                    <a:pt x="961" y="171"/>
                  </a:lnTo>
                  <a:lnTo>
                    <a:pt x="961" y="169"/>
                  </a:lnTo>
                  <a:lnTo>
                    <a:pt x="962" y="167"/>
                  </a:lnTo>
                  <a:lnTo>
                    <a:pt x="962" y="161"/>
                  </a:lnTo>
                  <a:lnTo>
                    <a:pt x="962" y="157"/>
                  </a:lnTo>
                  <a:lnTo>
                    <a:pt x="964" y="155"/>
                  </a:lnTo>
                  <a:lnTo>
                    <a:pt x="962" y="155"/>
                  </a:lnTo>
                  <a:lnTo>
                    <a:pt x="964" y="153"/>
                  </a:lnTo>
                  <a:lnTo>
                    <a:pt x="964" y="151"/>
                  </a:lnTo>
                  <a:lnTo>
                    <a:pt x="966" y="153"/>
                  </a:lnTo>
                  <a:lnTo>
                    <a:pt x="966" y="151"/>
                  </a:lnTo>
                  <a:lnTo>
                    <a:pt x="964" y="149"/>
                  </a:lnTo>
                  <a:lnTo>
                    <a:pt x="964" y="151"/>
                  </a:lnTo>
                  <a:lnTo>
                    <a:pt x="962" y="153"/>
                  </a:lnTo>
                  <a:lnTo>
                    <a:pt x="964" y="142"/>
                  </a:lnTo>
                  <a:lnTo>
                    <a:pt x="964" y="138"/>
                  </a:lnTo>
                  <a:lnTo>
                    <a:pt x="964" y="134"/>
                  </a:lnTo>
                  <a:lnTo>
                    <a:pt x="966" y="132"/>
                  </a:lnTo>
                  <a:lnTo>
                    <a:pt x="966" y="134"/>
                  </a:lnTo>
                  <a:lnTo>
                    <a:pt x="968" y="134"/>
                  </a:lnTo>
                  <a:lnTo>
                    <a:pt x="970" y="136"/>
                  </a:lnTo>
                  <a:lnTo>
                    <a:pt x="972" y="138"/>
                  </a:lnTo>
                  <a:lnTo>
                    <a:pt x="972" y="140"/>
                  </a:lnTo>
                  <a:lnTo>
                    <a:pt x="972" y="142"/>
                  </a:lnTo>
                  <a:lnTo>
                    <a:pt x="972" y="144"/>
                  </a:lnTo>
                  <a:lnTo>
                    <a:pt x="974" y="144"/>
                  </a:lnTo>
                  <a:lnTo>
                    <a:pt x="974" y="146"/>
                  </a:lnTo>
                  <a:lnTo>
                    <a:pt x="974" y="148"/>
                  </a:lnTo>
                  <a:lnTo>
                    <a:pt x="974" y="146"/>
                  </a:lnTo>
                  <a:lnTo>
                    <a:pt x="974" y="144"/>
                  </a:lnTo>
                  <a:lnTo>
                    <a:pt x="976" y="144"/>
                  </a:lnTo>
                  <a:lnTo>
                    <a:pt x="976" y="146"/>
                  </a:lnTo>
                  <a:lnTo>
                    <a:pt x="976" y="144"/>
                  </a:lnTo>
                  <a:lnTo>
                    <a:pt x="974" y="144"/>
                  </a:lnTo>
                  <a:lnTo>
                    <a:pt x="972" y="142"/>
                  </a:lnTo>
                  <a:lnTo>
                    <a:pt x="972" y="138"/>
                  </a:lnTo>
                  <a:lnTo>
                    <a:pt x="972" y="136"/>
                  </a:lnTo>
                  <a:lnTo>
                    <a:pt x="970" y="134"/>
                  </a:lnTo>
                  <a:lnTo>
                    <a:pt x="970" y="132"/>
                  </a:lnTo>
                  <a:lnTo>
                    <a:pt x="968" y="132"/>
                  </a:lnTo>
                  <a:lnTo>
                    <a:pt x="968" y="130"/>
                  </a:lnTo>
                  <a:lnTo>
                    <a:pt x="966" y="130"/>
                  </a:lnTo>
                  <a:lnTo>
                    <a:pt x="964" y="130"/>
                  </a:lnTo>
                  <a:lnTo>
                    <a:pt x="964" y="128"/>
                  </a:lnTo>
                  <a:lnTo>
                    <a:pt x="964" y="126"/>
                  </a:lnTo>
                  <a:lnTo>
                    <a:pt x="966" y="128"/>
                  </a:lnTo>
                  <a:lnTo>
                    <a:pt x="968" y="128"/>
                  </a:lnTo>
                  <a:lnTo>
                    <a:pt x="966" y="128"/>
                  </a:lnTo>
                  <a:lnTo>
                    <a:pt x="966" y="126"/>
                  </a:lnTo>
                  <a:lnTo>
                    <a:pt x="964" y="126"/>
                  </a:lnTo>
                  <a:lnTo>
                    <a:pt x="964" y="124"/>
                  </a:lnTo>
                  <a:lnTo>
                    <a:pt x="966" y="124"/>
                  </a:lnTo>
                  <a:lnTo>
                    <a:pt x="966" y="123"/>
                  </a:lnTo>
                  <a:lnTo>
                    <a:pt x="966" y="121"/>
                  </a:lnTo>
                  <a:lnTo>
                    <a:pt x="966" y="123"/>
                  </a:lnTo>
                  <a:lnTo>
                    <a:pt x="966" y="121"/>
                  </a:lnTo>
                  <a:lnTo>
                    <a:pt x="966" y="119"/>
                  </a:lnTo>
                  <a:lnTo>
                    <a:pt x="964" y="119"/>
                  </a:lnTo>
                  <a:lnTo>
                    <a:pt x="966" y="119"/>
                  </a:lnTo>
                  <a:lnTo>
                    <a:pt x="964" y="119"/>
                  </a:lnTo>
                  <a:lnTo>
                    <a:pt x="964" y="117"/>
                  </a:lnTo>
                  <a:lnTo>
                    <a:pt x="966" y="117"/>
                  </a:lnTo>
                  <a:lnTo>
                    <a:pt x="966" y="115"/>
                  </a:lnTo>
                  <a:lnTo>
                    <a:pt x="964" y="115"/>
                  </a:lnTo>
                  <a:lnTo>
                    <a:pt x="962" y="115"/>
                  </a:lnTo>
                  <a:lnTo>
                    <a:pt x="961" y="113"/>
                  </a:lnTo>
                  <a:lnTo>
                    <a:pt x="961" y="115"/>
                  </a:lnTo>
                  <a:lnTo>
                    <a:pt x="961" y="113"/>
                  </a:lnTo>
                  <a:lnTo>
                    <a:pt x="959" y="113"/>
                  </a:lnTo>
                  <a:lnTo>
                    <a:pt x="957" y="113"/>
                  </a:lnTo>
                  <a:lnTo>
                    <a:pt x="957" y="111"/>
                  </a:lnTo>
                  <a:lnTo>
                    <a:pt x="955" y="111"/>
                  </a:lnTo>
                  <a:lnTo>
                    <a:pt x="955" y="109"/>
                  </a:lnTo>
                  <a:lnTo>
                    <a:pt x="955" y="111"/>
                  </a:lnTo>
                  <a:lnTo>
                    <a:pt x="955" y="109"/>
                  </a:lnTo>
                  <a:lnTo>
                    <a:pt x="955" y="107"/>
                  </a:lnTo>
                  <a:lnTo>
                    <a:pt x="953" y="107"/>
                  </a:lnTo>
                  <a:lnTo>
                    <a:pt x="953" y="105"/>
                  </a:lnTo>
                  <a:lnTo>
                    <a:pt x="951" y="105"/>
                  </a:lnTo>
                  <a:lnTo>
                    <a:pt x="951" y="103"/>
                  </a:lnTo>
                  <a:lnTo>
                    <a:pt x="949" y="103"/>
                  </a:lnTo>
                  <a:lnTo>
                    <a:pt x="949" y="101"/>
                  </a:lnTo>
                  <a:lnTo>
                    <a:pt x="951" y="100"/>
                  </a:lnTo>
                  <a:lnTo>
                    <a:pt x="951" y="98"/>
                  </a:lnTo>
                  <a:lnTo>
                    <a:pt x="951" y="96"/>
                  </a:lnTo>
                  <a:lnTo>
                    <a:pt x="949" y="96"/>
                  </a:lnTo>
                  <a:lnTo>
                    <a:pt x="947" y="96"/>
                  </a:lnTo>
                  <a:lnTo>
                    <a:pt x="949" y="96"/>
                  </a:lnTo>
                  <a:lnTo>
                    <a:pt x="949" y="94"/>
                  </a:lnTo>
                  <a:lnTo>
                    <a:pt x="949" y="92"/>
                  </a:lnTo>
                  <a:lnTo>
                    <a:pt x="951" y="92"/>
                  </a:lnTo>
                  <a:lnTo>
                    <a:pt x="953" y="92"/>
                  </a:lnTo>
                  <a:lnTo>
                    <a:pt x="953" y="94"/>
                  </a:lnTo>
                  <a:lnTo>
                    <a:pt x="955" y="94"/>
                  </a:lnTo>
                  <a:lnTo>
                    <a:pt x="957" y="94"/>
                  </a:lnTo>
                  <a:lnTo>
                    <a:pt x="955" y="94"/>
                  </a:lnTo>
                  <a:lnTo>
                    <a:pt x="955" y="92"/>
                  </a:lnTo>
                  <a:lnTo>
                    <a:pt x="953" y="92"/>
                  </a:lnTo>
                  <a:lnTo>
                    <a:pt x="951" y="92"/>
                  </a:lnTo>
                  <a:lnTo>
                    <a:pt x="949" y="92"/>
                  </a:lnTo>
                  <a:lnTo>
                    <a:pt x="947" y="92"/>
                  </a:lnTo>
                  <a:lnTo>
                    <a:pt x="947" y="94"/>
                  </a:lnTo>
                  <a:lnTo>
                    <a:pt x="947" y="92"/>
                  </a:lnTo>
                  <a:lnTo>
                    <a:pt x="945" y="92"/>
                  </a:lnTo>
                  <a:lnTo>
                    <a:pt x="943" y="92"/>
                  </a:lnTo>
                  <a:lnTo>
                    <a:pt x="945" y="92"/>
                  </a:lnTo>
                  <a:lnTo>
                    <a:pt x="943" y="92"/>
                  </a:lnTo>
                  <a:lnTo>
                    <a:pt x="943" y="90"/>
                  </a:lnTo>
                  <a:lnTo>
                    <a:pt x="943" y="92"/>
                  </a:lnTo>
                  <a:lnTo>
                    <a:pt x="943" y="90"/>
                  </a:lnTo>
                  <a:lnTo>
                    <a:pt x="945" y="90"/>
                  </a:lnTo>
                  <a:lnTo>
                    <a:pt x="945" y="88"/>
                  </a:lnTo>
                  <a:lnTo>
                    <a:pt x="943" y="88"/>
                  </a:lnTo>
                  <a:lnTo>
                    <a:pt x="945" y="88"/>
                  </a:lnTo>
                  <a:lnTo>
                    <a:pt x="945" y="86"/>
                  </a:lnTo>
                  <a:lnTo>
                    <a:pt x="943" y="86"/>
                  </a:lnTo>
                  <a:lnTo>
                    <a:pt x="941" y="86"/>
                  </a:lnTo>
                  <a:lnTo>
                    <a:pt x="941" y="88"/>
                  </a:lnTo>
                  <a:lnTo>
                    <a:pt x="939" y="86"/>
                  </a:lnTo>
                  <a:lnTo>
                    <a:pt x="939" y="88"/>
                  </a:lnTo>
                  <a:lnTo>
                    <a:pt x="937" y="88"/>
                  </a:lnTo>
                  <a:lnTo>
                    <a:pt x="937" y="86"/>
                  </a:lnTo>
                  <a:lnTo>
                    <a:pt x="939" y="86"/>
                  </a:lnTo>
                  <a:lnTo>
                    <a:pt x="941" y="84"/>
                  </a:lnTo>
                  <a:lnTo>
                    <a:pt x="939" y="84"/>
                  </a:lnTo>
                  <a:lnTo>
                    <a:pt x="941" y="84"/>
                  </a:lnTo>
                  <a:lnTo>
                    <a:pt x="939" y="84"/>
                  </a:lnTo>
                  <a:lnTo>
                    <a:pt x="937" y="84"/>
                  </a:lnTo>
                  <a:lnTo>
                    <a:pt x="936" y="84"/>
                  </a:lnTo>
                  <a:lnTo>
                    <a:pt x="937" y="84"/>
                  </a:lnTo>
                  <a:lnTo>
                    <a:pt x="936" y="84"/>
                  </a:lnTo>
                  <a:lnTo>
                    <a:pt x="936" y="86"/>
                  </a:lnTo>
                  <a:lnTo>
                    <a:pt x="937" y="86"/>
                  </a:lnTo>
                  <a:lnTo>
                    <a:pt x="936" y="86"/>
                  </a:lnTo>
                  <a:lnTo>
                    <a:pt x="936" y="84"/>
                  </a:lnTo>
                  <a:lnTo>
                    <a:pt x="936" y="86"/>
                  </a:lnTo>
                  <a:lnTo>
                    <a:pt x="936" y="84"/>
                  </a:lnTo>
                  <a:lnTo>
                    <a:pt x="936" y="86"/>
                  </a:lnTo>
                  <a:lnTo>
                    <a:pt x="936" y="84"/>
                  </a:lnTo>
                  <a:lnTo>
                    <a:pt x="934" y="86"/>
                  </a:lnTo>
                  <a:lnTo>
                    <a:pt x="934" y="84"/>
                  </a:lnTo>
                  <a:lnTo>
                    <a:pt x="934" y="86"/>
                  </a:lnTo>
                  <a:lnTo>
                    <a:pt x="934" y="88"/>
                  </a:lnTo>
                  <a:lnTo>
                    <a:pt x="934" y="86"/>
                  </a:lnTo>
                  <a:lnTo>
                    <a:pt x="934" y="84"/>
                  </a:lnTo>
                  <a:lnTo>
                    <a:pt x="932" y="84"/>
                  </a:lnTo>
                  <a:lnTo>
                    <a:pt x="932" y="82"/>
                  </a:lnTo>
                  <a:lnTo>
                    <a:pt x="934" y="82"/>
                  </a:lnTo>
                  <a:lnTo>
                    <a:pt x="934" y="80"/>
                  </a:lnTo>
                  <a:lnTo>
                    <a:pt x="934" y="82"/>
                  </a:lnTo>
                  <a:lnTo>
                    <a:pt x="934" y="80"/>
                  </a:lnTo>
                  <a:lnTo>
                    <a:pt x="932" y="82"/>
                  </a:lnTo>
                  <a:lnTo>
                    <a:pt x="934" y="82"/>
                  </a:lnTo>
                  <a:lnTo>
                    <a:pt x="932" y="82"/>
                  </a:lnTo>
                  <a:lnTo>
                    <a:pt x="932" y="84"/>
                  </a:lnTo>
                  <a:lnTo>
                    <a:pt x="932" y="82"/>
                  </a:lnTo>
                  <a:lnTo>
                    <a:pt x="930" y="82"/>
                  </a:lnTo>
                  <a:lnTo>
                    <a:pt x="932" y="82"/>
                  </a:lnTo>
                  <a:lnTo>
                    <a:pt x="930" y="82"/>
                  </a:lnTo>
                  <a:lnTo>
                    <a:pt x="930" y="80"/>
                  </a:lnTo>
                  <a:lnTo>
                    <a:pt x="932" y="80"/>
                  </a:lnTo>
                  <a:lnTo>
                    <a:pt x="930" y="80"/>
                  </a:lnTo>
                  <a:lnTo>
                    <a:pt x="930" y="82"/>
                  </a:lnTo>
                  <a:lnTo>
                    <a:pt x="928" y="82"/>
                  </a:lnTo>
                  <a:lnTo>
                    <a:pt x="928" y="80"/>
                  </a:lnTo>
                  <a:lnTo>
                    <a:pt x="926" y="80"/>
                  </a:lnTo>
                  <a:lnTo>
                    <a:pt x="924" y="80"/>
                  </a:lnTo>
                  <a:lnTo>
                    <a:pt x="922" y="80"/>
                  </a:lnTo>
                  <a:lnTo>
                    <a:pt x="922" y="78"/>
                  </a:lnTo>
                  <a:lnTo>
                    <a:pt x="920" y="78"/>
                  </a:lnTo>
                  <a:lnTo>
                    <a:pt x="918" y="78"/>
                  </a:lnTo>
                  <a:lnTo>
                    <a:pt x="920" y="78"/>
                  </a:lnTo>
                  <a:lnTo>
                    <a:pt x="918" y="78"/>
                  </a:lnTo>
                  <a:lnTo>
                    <a:pt x="918" y="76"/>
                  </a:lnTo>
                  <a:lnTo>
                    <a:pt x="918" y="78"/>
                  </a:lnTo>
                  <a:lnTo>
                    <a:pt x="916" y="78"/>
                  </a:lnTo>
                  <a:lnTo>
                    <a:pt x="916" y="80"/>
                  </a:lnTo>
                  <a:lnTo>
                    <a:pt x="914" y="80"/>
                  </a:lnTo>
                  <a:lnTo>
                    <a:pt x="914" y="78"/>
                  </a:lnTo>
                  <a:lnTo>
                    <a:pt x="914" y="76"/>
                  </a:lnTo>
                  <a:lnTo>
                    <a:pt x="913" y="76"/>
                  </a:lnTo>
                  <a:lnTo>
                    <a:pt x="911" y="75"/>
                  </a:lnTo>
                  <a:lnTo>
                    <a:pt x="909" y="75"/>
                  </a:lnTo>
                  <a:lnTo>
                    <a:pt x="909" y="73"/>
                  </a:lnTo>
                  <a:lnTo>
                    <a:pt x="909" y="75"/>
                  </a:lnTo>
                  <a:lnTo>
                    <a:pt x="914" y="73"/>
                  </a:lnTo>
                  <a:lnTo>
                    <a:pt x="914" y="71"/>
                  </a:lnTo>
                  <a:lnTo>
                    <a:pt x="913" y="71"/>
                  </a:lnTo>
                  <a:lnTo>
                    <a:pt x="913" y="69"/>
                  </a:lnTo>
                  <a:lnTo>
                    <a:pt x="913" y="71"/>
                  </a:lnTo>
                  <a:lnTo>
                    <a:pt x="911" y="71"/>
                  </a:lnTo>
                  <a:lnTo>
                    <a:pt x="911" y="69"/>
                  </a:lnTo>
                  <a:lnTo>
                    <a:pt x="911" y="67"/>
                  </a:lnTo>
                  <a:lnTo>
                    <a:pt x="911" y="69"/>
                  </a:lnTo>
                  <a:lnTo>
                    <a:pt x="913" y="69"/>
                  </a:lnTo>
                  <a:lnTo>
                    <a:pt x="914" y="69"/>
                  </a:lnTo>
                  <a:lnTo>
                    <a:pt x="916" y="69"/>
                  </a:lnTo>
                  <a:lnTo>
                    <a:pt x="914" y="69"/>
                  </a:lnTo>
                  <a:lnTo>
                    <a:pt x="916" y="69"/>
                  </a:lnTo>
                  <a:lnTo>
                    <a:pt x="916" y="67"/>
                  </a:lnTo>
                  <a:lnTo>
                    <a:pt x="916" y="69"/>
                  </a:lnTo>
                  <a:lnTo>
                    <a:pt x="914" y="67"/>
                  </a:lnTo>
                  <a:lnTo>
                    <a:pt x="913" y="67"/>
                  </a:lnTo>
                  <a:lnTo>
                    <a:pt x="914" y="65"/>
                  </a:lnTo>
                  <a:lnTo>
                    <a:pt x="913" y="65"/>
                  </a:lnTo>
                  <a:lnTo>
                    <a:pt x="911" y="67"/>
                  </a:lnTo>
                  <a:lnTo>
                    <a:pt x="909" y="67"/>
                  </a:lnTo>
                  <a:lnTo>
                    <a:pt x="907" y="67"/>
                  </a:lnTo>
                  <a:lnTo>
                    <a:pt x="907" y="65"/>
                  </a:lnTo>
                  <a:lnTo>
                    <a:pt x="907" y="63"/>
                  </a:lnTo>
                  <a:lnTo>
                    <a:pt x="909" y="63"/>
                  </a:lnTo>
                  <a:lnTo>
                    <a:pt x="909" y="61"/>
                  </a:lnTo>
                  <a:lnTo>
                    <a:pt x="911" y="61"/>
                  </a:lnTo>
                  <a:lnTo>
                    <a:pt x="913" y="61"/>
                  </a:lnTo>
                  <a:lnTo>
                    <a:pt x="913" y="59"/>
                  </a:lnTo>
                  <a:lnTo>
                    <a:pt x="914" y="59"/>
                  </a:lnTo>
                  <a:lnTo>
                    <a:pt x="916" y="59"/>
                  </a:lnTo>
                  <a:lnTo>
                    <a:pt x="918" y="59"/>
                  </a:lnTo>
                  <a:lnTo>
                    <a:pt x="918" y="57"/>
                  </a:lnTo>
                  <a:lnTo>
                    <a:pt x="920" y="57"/>
                  </a:lnTo>
                  <a:lnTo>
                    <a:pt x="920" y="59"/>
                  </a:lnTo>
                  <a:lnTo>
                    <a:pt x="922" y="59"/>
                  </a:lnTo>
                  <a:lnTo>
                    <a:pt x="920" y="59"/>
                  </a:lnTo>
                  <a:lnTo>
                    <a:pt x="922" y="59"/>
                  </a:lnTo>
                  <a:lnTo>
                    <a:pt x="922" y="61"/>
                  </a:lnTo>
                  <a:lnTo>
                    <a:pt x="922" y="59"/>
                  </a:lnTo>
                  <a:lnTo>
                    <a:pt x="922" y="57"/>
                  </a:lnTo>
                  <a:lnTo>
                    <a:pt x="922" y="59"/>
                  </a:lnTo>
                  <a:lnTo>
                    <a:pt x="922" y="57"/>
                  </a:lnTo>
                  <a:lnTo>
                    <a:pt x="924" y="57"/>
                  </a:lnTo>
                  <a:lnTo>
                    <a:pt x="924" y="59"/>
                  </a:lnTo>
                  <a:lnTo>
                    <a:pt x="926" y="59"/>
                  </a:lnTo>
                  <a:lnTo>
                    <a:pt x="926" y="57"/>
                  </a:lnTo>
                  <a:lnTo>
                    <a:pt x="928" y="57"/>
                  </a:lnTo>
                  <a:lnTo>
                    <a:pt x="926" y="57"/>
                  </a:lnTo>
                  <a:lnTo>
                    <a:pt x="926" y="55"/>
                  </a:lnTo>
                  <a:lnTo>
                    <a:pt x="928" y="55"/>
                  </a:lnTo>
                  <a:lnTo>
                    <a:pt x="930" y="55"/>
                  </a:lnTo>
                  <a:lnTo>
                    <a:pt x="928" y="55"/>
                  </a:lnTo>
                  <a:lnTo>
                    <a:pt x="930" y="55"/>
                  </a:lnTo>
                  <a:lnTo>
                    <a:pt x="932" y="55"/>
                  </a:lnTo>
                  <a:lnTo>
                    <a:pt x="932" y="53"/>
                  </a:lnTo>
                  <a:lnTo>
                    <a:pt x="932" y="55"/>
                  </a:lnTo>
                  <a:lnTo>
                    <a:pt x="934" y="55"/>
                  </a:lnTo>
                  <a:lnTo>
                    <a:pt x="934" y="53"/>
                  </a:lnTo>
                  <a:lnTo>
                    <a:pt x="934" y="55"/>
                  </a:lnTo>
                  <a:lnTo>
                    <a:pt x="934" y="57"/>
                  </a:lnTo>
                  <a:lnTo>
                    <a:pt x="934" y="55"/>
                  </a:lnTo>
                  <a:lnTo>
                    <a:pt x="936" y="55"/>
                  </a:lnTo>
                  <a:lnTo>
                    <a:pt x="936" y="57"/>
                  </a:lnTo>
                  <a:lnTo>
                    <a:pt x="937" y="57"/>
                  </a:lnTo>
                  <a:lnTo>
                    <a:pt x="936" y="57"/>
                  </a:lnTo>
                  <a:lnTo>
                    <a:pt x="937" y="57"/>
                  </a:lnTo>
                  <a:lnTo>
                    <a:pt x="937" y="59"/>
                  </a:lnTo>
                  <a:lnTo>
                    <a:pt x="939" y="61"/>
                  </a:lnTo>
                  <a:lnTo>
                    <a:pt x="939" y="63"/>
                  </a:lnTo>
                  <a:lnTo>
                    <a:pt x="941" y="63"/>
                  </a:lnTo>
                  <a:lnTo>
                    <a:pt x="941" y="61"/>
                  </a:lnTo>
                  <a:lnTo>
                    <a:pt x="943" y="61"/>
                  </a:lnTo>
                  <a:lnTo>
                    <a:pt x="943" y="59"/>
                  </a:lnTo>
                  <a:lnTo>
                    <a:pt x="945" y="59"/>
                  </a:lnTo>
                  <a:lnTo>
                    <a:pt x="947" y="59"/>
                  </a:lnTo>
                  <a:lnTo>
                    <a:pt x="947" y="61"/>
                  </a:lnTo>
                  <a:lnTo>
                    <a:pt x="947" y="59"/>
                  </a:lnTo>
                  <a:lnTo>
                    <a:pt x="947" y="61"/>
                  </a:lnTo>
                  <a:lnTo>
                    <a:pt x="949" y="61"/>
                  </a:lnTo>
                  <a:lnTo>
                    <a:pt x="949" y="59"/>
                  </a:lnTo>
                  <a:lnTo>
                    <a:pt x="951" y="59"/>
                  </a:lnTo>
                  <a:lnTo>
                    <a:pt x="951" y="61"/>
                  </a:lnTo>
                  <a:lnTo>
                    <a:pt x="951" y="63"/>
                  </a:lnTo>
                  <a:lnTo>
                    <a:pt x="953" y="63"/>
                  </a:lnTo>
                  <a:lnTo>
                    <a:pt x="953" y="61"/>
                  </a:lnTo>
                  <a:lnTo>
                    <a:pt x="951" y="61"/>
                  </a:lnTo>
                  <a:lnTo>
                    <a:pt x="953" y="61"/>
                  </a:lnTo>
                  <a:lnTo>
                    <a:pt x="951" y="61"/>
                  </a:lnTo>
                  <a:lnTo>
                    <a:pt x="951" y="59"/>
                  </a:lnTo>
                  <a:lnTo>
                    <a:pt x="953" y="59"/>
                  </a:lnTo>
                  <a:lnTo>
                    <a:pt x="955" y="59"/>
                  </a:lnTo>
                  <a:lnTo>
                    <a:pt x="953" y="59"/>
                  </a:lnTo>
                  <a:lnTo>
                    <a:pt x="955" y="61"/>
                  </a:lnTo>
                  <a:lnTo>
                    <a:pt x="957" y="61"/>
                  </a:lnTo>
                  <a:lnTo>
                    <a:pt x="959" y="59"/>
                  </a:lnTo>
                  <a:lnTo>
                    <a:pt x="961" y="59"/>
                  </a:lnTo>
                  <a:lnTo>
                    <a:pt x="962" y="59"/>
                  </a:lnTo>
                  <a:lnTo>
                    <a:pt x="961" y="59"/>
                  </a:lnTo>
                  <a:lnTo>
                    <a:pt x="959" y="59"/>
                  </a:lnTo>
                  <a:lnTo>
                    <a:pt x="959" y="57"/>
                  </a:lnTo>
                  <a:lnTo>
                    <a:pt x="959" y="55"/>
                  </a:lnTo>
                  <a:lnTo>
                    <a:pt x="959" y="53"/>
                  </a:lnTo>
                  <a:lnTo>
                    <a:pt x="959" y="52"/>
                  </a:lnTo>
                  <a:lnTo>
                    <a:pt x="959" y="50"/>
                  </a:lnTo>
                  <a:lnTo>
                    <a:pt x="959" y="52"/>
                  </a:lnTo>
                  <a:lnTo>
                    <a:pt x="959" y="50"/>
                  </a:lnTo>
                  <a:lnTo>
                    <a:pt x="959" y="52"/>
                  </a:lnTo>
                  <a:lnTo>
                    <a:pt x="959" y="50"/>
                  </a:lnTo>
                  <a:lnTo>
                    <a:pt x="959" y="48"/>
                  </a:lnTo>
                  <a:lnTo>
                    <a:pt x="959" y="46"/>
                  </a:lnTo>
                  <a:lnTo>
                    <a:pt x="957" y="46"/>
                  </a:lnTo>
                  <a:lnTo>
                    <a:pt x="957" y="44"/>
                  </a:lnTo>
                  <a:lnTo>
                    <a:pt x="957" y="42"/>
                  </a:lnTo>
                  <a:lnTo>
                    <a:pt x="957" y="44"/>
                  </a:lnTo>
                  <a:lnTo>
                    <a:pt x="955" y="42"/>
                  </a:lnTo>
                  <a:lnTo>
                    <a:pt x="955" y="40"/>
                  </a:lnTo>
                  <a:lnTo>
                    <a:pt x="953" y="38"/>
                  </a:lnTo>
                  <a:lnTo>
                    <a:pt x="955" y="38"/>
                  </a:lnTo>
                  <a:lnTo>
                    <a:pt x="955" y="36"/>
                  </a:lnTo>
                  <a:lnTo>
                    <a:pt x="953" y="36"/>
                  </a:lnTo>
                  <a:lnTo>
                    <a:pt x="953" y="34"/>
                  </a:lnTo>
                  <a:lnTo>
                    <a:pt x="955" y="34"/>
                  </a:lnTo>
                  <a:lnTo>
                    <a:pt x="957" y="34"/>
                  </a:lnTo>
                  <a:lnTo>
                    <a:pt x="957" y="36"/>
                  </a:lnTo>
                  <a:lnTo>
                    <a:pt x="959" y="36"/>
                  </a:lnTo>
                  <a:lnTo>
                    <a:pt x="959" y="34"/>
                  </a:lnTo>
                  <a:lnTo>
                    <a:pt x="959" y="36"/>
                  </a:lnTo>
                  <a:lnTo>
                    <a:pt x="959" y="34"/>
                  </a:lnTo>
                  <a:lnTo>
                    <a:pt x="961" y="34"/>
                  </a:lnTo>
                  <a:lnTo>
                    <a:pt x="962" y="34"/>
                  </a:lnTo>
                  <a:lnTo>
                    <a:pt x="964" y="36"/>
                  </a:lnTo>
                  <a:lnTo>
                    <a:pt x="962" y="36"/>
                  </a:lnTo>
                  <a:lnTo>
                    <a:pt x="962" y="38"/>
                  </a:lnTo>
                  <a:lnTo>
                    <a:pt x="962" y="40"/>
                  </a:lnTo>
                  <a:lnTo>
                    <a:pt x="964" y="40"/>
                  </a:lnTo>
                  <a:lnTo>
                    <a:pt x="964" y="42"/>
                  </a:lnTo>
                  <a:lnTo>
                    <a:pt x="966" y="44"/>
                  </a:lnTo>
                  <a:lnTo>
                    <a:pt x="966" y="42"/>
                  </a:lnTo>
                  <a:lnTo>
                    <a:pt x="968" y="42"/>
                  </a:lnTo>
                  <a:lnTo>
                    <a:pt x="970" y="42"/>
                  </a:lnTo>
                  <a:lnTo>
                    <a:pt x="972" y="42"/>
                  </a:lnTo>
                  <a:lnTo>
                    <a:pt x="974" y="42"/>
                  </a:lnTo>
                  <a:lnTo>
                    <a:pt x="976" y="42"/>
                  </a:lnTo>
                  <a:lnTo>
                    <a:pt x="976" y="44"/>
                  </a:lnTo>
                  <a:lnTo>
                    <a:pt x="978" y="44"/>
                  </a:lnTo>
                  <a:lnTo>
                    <a:pt x="980" y="44"/>
                  </a:lnTo>
                  <a:lnTo>
                    <a:pt x="984" y="44"/>
                  </a:lnTo>
                  <a:lnTo>
                    <a:pt x="984" y="42"/>
                  </a:lnTo>
                  <a:lnTo>
                    <a:pt x="985" y="42"/>
                  </a:lnTo>
                  <a:lnTo>
                    <a:pt x="987" y="40"/>
                  </a:lnTo>
                  <a:lnTo>
                    <a:pt x="989" y="40"/>
                  </a:lnTo>
                  <a:lnTo>
                    <a:pt x="991" y="40"/>
                  </a:lnTo>
                  <a:lnTo>
                    <a:pt x="989" y="40"/>
                  </a:lnTo>
                  <a:lnTo>
                    <a:pt x="987" y="40"/>
                  </a:lnTo>
                  <a:lnTo>
                    <a:pt x="985" y="40"/>
                  </a:lnTo>
                  <a:lnTo>
                    <a:pt x="985" y="38"/>
                  </a:lnTo>
                  <a:lnTo>
                    <a:pt x="984" y="38"/>
                  </a:lnTo>
                  <a:lnTo>
                    <a:pt x="985" y="38"/>
                  </a:lnTo>
                  <a:lnTo>
                    <a:pt x="985" y="36"/>
                  </a:lnTo>
                  <a:lnTo>
                    <a:pt x="985" y="34"/>
                  </a:lnTo>
                  <a:lnTo>
                    <a:pt x="987" y="34"/>
                  </a:lnTo>
                  <a:lnTo>
                    <a:pt x="989" y="32"/>
                  </a:lnTo>
                  <a:lnTo>
                    <a:pt x="991" y="30"/>
                  </a:lnTo>
                  <a:lnTo>
                    <a:pt x="993" y="30"/>
                  </a:lnTo>
                  <a:lnTo>
                    <a:pt x="995" y="30"/>
                  </a:lnTo>
                  <a:lnTo>
                    <a:pt x="1003" y="28"/>
                  </a:lnTo>
                  <a:lnTo>
                    <a:pt x="1003" y="27"/>
                  </a:lnTo>
                  <a:lnTo>
                    <a:pt x="1005" y="25"/>
                  </a:lnTo>
                  <a:lnTo>
                    <a:pt x="1007" y="25"/>
                  </a:lnTo>
                  <a:lnTo>
                    <a:pt x="1007" y="23"/>
                  </a:lnTo>
                  <a:lnTo>
                    <a:pt x="1007" y="21"/>
                  </a:lnTo>
                  <a:lnTo>
                    <a:pt x="1009" y="21"/>
                  </a:lnTo>
                  <a:lnTo>
                    <a:pt x="1010" y="23"/>
                  </a:lnTo>
                  <a:lnTo>
                    <a:pt x="1010" y="21"/>
                  </a:lnTo>
                  <a:lnTo>
                    <a:pt x="1009" y="21"/>
                  </a:lnTo>
                  <a:lnTo>
                    <a:pt x="1010" y="21"/>
                  </a:lnTo>
                  <a:lnTo>
                    <a:pt x="1009" y="21"/>
                  </a:lnTo>
                  <a:lnTo>
                    <a:pt x="1009" y="19"/>
                  </a:lnTo>
                  <a:lnTo>
                    <a:pt x="1009" y="17"/>
                  </a:lnTo>
                  <a:lnTo>
                    <a:pt x="1009" y="15"/>
                  </a:lnTo>
                  <a:lnTo>
                    <a:pt x="1009" y="13"/>
                  </a:lnTo>
                  <a:lnTo>
                    <a:pt x="1009" y="11"/>
                  </a:lnTo>
                  <a:lnTo>
                    <a:pt x="1009" y="9"/>
                  </a:lnTo>
                  <a:lnTo>
                    <a:pt x="1009" y="7"/>
                  </a:lnTo>
                  <a:lnTo>
                    <a:pt x="1009" y="5"/>
                  </a:lnTo>
                  <a:lnTo>
                    <a:pt x="1010" y="5"/>
                  </a:lnTo>
                  <a:lnTo>
                    <a:pt x="1010" y="4"/>
                  </a:lnTo>
                  <a:lnTo>
                    <a:pt x="1014" y="2"/>
                  </a:lnTo>
                  <a:lnTo>
                    <a:pt x="1018" y="2"/>
                  </a:lnTo>
                  <a:lnTo>
                    <a:pt x="1020" y="0"/>
                  </a:lnTo>
                  <a:lnTo>
                    <a:pt x="1022" y="0"/>
                  </a:lnTo>
                  <a:lnTo>
                    <a:pt x="1024" y="0"/>
                  </a:lnTo>
                  <a:close/>
                  <a:moveTo>
                    <a:pt x="1014" y="201"/>
                  </a:moveTo>
                  <a:lnTo>
                    <a:pt x="1014" y="199"/>
                  </a:lnTo>
                  <a:lnTo>
                    <a:pt x="1014" y="20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83"/>
            <p:cNvSpPr>
              <a:spLocks noEditPoints="1"/>
            </p:cNvSpPr>
            <p:nvPr/>
          </p:nvSpPr>
          <p:spPr bwMode="auto">
            <a:xfrm>
              <a:off x="4835525" y="2800350"/>
              <a:ext cx="36513" cy="53975"/>
            </a:xfrm>
            <a:custGeom>
              <a:avLst/>
              <a:gdLst>
                <a:gd name="T0" fmla="*/ 15 w 23"/>
                <a:gd name="T1" fmla="*/ 28 h 34"/>
                <a:gd name="T2" fmla="*/ 15 w 23"/>
                <a:gd name="T3" fmla="*/ 28 h 34"/>
                <a:gd name="T4" fmla="*/ 15 w 23"/>
                <a:gd name="T5" fmla="*/ 30 h 34"/>
                <a:gd name="T6" fmla="*/ 15 w 23"/>
                <a:gd name="T7" fmla="*/ 32 h 34"/>
                <a:gd name="T8" fmla="*/ 15 w 23"/>
                <a:gd name="T9" fmla="*/ 32 h 34"/>
                <a:gd name="T10" fmla="*/ 17 w 23"/>
                <a:gd name="T11" fmla="*/ 32 h 34"/>
                <a:gd name="T12" fmla="*/ 13 w 23"/>
                <a:gd name="T13" fmla="*/ 30 h 34"/>
                <a:gd name="T14" fmla="*/ 11 w 23"/>
                <a:gd name="T15" fmla="*/ 26 h 34"/>
                <a:gd name="T16" fmla="*/ 13 w 23"/>
                <a:gd name="T17" fmla="*/ 26 h 34"/>
                <a:gd name="T18" fmla="*/ 15 w 23"/>
                <a:gd name="T19" fmla="*/ 19 h 34"/>
                <a:gd name="T20" fmla="*/ 17 w 23"/>
                <a:gd name="T21" fmla="*/ 21 h 34"/>
                <a:gd name="T22" fmla="*/ 17 w 23"/>
                <a:gd name="T23" fmla="*/ 23 h 34"/>
                <a:gd name="T24" fmla="*/ 13 w 23"/>
                <a:gd name="T25" fmla="*/ 17 h 34"/>
                <a:gd name="T26" fmla="*/ 2 w 23"/>
                <a:gd name="T27" fmla="*/ 9 h 34"/>
                <a:gd name="T28" fmla="*/ 9 w 23"/>
                <a:gd name="T29" fmla="*/ 11 h 34"/>
                <a:gd name="T30" fmla="*/ 9 w 23"/>
                <a:gd name="T31" fmla="*/ 13 h 34"/>
                <a:gd name="T32" fmla="*/ 9 w 23"/>
                <a:gd name="T33" fmla="*/ 13 h 34"/>
                <a:gd name="T34" fmla="*/ 7 w 23"/>
                <a:gd name="T35" fmla="*/ 11 h 34"/>
                <a:gd name="T36" fmla="*/ 5 w 23"/>
                <a:gd name="T37" fmla="*/ 11 h 34"/>
                <a:gd name="T38" fmla="*/ 4 w 23"/>
                <a:gd name="T39" fmla="*/ 9 h 34"/>
                <a:gd name="T40" fmla="*/ 5 w 23"/>
                <a:gd name="T41" fmla="*/ 9 h 34"/>
                <a:gd name="T42" fmla="*/ 7 w 23"/>
                <a:gd name="T43" fmla="*/ 9 h 34"/>
                <a:gd name="T44" fmla="*/ 21 w 23"/>
                <a:gd name="T45" fmla="*/ 5 h 34"/>
                <a:gd name="T46" fmla="*/ 23 w 23"/>
                <a:gd name="T47" fmla="*/ 3 h 34"/>
                <a:gd name="T48" fmla="*/ 7 w 23"/>
                <a:gd name="T49" fmla="*/ 3 h 34"/>
                <a:gd name="T50" fmla="*/ 11 w 23"/>
                <a:gd name="T51" fmla="*/ 7 h 34"/>
                <a:gd name="T52" fmla="*/ 13 w 23"/>
                <a:gd name="T53" fmla="*/ 11 h 34"/>
                <a:gd name="T54" fmla="*/ 13 w 23"/>
                <a:gd name="T55" fmla="*/ 13 h 34"/>
                <a:gd name="T56" fmla="*/ 15 w 23"/>
                <a:gd name="T57" fmla="*/ 15 h 34"/>
                <a:gd name="T58" fmla="*/ 11 w 23"/>
                <a:gd name="T59" fmla="*/ 13 h 34"/>
                <a:gd name="T60" fmla="*/ 11 w 23"/>
                <a:gd name="T61" fmla="*/ 9 h 34"/>
                <a:gd name="T62" fmla="*/ 9 w 23"/>
                <a:gd name="T63" fmla="*/ 9 h 34"/>
                <a:gd name="T64" fmla="*/ 7 w 23"/>
                <a:gd name="T65" fmla="*/ 7 h 34"/>
                <a:gd name="T66" fmla="*/ 7 w 23"/>
                <a:gd name="T67" fmla="*/ 5 h 34"/>
                <a:gd name="T68" fmla="*/ 11 w 23"/>
                <a:gd name="T69" fmla="*/ 3 h 34"/>
                <a:gd name="T70" fmla="*/ 13 w 23"/>
                <a:gd name="T71" fmla="*/ 3 h 34"/>
                <a:gd name="T72" fmla="*/ 15 w 23"/>
                <a:gd name="T73" fmla="*/ 5 h 34"/>
                <a:gd name="T74" fmla="*/ 17 w 23"/>
                <a:gd name="T75" fmla="*/ 7 h 34"/>
                <a:gd name="T76" fmla="*/ 17 w 23"/>
                <a:gd name="T77" fmla="*/ 9 h 34"/>
                <a:gd name="T78" fmla="*/ 17 w 23"/>
                <a:gd name="T79" fmla="*/ 11 h 34"/>
                <a:gd name="T80" fmla="*/ 17 w 23"/>
                <a:gd name="T81" fmla="*/ 11 h 34"/>
                <a:gd name="T82" fmla="*/ 15 w 23"/>
                <a:gd name="T83" fmla="*/ 9 h 34"/>
                <a:gd name="T84" fmla="*/ 15 w 23"/>
                <a:gd name="T85" fmla="*/ 9 h 34"/>
                <a:gd name="T86" fmla="*/ 11 w 23"/>
                <a:gd name="T87" fmla="*/ 7 h 34"/>
                <a:gd name="T88" fmla="*/ 9 w 23"/>
                <a:gd name="T89" fmla="*/ 3 h 34"/>
                <a:gd name="T90" fmla="*/ 13 w 23"/>
                <a:gd name="T91" fmla="*/ 3 h 34"/>
                <a:gd name="T92" fmla="*/ 19 w 23"/>
                <a:gd name="T93" fmla="*/ 5 h 34"/>
                <a:gd name="T94" fmla="*/ 21 w 23"/>
                <a:gd name="T95" fmla="*/ 7 h 34"/>
                <a:gd name="T96" fmla="*/ 19 w 23"/>
                <a:gd name="T97" fmla="*/ 7 h 34"/>
                <a:gd name="T98" fmla="*/ 19 w 23"/>
                <a:gd name="T99" fmla="*/ 7 h 34"/>
                <a:gd name="T100" fmla="*/ 19 w 23"/>
                <a:gd name="T101" fmla="*/ 5 h 34"/>
                <a:gd name="T102" fmla="*/ 17 w 23"/>
                <a:gd name="T103" fmla="*/ 2 h 34"/>
                <a:gd name="T104" fmla="*/ 17 w 23"/>
                <a:gd name="T105" fmla="*/ 5 h 34"/>
                <a:gd name="T106" fmla="*/ 17 w 23"/>
                <a:gd name="T107" fmla="*/ 2 h 34"/>
                <a:gd name="T108" fmla="*/ 17 w 23"/>
                <a:gd name="T109" fmla="*/ 5 h 34"/>
                <a:gd name="T110" fmla="*/ 15 w 23"/>
                <a:gd name="T111" fmla="*/ 3 h 34"/>
                <a:gd name="T112" fmla="*/ 17 w 23"/>
                <a:gd name="T113" fmla="*/ 5 h 34"/>
                <a:gd name="T114" fmla="*/ 21 w 23"/>
                <a:gd name="T115" fmla="*/ 3 h 34"/>
                <a:gd name="T116" fmla="*/ 19 w 23"/>
                <a:gd name="T117" fmla="*/ 3 h 34"/>
                <a:gd name="T118" fmla="*/ 19 w 23"/>
                <a:gd name="T119"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 h="34">
                  <a:moveTo>
                    <a:pt x="13" y="26"/>
                  </a:moveTo>
                  <a:lnTo>
                    <a:pt x="13" y="26"/>
                  </a:lnTo>
                  <a:lnTo>
                    <a:pt x="13" y="26"/>
                  </a:lnTo>
                  <a:lnTo>
                    <a:pt x="13" y="26"/>
                  </a:lnTo>
                  <a:lnTo>
                    <a:pt x="13" y="28"/>
                  </a:lnTo>
                  <a:lnTo>
                    <a:pt x="13" y="28"/>
                  </a:lnTo>
                  <a:lnTo>
                    <a:pt x="15" y="28"/>
                  </a:lnTo>
                  <a:lnTo>
                    <a:pt x="15" y="28"/>
                  </a:lnTo>
                  <a:lnTo>
                    <a:pt x="15" y="28"/>
                  </a:lnTo>
                  <a:lnTo>
                    <a:pt x="15" y="28"/>
                  </a:lnTo>
                  <a:lnTo>
                    <a:pt x="15" y="28"/>
                  </a:lnTo>
                  <a:lnTo>
                    <a:pt x="15" y="28"/>
                  </a:lnTo>
                  <a:lnTo>
                    <a:pt x="15" y="28"/>
                  </a:lnTo>
                  <a:lnTo>
                    <a:pt x="15" y="28"/>
                  </a:lnTo>
                  <a:lnTo>
                    <a:pt x="15" y="28"/>
                  </a:lnTo>
                  <a:lnTo>
                    <a:pt x="15" y="28"/>
                  </a:lnTo>
                  <a:lnTo>
                    <a:pt x="13" y="28"/>
                  </a:lnTo>
                  <a:lnTo>
                    <a:pt x="15" y="28"/>
                  </a:lnTo>
                  <a:lnTo>
                    <a:pt x="15" y="28"/>
                  </a:lnTo>
                  <a:lnTo>
                    <a:pt x="15" y="30"/>
                  </a:lnTo>
                  <a:lnTo>
                    <a:pt x="15" y="30"/>
                  </a:lnTo>
                  <a:lnTo>
                    <a:pt x="15" y="30"/>
                  </a:lnTo>
                  <a:lnTo>
                    <a:pt x="15" y="30"/>
                  </a:lnTo>
                  <a:lnTo>
                    <a:pt x="15" y="30"/>
                  </a:lnTo>
                  <a:lnTo>
                    <a:pt x="15" y="30"/>
                  </a:lnTo>
                  <a:lnTo>
                    <a:pt x="15" y="30"/>
                  </a:lnTo>
                  <a:lnTo>
                    <a:pt x="15" y="30"/>
                  </a:lnTo>
                  <a:lnTo>
                    <a:pt x="15" y="30"/>
                  </a:lnTo>
                  <a:lnTo>
                    <a:pt x="15" y="30"/>
                  </a:lnTo>
                  <a:lnTo>
                    <a:pt x="17" y="30"/>
                  </a:lnTo>
                  <a:lnTo>
                    <a:pt x="17" y="32"/>
                  </a:lnTo>
                  <a:lnTo>
                    <a:pt x="15" y="32"/>
                  </a:lnTo>
                  <a:lnTo>
                    <a:pt x="15" y="32"/>
                  </a:lnTo>
                  <a:lnTo>
                    <a:pt x="15" y="32"/>
                  </a:lnTo>
                  <a:lnTo>
                    <a:pt x="15" y="32"/>
                  </a:lnTo>
                  <a:lnTo>
                    <a:pt x="15" y="32"/>
                  </a:lnTo>
                  <a:lnTo>
                    <a:pt x="15" y="32"/>
                  </a:lnTo>
                  <a:lnTo>
                    <a:pt x="15" y="32"/>
                  </a:lnTo>
                  <a:lnTo>
                    <a:pt x="15" y="32"/>
                  </a:lnTo>
                  <a:lnTo>
                    <a:pt x="15" y="32"/>
                  </a:lnTo>
                  <a:lnTo>
                    <a:pt x="15" y="32"/>
                  </a:lnTo>
                  <a:lnTo>
                    <a:pt x="15" y="32"/>
                  </a:lnTo>
                  <a:lnTo>
                    <a:pt x="15" y="32"/>
                  </a:lnTo>
                  <a:lnTo>
                    <a:pt x="15" y="32"/>
                  </a:lnTo>
                  <a:lnTo>
                    <a:pt x="15" y="32"/>
                  </a:lnTo>
                  <a:lnTo>
                    <a:pt x="15" y="32"/>
                  </a:lnTo>
                  <a:lnTo>
                    <a:pt x="15" y="32"/>
                  </a:lnTo>
                  <a:lnTo>
                    <a:pt x="17" y="32"/>
                  </a:lnTo>
                  <a:lnTo>
                    <a:pt x="17" y="34"/>
                  </a:lnTo>
                  <a:lnTo>
                    <a:pt x="17" y="34"/>
                  </a:lnTo>
                  <a:lnTo>
                    <a:pt x="17" y="34"/>
                  </a:lnTo>
                  <a:lnTo>
                    <a:pt x="17" y="34"/>
                  </a:lnTo>
                  <a:lnTo>
                    <a:pt x="15" y="34"/>
                  </a:lnTo>
                  <a:lnTo>
                    <a:pt x="15" y="32"/>
                  </a:lnTo>
                  <a:lnTo>
                    <a:pt x="13" y="32"/>
                  </a:lnTo>
                  <a:lnTo>
                    <a:pt x="13" y="30"/>
                  </a:lnTo>
                  <a:lnTo>
                    <a:pt x="13" y="30"/>
                  </a:lnTo>
                  <a:lnTo>
                    <a:pt x="13" y="30"/>
                  </a:lnTo>
                  <a:lnTo>
                    <a:pt x="11" y="28"/>
                  </a:lnTo>
                  <a:lnTo>
                    <a:pt x="11" y="28"/>
                  </a:lnTo>
                  <a:lnTo>
                    <a:pt x="11" y="26"/>
                  </a:lnTo>
                  <a:lnTo>
                    <a:pt x="11" y="26"/>
                  </a:lnTo>
                  <a:lnTo>
                    <a:pt x="11" y="26"/>
                  </a:lnTo>
                  <a:lnTo>
                    <a:pt x="11" y="26"/>
                  </a:lnTo>
                  <a:lnTo>
                    <a:pt x="11" y="26"/>
                  </a:lnTo>
                  <a:lnTo>
                    <a:pt x="11" y="26"/>
                  </a:lnTo>
                  <a:lnTo>
                    <a:pt x="11" y="26"/>
                  </a:lnTo>
                  <a:lnTo>
                    <a:pt x="13" y="26"/>
                  </a:lnTo>
                  <a:lnTo>
                    <a:pt x="13" y="26"/>
                  </a:lnTo>
                  <a:lnTo>
                    <a:pt x="13" y="26"/>
                  </a:lnTo>
                  <a:lnTo>
                    <a:pt x="13" y="26"/>
                  </a:lnTo>
                  <a:lnTo>
                    <a:pt x="13" y="26"/>
                  </a:lnTo>
                  <a:lnTo>
                    <a:pt x="13" y="26"/>
                  </a:lnTo>
                  <a:lnTo>
                    <a:pt x="13" y="26"/>
                  </a:lnTo>
                  <a:close/>
                  <a:moveTo>
                    <a:pt x="13" y="17"/>
                  </a:moveTo>
                  <a:lnTo>
                    <a:pt x="13" y="17"/>
                  </a:lnTo>
                  <a:lnTo>
                    <a:pt x="15" y="17"/>
                  </a:lnTo>
                  <a:lnTo>
                    <a:pt x="15" y="17"/>
                  </a:lnTo>
                  <a:lnTo>
                    <a:pt x="15" y="17"/>
                  </a:lnTo>
                  <a:lnTo>
                    <a:pt x="15" y="19"/>
                  </a:lnTo>
                  <a:lnTo>
                    <a:pt x="15" y="19"/>
                  </a:lnTo>
                  <a:lnTo>
                    <a:pt x="17" y="19"/>
                  </a:lnTo>
                  <a:lnTo>
                    <a:pt x="17" y="19"/>
                  </a:lnTo>
                  <a:lnTo>
                    <a:pt x="17" y="19"/>
                  </a:lnTo>
                  <a:lnTo>
                    <a:pt x="17" y="19"/>
                  </a:lnTo>
                  <a:lnTo>
                    <a:pt x="17" y="21"/>
                  </a:lnTo>
                  <a:lnTo>
                    <a:pt x="17" y="21"/>
                  </a:lnTo>
                  <a:lnTo>
                    <a:pt x="17" y="21"/>
                  </a:lnTo>
                  <a:lnTo>
                    <a:pt x="17" y="21"/>
                  </a:lnTo>
                  <a:lnTo>
                    <a:pt x="17" y="21"/>
                  </a:lnTo>
                  <a:lnTo>
                    <a:pt x="17" y="23"/>
                  </a:lnTo>
                  <a:lnTo>
                    <a:pt x="17" y="23"/>
                  </a:lnTo>
                  <a:lnTo>
                    <a:pt x="17" y="23"/>
                  </a:lnTo>
                  <a:lnTo>
                    <a:pt x="17" y="23"/>
                  </a:lnTo>
                  <a:lnTo>
                    <a:pt x="17" y="23"/>
                  </a:lnTo>
                  <a:lnTo>
                    <a:pt x="17" y="23"/>
                  </a:lnTo>
                  <a:lnTo>
                    <a:pt x="15" y="21"/>
                  </a:lnTo>
                  <a:lnTo>
                    <a:pt x="15" y="21"/>
                  </a:lnTo>
                  <a:lnTo>
                    <a:pt x="13" y="19"/>
                  </a:lnTo>
                  <a:lnTo>
                    <a:pt x="13" y="19"/>
                  </a:lnTo>
                  <a:lnTo>
                    <a:pt x="13" y="19"/>
                  </a:lnTo>
                  <a:lnTo>
                    <a:pt x="13" y="19"/>
                  </a:lnTo>
                  <a:lnTo>
                    <a:pt x="13" y="19"/>
                  </a:lnTo>
                  <a:lnTo>
                    <a:pt x="13" y="17"/>
                  </a:lnTo>
                  <a:lnTo>
                    <a:pt x="13" y="17"/>
                  </a:lnTo>
                  <a:lnTo>
                    <a:pt x="13" y="17"/>
                  </a:lnTo>
                  <a:lnTo>
                    <a:pt x="13" y="17"/>
                  </a:lnTo>
                  <a:close/>
                  <a:moveTo>
                    <a:pt x="2" y="11"/>
                  </a:moveTo>
                  <a:lnTo>
                    <a:pt x="2" y="11"/>
                  </a:lnTo>
                  <a:lnTo>
                    <a:pt x="2" y="11"/>
                  </a:lnTo>
                  <a:lnTo>
                    <a:pt x="0" y="11"/>
                  </a:lnTo>
                  <a:lnTo>
                    <a:pt x="2" y="9"/>
                  </a:lnTo>
                  <a:lnTo>
                    <a:pt x="2" y="9"/>
                  </a:lnTo>
                  <a:lnTo>
                    <a:pt x="2" y="11"/>
                  </a:lnTo>
                  <a:lnTo>
                    <a:pt x="2" y="11"/>
                  </a:lnTo>
                  <a:lnTo>
                    <a:pt x="2" y="11"/>
                  </a:lnTo>
                  <a:lnTo>
                    <a:pt x="2" y="11"/>
                  </a:lnTo>
                  <a:close/>
                  <a:moveTo>
                    <a:pt x="9" y="9"/>
                  </a:moveTo>
                  <a:lnTo>
                    <a:pt x="9" y="9"/>
                  </a:lnTo>
                  <a:lnTo>
                    <a:pt x="9" y="11"/>
                  </a:lnTo>
                  <a:lnTo>
                    <a:pt x="9" y="11"/>
                  </a:lnTo>
                  <a:lnTo>
                    <a:pt x="9" y="11"/>
                  </a:lnTo>
                  <a:lnTo>
                    <a:pt x="9" y="11"/>
                  </a:lnTo>
                  <a:lnTo>
                    <a:pt x="11" y="11"/>
                  </a:lnTo>
                  <a:lnTo>
                    <a:pt x="9" y="11"/>
                  </a:lnTo>
                  <a:lnTo>
                    <a:pt x="9" y="11"/>
                  </a:lnTo>
                  <a:lnTo>
                    <a:pt x="9" y="13"/>
                  </a:lnTo>
                  <a:lnTo>
                    <a:pt x="9" y="13"/>
                  </a:lnTo>
                  <a:lnTo>
                    <a:pt x="9" y="13"/>
                  </a:lnTo>
                  <a:lnTo>
                    <a:pt x="9" y="13"/>
                  </a:lnTo>
                  <a:lnTo>
                    <a:pt x="9" y="13"/>
                  </a:lnTo>
                  <a:lnTo>
                    <a:pt x="9" y="13"/>
                  </a:lnTo>
                  <a:lnTo>
                    <a:pt x="9" y="13"/>
                  </a:lnTo>
                  <a:lnTo>
                    <a:pt x="9" y="13"/>
                  </a:lnTo>
                  <a:lnTo>
                    <a:pt x="9" y="13"/>
                  </a:lnTo>
                  <a:lnTo>
                    <a:pt x="9" y="13"/>
                  </a:lnTo>
                  <a:lnTo>
                    <a:pt x="7" y="13"/>
                  </a:lnTo>
                  <a:lnTo>
                    <a:pt x="7" y="13"/>
                  </a:lnTo>
                  <a:lnTo>
                    <a:pt x="7" y="13"/>
                  </a:lnTo>
                  <a:lnTo>
                    <a:pt x="7" y="13"/>
                  </a:lnTo>
                  <a:lnTo>
                    <a:pt x="7" y="13"/>
                  </a:lnTo>
                  <a:lnTo>
                    <a:pt x="7" y="11"/>
                  </a:lnTo>
                  <a:lnTo>
                    <a:pt x="7" y="11"/>
                  </a:lnTo>
                  <a:lnTo>
                    <a:pt x="7" y="11"/>
                  </a:lnTo>
                  <a:lnTo>
                    <a:pt x="7" y="11"/>
                  </a:lnTo>
                  <a:lnTo>
                    <a:pt x="7" y="13"/>
                  </a:lnTo>
                  <a:lnTo>
                    <a:pt x="7" y="13"/>
                  </a:lnTo>
                  <a:lnTo>
                    <a:pt x="7" y="13"/>
                  </a:lnTo>
                  <a:lnTo>
                    <a:pt x="7" y="13"/>
                  </a:lnTo>
                  <a:lnTo>
                    <a:pt x="7" y="13"/>
                  </a:lnTo>
                  <a:lnTo>
                    <a:pt x="5" y="13"/>
                  </a:lnTo>
                  <a:lnTo>
                    <a:pt x="5" y="11"/>
                  </a:lnTo>
                  <a:lnTo>
                    <a:pt x="5" y="11"/>
                  </a:lnTo>
                  <a:lnTo>
                    <a:pt x="5" y="11"/>
                  </a:lnTo>
                  <a:lnTo>
                    <a:pt x="5" y="11"/>
                  </a:lnTo>
                  <a:lnTo>
                    <a:pt x="5" y="11"/>
                  </a:lnTo>
                  <a:lnTo>
                    <a:pt x="5" y="11"/>
                  </a:lnTo>
                  <a:lnTo>
                    <a:pt x="5" y="11"/>
                  </a:lnTo>
                  <a:lnTo>
                    <a:pt x="4" y="11"/>
                  </a:lnTo>
                  <a:lnTo>
                    <a:pt x="4" y="9"/>
                  </a:lnTo>
                  <a:lnTo>
                    <a:pt x="4" y="9"/>
                  </a:lnTo>
                  <a:lnTo>
                    <a:pt x="4" y="9"/>
                  </a:lnTo>
                  <a:lnTo>
                    <a:pt x="5" y="9"/>
                  </a:lnTo>
                  <a:lnTo>
                    <a:pt x="5" y="9"/>
                  </a:lnTo>
                  <a:lnTo>
                    <a:pt x="5" y="9"/>
                  </a:lnTo>
                  <a:lnTo>
                    <a:pt x="5" y="9"/>
                  </a:lnTo>
                  <a:lnTo>
                    <a:pt x="5" y="9"/>
                  </a:lnTo>
                  <a:lnTo>
                    <a:pt x="5" y="9"/>
                  </a:lnTo>
                  <a:lnTo>
                    <a:pt x="5" y="9"/>
                  </a:lnTo>
                  <a:lnTo>
                    <a:pt x="5" y="9"/>
                  </a:lnTo>
                  <a:lnTo>
                    <a:pt x="5" y="9"/>
                  </a:lnTo>
                  <a:lnTo>
                    <a:pt x="5" y="9"/>
                  </a:lnTo>
                  <a:lnTo>
                    <a:pt x="7" y="9"/>
                  </a:lnTo>
                  <a:lnTo>
                    <a:pt x="7" y="9"/>
                  </a:lnTo>
                  <a:lnTo>
                    <a:pt x="7" y="9"/>
                  </a:lnTo>
                  <a:lnTo>
                    <a:pt x="7" y="9"/>
                  </a:lnTo>
                  <a:lnTo>
                    <a:pt x="7" y="9"/>
                  </a:lnTo>
                  <a:lnTo>
                    <a:pt x="7" y="9"/>
                  </a:lnTo>
                  <a:lnTo>
                    <a:pt x="9" y="9"/>
                  </a:lnTo>
                  <a:close/>
                  <a:moveTo>
                    <a:pt x="21" y="5"/>
                  </a:moveTo>
                  <a:lnTo>
                    <a:pt x="21" y="5"/>
                  </a:lnTo>
                  <a:lnTo>
                    <a:pt x="21" y="5"/>
                  </a:lnTo>
                  <a:lnTo>
                    <a:pt x="21" y="5"/>
                  </a:lnTo>
                  <a:lnTo>
                    <a:pt x="21" y="5"/>
                  </a:lnTo>
                  <a:lnTo>
                    <a:pt x="21" y="5"/>
                  </a:lnTo>
                  <a:lnTo>
                    <a:pt x="21" y="3"/>
                  </a:lnTo>
                  <a:lnTo>
                    <a:pt x="21" y="3"/>
                  </a:lnTo>
                  <a:lnTo>
                    <a:pt x="21" y="3"/>
                  </a:lnTo>
                  <a:lnTo>
                    <a:pt x="23" y="3"/>
                  </a:lnTo>
                  <a:lnTo>
                    <a:pt x="23" y="3"/>
                  </a:lnTo>
                  <a:lnTo>
                    <a:pt x="23" y="3"/>
                  </a:lnTo>
                  <a:lnTo>
                    <a:pt x="23" y="3"/>
                  </a:lnTo>
                  <a:lnTo>
                    <a:pt x="23" y="5"/>
                  </a:lnTo>
                  <a:lnTo>
                    <a:pt x="23" y="5"/>
                  </a:lnTo>
                  <a:lnTo>
                    <a:pt x="23" y="5"/>
                  </a:lnTo>
                  <a:lnTo>
                    <a:pt x="23" y="5"/>
                  </a:lnTo>
                  <a:lnTo>
                    <a:pt x="21" y="5"/>
                  </a:lnTo>
                  <a:close/>
                  <a:moveTo>
                    <a:pt x="7" y="3"/>
                  </a:moveTo>
                  <a:lnTo>
                    <a:pt x="7" y="3"/>
                  </a:lnTo>
                  <a:lnTo>
                    <a:pt x="7" y="3"/>
                  </a:lnTo>
                  <a:lnTo>
                    <a:pt x="7" y="3"/>
                  </a:lnTo>
                  <a:lnTo>
                    <a:pt x="9" y="3"/>
                  </a:lnTo>
                  <a:lnTo>
                    <a:pt x="9" y="3"/>
                  </a:lnTo>
                  <a:lnTo>
                    <a:pt x="9" y="5"/>
                  </a:lnTo>
                  <a:lnTo>
                    <a:pt x="9" y="5"/>
                  </a:lnTo>
                  <a:lnTo>
                    <a:pt x="11" y="7"/>
                  </a:lnTo>
                  <a:lnTo>
                    <a:pt x="11" y="7"/>
                  </a:lnTo>
                  <a:lnTo>
                    <a:pt x="11" y="7"/>
                  </a:lnTo>
                  <a:lnTo>
                    <a:pt x="13" y="9"/>
                  </a:lnTo>
                  <a:lnTo>
                    <a:pt x="13" y="9"/>
                  </a:lnTo>
                  <a:lnTo>
                    <a:pt x="13" y="9"/>
                  </a:lnTo>
                  <a:lnTo>
                    <a:pt x="13" y="9"/>
                  </a:lnTo>
                  <a:lnTo>
                    <a:pt x="13" y="9"/>
                  </a:lnTo>
                  <a:lnTo>
                    <a:pt x="13" y="9"/>
                  </a:lnTo>
                  <a:lnTo>
                    <a:pt x="13" y="11"/>
                  </a:lnTo>
                  <a:lnTo>
                    <a:pt x="13" y="11"/>
                  </a:lnTo>
                  <a:lnTo>
                    <a:pt x="13" y="11"/>
                  </a:lnTo>
                  <a:lnTo>
                    <a:pt x="13" y="11"/>
                  </a:lnTo>
                  <a:lnTo>
                    <a:pt x="15" y="11"/>
                  </a:lnTo>
                  <a:lnTo>
                    <a:pt x="15" y="11"/>
                  </a:lnTo>
                  <a:lnTo>
                    <a:pt x="15" y="11"/>
                  </a:lnTo>
                  <a:lnTo>
                    <a:pt x="15" y="11"/>
                  </a:lnTo>
                  <a:lnTo>
                    <a:pt x="13" y="11"/>
                  </a:lnTo>
                  <a:lnTo>
                    <a:pt x="13" y="13"/>
                  </a:lnTo>
                  <a:lnTo>
                    <a:pt x="13" y="13"/>
                  </a:lnTo>
                  <a:lnTo>
                    <a:pt x="15" y="13"/>
                  </a:lnTo>
                  <a:lnTo>
                    <a:pt x="15" y="13"/>
                  </a:lnTo>
                  <a:lnTo>
                    <a:pt x="15" y="13"/>
                  </a:lnTo>
                  <a:lnTo>
                    <a:pt x="15" y="13"/>
                  </a:lnTo>
                  <a:lnTo>
                    <a:pt x="15" y="15"/>
                  </a:lnTo>
                  <a:lnTo>
                    <a:pt x="15" y="15"/>
                  </a:lnTo>
                  <a:lnTo>
                    <a:pt x="15" y="15"/>
                  </a:lnTo>
                  <a:lnTo>
                    <a:pt x="15" y="15"/>
                  </a:lnTo>
                  <a:lnTo>
                    <a:pt x="15" y="15"/>
                  </a:lnTo>
                  <a:lnTo>
                    <a:pt x="15" y="17"/>
                  </a:lnTo>
                  <a:lnTo>
                    <a:pt x="15" y="15"/>
                  </a:lnTo>
                  <a:lnTo>
                    <a:pt x="15" y="15"/>
                  </a:lnTo>
                  <a:lnTo>
                    <a:pt x="13" y="15"/>
                  </a:lnTo>
                  <a:lnTo>
                    <a:pt x="13" y="13"/>
                  </a:lnTo>
                  <a:lnTo>
                    <a:pt x="11" y="13"/>
                  </a:lnTo>
                  <a:lnTo>
                    <a:pt x="11" y="13"/>
                  </a:lnTo>
                  <a:lnTo>
                    <a:pt x="11" y="11"/>
                  </a:lnTo>
                  <a:lnTo>
                    <a:pt x="11" y="11"/>
                  </a:lnTo>
                  <a:lnTo>
                    <a:pt x="11" y="11"/>
                  </a:lnTo>
                  <a:lnTo>
                    <a:pt x="11" y="11"/>
                  </a:lnTo>
                  <a:lnTo>
                    <a:pt x="11" y="11"/>
                  </a:lnTo>
                  <a:lnTo>
                    <a:pt x="11" y="11"/>
                  </a:lnTo>
                  <a:lnTo>
                    <a:pt x="11" y="9"/>
                  </a:lnTo>
                  <a:lnTo>
                    <a:pt x="9" y="9"/>
                  </a:lnTo>
                  <a:lnTo>
                    <a:pt x="9" y="9"/>
                  </a:lnTo>
                  <a:lnTo>
                    <a:pt x="9" y="9"/>
                  </a:lnTo>
                  <a:lnTo>
                    <a:pt x="9" y="9"/>
                  </a:lnTo>
                  <a:lnTo>
                    <a:pt x="9" y="9"/>
                  </a:lnTo>
                  <a:lnTo>
                    <a:pt x="9" y="9"/>
                  </a:lnTo>
                  <a:lnTo>
                    <a:pt x="9" y="9"/>
                  </a:lnTo>
                  <a:lnTo>
                    <a:pt x="9" y="9"/>
                  </a:lnTo>
                  <a:lnTo>
                    <a:pt x="7" y="9"/>
                  </a:lnTo>
                  <a:lnTo>
                    <a:pt x="7" y="9"/>
                  </a:lnTo>
                  <a:lnTo>
                    <a:pt x="7" y="9"/>
                  </a:lnTo>
                  <a:lnTo>
                    <a:pt x="7" y="7"/>
                  </a:lnTo>
                  <a:lnTo>
                    <a:pt x="7" y="7"/>
                  </a:lnTo>
                  <a:lnTo>
                    <a:pt x="7" y="7"/>
                  </a:lnTo>
                  <a:lnTo>
                    <a:pt x="7" y="7"/>
                  </a:lnTo>
                  <a:lnTo>
                    <a:pt x="7" y="7"/>
                  </a:lnTo>
                  <a:lnTo>
                    <a:pt x="7" y="7"/>
                  </a:lnTo>
                  <a:lnTo>
                    <a:pt x="7" y="7"/>
                  </a:lnTo>
                  <a:lnTo>
                    <a:pt x="7" y="7"/>
                  </a:lnTo>
                  <a:lnTo>
                    <a:pt x="7" y="7"/>
                  </a:lnTo>
                  <a:lnTo>
                    <a:pt x="7" y="5"/>
                  </a:lnTo>
                  <a:lnTo>
                    <a:pt x="7" y="5"/>
                  </a:lnTo>
                  <a:lnTo>
                    <a:pt x="7" y="5"/>
                  </a:lnTo>
                  <a:lnTo>
                    <a:pt x="7" y="5"/>
                  </a:lnTo>
                  <a:lnTo>
                    <a:pt x="7" y="5"/>
                  </a:lnTo>
                  <a:lnTo>
                    <a:pt x="7" y="3"/>
                  </a:lnTo>
                  <a:lnTo>
                    <a:pt x="7" y="3"/>
                  </a:lnTo>
                  <a:close/>
                  <a:moveTo>
                    <a:pt x="13" y="3"/>
                  </a:moveTo>
                  <a:lnTo>
                    <a:pt x="13" y="3"/>
                  </a:lnTo>
                  <a:lnTo>
                    <a:pt x="13" y="3"/>
                  </a:lnTo>
                  <a:lnTo>
                    <a:pt x="11" y="3"/>
                  </a:lnTo>
                  <a:lnTo>
                    <a:pt x="11" y="3"/>
                  </a:lnTo>
                  <a:lnTo>
                    <a:pt x="11" y="5"/>
                  </a:lnTo>
                  <a:lnTo>
                    <a:pt x="11" y="5"/>
                  </a:lnTo>
                  <a:lnTo>
                    <a:pt x="11" y="5"/>
                  </a:lnTo>
                  <a:lnTo>
                    <a:pt x="13" y="5"/>
                  </a:lnTo>
                  <a:lnTo>
                    <a:pt x="13" y="5"/>
                  </a:lnTo>
                  <a:lnTo>
                    <a:pt x="13" y="3"/>
                  </a:lnTo>
                  <a:lnTo>
                    <a:pt x="13" y="3"/>
                  </a:lnTo>
                  <a:lnTo>
                    <a:pt x="13" y="3"/>
                  </a:lnTo>
                  <a:lnTo>
                    <a:pt x="15" y="5"/>
                  </a:lnTo>
                  <a:lnTo>
                    <a:pt x="13" y="5"/>
                  </a:lnTo>
                  <a:lnTo>
                    <a:pt x="13" y="5"/>
                  </a:lnTo>
                  <a:lnTo>
                    <a:pt x="15" y="5"/>
                  </a:lnTo>
                  <a:lnTo>
                    <a:pt x="15" y="5"/>
                  </a:lnTo>
                  <a:lnTo>
                    <a:pt x="15" y="5"/>
                  </a:lnTo>
                  <a:lnTo>
                    <a:pt x="15" y="5"/>
                  </a:lnTo>
                  <a:lnTo>
                    <a:pt x="15" y="5"/>
                  </a:lnTo>
                  <a:lnTo>
                    <a:pt x="15" y="5"/>
                  </a:lnTo>
                  <a:lnTo>
                    <a:pt x="15" y="5"/>
                  </a:lnTo>
                  <a:lnTo>
                    <a:pt x="15" y="7"/>
                  </a:lnTo>
                  <a:lnTo>
                    <a:pt x="15" y="7"/>
                  </a:lnTo>
                  <a:lnTo>
                    <a:pt x="15" y="7"/>
                  </a:lnTo>
                  <a:lnTo>
                    <a:pt x="15" y="7"/>
                  </a:lnTo>
                  <a:lnTo>
                    <a:pt x="15" y="5"/>
                  </a:lnTo>
                  <a:lnTo>
                    <a:pt x="17" y="7"/>
                  </a:lnTo>
                  <a:lnTo>
                    <a:pt x="17" y="7"/>
                  </a:lnTo>
                  <a:lnTo>
                    <a:pt x="17" y="7"/>
                  </a:lnTo>
                  <a:lnTo>
                    <a:pt x="17" y="7"/>
                  </a:lnTo>
                  <a:lnTo>
                    <a:pt x="17" y="7"/>
                  </a:lnTo>
                  <a:lnTo>
                    <a:pt x="15" y="7"/>
                  </a:lnTo>
                  <a:lnTo>
                    <a:pt x="15" y="7"/>
                  </a:lnTo>
                  <a:lnTo>
                    <a:pt x="15" y="7"/>
                  </a:lnTo>
                  <a:lnTo>
                    <a:pt x="17" y="9"/>
                  </a:lnTo>
                  <a:lnTo>
                    <a:pt x="17" y="9"/>
                  </a:lnTo>
                  <a:lnTo>
                    <a:pt x="17" y="9"/>
                  </a:lnTo>
                  <a:lnTo>
                    <a:pt x="17" y="9"/>
                  </a:lnTo>
                  <a:lnTo>
                    <a:pt x="17" y="9"/>
                  </a:lnTo>
                  <a:lnTo>
                    <a:pt x="17" y="9"/>
                  </a:lnTo>
                  <a:lnTo>
                    <a:pt x="17" y="9"/>
                  </a:lnTo>
                  <a:lnTo>
                    <a:pt x="17" y="9"/>
                  </a:lnTo>
                  <a:lnTo>
                    <a:pt x="17" y="11"/>
                  </a:lnTo>
                  <a:lnTo>
                    <a:pt x="17" y="11"/>
                  </a:lnTo>
                  <a:lnTo>
                    <a:pt x="17" y="11"/>
                  </a:lnTo>
                  <a:lnTo>
                    <a:pt x="17" y="11"/>
                  </a:lnTo>
                  <a:lnTo>
                    <a:pt x="17" y="11"/>
                  </a:lnTo>
                  <a:lnTo>
                    <a:pt x="17" y="11"/>
                  </a:lnTo>
                  <a:lnTo>
                    <a:pt x="17" y="11"/>
                  </a:lnTo>
                  <a:lnTo>
                    <a:pt x="17" y="11"/>
                  </a:lnTo>
                  <a:lnTo>
                    <a:pt x="17" y="11"/>
                  </a:lnTo>
                  <a:lnTo>
                    <a:pt x="17" y="11"/>
                  </a:lnTo>
                  <a:lnTo>
                    <a:pt x="17" y="11"/>
                  </a:lnTo>
                  <a:lnTo>
                    <a:pt x="17" y="11"/>
                  </a:lnTo>
                  <a:lnTo>
                    <a:pt x="17" y="11"/>
                  </a:lnTo>
                  <a:lnTo>
                    <a:pt x="15" y="11"/>
                  </a:lnTo>
                  <a:lnTo>
                    <a:pt x="15" y="11"/>
                  </a:lnTo>
                  <a:lnTo>
                    <a:pt x="15" y="9"/>
                  </a:lnTo>
                  <a:lnTo>
                    <a:pt x="15" y="9"/>
                  </a:lnTo>
                  <a:lnTo>
                    <a:pt x="15" y="9"/>
                  </a:lnTo>
                  <a:lnTo>
                    <a:pt x="15" y="7"/>
                  </a:lnTo>
                  <a:lnTo>
                    <a:pt x="15" y="7"/>
                  </a:lnTo>
                  <a:lnTo>
                    <a:pt x="13" y="7"/>
                  </a:lnTo>
                  <a:lnTo>
                    <a:pt x="15" y="7"/>
                  </a:lnTo>
                  <a:lnTo>
                    <a:pt x="15" y="9"/>
                  </a:lnTo>
                  <a:lnTo>
                    <a:pt x="15" y="9"/>
                  </a:lnTo>
                  <a:lnTo>
                    <a:pt x="15" y="9"/>
                  </a:lnTo>
                  <a:lnTo>
                    <a:pt x="15" y="11"/>
                  </a:lnTo>
                  <a:lnTo>
                    <a:pt x="15" y="9"/>
                  </a:lnTo>
                  <a:lnTo>
                    <a:pt x="13" y="9"/>
                  </a:lnTo>
                  <a:lnTo>
                    <a:pt x="13" y="9"/>
                  </a:lnTo>
                  <a:lnTo>
                    <a:pt x="13" y="9"/>
                  </a:lnTo>
                  <a:lnTo>
                    <a:pt x="13" y="7"/>
                  </a:lnTo>
                  <a:lnTo>
                    <a:pt x="11" y="7"/>
                  </a:lnTo>
                  <a:lnTo>
                    <a:pt x="11" y="7"/>
                  </a:lnTo>
                  <a:lnTo>
                    <a:pt x="11" y="7"/>
                  </a:lnTo>
                  <a:lnTo>
                    <a:pt x="11" y="5"/>
                  </a:lnTo>
                  <a:lnTo>
                    <a:pt x="9" y="3"/>
                  </a:lnTo>
                  <a:lnTo>
                    <a:pt x="9" y="3"/>
                  </a:lnTo>
                  <a:lnTo>
                    <a:pt x="9" y="3"/>
                  </a:lnTo>
                  <a:lnTo>
                    <a:pt x="9" y="3"/>
                  </a:lnTo>
                  <a:lnTo>
                    <a:pt x="9" y="3"/>
                  </a:lnTo>
                  <a:lnTo>
                    <a:pt x="9" y="3"/>
                  </a:lnTo>
                  <a:lnTo>
                    <a:pt x="9" y="3"/>
                  </a:lnTo>
                  <a:lnTo>
                    <a:pt x="9" y="3"/>
                  </a:lnTo>
                  <a:lnTo>
                    <a:pt x="9" y="3"/>
                  </a:lnTo>
                  <a:lnTo>
                    <a:pt x="11" y="3"/>
                  </a:lnTo>
                  <a:lnTo>
                    <a:pt x="11" y="3"/>
                  </a:lnTo>
                  <a:lnTo>
                    <a:pt x="11" y="3"/>
                  </a:lnTo>
                  <a:lnTo>
                    <a:pt x="11" y="3"/>
                  </a:lnTo>
                  <a:lnTo>
                    <a:pt x="13" y="3"/>
                  </a:lnTo>
                  <a:lnTo>
                    <a:pt x="13" y="3"/>
                  </a:lnTo>
                  <a:lnTo>
                    <a:pt x="13" y="3"/>
                  </a:lnTo>
                  <a:lnTo>
                    <a:pt x="13" y="3"/>
                  </a:lnTo>
                  <a:close/>
                  <a:moveTo>
                    <a:pt x="21" y="5"/>
                  </a:moveTo>
                  <a:lnTo>
                    <a:pt x="21" y="5"/>
                  </a:lnTo>
                  <a:lnTo>
                    <a:pt x="21" y="5"/>
                  </a:lnTo>
                  <a:lnTo>
                    <a:pt x="19" y="5"/>
                  </a:lnTo>
                  <a:lnTo>
                    <a:pt x="19" y="5"/>
                  </a:lnTo>
                  <a:lnTo>
                    <a:pt x="19" y="5"/>
                  </a:lnTo>
                  <a:lnTo>
                    <a:pt x="19" y="5"/>
                  </a:lnTo>
                  <a:lnTo>
                    <a:pt x="19" y="7"/>
                  </a:lnTo>
                  <a:lnTo>
                    <a:pt x="21" y="5"/>
                  </a:lnTo>
                  <a:lnTo>
                    <a:pt x="21" y="7"/>
                  </a:lnTo>
                  <a:lnTo>
                    <a:pt x="21" y="7"/>
                  </a:lnTo>
                  <a:lnTo>
                    <a:pt x="21" y="7"/>
                  </a:lnTo>
                  <a:lnTo>
                    <a:pt x="21" y="7"/>
                  </a:lnTo>
                  <a:lnTo>
                    <a:pt x="21" y="7"/>
                  </a:lnTo>
                  <a:lnTo>
                    <a:pt x="19" y="7"/>
                  </a:lnTo>
                  <a:lnTo>
                    <a:pt x="19" y="7"/>
                  </a:lnTo>
                  <a:lnTo>
                    <a:pt x="19" y="7"/>
                  </a:lnTo>
                  <a:lnTo>
                    <a:pt x="19" y="7"/>
                  </a:lnTo>
                  <a:lnTo>
                    <a:pt x="19" y="5"/>
                  </a:lnTo>
                  <a:lnTo>
                    <a:pt x="19" y="5"/>
                  </a:lnTo>
                  <a:lnTo>
                    <a:pt x="19" y="7"/>
                  </a:lnTo>
                  <a:lnTo>
                    <a:pt x="19" y="7"/>
                  </a:lnTo>
                  <a:lnTo>
                    <a:pt x="19" y="7"/>
                  </a:lnTo>
                  <a:lnTo>
                    <a:pt x="19" y="7"/>
                  </a:lnTo>
                  <a:lnTo>
                    <a:pt x="19" y="7"/>
                  </a:lnTo>
                  <a:lnTo>
                    <a:pt x="19" y="7"/>
                  </a:lnTo>
                  <a:lnTo>
                    <a:pt x="19" y="7"/>
                  </a:lnTo>
                  <a:lnTo>
                    <a:pt x="19" y="7"/>
                  </a:lnTo>
                  <a:lnTo>
                    <a:pt x="19" y="7"/>
                  </a:lnTo>
                  <a:lnTo>
                    <a:pt x="17" y="7"/>
                  </a:lnTo>
                  <a:lnTo>
                    <a:pt x="17" y="5"/>
                  </a:lnTo>
                  <a:lnTo>
                    <a:pt x="17" y="5"/>
                  </a:lnTo>
                  <a:lnTo>
                    <a:pt x="17" y="5"/>
                  </a:lnTo>
                  <a:lnTo>
                    <a:pt x="17" y="5"/>
                  </a:lnTo>
                  <a:lnTo>
                    <a:pt x="17" y="5"/>
                  </a:lnTo>
                  <a:lnTo>
                    <a:pt x="17" y="5"/>
                  </a:lnTo>
                  <a:lnTo>
                    <a:pt x="19" y="5"/>
                  </a:lnTo>
                  <a:lnTo>
                    <a:pt x="19" y="5"/>
                  </a:lnTo>
                  <a:lnTo>
                    <a:pt x="19" y="5"/>
                  </a:lnTo>
                  <a:lnTo>
                    <a:pt x="19" y="5"/>
                  </a:lnTo>
                  <a:lnTo>
                    <a:pt x="19" y="5"/>
                  </a:lnTo>
                  <a:lnTo>
                    <a:pt x="19" y="3"/>
                  </a:lnTo>
                  <a:lnTo>
                    <a:pt x="19" y="3"/>
                  </a:lnTo>
                  <a:lnTo>
                    <a:pt x="17" y="3"/>
                  </a:lnTo>
                  <a:lnTo>
                    <a:pt x="17" y="2"/>
                  </a:lnTo>
                  <a:lnTo>
                    <a:pt x="17" y="2"/>
                  </a:lnTo>
                  <a:lnTo>
                    <a:pt x="19" y="2"/>
                  </a:lnTo>
                  <a:lnTo>
                    <a:pt x="19" y="2"/>
                  </a:lnTo>
                  <a:lnTo>
                    <a:pt x="19" y="3"/>
                  </a:lnTo>
                  <a:lnTo>
                    <a:pt x="19" y="3"/>
                  </a:lnTo>
                  <a:lnTo>
                    <a:pt x="19" y="5"/>
                  </a:lnTo>
                  <a:lnTo>
                    <a:pt x="21" y="5"/>
                  </a:lnTo>
                  <a:close/>
                  <a:moveTo>
                    <a:pt x="17" y="5"/>
                  </a:moveTo>
                  <a:lnTo>
                    <a:pt x="17" y="5"/>
                  </a:lnTo>
                  <a:lnTo>
                    <a:pt x="17" y="5"/>
                  </a:lnTo>
                  <a:lnTo>
                    <a:pt x="17" y="5"/>
                  </a:lnTo>
                  <a:lnTo>
                    <a:pt x="17" y="3"/>
                  </a:lnTo>
                  <a:lnTo>
                    <a:pt x="17" y="3"/>
                  </a:lnTo>
                  <a:lnTo>
                    <a:pt x="15" y="2"/>
                  </a:lnTo>
                  <a:lnTo>
                    <a:pt x="15" y="2"/>
                  </a:lnTo>
                  <a:lnTo>
                    <a:pt x="17" y="2"/>
                  </a:lnTo>
                  <a:lnTo>
                    <a:pt x="17" y="2"/>
                  </a:lnTo>
                  <a:lnTo>
                    <a:pt x="17" y="2"/>
                  </a:lnTo>
                  <a:lnTo>
                    <a:pt x="17" y="3"/>
                  </a:lnTo>
                  <a:lnTo>
                    <a:pt x="17" y="3"/>
                  </a:lnTo>
                  <a:lnTo>
                    <a:pt x="17" y="3"/>
                  </a:lnTo>
                  <a:lnTo>
                    <a:pt x="17" y="5"/>
                  </a:lnTo>
                  <a:close/>
                  <a:moveTo>
                    <a:pt x="17" y="5"/>
                  </a:moveTo>
                  <a:lnTo>
                    <a:pt x="17" y="5"/>
                  </a:lnTo>
                  <a:lnTo>
                    <a:pt x="17" y="5"/>
                  </a:lnTo>
                  <a:lnTo>
                    <a:pt x="15" y="5"/>
                  </a:lnTo>
                  <a:lnTo>
                    <a:pt x="15" y="5"/>
                  </a:lnTo>
                  <a:lnTo>
                    <a:pt x="15" y="3"/>
                  </a:lnTo>
                  <a:lnTo>
                    <a:pt x="15" y="3"/>
                  </a:lnTo>
                  <a:lnTo>
                    <a:pt x="15" y="3"/>
                  </a:lnTo>
                  <a:lnTo>
                    <a:pt x="15" y="3"/>
                  </a:lnTo>
                  <a:lnTo>
                    <a:pt x="15" y="3"/>
                  </a:lnTo>
                  <a:lnTo>
                    <a:pt x="15" y="2"/>
                  </a:lnTo>
                  <a:lnTo>
                    <a:pt x="15" y="2"/>
                  </a:lnTo>
                  <a:lnTo>
                    <a:pt x="15" y="2"/>
                  </a:lnTo>
                  <a:lnTo>
                    <a:pt x="15" y="2"/>
                  </a:lnTo>
                  <a:lnTo>
                    <a:pt x="15" y="2"/>
                  </a:lnTo>
                  <a:lnTo>
                    <a:pt x="15" y="3"/>
                  </a:lnTo>
                  <a:lnTo>
                    <a:pt x="17" y="5"/>
                  </a:lnTo>
                  <a:lnTo>
                    <a:pt x="17" y="5"/>
                  </a:lnTo>
                  <a:lnTo>
                    <a:pt x="17" y="5"/>
                  </a:lnTo>
                  <a:lnTo>
                    <a:pt x="17" y="5"/>
                  </a:lnTo>
                  <a:close/>
                  <a:moveTo>
                    <a:pt x="19" y="3"/>
                  </a:moveTo>
                  <a:lnTo>
                    <a:pt x="19" y="3"/>
                  </a:lnTo>
                  <a:lnTo>
                    <a:pt x="19" y="3"/>
                  </a:lnTo>
                  <a:lnTo>
                    <a:pt x="21" y="3"/>
                  </a:lnTo>
                  <a:lnTo>
                    <a:pt x="21" y="3"/>
                  </a:lnTo>
                  <a:lnTo>
                    <a:pt x="21" y="3"/>
                  </a:lnTo>
                  <a:lnTo>
                    <a:pt x="21" y="3"/>
                  </a:lnTo>
                  <a:lnTo>
                    <a:pt x="21" y="3"/>
                  </a:lnTo>
                  <a:lnTo>
                    <a:pt x="21" y="3"/>
                  </a:lnTo>
                  <a:lnTo>
                    <a:pt x="21" y="3"/>
                  </a:lnTo>
                  <a:lnTo>
                    <a:pt x="21" y="3"/>
                  </a:lnTo>
                  <a:lnTo>
                    <a:pt x="19" y="3"/>
                  </a:lnTo>
                  <a:lnTo>
                    <a:pt x="19" y="3"/>
                  </a:lnTo>
                  <a:lnTo>
                    <a:pt x="19" y="3"/>
                  </a:lnTo>
                  <a:lnTo>
                    <a:pt x="19" y="2"/>
                  </a:lnTo>
                  <a:lnTo>
                    <a:pt x="19" y="2"/>
                  </a:lnTo>
                  <a:lnTo>
                    <a:pt x="19" y="2"/>
                  </a:lnTo>
                  <a:lnTo>
                    <a:pt x="19" y="2"/>
                  </a:lnTo>
                  <a:lnTo>
                    <a:pt x="19" y="0"/>
                  </a:lnTo>
                  <a:lnTo>
                    <a:pt x="19" y="0"/>
                  </a:lnTo>
                  <a:lnTo>
                    <a:pt x="19" y="2"/>
                  </a:lnTo>
                  <a:lnTo>
                    <a:pt x="19" y="2"/>
                  </a:lnTo>
                  <a:lnTo>
                    <a:pt x="19" y="2"/>
                  </a:lnTo>
                  <a:lnTo>
                    <a:pt x="19" y="2"/>
                  </a:lnTo>
                  <a:lnTo>
                    <a:pt x="19" y="2"/>
                  </a:lnTo>
                  <a:lnTo>
                    <a:pt x="19" y="3"/>
                  </a:lnTo>
                  <a:lnTo>
                    <a:pt x="19"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84"/>
            <p:cNvSpPr>
              <a:spLocks noEditPoints="1"/>
            </p:cNvSpPr>
            <p:nvPr/>
          </p:nvSpPr>
          <p:spPr bwMode="auto">
            <a:xfrm>
              <a:off x="8516938" y="4586288"/>
              <a:ext cx="631825" cy="222250"/>
            </a:xfrm>
            <a:custGeom>
              <a:avLst/>
              <a:gdLst>
                <a:gd name="T0" fmla="*/ 267 w 398"/>
                <a:gd name="T1" fmla="*/ 140 h 140"/>
                <a:gd name="T2" fmla="*/ 267 w 398"/>
                <a:gd name="T3" fmla="*/ 140 h 140"/>
                <a:gd name="T4" fmla="*/ 265 w 398"/>
                <a:gd name="T5" fmla="*/ 140 h 140"/>
                <a:gd name="T6" fmla="*/ 267 w 398"/>
                <a:gd name="T7" fmla="*/ 140 h 140"/>
                <a:gd name="T8" fmla="*/ 267 w 398"/>
                <a:gd name="T9" fmla="*/ 140 h 140"/>
                <a:gd name="T10" fmla="*/ 267 w 398"/>
                <a:gd name="T11" fmla="*/ 96 h 140"/>
                <a:gd name="T12" fmla="*/ 267 w 398"/>
                <a:gd name="T13" fmla="*/ 96 h 140"/>
                <a:gd name="T14" fmla="*/ 267 w 398"/>
                <a:gd name="T15" fmla="*/ 96 h 140"/>
                <a:gd name="T16" fmla="*/ 250 w 398"/>
                <a:gd name="T17" fmla="*/ 71 h 140"/>
                <a:gd name="T18" fmla="*/ 250 w 398"/>
                <a:gd name="T19" fmla="*/ 71 h 140"/>
                <a:gd name="T20" fmla="*/ 398 w 398"/>
                <a:gd name="T21" fmla="*/ 71 h 140"/>
                <a:gd name="T22" fmla="*/ 396 w 398"/>
                <a:gd name="T23" fmla="*/ 71 h 140"/>
                <a:gd name="T24" fmla="*/ 396 w 398"/>
                <a:gd name="T25" fmla="*/ 71 h 140"/>
                <a:gd name="T26" fmla="*/ 398 w 398"/>
                <a:gd name="T27" fmla="*/ 69 h 140"/>
                <a:gd name="T28" fmla="*/ 398 w 398"/>
                <a:gd name="T29" fmla="*/ 71 h 140"/>
                <a:gd name="T30" fmla="*/ 398 w 398"/>
                <a:gd name="T31" fmla="*/ 71 h 140"/>
                <a:gd name="T32" fmla="*/ 303 w 398"/>
                <a:gd name="T33" fmla="*/ 63 h 140"/>
                <a:gd name="T34" fmla="*/ 303 w 398"/>
                <a:gd name="T35" fmla="*/ 63 h 140"/>
                <a:gd name="T36" fmla="*/ 179 w 398"/>
                <a:gd name="T37" fmla="*/ 48 h 140"/>
                <a:gd name="T38" fmla="*/ 179 w 398"/>
                <a:gd name="T39" fmla="*/ 48 h 140"/>
                <a:gd name="T40" fmla="*/ 317 w 398"/>
                <a:gd name="T41" fmla="*/ 48 h 140"/>
                <a:gd name="T42" fmla="*/ 317 w 398"/>
                <a:gd name="T43" fmla="*/ 48 h 140"/>
                <a:gd name="T44" fmla="*/ 321 w 398"/>
                <a:gd name="T45" fmla="*/ 44 h 140"/>
                <a:gd name="T46" fmla="*/ 321 w 398"/>
                <a:gd name="T47" fmla="*/ 44 h 140"/>
                <a:gd name="T48" fmla="*/ 323 w 398"/>
                <a:gd name="T49" fmla="*/ 44 h 140"/>
                <a:gd name="T50" fmla="*/ 323 w 398"/>
                <a:gd name="T51" fmla="*/ 44 h 140"/>
                <a:gd name="T52" fmla="*/ 323 w 398"/>
                <a:gd name="T53" fmla="*/ 44 h 140"/>
                <a:gd name="T54" fmla="*/ 323 w 398"/>
                <a:gd name="T55" fmla="*/ 46 h 140"/>
                <a:gd name="T56" fmla="*/ 323 w 398"/>
                <a:gd name="T57" fmla="*/ 46 h 140"/>
                <a:gd name="T58" fmla="*/ 321 w 398"/>
                <a:gd name="T59" fmla="*/ 48 h 140"/>
                <a:gd name="T60" fmla="*/ 321 w 398"/>
                <a:gd name="T61" fmla="*/ 48 h 140"/>
                <a:gd name="T62" fmla="*/ 321 w 398"/>
                <a:gd name="T63" fmla="*/ 46 h 140"/>
                <a:gd name="T64" fmla="*/ 321 w 398"/>
                <a:gd name="T65" fmla="*/ 46 h 140"/>
                <a:gd name="T66" fmla="*/ 319 w 398"/>
                <a:gd name="T67" fmla="*/ 44 h 140"/>
                <a:gd name="T68" fmla="*/ 321 w 398"/>
                <a:gd name="T69" fmla="*/ 44 h 140"/>
                <a:gd name="T70" fmla="*/ 219 w 398"/>
                <a:gd name="T71" fmla="*/ 38 h 140"/>
                <a:gd name="T72" fmla="*/ 219 w 398"/>
                <a:gd name="T73" fmla="*/ 38 h 140"/>
                <a:gd name="T74" fmla="*/ 177 w 398"/>
                <a:gd name="T75" fmla="*/ 38 h 140"/>
                <a:gd name="T76" fmla="*/ 217 w 398"/>
                <a:gd name="T77" fmla="*/ 38 h 140"/>
                <a:gd name="T78" fmla="*/ 215 w 398"/>
                <a:gd name="T79" fmla="*/ 38 h 140"/>
                <a:gd name="T80" fmla="*/ 215 w 398"/>
                <a:gd name="T81" fmla="*/ 38 h 140"/>
                <a:gd name="T82" fmla="*/ 215 w 398"/>
                <a:gd name="T83" fmla="*/ 38 h 140"/>
                <a:gd name="T84" fmla="*/ 215 w 398"/>
                <a:gd name="T85" fmla="*/ 38 h 140"/>
                <a:gd name="T86" fmla="*/ 217 w 398"/>
                <a:gd name="T87" fmla="*/ 38 h 140"/>
                <a:gd name="T88" fmla="*/ 221 w 398"/>
                <a:gd name="T89" fmla="*/ 36 h 140"/>
                <a:gd name="T90" fmla="*/ 221 w 398"/>
                <a:gd name="T91" fmla="*/ 36 h 140"/>
                <a:gd name="T92" fmla="*/ 219 w 398"/>
                <a:gd name="T93" fmla="*/ 36 h 140"/>
                <a:gd name="T94" fmla="*/ 196 w 398"/>
                <a:gd name="T95" fmla="*/ 19 h 140"/>
                <a:gd name="T96" fmla="*/ 196 w 398"/>
                <a:gd name="T97" fmla="*/ 19 h 140"/>
                <a:gd name="T98" fmla="*/ 184 w 398"/>
                <a:gd name="T99" fmla="*/ 19 h 140"/>
                <a:gd name="T100" fmla="*/ 184 w 398"/>
                <a:gd name="T101" fmla="*/ 17 h 140"/>
                <a:gd name="T102" fmla="*/ 192 w 398"/>
                <a:gd name="T103" fmla="*/ 11 h 140"/>
                <a:gd name="T104" fmla="*/ 192 w 398"/>
                <a:gd name="T105" fmla="*/ 11 h 140"/>
                <a:gd name="T106" fmla="*/ 2 w 398"/>
                <a:gd name="T107" fmla="*/ 3 h 140"/>
                <a:gd name="T108" fmla="*/ 2 w 398"/>
                <a:gd name="T109" fmla="*/ 3 h 140"/>
                <a:gd name="T110" fmla="*/ 2 w 398"/>
                <a:gd name="T111" fmla="*/ 3 h 140"/>
                <a:gd name="T112" fmla="*/ 0 w 398"/>
                <a:gd name="T113" fmla="*/ 3 h 140"/>
                <a:gd name="T114" fmla="*/ 0 w 398"/>
                <a:gd name="T115" fmla="*/ 3 h 140"/>
                <a:gd name="T116" fmla="*/ 2 w 398"/>
                <a:gd name="T117" fmla="*/ 1 h 140"/>
                <a:gd name="T118" fmla="*/ 2 w 398"/>
                <a:gd name="T119" fmla="*/ 1 h 140"/>
                <a:gd name="T120" fmla="*/ 2 w 398"/>
                <a:gd name="T121" fmla="*/ 1 h 140"/>
                <a:gd name="T122" fmla="*/ 38 w 398"/>
                <a:gd name="T123" fmla="*/ 0 h 140"/>
                <a:gd name="T124" fmla="*/ 38 w 398"/>
                <a:gd name="T125"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8" h="140">
                  <a:moveTo>
                    <a:pt x="267" y="140"/>
                  </a:moveTo>
                  <a:lnTo>
                    <a:pt x="267" y="140"/>
                  </a:lnTo>
                  <a:lnTo>
                    <a:pt x="267" y="140"/>
                  </a:lnTo>
                  <a:lnTo>
                    <a:pt x="267" y="140"/>
                  </a:lnTo>
                  <a:lnTo>
                    <a:pt x="267" y="140"/>
                  </a:lnTo>
                  <a:lnTo>
                    <a:pt x="267" y="140"/>
                  </a:lnTo>
                  <a:lnTo>
                    <a:pt x="267" y="140"/>
                  </a:lnTo>
                  <a:lnTo>
                    <a:pt x="267" y="140"/>
                  </a:lnTo>
                  <a:close/>
                  <a:moveTo>
                    <a:pt x="265" y="140"/>
                  </a:moveTo>
                  <a:lnTo>
                    <a:pt x="265" y="140"/>
                  </a:lnTo>
                  <a:lnTo>
                    <a:pt x="265" y="140"/>
                  </a:lnTo>
                  <a:lnTo>
                    <a:pt x="265" y="140"/>
                  </a:lnTo>
                  <a:lnTo>
                    <a:pt x="265" y="140"/>
                  </a:lnTo>
                  <a:lnTo>
                    <a:pt x="265" y="140"/>
                  </a:lnTo>
                  <a:close/>
                  <a:moveTo>
                    <a:pt x="267" y="140"/>
                  </a:moveTo>
                  <a:lnTo>
                    <a:pt x="267" y="140"/>
                  </a:lnTo>
                  <a:lnTo>
                    <a:pt x="267" y="140"/>
                  </a:lnTo>
                  <a:lnTo>
                    <a:pt x="267" y="140"/>
                  </a:lnTo>
                  <a:lnTo>
                    <a:pt x="267" y="140"/>
                  </a:lnTo>
                  <a:lnTo>
                    <a:pt x="267" y="140"/>
                  </a:lnTo>
                  <a:lnTo>
                    <a:pt x="267" y="140"/>
                  </a:lnTo>
                  <a:lnTo>
                    <a:pt x="267" y="140"/>
                  </a:lnTo>
                  <a:close/>
                  <a:moveTo>
                    <a:pt x="269" y="96"/>
                  </a:moveTo>
                  <a:lnTo>
                    <a:pt x="267" y="96"/>
                  </a:lnTo>
                  <a:lnTo>
                    <a:pt x="267" y="96"/>
                  </a:lnTo>
                  <a:lnTo>
                    <a:pt x="269" y="96"/>
                  </a:lnTo>
                  <a:lnTo>
                    <a:pt x="269" y="96"/>
                  </a:lnTo>
                  <a:close/>
                  <a:moveTo>
                    <a:pt x="267" y="96"/>
                  </a:moveTo>
                  <a:lnTo>
                    <a:pt x="267" y="96"/>
                  </a:lnTo>
                  <a:lnTo>
                    <a:pt x="267" y="96"/>
                  </a:lnTo>
                  <a:lnTo>
                    <a:pt x="267" y="96"/>
                  </a:lnTo>
                  <a:lnTo>
                    <a:pt x="267" y="96"/>
                  </a:lnTo>
                  <a:close/>
                  <a:moveTo>
                    <a:pt x="248" y="71"/>
                  </a:moveTo>
                  <a:lnTo>
                    <a:pt x="248" y="71"/>
                  </a:lnTo>
                  <a:lnTo>
                    <a:pt x="248" y="71"/>
                  </a:lnTo>
                  <a:lnTo>
                    <a:pt x="250" y="71"/>
                  </a:lnTo>
                  <a:lnTo>
                    <a:pt x="250" y="71"/>
                  </a:lnTo>
                  <a:lnTo>
                    <a:pt x="250" y="71"/>
                  </a:lnTo>
                  <a:lnTo>
                    <a:pt x="250" y="71"/>
                  </a:lnTo>
                  <a:lnTo>
                    <a:pt x="250" y="71"/>
                  </a:lnTo>
                  <a:lnTo>
                    <a:pt x="248" y="71"/>
                  </a:lnTo>
                  <a:close/>
                  <a:moveTo>
                    <a:pt x="398" y="71"/>
                  </a:moveTo>
                  <a:lnTo>
                    <a:pt x="398" y="71"/>
                  </a:lnTo>
                  <a:lnTo>
                    <a:pt x="398" y="71"/>
                  </a:lnTo>
                  <a:lnTo>
                    <a:pt x="398" y="71"/>
                  </a:lnTo>
                  <a:lnTo>
                    <a:pt x="398" y="71"/>
                  </a:lnTo>
                  <a:lnTo>
                    <a:pt x="398" y="71"/>
                  </a:lnTo>
                  <a:lnTo>
                    <a:pt x="396" y="71"/>
                  </a:lnTo>
                  <a:lnTo>
                    <a:pt x="396" y="71"/>
                  </a:lnTo>
                  <a:lnTo>
                    <a:pt x="396" y="71"/>
                  </a:lnTo>
                  <a:lnTo>
                    <a:pt x="396" y="71"/>
                  </a:lnTo>
                  <a:lnTo>
                    <a:pt x="396" y="71"/>
                  </a:lnTo>
                  <a:lnTo>
                    <a:pt x="396" y="71"/>
                  </a:lnTo>
                  <a:lnTo>
                    <a:pt x="396" y="71"/>
                  </a:lnTo>
                  <a:lnTo>
                    <a:pt x="398" y="69"/>
                  </a:lnTo>
                  <a:lnTo>
                    <a:pt x="398" y="69"/>
                  </a:lnTo>
                  <a:lnTo>
                    <a:pt x="398" y="69"/>
                  </a:lnTo>
                  <a:lnTo>
                    <a:pt x="398" y="71"/>
                  </a:lnTo>
                  <a:lnTo>
                    <a:pt x="398" y="71"/>
                  </a:lnTo>
                  <a:lnTo>
                    <a:pt x="398" y="71"/>
                  </a:lnTo>
                  <a:lnTo>
                    <a:pt x="398" y="71"/>
                  </a:lnTo>
                  <a:lnTo>
                    <a:pt x="398" y="71"/>
                  </a:lnTo>
                  <a:lnTo>
                    <a:pt x="398" y="71"/>
                  </a:lnTo>
                  <a:lnTo>
                    <a:pt x="398" y="71"/>
                  </a:lnTo>
                  <a:lnTo>
                    <a:pt x="398" y="71"/>
                  </a:lnTo>
                  <a:close/>
                  <a:moveTo>
                    <a:pt x="303" y="63"/>
                  </a:moveTo>
                  <a:lnTo>
                    <a:pt x="303" y="63"/>
                  </a:lnTo>
                  <a:lnTo>
                    <a:pt x="303" y="63"/>
                  </a:lnTo>
                  <a:lnTo>
                    <a:pt x="303" y="63"/>
                  </a:lnTo>
                  <a:lnTo>
                    <a:pt x="303" y="63"/>
                  </a:lnTo>
                  <a:lnTo>
                    <a:pt x="303" y="63"/>
                  </a:lnTo>
                  <a:lnTo>
                    <a:pt x="303" y="63"/>
                  </a:lnTo>
                  <a:lnTo>
                    <a:pt x="303" y="63"/>
                  </a:lnTo>
                  <a:lnTo>
                    <a:pt x="303" y="63"/>
                  </a:lnTo>
                  <a:close/>
                  <a:moveTo>
                    <a:pt x="179" y="48"/>
                  </a:moveTo>
                  <a:lnTo>
                    <a:pt x="179" y="48"/>
                  </a:lnTo>
                  <a:lnTo>
                    <a:pt x="179" y="48"/>
                  </a:lnTo>
                  <a:lnTo>
                    <a:pt x="179" y="48"/>
                  </a:lnTo>
                  <a:lnTo>
                    <a:pt x="179" y="48"/>
                  </a:lnTo>
                  <a:lnTo>
                    <a:pt x="179" y="48"/>
                  </a:lnTo>
                  <a:lnTo>
                    <a:pt x="179" y="48"/>
                  </a:lnTo>
                  <a:lnTo>
                    <a:pt x="179" y="48"/>
                  </a:lnTo>
                  <a:lnTo>
                    <a:pt x="179" y="48"/>
                  </a:lnTo>
                  <a:close/>
                  <a:moveTo>
                    <a:pt x="317" y="48"/>
                  </a:moveTo>
                  <a:lnTo>
                    <a:pt x="317" y="48"/>
                  </a:lnTo>
                  <a:lnTo>
                    <a:pt x="317" y="48"/>
                  </a:lnTo>
                  <a:lnTo>
                    <a:pt x="317" y="48"/>
                  </a:lnTo>
                  <a:lnTo>
                    <a:pt x="317" y="48"/>
                  </a:lnTo>
                  <a:lnTo>
                    <a:pt x="317" y="48"/>
                  </a:lnTo>
                  <a:lnTo>
                    <a:pt x="317" y="48"/>
                  </a:lnTo>
                  <a:close/>
                  <a:moveTo>
                    <a:pt x="321" y="44"/>
                  </a:moveTo>
                  <a:lnTo>
                    <a:pt x="321" y="44"/>
                  </a:lnTo>
                  <a:lnTo>
                    <a:pt x="321" y="44"/>
                  </a:lnTo>
                  <a:lnTo>
                    <a:pt x="321" y="44"/>
                  </a:lnTo>
                  <a:lnTo>
                    <a:pt x="321" y="44"/>
                  </a:lnTo>
                  <a:lnTo>
                    <a:pt x="321" y="44"/>
                  </a:lnTo>
                  <a:lnTo>
                    <a:pt x="321" y="44"/>
                  </a:lnTo>
                  <a:lnTo>
                    <a:pt x="323" y="44"/>
                  </a:lnTo>
                  <a:lnTo>
                    <a:pt x="323" y="44"/>
                  </a:lnTo>
                  <a:lnTo>
                    <a:pt x="323" y="44"/>
                  </a:lnTo>
                  <a:lnTo>
                    <a:pt x="323" y="44"/>
                  </a:lnTo>
                  <a:lnTo>
                    <a:pt x="323" y="44"/>
                  </a:lnTo>
                  <a:lnTo>
                    <a:pt x="323" y="44"/>
                  </a:lnTo>
                  <a:lnTo>
                    <a:pt x="323" y="44"/>
                  </a:lnTo>
                  <a:lnTo>
                    <a:pt x="323" y="44"/>
                  </a:lnTo>
                  <a:lnTo>
                    <a:pt x="323" y="46"/>
                  </a:lnTo>
                  <a:lnTo>
                    <a:pt x="323" y="44"/>
                  </a:lnTo>
                  <a:lnTo>
                    <a:pt x="323" y="44"/>
                  </a:lnTo>
                  <a:lnTo>
                    <a:pt x="323" y="46"/>
                  </a:lnTo>
                  <a:lnTo>
                    <a:pt x="323" y="46"/>
                  </a:lnTo>
                  <a:lnTo>
                    <a:pt x="323" y="46"/>
                  </a:lnTo>
                  <a:lnTo>
                    <a:pt x="323" y="46"/>
                  </a:lnTo>
                  <a:lnTo>
                    <a:pt x="323" y="46"/>
                  </a:lnTo>
                  <a:lnTo>
                    <a:pt x="323" y="46"/>
                  </a:lnTo>
                  <a:lnTo>
                    <a:pt x="323" y="46"/>
                  </a:lnTo>
                  <a:lnTo>
                    <a:pt x="323" y="46"/>
                  </a:lnTo>
                  <a:lnTo>
                    <a:pt x="323" y="46"/>
                  </a:lnTo>
                  <a:lnTo>
                    <a:pt x="323" y="48"/>
                  </a:lnTo>
                  <a:lnTo>
                    <a:pt x="323" y="48"/>
                  </a:lnTo>
                  <a:lnTo>
                    <a:pt x="321" y="48"/>
                  </a:lnTo>
                  <a:lnTo>
                    <a:pt x="321" y="48"/>
                  </a:lnTo>
                  <a:lnTo>
                    <a:pt x="321" y="48"/>
                  </a:lnTo>
                  <a:lnTo>
                    <a:pt x="321" y="48"/>
                  </a:lnTo>
                  <a:lnTo>
                    <a:pt x="321" y="48"/>
                  </a:lnTo>
                  <a:lnTo>
                    <a:pt x="321" y="46"/>
                  </a:lnTo>
                  <a:lnTo>
                    <a:pt x="321" y="46"/>
                  </a:lnTo>
                  <a:lnTo>
                    <a:pt x="321" y="46"/>
                  </a:lnTo>
                  <a:lnTo>
                    <a:pt x="321" y="46"/>
                  </a:lnTo>
                  <a:lnTo>
                    <a:pt x="321" y="46"/>
                  </a:lnTo>
                  <a:lnTo>
                    <a:pt x="321" y="46"/>
                  </a:lnTo>
                  <a:lnTo>
                    <a:pt x="321" y="46"/>
                  </a:lnTo>
                  <a:lnTo>
                    <a:pt x="321" y="46"/>
                  </a:lnTo>
                  <a:lnTo>
                    <a:pt x="319" y="46"/>
                  </a:lnTo>
                  <a:lnTo>
                    <a:pt x="319" y="46"/>
                  </a:lnTo>
                  <a:lnTo>
                    <a:pt x="319" y="44"/>
                  </a:lnTo>
                  <a:lnTo>
                    <a:pt x="319" y="44"/>
                  </a:lnTo>
                  <a:lnTo>
                    <a:pt x="321" y="44"/>
                  </a:lnTo>
                  <a:lnTo>
                    <a:pt x="321" y="44"/>
                  </a:lnTo>
                  <a:lnTo>
                    <a:pt x="321" y="44"/>
                  </a:lnTo>
                  <a:lnTo>
                    <a:pt x="321" y="44"/>
                  </a:lnTo>
                  <a:close/>
                  <a:moveTo>
                    <a:pt x="219" y="38"/>
                  </a:moveTo>
                  <a:lnTo>
                    <a:pt x="219" y="38"/>
                  </a:lnTo>
                  <a:lnTo>
                    <a:pt x="219" y="38"/>
                  </a:lnTo>
                  <a:lnTo>
                    <a:pt x="219" y="38"/>
                  </a:lnTo>
                  <a:lnTo>
                    <a:pt x="219" y="38"/>
                  </a:lnTo>
                  <a:lnTo>
                    <a:pt x="219" y="38"/>
                  </a:lnTo>
                  <a:lnTo>
                    <a:pt x="219" y="38"/>
                  </a:lnTo>
                  <a:lnTo>
                    <a:pt x="219" y="38"/>
                  </a:lnTo>
                  <a:close/>
                  <a:moveTo>
                    <a:pt x="177" y="38"/>
                  </a:moveTo>
                  <a:lnTo>
                    <a:pt x="177" y="38"/>
                  </a:lnTo>
                  <a:lnTo>
                    <a:pt x="177" y="38"/>
                  </a:lnTo>
                  <a:lnTo>
                    <a:pt x="177" y="38"/>
                  </a:lnTo>
                  <a:lnTo>
                    <a:pt x="177" y="38"/>
                  </a:lnTo>
                  <a:lnTo>
                    <a:pt x="177" y="38"/>
                  </a:lnTo>
                  <a:close/>
                  <a:moveTo>
                    <a:pt x="217" y="38"/>
                  </a:moveTo>
                  <a:lnTo>
                    <a:pt x="217" y="38"/>
                  </a:lnTo>
                  <a:lnTo>
                    <a:pt x="217" y="38"/>
                  </a:lnTo>
                  <a:lnTo>
                    <a:pt x="217" y="38"/>
                  </a:lnTo>
                  <a:lnTo>
                    <a:pt x="217" y="38"/>
                  </a:lnTo>
                  <a:lnTo>
                    <a:pt x="215" y="38"/>
                  </a:lnTo>
                  <a:lnTo>
                    <a:pt x="215" y="38"/>
                  </a:lnTo>
                  <a:lnTo>
                    <a:pt x="215" y="38"/>
                  </a:lnTo>
                  <a:lnTo>
                    <a:pt x="215" y="38"/>
                  </a:lnTo>
                  <a:lnTo>
                    <a:pt x="215" y="38"/>
                  </a:lnTo>
                  <a:lnTo>
                    <a:pt x="215" y="38"/>
                  </a:lnTo>
                  <a:lnTo>
                    <a:pt x="215" y="38"/>
                  </a:lnTo>
                  <a:lnTo>
                    <a:pt x="215" y="38"/>
                  </a:lnTo>
                  <a:lnTo>
                    <a:pt x="215" y="38"/>
                  </a:lnTo>
                  <a:lnTo>
                    <a:pt x="215" y="38"/>
                  </a:lnTo>
                  <a:lnTo>
                    <a:pt x="215" y="38"/>
                  </a:lnTo>
                  <a:lnTo>
                    <a:pt x="215" y="38"/>
                  </a:lnTo>
                  <a:lnTo>
                    <a:pt x="215" y="38"/>
                  </a:lnTo>
                  <a:lnTo>
                    <a:pt x="215" y="38"/>
                  </a:lnTo>
                  <a:lnTo>
                    <a:pt x="215" y="38"/>
                  </a:lnTo>
                  <a:lnTo>
                    <a:pt x="215" y="38"/>
                  </a:lnTo>
                  <a:lnTo>
                    <a:pt x="217" y="38"/>
                  </a:lnTo>
                  <a:close/>
                  <a:moveTo>
                    <a:pt x="219" y="36"/>
                  </a:moveTo>
                  <a:lnTo>
                    <a:pt x="221" y="36"/>
                  </a:lnTo>
                  <a:lnTo>
                    <a:pt x="221" y="36"/>
                  </a:lnTo>
                  <a:lnTo>
                    <a:pt x="221" y="36"/>
                  </a:lnTo>
                  <a:lnTo>
                    <a:pt x="221" y="36"/>
                  </a:lnTo>
                  <a:lnTo>
                    <a:pt x="221" y="36"/>
                  </a:lnTo>
                  <a:lnTo>
                    <a:pt x="221" y="36"/>
                  </a:lnTo>
                  <a:lnTo>
                    <a:pt x="221" y="36"/>
                  </a:lnTo>
                  <a:lnTo>
                    <a:pt x="219" y="36"/>
                  </a:lnTo>
                  <a:lnTo>
                    <a:pt x="219" y="36"/>
                  </a:lnTo>
                  <a:lnTo>
                    <a:pt x="219" y="36"/>
                  </a:lnTo>
                  <a:lnTo>
                    <a:pt x="219" y="36"/>
                  </a:lnTo>
                  <a:lnTo>
                    <a:pt x="219" y="36"/>
                  </a:lnTo>
                  <a:lnTo>
                    <a:pt x="219" y="36"/>
                  </a:lnTo>
                  <a:lnTo>
                    <a:pt x="219" y="36"/>
                  </a:lnTo>
                  <a:close/>
                  <a:moveTo>
                    <a:pt x="196" y="19"/>
                  </a:moveTo>
                  <a:lnTo>
                    <a:pt x="196" y="19"/>
                  </a:lnTo>
                  <a:lnTo>
                    <a:pt x="196" y="19"/>
                  </a:lnTo>
                  <a:lnTo>
                    <a:pt x="196" y="19"/>
                  </a:lnTo>
                  <a:lnTo>
                    <a:pt x="196" y="19"/>
                  </a:lnTo>
                  <a:lnTo>
                    <a:pt x="196" y="19"/>
                  </a:lnTo>
                  <a:close/>
                  <a:moveTo>
                    <a:pt x="184" y="19"/>
                  </a:moveTo>
                  <a:lnTo>
                    <a:pt x="184" y="19"/>
                  </a:lnTo>
                  <a:lnTo>
                    <a:pt x="184" y="19"/>
                  </a:lnTo>
                  <a:lnTo>
                    <a:pt x="184" y="17"/>
                  </a:lnTo>
                  <a:lnTo>
                    <a:pt x="184" y="17"/>
                  </a:lnTo>
                  <a:lnTo>
                    <a:pt x="184" y="17"/>
                  </a:lnTo>
                  <a:lnTo>
                    <a:pt x="184" y="17"/>
                  </a:lnTo>
                  <a:lnTo>
                    <a:pt x="184" y="19"/>
                  </a:lnTo>
                  <a:lnTo>
                    <a:pt x="184" y="19"/>
                  </a:lnTo>
                  <a:close/>
                  <a:moveTo>
                    <a:pt x="192" y="11"/>
                  </a:moveTo>
                  <a:lnTo>
                    <a:pt x="192" y="11"/>
                  </a:lnTo>
                  <a:lnTo>
                    <a:pt x="192" y="11"/>
                  </a:lnTo>
                  <a:lnTo>
                    <a:pt x="192" y="11"/>
                  </a:lnTo>
                  <a:lnTo>
                    <a:pt x="192" y="11"/>
                  </a:lnTo>
                  <a:lnTo>
                    <a:pt x="192" y="11"/>
                  </a:lnTo>
                  <a:lnTo>
                    <a:pt x="192" y="11"/>
                  </a:lnTo>
                  <a:lnTo>
                    <a:pt x="192" y="11"/>
                  </a:lnTo>
                  <a:close/>
                  <a:moveTo>
                    <a:pt x="2" y="3"/>
                  </a:moveTo>
                  <a:lnTo>
                    <a:pt x="2" y="3"/>
                  </a:lnTo>
                  <a:lnTo>
                    <a:pt x="2" y="3"/>
                  </a:lnTo>
                  <a:lnTo>
                    <a:pt x="2" y="3"/>
                  </a:lnTo>
                  <a:lnTo>
                    <a:pt x="2" y="3"/>
                  </a:lnTo>
                  <a:lnTo>
                    <a:pt x="2" y="3"/>
                  </a:lnTo>
                  <a:lnTo>
                    <a:pt x="2" y="3"/>
                  </a:lnTo>
                  <a:lnTo>
                    <a:pt x="2" y="3"/>
                  </a:lnTo>
                  <a:lnTo>
                    <a:pt x="2" y="3"/>
                  </a:lnTo>
                  <a:lnTo>
                    <a:pt x="2" y="3"/>
                  </a:lnTo>
                  <a:lnTo>
                    <a:pt x="2" y="3"/>
                  </a:lnTo>
                  <a:lnTo>
                    <a:pt x="0" y="5"/>
                  </a:lnTo>
                  <a:lnTo>
                    <a:pt x="0" y="5"/>
                  </a:lnTo>
                  <a:lnTo>
                    <a:pt x="0" y="3"/>
                  </a:lnTo>
                  <a:lnTo>
                    <a:pt x="0" y="3"/>
                  </a:lnTo>
                  <a:lnTo>
                    <a:pt x="0" y="3"/>
                  </a:lnTo>
                  <a:lnTo>
                    <a:pt x="0" y="3"/>
                  </a:lnTo>
                  <a:lnTo>
                    <a:pt x="0" y="3"/>
                  </a:lnTo>
                  <a:lnTo>
                    <a:pt x="2" y="1"/>
                  </a:lnTo>
                  <a:lnTo>
                    <a:pt x="2" y="1"/>
                  </a:lnTo>
                  <a:lnTo>
                    <a:pt x="2" y="1"/>
                  </a:lnTo>
                  <a:lnTo>
                    <a:pt x="2" y="1"/>
                  </a:lnTo>
                  <a:lnTo>
                    <a:pt x="2" y="3"/>
                  </a:lnTo>
                  <a:lnTo>
                    <a:pt x="2" y="3"/>
                  </a:lnTo>
                  <a:lnTo>
                    <a:pt x="2" y="1"/>
                  </a:lnTo>
                  <a:lnTo>
                    <a:pt x="2" y="1"/>
                  </a:lnTo>
                  <a:lnTo>
                    <a:pt x="2" y="1"/>
                  </a:lnTo>
                  <a:lnTo>
                    <a:pt x="2" y="1"/>
                  </a:lnTo>
                  <a:lnTo>
                    <a:pt x="2" y="1"/>
                  </a:lnTo>
                  <a:lnTo>
                    <a:pt x="2" y="1"/>
                  </a:lnTo>
                  <a:lnTo>
                    <a:pt x="2" y="1"/>
                  </a:lnTo>
                  <a:lnTo>
                    <a:pt x="2" y="1"/>
                  </a:lnTo>
                  <a:lnTo>
                    <a:pt x="2" y="3"/>
                  </a:lnTo>
                  <a:close/>
                  <a:moveTo>
                    <a:pt x="38" y="0"/>
                  </a:moveTo>
                  <a:lnTo>
                    <a:pt x="38" y="0"/>
                  </a:lnTo>
                  <a:lnTo>
                    <a:pt x="38" y="0"/>
                  </a:lnTo>
                  <a:lnTo>
                    <a:pt x="38" y="0"/>
                  </a:lnTo>
                  <a:lnTo>
                    <a:pt x="38" y="0"/>
                  </a:lnTo>
                  <a:lnTo>
                    <a:pt x="40" y="0"/>
                  </a:lnTo>
                  <a:lnTo>
                    <a:pt x="3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85"/>
            <p:cNvSpPr>
              <a:spLocks noEditPoints="1"/>
            </p:cNvSpPr>
            <p:nvPr/>
          </p:nvSpPr>
          <p:spPr bwMode="auto">
            <a:xfrm>
              <a:off x="5249863" y="4775200"/>
              <a:ext cx="146050" cy="157163"/>
            </a:xfrm>
            <a:custGeom>
              <a:avLst/>
              <a:gdLst>
                <a:gd name="T0" fmla="*/ 6 w 92"/>
                <a:gd name="T1" fmla="*/ 46 h 99"/>
                <a:gd name="T2" fmla="*/ 55 w 92"/>
                <a:gd name="T3" fmla="*/ 0 h 99"/>
                <a:gd name="T4" fmla="*/ 69 w 92"/>
                <a:gd name="T5" fmla="*/ 0 h 99"/>
                <a:gd name="T6" fmla="*/ 71 w 92"/>
                <a:gd name="T7" fmla="*/ 5 h 99"/>
                <a:gd name="T8" fmla="*/ 73 w 92"/>
                <a:gd name="T9" fmla="*/ 15 h 99"/>
                <a:gd name="T10" fmla="*/ 77 w 92"/>
                <a:gd name="T11" fmla="*/ 15 h 99"/>
                <a:gd name="T12" fmla="*/ 86 w 92"/>
                <a:gd name="T13" fmla="*/ 15 h 99"/>
                <a:gd name="T14" fmla="*/ 90 w 92"/>
                <a:gd name="T15" fmla="*/ 19 h 99"/>
                <a:gd name="T16" fmla="*/ 88 w 92"/>
                <a:gd name="T17" fmla="*/ 26 h 99"/>
                <a:gd name="T18" fmla="*/ 82 w 92"/>
                <a:gd name="T19" fmla="*/ 32 h 99"/>
                <a:gd name="T20" fmla="*/ 82 w 92"/>
                <a:gd name="T21" fmla="*/ 40 h 99"/>
                <a:gd name="T22" fmla="*/ 90 w 92"/>
                <a:gd name="T23" fmla="*/ 44 h 99"/>
                <a:gd name="T24" fmla="*/ 90 w 92"/>
                <a:gd name="T25" fmla="*/ 53 h 99"/>
                <a:gd name="T26" fmla="*/ 92 w 92"/>
                <a:gd name="T27" fmla="*/ 59 h 99"/>
                <a:gd name="T28" fmla="*/ 90 w 92"/>
                <a:gd name="T29" fmla="*/ 65 h 99"/>
                <a:gd name="T30" fmla="*/ 86 w 92"/>
                <a:gd name="T31" fmla="*/ 72 h 99"/>
                <a:gd name="T32" fmla="*/ 82 w 92"/>
                <a:gd name="T33" fmla="*/ 76 h 99"/>
                <a:gd name="T34" fmla="*/ 80 w 92"/>
                <a:gd name="T35" fmla="*/ 71 h 99"/>
                <a:gd name="T36" fmla="*/ 71 w 92"/>
                <a:gd name="T37" fmla="*/ 74 h 99"/>
                <a:gd name="T38" fmla="*/ 67 w 92"/>
                <a:gd name="T39" fmla="*/ 72 h 99"/>
                <a:gd name="T40" fmla="*/ 63 w 92"/>
                <a:gd name="T41" fmla="*/ 65 h 99"/>
                <a:gd name="T42" fmla="*/ 59 w 92"/>
                <a:gd name="T43" fmla="*/ 72 h 99"/>
                <a:gd name="T44" fmla="*/ 46 w 92"/>
                <a:gd name="T45" fmla="*/ 72 h 99"/>
                <a:gd name="T46" fmla="*/ 46 w 92"/>
                <a:gd name="T47" fmla="*/ 82 h 99"/>
                <a:gd name="T48" fmla="*/ 48 w 92"/>
                <a:gd name="T49" fmla="*/ 88 h 99"/>
                <a:gd name="T50" fmla="*/ 50 w 92"/>
                <a:gd name="T51" fmla="*/ 94 h 99"/>
                <a:gd name="T52" fmla="*/ 46 w 92"/>
                <a:gd name="T53" fmla="*/ 92 h 99"/>
                <a:gd name="T54" fmla="*/ 38 w 92"/>
                <a:gd name="T55" fmla="*/ 97 h 99"/>
                <a:gd name="T56" fmla="*/ 32 w 92"/>
                <a:gd name="T57" fmla="*/ 94 h 99"/>
                <a:gd name="T58" fmla="*/ 27 w 92"/>
                <a:gd name="T59" fmla="*/ 86 h 99"/>
                <a:gd name="T60" fmla="*/ 15 w 92"/>
                <a:gd name="T61" fmla="*/ 76 h 99"/>
                <a:gd name="T62" fmla="*/ 19 w 92"/>
                <a:gd name="T63" fmla="*/ 78 h 99"/>
                <a:gd name="T64" fmla="*/ 23 w 92"/>
                <a:gd name="T65" fmla="*/ 76 h 99"/>
                <a:gd name="T66" fmla="*/ 19 w 92"/>
                <a:gd name="T67" fmla="*/ 76 h 99"/>
                <a:gd name="T68" fmla="*/ 17 w 92"/>
                <a:gd name="T69" fmla="*/ 74 h 99"/>
                <a:gd name="T70" fmla="*/ 9 w 92"/>
                <a:gd name="T71" fmla="*/ 69 h 99"/>
                <a:gd name="T72" fmla="*/ 13 w 92"/>
                <a:gd name="T73" fmla="*/ 69 h 99"/>
                <a:gd name="T74" fmla="*/ 9 w 92"/>
                <a:gd name="T75" fmla="*/ 65 h 99"/>
                <a:gd name="T76" fmla="*/ 7 w 92"/>
                <a:gd name="T77" fmla="*/ 63 h 99"/>
                <a:gd name="T78" fmla="*/ 4 w 92"/>
                <a:gd name="T79" fmla="*/ 57 h 99"/>
                <a:gd name="T80" fmla="*/ 9 w 92"/>
                <a:gd name="T81" fmla="*/ 63 h 99"/>
                <a:gd name="T82" fmla="*/ 11 w 92"/>
                <a:gd name="T83" fmla="*/ 61 h 99"/>
                <a:gd name="T84" fmla="*/ 9 w 92"/>
                <a:gd name="T85" fmla="*/ 59 h 99"/>
                <a:gd name="T86" fmla="*/ 4 w 92"/>
                <a:gd name="T87" fmla="*/ 55 h 99"/>
                <a:gd name="T88" fmla="*/ 2 w 92"/>
                <a:gd name="T89" fmla="*/ 51 h 99"/>
                <a:gd name="T90" fmla="*/ 2 w 92"/>
                <a:gd name="T91" fmla="*/ 49 h 99"/>
                <a:gd name="T92" fmla="*/ 6 w 92"/>
                <a:gd name="T93" fmla="*/ 46 h 99"/>
                <a:gd name="T94" fmla="*/ 9 w 92"/>
                <a:gd name="T95" fmla="*/ 40 h 99"/>
                <a:gd name="T96" fmla="*/ 11 w 92"/>
                <a:gd name="T97" fmla="*/ 32 h 99"/>
                <a:gd name="T98" fmla="*/ 11 w 92"/>
                <a:gd name="T99" fmla="*/ 32 h 99"/>
                <a:gd name="T100" fmla="*/ 17 w 92"/>
                <a:gd name="T101" fmla="*/ 34 h 99"/>
                <a:gd name="T102" fmla="*/ 21 w 92"/>
                <a:gd name="T103" fmla="*/ 34 h 99"/>
                <a:gd name="T104" fmla="*/ 15 w 92"/>
                <a:gd name="T105" fmla="*/ 32 h 99"/>
                <a:gd name="T106" fmla="*/ 11 w 92"/>
                <a:gd name="T107" fmla="*/ 28 h 99"/>
                <a:gd name="T108" fmla="*/ 11 w 92"/>
                <a:gd name="T109" fmla="*/ 26 h 99"/>
                <a:gd name="T110" fmla="*/ 15 w 92"/>
                <a:gd name="T111" fmla="*/ 23 h 99"/>
                <a:gd name="T112" fmla="*/ 17 w 92"/>
                <a:gd name="T113" fmla="*/ 21 h 99"/>
                <a:gd name="T114" fmla="*/ 36 w 92"/>
                <a:gd name="T115" fmla="*/ 21 h 99"/>
                <a:gd name="T116" fmla="*/ 42 w 92"/>
                <a:gd name="T117" fmla="*/ 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2" h="99">
                  <a:moveTo>
                    <a:pt x="6" y="48"/>
                  </a:moveTo>
                  <a:lnTo>
                    <a:pt x="4" y="48"/>
                  </a:lnTo>
                  <a:lnTo>
                    <a:pt x="4" y="46"/>
                  </a:lnTo>
                  <a:lnTo>
                    <a:pt x="6" y="46"/>
                  </a:lnTo>
                  <a:lnTo>
                    <a:pt x="4" y="46"/>
                  </a:lnTo>
                  <a:lnTo>
                    <a:pt x="6" y="46"/>
                  </a:lnTo>
                  <a:lnTo>
                    <a:pt x="6" y="48"/>
                  </a:lnTo>
                  <a:close/>
                  <a:moveTo>
                    <a:pt x="48" y="0"/>
                  </a:moveTo>
                  <a:lnTo>
                    <a:pt x="50" y="0"/>
                  </a:lnTo>
                  <a:lnTo>
                    <a:pt x="52" y="0"/>
                  </a:lnTo>
                  <a:lnTo>
                    <a:pt x="54" y="0"/>
                  </a:lnTo>
                  <a:lnTo>
                    <a:pt x="55" y="0"/>
                  </a:lnTo>
                  <a:lnTo>
                    <a:pt x="57" y="0"/>
                  </a:lnTo>
                  <a:lnTo>
                    <a:pt x="59" y="0"/>
                  </a:lnTo>
                  <a:lnTo>
                    <a:pt x="61" y="0"/>
                  </a:lnTo>
                  <a:lnTo>
                    <a:pt x="65" y="0"/>
                  </a:lnTo>
                  <a:lnTo>
                    <a:pt x="67" y="0"/>
                  </a:lnTo>
                  <a:lnTo>
                    <a:pt x="69" y="0"/>
                  </a:lnTo>
                  <a:lnTo>
                    <a:pt x="71" y="0"/>
                  </a:lnTo>
                  <a:lnTo>
                    <a:pt x="73" y="0"/>
                  </a:lnTo>
                  <a:lnTo>
                    <a:pt x="73" y="1"/>
                  </a:lnTo>
                  <a:lnTo>
                    <a:pt x="73" y="3"/>
                  </a:lnTo>
                  <a:lnTo>
                    <a:pt x="71" y="3"/>
                  </a:lnTo>
                  <a:lnTo>
                    <a:pt x="71" y="5"/>
                  </a:lnTo>
                  <a:lnTo>
                    <a:pt x="71" y="7"/>
                  </a:lnTo>
                  <a:lnTo>
                    <a:pt x="71" y="9"/>
                  </a:lnTo>
                  <a:lnTo>
                    <a:pt x="71" y="11"/>
                  </a:lnTo>
                  <a:lnTo>
                    <a:pt x="71" y="13"/>
                  </a:lnTo>
                  <a:lnTo>
                    <a:pt x="73" y="13"/>
                  </a:lnTo>
                  <a:lnTo>
                    <a:pt x="73" y="15"/>
                  </a:lnTo>
                  <a:lnTo>
                    <a:pt x="71" y="15"/>
                  </a:lnTo>
                  <a:lnTo>
                    <a:pt x="71" y="17"/>
                  </a:lnTo>
                  <a:lnTo>
                    <a:pt x="73" y="17"/>
                  </a:lnTo>
                  <a:lnTo>
                    <a:pt x="73" y="15"/>
                  </a:lnTo>
                  <a:lnTo>
                    <a:pt x="75" y="15"/>
                  </a:lnTo>
                  <a:lnTo>
                    <a:pt x="77" y="15"/>
                  </a:lnTo>
                  <a:lnTo>
                    <a:pt x="79" y="15"/>
                  </a:lnTo>
                  <a:lnTo>
                    <a:pt x="80" y="15"/>
                  </a:lnTo>
                  <a:lnTo>
                    <a:pt x="80" y="13"/>
                  </a:lnTo>
                  <a:lnTo>
                    <a:pt x="84" y="13"/>
                  </a:lnTo>
                  <a:lnTo>
                    <a:pt x="84" y="15"/>
                  </a:lnTo>
                  <a:lnTo>
                    <a:pt x="86" y="15"/>
                  </a:lnTo>
                  <a:lnTo>
                    <a:pt x="86" y="13"/>
                  </a:lnTo>
                  <a:lnTo>
                    <a:pt x="86" y="15"/>
                  </a:lnTo>
                  <a:lnTo>
                    <a:pt x="88" y="15"/>
                  </a:lnTo>
                  <a:lnTo>
                    <a:pt x="88" y="17"/>
                  </a:lnTo>
                  <a:lnTo>
                    <a:pt x="88" y="19"/>
                  </a:lnTo>
                  <a:lnTo>
                    <a:pt x="90" y="19"/>
                  </a:lnTo>
                  <a:lnTo>
                    <a:pt x="90" y="21"/>
                  </a:lnTo>
                  <a:lnTo>
                    <a:pt x="92" y="21"/>
                  </a:lnTo>
                  <a:lnTo>
                    <a:pt x="92" y="23"/>
                  </a:lnTo>
                  <a:lnTo>
                    <a:pt x="90" y="24"/>
                  </a:lnTo>
                  <a:lnTo>
                    <a:pt x="90" y="26"/>
                  </a:lnTo>
                  <a:lnTo>
                    <a:pt x="88" y="26"/>
                  </a:lnTo>
                  <a:lnTo>
                    <a:pt x="88" y="28"/>
                  </a:lnTo>
                  <a:lnTo>
                    <a:pt x="86" y="28"/>
                  </a:lnTo>
                  <a:lnTo>
                    <a:pt x="84" y="28"/>
                  </a:lnTo>
                  <a:lnTo>
                    <a:pt x="84" y="30"/>
                  </a:lnTo>
                  <a:lnTo>
                    <a:pt x="82" y="30"/>
                  </a:lnTo>
                  <a:lnTo>
                    <a:pt x="82" y="32"/>
                  </a:lnTo>
                  <a:lnTo>
                    <a:pt x="82" y="34"/>
                  </a:lnTo>
                  <a:lnTo>
                    <a:pt x="82" y="36"/>
                  </a:lnTo>
                  <a:lnTo>
                    <a:pt x="82" y="38"/>
                  </a:lnTo>
                  <a:lnTo>
                    <a:pt x="80" y="38"/>
                  </a:lnTo>
                  <a:lnTo>
                    <a:pt x="80" y="40"/>
                  </a:lnTo>
                  <a:lnTo>
                    <a:pt x="82" y="40"/>
                  </a:lnTo>
                  <a:lnTo>
                    <a:pt x="84" y="40"/>
                  </a:lnTo>
                  <a:lnTo>
                    <a:pt x="86" y="40"/>
                  </a:lnTo>
                  <a:lnTo>
                    <a:pt x="86" y="42"/>
                  </a:lnTo>
                  <a:lnTo>
                    <a:pt x="86" y="44"/>
                  </a:lnTo>
                  <a:lnTo>
                    <a:pt x="88" y="44"/>
                  </a:lnTo>
                  <a:lnTo>
                    <a:pt x="90" y="44"/>
                  </a:lnTo>
                  <a:lnTo>
                    <a:pt x="92" y="46"/>
                  </a:lnTo>
                  <a:lnTo>
                    <a:pt x="92" y="48"/>
                  </a:lnTo>
                  <a:lnTo>
                    <a:pt x="92" y="49"/>
                  </a:lnTo>
                  <a:lnTo>
                    <a:pt x="90" y="49"/>
                  </a:lnTo>
                  <a:lnTo>
                    <a:pt x="90" y="51"/>
                  </a:lnTo>
                  <a:lnTo>
                    <a:pt x="90" y="53"/>
                  </a:lnTo>
                  <a:lnTo>
                    <a:pt x="90" y="55"/>
                  </a:lnTo>
                  <a:lnTo>
                    <a:pt x="92" y="55"/>
                  </a:lnTo>
                  <a:lnTo>
                    <a:pt x="92" y="57"/>
                  </a:lnTo>
                  <a:lnTo>
                    <a:pt x="90" y="57"/>
                  </a:lnTo>
                  <a:lnTo>
                    <a:pt x="92" y="57"/>
                  </a:lnTo>
                  <a:lnTo>
                    <a:pt x="92" y="59"/>
                  </a:lnTo>
                  <a:lnTo>
                    <a:pt x="92" y="61"/>
                  </a:lnTo>
                  <a:lnTo>
                    <a:pt x="90" y="61"/>
                  </a:lnTo>
                  <a:lnTo>
                    <a:pt x="90" y="63"/>
                  </a:lnTo>
                  <a:lnTo>
                    <a:pt x="92" y="63"/>
                  </a:lnTo>
                  <a:lnTo>
                    <a:pt x="90" y="63"/>
                  </a:lnTo>
                  <a:lnTo>
                    <a:pt x="90" y="65"/>
                  </a:lnTo>
                  <a:lnTo>
                    <a:pt x="90" y="67"/>
                  </a:lnTo>
                  <a:lnTo>
                    <a:pt x="88" y="67"/>
                  </a:lnTo>
                  <a:lnTo>
                    <a:pt x="88" y="69"/>
                  </a:lnTo>
                  <a:lnTo>
                    <a:pt x="88" y="71"/>
                  </a:lnTo>
                  <a:lnTo>
                    <a:pt x="86" y="71"/>
                  </a:lnTo>
                  <a:lnTo>
                    <a:pt x="86" y="72"/>
                  </a:lnTo>
                  <a:lnTo>
                    <a:pt x="88" y="72"/>
                  </a:lnTo>
                  <a:lnTo>
                    <a:pt x="88" y="74"/>
                  </a:lnTo>
                  <a:lnTo>
                    <a:pt x="86" y="74"/>
                  </a:lnTo>
                  <a:lnTo>
                    <a:pt x="86" y="76"/>
                  </a:lnTo>
                  <a:lnTo>
                    <a:pt x="84" y="76"/>
                  </a:lnTo>
                  <a:lnTo>
                    <a:pt x="82" y="76"/>
                  </a:lnTo>
                  <a:lnTo>
                    <a:pt x="82" y="74"/>
                  </a:lnTo>
                  <a:lnTo>
                    <a:pt x="82" y="72"/>
                  </a:lnTo>
                  <a:lnTo>
                    <a:pt x="80" y="72"/>
                  </a:lnTo>
                  <a:lnTo>
                    <a:pt x="80" y="71"/>
                  </a:lnTo>
                  <a:lnTo>
                    <a:pt x="80" y="69"/>
                  </a:lnTo>
                  <a:lnTo>
                    <a:pt x="80" y="71"/>
                  </a:lnTo>
                  <a:lnTo>
                    <a:pt x="79" y="71"/>
                  </a:lnTo>
                  <a:lnTo>
                    <a:pt x="79" y="72"/>
                  </a:lnTo>
                  <a:lnTo>
                    <a:pt x="77" y="72"/>
                  </a:lnTo>
                  <a:lnTo>
                    <a:pt x="77" y="74"/>
                  </a:lnTo>
                  <a:lnTo>
                    <a:pt x="75" y="74"/>
                  </a:lnTo>
                  <a:lnTo>
                    <a:pt x="71" y="74"/>
                  </a:lnTo>
                  <a:lnTo>
                    <a:pt x="69" y="72"/>
                  </a:lnTo>
                  <a:lnTo>
                    <a:pt x="69" y="74"/>
                  </a:lnTo>
                  <a:lnTo>
                    <a:pt x="67" y="74"/>
                  </a:lnTo>
                  <a:lnTo>
                    <a:pt x="67" y="72"/>
                  </a:lnTo>
                  <a:lnTo>
                    <a:pt x="69" y="72"/>
                  </a:lnTo>
                  <a:lnTo>
                    <a:pt x="67" y="72"/>
                  </a:lnTo>
                  <a:lnTo>
                    <a:pt x="67" y="71"/>
                  </a:lnTo>
                  <a:lnTo>
                    <a:pt x="67" y="69"/>
                  </a:lnTo>
                  <a:lnTo>
                    <a:pt x="65" y="69"/>
                  </a:lnTo>
                  <a:lnTo>
                    <a:pt x="65" y="67"/>
                  </a:lnTo>
                  <a:lnTo>
                    <a:pt x="63" y="67"/>
                  </a:lnTo>
                  <a:lnTo>
                    <a:pt x="63" y="65"/>
                  </a:lnTo>
                  <a:lnTo>
                    <a:pt x="61" y="65"/>
                  </a:lnTo>
                  <a:lnTo>
                    <a:pt x="61" y="67"/>
                  </a:lnTo>
                  <a:lnTo>
                    <a:pt x="59" y="67"/>
                  </a:lnTo>
                  <a:lnTo>
                    <a:pt x="59" y="69"/>
                  </a:lnTo>
                  <a:lnTo>
                    <a:pt x="59" y="71"/>
                  </a:lnTo>
                  <a:lnTo>
                    <a:pt x="59" y="72"/>
                  </a:lnTo>
                  <a:lnTo>
                    <a:pt x="54" y="74"/>
                  </a:lnTo>
                  <a:lnTo>
                    <a:pt x="52" y="74"/>
                  </a:lnTo>
                  <a:lnTo>
                    <a:pt x="52" y="72"/>
                  </a:lnTo>
                  <a:lnTo>
                    <a:pt x="50" y="74"/>
                  </a:lnTo>
                  <a:lnTo>
                    <a:pt x="48" y="74"/>
                  </a:lnTo>
                  <a:lnTo>
                    <a:pt x="46" y="72"/>
                  </a:lnTo>
                  <a:lnTo>
                    <a:pt x="46" y="74"/>
                  </a:lnTo>
                  <a:lnTo>
                    <a:pt x="46" y="76"/>
                  </a:lnTo>
                  <a:lnTo>
                    <a:pt x="46" y="78"/>
                  </a:lnTo>
                  <a:lnTo>
                    <a:pt x="44" y="80"/>
                  </a:lnTo>
                  <a:lnTo>
                    <a:pt x="44" y="82"/>
                  </a:lnTo>
                  <a:lnTo>
                    <a:pt x="46" y="82"/>
                  </a:lnTo>
                  <a:lnTo>
                    <a:pt x="46" y="80"/>
                  </a:lnTo>
                  <a:lnTo>
                    <a:pt x="46" y="82"/>
                  </a:lnTo>
                  <a:lnTo>
                    <a:pt x="48" y="82"/>
                  </a:lnTo>
                  <a:lnTo>
                    <a:pt x="48" y="84"/>
                  </a:lnTo>
                  <a:lnTo>
                    <a:pt x="48" y="86"/>
                  </a:lnTo>
                  <a:lnTo>
                    <a:pt x="48" y="88"/>
                  </a:lnTo>
                  <a:lnTo>
                    <a:pt x="50" y="88"/>
                  </a:lnTo>
                  <a:lnTo>
                    <a:pt x="52" y="88"/>
                  </a:lnTo>
                  <a:lnTo>
                    <a:pt x="52" y="90"/>
                  </a:lnTo>
                  <a:lnTo>
                    <a:pt x="50" y="90"/>
                  </a:lnTo>
                  <a:lnTo>
                    <a:pt x="50" y="92"/>
                  </a:lnTo>
                  <a:lnTo>
                    <a:pt x="50" y="94"/>
                  </a:lnTo>
                  <a:lnTo>
                    <a:pt x="52" y="94"/>
                  </a:lnTo>
                  <a:lnTo>
                    <a:pt x="50" y="94"/>
                  </a:lnTo>
                  <a:lnTo>
                    <a:pt x="50" y="96"/>
                  </a:lnTo>
                  <a:lnTo>
                    <a:pt x="48" y="96"/>
                  </a:lnTo>
                  <a:lnTo>
                    <a:pt x="46" y="94"/>
                  </a:lnTo>
                  <a:lnTo>
                    <a:pt x="46" y="92"/>
                  </a:lnTo>
                  <a:lnTo>
                    <a:pt x="44" y="92"/>
                  </a:lnTo>
                  <a:lnTo>
                    <a:pt x="44" y="94"/>
                  </a:lnTo>
                  <a:lnTo>
                    <a:pt x="42" y="94"/>
                  </a:lnTo>
                  <a:lnTo>
                    <a:pt x="40" y="94"/>
                  </a:lnTo>
                  <a:lnTo>
                    <a:pt x="40" y="96"/>
                  </a:lnTo>
                  <a:lnTo>
                    <a:pt x="38" y="97"/>
                  </a:lnTo>
                  <a:lnTo>
                    <a:pt x="38" y="99"/>
                  </a:lnTo>
                  <a:lnTo>
                    <a:pt x="38" y="97"/>
                  </a:lnTo>
                  <a:lnTo>
                    <a:pt x="36" y="97"/>
                  </a:lnTo>
                  <a:lnTo>
                    <a:pt x="36" y="96"/>
                  </a:lnTo>
                  <a:lnTo>
                    <a:pt x="34" y="94"/>
                  </a:lnTo>
                  <a:lnTo>
                    <a:pt x="32" y="94"/>
                  </a:lnTo>
                  <a:lnTo>
                    <a:pt x="31" y="92"/>
                  </a:lnTo>
                  <a:lnTo>
                    <a:pt x="31" y="90"/>
                  </a:lnTo>
                  <a:lnTo>
                    <a:pt x="31" y="88"/>
                  </a:lnTo>
                  <a:lnTo>
                    <a:pt x="29" y="88"/>
                  </a:lnTo>
                  <a:lnTo>
                    <a:pt x="29" y="86"/>
                  </a:lnTo>
                  <a:lnTo>
                    <a:pt x="27" y="86"/>
                  </a:lnTo>
                  <a:lnTo>
                    <a:pt x="27" y="84"/>
                  </a:lnTo>
                  <a:lnTo>
                    <a:pt x="25" y="82"/>
                  </a:lnTo>
                  <a:lnTo>
                    <a:pt x="23" y="82"/>
                  </a:lnTo>
                  <a:lnTo>
                    <a:pt x="21" y="80"/>
                  </a:lnTo>
                  <a:lnTo>
                    <a:pt x="19" y="78"/>
                  </a:lnTo>
                  <a:lnTo>
                    <a:pt x="15" y="76"/>
                  </a:lnTo>
                  <a:lnTo>
                    <a:pt x="15" y="74"/>
                  </a:lnTo>
                  <a:lnTo>
                    <a:pt x="17" y="76"/>
                  </a:lnTo>
                  <a:lnTo>
                    <a:pt x="17" y="74"/>
                  </a:lnTo>
                  <a:lnTo>
                    <a:pt x="17" y="76"/>
                  </a:lnTo>
                  <a:lnTo>
                    <a:pt x="19" y="76"/>
                  </a:lnTo>
                  <a:lnTo>
                    <a:pt x="19" y="78"/>
                  </a:lnTo>
                  <a:lnTo>
                    <a:pt x="19" y="76"/>
                  </a:lnTo>
                  <a:lnTo>
                    <a:pt x="21" y="78"/>
                  </a:lnTo>
                  <a:lnTo>
                    <a:pt x="21" y="76"/>
                  </a:lnTo>
                  <a:lnTo>
                    <a:pt x="23" y="76"/>
                  </a:lnTo>
                  <a:lnTo>
                    <a:pt x="21" y="76"/>
                  </a:lnTo>
                  <a:lnTo>
                    <a:pt x="23" y="76"/>
                  </a:lnTo>
                  <a:lnTo>
                    <a:pt x="21" y="76"/>
                  </a:lnTo>
                  <a:lnTo>
                    <a:pt x="19" y="76"/>
                  </a:lnTo>
                  <a:lnTo>
                    <a:pt x="21" y="76"/>
                  </a:lnTo>
                  <a:lnTo>
                    <a:pt x="19" y="76"/>
                  </a:lnTo>
                  <a:lnTo>
                    <a:pt x="19" y="74"/>
                  </a:lnTo>
                  <a:lnTo>
                    <a:pt x="19" y="76"/>
                  </a:lnTo>
                  <a:lnTo>
                    <a:pt x="19" y="74"/>
                  </a:lnTo>
                  <a:lnTo>
                    <a:pt x="17" y="74"/>
                  </a:lnTo>
                  <a:lnTo>
                    <a:pt x="17" y="76"/>
                  </a:lnTo>
                  <a:lnTo>
                    <a:pt x="17" y="74"/>
                  </a:lnTo>
                  <a:lnTo>
                    <a:pt x="15" y="74"/>
                  </a:lnTo>
                  <a:lnTo>
                    <a:pt x="17" y="74"/>
                  </a:lnTo>
                  <a:lnTo>
                    <a:pt x="15" y="74"/>
                  </a:lnTo>
                  <a:lnTo>
                    <a:pt x="13" y="74"/>
                  </a:lnTo>
                  <a:lnTo>
                    <a:pt x="13" y="72"/>
                  </a:lnTo>
                  <a:lnTo>
                    <a:pt x="13" y="71"/>
                  </a:lnTo>
                  <a:lnTo>
                    <a:pt x="11" y="69"/>
                  </a:lnTo>
                  <a:lnTo>
                    <a:pt x="9" y="69"/>
                  </a:lnTo>
                  <a:lnTo>
                    <a:pt x="9" y="67"/>
                  </a:lnTo>
                  <a:lnTo>
                    <a:pt x="9" y="65"/>
                  </a:lnTo>
                  <a:lnTo>
                    <a:pt x="9" y="67"/>
                  </a:lnTo>
                  <a:lnTo>
                    <a:pt x="11" y="67"/>
                  </a:lnTo>
                  <a:lnTo>
                    <a:pt x="11" y="69"/>
                  </a:lnTo>
                  <a:lnTo>
                    <a:pt x="13" y="69"/>
                  </a:lnTo>
                  <a:lnTo>
                    <a:pt x="13" y="67"/>
                  </a:lnTo>
                  <a:lnTo>
                    <a:pt x="11" y="67"/>
                  </a:lnTo>
                  <a:lnTo>
                    <a:pt x="11" y="65"/>
                  </a:lnTo>
                  <a:lnTo>
                    <a:pt x="11" y="67"/>
                  </a:lnTo>
                  <a:lnTo>
                    <a:pt x="11" y="65"/>
                  </a:lnTo>
                  <a:lnTo>
                    <a:pt x="9" y="65"/>
                  </a:lnTo>
                  <a:lnTo>
                    <a:pt x="9" y="67"/>
                  </a:lnTo>
                  <a:lnTo>
                    <a:pt x="9" y="65"/>
                  </a:lnTo>
                  <a:lnTo>
                    <a:pt x="7" y="65"/>
                  </a:lnTo>
                  <a:lnTo>
                    <a:pt x="9" y="65"/>
                  </a:lnTo>
                  <a:lnTo>
                    <a:pt x="9" y="63"/>
                  </a:lnTo>
                  <a:lnTo>
                    <a:pt x="7" y="63"/>
                  </a:lnTo>
                  <a:lnTo>
                    <a:pt x="7" y="61"/>
                  </a:lnTo>
                  <a:lnTo>
                    <a:pt x="7" y="59"/>
                  </a:lnTo>
                  <a:lnTo>
                    <a:pt x="6" y="57"/>
                  </a:lnTo>
                  <a:lnTo>
                    <a:pt x="4" y="57"/>
                  </a:lnTo>
                  <a:lnTo>
                    <a:pt x="4" y="55"/>
                  </a:lnTo>
                  <a:lnTo>
                    <a:pt x="4" y="57"/>
                  </a:lnTo>
                  <a:lnTo>
                    <a:pt x="6" y="57"/>
                  </a:lnTo>
                  <a:lnTo>
                    <a:pt x="6" y="59"/>
                  </a:lnTo>
                  <a:lnTo>
                    <a:pt x="7" y="59"/>
                  </a:lnTo>
                  <a:lnTo>
                    <a:pt x="7" y="61"/>
                  </a:lnTo>
                  <a:lnTo>
                    <a:pt x="9" y="61"/>
                  </a:lnTo>
                  <a:lnTo>
                    <a:pt x="9" y="63"/>
                  </a:lnTo>
                  <a:lnTo>
                    <a:pt x="9" y="61"/>
                  </a:lnTo>
                  <a:lnTo>
                    <a:pt x="11" y="61"/>
                  </a:lnTo>
                  <a:lnTo>
                    <a:pt x="11" y="63"/>
                  </a:lnTo>
                  <a:lnTo>
                    <a:pt x="11" y="61"/>
                  </a:lnTo>
                  <a:lnTo>
                    <a:pt x="13" y="61"/>
                  </a:lnTo>
                  <a:lnTo>
                    <a:pt x="11" y="61"/>
                  </a:lnTo>
                  <a:lnTo>
                    <a:pt x="11" y="59"/>
                  </a:lnTo>
                  <a:lnTo>
                    <a:pt x="11" y="61"/>
                  </a:lnTo>
                  <a:lnTo>
                    <a:pt x="9" y="61"/>
                  </a:lnTo>
                  <a:lnTo>
                    <a:pt x="9" y="59"/>
                  </a:lnTo>
                  <a:lnTo>
                    <a:pt x="7" y="59"/>
                  </a:lnTo>
                  <a:lnTo>
                    <a:pt x="9" y="59"/>
                  </a:lnTo>
                  <a:lnTo>
                    <a:pt x="9" y="57"/>
                  </a:lnTo>
                  <a:lnTo>
                    <a:pt x="7" y="59"/>
                  </a:lnTo>
                  <a:lnTo>
                    <a:pt x="7" y="57"/>
                  </a:lnTo>
                  <a:lnTo>
                    <a:pt x="6" y="57"/>
                  </a:lnTo>
                  <a:lnTo>
                    <a:pt x="6" y="55"/>
                  </a:lnTo>
                  <a:lnTo>
                    <a:pt x="4" y="55"/>
                  </a:lnTo>
                  <a:lnTo>
                    <a:pt x="6" y="55"/>
                  </a:lnTo>
                  <a:lnTo>
                    <a:pt x="4" y="55"/>
                  </a:lnTo>
                  <a:lnTo>
                    <a:pt x="4" y="53"/>
                  </a:lnTo>
                  <a:lnTo>
                    <a:pt x="2" y="51"/>
                  </a:lnTo>
                  <a:lnTo>
                    <a:pt x="4" y="51"/>
                  </a:lnTo>
                  <a:lnTo>
                    <a:pt x="2" y="51"/>
                  </a:lnTo>
                  <a:lnTo>
                    <a:pt x="2" y="49"/>
                  </a:lnTo>
                  <a:lnTo>
                    <a:pt x="0" y="48"/>
                  </a:lnTo>
                  <a:lnTo>
                    <a:pt x="0" y="46"/>
                  </a:lnTo>
                  <a:lnTo>
                    <a:pt x="2" y="46"/>
                  </a:lnTo>
                  <a:lnTo>
                    <a:pt x="2" y="48"/>
                  </a:lnTo>
                  <a:lnTo>
                    <a:pt x="2" y="49"/>
                  </a:lnTo>
                  <a:lnTo>
                    <a:pt x="2" y="48"/>
                  </a:lnTo>
                  <a:lnTo>
                    <a:pt x="4" y="48"/>
                  </a:lnTo>
                  <a:lnTo>
                    <a:pt x="4" y="49"/>
                  </a:lnTo>
                  <a:lnTo>
                    <a:pt x="6" y="49"/>
                  </a:lnTo>
                  <a:lnTo>
                    <a:pt x="6" y="48"/>
                  </a:lnTo>
                  <a:lnTo>
                    <a:pt x="6" y="46"/>
                  </a:lnTo>
                  <a:lnTo>
                    <a:pt x="6" y="48"/>
                  </a:lnTo>
                  <a:lnTo>
                    <a:pt x="6" y="46"/>
                  </a:lnTo>
                  <a:lnTo>
                    <a:pt x="7" y="46"/>
                  </a:lnTo>
                  <a:lnTo>
                    <a:pt x="7" y="44"/>
                  </a:lnTo>
                  <a:lnTo>
                    <a:pt x="9" y="42"/>
                  </a:lnTo>
                  <a:lnTo>
                    <a:pt x="9" y="40"/>
                  </a:lnTo>
                  <a:lnTo>
                    <a:pt x="9" y="38"/>
                  </a:lnTo>
                  <a:lnTo>
                    <a:pt x="9" y="36"/>
                  </a:lnTo>
                  <a:lnTo>
                    <a:pt x="9" y="32"/>
                  </a:lnTo>
                  <a:lnTo>
                    <a:pt x="9" y="30"/>
                  </a:lnTo>
                  <a:lnTo>
                    <a:pt x="11" y="30"/>
                  </a:lnTo>
                  <a:lnTo>
                    <a:pt x="11" y="32"/>
                  </a:lnTo>
                  <a:lnTo>
                    <a:pt x="9" y="32"/>
                  </a:lnTo>
                  <a:lnTo>
                    <a:pt x="11" y="32"/>
                  </a:lnTo>
                  <a:lnTo>
                    <a:pt x="9" y="32"/>
                  </a:lnTo>
                  <a:lnTo>
                    <a:pt x="9" y="34"/>
                  </a:lnTo>
                  <a:lnTo>
                    <a:pt x="9" y="32"/>
                  </a:lnTo>
                  <a:lnTo>
                    <a:pt x="11" y="32"/>
                  </a:lnTo>
                  <a:lnTo>
                    <a:pt x="11" y="34"/>
                  </a:lnTo>
                  <a:lnTo>
                    <a:pt x="13" y="34"/>
                  </a:lnTo>
                  <a:lnTo>
                    <a:pt x="13" y="32"/>
                  </a:lnTo>
                  <a:lnTo>
                    <a:pt x="13" y="34"/>
                  </a:lnTo>
                  <a:lnTo>
                    <a:pt x="15" y="34"/>
                  </a:lnTo>
                  <a:lnTo>
                    <a:pt x="17" y="34"/>
                  </a:lnTo>
                  <a:lnTo>
                    <a:pt x="17" y="36"/>
                  </a:lnTo>
                  <a:lnTo>
                    <a:pt x="17" y="34"/>
                  </a:lnTo>
                  <a:lnTo>
                    <a:pt x="19" y="34"/>
                  </a:lnTo>
                  <a:lnTo>
                    <a:pt x="19" y="32"/>
                  </a:lnTo>
                  <a:lnTo>
                    <a:pt x="19" y="34"/>
                  </a:lnTo>
                  <a:lnTo>
                    <a:pt x="21" y="34"/>
                  </a:lnTo>
                  <a:lnTo>
                    <a:pt x="21" y="32"/>
                  </a:lnTo>
                  <a:lnTo>
                    <a:pt x="19" y="32"/>
                  </a:lnTo>
                  <a:lnTo>
                    <a:pt x="17" y="32"/>
                  </a:lnTo>
                  <a:lnTo>
                    <a:pt x="17" y="34"/>
                  </a:lnTo>
                  <a:lnTo>
                    <a:pt x="17" y="32"/>
                  </a:lnTo>
                  <a:lnTo>
                    <a:pt x="15" y="32"/>
                  </a:lnTo>
                  <a:lnTo>
                    <a:pt x="13" y="32"/>
                  </a:lnTo>
                  <a:lnTo>
                    <a:pt x="13" y="30"/>
                  </a:lnTo>
                  <a:lnTo>
                    <a:pt x="13" y="32"/>
                  </a:lnTo>
                  <a:lnTo>
                    <a:pt x="11" y="32"/>
                  </a:lnTo>
                  <a:lnTo>
                    <a:pt x="11" y="30"/>
                  </a:lnTo>
                  <a:lnTo>
                    <a:pt x="11" y="28"/>
                  </a:lnTo>
                  <a:lnTo>
                    <a:pt x="9" y="28"/>
                  </a:lnTo>
                  <a:lnTo>
                    <a:pt x="9" y="26"/>
                  </a:lnTo>
                  <a:lnTo>
                    <a:pt x="11" y="26"/>
                  </a:lnTo>
                  <a:lnTo>
                    <a:pt x="13" y="24"/>
                  </a:lnTo>
                  <a:lnTo>
                    <a:pt x="13" y="26"/>
                  </a:lnTo>
                  <a:lnTo>
                    <a:pt x="11" y="26"/>
                  </a:lnTo>
                  <a:lnTo>
                    <a:pt x="13" y="26"/>
                  </a:lnTo>
                  <a:lnTo>
                    <a:pt x="13" y="28"/>
                  </a:lnTo>
                  <a:lnTo>
                    <a:pt x="15" y="28"/>
                  </a:lnTo>
                  <a:lnTo>
                    <a:pt x="15" y="26"/>
                  </a:lnTo>
                  <a:lnTo>
                    <a:pt x="15" y="24"/>
                  </a:lnTo>
                  <a:lnTo>
                    <a:pt x="15" y="23"/>
                  </a:lnTo>
                  <a:lnTo>
                    <a:pt x="13" y="23"/>
                  </a:lnTo>
                  <a:lnTo>
                    <a:pt x="13" y="21"/>
                  </a:lnTo>
                  <a:lnTo>
                    <a:pt x="15" y="21"/>
                  </a:lnTo>
                  <a:lnTo>
                    <a:pt x="15" y="19"/>
                  </a:lnTo>
                  <a:lnTo>
                    <a:pt x="17" y="19"/>
                  </a:lnTo>
                  <a:lnTo>
                    <a:pt x="17" y="21"/>
                  </a:lnTo>
                  <a:lnTo>
                    <a:pt x="19" y="21"/>
                  </a:lnTo>
                  <a:lnTo>
                    <a:pt x="21" y="21"/>
                  </a:lnTo>
                  <a:lnTo>
                    <a:pt x="23" y="21"/>
                  </a:lnTo>
                  <a:lnTo>
                    <a:pt x="27" y="21"/>
                  </a:lnTo>
                  <a:lnTo>
                    <a:pt x="32" y="21"/>
                  </a:lnTo>
                  <a:lnTo>
                    <a:pt x="36" y="21"/>
                  </a:lnTo>
                  <a:lnTo>
                    <a:pt x="42" y="21"/>
                  </a:lnTo>
                  <a:lnTo>
                    <a:pt x="42" y="17"/>
                  </a:lnTo>
                  <a:lnTo>
                    <a:pt x="42" y="11"/>
                  </a:lnTo>
                  <a:lnTo>
                    <a:pt x="42" y="9"/>
                  </a:lnTo>
                  <a:lnTo>
                    <a:pt x="42" y="7"/>
                  </a:lnTo>
                  <a:lnTo>
                    <a:pt x="42" y="3"/>
                  </a:lnTo>
                  <a:lnTo>
                    <a:pt x="42" y="1"/>
                  </a:lnTo>
                  <a:lnTo>
                    <a:pt x="42" y="0"/>
                  </a:lnTo>
                  <a:lnTo>
                    <a:pt x="46" y="0"/>
                  </a:lnTo>
                  <a:lnTo>
                    <a:pt x="4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86"/>
            <p:cNvSpPr>
              <a:spLocks noEditPoints="1"/>
            </p:cNvSpPr>
            <p:nvPr/>
          </p:nvSpPr>
          <p:spPr bwMode="auto">
            <a:xfrm>
              <a:off x="4810125" y="2881313"/>
              <a:ext cx="265113" cy="490538"/>
            </a:xfrm>
            <a:custGeom>
              <a:avLst/>
              <a:gdLst>
                <a:gd name="T0" fmla="*/ 64 w 167"/>
                <a:gd name="T1" fmla="*/ 223 h 309"/>
                <a:gd name="T2" fmla="*/ 44 w 167"/>
                <a:gd name="T3" fmla="*/ 181 h 309"/>
                <a:gd name="T4" fmla="*/ 50 w 167"/>
                <a:gd name="T5" fmla="*/ 196 h 309"/>
                <a:gd name="T6" fmla="*/ 25 w 167"/>
                <a:gd name="T7" fmla="*/ 198 h 309"/>
                <a:gd name="T8" fmla="*/ 18 w 167"/>
                <a:gd name="T9" fmla="*/ 185 h 309"/>
                <a:gd name="T10" fmla="*/ 52 w 167"/>
                <a:gd name="T11" fmla="*/ 158 h 309"/>
                <a:gd name="T12" fmla="*/ 37 w 167"/>
                <a:gd name="T13" fmla="*/ 158 h 309"/>
                <a:gd name="T14" fmla="*/ 43 w 167"/>
                <a:gd name="T15" fmla="*/ 152 h 309"/>
                <a:gd name="T16" fmla="*/ 41 w 167"/>
                <a:gd name="T17" fmla="*/ 135 h 309"/>
                <a:gd name="T18" fmla="*/ 39 w 167"/>
                <a:gd name="T19" fmla="*/ 139 h 309"/>
                <a:gd name="T20" fmla="*/ 18 w 167"/>
                <a:gd name="T21" fmla="*/ 119 h 309"/>
                <a:gd name="T22" fmla="*/ 23 w 167"/>
                <a:gd name="T23" fmla="*/ 112 h 309"/>
                <a:gd name="T24" fmla="*/ 43 w 167"/>
                <a:gd name="T25" fmla="*/ 106 h 309"/>
                <a:gd name="T26" fmla="*/ 23 w 167"/>
                <a:gd name="T27" fmla="*/ 100 h 309"/>
                <a:gd name="T28" fmla="*/ 41 w 167"/>
                <a:gd name="T29" fmla="*/ 116 h 309"/>
                <a:gd name="T30" fmla="*/ 37 w 167"/>
                <a:gd name="T31" fmla="*/ 104 h 309"/>
                <a:gd name="T32" fmla="*/ 39 w 167"/>
                <a:gd name="T33" fmla="*/ 83 h 309"/>
                <a:gd name="T34" fmla="*/ 31 w 167"/>
                <a:gd name="T35" fmla="*/ 94 h 309"/>
                <a:gd name="T36" fmla="*/ 25 w 167"/>
                <a:gd name="T37" fmla="*/ 83 h 309"/>
                <a:gd name="T38" fmla="*/ 91 w 167"/>
                <a:gd name="T39" fmla="*/ 77 h 309"/>
                <a:gd name="T40" fmla="*/ 77 w 167"/>
                <a:gd name="T41" fmla="*/ 96 h 309"/>
                <a:gd name="T42" fmla="*/ 81 w 167"/>
                <a:gd name="T43" fmla="*/ 100 h 309"/>
                <a:gd name="T44" fmla="*/ 102 w 167"/>
                <a:gd name="T45" fmla="*/ 123 h 309"/>
                <a:gd name="T46" fmla="*/ 94 w 167"/>
                <a:gd name="T47" fmla="*/ 144 h 309"/>
                <a:gd name="T48" fmla="*/ 100 w 167"/>
                <a:gd name="T49" fmla="*/ 150 h 309"/>
                <a:gd name="T50" fmla="*/ 125 w 167"/>
                <a:gd name="T51" fmla="*/ 189 h 309"/>
                <a:gd name="T52" fmla="*/ 131 w 167"/>
                <a:gd name="T53" fmla="*/ 214 h 309"/>
                <a:gd name="T54" fmla="*/ 150 w 167"/>
                <a:gd name="T55" fmla="*/ 233 h 309"/>
                <a:gd name="T56" fmla="*/ 158 w 167"/>
                <a:gd name="T57" fmla="*/ 258 h 309"/>
                <a:gd name="T58" fmla="*/ 148 w 167"/>
                <a:gd name="T59" fmla="*/ 273 h 309"/>
                <a:gd name="T60" fmla="*/ 125 w 167"/>
                <a:gd name="T61" fmla="*/ 290 h 309"/>
                <a:gd name="T62" fmla="*/ 98 w 167"/>
                <a:gd name="T63" fmla="*/ 294 h 309"/>
                <a:gd name="T64" fmla="*/ 71 w 167"/>
                <a:gd name="T65" fmla="*/ 298 h 309"/>
                <a:gd name="T66" fmla="*/ 50 w 167"/>
                <a:gd name="T67" fmla="*/ 302 h 309"/>
                <a:gd name="T68" fmla="*/ 83 w 167"/>
                <a:gd name="T69" fmla="*/ 277 h 309"/>
                <a:gd name="T70" fmla="*/ 87 w 167"/>
                <a:gd name="T71" fmla="*/ 273 h 309"/>
                <a:gd name="T72" fmla="*/ 60 w 167"/>
                <a:gd name="T73" fmla="*/ 265 h 309"/>
                <a:gd name="T74" fmla="*/ 73 w 167"/>
                <a:gd name="T75" fmla="*/ 248 h 309"/>
                <a:gd name="T76" fmla="*/ 71 w 167"/>
                <a:gd name="T77" fmla="*/ 225 h 309"/>
                <a:gd name="T78" fmla="*/ 92 w 167"/>
                <a:gd name="T79" fmla="*/ 212 h 309"/>
                <a:gd name="T80" fmla="*/ 81 w 167"/>
                <a:gd name="T81" fmla="*/ 189 h 309"/>
                <a:gd name="T82" fmla="*/ 69 w 167"/>
                <a:gd name="T83" fmla="*/ 181 h 309"/>
                <a:gd name="T84" fmla="*/ 58 w 167"/>
                <a:gd name="T85" fmla="*/ 175 h 309"/>
                <a:gd name="T86" fmla="*/ 62 w 167"/>
                <a:gd name="T87" fmla="*/ 148 h 309"/>
                <a:gd name="T88" fmla="*/ 54 w 167"/>
                <a:gd name="T89" fmla="*/ 152 h 309"/>
                <a:gd name="T90" fmla="*/ 48 w 167"/>
                <a:gd name="T91" fmla="*/ 167 h 309"/>
                <a:gd name="T92" fmla="*/ 50 w 167"/>
                <a:gd name="T93" fmla="*/ 144 h 309"/>
                <a:gd name="T94" fmla="*/ 54 w 167"/>
                <a:gd name="T95" fmla="*/ 129 h 309"/>
                <a:gd name="T96" fmla="*/ 41 w 167"/>
                <a:gd name="T97" fmla="*/ 127 h 309"/>
                <a:gd name="T98" fmla="*/ 48 w 167"/>
                <a:gd name="T99" fmla="*/ 116 h 309"/>
                <a:gd name="T100" fmla="*/ 48 w 167"/>
                <a:gd name="T101" fmla="*/ 104 h 309"/>
                <a:gd name="T102" fmla="*/ 58 w 167"/>
                <a:gd name="T103" fmla="*/ 94 h 309"/>
                <a:gd name="T104" fmla="*/ 62 w 167"/>
                <a:gd name="T105" fmla="*/ 71 h 309"/>
                <a:gd name="T106" fmla="*/ 91 w 167"/>
                <a:gd name="T107" fmla="*/ 68 h 309"/>
                <a:gd name="T108" fmla="*/ 92 w 167"/>
                <a:gd name="T109" fmla="*/ 62 h 309"/>
                <a:gd name="T110" fmla="*/ 94 w 167"/>
                <a:gd name="T111" fmla="*/ 52 h 309"/>
                <a:gd name="T112" fmla="*/ 91 w 167"/>
                <a:gd name="T113" fmla="*/ 48 h 309"/>
                <a:gd name="T114" fmla="*/ 125 w 167"/>
                <a:gd name="T115" fmla="*/ 10 h 309"/>
                <a:gd name="T116" fmla="*/ 121 w 167"/>
                <a:gd name="T117" fmla="*/ 20 h 309"/>
                <a:gd name="T118" fmla="*/ 114 w 167"/>
                <a:gd name="T119" fmla="*/ 23 h 309"/>
                <a:gd name="T120" fmla="*/ 116 w 167"/>
                <a:gd name="T121" fmla="*/ 10 h 309"/>
                <a:gd name="T122" fmla="*/ 125 w 167"/>
                <a:gd name="T123" fmla="*/ 2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7" h="309">
                  <a:moveTo>
                    <a:pt x="117" y="288"/>
                  </a:moveTo>
                  <a:lnTo>
                    <a:pt x="119" y="290"/>
                  </a:lnTo>
                  <a:lnTo>
                    <a:pt x="121" y="290"/>
                  </a:lnTo>
                  <a:lnTo>
                    <a:pt x="119" y="290"/>
                  </a:lnTo>
                  <a:lnTo>
                    <a:pt x="119" y="292"/>
                  </a:lnTo>
                  <a:lnTo>
                    <a:pt x="117" y="294"/>
                  </a:lnTo>
                  <a:lnTo>
                    <a:pt x="117" y="292"/>
                  </a:lnTo>
                  <a:lnTo>
                    <a:pt x="116" y="292"/>
                  </a:lnTo>
                  <a:lnTo>
                    <a:pt x="116" y="290"/>
                  </a:lnTo>
                  <a:lnTo>
                    <a:pt x="114" y="290"/>
                  </a:lnTo>
                  <a:lnTo>
                    <a:pt x="114" y="292"/>
                  </a:lnTo>
                  <a:lnTo>
                    <a:pt x="114" y="290"/>
                  </a:lnTo>
                  <a:lnTo>
                    <a:pt x="116" y="290"/>
                  </a:lnTo>
                  <a:lnTo>
                    <a:pt x="117" y="288"/>
                  </a:lnTo>
                  <a:close/>
                  <a:moveTo>
                    <a:pt x="123" y="288"/>
                  </a:moveTo>
                  <a:lnTo>
                    <a:pt x="121" y="288"/>
                  </a:lnTo>
                  <a:lnTo>
                    <a:pt x="123" y="288"/>
                  </a:lnTo>
                  <a:lnTo>
                    <a:pt x="123" y="286"/>
                  </a:lnTo>
                  <a:lnTo>
                    <a:pt x="123" y="288"/>
                  </a:lnTo>
                  <a:close/>
                  <a:moveTo>
                    <a:pt x="154" y="273"/>
                  </a:moveTo>
                  <a:lnTo>
                    <a:pt x="152" y="273"/>
                  </a:lnTo>
                  <a:lnTo>
                    <a:pt x="150" y="273"/>
                  </a:lnTo>
                  <a:lnTo>
                    <a:pt x="150" y="271"/>
                  </a:lnTo>
                  <a:lnTo>
                    <a:pt x="152" y="273"/>
                  </a:lnTo>
                  <a:lnTo>
                    <a:pt x="154" y="273"/>
                  </a:lnTo>
                  <a:close/>
                  <a:moveTo>
                    <a:pt x="64" y="223"/>
                  </a:moveTo>
                  <a:lnTo>
                    <a:pt x="66" y="223"/>
                  </a:lnTo>
                  <a:lnTo>
                    <a:pt x="66" y="225"/>
                  </a:lnTo>
                  <a:lnTo>
                    <a:pt x="66" y="223"/>
                  </a:lnTo>
                  <a:lnTo>
                    <a:pt x="64" y="223"/>
                  </a:lnTo>
                  <a:close/>
                  <a:moveTo>
                    <a:pt x="71" y="223"/>
                  </a:moveTo>
                  <a:lnTo>
                    <a:pt x="73" y="223"/>
                  </a:lnTo>
                  <a:lnTo>
                    <a:pt x="73" y="225"/>
                  </a:lnTo>
                  <a:lnTo>
                    <a:pt x="71" y="225"/>
                  </a:lnTo>
                  <a:lnTo>
                    <a:pt x="71" y="227"/>
                  </a:lnTo>
                  <a:lnTo>
                    <a:pt x="69" y="227"/>
                  </a:lnTo>
                  <a:lnTo>
                    <a:pt x="68" y="227"/>
                  </a:lnTo>
                  <a:lnTo>
                    <a:pt x="69" y="227"/>
                  </a:lnTo>
                  <a:lnTo>
                    <a:pt x="68" y="227"/>
                  </a:lnTo>
                  <a:lnTo>
                    <a:pt x="68" y="225"/>
                  </a:lnTo>
                  <a:lnTo>
                    <a:pt x="66" y="225"/>
                  </a:lnTo>
                  <a:lnTo>
                    <a:pt x="66" y="223"/>
                  </a:lnTo>
                  <a:lnTo>
                    <a:pt x="66" y="221"/>
                  </a:lnTo>
                  <a:lnTo>
                    <a:pt x="68" y="219"/>
                  </a:lnTo>
                  <a:lnTo>
                    <a:pt x="69" y="219"/>
                  </a:lnTo>
                  <a:lnTo>
                    <a:pt x="69" y="221"/>
                  </a:lnTo>
                  <a:lnTo>
                    <a:pt x="71" y="221"/>
                  </a:lnTo>
                  <a:lnTo>
                    <a:pt x="71" y="223"/>
                  </a:lnTo>
                  <a:close/>
                  <a:moveTo>
                    <a:pt x="35" y="171"/>
                  </a:moveTo>
                  <a:lnTo>
                    <a:pt x="37" y="171"/>
                  </a:lnTo>
                  <a:lnTo>
                    <a:pt x="37" y="169"/>
                  </a:lnTo>
                  <a:lnTo>
                    <a:pt x="39" y="171"/>
                  </a:lnTo>
                  <a:lnTo>
                    <a:pt x="41" y="171"/>
                  </a:lnTo>
                  <a:lnTo>
                    <a:pt x="43" y="171"/>
                  </a:lnTo>
                  <a:lnTo>
                    <a:pt x="43" y="173"/>
                  </a:lnTo>
                  <a:lnTo>
                    <a:pt x="43" y="175"/>
                  </a:lnTo>
                  <a:lnTo>
                    <a:pt x="43" y="177"/>
                  </a:lnTo>
                  <a:lnTo>
                    <a:pt x="44" y="177"/>
                  </a:lnTo>
                  <a:lnTo>
                    <a:pt x="44" y="179"/>
                  </a:lnTo>
                  <a:lnTo>
                    <a:pt x="44" y="181"/>
                  </a:lnTo>
                  <a:lnTo>
                    <a:pt x="46" y="181"/>
                  </a:lnTo>
                  <a:lnTo>
                    <a:pt x="46" y="183"/>
                  </a:lnTo>
                  <a:lnTo>
                    <a:pt x="46" y="181"/>
                  </a:lnTo>
                  <a:lnTo>
                    <a:pt x="48" y="181"/>
                  </a:lnTo>
                  <a:lnTo>
                    <a:pt x="48" y="183"/>
                  </a:lnTo>
                  <a:lnTo>
                    <a:pt x="48" y="185"/>
                  </a:lnTo>
                  <a:lnTo>
                    <a:pt x="46" y="185"/>
                  </a:lnTo>
                  <a:lnTo>
                    <a:pt x="44" y="185"/>
                  </a:lnTo>
                  <a:lnTo>
                    <a:pt x="44" y="187"/>
                  </a:lnTo>
                  <a:lnTo>
                    <a:pt x="44" y="189"/>
                  </a:lnTo>
                  <a:lnTo>
                    <a:pt x="44" y="187"/>
                  </a:lnTo>
                  <a:lnTo>
                    <a:pt x="46" y="187"/>
                  </a:lnTo>
                  <a:lnTo>
                    <a:pt x="48" y="187"/>
                  </a:lnTo>
                  <a:lnTo>
                    <a:pt x="50" y="187"/>
                  </a:lnTo>
                  <a:lnTo>
                    <a:pt x="50" y="189"/>
                  </a:lnTo>
                  <a:lnTo>
                    <a:pt x="50" y="190"/>
                  </a:lnTo>
                  <a:lnTo>
                    <a:pt x="52" y="190"/>
                  </a:lnTo>
                  <a:lnTo>
                    <a:pt x="52" y="192"/>
                  </a:lnTo>
                  <a:lnTo>
                    <a:pt x="52" y="194"/>
                  </a:lnTo>
                  <a:lnTo>
                    <a:pt x="50" y="194"/>
                  </a:lnTo>
                  <a:lnTo>
                    <a:pt x="50" y="192"/>
                  </a:lnTo>
                  <a:lnTo>
                    <a:pt x="50" y="190"/>
                  </a:lnTo>
                  <a:lnTo>
                    <a:pt x="48" y="189"/>
                  </a:lnTo>
                  <a:lnTo>
                    <a:pt x="48" y="190"/>
                  </a:lnTo>
                  <a:lnTo>
                    <a:pt x="46" y="190"/>
                  </a:lnTo>
                  <a:lnTo>
                    <a:pt x="48" y="190"/>
                  </a:lnTo>
                  <a:lnTo>
                    <a:pt x="48" y="192"/>
                  </a:lnTo>
                  <a:lnTo>
                    <a:pt x="48" y="194"/>
                  </a:lnTo>
                  <a:lnTo>
                    <a:pt x="50" y="194"/>
                  </a:lnTo>
                  <a:lnTo>
                    <a:pt x="50" y="196"/>
                  </a:lnTo>
                  <a:lnTo>
                    <a:pt x="48" y="198"/>
                  </a:lnTo>
                  <a:lnTo>
                    <a:pt x="46" y="198"/>
                  </a:lnTo>
                  <a:lnTo>
                    <a:pt x="44" y="198"/>
                  </a:lnTo>
                  <a:lnTo>
                    <a:pt x="44" y="200"/>
                  </a:lnTo>
                  <a:lnTo>
                    <a:pt x="44" y="202"/>
                  </a:lnTo>
                  <a:lnTo>
                    <a:pt x="43" y="202"/>
                  </a:lnTo>
                  <a:lnTo>
                    <a:pt x="43" y="204"/>
                  </a:lnTo>
                  <a:lnTo>
                    <a:pt x="41" y="204"/>
                  </a:lnTo>
                  <a:lnTo>
                    <a:pt x="41" y="202"/>
                  </a:lnTo>
                  <a:lnTo>
                    <a:pt x="39" y="202"/>
                  </a:lnTo>
                  <a:lnTo>
                    <a:pt x="37" y="202"/>
                  </a:lnTo>
                  <a:lnTo>
                    <a:pt x="35" y="202"/>
                  </a:lnTo>
                  <a:lnTo>
                    <a:pt x="33" y="204"/>
                  </a:lnTo>
                  <a:lnTo>
                    <a:pt x="33" y="202"/>
                  </a:lnTo>
                  <a:lnTo>
                    <a:pt x="33" y="204"/>
                  </a:lnTo>
                  <a:lnTo>
                    <a:pt x="33" y="202"/>
                  </a:lnTo>
                  <a:lnTo>
                    <a:pt x="33" y="200"/>
                  </a:lnTo>
                  <a:lnTo>
                    <a:pt x="31" y="198"/>
                  </a:lnTo>
                  <a:lnTo>
                    <a:pt x="31" y="200"/>
                  </a:lnTo>
                  <a:lnTo>
                    <a:pt x="31" y="198"/>
                  </a:lnTo>
                  <a:lnTo>
                    <a:pt x="29" y="198"/>
                  </a:lnTo>
                  <a:lnTo>
                    <a:pt x="29" y="196"/>
                  </a:lnTo>
                  <a:lnTo>
                    <a:pt x="29" y="194"/>
                  </a:lnTo>
                  <a:lnTo>
                    <a:pt x="27" y="194"/>
                  </a:lnTo>
                  <a:lnTo>
                    <a:pt x="27" y="192"/>
                  </a:lnTo>
                  <a:lnTo>
                    <a:pt x="25" y="192"/>
                  </a:lnTo>
                  <a:lnTo>
                    <a:pt x="25" y="194"/>
                  </a:lnTo>
                  <a:lnTo>
                    <a:pt x="23" y="194"/>
                  </a:lnTo>
                  <a:lnTo>
                    <a:pt x="23" y="196"/>
                  </a:lnTo>
                  <a:lnTo>
                    <a:pt x="25" y="198"/>
                  </a:lnTo>
                  <a:lnTo>
                    <a:pt x="23" y="198"/>
                  </a:lnTo>
                  <a:lnTo>
                    <a:pt x="23" y="200"/>
                  </a:lnTo>
                  <a:lnTo>
                    <a:pt x="21" y="202"/>
                  </a:lnTo>
                  <a:lnTo>
                    <a:pt x="21" y="200"/>
                  </a:lnTo>
                  <a:lnTo>
                    <a:pt x="21" y="202"/>
                  </a:lnTo>
                  <a:lnTo>
                    <a:pt x="21" y="200"/>
                  </a:lnTo>
                  <a:lnTo>
                    <a:pt x="21" y="202"/>
                  </a:lnTo>
                  <a:lnTo>
                    <a:pt x="21" y="200"/>
                  </a:lnTo>
                  <a:lnTo>
                    <a:pt x="20" y="200"/>
                  </a:lnTo>
                  <a:lnTo>
                    <a:pt x="18" y="200"/>
                  </a:lnTo>
                  <a:lnTo>
                    <a:pt x="16" y="198"/>
                  </a:lnTo>
                  <a:lnTo>
                    <a:pt x="14" y="198"/>
                  </a:lnTo>
                  <a:lnTo>
                    <a:pt x="14" y="196"/>
                  </a:lnTo>
                  <a:lnTo>
                    <a:pt x="12" y="196"/>
                  </a:lnTo>
                  <a:lnTo>
                    <a:pt x="12" y="194"/>
                  </a:lnTo>
                  <a:lnTo>
                    <a:pt x="10" y="194"/>
                  </a:lnTo>
                  <a:lnTo>
                    <a:pt x="10" y="192"/>
                  </a:lnTo>
                  <a:lnTo>
                    <a:pt x="8" y="192"/>
                  </a:lnTo>
                  <a:lnTo>
                    <a:pt x="10" y="190"/>
                  </a:lnTo>
                  <a:lnTo>
                    <a:pt x="12" y="190"/>
                  </a:lnTo>
                  <a:lnTo>
                    <a:pt x="14" y="190"/>
                  </a:lnTo>
                  <a:lnTo>
                    <a:pt x="16" y="189"/>
                  </a:lnTo>
                  <a:lnTo>
                    <a:pt x="16" y="187"/>
                  </a:lnTo>
                  <a:lnTo>
                    <a:pt x="16" y="189"/>
                  </a:lnTo>
                  <a:lnTo>
                    <a:pt x="14" y="187"/>
                  </a:lnTo>
                  <a:lnTo>
                    <a:pt x="12" y="187"/>
                  </a:lnTo>
                  <a:lnTo>
                    <a:pt x="12" y="185"/>
                  </a:lnTo>
                  <a:lnTo>
                    <a:pt x="14" y="185"/>
                  </a:lnTo>
                  <a:lnTo>
                    <a:pt x="16" y="185"/>
                  </a:lnTo>
                  <a:lnTo>
                    <a:pt x="18" y="185"/>
                  </a:lnTo>
                  <a:lnTo>
                    <a:pt x="18" y="183"/>
                  </a:lnTo>
                  <a:lnTo>
                    <a:pt x="20" y="181"/>
                  </a:lnTo>
                  <a:lnTo>
                    <a:pt x="20" y="179"/>
                  </a:lnTo>
                  <a:lnTo>
                    <a:pt x="20" y="177"/>
                  </a:lnTo>
                  <a:lnTo>
                    <a:pt x="21" y="177"/>
                  </a:lnTo>
                  <a:lnTo>
                    <a:pt x="20" y="177"/>
                  </a:lnTo>
                  <a:lnTo>
                    <a:pt x="21" y="177"/>
                  </a:lnTo>
                  <a:lnTo>
                    <a:pt x="21" y="175"/>
                  </a:lnTo>
                  <a:lnTo>
                    <a:pt x="23" y="175"/>
                  </a:lnTo>
                  <a:lnTo>
                    <a:pt x="25" y="175"/>
                  </a:lnTo>
                  <a:lnTo>
                    <a:pt x="27" y="175"/>
                  </a:lnTo>
                  <a:lnTo>
                    <a:pt x="27" y="173"/>
                  </a:lnTo>
                  <a:lnTo>
                    <a:pt x="27" y="171"/>
                  </a:lnTo>
                  <a:lnTo>
                    <a:pt x="29" y="171"/>
                  </a:lnTo>
                  <a:lnTo>
                    <a:pt x="31" y="171"/>
                  </a:lnTo>
                  <a:lnTo>
                    <a:pt x="33" y="171"/>
                  </a:lnTo>
                  <a:lnTo>
                    <a:pt x="35" y="171"/>
                  </a:lnTo>
                  <a:lnTo>
                    <a:pt x="35" y="169"/>
                  </a:lnTo>
                  <a:lnTo>
                    <a:pt x="35" y="171"/>
                  </a:lnTo>
                  <a:close/>
                  <a:moveTo>
                    <a:pt x="41" y="169"/>
                  </a:moveTo>
                  <a:lnTo>
                    <a:pt x="39" y="169"/>
                  </a:lnTo>
                  <a:lnTo>
                    <a:pt x="39" y="167"/>
                  </a:lnTo>
                  <a:lnTo>
                    <a:pt x="41" y="169"/>
                  </a:lnTo>
                  <a:close/>
                  <a:moveTo>
                    <a:pt x="56" y="166"/>
                  </a:moveTo>
                  <a:lnTo>
                    <a:pt x="54" y="164"/>
                  </a:lnTo>
                  <a:lnTo>
                    <a:pt x="52" y="162"/>
                  </a:lnTo>
                  <a:lnTo>
                    <a:pt x="54" y="162"/>
                  </a:lnTo>
                  <a:lnTo>
                    <a:pt x="52" y="162"/>
                  </a:lnTo>
                  <a:lnTo>
                    <a:pt x="52" y="160"/>
                  </a:lnTo>
                  <a:lnTo>
                    <a:pt x="52" y="158"/>
                  </a:lnTo>
                  <a:lnTo>
                    <a:pt x="54" y="158"/>
                  </a:lnTo>
                  <a:lnTo>
                    <a:pt x="54" y="156"/>
                  </a:lnTo>
                  <a:lnTo>
                    <a:pt x="56" y="158"/>
                  </a:lnTo>
                  <a:lnTo>
                    <a:pt x="56" y="160"/>
                  </a:lnTo>
                  <a:lnTo>
                    <a:pt x="58" y="162"/>
                  </a:lnTo>
                  <a:lnTo>
                    <a:pt x="56" y="162"/>
                  </a:lnTo>
                  <a:lnTo>
                    <a:pt x="58" y="164"/>
                  </a:lnTo>
                  <a:lnTo>
                    <a:pt x="56" y="166"/>
                  </a:lnTo>
                  <a:close/>
                  <a:moveTo>
                    <a:pt x="58" y="156"/>
                  </a:moveTo>
                  <a:lnTo>
                    <a:pt x="56" y="156"/>
                  </a:lnTo>
                  <a:lnTo>
                    <a:pt x="56" y="154"/>
                  </a:lnTo>
                  <a:lnTo>
                    <a:pt x="56" y="152"/>
                  </a:lnTo>
                  <a:lnTo>
                    <a:pt x="56" y="150"/>
                  </a:lnTo>
                  <a:lnTo>
                    <a:pt x="56" y="152"/>
                  </a:lnTo>
                  <a:lnTo>
                    <a:pt x="58" y="152"/>
                  </a:lnTo>
                  <a:lnTo>
                    <a:pt x="58" y="154"/>
                  </a:lnTo>
                  <a:lnTo>
                    <a:pt x="58" y="156"/>
                  </a:lnTo>
                  <a:close/>
                  <a:moveTo>
                    <a:pt x="41" y="154"/>
                  </a:moveTo>
                  <a:lnTo>
                    <a:pt x="41" y="156"/>
                  </a:lnTo>
                  <a:lnTo>
                    <a:pt x="43" y="156"/>
                  </a:lnTo>
                  <a:lnTo>
                    <a:pt x="43" y="158"/>
                  </a:lnTo>
                  <a:lnTo>
                    <a:pt x="41" y="158"/>
                  </a:lnTo>
                  <a:lnTo>
                    <a:pt x="41" y="160"/>
                  </a:lnTo>
                  <a:lnTo>
                    <a:pt x="39" y="160"/>
                  </a:lnTo>
                  <a:lnTo>
                    <a:pt x="39" y="162"/>
                  </a:lnTo>
                  <a:lnTo>
                    <a:pt x="39" y="160"/>
                  </a:lnTo>
                  <a:lnTo>
                    <a:pt x="37" y="160"/>
                  </a:lnTo>
                  <a:lnTo>
                    <a:pt x="39" y="160"/>
                  </a:lnTo>
                  <a:lnTo>
                    <a:pt x="39" y="158"/>
                  </a:lnTo>
                  <a:lnTo>
                    <a:pt x="37" y="158"/>
                  </a:lnTo>
                  <a:lnTo>
                    <a:pt x="37" y="156"/>
                  </a:lnTo>
                  <a:lnTo>
                    <a:pt x="39" y="156"/>
                  </a:lnTo>
                  <a:lnTo>
                    <a:pt x="39" y="154"/>
                  </a:lnTo>
                  <a:lnTo>
                    <a:pt x="37" y="156"/>
                  </a:lnTo>
                  <a:lnTo>
                    <a:pt x="37" y="158"/>
                  </a:lnTo>
                  <a:lnTo>
                    <a:pt x="35" y="158"/>
                  </a:lnTo>
                  <a:lnTo>
                    <a:pt x="35" y="156"/>
                  </a:lnTo>
                  <a:lnTo>
                    <a:pt x="35" y="154"/>
                  </a:lnTo>
                  <a:lnTo>
                    <a:pt x="37" y="152"/>
                  </a:lnTo>
                  <a:lnTo>
                    <a:pt x="37" y="154"/>
                  </a:lnTo>
                  <a:lnTo>
                    <a:pt x="39" y="154"/>
                  </a:lnTo>
                  <a:lnTo>
                    <a:pt x="37" y="154"/>
                  </a:lnTo>
                  <a:lnTo>
                    <a:pt x="39" y="152"/>
                  </a:lnTo>
                  <a:lnTo>
                    <a:pt x="41" y="150"/>
                  </a:lnTo>
                  <a:lnTo>
                    <a:pt x="41" y="152"/>
                  </a:lnTo>
                  <a:lnTo>
                    <a:pt x="41" y="154"/>
                  </a:lnTo>
                  <a:close/>
                  <a:moveTo>
                    <a:pt x="41" y="146"/>
                  </a:moveTo>
                  <a:lnTo>
                    <a:pt x="41" y="148"/>
                  </a:lnTo>
                  <a:lnTo>
                    <a:pt x="39" y="148"/>
                  </a:lnTo>
                  <a:lnTo>
                    <a:pt x="39" y="146"/>
                  </a:lnTo>
                  <a:lnTo>
                    <a:pt x="41" y="146"/>
                  </a:lnTo>
                  <a:lnTo>
                    <a:pt x="41" y="144"/>
                  </a:lnTo>
                  <a:lnTo>
                    <a:pt x="41" y="146"/>
                  </a:lnTo>
                  <a:close/>
                  <a:moveTo>
                    <a:pt x="46" y="148"/>
                  </a:moveTo>
                  <a:lnTo>
                    <a:pt x="44" y="150"/>
                  </a:lnTo>
                  <a:lnTo>
                    <a:pt x="44" y="152"/>
                  </a:lnTo>
                  <a:lnTo>
                    <a:pt x="43" y="154"/>
                  </a:lnTo>
                  <a:lnTo>
                    <a:pt x="41" y="154"/>
                  </a:lnTo>
                  <a:lnTo>
                    <a:pt x="41" y="152"/>
                  </a:lnTo>
                  <a:lnTo>
                    <a:pt x="43" y="152"/>
                  </a:lnTo>
                  <a:lnTo>
                    <a:pt x="43" y="150"/>
                  </a:lnTo>
                  <a:lnTo>
                    <a:pt x="44" y="150"/>
                  </a:lnTo>
                  <a:lnTo>
                    <a:pt x="43" y="150"/>
                  </a:lnTo>
                  <a:lnTo>
                    <a:pt x="43" y="148"/>
                  </a:lnTo>
                  <a:lnTo>
                    <a:pt x="44" y="146"/>
                  </a:lnTo>
                  <a:lnTo>
                    <a:pt x="46" y="146"/>
                  </a:lnTo>
                  <a:lnTo>
                    <a:pt x="46" y="144"/>
                  </a:lnTo>
                  <a:lnTo>
                    <a:pt x="48" y="144"/>
                  </a:lnTo>
                  <a:lnTo>
                    <a:pt x="48" y="146"/>
                  </a:lnTo>
                  <a:lnTo>
                    <a:pt x="46" y="146"/>
                  </a:lnTo>
                  <a:lnTo>
                    <a:pt x="46" y="148"/>
                  </a:lnTo>
                  <a:close/>
                  <a:moveTo>
                    <a:pt x="46" y="144"/>
                  </a:moveTo>
                  <a:lnTo>
                    <a:pt x="48" y="142"/>
                  </a:lnTo>
                  <a:lnTo>
                    <a:pt x="48" y="144"/>
                  </a:lnTo>
                  <a:lnTo>
                    <a:pt x="46" y="144"/>
                  </a:lnTo>
                  <a:close/>
                  <a:moveTo>
                    <a:pt x="48" y="141"/>
                  </a:moveTo>
                  <a:lnTo>
                    <a:pt x="48" y="142"/>
                  </a:lnTo>
                  <a:lnTo>
                    <a:pt x="48" y="144"/>
                  </a:lnTo>
                  <a:lnTo>
                    <a:pt x="48" y="142"/>
                  </a:lnTo>
                  <a:lnTo>
                    <a:pt x="48" y="141"/>
                  </a:lnTo>
                  <a:close/>
                  <a:moveTo>
                    <a:pt x="50" y="139"/>
                  </a:moveTo>
                  <a:lnTo>
                    <a:pt x="50" y="141"/>
                  </a:lnTo>
                  <a:lnTo>
                    <a:pt x="48" y="141"/>
                  </a:lnTo>
                  <a:lnTo>
                    <a:pt x="50" y="139"/>
                  </a:lnTo>
                  <a:close/>
                  <a:moveTo>
                    <a:pt x="50" y="137"/>
                  </a:moveTo>
                  <a:lnTo>
                    <a:pt x="50" y="139"/>
                  </a:lnTo>
                  <a:lnTo>
                    <a:pt x="50" y="137"/>
                  </a:lnTo>
                  <a:close/>
                  <a:moveTo>
                    <a:pt x="41" y="135"/>
                  </a:moveTo>
                  <a:lnTo>
                    <a:pt x="39" y="135"/>
                  </a:lnTo>
                  <a:lnTo>
                    <a:pt x="41" y="135"/>
                  </a:lnTo>
                  <a:close/>
                  <a:moveTo>
                    <a:pt x="29" y="137"/>
                  </a:moveTo>
                  <a:lnTo>
                    <a:pt x="27" y="135"/>
                  </a:lnTo>
                  <a:lnTo>
                    <a:pt x="29" y="135"/>
                  </a:lnTo>
                  <a:lnTo>
                    <a:pt x="29" y="133"/>
                  </a:lnTo>
                  <a:lnTo>
                    <a:pt x="31" y="133"/>
                  </a:lnTo>
                  <a:lnTo>
                    <a:pt x="31" y="135"/>
                  </a:lnTo>
                  <a:lnTo>
                    <a:pt x="29" y="135"/>
                  </a:lnTo>
                  <a:lnTo>
                    <a:pt x="29" y="137"/>
                  </a:lnTo>
                  <a:close/>
                  <a:moveTo>
                    <a:pt x="43" y="131"/>
                  </a:moveTo>
                  <a:lnTo>
                    <a:pt x="43" y="133"/>
                  </a:lnTo>
                  <a:lnTo>
                    <a:pt x="44" y="135"/>
                  </a:lnTo>
                  <a:lnTo>
                    <a:pt x="46" y="135"/>
                  </a:lnTo>
                  <a:lnTo>
                    <a:pt x="48" y="135"/>
                  </a:lnTo>
                  <a:lnTo>
                    <a:pt x="48" y="137"/>
                  </a:lnTo>
                  <a:lnTo>
                    <a:pt x="46" y="137"/>
                  </a:lnTo>
                  <a:lnTo>
                    <a:pt x="46" y="139"/>
                  </a:lnTo>
                  <a:lnTo>
                    <a:pt x="48" y="139"/>
                  </a:lnTo>
                  <a:lnTo>
                    <a:pt x="46" y="139"/>
                  </a:lnTo>
                  <a:lnTo>
                    <a:pt x="46" y="141"/>
                  </a:lnTo>
                  <a:lnTo>
                    <a:pt x="44" y="141"/>
                  </a:lnTo>
                  <a:lnTo>
                    <a:pt x="44" y="139"/>
                  </a:lnTo>
                  <a:lnTo>
                    <a:pt x="43" y="139"/>
                  </a:lnTo>
                  <a:lnTo>
                    <a:pt x="43" y="141"/>
                  </a:lnTo>
                  <a:lnTo>
                    <a:pt x="41" y="141"/>
                  </a:lnTo>
                  <a:lnTo>
                    <a:pt x="39" y="141"/>
                  </a:lnTo>
                  <a:lnTo>
                    <a:pt x="37" y="141"/>
                  </a:lnTo>
                  <a:lnTo>
                    <a:pt x="37" y="139"/>
                  </a:lnTo>
                  <a:lnTo>
                    <a:pt x="39" y="139"/>
                  </a:lnTo>
                  <a:lnTo>
                    <a:pt x="39" y="141"/>
                  </a:lnTo>
                  <a:lnTo>
                    <a:pt x="39" y="139"/>
                  </a:lnTo>
                  <a:lnTo>
                    <a:pt x="41" y="139"/>
                  </a:lnTo>
                  <a:lnTo>
                    <a:pt x="43" y="139"/>
                  </a:lnTo>
                  <a:lnTo>
                    <a:pt x="41" y="139"/>
                  </a:lnTo>
                  <a:lnTo>
                    <a:pt x="39" y="139"/>
                  </a:lnTo>
                  <a:lnTo>
                    <a:pt x="41" y="137"/>
                  </a:lnTo>
                  <a:lnTo>
                    <a:pt x="43" y="135"/>
                  </a:lnTo>
                  <a:lnTo>
                    <a:pt x="41" y="135"/>
                  </a:lnTo>
                  <a:lnTo>
                    <a:pt x="39" y="133"/>
                  </a:lnTo>
                  <a:lnTo>
                    <a:pt x="37" y="133"/>
                  </a:lnTo>
                  <a:lnTo>
                    <a:pt x="39" y="133"/>
                  </a:lnTo>
                  <a:lnTo>
                    <a:pt x="37" y="131"/>
                  </a:lnTo>
                  <a:lnTo>
                    <a:pt x="39" y="131"/>
                  </a:lnTo>
                  <a:lnTo>
                    <a:pt x="41" y="131"/>
                  </a:lnTo>
                  <a:lnTo>
                    <a:pt x="43" y="131"/>
                  </a:lnTo>
                  <a:close/>
                  <a:moveTo>
                    <a:pt x="33" y="131"/>
                  </a:moveTo>
                  <a:lnTo>
                    <a:pt x="33" y="133"/>
                  </a:lnTo>
                  <a:lnTo>
                    <a:pt x="31" y="133"/>
                  </a:lnTo>
                  <a:lnTo>
                    <a:pt x="33" y="133"/>
                  </a:lnTo>
                  <a:lnTo>
                    <a:pt x="33" y="131"/>
                  </a:lnTo>
                  <a:lnTo>
                    <a:pt x="33" y="129"/>
                  </a:lnTo>
                  <a:lnTo>
                    <a:pt x="35" y="129"/>
                  </a:lnTo>
                  <a:lnTo>
                    <a:pt x="35" y="131"/>
                  </a:lnTo>
                  <a:lnTo>
                    <a:pt x="33" y="131"/>
                  </a:lnTo>
                  <a:close/>
                  <a:moveTo>
                    <a:pt x="21" y="119"/>
                  </a:moveTo>
                  <a:lnTo>
                    <a:pt x="21" y="121"/>
                  </a:lnTo>
                  <a:lnTo>
                    <a:pt x="20" y="121"/>
                  </a:lnTo>
                  <a:lnTo>
                    <a:pt x="18" y="121"/>
                  </a:lnTo>
                  <a:lnTo>
                    <a:pt x="20" y="121"/>
                  </a:lnTo>
                  <a:lnTo>
                    <a:pt x="20" y="119"/>
                  </a:lnTo>
                  <a:lnTo>
                    <a:pt x="18" y="119"/>
                  </a:lnTo>
                  <a:lnTo>
                    <a:pt x="20" y="119"/>
                  </a:lnTo>
                  <a:lnTo>
                    <a:pt x="20" y="118"/>
                  </a:lnTo>
                  <a:lnTo>
                    <a:pt x="20" y="119"/>
                  </a:lnTo>
                  <a:lnTo>
                    <a:pt x="21" y="119"/>
                  </a:lnTo>
                  <a:close/>
                  <a:moveTo>
                    <a:pt x="39" y="119"/>
                  </a:moveTo>
                  <a:lnTo>
                    <a:pt x="39" y="121"/>
                  </a:lnTo>
                  <a:lnTo>
                    <a:pt x="37" y="121"/>
                  </a:lnTo>
                  <a:lnTo>
                    <a:pt x="37" y="119"/>
                  </a:lnTo>
                  <a:lnTo>
                    <a:pt x="35" y="119"/>
                  </a:lnTo>
                  <a:lnTo>
                    <a:pt x="37" y="119"/>
                  </a:lnTo>
                  <a:lnTo>
                    <a:pt x="37" y="118"/>
                  </a:lnTo>
                  <a:lnTo>
                    <a:pt x="39" y="119"/>
                  </a:lnTo>
                  <a:close/>
                  <a:moveTo>
                    <a:pt x="35" y="119"/>
                  </a:moveTo>
                  <a:lnTo>
                    <a:pt x="33" y="119"/>
                  </a:lnTo>
                  <a:lnTo>
                    <a:pt x="33" y="118"/>
                  </a:lnTo>
                  <a:lnTo>
                    <a:pt x="35" y="118"/>
                  </a:lnTo>
                  <a:lnTo>
                    <a:pt x="35" y="119"/>
                  </a:lnTo>
                  <a:close/>
                  <a:moveTo>
                    <a:pt x="44" y="112"/>
                  </a:moveTo>
                  <a:lnTo>
                    <a:pt x="43" y="112"/>
                  </a:lnTo>
                  <a:lnTo>
                    <a:pt x="43" y="110"/>
                  </a:lnTo>
                  <a:lnTo>
                    <a:pt x="44" y="112"/>
                  </a:lnTo>
                  <a:close/>
                  <a:moveTo>
                    <a:pt x="21" y="108"/>
                  </a:moveTo>
                  <a:lnTo>
                    <a:pt x="23" y="110"/>
                  </a:lnTo>
                  <a:lnTo>
                    <a:pt x="21" y="110"/>
                  </a:lnTo>
                  <a:lnTo>
                    <a:pt x="23" y="110"/>
                  </a:lnTo>
                  <a:lnTo>
                    <a:pt x="21" y="110"/>
                  </a:lnTo>
                  <a:lnTo>
                    <a:pt x="21" y="108"/>
                  </a:lnTo>
                  <a:lnTo>
                    <a:pt x="21" y="110"/>
                  </a:lnTo>
                  <a:lnTo>
                    <a:pt x="23" y="110"/>
                  </a:lnTo>
                  <a:lnTo>
                    <a:pt x="23" y="112"/>
                  </a:lnTo>
                  <a:lnTo>
                    <a:pt x="23" y="114"/>
                  </a:lnTo>
                  <a:lnTo>
                    <a:pt x="21" y="114"/>
                  </a:lnTo>
                  <a:lnTo>
                    <a:pt x="23" y="114"/>
                  </a:lnTo>
                  <a:lnTo>
                    <a:pt x="23" y="116"/>
                  </a:lnTo>
                  <a:lnTo>
                    <a:pt x="21" y="116"/>
                  </a:lnTo>
                  <a:lnTo>
                    <a:pt x="23" y="116"/>
                  </a:lnTo>
                  <a:lnTo>
                    <a:pt x="23" y="118"/>
                  </a:lnTo>
                  <a:lnTo>
                    <a:pt x="21" y="118"/>
                  </a:lnTo>
                  <a:lnTo>
                    <a:pt x="21" y="116"/>
                  </a:lnTo>
                  <a:lnTo>
                    <a:pt x="20" y="116"/>
                  </a:lnTo>
                  <a:lnTo>
                    <a:pt x="20" y="114"/>
                  </a:lnTo>
                  <a:lnTo>
                    <a:pt x="20" y="112"/>
                  </a:lnTo>
                  <a:lnTo>
                    <a:pt x="21" y="112"/>
                  </a:lnTo>
                  <a:lnTo>
                    <a:pt x="21" y="110"/>
                  </a:lnTo>
                  <a:lnTo>
                    <a:pt x="20" y="108"/>
                  </a:lnTo>
                  <a:lnTo>
                    <a:pt x="21" y="108"/>
                  </a:lnTo>
                  <a:close/>
                  <a:moveTo>
                    <a:pt x="21" y="106"/>
                  </a:moveTo>
                  <a:lnTo>
                    <a:pt x="23" y="106"/>
                  </a:lnTo>
                  <a:lnTo>
                    <a:pt x="23" y="108"/>
                  </a:lnTo>
                  <a:lnTo>
                    <a:pt x="21" y="108"/>
                  </a:lnTo>
                  <a:lnTo>
                    <a:pt x="20" y="106"/>
                  </a:lnTo>
                  <a:lnTo>
                    <a:pt x="21" y="106"/>
                  </a:lnTo>
                  <a:close/>
                  <a:moveTo>
                    <a:pt x="43" y="106"/>
                  </a:moveTo>
                  <a:lnTo>
                    <a:pt x="43" y="108"/>
                  </a:lnTo>
                  <a:lnTo>
                    <a:pt x="43" y="110"/>
                  </a:lnTo>
                  <a:lnTo>
                    <a:pt x="41" y="110"/>
                  </a:lnTo>
                  <a:lnTo>
                    <a:pt x="43" y="108"/>
                  </a:lnTo>
                  <a:lnTo>
                    <a:pt x="43" y="106"/>
                  </a:lnTo>
                  <a:lnTo>
                    <a:pt x="43" y="104"/>
                  </a:lnTo>
                  <a:lnTo>
                    <a:pt x="43" y="106"/>
                  </a:lnTo>
                  <a:close/>
                  <a:moveTo>
                    <a:pt x="43" y="104"/>
                  </a:moveTo>
                  <a:lnTo>
                    <a:pt x="43" y="102"/>
                  </a:lnTo>
                  <a:lnTo>
                    <a:pt x="43" y="104"/>
                  </a:lnTo>
                  <a:close/>
                  <a:moveTo>
                    <a:pt x="23" y="100"/>
                  </a:moveTo>
                  <a:lnTo>
                    <a:pt x="25" y="100"/>
                  </a:lnTo>
                  <a:lnTo>
                    <a:pt x="25" y="102"/>
                  </a:lnTo>
                  <a:lnTo>
                    <a:pt x="23" y="100"/>
                  </a:lnTo>
                  <a:lnTo>
                    <a:pt x="23" y="102"/>
                  </a:lnTo>
                  <a:lnTo>
                    <a:pt x="25" y="102"/>
                  </a:lnTo>
                  <a:lnTo>
                    <a:pt x="25" y="104"/>
                  </a:lnTo>
                  <a:lnTo>
                    <a:pt x="23" y="104"/>
                  </a:lnTo>
                  <a:lnTo>
                    <a:pt x="21" y="104"/>
                  </a:lnTo>
                  <a:lnTo>
                    <a:pt x="23" y="104"/>
                  </a:lnTo>
                  <a:lnTo>
                    <a:pt x="25" y="104"/>
                  </a:lnTo>
                  <a:lnTo>
                    <a:pt x="23" y="104"/>
                  </a:lnTo>
                  <a:lnTo>
                    <a:pt x="23" y="106"/>
                  </a:lnTo>
                  <a:lnTo>
                    <a:pt x="23" y="104"/>
                  </a:lnTo>
                  <a:lnTo>
                    <a:pt x="21" y="106"/>
                  </a:lnTo>
                  <a:lnTo>
                    <a:pt x="21" y="104"/>
                  </a:lnTo>
                  <a:lnTo>
                    <a:pt x="20" y="102"/>
                  </a:lnTo>
                  <a:lnTo>
                    <a:pt x="20" y="104"/>
                  </a:lnTo>
                  <a:lnTo>
                    <a:pt x="20" y="102"/>
                  </a:lnTo>
                  <a:lnTo>
                    <a:pt x="18" y="102"/>
                  </a:lnTo>
                  <a:lnTo>
                    <a:pt x="20" y="102"/>
                  </a:lnTo>
                  <a:lnTo>
                    <a:pt x="20" y="100"/>
                  </a:lnTo>
                  <a:lnTo>
                    <a:pt x="21" y="100"/>
                  </a:lnTo>
                  <a:lnTo>
                    <a:pt x="20" y="100"/>
                  </a:lnTo>
                  <a:lnTo>
                    <a:pt x="21" y="102"/>
                  </a:lnTo>
                  <a:lnTo>
                    <a:pt x="21" y="100"/>
                  </a:lnTo>
                  <a:lnTo>
                    <a:pt x="23" y="100"/>
                  </a:lnTo>
                  <a:close/>
                  <a:moveTo>
                    <a:pt x="39" y="100"/>
                  </a:moveTo>
                  <a:lnTo>
                    <a:pt x="41" y="102"/>
                  </a:lnTo>
                  <a:lnTo>
                    <a:pt x="41" y="104"/>
                  </a:lnTo>
                  <a:lnTo>
                    <a:pt x="41" y="106"/>
                  </a:lnTo>
                  <a:lnTo>
                    <a:pt x="41" y="108"/>
                  </a:lnTo>
                  <a:lnTo>
                    <a:pt x="41" y="110"/>
                  </a:lnTo>
                  <a:lnTo>
                    <a:pt x="41" y="112"/>
                  </a:lnTo>
                  <a:lnTo>
                    <a:pt x="43" y="112"/>
                  </a:lnTo>
                  <a:lnTo>
                    <a:pt x="41" y="112"/>
                  </a:lnTo>
                  <a:lnTo>
                    <a:pt x="43" y="112"/>
                  </a:lnTo>
                  <a:lnTo>
                    <a:pt x="44" y="112"/>
                  </a:lnTo>
                  <a:lnTo>
                    <a:pt x="44" y="114"/>
                  </a:lnTo>
                  <a:lnTo>
                    <a:pt x="44" y="112"/>
                  </a:lnTo>
                  <a:lnTo>
                    <a:pt x="46" y="112"/>
                  </a:lnTo>
                  <a:lnTo>
                    <a:pt x="48" y="112"/>
                  </a:lnTo>
                  <a:lnTo>
                    <a:pt x="48" y="114"/>
                  </a:lnTo>
                  <a:lnTo>
                    <a:pt x="46" y="116"/>
                  </a:lnTo>
                  <a:lnTo>
                    <a:pt x="46" y="118"/>
                  </a:lnTo>
                  <a:lnTo>
                    <a:pt x="44" y="118"/>
                  </a:lnTo>
                  <a:lnTo>
                    <a:pt x="44" y="119"/>
                  </a:lnTo>
                  <a:lnTo>
                    <a:pt x="43" y="119"/>
                  </a:lnTo>
                  <a:lnTo>
                    <a:pt x="43" y="118"/>
                  </a:lnTo>
                  <a:lnTo>
                    <a:pt x="43" y="116"/>
                  </a:lnTo>
                  <a:lnTo>
                    <a:pt x="44" y="116"/>
                  </a:lnTo>
                  <a:lnTo>
                    <a:pt x="44" y="114"/>
                  </a:lnTo>
                  <a:lnTo>
                    <a:pt x="44" y="116"/>
                  </a:lnTo>
                  <a:lnTo>
                    <a:pt x="43" y="116"/>
                  </a:lnTo>
                  <a:lnTo>
                    <a:pt x="43" y="114"/>
                  </a:lnTo>
                  <a:lnTo>
                    <a:pt x="43" y="116"/>
                  </a:lnTo>
                  <a:lnTo>
                    <a:pt x="41" y="116"/>
                  </a:lnTo>
                  <a:lnTo>
                    <a:pt x="41" y="114"/>
                  </a:lnTo>
                  <a:lnTo>
                    <a:pt x="41" y="116"/>
                  </a:lnTo>
                  <a:lnTo>
                    <a:pt x="37" y="116"/>
                  </a:lnTo>
                  <a:lnTo>
                    <a:pt x="39" y="116"/>
                  </a:lnTo>
                  <a:lnTo>
                    <a:pt x="39" y="114"/>
                  </a:lnTo>
                  <a:lnTo>
                    <a:pt x="37" y="114"/>
                  </a:lnTo>
                  <a:lnTo>
                    <a:pt x="35" y="112"/>
                  </a:lnTo>
                  <a:lnTo>
                    <a:pt x="37" y="110"/>
                  </a:lnTo>
                  <a:lnTo>
                    <a:pt x="37" y="112"/>
                  </a:lnTo>
                  <a:lnTo>
                    <a:pt x="39" y="112"/>
                  </a:lnTo>
                  <a:lnTo>
                    <a:pt x="37" y="112"/>
                  </a:lnTo>
                  <a:lnTo>
                    <a:pt x="37" y="110"/>
                  </a:lnTo>
                  <a:lnTo>
                    <a:pt x="35" y="110"/>
                  </a:lnTo>
                  <a:lnTo>
                    <a:pt x="35" y="108"/>
                  </a:lnTo>
                  <a:lnTo>
                    <a:pt x="33" y="108"/>
                  </a:lnTo>
                  <a:lnTo>
                    <a:pt x="33" y="110"/>
                  </a:lnTo>
                  <a:lnTo>
                    <a:pt x="31" y="110"/>
                  </a:lnTo>
                  <a:lnTo>
                    <a:pt x="31" y="108"/>
                  </a:lnTo>
                  <a:lnTo>
                    <a:pt x="31" y="106"/>
                  </a:lnTo>
                  <a:lnTo>
                    <a:pt x="31" y="104"/>
                  </a:lnTo>
                  <a:lnTo>
                    <a:pt x="33" y="106"/>
                  </a:lnTo>
                  <a:lnTo>
                    <a:pt x="33" y="108"/>
                  </a:lnTo>
                  <a:lnTo>
                    <a:pt x="33" y="106"/>
                  </a:lnTo>
                  <a:lnTo>
                    <a:pt x="33" y="104"/>
                  </a:lnTo>
                  <a:lnTo>
                    <a:pt x="33" y="106"/>
                  </a:lnTo>
                  <a:lnTo>
                    <a:pt x="33" y="104"/>
                  </a:lnTo>
                  <a:lnTo>
                    <a:pt x="33" y="102"/>
                  </a:lnTo>
                  <a:lnTo>
                    <a:pt x="33" y="104"/>
                  </a:lnTo>
                  <a:lnTo>
                    <a:pt x="35" y="104"/>
                  </a:lnTo>
                  <a:lnTo>
                    <a:pt x="37" y="104"/>
                  </a:lnTo>
                  <a:lnTo>
                    <a:pt x="35" y="106"/>
                  </a:lnTo>
                  <a:lnTo>
                    <a:pt x="37" y="106"/>
                  </a:lnTo>
                  <a:lnTo>
                    <a:pt x="37" y="104"/>
                  </a:lnTo>
                  <a:lnTo>
                    <a:pt x="39" y="106"/>
                  </a:lnTo>
                  <a:lnTo>
                    <a:pt x="37" y="106"/>
                  </a:lnTo>
                  <a:lnTo>
                    <a:pt x="37" y="104"/>
                  </a:lnTo>
                  <a:lnTo>
                    <a:pt x="37" y="102"/>
                  </a:lnTo>
                  <a:lnTo>
                    <a:pt x="37" y="100"/>
                  </a:lnTo>
                  <a:lnTo>
                    <a:pt x="39" y="100"/>
                  </a:lnTo>
                  <a:close/>
                  <a:moveTo>
                    <a:pt x="23" y="98"/>
                  </a:moveTo>
                  <a:lnTo>
                    <a:pt x="25" y="98"/>
                  </a:lnTo>
                  <a:lnTo>
                    <a:pt x="23" y="98"/>
                  </a:lnTo>
                  <a:close/>
                  <a:moveTo>
                    <a:pt x="2" y="96"/>
                  </a:moveTo>
                  <a:lnTo>
                    <a:pt x="0" y="96"/>
                  </a:lnTo>
                  <a:lnTo>
                    <a:pt x="0" y="94"/>
                  </a:lnTo>
                  <a:lnTo>
                    <a:pt x="2" y="96"/>
                  </a:lnTo>
                  <a:close/>
                  <a:moveTo>
                    <a:pt x="27" y="93"/>
                  </a:moveTo>
                  <a:lnTo>
                    <a:pt x="27" y="94"/>
                  </a:lnTo>
                  <a:lnTo>
                    <a:pt x="25" y="93"/>
                  </a:lnTo>
                  <a:lnTo>
                    <a:pt x="25" y="94"/>
                  </a:lnTo>
                  <a:lnTo>
                    <a:pt x="27" y="93"/>
                  </a:lnTo>
                  <a:close/>
                  <a:moveTo>
                    <a:pt x="29" y="83"/>
                  </a:moveTo>
                  <a:lnTo>
                    <a:pt x="31" y="83"/>
                  </a:lnTo>
                  <a:lnTo>
                    <a:pt x="31" y="85"/>
                  </a:lnTo>
                  <a:lnTo>
                    <a:pt x="29" y="85"/>
                  </a:lnTo>
                  <a:lnTo>
                    <a:pt x="29" y="83"/>
                  </a:lnTo>
                  <a:close/>
                  <a:moveTo>
                    <a:pt x="41" y="79"/>
                  </a:moveTo>
                  <a:lnTo>
                    <a:pt x="41" y="81"/>
                  </a:lnTo>
                  <a:lnTo>
                    <a:pt x="39" y="81"/>
                  </a:lnTo>
                  <a:lnTo>
                    <a:pt x="39" y="83"/>
                  </a:lnTo>
                  <a:lnTo>
                    <a:pt x="37" y="83"/>
                  </a:lnTo>
                  <a:lnTo>
                    <a:pt x="39" y="85"/>
                  </a:lnTo>
                  <a:lnTo>
                    <a:pt x="39" y="83"/>
                  </a:lnTo>
                  <a:lnTo>
                    <a:pt x="41" y="83"/>
                  </a:lnTo>
                  <a:lnTo>
                    <a:pt x="41" y="85"/>
                  </a:lnTo>
                  <a:lnTo>
                    <a:pt x="39" y="85"/>
                  </a:lnTo>
                  <a:lnTo>
                    <a:pt x="37" y="85"/>
                  </a:lnTo>
                  <a:lnTo>
                    <a:pt x="37" y="87"/>
                  </a:lnTo>
                  <a:lnTo>
                    <a:pt x="35" y="87"/>
                  </a:lnTo>
                  <a:lnTo>
                    <a:pt x="33" y="89"/>
                  </a:lnTo>
                  <a:lnTo>
                    <a:pt x="35" y="87"/>
                  </a:lnTo>
                  <a:lnTo>
                    <a:pt x="37" y="87"/>
                  </a:lnTo>
                  <a:lnTo>
                    <a:pt x="37" y="89"/>
                  </a:lnTo>
                  <a:lnTo>
                    <a:pt x="37" y="91"/>
                  </a:lnTo>
                  <a:lnTo>
                    <a:pt x="35" y="91"/>
                  </a:lnTo>
                  <a:lnTo>
                    <a:pt x="35" y="93"/>
                  </a:lnTo>
                  <a:lnTo>
                    <a:pt x="33" y="93"/>
                  </a:lnTo>
                  <a:lnTo>
                    <a:pt x="31" y="91"/>
                  </a:lnTo>
                  <a:lnTo>
                    <a:pt x="31" y="89"/>
                  </a:lnTo>
                  <a:lnTo>
                    <a:pt x="33" y="89"/>
                  </a:lnTo>
                  <a:lnTo>
                    <a:pt x="31" y="89"/>
                  </a:lnTo>
                  <a:lnTo>
                    <a:pt x="31" y="91"/>
                  </a:lnTo>
                  <a:lnTo>
                    <a:pt x="31" y="93"/>
                  </a:lnTo>
                  <a:lnTo>
                    <a:pt x="33" y="93"/>
                  </a:lnTo>
                  <a:lnTo>
                    <a:pt x="31" y="93"/>
                  </a:lnTo>
                  <a:lnTo>
                    <a:pt x="33" y="93"/>
                  </a:lnTo>
                  <a:lnTo>
                    <a:pt x="33" y="94"/>
                  </a:lnTo>
                  <a:lnTo>
                    <a:pt x="31" y="94"/>
                  </a:lnTo>
                  <a:lnTo>
                    <a:pt x="31" y="93"/>
                  </a:lnTo>
                  <a:lnTo>
                    <a:pt x="31" y="94"/>
                  </a:lnTo>
                  <a:lnTo>
                    <a:pt x="29" y="94"/>
                  </a:lnTo>
                  <a:lnTo>
                    <a:pt x="31" y="94"/>
                  </a:lnTo>
                  <a:lnTo>
                    <a:pt x="31" y="96"/>
                  </a:lnTo>
                  <a:lnTo>
                    <a:pt x="29" y="96"/>
                  </a:lnTo>
                  <a:lnTo>
                    <a:pt x="29" y="94"/>
                  </a:lnTo>
                  <a:lnTo>
                    <a:pt x="29" y="96"/>
                  </a:lnTo>
                  <a:lnTo>
                    <a:pt x="29" y="98"/>
                  </a:lnTo>
                  <a:lnTo>
                    <a:pt x="27" y="98"/>
                  </a:lnTo>
                  <a:lnTo>
                    <a:pt x="25" y="96"/>
                  </a:lnTo>
                  <a:lnTo>
                    <a:pt x="25" y="94"/>
                  </a:lnTo>
                  <a:lnTo>
                    <a:pt x="25" y="96"/>
                  </a:lnTo>
                  <a:lnTo>
                    <a:pt x="27" y="94"/>
                  </a:lnTo>
                  <a:lnTo>
                    <a:pt x="29" y="94"/>
                  </a:lnTo>
                  <a:lnTo>
                    <a:pt x="27" y="94"/>
                  </a:lnTo>
                  <a:lnTo>
                    <a:pt x="29" y="93"/>
                  </a:lnTo>
                  <a:lnTo>
                    <a:pt x="27" y="93"/>
                  </a:lnTo>
                  <a:lnTo>
                    <a:pt x="27" y="91"/>
                  </a:lnTo>
                  <a:lnTo>
                    <a:pt x="25" y="91"/>
                  </a:lnTo>
                  <a:lnTo>
                    <a:pt x="25" y="89"/>
                  </a:lnTo>
                  <a:lnTo>
                    <a:pt x="27" y="89"/>
                  </a:lnTo>
                  <a:lnTo>
                    <a:pt x="25" y="89"/>
                  </a:lnTo>
                  <a:lnTo>
                    <a:pt x="27" y="89"/>
                  </a:lnTo>
                  <a:lnTo>
                    <a:pt x="25" y="89"/>
                  </a:lnTo>
                  <a:lnTo>
                    <a:pt x="27" y="89"/>
                  </a:lnTo>
                  <a:lnTo>
                    <a:pt x="25" y="89"/>
                  </a:lnTo>
                  <a:lnTo>
                    <a:pt x="25" y="87"/>
                  </a:lnTo>
                  <a:lnTo>
                    <a:pt x="25" y="85"/>
                  </a:lnTo>
                  <a:lnTo>
                    <a:pt x="27" y="85"/>
                  </a:lnTo>
                  <a:lnTo>
                    <a:pt x="25" y="85"/>
                  </a:lnTo>
                  <a:lnTo>
                    <a:pt x="25" y="83"/>
                  </a:lnTo>
                  <a:lnTo>
                    <a:pt x="27" y="83"/>
                  </a:lnTo>
                  <a:lnTo>
                    <a:pt x="29" y="83"/>
                  </a:lnTo>
                  <a:lnTo>
                    <a:pt x="29" y="85"/>
                  </a:lnTo>
                  <a:lnTo>
                    <a:pt x="27" y="85"/>
                  </a:lnTo>
                  <a:lnTo>
                    <a:pt x="29" y="85"/>
                  </a:lnTo>
                  <a:lnTo>
                    <a:pt x="29" y="87"/>
                  </a:lnTo>
                  <a:lnTo>
                    <a:pt x="29" y="85"/>
                  </a:lnTo>
                  <a:lnTo>
                    <a:pt x="31" y="85"/>
                  </a:lnTo>
                  <a:lnTo>
                    <a:pt x="31" y="83"/>
                  </a:lnTo>
                  <a:lnTo>
                    <a:pt x="29" y="83"/>
                  </a:lnTo>
                  <a:lnTo>
                    <a:pt x="31" y="83"/>
                  </a:lnTo>
                  <a:lnTo>
                    <a:pt x="29" y="81"/>
                  </a:lnTo>
                  <a:lnTo>
                    <a:pt x="31" y="81"/>
                  </a:lnTo>
                  <a:lnTo>
                    <a:pt x="31" y="79"/>
                  </a:lnTo>
                  <a:lnTo>
                    <a:pt x="33" y="79"/>
                  </a:lnTo>
                  <a:lnTo>
                    <a:pt x="35" y="79"/>
                  </a:lnTo>
                  <a:lnTo>
                    <a:pt x="37" y="77"/>
                  </a:lnTo>
                  <a:lnTo>
                    <a:pt x="39" y="75"/>
                  </a:lnTo>
                  <a:lnTo>
                    <a:pt x="41" y="77"/>
                  </a:lnTo>
                  <a:lnTo>
                    <a:pt x="39" y="79"/>
                  </a:lnTo>
                  <a:lnTo>
                    <a:pt x="41" y="79"/>
                  </a:lnTo>
                  <a:close/>
                  <a:moveTo>
                    <a:pt x="85" y="71"/>
                  </a:moveTo>
                  <a:lnTo>
                    <a:pt x="87" y="70"/>
                  </a:lnTo>
                  <a:lnTo>
                    <a:pt x="89" y="71"/>
                  </a:lnTo>
                  <a:lnTo>
                    <a:pt x="91" y="71"/>
                  </a:lnTo>
                  <a:lnTo>
                    <a:pt x="91" y="73"/>
                  </a:lnTo>
                  <a:lnTo>
                    <a:pt x="89" y="73"/>
                  </a:lnTo>
                  <a:lnTo>
                    <a:pt x="89" y="75"/>
                  </a:lnTo>
                  <a:lnTo>
                    <a:pt x="91" y="75"/>
                  </a:lnTo>
                  <a:lnTo>
                    <a:pt x="91" y="77"/>
                  </a:lnTo>
                  <a:lnTo>
                    <a:pt x="89" y="77"/>
                  </a:lnTo>
                  <a:lnTo>
                    <a:pt x="89" y="79"/>
                  </a:lnTo>
                  <a:lnTo>
                    <a:pt x="87" y="81"/>
                  </a:lnTo>
                  <a:lnTo>
                    <a:pt x="85" y="83"/>
                  </a:lnTo>
                  <a:lnTo>
                    <a:pt x="83" y="83"/>
                  </a:lnTo>
                  <a:lnTo>
                    <a:pt x="83" y="85"/>
                  </a:lnTo>
                  <a:lnTo>
                    <a:pt x="79" y="89"/>
                  </a:lnTo>
                  <a:lnTo>
                    <a:pt x="77" y="89"/>
                  </a:lnTo>
                  <a:lnTo>
                    <a:pt x="77" y="91"/>
                  </a:lnTo>
                  <a:lnTo>
                    <a:pt x="75" y="91"/>
                  </a:lnTo>
                  <a:lnTo>
                    <a:pt x="75" y="93"/>
                  </a:lnTo>
                  <a:lnTo>
                    <a:pt x="73" y="93"/>
                  </a:lnTo>
                  <a:lnTo>
                    <a:pt x="73" y="91"/>
                  </a:lnTo>
                  <a:lnTo>
                    <a:pt x="73" y="93"/>
                  </a:lnTo>
                  <a:lnTo>
                    <a:pt x="75" y="93"/>
                  </a:lnTo>
                  <a:lnTo>
                    <a:pt x="75" y="94"/>
                  </a:lnTo>
                  <a:lnTo>
                    <a:pt x="73" y="94"/>
                  </a:lnTo>
                  <a:lnTo>
                    <a:pt x="71" y="94"/>
                  </a:lnTo>
                  <a:lnTo>
                    <a:pt x="69" y="94"/>
                  </a:lnTo>
                  <a:lnTo>
                    <a:pt x="69" y="93"/>
                  </a:lnTo>
                  <a:lnTo>
                    <a:pt x="68" y="93"/>
                  </a:lnTo>
                  <a:lnTo>
                    <a:pt x="69" y="94"/>
                  </a:lnTo>
                  <a:lnTo>
                    <a:pt x="71" y="94"/>
                  </a:lnTo>
                  <a:lnTo>
                    <a:pt x="71" y="96"/>
                  </a:lnTo>
                  <a:lnTo>
                    <a:pt x="73" y="96"/>
                  </a:lnTo>
                  <a:lnTo>
                    <a:pt x="73" y="94"/>
                  </a:lnTo>
                  <a:lnTo>
                    <a:pt x="73" y="96"/>
                  </a:lnTo>
                  <a:lnTo>
                    <a:pt x="75" y="94"/>
                  </a:lnTo>
                  <a:lnTo>
                    <a:pt x="75" y="96"/>
                  </a:lnTo>
                  <a:lnTo>
                    <a:pt x="77" y="96"/>
                  </a:lnTo>
                  <a:lnTo>
                    <a:pt x="77" y="94"/>
                  </a:lnTo>
                  <a:lnTo>
                    <a:pt x="79" y="94"/>
                  </a:lnTo>
                  <a:lnTo>
                    <a:pt x="77" y="96"/>
                  </a:lnTo>
                  <a:lnTo>
                    <a:pt x="75" y="98"/>
                  </a:lnTo>
                  <a:lnTo>
                    <a:pt x="75" y="100"/>
                  </a:lnTo>
                  <a:lnTo>
                    <a:pt x="73" y="98"/>
                  </a:lnTo>
                  <a:lnTo>
                    <a:pt x="75" y="98"/>
                  </a:lnTo>
                  <a:lnTo>
                    <a:pt x="73" y="98"/>
                  </a:lnTo>
                  <a:lnTo>
                    <a:pt x="71" y="100"/>
                  </a:lnTo>
                  <a:lnTo>
                    <a:pt x="69" y="100"/>
                  </a:lnTo>
                  <a:lnTo>
                    <a:pt x="68" y="102"/>
                  </a:lnTo>
                  <a:lnTo>
                    <a:pt x="69" y="102"/>
                  </a:lnTo>
                  <a:lnTo>
                    <a:pt x="69" y="100"/>
                  </a:lnTo>
                  <a:lnTo>
                    <a:pt x="71" y="100"/>
                  </a:lnTo>
                  <a:lnTo>
                    <a:pt x="73" y="100"/>
                  </a:lnTo>
                  <a:lnTo>
                    <a:pt x="75" y="100"/>
                  </a:lnTo>
                  <a:lnTo>
                    <a:pt x="73" y="100"/>
                  </a:lnTo>
                  <a:lnTo>
                    <a:pt x="73" y="102"/>
                  </a:lnTo>
                  <a:lnTo>
                    <a:pt x="71" y="102"/>
                  </a:lnTo>
                  <a:lnTo>
                    <a:pt x="71" y="104"/>
                  </a:lnTo>
                  <a:lnTo>
                    <a:pt x="71" y="106"/>
                  </a:lnTo>
                  <a:lnTo>
                    <a:pt x="71" y="104"/>
                  </a:lnTo>
                  <a:lnTo>
                    <a:pt x="73" y="104"/>
                  </a:lnTo>
                  <a:lnTo>
                    <a:pt x="73" y="102"/>
                  </a:lnTo>
                  <a:lnTo>
                    <a:pt x="75" y="102"/>
                  </a:lnTo>
                  <a:lnTo>
                    <a:pt x="77" y="102"/>
                  </a:lnTo>
                  <a:lnTo>
                    <a:pt x="79" y="100"/>
                  </a:lnTo>
                  <a:lnTo>
                    <a:pt x="81" y="100"/>
                  </a:lnTo>
                  <a:lnTo>
                    <a:pt x="81" y="102"/>
                  </a:lnTo>
                  <a:lnTo>
                    <a:pt x="81" y="100"/>
                  </a:lnTo>
                  <a:lnTo>
                    <a:pt x="83" y="100"/>
                  </a:lnTo>
                  <a:lnTo>
                    <a:pt x="83" y="98"/>
                  </a:lnTo>
                  <a:lnTo>
                    <a:pt x="85" y="98"/>
                  </a:lnTo>
                  <a:lnTo>
                    <a:pt x="87" y="98"/>
                  </a:lnTo>
                  <a:lnTo>
                    <a:pt x="87" y="100"/>
                  </a:lnTo>
                  <a:lnTo>
                    <a:pt x="89" y="100"/>
                  </a:lnTo>
                  <a:lnTo>
                    <a:pt x="91" y="100"/>
                  </a:lnTo>
                  <a:lnTo>
                    <a:pt x="92" y="100"/>
                  </a:lnTo>
                  <a:lnTo>
                    <a:pt x="94" y="100"/>
                  </a:lnTo>
                  <a:lnTo>
                    <a:pt x="96" y="100"/>
                  </a:lnTo>
                  <a:lnTo>
                    <a:pt x="98" y="100"/>
                  </a:lnTo>
                  <a:lnTo>
                    <a:pt x="100" y="100"/>
                  </a:lnTo>
                  <a:lnTo>
                    <a:pt x="102" y="100"/>
                  </a:lnTo>
                  <a:lnTo>
                    <a:pt x="104" y="100"/>
                  </a:lnTo>
                  <a:lnTo>
                    <a:pt x="104" y="98"/>
                  </a:lnTo>
                  <a:lnTo>
                    <a:pt x="106" y="100"/>
                  </a:lnTo>
                  <a:lnTo>
                    <a:pt x="108" y="100"/>
                  </a:lnTo>
                  <a:lnTo>
                    <a:pt x="110" y="102"/>
                  </a:lnTo>
                  <a:lnTo>
                    <a:pt x="110" y="104"/>
                  </a:lnTo>
                  <a:lnTo>
                    <a:pt x="110" y="106"/>
                  </a:lnTo>
                  <a:lnTo>
                    <a:pt x="110" y="108"/>
                  </a:lnTo>
                  <a:lnTo>
                    <a:pt x="108" y="110"/>
                  </a:lnTo>
                  <a:lnTo>
                    <a:pt x="106" y="110"/>
                  </a:lnTo>
                  <a:lnTo>
                    <a:pt x="106" y="114"/>
                  </a:lnTo>
                  <a:lnTo>
                    <a:pt x="106" y="116"/>
                  </a:lnTo>
                  <a:lnTo>
                    <a:pt x="106" y="118"/>
                  </a:lnTo>
                  <a:lnTo>
                    <a:pt x="104" y="119"/>
                  </a:lnTo>
                  <a:lnTo>
                    <a:pt x="104" y="121"/>
                  </a:lnTo>
                  <a:lnTo>
                    <a:pt x="104" y="123"/>
                  </a:lnTo>
                  <a:lnTo>
                    <a:pt x="102" y="123"/>
                  </a:lnTo>
                  <a:lnTo>
                    <a:pt x="102" y="125"/>
                  </a:lnTo>
                  <a:lnTo>
                    <a:pt x="100" y="125"/>
                  </a:lnTo>
                  <a:lnTo>
                    <a:pt x="100" y="127"/>
                  </a:lnTo>
                  <a:lnTo>
                    <a:pt x="100" y="129"/>
                  </a:lnTo>
                  <a:lnTo>
                    <a:pt x="98" y="129"/>
                  </a:lnTo>
                  <a:lnTo>
                    <a:pt x="98" y="131"/>
                  </a:lnTo>
                  <a:lnTo>
                    <a:pt x="98" y="133"/>
                  </a:lnTo>
                  <a:lnTo>
                    <a:pt x="96" y="133"/>
                  </a:lnTo>
                  <a:lnTo>
                    <a:pt x="96" y="135"/>
                  </a:lnTo>
                  <a:lnTo>
                    <a:pt x="94" y="135"/>
                  </a:lnTo>
                  <a:lnTo>
                    <a:pt x="92" y="135"/>
                  </a:lnTo>
                  <a:lnTo>
                    <a:pt x="91" y="137"/>
                  </a:lnTo>
                  <a:lnTo>
                    <a:pt x="89" y="137"/>
                  </a:lnTo>
                  <a:lnTo>
                    <a:pt x="87" y="139"/>
                  </a:lnTo>
                  <a:lnTo>
                    <a:pt x="85" y="139"/>
                  </a:lnTo>
                  <a:lnTo>
                    <a:pt x="87" y="139"/>
                  </a:lnTo>
                  <a:lnTo>
                    <a:pt x="89" y="139"/>
                  </a:lnTo>
                  <a:lnTo>
                    <a:pt x="91" y="137"/>
                  </a:lnTo>
                  <a:lnTo>
                    <a:pt x="92" y="137"/>
                  </a:lnTo>
                  <a:lnTo>
                    <a:pt x="92" y="135"/>
                  </a:lnTo>
                  <a:lnTo>
                    <a:pt x="92" y="137"/>
                  </a:lnTo>
                  <a:lnTo>
                    <a:pt x="94" y="137"/>
                  </a:lnTo>
                  <a:lnTo>
                    <a:pt x="94" y="139"/>
                  </a:lnTo>
                  <a:lnTo>
                    <a:pt x="92" y="139"/>
                  </a:lnTo>
                  <a:lnTo>
                    <a:pt x="94" y="139"/>
                  </a:lnTo>
                  <a:lnTo>
                    <a:pt x="96" y="139"/>
                  </a:lnTo>
                  <a:lnTo>
                    <a:pt x="96" y="141"/>
                  </a:lnTo>
                  <a:lnTo>
                    <a:pt x="96" y="142"/>
                  </a:lnTo>
                  <a:lnTo>
                    <a:pt x="94" y="142"/>
                  </a:lnTo>
                  <a:lnTo>
                    <a:pt x="94" y="144"/>
                  </a:lnTo>
                  <a:lnTo>
                    <a:pt x="92" y="142"/>
                  </a:lnTo>
                  <a:lnTo>
                    <a:pt x="91" y="142"/>
                  </a:lnTo>
                  <a:lnTo>
                    <a:pt x="91" y="144"/>
                  </a:lnTo>
                  <a:lnTo>
                    <a:pt x="89" y="144"/>
                  </a:lnTo>
                  <a:lnTo>
                    <a:pt x="89" y="146"/>
                  </a:lnTo>
                  <a:lnTo>
                    <a:pt x="87" y="146"/>
                  </a:lnTo>
                  <a:lnTo>
                    <a:pt x="87" y="148"/>
                  </a:lnTo>
                  <a:lnTo>
                    <a:pt x="85" y="148"/>
                  </a:lnTo>
                  <a:lnTo>
                    <a:pt x="83" y="148"/>
                  </a:lnTo>
                  <a:lnTo>
                    <a:pt x="81" y="148"/>
                  </a:lnTo>
                  <a:lnTo>
                    <a:pt x="79" y="148"/>
                  </a:lnTo>
                  <a:lnTo>
                    <a:pt x="79" y="146"/>
                  </a:lnTo>
                  <a:lnTo>
                    <a:pt x="77" y="146"/>
                  </a:lnTo>
                  <a:lnTo>
                    <a:pt x="79" y="146"/>
                  </a:lnTo>
                  <a:lnTo>
                    <a:pt x="79" y="148"/>
                  </a:lnTo>
                  <a:lnTo>
                    <a:pt x="81" y="148"/>
                  </a:lnTo>
                  <a:lnTo>
                    <a:pt x="85" y="148"/>
                  </a:lnTo>
                  <a:lnTo>
                    <a:pt x="85" y="150"/>
                  </a:lnTo>
                  <a:lnTo>
                    <a:pt x="89" y="150"/>
                  </a:lnTo>
                  <a:lnTo>
                    <a:pt x="91" y="150"/>
                  </a:lnTo>
                  <a:lnTo>
                    <a:pt x="92" y="150"/>
                  </a:lnTo>
                  <a:lnTo>
                    <a:pt x="92" y="148"/>
                  </a:lnTo>
                  <a:lnTo>
                    <a:pt x="92" y="146"/>
                  </a:lnTo>
                  <a:lnTo>
                    <a:pt x="94" y="146"/>
                  </a:lnTo>
                  <a:lnTo>
                    <a:pt x="96" y="146"/>
                  </a:lnTo>
                  <a:lnTo>
                    <a:pt x="96" y="148"/>
                  </a:lnTo>
                  <a:lnTo>
                    <a:pt x="98" y="148"/>
                  </a:lnTo>
                  <a:lnTo>
                    <a:pt x="96" y="148"/>
                  </a:lnTo>
                  <a:lnTo>
                    <a:pt x="98" y="148"/>
                  </a:lnTo>
                  <a:lnTo>
                    <a:pt x="100" y="150"/>
                  </a:lnTo>
                  <a:lnTo>
                    <a:pt x="102" y="150"/>
                  </a:lnTo>
                  <a:lnTo>
                    <a:pt x="104" y="152"/>
                  </a:lnTo>
                  <a:lnTo>
                    <a:pt x="106" y="152"/>
                  </a:lnTo>
                  <a:lnTo>
                    <a:pt x="106" y="154"/>
                  </a:lnTo>
                  <a:lnTo>
                    <a:pt x="108" y="158"/>
                  </a:lnTo>
                  <a:lnTo>
                    <a:pt x="110" y="158"/>
                  </a:lnTo>
                  <a:lnTo>
                    <a:pt x="110" y="160"/>
                  </a:lnTo>
                  <a:lnTo>
                    <a:pt x="112" y="160"/>
                  </a:lnTo>
                  <a:lnTo>
                    <a:pt x="112" y="162"/>
                  </a:lnTo>
                  <a:lnTo>
                    <a:pt x="114" y="162"/>
                  </a:lnTo>
                  <a:lnTo>
                    <a:pt x="112" y="164"/>
                  </a:lnTo>
                  <a:lnTo>
                    <a:pt x="114" y="164"/>
                  </a:lnTo>
                  <a:lnTo>
                    <a:pt x="114" y="166"/>
                  </a:lnTo>
                  <a:lnTo>
                    <a:pt x="114" y="167"/>
                  </a:lnTo>
                  <a:lnTo>
                    <a:pt x="114" y="169"/>
                  </a:lnTo>
                  <a:lnTo>
                    <a:pt x="114" y="171"/>
                  </a:lnTo>
                  <a:lnTo>
                    <a:pt x="114" y="173"/>
                  </a:lnTo>
                  <a:lnTo>
                    <a:pt x="116" y="175"/>
                  </a:lnTo>
                  <a:lnTo>
                    <a:pt x="116" y="177"/>
                  </a:lnTo>
                  <a:lnTo>
                    <a:pt x="117" y="177"/>
                  </a:lnTo>
                  <a:lnTo>
                    <a:pt x="117" y="179"/>
                  </a:lnTo>
                  <a:lnTo>
                    <a:pt x="117" y="183"/>
                  </a:lnTo>
                  <a:lnTo>
                    <a:pt x="117" y="185"/>
                  </a:lnTo>
                  <a:lnTo>
                    <a:pt x="119" y="185"/>
                  </a:lnTo>
                  <a:lnTo>
                    <a:pt x="119" y="187"/>
                  </a:lnTo>
                  <a:lnTo>
                    <a:pt x="119" y="189"/>
                  </a:lnTo>
                  <a:lnTo>
                    <a:pt x="119" y="187"/>
                  </a:lnTo>
                  <a:lnTo>
                    <a:pt x="121" y="187"/>
                  </a:lnTo>
                  <a:lnTo>
                    <a:pt x="123" y="189"/>
                  </a:lnTo>
                  <a:lnTo>
                    <a:pt x="125" y="189"/>
                  </a:lnTo>
                  <a:lnTo>
                    <a:pt x="129" y="190"/>
                  </a:lnTo>
                  <a:lnTo>
                    <a:pt x="129" y="192"/>
                  </a:lnTo>
                  <a:lnTo>
                    <a:pt x="131" y="192"/>
                  </a:lnTo>
                  <a:lnTo>
                    <a:pt x="131" y="194"/>
                  </a:lnTo>
                  <a:lnTo>
                    <a:pt x="131" y="196"/>
                  </a:lnTo>
                  <a:lnTo>
                    <a:pt x="133" y="196"/>
                  </a:lnTo>
                  <a:lnTo>
                    <a:pt x="133" y="198"/>
                  </a:lnTo>
                  <a:lnTo>
                    <a:pt x="135" y="198"/>
                  </a:lnTo>
                  <a:lnTo>
                    <a:pt x="135" y="200"/>
                  </a:lnTo>
                  <a:lnTo>
                    <a:pt x="137" y="200"/>
                  </a:lnTo>
                  <a:lnTo>
                    <a:pt x="137" y="202"/>
                  </a:lnTo>
                  <a:lnTo>
                    <a:pt x="135" y="202"/>
                  </a:lnTo>
                  <a:lnTo>
                    <a:pt x="135" y="204"/>
                  </a:lnTo>
                  <a:lnTo>
                    <a:pt x="135" y="206"/>
                  </a:lnTo>
                  <a:lnTo>
                    <a:pt x="137" y="208"/>
                  </a:lnTo>
                  <a:lnTo>
                    <a:pt x="137" y="210"/>
                  </a:lnTo>
                  <a:lnTo>
                    <a:pt x="140" y="214"/>
                  </a:lnTo>
                  <a:lnTo>
                    <a:pt x="140" y="215"/>
                  </a:lnTo>
                  <a:lnTo>
                    <a:pt x="139" y="214"/>
                  </a:lnTo>
                  <a:lnTo>
                    <a:pt x="137" y="214"/>
                  </a:lnTo>
                  <a:lnTo>
                    <a:pt x="135" y="212"/>
                  </a:lnTo>
                  <a:lnTo>
                    <a:pt x="133" y="212"/>
                  </a:lnTo>
                  <a:lnTo>
                    <a:pt x="131" y="212"/>
                  </a:lnTo>
                  <a:lnTo>
                    <a:pt x="129" y="212"/>
                  </a:lnTo>
                  <a:lnTo>
                    <a:pt x="127" y="212"/>
                  </a:lnTo>
                  <a:lnTo>
                    <a:pt x="127" y="214"/>
                  </a:lnTo>
                  <a:lnTo>
                    <a:pt x="127" y="212"/>
                  </a:lnTo>
                  <a:lnTo>
                    <a:pt x="129" y="212"/>
                  </a:lnTo>
                  <a:lnTo>
                    <a:pt x="129" y="214"/>
                  </a:lnTo>
                  <a:lnTo>
                    <a:pt x="131" y="214"/>
                  </a:lnTo>
                  <a:lnTo>
                    <a:pt x="133" y="212"/>
                  </a:lnTo>
                  <a:lnTo>
                    <a:pt x="135" y="212"/>
                  </a:lnTo>
                  <a:lnTo>
                    <a:pt x="135" y="214"/>
                  </a:lnTo>
                  <a:lnTo>
                    <a:pt x="135" y="215"/>
                  </a:lnTo>
                  <a:lnTo>
                    <a:pt x="137" y="215"/>
                  </a:lnTo>
                  <a:lnTo>
                    <a:pt x="139" y="217"/>
                  </a:lnTo>
                  <a:lnTo>
                    <a:pt x="140" y="217"/>
                  </a:lnTo>
                  <a:lnTo>
                    <a:pt x="140" y="219"/>
                  </a:lnTo>
                  <a:lnTo>
                    <a:pt x="142" y="219"/>
                  </a:lnTo>
                  <a:lnTo>
                    <a:pt x="142" y="221"/>
                  </a:lnTo>
                  <a:lnTo>
                    <a:pt x="144" y="225"/>
                  </a:lnTo>
                  <a:lnTo>
                    <a:pt x="144" y="227"/>
                  </a:lnTo>
                  <a:lnTo>
                    <a:pt x="144" y="229"/>
                  </a:lnTo>
                  <a:lnTo>
                    <a:pt x="142" y="229"/>
                  </a:lnTo>
                  <a:lnTo>
                    <a:pt x="140" y="231"/>
                  </a:lnTo>
                  <a:lnTo>
                    <a:pt x="140" y="233"/>
                  </a:lnTo>
                  <a:lnTo>
                    <a:pt x="139" y="233"/>
                  </a:lnTo>
                  <a:lnTo>
                    <a:pt x="139" y="235"/>
                  </a:lnTo>
                  <a:lnTo>
                    <a:pt x="140" y="235"/>
                  </a:lnTo>
                  <a:lnTo>
                    <a:pt x="142" y="237"/>
                  </a:lnTo>
                  <a:lnTo>
                    <a:pt x="144" y="237"/>
                  </a:lnTo>
                  <a:lnTo>
                    <a:pt x="144" y="235"/>
                  </a:lnTo>
                  <a:lnTo>
                    <a:pt x="146" y="235"/>
                  </a:lnTo>
                  <a:lnTo>
                    <a:pt x="146" y="233"/>
                  </a:lnTo>
                  <a:lnTo>
                    <a:pt x="148" y="233"/>
                  </a:lnTo>
                  <a:lnTo>
                    <a:pt x="148" y="231"/>
                  </a:lnTo>
                  <a:lnTo>
                    <a:pt x="148" y="233"/>
                  </a:lnTo>
                  <a:lnTo>
                    <a:pt x="148" y="231"/>
                  </a:lnTo>
                  <a:lnTo>
                    <a:pt x="150" y="231"/>
                  </a:lnTo>
                  <a:lnTo>
                    <a:pt x="150" y="233"/>
                  </a:lnTo>
                  <a:lnTo>
                    <a:pt x="152" y="233"/>
                  </a:lnTo>
                  <a:lnTo>
                    <a:pt x="154" y="233"/>
                  </a:lnTo>
                  <a:lnTo>
                    <a:pt x="158" y="233"/>
                  </a:lnTo>
                  <a:lnTo>
                    <a:pt x="160" y="235"/>
                  </a:lnTo>
                  <a:lnTo>
                    <a:pt x="164" y="237"/>
                  </a:lnTo>
                  <a:lnTo>
                    <a:pt x="165" y="238"/>
                  </a:lnTo>
                  <a:lnTo>
                    <a:pt x="165" y="240"/>
                  </a:lnTo>
                  <a:lnTo>
                    <a:pt x="165" y="242"/>
                  </a:lnTo>
                  <a:lnTo>
                    <a:pt x="165" y="244"/>
                  </a:lnTo>
                  <a:lnTo>
                    <a:pt x="167" y="244"/>
                  </a:lnTo>
                  <a:lnTo>
                    <a:pt x="165" y="244"/>
                  </a:lnTo>
                  <a:lnTo>
                    <a:pt x="165" y="246"/>
                  </a:lnTo>
                  <a:lnTo>
                    <a:pt x="165" y="248"/>
                  </a:lnTo>
                  <a:lnTo>
                    <a:pt x="165" y="250"/>
                  </a:lnTo>
                  <a:lnTo>
                    <a:pt x="164" y="250"/>
                  </a:lnTo>
                  <a:lnTo>
                    <a:pt x="164" y="252"/>
                  </a:lnTo>
                  <a:lnTo>
                    <a:pt x="164" y="254"/>
                  </a:lnTo>
                  <a:lnTo>
                    <a:pt x="164" y="256"/>
                  </a:lnTo>
                  <a:lnTo>
                    <a:pt x="162" y="256"/>
                  </a:lnTo>
                  <a:lnTo>
                    <a:pt x="162" y="258"/>
                  </a:lnTo>
                  <a:lnTo>
                    <a:pt x="160" y="258"/>
                  </a:lnTo>
                  <a:lnTo>
                    <a:pt x="160" y="260"/>
                  </a:lnTo>
                  <a:lnTo>
                    <a:pt x="158" y="258"/>
                  </a:lnTo>
                  <a:lnTo>
                    <a:pt x="158" y="256"/>
                  </a:lnTo>
                  <a:lnTo>
                    <a:pt x="156" y="256"/>
                  </a:lnTo>
                  <a:lnTo>
                    <a:pt x="158" y="258"/>
                  </a:lnTo>
                  <a:lnTo>
                    <a:pt x="156" y="258"/>
                  </a:lnTo>
                  <a:lnTo>
                    <a:pt x="156" y="260"/>
                  </a:lnTo>
                  <a:lnTo>
                    <a:pt x="158" y="260"/>
                  </a:lnTo>
                  <a:lnTo>
                    <a:pt x="158" y="258"/>
                  </a:lnTo>
                  <a:lnTo>
                    <a:pt x="158" y="260"/>
                  </a:lnTo>
                  <a:lnTo>
                    <a:pt x="158" y="262"/>
                  </a:lnTo>
                  <a:lnTo>
                    <a:pt x="158" y="260"/>
                  </a:lnTo>
                  <a:lnTo>
                    <a:pt x="160" y="260"/>
                  </a:lnTo>
                  <a:lnTo>
                    <a:pt x="160" y="262"/>
                  </a:lnTo>
                  <a:lnTo>
                    <a:pt x="158" y="262"/>
                  </a:lnTo>
                  <a:lnTo>
                    <a:pt x="158" y="263"/>
                  </a:lnTo>
                  <a:lnTo>
                    <a:pt x="156" y="263"/>
                  </a:lnTo>
                  <a:lnTo>
                    <a:pt x="154" y="263"/>
                  </a:lnTo>
                  <a:lnTo>
                    <a:pt x="154" y="262"/>
                  </a:lnTo>
                  <a:lnTo>
                    <a:pt x="152" y="263"/>
                  </a:lnTo>
                  <a:lnTo>
                    <a:pt x="150" y="263"/>
                  </a:lnTo>
                  <a:lnTo>
                    <a:pt x="150" y="265"/>
                  </a:lnTo>
                  <a:lnTo>
                    <a:pt x="152" y="265"/>
                  </a:lnTo>
                  <a:lnTo>
                    <a:pt x="152" y="263"/>
                  </a:lnTo>
                  <a:lnTo>
                    <a:pt x="154" y="263"/>
                  </a:lnTo>
                  <a:lnTo>
                    <a:pt x="154" y="265"/>
                  </a:lnTo>
                  <a:lnTo>
                    <a:pt x="154" y="267"/>
                  </a:lnTo>
                  <a:lnTo>
                    <a:pt x="152" y="267"/>
                  </a:lnTo>
                  <a:lnTo>
                    <a:pt x="154" y="267"/>
                  </a:lnTo>
                  <a:lnTo>
                    <a:pt x="152" y="269"/>
                  </a:lnTo>
                  <a:lnTo>
                    <a:pt x="150" y="269"/>
                  </a:lnTo>
                  <a:lnTo>
                    <a:pt x="148" y="269"/>
                  </a:lnTo>
                  <a:lnTo>
                    <a:pt x="146" y="269"/>
                  </a:lnTo>
                  <a:lnTo>
                    <a:pt x="146" y="271"/>
                  </a:lnTo>
                  <a:lnTo>
                    <a:pt x="144" y="271"/>
                  </a:lnTo>
                  <a:lnTo>
                    <a:pt x="146" y="271"/>
                  </a:lnTo>
                  <a:lnTo>
                    <a:pt x="150" y="271"/>
                  </a:lnTo>
                  <a:lnTo>
                    <a:pt x="148" y="271"/>
                  </a:lnTo>
                  <a:lnTo>
                    <a:pt x="148" y="273"/>
                  </a:lnTo>
                  <a:lnTo>
                    <a:pt x="146" y="273"/>
                  </a:lnTo>
                  <a:lnTo>
                    <a:pt x="148" y="273"/>
                  </a:lnTo>
                  <a:lnTo>
                    <a:pt x="150" y="273"/>
                  </a:lnTo>
                  <a:lnTo>
                    <a:pt x="154" y="273"/>
                  </a:lnTo>
                  <a:lnTo>
                    <a:pt x="156" y="273"/>
                  </a:lnTo>
                  <a:lnTo>
                    <a:pt x="162" y="273"/>
                  </a:lnTo>
                  <a:lnTo>
                    <a:pt x="162" y="275"/>
                  </a:lnTo>
                  <a:lnTo>
                    <a:pt x="160" y="275"/>
                  </a:lnTo>
                  <a:lnTo>
                    <a:pt x="160" y="277"/>
                  </a:lnTo>
                  <a:lnTo>
                    <a:pt x="162" y="277"/>
                  </a:lnTo>
                  <a:lnTo>
                    <a:pt x="160" y="279"/>
                  </a:lnTo>
                  <a:lnTo>
                    <a:pt x="160" y="281"/>
                  </a:lnTo>
                  <a:lnTo>
                    <a:pt x="158" y="281"/>
                  </a:lnTo>
                  <a:lnTo>
                    <a:pt x="156" y="281"/>
                  </a:lnTo>
                  <a:lnTo>
                    <a:pt x="154" y="283"/>
                  </a:lnTo>
                  <a:lnTo>
                    <a:pt x="154" y="285"/>
                  </a:lnTo>
                  <a:lnTo>
                    <a:pt x="152" y="285"/>
                  </a:lnTo>
                  <a:lnTo>
                    <a:pt x="150" y="285"/>
                  </a:lnTo>
                  <a:lnTo>
                    <a:pt x="148" y="286"/>
                  </a:lnTo>
                  <a:lnTo>
                    <a:pt x="144" y="286"/>
                  </a:lnTo>
                  <a:lnTo>
                    <a:pt x="144" y="288"/>
                  </a:lnTo>
                  <a:lnTo>
                    <a:pt x="142" y="288"/>
                  </a:lnTo>
                  <a:lnTo>
                    <a:pt x="140" y="288"/>
                  </a:lnTo>
                  <a:lnTo>
                    <a:pt x="139" y="288"/>
                  </a:lnTo>
                  <a:lnTo>
                    <a:pt x="135" y="286"/>
                  </a:lnTo>
                  <a:lnTo>
                    <a:pt x="133" y="288"/>
                  </a:lnTo>
                  <a:lnTo>
                    <a:pt x="129" y="288"/>
                  </a:lnTo>
                  <a:lnTo>
                    <a:pt x="127" y="288"/>
                  </a:lnTo>
                  <a:lnTo>
                    <a:pt x="125" y="288"/>
                  </a:lnTo>
                  <a:lnTo>
                    <a:pt x="125" y="290"/>
                  </a:lnTo>
                  <a:lnTo>
                    <a:pt x="123" y="288"/>
                  </a:lnTo>
                  <a:lnTo>
                    <a:pt x="125" y="288"/>
                  </a:lnTo>
                  <a:lnTo>
                    <a:pt x="123" y="286"/>
                  </a:lnTo>
                  <a:lnTo>
                    <a:pt x="121" y="286"/>
                  </a:lnTo>
                  <a:lnTo>
                    <a:pt x="121" y="288"/>
                  </a:lnTo>
                  <a:lnTo>
                    <a:pt x="121" y="286"/>
                  </a:lnTo>
                  <a:lnTo>
                    <a:pt x="119" y="286"/>
                  </a:lnTo>
                  <a:lnTo>
                    <a:pt x="121" y="286"/>
                  </a:lnTo>
                  <a:lnTo>
                    <a:pt x="121" y="288"/>
                  </a:lnTo>
                  <a:lnTo>
                    <a:pt x="119" y="288"/>
                  </a:lnTo>
                  <a:lnTo>
                    <a:pt x="119" y="286"/>
                  </a:lnTo>
                  <a:lnTo>
                    <a:pt x="117" y="286"/>
                  </a:lnTo>
                  <a:lnTo>
                    <a:pt x="116" y="285"/>
                  </a:lnTo>
                  <a:lnTo>
                    <a:pt x="116" y="286"/>
                  </a:lnTo>
                  <a:lnTo>
                    <a:pt x="117" y="286"/>
                  </a:lnTo>
                  <a:lnTo>
                    <a:pt x="117" y="288"/>
                  </a:lnTo>
                  <a:lnTo>
                    <a:pt x="116" y="288"/>
                  </a:lnTo>
                  <a:lnTo>
                    <a:pt x="114" y="288"/>
                  </a:lnTo>
                  <a:lnTo>
                    <a:pt x="114" y="290"/>
                  </a:lnTo>
                  <a:lnTo>
                    <a:pt x="112" y="290"/>
                  </a:lnTo>
                  <a:lnTo>
                    <a:pt x="110" y="290"/>
                  </a:lnTo>
                  <a:lnTo>
                    <a:pt x="108" y="290"/>
                  </a:lnTo>
                  <a:lnTo>
                    <a:pt x="106" y="290"/>
                  </a:lnTo>
                  <a:lnTo>
                    <a:pt x="108" y="290"/>
                  </a:lnTo>
                  <a:lnTo>
                    <a:pt x="108" y="292"/>
                  </a:lnTo>
                  <a:lnTo>
                    <a:pt x="106" y="292"/>
                  </a:lnTo>
                  <a:lnTo>
                    <a:pt x="104" y="292"/>
                  </a:lnTo>
                  <a:lnTo>
                    <a:pt x="100" y="292"/>
                  </a:lnTo>
                  <a:lnTo>
                    <a:pt x="98" y="292"/>
                  </a:lnTo>
                  <a:lnTo>
                    <a:pt x="98" y="294"/>
                  </a:lnTo>
                  <a:lnTo>
                    <a:pt x="100" y="294"/>
                  </a:lnTo>
                  <a:lnTo>
                    <a:pt x="98" y="294"/>
                  </a:lnTo>
                  <a:lnTo>
                    <a:pt x="98" y="292"/>
                  </a:lnTo>
                  <a:lnTo>
                    <a:pt x="96" y="290"/>
                  </a:lnTo>
                  <a:lnTo>
                    <a:pt x="92" y="290"/>
                  </a:lnTo>
                  <a:lnTo>
                    <a:pt x="91" y="290"/>
                  </a:lnTo>
                  <a:lnTo>
                    <a:pt x="89" y="290"/>
                  </a:lnTo>
                  <a:lnTo>
                    <a:pt x="87" y="290"/>
                  </a:lnTo>
                  <a:lnTo>
                    <a:pt x="87" y="292"/>
                  </a:lnTo>
                  <a:lnTo>
                    <a:pt x="85" y="292"/>
                  </a:lnTo>
                  <a:lnTo>
                    <a:pt x="83" y="292"/>
                  </a:lnTo>
                  <a:lnTo>
                    <a:pt x="83" y="290"/>
                  </a:lnTo>
                  <a:lnTo>
                    <a:pt x="83" y="292"/>
                  </a:lnTo>
                  <a:lnTo>
                    <a:pt x="83" y="294"/>
                  </a:lnTo>
                  <a:lnTo>
                    <a:pt x="83" y="296"/>
                  </a:lnTo>
                  <a:lnTo>
                    <a:pt x="81" y="296"/>
                  </a:lnTo>
                  <a:lnTo>
                    <a:pt x="81" y="298"/>
                  </a:lnTo>
                  <a:lnTo>
                    <a:pt x="83" y="298"/>
                  </a:lnTo>
                  <a:lnTo>
                    <a:pt x="83" y="300"/>
                  </a:lnTo>
                  <a:lnTo>
                    <a:pt x="81" y="300"/>
                  </a:lnTo>
                  <a:lnTo>
                    <a:pt x="81" y="302"/>
                  </a:lnTo>
                  <a:lnTo>
                    <a:pt x="79" y="302"/>
                  </a:lnTo>
                  <a:lnTo>
                    <a:pt x="77" y="302"/>
                  </a:lnTo>
                  <a:lnTo>
                    <a:pt x="77" y="300"/>
                  </a:lnTo>
                  <a:lnTo>
                    <a:pt x="75" y="300"/>
                  </a:lnTo>
                  <a:lnTo>
                    <a:pt x="73" y="300"/>
                  </a:lnTo>
                  <a:lnTo>
                    <a:pt x="73" y="298"/>
                  </a:lnTo>
                  <a:lnTo>
                    <a:pt x="71" y="298"/>
                  </a:lnTo>
                  <a:lnTo>
                    <a:pt x="71" y="296"/>
                  </a:lnTo>
                  <a:lnTo>
                    <a:pt x="71" y="298"/>
                  </a:lnTo>
                  <a:lnTo>
                    <a:pt x="69" y="298"/>
                  </a:lnTo>
                  <a:lnTo>
                    <a:pt x="71" y="298"/>
                  </a:lnTo>
                  <a:lnTo>
                    <a:pt x="71" y="300"/>
                  </a:lnTo>
                  <a:lnTo>
                    <a:pt x="69" y="298"/>
                  </a:lnTo>
                  <a:lnTo>
                    <a:pt x="68" y="300"/>
                  </a:lnTo>
                  <a:lnTo>
                    <a:pt x="64" y="300"/>
                  </a:lnTo>
                  <a:lnTo>
                    <a:pt x="62" y="300"/>
                  </a:lnTo>
                  <a:lnTo>
                    <a:pt x="62" y="302"/>
                  </a:lnTo>
                  <a:lnTo>
                    <a:pt x="60" y="302"/>
                  </a:lnTo>
                  <a:lnTo>
                    <a:pt x="60" y="304"/>
                  </a:lnTo>
                  <a:lnTo>
                    <a:pt x="58" y="304"/>
                  </a:lnTo>
                  <a:lnTo>
                    <a:pt x="58" y="306"/>
                  </a:lnTo>
                  <a:lnTo>
                    <a:pt x="56" y="306"/>
                  </a:lnTo>
                  <a:lnTo>
                    <a:pt x="58" y="306"/>
                  </a:lnTo>
                  <a:lnTo>
                    <a:pt x="58" y="308"/>
                  </a:lnTo>
                  <a:lnTo>
                    <a:pt x="56" y="308"/>
                  </a:lnTo>
                  <a:lnTo>
                    <a:pt x="56" y="309"/>
                  </a:lnTo>
                  <a:lnTo>
                    <a:pt x="54" y="308"/>
                  </a:lnTo>
                  <a:lnTo>
                    <a:pt x="54" y="306"/>
                  </a:lnTo>
                  <a:lnTo>
                    <a:pt x="52" y="306"/>
                  </a:lnTo>
                  <a:lnTo>
                    <a:pt x="52" y="304"/>
                  </a:lnTo>
                  <a:lnTo>
                    <a:pt x="50" y="304"/>
                  </a:lnTo>
                  <a:lnTo>
                    <a:pt x="50" y="306"/>
                  </a:lnTo>
                  <a:lnTo>
                    <a:pt x="48" y="308"/>
                  </a:lnTo>
                  <a:lnTo>
                    <a:pt x="48" y="306"/>
                  </a:lnTo>
                  <a:lnTo>
                    <a:pt x="46" y="306"/>
                  </a:lnTo>
                  <a:lnTo>
                    <a:pt x="48" y="306"/>
                  </a:lnTo>
                  <a:lnTo>
                    <a:pt x="48" y="304"/>
                  </a:lnTo>
                  <a:lnTo>
                    <a:pt x="50" y="304"/>
                  </a:lnTo>
                  <a:lnTo>
                    <a:pt x="50" y="302"/>
                  </a:lnTo>
                  <a:lnTo>
                    <a:pt x="52" y="304"/>
                  </a:lnTo>
                  <a:lnTo>
                    <a:pt x="52" y="302"/>
                  </a:lnTo>
                  <a:lnTo>
                    <a:pt x="54" y="302"/>
                  </a:lnTo>
                  <a:lnTo>
                    <a:pt x="56" y="300"/>
                  </a:lnTo>
                  <a:lnTo>
                    <a:pt x="56" y="298"/>
                  </a:lnTo>
                  <a:lnTo>
                    <a:pt x="58" y="298"/>
                  </a:lnTo>
                  <a:lnTo>
                    <a:pt x="58" y="296"/>
                  </a:lnTo>
                  <a:lnTo>
                    <a:pt x="58" y="294"/>
                  </a:lnTo>
                  <a:lnTo>
                    <a:pt x="60" y="294"/>
                  </a:lnTo>
                  <a:lnTo>
                    <a:pt x="62" y="294"/>
                  </a:lnTo>
                  <a:lnTo>
                    <a:pt x="60" y="294"/>
                  </a:lnTo>
                  <a:lnTo>
                    <a:pt x="60" y="292"/>
                  </a:lnTo>
                  <a:lnTo>
                    <a:pt x="60" y="294"/>
                  </a:lnTo>
                  <a:lnTo>
                    <a:pt x="62" y="292"/>
                  </a:lnTo>
                  <a:lnTo>
                    <a:pt x="62" y="290"/>
                  </a:lnTo>
                  <a:lnTo>
                    <a:pt x="64" y="290"/>
                  </a:lnTo>
                  <a:lnTo>
                    <a:pt x="64" y="288"/>
                  </a:lnTo>
                  <a:lnTo>
                    <a:pt x="66" y="288"/>
                  </a:lnTo>
                  <a:lnTo>
                    <a:pt x="66" y="285"/>
                  </a:lnTo>
                  <a:lnTo>
                    <a:pt x="66" y="283"/>
                  </a:lnTo>
                  <a:lnTo>
                    <a:pt x="68" y="283"/>
                  </a:lnTo>
                  <a:lnTo>
                    <a:pt x="69" y="283"/>
                  </a:lnTo>
                  <a:lnTo>
                    <a:pt x="71" y="281"/>
                  </a:lnTo>
                  <a:lnTo>
                    <a:pt x="71" y="279"/>
                  </a:lnTo>
                  <a:lnTo>
                    <a:pt x="71" y="277"/>
                  </a:lnTo>
                  <a:lnTo>
                    <a:pt x="75" y="277"/>
                  </a:lnTo>
                  <a:lnTo>
                    <a:pt x="77" y="277"/>
                  </a:lnTo>
                  <a:lnTo>
                    <a:pt x="79" y="277"/>
                  </a:lnTo>
                  <a:lnTo>
                    <a:pt x="81" y="277"/>
                  </a:lnTo>
                  <a:lnTo>
                    <a:pt x="83" y="277"/>
                  </a:lnTo>
                  <a:lnTo>
                    <a:pt x="85" y="279"/>
                  </a:lnTo>
                  <a:lnTo>
                    <a:pt x="87" y="279"/>
                  </a:lnTo>
                  <a:lnTo>
                    <a:pt x="87" y="277"/>
                  </a:lnTo>
                  <a:lnTo>
                    <a:pt x="89" y="277"/>
                  </a:lnTo>
                  <a:lnTo>
                    <a:pt x="91" y="277"/>
                  </a:lnTo>
                  <a:lnTo>
                    <a:pt x="91" y="279"/>
                  </a:lnTo>
                  <a:lnTo>
                    <a:pt x="91" y="277"/>
                  </a:lnTo>
                  <a:lnTo>
                    <a:pt x="91" y="275"/>
                  </a:lnTo>
                  <a:lnTo>
                    <a:pt x="91" y="273"/>
                  </a:lnTo>
                  <a:lnTo>
                    <a:pt x="92" y="273"/>
                  </a:lnTo>
                  <a:lnTo>
                    <a:pt x="94" y="271"/>
                  </a:lnTo>
                  <a:lnTo>
                    <a:pt x="94" y="269"/>
                  </a:lnTo>
                  <a:lnTo>
                    <a:pt x="96" y="269"/>
                  </a:lnTo>
                  <a:lnTo>
                    <a:pt x="96" y="267"/>
                  </a:lnTo>
                  <a:lnTo>
                    <a:pt x="98" y="267"/>
                  </a:lnTo>
                  <a:lnTo>
                    <a:pt x="98" y="265"/>
                  </a:lnTo>
                  <a:lnTo>
                    <a:pt x="98" y="263"/>
                  </a:lnTo>
                  <a:lnTo>
                    <a:pt x="100" y="263"/>
                  </a:lnTo>
                  <a:lnTo>
                    <a:pt x="98" y="263"/>
                  </a:lnTo>
                  <a:lnTo>
                    <a:pt x="98" y="265"/>
                  </a:lnTo>
                  <a:lnTo>
                    <a:pt x="96" y="265"/>
                  </a:lnTo>
                  <a:lnTo>
                    <a:pt x="96" y="267"/>
                  </a:lnTo>
                  <a:lnTo>
                    <a:pt x="94" y="267"/>
                  </a:lnTo>
                  <a:lnTo>
                    <a:pt x="94" y="269"/>
                  </a:lnTo>
                  <a:lnTo>
                    <a:pt x="92" y="269"/>
                  </a:lnTo>
                  <a:lnTo>
                    <a:pt x="91" y="269"/>
                  </a:lnTo>
                  <a:lnTo>
                    <a:pt x="89" y="269"/>
                  </a:lnTo>
                  <a:lnTo>
                    <a:pt x="89" y="271"/>
                  </a:lnTo>
                  <a:lnTo>
                    <a:pt x="89" y="273"/>
                  </a:lnTo>
                  <a:lnTo>
                    <a:pt x="87" y="273"/>
                  </a:lnTo>
                  <a:lnTo>
                    <a:pt x="83" y="273"/>
                  </a:lnTo>
                  <a:lnTo>
                    <a:pt x="81" y="273"/>
                  </a:lnTo>
                  <a:lnTo>
                    <a:pt x="81" y="271"/>
                  </a:lnTo>
                  <a:lnTo>
                    <a:pt x="79" y="271"/>
                  </a:lnTo>
                  <a:lnTo>
                    <a:pt x="79" y="269"/>
                  </a:lnTo>
                  <a:lnTo>
                    <a:pt x="79" y="267"/>
                  </a:lnTo>
                  <a:lnTo>
                    <a:pt x="77" y="267"/>
                  </a:lnTo>
                  <a:lnTo>
                    <a:pt x="75" y="267"/>
                  </a:lnTo>
                  <a:lnTo>
                    <a:pt x="75" y="269"/>
                  </a:lnTo>
                  <a:lnTo>
                    <a:pt x="73" y="269"/>
                  </a:lnTo>
                  <a:lnTo>
                    <a:pt x="71" y="269"/>
                  </a:lnTo>
                  <a:lnTo>
                    <a:pt x="69" y="269"/>
                  </a:lnTo>
                  <a:lnTo>
                    <a:pt x="69" y="267"/>
                  </a:lnTo>
                  <a:lnTo>
                    <a:pt x="71" y="267"/>
                  </a:lnTo>
                  <a:lnTo>
                    <a:pt x="73" y="267"/>
                  </a:lnTo>
                  <a:lnTo>
                    <a:pt x="73" y="265"/>
                  </a:lnTo>
                  <a:lnTo>
                    <a:pt x="71" y="265"/>
                  </a:lnTo>
                  <a:lnTo>
                    <a:pt x="69" y="265"/>
                  </a:lnTo>
                  <a:lnTo>
                    <a:pt x="69" y="263"/>
                  </a:lnTo>
                  <a:lnTo>
                    <a:pt x="68" y="263"/>
                  </a:lnTo>
                  <a:lnTo>
                    <a:pt x="66" y="263"/>
                  </a:lnTo>
                  <a:lnTo>
                    <a:pt x="64" y="263"/>
                  </a:lnTo>
                  <a:lnTo>
                    <a:pt x="64" y="265"/>
                  </a:lnTo>
                  <a:lnTo>
                    <a:pt x="62" y="267"/>
                  </a:lnTo>
                  <a:lnTo>
                    <a:pt x="60" y="267"/>
                  </a:lnTo>
                  <a:lnTo>
                    <a:pt x="58" y="267"/>
                  </a:lnTo>
                  <a:lnTo>
                    <a:pt x="58" y="265"/>
                  </a:lnTo>
                  <a:lnTo>
                    <a:pt x="56" y="265"/>
                  </a:lnTo>
                  <a:lnTo>
                    <a:pt x="58" y="265"/>
                  </a:lnTo>
                  <a:lnTo>
                    <a:pt x="60" y="265"/>
                  </a:lnTo>
                  <a:lnTo>
                    <a:pt x="62" y="265"/>
                  </a:lnTo>
                  <a:lnTo>
                    <a:pt x="60" y="263"/>
                  </a:lnTo>
                  <a:lnTo>
                    <a:pt x="62" y="263"/>
                  </a:lnTo>
                  <a:lnTo>
                    <a:pt x="60" y="263"/>
                  </a:lnTo>
                  <a:lnTo>
                    <a:pt x="60" y="265"/>
                  </a:lnTo>
                  <a:lnTo>
                    <a:pt x="58" y="265"/>
                  </a:lnTo>
                  <a:lnTo>
                    <a:pt x="56" y="265"/>
                  </a:lnTo>
                  <a:lnTo>
                    <a:pt x="56" y="263"/>
                  </a:lnTo>
                  <a:lnTo>
                    <a:pt x="54" y="263"/>
                  </a:lnTo>
                  <a:lnTo>
                    <a:pt x="56" y="263"/>
                  </a:lnTo>
                  <a:lnTo>
                    <a:pt x="58" y="263"/>
                  </a:lnTo>
                  <a:lnTo>
                    <a:pt x="56" y="262"/>
                  </a:lnTo>
                  <a:lnTo>
                    <a:pt x="56" y="260"/>
                  </a:lnTo>
                  <a:lnTo>
                    <a:pt x="54" y="262"/>
                  </a:lnTo>
                  <a:lnTo>
                    <a:pt x="54" y="260"/>
                  </a:lnTo>
                  <a:lnTo>
                    <a:pt x="56" y="260"/>
                  </a:lnTo>
                  <a:lnTo>
                    <a:pt x="56" y="258"/>
                  </a:lnTo>
                  <a:lnTo>
                    <a:pt x="58" y="258"/>
                  </a:lnTo>
                  <a:lnTo>
                    <a:pt x="58" y="256"/>
                  </a:lnTo>
                  <a:lnTo>
                    <a:pt x="60" y="258"/>
                  </a:lnTo>
                  <a:lnTo>
                    <a:pt x="60" y="256"/>
                  </a:lnTo>
                  <a:lnTo>
                    <a:pt x="62" y="258"/>
                  </a:lnTo>
                  <a:lnTo>
                    <a:pt x="62" y="256"/>
                  </a:lnTo>
                  <a:lnTo>
                    <a:pt x="64" y="254"/>
                  </a:lnTo>
                  <a:lnTo>
                    <a:pt x="66" y="254"/>
                  </a:lnTo>
                  <a:lnTo>
                    <a:pt x="68" y="254"/>
                  </a:lnTo>
                  <a:lnTo>
                    <a:pt x="68" y="252"/>
                  </a:lnTo>
                  <a:lnTo>
                    <a:pt x="69" y="252"/>
                  </a:lnTo>
                  <a:lnTo>
                    <a:pt x="71" y="250"/>
                  </a:lnTo>
                  <a:lnTo>
                    <a:pt x="73" y="248"/>
                  </a:lnTo>
                  <a:lnTo>
                    <a:pt x="73" y="246"/>
                  </a:lnTo>
                  <a:lnTo>
                    <a:pt x="73" y="244"/>
                  </a:lnTo>
                  <a:lnTo>
                    <a:pt x="75" y="244"/>
                  </a:lnTo>
                  <a:lnTo>
                    <a:pt x="75" y="242"/>
                  </a:lnTo>
                  <a:lnTo>
                    <a:pt x="73" y="242"/>
                  </a:lnTo>
                  <a:lnTo>
                    <a:pt x="73" y="240"/>
                  </a:lnTo>
                  <a:lnTo>
                    <a:pt x="73" y="238"/>
                  </a:lnTo>
                  <a:lnTo>
                    <a:pt x="75" y="238"/>
                  </a:lnTo>
                  <a:lnTo>
                    <a:pt x="73" y="238"/>
                  </a:lnTo>
                  <a:lnTo>
                    <a:pt x="73" y="237"/>
                  </a:lnTo>
                  <a:lnTo>
                    <a:pt x="71" y="237"/>
                  </a:lnTo>
                  <a:lnTo>
                    <a:pt x="73" y="237"/>
                  </a:lnTo>
                  <a:lnTo>
                    <a:pt x="73" y="235"/>
                  </a:lnTo>
                  <a:lnTo>
                    <a:pt x="73" y="233"/>
                  </a:lnTo>
                  <a:lnTo>
                    <a:pt x="71" y="233"/>
                  </a:lnTo>
                  <a:lnTo>
                    <a:pt x="69" y="233"/>
                  </a:lnTo>
                  <a:lnTo>
                    <a:pt x="69" y="235"/>
                  </a:lnTo>
                  <a:lnTo>
                    <a:pt x="68" y="235"/>
                  </a:lnTo>
                  <a:lnTo>
                    <a:pt x="68" y="237"/>
                  </a:lnTo>
                  <a:lnTo>
                    <a:pt x="66" y="237"/>
                  </a:lnTo>
                  <a:lnTo>
                    <a:pt x="64" y="237"/>
                  </a:lnTo>
                  <a:lnTo>
                    <a:pt x="62" y="237"/>
                  </a:lnTo>
                  <a:lnTo>
                    <a:pt x="64" y="235"/>
                  </a:lnTo>
                  <a:lnTo>
                    <a:pt x="66" y="233"/>
                  </a:lnTo>
                  <a:lnTo>
                    <a:pt x="68" y="231"/>
                  </a:lnTo>
                  <a:lnTo>
                    <a:pt x="69" y="231"/>
                  </a:lnTo>
                  <a:lnTo>
                    <a:pt x="69" y="229"/>
                  </a:lnTo>
                  <a:lnTo>
                    <a:pt x="69" y="227"/>
                  </a:lnTo>
                  <a:lnTo>
                    <a:pt x="71" y="227"/>
                  </a:lnTo>
                  <a:lnTo>
                    <a:pt x="71" y="225"/>
                  </a:lnTo>
                  <a:lnTo>
                    <a:pt x="73" y="225"/>
                  </a:lnTo>
                  <a:lnTo>
                    <a:pt x="75" y="225"/>
                  </a:lnTo>
                  <a:lnTo>
                    <a:pt x="77" y="223"/>
                  </a:lnTo>
                  <a:lnTo>
                    <a:pt x="77" y="221"/>
                  </a:lnTo>
                  <a:lnTo>
                    <a:pt x="77" y="223"/>
                  </a:lnTo>
                  <a:lnTo>
                    <a:pt x="79" y="223"/>
                  </a:lnTo>
                  <a:lnTo>
                    <a:pt x="81" y="223"/>
                  </a:lnTo>
                  <a:lnTo>
                    <a:pt x="85" y="221"/>
                  </a:lnTo>
                  <a:lnTo>
                    <a:pt x="87" y="221"/>
                  </a:lnTo>
                  <a:lnTo>
                    <a:pt x="87" y="223"/>
                  </a:lnTo>
                  <a:lnTo>
                    <a:pt x="89" y="225"/>
                  </a:lnTo>
                  <a:lnTo>
                    <a:pt x="89" y="223"/>
                  </a:lnTo>
                  <a:lnTo>
                    <a:pt x="89" y="221"/>
                  </a:lnTo>
                  <a:lnTo>
                    <a:pt x="87" y="221"/>
                  </a:lnTo>
                  <a:lnTo>
                    <a:pt x="89" y="221"/>
                  </a:lnTo>
                  <a:lnTo>
                    <a:pt x="89" y="219"/>
                  </a:lnTo>
                  <a:lnTo>
                    <a:pt x="91" y="219"/>
                  </a:lnTo>
                  <a:lnTo>
                    <a:pt x="91" y="223"/>
                  </a:lnTo>
                  <a:lnTo>
                    <a:pt x="92" y="223"/>
                  </a:lnTo>
                  <a:lnTo>
                    <a:pt x="94" y="223"/>
                  </a:lnTo>
                  <a:lnTo>
                    <a:pt x="94" y="221"/>
                  </a:lnTo>
                  <a:lnTo>
                    <a:pt x="94" y="223"/>
                  </a:lnTo>
                  <a:lnTo>
                    <a:pt x="92" y="223"/>
                  </a:lnTo>
                  <a:lnTo>
                    <a:pt x="92" y="221"/>
                  </a:lnTo>
                  <a:lnTo>
                    <a:pt x="91" y="221"/>
                  </a:lnTo>
                  <a:lnTo>
                    <a:pt x="89" y="217"/>
                  </a:lnTo>
                  <a:lnTo>
                    <a:pt x="89" y="215"/>
                  </a:lnTo>
                  <a:lnTo>
                    <a:pt x="91" y="214"/>
                  </a:lnTo>
                  <a:lnTo>
                    <a:pt x="91" y="212"/>
                  </a:lnTo>
                  <a:lnTo>
                    <a:pt x="92" y="212"/>
                  </a:lnTo>
                  <a:lnTo>
                    <a:pt x="91" y="212"/>
                  </a:lnTo>
                  <a:lnTo>
                    <a:pt x="91" y="210"/>
                  </a:lnTo>
                  <a:lnTo>
                    <a:pt x="91" y="208"/>
                  </a:lnTo>
                  <a:lnTo>
                    <a:pt x="91" y="206"/>
                  </a:lnTo>
                  <a:lnTo>
                    <a:pt x="92" y="206"/>
                  </a:lnTo>
                  <a:lnTo>
                    <a:pt x="92" y="204"/>
                  </a:lnTo>
                  <a:lnTo>
                    <a:pt x="92" y="202"/>
                  </a:lnTo>
                  <a:lnTo>
                    <a:pt x="94" y="202"/>
                  </a:lnTo>
                  <a:lnTo>
                    <a:pt x="94" y="200"/>
                  </a:lnTo>
                  <a:lnTo>
                    <a:pt x="92" y="200"/>
                  </a:lnTo>
                  <a:lnTo>
                    <a:pt x="92" y="198"/>
                  </a:lnTo>
                  <a:lnTo>
                    <a:pt x="94" y="198"/>
                  </a:lnTo>
                  <a:lnTo>
                    <a:pt x="92" y="198"/>
                  </a:lnTo>
                  <a:lnTo>
                    <a:pt x="92" y="200"/>
                  </a:lnTo>
                  <a:lnTo>
                    <a:pt x="91" y="200"/>
                  </a:lnTo>
                  <a:lnTo>
                    <a:pt x="91" y="198"/>
                  </a:lnTo>
                  <a:lnTo>
                    <a:pt x="91" y="200"/>
                  </a:lnTo>
                  <a:lnTo>
                    <a:pt x="89" y="200"/>
                  </a:lnTo>
                  <a:lnTo>
                    <a:pt x="89" y="202"/>
                  </a:lnTo>
                  <a:lnTo>
                    <a:pt x="87" y="202"/>
                  </a:lnTo>
                  <a:lnTo>
                    <a:pt x="87" y="200"/>
                  </a:lnTo>
                  <a:lnTo>
                    <a:pt x="87" y="198"/>
                  </a:lnTo>
                  <a:lnTo>
                    <a:pt x="85" y="200"/>
                  </a:lnTo>
                  <a:lnTo>
                    <a:pt x="85" y="198"/>
                  </a:lnTo>
                  <a:lnTo>
                    <a:pt x="85" y="196"/>
                  </a:lnTo>
                  <a:lnTo>
                    <a:pt x="85" y="194"/>
                  </a:lnTo>
                  <a:lnTo>
                    <a:pt x="83" y="194"/>
                  </a:lnTo>
                  <a:lnTo>
                    <a:pt x="83" y="192"/>
                  </a:lnTo>
                  <a:lnTo>
                    <a:pt x="81" y="190"/>
                  </a:lnTo>
                  <a:lnTo>
                    <a:pt x="81" y="189"/>
                  </a:lnTo>
                  <a:lnTo>
                    <a:pt x="81" y="187"/>
                  </a:lnTo>
                  <a:lnTo>
                    <a:pt x="83" y="185"/>
                  </a:lnTo>
                  <a:lnTo>
                    <a:pt x="83" y="183"/>
                  </a:lnTo>
                  <a:lnTo>
                    <a:pt x="85" y="181"/>
                  </a:lnTo>
                  <a:lnTo>
                    <a:pt x="85" y="179"/>
                  </a:lnTo>
                  <a:lnTo>
                    <a:pt x="85" y="181"/>
                  </a:lnTo>
                  <a:lnTo>
                    <a:pt x="87" y="181"/>
                  </a:lnTo>
                  <a:lnTo>
                    <a:pt x="87" y="179"/>
                  </a:lnTo>
                  <a:lnTo>
                    <a:pt x="85" y="179"/>
                  </a:lnTo>
                  <a:lnTo>
                    <a:pt x="87" y="179"/>
                  </a:lnTo>
                  <a:lnTo>
                    <a:pt x="89" y="179"/>
                  </a:lnTo>
                  <a:lnTo>
                    <a:pt x="91" y="179"/>
                  </a:lnTo>
                  <a:lnTo>
                    <a:pt x="89" y="179"/>
                  </a:lnTo>
                  <a:lnTo>
                    <a:pt x="89" y="177"/>
                  </a:lnTo>
                  <a:lnTo>
                    <a:pt x="91" y="177"/>
                  </a:lnTo>
                  <a:lnTo>
                    <a:pt x="89" y="177"/>
                  </a:lnTo>
                  <a:lnTo>
                    <a:pt x="83" y="177"/>
                  </a:lnTo>
                  <a:lnTo>
                    <a:pt x="81" y="177"/>
                  </a:lnTo>
                  <a:lnTo>
                    <a:pt x="81" y="179"/>
                  </a:lnTo>
                  <a:lnTo>
                    <a:pt x="81" y="181"/>
                  </a:lnTo>
                  <a:lnTo>
                    <a:pt x="79" y="181"/>
                  </a:lnTo>
                  <a:lnTo>
                    <a:pt x="77" y="181"/>
                  </a:lnTo>
                  <a:lnTo>
                    <a:pt x="77" y="183"/>
                  </a:lnTo>
                  <a:lnTo>
                    <a:pt x="75" y="183"/>
                  </a:lnTo>
                  <a:lnTo>
                    <a:pt x="73" y="183"/>
                  </a:lnTo>
                  <a:lnTo>
                    <a:pt x="73" y="181"/>
                  </a:lnTo>
                  <a:lnTo>
                    <a:pt x="73" y="183"/>
                  </a:lnTo>
                  <a:lnTo>
                    <a:pt x="71" y="183"/>
                  </a:lnTo>
                  <a:lnTo>
                    <a:pt x="71" y="181"/>
                  </a:lnTo>
                  <a:lnTo>
                    <a:pt x="69" y="181"/>
                  </a:lnTo>
                  <a:lnTo>
                    <a:pt x="69" y="179"/>
                  </a:lnTo>
                  <a:lnTo>
                    <a:pt x="68" y="179"/>
                  </a:lnTo>
                  <a:lnTo>
                    <a:pt x="68" y="181"/>
                  </a:lnTo>
                  <a:lnTo>
                    <a:pt x="69" y="183"/>
                  </a:lnTo>
                  <a:lnTo>
                    <a:pt x="69" y="185"/>
                  </a:lnTo>
                  <a:lnTo>
                    <a:pt x="69" y="187"/>
                  </a:lnTo>
                  <a:lnTo>
                    <a:pt x="68" y="187"/>
                  </a:lnTo>
                  <a:lnTo>
                    <a:pt x="68" y="185"/>
                  </a:lnTo>
                  <a:lnTo>
                    <a:pt x="66" y="183"/>
                  </a:lnTo>
                  <a:lnTo>
                    <a:pt x="64" y="183"/>
                  </a:lnTo>
                  <a:lnTo>
                    <a:pt x="62" y="181"/>
                  </a:lnTo>
                  <a:lnTo>
                    <a:pt x="60" y="181"/>
                  </a:lnTo>
                  <a:lnTo>
                    <a:pt x="60" y="183"/>
                  </a:lnTo>
                  <a:lnTo>
                    <a:pt x="60" y="185"/>
                  </a:lnTo>
                  <a:lnTo>
                    <a:pt x="62" y="185"/>
                  </a:lnTo>
                  <a:lnTo>
                    <a:pt x="62" y="187"/>
                  </a:lnTo>
                  <a:lnTo>
                    <a:pt x="60" y="187"/>
                  </a:lnTo>
                  <a:lnTo>
                    <a:pt x="62" y="187"/>
                  </a:lnTo>
                  <a:lnTo>
                    <a:pt x="60" y="187"/>
                  </a:lnTo>
                  <a:lnTo>
                    <a:pt x="60" y="185"/>
                  </a:lnTo>
                  <a:lnTo>
                    <a:pt x="58" y="185"/>
                  </a:lnTo>
                  <a:lnTo>
                    <a:pt x="58" y="183"/>
                  </a:lnTo>
                  <a:lnTo>
                    <a:pt x="56" y="181"/>
                  </a:lnTo>
                  <a:lnTo>
                    <a:pt x="56" y="179"/>
                  </a:lnTo>
                  <a:lnTo>
                    <a:pt x="56" y="177"/>
                  </a:lnTo>
                  <a:lnTo>
                    <a:pt x="58" y="177"/>
                  </a:lnTo>
                  <a:lnTo>
                    <a:pt x="58" y="179"/>
                  </a:lnTo>
                  <a:lnTo>
                    <a:pt x="60" y="179"/>
                  </a:lnTo>
                  <a:lnTo>
                    <a:pt x="58" y="177"/>
                  </a:lnTo>
                  <a:lnTo>
                    <a:pt x="58" y="175"/>
                  </a:lnTo>
                  <a:lnTo>
                    <a:pt x="58" y="173"/>
                  </a:lnTo>
                  <a:lnTo>
                    <a:pt x="60" y="173"/>
                  </a:lnTo>
                  <a:lnTo>
                    <a:pt x="60" y="171"/>
                  </a:lnTo>
                  <a:lnTo>
                    <a:pt x="62" y="171"/>
                  </a:lnTo>
                  <a:lnTo>
                    <a:pt x="62" y="169"/>
                  </a:lnTo>
                  <a:lnTo>
                    <a:pt x="62" y="167"/>
                  </a:lnTo>
                  <a:lnTo>
                    <a:pt x="62" y="166"/>
                  </a:lnTo>
                  <a:lnTo>
                    <a:pt x="64" y="166"/>
                  </a:lnTo>
                  <a:lnTo>
                    <a:pt x="64" y="164"/>
                  </a:lnTo>
                  <a:lnTo>
                    <a:pt x="66" y="164"/>
                  </a:lnTo>
                  <a:lnTo>
                    <a:pt x="66" y="162"/>
                  </a:lnTo>
                  <a:lnTo>
                    <a:pt x="64" y="162"/>
                  </a:lnTo>
                  <a:lnTo>
                    <a:pt x="64" y="160"/>
                  </a:lnTo>
                  <a:lnTo>
                    <a:pt x="62" y="160"/>
                  </a:lnTo>
                  <a:lnTo>
                    <a:pt x="62" y="158"/>
                  </a:lnTo>
                  <a:lnTo>
                    <a:pt x="60" y="158"/>
                  </a:lnTo>
                  <a:lnTo>
                    <a:pt x="60" y="156"/>
                  </a:lnTo>
                  <a:lnTo>
                    <a:pt x="62" y="156"/>
                  </a:lnTo>
                  <a:lnTo>
                    <a:pt x="62" y="154"/>
                  </a:lnTo>
                  <a:lnTo>
                    <a:pt x="60" y="154"/>
                  </a:lnTo>
                  <a:lnTo>
                    <a:pt x="60" y="152"/>
                  </a:lnTo>
                  <a:lnTo>
                    <a:pt x="60" y="150"/>
                  </a:lnTo>
                  <a:lnTo>
                    <a:pt x="62" y="150"/>
                  </a:lnTo>
                  <a:lnTo>
                    <a:pt x="64" y="150"/>
                  </a:lnTo>
                  <a:lnTo>
                    <a:pt x="68" y="152"/>
                  </a:lnTo>
                  <a:lnTo>
                    <a:pt x="68" y="150"/>
                  </a:lnTo>
                  <a:lnTo>
                    <a:pt x="66" y="150"/>
                  </a:lnTo>
                  <a:lnTo>
                    <a:pt x="64" y="150"/>
                  </a:lnTo>
                  <a:lnTo>
                    <a:pt x="64" y="148"/>
                  </a:lnTo>
                  <a:lnTo>
                    <a:pt x="62" y="148"/>
                  </a:lnTo>
                  <a:lnTo>
                    <a:pt x="62" y="146"/>
                  </a:lnTo>
                  <a:lnTo>
                    <a:pt x="62" y="148"/>
                  </a:lnTo>
                  <a:lnTo>
                    <a:pt x="62" y="150"/>
                  </a:lnTo>
                  <a:lnTo>
                    <a:pt x="62" y="148"/>
                  </a:lnTo>
                  <a:lnTo>
                    <a:pt x="62" y="146"/>
                  </a:lnTo>
                  <a:lnTo>
                    <a:pt x="62" y="144"/>
                  </a:lnTo>
                  <a:lnTo>
                    <a:pt x="62" y="142"/>
                  </a:lnTo>
                  <a:lnTo>
                    <a:pt x="62" y="144"/>
                  </a:lnTo>
                  <a:lnTo>
                    <a:pt x="62" y="146"/>
                  </a:lnTo>
                  <a:lnTo>
                    <a:pt x="60" y="146"/>
                  </a:lnTo>
                  <a:lnTo>
                    <a:pt x="60" y="144"/>
                  </a:lnTo>
                  <a:lnTo>
                    <a:pt x="60" y="146"/>
                  </a:lnTo>
                  <a:lnTo>
                    <a:pt x="60" y="148"/>
                  </a:lnTo>
                  <a:lnTo>
                    <a:pt x="60" y="150"/>
                  </a:lnTo>
                  <a:lnTo>
                    <a:pt x="60" y="148"/>
                  </a:lnTo>
                  <a:lnTo>
                    <a:pt x="60" y="150"/>
                  </a:lnTo>
                  <a:lnTo>
                    <a:pt x="60" y="152"/>
                  </a:lnTo>
                  <a:lnTo>
                    <a:pt x="58" y="152"/>
                  </a:lnTo>
                  <a:lnTo>
                    <a:pt x="58" y="150"/>
                  </a:lnTo>
                  <a:lnTo>
                    <a:pt x="56" y="148"/>
                  </a:lnTo>
                  <a:lnTo>
                    <a:pt x="56" y="150"/>
                  </a:lnTo>
                  <a:lnTo>
                    <a:pt x="58" y="150"/>
                  </a:lnTo>
                  <a:lnTo>
                    <a:pt x="58" y="152"/>
                  </a:lnTo>
                  <a:lnTo>
                    <a:pt x="56" y="150"/>
                  </a:lnTo>
                  <a:lnTo>
                    <a:pt x="56" y="152"/>
                  </a:lnTo>
                  <a:lnTo>
                    <a:pt x="54" y="152"/>
                  </a:lnTo>
                  <a:lnTo>
                    <a:pt x="56" y="152"/>
                  </a:lnTo>
                  <a:lnTo>
                    <a:pt x="56" y="154"/>
                  </a:lnTo>
                  <a:lnTo>
                    <a:pt x="54" y="154"/>
                  </a:lnTo>
                  <a:lnTo>
                    <a:pt x="54" y="152"/>
                  </a:lnTo>
                  <a:lnTo>
                    <a:pt x="54" y="150"/>
                  </a:lnTo>
                  <a:lnTo>
                    <a:pt x="54" y="148"/>
                  </a:lnTo>
                  <a:lnTo>
                    <a:pt x="56" y="146"/>
                  </a:lnTo>
                  <a:lnTo>
                    <a:pt x="56" y="144"/>
                  </a:lnTo>
                  <a:lnTo>
                    <a:pt x="58" y="144"/>
                  </a:lnTo>
                  <a:lnTo>
                    <a:pt x="58" y="142"/>
                  </a:lnTo>
                  <a:lnTo>
                    <a:pt x="60" y="142"/>
                  </a:lnTo>
                  <a:lnTo>
                    <a:pt x="60" y="141"/>
                  </a:lnTo>
                  <a:lnTo>
                    <a:pt x="60" y="142"/>
                  </a:lnTo>
                  <a:lnTo>
                    <a:pt x="58" y="142"/>
                  </a:lnTo>
                  <a:lnTo>
                    <a:pt x="58" y="144"/>
                  </a:lnTo>
                  <a:lnTo>
                    <a:pt x="56" y="144"/>
                  </a:lnTo>
                  <a:lnTo>
                    <a:pt x="54" y="146"/>
                  </a:lnTo>
                  <a:lnTo>
                    <a:pt x="54" y="148"/>
                  </a:lnTo>
                  <a:lnTo>
                    <a:pt x="52" y="148"/>
                  </a:lnTo>
                  <a:lnTo>
                    <a:pt x="52" y="150"/>
                  </a:lnTo>
                  <a:lnTo>
                    <a:pt x="52" y="152"/>
                  </a:lnTo>
                  <a:lnTo>
                    <a:pt x="52" y="154"/>
                  </a:lnTo>
                  <a:lnTo>
                    <a:pt x="54" y="154"/>
                  </a:lnTo>
                  <a:lnTo>
                    <a:pt x="54" y="156"/>
                  </a:lnTo>
                  <a:lnTo>
                    <a:pt x="52" y="156"/>
                  </a:lnTo>
                  <a:lnTo>
                    <a:pt x="52" y="158"/>
                  </a:lnTo>
                  <a:lnTo>
                    <a:pt x="50" y="160"/>
                  </a:lnTo>
                  <a:lnTo>
                    <a:pt x="52" y="160"/>
                  </a:lnTo>
                  <a:lnTo>
                    <a:pt x="52" y="162"/>
                  </a:lnTo>
                  <a:lnTo>
                    <a:pt x="50" y="162"/>
                  </a:lnTo>
                  <a:lnTo>
                    <a:pt x="50" y="164"/>
                  </a:lnTo>
                  <a:lnTo>
                    <a:pt x="50" y="166"/>
                  </a:lnTo>
                  <a:lnTo>
                    <a:pt x="50" y="167"/>
                  </a:lnTo>
                  <a:lnTo>
                    <a:pt x="48" y="167"/>
                  </a:lnTo>
                  <a:lnTo>
                    <a:pt x="48" y="169"/>
                  </a:lnTo>
                  <a:lnTo>
                    <a:pt x="48" y="167"/>
                  </a:lnTo>
                  <a:lnTo>
                    <a:pt x="46" y="169"/>
                  </a:lnTo>
                  <a:lnTo>
                    <a:pt x="46" y="167"/>
                  </a:lnTo>
                  <a:lnTo>
                    <a:pt x="46" y="166"/>
                  </a:lnTo>
                  <a:lnTo>
                    <a:pt x="46" y="164"/>
                  </a:lnTo>
                  <a:lnTo>
                    <a:pt x="46" y="162"/>
                  </a:lnTo>
                  <a:lnTo>
                    <a:pt x="48" y="162"/>
                  </a:lnTo>
                  <a:lnTo>
                    <a:pt x="46" y="162"/>
                  </a:lnTo>
                  <a:lnTo>
                    <a:pt x="48" y="160"/>
                  </a:lnTo>
                  <a:lnTo>
                    <a:pt x="48" y="158"/>
                  </a:lnTo>
                  <a:lnTo>
                    <a:pt x="48" y="156"/>
                  </a:lnTo>
                  <a:lnTo>
                    <a:pt x="50" y="156"/>
                  </a:lnTo>
                  <a:lnTo>
                    <a:pt x="50" y="154"/>
                  </a:lnTo>
                  <a:lnTo>
                    <a:pt x="52" y="154"/>
                  </a:lnTo>
                  <a:lnTo>
                    <a:pt x="50" y="156"/>
                  </a:lnTo>
                  <a:lnTo>
                    <a:pt x="48" y="156"/>
                  </a:lnTo>
                  <a:lnTo>
                    <a:pt x="48" y="154"/>
                  </a:lnTo>
                  <a:lnTo>
                    <a:pt x="48" y="152"/>
                  </a:lnTo>
                  <a:lnTo>
                    <a:pt x="50" y="150"/>
                  </a:lnTo>
                  <a:lnTo>
                    <a:pt x="48" y="150"/>
                  </a:lnTo>
                  <a:lnTo>
                    <a:pt x="48" y="152"/>
                  </a:lnTo>
                  <a:lnTo>
                    <a:pt x="50" y="148"/>
                  </a:lnTo>
                  <a:lnTo>
                    <a:pt x="48" y="148"/>
                  </a:lnTo>
                  <a:lnTo>
                    <a:pt x="48" y="150"/>
                  </a:lnTo>
                  <a:lnTo>
                    <a:pt x="48" y="148"/>
                  </a:lnTo>
                  <a:lnTo>
                    <a:pt x="50" y="146"/>
                  </a:lnTo>
                  <a:lnTo>
                    <a:pt x="50" y="144"/>
                  </a:lnTo>
                  <a:lnTo>
                    <a:pt x="48" y="144"/>
                  </a:lnTo>
                  <a:lnTo>
                    <a:pt x="50" y="144"/>
                  </a:lnTo>
                  <a:lnTo>
                    <a:pt x="50" y="142"/>
                  </a:lnTo>
                  <a:lnTo>
                    <a:pt x="50" y="141"/>
                  </a:lnTo>
                  <a:lnTo>
                    <a:pt x="50" y="142"/>
                  </a:lnTo>
                  <a:lnTo>
                    <a:pt x="48" y="141"/>
                  </a:lnTo>
                  <a:lnTo>
                    <a:pt x="50" y="141"/>
                  </a:lnTo>
                  <a:lnTo>
                    <a:pt x="50" y="139"/>
                  </a:lnTo>
                  <a:lnTo>
                    <a:pt x="52" y="139"/>
                  </a:lnTo>
                  <a:lnTo>
                    <a:pt x="50" y="139"/>
                  </a:lnTo>
                  <a:lnTo>
                    <a:pt x="50" y="137"/>
                  </a:lnTo>
                  <a:lnTo>
                    <a:pt x="52" y="137"/>
                  </a:lnTo>
                  <a:lnTo>
                    <a:pt x="54" y="137"/>
                  </a:lnTo>
                  <a:lnTo>
                    <a:pt x="56" y="137"/>
                  </a:lnTo>
                  <a:lnTo>
                    <a:pt x="56" y="135"/>
                  </a:lnTo>
                  <a:lnTo>
                    <a:pt x="58" y="133"/>
                  </a:lnTo>
                  <a:lnTo>
                    <a:pt x="56" y="133"/>
                  </a:lnTo>
                  <a:lnTo>
                    <a:pt x="56" y="135"/>
                  </a:lnTo>
                  <a:lnTo>
                    <a:pt x="54" y="135"/>
                  </a:lnTo>
                  <a:lnTo>
                    <a:pt x="52" y="135"/>
                  </a:lnTo>
                  <a:lnTo>
                    <a:pt x="52" y="133"/>
                  </a:lnTo>
                  <a:lnTo>
                    <a:pt x="52" y="135"/>
                  </a:lnTo>
                  <a:lnTo>
                    <a:pt x="54" y="135"/>
                  </a:lnTo>
                  <a:lnTo>
                    <a:pt x="54" y="133"/>
                  </a:lnTo>
                  <a:lnTo>
                    <a:pt x="52" y="133"/>
                  </a:lnTo>
                  <a:lnTo>
                    <a:pt x="52" y="131"/>
                  </a:lnTo>
                  <a:lnTo>
                    <a:pt x="54" y="131"/>
                  </a:lnTo>
                  <a:lnTo>
                    <a:pt x="54" y="129"/>
                  </a:lnTo>
                  <a:lnTo>
                    <a:pt x="56" y="129"/>
                  </a:lnTo>
                  <a:lnTo>
                    <a:pt x="58" y="129"/>
                  </a:lnTo>
                  <a:lnTo>
                    <a:pt x="56" y="129"/>
                  </a:lnTo>
                  <a:lnTo>
                    <a:pt x="54" y="129"/>
                  </a:lnTo>
                  <a:lnTo>
                    <a:pt x="56" y="127"/>
                  </a:lnTo>
                  <a:lnTo>
                    <a:pt x="56" y="125"/>
                  </a:lnTo>
                  <a:lnTo>
                    <a:pt x="56" y="127"/>
                  </a:lnTo>
                  <a:lnTo>
                    <a:pt x="54" y="127"/>
                  </a:lnTo>
                  <a:lnTo>
                    <a:pt x="54" y="129"/>
                  </a:lnTo>
                  <a:lnTo>
                    <a:pt x="52" y="129"/>
                  </a:lnTo>
                  <a:lnTo>
                    <a:pt x="52" y="131"/>
                  </a:lnTo>
                  <a:lnTo>
                    <a:pt x="50" y="131"/>
                  </a:lnTo>
                  <a:lnTo>
                    <a:pt x="50" y="133"/>
                  </a:lnTo>
                  <a:lnTo>
                    <a:pt x="48" y="133"/>
                  </a:lnTo>
                  <a:lnTo>
                    <a:pt x="48" y="135"/>
                  </a:lnTo>
                  <a:lnTo>
                    <a:pt x="46" y="135"/>
                  </a:lnTo>
                  <a:lnTo>
                    <a:pt x="46" y="133"/>
                  </a:lnTo>
                  <a:lnTo>
                    <a:pt x="44" y="133"/>
                  </a:lnTo>
                  <a:lnTo>
                    <a:pt x="43" y="131"/>
                  </a:lnTo>
                  <a:lnTo>
                    <a:pt x="44" y="131"/>
                  </a:lnTo>
                  <a:lnTo>
                    <a:pt x="46" y="131"/>
                  </a:lnTo>
                  <a:lnTo>
                    <a:pt x="44" y="131"/>
                  </a:lnTo>
                  <a:lnTo>
                    <a:pt x="44" y="129"/>
                  </a:lnTo>
                  <a:lnTo>
                    <a:pt x="46" y="129"/>
                  </a:lnTo>
                  <a:lnTo>
                    <a:pt x="48" y="129"/>
                  </a:lnTo>
                  <a:lnTo>
                    <a:pt x="50" y="129"/>
                  </a:lnTo>
                  <a:lnTo>
                    <a:pt x="48" y="129"/>
                  </a:lnTo>
                  <a:lnTo>
                    <a:pt x="46" y="129"/>
                  </a:lnTo>
                  <a:lnTo>
                    <a:pt x="44" y="129"/>
                  </a:lnTo>
                  <a:lnTo>
                    <a:pt x="43" y="129"/>
                  </a:lnTo>
                  <a:lnTo>
                    <a:pt x="41" y="129"/>
                  </a:lnTo>
                  <a:lnTo>
                    <a:pt x="39" y="129"/>
                  </a:lnTo>
                  <a:lnTo>
                    <a:pt x="39" y="127"/>
                  </a:lnTo>
                  <a:lnTo>
                    <a:pt x="41" y="127"/>
                  </a:lnTo>
                  <a:lnTo>
                    <a:pt x="43" y="127"/>
                  </a:lnTo>
                  <a:lnTo>
                    <a:pt x="44" y="127"/>
                  </a:lnTo>
                  <a:lnTo>
                    <a:pt x="46" y="127"/>
                  </a:lnTo>
                  <a:lnTo>
                    <a:pt x="46" y="125"/>
                  </a:lnTo>
                  <a:lnTo>
                    <a:pt x="46" y="127"/>
                  </a:lnTo>
                  <a:lnTo>
                    <a:pt x="46" y="125"/>
                  </a:lnTo>
                  <a:lnTo>
                    <a:pt x="44" y="125"/>
                  </a:lnTo>
                  <a:lnTo>
                    <a:pt x="46" y="125"/>
                  </a:lnTo>
                  <a:lnTo>
                    <a:pt x="48" y="125"/>
                  </a:lnTo>
                  <a:lnTo>
                    <a:pt x="48" y="123"/>
                  </a:lnTo>
                  <a:lnTo>
                    <a:pt x="46" y="125"/>
                  </a:lnTo>
                  <a:lnTo>
                    <a:pt x="46" y="123"/>
                  </a:lnTo>
                  <a:lnTo>
                    <a:pt x="44" y="123"/>
                  </a:lnTo>
                  <a:lnTo>
                    <a:pt x="44" y="121"/>
                  </a:lnTo>
                  <a:lnTo>
                    <a:pt x="46" y="119"/>
                  </a:lnTo>
                  <a:lnTo>
                    <a:pt x="48" y="119"/>
                  </a:lnTo>
                  <a:lnTo>
                    <a:pt x="48" y="121"/>
                  </a:lnTo>
                  <a:lnTo>
                    <a:pt x="50" y="121"/>
                  </a:lnTo>
                  <a:lnTo>
                    <a:pt x="50" y="119"/>
                  </a:lnTo>
                  <a:lnTo>
                    <a:pt x="48" y="119"/>
                  </a:lnTo>
                  <a:lnTo>
                    <a:pt x="46" y="119"/>
                  </a:lnTo>
                  <a:lnTo>
                    <a:pt x="46" y="118"/>
                  </a:lnTo>
                  <a:lnTo>
                    <a:pt x="46" y="116"/>
                  </a:lnTo>
                  <a:lnTo>
                    <a:pt x="48" y="116"/>
                  </a:lnTo>
                  <a:lnTo>
                    <a:pt x="50" y="118"/>
                  </a:lnTo>
                  <a:lnTo>
                    <a:pt x="52" y="118"/>
                  </a:lnTo>
                  <a:lnTo>
                    <a:pt x="52" y="116"/>
                  </a:lnTo>
                  <a:lnTo>
                    <a:pt x="50" y="118"/>
                  </a:lnTo>
                  <a:lnTo>
                    <a:pt x="50" y="116"/>
                  </a:lnTo>
                  <a:lnTo>
                    <a:pt x="48" y="116"/>
                  </a:lnTo>
                  <a:lnTo>
                    <a:pt x="48" y="114"/>
                  </a:lnTo>
                  <a:lnTo>
                    <a:pt x="48" y="112"/>
                  </a:lnTo>
                  <a:lnTo>
                    <a:pt x="50" y="112"/>
                  </a:lnTo>
                  <a:lnTo>
                    <a:pt x="50" y="114"/>
                  </a:lnTo>
                  <a:lnTo>
                    <a:pt x="52" y="114"/>
                  </a:lnTo>
                  <a:lnTo>
                    <a:pt x="50" y="112"/>
                  </a:lnTo>
                  <a:lnTo>
                    <a:pt x="52" y="112"/>
                  </a:lnTo>
                  <a:lnTo>
                    <a:pt x="52" y="110"/>
                  </a:lnTo>
                  <a:lnTo>
                    <a:pt x="50" y="110"/>
                  </a:lnTo>
                  <a:lnTo>
                    <a:pt x="50" y="112"/>
                  </a:lnTo>
                  <a:lnTo>
                    <a:pt x="48" y="112"/>
                  </a:lnTo>
                  <a:lnTo>
                    <a:pt x="46" y="112"/>
                  </a:lnTo>
                  <a:lnTo>
                    <a:pt x="48" y="110"/>
                  </a:lnTo>
                  <a:lnTo>
                    <a:pt x="50" y="110"/>
                  </a:lnTo>
                  <a:lnTo>
                    <a:pt x="52" y="108"/>
                  </a:lnTo>
                  <a:lnTo>
                    <a:pt x="50" y="108"/>
                  </a:lnTo>
                  <a:lnTo>
                    <a:pt x="50" y="110"/>
                  </a:lnTo>
                  <a:lnTo>
                    <a:pt x="48" y="110"/>
                  </a:lnTo>
                  <a:lnTo>
                    <a:pt x="48" y="108"/>
                  </a:lnTo>
                  <a:lnTo>
                    <a:pt x="48" y="110"/>
                  </a:lnTo>
                  <a:lnTo>
                    <a:pt x="46" y="110"/>
                  </a:lnTo>
                  <a:lnTo>
                    <a:pt x="46" y="108"/>
                  </a:lnTo>
                  <a:lnTo>
                    <a:pt x="46" y="106"/>
                  </a:lnTo>
                  <a:lnTo>
                    <a:pt x="44" y="106"/>
                  </a:lnTo>
                  <a:lnTo>
                    <a:pt x="44" y="104"/>
                  </a:lnTo>
                  <a:lnTo>
                    <a:pt x="46" y="104"/>
                  </a:lnTo>
                  <a:lnTo>
                    <a:pt x="44" y="102"/>
                  </a:lnTo>
                  <a:lnTo>
                    <a:pt x="46" y="102"/>
                  </a:lnTo>
                  <a:lnTo>
                    <a:pt x="46" y="104"/>
                  </a:lnTo>
                  <a:lnTo>
                    <a:pt x="48" y="104"/>
                  </a:lnTo>
                  <a:lnTo>
                    <a:pt x="50" y="104"/>
                  </a:lnTo>
                  <a:lnTo>
                    <a:pt x="48" y="104"/>
                  </a:lnTo>
                  <a:lnTo>
                    <a:pt x="48" y="102"/>
                  </a:lnTo>
                  <a:lnTo>
                    <a:pt x="46" y="102"/>
                  </a:lnTo>
                  <a:lnTo>
                    <a:pt x="46" y="100"/>
                  </a:lnTo>
                  <a:lnTo>
                    <a:pt x="46" y="98"/>
                  </a:lnTo>
                  <a:lnTo>
                    <a:pt x="48" y="100"/>
                  </a:lnTo>
                  <a:lnTo>
                    <a:pt x="48" y="98"/>
                  </a:lnTo>
                  <a:lnTo>
                    <a:pt x="46" y="98"/>
                  </a:lnTo>
                  <a:lnTo>
                    <a:pt x="46" y="96"/>
                  </a:lnTo>
                  <a:lnTo>
                    <a:pt x="46" y="94"/>
                  </a:lnTo>
                  <a:lnTo>
                    <a:pt x="48" y="94"/>
                  </a:lnTo>
                  <a:lnTo>
                    <a:pt x="48" y="96"/>
                  </a:lnTo>
                  <a:lnTo>
                    <a:pt x="50" y="96"/>
                  </a:lnTo>
                  <a:lnTo>
                    <a:pt x="48" y="94"/>
                  </a:lnTo>
                  <a:lnTo>
                    <a:pt x="48" y="93"/>
                  </a:lnTo>
                  <a:lnTo>
                    <a:pt x="50" y="93"/>
                  </a:lnTo>
                  <a:lnTo>
                    <a:pt x="50" y="94"/>
                  </a:lnTo>
                  <a:lnTo>
                    <a:pt x="52" y="94"/>
                  </a:lnTo>
                  <a:lnTo>
                    <a:pt x="52" y="93"/>
                  </a:lnTo>
                  <a:lnTo>
                    <a:pt x="52" y="94"/>
                  </a:lnTo>
                  <a:lnTo>
                    <a:pt x="54" y="94"/>
                  </a:lnTo>
                  <a:lnTo>
                    <a:pt x="56" y="94"/>
                  </a:lnTo>
                  <a:lnTo>
                    <a:pt x="54" y="94"/>
                  </a:lnTo>
                  <a:lnTo>
                    <a:pt x="54" y="93"/>
                  </a:lnTo>
                  <a:lnTo>
                    <a:pt x="52" y="93"/>
                  </a:lnTo>
                  <a:lnTo>
                    <a:pt x="54" y="93"/>
                  </a:lnTo>
                  <a:lnTo>
                    <a:pt x="56" y="93"/>
                  </a:lnTo>
                  <a:lnTo>
                    <a:pt x="56" y="94"/>
                  </a:lnTo>
                  <a:lnTo>
                    <a:pt x="58" y="94"/>
                  </a:lnTo>
                  <a:lnTo>
                    <a:pt x="56" y="93"/>
                  </a:lnTo>
                  <a:lnTo>
                    <a:pt x="56" y="91"/>
                  </a:lnTo>
                  <a:lnTo>
                    <a:pt x="54" y="91"/>
                  </a:lnTo>
                  <a:lnTo>
                    <a:pt x="52" y="91"/>
                  </a:lnTo>
                  <a:lnTo>
                    <a:pt x="52" y="89"/>
                  </a:lnTo>
                  <a:lnTo>
                    <a:pt x="52" y="87"/>
                  </a:lnTo>
                  <a:lnTo>
                    <a:pt x="52" y="89"/>
                  </a:lnTo>
                  <a:lnTo>
                    <a:pt x="54" y="89"/>
                  </a:lnTo>
                  <a:lnTo>
                    <a:pt x="54" y="87"/>
                  </a:lnTo>
                  <a:lnTo>
                    <a:pt x="54" y="85"/>
                  </a:lnTo>
                  <a:lnTo>
                    <a:pt x="52" y="83"/>
                  </a:lnTo>
                  <a:lnTo>
                    <a:pt x="54" y="83"/>
                  </a:lnTo>
                  <a:lnTo>
                    <a:pt x="56" y="83"/>
                  </a:lnTo>
                  <a:lnTo>
                    <a:pt x="58" y="83"/>
                  </a:lnTo>
                  <a:lnTo>
                    <a:pt x="60" y="83"/>
                  </a:lnTo>
                  <a:lnTo>
                    <a:pt x="58" y="83"/>
                  </a:lnTo>
                  <a:lnTo>
                    <a:pt x="56" y="81"/>
                  </a:lnTo>
                  <a:lnTo>
                    <a:pt x="56" y="79"/>
                  </a:lnTo>
                  <a:lnTo>
                    <a:pt x="56" y="77"/>
                  </a:lnTo>
                  <a:lnTo>
                    <a:pt x="58" y="79"/>
                  </a:lnTo>
                  <a:lnTo>
                    <a:pt x="58" y="77"/>
                  </a:lnTo>
                  <a:lnTo>
                    <a:pt x="58" y="75"/>
                  </a:lnTo>
                  <a:lnTo>
                    <a:pt x="58" y="73"/>
                  </a:lnTo>
                  <a:lnTo>
                    <a:pt x="58" y="71"/>
                  </a:lnTo>
                  <a:lnTo>
                    <a:pt x="60" y="71"/>
                  </a:lnTo>
                  <a:lnTo>
                    <a:pt x="62" y="71"/>
                  </a:lnTo>
                  <a:lnTo>
                    <a:pt x="62" y="73"/>
                  </a:lnTo>
                  <a:lnTo>
                    <a:pt x="62" y="75"/>
                  </a:lnTo>
                  <a:lnTo>
                    <a:pt x="62" y="73"/>
                  </a:lnTo>
                  <a:lnTo>
                    <a:pt x="62" y="71"/>
                  </a:lnTo>
                  <a:lnTo>
                    <a:pt x="64" y="73"/>
                  </a:lnTo>
                  <a:lnTo>
                    <a:pt x="64" y="75"/>
                  </a:lnTo>
                  <a:lnTo>
                    <a:pt x="62" y="77"/>
                  </a:lnTo>
                  <a:lnTo>
                    <a:pt x="64" y="77"/>
                  </a:lnTo>
                  <a:lnTo>
                    <a:pt x="64" y="75"/>
                  </a:lnTo>
                  <a:lnTo>
                    <a:pt x="66" y="75"/>
                  </a:lnTo>
                  <a:lnTo>
                    <a:pt x="66" y="73"/>
                  </a:lnTo>
                  <a:lnTo>
                    <a:pt x="68" y="73"/>
                  </a:lnTo>
                  <a:lnTo>
                    <a:pt x="68" y="75"/>
                  </a:lnTo>
                  <a:lnTo>
                    <a:pt x="68" y="77"/>
                  </a:lnTo>
                  <a:lnTo>
                    <a:pt x="68" y="75"/>
                  </a:lnTo>
                  <a:lnTo>
                    <a:pt x="69" y="75"/>
                  </a:lnTo>
                  <a:lnTo>
                    <a:pt x="69" y="73"/>
                  </a:lnTo>
                  <a:lnTo>
                    <a:pt x="71" y="75"/>
                  </a:lnTo>
                  <a:lnTo>
                    <a:pt x="71" y="73"/>
                  </a:lnTo>
                  <a:lnTo>
                    <a:pt x="73" y="73"/>
                  </a:lnTo>
                  <a:lnTo>
                    <a:pt x="73" y="71"/>
                  </a:lnTo>
                  <a:lnTo>
                    <a:pt x="73" y="73"/>
                  </a:lnTo>
                  <a:lnTo>
                    <a:pt x="75" y="73"/>
                  </a:lnTo>
                  <a:lnTo>
                    <a:pt x="77" y="73"/>
                  </a:lnTo>
                  <a:lnTo>
                    <a:pt x="79" y="73"/>
                  </a:lnTo>
                  <a:lnTo>
                    <a:pt x="79" y="71"/>
                  </a:lnTo>
                  <a:lnTo>
                    <a:pt x="81" y="71"/>
                  </a:lnTo>
                  <a:lnTo>
                    <a:pt x="83" y="71"/>
                  </a:lnTo>
                  <a:lnTo>
                    <a:pt x="85" y="71"/>
                  </a:lnTo>
                  <a:lnTo>
                    <a:pt x="85" y="70"/>
                  </a:lnTo>
                  <a:lnTo>
                    <a:pt x="85" y="71"/>
                  </a:lnTo>
                  <a:close/>
                  <a:moveTo>
                    <a:pt x="92" y="66"/>
                  </a:moveTo>
                  <a:lnTo>
                    <a:pt x="92" y="68"/>
                  </a:lnTo>
                  <a:lnTo>
                    <a:pt x="91" y="68"/>
                  </a:lnTo>
                  <a:lnTo>
                    <a:pt x="91" y="66"/>
                  </a:lnTo>
                  <a:lnTo>
                    <a:pt x="92" y="66"/>
                  </a:lnTo>
                  <a:close/>
                  <a:moveTo>
                    <a:pt x="87" y="64"/>
                  </a:moveTo>
                  <a:lnTo>
                    <a:pt x="87" y="66"/>
                  </a:lnTo>
                  <a:lnTo>
                    <a:pt x="89" y="66"/>
                  </a:lnTo>
                  <a:lnTo>
                    <a:pt x="87" y="66"/>
                  </a:lnTo>
                  <a:lnTo>
                    <a:pt x="89" y="66"/>
                  </a:lnTo>
                  <a:lnTo>
                    <a:pt x="87" y="68"/>
                  </a:lnTo>
                  <a:lnTo>
                    <a:pt x="85" y="66"/>
                  </a:lnTo>
                  <a:lnTo>
                    <a:pt x="85" y="64"/>
                  </a:lnTo>
                  <a:lnTo>
                    <a:pt x="83" y="64"/>
                  </a:lnTo>
                  <a:lnTo>
                    <a:pt x="85" y="64"/>
                  </a:lnTo>
                  <a:lnTo>
                    <a:pt x="85" y="62"/>
                  </a:lnTo>
                  <a:lnTo>
                    <a:pt x="87" y="64"/>
                  </a:lnTo>
                  <a:close/>
                  <a:moveTo>
                    <a:pt x="89" y="56"/>
                  </a:moveTo>
                  <a:lnTo>
                    <a:pt x="91" y="56"/>
                  </a:lnTo>
                  <a:lnTo>
                    <a:pt x="89" y="56"/>
                  </a:lnTo>
                  <a:lnTo>
                    <a:pt x="91" y="58"/>
                  </a:lnTo>
                  <a:lnTo>
                    <a:pt x="89" y="58"/>
                  </a:lnTo>
                  <a:lnTo>
                    <a:pt x="89" y="60"/>
                  </a:lnTo>
                  <a:lnTo>
                    <a:pt x="91" y="60"/>
                  </a:lnTo>
                  <a:lnTo>
                    <a:pt x="92" y="60"/>
                  </a:lnTo>
                  <a:lnTo>
                    <a:pt x="94" y="60"/>
                  </a:lnTo>
                  <a:lnTo>
                    <a:pt x="92" y="62"/>
                  </a:lnTo>
                  <a:lnTo>
                    <a:pt x="94" y="62"/>
                  </a:lnTo>
                  <a:lnTo>
                    <a:pt x="94" y="60"/>
                  </a:lnTo>
                  <a:lnTo>
                    <a:pt x="94" y="62"/>
                  </a:lnTo>
                  <a:lnTo>
                    <a:pt x="94" y="64"/>
                  </a:lnTo>
                  <a:lnTo>
                    <a:pt x="92" y="64"/>
                  </a:lnTo>
                  <a:lnTo>
                    <a:pt x="92" y="62"/>
                  </a:lnTo>
                  <a:lnTo>
                    <a:pt x="91" y="62"/>
                  </a:lnTo>
                  <a:lnTo>
                    <a:pt x="89" y="62"/>
                  </a:lnTo>
                  <a:lnTo>
                    <a:pt x="87" y="62"/>
                  </a:lnTo>
                  <a:lnTo>
                    <a:pt x="87" y="60"/>
                  </a:lnTo>
                  <a:lnTo>
                    <a:pt x="87" y="58"/>
                  </a:lnTo>
                  <a:lnTo>
                    <a:pt x="87" y="60"/>
                  </a:lnTo>
                  <a:lnTo>
                    <a:pt x="87" y="62"/>
                  </a:lnTo>
                  <a:lnTo>
                    <a:pt x="85" y="62"/>
                  </a:lnTo>
                  <a:lnTo>
                    <a:pt x="85" y="60"/>
                  </a:lnTo>
                  <a:lnTo>
                    <a:pt x="85" y="58"/>
                  </a:lnTo>
                  <a:lnTo>
                    <a:pt x="85" y="56"/>
                  </a:lnTo>
                  <a:lnTo>
                    <a:pt x="87" y="56"/>
                  </a:lnTo>
                  <a:lnTo>
                    <a:pt x="89" y="56"/>
                  </a:lnTo>
                  <a:close/>
                  <a:moveTo>
                    <a:pt x="96" y="56"/>
                  </a:moveTo>
                  <a:lnTo>
                    <a:pt x="98" y="56"/>
                  </a:lnTo>
                  <a:lnTo>
                    <a:pt x="96" y="56"/>
                  </a:lnTo>
                  <a:lnTo>
                    <a:pt x="98" y="56"/>
                  </a:lnTo>
                  <a:lnTo>
                    <a:pt x="98" y="58"/>
                  </a:lnTo>
                  <a:lnTo>
                    <a:pt x="96" y="58"/>
                  </a:lnTo>
                  <a:lnTo>
                    <a:pt x="96" y="56"/>
                  </a:lnTo>
                  <a:lnTo>
                    <a:pt x="96" y="58"/>
                  </a:lnTo>
                  <a:lnTo>
                    <a:pt x="96" y="56"/>
                  </a:lnTo>
                  <a:lnTo>
                    <a:pt x="96" y="54"/>
                  </a:lnTo>
                  <a:lnTo>
                    <a:pt x="96" y="56"/>
                  </a:lnTo>
                  <a:close/>
                  <a:moveTo>
                    <a:pt x="91" y="54"/>
                  </a:moveTo>
                  <a:lnTo>
                    <a:pt x="91" y="56"/>
                  </a:lnTo>
                  <a:lnTo>
                    <a:pt x="89" y="56"/>
                  </a:lnTo>
                  <a:lnTo>
                    <a:pt x="89" y="54"/>
                  </a:lnTo>
                  <a:lnTo>
                    <a:pt x="91" y="54"/>
                  </a:lnTo>
                  <a:close/>
                  <a:moveTo>
                    <a:pt x="94" y="52"/>
                  </a:moveTo>
                  <a:lnTo>
                    <a:pt x="94" y="54"/>
                  </a:lnTo>
                  <a:lnTo>
                    <a:pt x="94" y="56"/>
                  </a:lnTo>
                  <a:lnTo>
                    <a:pt x="94" y="54"/>
                  </a:lnTo>
                  <a:lnTo>
                    <a:pt x="92" y="54"/>
                  </a:lnTo>
                  <a:lnTo>
                    <a:pt x="94" y="54"/>
                  </a:lnTo>
                  <a:lnTo>
                    <a:pt x="94" y="52"/>
                  </a:lnTo>
                  <a:close/>
                  <a:moveTo>
                    <a:pt x="100" y="50"/>
                  </a:moveTo>
                  <a:lnTo>
                    <a:pt x="98" y="52"/>
                  </a:lnTo>
                  <a:lnTo>
                    <a:pt x="96" y="52"/>
                  </a:lnTo>
                  <a:lnTo>
                    <a:pt x="98" y="52"/>
                  </a:lnTo>
                  <a:lnTo>
                    <a:pt x="96" y="52"/>
                  </a:lnTo>
                  <a:lnTo>
                    <a:pt x="96" y="54"/>
                  </a:lnTo>
                  <a:lnTo>
                    <a:pt x="96" y="52"/>
                  </a:lnTo>
                  <a:lnTo>
                    <a:pt x="96" y="50"/>
                  </a:lnTo>
                  <a:lnTo>
                    <a:pt x="98" y="50"/>
                  </a:lnTo>
                  <a:lnTo>
                    <a:pt x="96" y="52"/>
                  </a:lnTo>
                  <a:lnTo>
                    <a:pt x="98" y="52"/>
                  </a:lnTo>
                  <a:lnTo>
                    <a:pt x="98" y="50"/>
                  </a:lnTo>
                  <a:lnTo>
                    <a:pt x="100" y="50"/>
                  </a:lnTo>
                  <a:close/>
                  <a:moveTo>
                    <a:pt x="91" y="48"/>
                  </a:moveTo>
                  <a:lnTo>
                    <a:pt x="91" y="50"/>
                  </a:lnTo>
                  <a:lnTo>
                    <a:pt x="92" y="50"/>
                  </a:lnTo>
                  <a:lnTo>
                    <a:pt x="92" y="52"/>
                  </a:lnTo>
                  <a:lnTo>
                    <a:pt x="92" y="50"/>
                  </a:lnTo>
                  <a:lnTo>
                    <a:pt x="91" y="50"/>
                  </a:lnTo>
                  <a:lnTo>
                    <a:pt x="91" y="52"/>
                  </a:lnTo>
                  <a:lnTo>
                    <a:pt x="91" y="50"/>
                  </a:lnTo>
                  <a:lnTo>
                    <a:pt x="89" y="50"/>
                  </a:lnTo>
                  <a:lnTo>
                    <a:pt x="91" y="50"/>
                  </a:lnTo>
                  <a:lnTo>
                    <a:pt x="91" y="48"/>
                  </a:lnTo>
                  <a:close/>
                  <a:moveTo>
                    <a:pt x="114" y="43"/>
                  </a:moveTo>
                  <a:lnTo>
                    <a:pt x="112" y="43"/>
                  </a:lnTo>
                  <a:lnTo>
                    <a:pt x="112" y="45"/>
                  </a:lnTo>
                  <a:lnTo>
                    <a:pt x="112" y="43"/>
                  </a:lnTo>
                  <a:lnTo>
                    <a:pt x="114" y="43"/>
                  </a:lnTo>
                  <a:close/>
                  <a:moveTo>
                    <a:pt x="117" y="25"/>
                  </a:moveTo>
                  <a:lnTo>
                    <a:pt x="117" y="27"/>
                  </a:lnTo>
                  <a:lnTo>
                    <a:pt x="117" y="25"/>
                  </a:lnTo>
                  <a:lnTo>
                    <a:pt x="117" y="27"/>
                  </a:lnTo>
                  <a:lnTo>
                    <a:pt x="116" y="27"/>
                  </a:lnTo>
                  <a:lnTo>
                    <a:pt x="117" y="27"/>
                  </a:lnTo>
                  <a:lnTo>
                    <a:pt x="117" y="25"/>
                  </a:lnTo>
                  <a:close/>
                  <a:moveTo>
                    <a:pt x="106" y="25"/>
                  </a:moveTo>
                  <a:lnTo>
                    <a:pt x="104" y="23"/>
                  </a:lnTo>
                  <a:lnTo>
                    <a:pt x="106" y="23"/>
                  </a:lnTo>
                  <a:lnTo>
                    <a:pt x="106" y="25"/>
                  </a:lnTo>
                  <a:close/>
                  <a:moveTo>
                    <a:pt x="121" y="23"/>
                  </a:moveTo>
                  <a:lnTo>
                    <a:pt x="121" y="25"/>
                  </a:lnTo>
                  <a:lnTo>
                    <a:pt x="121" y="23"/>
                  </a:lnTo>
                  <a:lnTo>
                    <a:pt x="119" y="23"/>
                  </a:lnTo>
                  <a:lnTo>
                    <a:pt x="121" y="23"/>
                  </a:lnTo>
                  <a:close/>
                  <a:moveTo>
                    <a:pt x="123" y="18"/>
                  </a:moveTo>
                  <a:lnTo>
                    <a:pt x="121" y="18"/>
                  </a:lnTo>
                  <a:lnTo>
                    <a:pt x="123" y="18"/>
                  </a:lnTo>
                  <a:lnTo>
                    <a:pt x="123" y="16"/>
                  </a:lnTo>
                  <a:lnTo>
                    <a:pt x="123" y="18"/>
                  </a:lnTo>
                  <a:close/>
                  <a:moveTo>
                    <a:pt x="125" y="10"/>
                  </a:moveTo>
                  <a:lnTo>
                    <a:pt x="125" y="8"/>
                  </a:lnTo>
                  <a:lnTo>
                    <a:pt x="127" y="10"/>
                  </a:lnTo>
                  <a:lnTo>
                    <a:pt x="125" y="10"/>
                  </a:lnTo>
                  <a:lnTo>
                    <a:pt x="123" y="10"/>
                  </a:lnTo>
                  <a:lnTo>
                    <a:pt x="123" y="8"/>
                  </a:lnTo>
                  <a:lnTo>
                    <a:pt x="125" y="8"/>
                  </a:lnTo>
                  <a:lnTo>
                    <a:pt x="125" y="10"/>
                  </a:lnTo>
                  <a:close/>
                  <a:moveTo>
                    <a:pt x="117" y="10"/>
                  </a:moveTo>
                  <a:lnTo>
                    <a:pt x="117" y="12"/>
                  </a:lnTo>
                  <a:lnTo>
                    <a:pt x="117" y="14"/>
                  </a:lnTo>
                  <a:lnTo>
                    <a:pt x="117" y="12"/>
                  </a:lnTo>
                  <a:lnTo>
                    <a:pt x="117" y="14"/>
                  </a:lnTo>
                  <a:lnTo>
                    <a:pt x="117" y="16"/>
                  </a:lnTo>
                  <a:lnTo>
                    <a:pt x="116" y="16"/>
                  </a:lnTo>
                  <a:lnTo>
                    <a:pt x="117" y="16"/>
                  </a:lnTo>
                  <a:lnTo>
                    <a:pt x="117" y="14"/>
                  </a:lnTo>
                  <a:lnTo>
                    <a:pt x="119" y="14"/>
                  </a:lnTo>
                  <a:lnTo>
                    <a:pt x="117" y="14"/>
                  </a:lnTo>
                  <a:lnTo>
                    <a:pt x="119" y="14"/>
                  </a:lnTo>
                  <a:lnTo>
                    <a:pt x="119" y="12"/>
                  </a:lnTo>
                  <a:lnTo>
                    <a:pt x="119" y="14"/>
                  </a:lnTo>
                  <a:lnTo>
                    <a:pt x="119" y="16"/>
                  </a:lnTo>
                  <a:lnTo>
                    <a:pt x="119" y="14"/>
                  </a:lnTo>
                  <a:lnTo>
                    <a:pt x="119" y="16"/>
                  </a:lnTo>
                  <a:lnTo>
                    <a:pt x="121" y="16"/>
                  </a:lnTo>
                  <a:lnTo>
                    <a:pt x="121" y="14"/>
                  </a:lnTo>
                  <a:lnTo>
                    <a:pt x="121" y="16"/>
                  </a:lnTo>
                  <a:lnTo>
                    <a:pt x="121" y="18"/>
                  </a:lnTo>
                  <a:lnTo>
                    <a:pt x="119" y="18"/>
                  </a:lnTo>
                  <a:lnTo>
                    <a:pt x="121" y="18"/>
                  </a:lnTo>
                  <a:lnTo>
                    <a:pt x="121" y="20"/>
                  </a:lnTo>
                  <a:lnTo>
                    <a:pt x="119" y="20"/>
                  </a:lnTo>
                  <a:lnTo>
                    <a:pt x="121" y="20"/>
                  </a:lnTo>
                  <a:lnTo>
                    <a:pt x="119" y="20"/>
                  </a:lnTo>
                  <a:lnTo>
                    <a:pt x="119" y="22"/>
                  </a:lnTo>
                  <a:lnTo>
                    <a:pt x="119" y="20"/>
                  </a:lnTo>
                  <a:lnTo>
                    <a:pt x="119" y="22"/>
                  </a:lnTo>
                  <a:lnTo>
                    <a:pt x="119" y="23"/>
                  </a:lnTo>
                  <a:lnTo>
                    <a:pt x="119" y="22"/>
                  </a:lnTo>
                  <a:lnTo>
                    <a:pt x="119" y="23"/>
                  </a:lnTo>
                  <a:lnTo>
                    <a:pt x="121" y="23"/>
                  </a:lnTo>
                  <a:lnTo>
                    <a:pt x="119" y="23"/>
                  </a:lnTo>
                  <a:lnTo>
                    <a:pt x="119" y="25"/>
                  </a:lnTo>
                  <a:lnTo>
                    <a:pt x="119" y="27"/>
                  </a:lnTo>
                  <a:lnTo>
                    <a:pt x="119" y="29"/>
                  </a:lnTo>
                  <a:lnTo>
                    <a:pt x="117" y="31"/>
                  </a:lnTo>
                  <a:lnTo>
                    <a:pt x="117" y="33"/>
                  </a:lnTo>
                  <a:lnTo>
                    <a:pt x="117" y="31"/>
                  </a:lnTo>
                  <a:lnTo>
                    <a:pt x="116" y="31"/>
                  </a:lnTo>
                  <a:lnTo>
                    <a:pt x="117" y="31"/>
                  </a:lnTo>
                  <a:lnTo>
                    <a:pt x="117" y="29"/>
                  </a:lnTo>
                  <a:lnTo>
                    <a:pt x="117" y="31"/>
                  </a:lnTo>
                  <a:lnTo>
                    <a:pt x="117" y="29"/>
                  </a:lnTo>
                  <a:lnTo>
                    <a:pt x="117" y="27"/>
                  </a:lnTo>
                  <a:lnTo>
                    <a:pt x="117" y="25"/>
                  </a:lnTo>
                  <a:lnTo>
                    <a:pt x="117" y="23"/>
                  </a:lnTo>
                  <a:lnTo>
                    <a:pt x="117" y="22"/>
                  </a:lnTo>
                  <a:lnTo>
                    <a:pt x="116" y="20"/>
                  </a:lnTo>
                  <a:lnTo>
                    <a:pt x="116" y="22"/>
                  </a:lnTo>
                  <a:lnTo>
                    <a:pt x="117" y="22"/>
                  </a:lnTo>
                  <a:lnTo>
                    <a:pt x="116" y="22"/>
                  </a:lnTo>
                  <a:lnTo>
                    <a:pt x="116" y="23"/>
                  </a:lnTo>
                  <a:lnTo>
                    <a:pt x="114" y="23"/>
                  </a:lnTo>
                  <a:lnTo>
                    <a:pt x="114" y="22"/>
                  </a:lnTo>
                  <a:lnTo>
                    <a:pt x="116" y="22"/>
                  </a:lnTo>
                  <a:lnTo>
                    <a:pt x="114" y="22"/>
                  </a:lnTo>
                  <a:lnTo>
                    <a:pt x="112" y="22"/>
                  </a:lnTo>
                  <a:lnTo>
                    <a:pt x="112" y="20"/>
                  </a:lnTo>
                  <a:lnTo>
                    <a:pt x="112" y="18"/>
                  </a:lnTo>
                  <a:lnTo>
                    <a:pt x="114" y="18"/>
                  </a:lnTo>
                  <a:lnTo>
                    <a:pt x="114" y="20"/>
                  </a:lnTo>
                  <a:lnTo>
                    <a:pt x="114" y="18"/>
                  </a:lnTo>
                  <a:lnTo>
                    <a:pt x="116" y="18"/>
                  </a:lnTo>
                  <a:lnTo>
                    <a:pt x="116" y="20"/>
                  </a:lnTo>
                  <a:lnTo>
                    <a:pt x="116" y="18"/>
                  </a:lnTo>
                  <a:lnTo>
                    <a:pt x="116" y="20"/>
                  </a:lnTo>
                  <a:lnTo>
                    <a:pt x="117" y="20"/>
                  </a:lnTo>
                  <a:lnTo>
                    <a:pt x="117" y="18"/>
                  </a:lnTo>
                  <a:lnTo>
                    <a:pt x="117" y="16"/>
                  </a:lnTo>
                  <a:lnTo>
                    <a:pt x="116" y="16"/>
                  </a:lnTo>
                  <a:lnTo>
                    <a:pt x="116" y="14"/>
                  </a:lnTo>
                  <a:lnTo>
                    <a:pt x="116" y="12"/>
                  </a:lnTo>
                  <a:lnTo>
                    <a:pt x="116" y="14"/>
                  </a:lnTo>
                  <a:lnTo>
                    <a:pt x="114" y="14"/>
                  </a:lnTo>
                  <a:lnTo>
                    <a:pt x="116" y="14"/>
                  </a:lnTo>
                  <a:lnTo>
                    <a:pt x="114" y="14"/>
                  </a:lnTo>
                  <a:lnTo>
                    <a:pt x="114" y="12"/>
                  </a:lnTo>
                  <a:lnTo>
                    <a:pt x="114" y="14"/>
                  </a:lnTo>
                  <a:lnTo>
                    <a:pt x="114" y="12"/>
                  </a:lnTo>
                  <a:lnTo>
                    <a:pt x="114" y="10"/>
                  </a:lnTo>
                  <a:lnTo>
                    <a:pt x="114" y="12"/>
                  </a:lnTo>
                  <a:lnTo>
                    <a:pt x="116" y="12"/>
                  </a:lnTo>
                  <a:lnTo>
                    <a:pt x="116" y="10"/>
                  </a:lnTo>
                  <a:lnTo>
                    <a:pt x="116" y="8"/>
                  </a:lnTo>
                  <a:lnTo>
                    <a:pt x="117" y="8"/>
                  </a:lnTo>
                  <a:lnTo>
                    <a:pt x="117" y="10"/>
                  </a:lnTo>
                  <a:lnTo>
                    <a:pt x="117" y="8"/>
                  </a:lnTo>
                  <a:lnTo>
                    <a:pt x="117" y="10"/>
                  </a:lnTo>
                  <a:close/>
                  <a:moveTo>
                    <a:pt x="121" y="4"/>
                  </a:moveTo>
                  <a:lnTo>
                    <a:pt x="121" y="6"/>
                  </a:lnTo>
                  <a:lnTo>
                    <a:pt x="121" y="4"/>
                  </a:lnTo>
                  <a:lnTo>
                    <a:pt x="123" y="4"/>
                  </a:lnTo>
                  <a:lnTo>
                    <a:pt x="123" y="6"/>
                  </a:lnTo>
                  <a:lnTo>
                    <a:pt x="123" y="8"/>
                  </a:lnTo>
                  <a:lnTo>
                    <a:pt x="121" y="8"/>
                  </a:lnTo>
                  <a:lnTo>
                    <a:pt x="121" y="10"/>
                  </a:lnTo>
                  <a:lnTo>
                    <a:pt x="121" y="8"/>
                  </a:lnTo>
                  <a:lnTo>
                    <a:pt x="121" y="10"/>
                  </a:lnTo>
                  <a:lnTo>
                    <a:pt x="121" y="12"/>
                  </a:lnTo>
                  <a:lnTo>
                    <a:pt x="119" y="12"/>
                  </a:lnTo>
                  <a:lnTo>
                    <a:pt x="119" y="8"/>
                  </a:lnTo>
                  <a:lnTo>
                    <a:pt x="121" y="8"/>
                  </a:lnTo>
                  <a:lnTo>
                    <a:pt x="121" y="6"/>
                  </a:lnTo>
                  <a:lnTo>
                    <a:pt x="121" y="4"/>
                  </a:lnTo>
                  <a:close/>
                  <a:moveTo>
                    <a:pt x="125" y="2"/>
                  </a:moveTo>
                  <a:lnTo>
                    <a:pt x="125" y="4"/>
                  </a:lnTo>
                  <a:lnTo>
                    <a:pt x="125" y="6"/>
                  </a:lnTo>
                  <a:lnTo>
                    <a:pt x="123" y="6"/>
                  </a:lnTo>
                  <a:lnTo>
                    <a:pt x="123" y="4"/>
                  </a:lnTo>
                  <a:lnTo>
                    <a:pt x="123" y="2"/>
                  </a:lnTo>
                  <a:lnTo>
                    <a:pt x="125" y="2"/>
                  </a:lnTo>
                  <a:lnTo>
                    <a:pt x="125" y="0"/>
                  </a:lnTo>
                  <a:lnTo>
                    <a:pt x="125" y="2"/>
                  </a:lnTo>
                  <a:lnTo>
                    <a:pt x="123" y="2"/>
                  </a:lnTo>
                  <a:lnTo>
                    <a:pt x="125" y="2"/>
                  </a:lnTo>
                  <a:lnTo>
                    <a:pt x="125" y="0"/>
                  </a:lnTo>
                  <a:lnTo>
                    <a:pt x="125" y="2"/>
                  </a:lnTo>
                  <a:lnTo>
                    <a:pt x="127" y="2"/>
                  </a:lnTo>
                  <a:lnTo>
                    <a:pt x="125" y="2"/>
                  </a:lnTo>
                  <a:lnTo>
                    <a:pt x="127" y="2"/>
                  </a:lnTo>
                  <a:lnTo>
                    <a:pt x="12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87"/>
            <p:cNvSpPr>
              <a:spLocks/>
            </p:cNvSpPr>
            <p:nvPr/>
          </p:nvSpPr>
          <p:spPr bwMode="auto">
            <a:xfrm>
              <a:off x="6038850" y="3606800"/>
              <a:ext cx="171450" cy="85725"/>
            </a:xfrm>
            <a:custGeom>
              <a:avLst/>
              <a:gdLst>
                <a:gd name="T0" fmla="*/ 100 w 108"/>
                <a:gd name="T1" fmla="*/ 41 h 54"/>
                <a:gd name="T2" fmla="*/ 102 w 108"/>
                <a:gd name="T3" fmla="*/ 46 h 54"/>
                <a:gd name="T4" fmla="*/ 108 w 108"/>
                <a:gd name="T5" fmla="*/ 50 h 54"/>
                <a:gd name="T6" fmla="*/ 102 w 108"/>
                <a:gd name="T7" fmla="*/ 54 h 54"/>
                <a:gd name="T8" fmla="*/ 94 w 108"/>
                <a:gd name="T9" fmla="*/ 52 h 54"/>
                <a:gd name="T10" fmla="*/ 90 w 108"/>
                <a:gd name="T11" fmla="*/ 48 h 54"/>
                <a:gd name="T12" fmla="*/ 85 w 108"/>
                <a:gd name="T13" fmla="*/ 46 h 54"/>
                <a:gd name="T14" fmla="*/ 77 w 108"/>
                <a:gd name="T15" fmla="*/ 50 h 54"/>
                <a:gd name="T16" fmla="*/ 75 w 108"/>
                <a:gd name="T17" fmla="*/ 52 h 54"/>
                <a:gd name="T18" fmla="*/ 69 w 108"/>
                <a:gd name="T19" fmla="*/ 52 h 54"/>
                <a:gd name="T20" fmla="*/ 63 w 108"/>
                <a:gd name="T21" fmla="*/ 52 h 54"/>
                <a:gd name="T22" fmla="*/ 58 w 108"/>
                <a:gd name="T23" fmla="*/ 54 h 54"/>
                <a:gd name="T24" fmla="*/ 52 w 108"/>
                <a:gd name="T25" fmla="*/ 52 h 54"/>
                <a:gd name="T26" fmla="*/ 50 w 108"/>
                <a:gd name="T27" fmla="*/ 50 h 54"/>
                <a:gd name="T28" fmla="*/ 46 w 108"/>
                <a:gd name="T29" fmla="*/ 46 h 54"/>
                <a:gd name="T30" fmla="*/ 46 w 108"/>
                <a:gd name="T31" fmla="*/ 44 h 54"/>
                <a:gd name="T32" fmla="*/ 40 w 108"/>
                <a:gd name="T33" fmla="*/ 44 h 54"/>
                <a:gd name="T34" fmla="*/ 35 w 108"/>
                <a:gd name="T35" fmla="*/ 44 h 54"/>
                <a:gd name="T36" fmla="*/ 31 w 108"/>
                <a:gd name="T37" fmla="*/ 46 h 54"/>
                <a:gd name="T38" fmla="*/ 27 w 108"/>
                <a:gd name="T39" fmla="*/ 46 h 54"/>
                <a:gd name="T40" fmla="*/ 27 w 108"/>
                <a:gd name="T41" fmla="*/ 41 h 54"/>
                <a:gd name="T42" fmla="*/ 29 w 108"/>
                <a:gd name="T43" fmla="*/ 35 h 54"/>
                <a:gd name="T44" fmla="*/ 27 w 108"/>
                <a:gd name="T45" fmla="*/ 29 h 54"/>
                <a:gd name="T46" fmla="*/ 25 w 108"/>
                <a:gd name="T47" fmla="*/ 21 h 54"/>
                <a:gd name="T48" fmla="*/ 21 w 108"/>
                <a:gd name="T49" fmla="*/ 18 h 54"/>
                <a:gd name="T50" fmla="*/ 17 w 108"/>
                <a:gd name="T51" fmla="*/ 14 h 54"/>
                <a:gd name="T52" fmla="*/ 12 w 108"/>
                <a:gd name="T53" fmla="*/ 10 h 54"/>
                <a:gd name="T54" fmla="*/ 8 w 108"/>
                <a:gd name="T55" fmla="*/ 10 h 54"/>
                <a:gd name="T56" fmla="*/ 2 w 108"/>
                <a:gd name="T57" fmla="*/ 6 h 54"/>
                <a:gd name="T58" fmla="*/ 4 w 108"/>
                <a:gd name="T59" fmla="*/ 0 h 54"/>
                <a:gd name="T60" fmla="*/ 12 w 108"/>
                <a:gd name="T61" fmla="*/ 0 h 54"/>
                <a:gd name="T62" fmla="*/ 17 w 108"/>
                <a:gd name="T63" fmla="*/ 4 h 54"/>
                <a:gd name="T64" fmla="*/ 25 w 108"/>
                <a:gd name="T65" fmla="*/ 6 h 54"/>
                <a:gd name="T66" fmla="*/ 31 w 108"/>
                <a:gd name="T67" fmla="*/ 8 h 54"/>
                <a:gd name="T68" fmla="*/ 38 w 108"/>
                <a:gd name="T69" fmla="*/ 8 h 54"/>
                <a:gd name="T70" fmla="*/ 44 w 108"/>
                <a:gd name="T71" fmla="*/ 10 h 54"/>
                <a:gd name="T72" fmla="*/ 50 w 108"/>
                <a:gd name="T73" fmla="*/ 12 h 54"/>
                <a:gd name="T74" fmla="*/ 58 w 108"/>
                <a:gd name="T75" fmla="*/ 16 h 54"/>
                <a:gd name="T76" fmla="*/ 62 w 108"/>
                <a:gd name="T77" fmla="*/ 20 h 54"/>
                <a:gd name="T78" fmla="*/ 63 w 108"/>
                <a:gd name="T79" fmla="*/ 21 h 54"/>
                <a:gd name="T80" fmla="*/ 67 w 108"/>
                <a:gd name="T81" fmla="*/ 21 h 54"/>
                <a:gd name="T82" fmla="*/ 71 w 108"/>
                <a:gd name="T83" fmla="*/ 18 h 54"/>
                <a:gd name="T84" fmla="*/ 77 w 108"/>
                <a:gd name="T85" fmla="*/ 21 h 54"/>
                <a:gd name="T86" fmla="*/ 83 w 108"/>
                <a:gd name="T87" fmla="*/ 20 h 54"/>
                <a:gd name="T88" fmla="*/ 88 w 108"/>
                <a:gd name="T89" fmla="*/ 23 h 54"/>
                <a:gd name="T90" fmla="*/ 90 w 108"/>
                <a:gd name="T91" fmla="*/ 29 h 54"/>
                <a:gd name="T92" fmla="*/ 96 w 108"/>
                <a:gd name="T93" fmla="*/ 33 h 54"/>
                <a:gd name="T94" fmla="*/ 98 w 108"/>
                <a:gd name="T95" fmla="*/ 35 h 54"/>
                <a:gd name="T96" fmla="*/ 104 w 108"/>
                <a:gd name="T97" fmla="*/ 3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8" h="54">
                  <a:moveTo>
                    <a:pt x="104" y="37"/>
                  </a:moveTo>
                  <a:lnTo>
                    <a:pt x="102" y="39"/>
                  </a:lnTo>
                  <a:lnTo>
                    <a:pt x="102" y="41"/>
                  </a:lnTo>
                  <a:lnTo>
                    <a:pt x="100" y="41"/>
                  </a:lnTo>
                  <a:lnTo>
                    <a:pt x="100" y="43"/>
                  </a:lnTo>
                  <a:lnTo>
                    <a:pt x="100" y="44"/>
                  </a:lnTo>
                  <a:lnTo>
                    <a:pt x="102" y="44"/>
                  </a:lnTo>
                  <a:lnTo>
                    <a:pt x="102" y="46"/>
                  </a:lnTo>
                  <a:lnTo>
                    <a:pt x="104" y="46"/>
                  </a:lnTo>
                  <a:lnTo>
                    <a:pt x="106" y="48"/>
                  </a:lnTo>
                  <a:lnTo>
                    <a:pt x="108" y="48"/>
                  </a:lnTo>
                  <a:lnTo>
                    <a:pt x="108" y="50"/>
                  </a:lnTo>
                  <a:lnTo>
                    <a:pt x="106" y="52"/>
                  </a:lnTo>
                  <a:lnTo>
                    <a:pt x="106" y="54"/>
                  </a:lnTo>
                  <a:lnTo>
                    <a:pt x="104" y="54"/>
                  </a:lnTo>
                  <a:lnTo>
                    <a:pt x="102" y="54"/>
                  </a:lnTo>
                  <a:lnTo>
                    <a:pt x="100" y="52"/>
                  </a:lnTo>
                  <a:lnTo>
                    <a:pt x="98" y="52"/>
                  </a:lnTo>
                  <a:lnTo>
                    <a:pt x="96" y="52"/>
                  </a:lnTo>
                  <a:lnTo>
                    <a:pt x="94" y="52"/>
                  </a:lnTo>
                  <a:lnTo>
                    <a:pt x="92" y="50"/>
                  </a:lnTo>
                  <a:lnTo>
                    <a:pt x="90" y="50"/>
                  </a:lnTo>
                  <a:lnTo>
                    <a:pt x="92" y="48"/>
                  </a:lnTo>
                  <a:lnTo>
                    <a:pt x="90" y="48"/>
                  </a:lnTo>
                  <a:lnTo>
                    <a:pt x="88" y="48"/>
                  </a:lnTo>
                  <a:lnTo>
                    <a:pt x="88" y="46"/>
                  </a:lnTo>
                  <a:lnTo>
                    <a:pt x="86" y="46"/>
                  </a:lnTo>
                  <a:lnTo>
                    <a:pt x="85" y="46"/>
                  </a:lnTo>
                  <a:lnTo>
                    <a:pt x="83" y="48"/>
                  </a:lnTo>
                  <a:lnTo>
                    <a:pt x="81" y="50"/>
                  </a:lnTo>
                  <a:lnTo>
                    <a:pt x="79" y="50"/>
                  </a:lnTo>
                  <a:lnTo>
                    <a:pt x="77" y="50"/>
                  </a:lnTo>
                  <a:lnTo>
                    <a:pt x="79" y="50"/>
                  </a:lnTo>
                  <a:lnTo>
                    <a:pt x="79" y="52"/>
                  </a:lnTo>
                  <a:lnTo>
                    <a:pt x="77" y="52"/>
                  </a:lnTo>
                  <a:lnTo>
                    <a:pt x="75" y="52"/>
                  </a:lnTo>
                  <a:lnTo>
                    <a:pt x="75" y="50"/>
                  </a:lnTo>
                  <a:lnTo>
                    <a:pt x="73" y="52"/>
                  </a:lnTo>
                  <a:lnTo>
                    <a:pt x="71" y="52"/>
                  </a:lnTo>
                  <a:lnTo>
                    <a:pt x="69" y="52"/>
                  </a:lnTo>
                  <a:lnTo>
                    <a:pt x="67" y="50"/>
                  </a:lnTo>
                  <a:lnTo>
                    <a:pt x="67" y="52"/>
                  </a:lnTo>
                  <a:lnTo>
                    <a:pt x="65" y="52"/>
                  </a:lnTo>
                  <a:lnTo>
                    <a:pt x="63" y="52"/>
                  </a:lnTo>
                  <a:lnTo>
                    <a:pt x="62" y="52"/>
                  </a:lnTo>
                  <a:lnTo>
                    <a:pt x="62" y="54"/>
                  </a:lnTo>
                  <a:lnTo>
                    <a:pt x="60" y="54"/>
                  </a:lnTo>
                  <a:lnTo>
                    <a:pt x="58" y="54"/>
                  </a:lnTo>
                  <a:lnTo>
                    <a:pt x="56" y="54"/>
                  </a:lnTo>
                  <a:lnTo>
                    <a:pt x="56" y="52"/>
                  </a:lnTo>
                  <a:lnTo>
                    <a:pt x="54" y="52"/>
                  </a:lnTo>
                  <a:lnTo>
                    <a:pt x="52" y="52"/>
                  </a:lnTo>
                  <a:lnTo>
                    <a:pt x="52" y="50"/>
                  </a:lnTo>
                  <a:lnTo>
                    <a:pt x="50" y="50"/>
                  </a:lnTo>
                  <a:lnTo>
                    <a:pt x="52" y="50"/>
                  </a:lnTo>
                  <a:lnTo>
                    <a:pt x="50" y="50"/>
                  </a:lnTo>
                  <a:lnTo>
                    <a:pt x="50" y="48"/>
                  </a:lnTo>
                  <a:lnTo>
                    <a:pt x="48" y="48"/>
                  </a:lnTo>
                  <a:lnTo>
                    <a:pt x="48" y="46"/>
                  </a:lnTo>
                  <a:lnTo>
                    <a:pt x="46" y="46"/>
                  </a:lnTo>
                  <a:lnTo>
                    <a:pt x="46" y="44"/>
                  </a:lnTo>
                  <a:lnTo>
                    <a:pt x="46" y="46"/>
                  </a:lnTo>
                  <a:lnTo>
                    <a:pt x="44" y="44"/>
                  </a:lnTo>
                  <a:lnTo>
                    <a:pt x="46" y="44"/>
                  </a:lnTo>
                  <a:lnTo>
                    <a:pt x="46" y="43"/>
                  </a:lnTo>
                  <a:lnTo>
                    <a:pt x="42" y="43"/>
                  </a:lnTo>
                  <a:lnTo>
                    <a:pt x="42" y="44"/>
                  </a:lnTo>
                  <a:lnTo>
                    <a:pt x="40" y="44"/>
                  </a:lnTo>
                  <a:lnTo>
                    <a:pt x="40" y="46"/>
                  </a:lnTo>
                  <a:lnTo>
                    <a:pt x="37" y="46"/>
                  </a:lnTo>
                  <a:lnTo>
                    <a:pt x="35" y="46"/>
                  </a:lnTo>
                  <a:lnTo>
                    <a:pt x="35" y="44"/>
                  </a:lnTo>
                  <a:lnTo>
                    <a:pt x="33" y="44"/>
                  </a:lnTo>
                  <a:lnTo>
                    <a:pt x="33" y="46"/>
                  </a:lnTo>
                  <a:lnTo>
                    <a:pt x="31" y="44"/>
                  </a:lnTo>
                  <a:lnTo>
                    <a:pt x="31" y="46"/>
                  </a:lnTo>
                  <a:lnTo>
                    <a:pt x="29" y="46"/>
                  </a:lnTo>
                  <a:lnTo>
                    <a:pt x="27" y="46"/>
                  </a:lnTo>
                  <a:lnTo>
                    <a:pt x="27" y="44"/>
                  </a:lnTo>
                  <a:lnTo>
                    <a:pt x="27" y="46"/>
                  </a:lnTo>
                  <a:lnTo>
                    <a:pt x="25" y="44"/>
                  </a:lnTo>
                  <a:lnTo>
                    <a:pt x="25" y="43"/>
                  </a:lnTo>
                  <a:lnTo>
                    <a:pt x="27" y="43"/>
                  </a:lnTo>
                  <a:lnTo>
                    <a:pt x="27" y="41"/>
                  </a:lnTo>
                  <a:lnTo>
                    <a:pt x="29" y="41"/>
                  </a:lnTo>
                  <a:lnTo>
                    <a:pt x="29" y="39"/>
                  </a:lnTo>
                  <a:lnTo>
                    <a:pt x="29" y="37"/>
                  </a:lnTo>
                  <a:lnTo>
                    <a:pt x="29" y="35"/>
                  </a:lnTo>
                  <a:lnTo>
                    <a:pt x="29" y="33"/>
                  </a:lnTo>
                  <a:lnTo>
                    <a:pt x="27" y="33"/>
                  </a:lnTo>
                  <a:lnTo>
                    <a:pt x="27" y="31"/>
                  </a:lnTo>
                  <a:lnTo>
                    <a:pt x="27" y="29"/>
                  </a:lnTo>
                  <a:lnTo>
                    <a:pt x="27" y="27"/>
                  </a:lnTo>
                  <a:lnTo>
                    <a:pt x="25" y="27"/>
                  </a:lnTo>
                  <a:lnTo>
                    <a:pt x="25" y="25"/>
                  </a:lnTo>
                  <a:lnTo>
                    <a:pt x="25" y="21"/>
                  </a:lnTo>
                  <a:lnTo>
                    <a:pt x="25" y="20"/>
                  </a:lnTo>
                  <a:lnTo>
                    <a:pt x="23" y="20"/>
                  </a:lnTo>
                  <a:lnTo>
                    <a:pt x="23" y="18"/>
                  </a:lnTo>
                  <a:lnTo>
                    <a:pt x="21" y="18"/>
                  </a:lnTo>
                  <a:lnTo>
                    <a:pt x="19" y="18"/>
                  </a:lnTo>
                  <a:lnTo>
                    <a:pt x="19" y="16"/>
                  </a:lnTo>
                  <a:lnTo>
                    <a:pt x="17" y="16"/>
                  </a:lnTo>
                  <a:lnTo>
                    <a:pt x="17" y="14"/>
                  </a:lnTo>
                  <a:lnTo>
                    <a:pt x="15" y="14"/>
                  </a:lnTo>
                  <a:lnTo>
                    <a:pt x="15" y="12"/>
                  </a:lnTo>
                  <a:lnTo>
                    <a:pt x="14" y="12"/>
                  </a:lnTo>
                  <a:lnTo>
                    <a:pt x="12" y="10"/>
                  </a:lnTo>
                  <a:lnTo>
                    <a:pt x="12" y="12"/>
                  </a:lnTo>
                  <a:lnTo>
                    <a:pt x="10" y="12"/>
                  </a:lnTo>
                  <a:lnTo>
                    <a:pt x="10" y="10"/>
                  </a:lnTo>
                  <a:lnTo>
                    <a:pt x="8" y="10"/>
                  </a:lnTo>
                  <a:lnTo>
                    <a:pt x="6" y="10"/>
                  </a:lnTo>
                  <a:lnTo>
                    <a:pt x="6" y="8"/>
                  </a:lnTo>
                  <a:lnTo>
                    <a:pt x="4" y="6"/>
                  </a:lnTo>
                  <a:lnTo>
                    <a:pt x="2" y="6"/>
                  </a:lnTo>
                  <a:lnTo>
                    <a:pt x="2" y="4"/>
                  </a:lnTo>
                  <a:lnTo>
                    <a:pt x="0" y="4"/>
                  </a:lnTo>
                  <a:lnTo>
                    <a:pt x="2" y="0"/>
                  </a:lnTo>
                  <a:lnTo>
                    <a:pt x="4" y="0"/>
                  </a:lnTo>
                  <a:lnTo>
                    <a:pt x="8" y="2"/>
                  </a:lnTo>
                  <a:lnTo>
                    <a:pt x="10" y="2"/>
                  </a:lnTo>
                  <a:lnTo>
                    <a:pt x="10" y="0"/>
                  </a:lnTo>
                  <a:lnTo>
                    <a:pt x="12" y="0"/>
                  </a:lnTo>
                  <a:lnTo>
                    <a:pt x="12" y="2"/>
                  </a:lnTo>
                  <a:lnTo>
                    <a:pt x="14" y="2"/>
                  </a:lnTo>
                  <a:lnTo>
                    <a:pt x="15" y="2"/>
                  </a:lnTo>
                  <a:lnTo>
                    <a:pt x="17" y="4"/>
                  </a:lnTo>
                  <a:lnTo>
                    <a:pt x="19" y="4"/>
                  </a:lnTo>
                  <a:lnTo>
                    <a:pt x="21" y="6"/>
                  </a:lnTo>
                  <a:lnTo>
                    <a:pt x="23" y="6"/>
                  </a:lnTo>
                  <a:lnTo>
                    <a:pt x="25" y="6"/>
                  </a:lnTo>
                  <a:lnTo>
                    <a:pt x="25" y="8"/>
                  </a:lnTo>
                  <a:lnTo>
                    <a:pt x="27" y="8"/>
                  </a:lnTo>
                  <a:lnTo>
                    <a:pt x="29" y="8"/>
                  </a:lnTo>
                  <a:lnTo>
                    <a:pt x="31" y="8"/>
                  </a:lnTo>
                  <a:lnTo>
                    <a:pt x="33" y="8"/>
                  </a:lnTo>
                  <a:lnTo>
                    <a:pt x="33" y="10"/>
                  </a:lnTo>
                  <a:lnTo>
                    <a:pt x="35" y="8"/>
                  </a:lnTo>
                  <a:lnTo>
                    <a:pt x="38" y="8"/>
                  </a:lnTo>
                  <a:lnTo>
                    <a:pt x="40" y="8"/>
                  </a:lnTo>
                  <a:lnTo>
                    <a:pt x="40" y="10"/>
                  </a:lnTo>
                  <a:lnTo>
                    <a:pt x="42" y="10"/>
                  </a:lnTo>
                  <a:lnTo>
                    <a:pt x="44" y="10"/>
                  </a:lnTo>
                  <a:lnTo>
                    <a:pt x="46" y="10"/>
                  </a:lnTo>
                  <a:lnTo>
                    <a:pt x="48" y="10"/>
                  </a:lnTo>
                  <a:lnTo>
                    <a:pt x="48" y="12"/>
                  </a:lnTo>
                  <a:lnTo>
                    <a:pt x="50" y="12"/>
                  </a:lnTo>
                  <a:lnTo>
                    <a:pt x="52" y="14"/>
                  </a:lnTo>
                  <a:lnTo>
                    <a:pt x="54" y="16"/>
                  </a:lnTo>
                  <a:lnTo>
                    <a:pt x="56" y="16"/>
                  </a:lnTo>
                  <a:lnTo>
                    <a:pt x="58" y="16"/>
                  </a:lnTo>
                  <a:lnTo>
                    <a:pt x="58" y="18"/>
                  </a:lnTo>
                  <a:lnTo>
                    <a:pt x="60" y="18"/>
                  </a:lnTo>
                  <a:lnTo>
                    <a:pt x="62" y="18"/>
                  </a:lnTo>
                  <a:lnTo>
                    <a:pt x="62" y="20"/>
                  </a:lnTo>
                  <a:lnTo>
                    <a:pt x="60" y="20"/>
                  </a:lnTo>
                  <a:lnTo>
                    <a:pt x="60" y="21"/>
                  </a:lnTo>
                  <a:lnTo>
                    <a:pt x="62" y="21"/>
                  </a:lnTo>
                  <a:lnTo>
                    <a:pt x="63" y="21"/>
                  </a:lnTo>
                  <a:lnTo>
                    <a:pt x="63" y="23"/>
                  </a:lnTo>
                  <a:lnTo>
                    <a:pt x="63" y="21"/>
                  </a:lnTo>
                  <a:lnTo>
                    <a:pt x="65" y="21"/>
                  </a:lnTo>
                  <a:lnTo>
                    <a:pt x="67" y="21"/>
                  </a:lnTo>
                  <a:lnTo>
                    <a:pt x="67" y="20"/>
                  </a:lnTo>
                  <a:lnTo>
                    <a:pt x="69" y="20"/>
                  </a:lnTo>
                  <a:lnTo>
                    <a:pt x="71" y="20"/>
                  </a:lnTo>
                  <a:lnTo>
                    <a:pt x="71" y="18"/>
                  </a:lnTo>
                  <a:lnTo>
                    <a:pt x="73" y="18"/>
                  </a:lnTo>
                  <a:lnTo>
                    <a:pt x="75" y="20"/>
                  </a:lnTo>
                  <a:lnTo>
                    <a:pt x="77" y="20"/>
                  </a:lnTo>
                  <a:lnTo>
                    <a:pt x="77" y="21"/>
                  </a:lnTo>
                  <a:lnTo>
                    <a:pt x="77" y="20"/>
                  </a:lnTo>
                  <a:lnTo>
                    <a:pt x="79" y="18"/>
                  </a:lnTo>
                  <a:lnTo>
                    <a:pt x="81" y="20"/>
                  </a:lnTo>
                  <a:lnTo>
                    <a:pt x="83" y="20"/>
                  </a:lnTo>
                  <a:lnTo>
                    <a:pt x="85" y="21"/>
                  </a:lnTo>
                  <a:lnTo>
                    <a:pt x="85" y="23"/>
                  </a:lnTo>
                  <a:lnTo>
                    <a:pt x="86" y="23"/>
                  </a:lnTo>
                  <a:lnTo>
                    <a:pt x="88" y="23"/>
                  </a:lnTo>
                  <a:lnTo>
                    <a:pt x="90" y="23"/>
                  </a:lnTo>
                  <a:lnTo>
                    <a:pt x="92" y="23"/>
                  </a:lnTo>
                  <a:lnTo>
                    <a:pt x="92" y="25"/>
                  </a:lnTo>
                  <a:lnTo>
                    <a:pt x="90" y="29"/>
                  </a:lnTo>
                  <a:lnTo>
                    <a:pt x="90" y="31"/>
                  </a:lnTo>
                  <a:lnTo>
                    <a:pt x="92" y="31"/>
                  </a:lnTo>
                  <a:lnTo>
                    <a:pt x="94" y="33"/>
                  </a:lnTo>
                  <a:lnTo>
                    <a:pt x="96" y="33"/>
                  </a:lnTo>
                  <a:lnTo>
                    <a:pt x="96" y="35"/>
                  </a:lnTo>
                  <a:lnTo>
                    <a:pt x="96" y="33"/>
                  </a:lnTo>
                  <a:lnTo>
                    <a:pt x="96" y="35"/>
                  </a:lnTo>
                  <a:lnTo>
                    <a:pt x="98" y="35"/>
                  </a:lnTo>
                  <a:lnTo>
                    <a:pt x="100" y="35"/>
                  </a:lnTo>
                  <a:lnTo>
                    <a:pt x="102" y="35"/>
                  </a:lnTo>
                  <a:lnTo>
                    <a:pt x="102" y="37"/>
                  </a:lnTo>
                  <a:lnTo>
                    <a:pt x="104" y="37"/>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88"/>
            <p:cNvSpPr>
              <a:spLocks noEditPoints="1"/>
            </p:cNvSpPr>
            <p:nvPr/>
          </p:nvSpPr>
          <p:spPr bwMode="auto">
            <a:xfrm>
              <a:off x="4962525" y="3381375"/>
              <a:ext cx="12700" cy="12700"/>
            </a:xfrm>
            <a:custGeom>
              <a:avLst/>
              <a:gdLst>
                <a:gd name="T0" fmla="*/ 4 w 8"/>
                <a:gd name="T1" fmla="*/ 8 h 8"/>
                <a:gd name="T2" fmla="*/ 4 w 8"/>
                <a:gd name="T3" fmla="*/ 8 h 8"/>
                <a:gd name="T4" fmla="*/ 4 w 8"/>
                <a:gd name="T5" fmla="*/ 8 h 8"/>
                <a:gd name="T6" fmla="*/ 4 w 8"/>
                <a:gd name="T7" fmla="*/ 8 h 8"/>
                <a:gd name="T8" fmla="*/ 4 w 8"/>
                <a:gd name="T9" fmla="*/ 8 h 8"/>
                <a:gd name="T10" fmla="*/ 4 w 8"/>
                <a:gd name="T11" fmla="*/ 6 h 8"/>
                <a:gd name="T12" fmla="*/ 4 w 8"/>
                <a:gd name="T13" fmla="*/ 6 h 8"/>
                <a:gd name="T14" fmla="*/ 4 w 8"/>
                <a:gd name="T15" fmla="*/ 6 h 8"/>
                <a:gd name="T16" fmla="*/ 4 w 8"/>
                <a:gd name="T17" fmla="*/ 6 h 8"/>
                <a:gd name="T18" fmla="*/ 4 w 8"/>
                <a:gd name="T19" fmla="*/ 6 h 8"/>
                <a:gd name="T20" fmla="*/ 4 w 8"/>
                <a:gd name="T21" fmla="*/ 6 h 8"/>
                <a:gd name="T22" fmla="*/ 4 w 8"/>
                <a:gd name="T23" fmla="*/ 6 h 8"/>
                <a:gd name="T24" fmla="*/ 4 w 8"/>
                <a:gd name="T25" fmla="*/ 6 h 8"/>
                <a:gd name="T26" fmla="*/ 4 w 8"/>
                <a:gd name="T27" fmla="*/ 8 h 8"/>
                <a:gd name="T28" fmla="*/ 4 w 8"/>
                <a:gd name="T29" fmla="*/ 6 h 8"/>
                <a:gd name="T30" fmla="*/ 4 w 8"/>
                <a:gd name="T31" fmla="*/ 6 h 8"/>
                <a:gd name="T32" fmla="*/ 4 w 8"/>
                <a:gd name="T33" fmla="*/ 6 h 8"/>
                <a:gd name="T34" fmla="*/ 4 w 8"/>
                <a:gd name="T35" fmla="*/ 6 h 8"/>
                <a:gd name="T36" fmla="*/ 4 w 8"/>
                <a:gd name="T37" fmla="*/ 6 h 8"/>
                <a:gd name="T38" fmla="*/ 4 w 8"/>
                <a:gd name="T39" fmla="*/ 6 h 8"/>
                <a:gd name="T40" fmla="*/ 4 w 8"/>
                <a:gd name="T41" fmla="*/ 6 h 8"/>
                <a:gd name="T42" fmla="*/ 2 w 8"/>
                <a:gd name="T43" fmla="*/ 6 h 8"/>
                <a:gd name="T44" fmla="*/ 2 w 8"/>
                <a:gd name="T45" fmla="*/ 6 h 8"/>
                <a:gd name="T46" fmla="*/ 2 w 8"/>
                <a:gd name="T47" fmla="*/ 6 h 8"/>
                <a:gd name="T48" fmla="*/ 2 w 8"/>
                <a:gd name="T49" fmla="*/ 6 h 8"/>
                <a:gd name="T50" fmla="*/ 2 w 8"/>
                <a:gd name="T51" fmla="*/ 6 h 8"/>
                <a:gd name="T52" fmla="*/ 0 w 8"/>
                <a:gd name="T53" fmla="*/ 6 h 8"/>
                <a:gd name="T54" fmla="*/ 0 w 8"/>
                <a:gd name="T55" fmla="*/ 6 h 8"/>
                <a:gd name="T56" fmla="*/ 0 w 8"/>
                <a:gd name="T57" fmla="*/ 6 h 8"/>
                <a:gd name="T58" fmla="*/ 0 w 8"/>
                <a:gd name="T59" fmla="*/ 6 h 8"/>
                <a:gd name="T60" fmla="*/ 0 w 8"/>
                <a:gd name="T61" fmla="*/ 6 h 8"/>
                <a:gd name="T62" fmla="*/ 0 w 8"/>
                <a:gd name="T63" fmla="*/ 6 h 8"/>
                <a:gd name="T64" fmla="*/ 0 w 8"/>
                <a:gd name="T65" fmla="*/ 6 h 8"/>
                <a:gd name="T66" fmla="*/ 0 w 8"/>
                <a:gd name="T67" fmla="*/ 6 h 8"/>
                <a:gd name="T68" fmla="*/ 0 w 8"/>
                <a:gd name="T69" fmla="*/ 6 h 8"/>
                <a:gd name="T70" fmla="*/ 0 w 8"/>
                <a:gd name="T71" fmla="*/ 6 h 8"/>
                <a:gd name="T72" fmla="*/ 2 w 8"/>
                <a:gd name="T73" fmla="*/ 6 h 8"/>
                <a:gd name="T74" fmla="*/ 2 w 8"/>
                <a:gd name="T75" fmla="*/ 4 h 8"/>
                <a:gd name="T76" fmla="*/ 2 w 8"/>
                <a:gd name="T77" fmla="*/ 4 h 8"/>
                <a:gd name="T78" fmla="*/ 2 w 8"/>
                <a:gd name="T79" fmla="*/ 4 h 8"/>
                <a:gd name="T80" fmla="*/ 2 w 8"/>
                <a:gd name="T81" fmla="*/ 6 h 8"/>
                <a:gd name="T82" fmla="*/ 2 w 8"/>
                <a:gd name="T83" fmla="*/ 6 h 8"/>
                <a:gd name="T84" fmla="*/ 2 w 8"/>
                <a:gd name="T85" fmla="*/ 6 h 8"/>
                <a:gd name="T86" fmla="*/ 2 w 8"/>
                <a:gd name="T87" fmla="*/ 6 h 8"/>
                <a:gd name="T88" fmla="*/ 2 w 8"/>
                <a:gd name="T89" fmla="*/ 6 h 8"/>
                <a:gd name="T90" fmla="*/ 2 w 8"/>
                <a:gd name="T91" fmla="*/ 6 h 8"/>
                <a:gd name="T92" fmla="*/ 2 w 8"/>
                <a:gd name="T93" fmla="*/ 6 h 8"/>
                <a:gd name="T94" fmla="*/ 8 w 8"/>
                <a:gd name="T95" fmla="*/ 0 h 8"/>
                <a:gd name="T96" fmla="*/ 6 w 8"/>
                <a:gd name="T97" fmla="*/ 0 h 8"/>
                <a:gd name="T98" fmla="*/ 6 w 8"/>
                <a:gd name="T99" fmla="*/ 0 h 8"/>
                <a:gd name="T100" fmla="*/ 6 w 8"/>
                <a:gd name="T101" fmla="*/ 0 h 8"/>
                <a:gd name="T102" fmla="*/ 8 w 8"/>
                <a:gd name="T103" fmla="*/ 0 h 8"/>
                <a:gd name="T104" fmla="*/ 8 w 8"/>
                <a:gd name="T105" fmla="*/ 0 h 8"/>
                <a:gd name="T106" fmla="*/ 8 w 8"/>
                <a:gd name="T107" fmla="*/ 0 h 8"/>
                <a:gd name="T108" fmla="*/ 8 w 8"/>
                <a:gd name="T109" fmla="*/ 0 h 8"/>
                <a:gd name="T110" fmla="*/ 8 w 8"/>
                <a:gd name="T111" fmla="*/ 0 h 8"/>
                <a:gd name="T112" fmla="*/ 8 w 8"/>
                <a:gd name="T113" fmla="*/ 0 h 8"/>
                <a:gd name="T114" fmla="*/ 8 w 8"/>
                <a:gd name="T115" fmla="*/ 0 h 8"/>
                <a:gd name="T116" fmla="*/ 8 w 8"/>
                <a:gd name="T1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 h="8">
                  <a:moveTo>
                    <a:pt x="4" y="8"/>
                  </a:moveTo>
                  <a:lnTo>
                    <a:pt x="4" y="8"/>
                  </a:lnTo>
                  <a:lnTo>
                    <a:pt x="4" y="8"/>
                  </a:lnTo>
                  <a:lnTo>
                    <a:pt x="4" y="8"/>
                  </a:lnTo>
                  <a:lnTo>
                    <a:pt x="4" y="8"/>
                  </a:lnTo>
                  <a:lnTo>
                    <a:pt x="4" y="6"/>
                  </a:lnTo>
                  <a:lnTo>
                    <a:pt x="4" y="6"/>
                  </a:lnTo>
                  <a:lnTo>
                    <a:pt x="4" y="6"/>
                  </a:lnTo>
                  <a:lnTo>
                    <a:pt x="4" y="6"/>
                  </a:lnTo>
                  <a:lnTo>
                    <a:pt x="4" y="6"/>
                  </a:lnTo>
                  <a:lnTo>
                    <a:pt x="4" y="6"/>
                  </a:lnTo>
                  <a:lnTo>
                    <a:pt x="4" y="6"/>
                  </a:lnTo>
                  <a:lnTo>
                    <a:pt x="4" y="6"/>
                  </a:lnTo>
                  <a:lnTo>
                    <a:pt x="4" y="8"/>
                  </a:lnTo>
                  <a:close/>
                  <a:moveTo>
                    <a:pt x="4" y="6"/>
                  </a:moveTo>
                  <a:lnTo>
                    <a:pt x="4" y="6"/>
                  </a:lnTo>
                  <a:lnTo>
                    <a:pt x="4" y="6"/>
                  </a:lnTo>
                  <a:lnTo>
                    <a:pt x="4" y="6"/>
                  </a:lnTo>
                  <a:lnTo>
                    <a:pt x="4" y="6"/>
                  </a:lnTo>
                  <a:lnTo>
                    <a:pt x="4" y="6"/>
                  </a:lnTo>
                  <a:lnTo>
                    <a:pt x="4" y="6"/>
                  </a:lnTo>
                  <a:close/>
                  <a:moveTo>
                    <a:pt x="2" y="6"/>
                  </a:moveTo>
                  <a:lnTo>
                    <a:pt x="2" y="6"/>
                  </a:lnTo>
                  <a:lnTo>
                    <a:pt x="2" y="6"/>
                  </a:lnTo>
                  <a:lnTo>
                    <a:pt x="2" y="6"/>
                  </a:lnTo>
                  <a:lnTo>
                    <a:pt x="2" y="6"/>
                  </a:lnTo>
                  <a:lnTo>
                    <a:pt x="0" y="6"/>
                  </a:lnTo>
                  <a:lnTo>
                    <a:pt x="0" y="6"/>
                  </a:lnTo>
                  <a:lnTo>
                    <a:pt x="0" y="6"/>
                  </a:lnTo>
                  <a:lnTo>
                    <a:pt x="0" y="6"/>
                  </a:lnTo>
                  <a:lnTo>
                    <a:pt x="0" y="6"/>
                  </a:lnTo>
                  <a:lnTo>
                    <a:pt x="0" y="6"/>
                  </a:lnTo>
                  <a:lnTo>
                    <a:pt x="0" y="6"/>
                  </a:lnTo>
                  <a:lnTo>
                    <a:pt x="0" y="6"/>
                  </a:lnTo>
                  <a:lnTo>
                    <a:pt x="0" y="6"/>
                  </a:lnTo>
                  <a:lnTo>
                    <a:pt x="0" y="6"/>
                  </a:lnTo>
                  <a:lnTo>
                    <a:pt x="2" y="6"/>
                  </a:lnTo>
                  <a:lnTo>
                    <a:pt x="2" y="4"/>
                  </a:lnTo>
                  <a:lnTo>
                    <a:pt x="2" y="4"/>
                  </a:lnTo>
                  <a:lnTo>
                    <a:pt x="2" y="4"/>
                  </a:lnTo>
                  <a:lnTo>
                    <a:pt x="2" y="6"/>
                  </a:lnTo>
                  <a:lnTo>
                    <a:pt x="2" y="6"/>
                  </a:lnTo>
                  <a:lnTo>
                    <a:pt x="2" y="6"/>
                  </a:lnTo>
                  <a:lnTo>
                    <a:pt x="2" y="6"/>
                  </a:lnTo>
                  <a:lnTo>
                    <a:pt x="2" y="6"/>
                  </a:lnTo>
                  <a:lnTo>
                    <a:pt x="2" y="6"/>
                  </a:lnTo>
                  <a:lnTo>
                    <a:pt x="2" y="6"/>
                  </a:lnTo>
                  <a:close/>
                  <a:moveTo>
                    <a:pt x="8" y="0"/>
                  </a:moveTo>
                  <a:lnTo>
                    <a:pt x="6" y="0"/>
                  </a:lnTo>
                  <a:lnTo>
                    <a:pt x="6" y="0"/>
                  </a:lnTo>
                  <a:lnTo>
                    <a:pt x="6" y="0"/>
                  </a:lnTo>
                  <a:lnTo>
                    <a:pt x="8" y="0"/>
                  </a:lnTo>
                  <a:lnTo>
                    <a:pt x="8" y="0"/>
                  </a:lnTo>
                  <a:lnTo>
                    <a:pt x="8" y="0"/>
                  </a:lnTo>
                  <a:lnTo>
                    <a:pt x="8" y="0"/>
                  </a:lnTo>
                  <a:lnTo>
                    <a:pt x="8" y="0"/>
                  </a:lnTo>
                  <a:lnTo>
                    <a:pt x="8" y="0"/>
                  </a:lnTo>
                  <a:lnTo>
                    <a:pt x="8" y="0"/>
                  </a:lnTo>
                  <a:lnTo>
                    <a:pt x="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Freeform 89"/>
            <p:cNvSpPr>
              <a:spLocks/>
            </p:cNvSpPr>
            <p:nvPr/>
          </p:nvSpPr>
          <p:spPr bwMode="auto">
            <a:xfrm>
              <a:off x="4948238" y="4548188"/>
              <a:ext cx="112713" cy="165100"/>
            </a:xfrm>
            <a:custGeom>
              <a:avLst/>
              <a:gdLst>
                <a:gd name="T0" fmla="*/ 50 w 71"/>
                <a:gd name="T1" fmla="*/ 0 h 104"/>
                <a:gd name="T2" fmla="*/ 52 w 71"/>
                <a:gd name="T3" fmla="*/ 6 h 104"/>
                <a:gd name="T4" fmla="*/ 52 w 71"/>
                <a:gd name="T5" fmla="*/ 10 h 104"/>
                <a:gd name="T6" fmla="*/ 55 w 71"/>
                <a:gd name="T7" fmla="*/ 14 h 104"/>
                <a:gd name="T8" fmla="*/ 57 w 71"/>
                <a:gd name="T9" fmla="*/ 20 h 104"/>
                <a:gd name="T10" fmla="*/ 55 w 71"/>
                <a:gd name="T11" fmla="*/ 25 h 104"/>
                <a:gd name="T12" fmla="*/ 55 w 71"/>
                <a:gd name="T13" fmla="*/ 25 h 104"/>
                <a:gd name="T14" fmla="*/ 57 w 71"/>
                <a:gd name="T15" fmla="*/ 27 h 104"/>
                <a:gd name="T16" fmla="*/ 59 w 71"/>
                <a:gd name="T17" fmla="*/ 33 h 104"/>
                <a:gd name="T18" fmla="*/ 59 w 71"/>
                <a:gd name="T19" fmla="*/ 37 h 104"/>
                <a:gd name="T20" fmla="*/ 59 w 71"/>
                <a:gd name="T21" fmla="*/ 41 h 104"/>
                <a:gd name="T22" fmla="*/ 63 w 71"/>
                <a:gd name="T23" fmla="*/ 45 h 104"/>
                <a:gd name="T24" fmla="*/ 61 w 71"/>
                <a:gd name="T25" fmla="*/ 50 h 104"/>
                <a:gd name="T26" fmla="*/ 61 w 71"/>
                <a:gd name="T27" fmla="*/ 58 h 104"/>
                <a:gd name="T28" fmla="*/ 61 w 71"/>
                <a:gd name="T29" fmla="*/ 62 h 104"/>
                <a:gd name="T30" fmla="*/ 59 w 71"/>
                <a:gd name="T31" fmla="*/ 68 h 104"/>
                <a:gd name="T32" fmla="*/ 63 w 71"/>
                <a:gd name="T33" fmla="*/ 73 h 104"/>
                <a:gd name="T34" fmla="*/ 65 w 71"/>
                <a:gd name="T35" fmla="*/ 79 h 104"/>
                <a:gd name="T36" fmla="*/ 71 w 71"/>
                <a:gd name="T37" fmla="*/ 81 h 104"/>
                <a:gd name="T38" fmla="*/ 67 w 71"/>
                <a:gd name="T39" fmla="*/ 87 h 104"/>
                <a:gd name="T40" fmla="*/ 55 w 71"/>
                <a:gd name="T41" fmla="*/ 87 h 104"/>
                <a:gd name="T42" fmla="*/ 46 w 71"/>
                <a:gd name="T43" fmla="*/ 91 h 104"/>
                <a:gd name="T44" fmla="*/ 38 w 71"/>
                <a:gd name="T45" fmla="*/ 96 h 104"/>
                <a:gd name="T46" fmla="*/ 32 w 71"/>
                <a:gd name="T47" fmla="*/ 98 h 104"/>
                <a:gd name="T48" fmla="*/ 25 w 71"/>
                <a:gd name="T49" fmla="*/ 98 h 104"/>
                <a:gd name="T50" fmla="*/ 21 w 71"/>
                <a:gd name="T51" fmla="*/ 102 h 104"/>
                <a:gd name="T52" fmla="*/ 17 w 71"/>
                <a:gd name="T53" fmla="*/ 102 h 104"/>
                <a:gd name="T54" fmla="*/ 9 w 71"/>
                <a:gd name="T55" fmla="*/ 98 h 104"/>
                <a:gd name="T56" fmla="*/ 4 w 71"/>
                <a:gd name="T57" fmla="*/ 98 h 104"/>
                <a:gd name="T58" fmla="*/ 7 w 71"/>
                <a:gd name="T59" fmla="*/ 95 h 104"/>
                <a:gd name="T60" fmla="*/ 5 w 71"/>
                <a:gd name="T61" fmla="*/ 89 h 104"/>
                <a:gd name="T62" fmla="*/ 2 w 71"/>
                <a:gd name="T63" fmla="*/ 85 h 104"/>
                <a:gd name="T64" fmla="*/ 0 w 71"/>
                <a:gd name="T65" fmla="*/ 79 h 104"/>
                <a:gd name="T66" fmla="*/ 2 w 71"/>
                <a:gd name="T67" fmla="*/ 66 h 104"/>
                <a:gd name="T68" fmla="*/ 5 w 71"/>
                <a:gd name="T69" fmla="*/ 58 h 104"/>
                <a:gd name="T70" fmla="*/ 9 w 71"/>
                <a:gd name="T71" fmla="*/ 50 h 104"/>
                <a:gd name="T72" fmla="*/ 9 w 71"/>
                <a:gd name="T73" fmla="*/ 39 h 104"/>
                <a:gd name="T74" fmla="*/ 7 w 71"/>
                <a:gd name="T75" fmla="*/ 33 h 104"/>
                <a:gd name="T76" fmla="*/ 7 w 71"/>
                <a:gd name="T77" fmla="*/ 29 h 104"/>
                <a:gd name="T78" fmla="*/ 7 w 71"/>
                <a:gd name="T79" fmla="*/ 25 h 104"/>
                <a:gd name="T80" fmla="*/ 7 w 71"/>
                <a:gd name="T81" fmla="*/ 18 h 104"/>
                <a:gd name="T82" fmla="*/ 5 w 71"/>
                <a:gd name="T83" fmla="*/ 12 h 104"/>
                <a:gd name="T84" fmla="*/ 5 w 71"/>
                <a:gd name="T85" fmla="*/ 8 h 104"/>
                <a:gd name="T86" fmla="*/ 5 w 71"/>
                <a:gd name="T87" fmla="*/ 4 h 104"/>
                <a:gd name="T88" fmla="*/ 13 w 71"/>
                <a:gd name="T89" fmla="*/ 2 h 104"/>
                <a:gd name="T90" fmla="*/ 27 w 71"/>
                <a:gd name="T91" fmla="*/ 2 h 104"/>
                <a:gd name="T92" fmla="*/ 34 w 71"/>
                <a:gd name="T93" fmla="*/ 2 h 104"/>
                <a:gd name="T94" fmla="*/ 38 w 71"/>
                <a:gd name="T95" fmla="*/ 2 h 104"/>
                <a:gd name="T96" fmla="*/ 42 w 71"/>
                <a:gd name="T97" fmla="*/ 2 h 104"/>
                <a:gd name="T98" fmla="*/ 46 w 71"/>
                <a:gd name="T99"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1" h="104">
                  <a:moveTo>
                    <a:pt x="48" y="0"/>
                  </a:moveTo>
                  <a:lnTo>
                    <a:pt x="50" y="0"/>
                  </a:lnTo>
                  <a:lnTo>
                    <a:pt x="50" y="2"/>
                  </a:lnTo>
                  <a:lnTo>
                    <a:pt x="50" y="0"/>
                  </a:lnTo>
                  <a:lnTo>
                    <a:pt x="52" y="0"/>
                  </a:lnTo>
                  <a:lnTo>
                    <a:pt x="52" y="2"/>
                  </a:lnTo>
                  <a:lnTo>
                    <a:pt x="52" y="4"/>
                  </a:lnTo>
                  <a:lnTo>
                    <a:pt x="52" y="6"/>
                  </a:lnTo>
                  <a:lnTo>
                    <a:pt x="50" y="6"/>
                  </a:lnTo>
                  <a:lnTo>
                    <a:pt x="50" y="8"/>
                  </a:lnTo>
                  <a:lnTo>
                    <a:pt x="50" y="10"/>
                  </a:lnTo>
                  <a:lnTo>
                    <a:pt x="52" y="10"/>
                  </a:lnTo>
                  <a:lnTo>
                    <a:pt x="53" y="10"/>
                  </a:lnTo>
                  <a:lnTo>
                    <a:pt x="53" y="12"/>
                  </a:lnTo>
                  <a:lnTo>
                    <a:pt x="55" y="12"/>
                  </a:lnTo>
                  <a:lnTo>
                    <a:pt x="55" y="14"/>
                  </a:lnTo>
                  <a:lnTo>
                    <a:pt x="57" y="14"/>
                  </a:lnTo>
                  <a:lnTo>
                    <a:pt x="57" y="16"/>
                  </a:lnTo>
                  <a:lnTo>
                    <a:pt x="57" y="18"/>
                  </a:lnTo>
                  <a:lnTo>
                    <a:pt x="57" y="20"/>
                  </a:lnTo>
                  <a:lnTo>
                    <a:pt x="57" y="22"/>
                  </a:lnTo>
                  <a:lnTo>
                    <a:pt x="57" y="24"/>
                  </a:lnTo>
                  <a:lnTo>
                    <a:pt x="57" y="25"/>
                  </a:lnTo>
                  <a:lnTo>
                    <a:pt x="55" y="25"/>
                  </a:lnTo>
                  <a:lnTo>
                    <a:pt x="55" y="24"/>
                  </a:lnTo>
                  <a:lnTo>
                    <a:pt x="55" y="25"/>
                  </a:lnTo>
                  <a:lnTo>
                    <a:pt x="57" y="25"/>
                  </a:lnTo>
                  <a:lnTo>
                    <a:pt x="55" y="25"/>
                  </a:lnTo>
                  <a:lnTo>
                    <a:pt x="55" y="27"/>
                  </a:lnTo>
                  <a:lnTo>
                    <a:pt x="55" y="29"/>
                  </a:lnTo>
                  <a:lnTo>
                    <a:pt x="55" y="27"/>
                  </a:lnTo>
                  <a:lnTo>
                    <a:pt x="57" y="27"/>
                  </a:lnTo>
                  <a:lnTo>
                    <a:pt x="59" y="27"/>
                  </a:lnTo>
                  <a:lnTo>
                    <a:pt x="59" y="29"/>
                  </a:lnTo>
                  <a:lnTo>
                    <a:pt x="59" y="31"/>
                  </a:lnTo>
                  <a:lnTo>
                    <a:pt x="59" y="33"/>
                  </a:lnTo>
                  <a:lnTo>
                    <a:pt x="59" y="35"/>
                  </a:lnTo>
                  <a:lnTo>
                    <a:pt x="57" y="35"/>
                  </a:lnTo>
                  <a:lnTo>
                    <a:pt x="59" y="35"/>
                  </a:lnTo>
                  <a:lnTo>
                    <a:pt x="59" y="37"/>
                  </a:lnTo>
                  <a:lnTo>
                    <a:pt x="59" y="39"/>
                  </a:lnTo>
                  <a:lnTo>
                    <a:pt x="57" y="39"/>
                  </a:lnTo>
                  <a:lnTo>
                    <a:pt x="57" y="41"/>
                  </a:lnTo>
                  <a:lnTo>
                    <a:pt x="59" y="41"/>
                  </a:lnTo>
                  <a:lnTo>
                    <a:pt x="59" y="43"/>
                  </a:lnTo>
                  <a:lnTo>
                    <a:pt x="61" y="43"/>
                  </a:lnTo>
                  <a:lnTo>
                    <a:pt x="61" y="45"/>
                  </a:lnTo>
                  <a:lnTo>
                    <a:pt x="63" y="45"/>
                  </a:lnTo>
                  <a:lnTo>
                    <a:pt x="63" y="47"/>
                  </a:lnTo>
                  <a:lnTo>
                    <a:pt x="61" y="47"/>
                  </a:lnTo>
                  <a:lnTo>
                    <a:pt x="61" y="48"/>
                  </a:lnTo>
                  <a:lnTo>
                    <a:pt x="61" y="50"/>
                  </a:lnTo>
                  <a:lnTo>
                    <a:pt x="61" y="52"/>
                  </a:lnTo>
                  <a:lnTo>
                    <a:pt x="61" y="54"/>
                  </a:lnTo>
                  <a:lnTo>
                    <a:pt x="61" y="56"/>
                  </a:lnTo>
                  <a:lnTo>
                    <a:pt x="61" y="58"/>
                  </a:lnTo>
                  <a:lnTo>
                    <a:pt x="59" y="58"/>
                  </a:lnTo>
                  <a:lnTo>
                    <a:pt x="59" y="60"/>
                  </a:lnTo>
                  <a:lnTo>
                    <a:pt x="59" y="62"/>
                  </a:lnTo>
                  <a:lnTo>
                    <a:pt x="61" y="62"/>
                  </a:lnTo>
                  <a:lnTo>
                    <a:pt x="61" y="64"/>
                  </a:lnTo>
                  <a:lnTo>
                    <a:pt x="61" y="66"/>
                  </a:lnTo>
                  <a:lnTo>
                    <a:pt x="61" y="68"/>
                  </a:lnTo>
                  <a:lnTo>
                    <a:pt x="59" y="68"/>
                  </a:lnTo>
                  <a:lnTo>
                    <a:pt x="59" y="70"/>
                  </a:lnTo>
                  <a:lnTo>
                    <a:pt x="61" y="72"/>
                  </a:lnTo>
                  <a:lnTo>
                    <a:pt x="61" y="73"/>
                  </a:lnTo>
                  <a:lnTo>
                    <a:pt x="63" y="73"/>
                  </a:lnTo>
                  <a:lnTo>
                    <a:pt x="63" y="75"/>
                  </a:lnTo>
                  <a:lnTo>
                    <a:pt x="63" y="77"/>
                  </a:lnTo>
                  <a:lnTo>
                    <a:pt x="65" y="77"/>
                  </a:lnTo>
                  <a:lnTo>
                    <a:pt x="65" y="79"/>
                  </a:lnTo>
                  <a:lnTo>
                    <a:pt x="67" y="79"/>
                  </a:lnTo>
                  <a:lnTo>
                    <a:pt x="69" y="79"/>
                  </a:lnTo>
                  <a:lnTo>
                    <a:pt x="69" y="81"/>
                  </a:lnTo>
                  <a:lnTo>
                    <a:pt x="71" y="81"/>
                  </a:lnTo>
                  <a:lnTo>
                    <a:pt x="69" y="83"/>
                  </a:lnTo>
                  <a:lnTo>
                    <a:pt x="67" y="83"/>
                  </a:lnTo>
                  <a:lnTo>
                    <a:pt x="67" y="85"/>
                  </a:lnTo>
                  <a:lnTo>
                    <a:pt x="67" y="87"/>
                  </a:lnTo>
                  <a:lnTo>
                    <a:pt x="65" y="87"/>
                  </a:lnTo>
                  <a:lnTo>
                    <a:pt x="63" y="87"/>
                  </a:lnTo>
                  <a:lnTo>
                    <a:pt x="57" y="87"/>
                  </a:lnTo>
                  <a:lnTo>
                    <a:pt x="55" y="87"/>
                  </a:lnTo>
                  <a:lnTo>
                    <a:pt x="53" y="89"/>
                  </a:lnTo>
                  <a:lnTo>
                    <a:pt x="52" y="89"/>
                  </a:lnTo>
                  <a:lnTo>
                    <a:pt x="50" y="91"/>
                  </a:lnTo>
                  <a:lnTo>
                    <a:pt x="46" y="91"/>
                  </a:lnTo>
                  <a:lnTo>
                    <a:pt x="44" y="93"/>
                  </a:lnTo>
                  <a:lnTo>
                    <a:pt x="42" y="95"/>
                  </a:lnTo>
                  <a:lnTo>
                    <a:pt x="40" y="95"/>
                  </a:lnTo>
                  <a:lnTo>
                    <a:pt x="38" y="96"/>
                  </a:lnTo>
                  <a:lnTo>
                    <a:pt x="36" y="96"/>
                  </a:lnTo>
                  <a:lnTo>
                    <a:pt x="34" y="96"/>
                  </a:lnTo>
                  <a:lnTo>
                    <a:pt x="32" y="96"/>
                  </a:lnTo>
                  <a:lnTo>
                    <a:pt x="32" y="98"/>
                  </a:lnTo>
                  <a:lnTo>
                    <a:pt x="30" y="98"/>
                  </a:lnTo>
                  <a:lnTo>
                    <a:pt x="29" y="98"/>
                  </a:lnTo>
                  <a:lnTo>
                    <a:pt x="27" y="98"/>
                  </a:lnTo>
                  <a:lnTo>
                    <a:pt x="25" y="98"/>
                  </a:lnTo>
                  <a:lnTo>
                    <a:pt x="25" y="100"/>
                  </a:lnTo>
                  <a:lnTo>
                    <a:pt x="23" y="100"/>
                  </a:lnTo>
                  <a:lnTo>
                    <a:pt x="23" y="102"/>
                  </a:lnTo>
                  <a:lnTo>
                    <a:pt x="21" y="102"/>
                  </a:lnTo>
                  <a:lnTo>
                    <a:pt x="21" y="104"/>
                  </a:lnTo>
                  <a:lnTo>
                    <a:pt x="19" y="104"/>
                  </a:lnTo>
                  <a:lnTo>
                    <a:pt x="17" y="104"/>
                  </a:lnTo>
                  <a:lnTo>
                    <a:pt x="17" y="102"/>
                  </a:lnTo>
                  <a:lnTo>
                    <a:pt x="15" y="102"/>
                  </a:lnTo>
                  <a:lnTo>
                    <a:pt x="13" y="100"/>
                  </a:lnTo>
                  <a:lnTo>
                    <a:pt x="11" y="100"/>
                  </a:lnTo>
                  <a:lnTo>
                    <a:pt x="9" y="98"/>
                  </a:lnTo>
                  <a:lnTo>
                    <a:pt x="5" y="98"/>
                  </a:lnTo>
                  <a:lnTo>
                    <a:pt x="4" y="98"/>
                  </a:lnTo>
                  <a:lnTo>
                    <a:pt x="2" y="98"/>
                  </a:lnTo>
                  <a:lnTo>
                    <a:pt x="4" y="98"/>
                  </a:lnTo>
                  <a:lnTo>
                    <a:pt x="5" y="98"/>
                  </a:lnTo>
                  <a:lnTo>
                    <a:pt x="5" y="96"/>
                  </a:lnTo>
                  <a:lnTo>
                    <a:pt x="7" y="96"/>
                  </a:lnTo>
                  <a:lnTo>
                    <a:pt x="7" y="95"/>
                  </a:lnTo>
                  <a:lnTo>
                    <a:pt x="7" y="93"/>
                  </a:lnTo>
                  <a:lnTo>
                    <a:pt x="7" y="91"/>
                  </a:lnTo>
                  <a:lnTo>
                    <a:pt x="7" y="89"/>
                  </a:lnTo>
                  <a:lnTo>
                    <a:pt x="5" y="89"/>
                  </a:lnTo>
                  <a:lnTo>
                    <a:pt x="4" y="89"/>
                  </a:lnTo>
                  <a:lnTo>
                    <a:pt x="4" y="87"/>
                  </a:lnTo>
                  <a:lnTo>
                    <a:pt x="4" y="85"/>
                  </a:lnTo>
                  <a:lnTo>
                    <a:pt x="2" y="85"/>
                  </a:lnTo>
                  <a:lnTo>
                    <a:pt x="2" y="83"/>
                  </a:lnTo>
                  <a:lnTo>
                    <a:pt x="2" y="81"/>
                  </a:lnTo>
                  <a:lnTo>
                    <a:pt x="2" y="79"/>
                  </a:lnTo>
                  <a:lnTo>
                    <a:pt x="0" y="79"/>
                  </a:lnTo>
                  <a:lnTo>
                    <a:pt x="0" y="73"/>
                  </a:lnTo>
                  <a:lnTo>
                    <a:pt x="0" y="72"/>
                  </a:lnTo>
                  <a:lnTo>
                    <a:pt x="0" y="70"/>
                  </a:lnTo>
                  <a:lnTo>
                    <a:pt x="2" y="66"/>
                  </a:lnTo>
                  <a:lnTo>
                    <a:pt x="4" y="66"/>
                  </a:lnTo>
                  <a:lnTo>
                    <a:pt x="4" y="64"/>
                  </a:lnTo>
                  <a:lnTo>
                    <a:pt x="4" y="58"/>
                  </a:lnTo>
                  <a:lnTo>
                    <a:pt x="5" y="58"/>
                  </a:lnTo>
                  <a:lnTo>
                    <a:pt x="5" y="54"/>
                  </a:lnTo>
                  <a:lnTo>
                    <a:pt x="7" y="54"/>
                  </a:lnTo>
                  <a:lnTo>
                    <a:pt x="7" y="52"/>
                  </a:lnTo>
                  <a:lnTo>
                    <a:pt x="9" y="50"/>
                  </a:lnTo>
                  <a:lnTo>
                    <a:pt x="9" y="48"/>
                  </a:lnTo>
                  <a:lnTo>
                    <a:pt x="11" y="48"/>
                  </a:lnTo>
                  <a:lnTo>
                    <a:pt x="11" y="43"/>
                  </a:lnTo>
                  <a:lnTo>
                    <a:pt x="9" y="39"/>
                  </a:lnTo>
                  <a:lnTo>
                    <a:pt x="9" y="37"/>
                  </a:lnTo>
                  <a:lnTo>
                    <a:pt x="9" y="35"/>
                  </a:lnTo>
                  <a:lnTo>
                    <a:pt x="7" y="35"/>
                  </a:lnTo>
                  <a:lnTo>
                    <a:pt x="7" y="33"/>
                  </a:lnTo>
                  <a:lnTo>
                    <a:pt x="7" y="31"/>
                  </a:lnTo>
                  <a:lnTo>
                    <a:pt x="9" y="31"/>
                  </a:lnTo>
                  <a:lnTo>
                    <a:pt x="7" y="31"/>
                  </a:lnTo>
                  <a:lnTo>
                    <a:pt x="7" y="29"/>
                  </a:lnTo>
                  <a:lnTo>
                    <a:pt x="9" y="29"/>
                  </a:lnTo>
                  <a:lnTo>
                    <a:pt x="9" y="27"/>
                  </a:lnTo>
                  <a:lnTo>
                    <a:pt x="7" y="27"/>
                  </a:lnTo>
                  <a:lnTo>
                    <a:pt x="7" y="25"/>
                  </a:lnTo>
                  <a:lnTo>
                    <a:pt x="7" y="24"/>
                  </a:lnTo>
                  <a:lnTo>
                    <a:pt x="7" y="22"/>
                  </a:lnTo>
                  <a:lnTo>
                    <a:pt x="7" y="20"/>
                  </a:lnTo>
                  <a:lnTo>
                    <a:pt x="7" y="18"/>
                  </a:lnTo>
                  <a:lnTo>
                    <a:pt x="7" y="16"/>
                  </a:lnTo>
                  <a:lnTo>
                    <a:pt x="7" y="14"/>
                  </a:lnTo>
                  <a:lnTo>
                    <a:pt x="5" y="14"/>
                  </a:lnTo>
                  <a:lnTo>
                    <a:pt x="5" y="12"/>
                  </a:lnTo>
                  <a:lnTo>
                    <a:pt x="7" y="12"/>
                  </a:lnTo>
                  <a:lnTo>
                    <a:pt x="5" y="12"/>
                  </a:lnTo>
                  <a:lnTo>
                    <a:pt x="5" y="10"/>
                  </a:lnTo>
                  <a:lnTo>
                    <a:pt x="5" y="8"/>
                  </a:lnTo>
                  <a:lnTo>
                    <a:pt x="5" y="6"/>
                  </a:lnTo>
                  <a:lnTo>
                    <a:pt x="5" y="4"/>
                  </a:lnTo>
                  <a:lnTo>
                    <a:pt x="7" y="4"/>
                  </a:lnTo>
                  <a:lnTo>
                    <a:pt x="5" y="4"/>
                  </a:lnTo>
                  <a:lnTo>
                    <a:pt x="5" y="2"/>
                  </a:lnTo>
                  <a:lnTo>
                    <a:pt x="7" y="2"/>
                  </a:lnTo>
                  <a:lnTo>
                    <a:pt x="9" y="2"/>
                  </a:lnTo>
                  <a:lnTo>
                    <a:pt x="13" y="2"/>
                  </a:lnTo>
                  <a:lnTo>
                    <a:pt x="17" y="2"/>
                  </a:lnTo>
                  <a:lnTo>
                    <a:pt x="19" y="2"/>
                  </a:lnTo>
                  <a:lnTo>
                    <a:pt x="23" y="2"/>
                  </a:lnTo>
                  <a:lnTo>
                    <a:pt x="27" y="2"/>
                  </a:lnTo>
                  <a:lnTo>
                    <a:pt x="29" y="2"/>
                  </a:lnTo>
                  <a:lnTo>
                    <a:pt x="30" y="2"/>
                  </a:lnTo>
                  <a:lnTo>
                    <a:pt x="32" y="2"/>
                  </a:lnTo>
                  <a:lnTo>
                    <a:pt x="34" y="2"/>
                  </a:lnTo>
                  <a:lnTo>
                    <a:pt x="36" y="2"/>
                  </a:lnTo>
                  <a:lnTo>
                    <a:pt x="36" y="4"/>
                  </a:lnTo>
                  <a:lnTo>
                    <a:pt x="38" y="4"/>
                  </a:lnTo>
                  <a:lnTo>
                    <a:pt x="38" y="2"/>
                  </a:lnTo>
                  <a:lnTo>
                    <a:pt x="40" y="2"/>
                  </a:lnTo>
                  <a:lnTo>
                    <a:pt x="40" y="4"/>
                  </a:lnTo>
                  <a:lnTo>
                    <a:pt x="42" y="4"/>
                  </a:lnTo>
                  <a:lnTo>
                    <a:pt x="42" y="2"/>
                  </a:lnTo>
                  <a:lnTo>
                    <a:pt x="44" y="2"/>
                  </a:lnTo>
                  <a:lnTo>
                    <a:pt x="44" y="0"/>
                  </a:lnTo>
                  <a:lnTo>
                    <a:pt x="46" y="2"/>
                  </a:lnTo>
                  <a:lnTo>
                    <a:pt x="46" y="0"/>
                  </a:lnTo>
                  <a:lnTo>
                    <a:pt x="4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1" name="Freeform 90"/>
            <p:cNvSpPr>
              <a:spLocks/>
            </p:cNvSpPr>
            <p:nvPr/>
          </p:nvSpPr>
          <p:spPr bwMode="auto">
            <a:xfrm>
              <a:off x="4892675" y="3851275"/>
              <a:ext cx="3175" cy="3175"/>
            </a:xfrm>
            <a:custGeom>
              <a:avLst/>
              <a:gdLst>
                <a:gd name="T0" fmla="*/ 0 w 2"/>
                <a:gd name="T1" fmla="*/ 0 h 2"/>
                <a:gd name="T2" fmla="*/ 2 w 2"/>
                <a:gd name="T3" fmla="*/ 0 h 2"/>
                <a:gd name="T4" fmla="*/ 2 w 2"/>
                <a:gd name="T5" fmla="*/ 2 h 2"/>
                <a:gd name="T6" fmla="*/ 2 w 2"/>
                <a:gd name="T7" fmla="*/ 2 h 2"/>
                <a:gd name="T8" fmla="*/ 2 w 2"/>
                <a:gd name="T9" fmla="*/ 2 h 2"/>
                <a:gd name="T10" fmla="*/ 2 w 2"/>
                <a:gd name="T11" fmla="*/ 2 h 2"/>
                <a:gd name="T12" fmla="*/ 0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0"/>
                  </a:moveTo>
                  <a:lnTo>
                    <a:pt x="2" y="0"/>
                  </a:lnTo>
                  <a:lnTo>
                    <a:pt x="2" y="2"/>
                  </a:lnTo>
                  <a:lnTo>
                    <a:pt x="2" y="2"/>
                  </a:lnTo>
                  <a:lnTo>
                    <a:pt x="2" y="2"/>
                  </a:lnTo>
                  <a:lnTo>
                    <a:pt x="2" y="2"/>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Freeform 91"/>
            <p:cNvSpPr>
              <a:spLocks/>
            </p:cNvSpPr>
            <p:nvPr/>
          </p:nvSpPr>
          <p:spPr bwMode="auto">
            <a:xfrm>
              <a:off x="4649788" y="4510088"/>
              <a:ext cx="185738" cy="139700"/>
            </a:xfrm>
            <a:custGeom>
              <a:avLst/>
              <a:gdLst>
                <a:gd name="T0" fmla="*/ 59 w 117"/>
                <a:gd name="T1" fmla="*/ 11 h 88"/>
                <a:gd name="T2" fmla="*/ 67 w 117"/>
                <a:gd name="T3" fmla="*/ 9 h 88"/>
                <a:gd name="T4" fmla="*/ 73 w 117"/>
                <a:gd name="T5" fmla="*/ 11 h 88"/>
                <a:gd name="T6" fmla="*/ 80 w 117"/>
                <a:gd name="T7" fmla="*/ 9 h 88"/>
                <a:gd name="T8" fmla="*/ 88 w 117"/>
                <a:gd name="T9" fmla="*/ 7 h 88"/>
                <a:gd name="T10" fmla="*/ 90 w 117"/>
                <a:gd name="T11" fmla="*/ 3 h 88"/>
                <a:gd name="T12" fmla="*/ 96 w 117"/>
                <a:gd name="T13" fmla="*/ 5 h 88"/>
                <a:gd name="T14" fmla="*/ 99 w 117"/>
                <a:gd name="T15" fmla="*/ 13 h 88"/>
                <a:gd name="T16" fmla="*/ 105 w 117"/>
                <a:gd name="T17" fmla="*/ 21 h 88"/>
                <a:gd name="T18" fmla="*/ 101 w 117"/>
                <a:gd name="T19" fmla="*/ 28 h 88"/>
                <a:gd name="T20" fmla="*/ 107 w 117"/>
                <a:gd name="T21" fmla="*/ 30 h 88"/>
                <a:gd name="T22" fmla="*/ 111 w 117"/>
                <a:gd name="T23" fmla="*/ 38 h 88"/>
                <a:gd name="T24" fmla="*/ 109 w 117"/>
                <a:gd name="T25" fmla="*/ 46 h 88"/>
                <a:gd name="T26" fmla="*/ 115 w 117"/>
                <a:gd name="T27" fmla="*/ 53 h 88"/>
                <a:gd name="T28" fmla="*/ 117 w 117"/>
                <a:gd name="T29" fmla="*/ 59 h 88"/>
                <a:gd name="T30" fmla="*/ 115 w 117"/>
                <a:gd name="T31" fmla="*/ 65 h 88"/>
                <a:gd name="T32" fmla="*/ 113 w 117"/>
                <a:gd name="T33" fmla="*/ 67 h 88"/>
                <a:gd name="T34" fmla="*/ 109 w 117"/>
                <a:gd name="T35" fmla="*/ 71 h 88"/>
                <a:gd name="T36" fmla="*/ 111 w 117"/>
                <a:gd name="T37" fmla="*/ 74 h 88"/>
                <a:gd name="T38" fmla="*/ 111 w 117"/>
                <a:gd name="T39" fmla="*/ 78 h 88"/>
                <a:gd name="T40" fmla="*/ 103 w 117"/>
                <a:gd name="T41" fmla="*/ 82 h 88"/>
                <a:gd name="T42" fmla="*/ 101 w 117"/>
                <a:gd name="T43" fmla="*/ 84 h 88"/>
                <a:gd name="T44" fmla="*/ 97 w 117"/>
                <a:gd name="T45" fmla="*/ 88 h 88"/>
                <a:gd name="T46" fmla="*/ 90 w 117"/>
                <a:gd name="T47" fmla="*/ 84 h 88"/>
                <a:gd name="T48" fmla="*/ 90 w 117"/>
                <a:gd name="T49" fmla="*/ 82 h 88"/>
                <a:gd name="T50" fmla="*/ 88 w 117"/>
                <a:gd name="T51" fmla="*/ 72 h 88"/>
                <a:gd name="T52" fmla="*/ 84 w 117"/>
                <a:gd name="T53" fmla="*/ 69 h 88"/>
                <a:gd name="T54" fmla="*/ 78 w 117"/>
                <a:gd name="T55" fmla="*/ 67 h 88"/>
                <a:gd name="T56" fmla="*/ 73 w 117"/>
                <a:gd name="T57" fmla="*/ 69 h 88"/>
                <a:gd name="T58" fmla="*/ 71 w 117"/>
                <a:gd name="T59" fmla="*/ 65 h 88"/>
                <a:gd name="T60" fmla="*/ 69 w 117"/>
                <a:gd name="T61" fmla="*/ 59 h 88"/>
                <a:gd name="T62" fmla="*/ 67 w 117"/>
                <a:gd name="T63" fmla="*/ 49 h 88"/>
                <a:gd name="T64" fmla="*/ 61 w 117"/>
                <a:gd name="T65" fmla="*/ 44 h 88"/>
                <a:gd name="T66" fmla="*/ 42 w 117"/>
                <a:gd name="T67" fmla="*/ 46 h 88"/>
                <a:gd name="T68" fmla="*/ 36 w 117"/>
                <a:gd name="T69" fmla="*/ 53 h 88"/>
                <a:gd name="T70" fmla="*/ 28 w 117"/>
                <a:gd name="T71" fmla="*/ 57 h 88"/>
                <a:gd name="T72" fmla="*/ 28 w 117"/>
                <a:gd name="T73" fmla="*/ 57 h 88"/>
                <a:gd name="T74" fmla="*/ 26 w 117"/>
                <a:gd name="T75" fmla="*/ 53 h 88"/>
                <a:gd name="T76" fmla="*/ 26 w 117"/>
                <a:gd name="T77" fmla="*/ 53 h 88"/>
                <a:gd name="T78" fmla="*/ 23 w 117"/>
                <a:gd name="T79" fmla="*/ 49 h 88"/>
                <a:gd name="T80" fmla="*/ 23 w 117"/>
                <a:gd name="T81" fmla="*/ 48 h 88"/>
                <a:gd name="T82" fmla="*/ 19 w 117"/>
                <a:gd name="T83" fmla="*/ 44 h 88"/>
                <a:gd name="T84" fmla="*/ 17 w 117"/>
                <a:gd name="T85" fmla="*/ 40 h 88"/>
                <a:gd name="T86" fmla="*/ 13 w 117"/>
                <a:gd name="T87" fmla="*/ 40 h 88"/>
                <a:gd name="T88" fmla="*/ 7 w 117"/>
                <a:gd name="T89" fmla="*/ 36 h 88"/>
                <a:gd name="T90" fmla="*/ 7 w 117"/>
                <a:gd name="T91" fmla="*/ 32 h 88"/>
                <a:gd name="T92" fmla="*/ 9 w 117"/>
                <a:gd name="T93" fmla="*/ 30 h 88"/>
                <a:gd name="T94" fmla="*/ 3 w 117"/>
                <a:gd name="T95" fmla="*/ 32 h 88"/>
                <a:gd name="T96" fmla="*/ 5 w 117"/>
                <a:gd name="T97" fmla="*/ 28 h 88"/>
                <a:gd name="T98" fmla="*/ 1 w 117"/>
                <a:gd name="T99" fmla="*/ 26 h 88"/>
                <a:gd name="T100" fmla="*/ 3 w 117"/>
                <a:gd name="T101" fmla="*/ 23 h 88"/>
                <a:gd name="T102" fmla="*/ 13 w 117"/>
                <a:gd name="T103" fmla="*/ 17 h 88"/>
                <a:gd name="T104" fmla="*/ 21 w 117"/>
                <a:gd name="T105" fmla="*/ 15 h 88"/>
                <a:gd name="T106" fmla="*/ 19 w 117"/>
                <a:gd name="T107" fmla="*/ 7 h 88"/>
                <a:gd name="T108" fmla="*/ 21 w 117"/>
                <a:gd name="T109" fmla="*/ 3 h 88"/>
                <a:gd name="T110" fmla="*/ 30 w 117"/>
                <a:gd name="T111" fmla="*/ 0 h 88"/>
                <a:gd name="T112" fmla="*/ 34 w 117"/>
                <a:gd name="T113" fmla="*/ 3 h 88"/>
                <a:gd name="T114" fmla="*/ 46 w 117"/>
                <a:gd name="T115" fmla="*/ 5 h 88"/>
                <a:gd name="T116" fmla="*/ 51 w 117"/>
                <a:gd name="T117" fmla="*/ 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7" h="88">
                  <a:moveTo>
                    <a:pt x="57" y="3"/>
                  </a:moveTo>
                  <a:lnTo>
                    <a:pt x="57" y="5"/>
                  </a:lnTo>
                  <a:lnTo>
                    <a:pt x="57" y="7"/>
                  </a:lnTo>
                  <a:lnTo>
                    <a:pt x="55" y="7"/>
                  </a:lnTo>
                  <a:lnTo>
                    <a:pt x="57" y="9"/>
                  </a:lnTo>
                  <a:lnTo>
                    <a:pt x="59" y="11"/>
                  </a:lnTo>
                  <a:lnTo>
                    <a:pt x="61" y="11"/>
                  </a:lnTo>
                  <a:lnTo>
                    <a:pt x="61" y="9"/>
                  </a:lnTo>
                  <a:lnTo>
                    <a:pt x="63" y="9"/>
                  </a:lnTo>
                  <a:lnTo>
                    <a:pt x="63" y="7"/>
                  </a:lnTo>
                  <a:lnTo>
                    <a:pt x="65" y="7"/>
                  </a:lnTo>
                  <a:lnTo>
                    <a:pt x="67" y="9"/>
                  </a:lnTo>
                  <a:lnTo>
                    <a:pt x="67" y="11"/>
                  </a:lnTo>
                  <a:lnTo>
                    <a:pt x="69" y="11"/>
                  </a:lnTo>
                  <a:lnTo>
                    <a:pt x="69" y="13"/>
                  </a:lnTo>
                  <a:lnTo>
                    <a:pt x="71" y="13"/>
                  </a:lnTo>
                  <a:lnTo>
                    <a:pt x="71" y="11"/>
                  </a:lnTo>
                  <a:lnTo>
                    <a:pt x="73" y="11"/>
                  </a:lnTo>
                  <a:lnTo>
                    <a:pt x="73" y="9"/>
                  </a:lnTo>
                  <a:lnTo>
                    <a:pt x="74" y="7"/>
                  </a:lnTo>
                  <a:lnTo>
                    <a:pt x="76" y="7"/>
                  </a:lnTo>
                  <a:lnTo>
                    <a:pt x="78" y="7"/>
                  </a:lnTo>
                  <a:lnTo>
                    <a:pt x="78" y="9"/>
                  </a:lnTo>
                  <a:lnTo>
                    <a:pt x="80" y="9"/>
                  </a:lnTo>
                  <a:lnTo>
                    <a:pt x="82" y="9"/>
                  </a:lnTo>
                  <a:lnTo>
                    <a:pt x="84" y="11"/>
                  </a:lnTo>
                  <a:lnTo>
                    <a:pt x="84" y="9"/>
                  </a:lnTo>
                  <a:lnTo>
                    <a:pt x="86" y="9"/>
                  </a:lnTo>
                  <a:lnTo>
                    <a:pt x="86" y="7"/>
                  </a:lnTo>
                  <a:lnTo>
                    <a:pt x="88" y="7"/>
                  </a:lnTo>
                  <a:lnTo>
                    <a:pt x="90" y="7"/>
                  </a:lnTo>
                  <a:lnTo>
                    <a:pt x="92" y="5"/>
                  </a:lnTo>
                  <a:lnTo>
                    <a:pt x="90" y="5"/>
                  </a:lnTo>
                  <a:lnTo>
                    <a:pt x="92" y="5"/>
                  </a:lnTo>
                  <a:lnTo>
                    <a:pt x="90" y="5"/>
                  </a:lnTo>
                  <a:lnTo>
                    <a:pt x="90" y="3"/>
                  </a:lnTo>
                  <a:lnTo>
                    <a:pt x="92" y="3"/>
                  </a:lnTo>
                  <a:lnTo>
                    <a:pt x="94" y="3"/>
                  </a:lnTo>
                  <a:lnTo>
                    <a:pt x="96" y="3"/>
                  </a:lnTo>
                  <a:lnTo>
                    <a:pt x="96" y="5"/>
                  </a:lnTo>
                  <a:lnTo>
                    <a:pt x="97" y="5"/>
                  </a:lnTo>
                  <a:lnTo>
                    <a:pt x="96" y="5"/>
                  </a:lnTo>
                  <a:lnTo>
                    <a:pt x="96" y="7"/>
                  </a:lnTo>
                  <a:lnTo>
                    <a:pt x="97" y="7"/>
                  </a:lnTo>
                  <a:lnTo>
                    <a:pt x="97" y="9"/>
                  </a:lnTo>
                  <a:lnTo>
                    <a:pt x="97" y="11"/>
                  </a:lnTo>
                  <a:lnTo>
                    <a:pt x="99" y="11"/>
                  </a:lnTo>
                  <a:lnTo>
                    <a:pt x="99" y="13"/>
                  </a:lnTo>
                  <a:lnTo>
                    <a:pt x="99" y="17"/>
                  </a:lnTo>
                  <a:lnTo>
                    <a:pt x="101" y="17"/>
                  </a:lnTo>
                  <a:lnTo>
                    <a:pt x="101" y="19"/>
                  </a:lnTo>
                  <a:lnTo>
                    <a:pt x="103" y="19"/>
                  </a:lnTo>
                  <a:lnTo>
                    <a:pt x="103" y="21"/>
                  </a:lnTo>
                  <a:lnTo>
                    <a:pt x="105" y="21"/>
                  </a:lnTo>
                  <a:lnTo>
                    <a:pt x="105" y="23"/>
                  </a:lnTo>
                  <a:lnTo>
                    <a:pt x="103" y="23"/>
                  </a:lnTo>
                  <a:lnTo>
                    <a:pt x="103" y="24"/>
                  </a:lnTo>
                  <a:lnTo>
                    <a:pt x="101" y="24"/>
                  </a:lnTo>
                  <a:lnTo>
                    <a:pt x="101" y="26"/>
                  </a:lnTo>
                  <a:lnTo>
                    <a:pt x="101" y="28"/>
                  </a:lnTo>
                  <a:lnTo>
                    <a:pt x="103" y="28"/>
                  </a:lnTo>
                  <a:lnTo>
                    <a:pt x="103" y="26"/>
                  </a:lnTo>
                  <a:lnTo>
                    <a:pt x="105" y="26"/>
                  </a:lnTo>
                  <a:lnTo>
                    <a:pt x="107" y="26"/>
                  </a:lnTo>
                  <a:lnTo>
                    <a:pt x="107" y="28"/>
                  </a:lnTo>
                  <a:lnTo>
                    <a:pt x="107" y="30"/>
                  </a:lnTo>
                  <a:lnTo>
                    <a:pt x="107" y="32"/>
                  </a:lnTo>
                  <a:lnTo>
                    <a:pt x="107" y="34"/>
                  </a:lnTo>
                  <a:lnTo>
                    <a:pt x="107" y="36"/>
                  </a:lnTo>
                  <a:lnTo>
                    <a:pt x="109" y="36"/>
                  </a:lnTo>
                  <a:lnTo>
                    <a:pt x="111" y="36"/>
                  </a:lnTo>
                  <a:lnTo>
                    <a:pt x="111" y="38"/>
                  </a:lnTo>
                  <a:lnTo>
                    <a:pt x="113" y="38"/>
                  </a:lnTo>
                  <a:lnTo>
                    <a:pt x="113" y="40"/>
                  </a:lnTo>
                  <a:lnTo>
                    <a:pt x="111" y="42"/>
                  </a:lnTo>
                  <a:lnTo>
                    <a:pt x="109" y="42"/>
                  </a:lnTo>
                  <a:lnTo>
                    <a:pt x="109" y="44"/>
                  </a:lnTo>
                  <a:lnTo>
                    <a:pt x="109" y="46"/>
                  </a:lnTo>
                  <a:lnTo>
                    <a:pt x="111" y="46"/>
                  </a:lnTo>
                  <a:lnTo>
                    <a:pt x="109" y="49"/>
                  </a:lnTo>
                  <a:lnTo>
                    <a:pt x="109" y="51"/>
                  </a:lnTo>
                  <a:lnTo>
                    <a:pt x="111" y="53"/>
                  </a:lnTo>
                  <a:lnTo>
                    <a:pt x="113" y="53"/>
                  </a:lnTo>
                  <a:lnTo>
                    <a:pt x="115" y="53"/>
                  </a:lnTo>
                  <a:lnTo>
                    <a:pt x="113" y="53"/>
                  </a:lnTo>
                  <a:lnTo>
                    <a:pt x="113" y="55"/>
                  </a:lnTo>
                  <a:lnTo>
                    <a:pt x="113" y="57"/>
                  </a:lnTo>
                  <a:lnTo>
                    <a:pt x="115" y="57"/>
                  </a:lnTo>
                  <a:lnTo>
                    <a:pt x="117" y="57"/>
                  </a:lnTo>
                  <a:lnTo>
                    <a:pt x="117" y="59"/>
                  </a:lnTo>
                  <a:lnTo>
                    <a:pt x="115" y="59"/>
                  </a:lnTo>
                  <a:lnTo>
                    <a:pt x="113" y="59"/>
                  </a:lnTo>
                  <a:lnTo>
                    <a:pt x="113" y="61"/>
                  </a:lnTo>
                  <a:lnTo>
                    <a:pt x="113" y="63"/>
                  </a:lnTo>
                  <a:lnTo>
                    <a:pt x="115" y="63"/>
                  </a:lnTo>
                  <a:lnTo>
                    <a:pt x="115" y="65"/>
                  </a:lnTo>
                  <a:lnTo>
                    <a:pt x="117" y="65"/>
                  </a:lnTo>
                  <a:lnTo>
                    <a:pt x="117" y="67"/>
                  </a:lnTo>
                  <a:lnTo>
                    <a:pt x="117" y="69"/>
                  </a:lnTo>
                  <a:lnTo>
                    <a:pt x="115" y="69"/>
                  </a:lnTo>
                  <a:lnTo>
                    <a:pt x="113" y="69"/>
                  </a:lnTo>
                  <a:lnTo>
                    <a:pt x="113" y="67"/>
                  </a:lnTo>
                  <a:lnTo>
                    <a:pt x="111" y="67"/>
                  </a:lnTo>
                  <a:lnTo>
                    <a:pt x="109" y="67"/>
                  </a:lnTo>
                  <a:lnTo>
                    <a:pt x="107" y="69"/>
                  </a:lnTo>
                  <a:lnTo>
                    <a:pt x="109" y="69"/>
                  </a:lnTo>
                  <a:lnTo>
                    <a:pt x="107" y="71"/>
                  </a:lnTo>
                  <a:lnTo>
                    <a:pt x="109" y="71"/>
                  </a:lnTo>
                  <a:lnTo>
                    <a:pt x="107" y="71"/>
                  </a:lnTo>
                  <a:lnTo>
                    <a:pt x="109" y="72"/>
                  </a:lnTo>
                  <a:lnTo>
                    <a:pt x="111" y="72"/>
                  </a:lnTo>
                  <a:lnTo>
                    <a:pt x="113" y="72"/>
                  </a:lnTo>
                  <a:lnTo>
                    <a:pt x="111" y="72"/>
                  </a:lnTo>
                  <a:lnTo>
                    <a:pt x="111" y="74"/>
                  </a:lnTo>
                  <a:lnTo>
                    <a:pt x="113" y="74"/>
                  </a:lnTo>
                  <a:lnTo>
                    <a:pt x="111" y="74"/>
                  </a:lnTo>
                  <a:lnTo>
                    <a:pt x="111" y="76"/>
                  </a:lnTo>
                  <a:lnTo>
                    <a:pt x="109" y="76"/>
                  </a:lnTo>
                  <a:lnTo>
                    <a:pt x="109" y="78"/>
                  </a:lnTo>
                  <a:lnTo>
                    <a:pt x="111" y="78"/>
                  </a:lnTo>
                  <a:lnTo>
                    <a:pt x="111" y="80"/>
                  </a:lnTo>
                  <a:lnTo>
                    <a:pt x="109" y="80"/>
                  </a:lnTo>
                  <a:lnTo>
                    <a:pt x="109" y="82"/>
                  </a:lnTo>
                  <a:lnTo>
                    <a:pt x="107" y="82"/>
                  </a:lnTo>
                  <a:lnTo>
                    <a:pt x="105" y="82"/>
                  </a:lnTo>
                  <a:lnTo>
                    <a:pt x="103" y="82"/>
                  </a:lnTo>
                  <a:lnTo>
                    <a:pt x="103" y="80"/>
                  </a:lnTo>
                  <a:lnTo>
                    <a:pt x="101" y="80"/>
                  </a:lnTo>
                  <a:lnTo>
                    <a:pt x="101" y="82"/>
                  </a:lnTo>
                  <a:lnTo>
                    <a:pt x="99" y="82"/>
                  </a:lnTo>
                  <a:lnTo>
                    <a:pt x="101" y="82"/>
                  </a:lnTo>
                  <a:lnTo>
                    <a:pt x="101" y="84"/>
                  </a:lnTo>
                  <a:lnTo>
                    <a:pt x="99" y="84"/>
                  </a:lnTo>
                  <a:lnTo>
                    <a:pt x="99" y="86"/>
                  </a:lnTo>
                  <a:lnTo>
                    <a:pt x="97" y="86"/>
                  </a:lnTo>
                  <a:lnTo>
                    <a:pt x="97" y="88"/>
                  </a:lnTo>
                  <a:lnTo>
                    <a:pt x="97" y="86"/>
                  </a:lnTo>
                  <a:lnTo>
                    <a:pt x="97" y="88"/>
                  </a:lnTo>
                  <a:lnTo>
                    <a:pt x="96" y="88"/>
                  </a:lnTo>
                  <a:lnTo>
                    <a:pt x="94" y="88"/>
                  </a:lnTo>
                  <a:lnTo>
                    <a:pt x="94" y="86"/>
                  </a:lnTo>
                  <a:lnTo>
                    <a:pt x="92" y="86"/>
                  </a:lnTo>
                  <a:lnTo>
                    <a:pt x="92" y="84"/>
                  </a:lnTo>
                  <a:lnTo>
                    <a:pt x="90" y="84"/>
                  </a:lnTo>
                  <a:lnTo>
                    <a:pt x="90" y="86"/>
                  </a:lnTo>
                  <a:lnTo>
                    <a:pt x="90" y="84"/>
                  </a:lnTo>
                  <a:lnTo>
                    <a:pt x="88" y="86"/>
                  </a:lnTo>
                  <a:lnTo>
                    <a:pt x="88" y="84"/>
                  </a:lnTo>
                  <a:lnTo>
                    <a:pt x="90" y="84"/>
                  </a:lnTo>
                  <a:lnTo>
                    <a:pt x="90" y="82"/>
                  </a:lnTo>
                  <a:lnTo>
                    <a:pt x="90" y="80"/>
                  </a:lnTo>
                  <a:lnTo>
                    <a:pt x="90" y="78"/>
                  </a:lnTo>
                  <a:lnTo>
                    <a:pt x="90" y="76"/>
                  </a:lnTo>
                  <a:lnTo>
                    <a:pt x="90" y="74"/>
                  </a:lnTo>
                  <a:lnTo>
                    <a:pt x="88" y="74"/>
                  </a:lnTo>
                  <a:lnTo>
                    <a:pt x="88" y="72"/>
                  </a:lnTo>
                  <a:lnTo>
                    <a:pt x="88" y="71"/>
                  </a:lnTo>
                  <a:lnTo>
                    <a:pt x="88" y="69"/>
                  </a:lnTo>
                  <a:lnTo>
                    <a:pt x="86" y="69"/>
                  </a:lnTo>
                  <a:lnTo>
                    <a:pt x="86" y="67"/>
                  </a:lnTo>
                  <a:lnTo>
                    <a:pt x="84" y="67"/>
                  </a:lnTo>
                  <a:lnTo>
                    <a:pt x="84" y="69"/>
                  </a:lnTo>
                  <a:lnTo>
                    <a:pt x="84" y="67"/>
                  </a:lnTo>
                  <a:lnTo>
                    <a:pt x="82" y="67"/>
                  </a:lnTo>
                  <a:lnTo>
                    <a:pt x="80" y="67"/>
                  </a:lnTo>
                  <a:lnTo>
                    <a:pt x="80" y="69"/>
                  </a:lnTo>
                  <a:lnTo>
                    <a:pt x="78" y="69"/>
                  </a:lnTo>
                  <a:lnTo>
                    <a:pt x="78" y="67"/>
                  </a:lnTo>
                  <a:lnTo>
                    <a:pt x="76" y="67"/>
                  </a:lnTo>
                  <a:lnTo>
                    <a:pt x="76" y="69"/>
                  </a:lnTo>
                  <a:lnTo>
                    <a:pt x="76" y="67"/>
                  </a:lnTo>
                  <a:lnTo>
                    <a:pt x="74" y="67"/>
                  </a:lnTo>
                  <a:lnTo>
                    <a:pt x="74" y="69"/>
                  </a:lnTo>
                  <a:lnTo>
                    <a:pt x="73" y="69"/>
                  </a:lnTo>
                  <a:lnTo>
                    <a:pt x="73" y="71"/>
                  </a:lnTo>
                  <a:lnTo>
                    <a:pt x="71" y="71"/>
                  </a:lnTo>
                  <a:lnTo>
                    <a:pt x="69" y="71"/>
                  </a:lnTo>
                  <a:lnTo>
                    <a:pt x="69" y="69"/>
                  </a:lnTo>
                  <a:lnTo>
                    <a:pt x="71" y="67"/>
                  </a:lnTo>
                  <a:lnTo>
                    <a:pt x="71" y="65"/>
                  </a:lnTo>
                  <a:lnTo>
                    <a:pt x="73" y="65"/>
                  </a:lnTo>
                  <a:lnTo>
                    <a:pt x="73" y="63"/>
                  </a:lnTo>
                  <a:lnTo>
                    <a:pt x="71" y="63"/>
                  </a:lnTo>
                  <a:lnTo>
                    <a:pt x="71" y="61"/>
                  </a:lnTo>
                  <a:lnTo>
                    <a:pt x="71" y="59"/>
                  </a:lnTo>
                  <a:lnTo>
                    <a:pt x="69" y="59"/>
                  </a:lnTo>
                  <a:lnTo>
                    <a:pt x="69" y="57"/>
                  </a:lnTo>
                  <a:lnTo>
                    <a:pt x="69" y="55"/>
                  </a:lnTo>
                  <a:lnTo>
                    <a:pt x="69" y="53"/>
                  </a:lnTo>
                  <a:lnTo>
                    <a:pt x="67" y="53"/>
                  </a:lnTo>
                  <a:lnTo>
                    <a:pt x="67" y="51"/>
                  </a:lnTo>
                  <a:lnTo>
                    <a:pt x="67" y="49"/>
                  </a:lnTo>
                  <a:lnTo>
                    <a:pt x="65" y="49"/>
                  </a:lnTo>
                  <a:lnTo>
                    <a:pt x="65" y="48"/>
                  </a:lnTo>
                  <a:lnTo>
                    <a:pt x="63" y="48"/>
                  </a:lnTo>
                  <a:lnTo>
                    <a:pt x="63" y="46"/>
                  </a:lnTo>
                  <a:lnTo>
                    <a:pt x="61" y="46"/>
                  </a:lnTo>
                  <a:lnTo>
                    <a:pt x="61" y="44"/>
                  </a:lnTo>
                  <a:lnTo>
                    <a:pt x="59" y="44"/>
                  </a:lnTo>
                  <a:lnTo>
                    <a:pt x="57" y="44"/>
                  </a:lnTo>
                  <a:lnTo>
                    <a:pt x="49" y="44"/>
                  </a:lnTo>
                  <a:lnTo>
                    <a:pt x="46" y="46"/>
                  </a:lnTo>
                  <a:lnTo>
                    <a:pt x="44" y="44"/>
                  </a:lnTo>
                  <a:lnTo>
                    <a:pt x="42" y="46"/>
                  </a:lnTo>
                  <a:lnTo>
                    <a:pt x="40" y="46"/>
                  </a:lnTo>
                  <a:lnTo>
                    <a:pt x="40" y="48"/>
                  </a:lnTo>
                  <a:lnTo>
                    <a:pt x="38" y="49"/>
                  </a:lnTo>
                  <a:lnTo>
                    <a:pt x="38" y="51"/>
                  </a:lnTo>
                  <a:lnTo>
                    <a:pt x="38" y="53"/>
                  </a:lnTo>
                  <a:lnTo>
                    <a:pt x="36" y="53"/>
                  </a:lnTo>
                  <a:lnTo>
                    <a:pt x="36" y="55"/>
                  </a:lnTo>
                  <a:lnTo>
                    <a:pt x="34" y="55"/>
                  </a:lnTo>
                  <a:lnTo>
                    <a:pt x="32" y="55"/>
                  </a:lnTo>
                  <a:lnTo>
                    <a:pt x="32" y="57"/>
                  </a:lnTo>
                  <a:lnTo>
                    <a:pt x="30" y="59"/>
                  </a:lnTo>
                  <a:lnTo>
                    <a:pt x="28" y="57"/>
                  </a:lnTo>
                  <a:lnTo>
                    <a:pt x="28" y="59"/>
                  </a:lnTo>
                  <a:lnTo>
                    <a:pt x="26" y="59"/>
                  </a:lnTo>
                  <a:lnTo>
                    <a:pt x="26" y="57"/>
                  </a:lnTo>
                  <a:lnTo>
                    <a:pt x="28" y="57"/>
                  </a:lnTo>
                  <a:lnTo>
                    <a:pt x="30" y="57"/>
                  </a:lnTo>
                  <a:lnTo>
                    <a:pt x="28" y="57"/>
                  </a:lnTo>
                  <a:lnTo>
                    <a:pt x="28" y="55"/>
                  </a:lnTo>
                  <a:lnTo>
                    <a:pt x="28" y="57"/>
                  </a:lnTo>
                  <a:lnTo>
                    <a:pt x="26" y="57"/>
                  </a:lnTo>
                  <a:lnTo>
                    <a:pt x="28" y="55"/>
                  </a:lnTo>
                  <a:lnTo>
                    <a:pt x="26" y="55"/>
                  </a:lnTo>
                  <a:lnTo>
                    <a:pt x="26" y="53"/>
                  </a:lnTo>
                  <a:lnTo>
                    <a:pt x="28" y="53"/>
                  </a:lnTo>
                  <a:lnTo>
                    <a:pt x="26" y="53"/>
                  </a:lnTo>
                  <a:lnTo>
                    <a:pt x="26" y="55"/>
                  </a:lnTo>
                  <a:lnTo>
                    <a:pt x="26" y="53"/>
                  </a:lnTo>
                  <a:lnTo>
                    <a:pt x="26" y="51"/>
                  </a:lnTo>
                  <a:lnTo>
                    <a:pt x="26" y="53"/>
                  </a:lnTo>
                  <a:lnTo>
                    <a:pt x="25" y="53"/>
                  </a:lnTo>
                  <a:lnTo>
                    <a:pt x="25" y="51"/>
                  </a:lnTo>
                  <a:lnTo>
                    <a:pt x="25" y="49"/>
                  </a:lnTo>
                  <a:lnTo>
                    <a:pt x="25" y="51"/>
                  </a:lnTo>
                  <a:lnTo>
                    <a:pt x="23" y="51"/>
                  </a:lnTo>
                  <a:lnTo>
                    <a:pt x="23" y="49"/>
                  </a:lnTo>
                  <a:lnTo>
                    <a:pt x="23" y="51"/>
                  </a:lnTo>
                  <a:lnTo>
                    <a:pt x="21" y="51"/>
                  </a:lnTo>
                  <a:lnTo>
                    <a:pt x="23" y="49"/>
                  </a:lnTo>
                  <a:lnTo>
                    <a:pt x="23" y="48"/>
                  </a:lnTo>
                  <a:lnTo>
                    <a:pt x="23" y="46"/>
                  </a:lnTo>
                  <a:lnTo>
                    <a:pt x="23" y="48"/>
                  </a:lnTo>
                  <a:lnTo>
                    <a:pt x="21" y="48"/>
                  </a:lnTo>
                  <a:lnTo>
                    <a:pt x="21" y="46"/>
                  </a:lnTo>
                  <a:lnTo>
                    <a:pt x="21" y="44"/>
                  </a:lnTo>
                  <a:lnTo>
                    <a:pt x="21" y="46"/>
                  </a:lnTo>
                  <a:lnTo>
                    <a:pt x="19" y="46"/>
                  </a:lnTo>
                  <a:lnTo>
                    <a:pt x="19" y="44"/>
                  </a:lnTo>
                  <a:lnTo>
                    <a:pt x="17" y="44"/>
                  </a:lnTo>
                  <a:lnTo>
                    <a:pt x="15" y="44"/>
                  </a:lnTo>
                  <a:lnTo>
                    <a:pt x="15" y="42"/>
                  </a:lnTo>
                  <a:lnTo>
                    <a:pt x="17" y="42"/>
                  </a:lnTo>
                  <a:lnTo>
                    <a:pt x="15" y="42"/>
                  </a:lnTo>
                  <a:lnTo>
                    <a:pt x="17" y="40"/>
                  </a:lnTo>
                  <a:lnTo>
                    <a:pt x="15" y="40"/>
                  </a:lnTo>
                  <a:lnTo>
                    <a:pt x="15" y="42"/>
                  </a:lnTo>
                  <a:lnTo>
                    <a:pt x="13" y="42"/>
                  </a:lnTo>
                  <a:lnTo>
                    <a:pt x="15" y="42"/>
                  </a:lnTo>
                  <a:lnTo>
                    <a:pt x="15" y="40"/>
                  </a:lnTo>
                  <a:lnTo>
                    <a:pt x="13" y="40"/>
                  </a:lnTo>
                  <a:lnTo>
                    <a:pt x="13" y="42"/>
                  </a:lnTo>
                  <a:lnTo>
                    <a:pt x="13" y="40"/>
                  </a:lnTo>
                  <a:lnTo>
                    <a:pt x="11" y="40"/>
                  </a:lnTo>
                  <a:lnTo>
                    <a:pt x="9" y="40"/>
                  </a:lnTo>
                  <a:lnTo>
                    <a:pt x="9" y="38"/>
                  </a:lnTo>
                  <a:lnTo>
                    <a:pt x="7" y="36"/>
                  </a:lnTo>
                  <a:lnTo>
                    <a:pt x="7" y="34"/>
                  </a:lnTo>
                  <a:lnTo>
                    <a:pt x="7" y="36"/>
                  </a:lnTo>
                  <a:lnTo>
                    <a:pt x="5" y="36"/>
                  </a:lnTo>
                  <a:lnTo>
                    <a:pt x="5" y="34"/>
                  </a:lnTo>
                  <a:lnTo>
                    <a:pt x="7" y="34"/>
                  </a:lnTo>
                  <a:lnTo>
                    <a:pt x="7" y="32"/>
                  </a:lnTo>
                  <a:lnTo>
                    <a:pt x="7" y="30"/>
                  </a:lnTo>
                  <a:lnTo>
                    <a:pt x="9" y="30"/>
                  </a:lnTo>
                  <a:lnTo>
                    <a:pt x="9" y="28"/>
                  </a:lnTo>
                  <a:lnTo>
                    <a:pt x="7" y="28"/>
                  </a:lnTo>
                  <a:lnTo>
                    <a:pt x="9" y="28"/>
                  </a:lnTo>
                  <a:lnTo>
                    <a:pt x="9" y="30"/>
                  </a:lnTo>
                  <a:lnTo>
                    <a:pt x="7" y="30"/>
                  </a:lnTo>
                  <a:lnTo>
                    <a:pt x="7" y="32"/>
                  </a:lnTo>
                  <a:lnTo>
                    <a:pt x="5" y="32"/>
                  </a:lnTo>
                  <a:lnTo>
                    <a:pt x="5" y="30"/>
                  </a:lnTo>
                  <a:lnTo>
                    <a:pt x="5" y="32"/>
                  </a:lnTo>
                  <a:lnTo>
                    <a:pt x="3" y="32"/>
                  </a:lnTo>
                  <a:lnTo>
                    <a:pt x="3" y="30"/>
                  </a:lnTo>
                  <a:lnTo>
                    <a:pt x="5" y="30"/>
                  </a:lnTo>
                  <a:lnTo>
                    <a:pt x="5" y="28"/>
                  </a:lnTo>
                  <a:lnTo>
                    <a:pt x="3" y="30"/>
                  </a:lnTo>
                  <a:lnTo>
                    <a:pt x="3" y="28"/>
                  </a:lnTo>
                  <a:lnTo>
                    <a:pt x="5" y="28"/>
                  </a:lnTo>
                  <a:lnTo>
                    <a:pt x="5" y="26"/>
                  </a:lnTo>
                  <a:lnTo>
                    <a:pt x="3" y="26"/>
                  </a:lnTo>
                  <a:lnTo>
                    <a:pt x="3" y="28"/>
                  </a:lnTo>
                  <a:lnTo>
                    <a:pt x="1" y="26"/>
                  </a:lnTo>
                  <a:lnTo>
                    <a:pt x="1" y="28"/>
                  </a:lnTo>
                  <a:lnTo>
                    <a:pt x="1" y="26"/>
                  </a:lnTo>
                  <a:lnTo>
                    <a:pt x="1" y="28"/>
                  </a:lnTo>
                  <a:lnTo>
                    <a:pt x="1" y="30"/>
                  </a:lnTo>
                  <a:lnTo>
                    <a:pt x="0" y="30"/>
                  </a:lnTo>
                  <a:lnTo>
                    <a:pt x="0" y="28"/>
                  </a:lnTo>
                  <a:lnTo>
                    <a:pt x="1" y="26"/>
                  </a:lnTo>
                  <a:lnTo>
                    <a:pt x="3" y="23"/>
                  </a:lnTo>
                  <a:lnTo>
                    <a:pt x="3" y="21"/>
                  </a:lnTo>
                  <a:lnTo>
                    <a:pt x="5" y="19"/>
                  </a:lnTo>
                  <a:lnTo>
                    <a:pt x="7" y="19"/>
                  </a:lnTo>
                  <a:lnTo>
                    <a:pt x="9" y="19"/>
                  </a:lnTo>
                  <a:lnTo>
                    <a:pt x="11" y="17"/>
                  </a:lnTo>
                  <a:lnTo>
                    <a:pt x="13" y="17"/>
                  </a:lnTo>
                  <a:lnTo>
                    <a:pt x="15" y="17"/>
                  </a:lnTo>
                  <a:lnTo>
                    <a:pt x="17" y="17"/>
                  </a:lnTo>
                  <a:lnTo>
                    <a:pt x="19" y="17"/>
                  </a:lnTo>
                  <a:lnTo>
                    <a:pt x="19" y="15"/>
                  </a:lnTo>
                  <a:lnTo>
                    <a:pt x="21" y="17"/>
                  </a:lnTo>
                  <a:lnTo>
                    <a:pt x="21" y="15"/>
                  </a:lnTo>
                  <a:lnTo>
                    <a:pt x="21" y="13"/>
                  </a:lnTo>
                  <a:lnTo>
                    <a:pt x="21" y="11"/>
                  </a:lnTo>
                  <a:lnTo>
                    <a:pt x="19" y="9"/>
                  </a:lnTo>
                  <a:lnTo>
                    <a:pt x="17" y="9"/>
                  </a:lnTo>
                  <a:lnTo>
                    <a:pt x="17" y="7"/>
                  </a:lnTo>
                  <a:lnTo>
                    <a:pt x="19" y="7"/>
                  </a:lnTo>
                  <a:lnTo>
                    <a:pt x="19" y="5"/>
                  </a:lnTo>
                  <a:lnTo>
                    <a:pt x="21" y="5"/>
                  </a:lnTo>
                  <a:lnTo>
                    <a:pt x="19" y="7"/>
                  </a:lnTo>
                  <a:lnTo>
                    <a:pt x="21" y="7"/>
                  </a:lnTo>
                  <a:lnTo>
                    <a:pt x="21" y="5"/>
                  </a:lnTo>
                  <a:lnTo>
                    <a:pt x="21" y="3"/>
                  </a:lnTo>
                  <a:lnTo>
                    <a:pt x="23" y="3"/>
                  </a:lnTo>
                  <a:lnTo>
                    <a:pt x="21" y="1"/>
                  </a:lnTo>
                  <a:lnTo>
                    <a:pt x="21" y="0"/>
                  </a:lnTo>
                  <a:lnTo>
                    <a:pt x="26" y="0"/>
                  </a:lnTo>
                  <a:lnTo>
                    <a:pt x="28" y="0"/>
                  </a:lnTo>
                  <a:lnTo>
                    <a:pt x="30" y="0"/>
                  </a:lnTo>
                  <a:lnTo>
                    <a:pt x="32" y="1"/>
                  </a:lnTo>
                  <a:lnTo>
                    <a:pt x="30" y="1"/>
                  </a:lnTo>
                  <a:lnTo>
                    <a:pt x="30" y="3"/>
                  </a:lnTo>
                  <a:lnTo>
                    <a:pt x="32" y="3"/>
                  </a:lnTo>
                  <a:lnTo>
                    <a:pt x="34" y="1"/>
                  </a:lnTo>
                  <a:lnTo>
                    <a:pt x="34" y="3"/>
                  </a:lnTo>
                  <a:lnTo>
                    <a:pt x="36" y="3"/>
                  </a:lnTo>
                  <a:lnTo>
                    <a:pt x="38" y="3"/>
                  </a:lnTo>
                  <a:lnTo>
                    <a:pt x="38" y="5"/>
                  </a:lnTo>
                  <a:lnTo>
                    <a:pt x="40" y="5"/>
                  </a:lnTo>
                  <a:lnTo>
                    <a:pt x="42" y="5"/>
                  </a:lnTo>
                  <a:lnTo>
                    <a:pt x="46" y="5"/>
                  </a:lnTo>
                  <a:lnTo>
                    <a:pt x="46" y="3"/>
                  </a:lnTo>
                  <a:lnTo>
                    <a:pt x="48" y="3"/>
                  </a:lnTo>
                  <a:lnTo>
                    <a:pt x="48" y="5"/>
                  </a:lnTo>
                  <a:lnTo>
                    <a:pt x="49" y="5"/>
                  </a:lnTo>
                  <a:lnTo>
                    <a:pt x="49" y="3"/>
                  </a:lnTo>
                  <a:lnTo>
                    <a:pt x="51" y="5"/>
                  </a:lnTo>
                  <a:lnTo>
                    <a:pt x="53" y="5"/>
                  </a:lnTo>
                  <a:lnTo>
                    <a:pt x="53" y="3"/>
                  </a:lnTo>
                  <a:lnTo>
                    <a:pt x="55" y="3"/>
                  </a:lnTo>
                  <a:lnTo>
                    <a:pt x="57"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Freeform 92"/>
            <p:cNvSpPr>
              <a:spLocks/>
            </p:cNvSpPr>
            <p:nvPr/>
          </p:nvSpPr>
          <p:spPr bwMode="auto">
            <a:xfrm>
              <a:off x="4603750" y="4478338"/>
              <a:ext cx="76200" cy="22225"/>
            </a:xfrm>
            <a:custGeom>
              <a:avLst/>
              <a:gdLst>
                <a:gd name="T0" fmla="*/ 2 w 48"/>
                <a:gd name="T1" fmla="*/ 12 h 14"/>
                <a:gd name="T2" fmla="*/ 0 w 48"/>
                <a:gd name="T3" fmla="*/ 10 h 14"/>
                <a:gd name="T4" fmla="*/ 2 w 48"/>
                <a:gd name="T5" fmla="*/ 8 h 14"/>
                <a:gd name="T6" fmla="*/ 4 w 48"/>
                <a:gd name="T7" fmla="*/ 6 h 14"/>
                <a:gd name="T8" fmla="*/ 4 w 48"/>
                <a:gd name="T9" fmla="*/ 8 h 14"/>
                <a:gd name="T10" fmla="*/ 6 w 48"/>
                <a:gd name="T11" fmla="*/ 10 h 14"/>
                <a:gd name="T12" fmla="*/ 7 w 48"/>
                <a:gd name="T13" fmla="*/ 10 h 14"/>
                <a:gd name="T14" fmla="*/ 7 w 48"/>
                <a:gd name="T15" fmla="*/ 12 h 14"/>
                <a:gd name="T16" fmla="*/ 7 w 48"/>
                <a:gd name="T17" fmla="*/ 10 h 14"/>
                <a:gd name="T18" fmla="*/ 7 w 48"/>
                <a:gd name="T19" fmla="*/ 10 h 14"/>
                <a:gd name="T20" fmla="*/ 9 w 48"/>
                <a:gd name="T21" fmla="*/ 10 h 14"/>
                <a:gd name="T22" fmla="*/ 11 w 48"/>
                <a:gd name="T23" fmla="*/ 10 h 14"/>
                <a:gd name="T24" fmla="*/ 11 w 48"/>
                <a:gd name="T25" fmla="*/ 10 h 14"/>
                <a:gd name="T26" fmla="*/ 9 w 48"/>
                <a:gd name="T27" fmla="*/ 8 h 14"/>
                <a:gd name="T28" fmla="*/ 13 w 48"/>
                <a:gd name="T29" fmla="*/ 8 h 14"/>
                <a:gd name="T30" fmla="*/ 15 w 48"/>
                <a:gd name="T31" fmla="*/ 8 h 14"/>
                <a:gd name="T32" fmla="*/ 19 w 48"/>
                <a:gd name="T33" fmla="*/ 6 h 14"/>
                <a:gd name="T34" fmla="*/ 19 w 48"/>
                <a:gd name="T35" fmla="*/ 6 h 14"/>
                <a:gd name="T36" fmla="*/ 21 w 48"/>
                <a:gd name="T37" fmla="*/ 6 h 14"/>
                <a:gd name="T38" fmla="*/ 23 w 48"/>
                <a:gd name="T39" fmla="*/ 6 h 14"/>
                <a:gd name="T40" fmla="*/ 25 w 48"/>
                <a:gd name="T41" fmla="*/ 6 h 14"/>
                <a:gd name="T42" fmla="*/ 25 w 48"/>
                <a:gd name="T43" fmla="*/ 6 h 14"/>
                <a:gd name="T44" fmla="*/ 23 w 48"/>
                <a:gd name="T45" fmla="*/ 6 h 14"/>
                <a:gd name="T46" fmla="*/ 21 w 48"/>
                <a:gd name="T47" fmla="*/ 6 h 14"/>
                <a:gd name="T48" fmla="*/ 21 w 48"/>
                <a:gd name="T49" fmla="*/ 6 h 14"/>
                <a:gd name="T50" fmla="*/ 17 w 48"/>
                <a:gd name="T51" fmla="*/ 6 h 14"/>
                <a:gd name="T52" fmla="*/ 9 w 48"/>
                <a:gd name="T53" fmla="*/ 8 h 14"/>
                <a:gd name="T54" fmla="*/ 9 w 48"/>
                <a:gd name="T55" fmla="*/ 8 h 14"/>
                <a:gd name="T56" fmla="*/ 9 w 48"/>
                <a:gd name="T57" fmla="*/ 8 h 14"/>
                <a:gd name="T58" fmla="*/ 7 w 48"/>
                <a:gd name="T59" fmla="*/ 8 h 14"/>
                <a:gd name="T60" fmla="*/ 6 w 48"/>
                <a:gd name="T61" fmla="*/ 8 h 14"/>
                <a:gd name="T62" fmla="*/ 6 w 48"/>
                <a:gd name="T63" fmla="*/ 6 h 14"/>
                <a:gd name="T64" fmla="*/ 6 w 48"/>
                <a:gd name="T65" fmla="*/ 4 h 14"/>
                <a:gd name="T66" fmla="*/ 13 w 48"/>
                <a:gd name="T67" fmla="*/ 4 h 14"/>
                <a:gd name="T68" fmla="*/ 19 w 48"/>
                <a:gd name="T69" fmla="*/ 4 h 14"/>
                <a:gd name="T70" fmla="*/ 21 w 48"/>
                <a:gd name="T71" fmla="*/ 4 h 14"/>
                <a:gd name="T72" fmla="*/ 25 w 48"/>
                <a:gd name="T73" fmla="*/ 2 h 14"/>
                <a:gd name="T74" fmla="*/ 29 w 48"/>
                <a:gd name="T75" fmla="*/ 0 h 14"/>
                <a:gd name="T76" fmla="*/ 32 w 48"/>
                <a:gd name="T77" fmla="*/ 2 h 14"/>
                <a:gd name="T78" fmla="*/ 36 w 48"/>
                <a:gd name="T79" fmla="*/ 4 h 14"/>
                <a:gd name="T80" fmla="*/ 38 w 48"/>
                <a:gd name="T81" fmla="*/ 6 h 14"/>
                <a:gd name="T82" fmla="*/ 42 w 48"/>
                <a:gd name="T83" fmla="*/ 6 h 14"/>
                <a:gd name="T84" fmla="*/ 44 w 48"/>
                <a:gd name="T85" fmla="*/ 6 h 14"/>
                <a:gd name="T86" fmla="*/ 48 w 48"/>
                <a:gd name="T87" fmla="*/ 6 h 14"/>
                <a:gd name="T88" fmla="*/ 48 w 48"/>
                <a:gd name="T89" fmla="*/ 6 h 14"/>
                <a:gd name="T90" fmla="*/ 46 w 48"/>
                <a:gd name="T91" fmla="*/ 10 h 14"/>
                <a:gd name="T92" fmla="*/ 42 w 48"/>
                <a:gd name="T93" fmla="*/ 10 h 14"/>
                <a:gd name="T94" fmla="*/ 38 w 48"/>
                <a:gd name="T95" fmla="*/ 10 h 14"/>
                <a:gd name="T96" fmla="*/ 36 w 48"/>
                <a:gd name="T97" fmla="*/ 10 h 14"/>
                <a:gd name="T98" fmla="*/ 34 w 48"/>
                <a:gd name="T99" fmla="*/ 8 h 14"/>
                <a:gd name="T100" fmla="*/ 30 w 48"/>
                <a:gd name="T101" fmla="*/ 6 h 14"/>
                <a:gd name="T102" fmla="*/ 29 w 48"/>
                <a:gd name="T103" fmla="*/ 4 h 14"/>
                <a:gd name="T104" fmla="*/ 27 w 48"/>
                <a:gd name="T105" fmla="*/ 8 h 14"/>
                <a:gd name="T106" fmla="*/ 21 w 48"/>
                <a:gd name="T107" fmla="*/ 8 h 14"/>
                <a:gd name="T108" fmla="*/ 17 w 48"/>
                <a:gd name="T109" fmla="*/ 8 h 14"/>
                <a:gd name="T110" fmla="*/ 17 w 48"/>
                <a:gd name="T111" fmla="*/ 12 h 14"/>
                <a:gd name="T112" fmla="*/ 4 w 48"/>
                <a:gd name="T113" fmla="*/ 12 h 14"/>
                <a:gd name="T114" fmla="*/ 2 w 48"/>
                <a:gd name="T115"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8" h="14">
                  <a:moveTo>
                    <a:pt x="2" y="14"/>
                  </a:moveTo>
                  <a:lnTo>
                    <a:pt x="2" y="14"/>
                  </a:lnTo>
                  <a:lnTo>
                    <a:pt x="2" y="14"/>
                  </a:lnTo>
                  <a:lnTo>
                    <a:pt x="2" y="14"/>
                  </a:lnTo>
                  <a:lnTo>
                    <a:pt x="2" y="14"/>
                  </a:lnTo>
                  <a:lnTo>
                    <a:pt x="2" y="12"/>
                  </a:lnTo>
                  <a:lnTo>
                    <a:pt x="2" y="12"/>
                  </a:lnTo>
                  <a:lnTo>
                    <a:pt x="2" y="12"/>
                  </a:lnTo>
                  <a:lnTo>
                    <a:pt x="2" y="12"/>
                  </a:lnTo>
                  <a:lnTo>
                    <a:pt x="2" y="10"/>
                  </a:lnTo>
                  <a:lnTo>
                    <a:pt x="2" y="10"/>
                  </a:lnTo>
                  <a:lnTo>
                    <a:pt x="2" y="10"/>
                  </a:lnTo>
                  <a:lnTo>
                    <a:pt x="0" y="10"/>
                  </a:lnTo>
                  <a:lnTo>
                    <a:pt x="0" y="10"/>
                  </a:lnTo>
                  <a:lnTo>
                    <a:pt x="0" y="10"/>
                  </a:lnTo>
                  <a:lnTo>
                    <a:pt x="0" y="10"/>
                  </a:lnTo>
                  <a:lnTo>
                    <a:pt x="0" y="8"/>
                  </a:lnTo>
                  <a:lnTo>
                    <a:pt x="0" y="8"/>
                  </a:lnTo>
                  <a:lnTo>
                    <a:pt x="2" y="8"/>
                  </a:lnTo>
                  <a:lnTo>
                    <a:pt x="2" y="8"/>
                  </a:lnTo>
                  <a:lnTo>
                    <a:pt x="2" y="8"/>
                  </a:lnTo>
                  <a:lnTo>
                    <a:pt x="2" y="8"/>
                  </a:lnTo>
                  <a:lnTo>
                    <a:pt x="2" y="8"/>
                  </a:lnTo>
                  <a:lnTo>
                    <a:pt x="2" y="6"/>
                  </a:lnTo>
                  <a:lnTo>
                    <a:pt x="4" y="6"/>
                  </a:lnTo>
                  <a:lnTo>
                    <a:pt x="4" y="6"/>
                  </a:lnTo>
                  <a:lnTo>
                    <a:pt x="4" y="6"/>
                  </a:lnTo>
                  <a:lnTo>
                    <a:pt x="4" y="6"/>
                  </a:lnTo>
                  <a:lnTo>
                    <a:pt x="4" y="6"/>
                  </a:lnTo>
                  <a:lnTo>
                    <a:pt x="4" y="6"/>
                  </a:lnTo>
                  <a:lnTo>
                    <a:pt x="4" y="6"/>
                  </a:lnTo>
                  <a:lnTo>
                    <a:pt x="4" y="6"/>
                  </a:lnTo>
                  <a:lnTo>
                    <a:pt x="4" y="6"/>
                  </a:lnTo>
                  <a:lnTo>
                    <a:pt x="4" y="8"/>
                  </a:lnTo>
                  <a:lnTo>
                    <a:pt x="4" y="8"/>
                  </a:lnTo>
                  <a:lnTo>
                    <a:pt x="4" y="8"/>
                  </a:lnTo>
                  <a:lnTo>
                    <a:pt x="4" y="8"/>
                  </a:lnTo>
                  <a:lnTo>
                    <a:pt x="4" y="8"/>
                  </a:lnTo>
                  <a:lnTo>
                    <a:pt x="4" y="8"/>
                  </a:lnTo>
                  <a:lnTo>
                    <a:pt x="4" y="8"/>
                  </a:lnTo>
                  <a:lnTo>
                    <a:pt x="4" y="8"/>
                  </a:lnTo>
                  <a:lnTo>
                    <a:pt x="6" y="10"/>
                  </a:lnTo>
                  <a:lnTo>
                    <a:pt x="6" y="10"/>
                  </a:lnTo>
                  <a:lnTo>
                    <a:pt x="6" y="10"/>
                  </a:lnTo>
                  <a:lnTo>
                    <a:pt x="6" y="10"/>
                  </a:lnTo>
                  <a:lnTo>
                    <a:pt x="6" y="10"/>
                  </a:lnTo>
                  <a:lnTo>
                    <a:pt x="6" y="10"/>
                  </a:lnTo>
                  <a:lnTo>
                    <a:pt x="7" y="10"/>
                  </a:lnTo>
                  <a:lnTo>
                    <a:pt x="7" y="10"/>
                  </a:lnTo>
                  <a:lnTo>
                    <a:pt x="7" y="10"/>
                  </a:lnTo>
                  <a:lnTo>
                    <a:pt x="7" y="10"/>
                  </a:lnTo>
                  <a:lnTo>
                    <a:pt x="7" y="10"/>
                  </a:lnTo>
                  <a:lnTo>
                    <a:pt x="7" y="12"/>
                  </a:lnTo>
                  <a:lnTo>
                    <a:pt x="7" y="10"/>
                  </a:lnTo>
                  <a:lnTo>
                    <a:pt x="7" y="10"/>
                  </a:lnTo>
                  <a:lnTo>
                    <a:pt x="7" y="12"/>
                  </a:lnTo>
                  <a:lnTo>
                    <a:pt x="7" y="10"/>
                  </a:lnTo>
                  <a:lnTo>
                    <a:pt x="7" y="10"/>
                  </a:lnTo>
                  <a:lnTo>
                    <a:pt x="7" y="10"/>
                  </a:lnTo>
                  <a:lnTo>
                    <a:pt x="7" y="10"/>
                  </a:lnTo>
                  <a:lnTo>
                    <a:pt x="7" y="10"/>
                  </a:lnTo>
                  <a:lnTo>
                    <a:pt x="7" y="10"/>
                  </a:lnTo>
                  <a:lnTo>
                    <a:pt x="7" y="10"/>
                  </a:lnTo>
                  <a:lnTo>
                    <a:pt x="7" y="10"/>
                  </a:lnTo>
                  <a:lnTo>
                    <a:pt x="7" y="10"/>
                  </a:lnTo>
                  <a:lnTo>
                    <a:pt x="7" y="10"/>
                  </a:lnTo>
                  <a:lnTo>
                    <a:pt x="7" y="10"/>
                  </a:lnTo>
                  <a:lnTo>
                    <a:pt x="7" y="10"/>
                  </a:lnTo>
                  <a:lnTo>
                    <a:pt x="7" y="10"/>
                  </a:lnTo>
                  <a:lnTo>
                    <a:pt x="7" y="10"/>
                  </a:lnTo>
                  <a:lnTo>
                    <a:pt x="7" y="10"/>
                  </a:lnTo>
                  <a:lnTo>
                    <a:pt x="9" y="10"/>
                  </a:lnTo>
                  <a:lnTo>
                    <a:pt x="9" y="10"/>
                  </a:lnTo>
                  <a:lnTo>
                    <a:pt x="9" y="10"/>
                  </a:lnTo>
                  <a:lnTo>
                    <a:pt x="9" y="10"/>
                  </a:lnTo>
                  <a:lnTo>
                    <a:pt x="9" y="10"/>
                  </a:lnTo>
                  <a:lnTo>
                    <a:pt x="9" y="10"/>
                  </a:lnTo>
                  <a:lnTo>
                    <a:pt x="9" y="10"/>
                  </a:lnTo>
                  <a:lnTo>
                    <a:pt x="11" y="10"/>
                  </a:lnTo>
                  <a:lnTo>
                    <a:pt x="11" y="10"/>
                  </a:lnTo>
                  <a:lnTo>
                    <a:pt x="11" y="10"/>
                  </a:lnTo>
                  <a:lnTo>
                    <a:pt x="11" y="10"/>
                  </a:lnTo>
                  <a:lnTo>
                    <a:pt x="11" y="10"/>
                  </a:lnTo>
                  <a:lnTo>
                    <a:pt x="11" y="10"/>
                  </a:lnTo>
                  <a:lnTo>
                    <a:pt x="11" y="10"/>
                  </a:lnTo>
                  <a:lnTo>
                    <a:pt x="11" y="10"/>
                  </a:lnTo>
                  <a:lnTo>
                    <a:pt x="11" y="10"/>
                  </a:lnTo>
                  <a:lnTo>
                    <a:pt x="11" y="10"/>
                  </a:lnTo>
                  <a:lnTo>
                    <a:pt x="11" y="10"/>
                  </a:lnTo>
                  <a:lnTo>
                    <a:pt x="11" y="10"/>
                  </a:lnTo>
                  <a:lnTo>
                    <a:pt x="11" y="10"/>
                  </a:lnTo>
                  <a:lnTo>
                    <a:pt x="9" y="10"/>
                  </a:lnTo>
                  <a:lnTo>
                    <a:pt x="9" y="10"/>
                  </a:lnTo>
                  <a:lnTo>
                    <a:pt x="9" y="10"/>
                  </a:lnTo>
                  <a:lnTo>
                    <a:pt x="9" y="10"/>
                  </a:lnTo>
                  <a:lnTo>
                    <a:pt x="9" y="8"/>
                  </a:lnTo>
                  <a:lnTo>
                    <a:pt x="9" y="8"/>
                  </a:lnTo>
                  <a:lnTo>
                    <a:pt x="9" y="8"/>
                  </a:lnTo>
                  <a:lnTo>
                    <a:pt x="11" y="8"/>
                  </a:lnTo>
                  <a:lnTo>
                    <a:pt x="11" y="8"/>
                  </a:lnTo>
                  <a:lnTo>
                    <a:pt x="11" y="8"/>
                  </a:lnTo>
                  <a:lnTo>
                    <a:pt x="11" y="8"/>
                  </a:lnTo>
                  <a:lnTo>
                    <a:pt x="11" y="8"/>
                  </a:lnTo>
                  <a:lnTo>
                    <a:pt x="11" y="8"/>
                  </a:lnTo>
                  <a:lnTo>
                    <a:pt x="13" y="8"/>
                  </a:lnTo>
                  <a:lnTo>
                    <a:pt x="15" y="8"/>
                  </a:lnTo>
                  <a:lnTo>
                    <a:pt x="15" y="8"/>
                  </a:lnTo>
                  <a:lnTo>
                    <a:pt x="15" y="8"/>
                  </a:lnTo>
                  <a:lnTo>
                    <a:pt x="15" y="8"/>
                  </a:lnTo>
                  <a:lnTo>
                    <a:pt x="15" y="8"/>
                  </a:lnTo>
                  <a:lnTo>
                    <a:pt x="15" y="8"/>
                  </a:lnTo>
                  <a:lnTo>
                    <a:pt x="15" y="8"/>
                  </a:lnTo>
                  <a:lnTo>
                    <a:pt x="15" y="8"/>
                  </a:lnTo>
                  <a:lnTo>
                    <a:pt x="15" y="8"/>
                  </a:lnTo>
                  <a:lnTo>
                    <a:pt x="15" y="8"/>
                  </a:lnTo>
                  <a:lnTo>
                    <a:pt x="15" y="8"/>
                  </a:lnTo>
                  <a:lnTo>
                    <a:pt x="17" y="8"/>
                  </a:lnTo>
                  <a:lnTo>
                    <a:pt x="17" y="8"/>
                  </a:lnTo>
                  <a:lnTo>
                    <a:pt x="19" y="6"/>
                  </a:lnTo>
                  <a:lnTo>
                    <a:pt x="19" y="6"/>
                  </a:lnTo>
                  <a:lnTo>
                    <a:pt x="19" y="6"/>
                  </a:lnTo>
                  <a:lnTo>
                    <a:pt x="19" y="6"/>
                  </a:lnTo>
                  <a:lnTo>
                    <a:pt x="19" y="6"/>
                  </a:lnTo>
                  <a:lnTo>
                    <a:pt x="19" y="6"/>
                  </a:lnTo>
                  <a:lnTo>
                    <a:pt x="19" y="6"/>
                  </a:lnTo>
                  <a:lnTo>
                    <a:pt x="19" y="6"/>
                  </a:lnTo>
                  <a:lnTo>
                    <a:pt x="19" y="6"/>
                  </a:lnTo>
                  <a:lnTo>
                    <a:pt x="21" y="6"/>
                  </a:lnTo>
                  <a:lnTo>
                    <a:pt x="21" y="6"/>
                  </a:lnTo>
                  <a:lnTo>
                    <a:pt x="21" y="6"/>
                  </a:lnTo>
                  <a:lnTo>
                    <a:pt x="21" y="6"/>
                  </a:lnTo>
                  <a:lnTo>
                    <a:pt x="21" y="6"/>
                  </a:lnTo>
                  <a:lnTo>
                    <a:pt x="21" y="6"/>
                  </a:lnTo>
                  <a:lnTo>
                    <a:pt x="21" y="6"/>
                  </a:lnTo>
                  <a:lnTo>
                    <a:pt x="21" y="6"/>
                  </a:lnTo>
                  <a:lnTo>
                    <a:pt x="21" y="6"/>
                  </a:lnTo>
                  <a:lnTo>
                    <a:pt x="21" y="6"/>
                  </a:lnTo>
                  <a:lnTo>
                    <a:pt x="21" y="6"/>
                  </a:lnTo>
                  <a:lnTo>
                    <a:pt x="23" y="6"/>
                  </a:lnTo>
                  <a:lnTo>
                    <a:pt x="23" y="6"/>
                  </a:lnTo>
                  <a:lnTo>
                    <a:pt x="23" y="6"/>
                  </a:lnTo>
                  <a:lnTo>
                    <a:pt x="23" y="6"/>
                  </a:lnTo>
                  <a:lnTo>
                    <a:pt x="23" y="6"/>
                  </a:lnTo>
                  <a:lnTo>
                    <a:pt x="23" y="6"/>
                  </a:lnTo>
                  <a:lnTo>
                    <a:pt x="23" y="8"/>
                  </a:lnTo>
                  <a:lnTo>
                    <a:pt x="25" y="8"/>
                  </a:lnTo>
                  <a:lnTo>
                    <a:pt x="25" y="6"/>
                  </a:lnTo>
                  <a:lnTo>
                    <a:pt x="25" y="6"/>
                  </a:lnTo>
                  <a:lnTo>
                    <a:pt x="25" y="6"/>
                  </a:lnTo>
                  <a:lnTo>
                    <a:pt x="25" y="6"/>
                  </a:lnTo>
                  <a:lnTo>
                    <a:pt x="25" y="6"/>
                  </a:lnTo>
                  <a:lnTo>
                    <a:pt x="25" y="6"/>
                  </a:lnTo>
                  <a:lnTo>
                    <a:pt x="25" y="6"/>
                  </a:lnTo>
                  <a:lnTo>
                    <a:pt x="25" y="6"/>
                  </a:lnTo>
                  <a:lnTo>
                    <a:pt x="25" y="6"/>
                  </a:lnTo>
                  <a:lnTo>
                    <a:pt x="25" y="6"/>
                  </a:lnTo>
                  <a:lnTo>
                    <a:pt x="23" y="6"/>
                  </a:lnTo>
                  <a:lnTo>
                    <a:pt x="23" y="6"/>
                  </a:lnTo>
                  <a:lnTo>
                    <a:pt x="23" y="6"/>
                  </a:lnTo>
                  <a:lnTo>
                    <a:pt x="23" y="6"/>
                  </a:lnTo>
                  <a:lnTo>
                    <a:pt x="23" y="6"/>
                  </a:lnTo>
                  <a:lnTo>
                    <a:pt x="23" y="6"/>
                  </a:lnTo>
                  <a:lnTo>
                    <a:pt x="23" y="6"/>
                  </a:lnTo>
                  <a:lnTo>
                    <a:pt x="23" y="6"/>
                  </a:lnTo>
                  <a:lnTo>
                    <a:pt x="21" y="6"/>
                  </a:lnTo>
                  <a:lnTo>
                    <a:pt x="21" y="6"/>
                  </a:lnTo>
                  <a:lnTo>
                    <a:pt x="21" y="6"/>
                  </a:lnTo>
                  <a:lnTo>
                    <a:pt x="21" y="6"/>
                  </a:lnTo>
                  <a:lnTo>
                    <a:pt x="21" y="6"/>
                  </a:lnTo>
                  <a:lnTo>
                    <a:pt x="21" y="6"/>
                  </a:lnTo>
                  <a:lnTo>
                    <a:pt x="21" y="6"/>
                  </a:lnTo>
                  <a:lnTo>
                    <a:pt x="21" y="6"/>
                  </a:lnTo>
                  <a:lnTo>
                    <a:pt x="21" y="6"/>
                  </a:lnTo>
                  <a:lnTo>
                    <a:pt x="21" y="6"/>
                  </a:lnTo>
                  <a:lnTo>
                    <a:pt x="21" y="6"/>
                  </a:lnTo>
                  <a:lnTo>
                    <a:pt x="19" y="6"/>
                  </a:lnTo>
                  <a:lnTo>
                    <a:pt x="19" y="6"/>
                  </a:lnTo>
                  <a:lnTo>
                    <a:pt x="19" y="6"/>
                  </a:lnTo>
                  <a:lnTo>
                    <a:pt x="19" y="6"/>
                  </a:lnTo>
                  <a:lnTo>
                    <a:pt x="19" y="6"/>
                  </a:lnTo>
                  <a:lnTo>
                    <a:pt x="17" y="6"/>
                  </a:lnTo>
                  <a:lnTo>
                    <a:pt x="17" y="6"/>
                  </a:lnTo>
                  <a:lnTo>
                    <a:pt x="13" y="8"/>
                  </a:lnTo>
                  <a:lnTo>
                    <a:pt x="11" y="8"/>
                  </a:lnTo>
                  <a:lnTo>
                    <a:pt x="11" y="6"/>
                  </a:lnTo>
                  <a:lnTo>
                    <a:pt x="11" y="8"/>
                  </a:lnTo>
                  <a:lnTo>
                    <a:pt x="11" y="8"/>
                  </a:lnTo>
                  <a:lnTo>
                    <a:pt x="11"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7" y="8"/>
                  </a:lnTo>
                  <a:lnTo>
                    <a:pt x="7" y="8"/>
                  </a:lnTo>
                  <a:lnTo>
                    <a:pt x="7" y="8"/>
                  </a:lnTo>
                  <a:lnTo>
                    <a:pt x="6" y="8"/>
                  </a:lnTo>
                  <a:lnTo>
                    <a:pt x="6" y="8"/>
                  </a:lnTo>
                  <a:lnTo>
                    <a:pt x="6" y="8"/>
                  </a:lnTo>
                  <a:lnTo>
                    <a:pt x="6" y="8"/>
                  </a:lnTo>
                  <a:lnTo>
                    <a:pt x="6" y="8"/>
                  </a:lnTo>
                  <a:lnTo>
                    <a:pt x="6" y="8"/>
                  </a:lnTo>
                  <a:lnTo>
                    <a:pt x="6" y="8"/>
                  </a:lnTo>
                  <a:lnTo>
                    <a:pt x="6" y="8"/>
                  </a:lnTo>
                  <a:lnTo>
                    <a:pt x="6" y="8"/>
                  </a:lnTo>
                  <a:lnTo>
                    <a:pt x="6" y="6"/>
                  </a:lnTo>
                  <a:lnTo>
                    <a:pt x="6" y="6"/>
                  </a:lnTo>
                  <a:lnTo>
                    <a:pt x="6" y="6"/>
                  </a:lnTo>
                  <a:lnTo>
                    <a:pt x="6" y="6"/>
                  </a:lnTo>
                  <a:lnTo>
                    <a:pt x="6" y="6"/>
                  </a:lnTo>
                  <a:lnTo>
                    <a:pt x="6" y="6"/>
                  </a:lnTo>
                  <a:lnTo>
                    <a:pt x="6" y="6"/>
                  </a:lnTo>
                  <a:lnTo>
                    <a:pt x="6" y="4"/>
                  </a:lnTo>
                  <a:lnTo>
                    <a:pt x="6" y="4"/>
                  </a:lnTo>
                  <a:lnTo>
                    <a:pt x="6" y="4"/>
                  </a:lnTo>
                  <a:lnTo>
                    <a:pt x="6" y="4"/>
                  </a:lnTo>
                  <a:lnTo>
                    <a:pt x="7" y="4"/>
                  </a:lnTo>
                  <a:lnTo>
                    <a:pt x="7" y="4"/>
                  </a:lnTo>
                  <a:lnTo>
                    <a:pt x="9" y="4"/>
                  </a:lnTo>
                  <a:lnTo>
                    <a:pt x="9" y="4"/>
                  </a:lnTo>
                  <a:lnTo>
                    <a:pt x="11" y="4"/>
                  </a:lnTo>
                  <a:lnTo>
                    <a:pt x="11" y="4"/>
                  </a:lnTo>
                  <a:lnTo>
                    <a:pt x="13" y="4"/>
                  </a:lnTo>
                  <a:lnTo>
                    <a:pt x="13" y="4"/>
                  </a:lnTo>
                  <a:lnTo>
                    <a:pt x="13" y="4"/>
                  </a:lnTo>
                  <a:lnTo>
                    <a:pt x="15" y="4"/>
                  </a:lnTo>
                  <a:lnTo>
                    <a:pt x="15" y="4"/>
                  </a:lnTo>
                  <a:lnTo>
                    <a:pt x="17" y="4"/>
                  </a:lnTo>
                  <a:lnTo>
                    <a:pt x="17" y="4"/>
                  </a:lnTo>
                  <a:lnTo>
                    <a:pt x="19" y="4"/>
                  </a:lnTo>
                  <a:lnTo>
                    <a:pt x="19" y="4"/>
                  </a:lnTo>
                  <a:lnTo>
                    <a:pt x="21" y="4"/>
                  </a:lnTo>
                  <a:lnTo>
                    <a:pt x="21" y="4"/>
                  </a:lnTo>
                  <a:lnTo>
                    <a:pt x="21" y="4"/>
                  </a:lnTo>
                  <a:lnTo>
                    <a:pt x="21" y="4"/>
                  </a:lnTo>
                  <a:lnTo>
                    <a:pt x="21" y="4"/>
                  </a:lnTo>
                  <a:lnTo>
                    <a:pt x="21" y="4"/>
                  </a:lnTo>
                  <a:lnTo>
                    <a:pt x="21" y="4"/>
                  </a:lnTo>
                  <a:lnTo>
                    <a:pt x="23" y="2"/>
                  </a:lnTo>
                  <a:lnTo>
                    <a:pt x="23" y="2"/>
                  </a:lnTo>
                  <a:lnTo>
                    <a:pt x="23" y="2"/>
                  </a:lnTo>
                  <a:lnTo>
                    <a:pt x="23" y="2"/>
                  </a:lnTo>
                  <a:lnTo>
                    <a:pt x="25" y="2"/>
                  </a:lnTo>
                  <a:lnTo>
                    <a:pt x="25" y="2"/>
                  </a:lnTo>
                  <a:lnTo>
                    <a:pt x="25" y="2"/>
                  </a:lnTo>
                  <a:lnTo>
                    <a:pt x="25" y="2"/>
                  </a:lnTo>
                  <a:lnTo>
                    <a:pt x="25" y="2"/>
                  </a:lnTo>
                  <a:lnTo>
                    <a:pt x="25" y="2"/>
                  </a:lnTo>
                  <a:lnTo>
                    <a:pt x="27" y="2"/>
                  </a:lnTo>
                  <a:lnTo>
                    <a:pt x="29" y="0"/>
                  </a:lnTo>
                  <a:lnTo>
                    <a:pt x="29" y="0"/>
                  </a:lnTo>
                  <a:lnTo>
                    <a:pt x="29" y="2"/>
                  </a:lnTo>
                  <a:lnTo>
                    <a:pt x="30" y="2"/>
                  </a:lnTo>
                  <a:lnTo>
                    <a:pt x="32" y="2"/>
                  </a:lnTo>
                  <a:lnTo>
                    <a:pt x="32" y="2"/>
                  </a:lnTo>
                  <a:lnTo>
                    <a:pt x="32" y="2"/>
                  </a:lnTo>
                  <a:lnTo>
                    <a:pt x="32" y="2"/>
                  </a:lnTo>
                  <a:lnTo>
                    <a:pt x="32" y="2"/>
                  </a:lnTo>
                  <a:lnTo>
                    <a:pt x="32" y="4"/>
                  </a:lnTo>
                  <a:lnTo>
                    <a:pt x="32" y="4"/>
                  </a:lnTo>
                  <a:lnTo>
                    <a:pt x="34" y="4"/>
                  </a:lnTo>
                  <a:lnTo>
                    <a:pt x="34" y="4"/>
                  </a:lnTo>
                  <a:lnTo>
                    <a:pt x="34" y="4"/>
                  </a:lnTo>
                  <a:lnTo>
                    <a:pt x="34" y="4"/>
                  </a:lnTo>
                  <a:lnTo>
                    <a:pt x="36" y="4"/>
                  </a:lnTo>
                  <a:lnTo>
                    <a:pt x="36" y="4"/>
                  </a:lnTo>
                  <a:lnTo>
                    <a:pt x="36" y="4"/>
                  </a:lnTo>
                  <a:lnTo>
                    <a:pt x="36" y="4"/>
                  </a:lnTo>
                  <a:lnTo>
                    <a:pt x="38" y="4"/>
                  </a:lnTo>
                  <a:lnTo>
                    <a:pt x="38" y="4"/>
                  </a:lnTo>
                  <a:lnTo>
                    <a:pt x="38" y="6"/>
                  </a:lnTo>
                  <a:lnTo>
                    <a:pt x="38" y="6"/>
                  </a:lnTo>
                  <a:lnTo>
                    <a:pt x="38" y="6"/>
                  </a:lnTo>
                  <a:lnTo>
                    <a:pt x="38" y="6"/>
                  </a:lnTo>
                  <a:lnTo>
                    <a:pt x="40" y="6"/>
                  </a:lnTo>
                  <a:lnTo>
                    <a:pt x="40" y="6"/>
                  </a:lnTo>
                  <a:lnTo>
                    <a:pt x="40" y="8"/>
                  </a:lnTo>
                  <a:lnTo>
                    <a:pt x="40" y="6"/>
                  </a:lnTo>
                  <a:lnTo>
                    <a:pt x="42" y="6"/>
                  </a:lnTo>
                  <a:lnTo>
                    <a:pt x="42" y="6"/>
                  </a:lnTo>
                  <a:lnTo>
                    <a:pt x="42" y="6"/>
                  </a:lnTo>
                  <a:lnTo>
                    <a:pt x="44" y="6"/>
                  </a:lnTo>
                  <a:lnTo>
                    <a:pt x="44" y="6"/>
                  </a:lnTo>
                  <a:lnTo>
                    <a:pt x="44" y="6"/>
                  </a:lnTo>
                  <a:lnTo>
                    <a:pt x="44" y="6"/>
                  </a:lnTo>
                  <a:lnTo>
                    <a:pt x="44" y="6"/>
                  </a:lnTo>
                  <a:lnTo>
                    <a:pt x="46" y="6"/>
                  </a:lnTo>
                  <a:lnTo>
                    <a:pt x="46" y="6"/>
                  </a:lnTo>
                  <a:lnTo>
                    <a:pt x="46" y="4"/>
                  </a:lnTo>
                  <a:lnTo>
                    <a:pt x="46" y="4"/>
                  </a:lnTo>
                  <a:lnTo>
                    <a:pt x="46" y="4"/>
                  </a:lnTo>
                  <a:lnTo>
                    <a:pt x="46" y="6"/>
                  </a:lnTo>
                  <a:lnTo>
                    <a:pt x="48" y="6"/>
                  </a:lnTo>
                  <a:lnTo>
                    <a:pt x="48" y="6"/>
                  </a:lnTo>
                  <a:lnTo>
                    <a:pt x="48" y="6"/>
                  </a:lnTo>
                  <a:lnTo>
                    <a:pt x="48" y="6"/>
                  </a:lnTo>
                  <a:lnTo>
                    <a:pt x="48" y="6"/>
                  </a:lnTo>
                  <a:lnTo>
                    <a:pt x="48" y="6"/>
                  </a:lnTo>
                  <a:lnTo>
                    <a:pt x="48" y="6"/>
                  </a:lnTo>
                  <a:lnTo>
                    <a:pt x="48" y="6"/>
                  </a:lnTo>
                  <a:lnTo>
                    <a:pt x="48" y="6"/>
                  </a:lnTo>
                  <a:lnTo>
                    <a:pt x="48" y="8"/>
                  </a:lnTo>
                  <a:lnTo>
                    <a:pt x="48" y="8"/>
                  </a:lnTo>
                  <a:lnTo>
                    <a:pt x="48" y="10"/>
                  </a:lnTo>
                  <a:lnTo>
                    <a:pt x="48" y="10"/>
                  </a:lnTo>
                  <a:lnTo>
                    <a:pt x="46" y="10"/>
                  </a:lnTo>
                  <a:lnTo>
                    <a:pt x="46" y="10"/>
                  </a:lnTo>
                  <a:lnTo>
                    <a:pt x="44" y="10"/>
                  </a:lnTo>
                  <a:lnTo>
                    <a:pt x="44" y="10"/>
                  </a:lnTo>
                  <a:lnTo>
                    <a:pt x="44" y="10"/>
                  </a:lnTo>
                  <a:lnTo>
                    <a:pt x="44" y="10"/>
                  </a:lnTo>
                  <a:lnTo>
                    <a:pt x="42" y="10"/>
                  </a:lnTo>
                  <a:lnTo>
                    <a:pt x="42" y="10"/>
                  </a:lnTo>
                  <a:lnTo>
                    <a:pt x="42" y="10"/>
                  </a:lnTo>
                  <a:lnTo>
                    <a:pt x="40" y="10"/>
                  </a:lnTo>
                  <a:lnTo>
                    <a:pt x="40" y="10"/>
                  </a:lnTo>
                  <a:lnTo>
                    <a:pt x="40" y="10"/>
                  </a:lnTo>
                  <a:lnTo>
                    <a:pt x="40" y="10"/>
                  </a:lnTo>
                  <a:lnTo>
                    <a:pt x="38" y="10"/>
                  </a:lnTo>
                  <a:lnTo>
                    <a:pt x="38" y="10"/>
                  </a:lnTo>
                  <a:lnTo>
                    <a:pt x="38" y="10"/>
                  </a:lnTo>
                  <a:lnTo>
                    <a:pt x="38" y="10"/>
                  </a:lnTo>
                  <a:lnTo>
                    <a:pt x="38" y="10"/>
                  </a:lnTo>
                  <a:lnTo>
                    <a:pt x="38" y="10"/>
                  </a:lnTo>
                  <a:lnTo>
                    <a:pt x="38" y="10"/>
                  </a:lnTo>
                  <a:lnTo>
                    <a:pt x="36" y="10"/>
                  </a:lnTo>
                  <a:lnTo>
                    <a:pt x="36" y="10"/>
                  </a:lnTo>
                  <a:lnTo>
                    <a:pt x="36" y="10"/>
                  </a:lnTo>
                  <a:lnTo>
                    <a:pt x="36" y="8"/>
                  </a:lnTo>
                  <a:lnTo>
                    <a:pt x="36" y="8"/>
                  </a:lnTo>
                  <a:lnTo>
                    <a:pt x="36" y="8"/>
                  </a:lnTo>
                  <a:lnTo>
                    <a:pt x="34" y="8"/>
                  </a:lnTo>
                  <a:lnTo>
                    <a:pt x="34" y="8"/>
                  </a:lnTo>
                  <a:lnTo>
                    <a:pt x="34" y="8"/>
                  </a:lnTo>
                  <a:lnTo>
                    <a:pt x="34" y="8"/>
                  </a:lnTo>
                  <a:lnTo>
                    <a:pt x="32" y="8"/>
                  </a:lnTo>
                  <a:lnTo>
                    <a:pt x="32" y="8"/>
                  </a:lnTo>
                  <a:lnTo>
                    <a:pt x="32" y="8"/>
                  </a:lnTo>
                  <a:lnTo>
                    <a:pt x="32" y="8"/>
                  </a:lnTo>
                  <a:lnTo>
                    <a:pt x="32" y="8"/>
                  </a:lnTo>
                  <a:lnTo>
                    <a:pt x="32" y="8"/>
                  </a:lnTo>
                  <a:lnTo>
                    <a:pt x="30" y="6"/>
                  </a:lnTo>
                  <a:lnTo>
                    <a:pt x="30" y="6"/>
                  </a:lnTo>
                  <a:lnTo>
                    <a:pt x="29" y="6"/>
                  </a:lnTo>
                  <a:lnTo>
                    <a:pt x="29" y="6"/>
                  </a:lnTo>
                  <a:lnTo>
                    <a:pt x="29" y="6"/>
                  </a:lnTo>
                  <a:lnTo>
                    <a:pt x="29" y="6"/>
                  </a:lnTo>
                  <a:lnTo>
                    <a:pt x="29" y="6"/>
                  </a:lnTo>
                  <a:lnTo>
                    <a:pt x="29" y="4"/>
                  </a:lnTo>
                  <a:lnTo>
                    <a:pt x="27" y="4"/>
                  </a:lnTo>
                  <a:lnTo>
                    <a:pt x="27" y="4"/>
                  </a:lnTo>
                  <a:lnTo>
                    <a:pt x="27" y="6"/>
                  </a:lnTo>
                  <a:lnTo>
                    <a:pt x="27" y="6"/>
                  </a:lnTo>
                  <a:lnTo>
                    <a:pt x="27" y="6"/>
                  </a:lnTo>
                  <a:lnTo>
                    <a:pt x="27" y="8"/>
                  </a:lnTo>
                  <a:lnTo>
                    <a:pt x="27" y="8"/>
                  </a:lnTo>
                  <a:lnTo>
                    <a:pt x="25" y="8"/>
                  </a:lnTo>
                  <a:lnTo>
                    <a:pt x="25" y="8"/>
                  </a:lnTo>
                  <a:lnTo>
                    <a:pt x="25" y="8"/>
                  </a:lnTo>
                  <a:lnTo>
                    <a:pt x="25" y="8"/>
                  </a:lnTo>
                  <a:lnTo>
                    <a:pt x="23" y="8"/>
                  </a:lnTo>
                  <a:lnTo>
                    <a:pt x="21" y="8"/>
                  </a:lnTo>
                  <a:lnTo>
                    <a:pt x="21" y="8"/>
                  </a:lnTo>
                  <a:lnTo>
                    <a:pt x="21" y="8"/>
                  </a:lnTo>
                  <a:lnTo>
                    <a:pt x="21" y="8"/>
                  </a:lnTo>
                  <a:lnTo>
                    <a:pt x="21" y="8"/>
                  </a:lnTo>
                  <a:lnTo>
                    <a:pt x="19" y="8"/>
                  </a:lnTo>
                  <a:lnTo>
                    <a:pt x="19" y="8"/>
                  </a:lnTo>
                  <a:lnTo>
                    <a:pt x="19" y="8"/>
                  </a:lnTo>
                  <a:lnTo>
                    <a:pt x="17" y="8"/>
                  </a:lnTo>
                  <a:lnTo>
                    <a:pt x="17" y="8"/>
                  </a:lnTo>
                  <a:lnTo>
                    <a:pt x="17" y="10"/>
                  </a:lnTo>
                  <a:lnTo>
                    <a:pt x="17" y="10"/>
                  </a:lnTo>
                  <a:lnTo>
                    <a:pt x="17" y="10"/>
                  </a:lnTo>
                  <a:lnTo>
                    <a:pt x="17" y="10"/>
                  </a:lnTo>
                  <a:lnTo>
                    <a:pt x="17" y="12"/>
                  </a:lnTo>
                  <a:lnTo>
                    <a:pt x="17" y="12"/>
                  </a:lnTo>
                  <a:lnTo>
                    <a:pt x="15" y="12"/>
                  </a:lnTo>
                  <a:lnTo>
                    <a:pt x="15" y="12"/>
                  </a:lnTo>
                  <a:lnTo>
                    <a:pt x="15" y="12"/>
                  </a:lnTo>
                  <a:lnTo>
                    <a:pt x="11" y="12"/>
                  </a:lnTo>
                  <a:lnTo>
                    <a:pt x="9" y="12"/>
                  </a:lnTo>
                  <a:lnTo>
                    <a:pt x="6" y="12"/>
                  </a:lnTo>
                  <a:lnTo>
                    <a:pt x="4" y="12"/>
                  </a:lnTo>
                  <a:lnTo>
                    <a:pt x="4" y="12"/>
                  </a:lnTo>
                  <a:lnTo>
                    <a:pt x="2" y="12"/>
                  </a:lnTo>
                  <a:lnTo>
                    <a:pt x="2" y="12"/>
                  </a:lnTo>
                  <a:lnTo>
                    <a:pt x="2" y="12"/>
                  </a:lnTo>
                  <a:lnTo>
                    <a:pt x="2" y="12"/>
                  </a:lnTo>
                  <a:lnTo>
                    <a:pt x="2" y="14"/>
                  </a:lnTo>
                  <a:lnTo>
                    <a:pt x="2" y="14"/>
                  </a:lnTo>
                  <a:lnTo>
                    <a:pt x="2" y="1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4" name="Freeform 93"/>
            <p:cNvSpPr>
              <a:spLocks noEditPoints="1"/>
            </p:cNvSpPr>
            <p:nvPr/>
          </p:nvSpPr>
          <p:spPr bwMode="auto">
            <a:xfrm>
              <a:off x="4606925" y="4510088"/>
              <a:ext cx="79375" cy="44450"/>
            </a:xfrm>
            <a:custGeom>
              <a:avLst/>
              <a:gdLst>
                <a:gd name="T0" fmla="*/ 13 w 50"/>
                <a:gd name="T1" fmla="*/ 26 h 28"/>
                <a:gd name="T2" fmla="*/ 11 w 50"/>
                <a:gd name="T3" fmla="*/ 24 h 28"/>
                <a:gd name="T4" fmla="*/ 11 w 50"/>
                <a:gd name="T5" fmla="*/ 26 h 28"/>
                <a:gd name="T6" fmla="*/ 9 w 50"/>
                <a:gd name="T7" fmla="*/ 24 h 28"/>
                <a:gd name="T8" fmla="*/ 13 w 50"/>
                <a:gd name="T9" fmla="*/ 23 h 28"/>
                <a:gd name="T10" fmla="*/ 17 w 50"/>
                <a:gd name="T11" fmla="*/ 24 h 28"/>
                <a:gd name="T12" fmla="*/ 9 w 50"/>
                <a:gd name="T13" fmla="*/ 23 h 28"/>
                <a:gd name="T14" fmla="*/ 17 w 50"/>
                <a:gd name="T15" fmla="*/ 21 h 28"/>
                <a:gd name="T16" fmla="*/ 15 w 50"/>
                <a:gd name="T17" fmla="*/ 19 h 28"/>
                <a:gd name="T18" fmla="*/ 7 w 50"/>
                <a:gd name="T19" fmla="*/ 21 h 28"/>
                <a:gd name="T20" fmla="*/ 7 w 50"/>
                <a:gd name="T21" fmla="*/ 19 h 28"/>
                <a:gd name="T22" fmla="*/ 13 w 50"/>
                <a:gd name="T23" fmla="*/ 17 h 28"/>
                <a:gd name="T24" fmla="*/ 11 w 50"/>
                <a:gd name="T25" fmla="*/ 19 h 28"/>
                <a:gd name="T26" fmla="*/ 19 w 50"/>
                <a:gd name="T27" fmla="*/ 17 h 28"/>
                <a:gd name="T28" fmla="*/ 19 w 50"/>
                <a:gd name="T29" fmla="*/ 17 h 28"/>
                <a:gd name="T30" fmla="*/ 19 w 50"/>
                <a:gd name="T31" fmla="*/ 17 h 28"/>
                <a:gd name="T32" fmla="*/ 9 w 50"/>
                <a:gd name="T33" fmla="*/ 15 h 28"/>
                <a:gd name="T34" fmla="*/ 48 w 50"/>
                <a:gd name="T35" fmla="*/ 3 h 28"/>
                <a:gd name="T36" fmla="*/ 48 w 50"/>
                <a:gd name="T37" fmla="*/ 5 h 28"/>
                <a:gd name="T38" fmla="*/ 44 w 50"/>
                <a:gd name="T39" fmla="*/ 9 h 28"/>
                <a:gd name="T40" fmla="*/ 48 w 50"/>
                <a:gd name="T41" fmla="*/ 15 h 28"/>
                <a:gd name="T42" fmla="*/ 44 w 50"/>
                <a:gd name="T43" fmla="*/ 17 h 28"/>
                <a:gd name="T44" fmla="*/ 36 w 50"/>
                <a:gd name="T45" fmla="*/ 19 h 28"/>
                <a:gd name="T46" fmla="*/ 30 w 50"/>
                <a:gd name="T47" fmla="*/ 23 h 28"/>
                <a:gd name="T48" fmla="*/ 27 w 50"/>
                <a:gd name="T49" fmla="*/ 28 h 28"/>
                <a:gd name="T50" fmla="*/ 27 w 50"/>
                <a:gd name="T51" fmla="*/ 24 h 28"/>
                <a:gd name="T52" fmla="*/ 27 w 50"/>
                <a:gd name="T53" fmla="*/ 24 h 28"/>
                <a:gd name="T54" fmla="*/ 25 w 50"/>
                <a:gd name="T55" fmla="*/ 26 h 28"/>
                <a:gd name="T56" fmla="*/ 23 w 50"/>
                <a:gd name="T57" fmla="*/ 24 h 28"/>
                <a:gd name="T58" fmla="*/ 23 w 50"/>
                <a:gd name="T59" fmla="*/ 21 h 28"/>
                <a:gd name="T60" fmla="*/ 21 w 50"/>
                <a:gd name="T61" fmla="*/ 21 h 28"/>
                <a:gd name="T62" fmla="*/ 25 w 50"/>
                <a:gd name="T63" fmla="*/ 17 h 28"/>
                <a:gd name="T64" fmla="*/ 25 w 50"/>
                <a:gd name="T65" fmla="*/ 17 h 28"/>
                <a:gd name="T66" fmla="*/ 25 w 50"/>
                <a:gd name="T67" fmla="*/ 19 h 28"/>
                <a:gd name="T68" fmla="*/ 25 w 50"/>
                <a:gd name="T69" fmla="*/ 17 h 28"/>
                <a:gd name="T70" fmla="*/ 23 w 50"/>
                <a:gd name="T71" fmla="*/ 15 h 28"/>
                <a:gd name="T72" fmla="*/ 21 w 50"/>
                <a:gd name="T73" fmla="*/ 17 h 28"/>
                <a:gd name="T74" fmla="*/ 21 w 50"/>
                <a:gd name="T75" fmla="*/ 17 h 28"/>
                <a:gd name="T76" fmla="*/ 19 w 50"/>
                <a:gd name="T77" fmla="*/ 15 h 28"/>
                <a:gd name="T78" fmla="*/ 27 w 50"/>
                <a:gd name="T79" fmla="*/ 13 h 28"/>
                <a:gd name="T80" fmla="*/ 28 w 50"/>
                <a:gd name="T81" fmla="*/ 15 h 28"/>
                <a:gd name="T82" fmla="*/ 28 w 50"/>
                <a:gd name="T83" fmla="*/ 11 h 28"/>
                <a:gd name="T84" fmla="*/ 23 w 50"/>
                <a:gd name="T85" fmla="*/ 11 h 28"/>
                <a:gd name="T86" fmla="*/ 17 w 50"/>
                <a:gd name="T87" fmla="*/ 13 h 28"/>
                <a:gd name="T88" fmla="*/ 13 w 50"/>
                <a:gd name="T89" fmla="*/ 15 h 28"/>
                <a:gd name="T90" fmla="*/ 13 w 50"/>
                <a:gd name="T91" fmla="*/ 11 h 28"/>
                <a:gd name="T92" fmla="*/ 13 w 50"/>
                <a:gd name="T93" fmla="*/ 11 h 28"/>
                <a:gd name="T94" fmla="*/ 7 w 50"/>
                <a:gd name="T95" fmla="*/ 11 h 28"/>
                <a:gd name="T96" fmla="*/ 9 w 50"/>
                <a:gd name="T97" fmla="*/ 5 h 28"/>
                <a:gd name="T98" fmla="*/ 7 w 50"/>
                <a:gd name="T99" fmla="*/ 7 h 28"/>
                <a:gd name="T100" fmla="*/ 4 w 50"/>
                <a:gd name="T101" fmla="*/ 7 h 28"/>
                <a:gd name="T102" fmla="*/ 2 w 50"/>
                <a:gd name="T103" fmla="*/ 5 h 28"/>
                <a:gd name="T104" fmla="*/ 5 w 50"/>
                <a:gd name="T105" fmla="*/ 5 h 28"/>
                <a:gd name="T106" fmla="*/ 13 w 50"/>
                <a:gd name="T107" fmla="*/ 3 h 28"/>
                <a:gd name="T108" fmla="*/ 23 w 50"/>
                <a:gd name="T109" fmla="*/ 0 h 28"/>
                <a:gd name="T110" fmla="*/ 38 w 50"/>
                <a:gd name="T111" fmla="*/ 0 h 28"/>
                <a:gd name="T112" fmla="*/ 50 w 50"/>
                <a:gd name="T113"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0" h="28">
                  <a:moveTo>
                    <a:pt x="13" y="24"/>
                  </a:moveTo>
                  <a:lnTo>
                    <a:pt x="13" y="26"/>
                  </a:lnTo>
                  <a:lnTo>
                    <a:pt x="11" y="26"/>
                  </a:lnTo>
                  <a:lnTo>
                    <a:pt x="13" y="26"/>
                  </a:lnTo>
                  <a:lnTo>
                    <a:pt x="13" y="24"/>
                  </a:lnTo>
                  <a:lnTo>
                    <a:pt x="13" y="26"/>
                  </a:lnTo>
                  <a:lnTo>
                    <a:pt x="13" y="24"/>
                  </a:lnTo>
                  <a:close/>
                  <a:moveTo>
                    <a:pt x="11" y="24"/>
                  </a:moveTo>
                  <a:lnTo>
                    <a:pt x="11" y="26"/>
                  </a:lnTo>
                  <a:lnTo>
                    <a:pt x="11" y="24"/>
                  </a:lnTo>
                  <a:close/>
                  <a:moveTo>
                    <a:pt x="11" y="24"/>
                  </a:moveTo>
                  <a:lnTo>
                    <a:pt x="11" y="26"/>
                  </a:lnTo>
                  <a:lnTo>
                    <a:pt x="9" y="26"/>
                  </a:lnTo>
                  <a:lnTo>
                    <a:pt x="7" y="26"/>
                  </a:lnTo>
                  <a:lnTo>
                    <a:pt x="7" y="24"/>
                  </a:lnTo>
                  <a:lnTo>
                    <a:pt x="9" y="24"/>
                  </a:lnTo>
                  <a:lnTo>
                    <a:pt x="11" y="24"/>
                  </a:lnTo>
                  <a:close/>
                  <a:moveTo>
                    <a:pt x="15" y="24"/>
                  </a:moveTo>
                  <a:lnTo>
                    <a:pt x="13" y="24"/>
                  </a:lnTo>
                  <a:lnTo>
                    <a:pt x="13" y="23"/>
                  </a:lnTo>
                  <a:lnTo>
                    <a:pt x="15" y="23"/>
                  </a:lnTo>
                  <a:lnTo>
                    <a:pt x="15" y="24"/>
                  </a:lnTo>
                  <a:close/>
                  <a:moveTo>
                    <a:pt x="17" y="23"/>
                  </a:moveTo>
                  <a:lnTo>
                    <a:pt x="17" y="24"/>
                  </a:lnTo>
                  <a:lnTo>
                    <a:pt x="15" y="24"/>
                  </a:lnTo>
                  <a:lnTo>
                    <a:pt x="15" y="23"/>
                  </a:lnTo>
                  <a:lnTo>
                    <a:pt x="17" y="23"/>
                  </a:lnTo>
                  <a:close/>
                  <a:moveTo>
                    <a:pt x="9" y="23"/>
                  </a:moveTo>
                  <a:lnTo>
                    <a:pt x="7" y="23"/>
                  </a:lnTo>
                  <a:lnTo>
                    <a:pt x="9" y="23"/>
                  </a:lnTo>
                  <a:close/>
                  <a:moveTo>
                    <a:pt x="17" y="19"/>
                  </a:moveTo>
                  <a:lnTo>
                    <a:pt x="17" y="21"/>
                  </a:lnTo>
                  <a:lnTo>
                    <a:pt x="17" y="19"/>
                  </a:lnTo>
                  <a:lnTo>
                    <a:pt x="17" y="21"/>
                  </a:lnTo>
                  <a:lnTo>
                    <a:pt x="15" y="21"/>
                  </a:lnTo>
                  <a:lnTo>
                    <a:pt x="15" y="19"/>
                  </a:lnTo>
                  <a:lnTo>
                    <a:pt x="17" y="19"/>
                  </a:lnTo>
                  <a:close/>
                  <a:moveTo>
                    <a:pt x="9" y="19"/>
                  </a:moveTo>
                  <a:lnTo>
                    <a:pt x="9" y="21"/>
                  </a:lnTo>
                  <a:lnTo>
                    <a:pt x="7" y="21"/>
                  </a:lnTo>
                  <a:lnTo>
                    <a:pt x="7" y="19"/>
                  </a:lnTo>
                  <a:lnTo>
                    <a:pt x="9" y="19"/>
                  </a:lnTo>
                  <a:close/>
                  <a:moveTo>
                    <a:pt x="7" y="17"/>
                  </a:moveTo>
                  <a:lnTo>
                    <a:pt x="7" y="19"/>
                  </a:lnTo>
                  <a:lnTo>
                    <a:pt x="5" y="19"/>
                  </a:lnTo>
                  <a:lnTo>
                    <a:pt x="7" y="19"/>
                  </a:lnTo>
                  <a:lnTo>
                    <a:pt x="7" y="17"/>
                  </a:lnTo>
                  <a:close/>
                  <a:moveTo>
                    <a:pt x="13" y="17"/>
                  </a:moveTo>
                  <a:lnTo>
                    <a:pt x="13" y="19"/>
                  </a:lnTo>
                  <a:lnTo>
                    <a:pt x="13" y="21"/>
                  </a:lnTo>
                  <a:lnTo>
                    <a:pt x="11" y="21"/>
                  </a:lnTo>
                  <a:lnTo>
                    <a:pt x="11" y="19"/>
                  </a:lnTo>
                  <a:lnTo>
                    <a:pt x="11" y="17"/>
                  </a:lnTo>
                  <a:lnTo>
                    <a:pt x="13" y="17"/>
                  </a:lnTo>
                  <a:close/>
                  <a:moveTo>
                    <a:pt x="21" y="17"/>
                  </a:moveTo>
                  <a:lnTo>
                    <a:pt x="19" y="17"/>
                  </a:lnTo>
                  <a:lnTo>
                    <a:pt x="21" y="17"/>
                  </a:lnTo>
                  <a:lnTo>
                    <a:pt x="21" y="19"/>
                  </a:lnTo>
                  <a:lnTo>
                    <a:pt x="19" y="19"/>
                  </a:lnTo>
                  <a:lnTo>
                    <a:pt x="19" y="17"/>
                  </a:lnTo>
                  <a:lnTo>
                    <a:pt x="19" y="19"/>
                  </a:lnTo>
                  <a:lnTo>
                    <a:pt x="17" y="19"/>
                  </a:lnTo>
                  <a:lnTo>
                    <a:pt x="19" y="19"/>
                  </a:lnTo>
                  <a:lnTo>
                    <a:pt x="19" y="17"/>
                  </a:lnTo>
                  <a:lnTo>
                    <a:pt x="21" y="17"/>
                  </a:lnTo>
                  <a:close/>
                  <a:moveTo>
                    <a:pt x="11" y="13"/>
                  </a:moveTo>
                  <a:lnTo>
                    <a:pt x="11" y="15"/>
                  </a:lnTo>
                  <a:lnTo>
                    <a:pt x="9" y="15"/>
                  </a:lnTo>
                  <a:lnTo>
                    <a:pt x="9" y="13"/>
                  </a:lnTo>
                  <a:lnTo>
                    <a:pt x="11" y="13"/>
                  </a:lnTo>
                  <a:close/>
                  <a:moveTo>
                    <a:pt x="50" y="3"/>
                  </a:moveTo>
                  <a:lnTo>
                    <a:pt x="48" y="3"/>
                  </a:lnTo>
                  <a:lnTo>
                    <a:pt x="48" y="5"/>
                  </a:lnTo>
                  <a:lnTo>
                    <a:pt x="48" y="7"/>
                  </a:lnTo>
                  <a:lnTo>
                    <a:pt x="46" y="7"/>
                  </a:lnTo>
                  <a:lnTo>
                    <a:pt x="48" y="5"/>
                  </a:lnTo>
                  <a:lnTo>
                    <a:pt x="46" y="5"/>
                  </a:lnTo>
                  <a:lnTo>
                    <a:pt x="46" y="7"/>
                  </a:lnTo>
                  <a:lnTo>
                    <a:pt x="44" y="7"/>
                  </a:lnTo>
                  <a:lnTo>
                    <a:pt x="44" y="9"/>
                  </a:lnTo>
                  <a:lnTo>
                    <a:pt x="46" y="9"/>
                  </a:lnTo>
                  <a:lnTo>
                    <a:pt x="48" y="11"/>
                  </a:lnTo>
                  <a:lnTo>
                    <a:pt x="48" y="13"/>
                  </a:lnTo>
                  <a:lnTo>
                    <a:pt x="48" y="15"/>
                  </a:lnTo>
                  <a:lnTo>
                    <a:pt x="48" y="17"/>
                  </a:lnTo>
                  <a:lnTo>
                    <a:pt x="46" y="15"/>
                  </a:lnTo>
                  <a:lnTo>
                    <a:pt x="46" y="17"/>
                  </a:lnTo>
                  <a:lnTo>
                    <a:pt x="44" y="17"/>
                  </a:lnTo>
                  <a:lnTo>
                    <a:pt x="42" y="17"/>
                  </a:lnTo>
                  <a:lnTo>
                    <a:pt x="40" y="17"/>
                  </a:lnTo>
                  <a:lnTo>
                    <a:pt x="38" y="17"/>
                  </a:lnTo>
                  <a:lnTo>
                    <a:pt x="36" y="19"/>
                  </a:lnTo>
                  <a:lnTo>
                    <a:pt x="34" y="19"/>
                  </a:lnTo>
                  <a:lnTo>
                    <a:pt x="32" y="19"/>
                  </a:lnTo>
                  <a:lnTo>
                    <a:pt x="30" y="21"/>
                  </a:lnTo>
                  <a:lnTo>
                    <a:pt x="30" y="23"/>
                  </a:lnTo>
                  <a:lnTo>
                    <a:pt x="28" y="26"/>
                  </a:lnTo>
                  <a:lnTo>
                    <a:pt x="27" y="28"/>
                  </a:lnTo>
                  <a:lnTo>
                    <a:pt x="27" y="26"/>
                  </a:lnTo>
                  <a:lnTo>
                    <a:pt x="27" y="28"/>
                  </a:lnTo>
                  <a:lnTo>
                    <a:pt x="27" y="26"/>
                  </a:lnTo>
                  <a:lnTo>
                    <a:pt x="27" y="24"/>
                  </a:lnTo>
                  <a:lnTo>
                    <a:pt x="28" y="24"/>
                  </a:lnTo>
                  <a:lnTo>
                    <a:pt x="27" y="24"/>
                  </a:lnTo>
                  <a:lnTo>
                    <a:pt x="28" y="24"/>
                  </a:lnTo>
                  <a:lnTo>
                    <a:pt x="28" y="23"/>
                  </a:lnTo>
                  <a:lnTo>
                    <a:pt x="27" y="23"/>
                  </a:lnTo>
                  <a:lnTo>
                    <a:pt x="27" y="24"/>
                  </a:lnTo>
                  <a:lnTo>
                    <a:pt x="25" y="24"/>
                  </a:lnTo>
                  <a:lnTo>
                    <a:pt x="25" y="26"/>
                  </a:lnTo>
                  <a:lnTo>
                    <a:pt x="23" y="26"/>
                  </a:lnTo>
                  <a:lnTo>
                    <a:pt x="25" y="26"/>
                  </a:lnTo>
                  <a:lnTo>
                    <a:pt x="25" y="24"/>
                  </a:lnTo>
                  <a:lnTo>
                    <a:pt x="25" y="23"/>
                  </a:lnTo>
                  <a:lnTo>
                    <a:pt x="25" y="24"/>
                  </a:lnTo>
                  <a:lnTo>
                    <a:pt x="23" y="24"/>
                  </a:lnTo>
                  <a:lnTo>
                    <a:pt x="21" y="24"/>
                  </a:lnTo>
                  <a:lnTo>
                    <a:pt x="21" y="23"/>
                  </a:lnTo>
                  <a:lnTo>
                    <a:pt x="21" y="21"/>
                  </a:lnTo>
                  <a:lnTo>
                    <a:pt x="23" y="21"/>
                  </a:lnTo>
                  <a:lnTo>
                    <a:pt x="23" y="19"/>
                  </a:lnTo>
                  <a:lnTo>
                    <a:pt x="21" y="21"/>
                  </a:lnTo>
                  <a:lnTo>
                    <a:pt x="19" y="21"/>
                  </a:lnTo>
                  <a:lnTo>
                    <a:pt x="21" y="21"/>
                  </a:lnTo>
                  <a:lnTo>
                    <a:pt x="21" y="19"/>
                  </a:lnTo>
                  <a:lnTo>
                    <a:pt x="23" y="19"/>
                  </a:lnTo>
                  <a:lnTo>
                    <a:pt x="23" y="17"/>
                  </a:lnTo>
                  <a:lnTo>
                    <a:pt x="25" y="17"/>
                  </a:lnTo>
                  <a:lnTo>
                    <a:pt x="23" y="17"/>
                  </a:lnTo>
                  <a:lnTo>
                    <a:pt x="25" y="17"/>
                  </a:lnTo>
                  <a:lnTo>
                    <a:pt x="27" y="17"/>
                  </a:lnTo>
                  <a:lnTo>
                    <a:pt x="25" y="17"/>
                  </a:lnTo>
                  <a:lnTo>
                    <a:pt x="27" y="17"/>
                  </a:lnTo>
                  <a:lnTo>
                    <a:pt x="25" y="17"/>
                  </a:lnTo>
                  <a:lnTo>
                    <a:pt x="27" y="17"/>
                  </a:lnTo>
                  <a:lnTo>
                    <a:pt x="25" y="19"/>
                  </a:lnTo>
                  <a:lnTo>
                    <a:pt x="27" y="19"/>
                  </a:lnTo>
                  <a:lnTo>
                    <a:pt x="27" y="17"/>
                  </a:lnTo>
                  <a:lnTo>
                    <a:pt x="27" y="15"/>
                  </a:lnTo>
                  <a:lnTo>
                    <a:pt x="25" y="17"/>
                  </a:lnTo>
                  <a:lnTo>
                    <a:pt x="25" y="15"/>
                  </a:lnTo>
                  <a:lnTo>
                    <a:pt x="25" y="17"/>
                  </a:lnTo>
                  <a:lnTo>
                    <a:pt x="25" y="15"/>
                  </a:lnTo>
                  <a:lnTo>
                    <a:pt x="23" y="15"/>
                  </a:lnTo>
                  <a:lnTo>
                    <a:pt x="23" y="17"/>
                  </a:lnTo>
                  <a:lnTo>
                    <a:pt x="23" y="15"/>
                  </a:lnTo>
                  <a:lnTo>
                    <a:pt x="23" y="17"/>
                  </a:lnTo>
                  <a:lnTo>
                    <a:pt x="21" y="17"/>
                  </a:lnTo>
                  <a:lnTo>
                    <a:pt x="21" y="19"/>
                  </a:lnTo>
                  <a:lnTo>
                    <a:pt x="21" y="17"/>
                  </a:lnTo>
                  <a:lnTo>
                    <a:pt x="21" y="15"/>
                  </a:lnTo>
                  <a:lnTo>
                    <a:pt x="21" y="17"/>
                  </a:lnTo>
                  <a:lnTo>
                    <a:pt x="19" y="17"/>
                  </a:lnTo>
                  <a:lnTo>
                    <a:pt x="19" y="15"/>
                  </a:lnTo>
                  <a:lnTo>
                    <a:pt x="19" y="17"/>
                  </a:lnTo>
                  <a:lnTo>
                    <a:pt x="19" y="15"/>
                  </a:lnTo>
                  <a:lnTo>
                    <a:pt x="21" y="13"/>
                  </a:lnTo>
                  <a:lnTo>
                    <a:pt x="23" y="13"/>
                  </a:lnTo>
                  <a:lnTo>
                    <a:pt x="25" y="13"/>
                  </a:lnTo>
                  <a:lnTo>
                    <a:pt x="27" y="13"/>
                  </a:lnTo>
                  <a:lnTo>
                    <a:pt x="27" y="11"/>
                  </a:lnTo>
                  <a:lnTo>
                    <a:pt x="27" y="13"/>
                  </a:lnTo>
                  <a:lnTo>
                    <a:pt x="27" y="15"/>
                  </a:lnTo>
                  <a:lnTo>
                    <a:pt x="28" y="15"/>
                  </a:lnTo>
                  <a:lnTo>
                    <a:pt x="28" y="13"/>
                  </a:lnTo>
                  <a:lnTo>
                    <a:pt x="27" y="13"/>
                  </a:lnTo>
                  <a:lnTo>
                    <a:pt x="27" y="11"/>
                  </a:lnTo>
                  <a:lnTo>
                    <a:pt x="28" y="11"/>
                  </a:lnTo>
                  <a:lnTo>
                    <a:pt x="27" y="11"/>
                  </a:lnTo>
                  <a:lnTo>
                    <a:pt x="25" y="11"/>
                  </a:lnTo>
                  <a:lnTo>
                    <a:pt x="25" y="13"/>
                  </a:lnTo>
                  <a:lnTo>
                    <a:pt x="23" y="11"/>
                  </a:lnTo>
                  <a:lnTo>
                    <a:pt x="21" y="11"/>
                  </a:lnTo>
                  <a:lnTo>
                    <a:pt x="19" y="11"/>
                  </a:lnTo>
                  <a:lnTo>
                    <a:pt x="19" y="13"/>
                  </a:lnTo>
                  <a:lnTo>
                    <a:pt x="17" y="13"/>
                  </a:lnTo>
                  <a:lnTo>
                    <a:pt x="17" y="15"/>
                  </a:lnTo>
                  <a:lnTo>
                    <a:pt x="15" y="15"/>
                  </a:lnTo>
                  <a:lnTo>
                    <a:pt x="15" y="13"/>
                  </a:lnTo>
                  <a:lnTo>
                    <a:pt x="13" y="15"/>
                  </a:lnTo>
                  <a:lnTo>
                    <a:pt x="13" y="13"/>
                  </a:lnTo>
                  <a:lnTo>
                    <a:pt x="13" y="15"/>
                  </a:lnTo>
                  <a:lnTo>
                    <a:pt x="13" y="13"/>
                  </a:lnTo>
                  <a:lnTo>
                    <a:pt x="13" y="11"/>
                  </a:lnTo>
                  <a:lnTo>
                    <a:pt x="15" y="11"/>
                  </a:lnTo>
                  <a:lnTo>
                    <a:pt x="17" y="11"/>
                  </a:lnTo>
                  <a:lnTo>
                    <a:pt x="15" y="11"/>
                  </a:lnTo>
                  <a:lnTo>
                    <a:pt x="13" y="11"/>
                  </a:lnTo>
                  <a:lnTo>
                    <a:pt x="11" y="13"/>
                  </a:lnTo>
                  <a:lnTo>
                    <a:pt x="9" y="13"/>
                  </a:lnTo>
                  <a:lnTo>
                    <a:pt x="7" y="13"/>
                  </a:lnTo>
                  <a:lnTo>
                    <a:pt x="7" y="11"/>
                  </a:lnTo>
                  <a:lnTo>
                    <a:pt x="5" y="11"/>
                  </a:lnTo>
                  <a:lnTo>
                    <a:pt x="5" y="9"/>
                  </a:lnTo>
                  <a:lnTo>
                    <a:pt x="7" y="7"/>
                  </a:lnTo>
                  <a:lnTo>
                    <a:pt x="9" y="5"/>
                  </a:lnTo>
                  <a:lnTo>
                    <a:pt x="11" y="5"/>
                  </a:lnTo>
                  <a:lnTo>
                    <a:pt x="9" y="5"/>
                  </a:lnTo>
                  <a:lnTo>
                    <a:pt x="7" y="5"/>
                  </a:lnTo>
                  <a:lnTo>
                    <a:pt x="7" y="7"/>
                  </a:lnTo>
                  <a:lnTo>
                    <a:pt x="7" y="5"/>
                  </a:lnTo>
                  <a:lnTo>
                    <a:pt x="7" y="7"/>
                  </a:lnTo>
                  <a:lnTo>
                    <a:pt x="5" y="7"/>
                  </a:lnTo>
                  <a:lnTo>
                    <a:pt x="4" y="7"/>
                  </a:lnTo>
                  <a:lnTo>
                    <a:pt x="4" y="5"/>
                  </a:lnTo>
                  <a:lnTo>
                    <a:pt x="2" y="5"/>
                  </a:lnTo>
                  <a:lnTo>
                    <a:pt x="2" y="7"/>
                  </a:lnTo>
                  <a:lnTo>
                    <a:pt x="2" y="5"/>
                  </a:lnTo>
                  <a:lnTo>
                    <a:pt x="0" y="5"/>
                  </a:lnTo>
                  <a:lnTo>
                    <a:pt x="2" y="5"/>
                  </a:lnTo>
                  <a:lnTo>
                    <a:pt x="4" y="5"/>
                  </a:lnTo>
                  <a:lnTo>
                    <a:pt x="5" y="5"/>
                  </a:lnTo>
                  <a:lnTo>
                    <a:pt x="7" y="3"/>
                  </a:lnTo>
                  <a:lnTo>
                    <a:pt x="9" y="3"/>
                  </a:lnTo>
                  <a:lnTo>
                    <a:pt x="11" y="3"/>
                  </a:lnTo>
                  <a:lnTo>
                    <a:pt x="13" y="3"/>
                  </a:lnTo>
                  <a:lnTo>
                    <a:pt x="17" y="3"/>
                  </a:lnTo>
                  <a:lnTo>
                    <a:pt x="21" y="1"/>
                  </a:lnTo>
                  <a:lnTo>
                    <a:pt x="23" y="1"/>
                  </a:lnTo>
                  <a:lnTo>
                    <a:pt x="23" y="0"/>
                  </a:lnTo>
                  <a:lnTo>
                    <a:pt x="25" y="0"/>
                  </a:lnTo>
                  <a:lnTo>
                    <a:pt x="30" y="0"/>
                  </a:lnTo>
                  <a:lnTo>
                    <a:pt x="36" y="0"/>
                  </a:lnTo>
                  <a:lnTo>
                    <a:pt x="38" y="0"/>
                  </a:lnTo>
                  <a:lnTo>
                    <a:pt x="42" y="0"/>
                  </a:lnTo>
                  <a:lnTo>
                    <a:pt x="48" y="0"/>
                  </a:lnTo>
                  <a:lnTo>
                    <a:pt x="48" y="1"/>
                  </a:lnTo>
                  <a:lnTo>
                    <a:pt x="50"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5" name="Freeform 94"/>
            <p:cNvSpPr>
              <a:spLocks noEditPoints="1"/>
            </p:cNvSpPr>
            <p:nvPr/>
          </p:nvSpPr>
          <p:spPr bwMode="auto">
            <a:xfrm>
              <a:off x="5170488" y="4738688"/>
              <a:ext cx="146050" cy="130175"/>
            </a:xfrm>
            <a:custGeom>
              <a:avLst/>
              <a:gdLst>
                <a:gd name="T0" fmla="*/ 0 w 92"/>
                <a:gd name="T1" fmla="*/ 82 h 82"/>
                <a:gd name="T2" fmla="*/ 0 w 92"/>
                <a:gd name="T3" fmla="*/ 82 h 82"/>
                <a:gd name="T4" fmla="*/ 2 w 92"/>
                <a:gd name="T5" fmla="*/ 82 h 82"/>
                <a:gd name="T6" fmla="*/ 73 w 92"/>
                <a:gd name="T7" fmla="*/ 24 h 82"/>
                <a:gd name="T8" fmla="*/ 86 w 92"/>
                <a:gd name="T9" fmla="*/ 24 h 82"/>
                <a:gd name="T10" fmla="*/ 92 w 92"/>
                <a:gd name="T11" fmla="*/ 30 h 82"/>
                <a:gd name="T12" fmla="*/ 92 w 92"/>
                <a:gd name="T13" fmla="*/ 44 h 82"/>
                <a:gd name="T14" fmla="*/ 77 w 92"/>
                <a:gd name="T15" fmla="*/ 44 h 82"/>
                <a:gd name="T16" fmla="*/ 71 w 92"/>
                <a:gd name="T17" fmla="*/ 44 h 82"/>
                <a:gd name="T18" fmla="*/ 69 w 92"/>
                <a:gd name="T19" fmla="*/ 44 h 82"/>
                <a:gd name="T20" fmla="*/ 69 w 92"/>
                <a:gd name="T21" fmla="*/ 44 h 82"/>
                <a:gd name="T22" fmla="*/ 67 w 92"/>
                <a:gd name="T23" fmla="*/ 44 h 82"/>
                <a:gd name="T24" fmla="*/ 67 w 92"/>
                <a:gd name="T25" fmla="*/ 44 h 82"/>
                <a:gd name="T26" fmla="*/ 67 w 92"/>
                <a:gd name="T27" fmla="*/ 42 h 82"/>
                <a:gd name="T28" fmla="*/ 67 w 92"/>
                <a:gd name="T29" fmla="*/ 42 h 82"/>
                <a:gd name="T30" fmla="*/ 67 w 92"/>
                <a:gd name="T31" fmla="*/ 42 h 82"/>
                <a:gd name="T32" fmla="*/ 65 w 92"/>
                <a:gd name="T33" fmla="*/ 42 h 82"/>
                <a:gd name="T34" fmla="*/ 65 w 92"/>
                <a:gd name="T35" fmla="*/ 42 h 82"/>
                <a:gd name="T36" fmla="*/ 65 w 92"/>
                <a:gd name="T37" fmla="*/ 42 h 82"/>
                <a:gd name="T38" fmla="*/ 63 w 92"/>
                <a:gd name="T39" fmla="*/ 42 h 82"/>
                <a:gd name="T40" fmla="*/ 63 w 92"/>
                <a:gd name="T41" fmla="*/ 42 h 82"/>
                <a:gd name="T42" fmla="*/ 61 w 92"/>
                <a:gd name="T43" fmla="*/ 42 h 82"/>
                <a:gd name="T44" fmla="*/ 59 w 92"/>
                <a:gd name="T45" fmla="*/ 42 h 82"/>
                <a:gd name="T46" fmla="*/ 59 w 92"/>
                <a:gd name="T47" fmla="*/ 40 h 82"/>
                <a:gd name="T48" fmla="*/ 61 w 92"/>
                <a:gd name="T49" fmla="*/ 38 h 82"/>
                <a:gd name="T50" fmla="*/ 61 w 92"/>
                <a:gd name="T51" fmla="*/ 38 h 82"/>
                <a:gd name="T52" fmla="*/ 63 w 92"/>
                <a:gd name="T53" fmla="*/ 36 h 82"/>
                <a:gd name="T54" fmla="*/ 63 w 92"/>
                <a:gd name="T55" fmla="*/ 36 h 82"/>
                <a:gd name="T56" fmla="*/ 63 w 92"/>
                <a:gd name="T57" fmla="*/ 34 h 82"/>
                <a:gd name="T58" fmla="*/ 65 w 92"/>
                <a:gd name="T59" fmla="*/ 34 h 82"/>
                <a:gd name="T60" fmla="*/ 65 w 92"/>
                <a:gd name="T61" fmla="*/ 34 h 82"/>
                <a:gd name="T62" fmla="*/ 65 w 92"/>
                <a:gd name="T63" fmla="*/ 34 h 82"/>
                <a:gd name="T64" fmla="*/ 65 w 92"/>
                <a:gd name="T65" fmla="*/ 32 h 82"/>
                <a:gd name="T66" fmla="*/ 65 w 92"/>
                <a:gd name="T67" fmla="*/ 30 h 82"/>
                <a:gd name="T68" fmla="*/ 67 w 92"/>
                <a:gd name="T69" fmla="*/ 30 h 82"/>
                <a:gd name="T70" fmla="*/ 67 w 92"/>
                <a:gd name="T71" fmla="*/ 30 h 82"/>
                <a:gd name="T72" fmla="*/ 67 w 92"/>
                <a:gd name="T73" fmla="*/ 28 h 82"/>
                <a:gd name="T74" fmla="*/ 67 w 92"/>
                <a:gd name="T75" fmla="*/ 26 h 82"/>
                <a:gd name="T76" fmla="*/ 67 w 92"/>
                <a:gd name="T77" fmla="*/ 26 h 82"/>
                <a:gd name="T78" fmla="*/ 67 w 92"/>
                <a:gd name="T79" fmla="*/ 23 h 82"/>
                <a:gd name="T80" fmla="*/ 67 w 92"/>
                <a:gd name="T81" fmla="*/ 23 h 82"/>
                <a:gd name="T82" fmla="*/ 67 w 92"/>
                <a:gd name="T83" fmla="*/ 23 h 82"/>
                <a:gd name="T84" fmla="*/ 69 w 92"/>
                <a:gd name="T85" fmla="*/ 24 h 82"/>
                <a:gd name="T86" fmla="*/ 52 w 92"/>
                <a:gd name="T87" fmla="*/ 0 h 82"/>
                <a:gd name="T88" fmla="*/ 52 w 92"/>
                <a:gd name="T89" fmla="*/ 0 h 82"/>
                <a:gd name="T90" fmla="*/ 54 w 92"/>
                <a:gd name="T91" fmla="*/ 0 h 82"/>
                <a:gd name="T92" fmla="*/ 54 w 92"/>
                <a:gd name="T93" fmla="*/ 1 h 82"/>
                <a:gd name="T94" fmla="*/ 54 w 92"/>
                <a:gd name="T95" fmla="*/ 1 h 82"/>
                <a:gd name="T96" fmla="*/ 52 w 92"/>
                <a:gd name="T97" fmla="*/ 3 h 82"/>
                <a:gd name="T98" fmla="*/ 52 w 92"/>
                <a:gd name="T99" fmla="*/ 5 h 82"/>
                <a:gd name="T100" fmla="*/ 52 w 92"/>
                <a:gd name="T101" fmla="*/ 7 h 82"/>
                <a:gd name="T102" fmla="*/ 50 w 92"/>
                <a:gd name="T103" fmla="*/ 7 h 82"/>
                <a:gd name="T104" fmla="*/ 48 w 92"/>
                <a:gd name="T105" fmla="*/ 7 h 82"/>
                <a:gd name="T106" fmla="*/ 48 w 92"/>
                <a:gd name="T107" fmla="*/ 7 h 82"/>
                <a:gd name="T108" fmla="*/ 46 w 92"/>
                <a:gd name="T109" fmla="*/ 7 h 82"/>
                <a:gd name="T110" fmla="*/ 46 w 92"/>
                <a:gd name="T111" fmla="*/ 7 h 82"/>
                <a:gd name="T112" fmla="*/ 46 w 92"/>
                <a:gd name="T113" fmla="*/ 5 h 82"/>
                <a:gd name="T114" fmla="*/ 46 w 92"/>
                <a:gd name="T115" fmla="*/ 3 h 82"/>
                <a:gd name="T116" fmla="*/ 48 w 92"/>
                <a:gd name="T117" fmla="*/ 3 h 82"/>
                <a:gd name="T118" fmla="*/ 48 w 92"/>
                <a:gd name="T119" fmla="*/ 3 h 82"/>
                <a:gd name="T120" fmla="*/ 48 w 92"/>
                <a:gd name="T121" fmla="*/ 3 h 82"/>
                <a:gd name="T122" fmla="*/ 50 w 92"/>
                <a:gd name="T123" fmla="*/ 0 h 82"/>
                <a:gd name="T124" fmla="*/ 52 w 92"/>
                <a:gd name="T125"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2" h="82">
                  <a:moveTo>
                    <a:pt x="2" y="82"/>
                  </a:moveTo>
                  <a:lnTo>
                    <a:pt x="0" y="82"/>
                  </a:lnTo>
                  <a:lnTo>
                    <a:pt x="0" y="82"/>
                  </a:lnTo>
                  <a:lnTo>
                    <a:pt x="0" y="82"/>
                  </a:lnTo>
                  <a:lnTo>
                    <a:pt x="0" y="82"/>
                  </a:lnTo>
                  <a:lnTo>
                    <a:pt x="0" y="82"/>
                  </a:lnTo>
                  <a:lnTo>
                    <a:pt x="0" y="82"/>
                  </a:lnTo>
                  <a:lnTo>
                    <a:pt x="0" y="82"/>
                  </a:lnTo>
                  <a:lnTo>
                    <a:pt x="0" y="82"/>
                  </a:lnTo>
                  <a:lnTo>
                    <a:pt x="2" y="82"/>
                  </a:lnTo>
                  <a:lnTo>
                    <a:pt x="2" y="82"/>
                  </a:lnTo>
                  <a:lnTo>
                    <a:pt x="2" y="82"/>
                  </a:lnTo>
                  <a:close/>
                  <a:moveTo>
                    <a:pt x="69" y="24"/>
                  </a:moveTo>
                  <a:lnTo>
                    <a:pt x="71" y="24"/>
                  </a:lnTo>
                  <a:lnTo>
                    <a:pt x="73" y="24"/>
                  </a:lnTo>
                  <a:lnTo>
                    <a:pt x="73" y="24"/>
                  </a:lnTo>
                  <a:lnTo>
                    <a:pt x="77" y="24"/>
                  </a:lnTo>
                  <a:lnTo>
                    <a:pt x="77" y="24"/>
                  </a:lnTo>
                  <a:lnTo>
                    <a:pt x="82" y="24"/>
                  </a:lnTo>
                  <a:lnTo>
                    <a:pt x="86" y="24"/>
                  </a:lnTo>
                  <a:lnTo>
                    <a:pt x="92" y="24"/>
                  </a:lnTo>
                  <a:lnTo>
                    <a:pt x="92" y="24"/>
                  </a:lnTo>
                  <a:lnTo>
                    <a:pt x="92" y="26"/>
                  </a:lnTo>
                  <a:lnTo>
                    <a:pt x="92" y="30"/>
                  </a:lnTo>
                  <a:lnTo>
                    <a:pt x="92" y="32"/>
                  </a:lnTo>
                  <a:lnTo>
                    <a:pt x="92" y="34"/>
                  </a:lnTo>
                  <a:lnTo>
                    <a:pt x="92" y="40"/>
                  </a:lnTo>
                  <a:lnTo>
                    <a:pt x="92" y="44"/>
                  </a:lnTo>
                  <a:lnTo>
                    <a:pt x="86" y="44"/>
                  </a:lnTo>
                  <a:lnTo>
                    <a:pt x="86" y="44"/>
                  </a:lnTo>
                  <a:lnTo>
                    <a:pt x="82" y="44"/>
                  </a:lnTo>
                  <a:lnTo>
                    <a:pt x="77" y="44"/>
                  </a:lnTo>
                  <a:lnTo>
                    <a:pt x="77" y="44"/>
                  </a:lnTo>
                  <a:lnTo>
                    <a:pt x="73" y="44"/>
                  </a:lnTo>
                  <a:lnTo>
                    <a:pt x="71" y="44"/>
                  </a:lnTo>
                  <a:lnTo>
                    <a:pt x="71" y="44"/>
                  </a:lnTo>
                  <a:lnTo>
                    <a:pt x="71" y="44"/>
                  </a:lnTo>
                  <a:lnTo>
                    <a:pt x="71" y="44"/>
                  </a:lnTo>
                  <a:lnTo>
                    <a:pt x="71" y="44"/>
                  </a:lnTo>
                  <a:lnTo>
                    <a:pt x="69" y="44"/>
                  </a:lnTo>
                  <a:lnTo>
                    <a:pt x="69" y="44"/>
                  </a:lnTo>
                  <a:lnTo>
                    <a:pt x="69" y="44"/>
                  </a:lnTo>
                  <a:lnTo>
                    <a:pt x="69" y="44"/>
                  </a:lnTo>
                  <a:lnTo>
                    <a:pt x="69" y="44"/>
                  </a:lnTo>
                  <a:lnTo>
                    <a:pt x="69" y="44"/>
                  </a:lnTo>
                  <a:lnTo>
                    <a:pt x="69" y="44"/>
                  </a:lnTo>
                  <a:lnTo>
                    <a:pt x="67" y="44"/>
                  </a:lnTo>
                  <a:lnTo>
                    <a:pt x="67" y="44"/>
                  </a:lnTo>
                  <a:lnTo>
                    <a:pt x="67" y="44"/>
                  </a:lnTo>
                  <a:lnTo>
                    <a:pt x="67" y="44"/>
                  </a:lnTo>
                  <a:lnTo>
                    <a:pt x="67" y="44"/>
                  </a:lnTo>
                  <a:lnTo>
                    <a:pt x="67" y="44"/>
                  </a:lnTo>
                  <a:lnTo>
                    <a:pt x="67" y="42"/>
                  </a:lnTo>
                  <a:lnTo>
                    <a:pt x="67" y="42"/>
                  </a:lnTo>
                  <a:lnTo>
                    <a:pt x="67" y="42"/>
                  </a:lnTo>
                  <a:lnTo>
                    <a:pt x="67" y="42"/>
                  </a:lnTo>
                  <a:lnTo>
                    <a:pt x="67" y="42"/>
                  </a:lnTo>
                  <a:lnTo>
                    <a:pt x="67" y="42"/>
                  </a:lnTo>
                  <a:lnTo>
                    <a:pt x="67" y="42"/>
                  </a:lnTo>
                  <a:lnTo>
                    <a:pt x="67" y="42"/>
                  </a:lnTo>
                  <a:lnTo>
                    <a:pt x="67" y="42"/>
                  </a:lnTo>
                  <a:lnTo>
                    <a:pt x="67" y="42"/>
                  </a:lnTo>
                  <a:lnTo>
                    <a:pt x="67" y="42"/>
                  </a:lnTo>
                  <a:lnTo>
                    <a:pt x="67" y="42"/>
                  </a:lnTo>
                  <a:lnTo>
                    <a:pt x="67" y="42"/>
                  </a:lnTo>
                  <a:lnTo>
                    <a:pt x="65" y="42"/>
                  </a:lnTo>
                  <a:lnTo>
                    <a:pt x="65" y="42"/>
                  </a:lnTo>
                  <a:lnTo>
                    <a:pt x="65" y="42"/>
                  </a:lnTo>
                  <a:lnTo>
                    <a:pt x="65" y="42"/>
                  </a:lnTo>
                  <a:lnTo>
                    <a:pt x="65" y="42"/>
                  </a:lnTo>
                  <a:lnTo>
                    <a:pt x="65" y="42"/>
                  </a:lnTo>
                  <a:lnTo>
                    <a:pt x="65" y="42"/>
                  </a:lnTo>
                  <a:lnTo>
                    <a:pt x="65" y="42"/>
                  </a:lnTo>
                  <a:lnTo>
                    <a:pt x="65" y="42"/>
                  </a:lnTo>
                  <a:lnTo>
                    <a:pt x="65" y="42"/>
                  </a:lnTo>
                  <a:lnTo>
                    <a:pt x="65" y="42"/>
                  </a:lnTo>
                  <a:lnTo>
                    <a:pt x="63" y="42"/>
                  </a:lnTo>
                  <a:lnTo>
                    <a:pt x="63" y="42"/>
                  </a:lnTo>
                  <a:lnTo>
                    <a:pt x="63" y="42"/>
                  </a:lnTo>
                  <a:lnTo>
                    <a:pt x="63" y="42"/>
                  </a:lnTo>
                  <a:lnTo>
                    <a:pt x="63" y="42"/>
                  </a:lnTo>
                  <a:lnTo>
                    <a:pt x="63" y="42"/>
                  </a:lnTo>
                  <a:lnTo>
                    <a:pt x="63" y="42"/>
                  </a:lnTo>
                  <a:lnTo>
                    <a:pt x="63" y="42"/>
                  </a:lnTo>
                  <a:lnTo>
                    <a:pt x="63" y="42"/>
                  </a:lnTo>
                  <a:lnTo>
                    <a:pt x="61" y="42"/>
                  </a:lnTo>
                  <a:lnTo>
                    <a:pt x="61" y="42"/>
                  </a:lnTo>
                  <a:lnTo>
                    <a:pt x="61" y="42"/>
                  </a:lnTo>
                  <a:lnTo>
                    <a:pt x="61" y="42"/>
                  </a:lnTo>
                  <a:lnTo>
                    <a:pt x="61" y="42"/>
                  </a:lnTo>
                  <a:lnTo>
                    <a:pt x="61" y="42"/>
                  </a:lnTo>
                  <a:lnTo>
                    <a:pt x="59" y="42"/>
                  </a:lnTo>
                  <a:lnTo>
                    <a:pt x="59" y="40"/>
                  </a:lnTo>
                  <a:lnTo>
                    <a:pt x="59" y="40"/>
                  </a:lnTo>
                  <a:lnTo>
                    <a:pt x="59" y="40"/>
                  </a:lnTo>
                  <a:lnTo>
                    <a:pt x="59" y="40"/>
                  </a:lnTo>
                  <a:lnTo>
                    <a:pt x="61" y="40"/>
                  </a:lnTo>
                  <a:lnTo>
                    <a:pt x="61" y="40"/>
                  </a:lnTo>
                  <a:lnTo>
                    <a:pt x="61" y="40"/>
                  </a:lnTo>
                  <a:lnTo>
                    <a:pt x="61" y="38"/>
                  </a:lnTo>
                  <a:lnTo>
                    <a:pt x="61" y="38"/>
                  </a:lnTo>
                  <a:lnTo>
                    <a:pt x="61" y="38"/>
                  </a:lnTo>
                  <a:lnTo>
                    <a:pt x="61" y="38"/>
                  </a:lnTo>
                  <a:lnTo>
                    <a:pt x="61" y="38"/>
                  </a:lnTo>
                  <a:lnTo>
                    <a:pt x="61" y="38"/>
                  </a:lnTo>
                  <a:lnTo>
                    <a:pt x="61" y="36"/>
                  </a:lnTo>
                  <a:lnTo>
                    <a:pt x="61" y="36"/>
                  </a:lnTo>
                  <a:lnTo>
                    <a:pt x="63" y="36"/>
                  </a:lnTo>
                  <a:lnTo>
                    <a:pt x="63" y="36"/>
                  </a:lnTo>
                  <a:lnTo>
                    <a:pt x="63" y="36"/>
                  </a:lnTo>
                  <a:lnTo>
                    <a:pt x="63" y="36"/>
                  </a:lnTo>
                  <a:lnTo>
                    <a:pt x="63" y="36"/>
                  </a:lnTo>
                  <a:lnTo>
                    <a:pt x="63" y="36"/>
                  </a:lnTo>
                  <a:lnTo>
                    <a:pt x="63" y="36"/>
                  </a:lnTo>
                  <a:lnTo>
                    <a:pt x="63" y="34"/>
                  </a:lnTo>
                  <a:lnTo>
                    <a:pt x="63" y="34"/>
                  </a:lnTo>
                  <a:lnTo>
                    <a:pt x="63" y="34"/>
                  </a:lnTo>
                  <a:lnTo>
                    <a:pt x="65" y="34"/>
                  </a:lnTo>
                  <a:lnTo>
                    <a:pt x="65" y="34"/>
                  </a:lnTo>
                  <a:lnTo>
                    <a:pt x="65" y="34"/>
                  </a:lnTo>
                  <a:lnTo>
                    <a:pt x="65" y="34"/>
                  </a:lnTo>
                  <a:lnTo>
                    <a:pt x="65" y="34"/>
                  </a:lnTo>
                  <a:lnTo>
                    <a:pt x="65" y="34"/>
                  </a:lnTo>
                  <a:lnTo>
                    <a:pt x="65" y="34"/>
                  </a:lnTo>
                  <a:lnTo>
                    <a:pt x="67" y="34"/>
                  </a:lnTo>
                  <a:lnTo>
                    <a:pt x="65" y="34"/>
                  </a:lnTo>
                  <a:lnTo>
                    <a:pt x="65" y="34"/>
                  </a:lnTo>
                  <a:lnTo>
                    <a:pt x="65" y="34"/>
                  </a:lnTo>
                  <a:lnTo>
                    <a:pt x="65" y="34"/>
                  </a:lnTo>
                  <a:lnTo>
                    <a:pt x="63" y="32"/>
                  </a:lnTo>
                  <a:lnTo>
                    <a:pt x="65" y="32"/>
                  </a:lnTo>
                  <a:lnTo>
                    <a:pt x="65" y="32"/>
                  </a:lnTo>
                  <a:lnTo>
                    <a:pt x="65" y="32"/>
                  </a:lnTo>
                  <a:lnTo>
                    <a:pt x="65" y="32"/>
                  </a:lnTo>
                  <a:lnTo>
                    <a:pt x="65" y="32"/>
                  </a:lnTo>
                  <a:lnTo>
                    <a:pt x="65" y="30"/>
                  </a:lnTo>
                  <a:lnTo>
                    <a:pt x="65" y="30"/>
                  </a:lnTo>
                  <a:lnTo>
                    <a:pt x="65" y="30"/>
                  </a:lnTo>
                  <a:lnTo>
                    <a:pt x="65" y="30"/>
                  </a:lnTo>
                  <a:lnTo>
                    <a:pt x="67" y="30"/>
                  </a:lnTo>
                  <a:lnTo>
                    <a:pt x="67" y="30"/>
                  </a:lnTo>
                  <a:lnTo>
                    <a:pt x="67" y="30"/>
                  </a:lnTo>
                  <a:lnTo>
                    <a:pt x="67" y="30"/>
                  </a:lnTo>
                  <a:lnTo>
                    <a:pt x="67" y="30"/>
                  </a:lnTo>
                  <a:lnTo>
                    <a:pt x="67" y="30"/>
                  </a:lnTo>
                  <a:lnTo>
                    <a:pt x="67" y="30"/>
                  </a:lnTo>
                  <a:lnTo>
                    <a:pt x="67" y="30"/>
                  </a:lnTo>
                  <a:lnTo>
                    <a:pt x="67" y="28"/>
                  </a:lnTo>
                  <a:lnTo>
                    <a:pt x="67" y="28"/>
                  </a:lnTo>
                  <a:lnTo>
                    <a:pt x="67" y="28"/>
                  </a:lnTo>
                  <a:lnTo>
                    <a:pt x="67" y="26"/>
                  </a:lnTo>
                  <a:lnTo>
                    <a:pt x="67" y="26"/>
                  </a:lnTo>
                  <a:lnTo>
                    <a:pt x="67" y="26"/>
                  </a:lnTo>
                  <a:lnTo>
                    <a:pt x="67" y="26"/>
                  </a:lnTo>
                  <a:lnTo>
                    <a:pt x="67" y="26"/>
                  </a:lnTo>
                  <a:lnTo>
                    <a:pt x="67" y="26"/>
                  </a:lnTo>
                  <a:lnTo>
                    <a:pt x="67" y="24"/>
                  </a:lnTo>
                  <a:lnTo>
                    <a:pt x="67" y="24"/>
                  </a:lnTo>
                  <a:lnTo>
                    <a:pt x="67" y="23"/>
                  </a:lnTo>
                  <a:lnTo>
                    <a:pt x="67" y="23"/>
                  </a:lnTo>
                  <a:lnTo>
                    <a:pt x="67" y="23"/>
                  </a:lnTo>
                  <a:lnTo>
                    <a:pt x="67" y="23"/>
                  </a:lnTo>
                  <a:lnTo>
                    <a:pt x="67" y="23"/>
                  </a:lnTo>
                  <a:lnTo>
                    <a:pt x="67" y="23"/>
                  </a:lnTo>
                  <a:lnTo>
                    <a:pt x="67" y="23"/>
                  </a:lnTo>
                  <a:lnTo>
                    <a:pt x="67" y="23"/>
                  </a:lnTo>
                  <a:lnTo>
                    <a:pt x="67" y="23"/>
                  </a:lnTo>
                  <a:lnTo>
                    <a:pt x="67" y="23"/>
                  </a:lnTo>
                  <a:lnTo>
                    <a:pt x="67" y="23"/>
                  </a:lnTo>
                  <a:lnTo>
                    <a:pt x="67" y="24"/>
                  </a:lnTo>
                  <a:lnTo>
                    <a:pt x="69" y="24"/>
                  </a:lnTo>
                  <a:lnTo>
                    <a:pt x="69" y="24"/>
                  </a:lnTo>
                  <a:lnTo>
                    <a:pt x="69" y="24"/>
                  </a:lnTo>
                  <a:lnTo>
                    <a:pt x="69" y="24"/>
                  </a:lnTo>
                  <a:close/>
                  <a:moveTo>
                    <a:pt x="52" y="0"/>
                  </a:moveTo>
                  <a:lnTo>
                    <a:pt x="52" y="0"/>
                  </a:lnTo>
                  <a:lnTo>
                    <a:pt x="52" y="0"/>
                  </a:lnTo>
                  <a:lnTo>
                    <a:pt x="52" y="0"/>
                  </a:lnTo>
                  <a:lnTo>
                    <a:pt x="52" y="0"/>
                  </a:lnTo>
                  <a:lnTo>
                    <a:pt x="52" y="0"/>
                  </a:lnTo>
                  <a:lnTo>
                    <a:pt x="54" y="0"/>
                  </a:lnTo>
                  <a:lnTo>
                    <a:pt x="54" y="0"/>
                  </a:lnTo>
                  <a:lnTo>
                    <a:pt x="54" y="0"/>
                  </a:lnTo>
                  <a:lnTo>
                    <a:pt x="54" y="0"/>
                  </a:lnTo>
                  <a:lnTo>
                    <a:pt x="54" y="0"/>
                  </a:lnTo>
                  <a:lnTo>
                    <a:pt x="54" y="0"/>
                  </a:lnTo>
                  <a:lnTo>
                    <a:pt x="54" y="1"/>
                  </a:lnTo>
                  <a:lnTo>
                    <a:pt x="54" y="1"/>
                  </a:lnTo>
                  <a:lnTo>
                    <a:pt x="54" y="1"/>
                  </a:lnTo>
                  <a:lnTo>
                    <a:pt x="54" y="1"/>
                  </a:lnTo>
                  <a:lnTo>
                    <a:pt x="54" y="1"/>
                  </a:lnTo>
                  <a:lnTo>
                    <a:pt x="54" y="1"/>
                  </a:lnTo>
                  <a:lnTo>
                    <a:pt x="54" y="3"/>
                  </a:lnTo>
                  <a:lnTo>
                    <a:pt x="52" y="3"/>
                  </a:lnTo>
                  <a:lnTo>
                    <a:pt x="52" y="3"/>
                  </a:lnTo>
                  <a:lnTo>
                    <a:pt x="52" y="3"/>
                  </a:lnTo>
                  <a:lnTo>
                    <a:pt x="52" y="3"/>
                  </a:lnTo>
                  <a:lnTo>
                    <a:pt x="52" y="5"/>
                  </a:lnTo>
                  <a:lnTo>
                    <a:pt x="52" y="5"/>
                  </a:lnTo>
                  <a:lnTo>
                    <a:pt x="52" y="5"/>
                  </a:lnTo>
                  <a:lnTo>
                    <a:pt x="52" y="5"/>
                  </a:lnTo>
                  <a:lnTo>
                    <a:pt x="52" y="5"/>
                  </a:lnTo>
                  <a:lnTo>
                    <a:pt x="52" y="5"/>
                  </a:lnTo>
                  <a:lnTo>
                    <a:pt x="52" y="7"/>
                  </a:lnTo>
                  <a:lnTo>
                    <a:pt x="50" y="7"/>
                  </a:lnTo>
                  <a:lnTo>
                    <a:pt x="50" y="7"/>
                  </a:lnTo>
                  <a:lnTo>
                    <a:pt x="50" y="9"/>
                  </a:lnTo>
                  <a:lnTo>
                    <a:pt x="50" y="7"/>
                  </a:lnTo>
                  <a:lnTo>
                    <a:pt x="50" y="7"/>
                  </a:lnTo>
                  <a:lnTo>
                    <a:pt x="50" y="7"/>
                  </a:lnTo>
                  <a:lnTo>
                    <a:pt x="48" y="7"/>
                  </a:lnTo>
                  <a:lnTo>
                    <a:pt x="48" y="7"/>
                  </a:lnTo>
                  <a:lnTo>
                    <a:pt x="48" y="7"/>
                  </a:lnTo>
                  <a:lnTo>
                    <a:pt x="48" y="7"/>
                  </a:lnTo>
                  <a:lnTo>
                    <a:pt x="48" y="7"/>
                  </a:lnTo>
                  <a:lnTo>
                    <a:pt x="48" y="7"/>
                  </a:lnTo>
                  <a:lnTo>
                    <a:pt x="48" y="7"/>
                  </a:lnTo>
                  <a:lnTo>
                    <a:pt x="48" y="7"/>
                  </a:lnTo>
                  <a:lnTo>
                    <a:pt x="46" y="7"/>
                  </a:lnTo>
                  <a:lnTo>
                    <a:pt x="46" y="7"/>
                  </a:lnTo>
                  <a:lnTo>
                    <a:pt x="46" y="7"/>
                  </a:lnTo>
                  <a:lnTo>
                    <a:pt x="46" y="7"/>
                  </a:lnTo>
                  <a:lnTo>
                    <a:pt x="46" y="7"/>
                  </a:lnTo>
                  <a:lnTo>
                    <a:pt x="46" y="7"/>
                  </a:lnTo>
                  <a:lnTo>
                    <a:pt x="46" y="5"/>
                  </a:lnTo>
                  <a:lnTo>
                    <a:pt x="46" y="5"/>
                  </a:lnTo>
                  <a:lnTo>
                    <a:pt x="46" y="5"/>
                  </a:lnTo>
                  <a:lnTo>
                    <a:pt x="46" y="5"/>
                  </a:lnTo>
                  <a:lnTo>
                    <a:pt x="46" y="5"/>
                  </a:lnTo>
                  <a:lnTo>
                    <a:pt x="46" y="5"/>
                  </a:lnTo>
                  <a:lnTo>
                    <a:pt x="46" y="3"/>
                  </a:lnTo>
                  <a:lnTo>
                    <a:pt x="46" y="3"/>
                  </a:lnTo>
                  <a:lnTo>
                    <a:pt x="46" y="3"/>
                  </a:lnTo>
                  <a:lnTo>
                    <a:pt x="46" y="3"/>
                  </a:lnTo>
                  <a:lnTo>
                    <a:pt x="48" y="3"/>
                  </a:lnTo>
                  <a:lnTo>
                    <a:pt x="48" y="3"/>
                  </a:lnTo>
                  <a:lnTo>
                    <a:pt x="48" y="3"/>
                  </a:lnTo>
                  <a:lnTo>
                    <a:pt x="48" y="3"/>
                  </a:lnTo>
                  <a:lnTo>
                    <a:pt x="48" y="3"/>
                  </a:lnTo>
                  <a:lnTo>
                    <a:pt x="48" y="3"/>
                  </a:lnTo>
                  <a:lnTo>
                    <a:pt x="48" y="3"/>
                  </a:lnTo>
                  <a:lnTo>
                    <a:pt x="48" y="3"/>
                  </a:lnTo>
                  <a:lnTo>
                    <a:pt x="48" y="3"/>
                  </a:lnTo>
                  <a:lnTo>
                    <a:pt x="48" y="3"/>
                  </a:lnTo>
                  <a:lnTo>
                    <a:pt x="48" y="1"/>
                  </a:lnTo>
                  <a:lnTo>
                    <a:pt x="48" y="0"/>
                  </a:lnTo>
                  <a:lnTo>
                    <a:pt x="50" y="0"/>
                  </a:lnTo>
                  <a:lnTo>
                    <a:pt x="50" y="0"/>
                  </a:lnTo>
                  <a:lnTo>
                    <a:pt x="50" y="0"/>
                  </a:lnTo>
                  <a:lnTo>
                    <a:pt x="50" y="0"/>
                  </a:lnTo>
                  <a:lnTo>
                    <a:pt x="50" y="0"/>
                  </a:lnTo>
                  <a:lnTo>
                    <a:pt x="5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6" name="Freeform 95"/>
            <p:cNvSpPr>
              <a:spLocks noEditPoints="1"/>
            </p:cNvSpPr>
            <p:nvPr/>
          </p:nvSpPr>
          <p:spPr bwMode="auto">
            <a:xfrm>
              <a:off x="5527675" y="3671888"/>
              <a:ext cx="215900" cy="222250"/>
            </a:xfrm>
            <a:custGeom>
              <a:avLst/>
              <a:gdLst>
                <a:gd name="T0" fmla="*/ 72 w 136"/>
                <a:gd name="T1" fmla="*/ 126 h 140"/>
                <a:gd name="T2" fmla="*/ 97 w 136"/>
                <a:gd name="T3" fmla="*/ 132 h 140"/>
                <a:gd name="T4" fmla="*/ 84 w 136"/>
                <a:gd name="T5" fmla="*/ 138 h 140"/>
                <a:gd name="T6" fmla="*/ 61 w 136"/>
                <a:gd name="T7" fmla="*/ 124 h 140"/>
                <a:gd name="T8" fmla="*/ 119 w 136"/>
                <a:gd name="T9" fmla="*/ 126 h 140"/>
                <a:gd name="T10" fmla="*/ 51 w 136"/>
                <a:gd name="T11" fmla="*/ 109 h 140"/>
                <a:gd name="T12" fmla="*/ 126 w 136"/>
                <a:gd name="T13" fmla="*/ 115 h 140"/>
                <a:gd name="T14" fmla="*/ 92 w 136"/>
                <a:gd name="T15" fmla="*/ 109 h 140"/>
                <a:gd name="T16" fmla="*/ 130 w 136"/>
                <a:gd name="T17" fmla="*/ 105 h 140"/>
                <a:gd name="T18" fmla="*/ 86 w 136"/>
                <a:gd name="T19" fmla="*/ 103 h 140"/>
                <a:gd name="T20" fmla="*/ 88 w 136"/>
                <a:gd name="T21" fmla="*/ 101 h 140"/>
                <a:gd name="T22" fmla="*/ 94 w 136"/>
                <a:gd name="T23" fmla="*/ 99 h 140"/>
                <a:gd name="T24" fmla="*/ 86 w 136"/>
                <a:gd name="T25" fmla="*/ 98 h 140"/>
                <a:gd name="T26" fmla="*/ 88 w 136"/>
                <a:gd name="T27" fmla="*/ 94 h 140"/>
                <a:gd name="T28" fmla="*/ 92 w 136"/>
                <a:gd name="T29" fmla="*/ 94 h 140"/>
                <a:gd name="T30" fmla="*/ 74 w 136"/>
                <a:gd name="T31" fmla="*/ 88 h 140"/>
                <a:gd name="T32" fmla="*/ 80 w 136"/>
                <a:gd name="T33" fmla="*/ 84 h 140"/>
                <a:gd name="T34" fmla="*/ 74 w 136"/>
                <a:gd name="T35" fmla="*/ 82 h 140"/>
                <a:gd name="T36" fmla="*/ 115 w 136"/>
                <a:gd name="T37" fmla="*/ 84 h 140"/>
                <a:gd name="T38" fmla="*/ 15 w 136"/>
                <a:gd name="T39" fmla="*/ 78 h 140"/>
                <a:gd name="T40" fmla="*/ 61 w 136"/>
                <a:gd name="T41" fmla="*/ 76 h 140"/>
                <a:gd name="T42" fmla="*/ 11 w 136"/>
                <a:gd name="T43" fmla="*/ 71 h 140"/>
                <a:gd name="T44" fmla="*/ 15 w 136"/>
                <a:gd name="T45" fmla="*/ 67 h 140"/>
                <a:gd name="T46" fmla="*/ 99 w 136"/>
                <a:gd name="T47" fmla="*/ 67 h 140"/>
                <a:gd name="T48" fmla="*/ 13 w 136"/>
                <a:gd name="T49" fmla="*/ 63 h 140"/>
                <a:gd name="T50" fmla="*/ 61 w 136"/>
                <a:gd name="T51" fmla="*/ 61 h 140"/>
                <a:gd name="T52" fmla="*/ 78 w 136"/>
                <a:gd name="T53" fmla="*/ 76 h 140"/>
                <a:gd name="T54" fmla="*/ 61 w 136"/>
                <a:gd name="T55" fmla="*/ 63 h 140"/>
                <a:gd name="T56" fmla="*/ 61 w 136"/>
                <a:gd name="T57" fmla="*/ 51 h 140"/>
                <a:gd name="T58" fmla="*/ 67 w 136"/>
                <a:gd name="T59" fmla="*/ 51 h 140"/>
                <a:gd name="T60" fmla="*/ 101 w 136"/>
                <a:gd name="T61" fmla="*/ 55 h 140"/>
                <a:gd name="T62" fmla="*/ 84 w 136"/>
                <a:gd name="T63" fmla="*/ 48 h 140"/>
                <a:gd name="T64" fmla="*/ 1 w 136"/>
                <a:gd name="T65" fmla="*/ 44 h 140"/>
                <a:gd name="T66" fmla="*/ 86 w 136"/>
                <a:gd name="T67" fmla="*/ 38 h 140"/>
                <a:gd name="T68" fmla="*/ 78 w 136"/>
                <a:gd name="T69" fmla="*/ 23 h 140"/>
                <a:gd name="T70" fmla="*/ 38 w 136"/>
                <a:gd name="T71" fmla="*/ 11 h 140"/>
                <a:gd name="T72" fmla="*/ 59 w 136"/>
                <a:gd name="T73" fmla="*/ 7 h 140"/>
                <a:gd name="T74" fmla="*/ 82 w 136"/>
                <a:gd name="T75" fmla="*/ 7 h 140"/>
                <a:gd name="T76" fmla="*/ 105 w 136"/>
                <a:gd name="T77" fmla="*/ 0 h 140"/>
                <a:gd name="T78" fmla="*/ 101 w 136"/>
                <a:gd name="T79" fmla="*/ 19 h 140"/>
                <a:gd name="T80" fmla="*/ 78 w 136"/>
                <a:gd name="T81" fmla="*/ 17 h 140"/>
                <a:gd name="T82" fmla="*/ 63 w 136"/>
                <a:gd name="T83" fmla="*/ 23 h 140"/>
                <a:gd name="T84" fmla="*/ 67 w 136"/>
                <a:gd name="T85" fmla="*/ 28 h 140"/>
                <a:gd name="T86" fmla="*/ 59 w 136"/>
                <a:gd name="T87" fmla="*/ 30 h 140"/>
                <a:gd name="T88" fmla="*/ 51 w 136"/>
                <a:gd name="T89" fmla="*/ 26 h 140"/>
                <a:gd name="T90" fmla="*/ 49 w 136"/>
                <a:gd name="T91" fmla="*/ 38 h 140"/>
                <a:gd name="T92" fmla="*/ 51 w 136"/>
                <a:gd name="T93" fmla="*/ 50 h 140"/>
                <a:gd name="T94" fmla="*/ 53 w 136"/>
                <a:gd name="T95" fmla="*/ 63 h 140"/>
                <a:gd name="T96" fmla="*/ 69 w 136"/>
                <a:gd name="T97" fmla="*/ 80 h 140"/>
                <a:gd name="T98" fmla="*/ 53 w 136"/>
                <a:gd name="T99" fmla="*/ 82 h 140"/>
                <a:gd name="T100" fmla="*/ 53 w 136"/>
                <a:gd name="T101" fmla="*/ 88 h 140"/>
                <a:gd name="T102" fmla="*/ 53 w 136"/>
                <a:gd name="T103" fmla="*/ 105 h 140"/>
                <a:gd name="T104" fmla="*/ 44 w 136"/>
                <a:gd name="T105" fmla="*/ 107 h 140"/>
                <a:gd name="T106" fmla="*/ 30 w 136"/>
                <a:gd name="T107" fmla="*/ 98 h 140"/>
                <a:gd name="T108" fmla="*/ 26 w 136"/>
                <a:gd name="T109" fmla="*/ 76 h 140"/>
                <a:gd name="T110" fmla="*/ 49 w 136"/>
                <a:gd name="T111" fmla="*/ 76 h 140"/>
                <a:gd name="T112" fmla="*/ 46 w 136"/>
                <a:gd name="T113" fmla="*/ 69 h 140"/>
                <a:gd name="T114" fmla="*/ 26 w 136"/>
                <a:gd name="T115" fmla="*/ 71 h 140"/>
                <a:gd name="T116" fmla="*/ 21 w 136"/>
                <a:gd name="T117" fmla="*/ 65 h 140"/>
                <a:gd name="T118" fmla="*/ 17 w 136"/>
                <a:gd name="T119" fmla="*/ 53 h 140"/>
                <a:gd name="T120" fmla="*/ 7 w 136"/>
                <a:gd name="T121" fmla="*/ 44 h 140"/>
                <a:gd name="T122" fmla="*/ 19 w 136"/>
                <a:gd name="T123" fmla="*/ 2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6" h="140">
                  <a:moveTo>
                    <a:pt x="71" y="140"/>
                  </a:moveTo>
                  <a:lnTo>
                    <a:pt x="69" y="140"/>
                  </a:lnTo>
                  <a:lnTo>
                    <a:pt x="69" y="138"/>
                  </a:lnTo>
                  <a:lnTo>
                    <a:pt x="71" y="138"/>
                  </a:lnTo>
                  <a:lnTo>
                    <a:pt x="71" y="140"/>
                  </a:lnTo>
                  <a:close/>
                  <a:moveTo>
                    <a:pt x="117" y="128"/>
                  </a:moveTo>
                  <a:lnTo>
                    <a:pt x="115" y="128"/>
                  </a:lnTo>
                  <a:lnTo>
                    <a:pt x="113" y="128"/>
                  </a:lnTo>
                  <a:lnTo>
                    <a:pt x="115" y="128"/>
                  </a:lnTo>
                  <a:lnTo>
                    <a:pt x="117" y="128"/>
                  </a:lnTo>
                  <a:close/>
                  <a:moveTo>
                    <a:pt x="67" y="126"/>
                  </a:moveTo>
                  <a:lnTo>
                    <a:pt x="69" y="126"/>
                  </a:lnTo>
                  <a:lnTo>
                    <a:pt x="69" y="124"/>
                  </a:lnTo>
                  <a:lnTo>
                    <a:pt x="71" y="124"/>
                  </a:lnTo>
                  <a:lnTo>
                    <a:pt x="69" y="124"/>
                  </a:lnTo>
                  <a:lnTo>
                    <a:pt x="71" y="124"/>
                  </a:lnTo>
                  <a:lnTo>
                    <a:pt x="71" y="126"/>
                  </a:lnTo>
                  <a:lnTo>
                    <a:pt x="69" y="126"/>
                  </a:lnTo>
                  <a:lnTo>
                    <a:pt x="71" y="126"/>
                  </a:lnTo>
                  <a:lnTo>
                    <a:pt x="72" y="126"/>
                  </a:lnTo>
                  <a:lnTo>
                    <a:pt x="72" y="128"/>
                  </a:lnTo>
                  <a:lnTo>
                    <a:pt x="74" y="130"/>
                  </a:lnTo>
                  <a:lnTo>
                    <a:pt x="74" y="128"/>
                  </a:lnTo>
                  <a:lnTo>
                    <a:pt x="76" y="128"/>
                  </a:lnTo>
                  <a:lnTo>
                    <a:pt x="78" y="128"/>
                  </a:lnTo>
                  <a:lnTo>
                    <a:pt x="80" y="128"/>
                  </a:lnTo>
                  <a:lnTo>
                    <a:pt x="82" y="128"/>
                  </a:lnTo>
                  <a:lnTo>
                    <a:pt x="84" y="128"/>
                  </a:lnTo>
                  <a:lnTo>
                    <a:pt x="86" y="130"/>
                  </a:lnTo>
                  <a:lnTo>
                    <a:pt x="88" y="128"/>
                  </a:lnTo>
                  <a:lnTo>
                    <a:pt x="88" y="130"/>
                  </a:lnTo>
                  <a:lnTo>
                    <a:pt x="90" y="130"/>
                  </a:lnTo>
                  <a:lnTo>
                    <a:pt x="92" y="130"/>
                  </a:lnTo>
                  <a:lnTo>
                    <a:pt x="94" y="130"/>
                  </a:lnTo>
                  <a:lnTo>
                    <a:pt x="96" y="128"/>
                  </a:lnTo>
                  <a:lnTo>
                    <a:pt x="96" y="130"/>
                  </a:lnTo>
                  <a:lnTo>
                    <a:pt x="96" y="132"/>
                  </a:lnTo>
                  <a:lnTo>
                    <a:pt x="96" y="134"/>
                  </a:lnTo>
                  <a:lnTo>
                    <a:pt x="97" y="134"/>
                  </a:lnTo>
                  <a:lnTo>
                    <a:pt x="97" y="132"/>
                  </a:lnTo>
                  <a:lnTo>
                    <a:pt x="99" y="132"/>
                  </a:lnTo>
                  <a:lnTo>
                    <a:pt x="101" y="132"/>
                  </a:lnTo>
                  <a:lnTo>
                    <a:pt x="103" y="132"/>
                  </a:lnTo>
                  <a:lnTo>
                    <a:pt x="103" y="130"/>
                  </a:lnTo>
                  <a:lnTo>
                    <a:pt x="105" y="130"/>
                  </a:lnTo>
                  <a:lnTo>
                    <a:pt x="105" y="132"/>
                  </a:lnTo>
                  <a:lnTo>
                    <a:pt x="105" y="134"/>
                  </a:lnTo>
                  <a:lnTo>
                    <a:pt x="103" y="134"/>
                  </a:lnTo>
                  <a:lnTo>
                    <a:pt x="103" y="136"/>
                  </a:lnTo>
                  <a:lnTo>
                    <a:pt x="101" y="136"/>
                  </a:lnTo>
                  <a:lnTo>
                    <a:pt x="99" y="136"/>
                  </a:lnTo>
                  <a:lnTo>
                    <a:pt x="97" y="136"/>
                  </a:lnTo>
                  <a:lnTo>
                    <a:pt x="94" y="136"/>
                  </a:lnTo>
                  <a:lnTo>
                    <a:pt x="92" y="136"/>
                  </a:lnTo>
                  <a:lnTo>
                    <a:pt x="90" y="136"/>
                  </a:lnTo>
                  <a:lnTo>
                    <a:pt x="88" y="136"/>
                  </a:lnTo>
                  <a:lnTo>
                    <a:pt x="88" y="138"/>
                  </a:lnTo>
                  <a:lnTo>
                    <a:pt x="86" y="136"/>
                  </a:lnTo>
                  <a:lnTo>
                    <a:pt x="86" y="138"/>
                  </a:lnTo>
                  <a:lnTo>
                    <a:pt x="84" y="138"/>
                  </a:lnTo>
                  <a:lnTo>
                    <a:pt x="80" y="138"/>
                  </a:lnTo>
                  <a:lnTo>
                    <a:pt x="80" y="136"/>
                  </a:lnTo>
                  <a:lnTo>
                    <a:pt x="80" y="134"/>
                  </a:lnTo>
                  <a:lnTo>
                    <a:pt x="78" y="134"/>
                  </a:lnTo>
                  <a:lnTo>
                    <a:pt x="76" y="134"/>
                  </a:lnTo>
                  <a:lnTo>
                    <a:pt x="76" y="132"/>
                  </a:lnTo>
                  <a:lnTo>
                    <a:pt x="76" y="134"/>
                  </a:lnTo>
                  <a:lnTo>
                    <a:pt x="74" y="132"/>
                  </a:lnTo>
                  <a:lnTo>
                    <a:pt x="72" y="132"/>
                  </a:lnTo>
                  <a:lnTo>
                    <a:pt x="71" y="132"/>
                  </a:lnTo>
                  <a:lnTo>
                    <a:pt x="69" y="132"/>
                  </a:lnTo>
                  <a:lnTo>
                    <a:pt x="67" y="132"/>
                  </a:lnTo>
                  <a:lnTo>
                    <a:pt x="65" y="130"/>
                  </a:lnTo>
                  <a:lnTo>
                    <a:pt x="65" y="132"/>
                  </a:lnTo>
                  <a:lnTo>
                    <a:pt x="63" y="132"/>
                  </a:lnTo>
                  <a:lnTo>
                    <a:pt x="61" y="132"/>
                  </a:lnTo>
                  <a:lnTo>
                    <a:pt x="61" y="130"/>
                  </a:lnTo>
                  <a:lnTo>
                    <a:pt x="61" y="128"/>
                  </a:lnTo>
                  <a:lnTo>
                    <a:pt x="61" y="126"/>
                  </a:lnTo>
                  <a:lnTo>
                    <a:pt x="61" y="124"/>
                  </a:lnTo>
                  <a:lnTo>
                    <a:pt x="63" y="124"/>
                  </a:lnTo>
                  <a:lnTo>
                    <a:pt x="63" y="126"/>
                  </a:lnTo>
                  <a:lnTo>
                    <a:pt x="65" y="124"/>
                  </a:lnTo>
                  <a:lnTo>
                    <a:pt x="63" y="124"/>
                  </a:lnTo>
                  <a:lnTo>
                    <a:pt x="63" y="122"/>
                  </a:lnTo>
                  <a:lnTo>
                    <a:pt x="65" y="122"/>
                  </a:lnTo>
                  <a:lnTo>
                    <a:pt x="65" y="124"/>
                  </a:lnTo>
                  <a:lnTo>
                    <a:pt x="65" y="126"/>
                  </a:lnTo>
                  <a:lnTo>
                    <a:pt x="67" y="126"/>
                  </a:lnTo>
                  <a:close/>
                  <a:moveTo>
                    <a:pt x="120" y="121"/>
                  </a:moveTo>
                  <a:lnTo>
                    <a:pt x="119" y="121"/>
                  </a:lnTo>
                  <a:lnTo>
                    <a:pt x="119" y="122"/>
                  </a:lnTo>
                  <a:lnTo>
                    <a:pt x="119" y="124"/>
                  </a:lnTo>
                  <a:lnTo>
                    <a:pt x="119" y="126"/>
                  </a:lnTo>
                  <a:lnTo>
                    <a:pt x="120" y="126"/>
                  </a:lnTo>
                  <a:lnTo>
                    <a:pt x="119" y="126"/>
                  </a:lnTo>
                  <a:lnTo>
                    <a:pt x="119" y="128"/>
                  </a:lnTo>
                  <a:lnTo>
                    <a:pt x="117" y="128"/>
                  </a:lnTo>
                  <a:lnTo>
                    <a:pt x="117" y="126"/>
                  </a:lnTo>
                  <a:lnTo>
                    <a:pt x="119" y="126"/>
                  </a:lnTo>
                  <a:lnTo>
                    <a:pt x="117" y="126"/>
                  </a:lnTo>
                  <a:lnTo>
                    <a:pt x="119" y="126"/>
                  </a:lnTo>
                  <a:lnTo>
                    <a:pt x="119" y="124"/>
                  </a:lnTo>
                  <a:lnTo>
                    <a:pt x="117" y="124"/>
                  </a:lnTo>
                  <a:lnTo>
                    <a:pt x="119" y="124"/>
                  </a:lnTo>
                  <a:lnTo>
                    <a:pt x="119" y="122"/>
                  </a:lnTo>
                  <a:lnTo>
                    <a:pt x="119" y="121"/>
                  </a:lnTo>
                  <a:lnTo>
                    <a:pt x="120" y="121"/>
                  </a:lnTo>
                  <a:close/>
                  <a:moveTo>
                    <a:pt x="57" y="121"/>
                  </a:moveTo>
                  <a:lnTo>
                    <a:pt x="57" y="119"/>
                  </a:lnTo>
                  <a:lnTo>
                    <a:pt x="57" y="121"/>
                  </a:lnTo>
                  <a:close/>
                  <a:moveTo>
                    <a:pt x="126" y="113"/>
                  </a:moveTo>
                  <a:lnTo>
                    <a:pt x="124" y="113"/>
                  </a:lnTo>
                  <a:lnTo>
                    <a:pt x="124" y="111"/>
                  </a:lnTo>
                  <a:lnTo>
                    <a:pt x="126" y="111"/>
                  </a:lnTo>
                  <a:lnTo>
                    <a:pt x="126" y="113"/>
                  </a:lnTo>
                  <a:close/>
                  <a:moveTo>
                    <a:pt x="53" y="113"/>
                  </a:moveTo>
                  <a:lnTo>
                    <a:pt x="51" y="113"/>
                  </a:lnTo>
                  <a:lnTo>
                    <a:pt x="51" y="111"/>
                  </a:lnTo>
                  <a:lnTo>
                    <a:pt x="51" y="109"/>
                  </a:lnTo>
                  <a:lnTo>
                    <a:pt x="51" y="111"/>
                  </a:lnTo>
                  <a:lnTo>
                    <a:pt x="53" y="111"/>
                  </a:lnTo>
                  <a:lnTo>
                    <a:pt x="53" y="113"/>
                  </a:lnTo>
                  <a:close/>
                  <a:moveTo>
                    <a:pt x="97" y="109"/>
                  </a:moveTo>
                  <a:lnTo>
                    <a:pt x="96" y="109"/>
                  </a:lnTo>
                  <a:lnTo>
                    <a:pt x="97" y="109"/>
                  </a:lnTo>
                  <a:close/>
                  <a:moveTo>
                    <a:pt x="136" y="107"/>
                  </a:moveTo>
                  <a:lnTo>
                    <a:pt x="136" y="109"/>
                  </a:lnTo>
                  <a:lnTo>
                    <a:pt x="136" y="111"/>
                  </a:lnTo>
                  <a:lnTo>
                    <a:pt x="134" y="111"/>
                  </a:lnTo>
                  <a:lnTo>
                    <a:pt x="134" y="113"/>
                  </a:lnTo>
                  <a:lnTo>
                    <a:pt x="132" y="115"/>
                  </a:lnTo>
                  <a:lnTo>
                    <a:pt x="134" y="115"/>
                  </a:lnTo>
                  <a:lnTo>
                    <a:pt x="132" y="115"/>
                  </a:lnTo>
                  <a:lnTo>
                    <a:pt x="130" y="115"/>
                  </a:lnTo>
                  <a:lnTo>
                    <a:pt x="130" y="117"/>
                  </a:lnTo>
                  <a:lnTo>
                    <a:pt x="128" y="119"/>
                  </a:lnTo>
                  <a:lnTo>
                    <a:pt x="128" y="117"/>
                  </a:lnTo>
                  <a:lnTo>
                    <a:pt x="128" y="115"/>
                  </a:lnTo>
                  <a:lnTo>
                    <a:pt x="126" y="115"/>
                  </a:lnTo>
                  <a:lnTo>
                    <a:pt x="128" y="113"/>
                  </a:lnTo>
                  <a:lnTo>
                    <a:pt x="126" y="113"/>
                  </a:lnTo>
                  <a:lnTo>
                    <a:pt x="128" y="113"/>
                  </a:lnTo>
                  <a:lnTo>
                    <a:pt x="128" y="111"/>
                  </a:lnTo>
                  <a:lnTo>
                    <a:pt x="130" y="111"/>
                  </a:lnTo>
                  <a:lnTo>
                    <a:pt x="130" y="109"/>
                  </a:lnTo>
                  <a:lnTo>
                    <a:pt x="132" y="109"/>
                  </a:lnTo>
                  <a:lnTo>
                    <a:pt x="134" y="109"/>
                  </a:lnTo>
                  <a:lnTo>
                    <a:pt x="134" y="107"/>
                  </a:lnTo>
                  <a:lnTo>
                    <a:pt x="134" y="109"/>
                  </a:lnTo>
                  <a:lnTo>
                    <a:pt x="136" y="107"/>
                  </a:lnTo>
                  <a:close/>
                  <a:moveTo>
                    <a:pt x="92" y="109"/>
                  </a:moveTo>
                  <a:lnTo>
                    <a:pt x="90" y="109"/>
                  </a:lnTo>
                  <a:lnTo>
                    <a:pt x="92" y="109"/>
                  </a:lnTo>
                  <a:lnTo>
                    <a:pt x="92" y="107"/>
                  </a:lnTo>
                  <a:lnTo>
                    <a:pt x="90" y="107"/>
                  </a:lnTo>
                  <a:lnTo>
                    <a:pt x="92" y="107"/>
                  </a:lnTo>
                  <a:lnTo>
                    <a:pt x="90" y="107"/>
                  </a:lnTo>
                  <a:lnTo>
                    <a:pt x="92" y="107"/>
                  </a:lnTo>
                  <a:lnTo>
                    <a:pt x="92" y="109"/>
                  </a:lnTo>
                  <a:close/>
                  <a:moveTo>
                    <a:pt x="122" y="107"/>
                  </a:moveTo>
                  <a:lnTo>
                    <a:pt x="122" y="109"/>
                  </a:lnTo>
                  <a:lnTo>
                    <a:pt x="122" y="107"/>
                  </a:lnTo>
                  <a:lnTo>
                    <a:pt x="120" y="107"/>
                  </a:lnTo>
                  <a:lnTo>
                    <a:pt x="120" y="109"/>
                  </a:lnTo>
                  <a:lnTo>
                    <a:pt x="120" y="107"/>
                  </a:lnTo>
                  <a:lnTo>
                    <a:pt x="122" y="107"/>
                  </a:lnTo>
                  <a:close/>
                  <a:moveTo>
                    <a:pt x="107" y="105"/>
                  </a:moveTo>
                  <a:lnTo>
                    <a:pt x="105" y="105"/>
                  </a:lnTo>
                  <a:lnTo>
                    <a:pt x="105" y="107"/>
                  </a:lnTo>
                  <a:lnTo>
                    <a:pt x="105" y="105"/>
                  </a:lnTo>
                  <a:lnTo>
                    <a:pt x="103" y="105"/>
                  </a:lnTo>
                  <a:lnTo>
                    <a:pt x="105" y="105"/>
                  </a:lnTo>
                  <a:lnTo>
                    <a:pt x="107" y="105"/>
                  </a:lnTo>
                  <a:lnTo>
                    <a:pt x="105" y="103"/>
                  </a:lnTo>
                  <a:lnTo>
                    <a:pt x="107" y="103"/>
                  </a:lnTo>
                  <a:lnTo>
                    <a:pt x="107" y="105"/>
                  </a:lnTo>
                  <a:close/>
                  <a:moveTo>
                    <a:pt x="128" y="103"/>
                  </a:moveTo>
                  <a:lnTo>
                    <a:pt x="128" y="105"/>
                  </a:lnTo>
                  <a:lnTo>
                    <a:pt x="130" y="105"/>
                  </a:lnTo>
                  <a:lnTo>
                    <a:pt x="130" y="103"/>
                  </a:lnTo>
                  <a:lnTo>
                    <a:pt x="130" y="105"/>
                  </a:lnTo>
                  <a:lnTo>
                    <a:pt x="128" y="105"/>
                  </a:lnTo>
                  <a:lnTo>
                    <a:pt x="130" y="105"/>
                  </a:lnTo>
                  <a:lnTo>
                    <a:pt x="128" y="105"/>
                  </a:lnTo>
                  <a:lnTo>
                    <a:pt x="128" y="103"/>
                  </a:lnTo>
                  <a:lnTo>
                    <a:pt x="128" y="105"/>
                  </a:lnTo>
                  <a:lnTo>
                    <a:pt x="128" y="103"/>
                  </a:lnTo>
                  <a:lnTo>
                    <a:pt x="130" y="103"/>
                  </a:lnTo>
                  <a:lnTo>
                    <a:pt x="128" y="103"/>
                  </a:lnTo>
                  <a:close/>
                  <a:moveTo>
                    <a:pt x="84" y="105"/>
                  </a:moveTo>
                  <a:lnTo>
                    <a:pt x="82" y="105"/>
                  </a:lnTo>
                  <a:lnTo>
                    <a:pt x="82" y="103"/>
                  </a:lnTo>
                  <a:lnTo>
                    <a:pt x="84" y="103"/>
                  </a:lnTo>
                  <a:lnTo>
                    <a:pt x="84" y="105"/>
                  </a:lnTo>
                  <a:close/>
                  <a:moveTo>
                    <a:pt x="86" y="103"/>
                  </a:moveTo>
                  <a:lnTo>
                    <a:pt x="86" y="101"/>
                  </a:lnTo>
                  <a:lnTo>
                    <a:pt x="88" y="101"/>
                  </a:lnTo>
                  <a:lnTo>
                    <a:pt x="88" y="103"/>
                  </a:lnTo>
                  <a:lnTo>
                    <a:pt x="86" y="103"/>
                  </a:lnTo>
                  <a:close/>
                  <a:moveTo>
                    <a:pt x="32" y="101"/>
                  </a:moveTo>
                  <a:lnTo>
                    <a:pt x="32" y="103"/>
                  </a:lnTo>
                  <a:lnTo>
                    <a:pt x="32" y="101"/>
                  </a:lnTo>
                  <a:lnTo>
                    <a:pt x="32" y="103"/>
                  </a:lnTo>
                  <a:lnTo>
                    <a:pt x="32" y="101"/>
                  </a:lnTo>
                  <a:close/>
                  <a:moveTo>
                    <a:pt x="74" y="101"/>
                  </a:moveTo>
                  <a:lnTo>
                    <a:pt x="76" y="101"/>
                  </a:lnTo>
                  <a:lnTo>
                    <a:pt x="76" y="103"/>
                  </a:lnTo>
                  <a:lnTo>
                    <a:pt x="74" y="103"/>
                  </a:lnTo>
                  <a:lnTo>
                    <a:pt x="72" y="103"/>
                  </a:lnTo>
                  <a:lnTo>
                    <a:pt x="74" y="103"/>
                  </a:lnTo>
                  <a:lnTo>
                    <a:pt x="72" y="101"/>
                  </a:lnTo>
                  <a:lnTo>
                    <a:pt x="74" y="101"/>
                  </a:lnTo>
                  <a:lnTo>
                    <a:pt x="74" y="103"/>
                  </a:lnTo>
                  <a:lnTo>
                    <a:pt x="76" y="103"/>
                  </a:lnTo>
                  <a:lnTo>
                    <a:pt x="76" y="101"/>
                  </a:lnTo>
                  <a:lnTo>
                    <a:pt x="74" y="101"/>
                  </a:lnTo>
                  <a:close/>
                  <a:moveTo>
                    <a:pt x="90" y="101"/>
                  </a:moveTo>
                  <a:lnTo>
                    <a:pt x="90" y="103"/>
                  </a:lnTo>
                  <a:lnTo>
                    <a:pt x="88" y="101"/>
                  </a:lnTo>
                  <a:lnTo>
                    <a:pt x="90" y="101"/>
                  </a:lnTo>
                  <a:close/>
                  <a:moveTo>
                    <a:pt x="78" y="99"/>
                  </a:moveTo>
                  <a:lnTo>
                    <a:pt x="76" y="101"/>
                  </a:lnTo>
                  <a:lnTo>
                    <a:pt x="76" y="99"/>
                  </a:lnTo>
                  <a:lnTo>
                    <a:pt x="78" y="99"/>
                  </a:lnTo>
                  <a:close/>
                  <a:moveTo>
                    <a:pt x="119" y="99"/>
                  </a:moveTo>
                  <a:lnTo>
                    <a:pt x="119" y="101"/>
                  </a:lnTo>
                  <a:lnTo>
                    <a:pt x="117" y="101"/>
                  </a:lnTo>
                  <a:lnTo>
                    <a:pt x="115" y="101"/>
                  </a:lnTo>
                  <a:lnTo>
                    <a:pt x="115" y="103"/>
                  </a:lnTo>
                  <a:lnTo>
                    <a:pt x="115" y="101"/>
                  </a:lnTo>
                  <a:lnTo>
                    <a:pt x="117" y="101"/>
                  </a:lnTo>
                  <a:lnTo>
                    <a:pt x="117" y="99"/>
                  </a:lnTo>
                  <a:lnTo>
                    <a:pt x="119" y="99"/>
                  </a:lnTo>
                  <a:lnTo>
                    <a:pt x="120" y="99"/>
                  </a:lnTo>
                  <a:lnTo>
                    <a:pt x="122" y="99"/>
                  </a:lnTo>
                  <a:lnTo>
                    <a:pt x="120" y="99"/>
                  </a:lnTo>
                  <a:lnTo>
                    <a:pt x="119" y="99"/>
                  </a:lnTo>
                  <a:close/>
                  <a:moveTo>
                    <a:pt x="96" y="99"/>
                  </a:moveTo>
                  <a:lnTo>
                    <a:pt x="94" y="99"/>
                  </a:lnTo>
                  <a:lnTo>
                    <a:pt x="94" y="98"/>
                  </a:lnTo>
                  <a:lnTo>
                    <a:pt x="96" y="99"/>
                  </a:lnTo>
                  <a:close/>
                  <a:moveTo>
                    <a:pt x="59" y="99"/>
                  </a:moveTo>
                  <a:lnTo>
                    <a:pt x="59" y="98"/>
                  </a:lnTo>
                  <a:lnTo>
                    <a:pt x="59" y="99"/>
                  </a:lnTo>
                  <a:close/>
                  <a:moveTo>
                    <a:pt x="101" y="99"/>
                  </a:moveTo>
                  <a:lnTo>
                    <a:pt x="99" y="99"/>
                  </a:lnTo>
                  <a:lnTo>
                    <a:pt x="97" y="101"/>
                  </a:lnTo>
                  <a:lnTo>
                    <a:pt x="96" y="101"/>
                  </a:lnTo>
                  <a:lnTo>
                    <a:pt x="97" y="101"/>
                  </a:lnTo>
                  <a:lnTo>
                    <a:pt x="97" y="99"/>
                  </a:lnTo>
                  <a:lnTo>
                    <a:pt x="99" y="99"/>
                  </a:lnTo>
                  <a:lnTo>
                    <a:pt x="99" y="98"/>
                  </a:lnTo>
                  <a:lnTo>
                    <a:pt x="101" y="98"/>
                  </a:lnTo>
                  <a:lnTo>
                    <a:pt x="101" y="99"/>
                  </a:lnTo>
                  <a:close/>
                  <a:moveTo>
                    <a:pt x="86" y="98"/>
                  </a:moveTo>
                  <a:lnTo>
                    <a:pt x="84" y="98"/>
                  </a:lnTo>
                  <a:lnTo>
                    <a:pt x="84" y="96"/>
                  </a:lnTo>
                  <a:lnTo>
                    <a:pt x="86" y="96"/>
                  </a:lnTo>
                  <a:lnTo>
                    <a:pt x="86" y="98"/>
                  </a:lnTo>
                  <a:close/>
                  <a:moveTo>
                    <a:pt x="78" y="96"/>
                  </a:moveTo>
                  <a:lnTo>
                    <a:pt x="80" y="96"/>
                  </a:lnTo>
                  <a:lnTo>
                    <a:pt x="80" y="98"/>
                  </a:lnTo>
                  <a:lnTo>
                    <a:pt x="80" y="99"/>
                  </a:lnTo>
                  <a:lnTo>
                    <a:pt x="80" y="98"/>
                  </a:lnTo>
                  <a:lnTo>
                    <a:pt x="78" y="98"/>
                  </a:lnTo>
                  <a:lnTo>
                    <a:pt x="78" y="96"/>
                  </a:lnTo>
                  <a:close/>
                  <a:moveTo>
                    <a:pt x="115" y="96"/>
                  </a:moveTo>
                  <a:lnTo>
                    <a:pt x="117" y="96"/>
                  </a:lnTo>
                  <a:lnTo>
                    <a:pt x="117" y="98"/>
                  </a:lnTo>
                  <a:lnTo>
                    <a:pt x="117" y="96"/>
                  </a:lnTo>
                  <a:lnTo>
                    <a:pt x="117" y="98"/>
                  </a:lnTo>
                  <a:lnTo>
                    <a:pt x="115" y="98"/>
                  </a:lnTo>
                  <a:lnTo>
                    <a:pt x="115" y="96"/>
                  </a:lnTo>
                  <a:close/>
                  <a:moveTo>
                    <a:pt x="97" y="94"/>
                  </a:moveTo>
                  <a:lnTo>
                    <a:pt x="97" y="96"/>
                  </a:lnTo>
                  <a:lnTo>
                    <a:pt x="97" y="94"/>
                  </a:lnTo>
                  <a:lnTo>
                    <a:pt x="97" y="96"/>
                  </a:lnTo>
                  <a:lnTo>
                    <a:pt x="97" y="94"/>
                  </a:lnTo>
                  <a:close/>
                  <a:moveTo>
                    <a:pt x="88" y="94"/>
                  </a:moveTo>
                  <a:lnTo>
                    <a:pt x="88" y="96"/>
                  </a:lnTo>
                  <a:lnTo>
                    <a:pt x="88" y="98"/>
                  </a:lnTo>
                  <a:lnTo>
                    <a:pt x="86" y="98"/>
                  </a:lnTo>
                  <a:lnTo>
                    <a:pt x="86" y="96"/>
                  </a:lnTo>
                  <a:lnTo>
                    <a:pt x="86" y="94"/>
                  </a:lnTo>
                  <a:lnTo>
                    <a:pt x="88" y="94"/>
                  </a:lnTo>
                  <a:close/>
                  <a:moveTo>
                    <a:pt x="113" y="94"/>
                  </a:moveTo>
                  <a:lnTo>
                    <a:pt x="115" y="94"/>
                  </a:lnTo>
                  <a:lnTo>
                    <a:pt x="115" y="96"/>
                  </a:lnTo>
                  <a:lnTo>
                    <a:pt x="113" y="96"/>
                  </a:lnTo>
                  <a:lnTo>
                    <a:pt x="113" y="94"/>
                  </a:lnTo>
                  <a:lnTo>
                    <a:pt x="113" y="92"/>
                  </a:lnTo>
                  <a:lnTo>
                    <a:pt x="113" y="94"/>
                  </a:lnTo>
                  <a:close/>
                  <a:moveTo>
                    <a:pt x="94" y="96"/>
                  </a:moveTo>
                  <a:lnTo>
                    <a:pt x="94" y="98"/>
                  </a:lnTo>
                  <a:lnTo>
                    <a:pt x="92" y="98"/>
                  </a:lnTo>
                  <a:lnTo>
                    <a:pt x="90" y="98"/>
                  </a:lnTo>
                  <a:lnTo>
                    <a:pt x="90" y="96"/>
                  </a:lnTo>
                  <a:lnTo>
                    <a:pt x="90" y="94"/>
                  </a:lnTo>
                  <a:lnTo>
                    <a:pt x="92" y="94"/>
                  </a:lnTo>
                  <a:lnTo>
                    <a:pt x="92" y="92"/>
                  </a:lnTo>
                  <a:lnTo>
                    <a:pt x="94" y="94"/>
                  </a:lnTo>
                  <a:lnTo>
                    <a:pt x="94" y="96"/>
                  </a:lnTo>
                  <a:close/>
                  <a:moveTo>
                    <a:pt x="76" y="92"/>
                  </a:moveTo>
                  <a:lnTo>
                    <a:pt x="76" y="94"/>
                  </a:lnTo>
                  <a:lnTo>
                    <a:pt x="74" y="94"/>
                  </a:lnTo>
                  <a:lnTo>
                    <a:pt x="76" y="92"/>
                  </a:lnTo>
                  <a:close/>
                  <a:moveTo>
                    <a:pt x="55" y="92"/>
                  </a:moveTo>
                  <a:lnTo>
                    <a:pt x="53" y="92"/>
                  </a:lnTo>
                  <a:lnTo>
                    <a:pt x="55" y="92"/>
                  </a:lnTo>
                  <a:close/>
                  <a:moveTo>
                    <a:pt x="61" y="90"/>
                  </a:moveTo>
                  <a:lnTo>
                    <a:pt x="59" y="90"/>
                  </a:lnTo>
                  <a:lnTo>
                    <a:pt x="61" y="90"/>
                  </a:lnTo>
                  <a:close/>
                  <a:moveTo>
                    <a:pt x="109" y="90"/>
                  </a:moveTo>
                  <a:lnTo>
                    <a:pt x="109" y="92"/>
                  </a:lnTo>
                  <a:lnTo>
                    <a:pt x="109" y="90"/>
                  </a:lnTo>
                  <a:close/>
                  <a:moveTo>
                    <a:pt x="76" y="88"/>
                  </a:moveTo>
                  <a:lnTo>
                    <a:pt x="76" y="90"/>
                  </a:lnTo>
                  <a:lnTo>
                    <a:pt x="74" y="90"/>
                  </a:lnTo>
                  <a:lnTo>
                    <a:pt x="74" y="88"/>
                  </a:lnTo>
                  <a:lnTo>
                    <a:pt x="74" y="86"/>
                  </a:lnTo>
                  <a:lnTo>
                    <a:pt x="74" y="88"/>
                  </a:lnTo>
                  <a:lnTo>
                    <a:pt x="76" y="88"/>
                  </a:lnTo>
                  <a:close/>
                  <a:moveTo>
                    <a:pt x="90" y="86"/>
                  </a:moveTo>
                  <a:lnTo>
                    <a:pt x="90" y="88"/>
                  </a:lnTo>
                  <a:lnTo>
                    <a:pt x="90" y="86"/>
                  </a:lnTo>
                  <a:lnTo>
                    <a:pt x="92" y="86"/>
                  </a:lnTo>
                  <a:lnTo>
                    <a:pt x="92" y="88"/>
                  </a:lnTo>
                  <a:lnTo>
                    <a:pt x="90" y="88"/>
                  </a:lnTo>
                  <a:lnTo>
                    <a:pt x="90" y="86"/>
                  </a:lnTo>
                  <a:close/>
                  <a:moveTo>
                    <a:pt x="84" y="88"/>
                  </a:moveTo>
                  <a:lnTo>
                    <a:pt x="82" y="90"/>
                  </a:lnTo>
                  <a:lnTo>
                    <a:pt x="82" y="88"/>
                  </a:lnTo>
                  <a:lnTo>
                    <a:pt x="82" y="86"/>
                  </a:lnTo>
                  <a:lnTo>
                    <a:pt x="84" y="86"/>
                  </a:lnTo>
                  <a:lnTo>
                    <a:pt x="84" y="88"/>
                  </a:lnTo>
                  <a:close/>
                  <a:moveTo>
                    <a:pt x="61" y="86"/>
                  </a:moveTo>
                  <a:lnTo>
                    <a:pt x="59" y="86"/>
                  </a:lnTo>
                  <a:lnTo>
                    <a:pt x="61" y="86"/>
                  </a:lnTo>
                  <a:close/>
                  <a:moveTo>
                    <a:pt x="80" y="84"/>
                  </a:moveTo>
                  <a:lnTo>
                    <a:pt x="78" y="84"/>
                  </a:lnTo>
                  <a:lnTo>
                    <a:pt x="80" y="84"/>
                  </a:lnTo>
                  <a:close/>
                  <a:moveTo>
                    <a:pt x="86" y="84"/>
                  </a:moveTo>
                  <a:lnTo>
                    <a:pt x="88" y="84"/>
                  </a:lnTo>
                  <a:lnTo>
                    <a:pt x="88" y="86"/>
                  </a:lnTo>
                  <a:lnTo>
                    <a:pt x="86" y="86"/>
                  </a:lnTo>
                  <a:lnTo>
                    <a:pt x="86" y="84"/>
                  </a:lnTo>
                  <a:lnTo>
                    <a:pt x="84" y="84"/>
                  </a:lnTo>
                  <a:lnTo>
                    <a:pt x="84" y="82"/>
                  </a:lnTo>
                  <a:lnTo>
                    <a:pt x="86" y="82"/>
                  </a:lnTo>
                  <a:lnTo>
                    <a:pt x="86" y="84"/>
                  </a:lnTo>
                  <a:close/>
                  <a:moveTo>
                    <a:pt x="74" y="82"/>
                  </a:moveTo>
                  <a:lnTo>
                    <a:pt x="74" y="84"/>
                  </a:lnTo>
                  <a:lnTo>
                    <a:pt x="74" y="86"/>
                  </a:lnTo>
                  <a:lnTo>
                    <a:pt x="72" y="86"/>
                  </a:lnTo>
                  <a:lnTo>
                    <a:pt x="72" y="84"/>
                  </a:lnTo>
                  <a:lnTo>
                    <a:pt x="74" y="84"/>
                  </a:lnTo>
                  <a:lnTo>
                    <a:pt x="72" y="84"/>
                  </a:lnTo>
                  <a:lnTo>
                    <a:pt x="72" y="82"/>
                  </a:lnTo>
                  <a:lnTo>
                    <a:pt x="74" y="82"/>
                  </a:lnTo>
                  <a:close/>
                  <a:moveTo>
                    <a:pt x="105" y="84"/>
                  </a:moveTo>
                  <a:lnTo>
                    <a:pt x="103" y="86"/>
                  </a:lnTo>
                  <a:lnTo>
                    <a:pt x="101" y="86"/>
                  </a:lnTo>
                  <a:lnTo>
                    <a:pt x="99" y="86"/>
                  </a:lnTo>
                  <a:lnTo>
                    <a:pt x="99" y="84"/>
                  </a:lnTo>
                  <a:lnTo>
                    <a:pt x="101" y="84"/>
                  </a:lnTo>
                  <a:lnTo>
                    <a:pt x="103" y="84"/>
                  </a:lnTo>
                  <a:lnTo>
                    <a:pt x="105" y="84"/>
                  </a:lnTo>
                  <a:lnTo>
                    <a:pt x="105" y="82"/>
                  </a:lnTo>
                  <a:lnTo>
                    <a:pt x="105" y="84"/>
                  </a:lnTo>
                  <a:close/>
                  <a:moveTo>
                    <a:pt x="61" y="82"/>
                  </a:moveTo>
                  <a:lnTo>
                    <a:pt x="59" y="82"/>
                  </a:lnTo>
                  <a:lnTo>
                    <a:pt x="61" y="80"/>
                  </a:lnTo>
                  <a:lnTo>
                    <a:pt x="61" y="82"/>
                  </a:lnTo>
                  <a:close/>
                  <a:moveTo>
                    <a:pt x="115" y="82"/>
                  </a:moveTo>
                  <a:lnTo>
                    <a:pt x="115" y="80"/>
                  </a:lnTo>
                  <a:lnTo>
                    <a:pt x="117" y="80"/>
                  </a:lnTo>
                  <a:lnTo>
                    <a:pt x="117" y="82"/>
                  </a:lnTo>
                  <a:lnTo>
                    <a:pt x="115" y="82"/>
                  </a:lnTo>
                  <a:lnTo>
                    <a:pt x="115" y="84"/>
                  </a:lnTo>
                  <a:lnTo>
                    <a:pt x="113" y="84"/>
                  </a:lnTo>
                  <a:lnTo>
                    <a:pt x="113" y="82"/>
                  </a:lnTo>
                  <a:lnTo>
                    <a:pt x="111" y="82"/>
                  </a:lnTo>
                  <a:lnTo>
                    <a:pt x="109" y="82"/>
                  </a:lnTo>
                  <a:lnTo>
                    <a:pt x="111" y="82"/>
                  </a:lnTo>
                  <a:lnTo>
                    <a:pt x="111" y="80"/>
                  </a:lnTo>
                  <a:lnTo>
                    <a:pt x="113" y="80"/>
                  </a:lnTo>
                  <a:lnTo>
                    <a:pt x="115" y="80"/>
                  </a:lnTo>
                  <a:lnTo>
                    <a:pt x="115" y="82"/>
                  </a:lnTo>
                  <a:close/>
                  <a:moveTo>
                    <a:pt x="17" y="80"/>
                  </a:moveTo>
                  <a:lnTo>
                    <a:pt x="19" y="80"/>
                  </a:lnTo>
                  <a:lnTo>
                    <a:pt x="19" y="82"/>
                  </a:lnTo>
                  <a:lnTo>
                    <a:pt x="21" y="82"/>
                  </a:lnTo>
                  <a:lnTo>
                    <a:pt x="19" y="82"/>
                  </a:lnTo>
                  <a:lnTo>
                    <a:pt x="19" y="84"/>
                  </a:lnTo>
                  <a:lnTo>
                    <a:pt x="17" y="84"/>
                  </a:lnTo>
                  <a:lnTo>
                    <a:pt x="17" y="82"/>
                  </a:lnTo>
                  <a:lnTo>
                    <a:pt x="15" y="82"/>
                  </a:lnTo>
                  <a:lnTo>
                    <a:pt x="15" y="80"/>
                  </a:lnTo>
                  <a:lnTo>
                    <a:pt x="15" y="78"/>
                  </a:lnTo>
                  <a:lnTo>
                    <a:pt x="17" y="78"/>
                  </a:lnTo>
                  <a:lnTo>
                    <a:pt x="17" y="80"/>
                  </a:lnTo>
                  <a:close/>
                  <a:moveTo>
                    <a:pt x="82" y="78"/>
                  </a:moveTo>
                  <a:lnTo>
                    <a:pt x="84" y="78"/>
                  </a:lnTo>
                  <a:lnTo>
                    <a:pt x="84" y="80"/>
                  </a:lnTo>
                  <a:lnTo>
                    <a:pt x="84" y="82"/>
                  </a:lnTo>
                  <a:lnTo>
                    <a:pt x="84" y="80"/>
                  </a:lnTo>
                  <a:lnTo>
                    <a:pt x="84" y="82"/>
                  </a:lnTo>
                  <a:lnTo>
                    <a:pt x="82" y="82"/>
                  </a:lnTo>
                  <a:lnTo>
                    <a:pt x="82" y="80"/>
                  </a:lnTo>
                  <a:lnTo>
                    <a:pt x="80" y="80"/>
                  </a:lnTo>
                  <a:lnTo>
                    <a:pt x="80" y="78"/>
                  </a:lnTo>
                  <a:lnTo>
                    <a:pt x="78" y="78"/>
                  </a:lnTo>
                  <a:lnTo>
                    <a:pt x="80" y="78"/>
                  </a:lnTo>
                  <a:lnTo>
                    <a:pt x="78" y="78"/>
                  </a:lnTo>
                  <a:lnTo>
                    <a:pt x="78" y="76"/>
                  </a:lnTo>
                  <a:lnTo>
                    <a:pt x="80" y="76"/>
                  </a:lnTo>
                  <a:lnTo>
                    <a:pt x="82" y="76"/>
                  </a:lnTo>
                  <a:lnTo>
                    <a:pt x="82" y="78"/>
                  </a:lnTo>
                  <a:close/>
                  <a:moveTo>
                    <a:pt x="61" y="76"/>
                  </a:moveTo>
                  <a:lnTo>
                    <a:pt x="61" y="78"/>
                  </a:lnTo>
                  <a:lnTo>
                    <a:pt x="59" y="78"/>
                  </a:lnTo>
                  <a:lnTo>
                    <a:pt x="61" y="78"/>
                  </a:lnTo>
                  <a:lnTo>
                    <a:pt x="61" y="76"/>
                  </a:lnTo>
                  <a:lnTo>
                    <a:pt x="59" y="76"/>
                  </a:lnTo>
                  <a:lnTo>
                    <a:pt x="59" y="78"/>
                  </a:lnTo>
                  <a:lnTo>
                    <a:pt x="59" y="76"/>
                  </a:lnTo>
                  <a:lnTo>
                    <a:pt x="61" y="76"/>
                  </a:lnTo>
                  <a:close/>
                  <a:moveTo>
                    <a:pt x="13" y="67"/>
                  </a:moveTo>
                  <a:lnTo>
                    <a:pt x="15" y="69"/>
                  </a:lnTo>
                  <a:lnTo>
                    <a:pt x="15" y="71"/>
                  </a:lnTo>
                  <a:lnTo>
                    <a:pt x="15" y="73"/>
                  </a:lnTo>
                  <a:lnTo>
                    <a:pt x="17" y="73"/>
                  </a:lnTo>
                  <a:lnTo>
                    <a:pt x="17" y="74"/>
                  </a:lnTo>
                  <a:lnTo>
                    <a:pt x="15" y="74"/>
                  </a:lnTo>
                  <a:lnTo>
                    <a:pt x="13" y="74"/>
                  </a:lnTo>
                  <a:lnTo>
                    <a:pt x="13" y="73"/>
                  </a:lnTo>
                  <a:lnTo>
                    <a:pt x="11" y="73"/>
                  </a:lnTo>
                  <a:lnTo>
                    <a:pt x="13" y="73"/>
                  </a:lnTo>
                  <a:lnTo>
                    <a:pt x="11" y="71"/>
                  </a:lnTo>
                  <a:lnTo>
                    <a:pt x="11" y="73"/>
                  </a:lnTo>
                  <a:lnTo>
                    <a:pt x="11" y="74"/>
                  </a:lnTo>
                  <a:lnTo>
                    <a:pt x="11" y="73"/>
                  </a:lnTo>
                  <a:lnTo>
                    <a:pt x="9" y="73"/>
                  </a:lnTo>
                  <a:lnTo>
                    <a:pt x="11" y="73"/>
                  </a:lnTo>
                  <a:lnTo>
                    <a:pt x="11" y="71"/>
                  </a:lnTo>
                  <a:lnTo>
                    <a:pt x="11" y="69"/>
                  </a:lnTo>
                  <a:lnTo>
                    <a:pt x="11" y="71"/>
                  </a:lnTo>
                  <a:lnTo>
                    <a:pt x="13" y="71"/>
                  </a:lnTo>
                  <a:lnTo>
                    <a:pt x="13" y="69"/>
                  </a:lnTo>
                  <a:lnTo>
                    <a:pt x="13" y="67"/>
                  </a:lnTo>
                  <a:close/>
                  <a:moveTo>
                    <a:pt x="15" y="67"/>
                  </a:moveTo>
                  <a:lnTo>
                    <a:pt x="15" y="69"/>
                  </a:lnTo>
                  <a:lnTo>
                    <a:pt x="17" y="69"/>
                  </a:lnTo>
                  <a:lnTo>
                    <a:pt x="15" y="69"/>
                  </a:lnTo>
                  <a:lnTo>
                    <a:pt x="17" y="69"/>
                  </a:lnTo>
                  <a:lnTo>
                    <a:pt x="17" y="71"/>
                  </a:lnTo>
                  <a:lnTo>
                    <a:pt x="15" y="71"/>
                  </a:lnTo>
                  <a:lnTo>
                    <a:pt x="15" y="69"/>
                  </a:lnTo>
                  <a:lnTo>
                    <a:pt x="15" y="67"/>
                  </a:lnTo>
                  <a:close/>
                  <a:moveTo>
                    <a:pt x="101" y="65"/>
                  </a:moveTo>
                  <a:lnTo>
                    <a:pt x="103" y="65"/>
                  </a:lnTo>
                  <a:lnTo>
                    <a:pt x="103" y="67"/>
                  </a:lnTo>
                  <a:lnTo>
                    <a:pt x="101" y="67"/>
                  </a:lnTo>
                  <a:lnTo>
                    <a:pt x="103" y="67"/>
                  </a:lnTo>
                  <a:lnTo>
                    <a:pt x="101" y="67"/>
                  </a:lnTo>
                  <a:lnTo>
                    <a:pt x="103" y="67"/>
                  </a:lnTo>
                  <a:lnTo>
                    <a:pt x="101" y="69"/>
                  </a:lnTo>
                  <a:lnTo>
                    <a:pt x="103" y="69"/>
                  </a:lnTo>
                  <a:lnTo>
                    <a:pt x="103" y="71"/>
                  </a:lnTo>
                  <a:lnTo>
                    <a:pt x="101" y="71"/>
                  </a:lnTo>
                  <a:lnTo>
                    <a:pt x="101" y="73"/>
                  </a:lnTo>
                  <a:lnTo>
                    <a:pt x="99" y="73"/>
                  </a:lnTo>
                  <a:lnTo>
                    <a:pt x="97" y="73"/>
                  </a:lnTo>
                  <a:lnTo>
                    <a:pt x="97" y="71"/>
                  </a:lnTo>
                  <a:lnTo>
                    <a:pt x="97" y="73"/>
                  </a:lnTo>
                  <a:lnTo>
                    <a:pt x="97" y="71"/>
                  </a:lnTo>
                  <a:lnTo>
                    <a:pt x="99" y="71"/>
                  </a:lnTo>
                  <a:lnTo>
                    <a:pt x="99" y="69"/>
                  </a:lnTo>
                  <a:lnTo>
                    <a:pt x="99" y="67"/>
                  </a:lnTo>
                  <a:lnTo>
                    <a:pt x="97" y="67"/>
                  </a:lnTo>
                  <a:lnTo>
                    <a:pt x="97" y="65"/>
                  </a:lnTo>
                  <a:lnTo>
                    <a:pt x="99" y="65"/>
                  </a:lnTo>
                  <a:lnTo>
                    <a:pt x="101" y="65"/>
                  </a:lnTo>
                  <a:close/>
                  <a:moveTo>
                    <a:pt x="94" y="65"/>
                  </a:moveTo>
                  <a:lnTo>
                    <a:pt x="92" y="65"/>
                  </a:lnTo>
                  <a:lnTo>
                    <a:pt x="94" y="65"/>
                  </a:lnTo>
                  <a:close/>
                  <a:moveTo>
                    <a:pt x="19" y="65"/>
                  </a:moveTo>
                  <a:lnTo>
                    <a:pt x="19" y="63"/>
                  </a:lnTo>
                  <a:lnTo>
                    <a:pt x="19" y="65"/>
                  </a:lnTo>
                  <a:close/>
                  <a:moveTo>
                    <a:pt x="17" y="63"/>
                  </a:moveTo>
                  <a:lnTo>
                    <a:pt x="17" y="65"/>
                  </a:lnTo>
                  <a:lnTo>
                    <a:pt x="17" y="63"/>
                  </a:lnTo>
                  <a:close/>
                  <a:moveTo>
                    <a:pt x="15" y="63"/>
                  </a:moveTo>
                  <a:lnTo>
                    <a:pt x="17" y="63"/>
                  </a:lnTo>
                  <a:lnTo>
                    <a:pt x="15" y="63"/>
                  </a:lnTo>
                  <a:lnTo>
                    <a:pt x="15" y="65"/>
                  </a:lnTo>
                  <a:lnTo>
                    <a:pt x="15" y="63"/>
                  </a:lnTo>
                  <a:lnTo>
                    <a:pt x="13" y="65"/>
                  </a:lnTo>
                  <a:lnTo>
                    <a:pt x="13" y="63"/>
                  </a:lnTo>
                  <a:lnTo>
                    <a:pt x="13" y="61"/>
                  </a:lnTo>
                  <a:lnTo>
                    <a:pt x="15" y="61"/>
                  </a:lnTo>
                  <a:lnTo>
                    <a:pt x="15" y="59"/>
                  </a:lnTo>
                  <a:lnTo>
                    <a:pt x="17" y="59"/>
                  </a:lnTo>
                  <a:lnTo>
                    <a:pt x="17" y="61"/>
                  </a:lnTo>
                  <a:lnTo>
                    <a:pt x="15" y="63"/>
                  </a:lnTo>
                  <a:close/>
                  <a:moveTo>
                    <a:pt x="78" y="59"/>
                  </a:moveTo>
                  <a:lnTo>
                    <a:pt x="78" y="61"/>
                  </a:lnTo>
                  <a:lnTo>
                    <a:pt x="76" y="61"/>
                  </a:lnTo>
                  <a:lnTo>
                    <a:pt x="78" y="61"/>
                  </a:lnTo>
                  <a:lnTo>
                    <a:pt x="76" y="59"/>
                  </a:lnTo>
                  <a:lnTo>
                    <a:pt x="74" y="59"/>
                  </a:lnTo>
                  <a:lnTo>
                    <a:pt x="76" y="59"/>
                  </a:lnTo>
                  <a:lnTo>
                    <a:pt x="76" y="57"/>
                  </a:lnTo>
                  <a:lnTo>
                    <a:pt x="78" y="57"/>
                  </a:lnTo>
                  <a:lnTo>
                    <a:pt x="76" y="59"/>
                  </a:lnTo>
                  <a:lnTo>
                    <a:pt x="78" y="59"/>
                  </a:lnTo>
                  <a:close/>
                  <a:moveTo>
                    <a:pt x="59" y="59"/>
                  </a:moveTo>
                  <a:lnTo>
                    <a:pt x="61" y="59"/>
                  </a:lnTo>
                  <a:lnTo>
                    <a:pt x="61" y="61"/>
                  </a:lnTo>
                  <a:lnTo>
                    <a:pt x="63" y="61"/>
                  </a:lnTo>
                  <a:lnTo>
                    <a:pt x="65" y="61"/>
                  </a:lnTo>
                  <a:lnTo>
                    <a:pt x="65" y="63"/>
                  </a:lnTo>
                  <a:lnTo>
                    <a:pt x="67" y="63"/>
                  </a:lnTo>
                  <a:lnTo>
                    <a:pt x="69" y="63"/>
                  </a:lnTo>
                  <a:lnTo>
                    <a:pt x="71" y="63"/>
                  </a:lnTo>
                  <a:lnTo>
                    <a:pt x="71" y="65"/>
                  </a:lnTo>
                  <a:lnTo>
                    <a:pt x="72" y="65"/>
                  </a:lnTo>
                  <a:lnTo>
                    <a:pt x="72" y="67"/>
                  </a:lnTo>
                  <a:lnTo>
                    <a:pt x="71" y="67"/>
                  </a:lnTo>
                  <a:lnTo>
                    <a:pt x="71" y="69"/>
                  </a:lnTo>
                  <a:lnTo>
                    <a:pt x="72" y="69"/>
                  </a:lnTo>
                  <a:lnTo>
                    <a:pt x="72" y="71"/>
                  </a:lnTo>
                  <a:lnTo>
                    <a:pt x="72" y="73"/>
                  </a:lnTo>
                  <a:lnTo>
                    <a:pt x="74" y="73"/>
                  </a:lnTo>
                  <a:lnTo>
                    <a:pt x="74" y="74"/>
                  </a:lnTo>
                  <a:lnTo>
                    <a:pt x="76" y="74"/>
                  </a:lnTo>
                  <a:lnTo>
                    <a:pt x="78" y="73"/>
                  </a:lnTo>
                  <a:lnTo>
                    <a:pt x="78" y="74"/>
                  </a:lnTo>
                  <a:lnTo>
                    <a:pt x="78" y="76"/>
                  </a:lnTo>
                  <a:lnTo>
                    <a:pt x="76" y="76"/>
                  </a:lnTo>
                  <a:lnTo>
                    <a:pt x="76" y="78"/>
                  </a:lnTo>
                  <a:lnTo>
                    <a:pt x="76" y="76"/>
                  </a:lnTo>
                  <a:lnTo>
                    <a:pt x="74" y="76"/>
                  </a:lnTo>
                  <a:lnTo>
                    <a:pt x="72" y="76"/>
                  </a:lnTo>
                  <a:lnTo>
                    <a:pt x="72" y="74"/>
                  </a:lnTo>
                  <a:lnTo>
                    <a:pt x="71" y="74"/>
                  </a:lnTo>
                  <a:lnTo>
                    <a:pt x="71" y="73"/>
                  </a:lnTo>
                  <a:lnTo>
                    <a:pt x="71" y="71"/>
                  </a:lnTo>
                  <a:lnTo>
                    <a:pt x="69" y="71"/>
                  </a:lnTo>
                  <a:lnTo>
                    <a:pt x="69" y="69"/>
                  </a:lnTo>
                  <a:lnTo>
                    <a:pt x="67" y="69"/>
                  </a:lnTo>
                  <a:lnTo>
                    <a:pt x="65" y="69"/>
                  </a:lnTo>
                  <a:lnTo>
                    <a:pt x="63" y="69"/>
                  </a:lnTo>
                  <a:lnTo>
                    <a:pt x="63" y="67"/>
                  </a:lnTo>
                  <a:lnTo>
                    <a:pt x="61" y="67"/>
                  </a:lnTo>
                  <a:lnTo>
                    <a:pt x="63" y="67"/>
                  </a:lnTo>
                  <a:lnTo>
                    <a:pt x="63" y="65"/>
                  </a:lnTo>
                  <a:lnTo>
                    <a:pt x="61" y="65"/>
                  </a:lnTo>
                  <a:lnTo>
                    <a:pt x="61" y="63"/>
                  </a:lnTo>
                  <a:lnTo>
                    <a:pt x="59" y="63"/>
                  </a:lnTo>
                  <a:lnTo>
                    <a:pt x="57" y="61"/>
                  </a:lnTo>
                  <a:lnTo>
                    <a:pt x="55" y="59"/>
                  </a:lnTo>
                  <a:lnTo>
                    <a:pt x="53" y="59"/>
                  </a:lnTo>
                  <a:lnTo>
                    <a:pt x="51" y="59"/>
                  </a:lnTo>
                  <a:lnTo>
                    <a:pt x="49" y="59"/>
                  </a:lnTo>
                  <a:lnTo>
                    <a:pt x="51" y="59"/>
                  </a:lnTo>
                  <a:lnTo>
                    <a:pt x="51" y="57"/>
                  </a:lnTo>
                  <a:lnTo>
                    <a:pt x="53" y="57"/>
                  </a:lnTo>
                  <a:lnTo>
                    <a:pt x="55" y="55"/>
                  </a:lnTo>
                  <a:lnTo>
                    <a:pt x="57" y="55"/>
                  </a:lnTo>
                  <a:lnTo>
                    <a:pt x="59" y="55"/>
                  </a:lnTo>
                  <a:lnTo>
                    <a:pt x="59" y="57"/>
                  </a:lnTo>
                  <a:lnTo>
                    <a:pt x="59" y="59"/>
                  </a:lnTo>
                  <a:close/>
                  <a:moveTo>
                    <a:pt x="61" y="53"/>
                  </a:moveTo>
                  <a:lnTo>
                    <a:pt x="59" y="53"/>
                  </a:lnTo>
                  <a:lnTo>
                    <a:pt x="59" y="51"/>
                  </a:lnTo>
                  <a:lnTo>
                    <a:pt x="61" y="51"/>
                  </a:lnTo>
                  <a:lnTo>
                    <a:pt x="61" y="53"/>
                  </a:lnTo>
                  <a:close/>
                  <a:moveTo>
                    <a:pt x="61" y="51"/>
                  </a:moveTo>
                  <a:lnTo>
                    <a:pt x="63" y="51"/>
                  </a:lnTo>
                  <a:lnTo>
                    <a:pt x="63" y="53"/>
                  </a:lnTo>
                  <a:lnTo>
                    <a:pt x="65" y="53"/>
                  </a:lnTo>
                  <a:lnTo>
                    <a:pt x="63" y="53"/>
                  </a:lnTo>
                  <a:lnTo>
                    <a:pt x="65" y="53"/>
                  </a:lnTo>
                  <a:lnTo>
                    <a:pt x="65" y="55"/>
                  </a:lnTo>
                  <a:lnTo>
                    <a:pt x="63" y="55"/>
                  </a:lnTo>
                  <a:lnTo>
                    <a:pt x="63" y="53"/>
                  </a:lnTo>
                  <a:lnTo>
                    <a:pt x="61" y="51"/>
                  </a:lnTo>
                  <a:close/>
                  <a:moveTo>
                    <a:pt x="7" y="51"/>
                  </a:moveTo>
                  <a:lnTo>
                    <a:pt x="7" y="53"/>
                  </a:lnTo>
                  <a:lnTo>
                    <a:pt x="7" y="51"/>
                  </a:lnTo>
                  <a:close/>
                  <a:moveTo>
                    <a:pt x="67" y="53"/>
                  </a:moveTo>
                  <a:lnTo>
                    <a:pt x="65" y="53"/>
                  </a:lnTo>
                  <a:lnTo>
                    <a:pt x="67" y="53"/>
                  </a:lnTo>
                  <a:lnTo>
                    <a:pt x="67" y="51"/>
                  </a:lnTo>
                  <a:lnTo>
                    <a:pt x="67" y="50"/>
                  </a:lnTo>
                  <a:lnTo>
                    <a:pt x="67" y="51"/>
                  </a:lnTo>
                  <a:lnTo>
                    <a:pt x="69" y="51"/>
                  </a:lnTo>
                  <a:lnTo>
                    <a:pt x="67" y="51"/>
                  </a:lnTo>
                  <a:lnTo>
                    <a:pt x="67" y="53"/>
                  </a:lnTo>
                  <a:close/>
                  <a:moveTo>
                    <a:pt x="69" y="50"/>
                  </a:moveTo>
                  <a:lnTo>
                    <a:pt x="71" y="50"/>
                  </a:lnTo>
                  <a:lnTo>
                    <a:pt x="69" y="50"/>
                  </a:lnTo>
                  <a:close/>
                  <a:moveTo>
                    <a:pt x="107" y="50"/>
                  </a:moveTo>
                  <a:lnTo>
                    <a:pt x="105" y="50"/>
                  </a:lnTo>
                  <a:lnTo>
                    <a:pt x="105" y="51"/>
                  </a:lnTo>
                  <a:lnTo>
                    <a:pt x="107" y="51"/>
                  </a:lnTo>
                  <a:lnTo>
                    <a:pt x="109" y="53"/>
                  </a:lnTo>
                  <a:lnTo>
                    <a:pt x="109" y="55"/>
                  </a:lnTo>
                  <a:lnTo>
                    <a:pt x="109" y="53"/>
                  </a:lnTo>
                  <a:lnTo>
                    <a:pt x="107" y="53"/>
                  </a:lnTo>
                  <a:lnTo>
                    <a:pt x="107" y="55"/>
                  </a:lnTo>
                  <a:lnTo>
                    <a:pt x="109" y="55"/>
                  </a:lnTo>
                  <a:lnTo>
                    <a:pt x="109" y="57"/>
                  </a:lnTo>
                  <a:lnTo>
                    <a:pt x="107" y="57"/>
                  </a:lnTo>
                  <a:lnTo>
                    <a:pt x="105" y="57"/>
                  </a:lnTo>
                  <a:lnTo>
                    <a:pt x="105" y="55"/>
                  </a:lnTo>
                  <a:lnTo>
                    <a:pt x="103" y="55"/>
                  </a:lnTo>
                  <a:lnTo>
                    <a:pt x="101" y="55"/>
                  </a:lnTo>
                  <a:lnTo>
                    <a:pt x="103" y="53"/>
                  </a:lnTo>
                  <a:lnTo>
                    <a:pt x="105" y="53"/>
                  </a:lnTo>
                  <a:lnTo>
                    <a:pt x="105" y="51"/>
                  </a:lnTo>
                  <a:lnTo>
                    <a:pt x="103" y="51"/>
                  </a:lnTo>
                  <a:lnTo>
                    <a:pt x="103" y="53"/>
                  </a:lnTo>
                  <a:lnTo>
                    <a:pt x="101" y="53"/>
                  </a:lnTo>
                  <a:lnTo>
                    <a:pt x="101" y="55"/>
                  </a:lnTo>
                  <a:lnTo>
                    <a:pt x="99" y="53"/>
                  </a:lnTo>
                  <a:lnTo>
                    <a:pt x="97" y="53"/>
                  </a:lnTo>
                  <a:lnTo>
                    <a:pt x="97" y="51"/>
                  </a:lnTo>
                  <a:lnTo>
                    <a:pt x="99" y="50"/>
                  </a:lnTo>
                  <a:lnTo>
                    <a:pt x="99" y="51"/>
                  </a:lnTo>
                  <a:lnTo>
                    <a:pt x="99" y="50"/>
                  </a:lnTo>
                  <a:lnTo>
                    <a:pt x="101" y="50"/>
                  </a:lnTo>
                  <a:lnTo>
                    <a:pt x="103" y="50"/>
                  </a:lnTo>
                  <a:lnTo>
                    <a:pt x="103" y="48"/>
                  </a:lnTo>
                  <a:lnTo>
                    <a:pt x="105" y="48"/>
                  </a:lnTo>
                  <a:lnTo>
                    <a:pt x="105" y="50"/>
                  </a:lnTo>
                  <a:lnTo>
                    <a:pt x="107" y="50"/>
                  </a:lnTo>
                  <a:close/>
                  <a:moveTo>
                    <a:pt x="84" y="48"/>
                  </a:moveTo>
                  <a:lnTo>
                    <a:pt x="84" y="46"/>
                  </a:lnTo>
                  <a:lnTo>
                    <a:pt x="84" y="44"/>
                  </a:lnTo>
                  <a:lnTo>
                    <a:pt x="84" y="46"/>
                  </a:lnTo>
                  <a:lnTo>
                    <a:pt x="84" y="48"/>
                  </a:lnTo>
                  <a:close/>
                  <a:moveTo>
                    <a:pt x="3" y="40"/>
                  </a:moveTo>
                  <a:lnTo>
                    <a:pt x="3" y="42"/>
                  </a:lnTo>
                  <a:lnTo>
                    <a:pt x="1" y="42"/>
                  </a:lnTo>
                  <a:lnTo>
                    <a:pt x="1" y="44"/>
                  </a:lnTo>
                  <a:lnTo>
                    <a:pt x="3" y="44"/>
                  </a:lnTo>
                  <a:lnTo>
                    <a:pt x="3" y="46"/>
                  </a:lnTo>
                  <a:lnTo>
                    <a:pt x="3" y="48"/>
                  </a:lnTo>
                  <a:lnTo>
                    <a:pt x="5" y="48"/>
                  </a:lnTo>
                  <a:lnTo>
                    <a:pt x="7" y="48"/>
                  </a:lnTo>
                  <a:lnTo>
                    <a:pt x="7" y="50"/>
                  </a:lnTo>
                  <a:lnTo>
                    <a:pt x="5" y="50"/>
                  </a:lnTo>
                  <a:lnTo>
                    <a:pt x="5" y="48"/>
                  </a:lnTo>
                  <a:lnTo>
                    <a:pt x="3" y="48"/>
                  </a:lnTo>
                  <a:lnTo>
                    <a:pt x="1" y="48"/>
                  </a:lnTo>
                  <a:lnTo>
                    <a:pt x="1" y="46"/>
                  </a:lnTo>
                  <a:lnTo>
                    <a:pt x="1" y="44"/>
                  </a:lnTo>
                  <a:lnTo>
                    <a:pt x="0" y="42"/>
                  </a:lnTo>
                  <a:lnTo>
                    <a:pt x="0" y="40"/>
                  </a:lnTo>
                  <a:lnTo>
                    <a:pt x="1" y="40"/>
                  </a:lnTo>
                  <a:lnTo>
                    <a:pt x="3" y="40"/>
                  </a:lnTo>
                  <a:close/>
                  <a:moveTo>
                    <a:pt x="92" y="36"/>
                  </a:moveTo>
                  <a:lnTo>
                    <a:pt x="90" y="36"/>
                  </a:lnTo>
                  <a:lnTo>
                    <a:pt x="90" y="38"/>
                  </a:lnTo>
                  <a:lnTo>
                    <a:pt x="90" y="40"/>
                  </a:lnTo>
                  <a:lnTo>
                    <a:pt x="88" y="40"/>
                  </a:lnTo>
                  <a:lnTo>
                    <a:pt x="88" y="38"/>
                  </a:lnTo>
                  <a:lnTo>
                    <a:pt x="88" y="40"/>
                  </a:lnTo>
                  <a:lnTo>
                    <a:pt x="86" y="40"/>
                  </a:lnTo>
                  <a:lnTo>
                    <a:pt x="86" y="38"/>
                  </a:lnTo>
                  <a:lnTo>
                    <a:pt x="86" y="40"/>
                  </a:lnTo>
                  <a:lnTo>
                    <a:pt x="86" y="38"/>
                  </a:lnTo>
                  <a:lnTo>
                    <a:pt x="84" y="40"/>
                  </a:lnTo>
                  <a:lnTo>
                    <a:pt x="84" y="38"/>
                  </a:lnTo>
                  <a:lnTo>
                    <a:pt x="86" y="38"/>
                  </a:lnTo>
                  <a:lnTo>
                    <a:pt x="84" y="38"/>
                  </a:lnTo>
                  <a:lnTo>
                    <a:pt x="86" y="38"/>
                  </a:lnTo>
                  <a:lnTo>
                    <a:pt x="84" y="38"/>
                  </a:lnTo>
                  <a:lnTo>
                    <a:pt x="86" y="38"/>
                  </a:lnTo>
                  <a:lnTo>
                    <a:pt x="84" y="36"/>
                  </a:lnTo>
                  <a:lnTo>
                    <a:pt x="86" y="36"/>
                  </a:lnTo>
                  <a:lnTo>
                    <a:pt x="88" y="36"/>
                  </a:lnTo>
                  <a:lnTo>
                    <a:pt x="90" y="36"/>
                  </a:lnTo>
                  <a:lnTo>
                    <a:pt x="92" y="36"/>
                  </a:lnTo>
                  <a:lnTo>
                    <a:pt x="92" y="34"/>
                  </a:lnTo>
                  <a:lnTo>
                    <a:pt x="92" y="36"/>
                  </a:lnTo>
                  <a:close/>
                  <a:moveTo>
                    <a:pt x="96" y="25"/>
                  </a:moveTo>
                  <a:lnTo>
                    <a:pt x="96" y="26"/>
                  </a:lnTo>
                  <a:lnTo>
                    <a:pt x="94" y="26"/>
                  </a:lnTo>
                  <a:lnTo>
                    <a:pt x="92" y="26"/>
                  </a:lnTo>
                  <a:lnTo>
                    <a:pt x="92" y="25"/>
                  </a:lnTo>
                  <a:lnTo>
                    <a:pt x="94" y="25"/>
                  </a:lnTo>
                  <a:lnTo>
                    <a:pt x="96" y="25"/>
                  </a:lnTo>
                  <a:close/>
                  <a:moveTo>
                    <a:pt x="80" y="23"/>
                  </a:moveTo>
                  <a:lnTo>
                    <a:pt x="78" y="23"/>
                  </a:lnTo>
                  <a:lnTo>
                    <a:pt x="78" y="25"/>
                  </a:lnTo>
                  <a:lnTo>
                    <a:pt x="78" y="23"/>
                  </a:lnTo>
                  <a:lnTo>
                    <a:pt x="76" y="23"/>
                  </a:lnTo>
                  <a:lnTo>
                    <a:pt x="76" y="21"/>
                  </a:lnTo>
                  <a:lnTo>
                    <a:pt x="78" y="19"/>
                  </a:lnTo>
                  <a:lnTo>
                    <a:pt x="80" y="19"/>
                  </a:lnTo>
                  <a:lnTo>
                    <a:pt x="80" y="21"/>
                  </a:lnTo>
                  <a:lnTo>
                    <a:pt x="80" y="23"/>
                  </a:lnTo>
                  <a:close/>
                  <a:moveTo>
                    <a:pt x="21" y="19"/>
                  </a:moveTo>
                  <a:lnTo>
                    <a:pt x="23" y="19"/>
                  </a:lnTo>
                  <a:lnTo>
                    <a:pt x="23" y="17"/>
                  </a:lnTo>
                  <a:lnTo>
                    <a:pt x="24" y="17"/>
                  </a:lnTo>
                  <a:lnTo>
                    <a:pt x="26" y="17"/>
                  </a:lnTo>
                  <a:lnTo>
                    <a:pt x="28" y="17"/>
                  </a:lnTo>
                  <a:lnTo>
                    <a:pt x="30" y="17"/>
                  </a:lnTo>
                  <a:lnTo>
                    <a:pt x="32" y="17"/>
                  </a:lnTo>
                  <a:lnTo>
                    <a:pt x="32" y="15"/>
                  </a:lnTo>
                  <a:lnTo>
                    <a:pt x="34" y="15"/>
                  </a:lnTo>
                  <a:lnTo>
                    <a:pt x="34" y="13"/>
                  </a:lnTo>
                  <a:lnTo>
                    <a:pt x="36" y="13"/>
                  </a:lnTo>
                  <a:lnTo>
                    <a:pt x="36" y="11"/>
                  </a:lnTo>
                  <a:lnTo>
                    <a:pt x="38" y="11"/>
                  </a:lnTo>
                  <a:lnTo>
                    <a:pt x="38" y="13"/>
                  </a:lnTo>
                  <a:lnTo>
                    <a:pt x="38" y="11"/>
                  </a:lnTo>
                  <a:lnTo>
                    <a:pt x="40" y="11"/>
                  </a:lnTo>
                  <a:lnTo>
                    <a:pt x="42" y="11"/>
                  </a:lnTo>
                  <a:lnTo>
                    <a:pt x="42" y="13"/>
                  </a:lnTo>
                  <a:lnTo>
                    <a:pt x="42" y="11"/>
                  </a:lnTo>
                  <a:lnTo>
                    <a:pt x="44" y="13"/>
                  </a:lnTo>
                  <a:lnTo>
                    <a:pt x="46" y="13"/>
                  </a:lnTo>
                  <a:lnTo>
                    <a:pt x="46" y="11"/>
                  </a:lnTo>
                  <a:lnTo>
                    <a:pt x="48" y="11"/>
                  </a:lnTo>
                  <a:lnTo>
                    <a:pt x="48" y="9"/>
                  </a:lnTo>
                  <a:lnTo>
                    <a:pt x="48" y="7"/>
                  </a:lnTo>
                  <a:lnTo>
                    <a:pt x="49" y="7"/>
                  </a:lnTo>
                  <a:lnTo>
                    <a:pt x="51" y="7"/>
                  </a:lnTo>
                  <a:lnTo>
                    <a:pt x="53" y="7"/>
                  </a:lnTo>
                  <a:lnTo>
                    <a:pt x="55" y="7"/>
                  </a:lnTo>
                  <a:lnTo>
                    <a:pt x="57" y="7"/>
                  </a:lnTo>
                  <a:lnTo>
                    <a:pt x="57" y="5"/>
                  </a:lnTo>
                  <a:lnTo>
                    <a:pt x="57" y="7"/>
                  </a:lnTo>
                  <a:lnTo>
                    <a:pt x="59" y="7"/>
                  </a:lnTo>
                  <a:lnTo>
                    <a:pt x="59" y="5"/>
                  </a:lnTo>
                  <a:lnTo>
                    <a:pt x="61" y="5"/>
                  </a:lnTo>
                  <a:lnTo>
                    <a:pt x="61" y="7"/>
                  </a:lnTo>
                  <a:lnTo>
                    <a:pt x="63" y="7"/>
                  </a:lnTo>
                  <a:lnTo>
                    <a:pt x="63" y="5"/>
                  </a:lnTo>
                  <a:lnTo>
                    <a:pt x="65" y="5"/>
                  </a:lnTo>
                  <a:lnTo>
                    <a:pt x="67" y="5"/>
                  </a:lnTo>
                  <a:lnTo>
                    <a:pt x="69" y="5"/>
                  </a:lnTo>
                  <a:lnTo>
                    <a:pt x="69" y="3"/>
                  </a:lnTo>
                  <a:lnTo>
                    <a:pt x="71" y="3"/>
                  </a:lnTo>
                  <a:lnTo>
                    <a:pt x="72" y="3"/>
                  </a:lnTo>
                  <a:lnTo>
                    <a:pt x="74" y="3"/>
                  </a:lnTo>
                  <a:lnTo>
                    <a:pt x="76" y="3"/>
                  </a:lnTo>
                  <a:lnTo>
                    <a:pt x="76" y="5"/>
                  </a:lnTo>
                  <a:lnTo>
                    <a:pt x="78" y="5"/>
                  </a:lnTo>
                  <a:lnTo>
                    <a:pt x="80" y="5"/>
                  </a:lnTo>
                  <a:lnTo>
                    <a:pt x="80" y="7"/>
                  </a:lnTo>
                  <a:lnTo>
                    <a:pt x="82" y="7"/>
                  </a:lnTo>
                  <a:lnTo>
                    <a:pt x="82" y="5"/>
                  </a:lnTo>
                  <a:lnTo>
                    <a:pt x="82" y="7"/>
                  </a:lnTo>
                  <a:lnTo>
                    <a:pt x="86" y="7"/>
                  </a:lnTo>
                  <a:lnTo>
                    <a:pt x="86" y="9"/>
                  </a:lnTo>
                  <a:lnTo>
                    <a:pt x="88" y="9"/>
                  </a:lnTo>
                  <a:lnTo>
                    <a:pt x="92" y="9"/>
                  </a:lnTo>
                  <a:lnTo>
                    <a:pt x="92" y="7"/>
                  </a:lnTo>
                  <a:lnTo>
                    <a:pt x="94" y="7"/>
                  </a:lnTo>
                  <a:lnTo>
                    <a:pt x="96" y="9"/>
                  </a:lnTo>
                  <a:lnTo>
                    <a:pt x="96" y="7"/>
                  </a:lnTo>
                  <a:lnTo>
                    <a:pt x="97" y="7"/>
                  </a:lnTo>
                  <a:lnTo>
                    <a:pt x="97" y="9"/>
                  </a:lnTo>
                  <a:lnTo>
                    <a:pt x="99" y="7"/>
                  </a:lnTo>
                  <a:lnTo>
                    <a:pt x="101" y="7"/>
                  </a:lnTo>
                  <a:lnTo>
                    <a:pt x="103" y="7"/>
                  </a:lnTo>
                  <a:lnTo>
                    <a:pt x="103" y="5"/>
                  </a:lnTo>
                  <a:lnTo>
                    <a:pt x="103" y="3"/>
                  </a:lnTo>
                  <a:lnTo>
                    <a:pt x="101" y="3"/>
                  </a:lnTo>
                  <a:lnTo>
                    <a:pt x="101" y="2"/>
                  </a:lnTo>
                  <a:lnTo>
                    <a:pt x="101" y="0"/>
                  </a:lnTo>
                  <a:lnTo>
                    <a:pt x="103" y="0"/>
                  </a:lnTo>
                  <a:lnTo>
                    <a:pt x="105" y="0"/>
                  </a:lnTo>
                  <a:lnTo>
                    <a:pt x="107" y="0"/>
                  </a:lnTo>
                  <a:lnTo>
                    <a:pt x="107" y="2"/>
                  </a:lnTo>
                  <a:lnTo>
                    <a:pt x="109" y="2"/>
                  </a:lnTo>
                  <a:lnTo>
                    <a:pt x="109" y="3"/>
                  </a:lnTo>
                  <a:lnTo>
                    <a:pt x="109" y="5"/>
                  </a:lnTo>
                  <a:lnTo>
                    <a:pt x="111" y="5"/>
                  </a:lnTo>
                  <a:lnTo>
                    <a:pt x="111" y="7"/>
                  </a:lnTo>
                  <a:lnTo>
                    <a:pt x="109" y="7"/>
                  </a:lnTo>
                  <a:lnTo>
                    <a:pt x="107" y="7"/>
                  </a:lnTo>
                  <a:lnTo>
                    <a:pt x="107" y="9"/>
                  </a:lnTo>
                  <a:lnTo>
                    <a:pt x="105" y="9"/>
                  </a:lnTo>
                  <a:lnTo>
                    <a:pt x="105" y="11"/>
                  </a:lnTo>
                  <a:lnTo>
                    <a:pt x="105" y="13"/>
                  </a:lnTo>
                  <a:lnTo>
                    <a:pt x="105" y="15"/>
                  </a:lnTo>
                  <a:lnTo>
                    <a:pt x="105" y="17"/>
                  </a:lnTo>
                  <a:lnTo>
                    <a:pt x="103" y="17"/>
                  </a:lnTo>
                  <a:lnTo>
                    <a:pt x="103" y="19"/>
                  </a:lnTo>
                  <a:lnTo>
                    <a:pt x="101" y="19"/>
                  </a:lnTo>
                  <a:lnTo>
                    <a:pt x="101" y="21"/>
                  </a:lnTo>
                  <a:lnTo>
                    <a:pt x="101" y="19"/>
                  </a:lnTo>
                  <a:lnTo>
                    <a:pt x="99" y="19"/>
                  </a:lnTo>
                  <a:lnTo>
                    <a:pt x="101" y="19"/>
                  </a:lnTo>
                  <a:lnTo>
                    <a:pt x="99" y="19"/>
                  </a:lnTo>
                  <a:lnTo>
                    <a:pt x="99" y="17"/>
                  </a:lnTo>
                  <a:lnTo>
                    <a:pt x="97" y="19"/>
                  </a:lnTo>
                  <a:lnTo>
                    <a:pt x="97" y="17"/>
                  </a:lnTo>
                  <a:lnTo>
                    <a:pt x="96" y="19"/>
                  </a:lnTo>
                  <a:lnTo>
                    <a:pt x="96" y="17"/>
                  </a:lnTo>
                  <a:lnTo>
                    <a:pt x="94" y="17"/>
                  </a:lnTo>
                  <a:lnTo>
                    <a:pt x="92" y="17"/>
                  </a:lnTo>
                  <a:lnTo>
                    <a:pt x="90" y="17"/>
                  </a:lnTo>
                  <a:lnTo>
                    <a:pt x="90" y="15"/>
                  </a:lnTo>
                  <a:lnTo>
                    <a:pt x="88" y="17"/>
                  </a:lnTo>
                  <a:lnTo>
                    <a:pt x="86" y="15"/>
                  </a:lnTo>
                  <a:lnTo>
                    <a:pt x="84" y="15"/>
                  </a:lnTo>
                  <a:lnTo>
                    <a:pt x="84" y="17"/>
                  </a:lnTo>
                  <a:lnTo>
                    <a:pt x="82" y="17"/>
                  </a:lnTo>
                  <a:lnTo>
                    <a:pt x="80" y="17"/>
                  </a:lnTo>
                  <a:lnTo>
                    <a:pt x="80" y="19"/>
                  </a:lnTo>
                  <a:lnTo>
                    <a:pt x="78" y="17"/>
                  </a:lnTo>
                  <a:lnTo>
                    <a:pt x="80" y="17"/>
                  </a:lnTo>
                  <a:lnTo>
                    <a:pt x="78" y="17"/>
                  </a:lnTo>
                  <a:lnTo>
                    <a:pt x="76" y="17"/>
                  </a:lnTo>
                  <a:lnTo>
                    <a:pt x="76" y="15"/>
                  </a:lnTo>
                  <a:lnTo>
                    <a:pt x="76" y="17"/>
                  </a:lnTo>
                  <a:lnTo>
                    <a:pt x="74" y="15"/>
                  </a:lnTo>
                  <a:lnTo>
                    <a:pt x="74" y="17"/>
                  </a:lnTo>
                  <a:lnTo>
                    <a:pt x="72" y="17"/>
                  </a:lnTo>
                  <a:lnTo>
                    <a:pt x="74" y="17"/>
                  </a:lnTo>
                  <a:lnTo>
                    <a:pt x="72" y="17"/>
                  </a:lnTo>
                  <a:lnTo>
                    <a:pt x="72" y="19"/>
                  </a:lnTo>
                  <a:lnTo>
                    <a:pt x="74" y="19"/>
                  </a:lnTo>
                  <a:lnTo>
                    <a:pt x="71" y="19"/>
                  </a:lnTo>
                  <a:lnTo>
                    <a:pt x="71" y="21"/>
                  </a:lnTo>
                  <a:lnTo>
                    <a:pt x="69" y="21"/>
                  </a:lnTo>
                  <a:lnTo>
                    <a:pt x="67" y="19"/>
                  </a:lnTo>
                  <a:lnTo>
                    <a:pt x="65" y="19"/>
                  </a:lnTo>
                  <a:lnTo>
                    <a:pt x="65" y="21"/>
                  </a:lnTo>
                  <a:lnTo>
                    <a:pt x="63" y="21"/>
                  </a:lnTo>
                  <a:lnTo>
                    <a:pt x="63" y="23"/>
                  </a:lnTo>
                  <a:lnTo>
                    <a:pt x="65" y="23"/>
                  </a:lnTo>
                  <a:lnTo>
                    <a:pt x="65" y="25"/>
                  </a:lnTo>
                  <a:lnTo>
                    <a:pt x="67" y="25"/>
                  </a:lnTo>
                  <a:lnTo>
                    <a:pt x="65" y="25"/>
                  </a:lnTo>
                  <a:lnTo>
                    <a:pt x="65" y="26"/>
                  </a:lnTo>
                  <a:lnTo>
                    <a:pt x="67" y="26"/>
                  </a:lnTo>
                  <a:lnTo>
                    <a:pt x="67" y="28"/>
                  </a:lnTo>
                  <a:lnTo>
                    <a:pt x="69" y="28"/>
                  </a:lnTo>
                  <a:lnTo>
                    <a:pt x="69" y="26"/>
                  </a:lnTo>
                  <a:lnTo>
                    <a:pt x="69" y="28"/>
                  </a:lnTo>
                  <a:lnTo>
                    <a:pt x="71" y="28"/>
                  </a:lnTo>
                  <a:lnTo>
                    <a:pt x="72" y="28"/>
                  </a:lnTo>
                  <a:lnTo>
                    <a:pt x="72" y="30"/>
                  </a:lnTo>
                  <a:lnTo>
                    <a:pt x="74" y="32"/>
                  </a:lnTo>
                  <a:lnTo>
                    <a:pt x="72" y="32"/>
                  </a:lnTo>
                  <a:lnTo>
                    <a:pt x="72" y="30"/>
                  </a:lnTo>
                  <a:lnTo>
                    <a:pt x="71" y="30"/>
                  </a:lnTo>
                  <a:lnTo>
                    <a:pt x="69" y="30"/>
                  </a:lnTo>
                  <a:lnTo>
                    <a:pt x="69" y="28"/>
                  </a:lnTo>
                  <a:lnTo>
                    <a:pt x="67" y="28"/>
                  </a:lnTo>
                  <a:lnTo>
                    <a:pt x="65" y="28"/>
                  </a:lnTo>
                  <a:lnTo>
                    <a:pt x="63" y="28"/>
                  </a:lnTo>
                  <a:lnTo>
                    <a:pt x="63" y="30"/>
                  </a:lnTo>
                  <a:lnTo>
                    <a:pt x="65" y="30"/>
                  </a:lnTo>
                  <a:lnTo>
                    <a:pt x="65" y="32"/>
                  </a:lnTo>
                  <a:lnTo>
                    <a:pt x="67" y="32"/>
                  </a:lnTo>
                  <a:lnTo>
                    <a:pt x="69" y="32"/>
                  </a:lnTo>
                  <a:lnTo>
                    <a:pt x="69" y="34"/>
                  </a:lnTo>
                  <a:lnTo>
                    <a:pt x="69" y="36"/>
                  </a:lnTo>
                  <a:lnTo>
                    <a:pt x="67" y="36"/>
                  </a:lnTo>
                  <a:lnTo>
                    <a:pt x="69" y="36"/>
                  </a:lnTo>
                  <a:lnTo>
                    <a:pt x="67" y="36"/>
                  </a:lnTo>
                  <a:lnTo>
                    <a:pt x="65" y="36"/>
                  </a:lnTo>
                  <a:lnTo>
                    <a:pt x="65" y="34"/>
                  </a:lnTo>
                  <a:lnTo>
                    <a:pt x="65" y="36"/>
                  </a:lnTo>
                  <a:lnTo>
                    <a:pt x="65" y="34"/>
                  </a:lnTo>
                  <a:lnTo>
                    <a:pt x="65" y="32"/>
                  </a:lnTo>
                  <a:lnTo>
                    <a:pt x="63" y="30"/>
                  </a:lnTo>
                  <a:lnTo>
                    <a:pt x="61" y="30"/>
                  </a:lnTo>
                  <a:lnTo>
                    <a:pt x="59" y="30"/>
                  </a:lnTo>
                  <a:lnTo>
                    <a:pt x="57" y="30"/>
                  </a:lnTo>
                  <a:lnTo>
                    <a:pt x="57" y="32"/>
                  </a:lnTo>
                  <a:lnTo>
                    <a:pt x="59" y="32"/>
                  </a:lnTo>
                  <a:lnTo>
                    <a:pt x="59" y="34"/>
                  </a:lnTo>
                  <a:lnTo>
                    <a:pt x="61" y="34"/>
                  </a:lnTo>
                  <a:lnTo>
                    <a:pt x="61" y="36"/>
                  </a:lnTo>
                  <a:lnTo>
                    <a:pt x="63" y="36"/>
                  </a:lnTo>
                  <a:lnTo>
                    <a:pt x="65" y="36"/>
                  </a:lnTo>
                  <a:lnTo>
                    <a:pt x="65" y="38"/>
                  </a:lnTo>
                  <a:lnTo>
                    <a:pt x="63" y="38"/>
                  </a:lnTo>
                  <a:lnTo>
                    <a:pt x="59" y="36"/>
                  </a:lnTo>
                  <a:lnTo>
                    <a:pt x="57" y="36"/>
                  </a:lnTo>
                  <a:lnTo>
                    <a:pt x="59" y="36"/>
                  </a:lnTo>
                  <a:lnTo>
                    <a:pt x="57" y="34"/>
                  </a:lnTo>
                  <a:lnTo>
                    <a:pt x="57" y="32"/>
                  </a:lnTo>
                  <a:lnTo>
                    <a:pt x="57" y="30"/>
                  </a:lnTo>
                  <a:lnTo>
                    <a:pt x="55" y="30"/>
                  </a:lnTo>
                  <a:lnTo>
                    <a:pt x="53" y="28"/>
                  </a:lnTo>
                  <a:lnTo>
                    <a:pt x="51" y="28"/>
                  </a:lnTo>
                  <a:lnTo>
                    <a:pt x="51" y="26"/>
                  </a:lnTo>
                  <a:lnTo>
                    <a:pt x="49" y="26"/>
                  </a:lnTo>
                  <a:lnTo>
                    <a:pt x="49" y="25"/>
                  </a:lnTo>
                  <a:lnTo>
                    <a:pt x="51" y="25"/>
                  </a:lnTo>
                  <a:lnTo>
                    <a:pt x="51" y="23"/>
                  </a:lnTo>
                  <a:lnTo>
                    <a:pt x="49" y="23"/>
                  </a:lnTo>
                  <a:lnTo>
                    <a:pt x="49" y="25"/>
                  </a:lnTo>
                  <a:lnTo>
                    <a:pt x="49" y="23"/>
                  </a:lnTo>
                  <a:lnTo>
                    <a:pt x="48" y="25"/>
                  </a:lnTo>
                  <a:lnTo>
                    <a:pt x="48" y="26"/>
                  </a:lnTo>
                  <a:lnTo>
                    <a:pt x="46" y="26"/>
                  </a:lnTo>
                  <a:lnTo>
                    <a:pt x="46" y="28"/>
                  </a:lnTo>
                  <a:lnTo>
                    <a:pt x="48" y="28"/>
                  </a:lnTo>
                  <a:lnTo>
                    <a:pt x="46" y="28"/>
                  </a:lnTo>
                  <a:lnTo>
                    <a:pt x="46" y="30"/>
                  </a:lnTo>
                  <a:lnTo>
                    <a:pt x="46" y="32"/>
                  </a:lnTo>
                  <a:lnTo>
                    <a:pt x="46" y="34"/>
                  </a:lnTo>
                  <a:lnTo>
                    <a:pt x="46" y="36"/>
                  </a:lnTo>
                  <a:lnTo>
                    <a:pt x="48" y="36"/>
                  </a:lnTo>
                  <a:lnTo>
                    <a:pt x="48" y="38"/>
                  </a:lnTo>
                  <a:lnTo>
                    <a:pt x="49" y="38"/>
                  </a:lnTo>
                  <a:lnTo>
                    <a:pt x="49" y="40"/>
                  </a:lnTo>
                  <a:lnTo>
                    <a:pt x="49" y="42"/>
                  </a:lnTo>
                  <a:lnTo>
                    <a:pt x="51" y="42"/>
                  </a:lnTo>
                  <a:lnTo>
                    <a:pt x="51" y="44"/>
                  </a:lnTo>
                  <a:lnTo>
                    <a:pt x="53" y="46"/>
                  </a:lnTo>
                  <a:lnTo>
                    <a:pt x="53" y="48"/>
                  </a:lnTo>
                  <a:lnTo>
                    <a:pt x="55" y="48"/>
                  </a:lnTo>
                  <a:lnTo>
                    <a:pt x="55" y="50"/>
                  </a:lnTo>
                  <a:lnTo>
                    <a:pt x="57" y="50"/>
                  </a:lnTo>
                  <a:lnTo>
                    <a:pt x="57" y="51"/>
                  </a:lnTo>
                  <a:lnTo>
                    <a:pt x="57" y="53"/>
                  </a:lnTo>
                  <a:lnTo>
                    <a:pt x="55" y="53"/>
                  </a:lnTo>
                  <a:lnTo>
                    <a:pt x="55" y="55"/>
                  </a:lnTo>
                  <a:lnTo>
                    <a:pt x="53" y="55"/>
                  </a:lnTo>
                  <a:lnTo>
                    <a:pt x="53" y="53"/>
                  </a:lnTo>
                  <a:lnTo>
                    <a:pt x="55" y="53"/>
                  </a:lnTo>
                  <a:lnTo>
                    <a:pt x="55" y="51"/>
                  </a:lnTo>
                  <a:lnTo>
                    <a:pt x="55" y="50"/>
                  </a:lnTo>
                  <a:lnTo>
                    <a:pt x="53" y="50"/>
                  </a:lnTo>
                  <a:lnTo>
                    <a:pt x="51" y="50"/>
                  </a:lnTo>
                  <a:lnTo>
                    <a:pt x="49" y="50"/>
                  </a:lnTo>
                  <a:lnTo>
                    <a:pt x="49" y="51"/>
                  </a:lnTo>
                  <a:lnTo>
                    <a:pt x="49" y="53"/>
                  </a:lnTo>
                  <a:lnTo>
                    <a:pt x="49" y="51"/>
                  </a:lnTo>
                  <a:lnTo>
                    <a:pt x="51" y="53"/>
                  </a:lnTo>
                  <a:lnTo>
                    <a:pt x="51" y="55"/>
                  </a:lnTo>
                  <a:lnTo>
                    <a:pt x="53" y="55"/>
                  </a:lnTo>
                  <a:lnTo>
                    <a:pt x="53" y="57"/>
                  </a:lnTo>
                  <a:lnTo>
                    <a:pt x="51" y="57"/>
                  </a:lnTo>
                  <a:lnTo>
                    <a:pt x="49" y="57"/>
                  </a:lnTo>
                  <a:lnTo>
                    <a:pt x="49" y="59"/>
                  </a:lnTo>
                  <a:lnTo>
                    <a:pt x="48" y="59"/>
                  </a:lnTo>
                  <a:lnTo>
                    <a:pt x="46" y="57"/>
                  </a:lnTo>
                  <a:lnTo>
                    <a:pt x="46" y="59"/>
                  </a:lnTo>
                  <a:lnTo>
                    <a:pt x="48" y="59"/>
                  </a:lnTo>
                  <a:lnTo>
                    <a:pt x="48" y="61"/>
                  </a:lnTo>
                  <a:lnTo>
                    <a:pt x="49" y="61"/>
                  </a:lnTo>
                  <a:lnTo>
                    <a:pt x="51" y="61"/>
                  </a:lnTo>
                  <a:lnTo>
                    <a:pt x="53" y="61"/>
                  </a:lnTo>
                  <a:lnTo>
                    <a:pt x="53" y="63"/>
                  </a:lnTo>
                  <a:lnTo>
                    <a:pt x="55" y="63"/>
                  </a:lnTo>
                  <a:lnTo>
                    <a:pt x="57" y="63"/>
                  </a:lnTo>
                  <a:lnTo>
                    <a:pt x="57" y="65"/>
                  </a:lnTo>
                  <a:lnTo>
                    <a:pt x="59" y="65"/>
                  </a:lnTo>
                  <a:lnTo>
                    <a:pt x="59" y="67"/>
                  </a:lnTo>
                  <a:lnTo>
                    <a:pt x="57" y="67"/>
                  </a:lnTo>
                  <a:lnTo>
                    <a:pt x="59" y="67"/>
                  </a:lnTo>
                  <a:lnTo>
                    <a:pt x="61" y="67"/>
                  </a:lnTo>
                  <a:lnTo>
                    <a:pt x="61" y="69"/>
                  </a:lnTo>
                  <a:lnTo>
                    <a:pt x="63" y="69"/>
                  </a:lnTo>
                  <a:lnTo>
                    <a:pt x="63" y="71"/>
                  </a:lnTo>
                  <a:lnTo>
                    <a:pt x="65" y="69"/>
                  </a:lnTo>
                  <a:lnTo>
                    <a:pt x="65" y="71"/>
                  </a:lnTo>
                  <a:lnTo>
                    <a:pt x="67" y="71"/>
                  </a:lnTo>
                  <a:lnTo>
                    <a:pt x="69" y="71"/>
                  </a:lnTo>
                  <a:lnTo>
                    <a:pt x="69" y="73"/>
                  </a:lnTo>
                  <a:lnTo>
                    <a:pt x="69" y="74"/>
                  </a:lnTo>
                  <a:lnTo>
                    <a:pt x="69" y="76"/>
                  </a:lnTo>
                  <a:lnTo>
                    <a:pt x="69" y="78"/>
                  </a:lnTo>
                  <a:lnTo>
                    <a:pt x="69" y="80"/>
                  </a:lnTo>
                  <a:lnTo>
                    <a:pt x="69" y="82"/>
                  </a:lnTo>
                  <a:lnTo>
                    <a:pt x="69" y="84"/>
                  </a:lnTo>
                  <a:lnTo>
                    <a:pt x="67" y="84"/>
                  </a:lnTo>
                  <a:lnTo>
                    <a:pt x="67" y="82"/>
                  </a:lnTo>
                  <a:lnTo>
                    <a:pt x="67" y="80"/>
                  </a:lnTo>
                  <a:lnTo>
                    <a:pt x="65" y="80"/>
                  </a:lnTo>
                  <a:lnTo>
                    <a:pt x="65" y="78"/>
                  </a:lnTo>
                  <a:lnTo>
                    <a:pt x="63" y="78"/>
                  </a:lnTo>
                  <a:lnTo>
                    <a:pt x="61" y="76"/>
                  </a:lnTo>
                  <a:lnTo>
                    <a:pt x="59" y="76"/>
                  </a:lnTo>
                  <a:lnTo>
                    <a:pt x="57" y="76"/>
                  </a:lnTo>
                  <a:lnTo>
                    <a:pt x="55" y="76"/>
                  </a:lnTo>
                  <a:lnTo>
                    <a:pt x="55" y="78"/>
                  </a:lnTo>
                  <a:lnTo>
                    <a:pt x="53" y="78"/>
                  </a:lnTo>
                  <a:lnTo>
                    <a:pt x="51" y="78"/>
                  </a:lnTo>
                  <a:lnTo>
                    <a:pt x="51" y="80"/>
                  </a:lnTo>
                  <a:lnTo>
                    <a:pt x="53" y="80"/>
                  </a:lnTo>
                  <a:lnTo>
                    <a:pt x="55" y="80"/>
                  </a:lnTo>
                  <a:lnTo>
                    <a:pt x="55" y="82"/>
                  </a:lnTo>
                  <a:lnTo>
                    <a:pt x="53" y="82"/>
                  </a:lnTo>
                  <a:lnTo>
                    <a:pt x="55" y="82"/>
                  </a:lnTo>
                  <a:lnTo>
                    <a:pt x="55" y="84"/>
                  </a:lnTo>
                  <a:lnTo>
                    <a:pt x="57" y="86"/>
                  </a:lnTo>
                  <a:lnTo>
                    <a:pt x="57" y="84"/>
                  </a:lnTo>
                  <a:lnTo>
                    <a:pt x="59" y="84"/>
                  </a:lnTo>
                  <a:lnTo>
                    <a:pt x="59" y="86"/>
                  </a:lnTo>
                  <a:lnTo>
                    <a:pt x="61" y="88"/>
                  </a:lnTo>
                  <a:lnTo>
                    <a:pt x="59" y="88"/>
                  </a:lnTo>
                  <a:lnTo>
                    <a:pt x="57" y="88"/>
                  </a:lnTo>
                  <a:lnTo>
                    <a:pt x="55" y="90"/>
                  </a:lnTo>
                  <a:lnTo>
                    <a:pt x="57" y="90"/>
                  </a:lnTo>
                  <a:lnTo>
                    <a:pt x="55" y="90"/>
                  </a:lnTo>
                  <a:lnTo>
                    <a:pt x="53" y="90"/>
                  </a:lnTo>
                  <a:lnTo>
                    <a:pt x="55" y="90"/>
                  </a:lnTo>
                  <a:lnTo>
                    <a:pt x="53" y="90"/>
                  </a:lnTo>
                  <a:lnTo>
                    <a:pt x="53" y="88"/>
                  </a:lnTo>
                  <a:lnTo>
                    <a:pt x="55" y="88"/>
                  </a:lnTo>
                  <a:lnTo>
                    <a:pt x="53" y="88"/>
                  </a:lnTo>
                  <a:lnTo>
                    <a:pt x="53" y="86"/>
                  </a:lnTo>
                  <a:lnTo>
                    <a:pt x="53" y="88"/>
                  </a:lnTo>
                  <a:lnTo>
                    <a:pt x="51" y="86"/>
                  </a:lnTo>
                  <a:lnTo>
                    <a:pt x="49" y="86"/>
                  </a:lnTo>
                  <a:lnTo>
                    <a:pt x="49" y="84"/>
                  </a:lnTo>
                  <a:lnTo>
                    <a:pt x="48" y="84"/>
                  </a:lnTo>
                  <a:lnTo>
                    <a:pt x="48" y="86"/>
                  </a:lnTo>
                  <a:lnTo>
                    <a:pt x="48" y="88"/>
                  </a:lnTo>
                  <a:lnTo>
                    <a:pt x="49" y="88"/>
                  </a:lnTo>
                  <a:lnTo>
                    <a:pt x="48" y="88"/>
                  </a:lnTo>
                  <a:lnTo>
                    <a:pt x="49" y="90"/>
                  </a:lnTo>
                  <a:lnTo>
                    <a:pt x="49" y="92"/>
                  </a:lnTo>
                  <a:lnTo>
                    <a:pt x="51" y="92"/>
                  </a:lnTo>
                  <a:lnTo>
                    <a:pt x="51" y="94"/>
                  </a:lnTo>
                  <a:lnTo>
                    <a:pt x="51" y="96"/>
                  </a:lnTo>
                  <a:lnTo>
                    <a:pt x="53" y="98"/>
                  </a:lnTo>
                  <a:lnTo>
                    <a:pt x="51" y="98"/>
                  </a:lnTo>
                  <a:lnTo>
                    <a:pt x="53" y="98"/>
                  </a:lnTo>
                  <a:lnTo>
                    <a:pt x="53" y="99"/>
                  </a:lnTo>
                  <a:lnTo>
                    <a:pt x="53" y="101"/>
                  </a:lnTo>
                  <a:lnTo>
                    <a:pt x="53" y="103"/>
                  </a:lnTo>
                  <a:lnTo>
                    <a:pt x="53" y="105"/>
                  </a:lnTo>
                  <a:lnTo>
                    <a:pt x="55" y="105"/>
                  </a:lnTo>
                  <a:lnTo>
                    <a:pt x="55" y="107"/>
                  </a:lnTo>
                  <a:lnTo>
                    <a:pt x="53" y="107"/>
                  </a:lnTo>
                  <a:lnTo>
                    <a:pt x="53" y="105"/>
                  </a:lnTo>
                  <a:lnTo>
                    <a:pt x="51" y="107"/>
                  </a:lnTo>
                  <a:lnTo>
                    <a:pt x="51" y="105"/>
                  </a:lnTo>
                  <a:lnTo>
                    <a:pt x="49" y="103"/>
                  </a:lnTo>
                  <a:lnTo>
                    <a:pt x="51" y="103"/>
                  </a:lnTo>
                  <a:lnTo>
                    <a:pt x="49" y="103"/>
                  </a:lnTo>
                  <a:lnTo>
                    <a:pt x="49" y="101"/>
                  </a:lnTo>
                  <a:lnTo>
                    <a:pt x="48" y="101"/>
                  </a:lnTo>
                  <a:lnTo>
                    <a:pt x="46" y="101"/>
                  </a:lnTo>
                  <a:lnTo>
                    <a:pt x="46" y="103"/>
                  </a:lnTo>
                  <a:lnTo>
                    <a:pt x="44" y="103"/>
                  </a:lnTo>
                  <a:lnTo>
                    <a:pt x="46" y="103"/>
                  </a:lnTo>
                  <a:lnTo>
                    <a:pt x="46" y="105"/>
                  </a:lnTo>
                  <a:lnTo>
                    <a:pt x="44" y="105"/>
                  </a:lnTo>
                  <a:lnTo>
                    <a:pt x="44" y="103"/>
                  </a:lnTo>
                  <a:lnTo>
                    <a:pt x="44" y="105"/>
                  </a:lnTo>
                  <a:lnTo>
                    <a:pt x="44" y="107"/>
                  </a:lnTo>
                  <a:lnTo>
                    <a:pt x="44" y="109"/>
                  </a:lnTo>
                  <a:lnTo>
                    <a:pt x="44" y="107"/>
                  </a:lnTo>
                  <a:lnTo>
                    <a:pt x="42" y="107"/>
                  </a:lnTo>
                  <a:lnTo>
                    <a:pt x="42" y="105"/>
                  </a:lnTo>
                  <a:lnTo>
                    <a:pt x="42" y="103"/>
                  </a:lnTo>
                  <a:lnTo>
                    <a:pt x="42" y="101"/>
                  </a:lnTo>
                  <a:lnTo>
                    <a:pt x="42" y="99"/>
                  </a:lnTo>
                  <a:lnTo>
                    <a:pt x="40" y="99"/>
                  </a:lnTo>
                  <a:lnTo>
                    <a:pt x="38" y="99"/>
                  </a:lnTo>
                  <a:lnTo>
                    <a:pt x="38" y="98"/>
                  </a:lnTo>
                  <a:lnTo>
                    <a:pt x="38" y="96"/>
                  </a:lnTo>
                  <a:lnTo>
                    <a:pt x="36" y="96"/>
                  </a:lnTo>
                  <a:lnTo>
                    <a:pt x="36" y="98"/>
                  </a:lnTo>
                  <a:lnTo>
                    <a:pt x="36" y="99"/>
                  </a:lnTo>
                  <a:lnTo>
                    <a:pt x="36" y="101"/>
                  </a:lnTo>
                  <a:lnTo>
                    <a:pt x="34" y="101"/>
                  </a:lnTo>
                  <a:lnTo>
                    <a:pt x="32" y="101"/>
                  </a:lnTo>
                  <a:lnTo>
                    <a:pt x="32" y="99"/>
                  </a:lnTo>
                  <a:lnTo>
                    <a:pt x="32" y="98"/>
                  </a:lnTo>
                  <a:lnTo>
                    <a:pt x="30" y="98"/>
                  </a:lnTo>
                  <a:lnTo>
                    <a:pt x="32" y="98"/>
                  </a:lnTo>
                  <a:lnTo>
                    <a:pt x="30" y="98"/>
                  </a:lnTo>
                  <a:lnTo>
                    <a:pt x="30" y="96"/>
                  </a:lnTo>
                  <a:lnTo>
                    <a:pt x="30" y="94"/>
                  </a:lnTo>
                  <a:lnTo>
                    <a:pt x="30" y="92"/>
                  </a:lnTo>
                  <a:lnTo>
                    <a:pt x="32" y="92"/>
                  </a:lnTo>
                  <a:lnTo>
                    <a:pt x="32" y="90"/>
                  </a:lnTo>
                  <a:lnTo>
                    <a:pt x="30" y="88"/>
                  </a:lnTo>
                  <a:lnTo>
                    <a:pt x="30" y="86"/>
                  </a:lnTo>
                  <a:lnTo>
                    <a:pt x="28" y="86"/>
                  </a:lnTo>
                  <a:lnTo>
                    <a:pt x="28" y="84"/>
                  </a:lnTo>
                  <a:lnTo>
                    <a:pt x="26" y="84"/>
                  </a:lnTo>
                  <a:lnTo>
                    <a:pt x="24" y="84"/>
                  </a:lnTo>
                  <a:lnTo>
                    <a:pt x="24" y="82"/>
                  </a:lnTo>
                  <a:lnTo>
                    <a:pt x="24" y="80"/>
                  </a:lnTo>
                  <a:lnTo>
                    <a:pt x="23" y="80"/>
                  </a:lnTo>
                  <a:lnTo>
                    <a:pt x="23" y="78"/>
                  </a:lnTo>
                  <a:lnTo>
                    <a:pt x="24" y="78"/>
                  </a:lnTo>
                  <a:lnTo>
                    <a:pt x="24" y="76"/>
                  </a:lnTo>
                  <a:lnTo>
                    <a:pt x="26" y="76"/>
                  </a:lnTo>
                  <a:lnTo>
                    <a:pt x="24" y="76"/>
                  </a:lnTo>
                  <a:lnTo>
                    <a:pt x="26" y="74"/>
                  </a:lnTo>
                  <a:lnTo>
                    <a:pt x="26" y="73"/>
                  </a:lnTo>
                  <a:lnTo>
                    <a:pt x="28" y="73"/>
                  </a:lnTo>
                  <a:lnTo>
                    <a:pt x="30" y="74"/>
                  </a:lnTo>
                  <a:lnTo>
                    <a:pt x="30" y="73"/>
                  </a:lnTo>
                  <a:lnTo>
                    <a:pt x="32" y="73"/>
                  </a:lnTo>
                  <a:lnTo>
                    <a:pt x="32" y="71"/>
                  </a:lnTo>
                  <a:lnTo>
                    <a:pt x="34" y="71"/>
                  </a:lnTo>
                  <a:lnTo>
                    <a:pt x="36" y="71"/>
                  </a:lnTo>
                  <a:lnTo>
                    <a:pt x="38" y="71"/>
                  </a:lnTo>
                  <a:lnTo>
                    <a:pt x="38" y="73"/>
                  </a:lnTo>
                  <a:lnTo>
                    <a:pt x="40" y="73"/>
                  </a:lnTo>
                  <a:lnTo>
                    <a:pt x="42" y="73"/>
                  </a:lnTo>
                  <a:lnTo>
                    <a:pt x="42" y="74"/>
                  </a:lnTo>
                  <a:lnTo>
                    <a:pt x="44" y="74"/>
                  </a:lnTo>
                  <a:lnTo>
                    <a:pt x="46" y="74"/>
                  </a:lnTo>
                  <a:lnTo>
                    <a:pt x="48" y="74"/>
                  </a:lnTo>
                  <a:lnTo>
                    <a:pt x="48" y="76"/>
                  </a:lnTo>
                  <a:lnTo>
                    <a:pt x="49" y="76"/>
                  </a:lnTo>
                  <a:lnTo>
                    <a:pt x="49" y="78"/>
                  </a:lnTo>
                  <a:lnTo>
                    <a:pt x="51" y="78"/>
                  </a:lnTo>
                  <a:lnTo>
                    <a:pt x="51" y="76"/>
                  </a:lnTo>
                  <a:lnTo>
                    <a:pt x="49" y="76"/>
                  </a:lnTo>
                  <a:lnTo>
                    <a:pt x="51" y="76"/>
                  </a:lnTo>
                  <a:lnTo>
                    <a:pt x="49" y="76"/>
                  </a:lnTo>
                  <a:lnTo>
                    <a:pt x="51" y="76"/>
                  </a:lnTo>
                  <a:lnTo>
                    <a:pt x="51" y="74"/>
                  </a:lnTo>
                  <a:lnTo>
                    <a:pt x="53" y="74"/>
                  </a:lnTo>
                  <a:lnTo>
                    <a:pt x="55" y="74"/>
                  </a:lnTo>
                  <a:lnTo>
                    <a:pt x="55" y="73"/>
                  </a:lnTo>
                  <a:lnTo>
                    <a:pt x="53" y="73"/>
                  </a:lnTo>
                  <a:lnTo>
                    <a:pt x="51" y="73"/>
                  </a:lnTo>
                  <a:lnTo>
                    <a:pt x="49" y="73"/>
                  </a:lnTo>
                  <a:lnTo>
                    <a:pt x="49" y="71"/>
                  </a:lnTo>
                  <a:lnTo>
                    <a:pt x="48" y="71"/>
                  </a:lnTo>
                  <a:lnTo>
                    <a:pt x="48" y="69"/>
                  </a:lnTo>
                  <a:lnTo>
                    <a:pt x="46" y="69"/>
                  </a:lnTo>
                  <a:lnTo>
                    <a:pt x="48" y="69"/>
                  </a:lnTo>
                  <a:lnTo>
                    <a:pt x="46" y="69"/>
                  </a:lnTo>
                  <a:lnTo>
                    <a:pt x="46" y="71"/>
                  </a:lnTo>
                  <a:lnTo>
                    <a:pt x="46" y="69"/>
                  </a:lnTo>
                  <a:lnTo>
                    <a:pt x="44" y="69"/>
                  </a:lnTo>
                  <a:lnTo>
                    <a:pt x="44" y="67"/>
                  </a:lnTo>
                  <a:lnTo>
                    <a:pt x="44" y="69"/>
                  </a:lnTo>
                  <a:lnTo>
                    <a:pt x="42" y="69"/>
                  </a:lnTo>
                  <a:lnTo>
                    <a:pt x="42" y="71"/>
                  </a:lnTo>
                  <a:lnTo>
                    <a:pt x="42" y="69"/>
                  </a:lnTo>
                  <a:lnTo>
                    <a:pt x="40" y="69"/>
                  </a:lnTo>
                  <a:lnTo>
                    <a:pt x="40" y="71"/>
                  </a:lnTo>
                  <a:lnTo>
                    <a:pt x="40" y="69"/>
                  </a:lnTo>
                  <a:lnTo>
                    <a:pt x="38" y="69"/>
                  </a:lnTo>
                  <a:lnTo>
                    <a:pt x="36" y="69"/>
                  </a:lnTo>
                  <a:lnTo>
                    <a:pt x="34" y="69"/>
                  </a:lnTo>
                  <a:lnTo>
                    <a:pt x="32" y="69"/>
                  </a:lnTo>
                  <a:lnTo>
                    <a:pt x="32" y="71"/>
                  </a:lnTo>
                  <a:lnTo>
                    <a:pt x="32" y="69"/>
                  </a:lnTo>
                  <a:lnTo>
                    <a:pt x="30" y="69"/>
                  </a:lnTo>
                  <a:lnTo>
                    <a:pt x="28" y="71"/>
                  </a:lnTo>
                  <a:lnTo>
                    <a:pt x="26" y="71"/>
                  </a:lnTo>
                  <a:lnTo>
                    <a:pt x="28" y="71"/>
                  </a:lnTo>
                  <a:lnTo>
                    <a:pt x="28" y="69"/>
                  </a:lnTo>
                  <a:lnTo>
                    <a:pt x="26" y="69"/>
                  </a:lnTo>
                  <a:lnTo>
                    <a:pt x="26" y="67"/>
                  </a:lnTo>
                  <a:lnTo>
                    <a:pt x="24" y="67"/>
                  </a:lnTo>
                  <a:lnTo>
                    <a:pt x="26" y="69"/>
                  </a:lnTo>
                  <a:lnTo>
                    <a:pt x="24" y="69"/>
                  </a:lnTo>
                  <a:lnTo>
                    <a:pt x="24" y="71"/>
                  </a:lnTo>
                  <a:lnTo>
                    <a:pt x="23" y="71"/>
                  </a:lnTo>
                  <a:lnTo>
                    <a:pt x="24" y="71"/>
                  </a:lnTo>
                  <a:lnTo>
                    <a:pt x="23" y="71"/>
                  </a:lnTo>
                  <a:lnTo>
                    <a:pt x="23" y="69"/>
                  </a:lnTo>
                  <a:lnTo>
                    <a:pt x="23" y="67"/>
                  </a:lnTo>
                  <a:lnTo>
                    <a:pt x="23" y="69"/>
                  </a:lnTo>
                  <a:lnTo>
                    <a:pt x="23" y="67"/>
                  </a:lnTo>
                  <a:lnTo>
                    <a:pt x="23" y="69"/>
                  </a:lnTo>
                  <a:lnTo>
                    <a:pt x="23" y="67"/>
                  </a:lnTo>
                  <a:lnTo>
                    <a:pt x="23" y="65"/>
                  </a:lnTo>
                  <a:lnTo>
                    <a:pt x="21" y="67"/>
                  </a:lnTo>
                  <a:lnTo>
                    <a:pt x="21" y="65"/>
                  </a:lnTo>
                  <a:lnTo>
                    <a:pt x="21" y="63"/>
                  </a:lnTo>
                  <a:lnTo>
                    <a:pt x="19" y="63"/>
                  </a:lnTo>
                  <a:lnTo>
                    <a:pt x="19" y="61"/>
                  </a:lnTo>
                  <a:lnTo>
                    <a:pt x="17" y="61"/>
                  </a:lnTo>
                  <a:lnTo>
                    <a:pt x="17" y="59"/>
                  </a:lnTo>
                  <a:lnTo>
                    <a:pt x="17" y="57"/>
                  </a:lnTo>
                  <a:lnTo>
                    <a:pt x="19" y="57"/>
                  </a:lnTo>
                  <a:lnTo>
                    <a:pt x="21" y="57"/>
                  </a:lnTo>
                  <a:lnTo>
                    <a:pt x="21" y="59"/>
                  </a:lnTo>
                  <a:lnTo>
                    <a:pt x="23" y="59"/>
                  </a:lnTo>
                  <a:lnTo>
                    <a:pt x="23" y="57"/>
                  </a:lnTo>
                  <a:lnTo>
                    <a:pt x="23" y="59"/>
                  </a:lnTo>
                  <a:lnTo>
                    <a:pt x="23" y="57"/>
                  </a:lnTo>
                  <a:lnTo>
                    <a:pt x="23" y="55"/>
                  </a:lnTo>
                  <a:lnTo>
                    <a:pt x="21" y="55"/>
                  </a:lnTo>
                  <a:lnTo>
                    <a:pt x="19" y="55"/>
                  </a:lnTo>
                  <a:lnTo>
                    <a:pt x="17" y="55"/>
                  </a:lnTo>
                  <a:lnTo>
                    <a:pt x="19" y="55"/>
                  </a:lnTo>
                  <a:lnTo>
                    <a:pt x="19" y="53"/>
                  </a:lnTo>
                  <a:lnTo>
                    <a:pt x="17" y="53"/>
                  </a:lnTo>
                  <a:lnTo>
                    <a:pt x="17" y="55"/>
                  </a:lnTo>
                  <a:lnTo>
                    <a:pt x="17" y="57"/>
                  </a:lnTo>
                  <a:lnTo>
                    <a:pt x="15" y="57"/>
                  </a:lnTo>
                  <a:lnTo>
                    <a:pt x="15" y="55"/>
                  </a:lnTo>
                  <a:lnTo>
                    <a:pt x="17" y="55"/>
                  </a:lnTo>
                  <a:lnTo>
                    <a:pt x="15" y="55"/>
                  </a:lnTo>
                  <a:lnTo>
                    <a:pt x="15" y="53"/>
                  </a:lnTo>
                  <a:lnTo>
                    <a:pt x="13" y="51"/>
                  </a:lnTo>
                  <a:lnTo>
                    <a:pt x="13" y="50"/>
                  </a:lnTo>
                  <a:lnTo>
                    <a:pt x="11" y="51"/>
                  </a:lnTo>
                  <a:lnTo>
                    <a:pt x="11" y="50"/>
                  </a:lnTo>
                  <a:lnTo>
                    <a:pt x="9" y="50"/>
                  </a:lnTo>
                  <a:lnTo>
                    <a:pt x="9" y="48"/>
                  </a:lnTo>
                  <a:lnTo>
                    <a:pt x="7" y="48"/>
                  </a:lnTo>
                  <a:lnTo>
                    <a:pt x="9" y="48"/>
                  </a:lnTo>
                  <a:lnTo>
                    <a:pt x="9" y="46"/>
                  </a:lnTo>
                  <a:lnTo>
                    <a:pt x="7" y="46"/>
                  </a:lnTo>
                  <a:lnTo>
                    <a:pt x="9" y="46"/>
                  </a:lnTo>
                  <a:lnTo>
                    <a:pt x="7" y="46"/>
                  </a:lnTo>
                  <a:lnTo>
                    <a:pt x="7" y="44"/>
                  </a:lnTo>
                  <a:lnTo>
                    <a:pt x="7" y="42"/>
                  </a:lnTo>
                  <a:lnTo>
                    <a:pt x="5" y="42"/>
                  </a:lnTo>
                  <a:lnTo>
                    <a:pt x="7" y="42"/>
                  </a:lnTo>
                  <a:lnTo>
                    <a:pt x="7" y="44"/>
                  </a:lnTo>
                  <a:lnTo>
                    <a:pt x="7" y="42"/>
                  </a:lnTo>
                  <a:lnTo>
                    <a:pt x="9" y="42"/>
                  </a:lnTo>
                  <a:lnTo>
                    <a:pt x="9" y="40"/>
                  </a:lnTo>
                  <a:lnTo>
                    <a:pt x="11" y="40"/>
                  </a:lnTo>
                  <a:lnTo>
                    <a:pt x="9" y="38"/>
                  </a:lnTo>
                  <a:lnTo>
                    <a:pt x="9" y="36"/>
                  </a:lnTo>
                  <a:lnTo>
                    <a:pt x="11" y="36"/>
                  </a:lnTo>
                  <a:lnTo>
                    <a:pt x="11" y="34"/>
                  </a:lnTo>
                  <a:lnTo>
                    <a:pt x="13" y="34"/>
                  </a:lnTo>
                  <a:lnTo>
                    <a:pt x="15" y="34"/>
                  </a:lnTo>
                  <a:lnTo>
                    <a:pt x="15" y="32"/>
                  </a:lnTo>
                  <a:lnTo>
                    <a:pt x="15" y="30"/>
                  </a:lnTo>
                  <a:lnTo>
                    <a:pt x="17" y="30"/>
                  </a:lnTo>
                  <a:lnTo>
                    <a:pt x="17" y="28"/>
                  </a:lnTo>
                  <a:lnTo>
                    <a:pt x="17" y="26"/>
                  </a:lnTo>
                  <a:lnTo>
                    <a:pt x="19" y="26"/>
                  </a:lnTo>
                  <a:lnTo>
                    <a:pt x="19" y="25"/>
                  </a:lnTo>
                  <a:lnTo>
                    <a:pt x="21" y="25"/>
                  </a:lnTo>
                  <a:lnTo>
                    <a:pt x="21" y="23"/>
                  </a:lnTo>
                  <a:lnTo>
                    <a:pt x="21" y="21"/>
                  </a:lnTo>
                  <a:lnTo>
                    <a:pt x="23" y="21"/>
                  </a:lnTo>
                  <a:lnTo>
                    <a:pt x="23" y="19"/>
                  </a:lnTo>
                  <a:lnTo>
                    <a:pt x="21" y="19"/>
                  </a:lnTo>
                  <a:lnTo>
                    <a:pt x="23" y="21"/>
                  </a:lnTo>
                  <a:lnTo>
                    <a:pt x="21" y="21"/>
                  </a:lnTo>
                  <a:lnTo>
                    <a:pt x="19" y="19"/>
                  </a:lnTo>
                  <a:lnTo>
                    <a:pt x="21" y="19"/>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7" name="Freeform 96"/>
            <p:cNvSpPr>
              <a:spLocks noEditPoints="1"/>
            </p:cNvSpPr>
            <p:nvPr/>
          </p:nvSpPr>
          <p:spPr bwMode="auto">
            <a:xfrm>
              <a:off x="3468688" y="4511675"/>
              <a:ext cx="9525" cy="15875"/>
            </a:xfrm>
            <a:custGeom>
              <a:avLst/>
              <a:gdLst>
                <a:gd name="T0" fmla="*/ 2 w 6"/>
                <a:gd name="T1" fmla="*/ 10 h 10"/>
                <a:gd name="T2" fmla="*/ 2 w 6"/>
                <a:gd name="T3" fmla="*/ 10 h 10"/>
                <a:gd name="T4" fmla="*/ 2 w 6"/>
                <a:gd name="T5" fmla="*/ 10 h 10"/>
                <a:gd name="T6" fmla="*/ 0 w 6"/>
                <a:gd name="T7" fmla="*/ 10 h 10"/>
                <a:gd name="T8" fmla="*/ 0 w 6"/>
                <a:gd name="T9" fmla="*/ 10 h 10"/>
                <a:gd name="T10" fmla="*/ 0 w 6"/>
                <a:gd name="T11" fmla="*/ 10 h 10"/>
                <a:gd name="T12" fmla="*/ 0 w 6"/>
                <a:gd name="T13" fmla="*/ 10 h 10"/>
                <a:gd name="T14" fmla="*/ 0 w 6"/>
                <a:gd name="T15" fmla="*/ 10 h 10"/>
                <a:gd name="T16" fmla="*/ 0 w 6"/>
                <a:gd name="T17" fmla="*/ 8 h 10"/>
                <a:gd name="T18" fmla="*/ 0 w 6"/>
                <a:gd name="T19" fmla="*/ 8 h 10"/>
                <a:gd name="T20" fmla="*/ 0 w 6"/>
                <a:gd name="T21" fmla="*/ 8 h 10"/>
                <a:gd name="T22" fmla="*/ 0 w 6"/>
                <a:gd name="T23" fmla="*/ 6 h 10"/>
                <a:gd name="T24" fmla="*/ 2 w 6"/>
                <a:gd name="T25" fmla="*/ 6 h 10"/>
                <a:gd name="T26" fmla="*/ 2 w 6"/>
                <a:gd name="T27" fmla="*/ 6 h 10"/>
                <a:gd name="T28" fmla="*/ 2 w 6"/>
                <a:gd name="T29" fmla="*/ 6 h 10"/>
                <a:gd name="T30" fmla="*/ 2 w 6"/>
                <a:gd name="T31" fmla="*/ 6 h 10"/>
                <a:gd name="T32" fmla="*/ 2 w 6"/>
                <a:gd name="T33" fmla="*/ 8 h 10"/>
                <a:gd name="T34" fmla="*/ 2 w 6"/>
                <a:gd name="T35" fmla="*/ 8 h 10"/>
                <a:gd name="T36" fmla="*/ 2 w 6"/>
                <a:gd name="T37" fmla="*/ 8 h 10"/>
                <a:gd name="T38" fmla="*/ 2 w 6"/>
                <a:gd name="T39" fmla="*/ 8 h 10"/>
                <a:gd name="T40" fmla="*/ 2 w 6"/>
                <a:gd name="T41" fmla="*/ 8 h 10"/>
                <a:gd name="T42" fmla="*/ 2 w 6"/>
                <a:gd name="T43" fmla="*/ 8 h 10"/>
                <a:gd name="T44" fmla="*/ 6 w 6"/>
                <a:gd name="T45" fmla="*/ 2 h 10"/>
                <a:gd name="T46" fmla="*/ 6 w 6"/>
                <a:gd name="T47" fmla="*/ 2 h 10"/>
                <a:gd name="T48" fmla="*/ 4 w 6"/>
                <a:gd name="T49" fmla="*/ 2 h 10"/>
                <a:gd name="T50" fmla="*/ 4 w 6"/>
                <a:gd name="T51" fmla="*/ 2 h 10"/>
                <a:gd name="T52" fmla="*/ 4 w 6"/>
                <a:gd name="T53" fmla="*/ 2 h 10"/>
                <a:gd name="T54" fmla="*/ 4 w 6"/>
                <a:gd name="T55" fmla="*/ 2 h 10"/>
                <a:gd name="T56" fmla="*/ 4 w 6"/>
                <a:gd name="T57" fmla="*/ 2 h 10"/>
                <a:gd name="T58" fmla="*/ 6 w 6"/>
                <a:gd name="T59" fmla="*/ 2 h 10"/>
                <a:gd name="T60" fmla="*/ 6 w 6"/>
                <a:gd name="T61" fmla="*/ 0 h 10"/>
                <a:gd name="T62" fmla="*/ 6 w 6"/>
                <a:gd name="T63"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 h="10">
                  <a:moveTo>
                    <a:pt x="2" y="8"/>
                  </a:moveTo>
                  <a:lnTo>
                    <a:pt x="2" y="10"/>
                  </a:lnTo>
                  <a:lnTo>
                    <a:pt x="2" y="10"/>
                  </a:lnTo>
                  <a:lnTo>
                    <a:pt x="2" y="10"/>
                  </a:lnTo>
                  <a:lnTo>
                    <a:pt x="2" y="10"/>
                  </a:lnTo>
                  <a:lnTo>
                    <a:pt x="2" y="10"/>
                  </a:lnTo>
                  <a:lnTo>
                    <a:pt x="2" y="10"/>
                  </a:lnTo>
                  <a:lnTo>
                    <a:pt x="0" y="10"/>
                  </a:lnTo>
                  <a:lnTo>
                    <a:pt x="0" y="10"/>
                  </a:lnTo>
                  <a:lnTo>
                    <a:pt x="0" y="10"/>
                  </a:lnTo>
                  <a:lnTo>
                    <a:pt x="0" y="10"/>
                  </a:lnTo>
                  <a:lnTo>
                    <a:pt x="0" y="10"/>
                  </a:lnTo>
                  <a:lnTo>
                    <a:pt x="0" y="10"/>
                  </a:lnTo>
                  <a:lnTo>
                    <a:pt x="0" y="10"/>
                  </a:lnTo>
                  <a:lnTo>
                    <a:pt x="0" y="10"/>
                  </a:lnTo>
                  <a:lnTo>
                    <a:pt x="0" y="10"/>
                  </a:lnTo>
                  <a:lnTo>
                    <a:pt x="0" y="10"/>
                  </a:lnTo>
                  <a:lnTo>
                    <a:pt x="0" y="8"/>
                  </a:lnTo>
                  <a:lnTo>
                    <a:pt x="0" y="8"/>
                  </a:lnTo>
                  <a:lnTo>
                    <a:pt x="0" y="8"/>
                  </a:lnTo>
                  <a:lnTo>
                    <a:pt x="0" y="8"/>
                  </a:lnTo>
                  <a:lnTo>
                    <a:pt x="0" y="8"/>
                  </a:lnTo>
                  <a:lnTo>
                    <a:pt x="0" y="8"/>
                  </a:lnTo>
                  <a:lnTo>
                    <a:pt x="0" y="6"/>
                  </a:lnTo>
                  <a:lnTo>
                    <a:pt x="2" y="6"/>
                  </a:lnTo>
                  <a:lnTo>
                    <a:pt x="2" y="6"/>
                  </a:lnTo>
                  <a:lnTo>
                    <a:pt x="2" y="6"/>
                  </a:lnTo>
                  <a:lnTo>
                    <a:pt x="2" y="6"/>
                  </a:lnTo>
                  <a:lnTo>
                    <a:pt x="2" y="6"/>
                  </a:lnTo>
                  <a:lnTo>
                    <a:pt x="2" y="6"/>
                  </a:lnTo>
                  <a:lnTo>
                    <a:pt x="2" y="6"/>
                  </a:lnTo>
                  <a:lnTo>
                    <a:pt x="2" y="6"/>
                  </a:lnTo>
                  <a:lnTo>
                    <a:pt x="2" y="8"/>
                  </a:lnTo>
                  <a:lnTo>
                    <a:pt x="2" y="8"/>
                  </a:lnTo>
                  <a:lnTo>
                    <a:pt x="2" y="8"/>
                  </a:lnTo>
                  <a:lnTo>
                    <a:pt x="2" y="8"/>
                  </a:lnTo>
                  <a:lnTo>
                    <a:pt x="2" y="8"/>
                  </a:lnTo>
                  <a:lnTo>
                    <a:pt x="2" y="8"/>
                  </a:lnTo>
                  <a:lnTo>
                    <a:pt x="2" y="8"/>
                  </a:lnTo>
                  <a:lnTo>
                    <a:pt x="2" y="8"/>
                  </a:lnTo>
                  <a:lnTo>
                    <a:pt x="2" y="8"/>
                  </a:lnTo>
                  <a:lnTo>
                    <a:pt x="2" y="8"/>
                  </a:lnTo>
                  <a:lnTo>
                    <a:pt x="2" y="8"/>
                  </a:lnTo>
                  <a:lnTo>
                    <a:pt x="2" y="8"/>
                  </a:lnTo>
                  <a:close/>
                  <a:moveTo>
                    <a:pt x="6" y="2"/>
                  </a:moveTo>
                  <a:lnTo>
                    <a:pt x="6" y="2"/>
                  </a:lnTo>
                  <a:lnTo>
                    <a:pt x="6" y="2"/>
                  </a:lnTo>
                  <a:lnTo>
                    <a:pt x="6" y="2"/>
                  </a:lnTo>
                  <a:lnTo>
                    <a:pt x="4" y="2"/>
                  </a:lnTo>
                  <a:lnTo>
                    <a:pt x="4" y="2"/>
                  </a:lnTo>
                  <a:lnTo>
                    <a:pt x="4" y="2"/>
                  </a:lnTo>
                  <a:lnTo>
                    <a:pt x="4" y="2"/>
                  </a:lnTo>
                  <a:lnTo>
                    <a:pt x="4" y="2"/>
                  </a:lnTo>
                  <a:lnTo>
                    <a:pt x="4" y="2"/>
                  </a:lnTo>
                  <a:lnTo>
                    <a:pt x="4" y="2"/>
                  </a:lnTo>
                  <a:lnTo>
                    <a:pt x="4" y="2"/>
                  </a:lnTo>
                  <a:lnTo>
                    <a:pt x="4" y="2"/>
                  </a:lnTo>
                  <a:lnTo>
                    <a:pt x="4" y="2"/>
                  </a:lnTo>
                  <a:lnTo>
                    <a:pt x="4" y="2"/>
                  </a:lnTo>
                  <a:lnTo>
                    <a:pt x="6" y="2"/>
                  </a:lnTo>
                  <a:lnTo>
                    <a:pt x="6" y="0"/>
                  </a:lnTo>
                  <a:lnTo>
                    <a:pt x="6" y="0"/>
                  </a:lnTo>
                  <a:lnTo>
                    <a:pt x="6" y="0"/>
                  </a:lnTo>
                  <a:lnTo>
                    <a:pt x="6"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8" name="Freeform 97"/>
            <p:cNvSpPr>
              <a:spLocks noEditPoints="1"/>
            </p:cNvSpPr>
            <p:nvPr/>
          </p:nvSpPr>
          <p:spPr bwMode="auto">
            <a:xfrm>
              <a:off x="3557588" y="1879600"/>
              <a:ext cx="1033463" cy="1057275"/>
            </a:xfrm>
            <a:custGeom>
              <a:avLst/>
              <a:gdLst>
                <a:gd name="T0" fmla="*/ 615 w 651"/>
                <a:gd name="T1" fmla="*/ 34 h 666"/>
                <a:gd name="T2" fmla="*/ 582 w 651"/>
                <a:gd name="T3" fmla="*/ 81 h 666"/>
                <a:gd name="T4" fmla="*/ 530 w 651"/>
                <a:gd name="T5" fmla="*/ 90 h 666"/>
                <a:gd name="T6" fmla="*/ 530 w 651"/>
                <a:gd name="T7" fmla="*/ 129 h 666"/>
                <a:gd name="T8" fmla="*/ 547 w 651"/>
                <a:gd name="T9" fmla="*/ 167 h 666"/>
                <a:gd name="T10" fmla="*/ 582 w 651"/>
                <a:gd name="T11" fmla="*/ 209 h 666"/>
                <a:gd name="T12" fmla="*/ 569 w 651"/>
                <a:gd name="T13" fmla="*/ 238 h 666"/>
                <a:gd name="T14" fmla="*/ 484 w 651"/>
                <a:gd name="T15" fmla="*/ 184 h 666"/>
                <a:gd name="T16" fmla="*/ 482 w 651"/>
                <a:gd name="T17" fmla="*/ 242 h 666"/>
                <a:gd name="T18" fmla="*/ 526 w 651"/>
                <a:gd name="T19" fmla="*/ 263 h 666"/>
                <a:gd name="T20" fmla="*/ 534 w 651"/>
                <a:gd name="T21" fmla="*/ 311 h 666"/>
                <a:gd name="T22" fmla="*/ 465 w 651"/>
                <a:gd name="T23" fmla="*/ 353 h 666"/>
                <a:gd name="T24" fmla="*/ 411 w 651"/>
                <a:gd name="T25" fmla="*/ 340 h 666"/>
                <a:gd name="T26" fmla="*/ 384 w 651"/>
                <a:gd name="T27" fmla="*/ 422 h 666"/>
                <a:gd name="T28" fmla="*/ 344 w 651"/>
                <a:gd name="T29" fmla="*/ 451 h 666"/>
                <a:gd name="T30" fmla="*/ 319 w 651"/>
                <a:gd name="T31" fmla="*/ 457 h 666"/>
                <a:gd name="T32" fmla="*/ 280 w 651"/>
                <a:gd name="T33" fmla="*/ 484 h 666"/>
                <a:gd name="T34" fmla="*/ 275 w 651"/>
                <a:gd name="T35" fmla="*/ 541 h 666"/>
                <a:gd name="T36" fmla="*/ 250 w 651"/>
                <a:gd name="T37" fmla="*/ 564 h 666"/>
                <a:gd name="T38" fmla="*/ 254 w 651"/>
                <a:gd name="T39" fmla="*/ 605 h 666"/>
                <a:gd name="T40" fmla="*/ 244 w 651"/>
                <a:gd name="T41" fmla="*/ 633 h 666"/>
                <a:gd name="T42" fmla="*/ 227 w 651"/>
                <a:gd name="T43" fmla="*/ 649 h 666"/>
                <a:gd name="T44" fmla="*/ 204 w 651"/>
                <a:gd name="T45" fmla="*/ 639 h 666"/>
                <a:gd name="T46" fmla="*/ 198 w 651"/>
                <a:gd name="T47" fmla="*/ 616 h 666"/>
                <a:gd name="T48" fmla="*/ 160 w 651"/>
                <a:gd name="T49" fmla="*/ 626 h 666"/>
                <a:gd name="T50" fmla="*/ 148 w 651"/>
                <a:gd name="T51" fmla="*/ 605 h 666"/>
                <a:gd name="T52" fmla="*/ 131 w 651"/>
                <a:gd name="T53" fmla="*/ 583 h 666"/>
                <a:gd name="T54" fmla="*/ 115 w 651"/>
                <a:gd name="T55" fmla="*/ 543 h 666"/>
                <a:gd name="T56" fmla="*/ 106 w 651"/>
                <a:gd name="T57" fmla="*/ 520 h 666"/>
                <a:gd name="T58" fmla="*/ 129 w 651"/>
                <a:gd name="T59" fmla="*/ 495 h 666"/>
                <a:gd name="T60" fmla="*/ 102 w 651"/>
                <a:gd name="T61" fmla="*/ 495 h 666"/>
                <a:gd name="T62" fmla="*/ 104 w 651"/>
                <a:gd name="T63" fmla="*/ 461 h 666"/>
                <a:gd name="T64" fmla="*/ 104 w 651"/>
                <a:gd name="T65" fmla="*/ 445 h 666"/>
                <a:gd name="T66" fmla="*/ 108 w 651"/>
                <a:gd name="T67" fmla="*/ 415 h 666"/>
                <a:gd name="T68" fmla="*/ 92 w 651"/>
                <a:gd name="T69" fmla="*/ 415 h 666"/>
                <a:gd name="T70" fmla="*/ 69 w 651"/>
                <a:gd name="T71" fmla="*/ 399 h 666"/>
                <a:gd name="T72" fmla="*/ 119 w 651"/>
                <a:gd name="T73" fmla="*/ 372 h 666"/>
                <a:gd name="T74" fmla="*/ 79 w 651"/>
                <a:gd name="T75" fmla="*/ 376 h 666"/>
                <a:gd name="T76" fmla="*/ 119 w 651"/>
                <a:gd name="T77" fmla="*/ 365 h 666"/>
                <a:gd name="T78" fmla="*/ 100 w 651"/>
                <a:gd name="T79" fmla="*/ 342 h 666"/>
                <a:gd name="T80" fmla="*/ 125 w 651"/>
                <a:gd name="T81" fmla="*/ 315 h 666"/>
                <a:gd name="T82" fmla="*/ 106 w 651"/>
                <a:gd name="T83" fmla="*/ 278 h 666"/>
                <a:gd name="T84" fmla="*/ 113 w 651"/>
                <a:gd name="T85" fmla="*/ 242 h 666"/>
                <a:gd name="T86" fmla="*/ 88 w 651"/>
                <a:gd name="T87" fmla="*/ 205 h 666"/>
                <a:gd name="T88" fmla="*/ 62 w 651"/>
                <a:gd name="T89" fmla="*/ 211 h 666"/>
                <a:gd name="T90" fmla="*/ 42 w 651"/>
                <a:gd name="T91" fmla="*/ 157 h 666"/>
                <a:gd name="T92" fmla="*/ 35 w 651"/>
                <a:gd name="T93" fmla="*/ 90 h 666"/>
                <a:gd name="T94" fmla="*/ 17 w 651"/>
                <a:gd name="T95" fmla="*/ 25 h 666"/>
                <a:gd name="T96" fmla="*/ 221 w 651"/>
                <a:gd name="T97" fmla="*/ 656 h 666"/>
                <a:gd name="T98" fmla="*/ 190 w 651"/>
                <a:gd name="T99" fmla="*/ 635 h 666"/>
                <a:gd name="T100" fmla="*/ 152 w 651"/>
                <a:gd name="T101" fmla="*/ 618 h 666"/>
                <a:gd name="T102" fmla="*/ 119 w 651"/>
                <a:gd name="T103" fmla="*/ 553 h 666"/>
                <a:gd name="T104" fmla="*/ 117 w 651"/>
                <a:gd name="T105" fmla="*/ 507 h 666"/>
                <a:gd name="T106" fmla="*/ 338 w 651"/>
                <a:gd name="T107" fmla="*/ 464 h 666"/>
                <a:gd name="T108" fmla="*/ 398 w 651"/>
                <a:gd name="T109" fmla="*/ 397 h 666"/>
                <a:gd name="T110" fmla="*/ 113 w 651"/>
                <a:gd name="T111" fmla="*/ 301 h 666"/>
                <a:gd name="T112" fmla="*/ 62 w 651"/>
                <a:gd name="T113" fmla="*/ 294 h 666"/>
                <a:gd name="T114" fmla="*/ 524 w 651"/>
                <a:gd name="T115" fmla="*/ 248 h 666"/>
                <a:gd name="T116" fmla="*/ 85 w 651"/>
                <a:gd name="T117" fmla="*/ 198 h 666"/>
                <a:gd name="T118" fmla="*/ 46 w 651"/>
                <a:gd name="T119" fmla="*/ 140 h 666"/>
                <a:gd name="T120" fmla="*/ 530 w 651"/>
                <a:gd name="T121" fmla="*/ 132 h 666"/>
                <a:gd name="T122" fmla="*/ 534 w 651"/>
                <a:gd name="T123" fmla="*/ 123 h 666"/>
                <a:gd name="T124" fmla="*/ 25 w 651"/>
                <a:gd name="T125" fmla="*/ 38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1" h="666">
                  <a:moveTo>
                    <a:pt x="640" y="0"/>
                  </a:moveTo>
                  <a:lnTo>
                    <a:pt x="641" y="2"/>
                  </a:lnTo>
                  <a:lnTo>
                    <a:pt x="641" y="4"/>
                  </a:lnTo>
                  <a:lnTo>
                    <a:pt x="643" y="6"/>
                  </a:lnTo>
                  <a:lnTo>
                    <a:pt x="645" y="8"/>
                  </a:lnTo>
                  <a:lnTo>
                    <a:pt x="647" y="6"/>
                  </a:lnTo>
                  <a:lnTo>
                    <a:pt x="647" y="4"/>
                  </a:lnTo>
                  <a:lnTo>
                    <a:pt x="647" y="2"/>
                  </a:lnTo>
                  <a:lnTo>
                    <a:pt x="649" y="2"/>
                  </a:lnTo>
                  <a:lnTo>
                    <a:pt x="651" y="2"/>
                  </a:lnTo>
                  <a:lnTo>
                    <a:pt x="651" y="4"/>
                  </a:lnTo>
                  <a:lnTo>
                    <a:pt x="651" y="6"/>
                  </a:lnTo>
                  <a:lnTo>
                    <a:pt x="651" y="8"/>
                  </a:lnTo>
                  <a:lnTo>
                    <a:pt x="651" y="10"/>
                  </a:lnTo>
                  <a:lnTo>
                    <a:pt x="651" y="11"/>
                  </a:lnTo>
                  <a:lnTo>
                    <a:pt x="649" y="11"/>
                  </a:lnTo>
                  <a:lnTo>
                    <a:pt x="649" y="13"/>
                  </a:lnTo>
                  <a:lnTo>
                    <a:pt x="647" y="15"/>
                  </a:lnTo>
                  <a:lnTo>
                    <a:pt x="647" y="13"/>
                  </a:lnTo>
                  <a:lnTo>
                    <a:pt x="647" y="11"/>
                  </a:lnTo>
                  <a:lnTo>
                    <a:pt x="645" y="11"/>
                  </a:lnTo>
                  <a:lnTo>
                    <a:pt x="643" y="11"/>
                  </a:lnTo>
                  <a:lnTo>
                    <a:pt x="643" y="10"/>
                  </a:lnTo>
                  <a:lnTo>
                    <a:pt x="640" y="10"/>
                  </a:lnTo>
                  <a:lnTo>
                    <a:pt x="638" y="11"/>
                  </a:lnTo>
                  <a:lnTo>
                    <a:pt x="634" y="13"/>
                  </a:lnTo>
                  <a:lnTo>
                    <a:pt x="628" y="11"/>
                  </a:lnTo>
                  <a:lnTo>
                    <a:pt x="626" y="11"/>
                  </a:lnTo>
                  <a:lnTo>
                    <a:pt x="626" y="10"/>
                  </a:lnTo>
                  <a:lnTo>
                    <a:pt x="626" y="8"/>
                  </a:lnTo>
                  <a:lnTo>
                    <a:pt x="626" y="6"/>
                  </a:lnTo>
                  <a:lnTo>
                    <a:pt x="628" y="2"/>
                  </a:lnTo>
                  <a:lnTo>
                    <a:pt x="626" y="0"/>
                  </a:lnTo>
                  <a:lnTo>
                    <a:pt x="628" y="0"/>
                  </a:lnTo>
                  <a:lnTo>
                    <a:pt x="640" y="0"/>
                  </a:lnTo>
                  <a:close/>
                  <a:moveTo>
                    <a:pt x="618" y="0"/>
                  </a:moveTo>
                  <a:lnTo>
                    <a:pt x="617" y="0"/>
                  </a:lnTo>
                  <a:lnTo>
                    <a:pt x="617" y="2"/>
                  </a:lnTo>
                  <a:lnTo>
                    <a:pt x="617" y="4"/>
                  </a:lnTo>
                  <a:lnTo>
                    <a:pt x="611" y="2"/>
                  </a:lnTo>
                  <a:lnTo>
                    <a:pt x="609" y="2"/>
                  </a:lnTo>
                  <a:lnTo>
                    <a:pt x="609" y="0"/>
                  </a:lnTo>
                  <a:lnTo>
                    <a:pt x="618" y="0"/>
                  </a:lnTo>
                  <a:close/>
                  <a:moveTo>
                    <a:pt x="599" y="0"/>
                  </a:moveTo>
                  <a:lnTo>
                    <a:pt x="601" y="4"/>
                  </a:lnTo>
                  <a:lnTo>
                    <a:pt x="597" y="4"/>
                  </a:lnTo>
                  <a:lnTo>
                    <a:pt x="593" y="4"/>
                  </a:lnTo>
                  <a:lnTo>
                    <a:pt x="592" y="4"/>
                  </a:lnTo>
                  <a:lnTo>
                    <a:pt x="590" y="4"/>
                  </a:lnTo>
                  <a:lnTo>
                    <a:pt x="584" y="11"/>
                  </a:lnTo>
                  <a:lnTo>
                    <a:pt x="582" y="13"/>
                  </a:lnTo>
                  <a:lnTo>
                    <a:pt x="580" y="13"/>
                  </a:lnTo>
                  <a:lnTo>
                    <a:pt x="580" y="11"/>
                  </a:lnTo>
                  <a:lnTo>
                    <a:pt x="580" y="10"/>
                  </a:lnTo>
                  <a:lnTo>
                    <a:pt x="578" y="8"/>
                  </a:lnTo>
                  <a:lnTo>
                    <a:pt x="572" y="2"/>
                  </a:lnTo>
                  <a:lnTo>
                    <a:pt x="570" y="2"/>
                  </a:lnTo>
                  <a:lnTo>
                    <a:pt x="572" y="4"/>
                  </a:lnTo>
                  <a:lnTo>
                    <a:pt x="574" y="6"/>
                  </a:lnTo>
                  <a:lnTo>
                    <a:pt x="578" y="10"/>
                  </a:lnTo>
                  <a:lnTo>
                    <a:pt x="576" y="11"/>
                  </a:lnTo>
                  <a:lnTo>
                    <a:pt x="578" y="11"/>
                  </a:lnTo>
                  <a:lnTo>
                    <a:pt x="580" y="13"/>
                  </a:lnTo>
                  <a:lnTo>
                    <a:pt x="580" y="15"/>
                  </a:lnTo>
                  <a:lnTo>
                    <a:pt x="582" y="15"/>
                  </a:lnTo>
                  <a:lnTo>
                    <a:pt x="586" y="13"/>
                  </a:lnTo>
                  <a:lnTo>
                    <a:pt x="592" y="6"/>
                  </a:lnTo>
                  <a:lnTo>
                    <a:pt x="593" y="6"/>
                  </a:lnTo>
                  <a:lnTo>
                    <a:pt x="593" y="8"/>
                  </a:lnTo>
                  <a:lnTo>
                    <a:pt x="595" y="8"/>
                  </a:lnTo>
                  <a:lnTo>
                    <a:pt x="597" y="8"/>
                  </a:lnTo>
                  <a:lnTo>
                    <a:pt x="599" y="8"/>
                  </a:lnTo>
                  <a:lnTo>
                    <a:pt x="599" y="10"/>
                  </a:lnTo>
                  <a:lnTo>
                    <a:pt x="597" y="13"/>
                  </a:lnTo>
                  <a:lnTo>
                    <a:pt x="597" y="15"/>
                  </a:lnTo>
                  <a:lnTo>
                    <a:pt x="597" y="17"/>
                  </a:lnTo>
                  <a:lnTo>
                    <a:pt x="597" y="19"/>
                  </a:lnTo>
                  <a:lnTo>
                    <a:pt x="597" y="21"/>
                  </a:lnTo>
                  <a:lnTo>
                    <a:pt x="597" y="23"/>
                  </a:lnTo>
                  <a:lnTo>
                    <a:pt x="599" y="25"/>
                  </a:lnTo>
                  <a:lnTo>
                    <a:pt x="599" y="27"/>
                  </a:lnTo>
                  <a:lnTo>
                    <a:pt x="599" y="29"/>
                  </a:lnTo>
                  <a:lnTo>
                    <a:pt x="597" y="31"/>
                  </a:lnTo>
                  <a:lnTo>
                    <a:pt x="597" y="33"/>
                  </a:lnTo>
                  <a:lnTo>
                    <a:pt x="592" y="33"/>
                  </a:lnTo>
                  <a:lnTo>
                    <a:pt x="597" y="33"/>
                  </a:lnTo>
                  <a:lnTo>
                    <a:pt x="599" y="33"/>
                  </a:lnTo>
                  <a:lnTo>
                    <a:pt x="601" y="31"/>
                  </a:lnTo>
                  <a:lnTo>
                    <a:pt x="603" y="33"/>
                  </a:lnTo>
                  <a:lnTo>
                    <a:pt x="605" y="31"/>
                  </a:lnTo>
                  <a:lnTo>
                    <a:pt x="607" y="31"/>
                  </a:lnTo>
                  <a:lnTo>
                    <a:pt x="609" y="33"/>
                  </a:lnTo>
                  <a:lnTo>
                    <a:pt x="609" y="34"/>
                  </a:lnTo>
                  <a:lnTo>
                    <a:pt x="611" y="34"/>
                  </a:lnTo>
                  <a:lnTo>
                    <a:pt x="611" y="36"/>
                  </a:lnTo>
                  <a:lnTo>
                    <a:pt x="613" y="36"/>
                  </a:lnTo>
                  <a:lnTo>
                    <a:pt x="615" y="36"/>
                  </a:lnTo>
                  <a:lnTo>
                    <a:pt x="615" y="34"/>
                  </a:lnTo>
                  <a:lnTo>
                    <a:pt x="617" y="34"/>
                  </a:lnTo>
                  <a:lnTo>
                    <a:pt x="617" y="33"/>
                  </a:lnTo>
                  <a:lnTo>
                    <a:pt x="618" y="31"/>
                  </a:lnTo>
                  <a:lnTo>
                    <a:pt x="620" y="33"/>
                  </a:lnTo>
                  <a:lnTo>
                    <a:pt x="620" y="34"/>
                  </a:lnTo>
                  <a:lnTo>
                    <a:pt x="620" y="36"/>
                  </a:lnTo>
                  <a:lnTo>
                    <a:pt x="620" y="38"/>
                  </a:lnTo>
                  <a:lnTo>
                    <a:pt x="618" y="38"/>
                  </a:lnTo>
                  <a:lnTo>
                    <a:pt x="620" y="38"/>
                  </a:lnTo>
                  <a:lnTo>
                    <a:pt x="620" y="40"/>
                  </a:lnTo>
                  <a:lnTo>
                    <a:pt x="622" y="40"/>
                  </a:lnTo>
                  <a:lnTo>
                    <a:pt x="622" y="42"/>
                  </a:lnTo>
                  <a:lnTo>
                    <a:pt x="624" y="42"/>
                  </a:lnTo>
                  <a:lnTo>
                    <a:pt x="626" y="42"/>
                  </a:lnTo>
                  <a:lnTo>
                    <a:pt x="624" y="44"/>
                  </a:lnTo>
                  <a:lnTo>
                    <a:pt x="624" y="46"/>
                  </a:lnTo>
                  <a:lnTo>
                    <a:pt x="624" y="48"/>
                  </a:lnTo>
                  <a:lnTo>
                    <a:pt x="622" y="48"/>
                  </a:lnTo>
                  <a:lnTo>
                    <a:pt x="622" y="50"/>
                  </a:lnTo>
                  <a:lnTo>
                    <a:pt x="622" y="52"/>
                  </a:lnTo>
                  <a:lnTo>
                    <a:pt x="618" y="56"/>
                  </a:lnTo>
                  <a:lnTo>
                    <a:pt x="615" y="58"/>
                  </a:lnTo>
                  <a:lnTo>
                    <a:pt x="611" y="56"/>
                  </a:lnTo>
                  <a:lnTo>
                    <a:pt x="605" y="56"/>
                  </a:lnTo>
                  <a:lnTo>
                    <a:pt x="605" y="54"/>
                  </a:lnTo>
                  <a:lnTo>
                    <a:pt x="605" y="52"/>
                  </a:lnTo>
                  <a:lnTo>
                    <a:pt x="605" y="50"/>
                  </a:lnTo>
                  <a:lnTo>
                    <a:pt x="605" y="48"/>
                  </a:lnTo>
                  <a:lnTo>
                    <a:pt x="603" y="46"/>
                  </a:lnTo>
                  <a:lnTo>
                    <a:pt x="601" y="46"/>
                  </a:lnTo>
                  <a:lnTo>
                    <a:pt x="601" y="44"/>
                  </a:lnTo>
                  <a:lnTo>
                    <a:pt x="599" y="46"/>
                  </a:lnTo>
                  <a:lnTo>
                    <a:pt x="599" y="44"/>
                  </a:lnTo>
                  <a:lnTo>
                    <a:pt x="595" y="44"/>
                  </a:lnTo>
                  <a:lnTo>
                    <a:pt x="590" y="44"/>
                  </a:lnTo>
                  <a:lnTo>
                    <a:pt x="586" y="44"/>
                  </a:lnTo>
                  <a:lnTo>
                    <a:pt x="584" y="46"/>
                  </a:lnTo>
                  <a:lnTo>
                    <a:pt x="580" y="44"/>
                  </a:lnTo>
                  <a:lnTo>
                    <a:pt x="580" y="42"/>
                  </a:lnTo>
                  <a:lnTo>
                    <a:pt x="580" y="40"/>
                  </a:lnTo>
                  <a:lnTo>
                    <a:pt x="576" y="36"/>
                  </a:lnTo>
                  <a:lnTo>
                    <a:pt x="576" y="38"/>
                  </a:lnTo>
                  <a:lnTo>
                    <a:pt x="578" y="40"/>
                  </a:lnTo>
                  <a:lnTo>
                    <a:pt x="578" y="42"/>
                  </a:lnTo>
                  <a:lnTo>
                    <a:pt x="580" y="44"/>
                  </a:lnTo>
                  <a:lnTo>
                    <a:pt x="580" y="46"/>
                  </a:lnTo>
                  <a:lnTo>
                    <a:pt x="580" y="48"/>
                  </a:lnTo>
                  <a:lnTo>
                    <a:pt x="580" y="50"/>
                  </a:lnTo>
                  <a:lnTo>
                    <a:pt x="578" y="52"/>
                  </a:lnTo>
                  <a:lnTo>
                    <a:pt x="576" y="54"/>
                  </a:lnTo>
                  <a:lnTo>
                    <a:pt x="574" y="54"/>
                  </a:lnTo>
                  <a:lnTo>
                    <a:pt x="572" y="54"/>
                  </a:lnTo>
                  <a:lnTo>
                    <a:pt x="570" y="54"/>
                  </a:lnTo>
                  <a:lnTo>
                    <a:pt x="572" y="56"/>
                  </a:lnTo>
                  <a:lnTo>
                    <a:pt x="574" y="54"/>
                  </a:lnTo>
                  <a:lnTo>
                    <a:pt x="576" y="54"/>
                  </a:lnTo>
                  <a:lnTo>
                    <a:pt x="576" y="58"/>
                  </a:lnTo>
                  <a:lnTo>
                    <a:pt x="576" y="59"/>
                  </a:lnTo>
                  <a:lnTo>
                    <a:pt x="574" y="59"/>
                  </a:lnTo>
                  <a:lnTo>
                    <a:pt x="574" y="61"/>
                  </a:lnTo>
                  <a:lnTo>
                    <a:pt x="572" y="61"/>
                  </a:lnTo>
                  <a:lnTo>
                    <a:pt x="572" y="63"/>
                  </a:lnTo>
                  <a:lnTo>
                    <a:pt x="574" y="61"/>
                  </a:lnTo>
                  <a:lnTo>
                    <a:pt x="574" y="63"/>
                  </a:lnTo>
                  <a:lnTo>
                    <a:pt x="574" y="65"/>
                  </a:lnTo>
                  <a:lnTo>
                    <a:pt x="572" y="65"/>
                  </a:lnTo>
                  <a:lnTo>
                    <a:pt x="570" y="65"/>
                  </a:lnTo>
                  <a:lnTo>
                    <a:pt x="570" y="67"/>
                  </a:lnTo>
                  <a:lnTo>
                    <a:pt x="569" y="67"/>
                  </a:lnTo>
                  <a:lnTo>
                    <a:pt x="570" y="67"/>
                  </a:lnTo>
                  <a:lnTo>
                    <a:pt x="572" y="69"/>
                  </a:lnTo>
                  <a:lnTo>
                    <a:pt x="576" y="71"/>
                  </a:lnTo>
                  <a:lnTo>
                    <a:pt x="578" y="71"/>
                  </a:lnTo>
                  <a:lnTo>
                    <a:pt x="578" y="73"/>
                  </a:lnTo>
                  <a:lnTo>
                    <a:pt x="576" y="73"/>
                  </a:lnTo>
                  <a:lnTo>
                    <a:pt x="578" y="73"/>
                  </a:lnTo>
                  <a:lnTo>
                    <a:pt x="578" y="75"/>
                  </a:lnTo>
                  <a:lnTo>
                    <a:pt x="578" y="77"/>
                  </a:lnTo>
                  <a:lnTo>
                    <a:pt x="580" y="77"/>
                  </a:lnTo>
                  <a:lnTo>
                    <a:pt x="580" y="81"/>
                  </a:lnTo>
                  <a:lnTo>
                    <a:pt x="580" y="82"/>
                  </a:lnTo>
                  <a:lnTo>
                    <a:pt x="580" y="84"/>
                  </a:lnTo>
                  <a:lnTo>
                    <a:pt x="580" y="86"/>
                  </a:lnTo>
                  <a:lnTo>
                    <a:pt x="580" y="88"/>
                  </a:lnTo>
                  <a:lnTo>
                    <a:pt x="580" y="90"/>
                  </a:lnTo>
                  <a:lnTo>
                    <a:pt x="580" y="92"/>
                  </a:lnTo>
                  <a:lnTo>
                    <a:pt x="580" y="90"/>
                  </a:lnTo>
                  <a:lnTo>
                    <a:pt x="580" y="92"/>
                  </a:lnTo>
                  <a:lnTo>
                    <a:pt x="582" y="90"/>
                  </a:lnTo>
                  <a:lnTo>
                    <a:pt x="582" y="88"/>
                  </a:lnTo>
                  <a:lnTo>
                    <a:pt x="582" y="86"/>
                  </a:lnTo>
                  <a:lnTo>
                    <a:pt x="582" y="84"/>
                  </a:lnTo>
                  <a:lnTo>
                    <a:pt x="582" y="82"/>
                  </a:lnTo>
                  <a:lnTo>
                    <a:pt x="580" y="82"/>
                  </a:lnTo>
                  <a:lnTo>
                    <a:pt x="582" y="82"/>
                  </a:lnTo>
                  <a:lnTo>
                    <a:pt x="582" y="81"/>
                  </a:lnTo>
                  <a:lnTo>
                    <a:pt x="580" y="81"/>
                  </a:lnTo>
                  <a:lnTo>
                    <a:pt x="582" y="81"/>
                  </a:lnTo>
                  <a:lnTo>
                    <a:pt x="582" y="79"/>
                  </a:lnTo>
                  <a:lnTo>
                    <a:pt x="580" y="79"/>
                  </a:lnTo>
                  <a:lnTo>
                    <a:pt x="580" y="77"/>
                  </a:lnTo>
                  <a:lnTo>
                    <a:pt x="578" y="75"/>
                  </a:lnTo>
                  <a:lnTo>
                    <a:pt x="580" y="75"/>
                  </a:lnTo>
                  <a:lnTo>
                    <a:pt x="580" y="73"/>
                  </a:lnTo>
                  <a:lnTo>
                    <a:pt x="578" y="73"/>
                  </a:lnTo>
                  <a:lnTo>
                    <a:pt x="578" y="71"/>
                  </a:lnTo>
                  <a:lnTo>
                    <a:pt x="580" y="69"/>
                  </a:lnTo>
                  <a:lnTo>
                    <a:pt x="584" y="69"/>
                  </a:lnTo>
                  <a:lnTo>
                    <a:pt x="592" y="73"/>
                  </a:lnTo>
                  <a:lnTo>
                    <a:pt x="597" y="79"/>
                  </a:lnTo>
                  <a:lnTo>
                    <a:pt x="603" y="77"/>
                  </a:lnTo>
                  <a:lnTo>
                    <a:pt x="603" y="79"/>
                  </a:lnTo>
                  <a:lnTo>
                    <a:pt x="605" y="79"/>
                  </a:lnTo>
                  <a:lnTo>
                    <a:pt x="605" y="81"/>
                  </a:lnTo>
                  <a:lnTo>
                    <a:pt x="605" y="82"/>
                  </a:lnTo>
                  <a:lnTo>
                    <a:pt x="605" y="84"/>
                  </a:lnTo>
                  <a:lnTo>
                    <a:pt x="603" y="84"/>
                  </a:lnTo>
                  <a:lnTo>
                    <a:pt x="601" y="84"/>
                  </a:lnTo>
                  <a:lnTo>
                    <a:pt x="601" y="86"/>
                  </a:lnTo>
                  <a:lnTo>
                    <a:pt x="603" y="86"/>
                  </a:lnTo>
                  <a:lnTo>
                    <a:pt x="601" y="86"/>
                  </a:lnTo>
                  <a:lnTo>
                    <a:pt x="601" y="88"/>
                  </a:lnTo>
                  <a:lnTo>
                    <a:pt x="601" y="90"/>
                  </a:lnTo>
                  <a:lnTo>
                    <a:pt x="601" y="92"/>
                  </a:lnTo>
                  <a:lnTo>
                    <a:pt x="601" y="94"/>
                  </a:lnTo>
                  <a:lnTo>
                    <a:pt x="601" y="96"/>
                  </a:lnTo>
                  <a:lnTo>
                    <a:pt x="601" y="98"/>
                  </a:lnTo>
                  <a:lnTo>
                    <a:pt x="603" y="98"/>
                  </a:lnTo>
                  <a:lnTo>
                    <a:pt x="603" y="100"/>
                  </a:lnTo>
                  <a:lnTo>
                    <a:pt x="603" y="102"/>
                  </a:lnTo>
                  <a:lnTo>
                    <a:pt x="601" y="102"/>
                  </a:lnTo>
                  <a:lnTo>
                    <a:pt x="601" y="104"/>
                  </a:lnTo>
                  <a:lnTo>
                    <a:pt x="595" y="102"/>
                  </a:lnTo>
                  <a:lnTo>
                    <a:pt x="588" y="102"/>
                  </a:lnTo>
                  <a:lnTo>
                    <a:pt x="586" y="100"/>
                  </a:lnTo>
                  <a:lnTo>
                    <a:pt x="584" y="100"/>
                  </a:lnTo>
                  <a:lnTo>
                    <a:pt x="584" y="102"/>
                  </a:lnTo>
                  <a:lnTo>
                    <a:pt x="584" y="104"/>
                  </a:lnTo>
                  <a:lnTo>
                    <a:pt x="584" y="106"/>
                  </a:lnTo>
                  <a:lnTo>
                    <a:pt x="582" y="106"/>
                  </a:lnTo>
                  <a:lnTo>
                    <a:pt x="582" y="107"/>
                  </a:lnTo>
                  <a:lnTo>
                    <a:pt x="580" y="107"/>
                  </a:lnTo>
                  <a:lnTo>
                    <a:pt x="578" y="109"/>
                  </a:lnTo>
                  <a:lnTo>
                    <a:pt x="576" y="111"/>
                  </a:lnTo>
                  <a:lnTo>
                    <a:pt x="574" y="113"/>
                  </a:lnTo>
                  <a:lnTo>
                    <a:pt x="572" y="113"/>
                  </a:lnTo>
                  <a:lnTo>
                    <a:pt x="567" y="111"/>
                  </a:lnTo>
                  <a:lnTo>
                    <a:pt x="563" y="109"/>
                  </a:lnTo>
                  <a:lnTo>
                    <a:pt x="561" y="109"/>
                  </a:lnTo>
                  <a:lnTo>
                    <a:pt x="559" y="107"/>
                  </a:lnTo>
                  <a:lnTo>
                    <a:pt x="557" y="106"/>
                  </a:lnTo>
                  <a:lnTo>
                    <a:pt x="555" y="104"/>
                  </a:lnTo>
                  <a:lnTo>
                    <a:pt x="553" y="104"/>
                  </a:lnTo>
                  <a:lnTo>
                    <a:pt x="553" y="102"/>
                  </a:lnTo>
                  <a:lnTo>
                    <a:pt x="551" y="100"/>
                  </a:lnTo>
                  <a:lnTo>
                    <a:pt x="547" y="98"/>
                  </a:lnTo>
                  <a:lnTo>
                    <a:pt x="547" y="96"/>
                  </a:lnTo>
                  <a:lnTo>
                    <a:pt x="545" y="94"/>
                  </a:lnTo>
                  <a:lnTo>
                    <a:pt x="545" y="92"/>
                  </a:lnTo>
                  <a:lnTo>
                    <a:pt x="545" y="90"/>
                  </a:lnTo>
                  <a:lnTo>
                    <a:pt x="545" y="88"/>
                  </a:lnTo>
                  <a:lnTo>
                    <a:pt x="545" y="86"/>
                  </a:lnTo>
                  <a:lnTo>
                    <a:pt x="547" y="88"/>
                  </a:lnTo>
                  <a:lnTo>
                    <a:pt x="549" y="88"/>
                  </a:lnTo>
                  <a:lnTo>
                    <a:pt x="551" y="88"/>
                  </a:lnTo>
                  <a:lnTo>
                    <a:pt x="553" y="88"/>
                  </a:lnTo>
                  <a:lnTo>
                    <a:pt x="555" y="90"/>
                  </a:lnTo>
                  <a:lnTo>
                    <a:pt x="559" y="92"/>
                  </a:lnTo>
                  <a:lnTo>
                    <a:pt x="565" y="96"/>
                  </a:lnTo>
                  <a:lnTo>
                    <a:pt x="567" y="98"/>
                  </a:lnTo>
                  <a:lnTo>
                    <a:pt x="567" y="96"/>
                  </a:lnTo>
                  <a:lnTo>
                    <a:pt x="569" y="96"/>
                  </a:lnTo>
                  <a:lnTo>
                    <a:pt x="570" y="94"/>
                  </a:lnTo>
                  <a:lnTo>
                    <a:pt x="574" y="92"/>
                  </a:lnTo>
                  <a:lnTo>
                    <a:pt x="572" y="92"/>
                  </a:lnTo>
                  <a:lnTo>
                    <a:pt x="570" y="94"/>
                  </a:lnTo>
                  <a:lnTo>
                    <a:pt x="567" y="96"/>
                  </a:lnTo>
                  <a:lnTo>
                    <a:pt x="565" y="96"/>
                  </a:lnTo>
                  <a:lnTo>
                    <a:pt x="563" y="96"/>
                  </a:lnTo>
                  <a:lnTo>
                    <a:pt x="563" y="94"/>
                  </a:lnTo>
                  <a:lnTo>
                    <a:pt x="559" y="92"/>
                  </a:lnTo>
                  <a:lnTo>
                    <a:pt x="553" y="86"/>
                  </a:lnTo>
                  <a:lnTo>
                    <a:pt x="547" y="86"/>
                  </a:lnTo>
                  <a:lnTo>
                    <a:pt x="545" y="82"/>
                  </a:lnTo>
                  <a:lnTo>
                    <a:pt x="544" y="82"/>
                  </a:lnTo>
                  <a:lnTo>
                    <a:pt x="542" y="84"/>
                  </a:lnTo>
                  <a:lnTo>
                    <a:pt x="540" y="84"/>
                  </a:lnTo>
                  <a:lnTo>
                    <a:pt x="540" y="86"/>
                  </a:lnTo>
                  <a:lnTo>
                    <a:pt x="538" y="88"/>
                  </a:lnTo>
                  <a:lnTo>
                    <a:pt x="538" y="92"/>
                  </a:lnTo>
                  <a:lnTo>
                    <a:pt x="540" y="96"/>
                  </a:lnTo>
                  <a:lnTo>
                    <a:pt x="540" y="98"/>
                  </a:lnTo>
                  <a:lnTo>
                    <a:pt x="538" y="98"/>
                  </a:lnTo>
                  <a:lnTo>
                    <a:pt x="530" y="94"/>
                  </a:lnTo>
                  <a:lnTo>
                    <a:pt x="530" y="92"/>
                  </a:lnTo>
                  <a:lnTo>
                    <a:pt x="530" y="90"/>
                  </a:lnTo>
                  <a:lnTo>
                    <a:pt x="530" y="88"/>
                  </a:lnTo>
                  <a:lnTo>
                    <a:pt x="526" y="86"/>
                  </a:lnTo>
                  <a:lnTo>
                    <a:pt x="524" y="82"/>
                  </a:lnTo>
                  <a:lnTo>
                    <a:pt x="522" y="82"/>
                  </a:lnTo>
                  <a:lnTo>
                    <a:pt x="522" y="81"/>
                  </a:lnTo>
                  <a:lnTo>
                    <a:pt x="521" y="77"/>
                  </a:lnTo>
                  <a:lnTo>
                    <a:pt x="521" y="75"/>
                  </a:lnTo>
                  <a:lnTo>
                    <a:pt x="519" y="75"/>
                  </a:lnTo>
                  <a:lnTo>
                    <a:pt x="519" y="77"/>
                  </a:lnTo>
                  <a:lnTo>
                    <a:pt x="521" y="79"/>
                  </a:lnTo>
                  <a:lnTo>
                    <a:pt x="521" y="81"/>
                  </a:lnTo>
                  <a:lnTo>
                    <a:pt x="521" y="82"/>
                  </a:lnTo>
                  <a:lnTo>
                    <a:pt x="522" y="84"/>
                  </a:lnTo>
                  <a:lnTo>
                    <a:pt x="522" y="86"/>
                  </a:lnTo>
                  <a:lnTo>
                    <a:pt x="524" y="86"/>
                  </a:lnTo>
                  <a:lnTo>
                    <a:pt x="528" y="88"/>
                  </a:lnTo>
                  <a:lnTo>
                    <a:pt x="528" y="90"/>
                  </a:lnTo>
                  <a:lnTo>
                    <a:pt x="528" y="92"/>
                  </a:lnTo>
                  <a:lnTo>
                    <a:pt x="528" y="94"/>
                  </a:lnTo>
                  <a:lnTo>
                    <a:pt x="530" y="96"/>
                  </a:lnTo>
                  <a:lnTo>
                    <a:pt x="532" y="96"/>
                  </a:lnTo>
                  <a:lnTo>
                    <a:pt x="534" y="98"/>
                  </a:lnTo>
                  <a:lnTo>
                    <a:pt x="534" y="100"/>
                  </a:lnTo>
                  <a:lnTo>
                    <a:pt x="530" y="102"/>
                  </a:lnTo>
                  <a:lnTo>
                    <a:pt x="524" y="102"/>
                  </a:lnTo>
                  <a:lnTo>
                    <a:pt x="522" y="106"/>
                  </a:lnTo>
                  <a:lnTo>
                    <a:pt x="522" y="107"/>
                  </a:lnTo>
                  <a:lnTo>
                    <a:pt x="522" y="109"/>
                  </a:lnTo>
                  <a:lnTo>
                    <a:pt x="521" y="109"/>
                  </a:lnTo>
                  <a:lnTo>
                    <a:pt x="519" y="113"/>
                  </a:lnTo>
                  <a:lnTo>
                    <a:pt x="517" y="113"/>
                  </a:lnTo>
                  <a:lnTo>
                    <a:pt x="515" y="113"/>
                  </a:lnTo>
                  <a:lnTo>
                    <a:pt x="515" y="115"/>
                  </a:lnTo>
                  <a:lnTo>
                    <a:pt x="511" y="115"/>
                  </a:lnTo>
                  <a:lnTo>
                    <a:pt x="511" y="113"/>
                  </a:lnTo>
                  <a:lnTo>
                    <a:pt x="509" y="109"/>
                  </a:lnTo>
                  <a:lnTo>
                    <a:pt x="507" y="109"/>
                  </a:lnTo>
                  <a:lnTo>
                    <a:pt x="505" y="109"/>
                  </a:lnTo>
                  <a:lnTo>
                    <a:pt x="503" y="109"/>
                  </a:lnTo>
                  <a:lnTo>
                    <a:pt x="501" y="109"/>
                  </a:lnTo>
                  <a:lnTo>
                    <a:pt x="496" y="104"/>
                  </a:lnTo>
                  <a:lnTo>
                    <a:pt x="494" y="100"/>
                  </a:lnTo>
                  <a:lnTo>
                    <a:pt x="492" y="100"/>
                  </a:lnTo>
                  <a:lnTo>
                    <a:pt x="492" y="102"/>
                  </a:lnTo>
                  <a:lnTo>
                    <a:pt x="490" y="102"/>
                  </a:lnTo>
                  <a:lnTo>
                    <a:pt x="490" y="104"/>
                  </a:lnTo>
                  <a:lnTo>
                    <a:pt x="492" y="104"/>
                  </a:lnTo>
                  <a:lnTo>
                    <a:pt x="494" y="106"/>
                  </a:lnTo>
                  <a:lnTo>
                    <a:pt x="496" y="107"/>
                  </a:lnTo>
                  <a:lnTo>
                    <a:pt x="499" y="109"/>
                  </a:lnTo>
                  <a:lnTo>
                    <a:pt x="499" y="111"/>
                  </a:lnTo>
                  <a:lnTo>
                    <a:pt x="501" y="111"/>
                  </a:lnTo>
                  <a:lnTo>
                    <a:pt x="507" y="111"/>
                  </a:lnTo>
                  <a:lnTo>
                    <a:pt x="507" y="113"/>
                  </a:lnTo>
                  <a:lnTo>
                    <a:pt x="507" y="115"/>
                  </a:lnTo>
                  <a:lnTo>
                    <a:pt x="505" y="115"/>
                  </a:lnTo>
                  <a:lnTo>
                    <a:pt x="503" y="115"/>
                  </a:lnTo>
                  <a:lnTo>
                    <a:pt x="503" y="117"/>
                  </a:lnTo>
                  <a:lnTo>
                    <a:pt x="503" y="119"/>
                  </a:lnTo>
                  <a:lnTo>
                    <a:pt x="501" y="121"/>
                  </a:lnTo>
                  <a:lnTo>
                    <a:pt x="499" y="119"/>
                  </a:lnTo>
                  <a:lnTo>
                    <a:pt x="497" y="119"/>
                  </a:lnTo>
                  <a:lnTo>
                    <a:pt x="497" y="117"/>
                  </a:lnTo>
                  <a:lnTo>
                    <a:pt x="496" y="117"/>
                  </a:lnTo>
                  <a:lnTo>
                    <a:pt x="494" y="117"/>
                  </a:lnTo>
                  <a:lnTo>
                    <a:pt x="492" y="119"/>
                  </a:lnTo>
                  <a:lnTo>
                    <a:pt x="488" y="119"/>
                  </a:lnTo>
                  <a:lnTo>
                    <a:pt x="486" y="121"/>
                  </a:lnTo>
                  <a:lnTo>
                    <a:pt x="490" y="121"/>
                  </a:lnTo>
                  <a:lnTo>
                    <a:pt x="492" y="121"/>
                  </a:lnTo>
                  <a:lnTo>
                    <a:pt x="492" y="123"/>
                  </a:lnTo>
                  <a:lnTo>
                    <a:pt x="492" y="125"/>
                  </a:lnTo>
                  <a:lnTo>
                    <a:pt x="492" y="127"/>
                  </a:lnTo>
                  <a:lnTo>
                    <a:pt x="492" y="129"/>
                  </a:lnTo>
                  <a:lnTo>
                    <a:pt x="490" y="130"/>
                  </a:lnTo>
                  <a:lnTo>
                    <a:pt x="490" y="132"/>
                  </a:lnTo>
                  <a:lnTo>
                    <a:pt x="490" y="130"/>
                  </a:lnTo>
                  <a:lnTo>
                    <a:pt x="492" y="130"/>
                  </a:lnTo>
                  <a:lnTo>
                    <a:pt x="492" y="129"/>
                  </a:lnTo>
                  <a:lnTo>
                    <a:pt x="492" y="127"/>
                  </a:lnTo>
                  <a:lnTo>
                    <a:pt x="492" y="125"/>
                  </a:lnTo>
                  <a:lnTo>
                    <a:pt x="494" y="125"/>
                  </a:lnTo>
                  <a:lnTo>
                    <a:pt x="494" y="123"/>
                  </a:lnTo>
                  <a:lnTo>
                    <a:pt x="492" y="123"/>
                  </a:lnTo>
                  <a:lnTo>
                    <a:pt x="494" y="121"/>
                  </a:lnTo>
                  <a:lnTo>
                    <a:pt x="496" y="119"/>
                  </a:lnTo>
                  <a:lnTo>
                    <a:pt x="503" y="123"/>
                  </a:lnTo>
                  <a:lnTo>
                    <a:pt x="503" y="121"/>
                  </a:lnTo>
                  <a:lnTo>
                    <a:pt x="505" y="117"/>
                  </a:lnTo>
                  <a:lnTo>
                    <a:pt x="507" y="117"/>
                  </a:lnTo>
                  <a:lnTo>
                    <a:pt x="513" y="117"/>
                  </a:lnTo>
                  <a:lnTo>
                    <a:pt x="515" y="117"/>
                  </a:lnTo>
                  <a:lnTo>
                    <a:pt x="519" y="121"/>
                  </a:lnTo>
                  <a:lnTo>
                    <a:pt x="522" y="121"/>
                  </a:lnTo>
                  <a:lnTo>
                    <a:pt x="528" y="123"/>
                  </a:lnTo>
                  <a:lnTo>
                    <a:pt x="528" y="125"/>
                  </a:lnTo>
                  <a:lnTo>
                    <a:pt x="530" y="127"/>
                  </a:lnTo>
                  <a:lnTo>
                    <a:pt x="530" y="129"/>
                  </a:lnTo>
                  <a:lnTo>
                    <a:pt x="528" y="129"/>
                  </a:lnTo>
                  <a:lnTo>
                    <a:pt x="528" y="130"/>
                  </a:lnTo>
                  <a:lnTo>
                    <a:pt x="526" y="130"/>
                  </a:lnTo>
                  <a:lnTo>
                    <a:pt x="524" y="132"/>
                  </a:lnTo>
                  <a:lnTo>
                    <a:pt x="519" y="132"/>
                  </a:lnTo>
                  <a:lnTo>
                    <a:pt x="517" y="134"/>
                  </a:lnTo>
                  <a:lnTo>
                    <a:pt x="515" y="136"/>
                  </a:lnTo>
                  <a:lnTo>
                    <a:pt x="513" y="138"/>
                  </a:lnTo>
                  <a:lnTo>
                    <a:pt x="513" y="140"/>
                  </a:lnTo>
                  <a:lnTo>
                    <a:pt x="511" y="140"/>
                  </a:lnTo>
                  <a:lnTo>
                    <a:pt x="509" y="140"/>
                  </a:lnTo>
                  <a:lnTo>
                    <a:pt x="503" y="134"/>
                  </a:lnTo>
                  <a:lnTo>
                    <a:pt x="501" y="134"/>
                  </a:lnTo>
                  <a:lnTo>
                    <a:pt x="496" y="136"/>
                  </a:lnTo>
                  <a:lnTo>
                    <a:pt x="494" y="134"/>
                  </a:lnTo>
                  <a:lnTo>
                    <a:pt x="492" y="134"/>
                  </a:lnTo>
                  <a:lnTo>
                    <a:pt x="492" y="136"/>
                  </a:lnTo>
                  <a:lnTo>
                    <a:pt x="496" y="138"/>
                  </a:lnTo>
                  <a:lnTo>
                    <a:pt x="499" y="136"/>
                  </a:lnTo>
                  <a:lnTo>
                    <a:pt x="503" y="136"/>
                  </a:lnTo>
                  <a:lnTo>
                    <a:pt x="505" y="138"/>
                  </a:lnTo>
                  <a:lnTo>
                    <a:pt x="507" y="138"/>
                  </a:lnTo>
                  <a:lnTo>
                    <a:pt x="507" y="140"/>
                  </a:lnTo>
                  <a:lnTo>
                    <a:pt x="505" y="142"/>
                  </a:lnTo>
                  <a:lnTo>
                    <a:pt x="503" y="142"/>
                  </a:lnTo>
                  <a:lnTo>
                    <a:pt x="501" y="142"/>
                  </a:lnTo>
                  <a:lnTo>
                    <a:pt x="501" y="144"/>
                  </a:lnTo>
                  <a:lnTo>
                    <a:pt x="507" y="142"/>
                  </a:lnTo>
                  <a:lnTo>
                    <a:pt x="509" y="142"/>
                  </a:lnTo>
                  <a:lnTo>
                    <a:pt x="509" y="144"/>
                  </a:lnTo>
                  <a:lnTo>
                    <a:pt x="507" y="146"/>
                  </a:lnTo>
                  <a:lnTo>
                    <a:pt x="507" y="148"/>
                  </a:lnTo>
                  <a:lnTo>
                    <a:pt x="507" y="150"/>
                  </a:lnTo>
                  <a:lnTo>
                    <a:pt x="505" y="150"/>
                  </a:lnTo>
                  <a:lnTo>
                    <a:pt x="507" y="150"/>
                  </a:lnTo>
                  <a:lnTo>
                    <a:pt x="509" y="144"/>
                  </a:lnTo>
                  <a:lnTo>
                    <a:pt x="511" y="144"/>
                  </a:lnTo>
                  <a:lnTo>
                    <a:pt x="511" y="142"/>
                  </a:lnTo>
                  <a:lnTo>
                    <a:pt x="513" y="142"/>
                  </a:lnTo>
                  <a:lnTo>
                    <a:pt x="515" y="142"/>
                  </a:lnTo>
                  <a:lnTo>
                    <a:pt x="517" y="140"/>
                  </a:lnTo>
                  <a:lnTo>
                    <a:pt x="519" y="138"/>
                  </a:lnTo>
                  <a:lnTo>
                    <a:pt x="521" y="136"/>
                  </a:lnTo>
                  <a:lnTo>
                    <a:pt x="522" y="136"/>
                  </a:lnTo>
                  <a:lnTo>
                    <a:pt x="522" y="138"/>
                  </a:lnTo>
                  <a:lnTo>
                    <a:pt x="524" y="138"/>
                  </a:lnTo>
                  <a:lnTo>
                    <a:pt x="526" y="138"/>
                  </a:lnTo>
                  <a:lnTo>
                    <a:pt x="526" y="140"/>
                  </a:lnTo>
                  <a:lnTo>
                    <a:pt x="528" y="140"/>
                  </a:lnTo>
                  <a:lnTo>
                    <a:pt x="528" y="142"/>
                  </a:lnTo>
                  <a:lnTo>
                    <a:pt x="530" y="142"/>
                  </a:lnTo>
                  <a:lnTo>
                    <a:pt x="532" y="142"/>
                  </a:lnTo>
                  <a:lnTo>
                    <a:pt x="532" y="144"/>
                  </a:lnTo>
                  <a:lnTo>
                    <a:pt x="534" y="144"/>
                  </a:lnTo>
                  <a:lnTo>
                    <a:pt x="534" y="146"/>
                  </a:lnTo>
                  <a:lnTo>
                    <a:pt x="534" y="148"/>
                  </a:lnTo>
                  <a:lnTo>
                    <a:pt x="534" y="150"/>
                  </a:lnTo>
                  <a:lnTo>
                    <a:pt x="534" y="152"/>
                  </a:lnTo>
                  <a:lnTo>
                    <a:pt x="536" y="152"/>
                  </a:lnTo>
                  <a:lnTo>
                    <a:pt x="536" y="153"/>
                  </a:lnTo>
                  <a:lnTo>
                    <a:pt x="534" y="153"/>
                  </a:lnTo>
                  <a:lnTo>
                    <a:pt x="534" y="155"/>
                  </a:lnTo>
                  <a:lnTo>
                    <a:pt x="532" y="155"/>
                  </a:lnTo>
                  <a:lnTo>
                    <a:pt x="528" y="157"/>
                  </a:lnTo>
                  <a:lnTo>
                    <a:pt x="521" y="157"/>
                  </a:lnTo>
                  <a:lnTo>
                    <a:pt x="515" y="159"/>
                  </a:lnTo>
                  <a:lnTo>
                    <a:pt x="519" y="159"/>
                  </a:lnTo>
                  <a:lnTo>
                    <a:pt x="522" y="159"/>
                  </a:lnTo>
                  <a:lnTo>
                    <a:pt x="524" y="159"/>
                  </a:lnTo>
                  <a:lnTo>
                    <a:pt x="524" y="161"/>
                  </a:lnTo>
                  <a:lnTo>
                    <a:pt x="522" y="167"/>
                  </a:lnTo>
                  <a:lnTo>
                    <a:pt x="522" y="169"/>
                  </a:lnTo>
                  <a:lnTo>
                    <a:pt x="522" y="171"/>
                  </a:lnTo>
                  <a:lnTo>
                    <a:pt x="522" y="173"/>
                  </a:lnTo>
                  <a:lnTo>
                    <a:pt x="521" y="173"/>
                  </a:lnTo>
                  <a:lnTo>
                    <a:pt x="521" y="175"/>
                  </a:lnTo>
                  <a:lnTo>
                    <a:pt x="522" y="175"/>
                  </a:lnTo>
                  <a:lnTo>
                    <a:pt x="522" y="173"/>
                  </a:lnTo>
                  <a:lnTo>
                    <a:pt x="522" y="171"/>
                  </a:lnTo>
                  <a:lnTo>
                    <a:pt x="522" y="169"/>
                  </a:lnTo>
                  <a:lnTo>
                    <a:pt x="524" y="169"/>
                  </a:lnTo>
                  <a:lnTo>
                    <a:pt x="524" y="167"/>
                  </a:lnTo>
                  <a:lnTo>
                    <a:pt x="524" y="165"/>
                  </a:lnTo>
                  <a:lnTo>
                    <a:pt x="524" y="163"/>
                  </a:lnTo>
                  <a:lnTo>
                    <a:pt x="526" y="161"/>
                  </a:lnTo>
                  <a:lnTo>
                    <a:pt x="528" y="161"/>
                  </a:lnTo>
                  <a:lnTo>
                    <a:pt x="530" y="161"/>
                  </a:lnTo>
                  <a:lnTo>
                    <a:pt x="530" y="159"/>
                  </a:lnTo>
                  <a:lnTo>
                    <a:pt x="532" y="157"/>
                  </a:lnTo>
                  <a:lnTo>
                    <a:pt x="534" y="159"/>
                  </a:lnTo>
                  <a:lnTo>
                    <a:pt x="536" y="159"/>
                  </a:lnTo>
                  <a:lnTo>
                    <a:pt x="538" y="159"/>
                  </a:lnTo>
                  <a:lnTo>
                    <a:pt x="538" y="161"/>
                  </a:lnTo>
                  <a:lnTo>
                    <a:pt x="540" y="163"/>
                  </a:lnTo>
                  <a:lnTo>
                    <a:pt x="542" y="163"/>
                  </a:lnTo>
                  <a:lnTo>
                    <a:pt x="544" y="167"/>
                  </a:lnTo>
                  <a:lnTo>
                    <a:pt x="545" y="167"/>
                  </a:lnTo>
                  <a:lnTo>
                    <a:pt x="547" y="167"/>
                  </a:lnTo>
                  <a:lnTo>
                    <a:pt x="549" y="169"/>
                  </a:lnTo>
                  <a:lnTo>
                    <a:pt x="547" y="169"/>
                  </a:lnTo>
                  <a:lnTo>
                    <a:pt x="549" y="169"/>
                  </a:lnTo>
                  <a:lnTo>
                    <a:pt x="549" y="167"/>
                  </a:lnTo>
                  <a:lnTo>
                    <a:pt x="549" y="169"/>
                  </a:lnTo>
                  <a:lnTo>
                    <a:pt x="549" y="171"/>
                  </a:lnTo>
                  <a:lnTo>
                    <a:pt x="549" y="173"/>
                  </a:lnTo>
                  <a:lnTo>
                    <a:pt x="547" y="175"/>
                  </a:lnTo>
                  <a:lnTo>
                    <a:pt x="549" y="175"/>
                  </a:lnTo>
                  <a:lnTo>
                    <a:pt x="551" y="173"/>
                  </a:lnTo>
                  <a:lnTo>
                    <a:pt x="559" y="176"/>
                  </a:lnTo>
                  <a:lnTo>
                    <a:pt x="561" y="176"/>
                  </a:lnTo>
                  <a:lnTo>
                    <a:pt x="559" y="178"/>
                  </a:lnTo>
                  <a:lnTo>
                    <a:pt x="559" y="180"/>
                  </a:lnTo>
                  <a:lnTo>
                    <a:pt x="561" y="180"/>
                  </a:lnTo>
                  <a:lnTo>
                    <a:pt x="563" y="180"/>
                  </a:lnTo>
                  <a:lnTo>
                    <a:pt x="567" y="182"/>
                  </a:lnTo>
                  <a:lnTo>
                    <a:pt x="567" y="184"/>
                  </a:lnTo>
                  <a:lnTo>
                    <a:pt x="569" y="184"/>
                  </a:lnTo>
                  <a:lnTo>
                    <a:pt x="569" y="186"/>
                  </a:lnTo>
                  <a:lnTo>
                    <a:pt x="567" y="188"/>
                  </a:lnTo>
                  <a:lnTo>
                    <a:pt x="565" y="188"/>
                  </a:lnTo>
                  <a:lnTo>
                    <a:pt x="565" y="190"/>
                  </a:lnTo>
                  <a:lnTo>
                    <a:pt x="565" y="192"/>
                  </a:lnTo>
                  <a:lnTo>
                    <a:pt x="563" y="194"/>
                  </a:lnTo>
                  <a:lnTo>
                    <a:pt x="561" y="196"/>
                  </a:lnTo>
                  <a:lnTo>
                    <a:pt x="559" y="196"/>
                  </a:lnTo>
                  <a:lnTo>
                    <a:pt x="559" y="198"/>
                  </a:lnTo>
                  <a:lnTo>
                    <a:pt x="559" y="200"/>
                  </a:lnTo>
                  <a:lnTo>
                    <a:pt x="561" y="200"/>
                  </a:lnTo>
                  <a:lnTo>
                    <a:pt x="561" y="198"/>
                  </a:lnTo>
                  <a:lnTo>
                    <a:pt x="563" y="198"/>
                  </a:lnTo>
                  <a:lnTo>
                    <a:pt x="563" y="196"/>
                  </a:lnTo>
                  <a:lnTo>
                    <a:pt x="565" y="196"/>
                  </a:lnTo>
                  <a:lnTo>
                    <a:pt x="569" y="192"/>
                  </a:lnTo>
                  <a:lnTo>
                    <a:pt x="570" y="192"/>
                  </a:lnTo>
                  <a:lnTo>
                    <a:pt x="570" y="190"/>
                  </a:lnTo>
                  <a:lnTo>
                    <a:pt x="570" y="192"/>
                  </a:lnTo>
                  <a:lnTo>
                    <a:pt x="570" y="194"/>
                  </a:lnTo>
                  <a:lnTo>
                    <a:pt x="569" y="194"/>
                  </a:lnTo>
                  <a:lnTo>
                    <a:pt x="569" y="196"/>
                  </a:lnTo>
                  <a:lnTo>
                    <a:pt x="567" y="198"/>
                  </a:lnTo>
                  <a:lnTo>
                    <a:pt x="567" y="200"/>
                  </a:lnTo>
                  <a:lnTo>
                    <a:pt x="567" y="201"/>
                  </a:lnTo>
                  <a:lnTo>
                    <a:pt x="569" y="201"/>
                  </a:lnTo>
                  <a:lnTo>
                    <a:pt x="569" y="200"/>
                  </a:lnTo>
                  <a:lnTo>
                    <a:pt x="570" y="200"/>
                  </a:lnTo>
                  <a:lnTo>
                    <a:pt x="570" y="198"/>
                  </a:lnTo>
                  <a:lnTo>
                    <a:pt x="572" y="198"/>
                  </a:lnTo>
                  <a:lnTo>
                    <a:pt x="572" y="196"/>
                  </a:lnTo>
                  <a:lnTo>
                    <a:pt x="572" y="194"/>
                  </a:lnTo>
                  <a:lnTo>
                    <a:pt x="574" y="194"/>
                  </a:lnTo>
                  <a:lnTo>
                    <a:pt x="574" y="192"/>
                  </a:lnTo>
                  <a:lnTo>
                    <a:pt x="574" y="194"/>
                  </a:lnTo>
                  <a:lnTo>
                    <a:pt x="574" y="196"/>
                  </a:lnTo>
                  <a:lnTo>
                    <a:pt x="578" y="194"/>
                  </a:lnTo>
                  <a:lnTo>
                    <a:pt x="578" y="196"/>
                  </a:lnTo>
                  <a:lnTo>
                    <a:pt x="576" y="196"/>
                  </a:lnTo>
                  <a:lnTo>
                    <a:pt x="578" y="196"/>
                  </a:lnTo>
                  <a:lnTo>
                    <a:pt x="576" y="198"/>
                  </a:lnTo>
                  <a:lnTo>
                    <a:pt x="574" y="198"/>
                  </a:lnTo>
                  <a:lnTo>
                    <a:pt x="574" y="200"/>
                  </a:lnTo>
                  <a:lnTo>
                    <a:pt x="576" y="200"/>
                  </a:lnTo>
                  <a:lnTo>
                    <a:pt x="574" y="201"/>
                  </a:lnTo>
                  <a:lnTo>
                    <a:pt x="572" y="201"/>
                  </a:lnTo>
                  <a:lnTo>
                    <a:pt x="570" y="201"/>
                  </a:lnTo>
                  <a:lnTo>
                    <a:pt x="569" y="203"/>
                  </a:lnTo>
                  <a:lnTo>
                    <a:pt x="569" y="205"/>
                  </a:lnTo>
                  <a:lnTo>
                    <a:pt x="569" y="207"/>
                  </a:lnTo>
                  <a:lnTo>
                    <a:pt x="569" y="209"/>
                  </a:lnTo>
                  <a:lnTo>
                    <a:pt x="569" y="211"/>
                  </a:lnTo>
                  <a:lnTo>
                    <a:pt x="569" y="213"/>
                  </a:lnTo>
                  <a:lnTo>
                    <a:pt x="570" y="213"/>
                  </a:lnTo>
                  <a:lnTo>
                    <a:pt x="570" y="215"/>
                  </a:lnTo>
                  <a:lnTo>
                    <a:pt x="570" y="217"/>
                  </a:lnTo>
                  <a:lnTo>
                    <a:pt x="570" y="215"/>
                  </a:lnTo>
                  <a:lnTo>
                    <a:pt x="570" y="217"/>
                  </a:lnTo>
                  <a:lnTo>
                    <a:pt x="570" y="219"/>
                  </a:lnTo>
                  <a:lnTo>
                    <a:pt x="572" y="217"/>
                  </a:lnTo>
                  <a:lnTo>
                    <a:pt x="572" y="215"/>
                  </a:lnTo>
                  <a:lnTo>
                    <a:pt x="572" y="213"/>
                  </a:lnTo>
                  <a:lnTo>
                    <a:pt x="572" y="209"/>
                  </a:lnTo>
                  <a:lnTo>
                    <a:pt x="574" y="207"/>
                  </a:lnTo>
                  <a:lnTo>
                    <a:pt x="576" y="205"/>
                  </a:lnTo>
                  <a:lnTo>
                    <a:pt x="576" y="207"/>
                  </a:lnTo>
                  <a:lnTo>
                    <a:pt x="578" y="207"/>
                  </a:lnTo>
                  <a:lnTo>
                    <a:pt x="578" y="205"/>
                  </a:lnTo>
                  <a:lnTo>
                    <a:pt x="578" y="207"/>
                  </a:lnTo>
                  <a:lnTo>
                    <a:pt x="580" y="205"/>
                  </a:lnTo>
                  <a:lnTo>
                    <a:pt x="578" y="205"/>
                  </a:lnTo>
                  <a:lnTo>
                    <a:pt x="580" y="205"/>
                  </a:lnTo>
                  <a:lnTo>
                    <a:pt x="580" y="207"/>
                  </a:lnTo>
                  <a:lnTo>
                    <a:pt x="580" y="205"/>
                  </a:lnTo>
                  <a:lnTo>
                    <a:pt x="582" y="205"/>
                  </a:lnTo>
                  <a:lnTo>
                    <a:pt x="582" y="207"/>
                  </a:lnTo>
                  <a:lnTo>
                    <a:pt x="580" y="207"/>
                  </a:lnTo>
                  <a:lnTo>
                    <a:pt x="580" y="209"/>
                  </a:lnTo>
                  <a:lnTo>
                    <a:pt x="582" y="209"/>
                  </a:lnTo>
                  <a:lnTo>
                    <a:pt x="580" y="209"/>
                  </a:lnTo>
                  <a:lnTo>
                    <a:pt x="582" y="209"/>
                  </a:lnTo>
                  <a:lnTo>
                    <a:pt x="582" y="211"/>
                  </a:lnTo>
                  <a:lnTo>
                    <a:pt x="580" y="211"/>
                  </a:lnTo>
                  <a:lnTo>
                    <a:pt x="580" y="213"/>
                  </a:lnTo>
                  <a:lnTo>
                    <a:pt x="582" y="213"/>
                  </a:lnTo>
                  <a:lnTo>
                    <a:pt x="580" y="215"/>
                  </a:lnTo>
                  <a:lnTo>
                    <a:pt x="582" y="215"/>
                  </a:lnTo>
                  <a:lnTo>
                    <a:pt x="584" y="215"/>
                  </a:lnTo>
                  <a:lnTo>
                    <a:pt x="578" y="217"/>
                  </a:lnTo>
                  <a:lnTo>
                    <a:pt x="578" y="219"/>
                  </a:lnTo>
                  <a:lnTo>
                    <a:pt x="580" y="219"/>
                  </a:lnTo>
                  <a:lnTo>
                    <a:pt x="580" y="217"/>
                  </a:lnTo>
                  <a:lnTo>
                    <a:pt x="582" y="219"/>
                  </a:lnTo>
                  <a:lnTo>
                    <a:pt x="582" y="221"/>
                  </a:lnTo>
                  <a:lnTo>
                    <a:pt x="582" y="223"/>
                  </a:lnTo>
                  <a:lnTo>
                    <a:pt x="582" y="224"/>
                  </a:lnTo>
                  <a:lnTo>
                    <a:pt x="582" y="223"/>
                  </a:lnTo>
                  <a:lnTo>
                    <a:pt x="580" y="223"/>
                  </a:lnTo>
                  <a:lnTo>
                    <a:pt x="580" y="221"/>
                  </a:lnTo>
                  <a:lnTo>
                    <a:pt x="580" y="223"/>
                  </a:lnTo>
                  <a:lnTo>
                    <a:pt x="582" y="224"/>
                  </a:lnTo>
                  <a:lnTo>
                    <a:pt x="576" y="226"/>
                  </a:lnTo>
                  <a:lnTo>
                    <a:pt x="574" y="226"/>
                  </a:lnTo>
                  <a:lnTo>
                    <a:pt x="572" y="228"/>
                  </a:lnTo>
                  <a:lnTo>
                    <a:pt x="578" y="226"/>
                  </a:lnTo>
                  <a:lnTo>
                    <a:pt x="578" y="228"/>
                  </a:lnTo>
                  <a:lnTo>
                    <a:pt x="580" y="226"/>
                  </a:lnTo>
                  <a:lnTo>
                    <a:pt x="582" y="226"/>
                  </a:lnTo>
                  <a:lnTo>
                    <a:pt x="582" y="228"/>
                  </a:lnTo>
                  <a:lnTo>
                    <a:pt x="582" y="230"/>
                  </a:lnTo>
                  <a:lnTo>
                    <a:pt x="580" y="230"/>
                  </a:lnTo>
                  <a:lnTo>
                    <a:pt x="578" y="232"/>
                  </a:lnTo>
                  <a:lnTo>
                    <a:pt x="582" y="230"/>
                  </a:lnTo>
                  <a:lnTo>
                    <a:pt x="582" y="232"/>
                  </a:lnTo>
                  <a:lnTo>
                    <a:pt x="580" y="232"/>
                  </a:lnTo>
                  <a:lnTo>
                    <a:pt x="580" y="234"/>
                  </a:lnTo>
                  <a:lnTo>
                    <a:pt x="582" y="232"/>
                  </a:lnTo>
                  <a:lnTo>
                    <a:pt x="582" y="234"/>
                  </a:lnTo>
                  <a:lnTo>
                    <a:pt x="584" y="232"/>
                  </a:lnTo>
                  <a:lnTo>
                    <a:pt x="584" y="234"/>
                  </a:lnTo>
                  <a:lnTo>
                    <a:pt x="582" y="236"/>
                  </a:lnTo>
                  <a:lnTo>
                    <a:pt x="582" y="238"/>
                  </a:lnTo>
                  <a:lnTo>
                    <a:pt x="582" y="240"/>
                  </a:lnTo>
                  <a:lnTo>
                    <a:pt x="580" y="240"/>
                  </a:lnTo>
                  <a:lnTo>
                    <a:pt x="578" y="240"/>
                  </a:lnTo>
                  <a:lnTo>
                    <a:pt x="578" y="242"/>
                  </a:lnTo>
                  <a:lnTo>
                    <a:pt x="580" y="242"/>
                  </a:lnTo>
                  <a:lnTo>
                    <a:pt x="582" y="240"/>
                  </a:lnTo>
                  <a:lnTo>
                    <a:pt x="584" y="240"/>
                  </a:lnTo>
                  <a:lnTo>
                    <a:pt x="584" y="242"/>
                  </a:lnTo>
                  <a:lnTo>
                    <a:pt x="582" y="242"/>
                  </a:lnTo>
                  <a:lnTo>
                    <a:pt x="580" y="242"/>
                  </a:lnTo>
                  <a:lnTo>
                    <a:pt x="580" y="244"/>
                  </a:lnTo>
                  <a:lnTo>
                    <a:pt x="582" y="244"/>
                  </a:lnTo>
                  <a:lnTo>
                    <a:pt x="584" y="244"/>
                  </a:lnTo>
                  <a:lnTo>
                    <a:pt x="584" y="246"/>
                  </a:lnTo>
                  <a:lnTo>
                    <a:pt x="580" y="246"/>
                  </a:lnTo>
                  <a:lnTo>
                    <a:pt x="582" y="246"/>
                  </a:lnTo>
                  <a:lnTo>
                    <a:pt x="584" y="246"/>
                  </a:lnTo>
                  <a:lnTo>
                    <a:pt x="584" y="248"/>
                  </a:lnTo>
                  <a:lnTo>
                    <a:pt x="582" y="248"/>
                  </a:lnTo>
                  <a:lnTo>
                    <a:pt x="584" y="248"/>
                  </a:lnTo>
                  <a:lnTo>
                    <a:pt x="582" y="248"/>
                  </a:lnTo>
                  <a:lnTo>
                    <a:pt x="582" y="249"/>
                  </a:lnTo>
                  <a:lnTo>
                    <a:pt x="580" y="249"/>
                  </a:lnTo>
                  <a:lnTo>
                    <a:pt x="582" y="251"/>
                  </a:lnTo>
                  <a:lnTo>
                    <a:pt x="582" y="249"/>
                  </a:lnTo>
                  <a:lnTo>
                    <a:pt x="584" y="249"/>
                  </a:lnTo>
                  <a:lnTo>
                    <a:pt x="584" y="251"/>
                  </a:lnTo>
                  <a:lnTo>
                    <a:pt x="582" y="251"/>
                  </a:lnTo>
                  <a:lnTo>
                    <a:pt x="584" y="251"/>
                  </a:lnTo>
                  <a:lnTo>
                    <a:pt x="584" y="253"/>
                  </a:lnTo>
                  <a:lnTo>
                    <a:pt x="586" y="251"/>
                  </a:lnTo>
                  <a:lnTo>
                    <a:pt x="586" y="253"/>
                  </a:lnTo>
                  <a:lnTo>
                    <a:pt x="584" y="255"/>
                  </a:lnTo>
                  <a:lnTo>
                    <a:pt x="584" y="257"/>
                  </a:lnTo>
                  <a:lnTo>
                    <a:pt x="582" y="257"/>
                  </a:lnTo>
                  <a:lnTo>
                    <a:pt x="582" y="259"/>
                  </a:lnTo>
                  <a:lnTo>
                    <a:pt x="580" y="259"/>
                  </a:lnTo>
                  <a:lnTo>
                    <a:pt x="580" y="257"/>
                  </a:lnTo>
                  <a:lnTo>
                    <a:pt x="578" y="259"/>
                  </a:lnTo>
                  <a:lnTo>
                    <a:pt x="578" y="257"/>
                  </a:lnTo>
                  <a:lnTo>
                    <a:pt x="578" y="255"/>
                  </a:lnTo>
                  <a:lnTo>
                    <a:pt x="576" y="255"/>
                  </a:lnTo>
                  <a:lnTo>
                    <a:pt x="574" y="255"/>
                  </a:lnTo>
                  <a:lnTo>
                    <a:pt x="572" y="257"/>
                  </a:lnTo>
                  <a:lnTo>
                    <a:pt x="570" y="257"/>
                  </a:lnTo>
                  <a:lnTo>
                    <a:pt x="570" y="255"/>
                  </a:lnTo>
                  <a:lnTo>
                    <a:pt x="570" y="253"/>
                  </a:lnTo>
                  <a:lnTo>
                    <a:pt x="570" y="251"/>
                  </a:lnTo>
                  <a:lnTo>
                    <a:pt x="570" y="248"/>
                  </a:lnTo>
                  <a:lnTo>
                    <a:pt x="570" y="246"/>
                  </a:lnTo>
                  <a:lnTo>
                    <a:pt x="570" y="244"/>
                  </a:lnTo>
                  <a:lnTo>
                    <a:pt x="570" y="242"/>
                  </a:lnTo>
                  <a:lnTo>
                    <a:pt x="570" y="240"/>
                  </a:lnTo>
                  <a:lnTo>
                    <a:pt x="570" y="238"/>
                  </a:lnTo>
                  <a:lnTo>
                    <a:pt x="569" y="238"/>
                  </a:lnTo>
                  <a:lnTo>
                    <a:pt x="569" y="240"/>
                  </a:lnTo>
                  <a:lnTo>
                    <a:pt x="569" y="242"/>
                  </a:lnTo>
                  <a:lnTo>
                    <a:pt x="567" y="242"/>
                  </a:lnTo>
                  <a:lnTo>
                    <a:pt x="569" y="242"/>
                  </a:lnTo>
                  <a:lnTo>
                    <a:pt x="569" y="244"/>
                  </a:lnTo>
                  <a:lnTo>
                    <a:pt x="567" y="244"/>
                  </a:lnTo>
                  <a:lnTo>
                    <a:pt x="567" y="246"/>
                  </a:lnTo>
                  <a:lnTo>
                    <a:pt x="567" y="248"/>
                  </a:lnTo>
                  <a:lnTo>
                    <a:pt x="569" y="249"/>
                  </a:lnTo>
                  <a:lnTo>
                    <a:pt x="569" y="251"/>
                  </a:lnTo>
                  <a:lnTo>
                    <a:pt x="569" y="253"/>
                  </a:lnTo>
                  <a:lnTo>
                    <a:pt x="569" y="255"/>
                  </a:lnTo>
                  <a:lnTo>
                    <a:pt x="567" y="257"/>
                  </a:lnTo>
                  <a:lnTo>
                    <a:pt x="561" y="257"/>
                  </a:lnTo>
                  <a:lnTo>
                    <a:pt x="559" y="259"/>
                  </a:lnTo>
                  <a:lnTo>
                    <a:pt x="555" y="257"/>
                  </a:lnTo>
                  <a:lnTo>
                    <a:pt x="551" y="253"/>
                  </a:lnTo>
                  <a:lnTo>
                    <a:pt x="549" y="251"/>
                  </a:lnTo>
                  <a:lnTo>
                    <a:pt x="547" y="249"/>
                  </a:lnTo>
                  <a:lnTo>
                    <a:pt x="545" y="248"/>
                  </a:lnTo>
                  <a:lnTo>
                    <a:pt x="544" y="246"/>
                  </a:lnTo>
                  <a:lnTo>
                    <a:pt x="544" y="244"/>
                  </a:lnTo>
                  <a:lnTo>
                    <a:pt x="544" y="242"/>
                  </a:lnTo>
                  <a:lnTo>
                    <a:pt x="542" y="240"/>
                  </a:lnTo>
                  <a:lnTo>
                    <a:pt x="542" y="238"/>
                  </a:lnTo>
                  <a:lnTo>
                    <a:pt x="542" y="236"/>
                  </a:lnTo>
                  <a:lnTo>
                    <a:pt x="542" y="234"/>
                  </a:lnTo>
                  <a:lnTo>
                    <a:pt x="542" y="232"/>
                  </a:lnTo>
                  <a:lnTo>
                    <a:pt x="542" y="230"/>
                  </a:lnTo>
                  <a:lnTo>
                    <a:pt x="542" y="228"/>
                  </a:lnTo>
                  <a:lnTo>
                    <a:pt x="542" y="226"/>
                  </a:lnTo>
                  <a:lnTo>
                    <a:pt x="538" y="223"/>
                  </a:lnTo>
                  <a:lnTo>
                    <a:pt x="538" y="221"/>
                  </a:lnTo>
                  <a:lnTo>
                    <a:pt x="536" y="221"/>
                  </a:lnTo>
                  <a:lnTo>
                    <a:pt x="536" y="219"/>
                  </a:lnTo>
                  <a:lnTo>
                    <a:pt x="536" y="217"/>
                  </a:lnTo>
                  <a:lnTo>
                    <a:pt x="534" y="217"/>
                  </a:lnTo>
                  <a:lnTo>
                    <a:pt x="534" y="215"/>
                  </a:lnTo>
                  <a:lnTo>
                    <a:pt x="536" y="213"/>
                  </a:lnTo>
                  <a:lnTo>
                    <a:pt x="534" y="213"/>
                  </a:lnTo>
                  <a:lnTo>
                    <a:pt x="534" y="215"/>
                  </a:lnTo>
                  <a:lnTo>
                    <a:pt x="532" y="215"/>
                  </a:lnTo>
                  <a:lnTo>
                    <a:pt x="530" y="215"/>
                  </a:lnTo>
                  <a:lnTo>
                    <a:pt x="528" y="215"/>
                  </a:lnTo>
                  <a:lnTo>
                    <a:pt x="526" y="213"/>
                  </a:lnTo>
                  <a:lnTo>
                    <a:pt x="524" y="213"/>
                  </a:lnTo>
                  <a:lnTo>
                    <a:pt x="524" y="211"/>
                  </a:lnTo>
                  <a:lnTo>
                    <a:pt x="524" y="209"/>
                  </a:lnTo>
                  <a:lnTo>
                    <a:pt x="522" y="209"/>
                  </a:lnTo>
                  <a:lnTo>
                    <a:pt x="522" y="207"/>
                  </a:lnTo>
                  <a:lnTo>
                    <a:pt x="521" y="207"/>
                  </a:lnTo>
                  <a:lnTo>
                    <a:pt x="521" y="205"/>
                  </a:lnTo>
                  <a:lnTo>
                    <a:pt x="521" y="203"/>
                  </a:lnTo>
                  <a:lnTo>
                    <a:pt x="519" y="203"/>
                  </a:lnTo>
                  <a:lnTo>
                    <a:pt x="517" y="203"/>
                  </a:lnTo>
                  <a:lnTo>
                    <a:pt x="517" y="201"/>
                  </a:lnTo>
                  <a:lnTo>
                    <a:pt x="515" y="201"/>
                  </a:lnTo>
                  <a:lnTo>
                    <a:pt x="515" y="203"/>
                  </a:lnTo>
                  <a:lnTo>
                    <a:pt x="513" y="203"/>
                  </a:lnTo>
                  <a:lnTo>
                    <a:pt x="513" y="201"/>
                  </a:lnTo>
                  <a:lnTo>
                    <a:pt x="511" y="201"/>
                  </a:lnTo>
                  <a:lnTo>
                    <a:pt x="509" y="201"/>
                  </a:lnTo>
                  <a:lnTo>
                    <a:pt x="507" y="201"/>
                  </a:lnTo>
                  <a:lnTo>
                    <a:pt x="507" y="200"/>
                  </a:lnTo>
                  <a:lnTo>
                    <a:pt x="505" y="201"/>
                  </a:lnTo>
                  <a:lnTo>
                    <a:pt x="505" y="203"/>
                  </a:lnTo>
                  <a:lnTo>
                    <a:pt x="503" y="203"/>
                  </a:lnTo>
                  <a:lnTo>
                    <a:pt x="501" y="203"/>
                  </a:lnTo>
                  <a:lnTo>
                    <a:pt x="499" y="203"/>
                  </a:lnTo>
                  <a:lnTo>
                    <a:pt x="499" y="201"/>
                  </a:lnTo>
                  <a:lnTo>
                    <a:pt x="496" y="198"/>
                  </a:lnTo>
                  <a:lnTo>
                    <a:pt x="494" y="194"/>
                  </a:lnTo>
                  <a:lnTo>
                    <a:pt x="492" y="192"/>
                  </a:lnTo>
                  <a:lnTo>
                    <a:pt x="492" y="190"/>
                  </a:lnTo>
                  <a:lnTo>
                    <a:pt x="490" y="190"/>
                  </a:lnTo>
                  <a:lnTo>
                    <a:pt x="488" y="188"/>
                  </a:lnTo>
                  <a:lnTo>
                    <a:pt x="488" y="186"/>
                  </a:lnTo>
                  <a:lnTo>
                    <a:pt x="484" y="182"/>
                  </a:lnTo>
                  <a:lnTo>
                    <a:pt x="482" y="180"/>
                  </a:lnTo>
                  <a:lnTo>
                    <a:pt x="482" y="182"/>
                  </a:lnTo>
                  <a:lnTo>
                    <a:pt x="480" y="182"/>
                  </a:lnTo>
                  <a:lnTo>
                    <a:pt x="480" y="180"/>
                  </a:lnTo>
                  <a:lnTo>
                    <a:pt x="478" y="180"/>
                  </a:lnTo>
                  <a:lnTo>
                    <a:pt x="476" y="178"/>
                  </a:lnTo>
                  <a:lnTo>
                    <a:pt x="474" y="176"/>
                  </a:lnTo>
                  <a:lnTo>
                    <a:pt x="473" y="175"/>
                  </a:lnTo>
                  <a:lnTo>
                    <a:pt x="473" y="173"/>
                  </a:lnTo>
                  <a:lnTo>
                    <a:pt x="473" y="175"/>
                  </a:lnTo>
                  <a:lnTo>
                    <a:pt x="471" y="175"/>
                  </a:lnTo>
                  <a:lnTo>
                    <a:pt x="471" y="176"/>
                  </a:lnTo>
                  <a:lnTo>
                    <a:pt x="473" y="176"/>
                  </a:lnTo>
                  <a:lnTo>
                    <a:pt x="474" y="176"/>
                  </a:lnTo>
                  <a:lnTo>
                    <a:pt x="476" y="180"/>
                  </a:lnTo>
                  <a:lnTo>
                    <a:pt x="474" y="180"/>
                  </a:lnTo>
                  <a:lnTo>
                    <a:pt x="474" y="182"/>
                  </a:lnTo>
                  <a:lnTo>
                    <a:pt x="474" y="184"/>
                  </a:lnTo>
                  <a:lnTo>
                    <a:pt x="478" y="184"/>
                  </a:lnTo>
                  <a:lnTo>
                    <a:pt x="484" y="184"/>
                  </a:lnTo>
                  <a:lnTo>
                    <a:pt x="484" y="186"/>
                  </a:lnTo>
                  <a:lnTo>
                    <a:pt x="482" y="186"/>
                  </a:lnTo>
                  <a:lnTo>
                    <a:pt x="488" y="192"/>
                  </a:lnTo>
                  <a:lnTo>
                    <a:pt x="492" y="196"/>
                  </a:lnTo>
                  <a:lnTo>
                    <a:pt x="492" y="198"/>
                  </a:lnTo>
                  <a:lnTo>
                    <a:pt x="492" y="200"/>
                  </a:lnTo>
                  <a:lnTo>
                    <a:pt x="490" y="200"/>
                  </a:lnTo>
                  <a:lnTo>
                    <a:pt x="488" y="198"/>
                  </a:lnTo>
                  <a:lnTo>
                    <a:pt x="486" y="198"/>
                  </a:lnTo>
                  <a:lnTo>
                    <a:pt x="484" y="200"/>
                  </a:lnTo>
                  <a:lnTo>
                    <a:pt x="482" y="200"/>
                  </a:lnTo>
                  <a:lnTo>
                    <a:pt x="482" y="201"/>
                  </a:lnTo>
                  <a:lnTo>
                    <a:pt x="476" y="201"/>
                  </a:lnTo>
                  <a:lnTo>
                    <a:pt x="474" y="201"/>
                  </a:lnTo>
                  <a:lnTo>
                    <a:pt x="474" y="203"/>
                  </a:lnTo>
                  <a:lnTo>
                    <a:pt x="478" y="203"/>
                  </a:lnTo>
                  <a:lnTo>
                    <a:pt x="484" y="201"/>
                  </a:lnTo>
                  <a:lnTo>
                    <a:pt x="486" y="201"/>
                  </a:lnTo>
                  <a:lnTo>
                    <a:pt x="488" y="200"/>
                  </a:lnTo>
                  <a:lnTo>
                    <a:pt x="492" y="201"/>
                  </a:lnTo>
                  <a:lnTo>
                    <a:pt x="496" y="201"/>
                  </a:lnTo>
                  <a:lnTo>
                    <a:pt x="496" y="203"/>
                  </a:lnTo>
                  <a:lnTo>
                    <a:pt x="494" y="205"/>
                  </a:lnTo>
                  <a:lnTo>
                    <a:pt x="492" y="205"/>
                  </a:lnTo>
                  <a:lnTo>
                    <a:pt x="494" y="207"/>
                  </a:lnTo>
                  <a:lnTo>
                    <a:pt x="494" y="205"/>
                  </a:lnTo>
                  <a:lnTo>
                    <a:pt x="496" y="205"/>
                  </a:lnTo>
                  <a:lnTo>
                    <a:pt x="497" y="203"/>
                  </a:lnTo>
                  <a:lnTo>
                    <a:pt x="497" y="205"/>
                  </a:lnTo>
                  <a:lnTo>
                    <a:pt x="501" y="205"/>
                  </a:lnTo>
                  <a:lnTo>
                    <a:pt x="503" y="207"/>
                  </a:lnTo>
                  <a:lnTo>
                    <a:pt x="505" y="207"/>
                  </a:lnTo>
                  <a:lnTo>
                    <a:pt x="507" y="205"/>
                  </a:lnTo>
                  <a:lnTo>
                    <a:pt x="509" y="205"/>
                  </a:lnTo>
                  <a:lnTo>
                    <a:pt x="511" y="207"/>
                  </a:lnTo>
                  <a:lnTo>
                    <a:pt x="513" y="205"/>
                  </a:lnTo>
                  <a:lnTo>
                    <a:pt x="517" y="207"/>
                  </a:lnTo>
                  <a:lnTo>
                    <a:pt x="519" y="207"/>
                  </a:lnTo>
                  <a:lnTo>
                    <a:pt x="519" y="209"/>
                  </a:lnTo>
                  <a:lnTo>
                    <a:pt x="521" y="211"/>
                  </a:lnTo>
                  <a:lnTo>
                    <a:pt x="522" y="211"/>
                  </a:lnTo>
                  <a:lnTo>
                    <a:pt x="522" y="213"/>
                  </a:lnTo>
                  <a:lnTo>
                    <a:pt x="522" y="217"/>
                  </a:lnTo>
                  <a:lnTo>
                    <a:pt x="521" y="219"/>
                  </a:lnTo>
                  <a:lnTo>
                    <a:pt x="521" y="221"/>
                  </a:lnTo>
                  <a:lnTo>
                    <a:pt x="519" y="217"/>
                  </a:lnTo>
                  <a:lnTo>
                    <a:pt x="517" y="217"/>
                  </a:lnTo>
                  <a:lnTo>
                    <a:pt x="517" y="219"/>
                  </a:lnTo>
                  <a:lnTo>
                    <a:pt x="519" y="219"/>
                  </a:lnTo>
                  <a:lnTo>
                    <a:pt x="521" y="221"/>
                  </a:lnTo>
                  <a:lnTo>
                    <a:pt x="521" y="223"/>
                  </a:lnTo>
                  <a:lnTo>
                    <a:pt x="519" y="223"/>
                  </a:lnTo>
                  <a:lnTo>
                    <a:pt x="519" y="224"/>
                  </a:lnTo>
                  <a:lnTo>
                    <a:pt x="517" y="224"/>
                  </a:lnTo>
                  <a:lnTo>
                    <a:pt x="515" y="226"/>
                  </a:lnTo>
                  <a:lnTo>
                    <a:pt x="513" y="226"/>
                  </a:lnTo>
                  <a:lnTo>
                    <a:pt x="513" y="228"/>
                  </a:lnTo>
                  <a:lnTo>
                    <a:pt x="511" y="228"/>
                  </a:lnTo>
                  <a:lnTo>
                    <a:pt x="509" y="228"/>
                  </a:lnTo>
                  <a:lnTo>
                    <a:pt x="509" y="230"/>
                  </a:lnTo>
                  <a:lnTo>
                    <a:pt x="507" y="230"/>
                  </a:lnTo>
                  <a:lnTo>
                    <a:pt x="507" y="232"/>
                  </a:lnTo>
                  <a:lnTo>
                    <a:pt x="501" y="234"/>
                  </a:lnTo>
                  <a:lnTo>
                    <a:pt x="496" y="232"/>
                  </a:lnTo>
                  <a:lnTo>
                    <a:pt x="494" y="234"/>
                  </a:lnTo>
                  <a:lnTo>
                    <a:pt x="490" y="234"/>
                  </a:lnTo>
                  <a:lnTo>
                    <a:pt x="490" y="232"/>
                  </a:lnTo>
                  <a:lnTo>
                    <a:pt x="490" y="230"/>
                  </a:lnTo>
                  <a:lnTo>
                    <a:pt x="488" y="230"/>
                  </a:lnTo>
                  <a:lnTo>
                    <a:pt x="486" y="226"/>
                  </a:lnTo>
                  <a:lnTo>
                    <a:pt x="486" y="224"/>
                  </a:lnTo>
                  <a:lnTo>
                    <a:pt x="486" y="223"/>
                  </a:lnTo>
                  <a:lnTo>
                    <a:pt x="484" y="223"/>
                  </a:lnTo>
                  <a:lnTo>
                    <a:pt x="484" y="224"/>
                  </a:lnTo>
                  <a:lnTo>
                    <a:pt x="482" y="224"/>
                  </a:lnTo>
                  <a:lnTo>
                    <a:pt x="484" y="224"/>
                  </a:lnTo>
                  <a:lnTo>
                    <a:pt x="484" y="226"/>
                  </a:lnTo>
                  <a:lnTo>
                    <a:pt x="484" y="228"/>
                  </a:lnTo>
                  <a:lnTo>
                    <a:pt x="486" y="230"/>
                  </a:lnTo>
                  <a:lnTo>
                    <a:pt x="488" y="230"/>
                  </a:lnTo>
                  <a:lnTo>
                    <a:pt x="488" y="232"/>
                  </a:lnTo>
                  <a:lnTo>
                    <a:pt x="488" y="234"/>
                  </a:lnTo>
                  <a:lnTo>
                    <a:pt x="486" y="234"/>
                  </a:lnTo>
                  <a:lnTo>
                    <a:pt x="484" y="232"/>
                  </a:lnTo>
                  <a:lnTo>
                    <a:pt x="482" y="232"/>
                  </a:lnTo>
                  <a:lnTo>
                    <a:pt x="482" y="230"/>
                  </a:lnTo>
                  <a:lnTo>
                    <a:pt x="480" y="230"/>
                  </a:lnTo>
                  <a:lnTo>
                    <a:pt x="478" y="232"/>
                  </a:lnTo>
                  <a:lnTo>
                    <a:pt x="478" y="230"/>
                  </a:lnTo>
                  <a:lnTo>
                    <a:pt x="476" y="230"/>
                  </a:lnTo>
                  <a:lnTo>
                    <a:pt x="476" y="232"/>
                  </a:lnTo>
                  <a:lnTo>
                    <a:pt x="474" y="232"/>
                  </a:lnTo>
                  <a:lnTo>
                    <a:pt x="480" y="234"/>
                  </a:lnTo>
                  <a:lnTo>
                    <a:pt x="480" y="236"/>
                  </a:lnTo>
                  <a:lnTo>
                    <a:pt x="482" y="236"/>
                  </a:lnTo>
                  <a:lnTo>
                    <a:pt x="482" y="238"/>
                  </a:lnTo>
                  <a:lnTo>
                    <a:pt x="482" y="240"/>
                  </a:lnTo>
                  <a:lnTo>
                    <a:pt x="482" y="242"/>
                  </a:lnTo>
                  <a:lnTo>
                    <a:pt x="482" y="244"/>
                  </a:lnTo>
                  <a:lnTo>
                    <a:pt x="480" y="244"/>
                  </a:lnTo>
                  <a:lnTo>
                    <a:pt x="480" y="248"/>
                  </a:lnTo>
                  <a:lnTo>
                    <a:pt x="478" y="248"/>
                  </a:lnTo>
                  <a:lnTo>
                    <a:pt x="478" y="249"/>
                  </a:lnTo>
                  <a:lnTo>
                    <a:pt x="476" y="249"/>
                  </a:lnTo>
                  <a:lnTo>
                    <a:pt x="478" y="249"/>
                  </a:lnTo>
                  <a:lnTo>
                    <a:pt x="478" y="251"/>
                  </a:lnTo>
                  <a:lnTo>
                    <a:pt x="476" y="251"/>
                  </a:lnTo>
                  <a:lnTo>
                    <a:pt x="474" y="253"/>
                  </a:lnTo>
                  <a:lnTo>
                    <a:pt x="473" y="253"/>
                  </a:lnTo>
                  <a:lnTo>
                    <a:pt x="471" y="253"/>
                  </a:lnTo>
                  <a:lnTo>
                    <a:pt x="465" y="255"/>
                  </a:lnTo>
                  <a:lnTo>
                    <a:pt x="465" y="257"/>
                  </a:lnTo>
                  <a:lnTo>
                    <a:pt x="463" y="255"/>
                  </a:lnTo>
                  <a:lnTo>
                    <a:pt x="463" y="257"/>
                  </a:lnTo>
                  <a:lnTo>
                    <a:pt x="463" y="259"/>
                  </a:lnTo>
                  <a:lnTo>
                    <a:pt x="465" y="259"/>
                  </a:lnTo>
                  <a:lnTo>
                    <a:pt x="467" y="259"/>
                  </a:lnTo>
                  <a:lnTo>
                    <a:pt x="467" y="257"/>
                  </a:lnTo>
                  <a:lnTo>
                    <a:pt x="469" y="255"/>
                  </a:lnTo>
                  <a:lnTo>
                    <a:pt x="473" y="255"/>
                  </a:lnTo>
                  <a:lnTo>
                    <a:pt x="474" y="255"/>
                  </a:lnTo>
                  <a:lnTo>
                    <a:pt x="476" y="255"/>
                  </a:lnTo>
                  <a:lnTo>
                    <a:pt x="476" y="253"/>
                  </a:lnTo>
                  <a:lnTo>
                    <a:pt x="476" y="255"/>
                  </a:lnTo>
                  <a:lnTo>
                    <a:pt x="476" y="257"/>
                  </a:lnTo>
                  <a:lnTo>
                    <a:pt x="476" y="259"/>
                  </a:lnTo>
                  <a:lnTo>
                    <a:pt x="478" y="261"/>
                  </a:lnTo>
                  <a:lnTo>
                    <a:pt x="480" y="261"/>
                  </a:lnTo>
                  <a:lnTo>
                    <a:pt x="488" y="259"/>
                  </a:lnTo>
                  <a:lnTo>
                    <a:pt x="496" y="257"/>
                  </a:lnTo>
                  <a:lnTo>
                    <a:pt x="497" y="257"/>
                  </a:lnTo>
                  <a:lnTo>
                    <a:pt x="499" y="257"/>
                  </a:lnTo>
                  <a:lnTo>
                    <a:pt x="501" y="255"/>
                  </a:lnTo>
                  <a:lnTo>
                    <a:pt x="505" y="255"/>
                  </a:lnTo>
                  <a:lnTo>
                    <a:pt x="505" y="257"/>
                  </a:lnTo>
                  <a:lnTo>
                    <a:pt x="509" y="261"/>
                  </a:lnTo>
                  <a:lnTo>
                    <a:pt x="507" y="261"/>
                  </a:lnTo>
                  <a:lnTo>
                    <a:pt x="507" y="263"/>
                  </a:lnTo>
                  <a:lnTo>
                    <a:pt x="503" y="265"/>
                  </a:lnTo>
                  <a:lnTo>
                    <a:pt x="501" y="265"/>
                  </a:lnTo>
                  <a:lnTo>
                    <a:pt x="499" y="265"/>
                  </a:lnTo>
                  <a:lnTo>
                    <a:pt x="499" y="263"/>
                  </a:lnTo>
                  <a:lnTo>
                    <a:pt x="497" y="263"/>
                  </a:lnTo>
                  <a:lnTo>
                    <a:pt x="496" y="265"/>
                  </a:lnTo>
                  <a:lnTo>
                    <a:pt x="496" y="267"/>
                  </a:lnTo>
                  <a:lnTo>
                    <a:pt x="494" y="267"/>
                  </a:lnTo>
                  <a:lnTo>
                    <a:pt x="492" y="269"/>
                  </a:lnTo>
                  <a:lnTo>
                    <a:pt x="490" y="271"/>
                  </a:lnTo>
                  <a:lnTo>
                    <a:pt x="486" y="272"/>
                  </a:lnTo>
                  <a:lnTo>
                    <a:pt x="484" y="274"/>
                  </a:lnTo>
                  <a:lnTo>
                    <a:pt x="480" y="271"/>
                  </a:lnTo>
                  <a:lnTo>
                    <a:pt x="478" y="271"/>
                  </a:lnTo>
                  <a:lnTo>
                    <a:pt x="478" y="272"/>
                  </a:lnTo>
                  <a:lnTo>
                    <a:pt x="476" y="272"/>
                  </a:lnTo>
                  <a:lnTo>
                    <a:pt x="474" y="274"/>
                  </a:lnTo>
                  <a:lnTo>
                    <a:pt x="473" y="274"/>
                  </a:lnTo>
                  <a:lnTo>
                    <a:pt x="473" y="276"/>
                  </a:lnTo>
                  <a:lnTo>
                    <a:pt x="474" y="276"/>
                  </a:lnTo>
                  <a:lnTo>
                    <a:pt x="476" y="276"/>
                  </a:lnTo>
                  <a:lnTo>
                    <a:pt x="478" y="274"/>
                  </a:lnTo>
                  <a:lnTo>
                    <a:pt x="480" y="274"/>
                  </a:lnTo>
                  <a:lnTo>
                    <a:pt x="482" y="276"/>
                  </a:lnTo>
                  <a:lnTo>
                    <a:pt x="482" y="278"/>
                  </a:lnTo>
                  <a:lnTo>
                    <a:pt x="484" y="276"/>
                  </a:lnTo>
                  <a:lnTo>
                    <a:pt x="488" y="276"/>
                  </a:lnTo>
                  <a:lnTo>
                    <a:pt x="490" y="276"/>
                  </a:lnTo>
                  <a:lnTo>
                    <a:pt x="490" y="278"/>
                  </a:lnTo>
                  <a:lnTo>
                    <a:pt x="490" y="280"/>
                  </a:lnTo>
                  <a:lnTo>
                    <a:pt x="492" y="280"/>
                  </a:lnTo>
                  <a:lnTo>
                    <a:pt x="494" y="280"/>
                  </a:lnTo>
                  <a:lnTo>
                    <a:pt x="494" y="278"/>
                  </a:lnTo>
                  <a:lnTo>
                    <a:pt x="496" y="274"/>
                  </a:lnTo>
                  <a:lnTo>
                    <a:pt x="496" y="272"/>
                  </a:lnTo>
                  <a:lnTo>
                    <a:pt x="494" y="272"/>
                  </a:lnTo>
                  <a:lnTo>
                    <a:pt x="496" y="271"/>
                  </a:lnTo>
                  <a:lnTo>
                    <a:pt x="496" y="269"/>
                  </a:lnTo>
                  <a:lnTo>
                    <a:pt x="497" y="269"/>
                  </a:lnTo>
                  <a:lnTo>
                    <a:pt x="499" y="267"/>
                  </a:lnTo>
                  <a:lnTo>
                    <a:pt x="503" y="267"/>
                  </a:lnTo>
                  <a:lnTo>
                    <a:pt x="505" y="269"/>
                  </a:lnTo>
                  <a:lnTo>
                    <a:pt x="509" y="269"/>
                  </a:lnTo>
                  <a:lnTo>
                    <a:pt x="509" y="267"/>
                  </a:lnTo>
                  <a:lnTo>
                    <a:pt x="515" y="265"/>
                  </a:lnTo>
                  <a:lnTo>
                    <a:pt x="515" y="263"/>
                  </a:lnTo>
                  <a:lnTo>
                    <a:pt x="522" y="261"/>
                  </a:lnTo>
                  <a:lnTo>
                    <a:pt x="522" y="259"/>
                  </a:lnTo>
                  <a:lnTo>
                    <a:pt x="524" y="259"/>
                  </a:lnTo>
                  <a:lnTo>
                    <a:pt x="526" y="259"/>
                  </a:lnTo>
                  <a:lnTo>
                    <a:pt x="526" y="261"/>
                  </a:lnTo>
                  <a:lnTo>
                    <a:pt x="524" y="261"/>
                  </a:lnTo>
                  <a:lnTo>
                    <a:pt x="522" y="261"/>
                  </a:lnTo>
                  <a:lnTo>
                    <a:pt x="524" y="261"/>
                  </a:lnTo>
                  <a:lnTo>
                    <a:pt x="524" y="263"/>
                  </a:lnTo>
                  <a:lnTo>
                    <a:pt x="524" y="265"/>
                  </a:lnTo>
                  <a:lnTo>
                    <a:pt x="526" y="265"/>
                  </a:lnTo>
                  <a:lnTo>
                    <a:pt x="526" y="263"/>
                  </a:lnTo>
                  <a:lnTo>
                    <a:pt x="528" y="261"/>
                  </a:lnTo>
                  <a:lnTo>
                    <a:pt x="530" y="261"/>
                  </a:lnTo>
                  <a:lnTo>
                    <a:pt x="530" y="263"/>
                  </a:lnTo>
                  <a:lnTo>
                    <a:pt x="530" y="265"/>
                  </a:lnTo>
                  <a:lnTo>
                    <a:pt x="532" y="265"/>
                  </a:lnTo>
                  <a:lnTo>
                    <a:pt x="532" y="263"/>
                  </a:lnTo>
                  <a:lnTo>
                    <a:pt x="534" y="265"/>
                  </a:lnTo>
                  <a:lnTo>
                    <a:pt x="536" y="265"/>
                  </a:lnTo>
                  <a:lnTo>
                    <a:pt x="536" y="267"/>
                  </a:lnTo>
                  <a:lnTo>
                    <a:pt x="538" y="267"/>
                  </a:lnTo>
                  <a:lnTo>
                    <a:pt x="538" y="269"/>
                  </a:lnTo>
                  <a:lnTo>
                    <a:pt x="542" y="269"/>
                  </a:lnTo>
                  <a:lnTo>
                    <a:pt x="545" y="269"/>
                  </a:lnTo>
                  <a:lnTo>
                    <a:pt x="545" y="271"/>
                  </a:lnTo>
                  <a:lnTo>
                    <a:pt x="547" y="271"/>
                  </a:lnTo>
                  <a:lnTo>
                    <a:pt x="547" y="272"/>
                  </a:lnTo>
                  <a:lnTo>
                    <a:pt x="549" y="271"/>
                  </a:lnTo>
                  <a:lnTo>
                    <a:pt x="549" y="272"/>
                  </a:lnTo>
                  <a:lnTo>
                    <a:pt x="551" y="272"/>
                  </a:lnTo>
                  <a:lnTo>
                    <a:pt x="553" y="272"/>
                  </a:lnTo>
                  <a:lnTo>
                    <a:pt x="559" y="272"/>
                  </a:lnTo>
                  <a:lnTo>
                    <a:pt x="565" y="272"/>
                  </a:lnTo>
                  <a:lnTo>
                    <a:pt x="570" y="272"/>
                  </a:lnTo>
                  <a:lnTo>
                    <a:pt x="572" y="272"/>
                  </a:lnTo>
                  <a:lnTo>
                    <a:pt x="574" y="271"/>
                  </a:lnTo>
                  <a:lnTo>
                    <a:pt x="576" y="271"/>
                  </a:lnTo>
                  <a:lnTo>
                    <a:pt x="576" y="272"/>
                  </a:lnTo>
                  <a:lnTo>
                    <a:pt x="574" y="274"/>
                  </a:lnTo>
                  <a:lnTo>
                    <a:pt x="574" y="276"/>
                  </a:lnTo>
                  <a:lnTo>
                    <a:pt x="572" y="278"/>
                  </a:lnTo>
                  <a:lnTo>
                    <a:pt x="570" y="280"/>
                  </a:lnTo>
                  <a:lnTo>
                    <a:pt x="570" y="278"/>
                  </a:lnTo>
                  <a:lnTo>
                    <a:pt x="569" y="280"/>
                  </a:lnTo>
                  <a:lnTo>
                    <a:pt x="565" y="280"/>
                  </a:lnTo>
                  <a:lnTo>
                    <a:pt x="565" y="282"/>
                  </a:lnTo>
                  <a:lnTo>
                    <a:pt x="565" y="280"/>
                  </a:lnTo>
                  <a:lnTo>
                    <a:pt x="563" y="280"/>
                  </a:lnTo>
                  <a:lnTo>
                    <a:pt x="563" y="282"/>
                  </a:lnTo>
                  <a:lnTo>
                    <a:pt x="565" y="282"/>
                  </a:lnTo>
                  <a:lnTo>
                    <a:pt x="565" y="284"/>
                  </a:lnTo>
                  <a:lnTo>
                    <a:pt x="563" y="284"/>
                  </a:lnTo>
                  <a:lnTo>
                    <a:pt x="563" y="282"/>
                  </a:lnTo>
                  <a:lnTo>
                    <a:pt x="561" y="282"/>
                  </a:lnTo>
                  <a:lnTo>
                    <a:pt x="561" y="280"/>
                  </a:lnTo>
                  <a:lnTo>
                    <a:pt x="561" y="282"/>
                  </a:lnTo>
                  <a:lnTo>
                    <a:pt x="559" y="282"/>
                  </a:lnTo>
                  <a:lnTo>
                    <a:pt x="561" y="284"/>
                  </a:lnTo>
                  <a:lnTo>
                    <a:pt x="559" y="284"/>
                  </a:lnTo>
                  <a:lnTo>
                    <a:pt x="557" y="284"/>
                  </a:lnTo>
                  <a:lnTo>
                    <a:pt x="557" y="286"/>
                  </a:lnTo>
                  <a:lnTo>
                    <a:pt x="561" y="286"/>
                  </a:lnTo>
                  <a:lnTo>
                    <a:pt x="563" y="286"/>
                  </a:lnTo>
                  <a:lnTo>
                    <a:pt x="563" y="288"/>
                  </a:lnTo>
                  <a:lnTo>
                    <a:pt x="561" y="290"/>
                  </a:lnTo>
                  <a:lnTo>
                    <a:pt x="559" y="290"/>
                  </a:lnTo>
                  <a:lnTo>
                    <a:pt x="559" y="288"/>
                  </a:lnTo>
                  <a:lnTo>
                    <a:pt x="557" y="286"/>
                  </a:lnTo>
                  <a:lnTo>
                    <a:pt x="555" y="284"/>
                  </a:lnTo>
                  <a:lnTo>
                    <a:pt x="555" y="286"/>
                  </a:lnTo>
                  <a:lnTo>
                    <a:pt x="557" y="286"/>
                  </a:lnTo>
                  <a:lnTo>
                    <a:pt x="557" y="288"/>
                  </a:lnTo>
                  <a:lnTo>
                    <a:pt x="557" y="290"/>
                  </a:lnTo>
                  <a:lnTo>
                    <a:pt x="555" y="290"/>
                  </a:lnTo>
                  <a:lnTo>
                    <a:pt x="551" y="290"/>
                  </a:lnTo>
                  <a:lnTo>
                    <a:pt x="547" y="290"/>
                  </a:lnTo>
                  <a:lnTo>
                    <a:pt x="549" y="292"/>
                  </a:lnTo>
                  <a:lnTo>
                    <a:pt x="551" y="292"/>
                  </a:lnTo>
                  <a:lnTo>
                    <a:pt x="551" y="294"/>
                  </a:lnTo>
                  <a:lnTo>
                    <a:pt x="551" y="295"/>
                  </a:lnTo>
                  <a:lnTo>
                    <a:pt x="549" y="295"/>
                  </a:lnTo>
                  <a:lnTo>
                    <a:pt x="549" y="297"/>
                  </a:lnTo>
                  <a:lnTo>
                    <a:pt x="551" y="297"/>
                  </a:lnTo>
                  <a:lnTo>
                    <a:pt x="551" y="299"/>
                  </a:lnTo>
                  <a:lnTo>
                    <a:pt x="547" y="301"/>
                  </a:lnTo>
                  <a:lnTo>
                    <a:pt x="545" y="299"/>
                  </a:lnTo>
                  <a:lnTo>
                    <a:pt x="545" y="297"/>
                  </a:lnTo>
                  <a:lnTo>
                    <a:pt x="545" y="299"/>
                  </a:lnTo>
                  <a:lnTo>
                    <a:pt x="544" y="299"/>
                  </a:lnTo>
                  <a:lnTo>
                    <a:pt x="542" y="297"/>
                  </a:lnTo>
                  <a:lnTo>
                    <a:pt x="540" y="297"/>
                  </a:lnTo>
                  <a:lnTo>
                    <a:pt x="540" y="295"/>
                  </a:lnTo>
                  <a:lnTo>
                    <a:pt x="540" y="297"/>
                  </a:lnTo>
                  <a:lnTo>
                    <a:pt x="542" y="299"/>
                  </a:lnTo>
                  <a:lnTo>
                    <a:pt x="544" y="299"/>
                  </a:lnTo>
                  <a:lnTo>
                    <a:pt x="544" y="301"/>
                  </a:lnTo>
                  <a:lnTo>
                    <a:pt x="544" y="303"/>
                  </a:lnTo>
                  <a:lnTo>
                    <a:pt x="544" y="305"/>
                  </a:lnTo>
                  <a:lnTo>
                    <a:pt x="542" y="303"/>
                  </a:lnTo>
                  <a:lnTo>
                    <a:pt x="540" y="303"/>
                  </a:lnTo>
                  <a:lnTo>
                    <a:pt x="540" y="305"/>
                  </a:lnTo>
                  <a:lnTo>
                    <a:pt x="538" y="307"/>
                  </a:lnTo>
                  <a:lnTo>
                    <a:pt x="536" y="307"/>
                  </a:lnTo>
                  <a:lnTo>
                    <a:pt x="534" y="305"/>
                  </a:lnTo>
                  <a:lnTo>
                    <a:pt x="534" y="307"/>
                  </a:lnTo>
                  <a:lnTo>
                    <a:pt x="536" y="307"/>
                  </a:lnTo>
                  <a:lnTo>
                    <a:pt x="536" y="309"/>
                  </a:lnTo>
                  <a:lnTo>
                    <a:pt x="534" y="309"/>
                  </a:lnTo>
                  <a:lnTo>
                    <a:pt x="534" y="311"/>
                  </a:lnTo>
                  <a:lnTo>
                    <a:pt x="536" y="311"/>
                  </a:lnTo>
                  <a:lnTo>
                    <a:pt x="536" y="313"/>
                  </a:lnTo>
                  <a:lnTo>
                    <a:pt x="534" y="313"/>
                  </a:lnTo>
                  <a:lnTo>
                    <a:pt x="532" y="313"/>
                  </a:lnTo>
                  <a:lnTo>
                    <a:pt x="530" y="311"/>
                  </a:lnTo>
                  <a:lnTo>
                    <a:pt x="528" y="311"/>
                  </a:lnTo>
                  <a:lnTo>
                    <a:pt x="526" y="311"/>
                  </a:lnTo>
                  <a:lnTo>
                    <a:pt x="526" y="313"/>
                  </a:lnTo>
                  <a:lnTo>
                    <a:pt x="524" y="313"/>
                  </a:lnTo>
                  <a:lnTo>
                    <a:pt x="528" y="313"/>
                  </a:lnTo>
                  <a:lnTo>
                    <a:pt x="530" y="315"/>
                  </a:lnTo>
                  <a:lnTo>
                    <a:pt x="530" y="317"/>
                  </a:lnTo>
                  <a:lnTo>
                    <a:pt x="528" y="317"/>
                  </a:lnTo>
                  <a:lnTo>
                    <a:pt x="528" y="319"/>
                  </a:lnTo>
                  <a:lnTo>
                    <a:pt x="526" y="319"/>
                  </a:lnTo>
                  <a:lnTo>
                    <a:pt x="526" y="317"/>
                  </a:lnTo>
                  <a:lnTo>
                    <a:pt x="524" y="317"/>
                  </a:lnTo>
                  <a:lnTo>
                    <a:pt x="524" y="319"/>
                  </a:lnTo>
                  <a:lnTo>
                    <a:pt x="526" y="320"/>
                  </a:lnTo>
                  <a:lnTo>
                    <a:pt x="526" y="322"/>
                  </a:lnTo>
                  <a:lnTo>
                    <a:pt x="524" y="322"/>
                  </a:lnTo>
                  <a:lnTo>
                    <a:pt x="524" y="320"/>
                  </a:lnTo>
                  <a:lnTo>
                    <a:pt x="522" y="320"/>
                  </a:lnTo>
                  <a:lnTo>
                    <a:pt x="521" y="319"/>
                  </a:lnTo>
                  <a:lnTo>
                    <a:pt x="519" y="320"/>
                  </a:lnTo>
                  <a:lnTo>
                    <a:pt x="521" y="322"/>
                  </a:lnTo>
                  <a:lnTo>
                    <a:pt x="519" y="322"/>
                  </a:lnTo>
                  <a:lnTo>
                    <a:pt x="521" y="324"/>
                  </a:lnTo>
                  <a:lnTo>
                    <a:pt x="522" y="324"/>
                  </a:lnTo>
                  <a:lnTo>
                    <a:pt x="522" y="326"/>
                  </a:lnTo>
                  <a:lnTo>
                    <a:pt x="519" y="324"/>
                  </a:lnTo>
                  <a:lnTo>
                    <a:pt x="519" y="326"/>
                  </a:lnTo>
                  <a:lnTo>
                    <a:pt x="521" y="326"/>
                  </a:lnTo>
                  <a:lnTo>
                    <a:pt x="521" y="328"/>
                  </a:lnTo>
                  <a:lnTo>
                    <a:pt x="519" y="330"/>
                  </a:lnTo>
                  <a:lnTo>
                    <a:pt x="517" y="328"/>
                  </a:lnTo>
                  <a:lnTo>
                    <a:pt x="517" y="330"/>
                  </a:lnTo>
                  <a:lnTo>
                    <a:pt x="517" y="332"/>
                  </a:lnTo>
                  <a:lnTo>
                    <a:pt x="515" y="332"/>
                  </a:lnTo>
                  <a:lnTo>
                    <a:pt x="513" y="334"/>
                  </a:lnTo>
                  <a:lnTo>
                    <a:pt x="511" y="332"/>
                  </a:lnTo>
                  <a:lnTo>
                    <a:pt x="511" y="334"/>
                  </a:lnTo>
                  <a:lnTo>
                    <a:pt x="511" y="332"/>
                  </a:lnTo>
                  <a:lnTo>
                    <a:pt x="509" y="332"/>
                  </a:lnTo>
                  <a:lnTo>
                    <a:pt x="509" y="334"/>
                  </a:lnTo>
                  <a:lnTo>
                    <a:pt x="509" y="336"/>
                  </a:lnTo>
                  <a:lnTo>
                    <a:pt x="509" y="338"/>
                  </a:lnTo>
                  <a:lnTo>
                    <a:pt x="507" y="338"/>
                  </a:lnTo>
                  <a:lnTo>
                    <a:pt x="507" y="340"/>
                  </a:lnTo>
                  <a:lnTo>
                    <a:pt x="507" y="338"/>
                  </a:lnTo>
                  <a:lnTo>
                    <a:pt x="505" y="338"/>
                  </a:lnTo>
                  <a:lnTo>
                    <a:pt x="503" y="340"/>
                  </a:lnTo>
                  <a:lnTo>
                    <a:pt x="503" y="338"/>
                  </a:lnTo>
                  <a:lnTo>
                    <a:pt x="501" y="338"/>
                  </a:lnTo>
                  <a:lnTo>
                    <a:pt x="503" y="338"/>
                  </a:lnTo>
                  <a:lnTo>
                    <a:pt x="501" y="336"/>
                  </a:lnTo>
                  <a:lnTo>
                    <a:pt x="499" y="340"/>
                  </a:lnTo>
                  <a:lnTo>
                    <a:pt x="497" y="340"/>
                  </a:lnTo>
                  <a:lnTo>
                    <a:pt x="497" y="342"/>
                  </a:lnTo>
                  <a:lnTo>
                    <a:pt x="496" y="342"/>
                  </a:lnTo>
                  <a:lnTo>
                    <a:pt x="494" y="342"/>
                  </a:lnTo>
                  <a:lnTo>
                    <a:pt x="492" y="342"/>
                  </a:lnTo>
                  <a:lnTo>
                    <a:pt x="494" y="342"/>
                  </a:lnTo>
                  <a:lnTo>
                    <a:pt x="494" y="343"/>
                  </a:lnTo>
                  <a:lnTo>
                    <a:pt x="492" y="343"/>
                  </a:lnTo>
                  <a:lnTo>
                    <a:pt x="490" y="343"/>
                  </a:lnTo>
                  <a:lnTo>
                    <a:pt x="490" y="342"/>
                  </a:lnTo>
                  <a:lnTo>
                    <a:pt x="488" y="342"/>
                  </a:lnTo>
                  <a:lnTo>
                    <a:pt x="488" y="343"/>
                  </a:lnTo>
                  <a:lnTo>
                    <a:pt x="486" y="343"/>
                  </a:lnTo>
                  <a:lnTo>
                    <a:pt x="486" y="345"/>
                  </a:lnTo>
                  <a:lnTo>
                    <a:pt x="488" y="345"/>
                  </a:lnTo>
                  <a:lnTo>
                    <a:pt x="488" y="347"/>
                  </a:lnTo>
                  <a:lnTo>
                    <a:pt x="486" y="347"/>
                  </a:lnTo>
                  <a:lnTo>
                    <a:pt x="484" y="347"/>
                  </a:lnTo>
                  <a:lnTo>
                    <a:pt x="484" y="345"/>
                  </a:lnTo>
                  <a:lnTo>
                    <a:pt x="482" y="343"/>
                  </a:lnTo>
                  <a:lnTo>
                    <a:pt x="482" y="342"/>
                  </a:lnTo>
                  <a:lnTo>
                    <a:pt x="482" y="343"/>
                  </a:lnTo>
                  <a:lnTo>
                    <a:pt x="482" y="345"/>
                  </a:lnTo>
                  <a:lnTo>
                    <a:pt x="482" y="347"/>
                  </a:lnTo>
                  <a:lnTo>
                    <a:pt x="480" y="347"/>
                  </a:lnTo>
                  <a:lnTo>
                    <a:pt x="478" y="347"/>
                  </a:lnTo>
                  <a:lnTo>
                    <a:pt x="478" y="345"/>
                  </a:lnTo>
                  <a:lnTo>
                    <a:pt x="476" y="345"/>
                  </a:lnTo>
                  <a:lnTo>
                    <a:pt x="476" y="347"/>
                  </a:lnTo>
                  <a:lnTo>
                    <a:pt x="478" y="347"/>
                  </a:lnTo>
                  <a:lnTo>
                    <a:pt x="476" y="349"/>
                  </a:lnTo>
                  <a:lnTo>
                    <a:pt x="474" y="347"/>
                  </a:lnTo>
                  <a:lnTo>
                    <a:pt x="474" y="349"/>
                  </a:lnTo>
                  <a:lnTo>
                    <a:pt x="473" y="349"/>
                  </a:lnTo>
                  <a:lnTo>
                    <a:pt x="473" y="351"/>
                  </a:lnTo>
                  <a:lnTo>
                    <a:pt x="471" y="351"/>
                  </a:lnTo>
                  <a:lnTo>
                    <a:pt x="469" y="351"/>
                  </a:lnTo>
                  <a:lnTo>
                    <a:pt x="469" y="353"/>
                  </a:lnTo>
                  <a:lnTo>
                    <a:pt x="467" y="351"/>
                  </a:lnTo>
                  <a:lnTo>
                    <a:pt x="467" y="353"/>
                  </a:lnTo>
                  <a:lnTo>
                    <a:pt x="465" y="353"/>
                  </a:lnTo>
                  <a:lnTo>
                    <a:pt x="465" y="351"/>
                  </a:lnTo>
                  <a:lnTo>
                    <a:pt x="463" y="351"/>
                  </a:lnTo>
                  <a:lnTo>
                    <a:pt x="463" y="349"/>
                  </a:lnTo>
                  <a:lnTo>
                    <a:pt x="463" y="351"/>
                  </a:lnTo>
                  <a:lnTo>
                    <a:pt x="463" y="353"/>
                  </a:lnTo>
                  <a:lnTo>
                    <a:pt x="465" y="353"/>
                  </a:lnTo>
                  <a:lnTo>
                    <a:pt x="463" y="355"/>
                  </a:lnTo>
                  <a:lnTo>
                    <a:pt x="461" y="353"/>
                  </a:lnTo>
                  <a:lnTo>
                    <a:pt x="461" y="355"/>
                  </a:lnTo>
                  <a:lnTo>
                    <a:pt x="461" y="357"/>
                  </a:lnTo>
                  <a:lnTo>
                    <a:pt x="459" y="357"/>
                  </a:lnTo>
                  <a:lnTo>
                    <a:pt x="459" y="355"/>
                  </a:lnTo>
                  <a:lnTo>
                    <a:pt x="459" y="357"/>
                  </a:lnTo>
                  <a:lnTo>
                    <a:pt x="459" y="359"/>
                  </a:lnTo>
                  <a:lnTo>
                    <a:pt x="459" y="357"/>
                  </a:lnTo>
                  <a:lnTo>
                    <a:pt x="457" y="357"/>
                  </a:lnTo>
                  <a:lnTo>
                    <a:pt x="455" y="357"/>
                  </a:lnTo>
                  <a:lnTo>
                    <a:pt x="455" y="355"/>
                  </a:lnTo>
                  <a:lnTo>
                    <a:pt x="453" y="355"/>
                  </a:lnTo>
                  <a:lnTo>
                    <a:pt x="453" y="353"/>
                  </a:lnTo>
                  <a:lnTo>
                    <a:pt x="453" y="351"/>
                  </a:lnTo>
                  <a:lnTo>
                    <a:pt x="453" y="349"/>
                  </a:lnTo>
                  <a:lnTo>
                    <a:pt x="451" y="349"/>
                  </a:lnTo>
                  <a:lnTo>
                    <a:pt x="451" y="351"/>
                  </a:lnTo>
                  <a:lnTo>
                    <a:pt x="449" y="351"/>
                  </a:lnTo>
                  <a:lnTo>
                    <a:pt x="449" y="353"/>
                  </a:lnTo>
                  <a:lnTo>
                    <a:pt x="449" y="355"/>
                  </a:lnTo>
                  <a:lnTo>
                    <a:pt x="449" y="357"/>
                  </a:lnTo>
                  <a:lnTo>
                    <a:pt x="448" y="355"/>
                  </a:lnTo>
                  <a:lnTo>
                    <a:pt x="446" y="355"/>
                  </a:lnTo>
                  <a:lnTo>
                    <a:pt x="446" y="357"/>
                  </a:lnTo>
                  <a:lnTo>
                    <a:pt x="448" y="357"/>
                  </a:lnTo>
                  <a:lnTo>
                    <a:pt x="448" y="359"/>
                  </a:lnTo>
                  <a:lnTo>
                    <a:pt x="449" y="359"/>
                  </a:lnTo>
                  <a:lnTo>
                    <a:pt x="449" y="361"/>
                  </a:lnTo>
                  <a:lnTo>
                    <a:pt x="449" y="363"/>
                  </a:lnTo>
                  <a:lnTo>
                    <a:pt x="448" y="363"/>
                  </a:lnTo>
                  <a:lnTo>
                    <a:pt x="448" y="361"/>
                  </a:lnTo>
                  <a:lnTo>
                    <a:pt x="448" y="363"/>
                  </a:lnTo>
                  <a:lnTo>
                    <a:pt x="446" y="363"/>
                  </a:lnTo>
                  <a:lnTo>
                    <a:pt x="444" y="363"/>
                  </a:lnTo>
                  <a:lnTo>
                    <a:pt x="444" y="361"/>
                  </a:lnTo>
                  <a:lnTo>
                    <a:pt x="444" y="359"/>
                  </a:lnTo>
                  <a:lnTo>
                    <a:pt x="444" y="357"/>
                  </a:lnTo>
                  <a:lnTo>
                    <a:pt x="442" y="357"/>
                  </a:lnTo>
                  <a:lnTo>
                    <a:pt x="440" y="357"/>
                  </a:lnTo>
                  <a:lnTo>
                    <a:pt x="436" y="357"/>
                  </a:lnTo>
                  <a:lnTo>
                    <a:pt x="438" y="357"/>
                  </a:lnTo>
                  <a:lnTo>
                    <a:pt x="442" y="359"/>
                  </a:lnTo>
                  <a:lnTo>
                    <a:pt x="442" y="361"/>
                  </a:lnTo>
                  <a:lnTo>
                    <a:pt x="442" y="363"/>
                  </a:lnTo>
                  <a:lnTo>
                    <a:pt x="444" y="363"/>
                  </a:lnTo>
                  <a:lnTo>
                    <a:pt x="442" y="363"/>
                  </a:lnTo>
                  <a:lnTo>
                    <a:pt x="444" y="365"/>
                  </a:lnTo>
                  <a:lnTo>
                    <a:pt x="442" y="365"/>
                  </a:lnTo>
                  <a:lnTo>
                    <a:pt x="442" y="363"/>
                  </a:lnTo>
                  <a:lnTo>
                    <a:pt x="440" y="365"/>
                  </a:lnTo>
                  <a:lnTo>
                    <a:pt x="438" y="365"/>
                  </a:lnTo>
                  <a:lnTo>
                    <a:pt x="438" y="363"/>
                  </a:lnTo>
                  <a:lnTo>
                    <a:pt x="438" y="365"/>
                  </a:lnTo>
                  <a:lnTo>
                    <a:pt x="436" y="365"/>
                  </a:lnTo>
                  <a:lnTo>
                    <a:pt x="434" y="365"/>
                  </a:lnTo>
                  <a:lnTo>
                    <a:pt x="432" y="365"/>
                  </a:lnTo>
                  <a:lnTo>
                    <a:pt x="430" y="365"/>
                  </a:lnTo>
                  <a:lnTo>
                    <a:pt x="428" y="363"/>
                  </a:lnTo>
                  <a:lnTo>
                    <a:pt x="426" y="361"/>
                  </a:lnTo>
                  <a:lnTo>
                    <a:pt x="428" y="361"/>
                  </a:lnTo>
                  <a:lnTo>
                    <a:pt x="426" y="361"/>
                  </a:lnTo>
                  <a:lnTo>
                    <a:pt x="426" y="363"/>
                  </a:lnTo>
                  <a:lnTo>
                    <a:pt x="428" y="363"/>
                  </a:lnTo>
                  <a:lnTo>
                    <a:pt x="426" y="363"/>
                  </a:lnTo>
                  <a:lnTo>
                    <a:pt x="426" y="365"/>
                  </a:lnTo>
                  <a:lnTo>
                    <a:pt x="424" y="365"/>
                  </a:lnTo>
                  <a:lnTo>
                    <a:pt x="424" y="363"/>
                  </a:lnTo>
                  <a:lnTo>
                    <a:pt x="423" y="363"/>
                  </a:lnTo>
                  <a:lnTo>
                    <a:pt x="423" y="361"/>
                  </a:lnTo>
                  <a:lnTo>
                    <a:pt x="423" y="359"/>
                  </a:lnTo>
                  <a:lnTo>
                    <a:pt x="423" y="357"/>
                  </a:lnTo>
                  <a:lnTo>
                    <a:pt x="424" y="357"/>
                  </a:lnTo>
                  <a:lnTo>
                    <a:pt x="426" y="357"/>
                  </a:lnTo>
                  <a:lnTo>
                    <a:pt x="424" y="357"/>
                  </a:lnTo>
                  <a:lnTo>
                    <a:pt x="419" y="355"/>
                  </a:lnTo>
                  <a:lnTo>
                    <a:pt x="419" y="357"/>
                  </a:lnTo>
                  <a:lnTo>
                    <a:pt x="419" y="355"/>
                  </a:lnTo>
                  <a:lnTo>
                    <a:pt x="417" y="355"/>
                  </a:lnTo>
                  <a:lnTo>
                    <a:pt x="417" y="353"/>
                  </a:lnTo>
                  <a:lnTo>
                    <a:pt x="417" y="351"/>
                  </a:lnTo>
                  <a:lnTo>
                    <a:pt x="415" y="351"/>
                  </a:lnTo>
                  <a:lnTo>
                    <a:pt x="415" y="349"/>
                  </a:lnTo>
                  <a:lnTo>
                    <a:pt x="417" y="347"/>
                  </a:lnTo>
                  <a:lnTo>
                    <a:pt x="415" y="345"/>
                  </a:lnTo>
                  <a:lnTo>
                    <a:pt x="415" y="347"/>
                  </a:lnTo>
                  <a:lnTo>
                    <a:pt x="415" y="349"/>
                  </a:lnTo>
                  <a:lnTo>
                    <a:pt x="413" y="347"/>
                  </a:lnTo>
                  <a:lnTo>
                    <a:pt x="413" y="345"/>
                  </a:lnTo>
                  <a:lnTo>
                    <a:pt x="413" y="343"/>
                  </a:lnTo>
                  <a:lnTo>
                    <a:pt x="413" y="342"/>
                  </a:lnTo>
                  <a:lnTo>
                    <a:pt x="411" y="340"/>
                  </a:lnTo>
                  <a:lnTo>
                    <a:pt x="409" y="342"/>
                  </a:lnTo>
                  <a:lnTo>
                    <a:pt x="411" y="342"/>
                  </a:lnTo>
                  <a:lnTo>
                    <a:pt x="411" y="343"/>
                  </a:lnTo>
                  <a:lnTo>
                    <a:pt x="411" y="345"/>
                  </a:lnTo>
                  <a:lnTo>
                    <a:pt x="409" y="345"/>
                  </a:lnTo>
                  <a:lnTo>
                    <a:pt x="409" y="349"/>
                  </a:lnTo>
                  <a:lnTo>
                    <a:pt x="411" y="349"/>
                  </a:lnTo>
                  <a:lnTo>
                    <a:pt x="411" y="351"/>
                  </a:lnTo>
                  <a:lnTo>
                    <a:pt x="413" y="351"/>
                  </a:lnTo>
                  <a:lnTo>
                    <a:pt x="415" y="351"/>
                  </a:lnTo>
                  <a:lnTo>
                    <a:pt x="415" y="353"/>
                  </a:lnTo>
                  <a:lnTo>
                    <a:pt x="415" y="355"/>
                  </a:lnTo>
                  <a:lnTo>
                    <a:pt x="417" y="359"/>
                  </a:lnTo>
                  <a:lnTo>
                    <a:pt x="415" y="357"/>
                  </a:lnTo>
                  <a:lnTo>
                    <a:pt x="411" y="357"/>
                  </a:lnTo>
                  <a:lnTo>
                    <a:pt x="411" y="359"/>
                  </a:lnTo>
                  <a:lnTo>
                    <a:pt x="413" y="359"/>
                  </a:lnTo>
                  <a:lnTo>
                    <a:pt x="415" y="361"/>
                  </a:lnTo>
                  <a:lnTo>
                    <a:pt x="417" y="361"/>
                  </a:lnTo>
                  <a:lnTo>
                    <a:pt x="417" y="363"/>
                  </a:lnTo>
                  <a:lnTo>
                    <a:pt x="419" y="363"/>
                  </a:lnTo>
                  <a:lnTo>
                    <a:pt x="419" y="365"/>
                  </a:lnTo>
                  <a:lnTo>
                    <a:pt x="417" y="365"/>
                  </a:lnTo>
                  <a:lnTo>
                    <a:pt x="415" y="365"/>
                  </a:lnTo>
                  <a:lnTo>
                    <a:pt x="417" y="365"/>
                  </a:lnTo>
                  <a:lnTo>
                    <a:pt x="417" y="367"/>
                  </a:lnTo>
                  <a:lnTo>
                    <a:pt x="417" y="368"/>
                  </a:lnTo>
                  <a:lnTo>
                    <a:pt x="417" y="370"/>
                  </a:lnTo>
                  <a:lnTo>
                    <a:pt x="415" y="370"/>
                  </a:lnTo>
                  <a:lnTo>
                    <a:pt x="415" y="372"/>
                  </a:lnTo>
                  <a:lnTo>
                    <a:pt x="417" y="372"/>
                  </a:lnTo>
                  <a:lnTo>
                    <a:pt x="415" y="374"/>
                  </a:lnTo>
                  <a:lnTo>
                    <a:pt x="413" y="372"/>
                  </a:lnTo>
                  <a:lnTo>
                    <a:pt x="411" y="372"/>
                  </a:lnTo>
                  <a:lnTo>
                    <a:pt x="409" y="372"/>
                  </a:lnTo>
                  <a:lnTo>
                    <a:pt x="409" y="374"/>
                  </a:lnTo>
                  <a:lnTo>
                    <a:pt x="407" y="376"/>
                  </a:lnTo>
                  <a:lnTo>
                    <a:pt x="407" y="378"/>
                  </a:lnTo>
                  <a:lnTo>
                    <a:pt x="405" y="378"/>
                  </a:lnTo>
                  <a:lnTo>
                    <a:pt x="405" y="380"/>
                  </a:lnTo>
                  <a:lnTo>
                    <a:pt x="403" y="380"/>
                  </a:lnTo>
                  <a:lnTo>
                    <a:pt x="401" y="380"/>
                  </a:lnTo>
                  <a:lnTo>
                    <a:pt x="400" y="380"/>
                  </a:lnTo>
                  <a:lnTo>
                    <a:pt x="400" y="382"/>
                  </a:lnTo>
                  <a:lnTo>
                    <a:pt x="401" y="382"/>
                  </a:lnTo>
                  <a:lnTo>
                    <a:pt x="401" y="384"/>
                  </a:lnTo>
                  <a:lnTo>
                    <a:pt x="400" y="384"/>
                  </a:lnTo>
                  <a:lnTo>
                    <a:pt x="400" y="386"/>
                  </a:lnTo>
                  <a:lnTo>
                    <a:pt x="398" y="386"/>
                  </a:lnTo>
                  <a:lnTo>
                    <a:pt x="396" y="386"/>
                  </a:lnTo>
                  <a:lnTo>
                    <a:pt x="398" y="388"/>
                  </a:lnTo>
                  <a:lnTo>
                    <a:pt x="396" y="388"/>
                  </a:lnTo>
                  <a:lnTo>
                    <a:pt x="398" y="388"/>
                  </a:lnTo>
                  <a:lnTo>
                    <a:pt x="398" y="390"/>
                  </a:lnTo>
                  <a:lnTo>
                    <a:pt x="396" y="391"/>
                  </a:lnTo>
                  <a:lnTo>
                    <a:pt x="398" y="391"/>
                  </a:lnTo>
                  <a:lnTo>
                    <a:pt x="398" y="393"/>
                  </a:lnTo>
                  <a:lnTo>
                    <a:pt x="396" y="393"/>
                  </a:lnTo>
                  <a:lnTo>
                    <a:pt x="394" y="393"/>
                  </a:lnTo>
                  <a:lnTo>
                    <a:pt x="392" y="393"/>
                  </a:lnTo>
                  <a:lnTo>
                    <a:pt x="394" y="393"/>
                  </a:lnTo>
                  <a:lnTo>
                    <a:pt x="394" y="395"/>
                  </a:lnTo>
                  <a:lnTo>
                    <a:pt x="396" y="395"/>
                  </a:lnTo>
                  <a:lnTo>
                    <a:pt x="394" y="395"/>
                  </a:lnTo>
                  <a:lnTo>
                    <a:pt x="396" y="395"/>
                  </a:lnTo>
                  <a:lnTo>
                    <a:pt x="396" y="397"/>
                  </a:lnTo>
                  <a:lnTo>
                    <a:pt x="396" y="399"/>
                  </a:lnTo>
                  <a:lnTo>
                    <a:pt x="394" y="399"/>
                  </a:lnTo>
                  <a:lnTo>
                    <a:pt x="392" y="397"/>
                  </a:lnTo>
                  <a:lnTo>
                    <a:pt x="392" y="399"/>
                  </a:lnTo>
                  <a:lnTo>
                    <a:pt x="394" y="399"/>
                  </a:lnTo>
                  <a:lnTo>
                    <a:pt x="394" y="401"/>
                  </a:lnTo>
                  <a:lnTo>
                    <a:pt x="394" y="403"/>
                  </a:lnTo>
                  <a:lnTo>
                    <a:pt x="394" y="405"/>
                  </a:lnTo>
                  <a:lnTo>
                    <a:pt x="392" y="405"/>
                  </a:lnTo>
                  <a:lnTo>
                    <a:pt x="392" y="407"/>
                  </a:lnTo>
                  <a:lnTo>
                    <a:pt x="390" y="407"/>
                  </a:lnTo>
                  <a:lnTo>
                    <a:pt x="388" y="407"/>
                  </a:lnTo>
                  <a:lnTo>
                    <a:pt x="388" y="409"/>
                  </a:lnTo>
                  <a:lnTo>
                    <a:pt x="390" y="409"/>
                  </a:lnTo>
                  <a:lnTo>
                    <a:pt x="390" y="407"/>
                  </a:lnTo>
                  <a:lnTo>
                    <a:pt x="390" y="409"/>
                  </a:lnTo>
                  <a:lnTo>
                    <a:pt x="386" y="409"/>
                  </a:lnTo>
                  <a:lnTo>
                    <a:pt x="388" y="411"/>
                  </a:lnTo>
                  <a:lnTo>
                    <a:pt x="386" y="411"/>
                  </a:lnTo>
                  <a:lnTo>
                    <a:pt x="388" y="411"/>
                  </a:lnTo>
                  <a:lnTo>
                    <a:pt x="386" y="413"/>
                  </a:lnTo>
                  <a:lnTo>
                    <a:pt x="386" y="415"/>
                  </a:lnTo>
                  <a:lnTo>
                    <a:pt x="386" y="416"/>
                  </a:lnTo>
                  <a:lnTo>
                    <a:pt x="386" y="418"/>
                  </a:lnTo>
                  <a:lnTo>
                    <a:pt x="388" y="418"/>
                  </a:lnTo>
                  <a:lnTo>
                    <a:pt x="386" y="418"/>
                  </a:lnTo>
                  <a:lnTo>
                    <a:pt x="386" y="416"/>
                  </a:lnTo>
                  <a:lnTo>
                    <a:pt x="384" y="416"/>
                  </a:lnTo>
                  <a:lnTo>
                    <a:pt x="386" y="418"/>
                  </a:lnTo>
                  <a:lnTo>
                    <a:pt x="384" y="418"/>
                  </a:lnTo>
                  <a:lnTo>
                    <a:pt x="384" y="420"/>
                  </a:lnTo>
                  <a:lnTo>
                    <a:pt x="384" y="422"/>
                  </a:lnTo>
                  <a:lnTo>
                    <a:pt x="382" y="422"/>
                  </a:lnTo>
                  <a:lnTo>
                    <a:pt x="382" y="424"/>
                  </a:lnTo>
                  <a:lnTo>
                    <a:pt x="382" y="426"/>
                  </a:lnTo>
                  <a:lnTo>
                    <a:pt x="382" y="424"/>
                  </a:lnTo>
                  <a:lnTo>
                    <a:pt x="382" y="422"/>
                  </a:lnTo>
                  <a:lnTo>
                    <a:pt x="380" y="424"/>
                  </a:lnTo>
                  <a:lnTo>
                    <a:pt x="380" y="422"/>
                  </a:lnTo>
                  <a:lnTo>
                    <a:pt x="380" y="420"/>
                  </a:lnTo>
                  <a:lnTo>
                    <a:pt x="380" y="418"/>
                  </a:lnTo>
                  <a:lnTo>
                    <a:pt x="378" y="418"/>
                  </a:lnTo>
                  <a:lnTo>
                    <a:pt x="378" y="420"/>
                  </a:lnTo>
                  <a:lnTo>
                    <a:pt x="378" y="422"/>
                  </a:lnTo>
                  <a:lnTo>
                    <a:pt x="378" y="424"/>
                  </a:lnTo>
                  <a:lnTo>
                    <a:pt x="378" y="426"/>
                  </a:lnTo>
                  <a:lnTo>
                    <a:pt x="380" y="428"/>
                  </a:lnTo>
                  <a:lnTo>
                    <a:pt x="378" y="428"/>
                  </a:lnTo>
                  <a:lnTo>
                    <a:pt x="378" y="430"/>
                  </a:lnTo>
                  <a:lnTo>
                    <a:pt x="376" y="430"/>
                  </a:lnTo>
                  <a:lnTo>
                    <a:pt x="376" y="432"/>
                  </a:lnTo>
                  <a:lnTo>
                    <a:pt x="375" y="432"/>
                  </a:lnTo>
                  <a:lnTo>
                    <a:pt x="376" y="432"/>
                  </a:lnTo>
                  <a:lnTo>
                    <a:pt x="376" y="434"/>
                  </a:lnTo>
                  <a:lnTo>
                    <a:pt x="375" y="434"/>
                  </a:lnTo>
                  <a:lnTo>
                    <a:pt x="375" y="432"/>
                  </a:lnTo>
                  <a:lnTo>
                    <a:pt x="375" y="434"/>
                  </a:lnTo>
                  <a:lnTo>
                    <a:pt x="375" y="436"/>
                  </a:lnTo>
                  <a:lnTo>
                    <a:pt x="373" y="436"/>
                  </a:lnTo>
                  <a:lnTo>
                    <a:pt x="373" y="434"/>
                  </a:lnTo>
                  <a:lnTo>
                    <a:pt x="373" y="436"/>
                  </a:lnTo>
                  <a:lnTo>
                    <a:pt x="371" y="436"/>
                  </a:lnTo>
                  <a:lnTo>
                    <a:pt x="373" y="436"/>
                  </a:lnTo>
                  <a:lnTo>
                    <a:pt x="371" y="438"/>
                  </a:lnTo>
                  <a:lnTo>
                    <a:pt x="369" y="436"/>
                  </a:lnTo>
                  <a:lnTo>
                    <a:pt x="369" y="434"/>
                  </a:lnTo>
                  <a:lnTo>
                    <a:pt x="369" y="432"/>
                  </a:lnTo>
                  <a:lnTo>
                    <a:pt x="367" y="434"/>
                  </a:lnTo>
                  <a:lnTo>
                    <a:pt x="367" y="436"/>
                  </a:lnTo>
                  <a:lnTo>
                    <a:pt x="369" y="438"/>
                  </a:lnTo>
                  <a:lnTo>
                    <a:pt x="369" y="439"/>
                  </a:lnTo>
                  <a:lnTo>
                    <a:pt x="367" y="439"/>
                  </a:lnTo>
                  <a:lnTo>
                    <a:pt x="365" y="438"/>
                  </a:lnTo>
                  <a:lnTo>
                    <a:pt x="363" y="438"/>
                  </a:lnTo>
                  <a:lnTo>
                    <a:pt x="363" y="436"/>
                  </a:lnTo>
                  <a:lnTo>
                    <a:pt x="363" y="438"/>
                  </a:lnTo>
                  <a:lnTo>
                    <a:pt x="361" y="438"/>
                  </a:lnTo>
                  <a:lnTo>
                    <a:pt x="361" y="436"/>
                  </a:lnTo>
                  <a:lnTo>
                    <a:pt x="359" y="436"/>
                  </a:lnTo>
                  <a:lnTo>
                    <a:pt x="359" y="434"/>
                  </a:lnTo>
                  <a:lnTo>
                    <a:pt x="357" y="432"/>
                  </a:lnTo>
                  <a:lnTo>
                    <a:pt x="359" y="432"/>
                  </a:lnTo>
                  <a:lnTo>
                    <a:pt x="357" y="432"/>
                  </a:lnTo>
                  <a:lnTo>
                    <a:pt x="355" y="432"/>
                  </a:lnTo>
                  <a:lnTo>
                    <a:pt x="357" y="432"/>
                  </a:lnTo>
                  <a:lnTo>
                    <a:pt x="357" y="434"/>
                  </a:lnTo>
                  <a:lnTo>
                    <a:pt x="359" y="436"/>
                  </a:lnTo>
                  <a:lnTo>
                    <a:pt x="359" y="438"/>
                  </a:lnTo>
                  <a:lnTo>
                    <a:pt x="361" y="438"/>
                  </a:lnTo>
                  <a:lnTo>
                    <a:pt x="361" y="439"/>
                  </a:lnTo>
                  <a:lnTo>
                    <a:pt x="359" y="439"/>
                  </a:lnTo>
                  <a:lnTo>
                    <a:pt x="361" y="439"/>
                  </a:lnTo>
                  <a:lnTo>
                    <a:pt x="361" y="441"/>
                  </a:lnTo>
                  <a:lnTo>
                    <a:pt x="361" y="443"/>
                  </a:lnTo>
                  <a:lnTo>
                    <a:pt x="359" y="443"/>
                  </a:lnTo>
                  <a:lnTo>
                    <a:pt x="359" y="441"/>
                  </a:lnTo>
                  <a:lnTo>
                    <a:pt x="357" y="441"/>
                  </a:lnTo>
                  <a:lnTo>
                    <a:pt x="359" y="441"/>
                  </a:lnTo>
                  <a:lnTo>
                    <a:pt x="359" y="443"/>
                  </a:lnTo>
                  <a:lnTo>
                    <a:pt x="357" y="443"/>
                  </a:lnTo>
                  <a:lnTo>
                    <a:pt x="355" y="443"/>
                  </a:lnTo>
                  <a:lnTo>
                    <a:pt x="355" y="445"/>
                  </a:lnTo>
                  <a:lnTo>
                    <a:pt x="357" y="443"/>
                  </a:lnTo>
                  <a:lnTo>
                    <a:pt x="359" y="445"/>
                  </a:lnTo>
                  <a:lnTo>
                    <a:pt x="357" y="445"/>
                  </a:lnTo>
                  <a:lnTo>
                    <a:pt x="355" y="445"/>
                  </a:lnTo>
                  <a:lnTo>
                    <a:pt x="355" y="447"/>
                  </a:lnTo>
                  <a:lnTo>
                    <a:pt x="357" y="447"/>
                  </a:lnTo>
                  <a:lnTo>
                    <a:pt x="355" y="447"/>
                  </a:lnTo>
                  <a:lnTo>
                    <a:pt x="355" y="449"/>
                  </a:lnTo>
                  <a:lnTo>
                    <a:pt x="353" y="449"/>
                  </a:lnTo>
                  <a:lnTo>
                    <a:pt x="353" y="451"/>
                  </a:lnTo>
                  <a:lnTo>
                    <a:pt x="352" y="451"/>
                  </a:lnTo>
                  <a:lnTo>
                    <a:pt x="352" y="449"/>
                  </a:lnTo>
                  <a:lnTo>
                    <a:pt x="352" y="451"/>
                  </a:lnTo>
                  <a:lnTo>
                    <a:pt x="350" y="451"/>
                  </a:lnTo>
                  <a:lnTo>
                    <a:pt x="350" y="449"/>
                  </a:lnTo>
                  <a:lnTo>
                    <a:pt x="350" y="451"/>
                  </a:lnTo>
                  <a:lnTo>
                    <a:pt x="350" y="453"/>
                  </a:lnTo>
                  <a:lnTo>
                    <a:pt x="348" y="451"/>
                  </a:lnTo>
                  <a:lnTo>
                    <a:pt x="348" y="447"/>
                  </a:lnTo>
                  <a:lnTo>
                    <a:pt x="348" y="445"/>
                  </a:lnTo>
                  <a:lnTo>
                    <a:pt x="350" y="445"/>
                  </a:lnTo>
                  <a:lnTo>
                    <a:pt x="348" y="445"/>
                  </a:lnTo>
                  <a:lnTo>
                    <a:pt x="346" y="445"/>
                  </a:lnTo>
                  <a:lnTo>
                    <a:pt x="346" y="447"/>
                  </a:lnTo>
                  <a:lnTo>
                    <a:pt x="348" y="447"/>
                  </a:lnTo>
                  <a:lnTo>
                    <a:pt x="346" y="447"/>
                  </a:lnTo>
                  <a:lnTo>
                    <a:pt x="346" y="449"/>
                  </a:lnTo>
                  <a:lnTo>
                    <a:pt x="344" y="451"/>
                  </a:lnTo>
                  <a:lnTo>
                    <a:pt x="342" y="451"/>
                  </a:lnTo>
                  <a:lnTo>
                    <a:pt x="340" y="451"/>
                  </a:lnTo>
                  <a:lnTo>
                    <a:pt x="342" y="451"/>
                  </a:lnTo>
                  <a:lnTo>
                    <a:pt x="340" y="453"/>
                  </a:lnTo>
                  <a:lnTo>
                    <a:pt x="338" y="455"/>
                  </a:lnTo>
                  <a:lnTo>
                    <a:pt x="338" y="453"/>
                  </a:lnTo>
                  <a:lnTo>
                    <a:pt x="338" y="451"/>
                  </a:lnTo>
                  <a:lnTo>
                    <a:pt x="336" y="451"/>
                  </a:lnTo>
                  <a:lnTo>
                    <a:pt x="338" y="449"/>
                  </a:lnTo>
                  <a:lnTo>
                    <a:pt x="338" y="447"/>
                  </a:lnTo>
                  <a:lnTo>
                    <a:pt x="338" y="445"/>
                  </a:lnTo>
                  <a:lnTo>
                    <a:pt x="336" y="447"/>
                  </a:lnTo>
                  <a:lnTo>
                    <a:pt x="336" y="449"/>
                  </a:lnTo>
                  <a:lnTo>
                    <a:pt x="336" y="447"/>
                  </a:lnTo>
                  <a:lnTo>
                    <a:pt x="336" y="449"/>
                  </a:lnTo>
                  <a:lnTo>
                    <a:pt x="336" y="451"/>
                  </a:lnTo>
                  <a:lnTo>
                    <a:pt x="336" y="453"/>
                  </a:lnTo>
                  <a:lnTo>
                    <a:pt x="334" y="453"/>
                  </a:lnTo>
                  <a:lnTo>
                    <a:pt x="336" y="453"/>
                  </a:lnTo>
                  <a:lnTo>
                    <a:pt x="336" y="455"/>
                  </a:lnTo>
                  <a:lnTo>
                    <a:pt x="336" y="457"/>
                  </a:lnTo>
                  <a:lnTo>
                    <a:pt x="334" y="455"/>
                  </a:lnTo>
                  <a:lnTo>
                    <a:pt x="334" y="457"/>
                  </a:lnTo>
                  <a:lnTo>
                    <a:pt x="336" y="457"/>
                  </a:lnTo>
                  <a:lnTo>
                    <a:pt x="334" y="457"/>
                  </a:lnTo>
                  <a:lnTo>
                    <a:pt x="330" y="455"/>
                  </a:lnTo>
                  <a:lnTo>
                    <a:pt x="330" y="453"/>
                  </a:lnTo>
                  <a:lnTo>
                    <a:pt x="328" y="453"/>
                  </a:lnTo>
                  <a:lnTo>
                    <a:pt x="328" y="451"/>
                  </a:lnTo>
                  <a:lnTo>
                    <a:pt x="327" y="451"/>
                  </a:lnTo>
                  <a:lnTo>
                    <a:pt x="327" y="453"/>
                  </a:lnTo>
                  <a:lnTo>
                    <a:pt x="325" y="453"/>
                  </a:lnTo>
                  <a:lnTo>
                    <a:pt x="325" y="451"/>
                  </a:lnTo>
                  <a:lnTo>
                    <a:pt x="327" y="451"/>
                  </a:lnTo>
                  <a:lnTo>
                    <a:pt x="327" y="449"/>
                  </a:lnTo>
                  <a:lnTo>
                    <a:pt x="327" y="447"/>
                  </a:lnTo>
                  <a:lnTo>
                    <a:pt x="325" y="447"/>
                  </a:lnTo>
                  <a:lnTo>
                    <a:pt x="327" y="447"/>
                  </a:lnTo>
                  <a:lnTo>
                    <a:pt x="327" y="445"/>
                  </a:lnTo>
                  <a:lnTo>
                    <a:pt x="328" y="445"/>
                  </a:lnTo>
                  <a:lnTo>
                    <a:pt x="328" y="443"/>
                  </a:lnTo>
                  <a:lnTo>
                    <a:pt x="330" y="443"/>
                  </a:lnTo>
                  <a:lnTo>
                    <a:pt x="330" y="441"/>
                  </a:lnTo>
                  <a:lnTo>
                    <a:pt x="330" y="439"/>
                  </a:lnTo>
                  <a:lnTo>
                    <a:pt x="332" y="439"/>
                  </a:lnTo>
                  <a:lnTo>
                    <a:pt x="334" y="438"/>
                  </a:lnTo>
                  <a:lnTo>
                    <a:pt x="336" y="436"/>
                  </a:lnTo>
                  <a:lnTo>
                    <a:pt x="334" y="436"/>
                  </a:lnTo>
                  <a:lnTo>
                    <a:pt x="332" y="436"/>
                  </a:lnTo>
                  <a:lnTo>
                    <a:pt x="330" y="436"/>
                  </a:lnTo>
                  <a:lnTo>
                    <a:pt x="328" y="436"/>
                  </a:lnTo>
                  <a:lnTo>
                    <a:pt x="327" y="436"/>
                  </a:lnTo>
                  <a:lnTo>
                    <a:pt x="327" y="434"/>
                  </a:lnTo>
                  <a:lnTo>
                    <a:pt x="325" y="434"/>
                  </a:lnTo>
                  <a:lnTo>
                    <a:pt x="325" y="432"/>
                  </a:lnTo>
                  <a:lnTo>
                    <a:pt x="325" y="434"/>
                  </a:lnTo>
                  <a:lnTo>
                    <a:pt x="323" y="434"/>
                  </a:lnTo>
                  <a:lnTo>
                    <a:pt x="321" y="434"/>
                  </a:lnTo>
                  <a:lnTo>
                    <a:pt x="321" y="436"/>
                  </a:lnTo>
                  <a:lnTo>
                    <a:pt x="327" y="438"/>
                  </a:lnTo>
                  <a:lnTo>
                    <a:pt x="327" y="439"/>
                  </a:lnTo>
                  <a:lnTo>
                    <a:pt x="325" y="439"/>
                  </a:lnTo>
                  <a:lnTo>
                    <a:pt x="327" y="439"/>
                  </a:lnTo>
                  <a:lnTo>
                    <a:pt x="325" y="439"/>
                  </a:lnTo>
                  <a:lnTo>
                    <a:pt x="323" y="439"/>
                  </a:lnTo>
                  <a:lnTo>
                    <a:pt x="325" y="439"/>
                  </a:lnTo>
                  <a:lnTo>
                    <a:pt x="325" y="441"/>
                  </a:lnTo>
                  <a:lnTo>
                    <a:pt x="325" y="443"/>
                  </a:lnTo>
                  <a:lnTo>
                    <a:pt x="323" y="443"/>
                  </a:lnTo>
                  <a:lnTo>
                    <a:pt x="323" y="445"/>
                  </a:lnTo>
                  <a:lnTo>
                    <a:pt x="321" y="445"/>
                  </a:lnTo>
                  <a:lnTo>
                    <a:pt x="321" y="443"/>
                  </a:lnTo>
                  <a:lnTo>
                    <a:pt x="321" y="445"/>
                  </a:lnTo>
                  <a:lnTo>
                    <a:pt x="323" y="445"/>
                  </a:lnTo>
                  <a:lnTo>
                    <a:pt x="323" y="447"/>
                  </a:lnTo>
                  <a:lnTo>
                    <a:pt x="323" y="449"/>
                  </a:lnTo>
                  <a:lnTo>
                    <a:pt x="323" y="451"/>
                  </a:lnTo>
                  <a:lnTo>
                    <a:pt x="321" y="451"/>
                  </a:lnTo>
                  <a:lnTo>
                    <a:pt x="321" y="449"/>
                  </a:lnTo>
                  <a:lnTo>
                    <a:pt x="321" y="451"/>
                  </a:lnTo>
                  <a:lnTo>
                    <a:pt x="321" y="449"/>
                  </a:lnTo>
                  <a:lnTo>
                    <a:pt x="321" y="451"/>
                  </a:lnTo>
                  <a:lnTo>
                    <a:pt x="321" y="449"/>
                  </a:lnTo>
                  <a:lnTo>
                    <a:pt x="319" y="449"/>
                  </a:lnTo>
                  <a:lnTo>
                    <a:pt x="319" y="451"/>
                  </a:lnTo>
                  <a:lnTo>
                    <a:pt x="321" y="451"/>
                  </a:lnTo>
                  <a:lnTo>
                    <a:pt x="321" y="453"/>
                  </a:lnTo>
                  <a:lnTo>
                    <a:pt x="319" y="453"/>
                  </a:lnTo>
                  <a:lnTo>
                    <a:pt x="317" y="451"/>
                  </a:lnTo>
                  <a:lnTo>
                    <a:pt x="317" y="449"/>
                  </a:lnTo>
                  <a:lnTo>
                    <a:pt x="315" y="447"/>
                  </a:lnTo>
                  <a:lnTo>
                    <a:pt x="315" y="449"/>
                  </a:lnTo>
                  <a:lnTo>
                    <a:pt x="315" y="451"/>
                  </a:lnTo>
                  <a:lnTo>
                    <a:pt x="315" y="453"/>
                  </a:lnTo>
                  <a:lnTo>
                    <a:pt x="319" y="455"/>
                  </a:lnTo>
                  <a:lnTo>
                    <a:pt x="321" y="455"/>
                  </a:lnTo>
                  <a:lnTo>
                    <a:pt x="321" y="457"/>
                  </a:lnTo>
                  <a:lnTo>
                    <a:pt x="319" y="457"/>
                  </a:lnTo>
                  <a:lnTo>
                    <a:pt x="321" y="459"/>
                  </a:lnTo>
                  <a:lnTo>
                    <a:pt x="319" y="459"/>
                  </a:lnTo>
                  <a:lnTo>
                    <a:pt x="321" y="459"/>
                  </a:lnTo>
                  <a:lnTo>
                    <a:pt x="319" y="461"/>
                  </a:lnTo>
                  <a:lnTo>
                    <a:pt x="319" y="463"/>
                  </a:lnTo>
                  <a:lnTo>
                    <a:pt x="317" y="463"/>
                  </a:lnTo>
                  <a:lnTo>
                    <a:pt x="315" y="463"/>
                  </a:lnTo>
                  <a:lnTo>
                    <a:pt x="315" y="464"/>
                  </a:lnTo>
                  <a:lnTo>
                    <a:pt x="315" y="463"/>
                  </a:lnTo>
                  <a:lnTo>
                    <a:pt x="315" y="461"/>
                  </a:lnTo>
                  <a:lnTo>
                    <a:pt x="313" y="461"/>
                  </a:lnTo>
                  <a:lnTo>
                    <a:pt x="315" y="461"/>
                  </a:lnTo>
                  <a:lnTo>
                    <a:pt x="313" y="461"/>
                  </a:lnTo>
                  <a:lnTo>
                    <a:pt x="313" y="463"/>
                  </a:lnTo>
                  <a:lnTo>
                    <a:pt x="313" y="461"/>
                  </a:lnTo>
                  <a:lnTo>
                    <a:pt x="313" y="463"/>
                  </a:lnTo>
                  <a:lnTo>
                    <a:pt x="311" y="463"/>
                  </a:lnTo>
                  <a:lnTo>
                    <a:pt x="311" y="461"/>
                  </a:lnTo>
                  <a:lnTo>
                    <a:pt x="309" y="463"/>
                  </a:lnTo>
                  <a:lnTo>
                    <a:pt x="311" y="463"/>
                  </a:lnTo>
                  <a:lnTo>
                    <a:pt x="313" y="463"/>
                  </a:lnTo>
                  <a:lnTo>
                    <a:pt x="313" y="464"/>
                  </a:lnTo>
                  <a:lnTo>
                    <a:pt x="311" y="464"/>
                  </a:lnTo>
                  <a:lnTo>
                    <a:pt x="309" y="464"/>
                  </a:lnTo>
                  <a:lnTo>
                    <a:pt x="309" y="463"/>
                  </a:lnTo>
                  <a:lnTo>
                    <a:pt x="309" y="464"/>
                  </a:lnTo>
                  <a:lnTo>
                    <a:pt x="307" y="464"/>
                  </a:lnTo>
                  <a:lnTo>
                    <a:pt x="305" y="466"/>
                  </a:lnTo>
                  <a:lnTo>
                    <a:pt x="305" y="464"/>
                  </a:lnTo>
                  <a:lnTo>
                    <a:pt x="305" y="463"/>
                  </a:lnTo>
                  <a:lnTo>
                    <a:pt x="304" y="461"/>
                  </a:lnTo>
                  <a:lnTo>
                    <a:pt x="302" y="461"/>
                  </a:lnTo>
                  <a:lnTo>
                    <a:pt x="302" y="459"/>
                  </a:lnTo>
                  <a:lnTo>
                    <a:pt x="302" y="461"/>
                  </a:lnTo>
                  <a:lnTo>
                    <a:pt x="302" y="463"/>
                  </a:lnTo>
                  <a:lnTo>
                    <a:pt x="304" y="463"/>
                  </a:lnTo>
                  <a:lnTo>
                    <a:pt x="304" y="464"/>
                  </a:lnTo>
                  <a:lnTo>
                    <a:pt x="302" y="464"/>
                  </a:lnTo>
                  <a:lnTo>
                    <a:pt x="302" y="466"/>
                  </a:lnTo>
                  <a:lnTo>
                    <a:pt x="302" y="464"/>
                  </a:lnTo>
                  <a:lnTo>
                    <a:pt x="302" y="463"/>
                  </a:lnTo>
                  <a:lnTo>
                    <a:pt x="302" y="464"/>
                  </a:lnTo>
                  <a:lnTo>
                    <a:pt x="300" y="464"/>
                  </a:lnTo>
                  <a:lnTo>
                    <a:pt x="300" y="466"/>
                  </a:lnTo>
                  <a:lnTo>
                    <a:pt x="298" y="464"/>
                  </a:lnTo>
                  <a:lnTo>
                    <a:pt x="300" y="464"/>
                  </a:lnTo>
                  <a:lnTo>
                    <a:pt x="298" y="464"/>
                  </a:lnTo>
                  <a:lnTo>
                    <a:pt x="298" y="463"/>
                  </a:lnTo>
                  <a:lnTo>
                    <a:pt x="296" y="461"/>
                  </a:lnTo>
                  <a:lnTo>
                    <a:pt x="296" y="463"/>
                  </a:lnTo>
                  <a:lnTo>
                    <a:pt x="294" y="463"/>
                  </a:lnTo>
                  <a:lnTo>
                    <a:pt x="294" y="464"/>
                  </a:lnTo>
                  <a:lnTo>
                    <a:pt x="296" y="466"/>
                  </a:lnTo>
                  <a:lnTo>
                    <a:pt x="294" y="466"/>
                  </a:lnTo>
                  <a:lnTo>
                    <a:pt x="294" y="468"/>
                  </a:lnTo>
                  <a:lnTo>
                    <a:pt x="292" y="468"/>
                  </a:lnTo>
                  <a:lnTo>
                    <a:pt x="290" y="466"/>
                  </a:lnTo>
                  <a:lnTo>
                    <a:pt x="290" y="464"/>
                  </a:lnTo>
                  <a:lnTo>
                    <a:pt x="290" y="466"/>
                  </a:lnTo>
                  <a:lnTo>
                    <a:pt x="288" y="466"/>
                  </a:lnTo>
                  <a:lnTo>
                    <a:pt x="290" y="466"/>
                  </a:lnTo>
                  <a:lnTo>
                    <a:pt x="290" y="468"/>
                  </a:lnTo>
                  <a:lnTo>
                    <a:pt x="288" y="468"/>
                  </a:lnTo>
                  <a:lnTo>
                    <a:pt x="288" y="466"/>
                  </a:lnTo>
                  <a:lnTo>
                    <a:pt x="288" y="468"/>
                  </a:lnTo>
                  <a:lnTo>
                    <a:pt x="288" y="470"/>
                  </a:lnTo>
                  <a:lnTo>
                    <a:pt x="292" y="470"/>
                  </a:lnTo>
                  <a:lnTo>
                    <a:pt x="294" y="470"/>
                  </a:lnTo>
                  <a:lnTo>
                    <a:pt x="294" y="472"/>
                  </a:lnTo>
                  <a:lnTo>
                    <a:pt x="292" y="472"/>
                  </a:lnTo>
                  <a:lnTo>
                    <a:pt x="292" y="474"/>
                  </a:lnTo>
                  <a:lnTo>
                    <a:pt x="292" y="476"/>
                  </a:lnTo>
                  <a:lnTo>
                    <a:pt x="294" y="478"/>
                  </a:lnTo>
                  <a:lnTo>
                    <a:pt x="294" y="476"/>
                  </a:lnTo>
                  <a:lnTo>
                    <a:pt x="294" y="478"/>
                  </a:lnTo>
                  <a:lnTo>
                    <a:pt x="292" y="478"/>
                  </a:lnTo>
                  <a:lnTo>
                    <a:pt x="292" y="480"/>
                  </a:lnTo>
                  <a:lnTo>
                    <a:pt x="290" y="480"/>
                  </a:lnTo>
                  <a:lnTo>
                    <a:pt x="292" y="480"/>
                  </a:lnTo>
                  <a:lnTo>
                    <a:pt x="292" y="482"/>
                  </a:lnTo>
                  <a:lnTo>
                    <a:pt x="290" y="482"/>
                  </a:lnTo>
                  <a:lnTo>
                    <a:pt x="290" y="480"/>
                  </a:lnTo>
                  <a:lnTo>
                    <a:pt x="288" y="480"/>
                  </a:lnTo>
                  <a:lnTo>
                    <a:pt x="288" y="482"/>
                  </a:lnTo>
                  <a:lnTo>
                    <a:pt x="290" y="482"/>
                  </a:lnTo>
                  <a:lnTo>
                    <a:pt x="290" y="484"/>
                  </a:lnTo>
                  <a:lnTo>
                    <a:pt x="292" y="484"/>
                  </a:lnTo>
                  <a:lnTo>
                    <a:pt x="290" y="484"/>
                  </a:lnTo>
                  <a:lnTo>
                    <a:pt x="288" y="484"/>
                  </a:lnTo>
                  <a:lnTo>
                    <a:pt x="288" y="486"/>
                  </a:lnTo>
                  <a:lnTo>
                    <a:pt x="286" y="486"/>
                  </a:lnTo>
                  <a:lnTo>
                    <a:pt x="286" y="487"/>
                  </a:lnTo>
                  <a:lnTo>
                    <a:pt x="286" y="486"/>
                  </a:lnTo>
                  <a:lnTo>
                    <a:pt x="284" y="484"/>
                  </a:lnTo>
                  <a:lnTo>
                    <a:pt x="284" y="486"/>
                  </a:lnTo>
                  <a:lnTo>
                    <a:pt x="282" y="484"/>
                  </a:lnTo>
                  <a:lnTo>
                    <a:pt x="280" y="482"/>
                  </a:lnTo>
                  <a:lnTo>
                    <a:pt x="280" y="484"/>
                  </a:lnTo>
                  <a:lnTo>
                    <a:pt x="280" y="486"/>
                  </a:lnTo>
                  <a:lnTo>
                    <a:pt x="279" y="486"/>
                  </a:lnTo>
                  <a:lnTo>
                    <a:pt x="279" y="484"/>
                  </a:lnTo>
                  <a:lnTo>
                    <a:pt x="277" y="484"/>
                  </a:lnTo>
                  <a:lnTo>
                    <a:pt x="275" y="484"/>
                  </a:lnTo>
                  <a:lnTo>
                    <a:pt x="273" y="482"/>
                  </a:lnTo>
                  <a:lnTo>
                    <a:pt x="273" y="484"/>
                  </a:lnTo>
                  <a:lnTo>
                    <a:pt x="275" y="486"/>
                  </a:lnTo>
                  <a:lnTo>
                    <a:pt x="275" y="487"/>
                  </a:lnTo>
                  <a:lnTo>
                    <a:pt x="273" y="487"/>
                  </a:lnTo>
                  <a:lnTo>
                    <a:pt x="273" y="489"/>
                  </a:lnTo>
                  <a:lnTo>
                    <a:pt x="273" y="491"/>
                  </a:lnTo>
                  <a:lnTo>
                    <a:pt x="275" y="491"/>
                  </a:lnTo>
                  <a:lnTo>
                    <a:pt x="277" y="491"/>
                  </a:lnTo>
                  <a:lnTo>
                    <a:pt x="277" y="493"/>
                  </a:lnTo>
                  <a:lnTo>
                    <a:pt x="275" y="493"/>
                  </a:lnTo>
                  <a:lnTo>
                    <a:pt x="277" y="493"/>
                  </a:lnTo>
                  <a:lnTo>
                    <a:pt x="277" y="495"/>
                  </a:lnTo>
                  <a:lnTo>
                    <a:pt x="279" y="497"/>
                  </a:lnTo>
                  <a:lnTo>
                    <a:pt x="280" y="497"/>
                  </a:lnTo>
                  <a:lnTo>
                    <a:pt x="280" y="499"/>
                  </a:lnTo>
                  <a:lnTo>
                    <a:pt x="280" y="501"/>
                  </a:lnTo>
                  <a:lnTo>
                    <a:pt x="280" y="503"/>
                  </a:lnTo>
                  <a:lnTo>
                    <a:pt x="282" y="505"/>
                  </a:lnTo>
                  <a:lnTo>
                    <a:pt x="280" y="507"/>
                  </a:lnTo>
                  <a:lnTo>
                    <a:pt x="282" y="507"/>
                  </a:lnTo>
                  <a:lnTo>
                    <a:pt x="284" y="509"/>
                  </a:lnTo>
                  <a:lnTo>
                    <a:pt x="284" y="510"/>
                  </a:lnTo>
                  <a:lnTo>
                    <a:pt x="284" y="512"/>
                  </a:lnTo>
                  <a:lnTo>
                    <a:pt x="284" y="510"/>
                  </a:lnTo>
                  <a:lnTo>
                    <a:pt x="282" y="510"/>
                  </a:lnTo>
                  <a:lnTo>
                    <a:pt x="282" y="512"/>
                  </a:lnTo>
                  <a:lnTo>
                    <a:pt x="282" y="510"/>
                  </a:lnTo>
                  <a:lnTo>
                    <a:pt x="280" y="510"/>
                  </a:lnTo>
                  <a:lnTo>
                    <a:pt x="280" y="509"/>
                  </a:lnTo>
                  <a:lnTo>
                    <a:pt x="280" y="510"/>
                  </a:lnTo>
                  <a:lnTo>
                    <a:pt x="279" y="510"/>
                  </a:lnTo>
                  <a:lnTo>
                    <a:pt x="277" y="510"/>
                  </a:lnTo>
                  <a:lnTo>
                    <a:pt x="277" y="512"/>
                  </a:lnTo>
                  <a:lnTo>
                    <a:pt x="275" y="512"/>
                  </a:lnTo>
                  <a:lnTo>
                    <a:pt x="273" y="512"/>
                  </a:lnTo>
                  <a:lnTo>
                    <a:pt x="269" y="512"/>
                  </a:lnTo>
                  <a:lnTo>
                    <a:pt x="269" y="510"/>
                  </a:lnTo>
                  <a:lnTo>
                    <a:pt x="267" y="512"/>
                  </a:lnTo>
                  <a:lnTo>
                    <a:pt x="265" y="514"/>
                  </a:lnTo>
                  <a:lnTo>
                    <a:pt x="267" y="514"/>
                  </a:lnTo>
                  <a:lnTo>
                    <a:pt x="267" y="516"/>
                  </a:lnTo>
                  <a:lnTo>
                    <a:pt x="269" y="518"/>
                  </a:lnTo>
                  <a:lnTo>
                    <a:pt x="273" y="518"/>
                  </a:lnTo>
                  <a:lnTo>
                    <a:pt x="275" y="518"/>
                  </a:lnTo>
                  <a:lnTo>
                    <a:pt x="275" y="520"/>
                  </a:lnTo>
                  <a:lnTo>
                    <a:pt x="277" y="520"/>
                  </a:lnTo>
                  <a:lnTo>
                    <a:pt x="275" y="518"/>
                  </a:lnTo>
                  <a:lnTo>
                    <a:pt x="277" y="518"/>
                  </a:lnTo>
                  <a:lnTo>
                    <a:pt x="279" y="518"/>
                  </a:lnTo>
                  <a:lnTo>
                    <a:pt x="280" y="518"/>
                  </a:lnTo>
                  <a:lnTo>
                    <a:pt x="280" y="520"/>
                  </a:lnTo>
                  <a:lnTo>
                    <a:pt x="282" y="520"/>
                  </a:lnTo>
                  <a:lnTo>
                    <a:pt x="282" y="522"/>
                  </a:lnTo>
                  <a:lnTo>
                    <a:pt x="280" y="522"/>
                  </a:lnTo>
                  <a:lnTo>
                    <a:pt x="280" y="524"/>
                  </a:lnTo>
                  <a:lnTo>
                    <a:pt x="280" y="526"/>
                  </a:lnTo>
                  <a:lnTo>
                    <a:pt x="279" y="524"/>
                  </a:lnTo>
                  <a:lnTo>
                    <a:pt x="279" y="526"/>
                  </a:lnTo>
                  <a:lnTo>
                    <a:pt x="277" y="526"/>
                  </a:lnTo>
                  <a:lnTo>
                    <a:pt x="279" y="526"/>
                  </a:lnTo>
                  <a:lnTo>
                    <a:pt x="280" y="526"/>
                  </a:lnTo>
                  <a:lnTo>
                    <a:pt x="280" y="528"/>
                  </a:lnTo>
                  <a:lnTo>
                    <a:pt x="280" y="530"/>
                  </a:lnTo>
                  <a:lnTo>
                    <a:pt x="282" y="530"/>
                  </a:lnTo>
                  <a:lnTo>
                    <a:pt x="280" y="530"/>
                  </a:lnTo>
                  <a:lnTo>
                    <a:pt x="280" y="532"/>
                  </a:lnTo>
                  <a:lnTo>
                    <a:pt x="282" y="534"/>
                  </a:lnTo>
                  <a:lnTo>
                    <a:pt x="282" y="535"/>
                  </a:lnTo>
                  <a:lnTo>
                    <a:pt x="280" y="535"/>
                  </a:lnTo>
                  <a:lnTo>
                    <a:pt x="280" y="534"/>
                  </a:lnTo>
                  <a:lnTo>
                    <a:pt x="280" y="535"/>
                  </a:lnTo>
                  <a:lnTo>
                    <a:pt x="275" y="535"/>
                  </a:lnTo>
                  <a:lnTo>
                    <a:pt x="273" y="534"/>
                  </a:lnTo>
                  <a:lnTo>
                    <a:pt x="269" y="532"/>
                  </a:lnTo>
                  <a:lnTo>
                    <a:pt x="269" y="530"/>
                  </a:lnTo>
                  <a:lnTo>
                    <a:pt x="267" y="530"/>
                  </a:lnTo>
                  <a:lnTo>
                    <a:pt x="265" y="532"/>
                  </a:lnTo>
                  <a:lnTo>
                    <a:pt x="265" y="534"/>
                  </a:lnTo>
                  <a:lnTo>
                    <a:pt x="267" y="532"/>
                  </a:lnTo>
                  <a:lnTo>
                    <a:pt x="269" y="534"/>
                  </a:lnTo>
                  <a:lnTo>
                    <a:pt x="271" y="535"/>
                  </a:lnTo>
                  <a:lnTo>
                    <a:pt x="275" y="535"/>
                  </a:lnTo>
                  <a:lnTo>
                    <a:pt x="277" y="535"/>
                  </a:lnTo>
                  <a:lnTo>
                    <a:pt x="277" y="539"/>
                  </a:lnTo>
                  <a:lnTo>
                    <a:pt x="279" y="539"/>
                  </a:lnTo>
                  <a:lnTo>
                    <a:pt x="279" y="541"/>
                  </a:lnTo>
                  <a:lnTo>
                    <a:pt x="277" y="541"/>
                  </a:lnTo>
                  <a:lnTo>
                    <a:pt x="275" y="541"/>
                  </a:lnTo>
                  <a:lnTo>
                    <a:pt x="275" y="539"/>
                  </a:lnTo>
                  <a:lnTo>
                    <a:pt x="275" y="541"/>
                  </a:lnTo>
                  <a:lnTo>
                    <a:pt x="273" y="541"/>
                  </a:lnTo>
                  <a:lnTo>
                    <a:pt x="275" y="541"/>
                  </a:lnTo>
                  <a:lnTo>
                    <a:pt x="275" y="543"/>
                  </a:lnTo>
                  <a:lnTo>
                    <a:pt x="273" y="543"/>
                  </a:lnTo>
                  <a:lnTo>
                    <a:pt x="271" y="541"/>
                  </a:lnTo>
                  <a:lnTo>
                    <a:pt x="271" y="539"/>
                  </a:lnTo>
                  <a:lnTo>
                    <a:pt x="271" y="541"/>
                  </a:lnTo>
                  <a:lnTo>
                    <a:pt x="273" y="543"/>
                  </a:lnTo>
                  <a:lnTo>
                    <a:pt x="273" y="545"/>
                  </a:lnTo>
                  <a:lnTo>
                    <a:pt x="275" y="545"/>
                  </a:lnTo>
                  <a:lnTo>
                    <a:pt x="273" y="545"/>
                  </a:lnTo>
                  <a:lnTo>
                    <a:pt x="271" y="545"/>
                  </a:lnTo>
                  <a:lnTo>
                    <a:pt x="271" y="543"/>
                  </a:lnTo>
                  <a:lnTo>
                    <a:pt x="269" y="541"/>
                  </a:lnTo>
                  <a:lnTo>
                    <a:pt x="269" y="539"/>
                  </a:lnTo>
                  <a:lnTo>
                    <a:pt x="267" y="539"/>
                  </a:lnTo>
                  <a:lnTo>
                    <a:pt x="269" y="543"/>
                  </a:lnTo>
                  <a:lnTo>
                    <a:pt x="271" y="543"/>
                  </a:lnTo>
                  <a:lnTo>
                    <a:pt x="271" y="545"/>
                  </a:lnTo>
                  <a:lnTo>
                    <a:pt x="269" y="543"/>
                  </a:lnTo>
                  <a:lnTo>
                    <a:pt x="267" y="543"/>
                  </a:lnTo>
                  <a:lnTo>
                    <a:pt x="267" y="541"/>
                  </a:lnTo>
                  <a:lnTo>
                    <a:pt x="267" y="543"/>
                  </a:lnTo>
                  <a:lnTo>
                    <a:pt x="265" y="541"/>
                  </a:lnTo>
                  <a:lnTo>
                    <a:pt x="265" y="543"/>
                  </a:lnTo>
                  <a:lnTo>
                    <a:pt x="267" y="543"/>
                  </a:lnTo>
                  <a:lnTo>
                    <a:pt x="269" y="545"/>
                  </a:lnTo>
                  <a:lnTo>
                    <a:pt x="271" y="547"/>
                  </a:lnTo>
                  <a:lnTo>
                    <a:pt x="273" y="547"/>
                  </a:lnTo>
                  <a:lnTo>
                    <a:pt x="273" y="549"/>
                  </a:lnTo>
                  <a:lnTo>
                    <a:pt x="273" y="547"/>
                  </a:lnTo>
                  <a:lnTo>
                    <a:pt x="271" y="547"/>
                  </a:lnTo>
                  <a:lnTo>
                    <a:pt x="269" y="547"/>
                  </a:lnTo>
                  <a:lnTo>
                    <a:pt x="269" y="545"/>
                  </a:lnTo>
                  <a:lnTo>
                    <a:pt x="267" y="545"/>
                  </a:lnTo>
                  <a:lnTo>
                    <a:pt x="265" y="541"/>
                  </a:lnTo>
                  <a:lnTo>
                    <a:pt x="263" y="541"/>
                  </a:lnTo>
                  <a:lnTo>
                    <a:pt x="263" y="539"/>
                  </a:lnTo>
                  <a:lnTo>
                    <a:pt x="263" y="541"/>
                  </a:lnTo>
                  <a:lnTo>
                    <a:pt x="261" y="543"/>
                  </a:lnTo>
                  <a:lnTo>
                    <a:pt x="261" y="545"/>
                  </a:lnTo>
                  <a:lnTo>
                    <a:pt x="263" y="547"/>
                  </a:lnTo>
                  <a:lnTo>
                    <a:pt x="263" y="549"/>
                  </a:lnTo>
                  <a:lnTo>
                    <a:pt x="263" y="547"/>
                  </a:lnTo>
                  <a:lnTo>
                    <a:pt x="261" y="547"/>
                  </a:lnTo>
                  <a:lnTo>
                    <a:pt x="263" y="547"/>
                  </a:lnTo>
                  <a:lnTo>
                    <a:pt x="263" y="549"/>
                  </a:lnTo>
                  <a:lnTo>
                    <a:pt x="265" y="549"/>
                  </a:lnTo>
                  <a:lnTo>
                    <a:pt x="265" y="551"/>
                  </a:lnTo>
                  <a:lnTo>
                    <a:pt x="267" y="551"/>
                  </a:lnTo>
                  <a:lnTo>
                    <a:pt x="267" y="553"/>
                  </a:lnTo>
                  <a:lnTo>
                    <a:pt x="267" y="555"/>
                  </a:lnTo>
                  <a:lnTo>
                    <a:pt x="267" y="557"/>
                  </a:lnTo>
                  <a:lnTo>
                    <a:pt x="265" y="557"/>
                  </a:lnTo>
                  <a:lnTo>
                    <a:pt x="265" y="555"/>
                  </a:lnTo>
                  <a:lnTo>
                    <a:pt x="261" y="553"/>
                  </a:lnTo>
                  <a:lnTo>
                    <a:pt x="261" y="551"/>
                  </a:lnTo>
                  <a:lnTo>
                    <a:pt x="259" y="551"/>
                  </a:lnTo>
                  <a:lnTo>
                    <a:pt x="261" y="553"/>
                  </a:lnTo>
                  <a:lnTo>
                    <a:pt x="263" y="555"/>
                  </a:lnTo>
                  <a:lnTo>
                    <a:pt x="265" y="557"/>
                  </a:lnTo>
                  <a:lnTo>
                    <a:pt x="267" y="558"/>
                  </a:lnTo>
                  <a:lnTo>
                    <a:pt x="265" y="558"/>
                  </a:lnTo>
                  <a:lnTo>
                    <a:pt x="263" y="557"/>
                  </a:lnTo>
                  <a:lnTo>
                    <a:pt x="263" y="558"/>
                  </a:lnTo>
                  <a:lnTo>
                    <a:pt x="261" y="558"/>
                  </a:lnTo>
                  <a:lnTo>
                    <a:pt x="261" y="557"/>
                  </a:lnTo>
                  <a:lnTo>
                    <a:pt x="259" y="557"/>
                  </a:lnTo>
                  <a:lnTo>
                    <a:pt x="257" y="555"/>
                  </a:lnTo>
                  <a:lnTo>
                    <a:pt x="257" y="553"/>
                  </a:lnTo>
                  <a:lnTo>
                    <a:pt x="256" y="553"/>
                  </a:lnTo>
                  <a:lnTo>
                    <a:pt x="257" y="553"/>
                  </a:lnTo>
                  <a:lnTo>
                    <a:pt x="257" y="555"/>
                  </a:lnTo>
                  <a:lnTo>
                    <a:pt x="256" y="555"/>
                  </a:lnTo>
                  <a:lnTo>
                    <a:pt x="256" y="557"/>
                  </a:lnTo>
                  <a:lnTo>
                    <a:pt x="257" y="557"/>
                  </a:lnTo>
                  <a:lnTo>
                    <a:pt x="259" y="557"/>
                  </a:lnTo>
                  <a:lnTo>
                    <a:pt x="259" y="558"/>
                  </a:lnTo>
                  <a:lnTo>
                    <a:pt x="263" y="558"/>
                  </a:lnTo>
                  <a:lnTo>
                    <a:pt x="263" y="560"/>
                  </a:lnTo>
                  <a:lnTo>
                    <a:pt x="265" y="560"/>
                  </a:lnTo>
                  <a:lnTo>
                    <a:pt x="265" y="562"/>
                  </a:lnTo>
                  <a:lnTo>
                    <a:pt x="263" y="562"/>
                  </a:lnTo>
                  <a:lnTo>
                    <a:pt x="263" y="564"/>
                  </a:lnTo>
                  <a:lnTo>
                    <a:pt x="261" y="564"/>
                  </a:lnTo>
                  <a:lnTo>
                    <a:pt x="263" y="564"/>
                  </a:lnTo>
                  <a:lnTo>
                    <a:pt x="261" y="564"/>
                  </a:lnTo>
                  <a:lnTo>
                    <a:pt x="261" y="566"/>
                  </a:lnTo>
                  <a:lnTo>
                    <a:pt x="259" y="564"/>
                  </a:lnTo>
                  <a:lnTo>
                    <a:pt x="259" y="566"/>
                  </a:lnTo>
                  <a:lnTo>
                    <a:pt x="257" y="566"/>
                  </a:lnTo>
                  <a:lnTo>
                    <a:pt x="256" y="566"/>
                  </a:lnTo>
                  <a:lnTo>
                    <a:pt x="254" y="566"/>
                  </a:lnTo>
                  <a:lnTo>
                    <a:pt x="254" y="564"/>
                  </a:lnTo>
                  <a:lnTo>
                    <a:pt x="256" y="564"/>
                  </a:lnTo>
                  <a:lnTo>
                    <a:pt x="254" y="564"/>
                  </a:lnTo>
                  <a:lnTo>
                    <a:pt x="254" y="562"/>
                  </a:lnTo>
                  <a:lnTo>
                    <a:pt x="252" y="562"/>
                  </a:lnTo>
                  <a:lnTo>
                    <a:pt x="252" y="564"/>
                  </a:lnTo>
                  <a:lnTo>
                    <a:pt x="250" y="564"/>
                  </a:lnTo>
                  <a:lnTo>
                    <a:pt x="252" y="564"/>
                  </a:lnTo>
                  <a:lnTo>
                    <a:pt x="252" y="566"/>
                  </a:lnTo>
                  <a:lnTo>
                    <a:pt x="252" y="568"/>
                  </a:lnTo>
                  <a:lnTo>
                    <a:pt x="252" y="566"/>
                  </a:lnTo>
                  <a:lnTo>
                    <a:pt x="250" y="566"/>
                  </a:lnTo>
                  <a:lnTo>
                    <a:pt x="252" y="570"/>
                  </a:lnTo>
                  <a:lnTo>
                    <a:pt x="250" y="570"/>
                  </a:lnTo>
                  <a:lnTo>
                    <a:pt x="250" y="568"/>
                  </a:lnTo>
                  <a:lnTo>
                    <a:pt x="250" y="570"/>
                  </a:lnTo>
                  <a:lnTo>
                    <a:pt x="248" y="570"/>
                  </a:lnTo>
                  <a:lnTo>
                    <a:pt x="248" y="568"/>
                  </a:lnTo>
                  <a:lnTo>
                    <a:pt x="248" y="570"/>
                  </a:lnTo>
                  <a:lnTo>
                    <a:pt x="246" y="570"/>
                  </a:lnTo>
                  <a:lnTo>
                    <a:pt x="244" y="570"/>
                  </a:lnTo>
                  <a:lnTo>
                    <a:pt x="242" y="570"/>
                  </a:lnTo>
                  <a:lnTo>
                    <a:pt x="242" y="568"/>
                  </a:lnTo>
                  <a:lnTo>
                    <a:pt x="240" y="568"/>
                  </a:lnTo>
                  <a:lnTo>
                    <a:pt x="242" y="570"/>
                  </a:lnTo>
                  <a:lnTo>
                    <a:pt x="240" y="570"/>
                  </a:lnTo>
                  <a:lnTo>
                    <a:pt x="242" y="570"/>
                  </a:lnTo>
                  <a:lnTo>
                    <a:pt x="246" y="570"/>
                  </a:lnTo>
                  <a:lnTo>
                    <a:pt x="246" y="572"/>
                  </a:lnTo>
                  <a:lnTo>
                    <a:pt x="248" y="572"/>
                  </a:lnTo>
                  <a:lnTo>
                    <a:pt x="248" y="574"/>
                  </a:lnTo>
                  <a:lnTo>
                    <a:pt x="248" y="572"/>
                  </a:lnTo>
                  <a:lnTo>
                    <a:pt x="250" y="572"/>
                  </a:lnTo>
                  <a:lnTo>
                    <a:pt x="252" y="574"/>
                  </a:lnTo>
                  <a:lnTo>
                    <a:pt x="254" y="574"/>
                  </a:lnTo>
                  <a:lnTo>
                    <a:pt x="254" y="576"/>
                  </a:lnTo>
                  <a:lnTo>
                    <a:pt x="254" y="578"/>
                  </a:lnTo>
                  <a:lnTo>
                    <a:pt x="252" y="578"/>
                  </a:lnTo>
                  <a:lnTo>
                    <a:pt x="250" y="576"/>
                  </a:lnTo>
                  <a:lnTo>
                    <a:pt x="252" y="576"/>
                  </a:lnTo>
                  <a:lnTo>
                    <a:pt x="252" y="578"/>
                  </a:lnTo>
                  <a:lnTo>
                    <a:pt x="250" y="578"/>
                  </a:lnTo>
                  <a:lnTo>
                    <a:pt x="252" y="578"/>
                  </a:lnTo>
                  <a:lnTo>
                    <a:pt x="252" y="580"/>
                  </a:lnTo>
                  <a:lnTo>
                    <a:pt x="254" y="580"/>
                  </a:lnTo>
                  <a:lnTo>
                    <a:pt x="256" y="580"/>
                  </a:lnTo>
                  <a:lnTo>
                    <a:pt x="256" y="582"/>
                  </a:lnTo>
                  <a:lnTo>
                    <a:pt x="254" y="582"/>
                  </a:lnTo>
                  <a:lnTo>
                    <a:pt x="252" y="580"/>
                  </a:lnTo>
                  <a:lnTo>
                    <a:pt x="250" y="580"/>
                  </a:lnTo>
                  <a:lnTo>
                    <a:pt x="250" y="578"/>
                  </a:lnTo>
                  <a:lnTo>
                    <a:pt x="248" y="578"/>
                  </a:lnTo>
                  <a:lnTo>
                    <a:pt x="246" y="578"/>
                  </a:lnTo>
                  <a:lnTo>
                    <a:pt x="246" y="576"/>
                  </a:lnTo>
                  <a:lnTo>
                    <a:pt x="244" y="576"/>
                  </a:lnTo>
                  <a:lnTo>
                    <a:pt x="244" y="578"/>
                  </a:lnTo>
                  <a:lnTo>
                    <a:pt x="246" y="580"/>
                  </a:lnTo>
                  <a:lnTo>
                    <a:pt x="248" y="582"/>
                  </a:lnTo>
                  <a:lnTo>
                    <a:pt x="250" y="582"/>
                  </a:lnTo>
                  <a:lnTo>
                    <a:pt x="250" y="583"/>
                  </a:lnTo>
                  <a:lnTo>
                    <a:pt x="252" y="582"/>
                  </a:lnTo>
                  <a:lnTo>
                    <a:pt x="254" y="583"/>
                  </a:lnTo>
                  <a:lnTo>
                    <a:pt x="256" y="583"/>
                  </a:lnTo>
                  <a:lnTo>
                    <a:pt x="254" y="583"/>
                  </a:lnTo>
                  <a:lnTo>
                    <a:pt x="254" y="585"/>
                  </a:lnTo>
                  <a:lnTo>
                    <a:pt x="256" y="585"/>
                  </a:lnTo>
                  <a:lnTo>
                    <a:pt x="256" y="587"/>
                  </a:lnTo>
                  <a:lnTo>
                    <a:pt x="254" y="587"/>
                  </a:lnTo>
                  <a:lnTo>
                    <a:pt x="254" y="589"/>
                  </a:lnTo>
                  <a:lnTo>
                    <a:pt x="254" y="591"/>
                  </a:lnTo>
                  <a:lnTo>
                    <a:pt x="252" y="591"/>
                  </a:lnTo>
                  <a:lnTo>
                    <a:pt x="254" y="591"/>
                  </a:lnTo>
                  <a:lnTo>
                    <a:pt x="252" y="591"/>
                  </a:lnTo>
                  <a:lnTo>
                    <a:pt x="252" y="593"/>
                  </a:lnTo>
                  <a:lnTo>
                    <a:pt x="250" y="593"/>
                  </a:lnTo>
                  <a:lnTo>
                    <a:pt x="252" y="593"/>
                  </a:lnTo>
                  <a:lnTo>
                    <a:pt x="252" y="595"/>
                  </a:lnTo>
                  <a:lnTo>
                    <a:pt x="250" y="595"/>
                  </a:lnTo>
                  <a:lnTo>
                    <a:pt x="252" y="597"/>
                  </a:lnTo>
                  <a:lnTo>
                    <a:pt x="252" y="595"/>
                  </a:lnTo>
                  <a:lnTo>
                    <a:pt x="254" y="593"/>
                  </a:lnTo>
                  <a:lnTo>
                    <a:pt x="257" y="593"/>
                  </a:lnTo>
                  <a:lnTo>
                    <a:pt x="257" y="595"/>
                  </a:lnTo>
                  <a:lnTo>
                    <a:pt x="256" y="595"/>
                  </a:lnTo>
                  <a:lnTo>
                    <a:pt x="256" y="597"/>
                  </a:lnTo>
                  <a:lnTo>
                    <a:pt x="254" y="597"/>
                  </a:lnTo>
                  <a:lnTo>
                    <a:pt x="252" y="597"/>
                  </a:lnTo>
                  <a:lnTo>
                    <a:pt x="254" y="597"/>
                  </a:lnTo>
                  <a:lnTo>
                    <a:pt x="256" y="597"/>
                  </a:lnTo>
                  <a:lnTo>
                    <a:pt x="256" y="599"/>
                  </a:lnTo>
                  <a:lnTo>
                    <a:pt x="256" y="601"/>
                  </a:lnTo>
                  <a:lnTo>
                    <a:pt x="254" y="601"/>
                  </a:lnTo>
                  <a:lnTo>
                    <a:pt x="254" y="603"/>
                  </a:lnTo>
                  <a:lnTo>
                    <a:pt x="250" y="603"/>
                  </a:lnTo>
                  <a:lnTo>
                    <a:pt x="248" y="603"/>
                  </a:lnTo>
                  <a:lnTo>
                    <a:pt x="248" y="601"/>
                  </a:lnTo>
                  <a:lnTo>
                    <a:pt x="246" y="601"/>
                  </a:lnTo>
                  <a:lnTo>
                    <a:pt x="246" y="603"/>
                  </a:lnTo>
                  <a:lnTo>
                    <a:pt x="246" y="601"/>
                  </a:lnTo>
                  <a:lnTo>
                    <a:pt x="250" y="605"/>
                  </a:lnTo>
                  <a:lnTo>
                    <a:pt x="252" y="605"/>
                  </a:lnTo>
                  <a:lnTo>
                    <a:pt x="254" y="605"/>
                  </a:lnTo>
                  <a:lnTo>
                    <a:pt x="254" y="603"/>
                  </a:lnTo>
                  <a:lnTo>
                    <a:pt x="256" y="605"/>
                  </a:lnTo>
                  <a:lnTo>
                    <a:pt x="254" y="605"/>
                  </a:lnTo>
                  <a:lnTo>
                    <a:pt x="252" y="605"/>
                  </a:lnTo>
                  <a:lnTo>
                    <a:pt x="254" y="605"/>
                  </a:lnTo>
                  <a:lnTo>
                    <a:pt x="254" y="606"/>
                  </a:lnTo>
                  <a:lnTo>
                    <a:pt x="252" y="606"/>
                  </a:lnTo>
                  <a:lnTo>
                    <a:pt x="254" y="606"/>
                  </a:lnTo>
                  <a:lnTo>
                    <a:pt x="252" y="606"/>
                  </a:lnTo>
                  <a:lnTo>
                    <a:pt x="252" y="608"/>
                  </a:lnTo>
                  <a:lnTo>
                    <a:pt x="250" y="608"/>
                  </a:lnTo>
                  <a:lnTo>
                    <a:pt x="248" y="608"/>
                  </a:lnTo>
                  <a:lnTo>
                    <a:pt x="246" y="608"/>
                  </a:lnTo>
                  <a:lnTo>
                    <a:pt x="244" y="608"/>
                  </a:lnTo>
                  <a:lnTo>
                    <a:pt x="242" y="608"/>
                  </a:lnTo>
                  <a:lnTo>
                    <a:pt x="242" y="606"/>
                  </a:lnTo>
                  <a:lnTo>
                    <a:pt x="242" y="608"/>
                  </a:lnTo>
                  <a:lnTo>
                    <a:pt x="244" y="608"/>
                  </a:lnTo>
                  <a:lnTo>
                    <a:pt x="244" y="610"/>
                  </a:lnTo>
                  <a:lnTo>
                    <a:pt x="246" y="608"/>
                  </a:lnTo>
                  <a:lnTo>
                    <a:pt x="246" y="610"/>
                  </a:lnTo>
                  <a:lnTo>
                    <a:pt x="250" y="610"/>
                  </a:lnTo>
                  <a:lnTo>
                    <a:pt x="250" y="612"/>
                  </a:lnTo>
                  <a:lnTo>
                    <a:pt x="252" y="612"/>
                  </a:lnTo>
                  <a:lnTo>
                    <a:pt x="252" y="614"/>
                  </a:lnTo>
                  <a:lnTo>
                    <a:pt x="252" y="616"/>
                  </a:lnTo>
                  <a:lnTo>
                    <a:pt x="250" y="616"/>
                  </a:lnTo>
                  <a:lnTo>
                    <a:pt x="248" y="616"/>
                  </a:lnTo>
                  <a:lnTo>
                    <a:pt x="248" y="618"/>
                  </a:lnTo>
                  <a:lnTo>
                    <a:pt x="250" y="618"/>
                  </a:lnTo>
                  <a:lnTo>
                    <a:pt x="248" y="618"/>
                  </a:lnTo>
                  <a:lnTo>
                    <a:pt x="246" y="616"/>
                  </a:lnTo>
                  <a:lnTo>
                    <a:pt x="244" y="616"/>
                  </a:lnTo>
                  <a:lnTo>
                    <a:pt x="240" y="616"/>
                  </a:lnTo>
                  <a:lnTo>
                    <a:pt x="238" y="616"/>
                  </a:lnTo>
                  <a:lnTo>
                    <a:pt x="240" y="616"/>
                  </a:lnTo>
                  <a:lnTo>
                    <a:pt x="244" y="618"/>
                  </a:lnTo>
                  <a:lnTo>
                    <a:pt x="246" y="618"/>
                  </a:lnTo>
                  <a:lnTo>
                    <a:pt x="244" y="618"/>
                  </a:lnTo>
                  <a:lnTo>
                    <a:pt x="244" y="620"/>
                  </a:lnTo>
                  <a:lnTo>
                    <a:pt x="246" y="620"/>
                  </a:lnTo>
                  <a:lnTo>
                    <a:pt x="246" y="618"/>
                  </a:lnTo>
                  <a:lnTo>
                    <a:pt x="248" y="618"/>
                  </a:lnTo>
                  <a:lnTo>
                    <a:pt x="248" y="620"/>
                  </a:lnTo>
                  <a:lnTo>
                    <a:pt x="250" y="620"/>
                  </a:lnTo>
                  <a:lnTo>
                    <a:pt x="248" y="620"/>
                  </a:lnTo>
                  <a:lnTo>
                    <a:pt x="248" y="622"/>
                  </a:lnTo>
                  <a:lnTo>
                    <a:pt x="246" y="622"/>
                  </a:lnTo>
                  <a:lnTo>
                    <a:pt x="246" y="620"/>
                  </a:lnTo>
                  <a:lnTo>
                    <a:pt x="244" y="620"/>
                  </a:lnTo>
                  <a:lnTo>
                    <a:pt x="240" y="620"/>
                  </a:lnTo>
                  <a:lnTo>
                    <a:pt x="246" y="622"/>
                  </a:lnTo>
                  <a:lnTo>
                    <a:pt x="248" y="622"/>
                  </a:lnTo>
                  <a:lnTo>
                    <a:pt x="248" y="624"/>
                  </a:lnTo>
                  <a:lnTo>
                    <a:pt x="250" y="624"/>
                  </a:lnTo>
                  <a:lnTo>
                    <a:pt x="246" y="624"/>
                  </a:lnTo>
                  <a:lnTo>
                    <a:pt x="244" y="624"/>
                  </a:lnTo>
                  <a:lnTo>
                    <a:pt x="240" y="624"/>
                  </a:lnTo>
                  <a:lnTo>
                    <a:pt x="238" y="624"/>
                  </a:lnTo>
                  <a:lnTo>
                    <a:pt x="234" y="622"/>
                  </a:lnTo>
                  <a:lnTo>
                    <a:pt x="232" y="624"/>
                  </a:lnTo>
                  <a:lnTo>
                    <a:pt x="234" y="624"/>
                  </a:lnTo>
                  <a:lnTo>
                    <a:pt x="236" y="624"/>
                  </a:lnTo>
                  <a:lnTo>
                    <a:pt x="240" y="624"/>
                  </a:lnTo>
                  <a:lnTo>
                    <a:pt x="242" y="624"/>
                  </a:lnTo>
                  <a:lnTo>
                    <a:pt x="244" y="624"/>
                  </a:lnTo>
                  <a:lnTo>
                    <a:pt x="242" y="626"/>
                  </a:lnTo>
                  <a:lnTo>
                    <a:pt x="244" y="626"/>
                  </a:lnTo>
                  <a:lnTo>
                    <a:pt x="246" y="626"/>
                  </a:lnTo>
                  <a:lnTo>
                    <a:pt x="248" y="626"/>
                  </a:lnTo>
                  <a:lnTo>
                    <a:pt x="246" y="626"/>
                  </a:lnTo>
                  <a:lnTo>
                    <a:pt x="248" y="626"/>
                  </a:lnTo>
                  <a:lnTo>
                    <a:pt x="248" y="628"/>
                  </a:lnTo>
                  <a:lnTo>
                    <a:pt x="246" y="626"/>
                  </a:lnTo>
                  <a:lnTo>
                    <a:pt x="246" y="628"/>
                  </a:lnTo>
                  <a:lnTo>
                    <a:pt x="246" y="630"/>
                  </a:lnTo>
                  <a:lnTo>
                    <a:pt x="248" y="630"/>
                  </a:lnTo>
                  <a:lnTo>
                    <a:pt x="244" y="631"/>
                  </a:lnTo>
                  <a:lnTo>
                    <a:pt x="242" y="631"/>
                  </a:lnTo>
                  <a:lnTo>
                    <a:pt x="240" y="630"/>
                  </a:lnTo>
                  <a:lnTo>
                    <a:pt x="238" y="630"/>
                  </a:lnTo>
                  <a:lnTo>
                    <a:pt x="236" y="630"/>
                  </a:lnTo>
                  <a:lnTo>
                    <a:pt x="234" y="630"/>
                  </a:lnTo>
                  <a:lnTo>
                    <a:pt x="236" y="630"/>
                  </a:lnTo>
                  <a:lnTo>
                    <a:pt x="240" y="631"/>
                  </a:lnTo>
                  <a:lnTo>
                    <a:pt x="242" y="631"/>
                  </a:lnTo>
                  <a:lnTo>
                    <a:pt x="240" y="631"/>
                  </a:lnTo>
                  <a:lnTo>
                    <a:pt x="242" y="631"/>
                  </a:lnTo>
                  <a:lnTo>
                    <a:pt x="244" y="631"/>
                  </a:lnTo>
                  <a:lnTo>
                    <a:pt x="246" y="633"/>
                  </a:lnTo>
                  <a:lnTo>
                    <a:pt x="244" y="633"/>
                  </a:lnTo>
                  <a:lnTo>
                    <a:pt x="240" y="633"/>
                  </a:lnTo>
                  <a:lnTo>
                    <a:pt x="234" y="631"/>
                  </a:lnTo>
                  <a:lnTo>
                    <a:pt x="234" y="633"/>
                  </a:lnTo>
                  <a:lnTo>
                    <a:pt x="236" y="633"/>
                  </a:lnTo>
                  <a:lnTo>
                    <a:pt x="238" y="633"/>
                  </a:lnTo>
                  <a:lnTo>
                    <a:pt x="238" y="635"/>
                  </a:lnTo>
                  <a:lnTo>
                    <a:pt x="240" y="635"/>
                  </a:lnTo>
                  <a:lnTo>
                    <a:pt x="240" y="633"/>
                  </a:lnTo>
                  <a:lnTo>
                    <a:pt x="242" y="633"/>
                  </a:lnTo>
                  <a:lnTo>
                    <a:pt x="244" y="633"/>
                  </a:lnTo>
                  <a:lnTo>
                    <a:pt x="244" y="635"/>
                  </a:lnTo>
                  <a:lnTo>
                    <a:pt x="246" y="635"/>
                  </a:lnTo>
                  <a:lnTo>
                    <a:pt x="246" y="637"/>
                  </a:lnTo>
                  <a:lnTo>
                    <a:pt x="244" y="639"/>
                  </a:lnTo>
                  <a:lnTo>
                    <a:pt x="242" y="639"/>
                  </a:lnTo>
                  <a:lnTo>
                    <a:pt x="238" y="637"/>
                  </a:lnTo>
                  <a:lnTo>
                    <a:pt x="238" y="639"/>
                  </a:lnTo>
                  <a:lnTo>
                    <a:pt x="240" y="639"/>
                  </a:lnTo>
                  <a:lnTo>
                    <a:pt x="244" y="639"/>
                  </a:lnTo>
                  <a:lnTo>
                    <a:pt x="246" y="637"/>
                  </a:lnTo>
                  <a:lnTo>
                    <a:pt x="248" y="637"/>
                  </a:lnTo>
                  <a:lnTo>
                    <a:pt x="246" y="637"/>
                  </a:lnTo>
                  <a:lnTo>
                    <a:pt x="246" y="639"/>
                  </a:lnTo>
                  <a:lnTo>
                    <a:pt x="244" y="641"/>
                  </a:lnTo>
                  <a:lnTo>
                    <a:pt x="240" y="641"/>
                  </a:lnTo>
                  <a:lnTo>
                    <a:pt x="242" y="641"/>
                  </a:lnTo>
                  <a:lnTo>
                    <a:pt x="244" y="641"/>
                  </a:lnTo>
                  <a:lnTo>
                    <a:pt x="246" y="641"/>
                  </a:lnTo>
                  <a:lnTo>
                    <a:pt x="244" y="641"/>
                  </a:lnTo>
                  <a:lnTo>
                    <a:pt x="244" y="643"/>
                  </a:lnTo>
                  <a:lnTo>
                    <a:pt x="240" y="643"/>
                  </a:lnTo>
                  <a:lnTo>
                    <a:pt x="242" y="643"/>
                  </a:lnTo>
                  <a:lnTo>
                    <a:pt x="240" y="643"/>
                  </a:lnTo>
                  <a:lnTo>
                    <a:pt x="240" y="641"/>
                  </a:lnTo>
                  <a:lnTo>
                    <a:pt x="240" y="643"/>
                  </a:lnTo>
                  <a:lnTo>
                    <a:pt x="238" y="643"/>
                  </a:lnTo>
                  <a:lnTo>
                    <a:pt x="238" y="641"/>
                  </a:lnTo>
                  <a:lnTo>
                    <a:pt x="238" y="643"/>
                  </a:lnTo>
                  <a:lnTo>
                    <a:pt x="240" y="643"/>
                  </a:lnTo>
                  <a:lnTo>
                    <a:pt x="240" y="645"/>
                  </a:lnTo>
                  <a:lnTo>
                    <a:pt x="234" y="643"/>
                  </a:lnTo>
                  <a:lnTo>
                    <a:pt x="234" y="641"/>
                  </a:lnTo>
                  <a:lnTo>
                    <a:pt x="232" y="639"/>
                  </a:lnTo>
                  <a:lnTo>
                    <a:pt x="232" y="637"/>
                  </a:lnTo>
                  <a:lnTo>
                    <a:pt x="232" y="639"/>
                  </a:lnTo>
                  <a:lnTo>
                    <a:pt x="232" y="641"/>
                  </a:lnTo>
                  <a:lnTo>
                    <a:pt x="227" y="641"/>
                  </a:lnTo>
                  <a:lnTo>
                    <a:pt x="225" y="641"/>
                  </a:lnTo>
                  <a:lnTo>
                    <a:pt x="225" y="639"/>
                  </a:lnTo>
                  <a:lnTo>
                    <a:pt x="225" y="641"/>
                  </a:lnTo>
                  <a:lnTo>
                    <a:pt x="227" y="641"/>
                  </a:lnTo>
                  <a:lnTo>
                    <a:pt x="229" y="641"/>
                  </a:lnTo>
                  <a:lnTo>
                    <a:pt x="229" y="643"/>
                  </a:lnTo>
                  <a:lnTo>
                    <a:pt x="231" y="643"/>
                  </a:lnTo>
                  <a:lnTo>
                    <a:pt x="231" y="645"/>
                  </a:lnTo>
                  <a:lnTo>
                    <a:pt x="231" y="643"/>
                  </a:lnTo>
                  <a:lnTo>
                    <a:pt x="236" y="645"/>
                  </a:lnTo>
                  <a:lnTo>
                    <a:pt x="238" y="645"/>
                  </a:lnTo>
                  <a:lnTo>
                    <a:pt x="238" y="647"/>
                  </a:lnTo>
                  <a:lnTo>
                    <a:pt x="236" y="647"/>
                  </a:lnTo>
                  <a:lnTo>
                    <a:pt x="234" y="647"/>
                  </a:lnTo>
                  <a:lnTo>
                    <a:pt x="236" y="647"/>
                  </a:lnTo>
                  <a:lnTo>
                    <a:pt x="236" y="649"/>
                  </a:lnTo>
                  <a:lnTo>
                    <a:pt x="234" y="649"/>
                  </a:lnTo>
                  <a:lnTo>
                    <a:pt x="234" y="651"/>
                  </a:lnTo>
                  <a:lnTo>
                    <a:pt x="234" y="649"/>
                  </a:lnTo>
                  <a:lnTo>
                    <a:pt x="236" y="649"/>
                  </a:lnTo>
                  <a:lnTo>
                    <a:pt x="238" y="649"/>
                  </a:lnTo>
                  <a:lnTo>
                    <a:pt x="236" y="649"/>
                  </a:lnTo>
                  <a:lnTo>
                    <a:pt x="236" y="647"/>
                  </a:lnTo>
                  <a:lnTo>
                    <a:pt x="238" y="647"/>
                  </a:lnTo>
                  <a:lnTo>
                    <a:pt x="240" y="647"/>
                  </a:lnTo>
                  <a:lnTo>
                    <a:pt x="240" y="649"/>
                  </a:lnTo>
                  <a:lnTo>
                    <a:pt x="238" y="647"/>
                  </a:lnTo>
                  <a:lnTo>
                    <a:pt x="238" y="649"/>
                  </a:lnTo>
                  <a:lnTo>
                    <a:pt x="240" y="649"/>
                  </a:lnTo>
                  <a:lnTo>
                    <a:pt x="242" y="649"/>
                  </a:lnTo>
                  <a:lnTo>
                    <a:pt x="242" y="651"/>
                  </a:lnTo>
                  <a:lnTo>
                    <a:pt x="240" y="651"/>
                  </a:lnTo>
                  <a:lnTo>
                    <a:pt x="242" y="651"/>
                  </a:lnTo>
                  <a:lnTo>
                    <a:pt x="242" y="653"/>
                  </a:lnTo>
                  <a:lnTo>
                    <a:pt x="240" y="653"/>
                  </a:lnTo>
                  <a:lnTo>
                    <a:pt x="240" y="651"/>
                  </a:lnTo>
                  <a:lnTo>
                    <a:pt x="238" y="653"/>
                  </a:lnTo>
                  <a:lnTo>
                    <a:pt x="240" y="653"/>
                  </a:lnTo>
                  <a:lnTo>
                    <a:pt x="240" y="654"/>
                  </a:lnTo>
                  <a:lnTo>
                    <a:pt x="242" y="654"/>
                  </a:lnTo>
                  <a:lnTo>
                    <a:pt x="240" y="654"/>
                  </a:lnTo>
                  <a:lnTo>
                    <a:pt x="242" y="654"/>
                  </a:lnTo>
                  <a:lnTo>
                    <a:pt x="240" y="654"/>
                  </a:lnTo>
                  <a:lnTo>
                    <a:pt x="240" y="656"/>
                  </a:lnTo>
                  <a:lnTo>
                    <a:pt x="242" y="656"/>
                  </a:lnTo>
                  <a:lnTo>
                    <a:pt x="240" y="656"/>
                  </a:lnTo>
                  <a:lnTo>
                    <a:pt x="238" y="656"/>
                  </a:lnTo>
                  <a:lnTo>
                    <a:pt x="236" y="656"/>
                  </a:lnTo>
                  <a:lnTo>
                    <a:pt x="234" y="654"/>
                  </a:lnTo>
                  <a:lnTo>
                    <a:pt x="232" y="654"/>
                  </a:lnTo>
                  <a:lnTo>
                    <a:pt x="231" y="654"/>
                  </a:lnTo>
                  <a:lnTo>
                    <a:pt x="229" y="654"/>
                  </a:lnTo>
                  <a:lnTo>
                    <a:pt x="227" y="654"/>
                  </a:lnTo>
                  <a:lnTo>
                    <a:pt x="225" y="654"/>
                  </a:lnTo>
                  <a:lnTo>
                    <a:pt x="225" y="653"/>
                  </a:lnTo>
                  <a:lnTo>
                    <a:pt x="227" y="651"/>
                  </a:lnTo>
                  <a:lnTo>
                    <a:pt x="227" y="649"/>
                  </a:lnTo>
                  <a:lnTo>
                    <a:pt x="227" y="647"/>
                  </a:lnTo>
                  <a:lnTo>
                    <a:pt x="225" y="647"/>
                  </a:lnTo>
                  <a:lnTo>
                    <a:pt x="225" y="649"/>
                  </a:lnTo>
                  <a:lnTo>
                    <a:pt x="227" y="649"/>
                  </a:lnTo>
                  <a:lnTo>
                    <a:pt x="225" y="649"/>
                  </a:lnTo>
                  <a:lnTo>
                    <a:pt x="225" y="651"/>
                  </a:lnTo>
                  <a:lnTo>
                    <a:pt x="227" y="651"/>
                  </a:lnTo>
                  <a:lnTo>
                    <a:pt x="225" y="651"/>
                  </a:lnTo>
                  <a:lnTo>
                    <a:pt x="225" y="653"/>
                  </a:lnTo>
                  <a:lnTo>
                    <a:pt x="225" y="651"/>
                  </a:lnTo>
                  <a:lnTo>
                    <a:pt x="223" y="649"/>
                  </a:lnTo>
                  <a:lnTo>
                    <a:pt x="223" y="651"/>
                  </a:lnTo>
                  <a:lnTo>
                    <a:pt x="223" y="653"/>
                  </a:lnTo>
                  <a:lnTo>
                    <a:pt x="223" y="654"/>
                  </a:lnTo>
                  <a:lnTo>
                    <a:pt x="221" y="654"/>
                  </a:lnTo>
                  <a:lnTo>
                    <a:pt x="219" y="654"/>
                  </a:lnTo>
                  <a:lnTo>
                    <a:pt x="219" y="656"/>
                  </a:lnTo>
                  <a:lnTo>
                    <a:pt x="219" y="658"/>
                  </a:lnTo>
                  <a:lnTo>
                    <a:pt x="219" y="660"/>
                  </a:lnTo>
                  <a:lnTo>
                    <a:pt x="217" y="660"/>
                  </a:lnTo>
                  <a:lnTo>
                    <a:pt x="217" y="658"/>
                  </a:lnTo>
                  <a:lnTo>
                    <a:pt x="217" y="656"/>
                  </a:lnTo>
                  <a:lnTo>
                    <a:pt x="215" y="656"/>
                  </a:lnTo>
                  <a:lnTo>
                    <a:pt x="215" y="658"/>
                  </a:lnTo>
                  <a:lnTo>
                    <a:pt x="215" y="660"/>
                  </a:lnTo>
                  <a:lnTo>
                    <a:pt x="215" y="658"/>
                  </a:lnTo>
                  <a:lnTo>
                    <a:pt x="213" y="658"/>
                  </a:lnTo>
                  <a:lnTo>
                    <a:pt x="213" y="656"/>
                  </a:lnTo>
                  <a:lnTo>
                    <a:pt x="213" y="654"/>
                  </a:lnTo>
                  <a:lnTo>
                    <a:pt x="213" y="656"/>
                  </a:lnTo>
                  <a:lnTo>
                    <a:pt x="213" y="658"/>
                  </a:lnTo>
                  <a:lnTo>
                    <a:pt x="211" y="658"/>
                  </a:lnTo>
                  <a:lnTo>
                    <a:pt x="211" y="656"/>
                  </a:lnTo>
                  <a:lnTo>
                    <a:pt x="209" y="656"/>
                  </a:lnTo>
                  <a:lnTo>
                    <a:pt x="209" y="658"/>
                  </a:lnTo>
                  <a:lnTo>
                    <a:pt x="208" y="656"/>
                  </a:lnTo>
                  <a:lnTo>
                    <a:pt x="209" y="656"/>
                  </a:lnTo>
                  <a:lnTo>
                    <a:pt x="209" y="654"/>
                  </a:lnTo>
                  <a:lnTo>
                    <a:pt x="211" y="654"/>
                  </a:lnTo>
                  <a:lnTo>
                    <a:pt x="213" y="654"/>
                  </a:lnTo>
                  <a:lnTo>
                    <a:pt x="215" y="653"/>
                  </a:lnTo>
                  <a:lnTo>
                    <a:pt x="213" y="653"/>
                  </a:lnTo>
                  <a:lnTo>
                    <a:pt x="215" y="651"/>
                  </a:lnTo>
                  <a:lnTo>
                    <a:pt x="215" y="649"/>
                  </a:lnTo>
                  <a:lnTo>
                    <a:pt x="217" y="647"/>
                  </a:lnTo>
                  <a:lnTo>
                    <a:pt x="217" y="645"/>
                  </a:lnTo>
                  <a:lnTo>
                    <a:pt x="219" y="645"/>
                  </a:lnTo>
                  <a:lnTo>
                    <a:pt x="219" y="643"/>
                  </a:lnTo>
                  <a:lnTo>
                    <a:pt x="219" y="641"/>
                  </a:lnTo>
                  <a:lnTo>
                    <a:pt x="219" y="643"/>
                  </a:lnTo>
                  <a:lnTo>
                    <a:pt x="217" y="645"/>
                  </a:lnTo>
                  <a:lnTo>
                    <a:pt x="217" y="647"/>
                  </a:lnTo>
                  <a:lnTo>
                    <a:pt x="215" y="647"/>
                  </a:lnTo>
                  <a:lnTo>
                    <a:pt x="215" y="649"/>
                  </a:lnTo>
                  <a:lnTo>
                    <a:pt x="215" y="651"/>
                  </a:lnTo>
                  <a:lnTo>
                    <a:pt x="213" y="651"/>
                  </a:lnTo>
                  <a:lnTo>
                    <a:pt x="213" y="653"/>
                  </a:lnTo>
                  <a:lnTo>
                    <a:pt x="211" y="653"/>
                  </a:lnTo>
                  <a:lnTo>
                    <a:pt x="209" y="653"/>
                  </a:lnTo>
                  <a:lnTo>
                    <a:pt x="209" y="654"/>
                  </a:lnTo>
                  <a:lnTo>
                    <a:pt x="208" y="654"/>
                  </a:lnTo>
                  <a:lnTo>
                    <a:pt x="209" y="654"/>
                  </a:lnTo>
                  <a:lnTo>
                    <a:pt x="208" y="654"/>
                  </a:lnTo>
                  <a:lnTo>
                    <a:pt x="208" y="653"/>
                  </a:lnTo>
                  <a:lnTo>
                    <a:pt x="209" y="653"/>
                  </a:lnTo>
                  <a:lnTo>
                    <a:pt x="209" y="651"/>
                  </a:lnTo>
                  <a:lnTo>
                    <a:pt x="211" y="649"/>
                  </a:lnTo>
                  <a:lnTo>
                    <a:pt x="213" y="649"/>
                  </a:lnTo>
                  <a:lnTo>
                    <a:pt x="211" y="649"/>
                  </a:lnTo>
                  <a:lnTo>
                    <a:pt x="213" y="647"/>
                  </a:lnTo>
                  <a:lnTo>
                    <a:pt x="213" y="645"/>
                  </a:lnTo>
                  <a:lnTo>
                    <a:pt x="211" y="645"/>
                  </a:lnTo>
                  <a:lnTo>
                    <a:pt x="213" y="641"/>
                  </a:lnTo>
                  <a:lnTo>
                    <a:pt x="215" y="641"/>
                  </a:lnTo>
                  <a:lnTo>
                    <a:pt x="215" y="639"/>
                  </a:lnTo>
                  <a:lnTo>
                    <a:pt x="215" y="637"/>
                  </a:lnTo>
                  <a:lnTo>
                    <a:pt x="217" y="635"/>
                  </a:lnTo>
                  <a:lnTo>
                    <a:pt x="215" y="637"/>
                  </a:lnTo>
                  <a:lnTo>
                    <a:pt x="213" y="637"/>
                  </a:lnTo>
                  <a:lnTo>
                    <a:pt x="213" y="639"/>
                  </a:lnTo>
                  <a:lnTo>
                    <a:pt x="213" y="641"/>
                  </a:lnTo>
                  <a:lnTo>
                    <a:pt x="211" y="643"/>
                  </a:lnTo>
                  <a:lnTo>
                    <a:pt x="211" y="645"/>
                  </a:lnTo>
                  <a:lnTo>
                    <a:pt x="209" y="645"/>
                  </a:lnTo>
                  <a:lnTo>
                    <a:pt x="208" y="645"/>
                  </a:lnTo>
                  <a:lnTo>
                    <a:pt x="208" y="643"/>
                  </a:lnTo>
                  <a:lnTo>
                    <a:pt x="208" y="641"/>
                  </a:lnTo>
                  <a:lnTo>
                    <a:pt x="209" y="641"/>
                  </a:lnTo>
                  <a:lnTo>
                    <a:pt x="209" y="639"/>
                  </a:lnTo>
                  <a:lnTo>
                    <a:pt x="208" y="639"/>
                  </a:lnTo>
                  <a:lnTo>
                    <a:pt x="208" y="641"/>
                  </a:lnTo>
                  <a:lnTo>
                    <a:pt x="208" y="643"/>
                  </a:lnTo>
                  <a:lnTo>
                    <a:pt x="206" y="643"/>
                  </a:lnTo>
                  <a:lnTo>
                    <a:pt x="204" y="643"/>
                  </a:lnTo>
                  <a:lnTo>
                    <a:pt x="206" y="643"/>
                  </a:lnTo>
                  <a:lnTo>
                    <a:pt x="206" y="641"/>
                  </a:lnTo>
                  <a:lnTo>
                    <a:pt x="206" y="639"/>
                  </a:lnTo>
                  <a:lnTo>
                    <a:pt x="209" y="637"/>
                  </a:lnTo>
                  <a:lnTo>
                    <a:pt x="208" y="637"/>
                  </a:lnTo>
                  <a:lnTo>
                    <a:pt x="206" y="637"/>
                  </a:lnTo>
                  <a:lnTo>
                    <a:pt x="206" y="639"/>
                  </a:lnTo>
                  <a:lnTo>
                    <a:pt x="204" y="639"/>
                  </a:lnTo>
                  <a:lnTo>
                    <a:pt x="204" y="641"/>
                  </a:lnTo>
                  <a:lnTo>
                    <a:pt x="204" y="643"/>
                  </a:lnTo>
                  <a:lnTo>
                    <a:pt x="202" y="643"/>
                  </a:lnTo>
                  <a:lnTo>
                    <a:pt x="202" y="645"/>
                  </a:lnTo>
                  <a:lnTo>
                    <a:pt x="202" y="643"/>
                  </a:lnTo>
                  <a:lnTo>
                    <a:pt x="200" y="643"/>
                  </a:lnTo>
                  <a:lnTo>
                    <a:pt x="202" y="641"/>
                  </a:lnTo>
                  <a:lnTo>
                    <a:pt x="200" y="641"/>
                  </a:lnTo>
                  <a:lnTo>
                    <a:pt x="200" y="639"/>
                  </a:lnTo>
                  <a:lnTo>
                    <a:pt x="202" y="639"/>
                  </a:lnTo>
                  <a:lnTo>
                    <a:pt x="200" y="639"/>
                  </a:lnTo>
                  <a:lnTo>
                    <a:pt x="198" y="639"/>
                  </a:lnTo>
                  <a:lnTo>
                    <a:pt x="198" y="641"/>
                  </a:lnTo>
                  <a:lnTo>
                    <a:pt x="198" y="643"/>
                  </a:lnTo>
                  <a:lnTo>
                    <a:pt x="198" y="641"/>
                  </a:lnTo>
                  <a:lnTo>
                    <a:pt x="196" y="641"/>
                  </a:lnTo>
                  <a:lnTo>
                    <a:pt x="198" y="639"/>
                  </a:lnTo>
                  <a:lnTo>
                    <a:pt x="200" y="639"/>
                  </a:lnTo>
                  <a:lnTo>
                    <a:pt x="200" y="637"/>
                  </a:lnTo>
                  <a:lnTo>
                    <a:pt x="202" y="637"/>
                  </a:lnTo>
                  <a:lnTo>
                    <a:pt x="200" y="637"/>
                  </a:lnTo>
                  <a:lnTo>
                    <a:pt x="198" y="637"/>
                  </a:lnTo>
                  <a:lnTo>
                    <a:pt x="200" y="637"/>
                  </a:lnTo>
                  <a:lnTo>
                    <a:pt x="200" y="635"/>
                  </a:lnTo>
                  <a:lnTo>
                    <a:pt x="202" y="635"/>
                  </a:lnTo>
                  <a:lnTo>
                    <a:pt x="202" y="633"/>
                  </a:lnTo>
                  <a:lnTo>
                    <a:pt x="204" y="633"/>
                  </a:lnTo>
                  <a:lnTo>
                    <a:pt x="204" y="631"/>
                  </a:lnTo>
                  <a:lnTo>
                    <a:pt x="206" y="631"/>
                  </a:lnTo>
                  <a:lnTo>
                    <a:pt x="206" y="630"/>
                  </a:lnTo>
                  <a:lnTo>
                    <a:pt x="208" y="631"/>
                  </a:lnTo>
                  <a:lnTo>
                    <a:pt x="208" y="630"/>
                  </a:lnTo>
                  <a:lnTo>
                    <a:pt x="206" y="630"/>
                  </a:lnTo>
                  <a:lnTo>
                    <a:pt x="206" y="628"/>
                  </a:lnTo>
                  <a:lnTo>
                    <a:pt x="204" y="628"/>
                  </a:lnTo>
                  <a:lnTo>
                    <a:pt x="206" y="628"/>
                  </a:lnTo>
                  <a:lnTo>
                    <a:pt x="206" y="630"/>
                  </a:lnTo>
                  <a:lnTo>
                    <a:pt x="204" y="630"/>
                  </a:lnTo>
                  <a:lnTo>
                    <a:pt x="204" y="631"/>
                  </a:lnTo>
                  <a:lnTo>
                    <a:pt x="200" y="633"/>
                  </a:lnTo>
                  <a:lnTo>
                    <a:pt x="200" y="635"/>
                  </a:lnTo>
                  <a:lnTo>
                    <a:pt x="198" y="635"/>
                  </a:lnTo>
                  <a:lnTo>
                    <a:pt x="196" y="635"/>
                  </a:lnTo>
                  <a:lnTo>
                    <a:pt x="198" y="635"/>
                  </a:lnTo>
                  <a:lnTo>
                    <a:pt x="198" y="633"/>
                  </a:lnTo>
                  <a:lnTo>
                    <a:pt x="200" y="633"/>
                  </a:lnTo>
                  <a:lnTo>
                    <a:pt x="198" y="631"/>
                  </a:lnTo>
                  <a:lnTo>
                    <a:pt x="198" y="633"/>
                  </a:lnTo>
                  <a:lnTo>
                    <a:pt x="196" y="633"/>
                  </a:lnTo>
                  <a:lnTo>
                    <a:pt x="196" y="635"/>
                  </a:lnTo>
                  <a:lnTo>
                    <a:pt x="194" y="635"/>
                  </a:lnTo>
                  <a:lnTo>
                    <a:pt x="194" y="637"/>
                  </a:lnTo>
                  <a:lnTo>
                    <a:pt x="192" y="635"/>
                  </a:lnTo>
                  <a:lnTo>
                    <a:pt x="192" y="633"/>
                  </a:lnTo>
                  <a:lnTo>
                    <a:pt x="194" y="633"/>
                  </a:lnTo>
                  <a:lnTo>
                    <a:pt x="196" y="633"/>
                  </a:lnTo>
                  <a:lnTo>
                    <a:pt x="198" y="631"/>
                  </a:lnTo>
                  <a:lnTo>
                    <a:pt x="196" y="631"/>
                  </a:lnTo>
                  <a:lnTo>
                    <a:pt x="194" y="631"/>
                  </a:lnTo>
                  <a:lnTo>
                    <a:pt x="194" y="633"/>
                  </a:lnTo>
                  <a:lnTo>
                    <a:pt x="192" y="633"/>
                  </a:lnTo>
                  <a:lnTo>
                    <a:pt x="198" y="630"/>
                  </a:lnTo>
                  <a:lnTo>
                    <a:pt x="204" y="628"/>
                  </a:lnTo>
                  <a:lnTo>
                    <a:pt x="204" y="626"/>
                  </a:lnTo>
                  <a:lnTo>
                    <a:pt x="206" y="626"/>
                  </a:lnTo>
                  <a:lnTo>
                    <a:pt x="206" y="624"/>
                  </a:lnTo>
                  <a:lnTo>
                    <a:pt x="208" y="624"/>
                  </a:lnTo>
                  <a:lnTo>
                    <a:pt x="208" y="622"/>
                  </a:lnTo>
                  <a:lnTo>
                    <a:pt x="208" y="620"/>
                  </a:lnTo>
                  <a:lnTo>
                    <a:pt x="208" y="622"/>
                  </a:lnTo>
                  <a:lnTo>
                    <a:pt x="206" y="622"/>
                  </a:lnTo>
                  <a:lnTo>
                    <a:pt x="206" y="624"/>
                  </a:lnTo>
                  <a:lnTo>
                    <a:pt x="204" y="624"/>
                  </a:lnTo>
                  <a:lnTo>
                    <a:pt x="204" y="622"/>
                  </a:lnTo>
                  <a:lnTo>
                    <a:pt x="204" y="620"/>
                  </a:lnTo>
                  <a:lnTo>
                    <a:pt x="204" y="622"/>
                  </a:lnTo>
                  <a:lnTo>
                    <a:pt x="204" y="624"/>
                  </a:lnTo>
                  <a:lnTo>
                    <a:pt x="202" y="626"/>
                  </a:lnTo>
                  <a:lnTo>
                    <a:pt x="202" y="628"/>
                  </a:lnTo>
                  <a:lnTo>
                    <a:pt x="198" y="630"/>
                  </a:lnTo>
                  <a:lnTo>
                    <a:pt x="198" y="628"/>
                  </a:lnTo>
                  <a:lnTo>
                    <a:pt x="196" y="630"/>
                  </a:lnTo>
                  <a:lnTo>
                    <a:pt x="194" y="630"/>
                  </a:lnTo>
                  <a:lnTo>
                    <a:pt x="194" y="628"/>
                  </a:lnTo>
                  <a:lnTo>
                    <a:pt x="196" y="626"/>
                  </a:lnTo>
                  <a:lnTo>
                    <a:pt x="198" y="626"/>
                  </a:lnTo>
                  <a:lnTo>
                    <a:pt x="200" y="626"/>
                  </a:lnTo>
                  <a:lnTo>
                    <a:pt x="200" y="624"/>
                  </a:lnTo>
                  <a:lnTo>
                    <a:pt x="198" y="624"/>
                  </a:lnTo>
                  <a:lnTo>
                    <a:pt x="200" y="624"/>
                  </a:lnTo>
                  <a:lnTo>
                    <a:pt x="200" y="622"/>
                  </a:lnTo>
                  <a:lnTo>
                    <a:pt x="202" y="622"/>
                  </a:lnTo>
                  <a:lnTo>
                    <a:pt x="200" y="622"/>
                  </a:lnTo>
                  <a:lnTo>
                    <a:pt x="198" y="622"/>
                  </a:lnTo>
                  <a:lnTo>
                    <a:pt x="198" y="620"/>
                  </a:lnTo>
                  <a:lnTo>
                    <a:pt x="198" y="618"/>
                  </a:lnTo>
                  <a:lnTo>
                    <a:pt x="200" y="616"/>
                  </a:lnTo>
                  <a:lnTo>
                    <a:pt x="198" y="616"/>
                  </a:lnTo>
                  <a:lnTo>
                    <a:pt x="198" y="618"/>
                  </a:lnTo>
                  <a:lnTo>
                    <a:pt x="196" y="620"/>
                  </a:lnTo>
                  <a:lnTo>
                    <a:pt x="194" y="618"/>
                  </a:lnTo>
                  <a:lnTo>
                    <a:pt x="194" y="620"/>
                  </a:lnTo>
                  <a:lnTo>
                    <a:pt x="196" y="620"/>
                  </a:lnTo>
                  <a:lnTo>
                    <a:pt x="196" y="622"/>
                  </a:lnTo>
                  <a:lnTo>
                    <a:pt x="198" y="622"/>
                  </a:lnTo>
                  <a:lnTo>
                    <a:pt x="198" y="624"/>
                  </a:lnTo>
                  <a:lnTo>
                    <a:pt x="196" y="624"/>
                  </a:lnTo>
                  <a:lnTo>
                    <a:pt x="196" y="626"/>
                  </a:lnTo>
                  <a:lnTo>
                    <a:pt x="194" y="626"/>
                  </a:lnTo>
                  <a:lnTo>
                    <a:pt x="192" y="626"/>
                  </a:lnTo>
                  <a:lnTo>
                    <a:pt x="192" y="624"/>
                  </a:lnTo>
                  <a:lnTo>
                    <a:pt x="190" y="624"/>
                  </a:lnTo>
                  <a:lnTo>
                    <a:pt x="190" y="626"/>
                  </a:lnTo>
                  <a:lnTo>
                    <a:pt x="192" y="626"/>
                  </a:lnTo>
                  <a:lnTo>
                    <a:pt x="194" y="626"/>
                  </a:lnTo>
                  <a:lnTo>
                    <a:pt x="194" y="628"/>
                  </a:lnTo>
                  <a:lnTo>
                    <a:pt x="192" y="628"/>
                  </a:lnTo>
                  <a:lnTo>
                    <a:pt x="190" y="628"/>
                  </a:lnTo>
                  <a:lnTo>
                    <a:pt x="192" y="628"/>
                  </a:lnTo>
                  <a:lnTo>
                    <a:pt x="192" y="626"/>
                  </a:lnTo>
                  <a:lnTo>
                    <a:pt x="190" y="626"/>
                  </a:lnTo>
                  <a:lnTo>
                    <a:pt x="190" y="624"/>
                  </a:lnTo>
                  <a:lnTo>
                    <a:pt x="188" y="624"/>
                  </a:lnTo>
                  <a:lnTo>
                    <a:pt x="188" y="626"/>
                  </a:lnTo>
                  <a:lnTo>
                    <a:pt x="188" y="628"/>
                  </a:lnTo>
                  <a:lnTo>
                    <a:pt x="186" y="628"/>
                  </a:lnTo>
                  <a:lnTo>
                    <a:pt x="186" y="626"/>
                  </a:lnTo>
                  <a:lnTo>
                    <a:pt x="186" y="628"/>
                  </a:lnTo>
                  <a:lnTo>
                    <a:pt x="186" y="630"/>
                  </a:lnTo>
                  <a:lnTo>
                    <a:pt x="186" y="628"/>
                  </a:lnTo>
                  <a:lnTo>
                    <a:pt x="184" y="628"/>
                  </a:lnTo>
                  <a:lnTo>
                    <a:pt x="186" y="630"/>
                  </a:lnTo>
                  <a:lnTo>
                    <a:pt x="184" y="630"/>
                  </a:lnTo>
                  <a:lnTo>
                    <a:pt x="184" y="631"/>
                  </a:lnTo>
                  <a:lnTo>
                    <a:pt x="184" y="630"/>
                  </a:lnTo>
                  <a:lnTo>
                    <a:pt x="183" y="630"/>
                  </a:lnTo>
                  <a:lnTo>
                    <a:pt x="184" y="630"/>
                  </a:lnTo>
                  <a:lnTo>
                    <a:pt x="183" y="630"/>
                  </a:lnTo>
                  <a:lnTo>
                    <a:pt x="181" y="630"/>
                  </a:lnTo>
                  <a:lnTo>
                    <a:pt x="183" y="630"/>
                  </a:lnTo>
                  <a:lnTo>
                    <a:pt x="183" y="631"/>
                  </a:lnTo>
                  <a:lnTo>
                    <a:pt x="184" y="631"/>
                  </a:lnTo>
                  <a:lnTo>
                    <a:pt x="183" y="633"/>
                  </a:lnTo>
                  <a:lnTo>
                    <a:pt x="181" y="633"/>
                  </a:lnTo>
                  <a:lnTo>
                    <a:pt x="181" y="631"/>
                  </a:lnTo>
                  <a:lnTo>
                    <a:pt x="183" y="631"/>
                  </a:lnTo>
                  <a:lnTo>
                    <a:pt x="181" y="631"/>
                  </a:lnTo>
                  <a:lnTo>
                    <a:pt x="179" y="631"/>
                  </a:lnTo>
                  <a:lnTo>
                    <a:pt x="179" y="633"/>
                  </a:lnTo>
                  <a:lnTo>
                    <a:pt x="179" y="631"/>
                  </a:lnTo>
                  <a:lnTo>
                    <a:pt x="181" y="630"/>
                  </a:lnTo>
                  <a:lnTo>
                    <a:pt x="179" y="630"/>
                  </a:lnTo>
                  <a:lnTo>
                    <a:pt x="179" y="628"/>
                  </a:lnTo>
                  <a:lnTo>
                    <a:pt x="177" y="630"/>
                  </a:lnTo>
                  <a:lnTo>
                    <a:pt x="175" y="631"/>
                  </a:lnTo>
                  <a:lnTo>
                    <a:pt x="175" y="630"/>
                  </a:lnTo>
                  <a:lnTo>
                    <a:pt x="173" y="630"/>
                  </a:lnTo>
                  <a:lnTo>
                    <a:pt x="171" y="630"/>
                  </a:lnTo>
                  <a:lnTo>
                    <a:pt x="171" y="631"/>
                  </a:lnTo>
                  <a:lnTo>
                    <a:pt x="169" y="630"/>
                  </a:lnTo>
                  <a:lnTo>
                    <a:pt x="169" y="631"/>
                  </a:lnTo>
                  <a:lnTo>
                    <a:pt x="167" y="631"/>
                  </a:lnTo>
                  <a:lnTo>
                    <a:pt x="167" y="630"/>
                  </a:lnTo>
                  <a:lnTo>
                    <a:pt x="167" y="631"/>
                  </a:lnTo>
                  <a:lnTo>
                    <a:pt x="165" y="631"/>
                  </a:lnTo>
                  <a:lnTo>
                    <a:pt x="167" y="631"/>
                  </a:lnTo>
                  <a:lnTo>
                    <a:pt x="169" y="631"/>
                  </a:lnTo>
                  <a:lnTo>
                    <a:pt x="171" y="631"/>
                  </a:lnTo>
                  <a:lnTo>
                    <a:pt x="173" y="631"/>
                  </a:lnTo>
                  <a:lnTo>
                    <a:pt x="175" y="631"/>
                  </a:lnTo>
                  <a:lnTo>
                    <a:pt x="173" y="631"/>
                  </a:lnTo>
                  <a:lnTo>
                    <a:pt x="173" y="633"/>
                  </a:lnTo>
                  <a:lnTo>
                    <a:pt x="171" y="633"/>
                  </a:lnTo>
                  <a:lnTo>
                    <a:pt x="169" y="633"/>
                  </a:lnTo>
                  <a:lnTo>
                    <a:pt x="167" y="633"/>
                  </a:lnTo>
                  <a:lnTo>
                    <a:pt x="165" y="633"/>
                  </a:lnTo>
                  <a:lnTo>
                    <a:pt x="163" y="631"/>
                  </a:lnTo>
                  <a:lnTo>
                    <a:pt x="165" y="631"/>
                  </a:lnTo>
                  <a:lnTo>
                    <a:pt x="163" y="631"/>
                  </a:lnTo>
                  <a:lnTo>
                    <a:pt x="163" y="633"/>
                  </a:lnTo>
                  <a:lnTo>
                    <a:pt x="161" y="633"/>
                  </a:lnTo>
                  <a:lnTo>
                    <a:pt x="160" y="633"/>
                  </a:lnTo>
                  <a:lnTo>
                    <a:pt x="160" y="631"/>
                  </a:lnTo>
                  <a:lnTo>
                    <a:pt x="161" y="631"/>
                  </a:lnTo>
                  <a:lnTo>
                    <a:pt x="163" y="630"/>
                  </a:lnTo>
                  <a:lnTo>
                    <a:pt x="163" y="631"/>
                  </a:lnTo>
                  <a:lnTo>
                    <a:pt x="165" y="630"/>
                  </a:lnTo>
                  <a:lnTo>
                    <a:pt x="167" y="628"/>
                  </a:lnTo>
                  <a:lnTo>
                    <a:pt x="169" y="628"/>
                  </a:lnTo>
                  <a:lnTo>
                    <a:pt x="167" y="628"/>
                  </a:lnTo>
                  <a:lnTo>
                    <a:pt x="165" y="628"/>
                  </a:lnTo>
                  <a:lnTo>
                    <a:pt x="163" y="628"/>
                  </a:lnTo>
                  <a:lnTo>
                    <a:pt x="161" y="628"/>
                  </a:lnTo>
                  <a:lnTo>
                    <a:pt x="160" y="628"/>
                  </a:lnTo>
                  <a:lnTo>
                    <a:pt x="158" y="628"/>
                  </a:lnTo>
                  <a:lnTo>
                    <a:pt x="160" y="626"/>
                  </a:lnTo>
                  <a:lnTo>
                    <a:pt x="161" y="628"/>
                  </a:lnTo>
                  <a:lnTo>
                    <a:pt x="161" y="626"/>
                  </a:lnTo>
                  <a:lnTo>
                    <a:pt x="163" y="626"/>
                  </a:lnTo>
                  <a:lnTo>
                    <a:pt x="165" y="626"/>
                  </a:lnTo>
                  <a:lnTo>
                    <a:pt x="165" y="624"/>
                  </a:lnTo>
                  <a:lnTo>
                    <a:pt x="165" y="626"/>
                  </a:lnTo>
                  <a:lnTo>
                    <a:pt x="165" y="624"/>
                  </a:lnTo>
                  <a:lnTo>
                    <a:pt x="165" y="622"/>
                  </a:lnTo>
                  <a:lnTo>
                    <a:pt x="167" y="622"/>
                  </a:lnTo>
                  <a:lnTo>
                    <a:pt x="165" y="622"/>
                  </a:lnTo>
                  <a:lnTo>
                    <a:pt x="165" y="624"/>
                  </a:lnTo>
                  <a:lnTo>
                    <a:pt x="163" y="624"/>
                  </a:lnTo>
                  <a:lnTo>
                    <a:pt x="161" y="624"/>
                  </a:lnTo>
                  <a:lnTo>
                    <a:pt x="161" y="622"/>
                  </a:lnTo>
                  <a:lnTo>
                    <a:pt x="163" y="622"/>
                  </a:lnTo>
                  <a:lnTo>
                    <a:pt x="161" y="622"/>
                  </a:lnTo>
                  <a:lnTo>
                    <a:pt x="161" y="624"/>
                  </a:lnTo>
                  <a:lnTo>
                    <a:pt x="161" y="622"/>
                  </a:lnTo>
                  <a:lnTo>
                    <a:pt x="160" y="622"/>
                  </a:lnTo>
                  <a:lnTo>
                    <a:pt x="160" y="620"/>
                  </a:lnTo>
                  <a:lnTo>
                    <a:pt x="161" y="620"/>
                  </a:lnTo>
                  <a:lnTo>
                    <a:pt x="161" y="618"/>
                  </a:lnTo>
                  <a:lnTo>
                    <a:pt x="163" y="618"/>
                  </a:lnTo>
                  <a:lnTo>
                    <a:pt x="163" y="616"/>
                  </a:lnTo>
                  <a:lnTo>
                    <a:pt x="165" y="616"/>
                  </a:lnTo>
                  <a:lnTo>
                    <a:pt x="163" y="616"/>
                  </a:lnTo>
                  <a:lnTo>
                    <a:pt x="161" y="618"/>
                  </a:lnTo>
                  <a:lnTo>
                    <a:pt x="161" y="616"/>
                  </a:lnTo>
                  <a:lnTo>
                    <a:pt x="161" y="618"/>
                  </a:lnTo>
                  <a:lnTo>
                    <a:pt x="160" y="620"/>
                  </a:lnTo>
                  <a:lnTo>
                    <a:pt x="160" y="622"/>
                  </a:lnTo>
                  <a:lnTo>
                    <a:pt x="160" y="624"/>
                  </a:lnTo>
                  <a:lnTo>
                    <a:pt x="158" y="624"/>
                  </a:lnTo>
                  <a:lnTo>
                    <a:pt x="156" y="622"/>
                  </a:lnTo>
                  <a:lnTo>
                    <a:pt x="158" y="622"/>
                  </a:lnTo>
                  <a:lnTo>
                    <a:pt x="160" y="622"/>
                  </a:lnTo>
                  <a:lnTo>
                    <a:pt x="158" y="622"/>
                  </a:lnTo>
                  <a:lnTo>
                    <a:pt x="160" y="620"/>
                  </a:lnTo>
                  <a:lnTo>
                    <a:pt x="158" y="620"/>
                  </a:lnTo>
                  <a:lnTo>
                    <a:pt x="156" y="622"/>
                  </a:lnTo>
                  <a:lnTo>
                    <a:pt x="156" y="620"/>
                  </a:lnTo>
                  <a:lnTo>
                    <a:pt x="154" y="620"/>
                  </a:lnTo>
                  <a:lnTo>
                    <a:pt x="156" y="620"/>
                  </a:lnTo>
                  <a:lnTo>
                    <a:pt x="156" y="618"/>
                  </a:lnTo>
                  <a:lnTo>
                    <a:pt x="154" y="620"/>
                  </a:lnTo>
                  <a:lnTo>
                    <a:pt x="154" y="618"/>
                  </a:lnTo>
                  <a:lnTo>
                    <a:pt x="156" y="618"/>
                  </a:lnTo>
                  <a:lnTo>
                    <a:pt x="158" y="618"/>
                  </a:lnTo>
                  <a:lnTo>
                    <a:pt x="158" y="616"/>
                  </a:lnTo>
                  <a:lnTo>
                    <a:pt x="156" y="616"/>
                  </a:lnTo>
                  <a:lnTo>
                    <a:pt x="156" y="618"/>
                  </a:lnTo>
                  <a:lnTo>
                    <a:pt x="156" y="616"/>
                  </a:lnTo>
                  <a:lnTo>
                    <a:pt x="158" y="616"/>
                  </a:lnTo>
                  <a:lnTo>
                    <a:pt x="158" y="614"/>
                  </a:lnTo>
                  <a:lnTo>
                    <a:pt x="158" y="616"/>
                  </a:lnTo>
                  <a:lnTo>
                    <a:pt x="158" y="614"/>
                  </a:lnTo>
                  <a:lnTo>
                    <a:pt x="156" y="614"/>
                  </a:lnTo>
                  <a:lnTo>
                    <a:pt x="154" y="614"/>
                  </a:lnTo>
                  <a:lnTo>
                    <a:pt x="152" y="614"/>
                  </a:lnTo>
                  <a:lnTo>
                    <a:pt x="154" y="614"/>
                  </a:lnTo>
                  <a:lnTo>
                    <a:pt x="154" y="612"/>
                  </a:lnTo>
                  <a:lnTo>
                    <a:pt x="152" y="612"/>
                  </a:lnTo>
                  <a:lnTo>
                    <a:pt x="152" y="614"/>
                  </a:lnTo>
                  <a:lnTo>
                    <a:pt x="150" y="614"/>
                  </a:lnTo>
                  <a:lnTo>
                    <a:pt x="148" y="614"/>
                  </a:lnTo>
                  <a:lnTo>
                    <a:pt x="148" y="616"/>
                  </a:lnTo>
                  <a:lnTo>
                    <a:pt x="148" y="614"/>
                  </a:lnTo>
                  <a:lnTo>
                    <a:pt x="146" y="614"/>
                  </a:lnTo>
                  <a:lnTo>
                    <a:pt x="148" y="614"/>
                  </a:lnTo>
                  <a:lnTo>
                    <a:pt x="148" y="612"/>
                  </a:lnTo>
                  <a:lnTo>
                    <a:pt x="150" y="612"/>
                  </a:lnTo>
                  <a:lnTo>
                    <a:pt x="152" y="612"/>
                  </a:lnTo>
                  <a:lnTo>
                    <a:pt x="156" y="610"/>
                  </a:lnTo>
                  <a:lnTo>
                    <a:pt x="160" y="610"/>
                  </a:lnTo>
                  <a:lnTo>
                    <a:pt x="160" y="608"/>
                  </a:lnTo>
                  <a:lnTo>
                    <a:pt x="156" y="610"/>
                  </a:lnTo>
                  <a:lnTo>
                    <a:pt x="158" y="608"/>
                  </a:lnTo>
                  <a:lnTo>
                    <a:pt x="158" y="606"/>
                  </a:lnTo>
                  <a:lnTo>
                    <a:pt x="156" y="608"/>
                  </a:lnTo>
                  <a:lnTo>
                    <a:pt x="152" y="610"/>
                  </a:lnTo>
                  <a:lnTo>
                    <a:pt x="150" y="610"/>
                  </a:lnTo>
                  <a:lnTo>
                    <a:pt x="150" y="612"/>
                  </a:lnTo>
                  <a:lnTo>
                    <a:pt x="148" y="612"/>
                  </a:lnTo>
                  <a:lnTo>
                    <a:pt x="148" y="610"/>
                  </a:lnTo>
                  <a:lnTo>
                    <a:pt x="146" y="610"/>
                  </a:lnTo>
                  <a:lnTo>
                    <a:pt x="146" y="608"/>
                  </a:lnTo>
                  <a:lnTo>
                    <a:pt x="144" y="610"/>
                  </a:lnTo>
                  <a:lnTo>
                    <a:pt x="142" y="608"/>
                  </a:lnTo>
                  <a:lnTo>
                    <a:pt x="144" y="608"/>
                  </a:lnTo>
                  <a:lnTo>
                    <a:pt x="144" y="606"/>
                  </a:lnTo>
                  <a:lnTo>
                    <a:pt x="148" y="608"/>
                  </a:lnTo>
                  <a:lnTo>
                    <a:pt x="152" y="606"/>
                  </a:lnTo>
                  <a:lnTo>
                    <a:pt x="154" y="606"/>
                  </a:lnTo>
                  <a:lnTo>
                    <a:pt x="152" y="606"/>
                  </a:lnTo>
                  <a:lnTo>
                    <a:pt x="148" y="606"/>
                  </a:lnTo>
                  <a:lnTo>
                    <a:pt x="146" y="606"/>
                  </a:lnTo>
                  <a:lnTo>
                    <a:pt x="146" y="605"/>
                  </a:lnTo>
                  <a:lnTo>
                    <a:pt x="148" y="605"/>
                  </a:lnTo>
                  <a:lnTo>
                    <a:pt x="148" y="603"/>
                  </a:lnTo>
                  <a:lnTo>
                    <a:pt x="150" y="603"/>
                  </a:lnTo>
                  <a:lnTo>
                    <a:pt x="150" y="601"/>
                  </a:lnTo>
                  <a:lnTo>
                    <a:pt x="148" y="603"/>
                  </a:lnTo>
                  <a:lnTo>
                    <a:pt x="146" y="603"/>
                  </a:lnTo>
                  <a:lnTo>
                    <a:pt x="146" y="601"/>
                  </a:lnTo>
                  <a:lnTo>
                    <a:pt x="146" y="599"/>
                  </a:lnTo>
                  <a:lnTo>
                    <a:pt x="148" y="599"/>
                  </a:lnTo>
                  <a:lnTo>
                    <a:pt x="148" y="597"/>
                  </a:lnTo>
                  <a:lnTo>
                    <a:pt x="150" y="597"/>
                  </a:lnTo>
                  <a:lnTo>
                    <a:pt x="150" y="595"/>
                  </a:lnTo>
                  <a:lnTo>
                    <a:pt x="152" y="595"/>
                  </a:lnTo>
                  <a:lnTo>
                    <a:pt x="150" y="595"/>
                  </a:lnTo>
                  <a:lnTo>
                    <a:pt x="148" y="595"/>
                  </a:lnTo>
                  <a:lnTo>
                    <a:pt x="144" y="599"/>
                  </a:lnTo>
                  <a:lnTo>
                    <a:pt x="144" y="601"/>
                  </a:lnTo>
                  <a:lnTo>
                    <a:pt x="144" y="603"/>
                  </a:lnTo>
                  <a:lnTo>
                    <a:pt x="142" y="603"/>
                  </a:lnTo>
                  <a:lnTo>
                    <a:pt x="144" y="599"/>
                  </a:lnTo>
                  <a:lnTo>
                    <a:pt x="144" y="597"/>
                  </a:lnTo>
                  <a:lnTo>
                    <a:pt x="142" y="599"/>
                  </a:lnTo>
                  <a:lnTo>
                    <a:pt x="142" y="601"/>
                  </a:lnTo>
                  <a:lnTo>
                    <a:pt x="140" y="601"/>
                  </a:lnTo>
                  <a:lnTo>
                    <a:pt x="140" y="599"/>
                  </a:lnTo>
                  <a:lnTo>
                    <a:pt x="142" y="599"/>
                  </a:lnTo>
                  <a:lnTo>
                    <a:pt x="140" y="599"/>
                  </a:lnTo>
                  <a:lnTo>
                    <a:pt x="140" y="597"/>
                  </a:lnTo>
                  <a:lnTo>
                    <a:pt x="142" y="597"/>
                  </a:lnTo>
                  <a:lnTo>
                    <a:pt x="140" y="597"/>
                  </a:lnTo>
                  <a:lnTo>
                    <a:pt x="142" y="595"/>
                  </a:lnTo>
                  <a:lnTo>
                    <a:pt x="144" y="595"/>
                  </a:lnTo>
                  <a:lnTo>
                    <a:pt x="146" y="595"/>
                  </a:lnTo>
                  <a:lnTo>
                    <a:pt x="146" y="593"/>
                  </a:lnTo>
                  <a:lnTo>
                    <a:pt x="148" y="593"/>
                  </a:lnTo>
                  <a:lnTo>
                    <a:pt x="148" y="591"/>
                  </a:lnTo>
                  <a:lnTo>
                    <a:pt x="148" y="593"/>
                  </a:lnTo>
                  <a:lnTo>
                    <a:pt x="150" y="593"/>
                  </a:lnTo>
                  <a:lnTo>
                    <a:pt x="150" y="591"/>
                  </a:lnTo>
                  <a:lnTo>
                    <a:pt x="148" y="591"/>
                  </a:lnTo>
                  <a:lnTo>
                    <a:pt x="148" y="589"/>
                  </a:lnTo>
                  <a:lnTo>
                    <a:pt x="146" y="591"/>
                  </a:lnTo>
                  <a:lnTo>
                    <a:pt x="146" y="589"/>
                  </a:lnTo>
                  <a:lnTo>
                    <a:pt x="146" y="587"/>
                  </a:lnTo>
                  <a:lnTo>
                    <a:pt x="148" y="587"/>
                  </a:lnTo>
                  <a:lnTo>
                    <a:pt x="146" y="587"/>
                  </a:lnTo>
                  <a:lnTo>
                    <a:pt x="146" y="589"/>
                  </a:lnTo>
                  <a:lnTo>
                    <a:pt x="146" y="591"/>
                  </a:lnTo>
                  <a:lnTo>
                    <a:pt x="144" y="591"/>
                  </a:lnTo>
                  <a:lnTo>
                    <a:pt x="146" y="591"/>
                  </a:lnTo>
                  <a:lnTo>
                    <a:pt x="146" y="593"/>
                  </a:lnTo>
                  <a:lnTo>
                    <a:pt x="144" y="593"/>
                  </a:lnTo>
                  <a:lnTo>
                    <a:pt x="142" y="593"/>
                  </a:lnTo>
                  <a:lnTo>
                    <a:pt x="142" y="595"/>
                  </a:lnTo>
                  <a:lnTo>
                    <a:pt x="140" y="595"/>
                  </a:lnTo>
                  <a:lnTo>
                    <a:pt x="140" y="593"/>
                  </a:lnTo>
                  <a:lnTo>
                    <a:pt x="142" y="593"/>
                  </a:lnTo>
                  <a:lnTo>
                    <a:pt x="140" y="593"/>
                  </a:lnTo>
                  <a:lnTo>
                    <a:pt x="142" y="591"/>
                  </a:lnTo>
                  <a:lnTo>
                    <a:pt x="140" y="591"/>
                  </a:lnTo>
                  <a:lnTo>
                    <a:pt x="140" y="593"/>
                  </a:lnTo>
                  <a:lnTo>
                    <a:pt x="138" y="595"/>
                  </a:lnTo>
                  <a:lnTo>
                    <a:pt x="136" y="595"/>
                  </a:lnTo>
                  <a:lnTo>
                    <a:pt x="136" y="593"/>
                  </a:lnTo>
                  <a:lnTo>
                    <a:pt x="138" y="593"/>
                  </a:lnTo>
                  <a:lnTo>
                    <a:pt x="138" y="591"/>
                  </a:lnTo>
                  <a:lnTo>
                    <a:pt x="140" y="591"/>
                  </a:lnTo>
                  <a:lnTo>
                    <a:pt x="138" y="591"/>
                  </a:lnTo>
                  <a:lnTo>
                    <a:pt x="136" y="591"/>
                  </a:lnTo>
                  <a:lnTo>
                    <a:pt x="136" y="589"/>
                  </a:lnTo>
                  <a:lnTo>
                    <a:pt x="138" y="589"/>
                  </a:lnTo>
                  <a:lnTo>
                    <a:pt x="142" y="591"/>
                  </a:lnTo>
                  <a:lnTo>
                    <a:pt x="140" y="589"/>
                  </a:lnTo>
                  <a:lnTo>
                    <a:pt x="142" y="589"/>
                  </a:lnTo>
                  <a:lnTo>
                    <a:pt x="142" y="587"/>
                  </a:lnTo>
                  <a:lnTo>
                    <a:pt x="142" y="589"/>
                  </a:lnTo>
                  <a:lnTo>
                    <a:pt x="142" y="587"/>
                  </a:lnTo>
                  <a:lnTo>
                    <a:pt x="140" y="587"/>
                  </a:lnTo>
                  <a:lnTo>
                    <a:pt x="140" y="589"/>
                  </a:lnTo>
                  <a:lnTo>
                    <a:pt x="138" y="589"/>
                  </a:lnTo>
                  <a:lnTo>
                    <a:pt x="136" y="589"/>
                  </a:lnTo>
                  <a:lnTo>
                    <a:pt x="138" y="589"/>
                  </a:lnTo>
                  <a:lnTo>
                    <a:pt x="138" y="587"/>
                  </a:lnTo>
                  <a:lnTo>
                    <a:pt x="138" y="585"/>
                  </a:lnTo>
                  <a:lnTo>
                    <a:pt x="140" y="585"/>
                  </a:lnTo>
                  <a:lnTo>
                    <a:pt x="142" y="585"/>
                  </a:lnTo>
                  <a:lnTo>
                    <a:pt x="140" y="585"/>
                  </a:lnTo>
                  <a:lnTo>
                    <a:pt x="138" y="585"/>
                  </a:lnTo>
                  <a:lnTo>
                    <a:pt x="138" y="583"/>
                  </a:lnTo>
                  <a:lnTo>
                    <a:pt x="138" y="585"/>
                  </a:lnTo>
                  <a:lnTo>
                    <a:pt x="136" y="585"/>
                  </a:lnTo>
                  <a:lnTo>
                    <a:pt x="135" y="585"/>
                  </a:lnTo>
                  <a:lnTo>
                    <a:pt x="133" y="585"/>
                  </a:lnTo>
                  <a:lnTo>
                    <a:pt x="135" y="585"/>
                  </a:lnTo>
                  <a:lnTo>
                    <a:pt x="135" y="583"/>
                  </a:lnTo>
                  <a:lnTo>
                    <a:pt x="133" y="583"/>
                  </a:lnTo>
                  <a:lnTo>
                    <a:pt x="133" y="582"/>
                  </a:lnTo>
                  <a:lnTo>
                    <a:pt x="133" y="583"/>
                  </a:lnTo>
                  <a:lnTo>
                    <a:pt x="131" y="583"/>
                  </a:lnTo>
                  <a:lnTo>
                    <a:pt x="131" y="582"/>
                  </a:lnTo>
                  <a:lnTo>
                    <a:pt x="129" y="582"/>
                  </a:lnTo>
                  <a:lnTo>
                    <a:pt x="129" y="580"/>
                  </a:lnTo>
                  <a:lnTo>
                    <a:pt x="127" y="578"/>
                  </a:lnTo>
                  <a:lnTo>
                    <a:pt x="127" y="576"/>
                  </a:lnTo>
                  <a:lnTo>
                    <a:pt x="127" y="574"/>
                  </a:lnTo>
                  <a:lnTo>
                    <a:pt x="129" y="572"/>
                  </a:lnTo>
                  <a:lnTo>
                    <a:pt x="129" y="570"/>
                  </a:lnTo>
                  <a:lnTo>
                    <a:pt x="131" y="570"/>
                  </a:lnTo>
                  <a:lnTo>
                    <a:pt x="131" y="568"/>
                  </a:lnTo>
                  <a:lnTo>
                    <a:pt x="131" y="566"/>
                  </a:lnTo>
                  <a:lnTo>
                    <a:pt x="133" y="566"/>
                  </a:lnTo>
                  <a:lnTo>
                    <a:pt x="133" y="564"/>
                  </a:lnTo>
                  <a:lnTo>
                    <a:pt x="135" y="564"/>
                  </a:lnTo>
                  <a:lnTo>
                    <a:pt x="135" y="562"/>
                  </a:lnTo>
                  <a:lnTo>
                    <a:pt x="133" y="564"/>
                  </a:lnTo>
                  <a:lnTo>
                    <a:pt x="131" y="566"/>
                  </a:lnTo>
                  <a:lnTo>
                    <a:pt x="129" y="568"/>
                  </a:lnTo>
                  <a:lnTo>
                    <a:pt x="129" y="566"/>
                  </a:lnTo>
                  <a:lnTo>
                    <a:pt x="129" y="568"/>
                  </a:lnTo>
                  <a:lnTo>
                    <a:pt x="127" y="570"/>
                  </a:lnTo>
                  <a:lnTo>
                    <a:pt x="127" y="568"/>
                  </a:lnTo>
                  <a:lnTo>
                    <a:pt x="127" y="566"/>
                  </a:lnTo>
                  <a:lnTo>
                    <a:pt x="127" y="564"/>
                  </a:lnTo>
                  <a:lnTo>
                    <a:pt x="129" y="564"/>
                  </a:lnTo>
                  <a:lnTo>
                    <a:pt x="129" y="562"/>
                  </a:lnTo>
                  <a:lnTo>
                    <a:pt x="135" y="558"/>
                  </a:lnTo>
                  <a:lnTo>
                    <a:pt x="136" y="558"/>
                  </a:lnTo>
                  <a:lnTo>
                    <a:pt x="136" y="557"/>
                  </a:lnTo>
                  <a:lnTo>
                    <a:pt x="135" y="557"/>
                  </a:lnTo>
                  <a:lnTo>
                    <a:pt x="135" y="558"/>
                  </a:lnTo>
                  <a:lnTo>
                    <a:pt x="131" y="560"/>
                  </a:lnTo>
                  <a:lnTo>
                    <a:pt x="129" y="560"/>
                  </a:lnTo>
                  <a:lnTo>
                    <a:pt x="129" y="562"/>
                  </a:lnTo>
                  <a:lnTo>
                    <a:pt x="127" y="564"/>
                  </a:lnTo>
                  <a:lnTo>
                    <a:pt x="127" y="566"/>
                  </a:lnTo>
                  <a:lnTo>
                    <a:pt x="125" y="566"/>
                  </a:lnTo>
                  <a:lnTo>
                    <a:pt x="127" y="566"/>
                  </a:lnTo>
                  <a:lnTo>
                    <a:pt x="125" y="566"/>
                  </a:lnTo>
                  <a:lnTo>
                    <a:pt x="125" y="564"/>
                  </a:lnTo>
                  <a:lnTo>
                    <a:pt x="127" y="562"/>
                  </a:lnTo>
                  <a:lnTo>
                    <a:pt x="127" y="560"/>
                  </a:lnTo>
                  <a:lnTo>
                    <a:pt x="129" y="560"/>
                  </a:lnTo>
                  <a:lnTo>
                    <a:pt x="129" y="558"/>
                  </a:lnTo>
                  <a:lnTo>
                    <a:pt x="127" y="558"/>
                  </a:lnTo>
                  <a:lnTo>
                    <a:pt x="127" y="560"/>
                  </a:lnTo>
                  <a:lnTo>
                    <a:pt x="125" y="560"/>
                  </a:lnTo>
                  <a:lnTo>
                    <a:pt x="125" y="562"/>
                  </a:lnTo>
                  <a:lnTo>
                    <a:pt x="125" y="560"/>
                  </a:lnTo>
                  <a:lnTo>
                    <a:pt x="123" y="560"/>
                  </a:lnTo>
                  <a:lnTo>
                    <a:pt x="121" y="560"/>
                  </a:lnTo>
                  <a:lnTo>
                    <a:pt x="123" y="558"/>
                  </a:lnTo>
                  <a:lnTo>
                    <a:pt x="121" y="558"/>
                  </a:lnTo>
                  <a:lnTo>
                    <a:pt x="123" y="557"/>
                  </a:lnTo>
                  <a:lnTo>
                    <a:pt x="121" y="557"/>
                  </a:lnTo>
                  <a:lnTo>
                    <a:pt x="123" y="557"/>
                  </a:lnTo>
                  <a:lnTo>
                    <a:pt x="123" y="555"/>
                  </a:lnTo>
                  <a:lnTo>
                    <a:pt x="125" y="555"/>
                  </a:lnTo>
                  <a:lnTo>
                    <a:pt x="125" y="553"/>
                  </a:lnTo>
                  <a:lnTo>
                    <a:pt x="131" y="551"/>
                  </a:lnTo>
                  <a:lnTo>
                    <a:pt x="127" y="551"/>
                  </a:lnTo>
                  <a:lnTo>
                    <a:pt x="125" y="551"/>
                  </a:lnTo>
                  <a:lnTo>
                    <a:pt x="125" y="553"/>
                  </a:lnTo>
                  <a:lnTo>
                    <a:pt x="123" y="553"/>
                  </a:lnTo>
                  <a:lnTo>
                    <a:pt x="123" y="551"/>
                  </a:lnTo>
                  <a:lnTo>
                    <a:pt x="121" y="553"/>
                  </a:lnTo>
                  <a:lnTo>
                    <a:pt x="119" y="553"/>
                  </a:lnTo>
                  <a:lnTo>
                    <a:pt x="117" y="555"/>
                  </a:lnTo>
                  <a:lnTo>
                    <a:pt x="117" y="553"/>
                  </a:lnTo>
                  <a:lnTo>
                    <a:pt x="119" y="551"/>
                  </a:lnTo>
                  <a:lnTo>
                    <a:pt x="117" y="551"/>
                  </a:lnTo>
                  <a:lnTo>
                    <a:pt x="117" y="553"/>
                  </a:lnTo>
                  <a:lnTo>
                    <a:pt x="115" y="553"/>
                  </a:lnTo>
                  <a:lnTo>
                    <a:pt x="115" y="555"/>
                  </a:lnTo>
                  <a:lnTo>
                    <a:pt x="115" y="553"/>
                  </a:lnTo>
                  <a:lnTo>
                    <a:pt x="115" y="551"/>
                  </a:lnTo>
                  <a:lnTo>
                    <a:pt x="117" y="551"/>
                  </a:lnTo>
                  <a:lnTo>
                    <a:pt x="115" y="551"/>
                  </a:lnTo>
                  <a:lnTo>
                    <a:pt x="115" y="549"/>
                  </a:lnTo>
                  <a:lnTo>
                    <a:pt x="113" y="549"/>
                  </a:lnTo>
                  <a:lnTo>
                    <a:pt x="113" y="547"/>
                  </a:lnTo>
                  <a:lnTo>
                    <a:pt x="119" y="547"/>
                  </a:lnTo>
                  <a:lnTo>
                    <a:pt x="123" y="547"/>
                  </a:lnTo>
                  <a:lnTo>
                    <a:pt x="125" y="547"/>
                  </a:lnTo>
                  <a:lnTo>
                    <a:pt x="125" y="545"/>
                  </a:lnTo>
                  <a:lnTo>
                    <a:pt x="127" y="545"/>
                  </a:lnTo>
                  <a:lnTo>
                    <a:pt x="125" y="545"/>
                  </a:lnTo>
                  <a:lnTo>
                    <a:pt x="123" y="545"/>
                  </a:lnTo>
                  <a:lnTo>
                    <a:pt x="119" y="545"/>
                  </a:lnTo>
                  <a:lnTo>
                    <a:pt x="119" y="547"/>
                  </a:lnTo>
                  <a:lnTo>
                    <a:pt x="119" y="545"/>
                  </a:lnTo>
                  <a:lnTo>
                    <a:pt x="117" y="545"/>
                  </a:lnTo>
                  <a:lnTo>
                    <a:pt x="117" y="547"/>
                  </a:lnTo>
                  <a:lnTo>
                    <a:pt x="117" y="545"/>
                  </a:lnTo>
                  <a:lnTo>
                    <a:pt x="115" y="547"/>
                  </a:lnTo>
                  <a:lnTo>
                    <a:pt x="113" y="545"/>
                  </a:lnTo>
                  <a:lnTo>
                    <a:pt x="115" y="545"/>
                  </a:lnTo>
                  <a:lnTo>
                    <a:pt x="115" y="543"/>
                  </a:lnTo>
                  <a:lnTo>
                    <a:pt x="115" y="545"/>
                  </a:lnTo>
                  <a:lnTo>
                    <a:pt x="113" y="545"/>
                  </a:lnTo>
                  <a:lnTo>
                    <a:pt x="113" y="547"/>
                  </a:lnTo>
                  <a:lnTo>
                    <a:pt x="113" y="545"/>
                  </a:lnTo>
                  <a:lnTo>
                    <a:pt x="113" y="543"/>
                  </a:lnTo>
                  <a:lnTo>
                    <a:pt x="112" y="545"/>
                  </a:lnTo>
                  <a:lnTo>
                    <a:pt x="112" y="543"/>
                  </a:lnTo>
                  <a:lnTo>
                    <a:pt x="113" y="543"/>
                  </a:lnTo>
                  <a:lnTo>
                    <a:pt x="113" y="541"/>
                  </a:lnTo>
                  <a:lnTo>
                    <a:pt x="113" y="543"/>
                  </a:lnTo>
                  <a:lnTo>
                    <a:pt x="115" y="543"/>
                  </a:lnTo>
                  <a:lnTo>
                    <a:pt x="115" y="541"/>
                  </a:lnTo>
                  <a:lnTo>
                    <a:pt x="119" y="541"/>
                  </a:lnTo>
                  <a:lnTo>
                    <a:pt x="119" y="539"/>
                  </a:lnTo>
                  <a:lnTo>
                    <a:pt x="115" y="541"/>
                  </a:lnTo>
                  <a:lnTo>
                    <a:pt x="113" y="541"/>
                  </a:lnTo>
                  <a:lnTo>
                    <a:pt x="113" y="539"/>
                  </a:lnTo>
                  <a:lnTo>
                    <a:pt x="113" y="537"/>
                  </a:lnTo>
                  <a:lnTo>
                    <a:pt x="115" y="537"/>
                  </a:lnTo>
                  <a:lnTo>
                    <a:pt x="117" y="537"/>
                  </a:lnTo>
                  <a:lnTo>
                    <a:pt x="123" y="537"/>
                  </a:lnTo>
                  <a:lnTo>
                    <a:pt x="123" y="535"/>
                  </a:lnTo>
                  <a:lnTo>
                    <a:pt x="117" y="537"/>
                  </a:lnTo>
                  <a:lnTo>
                    <a:pt x="115" y="535"/>
                  </a:lnTo>
                  <a:lnTo>
                    <a:pt x="113" y="537"/>
                  </a:lnTo>
                  <a:lnTo>
                    <a:pt x="113" y="539"/>
                  </a:lnTo>
                  <a:lnTo>
                    <a:pt x="113" y="541"/>
                  </a:lnTo>
                  <a:lnTo>
                    <a:pt x="112" y="541"/>
                  </a:lnTo>
                  <a:lnTo>
                    <a:pt x="112" y="539"/>
                  </a:lnTo>
                  <a:lnTo>
                    <a:pt x="110" y="539"/>
                  </a:lnTo>
                  <a:lnTo>
                    <a:pt x="110" y="541"/>
                  </a:lnTo>
                  <a:lnTo>
                    <a:pt x="110" y="539"/>
                  </a:lnTo>
                  <a:lnTo>
                    <a:pt x="112" y="537"/>
                  </a:lnTo>
                  <a:lnTo>
                    <a:pt x="110" y="537"/>
                  </a:lnTo>
                  <a:lnTo>
                    <a:pt x="108" y="535"/>
                  </a:lnTo>
                  <a:lnTo>
                    <a:pt x="108" y="534"/>
                  </a:lnTo>
                  <a:lnTo>
                    <a:pt x="110" y="534"/>
                  </a:lnTo>
                  <a:lnTo>
                    <a:pt x="108" y="534"/>
                  </a:lnTo>
                  <a:lnTo>
                    <a:pt x="108" y="535"/>
                  </a:lnTo>
                  <a:lnTo>
                    <a:pt x="108" y="534"/>
                  </a:lnTo>
                  <a:lnTo>
                    <a:pt x="108" y="532"/>
                  </a:lnTo>
                  <a:lnTo>
                    <a:pt x="112" y="530"/>
                  </a:lnTo>
                  <a:lnTo>
                    <a:pt x="113" y="528"/>
                  </a:lnTo>
                  <a:lnTo>
                    <a:pt x="117" y="528"/>
                  </a:lnTo>
                  <a:lnTo>
                    <a:pt x="117" y="526"/>
                  </a:lnTo>
                  <a:lnTo>
                    <a:pt x="115" y="526"/>
                  </a:lnTo>
                  <a:lnTo>
                    <a:pt x="113" y="528"/>
                  </a:lnTo>
                  <a:lnTo>
                    <a:pt x="112" y="530"/>
                  </a:lnTo>
                  <a:lnTo>
                    <a:pt x="110" y="530"/>
                  </a:lnTo>
                  <a:lnTo>
                    <a:pt x="108" y="530"/>
                  </a:lnTo>
                  <a:lnTo>
                    <a:pt x="110" y="530"/>
                  </a:lnTo>
                  <a:lnTo>
                    <a:pt x="110" y="528"/>
                  </a:lnTo>
                  <a:lnTo>
                    <a:pt x="110" y="526"/>
                  </a:lnTo>
                  <a:lnTo>
                    <a:pt x="110" y="524"/>
                  </a:lnTo>
                  <a:lnTo>
                    <a:pt x="108" y="524"/>
                  </a:lnTo>
                  <a:lnTo>
                    <a:pt x="106" y="524"/>
                  </a:lnTo>
                  <a:lnTo>
                    <a:pt x="106" y="522"/>
                  </a:lnTo>
                  <a:lnTo>
                    <a:pt x="110" y="522"/>
                  </a:lnTo>
                  <a:lnTo>
                    <a:pt x="110" y="524"/>
                  </a:lnTo>
                  <a:lnTo>
                    <a:pt x="112" y="524"/>
                  </a:lnTo>
                  <a:lnTo>
                    <a:pt x="110" y="522"/>
                  </a:lnTo>
                  <a:lnTo>
                    <a:pt x="113" y="520"/>
                  </a:lnTo>
                  <a:lnTo>
                    <a:pt x="115" y="520"/>
                  </a:lnTo>
                  <a:lnTo>
                    <a:pt x="115" y="522"/>
                  </a:lnTo>
                  <a:lnTo>
                    <a:pt x="115" y="520"/>
                  </a:lnTo>
                  <a:lnTo>
                    <a:pt x="117" y="520"/>
                  </a:lnTo>
                  <a:lnTo>
                    <a:pt x="119" y="520"/>
                  </a:lnTo>
                  <a:lnTo>
                    <a:pt x="121" y="518"/>
                  </a:lnTo>
                  <a:lnTo>
                    <a:pt x="123" y="518"/>
                  </a:lnTo>
                  <a:lnTo>
                    <a:pt x="125" y="518"/>
                  </a:lnTo>
                  <a:lnTo>
                    <a:pt x="127" y="518"/>
                  </a:lnTo>
                  <a:lnTo>
                    <a:pt x="127" y="516"/>
                  </a:lnTo>
                  <a:lnTo>
                    <a:pt x="129" y="516"/>
                  </a:lnTo>
                  <a:lnTo>
                    <a:pt x="131" y="516"/>
                  </a:lnTo>
                  <a:lnTo>
                    <a:pt x="131" y="518"/>
                  </a:lnTo>
                  <a:lnTo>
                    <a:pt x="131" y="520"/>
                  </a:lnTo>
                  <a:lnTo>
                    <a:pt x="131" y="518"/>
                  </a:lnTo>
                  <a:lnTo>
                    <a:pt x="131" y="516"/>
                  </a:lnTo>
                  <a:lnTo>
                    <a:pt x="129" y="516"/>
                  </a:lnTo>
                  <a:lnTo>
                    <a:pt x="131" y="516"/>
                  </a:lnTo>
                  <a:lnTo>
                    <a:pt x="129" y="514"/>
                  </a:lnTo>
                  <a:lnTo>
                    <a:pt x="125" y="516"/>
                  </a:lnTo>
                  <a:lnTo>
                    <a:pt x="123" y="516"/>
                  </a:lnTo>
                  <a:lnTo>
                    <a:pt x="123" y="518"/>
                  </a:lnTo>
                  <a:lnTo>
                    <a:pt x="123" y="516"/>
                  </a:lnTo>
                  <a:lnTo>
                    <a:pt x="125" y="514"/>
                  </a:lnTo>
                  <a:lnTo>
                    <a:pt x="125" y="512"/>
                  </a:lnTo>
                  <a:lnTo>
                    <a:pt x="127" y="510"/>
                  </a:lnTo>
                  <a:lnTo>
                    <a:pt x="125" y="510"/>
                  </a:lnTo>
                  <a:lnTo>
                    <a:pt x="123" y="512"/>
                  </a:lnTo>
                  <a:lnTo>
                    <a:pt x="123" y="514"/>
                  </a:lnTo>
                  <a:lnTo>
                    <a:pt x="121" y="516"/>
                  </a:lnTo>
                  <a:lnTo>
                    <a:pt x="119" y="516"/>
                  </a:lnTo>
                  <a:lnTo>
                    <a:pt x="119" y="518"/>
                  </a:lnTo>
                  <a:lnTo>
                    <a:pt x="113" y="518"/>
                  </a:lnTo>
                  <a:lnTo>
                    <a:pt x="110" y="520"/>
                  </a:lnTo>
                  <a:lnTo>
                    <a:pt x="108" y="520"/>
                  </a:lnTo>
                  <a:lnTo>
                    <a:pt x="106" y="520"/>
                  </a:lnTo>
                  <a:lnTo>
                    <a:pt x="108" y="520"/>
                  </a:lnTo>
                  <a:lnTo>
                    <a:pt x="106" y="520"/>
                  </a:lnTo>
                  <a:lnTo>
                    <a:pt x="106" y="518"/>
                  </a:lnTo>
                  <a:lnTo>
                    <a:pt x="108" y="518"/>
                  </a:lnTo>
                  <a:lnTo>
                    <a:pt x="110" y="518"/>
                  </a:lnTo>
                  <a:lnTo>
                    <a:pt x="108" y="516"/>
                  </a:lnTo>
                  <a:lnTo>
                    <a:pt x="106" y="516"/>
                  </a:lnTo>
                  <a:lnTo>
                    <a:pt x="106" y="518"/>
                  </a:lnTo>
                  <a:lnTo>
                    <a:pt x="104" y="518"/>
                  </a:lnTo>
                  <a:lnTo>
                    <a:pt x="104" y="516"/>
                  </a:lnTo>
                  <a:lnTo>
                    <a:pt x="106" y="516"/>
                  </a:lnTo>
                  <a:lnTo>
                    <a:pt x="110" y="516"/>
                  </a:lnTo>
                  <a:lnTo>
                    <a:pt x="110" y="518"/>
                  </a:lnTo>
                  <a:lnTo>
                    <a:pt x="112" y="518"/>
                  </a:lnTo>
                  <a:lnTo>
                    <a:pt x="113" y="516"/>
                  </a:lnTo>
                  <a:lnTo>
                    <a:pt x="113" y="514"/>
                  </a:lnTo>
                  <a:lnTo>
                    <a:pt x="115" y="514"/>
                  </a:lnTo>
                  <a:lnTo>
                    <a:pt x="115" y="516"/>
                  </a:lnTo>
                  <a:lnTo>
                    <a:pt x="117" y="516"/>
                  </a:lnTo>
                  <a:lnTo>
                    <a:pt x="117" y="514"/>
                  </a:lnTo>
                  <a:lnTo>
                    <a:pt x="115" y="514"/>
                  </a:lnTo>
                  <a:lnTo>
                    <a:pt x="115" y="512"/>
                  </a:lnTo>
                  <a:lnTo>
                    <a:pt x="117" y="512"/>
                  </a:lnTo>
                  <a:lnTo>
                    <a:pt x="117" y="510"/>
                  </a:lnTo>
                  <a:lnTo>
                    <a:pt x="115" y="510"/>
                  </a:lnTo>
                  <a:lnTo>
                    <a:pt x="117" y="510"/>
                  </a:lnTo>
                  <a:lnTo>
                    <a:pt x="117" y="509"/>
                  </a:lnTo>
                  <a:lnTo>
                    <a:pt x="119" y="509"/>
                  </a:lnTo>
                  <a:lnTo>
                    <a:pt x="121" y="510"/>
                  </a:lnTo>
                  <a:lnTo>
                    <a:pt x="123" y="510"/>
                  </a:lnTo>
                  <a:lnTo>
                    <a:pt x="123" y="509"/>
                  </a:lnTo>
                  <a:lnTo>
                    <a:pt x="121" y="509"/>
                  </a:lnTo>
                  <a:lnTo>
                    <a:pt x="121" y="507"/>
                  </a:lnTo>
                  <a:lnTo>
                    <a:pt x="121" y="509"/>
                  </a:lnTo>
                  <a:lnTo>
                    <a:pt x="123" y="509"/>
                  </a:lnTo>
                  <a:lnTo>
                    <a:pt x="125" y="509"/>
                  </a:lnTo>
                  <a:lnTo>
                    <a:pt x="125" y="510"/>
                  </a:lnTo>
                  <a:lnTo>
                    <a:pt x="127" y="510"/>
                  </a:lnTo>
                  <a:lnTo>
                    <a:pt x="127" y="509"/>
                  </a:lnTo>
                  <a:lnTo>
                    <a:pt x="129" y="509"/>
                  </a:lnTo>
                  <a:lnTo>
                    <a:pt x="129" y="507"/>
                  </a:lnTo>
                  <a:lnTo>
                    <a:pt x="127" y="507"/>
                  </a:lnTo>
                  <a:lnTo>
                    <a:pt x="127" y="509"/>
                  </a:lnTo>
                  <a:lnTo>
                    <a:pt x="125" y="509"/>
                  </a:lnTo>
                  <a:lnTo>
                    <a:pt x="121" y="507"/>
                  </a:lnTo>
                  <a:lnTo>
                    <a:pt x="123" y="505"/>
                  </a:lnTo>
                  <a:lnTo>
                    <a:pt x="125" y="505"/>
                  </a:lnTo>
                  <a:lnTo>
                    <a:pt x="125" y="503"/>
                  </a:lnTo>
                  <a:lnTo>
                    <a:pt x="125" y="505"/>
                  </a:lnTo>
                  <a:lnTo>
                    <a:pt x="123" y="505"/>
                  </a:lnTo>
                  <a:lnTo>
                    <a:pt x="121" y="505"/>
                  </a:lnTo>
                  <a:lnTo>
                    <a:pt x="121" y="503"/>
                  </a:lnTo>
                  <a:lnTo>
                    <a:pt x="119" y="503"/>
                  </a:lnTo>
                  <a:lnTo>
                    <a:pt x="119" y="501"/>
                  </a:lnTo>
                  <a:lnTo>
                    <a:pt x="117" y="503"/>
                  </a:lnTo>
                  <a:lnTo>
                    <a:pt x="117" y="501"/>
                  </a:lnTo>
                  <a:lnTo>
                    <a:pt x="119" y="501"/>
                  </a:lnTo>
                  <a:lnTo>
                    <a:pt x="121" y="501"/>
                  </a:lnTo>
                  <a:lnTo>
                    <a:pt x="123" y="501"/>
                  </a:lnTo>
                  <a:lnTo>
                    <a:pt x="123" y="499"/>
                  </a:lnTo>
                  <a:lnTo>
                    <a:pt x="125" y="499"/>
                  </a:lnTo>
                  <a:lnTo>
                    <a:pt x="123" y="499"/>
                  </a:lnTo>
                  <a:lnTo>
                    <a:pt x="121" y="499"/>
                  </a:lnTo>
                  <a:lnTo>
                    <a:pt x="123" y="497"/>
                  </a:lnTo>
                  <a:lnTo>
                    <a:pt x="125" y="497"/>
                  </a:lnTo>
                  <a:lnTo>
                    <a:pt x="125" y="499"/>
                  </a:lnTo>
                  <a:lnTo>
                    <a:pt x="127" y="499"/>
                  </a:lnTo>
                  <a:lnTo>
                    <a:pt x="127" y="501"/>
                  </a:lnTo>
                  <a:lnTo>
                    <a:pt x="129" y="503"/>
                  </a:lnTo>
                  <a:lnTo>
                    <a:pt x="129" y="505"/>
                  </a:lnTo>
                  <a:lnTo>
                    <a:pt x="129" y="507"/>
                  </a:lnTo>
                  <a:lnTo>
                    <a:pt x="131" y="507"/>
                  </a:lnTo>
                  <a:lnTo>
                    <a:pt x="133" y="509"/>
                  </a:lnTo>
                  <a:lnTo>
                    <a:pt x="135" y="509"/>
                  </a:lnTo>
                  <a:lnTo>
                    <a:pt x="136" y="510"/>
                  </a:lnTo>
                  <a:lnTo>
                    <a:pt x="136" y="512"/>
                  </a:lnTo>
                  <a:lnTo>
                    <a:pt x="138" y="510"/>
                  </a:lnTo>
                  <a:lnTo>
                    <a:pt x="136" y="510"/>
                  </a:lnTo>
                  <a:lnTo>
                    <a:pt x="136" y="509"/>
                  </a:lnTo>
                  <a:lnTo>
                    <a:pt x="135" y="509"/>
                  </a:lnTo>
                  <a:lnTo>
                    <a:pt x="135" y="507"/>
                  </a:lnTo>
                  <a:lnTo>
                    <a:pt x="133" y="507"/>
                  </a:lnTo>
                  <a:lnTo>
                    <a:pt x="131" y="505"/>
                  </a:lnTo>
                  <a:lnTo>
                    <a:pt x="131" y="503"/>
                  </a:lnTo>
                  <a:lnTo>
                    <a:pt x="131" y="501"/>
                  </a:lnTo>
                  <a:lnTo>
                    <a:pt x="129" y="501"/>
                  </a:lnTo>
                  <a:lnTo>
                    <a:pt x="131" y="499"/>
                  </a:lnTo>
                  <a:lnTo>
                    <a:pt x="133" y="499"/>
                  </a:lnTo>
                  <a:lnTo>
                    <a:pt x="131" y="499"/>
                  </a:lnTo>
                  <a:lnTo>
                    <a:pt x="131" y="497"/>
                  </a:lnTo>
                  <a:lnTo>
                    <a:pt x="129" y="499"/>
                  </a:lnTo>
                  <a:lnTo>
                    <a:pt x="129" y="497"/>
                  </a:lnTo>
                  <a:lnTo>
                    <a:pt x="129" y="495"/>
                  </a:lnTo>
                  <a:lnTo>
                    <a:pt x="129" y="493"/>
                  </a:lnTo>
                  <a:lnTo>
                    <a:pt x="131" y="491"/>
                  </a:lnTo>
                  <a:lnTo>
                    <a:pt x="131" y="493"/>
                  </a:lnTo>
                  <a:lnTo>
                    <a:pt x="129" y="493"/>
                  </a:lnTo>
                  <a:lnTo>
                    <a:pt x="129" y="495"/>
                  </a:lnTo>
                  <a:lnTo>
                    <a:pt x="127" y="495"/>
                  </a:lnTo>
                  <a:lnTo>
                    <a:pt x="127" y="497"/>
                  </a:lnTo>
                  <a:lnTo>
                    <a:pt x="127" y="495"/>
                  </a:lnTo>
                  <a:lnTo>
                    <a:pt x="125" y="495"/>
                  </a:lnTo>
                  <a:lnTo>
                    <a:pt x="123" y="495"/>
                  </a:lnTo>
                  <a:lnTo>
                    <a:pt x="123" y="493"/>
                  </a:lnTo>
                  <a:lnTo>
                    <a:pt x="121" y="493"/>
                  </a:lnTo>
                  <a:lnTo>
                    <a:pt x="121" y="491"/>
                  </a:lnTo>
                  <a:lnTo>
                    <a:pt x="121" y="489"/>
                  </a:lnTo>
                  <a:lnTo>
                    <a:pt x="121" y="487"/>
                  </a:lnTo>
                  <a:lnTo>
                    <a:pt x="121" y="486"/>
                  </a:lnTo>
                  <a:lnTo>
                    <a:pt x="119" y="486"/>
                  </a:lnTo>
                  <a:lnTo>
                    <a:pt x="119" y="484"/>
                  </a:lnTo>
                  <a:lnTo>
                    <a:pt x="119" y="482"/>
                  </a:lnTo>
                  <a:lnTo>
                    <a:pt x="119" y="480"/>
                  </a:lnTo>
                  <a:lnTo>
                    <a:pt x="121" y="480"/>
                  </a:lnTo>
                  <a:lnTo>
                    <a:pt x="119" y="480"/>
                  </a:lnTo>
                  <a:lnTo>
                    <a:pt x="117" y="482"/>
                  </a:lnTo>
                  <a:lnTo>
                    <a:pt x="117" y="480"/>
                  </a:lnTo>
                  <a:lnTo>
                    <a:pt x="117" y="478"/>
                  </a:lnTo>
                  <a:lnTo>
                    <a:pt x="115" y="478"/>
                  </a:lnTo>
                  <a:lnTo>
                    <a:pt x="115" y="480"/>
                  </a:lnTo>
                  <a:lnTo>
                    <a:pt x="117" y="482"/>
                  </a:lnTo>
                  <a:lnTo>
                    <a:pt x="117" y="484"/>
                  </a:lnTo>
                  <a:lnTo>
                    <a:pt x="117" y="486"/>
                  </a:lnTo>
                  <a:lnTo>
                    <a:pt x="117" y="487"/>
                  </a:lnTo>
                  <a:lnTo>
                    <a:pt x="119" y="487"/>
                  </a:lnTo>
                  <a:lnTo>
                    <a:pt x="121" y="489"/>
                  </a:lnTo>
                  <a:lnTo>
                    <a:pt x="119" y="489"/>
                  </a:lnTo>
                  <a:lnTo>
                    <a:pt x="121" y="489"/>
                  </a:lnTo>
                  <a:lnTo>
                    <a:pt x="121" y="491"/>
                  </a:lnTo>
                  <a:lnTo>
                    <a:pt x="119" y="491"/>
                  </a:lnTo>
                  <a:lnTo>
                    <a:pt x="121" y="491"/>
                  </a:lnTo>
                  <a:lnTo>
                    <a:pt x="121" y="493"/>
                  </a:lnTo>
                  <a:lnTo>
                    <a:pt x="121" y="495"/>
                  </a:lnTo>
                  <a:lnTo>
                    <a:pt x="121" y="497"/>
                  </a:lnTo>
                  <a:lnTo>
                    <a:pt x="121" y="495"/>
                  </a:lnTo>
                  <a:lnTo>
                    <a:pt x="119" y="495"/>
                  </a:lnTo>
                  <a:lnTo>
                    <a:pt x="117" y="499"/>
                  </a:lnTo>
                  <a:lnTo>
                    <a:pt x="115" y="499"/>
                  </a:lnTo>
                  <a:lnTo>
                    <a:pt x="115" y="501"/>
                  </a:lnTo>
                  <a:lnTo>
                    <a:pt x="113" y="501"/>
                  </a:lnTo>
                  <a:lnTo>
                    <a:pt x="112" y="501"/>
                  </a:lnTo>
                  <a:lnTo>
                    <a:pt x="113" y="499"/>
                  </a:lnTo>
                  <a:lnTo>
                    <a:pt x="113" y="497"/>
                  </a:lnTo>
                  <a:lnTo>
                    <a:pt x="113" y="495"/>
                  </a:lnTo>
                  <a:lnTo>
                    <a:pt x="115" y="495"/>
                  </a:lnTo>
                  <a:lnTo>
                    <a:pt x="115" y="497"/>
                  </a:lnTo>
                  <a:lnTo>
                    <a:pt x="115" y="495"/>
                  </a:lnTo>
                  <a:lnTo>
                    <a:pt x="113" y="495"/>
                  </a:lnTo>
                  <a:lnTo>
                    <a:pt x="112" y="495"/>
                  </a:lnTo>
                  <a:lnTo>
                    <a:pt x="112" y="497"/>
                  </a:lnTo>
                  <a:lnTo>
                    <a:pt x="112" y="499"/>
                  </a:lnTo>
                  <a:lnTo>
                    <a:pt x="110" y="499"/>
                  </a:lnTo>
                  <a:lnTo>
                    <a:pt x="110" y="501"/>
                  </a:lnTo>
                  <a:lnTo>
                    <a:pt x="110" y="499"/>
                  </a:lnTo>
                  <a:lnTo>
                    <a:pt x="110" y="501"/>
                  </a:lnTo>
                  <a:lnTo>
                    <a:pt x="110" y="505"/>
                  </a:lnTo>
                  <a:lnTo>
                    <a:pt x="108" y="505"/>
                  </a:lnTo>
                  <a:lnTo>
                    <a:pt x="108" y="507"/>
                  </a:lnTo>
                  <a:lnTo>
                    <a:pt x="106" y="509"/>
                  </a:lnTo>
                  <a:lnTo>
                    <a:pt x="106" y="510"/>
                  </a:lnTo>
                  <a:lnTo>
                    <a:pt x="104" y="510"/>
                  </a:lnTo>
                  <a:lnTo>
                    <a:pt x="106" y="510"/>
                  </a:lnTo>
                  <a:lnTo>
                    <a:pt x="104" y="510"/>
                  </a:lnTo>
                  <a:lnTo>
                    <a:pt x="104" y="512"/>
                  </a:lnTo>
                  <a:lnTo>
                    <a:pt x="106" y="512"/>
                  </a:lnTo>
                  <a:lnTo>
                    <a:pt x="104" y="512"/>
                  </a:lnTo>
                  <a:lnTo>
                    <a:pt x="104" y="514"/>
                  </a:lnTo>
                  <a:lnTo>
                    <a:pt x="102" y="516"/>
                  </a:lnTo>
                  <a:lnTo>
                    <a:pt x="100" y="516"/>
                  </a:lnTo>
                  <a:lnTo>
                    <a:pt x="98" y="516"/>
                  </a:lnTo>
                  <a:lnTo>
                    <a:pt x="98" y="514"/>
                  </a:lnTo>
                  <a:lnTo>
                    <a:pt x="98" y="516"/>
                  </a:lnTo>
                  <a:lnTo>
                    <a:pt x="98" y="514"/>
                  </a:lnTo>
                  <a:lnTo>
                    <a:pt x="98" y="512"/>
                  </a:lnTo>
                  <a:lnTo>
                    <a:pt x="98" y="510"/>
                  </a:lnTo>
                  <a:lnTo>
                    <a:pt x="98" y="509"/>
                  </a:lnTo>
                  <a:lnTo>
                    <a:pt x="96" y="509"/>
                  </a:lnTo>
                  <a:lnTo>
                    <a:pt x="96" y="507"/>
                  </a:lnTo>
                  <a:lnTo>
                    <a:pt x="98" y="507"/>
                  </a:lnTo>
                  <a:lnTo>
                    <a:pt x="100" y="507"/>
                  </a:lnTo>
                  <a:lnTo>
                    <a:pt x="100" y="505"/>
                  </a:lnTo>
                  <a:lnTo>
                    <a:pt x="98" y="505"/>
                  </a:lnTo>
                  <a:lnTo>
                    <a:pt x="98" y="503"/>
                  </a:lnTo>
                  <a:lnTo>
                    <a:pt x="100" y="503"/>
                  </a:lnTo>
                  <a:lnTo>
                    <a:pt x="100" y="501"/>
                  </a:lnTo>
                  <a:lnTo>
                    <a:pt x="98" y="503"/>
                  </a:lnTo>
                  <a:lnTo>
                    <a:pt x="98" y="501"/>
                  </a:lnTo>
                  <a:lnTo>
                    <a:pt x="96" y="501"/>
                  </a:lnTo>
                  <a:lnTo>
                    <a:pt x="98" y="501"/>
                  </a:lnTo>
                  <a:lnTo>
                    <a:pt x="100" y="501"/>
                  </a:lnTo>
                  <a:lnTo>
                    <a:pt x="98" y="501"/>
                  </a:lnTo>
                  <a:lnTo>
                    <a:pt x="98" y="499"/>
                  </a:lnTo>
                  <a:lnTo>
                    <a:pt x="98" y="497"/>
                  </a:lnTo>
                  <a:lnTo>
                    <a:pt x="100" y="497"/>
                  </a:lnTo>
                  <a:lnTo>
                    <a:pt x="100" y="495"/>
                  </a:lnTo>
                  <a:lnTo>
                    <a:pt x="102" y="495"/>
                  </a:lnTo>
                  <a:lnTo>
                    <a:pt x="102" y="493"/>
                  </a:lnTo>
                  <a:lnTo>
                    <a:pt x="104" y="491"/>
                  </a:lnTo>
                  <a:lnTo>
                    <a:pt x="104" y="493"/>
                  </a:lnTo>
                  <a:lnTo>
                    <a:pt x="106" y="491"/>
                  </a:lnTo>
                  <a:lnTo>
                    <a:pt x="108" y="491"/>
                  </a:lnTo>
                  <a:lnTo>
                    <a:pt x="110" y="489"/>
                  </a:lnTo>
                  <a:lnTo>
                    <a:pt x="110" y="487"/>
                  </a:lnTo>
                  <a:lnTo>
                    <a:pt x="112" y="487"/>
                  </a:lnTo>
                  <a:lnTo>
                    <a:pt x="112" y="486"/>
                  </a:lnTo>
                  <a:lnTo>
                    <a:pt x="112" y="487"/>
                  </a:lnTo>
                  <a:lnTo>
                    <a:pt x="110" y="487"/>
                  </a:lnTo>
                  <a:lnTo>
                    <a:pt x="108" y="487"/>
                  </a:lnTo>
                  <a:lnTo>
                    <a:pt x="108" y="489"/>
                  </a:lnTo>
                  <a:lnTo>
                    <a:pt x="106" y="489"/>
                  </a:lnTo>
                  <a:lnTo>
                    <a:pt x="106" y="491"/>
                  </a:lnTo>
                  <a:lnTo>
                    <a:pt x="104" y="491"/>
                  </a:lnTo>
                  <a:lnTo>
                    <a:pt x="106" y="491"/>
                  </a:lnTo>
                  <a:lnTo>
                    <a:pt x="106" y="489"/>
                  </a:lnTo>
                  <a:lnTo>
                    <a:pt x="106" y="487"/>
                  </a:lnTo>
                  <a:lnTo>
                    <a:pt x="108" y="487"/>
                  </a:lnTo>
                  <a:lnTo>
                    <a:pt x="106" y="487"/>
                  </a:lnTo>
                  <a:lnTo>
                    <a:pt x="106" y="486"/>
                  </a:lnTo>
                  <a:lnTo>
                    <a:pt x="104" y="486"/>
                  </a:lnTo>
                  <a:lnTo>
                    <a:pt x="104" y="487"/>
                  </a:lnTo>
                  <a:lnTo>
                    <a:pt x="104" y="489"/>
                  </a:lnTo>
                  <a:lnTo>
                    <a:pt x="102" y="489"/>
                  </a:lnTo>
                  <a:lnTo>
                    <a:pt x="104" y="489"/>
                  </a:lnTo>
                  <a:lnTo>
                    <a:pt x="104" y="491"/>
                  </a:lnTo>
                  <a:lnTo>
                    <a:pt x="104" y="493"/>
                  </a:lnTo>
                  <a:lnTo>
                    <a:pt x="104" y="491"/>
                  </a:lnTo>
                  <a:lnTo>
                    <a:pt x="102" y="491"/>
                  </a:lnTo>
                  <a:lnTo>
                    <a:pt x="102" y="493"/>
                  </a:lnTo>
                  <a:lnTo>
                    <a:pt x="100" y="493"/>
                  </a:lnTo>
                  <a:lnTo>
                    <a:pt x="98" y="495"/>
                  </a:lnTo>
                  <a:lnTo>
                    <a:pt x="98" y="493"/>
                  </a:lnTo>
                  <a:lnTo>
                    <a:pt x="100" y="493"/>
                  </a:lnTo>
                  <a:lnTo>
                    <a:pt x="100" y="491"/>
                  </a:lnTo>
                  <a:lnTo>
                    <a:pt x="100" y="489"/>
                  </a:lnTo>
                  <a:lnTo>
                    <a:pt x="98" y="489"/>
                  </a:lnTo>
                  <a:lnTo>
                    <a:pt x="100" y="491"/>
                  </a:lnTo>
                  <a:lnTo>
                    <a:pt x="98" y="493"/>
                  </a:lnTo>
                  <a:lnTo>
                    <a:pt x="96" y="495"/>
                  </a:lnTo>
                  <a:lnTo>
                    <a:pt x="96" y="493"/>
                  </a:lnTo>
                  <a:lnTo>
                    <a:pt x="98" y="491"/>
                  </a:lnTo>
                  <a:lnTo>
                    <a:pt x="96" y="491"/>
                  </a:lnTo>
                  <a:lnTo>
                    <a:pt x="96" y="489"/>
                  </a:lnTo>
                  <a:lnTo>
                    <a:pt x="98" y="489"/>
                  </a:lnTo>
                  <a:lnTo>
                    <a:pt x="100" y="489"/>
                  </a:lnTo>
                  <a:lnTo>
                    <a:pt x="100" y="487"/>
                  </a:lnTo>
                  <a:lnTo>
                    <a:pt x="98" y="487"/>
                  </a:lnTo>
                  <a:lnTo>
                    <a:pt x="98" y="486"/>
                  </a:lnTo>
                  <a:lnTo>
                    <a:pt x="98" y="487"/>
                  </a:lnTo>
                  <a:lnTo>
                    <a:pt x="98" y="486"/>
                  </a:lnTo>
                  <a:lnTo>
                    <a:pt x="96" y="486"/>
                  </a:lnTo>
                  <a:lnTo>
                    <a:pt x="98" y="486"/>
                  </a:lnTo>
                  <a:lnTo>
                    <a:pt x="96" y="484"/>
                  </a:lnTo>
                  <a:lnTo>
                    <a:pt x="96" y="482"/>
                  </a:lnTo>
                  <a:lnTo>
                    <a:pt x="96" y="484"/>
                  </a:lnTo>
                  <a:lnTo>
                    <a:pt x="98" y="484"/>
                  </a:lnTo>
                  <a:lnTo>
                    <a:pt x="98" y="482"/>
                  </a:lnTo>
                  <a:lnTo>
                    <a:pt x="96" y="482"/>
                  </a:lnTo>
                  <a:lnTo>
                    <a:pt x="96" y="480"/>
                  </a:lnTo>
                  <a:lnTo>
                    <a:pt x="98" y="480"/>
                  </a:lnTo>
                  <a:lnTo>
                    <a:pt x="98" y="476"/>
                  </a:lnTo>
                  <a:lnTo>
                    <a:pt x="100" y="474"/>
                  </a:lnTo>
                  <a:lnTo>
                    <a:pt x="98" y="476"/>
                  </a:lnTo>
                  <a:lnTo>
                    <a:pt x="98" y="478"/>
                  </a:lnTo>
                  <a:lnTo>
                    <a:pt x="96" y="478"/>
                  </a:lnTo>
                  <a:lnTo>
                    <a:pt x="96" y="480"/>
                  </a:lnTo>
                  <a:lnTo>
                    <a:pt x="94" y="480"/>
                  </a:lnTo>
                  <a:lnTo>
                    <a:pt x="94" y="478"/>
                  </a:lnTo>
                  <a:lnTo>
                    <a:pt x="96" y="478"/>
                  </a:lnTo>
                  <a:lnTo>
                    <a:pt x="96" y="476"/>
                  </a:lnTo>
                  <a:lnTo>
                    <a:pt x="96" y="474"/>
                  </a:lnTo>
                  <a:lnTo>
                    <a:pt x="96" y="476"/>
                  </a:lnTo>
                  <a:lnTo>
                    <a:pt x="94" y="476"/>
                  </a:lnTo>
                  <a:lnTo>
                    <a:pt x="94" y="474"/>
                  </a:lnTo>
                  <a:lnTo>
                    <a:pt x="94" y="476"/>
                  </a:lnTo>
                  <a:lnTo>
                    <a:pt x="92" y="478"/>
                  </a:lnTo>
                  <a:lnTo>
                    <a:pt x="92" y="480"/>
                  </a:lnTo>
                  <a:lnTo>
                    <a:pt x="90" y="480"/>
                  </a:lnTo>
                  <a:lnTo>
                    <a:pt x="92" y="480"/>
                  </a:lnTo>
                  <a:lnTo>
                    <a:pt x="92" y="478"/>
                  </a:lnTo>
                  <a:lnTo>
                    <a:pt x="92" y="476"/>
                  </a:lnTo>
                  <a:lnTo>
                    <a:pt x="90" y="474"/>
                  </a:lnTo>
                  <a:lnTo>
                    <a:pt x="92" y="474"/>
                  </a:lnTo>
                  <a:lnTo>
                    <a:pt x="92" y="472"/>
                  </a:lnTo>
                  <a:lnTo>
                    <a:pt x="94" y="472"/>
                  </a:lnTo>
                  <a:lnTo>
                    <a:pt x="96" y="472"/>
                  </a:lnTo>
                  <a:lnTo>
                    <a:pt x="96" y="470"/>
                  </a:lnTo>
                  <a:lnTo>
                    <a:pt x="98" y="470"/>
                  </a:lnTo>
                  <a:lnTo>
                    <a:pt x="100" y="468"/>
                  </a:lnTo>
                  <a:lnTo>
                    <a:pt x="102" y="466"/>
                  </a:lnTo>
                  <a:lnTo>
                    <a:pt x="102" y="464"/>
                  </a:lnTo>
                  <a:lnTo>
                    <a:pt x="104" y="464"/>
                  </a:lnTo>
                  <a:lnTo>
                    <a:pt x="102" y="464"/>
                  </a:lnTo>
                  <a:lnTo>
                    <a:pt x="102" y="463"/>
                  </a:lnTo>
                  <a:lnTo>
                    <a:pt x="104" y="461"/>
                  </a:lnTo>
                  <a:lnTo>
                    <a:pt x="108" y="459"/>
                  </a:lnTo>
                  <a:lnTo>
                    <a:pt x="113" y="459"/>
                  </a:lnTo>
                  <a:lnTo>
                    <a:pt x="115" y="459"/>
                  </a:lnTo>
                  <a:lnTo>
                    <a:pt x="115" y="457"/>
                  </a:lnTo>
                  <a:lnTo>
                    <a:pt x="117" y="459"/>
                  </a:lnTo>
                  <a:lnTo>
                    <a:pt x="119" y="461"/>
                  </a:lnTo>
                  <a:lnTo>
                    <a:pt x="121" y="461"/>
                  </a:lnTo>
                  <a:lnTo>
                    <a:pt x="123" y="461"/>
                  </a:lnTo>
                  <a:lnTo>
                    <a:pt x="121" y="461"/>
                  </a:lnTo>
                  <a:lnTo>
                    <a:pt x="119" y="461"/>
                  </a:lnTo>
                  <a:lnTo>
                    <a:pt x="119" y="459"/>
                  </a:lnTo>
                  <a:lnTo>
                    <a:pt x="121" y="459"/>
                  </a:lnTo>
                  <a:lnTo>
                    <a:pt x="119" y="459"/>
                  </a:lnTo>
                  <a:lnTo>
                    <a:pt x="117" y="459"/>
                  </a:lnTo>
                  <a:lnTo>
                    <a:pt x="117" y="457"/>
                  </a:lnTo>
                  <a:lnTo>
                    <a:pt x="115" y="457"/>
                  </a:lnTo>
                  <a:lnTo>
                    <a:pt x="112" y="457"/>
                  </a:lnTo>
                  <a:lnTo>
                    <a:pt x="110" y="457"/>
                  </a:lnTo>
                  <a:lnTo>
                    <a:pt x="102" y="463"/>
                  </a:lnTo>
                  <a:lnTo>
                    <a:pt x="100" y="463"/>
                  </a:lnTo>
                  <a:lnTo>
                    <a:pt x="100" y="461"/>
                  </a:lnTo>
                  <a:lnTo>
                    <a:pt x="100" y="463"/>
                  </a:lnTo>
                  <a:lnTo>
                    <a:pt x="100" y="464"/>
                  </a:lnTo>
                  <a:lnTo>
                    <a:pt x="102" y="464"/>
                  </a:lnTo>
                  <a:lnTo>
                    <a:pt x="100" y="466"/>
                  </a:lnTo>
                  <a:lnTo>
                    <a:pt x="98" y="468"/>
                  </a:lnTo>
                  <a:lnTo>
                    <a:pt x="96" y="468"/>
                  </a:lnTo>
                  <a:lnTo>
                    <a:pt x="96" y="470"/>
                  </a:lnTo>
                  <a:lnTo>
                    <a:pt x="94" y="470"/>
                  </a:lnTo>
                  <a:lnTo>
                    <a:pt x="92" y="472"/>
                  </a:lnTo>
                  <a:lnTo>
                    <a:pt x="90" y="470"/>
                  </a:lnTo>
                  <a:lnTo>
                    <a:pt x="92" y="468"/>
                  </a:lnTo>
                  <a:lnTo>
                    <a:pt x="92" y="466"/>
                  </a:lnTo>
                  <a:lnTo>
                    <a:pt x="92" y="468"/>
                  </a:lnTo>
                  <a:lnTo>
                    <a:pt x="90" y="468"/>
                  </a:lnTo>
                  <a:lnTo>
                    <a:pt x="90" y="466"/>
                  </a:lnTo>
                  <a:lnTo>
                    <a:pt x="92" y="464"/>
                  </a:lnTo>
                  <a:lnTo>
                    <a:pt x="92" y="463"/>
                  </a:lnTo>
                  <a:lnTo>
                    <a:pt x="92" y="461"/>
                  </a:lnTo>
                  <a:lnTo>
                    <a:pt x="92" y="463"/>
                  </a:lnTo>
                  <a:lnTo>
                    <a:pt x="90" y="464"/>
                  </a:lnTo>
                  <a:lnTo>
                    <a:pt x="90" y="466"/>
                  </a:lnTo>
                  <a:lnTo>
                    <a:pt x="88" y="466"/>
                  </a:lnTo>
                  <a:lnTo>
                    <a:pt x="88" y="468"/>
                  </a:lnTo>
                  <a:lnTo>
                    <a:pt x="88" y="466"/>
                  </a:lnTo>
                  <a:lnTo>
                    <a:pt x="87" y="466"/>
                  </a:lnTo>
                  <a:lnTo>
                    <a:pt x="87" y="464"/>
                  </a:lnTo>
                  <a:lnTo>
                    <a:pt x="88" y="464"/>
                  </a:lnTo>
                  <a:lnTo>
                    <a:pt x="88" y="463"/>
                  </a:lnTo>
                  <a:lnTo>
                    <a:pt x="88" y="464"/>
                  </a:lnTo>
                  <a:lnTo>
                    <a:pt x="87" y="464"/>
                  </a:lnTo>
                  <a:lnTo>
                    <a:pt x="90" y="463"/>
                  </a:lnTo>
                  <a:lnTo>
                    <a:pt x="90" y="461"/>
                  </a:lnTo>
                  <a:lnTo>
                    <a:pt x="88" y="463"/>
                  </a:lnTo>
                  <a:lnTo>
                    <a:pt x="87" y="463"/>
                  </a:lnTo>
                  <a:lnTo>
                    <a:pt x="88" y="461"/>
                  </a:lnTo>
                  <a:lnTo>
                    <a:pt x="90" y="461"/>
                  </a:lnTo>
                  <a:lnTo>
                    <a:pt x="88" y="459"/>
                  </a:lnTo>
                  <a:lnTo>
                    <a:pt x="88" y="457"/>
                  </a:lnTo>
                  <a:lnTo>
                    <a:pt x="88" y="461"/>
                  </a:lnTo>
                  <a:lnTo>
                    <a:pt x="87" y="461"/>
                  </a:lnTo>
                  <a:lnTo>
                    <a:pt x="85" y="461"/>
                  </a:lnTo>
                  <a:lnTo>
                    <a:pt x="81" y="461"/>
                  </a:lnTo>
                  <a:lnTo>
                    <a:pt x="81" y="459"/>
                  </a:lnTo>
                  <a:lnTo>
                    <a:pt x="83" y="459"/>
                  </a:lnTo>
                  <a:lnTo>
                    <a:pt x="85" y="459"/>
                  </a:lnTo>
                  <a:lnTo>
                    <a:pt x="85" y="457"/>
                  </a:lnTo>
                  <a:lnTo>
                    <a:pt x="87" y="457"/>
                  </a:lnTo>
                  <a:lnTo>
                    <a:pt x="85" y="457"/>
                  </a:lnTo>
                  <a:lnTo>
                    <a:pt x="83" y="459"/>
                  </a:lnTo>
                  <a:lnTo>
                    <a:pt x="81" y="459"/>
                  </a:lnTo>
                  <a:lnTo>
                    <a:pt x="79" y="459"/>
                  </a:lnTo>
                  <a:lnTo>
                    <a:pt x="81" y="459"/>
                  </a:lnTo>
                  <a:lnTo>
                    <a:pt x="81" y="457"/>
                  </a:lnTo>
                  <a:lnTo>
                    <a:pt x="83" y="457"/>
                  </a:lnTo>
                  <a:lnTo>
                    <a:pt x="83" y="455"/>
                  </a:lnTo>
                  <a:lnTo>
                    <a:pt x="83" y="457"/>
                  </a:lnTo>
                  <a:lnTo>
                    <a:pt x="83" y="455"/>
                  </a:lnTo>
                  <a:lnTo>
                    <a:pt x="83" y="453"/>
                  </a:lnTo>
                  <a:lnTo>
                    <a:pt x="85" y="453"/>
                  </a:lnTo>
                  <a:lnTo>
                    <a:pt x="87" y="453"/>
                  </a:lnTo>
                  <a:lnTo>
                    <a:pt x="87" y="451"/>
                  </a:lnTo>
                  <a:lnTo>
                    <a:pt x="88" y="451"/>
                  </a:lnTo>
                  <a:lnTo>
                    <a:pt x="90" y="451"/>
                  </a:lnTo>
                  <a:lnTo>
                    <a:pt x="90" y="453"/>
                  </a:lnTo>
                  <a:lnTo>
                    <a:pt x="94" y="453"/>
                  </a:lnTo>
                  <a:lnTo>
                    <a:pt x="94" y="455"/>
                  </a:lnTo>
                  <a:lnTo>
                    <a:pt x="96" y="455"/>
                  </a:lnTo>
                  <a:lnTo>
                    <a:pt x="96" y="453"/>
                  </a:lnTo>
                  <a:lnTo>
                    <a:pt x="96" y="451"/>
                  </a:lnTo>
                  <a:lnTo>
                    <a:pt x="100" y="449"/>
                  </a:lnTo>
                  <a:lnTo>
                    <a:pt x="102" y="449"/>
                  </a:lnTo>
                  <a:lnTo>
                    <a:pt x="104" y="451"/>
                  </a:lnTo>
                  <a:lnTo>
                    <a:pt x="104" y="449"/>
                  </a:lnTo>
                  <a:lnTo>
                    <a:pt x="102" y="449"/>
                  </a:lnTo>
                  <a:lnTo>
                    <a:pt x="102" y="447"/>
                  </a:lnTo>
                  <a:lnTo>
                    <a:pt x="104" y="447"/>
                  </a:lnTo>
                  <a:lnTo>
                    <a:pt x="104" y="445"/>
                  </a:lnTo>
                  <a:lnTo>
                    <a:pt x="98" y="449"/>
                  </a:lnTo>
                  <a:lnTo>
                    <a:pt x="96" y="449"/>
                  </a:lnTo>
                  <a:lnTo>
                    <a:pt x="96" y="451"/>
                  </a:lnTo>
                  <a:lnTo>
                    <a:pt x="94" y="453"/>
                  </a:lnTo>
                  <a:lnTo>
                    <a:pt x="92" y="453"/>
                  </a:lnTo>
                  <a:lnTo>
                    <a:pt x="90" y="453"/>
                  </a:lnTo>
                  <a:lnTo>
                    <a:pt x="90" y="451"/>
                  </a:lnTo>
                  <a:lnTo>
                    <a:pt x="90" y="449"/>
                  </a:lnTo>
                  <a:lnTo>
                    <a:pt x="92" y="449"/>
                  </a:lnTo>
                  <a:lnTo>
                    <a:pt x="90" y="449"/>
                  </a:lnTo>
                  <a:lnTo>
                    <a:pt x="88" y="449"/>
                  </a:lnTo>
                  <a:lnTo>
                    <a:pt x="88" y="451"/>
                  </a:lnTo>
                  <a:lnTo>
                    <a:pt x="88" y="449"/>
                  </a:lnTo>
                  <a:lnTo>
                    <a:pt x="87" y="449"/>
                  </a:lnTo>
                  <a:lnTo>
                    <a:pt x="87" y="451"/>
                  </a:lnTo>
                  <a:lnTo>
                    <a:pt x="85" y="453"/>
                  </a:lnTo>
                  <a:lnTo>
                    <a:pt x="81" y="455"/>
                  </a:lnTo>
                  <a:lnTo>
                    <a:pt x="81" y="453"/>
                  </a:lnTo>
                  <a:lnTo>
                    <a:pt x="79" y="453"/>
                  </a:lnTo>
                  <a:lnTo>
                    <a:pt x="79" y="451"/>
                  </a:lnTo>
                  <a:lnTo>
                    <a:pt x="83" y="451"/>
                  </a:lnTo>
                  <a:lnTo>
                    <a:pt x="83" y="449"/>
                  </a:lnTo>
                  <a:lnTo>
                    <a:pt x="87" y="447"/>
                  </a:lnTo>
                  <a:lnTo>
                    <a:pt x="85" y="447"/>
                  </a:lnTo>
                  <a:lnTo>
                    <a:pt x="83" y="449"/>
                  </a:lnTo>
                  <a:lnTo>
                    <a:pt x="79" y="451"/>
                  </a:lnTo>
                  <a:lnTo>
                    <a:pt x="81" y="451"/>
                  </a:lnTo>
                  <a:lnTo>
                    <a:pt x="79" y="451"/>
                  </a:lnTo>
                  <a:lnTo>
                    <a:pt x="77" y="451"/>
                  </a:lnTo>
                  <a:lnTo>
                    <a:pt x="77" y="449"/>
                  </a:lnTo>
                  <a:lnTo>
                    <a:pt x="79" y="449"/>
                  </a:lnTo>
                  <a:lnTo>
                    <a:pt x="83" y="447"/>
                  </a:lnTo>
                  <a:lnTo>
                    <a:pt x="81" y="447"/>
                  </a:lnTo>
                  <a:lnTo>
                    <a:pt x="79" y="447"/>
                  </a:lnTo>
                  <a:lnTo>
                    <a:pt x="77" y="447"/>
                  </a:lnTo>
                  <a:lnTo>
                    <a:pt x="77" y="445"/>
                  </a:lnTo>
                  <a:lnTo>
                    <a:pt x="83" y="443"/>
                  </a:lnTo>
                  <a:lnTo>
                    <a:pt x="85" y="441"/>
                  </a:lnTo>
                  <a:lnTo>
                    <a:pt x="88" y="438"/>
                  </a:lnTo>
                  <a:lnTo>
                    <a:pt x="88" y="436"/>
                  </a:lnTo>
                  <a:lnTo>
                    <a:pt x="92" y="434"/>
                  </a:lnTo>
                  <a:lnTo>
                    <a:pt x="94" y="432"/>
                  </a:lnTo>
                  <a:lnTo>
                    <a:pt x="96" y="430"/>
                  </a:lnTo>
                  <a:lnTo>
                    <a:pt x="98" y="430"/>
                  </a:lnTo>
                  <a:lnTo>
                    <a:pt x="100" y="430"/>
                  </a:lnTo>
                  <a:lnTo>
                    <a:pt x="100" y="428"/>
                  </a:lnTo>
                  <a:lnTo>
                    <a:pt x="100" y="426"/>
                  </a:lnTo>
                  <a:lnTo>
                    <a:pt x="100" y="424"/>
                  </a:lnTo>
                  <a:lnTo>
                    <a:pt x="102" y="422"/>
                  </a:lnTo>
                  <a:lnTo>
                    <a:pt x="104" y="422"/>
                  </a:lnTo>
                  <a:lnTo>
                    <a:pt x="106" y="420"/>
                  </a:lnTo>
                  <a:lnTo>
                    <a:pt x="108" y="420"/>
                  </a:lnTo>
                  <a:lnTo>
                    <a:pt x="110" y="420"/>
                  </a:lnTo>
                  <a:lnTo>
                    <a:pt x="108" y="420"/>
                  </a:lnTo>
                  <a:lnTo>
                    <a:pt x="108" y="418"/>
                  </a:lnTo>
                  <a:lnTo>
                    <a:pt x="110" y="418"/>
                  </a:lnTo>
                  <a:lnTo>
                    <a:pt x="110" y="416"/>
                  </a:lnTo>
                  <a:lnTo>
                    <a:pt x="112" y="415"/>
                  </a:lnTo>
                  <a:lnTo>
                    <a:pt x="113" y="415"/>
                  </a:lnTo>
                  <a:lnTo>
                    <a:pt x="113" y="413"/>
                  </a:lnTo>
                  <a:lnTo>
                    <a:pt x="115" y="415"/>
                  </a:lnTo>
                  <a:lnTo>
                    <a:pt x="117" y="416"/>
                  </a:lnTo>
                  <a:lnTo>
                    <a:pt x="121" y="415"/>
                  </a:lnTo>
                  <a:lnTo>
                    <a:pt x="123" y="415"/>
                  </a:lnTo>
                  <a:lnTo>
                    <a:pt x="125" y="416"/>
                  </a:lnTo>
                  <a:lnTo>
                    <a:pt x="127" y="415"/>
                  </a:lnTo>
                  <a:lnTo>
                    <a:pt x="123" y="415"/>
                  </a:lnTo>
                  <a:lnTo>
                    <a:pt x="121" y="415"/>
                  </a:lnTo>
                  <a:lnTo>
                    <a:pt x="119" y="415"/>
                  </a:lnTo>
                  <a:lnTo>
                    <a:pt x="115" y="413"/>
                  </a:lnTo>
                  <a:lnTo>
                    <a:pt x="115" y="411"/>
                  </a:lnTo>
                  <a:lnTo>
                    <a:pt x="117" y="411"/>
                  </a:lnTo>
                  <a:lnTo>
                    <a:pt x="119" y="409"/>
                  </a:lnTo>
                  <a:lnTo>
                    <a:pt x="121" y="409"/>
                  </a:lnTo>
                  <a:lnTo>
                    <a:pt x="123" y="409"/>
                  </a:lnTo>
                  <a:lnTo>
                    <a:pt x="125" y="409"/>
                  </a:lnTo>
                  <a:lnTo>
                    <a:pt x="127" y="409"/>
                  </a:lnTo>
                  <a:lnTo>
                    <a:pt x="129" y="411"/>
                  </a:lnTo>
                  <a:lnTo>
                    <a:pt x="131" y="411"/>
                  </a:lnTo>
                  <a:lnTo>
                    <a:pt x="131" y="409"/>
                  </a:lnTo>
                  <a:lnTo>
                    <a:pt x="129" y="409"/>
                  </a:lnTo>
                  <a:lnTo>
                    <a:pt x="127" y="409"/>
                  </a:lnTo>
                  <a:lnTo>
                    <a:pt x="125" y="409"/>
                  </a:lnTo>
                  <a:lnTo>
                    <a:pt x="123" y="409"/>
                  </a:lnTo>
                  <a:lnTo>
                    <a:pt x="121" y="409"/>
                  </a:lnTo>
                  <a:lnTo>
                    <a:pt x="121" y="407"/>
                  </a:lnTo>
                  <a:lnTo>
                    <a:pt x="123" y="407"/>
                  </a:lnTo>
                  <a:lnTo>
                    <a:pt x="127" y="407"/>
                  </a:lnTo>
                  <a:lnTo>
                    <a:pt x="127" y="405"/>
                  </a:lnTo>
                  <a:lnTo>
                    <a:pt x="123" y="407"/>
                  </a:lnTo>
                  <a:lnTo>
                    <a:pt x="121" y="409"/>
                  </a:lnTo>
                  <a:lnTo>
                    <a:pt x="119" y="409"/>
                  </a:lnTo>
                  <a:lnTo>
                    <a:pt x="117" y="409"/>
                  </a:lnTo>
                  <a:lnTo>
                    <a:pt x="113" y="411"/>
                  </a:lnTo>
                  <a:lnTo>
                    <a:pt x="113" y="413"/>
                  </a:lnTo>
                  <a:lnTo>
                    <a:pt x="112" y="413"/>
                  </a:lnTo>
                  <a:lnTo>
                    <a:pt x="110" y="415"/>
                  </a:lnTo>
                  <a:lnTo>
                    <a:pt x="108" y="415"/>
                  </a:lnTo>
                  <a:lnTo>
                    <a:pt x="104" y="420"/>
                  </a:lnTo>
                  <a:lnTo>
                    <a:pt x="100" y="422"/>
                  </a:lnTo>
                  <a:lnTo>
                    <a:pt x="100" y="424"/>
                  </a:lnTo>
                  <a:lnTo>
                    <a:pt x="98" y="426"/>
                  </a:lnTo>
                  <a:lnTo>
                    <a:pt x="98" y="428"/>
                  </a:lnTo>
                  <a:lnTo>
                    <a:pt x="96" y="430"/>
                  </a:lnTo>
                  <a:lnTo>
                    <a:pt x="94" y="430"/>
                  </a:lnTo>
                  <a:lnTo>
                    <a:pt x="88" y="436"/>
                  </a:lnTo>
                  <a:lnTo>
                    <a:pt x="87" y="439"/>
                  </a:lnTo>
                  <a:lnTo>
                    <a:pt x="85" y="441"/>
                  </a:lnTo>
                  <a:lnTo>
                    <a:pt x="79" y="443"/>
                  </a:lnTo>
                  <a:lnTo>
                    <a:pt x="77" y="445"/>
                  </a:lnTo>
                  <a:lnTo>
                    <a:pt x="75" y="443"/>
                  </a:lnTo>
                  <a:lnTo>
                    <a:pt x="73" y="443"/>
                  </a:lnTo>
                  <a:lnTo>
                    <a:pt x="75" y="443"/>
                  </a:lnTo>
                  <a:lnTo>
                    <a:pt x="77" y="443"/>
                  </a:lnTo>
                  <a:lnTo>
                    <a:pt x="77" y="441"/>
                  </a:lnTo>
                  <a:lnTo>
                    <a:pt x="73" y="443"/>
                  </a:lnTo>
                  <a:lnTo>
                    <a:pt x="75" y="441"/>
                  </a:lnTo>
                  <a:lnTo>
                    <a:pt x="75" y="439"/>
                  </a:lnTo>
                  <a:lnTo>
                    <a:pt x="77" y="439"/>
                  </a:lnTo>
                  <a:lnTo>
                    <a:pt x="79" y="439"/>
                  </a:lnTo>
                  <a:lnTo>
                    <a:pt x="83" y="438"/>
                  </a:lnTo>
                  <a:lnTo>
                    <a:pt x="81" y="438"/>
                  </a:lnTo>
                  <a:lnTo>
                    <a:pt x="79" y="438"/>
                  </a:lnTo>
                  <a:lnTo>
                    <a:pt x="77" y="438"/>
                  </a:lnTo>
                  <a:lnTo>
                    <a:pt x="75" y="439"/>
                  </a:lnTo>
                  <a:lnTo>
                    <a:pt x="75" y="438"/>
                  </a:lnTo>
                  <a:lnTo>
                    <a:pt x="75" y="439"/>
                  </a:lnTo>
                  <a:lnTo>
                    <a:pt x="73" y="439"/>
                  </a:lnTo>
                  <a:lnTo>
                    <a:pt x="73" y="438"/>
                  </a:lnTo>
                  <a:lnTo>
                    <a:pt x="73" y="436"/>
                  </a:lnTo>
                  <a:lnTo>
                    <a:pt x="73" y="434"/>
                  </a:lnTo>
                  <a:lnTo>
                    <a:pt x="73" y="432"/>
                  </a:lnTo>
                  <a:lnTo>
                    <a:pt x="75" y="432"/>
                  </a:lnTo>
                  <a:lnTo>
                    <a:pt x="75" y="430"/>
                  </a:lnTo>
                  <a:lnTo>
                    <a:pt x="75" y="432"/>
                  </a:lnTo>
                  <a:lnTo>
                    <a:pt x="73" y="432"/>
                  </a:lnTo>
                  <a:lnTo>
                    <a:pt x="73" y="430"/>
                  </a:lnTo>
                  <a:lnTo>
                    <a:pt x="75" y="430"/>
                  </a:lnTo>
                  <a:lnTo>
                    <a:pt x="73" y="428"/>
                  </a:lnTo>
                  <a:lnTo>
                    <a:pt x="75" y="428"/>
                  </a:lnTo>
                  <a:lnTo>
                    <a:pt x="77" y="428"/>
                  </a:lnTo>
                  <a:lnTo>
                    <a:pt x="79" y="428"/>
                  </a:lnTo>
                  <a:lnTo>
                    <a:pt x="81" y="428"/>
                  </a:lnTo>
                  <a:lnTo>
                    <a:pt x="79" y="428"/>
                  </a:lnTo>
                  <a:lnTo>
                    <a:pt x="81" y="430"/>
                  </a:lnTo>
                  <a:lnTo>
                    <a:pt x="81" y="428"/>
                  </a:lnTo>
                  <a:lnTo>
                    <a:pt x="83" y="428"/>
                  </a:lnTo>
                  <a:lnTo>
                    <a:pt x="85" y="428"/>
                  </a:lnTo>
                  <a:lnTo>
                    <a:pt x="87" y="426"/>
                  </a:lnTo>
                  <a:lnTo>
                    <a:pt x="87" y="428"/>
                  </a:lnTo>
                  <a:lnTo>
                    <a:pt x="92" y="428"/>
                  </a:lnTo>
                  <a:lnTo>
                    <a:pt x="92" y="426"/>
                  </a:lnTo>
                  <a:lnTo>
                    <a:pt x="90" y="426"/>
                  </a:lnTo>
                  <a:lnTo>
                    <a:pt x="88" y="426"/>
                  </a:lnTo>
                  <a:lnTo>
                    <a:pt x="87" y="426"/>
                  </a:lnTo>
                  <a:lnTo>
                    <a:pt x="85" y="426"/>
                  </a:lnTo>
                  <a:lnTo>
                    <a:pt x="83" y="426"/>
                  </a:lnTo>
                  <a:lnTo>
                    <a:pt x="81" y="426"/>
                  </a:lnTo>
                  <a:lnTo>
                    <a:pt x="79" y="426"/>
                  </a:lnTo>
                  <a:lnTo>
                    <a:pt x="77" y="426"/>
                  </a:lnTo>
                  <a:lnTo>
                    <a:pt x="77" y="424"/>
                  </a:lnTo>
                  <a:lnTo>
                    <a:pt x="79" y="424"/>
                  </a:lnTo>
                  <a:lnTo>
                    <a:pt x="77" y="424"/>
                  </a:lnTo>
                  <a:lnTo>
                    <a:pt x="77" y="422"/>
                  </a:lnTo>
                  <a:lnTo>
                    <a:pt x="79" y="420"/>
                  </a:lnTo>
                  <a:lnTo>
                    <a:pt x="81" y="420"/>
                  </a:lnTo>
                  <a:lnTo>
                    <a:pt x="81" y="422"/>
                  </a:lnTo>
                  <a:lnTo>
                    <a:pt x="83" y="420"/>
                  </a:lnTo>
                  <a:lnTo>
                    <a:pt x="83" y="422"/>
                  </a:lnTo>
                  <a:lnTo>
                    <a:pt x="87" y="420"/>
                  </a:lnTo>
                  <a:lnTo>
                    <a:pt x="88" y="420"/>
                  </a:lnTo>
                  <a:lnTo>
                    <a:pt x="90" y="420"/>
                  </a:lnTo>
                  <a:lnTo>
                    <a:pt x="90" y="418"/>
                  </a:lnTo>
                  <a:lnTo>
                    <a:pt x="88" y="420"/>
                  </a:lnTo>
                  <a:lnTo>
                    <a:pt x="88" y="418"/>
                  </a:lnTo>
                  <a:lnTo>
                    <a:pt x="87" y="418"/>
                  </a:lnTo>
                  <a:lnTo>
                    <a:pt x="85" y="420"/>
                  </a:lnTo>
                  <a:lnTo>
                    <a:pt x="83" y="420"/>
                  </a:lnTo>
                  <a:lnTo>
                    <a:pt x="81" y="420"/>
                  </a:lnTo>
                  <a:lnTo>
                    <a:pt x="81" y="418"/>
                  </a:lnTo>
                  <a:lnTo>
                    <a:pt x="83" y="418"/>
                  </a:lnTo>
                  <a:lnTo>
                    <a:pt x="85" y="418"/>
                  </a:lnTo>
                  <a:lnTo>
                    <a:pt x="87" y="418"/>
                  </a:lnTo>
                  <a:lnTo>
                    <a:pt x="88" y="418"/>
                  </a:lnTo>
                  <a:lnTo>
                    <a:pt x="90" y="416"/>
                  </a:lnTo>
                  <a:lnTo>
                    <a:pt x="88" y="416"/>
                  </a:lnTo>
                  <a:lnTo>
                    <a:pt x="88" y="415"/>
                  </a:lnTo>
                  <a:lnTo>
                    <a:pt x="88" y="416"/>
                  </a:lnTo>
                  <a:lnTo>
                    <a:pt x="87" y="416"/>
                  </a:lnTo>
                  <a:lnTo>
                    <a:pt x="85" y="416"/>
                  </a:lnTo>
                  <a:lnTo>
                    <a:pt x="83" y="418"/>
                  </a:lnTo>
                  <a:lnTo>
                    <a:pt x="83" y="416"/>
                  </a:lnTo>
                  <a:lnTo>
                    <a:pt x="83" y="415"/>
                  </a:lnTo>
                  <a:lnTo>
                    <a:pt x="85" y="415"/>
                  </a:lnTo>
                  <a:lnTo>
                    <a:pt x="87" y="415"/>
                  </a:lnTo>
                  <a:lnTo>
                    <a:pt x="92" y="415"/>
                  </a:lnTo>
                  <a:lnTo>
                    <a:pt x="94" y="416"/>
                  </a:lnTo>
                  <a:lnTo>
                    <a:pt x="96" y="416"/>
                  </a:lnTo>
                  <a:lnTo>
                    <a:pt x="96" y="415"/>
                  </a:lnTo>
                  <a:lnTo>
                    <a:pt x="94" y="415"/>
                  </a:lnTo>
                  <a:lnTo>
                    <a:pt x="92" y="415"/>
                  </a:lnTo>
                  <a:lnTo>
                    <a:pt x="92" y="413"/>
                  </a:lnTo>
                  <a:lnTo>
                    <a:pt x="94" y="413"/>
                  </a:lnTo>
                  <a:lnTo>
                    <a:pt x="94" y="411"/>
                  </a:lnTo>
                  <a:lnTo>
                    <a:pt x="94" y="413"/>
                  </a:lnTo>
                  <a:lnTo>
                    <a:pt x="92" y="413"/>
                  </a:lnTo>
                  <a:lnTo>
                    <a:pt x="92" y="411"/>
                  </a:lnTo>
                  <a:lnTo>
                    <a:pt x="92" y="409"/>
                  </a:lnTo>
                  <a:lnTo>
                    <a:pt x="92" y="411"/>
                  </a:lnTo>
                  <a:lnTo>
                    <a:pt x="90" y="411"/>
                  </a:lnTo>
                  <a:lnTo>
                    <a:pt x="90" y="413"/>
                  </a:lnTo>
                  <a:lnTo>
                    <a:pt x="87" y="413"/>
                  </a:lnTo>
                  <a:lnTo>
                    <a:pt x="83" y="413"/>
                  </a:lnTo>
                  <a:lnTo>
                    <a:pt x="83" y="411"/>
                  </a:lnTo>
                  <a:lnTo>
                    <a:pt x="79" y="413"/>
                  </a:lnTo>
                  <a:lnTo>
                    <a:pt x="77" y="413"/>
                  </a:lnTo>
                  <a:lnTo>
                    <a:pt x="73" y="413"/>
                  </a:lnTo>
                  <a:lnTo>
                    <a:pt x="73" y="411"/>
                  </a:lnTo>
                  <a:lnTo>
                    <a:pt x="71" y="411"/>
                  </a:lnTo>
                  <a:lnTo>
                    <a:pt x="71" y="409"/>
                  </a:lnTo>
                  <a:lnTo>
                    <a:pt x="73" y="409"/>
                  </a:lnTo>
                  <a:lnTo>
                    <a:pt x="77" y="409"/>
                  </a:lnTo>
                  <a:lnTo>
                    <a:pt x="79" y="409"/>
                  </a:lnTo>
                  <a:lnTo>
                    <a:pt x="81" y="409"/>
                  </a:lnTo>
                  <a:lnTo>
                    <a:pt x="75" y="409"/>
                  </a:lnTo>
                  <a:lnTo>
                    <a:pt x="73" y="409"/>
                  </a:lnTo>
                  <a:lnTo>
                    <a:pt x="71" y="409"/>
                  </a:lnTo>
                  <a:lnTo>
                    <a:pt x="71" y="407"/>
                  </a:lnTo>
                  <a:lnTo>
                    <a:pt x="71" y="405"/>
                  </a:lnTo>
                  <a:lnTo>
                    <a:pt x="75" y="405"/>
                  </a:lnTo>
                  <a:lnTo>
                    <a:pt x="77" y="405"/>
                  </a:lnTo>
                  <a:lnTo>
                    <a:pt x="75" y="405"/>
                  </a:lnTo>
                  <a:lnTo>
                    <a:pt x="69" y="405"/>
                  </a:lnTo>
                  <a:lnTo>
                    <a:pt x="69" y="403"/>
                  </a:lnTo>
                  <a:lnTo>
                    <a:pt x="71" y="403"/>
                  </a:lnTo>
                  <a:lnTo>
                    <a:pt x="71" y="401"/>
                  </a:lnTo>
                  <a:lnTo>
                    <a:pt x="73" y="401"/>
                  </a:lnTo>
                  <a:lnTo>
                    <a:pt x="77" y="401"/>
                  </a:lnTo>
                  <a:lnTo>
                    <a:pt x="77" y="399"/>
                  </a:lnTo>
                  <a:lnTo>
                    <a:pt x="75" y="399"/>
                  </a:lnTo>
                  <a:lnTo>
                    <a:pt x="77" y="399"/>
                  </a:lnTo>
                  <a:lnTo>
                    <a:pt x="79" y="399"/>
                  </a:lnTo>
                  <a:lnTo>
                    <a:pt x="83" y="397"/>
                  </a:lnTo>
                  <a:lnTo>
                    <a:pt x="85" y="397"/>
                  </a:lnTo>
                  <a:lnTo>
                    <a:pt x="87" y="397"/>
                  </a:lnTo>
                  <a:lnTo>
                    <a:pt x="90" y="395"/>
                  </a:lnTo>
                  <a:lnTo>
                    <a:pt x="92" y="395"/>
                  </a:lnTo>
                  <a:lnTo>
                    <a:pt x="96" y="393"/>
                  </a:lnTo>
                  <a:lnTo>
                    <a:pt x="98" y="393"/>
                  </a:lnTo>
                  <a:lnTo>
                    <a:pt x="98" y="395"/>
                  </a:lnTo>
                  <a:lnTo>
                    <a:pt x="108" y="395"/>
                  </a:lnTo>
                  <a:lnTo>
                    <a:pt x="110" y="397"/>
                  </a:lnTo>
                  <a:lnTo>
                    <a:pt x="110" y="399"/>
                  </a:lnTo>
                  <a:lnTo>
                    <a:pt x="112" y="401"/>
                  </a:lnTo>
                  <a:lnTo>
                    <a:pt x="112" y="403"/>
                  </a:lnTo>
                  <a:lnTo>
                    <a:pt x="113" y="403"/>
                  </a:lnTo>
                  <a:lnTo>
                    <a:pt x="115" y="403"/>
                  </a:lnTo>
                  <a:lnTo>
                    <a:pt x="117" y="401"/>
                  </a:lnTo>
                  <a:lnTo>
                    <a:pt x="119" y="401"/>
                  </a:lnTo>
                  <a:lnTo>
                    <a:pt x="121" y="401"/>
                  </a:lnTo>
                  <a:lnTo>
                    <a:pt x="125" y="401"/>
                  </a:lnTo>
                  <a:lnTo>
                    <a:pt x="127" y="401"/>
                  </a:lnTo>
                  <a:lnTo>
                    <a:pt x="125" y="401"/>
                  </a:lnTo>
                  <a:lnTo>
                    <a:pt x="123" y="399"/>
                  </a:lnTo>
                  <a:lnTo>
                    <a:pt x="119" y="401"/>
                  </a:lnTo>
                  <a:lnTo>
                    <a:pt x="113" y="403"/>
                  </a:lnTo>
                  <a:lnTo>
                    <a:pt x="112" y="403"/>
                  </a:lnTo>
                  <a:lnTo>
                    <a:pt x="112" y="401"/>
                  </a:lnTo>
                  <a:lnTo>
                    <a:pt x="112" y="399"/>
                  </a:lnTo>
                  <a:lnTo>
                    <a:pt x="110" y="399"/>
                  </a:lnTo>
                  <a:lnTo>
                    <a:pt x="110" y="397"/>
                  </a:lnTo>
                  <a:lnTo>
                    <a:pt x="110" y="395"/>
                  </a:lnTo>
                  <a:lnTo>
                    <a:pt x="108" y="395"/>
                  </a:lnTo>
                  <a:lnTo>
                    <a:pt x="108" y="393"/>
                  </a:lnTo>
                  <a:lnTo>
                    <a:pt x="112" y="393"/>
                  </a:lnTo>
                  <a:lnTo>
                    <a:pt x="113" y="391"/>
                  </a:lnTo>
                  <a:lnTo>
                    <a:pt x="108" y="393"/>
                  </a:lnTo>
                  <a:lnTo>
                    <a:pt x="100" y="393"/>
                  </a:lnTo>
                  <a:lnTo>
                    <a:pt x="98" y="391"/>
                  </a:lnTo>
                  <a:lnTo>
                    <a:pt x="92" y="393"/>
                  </a:lnTo>
                  <a:lnTo>
                    <a:pt x="90" y="393"/>
                  </a:lnTo>
                  <a:lnTo>
                    <a:pt x="90" y="395"/>
                  </a:lnTo>
                  <a:lnTo>
                    <a:pt x="87" y="395"/>
                  </a:lnTo>
                  <a:lnTo>
                    <a:pt x="83" y="397"/>
                  </a:lnTo>
                  <a:lnTo>
                    <a:pt x="81" y="397"/>
                  </a:lnTo>
                  <a:lnTo>
                    <a:pt x="81" y="395"/>
                  </a:lnTo>
                  <a:lnTo>
                    <a:pt x="79" y="395"/>
                  </a:lnTo>
                  <a:lnTo>
                    <a:pt x="79" y="397"/>
                  </a:lnTo>
                  <a:lnTo>
                    <a:pt x="77" y="397"/>
                  </a:lnTo>
                  <a:lnTo>
                    <a:pt x="75" y="397"/>
                  </a:lnTo>
                  <a:lnTo>
                    <a:pt x="73" y="399"/>
                  </a:lnTo>
                  <a:lnTo>
                    <a:pt x="71" y="401"/>
                  </a:lnTo>
                  <a:lnTo>
                    <a:pt x="71" y="399"/>
                  </a:lnTo>
                  <a:lnTo>
                    <a:pt x="69" y="399"/>
                  </a:lnTo>
                  <a:lnTo>
                    <a:pt x="71" y="399"/>
                  </a:lnTo>
                  <a:lnTo>
                    <a:pt x="71" y="397"/>
                  </a:lnTo>
                  <a:lnTo>
                    <a:pt x="69" y="397"/>
                  </a:lnTo>
                  <a:lnTo>
                    <a:pt x="71" y="397"/>
                  </a:lnTo>
                  <a:lnTo>
                    <a:pt x="69" y="395"/>
                  </a:lnTo>
                  <a:lnTo>
                    <a:pt x="71" y="395"/>
                  </a:lnTo>
                  <a:lnTo>
                    <a:pt x="71" y="393"/>
                  </a:lnTo>
                  <a:lnTo>
                    <a:pt x="71" y="391"/>
                  </a:lnTo>
                  <a:lnTo>
                    <a:pt x="73" y="390"/>
                  </a:lnTo>
                  <a:lnTo>
                    <a:pt x="75" y="388"/>
                  </a:lnTo>
                  <a:lnTo>
                    <a:pt x="77" y="388"/>
                  </a:lnTo>
                  <a:lnTo>
                    <a:pt x="79" y="386"/>
                  </a:lnTo>
                  <a:lnTo>
                    <a:pt x="83" y="384"/>
                  </a:lnTo>
                  <a:lnTo>
                    <a:pt x="81" y="384"/>
                  </a:lnTo>
                  <a:lnTo>
                    <a:pt x="83" y="382"/>
                  </a:lnTo>
                  <a:lnTo>
                    <a:pt x="85" y="382"/>
                  </a:lnTo>
                  <a:lnTo>
                    <a:pt x="85" y="380"/>
                  </a:lnTo>
                  <a:lnTo>
                    <a:pt x="83" y="382"/>
                  </a:lnTo>
                  <a:lnTo>
                    <a:pt x="83" y="380"/>
                  </a:lnTo>
                  <a:lnTo>
                    <a:pt x="85" y="380"/>
                  </a:lnTo>
                  <a:lnTo>
                    <a:pt x="85" y="378"/>
                  </a:lnTo>
                  <a:lnTo>
                    <a:pt x="87" y="378"/>
                  </a:lnTo>
                  <a:lnTo>
                    <a:pt x="88" y="380"/>
                  </a:lnTo>
                  <a:lnTo>
                    <a:pt x="90" y="378"/>
                  </a:lnTo>
                  <a:lnTo>
                    <a:pt x="88" y="378"/>
                  </a:lnTo>
                  <a:lnTo>
                    <a:pt x="87" y="378"/>
                  </a:lnTo>
                  <a:lnTo>
                    <a:pt x="90" y="378"/>
                  </a:lnTo>
                  <a:lnTo>
                    <a:pt x="90" y="376"/>
                  </a:lnTo>
                  <a:lnTo>
                    <a:pt x="94" y="376"/>
                  </a:lnTo>
                  <a:lnTo>
                    <a:pt x="94" y="378"/>
                  </a:lnTo>
                  <a:lnTo>
                    <a:pt x="96" y="378"/>
                  </a:lnTo>
                  <a:lnTo>
                    <a:pt x="98" y="380"/>
                  </a:lnTo>
                  <a:lnTo>
                    <a:pt x="98" y="378"/>
                  </a:lnTo>
                  <a:lnTo>
                    <a:pt x="100" y="380"/>
                  </a:lnTo>
                  <a:lnTo>
                    <a:pt x="102" y="380"/>
                  </a:lnTo>
                  <a:lnTo>
                    <a:pt x="102" y="382"/>
                  </a:lnTo>
                  <a:lnTo>
                    <a:pt x="104" y="382"/>
                  </a:lnTo>
                  <a:lnTo>
                    <a:pt x="108" y="382"/>
                  </a:lnTo>
                  <a:lnTo>
                    <a:pt x="110" y="382"/>
                  </a:lnTo>
                  <a:lnTo>
                    <a:pt x="110" y="380"/>
                  </a:lnTo>
                  <a:lnTo>
                    <a:pt x="112" y="380"/>
                  </a:lnTo>
                  <a:lnTo>
                    <a:pt x="112" y="382"/>
                  </a:lnTo>
                  <a:lnTo>
                    <a:pt x="115" y="384"/>
                  </a:lnTo>
                  <a:lnTo>
                    <a:pt x="117" y="384"/>
                  </a:lnTo>
                  <a:lnTo>
                    <a:pt x="117" y="386"/>
                  </a:lnTo>
                  <a:lnTo>
                    <a:pt x="119" y="388"/>
                  </a:lnTo>
                  <a:lnTo>
                    <a:pt x="121" y="388"/>
                  </a:lnTo>
                  <a:lnTo>
                    <a:pt x="123" y="390"/>
                  </a:lnTo>
                  <a:lnTo>
                    <a:pt x="123" y="388"/>
                  </a:lnTo>
                  <a:lnTo>
                    <a:pt x="129" y="390"/>
                  </a:lnTo>
                  <a:lnTo>
                    <a:pt x="129" y="388"/>
                  </a:lnTo>
                  <a:lnTo>
                    <a:pt x="131" y="388"/>
                  </a:lnTo>
                  <a:lnTo>
                    <a:pt x="129" y="388"/>
                  </a:lnTo>
                  <a:lnTo>
                    <a:pt x="127" y="388"/>
                  </a:lnTo>
                  <a:lnTo>
                    <a:pt x="125" y="388"/>
                  </a:lnTo>
                  <a:lnTo>
                    <a:pt x="123" y="388"/>
                  </a:lnTo>
                  <a:lnTo>
                    <a:pt x="119" y="386"/>
                  </a:lnTo>
                  <a:lnTo>
                    <a:pt x="119" y="384"/>
                  </a:lnTo>
                  <a:lnTo>
                    <a:pt x="117" y="384"/>
                  </a:lnTo>
                  <a:lnTo>
                    <a:pt x="119" y="384"/>
                  </a:lnTo>
                  <a:lnTo>
                    <a:pt x="121" y="382"/>
                  </a:lnTo>
                  <a:lnTo>
                    <a:pt x="125" y="380"/>
                  </a:lnTo>
                  <a:lnTo>
                    <a:pt x="127" y="380"/>
                  </a:lnTo>
                  <a:lnTo>
                    <a:pt x="127" y="378"/>
                  </a:lnTo>
                  <a:lnTo>
                    <a:pt x="129" y="378"/>
                  </a:lnTo>
                  <a:lnTo>
                    <a:pt x="131" y="378"/>
                  </a:lnTo>
                  <a:lnTo>
                    <a:pt x="131" y="380"/>
                  </a:lnTo>
                  <a:lnTo>
                    <a:pt x="133" y="380"/>
                  </a:lnTo>
                  <a:lnTo>
                    <a:pt x="131" y="378"/>
                  </a:lnTo>
                  <a:lnTo>
                    <a:pt x="127" y="378"/>
                  </a:lnTo>
                  <a:lnTo>
                    <a:pt x="125" y="380"/>
                  </a:lnTo>
                  <a:lnTo>
                    <a:pt x="123" y="380"/>
                  </a:lnTo>
                  <a:lnTo>
                    <a:pt x="123" y="382"/>
                  </a:lnTo>
                  <a:lnTo>
                    <a:pt x="121" y="382"/>
                  </a:lnTo>
                  <a:lnTo>
                    <a:pt x="119" y="382"/>
                  </a:lnTo>
                  <a:lnTo>
                    <a:pt x="117" y="382"/>
                  </a:lnTo>
                  <a:lnTo>
                    <a:pt x="115" y="384"/>
                  </a:lnTo>
                  <a:lnTo>
                    <a:pt x="115" y="382"/>
                  </a:lnTo>
                  <a:lnTo>
                    <a:pt x="117" y="382"/>
                  </a:lnTo>
                  <a:lnTo>
                    <a:pt x="115" y="382"/>
                  </a:lnTo>
                  <a:lnTo>
                    <a:pt x="113" y="382"/>
                  </a:lnTo>
                  <a:lnTo>
                    <a:pt x="112" y="380"/>
                  </a:lnTo>
                  <a:lnTo>
                    <a:pt x="112" y="378"/>
                  </a:lnTo>
                  <a:lnTo>
                    <a:pt x="113" y="378"/>
                  </a:lnTo>
                  <a:lnTo>
                    <a:pt x="115" y="378"/>
                  </a:lnTo>
                  <a:lnTo>
                    <a:pt x="119" y="376"/>
                  </a:lnTo>
                  <a:lnTo>
                    <a:pt x="121" y="376"/>
                  </a:lnTo>
                  <a:lnTo>
                    <a:pt x="121" y="374"/>
                  </a:lnTo>
                  <a:lnTo>
                    <a:pt x="125" y="374"/>
                  </a:lnTo>
                  <a:lnTo>
                    <a:pt x="127" y="376"/>
                  </a:lnTo>
                  <a:lnTo>
                    <a:pt x="127" y="374"/>
                  </a:lnTo>
                  <a:lnTo>
                    <a:pt x="125" y="374"/>
                  </a:lnTo>
                  <a:lnTo>
                    <a:pt x="125" y="372"/>
                  </a:lnTo>
                  <a:lnTo>
                    <a:pt x="123" y="370"/>
                  </a:lnTo>
                  <a:lnTo>
                    <a:pt x="123" y="372"/>
                  </a:lnTo>
                  <a:lnTo>
                    <a:pt x="121" y="372"/>
                  </a:lnTo>
                  <a:lnTo>
                    <a:pt x="119" y="370"/>
                  </a:lnTo>
                  <a:lnTo>
                    <a:pt x="119" y="372"/>
                  </a:lnTo>
                  <a:lnTo>
                    <a:pt x="117" y="372"/>
                  </a:lnTo>
                  <a:lnTo>
                    <a:pt x="117" y="374"/>
                  </a:lnTo>
                  <a:lnTo>
                    <a:pt x="119" y="372"/>
                  </a:lnTo>
                  <a:lnTo>
                    <a:pt x="121" y="374"/>
                  </a:lnTo>
                  <a:lnTo>
                    <a:pt x="117" y="374"/>
                  </a:lnTo>
                  <a:lnTo>
                    <a:pt x="117" y="376"/>
                  </a:lnTo>
                  <a:lnTo>
                    <a:pt x="119" y="376"/>
                  </a:lnTo>
                  <a:lnTo>
                    <a:pt x="117" y="376"/>
                  </a:lnTo>
                  <a:lnTo>
                    <a:pt x="115" y="376"/>
                  </a:lnTo>
                  <a:lnTo>
                    <a:pt x="113" y="376"/>
                  </a:lnTo>
                  <a:lnTo>
                    <a:pt x="113" y="378"/>
                  </a:lnTo>
                  <a:lnTo>
                    <a:pt x="113" y="376"/>
                  </a:lnTo>
                  <a:lnTo>
                    <a:pt x="112" y="376"/>
                  </a:lnTo>
                  <a:lnTo>
                    <a:pt x="113" y="376"/>
                  </a:lnTo>
                  <a:lnTo>
                    <a:pt x="113" y="374"/>
                  </a:lnTo>
                  <a:lnTo>
                    <a:pt x="112" y="374"/>
                  </a:lnTo>
                  <a:lnTo>
                    <a:pt x="112" y="372"/>
                  </a:lnTo>
                  <a:lnTo>
                    <a:pt x="110" y="372"/>
                  </a:lnTo>
                  <a:lnTo>
                    <a:pt x="112" y="370"/>
                  </a:lnTo>
                  <a:lnTo>
                    <a:pt x="115" y="370"/>
                  </a:lnTo>
                  <a:lnTo>
                    <a:pt x="115" y="372"/>
                  </a:lnTo>
                  <a:lnTo>
                    <a:pt x="115" y="370"/>
                  </a:lnTo>
                  <a:lnTo>
                    <a:pt x="115" y="368"/>
                  </a:lnTo>
                  <a:lnTo>
                    <a:pt x="112" y="368"/>
                  </a:lnTo>
                  <a:lnTo>
                    <a:pt x="112" y="370"/>
                  </a:lnTo>
                  <a:lnTo>
                    <a:pt x="110" y="370"/>
                  </a:lnTo>
                  <a:lnTo>
                    <a:pt x="108" y="370"/>
                  </a:lnTo>
                  <a:lnTo>
                    <a:pt x="108" y="368"/>
                  </a:lnTo>
                  <a:lnTo>
                    <a:pt x="108" y="370"/>
                  </a:lnTo>
                  <a:lnTo>
                    <a:pt x="106" y="370"/>
                  </a:lnTo>
                  <a:lnTo>
                    <a:pt x="108" y="370"/>
                  </a:lnTo>
                  <a:lnTo>
                    <a:pt x="108" y="372"/>
                  </a:lnTo>
                  <a:lnTo>
                    <a:pt x="110" y="372"/>
                  </a:lnTo>
                  <a:lnTo>
                    <a:pt x="110" y="374"/>
                  </a:lnTo>
                  <a:lnTo>
                    <a:pt x="110" y="376"/>
                  </a:lnTo>
                  <a:lnTo>
                    <a:pt x="110" y="378"/>
                  </a:lnTo>
                  <a:lnTo>
                    <a:pt x="108" y="378"/>
                  </a:lnTo>
                  <a:lnTo>
                    <a:pt x="106" y="378"/>
                  </a:lnTo>
                  <a:lnTo>
                    <a:pt x="106" y="380"/>
                  </a:lnTo>
                  <a:lnTo>
                    <a:pt x="104" y="380"/>
                  </a:lnTo>
                  <a:lnTo>
                    <a:pt x="102" y="378"/>
                  </a:lnTo>
                  <a:lnTo>
                    <a:pt x="104" y="378"/>
                  </a:lnTo>
                  <a:lnTo>
                    <a:pt x="102" y="378"/>
                  </a:lnTo>
                  <a:lnTo>
                    <a:pt x="104" y="378"/>
                  </a:lnTo>
                  <a:lnTo>
                    <a:pt x="106" y="378"/>
                  </a:lnTo>
                  <a:lnTo>
                    <a:pt x="106" y="376"/>
                  </a:lnTo>
                  <a:lnTo>
                    <a:pt x="104" y="376"/>
                  </a:lnTo>
                  <a:lnTo>
                    <a:pt x="102" y="376"/>
                  </a:lnTo>
                  <a:lnTo>
                    <a:pt x="102" y="378"/>
                  </a:lnTo>
                  <a:lnTo>
                    <a:pt x="96" y="376"/>
                  </a:lnTo>
                  <a:lnTo>
                    <a:pt x="94" y="374"/>
                  </a:lnTo>
                  <a:lnTo>
                    <a:pt x="94" y="372"/>
                  </a:lnTo>
                  <a:lnTo>
                    <a:pt x="96" y="372"/>
                  </a:lnTo>
                  <a:lnTo>
                    <a:pt x="98" y="372"/>
                  </a:lnTo>
                  <a:lnTo>
                    <a:pt x="102" y="372"/>
                  </a:lnTo>
                  <a:lnTo>
                    <a:pt x="102" y="370"/>
                  </a:lnTo>
                  <a:lnTo>
                    <a:pt x="104" y="370"/>
                  </a:lnTo>
                  <a:lnTo>
                    <a:pt x="106" y="370"/>
                  </a:lnTo>
                  <a:lnTo>
                    <a:pt x="106" y="368"/>
                  </a:lnTo>
                  <a:lnTo>
                    <a:pt x="102" y="370"/>
                  </a:lnTo>
                  <a:lnTo>
                    <a:pt x="100" y="370"/>
                  </a:lnTo>
                  <a:lnTo>
                    <a:pt x="96" y="370"/>
                  </a:lnTo>
                  <a:lnTo>
                    <a:pt x="96" y="372"/>
                  </a:lnTo>
                  <a:lnTo>
                    <a:pt x="94" y="372"/>
                  </a:lnTo>
                  <a:lnTo>
                    <a:pt x="92" y="372"/>
                  </a:lnTo>
                  <a:lnTo>
                    <a:pt x="92" y="374"/>
                  </a:lnTo>
                  <a:lnTo>
                    <a:pt x="90" y="374"/>
                  </a:lnTo>
                  <a:lnTo>
                    <a:pt x="90" y="376"/>
                  </a:lnTo>
                  <a:lnTo>
                    <a:pt x="88" y="376"/>
                  </a:lnTo>
                  <a:lnTo>
                    <a:pt x="87" y="376"/>
                  </a:lnTo>
                  <a:lnTo>
                    <a:pt x="85" y="376"/>
                  </a:lnTo>
                  <a:lnTo>
                    <a:pt x="85" y="378"/>
                  </a:lnTo>
                  <a:lnTo>
                    <a:pt x="83" y="378"/>
                  </a:lnTo>
                  <a:lnTo>
                    <a:pt x="79" y="384"/>
                  </a:lnTo>
                  <a:lnTo>
                    <a:pt x="75" y="388"/>
                  </a:lnTo>
                  <a:lnTo>
                    <a:pt x="73" y="388"/>
                  </a:lnTo>
                  <a:lnTo>
                    <a:pt x="73" y="386"/>
                  </a:lnTo>
                  <a:lnTo>
                    <a:pt x="71" y="386"/>
                  </a:lnTo>
                  <a:lnTo>
                    <a:pt x="71" y="384"/>
                  </a:lnTo>
                  <a:lnTo>
                    <a:pt x="73" y="384"/>
                  </a:lnTo>
                  <a:lnTo>
                    <a:pt x="71" y="384"/>
                  </a:lnTo>
                  <a:lnTo>
                    <a:pt x="73" y="384"/>
                  </a:lnTo>
                  <a:lnTo>
                    <a:pt x="75" y="382"/>
                  </a:lnTo>
                  <a:lnTo>
                    <a:pt x="73" y="382"/>
                  </a:lnTo>
                  <a:lnTo>
                    <a:pt x="75" y="380"/>
                  </a:lnTo>
                  <a:lnTo>
                    <a:pt x="75" y="378"/>
                  </a:lnTo>
                  <a:lnTo>
                    <a:pt x="75" y="376"/>
                  </a:lnTo>
                  <a:lnTo>
                    <a:pt x="73" y="376"/>
                  </a:lnTo>
                  <a:lnTo>
                    <a:pt x="73" y="374"/>
                  </a:lnTo>
                  <a:lnTo>
                    <a:pt x="75" y="374"/>
                  </a:lnTo>
                  <a:lnTo>
                    <a:pt x="77" y="374"/>
                  </a:lnTo>
                  <a:lnTo>
                    <a:pt x="77" y="372"/>
                  </a:lnTo>
                  <a:lnTo>
                    <a:pt x="77" y="374"/>
                  </a:lnTo>
                  <a:lnTo>
                    <a:pt x="75" y="374"/>
                  </a:lnTo>
                  <a:lnTo>
                    <a:pt x="77" y="376"/>
                  </a:lnTo>
                  <a:lnTo>
                    <a:pt x="77" y="374"/>
                  </a:lnTo>
                  <a:lnTo>
                    <a:pt x="77" y="376"/>
                  </a:lnTo>
                  <a:lnTo>
                    <a:pt x="79" y="376"/>
                  </a:lnTo>
                  <a:lnTo>
                    <a:pt x="81" y="374"/>
                  </a:lnTo>
                  <a:lnTo>
                    <a:pt x="77" y="374"/>
                  </a:lnTo>
                  <a:lnTo>
                    <a:pt x="77" y="372"/>
                  </a:lnTo>
                  <a:lnTo>
                    <a:pt x="77" y="370"/>
                  </a:lnTo>
                  <a:lnTo>
                    <a:pt x="79" y="372"/>
                  </a:lnTo>
                  <a:lnTo>
                    <a:pt x="79" y="374"/>
                  </a:lnTo>
                  <a:lnTo>
                    <a:pt x="81" y="374"/>
                  </a:lnTo>
                  <a:lnTo>
                    <a:pt x="79" y="374"/>
                  </a:lnTo>
                  <a:lnTo>
                    <a:pt x="79" y="372"/>
                  </a:lnTo>
                  <a:lnTo>
                    <a:pt x="81" y="372"/>
                  </a:lnTo>
                  <a:lnTo>
                    <a:pt x="83" y="372"/>
                  </a:lnTo>
                  <a:lnTo>
                    <a:pt x="83" y="370"/>
                  </a:lnTo>
                  <a:lnTo>
                    <a:pt x="81" y="370"/>
                  </a:lnTo>
                  <a:lnTo>
                    <a:pt x="81" y="372"/>
                  </a:lnTo>
                  <a:lnTo>
                    <a:pt x="79" y="372"/>
                  </a:lnTo>
                  <a:lnTo>
                    <a:pt x="79" y="370"/>
                  </a:lnTo>
                  <a:lnTo>
                    <a:pt x="81" y="370"/>
                  </a:lnTo>
                  <a:lnTo>
                    <a:pt x="81" y="368"/>
                  </a:lnTo>
                  <a:lnTo>
                    <a:pt x="79" y="368"/>
                  </a:lnTo>
                  <a:lnTo>
                    <a:pt x="81" y="368"/>
                  </a:lnTo>
                  <a:lnTo>
                    <a:pt x="83" y="368"/>
                  </a:lnTo>
                  <a:lnTo>
                    <a:pt x="87" y="368"/>
                  </a:lnTo>
                  <a:lnTo>
                    <a:pt x="85" y="367"/>
                  </a:lnTo>
                  <a:lnTo>
                    <a:pt x="83" y="367"/>
                  </a:lnTo>
                  <a:lnTo>
                    <a:pt x="83" y="368"/>
                  </a:lnTo>
                  <a:lnTo>
                    <a:pt x="79" y="368"/>
                  </a:lnTo>
                  <a:lnTo>
                    <a:pt x="81" y="367"/>
                  </a:lnTo>
                  <a:lnTo>
                    <a:pt x="79" y="367"/>
                  </a:lnTo>
                  <a:lnTo>
                    <a:pt x="81" y="367"/>
                  </a:lnTo>
                  <a:lnTo>
                    <a:pt x="81" y="365"/>
                  </a:lnTo>
                  <a:lnTo>
                    <a:pt x="83" y="365"/>
                  </a:lnTo>
                  <a:lnTo>
                    <a:pt x="88" y="368"/>
                  </a:lnTo>
                  <a:lnTo>
                    <a:pt x="90" y="368"/>
                  </a:lnTo>
                  <a:lnTo>
                    <a:pt x="90" y="370"/>
                  </a:lnTo>
                  <a:lnTo>
                    <a:pt x="90" y="368"/>
                  </a:lnTo>
                  <a:lnTo>
                    <a:pt x="96" y="370"/>
                  </a:lnTo>
                  <a:lnTo>
                    <a:pt x="98" y="370"/>
                  </a:lnTo>
                  <a:lnTo>
                    <a:pt x="98" y="368"/>
                  </a:lnTo>
                  <a:lnTo>
                    <a:pt x="96" y="368"/>
                  </a:lnTo>
                  <a:lnTo>
                    <a:pt x="92" y="368"/>
                  </a:lnTo>
                  <a:lnTo>
                    <a:pt x="88" y="368"/>
                  </a:lnTo>
                  <a:lnTo>
                    <a:pt x="87" y="367"/>
                  </a:lnTo>
                  <a:lnTo>
                    <a:pt x="85" y="365"/>
                  </a:lnTo>
                  <a:lnTo>
                    <a:pt x="81" y="363"/>
                  </a:lnTo>
                  <a:lnTo>
                    <a:pt x="81" y="361"/>
                  </a:lnTo>
                  <a:lnTo>
                    <a:pt x="83" y="361"/>
                  </a:lnTo>
                  <a:lnTo>
                    <a:pt x="83" y="359"/>
                  </a:lnTo>
                  <a:lnTo>
                    <a:pt x="81" y="359"/>
                  </a:lnTo>
                  <a:lnTo>
                    <a:pt x="81" y="361"/>
                  </a:lnTo>
                  <a:lnTo>
                    <a:pt x="79" y="361"/>
                  </a:lnTo>
                  <a:lnTo>
                    <a:pt x="77" y="361"/>
                  </a:lnTo>
                  <a:lnTo>
                    <a:pt x="79" y="359"/>
                  </a:lnTo>
                  <a:lnTo>
                    <a:pt x="81" y="359"/>
                  </a:lnTo>
                  <a:lnTo>
                    <a:pt x="83" y="359"/>
                  </a:lnTo>
                  <a:lnTo>
                    <a:pt x="85" y="361"/>
                  </a:lnTo>
                  <a:lnTo>
                    <a:pt x="87" y="361"/>
                  </a:lnTo>
                  <a:lnTo>
                    <a:pt x="88" y="363"/>
                  </a:lnTo>
                  <a:lnTo>
                    <a:pt x="90" y="363"/>
                  </a:lnTo>
                  <a:lnTo>
                    <a:pt x="92" y="365"/>
                  </a:lnTo>
                  <a:lnTo>
                    <a:pt x="94" y="365"/>
                  </a:lnTo>
                  <a:lnTo>
                    <a:pt x="92" y="365"/>
                  </a:lnTo>
                  <a:lnTo>
                    <a:pt x="92" y="363"/>
                  </a:lnTo>
                  <a:lnTo>
                    <a:pt x="92" y="361"/>
                  </a:lnTo>
                  <a:lnTo>
                    <a:pt x="90" y="361"/>
                  </a:lnTo>
                  <a:lnTo>
                    <a:pt x="88" y="361"/>
                  </a:lnTo>
                  <a:lnTo>
                    <a:pt x="88" y="359"/>
                  </a:lnTo>
                  <a:lnTo>
                    <a:pt x="88" y="361"/>
                  </a:lnTo>
                  <a:lnTo>
                    <a:pt x="87" y="361"/>
                  </a:lnTo>
                  <a:lnTo>
                    <a:pt x="87" y="359"/>
                  </a:lnTo>
                  <a:lnTo>
                    <a:pt x="88" y="359"/>
                  </a:lnTo>
                  <a:lnTo>
                    <a:pt x="90" y="359"/>
                  </a:lnTo>
                  <a:lnTo>
                    <a:pt x="92" y="361"/>
                  </a:lnTo>
                  <a:lnTo>
                    <a:pt x="94" y="361"/>
                  </a:lnTo>
                  <a:lnTo>
                    <a:pt x="96" y="363"/>
                  </a:lnTo>
                  <a:lnTo>
                    <a:pt x="98" y="363"/>
                  </a:lnTo>
                  <a:lnTo>
                    <a:pt x="100" y="365"/>
                  </a:lnTo>
                  <a:lnTo>
                    <a:pt x="106" y="365"/>
                  </a:lnTo>
                  <a:lnTo>
                    <a:pt x="112" y="365"/>
                  </a:lnTo>
                  <a:lnTo>
                    <a:pt x="113" y="365"/>
                  </a:lnTo>
                  <a:lnTo>
                    <a:pt x="115" y="367"/>
                  </a:lnTo>
                  <a:lnTo>
                    <a:pt x="117" y="367"/>
                  </a:lnTo>
                  <a:lnTo>
                    <a:pt x="117" y="368"/>
                  </a:lnTo>
                  <a:lnTo>
                    <a:pt x="121" y="368"/>
                  </a:lnTo>
                  <a:lnTo>
                    <a:pt x="121" y="370"/>
                  </a:lnTo>
                  <a:lnTo>
                    <a:pt x="123" y="370"/>
                  </a:lnTo>
                  <a:lnTo>
                    <a:pt x="125" y="370"/>
                  </a:lnTo>
                  <a:lnTo>
                    <a:pt x="129" y="370"/>
                  </a:lnTo>
                  <a:lnTo>
                    <a:pt x="129" y="368"/>
                  </a:lnTo>
                  <a:lnTo>
                    <a:pt x="127" y="370"/>
                  </a:lnTo>
                  <a:lnTo>
                    <a:pt x="127" y="368"/>
                  </a:lnTo>
                  <a:lnTo>
                    <a:pt x="125" y="368"/>
                  </a:lnTo>
                  <a:lnTo>
                    <a:pt x="123" y="368"/>
                  </a:lnTo>
                  <a:lnTo>
                    <a:pt x="123" y="367"/>
                  </a:lnTo>
                  <a:lnTo>
                    <a:pt x="121" y="367"/>
                  </a:lnTo>
                  <a:lnTo>
                    <a:pt x="119" y="367"/>
                  </a:lnTo>
                  <a:lnTo>
                    <a:pt x="121" y="367"/>
                  </a:lnTo>
                  <a:lnTo>
                    <a:pt x="121" y="365"/>
                  </a:lnTo>
                  <a:lnTo>
                    <a:pt x="119" y="365"/>
                  </a:lnTo>
                  <a:lnTo>
                    <a:pt x="119" y="367"/>
                  </a:lnTo>
                  <a:lnTo>
                    <a:pt x="119" y="365"/>
                  </a:lnTo>
                  <a:lnTo>
                    <a:pt x="117" y="365"/>
                  </a:lnTo>
                  <a:lnTo>
                    <a:pt x="115" y="365"/>
                  </a:lnTo>
                  <a:lnTo>
                    <a:pt x="115" y="363"/>
                  </a:lnTo>
                  <a:lnTo>
                    <a:pt x="117" y="363"/>
                  </a:lnTo>
                  <a:lnTo>
                    <a:pt x="117" y="361"/>
                  </a:lnTo>
                  <a:lnTo>
                    <a:pt x="115" y="363"/>
                  </a:lnTo>
                  <a:lnTo>
                    <a:pt x="113" y="363"/>
                  </a:lnTo>
                  <a:lnTo>
                    <a:pt x="113" y="361"/>
                  </a:lnTo>
                  <a:lnTo>
                    <a:pt x="112" y="361"/>
                  </a:lnTo>
                  <a:lnTo>
                    <a:pt x="110" y="359"/>
                  </a:lnTo>
                  <a:lnTo>
                    <a:pt x="115" y="359"/>
                  </a:lnTo>
                  <a:lnTo>
                    <a:pt x="117" y="359"/>
                  </a:lnTo>
                  <a:lnTo>
                    <a:pt x="115" y="359"/>
                  </a:lnTo>
                  <a:lnTo>
                    <a:pt x="115" y="357"/>
                  </a:lnTo>
                  <a:lnTo>
                    <a:pt x="113" y="359"/>
                  </a:lnTo>
                  <a:lnTo>
                    <a:pt x="113" y="357"/>
                  </a:lnTo>
                  <a:lnTo>
                    <a:pt x="112" y="357"/>
                  </a:lnTo>
                  <a:lnTo>
                    <a:pt x="110" y="357"/>
                  </a:lnTo>
                  <a:lnTo>
                    <a:pt x="110" y="355"/>
                  </a:lnTo>
                  <a:lnTo>
                    <a:pt x="112" y="355"/>
                  </a:lnTo>
                  <a:lnTo>
                    <a:pt x="113" y="355"/>
                  </a:lnTo>
                  <a:lnTo>
                    <a:pt x="113" y="353"/>
                  </a:lnTo>
                  <a:lnTo>
                    <a:pt x="113" y="351"/>
                  </a:lnTo>
                  <a:lnTo>
                    <a:pt x="113" y="349"/>
                  </a:lnTo>
                  <a:lnTo>
                    <a:pt x="115" y="347"/>
                  </a:lnTo>
                  <a:lnTo>
                    <a:pt x="117" y="347"/>
                  </a:lnTo>
                  <a:lnTo>
                    <a:pt x="117" y="345"/>
                  </a:lnTo>
                  <a:lnTo>
                    <a:pt x="119" y="345"/>
                  </a:lnTo>
                  <a:lnTo>
                    <a:pt x="117" y="347"/>
                  </a:lnTo>
                  <a:lnTo>
                    <a:pt x="119" y="347"/>
                  </a:lnTo>
                  <a:lnTo>
                    <a:pt x="119" y="345"/>
                  </a:lnTo>
                  <a:lnTo>
                    <a:pt x="117" y="345"/>
                  </a:lnTo>
                  <a:lnTo>
                    <a:pt x="112" y="349"/>
                  </a:lnTo>
                  <a:lnTo>
                    <a:pt x="110" y="349"/>
                  </a:lnTo>
                  <a:lnTo>
                    <a:pt x="108" y="349"/>
                  </a:lnTo>
                  <a:lnTo>
                    <a:pt x="106" y="349"/>
                  </a:lnTo>
                  <a:lnTo>
                    <a:pt x="108" y="349"/>
                  </a:lnTo>
                  <a:lnTo>
                    <a:pt x="108" y="351"/>
                  </a:lnTo>
                  <a:lnTo>
                    <a:pt x="112" y="351"/>
                  </a:lnTo>
                  <a:lnTo>
                    <a:pt x="112" y="353"/>
                  </a:lnTo>
                  <a:lnTo>
                    <a:pt x="112" y="355"/>
                  </a:lnTo>
                  <a:lnTo>
                    <a:pt x="106" y="355"/>
                  </a:lnTo>
                  <a:lnTo>
                    <a:pt x="104" y="355"/>
                  </a:lnTo>
                  <a:lnTo>
                    <a:pt x="104" y="357"/>
                  </a:lnTo>
                  <a:lnTo>
                    <a:pt x="102" y="357"/>
                  </a:lnTo>
                  <a:lnTo>
                    <a:pt x="98" y="357"/>
                  </a:lnTo>
                  <a:lnTo>
                    <a:pt x="96" y="357"/>
                  </a:lnTo>
                  <a:lnTo>
                    <a:pt x="96" y="359"/>
                  </a:lnTo>
                  <a:lnTo>
                    <a:pt x="92" y="359"/>
                  </a:lnTo>
                  <a:lnTo>
                    <a:pt x="92" y="357"/>
                  </a:lnTo>
                  <a:lnTo>
                    <a:pt x="90" y="357"/>
                  </a:lnTo>
                  <a:lnTo>
                    <a:pt x="90" y="355"/>
                  </a:lnTo>
                  <a:lnTo>
                    <a:pt x="92" y="355"/>
                  </a:lnTo>
                  <a:lnTo>
                    <a:pt x="90" y="355"/>
                  </a:lnTo>
                  <a:lnTo>
                    <a:pt x="88" y="355"/>
                  </a:lnTo>
                  <a:lnTo>
                    <a:pt x="87" y="355"/>
                  </a:lnTo>
                  <a:lnTo>
                    <a:pt x="88" y="355"/>
                  </a:lnTo>
                  <a:lnTo>
                    <a:pt x="90" y="357"/>
                  </a:lnTo>
                  <a:lnTo>
                    <a:pt x="88" y="357"/>
                  </a:lnTo>
                  <a:lnTo>
                    <a:pt x="87" y="357"/>
                  </a:lnTo>
                  <a:lnTo>
                    <a:pt x="85" y="357"/>
                  </a:lnTo>
                  <a:lnTo>
                    <a:pt x="87" y="357"/>
                  </a:lnTo>
                  <a:lnTo>
                    <a:pt x="85" y="357"/>
                  </a:lnTo>
                  <a:lnTo>
                    <a:pt x="85" y="355"/>
                  </a:lnTo>
                  <a:lnTo>
                    <a:pt x="87" y="355"/>
                  </a:lnTo>
                  <a:lnTo>
                    <a:pt x="88" y="353"/>
                  </a:lnTo>
                  <a:lnTo>
                    <a:pt x="90" y="353"/>
                  </a:lnTo>
                  <a:lnTo>
                    <a:pt x="90" y="351"/>
                  </a:lnTo>
                  <a:lnTo>
                    <a:pt x="88" y="353"/>
                  </a:lnTo>
                  <a:lnTo>
                    <a:pt x="87" y="353"/>
                  </a:lnTo>
                  <a:lnTo>
                    <a:pt x="83" y="355"/>
                  </a:lnTo>
                  <a:lnTo>
                    <a:pt x="81" y="355"/>
                  </a:lnTo>
                  <a:lnTo>
                    <a:pt x="81" y="353"/>
                  </a:lnTo>
                  <a:lnTo>
                    <a:pt x="79" y="355"/>
                  </a:lnTo>
                  <a:lnTo>
                    <a:pt x="77" y="355"/>
                  </a:lnTo>
                  <a:lnTo>
                    <a:pt x="79" y="355"/>
                  </a:lnTo>
                  <a:lnTo>
                    <a:pt x="77" y="353"/>
                  </a:lnTo>
                  <a:lnTo>
                    <a:pt x="79" y="351"/>
                  </a:lnTo>
                  <a:lnTo>
                    <a:pt x="81" y="351"/>
                  </a:lnTo>
                  <a:lnTo>
                    <a:pt x="81" y="353"/>
                  </a:lnTo>
                  <a:lnTo>
                    <a:pt x="83" y="353"/>
                  </a:lnTo>
                  <a:lnTo>
                    <a:pt x="85" y="351"/>
                  </a:lnTo>
                  <a:lnTo>
                    <a:pt x="87" y="351"/>
                  </a:lnTo>
                  <a:lnTo>
                    <a:pt x="87" y="349"/>
                  </a:lnTo>
                  <a:lnTo>
                    <a:pt x="88" y="349"/>
                  </a:lnTo>
                  <a:lnTo>
                    <a:pt x="88" y="347"/>
                  </a:lnTo>
                  <a:lnTo>
                    <a:pt x="90" y="347"/>
                  </a:lnTo>
                  <a:lnTo>
                    <a:pt x="92" y="347"/>
                  </a:lnTo>
                  <a:lnTo>
                    <a:pt x="92" y="345"/>
                  </a:lnTo>
                  <a:lnTo>
                    <a:pt x="94" y="345"/>
                  </a:lnTo>
                  <a:lnTo>
                    <a:pt x="92" y="345"/>
                  </a:lnTo>
                  <a:lnTo>
                    <a:pt x="90" y="345"/>
                  </a:lnTo>
                  <a:lnTo>
                    <a:pt x="96" y="342"/>
                  </a:lnTo>
                  <a:lnTo>
                    <a:pt x="96" y="343"/>
                  </a:lnTo>
                  <a:lnTo>
                    <a:pt x="98" y="343"/>
                  </a:lnTo>
                  <a:lnTo>
                    <a:pt x="100" y="342"/>
                  </a:lnTo>
                  <a:lnTo>
                    <a:pt x="102" y="342"/>
                  </a:lnTo>
                  <a:lnTo>
                    <a:pt x="102" y="343"/>
                  </a:lnTo>
                  <a:lnTo>
                    <a:pt x="100" y="343"/>
                  </a:lnTo>
                  <a:lnTo>
                    <a:pt x="102" y="343"/>
                  </a:lnTo>
                  <a:lnTo>
                    <a:pt x="100" y="343"/>
                  </a:lnTo>
                  <a:lnTo>
                    <a:pt x="102" y="345"/>
                  </a:lnTo>
                  <a:lnTo>
                    <a:pt x="102" y="343"/>
                  </a:lnTo>
                  <a:lnTo>
                    <a:pt x="104" y="343"/>
                  </a:lnTo>
                  <a:lnTo>
                    <a:pt x="106" y="345"/>
                  </a:lnTo>
                  <a:lnTo>
                    <a:pt x="108" y="343"/>
                  </a:lnTo>
                  <a:lnTo>
                    <a:pt x="110" y="343"/>
                  </a:lnTo>
                  <a:lnTo>
                    <a:pt x="110" y="342"/>
                  </a:lnTo>
                  <a:lnTo>
                    <a:pt x="112" y="342"/>
                  </a:lnTo>
                  <a:lnTo>
                    <a:pt x="113" y="343"/>
                  </a:lnTo>
                  <a:lnTo>
                    <a:pt x="113" y="342"/>
                  </a:lnTo>
                  <a:lnTo>
                    <a:pt x="115" y="342"/>
                  </a:lnTo>
                  <a:lnTo>
                    <a:pt x="113" y="342"/>
                  </a:lnTo>
                  <a:lnTo>
                    <a:pt x="115" y="342"/>
                  </a:lnTo>
                  <a:lnTo>
                    <a:pt x="115" y="340"/>
                  </a:lnTo>
                  <a:lnTo>
                    <a:pt x="115" y="338"/>
                  </a:lnTo>
                  <a:lnTo>
                    <a:pt x="117" y="340"/>
                  </a:lnTo>
                  <a:lnTo>
                    <a:pt x="117" y="338"/>
                  </a:lnTo>
                  <a:lnTo>
                    <a:pt x="119" y="338"/>
                  </a:lnTo>
                  <a:lnTo>
                    <a:pt x="117" y="338"/>
                  </a:lnTo>
                  <a:lnTo>
                    <a:pt x="115" y="338"/>
                  </a:lnTo>
                  <a:lnTo>
                    <a:pt x="115" y="336"/>
                  </a:lnTo>
                  <a:lnTo>
                    <a:pt x="117" y="334"/>
                  </a:lnTo>
                  <a:lnTo>
                    <a:pt x="119" y="334"/>
                  </a:lnTo>
                  <a:lnTo>
                    <a:pt x="119" y="332"/>
                  </a:lnTo>
                  <a:lnTo>
                    <a:pt x="121" y="332"/>
                  </a:lnTo>
                  <a:lnTo>
                    <a:pt x="119" y="330"/>
                  </a:lnTo>
                  <a:lnTo>
                    <a:pt x="119" y="332"/>
                  </a:lnTo>
                  <a:lnTo>
                    <a:pt x="117" y="332"/>
                  </a:lnTo>
                  <a:lnTo>
                    <a:pt x="117" y="334"/>
                  </a:lnTo>
                  <a:lnTo>
                    <a:pt x="115" y="334"/>
                  </a:lnTo>
                  <a:lnTo>
                    <a:pt x="113" y="336"/>
                  </a:lnTo>
                  <a:lnTo>
                    <a:pt x="112" y="334"/>
                  </a:lnTo>
                  <a:lnTo>
                    <a:pt x="113" y="332"/>
                  </a:lnTo>
                  <a:lnTo>
                    <a:pt x="112" y="330"/>
                  </a:lnTo>
                  <a:lnTo>
                    <a:pt x="113" y="330"/>
                  </a:lnTo>
                  <a:lnTo>
                    <a:pt x="115" y="328"/>
                  </a:lnTo>
                  <a:lnTo>
                    <a:pt x="115" y="326"/>
                  </a:lnTo>
                  <a:lnTo>
                    <a:pt x="115" y="328"/>
                  </a:lnTo>
                  <a:lnTo>
                    <a:pt x="113" y="328"/>
                  </a:lnTo>
                  <a:lnTo>
                    <a:pt x="113" y="326"/>
                  </a:lnTo>
                  <a:lnTo>
                    <a:pt x="113" y="324"/>
                  </a:lnTo>
                  <a:lnTo>
                    <a:pt x="113" y="322"/>
                  </a:lnTo>
                  <a:lnTo>
                    <a:pt x="115" y="320"/>
                  </a:lnTo>
                  <a:lnTo>
                    <a:pt x="113" y="320"/>
                  </a:lnTo>
                  <a:lnTo>
                    <a:pt x="113" y="319"/>
                  </a:lnTo>
                  <a:lnTo>
                    <a:pt x="115" y="319"/>
                  </a:lnTo>
                  <a:lnTo>
                    <a:pt x="119" y="319"/>
                  </a:lnTo>
                  <a:lnTo>
                    <a:pt x="119" y="320"/>
                  </a:lnTo>
                  <a:lnTo>
                    <a:pt x="117" y="320"/>
                  </a:lnTo>
                  <a:lnTo>
                    <a:pt x="117" y="322"/>
                  </a:lnTo>
                  <a:lnTo>
                    <a:pt x="115" y="322"/>
                  </a:lnTo>
                  <a:lnTo>
                    <a:pt x="117" y="322"/>
                  </a:lnTo>
                  <a:lnTo>
                    <a:pt x="121" y="320"/>
                  </a:lnTo>
                  <a:lnTo>
                    <a:pt x="121" y="322"/>
                  </a:lnTo>
                  <a:lnTo>
                    <a:pt x="121" y="320"/>
                  </a:lnTo>
                  <a:lnTo>
                    <a:pt x="123" y="320"/>
                  </a:lnTo>
                  <a:lnTo>
                    <a:pt x="123" y="322"/>
                  </a:lnTo>
                  <a:lnTo>
                    <a:pt x="123" y="324"/>
                  </a:lnTo>
                  <a:lnTo>
                    <a:pt x="123" y="326"/>
                  </a:lnTo>
                  <a:lnTo>
                    <a:pt x="125" y="326"/>
                  </a:lnTo>
                  <a:lnTo>
                    <a:pt x="125" y="328"/>
                  </a:lnTo>
                  <a:lnTo>
                    <a:pt x="127" y="328"/>
                  </a:lnTo>
                  <a:lnTo>
                    <a:pt x="127" y="326"/>
                  </a:lnTo>
                  <a:lnTo>
                    <a:pt x="125" y="324"/>
                  </a:lnTo>
                  <a:lnTo>
                    <a:pt x="123" y="324"/>
                  </a:lnTo>
                  <a:lnTo>
                    <a:pt x="123" y="322"/>
                  </a:lnTo>
                  <a:lnTo>
                    <a:pt x="125" y="322"/>
                  </a:lnTo>
                  <a:lnTo>
                    <a:pt x="125" y="324"/>
                  </a:lnTo>
                  <a:lnTo>
                    <a:pt x="127" y="324"/>
                  </a:lnTo>
                  <a:lnTo>
                    <a:pt x="127" y="322"/>
                  </a:lnTo>
                  <a:lnTo>
                    <a:pt x="127" y="320"/>
                  </a:lnTo>
                  <a:lnTo>
                    <a:pt x="127" y="322"/>
                  </a:lnTo>
                  <a:lnTo>
                    <a:pt x="127" y="324"/>
                  </a:lnTo>
                  <a:lnTo>
                    <a:pt x="127" y="326"/>
                  </a:lnTo>
                  <a:lnTo>
                    <a:pt x="129" y="326"/>
                  </a:lnTo>
                  <a:lnTo>
                    <a:pt x="129" y="324"/>
                  </a:lnTo>
                  <a:lnTo>
                    <a:pt x="129" y="322"/>
                  </a:lnTo>
                  <a:lnTo>
                    <a:pt x="129" y="320"/>
                  </a:lnTo>
                  <a:lnTo>
                    <a:pt x="127" y="320"/>
                  </a:lnTo>
                  <a:lnTo>
                    <a:pt x="125" y="320"/>
                  </a:lnTo>
                  <a:lnTo>
                    <a:pt x="123" y="320"/>
                  </a:lnTo>
                  <a:lnTo>
                    <a:pt x="121" y="319"/>
                  </a:lnTo>
                  <a:lnTo>
                    <a:pt x="121" y="317"/>
                  </a:lnTo>
                  <a:lnTo>
                    <a:pt x="123" y="319"/>
                  </a:lnTo>
                  <a:lnTo>
                    <a:pt x="125" y="319"/>
                  </a:lnTo>
                  <a:lnTo>
                    <a:pt x="127" y="319"/>
                  </a:lnTo>
                  <a:lnTo>
                    <a:pt x="127" y="317"/>
                  </a:lnTo>
                  <a:lnTo>
                    <a:pt x="129" y="317"/>
                  </a:lnTo>
                  <a:lnTo>
                    <a:pt x="129" y="315"/>
                  </a:lnTo>
                  <a:lnTo>
                    <a:pt x="129" y="313"/>
                  </a:lnTo>
                  <a:lnTo>
                    <a:pt x="129" y="315"/>
                  </a:lnTo>
                  <a:lnTo>
                    <a:pt x="127" y="315"/>
                  </a:lnTo>
                  <a:lnTo>
                    <a:pt x="125" y="315"/>
                  </a:lnTo>
                  <a:lnTo>
                    <a:pt x="125" y="313"/>
                  </a:lnTo>
                  <a:lnTo>
                    <a:pt x="125" y="311"/>
                  </a:lnTo>
                  <a:lnTo>
                    <a:pt x="125" y="309"/>
                  </a:lnTo>
                  <a:lnTo>
                    <a:pt x="123" y="309"/>
                  </a:lnTo>
                  <a:lnTo>
                    <a:pt x="123" y="311"/>
                  </a:lnTo>
                  <a:lnTo>
                    <a:pt x="123" y="313"/>
                  </a:lnTo>
                  <a:lnTo>
                    <a:pt x="123" y="315"/>
                  </a:lnTo>
                  <a:lnTo>
                    <a:pt x="121" y="315"/>
                  </a:lnTo>
                  <a:lnTo>
                    <a:pt x="121" y="313"/>
                  </a:lnTo>
                  <a:lnTo>
                    <a:pt x="119" y="315"/>
                  </a:lnTo>
                  <a:lnTo>
                    <a:pt x="117" y="317"/>
                  </a:lnTo>
                  <a:lnTo>
                    <a:pt x="115" y="315"/>
                  </a:lnTo>
                  <a:lnTo>
                    <a:pt x="113" y="315"/>
                  </a:lnTo>
                  <a:lnTo>
                    <a:pt x="115" y="313"/>
                  </a:lnTo>
                  <a:lnTo>
                    <a:pt x="113" y="313"/>
                  </a:lnTo>
                  <a:lnTo>
                    <a:pt x="115" y="313"/>
                  </a:lnTo>
                  <a:lnTo>
                    <a:pt x="115" y="311"/>
                  </a:lnTo>
                  <a:lnTo>
                    <a:pt x="117" y="311"/>
                  </a:lnTo>
                  <a:lnTo>
                    <a:pt x="115" y="309"/>
                  </a:lnTo>
                  <a:lnTo>
                    <a:pt x="117" y="309"/>
                  </a:lnTo>
                  <a:lnTo>
                    <a:pt x="117" y="307"/>
                  </a:lnTo>
                  <a:lnTo>
                    <a:pt x="117" y="309"/>
                  </a:lnTo>
                  <a:lnTo>
                    <a:pt x="119" y="309"/>
                  </a:lnTo>
                  <a:lnTo>
                    <a:pt x="117" y="307"/>
                  </a:lnTo>
                  <a:lnTo>
                    <a:pt x="117" y="305"/>
                  </a:lnTo>
                  <a:lnTo>
                    <a:pt x="117" y="303"/>
                  </a:lnTo>
                  <a:lnTo>
                    <a:pt x="119" y="303"/>
                  </a:lnTo>
                  <a:lnTo>
                    <a:pt x="121" y="301"/>
                  </a:lnTo>
                  <a:lnTo>
                    <a:pt x="121" y="303"/>
                  </a:lnTo>
                  <a:lnTo>
                    <a:pt x="123" y="303"/>
                  </a:lnTo>
                  <a:lnTo>
                    <a:pt x="123" y="301"/>
                  </a:lnTo>
                  <a:lnTo>
                    <a:pt x="125" y="301"/>
                  </a:lnTo>
                  <a:lnTo>
                    <a:pt x="127" y="301"/>
                  </a:lnTo>
                  <a:lnTo>
                    <a:pt x="129" y="299"/>
                  </a:lnTo>
                  <a:lnTo>
                    <a:pt x="127" y="299"/>
                  </a:lnTo>
                  <a:lnTo>
                    <a:pt x="125" y="299"/>
                  </a:lnTo>
                  <a:lnTo>
                    <a:pt x="123" y="301"/>
                  </a:lnTo>
                  <a:lnTo>
                    <a:pt x="121" y="301"/>
                  </a:lnTo>
                  <a:lnTo>
                    <a:pt x="119" y="301"/>
                  </a:lnTo>
                  <a:lnTo>
                    <a:pt x="121" y="301"/>
                  </a:lnTo>
                  <a:lnTo>
                    <a:pt x="121" y="299"/>
                  </a:lnTo>
                  <a:lnTo>
                    <a:pt x="119" y="301"/>
                  </a:lnTo>
                  <a:lnTo>
                    <a:pt x="117" y="301"/>
                  </a:lnTo>
                  <a:lnTo>
                    <a:pt x="117" y="299"/>
                  </a:lnTo>
                  <a:lnTo>
                    <a:pt x="119" y="299"/>
                  </a:lnTo>
                  <a:lnTo>
                    <a:pt x="119" y="297"/>
                  </a:lnTo>
                  <a:lnTo>
                    <a:pt x="119" y="295"/>
                  </a:lnTo>
                  <a:lnTo>
                    <a:pt x="117" y="295"/>
                  </a:lnTo>
                  <a:lnTo>
                    <a:pt x="119" y="294"/>
                  </a:lnTo>
                  <a:lnTo>
                    <a:pt x="121" y="295"/>
                  </a:lnTo>
                  <a:lnTo>
                    <a:pt x="125" y="297"/>
                  </a:lnTo>
                  <a:lnTo>
                    <a:pt x="125" y="295"/>
                  </a:lnTo>
                  <a:lnTo>
                    <a:pt x="125" y="294"/>
                  </a:lnTo>
                  <a:lnTo>
                    <a:pt x="123" y="295"/>
                  </a:lnTo>
                  <a:lnTo>
                    <a:pt x="123" y="294"/>
                  </a:lnTo>
                  <a:lnTo>
                    <a:pt x="121" y="294"/>
                  </a:lnTo>
                  <a:lnTo>
                    <a:pt x="119" y="294"/>
                  </a:lnTo>
                  <a:lnTo>
                    <a:pt x="119" y="292"/>
                  </a:lnTo>
                  <a:lnTo>
                    <a:pt x="121" y="290"/>
                  </a:lnTo>
                  <a:lnTo>
                    <a:pt x="121" y="288"/>
                  </a:lnTo>
                  <a:lnTo>
                    <a:pt x="123" y="288"/>
                  </a:lnTo>
                  <a:lnTo>
                    <a:pt x="125" y="288"/>
                  </a:lnTo>
                  <a:lnTo>
                    <a:pt x="127" y="290"/>
                  </a:lnTo>
                  <a:lnTo>
                    <a:pt x="129" y="290"/>
                  </a:lnTo>
                  <a:lnTo>
                    <a:pt x="127" y="288"/>
                  </a:lnTo>
                  <a:lnTo>
                    <a:pt x="127" y="286"/>
                  </a:lnTo>
                  <a:lnTo>
                    <a:pt x="127" y="284"/>
                  </a:lnTo>
                  <a:lnTo>
                    <a:pt x="125" y="282"/>
                  </a:lnTo>
                  <a:lnTo>
                    <a:pt x="123" y="282"/>
                  </a:lnTo>
                  <a:lnTo>
                    <a:pt x="123" y="280"/>
                  </a:lnTo>
                  <a:lnTo>
                    <a:pt x="127" y="280"/>
                  </a:lnTo>
                  <a:lnTo>
                    <a:pt x="127" y="278"/>
                  </a:lnTo>
                  <a:lnTo>
                    <a:pt x="129" y="278"/>
                  </a:lnTo>
                  <a:lnTo>
                    <a:pt x="129" y="276"/>
                  </a:lnTo>
                  <a:lnTo>
                    <a:pt x="127" y="276"/>
                  </a:lnTo>
                  <a:lnTo>
                    <a:pt x="125" y="276"/>
                  </a:lnTo>
                  <a:lnTo>
                    <a:pt x="123" y="276"/>
                  </a:lnTo>
                  <a:lnTo>
                    <a:pt x="121" y="278"/>
                  </a:lnTo>
                  <a:lnTo>
                    <a:pt x="119" y="278"/>
                  </a:lnTo>
                  <a:lnTo>
                    <a:pt x="117" y="280"/>
                  </a:lnTo>
                  <a:lnTo>
                    <a:pt x="112" y="280"/>
                  </a:lnTo>
                  <a:lnTo>
                    <a:pt x="112" y="278"/>
                  </a:lnTo>
                  <a:lnTo>
                    <a:pt x="113" y="278"/>
                  </a:lnTo>
                  <a:lnTo>
                    <a:pt x="113" y="276"/>
                  </a:lnTo>
                  <a:lnTo>
                    <a:pt x="115" y="276"/>
                  </a:lnTo>
                  <a:lnTo>
                    <a:pt x="115" y="278"/>
                  </a:lnTo>
                  <a:lnTo>
                    <a:pt x="117" y="276"/>
                  </a:lnTo>
                  <a:lnTo>
                    <a:pt x="115" y="276"/>
                  </a:lnTo>
                  <a:lnTo>
                    <a:pt x="115" y="274"/>
                  </a:lnTo>
                  <a:lnTo>
                    <a:pt x="112" y="274"/>
                  </a:lnTo>
                  <a:lnTo>
                    <a:pt x="112" y="276"/>
                  </a:lnTo>
                  <a:lnTo>
                    <a:pt x="110" y="278"/>
                  </a:lnTo>
                  <a:lnTo>
                    <a:pt x="110" y="280"/>
                  </a:lnTo>
                  <a:lnTo>
                    <a:pt x="108" y="280"/>
                  </a:lnTo>
                  <a:lnTo>
                    <a:pt x="106" y="278"/>
                  </a:lnTo>
                  <a:lnTo>
                    <a:pt x="108" y="278"/>
                  </a:lnTo>
                  <a:lnTo>
                    <a:pt x="108" y="276"/>
                  </a:lnTo>
                  <a:lnTo>
                    <a:pt x="106" y="278"/>
                  </a:lnTo>
                  <a:lnTo>
                    <a:pt x="102" y="276"/>
                  </a:lnTo>
                  <a:lnTo>
                    <a:pt x="102" y="278"/>
                  </a:lnTo>
                  <a:lnTo>
                    <a:pt x="100" y="278"/>
                  </a:lnTo>
                  <a:lnTo>
                    <a:pt x="98" y="276"/>
                  </a:lnTo>
                  <a:lnTo>
                    <a:pt x="96" y="276"/>
                  </a:lnTo>
                  <a:lnTo>
                    <a:pt x="94" y="276"/>
                  </a:lnTo>
                  <a:lnTo>
                    <a:pt x="94" y="274"/>
                  </a:lnTo>
                  <a:lnTo>
                    <a:pt x="92" y="272"/>
                  </a:lnTo>
                  <a:lnTo>
                    <a:pt x="92" y="271"/>
                  </a:lnTo>
                  <a:lnTo>
                    <a:pt x="90" y="271"/>
                  </a:lnTo>
                  <a:lnTo>
                    <a:pt x="90" y="269"/>
                  </a:lnTo>
                  <a:lnTo>
                    <a:pt x="85" y="265"/>
                  </a:lnTo>
                  <a:lnTo>
                    <a:pt x="81" y="261"/>
                  </a:lnTo>
                  <a:lnTo>
                    <a:pt x="75" y="261"/>
                  </a:lnTo>
                  <a:lnTo>
                    <a:pt x="71" y="261"/>
                  </a:lnTo>
                  <a:lnTo>
                    <a:pt x="67" y="259"/>
                  </a:lnTo>
                  <a:lnTo>
                    <a:pt x="67" y="257"/>
                  </a:lnTo>
                  <a:lnTo>
                    <a:pt x="65" y="257"/>
                  </a:lnTo>
                  <a:lnTo>
                    <a:pt x="65" y="255"/>
                  </a:lnTo>
                  <a:lnTo>
                    <a:pt x="65" y="253"/>
                  </a:lnTo>
                  <a:lnTo>
                    <a:pt x="64" y="251"/>
                  </a:lnTo>
                  <a:lnTo>
                    <a:pt x="62" y="249"/>
                  </a:lnTo>
                  <a:lnTo>
                    <a:pt x="60" y="248"/>
                  </a:lnTo>
                  <a:lnTo>
                    <a:pt x="58" y="248"/>
                  </a:lnTo>
                  <a:lnTo>
                    <a:pt x="58" y="246"/>
                  </a:lnTo>
                  <a:lnTo>
                    <a:pt x="60" y="246"/>
                  </a:lnTo>
                  <a:lnTo>
                    <a:pt x="60" y="244"/>
                  </a:lnTo>
                  <a:lnTo>
                    <a:pt x="62" y="242"/>
                  </a:lnTo>
                  <a:lnTo>
                    <a:pt x="64" y="240"/>
                  </a:lnTo>
                  <a:lnTo>
                    <a:pt x="65" y="238"/>
                  </a:lnTo>
                  <a:lnTo>
                    <a:pt x="67" y="238"/>
                  </a:lnTo>
                  <a:lnTo>
                    <a:pt x="69" y="240"/>
                  </a:lnTo>
                  <a:lnTo>
                    <a:pt x="71" y="240"/>
                  </a:lnTo>
                  <a:lnTo>
                    <a:pt x="73" y="240"/>
                  </a:lnTo>
                  <a:lnTo>
                    <a:pt x="75" y="242"/>
                  </a:lnTo>
                  <a:lnTo>
                    <a:pt x="77" y="242"/>
                  </a:lnTo>
                  <a:lnTo>
                    <a:pt x="81" y="242"/>
                  </a:lnTo>
                  <a:lnTo>
                    <a:pt x="87" y="242"/>
                  </a:lnTo>
                  <a:lnTo>
                    <a:pt x="92" y="246"/>
                  </a:lnTo>
                  <a:lnTo>
                    <a:pt x="96" y="248"/>
                  </a:lnTo>
                  <a:lnTo>
                    <a:pt x="98" y="249"/>
                  </a:lnTo>
                  <a:lnTo>
                    <a:pt x="98" y="251"/>
                  </a:lnTo>
                  <a:lnTo>
                    <a:pt x="100" y="251"/>
                  </a:lnTo>
                  <a:lnTo>
                    <a:pt x="102" y="255"/>
                  </a:lnTo>
                  <a:lnTo>
                    <a:pt x="106" y="255"/>
                  </a:lnTo>
                  <a:lnTo>
                    <a:pt x="108" y="257"/>
                  </a:lnTo>
                  <a:lnTo>
                    <a:pt x="110" y="257"/>
                  </a:lnTo>
                  <a:lnTo>
                    <a:pt x="113" y="259"/>
                  </a:lnTo>
                  <a:lnTo>
                    <a:pt x="115" y="261"/>
                  </a:lnTo>
                  <a:lnTo>
                    <a:pt x="119" y="261"/>
                  </a:lnTo>
                  <a:lnTo>
                    <a:pt x="121" y="263"/>
                  </a:lnTo>
                  <a:lnTo>
                    <a:pt x="123" y="263"/>
                  </a:lnTo>
                  <a:lnTo>
                    <a:pt x="123" y="261"/>
                  </a:lnTo>
                  <a:lnTo>
                    <a:pt x="123" y="259"/>
                  </a:lnTo>
                  <a:lnTo>
                    <a:pt x="121" y="259"/>
                  </a:lnTo>
                  <a:lnTo>
                    <a:pt x="123" y="257"/>
                  </a:lnTo>
                  <a:lnTo>
                    <a:pt x="123" y="255"/>
                  </a:lnTo>
                  <a:lnTo>
                    <a:pt x="123" y="253"/>
                  </a:lnTo>
                  <a:lnTo>
                    <a:pt x="121" y="255"/>
                  </a:lnTo>
                  <a:lnTo>
                    <a:pt x="121" y="257"/>
                  </a:lnTo>
                  <a:lnTo>
                    <a:pt x="119" y="259"/>
                  </a:lnTo>
                  <a:lnTo>
                    <a:pt x="115" y="259"/>
                  </a:lnTo>
                  <a:lnTo>
                    <a:pt x="115" y="257"/>
                  </a:lnTo>
                  <a:lnTo>
                    <a:pt x="113" y="255"/>
                  </a:lnTo>
                  <a:lnTo>
                    <a:pt x="117" y="255"/>
                  </a:lnTo>
                  <a:lnTo>
                    <a:pt x="115" y="255"/>
                  </a:lnTo>
                  <a:lnTo>
                    <a:pt x="115" y="253"/>
                  </a:lnTo>
                  <a:lnTo>
                    <a:pt x="113" y="255"/>
                  </a:lnTo>
                  <a:lnTo>
                    <a:pt x="112" y="253"/>
                  </a:lnTo>
                  <a:lnTo>
                    <a:pt x="110" y="251"/>
                  </a:lnTo>
                  <a:lnTo>
                    <a:pt x="112" y="251"/>
                  </a:lnTo>
                  <a:lnTo>
                    <a:pt x="112" y="249"/>
                  </a:lnTo>
                  <a:lnTo>
                    <a:pt x="113" y="249"/>
                  </a:lnTo>
                  <a:lnTo>
                    <a:pt x="113" y="251"/>
                  </a:lnTo>
                  <a:lnTo>
                    <a:pt x="115" y="251"/>
                  </a:lnTo>
                  <a:lnTo>
                    <a:pt x="115" y="253"/>
                  </a:lnTo>
                  <a:lnTo>
                    <a:pt x="117" y="253"/>
                  </a:lnTo>
                  <a:lnTo>
                    <a:pt x="117" y="251"/>
                  </a:lnTo>
                  <a:lnTo>
                    <a:pt x="119" y="253"/>
                  </a:lnTo>
                  <a:lnTo>
                    <a:pt x="119" y="251"/>
                  </a:lnTo>
                  <a:lnTo>
                    <a:pt x="117" y="251"/>
                  </a:lnTo>
                  <a:lnTo>
                    <a:pt x="117" y="249"/>
                  </a:lnTo>
                  <a:lnTo>
                    <a:pt x="119" y="249"/>
                  </a:lnTo>
                  <a:lnTo>
                    <a:pt x="117" y="249"/>
                  </a:lnTo>
                  <a:lnTo>
                    <a:pt x="115" y="249"/>
                  </a:lnTo>
                  <a:lnTo>
                    <a:pt x="115" y="248"/>
                  </a:lnTo>
                  <a:lnTo>
                    <a:pt x="117" y="248"/>
                  </a:lnTo>
                  <a:lnTo>
                    <a:pt x="119" y="248"/>
                  </a:lnTo>
                  <a:lnTo>
                    <a:pt x="121" y="249"/>
                  </a:lnTo>
                  <a:lnTo>
                    <a:pt x="121" y="248"/>
                  </a:lnTo>
                  <a:lnTo>
                    <a:pt x="117" y="246"/>
                  </a:lnTo>
                  <a:lnTo>
                    <a:pt x="113" y="248"/>
                  </a:lnTo>
                  <a:lnTo>
                    <a:pt x="115" y="246"/>
                  </a:lnTo>
                  <a:lnTo>
                    <a:pt x="113" y="246"/>
                  </a:lnTo>
                  <a:lnTo>
                    <a:pt x="113" y="244"/>
                  </a:lnTo>
                  <a:lnTo>
                    <a:pt x="115" y="244"/>
                  </a:lnTo>
                  <a:lnTo>
                    <a:pt x="115" y="242"/>
                  </a:lnTo>
                  <a:lnTo>
                    <a:pt x="113" y="242"/>
                  </a:lnTo>
                  <a:lnTo>
                    <a:pt x="113" y="244"/>
                  </a:lnTo>
                  <a:lnTo>
                    <a:pt x="113" y="246"/>
                  </a:lnTo>
                  <a:lnTo>
                    <a:pt x="112" y="246"/>
                  </a:lnTo>
                  <a:lnTo>
                    <a:pt x="110" y="246"/>
                  </a:lnTo>
                  <a:lnTo>
                    <a:pt x="108" y="244"/>
                  </a:lnTo>
                  <a:lnTo>
                    <a:pt x="110" y="244"/>
                  </a:lnTo>
                  <a:lnTo>
                    <a:pt x="110" y="242"/>
                  </a:lnTo>
                  <a:lnTo>
                    <a:pt x="112" y="242"/>
                  </a:lnTo>
                  <a:lnTo>
                    <a:pt x="112" y="240"/>
                  </a:lnTo>
                  <a:lnTo>
                    <a:pt x="113" y="240"/>
                  </a:lnTo>
                  <a:lnTo>
                    <a:pt x="113" y="242"/>
                  </a:lnTo>
                  <a:lnTo>
                    <a:pt x="115" y="242"/>
                  </a:lnTo>
                  <a:lnTo>
                    <a:pt x="119" y="244"/>
                  </a:lnTo>
                  <a:lnTo>
                    <a:pt x="121" y="246"/>
                  </a:lnTo>
                  <a:lnTo>
                    <a:pt x="121" y="244"/>
                  </a:lnTo>
                  <a:lnTo>
                    <a:pt x="119" y="242"/>
                  </a:lnTo>
                  <a:lnTo>
                    <a:pt x="117" y="240"/>
                  </a:lnTo>
                  <a:lnTo>
                    <a:pt x="117" y="238"/>
                  </a:lnTo>
                  <a:lnTo>
                    <a:pt x="117" y="236"/>
                  </a:lnTo>
                  <a:lnTo>
                    <a:pt x="115" y="238"/>
                  </a:lnTo>
                  <a:lnTo>
                    <a:pt x="113" y="238"/>
                  </a:lnTo>
                  <a:lnTo>
                    <a:pt x="112" y="236"/>
                  </a:lnTo>
                  <a:lnTo>
                    <a:pt x="113" y="236"/>
                  </a:lnTo>
                  <a:lnTo>
                    <a:pt x="108" y="234"/>
                  </a:lnTo>
                  <a:lnTo>
                    <a:pt x="106" y="234"/>
                  </a:lnTo>
                  <a:lnTo>
                    <a:pt x="106" y="232"/>
                  </a:lnTo>
                  <a:lnTo>
                    <a:pt x="102" y="230"/>
                  </a:lnTo>
                  <a:lnTo>
                    <a:pt x="100" y="230"/>
                  </a:lnTo>
                  <a:lnTo>
                    <a:pt x="100" y="228"/>
                  </a:lnTo>
                  <a:lnTo>
                    <a:pt x="102" y="228"/>
                  </a:lnTo>
                  <a:lnTo>
                    <a:pt x="102" y="226"/>
                  </a:lnTo>
                  <a:lnTo>
                    <a:pt x="108" y="230"/>
                  </a:lnTo>
                  <a:lnTo>
                    <a:pt x="112" y="232"/>
                  </a:lnTo>
                  <a:lnTo>
                    <a:pt x="115" y="232"/>
                  </a:lnTo>
                  <a:lnTo>
                    <a:pt x="117" y="232"/>
                  </a:lnTo>
                  <a:lnTo>
                    <a:pt x="117" y="230"/>
                  </a:lnTo>
                  <a:lnTo>
                    <a:pt x="113" y="230"/>
                  </a:lnTo>
                  <a:lnTo>
                    <a:pt x="112" y="230"/>
                  </a:lnTo>
                  <a:lnTo>
                    <a:pt x="112" y="228"/>
                  </a:lnTo>
                  <a:lnTo>
                    <a:pt x="110" y="228"/>
                  </a:lnTo>
                  <a:lnTo>
                    <a:pt x="108" y="228"/>
                  </a:lnTo>
                  <a:lnTo>
                    <a:pt x="108" y="226"/>
                  </a:lnTo>
                  <a:lnTo>
                    <a:pt x="110" y="226"/>
                  </a:lnTo>
                  <a:lnTo>
                    <a:pt x="112" y="226"/>
                  </a:lnTo>
                  <a:lnTo>
                    <a:pt x="110" y="226"/>
                  </a:lnTo>
                  <a:lnTo>
                    <a:pt x="110" y="224"/>
                  </a:lnTo>
                  <a:lnTo>
                    <a:pt x="112" y="224"/>
                  </a:lnTo>
                  <a:lnTo>
                    <a:pt x="112" y="223"/>
                  </a:lnTo>
                  <a:lnTo>
                    <a:pt x="110" y="223"/>
                  </a:lnTo>
                  <a:lnTo>
                    <a:pt x="108" y="224"/>
                  </a:lnTo>
                  <a:lnTo>
                    <a:pt x="106" y="224"/>
                  </a:lnTo>
                  <a:lnTo>
                    <a:pt x="104" y="224"/>
                  </a:lnTo>
                  <a:lnTo>
                    <a:pt x="102" y="224"/>
                  </a:lnTo>
                  <a:lnTo>
                    <a:pt x="100" y="224"/>
                  </a:lnTo>
                  <a:lnTo>
                    <a:pt x="100" y="226"/>
                  </a:lnTo>
                  <a:lnTo>
                    <a:pt x="96" y="226"/>
                  </a:lnTo>
                  <a:lnTo>
                    <a:pt x="96" y="224"/>
                  </a:lnTo>
                  <a:lnTo>
                    <a:pt x="96" y="223"/>
                  </a:lnTo>
                  <a:lnTo>
                    <a:pt x="98" y="223"/>
                  </a:lnTo>
                  <a:lnTo>
                    <a:pt x="98" y="221"/>
                  </a:lnTo>
                  <a:lnTo>
                    <a:pt x="100" y="221"/>
                  </a:lnTo>
                  <a:lnTo>
                    <a:pt x="102" y="219"/>
                  </a:lnTo>
                  <a:lnTo>
                    <a:pt x="106" y="219"/>
                  </a:lnTo>
                  <a:lnTo>
                    <a:pt x="108" y="217"/>
                  </a:lnTo>
                  <a:lnTo>
                    <a:pt x="108" y="215"/>
                  </a:lnTo>
                  <a:lnTo>
                    <a:pt x="106" y="215"/>
                  </a:lnTo>
                  <a:lnTo>
                    <a:pt x="104" y="213"/>
                  </a:lnTo>
                  <a:lnTo>
                    <a:pt x="106" y="213"/>
                  </a:lnTo>
                  <a:lnTo>
                    <a:pt x="104" y="213"/>
                  </a:lnTo>
                  <a:lnTo>
                    <a:pt x="98" y="219"/>
                  </a:lnTo>
                  <a:lnTo>
                    <a:pt x="96" y="221"/>
                  </a:lnTo>
                  <a:lnTo>
                    <a:pt x="94" y="223"/>
                  </a:lnTo>
                  <a:lnTo>
                    <a:pt x="92" y="223"/>
                  </a:lnTo>
                  <a:lnTo>
                    <a:pt x="90" y="223"/>
                  </a:lnTo>
                  <a:lnTo>
                    <a:pt x="90" y="221"/>
                  </a:lnTo>
                  <a:lnTo>
                    <a:pt x="92" y="219"/>
                  </a:lnTo>
                  <a:lnTo>
                    <a:pt x="94" y="219"/>
                  </a:lnTo>
                  <a:lnTo>
                    <a:pt x="96" y="217"/>
                  </a:lnTo>
                  <a:lnTo>
                    <a:pt x="96" y="215"/>
                  </a:lnTo>
                  <a:lnTo>
                    <a:pt x="96" y="213"/>
                  </a:lnTo>
                  <a:lnTo>
                    <a:pt x="98" y="211"/>
                  </a:lnTo>
                  <a:lnTo>
                    <a:pt x="100" y="211"/>
                  </a:lnTo>
                  <a:lnTo>
                    <a:pt x="100" y="209"/>
                  </a:lnTo>
                  <a:lnTo>
                    <a:pt x="102" y="209"/>
                  </a:lnTo>
                  <a:lnTo>
                    <a:pt x="106" y="207"/>
                  </a:lnTo>
                  <a:lnTo>
                    <a:pt x="110" y="209"/>
                  </a:lnTo>
                  <a:lnTo>
                    <a:pt x="110" y="207"/>
                  </a:lnTo>
                  <a:lnTo>
                    <a:pt x="110" y="205"/>
                  </a:lnTo>
                  <a:lnTo>
                    <a:pt x="106" y="205"/>
                  </a:lnTo>
                  <a:lnTo>
                    <a:pt x="98" y="209"/>
                  </a:lnTo>
                  <a:lnTo>
                    <a:pt x="96" y="211"/>
                  </a:lnTo>
                  <a:lnTo>
                    <a:pt x="94" y="211"/>
                  </a:lnTo>
                  <a:lnTo>
                    <a:pt x="92" y="213"/>
                  </a:lnTo>
                  <a:lnTo>
                    <a:pt x="88" y="211"/>
                  </a:lnTo>
                  <a:lnTo>
                    <a:pt x="85" y="209"/>
                  </a:lnTo>
                  <a:lnTo>
                    <a:pt x="85" y="207"/>
                  </a:lnTo>
                  <a:lnTo>
                    <a:pt x="87" y="207"/>
                  </a:lnTo>
                  <a:lnTo>
                    <a:pt x="88" y="205"/>
                  </a:lnTo>
                  <a:lnTo>
                    <a:pt x="96" y="201"/>
                  </a:lnTo>
                  <a:lnTo>
                    <a:pt x="98" y="201"/>
                  </a:lnTo>
                  <a:lnTo>
                    <a:pt x="104" y="201"/>
                  </a:lnTo>
                  <a:lnTo>
                    <a:pt x="104" y="200"/>
                  </a:lnTo>
                  <a:lnTo>
                    <a:pt x="104" y="198"/>
                  </a:lnTo>
                  <a:lnTo>
                    <a:pt x="106" y="198"/>
                  </a:lnTo>
                  <a:lnTo>
                    <a:pt x="106" y="196"/>
                  </a:lnTo>
                  <a:lnTo>
                    <a:pt x="106" y="194"/>
                  </a:lnTo>
                  <a:lnTo>
                    <a:pt x="104" y="194"/>
                  </a:lnTo>
                  <a:lnTo>
                    <a:pt x="102" y="196"/>
                  </a:lnTo>
                  <a:lnTo>
                    <a:pt x="102" y="198"/>
                  </a:lnTo>
                  <a:lnTo>
                    <a:pt x="98" y="200"/>
                  </a:lnTo>
                  <a:lnTo>
                    <a:pt x="90" y="200"/>
                  </a:lnTo>
                  <a:lnTo>
                    <a:pt x="90" y="198"/>
                  </a:lnTo>
                  <a:lnTo>
                    <a:pt x="90" y="196"/>
                  </a:lnTo>
                  <a:lnTo>
                    <a:pt x="88" y="198"/>
                  </a:lnTo>
                  <a:lnTo>
                    <a:pt x="85" y="196"/>
                  </a:lnTo>
                  <a:lnTo>
                    <a:pt x="79" y="196"/>
                  </a:lnTo>
                  <a:lnTo>
                    <a:pt x="81" y="194"/>
                  </a:lnTo>
                  <a:lnTo>
                    <a:pt x="83" y="192"/>
                  </a:lnTo>
                  <a:lnTo>
                    <a:pt x="85" y="190"/>
                  </a:lnTo>
                  <a:lnTo>
                    <a:pt x="85" y="188"/>
                  </a:lnTo>
                  <a:lnTo>
                    <a:pt x="87" y="188"/>
                  </a:lnTo>
                  <a:lnTo>
                    <a:pt x="87" y="186"/>
                  </a:lnTo>
                  <a:lnTo>
                    <a:pt x="85" y="186"/>
                  </a:lnTo>
                  <a:lnTo>
                    <a:pt x="85" y="184"/>
                  </a:lnTo>
                  <a:lnTo>
                    <a:pt x="87" y="184"/>
                  </a:lnTo>
                  <a:lnTo>
                    <a:pt x="87" y="182"/>
                  </a:lnTo>
                  <a:lnTo>
                    <a:pt x="88" y="180"/>
                  </a:lnTo>
                  <a:lnTo>
                    <a:pt x="88" y="178"/>
                  </a:lnTo>
                  <a:lnTo>
                    <a:pt x="87" y="180"/>
                  </a:lnTo>
                  <a:lnTo>
                    <a:pt x="83" y="184"/>
                  </a:lnTo>
                  <a:lnTo>
                    <a:pt x="83" y="186"/>
                  </a:lnTo>
                  <a:lnTo>
                    <a:pt x="85" y="188"/>
                  </a:lnTo>
                  <a:lnTo>
                    <a:pt x="81" y="190"/>
                  </a:lnTo>
                  <a:lnTo>
                    <a:pt x="79" y="190"/>
                  </a:lnTo>
                  <a:lnTo>
                    <a:pt x="79" y="192"/>
                  </a:lnTo>
                  <a:lnTo>
                    <a:pt x="77" y="192"/>
                  </a:lnTo>
                  <a:lnTo>
                    <a:pt x="79" y="190"/>
                  </a:lnTo>
                  <a:lnTo>
                    <a:pt x="79" y="188"/>
                  </a:lnTo>
                  <a:lnTo>
                    <a:pt x="79" y="186"/>
                  </a:lnTo>
                  <a:lnTo>
                    <a:pt x="77" y="184"/>
                  </a:lnTo>
                  <a:lnTo>
                    <a:pt x="77" y="182"/>
                  </a:lnTo>
                  <a:lnTo>
                    <a:pt x="77" y="180"/>
                  </a:lnTo>
                  <a:lnTo>
                    <a:pt x="77" y="178"/>
                  </a:lnTo>
                  <a:lnTo>
                    <a:pt x="77" y="176"/>
                  </a:lnTo>
                  <a:lnTo>
                    <a:pt x="73" y="175"/>
                  </a:lnTo>
                  <a:lnTo>
                    <a:pt x="73" y="173"/>
                  </a:lnTo>
                  <a:lnTo>
                    <a:pt x="73" y="171"/>
                  </a:lnTo>
                  <a:lnTo>
                    <a:pt x="71" y="171"/>
                  </a:lnTo>
                  <a:lnTo>
                    <a:pt x="71" y="167"/>
                  </a:lnTo>
                  <a:lnTo>
                    <a:pt x="71" y="165"/>
                  </a:lnTo>
                  <a:lnTo>
                    <a:pt x="71" y="163"/>
                  </a:lnTo>
                  <a:lnTo>
                    <a:pt x="75" y="163"/>
                  </a:lnTo>
                  <a:lnTo>
                    <a:pt x="75" y="161"/>
                  </a:lnTo>
                  <a:lnTo>
                    <a:pt x="69" y="161"/>
                  </a:lnTo>
                  <a:lnTo>
                    <a:pt x="69" y="163"/>
                  </a:lnTo>
                  <a:lnTo>
                    <a:pt x="69" y="165"/>
                  </a:lnTo>
                  <a:lnTo>
                    <a:pt x="71" y="167"/>
                  </a:lnTo>
                  <a:lnTo>
                    <a:pt x="71" y="169"/>
                  </a:lnTo>
                  <a:lnTo>
                    <a:pt x="71" y="171"/>
                  </a:lnTo>
                  <a:lnTo>
                    <a:pt x="71" y="173"/>
                  </a:lnTo>
                  <a:lnTo>
                    <a:pt x="71" y="175"/>
                  </a:lnTo>
                  <a:lnTo>
                    <a:pt x="75" y="176"/>
                  </a:lnTo>
                  <a:lnTo>
                    <a:pt x="75" y="178"/>
                  </a:lnTo>
                  <a:lnTo>
                    <a:pt x="75" y="182"/>
                  </a:lnTo>
                  <a:lnTo>
                    <a:pt x="77" y="184"/>
                  </a:lnTo>
                  <a:lnTo>
                    <a:pt x="77" y="186"/>
                  </a:lnTo>
                  <a:lnTo>
                    <a:pt x="77" y="188"/>
                  </a:lnTo>
                  <a:lnTo>
                    <a:pt x="77" y="190"/>
                  </a:lnTo>
                  <a:lnTo>
                    <a:pt x="77" y="192"/>
                  </a:lnTo>
                  <a:lnTo>
                    <a:pt x="73" y="194"/>
                  </a:lnTo>
                  <a:lnTo>
                    <a:pt x="71" y="194"/>
                  </a:lnTo>
                  <a:lnTo>
                    <a:pt x="69" y="194"/>
                  </a:lnTo>
                  <a:lnTo>
                    <a:pt x="71" y="194"/>
                  </a:lnTo>
                  <a:lnTo>
                    <a:pt x="73" y="196"/>
                  </a:lnTo>
                  <a:lnTo>
                    <a:pt x="73" y="198"/>
                  </a:lnTo>
                  <a:lnTo>
                    <a:pt x="71" y="200"/>
                  </a:lnTo>
                  <a:lnTo>
                    <a:pt x="69" y="200"/>
                  </a:lnTo>
                  <a:lnTo>
                    <a:pt x="69" y="198"/>
                  </a:lnTo>
                  <a:lnTo>
                    <a:pt x="67" y="198"/>
                  </a:lnTo>
                  <a:lnTo>
                    <a:pt x="67" y="196"/>
                  </a:lnTo>
                  <a:lnTo>
                    <a:pt x="65" y="196"/>
                  </a:lnTo>
                  <a:lnTo>
                    <a:pt x="67" y="196"/>
                  </a:lnTo>
                  <a:lnTo>
                    <a:pt x="67" y="198"/>
                  </a:lnTo>
                  <a:lnTo>
                    <a:pt x="65" y="200"/>
                  </a:lnTo>
                  <a:lnTo>
                    <a:pt x="67" y="200"/>
                  </a:lnTo>
                  <a:lnTo>
                    <a:pt x="69" y="201"/>
                  </a:lnTo>
                  <a:lnTo>
                    <a:pt x="69" y="203"/>
                  </a:lnTo>
                  <a:lnTo>
                    <a:pt x="71" y="203"/>
                  </a:lnTo>
                  <a:lnTo>
                    <a:pt x="71" y="205"/>
                  </a:lnTo>
                  <a:lnTo>
                    <a:pt x="69" y="205"/>
                  </a:lnTo>
                  <a:lnTo>
                    <a:pt x="69" y="207"/>
                  </a:lnTo>
                  <a:lnTo>
                    <a:pt x="69" y="209"/>
                  </a:lnTo>
                  <a:lnTo>
                    <a:pt x="67" y="209"/>
                  </a:lnTo>
                  <a:lnTo>
                    <a:pt x="65" y="211"/>
                  </a:lnTo>
                  <a:lnTo>
                    <a:pt x="64" y="211"/>
                  </a:lnTo>
                  <a:lnTo>
                    <a:pt x="62" y="211"/>
                  </a:lnTo>
                  <a:lnTo>
                    <a:pt x="62" y="213"/>
                  </a:lnTo>
                  <a:lnTo>
                    <a:pt x="60" y="213"/>
                  </a:lnTo>
                  <a:lnTo>
                    <a:pt x="58" y="213"/>
                  </a:lnTo>
                  <a:lnTo>
                    <a:pt x="56" y="213"/>
                  </a:lnTo>
                  <a:lnTo>
                    <a:pt x="54" y="211"/>
                  </a:lnTo>
                  <a:lnTo>
                    <a:pt x="52" y="211"/>
                  </a:lnTo>
                  <a:lnTo>
                    <a:pt x="54" y="209"/>
                  </a:lnTo>
                  <a:lnTo>
                    <a:pt x="52" y="209"/>
                  </a:lnTo>
                  <a:lnTo>
                    <a:pt x="50" y="209"/>
                  </a:lnTo>
                  <a:lnTo>
                    <a:pt x="48" y="207"/>
                  </a:lnTo>
                  <a:lnTo>
                    <a:pt x="48" y="205"/>
                  </a:lnTo>
                  <a:lnTo>
                    <a:pt x="48" y="207"/>
                  </a:lnTo>
                  <a:lnTo>
                    <a:pt x="48" y="209"/>
                  </a:lnTo>
                  <a:lnTo>
                    <a:pt x="50" y="209"/>
                  </a:lnTo>
                  <a:lnTo>
                    <a:pt x="50" y="211"/>
                  </a:lnTo>
                  <a:lnTo>
                    <a:pt x="48" y="211"/>
                  </a:lnTo>
                  <a:lnTo>
                    <a:pt x="46" y="211"/>
                  </a:lnTo>
                  <a:lnTo>
                    <a:pt x="44" y="209"/>
                  </a:lnTo>
                  <a:lnTo>
                    <a:pt x="42" y="207"/>
                  </a:lnTo>
                  <a:lnTo>
                    <a:pt x="42" y="201"/>
                  </a:lnTo>
                  <a:lnTo>
                    <a:pt x="40" y="200"/>
                  </a:lnTo>
                  <a:lnTo>
                    <a:pt x="42" y="200"/>
                  </a:lnTo>
                  <a:lnTo>
                    <a:pt x="42" y="198"/>
                  </a:lnTo>
                  <a:lnTo>
                    <a:pt x="40" y="198"/>
                  </a:lnTo>
                  <a:lnTo>
                    <a:pt x="39" y="198"/>
                  </a:lnTo>
                  <a:lnTo>
                    <a:pt x="39" y="196"/>
                  </a:lnTo>
                  <a:lnTo>
                    <a:pt x="39" y="194"/>
                  </a:lnTo>
                  <a:lnTo>
                    <a:pt x="40" y="194"/>
                  </a:lnTo>
                  <a:lnTo>
                    <a:pt x="42" y="194"/>
                  </a:lnTo>
                  <a:lnTo>
                    <a:pt x="42" y="192"/>
                  </a:lnTo>
                  <a:lnTo>
                    <a:pt x="44" y="190"/>
                  </a:lnTo>
                  <a:lnTo>
                    <a:pt x="46" y="190"/>
                  </a:lnTo>
                  <a:lnTo>
                    <a:pt x="48" y="192"/>
                  </a:lnTo>
                  <a:lnTo>
                    <a:pt x="46" y="190"/>
                  </a:lnTo>
                  <a:lnTo>
                    <a:pt x="46" y="188"/>
                  </a:lnTo>
                  <a:lnTo>
                    <a:pt x="46" y="186"/>
                  </a:lnTo>
                  <a:lnTo>
                    <a:pt x="48" y="186"/>
                  </a:lnTo>
                  <a:lnTo>
                    <a:pt x="54" y="184"/>
                  </a:lnTo>
                  <a:lnTo>
                    <a:pt x="60" y="178"/>
                  </a:lnTo>
                  <a:lnTo>
                    <a:pt x="60" y="176"/>
                  </a:lnTo>
                  <a:lnTo>
                    <a:pt x="60" y="175"/>
                  </a:lnTo>
                  <a:lnTo>
                    <a:pt x="60" y="173"/>
                  </a:lnTo>
                  <a:lnTo>
                    <a:pt x="62" y="171"/>
                  </a:lnTo>
                  <a:lnTo>
                    <a:pt x="62" y="169"/>
                  </a:lnTo>
                  <a:lnTo>
                    <a:pt x="60" y="171"/>
                  </a:lnTo>
                  <a:lnTo>
                    <a:pt x="60" y="173"/>
                  </a:lnTo>
                  <a:lnTo>
                    <a:pt x="60" y="175"/>
                  </a:lnTo>
                  <a:lnTo>
                    <a:pt x="58" y="175"/>
                  </a:lnTo>
                  <a:lnTo>
                    <a:pt x="58" y="176"/>
                  </a:lnTo>
                  <a:lnTo>
                    <a:pt x="58" y="178"/>
                  </a:lnTo>
                  <a:lnTo>
                    <a:pt x="58" y="180"/>
                  </a:lnTo>
                  <a:lnTo>
                    <a:pt x="56" y="180"/>
                  </a:lnTo>
                  <a:lnTo>
                    <a:pt x="56" y="182"/>
                  </a:lnTo>
                  <a:lnTo>
                    <a:pt x="54" y="182"/>
                  </a:lnTo>
                  <a:lnTo>
                    <a:pt x="54" y="184"/>
                  </a:lnTo>
                  <a:lnTo>
                    <a:pt x="48" y="184"/>
                  </a:lnTo>
                  <a:lnTo>
                    <a:pt x="44" y="180"/>
                  </a:lnTo>
                  <a:lnTo>
                    <a:pt x="42" y="180"/>
                  </a:lnTo>
                  <a:lnTo>
                    <a:pt x="42" y="178"/>
                  </a:lnTo>
                  <a:lnTo>
                    <a:pt x="44" y="176"/>
                  </a:lnTo>
                  <a:lnTo>
                    <a:pt x="46" y="178"/>
                  </a:lnTo>
                  <a:lnTo>
                    <a:pt x="48" y="176"/>
                  </a:lnTo>
                  <a:lnTo>
                    <a:pt x="46" y="176"/>
                  </a:lnTo>
                  <a:lnTo>
                    <a:pt x="46" y="175"/>
                  </a:lnTo>
                  <a:lnTo>
                    <a:pt x="48" y="173"/>
                  </a:lnTo>
                  <a:lnTo>
                    <a:pt x="50" y="171"/>
                  </a:lnTo>
                  <a:lnTo>
                    <a:pt x="52" y="169"/>
                  </a:lnTo>
                  <a:lnTo>
                    <a:pt x="54" y="167"/>
                  </a:lnTo>
                  <a:lnTo>
                    <a:pt x="52" y="167"/>
                  </a:lnTo>
                  <a:lnTo>
                    <a:pt x="52" y="165"/>
                  </a:lnTo>
                  <a:lnTo>
                    <a:pt x="54" y="165"/>
                  </a:lnTo>
                  <a:lnTo>
                    <a:pt x="54" y="163"/>
                  </a:lnTo>
                  <a:lnTo>
                    <a:pt x="52" y="161"/>
                  </a:lnTo>
                  <a:lnTo>
                    <a:pt x="54" y="161"/>
                  </a:lnTo>
                  <a:lnTo>
                    <a:pt x="56" y="161"/>
                  </a:lnTo>
                  <a:lnTo>
                    <a:pt x="58" y="161"/>
                  </a:lnTo>
                  <a:lnTo>
                    <a:pt x="56" y="161"/>
                  </a:lnTo>
                  <a:lnTo>
                    <a:pt x="54" y="161"/>
                  </a:lnTo>
                  <a:lnTo>
                    <a:pt x="54" y="159"/>
                  </a:lnTo>
                  <a:lnTo>
                    <a:pt x="52" y="159"/>
                  </a:lnTo>
                  <a:lnTo>
                    <a:pt x="54" y="159"/>
                  </a:lnTo>
                  <a:lnTo>
                    <a:pt x="54" y="157"/>
                  </a:lnTo>
                  <a:lnTo>
                    <a:pt x="52" y="159"/>
                  </a:lnTo>
                  <a:lnTo>
                    <a:pt x="52" y="157"/>
                  </a:lnTo>
                  <a:lnTo>
                    <a:pt x="52" y="159"/>
                  </a:lnTo>
                  <a:lnTo>
                    <a:pt x="50" y="159"/>
                  </a:lnTo>
                  <a:lnTo>
                    <a:pt x="48" y="161"/>
                  </a:lnTo>
                  <a:lnTo>
                    <a:pt x="48" y="159"/>
                  </a:lnTo>
                  <a:lnTo>
                    <a:pt x="46" y="157"/>
                  </a:lnTo>
                  <a:lnTo>
                    <a:pt x="48" y="157"/>
                  </a:lnTo>
                  <a:lnTo>
                    <a:pt x="46" y="157"/>
                  </a:lnTo>
                  <a:lnTo>
                    <a:pt x="48" y="157"/>
                  </a:lnTo>
                  <a:lnTo>
                    <a:pt x="46" y="155"/>
                  </a:lnTo>
                  <a:lnTo>
                    <a:pt x="46" y="157"/>
                  </a:lnTo>
                  <a:lnTo>
                    <a:pt x="46" y="159"/>
                  </a:lnTo>
                  <a:lnTo>
                    <a:pt x="44" y="159"/>
                  </a:lnTo>
                  <a:lnTo>
                    <a:pt x="42" y="159"/>
                  </a:lnTo>
                  <a:lnTo>
                    <a:pt x="42" y="157"/>
                  </a:lnTo>
                  <a:lnTo>
                    <a:pt x="44" y="153"/>
                  </a:lnTo>
                  <a:lnTo>
                    <a:pt x="46" y="153"/>
                  </a:lnTo>
                  <a:lnTo>
                    <a:pt x="48" y="153"/>
                  </a:lnTo>
                  <a:lnTo>
                    <a:pt x="50" y="153"/>
                  </a:lnTo>
                  <a:lnTo>
                    <a:pt x="54" y="155"/>
                  </a:lnTo>
                  <a:lnTo>
                    <a:pt x="56" y="155"/>
                  </a:lnTo>
                  <a:lnTo>
                    <a:pt x="58" y="155"/>
                  </a:lnTo>
                  <a:lnTo>
                    <a:pt x="60" y="155"/>
                  </a:lnTo>
                  <a:lnTo>
                    <a:pt x="62" y="155"/>
                  </a:lnTo>
                  <a:lnTo>
                    <a:pt x="64" y="155"/>
                  </a:lnTo>
                  <a:lnTo>
                    <a:pt x="62" y="153"/>
                  </a:lnTo>
                  <a:lnTo>
                    <a:pt x="60" y="155"/>
                  </a:lnTo>
                  <a:lnTo>
                    <a:pt x="58" y="153"/>
                  </a:lnTo>
                  <a:lnTo>
                    <a:pt x="56" y="153"/>
                  </a:lnTo>
                  <a:lnTo>
                    <a:pt x="56" y="152"/>
                  </a:lnTo>
                  <a:lnTo>
                    <a:pt x="54" y="152"/>
                  </a:lnTo>
                  <a:lnTo>
                    <a:pt x="54" y="153"/>
                  </a:lnTo>
                  <a:lnTo>
                    <a:pt x="52" y="153"/>
                  </a:lnTo>
                  <a:lnTo>
                    <a:pt x="52" y="152"/>
                  </a:lnTo>
                  <a:lnTo>
                    <a:pt x="52" y="150"/>
                  </a:lnTo>
                  <a:lnTo>
                    <a:pt x="54" y="150"/>
                  </a:lnTo>
                  <a:lnTo>
                    <a:pt x="54" y="148"/>
                  </a:lnTo>
                  <a:lnTo>
                    <a:pt x="58" y="148"/>
                  </a:lnTo>
                  <a:lnTo>
                    <a:pt x="56" y="148"/>
                  </a:lnTo>
                  <a:lnTo>
                    <a:pt x="54" y="148"/>
                  </a:lnTo>
                  <a:lnTo>
                    <a:pt x="54" y="146"/>
                  </a:lnTo>
                  <a:lnTo>
                    <a:pt x="56" y="146"/>
                  </a:lnTo>
                  <a:lnTo>
                    <a:pt x="56" y="144"/>
                  </a:lnTo>
                  <a:lnTo>
                    <a:pt x="58" y="144"/>
                  </a:lnTo>
                  <a:lnTo>
                    <a:pt x="58" y="142"/>
                  </a:lnTo>
                  <a:lnTo>
                    <a:pt x="56" y="142"/>
                  </a:lnTo>
                  <a:lnTo>
                    <a:pt x="56" y="140"/>
                  </a:lnTo>
                  <a:lnTo>
                    <a:pt x="58" y="142"/>
                  </a:lnTo>
                  <a:lnTo>
                    <a:pt x="58" y="140"/>
                  </a:lnTo>
                  <a:lnTo>
                    <a:pt x="60" y="140"/>
                  </a:lnTo>
                  <a:lnTo>
                    <a:pt x="60" y="138"/>
                  </a:lnTo>
                  <a:lnTo>
                    <a:pt x="58" y="138"/>
                  </a:lnTo>
                  <a:lnTo>
                    <a:pt x="58" y="140"/>
                  </a:lnTo>
                  <a:lnTo>
                    <a:pt x="56" y="140"/>
                  </a:lnTo>
                  <a:lnTo>
                    <a:pt x="54" y="140"/>
                  </a:lnTo>
                  <a:lnTo>
                    <a:pt x="54" y="138"/>
                  </a:lnTo>
                  <a:lnTo>
                    <a:pt x="56" y="138"/>
                  </a:lnTo>
                  <a:lnTo>
                    <a:pt x="58" y="138"/>
                  </a:lnTo>
                  <a:lnTo>
                    <a:pt x="58" y="136"/>
                  </a:lnTo>
                  <a:lnTo>
                    <a:pt x="58" y="134"/>
                  </a:lnTo>
                  <a:lnTo>
                    <a:pt x="58" y="132"/>
                  </a:lnTo>
                  <a:lnTo>
                    <a:pt x="56" y="132"/>
                  </a:lnTo>
                  <a:lnTo>
                    <a:pt x="56" y="130"/>
                  </a:lnTo>
                  <a:lnTo>
                    <a:pt x="56" y="129"/>
                  </a:lnTo>
                  <a:lnTo>
                    <a:pt x="54" y="129"/>
                  </a:lnTo>
                  <a:lnTo>
                    <a:pt x="56" y="129"/>
                  </a:lnTo>
                  <a:lnTo>
                    <a:pt x="56" y="127"/>
                  </a:lnTo>
                  <a:lnTo>
                    <a:pt x="54" y="127"/>
                  </a:lnTo>
                  <a:lnTo>
                    <a:pt x="52" y="127"/>
                  </a:lnTo>
                  <a:lnTo>
                    <a:pt x="52" y="129"/>
                  </a:lnTo>
                  <a:lnTo>
                    <a:pt x="52" y="127"/>
                  </a:lnTo>
                  <a:lnTo>
                    <a:pt x="52" y="125"/>
                  </a:lnTo>
                  <a:lnTo>
                    <a:pt x="52" y="123"/>
                  </a:lnTo>
                  <a:lnTo>
                    <a:pt x="52" y="125"/>
                  </a:lnTo>
                  <a:lnTo>
                    <a:pt x="50" y="127"/>
                  </a:lnTo>
                  <a:lnTo>
                    <a:pt x="48" y="125"/>
                  </a:lnTo>
                  <a:lnTo>
                    <a:pt x="46" y="125"/>
                  </a:lnTo>
                  <a:lnTo>
                    <a:pt x="44" y="125"/>
                  </a:lnTo>
                  <a:lnTo>
                    <a:pt x="44" y="123"/>
                  </a:lnTo>
                  <a:lnTo>
                    <a:pt x="42" y="125"/>
                  </a:lnTo>
                  <a:lnTo>
                    <a:pt x="40" y="125"/>
                  </a:lnTo>
                  <a:lnTo>
                    <a:pt x="40" y="123"/>
                  </a:lnTo>
                  <a:lnTo>
                    <a:pt x="40" y="121"/>
                  </a:lnTo>
                  <a:lnTo>
                    <a:pt x="42" y="121"/>
                  </a:lnTo>
                  <a:lnTo>
                    <a:pt x="44" y="121"/>
                  </a:lnTo>
                  <a:lnTo>
                    <a:pt x="46" y="119"/>
                  </a:lnTo>
                  <a:lnTo>
                    <a:pt x="46" y="117"/>
                  </a:lnTo>
                  <a:lnTo>
                    <a:pt x="44" y="117"/>
                  </a:lnTo>
                  <a:lnTo>
                    <a:pt x="50" y="117"/>
                  </a:lnTo>
                  <a:lnTo>
                    <a:pt x="50" y="115"/>
                  </a:lnTo>
                  <a:lnTo>
                    <a:pt x="48" y="115"/>
                  </a:lnTo>
                  <a:lnTo>
                    <a:pt x="48" y="113"/>
                  </a:lnTo>
                  <a:lnTo>
                    <a:pt x="46" y="113"/>
                  </a:lnTo>
                  <a:lnTo>
                    <a:pt x="44" y="113"/>
                  </a:lnTo>
                  <a:lnTo>
                    <a:pt x="46" y="111"/>
                  </a:lnTo>
                  <a:lnTo>
                    <a:pt x="46" y="109"/>
                  </a:lnTo>
                  <a:lnTo>
                    <a:pt x="48" y="106"/>
                  </a:lnTo>
                  <a:lnTo>
                    <a:pt x="48" y="107"/>
                  </a:lnTo>
                  <a:lnTo>
                    <a:pt x="50" y="107"/>
                  </a:lnTo>
                  <a:lnTo>
                    <a:pt x="50" y="106"/>
                  </a:lnTo>
                  <a:lnTo>
                    <a:pt x="44" y="102"/>
                  </a:lnTo>
                  <a:lnTo>
                    <a:pt x="44" y="100"/>
                  </a:lnTo>
                  <a:lnTo>
                    <a:pt x="42" y="100"/>
                  </a:lnTo>
                  <a:lnTo>
                    <a:pt x="42" y="96"/>
                  </a:lnTo>
                  <a:lnTo>
                    <a:pt x="40" y="96"/>
                  </a:lnTo>
                  <a:lnTo>
                    <a:pt x="39" y="94"/>
                  </a:lnTo>
                  <a:lnTo>
                    <a:pt x="40" y="94"/>
                  </a:lnTo>
                  <a:lnTo>
                    <a:pt x="40" y="92"/>
                  </a:lnTo>
                  <a:lnTo>
                    <a:pt x="39" y="92"/>
                  </a:lnTo>
                  <a:lnTo>
                    <a:pt x="39" y="94"/>
                  </a:lnTo>
                  <a:lnTo>
                    <a:pt x="37" y="94"/>
                  </a:lnTo>
                  <a:lnTo>
                    <a:pt x="35" y="92"/>
                  </a:lnTo>
                  <a:lnTo>
                    <a:pt x="35" y="90"/>
                  </a:lnTo>
                  <a:lnTo>
                    <a:pt x="37" y="92"/>
                  </a:lnTo>
                  <a:lnTo>
                    <a:pt x="37" y="90"/>
                  </a:lnTo>
                  <a:lnTo>
                    <a:pt x="39" y="90"/>
                  </a:lnTo>
                  <a:lnTo>
                    <a:pt x="39" y="88"/>
                  </a:lnTo>
                  <a:lnTo>
                    <a:pt x="37" y="90"/>
                  </a:lnTo>
                  <a:lnTo>
                    <a:pt x="35" y="88"/>
                  </a:lnTo>
                  <a:lnTo>
                    <a:pt x="37" y="88"/>
                  </a:lnTo>
                  <a:lnTo>
                    <a:pt x="37" y="86"/>
                  </a:lnTo>
                  <a:lnTo>
                    <a:pt x="37" y="84"/>
                  </a:lnTo>
                  <a:lnTo>
                    <a:pt x="39" y="86"/>
                  </a:lnTo>
                  <a:lnTo>
                    <a:pt x="40" y="86"/>
                  </a:lnTo>
                  <a:lnTo>
                    <a:pt x="40" y="88"/>
                  </a:lnTo>
                  <a:lnTo>
                    <a:pt x="42" y="88"/>
                  </a:lnTo>
                  <a:lnTo>
                    <a:pt x="40" y="88"/>
                  </a:lnTo>
                  <a:lnTo>
                    <a:pt x="40" y="86"/>
                  </a:lnTo>
                  <a:lnTo>
                    <a:pt x="39" y="86"/>
                  </a:lnTo>
                  <a:lnTo>
                    <a:pt x="39" y="84"/>
                  </a:lnTo>
                  <a:lnTo>
                    <a:pt x="39" y="82"/>
                  </a:lnTo>
                  <a:lnTo>
                    <a:pt x="37" y="79"/>
                  </a:lnTo>
                  <a:lnTo>
                    <a:pt x="39" y="81"/>
                  </a:lnTo>
                  <a:lnTo>
                    <a:pt x="40" y="81"/>
                  </a:lnTo>
                  <a:lnTo>
                    <a:pt x="42" y="81"/>
                  </a:lnTo>
                  <a:lnTo>
                    <a:pt x="42" y="79"/>
                  </a:lnTo>
                  <a:lnTo>
                    <a:pt x="40" y="79"/>
                  </a:lnTo>
                  <a:lnTo>
                    <a:pt x="40" y="77"/>
                  </a:lnTo>
                  <a:lnTo>
                    <a:pt x="39" y="77"/>
                  </a:lnTo>
                  <a:lnTo>
                    <a:pt x="37" y="75"/>
                  </a:lnTo>
                  <a:lnTo>
                    <a:pt x="35" y="73"/>
                  </a:lnTo>
                  <a:lnTo>
                    <a:pt x="35" y="71"/>
                  </a:lnTo>
                  <a:lnTo>
                    <a:pt x="37" y="71"/>
                  </a:lnTo>
                  <a:lnTo>
                    <a:pt x="37" y="69"/>
                  </a:lnTo>
                  <a:lnTo>
                    <a:pt x="31" y="69"/>
                  </a:lnTo>
                  <a:lnTo>
                    <a:pt x="31" y="67"/>
                  </a:lnTo>
                  <a:lnTo>
                    <a:pt x="29" y="67"/>
                  </a:lnTo>
                  <a:lnTo>
                    <a:pt x="31" y="67"/>
                  </a:lnTo>
                  <a:lnTo>
                    <a:pt x="33" y="65"/>
                  </a:lnTo>
                  <a:lnTo>
                    <a:pt x="31" y="65"/>
                  </a:lnTo>
                  <a:lnTo>
                    <a:pt x="33" y="63"/>
                  </a:lnTo>
                  <a:lnTo>
                    <a:pt x="33" y="61"/>
                  </a:lnTo>
                  <a:lnTo>
                    <a:pt x="33" y="59"/>
                  </a:lnTo>
                  <a:lnTo>
                    <a:pt x="33" y="58"/>
                  </a:lnTo>
                  <a:lnTo>
                    <a:pt x="35" y="58"/>
                  </a:lnTo>
                  <a:lnTo>
                    <a:pt x="35" y="56"/>
                  </a:lnTo>
                  <a:lnTo>
                    <a:pt x="33" y="56"/>
                  </a:lnTo>
                  <a:lnTo>
                    <a:pt x="33" y="58"/>
                  </a:lnTo>
                  <a:lnTo>
                    <a:pt x="27" y="61"/>
                  </a:lnTo>
                  <a:lnTo>
                    <a:pt x="21" y="63"/>
                  </a:lnTo>
                  <a:lnTo>
                    <a:pt x="16" y="65"/>
                  </a:lnTo>
                  <a:lnTo>
                    <a:pt x="16" y="63"/>
                  </a:lnTo>
                  <a:lnTo>
                    <a:pt x="17" y="63"/>
                  </a:lnTo>
                  <a:lnTo>
                    <a:pt x="19" y="63"/>
                  </a:lnTo>
                  <a:lnTo>
                    <a:pt x="17" y="63"/>
                  </a:lnTo>
                  <a:lnTo>
                    <a:pt x="17" y="61"/>
                  </a:lnTo>
                  <a:lnTo>
                    <a:pt x="19" y="61"/>
                  </a:lnTo>
                  <a:lnTo>
                    <a:pt x="21" y="59"/>
                  </a:lnTo>
                  <a:lnTo>
                    <a:pt x="25" y="59"/>
                  </a:lnTo>
                  <a:lnTo>
                    <a:pt x="25" y="58"/>
                  </a:lnTo>
                  <a:lnTo>
                    <a:pt x="27" y="58"/>
                  </a:lnTo>
                  <a:lnTo>
                    <a:pt x="31" y="56"/>
                  </a:lnTo>
                  <a:lnTo>
                    <a:pt x="31" y="54"/>
                  </a:lnTo>
                  <a:lnTo>
                    <a:pt x="27" y="54"/>
                  </a:lnTo>
                  <a:lnTo>
                    <a:pt x="27" y="52"/>
                  </a:lnTo>
                  <a:lnTo>
                    <a:pt x="25" y="52"/>
                  </a:lnTo>
                  <a:lnTo>
                    <a:pt x="25" y="50"/>
                  </a:lnTo>
                  <a:lnTo>
                    <a:pt x="27" y="52"/>
                  </a:lnTo>
                  <a:lnTo>
                    <a:pt x="29" y="50"/>
                  </a:lnTo>
                  <a:lnTo>
                    <a:pt x="33" y="50"/>
                  </a:lnTo>
                  <a:lnTo>
                    <a:pt x="35" y="50"/>
                  </a:lnTo>
                  <a:lnTo>
                    <a:pt x="35" y="48"/>
                  </a:lnTo>
                  <a:lnTo>
                    <a:pt x="33" y="48"/>
                  </a:lnTo>
                  <a:lnTo>
                    <a:pt x="29" y="48"/>
                  </a:lnTo>
                  <a:lnTo>
                    <a:pt x="27" y="48"/>
                  </a:lnTo>
                  <a:lnTo>
                    <a:pt x="23" y="46"/>
                  </a:lnTo>
                  <a:lnTo>
                    <a:pt x="27" y="46"/>
                  </a:lnTo>
                  <a:lnTo>
                    <a:pt x="31" y="42"/>
                  </a:lnTo>
                  <a:lnTo>
                    <a:pt x="33" y="44"/>
                  </a:lnTo>
                  <a:lnTo>
                    <a:pt x="35" y="42"/>
                  </a:lnTo>
                  <a:lnTo>
                    <a:pt x="33" y="42"/>
                  </a:lnTo>
                  <a:lnTo>
                    <a:pt x="33" y="40"/>
                  </a:lnTo>
                  <a:lnTo>
                    <a:pt x="33" y="38"/>
                  </a:lnTo>
                  <a:lnTo>
                    <a:pt x="29" y="38"/>
                  </a:lnTo>
                  <a:lnTo>
                    <a:pt x="27" y="38"/>
                  </a:lnTo>
                  <a:lnTo>
                    <a:pt x="27" y="36"/>
                  </a:lnTo>
                  <a:lnTo>
                    <a:pt x="27" y="34"/>
                  </a:lnTo>
                  <a:lnTo>
                    <a:pt x="29" y="34"/>
                  </a:lnTo>
                  <a:lnTo>
                    <a:pt x="29" y="33"/>
                  </a:lnTo>
                  <a:lnTo>
                    <a:pt x="25" y="34"/>
                  </a:lnTo>
                  <a:lnTo>
                    <a:pt x="23" y="33"/>
                  </a:lnTo>
                  <a:lnTo>
                    <a:pt x="23" y="31"/>
                  </a:lnTo>
                  <a:lnTo>
                    <a:pt x="21" y="29"/>
                  </a:lnTo>
                  <a:lnTo>
                    <a:pt x="21" y="31"/>
                  </a:lnTo>
                  <a:lnTo>
                    <a:pt x="21" y="33"/>
                  </a:lnTo>
                  <a:lnTo>
                    <a:pt x="19" y="31"/>
                  </a:lnTo>
                  <a:lnTo>
                    <a:pt x="19" y="29"/>
                  </a:lnTo>
                  <a:lnTo>
                    <a:pt x="19" y="27"/>
                  </a:lnTo>
                  <a:lnTo>
                    <a:pt x="17" y="29"/>
                  </a:lnTo>
                  <a:lnTo>
                    <a:pt x="17" y="27"/>
                  </a:lnTo>
                  <a:lnTo>
                    <a:pt x="17" y="25"/>
                  </a:lnTo>
                  <a:lnTo>
                    <a:pt x="19" y="25"/>
                  </a:lnTo>
                  <a:lnTo>
                    <a:pt x="19" y="27"/>
                  </a:lnTo>
                  <a:lnTo>
                    <a:pt x="21" y="27"/>
                  </a:lnTo>
                  <a:lnTo>
                    <a:pt x="21" y="25"/>
                  </a:lnTo>
                  <a:lnTo>
                    <a:pt x="23" y="23"/>
                  </a:lnTo>
                  <a:lnTo>
                    <a:pt x="23" y="21"/>
                  </a:lnTo>
                  <a:lnTo>
                    <a:pt x="21" y="21"/>
                  </a:lnTo>
                  <a:lnTo>
                    <a:pt x="19" y="19"/>
                  </a:lnTo>
                  <a:lnTo>
                    <a:pt x="21" y="17"/>
                  </a:lnTo>
                  <a:lnTo>
                    <a:pt x="19" y="17"/>
                  </a:lnTo>
                  <a:lnTo>
                    <a:pt x="16" y="17"/>
                  </a:lnTo>
                  <a:lnTo>
                    <a:pt x="16" y="15"/>
                  </a:lnTo>
                  <a:lnTo>
                    <a:pt x="14" y="15"/>
                  </a:lnTo>
                  <a:lnTo>
                    <a:pt x="14" y="13"/>
                  </a:lnTo>
                  <a:lnTo>
                    <a:pt x="12" y="13"/>
                  </a:lnTo>
                  <a:lnTo>
                    <a:pt x="10" y="11"/>
                  </a:lnTo>
                  <a:lnTo>
                    <a:pt x="6" y="11"/>
                  </a:lnTo>
                  <a:lnTo>
                    <a:pt x="6" y="10"/>
                  </a:lnTo>
                  <a:lnTo>
                    <a:pt x="4" y="8"/>
                  </a:lnTo>
                  <a:lnTo>
                    <a:pt x="2" y="10"/>
                  </a:lnTo>
                  <a:lnTo>
                    <a:pt x="2" y="8"/>
                  </a:lnTo>
                  <a:lnTo>
                    <a:pt x="2" y="6"/>
                  </a:lnTo>
                  <a:lnTo>
                    <a:pt x="4" y="6"/>
                  </a:lnTo>
                  <a:lnTo>
                    <a:pt x="2" y="6"/>
                  </a:lnTo>
                  <a:lnTo>
                    <a:pt x="6" y="2"/>
                  </a:lnTo>
                  <a:lnTo>
                    <a:pt x="6" y="0"/>
                  </a:lnTo>
                  <a:lnTo>
                    <a:pt x="4" y="0"/>
                  </a:lnTo>
                  <a:lnTo>
                    <a:pt x="2" y="0"/>
                  </a:lnTo>
                  <a:lnTo>
                    <a:pt x="0" y="0"/>
                  </a:lnTo>
                  <a:lnTo>
                    <a:pt x="599" y="0"/>
                  </a:lnTo>
                  <a:close/>
                  <a:moveTo>
                    <a:pt x="232" y="662"/>
                  </a:moveTo>
                  <a:lnTo>
                    <a:pt x="232" y="664"/>
                  </a:lnTo>
                  <a:lnTo>
                    <a:pt x="231" y="664"/>
                  </a:lnTo>
                  <a:lnTo>
                    <a:pt x="231" y="666"/>
                  </a:lnTo>
                  <a:lnTo>
                    <a:pt x="231" y="664"/>
                  </a:lnTo>
                  <a:lnTo>
                    <a:pt x="231" y="666"/>
                  </a:lnTo>
                  <a:lnTo>
                    <a:pt x="229" y="666"/>
                  </a:lnTo>
                  <a:lnTo>
                    <a:pt x="229" y="664"/>
                  </a:lnTo>
                  <a:lnTo>
                    <a:pt x="229" y="662"/>
                  </a:lnTo>
                  <a:lnTo>
                    <a:pt x="229" y="664"/>
                  </a:lnTo>
                  <a:lnTo>
                    <a:pt x="227" y="664"/>
                  </a:lnTo>
                  <a:lnTo>
                    <a:pt x="227" y="666"/>
                  </a:lnTo>
                  <a:lnTo>
                    <a:pt x="225" y="666"/>
                  </a:lnTo>
                  <a:lnTo>
                    <a:pt x="225" y="664"/>
                  </a:lnTo>
                  <a:lnTo>
                    <a:pt x="227" y="662"/>
                  </a:lnTo>
                  <a:lnTo>
                    <a:pt x="229" y="660"/>
                  </a:lnTo>
                  <a:lnTo>
                    <a:pt x="229" y="662"/>
                  </a:lnTo>
                  <a:lnTo>
                    <a:pt x="231" y="662"/>
                  </a:lnTo>
                  <a:lnTo>
                    <a:pt x="232" y="662"/>
                  </a:lnTo>
                  <a:close/>
                  <a:moveTo>
                    <a:pt x="219" y="660"/>
                  </a:moveTo>
                  <a:lnTo>
                    <a:pt x="219" y="662"/>
                  </a:lnTo>
                  <a:lnTo>
                    <a:pt x="217" y="662"/>
                  </a:lnTo>
                  <a:lnTo>
                    <a:pt x="217" y="660"/>
                  </a:lnTo>
                  <a:lnTo>
                    <a:pt x="219" y="660"/>
                  </a:lnTo>
                  <a:close/>
                  <a:moveTo>
                    <a:pt x="240" y="660"/>
                  </a:moveTo>
                  <a:lnTo>
                    <a:pt x="238" y="660"/>
                  </a:lnTo>
                  <a:lnTo>
                    <a:pt x="240" y="662"/>
                  </a:lnTo>
                  <a:lnTo>
                    <a:pt x="238" y="662"/>
                  </a:lnTo>
                  <a:lnTo>
                    <a:pt x="238" y="660"/>
                  </a:lnTo>
                  <a:lnTo>
                    <a:pt x="238" y="662"/>
                  </a:lnTo>
                  <a:lnTo>
                    <a:pt x="236" y="662"/>
                  </a:lnTo>
                  <a:lnTo>
                    <a:pt x="238" y="660"/>
                  </a:lnTo>
                  <a:lnTo>
                    <a:pt x="240" y="660"/>
                  </a:lnTo>
                  <a:close/>
                  <a:moveTo>
                    <a:pt x="227" y="660"/>
                  </a:moveTo>
                  <a:lnTo>
                    <a:pt x="225" y="662"/>
                  </a:lnTo>
                  <a:lnTo>
                    <a:pt x="225" y="660"/>
                  </a:lnTo>
                  <a:lnTo>
                    <a:pt x="225" y="662"/>
                  </a:lnTo>
                  <a:lnTo>
                    <a:pt x="223" y="662"/>
                  </a:lnTo>
                  <a:lnTo>
                    <a:pt x="223" y="664"/>
                  </a:lnTo>
                  <a:lnTo>
                    <a:pt x="221" y="664"/>
                  </a:lnTo>
                  <a:lnTo>
                    <a:pt x="221" y="662"/>
                  </a:lnTo>
                  <a:lnTo>
                    <a:pt x="223" y="660"/>
                  </a:lnTo>
                  <a:lnTo>
                    <a:pt x="223" y="658"/>
                  </a:lnTo>
                  <a:lnTo>
                    <a:pt x="225" y="658"/>
                  </a:lnTo>
                  <a:lnTo>
                    <a:pt x="227" y="658"/>
                  </a:lnTo>
                  <a:lnTo>
                    <a:pt x="227" y="660"/>
                  </a:lnTo>
                  <a:close/>
                  <a:moveTo>
                    <a:pt x="236" y="660"/>
                  </a:moveTo>
                  <a:lnTo>
                    <a:pt x="236" y="662"/>
                  </a:lnTo>
                  <a:lnTo>
                    <a:pt x="236" y="660"/>
                  </a:lnTo>
                  <a:lnTo>
                    <a:pt x="236" y="662"/>
                  </a:lnTo>
                  <a:lnTo>
                    <a:pt x="234" y="662"/>
                  </a:lnTo>
                  <a:lnTo>
                    <a:pt x="234" y="660"/>
                  </a:lnTo>
                  <a:lnTo>
                    <a:pt x="236" y="660"/>
                  </a:lnTo>
                  <a:lnTo>
                    <a:pt x="236" y="658"/>
                  </a:lnTo>
                  <a:lnTo>
                    <a:pt x="238" y="660"/>
                  </a:lnTo>
                  <a:lnTo>
                    <a:pt x="236" y="660"/>
                  </a:lnTo>
                  <a:close/>
                  <a:moveTo>
                    <a:pt x="223" y="656"/>
                  </a:moveTo>
                  <a:lnTo>
                    <a:pt x="223" y="658"/>
                  </a:lnTo>
                  <a:lnTo>
                    <a:pt x="225" y="658"/>
                  </a:lnTo>
                  <a:lnTo>
                    <a:pt x="223" y="658"/>
                  </a:lnTo>
                  <a:lnTo>
                    <a:pt x="223" y="660"/>
                  </a:lnTo>
                  <a:lnTo>
                    <a:pt x="221" y="660"/>
                  </a:lnTo>
                  <a:lnTo>
                    <a:pt x="221" y="658"/>
                  </a:lnTo>
                  <a:lnTo>
                    <a:pt x="223" y="658"/>
                  </a:lnTo>
                  <a:lnTo>
                    <a:pt x="221" y="658"/>
                  </a:lnTo>
                  <a:lnTo>
                    <a:pt x="221" y="660"/>
                  </a:lnTo>
                  <a:lnTo>
                    <a:pt x="221" y="658"/>
                  </a:lnTo>
                  <a:lnTo>
                    <a:pt x="221" y="656"/>
                  </a:lnTo>
                  <a:lnTo>
                    <a:pt x="221" y="658"/>
                  </a:lnTo>
                  <a:lnTo>
                    <a:pt x="219" y="660"/>
                  </a:lnTo>
                  <a:lnTo>
                    <a:pt x="219" y="658"/>
                  </a:lnTo>
                  <a:lnTo>
                    <a:pt x="219" y="656"/>
                  </a:lnTo>
                  <a:lnTo>
                    <a:pt x="221" y="654"/>
                  </a:lnTo>
                  <a:lnTo>
                    <a:pt x="223" y="656"/>
                  </a:lnTo>
                  <a:close/>
                  <a:moveTo>
                    <a:pt x="227" y="658"/>
                  </a:moveTo>
                  <a:lnTo>
                    <a:pt x="225" y="658"/>
                  </a:lnTo>
                  <a:lnTo>
                    <a:pt x="225" y="656"/>
                  </a:lnTo>
                  <a:lnTo>
                    <a:pt x="223" y="656"/>
                  </a:lnTo>
                  <a:lnTo>
                    <a:pt x="223" y="654"/>
                  </a:lnTo>
                  <a:lnTo>
                    <a:pt x="225" y="654"/>
                  </a:lnTo>
                  <a:lnTo>
                    <a:pt x="225" y="656"/>
                  </a:lnTo>
                  <a:lnTo>
                    <a:pt x="225" y="658"/>
                  </a:lnTo>
                  <a:lnTo>
                    <a:pt x="227" y="658"/>
                  </a:lnTo>
                  <a:close/>
                  <a:moveTo>
                    <a:pt x="232" y="656"/>
                  </a:moveTo>
                  <a:lnTo>
                    <a:pt x="240" y="656"/>
                  </a:lnTo>
                  <a:lnTo>
                    <a:pt x="240" y="658"/>
                  </a:lnTo>
                  <a:lnTo>
                    <a:pt x="240" y="660"/>
                  </a:lnTo>
                  <a:lnTo>
                    <a:pt x="238" y="660"/>
                  </a:lnTo>
                  <a:lnTo>
                    <a:pt x="238" y="658"/>
                  </a:lnTo>
                  <a:lnTo>
                    <a:pt x="236" y="658"/>
                  </a:lnTo>
                  <a:lnTo>
                    <a:pt x="234" y="656"/>
                  </a:lnTo>
                  <a:lnTo>
                    <a:pt x="234" y="658"/>
                  </a:lnTo>
                  <a:lnTo>
                    <a:pt x="236" y="658"/>
                  </a:lnTo>
                  <a:lnTo>
                    <a:pt x="234" y="658"/>
                  </a:lnTo>
                  <a:lnTo>
                    <a:pt x="234" y="660"/>
                  </a:lnTo>
                  <a:lnTo>
                    <a:pt x="234" y="662"/>
                  </a:lnTo>
                  <a:lnTo>
                    <a:pt x="232" y="662"/>
                  </a:lnTo>
                  <a:lnTo>
                    <a:pt x="232" y="660"/>
                  </a:lnTo>
                  <a:lnTo>
                    <a:pt x="232" y="662"/>
                  </a:lnTo>
                  <a:lnTo>
                    <a:pt x="231" y="660"/>
                  </a:lnTo>
                  <a:lnTo>
                    <a:pt x="229" y="660"/>
                  </a:lnTo>
                  <a:lnTo>
                    <a:pt x="229" y="658"/>
                  </a:lnTo>
                  <a:lnTo>
                    <a:pt x="231" y="658"/>
                  </a:lnTo>
                  <a:lnTo>
                    <a:pt x="232" y="658"/>
                  </a:lnTo>
                  <a:lnTo>
                    <a:pt x="231" y="658"/>
                  </a:lnTo>
                  <a:lnTo>
                    <a:pt x="229" y="658"/>
                  </a:lnTo>
                  <a:lnTo>
                    <a:pt x="227" y="658"/>
                  </a:lnTo>
                  <a:lnTo>
                    <a:pt x="227" y="656"/>
                  </a:lnTo>
                  <a:lnTo>
                    <a:pt x="225" y="656"/>
                  </a:lnTo>
                  <a:lnTo>
                    <a:pt x="225" y="654"/>
                  </a:lnTo>
                  <a:lnTo>
                    <a:pt x="227" y="654"/>
                  </a:lnTo>
                  <a:lnTo>
                    <a:pt x="232" y="656"/>
                  </a:lnTo>
                  <a:close/>
                  <a:moveTo>
                    <a:pt x="208" y="654"/>
                  </a:moveTo>
                  <a:lnTo>
                    <a:pt x="206" y="654"/>
                  </a:lnTo>
                  <a:lnTo>
                    <a:pt x="208" y="654"/>
                  </a:lnTo>
                  <a:close/>
                  <a:moveTo>
                    <a:pt x="208" y="647"/>
                  </a:moveTo>
                  <a:lnTo>
                    <a:pt x="208" y="649"/>
                  </a:lnTo>
                  <a:lnTo>
                    <a:pt x="208" y="647"/>
                  </a:lnTo>
                  <a:lnTo>
                    <a:pt x="209" y="647"/>
                  </a:lnTo>
                  <a:lnTo>
                    <a:pt x="209" y="649"/>
                  </a:lnTo>
                  <a:lnTo>
                    <a:pt x="208" y="649"/>
                  </a:lnTo>
                  <a:lnTo>
                    <a:pt x="208" y="651"/>
                  </a:lnTo>
                  <a:lnTo>
                    <a:pt x="208" y="653"/>
                  </a:lnTo>
                  <a:lnTo>
                    <a:pt x="206" y="653"/>
                  </a:lnTo>
                  <a:lnTo>
                    <a:pt x="206" y="654"/>
                  </a:lnTo>
                  <a:lnTo>
                    <a:pt x="206" y="653"/>
                  </a:lnTo>
                  <a:lnTo>
                    <a:pt x="206" y="651"/>
                  </a:lnTo>
                  <a:lnTo>
                    <a:pt x="206" y="647"/>
                  </a:lnTo>
                  <a:lnTo>
                    <a:pt x="208" y="647"/>
                  </a:lnTo>
                  <a:close/>
                  <a:moveTo>
                    <a:pt x="211" y="647"/>
                  </a:moveTo>
                  <a:lnTo>
                    <a:pt x="209" y="647"/>
                  </a:lnTo>
                  <a:lnTo>
                    <a:pt x="209" y="645"/>
                  </a:lnTo>
                  <a:lnTo>
                    <a:pt x="211" y="645"/>
                  </a:lnTo>
                  <a:lnTo>
                    <a:pt x="211" y="647"/>
                  </a:lnTo>
                  <a:close/>
                  <a:moveTo>
                    <a:pt x="209" y="649"/>
                  </a:moveTo>
                  <a:lnTo>
                    <a:pt x="209" y="651"/>
                  </a:lnTo>
                  <a:lnTo>
                    <a:pt x="209" y="649"/>
                  </a:lnTo>
                  <a:lnTo>
                    <a:pt x="211" y="649"/>
                  </a:lnTo>
                  <a:lnTo>
                    <a:pt x="211" y="647"/>
                  </a:lnTo>
                  <a:lnTo>
                    <a:pt x="211" y="645"/>
                  </a:lnTo>
                  <a:lnTo>
                    <a:pt x="213" y="645"/>
                  </a:lnTo>
                  <a:lnTo>
                    <a:pt x="211" y="645"/>
                  </a:lnTo>
                  <a:lnTo>
                    <a:pt x="211" y="647"/>
                  </a:lnTo>
                  <a:lnTo>
                    <a:pt x="211" y="649"/>
                  </a:lnTo>
                  <a:lnTo>
                    <a:pt x="209" y="649"/>
                  </a:lnTo>
                  <a:close/>
                  <a:moveTo>
                    <a:pt x="206" y="647"/>
                  </a:moveTo>
                  <a:lnTo>
                    <a:pt x="204" y="647"/>
                  </a:lnTo>
                  <a:lnTo>
                    <a:pt x="204" y="645"/>
                  </a:lnTo>
                  <a:lnTo>
                    <a:pt x="206" y="645"/>
                  </a:lnTo>
                  <a:lnTo>
                    <a:pt x="206" y="647"/>
                  </a:lnTo>
                  <a:close/>
                  <a:moveTo>
                    <a:pt x="198" y="639"/>
                  </a:moveTo>
                  <a:lnTo>
                    <a:pt x="196" y="639"/>
                  </a:lnTo>
                  <a:lnTo>
                    <a:pt x="196" y="637"/>
                  </a:lnTo>
                  <a:lnTo>
                    <a:pt x="198" y="637"/>
                  </a:lnTo>
                  <a:lnTo>
                    <a:pt x="198" y="639"/>
                  </a:lnTo>
                  <a:close/>
                  <a:moveTo>
                    <a:pt x="194" y="639"/>
                  </a:moveTo>
                  <a:lnTo>
                    <a:pt x="192" y="639"/>
                  </a:lnTo>
                  <a:lnTo>
                    <a:pt x="192" y="637"/>
                  </a:lnTo>
                  <a:lnTo>
                    <a:pt x="196" y="637"/>
                  </a:lnTo>
                  <a:lnTo>
                    <a:pt x="198" y="637"/>
                  </a:lnTo>
                  <a:lnTo>
                    <a:pt x="196" y="637"/>
                  </a:lnTo>
                  <a:lnTo>
                    <a:pt x="194" y="639"/>
                  </a:lnTo>
                  <a:close/>
                  <a:moveTo>
                    <a:pt x="186" y="635"/>
                  </a:moveTo>
                  <a:lnTo>
                    <a:pt x="184" y="635"/>
                  </a:lnTo>
                  <a:lnTo>
                    <a:pt x="186" y="635"/>
                  </a:lnTo>
                  <a:close/>
                  <a:moveTo>
                    <a:pt x="190" y="635"/>
                  </a:moveTo>
                  <a:lnTo>
                    <a:pt x="190" y="637"/>
                  </a:lnTo>
                  <a:lnTo>
                    <a:pt x="188" y="637"/>
                  </a:lnTo>
                  <a:lnTo>
                    <a:pt x="190" y="637"/>
                  </a:lnTo>
                  <a:lnTo>
                    <a:pt x="188" y="637"/>
                  </a:lnTo>
                  <a:lnTo>
                    <a:pt x="186" y="637"/>
                  </a:lnTo>
                  <a:lnTo>
                    <a:pt x="188" y="635"/>
                  </a:lnTo>
                  <a:lnTo>
                    <a:pt x="190" y="635"/>
                  </a:lnTo>
                  <a:lnTo>
                    <a:pt x="192" y="635"/>
                  </a:lnTo>
                  <a:lnTo>
                    <a:pt x="190" y="635"/>
                  </a:lnTo>
                  <a:close/>
                  <a:moveTo>
                    <a:pt x="175" y="633"/>
                  </a:moveTo>
                  <a:lnTo>
                    <a:pt x="175" y="635"/>
                  </a:lnTo>
                  <a:lnTo>
                    <a:pt x="173" y="633"/>
                  </a:lnTo>
                  <a:lnTo>
                    <a:pt x="175" y="633"/>
                  </a:lnTo>
                  <a:close/>
                  <a:moveTo>
                    <a:pt x="179" y="635"/>
                  </a:moveTo>
                  <a:lnTo>
                    <a:pt x="179" y="633"/>
                  </a:lnTo>
                  <a:lnTo>
                    <a:pt x="179" y="635"/>
                  </a:lnTo>
                  <a:close/>
                  <a:moveTo>
                    <a:pt x="177" y="633"/>
                  </a:moveTo>
                  <a:lnTo>
                    <a:pt x="175" y="633"/>
                  </a:lnTo>
                  <a:lnTo>
                    <a:pt x="177" y="633"/>
                  </a:lnTo>
                  <a:close/>
                  <a:moveTo>
                    <a:pt x="190" y="635"/>
                  </a:moveTo>
                  <a:lnTo>
                    <a:pt x="188" y="635"/>
                  </a:lnTo>
                  <a:lnTo>
                    <a:pt x="188" y="633"/>
                  </a:lnTo>
                  <a:lnTo>
                    <a:pt x="190" y="633"/>
                  </a:lnTo>
                  <a:lnTo>
                    <a:pt x="190" y="635"/>
                  </a:lnTo>
                  <a:close/>
                  <a:moveTo>
                    <a:pt x="165" y="633"/>
                  </a:moveTo>
                  <a:lnTo>
                    <a:pt x="167" y="633"/>
                  </a:lnTo>
                  <a:lnTo>
                    <a:pt x="167" y="635"/>
                  </a:lnTo>
                  <a:lnTo>
                    <a:pt x="165" y="635"/>
                  </a:lnTo>
                  <a:lnTo>
                    <a:pt x="167" y="635"/>
                  </a:lnTo>
                  <a:lnTo>
                    <a:pt x="169" y="635"/>
                  </a:lnTo>
                  <a:lnTo>
                    <a:pt x="167" y="635"/>
                  </a:lnTo>
                  <a:lnTo>
                    <a:pt x="167" y="637"/>
                  </a:lnTo>
                  <a:lnTo>
                    <a:pt x="165" y="637"/>
                  </a:lnTo>
                  <a:lnTo>
                    <a:pt x="165" y="635"/>
                  </a:lnTo>
                  <a:lnTo>
                    <a:pt x="165" y="637"/>
                  </a:lnTo>
                  <a:lnTo>
                    <a:pt x="163" y="637"/>
                  </a:lnTo>
                  <a:lnTo>
                    <a:pt x="161" y="637"/>
                  </a:lnTo>
                  <a:lnTo>
                    <a:pt x="161" y="635"/>
                  </a:lnTo>
                  <a:lnTo>
                    <a:pt x="160" y="635"/>
                  </a:lnTo>
                  <a:lnTo>
                    <a:pt x="160" y="633"/>
                  </a:lnTo>
                  <a:lnTo>
                    <a:pt x="161" y="633"/>
                  </a:lnTo>
                  <a:lnTo>
                    <a:pt x="163" y="633"/>
                  </a:lnTo>
                  <a:lnTo>
                    <a:pt x="165" y="633"/>
                  </a:lnTo>
                  <a:close/>
                  <a:moveTo>
                    <a:pt x="179" y="633"/>
                  </a:moveTo>
                  <a:lnTo>
                    <a:pt x="177" y="633"/>
                  </a:lnTo>
                  <a:lnTo>
                    <a:pt x="177" y="631"/>
                  </a:lnTo>
                  <a:lnTo>
                    <a:pt x="179" y="631"/>
                  </a:lnTo>
                  <a:lnTo>
                    <a:pt x="179" y="633"/>
                  </a:lnTo>
                  <a:close/>
                  <a:moveTo>
                    <a:pt x="177" y="631"/>
                  </a:moveTo>
                  <a:lnTo>
                    <a:pt x="175" y="633"/>
                  </a:lnTo>
                  <a:lnTo>
                    <a:pt x="175" y="631"/>
                  </a:lnTo>
                  <a:lnTo>
                    <a:pt x="177" y="631"/>
                  </a:lnTo>
                  <a:close/>
                  <a:moveTo>
                    <a:pt x="248" y="631"/>
                  </a:moveTo>
                  <a:lnTo>
                    <a:pt x="246" y="631"/>
                  </a:lnTo>
                  <a:lnTo>
                    <a:pt x="244" y="631"/>
                  </a:lnTo>
                  <a:lnTo>
                    <a:pt x="246" y="631"/>
                  </a:lnTo>
                  <a:lnTo>
                    <a:pt x="250" y="631"/>
                  </a:lnTo>
                  <a:lnTo>
                    <a:pt x="248" y="631"/>
                  </a:lnTo>
                  <a:close/>
                  <a:moveTo>
                    <a:pt x="177" y="631"/>
                  </a:moveTo>
                  <a:lnTo>
                    <a:pt x="177" y="630"/>
                  </a:lnTo>
                  <a:lnTo>
                    <a:pt x="179" y="630"/>
                  </a:lnTo>
                  <a:lnTo>
                    <a:pt x="179" y="631"/>
                  </a:lnTo>
                  <a:lnTo>
                    <a:pt x="177" y="631"/>
                  </a:lnTo>
                  <a:close/>
                  <a:moveTo>
                    <a:pt x="179" y="631"/>
                  </a:moveTo>
                  <a:lnTo>
                    <a:pt x="179" y="630"/>
                  </a:lnTo>
                  <a:lnTo>
                    <a:pt x="181" y="630"/>
                  </a:lnTo>
                  <a:lnTo>
                    <a:pt x="179" y="630"/>
                  </a:lnTo>
                  <a:lnTo>
                    <a:pt x="179" y="631"/>
                  </a:lnTo>
                  <a:close/>
                  <a:moveTo>
                    <a:pt x="192" y="631"/>
                  </a:moveTo>
                  <a:lnTo>
                    <a:pt x="190" y="631"/>
                  </a:lnTo>
                  <a:lnTo>
                    <a:pt x="188" y="631"/>
                  </a:lnTo>
                  <a:lnTo>
                    <a:pt x="188" y="633"/>
                  </a:lnTo>
                  <a:lnTo>
                    <a:pt x="186" y="633"/>
                  </a:lnTo>
                  <a:lnTo>
                    <a:pt x="184" y="633"/>
                  </a:lnTo>
                  <a:lnTo>
                    <a:pt x="184" y="635"/>
                  </a:lnTo>
                  <a:lnTo>
                    <a:pt x="183" y="635"/>
                  </a:lnTo>
                  <a:lnTo>
                    <a:pt x="184" y="633"/>
                  </a:lnTo>
                  <a:lnTo>
                    <a:pt x="186" y="631"/>
                  </a:lnTo>
                  <a:lnTo>
                    <a:pt x="188" y="631"/>
                  </a:lnTo>
                  <a:lnTo>
                    <a:pt x="192" y="630"/>
                  </a:lnTo>
                  <a:lnTo>
                    <a:pt x="192" y="631"/>
                  </a:lnTo>
                  <a:close/>
                  <a:moveTo>
                    <a:pt x="188" y="630"/>
                  </a:moveTo>
                  <a:lnTo>
                    <a:pt x="186" y="630"/>
                  </a:lnTo>
                  <a:lnTo>
                    <a:pt x="186" y="628"/>
                  </a:lnTo>
                  <a:lnTo>
                    <a:pt x="188" y="628"/>
                  </a:lnTo>
                  <a:lnTo>
                    <a:pt x="188" y="630"/>
                  </a:lnTo>
                  <a:close/>
                  <a:moveTo>
                    <a:pt x="161" y="624"/>
                  </a:moveTo>
                  <a:lnTo>
                    <a:pt x="163" y="626"/>
                  </a:lnTo>
                  <a:lnTo>
                    <a:pt x="161" y="626"/>
                  </a:lnTo>
                  <a:lnTo>
                    <a:pt x="160" y="626"/>
                  </a:lnTo>
                  <a:lnTo>
                    <a:pt x="158" y="626"/>
                  </a:lnTo>
                  <a:lnTo>
                    <a:pt x="158" y="624"/>
                  </a:lnTo>
                  <a:lnTo>
                    <a:pt x="160" y="624"/>
                  </a:lnTo>
                  <a:lnTo>
                    <a:pt x="161" y="624"/>
                  </a:lnTo>
                  <a:close/>
                  <a:moveTo>
                    <a:pt x="150" y="618"/>
                  </a:moveTo>
                  <a:lnTo>
                    <a:pt x="148" y="618"/>
                  </a:lnTo>
                  <a:lnTo>
                    <a:pt x="150" y="618"/>
                  </a:lnTo>
                  <a:lnTo>
                    <a:pt x="152" y="618"/>
                  </a:lnTo>
                  <a:lnTo>
                    <a:pt x="150" y="618"/>
                  </a:lnTo>
                  <a:close/>
                  <a:moveTo>
                    <a:pt x="156" y="616"/>
                  </a:moveTo>
                  <a:lnTo>
                    <a:pt x="154" y="616"/>
                  </a:lnTo>
                  <a:lnTo>
                    <a:pt x="152" y="616"/>
                  </a:lnTo>
                  <a:lnTo>
                    <a:pt x="150" y="616"/>
                  </a:lnTo>
                  <a:lnTo>
                    <a:pt x="152" y="616"/>
                  </a:lnTo>
                  <a:lnTo>
                    <a:pt x="154" y="614"/>
                  </a:lnTo>
                  <a:lnTo>
                    <a:pt x="156" y="616"/>
                  </a:lnTo>
                  <a:close/>
                  <a:moveTo>
                    <a:pt x="252" y="612"/>
                  </a:moveTo>
                  <a:lnTo>
                    <a:pt x="252" y="610"/>
                  </a:lnTo>
                  <a:lnTo>
                    <a:pt x="254" y="610"/>
                  </a:lnTo>
                  <a:lnTo>
                    <a:pt x="252" y="612"/>
                  </a:lnTo>
                  <a:close/>
                  <a:moveTo>
                    <a:pt x="146" y="606"/>
                  </a:moveTo>
                  <a:lnTo>
                    <a:pt x="144" y="606"/>
                  </a:lnTo>
                  <a:lnTo>
                    <a:pt x="144" y="605"/>
                  </a:lnTo>
                  <a:lnTo>
                    <a:pt x="146" y="605"/>
                  </a:lnTo>
                  <a:lnTo>
                    <a:pt x="146" y="606"/>
                  </a:lnTo>
                  <a:close/>
                  <a:moveTo>
                    <a:pt x="256" y="601"/>
                  </a:moveTo>
                  <a:lnTo>
                    <a:pt x="257" y="601"/>
                  </a:lnTo>
                  <a:lnTo>
                    <a:pt x="256" y="601"/>
                  </a:lnTo>
                  <a:lnTo>
                    <a:pt x="256" y="603"/>
                  </a:lnTo>
                  <a:lnTo>
                    <a:pt x="254" y="603"/>
                  </a:lnTo>
                  <a:lnTo>
                    <a:pt x="256" y="601"/>
                  </a:lnTo>
                  <a:lnTo>
                    <a:pt x="256" y="599"/>
                  </a:lnTo>
                  <a:lnTo>
                    <a:pt x="257" y="599"/>
                  </a:lnTo>
                  <a:lnTo>
                    <a:pt x="257" y="601"/>
                  </a:lnTo>
                  <a:lnTo>
                    <a:pt x="256" y="601"/>
                  </a:lnTo>
                  <a:close/>
                  <a:moveTo>
                    <a:pt x="256" y="574"/>
                  </a:moveTo>
                  <a:lnTo>
                    <a:pt x="256" y="576"/>
                  </a:lnTo>
                  <a:lnTo>
                    <a:pt x="256" y="574"/>
                  </a:lnTo>
                  <a:lnTo>
                    <a:pt x="257" y="574"/>
                  </a:lnTo>
                  <a:lnTo>
                    <a:pt x="257" y="576"/>
                  </a:lnTo>
                  <a:lnTo>
                    <a:pt x="257" y="578"/>
                  </a:lnTo>
                  <a:lnTo>
                    <a:pt x="256" y="578"/>
                  </a:lnTo>
                  <a:lnTo>
                    <a:pt x="256" y="576"/>
                  </a:lnTo>
                  <a:lnTo>
                    <a:pt x="254" y="576"/>
                  </a:lnTo>
                  <a:lnTo>
                    <a:pt x="254" y="574"/>
                  </a:lnTo>
                  <a:lnTo>
                    <a:pt x="256" y="574"/>
                  </a:lnTo>
                  <a:close/>
                  <a:moveTo>
                    <a:pt x="254" y="566"/>
                  </a:moveTo>
                  <a:lnTo>
                    <a:pt x="256" y="566"/>
                  </a:lnTo>
                  <a:lnTo>
                    <a:pt x="259" y="566"/>
                  </a:lnTo>
                  <a:lnTo>
                    <a:pt x="259" y="568"/>
                  </a:lnTo>
                  <a:lnTo>
                    <a:pt x="257" y="568"/>
                  </a:lnTo>
                  <a:lnTo>
                    <a:pt x="259" y="568"/>
                  </a:lnTo>
                  <a:lnTo>
                    <a:pt x="261" y="568"/>
                  </a:lnTo>
                  <a:lnTo>
                    <a:pt x="259" y="568"/>
                  </a:lnTo>
                  <a:lnTo>
                    <a:pt x="259" y="570"/>
                  </a:lnTo>
                  <a:lnTo>
                    <a:pt x="259" y="568"/>
                  </a:lnTo>
                  <a:lnTo>
                    <a:pt x="256" y="568"/>
                  </a:lnTo>
                  <a:lnTo>
                    <a:pt x="256" y="570"/>
                  </a:lnTo>
                  <a:lnTo>
                    <a:pt x="257" y="570"/>
                  </a:lnTo>
                  <a:lnTo>
                    <a:pt x="257" y="568"/>
                  </a:lnTo>
                  <a:lnTo>
                    <a:pt x="259" y="568"/>
                  </a:lnTo>
                  <a:lnTo>
                    <a:pt x="259" y="570"/>
                  </a:lnTo>
                  <a:lnTo>
                    <a:pt x="257" y="570"/>
                  </a:lnTo>
                  <a:lnTo>
                    <a:pt x="256" y="570"/>
                  </a:lnTo>
                  <a:lnTo>
                    <a:pt x="256" y="568"/>
                  </a:lnTo>
                  <a:lnTo>
                    <a:pt x="254" y="570"/>
                  </a:lnTo>
                  <a:lnTo>
                    <a:pt x="252" y="570"/>
                  </a:lnTo>
                  <a:lnTo>
                    <a:pt x="252" y="568"/>
                  </a:lnTo>
                  <a:lnTo>
                    <a:pt x="252" y="566"/>
                  </a:lnTo>
                  <a:lnTo>
                    <a:pt x="254" y="566"/>
                  </a:lnTo>
                  <a:close/>
                  <a:moveTo>
                    <a:pt x="261" y="566"/>
                  </a:moveTo>
                  <a:lnTo>
                    <a:pt x="259" y="566"/>
                  </a:lnTo>
                  <a:lnTo>
                    <a:pt x="261" y="566"/>
                  </a:lnTo>
                  <a:lnTo>
                    <a:pt x="261" y="568"/>
                  </a:lnTo>
                  <a:lnTo>
                    <a:pt x="259" y="568"/>
                  </a:lnTo>
                  <a:lnTo>
                    <a:pt x="259" y="566"/>
                  </a:lnTo>
                  <a:lnTo>
                    <a:pt x="259" y="564"/>
                  </a:lnTo>
                  <a:lnTo>
                    <a:pt x="261" y="566"/>
                  </a:lnTo>
                  <a:close/>
                  <a:moveTo>
                    <a:pt x="267" y="562"/>
                  </a:moveTo>
                  <a:lnTo>
                    <a:pt x="265" y="564"/>
                  </a:lnTo>
                  <a:lnTo>
                    <a:pt x="265" y="562"/>
                  </a:lnTo>
                  <a:lnTo>
                    <a:pt x="267" y="562"/>
                  </a:lnTo>
                  <a:lnTo>
                    <a:pt x="265" y="562"/>
                  </a:lnTo>
                  <a:lnTo>
                    <a:pt x="265" y="560"/>
                  </a:lnTo>
                  <a:lnTo>
                    <a:pt x="265" y="558"/>
                  </a:lnTo>
                  <a:lnTo>
                    <a:pt x="267" y="558"/>
                  </a:lnTo>
                  <a:lnTo>
                    <a:pt x="267" y="560"/>
                  </a:lnTo>
                  <a:lnTo>
                    <a:pt x="267" y="562"/>
                  </a:lnTo>
                  <a:close/>
                  <a:moveTo>
                    <a:pt x="121" y="558"/>
                  </a:moveTo>
                  <a:lnTo>
                    <a:pt x="119" y="557"/>
                  </a:lnTo>
                  <a:lnTo>
                    <a:pt x="121" y="557"/>
                  </a:lnTo>
                  <a:lnTo>
                    <a:pt x="121" y="558"/>
                  </a:lnTo>
                  <a:close/>
                  <a:moveTo>
                    <a:pt x="269" y="558"/>
                  </a:moveTo>
                  <a:lnTo>
                    <a:pt x="267" y="558"/>
                  </a:lnTo>
                  <a:lnTo>
                    <a:pt x="267" y="557"/>
                  </a:lnTo>
                  <a:lnTo>
                    <a:pt x="269" y="555"/>
                  </a:lnTo>
                  <a:lnTo>
                    <a:pt x="269" y="557"/>
                  </a:lnTo>
                  <a:lnTo>
                    <a:pt x="271" y="557"/>
                  </a:lnTo>
                  <a:lnTo>
                    <a:pt x="269" y="558"/>
                  </a:lnTo>
                  <a:close/>
                  <a:moveTo>
                    <a:pt x="121" y="555"/>
                  </a:moveTo>
                  <a:lnTo>
                    <a:pt x="121" y="557"/>
                  </a:lnTo>
                  <a:lnTo>
                    <a:pt x="119" y="557"/>
                  </a:lnTo>
                  <a:lnTo>
                    <a:pt x="117" y="557"/>
                  </a:lnTo>
                  <a:lnTo>
                    <a:pt x="117" y="555"/>
                  </a:lnTo>
                  <a:lnTo>
                    <a:pt x="119" y="555"/>
                  </a:lnTo>
                  <a:lnTo>
                    <a:pt x="119" y="553"/>
                  </a:lnTo>
                  <a:lnTo>
                    <a:pt x="121" y="555"/>
                  </a:lnTo>
                  <a:close/>
                  <a:moveTo>
                    <a:pt x="121" y="555"/>
                  </a:moveTo>
                  <a:lnTo>
                    <a:pt x="121" y="553"/>
                  </a:lnTo>
                  <a:lnTo>
                    <a:pt x="123" y="553"/>
                  </a:lnTo>
                  <a:lnTo>
                    <a:pt x="125" y="555"/>
                  </a:lnTo>
                  <a:lnTo>
                    <a:pt x="123" y="555"/>
                  </a:lnTo>
                  <a:lnTo>
                    <a:pt x="121" y="555"/>
                  </a:lnTo>
                  <a:close/>
                  <a:moveTo>
                    <a:pt x="271" y="555"/>
                  </a:moveTo>
                  <a:lnTo>
                    <a:pt x="269" y="555"/>
                  </a:lnTo>
                  <a:lnTo>
                    <a:pt x="271" y="555"/>
                  </a:lnTo>
                  <a:lnTo>
                    <a:pt x="273" y="555"/>
                  </a:lnTo>
                  <a:lnTo>
                    <a:pt x="271" y="555"/>
                  </a:lnTo>
                  <a:lnTo>
                    <a:pt x="269" y="555"/>
                  </a:lnTo>
                  <a:lnTo>
                    <a:pt x="267" y="555"/>
                  </a:lnTo>
                  <a:lnTo>
                    <a:pt x="267" y="553"/>
                  </a:lnTo>
                  <a:lnTo>
                    <a:pt x="269" y="553"/>
                  </a:lnTo>
                  <a:lnTo>
                    <a:pt x="271" y="553"/>
                  </a:lnTo>
                  <a:lnTo>
                    <a:pt x="271" y="555"/>
                  </a:lnTo>
                  <a:close/>
                  <a:moveTo>
                    <a:pt x="267" y="545"/>
                  </a:moveTo>
                  <a:lnTo>
                    <a:pt x="269" y="545"/>
                  </a:lnTo>
                  <a:lnTo>
                    <a:pt x="269" y="547"/>
                  </a:lnTo>
                  <a:lnTo>
                    <a:pt x="267" y="547"/>
                  </a:lnTo>
                  <a:lnTo>
                    <a:pt x="271" y="547"/>
                  </a:lnTo>
                  <a:lnTo>
                    <a:pt x="271" y="549"/>
                  </a:lnTo>
                  <a:lnTo>
                    <a:pt x="273" y="549"/>
                  </a:lnTo>
                  <a:lnTo>
                    <a:pt x="273" y="551"/>
                  </a:lnTo>
                  <a:lnTo>
                    <a:pt x="273" y="553"/>
                  </a:lnTo>
                  <a:lnTo>
                    <a:pt x="273" y="551"/>
                  </a:lnTo>
                  <a:lnTo>
                    <a:pt x="271" y="549"/>
                  </a:lnTo>
                  <a:lnTo>
                    <a:pt x="271" y="551"/>
                  </a:lnTo>
                  <a:lnTo>
                    <a:pt x="271" y="553"/>
                  </a:lnTo>
                  <a:lnTo>
                    <a:pt x="271" y="551"/>
                  </a:lnTo>
                  <a:lnTo>
                    <a:pt x="269" y="549"/>
                  </a:lnTo>
                  <a:lnTo>
                    <a:pt x="269" y="551"/>
                  </a:lnTo>
                  <a:lnTo>
                    <a:pt x="267" y="551"/>
                  </a:lnTo>
                  <a:lnTo>
                    <a:pt x="265" y="549"/>
                  </a:lnTo>
                  <a:lnTo>
                    <a:pt x="263" y="547"/>
                  </a:lnTo>
                  <a:lnTo>
                    <a:pt x="263" y="545"/>
                  </a:lnTo>
                  <a:lnTo>
                    <a:pt x="261" y="545"/>
                  </a:lnTo>
                  <a:lnTo>
                    <a:pt x="261" y="543"/>
                  </a:lnTo>
                  <a:lnTo>
                    <a:pt x="261" y="541"/>
                  </a:lnTo>
                  <a:lnTo>
                    <a:pt x="263" y="541"/>
                  </a:lnTo>
                  <a:lnTo>
                    <a:pt x="265" y="543"/>
                  </a:lnTo>
                  <a:lnTo>
                    <a:pt x="265" y="545"/>
                  </a:lnTo>
                  <a:lnTo>
                    <a:pt x="267" y="545"/>
                  </a:lnTo>
                  <a:close/>
                  <a:moveTo>
                    <a:pt x="112" y="543"/>
                  </a:moveTo>
                  <a:lnTo>
                    <a:pt x="110" y="543"/>
                  </a:lnTo>
                  <a:lnTo>
                    <a:pt x="110" y="541"/>
                  </a:lnTo>
                  <a:lnTo>
                    <a:pt x="112" y="541"/>
                  </a:lnTo>
                  <a:lnTo>
                    <a:pt x="112" y="543"/>
                  </a:lnTo>
                  <a:close/>
                  <a:moveTo>
                    <a:pt x="280" y="537"/>
                  </a:moveTo>
                  <a:lnTo>
                    <a:pt x="279" y="537"/>
                  </a:lnTo>
                  <a:lnTo>
                    <a:pt x="277" y="537"/>
                  </a:lnTo>
                  <a:lnTo>
                    <a:pt x="279" y="537"/>
                  </a:lnTo>
                  <a:lnTo>
                    <a:pt x="280" y="535"/>
                  </a:lnTo>
                  <a:lnTo>
                    <a:pt x="280" y="537"/>
                  </a:lnTo>
                  <a:close/>
                  <a:moveTo>
                    <a:pt x="100" y="518"/>
                  </a:moveTo>
                  <a:lnTo>
                    <a:pt x="100" y="520"/>
                  </a:lnTo>
                  <a:lnTo>
                    <a:pt x="98" y="520"/>
                  </a:lnTo>
                  <a:lnTo>
                    <a:pt x="98" y="518"/>
                  </a:lnTo>
                  <a:lnTo>
                    <a:pt x="100" y="518"/>
                  </a:lnTo>
                  <a:lnTo>
                    <a:pt x="100" y="516"/>
                  </a:lnTo>
                  <a:lnTo>
                    <a:pt x="102" y="516"/>
                  </a:lnTo>
                  <a:lnTo>
                    <a:pt x="102" y="518"/>
                  </a:lnTo>
                  <a:lnTo>
                    <a:pt x="100" y="518"/>
                  </a:lnTo>
                  <a:close/>
                  <a:moveTo>
                    <a:pt x="279" y="516"/>
                  </a:moveTo>
                  <a:lnTo>
                    <a:pt x="280" y="516"/>
                  </a:lnTo>
                  <a:lnTo>
                    <a:pt x="277" y="516"/>
                  </a:lnTo>
                  <a:lnTo>
                    <a:pt x="275" y="516"/>
                  </a:lnTo>
                  <a:lnTo>
                    <a:pt x="275" y="514"/>
                  </a:lnTo>
                  <a:lnTo>
                    <a:pt x="275" y="512"/>
                  </a:lnTo>
                  <a:lnTo>
                    <a:pt x="277" y="512"/>
                  </a:lnTo>
                  <a:lnTo>
                    <a:pt x="279" y="512"/>
                  </a:lnTo>
                  <a:lnTo>
                    <a:pt x="280" y="512"/>
                  </a:lnTo>
                  <a:lnTo>
                    <a:pt x="280" y="514"/>
                  </a:lnTo>
                  <a:lnTo>
                    <a:pt x="279" y="514"/>
                  </a:lnTo>
                  <a:lnTo>
                    <a:pt x="280" y="514"/>
                  </a:lnTo>
                  <a:lnTo>
                    <a:pt x="279" y="514"/>
                  </a:lnTo>
                  <a:lnTo>
                    <a:pt x="279" y="516"/>
                  </a:lnTo>
                  <a:close/>
                  <a:moveTo>
                    <a:pt x="113" y="512"/>
                  </a:moveTo>
                  <a:lnTo>
                    <a:pt x="113" y="514"/>
                  </a:lnTo>
                  <a:lnTo>
                    <a:pt x="112" y="516"/>
                  </a:lnTo>
                  <a:lnTo>
                    <a:pt x="110" y="514"/>
                  </a:lnTo>
                  <a:lnTo>
                    <a:pt x="112" y="514"/>
                  </a:lnTo>
                  <a:lnTo>
                    <a:pt x="112" y="512"/>
                  </a:lnTo>
                  <a:lnTo>
                    <a:pt x="113" y="512"/>
                  </a:lnTo>
                  <a:lnTo>
                    <a:pt x="112" y="512"/>
                  </a:lnTo>
                  <a:lnTo>
                    <a:pt x="113" y="510"/>
                  </a:lnTo>
                  <a:lnTo>
                    <a:pt x="113" y="509"/>
                  </a:lnTo>
                  <a:lnTo>
                    <a:pt x="113" y="507"/>
                  </a:lnTo>
                  <a:lnTo>
                    <a:pt x="115" y="507"/>
                  </a:lnTo>
                  <a:lnTo>
                    <a:pt x="115" y="505"/>
                  </a:lnTo>
                  <a:lnTo>
                    <a:pt x="115" y="503"/>
                  </a:lnTo>
                  <a:lnTo>
                    <a:pt x="117" y="503"/>
                  </a:lnTo>
                  <a:lnTo>
                    <a:pt x="119" y="503"/>
                  </a:lnTo>
                  <a:lnTo>
                    <a:pt x="119" y="505"/>
                  </a:lnTo>
                  <a:lnTo>
                    <a:pt x="119" y="507"/>
                  </a:lnTo>
                  <a:lnTo>
                    <a:pt x="117" y="507"/>
                  </a:lnTo>
                  <a:lnTo>
                    <a:pt x="117" y="509"/>
                  </a:lnTo>
                  <a:lnTo>
                    <a:pt x="115" y="509"/>
                  </a:lnTo>
                  <a:lnTo>
                    <a:pt x="115" y="510"/>
                  </a:lnTo>
                  <a:lnTo>
                    <a:pt x="115" y="512"/>
                  </a:lnTo>
                  <a:lnTo>
                    <a:pt x="113" y="512"/>
                  </a:lnTo>
                  <a:close/>
                  <a:moveTo>
                    <a:pt x="112" y="509"/>
                  </a:moveTo>
                  <a:lnTo>
                    <a:pt x="112" y="510"/>
                  </a:lnTo>
                  <a:lnTo>
                    <a:pt x="110" y="510"/>
                  </a:lnTo>
                  <a:lnTo>
                    <a:pt x="110" y="509"/>
                  </a:lnTo>
                  <a:lnTo>
                    <a:pt x="108" y="510"/>
                  </a:lnTo>
                  <a:lnTo>
                    <a:pt x="108" y="509"/>
                  </a:lnTo>
                  <a:lnTo>
                    <a:pt x="110" y="509"/>
                  </a:lnTo>
                  <a:lnTo>
                    <a:pt x="110" y="507"/>
                  </a:lnTo>
                  <a:lnTo>
                    <a:pt x="112" y="505"/>
                  </a:lnTo>
                  <a:lnTo>
                    <a:pt x="112" y="503"/>
                  </a:lnTo>
                  <a:lnTo>
                    <a:pt x="113" y="503"/>
                  </a:lnTo>
                  <a:lnTo>
                    <a:pt x="113" y="505"/>
                  </a:lnTo>
                  <a:lnTo>
                    <a:pt x="113" y="507"/>
                  </a:lnTo>
                  <a:lnTo>
                    <a:pt x="112" y="507"/>
                  </a:lnTo>
                  <a:lnTo>
                    <a:pt x="112" y="509"/>
                  </a:lnTo>
                  <a:close/>
                  <a:moveTo>
                    <a:pt x="284" y="497"/>
                  </a:moveTo>
                  <a:lnTo>
                    <a:pt x="282" y="497"/>
                  </a:lnTo>
                  <a:lnTo>
                    <a:pt x="282" y="499"/>
                  </a:lnTo>
                  <a:lnTo>
                    <a:pt x="284" y="499"/>
                  </a:lnTo>
                  <a:lnTo>
                    <a:pt x="284" y="501"/>
                  </a:lnTo>
                  <a:lnTo>
                    <a:pt x="282" y="501"/>
                  </a:lnTo>
                  <a:lnTo>
                    <a:pt x="284" y="503"/>
                  </a:lnTo>
                  <a:lnTo>
                    <a:pt x="282" y="503"/>
                  </a:lnTo>
                  <a:lnTo>
                    <a:pt x="284" y="503"/>
                  </a:lnTo>
                  <a:lnTo>
                    <a:pt x="286" y="505"/>
                  </a:lnTo>
                  <a:lnTo>
                    <a:pt x="288" y="505"/>
                  </a:lnTo>
                  <a:lnTo>
                    <a:pt x="288" y="507"/>
                  </a:lnTo>
                  <a:lnTo>
                    <a:pt x="288" y="509"/>
                  </a:lnTo>
                  <a:lnTo>
                    <a:pt x="288" y="507"/>
                  </a:lnTo>
                  <a:lnTo>
                    <a:pt x="286" y="507"/>
                  </a:lnTo>
                  <a:lnTo>
                    <a:pt x="284" y="507"/>
                  </a:lnTo>
                  <a:lnTo>
                    <a:pt x="282" y="507"/>
                  </a:lnTo>
                  <a:lnTo>
                    <a:pt x="282" y="505"/>
                  </a:lnTo>
                  <a:lnTo>
                    <a:pt x="282" y="503"/>
                  </a:lnTo>
                  <a:lnTo>
                    <a:pt x="282" y="501"/>
                  </a:lnTo>
                  <a:lnTo>
                    <a:pt x="282" y="499"/>
                  </a:lnTo>
                  <a:lnTo>
                    <a:pt x="280" y="499"/>
                  </a:lnTo>
                  <a:lnTo>
                    <a:pt x="280" y="497"/>
                  </a:lnTo>
                  <a:lnTo>
                    <a:pt x="279" y="495"/>
                  </a:lnTo>
                  <a:lnTo>
                    <a:pt x="279" y="493"/>
                  </a:lnTo>
                  <a:lnTo>
                    <a:pt x="279" y="491"/>
                  </a:lnTo>
                  <a:lnTo>
                    <a:pt x="277" y="491"/>
                  </a:lnTo>
                  <a:lnTo>
                    <a:pt x="277" y="489"/>
                  </a:lnTo>
                  <a:lnTo>
                    <a:pt x="279" y="489"/>
                  </a:lnTo>
                  <a:lnTo>
                    <a:pt x="280" y="491"/>
                  </a:lnTo>
                  <a:lnTo>
                    <a:pt x="282" y="491"/>
                  </a:lnTo>
                  <a:lnTo>
                    <a:pt x="282" y="493"/>
                  </a:lnTo>
                  <a:lnTo>
                    <a:pt x="282" y="495"/>
                  </a:lnTo>
                  <a:lnTo>
                    <a:pt x="284" y="497"/>
                  </a:lnTo>
                  <a:close/>
                  <a:moveTo>
                    <a:pt x="296" y="474"/>
                  </a:moveTo>
                  <a:lnTo>
                    <a:pt x="298" y="474"/>
                  </a:lnTo>
                  <a:lnTo>
                    <a:pt x="300" y="474"/>
                  </a:lnTo>
                  <a:lnTo>
                    <a:pt x="298" y="474"/>
                  </a:lnTo>
                  <a:lnTo>
                    <a:pt x="298" y="476"/>
                  </a:lnTo>
                  <a:lnTo>
                    <a:pt x="300" y="476"/>
                  </a:lnTo>
                  <a:lnTo>
                    <a:pt x="298" y="476"/>
                  </a:lnTo>
                  <a:lnTo>
                    <a:pt x="296" y="474"/>
                  </a:lnTo>
                  <a:lnTo>
                    <a:pt x="294" y="474"/>
                  </a:lnTo>
                  <a:lnTo>
                    <a:pt x="294" y="472"/>
                  </a:lnTo>
                  <a:lnTo>
                    <a:pt x="296" y="472"/>
                  </a:lnTo>
                  <a:lnTo>
                    <a:pt x="296" y="474"/>
                  </a:lnTo>
                  <a:close/>
                  <a:moveTo>
                    <a:pt x="338" y="464"/>
                  </a:moveTo>
                  <a:lnTo>
                    <a:pt x="338" y="466"/>
                  </a:lnTo>
                  <a:lnTo>
                    <a:pt x="336" y="466"/>
                  </a:lnTo>
                  <a:lnTo>
                    <a:pt x="334" y="466"/>
                  </a:lnTo>
                  <a:lnTo>
                    <a:pt x="336" y="464"/>
                  </a:lnTo>
                  <a:lnTo>
                    <a:pt x="334" y="464"/>
                  </a:lnTo>
                  <a:lnTo>
                    <a:pt x="336" y="464"/>
                  </a:lnTo>
                  <a:lnTo>
                    <a:pt x="338" y="464"/>
                  </a:lnTo>
                  <a:close/>
                  <a:moveTo>
                    <a:pt x="85" y="466"/>
                  </a:moveTo>
                  <a:lnTo>
                    <a:pt x="83" y="466"/>
                  </a:lnTo>
                  <a:lnTo>
                    <a:pt x="81" y="466"/>
                  </a:lnTo>
                  <a:lnTo>
                    <a:pt x="81" y="464"/>
                  </a:lnTo>
                  <a:lnTo>
                    <a:pt x="81" y="463"/>
                  </a:lnTo>
                  <a:lnTo>
                    <a:pt x="85" y="463"/>
                  </a:lnTo>
                  <a:lnTo>
                    <a:pt x="87" y="463"/>
                  </a:lnTo>
                  <a:lnTo>
                    <a:pt x="87" y="464"/>
                  </a:lnTo>
                  <a:lnTo>
                    <a:pt x="85" y="464"/>
                  </a:lnTo>
                  <a:lnTo>
                    <a:pt x="85" y="466"/>
                  </a:lnTo>
                  <a:close/>
                  <a:moveTo>
                    <a:pt x="338" y="464"/>
                  </a:moveTo>
                  <a:lnTo>
                    <a:pt x="336" y="464"/>
                  </a:lnTo>
                  <a:lnTo>
                    <a:pt x="336" y="463"/>
                  </a:lnTo>
                  <a:lnTo>
                    <a:pt x="338" y="463"/>
                  </a:lnTo>
                  <a:lnTo>
                    <a:pt x="336" y="463"/>
                  </a:lnTo>
                  <a:lnTo>
                    <a:pt x="336" y="461"/>
                  </a:lnTo>
                  <a:lnTo>
                    <a:pt x="334" y="461"/>
                  </a:lnTo>
                  <a:lnTo>
                    <a:pt x="336" y="459"/>
                  </a:lnTo>
                  <a:lnTo>
                    <a:pt x="338" y="459"/>
                  </a:lnTo>
                  <a:lnTo>
                    <a:pt x="338" y="461"/>
                  </a:lnTo>
                  <a:lnTo>
                    <a:pt x="340" y="461"/>
                  </a:lnTo>
                  <a:lnTo>
                    <a:pt x="340" y="463"/>
                  </a:lnTo>
                  <a:lnTo>
                    <a:pt x="338" y="463"/>
                  </a:lnTo>
                  <a:lnTo>
                    <a:pt x="338" y="464"/>
                  </a:lnTo>
                  <a:close/>
                  <a:moveTo>
                    <a:pt x="342" y="459"/>
                  </a:moveTo>
                  <a:lnTo>
                    <a:pt x="340" y="459"/>
                  </a:lnTo>
                  <a:lnTo>
                    <a:pt x="340" y="457"/>
                  </a:lnTo>
                  <a:lnTo>
                    <a:pt x="338" y="457"/>
                  </a:lnTo>
                  <a:lnTo>
                    <a:pt x="338" y="455"/>
                  </a:lnTo>
                  <a:lnTo>
                    <a:pt x="340" y="455"/>
                  </a:lnTo>
                  <a:lnTo>
                    <a:pt x="342" y="453"/>
                  </a:lnTo>
                  <a:lnTo>
                    <a:pt x="342" y="455"/>
                  </a:lnTo>
                  <a:lnTo>
                    <a:pt x="342" y="457"/>
                  </a:lnTo>
                  <a:lnTo>
                    <a:pt x="342" y="459"/>
                  </a:lnTo>
                  <a:close/>
                  <a:moveTo>
                    <a:pt x="332" y="455"/>
                  </a:moveTo>
                  <a:lnTo>
                    <a:pt x="332" y="457"/>
                  </a:lnTo>
                  <a:lnTo>
                    <a:pt x="334" y="459"/>
                  </a:lnTo>
                  <a:lnTo>
                    <a:pt x="332" y="459"/>
                  </a:lnTo>
                  <a:lnTo>
                    <a:pt x="332" y="457"/>
                  </a:lnTo>
                  <a:lnTo>
                    <a:pt x="330" y="457"/>
                  </a:lnTo>
                  <a:lnTo>
                    <a:pt x="330" y="459"/>
                  </a:lnTo>
                  <a:lnTo>
                    <a:pt x="332" y="459"/>
                  </a:lnTo>
                  <a:lnTo>
                    <a:pt x="330" y="459"/>
                  </a:lnTo>
                  <a:lnTo>
                    <a:pt x="330" y="461"/>
                  </a:lnTo>
                  <a:lnTo>
                    <a:pt x="332" y="459"/>
                  </a:lnTo>
                  <a:lnTo>
                    <a:pt x="332" y="461"/>
                  </a:lnTo>
                  <a:lnTo>
                    <a:pt x="334" y="461"/>
                  </a:lnTo>
                  <a:lnTo>
                    <a:pt x="332" y="463"/>
                  </a:lnTo>
                  <a:lnTo>
                    <a:pt x="330" y="463"/>
                  </a:lnTo>
                  <a:lnTo>
                    <a:pt x="332" y="463"/>
                  </a:lnTo>
                  <a:lnTo>
                    <a:pt x="330" y="463"/>
                  </a:lnTo>
                  <a:lnTo>
                    <a:pt x="330" y="464"/>
                  </a:lnTo>
                  <a:lnTo>
                    <a:pt x="330" y="463"/>
                  </a:lnTo>
                  <a:lnTo>
                    <a:pt x="328" y="464"/>
                  </a:lnTo>
                  <a:lnTo>
                    <a:pt x="328" y="463"/>
                  </a:lnTo>
                  <a:lnTo>
                    <a:pt x="327" y="463"/>
                  </a:lnTo>
                  <a:lnTo>
                    <a:pt x="328" y="463"/>
                  </a:lnTo>
                  <a:lnTo>
                    <a:pt x="328" y="464"/>
                  </a:lnTo>
                  <a:lnTo>
                    <a:pt x="327" y="464"/>
                  </a:lnTo>
                  <a:lnTo>
                    <a:pt x="325" y="464"/>
                  </a:lnTo>
                  <a:lnTo>
                    <a:pt x="323" y="464"/>
                  </a:lnTo>
                  <a:lnTo>
                    <a:pt x="323" y="463"/>
                  </a:lnTo>
                  <a:lnTo>
                    <a:pt x="323" y="461"/>
                  </a:lnTo>
                  <a:lnTo>
                    <a:pt x="323" y="459"/>
                  </a:lnTo>
                  <a:lnTo>
                    <a:pt x="323" y="457"/>
                  </a:lnTo>
                  <a:lnTo>
                    <a:pt x="325" y="457"/>
                  </a:lnTo>
                  <a:lnTo>
                    <a:pt x="325" y="455"/>
                  </a:lnTo>
                  <a:lnTo>
                    <a:pt x="325" y="453"/>
                  </a:lnTo>
                  <a:lnTo>
                    <a:pt x="327" y="453"/>
                  </a:lnTo>
                  <a:lnTo>
                    <a:pt x="328" y="453"/>
                  </a:lnTo>
                  <a:lnTo>
                    <a:pt x="330" y="455"/>
                  </a:lnTo>
                  <a:lnTo>
                    <a:pt x="332" y="455"/>
                  </a:lnTo>
                  <a:close/>
                  <a:moveTo>
                    <a:pt x="352" y="453"/>
                  </a:moveTo>
                  <a:lnTo>
                    <a:pt x="352" y="455"/>
                  </a:lnTo>
                  <a:lnTo>
                    <a:pt x="350" y="453"/>
                  </a:lnTo>
                  <a:lnTo>
                    <a:pt x="350" y="455"/>
                  </a:lnTo>
                  <a:lnTo>
                    <a:pt x="348" y="455"/>
                  </a:lnTo>
                  <a:lnTo>
                    <a:pt x="348" y="453"/>
                  </a:lnTo>
                  <a:lnTo>
                    <a:pt x="350" y="453"/>
                  </a:lnTo>
                  <a:lnTo>
                    <a:pt x="350" y="451"/>
                  </a:lnTo>
                  <a:lnTo>
                    <a:pt x="352" y="451"/>
                  </a:lnTo>
                  <a:lnTo>
                    <a:pt x="352" y="453"/>
                  </a:lnTo>
                  <a:close/>
                  <a:moveTo>
                    <a:pt x="346" y="453"/>
                  </a:moveTo>
                  <a:lnTo>
                    <a:pt x="344" y="453"/>
                  </a:lnTo>
                  <a:lnTo>
                    <a:pt x="344" y="455"/>
                  </a:lnTo>
                  <a:lnTo>
                    <a:pt x="346" y="455"/>
                  </a:lnTo>
                  <a:lnTo>
                    <a:pt x="344" y="457"/>
                  </a:lnTo>
                  <a:lnTo>
                    <a:pt x="342" y="457"/>
                  </a:lnTo>
                  <a:lnTo>
                    <a:pt x="342" y="455"/>
                  </a:lnTo>
                  <a:lnTo>
                    <a:pt x="344" y="455"/>
                  </a:lnTo>
                  <a:lnTo>
                    <a:pt x="344" y="453"/>
                  </a:lnTo>
                  <a:lnTo>
                    <a:pt x="342" y="453"/>
                  </a:lnTo>
                  <a:lnTo>
                    <a:pt x="344" y="451"/>
                  </a:lnTo>
                  <a:lnTo>
                    <a:pt x="346" y="449"/>
                  </a:lnTo>
                  <a:lnTo>
                    <a:pt x="346" y="451"/>
                  </a:lnTo>
                  <a:lnTo>
                    <a:pt x="346" y="453"/>
                  </a:lnTo>
                  <a:close/>
                  <a:moveTo>
                    <a:pt x="363" y="441"/>
                  </a:moveTo>
                  <a:lnTo>
                    <a:pt x="361" y="441"/>
                  </a:lnTo>
                  <a:lnTo>
                    <a:pt x="361" y="439"/>
                  </a:lnTo>
                  <a:lnTo>
                    <a:pt x="363" y="439"/>
                  </a:lnTo>
                  <a:lnTo>
                    <a:pt x="365" y="439"/>
                  </a:lnTo>
                  <a:lnTo>
                    <a:pt x="363" y="439"/>
                  </a:lnTo>
                  <a:lnTo>
                    <a:pt x="363" y="441"/>
                  </a:lnTo>
                  <a:close/>
                  <a:moveTo>
                    <a:pt x="388" y="416"/>
                  </a:moveTo>
                  <a:lnTo>
                    <a:pt x="386" y="416"/>
                  </a:lnTo>
                  <a:lnTo>
                    <a:pt x="386" y="415"/>
                  </a:lnTo>
                  <a:lnTo>
                    <a:pt x="388" y="415"/>
                  </a:lnTo>
                  <a:lnTo>
                    <a:pt x="388" y="416"/>
                  </a:lnTo>
                  <a:lnTo>
                    <a:pt x="388" y="415"/>
                  </a:lnTo>
                  <a:lnTo>
                    <a:pt x="388" y="413"/>
                  </a:lnTo>
                  <a:lnTo>
                    <a:pt x="388" y="415"/>
                  </a:lnTo>
                  <a:lnTo>
                    <a:pt x="388" y="416"/>
                  </a:lnTo>
                  <a:close/>
                  <a:moveTo>
                    <a:pt x="396" y="403"/>
                  </a:moveTo>
                  <a:lnTo>
                    <a:pt x="394" y="403"/>
                  </a:lnTo>
                  <a:lnTo>
                    <a:pt x="396" y="401"/>
                  </a:lnTo>
                  <a:lnTo>
                    <a:pt x="394" y="401"/>
                  </a:lnTo>
                  <a:lnTo>
                    <a:pt x="396" y="401"/>
                  </a:lnTo>
                  <a:lnTo>
                    <a:pt x="398" y="401"/>
                  </a:lnTo>
                  <a:lnTo>
                    <a:pt x="396" y="401"/>
                  </a:lnTo>
                  <a:lnTo>
                    <a:pt x="396" y="403"/>
                  </a:lnTo>
                  <a:close/>
                  <a:moveTo>
                    <a:pt x="398" y="395"/>
                  </a:moveTo>
                  <a:lnTo>
                    <a:pt x="398" y="397"/>
                  </a:lnTo>
                  <a:lnTo>
                    <a:pt x="398" y="395"/>
                  </a:lnTo>
                  <a:lnTo>
                    <a:pt x="398" y="393"/>
                  </a:lnTo>
                  <a:lnTo>
                    <a:pt x="398" y="395"/>
                  </a:lnTo>
                  <a:close/>
                  <a:moveTo>
                    <a:pt x="453" y="361"/>
                  </a:moveTo>
                  <a:lnTo>
                    <a:pt x="451" y="361"/>
                  </a:lnTo>
                  <a:lnTo>
                    <a:pt x="449" y="361"/>
                  </a:lnTo>
                  <a:lnTo>
                    <a:pt x="449" y="359"/>
                  </a:lnTo>
                  <a:lnTo>
                    <a:pt x="449" y="357"/>
                  </a:lnTo>
                  <a:lnTo>
                    <a:pt x="451" y="357"/>
                  </a:lnTo>
                  <a:lnTo>
                    <a:pt x="453" y="357"/>
                  </a:lnTo>
                  <a:lnTo>
                    <a:pt x="455" y="357"/>
                  </a:lnTo>
                  <a:lnTo>
                    <a:pt x="455" y="359"/>
                  </a:lnTo>
                  <a:lnTo>
                    <a:pt x="453" y="361"/>
                  </a:lnTo>
                  <a:close/>
                  <a:moveTo>
                    <a:pt x="85" y="347"/>
                  </a:moveTo>
                  <a:lnTo>
                    <a:pt x="87" y="347"/>
                  </a:lnTo>
                  <a:lnTo>
                    <a:pt x="87" y="349"/>
                  </a:lnTo>
                  <a:lnTo>
                    <a:pt x="85" y="351"/>
                  </a:lnTo>
                  <a:lnTo>
                    <a:pt x="83" y="351"/>
                  </a:lnTo>
                  <a:lnTo>
                    <a:pt x="81" y="351"/>
                  </a:lnTo>
                  <a:lnTo>
                    <a:pt x="81" y="349"/>
                  </a:lnTo>
                  <a:lnTo>
                    <a:pt x="83" y="347"/>
                  </a:lnTo>
                  <a:lnTo>
                    <a:pt x="83" y="349"/>
                  </a:lnTo>
                  <a:lnTo>
                    <a:pt x="85" y="349"/>
                  </a:lnTo>
                  <a:lnTo>
                    <a:pt x="85" y="347"/>
                  </a:lnTo>
                  <a:lnTo>
                    <a:pt x="83" y="347"/>
                  </a:lnTo>
                  <a:lnTo>
                    <a:pt x="83" y="345"/>
                  </a:lnTo>
                  <a:lnTo>
                    <a:pt x="85" y="345"/>
                  </a:lnTo>
                  <a:lnTo>
                    <a:pt x="85" y="347"/>
                  </a:lnTo>
                  <a:close/>
                  <a:moveTo>
                    <a:pt x="100" y="342"/>
                  </a:moveTo>
                  <a:lnTo>
                    <a:pt x="98" y="343"/>
                  </a:lnTo>
                  <a:lnTo>
                    <a:pt x="98" y="342"/>
                  </a:lnTo>
                  <a:lnTo>
                    <a:pt x="96" y="342"/>
                  </a:lnTo>
                  <a:lnTo>
                    <a:pt x="94" y="342"/>
                  </a:lnTo>
                  <a:lnTo>
                    <a:pt x="94" y="343"/>
                  </a:lnTo>
                  <a:lnTo>
                    <a:pt x="92" y="343"/>
                  </a:lnTo>
                  <a:lnTo>
                    <a:pt x="92" y="342"/>
                  </a:lnTo>
                  <a:lnTo>
                    <a:pt x="94" y="340"/>
                  </a:lnTo>
                  <a:lnTo>
                    <a:pt x="96" y="340"/>
                  </a:lnTo>
                  <a:lnTo>
                    <a:pt x="98" y="340"/>
                  </a:lnTo>
                  <a:lnTo>
                    <a:pt x="100" y="340"/>
                  </a:lnTo>
                  <a:lnTo>
                    <a:pt x="98" y="340"/>
                  </a:lnTo>
                  <a:lnTo>
                    <a:pt x="98" y="342"/>
                  </a:lnTo>
                  <a:lnTo>
                    <a:pt x="100" y="342"/>
                  </a:lnTo>
                  <a:lnTo>
                    <a:pt x="100" y="340"/>
                  </a:lnTo>
                  <a:lnTo>
                    <a:pt x="102" y="340"/>
                  </a:lnTo>
                  <a:lnTo>
                    <a:pt x="104" y="340"/>
                  </a:lnTo>
                  <a:lnTo>
                    <a:pt x="102" y="340"/>
                  </a:lnTo>
                  <a:lnTo>
                    <a:pt x="102" y="342"/>
                  </a:lnTo>
                  <a:lnTo>
                    <a:pt x="100" y="342"/>
                  </a:lnTo>
                  <a:close/>
                  <a:moveTo>
                    <a:pt x="98" y="338"/>
                  </a:moveTo>
                  <a:lnTo>
                    <a:pt x="96" y="338"/>
                  </a:lnTo>
                  <a:lnTo>
                    <a:pt x="94" y="340"/>
                  </a:lnTo>
                  <a:lnTo>
                    <a:pt x="94" y="338"/>
                  </a:lnTo>
                  <a:lnTo>
                    <a:pt x="92" y="338"/>
                  </a:lnTo>
                  <a:lnTo>
                    <a:pt x="92" y="340"/>
                  </a:lnTo>
                  <a:lnTo>
                    <a:pt x="90" y="340"/>
                  </a:lnTo>
                  <a:lnTo>
                    <a:pt x="88" y="340"/>
                  </a:lnTo>
                  <a:lnTo>
                    <a:pt x="85" y="342"/>
                  </a:lnTo>
                  <a:lnTo>
                    <a:pt x="83" y="342"/>
                  </a:lnTo>
                  <a:lnTo>
                    <a:pt x="83" y="340"/>
                  </a:lnTo>
                  <a:lnTo>
                    <a:pt x="87" y="340"/>
                  </a:lnTo>
                  <a:lnTo>
                    <a:pt x="88" y="338"/>
                  </a:lnTo>
                  <a:lnTo>
                    <a:pt x="87" y="338"/>
                  </a:lnTo>
                  <a:lnTo>
                    <a:pt x="90" y="338"/>
                  </a:lnTo>
                  <a:lnTo>
                    <a:pt x="90" y="336"/>
                  </a:lnTo>
                  <a:lnTo>
                    <a:pt x="92" y="336"/>
                  </a:lnTo>
                  <a:lnTo>
                    <a:pt x="90" y="336"/>
                  </a:lnTo>
                  <a:lnTo>
                    <a:pt x="90" y="338"/>
                  </a:lnTo>
                  <a:lnTo>
                    <a:pt x="96" y="336"/>
                  </a:lnTo>
                  <a:lnTo>
                    <a:pt x="98" y="336"/>
                  </a:lnTo>
                  <a:lnTo>
                    <a:pt x="98" y="338"/>
                  </a:lnTo>
                  <a:close/>
                  <a:moveTo>
                    <a:pt x="557" y="294"/>
                  </a:moveTo>
                  <a:lnTo>
                    <a:pt x="553" y="294"/>
                  </a:lnTo>
                  <a:lnTo>
                    <a:pt x="551" y="292"/>
                  </a:lnTo>
                  <a:lnTo>
                    <a:pt x="553" y="292"/>
                  </a:lnTo>
                  <a:lnTo>
                    <a:pt x="553" y="290"/>
                  </a:lnTo>
                  <a:lnTo>
                    <a:pt x="555" y="290"/>
                  </a:lnTo>
                  <a:lnTo>
                    <a:pt x="557" y="290"/>
                  </a:lnTo>
                  <a:lnTo>
                    <a:pt x="557" y="292"/>
                  </a:lnTo>
                  <a:lnTo>
                    <a:pt x="557" y="294"/>
                  </a:lnTo>
                  <a:close/>
                  <a:moveTo>
                    <a:pt x="115" y="282"/>
                  </a:moveTo>
                  <a:lnTo>
                    <a:pt x="117" y="282"/>
                  </a:lnTo>
                  <a:lnTo>
                    <a:pt x="117" y="284"/>
                  </a:lnTo>
                  <a:lnTo>
                    <a:pt x="119" y="282"/>
                  </a:lnTo>
                  <a:lnTo>
                    <a:pt x="119" y="284"/>
                  </a:lnTo>
                  <a:lnTo>
                    <a:pt x="121" y="284"/>
                  </a:lnTo>
                  <a:lnTo>
                    <a:pt x="121" y="286"/>
                  </a:lnTo>
                  <a:lnTo>
                    <a:pt x="119" y="288"/>
                  </a:lnTo>
                  <a:lnTo>
                    <a:pt x="119" y="290"/>
                  </a:lnTo>
                  <a:lnTo>
                    <a:pt x="117" y="288"/>
                  </a:lnTo>
                  <a:lnTo>
                    <a:pt x="117" y="290"/>
                  </a:lnTo>
                  <a:lnTo>
                    <a:pt x="115" y="292"/>
                  </a:lnTo>
                  <a:lnTo>
                    <a:pt x="115" y="294"/>
                  </a:lnTo>
                  <a:lnTo>
                    <a:pt x="115" y="295"/>
                  </a:lnTo>
                  <a:lnTo>
                    <a:pt x="117" y="297"/>
                  </a:lnTo>
                  <a:lnTo>
                    <a:pt x="117" y="299"/>
                  </a:lnTo>
                  <a:lnTo>
                    <a:pt x="115" y="299"/>
                  </a:lnTo>
                  <a:lnTo>
                    <a:pt x="113" y="301"/>
                  </a:lnTo>
                  <a:lnTo>
                    <a:pt x="112" y="299"/>
                  </a:lnTo>
                  <a:lnTo>
                    <a:pt x="112" y="297"/>
                  </a:lnTo>
                  <a:lnTo>
                    <a:pt x="112" y="295"/>
                  </a:lnTo>
                  <a:lnTo>
                    <a:pt x="112" y="294"/>
                  </a:lnTo>
                  <a:lnTo>
                    <a:pt x="110" y="294"/>
                  </a:lnTo>
                  <a:lnTo>
                    <a:pt x="110" y="292"/>
                  </a:lnTo>
                  <a:lnTo>
                    <a:pt x="110" y="290"/>
                  </a:lnTo>
                  <a:lnTo>
                    <a:pt x="112" y="290"/>
                  </a:lnTo>
                  <a:lnTo>
                    <a:pt x="112" y="288"/>
                  </a:lnTo>
                  <a:lnTo>
                    <a:pt x="113" y="286"/>
                  </a:lnTo>
                  <a:lnTo>
                    <a:pt x="115" y="284"/>
                  </a:lnTo>
                  <a:lnTo>
                    <a:pt x="113" y="284"/>
                  </a:lnTo>
                  <a:lnTo>
                    <a:pt x="113" y="286"/>
                  </a:lnTo>
                  <a:lnTo>
                    <a:pt x="112" y="286"/>
                  </a:lnTo>
                  <a:lnTo>
                    <a:pt x="110" y="286"/>
                  </a:lnTo>
                  <a:lnTo>
                    <a:pt x="112" y="284"/>
                  </a:lnTo>
                  <a:lnTo>
                    <a:pt x="113" y="282"/>
                  </a:lnTo>
                  <a:lnTo>
                    <a:pt x="112" y="282"/>
                  </a:lnTo>
                  <a:lnTo>
                    <a:pt x="113" y="282"/>
                  </a:lnTo>
                  <a:lnTo>
                    <a:pt x="115" y="282"/>
                  </a:lnTo>
                  <a:close/>
                  <a:moveTo>
                    <a:pt x="88" y="282"/>
                  </a:moveTo>
                  <a:lnTo>
                    <a:pt x="90" y="282"/>
                  </a:lnTo>
                  <a:lnTo>
                    <a:pt x="92" y="284"/>
                  </a:lnTo>
                  <a:lnTo>
                    <a:pt x="94" y="286"/>
                  </a:lnTo>
                  <a:lnTo>
                    <a:pt x="96" y="286"/>
                  </a:lnTo>
                  <a:lnTo>
                    <a:pt x="100" y="288"/>
                  </a:lnTo>
                  <a:lnTo>
                    <a:pt x="102" y="290"/>
                  </a:lnTo>
                  <a:lnTo>
                    <a:pt x="100" y="292"/>
                  </a:lnTo>
                  <a:lnTo>
                    <a:pt x="100" y="294"/>
                  </a:lnTo>
                  <a:lnTo>
                    <a:pt x="102" y="295"/>
                  </a:lnTo>
                  <a:lnTo>
                    <a:pt x="102" y="294"/>
                  </a:lnTo>
                  <a:lnTo>
                    <a:pt x="102" y="295"/>
                  </a:lnTo>
                  <a:lnTo>
                    <a:pt x="102" y="297"/>
                  </a:lnTo>
                  <a:lnTo>
                    <a:pt x="100" y="299"/>
                  </a:lnTo>
                  <a:lnTo>
                    <a:pt x="98" y="301"/>
                  </a:lnTo>
                  <a:lnTo>
                    <a:pt x="98" y="303"/>
                  </a:lnTo>
                  <a:lnTo>
                    <a:pt x="96" y="303"/>
                  </a:lnTo>
                  <a:lnTo>
                    <a:pt x="94" y="303"/>
                  </a:lnTo>
                  <a:lnTo>
                    <a:pt x="87" y="307"/>
                  </a:lnTo>
                  <a:lnTo>
                    <a:pt x="85" y="309"/>
                  </a:lnTo>
                  <a:lnTo>
                    <a:pt x="85" y="307"/>
                  </a:lnTo>
                  <a:lnTo>
                    <a:pt x="81" y="309"/>
                  </a:lnTo>
                  <a:lnTo>
                    <a:pt x="79" y="311"/>
                  </a:lnTo>
                  <a:lnTo>
                    <a:pt x="75" y="313"/>
                  </a:lnTo>
                  <a:lnTo>
                    <a:pt x="73" y="313"/>
                  </a:lnTo>
                  <a:lnTo>
                    <a:pt x="71" y="311"/>
                  </a:lnTo>
                  <a:lnTo>
                    <a:pt x="69" y="311"/>
                  </a:lnTo>
                  <a:lnTo>
                    <a:pt x="69" y="309"/>
                  </a:lnTo>
                  <a:lnTo>
                    <a:pt x="65" y="309"/>
                  </a:lnTo>
                  <a:lnTo>
                    <a:pt x="65" y="307"/>
                  </a:lnTo>
                  <a:lnTo>
                    <a:pt x="64" y="307"/>
                  </a:lnTo>
                  <a:lnTo>
                    <a:pt x="64" y="305"/>
                  </a:lnTo>
                  <a:lnTo>
                    <a:pt x="65" y="305"/>
                  </a:lnTo>
                  <a:lnTo>
                    <a:pt x="64" y="303"/>
                  </a:lnTo>
                  <a:lnTo>
                    <a:pt x="65" y="303"/>
                  </a:lnTo>
                  <a:lnTo>
                    <a:pt x="67" y="303"/>
                  </a:lnTo>
                  <a:lnTo>
                    <a:pt x="71" y="305"/>
                  </a:lnTo>
                  <a:lnTo>
                    <a:pt x="73" y="303"/>
                  </a:lnTo>
                  <a:lnTo>
                    <a:pt x="77" y="303"/>
                  </a:lnTo>
                  <a:lnTo>
                    <a:pt x="75" y="303"/>
                  </a:lnTo>
                  <a:lnTo>
                    <a:pt x="75" y="301"/>
                  </a:lnTo>
                  <a:lnTo>
                    <a:pt x="75" y="299"/>
                  </a:lnTo>
                  <a:lnTo>
                    <a:pt x="77" y="297"/>
                  </a:lnTo>
                  <a:lnTo>
                    <a:pt x="79" y="297"/>
                  </a:lnTo>
                  <a:lnTo>
                    <a:pt x="77" y="297"/>
                  </a:lnTo>
                  <a:lnTo>
                    <a:pt x="75" y="297"/>
                  </a:lnTo>
                  <a:lnTo>
                    <a:pt x="75" y="299"/>
                  </a:lnTo>
                  <a:lnTo>
                    <a:pt x="73" y="301"/>
                  </a:lnTo>
                  <a:lnTo>
                    <a:pt x="73" y="303"/>
                  </a:lnTo>
                  <a:lnTo>
                    <a:pt x="71" y="303"/>
                  </a:lnTo>
                  <a:lnTo>
                    <a:pt x="69" y="303"/>
                  </a:lnTo>
                  <a:lnTo>
                    <a:pt x="71" y="301"/>
                  </a:lnTo>
                  <a:lnTo>
                    <a:pt x="73" y="301"/>
                  </a:lnTo>
                  <a:lnTo>
                    <a:pt x="71" y="299"/>
                  </a:lnTo>
                  <a:lnTo>
                    <a:pt x="69" y="301"/>
                  </a:lnTo>
                  <a:lnTo>
                    <a:pt x="67" y="301"/>
                  </a:lnTo>
                  <a:lnTo>
                    <a:pt x="69" y="299"/>
                  </a:lnTo>
                  <a:lnTo>
                    <a:pt x="69" y="297"/>
                  </a:lnTo>
                  <a:lnTo>
                    <a:pt x="69" y="295"/>
                  </a:lnTo>
                  <a:lnTo>
                    <a:pt x="67" y="297"/>
                  </a:lnTo>
                  <a:lnTo>
                    <a:pt x="67" y="299"/>
                  </a:lnTo>
                  <a:lnTo>
                    <a:pt x="65" y="299"/>
                  </a:lnTo>
                  <a:lnTo>
                    <a:pt x="64" y="297"/>
                  </a:lnTo>
                  <a:lnTo>
                    <a:pt x="64" y="299"/>
                  </a:lnTo>
                  <a:lnTo>
                    <a:pt x="56" y="297"/>
                  </a:lnTo>
                  <a:lnTo>
                    <a:pt x="54" y="295"/>
                  </a:lnTo>
                  <a:lnTo>
                    <a:pt x="56" y="295"/>
                  </a:lnTo>
                  <a:lnTo>
                    <a:pt x="54" y="295"/>
                  </a:lnTo>
                  <a:lnTo>
                    <a:pt x="54" y="294"/>
                  </a:lnTo>
                  <a:lnTo>
                    <a:pt x="52" y="294"/>
                  </a:lnTo>
                  <a:lnTo>
                    <a:pt x="52" y="292"/>
                  </a:lnTo>
                  <a:lnTo>
                    <a:pt x="52" y="290"/>
                  </a:lnTo>
                  <a:lnTo>
                    <a:pt x="54" y="290"/>
                  </a:lnTo>
                  <a:lnTo>
                    <a:pt x="56" y="290"/>
                  </a:lnTo>
                  <a:lnTo>
                    <a:pt x="58" y="290"/>
                  </a:lnTo>
                  <a:lnTo>
                    <a:pt x="58" y="292"/>
                  </a:lnTo>
                  <a:lnTo>
                    <a:pt x="60" y="292"/>
                  </a:lnTo>
                  <a:lnTo>
                    <a:pt x="62" y="294"/>
                  </a:lnTo>
                  <a:lnTo>
                    <a:pt x="60" y="292"/>
                  </a:lnTo>
                  <a:lnTo>
                    <a:pt x="60" y="290"/>
                  </a:lnTo>
                  <a:lnTo>
                    <a:pt x="58" y="290"/>
                  </a:lnTo>
                  <a:lnTo>
                    <a:pt x="58" y="288"/>
                  </a:lnTo>
                  <a:lnTo>
                    <a:pt x="56" y="288"/>
                  </a:lnTo>
                  <a:lnTo>
                    <a:pt x="54" y="286"/>
                  </a:lnTo>
                  <a:lnTo>
                    <a:pt x="54" y="284"/>
                  </a:lnTo>
                  <a:lnTo>
                    <a:pt x="56" y="284"/>
                  </a:lnTo>
                  <a:lnTo>
                    <a:pt x="54" y="282"/>
                  </a:lnTo>
                  <a:lnTo>
                    <a:pt x="54" y="280"/>
                  </a:lnTo>
                  <a:lnTo>
                    <a:pt x="56" y="280"/>
                  </a:lnTo>
                  <a:lnTo>
                    <a:pt x="58" y="280"/>
                  </a:lnTo>
                  <a:lnTo>
                    <a:pt x="64" y="282"/>
                  </a:lnTo>
                  <a:lnTo>
                    <a:pt x="64" y="280"/>
                  </a:lnTo>
                  <a:lnTo>
                    <a:pt x="60" y="280"/>
                  </a:lnTo>
                  <a:lnTo>
                    <a:pt x="56" y="276"/>
                  </a:lnTo>
                  <a:lnTo>
                    <a:pt x="54" y="274"/>
                  </a:lnTo>
                  <a:lnTo>
                    <a:pt x="54" y="271"/>
                  </a:lnTo>
                  <a:lnTo>
                    <a:pt x="54" y="269"/>
                  </a:lnTo>
                  <a:lnTo>
                    <a:pt x="56" y="269"/>
                  </a:lnTo>
                  <a:lnTo>
                    <a:pt x="56" y="267"/>
                  </a:lnTo>
                  <a:lnTo>
                    <a:pt x="58" y="267"/>
                  </a:lnTo>
                  <a:lnTo>
                    <a:pt x="62" y="263"/>
                  </a:lnTo>
                  <a:lnTo>
                    <a:pt x="64" y="263"/>
                  </a:lnTo>
                  <a:lnTo>
                    <a:pt x="69" y="265"/>
                  </a:lnTo>
                  <a:lnTo>
                    <a:pt x="71" y="267"/>
                  </a:lnTo>
                  <a:lnTo>
                    <a:pt x="77" y="267"/>
                  </a:lnTo>
                  <a:lnTo>
                    <a:pt x="79" y="269"/>
                  </a:lnTo>
                  <a:lnTo>
                    <a:pt x="81" y="271"/>
                  </a:lnTo>
                  <a:lnTo>
                    <a:pt x="83" y="271"/>
                  </a:lnTo>
                  <a:lnTo>
                    <a:pt x="83" y="272"/>
                  </a:lnTo>
                  <a:lnTo>
                    <a:pt x="85" y="274"/>
                  </a:lnTo>
                  <a:lnTo>
                    <a:pt x="85" y="276"/>
                  </a:lnTo>
                  <a:lnTo>
                    <a:pt x="87" y="278"/>
                  </a:lnTo>
                  <a:lnTo>
                    <a:pt x="88" y="280"/>
                  </a:lnTo>
                  <a:lnTo>
                    <a:pt x="88" y="282"/>
                  </a:lnTo>
                  <a:close/>
                  <a:moveTo>
                    <a:pt x="58" y="261"/>
                  </a:moveTo>
                  <a:lnTo>
                    <a:pt x="56" y="261"/>
                  </a:lnTo>
                  <a:lnTo>
                    <a:pt x="54" y="261"/>
                  </a:lnTo>
                  <a:lnTo>
                    <a:pt x="52" y="259"/>
                  </a:lnTo>
                  <a:lnTo>
                    <a:pt x="52" y="257"/>
                  </a:lnTo>
                  <a:lnTo>
                    <a:pt x="52" y="255"/>
                  </a:lnTo>
                  <a:lnTo>
                    <a:pt x="56" y="257"/>
                  </a:lnTo>
                  <a:lnTo>
                    <a:pt x="58" y="259"/>
                  </a:lnTo>
                  <a:lnTo>
                    <a:pt x="58" y="261"/>
                  </a:lnTo>
                  <a:close/>
                  <a:moveTo>
                    <a:pt x="511" y="253"/>
                  </a:moveTo>
                  <a:lnTo>
                    <a:pt x="513" y="253"/>
                  </a:lnTo>
                  <a:lnTo>
                    <a:pt x="511" y="255"/>
                  </a:lnTo>
                  <a:lnTo>
                    <a:pt x="513" y="255"/>
                  </a:lnTo>
                  <a:lnTo>
                    <a:pt x="511" y="257"/>
                  </a:lnTo>
                  <a:lnTo>
                    <a:pt x="509" y="257"/>
                  </a:lnTo>
                  <a:lnTo>
                    <a:pt x="509" y="255"/>
                  </a:lnTo>
                  <a:lnTo>
                    <a:pt x="507" y="255"/>
                  </a:lnTo>
                  <a:lnTo>
                    <a:pt x="507" y="253"/>
                  </a:lnTo>
                  <a:lnTo>
                    <a:pt x="509" y="253"/>
                  </a:lnTo>
                  <a:lnTo>
                    <a:pt x="509" y="251"/>
                  </a:lnTo>
                  <a:lnTo>
                    <a:pt x="511" y="251"/>
                  </a:lnTo>
                  <a:lnTo>
                    <a:pt x="511" y="253"/>
                  </a:lnTo>
                  <a:close/>
                  <a:moveTo>
                    <a:pt x="108" y="246"/>
                  </a:moveTo>
                  <a:lnTo>
                    <a:pt x="108" y="248"/>
                  </a:lnTo>
                  <a:lnTo>
                    <a:pt x="106" y="248"/>
                  </a:lnTo>
                  <a:lnTo>
                    <a:pt x="102" y="244"/>
                  </a:lnTo>
                  <a:lnTo>
                    <a:pt x="102" y="242"/>
                  </a:lnTo>
                  <a:lnTo>
                    <a:pt x="104" y="244"/>
                  </a:lnTo>
                  <a:lnTo>
                    <a:pt x="106" y="244"/>
                  </a:lnTo>
                  <a:lnTo>
                    <a:pt x="108" y="246"/>
                  </a:lnTo>
                  <a:close/>
                  <a:moveTo>
                    <a:pt x="490" y="236"/>
                  </a:moveTo>
                  <a:lnTo>
                    <a:pt x="494" y="236"/>
                  </a:lnTo>
                  <a:lnTo>
                    <a:pt x="492" y="238"/>
                  </a:lnTo>
                  <a:lnTo>
                    <a:pt x="492" y="240"/>
                  </a:lnTo>
                  <a:lnTo>
                    <a:pt x="490" y="240"/>
                  </a:lnTo>
                  <a:lnTo>
                    <a:pt x="488" y="242"/>
                  </a:lnTo>
                  <a:lnTo>
                    <a:pt x="488" y="244"/>
                  </a:lnTo>
                  <a:lnTo>
                    <a:pt x="486" y="244"/>
                  </a:lnTo>
                  <a:lnTo>
                    <a:pt x="486" y="242"/>
                  </a:lnTo>
                  <a:lnTo>
                    <a:pt x="486" y="240"/>
                  </a:lnTo>
                  <a:lnTo>
                    <a:pt x="486" y="238"/>
                  </a:lnTo>
                  <a:lnTo>
                    <a:pt x="486" y="236"/>
                  </a:lnTo>
                  <a:lnTo>
                    <a:pt x="488" y="236"/>
                  </a:lnTo>
                  <a:lnTo>
                    <a:pt x="490" y="236"/>
                  </a:lnTo>
                  <a:close/>
                  <a:moveTo>
                    <a:pt x="106" y="236"/>
                  </a:moveTo>
                  <a:lnTo>
                    <a:pt x="106" y="238"/>
                  </a:lnTo>
                  <a:lnTo>
                    <a:pt x="102" y="238"/>
                  </a:lnTo>
                  <a:lnTo>
                    <a:pt x="100" y="238"/>
                  </a:lnTo>
                  <a:lnTo>
                    <a:pt x="98" y="238"/>
                  </a:lnTo>
                  <a:lnTo>
                    <a:pt x="98" y="236"/>
                  </a:lnTo>
                  <a:lnTo>
                    <a:pt x="98" y="234"/>
                  </a:lnTo>
                  <a:lnTo>
                    <a:pt x="98" y="232"/>
                  </a:lnTo>
                  <a:lnTo>
                    <a:pt x="100" y="232"/>
                  </a:lnTo>
                  <a:lnTo>
                    <a:pt x="102" y="232"/>
                  </a:lnTo>
                  <a:lnTo>
                    <a:pt x="102" y="234"/>
                  </a:lnTo>
                  <a:lnTo>
                    <a:pt x="104" y="234"/>
                  </a:lnTo>
                  <a:lnTo>
                    <a:pt x="106" y="236"/>
                  </a:lnTo>
                  <a:close/>
                  <a:moveTo>
                    <a:pt x="522" y="242"/>
                  </a:moveTo>
                  <a:lnTo>
                    <a:pt x="524" y="242"/>
                  </a:lnTo>
                  <a:lnTo>
                    <a:pt x="524" y="244"/>
                  </a:lnTo>
                  <a:lnTo>
                    <a:pt x="524" y="246"/>
                  </a:lnTo>
                  <a:lnTo>
                    <a:pt x="524" y="248"/>
                  </a:lnTo>
                  <a:lnTo>
                    <a:pt x="522" y="248"/>
                  </a:lnTo>
                  <a:lnTo>
                    <a:pt x="521" y="248"/>
                  </a:lnTo>
                  <a:lnTo>
                    <a:pt x="519" y="249"/>
                  </a:lnTo>
                  <a:lnTo>
                    <a:pt x="517" y="249"/>
                  </a:lnTo>
                  <a:lnTo>
                    <a:pt x="515" y="253"/>
                  </a:lnTo>
                  <a:lnTo>
                    <a:pt x="513" y="253"/>
                  </a:lnTo>
                  <a:lnTo>
                    <a:pt x="511" y="253"/>
                  </a:lnTo>
                  <a:lnTo>
                    <a:pt x="511" y="251"/>
                  </a:lnTo>
                  <a:lnTo>
                    <a:pt x="509" y="251"/>
                  </a:lnTo>
                  <a:lnTo>
                    <a:pt x="507" y="251"/>
                  </a:lnTo>
                  <a:lnTo>
                    <a:pt x="505" y="253"/>
                  </a:lnTo>
                  <a:lnTo>
                    <a:pt x="499" y="253"/>
                  </a:lnTo>
                  <a:lnTo>
                    <a:pt x="497" y="253"/>
                  </a:lnTo>
                  <a:lnTo>
                    <a:pt x="497" y="255"/>
                  </a:lnTo>
                  <a:lnTo>
                    <a:pt x="492" y="255"/>
                  </a:lnTo>
                  <a:lnTo>
                    <a:pt x="486" y="257"/>
                  </a:lnTo>
                  <a:lnTo>
                    <a:pt x="480" y="257"/>
                  </a:lnTo>
                  <a:lnTo>
                    <a:pt x="480" y="255"/>
                  </a:lnTo>
                  <a:lnTo>
                    <a:pt x="482" y="253"/>
                  </a:lnTo>
                  <a:lnTo>
                    <a:pt x="480" y="251"/>
                  </a:lnTo>
                  <a:lnTo>
                    <a:pt x="480" y="249"/>
                  </a:lnTo>
                  <a:lnTo>
                    <a:pt x="482" y="249"/>
                  </a:lnTo>
                  <a:lnTo>
                    <a:pt x="482" y="248"/>
                  </a:lnTo>
                  <a:lnTo>
                    <a:pt x="486" y="248"/>
                  </a:lnTo>
                  <a:lnTo>
                    <a:pt x="488" y="248"/>
                  </a:lnTo>
                  <a:lnTo>
                    <a:pt x="488" y="246"/>
                  </a:lnTo>
                  <a:lnTo>
                    <a:pt x="488" y="244"/>
                  </a:lnTo>
                  <a:lnTo>
                    <a:pt x="490" y="244"/>
                  </a:lnTo>
                  <a:lnTo>
                    <a:pt x="490" y="242"/>
                  </a:lnTo>
                  <a:lnTo>
                    <a:pt x="492" y="242"/>
                  </a:lnTo>
                  <a:lnTo>
                    <a:pt x="494" y="240"/>
                  </a:lnTo>
                  <a:lnTo>
                    <a:pt x="494" y="238"/>
                  </a:lnTo>
                  <a:lnTo>
                    <a:pt x="496" y="236"/>
                  </a:lnTo>
                  <a:lnTo>
                    <a:pt x="497" y="236"/>
                  </a:lnTo>
                  <a:lnTo>
                    <a:pt x="503" y="236"/>
                  </a:lnTo>
                  <a:lnTo>
                    <a:pt x="509" y="234"/>
                  </a:lnTo>
                  <a:lnTo>
                    <a:pt x="509" y="232"/>
                  </a:lnTo>
                  <a:lnTo>
                    <a:pt x="513" y="230"/>
                  </a:lnTo>
                  <a:lnTo>
                    <a:pt x="519" y="226"/>
                  </a:lnTo>
                  <a:lnTo>
                    <a:pt x="519" y="228"/>
                  </a:lnTo>
                  <a:lnTo>
                    <a:pt x="519" y="230"/>
                  </a:lnTo>
                  <a:lnTo>
                    <a:pt x="519" y="232"/>
                  </a:lnTo>
                  <a:lnTo>
                    <a:pt x="521" y="232"/>
                  </a:lnTo>
                  <a:lnTo>
                    <a:pt x="522" y="232"/>
                  </a:lnTo>
                  <a:lnTo>
                    <a:pt x="522" y="234"/>
                  </a:lnTo>
                  <a:lnTo>
                    <a:pt x="524" y="236"/>
                  </a:lnTo>
                  <a:lnTo>
                    <a:pt x="522" y="238"/>
                  </a:lnTo>
                  <a:lnTo>
                    <a:pt x="524" y="238"/>
                  </a:lnTo>
                  <a:lnTo>
                    <a:pt x="524" y="240"/>
                  </a:lnTo>
                  <a:lnTo>
                    <a:pt x="522" y="240"/>
                  </a:lnTo>
                  <a:lnTo>
                    <a:pt x="522" y="242"/>
                  </a:lnTo>
                  <a:close/>
                  <a:moveTo>
                    <a:pt x="521" y="224"/>
                  </a:moveTo>
                  <a:lnTo>
                    <a:pt x="522" y="224"/>
                  </a:lnTo>
                  <a:lnTo>
                    <a:pt x="522" y="226"/>
                  </a:lnTo>
                  <a:lnTo>
                    <a:pt x="524" y="226"/>
                  </a:lnTo>
                  <a:lnTo>
                    <a:pt x="524" y="228"/>
                  </a:lnTo>
                  <a:lnTo>
                    <a:pt x="524" y="230"/>
                  </a:lnTo>
                  <a:lnTo>
                    <a:pt x="522" y="228"/>
                  </a:lnTo>
                  <a:lnTo>
                    <a:pt x="522" y="226"/>
                  </a:lnTo>
                  <a:lnTo>
                    <a:pt x="521" y="226"/>
                  </a:lnTo>
                  <a:lnTo>
                    <a:pt x="521" y="224"/>
                  </a:lnTo>
                  <a:close/>
                  <a:moveTo>
                    <a:pt x="75" y="228"/>
                  </a:moveTo>
                  <a:lnTo>
                    <a:pt x="73" y="228"/>
                  </a:lnTo>
                  <a:lnTo>
                    <a:pt x="69" y="226"/>
                  </a:lnTo>
                  <a:lnTo>
                    <a:pt x="67" y="224"/>
                  </a:lnTo>
                  <a:lnTo>
                    <a:pt x="69" y="223"/>
                  </a:lnTo>
                  <a:lnTo>
                    <a:pt x="69" y="221"/>
                  </a:lnTo>
                  <a:lnTo>
                    <a:pt x="71" y="221"/>
                  </a:lnTo>
                  <a:lnTo>
                    <a:pt x="71" y="219"/>
                  </a:lnTo>
                  <a:lnTo>
                    <a:pt x="73" y="215"/>
                  </a:lnTo>
                  <a:lnTo>
                    <a:pt x="75" y="215"/>
                  </a:lnTo>
                  <a:lnTo>
                    <a:pt x="75" y="217"/>
                  </a:lnTo>
                  <a:lnTo>
                    <a:pt x="77" y="219"/>
                  </a:lnTo>
                  <a:lnTo>
                    <a:pt x="77" y="221"/>
                  </a:lnTo>
                  <a:lnTo>
                    <a:pt x="77" y="223"/>
                  </a:lnTo>
                  <a:lnTo>
                    <a:pt x="77" y="224"/>
                  </a:lnTo>
                  <a:lnTo>
                    <a:pt x="77" y="226"/>
                  </a:lnTo>
                  <a:lnTo>
                    <a:pt x="77" y="228"/>
                  </a:lnTo>
                  <a:lnTo>
                    <a:pt x="75" y="228"/>
                  </a:lnTo>
                  <a:close/>
                  <a:moveTo>
                    <a:pt x="88" y="223"/>
                  </a:moveTo>
                  <a:lnTo>
                    <a:pt x="85" y="223"/>
                  </a:lnTo>
                  <a:lnTo>
                    <a:pt x="83" y="221"/>
                  </a:lnTo>
                  <a:lnTo>
                    <a:pt x="81" y="219"/>
                  </a:lnTo>
                  <a:lnTo>
                    <a:pt x="81" y="215"/>
                  </a:lnTo>
                  <a:lnTo>
                    <a:pt x="81" y="213"/>
                  </a:lnTo>
                  <a:lnTo>
                    <a:pt x="83" y="213"/>
                  </a:lnTo>
                  <a:lnTo>
                    <a:pt x="85" y="211"/>
                  </a:lnTo>
                  <a:lnTo>
                    <a:pt x="88" y="213"/>
                  </a:lnTo>
                  <a:lnTo>
                    <a:pt x="94" y="213"/>
                  </a:lnTo>
                  <a:lnTo>
                    <a:pt x="94" y="215"/>
                  </a:lnTo>
                  <a:lnTo>
                    <a:pt x="94" y="217"/>
                  </a:lnTo>
                  <a:lnTo>
                    <a:pt x="92" y="217"/>
                  </a:lnTo>
                  <a:lnTo>
                    <a:pt x="90" y="219"/>
                  </a:lnTo>
                  <a:lnTo>
                    <a:pt x="90" y="221"/>
                  </a:lnTo>
                  <a:lnTo>
                    <a:pt x="90" y="223"/>
                  </a:lnTo>
                  <a:lnTo>
                    <a:pt x="88" y="223"/>
                  </a:lnTo>
                  <a:close/>
                  <a:moveTo>
                    <a:pt x="83" y="198"/>
                  </a:moveTo>
                  <a:lnTo>
                    <a:pt x="85" y="198"/>
                  </a:lnTo>
                  <a:lnTo>
                    <a:pt x="87" y="198"/>
                  </a:lnTo>
                  <a:lnTo>
                    <a:pt x="88" y="198"/>
                  </a:lnTo>
                  <a:lnTo>
                    <a:pt x="87" y="200"/>
                  </a:lnTo>
                  <a:lnTo>
                    <a:pt x="85" y="200"/>
                  </a:lnTo>
                  <a:lnTo>
                    <a:pt x="83" y="201"/>
                  </a:lnTo>
                  <a:lnTo>
                    <a:pt x="83" y="203"/>
                  </a:lnTo>
                  <a:lnTo>
                    <a:pt x="81" y="203"/>
                  </a:lnTo>
                  <a:lnTo>
                    <a:pt x="79" y="203"/>
                  </a:lnTo>
                  <a:lnTo>
                    <a:pt x="77" y="203"/>
                  </a:lnTo>
                  <a:lnTo>
                    <a:pt x="77" y="201"/>
                  </a:lnTo>
                  <a:lnTo>
                    <a:pt x="77" y="200"/>
                  </a:lnTo>
                  <a:lnTo>
                    <a:pt x="77" y="198"/>
                  </a:lnTo>
                  <a:lnTo>
                    <a:pt x="81" y="198"/>
                  </a:lnTo>
                  <a:lnTo>
                    <a:pt x="83" y="198"/>
                  </a:lnTo>
                  <a:close/>
                  <a:moveTo>
                    <a:pt x="42" y="190"/>
                  </a:moveTo>
                  <a:lnTo>
                    <a:pt x="40" y="190"/>
                  </a:lnTo>
                  <a:lnTo>
                    <a:pt x="40" y="188"/>
                  </a:lnTo>
                  <a:lnTo>
                    <a:pt x="40" y="186"/>
                  </a:lnTo>
                  <a:lnTo>
                    <a:pt x="39" y="186"/>
                  </a:lnTo>
                  <a:lnTo>
                    <a:pt x="40" y="186"/>
                  </a:lnTo>
                  <a:lnTo>
                    <a:pt x="40" y="184"/>
                  </a:lnTo>
                  <a:lnTo>
                    <a:pt x="42" y="184"/>
                  </a:lnTo>
                  <a:lnTo>
                    <a:pt x="44" y="184"/>
                  </a:lnTo>
                  <a:lnTo>
                    <a:pt x="46" y="186"/>
                  </a:lnTo>
                  <a:lnTo>
                    <a:pt x="44" y="188"/>
                  </a:lnTo>
                  <a:lnTo>
                    <a:pt x="42" y="190"/>
                  </a:lnTo>
                  <a:close/>
                  <a:moveTo>
                    <a:pt x="52" y="163"/>
                  </a:moveTo>
                  <a:lnTo>
                    <a:pt x="52" y="165"/>
                  </a:lnTo>
                  <a:lnTo>
                    <a:pt x="50" y="165"/>
                  </a:lnTo>
                  <a:lnTo>
                    <a:pt x="50" y="167"/>
                  </a:lnTo>
                  <a:lnTo>
                    <a:pt x="48" y="167"/>
                  </a:lnTo>
                  <a:lnTo>
                    <a:pt x="48" y="169"/>
                  </a:lnTo>
                  <a:lnTo>
                    <a:pt x="46" y="171"/>
                  </a:lnTo>
                  <a:lnTo>
                    <a:pt x="46" y="173"/>
                  </a:lnTo>
                  <a:lnTo>
                    <a:pt x="44" y="173"/>
                  </a:lnTo>
                  <a:lnTo>
                    <a:pt x="44" y="171"/>
                  </a:lnTo>
                  <a:lnTo>
                    <a:pt x="42" y="171"/>
                  </a:lnTo>
                  <a:lnTo>
                    <a:pt x="40" y="171"/>
                  </a:lnTo>
                  <a:lnTo>
                    <a:pt x="40" y="169"/>
                  </a:lnTo>
                  <a:lnTo>
                    <a:pt x="42" y="169"/>
                  </a:lnTo>
                  <a:lnTo>
                    <a:pt x="44" y="167"/>
                  </a:lnTo>
                  <a:lnTo>
                    <a:pt x="44" y="165"/>
                  </a:lnTo>
                  <a:lnTo>
                    <a:pt x="44" y="167"/>
                  </a:lnTo>
                  <a:lnTo>
                    <a:pt x="42" y="167"/>
                  </a:lnTo>
                  <a:lnTo>
                    <a:pt x="42" y="165"/>
                  </a:lnTo>
                  <a:lnTo>
                    <a:pt x="46" y="165"/>
                  </a:lnTo>
                  <a:lnTo>
                    <a:pt x="46" y="163"/>
                  </a:lnTo>
                  <a:lnTo>
                    <a:pt x="48" y="163"/>
                  </a:lnTo>
                  <a:lnTo>
                    <a:pt x="50" y="161"/>
                  </a:lnTo>
                  <a:lnTo>
                    <a:pt x="52" y="161"/>
                  </a:lnTo>
                  <a:lnTo>
                    <a:pt x="52" y="163"/>
                  </a:lnTo>
                  <a:close/>
                  <a:moveTo>
                    <a:pt x="40" y="140"/>
                  </a:moveTo>
                  <a:lnTo>
                    <a:pt x="40" y="142"/>
                  </a:lnTo>
                  <a:lnTo>
                    <a:pt x="40" y="144"/>
                  </a:lnTo>
                  <a:lnTo>
                    <a:pt x="39" y="144"/>
                  </a:lnTo>
                  <a:lnTo>
                    <a:pt x="39" y="142"/>
                  </a:lnTo>
                  <a:lnTo>
                    <a:pt x="37" y="142"/>
                  </a:lnTo>
                  <a:lnTo>
                    <a:pt x="37" y="144"/>
                  </a:lnTo>
                  <a:lnTo>
                    <a:pt x="39" y="146"/>
                  </a:lnTo>
                  <a:lnTo>
                    <a:pt x="37" y="146"/>
                  </a:lnTo>
                  <a:lnTo>
                    <a:pt x="35" y="146"/>
                  </a:lnTo>
                  <a:lnTo>
                    <a:pt x="33" y="146"/>
                  </a:lnTo>
                  <a:lnTo>
                    <a:pt x="33" y="144"/>
                  </a:lnTo>
                  <a:lnTo>
                    <a:pt x="33" y="142"/>
                  </a:lnTo>
                  <a:lnTo>
                    <a:pt x="35" y="144"/>
                  </a:lnTo>
                  <a:lnTo>
                    <a:pt x="35" y="142"/>
                  </a:lnTo>
                  <a:lnTo>
                    <a:pt x="37" y="142"/>
                  </a:lnTo>
                  <a:lnTo>
                    <a:pt x="37" y="140"/>
                  </a:lnTo>
                  <a:lnTo>
                    <a:pt x="39" y="140"/>
                  </a:lnTo>
                  <a:lnTo>
                    <a:pt x="40" y="140"/>
                  </a:lnTo>
                  <a:lnTo>
                    <a:pt x="42" y="140"/>
                  </a:lnTo>
                  <a:lnTo>
                    <a:pt x="40" y="140"/>
                  </a:lnTo>
                  <a:close/>
                  <a:moveTo>
                    <a:pt x="52" y="138"/>
                  </a:moveTo>
                  <a:lnTo>
                    <a:pt x="50" y="140"/>
                  </a:lnTo>
                  <a:lnTo>
                    <a:pt x="50" y="142"/>
                  </a:lnTo>
                  <a:lnTo>
                    <a:pt x="48" y="144"/>
                  </a:lnTo>
                  <a:lnTo>
                    <a:pt x="48" y="146"/>
                  </a:lnTo>
                  <a:lnTo>
                    <a:pt x="46" y="146"/>
                  </a:lnTo>
                  <a:lnTo>
                    <a:pt x="46" y="148"/>
                  </a:lnTo>
                  <a:lnTo>
                    <a:pt x="46" y="150"/>
                  </a:lnTo>
                  <a:lnTo>
                    <a:pt x="46" y="148"/>
                  </a:lnTo>
                  <a:lnTo>
                    <a:pt x="44" y="150"/>
                  </a:lnTo>
                  <a:lnTo>
                    <a:pt x="44" y="152"/>
                  </a:lnTo>
                  <a:lnTo>
                    <a:pt x="42" y="152"/>
                  </a:lnTo>
                  <a:lnTo>
                    <a:pt x="42" y="150"/>
                  </a:lnTo>
                  <a:lnTo>
                    <a:pt x="44" y="148"/>
                  </a:lnTo>
                  <a:lnTo>
                    <a:pt x="42" y="148"/>
                  </a:lnTo>
                  <a:lnTo>
                    <a:pt x="42" y="146"/>
                  </a:lnTo>
                  <a:lnTo>
                    <a:pt x="40" y="146"/>
                  </a:lnTo>
                  <a:lnTo>
                    <a:pt x="40" y="148"/>
                  </a:lnTo>
                  <a:lnTo>
                    <a:pt x="39" y="148"/>
                  </a:lnTo>
                  <a:lnTo>
                    <a:pt x="39" y="146"/>
                  </a:lnTo>
                  <a:lnTo>
                    <a:pt x="40" y="146"/>
                  </a:lnTo>
                  <a:lnTo>
                    <a:pt x="42" y="144"/>
                  </a:lnTo>
                  <a:lnTo>
                    <a:pt x="42" y="142"/>
                  </a:lnTo>
                  <a:lnTo>
                    <a:pt x="42" y="140"/>
                  </a:lnTo>
                  <a:lnTo>
                    <a:pt x="44" y="140"/>
                  </a:lnTo>
                  <a:lnTo>
                    <a:pt x="46" y="140"/>
                  </a:lnTo>
                  <a:lnTo>
                    <a:pt x="46" y="138"/>
                  </a:lnTo>
                  <a:lnTo>
                    <a:pt x="48" y="138"/>
                  </a:lnTo>
                  <a:lnTo>
                    <a:pt x="50" y="138"/>
                  </a:lnTo>
                  <a:lnTo>
                    <a:pt x="48" y="138"/>
                  </a:lnTo>
                  <a:lnTo>
                    <a:pt x="48" y="136"/>
                  </a:lnTo>
                  <a:lnTo>
                    <a:pt x="52" y="136"/>
                  </a:lnTo>
                  <a:lnTo>
                    <a:pt x="52" y="138"/>
                  </a:lnTo>
                  <a:close/>
                  <a:moveTo>
                    <a:pt x="547" y="134"/>
                  </a:moveTo>
                  <a:lnTo>
                    <a:pt x="549" y="134"/>
                  </a:lnTo>
                  <a:lnTo>
                    <a:pt x="551" y="136"/>
                  </a:lnTo>
                  <a:lnTo>
                    <a:pt x="559" y="136"/>
                  </a:lnTo>
                  <a:lnTo>
                    <a:pt x="559" y="138"/>
                  </a:lnTo>
                  <a:lnTo>
                    <a:pt x="561" y="138"/>
                  </a:lnTo>
                  <a:lnTo>
                    <a:pt x="561" y="140"/>
                  </a:lnTo>
                  <a:lnTo>
                    <a:pt x="561" y="142"/>
                  </a:lnTo>
                  <a:lnTo>
                    <a:pt x="563" y="142"/>
                  </a:lnTo>
                  <a:lnTo>
                    <a:pt x="563" y="144"/>
                  </a:lnTo>
                  <a:lnTo>
                    <a:pt x="565" y="144"/>
                  </a:lnTo>
                  <a:lnTo>
                    <a:pt x="565" y="146"/>
                  </a:lnTo>
                  <a:lnTo>
                    <a:pt x="567" y="146"/>
                  </a:lnTo>
                  <a:lnTo>
                    <a:pt x="567" y="148"/>
                  </a:lnTo>
                  <a:lnTo>
                    <a:pt x="569" y="148"/>
                  </a:lnTo>
                  <a:lnTo>
                    <a:pt x="570" y="148"/>
                  </a:lnTo>
                  <a:lnTo>
                    <a:pt x="570" y="150"/>
                  </a:lnTo>
                  <a:lnTo>
                    <a:pt x="572" y="152"/>
                  </a:lnTo>
                  <a:lnTo>
                    <a:pt x="574" y="152"/>
                  </a:lnTo>
                  <a:lnTo>
                    <a:pt x="574" y="153"/>
                  </a:lnTo>
                  <a:lnTo>
                    <a:pt x="574" y="155"/>
                  </a:lnTo>
                  <a:lnTo>
                    <a:pt x="576" y="153"/>
                  </a:lnTo>
                  <a:lnTo>
                    <a:pt x="578" y="153"/>
                  </a:lnTo>
                  <a:lnTo>
                    <a:pt x="578" y="155"/>
                  </a:lnTo>
                  <a:lnTo>
                    <a:pt x="578" y="157"/>
                  </a:lnTo>
                  <a:lnTo>
                    <a:pt x="578" y="159"/>
                  </a:lnTo>
                  <a:lnTo>
                    <a:pt x="576" y="161"/>
                  </a:lnTo>
                  <a:lnTo>
                    <a:pt x="576" y="159"/>
                  </a:lnTo>
                  <a:lnTo>
                    <a:pt x="574" y="159"/>
                  </a:lnTo>
                  <a:lnTo>
                    <a:pt x="572" y="157"/>
                  </a:lnTo>
                  <a:lnTo>
                    <a:pt x="567" y="155"/>
                  </a:lnTo>
                  <a:lnTo>
                    <a:pt x="567" y="157"/>
                  </a:lnTo>
                  <a:lnTo>
                    <a:pt x="565" y="157"/>
                  </a:lnTo>
                  <a:lnTo>
                    <a:pt x="565" y="159"/>
                  </a:lnTo>
                  <a:lnTo>
                    <a:pt x="565" y="161"/>
                  </a:lnTo>
                  <a:lnTo>
                    <a:pt x="567" y="161"/>
                  </a:lnTo>
                  <a:lnTo>
                    <a:pt x="572" y="165"/>
                  </a:lnTo>
                  <a:lnTo>
                    <a:pt x="572" y="167"/>
                  </a:lnTo>
                  <a:lnTo>
                    <a:pt x="574" y="167"/>
                  </a:lnTo>
                  <a:lnTo>
                    <a:pt x="572" y="165"/>
                  </a:lnTo>
                  <a:lnTo>
                    <a:pt x="574" y="165"/>
                  </a:lnTo>
                  <a:lnTo>
                    <a:pt x="576" y="167"/>
                  </a:lnTo>
                  <a:lnTo>
                    <a:pt x="574" y="169"/>
                  </a:lnTo>
                  <a:lnTo>
                    <a:pt x="574" y="171"/>
                  </a:lnTo>
                  <a:lnTo>
                    <a:pt x="574" y="173"/>
                  </a:lnTo>
                  <a:lnTo>
                    <a:pt x="574" y="175"/>
                  </a:lnTo>
                  <a:lnTo>
                    <a:pt x="572" y="175"/>
                  </a:lnTo>
                  <a:lnTo>
                    <a:pt x="569" y="173"/>
                  </a:lnTo>
                  <a:lnTo>
                    <a:pt x="569" y="171"/>
                  </a:lnTo>
                  <a:lnTo>
                    <a:pt x="569" y="169"/>
                  </a:lnTo>
                  <a:lnTo>
                    <a:pt x="569" y="171"/>
                  </a:lnTo>
                  <a:lnTo>
                    <a:pt x="567" y="171"/>
                  </a:lnTo>
                  <a:lnTo>
                    <a:pt x="565" y="169"/>
                  </a:lnTo>
                  <a:lnTo>
                    <a:pt x="563" y="169"/>
                  </a:lnTo>
                  <a:lnTo>
                    <a:pt x="561" y="167"/>
                  </a:lnTo>
                  <a:lnTo>
                    <a:pt x="561" y="165"/>
                  </a:lnTo>
                  <a:lnTo>
                    <a:pt x="555" y="161"/>
                  </a:lnTo>
                  <a:lnTo>
                    <a:pt x="551" y="159"/>
                  </a:lnTo>
                  <a:lnTo>
                    <a:pt x="549" y="157"/>
                  </a:lnTo>
                  <a:lnTo>
                    <a:pt x="547" y="155"/>
                  </a:lnTo>
                  <a:lnTo>
                    <a:pt x="545" y="155"/>
                  </a:lnTo>
                  <a:lnTo>
                    <a:pt x="545" y="157"/>
                  </a:lnTo>
                  <a:lnTo>
                    <a:pt x="544" y="157"/>
                  </a:lnTo>
                  <a:lnTo>
                    <a:pt x="544" y="155"/>
                  </a:lnTo>
                  <a:lnTo>
                    <a:pt x="545" y="155"/>
                  </a:lnTo>
                  <a:lnTo>
                    <a:pt x="545" y="153"/>
                  </a:lnTo>
                  <a:lnTo>
                    <a:pt x="544" y="152"/>
                  </a:lnTo>
                  <a:lnTo>
                    <a:pt x="544" y="153"/>
                  </a:lnTo>
                  <a:lnTo>
                    <a:pt x="542" y="152"/>
                  </a:lnTo>
                  <a:lnTo>
                    <a:pt x="542" y="150"/>
                  </a:lnTo>
                  <a:lnTo>
                    <a:pt x="540" y="150"/>
                  </a:lnTo>
                  <a:lnTo>
                    <a:pt x="540" y="148"/>
                  </a:lnTo>
                  <a:lnTo>
                    <a:pt x="540" y="146"/>
                  </a:lnTo>
                  <a:lnTo>
                    <a:pt x="540" y="144"/>
                  </a:lnTo>
                  <a:lnTo>
                    <a:pt x="540" y="142"/>
                  </a:lnTo>
                  <a:lnTo>
                    <a:pt x="538" y="140"/>
                  </a:lnTo>
                  <a:lnTo>
                    <a:pt x="538" y="138"/>
                  </a:lnTo>
                  <a:lnTo>
                    <a:pt x="538" y="136"/>
                  </a:lnTo>
                  <a:lnTo>
                    <a:pt x="540" y="134"/>
                  </a:lnTo>
                  <a:lnTo>
                    <a:pt x="547" y="134"/>
                  </a:lnTo>
                  <a:close/>
                  <a:moveTo>
                    <a:pt x="532" y="132"/>
                  </a:moveTo>
                  <a:lnTo>
                    <a:pt x="532" y="134"/>
                  </a:lnTo>
                  <a:lnTo>
                    <a:pt x="532" y="136"/>
                  </a:lnTo>
                  <a:lnTo>
                    <a:pt x="532" y="138"/>
                  </a:lnTo>
                  <a:lnTo>
                    <a:pt x="530" y="140"/>
                  </a:lnTo>
                  <a:lnTo>
                    <a:pt x="528" y="138"/>
                  </a:lnTo>
                  <a:lnTo>
                    <a:pt x="524" y="136"/>
                  </a:lnTo>
                  <a:lnTo>
                    <a:pt x="526" y="136"/>
                  </a:lnTo>
                  <a:lnTo>
                    <a:pt x="526" y="134"/>
                  </a:lnTo>
                  <a:lnTo>
                    <a:pt x="528" y="134"/>
                  </a:lnTo>
                  <a:lnTo>
                    <a:pt x="530" y="132"/>
                  </a:lnTo>
                  <a:lnTo>
                    <a:pt x="532" y="132"/>
                  </a:lnTo>
                  <a:lnTo>
                    <a:pt x="534" y="132"/>
                  </a:lnTo>
                  <a:lnTo>
                    <a:pt x="532" y="132"/>
                  </a:lnTo>
                  <a:close/>
                  <a:moveTo>
                    <a:pt x="44" y="125"/>
                  </a:moveTo>
                  <a:lnTo>
                    <a:pt x="50" y="129"/>
                  </a:lnTo>
                  <a:lnTo>
                    <a:pt x="50" y="130"/>
                  </a:lnTo>
                  <a:lnTo>
                    <a:pt x="48" y="132"/>
                  </a:lnTo>
                  <a:lnTo>
                    <a:pt x="46" y="130"/>
                  </a:lnTo>
                  <a:lnTo>
                    <a:pt x="46" y="129"/>
                  </a:lnTo>
                  <a:lnTo>
                    <a:pt x="44" y="130"/>
                  </a:lnTo>
                  <a:lnTo>
                    <a:pt x="42" y="129"/>
                  </a:lnTo>
                  <a:lnTo>
                    <a:pt x="40" y="129"/>
                  </a:lnTo>
                  <a:lnTo>
                    <a:pt x="42" y="125"/>
                  </a:lnTo>
                  <a:lnTo>
                    <a:pt x="44" y="125"/>
                  </a:lnTo>
                  <a:close/>
                  <a:moveTo>
                    <a:pt x="557" y="123"/>
                  </a:moveTo>
                  <a:lnTo>
                    <a:pt x="563" y="125"/>
                  </a:lnTo>
                  <a:lnTo>
                    <a:pt x="565" y="125"/>
                  </a:lnTo>
                  <a:lnTo>
                    <a:pt x="565" y="127"/>
                  </a:lnTo>
                  <a:lnTo>
                    <a:pt x="572" y="129"/>
                  </a:lnTo>
                  <a:lnTo>
                    <a:pt x="576" y="130"/>
                  </a:lnTo>
                  <a:lnTo>
                    <a:pt x="578" y="130"/>
                  </a:lnTo>
                  <a:lnTo>
                    <a:pt x="578" y="132"/>
                  </a:lnTo>
                  <a:lnTo>
                    <a:pt x="578" y="134"/>
                  </a:lnTo>
                  <a:lnTo>
                    <a:pt x="576" y="134"/>
                  </a:lnTo>
                  <a:lnTo>
                    <a:pt x="578" y="134"/>
                  </a:lnTo>
                  <a:lnTo>
                    <a:pt x="578" y="136"/>
                  </a:lnTo>
                  <a:lnTo>
                    <a:pt x="576" y="136"/>
                  </a:lnTo>
                  <a:lnTo>
                    <a:pt x="574" y="136"/>
                  </a:lnTo>
                  <a:lnTo>
                    <a:pt x="574" y="138"/>
                  </a:lnTo>
                  <a:lnTo>
                    <a:pt x="576" y="138"/>
                  </a:lnTo>
                  <a:lnTo>
                    <a:pt x="578" y="140"/>
                  </a:lnTo>
                  <a:lnTo>
                    <a:pt x="576" y="140"/>
                  </a:lnTo>
                  <a:lnTo>
                    <a:pt x="576" y="142"/>
                  </a:lnTo>
                  <a:lnTo>
                    <a:pt x="578" y="142"/>
                  </a:lnTo>
                  <a:lnTo>
                    <a:pt x="578" y="140"/>
                  </a:lnTo>
                  <a:lnTo>
                    <a:pt x="578" y="142"/>
                  </a:lnTo>
                  <a:lnTo>
                    <a:pt x="580" y="142"/>
                  </a:lnTo>
                  <a:lnTo>
                    <a:pt x="580" y="144"/>
                  </a:lnTo>
                  <a:lnTo>
                    <a:pt x="578" y="144"/>
                  </a:lnTo>
                  <a:lnTo>
                    <a:pt x="576" y="144"/>
                  </a:lnTo>
                  <a:lnTo>
                    <a:pt x="576" y="142"/>
                  </a:lnTo>
                  <a:lnTo>
                    <a:pt x="574" y="144"/>
                  </a:lnTo>
                  <a:lnTo>
                    <a:pt x="572" y="144"/>
                  </a:lnTo>
                  <a:lnTo>
                    <a:pt x="567" y="144"/>
                  </a:lnTo>
                  <a:lnTo>
                    <a:pt x="567" y="142"/>
                  </a:lnTo>
                  <a:lnTo>
                    <a:pt x="565" y="140"/>
                  </a:lnTo>
                  <a:lnTo>
                    <a:pt x="565" y="138"/>
                  </a:lnTo>
                  <a:lnTo>
                    <a:pt x="559" y="134"/>
                  </a:lnTo>
                  <a:lnTo>
                    <a:pt x="557" y="134"/>
                  </a:lnTo>
                  <a:lnTo>
                    <a:pt x="555" y="134"/>
                  </a:lnTo>
                  <a:lnTo>
                    <a:pt x="553" y="134"/>
                  </a:lnTo>
                  <a:lnTo>
                    <a:pt x="551" y="134"/>
                  </a:lnTo>
                  <a:lnTo>
                    <a:pt x="549" y="132"/>
                  </a:lnTo>
                  <a:lnTo>
                    <a:pt x="547" y="132"/>
                  </a:lnTo>
                  <a:lnTo>
                    <a:pt x="542" y="132"/>
                  </a:lnTo>
                  <a:lnTo>
                    <a:pt x="538" y="132"/>
                  </a:lnTo>
                  <a:lnTo>
                    <a:pt x="536" y="132"/>
                  </a:lnTo>
                  <a:lnTo>
                    <a:pt x="536" y="130"/>
                  </a:lnTo>
                  <a:lnTo>
                    <a:pt x="536" y="129"/>
                  </a:lnTo>
                  <a:lnTo>
                    <a:pt x="538" y="129"/>
                  </a:lnTo>
                  <a:lnTo>
                    <a:pt x="544" y="127"/>
                  </a:lnTo>
                  <a:lnTo>
                    <a:pt x="549" y="127"/>
                  </a:lnTo>
                  <a:lnTo>
                    <a:pt x="553" y="127"/>
                  </a:lnTo>
                  <a:lnTo>
                    <a:pt x="557" y="123"/>
                  </a:lnTo>
                  <a:close/>
                  <a:moveTo>
                    <a:pt x="588" y="123"/>
                  </a:moveTo>
                  <a:lnTo>
                    <a:pt x="586" y="121"/>
                  </a:lnTo>
                  <a:lnTo>
                    <a:pt x="588" y="119"/>
                  </a:lnTo>
                  <a:lnTo>
                    <a:pt x="590" y="119"/>
                  </a:lnTo>
                  <a:lnTo>
                    <a:pt x="590" y="121"/>
                  </a:lnTo>
                  <a:lnTo>
                    <a:pt x="588" y="123"/>
                  </a:lnTo>
                  <a:close/>
                  <a:moveTo>
                    <a:pt x="545" y="107"/>
                  </a:moveTo>
                  <a:lnTo>
                    <a:pt x="551" y="111"/>
                  </a:lnTo>
                  <a:lnTo>
                    <a:pt x="557" y="113"/>
                  </a:lnTo>
                  <a:lnTo>
                    <a:pt x="557" y="115"/>
                  </a:lnTo>
                  <a:lnTo>
                    <a:pt x="551" y="113"/>
                  </a:lnTo>
                  <a:lnTo>
                    <a:pt x="544" y="113"/>
                  </a:lnTo>
                  <a:lnTo>
                    <a:pt x="536" y="111"/>
                  </a:lnTo>
                  <a:lnTo>
                    <a:pt x="530" y="109"/>
                  </a:lnTo>
                  <a:lnTo>
                    <a:pt x="530" y="111"/>
                  </a:lnTo>
                  <a:lnTo>
                    <a:pt x="530" y="109"/>
                  </a:lnTo>
                  <a:lnTo>
                    <a:pt x="532" y="109"/>
                  </a:lnTo>
                  <a:lnTo>
                    <a:pt x="532" y="111"/>
                  </a:lnTo>
                  <a:lnTo>
                    <a:pt x="538" y="113"/>
                  </a:lnTo>
                  <a:lnTo>
                    <a:pt x="540" y="113"/>
                  </a:lnTo>
                  <a:lnTo>
                    <a:pt x="544" y="115"/>
                  </a:lnTo>
                  <a:lnTo>
                    <a:pt x="549" y="117"/>
                  </a:lnTo>
                  <a:lnTo>
                    <a:pt x="555" y="117"/>
                  </a:lnTo>
                  <a:lnTo>
                    <a:pt x="561" y="117"/>
                  </a:lnTo>
                  <a:lnTo>
                    <a:pt x="561" y="119"/>
                  </a:lnTo>
                  <a:lnTo>
                    <a:pt x="563" y="119"/>
                  </a:lnTo>
                  <a:lnTo>
                    <a:pt x="563" y="121"/>
                  </a:lnTo>
                  <a:lnTo>
                    <a:pt x="561" y="121"/>
                  </a:lnTo>
                  <a:lnTo>
                    <a:pt x="553" y="123"/>
                  </a:lnTo>
                  <a:lnTo>
                    <a:pt x="545" y="125"/>
                  </a:lnTo>
                  <a:lnTo>
                    <a:pt x="538" y="125"/>
                  </a:lnTo>
                  <a:lnTo>
                    <a:pt x="536" y="125"/>
                  </a:lnTo>
                  <a:lnTo>
                    <a:pt x="534" y="125"/>
                  </a:lnTo>
                  <a:lnTo>
                    <a:pt x="534" y="123"/>
                  </a:lnTo>
                  <a:lnTo>
                    <a:pt x="532" y="123"/>
                  </a:lnTo>
                  <a:lnTo>
                    <a:pt x="528" y="121"/>
                  </a:lnTo>
                  <a:lnTo>
                    <a:pt x="522" y="121"/>
                  </a:lnTo>
                  <a:lnTo>
                    <a:pt x="521" y="119"/>
                  </a:lnTo>
                  <a:lnTo>
                    <a:pt x="519" y="117"/>
                  </a:lnTo>
                  <a:lnTo>
                    <a:pt x="519" y="115"/>
                  </a:lnTo>
                  <a:lnTo>
                    <a:pt x="521" y="115"/>
                  </a:lnTo>
                  <a:lnTo>
                    <a:pt x="521" y="113"/>
                  </a:lnTo>
                  <a:lnTo>
                    <a:pt x="522" y="111"/>
                  </a:lnTo>
                  <a:lnTo>
                    <a:pt x="524" y="109"/>
                  </a:lnTo>
                  <a:lnTo>
                    <a:pt x="524" y="107"/>
                  </a:lnTo>
                  <a:lnTo>
                    <a:pt x="524" y="106"/>
                  </a:lnTo>
                  <a:lnTo>
                    <a:pt x="526" y="106"/>
                  </a:lnTo>
                  <a:lnTo>
                    <a:pt x="532" y="104"/>
                  </a:lnTo>
                  <a:lnTo>
                    <a:pt x="538" y="104"/>
                  </a:lnTo>
                  <a:lnTo>
                    <a:pt x="540" y="106"/>
                  </a:lnTo>
                  <a:lnTo>
                    <a:pt x="545" y="107"/>
                  </a:lnTo>
                  <a:close/>
                  <a:moveTo>
                    <a:pt x="37" y="96"/>
                  </a:moveTo>
                  <a:lnTo>
                    <a:pt x="37" y="98"/>
                  </a:lnTo>
                  <a:lnTo>
                    <a:pt x="39" y="98"/>
                  </a:lnTo>
                  <a:lnTo>
                    <a:pt x="40" y="100"/>
                  </a:lnTo>
                  <a:lnTo>
                    <a:pt x="42" y="100"/>
                  </a:lnTo>
                  <a:lnTo>
                    <a:pt x="42" y="102"/>
                  </a:lnTo>
                  <a:lnTo>
                    <a:pt x="44" y="102"/>
                  </a:lnTo>
                  <a:lnTo>
                    <a:pt x="44" y="104"/>
                  </a:lnTo>
                  <a:lnTo>
                    <a:pt x="42" y="104"/>
                  </a:lnTo>
                  <a:lnTo>
                    <a:pt x="42" y="106"/>
                  </a:lnTo>
                  <a:lnTo>
                    <a:pt x="42" y="107"/>
                  </a:lnTo>
                  <a:lnTo>
                    <a:pt x="42" y="106"/>
                  </a:lnTo>
                  <a:lnTo>
                    <a:pt x="40" y="106"/>
                  </a:lnTo>
                  <a:lnTo>
                    <a:pt x="42" y="104"/>
                  </a:lnTo>
                  <a:lnTo>
                    <a:pt x="40" y="104"/>
                  </a:lnTo>
                  <a:lnTo>
                    <a:pt x="40" y="102"/>
                  </a:lnTo>
                  <a:lnTo>
                    <a:pt x="42" y="102"/>
                  </a:lnTo>
                  <a:lnTo>
                    <a:pt x="40" y="102"/>
                  </a:lnTo>
                  <a:lnTo>
                    <a:pt x="39" y="102"/>
                  </a:lnTo>
                  <a:lnTo>
                    <a:pt x="39" y="100"/>
                  </a:lnTo>
                  <a:lnTo>
                    <a:pt x="39" y="98"/>
                  </a:lnTo>
                  <a:lnTo>
                    <a:pt x="37" y="98"/>
                  </a:lnTo>
                  <a:lnTo>
                    <a:pt x="35" y="98"/>
                  </a:lnTo>
                  <a:lnTo>
                    <a:pt x="35" y="96"/>
                  </a:lnTo>
                  <a:lnTo>
                    <a:pt x="37" y="96"/>
                  </a:lnTo>
                  <a:close/>
                  <a:moveTo>
                    <a:pt x="31" y="79"/>
                  </a:moveTo>
                  <a:lnTo>
                    <a:pt x="37" y="81"/>
                  </a:lnTo>
                  <a:lnTo>
                    <a:pt x="37" y="82"/>
                  </a:lnTo>
                  <a:lnTo>
                    <a:pt x="35" y="81"/>
                  </a:lnTo>
                  <a:lnTo>
                    <a:pt x="33" y="82"/>
                  </a:lnTo>
                  <a:lnTo>
                    <a:pt x="31" y="84"/>
                  </a:lnTo>
                  <a:lnTo>
                    <a:pt x="31" y="82"/>
                  </a:lnTo>
                  <a:lnTo>
                    <a:pt x="31" y="81"/>
                  </a:lnTo>
                  <a:lnTo>
                    <a:pt x="27" y="82"/>
                  </a:lnTo>
                  <a:lnTo>
                    <a:pt x="25" y="82"/>
                  </a:lnTo>
                  <a:lnTo>
                    <a:pt x="25" y="81"/>
                  </a:lnTo>
                  <a:lnTo>
                    <a:pt x="27" y="79"/>
                  </a:lnTo>
                  <a:lnTo>
                    <a:pt x="25" y="79"/>
                  </a:lnTo>
                  <a:lnTo>
                    <a:pt x="23" y="79"/>
                  </a:lnTo>
                  <a:lnTo>
                    <a:pt x="27" y="77"/>
                  </a:lnTo>
                  <a:lnTo>
                    <a:pt x="31" y="79"/>
                  </a:lnTo>
                  <a:close/>
                  <a:moveTo>
                    <a:pt x="593" y="46"/>
                  </a:moveTo>
                  <a:lnTo>
                    <a:pt x="595" y="46"/>
                  </a:lnTo>
                  <a:lnTo>
                    <a:pt x="601" y="48"/>
                  </a:lnTo>
                  <a:lnTo>
                    <a:pt x="601" y="50"/>
                  </a:lnTo>
                  <a:lnTo>
                    <a:pt x="601" y="52"/>
                  </a:lnTo>
                  <a:lnTo>
                    <a:pt x="601" y="54"/>
                  </a:lnTo>
                  <a:lnTo>
                    <a:pt x="603" y="54"/>
                  </a:lnTo>
                  <a:lnTo>
                    <a:pt x="603" y="56"/>
                  </a:lnTo>
                  <a:lnTo>
                    <a:pt x="603" y="58"/>
                  </a:lnTo>
                  <a:lnTo>
                    <a:pt x="605" y="58"/>
                  </a:lnTo>
                  <a:lnTo>
                    <a:pt x="605" y="59"/>
                  </a:lnTo>
                  <a:lnTo>
                    <a:pt x="607" y="59"/>
                  </a:lnTo>
                  <a:lnTo>
                    <a:pt x="607" y="61"/>
                  </a:lnTo>
                  <a:lnTo>
                    <a:pt x="601" y="63"/>
                  </a:lnTo>
                  <a:lnTo>
                    <a:pt x="597" y="65"/>
                  </a:lnTo>
                  <a:lnTo>
                    <a:pt x="595" y="65"/>
                  </a:lnTo>
                  <a:lnTo>
                    <a:pt x="593" y="65"/>
                  </a:lnTo>
                  <a:lnTo>
                    <a:pt x="590" y="67"/>
                  </a:lnTo>
                  <a:lnTo>
                    <a:pt x="586" y="63"/>
                  </a:lnTo>
                  <a:lnTo>
                    <a:pt x="582" y="61"/>
                  </a:lnTo>
                  <a:lnTo>
                    <a:pt x="578" y="59"/>
                  </a:lnTo>
                  <a:lnTo>
                    <a:pt x="578" y="58"/>
                  </a:lnTo>
                  <a:lnTo>
                    <a:pt x="578" y="56"/>
                  </a:lnTo>
                  <a:lnTo>
                    <a:pt x="578" y="54"/>
                  </a:lnTo>
                  <a:lnTo>
                    <a:pt x="580" y="54"/>
                  </a:lnTo>
                  <a:lnTo>
                    <a:pt x="580" y="52"/>
                  </a:lnTo>
                  <a:lnTo>
                    <a:pt x="584" y="48"/>
                  </a:lnTo>
                  <a:lnTo>
                    <a:pt x="590" y="44"/>
                  </a:lnTo>
                  <a:lnTo>
                    <a:pt x="593" y="46"/>
                  </a:lnTo>
                  <a:close/>
                  <a:moveTo>
                    <a:pt x="29" y="42"/>
                  </a:moveTo>
                  <a:lnTo>
                    <a:pt x="27" y="42"/>
                  </a:lnTo>
                  <a:lnTo>
                    <a:pt x="25" y="42"/>
                  </a:lnTo>
                  <a:lnTo>
                    <a:pt x="19" y="42"/>
                  </a:lnTo>
                  <a:lnTo>
                    <a:pt x="17" y="44"/>
                  </a:lnTo>
                  <a:lnTo>
                    <a:pt x="12" y="44"/>
                  </a:lnTo>
                  <a:lnTo>
                    <a:pt x="12" y="42"/>
                  </a:lnTo>
                  <a:lnTo>
                    <a:pt x="17" y="40"/>
                  </a:lnTo>
                  <a:lnTo>
                    <a:pt x="23" y="40"/>
                  </a:lnTo>
                  <a:lnTo>
                    <a:pt x="23" y="38"/>
                  </a:lnTo>
                  <a:lnTo>
                    <a:pt x="25" y="38"/>
                  </a:lnTo>
                  <a:lnTo>
                    <a:pt x="27" y="38"/>
                  </a:lnTo>
                  <a:lnTo>
                    <a:pt x="27" y="40"/>
                  </a:lnTo>
                  <a:lnTo>
                    <a:pt x="29" y="42"/>
                  </a:lnTo>
                  <a:close/>
                  <a:moveTo>
                    <a:pt x="628" y="34"/>
                  </a:moveTo>
                  <a:lnTo>
                    <a:pt x="630" y="34"/>
                  </a:lnTo>
                  <a:lnTo>
                    <a:pt x="630" y="36"/>
                  </a:lnTo>
                  <a:lnTo>
                    <a:pt x="628" y="36"/>
                  </a:lnTo>
                  <a:lnTo>
                    <a:pt x="630" y="36"/>
                  </a:lnTo>
                  <a:lnTo>
                    <a:pt x="630" y="38"/>
                  </a:lnTo>
                  <a:lnTo>
                    <a:pt x="628" y="38"/>
                  </a:lnTo>
                  <a:lnTo>
                    <a:pt x="628" y="40"/>
                  </a:lnTo>
                  <a:lnTo>
                    <a:pt x="622" y="38"/>
                  </a:lnTo>
                  <a:lnTo>
                    <a:pt x="622" y="40"/>
                  </a:lnTo>
                  <a:lnTo>
                    <a:pt x="622" y="38"/>
                  </a:lnTo>
                  <a:lnTo>
                    <a:pt x="622" y="36"/>
                  </a:lnTo>
                  <a:lnTo>
                    <a:pt x="624" y="34"/>
                  </a:lnTo>
                  <a:lnTo>
                    <a:pt x="626" y="33"/>
                  </a:lnTo>
                  <a:lnTo>
                    <a:pt x="628" y="33"/>
                  </a:lnTo>
                  <a:lnTo>
                    <a:pt x="628" y="34"/>
                  </a:lnTo>
                  <a:close/>
                  <a:moveTo>
                    <a:pt x="632" y="29"/>
                  </a:moveTo>
                  <a:lnTo>
                    <a:pt x="634" y="29"/>
                  </a:lnTo>
                  <a:lnTo>
                    <a:pt x="636" y="29"/>
                  </a:lnTo>
                  <a:lnTo>
                    <a:pt x="636" y="31"/>
                  </a:lnTo>
                  <a:lnTo>
                    <a:pt x="636" y="33"/>
                  </a:lnTo>
                  <a:lnTo>
                    <a:pt x="636" y="34"/>
                  </a:lnTo>
                  <a:lnTo>
                    <a:pt x="634" y="34"/>
                  </a:lnTo>
                  <a:lnTo>
                    <a:pt x="632" y="33"/>
                  </a:lnTo>
                  <a:lnTo>
                    <a:pt x="632" y="31"/>
                  </a:lnTo>
                  <a:lnTo>
                    <a:pt x="632" y="29"/>
                  </a:lnTo>
                  <a:close/>
                  <a:moveTo>
                    <a:pt x="607" y="17"/>
                  </a:moveTo>
                  <a:lnTo>
                    <a:pt x="607" y="15"/>
                  </a:lnTo>
                  <a:lnTo>
                    <a:pt x="607" y="17"/>
                  </a:lnTo>
                  <a:lnTo>
                    <a:pt x="609" y="15"/>
                  </a:lnTo>
                  <a:lnTo>
                    <a:pt x="609" y="17"/>
                  </a:lnTo>
                  <a:lnTo>
                    <a:pt x="613" y="19"/>
                  </a:lnTo>
                  <a:lnTo>
                    <a:pt x="613" y="21"/>
                  </a:lnTo>
                  <a:lnTo>
                    <a:pt x="613" y="23"/>
                  </a:lnTo>
                  <a:lnTo>
                    <a:pt x="611" y="25"/>
                  </a:lnTo>
                  <a:lnTo>
                    <a:pt x="609" y="27"/>
                  </a:lnTo>
                  <a:lnTo>
                    <a:pt x="609" y="29"/>
                  </a:lnTo>
                  <a:lnTo>
                    <a:pt x="607" y="31"/>
                  </a:lnTo>
                  <a:lnTo>
                    <a:pt x="605" y="31"/>
                  </a:lnTo>
                  <a:lnTo>
                    <a:pt x="603" y="29"/>
                  </a:lnTo>
                  <a:lnTo>
                    <a:pt x="599" y="23"/>
                  </a:lnTo>
                  <a:lnTo>
                    <a:pt x="597" y="23"/>
                  </a:lnTo>
                  <a:lnTo>
                    <a:pt x="599" y="21"/>
                  </a:lnTo>
                  <a:lnTo>
                    <a:pt x="599" y="19"/>
                  </a:lnTo>
                  <a:lnTo>
                    <a:pt x="601" y="17"/>
                  </a:lnTo>
                  <a:lnTo>
                    <a:pt x="601" y="15"/>
                  </a:lnTo>
                  <a:lnTo>
                    <a:pt x="599" y="13"/>
                  </a:lnTo>
                  <a:lnTo>
                    <a:pt x="599" y="11"/>
                  </a:lnTo>
                  <a:lnTo>
                    <a:pt x="601" y="10"/>
                  </a:lnTo>
                  <a:lnTo>
                    <a:pt x="603" y="10"/>
                  </a:lnTo>
                  <a:lnTo>
                    <a:pt x="607" y="10"/>
                  </a:lnTo>
                  <a:lnTo>
                    <a:pt x="609" y="11"/>
                  </a:lnTo>
                  <a:lnTo>
                    <a:pt x="609" y="13"/>
                  </a:lnTo>
                  <a:lnTo>
                    <a:pt x="607" y="15"/>
                  </a:lnTo>
                  <a:lnTo>
                    <a:pt x="605" y="17"/>
                  </a:lnTo>
                  <a:lnTo>
                    <a:pt x="607" y="17"/>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9" name="Freeform 98"/>
            <p:cNvSpPr>
              <a:spLocks/>
            </p:cNvSpPr>
            <p:nvPr/>
          </p:nvSpPr>
          <p:spPr bwMode="auto">
            <a:xfrm>
              <a:off x="2698750" y="4375150"/>
              <a:ext cx="103188" cy="106363"/>
            </a:xfrm>
            <a:custGeom>
              <a:avLst/>
              <a:gdLst>
                <a:gd name="T0" fmla="*/ 50 w 65"/>
                <a:gd name="T1" fmla="*/ 27 h 67"/>
                <a:gd name="T2" fmla="*/ 50 w 65"/>
                <a:gd name="T3" fmla="*/ 33 h 67"/>
                <a:gd name="T4" fmla="*/ 53 w 65"/>
                <a:gd name="T5" fmla="*/ 33 h 67"/>
                <a:gd name="T6" fmla="*/ 57 w 65"/>
                <a:gd name="T7" fmla="*/ 35 h 67"/>
                <a:gd name="T8" fmla="*/ 59 w 65"/>
                <a:gd name="T9" fmla="*/ 35 h 67"/>
                <a:gd name="T10" fmla="*/ 59 w 65"/>
                <a:gd name="T11" fmla="*/ 33 h 67"/>
                <a:gd name="T12" fmla="*/ 59 w 65"/>
                <a:gd name="T13" fmla="*/ 33 h 67"/>
                <a:gd name="T14" fmla="*/ 59 w 65"/>
                <a:gd name="T15" fmla="*/ 31 h 67"/>
                <a:gd name="T16" fmla="*/ 59 w 65"/>
                <a:gd name="T17" fmla="*/ 31 h 67"/>
                <a:gd name="T18" fmla="*/ 65 w 65"/>
                <a:gd name="T19" fmla="*/ 35 h 67"/>
                <a:gd name="T20" fmla="*/ 63 w 65"/>
                <a:gd name="T21" fmla="*/ 35 h 67"/>
                <a:gd name="T22" fmla="*/ 59 w 65"/>
                <a:gd name="T23" fmla="*/ 38 h 67"/>
                <a:gd name="T24" fmla="*/ 50 w 65"/>
                <a:gd name="T25" fmla="*/ 46 h 67"/>
                <a:gd name="T26" fmla="*/ 50 w 65"/>
                <a:gd name="T27" fmla="*/ 48 h 67"/>
                <a:gd name="T28" fmla="*/ 50 w 65"/>
                <a:gd name="T29" fmla="*/ 50 h 67"/>
                <a:gd name="T30" fmla="*/ 50 w 65"/>
                <a:gd name="T31" fmla="*/ 52 h 67"/>
                <a:gd name="T32" fmla="*/ 48 w 65"/>
                <a:gd name="T33" fmla="*/ 54 h 67"/>
                <a:gd name="T34" fmla="*/ 48 w 65"/>
                <a:gd name="T35" fmla="*/ 56 h 67"/>
                <a:gd name="T36" fmla="*/ 46 w 65"/>
                <a:gd name="T37" fmla="*/ 56 h 67"/>
                <a:gd name="T38" fmla="*/ 44 w 65"/>
                <a:gd name="T39" fmla="*/ 56 h 67"/>
                <a:gd name="T40" fmla="*/ 42 w 65"/>
                <a:gd name="T41" fmla="*/ 58 h 67"/>
                <a:gd name="T42" fmla="*/ 44 w 65"/>
                <a:gd name="T43" fmla="*/ 58 h 67"/>
                <a:gd name="T44" fmla="*/ 44 w 65"/>
                <a:gd name="T45" fmla="*/ 60 h 67"/>
                <a:gd name="T46" fmla="*/ 40 w 65"/>
                <a:gd name="T47" fmla="*/ 61 h 67"/>
                <a:gd name="T48" fmla="*/ 40 w 65"/>
                <a:gd name="T49" fmla="*/ 63 h 67"/>
                <a:gd name="T50" fmla="*/ 36 w 65"/>
                <a:gd name="T51" fmla="*/ 63 h 67"/>
                <a:gd name="T52" fmla="*/ 34 w 65"/>
                <a:gd name="T53" fmla="*/ 65 h 67"/>
                <a:gd name="T54" fmla="*/ 27 w 65"/>
                <a:gd name="T55" fmla="*/ 65 h 67"/>
                <a:gd name="T56" fmla="*/ 15 w 65"/>
                <a:gd name="T57" fmla="*/ 63 h 67"/>
                <a:gd name="T58" fmla="*/ 2 w 65"/>
                <a:gd name="T59" fmla="*/ 54 h 67"/>
                <a:gd name="T60" fmla="*/ 2 w 65"/>
                <a:gd name="T61" fmla="*/ 50 h 67"/>
                <a:gd name="T62" fmla="*/ 2 w 65"/>
                <a:gd name="T63" fmla="*/ 46 h 67"/>
                <a:gd name="T64" fmla="*/ 2 w 65"/>
                <a:gd name="T65" fmla="*/ 42 h 67"/>
                <a:gd name="T66" fmla="*/ 5 w 65"/>
                <a:gd name="T67" fmla="*/ 35 h 67"/>
                <a:gd name="T68" fmla="*/ 11 w 65"/>
                <a:gd name="T69" fmla="*/ 29 h 67"/>
                <a:gd name="T70" fmla="*/ 27 w 65"/>
                <a:gd name="T71" fmla="*/ 29 h 67"/>
                <a:gd name="T72" fmla="*/ 29 w 65"/>
                <a:gd name="T73" fmla="*/ 29 h 67"/>
                <a:gd name="T74" fmla="*/ 29 w 65"/>
                <a:gd name="T75" fmla="*/ 27 h 67"/>
                <a:gd name="T76" fmla="*/ 29 w 65"/>
                <a:gd name="T77" fmla="*/ 27 h 67"/>
                <a:gd name="T78" fmla="*/ 29 w 65"/>
                <a:gd name="T79" fmla="*/ 25 h 67"/>
                <a:gd name="T80" fmla="*/ 29 w 65"/>
                <a:gd name="T81" fmla="*/ 25 h 67"/>
                <a:gd name="T82" fmla="*/ 30 w 65"/>
                <a:gd name="T83" fmla="*/ 25 h 67"/>
                <a:gd name="T84" fmla="*/ 30 w 65"/>
                <a:gd name="T85" fmla="*/ 23 h 67"/>
                <a:gd name="T86" fmla="*/ 29 w 65"/>
                <a:gd name="T87" fmla="*/ 23 h 67"/>
                <a:gd name="T88" fmla="*/ 29 w 65"/>
                <a:gd name="T89" fmla="*/ 23 h 67"/>
                <a:gd name="T90" fmla="*/ 27 w 65"/>
                <a:gd name="T91" fmla="*/ 23 h 67"/>
                <a:gd name="T92" fmla="*/ 27 w 65"/>
                <a:gd name="T93" fmla="*/ 21 h 67"/>
                <a:gd name="T94" fmla="*/ 27 w 65"/>
                <a:gd name="T95" fmla="*/ 19 h 67"/>
                <a:gd name="T96" fmla="*/ 25 w 65"/>
                <a:gd name="T97" fmla="*/ 17 h 67"/>
                <a:gd name="T98" fmla="*/ 23 w 65"/>
                <a:gd name="T99" fmla="*/ 17 h 67"/>
                <a:gd name="T100" fmla="*/ 21 w 65"/>
                <a:gd name="T101" fmla="*/ 15 h 67"/>
                <a:gd name="T102" fmla="*/ 19 w 65"/>
                <a:gd name="T103" fmla="*/ 15 h 67"/>
                <a:gd name="T104" fmla="*/ 19 w 65"/>
                <a:gd name="T105" fmla="*/ 14 h 67"/>
                <a:gd name="T106" fmla="*/ 17 w 65"/>
                <a:gd name="T107" fmla="*/ 12 h 67"/>
                <a:gd name="T108" fmla="*/ 15 w 65"/>
                <a:gd name="T109" fmla="*/ 10 h 67"/>
                <a:gd name="T110" fmla="*/ 21 w 65"/>
                <a:gd name="T111" fmla="*/ 10 h 67"/>
                <a:gd name="T112" fmla="*/ 32 w 65"/>
                <a:gd name="T113"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 h="67">
                  <a:moveTo>
                    <a:pt x="50" y="0"/>
                  </a:moveTo>
                  <a:lnTo>
                    <a:pt x="50" y="4"/>
                  </a:lnTo>
                  <a:lnTo>
                    <a:pt x="50" y="8"/>
                  </a:lnTo>
                  <a:lnTo>
                    <a:pt x="50" y="14"/>
                  </a:lnTo>
                  <a:lnTo>
                    <a:pt x="50" y="17"/>
                  </a:lnTo>
                  <a:lnTo>
                    <a:pt x="50" y="21"/>
                  </a:lnTo>
                  <a:lnTo>
                    <a:pt x="50" y="23"/>
                  </a:lnTo>
                  <a:lnTo>
                    <a:pt x="50" y="27"/>
                  </a:lnTo>
                  <a:lnTo>
                    <a:pt x="48" y="31"/>
                  </a:lnTo>
                  <a:lnTo>
                    <a:pt x="48" y="31"/>
                  </a:lnTo>
                  <a:lnTo>
                    <a:pt x="48" y="33"/>
                  </a:lnTo>
                  <a:lnTo>
                    <a:pt x="48" y="33"/>
                  </a:lnTo>
                  <a:lnTo>
                    <a:pt x="48" y="33"/>
                  </a:lnTo>
                  <a:lnTo>
                    <a:pt x="48" y="33"/>
                  </a:lnTo>
                  <a:lnTo>
                    <a:pt x="50" y="33"/>
                  </a:lnTo>
                  <a:lnTo>
                    <a:pt x="50" y="33"/>
                  </a:lnTo>
                  <a:lnTo>
                    <a:pt x="50" y="33"/>
                  </a:lnTo>
                  <a:lnTo>
                    <a:pt x="50" y="33"/>
                  </a:lnTo>
                  <a:lnTo>
                    <a:pt x="52" y="33"/>
                  </a:lnTo>
                  <a:lnTo>
                    <a:pt x="52" y="33"/>
                  </a:lnTo>
                  <a:lnTo>
                    <a:pt x="53" y="33"/>
                  </a:lnTo>
                  <a:lnTo>
                    <a:pt x="53" y="33"/>
                  </a:lnTo>
                  <a:lnTo>
                    <a:pt x="53" y="33"/>
                  </a:lnTo>
                  <a:lnTo>
                    <a:pt x="53" y="33"/>
                  </a:lnTo>
                  <a:lnTo>
                    <a:pt x="55" y="33"/>
                  </a:lnTo>
                  <a:lnTo>
                    <a:pt x="55" y="33"/>
                  </a:lnTo>
                  <a:lnTo>
                    <a:pt x="55" y="33"/>
                  </a:lnTo>
                  <a:lnTo>
                    <a:pt x="55" y="33"/>
                  </a:lnTo>
                  <a:lnTo>
                    <a:pt x="57" y="33"/>
                  </a:lnTo>
                  <a:lnTo>
                    <a:pt x="57" y="35"/>
                  </a:lnTo>
                  <a:lnTo>
                    <a:pt x="57" y="35"/>
                  </a:lnTo>
                  <a:lnTo>
                    <a:pt x="57" y="35"/>
                  </a:lnTo>
                  <a:lnTo>
                    <a:pt x="59" y="35"/>
                  </a:lnTo>
                  <a:lnTo>
                    <a:pt x="59" y="35"/>
                  </a:lnTo>
                  <a:lnTo>
                    <a:pt x="59" y="35"/>
                  </a:lnTo>
                  <a:lnTo>
                    <a:pt x="59" y="35"/>
                  </a:lnTo>
                  <a:lnTo>
                    <a:pt x="59" y="35"/>
                  </a:lnTo>
                  <a:lnTo>
                    <a:pt x="59" y="35"/>
                  </a:lnTo>
                  <a:lnTo>
                    <a:pt x="59" y="35"/>
                  </a:lnTo>
                  <a:lnTo>
                    <a:pt x="59" y="35"/>
                  </a:lnTo>
                  <a:lnTo>
                    <a:pt x="59" y="35"/>
                  </a:lnTo>
                  <a:lnTo>
                    <a:pt x="59" y="35"/>
                  </a:lnTo>
                  <a:lnTo>
                    <a:pt x="59" y="35"/>
                  </a:lnTo>
                  <a:lnTo>
                    <a:pt x="59" y="35"/>
                  </a:lnTo>
                  <a:lnTo>
                    <a:pt x="59" y="35"/>
                  </a:lnTo>
                  <a:lnTo>
                    <a:pt x="59" y="35"/>
                  </a:lnTo>
                  <a:lnTo>
                    <a:pt x="59" y="35"/>
                  </a:lnTo>
                  <a:lnTo>
                    <a:pt x="59" y="33"/>
                  </a:lnTo>
                  <a:lnTo>
                    <a:pt x="59" y="33"/>
                  </a:lnTo>
                  <a:lnTo>
                    <a:pt x="59" y="33"/>
                  </a:lnTo>
                  <a:lnTo>
                    <a:pt x="59" y="33"/>
                  </a:lnTo>
                  <a:lnTo>
                    <a:pt x="59" y="33"/>
                  </a:lnTo>
                  <a:lnTo>
                    <a:pt x="59" y="33"/>
                  </a:lnTo>
                  <a:lnTo>
                    <a:pt x="59" y="33"/>
                  </a:lnTo>
                  <a:lnTo>
                    <a:pt x="59" y="33"/>
                  </a:lnTo>
                  <a:lnTo>
                    <a:pt x="59" y="33"/>
                  </a:lnTo>
                  <a:lnTo>
                    <a:pt x="59" y="33"/>
                  </a:lnTo>
                  <a:lnTo>
                    <a:pt x="59" y="33"/>
                  </a:lnTo>
                  <a:lnTo>
                    <a:pt x="61" y="33"/>
                  </a:lnTo>
                  <a:lnTo>
                    <a:pt x="59" y="33"/>
                  </a:lnTo>
                  <a:lnTo>
                    <a:pt x="59" y="33"/>
                  </a:lnTo>
                  <a:lnTo>
                    <a:pt x="59" y="33"/>
                  </a:lnTo>
                  <a:lnTo>
                    <a:pt x="59" y="33"/>
                  </a:lnTo>
                  <a:lnTo>
                    <a:pt x="59" y="31"/>
                  </a:lnTo>
                  <a:lnTo>
                    <a:pt x="59" y="31"/>
                  </a:lnTo>
                  <a:lnTo>
                    <a:pt x="59" y="31"/>
                  </a:lnTo>
                  <a:lnTo>
                    <a:pt x="57" y="31"/>
                  </a:lnTo>
                  <a:lnTo>
                    <a:pt x="59" y="31"/>
                  </a:lnTo>
                  <a:lnTo>
                    <a:pt x="59" y="31"/>
                  </a:lnTo>
                  <a:lnTo>
                    <a:pt x="59" y="31"/>
                  </a:lnTo>
                  <a:lnTo>
                    <a:pt x="59" y="31"/>
                  </a:lnTo>
                  <a:lnTo>
                    <a:pt x="59" y="31"/>
                  </a:lnTo>
                  <a:lnTo>
                    <a:pt x="59" y="33"/>
                  </a:lnTo>
                  <a:lnTo>
                    <a:pt x="61" y="33"/>
                  </a:lnTo>
                  <a:lnTo>
                    <a:pt x="63" y="33"/>
                  </a:lnTo>
                  <a:lnTo>
                    <a:pt x="63" y="35"/>
                  </a:lnTo>
                  <a:lnTo>
                    <a:pt x="63" y="35"/>
                  </a:lnTo>
                  <a:lnTo>
                    <a:pt x="63" y="35"/>
                  </a:lnTo>
                  <a:lnTo>
                    <a:pt x="65" y="35"/>
                  </a:lnTo>
                  <a:lnTo>
                    <a:pt x="65" y="35"/>
                  </a:lnTo>
                  <a:lnTo>
                    <a:pt x="65" y="35"/>
                  </a:lnTo>
                  <a:lnTo>
                    <a:pt x="65" y="35"/>
                  </a:lnTo>
                  <a:lnTo>
                    <a:pt x="65" y="35"/>
                  </a:lnTo>
                  <a:lnTo>
                    <a:pt x="65" y="35"/>
                  </a:lnTo>
                  <a:lnTo>
                    <a:pt x="65" y="35"/>
                  </a:lnTo>
                  <a:lnTo>
                    <a:pt x="63" y="35"/>
                  </a:lnTo>
                  <a:lnTo>
                    <a:pt x="63" y="35"/>
                  </a:lnTo>
                  <a:lnTo>
                    <a:pt x="63" y="35"/>
                  </a:lnTo>
                  <a:lnTo>
                    <a:pt x="63" y="35"/>
                  </a:lnTo>
                  <a:lnTo>
                    <a:pt x="63" y="35"/>
                  </a:lnTo>
                  <a:lnTo>
                    <a:pt x="63" y="37"/>
                  </a:lnTo>
                  <a:lnTo>
                    <a:pt x="63" y="37"/>
                  </a:lnTo>
                  <a:lnTo>
                    <a:pt x="61" y="37"/>
                  </a:lnTo>
                  <a:lnTo>
                    <a:pt x="61" y="38"/>
                  </a:lnTo>
                  <a:lnTo>
                    <a:pt x="59" y="38"/>
                  </a:lnTo>
                  <a:lnTo>
                    <a:pt x="59" y="38"/>
                  </a:lnTo>
                  <a:lnTo>
                    <a:pt x="59" y="40"/>
                  </a:lnTo>
                  <a:lnTo>
                    <a:pt x="57" y="40"/>
                  </a:lnTo>
                  <a:lnTo>
                    <a:pt x="55" y="42"/>
                  </a:lnTo>
                  <a:lnTo>
                    <a:pt x="55" y="42"/>
                  </a:lnTo>
                  <a:lnTo>
                    <a:pt x="52" y="44"/>
                  </a:lnTo>
                  <a:lnTo>
                    <a:pt x="52" y="44"/>
                  </a:lnTo>
                  <a:lnTo>
                    <a:pt x="50" y="44"/>
                  </a:lnTo>
                  <a:lnTo>
                    <a:pt x="50" y="46"/>
                  </a:lnTo>
                  <a:lnTo>
                    <a:pt x="50" y="46"/>
                  </a:lnTo>
                  <a:lnTo>
                    <a:pt x="50" y="46"/>
                  </a:lnTo>
                  <a:lnTo>
                    <a:pt x="50" y="46"/>
                  </a:lnTo>
                  <a:lnTo>
                    <a:pt x="50" y="46"/>
                  </a:lnTo>
                  <a:lnTo>
                    <a:pt x="50" y="46"/>
                  </a:lnTo>
                  <a:lnTo>
                    <a:pt x="50" y="48"/>
                  </a:lnTo>
                  <a:lnTo>
                    <a:pt x="50" y="48"/>
                  </a:lnTo>
                  <a:lnTo>
                    <a:pt x="50" y="48"/>
                  </a:lnTo>
                  <a:lnTo>
                    <a:pt x="50" y="48"/>
                  </a:lnTo>
                  <a:lnTo>
                    <a:pt x="48" y="48"/>
                  </a:lnTo>
                  <a:lnTo>
                    <a:pt x="48" y="48"/>
                  </a:lnTo>
                  <a:lnTo>
                    <a:pt x="48" y="50"/>
                  </a:lnTo>
                  <a:lnTo>
                    <a:pt x="48" y="50"/>
                  </a:lnTo>
                  <a:lnTo>
                    <a:pt x="48" y="50"/>
                  </a:lnTo>
                  <a:lnTo>
                    <a:pt x="50" y="50"/>
                  </a:lnTo>
                  <a:lnTo>
                    <a:pt x="50" y="50"/>
                  </a:lnTo>
                  <a:lnTo>
                    <a:pt x="50" y="52"/>
                  </a:lnTo>
                  <a:lnTo>
                    <a:pt x="50" y="52"/>
                  </a:lnTo>
                  <a:lnTo>
                    <a:pt x="50" y="52"/>
                  </a:lnTo>
                  <a:lnTo>
                    <a:pt x="50" y="52"/>
                  </a:lnTo>
                  <a:lnTo>
                    <a:pt x="50" y="52"/>
                  </a:lnTo>
                  <a:lnTo>
                    <a:pt x="50" y="52"/>
                  </a:lnTo>
                  <a:lnTo>
                    <a:pt x="50" y="52"/>
                  </a:lnTo>
                  <a:lnTo>
                    <a:pt x="50" y="52"/>
                  </a:lnTo>
                  <a:lnTo>
                    <a:pt x="50" y="52"/>
                  </a:lnTo>
                  <a:lnTo>
                    <a:pt x="50" y="54"/>
                  </a:lnTo>
                  <a:lnTo>
                    <a:pt x="50" y="54"/>
                  </a:lnTo>
                  <a:lnTo>
                    <a:pt x="50" y="54"/>
                  </a:lnTo>
                  <a:lnTo>
                    <a:pt x="50" y="54"/>
                  </a:lnTo>
                  <a:lnTo>
                    <a:pt x="50" y="54"/>
                  </a:lnTo>
                  <a:lnTo>
                    <a:pt x="50" y="54"/>
                  </a:lnTo>
                  <a:lnTo>
                    <a:pt x="48" y="54"/>
                  </a:lnTo>
                  <a:lnTo>
                    <a:pt x="48" y="54"/>
                  </a:lnTo>
                  <a:lnTo>
                    <a:pt x="48" y="54"/>
                  </a:lnTo>
                  <a:lnTo>
                    <a:pt x="48" y="54"/>
                  </a:lnTo>
                  <a:lnTo>
                    <a:pt x="48" y="54"/>
                  </a:lnTo>
                  <a:lnTo>
                    <a:pt x="48" y="54"/>
                  </a:lnTo>
                  <a:lnTo>
                    <a:pt x="48" y="54"/>
                  </a:lnTo>
                  <a:lnTo>
                    <a:pt x="48" y="56"/>
                  </a:lnTo>
                  <a:lnTo>
                    <a:pt x="48" y="56"/>
                  </a:lnTo>
                  <a:lnTo>
                    <a:pt x="46" y="56"/>
                  </a:lnTo>
                  <a:lnTo>
                    <a:pt x="46" y="56"/>
                  </a:lnTo>
                  <a:lnTo>
                    <a:pt x="46" y="56"/>
                  </a:lnTo>
                  <a:lnTo>
                    <a:pt x="46" y="56"/>
                  </a:lnTo>
                  <a:lnTo>
                    <a:pt x="46" y="56"/>
                  </a:lnTo>
                  <a:lnTo>
                    <a:pt x="46" y="56"/>
                  </a:lnTo>
                  <a:lnTo>
                    <a:pt x="46" y="56"/>
                  </a:lnTo>
                  <a:lnTo>
                    <a:pt x="46" y="56"/>
                  </a:lnTo>
                  <a:lnTo>
                    <a:pt x="46" y="56"/>
                  </a:lnTo>
                  <a:lnTo>
                    <a:pt x="46" y="56"/>
                  </a:lnTo>
                  <a:lnTo>
                    <a:pt x="46" y="56"/>
                  </a:lnTo>
                  <a:lnTo>
                    <a:pt x="46" y="56"/>
                  </a:lnTo>
                  <a:lnTo>
                    <a:pt x="44" y="56"/>
                  </a:lnTo>
                  <a:lnTo>
                    <a:pt x="44" y="56"/>
                  </a:lnTo>
                  <a:lnTo>
                    <a:pt x="44" y="56"/>
                  </a:lnTo>
                  <a:lnTo>
                    <a:pt x="44" y="56"/>
                  </a:lnTo>
                  <a:lnTo>
                    <a:pt x="44" y="56"/>
                  </a:lnTo>
                  <a:lnTo>
                    <a:pt x="44" y="56"/>
                  </a:lnTo>
                  <a:lnTo>
                    <a:pt x="44" y="58"/>
                  </a:lnTo>
                  <a:lnTo>
                    <a:pt x="44" y="56"/>
                  </a:lnTo>
                  <a:lnTo>
                    <a:pt x="44" y="56"/>
                  </a:lnTo>
                  <a:lnTo>
                    <a:pt x="44" y="56"/>
                  </a:lnTo>
                  <a:lnTo>
                    <a:pt x="42" y="56"/>
                  </a:lnTo>
                  <a:lnTo>
                    <a:pt x="42" y="58"/>
                  </a:lnTo>
                  <a:lnTo>
                    <a:pt x="42" y="58"/>
                  </a:lnTo>
                  <a:lnTo>
                    <a:pt x="42" y="58"/>
                  </a:lnTo>
                  <a:lnTo>
                    <a:pt x="42" y="58"/>
                  </a:lnTo>
                  <a:lnTo>
                    <a:pt x="42" y="58"/>
                  </a:lnTo>
                  <a:lnTo>
                    <a:pt x="42" y="58"/>
                  </a:lnTo>
                  <a:lnTo>
                    <a:pt x="42" y="58"/>
                  </a:lnTo>
                  <a:lnTo>
                    <a:pt x="42" y="58"/>
                  </a:lnTo>
                  <a:lnTo>
                    <a:pt x="44" y="58"/>
                  </a:lnTo>
                  <a:lnTo>
                    <a:pt x="44" y="58"/>
                  </a:lnTo>
                  <a:lnTo>
                    <a:pt x="44" y="58"/>
                  </a:lnTo>
                  <a:lnTo>
                    <a:pt x="44" y="58"/>
                  </a:lnTo>
                  <a:lnTo>
                    <a:pt x="44" y="58"/>
                  </a:lnTo>
                  <a:lnTo>
                    <a:pt x="44" y="58"/>
                  </a:lnTo>
                  <a:lnTo>
                    <a:pt x="44" y="60"/>
                  </a:lnTo>
                  <a:lnTo>
                    <a:pt x="44" y="60"/>
                  </a:lnTo>
                  <a:lnTo>
                    <a:pt x="44" y="60"/>
                  </a:lnTo>
                  <a:lnTo>
                    <a:pt x="44" y="60"/>
                  </a:lnTo>
                  <a:lnTo>
                    <a:pt x="44" y="60"/>
                  </a:lnTo>
                  <a:lnTo>
                    <a:pt x="44" y="60"/>
                  </a:lnTo>
                  <a:lnTo>
                    <a:pt x="44" y="60"/>
                  </a:lnTo>
                  <a:lnTo>
                    <a:pt x="42" y="60"/>
                  </a:lnTo>
                  <a:lnTo>
                    <a:pt x="42" y="60"/>
                  </a:lnTo>
                  <a:lnTo>
                    <a:pt x="42" y="60"/>
                  </a:lnTo>
                  <a:lnTo>
                    <a:pt x="40" y="61"/>
                  </a:lnTo>
                  <a:lnTo>
                    <a:pt x="40" y="61"/>
                  </a:lnTo>
                  <a:lnTo>
                    <a:pt x="40" y="61"/>
                  </a:lnTo>
                  <a:lnTo>
                    <a:pt x="40" y="61"/>
                  </a:lnTo>
                  <a:lnTo>
                    <a:pt x="40" y="61"/>
                  </a:lnTo>
                  <a:lnTo>
                    <a:pt x="40" y="61"/>
                  </a:lnTo>
                  <a:lnTo>
                    <a:pt x="40" y="63"/>
                  </a:lnTo>
                  <a:lnTo>
                    <a:pt x="40" y="63"/>
                  </a:lnTo>
                  <a:lnTo>
                    <a:pt x="40" y="63"/>
                  </a:lnTo>
                  <a:lnTo>
                    <a:pt x="40" y="61"/>
                  </a:lnTo>
                  <a:lnTo>
                    <a:pt x="38" y="61"/>
                  </a:lnTo>
                  <a:lnTo>
                    <a:pt x="38" y="61"/>
                  </a:lnTo>
                  <a:lnTo>
                    <a:pt x="38" y="61"/>
                  </a:lnTo>
                  <a:lnTo>
                    <a:pt x="38" y="63"/>
                  </a:lnTo>
                  <a:lnTo>
                    <a:pt x="38" y="63"/>
                  </a:lnTo>
                  <a:lnTo>
                    <a:pt x="36" y="63"/>
                  </a:lnTo>
                  <a:lnTo>
                    <a:pt x="36" y="63"/>
                  </a:lnTo>
                  <a:lnTo>
                    <a:pt x="36" y="63"/>
                  </a:lnTo>
                  <a:lnTo>
                    <a:pt x="36" y="65"/>
                  </a:lnTo>
                  <a:lnTo>
                    <a:pt x="36" y="65"/>
                  </a:lnTo>
                  <a:lnTo>
                    <a:pt x="34" y="65"/>
                  </a:lnTo>
                  <a:lnTo>
                    <a:pt x="34" y="65"/>
                  </a:lnTo>
                  <a:lnTo>
                    <a:pt x="34" y="65"/>
                  </a:lnTo>
                  <a:lnTo>
                    <a:pt x="34" y="65"/>
                  </a:lnTo>
                  <a:lnTo>
                    <a:pt x="34" y="65"/>
                  </a:lnTo>
                  <a:lnTo>
                    <a:pt x="34" y="65"/>
                  </a:lnTo>
                  <a:lnTo>
                    <a:pt x="34" y="67"/>
                  </a:lnTo>
                  <a:lnTo>
                    <a:pt x="34" y="67"/>
                  </a:lnTo>
                  <a:lnTo>
                    <a:pt x="34" y="67"/>
                  </a:lnTo>
                  <a:lnTo>
                    <a:pt x="32" y="67"/>
                  </a:lnTo>
                  <a:lnTo>
                    <a:pt x="30" y="65"/>
                  </a:lnTo>
                  <a:lnTo>
                    <a:pt x="29" y="65"/>
                  </a:lnTo>
                  <a:lnTo>
                    <a:pt x="27" y="65"/>
                  </a:lnTo>
                  <a:lnTo>
                    <a:pt x="27" y="63"/>
                  </a:lnTo>
                  <a:lnTo>
                    <a:pt x="25" y="63"/>
                  </a:lnTo>
                  <a:lnTo>
                    <a:pt x="23" y="65"/>
                  </a:lnTo>
                  <a:lnTo>
                    <a:pt x="23" y="65"/>
                  </a:lnTo>
                  <a:lnTo>
                    <a:pt x="21" y="65"/>
                  </a:lnTo>
                  <a:lnTo>
                    <a:pt x="19" y="65"/>
                  </a:lnTo>
                  <a:lnTo>
                    <a:pt x="17" y="63"/>
                  </a:lnTo>
                  <a:lnTo>
                    <a:pt x="15" y="63"/>
                  </a:lnTo>
                  <a:lnTo>
                    <a:pt x="11" y="61"/>
                  </a:lnTo>
                  <a:lnTo>
                    <a:pt x="9" y="61"/>
                  </a:lnTo>
                  <a:lnTo>
                    <a:pt x="7" y="60"/>
                  </a:lnTo>
                  <a:lnTo>
                    <a:pt x="5" y="58"/>
                  </a:lnTo>
                  <a:lnTo>
                    <a:pt x="4" y="56"/>
                  </a:lnTo>
                  <a:lnTo>
                    <a:pt x="0" y="54"/>
                  </a:lnTo>
                  <a:lnTo>
                    <a:pt x="2" y="54"/>
                  </a:lnTo>
                  <a:lnTo>
                    <a:pt x="2" y="54"/>
                  </a:lnTo>
                  <a:lnTo>
                    <a:pt x="2" y="52"/>
                  </a:lnTo>
                  <a:lnTo>
                    <a:pt x="2" y="52"/>
                  </a:lnTo>
                  <a:lnTo>
                    <a:pt x="2" y="52"/>
                  </a:lnTo>
                  <a:lnTo>
                    <a:pt x="2" y="52"/>
                  </a:lnTo>
                  <a:lnTo>
                    <a:pt x="2" y="50"/>
                  </a:lnTo>
                  <a:lnTo>
                    <a:pt x="2" y="50"/>
                  </a:lnTo>
                  <a:lnTo>
                    <a:pt x="2" y="50"/>
                  </a:lnTo>
                  <a:lnTo>
                    <a:pt x="2" y="50"/>
                  </a:lnTo>
                  <a:lnTo>
                    <a:pt x="2" y="50"/>
                  </a:lnTo>
                  <a:lnTo>
                    <a:pt x="2" y="50"/>
                  </a:lnTo>
                  <a:lnTo>
                    <a:pt x="2" y="50"/>
                  </a:lnTo>
                  <a:lnTo>
                    <a:pt x="2" y="50"/>
                  </a:lnTo>
                  <a:lnTo>
                    <a:pt x="2" y="48"/>
                  </a:lnTo>
                  <a:lnTo>
                    <a:pt x="2" y="48"/>
                  </a:lnTo>
                  <a:lnTo>
                    <a:pt x="2" y="48"/>
                  </a:lnTo>
                  <a:lnTo>
                    <a:pt x="2" y="46"/>
                  </a:lnTo>
                  <a:lnTo>
                    <a:pt x="2" y="46"/>
                  </a:lnTo>
                  <a:lnTo>
                    <a:pt x="2" y="46"/>
                  </a:lnTo>
                  <a:lnTo>
                    <a:pt x="2" y="46"/>
                  </a:lnTo>
                  <a:lnTo>
                    <a:pt x="4" y="46"/>
                  </a:lnTo>
                  <a:lnTo>
                    <a:pt x="4" y="46"/>
                  </a:lnTo>
                  <a:lnTo>
                    <a:pt x="4" y="46"/>
                  </a:lnTo>
                  <a:lnTo>
                    <a:pt x="2" y="42"/>
                  </a:lnTo>
                  <a:lnTo>
                    <a:pt x="2" y="42"/>
                  </a:lnTo>
                  <a:lnTo>
                    <a:pt x="2" y="42"/>
                  </a:lnTo>
                  <a:lnTo>
                    <a:pt x="2" y="42"/>
                  </a:lnTo>
                  <a:lnTo>
                    <a:pt x="2" y="42"/>
                  </a:lnTo>
                  <a:lnTo>
                    <a:pt x="2" y="40"/>
                  </a:lnTo>
                  <a:lnTo>
                    <a:pt x="4" y="38"/>
                  </a:lnTo>
                  <a:lnTo>
                    <a:pt x="4" y="38"/>
                  </a:lnTo>
                  <a:lnTo>
                    <a:pt x="4" y="37"/>
                  </a:lnTo>
                  <a:lnTo>
                    <a:pt x="5" y="35"/>
                  </a:lnTo>
                  <a:lnTo>
                    <a:pt x="7" y="33"/>
                  </a:lnTo>
                  <a:lnTo>
                    <a:pt x="7" y="31"/>
                  </a:lnTo>
                  <a:lnTo>
                    <a:pt x="7" y="31"/>
                  </a:lnTo>
                  <a:lnTo>
                    <a:pt x="7" y="29"/>
                  </a:lnTo>
                  <a:lnTo>
                    <a:pt x="9" y="29"/>
                  </a:lnTo>
                  <a:lnTo>
                    <a:pt x="9" y="29"/>
                  </a:lnTo>
                  <a:lnTo>
                    <a:pt x="9" y="29"/>
                  </a:lnTo>
                  <a:lnTo>
                    <a:pt x="11" y="29"/>
                  </a:lnTo>
                  <a:lnTo>
                    <a:pt x="13" y="29"/>
                  </a:lnTo>
                  <a:lnTo>
                    <a:pt x="15" y="29"/>
                  </a:lnTo>
                  <a:lnTo>
                    <a:pt x="19" y="29"/>
                  </a:lnTo>
                  <a:lnTo>
                    <a:pt x="21" y="29"/>
                  </a:lnTo>
                  <a:lnTo>
                    <a:pt x="21" y="29"/>
                  </a:lnTo>
                  <a:lnTo>
                    <a:pt x="23" y="29"/>
                  </a:lnTo>
                  <a:lnTo>
                    <a:pt x="25" y="29"/>
                  </a:lnTo>
                  <a:lnTo>
                    <a:pt x="27" y="29"/>
                  </a:lnTo>
                  <a:lnTo>
                    <a:pt x="29" y="29"/>
                  </a:lnTo>
                  <a:lnTo>
                    <a:pt x="29" y="29"/>
                  </a:lnTo>
                  <a:lnTo>
                    <a:pt x="29" y="29"/>
                  </a:lnTo>
                  <a:lnTo>
                    <a:pt x="29" y="29"/>
                  </a:lnTo>
                  <a:lnTo>
                    <a:pt x="29" y="29"/>
                  </a:lnTo>
                  <a:lnTo>
                    <a:pt x="29" y="29"/>
                  </a:lnTo>
                  <a:lnTo>
                    <a:pt x="29" y="29"/>
                  </a:lnTo>
                  <a:lnTo>
                    <a:pt x="29" y="29"/>
                  </a:lnTo>
                  <a:lnTo>
                    <a:pt x="29" y="29"/>
                  </a:lnTo>
                  <a:lnTo>
                    <a:pt x="29" y="29"/>
                  </a:lnTo>
                  <a:lnTo>
                    <a:pt x="29" y="29"/>
                  </a:lnTo>
                  <a:lnTo>
                    <a:pt x="29" y="29"/>
                  </a:lnTo>
                  <a:lnTo>
                    <a:pt x="29" y="29"/>
                  </a:lnTo>
                  <a:lnTo>
                    <a:pt x="29" y="29"/>
                  </a:lnTo>
                  <a:lnTo>
                    <a:pt x="29" y="27"/>
                  </a:lnTo>
                  <a:lnTo>
                    <a:pt x="29" y="27"/>
                  </a:lnTo>
                  <a:lnTo>
                    <a:pt x="29" y="27"/>
                  </a:lnTo>
                  <a:lnTo>
                    <a:pt x="29" y="27"/>
                  </a:lnTo>
                  <a:lnTo>
                    <a:pt x="29" y="27"/>
                  </a:lnTo>
                  <a:lnTo>
                    <a:pt x="29" y="27"/>
                  </a:lnTo>
                  <a:lnTo>
                    <a:pt x="29" y="27"/>
                  </a:lnTo>
                  <a:lnTo>
                    <a:pt x="29" y="27"/>
                  </a:lnTo>
                  <a:lnTo>
                    <a:pt x="29" y="27"/>
                  </a:lnTo>
                  <a:lnTo>
                    <a:pt x="29" y="27"/>
                  </a:lnTo>
                  <a:lnTo>
                    <a:pt x="29" y="27"/>
                  </a:lnTo>
                  <a:lnTo>
                    <a:pt x="29" y="27"/>
                  </a:lnTo>
                  <a:lnTo>
                    <a:pt x="29" y="25"/>
                  </a:lnTo>
                  <a:lnTo>
                    <a:pt x="29" y="25"/>
                  </a:lnTo>
                  <a:lnTo>
                    <a:pt x="29" y="25"/>
                  </a:lnTo>
                  <a:lnTo>
                    <a:pt x="29" y="25"/>
                  </a:lnTo>
                  <a:lnTo>
                    <a:pt x="29" y="25"/>
                  </a:lnTo>
                  <a:lnTo>
                    <a:pt x="29" y="25"/>
                  </a:lnTo>
                  <a:lnTo>
                    <a:pt x="29" y="25"/>
                  </a:lnTo>
                  <a:lnTo>
                    <a:pt x="29" y="25"/>
                  </a:lnTo>
                  <a:lnTo>
                    <a:pt x="29" y="25"/>
                  </a:lnTo>
                  <a:lnTo>
                    <a:pt x="29" y="25"/>
                  </a:lnTo>
                  <a:lnTo>
                    <a:pt x="29" y="25"/>
                  </a:lnTo>
                  <a:lnTo>
                    <a:pt x="29" y="25"/>
                  </a:lnTo>
                  <a:lnTo>
                    <a:pt x="29" y="25"/>
                  </a:lnTo>
                  <a:lnTo>
                    <a:pt x="29" y="25"/>
                  </a:lnTo>
                  <a:lnTo>
                    <a:pt x="30" y="25"/>
                  </a:lnTo>
                  <a:lnTo>
                    <a:pt x="30" y="25"/>
                  </a:lnTo>
                  <a:lnTo>
                    <a:pt x="29" y="25"/>
                  </a:lnTo>
                  <a:lnTo>
                    <a:pt x="29" y="25"/>
                  </a:lnTo>
                  <a:lnTo>
                    <a:pt x="29" y="25"/>
                  </a:lnTo>
                  <a:lnTo>
                    <a:pt x="29" y="25"/>
                  </a:lnTo>
                  <a:lnTo>
                    <a:pt x="30" y="25"/>
                  </a:lnTo>
                  <a:lnTo>
                    <a:pt x="30" y="25"/>
                  </a:lnTo>
                  <a:lnTo>
                    <a:pt x="30" y="25"/>
                  </a:lnTo>
                  <a:lnTo>
                    <a:pt x="30" y="25"/>
                  </a:lnTo>
                  <a:lnTo>
                    <a:pt x="30" y="25"/>
                  </a:lnTo>
                  <a:lnTo>
                    <a:pt x="30" y="25"/>
                  </a:lnTo>
                  <a:lnTo>
                    <a:pt x="29" y="25"/>
                  </a:lnTo>
                  <a:lnTo>
                    <a:pt x="30" y="25"/>
                  </a:lnTo>
                  <a:lnTo>
                    <a:pt x="30" y="23"/>
                  </a:lnTo>
                  <a:lnTo>
                    <a:pt x="30" y="23"/>
                  </a:lnTo>
                  <a:lnTo>
                    <a:pt x="30" y="25"/>
                  </a:lnTo>
                  <a:lnTo>
                    <a:pt x="30" y="23"/>
                  </a:lnTo>
                  <a:lnTo>
                    <a:pt x="30" y="23"/>
                  </a:lnTo>
                  <a:lnTo>
                    <a:pt x="30" y="23"/>
                  </a:lnTo>
                  <a:lnTo>
                    <a:pt x="30" y="23"/>
                  </a:lnTo>
                  <a:lnTo>
                    <a:pt x="30" y="23"/>
                  </a:lnTo>
                  <a:lnTo>
                    <a:pt x="30" y="23"/>
                  </a:lnTo>
                  <a:lnTo>
                    <a:pt x="29" y="23"/>
                  </a:lnTo>
                  <a:lnTo>
                    <a:pt x="29" y="23"/>
                  </a:lnTo>
                  <a:lnTo>
                    <a:pt x="29" y="23"/>
                  </a:lnTo>
                  <a:lnTo>
                    <a:pt x="29" y="23"/>
                  </a:lnTo>
                  <a:lnTo>
                    <a:pt x="29" y="23"/>
                  </a:lnTo>
                  <a:lnTo>
                    <a:pt x="29" y="23"/>
                  </a:lnTo>
                  <a:lnTo>
                    <a:pt x="29" y="23"/>
                  </a:lnTo>
                  <a:lnTo>
                    <a:pt x="29" y="23"/>
                  </a:lnTo>
                  <a:lnTo>
                    <a:pt x="29" y="23"/>
                  </a:lnTo>
                  <a:lnTo>
                    <a:pt x="29" y="23"/>
                  </a:lnTo>
                  <a:lnTo>
                    <a:pt x="29" y="23"/>
                  </a:lnTo>
                  <a:lnTo>
                    <a:pt x="29" y="23"/>
                  </a:lnTo>
                  <a:lnTo>
                    <a:pt x="29" y="23"/>
                  </a:lnTo>
                  <a:lnTo>
                    <a:pt x="27" y="21"/>
                  </a:lnTo>
                  <a:lnTo>
                    <a:pt x="27" y="21"/>
                  </a:lnTo>
                  <a:lnTo>
                    <a:pt x="27" y="23"/>
                  </a:lnTo>
                  <a:lnTo>
                    <a:pt x="27" y="23"/>
                  </a:lnTo>
                  <a:lnTo>
                    <a:pt x="27" y="23"/>
                  </a:lnTo>
                  <a:lnTo>
                    <a:pt x="27" y="21"/>
                  </a:lnTo>
                  <a:lnTo>
                    <a:pt x="27" y="21"/>
                  </a:lnTo>
                  <a:lnTo>
                    <a:pt x="27" y="23"/>
                  </a:lnTo>
                  <a:lnTo>
                    <a:pt x="27" y="21"/>
                  </a:lnTo>
                  <a:lnTo>
                    <a:pt x="27" y="21"/>
                  </a:lnTo>
                  <a:lnTo>
                    <a:pt x="27" y="21"/>
                  </a:lnTo>
                  <a:lnTo>
                    <a:pt x="27" y="21"/>
                  </a:lnTo>
                  <a:lnTo>
                    <a:pt x="27" y="21"/>
                  </a:lnTo>
                  <a:lnTo>
                    <a:pt x="27" y="21"/>
                  </a:lnTo>
                  <a:lnTo>
                    <a:pt x="27" y="21"/>
                  </a:lnTo>
                  <a:lnTo>
                    <a:pt x="27" y="21"/>
                  </a:lnTo>
                  <a:lnTo>
                    <a:pt x="27" y="21"/>
                  </a:lnTo>
                  <a:lnTo>
                    <a:pt x="27" y="21"/>
                  </a:lnTo>
                  <a:lnTo>
                    <a:pt x="27" y="21"/>
                  </a:lnTo>
                  <a:lnTo>
                    <a:pt x="27" y="19"/>
                  </a:lnTo>
                  <a:lnTo>
                    <a:pt x="27" y="21"/>
                  </a:lnTo>
                  <a:lnTo>
                    <a:pt x="27" y="21"/>
                  </a:lnTo>
                  <a:lnTo>
                    <a:pt x="27" y="21"/>
                  </a:lnTo>
                  <a:lnTo>
                    <a:pt x="25" y="21"/>
                  </a:lnTo>
                  <a:lnTo>
                    <a:pt x="25" y="21"/>
                  </a:lnTo>
                  <a:lnTo>
                    <a:pt x="27" y="19"/>
                  </a:lnTo>
                  <a:lnTo>
                    <a:pt x="25" y="19"/>
                  </a:lnTo>
                  <a:lnTo>
                    <a:pt x="25" y="17"/>
                  </a:lnTo>
                  <a:lnTo>
                    <a:pt x="25" y="17"/>
                  </a:lnTo>
                  <a:lnTo>
                    <a:pt x="23" y="17"/>
                  </a:lnTo>
                  <a:lnTo>
                    <a:pt x="23" y="17"/>
                  </a:lnTo>
                  <a:lnTo>
                    <a:pt x="23" y="17"/>
                  </a:lnTo>
                  <a:lnTo>
                    <a:pt x="23" y="17"/>
                  </a:lnTo>
                  <a:lnTo>
                    <a:pt x="23" y="17"/>
                  </a:lnTo>
                  <a:lnTo>
                    <a:pt x="23" y="17"/>
                  </a:lnTo>
                  <a:lnTo>
                    <a:pt x="23" y="17"/>
                  </a:lnTo>
                  <a:lnTo>
                    <a:pt x="23" y="17"/>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19" y="15"/>
                  </a:lnTo>
                  <a:lnTo>
                    <a:pt x="19" y="15"/>
                  </a:lnTo>
                  <a:lnTo>
                    <a:pt x="19" y="15"/>
                  </a:lnTo>
                  <a:lnTo>
                    <a:pt x="19" y="14"/>
                  </a:lnTo>
                  <a:lnTo>
                    <a:pt x="19" y="14"/>
                  </a:lnTo>
                  <a:lnTo>
                    <a:pt x="19" y="14"/>
                  </a:lnTo>
                  <a:lnTo>
                    <a:pt x="19" y="14"/>
                  </a:lnTo>
                  <a:lnTo>
                    <a:pt x="19" y="14"/>
                  </a:lnTo>
                  <a:lnTo>
                    <a:pt x="19" y="14"/>
                  </a:lnTo>
                  <a:lnTo>
                    <a:pt x="17" y="14"/>
                  </a:lnTo>
                  <a:lnTo>
                    <a:pt x="17" y="14"/>
                  </a:lnTo>
                  <a:lnTo>
                    <a:pt x="17" y="12"/>
                  </a:lnTo>
                  <a:lnTo>
                    <a:pt x="17" y="12"/>
                  </a:lnTo>
                  <a:lnTo>
                    <a:pt x="17" y="12"/>
                  </a:lnTo>
                  <a:lnTo>
                    <a:pt x="17" y="12"/>
                  </a:lnTo>
                  <a:lnTo>
                    <a:pt x="17" y="12"/>
                  </a:lnTo>
                  <a:lnTo>
                    <a:pt x="17" y="12"/>
                  </a:lnTo>
                  <a:lnTo>
                    <a:pt x="17" y="12"/>
                  </a:lnTo>
                  <a:lnTo>
                    <a:pt x="17" y="12"/>
                  </a:lnTo>
                  <a:lnTo>
                    <a:pt x="15" y="12"/>
                  </a:lnTo>
                  <a:lnTo>
                    <a:pt x="15" y="12"/>
                  </a:lnTo>
                  <a:lnTo>
                    <a:pt x="15" y="10"/>
                  </a:lnTo>
                  <a:lnTo>
                    <a:pt x="15" y="10"/>
                  </a:lnTo>
                  <a:lnTo>
                    <a:pt x="15" y="10"/>
                  </a:lnTo>
                  <a:lnTo>
                    <a:pt x="15" y="10"/>
                  </a:lnTo>
                  <a:lnTo>
                    <a:pt x="15" y="10"/>
                  </a:lnTo>
                  <a:lnTo>
                    <a:pt x="15" y="10"/>
                  </a:lnTo>
                  <a:lnTo>
                    <a:pt x="13" y="10"/>
                  </a:lnTo>
                  <a:lnTo>
                    <a:pt x="13" y="10"/>
                  </a:lnTo>
                  <a:lnTo>
                    <a:pt x="13" y="10"/>
                  </a:lnTo>
                  <a:lnTo>
                    <a:pt x="13" y="10"/>
                  </a:lnTo>
                  <a:lnTo>
                    <a:pt x="13" y="10"/>
                  </a:lnTo>
                  <a:lnTo>
                    <a:pt x="21" y="10"/>
                  </a:lnTo>
                  <a:lnTo>
                    <a:pt x="21" y="4"/>
                  </a:lnTo>
                  <a:lnTo>
                    <a:pt x="21" y="0"/>
                  </a:lnTo>
                  <a:lnTo>
                    <a:pt x="21" y="0"/>
                  </a:lnTo>
                  <a:lnTo>
                    <a:pt x="21" y="0"/>
                  </a:lnTo>
                  <a:lnTo>
                    <a:pt x="21" y="0"/>
                  </a:lnTo>
                  <a:lnTo>
                    <a:pt x="25" y="0"/>
                  </a:lnTo>
                  <a:lnTo>
                    <a:pt x="29" y="0"/>
                  </a:lnTo>
                  <a:lnTo>
                    <a:pt x="32" y="0"/>
                  </a:lnTo>
                  <a:lnTo>
                    <a:pt x="36" y="0"/>
                  </a:lnTo>
                  <a:lnTo>
                    <a:pt x="38" y="0"/>
                  </a:lnTo>
                  <a:lnTo>
                    <a:pt x="42" y="0"/>
                  </a:lnTo>
                  <a:lnTo>
                    <a:pt x="46" y="0"/>
                  </a:lnTo>
                  <a:lnTo>
                    <a:pt x="5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0" name="Freeform 99"/>
            <p:cNvSpPr>
              <a:spLocks/>
            </p:cNvSpPr>
            <p:nvPr/>
          </p:nvSpPr>
          <p:spPr bwMode="auto">
            <a:xfrm>
              <a:off x="8682038" y="4484688"/>
              <a:ext cx="9525" cy="9525"/>
            </a:xfrm>
            <a:custGeom>
              <a:avLst/>
              <a:gdLst>
                <a:gd name="T0" fmla="*/ 4 w 6"/>
                <a:gd name="T1" fmla="*/ 4 h 6"/>
                <a:gd name="T2" fmla="*/ 4 w 6"/>
                <a:gd name="T3" fmla="*/ 4 h 6"/>
                <a:gd name="T4" fmla="*/ 4 w 6"/>
                <a:gd name="T5" fmla="*/ 4 h 6"/>
                <a:gd name="T6" fmla="*/ 4 w 6"/>
                <a:gd name="T7" fmla="*/ 6 h 6"/>
                <a:gd name="T8" fmla="*/ 2 w 6"/>
                <a:gd name="T9" fmla="*/ 6 h 6"/>
                <a:gd name="T10" fmla="*/ 2 w 6"/>
                <a:gd name="T11" fmla="*/ 6 h 6"/>
                <a:gd name="T12" fmla="*/ 2 w 6"/>
                <a:gd name="T13" fmla="*/ 6 h 6"/>
                <a:gd name="T14" fmla="*/ 2 w 6"/>
                <a:gd name="T15" fmla="*/ 6 h 6"/>
                <a:gd name="T16" fmla="*/ 2 w 6"/>
                <a:gd name="T17" fmla="*/ 6 h 6"/>
                <a:gd name="T18" fmla="*/ 2 w 6"/>
                <a:gd name="T19" fmla="*/ 6 h 6"/>
                <a:gd name="T20" fmla="*/ 2 w 6"/>
                <a:gd name="T21" fmla="*/ 6 h 6"/>
                <a:gd name="T22" fmla="*/ 2 w 6"/>
                <a:gd name="T23" fmla="*/ 6 h 6"/>
                <a:gd name="T24" fmla="*/ 2 w 6"/>
                <a:gd name="T25" fmla="*/ 6 h 6"/>
                <a:gd name="T26" fmla="*/ 2 w 6"/>
                <a:gd name="T27" fmla="*/ 4 h 6"/>
                <a:gd name="T28" fmla="*/ 0 w 6"/>
                <a:gd name="T29" fmla="*/ 4 h 6"/>
                <a:gd name="T30" fmla="*/ 0 w 6"/>
                <a:gd name="T31" fmla="*/ 4 h 6"/>
                <a:gd name="T32" fmla="*/ 2 w 6"/>
                <a:gd name="T33" fmla="*/ 4 h 6"/>
                <a:gd name="T34" fmla="*/ 2 w 6"/>
                <a:gd name="T35" fmla="*/ 4 h 6"/>
                <a:gd name="T36" fmla="*/ 2 w 6"/>
                <a:gd name="T37" fmla="*/ 4 h 6"/>
                <a:gd name="T38" fmla="*/ 2 w 6"/>
                <a:gd name="T39" fmla="*/ 4 h 6"/>
                <a:gd name="T40" fmla="*/ 2 w 6"/>
                <a:gd name="T41" fmla="*/ 4 h 6"/>
                <a:gd name="T42" fmla="*/ 2 w 6"/>
                <a:gd name="T43" fmla="*/ 4 h 6"/>
                <a:gd name="T44" fmla="*/ 2 w 6"/>
                <a:gd name="T45" fmla="*/ 4 h 6"/>
                <a:gd name="T46" fmla="*/ 0 w 6"/>
                <a:gd name="T47" fmla="*/ 4 h 6"/>
                <a:gd name="T48" fmla="*/ 0 w 6"/>
                <a:gd name="T49" fmla="*/ 4 h 6"/>
                <a:gd name="T50" fmla="*/ 2 w 6"/>
                <a:gd name="T51" fmla="*/ 4 h 6"/>
                <a:gd name="T52" fmla="*/ 2 w 6"/>
                <a:gd name="T53" fmla="*/ 4 h 6"/>
                <a:gd name="T54" fmla="*/ 2 w 6"/>
                <a:gd name="T55" fmla="*/ 4 h 6"/>
                <a:gd name="T56" fmla="*/ 2 w 6"/>
                <a:gd name="T57" fmla="*/ 2 h 6"/>
                <a:gd name="T58" fmla="*/ 2 w 6"/>
                <a:gd name="T59" fmla="*/ 2 h 6"/>
                <a:gd name="T60" fmla="*/ 4 w 6"/>
                <a:gd name="T61" fmla="*/ 2 h 6"/>
                <a:gd name="T62" fmla="*/ 4 w 6"/>
                <a:gd name="T63" fmla="*/ 2 h 6"/>
                <a:gd name="T64" fmla="*/ 4 w 6"/>
                <a:gd name="T65" fmla="*/ 2 h 6"/>
                <a:gd name="T66" fmla="*/ 4 w 6"/>
                <a:gd name="T67" fmla="*/ 2 h 6"/>
                <a:gd name="T68" fmla="*/ 4 w 6"/>
                <a:gd name="T69" fmla="*/ 0 h 6"/>
                <a:gd name="T70" fmla="*/ 4 w 6"/>
                <a:gd name="T71" fmla="*/ 0 h 6"/>
                <a:gd name="T72" fmla="*/ 4 w 6"/>
                <a:gd name="T73" fmla="*/ 0 h 6"/>
                <a:gd name="T74" fmla="*/ 4 w 6"/>
                <a:gd name="T75" fmla="*/ 0 h 6"/>
                <a:gd name="T76" fmla="*/ 6 w 6"/>
                <a:gd name="T77" fmla="*/ 0 h 6"/>
                <a:gd name="T78" fmla="*/ 6 w 6"/>
                <a:gd name="T79" fmla="*/ 0 h 6"/>
                <a:gd name="T80" fmla="*/ 6 w 6"/>
                <a:gd name="T81" fmla="*/ 0 h 6"/>
                <a:gd name="T82" fmla="*/ 6 w 6"/>
                <a:gd name="T83" fmla="*/ 0 h 6"/>
                <a:gd name="T84" fmla="*/ 6 w 6"/>
                <a:gd name="T85" fmla="*/ 0 h 6"/>
                <a:gd name="T86" fmla="*/ 6 w 6"/>
                <a:gd name="T87" fmla="*/ 0 h 6"/>
                <a:gd name="T88" fmla="*/ 6 w 6"/>
                <a:gd name="T89" fmla="*/ 0 h 6"/>
                <a:gd name="T90" fmla="*/ 6 w 6"/>
                <a:gd name="T91" fmla="*/ 2 h 6"/>
                <a:gd name="T92" fmla="*/ 6 w 6"/>
                <a:gd name="T93" fmla="*/ 2 h 6"/>
                <a:gd name="T94" fmla="*/ 4 w 6"/>
                <a:gd name="T95" fmla="*/ 2 h 6"/>
                <a:gd name="T96" fmla="*/ 4 w 6"/>
                <a:gd name="T9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 h="6">
                  <a:moveTo>
                    <a:pt x="4" y="4"/>
                  </a:moveTo>
                  <a:lnTo>
                    <a:pt x="4" y="4"/>
                  </a:lnTo>
                  <a:lnTo>
                    <a:pt x="4" y="4"/>
                  </a:lnTo>
                  <a:lnTo>
                    <a:pt x="4" y="6"/>
                  </a:lnTo>
                  <a:lnTo>
                    <a:pt x="2" y="6"/>
                  </a:lnTo>
                  <a:lnTo>
                    <a:pt x="2" y="6"/>
                  </a:lnTo>
                  <a:lnTo>
                    <a:pt x="2" y="6"/>
                  </a:lnTo>
                  <a:lnTo>
                    <a:pt x="2" y="6"/>
                  </a:lnTo>
                  <a:lnTo>
                    <a:pt x="2" y="6"/>
                  </a:lnTo>
                  <a:lnTo>
                    <a:pt x="2" y="6"/>
                  </a:lnTo>
                  <a:lnTo>
                    <a:pt x="2" y="6"/>
                  </a:lnTo>
                  <a:lnTo>
                    <a:pt x="2" y="6"/>
                  </a:lnTo>
                  <a:lnTo>
                    <a:pt x="2" y="6"/>
                  </a:lnTo>
                  <a:lnTo>
                    <a:pt x="2" y="4"/>
                  </a:lnTo>
                  <a:lnTo>
                    <a:pt x="0" y="4"/>
                  </a:lnTo>
                  <a:lnTo>
                    <a:pt x="0" y="4"/>
                  </a:lnTo>
                  <a:lnTo>
                    <a:pt x="2" y="4"/>
                  </a:lnTo>
                  <a:lnTo>
                    <a:pt x="2" y="4"/>
                  </a:lnTo>
                  <a:lnTo>
                    <a:pt x="2" y="4"/>
                  </a:lnTo>
                  <a:lnTo>
                    <a:pt x="2" y="4"/>
                  </a:lnTo>
                  <a:lnTo>
                    <a:pt x="2" y="4"/>
                  </a:lnTo>
                  <a:lnTo>
                    <a:pt x="2" y="4"/>
                  </a:lnTo>
                  <a:lnTo>
                    <a:pt x="2" y="4"/>
                  </a:lnTo>
                  <a:lnTo>
                    <a:pt x="0" y="4"/>
                  </a:lnTo>
                  <a:lnTo>
                    <a:pt x="0" y="4"/>
                  </a:lnTo>
                  <a:lnTo>
                    <a:pt x="2" y="4"/>
                  </a:lnTo>
                  <a:lnTo>
                    <a:pt x="2" y="4"/>
                  </a:lnTo>
                  <a:lnTo>
                    <a:pt x="2" y="4"/>
                  </a:lnTo>
                  <a:lnTo>
                    <a:pt x="2" y="2"/>
                  </a:lnTo>
                  <a:lnTo>
                    <a:pt x="2" y="2"/>
                  </a:lnTo>
                  <a:lnTo>
                    <a:pt x="4" y="2"/>
                  </a:lnTo>
                  <a:lnTo>
                    <a:pt x="4" y="2"/>
                  </a:lnTo>
                  <a:lnTo>
                    <a:pt x="4" y="2"/>
                  </a:lnTo>
                  <a:lnTo>
                    <a:pt x="4" y="2"/>
                  </a:lnTo>
                  <a:lnTo>
                    <a:pt x="4" y="0"/>
                  </a:lnTo>
                  <a:lnTo>
                    <a:pt x="4" y="0"/>
                  </a:lnTo>
                  <a:lnTo>
                    <a:pt x="4" y="0"/>
                  </a:lnTo>
                  <a:lnTo>
                    <a:pt x="4" y="0"/>
                  </a:lnTo>
                  <a:lnTo>
                    <a:pt x="6" y="0"/>
                  </a:lnTo>
                  <a:lnTo>
                    <a:pt x="6" y="0"/>
                  </a:lnTo>
                  <a:lnTo>
                    <a:pt x="6" y="0"/>
                  </a:lnTo>
                  <a:lnTo>
                    <a:pt x="6" y="0"/>
                  </a:lnTo>
                  <a:lnTo>
                    <a:pt x="6" y="0"/>
                  </a:lnTo>
                  <a:lnTo>
                    <a:pt x="6" y="0"/>
                  </a:lnTo>
                  <a:lnTo>
                    <a:pt x="6" y="0"/>
                  </a:lnTo>
                  <a:lnTo>
                    <a:pt x="6" y="2"/>
                  </a:lnTo>
                  <a:lnTo>
                    <a:pt x="6" y="2"/>
                  </a:lnTo>
                  <a:lnTo>
                    <a:pt x="4" y="2"/>
                  </a:lnTo>
                  <a:lnTo>
                    <a:pt x="4"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1" name="Freeform 100"/>
            <p:cNvSpPr>
              <a:spLocks noEditPoints="1"/>
            </p:cNvSpPr>
            <p:nvPr/>
          </p:nvSpPr>
          <p:spPr bwMode="auto">
            <a:xfrm>
              <a:off x="3478213" y="4616450"/>
              <a:ext cx="125413" cy="185738"/>
            </a:xfrm>
            <a:custGeom>
              <a:avLst/>
              <a:gdLst>
                <a:gd name="T0" fmla="*/ 48 w 79"/>
                <a:gd name="T1" fmla="*/ 27 h 117"/>
                <a:gd name="T2" fmla="*/ 31 w 79"/>
                <a:gd name="T3" fmla="*/ 5 h 117"/>
                <a:gd name="T4" fmla="*/ 25 w 79"/>
                <a:gd name="T5" fmla="*/ 2 h 117"/>
                <a:gd name="T6" fmla="*/ 37 w 79"/>
                <a:gd name="T7" fmla="*/ 7 h 117"/>
                <a:gd name="T8" fmla="*/ 42 w 79"/>
                <a:gd name="T9" fmla="*/ 13 h 117"/>
                <a:gd name="T10" fmla="*/ 46 w 79"/>
                <a:gd name="T11" fmla="*/ 21 h 117"/>
                <a:gd name="T12" fmla="*/ 44 w 79"/>
                <a:gd name="T13" fmla="*/ 27 h 117"/>
                <a:gd name="T14" fmla="*/ 44 w 79"/>
                <a:gd name="T15" fmla="*/ 32 h 117"/>
                <a:gd name="T16" fmla="*/ 52 w 79"/>
                <a:gd name="T17" fmla="*/ 27 h 117"/>
                <a:gd name="T18" fmla="*/ 60 w 79"/>
                <a:gd name="T19" fmla="*/ 32 h 117"/>
                <a:gd name="T20" fmla="*/ 64 w 79"/>
                <a:gd name="T21" fmla="*/ 36 h 117"/>
                <a:gd name="T22" fmla="*/ 67 w 79"/>
                <a:gd name="T23" fmla="*/ 44 h 117"/>
                <a:gd name="T24" fmla="*/ 66 w 79"/>
                <a:gd name="T25" fmla="*/ 52 h 117"/>
                <a:gd name="T26" fmla="*/ 66 w 79"/>
                <a:gd name="T27" fmla="*/ 53 h 117"/>
                <a:gd name="T28" fmla="*/ 62 w 79"/>
                <a:gd name="T29" fmla="*/ 55 h 117"/>
                <a:gd name="T30" fmla="*/ 56 w 79"/>
                <a:gd name="T31" fmla="*/ 59 h 117"/>
                <a:gd name="T32" fmla="*/ 56 w 79"/>
                <a:gd name="T33" fmla="*/ 67 h 117"/>
                <a:gd name="T34" fmla="*/ 56 w 79"/>
                <a:gd name="T35" fmla="*/ 77 h 117"/>
                <a:gd name="T36" fmla="*/ 60 w 79"/>
                <a:gd name="T37" fmla="*/ 82 h 117"/>
                <a:gd name="T38" fmla="*/ 66 w 79"/>
                <a:gd name="T39" fmla="*/ 86 h 117"/>
                <a:gd name="T40" fmla="*/ 67 w 79"/>
                <a:gd name="T41" fmla="*/ 92 h 117"/>
                <a:gd name="T42" fmla="*/ 69 w 79"/>
                <a:gd name="T43" fmla="*/ 96 h 117"/>
                <a:gd name="T44" fmla="*/ 73 w 79"/>
                <a:gd name="T45" fmla="*/ 101 h 117"/>
                <a:gd name="T46" fmla="*/ 77 w 79"/>
                <a:gd name="T47" fmla="*/ 105 h 117"/>
                <a:gd name="T48" fmla="*/ 69 w 79"/>
                <a:gd name="T49" fmla="*/ 105 h 117"/>
                <a:gd name="T50" fmla="*/ 64 w 79"/>
                <a:gd name="T51" fmla="*/ 107 h 117"/>
                <a:gd name="T52" fmla="*/ 54 w 79"/>
                <a:gd name="T53" fmla="*/ 109 h 117"/>
                <a:gd name="T54" fmla="*/ 50 w 79"/>
                <a:gd name="T55" fmla="*/ 111 h 117"/>
                <a:gd name="T56" fmla="*/ 46 w 79"/>
                <a:gd name="T57" fmla="*/ 117 h 117"/>
                <a:gd name="T58" fmla="*/ 41 w 79"/>
                <a:gd name="T59" fmla="*/ 117 h 117"/>
                <a:gd name="T60" fmla="*/ 33 w 79"/>
                <a:gd name="T61" fmla="*/ 111 h 117"/>
                <a:gd name="T62" fmla="*/ 27 w 79"/>
                <a:gd name="T63" fmla="*/ 107 h 117"/>
                <a:gd name="T64" fmla="*/ 27 w 79"/>
                <a:gd name="T65" fmla="*/ 101 h 117"/>
                <a:gd name="T66" fmla="*/ 23 w 79"/>
                <a:gd name="T67" fmla="*/ 94 h 117"/>
                <a:gd name="T68" fmla="*/ 25 w 79"/>
                <a:gd name="T69" fmla="*/ 84 h 117"/>
                <a:gd name="T70" fmla="*/ 27 w 79"/>
                <a:gd name="T71" fmla="*/ 77 h 117"/>
                <a:gd name="T72" fmla="*/ 29 w 79"/>
                <a:gd name="T73" fmla="*/ 73 h 117"/>
                <a:gd name="T74" fmla="*/ 27 w 79"/>
                <a:gd name="T75" fmla="*/ 67 h 117"/>
                <a:gd name="T76" fmla="*/ 21 w 79"/>
                <a:gd name="T77" fmla="*/ 63 h 117"/>
                <a:gd name="T78" fmla="*/ 21 w 79"/>
                <a:gd name="T79" fmla="*/ 61 h 117"/>
                <a:gd name="T80" fmla="*/ 21 w 79"/>
                <a:gd name="T81" fmla="*/ 55 h 117"/>
                <a:gd name="T82" fmla="*/ 18 w 79"/>
                <a:gd name="T83" fmla="*/ 53 h 117"/>
                <a:gd name="T84" fmla="*/ 10 w 79"/>
                <a:gd name="T85" fmla="*/ 52 h 117"/>
                <a:gd name="T86" fmla="*/ 0 w 79"/>
                <a:gd name="T87" fmla="*/ 42 h 117"/>
                <a:gd name="T88" fmla="*/ 4 w 79"/>
                <a:gd name="T89" fmla="*/ 36 h 117"/>
                <a:gd name="T90" fmla="*/ 6 w 79"/>
                <a:gd name="T91" fmla="*/ 29 h 117"/>
                <a:gd name="T92" fmla="*/ 12 w 79"/>
                <a:gd name="T93" fmla="*/ 29 h 117"/>
                <a:gd name="T94" fmla="*/ 18 w 79"/>
                <a:gd name="T95" fmla="*/ 23 h 117"/>
                <a:gd name="T96" fmla="*/ 12 w 79"/>
                <a:gd name="T97" fmla="*/ 21 h 117"/>
                <a:gd name="T98" fmla="*/ 14 w 79"/>
                <a:gd name="T99" fmla="*/ 15 h 117"/>
                <a:gd name="T100" fmla="*/ 18 w 79"/>
                <a:gd name="T101" fmla="*/ 9 h 117"/>
                <a:gd name="T102" fmla="*/ 23 w 79"/>
                <a:gd name="T103" fmla="*/ 5 h 117"/>
                <a:gd name="T104" fmla="*/ 23 w 79"/>
                <a:gd name="T105"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9" h="117">
                  <a:moveTo>
                    <a:pt x="48" y="27"/>
                  </a:moveTo>
                  <a:lnTo>
                    <a:pt x="46" y="27"/>
                  </a:lnTo>
                  <a:lnTo>
                    <a:pt x="46" y="25"/>
                  </a:lnTo>
                  <a:lnTo>
                    <a:pt x="48" y="25"/>
                  </a:lnTo>
                  <a:lnTo>
                    <a:pt x="48" y="27"/>
                  </a:lnTo>
                  <a:close/>
                  <a:moveTo>
                    <a:pt x="29" y="4"/>
                  </a:moveTo>
                  <a:lnTo>
                    <a:pt x="29" y="5"/>
                  </a:lnTo>
                  <a:lnTo>
                    <a:pt x="29" y="4"/>
                  </a:lnTo>
                  <a:lnTo>
                    <a:pt x="29" y="5"/>
                  </a:lnTo>
                  <a:lnTo>
                    <a:pt x="31" y="5"/>
                  </a:lnTo>
                  <a:lnTo>
                    <a:pt x="29" y="5"/>
                  </a:lnTo>
                  <a:lnTo>
                    <a:pt x="29" y="4"/>
                  </a:lnTo>
                  <a:lnTo>
                    <a:pt x="27" y="4"/>
                  </a:lnTo>
                  <a:lnTo>
                    <a:pt x="27" y="2"/>
                  </a:lnTo>
                  <a:lnTo>
                    <a:pt x="25" y="2"/>
                  </a:lnTo>
                  <a:lnTo>
                    <a:pt x="27" y="2"/>
                  </a:lnTo>
                  <a:lnTo>
                    <a:pt x="29" y="4"/>
                  </a:lnTo>
                  <a:lnTo>
                    <a:pt x="31" y="4"/>
                  </a:lnTo>
                  <a:lnTo>
                    <a:pt x="33" y="5"/>
                  </a:lnTo>
                  <a:lnTo>
                    <a:pt x="37" y="7"/>
                  </a:lnTo>
                  <a:lnTo>
                    <a:pt x="37" y="9"/>
                  </a:lnTo>
                  <a:lnTo>
                    <a:pt x="39" y="9"/>
                  </a:lnTo>
                  <a:lnTo>
                    <a:pt x="41" y="11"/>
                  </a:lnTo>
                  <a:lnTo>
                    <a:pt x="41" y="13"/>
                  </a:lnTo>
                  <a:lnTo>
                    <a:pt x="42" y="13"/>
                  </a:lnTo>
                  <a:lnTo>
                    <a:pt x="42" y="15"/>
                  </a:lnTo>
                  <a:lnTo>
                    <a:pt x="44" y="15"/>
                  </a:lnTo>
                  <a:lnTo>
                    <a:pt x="44" y="17"/>
                  </a:lnTo>
                  <a:lnTo>
                    <a:pt x="46" y="19"/>
                  </a:lnTo>
                  <a:lnTo>
                    <a:pt x="46" y="21"/>
                  </a:lnTo>
                  <a:lnTo>
                    <a:pt x="46" y="19"/>
                  </a:lnTo>
                  <a:lnTo>
                    <a:pt x="46" y="21"/>
                  </a:lnTo>
                  <a:lnTo>
                    <a:pt x="46" y="23"/>
                  </a:lnTo>
                  <a:lnTo>
                    <a:pt x="46" y="25"/>
                  </a:lnTo>
                  <a:lnTo>
                    <a:pt x="44" y="27"/>
                  </a:lnTo>
                  <a:lnTo>
                    <a:pt x="44" y="29"/>
                  </a:lnTo>
                  <a:lnTo>
                    <a:pt x="44" y="32"/>
                  </a:lnTo>
                  <a:lnTo>
                    <a:pt x="42" y="34"/>
                  </a:lnTo>
                  <a:lnTo>
                    <a:pt x="44" y="34"/>
                  </a:lnTo>
                  <a:lnTo>
                    <a:pt x="44" y="32"/>
                  </a:lnTo>
                  <a:lnTo>
                    <a:pt x="44" y="30"/>
                  </a:lnTo>
                  <a:lnTo>
                    <a:pt x="46" y="27"/>
                  </a:lnTo>
                  <a:lnTo>
                    <a:pt x="48" y="27"/>
                  </a:lnTo>
                  <a:lnTo>
                    <a:pt x="50" y="27"/>
                  </a:lnTo>
                  <a:lnTo>
                    <a:pt x="52" y="27"/>
                  </a:lnTo>
                  <a:lnTo>
                    <a:pt x="54" y="27"/>
                  </a:lnTo>
                  <a:lnTo>
                    <a:pt x="54" y="29"/>
                  </a:lnTo>
                  <a:lnTo>
                    <a:pt x="56" y="29"/>
                  </a:lnTo>
                  <a:lnTo>
                    <a:pt x="58" y="30"/>
                  </a:lnTo>
                  <a:lnTo>
                    <a:pt x="60" y="32"/>
                  </a:lnTo>
                  <a:lnTo>
                    <a:pt x="62" y="34"/>
                  </a:lnTo>
                  <a:lnTo>
                    <a:pt x="62" y="36"/>
                  </a:lnTo>
                  <a:lnTo>
                    <a:pt x="62" y="34"/>
                  </a:lnTo>
                  <a:lnTo>
                    <a:pt x="64" y="34"/>
                  </a:lnTo>
                  <a:lnTo>
                    <a:pt x="64" y="36"/>
                  </a:lnTo>
                  <a:lnTo>
                    <a:pt x="66" y="36"/>
                  </a:lnTo>
                  <a:lnTo>
                    <a:pt x="67" y="38"/>
                  </a:lnTo>
                  <a:lnTo>
                    <a:pt x="67" y="40"/>
                  </a:lnTo>
                  <a:lnTo>
                    <a:pt x="67" y="42"/>
                  </a:lnTo>
                  <a:lnTo>
                    <a:pt x="67" y="44"/>
                  </a:lnTo>
                  <a:lnTo>
                    <a:pt x="67" y="46"/>
                  </a:lnTo>
                  <a:lnTo>
                    <a:pt x="67" y="48"/>
                  </a:lnTo>
                  <a:lnTo>
                    <a:pt x="66" y="48"/>
                  </a:lnTo>
                  <a:lnTo>
                    <a:pt x="66" y="50"/>
                  </a:lnTo>
                  <a:lnTo>
                    <a:pt x="66" y="52"/>
                  </a:lnTo>
                  <a:lnTo>
                    <a:pt x="66" y="53"/>
                  </a:lnTo>
                  <a:lnTo>
                    <a:pt x="66" y="52"/>
                  </a:lnTo>
                  <a:lnTo>
                    <a:pt x="67" y="52"/>
                  </a:lnTo>
                  <a:lnTo>
                    <a:pt x="67" y="53"/>
                  </a:lnTo>
                  <a:lnTo>
                    <a:pt x="66" y="53"/>
                  </a:lnTo>
                  <a:lnTo>
                    <a:pt x="66" y="55"/>
                  </a:lnTo>
                  <a:lnTo>
                    <a:pt x="64" y="55"/>
                  </a:lnTo>
                  <a:lnTo>
                    <a:pt x="64" y="57"/>
                  </a:lnTo>
                  <a:lnTo>
                    <a:pt x="62" y="57"/>
                  </a:lnTo>
                  <a:lnTo>
                    <a:pt x="62" y="55"/>
                  </a:lnTo>
                  <a:lnTo>
                    <a:pt x="60" y="57"/>
                  </a:lnTo>
                  <a:lnTo>
                    <a:pt x="60" y="55"/>
                  </a:lnTo>
                  <a:lnTo>
                    <a:pt x="58" y="57"/>
                  </a:lnTo>
                  <a:lnTo>
                    <a:pt x="56" y="57"/>
                  </a:lnTo>
                  <a:lnTo>
                    <a:pt x="56" y="59"/>
                  </a:lnTo>
                  <a:lnTo>
                    <a:pt x="56" y="61"/>
                  </a:lnTo>
                  <a:lnTo>
                    <a:pt x="58" y="61"/>
                  </a:lnTo>
                  <a:lnTo>
                    <a:pt x="56" y="63"/>
                  </a:lnTo>
                  <a:lnTo>
                    <a:pt x="56" y="65"/>
                  </a:lnTo>
                  <a:lnTo>
                    <a:pt x="56" y="67"/>
                  </a:lnTo>
                  <a:lnTo>
                    <a:pt x="54" y="69"/>
                  </a:lnTo>
                  <a:lnTo>
                    <a:pt x="54" y="71"/>
                  </a:lnTo>
                  <a:lnTo>
                    <a:pt x="54" y="73"/>
                  </a:lnTo>
                  <a:lnTo>
                    <a:pt x="56" y="75"/>
                  </a:lnTo>
                  <a:lnTo>
                    <a:pt x="56" y="77"/>
                  </a:lnTo>
                  <a:lnTo>
                    <a:pt x="56" y="78"/>
                  </a:lnTo>
                  <a:lnTo>
                    <a:pt x="58" y="78"/>
                  </a:lnTo>
                  <a:lnTo>
                    <a:pt x="60" y="78"/>
                  </a:lnTo>
                  <a:lnTo>
                    <a:pt x="60" y="80"/>
                  </a:lnTo>
                  <a:lnTo>
                    <a:pt x="60" y="82"/>
                  </a:lnTo>
                  <a:lnTo>
                    <a:pt x="62" y="82"/>
                  </a:lnTo>
                  <a:lnTo>
                    <a:pt x="64" y="82"/>
                  </a:lnTo>
                  <a:lnTo>
                    <a:pt x="66" y="82"/>
                  </a:lnTo>
                  <a:lnTo>
                    <a:pt x="66" y="84"/>
                  </a:lnTo>
                  <a:lnTo>
                    <a:pt x="66" y="86"/>
                  </a:lnTo>
                  <a:lnTo>
                    <a:pt x="67" y="86"/>
                  </a:lnTo>
                  <a:lnTo>
                    <a:pt x="66" y="86"/>
                  </a:lnTo>
                  <a:lnTo>
                    <a:pt x="67" y="88"/>
                  </a:lnTo>
                  <a:lnTo>
                    <a:pt x="67" y="90"/>
                  </a:lnTo>
                  <a:lnTo>
                    <a:pt x="67" y="92"/>
                  </a:lnTo>
                  <a:lnTo>
                    <a:pt x="69" y="92"/>
                  </a:lnTo>
                  <a:lnTo>
                    <a:pt x="69" y="94"/>
                  </a:lnTo>
                  <a:lnTo>
                    <a:pt x="69" y="96"/>
                  </a:lnTo>
                  <a:lnTo>
                    <a:pt x="71" y="96"/>
                  </a:lnTo>
                  <a:lnTo>
                    <a:pt x="69" y="96"/>
                  </a:lnTo>
                  <a:lnTo>
                    <a:pt x="71" y="96"/>
                  </a:lnTo>
                  <a:lnTo>
                    <a:pt x="71" y="98"/>
                  </a:lnTo>
                  <a:lnTo>
                    <a:pt x="71" y="100"/>
                  </a:lnTo>
                  <a:lnTo>
                    <a:pt x="73" y="100"/>
                  </a:lnTo>
                  <a:lnTo>
                    <a:pt x="73" y="101"/>
                  </a:lnTo>
                  <a:lnTo>
                    <a:pt x="75" y="103"/>
                  </a:lnTo>
                  <a:lnTo>
                    <a:pt x="77" y="103"/>
                  </a:lnTo>
                  <a:lnTo>
                    <a:pt x="77" y="105"/>
                  </a:lnTo>
                  <a:lnTo>
                    <a:pt x="79" y="105"/>
                  </a:lnTo>
                  <a:lnTo>
                    <a:pt x="77" y="105"/>
                  </a:lnTo>
                  <a:lnTo>
                    <a:pt x="75" y="105"/>
                  </a:lnTo>
                  <a:lnTo>
                    <a:pt x="73" y="105"/>
                  </a:lnTo>
                  <a:lnTo>
                    <a:pt x="73" y="107"/>
                  </a:lnTo>
                  <a:lnTo>
                    <a:pt x="71" y="105"/>
                  </a:lnTo>
                  <a:lnTo>
                    <a:pt x="69" y="105"/>
                  </a:lnTo>
                  <a:lnTo>
                    <a:pt x="69" y="103"/>
                  </a:lnTo>
                  <a:lnTo>
                    <a:pt x="67" y="103"/>
                  </a:lnTo>
                  <a:lnTo>
                    <a:pt x="66" y="105"/>
                  </a:lnTo>
                  <a:lnTo>
                    <a:pt x="64" y="105"/>
                  </a:lnTo>
                  <a:lnTo>
                    <a:pt x="64" y="107"/>
                  </a:lnTo>
                  <a:lnTo>
                    <a:pt x="62" y="109"/>
                  </a:lnTo>
                  <a:lnTo>
                    <a:pt x="60" y="109"/>
                  </a:lnTo>
                  <a:lnTo>
                    <a:pt x="58" y="109"/>
                  </a:lnTo>
                  <a:lnTo>
                    <a:pt x="56" y="109"/>
                  </a:lnTo>
                  <a:lnTo>
                    <a:pt x="54" y="109"/>
                  </a:lnTo>
                  <a:lnTo>
                    <a:pt x="54" y="111"/>
                  </a:lnTo>
                  <a:lnTo>
                    <a:pt x="54" y="113"/>
                  </a:lnTo>
                  <a:lnTo>
                    <a:pt x="52" y="113"/>
                  </a:lnTo>
                  <a:lnTo>
                    <a:pt x="52" y="111"/>
                  </a:lnTo>
                  <a:lnTo>
                    <a:pt x="50" y="111"/>
                  </a:lnTo>
                  <a:lnTo>
                    <a:pt x="48" y="111"/>
                  </a:lnTo>
                  <a:lnTo>
                    <a:pt x="48" y="113"/>
                  </a:lnTo>
                  <a:lnTo>
                    <a:pt x="46" y="113"/>
                  </a:lnTo>
                  <a:lnTo>
                    <a:pt x="46" y="115"/>
                  </a:lnTo>
                  <a:lnTo>
                    <a:pt x="46" y="117"/>
                  </a:lnTo>
                  <a:lnTo>
                    <a:pt x="46" y="115"/>
                  </a:lnTo>
                  <a:lnTo>
                    <a:pt x="44" y="115"/>
                  </a:lnTo>
                  <a:lnTo>
                    <a:pt x="42" y="115"/>
                  </a:lnTo>
                  <a:lnTo>
                    <a:pt x="42" y="117"/>
                  </a:lnTo>
                  <a:lnTo>
                    <a:pt x="41" y="117"/>
                  </a:lnTo>
                  <a:lnTo>
                    <a:pt x="39" y="115"/>
                  </a:lnTo>
                  <a:lnTo>
                    <a:pt x="35" y="115"/>
                  </a:lnTo>
                  <a:lnTo>
                    <a:pt x="35" y="113"/>
                  </a:lnTo>
                  <a:lnTo>
                    <a:pt x="33" y="113"/>
                  </a:lnTo>
                  <a:lnTo>
                    <a:pt x="33" y="111"/>
                  </a:lnTo>
                  <a:lnTo>
                    <a:pt x="31" y="111"/>
                  </a:lnTo>
                  <a:lnTo>
                    <a:pt x="31" y="109"/>
                  </a:lnTo>
                  <a:lnTo>
                    <a:pt x="29" y="109"/>
                  </a:lnTo>
                  <a:lnTo>
                    <a:pt x="27" y="109"/>
                  </a:lnTo>
                  <a:lnTo>
                    <a:pt x="27" y="107"/>
                  </a:lnTo>
                  <a:lnTo>
                    <a:pt x="29" y="107"/>
                  </a:lnTo>
                  <a:lnTo>
                    <a:pt x="27" y="107"/>
                  </a:lnTo>
                  <a:lnTo>
                    <a:pt x="27" y="105"/>
                  </a:lnTo>
                  <a:lnTo>
                    <a:pt x="27" y="103"/>
                  </a:lnTo>
                  <a:lnTo>
                    <a:pt x="27" y="101"/>
                  </a:lnTo>
                  <a:lnTo>
                    <a:pt x="27" y="100"/>
                  </a:lnTo>
                  <a:lnTo>
                    <a:pt x="25" y="100"/>
                  </a:lnTo>
                  <a:lnTo>
                    <a:pt x="23" y="98"/>
                  </a:lnTo>
                  <a:lnTo>
                    <a:pt x="23" y="96"/>
                  </a:lnTo>
                  <a:lnTo>
                    <a:pt x="23" y="94"/>
                  </a:lnTo>
                  <a:lnTo>
                    <a:pt x="23" y="90"/>
                  </a:lnTo>
                  <a:lnTo>
                    <a:pt x="23" y="88"/>
                  </a:lnTo>
                  <a:lnTo>
                    <a:pt x="23" y="86"/>
                  </a:lnTo>
                  <a:lnTo>
                    <a:pt x="23" y="84"/>
                  </a:lnTo>
                  <a:lnTo>
                    <a:pt x="25" y="84"/>
                  </a:lnTo>
                  <a:lnTo>
                    <a:pt x="25" y="82"/>
                  </a:lnTo>
                  <a:lnTo>
                    <a:pt x="25" y="80"/>
                  </a:lnTo>
                  <a:lnTo>
                    <a:pt x="25" y="78"/>
                  </a:lnTo>
                  <a:lnTo>
                    <a:pt x="27" y="78"/>
                  </a:lnTo>
                  <a:lnTo>
                    <a:pt x="27" y="77"/>
                  </a:lnTo>
                  <a:lnTo>
                    <a:pt x="29" y="77"/>
                  </a:lnTo>
                  <a:lnTo>
                    <a:pt x="29" y="75"/>
                  </a:lnTo>
                  <a:lnTo>
                    <a:pt x="29" y="73"/>
                  </a:lnTo>
                  <a:lnTo>
                    <a:pt x="31" y="73"/>
                  </a:lnTo>
                  <a:lnTo>
                    <a:pt x="29" y="73"/>
                  </a:lnTo>
                  <a:lnTo>
                    <a:pt x="27" y="71"/>
                  </a:lnTo>
                  <a:lnTo>
                    <a:pt x="29" y="71"/>
                  </a:lnTo>
                  <a:lnTo>
                    <a:pt x="27" y="71"/>
                  </a:lnTo>
                  <a:lnTo>
                    <a:pt x="27" y="69"/>
                  </a:lnTo>
                  <a:lnTo>
                    <a:pt x="27" y="67"/>
                  </a:lnTo>
                  <a:lnTo>
                    <a:pt x="27" y="65"/>
                  </a:lnTo>
                  <a:lnTo>
                    <a:pt x="25" y="65"/>
                  </a:lnTo>
                  <a:lnTo>
                    <a:pt x="23" y="65"/>
                  </a:lnTo>
                  <a:lnTo>
                    <a:pt x="21" y="65"/>
                  </a:lnTo>
                  <a:lnTo>
                    <a:pt x="21" y="63"/>
                  </a:lnTo>
                  <a:lnTo>
                    <a:pt x="21" y="65"/>
                  </a:lnTo>
                  <a:lnTo>
                    <a:pt x="19" y="65"/>
                  </a:lnTo>
                  <a:lnTo>
                    <a:pt x="19" y="63"/>
                  </a:lnTo>
                  <a:lnTo>
                    <a:pt x="21" y="63"/>
                  </a:lnTo>
                  <a:lnTo>
                    <a:pt x="21" y="61"/>
                  </a:lnTo>
                  <a:lnTo>
                    <a:pt x="21" y="59"/>
                  </a:lnTo>
                  <a:lnTo>
                    <a:pt x="21" y="57"/>
                  </a:lnTo>
                  <a:lnTo>
                    <a:pt x="23" y="57"/>
                  </a:lnTo>
                  <a:lnTo>
                    <a:pt x="23" y="55"/>
                  </a:lnTo>
                  <a:lnTo>
                    <a:pt x="21" y="55"/>
                  </a:lnTo>
                  <a:lnTo>
                    <a:pt x="21" y="53"/>
                  </a:lnTo>
                  <a:lnTo>
                    <a:pt x="19" y="53"/>
                  </a:lnTo>
                  <a:lnTo>
                    <a:pt x="19" y="52"/>
                  </a:lnTo>
                  <a:lnTo>
                    <a:pt x="18" y="52"/>
                  </a:lnTo>
                  <a:lnTo>
                    <a:pt x="18" y="53"/>
                  </a:lnTo>
                  <a:lnTo>
                    <a:pt x="16" y="53"/>
                  </a:lnTo>
                  <a:lnTo>
                    <a:pt x="14" y="53"/>
                  </a:lnTo>
                  <a:lnTo>
                    <a:pt x="12" y="53"/>
                  </a:lnTo>
                  <a:lnTo>
                    <a:pt x="10" y="53"/>
                  </a:lnTo>
                  <a:lnTo>
                    <a:pt x="10" y="52"/>
                  </a:lnTo>
                  <a:lnTo>
                    <a:pt x="8" y="50"/>
                  </a:lnTo>
                  <a:lnTo>
                    <a:pt x="6" y="48"/>
                  </a:lnTo>
                  <a:lnTo>
                    <a:pt x="4" y="46"/>
                  </a:lnTo>
                  <a:lnTo>
                    <a:pt x="2" y="44"/>
                  </a:lnTo>
                  <a:lnTo>
                    <a:pt x="0" y="42"/>
                  </a:lnTo>
                  <a:lnTo>
                    <a:pt x="0" y="40"/>
                  </a:lnTo>
                  <a:lnTo>
                    <a:pt x="2" y="40"/>
                  </a:lnTo>
                  <a:lnTo>
                    <a:pt x="2" y="38"/>
                  </a:lnTo>
                  <a:lnTo>
                    <a:pt x="4" y="38"/>
                  </a:lnTo>
                  <a:lnTo>
                    <a:pt x="4" y="36"/>
                  </a:lnTo>
                  <a:lnTo>
                    <a:pt x="4" y="34"/>
                  </a:lnTo>
                  <a:lnTo>
                    <a:pt x="4" y="32"/>
                  </a:lnTo>
                  <a:lnTo>
                    <a:pt x="4" y="30"/>
                  </a:lnTo>
                  <a:lnTo>
                    <a:pt x="4" y="29"/>
                  </a:lnTo>
                  <a:lnTo>
                    <a:pt x="6" y="29"/>
                  </a:lnTo>
                  <a:lnTo>
                    <a:pt x="8" y="29"/>
                  </a:lnTo>
                  <a:lnTo>
                    <a:pt x="8" y="27"/>
                  </a:lnTo>
                  <a:lnTo>
                    <a:pt x="8" y="29"/>
                  </a:lnTo>
                  <a:lnTo>
                    <a:pt x="10" y="29"/>
                  </a:lnTo>
                  <a:lnTo>
                    <a:pt x="12" y="29"/>
                  </a:lnTo>
                  <a:lnTo>
                    <a:pt x="12" y="27"/>
                  </a:lnTo>
                  <a:lnTo>
                    <a:pt x="14" y="27"/>
                  </a:lnTo>
                  <a:lnTo>
                    <a:pt x="16" y="25"/>
                  </a:lnTo>
                  <a:lnTo>
                    <a:pt x="18" y="25"/>
                  </a:lnTo>
                  <a:lnTo>
                    <a:pt x="18" y="23"/>
                  </a:lnTo>
                  <a:lnTo>
                    <a:pt x="18" y="21"/>
                  </a:lnTo>
                  <a:lnTo>
                    <a:pt x="16" y="21"/>
                  </a:lnTo>
                  <a:lnTo>
                    <a:pt x="14" y="21"/>
                  </a:lnTo>
                  <a:lnTo>
                    <a:pt x="14" y="23"/>
                  </a:lnTo>
                  <a:lnTo>
                    <a:pt x="12" y="21"/>
                  </a:lnTo>
                  <a:lnTo>
                    <a:pt x="14" y="19"/>
                  </a:lnTo>
                  <a:lnTo>
                    <a:pt x="12" y="19"/>
                  </a:lnTo>
                  <a:lnTo>
                    <a:pt x="12" y="17"/>
                  </a:lnTo>
                  <a:lnTo>
                    <a:pt x="12" y="15"/>
                  </a:lnTo>
                  <a:lnTo>
                    <a:pt x="14" y="15"/>
                  </a:lnTo>
                  <a:lnTo>
                    <a:pt x="14" y="13"/>
                  </a:lnTo>
                  <a:lnTo>
                    <a:pt x="14" y="11"/>
                  </a:lnTo>
                  <a:lnTo>
                    <a:pt x="16" y="11"/>
                  </a:lnTo>
                  <a:lnTo>
                    <a:pt x="18" y="11"/>
                  </a:lnTo>
                  <a:lnTo>
                    <a:pt x="18" y="9"/>
                  </a:lnTo>
                  <a:lnTo>
                    <a:pt x="19" y="9"/>
                  </a:lnTo>
                  <a:lnTo>
                    <a:pt x="19" y="7"/>
                  </a:lnTo>
                  <a:lnTo>
                    <a:pt x="21" y="7"/>
                  </a:lnTo>
                  <a:lnTo>
                    <a:pt x="23" y="7"/>
                  </a:lnTo>
                  <a:lnTo>
                    <a:pt x="23" y="5"/>
                  </a:lnTo>
                  <a:lnTo>
                    <a:pt x="25" y="5"/>
                  </a:lnTo>
                  <a:lnTo>
                    <a:pt x="25" y="4"/>
                  </a:lnTo>
                  <a:lnTo>
                    <a:pt x="23" y="2"/>
                  </a:lnTo>
                  <a:lnTo>
                    <a:pt x="21" y="0"/>
                  </a:lnTo>
                  <a:lnTo>
                    <a:pt x="23" y="0"/>
                  </a:lnTo>
                  <a:lnTo>
                    <a:pt x="25" y="2"/>
                  </a:lnTo>
                  <a:lnTo>
                    <a:pt x="25" y="4"/>
                  </a:lnTo>
                  <a:lnTo>
                    <a:pt x="27" y="4"/>
                  </a:lnTo>
                  <a:lnTo>
                    <a:pt x="29"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2" name="Freeform 101"/>
            <p:cNvSpPr>
              <a:spLocks noEditPoints="1"/>
            </p:cNvSpPr>
            <p:nvPr/>
          </p:nvSpPr>
          <p:spPr bwMode="auto">
            <a:xfrm>
              <a:off x="7904163" y="4246563"/>
              <a:ext cx="15875" cy="9525"/>
            </a:xfrm>
            <a:custGeom>
              <a:avLst/>
              <a:gdLst>
                <a:gd name="T0" fmla="*/ 6 w 10"/>
                <a:gd name="T1" fmla="*/ 6 h 6"/>
                <a:gd name="T2" fmla="*/ 6 w 10"/>
                <a:gd name="T3" fmla="*/ 6 h 6"/>
                <a:gd name="T4" fmla="*/ 6 w 10"/>
                <a:gd name="T5" fmla="*/ 4 h 6"/>
                <a:gd name="T6" fmla="*/ 8 w 10"/>
                <a:gd name="T7" fmla="*/ 6 h 6"/>
                <a:gd name="T8" fmla="*/ 8 w 10"/>
                <a:gd name="T9" fmla="*/ 6 h 6"/>
                <a:gd name="T10" fmla="*/ 6 w 10"/>
                <a:gd name="T11" fmla="*/ 6 h 6"/>
                <a:gd name="T12" fmla="*/ 6 w 10"/>
                <a:gd name="T13" fmla="*/ 6 h 6"/>
                <a:gd name="T14" fmla="*/ 6 w 10"/>
                <a:gd name="T15" fmla="*/ 6 h 6"/>
                <a:gd name="T16" fmla="*/ 6 w 10"/>
                <a:gd name="T17" fmla="*/ 6 h 6"/>
                <a:gd name="T18" fmla="*/ 6 w 10"/>
                <a:gd name="T19" fmla="*/ 6 h 6"/>
                <a:gd name="T20" fmla="*/ 6 w 10"/>
                <a:gd name="T21" fmla="*/ 6 h 6"/>
                <a:gd name="T22" fmla="*/ 4 w 10"/>
                <a:gd name="T23" fmla="*/ 4 h 6"/>
                <a:gd name="T24" fmla="*/ 4 w 10"/>
                <a:gd name="T25" fmla="*/ 4 h 6"/>
                <a:gd name="T26" fmla="*/ 4 w 10"/>
                <a:gd name="T27" fmla="*/ 6 h 6"/>
                <a:gd name="T28" fmla="*/ 2 w 10"/>
                <a:gd name="T29" fmla="*/ 6 h 6"/>
                <a:gd name="T30" fmla="*/ 2 w 10"/>
                <a:gd name="T31" fmla="*/ 6 h 6"/>
                <a:gd name="T32" fmla="*/ 0 w 10"/>
                <a:gd name="T33" fmla="*/ 6 h 6"/>
                <a:gd name="T34" fmla="*/ 0 w 10"/>
                <a:gd name="T35" fmla="*/ 6 h 6"/>
                <a:gd name="T36" fmla="*/ 2 w 10"/>
                <a:gd name="T37" fmla="*/ 6 h 6"/>
                <a:gd name="T38" fmla="*/ 2 w 10"/>
                <a:gd name="T39" fmla="*/ 4 h 6"/>
                <a:gd name="T40" fmla="*/ 4 w 10"/>
                <a:gd name="T41" fmla="*/ 4 h 6"/>
                <a:gd name="T42" fmla="*/ 6 w 10"/>
                <a:gd name="T43" fmla="*/ 0 h 6"/>
                <a:gd name="T44" fmla="*/ 6 w 10"/>
                <a:gd name="T45" fmla="*/ 0 h 6"/>
                <a:gd name="T46" fmla="*/ 8 w 10"/>
                <a:gd name="T47" fmla="*/ 0 h 6"/>
                <a:gd name="T48" fmla="*/ 8 w 10"/>
                <a:gd name="T49" fmla="*/ 0 h 6"/>
                <a:gd name="T50" fmla="*/ 8 w 10"/>
                <a:gd name="T51" fmla="*/ 2 h 6"/>
                <a:gd name="T52" fmla="*/ 8 w 10"/>
                <a:gd name="T53" fmla="*/ 2 h 6"/>
                <a:gd name="T54" fmla="*/ 6 w 10"/>
                <a:gd name="T55" fmla="*/ 2 h 6"/>
                <a:gd name="T56" fmla="*/ 6 w 10"/>
                <a:gd name="T57" fmla="*/ 2 h 6"/>
                <a:gd name="T58" fmla="*/ 6 w 10"/>
                <a:gd name="T59" fmla="*/ 2 h 6"/>
                <a:gd name="T60" fmla="*/ 8 w 10"/>
                <a:gd name="T61" fmla="*/ 2 h 6"/>
                <a:gd name="T62" fmla="*/ 8 w 10"/>
                <a:gd name="T63" fmla="*/ 2 h 6"/>
                <a:gd name="T64" fmla="*/ 8 w 10"/>
                <a:gd name="T65" fmla="*/ 2 h 6"/>
                <a:gd name="T66" fmla="*/ 8 w 10"/>
                <a:gd name="T67" fmla="*/ 2 h 6"/>
                <a:gd name="T68" fmla="*/ 10 w 10"/>
                <a:gd name="T69" fmla="*/ 2 h 6"/>
                <a:gd name="T70" fmla="*/ 10 w 10"/>
                <a:gd name="T71" fmla="*/ 2 h 6"/>
                <a:gd name="T72" fmla="*/ 10 w 10"/>
                <a:gd name="T73" fmla="*/ 4 h 6"/>
                <a:gd name="T74" fmla="*/ 10 w 10"/>
                <a:gd name="T75" fmla="*/ 4 h 6"/>
                <a:gd name="T76" fmla="*/ 8 w 10"/>
                <a:gd name="T77" fmla="*/ 4 h 6"/>
                <a:gd name="T78" fmla="*/ 8 w 10"/>
                <a:gd name="T79" fmla="*/ 4 h 6"/>
                <a:gd name="T80" fmla="*/ 8 w 10"/>
                <a:gd name="T81" fmla="*/ 4 h 6"/>
                <a:gd name="T82" fmla="*/ 8 w 10"/>
                <a:gd name="T83" fmla="*/ 4 h 6"/>
                <a:gd name="T84" fmla="*/ 8 w 10"/>
                <a:gd name="T85" fmla="*/ 6 h 6"/>
                <a:gd name="T86" fmla="*/ 8 w 10"/>
                <a:gd name="T87" fmla="*/ 4 h 6"/>
                <a:gd name="T88" fmla="*/ 6 w 10"/>
                <a:gd name="T89" fmla="*/ 4 h 6"/>
                <a:gd name="T90" fmla="*/ 6 w 10"/>
                <a:gd name="T91" fmla="*/ 4 h 6"/>
                <a:gd name="T92" fmla="*/ 6 w 10"/>
                <a:gd name="T93" fmla="*/ 4 h 6"/>
                <a:gd name="T94" fmla="*/ 6 w 10"/>
                <a:gd name="T95" fmla="*/ 4 h 6"/>
                <a:gd name="T96" fmla="*/ 4 w 10"/>
                <a:gd name="T97" fmla="*/ 4 h 6"/>
                <a:gd name="T98" fmla="*/ 4 w 10"/>
                <a:gd name="T99" fmla="*/ 4 h 6"/>
                <a:gd name="T100" fmla="*/ 2 w 10"/>
                <a:gd name="T101" fmla="*/ 4 h 6"/>
                <a:gd name="T102" fmla="*/ 2 w 10"/>
                <a:gd name="T103" fmla="*/ 2 h 6"/>
                <a:gd name="T104" fmla="*/ 4 w 10"/>
                <a:gd name="T105" fmla="*/ 2 h 6"/>
                <a:gd name="T106" fmla="*/ 4 w 10"/>
                <a:gd name="T107" fmla="*/ 2 h 6"/>
                <a:gd name="T108" fmla="*/ 4 w 10"/>
                <a:gd name="T109" fmla="*/ 0 h 6"/>
                <a:gd name="T110" fmla="*/ 6 w 10"/>
                <a:gd name="T111" fmla="*/ 0 h 6"/>
                <a:gd name="T112" fmla="*/ 6 w 10"/>
                <a:gd name="T11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 h="6">
                  <a:moveTo>
                    <a:pt x="6" y="6"/>
                  </a:move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4" y="6"/>
                  </a:lnTo>
                  <a:lnTo>
                    <a:pt x="6" y="6"/>
                  </a:lnTo>
                  <a:lnTo>
                    <a:pt x="6" y="6"/>
                  </a:lnTo>
                  <a:lnTo>
                    <a:pt x="6" y="6"/>
                  </a:lnTo>
                  <a:lnTo>
                    <a:pt x="6" y="6"/>
                  </a:lnTo>
                  <a:close/>
                  <a:moveTo>
                    <a:pt x="6" y="4"/>
                  </a:moveTo>
                  <a:lnTo>
                    <a:pt x="6" y="6"/>
                  </a:lnTo>
                  <a:lnTo>
                    <a:pt x="8" y="6"/>
                  </a:lnTo>
                  <a:lnTo>
                    <a:pt x="8" y="6"/>
                  </a:lnTo>
                  <a:lnTo>
                    <a:pt x="8" y="6"/>
                  </a:lnTo>
                  <a:lnTo>
                    <a:pt x="8" y="6"/>
                  </a:lnTo>
                  <a:lnTo>
                    <a:pt x="8" y="6"/>
                  </a:lnTo>
                  <a:lnTo>
                    <a:pt x="8" y="6"/>
                  </a:lnTo>
                  <a:lnTo>
                    <a:pt x="8" y="6"/>
                  </a:lnTo>
                  <a:lnTo>
                    <a:pt x="8" y="6"/>
                  </a:lnTo>
                  <a:lnTo>
                    <a:pt x="8" y="6"/>
                  </a:lnTo>
                  <a:lnTo>
                    <a:pt x="8" y="6"/>
                  </a:lnTo>
                  <a:lnTo>
                    <a:pt x="8" y="6"/>
                  </a:lnTo>
                  <a:lnTo>
                    <a:pt x="8" y="6"/>
                  </a:lnTo>
                  <a:lnTo>
                    <a:pt x="8" y="6"/>
                  </a:lnTo>
                  <a:lnTo>
                    <a:pt x="8" y="6"/>
                  </a:lnTo>
                  <a:lnTo>
                    <a:pt x="8"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4"/>
                  </a:lnTo>
                  <a:lnTo>
                    <a:pt x="6" y="4"/>
                  </a:lnTo>
                  <a:lnTo>
                    <a:pt x="6" y="4"/>
                  </a:lnTo>
                  <a:lnTo>
                    <a:pt x="6" y="6"/>
                  </a:lnTo>
                  <a:lnTo>
                    <a:pt x="6" y="6"/>
                  </a:lnTo>
                  <a:lnTo>
                    <a:pt x="6" y="6"/>
                  </a:lnTo>
                  <a:lnTo>
                    <a:pt x="6" y="4"/>
                  </a:lnTo>
                  <a:lnTo>
                    <a:pt x="6" y="4"/>
                  </a:lnTo>
                  <a:lnTo>
                    <a:pt x="6" y="4"/>
                  </a:lnTo>
                  <a:lnTo>
                    <a:pt x="6" y="4"/>
                  </a:lnTo>
                  <a:close/>
                  <a:moveTo>
                    <a:pt x="4" y="4"/>
                  </a:moveTo>
                  <a:lnTo>
                    <a:pt x="4" y="4"/>
                  </a:lnTo>
                  <a:lnTo>
                    <a:pt x="4" y="4"/>
                  </a:lnTo>
                  <a:lnTo>
                    <a:pt x="4" y="4"/>
                  </a:lnTo>
                  <a:lnTo>
                    <a:pt x="4" y="4"/>
                  </a:lnTo>
                  <a:lnTo>
                    <a:pt x="4" y="4"/>
                  </a:lnTo>
                  <a:lnTo>
                    <a:pt x="4" y="4"/>
                  </a:lnTo>
                  <a:lnTo>
                    <a:pt x="4" y="4"/>
                  </a:lnTo>
                  <a:lnTo>
                    <a:pt x="4" y="4"/>
                  </a:lnTo>
                  <a:lnTo>
                    <a:pt x="4" y="4"/>
                  </a:lnTo>
                  <a:lnTo>
                    <a:pt x="4" y="6"/>
                  </a:lnTo>
                  <a:lnTo>
                    <a:pt x="4" y="6"/>
                  </a:lnTo>
                  <a:lnTo>
                    <a:pt x="4" y="6"/>
                  </a:lnTo>
                  <a:lnTo>
                    <a:pt x="4" y="6"/>
                  </a:lnTo>
                  <a:lnTo>
                    <a:pt x="4" y="6"/>
                  </a:lnTo>
                  <a:lnTo>
                    <a:pt x="4" y="6"/>
                  </a:lnTo>
                  <a:lnTo>
                    <a:pt x="4"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0" y="6"/>
                  </a:lnTo>
                  <a:lnTo>
                    <a:pt x="0" y="6"/>
                  </a:lnTo>
                  <a:lnTo>
                    <a:pt x="0" y="6"/>
                  </a:lnTo>
                  <a:lnTo>
                    <a:pt x="0" y="6"/>
                  </a:lnTo>
                  <a:lnTo>
                    <a:pt x="0" y="6"/>
                  </a:lnTo>
                  <a:lnTo>
                    <a:pt x="0" y="6"/>
                  </a:lnTo>
                  <a:lnTo>
                    <a:pt x="0" y="6"/>
                  </a:lnTo>
                  <a:lnTo>
                    <a:pt x="0" y="6"/>
                  </a:lnTo>
                  <a:lnTo>
                    <a:pt x="0" y="6"/>
                  </a:lnTo>
                  <a:lnTo>
                    <a:pt x="0" y="6"/>
                  </a:lnTo>
                  <a:lnTo>
                    <a:pt x="0" y="6"/>
                  </a:lnTo>
                  <a:lnTo>
                    <a:pt x="0" y="6"/>
                  </a:lnTo>
                  <a:lnTo>
                    <a:pt x="0" y="6"/>
                  </a:lnTo>
                  <a:lnTo>
                    <a:pt x="0" y="6"/>
                  </a:lnTo>
                  <a:lnTo>
                    <a:pt x="2" y="6"/>
                  </a:lnTo>
                  <a:lnTo>
                    <a:pt x="2" y="6"/>
                  </a:lnTo>
                  <a:lnTo>
                    <a:pt x="2" y="6"/>
                  </a:lnTo>
                  <a:lnTo>
                    <a:pt x="2" y="6"/>
                  </a:lnTo>
                  <a:lnTo>
                    <a:pt x="2" y="4"/>
                  </a:lnTo>
                  <a:lnTo>
                    <a:pt x="2" y="4"/>
                  </a:lnTo>
                  <a:lnTo>
                    <a:pt x="2" y="4"/>
                  </a:lnTo>
                  <a:lnTo>
                    <a:pt x="2" y="6"/>
                  </a:lnTo>
                  <a:lnTo>
                    <a:pt x="2" y="4"/>
                  </a:lnTo>
                  <a:lnTo>
                    <a:pt x="2" y="4"/>
                  </a:lnTo>
                  <a:lnTo>
                    <a:pt x="2" y="4"/>
                  </a:lnTo>
                  <a:lnTo>
                    <a:pt x="2" y="4"/>
                  </a:lnTo>
                  <a:lnTo>
                    <a:pt x="4" y="4"/>
                  </a:lnTo>
                  <a:lnTo>
                    <a:pt x="4" y="4"/>
                  </a:lnTo>
                  <a:lnTo>
                    <a:pt x="4" y="4"/>
                  </a:lnTo>
                  <a:lnTo>
                    <a:pt x="4" y="4"/>
                  </a:lnTo>
                  <a:lnTo>
                    <a:pt x="4" y="4"/>
                  </a:lnTo>
                  <a:lnTo>
                    <a:pt x="4" y="4"/>
                  </a:lnTo>
                  <a:lnTo>
                    <a:pt x="4" y="4"/>
                  </a:lnTo>
                  <a:lnTo>
                    <a:pt x="4" y="4"/>
                  </a:lnTo>
                  <a:close/>
                  <a:moveTo>
                    <a:pt x="6" y="0"/>
                  </a:moveTo>
                  <a:lnTo>
                    <a:pt x="6" y="0"/>
                  </a:lnTo>
                  <a:lnTo>
                    <a:pt x="6" y="0"/>
                  </a:lnTo>
                  <a:lnTo>
                    <a:pt x="6" y="0"/>
                  </a:lnTo>
                  <a:lnTo>
                    <a:pt x="8" y="0"/>
                  </a:lnTo>
                  <a:lnTo>
                    <a:pt x="8" y="0"/>
                  </a:lnTo>
                  <a:lnTo>
                    <a:pt x="8" y="0"/>
                  </a:lnTo>
                  <a:lnTo>
                    <a:pt x="6" y="0"/>
                  </a:lnTo>
                  <a:lnTo>
                    <a:pt x="6" y="0"/>
                  </a:lnTo>
                  <a:lnTo>
                    <a:pt x="6" y="0"/>
                  </a:lnTo>
                  <a:lnTo>
                    <a:pt x="6" y="0"/>
                  </a:lnTo>
                  <a:lnTo>
                    <a:pt x="6" y="0"/>
                  </a:lnTo>
                  <a:lnTo>
                    <a:pt x="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2"/>
                  </a:lnTo>
                  <a:lnTo>
                    <a:pt x="8" y="2"/>
                  </a:lnTo>
                  <a:lnTo>
                    <a:pt x="8" y="0"/>
                  </a:lnTo>
                  <a:lnTo>
                    <a:pt x="8" y="0"/>
                  </a:lnTo>
                  <a:lnTo>
                    <a:pt x="8" y="2"/>
                  </a:lnTo>
                  <a:lnTo>
                    <a:pt x="8" y="2"/>
                  </a:lnTo>
                  <a:lnTo>
                    <a:pt x="8" y="2"/>
                  </a:lnTo>
                  <a:lnTo>
                    <a:pt x="8" y="2"/>
                  </a:lnTo>
                  <a:lnTo>
                    <a:pt x="8" y="2"/>
                  </a:lnTo>
                  <a:lnTo>
                    <a:pt x="8" y="2"/>
                  </a:lnTo>
                  <a:lnTo>
                    <a:pt x="8" y="2"/>
                  </a:lnTo>
                  <a:lnTo>
                    <a:pt x="8" y="2"/>
                  </a:lnTo>
                  <a:lnTo>
                    <a:pt x="8" y="2"/>
                  </a:lnTo>
                  <a:lnTo>
                    <a:pt x="8"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10" y="2"/>
                  </a:lnTo>
                  <a:lnTo>
                    <a:pt x="10" y="2"/>
                  </a:lnTo>
                  <a:lnTo>
                    <a:pt x="10" y="2"/>
                  </a:lnTo>
                  <a:lnTo>
                    <a:pt x="10" y="2"/>
                  </a:lnTo>
                  <a:lnTo>
                    <a:pt x="10" y="2"/>
                  </a:lnTo>
                  <a:lnTo>
                    <a:pt x="10" y="2"/>
                  </a:lnTo>
                  <a:lnTo>
                    <a:pt x="10" y="2"/>
                  </a:lnTo>
                  <a:lnTo>
                    <a:pt x="10" y="2"/>
                  </a:lnTo>
                  <a:lnTo>
                    <a:pt x="10" y="2"/>
                  </a:lnTo>
                  <a:lnTo>
                    <a:pt x="10" y="2"/>
                  </a:lnTo>
                  <a:lnTo>
                    <a:pt x="10" y="2"/>
                  </a:lnTo>
                  <a:lnTo>
                    <a:pt x="10" y="2"/>
                  </a:lnTo>
                  <a:lnTo>
                    <a:pt x="10" y="2"/>
                  </a:lnTo>
                  <a:lnTo>
                    <a:pt x="10" y="2"/>
                  </a:lnTo>
                  <a:lnTo>
                    <a:pt x="10" y="2"/>
                  </a:lnTo>
                  <a:lnTo>
                    <a:pt x="10" y="4"/>
                  </a:lnTo>
                  <a:lnTo>
                    <a:pt x="10" y="4"/>
                  </a:lnTo>
                  <a:lnTo>
                    <a:pt x="10" y="4"/>
                  </a:lnTo>
                  <a:lnTo>
                    <a:pt x="10" y="4"/>
                  </a:lnTo>
                  <a:lnTo>
                    <a:pt x="10" y="4"/>
                  </a:lnTo>
                  <a:lnTo>
                    <a:pt x="10" y="4"/>
                  </a:lnTo>
                  <a:lnTo>
                    <a:pt x="10" y="4"/>
                  </a:lnTo>
                  <a:lnTo>
                    <a:pt x="10" y="4"/>
                  </a:lnTo>
                  <a:lnTo>
                    <a:pt x="10" y="4"/>
                  </a:lnTo>
                  <a:lnTo>
                    <a:pt x="10" y="4"/>
                  </a:lnTo>
                  <a:lnTo>
                    <a:pt x="10" y="4"/>
                  </a:lnTo>
                  <a:lnTo>
                    <a:pt x="10"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6"/>
                  </a:lnTo>
                  <a:lnTo>
                    <a:pt x="8" y="6"/>
                  </a:lnTo>
                  <a:lnTo>
                    <a:pt x="8" y="6"/>
                  </a:lnTo>
                  <a:lnTo>
                    <a:pt x="8" y="6"/>
                  </a:lnTo>
                  <a:lnTo>
                    <a:pt x="8" y="6"/>
                  </a:lnTo>
                  <a:lnTo>
                    <a:pt x="8" y="6"/>
                  </a:lnTo>
                  <a:lnTo>
                    <a:pt x="8" y="6"/>
                  </a:lnTo>
                  <a:lnTo>
                    <a:pt x="8" y="6"/>
                  </a:lnTo>
                  <a:lnTo>
                    <a:pt x="8" y="6"/>
                  </a:lnTo>
                  <a:lnTo>
                    <a:pt x="8" y="4"/>
                  </a:lnTo>
                  <a:lnTo>
                    <a:pt x="8" y="4"/>
                  </a:lnTo>
                  <a:lnTo>
                    <a:pt x="8" y="4"/>
                  </a:lnTo>
                  <a:lnTo>
                    <a:pt x="8" y="4"/>
                  </a:lnTo>
                  <a:lnTo>
                    <a:pt x="8" y="4"/>
                  </a:lnTo>
                  <a:lnTo>
                    <a:pt x="8" y="4"/>
                  </a:lnTo>
                  <a:lnTo>
                    <a:pt x="8" y="4"/>
                  </a:lnTo>
                  <a:lnTo>
                    <a:pt x="8" y="6"/>
                  </a:lnTo>
                  <a:lnTo>
                    <a:pt x="8"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2"/>
                  </a:lnTo>
                  <a:lnTo>
                    <a:pt x="2" y="2"/>
                  </a:lnTo>
                  <a:lnTo>
                    <a:pt x="2" y="2"/>
                  </a:lnTo>
                  <a:lnTo>
                    <a:pt x="2" y="2"/>
                  </a:lnTo>
                  <a:lnTo>
                    <a:pt x="2" y="2"/>
                  </a:lnTo>
                  <a:lnTo>
                    <a:pt x="2" y="2"/>
                  </a:lnTo>
                  <a:lnTo>
                    <a:pt x="2" y="2"/>
                  </a:lnTo>
                  <a:lnTo>
                    <a:pt x="4" y="2"/>
                  </a:lnTo>
                  <a:lnTo>
                    <a:pt x="4" y="2"/>
                  </a:lnTo>
                  <a:lnTo>
                    <a:pt x="4" y="2"/>
                  </a:lnTo>
                  <a:lnTo>
                    <a:pt x="4" y="2"/>
                  </a:lnTo>
                  <a:lnTo>
                    <a:pt x="4" y="2"/>
                  </a:lnTo>
                  <a:lnTo>
                    <a:pt x="4" y="2"/>
                  </a:lnTo>
                  <a:lnTo>
                    <a:pt x="4" y="2"/>
                  </a:lnTo>
                  <a:lnTo>
                    <a:pt x="4" y="2"/>
                  </a:lnTo>
                  <a:lnTo>
                    <a:pt x="4" y="2"/>
                  </a:lnTo>
                  <a:lnTo>
                    <a:pt x="4" y="2"/>
                  </a:lnTo>
                  <a:lnTo>
                    <a:pt x="4" y="2"/>
                  </a:lnTo>
                  <a:lnTo>
                    <a:pt x="4" y="2"/>
                  </a:lnTo>
                  <a:lnTo>
                    <a:pt x="4" y="2"/>
                  </a:lnTo>
                  <a:lnTo>
                    <a:pt x="4" y="0"/>
                  </a:lnTo>
                  <a:lnTo>
                    <a:pt x="4" y="0"/>
                  </a:lnTo>
                  <a:lnTo>
                    <a:pt x="4" y="0"/>
                  </a:lnTo>
                  <a:lnTo>
                    <a:pt x="4" y="0"/>
                  </a:lnTo>
                  <a:lnTo>
                    <a:pt x="4" y="0"/>
                  </a:lnTo>
                  <a:lnTo>
                    <a:pt x="4" y="0"/>
                  </a:lnTo>
                  <a:lnTo>
                    <a:pt x="4" y="0"/>
                  </a:lnTo>
                  <a:lnTo>
                    <a:pt x="6" y="0"/>
                  </a:lnTo>
                  <a:lnTo>
                    <a:pt x="6" y="0"/>
                  </a:lnTo>
                  <a:lnTo>
                    <a:pt x="6" y="0"/>
                  </a:lnTo>
                  <a:lnTo>
                    <a:pt x="6" y="0"/>
                  </a:lnTo>
                  <a:lnTo>
                    <a:pt x="6" y="0"/>
                  </a:lnTo>
                  <a:lnTo>
                    <a:pt x="6" y="0"/>
                  </a:lnTo>
                  <a:lnTo>
                    <a:pt x="6" y="0"/>
                  </a:lnTo>
                  <a:lnTo>
                    <a:pt x="6" y="0"/>
                  </a:lnTo>
                  <a:lnTo>
                    <a:pt x="6"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 name="Freeform 102"/>
            <p:cNvSpPr>
              <a:spLocks/>
            </p:cNvSpPr>
            <p:nvPr/>
          </p:nvSpPr>
          <p:spPr bwMode="auto">
            <a:xfrm>
              <a:off x="6880225" y="6413500"/>
              <a:ext cx="15875" cy="12700"/>
            </a:xfrm>
            <a:custGeom>
              <a:avLst/>
              <a:gdLst>
                <a:gd name="T0" fmla="*/ 2 w 10"/>
                <a:gd name="T1" fmla="*/ 2 h 8"/>
                <a:gd name="T2" fmla="*/ 2 w 10"/>
                <a:gd name="T3" fmla="*/ 2 h 8"/>
                <a:gd name="T4" fmla="*/ 2 w 10"/>
                <a:gd name="T5" fmla="*/ 2 h 8"/>
                <a:gd name="T6" fmla="*/ 2 w 10"/>
                <a:gd name="T7" fmla="*/ 2 h 8"/>
                <a:gd name="T8" fmla="*/ 2 w 10"/>
                <a:gd name="T9" fmla="*/ 2 h 8"/>
                <a:gd name="T10" fmla="*/ 2 w 10"/>
                <a:gd name="T11" fmla="*/ 2 h 8"/>
                <a:gd name="T12" fmla="*/ 2 w 10"/>
                <a:gd name="T13" fmla="*/ 2 h 8"/>
                <a:gd name="T14" fmla="*/ 2 w 10"/>
                <a:gd name="T15" fmla="*/ 2 h 8"/>
                <a:gd name="T16" fmla="*/ 2 w 10"/>
                <a:gd name="T17" fmla="*/ 2 h 8"/>
                <a:gd name="T18" fmla="*/ 4 w 10"/>
                <a:gd name="T19" fmla="*/ 2 h 8"/>
                <a:gd name="T20" fmla="*/ 4 w 10"/>
                <a:gd name="T21" fmla="*/ 2 h 8"/>
                <a:gd name="T22" fmla="*/ 4 w 10"/>
                <a:gd name="T23" fmla="*/ 2 h 8"/>
                <a:gd name="T24" fmla="*/ 4 w 10"/>
                <a:gd name="T25" fmla="*/ 2 h 8"/>
                <a:gd name="T26" fmla="*/ 6 w 10"/>
                <a:gd name="T27" fmla="*/ 2 h 8"/>
                <a:gd name="T28" fmla="*/ 6 w 10"/>
                <a:gd name="T29" fmla="*/ 2 h 8"/>
                <a:gd name="T30" fmla="*/ 6 w 10"/>
                <a:gd name="T31" fmla="*/ 2 h 8"/>
                <a:gd name="T32" fmla="*/ 6 w 10"/>
                <a:gd name="T33" fmla="*/ 2 h 8"/>
                <a:gd name="T34" fmla="*/ 6 w 10"/>
                <a:gd name="T35" fmla="*/ 4 h 8"/>
                <a:gd name="T36" fmla="*/ 6 w 10"/>
                <a:gd name="T37" fmla="*/ 4 h 8"/>
                <a:gd name="T38" fmla="*/ 6 w 10"/>
                <a:gd name="T39" fmla="*/ 4 h 8"/>
                <a:gd name="T40" fmla="*/ 6 w 10"/>
                <a:gd name="T41" fmla="*/ 4 h 8"/>
                <a:gd name="T42" fmla="*/ 8 w 10"/>
                <a:gd name="T43" fmla="*/ 4 h 8"/>
                <a:gd name="T44" fmla="*/ 8 w 10"/>
                <a:gd name="T45" fmla="*/ 4 h 8"/>
                <a:gd name="T46" fmla="*/ 8 w 10"/>
                <a:gd name="T47" fmla="*/ 4 h 8"/>
                <a:gd name="T48" fmla="*/ 8 w 10"/>
                <a:gd name="T49" fmla="*/ 6 h 8"/>
                <a:gd name="T50" fmla="*/ 8 w 10"/>
                <a:gd name="T51" fmla="*/ 6 h 8"/>
                <a:gd name="T52" fmla="*/ 10 w 10"/>
                <a:gd name="T53" fmla="*/ 6 h 8"/>
                <a:gd name="T54" fmla="*/ 6 w 10"/>
                <a:gd name="T55" fmla="*/ 6 h 8"/>
                <a:gd name="T56" fmla="*/ 6 w 10"/>
                <a:gd name="T57" fmla="*/ 6 h 8"/>
                <a:gd name="T58" fmla="*/ 6 w 10"/>
                <a:gd name="T59" fmla="*/ 6 h 8"/>
                <a:gd name="T60" fmla="*/ 4 w 10"/>
                <a:gd name="T61" fmla="*/ 8 h 8"/>
                <a:gd name="T62" fmla="*/ 4 w 10"/>
                <a:gd name="T63" fmla="*/ 8 h 8"/>
                <a:gd name="T64" fmla="*/ 2 w 10"/>
                <a:gd name="T65" fmla="*/ 6 h 8"/>
                <a:gd name="T66" fmla="*/ 2 w 10"/>
                <a:gd name="T67" fmla="*/ 6 h 8"/>
                <a:gd name="T68" fmla="*/ 2 w 10"/>
                <a:gd name="T69" fmla="*/ 6 h 8"/>
                <a:gd name="T70" fmla="*/ 2 w 10"/>
                <a:gd name="T71" fmla="*/ 4 h 8"/>
                <a:gd name="T72" fmla="*/ 2 w 10"/>
                <a:gd name="T73" fmla="*/ 4 h 8"/>
                <a:gd name="T74" fmla="*/ 2 w 10"/>
                <a:gd name="T75" fmla="*/ 4 h 8"/>
                <a:gd name="T76" fmla="*/ 2 w 10"/>
                <a:gd name="T77" fmla="*/ 4 h 8"/>
                <a:gd name="T78" fmla="*/ 2 w 10"/>
                <a:gd name="T79" fmla="*/ 4 h 8"/>
                <a:gd name="T80" fmla="*/ 2 w 10"/>
                <a:gd name="T81" fmla="*/ 4 h 8"/>
                <a:gd name="T82" fmla="*/ 2 w 10"/>
                <a:gd name="T83" fmla="*/ 2 h 8"/>
                <a:gd name="T84" fmla="*/ 2 w 10"/>
                <a:gd name="T85" fmla="*/ 2 h 8"/>
                <a:gd name="T86" fmla="*/ 2 w 10"/>
                <a:gd name="T87" fmla="*/ 2 h 8"/>
                <a:gd name="T88" fmla="*/ 0 w 10"/>
                <a:gd name="T89" fmla="*/ 2 h 8"/>
                <a:gd name="T90" fmla="*/ 0 w 10"/>
                <a:gd name="T91" fmla="*/ 2 h 8"/>
                <a:gd name="T92" fmla="*/ 0 w 10"/>
                <a:gd name="T93" fmla="*/ 2 h 8"/>
                <a:gd name="T94" fmla="*/ 0 w 10"/>
                <a:gd name="T95" fmla="*/ 2 h 8"/>
                <a:gd name="T96" fmla="*/ 0 w 10"/>
                <a:gd name="T97" fmla="*/ 2 h 8"/>
                <a:gd name="T98" fmla="*/ 0 w 10"/>
                <a:gd name="T99" fmla="*/ 0 h 8"/>
                <a:gd name="T100" fmla="*/ 2 w 10"/>
                <a:gd name="T101" fmla="*/ 2 h 8"/>
                <a:gd name="T102" fmla="*/ 2 w 10"/>
                <a:gd name="T103" fmla="*/ 2 h 8"/>
                <a:gd name="T104" fmla="*/ 2 w 10"/>
                <a:gd name="T105" fmla="*/ 2 h 8"/>
                <a:gd name="T106" fmla="*/ 2 w 10"/>
                <a:gd name="T10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 h="8">
                  <a:moveTo>
                    <a:pt x="2" y="2"/>
                  </a:moveTo>
                  <a:lnTo>
                    <a:pt x="2" y="2"/>
                  </a:lnTo>
                  <a:lnTo>
                    <a:pt x="2" y="2"/>
                  </a:lnTo>
                  <a:lnTo>
                    <a:pt x="2" y="2"/>
                  </a:lnTo>
                  <a:lnTo>
                    <a:pt x="2" y="2"/>
                  </a:lnTo>
                  <a:lnTo>
                    <a:pt x="2" y="2"/>
                  </a:lnTo>
                  <a:lnTo>
                    <a:pt x="2" y="2"/>
                  </a:lnTo>
                  <a:lnTo>
                    <a:pt x="2" y="2"/>
                  </a:lnTo>
                  <a:lnTo>
                    <a:pt x="2" y="2"/>
                  </a:lnTo>
                  <a:lnTo>
                    <a:pt x="4" y="2"/>
                  </a:lnTo>
                  <a:lnTo>
                    <a:pt x="4" y="2"/>
                  </a:lnTo>
                  <a:lnTo>
                    <a:pt x="4" y="2"/>
                  </a:lnTo>
                  <a:lnTo>
                    <a:pt x="4" y="2"/>
                  </a:lnTo>
                  <a:lnTo>
                    <a:pt x="6" y="2"/>
                  </a:lnTo>
                  <a:lnTo>
                    <a:pt x="6" y="2"/>
                  </a:lnTo>
                  <a:lnTo>
                    <a:pt x="6" y="2"/>
                  </a:lnTo>
                  <a:lnTo>
                    <a:pt x="6" y="2"/>
                  </a:lnTo>
                  <a:lnTo>
                    <a:pt x="6" y="4"/>
                  </a:lnTo>
                  <a:lnTo>
                    <a:pt x="6" y="4"/>
                  </a:lnTo>
                  <a:lnTo>
                    <a:pt x="6" y="4"/>
                  </a:lnTo>
                  <a:lnTo>
                    <a:pt x="6" y="4"/>
                  </a:lnTo>
                  <a:lnTo>
                    <a:pt x="8" y="4"/>
                  </a:lnTo>
                  <a:lnTo>
                    <a:pt x="8" y="4"/>
                  </a:lnTo>
                  <a:lnTo>
                    <a:pt x="8" y="4"/>
                  </a:lnTo>
                  <a:lnTo>
                    <a:pt x="8" y="6"/>
                  </a:lnTo>
                  <a:lnTo>
                    <a:pt x="8" y="6"/>
                  </a:lnTo>
                  <a:lnTo>
                    <a:pt x="10" y="6"/>
                  </a:lnTo>
                  <a:lnTo>
                    <a:pt x="6" y="6"/>
                  </a:lnTo>
                  <a:lnTo>
                    <a:pt x="6" y="6"/>
                  </a:lnTo>
                  <a:lnTo>
                    <a:pt x="6" y="6"/>
                  </a:lnTo>
                  <a:lnTo>
                    <a:pt x="4" y="8"/>
                  </a:lnTo>
                  <a:lnTo>
                    <a:pt x="4" y="8"/>
                  </a:lnTo>
                  <a:lnTo>
                    <a:pt x="2" y="6"/>
                  </a:lnTo>
                  <a:lnTo>
                    <a:pt x="2" y="6"/>
                  </a:lnTo>
                  <a:lnTo>
                    <a:pt x="2" y="6"/>
                  </a:lnTo>
                  <a:lnTo>
                    <a:pt x="2" y="4"/>
                  </a:lnTo>
                  <a:lnTo>
                    <a:pt x="2" y="4"/>
                  </a:lnTo>
                  <a:lnTo>
                    <a:pt x="2" y="4"/>
                  </a:lnTo>
                  <a:lnTo>
                    <a:pt x="2" y="4"/>
                  </a:lnTo>
                  <a:lnTo>
                    <a:pt x="2" y="4"/>
                  </a:lnTo>
                  <a:lnTo>
                    <a:pt x="2" y="4"/>
                  </a:lnTo>
                  <a:lnTo>
                    <a:pt x="2" y="2"/>
                  </a:lnTo>
                  <a:lnTo>
                    <a:pt x="2" y="2"/>
                  </a:lnTo>
                  <a:lnTo>
                    <a:pt x="2" y="2"/>
                  </a:lnTo>
                  <a:lnTo>
                    <a:pt x="0" y="2"/>
                  </a:lnTo>
                  <a:lnTo>
                    <a:pt x="0" y="2"/>
                  </a:lnTo>
                  <a:lnTo>
                    <a:pt x="0" y="2"/>
                  </a:lnTo>
                  <a:lnTo>
                    <a:pt x="0" y="2"/>
                  </a:lnTo>
                  <a:lnTo>
                    <a:pt x="0" y="2"/>
                  </a:lnTo>
                  <a:lnTo>
                    <a:pt x="0" y="0"/>
                  </a:lnTo>
                  <a:lnTo>
                    <a:pt x="2" y="2"/>
                  </a:lnTo>
                  <a:lnTo>
                    <a:pt x="2" y="2"/>
                  </a:lnTo>
                  <a:lnTo>
                    <a:pt x="2" y="2"/>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 name="Freeform 103"/>
            <p:cNvSpPr>
              <a:spLocks noEditPoints="1"/>
            </p:cNvSpPr>
            <p:nvPr/>
          </p:nvSpPr>
          <p:spPr bwMode="auto">
            <a:xfrm>
              <a:off x="2771775" y="4408488"/>
              <a:ext cx="158750" cy="95250"/>
            </a:xfrm>
            <a:custGeom>
              <a:avLst/>
              <a:gdLst>
                <a:gd name="T0" fmla="*/ 29 w 100"/>
                <a:gd name="T1" fmla="*/ 54 h 60"/>
                <a:gd name="T2" fmla="*/ 61 w 100"/>
                <a:gd name="T3" fmla="*/ 12 h 60"/>
                <a:gd name="T4" fmla="*/ 71 w 100"/>
                <a:gd name="T5" fmla="*/ 10 h 60"/>
                <a:gd name="T6" fmla="*/ 77 w 100"/>
                <a:gd name="T7" fmla="*/ 12 h 60"/>
                <a:gd name="T8" fmla="*/ 75 w 100"/>
                <a:gd name="T9" fmla="*/ 12 h 60"/>
                <a:gd name="T10" fmla="*/ 84 w 100"/>
                <a:gd name="T11" fmla="*/ 16 h 60"/>
                <a:gd name="T12" fmla="*/ 88 w 100"/>
                <a:gd name="T13" fmla="*/ 19 h 60"/>
                <a:gd name="T14" fmla="*/ 84 w 100"/>
                <a:gd name="T15" fmla="*/ 17 h 60"/>
                <a:gd name="T16" fmla="*/ 88 w 100"/>
                <a:gd name="T17" fmla="*/ 19 h 60"/>
                <a:gd name="T18" fmla="*/ 88 w 100"/>
                <a:gd name="T19" fmla="*/ 21 h 60"/>
                <a:gd name="T20" fmla="*/ 90 w 100"/>
                <a:gd name="T21" fmla="*/ 21 h 60"/>
                <a:gd name="T22" fmla="*/ 92 w 100"/>
                <a:gd name="T23" fmla="*/ 23 h 60"/>
                <a:gd name="T24" fmla="*/ 92 w 100"/>
                <a:gd name="T25" fmla="*/ 21 h 60"/>
                <a:gd name="T26" fmla="*/ 96 w 100"/>
                <a:gd name="T27" fmla="*/ 21 h 60"/>
                <a:gd name="T28" fmla="*/ 96 w 100"/>
                <a:gd name="T29" fmla="*/ 25 h 60"/>
                <a:gd name="T30" fmla="*/ 92 w 100"/>
                <a:gd name="T31" fmla="*/ 27 h 60"/>
                <a:gd name="T32" fmla="*/ 88 w 100"/>
                <a:gd name="T33" fmla="*/ 29 h 60"/>
                <a:gd name="T34" fmla="*/ 82 w 100"/>
                <a:gd name="T35" fmla="*/ 29 h 60"/>
                <a:gd name="T36" fmla="*/ 79 w 100"/>
                <a:gd name="T37" fmla="*/ 33 h 60"/>
                <a:gd name="T38" fmla="*/ 73 w 100"/>
                <a:gd name="T39" fmla="*/ 29 h 60"/>
                <a:gd name="T40" fmla="*/ 67 w 100"/>
                <a:gd name="T41" fmla="*/ 33 h 60"/>
                <a:gd name="T42" fmla="*/ 63 w 100"/>
                <a:gd name="T43" fmla="*/ 39 h 60"/>
                <a:gd name="T44" fmla="*/ 57 w 100"/>
                <a:gd name="T45" fmla="*/ 44 h 60"/>
                <a:gd name="T46" fmla="*/ 52 w 100"/>
                <a:gd name="T47" fmla="*/ 42 h 60"/>
                <a:gd name="T48" fmla="*/ 44 w 100"/>
                <a:gd name="T49" fmla="*/ 46 h 60"/>
                <a:gd name="T50" fmla="*/ 42 w 100"/>
                <a:gd name="T51" fmla="*/ 54 h 60"/>
                <a:gd name="T52" fmla="*/ 38 w 100"/>
                <a:gd name="T53" fmla="*/ 58 h 60"/>
                <a:gd name="T54" fmla="*/ 32 w 100"/>
                <a:gd name="T55" fmla="*/ 58 h 60"/>
                <a:gd name="T56" fmla="*/ 31 w 100"/>
                <a:gd name="T57" fmla="*/ 54 h 60"/>
                <a:gd name="T58" fmla="*/ 29 w 100"/>
                <a:gd name="T59" fmla="*/ 50 h 60"/>
                <a:gd name="T60" fmla="*/ 25 w 100"/>
                <a:gd name="T61" fmla="*/ 50 h 60"/>
                <a:gd name="T62" fmla="*/ 23 w 100"/>
                <a:gd name="T63" fmla="*/ 44 h 60"/>
                <a:gd name="T64" fmla="*/ 17 w 100"/>
                <a:gd name="T65" fmla="*/ 44 h 60"/>
                <a:gd name="T66" fmla="*/ 13 w 100"/>
                <a:gd name="T67" fmla="*/ 42 h 60"/>
                <a:gd name="T68" fmla="*/ 6 w 100"/>
                <a:gd name="T69" fmla="*/ 39 h 60"/>
                <a:gd name="T70" fmla="*/ 4 w 100"/>
                <a:gd name="T71" fmla="*/ 35 h 60"/>
                <a:gd name="T72" fmla="*/ 2 w 100"/>
                <a:gd name="T73" fmla="*/ 35 h 60"/>
                <a:gd name="T74" fmla="*/ 2 w 100"/>
                <a:gd name="T75" fmla="*/ 29 h 60"/>
                <a:gd name="T76" fmla="*/ 6 w 100"/>
                <a:gd name="T77" fmla="*/ 23 h 60"/>
                <a:gd name="T78" fmla="*/ 15 w 100"/>
                <a:gd name="T79" fmla="*/ 17 h 60"/>
                <a:gd name="T80" fmla="*/ 21 w 100"/>
                <a:gd name="T81" fmla="*/ 14 h 60"/>
                <a:gd name="T82" fmla="*/ 27 w 100"/>
                <a:gd name="T83" fmla="*/ 12 h 60"/>
                <a:gd name="T84" fmla="*/ 31 w 100"/>
                <a:gd name="T85" fmla="*/ 12 h 60"/>
                <a:gd name="T86" fmla="*/ 36 w 100"/>
                <a:gd name="T87" fmla="*/ 12 h 60"/>
                <a:gd name="T88" fmla="*/ 42 w 100"/>
                <a:gd name="T89" fmla="*/ 12 h 60"/>
                <a:gd name="T90" fmla="*/ 54 w 100"/>
                <a:gd name="T91" fmla="*/ 12 h 60"/>
                <a:gd name="T92" fmla="*/ 55 w 100"/>
                <a:gd name="T93" fmla="*/ 10 h 60"/>
                <a:gd name="T94" fmla="*/ 40 w 100"/>
                <a:gd name="T95" fmla="*/ 8 h 60"/>
                <a:gd name="T96" fmla="*/ 44 w 100"/>
                <a:gd name="T97" fmla="*/ 4 h 60"/>
                <a:gd name="T98" fmla="*/ 52 w 100"/>
                <a:gd name="T99" fmla="*/ 2 h 60"/>
                <a:gd name="T100" fmla="*/ 55 w 100"/>
                <a:gd name="T101"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0" h="60">
                  <a:moveTo>
                    <a:pt x="29" y="54"/>
                  </a:moveTo>
                  <a:lnTo>
                    <a:pt x="27" y="54"/>
                  </a:lnTo>
                  <a:lnTo>
                    <a:pt x="29" y="54"/>
                  </a:lnTo>
                  <a:close/>
                  <a:moveTo>
                    <a:pt x="29" y="52"/>
                  </a:moveTo>
                  <a:lnTo>
                    <a:pt x="29" y="54"/>
                  </a:lnTo>
                  <a:lnTo>
                    <a:pt x="27" y="54"/>
                  </a:lnTo>
                  <a:lnTo>
                    <a:pt x="27" y="52"/>
                  </a:lnTo>
                  <a:lnTo>
                    <a:pt x="29" y="52"/>
                  </a:lnTo>
                  <a:close/>
                  <a:moveTo>
                    <a:pt x="59" y="10"/>
                  </a:moveTo>
                  <a:lnTo>
                    <a:pt x="61" y="12"/>
                  </a:lnTo>
                  <a:lnTo>
                    <a:pt x="63" y="12"/>
                  </a:lnTo>
                  <a:lnTo>
                    <a:pt x="65" y="12"/>
                  </a:lnTo>
                  <a:lnTo>
                    <a:pt x="67" y="10"/>
                  </a:lnTo>
                  <a:lnTo>
                    <a:pt x="69" y="10"/>
                  </a:lnTo>
                  <a:lnTo>
                    <a:pt x="71" y="10"/>
                  </a:lnTo>
                  <a:lnTo>
                    <a:pt x="73" y="10"/>
                  </a:lnTo>
                  <a:lnTo>
                    <a:pt x="75" y="12"/>
                  </a:lnTo>
                  <a:lnTo>
                    <a:pt x="75" y="14"/>
                  </a:lnTo>
                  <a:lnTo>
                    <a:pt x="77" y="14"/>
                  </a:lnTo>
                  <a:lnTo>
                    <a:pt x="77" y="12"/>
                  </a:lnTo>
                  <a:lnTo>
                    <a:pt x="77" y="14"/>
                  </a:lnTo>
                  <a:lnTo>
                    <a:pt x="79" y="14"/>
                  </a:lnTo>
                  <a:lnTo>
                    <a:pt x="79" y="12"/>
                  </a:lnTo>
                  <a:lnTo>
                    <a:pt x="77" y="12"/>
                  </a:lnTo>
                  <a:lnTo>
                    <a:pt x="75" y="12"/>
                  </a:lnTo>
                  <a:lnTo>
                    <a:pt x="77" y="12"/>
                  </a:lnTo>
                  <a:lnTo>
                    <a:pt x="79" y="12"/>
                  </a:lnTo>
                  <a:lnTo>
                    <a:pt x="80" y="12"/>
                  </a:lnTo>
                  <a:lnTo>
                    <a:pt x="82" y="14"/>
                  </a:lnTo>
                  <a:lnTo>
                    <a:pt x="84" y="16"/>
                  </a:lnTo>
                  <a:lnTo>
                    <a:pt x="86" y="17"/>
                  </a:lnTo>
                  <a:lnTo>
                    <a:pt x="88" y="17"/>
                  </a:lnTo>
                  <a:lnTo>
                    <a:pt x="88" y="19"/>
                  </a:lnTo>
                  <a:lnTo>
                    <a:pt x="90" y="19"/>
                  </a:lnTo>
                  <a:lnTo>
                    <a:pt x="88" y="19"/>
                  </a:lnTo>
                  <a:lnTo>
                    <a:pt x="88" y="17"/>
                  </a:lnTo>
                  <a:lnTo>
                    <a:pt x="86" y="17"/>
                  </a:lnTo>
                  <a:lnTo>
                    <a:pt x="84" y="17"/>
                  </a:lnTo>
                  <a:lnTo>
                    <a:pt x="82" y="17"/>
                  </a:lnTo>
                  <a:lnTo>
                    <a:pt x="84" y="17"/>
                  </a:lnTo>
                  <a:lnTo>
                    <a:pt x="84" y="19"/>
                  </a:lnTo>
                  <a:lnTo>
                    <a:pt x="86" y="19"/>
                  </a:lnTo>
                  <a:lnTo>
                    <a:pt x="86" y="21"/>
                  </a:lnTo>
                  <a:lnTo>
                    <a:pt x="88" y="21"/>
                  </a:lnTo>
                  <a:lnTo>
                    <a:pt x="88" y="19"/>
                  </a:lnTo>
                  <a:lnTo>
                    <a:pt x="86" y="19"/>
                  </a:lnTo>
                  <a:lnTo>
                    <a:pt x="84" y="19"/>
                  </a:lnTo>
                  <a:lnTo>
                    <a:pt x="86" y="19"/>
                  </a:lnTo>
                  <a:lnTo>
                    <a:pt x="88" y="19"/>
                  </a:lnTo>
                  <a:lnTo>
                    <a:pt x="88" y="21"/>
                  </a:lnTo>
                  <a:lnTo>
                    <a:pt x="90" y="21"/>
                  </a:lnTo>
                  <a:lnTo>
                    <a:pt x="90" y="23"/>
                  </a:lnTo>
                  <a:lnTo>
                    <a:pt x="90" y="21"/>
                  </a:lnTo>
                  <a:lnTo>
                    <a:pt x="90" y="23"/>
                  </a:lnTo>
                  <a:lnTo>
                    <a:pt x="90" y="21"/>
                  </a:lnTo>
                  <a:lnTo>
                    <a:pt x="92" y="21"/>
                  </a:lnTo>
                  <a:lnTo>
                    <a:pt x="94" y="21"/>
                  </a:lnTo>
                  <a:lnTo>
                    <a:pt x="92" y="23"/>
                  </a:lnTo>
                  <a:lnTo>
                    <a:pt x="92" y="21"/>
                  </a:lnTo>
                  <a:lnTo>
                    <a:pt x="92" y="23"/>
                  </a:lnTo>
                  <a:lnTo>
                    <a:pt x="92" y="21"/>
                  </a:lnTo>
                  <a:lnTo>
                    <a:pt x="92" y="23"/>
                  </a:lnTo>
                  <a:lnTo>
                    <a:pt x="94" y="23"/>
                  </a:lnTo>
                  <a:lnTo>
                    <a:pt x="94" y="21"/>
                  </a:lnTo>
                  <a:lnTo>
                    <a:pt x="92" y="21"/>
                  </a:lnTo>
                  <a:lnTo>
                    <a:pt x="92" y="19"/>
                  </a:lnTo>
                  <a:lnTo>
                    <a:pt x="90" y="19"/>
                  </a:lnTo>
                  <a:lnTo>
                    <a:pt x="92" y="19"/>
                  </a:lnTo>
                  <a:lnTo>
                    <a:pt x="92" y="21"/>
                  </a:lnTo>
                  <a:lnTo>
                    <a:pt x="96" y="21"/>
                  </a:lnTo>
                  <a:lnTo>
                    <a:pt x="96" y="23"/>
                  </a:lnTo>
                  <a:lnTo>
                    <a:pt x="98" y="25"/>
                  </a:lnTo>
                  <a:lnTo>
                    <a:pt x="100" y="25"/>
                  </a:lnTo>
                  <a:lnTo>
                    <a:pt x="98" y="25"/>
                  </a:lnTo>
                  <a:lnTo>
                    <a:pt x="96" y="25"/>
                  </a:lnTo>
                  <a:lnTo>
                    <a:pt x="94" y="25"/>
                  </a:lnTo>
                  <a:lnTo>
                    <a:pt x="94" y="27"/>
                  </a:lnTo>
                  <a:lnTo>
                    <a:pt x="94" y="25"/>
                  </a:lnTo>
                  <a:lnTo>
                    <a:pt x="94" y="27"/>
                  </a:lnTo>
                  <a:lnTo>
                    <a:pt x="92" y="27"/>
                  </a:lnTo>
                  <a:lnTo>
                    <a:pt x="94" y="27"/>
                  </a:lnTo>
                  <a:lnTo>
                    <a:pt x="92" y="27"/>
                  </a:lnTo>
                  <a:lnTo>
                    <a:pt x="90" y="27"/>
                  </a:lnTo>
                  <a:lnTo>
                    <a:pt x="90" y="29"/>
                  </a:lnTo>
                  <a:lnTo>
                    <a:pt x="88" y="29"/>
                  </a:lnTo>
                  <a:lnTo>
                    <a:pt x="86" y="29"/>
                  </a:lnTo>
                  <a:lnTo>
                    <a:pt x="84" y="29"/>
                  </a:lnTo>
                  <a:lnTo>
                    <a:pt x="84" y="31"/>
                  </a:lnTo>
                  <a:lnTo>
                    <a:pt x="82" y="31"/>
                  </a:lnTo>
                  <a:lnTo>
                    <a:pt x="82" y="29"/>
                  </a:lnTo>
                  <a:lnTo>
                    <a:pt x="80" y="29"/>
                  </a:lnTo>
                  <a:lnTo>
                    <a:pt x="82" y="31"/>
                  </a:lnTo>
                  <a:lnTo>
                    <a:pt x="80" y="31"/>
                  </a:lnTo>
                  <a:lnTo>
                    <a:pt x="79" y="31"/>
                  </a:lnTo>
                  <a:lnTo>
                    <a:pt x="79" y="33"/>
                  </a:lnTo>
                  <a:lnTo>
                    <a:pt x="79" y="31"/>
                  </a:lnTo>
                  <a:lnTo>
                    <a:pt x="77" y="31"/>
                  </a:lnTo>
                  <a:lnTo>
                    <a:pt x="75" y="31"/>
                  </a:lnTo>
                  <a:lnTo>
                    <a:pt x="75" y="29"/>
                  </a:lnTo>
                  <a:lnTo>
                    <a:pt x="73" y="29"/>
                  </a:lnTo>
                  <a:lnTo>
                    <a:pt x="71" y="29"/>
                  </a:lnTo>
                  <a:lnTo>
                    <a:pt x="69" y="29"/>
                  </a:lnTo>
                  <a:lnTo>
                    <a:pt x="69" y="31"/>
                  </a:lnTo>
                  <a:lnTo>
                    <a:pt x="69" y="33"/>
                  </a:lnTo>
                  <a:lnTo>
                    <a:pt x="67" y="33"/>
                  </a:lnTo>
                  <a:lnTo>
                    <a:pt x="67" y="35"/>
                  </a:lnTo>
                  <a:lnTo>
                    <a:pt x="67" y="37"/>
                  </a:lnTo>
                  <a:lnTo>
                    <a:pt x="65" y="37"/>
                  </a:lnTo>
                  <a:lnTo>
                    <a:pt x="65" y="39"/>
                  </a:lnTo>
                  <a:lnTo>
                    <a:pt x="63" y="39"/>
                  </a:lnTo>
                  <a:lnTo>
                    <a:pt x="63" y="40"/>
                  </a:lnTo>
                  <a:lnTo>
                    <a:pt x="61" y="40"/>
                  </a:lnTo>
                  <a:lnTo>
                    <a:pt x="59" y="42"/>
                  </a:lnTo>
                  <a:lnTo>
                    <a:pt x="57" y="42"/>
                  </a:lnTo>
                  <a:lnTo>
                    <a:pt x="57" y="44"/>
                  </a:lnTo>
                  <a:lnTo>
                    <a:pt x="55" y="44"/>
                  </a:lnTo>
                  <a:lnTo>
                    <a:pt x="54" y="42"/>
                  </a:lnTo>
                  <a:lnTo>
                    <a:pt x="54" y="40"/>
                  </a:lnTo>
                  <a:lnTo>
                    <a:pt x="52" y="40"/>
                  </a:lnTo>
                  <a:lnTo>
                    <a:pt x="52" y="42"/>
                  </a:lnTo>
                  <a:lnTo>
                    <a:pt x="50" y="44"/>
                  </a:lnTo>
                  <a:lnTo>
                    <a:pt x="50" y="46"/>
                  </a:lnTo>
                  <a:lnTo>
                    <a:pt x="48" y="46"/>
                  </a:lnTo>
                  <a:lnTo>
                    <a:pt x="46" y="46"/>
                  </a:lnTo>
                  <a:lnTo>
                    <a:pt x="44" y="46"/>
                  </a:lnTo>
                  <a:lnTo>
                    <a:pt x="42" y="46"/>
                  </a:lnTo>
                  <a:lnTo>
                    <a:pt x="42" y="48"/>
                  </a:lnTo>
                  <a:lnTo>
                    <a:pt x="42" y="50"/>
                  </a:lnTo>
                  <a:lnTo>
                    <a:pt x="42" y="52"/>
                  </a:lnTo>
                  <a:lnTo>
                    <a:pt x="42" y="54"/>
                  </a:lnTo>
                  <a:lnTo>
                    <a:pt x="40" y="54"/>
                  </a:lnTo>
                  <a:lnTo>
                    <a:pt x="38" y="56"/>
                  </a:lnTo>
                  <a:lnTo>
                    <a:pt x="38" y="58"/>
                  </a:lnTo>
                  <a:lnTo>
                    <a:pt x="40" y="58"/>
                  </a:lnTo>
                  <a:lnTo>
                    <a:pt x="38" y="58"/>
                  </a:lnTo>
                  <a:lnTo>
                    <a:pt x="38" y="60"/>
                  </a:lnTo>
                  <a:lnTo>
                    <a:pt x="36" y="60"/>
                  </a:lnTo>
                  <a:lnTo>
                    <a:pt x="36" y="58"/>
                  </a:lnTo>
                  <a:lnTo>
                    <a:pt x="32" y="60"/>
                  </a:lnTo>
                  <a:lnTo>
                    <a:pt x="32" y="58"/>
                  </a:lnTo>
                  <a:lnTo>
                    <a:pt x="34" y="58"/>
                  </a:lnTo>
                  <a:lnTo>
                    <a:pt x="32" y="58"/>
                  </a:lnTo>
                  <a:lnTo>
                    <a:pt x="32" y="56"/>
                  </a:lnTo>
                  <a:lnTo>
                    <a:pt x="31" y="56"/>
                  </a:lnTo>
                  <a:lnTo>
                    <a:pt x="31" y="54"/>
                  </a:lnTo>
                  <a:lnTo>
                    <a:pt x="31" y="52"/>
                  </a:lnTo>
                  <a:lnTo>
                    <a:pt x="32" y="52"/>
                  </a:lnTo>
                  <a:lnTo>
                    <a:pt x="31" y="52"/>
                  </a:lnTo>
                  <a:lnTo>
                    <a:pt x="29" y="52"/>
                  </a:lnTo>
                  <a:lnTo>
                    <a:pt x="29" y="50"/>
                  </a:lnTo>
                  <a:lnTo>
                    <a:pt x="27" y="52"/>
                  </a:lnTo>
                  <a:lnTo>
                    <a:pt x="25" y="52"/>
                  </a:lnTo>
                  <a:lnTo>
                    <a:pt x="27" y="52"/>
                  </a:lnTo>
                  <a:lnTo>
                    <a:pt x="27" y="50"/>
                  </a:lnTo>
                  <a:lnTo>
                    <a:pt x="25" y="50"/>
                  </a:lnTo>
                  <a:lnTo>
                    <a:pt x="27" y="48"/>
                  </a:lnTo>
                  <a:lnTo>
                    <a:pt x="27" y="46"/>
                  </a:lnTo>
                  <a:lnTo>
                    <a:pt x="27" y="44"/>
                  </a:lnTo>
                  <a:lnTo>
                    <a:pt x="25" y="44"/>
                  </a:lnTo>
                  <a:lnTo>
                    <a:pt x="23" y="44"/>
                  </a:lnTo>
                  <a:lnTo>
                    <a:pt x="21" y="44"/>
                  </a:lnTo>
                  <a:lnTo>
                    <a:pt x="21" y="42"/>
                  </a:lnTo>
                  <a:lnTo>
                    <a:pt x="19" y="42"/>
                  </a:lnTo>
                  <a:lnTo>
                    <a:pt x="17" y="42"/>
                  </a:lnTo>
                  <a:lnTo>
                    <a:pt x="17" y="44"/>
                  </a:lnTo>
                  <a:lnTo>
                    <a:pt x="15" y="44"/>
                  </a:lnTo>
                  <a:lnTo>
                    <a:pt x="13" y="44"/>
                  </a:lnTo>
                  <a:lnTo>
                    <a:pt x="15" y="44"/>
                  </a:lnTo>
                  <a:lnTo>
                    <a:pt x="13" y="44"/>
                  </a:lnTo>
                  <a:lnTo>
                    <a:pt x="13" y="42"/>
                  </a:lnTo>
                  <a:lnTo>
                    <a:pt x="11" y="42"/>
                  </a:lnTo>
                  <a:lnTo>
                    <a:pt x="11" y="40"/>
                  </a:lnTo>
                  <a:lnTo>
                    <a:pt x="9" y="40"/>
                  </a:lnTo>
                  <a:lnTo>
                    <a:pt x="7" y="39"/>
                  </a:lnTo>
                  <a:lnTo>
                    <a:pt x="6" y="39"/>
                  </a:lnTo>
                  <a:lnTo>
                    <a:pt x="6" y="37"/>
                  </a:lnTo>
                  <a:lnTo>
                    <a:pt x="4" y="37"/>
                  </a:lnTo>
                  <a:lnTo>
                    <a:pt x="6" y="37"/>
                  </a:lnTo>
                  <a:lnTo>
                    <a:pt x="4" y="37"/>
                  </a:lnTo>
                  <a:lnTo>
                    <a:pt x="4" y="35"/>
                  </a:lnTo>
                  <a:lnTo>
                    <a:pt x="4" y="37"/>
                  </a:lnTo>
                  <a:lnTo>
                    <a:pt x="2" y="37"/>
                  </a:lnTo>
                  <a:lnTo>
                    <a:pt x="2" y="35"/>
                  </a:lnTo>
                  <a:lnTo>
                    <a:pt x="0" y="35"/>
                  </a:lnTo>
                  <a:lnTo>
                    <a:pt x="2" y="35"/>
                  </a:lnTo>
                  <a:lnTo>
                    <a:pt x="2" y="33"/>
                  </a:lnTo>
                  <a:lnTo>
                    <a:pt x="4" y="33"/>
                  </a:lnTo>
                  <a:lnTo>
                    <a:pt x="4" y="31"/>
                  </a:lnTo>
                  <a:lnTo>
                    <a:pt x="4" y="29"/>
                  </a:lnTo>
                  <a:lnTo>
                    <a:pt x="2" y="29"/>
                  </a:lnTo>
                  <a:lnTo>
                    <a:pt x="2" y="27"/>
                  </a:lnTo>
                  <a:lnTo>
                    <a:pt x="4" y="27"/>
                  </a:lnTo>
                  <a:lnTo>
                    <a:pt x="4" y="25"/>
                  </a:lnTo>
                  <a:lnTo>
                    <a:pt x="4" y="23"/>
                  </a:lnTo>
                  <a:lnTo>
                    <a:pt x="6" y="23"/>
                  </a:lnTo>
                  <a:lnTo>
                    <a:pt x="9" y="21"/>
                  </a:lnTo>
                  <a:lnTo>
                    <a:pt x="11" y="19"/>
                  </a:lnTo>
                  <a:lnTo>
                    <a:pt x="13" y="19"/>
                  </a:lnTo>
                  <a:lnTo>
                    <a:pt x="13" y="17"/>
                  </a:lnTo>
                  <a:lnTo>
                    <a:pt x="15" y="17"/>
                  </a:lnTo>
                  <a:lnTo>
                    <a:pt x="15" y="16"/>
                  </a:lnTo>
                  <a:lnTo>
                    <a:pt x="17" y="16"/>
                  </a:lnTo>
                  <a:lnTo>
                    <a:pt x="17" y="14"/>
                  </a:lnTo>
                  <a:lnTo>
                    <a:pt x="19" y="14"/>
                  </a:lnTo>
                  <a:lnTo>
                    <a:pt x="21" y="14"/>
                  </a:lnTo>
                  <a:lnTo>
                    <a:pt x="21" y="12"/>
                  </a:lnTo>
                  <a:lnTo>
                    <a:pt x="23" y="14"/>
                  </a:lnTo>
                  <a:lnTo>
                    <a:pt x="23" y="12"/>
                  </a:lnTo>
                  <a:lnTo>
                    <a:pt x="25" y="12"/>
                  </a:lnTo>
                  <a:lnTo>
                    <a:pt x="27" y="12"/>
                  </a:lnTo>
                  <a:lnTo>
                    <a:pt x="27" y="10"/>
                  </a:lnTo>
                  <a:lnTo>
                    <a:pt x="29" y="12"/>
                  </a:lnTo>
                  <a:lnTo>
                    <a:pt x="29" y="10"/>
                  </a:lnTo>
                  <a:lnTo>
                    <a:pt x="29" y="12"/>
                  </a:lnTo>
                  <a:lnTo>
                    <a:pt x="31" y="12"/>
                  </a:lnTo>
                  <a:lnTo>
                    <a:pt x="31" y="14"/>
                  </a:lnTo>
                  <a:lnTo>
                    <a:pt x="31" y="12"/>
                  </a:lnTo>
                  <a:lnTo>
                    <a:pt x="32" y="12"/>
                  </a:lnTo>
                  <a:lnTo>
                    <a:pt x="34" y="12"/>
                  </a:lnTo>
                  <a:lnTo>
                    <a:pt x="36" y="12"/>
                  </a:lnTo>
                  <a:lnTo>
                    <a:pt x="36" y="14"/>
                  </a:lnTo>
                  <a:lnTo>
                    <a:pt x="38" y="14"/>
                  </a:lnTo>
                  <a:lnTo>
                    <a:pt x="40" y="14"/>
                  </a:lnTo>
                  <a:lnTo>
                    <a:pt x="42" y="14"/>
                  </a:lnTo>
                  <a:lnTo>
                    <a:pt x="42" y="12"/>
                  </a:lnTo>
                  <a:lnTo>
                    <a:pt x="46" y="12"/>
                  </a:lnTo>
                  <a:lnTo>
                    <a:pt x="48" y="14"/>
                  </a:lnTo>
                  <a:lnTo>
                    <a:pt x="50" y="12"/>
                  </a:lnTo>
                  <a:lnTo>
                    <a:pt x="52" y="12"/>
                  </a:lnTo>
                  <a:lnTo>
                    <a:pt x="54" y="12"/>
                  </a:lnTo>
                  <a:lnTo>
                    <a:pt x="54" y="10"/>
                  </a:lnTo>
                  <a:lnTo>
                    <a:pt x="55" y="10"/>
                  </a:lnTo>
                  <a:lnTo>
                    <a:pt x="54" y="10"/>
                  </a:lnTo>
                  <a:lnTo>
                    <a:pt x="54" y="8"/>
                  </a:lnTo>
                  <a:lnTo>
                    <a:pt x="55" y="10"/>
                  </a:lnTo>
                  <a:lnTo>
                    <a:pt x="57" y="10"/>
                  </a:lnTo>
                  <a:lnTo>
                    <a:pt x="59" y="10"/>
                  </a:lnTo>
                  <a:close/>
                  <a:moveTo>
                    <a:pt x="40" y="8"/>
                  </a:moveTo>
                  <a:lnTo>
                    <a:pt x="38" y="8"/>
                  </a:lnTo>
                  <a:lnTo>
                    <a:pt x="40" y="8"/>
                  </a:lnTo>
                  <a:close/>
                  <a:moveTo>
                    <a:pt x="50" y="2"/>
                  </a:moveTo>
                  <a:lnTo>
                    <a:pt x="48" y="2"/>
                  </a:lnTo>
                  <a:lnTo>
                    <a:pt x="48" y="4"/>
                  </a:lnTo>
                  <a:lnTo>
                    <a:pt x="46" y="4"/>
                  </a:lnTo>
                  <a:lnTo>
                    <a:pt x="44" y="4"/>
                  </a:lnTo>
                  <a:lnTo>
                    <a:pt x="46" y="4"/>
                  </a:lnTo>
                  <a:lnTo>
                    <a:pt x="46" y="2"/>
                  </a:lnTo>
                  <a:lnTo>
                    <a:pt x="48" y="2"/>
                  </a:lnTo>
                  <a:lnTo>
                    <a:pt x="50" y="2"/>
                  </a:lnTo>
                  <a:lnTo>
                    <a:pt x="52" y="2"/>
                  </a:lnTo>
                  <a:lnTo>
                    <a:pt x="50" y="2"/>
                  </a:lnTo>
                  <a:close/>
                  <a:moveTo>
                    <a:pt x="55" y="2"/>
                  </a:moveTo>
                  <a:lnTo>
                    <a:pt x="55" y="0"/>
                  </a:lnTo>
                  <a:lnTo>
                    <a:pt x="57" y="0"/>
                  </a:lnTo>
                  <a:lnTo>
                    <a:pt x="55" y="0"/>
                  </a:lnTo>
                  <a:lnTo>
                    <a:pt x="5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 name="Freeform 104"/>
            <p:cNvSpPr>
              <a:spLocks noEditPoints="1"/>
            </p:cNvSpPr>
            <p:nvPr/>
          </p:nvSpPr>
          <p:spPr bwMode="auto">
            <a:xfrm>
              <a:off x="5372100" y="3500438"/>
              <a:ext cx="149225" cy="146050"/>
            </a:xfrm>
            <a:custGeom>
              <a:avLst/>
              <a:gdLst>
                <a:gd name="T0" fmla="*/ 65 w 94"/>
                <a:gd name="T1" fmla="*/ 85 h 92"/>
                <a:gd name="T2" fmla="*/ 53 w 94"/>
                <a:gd name="T3" fmla="*/ 81 h 92"/>
                <a:gd name="T4" fmla="*/ 50 w 94"/>
                <a:gd name="T5" fmla="*/ 81 h 92"/>
                <a:gd name="T6" fmla="*/ 63 w 94"/>
                <a:gd name="T7" fmla="*/ 83 h 92"/>
                <a:gd name="T8" fmla="*/ 71 w 94"/>
                <a:gd name="T9" fmla="*/ 87 h 92"/>
                <a:gd name="T10" fmla="*/ 74 w 94"/>
                <a:gd name="T11" fmla="*/ 88 h 92"/>
                <a:gd name="T12" fmla="*/ 65 w 94"/>
                <a:gd name="T13" fmla="*/ 83 h 92"/>
                <a:gd name="T14" fmla="*/ 44 w 94"/>
                <a:gd name="T15" fmla="*/ 79 h 92"/>
                <a:gd name="T16" fmla="*/ 55 w 94"/>
                <a:gd name="T17" fmla="*/ 77 h 92"/>
                <a:gd name="T18" fmla="*/ 53 w 94"/>
                <a:gd name="T19" fmla="*/ 73 h 92"/>
                <a:gd name="T20" fmla="*/ 50 w 94"/>
                <a:gd name="T21" fmla="*/ 71 h 92"/>
                <a:gd name="T22" fmla="*/ 46 w 94"/>
                <a:gd name="T23" fmla="*/ 69 h 92"/>
                <a:gd name="T24" fmla="*/ 26 w 94"/>
                <a:gd name="T25" fmla="*/ 62 h 92"/>
                <a:gd name="T26" fmla="*/ 30 w 94"/>
                <a:gd name="T27" fmla="*/ 60 h 92"/>
                <a:gd name="T28" fmla="*/ 21 w 94"/>
                <a:gd name="T29" fmla="*/ 54 h 92"/>
                <a:gd name="T30" fmla="*/ 26 w 94"/>
                <a:gd name="T31" fmla="*/ 60 h 92"/>
                <a:gd name="T32" fmla="*/ 23 w 94"/>
                <a:gd name="T33" fmla="*/ 56 h 92"/>
                <a:gd name="T34" fmla="*/ 19 w 94"/>
                <a:gd name="T35" fmla="*/ 50 h 92"/>
                <a:gd name="T36" fmla="*/ 25 w 94"/>
                <a:gd name="T37" fmla="*/ 48 h 92"/>
                <a:gd name="T38" fmla="*/ 26 w 94"/>
                <a:gd name="T39" fmla="*/ 52 h 92"/>
                <a:gd name="T40" fmla="*/ 15 w 94"/>
                <a:gd name="T41" fmla="*/ 46 h 92"/>
                <a:gd name="T42" fmla="*/ 19 w 94"/>
                <a:gd name="T43" fmla="*/ 40 h 92"/>
                <a:gd name="T44" fmla="*/ 15 w 94"/>
                <a:gd name="T45" fmla="*/ 40 h 92"/>
                <a:gd name="T46" fmla="*/ 13 w 94"/>
                <a:gd name="T47" fmla="*/ 37 h 92"/>
                <a:gd name="T48" fmla="*/ 13 w 94"/>
                <a:gd name="T49" fmla="*/ 37 h 92"/>
                <a:gd name="T50" fmla="*/ 17 w 94"/>
                <a:gd name="T51" fmla="*/ 37 h 92"/>
                <a:gd name="T52" fmla="*/ 50 w 94"/>
                <a:gd name="T53" fmla="*/ 2 h 92"/>
                <a:gd name="T54" fmla="*/ 59 w 94"/>
                <a:gd name="T55" fmla="*/ 12 h 92"/>
                <a:gd name="T56" fmla="*/ 71 w 94"/>
                <a:gd name="T57" fmla="*/ 17 h 92"/>
                <a:gd name="T58" fmla="*/ 84 w 94"/>
                <a:gd name="T59" fmla="*/ 15 h 92"/>
                <a:gd name="T60" fmla="*/ 88 w 94"/>
                <a:gd name="T61" fmla="*/ 23 h 92"/>
                <a:gd name="T62" fmla="*/ 92 w 94"/>
                <a:gd name="T63" fmla="*/ 31 h 92"/>
                <a:gd name="T64" fmla="*/ 88 w 94"/>
                <a:gd name="T65" fmla="*/ 33 h 92"/>
                <a:gd name="T66" fmla="*/ 84 w 94"/>
                <a:gd name="T67" fmla="*/ 37 h 92"/>
                <a:gd name="T68" fmla="*/ 80 w 94"/>
                <a:gd name="T69" fmla="*/ 35 h 92"/>
                <a:gd name="T70" fmla="*/ 67 w 94"/>
                <a:gd name="T71" fmla="*/ 35 h 92"/>
                <a:gd name="T72" fmla="*/ 59 w 94"/>
                <a:gd name="T73" fmla="*/ 33 h 92"/>
                <a:gd name="T74" fmla="*/ 46 w 94"/>
                <a:gd name="T75" fmla="*/ 31 h 92"/>
                <a:gd name="T76" fmla="*/ 38 w 94"/>
                <a:gd name="T77" fmla="*/ 31 h 92"/>
                <a:gd name="T78" fmla="*/ 36 w 94"/>
                <a:gd name="T79" fmla="*/ 40 h 92"/>
                <a:gd name="T80" fmla="*/ 40 w 94"/>
                <a:gd name="T81" fmla="*/ 46 h 92"/>
                <a:gd name="T82" fmla="*/ 48 w 94"/>
                <a:gd name="T83" fmla="*/ 58 h 92"/>
                <a:gd name="T84" fmla="*/ 59 w 94"/>
                <a:gd name="T85" fmla="*/ 71 h 92"/>
                <a:gd name="T86" fmla="*/ 61 w 94"/>
                <a:gd name="T87" fmla="*/ 79 h 92"/>
                <a:gd name="T88" fmla="*/ 51 w 94"/>
                <a:gd name="T89" fmla="*/ 71 h 92"/>
                <a:gd name="T90" fmla="*/ 42 w 94"/>
                <a:gd name="T91" fmla="*/ 69 h 92"/>
                <a:gd name="T92" fmla="*/ 32 w 94"/>
                <a:gd name="T93" fmla="*/ 62 h 92"/>
                <a:gd name="T94" fmla="*/ 25 w 94"/>
                <a:gd name="T95" fmla="*/ 52 h 92"/>
                <a:gd name="T96" fmla="*/ 32 w 94"/>
                <a:gd name="T97" fmla="*/ 52 h 92"/>
                <a:gd name="T98" fmla="*/ 21 w 94"/>
                <a:gd name="T99" fmla="*/ 40 h 92"/>
                <a:gd name="T100" fmla="*/ 17 w 94"/>
                <a:gd name="T101" fmla="*/ 29 h 92"/>
                <a:gd name="T102" fmla="*/ 9 w 94"/>
                <a:gd name="T103" fmla="*/ 35 h 92"/>
                <a:gd name="T104" fmla="*/ 9 w 94"/>
                <a:gd name="T105" fmla="*/ 37 h 92"/>
                <a:gd name="T106" fmla="*/ 5 w 94"/>
                <a:gd name="T107" fmla="*/ 39 h 92"/>
                <a:gd name="T108" fmla="*/ 0 w 94"/>
                <a:gd name="T109" fmla="*/ 31 h 92"/>
                <a:gd name="T110" fmla="*/ 0 w 94"/>
                <a:gd name="T111" fmla="*/ 27 h 92"/>
                <a:gd name="T112" fmla="*/ 7 w 94"/>
                <a:gd name="T113" fmla="*/ 25 h 92"/>
                <a:gd name="T114" fmla="*/ 17 w 94"/>
                <a:gd name="T115" fmla="*/ 23 h 92"/>
                <a:gd name="T116" fmla="*/ 26 w 94"/>
                <a:gd name="T117" fmla="*/ 25 h 92"/>
                <a:gd name="T118" fmla="*/ 28 w 94"/>
                <a:gd name="T119" fmla="*/ 19 h 92"/>
                <a:gd name="T120" fmla="*/ 32 w 94"/>
                <a:gd name="T121" fmla="*/ 8 h 92"/>
                <a:gd name="T122" fmla="*/ 42 w 94"/>
                <a:gd name="T123" fmla="*/ 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4" h="92">
                  <a:moveTo>
                    <a:pt x="53" y="85"/>
                  </a:moveTo>
                  <a:lnTo>
                    <a:pt x="53" y="87"/>
                  </a:lnTo>
                  <a:lnTo>
                    <a:pt x="53" y="85"/>
                  </a:lnTo>
                  <a:lnTo>
                    <a:pt x="51" y="87"/>
                  </a:lnTo>
                  <a:lnTo>
                    <a:pt x="51" y="85"/>
                  </a:lnTo>
                  <a:lnTo>
                    <a:pt x="53" y="85"/>
                  </a:lnTo>
                  <a:close/>
                  <a:moveTo>
                    <a:pt x="61" y="85"/>
                  </a:moveTo>
                  <a:lnTo>
                    <a:pt x="63" y="85"/>
                  </a:lnTo>
                  <a:lnTo>
                    <a:pt x="65" y="85"/>
                  </a:lnTo>
                  <a:lnTo>
                    <a:pt x="65" y="87"/>
                  </a:lnTo>
                  <a:lnTo>
                    <a:pt x="65" y="85"/>
                  </a:lnTo>
                  <a:lnTo>
                    <a:pt x="65" y="87"/>
                  </a:lnTo>
                  <a:lnTo>
                    <a:pt x="67" y="87"/>
                  </a:lnTo>
                  <a:lnTo>
                    <a:pt x="61" y="85"/>
                  </a:lnTo>
                  <a:lnTo>
                    <a:pt x="59" y="85"/>
                  </a:lnTo>
                  <a:lnTo>
                    <a:pt x="61" y="85"/>
                  </a:lnTo>
                  <a:close/>
                  <a:moveTo>
                    <a:pt x="51" y="81"/>
                  </a:moveTo>
                  <a:lnTo>
                    <a:pt x="53" y="81"/>
                  </a:lnTo>
                  <a:lnTo>
                    <a:pt x="55" y="81"/>
                  </a:lnTo>
                  <a:lnTo>
                    <a:pt x="57" y="81"/>
                  </a:lnTo>
                  <a:lnTo>
                    <a:pt x="57" y="83"/>
                  </a:lnTo>
                  <a:lnTo>
                    <a:pt x="57" y="81"/>
                  </a:lnTo>
                  <a:lnTo>
                    <a:pt x="57" y="83"/>
                  </a:lnTo>
                  <a:lnTo>
                    <a:pt x="55" y="81"/>
                  </a:lnTo>
                  <a:lnTo>
                    <a:pt x="53" y="83"/>
                  </a:lnTo>
                  <a:lnTo>
                    <a:pt x="51" y="83"/>
                  </a:lnTo>
                  <a:lnTo>
                    <a:pt x="50" y="81"/>
                  </a:lnTo>
                  <a:lnTo>
                    <a:pt x="51" y="81"/>
                  </a:lnTo>
                  <a:close/>
                  <a:moveTo>
                    <a:pt x="55" y="79"/>
                  </a:moveTo>
                  <a:lnTo>
                    <a:pt x="57" y="79"/>
                  </a:lnTo>
                  <a:lnTo>
                    <a:pt x="59" y="79"/>
                  </a:lnTo>
                  <a:lnTo>
                    <a:pt x="61" y="81"/>
                  </a:lnTo>
                  <a:lnTo>
                    <a:pt x="63" y="81"/>
                  </a:lnTo>
                  <a:lnTo>
                    <a:pt x="63" y="83"/>
                  </a:lnTo>
                  <a:lnTo>
                    <a:pt x="63" y="81"/>
                  </a:lnTo>
                  <a:lnTo>
                    <a:pt x="63" y="83"/>
                  </a:lnTo>
                  <a:lnTo>
                    <a:pt x="65" y="83"/>
                  </a:lnTo>
                  <a:lnTo>
                    <a:pt x="67" y="83"/>
                  </a:lnTo>
                  <a:lnTo>
                    <a:pt x="65" y="83"/>
                  </a:lnTo>
                  <a:lnTo>
                    <a:pt x="67" y="81"/>
                  </a:lnTo>
                  <a:lnTo>
                    <a:pt x="67" y="83"/>
                  </a:lnTo>
                  <a:lnTo>
                    <a:pt x="69" y="83"/>
                  </a:lnTo>
                  <a:lnTo>
                    <a:pt x="69" y="85"/>
                  </a:lnTo>
                  <a:lnTo>
                    <a:pt x="71" y="85"/>
                  </a:lnTo>
                  <a:lnTo>
                    <a:pt x="71" y="87"/>
                  </a:lnTo>
                  <a:lnTo>
                    <a:pt x="74" y="88"/>
                  </a:lnTo>
                  <a:lnTo>
                    <a:pt x="76" y="88"/>
                  </a:lnTo>
                  <a:lnTo>
                    <a:pt x="78" y="88"/>
                  </a:lnTo>
                  <a:lnTo>
                    <a:pt x="78" y="90"/>
                  </a:lnTo>
                  <a:lnTo>
                    <a:pt x="78" y="92"/>
                  </a:lnTo>
                  <a:lnTo>
                    <a:pt x="76" y="92"/>
                  </a:lnTo>
                  <a:lnTo>
                    <a:pt x="76" y="90"/>
                  </a:lnTo>
                  <a:lnTo>
                    <a:pt x="74" y="90"/>
                  </a:lnTo>
                  <a:lnTo>
                    <a:pt x="74" y="88"/>
                  </a:lnTo>
                  <a:lnTo>
                    <a:pt x="73" y="88"/>
                  </a:lnTo>
                  <a:lnTo>
                    <a:pt x="73" y="87"/>
                  </a:lnTo>
                  <a:lnTo>
                    <a:pt x="71" y="87"/>
                  </a:lnTo>
                  <a:lnTo>
                    <a:pt x="73" y="87"/>
                  </a:lnTo>
                  <a:lnTo>
                    <a:pt x="71" y="87"/>
                  </a:lnTo>
                  <a:lnTo>
                    <a:pt x="69" y="85"/>
                  </a:lnTo>
                  <a:lnTo>
                    <a:pt x="67" y="85"/>
                  </a:lnTo>
                  <a:lnTo>
                    <a:pt x="65" y="85"/>
                  </a:lnTo>
                  <a:lnTo>
                    <a:pt x="65" y="83"/>
                  </a:lnTo>
                  <a:lnTo>
                    <a:pt x="63" y="83"/>
                  </a:lnTo>
                  <a:lnTo>
                    <a:pt x="61" y="83"/>
                  </a:lnTo>
                  <a:lnTo>
                    <a:pt x="61" y="81"/>
                  </a:lnTo>
                  <a:lnTo>
                    <a:pt x="59" y="81"/>
                  </a:lnTo>
                  <a:lnTo>
                    <a:pt x="57" y="81"/>
                  </a:lnTo>
                  <a:lnTo>
                    <a:pt x="55" y="81"/>
                  </a:lnTo>
                  <a:lnTo>
                    <a:pt x="55" y="79"/>
                  </a:lnTo>
                  <a:close/>
                  <a:moveTo>
                    <a:pt x="42" y="79"/>
                  </a:moveTo>
                  <a:lnTo>
                    <a:pt x="44" y="79"/>
                  </a:lnTo>
                  <a:lnTo>
                    <a:pt x="42" y="79"/>
                  </a:lnTo>
                  <a:lnTo>
                    <a:pt x="40" y="79"/>
                  </a:lnTo>
                  <a:lnTo>
                    <a:pt x="42" y="79"/>
                  </a:lnTo>
                  <a:close/>
                  <a:moveTo>
                    <a:pt x="48" y="75"/>
                  </a:moveTo>
                  <a:lnTo>
                    <a:pt x="50" y="75"/>
                  </a:lnTo>
                  <a:lnTo>
                    <a:pt x="50" y="77"/>
                  </a:lnTo>
                  <a:lnTo>
                    <a:pt x="51" y="77"/>
                  </a:lnTo>
                  <a:lnTo>
                    <a:pt x="53" y="77"/>
                  </a:lnTo>
                  <a:lnTo>
                    <a:pt x="55" y="77"/>
                  </a:lnTo>
                  <a:lnTo>
                    <a:pt x="57" y="77"/>
                  </a:lnTo>
                  <a:lnTo>
                    <a:pt x="53" y="77"/>
                  </a:lnTo>
                  <a:lnTo>
                    <a:pt x="50" y="77"/>
                  </a:lnTo>
                  <a:lnTo>
                    <a:pt x="48" y="77"/>
                  </a:lnTo>
                  <a:lnTo>
                    <a:pt x="46" y="77"/>
                  </a:lnTo>
                  <a:lnTo>
                    <a:pt x="46" y="75"/>
                  </a:lnTo>
                  <a:lnTo>
                    <a:pt x="48" y="75"/>
                  </a:lnTo>
                  <a:close/>
                  <a:moveTo>
                    <a:pt x="51" y="73"/>
                  </a:moveTo>
                  <a:lnTo>
                    <a:pt x="53" y="73"/>
                  </a:lnTo>
                  <a:lnTo>
                    <a:pt x="51" y="73"/>
                  </a:lnTo>
                  <a:lnTo>
                    <a:pt x="51" y="75"/>
                  </a:lnTo>
                  <a:lnTo>
                    <a:pt x="50" y="75"/>
                  </a:lnTo>
                  <a:lnTo>
                    <a:pt x="48" y="75"/>
                  </a:lnTo>
                  <a:lnTo>
                    <a:pt x="48" y="73"/>
                  </a:lnTo>
                  <a:lnTo>
                    <a:pt x="46" y="73"/>
                  </a:lnTo>
                  <a:lnTo>
                    <a:pt x="46" y="71"/>
                  </a:lnTo>
                  <a:lnTo>
                    <a:pt x="48" y="71"/>
                  </a:lnTo>
                  <a:lnTo>
                    <a:pt x="50" y="71"/>
                  </a:lnTo>
                  <a:lnTo>
                    <a:pt x="51" y="73"/>
                  </a:lnTo>
                  <a:close/>
                  <a:moveTo>
                    <a:pt x="44" y="71"/>
                  </a:moveTo>
                  <a:lnTo>
                    <a:pt x="46" y="73"/>
                  </a:lnTo>
                  <a:lnTo>
                    <a:pt x="44" y="73"/>
                  </a:lnTo>
                  <a:lnTo>
                    <a:pt x="44" y="71"/>
                  </a:lnTo>
                  <a:lnTo>
                    <a:pt x="42" y="71"/>
                  </a:lnTo>
                  <a:lnTo>
                    <a:pt x="44" y="71"/>
                  </a:lnTo>
                  <a:close/>
                  <a:moveTo>
                    <a:pt x="44" y="69"/>
                  </a:moveTo>
                  <a:lnTo>
                    <a:pt x="46" y="69"/>
                  </a:lnTo>
                  <a:lnTo>
                    <a:pt x="44" y="69"/>
                  </a:lnTo>
                  <a:lnTo>
                    <a:pt x="42" y="69"/>
                  </a:lnTo>
                  <a:lnTo>
                    <a:pt x="44" y="69"/>
                  </a:lnTo>
                  <a:close/>
                  <a:moveTo>
                    <a:pt x="34" y="65"/>
                  </a:moveTo>
                  <a:lnTo>
                    <a:pt x="32" y="65"/>
                  </a:lnTo>
                  <a:lnTo>
                    <a:pt x="34" y="65"/>
                  </a:lnTo>
                  <a:close/>
                  <a:moveTo>
                    <a:pt x="28" y="63"/>
                  </a:moveTo>
                  <a:lnTo>
                    <a:pt x="28" y="62"/>
                  </a:lnTo>
                  <a:lnTo>
                    <a:pt x="26" y="62"/>
                  </a:lnTo>
                  <a:lnTo>
                    <a:pt x="28" y="62"/>
                  </a:lnTo>
                  <a:lnTo>
                    <a:pt x="28" y="63"/>
                  </a:lnTo>
                  <a:close/>
                  <a:moveTo>
                    <a:pt x="30" y="60"/>
                  </a:moveTo>
                  <a:lnTo>
                    <a:pt x="28" y="60"/>
                  </a:lnTo>
                  <a:lnTo>
                    <a:pt x="28" y="58"/>
                  </a:lnTo>
                  <a:lnTo>
                    <a:pt x="26" y="58"/>
                  </a:lnTo>
                  <a:lnTo>
                    <a:pt x="28" y="58"/>
                  </a:lnTo>
                  <a:lnTo>
                    <a:pt x="28" y="60"/>
                  </a:lnTo>
                  <a:lnTo>
                    <a:pt x="30" y="60"/>
                  </a:lnTo>
                  <a:close/>
                  <a:moveTo>
                    <a:pt x="26" y="56"/>
                  </a:moveTo>
                  <a:lnTo>
                    <a:pt x="26" y="58"/>
                  </a:lnTo>
                  <a:lnTo>
                    <a:pt x="26" y="56"/>
                  </a:lnTo>
                  <a:lnTo>
                    <a:pt x="26" y="58"/>
                  </a:lnTo>
                  <a:lnTo>
                    <a:pt x="26" y="56"/>
                  </a:lnTo>
                  <a:lnTo>
                    <a:pt x="25" y="56"/>
                  </a:lnTo>
                  <a:lnTo>
                    <a:pt x="25" y="54"/>
                  </a:lnTo>
                  <a:lnTo>
                    <a:pt x="26" y="56"/>
                  </a:lnTo>
                  <a:close/>
                  <a:moveTo>
                    <a:pt x="21" y="54"/>
                  </a:moveTo>
                  <a:lnTo>
                    <a:pt x="21" y="56"/>
                  </a:lnTo>
                  <a:lnTo>
                    <a:pt x="21" y="54"/>
                  </a:lnTo>
                  <a:close/>
                  <a:moveTo>
                    <a:pt x="23" y="56"/>
                  </a:moveTo>
                  <a:lnTo>
                    <a:pt x="23" y="58"/>
                  </a:lnTo>
                  <a:lnTo>
                    <a:pt x="25" y="58"/>
                  </a:lnTo>
                  <a:lnTo>
                    <a:pt x="25" y="60"/>
                  </a:lnTo>
                  <a:lnTo>
                    <a:pt x="26" y="60"/>
                  </a:lnTo>
                  <a:lnTo>
                    <a:pt x="25" y="60"/>
                  </a:lnTo>
                  <a:lnTo>
                    <a:pt x="26" y="60"/>
                  </a:lnTo>
                  <a:lnTo>
                    <a:pt x="26" y="62"/>
                  </a:lnTo>
                  <a:lnTo>
                    <a:pt x="26" y="60"/>
                  </a:lnTo>
                  <a:lnTo>
                    <a:pt x="25" y="60"/>
                  </a:lnTo>
                  <a:lnTo>
                    <a:pt x="25" y="58"/>
                  </a:lnTo>
                  <a:lnTo>
                    <a:pt x="23" y="58"/>
                  </a:lnTo>
                  <a:lnTo>
                    <a:pt x="23" y="56"/>
                  </a:lnTo>
                  <a:lnTo>
                    <a:pt x="21" y="56"/>
                  </a:lnTo>
                  <a:lnTo>
                    <a:pt x="21" y="54"/>
                  </a:lnTo>
                  <a:lnTo>
                    <a:pt x="23" y="56"/>
                  </a:lnTo>
                  <a:close/>
                  <a:moveTo>
                    <a:pt x="17" y="52"/>
                  </a:moveTo>
                  <a:lnTo>
                    <a:pt x="17" y="50"/>
                  </a:lnTo>
                  <a:lnTo>
                    <a:pt x="17" y="52"/>
                  </a:lnTo>
                  <a:close/>
                  <a:moveTo>
                    <a:pt x="21" y="50"/>
                  </a:moveTo>
                  <a:lnTo>
                    <a:pt x="19" y="50"/>
                  </a:lnTo>
                  <a:lnTo>
                    <a:pt x="19" y="48"/>
                  </a:lnTo>
                  <a:lnTo>
                    <a:pt x="21" y="48"/>
                  </a:lnTo>
                  <a:lnTo>
                    <a:pt x="21" y="50"/>
                  </a:lnTo>
                  <a:lnTo>
                    <a:pt x="19" y="50"/>
                  </a:lnTo>
                  <a:lnTo>
                    <a:pt x="21" y="50"/>
                  </a:lnTo>
                  <a:close/>
                  <a:moveTo>
                    <a:pt x="11" y="44"/>
                  </a:moveTo>
                  <a:lnTo>
                    <a:pt x="11" y="42"/>
                  </a:lnTo>
                  <a:lnTo>
                    <a:pt x="11" y="44"/>
                  </a:lnTo>
                  <a:close/>
                  <a:moveTo>
                    <a:pt x="21" y="44"/>
                  </a:moveTo>
                  <a:lnTo>
                    <a:pt x="23" y="44"/>
                  </a:lnTo>
                  <a:lnTo>
                    <a:pt x="23" y="46"/>
                  </a:lnTo>
                  <a:lnTo>
                    <a:pt x="25" y="46"/>
                  </a:lnTo>
                  <a:lnTo>
                    <a:pt x="25" y="48"/>
                  </a:lnTo>
                  <a:lnTo>
                    <a:pt x="23" y="46"/>
                  </a:lnTo>
                  <a:lnTo>
                    <a:pt x="21" y="46"/>
                  </a:lnTo>
                  <a:lnTo>
                    <a:pt x="23" y="46"/>
                  </a:lnTo>
                  <a:lnTo>
                    <a:pt x="25" y="48"/>
                  </a:lnTo>
                  <a:lnTo>
                    <a:pt x="26" y="50"/>
                  </a:lnTo>
                  <a:lnTo>
                    <a:pt x="26" y="52"/>
                  </a:lnTo>
                  <a:lnTo>
                    <a:pt x="26" y="50"/>
                  </a:lnTo>
                  <a:lnTo>
                    <a:pt x="25" y="50"/>
                  </a:lnTo>
                  <a:lnTo>
                    <a:pt x="26" y="52"/>
                  </a:lnTo>
                  <a:lnTo>
                    <a:pt x="25" y="52"/>
                  </a:lnTo>
                  <a:lnTo>
                    <a:pt x="25" y="50"/>
                  </a:lnTo>
                  <a:lnTo>
                    <a:pt x="23" y="48"/>
                  </a:lnTo>
                  <a:lnTo>
                    <a:pt x="21" y="46"/>
                  </a:lnTo>
                  <a:lnTo>
                    <a:pt x="19" y="44"/>
                  </a:lnTo>
                  <a:lnTo>
                    <a:pt x="19" y="42"/>
                  </a:lnTo>
                  <a:lnTo>
                    <a:pt x="21" y="44"/>
                  </a:lnTo>
                  <a:close/>
                  <a:moveTo>
                    <a:pt x="13" y="44"/>
                  </a:moveTo>
                  <a:lnTo>
                    <a:pt x="15" y="46"/>
                  </a:lnTo>
                  <a:lnTo>
                    <a:pt x="15" y="48"/>
                  </a:lnTo>
                  <a:lnTo>
                    <a:pt x="15" y="46"/>
                  </a:lnTo>
                  <a:lnTo>
                    <a:pt x="13" y="44"/>
                  </a:lnTo>
                  <a:lnTo>
                    <a:pt x="13" y="46"/>
                  </a:lnTo>
                  <a:lnTo>
                    <a:pt x="13" y="44"/>
                  </a:lnTo>
                  <a:lnTo>
                    <a:pt x="13" y="42"/>
                  </a:lnTo>
                  <a:lnTo>
                    <a:pt x="13" y="44"/>
                  </a:lnTo>
                  <a:close/>
                  <a:moveTo>
                    <a:pt x="19" y="39"/>
                  </a:moveTo>
                  <a:lnTo>
                    <a:pt x="19" y="40"/>
                  </a:lnTo>
                  <a:lnTo>
                    <a:pt x="21" y="40"/>
                  </a:lnTo>
                  <a:lnTo>
                    <a:pt x="21" y="42"/>
                  </a:lnTo>
                  <a:lnTo>
                    <a:pt x="19" y="40"/>
                  </a:lnTo>
                  <a:lnTo>
                    <a:pt x="17" y="40"/>
                  </a:lnTo>
                  <a:lnTo>
                    <a:pt x="19" y="40"/>
                  </a:lnTo>
                  <a:lnTo>
                    <a:pt x="19" y="39"/>
                  </a:lnTo>
                  <a:close/>
                  <a:moveTo>
                    <a:pt x="15" y="37"/>
                  </a:moveTo>
                  <a:lnTo>
                    <a:pt x="15" y="39"/>
                  </a:lnTo>
                  <a:lnTo>
                    <a:pt x="15" y="40"/>
                  </a:lnTo>
                  <a:lnTo>
                    <a:pt x="15" y="42"/>
                  </a:lnTo>
                  <a:lnTo>
                    <a:pt x="15" y="44"/>
                  </a:lnTo>
                  <a:lnTo>
                    <a:pt x="13" y="44"/>
                  </a:lnTo>
                  <a:lnTo>
                    <a:pt x="13" y="42"/>
                  </a:lnTo>
                  <a:lnTo>
                    <a:pt x="13" y="40"/>
                  </a:lnTo>
                  <a:lnTo>
                    <a:pt x="13" y="39"/>
                  </a:lnTo>
                  <a:lnTo>
                    <a:pt x="11" y="39"/>
                  </a:lnTo>
                  <a:lnTo>
                    <a:pt x="11" y="37"/>
                  </a:lnTo>
                  <a:lnTo>
                    <a:pt x="13" y="37"/>
                  </a:lnTo>
                  <a:lnTo>
                    <a:pt x="13" y="39"/>
                  </a:lnTo>
                  <a:lnTo>
                    <a:pt x="13" y="37"/>
                  </a:lnTo>
                  <a:lnTo>
                    <a:pt x="13" y="35"/>
                  </a:lnTo>
                  <a:lnTo>
                    <a:pt x="11" y="33"/>
                  </a:lnTo>
                  <a:lnTo>
                    <a:pt x="11" y="31"/>
                  </a:lnTo>
                  <a:lnTo>
                    <a:pt x="13" y="31"/>
                  </a:lnTo>
                  <a:lnTo>
                    <a:pt x="13" y="33"/>
                  </a:lnTo>
                  <a:lnTo>
                    <a:pt x="13" y="35"/>
                  </a:lnTo>
                  <a:lnTo>
                    <a:pt x="13" y="37"/>
                  </a:lnTo>
                  <a:lnTo>
                    <a:pt x="15" y="37"/>
                  </a:lnTo>
                  <a:close/>
                  <a:moveTo>
                    <a:pt x="17" y="31"/>
                  </a:moveTo>
                  <a:lnTo>
                    <a:pt x="17" y="33"/>
                  </a:lnTo>
                  <a:lnTo>
                    <a:pt x="17" y="35"/>
                  </a:lnTo>
                  <a:lnTo>
                    <a:pt x="19" y="35"/>
                  </a:lnTo>
                  <a:lnTo>
                    <a:pt x="21" y="35"/>
                  </a:lnTo>
                  <a:lnTo>
                    <a:pt x="21" y="37"/>
                  </a:lnTo>
                  <a:lnTo>
                    <a:pt x="19" y="37"/>
                  </a:lnTo>
                  <a:lnTo>
                    <a:pt x="17" y="37"/>
                  </a:lnTo>
                  <a:lnTo>
                    <a:pt x="17" y="35"/>
                  </a:lnTo>
                  <a:lnTo>
                    <a:pt x="15" y="35"/>
                  </a:lnTo>
                  <a:lnTo>
                    <a:pt x="13" y="33"/>
                  </a:lnTo>
                  <a:lnTo>
                    <a:pt x="15" y="33"/>
                  </a:lnTo>
                  <a:lnTo>
                    <a:pt x="15" y="31"/>
                  </a:lnTo>
                  <a:lnTo>
                    <a:pt x="17" y="31"/>
                  </a:lnTo>
                  <a:close/>
                  <a:moveTo>
                    <a:pt x="46" y="0"/>
                  </a:moveTo>
                  <a:lnTo>
                    <a:pt x="48" y="2"/>
                  </a:lnTo>
                  <a:lnTo>
                    <a:pt x="50" y="2"/>
                  </a:lnTo>
                  <a:lnTo>
                    <a:pt x="50" y="4"/>
                  </a:lnTo>
                  <a:lnTo>
                    <a:pt x="51" y="4"/>
                  </a:lnTo>
                  <a:lnTo>
                    <a:pt x="53" y="4"/>
                  </a:lnTo>
                  <a:lnTo>
                    <a:pt x="53" y="6"/>
                  </a:lnTo>
                  <a:lnTo>
                    <a:pt x="53" y="8"/>
                  </a:lnTo>
                  <a:lnTo>
                    <a:pt x="55" y="8"/>
                  </a:lnTo>
                  <a:lnTo>
                    <a:pt x="55" y="10"/>
                  </a:lnTo>
                  <a:lnTo>
                    <a:pt x="57" y="10"/>
                  </a:lnTo>
                  <a:lnTo>
                    <a:pt x="59" y="12"/>
                  </a:lnTo>
                  <a:lnTo>
                    <a:pt x="59" y="14"/>
                  </a:lnTo>
                  <a:lnTo>
                    <a:pt x="61" y="14"/>
                  </a:lnTo>
                  <a:lnTo>
                    <a:pt x="63" y="14"/>
                  </a:lnTo>
                  <a:lnTo>
                    <a:pt x="65" y="14"/>
                  </a:lnTo>
                  <a:lnTo>
                    <a:pt x="65" y="15"/>
                  </a:lnTo>
                  <a:lnTo>
                    <a:pt x="65" y="17"/>
                  </a:lnTo>
                  <a:lnTo>
                    <a:pt x="67" y="17"/>
                  </a:lnTo>
                  <a:lnTo>
                    <a:pt x="69" y="17"/>
                  </a:lnTo>
                  <a:lnTo>
                    <a:pt x="71" y="17"/>
                  </a:lnTo>
                  <a:lnTo>
                    <a:pt x="73" y="17"/>
                  </a:lnTo>
                  <a:lnTo>
                    <a:pt x="74" y="17"/>
                  </a:lnTo>
                  <a:lnTo>
                    <a:pt x="76" y="19"/>
                  </a:lnTo>
                  <a:lnTo>
                    <a:pt x="78" y="19"/>
                  </a:lnTo>
                  <a:lnTo>
                    <a:pt x="78" y="17"/>
                  </a:lnTo>
                  <a:lnTo>
                    <a:pt x="80" y="17"/>
                  </a:lnTo>
                  <a:lnTo>
                    <a:pt x="80" y="15"/>
                  </a:lnTo>
                  <a:lnTo>
                    <a:pt x="82" y="15"/>
                  </a:lnTo>
                  <a:lnTo>
                    <a:pt x="84" y="15"/>
                  </a:lnTo>
                  <a:lnTo>
                    <a:pt x="86" y="15"/>
                  </a:lnTo>
                  <a:lnTo>
                    <a:pt x="84" y="15"/>
                  </a:lnTo>
                  <a:lnTo>
                    <a:pt x="86" y="15"/>
                  </a:lnTo>
                  <a:lnTo>
                    <a:pt x="84" y="15"/>
                  </a:lnTo>
                  <a:lnTo>
                    <a:pt x="84" y="17"/>
                  </a:lnTo>
                  <a:lnTo>
                    <a:pt x="86" y="19"/>
                  </a:lnTo>
                  <a:lnTo>
                    <a:pt x="86" y="21"/>
                  </a:lnTo>
                  <a:lnTo>
                    <a:pt x="86" y="23"/>
                  </a:lnTo>
                  <a:lnTo>
                    <a:pt x="88" y="23"/>
                  </a:lnTo>
                  <a:lnTo>
                    <a:pt x="88" y="25"/>
                  </a:lnTo>
                  <a:lnTo>
                    <a:pt x="86" y="25"/>
                  </a:lnTo>
                  <a:lnTo>
                    <a:pt x="88" y="25"/>
                  </a:lnTo>
                  <a:lnTo>
                    <a:pt x="88" y="27"/>
                  </a:lnTo>
                  <a:lnTo>
                    <a:pt x="86" y="27"/>
                  </a:lnTo>
                  <a:lnTo>
                    <a:pt x="88" y="27"/>
                  </a:lnTo>
                  <a:lnTo>
                    <a:pt x="88" y="29"/>
                  </a:lnTo>
                  <a:lnTo>
                    <a:pt x="90" y="29"/>
                  </a:lnTo>
                  <a:lnTo>
                    <a:pt x="92" y="31"/>
                  </a:lnTo>
                  <a:lnTo>
                    <a:pt x="94" y="31"/>
                  </a:lnTo>
                  <a:lnTo>
                    <a:pt x="94" y="33"/>
                  </a:lnTo>
                  <a:lnTo>
                    <a:pt x="92" y="33"/>
                  </a:lnTo>
                  <a:lnTo>
                    <a:pt x="92" y="31"/>
                  </a:lnTo>
                  <a:lnTo>
                    <a:pt x="92" y="33"/>
                  </a:lnTo>
                  <a:lnTo>
                    <a:pt x="90" y="33"/>
                  </a:lnTo>
                  <a:lnTo>
                    <a:pt x="90" y="31"/>
                  </a:lnTo>
                  <a:lnTo>
                    <a:pt x="88" y="31"/>
                  </a:lnTo>
                  <a:lnTo>
                    <a:pt x="88" y="33"/>
                  </a:lnTo>
                  <a:lnTo>
                    <a:pt x="88" y="35"/>
                  </a:lnTo>
                  <a:lnTo>
                    <a:pt x="88" y="37"/>
                  </a:lnTo>
                  <a:lnTo>
                    <a:pt x="88" y="39"/>
                  </a:lnTo>
                  <a:lnTo>
                    <a:pt x="88" y="37"/>
                  </a:lnTo>
                  <a:lnTo>
                    <a:pt x="86" y="37"/>
                  </a:lnTo>
                  <a:lnTo>
                    <a:pt x="86" y="39"/>
                  </a:lnTo>
                  <a:lnTo>
                    <a:pt x="84" y="39"/>
                  </a:lnTo>
                  <a:lnTo>
                    <a:pt x="82" y="37"/>
                  </a:lnTo>
                  <a:lnTo>
                    <a:pt x="84" y="37"/>
                  </a:lnTo>
                  <a:lnTo>
                    <a:pt x="84" y="35"/>
                  </a:lnTo>
                  <a:lnTo>
                    <a:pt x="82" y="35"/>
                  </a:lnTo>
                  <a:lnTo>
                    <a:pt x="82" y="33"/>
                  </a:lnTo>
                  <a:lnTo>
                    <a:pt x="82" y="35"/>
                  </a:lnTo>
                  <a:lnTo>
                    <a:pt x="80" y="35"/>
                  </a:lnTo>
                  <a:lnTo>
                    <a:pt x="80" y="33"/>
                  </a:lnTo>
                  <a:lnTo>
                    <a:pt x="78" y="33"/>
                  </a:lnTo>
                  <a:lnTo>
                    <a:pt x="78" y="35"/>
                  </a:lnTo>
                  <a:lnTo>
                    <a:pt x="80" y="35"/>
                  </a:lnTo>
                  <a:lnTo>
                    <a:pt x="78" y="35"/>
                  </a:lnTo>
                  <a:lnTo>
                    <a:pt x="78" y="33"/>
                  </a:lnTo>
                  <a:lnTo>
                    <a:pt x="76" y="33"/>
                  </a:lnTo>
                  <a:lnTo>
                    <a:pt x="74" y="33"/>
                  </a:lnTo>
                  <a:lnTo>
                    <a:pt x="73" y="33"/>
                  </a:lnTo>
                  <a:lnTo>
                    <a:pt x="71" y="33"/>
                  </a:lnTo>
                  <a:lnTo>
                    <a:pt x="69" y="33"/>
                  </a:lnTo>
                  <a:lnTo>
                    <a:pt x="69" y="35"/>
                  </a:lnTo>
                  <a:lnTo>
                    <a:pt x="67" y="35"/>
                  </a:lnTo>
                  <a:lnTo>
                    <a:pt x="67" y="33"/>
                  </a:lnTo>
                  <a:lnTo>
                    <a:pt x="65" y="33"/>
                  </a:lnTo>
                  <a:lnTo>
                    <a:pt x="63" y="33"/>
                  </a:lnTo>
                  <a:lnTo>
                    <a:pt x="61" y="33"/>
                  </a:lnTo>
                  <a:lnTo>
                    <a:pt x="63" y="33"/>
                  </a:lnTo>
                  <a:lnTo>
                    <a:pt x="61" y="33"/>
                  </a:lnTo>
                  <a:lnTo>
                    <a:pt x="59" y="33"/>
                  </a:lnTo>
                  <a:lnTo>
                    <a:pt x="59" y="31"/>
                  </a:lnTo>
                  <a:lnTo>
                    <a:pt x="59" y="33"/>
                  </a:lnTo>
                  <a:lnTo>
                    <a:pt x="57" y="33"/>
                  </a:lnTo>
                  <a:lnTo>
                    <a:pt x="57" y="31"/>
                  </a:lnTo>
                  <a:lnTo>
                    <a:pt x="55" y="31"/>
                  </a:lnTo>
                  <a:lnTo>
                    <a:pt x="53" y="31"/>
                  </a:lnTo>
                  <a:lnTo>
                    <a:pt x="53" y="29"/>
                  </a:lnTo>
                  <a:lnTo>
                    <a:pt x="53" y="31"/>
                  </a:lnTo>
                  <a:lnTo>
                    <a:pt x="51" y="31"/>
                  </a:lnTo>
                  <a:lnTo>
                    <a:pt x="48" y="31"/>
                  </a:lnTo>
                  <a:lnTo>
                    <a:pt x="46" y="31"/>
                  </a:lnTo>
                  <a:lnTo>
                    <a:pt x="46" y="33"/>
                  </a:lnTo>
                  <a:lnTo>
                    <a:pt x="46" y="35"/>
                  </a:lnTo>
                  <a:lnTo>
                    <a:pt x="44" y="35"/>
                  </a:lnTo>
                  <a:lnTo>
                    <a:pt x="44" y="37"/>
                  </a:lnTo>
                  <a:lnTo>
                    <a:pt x="44" y="35"/>
                  </a:lnTo>
                  <a:lnTo>
                    <a:pt x="42" y="35"/>
                  </a:lnTo>
                  <a:lnTo>
                    <a:pt x="40" y="33"/>
                  </a:lnTo>
                  <a:lnTo>
                    <a:pt x="40" y="31"/>
                  </a:lnTo>
                  <a:lnTo>
                    <a:pt x="38" y="31"/>
                  </a:lnTo>
                  <a:lnTo>
                    <a:pt x="36" y="31"/>
                  </a:lnTo>
                  <a:lnTo>
                    <a:pt x="36" y="33"/>
                  </a:lnTo>
                  <a:lnTo>
                    <a:pt x="36" y="35"/>
                  </a:lnTo>
                  <a:lnTo>
                    <a:pt x="34" y="35"/>
                  </a:lnTo>
                  <a:lnTo>
                    <a:pt x="36" y="37"/>
                  </a:lnTo>
                  <a:lnTo>
                    <a:pt x="34" y="37"/>
                  </a:lnTo>
                  <a:lnTo>
                    <a:pt x="34" y="39"/>
                  </a:lnTo>
                  <a:lnTo>
                    <a:pt x="36" y="39"/>
                  </a:lnTo>
                  <a:lnTo>
                    <a:pt x="36" y="40"/>
                  </a:lnTo>
                  <a:lnTo>
                    <a:pt x="34" y="40"/>
                  </a:lnTo>
                  <a:lnTo>
                    <a:pt x="34" y="42"/>
                  </a:lnTo>
                  <a:lnTo>
                    <a:pt x="36" y="42"/>
                  </a:lnTo>
                  <a:lnTo>
                    <a:pt x="38" y="42"/>
                  </a:lnTo>
                  <a:lnTo>
                    <a:pt x="38" y="44"/>
                  </a:lnTo>
                  <a:lnTo>
                    <a:pt x="40" y="44"/>
                  </a:lnTo>
                  <a:lnTo>
                    <a:pt x="40" y="46"/>
                  </a:lnTo>
                  <a:lnTo>
                    <a:pt x="38" y="46"/>
                  </a:lnTo>
                  <a:lnTo>
                    <a:pt x="40" y="46"/>
                  </a:lnTo>
                  <a:lnTo>
                    <a:pt x="42" y="48"/>
                  </a:lnTo>
                  <a:lnTo>
                    <a:pt x="42" y="50"/>
                  </a:lnTo>
                  <a:lnTo>
                    <a:pt x="42" y="52"/>
                  </a:lnTo>
                  <a:lnTo>
                    <a:pt x="42" y="54"/>
                  </a:lnTo>
                  <a:lnTo>
                    <a:pt x="44" y="54"/>
                  </a:lnTo>
                  <a:lnTo>
                    <a:pt x="44" y="56"/>
                  </a:lnTo>
                  <a:lnTo>
                    <a:pt x="46" y="56"/>
                  </a:lnTo>
                  <a:lnTo>
                    <a:pt x="46" y="58"/>
                  </a:lnTo>
                  <a:lnTo>
                    <a:pt x="48" y="58"/>
                  </a:lnTo>
                  <a:lnTo>
                    <a:pt x="48" y="60"/>
                  </a:lnTo>
                  <a:lnTo>
                    <a:pt x="50" y="62"/>
                  </a:lnTo>
                  <a:lnTo>
                    <a:pt x="50" y="63"/>
                  </a:lnTo>
                  <a:lnTo>
                    <a:pt x="51" y="65"/>
                  </a:lnTo>
                  <a:lnTo>
                    <a:pt x="55" y="67"/>
                  </a:lnTo>
                  <a:lnTo>
                    <a:pt x="55" y="69"/>
                  </a:lnTo>
                  <a:lnTo>
                    <a:pt x="57" y="69"/>
                  </a:lnTo>
                  <a:lnTo>
                    <a:pt x="59" y="69"/>
                  </a:lnTo>
                  <a:lnTo>
                    <a:pt x="59" y="71"/>
                  </a:lnTo>
                  <a:lnTo>
                    <a:pt x="59" y="73"/>
                  </a:lnTo>
                  <a:lnTo>
                    <a:pt x="59" y="75"/>
                  </a:lnTo>
                  <a:lnTo>
                    <a:pt x="61" y="75"/>
                  </a:lnTo>
                  <a:lnTo>
                    <a:pt x="61" y="77"/>
                  </a:lnTo>
                  <a:lnTo>
                    <a:pt x="65" y="79"/>
                  </a:lnTo>
                  <a:lnTo>
                    <a:pt x="65" y="81"/>
                  </a:lnTo>
                  <a:lnTo>
                    <a:pt x="63" y="81"/>
                  </a:lnTo>
                  <a:lnTo>
                    <a:pt x="63" y="79"/>
                  </a:lnTo>
                  <a:lnTo>
                    <a:pt x="61" y="79"/>
                  </a:lnTo>
                  <a:lnTo>
                    <a:pt x="63" y="79"/>
                  </a:lnTo>
                  <a:lnTo>
                    <a:pt x="61" y="79"/>
                  </a:lnTo>
                  <a:lnTo>
                    <a:pt x="59" y="77"/>
                  </a:lnTo>
                  <a:lnTo>
                    <a:pt x="57" y="77"/>
                  </a:lnTo>
                  <a:lnTo>
                    <a:pt x="57" y="75"/>
                  </a:lnTo>
                  <a:lnTo>
                    <a:pt x="55" y="75"/>
                  </a:lnTo>
                  <a:lnTo>
                    <a:pt x="55" y="73"/>
                  </a:lnTo>
                  <a:lnTo>
                    <a:pt x="53" y="71"/>
                  </a:lnTo>
                  <a:lnTo>
                    <a:pt x="51" y="71"/>
                  </a:lnTo>
                  <a:lnTo>
                    <a:pt x="50" y="71"/>
                  </a:lnTo>
                  <a:lnTo>
                    <a:pt x="50" y="69"/>
                  </a:lnTo>
                  <a:lnTo>
                    <a:pt x="48" y="69"/>
                  </a:lnTo>
                  <a:lnTo>
                    <a:pt x="46" y="69"/>
                  </a:lnTo>
                  <a:lnTo>
                    <a:pt x="46" y="67"/>
                  </a:lnTo>
                  <a:lnTo>
                    <a:pt x="44" y="67"/>
                  </a:lnTo>
                  <a:lnTo>
                    <a:pt x="42" y="69"/>
                  </a:lnTo>
                  <a:lnTo>
                    <a:pt x="40" y="69"/>
                  </a:lnTo>
                  <a:lnTo>
                    <a:pt x="42" y="69"/>
                  </a:lnTo>
                  <a:lnTo>
                    <a:pt x="40" y="69"/>
                  </a:lnTo>
                  <a:lnTo>
                    <a:pt x="38" y="69"/>
                  </a:lnTo>
                  <a:lnTo>
                    <a:pt x="38" y="67"/>
                  </a:lnTo>
                  <a:lnTo>
                    <a:pt x="38" y="65"/>
                  </a:lnTo>
                  <a:lnTo>
                    <a:pt x="36" y="65"/>
                  </a:lnTo>
                  <a:lnTo>
                    <a:pt x="36" y="63"/>
                  </a:lnTo>
                  <a:lnTo>
                    <a:pt x="34" y="63"/>
                  </a:lnTo>
                  <a:lnTo>
                    <a:pt x="34" y="62"/>
                  </a:lnTo>
                  <a:lnTo>
                    <a:pt x="32" y="62"/>
                  </a:lnTo>
                  <a:lnTo>
                    <a:pt x="34" y="62"/>
                  </a:lnTo>
                  <a:lnTo>
                    <a:pt x="32" y="62"/>
                  </a:lnTo>
                  <a:lnTo>
                    <a:pt x="32" y="60"/>
                  </a:lnTo>
                  <a:lnTo>
                    <a:pt x="30" y="60"/>
                  </a:lnTo>
                  <a:lnTo>
                    <a:pt x="28" y="58"/>
                  </a:lnTo>
                  <a:lnTo>
                    <a:pt x="26" y="56"/>
                  </a:lnTo>
                  <a:lnTo>
                    <a:pt x="26" y="54"/>
                  </a:lnTo>
                  <a:lnTo>
                    <a:pt x="25" y="54"/>
                  </a:lnTo>
                  <a:lnTo>
                    <a:pt x="25" y="52"/>
                  </a:lnTo>
                  <a:lnTo>
                    <a:pt x="26" y="52"/>
                  </a:lnTo>
                  <a:lnTo>
                    <a:pt x="28" y="52"/>
                  </a:lnTo>
                  <a:lnTo>
                    <a:pt x="26" y="52"/>
                  </a:lnTo>
                  <a:lnTo>
                    <a:pt x="28" y="52"/>
                  </a:lnTo>
                  <a:lnTo>
                    <a:pt x="26" y="52"/>
                  </a:lnTo>
                  <a:lnTo>
                    <a:pt x="26" y="50"/>
                  </a:lnTo>
                  <a:lnTo>
                    <a:pt x="28" y="52"/>
                  </a:lnTo>
                  <a:lnTo>
                    <a:pt x="30" y="52"/>
                  </a:lnTo>
                  <a:lnTo>
                    <a:pt x="32" y="52"/>
                  </a:lnTo>
                  <a:lnTo>
                    <a:pt x="30" y="52"/>
                  </a:lnTo>
                  <a:lnTo>
                    <a:pt x="30" y="50"/>
                  </a:lnTo>
                  <a:lnTo>
                    <a:pt x="28" y="50"/>
                  </a:lnTo>
                  <a:lnTo>
                    <a:pt x="25" y="48"/>
                  </a:lnTo>
                  <a:lnTo>
                    <a:pt x="25" y="46"/>
                  </a:lnTo>
                  <a:lnTo>
                    <a:pt x="23" y="46"/>
                  </a:lnTo>
                  <a:lnTo>
                    <a:pt x="23" y="44"/>
                  </a:lnTo>
                  <a:lnTo>
                    <a:pt x="21" y="42"/>
                  </a:lnTo>
                  <a:lnTo>
                    <a:pt x="21" y="40"/>
                  </a:lnTo>
                  <a:lnTo>
                    <a:pt x="21" y="39"/>
                  </a:lnTo>
                  <a:lnTo>
                    <a:pt x="21" y="37"/>
                  </a:lnTo>
                  <a:lnTo>
                    <a:pt x="23" y="37"/>
                  </a:lnTo>
                  <a:lnTo>
                    <a:pt x="21" y="37"/>
                  </a:lnTo>
                  <a:lnTo>
                    <a:pt x="21" y="35"/>
                  </a:lnTo>
                  <a:lnTo>
                    <a:pt x="21" y="33"/>
                  </a:lnTo>
                  <a:lnTo>
                    <a:pt x="19" y="33"/>
                  </a:lnTo>
                  <a:lnTo>
                    <a:pt x="17" y="31"/>
                  </a:lnTo>
                  <a:lnTo>
                    <a:pt x="17" y="29"/>
                  </a:lnTo>
                  <a:lnTo>
                    <a:pt x="15" y="29"/>
                  </a:lnTo>
                  <a:lnTo>
                    <a:pt x="13" y="29"/>
                  </a:lnTo>
                  <a:lnTo>
                    <a:pt x="13" y="27"/>
                  </a:lnTo>
                  <a:lnTo>
                    <a:pt x="11" y="27"/>
                  </a:lnTo>
                  <a:lnTo>
                    <a:pt x="11" y="29"/>
                  </a:lnTo>
                  <a:lnTo>
                    <a:pt x="11" y="31"/>
                  </a:lnTo>
                  <a:lnTo>
                    <a:pt x="11" y="33"/>
                  </a:lnTo>
                  <a:lnTo>
                    <a:pt x="9" y="33"/>
                  </a:lnTo>
                  <a:lnTo>
                    <a:pt x="9" y="35"/>
                  </a:lnTo>
                  <a:lnTo>
                    <a:pt x="9" y="33"/>
                  </a:lnTo>
                  <a:lnTo>
                    <a:pt x="9" y="35"/>
                  </a:lnTo>
                  <a:lnTo>
                    <a:pt x="9" y="37"/>
                  </a:lnTo>
                  <a:lnTo>
                    <a:pt x="7" y="37"/>
                  </a:lnTo>
                  <a:lnTo>
                    <a:pt x="9" y="37"/>
                  </a:lnTo>
                  <a:lnTo>
                    <a:pt x="9" y="35"/>
                  </a:lnTo>
                  <a:lnTo>
                    <a:pt x="7" y="35"/>
                  </a:lnTo>
                  <a:lnTo>
                    <a:pt x="7" y="37"/>
                  </a:lnTo>
                  <a:lnTo>
                    <a:pt x="9" y="37"/>
                  </a:lnTo>
                  <a:lnTo>
                    <a:pt x="7" y="37"/>
                  </a:lnTo>
                  <a:lnTo>
                    <a:pt x="7" y="39"/>
                  </a:lnTo>
                  <a:lnTo>
                    <a:pt x="7" y="40"/>
                  </a:lnTo>
                  <a:lnTo>
                    <a:pt x="5" y="40"/>
                  </a:lnTo>
                  <a:lnTo>
                    <a:pt x="5" y="39"/>
                  </a:lnTo>
                  <a:lnTo>
                    <a:pt x="5" y="40"/>
                  </a:lnTo>
                  <a:lnTo>
                    <a:pt x="5" y="39"/>
                  </a:lnTo>
                  <a:lnTo>
                    <a:pt x="3" y="39"/>
                  </a:lnTo>
                  <a:lnTo>
                    <a:pt x="5" y="39"/>
                  </a:lnTo>
                  <a:lnTo>
                    <a:pt x="3" y="39"/>
                  </a:lnTo>
                  <a:lnTo>
                    <a:pt x="3" y="37"/>
                  </a:lnTo>
                  <a:lnTo>
                    <a:pt x="2" y="35"/>
                  </a:lnTo>
                  <a:lnTo>
                    <a:pt x="2" y="33"/>
                  </a:lnTo>
                  <a:lnTo>
                    <a:pt x="3" y="33"/>
                  </a:lnTo>
                  <a:lnTo>
                    <a:pt x="2" y="33"/>
                  </a:lnTo>
                  <a:lnTo>
                    <a:pt x="0" y="31"/>
                  </a:lnTo>
                  <a:lnTo>
                    <a:pt x="2" y="31"/>
                  </a:lnTo>
                  <a:lnTo>
                    <a:pt x="0" y="31"/>
                  </a:lnTo>
                  <a:lnTo>
                    <a:pt x="2" y="31"/>
                  </a:lnTo>
                  <a:lnTo>
                    <a:pt x="0" y="31"/>
                  </a:lnTo>
                  <a:lnTo>
                    <a:pt x="2" y="31"/>
                  </a:lnTo>
                  <a:lnTo>
                    <a:pt x="0" y="29"/>
                  </a:lnTo>
                  <a:lnTo>
                    <a:pt x="2" y="29"/>
                  </a:lnTo>
                  <a:lnTo>
                    <a:pt x="0" y="29"/>
                  </a:lnTo>
                  <a:lnTo>
                    <a:pt x="2" y="29"/>
                  </a:lnTo>
                  <a:lnTo>
                    <a:pt x="0" y="29"/>
                  </a:lnTo>
                  <a:lnTo>
                    <a:pt x="0" y="27"/>
                  </a:lnTo>
                  <a:lnTo>
                    <a:pt x="0" y="25"/>
                  </a:lnTo>
                  <a:lnTo>
                    <a:pt x="0" y="23"/>
                  </a:lnTo>
                  <a:lnTo>
                    <a:pt x="0" y="25"/>
                  </a:lnTo>
                  <a:lnTo>
                    <a:pt x="2" y="25"/>
                  </a:lnTo>
                  <a:lnTo>
                    <a:pt x="3" y="25"/>
                  </a:lnTo>
                  <a:lnTo>
                    <a:pt x="5" y="25"/>
                  </a:lnTo>
                  <a:lnTo>
                    <a:pt x="5" y="27"/>
                  </a:lnTo>
                  <a:lnTo>
                    <a:pt x="5" y="25"/>
                  </a:lnTo>
                  <a:lnTo>
                    <a:pt x="7" y="25"/>
                  </a:lnTo>
                  <a:lnTo>
                    <a:pt x="7" y="23"/>
                  </a:lnTo>
                  <a:lnTo>
                    <a:pt x="7" y="25"/>
                  </a:lnTo>
                  <a:lnTo>
                    <a:pt x="9" y="25"/>
                  </a:lnTo>
                  <a:lnTo>
                    <a:pt x="11" y="25"/>
                  </a:lnTo>
                  <a:lnTo>
                    <a:pt x="13" y="25"/>
                  </a:lnTo>
                  <a:lnTo>
                    <a:pt x="15" y="23"/>
                  </a:lnTo>
                  <a:lnTo>
                    <a:pt x="15" y="21"/>
                  </a:lnTo>
                  <a:lnTo>
                    <a:pt x="17" y="21"/>
                  </a:lnTo>
                  <a:lnTo>
                    <a:pt x="17" y="23"/>
                  </a:lnTo>
                  <a:lnTo>
                    <a:pt x="19" y="23"/>
                  </a:lnTo>
                  <a:lnTo>
                    <a:pt x="19" y="25"/>
                  </a:lnTo>
                  <a:lnTo>
                    <a:pt x="21" y="25"/>
                  </a:lnTo>
                  <a:lnTo>
                    <a:pt x="21" y="23"/>
                  </a:lnTo>
                  <a:lnTo>
                    <a:pt x="23" y="23"/>
                  </a:lnTo>
                  <a:lnTo>
                    <a:pt x="23" y="25"/>
                  </a:lnTo>
                  <a:lnTo>
                    <a:pt x="25" y="25"/>
                  </a:lnTo>
                  <a:lnTo>
                    <a:pt x="26" y="27"/>
                  </a:lnTo>
                  <a:lnTo>
                    <a:pt x="26" y="25"/>
                  </a:lnTo>
                  <a:lnTo>
                    <a:pt x="28" y="25"/>
                  </a:lnTo>
                  <a:lnTo>
                    <a:pt x="28" y="23"/>
                  </a:lnTo>
                  <a:lnTo>
                    <a:pt x="26" y="23"/>
                  </a:lnTo>
                  <a:lnTo>
                    <a:pt x="26" y="21"/>
                  </a:lnTo>
                  <a:lnTo>
                    <a:pt x="28" y="21"/>
                  </a:lnTo>
                  <a:lnTo>
                    <a:pt x="28" y="19"/>
                  </a:lnTo>
                  <a:lnTo>
                    <a:pt x="28" y="21"/>
                  </a:lnTo>
                  <a:lnTo>
                    <a:pt x="26" y="19"/>
                  </a:lnTo>
                  <a:lnTo>
                    <a:pt x="28" y="19"/>
                  </a:lnTo>
                  <a:lnTo>
                    <a:pt x="30" y="17"/>
                  </a:lnTo>
                  <a:lnTo>
                    <a:pt x="32" y="17"/>
                  </a:lnTo>
                  <a:lnTo>
                    <a:pt x="34" y="17"/>
                  </a:lnTo>
                  <a:lnTo>
                    <a:pt x="34" y="15"/>
                  </a:lnTo>
                  <a:lnTo>
                    <a:pt x="34" y="14"/>
                  </a:lnTo>
                  <a:lnTo>
                    <a:pt x="34" y="12"/>
                  </a:lnTo>
                  <a:lnTo>
                    <a:pt x="32" y="12"/>
                  </a:lnTo>
                  <a:lnTo>
                    <a:pt x="32" y="10"/>
                  </a:lnTo>
                  <a:lnTo>
                    <a:pt x="32" y="8"/>
                  </a:lnTo>
                  <a:lnTo>
                    <a:pt x="34" y="8"/>
                  </a:lnTo>
                  <a:lnTo>
                    <a:pt x="36" y="8"/>
                  </a:lnTo>
                  <a:lnTo>
                    <a:pt x="38" y="6"/>
                  </a:lnTo>
                  <a:lnTo>
                    <a:pt x="40" y="6"/>
                  </a:lnTo>
                  <a:lnTo>
                    <a:pt x="40" y="4"/>
                  </a:lnTo>
                  <a:lnTo>
                    <a:pt x="42" y="4"/>
                  </a:lnTo>
                  <a:lnTo>
                    <a:pt x="44" y="4"/>
                  </a:lnTo>
                  <a:lnTo>
                    <a:pt x="44" y="2"/>
                  </a:lnTo>
                  <a:lnTo>
                    <a:pt x="42" y="2"/>
                  </a:lnTo>
                  <a:lnTo>
                    <a:pt x="44" y="2"/>
                  </a:lnTo>
                  <a:lnTo>
                    <a:pt x="44" y="0"/>
                  </a:lnTo>
                  <a:lnTo>
                    <a:pt x="46"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6" name="Freeform 105"/>
            <p:cNvSpPr>
              <a:spLocks noEditPoints="1"/>
            </p:cNvSpPr>
            <p:nvPr/>
          </p:nvSpPr>
          <p:spPr bwMode="auto">
            <a:xfrm>
              <a:off x="3149600" y="4314825"/>
              <a:ext cx="69850" cy="53975"/>
            </a:xfrm>
            <a:custGeom>
              <a:avLst/>
              <a:gdLst>
                <a:gd name="T0" fmla="*/ 13 w 44"/>
                <a:gd name="T1" fmla="*/ 34 h 34"/>
                <a:gd name="T2" fmla="*/ 11 w 44"/>
                <a:gd name="T3" fmla="*/ 25 h 34"/>
                <a:gd name="T4" fmla="*/ 25 w 44"/>
                <a:gd name="T5" fmla="*/ 23 h 34"/>
                <a:gd name="T6" fmla="*/ 19 w 44"/>
                <a:gd name="T7" fmla="*/ 21 h 34"/>
                <a:gd name="T8" fmla="*/ 21 w 44"/>
                <a:gd name="T9" fmla="*/ 19 h 34"/>
                <a:gd name="T10" fmla="*/ 25 w 44"/>
                <a:gd name="T11" fmla="*/ 23 h 34"/>
                <a:gd name="T12" fmla="*/ 31 w 44"/>
                <a:gd name="T13" fmla="*/ 4 h 34"/>
                <a:gd name="T14" fmla="*/ 33 w 44"/>
                <a:gd name="T15" fmla="*/ 4 h 34"/>
                <a:gd name="T16" fmla="*/ 36 w 44"/>
                <a:gd name="T17" fmla="*/ 5 h 34"/>
                <a:gd name="T18" fmla="*/ 40 w 44"/>
                <a:gd name="T19" fmla="*/ 7 h 34"/>
                <a:gd name="T20" fmla="*/ 40 w 44"/>
                <a:gd name="T21" fmla="*/ 5 h 34"/>
                <a:gd name="T22" fmla="*/ 44 w 44"/>
                <a:gd name="T23" fmla="*/ 9 h 34"/>
                <a:gd name="T24" fmla="*/ 42 w 44"/>
                <a:gd name="T25" fmla="*/ 13 h 34"/>
                <a:gd name="T26" fmla="*/ 44 w 44"/>
                <a:gd name="T27" fmla="*/ 17 h 34"/>
                <a:gd name="T28" fmla="*/ 40 w 44"/>
                <a:gd name="T29" fmla="*/ 19 h 34"/>
                <a:gd name="T30" fmla="*/ 42 w 44"/>
                <a:gd name="T31" fmla="*/ 23 h 34"/>
                <a:gd name="T32" fmla="*/ 38 w 44"/>
                <a:gd name="T33" fmla="*/ 25 h 34"/>
                <a:gd name="T34" fmla="*/ 40 w 44"/>
                <a:gd name="T35" fmla="*/ 28 h 34"/>
                <a:gd name="T36" fmla="*/ 44 w 44"/>
                <a:gd name="T37" fmla="*/ 30 h 34"/>
                <a:gd name="T38" fmla="*/ 42 w 44"/>
                <a:gd name="T39" fmla="*/ 34 h 34"/>
                <a:gd name="T40" fmla="*/ 38 w 44"/>
                <a:gd name="T41" fmla="*/ 30 h 34"/>
                <a:gd name="T42" fmla="*/ 33 w 44"/>
                <a:gd name="T43" fmla="*/ 30 h 34"/>
                <a:gd name="T44" fmla="*/ 31 w 44"/>
                <a:gd name="T45" fmla="*/ 32 h 34"/>
                <a:gd name="T46" fmla="*/ 25 w 44"/>
                <a:gd name="T47" fmla="*/ 32 h 34"/>
                <a:gd name="T48" fmla="*/ 17 w 44"/>
                <a:gd name="T49" fmla="*/ 30 h 34"/>
                <a:gd name="T50" fmla="*/ 11 w 44"/>
                <a:gd name="T51" fmla="*/ 32 h 34"/>
                <a:gd name="T52" fmla="*/ 11 w 44"/>
                <a:gd name="T53" fmla="*/ 30 h 34"/>
                <a:gd name="T54" fmla="*/ 9 w 44"/>
                <a:gd name="T55" fmla="*/ 34 h 34"/>
                <a:gd name="T56" fmla="*/ 6 w 44"/>
                <a:gd name="T57" fmla="*/ 30 h 34"/>
                <a:gd name="T58" fmla="*/ 0 w 44"/>
                <a:gd name="T59" fmla="*/ 30 h 34"/>
                <a:gd name="T60" fmla="*/ 0 w 44"/>
                <a:gd name="T61" fmla="*/ 25 h 34"/>
                <a:gd name="T62" fmla="*/ 4 w 44"/>
                <a:gd name="T63" fmla="*/ 25 h 34"/>
                <a:gd name="T64" fmla="*/ 9 w 44"/>
                <a:gd name="T65" fmla="*/ 25 h 34"/>
                <a:gd name="T66" fmla="*/ 11 w 44"/>
                <a:gd name="T67" fmla="*/ 25 h 34"/>
                <a:gd name="T68" fmla="*/ 11 w 44"/>
                <a:gd name="T69" fmla="*/ 27 h 34"/>
                <a:gd name="T70" fmla="*/ 13 w 44"/>
                <a:gd name="T71" fmla="*/ 27 h 34"/>
                <a:gd name="T72" fmla="*/ 21 w 44"/>
                <a:gd name="T73" fmla="*/ 27 h 34"/>
                <a:gd name="T74" fmla="*/ 25 w 44"/>
                <a:gd name="T75" fmla="*/ 28 h 34"/>
                <a:gd name="T76" fmla="*/ 27 w 44"/>
                <a:gd name="T77" fmla="*/ 27 h 34"/>
                <a:gd name="T78" fmla="*/ 33 w 44"/>
                <a:gd name="T79" fmla="*/ 27 h 34"/>
                <a:gd name="T80" fmla="*/ 33 w 44"/>
                <a:gd name="T81" fmla="*/ 25 h 34"/>
                <a:gd name="T82" fmla="*/ 31 w 44"/>
                <a:gd name="T83" fmla="*/ 21 h 34"/>
                <a:gd name="T84" fmla="*/ 27 w 44"/>
                <a:gd name="T85" fmla="*/ 19 h 34"/>
                <a:gd name="T86" fmla="*/ 27 w 44"/>
                <a:gd name="T87" fmla="*/ 15 h 34"/>
                <a:gd name="T88" fmla="*/ 27 w 44"/>
                <a:gd name="T89" fmla="*/ 13 h 34"/>
                <a:gd name="T90" fmla="*/ 27 w 44"/>
                <a:gd name="T91" fmla="*/ 11 h 34"/>
                <a:gd name="T92" fmla="*/ 23 w 44"/>
                <a:gd name="T93" fmla="*/ 9 h 34"/>
                <a:gd name="T94" fmla="*/ 19 w 44"/>
                <a:gd name="T95" fmla="*/ 7 h 34"/>
                <a:gd name="T96" fmla="*/ 15 w 44"/>
                <a:gd name="T97" fmla="*/ 5 h 34"/>
                <a:gd name="T98" fmla="*/ 17 w 44"/>
                <a:gd name="T99" fmla="*/ 4 h 34"/>
                <a:gd name="T100" fmla="*/ 21 w 44"/>
                <a:gd name="T101" fmla="*/ 2 h 34"/>
                <a:gd name="T102" fmla="*/ 21 w 44"/>
                <a:gd name="T103" fmla="*/ 4 h 34"/>
                <a:gd name="T104" fmla="*/ 25 w 44"/>
                <a:gd name="T105" fmla="*/ 2 h 34"/>
                <a:gd name="T106" fmla="*/ 29 w 44"/>
                <a:gd name="T107" fmla="*/ 2 h 34"/>
                <a:gd name="T108" fmla="*/ 23 w 44"/>
                <a:gd name="T10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 h="34">
                  <a:moveTo>
                    <a:pt x="11" y="32"/>
                  </a:moveTo>
                  <a:lnTo>
                    <a:pt x="11" y="34"/>
                  </a:lnTo>
                  <a:lnTo>
                    <a:pt x="13" y="34"/>
                  </a:lnTo>
                  <a:lnTo>
                    <a:pt x="11" y="34"/>
                  </a:lnTo>
                  <a:lnTo>
                    <a:pt x="11" y="32"/>
                  </a:lnTo>
                  <a:close/>
                  <a:moveTo>
                    <a:pt x="11" y="25"/>
                  </a:moveTo>
                  <a:lnTo>
                    <a:pt x="9" y="25"/>
                  </a:lnTo>
                  <a:lnTo>
                    <a:pt x="11" y="25"/>
                  </a:lnTo>
                  <a:close/>
                  <a:moveTo>
                    <a:pt x="25" y="23"/>
                  </a:moveTo>
                  <a:lnTo>
                    <a:pt x="23" y="23"/>
                  </a:lnTo>
                  <a:lnTo>
                    <a:pt x="21" y="21"/>
                  </a:lnTo>
                  <a:lnTo>
                    <a:pt x="19" y="21"/>
                  </a:lnTo>
                  <a:lnTo>
                    <a:pt x="17" y="19"/>
                  </a:lnTo>
                  <a:lnTo>
                    <a:pt x="19" y="19"/>
                  </a:lnTo>
                  <a:lnTo>
                    <a:pt x="21" y="19"/>
                  </a:lnTo>
                  <a:lnTo>
                    <a:pt x="23" y="21"/>
                  </a:lnTo>
                  <a:lnTo>
                    <a:pt x="25" y="21"/>
                  </a:lnTo>
                  <a:lnTo>
                    <a:pt x="25" y="23"/>
                  </a:lnTo>
                  <a:close/>
                  <a:moveTo>
                    <a:pt x="27" y="2"/>
                  </a:moveTo>
                  <a:lnTo>
                    <a:pt x="29" y="4"/>
                  </a:lnTo>
                  <a:lnTo>
                    <a:pt x="31" y="4"/>
                  </a:lnTo>
                  <a:lnTo>
                    <a:pt x="33" y="4"/>
                  </a:lnTo>
                  <a:lnTo>
                    <a:pt x="33" y="5"/>
                  </a:lnTo>
                  <a:lnTo>
                    <a:pt x="33" y="4"/>
                  </a:lnTo>
                  <a:lnTo>
                    <a:pt x="33" y="5"/>
                  </a:lnTo>
                  <a:lnTo>
                    <a:pt x="34" y="5"/>
                  </a:lnTo>
                  <a:lnTo>
                    <a:pt x="36" y="5"/>
                  </a:lnTo>
                  <a:lnTo>
                    <a:pt x="38" y="5"/>
                  </a:lnTo>
                  <a:lnTo>
                    <a:pt x="40" y="5"/>
                  </a:lnTo>
                  <a:lnTo>
                    <a:pt x="40" y="7"/>
                  </a:lnTo>
                  <a:lnTo>
                    <a:pt x="42" y="7"/>
                  </a:lnTo>
                  <a:lnTo>
                    <a:pt x="40" y="7"/>
                  </a:lnTo>
                  <a:lnTo>
                    <a:pt x="40" y="5"/>
                  </a:lnTo>
                  <a:lnTo>
                    <a:pt x="42" y="5"/>
                  </a:lnTo>
                  <a:lnTo>
                    <a:pt x="42" y="7"/>
                  </a:lnTo>
                  <a:lnTo>
                    <a:pt x="44" y="9"/>
                  </a:lnTo>
                  <a:lnTo>
                    <a:pt x="44" y="11"/>
                  </a:lnTo>
                  <a:lnTo>
                    <a:pt x="42" y="11"/>
                  </a:lnTo>
                  <a:lnTo>
                    <a:pt x="42" y="13"/>
                  </a:lnTo>
                  <a:lnTo>
                    <a:pt x="44" y="13"/>
                  </a:lnTo>
                  <a:lnTo>
                    <a:pt x="44" y="15"/>
                  </a:lnTo>
                  <a:lnTo>
                    <a:pt x="44" y="17"/>
                  </a:lnTo>
                  <a:lnTo>
                    <a:pt x="42" y="17"/>
                  </a:lnTo>
                  <a:lnTo>
                    <a:pt x="42" y="19"/>
                  </a:lnTo>
                  <a:lnTo>
                    <a:pt x="40" y="19"/>
                  </a:lnTo>
                  <a:lnTo>
                    <a:pt x="42" y="19"/>
                  </a:lnTo>
                  <a:lnTo>
                    <a:pt x="42" y="21"/>
                  </a:lnTo>
                  <a:lnTo>
                    <a:pt x="42" y="23"/>
                  </a:lnTo>
                  <a:lnTo>
                    <a:pt x="42" y="25"/>
                  </a:lnTo>
                  <a:lnTo>
                    <a:pt x="40" y="25"/>
                  </a:lnTo>
                  <a:lnTo>
                    <a:pt x="38" y="25"/>
                  </a:lnTo>
                  <a:lnTo>
                    <a:pt x="38" y="27"/>
                  </a:lnTo>
                  <a:lnTo>
                    <a:pt x="40" y="27"/>
                  </a:lnTo>
                  <a:lnTo>
                    <a:pt x="40" y="28"/>
                  </a:lnTo>
                  <a:lnTo>
                    <a:pt x="42" y="28"/>
                  </a:lnTo>
                  <a:lnTo>
                    <a:pt x="42" y="30"/>
                  </a:lnTo>
                  <a:lnTo>
                    <a:pt x="44" y="30"/>
                  </a:lnTo>
                  <a:lnTo>
                    <a:pt x="42" y="30"/>
                  </a:lnTo>
                  <a:lnTo>
                    <a:pt x="42" y="32"/>
                  </a:lnTo>
                  <a:lnTo>
                    <a:pt x="42" y="34"/>
                  </a:lnTo>
                  <a:lnTo>
                    <a:pt x="40" y="32"/>
                  </a:lnTo>
                  <a:lnTo>
                    <a:pt x="38" y="32"/>
                  </a:lnTo>
                  <a:lnTo>
                    <a:pt x="38" y="30"/>
                  </a:lnTo>
                  <a:lnTo>
                    <a:pt x="36" y="30"/>
                  </a:lnTo>
                  <a:lnTo>
                    <a:pt x="34" y="30"/>
                  </a:lnTo>
                  <a:lnTo>
                    <a:pt x="33" y="30"/>
                  </a:lnTo>
                  <a:lnTo>
                    <a:pt x="31" y="32"/>
                  </a:lnTo>
                  <a:lnTo>
                    <a:pt x="31" y="30"/>
                  </a:lnTo>
                  <a:lnTo>
                    <a:pt x="31" y="32"/>
                  </a:lnTo>
                  <a:lnTo>
                    <a:pt x="29" y="32"/>
                  </a:lnTo>
                  <a:lnTo>
                    <a:pt x="27" y="32"/>
                  </a:lnTo>
                  <a:lnTo>
                    <a:pt x="25" y="32"/>
                  </a:lnTo>
                  <a:lnTo>
                    <a:pt x="23" y="32"/>
                  </a:lnTo>
                  <a:lnTo>
                    <a:pt x="21" y="32"/>
                  </a:lnTo>
                  <a:lnTo>
                    <a:pt x="17" y="30"/>
                  </a:lnTo>
                  <a:lnTo>
                    <a:pt x="15" y="30"/>
                  </a:lnTo>
                  <a:lnTo>
                    <a:pt x="13" y="30"/>
                  </a:lnTo>
                  <a:lnTo>
                    <a:pt x="11" y="32"/>
                  </a:lnTo>
                  <a:lnTo>
                    <a:pt x="11" y="30"/>
                  </a:lnTo>
                  <a:lnTo>
                    <a:pt x="13" y="30"/>
                  </a:lnTo>
                  <a:lnTo>
                    <a:pt x="11" y="30"/>
                  </a:lnTo>
                  <a:lnTo>
                    <a:pt x="11" y="32"/>
                  </a:lnTo>
                  <a:lnTo>
                    <a:pt x="9" y="32"/>
                  </a:lnTo>
                  <a:lnTo>
                    <a:pt x="9" y="34"/>
                  </a:lnTo>
                  <a:lnTo>
                    <a:pt x="8" y="34"/>
                  </a:lnTo>
                  <a:lnTo>
                    <a:pt x="8" y="32"/>
                  </a:lnTo>
                  <a:lnTo>
                    <a:pt x="6" y="30"/>
                  </a:lnTo>
                  <a:lnTo>
                    <a:pt x="4" y="30"/>
                  </a:lnTo>
                  <a:lnTo>
                    <a:pt x="2" y="30"/>
                  </a:lnTo>
                  <a:lnTo>
                    <a:pt x="0" y="30"/>
                  </a:lnTo>
                  <a:lnTo>
                    <a:pt x="0" y="28"/>
                  </a:lnTo>
                  <a:lnTo>
                    <a:pt x="0" y="27"/>
                  </a:lnTo>
                  <a:lnTo>
                    <a:pt x="0" y="25"/>
                  </a:lnTo>
                  <a:lnTo>
                    <a:pt x="2" y="25"/>
                  </a:lnTo>
                  <a:lnTo>
                    <a:pt x="2" y="23"/>
                  </a:lnTo>
                  <a:lnTo>
                    <a:pt x="4" y="25"/>
                  </a:lnTo>
                  <a:lnTo>
                    <a:pt x="6" y="25"/>
                  </a:lnTo>
                  <a:lnTo>
                    <a:pt x="8" y="25"/>
                  </a:lnTo>
                  <a:lnTo>
                    <a:pt x="9" y="25"/>
                  </a:lnTo>
                  <a:lnTo>
                    <a:pt x="9" y="27"/>
                  </a:lnTo>
                  <a:lnTo>
                    <a:pt x="11" y="27"/>
                  </a:lnTo>
                  <a:lnTo>
                    <a:pt x="11" y="25"/>
                  </a:lnTo>
                  <a:lnTo>
                    <a:pt x="13" y="25"/>
                  </a:lnTo>
                  <a:lnTo>
                    <a:pt x="13" y="27"/>
                  </a:lnTo>
                  <a:lnTo>
                    <a:pt x="11" y="27"/>
                  </a:lnTo>
                  <a:lnTo>
                    <a:pt x="11" y="25"/>
                  </a:lnTo>
                  <a:lnTo>
                    <a:pt x="11" y="27"/>
                  </a:lnTo>
                  <a:lnTo>
                    <a:pt x="13" y="27"/>
                  </a:lnTo>
                  <a:lnTo>
                    <a:pt x="17" y="27"/>
                  </a:lnTo>
                  <a:lnTo>
                    <a:pt x="19" y="27"/>
                  </a:lnTo>
                  <a:lnTo>
                    <a:pt x="21" y="27"/>
                  </a:lnTo>
                  <a:lnTo>
                    <a:pt x="23" y="27"/>
                  </a:lnTo>
                  <a:lnTo>
                    <a:pt x="25" y="27"/>
                  </a:lnTo>
                  <a:lnTo>
                    <a:pt x="25" y="28"/>
                  </a:lnTo>
                  <a:lnTo>
                    <a:pt x="25" y="27"/>
                  </a:lnTo>
                  <a:lnTo>
                    <a:pt x="27" y="28"/>
                  </a:lnTo>
                  <a:lnTo>
                    <a:pt x="27" y="27"/>
                  </a:lnTo>
                  <a:lnTo>
                    <a:pt x="29" y="27"/>
                  </a:lnTo>
                  <a:lnTo>
                    <a:pt x="29" y="25"/>
                  </a:lnTo>
                  <a:lnTo>
                    <a:pt x="33" y="27"/>
                  </a:lnTo>
                  <a:lnTo>
                    <a:pt x="33" y="25"/>
                  </a:lnTo>
                  <a:lnTo>
                    <a:pt x="33" y="27"/>
                  </a:lnTo>
                  <a:lnTo>
                    <a:pt x="33" y="25"/>
                  </a:lnTo>
                  <a:lnTo>
                    <a:pt x="33" y="23"/>
                  </a:lnTo>
                  <a:lnTo>
                    <a:pt x="31" y="23"/>
                  </a:lnTo>
                  <a:lnTo>
                    <a:pt x="31" y="21"/>
                  </a:lnTo>
                  <a:lnTo>
                    <a:pt x="29" y="21"/>
                  </a:lnTo>
                  <a:lnTo>
                    <a:pt x="29" y="19"/>
                  </a:lnTo>
                  <a:lnTo>
                    <a:pt x="27" y="19"/>
                  </a:lnTo>
                  <a:lnTo>
                    <a:pt x="25" y="17"/>
                  </a:lnTo>
                  <a:lnTo>
                    <a:pt x="27" y="17"/>
                  </a:lnTo>
                  <a:lnTo>
                    <a:pt x="27" y="15"/>
                  </a:lnTo>
                  <a:lnTo>
                    <a:pt x="25" y="15"/>
                  </a:lnTo>
                  <a:lnTo>
                    <a:pt x="27" y="15"/>
                  </a:lnTo>
                  <a:lnTo>
                    <a:pt x="27" y="13"/>
                  </a:lnTo>
                  <a:lnTo>
                    <a:pt x="27" y="11"/>
                  </a:lnTo>
                  <a:lnTo>
                    <a:pt x="29" y="11"/>
                  </a:lnTo>
                  <a:lnTo>
                    <a:pt x="27" y="11"/>
                  </a:lnTo>
                  <a:lnTo>
                    <a:pt x="27" y="9"/>
                  </a:lnTo>
                  <a:lnTo>
                    <a:pt x="25" y="9"/>
                  </a:lnTo>
                  <a:lnTo>
                    <a:pt x="23" y="9"/>
                  </a:lnTo>
                  <a:lnTo>
                    <a:pt x="23" y="7"/>
                  </a:lnTo>
                  <a:lnTo>
                    <a:pt x="21" y="7"/>
                  </a:lnTo>
                  <a:lnTo>
                    <a:pt x="19" y="7"/>
                  </a:lnTo>
                  <a:lnTo>
                    <a:pt x="17" y="7"/>
                  </a:lnTo>
                  <a:lnTo>
                    <a:pt x="15" y="7"/>
                  </a:lnTo>
                  <a:lnTo>
                    <a:pt x="15" y="5"/>
                  </a:lnTo>
                  <a:lnTo>
                    <a:pt x="17" y="4"/>
                  </a:lnTo>
                  <a:lnTo>
                    <a:pt x="15" y="4"/>
                  </a:lnTo>
                  <a:lnTo>
                    <a:pt x="17" y="4"/>
                  </a:lnTo>
                  <a:lnTo>
                    <a:pt x="19" y="4"/>
                  </a:lnTo>
                  <a:lnTo>
                    <a:pt x="19" y="2"/>
                  </a:lnTo>
                  <a:lnTo>
                    <a:pt x="21" y="2"/>
                  </a:lnTo>
                  <a:lnTo>
                    <a:pt x="21" y="4"/>
                  </a:lnTo>
                  <a:lnTo>
                    <a:pt x="21" y="2"/>
                  </a:lnTo>
                  <a:lnTo>
                    <a:pt x="21" y="4"/>
                  </a:lnTo>
                  <a:lnTo>
                    <a:pt x="23" y="4"/>
                  </a:lnTo>
                  <a:lnTo>
                    <a:pt x="23" y="2"/>
                  </a:lnTo>
                  <a:lnTo>
                    <a:pt x="25" y="2"/>
                  </a:lnTo>
                  <a:lnTo>
                    <a:pt x="27" y="2"/>
                  </a:lnTo>
                  <a:close/>
                  <a:moveTo>
                    <a:pt x="27" y="0"/>
                  </a:moveTo>
                  <a:lnTo>
                    <a:pt x="29" y="2"/>
                  </a:lnTo>
                  <a:lnTo>
                    <a:pt x="27" y="2"/>
                  </a:lnTo>
                  <a:lnTo>
                    <a:pt x="25" y="2"/>
                  </a:lnTo>
                  <a:lnTo>
                    <a:pt x="23" y="0"/>
                  </a:lnTo>
                  <a:lnTo>
                    <a:pt x="25" y="0"/>
                  </a:lnTo>
                  <a:lnTo>
                    <a:pt x="27"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7" name="Freeform 106"/>
            <p:cNvSpPr>
              <a:spLocks/>
            </p:cNvSpPr>
            <p:nvPr/>
          </p:nvSpPr>
          <p:spPr bwMode="auto">
            <a:xfrm>
              <a:off x="5435600" y="3424238"/>
              <a:ext cx="169863" cy="106363"/>
            </a:xfrm>
            <a:custGeom>
              <a:avLst/>
              <a:gdLst>
                <a:gd name="T0" fmla="*/ 100 w 107"/>
                <a:gd name="T1" fmla="*/ 6 h 67"/>
                <a:gd name="T2" fmla="*/ 104 w 107"/>
                <a:gd name="T3" fmla="*/ 12 h 67"/>
                <a:gd name="T4" fmla="*/ 107 w 107"/>
                <a:gd name="T5" fmla="*/ 15 h 67"/>
                <a:gd name="T6" fmla="*/ 104 w 107"/>
                <a:gd name="T7" fmla="*/ 19 h 67"/>
                <a:gd name="T8" fmla="*/ 98 w 107"/>
                <a:gd name="T9" fmla="*/ 21 h 67"/>
                <a:gd name="T10" fmla="*/ 94 w 107"/>
                <a:gd name="T11" fmla="*/ 27 h 67"/>
                <a:gd name="T12" fmla="*/ 92 w 107"/>
                <a:gd name="T13" fmla="*/ 35 h 67"/>
                <a:gd name="T14" fmla="*/ 88 w 107"/>
                <a:gd name="T15" fmla="*/ 39 h 67"/>
                <a:gd name="T16" fmla="*/ 86 w 107"/>
                <a:gd name="T17" fmla="*/ 44 h 67"/>
                <a:gd name="T18" fmla="*/ 82 w 107"/>
                <a:gd name="T19" fmla="*/ 48 h 67"/>
                <a:gd name="T20" fmla="*/ 81 w 107"/>
                <a:gd name="T21" fmla="*/ 54 h 67"/>
                <a:gd name="T22" fmla="*/ 75 w 107"/>
                <a:gd name="T23" fmla="*/ 54 h 67"/>
                <a:gd name="T24" fmla="*/ 71 w 107"/>
                <a:gd name="T25" fmla="*/ 58 h 67"/>
                <a:gd name="T26" fmla="*/ 63 w 107"/>
                <a:gd name="T27" fmla="*/ 58 h 67"/>
                <a:gd name="T28" fmla="*/ 56 w 107"/>
                <a:gd name="T29" fmla="*/ 58 h 67"/>
                <a:gd name="T30" fmla="*/ 52 w 107"/>
                <a:gd name="T31" fmla="*/ 62 h 67"/>
                <a:gd name="T32" fmla="*/ 48 w 107"/>
                <a:gd name="T33" fmla="*/ 62 h 67"/>
                <a:gd name="T34" fmla="*/ 42 w 107"/>
                <a:gd name="T35" fmla="*/ 63 h 67"/>
                <a:gd name="T36" fmla="*/ 38 w 107"/>
                <a:gd name="T37" fmla="*/ 67 h 67"/>
                <a:gd name="T38" fmla="*/ 31 w 107"/>
                <a:gd name="T39" fmla="*/ 65 h 67"/>
                <a:gd name="T40" fmla="*/ 25 w 107"/>
                <a:gd name="T41" fmla="*/ 63 h 67"/>
                <a:gd name="T42" fmla="*/ 19 w 107"/>
                <a:gd name="T43" fmla="*/ 62 h 67"/>
                <a:gd name="T44" fmla="*/ 15 w 107"/>
                <a:gd name="T45" fmla="*/ 56 h 67"/>
                <a:gd name="T46" fmla="*/ 11 w 107"/>
                <a:gd name="T47" fmla="*/ 52 h 67"/>
                <a:gd name="T48" fmla="*/ 8 w 107"/>
                <a:gd name="T49" fmla="*/ 48 h 67"/>
                <a:gd name="T50" fmla="*/ 4 w 107"/>
                <a:gd name="T51" fmla="*/ 44 h 67"/>
                <a:gd name="T52" fmla="*/ 0 w 107"/>
                <a:gd name="T53" fmla="*/ 40 h 67"/>
                <a:gd name="T54" fmla="*/ 6 w 107"/>
                <a:gd name="T55" fmla="*/ 39 h 67"/>
                <a:gd name="T56" fmla="*/ 6 w 107"/>
                <a:gd name="T57" fmla="*/ 35 h 67"/>
                <a:gd name="T58" fmla="*/ 6 w 107"/>
                <a:gd name="T59" fmla="*/ 31 h 67"/>
                <a:gd name="T60" fmla="*/ 10 w 107"/>
                <a:gd name="T61" fmla="*/ 25 h 67"/>
                <a:gd name="T62" fmla="*/ 6 w 107"/>
                <a:gd name="T63" fmla="*/ 21 h 67"/>
                <a:gd name="T64" fmla="*/ 10 w 107"/>
                <a:gd name="T65" fmla="*/ 21 h 67"/>
                <a:gd name="T66" fmla="*/ 15 w 107"/>
                <a:gd name="T67" fmla="*/ 19 h 67"/>
                <a:gd name="T68" fmla="*/ 15 w 107"/>
                <a:gd name="T69" fmla="*/ 15 h 67"/>
                <a:gd name="T70" fmla="*/ 21 w 107"/>
                <a:gd name="T71" fmla="*/ 15 h 67"/>
                <a:gd name="T72" fmla="*/ 27 w 107"/>
                <a:gd name="T73" fmla="*/ 19 h 67"/>
                <a:gd name="T74" fmla="*/ 36 w 107"/>
                <a:gd name="T75" fmla="*/ 19 h 67"/>
                <a:gd name="T76" fmla="*/ 44 w 107"/>
                <a:gd name="T77" fmla="*/ 17 h 67"/>
                <a:gd name="T78" fmla="*/ 44 w 107"/>
                <a:gd name="T79" fmla="*/ 14 h 67"/>
                <a:gd name="T80" fmla="*/ 52 w 107"/>
                <a:gd name="T81" fmla="*/ 12 h 67"/>
                <a:gd name="T82" fmla="*/ 58 w 107"/>
                <a:gd name="T83" fmla="*/ 10 h 67"/>
                <a:gd name="T84" fmla="*/ 61 w 107"/>
                <a:gd name="T85" fmla="*/ 12 h 67"/>
                <a:gd name="T86" fmla="*/ 65 w 107"/>
                <a:gd name="T87" fmla="*/ 8 h 67"/>
                <a:gd name="T88" fmla="*/ 71 w 107"/>
                <a:gd name="T89" fmla="*/ 2 h 67"/>
                <a:gd name="T90" fmla="*/ 81 w 107"/>
                <a:gd name="T91" fmla="*/ 2 h 67"/>
                <a:gd name="T92" fmla="*/ 86 w 107"/>
                <a:gd name="T93" fmla="*/ 0 h 67"/>
                <a:gd name="T94" fmla="*/ 90 w 107"/>
                <a:gd name="T95" fmla="*/ 6 h 67"/>
                <a:gd name="T96" fmla="*/ 96 w 107"/>
                <a:gd name="T97" fmla="*/ 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7" h="67">
                  <a:moveTo>
                    <a:pt x="96" y="4"/>
                  </a:moveTo>
                  <a:lnTo>
                    <a:pt x="98" y="4"/>
                  </a:lnTo>
                  <a:lnTo>
                    <a:pt x="98" y="6"/>
                  </a:lnTo>
                  <a:lnTo>
                    <a:pt x="100" y="6"/>
                  </a:lnTo>
                  <a:lnTo>
                    <a:pt x="100" y="8"/>
                  </a:lnTo>
                  <a:lnTo>
                    <a:pt x="102" y="8"/>
                  </a:lnTo>
                  <a:lnTo>
                    <a:pt x="104" y="10"/>
                  </a:lnTo>
                  <a:lnTo>
                    <a:pt x="104" y="12"/>
                  </a:lnTo>
                  <a:lnTo>
                    <a:pt x="106" y="12"/>
                  </a:lnTo>
                  <a:lnTo>
                    <a:pt x="107" y="12"/>
                  </a:lnTo>
                  <a:lnTo>
                    <a:pt x="107" y="14"/>
                  </a:lnTo>
                  <a:lnTo>
                    <a:pt x="107" y="15"/>
                  </a:lnTo>
                  <a:lnTo>
                    <a:pt x="107" y="17"/>
                  </a:lnTo>
                  <a:lnTo>
                    <a:pt x="106" y="17"/>
                  </a:lnTo>
                  <a:lnTo>
                    <a:pt x="106" y="19"/>
                  </a:lnTo>
                  <a:lnTo>
                    <a:pt x="104" y="19"/>
                  </a:lnTo>
                  <a:lnTo>
                    <a:pt x="102" y="19"/>
                  </a:lnTo>
                  <a:lnTo>
                    <a:pt x="102" y="21"/>
                  </a:lnTo>
                  <a:lnTo>
                    <a:pt x="100" y="21"/>
                  </a:lnTo>
                  <a:lnTo>
                    <a:pt x="98" y="21"/>
                  </a:lnTo>
                  <a:lnTo>
                    <a:pt x="98" y="23"/>
                  </a:lnTo>
                  <a:lnTo>
                    <a:pt x="96" y="25"/>
                  </a:lnTo>
                  <a:lnTo>
                    <a:pt x="94" y="25"/>
                  </a:lnTo>
                  <a:lnTo>
                    <a:pt x="94" y="27"/>
                  </a:lnTo>
                  <a:lnTo>
                    <a:pt x="94" y="29"/>
                  </a:lnTo>
                  <a:lnTo>
                    <a:pt x="92" y="31"/>
                  </a:lnTo>
                  <a:lnTo>
                    <a:pt x="92" y="33"/>
                  </a:lnTo>
                  <a:lnTo>
                    <a:pt x="92" y="35"/>
                  </a:lnTo>
                  <a:lnTo>
                    <a:pt x="90" y="35"/>
                  </a:lnTo>
                  <a:lnTo>
                    <a:pt x="90" y="37"/>
                  </a:lnTo>
                  <a:lnTo>
                    <a:pt x="88" y="37"/>
                  </a:lnTo>
                  <a:lnTo>
                    <a:pt x="88" y="39"/>
                  </a:lnTo>
                  <a:lnTo>
                    <a:pt x="88" y="40"/>
                  </a:lnTo>
                  <a:lnTo>
                    <a:pt x="88" y="42"/>
                  </a:lnTo>
                  <a:lnTo>
                    <a:pt x="86" y="42"/>
                  </a:lnTo>
                  <a:lnTo>
                    <a:pt x="86" y="44"/>
                  </a:lnTo>
                  <a:lnTo>
                    <a:pt x="86" y="46"/>
                  </a:lnTo>
                  <a:lnTo>
                    <a:pt x="84" y="46"/>
                  </a:lnTo>
                  <a:lnTo>
                    <a:pt x="82" y="46"/>
                  </a:lnTo>
                  <a:lnTo>
                    <a:pt x="82" y="48"/>
                  </a:lnTo>
                  <a:lnTo>
                    <a:pt x="82" y="50"/>
                  </a:lnTo>
                  <a:lnTo>
                    <a:pt x="82" y="52"/>
                  </a:lnTo>
                  <a:lnTo>
                    <a:pt x="81" y="52"/>
                  </a:lnTo>
                  <a:lnTo>
                    <a:pt x="81" y="54"/>
                  </a:lnTo>
                  <a:lnTo>
                    <a:pt x="79" y="56"/>
                  </a:lnTo>
                  <a:lnTo>
                    <a:pt x="77" y="56"/>
                  </a:lnTo>
                  <a:lnTo>
                    <a:pt x="77" y="54"/>
                  </a:lnTo>
                  <a:lnTo>
                    <a:pt x="75" y="54"/>
                  </a:lnTo>
                  <a:lnTo>
                    <a:pt x="75" y="56"/>
                  </a:lnTo>
                  <a:lnTo>
                    <a:pt x="73" y="56"/>
                  </a:lnTo>
                  <a:lnTo>
                    <a:pt x="73" y="58"/>
                  </a:lnTo>
                  <a:lnTo>
                    <a:pt x="71" y="58"/>
                  </a:lnTo>
                  <a:lnTo>
                    <a:pt x="69" y="58"/>
                  </a:lnTo>
                  <a:lnTo>
                    <a:pt x="67" y="58"/>
                  </a:lnTo>
                  <a:lnTo>
                    <a:pt x="65" y="58"/>
                  </a:lnTo>
                  <a:lnTo>
                    <a:pt x="63" y="58"/>
                  </a:lnTo>
                  <a:lnTo>
                    <a:pt x="61" y="58"/>
                  </a:lnTo>
                  <a:lnTo>
                    <a:pt x="59" y="58"/>
                  </a:lnTo>
                  <a:lnTo>
                    <a:pt x="58" y="58"/>
                  </a:lnTo>
                  <a:lnTo>
                    <a:pt x="56" y="58"/>
                  </a:lnTo>
                  <a:lnTo>
                    <a:pt x="54" y="58"/>
                  </a:lnTo>
                  <a:lnTo>
                    <a:pt x="54" y="60"/>
                  </a:lnTo>
                  <a:lnTo>
                    <a:pt x="52" y="60"/>
                  </a:lnTo>
                  <a:lnTo>
                    <a:pt x="52" y="62"/>
                  </a:lnTo>
                  <a:lnTo>
                    <a:pt x="50" y="62"/>
                  </a:lnTo>
                  <a:lnTo>
                    <a:pt x="48" y="62"/>
                  </a:lnTo>
                  <a:lnTo>
                    <a:pt x="48" y="60"/>
                  </a:lnTo>
                  <a:lnTo>
                    <a:pt x="48" y="62"/>
                  </a:lnTo>
                  <a:lnTo>
                    <a:pt x="46" y="62"/>
                  </a:lnTo>
                  <a:lnTo>
                    <a:pt x="46" y="63"/>
                  </a:lnTo>
                  <a:lnTo>
                    <a:pt x="44" y="63"/>
                  </a:lnTo>
                  <a:lnTo>
                    <a:pt x="42" y="63"/>
                  </a:lnTo>
                  <a:lnTo>
                    <a:pt x="40" y="63"/>
                  </a:lnTo>
                  <a:lnTo>
                    <a:pt x="40" y="65"/>
                  </a:lnTo>
                  <a:lnTo>
                    <a:pt x="38" y="65"/>
                  </a:lnTo>
                  <a:lnTo>
                    <a:pt x="38" y="67"/>
                  </a:lnTo>
                  <a:lnTo>
                    <a:pt x="36" y="67"/>
                  </a:lnTo>
                  <a:lnTo>
                    <a:pt x="34" y="65"/>
                  </a:lnTo>
                  <a:lnTo>
                    <a:pt x="33" y="65"/>
                  </a:lnTo>
                  <a:lnTo>
                    <a:pt x="31" y="65"/>
                  </a:lnTo>
                  <a:lnTo>
                    <a:pt x="29" y="65"/>
                  </a:lnTo>
                  <a:lnTo>
                    <a:pt x="27" y="65"/>
                  </a:lnTo>
                  <a:lnTo>
                    <a:pt x="25" y="65"/>
                  </a:lnTo>
                  <a:lnTo>
                    <a:pt x="25" y="63"/>
                  </a:lnTo>
                  <a:lnTo>
                    <a:pt x="25" y="62"/>
                  </a:lnTo>
                  <a:lnTo>
                    <a:pt x="23" y="62"/>
                  </a:lnTo>
                  <a:lnTo>
                    <a:pt x="21" y="62"/>
                  </a:lnTo>
                  <a:lnTo>
                    <a:pt x="19" y="62"/>
                  </a:lnTo>
                  <a:lnTo>
                    <a:pt x="19" y="60"/>
                  </a:lnTo>
                  <a:lnTo>
                    <a:pt x="17" y="58"/>
                  </a:lnTo>
                  <a:lnTo>
                    <a:pt x="15" y="58"/>
                  </a:lnTo>
                  <a:lnTo>
                    <a:pt x="15" y="56"/>
                  </a:lnTo>
                  <a:lnTo>
                    <a:pt x="13" y="56"/>
                  </a:lnTo>
                  <a:lnTo>
                    <a:pt x="13" y="54"/>
                  </a:lnTo>
                  <a:lnTo>
                    <a:pt x="13" y="52"/>
                  </a:lnTo>
                  <a:lnTo>
                    <a:pt x="11" y="52"/>
                  </a:lnTo>
                  <a:lnTo>
                    <a:pt x="10" y="52"/>
                  </a:lnTo>
                  <a:lnTo>
                    <a:pt x="10" y="50"/>
                  </a:lnTo>
                  <a:lnTo>
                    <a:pt x="8" y="50"/>
                  </a:lnTo>
                  <a:lnTo>
                    <a:pt x="8" y="48"/>
                  </a:lnTo>
                  <a:lnTo>
                    <a:pt x="6" y="48"/>
                  </a:lnTo>
                  <a:lnTo>
                    <a:pt x="6" y="46"/>
                  </a:lnTo>
                  <a:lnTo>
                    <a:pt x="6" y="44"/>
                  </a:lnTo>
                  <a:lnTo>
                    <a:pt x="4" y="44"/>
                  </a:lnTo>
                  <a:lnTo>
                    <a:pt x="4" y="42"/>
                  </a:lnTo>
                  <a:lnTo>
                    <a:pt x="4" y="40"/>
                  </a:lnTo>
                  <a:lnTo>
                    <a:pt x="2" y="40"/>
                  </a:lnTo>
                  <a:lnTo>
                    <a:pt x="0" y="40"/>
                  </a:lnTo>
                  <a:lnTo>
                    <a:pt x="2" y="40"/>
                  </a:lnTo>
                  <a:lnTo>
                    <a:pt x="2" y="39"/>
                  </a:lnTo>
                  <a:lnTo>
                    <a:pt x="4" y="39"/>
                  </a:lnTo>
                  <a:lnTo>
                    <a:pt x="6" y="39"/>
                  </a:lnTo>
                  <a:lnTo>
                    <a:pt x="6" y="37"/>
                  </a:lnTo>
                  <a:lnTo>
                    <a:pt x="8" y="37"/>
                  </a:lnTo>
                  <a:lnTo>
                    <a:pt x="6" y="37"/>
                  </a:lnTo>
                  <a:lnTo>
                    <a:pt x="6" y="35"/>
                  </a:lnTo>
                  <a:lnTo>
                    <a:pt x="8" y="35"/>
                  </a:lnTo>
                  <a:lnTo>
                    <a:pt x="6" y="35"/>
                  </a:lnTo>
                  <a:lnTo>
                    <a:pt x="6" y="33"/>
                  </a:lnTo>
                  <a:lnTo>
                    <a:pt x="6" y="31"/>
                  </a:lnTo>
                  <a:lnTo>
                    <a:pt x="6" y="29"/>
                  </a:lnTo>
                  <a:lnTo>
                    <a:pt x="8" y="27"/>
                  </a:lnTo>
                  <a:lnTo>
                    <a:pt x="10" y="27"/>
                  </a:lnTo>
                  <a:lnTo>
                    <a:pt x="10" y="25"/>
                  </a:lnTo>
                  <a:lnTo>
                    <a:pt x="10" y="23"/>
                  </a:lnTo>
                  <a:lnTo>
                    <a:pt x="8" y="23"/>
                  </a:lnTo>
                  <a:lnTo>
                    <a:pt x="6" y="23"/>
                  </a:lnTo>
                  <a:lnTo>
                    <a:pt x="6" y="21"/>
                  </a:lnTo>
                  <a:lnTo>
                    <a:pt x="8" y="21"/>
                  </a:lnTo>
                  <a:lnTo>
                    <a:pt x="8" y="19"/>
                  </a:lnTo>
                  <a:lnTo>
                    <a:pt x="10" y="19"/>
                  </a:lnTo>
                  <a:lnTo>
                    <a:pt x="10" y="21"/>
                  </a:lnTo>
                  <a:lnTo>
                    <a:pt x="11" y="21"/>
                  </a:lnTo>
                  <a:lnTo>
                    <a:pt x="13" y="21"/>
                  </a:lnTo>
                  <a:lnTo>
                    <a:pt x="15" y="21"/>
                  </a:lnTo>
                  <a:lnTo>
                    <a:pt x="15" y="19"/>
                  </a:lnTo>
                  <a:lnTo>
                    <a:pt x="15" y="17"/>
                  </a:lnTo>
                  <a:lnTo>
                    <a:pt x="15" y="15"/>
                  </a:lnTo>
                  <a:lnTo>
                    <a:pt x="17" y="15"/>
                  </a:lnTo>
                  <a:lnTo>
                    <a:pt x="15" y="15"/>
                  </a:lnTo>
                  <a:lnTo>
                    <a:pt x="17" y="14"/>
                  </a:lnTo>
                  <a:lnTo>
                    <a:pt x="19" y="14"/>
                  </a:lnTo>
                  <a:lnTo>
                    <a:pt x="21" y="14"/>
                  </a:lnTo>
                  <a:lnTo>
                    <a:pt x="21" y="15"/>
                  </a:lnTo>
                  <a:lnTo>
                    <a:pt x="23" y="17"/>
                  </a:lnTo>
                  <a:lnTo>
                    <a:pt x="25" y="17"/>
                  </a:lnTo>
                  <a:lnTo>
                    <a:pt x="25" y="19"/>
                  </a:lnTo>
                  <a:lnTo>
                    <a:pt x="27" y="19"/>
                  </a:lnTo>
                  <a:lnTo>
                    <a:pt x="29" y="19"/>
                  </a:lnTo>
                  <a:lnTo>
                    <a:pt x="33" y="19"/>
                  </a:lnTo>
                  <a:lnTo>
                    <a:pt x="34" y="19"/>
                  </a:lnTo>
                  <a:lnTo>
                    <a:pt x="36" y="19"/>
                  </a:lnTo>
                  <a:lnTo>
                    <a:pt x="40" y="19"/>
                  </a:lnTo>
                  <a:lnTo>
                    <a:pt x="42" y="19"/>
                  </a:lnTo>
                  <a:lnTo>
                    <a:pt x="44" y="19"/>
                  </a:lnTo>
                  <a:lnTo>
                    <a:pt x="44" y="17"/>
                  </a:lnTo>
                  <a:lnTo>
                    <a:pt x="42" y="17"/>
                  </a:lnTo>
                  <a:lnTo>
                    <a:pt x="42" y="15"/>
                  </a:lnTo>
                  <a:lnTo>
                    <a:pt x="44" y="15"/>
                  </a:lnTo>
                  <a:lnTo>
                    <a:pt x="44" y="14"/>
                  </a:lnTo>
                  <a:lnTo>
                    <a:pt x="46" y="14"/>
                  </a:lnTo>
                  <a:lnTo>
                    <a:pt x="48" y="14"/>
                  </a:lnTo>
                  <a:lnTo>
                    <a:pt x="50" y="14"/>
                  </a:lnTo>
                  <a:lnTo>
                    <a:pt x="52" y="12"/>
                  </a:lnTo>
                  <a:lnTo>
                    <a:pt x="54" y="12"/>
                  </a:lnTo>
                  <a:lnTo>
                    <a:pt x="54" y="10"/>
                  </a:lnTo>
                  <a:lnTo>
                    <a:pt x="56" y="10"/>
                  </a:lnTo>
                  <a:lnTo>
                    <a:pt x="58" y="10"/>
                  </a:lnTo>
                  <a:lnTo>
                    <a:pt x="59" y="10"/>
                  </a:lnTo>
                  <a:lnTo>
                    <a:pt x="59" y="12"/>
                  </a:lnTo>
                  <a:lnTo>
                    <a:pt x="59" y="10"/>
                  </a:lnTo>
                  <a:lnTo>
                    <a:pt x="61" y="12"/>
                  </a:lnTo>
                  <a:lnTo>
                    <a:pt x="61" y="10"/>
                  </a:lnTo>
                  <a:lnTo>
                    <a:pt x="63" y="10"/>
                  </a:lnTo>
                  <a:lnTo>
                    <a:pt x="65" y="10"/>
                  </a:lnTo>
                  <a:lnTo>
                    <a:pt x="65" y="8"/>
                  </a:lnTo>
                  <a:lnTo>
                    <a:pt x="67" y="8"/>
                  </a:lnTo>
                  <a:lnTo>
                    <a:pt x="69" y="6"/>
                  </a:lnTo>
                  <a:lnTo>
                    <a:pt x="69" y="4"/>
                  </a:lnTo>
                  <a:lnTo>
                    <a:pt x="71" y="2"/>
                  </a:lnTo>
                  <a:lnTo>
                    <a:pt x="75" y="0"/>
                  </a:lnTo>
                  <a:lnTo>
                    <a:pt x="77" y="2"/>
                  </a:lnTo>
                  <a:lnTo>
                    <a:pt x="79" y="2"/>
                  </a:lnTo>
                  <a:lnTo>
                    <a:pt x="81" y="2"/>
                  </a:lnTo>
                  <a:lnTo>
                    <a:pt x="82" y="2"/>
                  </a:lnTo>
                  <a:lnTo>
                    <a:pt x="84" y="2"/>
                  </a:lnTo>
                  <a:lnTo>
                    <a:pt x="84" y="0"/>
                  </a:lnTo>
                  <a:lnTo>
                    <a:pt x="86" y="0"/>
                  </a:lnTo>
                  <a:lnTo>
                    <a:pt x="86" y="2"/>
                  </a:lnTo>
                  <a:lnTo>
                    <a:pt x="88" y="2"/>
                  </a:lnTo>
                  <a:lnTo>
                    <a:pt x="88" y="4"/>
                  </a:lnTo>
                  <a:lnTo>
                    <a:pt x="90" y="6"/>
                  </a:lnTo>
                  <a:lnTo>
                    <a:pt x="92" y="6"/>
                  </a:lnTo>
                  <a:lnTo>
                    <a:pt x="94" y="6"/>
                  </a:lnTo>
                  <a:lnTo>
                    <a:pt x="96" y="6"/>
                  </a:lnTo>
                  <a:lnTo>
                    <a:pt x="96"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 name="Freeform 107"/>
            <p:cNvSpPr>
              <a:spLocks noEditPoints="1"/>
            </p:cNvSpPr>
            <p:nvPr/>
          </p:nvSpPr>
          <p:spPr bwMode="auto">
            <a:xfrm>
              <a:off x="7429500" y="4683125"/>
              <a:ext cx="1160463" cy="427038"/>
            </a:xfrm>
            <a:custGeom>
              <a:avLst/>
              <a:gdLst>
                <a:gd name="T0" fmla="*/ 384 w 731"/>
                <a:gd name="T1" fmla="*/ 244 h 269"/>
                <a:gd name="T2" fmla="*/ 391 w 731"/>
                <a:gd name="T3" fmla="*/ 234 h 269"/>
                <a:gd name="T4" fmla="*/ 339 w 731"/>
                <a:gd name="T5" fmla="*/ 225 h 269"/>
                <a:gd name="T6" fmla="*/ 357 w 731"/>
                <a:gd name="T7" fmla="*/ 226 h 269"/>
                <a:gd name="T8" fmla="*/ 382 w 731"/>
                <a:gd name="T9" fmla="*/ 234 h 269"/>
                <a:gd name="T10" fmla="*/ 445 w 731"/>
                <a:gd name="T11" fmla="*/ 226 h 269"/>
                <a:gd name="T12" fmla="*/ 441 w 731"/>
                <a:gd name="T13" fmla="*/ 228 h 269"/>
                <a:gd name="T14" fmla="*/ 507 w 731"/>
                <a:gd name="T15" fmla="*/ 217 h 269"/>
                <a:gd name="T16" fmla="*/ 426 w 731"/>
                <a:gd name="T17" fmla="*/ 211 h 269"/>
                <a:gd name="T18" fmla="*/ 309 w 731"/>
                <a:gd name="T19" fmla="*/ 207 h 269"/>
                <a:gd name="T20" fmla="*/ 631 w 731"/>
                <a:gd name="T21" fmla="*/ 198 h 269"/>
                <a:gd name="T22" fmla="*/ 197 w 731"/>
                <a:gd name="T23" fmla="*/ 192 h 269"/>
                <a:gd name="T24" fmla="*/ 284 w 731"/>
                <a:gd name="T25" fmla="*/ 211 h 269"/>
                <a:gd name="T26" fmla="*/ 238 w 731"/>
                <a:gd name="T27" fmla="*/ 219 h 269"/>
                <a:gd name="T28" fmla="*/ 460 w 731"/>
                <a:gd name="T29" fmla="*/ 188 h 269"/>
                <a:gd name="T30" fmla="*/ 631 w 731"/>
                <a:gd name="T31" fmla="*/ 196 h 269"/>
                <a:gd name="T32" fmla="*/ 441 w 731"/>
                <a:gd name="T33" fmla="*/ 173 h 269"/>
                <a:gd name="T34" fmla="*/ 447 w 731"/>
                <a:gd name="T35" fmla="*/ 165 h 269"/>
                <a:gd name="T36" fmla="*/ 533 w 731"/>
                <a:gd name="T37" fmla="*/ 150 h 269"/>
                <a:gd name="T38" fmla="*/ 497 w 731"/>
                <a:gd name="T39" fmla="*/ 144 h 269"/>
                <a:gd name="T40" fmla="*/ 528 w 731"/>
                <a:gd name="T41" fmla="*/ 146 h 269"/>
                <a:gd name="T42" fmla="*/ 207 w 731"/>
                <a:gd name="T43" fmla="*/ 144 h 269"/>
                <a:gd name="T44" fmla="*/ 466 w 731"/>
                <a:gd name="T45" fmla="*/ 125 h 269"/>
                <a:gd name="T46" fmla="*/ 476 w 731"/>
                <a:gd name="T47" fmla="*/ 125 h 269"/>
                <a:gd name="T48" fmla="*/ 176 w 731"/>
                <a:gd name="T49" fmla="*/ 140 h 269"/>
                <a:gd name="T50" fmla="*/ 520 w 731"/>
                <a:gd name="T51" fmla="*/ 113 h 269"/>
                <a:gd name="T52" fmla="*/ 65 w 731"/>
                <a:gd name="T53" fmla="*/ 115 h 269"/>
                <a:gd name="T54" fmla="*/ 643 w 731"/>
                <a:gd name="T55" fmla="*/ 106 h 269"/>
                <a:gd name="T56" fmla="*/ 629 w 731"/>
                <a:gd name="T57" fmla="*/ 134 h 269"/>
                <a:gd name="T58" fmla="*/ 723 w 731"/>
                <a:gd name="T59" fmla="*/ 132 h 269"/>
                <a:gd name="T60" fmla="*/ 699 w 731"/>
                <a:gd name="T61" fmla="*/ 223 h 269"/>
                <a:gd name="T62" fmla="*/ 672 w 731"/>
                <a:gd name="T63" fmla="*/ 175 h 269"/>
                <a:gd name="T64" fmla="*/ 614 w 731"/>
                <a:gd name="T65" fmla="*/ 148 h 269"/>
                <a:gd name="T66" fmla="*/ 620 w 731"/>
                <a:gd name="T67" fmla="*/ 134 h 269"/>
                <a:gd name="T68" fmla="*/ 581 w 731"/>
                <a:gd name="T69" fmla="*/ 106 h 269"/>
                <a:gd name="T70" fmla="*/ 53 w 731"/>
                <a:gd name="T71" fmla="*/ 102 h 269"/>
                <a:gd name="T72" fmla="*/ 566 w 731"/>
                <a:gd name="T73" fmla="*/ 94 h 269"/>
                <a:gd name="T74" fmla="*/ 516 w 731"/>
                <a:gd name="T75" fmla="*/ 88 h 269"/>
                <a:gd name="T76" fmla="*/ 140 w 731"/>
                <a:gd name="T77" fmla="*/ 79 h 269"/>
                <a:gd name="T78" fmla="*/ 153 w 731"/>
                <a:gd name="T79" fmla="*/ 75 h 269"/>
                <a:gd name="T80" fmla="*/ 117 w 731"/>
                <a:gd name="T81" fmla="*/ 71 h 269"/>
                <a:gd name="T82" fmla="*/ 399 w 731"/>
                <a:gd name="T83" fmla="*/ 96 h 269"/>
                <a:gd name="T84" fmla="*/ 430 w 731"/>
                <a:gd name="T85" fmla="*/ 121 h 269"/>
                <a:gd name="T86" fmla="*/ 422 w 731"/>
                <a:gd name="T87" fmla="*/ 161 h 269"/>
                <a:gd name="T88" fmla="*/ 391 w 731"/>
                <a:gd name="T89" fmla="*/ 165 h 269"/>
                <a:gd name="T90" fmla="*/ 395 w 731"/>
                <a:gd name="T91" fmla="*/ 90 h 269"/>
                <a:gd name="T92" fmla="*/ 480 w 731"/>
                <a:gd name="T93" fmla="*/ 67 h 269"/>
                <a:gd name="T94" fmla="*/ 535 w 731"/>
                <a:gd name="T95" fmla="*/ 88 h 269"/>
                <a:gd name="T96" fmla="*/ 376 w 731"/>
                <a:gd name="T97" fmla="*/ 58 h 269"/>
                <a:gd name="T98" fmla="*/ 178 w 731"/>
                <a:gd name="T99" fmla="*/ 42 h 269"/>
                <a:gd name="T100" fmla="*/ 211 w 731"/>
                <a:gd name="T101" fmla="*/ 33 h 269"/>
                <a:gd name="T102" fmla="*/ 363 w 731"/>
                <a:gd name="T103" fmla="*/ 63 h 269"/>
                <a:gd name="T104" fmla="*/ 347 w 731"/>
                <a:gd name="T105" fmla="*/ 115 h 269"/>
                <a:gd name="T106" fmla="*/ 293 w 731"/>
                <a:gd name="T107" fmla="*/ 144 h 269"/>
                <a:gd name="T108" fmla="*/ 238 w 731"/>
                <a:gd name="T109" fmla="*/ 115 h 269"/>
                <a:gd name="T110" fmla="*/ 238 w 731"/>
                <a:gd name="T111" fmla="*/ 73 h 269"/>
                <a:gd name="T112" fmla="*/ 318 w 731"/>
                <a:gd name="T113" fmla="*/ 52 h 269"/>
                <a:gd name="T114" fmla="*/ 32 w 731"/>
                <a:gd name="T115" fmla="*/ 10 h 269"/>
                <a:gd name="T116" fmla="*/ 101 w 731"/>
                <a:gd name="T117" fmla="*/ 67 h 269"/>
                <a:gd name="T118" fmla="*/ 151 w 731"/>
                <a:gd name="T119" fmla="*/ 115 h 269"/>
                <a:gd name="T120" fmla="*/ 172 w 731"/>
                <a:gd name="T121" fmla="*/ 184 h 269"/>
                <a:gd name="T122" fmla="*/ 88 w 731"/>
                <a:gd name="T123" fmla="*/ 117 h 269"/>
                <a:gd name="T124" fmla="*/ 11 w 731"/>
                <a:gd name="T125" fmla="*/ 21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31" h="269">
                  <a:moveTo>
                    <a:pt x="424" y="263"/>
                  </a:moveTo>
                  <a:lnTo>
                    <a:pt x="424" y="265"/>
                  </a:lnTo>
                  <a:lnTo>
                    <a:pt x="422" y="265"/>
                  </a:lnTo>
                  <a:lnTo>
                    <a:pt x="422" y="263"/>
                  </a:lnTo>
                  <a:lnTo>
                    <a:pt x="424" y="263"/>
                  </a:lnTo>
                  <a:close/>
                  <a:moveTo>
                    <a:pt x="451" y="263"/>
                  </a:moveTo>
                  <a:lnTo>
                    <a:pt x="453" y="263"/>
                  </a:lnTo>
                  <a:lnTo>
                    <a:pt x="453" y="265"/>
                  </a:lnTo>
                  <a:lnTo>
                    <a:pt x="451" y="265"/>
                  </a:lnTo>
                  <a:lnTo>
                    <a:pt x="449" y="265"/>
                  </a:lnTo>
                  <a:lnTo>
                    <a:pt x="449" y="267"/>
                  </a:lnTo>
                  <a:lnTo>
                    <a:pt x="447" y="267"/>
                  </a:lnTo>
                  <a:lnTo>
                    <a:pt x="445" y="269"/>
                  </a:lnTo>
                  <a:lnTo>
                    <a:pt x="443" y="269"/>
                  </a:lnTo>
                  <a:lnTo>
                    <a:pt x="443" y="267"/>
                  </a:lnTo>
                  <a:lnTo>
                    <a:pt x="445" y="267"/>
                  </a:lnTo>
                  <a:lnTo>
                    <a:pt x="445" y="265"/>
                  </a:lnTo>
                  <a:lnTo>
                    <a:pt x="447" y="265"/>
                  </a:lnTo>
                  <a:lnTo>
                    <a:pt x="449" y="265"/>
                  </a:lnTo>
                  <a:lnTo>
                    <a:pt x="449" y="263"/>
                  </a:lnTo>
                  <a:lnTo>
                    <a:pt x="451" y="263"/>
                  </a:lnTo>
                  <a:lnTo>
                    <a:pt x="451" y="261"/>
                  </a:lnTo>
                  <a:lnTo>
                    <a:pt x="453" y="261"/>
                  </a:lnTo>
                  <a:lnTo>
                    <a:pt x="451" y="261"/>
                  </a:lnTo>
                  <a:lnTo>
                    <a:pt x="451" y="263"/>
                  </a:lnTo>
                  <a:close/>
                  <a:moveTo>
                    <a:pt x="428" y="261"/>
                  </a:moveTo>
                  <a:lnTo>
                    <a:pt x="430" y="261"/>
                  </a:lnTo>
                  <a:lnTo>
                    <a:pt x="430" y="263"/>
                  </a:lnTo>
                  <a:lnTo>
                    <a:pt x="428" y="263"/>
                  </a:lnTo>
                  <a:lnTo>
                    <a:pt x="426" y="263"/>
                  </a:lnTo>
                  <a:lnTo>
                    <a:pt x="424" y="263"/>
                  </a:lnTo>
                  <a:lnTo>
                    <a:pt x="426" y="261"/>
                  </a:lnTo>
                  <a:lnTo>
                    <a:pt x="428" y="261"/>
                  </a:lnTo>
                  <a:close/>
                  <a:moveTo>
                    <a:pt x="453" y="257"/>
                  </a:moveTo>
                  <a:lnTo>
                    <a:pt x="451" y="257"/>
                  </a:lnTo>
                  <a:lnTo>
                    <a:pt x="453" y="259"/>
                  </a:lnTo>
                  <a:lnTo>
                    <a:pt x="451" y="259"/>
                  </a:lnTo>
                  <a:lnTo>
                    <a:pt x="451" y="257"/>
                  </a:lnTo>
                  <a:lnTo>
                    <a:pt x="453" y="257"/>
                  </a:lnTo>
                  <a:close/>
                  <a:moveTo>
                    <a:pt x="397" y="244"/>
                  </a:moveTo>
                  <a:lnTo>
                    <a:pt x="399" y="246"/>
                  </a:lnTo>
                  <a:lnTo>
                    <a:pt x="401" y="246"/>
                  </a:lnTo>
                  <a:lnTo>
                    <a:pt x="401" y="248"/>
                  </a:lnTo>
                  <a:lnTo>
                    <a:pt x="403" y="248"/>
                  </a:lnTo>
                  <a:lnTo>
                    <a:pt x="403" y="250"/>
                  </a:lnTo>
                  <a:lnTo>
                    <a:pt x="403" y="248"/>
                  </a:lnTo>
                  <a:lnTo>
                    <a:pt x="405" y="248"/>
                  </a:lnTo>
                  <a:lnTo>
                    <a:pt x="405" y="250"/>
                  </a:lnTo>
                  <a:lnTo>
                    <a:pt x="407" y="250"/>
                  </a:lnTo>
                  <a:lnTo>
                    <a:pt x="409" y="251"/>
                  </a:lnTo>
                  <a:lnTo>
                    <a:pt x="409" y="253"/>
                  </a:lnTo>
                  <a:lnTo>
                    <a:pt x="411" y="253"/>
                  </a:lnTo>
                  <a:lnTo>
                    <a:pt x="411" y="255"/>
                  </a:lnTo>
                  <a:lnTo>
                    <a:pt x="409" y="257"/>
                  </a:lnTo>
                  <a:lnTo>
                    <a:pt x="407" y="257"/>
                  </a:lnTo>
                  <a:lnTo>
                    <a:pt x="405" y="257"/>
                  </a:lnTo>
                  <a:lnTo>
                    <a:pt x="405" y="259"/>
                  </a:lnTo>
                  <a:lnTo>
                    <a:pt x="401" y="257"/>
                  </a:lnTo>
                  <a:lnTo>
                    <a:pt x="399" y="257"/>
                  </a:lnTo>
                  <a:lnTo>
                    <a:pt x="399" y="255"/>
                  </a:lnTo>
                  <a:lnTo>
                    <a:pt x="397" y="255"/>
                  </a:lnTo>
                  <a:lnTo>
                    <a:pt x="397" y="253"/>
                  </a:lnTo>
                  <a:lnTo>
                    <a:pt x="395" y="253"/>
                  </a:lnTo>
                  <a:lnTo>
                    <a:pt x="393" y="251"/>
                  </a:lnTo>
                  <a:lnTo>
                    <a:pt x="391" y="251"/>
                  </a:lnTo>
                  <a:lnTo>
                    <a:pt x="391" y="250"/>
                  </a:lnTo>
                  <a:lnTo>
                    <a:pt x="389" y="250"/>
                  </a:lnTo>
                  <a:lnTo>
                    <a:pt x="387" y="251"/>
                  </a:lnTo>
                  <a:lnTo>
                    <a:pt x="387" y="250"/>
                  </a:lnTo>
                  <a:lnTo>
                    <a:pt x="386" y="250"/>
                  </a:lnTo>
                  <a:lnTo>
                    <a:pt x="384" y="250"/>
                  </a:lnTo>
                  <a:lnTo>
                    <a:pt x="382" y="250"/>
                  </a:lnTo>
                  <a:lnTo>
                    <a:pt x="382" y="248"/>
                  </a:lnTo>
                  <a:lnTo>
                    <a:pt x="382" y="246"/>
                  </a:lnTo>
                  <a:lnTo>
                    <a:pt x="382" y="244"/>
                  </a:lnTo>
                  <a:lnTo>
                    <a:pt x="384" y="244"/>
                  </a:lnTo>
                  <a:lnTo>
                    <a:pt x="386" y="244"/>
                  </a:lnTo>
                  <a:lnTo>
                    <a:pt x="387" y="244"/>
                  </a:lnTo>
                  <a:lnTo>
                    <a:pt x="389" y="244"/>
                  </a:lnTo>
                  <a:lnTo>
                    <a:pt x="391" y="244"/>
                  </a:lnTo>
                  <a:lnTo>
                    <a:pt x="393" y="244"/>
                  </a:lnTo>
                  <a:lnTo>
                    <a:pt x="395" y="244"/>
                  </a:lnTo>
                  <a:lnTo>
                    <a:pt x="397" y="242"/>
                  </a:lnTo>
                  <a:lnTo>
                    <a:pt x="397" y="244"/>
                  </a:lnTo>
                  <a:close/>
                  <a:moveTo>
                    <a:pt x="476" y="240"/>
                  </a:moveTo>
                  <a:lnTo>
                    <a:pt x="478" y="240"/>
                  </a:lnTo>
                  <a:lnTo>
                    <a:pt x="478" y="238"/>
                  </a:lnTo>
                  <a:lnTo>
                    <a:pt x="480" y="238"/>
                  </a:lnTo>
                  <a:lnTo>
                    <a:pt x="480" y="240"/>
                  </a:lnTo>
                  <a:lnTo>
                    <a:pt x="480" y="242"/>
                  </a:lnTo>
                  <a:lnTo>
                    <a:pt x="478" y="242"/>
                  </a:lnTo>
                  <a:lnTo>
                    <a:pt x="478" y="240"/>
                  </a:lnTo>
                  <a:lnTo>
                    <a:pt x="478" y="242"/>
                  </a:lnTo>
                  <a:lnTo>
                    <a:pt x="476" y="242"/>
                  </a:lnTo>
                  <a:lnTo>
                    <a:pt x="478" y="242"/>
                  </a:lnTo>
                  <a:lnTo>
                    <a:pt x="478" y="244"/>
                  </a:lnTo>
                  <a:lnTo>
                    <a:pt x="478" y="246"/>
                  </a:lnTo>
                  <a:lnTo>
                    <a:pt x="478" y="248"/>
                  </a:lnTo>
                  <a:lnTo>
                    <a:pt x="476" y="250"/>
                  </a:lnTo>
                  <a:lnTo>
                    <a:pt x="474" y="251"/>
                  </a:lnTo>
                  <a:lnTo>
                    <a:pt x="472" y="253"/>
                  </a:lnTo>
                  <a:lnTo>
                    <a:pt x="470" y="253"/>
                  </a:lnTo>
                  <a:lnTo>
                    <a:pt x="470" y="255"/>
                  </a:lnTo>
                  <a:lnTo>
                    <a:pt x="468" y="257"/>
                  </a:lnTo>
                  <a:lnTo>
                    <a:pt x="466" y="257"/>
                  </a:lnTo>
                  <a:lnTo>
                    <a:pt x="464" y="257"/>
                  </a:lnTo>
                  <a:lnTo>
                    <a:pt x="462" y="257"/>
                  </a:lnTo>
                  <a:lnTo>
                    <a:pt x="462" y="259"/>
                  </a:lnTo>
                  <a:lnTo>
                    <a:pt x="460" y="259"/>
                  </a:lnTo>
                  <a:lnTo>
                    <a:pt x="459" y="259"/>
                  </a:lnTo>
                  <a:lnTo>
                    <a:pt x="457" y="259"/>
                  </a:lnTo>
                  <a:lnTo>
                    <a:pt x="455" y="259"/>
                  </a:lnTo>
                  <a:lnTo>
                    <a:pt x="453" y="259"/>
                  </a:lnTo>
                  <a:lnTo>
                    <a:pt x="453" y="257"/>
                  </a:lnTo>
                  <a:lnTo>
                    <a:pt x="455" y="257"/>
                  </a:lnTo>
                  <a:lnTo>
                    <a:pt x="457" y="257"/>
                  </a:lnTo>
                  <a:lnTo>
                    <a:pt x="457" y="255"/>
                  </a:lnTo>
                  <a:lnTo>
                    <a:pt x="459" y="255"/>
                  </a:lnTo>
                  <a:lnTo>
                    <a:pt x="457" y="255"/>
                  </a:lnTo>
                  <a:lnTo>
                    <a:pt x="455" y="255"/>
                  </a:lnTo>
                  <a:lnTo>
                    <a:pt x="455" y="253"/>
                  </a:lnTo>
                  <a:lnTo>
                    <a:pt x="457" y="251"/>
                  </a:lnTo>
                  <a:lnTo>
                    <a:pt x="457" y="250"/>
                  </a:lnTo>
                  <a:lnTo>
                    <a:pt x="457" y="248"/>
                  </a:lnTo>
                  <a:lnTo>
                    <a:pt x="459" y="246"/>
                  </a:lnTo>
                  <a:lnTo>
                    <a:pt x="460" y="246"/>
                  </a:lnTo>
                  <a:lnTo>
                    <a:pt x="460" y="244"/>
                  </a:lnTo>
                  <a:lnTo>
                    <a:pt x="462" y="244"/>
                  </a:lnTo>
                  <a:lnTo>
                    <a:pt x="462" y="246"/>
                  </a:lnTo>
                  <a:lnTo>
                    <a:pt x="464" y="244"/>
                  </a:lnTo>
                  <a:lnTo>
                    <a:pt x="466" y="244"/>
                  </a:lnTo>
                  <a:lnTo>
                    <a:pt x="466" y="246"/>
                  </a:lnTo>
                  <a:lnTo>
                    <a:pt x="466" y="244"/>
                  </a:lnTo>
                  <a:lnTo>
                    <a:pt x="468" y="244"/>
                  </a:lnTo>
                  <a:lnTo>
                    <a:pt x="468" y="242"/>
                  </a:lnTo>
                  <a:lnTo>
                    <a:pt x="468" y="240"/>
                  </a:lnTo>
                  <a:lnTo>
                    <a:pt x="470" y="240"/>
                  </a:lnTo>
                  <a:lnTo>
                    <a:pt x="472" y="240"/>
                  </a:lnTo>
                  <a:lnTo>
                    <a:pt x="472" y="238"/>
                  </a:lnTo>
                  <a:lnTo>
                    <a:pt x="474" y="238"/>
                  </a:lnTo>
                  <a:lnTo>
                    <a:pt x="476" y="238"/>
                  </a:lnTo>
                  <a:lnTo>
                    <a:pt x="476" y="240"/>
                  </a:lnTo>
                  <a:close/>
                  <a:moveTo>
                    <a:pt x="328" y="232"/>
                  </a:moveTo>
                  <a:lnTo>
                    <a:pt x="328" y="234"/>
                  </a:lnTo>
                  <a:lnTo>
                    <a:pt x="326" y="234"/>
                  </a:lnTo>
                  <a:lnTo>
                    <a:pt x="326" y="232"/>
                  </a:lnTo>
                  <a:lnTo>
                    <a:pt x="328" y="232"/>
                  </a:lnTo>
                  <a:close/>
                  <a:moveTo>
                    <a:pt x="393" y="232"/>
                  </a:moveTo>
                  <a:lnTo>
                    <a:pt x="395" y="232"/>
                  </a:lnTo>
                  <a:lnTo>
                    <a:pt x="393" y="232"/>
                  </a:lnTo>
                  <a:lnTo>
                    <a:pt x="393" y="234"/>
                  </a:lnTo>
                  <a:lnTo>
                    <a:pt x="391" y="234"/>
                  </a:lnTo>
                  <a:lnTo>
                    <a:pt x="391" y="232"/>
                  </a:lnTo>
                  <a:lnTo>
                    <a:pt x="393" y="232"/>
                  </a:lnTo>
                  <a:lnTo>
                    <a:pt x="391" y="232"/>
                  </a:lnTo>
                  <a:lnTo>
                    <a:pt x="393" y="232"/>
                  </a:lnTo>
                  <a:close/>
                  <a:moveTo>
                    <a:pt x="435" y="230"/>
                  </a:moveTo>
                  <a:lnTo>
                    <a:pt x="435" y="228"/>
                  </a:lnTo>
                  <a:lnTo>
                    <a:pt x="435" y="230"/>
                  </a:lnTo>
                  <a:close/>
                  <a:moveTo>
                    <a:pt x="291" y="230"/>
                  </a:moveTo>
                  <a:lnTo>
                    <a:pt x="291" y="228"/>
                  </a:lnTo>
                  <a:lnTo>
                    <a:pt x="293" y="228"/>
                  </a:lnTo>
                  <a:lnTo>
                    <a:pt x="293" y="230"/>
                  </a:lnTo>
                  <a:lnTo>
                    <a:pt x="291" y="230"/>
                  </a:lnTo>
                  <a:close/>
                  <a:moveTo>
                    <a:pt x="389" y="230"/>
                  </a:moveTo>
                  <a:lnTo>
                    <a:pt x="391" y="230"/>
                  </a:lnTo>
                  <a:lnTo>
                    <a:pt x="391" y="232"/>
                  </a:lnTo>
                  <a:lnTo>
                    <a:pt x="389" y="230"/>
                  </a:lnTo>
                  <a:lnTo>
                    <a:pt x="389" y="232"/>
                  </a:lnTo>
                  <a:lnTo>
                    <a:pt x="389" y="234"/>
                  </a:lnTo>
                  <a:lnTo>
                    <a:pt x="387" y="234"/>
                  </a:lnTo>
                  <a:lnTo>
                    <a:pt x="387" y="232"/>
                  </a:lnTo>
                  <a:lnTo>
                    <a:pt x="387" y="230"/>
                  </a:lnTo>
                  <a:lnTo>
                    <a:pt x="389" y="230"/>
                  </a:lnTo>
                  <a:lnTo>
                    <a:pt x="387" y="230"/>
                  </a:lnTo>
                  <a:lnTo>
                    <a:pt x="389" y="230"/>
                  </a:lnTo>
                  <a:lnTo>
                    <a:pt x="389" y="228"/>
                  </a:lnTo>
                  <a:lnTo>
                    <a:pt x="389" y="230"/>
                  </a:lnTo>
                  <a:close/>
                  <a:moveTo>
                    <a:pt x="449" y="228"/>
                  </a:moveTo>
                  <a:lnTo>
                    <a:pt x="449" y="230"/>
                  </a:lnTo>
                  <a:lnTo>
                    <a:pt x="447" y="230"/>
                  </a:lnTo>
                  <a:lnTo>
                    <a:pt x="445" y="230"/>
                  </a:lnTo>
                  <a:lnTo>
                    <a:pt x="445" y="232"/>
                  </a:lnTo>
                  <a:lnTo>
                    <a:pt x="443" y="232"/>
                  </a:lnTo>
                  <a:lnTo>
                    <a:pt x="443" y="230"/>
                  </a:lnTo>
                  <a:lnTo>
                    <a:pt x="445" y="228"/>
                  </a:lnTo>
                  <a:lnTo>
                    <a:pt x="447" y="228"/>
                  </a:lnTo>
                  <a:lnTo>
                    <a:pt x="449" y="228"/>
                  </a:lnTo>
                  <a:close/>
                  <a:moveTo>
                    <a:pt x="426" y="226"/>
                  </a:moveTo>
                  <a:lnTo>
                    <a:pt x="426" y="228"/>
                  </a:lnTo>
                  <a:lnTo>
                    <a:pt x="424" y="226"/>
                  </a:lnTo>
                  <a:lnTo>
                    <a:pt x="426" y="226"/>
                  </a:lnTo>
                  <a:close/>
                  <a:moveTo>
                    <a:pt x="451" y="226"/>
                  </a:moveTo>
                  <a:lnTo>
                    <a:pt x="451" y="228"/>
                  </a:lnTo>
                  <a:lnTo>
                    <a:pt x="449" y="228"/>
                  </a:lnTo>
                  <a:lnTo>
                    <a:pt x="447" y="228"/>
                  </a:lnTo>
                  <a:lnTo>
                    <a:pt x="445" y="228"/>
                  </a:lnTo>
                  <a:lnTo>
                    <a:pt x="447" y="226"/>
                  </a:lnTo>
                  <a:lnTo>
                    <a:pt x="449" y="226"/>
                  </a:lnTo>
                  <a:lnTo>
                    <a:pt x="451" y="226"/>
                  </a:lnTo>
                  <a:close/>
                  <a:moveTo>
                    <a:pt x="345" y="228"/>
                  </a:moveTo>
                  <a:lnTo>
                    <a:pt x="345" y="230"/>
                  </a:lnTo>
                  <a:lnTo>
                    <a:pt x="343" y="232"/>
                  </a:lnTo>
                  <a:lnTo>
                    <a:pt x="343" y="234"/>
                  </a:lnTo>
                  <a:lnTo>
                    <a:pt x="341" y="234"/>
                  </a:lnTo>
                  <a:lnTo>
                    <a:pt x="341" y="236"/>
                  </a:lnTo>
                  <a:lnTo>
                    <a:pt x="343" y="236"/>
                  </a:lnTo>
                  <a:lnTo>
                    <a:pt x="341" y="236"/>
                  </a:lnTo>
                  <a:lnTo>
                    <a:pt x="339" y="236"/>
                  </a:lnTo>
                  <a:lnTo>
                    <a:pt x="341" y="236"/>
                  </a:lnTo>
                  <a:lnTo>
                    <a:pt x="341" y="238"/>
                  </a:lnTo>
                  <a:lnTo>
                    <a:pt x="339" y="238"/>
                  </a:lnTo>
                  <a:lnTo>
                    <a:pt x="339" y="236"/>
                  </a:lnTo>
                  <a:lnTo>
                    <a:pt x="338" y="236"/>
                  </a:lnTo>
                  <a:lnTo>
                    <a:pt x="336" y="236"/>
                  </a:lnTo>
                  <a:lnTo>
                    <a:pt x="334" y="236"/>
                  </a:lnTo>
                  <a:lnTo>
                    <a:pt x="336" y="236"/>
                  </a:lnTo>
                  <a:lnTo>
                    <a:pt x="334" y="236"/>
                  </a:lnTo>
                  <a:lnTo>
                    <a:pt x="332" y="234"/>
                  </a:lnTo>
                  <a:lnTo>
                    <a:pt x="334" y="234"/>
                  </a:lnTo>
                  <a:lnTo>
                    <a:pt x="336" y="234"/>
                  </a:lnTo>
                  <a:lnTo>
                    <a:pt x="336" y="232"/>
                  </a:lnTo>
                  <a:lnTo>
                    <a:pt x="336" y="230"/>
                  </a:lnTo>
                  <a:lnTo>
                    <a:pt x="334" y="228"/>
                  </a:lnTo>
                  <a:lnTo>
                    <a:pt x="336" y="228"/>
                  </a:lnTo>
                  <a:lnTo>
                    <a:pt x="338" y="226"/>
                  </a:lnTo>
                  <a:lnTo>
                    <a:pt x="339" y="226"/>
                  </a:lnTo>
                  <a:lnTo>
                    <a:pt x="339" y="225"/>
                  </a:lnTo>
                  <a:lnTo>
                    <a:pt x="341" y="225"/>
                  </a:lnTo>
                  <a:lnTo>
                    <a:pt x="341" y="226"/>
                  </a:lnTo>
                  <a:lnTo>
                    <a:pt x="343" y="226"/>
                  </a:lnTo>
                  <a:lnTo>
                    <a:pt x="345" y="226"/>
                  </a:lnTo>
                  <a:lnTo>
                    <a:pt x="345" y="228"/>
                  </a:lnTo>
                  <a:close/>
                  <a:moveTo>
                    <a:pt x="528" y="225"/>
                  </a:moveTo>
                  <a:lnTo>
                    <a:pt x="530" y="226"/>
                  </a:lnTo>
                  <a:lnTo>
                    <a:pt x="528" y="226"/>
                  </a:lnTo>
                  <a:lnTo>
                    <a:pt x="526" y="226"/>
                  </a:lnTo>
                  <a:lnTo>
                    <a:pt x="526" y="225"/>
                  </a:lnTo>
                  <a:lnTo>
                    <a:pt x="528" y="225"/>
                  </a:lnTo>
                  <a:close/>
                  <a:moveTo>
                    <a:pt x="460" y="226"/>
                  </a:moveTo>
                  <a:lnTo>
                    <a:pt x="459" y="226"/>
                  </a:lnTo>
                  <a:lnTo>
                    <a:pt x="457" y="228"/>
                  </a:lnTo>
                  <a:lnTo>
                    <a:pt x="455" y="228"/>
                  </a:lnTo>
                  <a:lnTo>
                    <a:pt x="455" y="230"/>
                  </a:lnTo>
                  <a:lnTo>
                    <a:pt x="453" y="230"/>
                  </a:lnTo>
                  <a:lnTo>
                    <a:pt x="451" y="230"/>
                  </a:lnTo>
                  <a:lnTo>
                    <a:pt x="449" y="230"/>
                  </a:lnTo>
                  <a:lnTo>
                    <a:pt x="451" y="228"/>
                  </a:lnTo>
                  <a:lnTo>
                    <a:pt x="453" y="228"/>
                  </a:lnTo>
                  <a:lnTo>
                    <a:pt x="453" y="226"/>
                  </a:lnTo>
                  <a:lnTo>
                    <a:pt x="451" y="226"/>
                  </a:lnTo>
                  <a:lnTo>
                    <a:pt x="453" y="226"/>
                  </a:lnTo>
                  <a:lnTo>
                    <a:pt x="455" y="226"/>
                  </a:lnTo>
                  <a:lnTo>
                    <a:pt x="453" y="226"/>
                  </a:lnTo>
                  <a:lnTo>
                    <a:pt x="455" y="228"/>
                  </a:lnTo>
                  <a:lnTo>
                    <a:pt x="455" y="226"/>
                  </a:lnTo>
                  <a:lnTo>
                    <a:pt x="457" y="226"/>
                  </a:lnTo>
                  <a:lnTo>
                    <a:pt x="455" y="226"/>
                  </a:lnTo>
                  <a:lnTo>
                    <a:pt x="455" y="225"/>
                  </a:lnTo>
                  <a:lnTo>
                    <a:pt x="457" y="225"/>
                  </a:lnTo>
                  <a:lnTo>
                    <a:pt x="457" y="226"/>
                  </a:lnTo>
                  <a:lnTo>
                    <a:pt x="457" y="225"/>
                  </a:lnTo>
                  <a:lnTo>
                    <a:pt x="459" y="225"/>
                  </a:lnTo>
                  <a:lnTo>
                    <a:pt x="460" y="225"/>
                  </a:lnTo>
                  <a:lnTo>
                    <a:pt x="460" y="226"/>
                  </a:lnTo>
                  <a:close/>
                  <a:moveTo>
                    <a:pt x="464" y="228"/>
                  </a:moveTo>
                  <a:lnTo>
                    <a:pt x="464" y="230"/>
                  </a:lnTo>
                  <a:lnTo>
                    <a:pt x="462" y="230"/>
                  </a:lnTo>
                  <a:lnTo>
                    <a:pt x="462" y="228"/>
                  </a:lnTo>
                  <a:lnTo>
                    <a:pt x="460" y="228"/>
                  </a:lnTo>
                  <a:lnTo>
                    <a:pt x="460" y="226"/>
                  </a:lnTo>
                  <a:lnTo>
                    <a:pt x="462" y="226"/>
                  </a:lnTo>
                  <a:lnTo>
                    <a:pt x="462" y="228"/>
                  </a:lnTo>
                  <a:lnTo>
                    <a:pt x="464" y="226"/>
                  </a:lnTo>
                  <a:lnTo>
                    <a:pt x="464" y="225"/>
                  </a:lnTo>
                  <a:lnTo>
                    <a:pt x="466" y="225"/>
                  </a:lnTo>
                  <a:lnTo>
                    <a:pt x="466" y="226"/>
                  </a:lnTo>
                  <a:lnTo>
                    <a:pt x="466" y="228"/>
                  </a:lnTo>
                  <a:lnTo>
                    <a:pt x="464" y="228"/>
                  </a:lnTo>
                  <a:close/>
                  <a:moveTo>
                    <a:pt x="541" y="225"/>
                  </a:moveTo>
                  <a:lnTo>
                    <a:pt x="541" y="226"/>
                  </a:lnTo>
                  <a:lnTo>
                    <a:pt x="539" y="226"/>
                  </a:lnTo>
                  <a:lnTo>
                    <a:pt x="539" y="225"/>
                  </a:lnTo>
                  <a:lnTo>
                    <a:pt x="541" y="225"/>
                  </a:lnTo>
                  <a:close/>
                  <a:moveTo>
                    <a:pt x="699" y="226"/>
                  </a:moveTo>
                  <a:lnTo>
                    <a:pt x="699" y="228"/>
                  </a:lnTo>
                  <a:lnTo>
                    <a:pt x="695" y="228"/>
                  </a:lnTo>
                  <a:lnTo>
                    <a:pt x="693" y="228"/>
                  </a:lnTo>
                  <a:lnTo>
                    <a:pt x="693" y="226"/>
                  </a:lnTo>
                  <a:lnTo>
                    <a:pt x="695" y="226"/>
                  </a:lnTo>
                  <a:lnTo>
                    <a:pt x="695" y="225"/>
                  </a:lnTo>
                  <a:lnTo>
                    <a:pt x="697" y="225"/>
                  </a:lnTo>
                  <a:lnTo>
                    <a:pt x="697" y="226"/>
                  </a:lnTo>
                  <a:lnTo>
                    <a:pt x="699" y="226"/>
                  </a:lnTo>
                  <a:close/>
                  <a:moveTo>
                    <a:pt x="520" y="226"/>
                  </a:moveTo>
                  <a:lnTo>
                    <a:pt x="520" y="225"/>
                  </a:lnTo>
                  <a:lnTo>
                    <a:pt x="518" y="225"/>
                  </a:lnTo>
                  <a:lnTo>
                    <a:pt x="520" y="225"/>
                  </a:lnTo>
                  <a:lnTo>
                    <a:pt x="522" y="225"/>
                  </a:lnTo>
                  <a:lnTo>
                    <a:pt x="520" y="225"/>
                  </a:lnTo>
                  <a:lnTo>
                    <a:pt x="520" y="226"/>
                  </a:lnTo>
                  <a:close/>
                  <a:moveTo>
                    <a:pt x="359" y="228"/>
                  </a:moveTo>
                  <a:lnTo>
                    <a:pt x="359" y="226"/>
                  </a:lnTo>
                  <a:lnTo>
                    <a:pt x="357" y="226"/>
                  </a:lnTo>
                  <a:lnTo>
                    <a:pt x="357" y="225"/>
                  </a:lnTo>
                  <a:lnTo>
                    <a:pt x="359" y="225"/>
                  </a:lnTo>
                  <a:lnTo>
                    <a:pt x="361" y="225"/>
                  </a:lnTo>
                  <a:lnTo>
                    <a:pt x="361" y="226"/>
                  </a:lnTo>
                  <a:lnTo>
                    <a:pt x="359" y="228"/>
                  </a:lnTo>
                  <a:close/>
                  <a:moveTo>
                    <a:pt x="384" y="226"/>
                  </a:moveTo>
                  <a:lnTo>
                    <a:pt x="382" y="226"/>
                  </a:lnTo>
                  <a:lnTo>
                    <a:pt x="382" y="225"/>
                  </a:lnTo>
                  <a:lnTo>
                    <a:pt x="384" y="225"/>
                  </a:lnTo>
                  <a:lnTo>
                    <a:pt x="384" y="226"/>
                  </a:lnTo>
                  <a:close/>
                  <a:moveTo>
                    <a:pt x="470" y="225"/>
                  </a:moveTo>
                  <a:lnTo>
                    <a:pt x="472" y="225"/>
                  </a:lnTo>
                  <a:lnTo>
                    <a:pt x="474" y="225"/>
                  </a:lnTo>
                  <a:lnTo>
                    <a:pt x="476" y="225"/>
                  </a:lnTo>
                  <a:lnTo>
                    <a:pt x="478" y="225"/>
                  </a:lnTo>
                  <a:lnTo>
                    <a:pt x="480" y="225"/>
                  </a:lnTo>
                  <a:lnTo>
                    <a:pt x="480" y="226"/>
                  </a:lnTo>
                  <a:lnTo>
                    <a:pt x="480" y="228"/>
                  </a:lnTo>
                  <a:lnTo>
                    <a:pt x="478" y="228"/>
                  </a:lnTo>
                  <a:lnTo>
                    <a:pt x="476" y="228"/>
                  </a:lnTo>
                  <a:lnTo>
                    <a:pt x="474" y="228"/>
                  </a:lnTo>
                  <a:lnTo>
                    <a:pt x="472" y="228"/>
                  </a:lnTo>
                  <a:lnTo>
                    <a:pt x="470" y="228"/>
                  </a:lnTo>
                  <a:lnTo>
                    <a:pt x="468" y="228"/>
                  </a:lnTo>
                  <a:lnTo>
                    <a:pt x="466" y="228"/>
                  </a:lnTo>
                  <a:lnTo>
                    <a:pt x="468" y="228"/>
                  </a:lnTo>
                  <a:lnTo>
                    <a:pt x="468" y="226"/>
                  </a:lnTo>
                  <a:lnTo>
                    <a:pt x="470" y="226"/>
                  </a:lnTo>
                  <a:lnTo>
                    <a:pt x="470" y="225"/>
                  </a:lnTo>
                  <a:lnTo>
                    <a:pt x="470" y="226"/>
                  </a:lnTo>
                  <a:lnTo>
                    <a:pt x="468" y="226"/>
                  </a:lnTo>
                  <a:lnTo>
                    <a:pt x="468" y="225"/>
                  </a:lnTo>
                  <a:lnTo>
                    <a:pt x="470" y="225"/>
                  </a:lnTo>
                  <a:close/>
                  <a:moveTo>
                    <a:pt x="522" y="223"/>
                  </a:moveTo>
                  <a:lnTo>
                    <a:pt x="524" y="223"/>
                  </a:lnTo>
                  <a:lnTo>
                    <a:pt x="524" y="225"/>
                  </a:lnTo>
                  <a:lnTo>
                    <a:pt x="526" y="225"/>
                  </a:lnTo>
                  <a:lnTo>
                    <a:pt x="528" y="225"/>
                  </a:lnTo>
                  <a:lnTo>
                    <a:pt x="526" y="225"/>
                  </a:lnTo>
                  <a:lnTo>
                    <a:pt x="526" y="226"/>
                  </a:lnTo>
                  <a:lnTo>
                    <a:pt x="524" y="225"/>
                  </a:lnTo>
                  <a:lnTo>
                    <a:pt x="522" y="225"/>
                  </a:lnTo>
                  <a:lnTo>
                    <a:pt x="522" y="223"/>
                  </a:lnTo>
                  <a:close/>
                  <a:moveTo>
                    <a:pt x="366" y="223"/>
                  </a:moveTo>
                  <a:lnTo>
                    <a:pt x="368" y="225"/>
                  </a:lnTo>
                  <a:lnTo>
                    <a:pt x="368" y="226"/>
                  </a:lnTo>
                  <a:lnTo>
                    <a:pt x="370" y="226"/>
                  </a:lnTo>
                  <a:lnTo>
                    <a:pt x="370" y="228"/>
                  </a:lnTo>
                  <a:lnTo>
                    <a:pt x="372" y="228"/>
                  </a:lnTo>
                  <a:lnTo>
                    <a:pt x="372" y="226"/>
                  </a:lnTo>
                  <a:lnTo>
                    <a:pt x="374" y="226"/>
                  </a:lnTo>
                  <a:lnTo>
                    <a:pt x="376" y="226"/>
                  </a:lnTo>
                  <a:lnTo>
                    <a:pt x="378" y="228"/>
                  </a:lnTo>
                  <a:lnTo>
                    <a:pt x="376" y="228"/>
                  </a:lnTo>
                  <a:lnTo>
                    <a:pt x="376" y="230"/>
                  </a:lnTo>
                  <a:lnTo>
                    <a:pt x="378" y="230"/>
                  </a:lnTo>
                  <a:lnTo>
                    <a:pt x="378" y="228"/>
                  </a:lnTo>
                  <a:lnTo>
                    <a:pt x="378" y="226"/>
                  </a:lnTo>
                  <a:lnTo>
                    <a:pt x="380" y="226"/>
                  </a:lnTo>
                  <a:lnTo>
                    <a:pt x="382" y="226"/>
                  </a:lnTo>
                  <a:lnTo>
                    <a:pt x="382" y="228"/>
                  </a:lnTo>
                  <a:lnTo>
                    <a:pt x="382" y="230"/>
                  </a:lnTo>
                  <a:lnTo>
                    <a:pt x="382" y="232"/>
                  </a:lnTo>
                  <a:lnTo>
                    <a:pt x="384" y="232"/>
                  </a:lnTo>
                  <a:lnTo>
                    <a:pt x="384" y="230"/>
                  </a:lnTo>
                  <a:lnTo>
                    <a:pt x="386" y="230"/>
                  </a:lnTo>
                  <a:lnTo>
                    <a:pt x="386" y="232"/>
                  </a:lnTo>
                  <a:lnTo>
                    <a:pt x="386" y="234"/>
                  </a:lnTo>
                  <a:lnTo>
                    <a:pt x="384" y="234"/>
                  </a:lnTo>
                  <a:lnTo>
                    <a:pt x="382" y="234"/>
                  </a:lnTo>
                  <a:lnTo>
                    <a:pt x="380" y="232"/>
                  </a:lnTo>
                  <a:lnTo>
                    <a:pt x="380" y="234"/>
                  </a:lnTo>
                  <a:lnTo>
                    <a:pt x="380" y="232"/>
                  </a:lnTo>
                  <a:lnTo>
                    <a:pt x="378" y="234"/>
                  </a:lnTo>
                  <a:lnTo>
                    <a:pt x="380" y="234"/>
                  </a:lnTo>
                  <a:lnTo>
                    <a:pt x="382" y="234"/>
                  </a:lnTo>
                  <a:lnTo>
                    <a:pt x="382" y="236"/>
                  </a:lnTo>
                  <a:lnTo>
                    <a:pt x="380" y="236"/>
                  </a:lnTo>
                  <a:lnTo>
                    <a:pt x="378" y="234"/>
                  </a:lnTo>
                  <a:lnTo>
                    <a:pt x="376" y="234"/>
                  </a:lnTo>
                  <a:lnTo>
                    <a:pt x="374" y="236"/>
                  </a:lnTo>
                  <a:lnTo>
                    <a:pt x="372" y="236"/>
                  </a:lnTo>
                  <a:lnTo>
                    <a:pt x="372" y="234"/>
                  </a:lnTo>
                  <a:lnTo>
                    <a:pt x="372" y="232"/>
                  </a:lnTo>
                  <a:lnTo>
                    <a:pt x="372" y="230"/>
                  </a:lnTo>
                  <a:lnTo>
                    <a:pt x="372" y="232"/>
                  </a:lnTo>
                  <a:lnTo>
                    <a:pt x="370" y="234"/>
                  </a:lnTo>
                  <a:lnTo>
                    <a:pt x="368" y="236"/>
                  </a:lnTo>
                  <a:lnTo>
                    <a:pt x="366" y="236"/>
                  </a:lnTo>
                  <a:lnTo>
                    <a:pt x="364" y="236"/>
                  </a:lnTo>
                  <a:lnTo>
                    <a:pt x="363" y="236"/>
                  </a:lnTo>
                  <a:lnTo>
                    <a:pt x="361" y="236"/>
                  </a:lnTo>
                  <a:lnTo>
                    <a:pt x="359" y="238"/>
                  </a:lnTo>
                  <a:lnTo>
                    <a:pt x="357" y="238"/>
                  </a:lnTo>
                  <a:lnTo>
                    <a:pt x="355" y="238"/>
                  </a:lnTo>
                  <a:lnTo>
                    <a:pt x="353" y="238"/>
                  </a:lnTo>
                  <a:lnTo>
                    <a:pt x="353" y="240"/>
                  </a:lnTo>
                  <a:lnTo>
                    <a:pt x="351" y="240"/>
                  </a:lnTo>
                  <a:lnTo>
                    <a:pt x="349" y="240"/>
                  </a:lnTo>
                  <a:lnTo>
                    <a:pt x="349" y="238"/>
                  </a:lnTo>
                  <a:lnTo>
                    <a:pt x="347" y="238"/>
                  </a:lnTo>
                  <a:lnTo>
                    <a:pt x="345" y="238"/>
                  </a:lnTo>
                  <a:lnTo>
                    <a:pt x="345" y="236"/>
                  </a:lnTo>
                  <a:lnTo>
                    <a:pt x="347" y="234"/>
                  </a:lnTo>
                  <a:lnTo>
                    <a:pt x="347" y="232"/>
                  </a:lnTo>
                  <a:lnTo>
                    <a:pt x="345" y="232"/>
                  </a:lnTo>
                  <a:lnTo>
                    <a:pt x="347" y="230"/>
                  </a:lnTo>
                  <a:lnTo>
                    <a:pt x="349" y="230"/>
                  </a:lnTo>
                  <a:lnTo>
                    <a:pt x="351" y="228"/>
                  </a:lnTo>
                  <a:lnTo>
                    <a:pt x="353" y="228"/>
                  </a:lnTo>
                  <a:lnTo>
                    <a:pt x="351" y="228"/>
                  </a:lnTo>
                  <a:lnTo>
                    <a:pt x="353" y="228"/>
                  </a:lnTo>
                  <a:lnTo>
                    <a:pt x="355" y="228"/>
                  </a:lnTo>
                  <a:lnTo>
                    <a:pt x="357" y="230"/>
                  </a:lnTo>
                  <a:lnTo>
                    <a:pt x="357" y="228"/>
                  </a:lnTo>
                  <a:lnTo>
                    <a:pt x="359" y="228"/>
                  </a:lnTo>
                  <a:lnTo>
                    <a:pt x="359" y="230"/>
                  </a:lnTo>
                  <a:lnTo>
                    <a:pt x="359" y="228"/>
                  </a:lnTo>
                  <a:lnTo>
                    <a:pt x="361" y="228"/>
                  </a:lnTo>
                  <a:lnTo>
                    <a:pt x="361" y="230"/>
                  </a:lnTo>
                  <a:lnTo>
                    <a:pt x="363" y="230"/>
                  </a:lnTo>
                  <a:lnTo>
                    <a:pt x="363" y="232"/>
                  </a:lnTo>
                  <a:lnTo>
                    <a:pt x="363" y="234"/>
                  </a:lnTo>
                  <a:lnTo>
                    <a:pt x="364" y="232"/>
                  </a:lnTo>
                  <a:lnTo>
                    <a:pt x="364" y="234"/>
                  </a:lnTo>
                  <a:lnTo>
                    <a:pt x="366" y="234"/>
                  </a:lnTo>
                  <a:lnTo>
                    <a:pt x="366" y="232"/>
                  </a:lnTo>
                  <a:lnTo>
                    <a:pt x="368" y="232"/>
                  </a:lnTo>
                  <a:lnTo>
                    <a:pt x="370" y="232"/>
                  </a:lnTo>
                  <a:lnTo>
                    <a:pt x="370" y="230"/>
                  </a:lnTo>
                  <a:lnTo>
                    <a:pt x="368" y="230"/>
                  </a:lnTo>
                  <a:lnTo>
                    <a:pt x="366" y="228"/>
                  </a:lnTo>
                  <a:lnTo>
                    <a:pt x="366" y="230"/>
                  </a:lnTo>
                  <a:lnTo>
                    <a:pt x="366" y="228"/>
                  </a:lnTo>
                  <a:lnTo>
                    <a:pt x="364" y="228"/>
                  </a:lnTo>
                  <a:lnTo>
                    <a:pt x="363" y="228"/>
                  </a:lnTo>
                  <a:lnTo>
                    <a:pt x="363" y="226"/>
                  </a:lnTo>
                  <a:lnTo>
                    <a:pt x="361" y="226"/>
                  </a:lnTo>
                  <a:lnTo>
                    <a:pt x="361" y="225"/>
                  </a:lnTo>
                  <a:lnTo>
                    <a:pt x="363" y="225"/>
                  </a:lnTo>
                  <a:lnTo>
                    <a:pt x="364" y="223"/>
                  </a:lnTo>
                  <a:lnTo>
                    <a:pt x="366" y="223"/>
                  </a:lnTo>
                  <a:close/>
                  <a:moveTo>
                    <a:pt x="574" y="225"/>
                  </a:moveTo>
                  <a:lnTo>
                    <a:pt x="576" y="225"/>
                  </a:lnTo>
                  <a:lnTo>
                    <a:pt x="574" y="225"/>
                  </a:lnTo>
                  <a:lnTo>
                    <a:pt x="572" y="226"/>
                  </a:lnTo>
                  <a:lnTo>
                    <a:pt x="570" y="226"/>
                  </a:lnTo>
                  <a:lnTo>
                    <a:pt x="572" y="225"/>
                  </a:lnTo>
                  <a:lnTo>
                    <a:pt x="574" y="223"/>
                  </a:lnTo>
                  <a:lnTo>
                    <a:pt x="574" y="225"/>
                  </a:lnTo>
                  <a:close/>
                  <a:moveTo>
                    <a:pt x="445" y="225"/>
                  </a:moveTo>
                  <a:lnTo>
                    <a:pt x="445" y="226"/>
                  </a:lnTo>
                  <a:lnTo>
                    <a:pt x="443" y="228"/>
                  </a:lnTo>
                  <a:lnTo>
                    <a:pt x="443" y="230"/>
                  </a:lnTo>
                  <a:lnTo>
                    <a:pt x="443" y="232"/>
                  </a:lnTo>
                  <a:lnTo>
                    <a:pt x="441" y="232"/>
                  </a:lnTo>
                  <a:lnTo>
                    <a:pt x="439" y="232"/>
                  </a:lnTo>
                  <a:lnTo>
                    <a:pt x="437" y="232"/>
                  </a:lnTo>
                  <a:lnTo>
                    <a:pt x="437" y="234"/>
                  </a:lnTo>
                  <a:lnTo>
                    <a:pt x="435" y="234"/>
                  </a:lnTo>
                  <a:lnTo>
                    <a:pt x="434" y="234"/>
                  </a:lnTo>
                  <a:lnTo>
                    <a:pt x="432" y="234"/>
                  </a:lnTo>
                  <a:lnTo>
                    <a:pt x="430" y="234"/>
                  </a:lnTo>
                  <a:lnTo>
                    <a:pt x="428" y="236"/>
                  </a:lnTo>
                  <a:lnTo>
                    <a:pt x="426" y="236"/>
                  </a:lnTo>
                  <a:lnTo>
                    <a:pt x="424" y="236"/>
                  </a:lnTo>
                  <a:lnTo>
                    <a:pt x="422" y="234"/>
                  </a:lnTo>
                  <a:lnTo>
                    <a:pt x="420" y="234"/>
                  </a:lnTo>
                  <a:lnTo>
                    <a:pt x="420" y="236"/>
                  </a:lnTo>
                  <a:lnTo>
                    <a:pt x="418" y="236"/>
                  </a:lnTo>
                  <a:lnTo>
                    <a:pt x="416" y="236"/>
                  </a:lnTo>
                  <a:lnTo>
                    <a:pt x="414" y="236"/>
                  </a:lnTo>
                  <a:lnTo>
                    <a:pt x="412" y="236"/>
                  </a:lnTo>
                  <a:lnTo>
                    <a:pt x="411" y="236"/>
                  </a:lnTo>
                  <a:lnTo>
                    <a:pt x="411" y="234"/>
                  </a:lnTo>
                  <a:lnTo>
                    <a:pt x="411" y="236"/>
                  </a:lnTo>
                  <a:lnTo>
                    <a:pt x="409" y="236"/>
                  </a:lnTo>
                  <a:lnTo>
                    <a:pt x="409" y="234"/>
                  </a:lnTo>
                  <a:lnTo>
                    <a:pt x="407" y="234"/>
                  </a:lnTo>
                  <a:lnTo>
                    <a:pt x="405" y="234"/>
                  </a:lnTo>
                  <a:lnTo>
                    <a:pt x="403" y="236"/>
                  </a:lnTo>
                  <a:lnTo>
                    <a:pt x="403" y="234"/>
                  </a:lnTo>
                  <a:lnTo>
                    <a:pt x="401" y="234"/>
                  </a:lnTo>
                  <a:lnTo>
                    <a:pt x="399" y="234"/>
                  </a:lnTo>
                  <a:lnTo>
                    <a:pt x="397" y="234"/>
                  </a:lnTo>
                  <a:lnTo>
                    <a:pt x="397" y="236"/>
                  </a:lnTo>
                  <a:lnTo>
                    <a:pt x="395" y="234"/>
                  </a:lnTo>
                  <a:lnTo>
                    <a:pt x="395" y="232"/>
                  </a:lnTo>
                  <a:lnTo>
                    <a:pt x="395" y="230"/>
                  </a:lnTo>
                  <a:lnTo>
                    <a:pt x="395" y="228"/>
                  </a:lnTo>
                  <a:lnTo>
                    <a:pt x="397" y="228"/>
                  </a:lnTo>
                  <a:lnTo>
                    <a:pt x="399" y="228"/>
                  </a:lnTo>
                  <a:lnTo>
                    <a:pt x="399" y="226"/>
                  </a:lnTo>
                  <a:lnTo>
                    <a:pt x="399" y="228"/>
                  </a:lnTo>
                  <a:lnTo>
                    <a:pt x="401" y="228"/>
                  </a:lnTo>
                  <a:lnTo>
                    <a:pt x="401" y="226"/>
                  </a:lnTo>
                  <a:lnTo>
                    <a:pt x="403" y="226"/>
                  </a:lnTo>
                  <a:lnTo>
                    <a:pt x="405" y="226"/>
                  </a:lnTo>
                  <a:lnTo>
                    <a:pt x="405" y="225"/>
                  </a:lnTo>
                  <a:lnTo>
                    <a:pt x="405" y="226"/>
                  </a:lnTo>
                  <a:lnTo>
                    <a:pt x="407" y="226"/>
                  </a:lnTo>
                  <a:lnTo>
                    <a:pt x="409" y="226"/>
                  </a:lnTo>
                  <a:lnTo>
                    <a:pt x="411" y="226"/>
                  </a:lnTo>
                  <a:lnTo>
                    <a:pt x="412" y="226"/>
                  </a:lnTo>
                  <a:lnTo>
                    <a:pt x="414" y="226"/>
                  </a:lnTo>
                  <a:lnTo>
                    <a:pt x="414" y="228"/>
                  </a:lnTo>
                  <a:lnTo>
                    <a:pt x="416" y="228"/>
                  </a:lnTo>
                  <a:lnTo>
                    <a:pt x="418" y="228"/>
                  </a:lnTo>
                  <a:lnTo>
                    <a:pt x="418" y="230"/>
                  </a:lnTo>
                  <a:lnTo>
                    <a:pt x="420" y="230"/>
                  </a:lnTo>
                  <a:lnTo>
                    <a:pt x="422" y="230"/>
                  </a:lnTo>
                  <a:lnTo>
                    <a:pt x="422" y="232"/>
                  </a:lnTo>
                  <a:lnTo>
                    <a:pt x="422" y="230"/>
                  </a:lnTo>
                  <a:lnTo>
                    <a:pt x="424" y="230"/>
                  </a:lnTo>
                  <a:lnTo>
                    <a:pt x="424" y="228"/>
                  </a:lnTo>
                  <a:lnTo>
                    <a:pt x="424" y="230"/>
                  </a:lnTo>
                  <a:lnTo>
                    <a:pt x="426" y="230"/>
                  </a:lnTo>
                  <a:lnTo>
                    <a:pt x="428" y="230"/>
                  </a:lnTo>
                  <a:lnTo>
                    <a:pt x="428" y="228"/>
                  </a:lnTo>
                  <a:lnTo>
                    <a:pt x="430" y="228"/>
                  </a:lnTo>
                  <a:lnTo>
                    <a:pt x="430" y="230"/>
                  </a:lnTo>
                  <a:lnTo>
                    <a:pt x="432" y="230"/>
                  </a:lnTo>
                  <a:lnTo>
                    <a:pt x="434" y="232"/>
                  </a:lnTo>
                  <a:lnTo>
                    <a:pt x="437" y="232"/>
                  </a:lnTo>
                  <a:lnTo>
                    <a:pt x="437" y="230"/>
                  </a:lnTo>
                  <a:lnTo>
                    <a:pt x="437" y="228"/>
                  </a:lnTo>
                  <a:lnTo>
                    <a:pt x="439" y="228"/>
                  </a:lnTo>
                  <a:lnTo>
                    <a:pt x="441" y="228"/>
                  </a:lnTo>
                  <a:lnTo>
                    <a:pt x="441" y="226"/>
                  </a:lnTo>
                  <a:lnTo>
                    <a:pt x="443" y="226"/>
                  </a:lnTo>
                  <a:lnTo>
                    <a:pt x="445" y="225"/>
                  </a:lnTo>
                  <a:lnTo>
                    <a:pt x="443" y="225"/>
                  </a:lnTo>
                  <a:lnTo>
                    <a:pt x="441" y="225"/>
                  </a:lnTo>
                  <a:lnTo>
                    <a:pt x="441" y="226"/>
                  </a:lnTo>
                  <a:lnTo>
                    <a:pt x="441" y="225"/>
                  </a:lnTo>
                  <a:lnTo>
                    <a:pt x="443" y="223"/>
                  </a:lnTo>
                  <a:lnTo>
                    <a:pt x="445" y="223"/>
                  </a:lnTo>
                  <a:lnTo>
                    <a:pt x="445" y="225"/>
                  </a:lnTo>
                  <a:close/>
                  <a:moveTo>
                    <a:pt x="326" y="225"/>
                  </a:moveTo>
                  <a:lnTo>
                    <a:pt x="328" y="225"/>
                  </a:lnTo>
                  <a:lnTo>
                    <a:pt x="328" y="226"/>
                  </a:lnTo>
                  <a:lnTo>
                    <a:pt x="330" y="226"/>
                  </a:lnTo>
                  <a:lnTo>
                    <a:pt x="330" y="228"/>
                  </a:lnTo>
                  <a:lnTo>
                    <a:pt x="328" y="228"/>
                  </a:lnTo>
                  <a:lnTo>
                    <a:pt x="328" y="230"/>
                  </a:lnTo>
                  <a:lnTo>
                    <a:pt x="326" y="230"/>
                  </a:lnTo>
                  <a:lnTo>
                    <a:pt x="324" y="232"/>
                  </a:lnTo>
                  <a:lnTo>
                    <a:pt x="322" y="232"/>
                  </a:lnTo>
                  <a:lnTo>
                    <a:pt x="322" y="234"/>
                  </a:lnTo>
                  <a:lnTo>
                    <a:pt x="322" y="236"/>
                  </a:lnTo>
                  <a:lnTo>
                    <a:pt x="320" y="236"/>
                  </a:lnTo>
                  <a:lnTo>
                    <a:pt x="320" y="234"/>
                  </a:lnTo>
                  <a:lnTo>
                    <a:pt x="320" y="232"/>
                  </a:lnTo>
                  <a:lnTo>
                    <a:pt x="320" y="230"/>
                  </a:lnTo>
                  <a:lnTo>
                    <a:pt x="318" y="230"/>
                  </a:lnTo>
                  <a:lnTo>
                    <a:pt x="316" y="228"/>
                  </a:lnTo>
                  <a:lnTo>
                    <a:pt x="315" y="228"/>
                  </a:lnTo>
                  <a:lnTo>
                    <a:pt x="313" y="228"/>
                  </a:lnTo>
                  <a:lnTo>
                    <a:pt x="311" y="228"/>
                  </a:lnTo>
                  <a:lnTo>
                    <a:pt x="311" y="226"/>
                  </a:lnTo>
                  <a:lnTo>
                    <a:pt x="311" y="225"/>
                  </a:lnTo>
                  <a:lnTo>
                    <a:pt x="309" y="225"/>
                  </a:lnTo>
                  <a:lnTo>
                    <a:pt x="309" y="223"/>
                  </a:lnTo>
                  <a:lnTo>
                    <a:pt x="311" y="223"/>
                  </a:lnTo>
                  <a:lnTo>
                    <a:pt x="311" y="225"/>
                  </a:lnTo>
                  <a:lnTo>
                    <a:pt x="313" y="223"/>
                  </a:lnTo>
                  <a:lnTo>
                    <a:pt x="313" y="225"/>
                  </a:lnTo>
                  <a:lnTo>
                    <a:pt x="316" y="225"/>
                  </a:lnTo>
                  <a:lnTo>
                    <a:pt x="318" y="225"/>
                  </a:lnTo>
                  <a:lnTo>
                    <a:pt x="320" y="223"/>
                  </a:lnTo>
                  <a:lnTo>
                    <a:pt x="322" y="223"/>
                  </a:lnTo>
                  <a:lnTo>
                    <a:pt x="324" y="223"/>
                  </a:lnTo>
                  <a:lnTo>
                    <a:pt x="326" y="225"/>
                  </a:lnTo>
                  <a:close/>
                  <a:moveTo>
                    <a:pt x="553" y="219"/>
                  </a:moveTo>
                  <a:lnTo>
                    <a:pt x="555" y="219"/>
                  </a:lnTo>
                  <a:lnTo>
                    <a:pt x="555" y="221"/>
                  </a:lnTo>
                  <a:lnTo>
                    <a:pt x="553" y="223"/>
                  </a:lnTo>
                  <a:lnTo>
                    <a:pt x="551" y="221"/>
                  </a:lnTo>
                  <a:lnTo>
                    <a:pt x="551" y="219"/>
                  </a:lnTo>
                  <a:lnTo>
                    <a:pt x="553" y="219"/>
                  </a:lnTo>
                  <a:close/>
                  <a:moveTo>
                    <a:pt x="558" y="219"/>
                  </a:moveTo>
                  <a:lnTo>
                    <a:pt x="556" y="219"/>
                  </a:lnTo>
                  <a:lnTo>
                    <a:pt x="558" y="219"/>
                  </a:lnTo>
                  <a:close/>
                  <a:moveTo>
                    <a:pt x="222" y="217"/>
                  </a:moveTo>
                  <a:lnTo>
                    <a:pt x="222" y="219"/>
                  </a:lnTo>
                  <a:lnTo>
                    <a:pt x="224" y="219"/>
                  </a:lnTo>
                  <a:lnTo>
                    <a:pt x="222" y="219"/>
                  </a:lnTo>
                  <a:lnTo>
                    <a:pt x="222" y="217"/>
                  </a:lnTo>
                  <a:lnTo>
                    <a:pt x="220" y="217"/>
                  </a:lnTo>
                  <a:lnTo>
                    <a:pt x="219" y="217"/>
                  </a:lnTo>
                  <a:lnTo>
                    <a:pt x="220" y="217"/>
                  </a:lnTo>
                  <a:lnTo>
                    <a:pt x="222" y="217"/>
                  </a:lnTo>
                  <a:close/>
                  <a:moveTo>
                    <a:pt x="576" y="215"/>
                  </a:moveTo>
                  <a:lnTo>
                    <a:pt x="574" y="217"/>
                  </a:lnTo>
                  <a:lnTo>
                    <a:pt x="572" y="217"/>
                  </a:lnTo>
                  <a:lnTo>
                    <a:pt x="574" y="217"/>
                  </a:lnTo>
                  <a:lnTo>
                    <a:pt x="574" y="215"/>
                  </a:lnTo>
                  <a:lnTo>
                    <a:pt x="574" y="217"/>
                  </a:lnTo>
                  <a:lnTo>
                    <a:pt x="574" y="215"/>
                  </a:lnTo>
                  <a:lnTo>
                    <a:pt x="576" y="215"/>
                  </a:lnTo>
                  <a:close/>
                  <a:moveTo>
                    <a:pt x="505" y="217"/>
                  </a:moveTo>
                  <a:lnTo>
                    <a:pt x="507" y="217"/>
                  </a:lnTo>
                  <a:lnTo>
                    <a:pt x="507" y="219"/>
                  </a:lnTo>
                  <a:lnTo>
                    <a:pt x="507" y="217"/>
                  </a:lnTo>
                  <a:lnTo>
                    <a:pt x="505" y="217"/>
                  </a:lnTo>
                  <a:lnTo>
                    <a:pt x="503" y="219"/>
                  </a:lnTo>
                  <a:lnTo>
                    <a:pt x="501" y="221"/>
                  </a:lnTo>
                  <a:lnTo>
                    <a:pt x="499" y="221"/>
                  </a:lnTo>
                  <a:lnTo>
                    <a:pt x="497" y="221"/>
                  </a:lnTo>
                  <a:lnTo>
                    <a:pt x="495" y="221"/>
                  </a:lnTo>
                  <a:lnTo>
                    <a:pt x="493" y="221"/>
                  </a:lnTo>
                  <a:lnTo>
                    <a:pt x="491" y="221"/>
                  </a:lnTo>
                  <a:lnTo>
                    <a:pt x="491" y="223"/>
                  </a:lnTo>
                  <a:lnTo>
                    <a:pt x="489" y="223"/>
                  </a:lnTo>
                  <a:lnTo>
                    <a:pt x="489" y="221"/>
                  </a:lnTo>
                  <a:lnTo>
                    <a:pt x="489" y="219"/>
                  </a:lnTo>
                  <a:lnTo>
                    <a:pt x="491" y="219"/>
                  </a:lnTo>
                  <a:lnTo>
                    <a:pt x="491" y="217"/>
                  </a:lnTo>
                  <a:lnTo>
                    <a:pt x="493" y="217"/>
                  </a:lnTo>
                  <a:lnTo>
                    <a:pt x="497" y="217"/>
                  </a:lnTo>
                  <a:lnTo>
                    <a:pt x="499" y="217"/>
                  </a:lnTo>
                  <a:lnTo>
                    <a:pt x="501" y="215"/>
                  </a:lnTo>
                  <a:lnTo>
                    <a:pt x="503" y="215"/>
                  </a:lnTo>
                  <a:lnTo>
                    <a:pt x="505" y="217"/>
                  </a:lnTo>
                  <a:close/>
                  <a:moveTo>
                    <a:pt x="553" y="215"/>
                  </a:moveTo>
                  <a:lnTo>
                    <a:pt x="551" y="215"/>
                  </a:lnTo>
                  <a:lnTo>
                    <a:pt x="553" y="215"/>
                  </a:lnTo>
                  <a:close/>
                  <a:moveTo>
                    <a:pt x="516" y="217"/>
                  </a:moveTo>
                  <a:lnTo>
                    <a:pt x="514" y="217"/>
                  </a:lnTo>
                  <a:lnTo>
                    <a:pt x="514" y="215"/>
                  </a:lnTo>
                  <a:lnTo>
                    <a:pt x="514" y="213"/>
                  </a:lnTo>
                  <a:lnTo>
                    <a:pt x="516" y="213"/>
                  </a:lnTo>
                  <a:lnTo>
                    <a:pt x="516" y="215"/>
                  </a:lnTo>
                  <a:lnTo>
                    <a:pt x="516" y="217"/>
                  </a:lnTo>
                  <a:close/>
                  <a:moveTo>
                    <a:pt x="570" y="213"/>
                  </a:moveTo>
                  <a:lnTo>
                    <a:pt x="572" y="213"/>
                  </a:lnTo>
                  <a:lnTo>
                    <a:pt x="572" y="215"/>
                  </a:lnTo>
                  <a:lnTo>
                    <a:pt x="572" y="213"/>
                  </a:lnTo>
                  <a:lnTo>
                    <a:pt x="572" y="215"/>
                  </a:lnTo>
                  <a:lnTo>
                    <a:pt x="570" y="215"/>
                  </a:lnTo>
                  <a:lnTo>
                    <a:pt x="570" y="213"/>
                  </a:lnTo>
                  <a:close/>
                  <a:moveTo>
                    <a:pt x="576" y="213"/>
                  </a:moveTo>
                  <a:lnTo>
                    <a:pt x="574" y="213"/>
                  </a:lnTo>
                  <a:lnTo>
                    <a:pt x="572" y="213"/>
                  </a:lnTo>
                  <a:lnTo>
                    <a:pt x="574" y="213"/>
                  </a:lnTo>
                  <a:lnTo>
                    <a:pt x="576" y="213"/>
                  </a:lnTo>
                  <a:close/>
                  <a:moveTo>
                    <a:pt x="699" y="223"/>
                  </a:moveTo>
                  <a:lnTo>
                    <a:pt x="697" y="223"/>
                  </a:lnTo>
                  <a:lnTo>
                    <a:pt x="697" y="225"/>
                  </a:lnTo>
                  <a:lnTo>
                    <a:pt x="695" y="225"/>
                  </a:lnTo>
                  <a:lnTo>
                    <a:pt x="695" y="226"/>
                  </a:lnTo>
                  <a:lnTo>
                    <a:pt x="693" y="226"/>
                  </a:lnTo>
                  <a:lnTo>
                    <a:pt x="691" y="228"/>
                  </a:lnTo>
                  <a:lnTo>
                    <a:pt x="689" y="228"/>
                  </a:lnTo>
                  <a:lnTo>
                    <a:pt x="687" y="228"/>
                  </a:lnTo>
                  <a:lnTo>
                    <a:pt x="685" y="228"/>
                  </a:lnTo>
                  <a:lnTo>
                    <a:pt x="681" y="228"/>
                  </a:lnTo>
                  <a:lnTo>
                    <a:pt x="679" y="228"/>
                  </a:lnTo>
                  <a:lnTo>
                    <a:pt x="679" y="225"/>
                  </a:lnTo>
                  <a:lnTo>
                    <a:pt x="679" y="223"/>
                  </a:lnTo>
                  <a:lnTo>
                    <a:pt x="681" y="223"/>
                  </a:lnTo>
                  <a:lnTo>
                    <a:pt x="681" y="221"/>
                  </a:lnTo>
                  <a:lnTo>
                    <a:pt x="683" y="219"/>
                  </a:lnTo>
                  <a:lnTo>
                    <a:pt x="683" y="217"/>
                  </a:lnTo>
                  <a:lnTo>
                    <a:pt x="685" y="217"/>
                  </a:lnTo>
                  <a:lnTo>
                    <a:pt x="685" y="215"/>
                  </a:lnTo>
                  <a:lnTo>
                    <a:pt x="689" y="213"/>
                  </a:lnTo>
                  <a:lnTo>
                    <a:pt x="691" y="213"/>
                  </a:lnTo>
                  <a:lnTo>
                    <a:pt x="693" y="211"/>
                  </a:lnTo>
                  <a:lnTo>
                    <a:pt x="695" y="211"/>
                  </a:lnTo>
                  <a:lnTo>
                    <a:pt x="697" y="211"/>
                  </a:lnTo>
                  <a:lnTo>
                    <a:pt x="699" y="213"/>
                  </a:lnTo>
                  <a:lnTo>
                    <a:pt x="699" y="215"/>
                  </a:lnTo>
                  <a:lnTo>
                    <a:pt x="700" y="215"/>
                  </a:lnTo>
                  <a:lnTo>
                    <a:pt x="700" y="217"/>
                  </a:lnTo>
                  <a:lnTo>
                    <a:pt x="700" y="219"/>
                  </a:lnTo>
                  <a:lnTo>
                    <a:pt x="699" y="221"/>
                  </a:lnTo>
                  <a:lnTo>
                    <a:pt x="699" y="223"/>
                  </a:lnTo>
                  <a:close/>
                  <a:moveTo>
                    <a:pt x="426" y="213"/>
                  </a:moveTo>
                  <a:lnTo>
                    <a:pt x="426" y="211"/>
                  </a:lnTo>
                  <a:lnTo>
                    <a:pt x="428" y="211"/>
                  </a:lnTo>
                  <a:lnTo>
                    <a:pt x="426" y="213"/>
                  </a:lnTo>
                  <a:close/>
                  <a:moveTo>
                    <a:pt x="578" y="211"/>
                  </a:moveTo>
                  <a:lnTo>
                    <a:pt x="576" y="211"/>
                  </a:lnTo>
                  <a:lnTo>
                    <a:pt x="578" y="211"/>
                  </a:lnTo>
                  <a:close/>
                  <a:moveTo>
                    <a:pt x="412" y="209"/>
                  </a:moveTo>
                  <a:lnTo>
                    <a:pt x="412" y="211"/>
                  </a:lnTo>
                  <a:lnTo>
                    <a:pt x="414" y="211"/>
                  </a:lnTo>
                  <a:lnTo>
                    <a:pt x="412" y="211"/>
                  </a:lnTo>
                  <a:lnTo>
                    <a:pt x="411" y="211"/>
                  </a:lnTo>
                  <a:lnTo>
                    <a:pt x="411" y="209"/>
                  </a:lnTo>
                  <a:lnTo>
                    <a:pt x="412" y="209"/>
                  </a:lnTo>
                  <a:close/>
                  <a:moveTo>
                    <a:pt x="313" y="207"/>
                  </a:moveTo>
                  <a:lnTo>
                    <a:pt x="313" y="209"/>
                  </a:lnTo>
                  <a:lnTo>
                    <a:pt x="311" y="209"/>
                  </a:lnTo>
                  <a:lnTo>
                    <a:pt x="311" y="207"/>
                  </a:lnTo>
                  <a:lnTo>
                    <a:pt x="313" y="207"/>
                  </a:lnTo>
                  <a:close/>
                  <a:moveTo>
                    <a:pt x="583" y="209"/>
                  </a:moveTo>
                  <a:lnTo>
                    <a:pt x="583" y="207"/>
                  </a:lnTo>
                  <a:lnTo>
                    <a:pt x="585" y="209"/>
                  </a:lnTo>
                  <a:lnTo>
                    <a:pt x="583" y="209"/>
                  </a:lnTo>
                  <a:lnTo>
                    <a:pt x="583" y="211"/>
                  </a:lnTo>
                  <a:lnTo>
                    <a:pt x="583" y="213"/>
                  </a:lnTo>
                  <a:lnTo>
                    <a:pt x="583" y="215"/>
                  </a:lnTo>
                  <a:lnTo>
                    <a:pt x="583" y="217"/>
                  </a:lnTo>
                  <a:lnTo>
                    <a:pt x="581" y="217"/>
                  </a:lnTo>
                  <a:lnTo>
                    <a:pt x="581" y="219"/>
                  </a:lnTo>
                  <a:lnTo>
                    <a:pt x="579" y="219"/>
                  </a:lnTo>
                  <a:lnTo>
                    <a:pt x="579" y="221"/>
                  </a:lnTo>
                  <a:lnTo>
                    <a:pt x="578" y="221"/>
                  </a:lnTo>
                  <a:lnTo>
                    <a:pt x="578" y="223"/>
                  </a:lnTo>
                  <a:lnTo>
                    <a:pt x="578" y="221"/>
                  </a:lnTo>
                  <a:lnTo>
                    <a:pt x="576" y="223"/>
                  </a:lnTo>
                  <a:lnTo>
                    <a:pt x="574" y="223"/>
                  </a:lnTo>
                  <a:lnTo>
                    <a:pt x="574" y="221"/>
                  </a:lnTo>
                  <a:lnTo>
                    <a:pt x="576" y="221"/>
                  </a:lnTo>
                  <a:lnTo>
                    <a:pt x="574" y="221"/>
                  </a:lnTo>
                  <a:lnTo>
                    <a:pt x="574" y="219"/>
                  </a:lnTo>
                  <a:lnTo>
                    <a:pt x="576" y="219"/>
                  </a:lnTo>
                  <a:lnTo>
                    <a:pt x="576" y="217"/>
                  </a:lnTo>
                  <a:lnTo>
                    <a:pt x="574" y="217"/>
                  </a:lnTo>
                  <a:lnTo>
                    <a:pt x="576" y="217"/>
                  </a:lnTo>
                  <a:lnTo>
                    <a:pt x="578" y="217"/>
                  </a:lnTo>
                  <a:lnTo>
                    <a:pt x="576" y="217"/>
                  </a:lnTo>
                  <a:lnTo>
                    <a:pt x="576" y="215"/>
                  </a:lnTo>
                  <a:lnTo>
                    <a:pt x="576" y="213"/>
                  </a:lnTo>
                  <a:lnTo>
                    <a:pt x="578" y="213"/>
                  </a:lnTo>
                  <a:lnTo>
                    <a:pt x="579" y="213"/>
                  </a:lnTo>
                  <a:lnTo>
                    <a:pt x="579" y="211"/>
                  </a:lnTo>
                  <a:lnTo>
                    <a:pt x="581" y="209"/>
                  </a:lnTo>
                  <a:lnTo>
                    <a:pt x="581" y="207"/>
                  </a:lnTo>
                  <a:lnTo>
                    <a:pt x="583" y="207"/>
                  </a:lnTo>
                  <a:lnTo>
                    <a:pt x="583" y="209"/>
                  </a:lnTo>
                  <a:close/>
                  <a:moveTo>
                    <a:pt x="332" y="207"/>
                  </a:moveTo>
                  <a:lnTo>
                    <a:pt x="332" y="209"/>
                  </a:lnTo>
                  <a:lnTo>
                    <a:pt x="330" y="209"/>
                  </a:lnTo>
                  <a:lnTo>
                    <a:pt x="330" y="207"/>
                  </a:lnTo>
                  <a:lnTo>
                    <a:pt x="332" y="207"/>
                  </a:lnTo>
                  <a:lnTo>
                    <a:pt x="332" y="209"/>
                  </a:lnTo>
                  <a:lnTo>
                    <a:pt x="332" y="207"/>
                  </a:lnTo>
                  <a:close/>
                  <a:moveTo>
                    <a:pt x="587" y="207"/>
                  </a:moveTo>
                  <a:lnTo>
                    <a:pt x="589" y="209"/>
                  </a:lnTo>
                  <a:lnTo>
                    <a:pt x="587" y="209"/>
                  </a:lnTo>
                  <a:lnTo>
                    <a:pt x="585" y="209"/>
                  </a:lnTo>
                  <a:lnTo>
                    <a:pt x="585" y="207"/>
                  </a:lnTo>
                  <a:lnTo>
                    <a:pt x="587" y="207"/>
                  </a:lnTo>
                  <a:close/>
                  <a:moveTo>
                    <a:pt x="535" y="209"/>
                  </a:moveTo>
                  <a:lnTo>
                    <a:pt x="533" y="209"/>
                  </a:lnTo>
                  <a:lnTo>
                    <a:pt x="533" y="207"/>
                  </a:lnTo>
                  <a:lnTo>
                    <a:pt x="535" y="207"/>
                  </a:lnTo>
                  <a:lnTo>
                    <a:pt x="535" y="209"/>
                  </a:lnTo>
                  <a:close/>
                  <a:moveTo>
                    <a:pt x="309" y="207"/>
                  </a:moveTo>
                  <a:lnTo>
                    <a:pt x="309" y="209"/>
                  </a:lnTo>
                  <a:lnTo>
                    <a:pt x="307" y="209"/>
                  </a:lnTo>
                  <a:lnTo>
                    <a:pt x="307" y="207"/>
                  </a:lnTo>
                  <a:lnTo>
                    <a:pt x="309" y="207"/>
                  </a:lnTo>
                  <a:close/>
                  <a:moveTo>
                    <a:pt x="411" y="207"/>
                  </a:moveTo>
                  <a:lnTo>
                    <a:pt x="409" y="207"/>
                  </a:lnTo>
                  <a:lnTo>
                    <a:pt x="407" y="207"/>
                  </a:lnTo>
                  <a:lnTo>
                    <a:pt x="409" y="207"/>
                  </a:lnTo>
                  <a:lnTo>
                    <a:pt x="407" y="207"/>
                  </a:lnTo>
                  <a:lnTo>
                    <a:pt x="407" y="205"/>
                  </a:lnTo>
                  <a:lnTo>
                    <a:pt x="409" y="205"/>
                  </a:lnTo>
                  <a:lnTo>
                    <a:pt x="409" y="207"/>
                  </a:lnTo>
                  <a:lnTo>
                    <a:pt x="411" y="207"/>
                  </a:lnTo>
                  <a:close/>
                  <a:moveTo>
                    <a:pt x="303" y="203"/>
                  </a:moveTo>
                  <a:lnTo>
                    <a:pt x="303" y="205"/>
                  </a:lnTo>
                  <a:lnTo>
                    <a:pt x="305" y="205"/>
                  </a:lnTo>
                  <a:lnTo>
                    <a:pt x="303" y="205"/>
                  </a:lnTo>
                  <a:lnTo>
                    <a:pt x="301" y="205"/>
                  </a:lnTo>
                  <a:lnTo>
                    <a:pt x="301" y="207"/>
                  </a:lnTo>
                  <a:lnTo>
                    <a:pt x="299" y="207"/>
                  </a:lnTo>
                  <a:lnTo>
                    <a:pt x="297" y="207"/>
                  </a:lnTo>
                  <a:lnTo>
                    <a:pt x="295" y="207"/>
                  </a:lnTo>
                  <a:lnTo>
                    <a:pt x="295" y="209"/>
                  </a:lnTo>
                  <a:lnTo>
                    <a:pt x="293" y="209"/>
                  </a:lnTo>
                  <a:lnTo>
                    <a:pt x="291" y="209"/>
                  </a:lnTo>
                  <a:lnTo>
                    <a:pt x="290" y="209"/>
                  </a:lnTo>
                  <a:lnTo>
                    <a:pt x="290" y="207"/>
                  </a:lnTo>
                  <a:lnTo>
                    <a:pt x="288" y="207"/>
                  </a:lnTo>
                  <a:lnTo>
                    <a:pt x="288" y="209"/>
                  </a:lnTo>
                  <a:lnTo>
                    <a:pt x="290" y="209"/>
                  </a:lnTo>
                  <a:lnTo>
                    <a:pt x="288" y="209"/>
                  </a:lnTo>
                  <a:lnTo>
                    <a:pt x="284" y="209"/>
                  </a:lnTo>
                  <a:lnTo>
                    <a:pt x="282" y="209"/>
                  </a:lnTo>
                  <a:lnTo>
                    <a:pt x="282" y="207"/>
                  </a:lnTo>
                  <a:lnTo>
                    <a:pt x="282" y="205"/>
                  </a:lnTo>
                  <a:lnTo>
                    <a:pt x="284" y="205"/>
                  </a:lnTo>
                  <a:lnTo>
                    <a:pt x="284" y="203"/>
                  </a:lnTo>
                  <a:lnTo>
                    <a:pt x="286" y="203"/>
                  </a:lnTo>
                  <a:lnTo>
                    <a:pt x="288" y="203"/>
                  </a:lnTo>
                  <a:lnTo>
                    <a:pt x="290" y="203"/>
                  </a:lnTo>
                  <a:lnTo>
                    <a:pt x="291" y="203"/>
                  </a:lnTo>
                  <a:lnTo>
                    <a:pt x="293" y="203"/>
                  </a:lnTo>
                  <a:lnTo>
                    <a:pt x="295" y="203"/>
                  </a:lnTo>
                  <a:lnTo>
                    <a:pt x="297" y="203"/>
                  </a:lnTo>
                  <a:lnTo>
                    <a:pt x="299" y="203"/>
                  </a:lnTo>
                  <a:lnTo>
                    <a:pt x="301" y="203"/>
                  </a:lnTo>
                  <a:lnTo>
                    <a:pt x="303" y="203"/>
                  </a:lnTo>
                  <a:close/>
                  <a:moveTo>
                    <a:pt x="324" y="203"/>
                  </a:moveTo>
                  <a:lnTo>
                    <a:pt x="326" y="203"/>
                  </a:lnTo>
                  <a:lnTo>
                    <a:pt x="328" y="203"/>
                  </a:lnTo>
                  <a:lnTo>
                    <a:pt x="328" y="205"/>
                  </a:lnTo>
                  <a:lnTo>
                    <a:pt x="326" y="205"/>
                  </a:lnTo>
                  <a:lnTo>
                    <a:pt x="326" y="203"/>
                  </a:lnTo>
                  <a:lnTo>
                    <a:pt x="326" y="205"/>
                  </a:lnTo>
                  <a:lnTo>
                    <a:pt x="324" y="205"/>
                  </a:lnTo>
                  <a:lnTo>
                    <a:pt x="324" y="203"/>
                  </a:lnTo>
                  <a:lnTo>
                    <a:pt x="324" y="205"/>
                  </a:lnTo>
                  <a:lnTo>
                    <a:pt x="322" y="205"/>
                  </a:lnTo>
                  <a:lnTo>
                    <a:pt x="322" y="203"/>
                  </a:lnTo>
                  <a:lnTo>
                    <a:pt x="324" y="203"/>
                  </a:lnTo>
                  <a:close/>
                  <a:moveTo>
                    <a:pt x="697" y="203"/>
                  </a:moveTo>
                  <a:lnTo>
                    <a:pt x="695" y="203"/>
                  </a:lnTo>
                  <a:lnTo>
                    <a:pt x="695" y="202"/>
                  </a:lnTo>
                  <a:lnTo>
                    <a:pt x="697" y="202"/>
                  </a:lnTo>
                  <a:lnTo>
                    <a:pt x="697" y="203"/>
                  </a:lnTo>
                  <a:close/>
                  <a:moveTo>
                    <a:pt x="583" y="202"/>
                  </a:moveTo>
                  <a:lnTo>
                    <a:pt x="581" y="202"/>
                  </a:lnTo>
                  <a:lnTo>
                    <a:pt x="581" y="203"/>
                  </a:lnTo>
                  <a:lnTo>
                    <a:pt x="581" y="202"/>
                  </a:lnTo>
                  <a:lnTo>
                    <a:pt x="583" y="202"/>
                  </a:lnTo>
                  <a:close/>
                  <a:moveTo>
                    <a:pt x="631" y="202"/>
                  </a:moveTo>
                  <a:lnTo>
                    <a:pt x="631" y="200"/>
                  </a:lnTo>
                  <a:lnTo>
                    <a:pt x="631" y="202"/>
                  </a:lnTo>
                  <a:close/>
                  <a:moveTo>
                    <a:pt x="163" y="198"/>
                  </a:moveTo>
                  <a:lnTo>
                    <a:pt x="163" y="200"/>
                  </a:lnTo>
                  <a:lnTo>
                    <a:pt x="163" y="202"/>
                  </a:lnTo>
                  <a:lnTo>
                    <a:pt x="163" y="200"/>
                  </a:lnTo>
                  <a:lnTo>
                    <a:pt x="161" y="200"/>
                  </a:lnTo>
                  <a:lnTo>
                    <a:pt x="163" y="198"/>
                  </a:lnTo>
                  <a:close/>
                  <a:moveTo>
                    <a:pt x="631" y="198"/>
                  </a:moveTo>
                  <a:lnTo>
                    <a:pt x="631" y="200"/>
                  </a:lnTo>
                  <a:lnTo>
                    <a:pt x="631" y="198"/>
                  </a:lnTo>
                  <a:close/>
                  <a:moveTo>
                    <a:pt x="556" y="196"/>
                  </a:moveTo>
                  <a:lnTo>
                    <a:pt x="556" y="194"/>
                  </a:lnTo>
                  <a:lnTo>
                    <a:pt x="556" y="196"/>
                  </a:lnTo>
                  <a:close/>
                  <a:moveTo>
                    <a:pt x="629" y="196"/>
                  </a:moveTo>
                  <a:lnTo>
                    <a:pt x="629" y="198"/>
                  </a:lnTo>
                  <a:lnTo>
                    <a:pt x="627" y="198"/>
                  </a:lnTo>
                  <a:lnTo>
                    <a:pt x="627" y="196"/>
                  </a:lnTo>
                  <a:lnTo>
                    <a:pt x="626" y="196"/>
                  </a:lnTo>
                  <a:lnTo>
                    <a:pt x="627" y="196"/>
                  </a:lnTo>
                  <a:lnTo>
                    <a:pt x="627" y="194"/>
                  </a:lnTo>
                  <a:lnTo>
                    <a:pt x="629" y="196"/>
                  </a:lnTo>
                  <a:close/>
                  <a:moveTo>
                    <a:pt x="633" y="198"/>
                  </a:moveTo>
                  <a:lnTo>
                    <a:pt x="633" y="196"/>
                  </a:lnTo>
                  <a:lnTo>
                    <a:pt x="633" y="194"/>
                  </a:lnTo>
                  <a:lnTo>
                    <a:pt x="635" y="194"/>
                  </a:lnTo>
                  <a:lnTo>
                    <a:pt x="635" y="196"/>
                  </a:lnTo>
                  <a:lnTo>
                    <a:pt x="633" y="198"/>
                  </a:lnTo>
                  <a:close/>
                  <a:moveTo>
                    <a:pt x="627" y="198"/>
                  </a:moveTo>
                  <a:lnTo>
                    <a:pt x="627" y="200"/>
                  </a:lnTo>
                  <a:lnTo>
                    <a:pt x="629" y="200"/>
                  </a:lnTo>
                  <a:lnTo>
                    <a:pt x="627" y="200"/>
                  </a:lnTo>
                  <a:lnTo>
                    <a:pt x="627" y="202"/>
                  </a:lnTo>
                  <a:lnTo>
                    <a:pt x="626" y="203"/>
                  </a:lnTo>
                  <a:lnTo>
                    <a:pt x="624" y="203"/>
                  </a:lnTo>
                  <a:lnTo>
                    <a:pt x="624" y="205"/>
                  </a:lnTo>
                  <a:lnTo>
                    <a:pt x="624" y="203"/>
                  </a:lnTo>
                  <a:lnTo>
                    <a:pt x="622" y="203"/>
                  </a:lnTo>
                  <a:lnTo>
                    <a:pt x="622" y="202"/>
                  </a:lnTo>
                  <a:lnTo>
                    <a:pt x="622" y="200"/>
                  </a:lnTo>
                  <a:lnTo>
                    <a:pt x="622" y="198"/>
                  </a:lnTo>
                  <a:lnTo>
                    <a:pt x="624" y="198"/>
                  </a:lnTo>
                  <a:lnTo>
                    <a:pt x="622" y="196"/>
                  </a:lnTo>
                  <a:lnTo>
                    <a:pt x="622" y="194"/>
                  </a:lnTo>
                  <a:lnTo>
                    <a:pt x="622" y="192"/>
                  </a:lnTo>
                  <a:lnTo>
                    <a:pt x="624" y="192"/>
                  </a:lnTo>
                  <a:lnTo>
                    <a:pt x="624" y="194"/>
                  </a:lnTo>
                  <a:lnTo>
                    <a:pt x="626" y="194"/>
                  </a:lnTo>
                  <a:lnTo>
                    <a:pt x="626" y="196"/>
                  </a:lnTo>
                  <a:lnTo>
                    <a:pt x="627" y="196"/>
                  </a:lnTo>
                  <a:lnTo>
                    <a:pt x="627" y="198"/>
                  </a:lnTo>
                  <a:close/>
                  <a:moveTo>
                    <a:pt x="624" y="190"/>
                  </a:moveTo>
                  <a:lnTo>
                    <a:pt x="626" y="190"/>
                  </a:lnTo>
                  <a:lnTo>
                    <a:pt x="624" y="192"/>
                  </a:lnTo>
                  <a:lnTo>
                    <a:pt x="626" y="192"/>
                  </a:lnTo>
                  <a:lnTo>
                    <a:pt x="626" y="194"/>
                  </a:lnTo>
                  <a:lnTo>
                    <a:pt x="627" y="194"/>
                  </a:lnTo>
                  <a:lnTo>
                    <a:pt x="626" y="194"/>
                  </a:lnTo>
                  <a:lnTo>
                    <a:pt x="626" y="196"/>
                  </a:lnTo>
                  <a:lnTo>
                    <a:pt x="626" y="194"/>
                  </a:lnTo>
                  <a:lnTo>
                    <a:pt x="624" y="194"/>
                  </a:lnTo>
                  <a:lnTo>
                    <a:pt x="624" y="192"/>
                  </a:lnTo>
                  <a:lnTo>
                    <a:pt x="624" y="194"/>
                  </a:lnTo>
                  <a:lnTo>
                    <a:pt x="624" y="192"/>
                  </a:lnTo>
                  <a:lnTo>
                    <a:pt x="622" y="192"/>
                  </a:lnTo>
                  <a:lnTo>
                    <a:pt x="622" y="190"/>
                  </a:lnTo>
                  <a:lnTo>
                    <a:pt x="624" y="190"/>
                  </a:lnTo>
                  <a:close/>
                  <a:moveTo>
                    <a:pt x="178" y="190"/>
                  </a:moveTo>
                  <a:lnTo>
                    <a:pt x="178" y="188"/>
                  </a:lnTo>
                  <a:lnTo>
                    <a:pt x="180" y="188"/>
                  </a:lnTo>
                  <a:lnTo>
                    <a:pt x="180" y="190"/>
                  </a:lnTo>
                  <a:lnTo>
                    <a:pt x="182" y="190"/>
                  </a:lnTo>
                  <a:lnTo>
                    <a:pt x="184" y="190"/>
                  </a:lnTo>
                  <a:lnTo>
                    <a:pt x="186" y="190"/>
                  </a:lnTo>
                  <a:lnTo>
                    <a:pt x="186" y="192"/>
                  </a:lnTo>
                  <a:lnTo>
                    <a:pt x="188" y="192"/>
                  </a:lnTo>
                  <a:lnTo>
                    <a:pt x="192" y="192"/>
                  </a:lnTo>
                  <a:lnTo>
                    <a:pt x="192" y="190"/>
                  </a:lnTo>
                  <a:lnTo>
                    <a:pt x="192" y="188"/>
                  </a:lnTo>
                  <a:lnTo>
                    <a:pt x="194" y="188"/>
                  </a:lnTo>
                  <a:lnTo>
                    <a:pt x="194" y="190"/>
                  </a:lnTo>
                  <a:lnTo>
                    <a:pt x="195" y="188"/>
                  </a:lnTo>
                  <a:lnTo>
                    <a:pt x="195" y="190"/>
                  </a:lnTo>
                  <a:lnTo>
                    <a:pt x="197" y="190"/>
                  </a:lnTo>
                  <a:lnTo>
                    <a:pt x="197" y="192"/>
                  </a:lnTo>
                  <a:lnTo>
                    <a:pt x="199" y="192"/>
                  </a:lnTo>
                  <a:lnTo>
                    <a:pt x="201" y="192"/>
                  </a:lnTo>
                  <a:lnTo>
                    <a:pt x="201" y="194"/>
                  </a:lnTo>
                  <a:lnTo>
                    <a:pt x="203" y="194"/>
                  </a:lnTo>
                  <a:lnTo>
                    <a:pt x="203" y="192"/>
                  </a:lnTo>
                  <a:lnTo>
                    <a:pt x="205" y="192"/>
                  </a:lnTo>
                  <a:lnTo>
                    <a:pt x="205" y="194"/>
                  </a:lnTo>
                  <a:lnTo>
                    <a:pt x="205" y="192"/>
                  </a:lnTo>
                  <a:lnTo>
                    <a:pt x="205" y="194"/>
                  </a:lnTo>
                  <a:lnTo>
                    <a:pt x="207" y="194"/>
                  </a:lnTo>
                  <a:lnTo>
                    <a:pt x="209" y="196"/>
                  </a:lnTo>
                  <a:lnTo>
                    <a:pt x="209" y="194"/>
                  </a:lnTo>
                  <a:lnTo>
                    <a:pt x="211" y="194"/>
                  </a:lnTo>
                  <a:lnTo>
                    <a:pt x="209" y="194"/>
                  </a:lnTo>
                  <a:lnTo>
                    <a:pt x="211" y="194"/>
                  </a:lnTo>
                  <a:lnTo>
                    <a:pt x="213" y="194"/>
                  </a:lnTo>
                  <a:lnTo>
                    <a:pt x="213" y="196"/>
                  </a:lnTo>
                  <a:lnTo>
                    <a:pt x="215" y="198"/>
                  </a:lnTo>
                  <a:lnTo>
                    <a:pt x="217" y="200"/>
                  </a:lnTo>
                  <a:lnTo>
                    <a:pt x="217" y="202"/>
                  </a:lnTo>
                  <a:lnTo>
                    <a:pt x="219" y="202"/>
                  </a:lnTo>
                  <a:lnTo>
                    <a:pt x="219" y="203"/>
                  </a:lnTo>
                  <a:lnTo>
                    <a:pt x="220" y="202"/>
                  </a:lnTo>
                  <a:lnTo>
                    <a:pt x="220" y="203"/>
                  </a:lnTo>
                  <a:lnTo>
                    <a:pt x="222" y="203"/>
                  </a:lnTo>
                  <a:lnTo>
                    <a:pt x="222" y="202"/>
                  </a:lnTo>
                  <a:lnTo>
                    <a:pt x="224" y="202"/>
                  </a:lnTo>
                  <a:lnTo>
                    <a:pt x="224" y="203"/>
                  </a:lnTo>
                  <a:lnTo>
                    <a:pt x="226" y="203"/>
                  </a:lnTo>
                  <a:lnTo>
                    <a:pt x="228" y="203"/>
                  </a:lnTo>
                  <a:lnTo>
                    <a:pt x="230" y="203"/>
                  </a:lnTo>
                  <a:lnTo>
                    <a:pt x="232" y="203"/>
                  </a:lnTo>
                  <a:lnTo>
                    <a:pt x="234" y="203"/>
                  </a:lnTo>
                  <a:lnTo>
                    <a:pt x="238" y="205"/>
                  </a:lnTo>
                  <a:lnTo>
                    <a:pt x="240" y="203"/>
                  </a:lnTo>
                  <a:lnTo>
                    <a:pt x="242" y="203"/>
                  </a:lnTo>
                  <a:lnTo>
                    <a:pt x="243" y="205"/>
                  </a:lnTo>
                  <a:lnTo>
                    <a:pt x="245" y="205"/>
                  </a:lnTo>
                  <a:lnTo>
                    <a:pt x="247" y="205"/>
                  </a:lnTo>
                  <a:lnTo>
                    <a:pt x="247" y="203"/>
                  </a:lnTo>
                  <a:lnTo>
                    <a:pt x="249" y="202"/>
                  </a:lnTo>
                  <a:lnTo>
                    <a:pt x="249" y="200"/>
                  </a:lnTo>
                  <a:lnTo>
                    <a:pt x="249" y="198"/>
                  </a:lnTo>
                  <a:lnTo>
                    <a:pt x="251" y="198"/>
                  </a:lnTo>
                  <a:lnTo>
                    <a:pt x="251" y="196"/>
                  </a:lnTo>
                  <a:lnTo>
                    <a:pt x="253" y="196"/>
                  </a:lnTo>
                  <a:lnTo>
                    <a:pt x="255" y="196"/>
                  </a:lnTo>
                  <a:lnTo>
                    <a:pt x="255" y="198"/>
                  </a:lnTo>
                  <a:lnTo>
                    <a:pt x="257" y="200"/>
                  </a:lnTo>
                  <a:lnTo>
                    <a:pt x="257" y="202"/>
                  </a:lnTo>
                  <a:lnTo>
                    <a:pt x="261" y="202"/>
                  </a:lnTo>
                  <a:lnTo>
                    <a:pt x="263" y="200"/>
                  </a:lnTo>
                  <a:lnTo>
                    <a:pt x="265" y="200"/>
                  </a:lnTo>
                  <a:lnTo>
                    <a:pt x="265" y="202"/>
                  </a:lnTo>
                  <a:lnTo>
                    <a:pt x="267" y="202"/>
                  </a:lnTo>
                  <a:lnTo>
                    <a:pt x="267" y="203"/>
                  </a:lnTo>
                  <a:lnTo>
                    <a:pt x="268" y="203"/>
                  </a:lnTo>
                  <a:lnTo>
                    <a:pt x="270" y="202"/>
                  </a:lnTo>
                  <a:lnTo>
                    <a:pt x="270" y="203"/>
                  </a:lnTo>
                  <a:lnTo>
                    <a:pt x="272" y="203"/>
                  </a:lnTo>
                  <a:lnTo>
                    <a:pt x="274" y="203"/>
                  </a:lnTo>
                  <a:lnTo>
                    <a:pt x="276" y="203"/>
                  </a:lnTo>
                  <a:lnTo>
                    <a:pt x="278" y="203"/>
                  </a:lnTo>
                  <a:lnTo>
                    <a:pt x="278" y="205"/>
                  </a:lnTo>
                  <a:lnTo>
                    <a:pt x="280" y="205"/>
                  </a:lnTo>
                  <a:lnTo>
                    <a:pt x="280" y="203"/>
                  </a:lnTo>
                  <a:lnTo>
                    <a:pt x="280" y="205"/>
                  </a:lnTo>
                  <a:lnTo>
                    <a:pt x="280" y="207"/>
                  </a:lnTo>
                  <a:lnTo>
                    <a:pt x="282" y="207"/>
                  </a:lnTo>
                  <a:lnTo>
                    <a:pt x="280" y="207"/>
                  </a:lnTo>
                  <a:lnTo>
                    <a:pt x="282" y="207"/>
                  </a:lnTo>
                  <a:lnTo>
                    <a:pt x="282" y="209"/>
                  </a:lnTo>
                  <a:lnTo>
                    <a:pt x="280" y="209"/>
                  </a:lnTo>
                  <a:lnTo>
                    <a:pt x="282" y="209"/>
                  </a:lnTo>
                  <a:lnTo>
                    <a:pt x="284" y="209"/>
                  </a:lnTo>
                  <a:lnTo>
                    <a:pt x="284" y="211"/>
                  </a:lnTo>
                  <a:lnTo>
                    <a:pt x="284" y="213"/>
                  </a:lnTo>
                  <a:lnTo>
                    <a:pt x="282" y="213"/>
                  </a:lnTo>
                  <a:lnTo>
                    <a:pt x="282" y="215"/>
                  </a:lnTo>
                  <a:lnTo>
                    <a:pt x="284" y="215"/>
                  </a:lnTo>
                  <a:lnTo>
                    <a:pt x="286" y="217"/>
                  </a:lnTo>
                  <a:lnTo>
                    <a:pt x="288" y="217"/>
                  </a:lnTo>
                  <a:lnTo>
                    <a:pt x="290" y="217"/>
                  </a:lnTo>
                  <a:lnTo>
                    <a:pt x="291" y="219"/>
                  </a:lnTo>
                  <a:lnTo>
                    <a:pt x="291" y="217"/>
                  </a:lnTo>
                  <a:lnTo>
                    <a:pt x="293" y="217"/>
                  </a:lnTo>
                  <a:lnTo>
                    <a:pt x="295" y="217"/>
                  </a:lnTo>
                  <a:lnTo>
                    <a:pt x="297" y="217"/>
                  </a:lnTo>
                  <a:lnTo>
                    <a:pt x="299" y="217"/>
                  </a:lnTo>
                  <a:lnTo>
                    <a:pt x="301" y="217"/>
                  </a:lnTo>
                  <a:lnTo>
                    <a:pt x="303" y="215"/>
                  </a:lnTo>
                  <a:lnTo>
                    <a:pt x="305" y="217"/>
                  </a:lnTo>
                  <a:lnTo>
                    <a:pt x="307" y="217"/>
                  </a:lnTo>
                  <a:lnTo>
                    <a:pt x="309" y="217"/>
                  </a:lnTo>
                  <a:lnTo>
                    <a:pt x="309" y="219"/>
                  </a:lnTo>
                  <a:lnTo>
                    <a:pt x="309" y="221"/>
                  </a:lnTo>
                  <a:lnTo>
                    <a:pt x="309" y="223"/>
                  </a:lnTo>
                  <a:lnTo>
                    <a:pt x="309" y="225"/>
                  </a:lnTo>
                  <a:lnTo>
                    <a:pt x="309" y="228"/>
                  </a:lnTo>
                  <a:lnTo>
                    <a:pt x="309" y="230"/>
                  </a:lnTo>
                  <a:lnTo>
                    <a:pt x="309" y="228"/>
                  </a:lnTo>
                  <a:lnTo>
                    <a:pt x="309" y="230"/>
                  </a:lnTo>
                  <a:lnTo>
                    <a:pt x="309" y="232"/>
                  </a:lnTo>
                  <a:lnTo>
                    <a:pt x="311" y="232"/>
                  </a:lnTo>
                  <a:lnTo>
                    <a:pt x="313" y="232"/>
                  </a:lnTo>
                  <a:lnTo>
                    <a:pt x="313" y="234"/>
                  </a:lnTo>
                  <a:lnTo>
                    <a:pt x="311" y="234"/>
                  </a:lnTo>
                  <a:lnTo>
                    <a:pt x="309" y="234"/>
                  </a:lnTo>
                  <a:lnTo>
                    <a:pt x="309" y="232"/>
                  </a:lnTo>
                  <a:lnTo>
                    <a:pt x="307" y="232"/>
                  </a:lnTo>
                  <a:lnTo>
                    <a:pt x="305" y="232"/>
                  </a:lnTo>
                  <a:lnTo>
                    <a:pt x="303" y="232"/>
                  </a:lnTo>
                  <a:lnTo>
                    <a:pt x="301" y="232"/>
                  </a:lnTo>
                  <a:lnTo>
                    <a:pt x="301" y="230"/>
                  </a:lnTo>
                  <a:lnTo>
                    <a:pt x="299" y="230"/>
                  </a:lnTo>
                  <a:lnTo>
                    <a:pt x="297" y="230"/>
                  </a:lnTo>
                  <a:lnTo>
                    <a:pt x="297" y="228"/>
                  </a:lnTo>
                  <a:lnTo>
                    <a:pt x="295" y="228"/>
                  </a:lnTo>
                  <a:lnTo>
                    <a:pt x="293" y="228"/>
                  </a:lnTo>
                  <a:lnTo>
                    <a:pt x="291" y="226"/>
                  </a:lnTo>
                  <a:lnTo>
                    <a:pt x="290" y="226"/>
                  </a:lnTo>
                  <a:lnTo>
                    <a:pt x="288" y="226"/>
                  </a:lnTo>
                  <a:lnTo>
                    <a:pt x="286" y="226"/>
                  </a:lnTo>
                  <a:lnTo>
                    <a:pt x="286" y="228"/>
                  </a:lnTo>
                  <a:lnTo>
                    <a:pt x="284" y="228"/>
                  </a:lnTo>
                  <a:lnTo>
                    <a:pt x="282" y="228"/>
                  </a:lnTo>
                  <a:lnTo>
                    <a:pt x="280" y="228"/>
                  </a:lnTo>
                  <a:lnTo>
                    <a:pt x="278" y="228"/>
                  </a:lnTo>
                  <a:lnTo>
                    <a:pt x="276" y="228"/>
                  </a:lnTo>
                  <a:lnTo>
                    <a:pt x="276" y="226"/>
                  </a:lnTo>
                  <a:lnTo>
                    <a:pt x="274" y="226"/>
                  </a:lnTo>
                  <a:lnTo>
                    <a:pt x="270" y="226"/>
                  </a:lnTo>
                  <a:lnTo>
                    <a:pt x="268" y="226"/>
                  </a:lnTo>
                  <a:lnTo>
                    <a:pt x="267" y="226"/>
                  </a:lnTo>
                  <a:lnTo>
                    <a:pt x="267" y="228"/>
                  </a:lnTo>
                  <a:lnTo>
                    <a:pt x="265" y="228"/>
                  </a:lnTo>
                  <a:lnTo>
                    <a:pt x="265" y="226"/>
                  </a:lnTo>
                  <a:lnTo>
                    <a:pt x="263" y="226"/>
                  </a:lnTo>
                  <a:lnTo>
                    <a:pt x="261" y="226"/>
                  </a:lnTo>
                  <a:lnTo>
                    <a:pt x="259" y="226"/>
                  </a:lnTo>
                  <a:lnTo>
                    <a:pt x="257" y="226"/>
                  </a:lnTo>
                  <a:lnTo>
                    <a:pt x="257" y="225"/>
                  </a:lnTo>
                  <a:lnTo>
                    <a:pt x="255" y="225"/>
                  </a:lnTo>
                  <a:lnTo>
                    <a:pt x="255" y="226"/>
                  </a:lnTo>
                  <a:lnTo>
                    <a:pt x="253" y="225"/>
                  </a:lnTo>
                  <a:lnTo>
                    <a:pt x="251" y="225"/>
                  </a:lnTo>
                  <a:lnTo>
                    <a:pt x="249" y="225"/>
                  </a:lnTo>
                  <a:lnTo>
                    <a:pt x="247" y="225"/>
                  </a:lnTo>
                  <a:lnTo>
                    <a:pt x="245" y="223"/>
                  </a:lnTo>
                  <a:lnTo>
                    <a:pt x="243" y="223"/>
                  </a:lnTo>
                  <a:lnTo>
                    <a:pt x="240" y="221"/>
                  </a:lnTo>
                  <a:lnTo>
                    <a:pt x="238" y="219"/>
                  </a:lnTo>
                  <a:lnTo>
                    <a:pt x="236" y="219"/>
                  </a:lnTo>
                  <a:lnTo>
                    <a:pt x="234" y="219"/>
                  </a:lnTo>
                  <a:lnTo>
                    <a:pt x="230" y="219"/>
                  </a:lnTo>
                  <a:lnTo>
                    <a:pt x="230" y="217"/>
                  </a:lnTo>
                  <a:lnTo>
                    <a:pt x="228" y="217"/>
                  </a:lnTo>
                  <a:lnTo>
                    <a:pt x="230" y="217"/>
                  </a:lnTo>
                  <a:lnTo>
                    <a:pt x="228" y="217"/>
                  </a:lnTo>
                  <a:lnTo>
                    <a:pt x="226" y="217"/>
                  </a:lnTo>
                  <a:lnTo>
                    <a:pt x="224" y="217"/>
                  </a:lnTo>
                  <a:lnTo>
                    <a:pt x="222" y="217"/>
                  </a:lnTo>
                  <a:lnTo>
                    <a:pt x="220" y="217"/>
                  </a:lnTo>
                  <a:lnTo>
                    <a:pt x="220" y="215"/>
                  </a:lnTo>
                  <a:lnTo>
                    <a:pt x="220" y="217"/>
                  </a:lnTo>
                  <a:lnTo>
                    <a:pt x="219" y="217"/>
                  </a:lnTo>
                  <a:lnTo>
                    <a:pt x="217" y="217"/>
                  </a:lnTo>
                  <a:lnTo>
                    <a:pt x="219" y="217"/>
                  </a:lnTo>
                  <a:lnTo>
                    <a:pt x="217" y="217"/>
                  </a:lnTo>
                  <a:lnTo>
                    <a:pt x="215" y="217"/>
                  </a:lnTo>
                  <a:lnTo>
                    <a:pt x="215" y="219"/>
                  </a:lnTo>
                  <a:lnTo>
                    <a:pt x="213" y="219"/>
                  </a:lnTo>
                  <a:lnTo>
                    <a:pt x="209" y="219"/>
                  </a:lnTo>
                  <a:lnTo>
                    <a:pt x="207" y="217"/>
                  </a:lnTo>
                  <a:lnTo>
                    <a:pt x="205" y="217"/>
                  </a:lnTo>
                  <a:lnTo>
                    <a:pt x="203" y="217"/>
                  </a:lnTo>
                  <a:lnTo>
                    <a:pt x="201" y="217"/>
                  </a:lnTo>
                  <a:lnTo>
                    <a:pt x="201" y="215"/>
                  </a:lnTo>
                  <a:lnTo>
                    <a:pt x="199" y="215"/>
                  </a:lnTo>
                  <a:lnTo>
                    <a:pt x="197" y="213"/>
                  </a:lnTo>
                  <a:lnTo>
                    <a:pt x="195" y="213"/>
                  </a:lnTo>
                  <a:lnTo>
                    <a:pt x="194" y="213"/>
                  </a:lnTo>
                  <a:lnTo>
                    <a:pt x="192" y="213"/>
                  </a:lnTo>
                  <a:lnTo>
                    <a:pt x="190" y="213"/>
                  </a:lnTo>
                  <a:lnTo>
                    <a:pt x="188" y="213"/>
                  </a:lnTo>
                  <a:lnTo>
                    <a:pt x="184" y="213"/>
                  </a:lnTo>
                  <a:lnTo>
                    <a:pt x="182" y="211"/>
                  </a:lnTo>
                  <a:lnTo>
                    <a:pt x="180" y="211"/>
                  </a:lnTo>
                  <a:lnTo>
                    <a:pt x="180" y="209"/>
                  </a:lnTo>
                  <a:lnTo>
                    <a:pt x="182" y="209"/>
                  </a:lnTo>
                  <a:lnTo>
                    <a:pt x="182" y="207"/>
                  </a:lnTo>
                  <a:lnTo>
                    <a:pt x="184" y="207"/>
                  </a:lnTo>
                  <a:lnTo>
                    <a:pt x="184" y="205"/>
                  </a:lnTo>
                  <a:lnTo>
                    <a:pt x="182" y="205"/>
                  </a:lnTo>
                  <a:lnTo>
                    <a:pt x="180" y="205"/>
                  </a:lnTo>
                  <a:lnTo>
                    <a:pt x="178" y="205"/>
                  </a:lnTo>
                  <a:lnTo>
                    <a:pt x="178" y="203"/>
                  </a:lnTo>
                  <a:lnTo>
                    <a:pt x="176" y="203"/>
                  </a:lnTo>
                  <a:lnTo>
                    <a:pt x="174" y="203"/>
                  </a:lnTo>
                  <a:lnTo>
                    <a:pt x="172" y="203"/>
                  </a:lnTo>
                  <a:lnTo>
                    <a:pt x="171" y="203"/>
                  </a:lnTo>
                  <a:lnTo>
                    <a:pt x="169" y="203"/>
                  </a:lnTo>
                  <a:lnTo>
                    <a:pt x="167" y="203"/>
                  </a:lnTo>
                  <a:lnTo>
                    <a:pt x="165" y="203"/>
                  </a:lnTo>
                  <a:lnTo>
                    <a:pt x="163" y="203"/>
                  </a:lnTo>
                  <a:lnTo>
                    <a:pt x="163" y="202"/>
                  </a:lnTo>
                  <a:lnTo>
                    <a:pt x="165" y="202"/>
                  </a:lnTo>
                  <a:lnTo>
                    <a:pt x="165" y="200"/>
                  </a:lnTo>
                  <a:lnTo>
                    <a:pt x="165" y="202"/>
                  </a:lnTo>
                  <a:lnTo>
                    <a:pt x="167" y="202"/>
                  </a:lnTo>
                  <a:lnTo>
                    <a:pt x="167" y="203"/>
                  </a:lnTo>
                  <a:lnTo>
                    <a:pt x="167" y="202"/>
                  </a:lnTo>
                  <a:lnTo>
                    <a:pt x="169" y="200"/>
                  </a:lnTo>
                  <a:lnTo>
                    <a:pt x="169" y="198"/>
                  </a:lnTo>
                  <a:lnTo>
                    <a:pt x="171" y="198"/>
                  </a:lnTo>
                  <a:lnTo>
                    <a:pt x="172" y="198"/>
                  </a:lnTo>
                  <a:lnTo>
                    <a:pt x="172" y="196"/>
                  </a:lnTo>
                  <a:lnTo>
                    <a:pt x="172" y="194"/>
                  </a:lnTo>
                  <a:lnTo>
                    <a:pt x="172" y="192"/>
                  </a:lnTo>
                  <a:lnTo>
                    <a:pt x="172" y="190"/>
                  </a:lnTo>
                  <a:lnTo>
                    <a:pt x="174" y="190"/>
                  </a:lnTo>
                  <a:lnTo>
                    <a:pt x="174" y="188"/>
                  </a:lnTo>
                  <a:lnTo>
                    <a:pt x="176" y="188"/>
                  </a:lnTo>
                  <a:lnTo>
                    <a:pt x="176" y="190"/>
                  </a:lnTo>
                  <a:lnTo>
                    <a:pt x="178" y="190"/>
                  </a:lnTo>
                  <a:close/>
                  <a:moveTo>
                    <a:pt x="462" y="190"/>
                  </a:moveTo>
                  <a:lnTo>
                    <a:pt x="460" y="190"/>
                  </a:lnTo>
                  <a:lnTo>
                    <a:pt x="460" y="188"/>
                  </a:lnTo>
                  <a:lnTo>
                    <a:pt x="462" y="188"/>
                  </a:lnTo>
                  <a:lnTo>
                    <a:pt x="462" y="190"/>
                  </a:lnTo>
                  <a:close/>
                  <a:moveTo>
                    <a:pt x="245" y="188"/>
                  </a:moveTo>
                  <a:lnTo>
                    <a:pt x="245" y="186"/>
                  </a:lnTo>
                  <a:lnTo>
                    <a:pt x="245" y="188"/>
                  </a:lnTo>
                  <a:close/>
                  <a:moveTo>
                    <a:pt x="405" y="198"/>
                  </a:moveTo>
                  <a:lnTo>
                    <a:pt x="405" y="196"/>
                  </a:lnTo>
                  <a:lnTo>
                    <a:pt x="405" y="194"/>
                  </a:lnTo>
                  <a:lnTo>
                    <a:pt x="405" y="192"/>
                  </a:lnTo>
                  <a:lnTo>
                    <a:pt x="405" y="190"/>
                  </a:lnTo>
                  <a:lnTo>
                    <a:pt x="405" y="188"/>
                  </a:lnTo>
                  <a:lnTo>
                    <a:pt x="405" y="186"/>
                  </a:lnTo>
                  <a:lnTo>
                    <a:pt x="407" y="186"/>
                  </a:lnTo>
                  <a:lnTo>
                    <a:pt x="407" y="188"/>
                  </a:lnTo>
                  <a:lnTo>
                    <a:pt x="407" y="190"/>
                  </a:lnTo>
                  <a:lnTo>
                    <a:pt x="407" y="192"/>
                  </a:lnTo>
                  <a:lnTo>
                    <a:pt x="407" y="194"/>
                  </a:lnTo>
                  <a:lnTo>
                    <a:pt x="407" y="196"/>
                  </a:lnTo>
                  <a:lnTo>
                    <a:pt x="405" y="196"/>
                  </a:lnTo>
                  <a:lnTo>
                    <a:pt x="407" y="196"/>
                  </a:lnTo>
                  <a:lnTo>
                    <a:pt x="405" y="198"/>
                  </a:lnTo>
                  <a:close/>
                  <a:moveTo>
                    <a:pt x="157" y="186"/>
                  </a:moveTo>
                  <a:lnTo>
                    <a:pt x="155" y="186"/>
                  </a:lnTo>
                  <a:lnTo>
                    <a:pt x="157" y="186"/>
                  </a:lnTo>
                  <a:close/>
                  <a:moveTo>
                    <a:pt x="282" y="186"/>
                  </a:moveTo>
                  <a:lnTo>
                    <a:pt x="282" y="188"/>
                  </a:lnTo>
                  <a:lnTo>
                    <a:pt x="280" y="186"/>
                  </a:lnTo>
                  <a:lnTo>
                    <a:pt x="280" y="188"/>
                  </a:lnTo>
                  <a:lnTo>
                    <a:pt x="280" y="186"/>
                  </a:lnTo>
                  <a:lnTo>
                    <a:pt x="282" y="186"/>
                  </a:lnTo>
                  <a:close/>
                  <a:moveTo>
                    <a:pt x="601" y="184"/>
                  </a:moveTo>
                  <a:lnTo>
                    <a:pt x="601" y="186"/>
                  </a:lnTo>
                  <a:lnTo>
                    <a:pt x="603" y="186"/>
                  </a:lnTo>
                  <a:lnTo>
                    <a:pt x="601" y="188"/>
                  </a:lnTo>
                  <a:lnTo>
                    <a:pt x="599" y="188"/>
                  </a:lnTo>
                  <a:lnTo>
                    <a:pt x="599" y="186"/>
                  </a:lnTo>
                  <a:lnTo>
                    <a:pt x="601" y="186"/>
                  </a:lnTo>
                  <a:lnTo>
                    <a:pt x="599" y="186"/>
                  </a:lnTo>
                  <a:lnTo>
                    <a:pt x="599" y="184"/>
                  </a:lnTo>
                  <a:lnTo>
                    <a:pt x="601" y="182"/>
                  </a:lnTo>
                  <a:lnTo>
                    <a:pt x="601" y="184"/>
                  </a:lnTo>
                  <a:close/>
                  <a:moveTo>
                    <a:pt x="601" y="182"/>
                  </a:moveTo>
                  <a:lnTo>
                    <a:pt x="603" y="182"/>
                  </a:lnTo>
                  <a:lnTo>
                    <a:pt x="601" y="184"/>
                  </a:lnTo>
                  <a:lnTo>
                    <a:pt x="603" y="184"/>
                  </a:lnTo>
                  <a:lnTo>
                    <a:pt x="601" y="184"/>
                  </a:lnTo>
                  <a:lnTo>
                    <a:pt x="601" y="182"/>
                  </a:lnTo>
                  <a:close/>
                  <a:moveTo>
                    <a:pt x="595" y="182"/>
                  </a:moveTo>
                  <a:lnTo>
                    <a:pt x="593" y="182"/>
                  </a:lnTo>
                  <a:lnTo>
                    <a:pt x="595" y="182"/>
                  </a:lnTo>
                  <a:close/>
                  <a:moveTo>
                    <a:pt x="459" y="182"/>
                  </a:moveTo>
                  <a:lnTo>
                    <a:pt x="457" y="182"/>
                  </a:lnTo>
                  <a:lnTo>
                    <a:pt x="457" y="180"/>
                  </a:lnTo>
                  <a:lnTo>
                    <a:pt x="457" y="182"/>
                  </a:lnTo>
                  <a:lnTo>
                    <a:pt x="459" y="182"/>
                  </a:lnTo>
                  <a:close/>
                  <a:moveTo>
                    <a:pt x="629" y="180"/>
                  </a:moveTo>
                  <a:lnTo>
                    <a:pt x="631" y="180"/>
                  </a:lnTo>
                  <a:lnTo>
                    <a:pt x="631" y="182"/>
                  </a:lnTo>
                  <a:lnTo>
                    <a:pt x="631" y="184"/>
                  </a:lnTo>
                  <a:lnTo>
                    <a:pt x="633" y="184"/>
                  </a:lnTo>
                  <a:lnTo>
                    <a:pt x="631" y="184"/>
                  </a:lnTo>
                  <a:lnTo>
                    <a:pt x="631" y="186"/>
                  </a:lnTo>
                  <a:lnTo>
                    <a:pt x="633" y="188"/>
                  </a:lnTo>
                  <a:lnTo>
                    <a:pt x="631" y="188"/>
                  </a:lnTo>
                  <a:lnTo>
                    <a:pt x="631" y="190"/>
                  </a:lnTo>
                  <a:lnTo>
                    <a:pt x="631" y="188"/>
                  </a:lnTo>
                  <a:lnTo>
                    <a:pt x="629" y="188"/>
                  </a:lnTo>
                  <a:lnTo>
                    <a:pt x="631" y="188"/>
                  </a:lnTo>
                  <a:lnTo>
                    <a:pt x="631" y="190"/>
                  </a:lnTo>
                  <a:lnTo>
                    <a:pt x="633" y="190"/>
                  </a:lnTo>
                  <a:lnTo>
                    <a:pt x="633" y="192"/>
                  </a:lnTo>
                  <a:lnTo>
                    <a:pt x="631" y="192"/>
                  </a:lnTo>
                  <a:lnTo>
                    <a:pt x="633" y="192"/>
                  </a:lnTo>
                  <a:lnTo>
                    <a:pt x="633" y="194"/>
                  </a:lnTo>
                  <a:lnTo>
                    <a:pt x="631" y="194"/>
                  </a:lnTo>
                  <a:lnTo>
                    <a:pt x="631" y="196"/>
                  </a:lnTo>
                  <a:lnTo>
                    <a:pt x="629" y="196"/>
                  </a:lnTo>
                  <a:lnTo>
                    <a:pt x="629" y="194"/>
                  </a:lnTo>
                  <a:lnTo>
                    <a:pt x="627" y="194"/>
                  </a:lnTo>
                  <a:lnTo>
                    <a:pt x="626" y="194"/>
                  </a:lnTo>
                  <a:lnTo>
                    <a:pt x="626" y="192"/>
                  </a:lnTo>
                  <a:lnTo>
                    <a:pt x="626" y="190"/>
                  </a:lnTo>
                  <a:lnTo>
                    <a:pt x="626" y="188"/>
                  </a:lnTo>
                  <a:lnTo>
                    <a:pt x="626" y="186"/>
                  </a:lnTo>
                  <a:lnTo>
                    <a:pt x="627" y="186"/>
                  </a:lnTo>
                  <a:lnTo>
                    <a:pt x="626" y="186"/>
                  </a:lnTo>
                  <a:lnTo>
                    <a:pt x="624" y="186"/>
                  </a:lnTo>
                  <a:lnTo>
                    <a:pt x="624" y="184"/>
                  </a:lnTo>
                  <a:lnTo>
                    <a:pt x="626" y="184"/>
                  </a:lnTo>
                  <a:lnTo>
                    <a:pt x="626" y="186"/>
                  </a:lnTo>
                  <a:lnTo>
                    <a:pt x="626" y="184"/>
                  </a:lnTo>
                  <a:lnTo>
                    <a:pt x="627" y="184"/>
                  </a:lnTo>
                  <a:lnTo>
                    <a:pt x="627" y="182"/>
                  </a:lnTo>
                  <a:lnTo>
                    <a:pt x="629" y="182"/>
                  </a:lnTo>
                  <a:lnTo>
                    <a:pt x="627" y="182"/>
                  </a:lnTo>
                  <a:lnTo>
                    <a:pt x="627" y="180"/>
                  </a:lnTo>
                  <a:lnTo>
                    <a:pt x="629" y="180"/>
                  </a:lnTo>
                  <a:close/>
                  <a:moveTo>
                    <a:pt x="589" y="180"/>
                  </a:moveTo>
                  <a:lnTo>
                    <a:pt x="587" y="180"/>
                  </a:lnTo>
                  <a:lnTo>
                    <a:pt x="587" y="178"/>
                  </a:lnTo>
                  <a:lnTo>
                    <a:pt x="589" y="178"/>
                  </a:lnTo>
                  <a:lnTo>
                    <a:pt x="589" y="180"/>
                  </a:lnTo>
                  <a:close/>
                  <a:moveTo>
                    <a:pt x="604" y="184"/>
                  </a:moveTo>
                  <a:lnTo>
                    <a:pt x="604" y="186"/>
                  </a:lnTo>
                  <a:lnTo>
                    <a:pt x="604" y="188"/>
                  </a:lnTo>
                  <a:lnTo>
                    <a:pt x="603" y="190"/>
                  </a:lnTo>
                  <a:lnTo>
                    <a:pt x="603" y="186"/>
                  </a:lnTo>
                  <a:lnTo>
                    <a:pt x="604" y="184"/>
                  </a:lnTo>
                  <a:lnTo>
                    <a:pt x="603" y="184"/>
                  </a:lnTo>
                  <a:lnTo>
                    <a:pt x="604" y="184"/>
                  </a:lnTo>
                  <a:lnTo>
                    <a:pt x="604" y="182"/>
                  </a:lnTo>
                  <a:lnTo>
                    <a:pt x="606" y="180"/>
                  </a:lnTo>
                  <a:lnTo>
                    <a:pt x="606" y="178"/>
                  </a:lnTo>
                  <a:lnTo>
                    <a:pt x="608" y="178"/>
                  </a:lnTo>
                  <a:lnTo>
                    <a:pt x="608" y="180"/>
                  </a:lnTo>
                  <a:lnTo>
                    <a:pt x="606" y="180"/>
                  </a:lnTo>
                  <a:lnTo>
                    <a:pt x="606" y="182"/>
                  </a:lnTo>
                  <a:lnTo>
                    <a:pt x="606" y="184"/>
                  </a:lnTo>
                  <a:lnTo>
                    <a:pt x="604" y="184"/>
                  </a:lnTo>
                  <a:close/>
                  <a:moveTo>
                    <a:pt x="117" y="180"/>
                  </a:moveTo>
                  <a:lnTo>
                    <a:pt x="117" y="182"/>
                  </a:lnTo>
                  <a:lnTo>
                    <a:pt x="117" y="180"/>
                  </a:lnTo>
                  <a:lnTo>
                    <a:pt x="117" y="182"/>
                  </a:lnTo>
                  <a:lnTo>
                    <a:pt x="115" y="182"/>
                  </a:lnTo>
                  <a:lnTo>
                    <a:pt x="115" y="180"/>
                  </a:lnTo>
                  <a:lnTo>
                    <a:pt x="113" y="178"/>
                  </a:lnTo>
                  <a:lnTo>
                    <a:pt x="115" y="178"/>
                  </a:lnTo>
                  <a:lnTo>
                    <a:pt x="117" y="178"/>
                  </a:lnTo>
                  <a:lnTo>
                    <a:pt x="117" y="180"/>
                  </a:lnTo>
                  <a:lnTo>
                    <a:pt x="119" y="180"/>
                  </a:lnTo>
                  <a:lnTo>
                    <a:pt x="117" y="180"/>
                  </a:lnTo>
                  <a:close/>
                  <a:moveTo>
                    <a:pt x="455" y="180"/>
                  </a:moveTo>
                  <a:lnTo>
                    <a:pt x="455" y="178"/>
                  </a:lnTo>
                  <a:lnTo>
                    <a:pt x="455" y="180"/>
                  </a:lnTo>
                  <a:close/>
                  <a:moveTo>
                    <a:pt x="428" y="175"/>
                  </a:moveTo>
                  <a:lnTo>
                    <a:pt x="430" y="175"/>
                  </a:lnTo>
                  <a:lnTo>
                    <a:pt x="430" y="177"/>
                  </a:lnTo>
                  <a:lnTo>
                    <a:pt x="430" y="178"/>
                  </a:lnTo>
                  <a:lnTo>
                    <a:pt x="430" y="180"/>
                  </a:lnTo>
                  <a:lnTo>
                    <a:pt x="428" y="180"/>
                  </a:lnTo>
                  <a:lnTo>
                    <a:pt x="426" y="178"/>
                  </a:lnTo>
                  <a:lnTo>
                    <a:pt x="426" y="177"/>
                  </a:lnTo>
                  <a:lnTo>
                    <a:pt x="428" y="177"/>
                  </a:lnTo>
                  <a:lnTo>
                    <a:pt x="428" y="175"/>
                  </a:lnTo>
                  <a:close/>
                  <a:moveTo>
                    <a:pt x="332" y="171"/>
                  </a:moveTo>
                  <a:lnTo>
                    <a:pt x="330" y="171"/>
                  </a:lnTo>
                  <a:lnTo>
                    <a:pt x="332" y="169"/>
                  </a:lnTo>
                  <a:lnTo>
                    <a:pt x="332" y="171"/>
                  </a:lnTo>
                  <a:close/>
                  <a:moveTo>
                    <a:pt x="585" y="171"/>
                  </a:moveTo>
                  <a:lnTo>
                    <a:pt x="585" y="169"/>
                  </a:lnTo>
                  <a:lnTo>
                    <a:pt x="585" y="171"/>
                  </a:lnTo>
                  <a:close/>
                  <a:moveTo>
                    <a:pt x="441" y="173"/>
                  </a:moveTo>
                  <a:lnTo>
                    <a:pt x="439" y="175"/>
                  </a:lnTo>
                  <a:lnTo>
                    <a:pt x="439" y="177"/>
                  </a:lnTo>
                  <a:lnTo>
                    <a:pt x="439" y="178"/>
                  </a:lnTo>
                  <a:lnTo>
                    <a:pt x="439" y="180"/>
                  </a:lnTo>
                  <a:lnTo>
                    <a:pt x="437" y="180"/>
                  </a:lnTo>
                  <a:lnTo>
                    <a:pt x="437" y="178"/>
                  </a:lnTo>
                  <a:lnTo>
                    <a:pt x="437" y="180"/>
                  </a:lnTo>
                  <a:lnTo>
                    <a:pt x="435" y="180"/>
                  </a:lnTo>
                  <a:lnTo>
                    <a:pt x="435" y="178"/>
                  </a:lnTo>
                  <a:lnTo>
                    <a:pt x="437" y="178"/>
                  </a:lnTo>
                  <a:lnTo>
                    <a:pt x="435" y="178"/>
                  </a:lnTo>
                  <a:lnTo>
                    <a:pt x="435" y="180"/>
                  </a:lnTo>
                  <a:lnTo>
                    <a:pt x="434" y="180"/>
                  </a:lnTo>
                  <a:lnTo>
                    <a:pt x="434" y="178"/>
                  </a:lnTo>
                  <a:lnTo>
                    <a:pt x="435" y="178"/>
                  </a:lnTo>
                  <a:lnTo>
                    <a:pt x="435" y="177"/>
                  </a:lnTo>
                  <a:lnTo>
                    <a:pt x="435" y="175"/>
                  </a:lnTo>
                  <a:lnTo>
                    <a:pt x="435" y="173"/>
                  </a:lnTo>
                  <a:lnTo>
                    <a:pt x="435" y="171"/>
                  </a:lnTo>
                  <a:lnTo>
                    <a:pt x="435" y="169"/>
                  </a:lnTo>
                  <a:lnTo>
                    <a:pt x="437" y="169"/>
                  </a:lnTo>
                  <a:lnTo>
                    <a:pt x="439" y="169"/>
                  </a:lnTo>
                  <a:lnTo>
                    <a:pt x="439" y="167"/>
                  </a:lnTo>
                  <a:lnTo>
                    <a:pt x="441" y="167"/>
                  </a:lnTo>
                  <a:lnTo>
                    <a:pt x="441" y="169"/>
                  </a:lnTo>
                  <a:lnTo>
                    <a:pt x="441" y="171"/>
                  </a:lnTo>
                  <a:lnTo>
                    <a:pt x="441" y="173"/>
                  </a:lnTo>
                  <a:close/>
                  <a:moveTo>
                    <a:pt x="556" y="165"/>
                  </a:moveTo>
                  <a:lnTo>
                    <a:pt x="556" y="167"/>
                  </a:lnTo>
                  <a:lnTo>
                    <a:pt x="555" y="167"/>
                  </a:lnTo>
                  <a:lnTo>
                    <a:pt x="556" y="167"/>
                  </a:lnTo>
                  <a:lnTo>
                    <a:pt x="556" y="165"/>
                  </a:lnTo>
                  <a:close/>
                  <a:moveTo>
                    <a:pt x="583" y="167"/>
                  </a:moveTo>
                  <a:lnTo>
                    <a:pt x="583" y="165"/>
                  </a:lnTo>
                  <a:lnTo>
                    <a:pt x="583" y="167"/>
                  </a:lnTo>
                  <a:close/>
                  <a:moveTo>
                    <a:pt x="449" y="169"/>
                  </a:moveTo>
                  <a:lnTo>
                    <a:pt x="449" y="171"/>
                  </a:lnTo>
                  <a:lnTo>
                    <a:pt x="449" y="169"/>
                  </a:lnTo>
                  <a:lnTo>
                    <a:pt x="447" y="169"/>
                  </a:lnTo>
                  <a:lnTo>
                    <a:pt x="447" y="171"/>
                  </a:lnTo>
                  <a:lnTo>
                    <a:pt x="447" y="169"/>
                  </a:lnTo>
                  <a:lnTo>
                    <a:pt x="447" y="171"/>
                  </a:lnTo>
                  <a:lnTo>
                    <a:pt x="445" y="171"/>
                  </a:lnTo>
                  <a:lnTo>
                    <a:pt x="445" y="173"/>
                  </a:lnTo>
                  <a:lnTo>
                    <a:pt x="445" y="175"/>
                  </a:lnTo>
                  <a:lnTo>
                    <a:pt x="445" y="177"/>
                  </a:lnTo>
                  <a:lnTo>
                    <a:pt x="447" y="177"/>
                  </a:lnTo>
                  <a:lnTo>
                    <a:pt x="449" y="178"/>
                  </a:lnTo>
                  <a:lnTo>
                    <a:pt x="449" y="180"/>
                  </a:lnTo>
                  <a:lnTo>
                    <a:pt x="447" y="180"/>
                  </a:lnTo>
                  <a:lnTo>
                    <a:pt x="445" y="180"/>
                  </a:lnTo>
                  <a:lnTo>
                    <a:pt x="443" y="180"/>
                  </a:lnTo>
                  <a:lnTo>
                    <a:pt x="443" y="182"/>
                  </a:lnTo>
                  <a:lnTo>
                    <a:pt x="445" y="182"/>
                  </a:lnTo>
                  <a:lnTo>
                    <a:pt x="443" y="182"/>
                  </a:lnTo>
                  <a:lnTo>
                    <a:pt x="443" y="184"/>
                  </a:lnTo>
                  <a:lnTo>
                    <a:pt x="441" y="184"/>
                  </a:lnTo>
                  <a:lnTo>
                    <a:pt x="439" y="184"/>
                  </a:lnTo>
                  <a:lnTo>
                    <a:pt x="439" y="182"/>
                  </a:lnTo>
                  <a:lnTo>
                    <a:pt x="439" y="180"/>
                  </a:lnTo>
                  <a:lnTo>
                    <a:pt x="439" y="178"/>
                  </a:lnTo>
                  <a:lnTo>
                    <a:pt x="441" y="178"/>
                  </a:lnTo>
                  <a:lnTo>
                    <a:pt x="443" y="177"/>
                  </a:lnTo>
                  <a:lnTo>
                    <a:pt x="441" y="177"/>
                  </a:lnTo>
                  <a:lnTo>
                    <a:pt x="441" y="175"/>
                  </a:lnTo>
                  <a:lnTo>
                    <a:pt x="443" y="175"/>
                  </a:lnTo>
                  <a:lnTo>
                    <a:pt x="441" y="175"/>
                  </a:lnTo>
                  <a:lnTo>
                    <a:pt x="443" y="173"/>
                  </a:lnTo>
                  <a:lnTo>
                    <a:pt x="443" y="171"/>
                  </a:lnTo>
                  <a:lnTo>
                    <a:pt x="443" y="169"/>
                  </a:lnTo>
                  <a:lnTo>
                    <a:pt x="443" y="167"/>
                  </a:lnTo>
                  <a:lnTo>
                    <a:pt x="443" y="165"/>
                  </a:lnTo>
                  <a:lnTo>
                    <a:pt x="445" y="165"/>
                  </a:lnTo>
                  <a:lnTo>
                    <a:pt x="445" y="163"/>
                  </a:lnTo>
                  <a:lnTo>
                    <a:pt x="447" y="163"/>
                  </a:lnTo>
                  <a:lnTo>
                    <a:pt x="447" y="165"/>
                  </a:lnTo>
                  <a:lnTo>
                    <a:pt x="449" y="167"/>
                  </a:lnTo>
                  <a:lnTo>
                    <a:pt x="449" y="169"/>
                  </a:lnTo>
                  <a:close/>
                  <a:moveTo>
                    <a:pt x="614" y="161"/>
                  </a:moveTo>
                  <a:lnTo>
                    <a:pt x="614" y="163"/>
                  </a:lnTo>
                  <a:lnTo>
                    <a:pt x="614" y="161"/>
                  </a:lnTo>
                  <a:lnTo>
                    <a:pt x="612" y="161"/>
                  </a:lnTo>
                  <a:lnTo>
                    <a:pt x="610" y="161"/>
                  </a:lnTo>
                  <a:lnTo>
                    <a:pt x="610" y="159"/>
                  </a:lnTo>
                  <a:lnTo>
                    <a:pt x="610" y="161"/>
                  </a:lnTo>
                  <a:lnTo>
                    <a:pt x="612" y="161"/>
                  </a:lnTo>
                  <a:lnTo>
                    <a:pt x="614" y="161"/>
                  </a:lnTo>
                  <a:close/>
                  <a:moveTo>
                    <a:pt x="579" y="159"/>
                  </a:moveTo>
                  <a:lnTo>
                    <a:pt x="579" y="161"/>
                  </a:lnTo>
                  <a:lnTo>
                    <a:pt x="578" y="159"/>
                  </a:lnTo>
                  <a:lnTo>
                    <a:pt x="579" y="159"/>
                  </a:lnTo>
                  <a:close/>
                  <a:moveTo>
                    <a:pt x="578" y="159"/>
                  </a:moveTo>
                  <a:lnTo>
                    <a:pt x="576" y="159"/>
                  </a:lnTo>
                  <a:lnTo>
                    <a:pt x="576" y="157"/>
                  </a:lnTo>
                  <a:lnTo>
                    <a:pt x="578" y="157"/>
                  </a:lnTo>
                  <a:lnTo>
                    <a:pt x="578" y="159"/>
                  </a:lnTo>
                  <a:close/>
                  <a:moveTo>
                    <a:pt x="447" y="157"/>
                  </a:moveTo>
                  <a:lnTo>
                    <a:pt x="449" y="157"/>
                  </a:lnTo>
                  <a:lnTo>
                    <a:pt x="449" y="159"/>
                  </a:lnTo>
                  <a:lnTo>
                    <a:pt x="449" y="161"/>
                  </a:lnTo>
                  <a:lnTo>
                    <a:pt x="447" y="161"/>
                  </a:lnTo>
                  <a:lnTo>
                    <a:pt x="445" y="161"/>
                  </a:lnTo>
                  <a:lnTo>
                    <a:pt x="445" y="159"/>
                  </a:lnTo>
                  <a:lnTo>
                    <a:pt x="445" y="157"/>
                  </a:lnTo>
                  <a:lnTo>
                    <a:pt x="447" y="157"/>
                  </a:lnTo>
                  <a:close/>
                  <a:moveTo>
                    <a:pt x="579" y="159"/>
                  </a:moveTo>
                  <a:lnTo>
                    <a:pt x="579" y="157"/>
                  </a:lnTo>
                  <a:lnTo>
                    <a:pt x="579" y="159"/>
                  </a:lnTo>
                  <a:close/>
                  <a:moveTo>
                    <a:pt x="512" y="155"/>
                  </a:moveTo>
                  <a:lnTo>
                    <a:pt x="512" y="157"/>
                  </a:lnTo>
                  <a:lnTo>
                    <a:pt x="512" y="155"/>
                  </a:lnTo>
                  <a:lnTo>
                    <a:pt x="510" y="155"/>
                  </a:lnTo>
                  <a:lnTo>
                    <a:pt x="512" y="155"/>
                  </a:lnTo>
                  <a:close/>
                  <a:moveTo>
                    <a:pt x="537" y="154"/>
                  </a:moveTo>
                  <a:lnTo>
                    <a:pt x="537" y="152"/>
                  </a:lnTo>
                  <a:lnTo>
                    <a:pt x="537" y="154"/>
                  </a:lnTo>
                  <a:close/>
                  <a:moveTo>
                    <a:pt x="449" y="152"/>
                  </a:moveTo>
                  <a:lnTo>
                    <a:pt x="447" y="152"/>
                  </a:lnTo>
                  <a:lnTo>
                    <a:pt x="447" y="150"/>
                  </a:lnTo>
                  <a:lnTo>
                    <a:pt x="449" y="150"/>
                  </a:lnTo>
                  <a:lnTo>
                    <a:pt x="449" y="152"/>
                  </a:lnTo>
                  <a:close/>
                  <a:moveTo>
                    <a:pt x="531" y="152"/>
                  </a:moveTo>
                  <a:lnTo>
                    <a:pt x="531" y="150"/>
                  </a:lnTo>
                  <a:lnTo>
                    <a:pt x="533" y="150"/>
                  </a:lnTo>
                  <a:lnTo>
                    <a:pt x="533" y="152"/>
                  </a:lnTo>
                  <a:lnTo>
                    <a:pt x="531" y="152"/>
                  </a:lnTo>
                  <a:close/>
                  <a:moveTo>
                    <a:pt x="434" y="152"/>
                  </a:moveTo>
                  <a:lnTo>
                    <a:pt x="434" y="150"/>
                  </a:lnTo>
                  <a:lnTo>
                    <a:pt x="435" y="150"/>
                  </a:lnTo>
                  <a:lnTo>
                    <a:pt x="435" y="152"/>
                  </a:lnTo>
                  <a:lnTo>
                    <a:pt x="434" y="152"/>
                  </a:lnTo>
                  <a:close/>
                  <a:moveTo>
                    <a:pt x="530" y="152"/>
                  </a:moveTo>
                  <a:lnTo>
                    <a:pt x="530" y="154"/>
                  </a:lnTo>
                  <a:lnTo>
                    <a:pt x="528" y="154"/>
                  </a:lnTo>
                  <a:lnTo>
                    <a:pt x="526" y="154"/>
                  </a:lnTo>
                  <a:lnTo>
                    <a:pt x="528" y="154"/>
                  </a:lnTo>
                  <a:lnTo>
                    <a:pt x="528" y="152"/>
                  </a:lnTo>
                  <a:lnTo>
                    <a:pt x="528" y="154"/>
                  </a:lnTo>
                  <a:lnTo>
                    <a:pt x="526" y="154"/>
                  </a:lnTo>
                  <a:lnTo>
                    <a:pt x="524" y="154"/>
                  </a:lnTo>
                  <a:lnTo>
                    <a:pt x="524" y="152"/>
                  </a:lnTo>
                  <a:lnTo>
                    <a:pt x="526" y="152"/>
                  </a:lnTo>
                  <a:lnTo>
                    <a:pt x="528" y="152"/>
                  </a:lnTo>
                  <a:lnTo>
                    <a:pt x="530" y="150"/>
                  </a:lnTo>
                  <a:lnTo>
                    <a:pt x="531" y="150"/>
                  </a:lnTo>
                  <a:lnTo>
                    <a:pt x="530" y="152"/>
                  </a:lnTo>
                  <a:close/>
                  <a:moveTo>
                    <a:pt x="535" y="150"/>
                  </a:moveTo>
                  <a:lnTo>
                    <a:pt x="537" y="150"/>
                  </a:lnTo>
                  <a:lnTo>
                    <a:pt x="537" y="152"/>
                  </a:lnTo>
                  <a:lnTo>
                    <a:pt x="535" y="152"/>
                  </a:lnTo>
                  <a:lnTo>
                    <a:pt x="535" y="150"/>
                  </a:lnTo>
                  <a:lnTo>
                    <a:pt x="533" y="150"/>
                  </a:lnTo>
                  <a:lnTo>
                    <a:pt x="535" y="150"/>
                  </a:lnTo>
                  <a:close/>
                  <a:moveTo>
                    <a:pt x="599" y="148"/>
                  </a:moveTo>
                  <a:lnTo>
                    <a:pt x="601" y="150"/>
                  </a:lnTo>
                  <a:lnTo>
                    <a:pt x="599" y="150"/>
                  </a:lnTo>
                  <a:lnTo>
                    <a:pt x="599" y="148"/>
                  </a:lnTo>
                  <a:close/>
                  <a:moveTo>
                    <a:pt x="437" y="150"/>
                  </a:moveTo>
                  <a:lnTo>
                    <a:pt x="435" y="150"/>
                  </a:lnTo>
                  <a:lnTo>
                    <a:pt x="435" y="148"/>
                  </a:lnTo>
                  <a:lnTo>
                    <a:pt x="437" y="148"/>
                  </a:lnTo>
                  <a:lnTo>
                    <a:pt x="437" y="150"/>
                  </a:lnTo>
                  <a:close/>
                  <a:moveTo>
                    <a:pt x="339" y="152"/>
                  </a:moveTo>
                  <a:lnTo>
                    <a:pt x="339" y="150"/>
                  </a:lnTo>
                  <a:lnTo>
                    <a:pt x="339" y="148"/>
                  </a:lnTo>
                  <a:lnTo>
                    <a:pt x="341" y="148"/>
                  </a:lnTo>
                  <a:lnTo>
                    <a:pt x="341" y="150"/>
                  </a:lnTo>
                  <a:lnTo>
                    <a:pt x="341" y="152"/>
                  </a:lnTo>
                  <a:lnTo>
                    <a:pt x="339" y="152"/>
                  </a:lnTo>
                  <a:close/>
                  <a:moveTo>
                    <a:pt x="518" y="146"/>
                  </a:moveTo>
                  <a:lnTo>
                    <a:pt x="520" y="148"/>
                  </a:lnTo>
                  <a:lnTo>
                    <a:pt x="518" y="148"/>
                  </a:lnTo>
                  <a:lnTo>
                    <a:pt x="516" y="146"/>
                  </a:lnTo>
                  <a:lnTo>
                    <a:pt x="518" y="146"/>
                  </a:lnTo>
                  <a:close/>
                  <a:moveTo>
                    <a:pt x="336" y="157"/>
                  </a:moveTo>
                  <a:lnTo>
                    <a:pt x="336" y="159"/>
                  </a:lnTo>
                  <a:lnTo>
                    <a:pt x="336" y="157"/>
                  </a:lnTo>
                  <a:lnTo>
                    <a:pt x="336" y="159"/>
                  </a:lnTo>
                  <a:lnTo>
                    <a:pt x="336" y="157"/>
                  </a:lnTo>
                  <a:lnTo>
                    <a:pt x="336" y="155"/>
                  </a:lnTo>
                  <a:lnTo>
                    <a:pt x="336" y="154"/>
                  </a:lnTo>
                  <a:lnTo>
                    <a:pt x="334" y="154"/>
                  </a:lnTo>
                  <a:lnTo>
                    <a:pt x="334" y="152"/>
                  </a:lnTo>
                  <a:lnTo>
                    <a:pt x="336" y="152"/>
                  </a:lnTo>
                  <a:lnTo>
                    <a:pt x="336" y="150"/>
                  </a:lnTo>
                  <a:lnTo>
                    <a:pt x="336" y="148"/>
                  </a:lnTo>
                  <a:lnTo>
                    <a:pt x="338" y="146"/>
                  </a:lnTo>
                  <a:lnTo>
                    <a:pt x="339" y="146"/>
                  </a:lnTo>
                  <a:lnTo>
                    <a:pt x="338" y="146"/>
                  </a:lnTo>
                  <a:lnTo>
                    <a:pt x="338" y="148"/>
                  </a:lnTo>
                  <a:lnTo>
                    <a:pt x="339" y="150"/>
                  </a:lnTo>
                  <a:lnTo>
                    <a:pt x="338" y="150"/>
                  </a:lnTo>
                  <a:lnTo>
                    <a:pt x="339" y="152"/>
                  </a:lnTo>
                  <a:lnTo>
                    <a:pt x="339" y="154"/>
                  </a:lnTo>
                  <a:lnTo>
                    <a:pt x="339" y="155"/>
                  </a:lnTo>
                  <a:lnTo>
                    <a:pt x="338" y="155"/>
                  </a:lnTo>
                  <a:lnTo>
                    <a:pt x="338" y="157"/>
                  </a:lnTo>
                  <a:lnTo>
                    <a:pt x="336" y="157"/>
                  </a:lnTo>
                  <a:close/>
                  <a:moveTo>
                    <a:pt x="522" y="146"/>
                  </a:moveTo>
                  <a:lnTo>
                    <a:pt x="520" y="146"/>
                  </a:lnTo>
                  <a:lnTo>
                    <a:pt x="520" y="144"/>
                  </a:lnTo>
                  <a:lnTo>
                    <a:pt x="522" y="144"/>
                  </a:lnTo>
                  <a:lnTo>
                    <a:pt x="522" y="146"/>
                  </a:lnTo>
                  <a:close/>
                  <a:moveTo>
                    <a:pt x="507" y="144"/>
                  </a:moveTo>
                  <a:lnTo>
                    <a:pt x="508" y="144"/>
                  </a:lnTo>
                  <a:lnTo>
                    <a:pt x="510" y="144"/>
                  </a:lnTo>
                  <a:lnTo>
                    <a:pt x="510" y="146"/>
                  </a:lnTo>
                  <a:lnTo>
                    <a:pt x="510" y="148"/>
                  </a:lnTo>
                  <a:lnTo>
                    <a:pt x="512" y="148"/>
                  </a:lnTo>
                  <a:lnTo>
                    <a:pt x="514" y="148"/>
                  </a:lnTo>
                  <a:lnTo>
                    <a:pt x="512" y="150"/>
                  </a:lnTo>
                  <a:lnTo>
                    <a:pt x="512" y="152"/>
                  </a:lnTo>
                  <a:lnTo>
                    <a:pt x="510" y="152"/>
                  </a:lnTo>
                  <a:lnTo>
                    <a:pt x="508" y="154"/>
                  </a:lnTo>
                  <a:lnTo>
                    <a:pt x="507" y="155"/>
                  </a:lnTo>
                  <a:lnTo>
                    <a:pt x="505" y="155"/>
                  </a:lnTo>
                  <a:lnTo>
                    <a:pt x="503" y="155"/>
                  </a:lnTo>
                  <a:lnTo>
                    <a:pt x="503" y="154"/>
                  </a:lnTo>
                  <a:lnTo>
                    <a:pt x="501" y="154"/>
                  </a:lnTo>
                  <a:lnTo>
                    <a:pt x="499" y="154"/>
                  </a:lnTo>
                  <a:lnTo>
                    <a:pt x="497" y="152"/>
                  </a:lnTo>
                  <a:lnTo>
                    <a:pt x="495" y="152"/>
                  </a:lnTo>
                  <a:lnTo>
                    <a:pt x="495" y="150"/>
                  </a:lnTo>
                  <a:lnTo>
                    <a:pt x="493" y="148"/>
                  </a:lnTo>
                  <a:lnTo>
                    <a:pt x="493" y="146"/>
                  </a:lnTo>
                  <a:lnTo>
                    <a:pt x="493" y="144"/>
                  </a:lnTo>
                  <a:lnTo>
                    <a:pt x="495" y="144"/>
                  </a:lnTo>
                  <a:lnTo>
                    <a:pt x="497" y="144"/>
                  </a:lnTo>
                  <a:lnTo>
                    <a:pt x="499" y="144"/>
                  </a:lnTo>
                  <a:lnTo>
                    <a:pt x="501" y="142"/>
                  </a:lnTo>
                  <a:lnTo>
                    <a:pt x="505" y="142"/>
                  </a:lnTo>
                  <a:lnTo>
                    <a:pt x="507" y="144"/>
                  </a:lnTo>
                  <a:close/>
                  <a:moveTo>
                    <a:pt x="526" y="140"/>
                  </a:moveTo>
                  <a:lnTo>
                    <a:pt x="524" y="142"/>
                  </a:lnTo>
                  <a:lnTo>
                    <a:pt x="522" y="142"/>
                  </a:lnTo>
                  <a:lnTo>
                    <a:pt x="524" y="142"/>
                  </a:lnTo>
                  <a:lnTo>
                    <a:pt x="524" y="140"/>
                  </a:lnTo>
                  <a:lnTo>
                    <a:pt x="526" y="140"/>
                  </a:lnTo>
                  <a:close/>
                  <a:moveTo>
                    <a:pt x="188" y="142"/>
                  </a:moveTo>
                  <a:lnTo>
                    <a:pt x="186" y="142"/>
                  </a:lnTo>
                  <a:lnTo>
                    <a:pt x="186" y="140"/>
                  </a:lnTo>
                  <a:lnTo>
                    <a:pt x="188" y="140"/>
                  </a:lnTo>
                  <a:lnTo>
                    <a:pt x="190" y="140"/>
                  </a:lnTo>
                  <a:lnTo>
                    <a:pt x="190" y="142"/>
                  </a:lnTo>
                  <a:lnTo>
                    <a:pt x="188" y="142"/>
                  </a:lnTo>
                  <a:close/>
                  <a:moveTo>
                    <a:pt x="192" y="140"/>
                  </a:moveTo>
                  <a:lnTo>
                    <a:pt x="192" y="138"/>
                  </a:lnTo>
                  <a:lnTo>
                    <a:pt x="192" y="140"/>
                  </a:lnTo>
                  <a:close/>
                  <a:moveTo>
                    <a:pt x="199" y="140"/>
                  </a:moveTo>
                  <a:lnTo>
                    <a:pt x="197" y="140"/>
                  </a:lnTo>
                  <a:lnTo>
                    <a:pt x="195" y="140"/>
                  </a:lnTo>
                  <a:lnTo>
                    <a:pt x="197" y="140"/>
                  </a:lnTo>
                  <a:lnTo>
                    <a:pt x="197" y="138"/>
                  </a:lnTo>
                  <a:lnTo>
                    <a:pt x="199" y="138"/>
                  </a:lnTo>
                  <a:lnTo>
                    <a:pt x="199" y="140"/>
                  </a:lnTo>
                  <a:close/>
                  <a:moveTo>
                    <a:pt x="549" y="138"/>
                  </a:moveTo>
                  <a:lnTo>
                    <a:pt x="551" y="138"/>
                  </a:lnTo>
                  <a:lnTo>
                    <a:pt x="553" y="140"/>
                  </a:lnTo>
                  <a:lnTo>
                    <a:pt x="555" y="140"/>
                  </a:lnTo>
                  <a:lnTo>
                    <a:pt x="556" y="140"/>
                  </a:lnTo>
                  <a:lnTo>
                    <a:pt x="556" y="142"/>
                  </a:lnTo>
                  <a:lnTo>
                    <a:pt x="558" y="142"/>
                  </a:lnTo>
                  <a:lnTo>
                    <a:pt x="560" y="142"/>
                  </a:lnTo>
                  <a:lnTo>
                    <a:pt x="562" y="142"/>
                  </a:lnTo>
                  <a:lnTo>
                    <a:pt x="564" y="144"/>
                  </a:lnTo>
                  <a:lnTo>
                    <a:pt x="566" y="144"/>
                  </a:lnTo>
                  <a:lnTo>
                    <a:pt x="566" y="146"/>
                  </a:lnTo>
                  <a:lnTo>
                    <a:pt x="566" y="148"/>
                  </a:lnTo>
                  <a:lnTo>
                    <a:pt x="568" y="148"/>
                  </a:lnTo>
                  <a:lnTo>
                    <a:pt x="570" y="148"/>
                  </a:lnTo>
                  <a:lnTo>
                    <a:pt x="570" y="150"/>
                  </a:lnTo>
                  <a:lnTo>
                    <a:pt x="570" y="152"/>
                  </a:lnTo>
                  <a:lnTo>
                    <a:pt x="570" y="154"/>
                  </a:lnTo>
                  <a:lnTo>
                    <a:pt x="570" y="155"/>
                  </a:lnTo>
                  <a:lnTo>
                    <a:pt x="568" y="155"/>
                  </a:lnTo>
                  <a:lnTo>
                    <a:pt x="566" y="154"/>
                  </a:lnTo>
                  <a:lnTo>
                    <a:pt x="564" y="154"/>
                  </a:lnTo>
                  <a:lnTo>
                    <a:pt x="564" y="152"/>
                  </a:lnTo>
                  <a:lnTo>
                    <a:pt x="562" y="152"/>
                  </a:lnTo>
                  <a:lnTo>
                    <a:pt x="558" y="150"/>
                  </a:lnTo>
                  <a:lnTo>
                    <a:pt x="556" y="150"/>
                  </a:lnTo>
                  <a:lnTo>
                    <a:pt x="556" y="148"/>
                  </a:lnTo>
                  <a:lnTo>
                    <a:pt x="555" y="148"/>
                  </a:lnTo>
                  <a:lnTo>
                    <a:pt x="549" y="146"/>
                  </a:lnTo>
                  <a:lnTo>
                    <a:pt x="549" y="148"/>
                  </a:lnTo>
                  <a:lnTo>
                    <a:pt x="551" y="148"/>
                  </a:lnTo>
                  <a:lnTo>
                    <a:pt x="551" y="150"/>
                  </a:lnTo>
                  <a:lnTo>
                    <a:pt x="549" y="150"/>
                  </a:lnTo>
                  <a:lnTo>
                    <a:pt x="547" y="148"/>
                  </a:lnTo>
                  <a:lnTo>
                    <a:pt x="545" y="148"/>
                  </a:lnTo>
                  <a:lnTo>
                    <a:pt x="543" y="148"/>
                  </a:lnTo>
                  <a:lnTo>
                    <a:pt x="541" y="148"/>
                  </a:lnTo>
                  <a:lnTo>
                    <a:pt x="539" y="148"/>
                  </a:lnTo>
                  <a:lnTo>
                    <a:pt x="539" y="146"/>
                  </a:lnTo>
                  <a:lnTo>
                    <a:pt x="541" y="146"/>
                  </a:lnTo>
                  <a:lnTo>
                    <a:pt x="539" y="146"/>
                  </a:lnTo>
                  <a:lnTo>
                    <a:pt x="537" y="146"/>
                  </a:lnTo>
                  <a:lnTo>
                    <a:pt x="535" y="148"/>
                  </a:lnTo>
                  <a:lnTo>
                    <a:pt x="535" y="150"/>
                  </a:lnTo>
                  <a:lnTo>
                    <a:pt x="533" y="150"/>
                  </a:lnTo>
                  <a:lnTo>
                    <a:pt x="531" y="150"/>
                  </a:lnTo>
                  <a:lnTo>
                    <a:pt x="531" y="148"/>
                  </a:lnTo>
                  <a:lnTo>
                    <a:pt x="530" y="146"/>
                  </a:lnTo>
                  <a:lnTo>
                    <a:pt x="528" y="146"/>
                  </a:lnTo>
                  <a:lnTo>
                    <a:pt x="528" y="144"/>
                  </a:lnTo>
                  <a:lnTo>
                    <a:pt x="528" y="142"/>
                  </a:lnTo>
                  <a:lnTo>
                    <a:pt x="528" y="144"/>
                  </a:lnTo>
                  <a:lnTo>
                    <a:pt x="526" y="144"/>
                  </a:lnTo>
                  <a:lnTo>
                    <a:pt x="526" y="146"/>
                  </a:lnTo>
                  <a:lnTo>
                    <a:pt x="526" y="148"/>
                  </a:lnTo>
                  <a:lnTo>
                    <a:pt x="524" y="148"/>
                  </a:lnTo>
                  <a:lnTo>
                    <a:pt x="524" y="150"/>
                  </a:lnTo>
                  <a:lnTo>
                    <a:pt x="524" y="148"/>
                  </a:lnTo>
                  <a:lnTo>
                    <a:pt x="524" y="146"/>
                  </a:lnTo>
                  <a:lnTo>
                    <a:pt x="522" y="144"/>
                  </a:lnTo>
                  <a:lnTo>
                    <a:pt x="524" y="144"/>
                  </a:lnTo>
                  <a:lnTo>
                    <a:pt x="526" y="144"/>
                  </a:lnTo>
                  <a:lnTo>
                    <a:pt x="526" y="142"/>
                  </a:lnTo>
                  <a:lnTo>
                    <a:pt x="526" y="144"/>
                  </a:lnTo>
                  <a:lnTo>
                    <a:pt x="528" y="142"/>
                  </a:lnTo>
                  <a:lnTo>
                    <a:pt x="526" y="142"/>
                  </a:lnTo>
                  <a:lnTo>
                    <a:pt x="528" y="142"/>
                  </a:lnTo>
                  <a:lnTo>
                    <a:pt x="526" y="142"/>
                  </a:lnTo>
                  <a:lnTo>
                    <a:pt x="528" y="140"/>
                  </a:lnTo>
                  <a:lnTo>
                    <a:pt x="531" y="140"/>
                  </a:lnTo>
                  <a:lnTo>
                    <a:pt x="533" y="140"/>
                  </a:lnTo>
                  <a:lnTo>
                    <a:pt x="535" y="140"/>
                  </a:lnTo>
                  <a:lnTo>
                    <a:pt x="537" y="140"/>
                  </a:lnTo>
                  <a:lnTo>
                    <a:pt x="539" y="140"/>
                  </a:lnTo>
                  <a:lnTo>
                    <a:pt x="541" y="138"/>
                  </a:lnTo>
                  <a:lnTo>
                    <a:pt x="543" y="138"/>
                  </a:lnTo>
                  <a:lnTo>
                    <a:pt x="543" y="140"/>
                  </a:lnTo>
                  <a:lnTo>
                    <a:pt x="541" y="140"/>
                  </a:lnTo>
                  <a:lnTo>
                    <a:pt x="543" y="140"/>
                  </a:lnTo>
                  <a:lnTo>
                    <a:pt x="543" y="142"/>
                  </a:lnTo>
                  <a:lnTo>
                    <a:pt x="543" y="140"/>
                  </a:lnTo>
                  <a:lnTo>
                    <a:pt x="543" y="142"/>
                  </a:lnTo>
                  <a:lnTo>
                    <a:pt x="543" y="140"/>
                  </a:lnTo>
                  <a:lnTo>
                    <a:pt x="545" y="140"/>
                  </a:lnTo>
                  <a:lnTo>
                    <a:pt x="547" y="140"/>
                  </a:lnTo>
                  <a:lnTo>
                    <a:pt x="547" y="138"/>
                  </a:lnTo>
                  <a:lnTo>
                    <a:pt x="549" y="138"/>
                  </a:lnTo>
                  <a:close/>
                  <a:moveTo>
                    <a:pt x="86" y="142"/>
                  </a:moveTo>
                  <a:lnTo>
                    <a:pt x="88" y="144"/>
                  </a:lnTo>
                  <a:lnTo>
                    <a:pt x="86" y="144"/>
                  </a:lnTo>
                  <a:lnTo>
                    <a:pt x="86" y="146"/>
                  </a:lnTo>
                  <a:lnTo>
                    <a:pt x="88" y="148"/>
                  </a:lnTo>
                  <a:lnTo>
                    <a:pt x="86" y="148"/>
                  </a:lnTo>
                  <a:lnTo>
                    <a:pt x="86" y="146"/>
                  </a:lnTo>
                  <a:lnTo>
                    <a:pt x="84" y="146"/>
                  </a:lnTo>
                  <a:lnTo>
                    <a:pt x="86" y="146"/>
                  </a:lnTo>
                  <a:lnTo>
                    <a:pt x="84" y="144"/>
                  </a:lnTo>
                  <a:lnTo>
                    <a:pt x="84" y="142"/>
                  </a:lnTo>
                  <a:lnTo>
                    <a:pt x="82" y="142"/>
                  </a:lnTo>
                  <a:lnTo>
                    <a:pt x="82" y="140"/>
                  </a:lnTo>
                  <a:lnTo>
                    <a:pt x="82" y="138"/>
                  </a:lnTo>
                  <a:lnTo>
                    <a:pt x="84" y="138"/>
                  </a:lnTo>
                  <a:lnTo>
                    <a:pt x="84" y="140"/>
                  </a:lnTo>
                  <a:lnTo>
                    <a:pt x="86" y="140"/>
                  </a:lnTo>
                  <a:lnTo>
                    <a:pt x="86" y="142"/>
                  </a:lnTo>
                  <a:lnTo>
                    <a:pt x="88" y="142"/>
                  </a:lnTo>
                  <a:lnTo>
                    <a:pt x="86" y="142"/>
                  </a:lnTo>
                  <a:close/>
                  <a:moveTo>
                    <a:pt x="581" y="136"/>
                  </a:moveTo>
                  <a:lnTo>
                    <a:pt x="583" y="136"/>
                  </a:lnTo>
                  <a:lnTo>
                    <a:pt x="581" y="136"/>
                  </a:lnTo>
                  <a:close/>
                  <a:moveTo>
                    <a:pt x="205" y="134"/>
                  </a:moveTo>
                  <a:lnTo>
                    <a:pt x="207" y="134"/>
                  </a:lnTo>
                  <a:lnTo>
                    <a:pt x="207" y="136"/>
                  </a:lnTo>
                  <a:lnTo>
                    <a:pt x="209" y="136"/>
                  </a:lnTo>
                  <a:lnTo>
                    <a:pt x="211" y="136"/>
                  </a:lnTo>
                  <a:lnTo>
                    <a:pt x="211" y="138"/>
                  </a:lnTo>
                  <a:lnTo>
                    <a:pt x="211" y="140"/>
                  </a:lnTo>
                  <a:lnTo>
                    <a:pt x="211" y="142"/>
                  </a:lnTo>
                  <a:lnTo>
                    <a:pt x="211" y="144"/>
                  </a:lnTo>
                  <a:lnTo>
                    <a:pt x="209" y="144"/>
                  </a:lnTo>
                  <a:lnTo>
                    <a:pt x="211" y="144"/>
                  </a:lnTo>
                  <a:lnTo>
                    <a:pt x="209" y="144"/>
                  </a:lnTo>
                  <a:lnTo>
                    <a:pt x="209" y="146"/>
                  </a:lnTo>
                  <a:lnTo>
                    <a:pt x="207" y="146"/>
                  </a:lnTo>
                  <a:lnTo>
                    <a:pt x="207" y="144"/>
                  </a:lnTo>
                  <a:lnTo>
                    <a:pt x="205" y="144"/>
                  </a:lnTo>
                  <a:lnTo>
                    <a:pt x="205" y="142"/>
                  </a:lnTo>
                  <a:lnTo>
                    <a:pt x="203" y="142"/>
                  </a:lnTo>
                  <a:lnTo>
                    <a:pt x="203" y="144"/>
                  </a:lnTo>
                  <a:lnTo>
                    <a:pt x="205" y="144"/>
                  </a:lnTo>
                  <a:lnTo>
                    <a:pt x="203" y="144"/>
                  </a:lnTo>
                  <a:lnTo>
                    <a:pt x="203" y="146"/>
                  </a:lnTo>
                  <a:lnTo>
                    <a:pt x="201" y="146"/>
                  </a:lnTo>
                  <a:lnTo>
                    <a:pt x="201" y="144"/>
                  </a:lnTo>
                  <a:lnTo>
                    <a:pt x="201" y="142"/>
                  </a:lnTo>
                  <a:lnTo>
                    <a:pt x="199" y="142"/>
                  </a:lnTo>
                  <a:lnTo>
                    <a:pt x="201" y="142"/>
                  </a:lnTo>
                  <a:lnTo>
                    <a:pt x="201" y="140"/>
                  </a:lnTo>
                  <a:lnTo>
                    <a:pt x="199" y="140"/>
                  </a:lnTo>
                  <a:lnTo>
                    <a:pt x="201" y="140"/>
                  </a:lnTo>
                  <a:lnTo>
                    <a:pt x="201" y="138"/>
                  </a:lnTo>
                  <a:lnTo>
                    <a:pt x="201" y="136"/>
                  </a:lnTo>
                  <a:lnTo>
                    <a:pt x="201" y="134"/>
                  </a:lnTo>
                  <a:lnTo>
                    <a:pt x="203" y="134"/>
                  </a:lnTo>
                  <a:lnTo>
                    <a:pt x="205" y="134"/>
                  </a:lnTo>
                  <a:close/>
                  <a:moveTo>
                    <a:pt x="82" y="138"/>
                  </a:moveTo>
                  <a:lnTo>
                    <a:pt x="80" y="138"/>
                  </a:lnTo>
                  <a:lnTo>
                    <a:pt x="80" y="140"/>
                  </a:lnTo>
                  <a:lnTo>
                    <a:pt x="80" y="138"/>
                  </a:lnTo>
                  <a:lnTo>
                    <a:pt x="78" y="138"/>
                  </a:lnTo>
                  <a:lnTo>
                    <a:pt x="80" y="138"/>
                  </a:lnTo>
                  <a:lnTo>
                    <a:pt x="80" y="136"/>
                  </a:lnTo>
                  <a:lnTo>
                    <a:pt x="78" y="136"/>
                  </a:lnTo>
                  <a:lnTo>
                    <a:pt x="78" y="134"/>
                  </a:lnTo>
                  <a:lnTo>
                    <a:pt x="80" y="134"/>
                  </a:lnTo>
                  <a:lnTo>
                    <a:pt x="80" y="136"/>
                  </a:lnTo>
                  <a:lnTo>
                    <a:pt x="82" y="136"/>
                  </a:lnTo>
                  <a:lnTo>
                    <a:pt x="82" y="138"/>
                  </a:lnTo>
                  <a:close/>
                  <a:moveTo>
                    <a:pt x="614" y="132"/>
                  </a:moveTo>
                  <a:lnTo>
                    <a:pt x="614" y="134"/>
                  </a:lnTo>
                  <a:lnTo>
                    <a:pt x="612" y="134"/>
                  </a:lnTo>
                  <a:lnTo>
                    <a:pt x="612" y="132"/>
                  </a:lnTo>
                  <a:lnTo>
                    <a:pt x="614" y="132"/>
                  </a:lnTo>
                  <a:close/>
                  <a:moveTo>
                    <a:pt x="629" y="132"/>
                  </a:moveTo>
                  <a:lnTo>
                    <a:pt x="629" y="130"/>
                  </a:lnTo>
                  <a:lnTo>
                    <a:pt x="629" y="132"/>
                  </a:lnTo>
                  <a:close/>
                  <a:moveTo>
                    <a:pt x="75" y="129"/>
                  </a:moveTo>
                  <a:lnTo>
                    <a:pt x="76" y="130"/>
                  </a:lnTo>
                  <a:lnTo>
                    <a:pt x="76" y="132"/>
                  </a:lnTo>
                  <a:lnTo>
                    <a:pt x="76" y="130"/>
                  </a:lnTo>
                  <a:lnTo>
                    <a:pt x="75" y="130"/>
                  </a:lnTo>
                  <a:lnTo>
                    <a:pt x="73" y="130"/>
                  </a:lnTo>
                  <a:lnTo>
                    <a:pt x="73" y="129"/>
                  </a:lnTo>
                  <a:lnTo>
                    <a:pt x="73" y="130"/>
                  </a:lnTo>
                  <a:lnTo>
                    <a:pt x="73" y="129"/>
                  </a:lnTo>
                  <a:lnTo>
                    <a:pt x="73" y="127"/>
                  </a:lnTo>
                  <a:lnTo>
                    <a:pt x="75" y="127"/>
                  </a:lnTo>
                  <a:lnTo>
                    <a:pt x="75" y="129"/>
                  </a:lnTo>
                  <a:close/>
                  <a:moveTo>
                    <a:pt x="460" y="127"/>
                  </a:moveTo>
                  <a:lnTo>
                    <a:pt x="459" y="127"/>
                  </a:lnTo>
                  <a:lnTo>
                    <a:pt x="460" y="127"/>
                  </a:lnTo>
                  <a:close/>
                  <a:moveTo>
                    <a:pt x="626" y="129"/>
                  </a:moveTo>
                  <a:lnTo>
                    <a:pt x="626" y="127"/>
                  </a:lnTo>
                  <a:lnTo>
                    <a:pt x="627" y="127"/>
                  </a:lnTo>
                  <a:lnTo>
                    <a:pt x="627" y="129"/>
                  </a:lnTo>
                  <a:lnTo>
                    <a:pt x="626" y="129"/>
                  </a:lnTo>
                  <a:close/>
                  <a:moveTo>
                    <a:pt x="495" y="132"/>
                  </a:moveTo>
                  <a:lnTo>
                    <a:pt x="493" y="134"/>
                  </a:lnTo>
                  <a:lnTo>
                    <a:pt x="493" y="132"/>
                  </a:lnTo>
                  <a:lnTo>
                    <a:pt x="493" y="130"/>
                  </a:lnTo>
                  <a:lnTo>
                    <a:pt x="491" y="130"/>
                  </a:lnTo>
                  <a:lnTo>
                    <a:pt x="491" y="129"/>
                  </a:lnTo>
                  <a:lnTo>
                    <a:pt x="491" y="127"/>
                  </a:lnTo>
                  <a:lnTo>
                    <a:pt x="491" y="125"/>
                  </a:lnTo>
                  <a:lnTo>
                    <a:pt x="493" y="125"/>
                  </a:lnTo>
                  <a:lnTo>
                    <a:pt x="493" y="127"/>
                  </a:lnTo>
                  <a:lnTo>
                    <a:pt x="493" y="129"/>
                  </a:lnTo>
                  <a:lnTo>
                    <a:pt x="495" y="132"/>
                  </a:lnTo>
                  <a:close/>
                  <a:moveTo>
                    <a:pt x="468" y="127"/>
                  </a:moveTo>
                  <a:lnTo>
                    <a:pt x="466" y="127"/>
                  </a:lnTo>
                  <a:lnTo>
                    <a:pt x="466" y="125"/>
                  </a:lnTo>
                  <a:lnTo>
                    <a:pt x="468" y="125"/>
                  </a:lnTo>
                  <a:lnTo>
                    <a:pt x="468" y="127"/>
                  </a:lnTo>
                  <a:close/>
                  <a:moveTo>
                    <a:pt x="459" y="127"/>
                  </a:moveTo>
                  <a:lnTo>
                    <a:pt x="459" y="125"/>
                  </a:lnTo>
                  <a:lnTo>
                    <a:pt x="459" y="127"/>
                  </a:lnTo>
                  <a:close/>
                  <a:moveTo>
                    <a:pt x="483" y="123"/>
                  </a:moveTo>
                  <a:lnTo>
                    <a:pt x="485" y="123"/>
                  </a:lnTo>
                  <a:lnTo>
                    <a:pt x="487" y="123"/>
                  </a:lnTo>
                  <a:lnTo>
                    <a:pt x="489" y="123"/>
                  </a:lnTo>
                  <a:lnTo>
                    <a:pt x="491" y="123"/>
                  </a:lnTo>
                  <a:lnTo>
                    <a:pt x="493" y="123"/>
                  </a:lnTo>
                  <a:lnTo>
                    <a:pt x="495" y="123"/>
                  </a:lnTo>
                  <a:lnTo>
                    <a:pt x="497" y="123"/>
                  </a:lnTo>
                  <a:lnTo>
                    <a:pt x="499" y="123"/>
                  </a:lnTo>
                  <a:lnTo>
                    <a:pt x="497" y="125"/>
                  </a:lnTo>
                  <a:lnTo>
                    <a:pt x="495" y="125"/>
                  </a:lnTo>
                  <a:lnTo>
                    <a:pt x="493" y="125"/>
                  </a:lnTo>
                  <a:lnTo>
                    <a:pt x="491" y="125"/>
                  </a:lnTo>
                  <a:lnTo>
                    <a:pt x="489" y="125"/>
                  </a:lnTo>
                  <a:lnTo>
                    <a:pt x="487" y="125"/>
                  </a:lnTo>
                  <a:lnTo>
                    <a:pt x="485" y="125"/>
                  </a:lnTo>
                  <a:lnTo>
                    <a:pt x="483" y="125"/>
                  </a:lnTo>
                  <a:lnTo>
                    <a:pt x="483" y="123"/>
                  </a:lnTo>
                  <a:lnTo>
                    <a:pt x="483" y="125"/>
                  </a:lnTo>
                  <a:lnTo>
                    <a:pt x="483" y="123"/>
                  </a:lnTo>
                  <a:close/>
                  <a:moveTo>
                    <a:pt x="447" y="125"/>
                  </a:moveTo>
                  <a:lnTo>
                    <a:pt x="447" y="123"/>
                  </a:lnTo>
                  <a:lnTo>
                    <a:pt x="447" y="125"/>
                  </a:lnTo>
                  <a:close/>
                  <a:moveTo>
                    <a:pt x="624" y="125"/>
                  </a:moveTo>
                  <a:lnTo>
                    <a:pt x="624" y="123"/>
                  </a:lnTo>
                  <a:lnTo>
                    <a:pt x="624" y="121"/>
                  </a:lnTo>
                  <a:lnTo>
                    <a:pt x="624" y="123"/>
                  </a:lnTo>
                  <a:lnTo>
                    <a:pt x="624" y="125"/>
                  </a:lnTo>
                  <a:close/>
                  <a:moveTo>
                    <a:pt x="562" y="121"/>
                  </a:moveTo>
                  <a:lnTo>
                    <a:pt x="564" y="123"/>
                  </a:lnTo>
                  <a:lnTo>
                    <a:pt x="564" y="125"/>
                  </a:lnTo>
                  <a:lnTo>
                    <a:pt x="562" y="125"/>
                  </a:lnTo>
                  <a:lnTo>
                    <a:pt x="564" y="125"/>
                  </a:lnTo>
                  <a:lnTo>
                    <a:pt x="564" y="127"/>
                  </a:lnTo>
                  <a:lnTo>
                    <a:pt x="562" y="127"/>
                  </a:lnTo>
                  <a:lnTo>
                    <a:pt x="562" y="125"/>
                  </a:lnTo>
                  <a:lnTo>
                    <a:pt x="562" y="127"/>
                  </a:lnTo>
                  <a:lnTo>
                    <a:pt x="560" y="127"/>
                  </a:lnTo>
                  <a:lnTo>
                    <a:pt x="558" y="127"/>
                  </a:lnTo>
                  <a:lnTo>
                    <a:pt x="556" y="127"/>
                  </a:lnTo>
                  <a:lnTo>
                    <a:pt x="555" y="127"/>
                  </a:lnTo>
                  <a:lnTo>
                    <a:pt x="555" y="125"/>
                  </a:lnTo>
                  <a:lnTo>
                    <a:pt x="553" y="125"/>
                  </a:lnTo>
                  <a:lnTo>
                    <a:pt x="553" y="123"/>
                  </a:lnTo>
                  <a:lnTo>
                    <a:pt x="555" y="123"/>
                  </a:lnTo>
                  <a:lnTo>
                    <a:pt x="556" y="123"/>
                  </a:lnTo>
                  <a:lnTo>
                    <a:pt x="556" y="121"/>
                  </a:lnTo>
                  <a:lnTo>
                    <a:pt x="558" y="121"/>
                  </a:lnTo>
                  <a:lnTo>
                    <a:pt x="560" y="121"/>
                  </a:lnTo>
                  <a:lnTo>
                    <a:pt x="562" y="121"/>
                  </a:lnTo>
                  <a:close/>
                  <a:moveTo>
                    <a:pt x="451" y="123"/>
                  </a:moveTo>
                  <a:lnTo>
                    <a:pt x="449" y="123"/>
                  </a:lnTo>
                  <a:lnTo>
                    <a:pt x="451" y="123"/>
                  </a:lnTo>
                  <a:lnTo>
                    <a:pt x="451" y="121"/>
                  </a:lnTo>
                  <a:lnTo>
                    <a:pt x="451" y="123"/>
                  </a:lnTo>
                  <a:close/>
                  <a:moveTo>
                    <a:pt x="470" y="121"/>
                  </a:moveTo>
                  <a:lnTo>
                    <a:pt x="472" y="121"/>
                  </a:lnTo>
                  <a:lnTo>
                    <a:pt x="474" y="121"/>
                  </a:lnTo>
                  <a:lnTo>
                    <a:pt x="476" y="121"/>
                  </a:lnTo>
                  <a:lnTo>
                    <a:pt x="478" y="121"/>
                  </a:lnTo>
                  <a:lnTo>
                    <a:pt x="478" y="123"/>
                  </a:lnTo>
                  <a:lnTo>
                    <a:pt x="480" y="123"/>
                  </a:lnTo>
                  <a:lnTo>
                    <a:pt x="480" y="121"/>
                  </a:lnTo>
                  <a:lnTo>
                    <a:pt x="480" y="123"/>
                  </a:lnTo>
                  <a:lnTo>
                    <a:pt x="482" y="123"/>
                  </a:lnTo>
                  <a:lnTo>
                    <a:pt x="482" y="121"/>
                  </a:lnTo>
                  <a:lnTo>
                    <a:pt x="482" y="123"/>
                  </a:lnTo>
                  <a:lnTo>
                    <a:pt x="482" y="125"/>
                  </a:lnTo>
                  <a:lnTo>
                    <a:pt x="480" y="125"/>
                  </a:lnTo>
                  <a:lnTo>
                    <a:pt x="478" y="125"/>
                  </a:lnTo>
                  <a:lnTo>
                    <a:pt x="476" y="125"/>
                  </a:lnTo>
                  <a:lnTo>
                    <a:pt x="474" y="125"/>
                  </a:lnTo>
                  <a:lnTo>
                    <a:pt x="472" y="125"/>
                  </a:lnTo>
                  <a:lnTo>
                    <a:pt x="470" y="127"/>
                  </a:lnTo>
                  <a:lnTo>
                    <a:pt x="468" y="127"/>
                  </a:lnTo>
                  <a:lnTo>
                    <a:pt x="468" y="125"/>
                  </a:lnTo>
                  <a:lnTo>
                    <a:pt x="466" y="125"/>
                  </a:lnTo>
                  <a:lnTo>
                    <a:pt x="466" y="123"/>
                  </a:lnTo>
                  <a:lnTo>
                    <a:pt x="468" y="123"/>
                  </a:lnTo>
                  <a:lnTo>
                    <a:pt x="468" y="121"/>
                  </a:lnTo>
                  <a:lnTo>
                    <a:pt x="470" y="121"/>
                  </a:lnTo>
                  <a:close/>
                  <a:moveTo>
                    <a:pt x="645" y="119"/>
                  </a:moveTo>
                  <a:lnTo>
                    <a:pt x="649" y="121"/>
                  </a:lnTo>
                  <a:lnTo>
                    <a:pt x="651" y="121"/>
                  </a:lnTo>
                  <a:lnTo>
                    <a:pt x="652" y="121"/>
                  </a:lnTo>
                  <a:lnTo>
                    <a:pt x="654" y="121"/>
                  </a:lnTo>
                  <a:lnTo>
                    <a:pt x="656" y="121"/>
                  </a:lnTo>
                  <a:lnTo>
                    <a:pt x="658" y="121"/>
                  </a:lnTo>
                  <a:lnTo>
                    <a:pt x="660" y="121"/>
                  </a:lnTo>
                  <a:lnTo>
                    <a:pt x="662" y="121"/>
                  </a:lnTo>
                  <a:lnTo>
                    <a:pt x="664" y="121"/>
                  </a:lnTo>
                  <a:lnTo>
                    <a:pt x="664" y="123"/>
                  </a:lnTo>
                  <a:lnTo>
                    <a:pt x="666" y="123"/>
                  </a:lnTo>
                  <a:lnTo>
                    <a:pt x="664" y="123"/>
                  </a:lnTo>
                  <a:lnTo>
                    <a:pt x="662" y="125"/>
                  </a:lnTo>
                  <a:lnTo>
                    <a:pt x="660" y="125"/>
                  </a:lnTo>
                  <a:lnTo>
                    <a:pt x="658" y="125"/>
                  </a:lnTo>
                  <a:lnTo>
                    <a:pt x="658" y="123"/>
                  </a:lnTo>
                  <a:lnTo>
                    <a:pt x="658" y="125"/>
                  </a:lnTo>
                  <a:lnTo>
                    <a:pt x="656" y="125"/>
                  </a:lnTo>
                  <a:lnTo>
                    <a:pt x="654" y="123"/>
                  </a:lnTo>
                  <a:lnTo>
                    <a:pt x="652" y="123"/>
                  </a:lnTo>
                  <a:lnTo>
                    <a:pt x="651" y="123"/>
                  </a:lnTo>
                  <a:lnTo>
                    <a:pt x="649" y="121"/>
                  </a:lnTo>
                  <a:lnTo>
                    <a:pt x="647" y="121"/>
                  </a:lnTo>
                  <a:lnTo>
                    <a:pt x="645" y="121"/>
                  </a:lnTo>
                  <a:lnTo>
                    <a:pt x="643" y="121"/>
                  </a:lnTo>
                  <a:lnTo>
                    <a:pt x="643" y="119"/>
                  </a:lnTo>
                  <a:lnTo>
                    <a:pt x="645" y="119"/>
                  </a:lnTo>
                  <a:close/>
                  <a:moveTo>
                    <a:pt x="222" y="119"/>
                  </a:moveTo>
                  <a:lnTo>
                    <a:pt x="222" y="121"/>
                  </a:lnTo>
                  <a:lnTo>
                    <a:pt x="220" y="121"/>
                  </a:lnTo>
                  <a:lnTo>
                    <a:pt x="220" y="119"/>
                  </a:lnTo>
                  <a:lnTo>
                    <a:pt x="219" y="119"/>
                  </a:lnTo>
                  <a:lnTo>
                    <a:pt x="220" y="119"/>
                  </a:lnTo>
                  <a:lnTo>
                    <a:pt x="222" y="119"/>
                  </a:lnTo>
                  <a:close/>
                  <a:moveTo>
                    <a:pt x="172" y="117"/>
                  </a:moveTo>
                  <a:lnTo>
                    <a:pt x="174" y="117"/>
                  </a:lnTo>
                  <a:lnTo>
                    <a:pt x="174" y="119"/>
                  </a:lnTo>
                  <a:lnTo>
                    <a:pt x="176" y="119"/>
                  </a:lnTo>
                  <a:lnTo>
                    <a:pt x="176" y="121"/>
                  </a:lnTo>
                  <a:lnTo>
                    <a:pt x="176" y="123"/>
                  </a:lnTo>
                  <a:lnTo>
                    <a:pt x="178" y="125"/>
                  </a:lnTo>
                  <a:lnTo>
                    <a:pt x="178" y="127"/>
                  </a:lnTo>
                  <a:lnTo>
                    <a:pt x="178" y="129"/>
                  </a:lnTo>
                  <a:lnTo>
                    <a:pt x="180" y="132"/>
                  </a:lnTo>
                  <a:lnTo>
                    <a:pt x="180" y="134"/>
                  </a:lnTo>
                  <a:lnTo>
                    <a:pt x="182" y="134"/>
                  </a:lnTo>
                  <a:lnTo>
                    <a:pt x="184" y="134"/>
                  </a:lnTo>
                  <a:lnTo>
                    <a:pt x="186" y="134"/>
                  </a:lnTo>
                  <a:lnTo>
                    <a:pt x="188" y="134"/>
                  </a:lnTo>
                  <a:lnTo>
                    <a:pt x="188" y="136"/>
                  </a:lnTo>
                  <a:lnTo>
                    <a:pt x="186" y="136"/>
                  </a:lnTo>
                  <a:lnTo>
                    <a:pt x="184" y="140"/>
                  </a:lnTo>
                  <a:lnTo>
                    <a:pt x="186" y="142"/>
                  </a:lnTo>
                  <a:lnTo>
                    <a:pt x="188" y="142"/>
                  </a:lnTo>
                  <a:lnTo>
                    <a:pt x="186" y="142"/>
                  </a:lnTo>
                  <a:lnTo>
                    <a:pt x="188" y="142"/>
                  </a:lnTo>
                  <a:lnTo>
                    <a:pt x="188" y="144"/>
                  </a:lnTo>
                  <a:lnTo>
                    <a:pt x="186" y="144"/>
                  </a:lnTo>
                  <a:lnTo>
                    <a:pt x="184" y="142"/>
                  </a:lnTo>
                  <a:lnTo>
                    <a:pt x="184" y="144"/>
                  </a:lnTo>
                  <a:lnTo>
                    <a:pt x="184" y="142"/>
                  </a:lnTo>
                  <a:lnTo>
                    <a:pt x="182" y="142"/>
                  </a:lnTo>
                  <a:lnTo>
                    <a:pt x="180" y="142"/>
                  </a:lnTo>
                  <a:lnTo>
                    <a:pt x="180" y="140"/>
                  </a:lnTo>
                  <a:lnTo>
                    <a:pt x="176" y="140"/>
                  </a:lnTo>
                  <a:lnTo>
                    <a:pt x="174" y="140"/>
                  </a:lnTo>
                  <a:lnTo>
                    <a:pt x="174" y="138"/>
                  </a:lnTo>
                  <a:lnTo>
                    <a:pt x="174" y="136"/>
                  </a:lnTo>
                  <a:lnTo>
                    <a:pt x="174" y="134"/>
                  </a:lnTo>
                  <a:lnTo>
                    <a:pt x="174" y="132"/>
                  </a:lnTo>
                  <a:lnTo>
                    <a:pt x="172" y="132"/>
                  </a:lnTo>
                  <a:lnTo>
                    <a:pt x="172" y="130"/>
                  </a:lnTo>
                  <a:lnTo>
                    <a:pt x="172" y="129"/>
                  </a:lnTo>
                  <a:lnTo>
                    <a:pt x="171" y="129"/>
                  </a:lnTo>
                  <a:lnTo>
                    <a:pt x="169" y="129"/>
                  </a:lnTo>
                  <a:lnTo>
                    <a:pt x="169" y="127"/>
                  </a:lnTo>
                  <a:lnTo>
                    <a:pt x="167" y="127"/>
                  </a:lnTo>
                  <a:lnTo>
                    <a:pt x="167" y="129"/>
                  </a:lnTo>
                  <a:lnTo>
                    <a:pt x="165" y="129"/>
                  </a:lnTo>
                  <a:lnTo>
                    <a:pt x="163" y="129"/>
                  </a:lnTo>
                  <a:lnTo>
                    <a:pt x="163" y="127"/>
                  </a:lnTo>
                  <a:lnTo>
                    <a:pt x="161" y="127"/>
                  </a:lnTo>
                  <a:lnTo>
                    <a:pt x="161" y="125"/>
                  </a:lnTo>
                  <a:lnTo>
                    <a:pt x="163" y="125"/>
                  </a:lnTo>
                  <a:lnTo>
                    <a:pt x="165" y="125"/>
                  </a:lnTo>
                  <a:lnTo>
                    <a:pt x="165" y="123"/>
                  </a:lnTo>
                  <a:lnTo>
                    <a:pt x="165" y="121"/>
                  </a:lnTo>
                  <a:lnTo>
                    <a:pt x="165" y="119"/>
                  </a:lnTo>
                  <a:lnTo>
                    <a:pt x="167" y="119"/>
                  </a:lnTo>
                  <a:lnTo>
                    <a:pt x="169" y="119"/>
                  </a:lnTo>
                  <a:lnTo>
                    <a:pt x="169" y="121"/>
                  </a:lnTo>
                  <a:lnTo>
                    <a:pt x="171" y="121"/>
                  </a:lnTo>
                  <a:lnTo>
                    <a:pt x="169" y="121"/>
                  </a:lnTo>
                  <a:lnTo>
                    <a:pt x="171" y="121"/>
                  </a:lnTo>
                  <a:lnTo>
                    <a:pt x="171" y="123"/>
                  </a:lnTo>
                  <a:lnTo>
                    <a:pt x="172" y="123"/>
                  </a:lnTo>
                  <a:lnTo>
                    <a:pt x="171" y="121"/>
                  </a:lnTo>
                  <a:lnTo>
                    <a:pt x="171" y="119"/>
                  </a:lnTo>
                  <a:lnTo>
                    <a:pt x="172" y="119"/>
                  </a:lnTo>
                  <a:lnTo>
                    <a:pt x="172" y="117"/>
                  </a:lnTo>
                  <a:close/>
                  <a:moveTo>
                    <a:pt x="455" y="119"/>
                  </a:moveTo>
                  <a:lnTo>
                    <a:pt x="455" y="121"/>
                  </a:lnTo>
                  <a:lnTo>
                    <a:pt x="453" y="121"/>
                  </a:lnTo>
                  <a:lnTo>
                    <a:pt x="453" y="119"/>
                  </a:lnTo>
                  <a:lnTo>
                    <a:pt x="455" y="119"/>
                  </a:lnTo>
                  <a:lnTo>
                    <a:pt x="455" y="117"/>
                  </a:lnTo>
                  <a:lnTo>
                    <a:pt x="455" y="119"/>
                  </a:lnTo>
                  <a:close/>
                  <a:moveTo>
                    <a:pt x="639" y="117"/>
                  </a:moveTo>
                  <a:lnTo>
                    <a:pt x="641" y="117"/>
                  </a:lnTo>
                  <a:lnTo>
                    <a:pt x="641" y="119"/>
                  </a:lnTo>
                  <a:lnTo>
                    <a:pt x="639" y="119"/>
                  </a:lnTo>
                  <a:lnTo>
                    <a:pt x="637" y="119"/>
                  </a:lnTo>
                  <a:lnTo>
                    <a:pt x="637" y="117"/>
                  </a:lnTo>
                  <a:lnTo>
                    <a:pt x="639" y="117"/>
                  </a:lnTo>
                  <a:close/>
                  <a:moveTo>
                    <a:pt x="514" y="115"/>
                  </a:moveTo>
                  <a:lnTo>
                    <a:pt x="516" y="117"/>
                  </a:lnTo>
                  <a:lnTo>
                    <a:pt x="514" y="117"/>
                  </a:lnTo>
                  <a:lnTo>
                    <a:pt x="514" y="115"/>
                  </a:lnTo>
                  <a:close/>
                  <a:moveTo>
                    <a:pt x="522" y="117"/>
                  </a:moveTo>
                  <a:lnTo>
                    <a:pt x="524" y="117"/>
                  </a:lnTo>
                  <a:lnTo>
                    <a:pt x="526" y="119"/>
                  </a:lnTo>
                  <a:lnTo>
                    <a:pt x="528" y="119"/>
                  </a:lnTo>
                  <a:lnTo>
                    <a:pt x="528" y="121"/>
                  </a:lnTo>
                  <a:lnTo>
                    <a:pt x="526" y="121"/>
                  </a:lnTo>
                  <a:lnTo>
                    <a:pt x="524" y="121"/>
                  </a:lnTo>
                  <a:lnTo>
                    <a:pt x="522" y="121"/>
                  </a:lnTo>
                  <a:lnTo>
                    <a:pt x="520" y="121"/>
                  </a:lnTo>
                  <a:lnTo>
                    <a:pt x="518" y="121"/>
                  </a:lnTo>
                  <a:lnTo>
                    <a:pt x="516" y="121"/>
                  </a:lnTo>
                  <a:lnTo>
                    <a:pt x="514" y="121"/>
                  </a:lnTo>
                  <a:lnTo>
                    <a:pt x="516" y="119"/>
                  </a:lnTo>
                  <a:lnTo>
                    <a:pt x="516" y="117"/>
                  </a:lnTo>
                  <a:lnTo>
                    <a:pt x="518" y="117"/>
                  </a:lnTo>
                  <a:lnTo>
                    <a:pt x="520" y="115"/>
                  </a:lnTo>
                  <a:lnTo>
                    <a:pt x="522" y="115"/>
                  </a:lnTo>
                  <a:lnTo>
                    <a:pt x="522" y="117"/>
                  </a:lnTo>
                  <a:close/>
                  <a:moveTo>
                    <a:pt x="226" y="115"/>
                  </a:moveTo>
                  <a:lnTo>
                    <a:pt x="224" y="115"/>
                  </a:lnTo>
                  <a:lnTo>
                    <a:pt x="226" y="113"/>
                  </a:lnTo>
                  <a:lnTo>
                    <a:pt x="226" y="115"/>
                  </a:lnTo>
                  <a:close/>
                  <a:moveTo>
                    <a:pt x="520" y="113"/>
                  </a:moveTo>
                  <a:lnTo>
                    <a:pt x="520" y="115"/>
                  </a:lnTo>
                  <a:lnTo>
                    <a:pt x="518" y="113"/>
                  </a:lnTo>
                  <a:lnTo>
                    <a:pt x="516" y="113"/>
                  </a:lnTo>
                  <a:lnTo>
                    <a:pt x="518" y="113"/>
                  </a:lnTo>
                  <a:lnTo>
                    <a:pt x="520" y="113"/>
                  </a:lnTo>
                  <a:close/>
                  <a:moveTo>
                    <a:pt x="449" y="113"/>
                  </a:moveTo>
                  <a:lnTo>
                    <a:pt x="449" y="115"/>
                  </a:lnTo>
                  <a:lnTo>
                    <a:pt x="449" y="117"/>
                  </a:lnTo>
                  <a:lnTo>
                    <a:pt x="449" y="115"/>
                  </a:lnTo>
                  <a:lnTo>
                    <a:pt x="451" y="115"/>
                  </a:lnTo>
                  <a:lnTo>
                    <a:pt x="451" y="113"/>
                  </a:lnTo>
                  <a:lnTo>
                    <a:pt x="453" y="113"/>
                  </a:lnTo>
                  <a:lnTo>
                    <a:pt x="453" y="115"/>
                  </a:lnTo>
                  <a:lnTo>
                    <a:pt x="455" y="115"/>
                  </a:lnTo>
                  <a:lnTo>
                    <a:pt x="455" y="117"/>
                  </a:lnTo>
                  <a:lnTo>
                    <a:pt x="453" y="117"/>
                  </a:lnTo>
                  <a:lnTo>
                    <a:pt x="453" y="119"/>
                  </a:lnTo>
                  <a:lnTo>
                    <a:pt x="451" y="117"/>
                  </a:lnTo>
                  <a:lnTo>
                    <a:pt x="451" y="119"/>
                  </a:lnTo>
                  <a:lnTo>
                    <a:pt x="451" y="117"/>
                  </a:lnTo>
                  <a:lnTo>
                    <a:pt x="449" y="117"/>
                  </a:lnTo>
                  <a:lnTo>
                    <a:pt x="449" y="119"/>
                  </a:lnTo>
                  <a:lnTo>
                    <a:pt x="449" y="121"/>
                  </a:lnTo>
                  <a:lnTo>
                    <a:pt x="449" y="119"/>
                  </a:lnTo>
                  <a:lnTo>
                    <a:pt x="447" y="119"/>
                  </a:lnTo>
                  <a:lnTo>
                    <a:pt x="449" y="119"/>
                  </a:lnTo>
                  <a:lnTo>
                    <a:pt x="449" y="117"/>
                  </a:lnTo>
                  <a:lnTo>
                    <a:pt x="449" y="115"/>
                  </a:lnTo>
                  <a:lnTo>
                    <a:pt x="447" y="115"/>
                  </a:lnTo>
                  <a:lnTo>
                    <a:pt x="447" y="117"/>
                  </a:lnTo>
                  <a:lnTo>
                    <a:pt x="445" y="117"/>
                  </a:lnTo>
                  <a:lnTo>
                    <a:pt x="445" y="119"/>
                  </a:lnTo>
                  <a:lnTo>
                    <a:pt x="443" y="119"/>
                  </a:lnTo>
                  <a:lnTo>
                    <a:pt x="443" y="117"/>
                  </a:lnTo>
                  <a:lnTo>
                    <a:pt x="443" y="115"/>
                  </a:lnTo>
                  <a:lnTo>
                    <a:pt x="443" y="113"/>
                  </a:lnTo>
                  <a:lnTo>
                    <a:pt x="445" y="113"/>
                  </a:lnTo>
                  <a:lnTo>
                    <a:pt x="447" y="113"/>
                  </a:lnTo>
                  <a:lnTo>
                    <a:pt x="449" y="113"/>
                  </a:lnTo>
                  <a:lnTo>
                    <a:pt x="449" y="111"/>
                  </a:lnTo>
                  <a:lnTo>
                    <a:pt x="449" y="113"/>
                  </a:lnTo>
                  <a:close/>
                  <a:moveTo>
                    <a:pt x="556" y="113"/>
                  </a:moveTo>
                  <a:lnTo>
                    <a:pt x="555" y="113"/>
                  </a:lnTo>
                  <a:lnTo>
                    <a:pt x="553" y="113"/>
                  </a:lnTo>
                  <a:lnTo>
                    <a:pt x="555" y="111"/>
                  </a:lnTo>
                  <a:lnTo>
                    <a:pt x="555" y="113"/>
                  </a:lnTo>
                  <a:lnTo>
                    <a:pt x="556" y="113"/>
                  </a:lnTo>
                  <a:close/>
                  <a:moveTo>
                    <a:pt x="232" y="109"/>
                  </a:moveTo>
                  <a:lnTo>
                    <a:pt x="234" y="109"/>
                  </a:lnTo>
                  <a:lnTo>
                    <a:pt x="234" y="111"/>
                  </a:lnTo>
                  <a:lnTo>
                    <a:pt x="236" y="111"/>
                  </a:lnTo>
                  <a:lnTo>
                    <a:pt x="236" y="113"/>
                  </a:lnTo>
                  <a:lnTo>
                    <a:pt x="234" y="113"/>
                  </a:lnTo>
                  <a:lnTo>
                    <a:pt x="232" y="113"/>
                  </a:lnTo>
                  <a:lnTo>
                    <a:pt x="230" y="115"/>
                  </a:lnTo>
                  <a:lnTo>
                    <a:pt x="230" y="113"/>
                  </a:lnTo>
                  <a:lnTo>
                    <a:pt x="230" y="109"/>
                  </a:lnTo>
                  <a:lnTo>
                    <a:pt x="232" y="109"/>
                  </a:lnTo>
                  <a:close/>
                  <a:moveTo>
                    <a:pt x="531" y="111"/>
                  </a:moveTo>
                  <a:lnTo>
                    <a:pt x="530" y="111"/>
                  </a:lnTo>
                  <a:lnTo>
                    <a:pt x="530" y="109"/>
                  </a:lnTo>
                  <a:lnTo>
                    <a:pt x="531" y="109"/>
                  </a:lnTo>
                  <a:lnTo>
                    <a:pt x="531" y="111"/>
                  </a:lnTo>
                  <a:close/>
                  <a:moveTo>
                    <a:pt x="635" y="111"/>
                  </a:moveTo>
                  <a:lnTo>
                    <a:pt x="637" y="109"/>
                  </a:lnTo>
                  <a:lnTo>
                    <a:pt x="637" y="111"/>
                  </a:lnTo>
                  <a:lnTo>
                    <a:pt x="635" y="111"/>
                  </a:lnTo>
                  <a:lnTo>
                    <a:pt x="633" y="111"/>
                  </a:lnTo>
                  <a:lnTo>
                    <a:pt x="633" y="109"/>
                  </a:lnTo>
                  <a:lnTo>
                    <a:pt x="635" y="109"/>
                  </a:lnTo>
                  <a:lnTo>
                    <a:pt x="635" y="111"/>
                  </a:lnTo>
                  <a:close/>
                  <a:moveTo>
                    <a:pt x="63" y="109"/>
                  </a:moveTo>
                  <a:lnTo>
                    <a:pt x="63" y="111"/>
                  </a:lnTo>
                  <a:lnTo>
                    <a:pt x="63" y="113"/>
                  </a:lnTo>
                  <a:lnTo>
                    <a:pt x="65" y="113"/>
                  </a:lnTo>
                  <a:lnTo>
                    <a:pt x="65" y="115"/>
                  </a:lnTo>
                  <a:lnTo>
                    <a:pt x="67" y="117"/>
                  </a:lnTo>
                  <a:lnTo>
                    <a:pt x="65" y="117"/>
                  </a:lnTo>
                  <a:lnTo>
                    <a:pt x="67" y="117"/>
                  </a:lnTo>
                  <a:lnTo>
                    <a:pt x="67" y="119"/>
                  </a:lnTo>
                  <a:lnTo>
                    <a:pt x="69" y="119"/>
                  </a:lnTo>
                  <a:lnTo>
                    <a:pt x="69" y="121"/>
                  </a:lnTo>
                  <a:lnTo>
                    <a:pt x="67" y="121"/>
                  </a:lnTo>
                  <a:lnTo>
                    <a:pt x="67" y="119"/>
                  </a:lnTo>
                  <a:lnTo>
                    <a:pt x="67" y="121"/>
                  </a:lnTo>
                  <a:lnTo>
                    <a:pt x="67" y="123"/>
                  </a:lnTo>
                  <a:lnTo>
                    <a:pt x="65" y="123"/>
                  </a:lnTo>
                  <a:lnTo>
                    <a:pt x="63" y="121"/>
                  </a:lnTo>
                  <a:lnTo>
                    <a:pt x="61" y="121"/>
                  </a:lnTo>
                  <a:lnTo>
                    <a:pt x="61" y="119"/>
                  </a:lnTo>
                  <a:lnTo>
                    <a:pt x="57" y="115"/>
                  </a:lnTo>
                  <a:lnTo>
                    <a:pt x="57" y="113"/>
                  </a:lnTo>
                  <a:lnTo>
                    <a:pt x="57" y="111"/>
                  </a:lnTo>
                  <a:lnTo>
                    <a:pt x="57" y="109"/>
                  </a:lnTo>
                  <a:lnTo>
                    <a:pt x="59" y="109"/>
                  </a:lnTo>
                  <a:lnTo>
                    <a:pt x="61" y="109"/>
                  </a:lnTo>
                  <a:lnTo>
                    <a:pt x="63" y="109"/>
                  </a:lnTo>
                  <a:close/>
                  <a:moveTo>
                    <a:pt x="572" y="109"/>
                  </a:moveTo>
                  <a:lnTo>
                    <a:pt x="574" y="109"/>
                  </a:lnTo>
                  <a:lnTo>
                    <a:pt x="574" y="111"/>
                  </a:lnTo>
                  <a:lnTo>
                    <a:pt x="574" y="113"/>
                  </a:lnTo>
                  <a:lnTo>
                    <a:pt x="574" y="115"/>
                  </a:lnTo>
                  <a:lnTo>
                    <a:pt x="572" y="115"/>
                  </a:lnTo>
                  <a:lnTo>
                    <a:pt x="570" y="115"/>
                  </a:lnTo>
                  <a:lnTo>
                    <a:pt x="570" y="113"/>
                  </a:lnTo>
                  <a:lnTo>
                    <a:pt x="568" y="113"/>
                  </a:lnTo>
                  <a:lnTo>
                    <a:pt x="568" y="111"/>
                  </a:lnTo>
                  <a:lnTo>
                    <a:pt x="568" y="109"/>
                  </a:lnTo>
                  <a:lnTo>
                    <a:pt x="570" y="109"/>
                  </a:lnTo>
                  <a:lnTo>
                    <a:pt x="570" y="107"/>
                  </a:lnTo>
                  <a:lnTo>
                    <a:pt x="572" y="107"/>
                  </a:lnTo>
                  <a:lnTo>
                    <a:pt x="572" y="109"/>
                  </a:lnTo>
                  <a:close/>
                  <a:moveTo>
                    <a:pt x="570" y="106"/>
                  </a:moveTo>
                  <a:lnTo>
                    <a:pt x="572" y="106"/>
                  </a:lnTo>
                  <a:lnTo>
                    <a:pt x="572" y="107"/>
                  </a:lnTo>
                  <a:lnTo>
                    <a:pt x="570" y="107"/>
                  </a:lnTo>
                  <a:lnTo>
                    <a:pt x="572" y="107"/>
                  </a:lnTo>
                  <a:lnTo>
                    <a:pt x="570" y="107"/>
                  </a:lnTo>
                  <a:lnTo>
                    <a:pt x="566" y="109"/>
                  </a:lnTo>
                  <a:lnTo>
                    <a:pt x="564" y="109"/>
                  </a:lnTo>
                  <a:lnTo>
                    <a:pt x="566" y="109"/>
                  </a:lnTo>
                  <a:lnTo>
                    <a:pt x="564" y="109"/>
                  </a:lnTo>
                  <a:lnTo>
                    <a:pt x="564" y="107"/>
                  </a:lnTo>
                  <a:lnTo>
                    <a:pt x="566" y="107"/>
                  </a:lnTo>
                  <a:lnTo>
                    <a:pt x="568" y="107"/>
                  </a:lnTo>
                  <a:lnTo>
                    <a:pt x="570" y="107"/>
                  </a:lnTo>
                  <a:lnTo>
                    <a:pt x="570" y="106"/>
                  </a:lnTo>
                  <a:close/>
                  <a:moveTo>
                    <a:pt x="643" y="104"/>
                  </a:moveTo>
                  <a:lnTo>
                    <a:pt x="643" y="106"/>
                  </a:lnTo>
                  <a:lnTo>
                    <a:pt x="645" y="106"/>
                  </a:lnTo>
                  <a:lnTo>
                    <a:pt x="647" y="106"/>
                  </a:lnTo>
                  <a:lnTo>
                    <a:pt x="649" y="106"/>
                  </a:lnTo>
                  <a:lnTo>
                    <a:pt x="651" y="106"/>
                  </a:lnTo>
                  <a:lnTo>
                    <a:pt x="652" y="107"/>
                  </a:lnTo>
                  <a:lnTo>
                    <a:pt x="654" y="107"/>
                  </a:lnTo>
                  <a:lnTo>
                    <a:pt x="654" y="109"/>
                  </a:lnTo>
                  <a:lnTo>
                    <a:pt x="654" y="111"/>
                  </a:lnTo>
                  <a:lnTo>
                    <a:pt x="656" y="111"/>
                  </a:lnTo>
                  <a:lnTo>
                    <a:pt x="658" y="111"/>
                  </a:lnTo>
                  <a:lnTo>
                    <a:pt x="658" y="113"/>
                  </a:lnTo>
                  <a:lnTo>
                    <a:pt x="656" y="113"/>
                  </a:lnTo>
                  <a:lnTo>
                    <a:pt x="654" y="113"/>
                  </a:lnTo>
                  <a:lnTo>
                    <a:pt x="652" y="113"/>
                  </a:lnTo>
                  <a:lnTo>
                    <a:pt x="651" y="113"/>
                  </a:lnTo>
                  <a:lnTo>
                    <a:pt x="651" y="111"/>
                  </a:lnTo>
                  <a:lnTo>
                    <a:pt x="649" y="109"/>
                  </a:lnTo>
                  <a:lnTo>
                    <a:pt x="649" y="107"/>
                  </a:lnTo>
                  <a:lnTo>
                    <a:pt x="647" y="107"/>
                  </a:lnTo>
                  <a:lnTo>
                    <a:pt x="645" y="106"/>
                  </a:lnTo>
                  <a:lnTo>
                    <a:pt x="645" y="107"/>
                  </a:lnTo>
                  <a:lnTo>
                    <a:pt x="643" y="107"/>
                  </a:lnTo>
                  <a:lnTo>
                    <a:pt x="643" y="106"/>
                  </a:lnTo>
                  <a:lnTo>
                    <a:pt x="643" y="104"/>
                  </a:lnTo>
                  <a:close/>
                  <a:moveTo>
                    <a:pt x="514" y="106"/>
                  </a:moveTo>
                  <a:lnTo>
                    <a:pt x="514" y="107"/>
                  </a:lnTo>
                  <a:lnTo>
                    <a:pt x="512" y="107"/>
                  </a:lnTo>
                  <a:lnTo>
                    <a:pt x="512" y="106"/>
                  </a:lnTo>
                  <a:lnTo>
                    <a:pt x="512" y="104"/>
                  </a:lnTo>
                  <a:lnTo>
                    <a:pt x="514" y="104"/>
                  </a:lnTo>
                  <a:lnTo>
                    <a:pt x="512" y="104"/>
                  </a:lnTo>
                  <a:lnTo>
                    <a:pt x="514" y="106"/>
                  </a:lnTo>
                  <a:close/>
                  <a:moveTo>
                    <a:pt x="568" y="102"/>
                  </a:moveTo>
                  <a:lnTo>
                    <a:pt x="566" y="102"/>
                  </a:lnTo>
                  <a:lnTo>
                    <a:pt x="566" y="104"/>
                  </a:lnTo>
                  <a:lnTo>
                    <a:pt x="566" y="102"/>
                  </a:lnTo>
                  <a:lnTo>
                    <a:pt x="564" y="102"/>
                  </a:lnTo>
                  <a:lnTo>
                    <a:pt x="566" y="102"/>
                  </a:lnTo>
                  <a:lnTo>
                    <a:pt x="566" y="100"/>
                  </a:lnTo>
                  <a:lnTo>
                    <a:pt x="568" y="102"/>
                  </a:lnTo>
                  <a:close/>
                  <a:moveTo>
                    <a:pt x="555" y="102"/>
                  </a:moveTo>
                  <a:lnTo>
                    <a:pt x="555" y="100"/>
                  </a:lnTo>
                  <a:lnTo>
                    <a:pt x="556" y="102"/>
                  </a:lnTo>
                  <a:lnTo>
                    <a:pt x="555" y="102"/>
                  </a:lnTo>
                  <a:close/>
                  <a:moveTo>
                    <a:pt x="428" y="100"/>
                  </a:moveTo>
                  <a:lnTo>
                    <a:pt x="428" y="102"/>
                  </a:lnTo>
                  <a:lnTo>
                    <a:pt x="426" y="102"/>
                  </a:lnTo>
                  <a:lnTo>
                    <a:pt x="424" y="102"/>
                  </a:lnTo>
                  <a:lnTo>
                    <a:pt x="424" y="104"/>
                  </a:lnTo>
                  <a:lnTo>
                    <a:pt x="424" y="102"/>
                  </a:lnTo>
                  <a:lnTo>
                    <a:pt x="426" y="102"/>
                  </a:lnTo>
                  <a:lnTo>
                    <a:pt x="426" y="100"/>
                  </a:lnTo>
                  <a:lnTo>
                    <a:pt x="426" y="102"/>
                  </a:lnTo>
                  <a:lnTo>
                    <a:pt x="426" y="100"/>
                  </a:lnTo>
                  <a:lnTo>
                    <a:pt x="428" y="100"/>
                  </a:lnTo>
                  <a:close/>
                  <a:moveTo>
                    <a:pt x="595" y="100"/>
                  </a:moveTo>
                  <a:lnTo>
                    <a:pt x="599" y="100"/>
                  </a:lnTo>
                  <a:lnTo>
                    <a:pt x="601" y="100"/>
                  </a:lnTo>
                  <a:lnTo>
                    <a:pt x="603" y="102"/>
                  </a:lnTo>
                  <a:lnTo>
                    <a:pt x="604" y="102"/>
                  </a:lnTo>
                  <a:lnTo>
                    <a:pt x="606" y="102"/>
                  </a:lnTo>
                  <a:lnTo>
                    <a:pt x="608" y="104"/>
                  </a:lnTo>
                  <a:lnTo>
                    <a:pt x="610" y="104"/>
                  </a:lnTo>
                  <a:lnTo>
                    <a:pt x="610" y="106"/>
                  </a:lnTo>
                  <a:lnTo>
                    <a:pt x="614" y="106"/>
                  </a:lnTo>
                  <a:lnTo>
                    <a:pt x="616" y="106"/>
                  </a:lnTo>
                  <a:lnTo>
                    <a:pt x="618" y="106"/>
                  </a:lnTo>
                  <a:lnTo>
                    <a:pt x="620" y="106"/>
                  </a:lnTo>
                  <a:lnTo>
                    <a:pt x="622" y="107"/>
                  </a:lnTo>
                  <a:lnTo>
                    <a:pt x="624" y="107"/>
                  </a:lnTo>
                  <a:lnTo>
                    <a:pt x="622" y="107"/>
                  </a:lnTo>
                  <a:lnTo>
                    <a:pt x="622" y="109"/>
                  </a:lnTo>
                  <a:lnTo>
                    <a:pt x="622" y="111"/>
                  </a:lnTo>
                  <a:lnTo>
                    <a:pt x="622" y="113"/>
                  </a:lnTo>
                  <a:lnTo>
                    <a:pt x="624" y="113"/>
                  </a:lnTo>
                  <a:lnTo>
                    <a:pt x="626" y="115"/>
                  </a:lnTo>
                  <a:lnTo>
                    <a:pt x="624" y="117"/>
                  </a:lnTo>
                  <a:lnTo>
                    <a:pt x="624" y="119"/>
                  </a:lnTo>
                  <a:lnTo>
                    <a:pt x="624" y="121"/>
                  </a:lnTo>
                  <a:lnTo>
                    <a:pt x="622" y="121"/>
                  </a:lnTo>
                  <a:lnTo>
                    <a:pt x="624" y="125"/>
                  </a:lnTo>
                  <a:lnTo>
                    <a:pt x="624" y="127"/>
                  </a:lnTo>
                  <a:lnTo>
                    <a:pt x="622" y="127"/>
                  </a:lnTo>
                  <a:lnTo>
                    <a:pt x="622" y="129"/>
                  </a:lnTo>
                  <a:lnTo>
                    <a:pt x="624" y="129"/>
                  </a:lnTo>
                  <a:lnTo>
                    <a:pt x="624" y="130"/>
                  </a:lnTo>
                  <a:lnTo>
                    <a:pt x="624" y="132"/>
                  </a:lnTo>
                  <a:lnTo>
                    <a:pt x="626" y="132"/>
                  </a:lnTo>
                  <a:lnTo>
                    <a:pt x="626" y="134"/>
                  </a:lnTo>
                  <a:lnTo>
                    <a:pt x="626" y="136"/>
                  </a:lnTo>
                  <a:lnTo>
                    <a:pt x="627" y="136"/>
                  </a:lnTo>
                  <a:lnTo>
                    <a:pt x="627" y="138"/>
                  </a:lnTo>
                  <a:lnTo>
                    <a:pt x="627" y="140"/>
                  </a:lnTo>
                  <a:lnTo>
                    <a:pt x="629" y="140"/>
                  </a:lnTo>
                  <a:lnTo>
                    <a:pt x="629" y="138"/>
                  </a:lnTo>
                  <a:lnTo>
                    <a:pt x="629" y="136"/>
                  </a:lnTo>
                  <a:lnTo>
                    <a:pt x="627" y="136"/>
                  </a:lnTo>
                  <a:lnTo>
                    <a:pt x="627" y="134"/>
                  </a:lnTo>
                  <a:lnTo>
                    <a:pt x="629" y="134"/>
                  </a:lnTo>
                  <a:lnTo>
                    <a:pt x="629" y="132"/>
                  </a:lnTo>
                  <a:lnTo>
                    <a:pt x="629" y="134"/>
                  </a:lnTo>
                  <a:lnTo>
                    <a:pt x="631" y="134"/>
                  </a:lnTo>
                  <a:lnTo>
                    <a:pt x="631" y="138"/>
                  </a:lnTo>
                  <a:lnTo>
                    <a:pt x="631" y="140"/>
                  </a:lnTo>
                  <a:lnTo>
                    <a:pt x="631" y="142"/>
                  </a:lnTo>
                  <a:lnTo>
                    <a:pt x="633" y="142"/>
                  </a:lnTo>
                  <a:lnTo>
                    <a:pt x="633" y="140"/>
                  </a:lnTo>
                  <a:lnTo>
                    <a:pt x="635" y="140"/>
                  </a:lnTo>
                  <a:lnTo>
                    <a:pt x="633" y="142"/>
                  </a:lnTo>
                  <a:lnTo>
                    <a:pt x="633" y="144"/>
                  </a:lnTo>
                  <a:lnTo>
                    <a:pt x="635" y="144"/>
                  </a:lnTo>
                  <a:lnTo>
                    <a:pt x="635" y="146"/>
                  </a:lnTo>
                  <a:lnTo>
                    <a:pt x="637" y="148"/>
                  </a:lnTo>
                  <a:lnTo>
                    <a:pt x="639" y="148"/>
                  </a:lnTo>
                  <a:lnTo>
                    <a:pt x="641" y="148"/>
                  </a:lnTo>
                  <a:lnTo>
                    <a:pt x="643" y="148"/>
                  </a:lnTo>
                  <a:lnTo>
                    <a:pt x="645" y="148"/>
                  </a:lnTo>
                  <a:lnTo>
                    <a:pt x="645" y="146"/>
                  </a:lnTo>
                  <a:lnTo>
                    <a:pt x="647" y="146"/>
                  </a:lnTo>
                  <a:lnTo>
                    <a:pt x="647" y="144"/>
                  </a:lnTo>
                  <a:lnTo>
                    <a:pt x="649" y="144"/>
                  </a:lnTo>
                  <a:lnTo>
                    <a:pt x="649" y="142"/>
                  </a:lnTo>
                  <a:lnTo>
                    <a:pt x="651" y="142"/>
                  </a:lnTo>
                  <a:lnTo>
                    <a:pt x="651" y="140"/>
                  </a:lnTo>
                  <a:lnTo>
                    <a:pt x="652" y="140"/>
                  </a:lnTo>
                  <a:lnTo>
                    <a:pt x="652" y="138"/>
                  </a:lnTo>
                  <a:lnTo>
                    <a:pt x="652" y="136"/>
                  </a:lnTo>
                  <a:lnTo>
                    <a:pt x="654" y="136"/>
                  </a:lnTo>
                  <a:lnTo>
                    <a:pt x="656" y="136"/>
                  </a:lnTo>
                  <a:lnTo>
                    <a:pt x="656" y="134"/>
                  </a:lnTo>
                  <a:lnTo>
                    <a:pt x="656" y="132"/>
                  </a:lnTo>
                  <a:lnTo>
                    <a:pt x="658" y="132"/>
                  </a:lnTo>
                  <a:lnTo>
                    <a:pt x="658" y="130"/>
                  </a:lnTo>
                  <a:lnTo>
                    <a:pt x="658" y="129"/>
                  </a:lnTo>
                  <a:lnTo>
                    <a:pt x="660" y="129"/>
                  </a:lnTo>
                  <a:lnTo>
                    <a:pt x="660" y="130"/>
                  </a:lnTo>
                  <a:lnTo>
                    <a:pt x="662" y="130"/>
                  </a:lnTo>
                  <a:lnTo>
                    <a:pt x="664" y="130"/>
                  </a:lnTo>
                  <a:lnTo>
                    <a:pt x="666" y="129"/>
                  </a:lnTo>
                  <a:lnTo>
                    <a:pt x="668" y="129"/>
                  </a:lnTo>
                  <a:lnTo>
                    <a:pt x="672" y="129"/>
                  </a:lnTo>
                  <a:lnTo>
                    <a:pt x="672" y="127"/>
                  </a:lnTo>
                  <a:lnTo>
                    <a:pt x="672" y="125"/>
                  </a:lnTo>
                  <a:lnTo>
                    <a:pt x="670" y="125"/>
                  </a:lnTo>
                  <a:lnTo>
                    <a:pt x="670" y="123"/>
                  </a:lnTo>
                  <a:lnTo>
                    <a:pt x="674" y="121"/>
                  </a:lnTo>
                  <a:lnTo>
                    <a:pt x="675" y="121"/>
                  </a:lnTo>
                  <a:lnTo>
                    <a:pt x="675" y="119"/>
                  </a:lnTo>
                  <a:lnTo>
                    <a:pt x="677" y="119"/>
                  </a:lnTo>
                  <a:lnTo>
                    <a:pt x="681" y="117"/>
                  </a:lnTo>
                  <a:lnTo>
                    <a:pt x="683" y="117"/>
                  </a:lnTo>
                  <a:lnTo>
                    <a:pt x="683" y="119"/>
                  </a:lnTo>
                  <a:lnTo>
                    <a:pt x="685" y="119"/>
                  </a:lnTo>
                  <a:lnTo>
                    <a:pt x="687" y="119"/>
                  </a:lnTo>
                  <a:lnTo>
                    <a:pt x="687" y="121"/>
                  </a:lnTo>
                  <a:lnTo>
                    <a:pt x="689" y="121"/>
                  </a:lnTo>
                  <a:lnTo>
                    <a:pt x="693" y="123"/>
                  </a:lnTo>
                  <a:lnTo>
                    <a:pt x="695" y="123"/>
                  </a:lnTo>
                  <a:lnTo>
                    <a:pt x="697" y="123"/>
                  </a:lnTo>
                  <a:lnTo>
                    <a:pt x="697" y="125"/>
                  </a:lnTo>
                  <a:lnTo>
                    <a:pt x="699" y="125"/>
                  </a:lnTo>
                  <a:lnTo>
                    <a:pt x="702" y="127"/>
                  </a:lnTo>
                  <a:lnTo>
                    <a:pt x="704" y="129"/>
                  </a:lnTo>
                  <a:lnTo>
                    <a:pt x="706" y="129"/>
                  </a:lnTo>
                  <a:lnTo>
                    <a:pt x="708" y="129"/>
                  </a:lnTo>
                  <a:lnTo>
                    <a:pt x="708" y="130"/>
                  </a:lnTo>
                  <a:lnTo>
                    <a:pt x="710" y="130"/>
                  </a:lnTo>
                  <a:lnTo>
                    <a:pt x="712" y="132"/>
                  </a:lnTo>
                  <a:lnTo>
                    <a:pt x="714" y="132"/>
                  </a:lnTo>
                  <a:lnTo>
                    <a:pt x="718" y="132"/>
                  </a:lnTo>
                  <a:lnTo>
                    <a:pt x="718" y="130"/>
                  </a:lnTo>
                  <a:lnTo>
                    <a:pt x="720" y="130"/>
                  </a:lnTo>
                  <a:lnTo>
                    <a:pt x="720" y="132"/>
                  </a:lnTo>
                  <a:lnTo>
                    <a:pt x="722" y="132"/>
                  </a:lnTo>
                  <a:lnTo>
                    <a:pt x="723" y="132"/>
                  </a:lnTo>
                  <a:lnTo>
                    <a:pt x="725" y="132"/>
                  </a:lnTo>
                  <a:lnTo>
                    <a:pt x="727" y="134"/>
                  </a:lnTo>
                  <a:lnTo>
                    <a:pt x="727" y="136"/>
                  </a:lnTo>
                  <a:lnTo>
                    <a:pt x="729" y="136"/>
                  </a:lnTo>
                  <a:lnTo>
                    <a:pt x="731" y="136"/>
                  </a:lnTo>
                  <a:lnTo>
                    <a:pt x="731" y="138"/>
                  </a:lnTo>
                  <a:lnTo>
                    <a:pt x="731" y="142"/>
                  </a:lnTo>
                  <a:lnTo>
                    <a:pt x="731" y="146"/>
                  </a:lnTo>
                  <a:lnTo>
                    <a:pt x="731" y="152"/>
                  </a:lnTo>
                  <a:lnTo>
                    <a:pt x="731" y="155"/>
                  </a:lnTo>
                  <a:lnTo>
                    <a:pt x="731" y="157"/>
                  </a:lnTo>
                  <a:lnTo>
                    <a:pt x="731" y="161"/>
                  </a:lnTo>
                  <a:lnTo>
                    <a:pt x="731" y="167"/>
                  </a:lnTo>
                  <a:lnTo>
                    <a:pt x="731" y="171"/>
                  </a:lnTo>
                  <a:lnTo>
                    <a:pt x="731" y="173"/>
                  </a:lnTo>
                  <a:lnTo>
                    <a:pt x="731" y="175"/>
                  </a:lnTo>
                  <a:lnTo>
                    <a:pt x="731" y="177"/>
                  </a:lnTo>
                  <a:lnTo>
                    <a:pt x="731" y="178"/>
                  </a:lnTo>
                  <a:lnTo>
                    <a:pt x="731" y="180"/>
                  </a:lnTo>
                  <a:lnTo>
                    <a:pt x="731" y="184"/>
                  </a:lnTo>
                  <a:lnTo>
                    <a:pt x="731" y="186"/>
                  </a:lnTo>
                  <a:lnTo>
                    <a:pt x="731" y="190"/>
                  </a:lnTo>
                  <a:lnTo>
                    <a:pt x="731" y="194"/>
                  </a:lnTo>
                  <a:lnTo>
                    <a:pt x="731" y="196"/>
                  </a:lnTo>
                  <a:lnTo>
                    <a:pt x="731" y="198"/>
                  </a:lnTo>
                  <a:lnTo>
                    <a:pt x="731" y="200"/>
                  </a:lnTo>
                  <a:lnTo>
                    <a:pt x="729" y="200"/>
                  </a:lnTo>
                  <a:lnTo>
                    <a:pt x="731" y="200"/>
                  </a:lnTo>
                  <a:lnTo>
                    <a:pt x="729" y="200"/>
                  </a:lnTo>
                  <a:lnTo>
                    <a:pt x="729" y="202"/>
                  </a:lnTo>
                  <a:lnTo>
                    <a:pt x="729" y="203"/>
                  </a:lnTo>
                  <a:lnTo>
                    <a:pt x="731" y="203"/>
                  </a:lnTo>
                  <a:lnTo>
                    <a:pt x="731" y="205"/>
                  </a:lnTo>
                  <a:lnTo>
                    <a:pt x="731" y="209"/>
                  </a:lnTo>
                  <a:lnTo>
                    <a:pt x="731" y="211"/>
                  </a:lnTo>
                  <a:lnTo>
                    <a:pt x="731" y="215"/>
                  </a:lnTo>
                  <a:lnTo>
                    <a:pt x="731" y="219"/>
                  </a:lnTo>
                  <a:lnTo>
                    <a:pt x="731" y="221"/>
                  </a:lnTo>
                  <a:lnTo>
                    <a:pt x="731" y="223"/>
                  </a:lnTo>
                  <a:lnTo>
                    <a:pt x="731" y="225"/>
                  </a:lnTo>
                  <a:lnTo>
                    <a:pt x="731" y="228"/>
                  </a:lnTo>
                  <a:lnTo>
                    <a:pt x="731" y="232"/>
                  </a:lnTo>
                  <a:lnTo>
                    <a:pt x="731" y="234"/>
                  </a:lnTo>
                  <a:lnTo>
                    <a:pt x="731" y="238"/>
                  </a:lnTo>
                  <a:lnTo>
                    <a:pt x="731" y="240"/>
                  </a:lnTo>
                  <a:lnTo>
                    <a:pt x="729" y="238"/>
                  </a:lnTo>
                  <a:lnTo>
                    <a:pt x="725" y="234"/>
                  </a:lnTo>
                  <a:lnTo>
                    <a:pt x="723" y="232"/>
                  </a:lnTo>
                  <a:lnTo>
                    <a:pt x="723" y="230"/>
                  </a:lnTo>
                  <a:lnTo>
                    <a:pt x="722" y="230"/>
                  </a:lnTo>
                  <a:lnTo>
                    <a:pt x="722" y="228"/>
                  </a:lnTo>
                  <a:lnTo>
                    <a:pt x="720" y="228"/>
                  </a:lnTo>
                  <a:lnTo>
                    <a:pt x="716" y="226"/>
                  </a:lnTo>
                  <a:lnTo>
                    <a:pt x="716" y="225"/>
                  </a:lnTo>
                  <a:lnTo>
                    <a:pt x="716" y="223"/>
                  </a:lnTo>
                  <a:lnTo>
                    <a:pt x="718" y="223"/>
                  </a:lnTo>
                  <a:lnTo>
                    <a:pt x="718" y="221"/>
                  </a:lnTo>
                  <a:lnTo>
                    <a:pt x="716" y="221"/>
                  </a:lnTo>
                  <a:lnTo>
                    <a:pt x="716" y="223"/>
                  </a:lnTo>
                  <a:lnTo>
                    <a:pt x="712" y="223"/>
                  </a:lnTo>
                  <a:lnTo>
                    <a:pt x="710" y="225"/>
                  </a:lnTo>
                  <a:lnTo>
                    <a:pt x="708" y="225"/>
                  </a:lnTo>
                  <a:lnTo>
                    <a:pt x="706" y="225"/>
                  </a:lnTo>
                  <a:lnTo>
                    <a:pt x="704" y="225"/>
                  </a:lnTo>
                  <a:lnTo>
                    <a:pt x="704" y="223"/>
                  </a:lnTo>
                  <a:lnTo>
                    <a:pt x="704" y="221"/>
                  </a:lnTo>
                  <a:lnTo>
                    <a:pt x="704" y="223"/>
                  </a:lnTo>
                  <a:lnTo>
                    <a:pt x="702" y="223"/>
                  </a:lnTo>
                  <a:lnTo>
                    <a:pt x="702" y="225"/>
                  </a:lnTo>
                  <a:lnTo>
                    <a:pt x="700" y="225"/>
                  </a:lnTo>
                  <a:lnTo>
                    <a:pt x="700" y="226"/>
                  </a:lnTo>
                  <a:lnTo>
                    <a:pt x="699" y="226"/>
                  </a:lnTo>
                  <a:lnTo>
                    <a:pt x="699" y="225"/>
                  </a:lnTo>
                  <a:lnTo>
                    <a:pt x="697" y="225"/>
                  </a:lnTo>
                  <a:lnTo>
                    <a:pt x="699" y="225"/>
                  </a:lnTo>
                  <a:lnTo>
                    <a:pt x="699" y="223"/>
                  </a:lnTo>
                  <a:lnTo>
                    <a:pt x="699" y="221"/>
                  </a:lnTo>
                  <a:lnTo>
                    <a:pt x="700" y="221"/>
                  </a:lnTo>
                  <a:lnTo>
                    <a:pt x="700" y="219"/>
                  </a:lnTo>
                  <a:lnTo>
                    <a:pt x="700" y="217"/>
                  </a:lnTo>
                  <a:lnTo>
                    <a:pt x="700" y="215"/>
                  </a:lnTo>
                  <a:lnTo>
                    <a:pt x="702" y="215"/>
                  </a:lnTo>
                  <a:lnTo>
                    <a:pt x="700" y="215"/>
                  </a:lnTo>
                  <a:lnTo>
                    <a:pt x="700" y="213"/>
                  </a:lnTo>
                  <a:lnTo>
                    <a:pt x="699" y="213"/>
                  </a:lnTo>
                  <a:lnTo>
                    <a:pt x="699" y="211"/>
                  </a:lnTo>
                  <a:lnTo>
                    <a:pt x="697" y="211"/>
                  </a:lnTo>
                  <a:lnTo>
                    <a:pt x="697" y="209"/>
                  </a:lnTo>
                  <a:lnTo>
                    <a:pt x="695" y="209"/>
                  </a:lnTo>
                  <a:lnTo>
                    <a:pt x="699" y="209"/>
                  </a:lnTo>
                  <a:lnTo>
                    <a:pt x="700" y="209"/>
                  </a:lnTo>
                  <a:lnTo>
                    <a:pt x="702" y="209"/>
                  </a:lnTo>
                  <a:lnTo>
                    <a:pt x="704" y="209"/>
                  </a:lnTo>
                  <a:lnTo>
                    <a:pt x="704" y="207"/>
                  </a:lnTo>
                  <a:lnTo>
                    <a:pt x="702" y="209"/>
                  </a:lnTo>
                  <a:lnTo>
                    <a:pt x="700" y="209"/>
                  </a:lnTo>
                  <a:lnTo>
                    <a:pt x="699" y="209"/>
                  </a:lnTo>
                  <a:lnTo>
                    <a:pt x="699" y="207"/>
                  </a:lnTo>
                  <a:lnTo>
                    <a:pt x="697" y="207"/>
                  </a:lnTo>
                  <a:lnTo>
                    <a:pt x="695" y="205"/>
                  </a:lnTo>
                  <a:lnTo>
                    <a:pt x="693" y="205"/>
                  </a:lnTo>
                  <a:lnTo>
                    <a:pt x="693" y="203"/>
                  </a:lnTo>
                  <a:lnTo>
                    <a:pt x="695" y="203"/>
                  </a:lnTo>
                  <a:lnTo>
                    <a:pt x="697" y="203"/>
                  </a:lnTo>
                  <a:lnTo>
                    <a:pt x="699" y="203"/>
                  </a:lnTo>
                  <a:lnTo>
                    <a:pt x="700" y="203"/>
                  </a:lnTo>
                  <a:lnTo>
                    <a:pt x="700" y="205"/>
                  </a:lnTo>
                  <a:lnTo>
                    <a:pt x="702" y="205"/>
                  </a:lnTo>
                  <a:lnTo>
                    <a:pt x="700" y="205"/>
                  </a:lnTo>
                  <a:lnTo>
                    <a:pt x="700" y="203"/>
                  </a:lnTo>
                  <a:lnTo>
                    <a:pt x="699" y="203"/>
                  </a:lnTo>
                  <a:lnTo>
                    <a:pt x="697" y="203"/>
                  </a:lnTo>
                  <a:lnTo>
                    <a:pt x="697" y="202"/>
                  </a:lnTo>
                  <a:lnTo>
                    <a:pt x="695" y="202"/>
                  </a:lnTo>
                  <a:lnTo>
                    <a:pt x="695" y="200"/>
                  </a:lnTo>
                  <a:lnTo>
                    <a:pt x="697" y="200"/>
                  </a:lnTo>
                  <a:lnTo>
                    <a:pt x="697" y="202"/>
                  </a:lnTo>
                  <a:lnTo>
                    <a:pt x="695" y="200"/>
                  </a:lnTo>
                  <a:lnTo>
                    <a:pt x="695" y="198"/>
                  </a:lnTo>
                  <a:lnTo>
                    <a:pt x="691" y="196"/>
                  </a:lnTo>
                  <a:lnTo>
                    <a:pt x="691" y="194"/>
                  </a:lnTo>
                  <a:lnTo>
                    <a:pt x="691" y="192"/>
                  </a:lnTo>
                  <a:lnTo>
                    <a:pt x="689" y="190"/>
                  </a:lnTo>
                  <a:lnTo>
                    <a:pt x="689" y="188"/>
                  </a:lnTo>
                  <a:lnTo>
                    <a:pt x="691" y="188"/>
                  </a:lnTo>
                  <a:lnTo>
                    <a:pt x="691" y="186"/>
                  </a:lnTo>
                  <a:lnTo>
                    <a:pt x="689" y="188"/>
                  </a:lnTo>
                  <a:lnTo>
                    <a:pt x="687" y="186"/>
                  </a:lnTo>
                  <a:lnTo>
                    <a:pt x="689" y="186"/>
                  </a:lnTo>
                  <a:lnTo>
                    <a:pt x="689" y="184"/>
                  </a:lnTo>
                  <a:lnTo>
                    <a:pt x="691" y="184"/>
                  </a:lnTo>
                  <a:lnTo>
                    <a:pt x="689" y="184"/>
                  </a:lnTo>
                  <a:lnTo>
                    <a:pt x="687" y="184"/>
                  </a:lnTo>
                  <a:lnTo>
                    <a:pt x="687" y="186"/>
                  </a:lnTo>
                  <a:lnTo>
                    <a:pt x="685" y="186"/>
                  </a:lnTo>
                  <a:lnTo>
                    <a:pt x="685" y="184"/>
                  </a:lnTo>
                  <a:lnTo>
                    <a:pt x="685" y="182"/>
                  </a:lnTo>
                  <a:lnTo>
                    <a:pt x="685" y="180"/>
                  </a:lnTo>
                  <a:lnTo>
                    <a:pt x="685" y="182"/>
                  </a:lnTo>
                  <a:lnTo>
                    <a:pt x="683" y="180"/>
                  </a:lnTo>
                  <a:lnTo>
                    <a:pt x="683" y="178"/>
                  </a:lnTo>
                  <a:lnTo>
                    <a:pt x="681" y="180"/>
                  </a:lnTo>
                  <a:lnTo>
                    <a:pt x="681" y="178"/>
                  </a:lnTo>
                  <a:lnTo>
                    <a:pt x="679" y="178"/>
                  </a:lnTo>
                  <a:lnTo>
                    <a:pt x="679" y="177"/>
                  </a:lnTo>
                  <a:lnTo>
                    <a:pt x="677" y="177"/>
                  </a:lnTo>
                  <a:lnTo>
                    <a:pt x="677" y="175"/>
                  </a:lnTo>
                  <a:lnTo>
                    <a:pt x="677" y="177"/>
                  </a:lnTo>
                  <a:lnTo>
                    <a:pt x="675" y="177"/>
                  </a:lnTo>
                  <a:lnTo>
                    <a:pt x="675" y="175"/>
                  </a:lnTo>
                  <a:lnTo>
                    <a:pt x="674" y="175"/>
                  </a:lnTo>
                  <a:lnTo>
                    <a:pt x="672" y="175"/>
                  </a:lnTo>
                  <a:lnTo>
                    <a:pt x="674" y="173"/>
                  </a:lnTo>
                  <a:lnTo>
                    <a:pt x="672" y="173"/>
                  </a:lnTo>
                  <a:lnTo>
                    <a:pt x="672" y="175"/>
                  </a:lnTo>
                  <a:lnTo>
                    <a:pt x="672" y="173"/>
                  </a:lnTo>
                  <a:lnTo>
                    <a:pt x="670" y="173"/>
                  </a:lnTo>
                  <a:lnTo>
                    <a:pt x="668" y="173"/>
                  </a:lnTo>
                  <a:lnTo>
                    <a:pt x="668" y="171"/>
                  </a:lnTo>
                  <a:lnTo>
                    <a:pt x="666" y="173"/>
                  </a:lnTo>
                  <a:lnTo>
                    <a:pt x="664" y="171"/>
                  </a:lnTo>
                  <a:lnTo>
                    <a:pt x="664" y="173"/>
                  </a:lnTo>
                  <a:lnTo>
                    <a:pt x="664" y="171"/>
                  </a:lnTo>
                  <a:lnTo>
                    <a:pt x="662" y="171"/>
                  </a:lnTo>
                  <a:lnTo>
                    <a:pt x="660" y="171"/>
                  </a:lnTo>
                  <a:lnTo>
                    <a:pt x="660" y="169"/>
                  </a:lnTo>
                  <a:lnTo>
                    <a:pt x="658" y="169"/>
                  </a:lnTo>
                  <a:lnTo>
                    <a:pt x="656" y="169"/>
                  </a:lnTo>
                  <a:lnTo>
                    <a:pt x="654" y="169"/>
                  </a:lnTo>
                  <a:lnTo>
                    <a:pt x="654" y="167"/>
                  </a:lnTo>
                  <a:lnTo>
                    <a:pt x="652" y="167"/>
                  </a:lnTo>
                  <a:lnTo>
                    <a:pt x="652" y="165"/>
                  </a:lnTo>
                  <a:lnTo>
                    <a:pt x="651" y="165"/>
                  </a:lnTo>
                  <a:lnTo>
                    <a:pt x="649" y="165"/>
                  </a:lnTo>
                  <a:lnTo>
                    <a:pt x="647" y="165"/>
                  </a:lnTo>
                  <a:lnTo>
                    <a:pt x="645" y="165"/>
                  </a:lnTo>
                  <a:lnTo>
                    <a:pt x="643" y="165"/>
                  </a:lnTo>
                  <a:lnTo>
                    <a:pt x="641" y="165"/>
                  </a:lnTo>
                  <a:lnTo>
                    <a:pt x="639" y="165"/>
                  </a:lnTo>
                  <a:lnTo>
                    <a:pt x="635" y="163"/>
                  </a:lnTo>
                  <a:lnTo>
                    <a:pt x="635" y="161"/>
                  </a:lnTo>
                  <a:lnTo>
                    <a:pt x="633" y="161"/>
                  </a:lnTo>
                  <a:lnTo>
                    <a:pt x="631" y="161"/>
                  </a:lnTo>
                  <a:lnTo>
                    <a:pt x="631" y="159"/>
                  </a:lnTo>
                  <a:lnTo>
                    <a:pt x="631" y="157"/>
                  </a:lnTo>
                  <a:lnTo>
                    <a:pt x="633" y="157"/>
                  </a:lnTo>
                  <a:lnTo>
                    <a:pt x="635" y="157"/>
                  </a:lnTo>
                  <a:lnTo>
                    <a:pt x="633" y="157"/>
                  </a:lnTo>
                  <a:lnTo>
                    <a:pt x="631" y="157"/>
                  </a:lnTo>
                  <a:lnTo>
                    <a:pt x="631" y="155"/>
                  </a:lnTo>
                  <a:lnTo>
                    <a:pt x="631" y="157"/>
                  </a:lnTo>
                  <a:lnTo>
                    <a:pt x="629" y="157"/>
                  </a:lnTo>
                  <a:lnTo>
                    <a:pt x="627" y="157"/>
                  </a:lnTo>
                  <a:lnTo>
                    <a:pt x="627" y="155"/>
                  </a:lnTo>
                  <a:lnTo>
                    <a:pt x="626" y="155"/>
                  </a:lnTo>
                  <a:lnTo>
                    <a:pt x="626" y="157"/>
                  </a:lnTo>
                  <a:lnTo>
                    <a:pt x="624" y="157"/>
                  </a:lnTo>
                  <a:lnTo>
                    <a:pt x="624" y="155"/>
                  </a:lnTo>
                  <a:lnTo>
                    <a:pt x="622" y="155"/>
                  </a:lnTo>
                  <a:lnTo>
                    <a:pt x="624" y="155"/>
                  </a:lnTo>
                  <a:lnTo>
                    <a:pt x="624" y="154"/>
                  </a:lnTo>
                  <a:lnTo>
                    <a:pt x="622" y="154"/>
                  </a:lnTo>
                  <a:lnTo>
                    <a:pt x="622" y="155"/>
                  </a:lnTo>
                  <a:lnTo>
                    <a:pt x="622" y="154"/>
                  </a:lnTo>
                  <a:lnTo>
                    <a:pt x="622" y="155"/>
                  </a:lnTo>
                  <a:lnTo>
                    <a:pt x="620" y="155"/>
                  </a:lnTo>
                  <a:lnTo>
                    <a:pt x="620" y="154"/>
                  </a:lnTo>
                  <a:lnTo>
                    <a:pt x="618" y="152"/>
                  </a:lnTo>
                  <a:lnTo>
                    <a:pt x="618" y="154"/>
                  </a:lnTo>
                  <a:lnTo>
                    <a:pt x="618" y="152"/>
                  </a:lnTo>
                  <a:lnTo>
                    <a:pt x="616" y="152"/>
                  </a:lnTo>
                  <a:lnTo>
                    <a:pt x="614" y="150"/>
                  </a:lnTo>
                  <a:lnTo>
                    <a:pt x="616" y="150"/>
                  </a:lnTo>
                  <a:lnTo>
                    <a:pt x="616" y="148"/>
                  </a:lnTo>
                  <a:lnTo>
                    <a:pt x="616" y="146"/>
                  </a:lnTo>
                  <a:lnTo>
                    <a:pt x="616" y="144"/>
                  </a:lnTo>
                  <a:lnTo>
                    <a:pt x="618" y="144"/>
                  </a:lnTo>
                  <a:lnTo>
                    <a:pt x="620" y="144"/>
                  </a:lnTo>
                  <a:lnTo>
                    <a:pt x="618" y="144"/>
                  </a:lnTo>
                  <a:lnTo>
                    <a:pt x="618" y="142"/>
                  </a:lnTo>
                  <a:lnTo>
                    <a:pt x="618" y="140"/>
                  </a:lnTo>
                  <a:lnTo>
                    <a:pt x="618" y="142"/>
                  </a:lnTo>
                  <a:lnTo>
                    <a:pt x="616" y="142"/>
                  </a:lnTo>
                  <a:lnTo>
                    <a:pt x="616" y="144"/>
                  </a:lnTo>
                  <a:lnTo>
                    <a:pt x="616" y="148"/>
                  </a:lnTo>
                  <a:lnTo>
                    <a:pt x="614" y="148"/>
                  </a:lnTo>
                  <a:lnTo>
                    <a:pt x="614" y="150"/>
                  </a:lnTo>
                  <a:lnTo>
                    <a:pt x="614" y="148"/>
                  </a:lnTo>
                  <a:lnTo>
                    <a:pt x="612" y="148"/>
                  </a:lnTo>
                  <a:lnTo>
                    <a:pt x="612" y="150"/>
                  </a:lnTo>
                  <a:lnTo>
                    <a:pt x="614" y="150"/>
                  </a:lnTo>
                  <a:lnTo>
                    <a:pt x="614" y="152"/>
                  </a:lnTo>
                  <a:lnTo>
                    <a:pt x="612" y="152"/>
                  </a:lnTo>
                  <a:lnTo>
                    <a:pt x="610" y="154"/>
                  </a:lnTo>
                  <a:lnTo>
                    <a:pt x="610" y="155"/>
                  </a:lnTo>
                  <a:lnTo>
                    <a:pt x="612" y="155"/>
                  </a:lnTo>
                  <a:lnTo>
                    <a:pt x="610" y="155"/>
                  </a:lnTo>
                  <a:lnTo>
                    <a:pt x="610" y="157"/>
                  </a:lnTo>
                  <a:lnTo>
                    <a:pt x="608" y="159"/>
                  </a:lnTo>
                  <a:lnTo>
                    <a:pt x="606" y="159"/>
                  </a:lnTo>
                  <a:lnTo>
                    <a:pt x="604" y="159"/>
                  </a:lnTo>
                  <a:lnTo>
                    <a:pt x="603" y="159"/>
                  </a:lnTo>
                  <a:lnTo>
                    <a:pt x="603" y="157"/>
                  </a:lnTo>
                  <a:lnTo>
                    <a:pt x="601" y="157"/>
                  </a:lnTo>
                  <a:lnTo>
                    <a:pt x="603" y="157"/>
                  </a:lnTo>
                  <a:lnTo>
                    <a:pt x="601" y="155"/>
                  </a:lnTo>
                  <a:lnTo>
                    <a:pt x="601" y="154"/>
                  </a:lnTo>
                  <a:lnTo>
                    <a:pt x="601" y="152"/>
                  </a:lnTo>
                  <a:lnTo>
                    <a:pt x="603" y="152"/>
                  </a:lnTo>
                  <a:lnTo>
                    <a:pt x="604" y="152"/>
                  </a:lnTo>
                  <a:lnTo>
                    <a:pt x="603" y="150"/>
                  </a:lnTo>
                  <a:lnTo>
                    <a:pt x="603" y="148"/>
                  </a:lnTo>
                  <a:lnTo>
                    <a:pt x="603" y="146"/>
                  </a:lnTo>
                  <a:lnTo>
                    <a:pt x="601" y="146"/>
                  </a:lnTo>
                  <a:lnTo>
                    <a:pt x="601" y="148"/>
                  </a:lnTo>
                  <a:lnTo>
                    <a:pt x="599" y="148"/>
                  </a:lnTo>
                  <a:lnTo>
                    <a:pt x="599" y="146"/>
                  </a:lnTo>
                  <a:lnTo>
                    <a:pt x="599" y="144"/>
                  </a:lnTo>
                  <a:lnTo>
                    <a:pt x="597" y="144"/>
                  </a:lnTo>
                  <a:lnTo>
                    <a:pt x="597" y="142"/>
                  </a:lnTo>
                  <a:lnTo>
                    <a:pt x="595" y="142"/>
                  </a:lnTo>
                  <a:lnTo>
                    <a:pt x="593" y="140"/>
                  </a:lnTo>
                  <a:lnTo>
                    <a:pt x="591" y="140"/>
                  </a:lnTo>
                  <a:lnTo>
                    <a:pt x="591" y="142"/>
                  </a:lnTo>
                  <a:lnTo>
                    <a:pt x="589" y="142"/>
                  </a:lnTo>
                  <a:lnTo>
                    <a:pt x="589" y="140"/>
                  </a:lnTo>
                  <a:lnTo>
                    <a:pt x="589" y="138"/>
                  </a:lnTo>
                  <a:lnTo>
                    <a:pt x="587" y="138"/>
                  </a:lnTo>
                  <a:lnTo>
                    <a:pt x="589" y="138"/>
                  </a:lnTo>
                  <a:lnTo>
                    <a:pt x="591" y="138"/>
                  </a:lnTo>
                  <a:lnTo>
                    <a:pt x="591" y="136"/>
                  </a:lnTo>
                  <a:lnTo>
                    <a:pt x="593" y="136"/>
                  </a:lnTo>
                  <a:lnTo>
                    <a:pt x="595" y="136"/>
                  </a:lnTo>
                  <a:lnTo>
                    <a:pt x="595" y="138"/>
                  </a:lnTo>
                  <a:lnTo>
                    <a:pt x="597" y="138"/>
                  </a:lnTo>
                  <a:lnTo>
                    <a:pt x="597" y="136"/>
                  </a:lnTo>
                  <a:lnTo>
                    <a:pt x="597" y="138"/>
                  </a:lnTo>
                  <a:lnTo>
                    <a:pt x="599" y="138"/>
                  </a:lnTo>
                  <a:lnTo>
                    <a:pt x="601" y="138"/>
                  </a:lnTo>
                  <a:lnTo>
                    <a:pt x="603" y="138"/>
                  </a:lnTo>
                  <a:lnTo>
                    <a:pt x="603" y="136"/>
                  </a:lnTo>
                  <a:lnTo>
                    <a:pt x="604" y="134"/>
                  </a:lnTo>
                  <a:lnTo>
                    <a:pt x="606" y="132"/>
                  </a:lnTo>
                  <a:lnTo>
                    <a:pt x="608" y="132"/>
                  </a:lnTo>
                  <a:lnTo>
                    <a:pt x="610" y="132"/>
                  </a:lnTo>
                  <a:lnTo>
                    <a:pt x="610" y="134"/>
                  </a:lnTo>
                  <a:lnTo>
                    <a:pt x="610" y="136"/>
                  </a:lnTo>
                  <a:lnTo>
                    <a:pt x="610" y="134"/>
                  </a:lnTo>
                  <a:lnTo>
                    <a:pt x="612" y="134"/>
                  </a:lnTo>
                  <a:lnTo>
                    <a:pt x="612" y="136"/>
                  </a:lnTo>
                  <a:lnTo>
                    <a:pt x="612" y="134"/>
                  </a:lnTo>
                  <a:lnTo>
                    <a:pt x="612" y="136"/>
                  </a:lnTo>
                  <a:lnTo>
                    <a:pt x="614" y="134"/>
                  </a:lnTo>
                  <a:lnTo>
                    <a:pt x="616" y="134"/>
                  </a:lnTo>
                  <a:lnTo>
                    <a:pt x="616" y="136"/>
                  </a:lnTo>
                  <a:lnTo>
                    <a:pt x="616" y="138"/>
                  </a:lnTo>
                  <a:lnTo>
                    <a:pt x="616" y="136"/>
                  </a:lnTo>
                  <a:lnTo>
                    <a:pt x="616" y="134"/>
                  </a:lnTo>
                  <a:lnTo>
                    <a:pt x="618" y="136"/>
                  </a:lnTo>
                  <a:lnTo>
                    <a:pt x="618" y="134"/>
                  </a:lnTo>
                  <a:lnTo>
                    <a:pt x="616" y="134"/>
                  </a:lnTo>
                  <a:lnTo>
                    <a:pt x="616" y="132"/>
                  </a:lnTo>
                  <a:lnTo>
                    <a:pt x="618" y="132"/>
                  </a:lnTo>
                  <a:lnTo>
                    <a:pt x="620" y="134"/>
                  </a:lnTo>
                  <a:lnTo>
                    <a:pt x="620" y="132"/>
                  </a:lnTo>
                  <a:lnTo>
                    <a:pt x="618" y="132"/>
                  </a:lnTo>
                  <a:lnTo>
                    <a:pt x="620" y="132"/>
                  </a:lnTo>
                  <a:lnTo>
                    <a:pt x="618" y="132"/>
                  </a:lnTo>
                  <a:lnTo>
                    <a:pt x="620" y="130"/>
                  </a:lnTo>
                  <a:lnTo>
                    <a:pt x="618" y="130"/>
                  </a:lnTo>
                  <a:lnTo>
                    <a:pt x="620" y="130"/>
                  </a:lnTo>
                  <a:lnTo>
                    <a:pt x="620" y="129"/>
                  </a:lnTo>
                  <a:lnTo>
                    <a:pt x="620" y="130"/>
                  </a:lnTo>
                  <a:lnTo>
                    <a:pt x="618" y="130"/>
                  </a:lnTo>
                  <a:lnTo>
                    <a:pt x="618" y="129"/>
                  </a:lnTo>
                  <a:lnTo>
                    <a:pt x="620" y="129"/>
                  </a:lnTo>
                  <a:lnTo>
                    <a:pt x="620" y="127"/>
                  </a:lnTo>
                  <a:lnTo>
                    <a:pt x="618" y="129"/>
                  </a:lnTo>
                  <a:lnTo>
                    <a:pt x="618" y="127"/>
                  </a:lnTo>
                  <a:lnTo>
                    <a:pt x="618" y="129"/>
                  </a:lnTo>
                  <a:lnTo>
                    <a:pt x="616" y="129"/>
                  </a:lnTo>
                  <a:lnTo>
                    <a:pt x="614" y="130"/>
                  </a:lnTo>
                  <a:lnTo>
                    <a:pt x="614" y="129"/>
                  </a:lnTo>
                  <a:lnTo>
                    <a:pt x="614" y="130"/>
                  </a:lnTo>
                  <a:lnTo>
                    <a:pt x="614" y="129"/>
                  </a:lnTo>
                  <a:lnTo>
                    <a:pt x="614" y="130"/>
                  </a:lnTo>
                  <a:lnTo>
                    <a:pt x="612" y="129"/>
                  </a:lnTo>
                  <a:lnTo>
                    <a:pt x="612" y="130"/>
                  </a:lnTo>
                  <a:lnTo>
                    <a:pt x="610" y="129"/>
                  </a:lnTo>
                  <a:lnTo>
                    <a:pt x="608" y="129"/>
                  </a:lnTo>
                  <a:lnTo>
                    <a:pt x="606" y="129"/>
                  </a:lnTo>
                  <a:lnTo>
                    <a:pt x="606" y="130"/>
                  </a:lnTo>
                  <a:lnTo>
                    <a:pt x="604" y="130"/>
                  </a:lnTo>
                  <a:lnTo>
                    <a:pt x="603" y="130"/>
                  </a:lnTo>
                  <a:lnTo>
                    <a:pt x="601" y="130"/>
                  </a:lnTo>
                  <a:lnTo>
                    <a:pt x="599" y="130"/>
                  </a:lnTo>
                  <a:lnTo>
                    <a:pt x="599" y="129"/>
                  </a:lnTo>
                  <a:lnTo>
                    <a:pt x="597" y="129"/>
                  </a:lnTo>
                  <a:lnTo>
                    <a:pt x="595" y="130"/>
                  </a:lnTo>
                  <a:lnTo>
                    <a:pt x="593" y="130"/>
                  </a:lnTo>
                  <a:lnTo>
                    <a:pt x="593" y="129"/>
                  </a:lnTo>
                  <a:lnTo>
                    <a:pt x="589" y="127"/>
                  </a:lnTo>
                  <a:lnTo>
                    <a:pt x="591" y="127"/>
                  </a:lnTo>
                  <a:lnTo>
                    <a:pt x="589" y="127"/>
                  </a:lnTo>
                  <a:lnTo>
                    <a:pt x="589" y="125"/>
                  </a:lnTo>
                  <a:lnTo>
                    <a:pt x="587" y="125"/>
                  </a:lnTo>
                  <a:lnTo>
                    <a:pt x="587" y="123"/>
                  </a:lnTo>
                  <a:lnTo>
                    <a:pt x="589" y="123"/>
                  </a:lnTo>
                  <a:lnTo>
                    <a:pt x="589" y="121"/>
                  </a:lnTo>
                  <a:lnTo>
                    <a:pt x="587" y="121"/>
                  </a:lnTo>
                  <a:lnTo>
                    <a:pt x="587" y="119"/>
                  </a:lnTo>
                  <a:lnTo>
                    <a:pt x="589" y="119"/>
                  </a:lnTo>
                  <a:lnTo>
                    <a:pt x="587" y="119"/>
                  </a:lnTo>
                  <a:lnTo>
                    <a:pt x="585" y="119"/>
                  </a:lnTo>
                  <a:lnTo>
                    <a:pt x="585" y="117"/>
                  </a:lnTo>
                  <a:lnTo>
                    <a:pt x="585" y="119"/>
                  </a:lnTo>
                  <a:lnTo>
                    <a:pt x="583" y="119"/>
                  </a:lnTo>
                  <a:lnTo>
                    <a:pt x="581" y="117"/>
                  </a:lnTo>
                  <a:lnTo>
                    <a:pt x="579" y="117"/>
                  </a:lnTo>
                  <a:lnTo>
                    <a:pt x="578" y="117"/>
                  </a:lnTo>
                  <a:lnTo>
                    <a:pt x="578" y="115"/>
                  </a:lnTo>
                  <a:lnTo>
                    <a:pt x="578" y="117"/>
                  </a:lnTo>
                  <a:lnTo>
                    <a:pt x="576" y="119"/>
                  </a:lnTo>
                  <a:lnTo>
                    <a:pt x="576" y="117"/>
                  </a:lnTo>
                  <a:lnTo>
                    <a:pt x="574" y="117"/>
                  </a:lnTo>
                  <a:lnTo>
                    <a:pt x="572" y="117"/>
                  </a:lnTo>
                  <a:lnTo>
                    <a:pt x="574" y="115"/>
                  </a:lnTo>
                  <a:lnTo>
                    <a:pt x="574" y="113"/>
                  </a:lnTo>
                  <a:lnTo>
                    <a:pt x="576" y="113"/>
                  </a:lnTo>
                  <a:lnTo>
                    <a:pt x="576" y="111"/>
                  </a:lnTo>
                  <a:lnTo>
                    <a:pt x="578" y="111"/>
                  </a:lnTo>
                  <a:lnTo>
                    <a:pt x="578" y="109"/>
                  </a:lnTo>
                  <a:lnTo>
                    <a:pt x="578" y="107"/>
                  </a:lnTo>
                  <a:lnTo>
                    <a:pt x="576" y="107"/>
                  </a:lnTo>
                  <a:lnTo>
                    <a:pt x="578" y="107"/>
                  </a:lnTo>
                  <a:lnTo>
                    <a:pt x="579" y="107"/>
                  </a:lnTo>
                  <a:lnTo>
                    <a:pt x="579" y="106"/>
                  </a:lnTo>
                  <a:lnTo>
                    <a:pt x="581" y="106"/>
                  </a:lnTo>
                  <a:lnTo>
                    <a:pt x="581" y="107"/>
                  </a:lnTo>
                  <a:lnTo>
                    <a:pt x="581" y="106"/>
                  </a:lnTo>
                  <a:lnTo>
                    <a:pt x="585" y="106"/>
                  </a:lnTo>
                  <a:lnTo>
                    <a:pt x="587" y="106"/>
                  </a:lnTo>
                  <a:lnTo>
                    <a:pt x="587" y="104"/>
                  </a:lnTo>
                  <a:lnTo>
                    <a:pt x="589" y="104"/>
                  </a:lnTo>
                  <a:lnTo>
                    <a:pt x="589" y="102"/>
                  </a:lnTo>
                  <a:lnTo>
                    <a:pt x="591" y="102"/>
                  </a:lnTo>
                  <a:lnTo>
                    <a:pt x="591" y="100"/>
                  </a:lnTo>
                  <a:lnTo>
                    <a:pt x="593" y="100"/>
                  </a:lnTo>
                  <a:lnTo>
                    <a:pt x="595" y="100"/>
                  </a:lnTo>
                  <a:close/>
                  <a:moveTo>
                    <a:pt x="151" y="100"/>
                  </a:moveTo>
                  <a:lnTo>
                    <a:pt x="153" y="102"/>
                  </a:lnTo>
                  <a:lnTo>
                    <a:pt x="151" y="102"/>
                  </a:lnTo>
                  <a:lnTo>
                    <a:pt x="151" y="104"/>
                  </a:lnTo>
                  <a:lnTo>
                    <a:pt x="149" y="104"/>
                  </a:lnTo>
                  <a:lnTo>
                    <a:pt x="149" y="106"/>
                  </a:lnTo>
                  <a:lnTo>
                    <a:pt x="149" y="104"/>
                  </a:lnTo>
                  <a:lnTo>
                    <a:pt x="147" y="102"/>
                  </a:lnTo>
                  <a:lnTo>
                    <a:pt x="147" y="100"/>
                  </a:lnTo>
                  <a:lnTo>
                    <a:pt x="149" y="100"/>
                  </a:lnTo>
                  <a:lnTo>
                    <a:pt x="149" y="102"/>
                  </a:lnTo>
                  <a:lnTo>
                    <a:pt x="149" y="100"/>
                  </a:lnTo>
                  <a:lnTo>
                    <a:pt x="151" y="100"/>
                  </a:lnTo>
                  <a:close/>
                  <a:moveTo>
                    <a:pt x="430" y="100"/>
                  </a:moveTo>
                  <a:lnTo>
                    <a:pt x="428" y="100"/>
                  </a:lnTo>
                  <a:lnTo>
                    <a:pt x="430" y="100"/>
                  </a:lnTo>
                  <a:close/>
                  <a:moveTo>
                    <a:pt x="520" y="100"/>
                  </a:moveTo>
                  <a:lnTo>
                    <a:pt x="520" y="102"/>
                  </a:lnTo>
                  <a:lnTo>
                    <a:pt x="518" y="104"/>
                  </a:lnTo>
                  <a:lnTo>
                    <a:pt x="520" y="104"/>
                  </a:lnTo>
                  <a:lnTo>
                    <a:pt x="520" y="106"/>
                  </a:lnTo>
                  <a:lnTo>
                    <a:pt x="522" y="106"/>
                  </a:lnTo>
                  <a:lnTo>
                    <a:pt x="524" y="106"/>
                  </a:lnTo>
                  <a:lnTo>
                    <a:pt x="524" y="107"/>
                  </a:lnTo>
                  <a:lnTo>
                    <a:pt x="522" y="107"/>
                  </a:lnTo>
                  <a:lnTo>
                    <a:pt x="520" y="107"/>
                  </a:lnTo>
                  <a:lnTo>
                    <a:pt x="520" y="106"/>
                  </a:lnTo>
                  <a:lnTo>
                    <a:pt x="518" y="106"/>
                  </a:lnTo>
                  <a:lnTo>
                    <a:pt x="518" y="107"/>
                  </a:lnTo>
                  <a:lnTo>
                    <a:pt x="516" y="107"/>
                  </a:lnTo>
                  <a:lnTo>
                    <a:pt x="516" y="106"/>
                  </a:lnTo>
                  <a:lnTo>
                    <a:pt x="516" y="104"/>
                  </a:lnTo>
                  <a:lnTo>
                    <a:pt x="514" y="104"/>
                  </a:lnTo>
                  <a:lnTo>
                    <a:pt x="514" y="102"/>
                  </a:lnTo>
                  <a:lnTo>
                    <a:pt x="514" y="100"/>
                  </a:lnTo>
                  <a:lnTo>
                    <a:pt x="516" y="100"/>
                  </a:lnTo>
                  <a:lnTo>
                    <a:pt x="518" y="100"/>
                  </a:lnTo>
                  <a:lnTo>
                    <a:pt x="520" y="100"/>
                  </a:lnTo>
                  <a:close/>
                  <a:moveTo>
                    <a:pt x="151" y="100"/>
                  </a:moveTo>
                  <a:lnTo>
                    <a:pt x="149" y="100"/>
                  </a:lnTo>
                  <a:lnTo>
                    <a:pt x="149" y="98"/>
                  </a:lnTo>
                  <a:lnTo>
                    <a:pt x="151" y="98"/>
                  </a:lnTo>
                  <a:lnTo>
                    <a:pt x="151" y="100"/>
                  </a:lnTo>
                  <a:close/>
                  <a:moveTo>
                    <a:pt x="432" y="100"/>
                  </a:moveTo>
                  <a:lnTo>
                    <a:pt x="430" y="100"/>
                  </a:lnTo>
                  <a:lnTo>
                    <a:pt x="430" y="98"/>
                  </a:lnTo>
                  <a:lnTo>
                    <a:pt x="432" y="98"/>
                  </a:lnTo>
                  <a:lnTo>
                    <a:pt x="432" y="100"/>
                  </a:lnTo>
                  <a:close/>
                  <a:moveTo>
                    <a:pt x="512" y="98"/>
                  </a:moveTo>
                  <a:lnTo>
                    <a:pt x="514" y="98"/>
                  </a:lnTo>
                  <a:lnTo>
                    <a:pt x="514" y="100"/>
                  </a:lnTo>
                  <a:lnTo>
                    <a:pt x="512" y="100"/>
                  </a:lnTo>
                  <a:lnTo>
                    <a:pt x="514" y="100"/>
                  </a:lnTo>
                  <a:lnTo>
                    <a:pt x="514" y="102"/>
                  </a:lnTo>
                  <a:lnTo>
                    <a:pt x="512" y="102"/>
                  </a:lnTo>
                  <a:lnTo>
                    <a:pt x="510" y="102"/>
                  </a:lnTo>
                  <a:lnTo>
                    <a:pt x="510" y="100"/>
                  </a:lnTo>
                  <a:lnTo>
                    <a:pt x="510" y="98"/>
                  </a:lnTo>
                  <a:lnTo>
                    <a:pt x="512" y="98"/>
                  </a:lnTo>
                  <a:close/>
                  <a:moveTo>
                    <a:pt x="55" y="102"/>
                  </a:moveTo>
                  <a:lnTo>
                    <a:pt x="55" y="104"/>
                  </a:lnTo>
                  <a:lnTo>
                    <a:pt x="55" y="102"/>
                  </a:lnTo>
                  <a:lnTo>
                    <a:pt x="55" y="104"/>
                  </a:lnTo>
                  <a:lnTo>
                    <a:pt x="53" y="104"/>
                  </a:lnTo>
                  <a:lnTo>
                    <a:pt x="53" y="102"/>
                  </a:lnTo>
                  <a:lnTo>
                    <a:pt x="51" y="102"/>
                  </a:lnTo>
                  <a:lnTo>
                    <a:pt x="53" y="102"/>
                  </a:lnTo>
                  <a:lnTo>
                    <a:pt x="53" y="100"/>
                  </a:lnTo>
                  <a:lnTo>
                    <a:pt x="55" y="100"/>
                  </a:lnTo>
                  <a:lnTo>
                    <a:pt x="55" y="98"/>
                  </a:lnTo>
                  <a:lnTo>
                    <a:pt x="53" y="98"/>
                  </a:lnTo>
                  <a:lnTo>
                    <a:pt x="55" y="98"/>
                  </a:lnTo>
                  <a:lnTo>
                    <a:pt x="55" y="100"/>
                  </a:lnTo>
                  <a:lnTo>
                    <a:pt x="55" y="102"/>
                  </a:lnTo>
                  <a:close/>
                  <a:moveTo>
                    <a:pt x="140" y="100"/>
                  </a:moveTo>
                  <a:lnTo>
                    <a:pt x="138" y="100"/>
                  </a:lnTo>
                  <a:lnTo>
                    <a:pt x="136" y="100"/>
                  </a:lnTo>
                  <a:lnTo>
                    <a:pt x="134" y="100"/>
                  </a:lnTo>
                  <a:lnTo>
                    <a:pt x="134" y="98"/>
                  </a:lnTo>
                  <a:lnTo>
                    <a:pt x="136" y="98"/>
                  </a:lnTo>
                  <a:lnTo>
                    <a:pt x="138" y="98"/>
                  </a:lnTo>
                  <a:lnTo>
                    <a:pt x="140" y="98"/>
                  </a:lnTo>
                  <a:lnTo>
                    <a:pt x="140" y="100"/>
                  </a:lnTo>
                  <a:close/>
                  <a:moveTo>
                    <a:pt x="432" y="98"/>
                  </a:moveTo>
                  <a:lnTo>
                    <a:pt x="434" y="98"/>
                  </a:lnTo>
                  <a:lnTo>
                    <a:pt x="432" y="98"/>
                  </a:lnTo>
                  <a:close/>
                  <a:moveTo>
                    <a:pt x="435" y="98"/>
                  </a:moveTo>
                  <a:lnTo>
                    <a:pt x="435" y="100"/>
                  </a:lnTo>
                  <a:lnTo>
                    <a:pt x="435" y="98"/>
                  </a:lnTo>
                  <a:lnTo>
                    <a:pt x="434" y="98"/>
                  </a:lnTo>
                  <a:lnTo>
                    <a:pt x="435" y="98"/>
                  </a:lnTo>
                  <a:close/>
                  <a:moveTo>
                    <a:pt x="424" y="98"/>
                  </a:moveTo>
                  <a:lnTo>
                    <a:pt x="422" y="98"/>
                  </a:lnTo>
                  <a:lnTo>
                    <a:pt x="422" y="96"/>
                  </a:lnTo>
                  <a:lnTo>
                    <a:pt x="424" y="96"/>
                  </a:lnTo>
                  <a:lnTo>
                    <a:pt x="424" y="98"/>
                  </a:lnTo>
                  <a:close/>
                  <a:moveTo>
                    <a:pt x="570" y="94"/>
                  </a:moveTo>
                  <a:lnTo>
                    <a:pt x="572" y="94"/>
                  </a:lnTo>
                  <a:lnTo>
                    <a:pt x="572" y="96"/>
                  </a:lnTo>
                  <a:lnTo>
                    <a:pt x="572" y="94"/>
                  </a:lnTo>
                  <a:lnTo>
                    <a:pt x="574" y="94"/>
                  </a:lnTo>
                  <a:lnTo>
                    <a:pt x="574" y="96"/>
                  </a:lnTo>
                  <a:lnTo>
                    <a:pt x="576" y="96"/>
                  </a:lnTo>
                  <a:lnTo>
                    <a:pt x="578" y="96"/>
                  </a:lnTo>
                  <a:lnTo>
                    <a:pt x="578" y="98"/>
                  </a:lnTo>
                  <a:lnTo>
                    <a:pt x="578" y="100"/>
                  </a:lnTo>
                  <a:lnTo>
                    <a:pt x="576" y="100"/>
                  </a:lnTo>
                  <a:lnTo>
                    <a:pt x="574" y="100"/>
                  </a:lnTo>
                  <a:lnTo>
                    <a:pt x="572" y="100"/>
                  </a:lnTo>
                  <a:lnTo>
                    <a:pt x="572" y="98"/>
                  </a:lnTo>
                  <a:lnTo>
                    <a:pt x="570" y="98"/>
                  </a:lnTo>
                  <a:lnTo>
                    <a:pt x="568" y="96"/>
                  </a:lnTo>
                  <a:lnTo>
                    <a:pt x="566" y="96"/>
                  </a:lnTo>
                  <a:lnTo>
                    <a:pt x="568" y="96"/>
                  </a:lnTo>
                  <a:lnTo>
                    <a:pt x="566" y="96"/>
                  </a:lnTo>
                  <a:lnTo>
                    <a:pt x="568" y="96"/>
                  </a:lnTo>
                  <a:lnTo>
                    <a:pt x="568" y="98"/>
                  </a:lnTo>
                  <a:lnTo>
                    <a:pt x="570" y="100"/>
                  </a:lnTo>
                  <a:lnTo>
                    <a:pt x="570" y="98"/>
                  </a:lnTo>
                  <a:lnTo>
                    <a:pt x="572" y="98"/>
                  </a:lnTo>
                  <a:lnTo>
                    <a:pt x="572" y="100"/>
                  </a:lnTo>
                  <a:lnTo>
                    <a:pt x="570" y="102"/>
                  </a:lnTo>
                  <a:lnTo>
                    <a:pt x="568" y="102"/>
                  </a:lnTo>
                  <a:lnTo>
                    <a:pt x="568" y="100"/>
                  </a:lnTo>
                  <a:lnTo>
                    <a:pt x="568" y="98"/>
                  </a:lnTo>
                  <a:lnTo>
                    <a:pt x="566" y="100"/>
                  </a:lnTo>
                  <a:lnTo>
                    <a:pt x="566" y="102"/>
                  </a:lnTo>
                  <a:lnTo>
                    <a:pt x="566" y="100"/>
                  </a:lnTo>
                  <a:lnTo>
                    <a:pt x="564" y="98"/>
                  </a:lnTo>
                  <a:lnTo>
                    <a:pt x="566" y="98"/>
                  </a:lnTo>
                  <a:lnTo>
                    <a:pt x="564" y="98"/>
                  </a:lnTo>
                  <a:lnTo>
                    <a:pt x="562" y="98"/>
                  </a:lnTo>
                  <a:lnTo>
                    <a:pt x="560" y="98"/>
                  </a:lnTo>
                  <a:lnTo>
                    <a:pt x="562" y="98"/>
                  </a:lnTo>
                  <a:lnTo>
                    <a:pt x="564" y="98"/>
                  </a:lnTo>
                  <a:lnTo>
                    <a:pt x="562" y="96"/>
                  </a:lnTo>
                  <a:lnTo>
                    <a:pt x="564" y="96"/>
                  </a:lnTo>
                  <a:lnTo>
                    <a:pt x="562" y="96"/>
                  </a:lnTo>
                  <a:lnTo>
                    <a:pt x="562" y="98"/>
                  </a:lnTo>
                  <a:lnTo>
                    <a:pt x="562" y="96"/>
                  </a:lnTo>
                  <a:lnTo>
                    <a:pt x="564" y="96"/>
                  </a:lnTo>
                  <a:lnTo>
                    <a:pt x="564" y="94"/>
                  </a:lnTo>
                  <a:lnTo>
                    <a:pt x="566" y="94"/>
                  </a:lnTo>
                  <a:lnTo>
                    <a:pt x="566" y="96"/>
                  </a:lnTo>
                  <a:lnTo>
                    <a:pt x="566" y="94"/>
                  </a:lnTo>
                  <a:lnTo>
                    <a:pt x="566" y="96"/>
                  </a:lnTo>
                  <a:lnTo>
                    <a:pt x="566" y="94"/>
                  </a:lnTo>
                  <a:lnTo>
                    <a:pt x="568" y="94"/>
                  </a:lnTo>
                  <a:lnTo>
                    <a:pt x="570" y="94"/>
                  </a:lnTo>
                  <a:lnTo>
                    <a:pt x="568" y="94"/>
                  </a:lnTo>
                  <a:lnTo>
                    <a:pt x="570" y="94"/>
                  </a:lnTo>
                  <a:close/>
                  <a:moveTo>
                    <a:pt x="57" y="98"/>
                  </a:moveTo>
                  <a:lnTo>
                    <a:pt x="57" y="100"/>
                  </a:lnTo>
                  <a:lnTo>
                    <a:pt x="55" y="100"/>
                  </a:lnTo>
                  <a:lnTo>
                    <a:pt x="53" y="96"/>
                  </a:lnTo>
                  <a:lnTo>
                    <a:pt x="53" y="94"/>
                  </a:lnTo>
                  <a:lnTo>
                    <a:pt x="51" y="94"/>
                  </a:lnTo>
                  <a:lnTo>
                    <a:pt x="53" y="94"/>
                  </a:lnTo>
                  <a:lnTo>
                    <a:pt x="55" y="94"/>
                  </a:lnTo>
                  <a:lnTo>
                    <a:pt x="55" y="96"/>
                  </a:lnTo>
                  <a:lnTo>
                    <a:pt x="55" y="98"/>
                  </a:lnTo>
                  <a:lnTo>
                    <a:pt x="57" y="98"/>
                  </a:lnTo>
                  <a:close/>
                  <a:moveTo>
                    <a:pt x="153" y="94"/>
                  </a:moveTo>
                  <a:lnTo>
                    <a:pt x="153" y="96"/>
                  </a:lnTo>
                  <a:lnTo>
                    <a:pt x="155" y="96"/>
                  </a:lnTo>
                  <a:lnTo>
                    <a:pt x="155" y="98"/>
                  </a:lnTo>
                  <a:lnTo>
                    <a:pt x="157" y="98"/>
                  </a:lnTo>
                  <a:lnTo>
                    <a:pt x="157" y="96"/>
                  </a:lnTo>
                  <a:lnTo>
                    <a:pt x="157" y="98"/>
                  </a:lnTo>
                  <a:lnTo>
                    <a:pt x="159" y="98"/>
                  </a:lnTo>
                  <a:lnTo>
                    <a:pt x="157" y="98"/>
                  </a:lnTo>
                  <a:lnTo>
                    <a:pt x="157" y="100"/>
                  </a:lnTo>
                  <a:lnTo>
                    <a:pt x="157" y="98"/>
                  </a:lnTo>
                  <a:lnTo>
                    <a:pt x="155" y="98"/>
                  </a:lnTo>
                  <a:lnTo>
                    <a:pt x="153" y="98"/>
                  </a:lnTo>
                  <a:lnTo>
                    <a:pt x="151" y="98"/>
                  </a:lnTo>
                  <a:lnTo>
                    <a:pt x="149" y="98"/>
                  </a:lnTo>
                  <a:lnTo>
                    <a:pt x="149" y="96"/>
                  </a:lnTo>
                  <a:lnTo>
                    <a:pt x="151" y="96"/>
                  </a:lnTo>
                  <a:lnTo>
                    <a:pt x="151" y="94"/>
                  </a:lnTo>
                  <a:lnTo>
                    <a:pt x="153" y="94"/>
                  </a:lnTo>
                  <a:close/>
                  <a:moveTo>
                    <a:pt x="549" y="98"/>
                  </a:moveTo>
                  <a:lnTo>
                    <a:pt x="549" y="96"/>
                  </a:lnTo>
                  <a:lnTo>
                    <a:pt x="547" y="96"/>
                  </a:lnTo>
                  <a:lnTo>
                    <a:pt x="547" y="94"/>
                  </a:lnTo>
                  <a:lnTo>
                    <a:pt x="545" y="94"/>
                  </a:lnTo>
                  <a:lnTo>
                    <a:pt x="549" y="96"/>
                  </a:lnTo>
                  <a:lnTo>
                    <a:pt x="551" y="96"/>
                  </a:lnTo>
                  <a:lnTo>
                    <a:pt x="551" y="98"/>
                  </a:lnTo>
                  <a:lnTo>
                    <a:pt x="549" y="98"/>
                  </a:lnTo>
                  <a:close/>
                  <a:moveTo>
                    <a:pt x="516" y="92"/>
                  </a:moveTo>
                  <a:lnTo>
                    <a:pt x="516" y="94"/>
                  </a:lnTo>
                  <a:lnTo>
                    <a:pt x="516" y="92"/>
                  </a:lnTo>
                  <a:close/>
                  <a:moveTo>
                    <a:pt x="57" y="92"/>
                  </a:moveTo>
                  <a:lnTo>
                    <a:pt x="59" y="92"/>
                  </a:lnTo>
                  <a:lnTo>
                    <a:pt x="61" y="92"/>
                  </a:lnTo>
                  <a:lnTo>
                    <a:pt x="59" y="92"/>
                  </a:lnTo>
                  <a:lnTo>
                    <a:pt x="57" y="92"/>
                  </a:lnTo>
                  <a:lnTo>
                    <a:pt x="55" y="92"/>
                  </a:lnTo>
                  <a:lnTo>
                    <a:pt x="57" y="92"/>
                  </a:lnTo>
                  <a:close/>
                  <a:moveTo>
                    <a:pt x="149" y="92"/>
                  </a:moveTo>
                  <a:lnTo>
                    <a:pt x="151" y="92"/>
                  </a:lnTo>
                  <a:lnTo>
                    <a:pt x="151" y="94"/>
                  </a:lnTo>
                  <a:lnTo>
                    <a:pt x="149" y="92"/>
                  </a:lnTo>
                  <a:close/>
                  <a:moveTo>
                    <a:pt x="151" y="90"/>
                  </a:moveTo>
                  <a:lnTo>
                    <a:pt x="153" y="92"/>
                  </a:lnTo>
                  <a:lnTo>
                    <a:pt x="155" y="94"/>
                  </a:lnTo>
                  <a:lnTo>
                    <a:pt x="153" y="94"/>
                  </a:lnTo>
                  <a:lnTo>
                    <a:pt x="153" y="92"/>
                  </a:lnTo>
                  <a:lnTo>
                    <a:pt x="151" y="92"/>
                  </a:lnTo>
                  <a:lnTo>
                    <a:pt x="151" y="90"/>
                  </a:lnTo>
                  <a:close/>
                  <a:moveTo>
                    <a:pt x="124" y="90"/>
                  </a:moveTo>
                  <a:lnTo>
                    <a:pt x="126" y="88"/>
                  </a:lnTo>
                  <a:lnTo>
                    <a:pt x="126" y="90"/>
                  </a:lnTo>
                  <a:lnTo>
                    <a:pt x="124" y="90"/>
                  </a:lnTo>
                  <a:close/>
                  <a:moveTo>
                    <a:pt x="149" y="90"/>
                  </a:moveTo>
                  <a:lnTo>
                    <a:pt x="149" y="88"/>
                  </a:lnTo>
                  <a:lnTo>
                    <a:pt x="149" y="90"/>
                  </a:lnTo>
                  <a:close/>
                  <a:moveTo>
                    <a:pt x="516" y="88"/>
                  </a:moveTo>
                  <a:lnTo>
                    <a:pt x="516" y="90"/>
                  </a:lnTo>
                  <a:lnTo>
                    <a:pt x="514" y="90"/>
                  </a:lnTo>
                  <a:lnTo>
                    <a:pt x="514" y="88"/>
                  </a:lnTo>
                  <a:lnTo>
                    <a:pt x="516" y="88"/>
                  </a:lnTo>
                  <a:close/>
                  <a:moveTo>
                    <a:pt x="136" y="84"/>
                  </a:moveTo>
                  <a:lnTo>
                    <a:pt x="134" y="84"/>
                  </a:lnTo>
                  <a:lnTo>
                    <a:pt x="136" y="82"/>
                  </a:lnTo>
                  <a:lnTo>
                    <a:pt x="136" y="84"/>
                  </a:lnTo>
                  <a:close/>
                  <a:moveTo>
                    <a:pt x="130" y="86"/>
                  </a:moveTo>
                  <a:lnTo>
                    <a:pt x="130" y="84"/>
                  </a:lnTo>
                  <a:lnTo>
                    <a:pt x="130" y="82"/>
                  </a:lnTo>
                  <a:lnTo>
                    <a:pt x="132" y="82"/>
                  </a:lnTo>
                  <a:lnTo>
                    <a:pt x="132" y="84"/>
                  </a:lnTo>
                  <a:lnTo>
                    <a:pt x="132" y="86"/>
                  </a:lnTo>
                  <a:lnTo>
                    <a:pt x="130" y="86"/>
                  </a:lnTo>
                  <a:close/>
                  <a:moveTo>
                    <a:pt x="147" y="84"/>
                  </a:moveTo>
                  <a:lnTo>
                    <a:pt x="147" y="82"/>
                  </a:lnTo>
                  <a:lnTo>
                    <a:pt x="147" y="84"/>
                  </a:lnTo>
                  <a:close/>
                  <a:moveTo>
                    <a:pt x="516" y="82"/>
                  </a:moveTo>
                  <a:lnTo>
                    <a:pt x="516" y="84"/>
                  </a:lnTo>
                  <a:lnTo>
                    <a:pt x="514" y="84"/>
                  </a:lnTo>
                  <a:lnTo>
                    <a:pt x="514" y="82"/>
                  </a:lnTo>
                  <a:lnTo>
                    <a:pt x="516" y="82"/>
                  </a:lnTo>
                  <a:close/>
                  <a:moveTo>
                    <a:pt x="128" y="82"/>
                  </a:moveTo>
                  <a:lnTo>
                    <a:pt x="128" y="81"/>
                  </a:lnTo>
                  <a:lnTo>
                    <a:pt x="128" y="82"/>
                  </a:lnTo>
                  <a:close/>
                  <a:moveTo>
                    <a:pt x="153" y="82"/>
                  </a:moveTo>
                  <a:lnTo>
                    <a:pt x="151" y="82"/>
                  </a:lnTo>
                  <a:lnTo>
                    <a:pt x="151" y="81"/>
                  </a:lnTo>
                  <a:lnTo>
                    <a:pt x="153" y="81"/>
                  </a:lnTo>
                  <a:lnTo>
                    <a:pt x="153" y="82"/>
                  </a:lnTo>
                  <a:close/>
                  <a:moveTo>
                    <a:pt x="147" y="82"/>
                  </a:moveTo>
                  <a:lnTo>
                    <a:pt x="146" y="82"/>
                  </a:lnTo>
                  <a:lnTo>
                    <a:pt x="147" y="81"/>
                  </a:lnTo>
                  <a:lnTo>
                    <a:pt x="147" y="82"/>
                  </a:lnTo>
                  <a:lnTo>
                    <a:pt x="147" y="81"/>
                  </a:lnTo>
                  <a:lnTo>
                    <a:pt x="147" y="82"/>
                  </a:lnTo>
                  <a:close/>
                  <a:moveTo>
                    <a:pt x="138" y="82"/>
                  </a:moveTo>
                  <a:lnTo>
                    <a:pt x="138" y="81"/>
                  </a:lnTo>
                  <a:lnTo>
                    <a:pt x="138" y="82"/>
                  </a:lnTo>
                  <a:close/>
                  <a:moveTo>
                    <a:pt x="514" y="82"/>
                  </a:moveTo>
                  <a:lnTo>
                    <a:pt x="514" y="81"/>
                  </a:lnTo>
                  <a:lnTo>
                    <a:pt x="514" y="82"/>
                  </a:lnTo>
                  <a:close/>
                  <a:moveTo>
                    <a:pt x="136" y="81"/>
                  </a:moveTo>
                  <a:lnTo>
                    <a:pt x="136" y="82"/>
                  </a:lnTo>
                  <a:lnTo>
                    <a:pt x="136" y="81"/>
                  </a:lnTo>
                  <a:lnTo>
                    <a:pt x="134" y="81"/>
                  </a:lnTo>
                  <a:lnTo>
                    <a:pt x="136" y="81"/>
                  </a:lnTo>
                  <a:close/>
                  <a:moveTo>
                    <a:pt x="142" y="82"/>
                  </a:moveTo>
                  <a:lnTo>
                    <a:pt x="142" y="81"/>
                  </a:lnTo>
                  <a:lnTo>
                    <a:pt x="140" y="81"/>
                  </a:lnTo>
                  <a:lnTo>
                    <a:pt x="142" y="81"/>
                  </a:lnTo>
                  <a:lnTo>
                    <a:pt x="142" y="82"/>
                  </a:lnTo>
                  <a:close/>
                  <a:moveTo>
                    <a:pt x="134" y="84"/>
                  </a:moveTo>
                  <a:lnTo>
                    <a:pt x="134" y="82"/>
                  </a:lnTo>
                  <a:lnTo>
                    <a:pt x="132" y="82"/>
                  </a:lnTo>
                  <a:lnTo>
                    <a:pt x="132" y="81"/>
                  </a:lnTo>
                  <a:lnTo>
                    <a:pt x="134" y="81"/>
                  </a:lnTo>
                  <a:lnTo>
                    <a:pt x="136" y="82"/>
                  </a:lnTo>
                  <a:lnTo>
                    <a:pt x="134" y="82"/>
                  </a:lnTo>
                  <a:lnTo>
                    <a:pt x="134" y="84"/>
                  </a:lnTo>
                  <a:close/>
                  <a:moveTo>
                    <a:pt x="140" y="82"/>
                  </a:moveTo>
                  <a:lnTo>
                    <a:pt x="140" y="81"/>
                  </a:lnTo>
                  <a:lnTo>
                    <a:pt x="138" y="81"/>
                  </a:lnTo>
                  <a:lnTo>
                    <a:pt x="140" y="81"/>
                  </a:lnTo>
                  <a:lnTo>
                    <a:pt x="140" y="82"/>
                  </a:lnTo>
                  <a:close/>
                  <a:moveTo>
                    <a:pt x="134" y="81"/>
                  </a:moveTo>
                  <a:lnTo>
                    <a:pt x="134" y="79"/>
                  </a:lnTo>
                  <a:lnTo>
                    <a:pt x="134" y="81"/>
                  </a:lnTo>
                  <a:close/>
                  <a:moveTo>
                    <a:pt x="146" y="81"/>
                  </a:moveTo>
                  <a:lnTo>
                    <a:pt x="147" y="81"/>
                  </a:lnTo>
                  <a:lnTo>
                    <a:pt x="146" y="81"/>
                  </a:lnTo>
                  <a:lnTo>
                    <a:pt x="146" y="79"/>
                  </a:lnTo>
                  <a:lnTo>
                    <a:pt x="146" y="81"/>
                  </a:lnTo>
                  <a:close/>
                  <a:moveTo>
                    <a:pt x="142" y="79"/>
                  </a:moveTo>
                  <a:lnTo>
                    <a:pt x="140" y="79"/>
                  </a:lnTo>
                  <a:lnTo>
                    <a:pt x="142" y="79"/>
                  </a:lnTo>
                  <a:lnTo>
                    <a:pt x="142" y="77"/>
                  </a:lnTo>
                  <a:lnTo>
                    <a:pt x="142" y="79"/>
                  </a:lnTo>
                  <a:close/>
                  <a:moveTo>
                    <a:pt x="157" y="79"/>
                  </a:moveTo>
                  <a:lnTo>
                    <a:pt x="155" y="79"/>
                  </a:lnTo>
                  <a:lnTo>
                    <a:pt x="155" y="77"/>
                  </a:lnTo>
                  <a:lnTo>
                    <a:pt x="155" y="79"/>
                  </a:lnTo>
                  <a:lnTo>
                    <a:pt x="157" y="79"/>
                  </a:lnTo>
                  <a:close/>
                  <a:moveTo>
                    <a:pt x="578" y="77"/>
                  </a:moveTo>
                  <a:lnTo>
                    <a:pt x="576" y="79"/>
                  </a:lnTo>
                  <a:lnTo>
                    <a:pt x="578" y="77"/>
                  </a:lnTo>
                  <a:close/>
                  <a:moveTo>
                    <a:pt x="201" y="79"/>
                  </a:moveTo>
                  <a:lnTo>
                    <a:pt x="199" y="79"/>
                  </a:lnTo>
                  <a:lnTo>
                    <a:pt x="199" y="77"/>
                  </a:lnTo>
                  <a:lnTo>
                    <a:pt x="199" y="79"/>
                  </a:lnTo>
                  <a:lnTo>
                    <a:pt x="201" y="79"/>
                  </a:lnTo>
                  <a:close/>
                  <a:moveTo>
                    <a:pt x="409" y="77"/>
                  </a:moveTo>
                  <a:lnTo>
                    <a:pt x="407" y="77"/>
                  </a:lnTo>
                  <a:lnTo>
                    <a:pt x="409" y="77"/>
                  </a:lnTo>
                  <a:close/>
                  <a:moveTo>
                    <a:pt x="405" y="79"/>
                  </a:moveTo>
                  <a:lnTo>
                    <a:pt x="403" y="79"/>
                  </a:lnTo>
                  <a:lnTo>
                    <a:pt x="403" y="77"/>
                  </a:lnTo>
                  <a:lnTo>
                    <a:pt x="405" y="77"/>
                  </a:lnTo>
                  <a:lnTo>
                    <a:pt x="405" y="79"/>
                  </a:lnTo>
                  <a:close/>
                  <a:moveTo>
                    <a:pt x="134" y="79"/>
                  </a:moveTo>
                  <a:lnTo>
                    <a:pt x="132" y="79"/>
                  </a:lnTo>
                  <a:lnTo>
                    <a:pt x="132" y="77"/>
                  </a:lnTo>
                  <a:lnTo>
                    <a:pt x="134" y="77"/>
                  </a:lnTo>
                  <a:lnTo>
                    <a:pt x="134" y="79"/>
                  </a:lnTo>
                  <a:close/>
                  <a:moveTo>
                    <a:pt x="123" y="79"/>
                  </a:moveTo>
                  <a:lnTo>
                    <a:pt x="124" y="79"/>
                  </a:lnTo>
                  <a:lnTo>
                    <a:pt x="126" y="79"/>
                  </a:lnTo>
                  <a:lnTo>
                    <a:pt x="128" y="81"/>
                  </a:lnTo>
                  <a:lnTo>
                    <a:pt x="128" y="82"/>
                  </a:lnTo>
                  <a:lnTo>
                    <a:pt x="126" y="82"/>
                  </a:lnTo>
                  <a:lnTo>
                    <a:pt x="126" y="81"/>
                  </a:lnTo>
                  <a:lnTo>
                    <a:pt x="124" y="81"/>
                  </a:lnTo>
                  <a:lnTo>
                    <a:pt x="123" y="81"/>
                  </a:lnTo>
                  <a:lnTo>
                    <a:pt x="121" y="82"/>
                  </a:lnTo>
                  <a:lnTo>
                    <a:pt x="119" y="81"/>
                  </a:lnTo>
                  <a:lnTo>
                    <a:pt x="119" y="79"/>
                  </a:lnTo>
                  <a:lnTo>
                    <a:pt x="119" y="77"/>
                  </a:lnTo>
                  <a:lnTo>
                    <a:pt x="121" y="77"/>
                  </a:lnTo>
                  <a:lnTo>
                    <a:pt x="121" y="79"/>
                  </a:lnTo>
                  <a:lnTo>
                    <a:pt x="123" y="79"/>
                  </a:lnTo>
                  <a:close/>
                  <a:moveTo>
                    <a:pt x="128" y="77"/>
                  </a:moveTo>
                  <a:lnTo>
                    <a:pt x="128" y="79"/>
                  </a:lnTo>
                  <a:lnTo>
                    <a:pt x="130" y="79"/>
                  </a:lnTo>
                  <a:lnTo>
                    <a:pt x="130" y="81"/>
                  </a:lnTo>
                  <a:lnTo>
                    <a:pt x="128" y="81"/>
                  </a:lnTo>
                  <a:lnTo>
                    <a:pt x="126" y="79"/>
                  </a:lnTo>
                  <a:lnTo>
                    <a:pt x="124" y="79"/>
                  </a:lnTo>
                  <a:lnTo>
                    <a:pt x="124" y="77"/>
                  </a:lnTo>
                  <a:lnTo>
                    <a:pt x="123" y="77"/>
                  </a:lnTo>
                  <a:lnTo>
                    <a:pt x="123" y="79"/>
                  </a:lnTo>
                  <a:lnTo>
                    <a:pt x="121" y="79"/>
                  </a:lnTo>
                  <a:lnTo>
                    <a:pt x="121" y="77"/>
                  </a:lnTo>
                  <a:lnTo>
                    <a:pt x="123" y="77"/>
                  </a:lnTo>
                  <a:lnTo>
                    <a:pt x="123" y="75"/>
                  </a:lnTo>
                  <a:lnTo>
                    <a:pt x="124" y="75"/>
                  </a:lnTo>
                  <a:lnTo>
                    <a:pt x="126" y="77"/>
                  </a:lnTo>
                  <a:lnTo>
                    <a:pt x="128" y="77"/>
                  </a:lnTo>
                  <a:close/>
                  <a:moveTo>
                    <a:pt x="146" y="77"/>
                  </a:moveTo>
                  <a:lnTo>
                    <a:pt x="146" y="79"/>
                  </a:lnTo>
                  <a:lnTo>
                    <a:pt x="144" y="79"/>
                  </a:lnTo>
                  <a:lnTo>
                    <a:pt x="142" y="79"/>
                  </a:lnTo>
                  <a:lnTo>
                    <a:pt x="142" y="77"/>
                  </a:lnTo>
                  <a:lnTo>
                    <a:pt x="144" y="77"/>
                  </a:lnTo>
                  <a:lnTo>
                    <a:pt x="144" y="75"/>
                  </a:lnTo>
                  <a:lnTo>
                    <a:pt x="144" y="77"/>
                  </a:lnTo>
                  <a:lnTo>
                    <a:pt x="146" y="77"/>
                  </a:lnTo>
                  <a:lnTo>
                    <a:pt x="146" y="75"/>
                  </a:lnTo>
                  <a:lnTo>
                    <a:pt x="144" y="75"/>
                  </a:lnTo>
                  <a:lnTo>
                    <a:pt x="146" y="75"/>
                  </a:lnTo>
                  <a:lnTo>
                    <a:pt x="146" y="77"/>
                  </a:lnTo>
                  <a:close/>
                  <a:moveTo>
                    <a:pt x="153" y="75"/>
                  </a:moveTo>
                  <a:lnTo>
                    <a:pt x="153" y="77"/>
                  </a:lnTo>
                  <a:lnTo>
                    <a:pt x="153" y="79"/>
                  </a:lnTo>
                  <a:lnTo>
                    <a:pt x="153" y="81"/>
                  </a:lnTo>
                  <a:lnTo>
                    <a:pt x="151" y="81"/>
                  </a:lnTo>
                  <a:lnTo>
                    <a:pt x="149" y="79"/>
                  </a:lnTo>
                  <a:lnTo>
                    <a:pt x="151" y="79"/>
                  </a:lnTo>
                  <a:lnTo>
                    <a:pt x="149" y="79"/>
                  </a:lnTo>
                  <a:lnTo>
                    <a:pt x="151" y="79"/>
                  </a:lnTo>
                  <a:lnTo>
                    <a:pt x="151" y="77"/>
                  </a:lnTo>
                  <a:lnTo>
                    <a:pt x="149" y="77"/>
                  </a:lnTo>
                  <a:lnTo>
                    <a:pt x="149" y="79"/>
                  </a:lnTo>
                  <a:lnTo>
                    <a:pt x="147" y="79"/>
                  </a:lnTo>
                  <a:lnTo>
                    <a:pt x="147" y="77"/>
                  </a:lnTo>
                  <a:lnTo>
                    <a:pt x="149" y="75"/>
                  </a:lnTo>
                  <a:lnTo>
                    <a:pt x="151" y="75"/>
                  </a:lnTo>
                  <a:lnTo>
                    <a:pt x="153" y="75"/>
                  </a:lnTo>
                  <a:close/>
                  <a:moveTo>
                    <a:pt x="119" y="79"/>
                  </a:moveTo>
                  <a:lnTo>
                    <a:pt x="117" y="79"/>
                  </a:lnTo>
                  <a:lnTo>
                    <a:pt x="115" y="77"/>
                  </a:lnTo>
                  <a:lnTo>
                    <a:pt x="115" y="75"/>
                  </a:lnTo>
                  <a:lnTo>
                    <a:pt x="115" y="73"/>
                  </a:lnTo>
                  <a:lnTo>
                    <a:pt x="115" y="71"/>
                  </a:lnTo>
                  <a:lnTo>
                    <a:pt x="117" y="71"/>
                  </a:lnTo>
                  <a:lnTo>
                    <a:pt x="117" y="73"/>
                  </a:lnTo>
                  <a:lnTo>
                    <a:pt x="119" y="75"/>
                  </a:lnTo>
                  <a:lnTo>
                    <a:pt x="119" y="77"/>
                  </a:lnTo>
                  <a:lnTo>
                    <a:pt x="119" y="79"/>
                  </a:lnTo>
                  <a:close/>
                  <a:moveTo>
                    <a:pt x="38" y="69"/>
                  </a:moveTo>
                  <a:lnTo>
                    <a:pt x="38" y="71"/>
                  </a:lnTo>
                  <a:lnTo>
                    <a:pt x="38" y="69"/>
                  </a:lnTo>
                  <a:lnTo>
                    <a:pt x="38" y="71"/>
                  </a:lnTo>
                  <a:lnTo>
                    <a:pt x="40" y="71"/>
                  </a:lnTo>
                  <a:lnTo>
                    <a:pt x="40" y="73"/>
                  </a:lnTo>
                  <a:lnTo>
                    <a:pt x="42" y="73"/>
                  </a:lnTo>
                  <a:lnTo>
                    <a:pt x="42" y="75"/>
                  </a:lnTo>
                  <a:lnTo>
                    <a:pt x="44" y="75"/>
                  </a:lnTo>
                  <a:lnTo>
                    <a:pt x="44" y="77"/>
                  </a:lnTo>
                  <a:lnTo>
                    <a:pt x="46" y="77"/>
                  </a:lnTo>
                  <a:lnTo>
                    <a:pt x="46" y="79"/>
                  </a:lnTo>
                  <a:lnTo>
                    <a:pt x="48" y="79"/>
                  </a:lnTo>
                  <a:lnTo>
                    <a:pt x="46" y="79"/>
                  </a:lnTo>
                  <a:lnTo>
                    <a:pt x="46" y="81"/>
                  </a:lnTo>
                  <a:lnTo>
                    <a:pt x="46" y="82"/>
                  </a:lnTo>
                  <a:lnTo>
                    <a:pt x="46" y="84"/>
                  </a:lnTo>
                  <a:lnTo>
                    <a:pt x="44" y="84"/>
                  </a:lnTo>
                  <a:lnTo>
                    <a:pt x="42" y="84"/>
                  </a:lnTo>
                  <a:lnTo>
                    <a:pt x="42" y="82"/>
                  </a:lnTo>
                  <a:lnTo>
                    <a:pt x="42" y="81"/>
                  </a:lnTo>
                  <a:lnTo>
                    <a:pt x="40" y="81"/>
                  </a:lnTo>
                  <a:lnTo>
                    <a:pt x="40" y="79"/>
                  </a:lnTo>
                  <a:lnTo>
                    <a:pt x="38" y="79"/>
                  </a:lnTo>
                  <a:lnTo>
                    <a:pt x="38" y="77"/>
                  </a:lnTo>
                  <a:lnTo>
                    <a:pt x="36" y="77"/>
                  </a:lnTo>
                  <a:lnTo>
                    <a:pt x="36" y="75"/>
                  </a:lnTo>
                  <a:lnTo>
                    <a:pt x="36" y="73"/>
                  </a:lnTo>
                  <a:lnTo>
                    <a:pt x="34" y="73"/>
                  </a:lnTo>
                  <a:lnTo>
                    <a:pt x="34" y="71"/>
                  </a:lnTo>
                  <a:lnTo>
                    <a:pt x="32" y="71"/>
                  </a:lnTo>
                  <a:lnTo>
                    <a:pt x="34" y="71"/>
                  </a:lnTo>
                  <a:lnTo>
                    <a:pt x="36" y="71"/>
                  </a:lnTo>
                  <a:lnTo>
                    <a:pt x="38" y="71"/>
                  </a:lnTo>
                  <a:lnTo>
                    <a:pt x="36" y="69"/>
                  </a:lnTo>
                  <a:lnTo>
                    <a:pt x="38" y="69"/>
                  </a:lnTo>
                  <a:close/>
                  <a:moveTo>
                    <a:pt x="482" y="71"/>
                  </a:moveTo>
                  <a:lnTo>
                    <a:pt x="480" y="73"/>
                  </a:lnTo>
                  <a:lnTo>
                    <a:pt x="480" y="71"/>
                  </a:lnTo>
                  <a:lnTo>
                    <a:pt x="482" y="71"/>
                  </a:lnTo>
                  <a:lnTo>
                    <a:pt x="482" y="69"/>
                  </a:lnTo>
                  <a:lnTo>
                    <a:pt x="482" y="71"/>
                  </a:lnTo>
                  <a:close/>
                  <a:moveTo>
                    <a:pt x="115" y="69"/>
                  </a:moveTo>
                  <a:lnTo>
                    <a:pt x="117" y="69"/>
                  </a:lnTo>
                  <a:lnTo>
                    <a:pt x="119" y="69"/>
                  </a:lnTo>
                  <a:lnTo>
                    <a:pt x="119" y="71"/>
                  </a:lnTo>
                  <a:lnTo>
                    <a:pt x="119" y="73"/>
                  </a:lnTo>
                  <a:lnTo>
                    <a:pt x="117" y="73"/>
                  </a:lnTo>
                  <a:lnTo>
                    <a:pt x="117" y="71"/>
                  </a:lnTo>
                  <a:lnTo>
                    <a:pt x="113" y="71"/>
                  </a:lnTo>
                  <a:lnTo>
                    <a:pt x="111" y="69"/>
                  </a:lnTo>
                  <a:lnTo>
                    <a:pt x="113" y="69"/>
                  </a:lnTo>
                  <a:lnTo>
                    <a:pt x="115" y="69"/>
                  </a:lnTo>
                  <a:close/>
                  <a:moveTo>
                    <a:pt x="55" y="67"/>
                  </a:moveTo>
                  <a:lnTo>
                    <a:pt x="57" y="67"/>
                  </a:lnTo>
                  <a:lnTo>
                    <a:pt x="57" y="69"/>
                  </a:lnTo>
                  <a:lnTo>
                    <a:pt x="55" y="69"/>
                  </a:lnTo>
                  <a:lnTo>
                    <a:pt x="55" y="67"/>
                  </a:lnTo>
                  <a:close/>
                  <a:moveTo>
                    <a:pt x="478" y="67"/>
                  </a:moveTo>
                  <a:lnTo>
                    <a:pt x="480" y="67"/>
                  </a:lnTo>
                  <a:lnTo>
                    <a:pt x="480" y="69"/>
                  </a:lnTo>
                  <a:lnTo>
                    <a:pt x="482" y="69"/>
                  </a:lnTo>
                  <a:lnTo>
                    <a:pt x="482" y="71"/>
                  </a:lnTo>
                  <a:lnTo>
                    <a:pt x="480" y="71"/>
                  </a:lnTo>
                  <a:lnTo>
                    <a:pt x="480" y="73"/>
                  </a:lnTo>
                  <a:lnTo>
                    <a:pt x="478" y="75"/>
                  </a:lnTo>
                  <a:lnTo>
                    <a:pt x="478" y="77"/>
                  </a:lnTo>
                  <a:lnTo>
                    <a:pt x="476" y="77"/>
                  </a:lnTo>
                  <a:lnTo>
                    <a:pt x="476" y="79"/>
                  </a:lnTo>
                  <a:lnTo>
                    <a:pt x="474" y="79"/>
                  </a:lnTo>
                  <a:lnTo>
                    <a:pt x="474" y="81"/>
                  </a:lnTo>
                  <a:lnTo>
                    <a:pt x="472" y="81"/>
                  </a:lnTo>
                  <a:lnTo>
                    <a:pt x="472" y="82"/>
                  </a:lnTo>
                  <a:lnTo>
                    <a:pt x="470" y="82"/>
                  </a:lnTo>
                  <a:lnTo>
                    <a:pt x="470" y="84"/>
                  </a:lnTo>
                  <a:lnTo>
                    <a:pt x="470" y="86"/>
                  </a:lnTo>
                  <a:lnTo>
                    <a:pt x="468" y="86"/>
                  </a:lnTo>
                  <a:lnTo>
                    <a:pt x="466" y="88"/>
                  </a:lnTo>
                  <a:lnTo>
                    <a:pt x="464" y="88"/>
                  </a:lnTo>
                  <a:lnTo>
                    <a:pt x="462" y="88"/>
                  </a:lnTo>
                  <a:lnTo>
                    <a:pt x="460" y="88"/>
                  </a:lnTo>
                  <a:lnTo>
                    <a:pt x="459" y="88"/>
                  </a:lnTo>
                  <a:lnTo>
                    <a:pt x="459" y="90"/>
                  </a:lnTo>
                  <a:lnTo>
                    <a:pt x="457" y="88"/>
                  </a:lnTo>
                  <a:lnTo>
                    <a:pt x="457" y="90"/>
                  </a:lnTo>
                  <a:lnTo>
                    <a:pt x="455" y="90"/>
                  </a:lnTo>
                  <a:lnTo>
                    <a:pt x="453" y="88"/>
                  </a:lnTo>
                  <a:lnTo>
                    <a:pt x="453" y="90"/>
                  </a:lnTo>
                  <a:lnTo>
                    <a:pt x="451" y="90"/>
                  </a:lnTo>
                  <a:lnTo>
                    <a:pt x="451" y="88"/>
                  </a:lnTo>
                  <a:lnTo>
                    <a:pt x="449" y="88"/>
                  </a:lnTo>
                  <a:lnTo>
                    <a:pt x="447" y="86"/>
                  </a:lnTo>
                  <a:lnTo>
                    <a:pt x="445" y="86"/>
                  </a:lnTo>
                  <a:lnTo>
                    <a:pt x="443" y="86"/>
                  </a:lnTo>
                  <a:lnTo>
                    <a:pt x="441" y="86"/>
                  </a:lnTo>
                  <a:lnTo>
                    <a:pt x="439" y="86"/>
                  </a:lnTo>
                  <a:lnTo>
                    <a:pt x="435" y="86"/>
                  </a:lnTo>
                  <a:lnTo>
                    <a:pt x="434" y="86"/>
                  </a:lnTo>
                  <a:lnTo>
                    <a:pt x="432" y="86"/>
                  </a:lnTo>
                  <a:lnTo>
                    <a:pt x="430" y="86"/>
                  </a:lnTo>
                  <a:lnTo>
                    <a:pt x="428" y="86"/>
                  </a:lnTo>
                  <a:lnTo>
                    <a:pt x="426" y="86"/>
                  </a:lnTo>
                  <a:lnTo>
                    <a:pt x="424" y="86"/>
                  </a:lnTo>
                  <a:lnTo>
                    <a:pt x="424" y="84"/>
                  </a:lnTo>
                  <a:lnTo>
                    <a:pt x="424" y="86"/>
                  </a:lnTo>
                  <a:lnTo>
                    <a:pt x="422" y="86"/>
                  </a:lnTo>
                  <a:lnTo>
                    <a:pt x="420" y="86"/>
                  </a:lnTo>
                  <a:lnTo>
                    <a:pt x="418" y="86"/>
                  </a:lnTo>
                  <a:lnTo>
                    <a:pt x="416" y="86"/>
                  </a:lnTo>
                  <a:lnTo>
                    <a:pt x="416" y="88"/>
                  </a:lnTo>
                  <a:lnTo>
                    <a:pt x="414" y="88"/>
                  </a:lnTo>
                  <a:lnTo>
                    <a:pt x="414" y="86"/>
                  </a:lnTo>
                  <a:lnTo>
                    <a:pt x="412" y="86"/>
                  </a:lnTo>
                  <a:lnTo>
                    <a:pt x="412" y="88"/>
                  </a:lnTo>
                  <a:lnTo>
                    <a:pt x="411" y="86"/>
                  </a:lnTo>
                  <a:lnTo>
                    <a:pt x="409" y="86"/>
                  </a:lnTo>
                  <a:lnTo>
                    <a:pt x="407" y="86"/>
                  </a:lnTo>
                  <a:lnTo>
                    <a:pt x="405" y="86"/>
                  </a:lnTo>
                  <a:lnTo>
                    <a:pt x="403" y="86"/>
                  </a:lnTo>
                  <a:lnTo>
                    <a:pt x="403" y="88"/>
                  </a:lnTo>
                  <a:lnTo>
                    <a:pt x="401" y="90"/>
                  </a:lnTo>
                  <a:lnTo>
                    <a:pt x="399" y="90"/>
                  </a:lnTo>
                  <a:lnTo>
                    <a:pt x="399" y="92"/>
                  </a:lnTo>
                  <a:lnTo>
                    <a:pt x="399" y="94"/>
                  </a:lnTo>
                  <a:lnTo>
                    <a:pt x="399" y="96"/>
                  </a:lnTo>
                  <a:lnTo>
                    <a:pt x="397" y="96"/>
                  </a:lnTo>
                  <a:lnTo>
                    <a:pt x="397" y="98"/>
                  </a:lnTo>
                  <a:lnTo>
                    <a:pt x="399" y="100"/>
                  </a:lnTo>
                  <a:lnTo>
                    <a:pt x="399" y="102"/>
                  </a:lnTo>
                  <a:lnTo>
                    <a:pt x="399" y="104"/>
                  </a:lnTo>
                  <a:lnTo>
                    <a:pt x="401" y="107"/>
                  </a:lnTo>
                  <a:lnTo>
                    <a:pt x="403" y="109"/>
                  </a:lnTo>
                  <a:lnTo>
                    <a:pt x="405" y="109"/>
                  </a:lnTo>
                  <a:lnTo>
                    <a:pt x="407" y="109"/>
                  </a:lnTo>
                  <a:lnTo>
                    <a:pt x="407" y="111"/>
                  </a:lnTo>
                  <a:lnTo>
                    <a:pt x="407" y="113"/>
                  </a:lnTo>
                  <a:lnTo>
                    <a:pt x="407" y="115"/>
                  </a:lnTo>
                  <a:lnTo>
                    <a:pt x="409" y="115"/>
                  </a:lnTo>
                  <a:lnTo>
                    <a:pt x="409" y="117"/>
                  </a:lnTo>
                  <a:lnTo>
                    <a:pt x="409" y="115"/>
                  </a:lnTo>
                  <a:lnTo>
                    <a:pt x="411" y="115"/>
                  </a:lnTo>
                  <a:lnTo>
                    <a:pt x="411" y="117"/>
                  </a:lnTo>
                  <a:lnTo>
                    <a:pt x="412" y="117"/>
                  </a:lnTo>
                  <a:lnTo>
                    <a:pt x="412" y="115"/>
                  </a:lnTo>
                  <a:lnTo>
                    <a:pt x="414" y="115"/>
                  </a:lnTo>
                  <a:lnTo>
                    <a:pt x="414" y="117"/>
                  </a:lnTo>
                  <a:lnTo>
                    <a:pt x="416" y="117"/>
                  </a:lnTo>
                  <a:lnTo>
                    <a:pt x="416" y="115"/>
                  </a:lnTo>
                  <a:lnTo>
                    <a:pt x="416" y="113"/>
                  </a:lnTo>
                  <a:lnTo>
                    <a:pt x="418" y="113"/>
                  </a:lnTo>
                  <a:lnTo>
                    <a:pt x="418" y="111"/>
                  </a:lnTo>
                  <a:lnTo>
                    <a:pt x="420" y="109"/>
                  </a:lnTo>
                  <a:lnTo>
                    <a:pt x="422" y="107"/>
                  </a:lnTo>
                  <a:lnTo>
                    <a:pt x="424" y="107"/>
                  </a:lnTo>
                  <a:lnTo>
                    <a:pt x="424" y="109"/>
                  </a:lnTo>
                  <a:lnTo>
                    <a:pt x="426" y="109"/>
                  </a:lnTo>
                  <a:lnTo>
                    <a:pt x="428" y="109"/>
                  </a:lnTo>
                  <a:lnTo>
                    <a:pt x="430" y="109"/>
                  </a:lnTo>
                  <a:lnTo>
                    <a:pt x="432" y="109"/>
                  </a:lnTo>
                  <a:lnTo>
                    <a:pt x="432" y="107"/>
                  </a:lnTo>
                  <a:lnTo>
                    <a:pt x="434" y="106"/>
                  </a:lnTo>
                  <a:lnTo>
                    <a:pt x="435" y="106"/>
                  </a:lnTo>
                  <a:lnTo>
                    <a:pt x="437" y="106"/>
                  </a:lnTo>
                  <a:lnTo>
                    <a:pt x="439" y="106"/>
                  </a:lnTo>
                  <a:lnTo>
                    <a:pt x="441" y="106"/>
                  </a:lnTo>
                  <a:lnTo>
                    <a:pt x="441" y="107"/>
                  </a:lnTo>
                  <a:lnTo>
                    <a:pt x="441" y="106"/>
                  </a:lnTo>
                  <a:lnTo>
                    <a:pt x="443" y="106"/>
                  </a:lnTo>
                  <a:lnTo>
                    <a:pt x="445" y="106"/>
                  </a:lnTo>
                  <a:lnTo>
                    <a:pt x="443" y="106"/>
                  </a:lnTo>
                  <a:lnTo>
                    <a:pt x="441" y="106"/>
                  </a:lnTo>
                  <a:lnTo>
                    <a:pt x="441" y="104"/>
                  </a:lnTo>
                  <a:lnTo>
                    <a:pt x="443" y="104"/>
                  </a:lnTo>
                  <a:lnTo>
                    <a:pt x="445" y="104"/>
                  </a:lnTo>
                  <a:lnTo>
                    <a:pt x="447" y="104"/>
                  </a:lnTo>
                  <a:lnTo>
                    <a:pt x="449" y="104"/>
                  </a:lnTo>
                  <a:lnTo>
                    <a:pt x="451" y="104"/>
                  </a:lnTo>
                  <a:lnTo>
                    <a:pt x="453" y="104"/>
                  </a:lnTo>
                  <a:lnTo>
                    <a:pt x="453" y="106"/>
                  </a:lnTo>
                  <a:lnTo>
                    <a:pt x="453" y="107"/>
                  </a:lnTo>
                  <a:lnTo>
                    <a:pt x="451" y="109"/>
                  </a:lnTo>
                  <a:lnTo>
                    <a:pt x="451" y="111"/>
                  </a:lnTo>
                  <a:lnTo>
                    <a:pt x="449" y="111"/>
                  </a:lnTo>
                  <a:lnTo>
                    <a:pt x="449" y="109"/>
                  </a:lnTo>
                  <a:lnTo>
                    <a:pt x="447" y="109"/>
                  </a:lnTo>
                  <a:lnTo>
                    <a:pt x="447" y="107"/>
                  </a:lnTo>
                  <a:lnTo>
                    <a:pt x="449" y="107"/>
                  </a:lnTo>
                  <a:lnTo>
                    <a:pt x="447" y="107"/>
                  </a:lnTo>
                  <a:lnTo>
                    <a:pt x="445" y="107"/>
                  </a:lnTo>
                  <a:lnTo>
                    <a:pt x="443" y="109"/>
                  </a:lnTo>
                  <a:lnTo>
                    <a:pt x="443" y="107"/>
                  </a:lnTo>
                  <a:lnTo>
                    <a:pt x="443" y="109"/>
                  </a:lnTo>
                  <a:lnTo>
                    <a:pt x="441" y="109"/>
                  </a:lnTo>
                  <a:lnTo>
                    <a:pt x="441" y="111"/>
                  </a:lnTo>
                  <a:lnTo>
                    <a:pt x="439" y="113"/>
                  </a:lnTo>
                  <a:lnTo>
                    <a:pt x="437" y="115"/>
                  </a:lnTo>
                  <a:lnTo>
                    <a:pt x="435" y="117"/>
                  </a:lnTo>
                  <a:lnTo>
                    <a:pt x="434" y="119"/>
                  </a:lnTo>
                  <a:lnTo>
                    <a:pt x="432" y="119"/>
                  </a:lnTo>
                  <a:lnTo>
                    <a:pt x="430" y="119"/>
                  </a:lnTo>
                  <a:lnTo>
                    <a:pt x="430" y="121"/>
                  </a:lnTo>
                  <a:lnTo>
                    <a:pt x="428" y="121"/>
                  </a:lnTo>
                  <a:lnTo>
                    <a:pt x="426" y="121"/>
                  </a:lnTo>
                  <a:lnTo>
                    <a:pt x="426" y="123"/>
                  </a:lnTo>
                  <a:lnTo>
                    <a:pt x="426" y="125"/>
                  </a:lnTo>
                  <a:lnTo>
                    <a:pt x="424" y="125"/>
                  </a:lnTo>
                  <a:lnTo>
                    <a:pt x="422" y="125"/>
                  </a:lnTo>
                  <a:lnTo>
                    <a:pt x="420" y="123"/>
                  </a:lnTo>
                  <a:lnTo>
                    <a:pt x="418" y="123"/>
                  </a:lnTo>
                  <a:lnTo>
                    <a:pt x="418" y="125"/>
                  </a:lnTo>
                  <a:lnTo>
                    <a:pt x="418" y="127"/>
                  </a:lnTo>
                  <a:lnTo>
                    <a:pt x="420" y="125"/>
                  </a:lnTo>
                  <a:lnTo>
                    <a:pt x="422" y="127"/>
                  </a:lnTo>
                  <a:lnTo>
                    <a:pt x="422" y="129"/>
                  </a:lnTo>
                  <a:lnTo>
                    <a:pt x="424" y="129"/>
                  </a:lnTo>
                  <a:lnTo>
                    <a:pt x="426" y="129"/>
                  </a:lnTo>
                  <a:lnTo>
                    <a:pt x="426" y="130"/>
                  </a:lnTo>
                  <a:lnTo>
                    <a:pt x="428" y="130"/>
                  </a:lnTo>
                  <a:lnTo>
                    <a:pt x="428" y="132"/>
                  </a:lnTo>
                  <a:lnTo>
                    <a:pt x="430" y="134"/>
                  </a:lnTo>
                  <a:lnTo>
                    <a:pt x="430" y="136"/>
                  </a:lnTo>
                  <a:lnTo>
                    <a:pt x="430" y="138"/>
                  </a:lnTo>
                  <a:lnTo>
                    <a:pt x="432" y="138"/>
                  </a:lnTo>
                  <a:lnTo>
                    <a:pt x="432" y="140"/>
                  </a:lnTo>
                  <a:lnTo>
                    <a:pt x="434" y="140"/>
                  </a:lnTo>
                  <a:lnTo>
                    <a:pt x="435" y="140"/>
                  </a:lnTo>
                  <a:lnTo>
                    <a:pt x="434" y="142"/>
                  </a:lnTo>
                  <a:lnTo>
                    <a:pt x="435" y="142"/>
                  </a:lnTo>
                  <a:lnTo>
                    <a:pt x="435" y="144"/>
                  </a:lnTo>
                  <a:lnTo>
                    <a:pt x="437" y="144"/>
                  </a:lnTo>
                  <a:lnTo>
                    <a:pt x="437" y="146"/>
                  </a:lnTo>
                  <a:lnTo>
                    <a:pt x="435" y="146"/>
                  </a:lnTo>
                  <a:lnTo>
                    <a:pt x="434" y="148"/>
                  </a:lnTo>
                  <a:lnTo>
                    <a:pt x="435" y="148"/>
                  </a:lnTo>
                  <a:lnTo>
                    <a:pt x="435" y="150"/>
                  </a:lnTo>
                  <a:lnTo>
                    <a:pt x="435" y="148"/>
                  </a:lnTo>
                  <a:lnTo>
                    <a:pt x="434" y="148"/>
                  </a:lnTo>
                  <a:lnTo>
                    <a:pt x="434" y="150"/>
                  </a:lnTo>
                  <a:lnTo>
                    <a:pt x="434" y="152"/>
                  </a:lnTo>
                  <a:lnTo>
                    <a:pt x="434" y="154"/>
                  </a:lnTo>
                  <a:lnTo>
                    <a:pt x="435" y="154"/>
                  </a:lnTo>
                  <a:lnTo>
                    <a:pt x="437" y="154"/>
                  </a:lnTo>
                  <a:lnTo>
                    <a:pt x="437" y="155"/>
                  </a:lnTo>
                  <a:lnTo>
                    <a:pt x="439" y="155"/>
                  </a:lnTo>
                  <a:lnTo>
                    <a:pt x="439" y="157"/>
                  </a:lnTo>
                  <a:lnTo>
                    <a:pt x="437" y="157"/>
                  </a:lnTo>
                  <a:lnTo>
                    <a:pt x="439" y="157"/>
                  </a:lnTo>
                  <a:lnTo>
                    <a:pt x="439" y="159"/>
                  </a:lnTo>
                  <a:lnTo>
                    <a:pt x="441" y="159"/>
                  </a:lnTo>
                  <a:lnTo>
                    <a:pt x="443" y="159"/>
                  </a:lnTo>
                  <a:lnTo>
                    <a:pt x="441" y="159"/>
                  </a:lnTo>
                  <a:lnTo>
                    <a:pt x="443" y="159"/>
                  </a:lnTo>
                  <a:lnTo>
                    <a:pt x="443" y="161"/>
                  </a:lnTo>
                  <a:lnTo>
                    <a:pt x="443" y="163"/>
                  </a:lnTo>
                  <a:lnTo>
                    <a:pt x="443" y="165"/>
                  </a:lnTo>
                  <a:lnTo>
                    <a:pt x="441" y="163"/>
                  </a:lnTo>
                  <a:lnTo>
                    <a:pt x="439" y="163"/>
                  </a:lnTo>
                  <a:lnTo>
                    <a:pt x="441" y="163"/>
                  </a:lnTo>
                  <a:lnTo>
                    <a:pt x="441" y="165"/>
                  </a:lnTo>
                  <a:lnTo>
                    <a:pt x="439" y="165"/>
                  </a:lnTo>
                  <a:lnTo>
                    <a:pt x="437" y="165"/>
                  </a:lnTo>
                  <a:lnTo>
                    <a:pt x="435" y="165"/>
                  </a:lnTo>
                  <a:lnTo>
                    <a:pt x="434" y="165"/>
                  </a:lnTo>
                  <a:lnTo>
                    <a:pt x="432" y="165"/>
                  </a:lnTo>
                  <a:lnTo>
                    <a:pt x="432" y="167"/>
                  </a:lnTo>
                  <a:lnTo>
                    <a:pt x="430" y="167"/>
                  </a:lnTo>
                  <a:lnTo>
                    <a:pt x="430" y="169"/>
                  </a:lnTo>
                  <a:lnTo>
                    <a:pt x="432" y="171"/>
                  </a:lnTo>
                  <a:lnTo>
                    <a:pt x="430" y="171"/>
                  </a:lnTo>
                  <a:lnTo>
                    <a:pt x="428" y="171"/>
                  </a:lnTo>
                  <a:lnTo>
                    <a:pt x="426" y="171"/>
                  </a:lnTo>
                  <a:lnTo>
                    <a:pt x="424" y="171"/>
                  </a:lnTo>
                  <a:lnTo>
                    <a:pt x="422" y="169"/>
                  </a:lnTo>
                  <a:lnTo>
                    <a:pt x="422" y="167"/>
                  </a:lnTo>
                  <a:lnTo>
                    <a:pt x="422" y="165"/>
                  </a:lnTo>
                  <a:lnTo>
                    <a:pt x="422" y="163"/>
                  </a:lnTo>
                  <a:lnTo>
                    <a:pt x="422" y="161"/>
                  </a:lnTo>
                  <a:lnTo>
                    <a:pt x="424" y="161"/>
                  </a:lnTo>
                  <a:lnTo>
                    <a:pt x="424" y="159"/>
                  </a:lnTo>
                  <a:lnTo>
                    <a:pt x="422" y="157"/>
                  </a:lnTo>
                  <a:lnTo>
                    <a:pt x="420" y="157"/>
                  </a:lnTo>
                  <a:lnTo>
                    <a:pt x="418" y="157"/>
                  </a:lnTo>
                  <a:lnTo>
                    <a:pt x="418" y="155"/>
                  </a:lnTo>
                  <a:lnTo>
                    <a:pt x="416" y="155"/>
                  </a:lnTo>
                  <a:lnTo>
                    <a:pt x="416" y="154"/>
                  </a:lnTo>
                  <a:lnTo>
                    <a:pt x="412" y="150"/>
                  </a:lnTo>
                  <a:lnTo>
                    <a:pt x="412" y="148"/>
                  </a:lnTo>
                  <a:lnTo>
                    <a:pt x="412" y="146"/>
                  </a:lnTo>
                  <a:lnTo>
                    <a:pt x="414" y="146"/>
                  </a:lnTo>
                  <a:lnTo>
                    <a:pt x="414" y="144"/>
                  </a:lnTo>
                  <a:lnTo>
                    <a:pt x="414" y="142"/>
                  </a:lnTo>
                  <a:lnTo>
                    <a:pt x="414" y="140"/>
                  </a:lnTo>
                  <a:lnTo>
                    <a:pt x="414" y="138"/>
                  </a:lnTo>
                  <a:lnTo>
                    <a:pt x="414" y="140"/>
                  </a:lnTo>
                  <a:lnTo>
                    <a:pt x="414" y="138"/>
                  </a:lnTo>
                  <a:lnTo>
                    <a:pt x="414" y="136"/>
                  </a:lnTo>
                  <a:lnTo>
                    <a:pt x="412" y="136"/>
                  </a:lnTo>
                  <a:lnTo>
                    <a:pt x="411" y="136"/>
                  </a:lnTo>
                  <a:lnTo>
                    <a:pt x="409" y="136"/>
                  </a:lnTo>
                  <a:lnTo>
                    <a:pt x="407" y="136"/>
                  </a:lnTo>
                  <a:lnTo>
                    <a:pt x="407" y="138"/>
                  </a:lnTo>
                  <a:lnTo>
                    <a:pt x="403" y="140"/>
                  </a:lnTo>
                  <a:lnTo>
                    <a:pt x="401" y="140"/>
                  </a:lnTo>
                  <a:lnTo>
                    <a:pt x="401" y="142"/>
                  </a:lnTo>
                  <a:lnTo>
                    <a:pt x="403" y="142"/>
                  </a:lnTo>
                  <a:lnTo>
                    <a:pt x="403" y="144"/>
                  </a:lnTo>
                  <a:lnTo>
                    <a:pt x="405" y="146"/>
                  </a:lnTo>
                  <a:lnTo>
                    <a:pt x="405" y="148"/>
                  </a:lnTo>
                  <a:lnTo>
                    <a:pt x="405" y="150"/>
                  </a:lnTo>
                  <a:lnTo>
                    <a:pt x="405" y="152"/>
                  </a:lnTo>
                  <a:lnTo>
                    <a:pt x="405" y="154"/>
                  </a:lnTo>
                  <a:lnTo>
                    <a:pt x="405" y="155"/>
                  </a:lnTo>
                  <a:lnTo>
                    <a:pt x="403" y="155"/>
                  </a:lnTo>
                  <a:lnTo>
                    <a:pt x="403" y="157"/>
                  </a:lnTo>
                  <a:lnTo>
                    <a:pt x="403" y="159"/>
                  </a:lnTo>
                  <a:lnTo>
                    <a:pt x="405" y="161"/>
                  </a:lnTo>
                  <a:lnTo>
                    <a:pt x="403" y="161"/>
                  </a:lnTo>
                  <a:lnTo>
                    <a:pt x="405" y="163"/>
                  </a:lnTo>
                  <a:lnTo>
                    <a:pt x="403" y="163"/>
                  </a:lnTo>
                  <a:lnTo>
                    <a:pt x="403" y="165"/>
                  </a:lnTo>
                  <a:lnTo>
                    <a:pt x="405" y="165"/>
                  </a:lnTo>
                  <a:lnTo>
                    <a:pt x="405" y="167"/>
                  </a:lnTo>
                  <a:lnTo>
                    <a:pt x="405" y="169"/>
                  </a:lnTo>
                  <a:lnTo>
                    <a:pt x="405" y="171"/>
                  </a:lnTo>
                  <a:lnTo>
                    <a:pt x="403" y="171"/>
                  </a:lnTo>
                  <a:lnTo>
                    <a:pt x="403" y="173"/>
                  </a:lnTo>
                  <a:lnTo>
                    <a:pt x="403" y="175"/>
                  </a:lnTo>
                  <a:lnTo>
                    <a:pt x="403" y="177"/>
                  </a:lnTo>
                  <a:lnTo>
                    <a:pt x="403" y="178"/>
                  </a:lnTo>
                  <a:lnTo>
                    <a:pt x="405" y="178"/>
                  </a:lnTo>
                  <a:lnTo>
                    <a:pt x="405" y="180"/>
                  </a:lnTo>
                  <a:lnTo>
                    <a:pt x="405" y="182"/>
                  </a:lnTo>
                  <a:lnTo>
                    <a:pt x="405" y="184"/>
                  </a:lnTo>
                  <a:lnTo>
                    <a:pt x="403" y="182"/>
                  </a:lnTo>
                  <a:lnTo>
                    <a:pt x="401" y="182"/>
                  </a:lnTo>
                  <a:lnTo>
                    <a:pt x="399" y="182"/>
                  </a:lnTo>
                  <a:lnTo>
                    <a:pt x="397" y="182"/>
                  </a:lnTo>
                  <a:lnTo>
                    <a:pt x="395" y="184"/>
                  </a:lnTo>
                  <a:lnTo>
                    <a:pt x="393" y="184"/>
                  </a:lnTo>
                  <a:lnTo>
                    <a:pt x="391" y="184"/>
                  </a:lnTo>
                  <a:lnTo>
                    <a:pt x="391" y="182"/>
                  </a:lnTo>
                  <a:lnTo>
                    <a:pt x="389" y="182"/>
                  </a:lnTo>
                  <a:lnTo>
                    <a:pt x="387" y="182"/>
                  </a:lnTo>
                  <a:lnTo>
                    <a:pt x="387" y="180"/>
                  </a:lnTo>
                  <a:lnTo>
                    <a:pt x="387" y="178"/>
                  </a:lnTo>
                  <a:lnTo>
                    <a:pt x="387" y="177"/>
                  </a:lnTo>
                  <a:lnTo>
                    <a:pt x="387" y="175"/>
                  </a:lnTo>
                  <a:lnTo>
                    <a:pt x="389" y="175"/>
                  </a:lnTo>
                  <a:lnTo>
                    <a:pt x="389" y="173"/>
                  </a:lnTo>
                  <a:lnTo>
                    <a:pt x="389" y="169"/>
                  </a:lnTo>
                  <a:lnTo>
                    <a:pt x="391" y="169"/>
                  </a:lnTo>
                  <a:lnTo>
                    <a:pt x="391" y="167"/>
                  </a:lnTo>
                  <a:lnTo>
                    <a:pt x="391" y="165"/>
                  </a:lnTo>
                  <a:lnTo>
                    <a:pt x="391" y="163"/>
                  </a:lnTo>
                  <a:lnTo>
                    <a:pt x="391" y="161"/>
                  </a:lnTo>
                  <a:lnTo>
                    <a:pt x="391" y="159"/>
                  </a:lnTo>
                  <a:lnTo>
                    <a:pt x="391" y="157"/>
                  </a:lnTo>
                  <a:lnTo>
                    <a:pt x="389" y="155"/>
                  </a:lnTo>
                  <a:lnTo>
                    <a:pt x="389" y="154"/>
                  </a:lnTo>
                  <a:lnTo>
                    <a:pt x="389" y="152"/>
                  </a:lnTo>
                  <a:lnTo>
                    <a:pt x="389" y="150"/>
                  </a:lnTo>
                  <a:lnTo>
                    <a:pt x="387" y="150"/>
                  </a:lnTo>
                  <a:lnTo>
                    <a:pt x="387" y="148"/>
                  </a:lnTo>
                  <a:lnTo>
                    <a:pt x="386" y="150"/>
                  </a:lnTo>
                  <a:lnTo>
                    <a:pt x="384" y="150"/>
                  </a:lnTo>
                  <a:lnTo>
                    <a:pt x="382" y="150"/>
                  </a:lnTo>
                  <a:lnTo>
                    <a:pt x="382" y="152"/>
                  </a:lnTo>
                  <a:lnTo>
                    <a:pt x="382" y="150"/>
                  </a:lnTo>
                  <a:lnTo>
                    <a:pt x="382" y="152"/>
                  </a:lnTo>
                  <a:lnTo>
                    <a:pt x="380" y="152"/>
                  </a:lnTo>
                  <a:lnTo>
                    <a:pt x="380" y="150"/>
                  </a:lnTo>
                  <a:lnTo>
                    <a:pt x="380" y="148"/>
                  </a:lnTo>
                  <a:lnTo>
                    <a:pt x="380" y="146"/>
                  </a:lnTo>
                  <a:lnTo>
                    <a:pt x="380" y="144"/>
                  </a:lnTo>
                  <a:lnTo>
                    <a:pt x="378" y="144"/>
                  </a:lnTo>
                  <a:lnTo>
                    <a:pt x="378" y="142"/>
                  </a:lnTo>
                  <a:lnTo>
                    <a:pt x="380" y="142"/>
                  </a:lnTo>
                  <a:lnTo>
                    <a:pt x="380" y="144"/>
                  </a:lnTo>
                  <a:lnTo>
                    <a:pt x="380" y="142"/>
                  </a:lnTo>
                  <a:lnTo>
                    <a:pt x="380" y="140"/>
                  </a:lnTo>
                  <a:lnTo>
                    <a:pt x="378" y="140"/>
                  </a:lnTo>
                  <a:lnTo>
                    <a:pt x="378" y="138"/>
                  </a:lnTo>
                  <a:lnTo>
                    <a:pt x="378" y="136"/>
                  </a:lnTo>
                  <a:lnTo>
                    <a:pt x="380" y="136"/>
                  </a:lnTo>
                  <a:lnTo>
                    <a:pt x="382" y="136"/>
                  </a:lnTo>
                  <a:lnTo>
                    <a:pt x="382" y="134"/>
                  </a:lnTo>
                  <a:lnTo>
                    <a:pt x="384" y="134"/>
                  </a:lnTo>
                  <a:lnTo>
                    <a:pt x="384" y="132"/>
                  </a:lnTo>
                  <a:lnTo>
                    <a:pt x="384" y="130"/>
                  </a:lnTo>
                  <a:lnTo>
                    <a:pt x="384" y="129"/>
                  </a:lnTo>
                  <a:lnTo>
                    <a:pt x="386" y="129"/>
                  </a:lnTo>
                  <a:lnTo>
                    <a:pt x="386" y="127"/>
                  </a:lnTo>
                  <a:lnTo>
                    <a:pt x="386" y="125"/>
                  </a:lnTo>
                  <a:lnTo>
                    <a:pt x="387" y="125"/>
                  </a:lnTo>
                  <a:lnTo>
                    <a:pt x="387" y="123"/>
                  </a:lnTo>
                  <a:lnTo>
                    <a:pt x="387" y="121"/>
                  </a:lnTo>
                  <a:lnTo>
                    <a:pt x="387" y="119"/>
                  </a:lnTo>
                  <a:lnTo>
                    <a:pt x="387" y="117"/>
                  </a:lnTo>
                  <a:lnTo>
                    <a:pt x="386" y="117"/>
                  </a:lnTo>
                  <a:lnTo>
                    <a:pt x="387" y="117"/>
                  </a:lnTo>
                  <a:lnTo>
                    <a:pt x="387" y="115"/>
                  </a:lnTo>
                  <a:lnTo>
                    <a:pt x="387" y="113"/>
                  </a:lnTo>
                  <a:lnTo>
                    <a:pt x="387" y="111"/>
                  </a:lnTo>
                  <a:lnTo>
                    <a:pt x="389" y="111"/>
                  </a:lnTo>
                  <a:lnTo>
                    <a:pt x="389" y="109"/>
                  </a:lnTo>
                  <a:lnTo>
                    <a:pt x="389" y="107"/>
                  </a:lnTo>
                  <a:lnTo>
                    <a:pt x="391" y="107"/>
                  </a:lnTo>
                  <a:lnTo>
                    <a:pt x="391" y="106"/>
                  </a:lnTo>
                  <a:lnTo>
                    <a:pt x="393" y="106"/>
                  </a:lnTo>
                  <a:lnTo>
                    <a:pt x="391" y="106"/>
                  </a:lnTo>
                  <a:lnTo>
                    <a:pt x="393" y="106"/>
                  </a:lnTo>
                  <a:lnTo>
                    <a:pt x="393" y="104"/>
                  </a:lnTo>
                  <a:lnTo>
                    <a:pt x="393" y="106"/>
                  </a:lnTo>
                  <a:lnTo>
                    <a:pt x="395" y="106"/>
                  </a:lnTo>
                  <a:lnTo>
                    <a:pt x="395" y="107"/>
                  </a:lnTo>
                  <a:lnTo>
                    <a:pt x="395" y="106"/>
                  </a:lnTo>
                  <a:lnTo>
                    <a:pt x="395" y="104"/>
                  </a:lnTo>
                  <a:lnTo>
                    <a:pt x="395" y="102"/>
                  </a:lnTo>
                  <a:lnTo>
                    <a:pt x="393" y="102"/>
                  </a:lnTo>
                  <a:lnTo>
                    <a:pt x="395" y="98"/>
                  </a:lnTo>
                  <a:lnTo>
                    <a:pt x="395" y="96"/>
                  </a:lnTo>
                  <a:lnTo>
                    <a:pt x="393" y="96"/>
                  </a:lnTo>
                  <a:lnTo>
                    <a:pt x="391" y="94"/>
                  </a:lnTo>
                  <a:lnTo>
                    <a:pt x="393" y="94"/>
                  </a:lnTo>
                  <a:lnTo>
                    <a:pt x="393" y="96"/>
                  </a:lnTo>
                  <a:lnTo>
                    <a:pt x="395" y="96"/>
                  </a:lnTo>
                  <a:lnTo>
                    <a:pt x="395" y="94"/>
                  </a:lnTo>
                  <a:lnTo>
                    <a:pt x="395" y="92"/>
                  </a:lnTo>
                  <a:lnTo>
                    <a:pt x="395" y="90"/>
                  </a:lnTo>
                  <a:lnTo>
                    <a:pt x="395" y="88"/>
                  </a:lnTo>
                  <a:lnTo>
                    <a:pt x="395" y="86"/>
                  </a:lnTo>
                  <a:lnTo>
                    <a:pt x="397" y="86"/>
                  </a:lnTo>
                  <a:lnTo>
                    <a:pt x="399" y="86"/>
                  </a:lnTo>
                  <a:lnTo>
                    <a:pt x="399" y="84"/>
                  </a:lnTo>
                  <a:lnTo>
                    <a:pt x="399" y="82"/>
                  </a:lnTo>
                  <a:lnTo>
                    <a:pt x="401" y="82"/>
                  </a:lnTo>
                  <a:lnTo>
                    <a:pt x="401" y="81"/>
                  </a:lnTo>
                  <a:lnTo>
                    <a:pt x="401" y="79"/>
                  </a:lnTo>
                  <a:lnTo>
                    <a:pt x="403" y="79"/>
                  </a:lnTo>
                  <a:lnTo>
                    <a:pt x="403" y="81"/>
                  </a:lnTo>
                  <a:lnTo>
                    <a:pt x="405" y="81"/>
                  </a:lnTo>
                  <a:lnTo>
                    <a:pt x="407" y="81"/>
                  </a:lnTo>
                  <a:lnTo>
                    <a:pt x="407" y="82"/>
                  </a:lnTo>
                  <a:lnTo>
                    <a:pt x="407" y="81"/>
                  </a:lnTo>
                  <a:lnTo>
                    <a:pt x="409" y="79"/>
                  </a:lnTo>
                  <a:lnTo>
                    <a:pt x="411" y="79"/>
                  </a:lnTo>
                  <a:lnTo>
                    <a:pt x="411" y="77"/>
                  </a:lnTo>
                  <a:lnTo>
                    <a:pt x="411" y="75"/>
                  </a:lnTo>
                  <a:lnTo>
                    <a:pt x="411" y="73"/>
                  </a:lnTo>
                  <a:lnTo>
                    <a:pt x="412" y="73"/>
                  </a:lnTo>
                  <a:lnTo>
                    <a:pt x="414" y="73"/>
                  </a:lnTo>
                  <a:lnTo>
                    <a:pt x="416" y="73"/>
                  </a:lnTo>
                  <a:lnTo>
                    <a:pt x="418" y="75"/>
                  </a:lnTo>
                  <a:lnTo>
                    <a:pt x="420" y="75"/>
                  </a:lnTo>
                  <a:lnTo>
                    <a:pt x="420" y="73"/>
                  </a:lnTo>
                  <a:lnTo>
                    <a:pt x="422" y="73"/>
                  </a:lnTo>
                  <a:lnTo>
                    <a:pt x="422" y="75"/>
                  </a:lnTo>
                  <a:lnTo>
                    <a:pt x="420" y="75"/>
                  </a:lnTo>
                  <a:lnTo>
                    <a:pt x="422" y="77"/>
                  </a:lnTo>
                  <a:lnTo>
                    <a:pt x="424" y="77"/>
                  </a:lnTo>
                  <a:lnTo>
                    <a:pt x="428" y="77"/>
                  </a:lnTo>
                  <a:lnTo>
                    <a:pt x="430" y="77"/>
                  </a:lnTo>
                  <a:lnTo>
                    <a:pt x="430" y="79"/>
                  </a:lnTo>
                  <a:lnTo>
                    <a:pt x="430" y="77"/>
                  </a:lnTo>
                  <a:lnTo>
                    <a:pt x="432" y="77"/>
                  </a:lnTo>
                  <a:lnTo>
                    <a:pt x="434" y="77"/>
                  </a:lnTo>
                  <a:lnTo>
                    <a:pt x="434" y="79"/>
                  </a:lnTo>
                  <a:lnTo>
                    <a:pt x="435" y="79"/>
                  </a:lnTo>
                  <a:lnTo>
                    <a:pt x="437" y="79"/>
                  </a:lnTo>
                  <a:lnTo>
                    <a:pt x="439" y="79"/>
                  </a:lnTo>
                  <a:lnTo>
                    <a:pt x="441" y="79"/>
                  </a:lnTo>
                  <a:lnTo>
                    <a:pt x="441" y="81"/>
                  </a:lnTo>
                  <a:lnTo>
                    <a:pt x="443" y="81"/>
                  </a:lnTo>
                  <a:lnTo>
                    <a:pt x="445" y="81"/>
                  </a:lnTo>
                  <a:lnTo>
                    <a:pt x="445" y="79"/>
                  </a:lnTo>
                  <a:lnTo>
                    <a:pt x="447" y="79"/>
                  </a:lnTo>
                  <a:lnTo>
                    <a:pt x="449" y="79"/>
                  </a:lnTo>
                  <a:lnTo>
                    <a:pt x="451" y="79"/>
                  </a:lnTo>
                  <a:lnTo>
                    <a:pt x="453" y="79"/>
                  </a:lnTo>
                  <a:lnTo>
                    <a:pt x="453" y="81"/>
                  </a:lnTo>
                  <a:lnTo>
                    <a:pt x="455" y="81"/>
                  </a:lnTo>
                  <a:lnTo>
                    <a:pt x="457" y="81"/>
                  </a:lnTo>
                  <a:lnTo>
                    <a:pt x="459" y="81"/>
                  </a:lnTo>
                  <a:lnTo>
                    <a:pt x="460" y="81"/>
                  </a:lnTo>
                  <a:lnTo>
                    <a:pt x="462" y="81"/>
                  </a:lnTo>
                  <a:lnTo>
                    <a:pt x="462" y="79"/>
                  </a:lnTo>
                  <a:lnTo>
                    <a:pt x="464" y="79"/>
                  </a:lnTo>
                  <a:lnTo>
                    <a:pt x="466" y="79"/>
                  </a:lnTo>
                  <a:lnTo>
                    <a:pt x="466" y="77"/>
                  </a:lnTo>
                  <a:lnTo>
                    <a:pt x="468" y="75"/>
                  </a:lnTo>
                  <a:lnTo>
                    <a:pt x="470" y="75"/>
                  </a:lnTo>
                  <a:lnTo>
                    <a:pt x="472" y="75"/>
                  </a:lnTo>
                  <a:lnTo>
                    <a:pt x="472" y="73"/>
                  </a:lnTo>
                  <a:lnTo>
                    <a:pt x="470" y="73"/>
                  </a:lnTo>
                  <a:lnTo>
                    <a:pt x="470" y="71"/>
                  </a:lnTo>
                  <a:lnTo>
                    <a:pt x="472" y="71"/>
                  </a:lnTo>
                  <a:lnTo>
                    <a:pt x="474" y="71"/>
                  </a:lnTo>
                  <a:lnTo>
                    <a:pt x="476" y="71"/>
                  </a:lnTo>
                  <a:lnTo>
                    <a:pt x="474" y="71"/>
                  </a:lnTo>
                  <a:lnTo>
                    <a:pt x="474" y="69"/>
                  </a:lnTo>
                  <a:lnTo>
                    <a:pt x="476" y="67"/>
                  </a:lnTo>
                  <a:lnTo>
                    <a:pt x="478" y="67"/>
                  </a:lnTo>
                  <a:close/>
                  <a:moveTo>
                    <a:pt x="480" y="67"/>
                  </a:moveTo>
                  <a:lnTo>
                    <a:pt x="480" y="65"/>
                  </a:lnTo>
                  <a:lnTo>
                    <a:pt x="480" y="67"/>
                  </a:lnTo>
                  <a:close/>
                  <a:moveTo>
                    <a:pt x="34" y="61"/>
                  </a:moveTo>
                  <a:lnTo>
                    <a:pt x="32" y="61"/>
                  </a:lnTo>
                  <a:lnTo>
                    <a:pt x="34" y="61"/>
                  </a:lnTo>
                  <a:close/>
                  <a:moveTo>
                    <a:pt x="107" y="61"/>
                  </a:moveTo>
                  <a:lnTo>
                    <a:pt x="107" y="63"/>
                  </a:lnTo>
                  <a:lnTo>
                    <a:pt x="107" y="65"/>
                  </a:lnTo>
                  <a:lnTo>
                    <a:pt x="105" y="67"/>
                  </a:lnTo>
                  <a:lnTo>
                    <a:pt x="103" y="67"/>
                  </a:lnTo>
                  <a:lnTo>
                    <a:pt x="103" y="65"/>
                  </a:lnTo>
                  <a:lnTo>
                    <a:pt x="101" y="65"/>
                  </a:lnTo>
                  <a:lnTo>
                    <a:pt x="101" y="63"/>
                  </a:lnTo>
                  <a:lnTo>
                    <a:pt x="101" y="61"/>
                  </a:lnTo>
                  <a:lnTo>
                    <a:pt x="103" y="61"/>
                  </a:lnTo>
                  <a:lnTo>
                    <a:pt x="105" y="61"/>
                  </a:lnTo>
                  <a:lnTo>
                    <a:pt x="105" y="59"/>
                  </a:lnTo>
                  <a:lnTo>
                    <a:pt x="107" y="61"/>
                  </a:lnTo>
                  <a:close/>
                  <a:moveTo>
                    <a:pt x="27" y="61"/>
                  </a:moveTo>
                  <a:lnTo>
                    <a:pt x="25" y="61"/>
                  </a:lnTo>
                  <a:lnTo>
                    <a:pt x="27" y="61"/>
                  </a:lnTo>
                  <a:lnTo>
                    <a:pt x="27" y="59"/>
                  </a:lnTo>
                  <a:lnTo>
                    <a:pt x="27" y="61"/>
                  </a:lnTo>
                  <a:close/>
                  <a:moveTo>
                    <a:pt x="483" y="59"/>
                  </a:moveTo>
                  <a:lnTo>
                    <a:pt x="483" y="61"/>
                  </a:lnTo>
                  <a:lnTo>
                    <a:pt x="483" y="59"/>
                  </a:lnTo>
                  <a:close/>
                  <a:moveTo>
                    <a:pt x="526" y="59"/>
                  </a:moveTo>
                  <a:lnTo>
                    <a:pt x="526" y="61"/>
                  </a:lnTo>
                  <a:lnTo>
                    <a:pt x="524" y="61"/>
                  </a:lnTo>
                  <a:lnTo>
                    <a:pt x="524" y="63"/>
                  </a:lnTo>
                  <a:lnTo>
                    <a:pt x="522" y="63"/>
                  </a:lnTo>
                  <a:lnTo>
                    <a:pt x="522" y="65"/>
                  </a:lnTo>
                  <a:lnTo>
                    <a:pt x="524" y="65"/>
                  </a:lnTo>
                  <a:lnTo>
                    <a:pt x="526" y="67"/>
                  </a:lnTo>
                  <a:lnTo>
                    <a:pt x="526" y="69"/>
                  </a:lnTo>
                  <a:lnTo>
                    <a:pt x="526" y="71"/>
                  </a:lnTo>
                  <a:lnTo>
                    <a:pt x="526" y="73"/>
                  </a:lnTo>
                  <a:lnTo>
                    <a:pt x="524" y="73"/>
                  </a:lnTo>
                  <a:lnTo>
                    <a:pt x="524" y="75"/>
                  </a:lnTo>
                  <a:lnTo>
                    <a:pt x="524" y="77"/>
                  </a:lnTo>
                  <a:lnTo>
                    <a:pt x="522" y="77"/>
                  </a:lnTo>
                  <a:lnTo>
                    <a:pt x="520" y="77"/>
                  </a:lnTo>
                  <a:lnTo>
                    <a:pt x="520" y="79"/>
                  </a:lnTo>
                  <a:lnTo>
                    <a:pt x="520" y="81"/>
                  </a:lnTo>
                  <a:lnTo>
                    <a:pt x="522" y="81"/>
                  </a:lnTo>
                  <a:lnTo>
                    <a:pt x="524" y="81"/>
                  </a:lnTo>
                  <a:lnTo>
                    <a:pt x="524" y="79"/>
                  </a:lnTo>
                  <a:lnTo>
                    <a:pt x="526" y="77"/>
                  </a:lnTo>
                  <a:lnTo>
                    <a:pt x="528" y="77"/>
                  </a:lnTo>
                  <a:lnTo>
                    <a:pt x="528" y="75"/>
                  </a:lnTo>
                  <a:lnTo>
                    <a:pt x="526" y="75"/>
                  </a:lnTo>
                  <a:lnTo>
                    <a:pt x="528" y="73"/>
                  </a:lnTo>
                  <a:lnTo>
                    <a:pt x="530" y="71"/>
                  </a:lnTo>
                  <a:lnTo>
                    <a:pt x="531" y="71"/>
                  </a:lnTo>
                  <a:lnTo>
                    <a:pt x="531" y="69"/>
                  </a:lnTo>
                  <a:lnTo>
                    <a:pt x="533" y="69"/>
                  </a:lnTo>
                  <a:lnTo>
                    <a:pt x="535" y="69"/>
                  </a:lnTo>
                  <a:lnTo>
                    <a:pt x="537" y="69"/>
                  </a:lnTo>
                  <a:lnTo>
                    <a:pt x="535" y="69"/>
                  </a:lnTo>
                  <a:lnTo>
                    <a:pt x="535" y="71"/>
                  </a:lnTo>
                  <a:lnTo>
                    <a:pt x="537" y="71"/>
                  </a:lnTo>
                  <a:lnTo>
                    <a:pt x="537" y="73"/>
                  </a:lnTo>
                  <a:lnTo>
                    <a:pt x="537" y="75"/>
                  </a:lnTo>
                  <a:lnTo>
                    <a:pt x="535" y="75"/>
                  </a:lnTo>
                  <a:lnTo>
                    <a:pt x="537" y="77"/>
                  </a:lnTo>
                  <a:lnTo>
                    <a:pt x="535" y="77"/>
                  </a:lnTo>
                  <a:lnTo>
                    <a:pt x="533" y="79"/>
                  </a:lnTo>
                  <a:lnTo>
                    <a:pt x="531" y="79"/>
                  </a:lnTo>
                  <a:lnTo>
                    <a:pt x="530" y="81"/>
                  </a:lnTo>
                  <a:lnTo>
                    <a:pt x="528" y="81"/>
                  </a:lnTo>
                  <a:lnTo>
                    <a:pt x="528" y="82"/>
                  </a:lnTo>
                  <a:lnTo>
                    <a:pt x="530" y="82"/>
                  </a:lnTo>
                  <a:lnTo>
                    <a:pt x="530" y="84"/>
                  </a:lnTo>
                  <a:lnTo>
                    <a:pt x="531" y="84"/>
                  </a:lnTo>
                  <a:lnTo>
                    <a:pt x="533" y="84"/>
                  </a:lnTo>
                  <a:lnTo>
                    <a:pt x="535" y="84"/>
                  </a:lnTo>
                  <a:lnTo>
                    <a:pt x="535" y="86"/>
                  </a:lnTo>
                  <a:lnTo>
                    <a:pt x="535" y="88"/>
                  </a:lnTo>
                  <a:lnTo>
                    <a:pt x="537" y="88"/>
                  </a:lnTo>
                  <a:lnTo>
                    <a:pt x="539" y="90"/>
                  </a:lnTo>
                  <a:lnTo>
                    <a:pt x="535" y="90"/>
                  </a:lnTo>
                  <a:lnTo>
                    <a:pt x="535" y="88"/>
                  </a:lnTo>
                  <a:lnTo>
                    <a:pt x="533" y="88"/>
                  </a:lnTo>
                  <a:lnTo>
                    <a:pt x="531" y="88"/>
                  </a:lnTo>
                  <a:lnTo>
                    <a:pt x="530" y="88"/>
                  </a:lnTo>
                  <a:lnTo>
                    <a:pt x="528" y="88"/>
                  </a:lnTo>
                  <a:lnTo>
                    <a:pt x="528" y="86"/>
                  </a:lnTo>
                  <a:lnTo>
                    <a:pt x="526" y="86"/>
                  </a:lnTo>
                  <a:lnTo>
                    <a:pt x="524" y="86"/>
                  </a:lnTo>
                  <a:lnTo>
                    <a:pt x="524" y="88"/>
                  </a:lnTo>
                  <a:lnTo>
                    <a:pt x="524" y="90"/>
                  </a:lnTo>
                  <a:lnTo>
                    <a:pt x="524" y="92"/>
                  </a:lnTo>
                  <a:lnTo>
                    <a:pt x="524" y="94"/>
                  </a:lnTo>
                  <a:lnTo>
                    <a:pt x="524" y="96"/>
                  </a:lnTo>
                  <a:lnTo>
                    <a:pt x="524" y="98"/>
                  </a:lnTo>
                  <a:lnTo>
                    <a:pt x="526" y="98"/>
                  </a:lnTo>
                  <a:lnTo>
                    <a:pt x="526" y="100"/>
                  </a:lnTo>
                  <a:lnTo>
                    <a:pt x="526" y="102"/>
                  </a:lnTo>
                  <a:lnTo>
                    <a:pt x="528" y="104"/>
                  </a:lnTo>
                  <a:lnTo>
                    <a:pt x="530" y="106"/>
                  </a:lnTo>
                  <a:lnTo>
                    <a:pt x="530" y="107"/>
                  </a:lnTo>
                  <a:lnTo>
                    <a:pt x="531" y="107"/>
                  </a:lnTo>
                  <a:lnTo>
                    <a:pt x="531" y="109"/>
                  </a:lnTo>
                  <a:lnTo>
                    <a:pt x="531" y="107"/>
                  </a:lnTo>
                  <a:lnTo>
                    <a:pt x="530" y="107"/>
                  </a:lnTo>
                  <a:lnTo>
                    <a:pt x="528" y="106"/>
                  </a:lnTo>
                  <a:lnTo>
                    <a:pt x="526" y="106"/>
                  </a:lnTo>
                  <a:lnTo>
                    <a:pt x="524" y="104"/>
                  </a:lnTo>
                  <a:lnTo>
                    <a:pt x="524" y="102"/>
                  </a:lnTo>
                  <a:lnTo>
                    <a:pt x="524" y="100"/>
                  </a:lnTo>
                  <a:lnTo>
                    <a:pt x="522" y="100"/>
                  </a:lnTo>
                  <a:lnTo>
                    <a:pt x="520" y="100"/>
                  </a:lnTo>
                  <a:lnTo>
                    <a:pt x="520" y="98"/>
                  </a:lnTo>
                  <a:lnTo>
                    <a:pt x="520" y="96"/>
                  </a:lnTo>
                  <a:lnTo>
                    <a:pt x="520" y="94"/>
                  </a:lnTo>
                  <a:lnTo>
                    <a:pt x="520" y="92"/>
                  </a:lnTo>
                  <a:lnTo>
                    <a:pt x="520" y="90"/>
                  </a:lnTo>
                  <a:lnTo>
                    <a:pt x="520" y="88"/>
                  </a:lnTo>
                  <a:lnTo>
                    <a:pt x="518" y="88"/>
                  </a:lnTo>
                  <a:lnTo>
                    <a:pt x="518" y="86"/>
                  </a:lnTo>
                  <a:lnTo>
                    <a:pt x="518" y="84"/>
                  </a:lnTo>
                  <a:lnTo>
                    <a:pt x="518" y="82"/>
                  </a:lnTo>
                  <a:lnTo>
                    <a:pt x="518" y="81"/>
                  </a:lnTo>
                  <a:lnTo>
                    <a:pt x="520" y="81"/>
                  </a:lnTo>
                  <a:lnTo>
                    <a:pt x="518" y="81"/>
                  </a:lnTo>
                  <a:lnTo>
                    <a:pt x="516" y="81"/>
                  </a:lnTo>
                  <a:lnTo>
                    <a:pt x="516" y="79"/>
                  </a:lnTo>
                  <a:lnTo>
                    <a:pt x="518" y="79"/>
                  </a:lnTo>
                  <a:lnTo>
                    <a:pt x="516" y="79"/>
                  </a:lnTo>
                  <a:lnTo>
                    <a:pt x="516" y="77"/>
                  </a:lnTo>
                  <a:lnTo>
                    <a:pt x="516" y="75"/>
                  </a:lnTo>
                  <a:lnTo>
                    <a:pt x="516" y="73"/>
                  </a:lnTo>
                  <a:lnTo>
                    <a:pt x="518" y="71"/>
                  </a:lnTo>
                  <a:lnTo>
                    <a:pt x="518" y="69"/>
                  </a:lnTo>
                  <a:lnTo>
                    <a:pt x="518" y="67"/>
                  </a:lnTo>
                  <a:lnTo>
                    <a:pt x="520" y="65"/>
                  </a:lnTo>
                  <a:lnTo>
                    <a:pt x="520" y="63"/>
                  </a:lnTo>
                  <a:lnTo>
                    <a:pt x="522" y="63"/>
                  </a:lnTo>
                  <a:lnTo>
                    <a:pt x="522" y="61"/>
                  </a:lnTo>
                  <a:lnTo>
                    <a:pt x="524" y="59"/>
                  </a:lnTo>
                  <a:lnTo>
                    <a:pt x="526" y="59"/>
                  </a:lnTo>
                  <a:close/>
                  <a:moveTo>
                    <a:pt x="34" y="59"/>
                  </a:moveTo>
                  <a:lnTo>
                    <a:pt x="36" y="59"/>
                  </a:lnTo>
                  <a:lnTo>
                    <a:pt x="38" y="59"/>
                  </a:lnTo>
                  <a:lnTo>
                    <a:pt x="38" y="61"/>
                  </a:lnTo>
                  <a:lnTo>
                    <a:pt x="36" y="61"/>
                  </a:lnTo>
                  <a:lnTo>
                    <a:pt x="36" y="59"/>
                  </a:lnTo>
                  <a:lnTo>
                    <a:pt x="34" y="59"/>
                  </a:lnTo>
                  <a:close/>
                  <a:moveTo>
                    <a:pt x="522" y="58"/>
                  </a:moveTo>
                  <a:lnTo>
                    <a:pt x="522" y="59"/>
                  </a:lnTo>
                  <a:lnTo>
                    <a:pt x="522" y="58"/>
                  </a:lnTo>
                  <a:close/>
                  <a:moveTo>
                    <a:pt x="376" y="58"/>
                  </a:moveTo>
                  <a:lnTo>
                    <a:pt x="376" y="59"/>
                  </a:lnTo>
                  <a:lnTo>
                    <a:pt x="376" y="58"/>
                  </a:lnTo>
                  <a:lnTo>
                    <a:pt x="374" y="58"/>
                  </a:lnTo>
                  <a:lnTo>
                    <a:pt x="376" y="58"/>
                  </a:lnTo>
                  <a:close/>
                  <a:moveTo>
                    <a:pt x="485" y="58"/>
                  </a:moveTo>
                  <a:lnTo>
                    <a:pt x="483" y="58"/>
                  </a:lnTo>
                  <a:lnTo>
                    <a:pt x="483" y="56"/>
                  </a:lnTo>
                  <a:lnTo>
                    <a:pt x="485" y="56"/>
                  </a:lnTo>
                  <a:lnTo>
                    <a:pt x="485" y="58"/>
                  </a:lnTo>
                  <a:close/>
                  <a:moveTo>
                    <a:pt x="528" y="58"/>
                  </a:moveTo>
                  <a:lnTo>
                    <a:pt x="528" y="56"/>
                  </a:lnTo>
                  <a:lnTo>
                    <a:pt x="528" y="58"/>
                  </a:lnTo>
                  <a:close/>
                  <a:moveTo>
                    <a:pt x="224" y="54"/>
                  </a:moveTo>
                  <a:lnTo>
                    <a:pt x="222" y="54"/>
                  </a:lnTo>
                  <a:lnTo>
                    <a:pt x="224" y="54"/>
                  </a:lnTo>
                  <a:close/>
                  <a:moveTo>
                    <a:pt x="535" y="52"/>
                  </a:moveTo>
                  <a:lnTo>
                    <a:pt x="535" y="54"/>
                  </a:lnTo>
                  <a:lnTo>
                    <a:pt x="535" y="56"/>
                  </a:lnTo>
                  <a:lnTo>
                    <a:pt x="535" y="58"/>
                  </a:lnTo>
                  <a:lnTo>
                    <a:pt x="533" y="59"/>
                  </a:lnTo>
                  <a:lnTo>
                    <a:pt x="533" y="61"/>
                  </a:lnTo>
                  <a:lnTo>
                    <a:pt x="531" y="61"/>
                  </a:lnTo>
                  <a:lnTo>
                    <a:pt x="530" y="61"/>
                  </a:lnTo>
                  <a:lnTo>
                    <a:pt x="530" y="59"/>
                  </a:lnTo>
                  <a:lnTo>
                    <a:pt x="530" y="58"/>
                  </a:lnTo>
                  <a:lnTo>
                    <a:pt x="528" y="58"/>
                  </a:lnTo>
                  <a:lnTo>
                    <a:pt x="530" y="58"/>
                  </a:lnTo>
                  <a:lnTo>
                    <a:pt x="530" y="56"/>
                  </a:lnTo>
                  <a:lnTo>
                    <a:pt x="531" y="54"/>
                  </a:lnTo>
                  <a:lnTo>
                    <a:pt x="533" y="54"/>
                  </a:lnTo>
                  <a:lnTo>
                    <a:pt x="533" y="52"/>
                  </a:lnTo>
                  <a:lnTo>
                    <a:pt x="535" y="52"/>
                  </a:lnTo>
                  <a:close/>
                  <a:moveTo>
                    <a:pt x="483" y="52"/>
                  </a:moveTo>
                  <a:lnTo>
                    <a:pt x="483" y="50"/>
                  </a:lnTo>
                  <a:lnTo>
                    <a:pt x="485" y="50"/>
                  </a:lnTo>
                  <a:lnTo>
                    <a:pt x="483" y="50"/>
                  </a:lnTo>
                  <a:lnTo>
                    <a:pt x="483" y="52"/>
                  </a:lnTo>
                  <a:close/>
                  <a:moveTo>
                    <a:pt x="15" y="48"/>
                  </a:moveTo>
                  <a:lnTo>
                    <a:pt x="13" y="48"/>
                  </a:lnTo>
                  <a:lnTo>
                    <a:pt x="15" y="48"/>
                  </a:lnTo>
                  <a:lnTo>
                    <a:pt x="15" y="50"/>
                  </a:lnTo>
                  <a:lnTo>
                    <a:pt x="17" y="50"/>
                  </a:lnTo>
                  <a:lnTo>
                    <a:pt x="19" y="52"/>
                  </a:lnTo>
                  <a:lnTo>
                    <a:pt x="17" y="52"/>
                  </a:lnTo>
                  <a:lnTo>
                    <a:pt x="19" y="52"/>
                  </a:lnTo>
                  <a:lnTo>
                    <a:pt x="21" y="54"/>
                  </a:lnTo>
                  <a:lnTo>
                    <a:pt x="23" y="56"/>
                  </a:lnTo>
                  <a:lnTo>
                    <a:pt x="23" y="54"/>
                  </a:lnTo>
                  <a:lnTo>
                    <a:pt x="23" y="56"/>
                  </a:lnTo>
                  <a:lnTo>
                    <a:pt x="23" y="58"/>
                  </a:lnTo>
                  <a:lnTo>
                    <a:pt x="23" y="56"/>
                  </a:lnTo>
                  <a:lnTo>
                    <a:pt x="21" y="58"/>
                  </a:lnTo>
                  <a:lnTo>
                    <a:pt x="21" y="56"/>
                  </a:lnTo>
                  <a:lnTo>
                    <a:pt x="19" y="56"/>
                  </a:lnTo>
                  <a:lnTo>
                    <a:pt x="17" y="54"/>
                  </a:lnTo>
                  <a:lnTo>
                    <a:pt x="17" y="52"/>
                  </a:lnTo>
                  <a:lnTo>
                    <a:pt x="15" y="52"/>
                  </a:lnTo>
                  <a:lnTo>
                    <a:pt x="15" y="54"/>
                  </a:lnTo>
                  <a:lnTo>
                    <a:pt x="15" y="52"/>
                  </a:lnTo>
                  <a:lnTo>
                    <a:pt x="13" y="52"/>
                  </a:lnTo>
                  <a:lnTo>
                    <a:pt x="11" y="50"/>
                  </a:lnTo>
                  <a:lnTo>
                    <a:pt x="11" y="48"/>
                  </a:lnTo>
                  <a:lnTo>
                    <a:pt x="13" y="48"/>
                  </a:lnTo>
                  <a:lnTo>
                    <a:pt x="15" y="48"/>
                  </a:lnTo>
                  <a:close/>
                  <a:moveTo>
                    <a:pt x="220" y="48"/>
                  </a:moveTo>
                  <a:lnTo>
                    <a:pt x="219" y="48"/>
                  </a:lnTo>
                  <a:lnTo>
                    <a:pt x="220" y="48"/>
                  </a:lnTo>
                  <a:lnTo>
                    <a:pt x="220" y="46"/>
                  </a:lnTo>
                  <a:lnTo>
                    <a:pt x="220" y="48"/>
                  </a:lnTo>
                  <a:close/>
                  <a:moveTo>
                    <a:pt x="171" y="46"/>
                  </a:moveTo>
                  <a:lnTo>
                    <a:pt x="172" y="46"/>
                  </a:lnTo>
                  <a:lnTo>
                    <a:pt x="172" y="48"/>
                  </a:lnTo>
                  <a:lnTo>
                    <a:pt x="171" y="48"/>
                  </a:lnTo>
                  <a:lnTo>
                    <a:pt x="171" y="46"/>
                  </a:lnTo>
                  <a:close/>
                  <a:moveTo>
                    <a:pt x="178" y="42"/>
                  </a:moveTo>
                  <a:lnTo>
                    <a:pt x="180" y="44"/>
                  </a:lnTo>
                  <a:lnTo>
                    <a:pt x="178" y="44"/>
                  </a:lnTo>
                  <a:lnTo>
                    <a:pt x="178" y="42"/>
                  </a:lnTo>
                  <a:close/>
                  <a:moveTo>
                    <a:pt x="359" y="42"/>
                  </a:moveTo>
                  <a:lnTo>
                    <a:pt x="357" y="42"/>
                  </a:lnTo>
                  <a:lnTo>
                    <a:pt x="357" y="40"/>
                  </a:lnTo>
                  <a:lnTo>
                    <a:pt x="359" y="40"/>
                  </a:lnTo>
                  <a:lnTo>
                    <a:pt x="359" y="42"/>
                  </a:lnTo>
                  <a:close/>
                  <a:moveTo>
                    <a:pt x="180" y="42"/>
                  </a:moveTo>
                  <a:lnTo>
                    <a:pt x="178" y="42"/>
                  </a:lnTo>
                  <a:lnTo>
                    <a:pt x="178" y="40"/>
                  </a:lnTo>
                  <a:lnTo>
                    <a:pt x="180" y="40"/>
                  </a:lnTo>
                  <a:lnTo>
                    <a:pt x="180" y="42"/>
                  </a:lnTo>
                  <a:close/>
                  <a:moveTo>
                    <a:pt x="361" y="42"/>
                  </a:moveTo>
                  <a:lnTo>
                    <a:pt x="359" y="42"/>
                  </a:lnTo>
                  <a:lnTo>
                    <a:pt x="359" y="40"/>
                  </a:lnTo>
                  <a:lnTo>
                    <a:pt x="361" y="40"/>
                  </a:lnTo>
                  <a:lnTo>
                    <a:pt x="361" y="42"/>
                  </a:lnTo>
                  <a:close/>
                  <a:moveTo>
                    <a:pt x="364" y="38"/>
                  </a:moveTo>
                  <a:lnTo>
                    <a:pt x="363" y="38"/>
                  </a:lnTo>
                  <a:lnTo>
                    <a:pt x="363" y="36"/>
                  </a:lnTo>
                  <a:lnTo>
                    <a:pt x="364" y="36"/>
                  </a:lnTo>
                  <a:lnTo>
                    <a:pt x="364" y="38"/>
                  </a:lnTo>
                  <a:close/>
                  <a:moveTo>
                    <a:pt x="359" y="38"/>
                  </a:moveTo>
                  <a:lnTo>
                    <a:pt x="357" y="38"/>
                  </a:lnTo>
                  <a:lnTo>
                    <a:pt x="355" y="38"/>
                  </a:lnTo>
                  <a:lnTo>
                    <a:pt x="353" y="38"/>
                  </a:lnTo>
                  <a:lnTo>
                    <a:pt x="353" y="36"/>
                  </a:lnTo>
                  <a:lnTo>
                    <a:pt x="355" y="36"/>
                  </a:lnTo>
                  <a:lnTo>
                    <a:pt x="357" y="36"/>
                  </a:lnTo>
                  <a:lnTo>
                    <a:pt x="357" y="38"/>
                  </a:lnTo>
                  <a:lnTo>
                    <a:pt x="359" y="38"/>
                  </a:lnTo>
                  <a:close/>
                  <a:moveTo>
                    <a:pt x="487" y="38"/>
                  </a:moveTo>
                  <a:lnTo>
                    <a:pt x="487" y="40"/>
                  </a:lnTo>
                  <a:lnTo>
                    <a:pt x="485" y="38"/>
                  </a:lnTo>
                  <a:lnTo>
                    <a:pt x="485" y="36"/>
                  </a:lnTo>
                  <a:lnTo>
                    <a:pt x="483" y="36"/>
                  </a:lnTo>
                  <a:lnTo>
                    <a:pt x="483" y="35"/>
                  </a:lnTo>
                  <a:lnTo>
                    <a:pt x="485" y="35"/>
                  </a:lnTo>
                  <a:lnTo>
                    <a:pt x="487" y="36"/>
                  </a:lnTo>
                  <a:lnTo>
                    <a:pt x="487" y="38"/>
                  </a:lnTo>
                  <a:close/>
                  <a:moveTo>
                    <a:pt x="507" y="35"/>
                  </a:moveTo>
                  <a:lnTo>
                    <a:pt x="505" y="35"/>
                  </a:lnTo>
                  <a:lnTo>
                    <a:pt x="505" y="33"/>
                  </a:lnTo>
                  <a:lnTo>
                    <a:pt x="507" y="33"/>
                  </a:lnTo>
                  <a:lnTo>
                    <a:pt x="507" y="35"/>
                  </a:lnTo>
                  <a:close/>
                  <a:moveTo>
                    <a:pt x="363" y="33"/>
                  </a:moveTo>
                  <a:lnTo>
                    <a:pt x="364" y="33"/>
                  </a:lnTo>
                  <a:lnTo>
                    <a:pt x="363" y="35"/>
                  </a:lnTo>
                  <a:lnTo>
                    <a:pt x="363" y="33"/>
                  </a:lnTo>
                  <a:close/>
                  <a:moveTo>
                    <a:pt x="505" y="33"/>
                  </a:moveTo>
                  <a:lnTo>
                    <a:pt x="505" y="31"/>
                  </a:lnTo>
                  <a:lnTo>
                    <a:pt x="503" y="31"/>
                  </a:lnTo>
                  <a:lnTo>
                    <a:pt x="503" y="29"/>
                  </a:lnTo>
                  <a:lnTo>
                    <a:pt x="503" y="31"/>
                  </a:lnTo>
                  <a:lnTo>
                    <a:pt x="505" y="31"/>
                  </a:lnTo>
                  <a:lnTo>
                    <a:pt x="505" y="33"/>
                  </a:lnTo>
                  <a:close/>
                  <a:moveTo>
                    <a:pt x="361" y="31"/>
                  </a:moveTo>
                  <a:lnTo>
                    <a:pt x="359" y="29"/>
                  </a:lnTo>
                  <a:lnTo>
                    <a:pt x="361" y="29"/>
                  </a:lnTo>
                  <a:lnTo>
                    <a:pt x="363" y="29"/>
                  </a:lnTo>
                  <a:lnTo>
                    <a:pt x="363" y="31"/>
                  </a:lnTo>
                  <a:lnTo>
                    <a:pt x="361" y="31"/>
                  </a:lnTo>
                  <a:close/>
                  <a:moveTo>
                    <a:pt x="361" y="27"/>
                  </a:moveTo>
                  <a:lnTo>
                    <a:pt x="363" y="29"/>
                  </a:lnTo>
                  <a:lnTo>
                    <a:pt x="364" y="29"/>
                  </a:lnTo>
                  <a:lnTo>
                    <a:pt x="364" y="31"/>
                  </a:lnTo>
                  <a:lnTo>
                    <a:pt x="363" y="31"/>
                  </a:lnTo>
                  <a:lnTo>
                    <a:pt x="363" y="29"/>
                  </a:lnTo>
                  <a:lnTo>
                    <a:pt x="361" y="27"/>
                  </a:lnTo>
                  <a:close/>
                  <a:moveTo>
                    <a:pt x="211" y="29"/>
                  </a:moveTo>
                  <a:lnTo>
                    <a:pt x="213" y="31"/>
                  </a:lnTo>
                  <a:lnTo>
                    <a:pt x="213" y="33"/>
                  </a:lnTo>
                  <a:lnTo>
                    <a:pt x="213" y="35"/>
                  </a:lnTo>
                  <a:lnTo>
                    <a:pt x="211" y="36"/>
                  </a:lnTo>
                  <a:lnTo>
                    <a:pt x="209" y="36"/>
                  </a:lnTo>
                  <a:lnTo>
                    <a:pt x="209" y="35"/>
                  </a:lnTo>
                  <a:lnTo>
                    <a:pt x="211" y="35"/>
                  </a:lnTo>
                  <a:lnTo>
                    <a:pt x="211" y="33"/>
                  </a:lnTo>
                  <a:lnTo>
                    <a:pt x="209" y="33"/>
                  </a:lnTo>
                  <a:lnTo>
                    <a:pt x="207" y="33"/>
                  </a:lnTo>
                  <a:lnTo>
                    <a:pt x="207" y="31"/>
                  </a:lnTo>
                  <a:lnTo>
                    <a:pt x="207" y="29"/>
                  </a:lnTo>
                  <a:lnTo>
                    <a:pt x="209" y="29"/>
                  </a:lnTo>
                  <a:lnTo>
                    <a:pt x="209" y="27"/>
                  </a:lnTo>
                  <a:lnTo>
                    <a:pt x="211" y="27"/>
                  </a:lnTo>
                  <a:lnTo>
                    <a:pt x="211" y="29"/>
                  </a:lnTo>
                  <a:close/>
                  <a:moveTo>
                    <a:pt x="343" y="25"/>
                  </a:moveTo>
                  <a:lnTo>
                    <a:pt x="345" y="25"/>
                  </a:lnTo>
                  <a:lnTo>
                    <a:pt x="347" y="25"/>
                  </a:lnTo>
                  <a:lnTo>
                    <a:pt x="349" y="25"/>
                  </a:lnTo>
                  <a:lnTo>
                    <a:pt x="353" y="25"/>
                  </a:lnTo>
                  <a:lnTo>
                    <a:pt x="355" y="25"/>
                  </a:lnTo>
                  <a:lnTo>
                    <a:pt x="355" y="27"/>
                  </a:lnTo>
                  <a:lnTo>
                    <a:pt x="357" y="27"/>
                  </a:lnTo>
                  <a:lnTo>
                    <a:pt x="359" y="27"/>
                  </a:lnTo>
                  <a:lnTo>
                    <a:pt x="359" y="29"/>
                  </a:lnTo>
                  <a:lnTo>
                    <a:pt x="357" y="27"/>
                  </a:lnTo>
                  <a:lnTo>
                    <a:pt x="357" y="29"/>
                  </a:lnTo>
                  <a:lnTo>
                    <a:pt x="357" y="31"/>
                  </a:lnTo>
                  <a:lnTo>
                    <a:pt x="359" y="29"/>
                  </a:lnTo>
                  <a:lnTo>
                    <a:pt x="361" y="31"/>
                  </a:lnTo>
                  <a:lnTo>
                    <a:pt x="361" y="33"/>
                  </a:lnTo>
                  <a:lnTo>
                    <a:pt x="359" y="31"/>
                  </a:lnTo>
                  <a:lnTo>
                    <a:pt x="359" y="33"/>
                  </a:lnTo>
                  <a:lnTo>
                    <a:pt x="361" y="33"/>
                  </a:lnTo>
                  <a:lnTo>
                    <a:pt x="363" y="35"/>
                  </a:lnTo>
                  <a:lnTo>
                    <a:pt x="361" y="35"/>
                  </a:lnTo>
                  <a:lnTo>
                    <a:pt x="363" y="35"/>
                  </a:lnTo>
                  <a:lnTo>
                    <a:pt x="363" y="36"/>
                  </a:lnTo>
                  <a:lnTo>
                    <a:pt x="361" y="36"/>
                  </a:lnTo>
                  <a:lnTo>
                    <a:pt x="359" y="36"/>
                  </a:lnTo>
                  <a:lnTo>
                    <a:pt x="359" y="35"/>
                  </a:lnTo>
                  <a:lnTo>
                    <a:pt x="357" y="35"/>
                  </a:lnTo>
                  <a:lnTo>
                    <a:pt x="359" y="35"/>
                  </a:lnTo>
                  <a:lnTo>
                    <a:pt x="359" y="36"/>
                  </a:lnTo>
                  <a:lnTo>
                    <a:pt x="357" y="36"/>
                  </a:lnTo>
                  <a:lnTo>
                    <a:pt x="355" y="36"/>
                  </a:lnTo>
                  <a:lnTo>
                    <a:pt x="353" y="36"/>
                  </a:lnTo>
                  <a:lnTo>
                    <a:pt x="351" y="36"/>
                  </a:lnTo>
                  <a:lnTo>
                    <a:pt x="353" y="36"/>
                  </a:lnTo>
                  <a:lnTo>
                    <a:pt x="353" y="38"/>
                  </a:lnTo>
                  <a:lnTo>
                    <a:pt x="355" y="38"/>
                  </a:lnTo>
                  <a:lnTo>
                    <a:pt x="355" y="40"/>
                  </a:lnTo>
                  <a:lnTo>
                    <a:pt x="355" y="38"/>
                  </a:lnTo>
                  <a:lnTo>
                    <a:pt x="357" y="38"/>
                  </a:lnTo>
                  <a:lnTo>
                    <a:pt x="357" y="40"/>
                  </a:lnTo>
                  <a:lnTo>
                    <a:pt x="357" y="42"/>
                  </a:lnTo>
                  <a:lnTo>
                    <a:pt x="355" y="42"/>
                  </a:lnTo>
                  <a:lnTo>
                    <a:pt x="355" y="44"/>
                  </a:lnTo>
                  <a:lnTo>
                    <a:pt x="357" y="44"/>
                  </a:lnTo>
                  <a:lnTo>
                    <a:pt x="359" y="44"/>
                  </a:lnTo>
                  <a:lnTo>
                    <a:pt x="361" y="44"/>
                  </a:lnTo>
                  <a:lnTo>
                    <a:pt x="361" y="46"/>
                  </a:lnTo>
                  <a:lnTo>
                    <a:pt x="359" y="46"/>
                  </a:lnTo>
                  <a:lnTo>
                    <a:pt x="361" y="46"/>
                  </a:lnTo>
                  <a:lnTo>
                    <a:pt x="361" y="48"/>
                  </a:lnTo>
                  <a:lnTo>
                    <a:pt x="359" y="48"/>
                  </a:lnTo>
                  <a:lnTo>
                    <a:pt x="361" y="48"/>
                  </a:lnTo>
                  <a:lnTo>
                    <a:pt x="363" y="48"/>
                  </a:lnTo>
                  <a:lnTo>
                    <a:pt x="361" y="48"/>
                  </a:lnTo>
                  <a:lnTo>
                    <a:pt x="361" y="50"/>
                  </a:lnTo>
                  <a:lnTo>
                    <a:pt x="363" y="50"/>
                  </a:lnTo>
                  <a:lnTo>
                    <a:pt x="363" y="52"/>
                  </a:lnTo>
                  <a:lnTo>
                    <a:pt x="364" y="54"/>
                  </a:lnTo>
                  <a:lnTo>
                    <a:pt x="366" y="56"/>
                  </a:lnTo>
                  <a:lnTo>
                    <a:pt x="366" y="58"/>
                  </a:lnTo>
                  <a:lnTo>
                    <a:pt x="368" y="58"/>
                  </a:lnTo>
                  <a:lnTo>
                    <a:pt x="366" y="59"/>
                  </a:lnTo>
                  <a:lnTo>
                    <a:pt x="364" y="59"/>
                  </a:lnTo>
                  <a:lnTo>
                    <a:pt x="364" y="61"/>
                  </a:lnTo>
                  <a:lnTo>
                    <a:pt x="363" y="61"/>
                  </a:lnTo>
                  <a:lnTo>
                    <a:pt x="364" y="61"/>
                  </a:lnTo>
                  <a:lnTo>
                    <a:pt x="363" y="61"/>
                  </a:lnTo>
                  <a:lnTo>
                    <a:pt x="363" y="63"/>
                  </a:lnTo>
                  <a:lnTo>
                    <a:pt x="364" y="63"/>
                  </a:lnTo>
                  <a:lnTo>
                    <a:pt x="364" y="65"/>
                  </a:lnTo>
                  <a:lnTo>
                    <a:pt x="366" y="65"/>
                  </a:lnTo>
                  <a:lnTo>
                    <a:pt x="366" y="67"/>
                  </a:lnTo>
                  <a:lnTo>
                    <a:pt x="368" y="67"/>
                  </a:lnTo>
                  <a:lnTo>
                    <a:pt x="368" y="69"/>
                  </a:lnTo>
                  <a:lnTo>
                    <a:pt x="370" y="69"/>
                  </a:lnTo>
                  <a:lnTo>
                    <a:pt x="372" y="69"/>
                  </a:lnTo>
                  <a:lnTo>
                    <a:pt x="372" y="71"/>
                  </a:lnTo>
                  <a:lnTo>
                    <a:pt x="374" y="71"/>
                  </a:lnTo>
                  <a:lnTo>
                    <a:pt x="374" y="73"/>
                  </a:lnTo>
                  <a:lnTo>
                    <a:pt x="376" y="73"/>
                  </a:lnTo>
                  <a:lnTo>
                    <a:pt x="378" y="75"/>
                  </a:lnTo>
                  <a:lnTo>
                    <a:pt x="378" y="77"/>
                  </a:lnTo>
                  <a:lnTo>
                    <a:pt x="380" y="77"/>
                  </a:lnTo>
                  <a:lnTo>
                    <a:pt x="382" y="77"/>
                  </a:lnTo>
                  <a:lnTo>
                    <a:pt x="382" y="79"/>
                  </a:lnTo>
                  <a:lnTo>
                    <a:pt x="382" y="81"/>
                  </a:lnTo>
                  <a:lnTo>
                    <a:pt x="380" y="81"/>
                  </a:lnTo>
                  <a:lnTo>
                    <a:pt x="378" y="81"/>
                  </a:lnTo>
                  <a:lnTo>
                    <a:pt x="376" y="81"/>
                  </a:lnTo>
                  <a:lnTo>
                    <a:pt x="374" y="81"/>
                  </a:lnTo>
                  <a:lnTo>
                    <a:pt x="372" y="81"/>
                  </a:lnTo>
                  <a:lnTo>
                    <a:pt x="370" y="81"/>
                  </a:lnTo>
                  <a:lnTo>
                    <a:pt x="368" y="81"/>
                  </a:lnTo>
                  <a:lnTo>
                    <a:pt x="366" y="79"/>
                  </a:lnTo>
                  <a:lnTo>
                    <a:pt x="366" y="77"/>
                  </a:lnTo>
                  <a:lnTo>
                    <a:pt x="364" y="77"/>
                  </a:lnTo>
                  <a:lnTo>
                    <a:pt x="366" y="79"/>
                  </a:lnTo>
                  <a:lnTo>
                    <a:pt x="366" y="81"/>
                  </a:lnTo>
                  <a:lnTo>
                    <a:pt x="364" y="81"/>
                  </a:lnTo>
                  <a:lnTo>
                    <a:pt x="363" y="81"/>
                  </a:lnTo>
                  <a:lnTo>
                    <a:pt x="363" y="82"/>
                  </a:lnTo>
                  <a:lnTo>
                    <a:pt x="361" y="84"/>
                  </a:lnTo>
                  <a:lnTo>
                    <a:pt x="361" y="86"/>
                  </a:lnTo>
                  <a:lnTo>
                    <a:pt x="361" y="88"/>
                  </a:lnTo>
                  <a:lnTo>
                    <a:pt x="359" y="88"/>
                  </a:lnTo>
                  <a:lnTo>
                    <a:pt x="359" y="90"/>
                  </a:lnTo>
                  <a:lnTo>
                    <a:pt x="357" y="92"/>
                  </a:lnTo>
                  <a:lnTo>
                    <a:pt x="359" y="92"/>
                  </a:lnTo>
                  <a:lnTo>
                    <a:pt x="357" y="92"/>
                  </a:lnTo>
                  <a:lnTo>
                    <a:pt x="357" y="94"/>
                  </a:lnTo>
                  <a:lnTo>
                    <a:pt x="359" y="94"/>
                  </a:lnTo>
                  <a:lnTo>
                    <a:pt x="359" y="96"/>
                  </a:lnTo>
                  <a:lnTo>
                    <a:pt x="357" y="96"/>
                  </a:lnTo>
                  <a:lnTo>
                    <a:pt x="357" y="98"/>
                  </a:lnTo>
                  <a:lnTo>
                    <a:pt x="357" y="100"/>
                  </a:lnTo>
                  <a:lnTo>
                    <a:pt x="359" y="100"/>
                  </a:lnTo>
                  <a:lnTo>
                    <a:pt x="357" y="100"/>
                  </a:lnTo>
                  <a:lnTo>
                    <a:pt x="357" y="102"/>
                  </a:lnTo>
                  <a:lnTo>
                    <a:pt x="359" y="102"/>
                  </a:lnTo>
                  <a:lnTo>
                    <a:pt x="361" y="100"/>
                  </a:lnTo>
                  <a:lnTo>
                    <a:pt x="361" y="102"/>
                  </a:lnTo>
                  <a:lnTo>
                    <a:pt x="359" y="102"/>
                  </a:lnTo>
                  <a:lnTo>
                    <a:pt x="359" y="104"/>
                  </a:lnTo>
                  <a:lnTo>
                    <a:pt x="359" y="106"/>
                  </a:lnTo>
                  <a:lnTo>
                    <a:pt x="357" y="106"/>
                  </a:lnTo>
                  <a:lnTo>
                    <a:pt x="359" y="106"/>
                  </a:lnTo>
                  <a:lnTo>
                    <a:pt x="361" y="106"/>
                  </a:lnTo>
                  <a:lnTo>
                    <a:pt x="361" y="107"/>
                  </a:lnTo>
                  <a:lnTo>
                    <a:pt x="359" y="107"/>
                  </a:lnTo>
                  <a:lnTo>
                    <a:pt x="357" y="107"/>
                  </a:lnTo>
                  <a:lnTo>
                    <a:pt x="355" y="107"/>
                  </a:lnTo>
                  <a:lnTo>
                    <a:pt x="355" y="109"/>
                  </a:lnTo>
                  <a:lnTo>
                    <a:pt x="355" y="107"/>
                  </a:lnTo>
                  <a:lnTo>
                    <a:pt x="355" y="109"/>
                  </a:lnTo>
                  <a:lnTo>
                    <a:pt x="353" y="109"/>
                  </a:lnTo>
                  <a:lnTo>
                    <a:pt x="351" y="111"/>
                  </a:lnTo>
                  <a:lnTo>
                    <a:pt x="351" y="113"/>
                  </a:lnTo>
                  <a:lnTo>
                    <a:pt x="349" y="113"/>
                  </a:lnTo>
                  <a:lnTo>
                    <a:pt x="347" y="115"/>
                  </a:lnTo>
                  <a:lnTo>
                    <a:pt x="347" y="113"/>
                  </a:lnTo>
                  <a:lnTo>
                    <a:pt x="345" y="111"/>
                  </a:lnTo>
                  <a:lnTo>
                    <a:pt x="345" y="113"/>
                  </a:lnTo>
                  <a:lnTo>
                    <a:pt x="347" y="113"/>
                  </a:lnTo>
                  <a:lnTo>
                    <a:pt x="347" y="115"/>
                  </a:lnTo>
                  <a:lnTo>
                    <a:pt x="345" y="115"/>
                  </a:lnTo>
                  <a:lnTo>
                    <a:pt x="343" y="117"/>
                  </a:lnTo>
                  <a:lnTo>
                    <a:pt x="343" y="119"/>
                  </a:lnTo>
                  <a:lnTo>
                    <a:pt x="341" y="121"/>
                  </a:lnTo>
                  <a:lnTo>
                    <a:pt x="339" y="121"/>
                  </a:lnTo>
                  <a:lnTo>
                    <a:pt x="338" y="123"/>
                  </a:lnTo>
                  <a:lnTo>
                    <a:pt x="339" y="123"/>
                  </a:lnTo>
                  <a:lnTo>
                    <a:pt x="341" y="123"/>
                  </a:lnTo>
                  <a:lnTo>
                    <a:pt x="341" y="125"/>
                  </a:lnTo>
                  <a:lnTo>
                    <a:pt x="341" y="127"/>
                  </a:lnTo>
                  <a:lnTo>
                    <a:pt x="339" y="127"/>
                  </a:lnTo>
                  <a:lnTo>
                    <a:pt x="339" y="129"/>
                  </a:lnTo>
                  <a:lnTo>
                    <a:pt x="341" y="129"/>
                  </a:lnTo>
                  <a:lnTo>
                    <a:pt x="343" y="129"/>
                  </a:lnTo>
                  <a:lnTo>
                    <a:pt x="343" y="132"/>
                  </a:lnTo>
                  <a:lnTo>
                    <a:pt x="343" y="134"/>
                  </a:lnTo>
                  <a:lnTo>
                    <a:pt x="341" y="134"/>
                  </a:lnTo>
                  <a:lnTo>
                    <a:pt x="339" y="134"/>
                  </a:lnTo>
                  <a:lnTo>
                    <a:pt x="339" y="136"/>
                  </a:lnTo>
                  <a:lnTo>
                    <a:pt x="339" y="134"/>
                  </a:lnTo>
                  <a:lnTo>
                    <a:pt x="339" y="136"/>
                  </a:lnTo>
                  <a:lnTo>
                    <a:pt x="339" y="138"/>
                  </a:lnTo>
                  <a:lnTo>
                    <a:pt x="339" y="140"/>
                  </a:lnTo>
                  <a:lnTo>
                    <a:pt x="339" y="142"/>
                  </a:lnTo>
                  <a:lnTo>
                    <a:pt x="338" y="142"/>
                  </a:lnTo>
                  <a:lnTo>
                    <a:pt x="338" y="140"/>
                  </a:lnTo>
                  <a:lnTo>
                    <a:pt x="336" y="140"/>
                  </a:lnTo>
                  <a:lnTo>
                    <a:pt x="336" y="138"/>
                  </a:lnTo>
                  <a:lnTo>
                    <a:pt x="336" y="140"/>
                  </a:lnTo>
                  <a:lnTo>
                    <a:pt x="336" y="142"/>
                  </a:lnTo>
                  <a:lnTo>
                    <a:pt x="338" y="142"/>
                  </a:lnTo>
                  <a:lnTo>
                    <a:pt x="338" y="144"/>
                  </a:lnTo>
                  <a:lnTo>
                    <a:pt x="338" y="146"/>
                  </a:lnTo>
                  <a:lnTo>
                    <a:pt x="336" y="146"/>
                  </a:lnTo>
                  <a:lnTo>
                    <a:pt x="338" y="146"/>
                  </a:lnTo>
                  <a:lnTo>
                    <a:pt x="336" y="146"/>
                  </a:lnTo>
                  <a:lnTo>
                    <a:pt x="334" y="148"/>
                  </a:lnTo>
                  <a:lnTo>
                    <a:pt x="334" y="150"/>
                  </a:lnTo>
                  <a:lnTo>
                    <a:pt x="334" y="152"/>
                  </a:lnTo>
                  <a:lnTo>
                    <a:pt x="332" y="152"/>
                  </a:lnTo>
                  <a:lnTo>
                    <a:pt x="330" y="154"/>
                  </a:lnTo>
                  <a:lnTo>
                    <a:pt x="328" y="154"/>
                  </a:lnTo>
                  <a:lnTo>
                    <a:pt x="324" y="155"/>
                  </a:lnTo>
                  <a:lnTo>
                    <a:pt x="318" y="157"/>
                  </a:lnTo>
                  <a:lnTo>
                    <a:pt x="316" y="159"/>
                  </a:lnTo>
                  <a:lnTo>
                    <a:pt x="315" y="161"/>
                  </a:lnTo>
                  <a:lnTo>
                    <a:pt x="313" y="161"/>
                  </a:lnTo>
                  <a:lnTo>
                    <a:pt x="313" y="159"/>
                  </a:lnTo>
                  <a:lnTo>
                    <a:pt x="313" y="157"/>
                  </a:lnTo>
                  <a:lnTo>
                    <a:pt x="313" y="155"/>
                  </a:lnTo>
                  <a:lnTo>
                    <a:pt x="313" y="154"/>
                  </a:lnTo>
                  <a:lnTo>
                    <a:pt x="313" y="152"/>
                  </a:lnTo>
                  <a:lnTo>
                    <a:pt x="311" y="152"/>
                  </a:lnTo>
                  <a:lnTo>
                    <a:pt x="311" y="150"/>
                  </a:lnTo>
                  <a:lnTo>
                    <a:pt x="311" y="148"/>
                  </a:lnTo>
                  <a:lnTo>
                    <a:pt x="311" y="150"/>
                  </a:lnTo>
                  <a:lnTo>
                    <a:pt x="309" y="150"/>
                  </a:lnTo>
                  <a:lnTo>
                    <a:pt x="307" y="148"/>
                  </a:lnTo>
                  <a:lnTo>
                    <a:pt x="307" y="146"/>
                  </a:lnTo>
                  <a:lnTo>
                    <a:pt x="309" y="146"/>
                  </a:lnTo>
                  <a:lnTo>
                    <a:pt x="307" y="146"/>
                  </a:lnTo>
                  <a:lnTo>
                    <a:pt x="307" y="148"/>
                  </a:lnTo>
                  <a:lnTo>
                    <a:pt x="305" y="148"/>
                  </a:lnTo>
                  <a:lnTo>
                    <a:pt x="303" y="148"/>
                  </a:lnTo>
                  <a:lnTo>
                    <a:pt x="305" y="146"/>
                  </a:lnTo>
                  <a:lnTo>
                    <a:pt x="305" y="144"/>
                  </a:lnTo>
                  <a:lnTo>
                    <a:pt x="305" y="146"/>
                  </a:lnTo>
                  <a:lnTo>
                    <a:pt x="303" y="146"/>
                  </a:lnTo>
                  <a:lnTo>
                    <a:pt x="303" y="148"/>
                  </a:lnTo>
                  <a:lnTo>
                    <a:pt x="301" y="148"/>
                  </a:lnTo>
                  <a:lnTo>
                    <a:pt x="299" y="150"/>
                  </a:lnTo>
                  <a:lnTo>
                    <a:pt x="297" y="150"/>
                  </a:lnTo>
                  <a:lnTo>
                    <a:pt x="297" y="148"/>
                  </a:lnTo>
                  <a:lnTo>
                    <a:pt x="297" y="146"/>
                  </a:lnTo>
                  <a:lnTo>
                    <a:pt x="295" y="144"/>
                  </a:lnTo>
                  <a:lnTo>
                    <a:pt x="293" y="144"/>
                  </a:lnTo>
                  <a:lnTo>
                    <a:pt x="293" y="146"/>
                  </a:lnTo>
                  <a:lnTo>
                    <a:pt x="291" y="146"/>
                  </a:lnTo>
                  <a:lnTo>
                    <a:pt x="291" y="144"/>
                  </a:lnTo>
                  <a:lnTo>
                    <a:pt x="291" y="146"/>
                  </a:lnTo>
                  <a:lnTo>
                    <a:pt x="290" y="144"/>
                  </a:lnTo>
                  <a:lnTo>
                    <a:pt x="290" y="142"/>
                  </a:lnTo>
                  <a:lnTo>
                    <a:pt x="288" y="142"/>
                  </a:lnTo>
                  <a:lnTo>
                    <a:pt x="288" y="140"/>
                  </a:lnTo>
                  <a:lnTo>
                    <a:pt x="288" y="142"/>
                  </a:lnTo>
                  <a:lnTo>
                    <a:pt x="286" y="142"/>
                  </a:lnTo>
                  <a:lnTo>
                    <a:pt x="286" y="144"/>
                  </a:lnTo>
                  <a:lnTo>
                    <a:pt x="288" y="144"/>
                  </a:lnTo>
                  <a:lnTo>
                    <a:pt x="282" y="148"/>
                  </a:lnTo>
                  <a:lnTo>
                    <a:pt x="280" y="148"/>
                  </a:lnTo>
                  <a:lnTo>
                    <a:pt x="280" y="150"/>
                  </a:lnTo>
                  <a:lnTo>
                    <a:pt x="278" y="150"/>
                  </a:lnTo>
                  <a:lnTo>
                    <a:pt x="276" y="148"/>
                  </a:lnTo>
                  <a:lnTo>
                    <a:pt x="274" y="148"/>
                  </a:lnTo>
                  <a:lnTo>
                    <a:pt x="272" y="148"/>
                  </a:lnTo>
                  <a:lnTo>
                    <a:pt x="270" y="150"/>
                  </a:lnTo>
                  <a:lnTo>
                    <a:pt x="268" y="152"/>
                  </a:lnTo>
                  <a:lnTo>
                    <a:pt x="268" y="150"/>
                  </a:lnTo>
                  <a:lnTo>
                    <a:pt x="267" y="150"/>
                  </a:lnTo>
                  <a:lnTo>
                    <a:pt x="268" y="150"/>
                  </a:lnTo>
                  <a:lnTo>
                    <a:pt x="268" y="148"/>
                  </a:lnTo>
                  <a:lnTo>
                    <a:pt x="268" y="144"/>
                  </a:lnTo>
                  <a:lnTo>
                    <a:pt x="268" y="142"/>
                  </a:lnTo>
                  <a:lnTo>
                    <a:pt x="267" y="140"/>
                  </a:lnTo>
                  <a:lnTo>
                    <a:pt x="267" y="138"/>
                  </a:lnTo>
                  <a:lnTo>
                    <a:pt x="267" y="140"/>
                  </a:lnTo>
                  <a:lnTo>
                    <a:pt x="265" y="140"/>
                  </a:lnTo>
                  <a:lnTo>
                    <a:pt x="267" y="140"/>
                  </a:lnTo>
                  <a:lnTo>
                    <a:pt x="265" y="140"/>
                  </a:lnTo>
                  <a:lnTo>
                    <a:pt x="265" y="142"/>
                  </a:lnTo>
                  <a:lnTo>
                    <a:pt x="263" y="142"/>
                  </a:lnTo>
                  <a:lnTo>
                    <a:pt x="263" y="140"/>
                  </a:lnTo>
                  <a:lnTo>
                    <a:pt x="261" y="140"/>
                  </a:lnTo>
                  <a:lnTo>
                    <a:pt x="259" y="140"/>
                  </a:lnTo>
                  <a:lnTo>
                    <a:pt x="255" y="142"/>
                  </a:lnTo>
                  <a:lnTo>
                    <a:pt x="255" y="144"/>
                  </a:lnTo>
                  <a:lnTo>
                    <a:pt x="253" y="144"/>
                  </a:lnTo>
                  <a:lnTo>
                    <a:pt x="251" y="142"/>
                  </a:lnTo>
                  <a:lnTo>
                    <a:pt x="251" y="140"/>
                  </a:lnTo>
                  <a:lnTo>
                    <a:pt x="253" y="140"/>
                  </a:lnTo>
                  <a:lnTo>
                    <a:pt x="251" y="140"/>
                  </a:lnTo>
                  <a:lnTo>
                    <a:pt x="251" y="142"/>
                  </a:lnTo>
                  <a:lnTo>
                    <a:pt x="249" y="142"/>
                  </a:lnTo>
                  <a:lnTo>
                    <a:pt x="249" y="144"/>
                  </a:lnTo>
                  <a:lnTo>
                    <a:pt x="249" y="142"/>
                  </a:lnTo>
                  <a:lnTo>
                    <a:pt x="249" y="140"/>
                  </a:lnTo>
                  <a:lnTo>
                    <a:pt x="247" y="140"/>
                  </a:lnTo>
                  <a:lnTo>
                    <a:pt x="245" y="140"/>
                  </a:lnTo>
                  <a:lnTo>
                    <a:pt x="243" y="142"/>
                  </a:lnTo>
                  <a:lnTo>
                    <a:pt x="242" y="142"/>
                  </a:lnTo>
                  <a:lnTo>
                    <a:pt x="242" y="140"/>
                  </a:lnTo>
                  <a:lnTo>
                    <a:pt x="243" y="138"/>
                  </a:lnTo>
                  <a:lnTo>
                    <a:pt x="242" y="138"/>
                  </a:lnTo>
                  <a:lnTo>
                    <a:pt x="242" y="136"/>
                  </a:lnTo>
                  <a:lnTo>
                    <a:pt x="242" y="134"/>
                  </a:lnTo>
                  <a:lnTo>
                    <a:pt x="243" y="134"/>
                  </a:lnTo>
                  <a:lnTo>
                    <a:pt x="242" y="134"/>
                  </a:lnTo>
                  <a:lnTo>
                    <a:pt x="242" y="132"/>
                  </a:lnTo>
                  <a:lnTo>
                    <a:pt x="242" y="130"/>
                  </a:lnTo>
                  <a:lnTo>
                    <a:pt x="240" y="130"/>
                  </a:lnTo>
                  <a:lnTo>
                    <a:pt x="240" y="129"/>
                  </a:lnTo>
                  <a:lnTo>
                    <a:pt x="242" y="127"/>
                  </a:lnTo>
                  <a:lnTo>
                    <a:pt x="240" y="127"/>
                  </a:lnTo>
                  <a:lnTo>
                    <a:pt x="240" y="125"/>
                  </a:lnTo>
                  <a:lnTo>
                    <a:pt x="238" y="125"/>
                  </a:lnTo>
                  <a:lnTo>
                    <a:pt x="238" y="123"/>
                  </a:lnTo>
                  <a:lnTo>
                    <a:pt x="238" y="121"/>
                  </a:lnTo>
                  <a:lnTo>
                    <a:pt x="240" y="121"/>
                  </a:lnTo>
                  <a:lnTo>
                    <a:pt x="240" y="119"/>
                  </a:lnTo>
                  <a:lnTo>
                    <a:pt x="240" y="117"/>
                  </a:lnTo>
                  <a:lnTo>
                    <a:pt x="240" y="115"/>
                  </a:lnTo>
                  <a:lnTo>
                    <a:pt x="238" y="115"/>
                  </a:lnTo>
                  <a:lnTo>
                    <a:pt x="238" y="113"/>
                  </a:lnTo>
                  <a:lnTo>
                    <a:pt x="238" y="111"/>
                  </a:lnTo>
                  <a:lnTo>
                    <a:pt x="236" y="111"/>
                  </a:lnTo>
                  <a:lnTo>
                    <a:pt x="236" y="109"/>
                  </a:lnTo>
                  <a:lnTo>
                    <a:pt x="234" y="109"/>
                  </a:lnTo>
                  <a:lnTo>
                    <a:pt x="234" y="107"/>
                  </a:lnTo>
                  <a:lnTo>
                    <a:pt x="236" y="107"/>
                  </a:lnTo>
                  <a:lnTo>
                    <a:pt x="234" y="107"/>
                  </a:lnTo>
                  <a:lnTo>
                    <a:pt x="234" y="109"/>
                  </a:lnTo>
                  <a:lnTo>
                    <a:pt x="232" y="109"/>
                  </a:lnTo>
                  <a:lnTo>
                    <a:pt x="232" y="107"/>
                  </a:lnTo>
                  <a:lnTo>
                    <a:pt x="230" y="107"/>
                  </a:lnTo>
                  <a:lnTo>
                    <a:pt x="230" y="109"/>
                  </a:lnTo>
                  <a:lnTo>
                    <a:pt x="228" y="109"/>
                  </a:lnTo>
                  <a:lnTo>
                    <a:pt x="228" y="107"/>
                  </a:lnTo>
                  <a:lnTo>
                    <a:pt x="226" y="107"/>
                  </a:lnTo>
                  <a:lnTo>
                    <a:pt x="226" y="106"/>
                  </a:lnTo>
                  <a:lnTo>
                    <a:pt x="228" y="106"/>
                  </a:lnTo>
                  <a:lnTo>
                    <a:pt x="230" y="106"/>
                  </a:lnTo>
                  <a:lnTo>
                    <a:pt x="228" y="104"/>
                  </a:lnTo>
                  <a:lnTo>
                    <a:pt x="230" y="104"/>
                  </a:lnTo>
                  <a:lnTo>
                    <a:pt x="228" y="104"/>
                  </a:lnTo>
                  <a:lnTo>
                    <a:pt x="226" y="104"/>
                  </a:lnTo>
                  <a:lnTo>
                    <a:pt x="224" y="102"/>
                  </a:lnTo>
                  <a:lnTo>
                    <a:pt x="224" y="100"/>
                  </a:lnTo>
                  <a:lnTo>
                    <a:pt x="224" y="98"/>
                  </a:lnTo>
                  <a:lnTo>
                    <a:pt x="226" y="98"/>
                  </a:lnTo>
                  <a:lnTo>
                    <a:pt x="226" y="96"/>
                  </a:lnTo>
                  <a:lnTo>
                    <a:pt x="226" y="94"/>
                  </a:lnTo>
                  <a:lnTo>
                    <a:pt x="224" y="94"/>
                  </a:lnTo>
                  <a:lnTo>
                    <a:pt x="226" y="94"/>
                  </a:lnTo>
                  <a:lnTo>
                    <a:pt x="228" y="94"/>
                  </a:lnTo>
                  <a:lnTo>
                    <a:pt x="226" y="94"/>
                  </a:lnTo>
                  <a:lnTo>
                    <a:pt x="226" y="92"/>
                  </a:lnTo>
                  <a:lnTo>
                    <a:pt x="224" y="90"/>
                  </a:lnTo>
                  <a:lnTo>
                    <a:pt x="222" y="90"/>
                  </a:lnTo>
                  <a:lnTo>
                    <a:pt x="222" y="88"/>
                  </a:lnTo>
                  <a:lnTo>
                    <a:pt x="222" y="86"/>
                  </a:lnTo>
                  <a:lnTo>
                    <a:pt x="220" y="86"/>
                  </a:lnTo>
                  <a:lnTo>
                    <a:pt x="222" y="84"/>
                  </a:lnTo>
                  <a:lnTo>
                    <a:pt x="220" y="84"/>
                  </a:lnTo>
                  <a:lnTo>
                    <a:pt x="220" y="82"/>
                  </a:lnTo>
                  <a:lnTo>
                    <a:pt x="220" y="81"/>
                  </a:lnTo>
                  <a:lnTo>
                    <a:pt x="222" y="81"/>
                  </a:lnTo>
                  <a:lnTo>
                    <a:pt x="222" y="79"/>
                  </a:lnTo>
                  <a:lnTo>
                    <a:pt x="222" y="77"/>
                  </a:lnTo>
                  <a:lnTo>
                    <a:pt x="222" y="75"/>
                  </a:lnTo>
                  <a:lnTo>
                    <a:pt x="224" y="75"/>
                  </a:lnTo>
                  <a:lnTo>
                    <a:pt x="226" y="73"/>
                  </a:lnTo>
                  <a:lnTo>
                    <a:pt x="226" y="71"/>
                  </a:lnTo>
                  <a:lnTo>
                    <a:pt x="226" y="73"/>
                  </a:lnTo>
                  <a:lnTo>
                    <a:pt x="224" y="73"/>
                  </a:lnTo>
                  <a:lnTo>
                    <a:pt x="224" y="75"/>
                  </a:lnTo>
                  <a:lnTo>
                    <a:pt x="222" y="75"/>
                  </a:lnTo>
                  <a:lnTo>
                    <a:pt x="222" y="73"/>
                  </a:lnTo>
                  <a:lnTo>
                    <a:pt x="224" y="73"/>
                  </a:lnTo>
                  <a:lnTo>
                    <a:pt x="224" y="71"/>
                  </a:lnTo>
                  <a:lnTo>
                    <a:pt x="224" y="69"/>
                  </a:lnTo>
                  <a:lnTo>
                    <a:pt x="226" y="67"/>
                  </a:lnTo>
                  <a:lnTo>
                    <a:pt x="228" y="67"/>
                  </a:lnTo>
                  <a:lnTo>
                    <a:pt x="228" y="65"/>
                  </a:lnTo>
                  <a:lnTo>
                    <a:pt x="228" y="63"/>
                  </a:lnTo>
                  <a:lnTo>
                    <a:pt x="230" y="63"/>
                  </a:lnTo>
                  <a:lnTo>
                    <a:pt x="232" y="63"/>
                  </a:lnTo>
                  <a:lnTo>
                    <a:pt x="232" y="61"/>
                  </a:lnTo>
                  <a:lnTo>
                    <a:pt x="234" y="61"/>
                  </a:lnTo>
                  <a:lnTo>
                    <a:pt x="232" y="61"/>
                  </a:lnTo>
                  <a:lnTo>
                    <a:pt x="232" y="63"/>
                  </a:lnTo>
                  <a:lnTo>
                    <a:pt x="232" y="65"/>
                  </a:lnTo>
                  <a:lnTo>
                    <a:pt x="234" y="65"/>
                  </a:lnTo>
                  <a:lnTo>
                    <a:pt x="232" y="67"/>
                  </a:lnTo>
                  <a:lnTo>
                    <a:pt x="234" y="67"/>
                  </a:lnTo>
                  <a:lnTo>
                    <a:pt x="234" y="69"/>
                  </a:lnTo>
                  <a:lnTo>
                    <a:pt x="236" y="71"/>
                  </a:lnTo>
                  <a:lnTo>
                    <a:pt x="238" y="71"/>
                  </a:lnTo>
                  <a:lnTo>
                    <a:pt x="238" y="73"/>
                  </a:lnTo>
                  <a:lnTo>
                    <a:pt x="240" y="75"/>
                  </a:lnTo>
                  <a:lnTo>
                    <a:pt x="242" y="75"/>
                  </a:lnTo>
                  <a:lnTo>
                    <a:pt x="242" y="77"/>
                  </a:lnTo>
                  <a:lnTo>
                    <a:pt x="243" y="77"/>
                  </a:lnTo>
                  <a:lnTo>
                    <a:pt x="243" y="79"/>
                  </a:lnTo>
                  <a:lnTo>
                    <a:pt x="245" y="79"/>
                  </a:lnTo>
                  <a:lnTo>
                    <a:pt x="245" y="81"/>
                  </a:lnTo>
                  <a:lnTo>
                    <a:pt x="247" y="81"/>
                  </a:lnTo>
                  <a:lnTo>
                    <a:pt x="249" y="81"/>
                  </a:lnTo>
                  <a:lnTo>
                    <a:pt x="251" y="81"/>
                  </a:lnTo>
                  <a:lnTo>
                    <a:pt x="251" y="79"/>
                  </a:lnTo>
                  <a:lnTo>
                    <a:pt x="251" y="81"/>
                  </a:lnTo>
                  <a:lnTo>
                    <a:pt x="251" y="79"/>
                  </a:lnTo>
                  <a:lnTo>
                    <a:pt x="253" y="79"/>
                  </a:lnTo>
                  <a:lnTo>
                    <a:pt x="255" y="79"/>
                  </a:lnTo>
                  <a:lnTo>
                    <a:pt x="257" y="77"/>
                  </a:lnTo>
                  <a:lnTo>
                    <a:pt x="259" y="77"/>
                  </a:lnTo>
                  <a:lnTo>
                    <a:pt x="261" y="79"/>
                  </a:lnTo>
                  <a:lnTo>
                    <a:pt x="263" y="79"/>
                  </a:lnTo>
                  <a:lnTo>
                    <a:pt x="265" y="77"/>
                  </a:lnTo>
                  <a:lnTo>
                    <a:pt x="265" y="79"/>
                  </a:lnTo>
                  <a:lnTo>
                    <a:pt x="267" y="79"/>
                  </a:lnTo>
                  <a:lnTo>
                    <a:pt x="268" y="79"/>
                  </a:lnTo>
                  <a:lnTo>
                    <a:pt x="268" y="77"/>
                  </a:lnTo>
                  <a:lnTo>
                    <a:pt x="270" y="77"/>
                  </a:lnTo>
                  <a:lnTo>
                    <a:pt x="272" y="77"/>
                  </a:lnTo>
                  <a:lnTo>
                    <a:pt x="272" y="75"/>
                  </a:lnTo>
                  <a:lnTo>
                    <a:pt x="272" y="73"/>
                  </a:lnTo>
                  <a:lnTo>
                    <a:pt x="274" y="73"/>
                  </a:lnTo>
                  <a:lnTo>
                    <a:pt x="274" y="71"/>
                  </a:lnTo>
                  <a:lnTo>
                    <a:pt x="272" y="71"/>
                  </a:lnTo>
                  <a:lnTo>
                    <a:pt x="274" y="71"/>
                  </a:lnTo>
                  <a:lnTo>
                    <a:pt x="276" y="71"/>
                  </a:lnTo>
                  <a:lnTo>
                    <a:pt x="276" y="69"/>
                  </a:lnTo>
                  <a:lnTo>
                    <a:pt x="278" y="69"/>
                  </a:lnTo>
                  <a:lnTo>
                    <a:pt x="282" y="69"/>
                  </a:lnTo>
                  <a:lnTo>
                    <a:pt x="284" y="69"/>
                  </a:lnTo>
                  <a:lnTo>
                    <a:pt x="286" y="69"/>
                  </a:lnTo>
                  <a:lnTo>
                    <a:pt x="288" y="69"/>
                  </a:lnTo>
                  <a:lnTo>
                    <a:pt x="286" y="71"/>
                  </a:lnTo>
                  <a:lnTo>
                    <a:pt x="288" y="71"/>
                  </a:lnTo>
                  <a:lnTo>
                    <a:pt x="290" y="73"/>
                  </a:lnTo>
                  <a:lnTo>
                    <a:pt x="291" y="73"/>
                  </a:lnTo>
                  <a:lnTo>
                    <a:pt x="293" y="73"/>
                  </a:lnTo>
                  <a:lnTo>
                    <a:pt x="295" y="73"/>
                  </a:lnTo>
                  <a:lnTo>
                    <a:pt x="295" y="75"/>
                  </a:lnTo>
                  <a:lnTo>
                    <a:pt x="297" y="75"/>
                  </a:lnTo>
                  <a:lnTo>
                    <a:pt x="299" y="73"/>
                  </a:lnTo>
                  <a:lnTo>
                    <a:pt x="301" y="71"/>
                  </a:lnTo>
                  <a:lnTo>
                    <a:pt x="303" y="71"/>
                  </a:lnTo>
                  <a:lnTo>
                    <a:pt x="305" y="71"/>
                  </a:lnTo>
                  <a:lnTo>
                    <a:pt x="309" y="71"/>
                  </a:lnTo>
                  <a:lnTo>
                    <a:pt x="311" y="71"/>
                  </a:lnTo>
                  <a:lnTo>
                    <a:pt x="311" y="69"/>
                  </a:lnTo>
                  <a:lnTo>
                    <a:pt x="313" y="69"/>
                  </a:lnTo>
                  <a:lnTo>
                    <a:pt x="313" y="67"/>
                  </a:lnTo>
                  <a:lnTo>
                    <a:pt x="313" y="65"/>
                  </a:lnTo>
                  <a:lnTo>
                    <a:pt x="315" y="65"/>
                  </a:lnTo>
                  <a:lnTo>
                    <a:pt x="315" y="63"/>
                  </a:lnTo>
                  <a:lnTo>
                    <a:pt x="316" y="63"/>
                  </a:lnTo>
                  <a:lnTo>
                    <a:pt x="315" y="63"/>
                  </a:lnTo>
                  <a:lnTo>
                    <a:pt x="316" y="63"/>
                  </a:lnTo>
                  <a:lnTo>
                    <a:pt x="316" y="61"/>
                  </a:lnTo>
                  <a:lnTo>
                    <a:pt x="315" y="61"/>
                  </a:lnTo>
                  <a:lnTo>
                    <a:pt x="315" y="59"/>
                  </a:lnTo>
                  <a:lnTo>
                    <a:pt x="315" y="58"/>
                  </a:lnTo>
                  <a:lnTo>
                    <a:pt x="316" y="58"/>
                  </a:lnTo>
                  <a:lnTo>
                    <a:pt x="316" y="56"/>
                  </a:lnTo>
                  <a:lnTo>
                    <a:pt x="318" y="56"/>
                  </a:lnTo>
                  <a:lnTo>
                    <a:pt x="320" y="56"/>
                  </a:lnTo>
                  <a:lnTo>
                    <a:pt x="320" y="54"/>
                  </a:lnTo>
                  <a:lnTo>
                    <a:pt x="322" y="54"/>
                  </a:lnTo>
                  <a:lnTo>
                    <a:pt x="320" y="54"/>
                  </a:lnTo>
                  <a:lnTo>
                    <a:pt x="320" y="52"/>
                  </a:lnTo>
                  <a:lnTo>
                    <a:pt x="320" y="54"/>
                  </a:lnTo>
                  <a:lnTo>
                    <a:pt x="318" y="52"/>
                  </a:lnTo>
                  <a:lnTo>
                    <a:pt x="320" y="52"/>
                  </a:lnTo>
                  <a:lnTo>
                    <a:pt x="318" y="52"/>
                  </a:lnTo>
                  <a:lnTo>
                    <a:pt x="318" y="50"/>
                  </a:lnTo>
                  <a:lnTo>
                    <a:pt x="320" y="50"/>
                  </a:lnTo>
                  <a:lnTo>
                    <a:pt x="318" y="50"/>
                  </a:lnTo>
                  <a:lnTo>
                    <a:pt x="320" y="50"/>
                  </a:lnTo>
                  <a:lnTo>
                    <a:pt x="320" y="48"/>
                  </a:lnTo>
                  <a:lnTo>
                    <a:pt x="322" y="46"/>
                  </a:lnTo>
                  <a:lnTo>
                    <a:pt x="324" y="46"/>
                  </a:lnTo>
                  <a:lnTo>
                    <a:pt x="326" y="46"/>
                  </a:lnTo>
                  <a:lnTo>
                    <a:pt x="326" y="44"/>
                  </a:lnTo>
                  <a:lnTo>
                    <a:pt x="326" y="42"/>
                  </a:lnTo>
                  <a:lnTo>
                    <a:pt x="326" y="40"/>
                  </a:lnTo>
                  <a:lnTo>
                    <a:pt x="328" y="40"/>
                  </a:lnTo>
                  <a:lnTo>
                    <a:pt x="328" y="38"/>
                  </a:lnTo>
                  <a:lnTo>
                    <a:pt x="326" y="36"/>
                  </a:lnTo>
                  <a:lnTo>
                    <a:pt x="326" y="35"/>
                  </a:lnTo>
                  <a:lnTo>
                    <a:pt x="328" y="33"/>
                  </a:lnTo>
                  <a:lnTo>
                    <a:pt x="326" y="33"/>
                  </a:lnTo>
                  <a:lnTo>
                    <a:pt x="326" y="31"/>
                  </a:lnTo>
                  <a:lnTo>
                    <a:pt x="328" y="31"/>
                  </a:lnTo>
                  <a:lnTo>
                    <a:pt x="328" y="29"/>
                  </a:lnTo>
                  <a:lnTo>
                    <a:pt x="328" y="27"/>
                  </a:lnTo>
                  <a:lnTo>
                    <a:pt x="330" y="27"/>
                  </a:lnTo>
                  <a:lnTo>
                    <a:pt x="332" y="27"/>
                  </a:lnTo>
                  <a:lnTo>
                    <a:pt x="332" y="25"/>
                  </a:lnTo>
                  <a:lnTo>
                    <a:pt x="334" y="25"/>
                  </a:lnTo>
                  <a:lnTo>
                    <a:pt x="334" y="27"/>
                  </a:lnTo>
                  <a:lnTo>
                    <a:pt x="336" y="25"/>
                  </a:lnTo>
                  <a:lnTo>
                    <a:pt x="338" y="25"/>
                  </a:lnTo>
                  <a:lnTo>
                    <a:pt x="339" y="25"/>
                  </a:lnTo>
                  <a:lnTo>
                    <a:pt x="341" y="25"/>
                  </a:lnTo>
                  <a:lnTo>
                    <a:pt x="343" y="25"/>
                  </a:lnTo>
                  <a:close/>
                  <a:moveTo>
                    <a:pt x="507" y="23"/>
                  </a:moveTo>
                  <a:lnTo>
                    <a:pt x="507" y="25"/>
                  </a:lnTo>
                  <a:lnTo>
                    <a:pt x="508" y="25"/>
                  </a:lnTo>
                  <a:lnTo>
                    <a:pt x="508" y="27"/>
                  </a:lnTo>
                  <a:lnTo>
                    <a:pt x="507" y="27"/>
                  </a:lnTo>
                  <a:lnTo>
                    <a:pt x="507" y="29"/>
                  </a:lnTo>
                  <a:lnTo>
                    <a:pt x="507" y="31"/>
                  </a:lnTo>
                  <a:lnTo>
                    <a:pt x="505" y="31"/>
                  </a:lnTo>
                  <a:lnTo>
                    <a:pt x="505" y="29"/>
                  </a:lnTo>
                  <a:lnTo>
                    <a:pt x="505" y="27"/>
                  </a:lnTo>
                  <a:lnTo>
                    <a:pt x="507" y="27"/>
                  </a:lnTo>
                  <a:lnTo>
                    <a:pt x="505" y="27"/>
                  </a:lnTo>
                  <a:lnTo>
                    <a:pt x="505" y="25"/>
                  </a:lnTo>
                  <a:lnTo>
                    <a:pt x="505" y="23"/>
                  </a:lnTo>
                  <a:lnTo>
                    <a:pt x="505" y="21"/>
                  </a:lnTo>
                  <a:lnTo>
                    <a:pt x="507" y="21"/>
                  </a:lnTo>
                  <a:lnTo>
                    <a:pt x="507" y="23"/>
                  </a:lnTo>
                  <a:close/>
                  <a:moveTo>
                    <a:pt x="207" y="19"/>
                  </a:moveTo>
                  <a:lnTo>
                    <a:pt x="205" y="19"/>
                  </a:lnTo>
                  <a:lnTo>
                    <a:pt x="207" y="19"/>
                  </a:lnTo>
                  <a:lnTo>
                    <a:pt x="207" y="17"/>
                  </a:lnTo>
                  <a:lnTo>
                    <a:pt x="207" y="19"/>
                  </a:lnTo>
                  <a:close/>
                  <a:moveTo>
                    <a:pt x="512" y="19"/>
                  </a:moveTo>
                  <a:lnTo>
                    <a:pt x="510" y="19"/>
                  </a:lnTo>
                  <a:lnTo>
                    <a:pt x="510" y="17"/>
                  </a:lnTo>
                  <a:lnTo>
                    <a:pt x="512" y="17"/>
                  </a:lnTo>
                  <a:lnTo>
                    <a:pt x="512" y="19"/>
                  </a:lnTo>
                  <a:close/>
                  <a:moveTo>
                    <a:pt x="7" y="6"/>
                  </a:moveTo>
                  <a:lnTo>
                    <a:pt x="7" y="4"/>
                  </a:lnTo>
                  <a:lnTo>
                    <a:pt x="9" y="4"/>
                  </a:lnTo>
                  <a:lnTo>
                    <a:pt x="11" y="6"/>
                  </a:lnTo>
                  <a:lnTo>
                    <a:pt x="13" y="6"/>
                  </a:lnTo>
                  <a:lnTo>
                    <a:pt x="15" y="6"/>
                  </a:lnTo>
                  <a:lnTo>
                    <a:pt x="15" y="8"/>
                  </a:lnTo>
                  <a:lnTo>
                    <a:pt x="17" y="10"/>
                  </a:lnTo>
                  <a:lnTo>
                    <a:pt x="21" y="10"/>
                  </a:lnTo>
                  <a:lnTo>
                    <a:pt x="21" y="11"/>
                  </a:lnTo>
                  <a:lnTo>
                    <a:pt x="23" y="11"/>
                  </a:lnTo>
                  <a:lnTo>
                    <a:pt x="25" y="11"/>
                  </a:lnTo>
                  <a:lnTo>
                    <a:pt x="27" y="11"/>
                  </a:lnTo>
                  <a:lnTo>
                    <a:pt x="28" y="10"/>
                  </a:lnTo>
                  <a:lnTo>
                    <a:pt x="30" y="10"/>
                  </a:lnTo>
                  <a:lnTo>
                    <a:pt x="32" y="10"/>
                  </a:lnTo>
                  <a:lnTo>
                    <a:pt x="32" y="11"/>
                  </a:lnTo>
                  <a:lnTo>
                    <a:pt x="34" y="11"/>
                  </a:lnTo>
                  <a:lnTo>
                    <a:pt x="36" y="11"/>
                  </a:lnTo>
                  <a:lnTo>
                    <a:pt x="40" y="10"/>
                  </a:lnTo>
                  <a:lnTo>
                    <a:pt x="40" y="11"/>
                  </a:lnTo>
                  <a:lnTo>
                    <a:pt x="42" y="13"/>
                  </a:lnTo>
                  <a:lnTo>
                    <a:pt x="46" y="15"/>
                  </a:lnTo>
                  <a:lnTo>
                    <a:pt x="48" y="17"/>
                  </a:lnTo>
                  <a:lnTo>
                    <a:pt x="48" y="19"/>
                  </a:lnTo>
                  <a:lnTo>
                    <a:pt x="48" y="21"/>
                  </a:lnTo>
                  <a:lnTo>
                    <a:pt x="50" y="21"/>
                  </a:lnTo>
                  <a:lnTo>
                    <a:pt x="50" y="23"/>
                  </a:lnTo>
                  <a:lnTo>
                    <a:pt x="51" y="23"/>
                  </a:lnTo>
                  <a:lnTo>
                    <a:pt x="51" y="25"/>
                  </a:lnTo>
                  <a:lnTo>
                    <a:pt x="51" y="27"/>
                  </a:lnTo>
                  <a:lnTo>
                    <a:pt x="51" y="29"/>
                  </a:lnTo>
                  <a:lnTo>
                    <a:pt x="50" y="29"/>
                  </a:lnTo>
                  <a:lnTo>
                    <a:pt x="51" y="29"/>
                  </a:lnTo>
                  <a:lnTo>
                    <a:pt x="51" y="27"/>
                  </a:lnTo>
                  <a:lnTo>
                    <a:pt x="53" y="29"/>
                  </a:lnTo>
                  <a:lnTo>
                    <a:pt x="55" y="29"/>
                  </a:lnTo>
                  <a:lnTo>
                    <a:pt x="55" y="31"/>
                  </a:lnTo>
                  <a:lnTo>
                    <a:pt x="57" y="31"/>
                  </a:lnTo>
                  <a:lnTo>
                    <a:pt x="59" y="33"/>
                  </a:lnTo>
                  <a:lnTo>
                    <a:pt x="61" y="35"/>
                  </a:lnTo>
                  <a:lnTo>
                    <a:pt x="61" y="36"/>
                  </a:lnTo>
                  <a:lnTo>
                    <a:pt x="63" y="36"/>
                  </a:lnTo>
                  <a:lnTo>
                    <a:pt x="65" y="36"/>
                  </a:lnTo>
                  <a:lnTo>
                    <a:pt x="67" y="38"/>
                  </a:lnTo>
                  <a:lnTo>
                    <a:pt x="69" y="38"/>
                  </a:lnTo>
                  <a:lnTo>
                    <a:pt x="69" y="40"/>
                  </a:lnTo>
                  <a:lnTo>
                    <a:pt x="71" y="40"/>
                  </a:lnTo>
                  <a:lnTo>
                    <a:pt x="71" y="42"/>
                  </a:lnTo>
                  <a:lnTo>
                    <a:pt x="73" y="42"/>
                  </a:lnTo>
                  <a:lnTo>
                    <a:pt x="75" y="42"/>
                  </a:lnTo>
                  <a:lnTo>
                    <a:pt x="75" y="44"/>
                  </a:lnTo>
                  <a:lnTo>
                    <a:pt x="76" y="44"/>
                  </a:lnTo>
                  <a:lnTo>
                    <a:pt x="76" y="46"/>
                  </a:lnTo>
                  <a:lnTo>
                    <a:pt x="78" y="46"/>
                  </a:lnTo>
                  <a:lnTo>
                    <a:pt x="78" y="48"/>
                  </a:lnTo>
                  <a:lnTo>
                    <a:pt x="80" y="48"/>
                  </a:lnTo>
                  <a:lnTo>
                    <a:pt x="80" y="50"/>
                  </a:lnTo>
                  <a:lnTo>
                    <a:pt x="78" y="50"/>
                  </a:lnTo>
                  <a:lnTo>
                    <a:pt x="78" y="52"/>
                  </a:lnTo>
                  <a:lnTo>
                    <a:pt x="80" y="52"/>
                  </a:lnTo>
                  <a:lnTo>
                    <a:pt x="78" y="52"/>
                  </a:lnTo>
                  <a:lnTo>
                    <a:pt x="80" y="52"/>
                  </a:lnTo>
                  <a:lnTo>
                    <a:pt x="78" y="52"/>
                  </a:lnTo>
                  <a:lnTo>
                    <a:pt x="78" y="50"/>
                  </a:lnTo>
                  <a:lnTo>
                    <a:pt x="80" y="50"/>
                  </a:lnTo>
                  <a:lnTo>
                    <a:pt x="80" y="52"/>
                  </a:lnTo>
                  <a:lnTo>
                    <a:pt x="80" y="54"/>
                  </a:lnTo>
                  <a:lnTo>
                    <a:pt x="82" y="54"/>
                  </a:lnTo>
                  <a:lnTo>
                    <a:pt x="82" y="52"/>
                  </a:lnTo>
                  <a:lnTo>
                    <a:pt x="84" y="52"/>
                  </a:lnTo>
                  <a:lnTo>
                    <a:pt x="84" y="54"/>
                  </a:lnTo>
                  <a:lnTo>
                    <a:pt x="86" y="58"/>
                  </a:lnTo>
                  <a:lnTo>
                    <a:pt x="88" y="59"/>
                  </a:lnTo>
                  <a:lnTo>
                    <a:pt x="90" y="59"/>
                  </a:lnTo>
                  <a:lnTo>
                    <a:pt x="92" y="61"/>
                  </a:lnTo>
                  <a:lnTo>
                    <a:pt x="94" y="61"/>
                  </a:lnTo>
                  <a:lnTo>
                    <a:pt x="94" y="63"/>
                  </a:lnTo>
                  <a:lnTo>
                    <a:pt x="94" y="65"/>
                  </a:lnTo>
                  <a:lnTo>
                    <a:pt x="94" y="63"/>
                  </a:lnTo>
                  <a:lnTo>
                    <a:pt x="94" y="61"/>
                  </a:lnTo>
                  <a:lnTo>
                    <a:pt x="92" y="59"/>
                  </a:lnTo>
                  <a:lnTo>
                    <a:pt x="92" y="58"/>
                  </a:lnTo>
                  <a:lnTo>
                    <a:pt x="94" y="58"/>
                  </a:lnTo>
                  <a:lnTo>
                    <a:pt x="96" y="58"/>
                  </a:lnTo>
                  <a:lnTo>
                    <a:pt x="96" y="59"/>
                  </a:lnTo>
                  <a:lnTo>
                    <a:pt x="98" y="59"/>
                  </a:lnTo>
                  <a:lnTo>
                    <a:pt x="99" y="61"/>
                  </a:lnTo>
                  <a:lnTo>
                    <a:pt x="101" y="61"/>
                  </a:lnTo>
                  <a:lnTo>
                    <a:pt x="101" y="63"/>
                  </a:lnTo>
                  <a:lnTo>
                    <a:pt x="101" y="65"/>
                  </a:lnTo>
                  <a:lnTo>
                    <a:pt x="101" y="67"/>
                  </a:lnTo>
                  <a:lnTo>
                    <a:pt x="103" y="67"/>
                  </a:lnTo>
                  <a:lnTo>
                    <a:pt x="105" y="67"/>
                  </a:lnTo>
                  <a:lnTo>
                    <a:pt x="107" y="67"/>
                  </a:lnTo>
                  <a:lnTo>
                    <a:pt x="111" y="71"/>
                  </a:lnTo>
                  <a:lnTo>
                    <a:pt x="113" y="73"/>
                  </a:lnTo>
                  <a:lnTo>
                    <a:pt x="113" y="75"/>
                  </a:lnTo>
                  <a:lnTo>
                    <a:pt x="115" y="75"/>
                  </a:lnTo>
                  <a:lnTo>
                    <a:pt x="115" y="77"/>
                  </a:lnTo>
                  <a:lnTo>
                    <a:pt x="115" y="79"/>
                  </a:lnTo>
                  <a:lnTo>
                    <a:pt x="117" y="79"/>
                  </a:lnTo>
                  <a:lnTo>
                    <a:pt x="119" y="81"/>
                  </a:lnTo>
                  <a:lnTo>
                    <a:pt x="119" y="82"/>
                  </a:lnTo>
                  <a:lnTo>
                    <a:pt x="121" y="82"/>
                  </a:lnTo>
                  <a:lnTo>
                    <a:pt x="123" y="82"/>
                  </a:lnTo>
                  <a:lnTo>
                    <a:pt x="124" y="82"/>
                  </a:lnTo>
                  <a:lnTo>
                    <a:pt x="126" y="82"/>
                  </a:lnTo>
                  <a:lnTo>
                    <a:pt x="128" y="84"/>
                  </a:lnTo>
                  <a:lnTo>
                    <a:pt x="128" y="86"/>
                  </a:lnTo>
                  <a:lnTo>
                    <a:pt x="128" y="88"/>
                  </a:lnTo>
                  <a:lnTo>
                    <a:pt x="126" y="88"/>
                  </a:lnTo>
                  <a:lnTo>
                    <a:pt x="124" y="88"/>
                  </a:lnTo>
                  <a:lnTo>
                    <a:pt x="123" y="90"/>
                  </a:lnTo>
                  <a:lnTo>
                    <a:pt x="121" y="90"/>
                  </a:lnTo>
                  <a:lnTo>
                    <a:pt x="121" y="92"/>
                  </a:lnTo>
                  <a:lnTo>
                    <a:pt x="121" y="90"/>
                  </a:lnTo>
                  <a:lnTo>
                    <a:pt x="119" y="90"/>
                  </a:lnTo>
                  <a:lnTo>
                    <a:pt x="121" y="92"/>
                  </a:lnTo>
                  <a:lnTo>
                    <a:pt x="121" y="90"/>
                  </a:lnTo>
                  <a:lnTo>
                    <a:pt x="123" y="90"/>
                  </a:lnTo>
                  <a:lnTo>
                    <a:pt x="124" y="90"/>
                  </a:lnTo>
                  <a:lnTo>
                    <a:pt x="126" y="90"/>
                  </a:lnTo>
                  <a:lnTo>
                    <a:pt x="126" y="88"/>
                  </a:lnTo>
                  <a:lnTo>
                    <a:pt x="128" y="88"/>
                  </a:lnTo>
                  <a:lnTo>
                    <a:pt x="130" y="88"/>
                  </a:lnTo>
                  <a:lnTo>
                    <a:pt x="130" y="86"/>
                  </a:lnTo>
                  <a:lnTo>
                    <a:pt x="132" y="86"/>
                  </a:lnTo>
                  <a:lnTo>
                    <a:pt x="134" y="86"/>
                  </a:lnTo>
                  <a:lnTo>
                    <a:pt x="136" y="86"/>
                  </a:lnTo>
                  <a:lnTo>
                    <a:pt x="136" y="88"/>
                  </a:lnTo>
                  <a:lnTo>
                    <a:pt x="138" y="88"/>
                  </a:lnTo>
                  <a:lnTo>
                    <a:pt x="140" y="90"/>
                  </a:lnTo>
                  <a:lnTo>
                    <a:pt x="140" y="94"/>
                  </a:lnTo>
                  <a:lnTo>
                    <a:pt x="138" y="94"/>
                  </a:lnTo>
                  <a:lnTo>
                    <a:pt x="136" y="94"/>
                  </a:lnTo>
                  <a:lnTo>
                    <a:pt x="136" y="96"/>
                  </a:lnTo>
                  <a:lnTo>
                    <a:pt x="134" y="96"/>
                  </a:lnTo>
                  <a:lnTo>
                    <a:pt x="134" y="98"/>
                  </a:lnTo>
                  <a:lnTo>
                    <a:pt x="132" y="98"/>
                  </a:lnTo>
                  <a:lnTo>
                    <a:pt x="134" y="98"/>
                  </a:lnTo>
                  <a:lnTo>
                    <a:pt x="136" y="98"/>
                  </a:lnTo>
                  <a:lnTo>
                    <a:pt x="134" y="98"/>
                  </a:lnTo>
                  <a:lnTo>
                    <a:pt x="134" y="100"/>
                  </a:lnTo>
                  <a:lnTo>
                    <a:pt x="132" y="100"/>
                  </a:lnTo>
                  <a:lnTo>
                    <a:pt x="134" y="100"/>
                  </a:lnTo>
                  <a:lnTo>
                    <a:pt x="136" y="100"/>
                  </a:lnTo>
                  <a:lnTo>
                    <a:pt x="136" y="102"/>
                  </a:lnTo>
                  <a:lnTo>
                    <a:pt x="134" y="102"/>
                  </a:lnTo>
                  <a:lnTo>
                    <a:pt x="134" y="104"/>
                  </a:lnTo>
                  <a:lnTo>
                    <a:pt x="134" y="106"/>
                  </a:lnTo>
                  <a:lnTo>
                    <a:pt x="132" y="106"/>
                  </a:lnTo>
                  <a:lnTo>
                    <a:pt x="134" y="106"/>
                  </a:lnTo>
                  <a:lnTo>
                    <a:pt x="134" y="107"/>
                  </a:lnTo>
                  <a:lnTo>
                    <a:pt x="136" y="107"/>
                  </a:lnTo>
                  <a:lnTo>
                    <a:pt x="136" y="109"/>
                  </a:lnTo>
                  <a:lnTo>
                    <a:pt x="138" y="109"/>
                  </a:lnTo>
                  <a:lnTo>
                    <a:pt x="140" y="109"/>
                  </a:lnTo>
                  <a:lnTo>
                    <a:pt x="140" y="111"/>
                  </a:lnTo>
                  <a:lnTo>
                    <a:pt x="142" y="109"/>
                  </a:lnTo>
                  <a:lnTo>
                    <a:pt x="144" y="109"/>
                  </a:lnTo>
                  <a:lnTo>
                    <a:pt x="144" y="111"/>
                  </a:lnTo>
                  <a:lnTo>
                    <a:pt x="146" y="111"/>
                  </a:lnTo>
                  <a:lnTo>
                    <a:pt x="147" y="111"/>
                  </a:lnTo>
                  <a:lnTo>
                    <a:pt x="149" y="111"/>
                  </a:lnTo>
                  <a:lnTo>
                    <a:pt x="149" y="113"/>
                  </a:lnTo>
                  <a:lnTo>
                    <a:pt x="149" y="115"/>
                  </a:lnTo>
                  <a:lnTo>
                    <a:pt x="151" y="115"/>
                  </a:lnTo>
                  <a:lnTo>
                    <a:pt x="151" y="119"/>
                  </a:lnTo>
                  <a:lnTo>
                    <a:pt x="151" y="121"/>
                  </a:lnTo>
                  <a:lnTo>
                    <a:pt x="151" y="123"/>
                  </a:lnTo>
                  <a:lnTo>
                    <a:pt x="151" y="125"/>
                  </a:lnTo>
                  <a:lnTo>
                    <a:pt x="151" y="123"/>
                  </a:lnTo>
                  <a:lnTo>
                    <a:pt x="153" y="125"/>
                  </a:lnTo>
                  <a:lnTo>
                    <a:pt x="153" y="127"/>
                  </a:lnTo>
                  <a:lnTo>
                    <a:pt x="153" y="125"/>
                  </a:lnTo>
                  <a:lnTo>
                    <a:pt x="153" y="127"/>
                  </a:lnTo>
                  <a:lnTo>
                    <a:pt x="155" y="127"/>
                  </a:lnTo>
                  <a:lnTo>
                    <a:pt x="157" y="127"/>
                  </a:lnTo>
                  <a:lnTo>
                    <a:pt x="157" y="129"/>
                  </a:lnTo>
                  <a:lnTo>
                    <a:pt x="157" y="130"/>
                  </a:lnTo>
                  <a:lnTo>
                    <a:pt x="155" y="130"/>
                  </a:lnTo>
                  <a:lnTo>
                    <a:pt x="153" y="130"/>
                  </a:lnTo>
                  <a:lnTo>
                    <a:pt x="153" y="132"/>
                  </a:lnTo>
                  <a:lnTo>
                    <a:pt x="155" y="132"/>
                  </a:lnTo>
                  <a:lnTo>
                    <a:pt x="155" y="134"/>
                  </a:lnTo>
                  <a:lnTo>
                    <a:pt x="153" y="136"/>
                  </a:lnTo>
                  <a:lnTo>
                    <a:pt x="151" y="136"/>
                  </a:lnTo>
                  <a:lnTo>
                    <a:pt x="151" y="138"/>
                  </a:lnTo>
                  <a:lnTo>
                    <a:pt x="153" y="138"/>
                  </a:lnTo>
                  <a:lnTo>
                    <a:pt x="153" y="136"/>
                  </a:lnTo>
                  <a:lnTo>
                    <a:pt x="155" y="136"/>
                  </a:lnTo>
                  <a:lnTo>
                    <a:pt x="155" y="134"/>
                  </a:lnTo>
                  <a:lnTo>
                    <a:pt x="155" y="132"/>
                  </a:lnTo>
                  <a:lnTo>
                    <a:pt x="157" y="132"/>
                  </a:lnTo>
                  <a:lnTo>
                    <a:pt x="157" y="130"/>
                  </a:lnTo>
                  <a:lnTo>
                    <a:pt x="157" y="132"/>
                  </a:lnTo>
                  <a:lnTo>
                    <a:pt x="159" y="130"/>
                  </a:lnTo>
                  <a:lnTo>
                    <a:pt x="159" y="132"/>
                  </a:lnTo>
                  <a:lnTo>
                    <a:pt x="161" y="132"/>
                  </a:lnTo>
                  <a:lnTo>
                    <a:pt x="163" y="130"/>
                  </a:lnTo>
                  <a:lnTo>
                    <a:pt x="165" y="132"/>
                  </a:lnTo>
                  <a:lnTo>
                    <a:pt x="167" y="132"/>
                  </a:lnTo>
                  <a:lnTo>
                    <a:pt x="169" y="132"/>
                  </a:lnTo>
                  <a:lnTo>
                    <a:pt x="167" y="132"/>
                  </a:lnTo>
                  <a:lnTo>
                    <a:pt x="169" y="132"/>
                  </a:lnTo>
                  <a:lnTo>
                    <a:pt x="169" y="134"/>
                  </a:lnTo>
                  <a:lnTo>
                    <a:pt x="169" y="136"/>
                  </a:lnTo>
                  <a:lnTo>
                    <a:pt x="171" y="136"/>
                  </a:lnTo>
                  <a:lnTo>
                    <a:pt x="172" y="138"/>
                  </a:lnTo>
                  <a:lnTo>
                    <a:pt x="172" y="140"/>
                  </a:lnTo>
                  <a:lnTo>
                    <a:pt x="174" y="142"/>
                  </a:lnTo>
                  <a:lnTo>
                    <a:pt x="174" y="140"/>
                  </a:lnTo>
                  <a:lnTo>
                    <a:pt x="174" y="142"/>
                  </a:lnTo>
                  <a:lnTo>
                    <a:pt x="176" y="142"/>
                  </a:lnTo>
                  <a:lnTo>
                    <a:pt x="176" y="144"/>
                  </a:lnTo>
                  <a:lnTo>
                    <a:pt x="176" y="146"/>
                  </a:lnTo>
                  <a:lnTo>
                    <a:pt x="174" y="146"/>
                  </a:lnTo>
                  <a:lnTo>
                    <a:pt x="174" y="148"/>
                  </a:lnTo>
                  <a:lnTo>
                    <a:pt x="172" y="148"/>
                  </a:lnTo>
                  <a:lnTo>
                    <a:pt x="172" y="150"/>
                  </a:lnTo>
                  <a:lnTo>
                    <a:pt x="172" y="152"/>
                  </a:lnTo>
                  <a:lnTo>
                    <a:pt x="172" y="154"/>
                  </a:lnTo>
                  <a:lnTo>
                    <a:pt x="174" y="155"/>
                  </a:lnTo>
                  <a:lnTo>
                    <a:pt x="172" y="157"/>
                  </a:lnTo>
                  <a:lnTo>
                    <a:pt x="172" y="159"/>
                  </a:lnTo>
                  <a:lnTo>
                    <a:pt x="172" y="161"/>
                  </a:lnTo>
                  <a:lnTo>
                    <a:pt x="172" y="163"/>
                  </a:lnTo>
                  <a:lnTo>
                    <a:pt x="172" y="165"/>
                  </a:lnTo>
                  <a:lnTo>
                    <a:pt x="174" y="165"/>
                  </a:lnTo>
                  <a:lnTo>
                    <a:pt x="172" y="165"/>
                  </a:lnTo>
                  <a:lnTo>
                    <a:pt x="174" y="167"/>
                  </a:lnTo>
                  <a:lnTo>
                    <a:pt x="172" y="167"/>
                  </a:lnTo>
                  <a:lnTo>
                    <a:pt x="174" y="169"/>
                  </a:lnTo>
                  <a:lnTo>
                    <a:pt x="172" y="169"/>
                  </a:lnTo>
                  <a:lnTo>
                    <a:pt x="172" y="171"/>
                  </a:lnTo>
                  <a:lnTo>
                    <a:pt x="174" y="173"/>
                  </a:lnTo>
                  <a:lnTo>
                    <a:pt x="172" y="173"/>
                  </a:lnTo>
                  <a:lnTo>
                    <a:pt x="172" y="175"/>
                  </a:lnTo>
                  <a:lnTo>
                    <a:pt x="172" y="177"/>
                  </a:lnTo>
                  <a:lnTo>
                    <a:pt x="172" y="178"/>
                  </a:lnTo>
                  <a:lnTo>
                    <a:pt x="172" y="180"/>
                  </a:lnTo>
                  <a:lnTo>
                    <a:pt x="172" y="182"/>
                  </a:lnTo>
                  <a:lnTo>
                    <a:pt x="172" y="184"/>
                  </a:lnTo>
                  <a:lnTo>
                    <a:pt x="172" y="186"/>
                  </a:lnTo>
                  <a:lnTo>
                    <a:pt x="171" y="188"/>
                  </a:lnTo>
                  <a:lnTo>
                    <a:pt x="171" y="186"/>
                  </a:lnTo>
                  <a:lnTo>
                    <a:pt x="169" y="186"/>
                  </a:lnTo>
                  <a:lnTo>
                    <a:pt x="169" y="184"/>
                  </a:lnTo>
                  <a:lnTo>
                    <a:pt x="167" y="184"/>
                  </a:lnTo>
                  <a:lnTo>
                    <a:pt x="165" y="182"/>
                  </a:lnTo>
                  <a:lnTo>
                    <a:pt x="165" y="180"/>
                  </a:lnTo>
                  <a:lnTo>
                    <a:pt x="163" y="180"/>
                  </a:lnTo>
                  <a:lnTo>
                    <a:pt x="163" y="182"/>
                  </a:lnTo>
                  <a:lnTo>
                    <a:pt x="163" y="184"/>
                  </a:lnTo>
                  <a:lnTo>
                    <a:pt x="161" y="184"/>
                  </a:lnTo>
                  <a:lnTo>
                    <a:pt x="161" y="186"/>
                  </a:lnTo>
                  <a:lnTo>
                    <a:pt x="163" y="186"/>
                  </a:lnTo>
                  <a:lnTo>
                    <a:pt x="161" y="186"/>
                  </a:lnTo>
                  <a:lnTo>
                    <a:pt x="157" y="184"/>
                  </a:lnTo>
                  <a:lnTo>
                    <a:pt x="155" y="184"/>
                  </a:lnTo>
                  <a:lnTo>
                    <a:pt x="155" y="182"/>
                  </a:lnTo>
                  <a:lnTo>
                    <a:pt x="153" y="182"/>
                  </a:lnTo>
                  <a:lnTo>
                    <a:pt x="151" y="182"/>
                  </a:lnTo>
                  <a:lnTo>
                    <a:pt x="153" y="186"/>
                  </a:lnTo>
                  <a:lnTo>
                    <a:pt x="155" y="188"/>
                  </a:lnTo>
                  <a:lnTo>
                    <a:pt x="151" y="188"/>
                  </a:lnTo>
                  <a:lnTo>
                    <a:pt x="151" y="186"/>
                  </a:lnTo>
                  <a:lnTo>
                    <a:pt x="149" y="186"/>
                  </a:lnTo>
                  <a:lnTo>
                    <a:pt x="149" y="184"/>
                  </a:lnTo>
                  <a:lnTo>
                    <a:pt x="147" y="184"/>
                  </a:lnTo>
                  <a:lnTo>
                    <a:pt x="147" y="182"/>
                  </a:lnTo>
                  <a:lnTo>
                    <a:pt x="146" y="182"/>
                  </a:lnTo>
                  <a:lnTo>
                    <a:pt x="146" y="180"/>
                  </a:lnTo>
                  <a:lnTo>
                    <a:pt x="144" y="178"/>
                  </a:lnTo>
                  <a:lnTo>
                    <a:pt x="144" y="177"/>
                  </a:lnTo>
                  <a:lnTo>
                    <a:pt x="142" y="177"/>
                  </a:lnTo>
                  <a:lnTo>
                    <a:pt x="142" y="175"/>
                  </a:lnTo>
                  <a:lnTo>
                    <a:pt x="140" y="175"/>
                  </a:lnTo>
                  <a:lnTo>
                    <a:pt x="138" y="175"/>
                  </a:lnTo>
                  <a:lnTo>
                    <a:pt x="140" y="173"/>
                  </a:lnTo>
                  <a:lnTo>
                    <a:pt x="138" y="173"/>
                  </a:lnTo>
                  <a:lnTo>
                    <a:pt x="136" y="173"/>
                  </a:lnTo>
                  <a:lnTo>
                    <a:pt x="136" y="171"/>
                  </a:lnTo>
                  <a:lnTo>
                    <a:pt x="134" y="171"/>
                  </a:lnTo>
                  <a:lnTo>
                    <a:pt x="132" y="171"/>
                  </a:lnTo>
                  <a:lnTo>
                    <a:pt x="132" y="169"/>
                  </a:lnTo>
                  <a:lnTo>
                    <a:pt x="130" y="167"/>
                  </a:lnTo>
                  <a:lnTo>
                    <a:pt x="128" y="167"/>
                  </a:lnTo>
                  <a:lnTo>
                    <a:pt x="126" y="165"/>
                  </a:lnTo>
                  <a:lnTo>
                    <a:pt x="124" y="165"/>
                  </a:lnTo>
                  <a:lnTo>
                    <a:pt x="123" y="161"/>
                  </a:lnTo>
                  <a:lnTo>
                    <a:pt x="121" y="159"/>
                  </a:lnTo>
                  <a:lnTo>
                    <a:pt x="117" y="157"/>
                  </a:lnTo>
                  <a:lnTo>
                    <a:pt x="117" y="155"/>
                  </a:lnTo>
                  <a:lnTo>
                    <a:pt x="115" y="155"/>
                  </a:lnTo>
                  <a:lnTo>
                    <a:pt x="115" y="154"/>
                  </a:lnTo>
                  <a:lnTo>
                    <a:pt x="115" y="152"/>
                  </a:lnTo>
                  <a:lnTo>
                    <a:pt x="113" y="150"/>
                  </a:lnTo>
                  <a:lnTo>
                    <a:pt x="109" y="148"/>
                  </a:lnTo>
                  <a:lnTo>
                    <a:pt x="105" y="146"/>
                  </a:lnTo>
                  <a:lnTo>
                    <a:pt x="105" y="144"/>
                  </a:lnTo>
                  <a:lnTo>
                    <a:pt x="101" y="140"/>
                  </a:lnTo>
                  <a:lnTo>
                    <a:pt x="101" y="138"/>
                  </a:lnTo>
                  <a:lnTo>
                    <a:pt x="99" y="136"/>
                  </a:lnTo>
                  <a:lnTo>
                    <a:pt x="98" y="136"/>
                  </a:lnTo>
                  <a:lnTo>
                    <a:pt x="98" y="134"/>
                  </a:lnTo>
                  <a:lnTo>
                    <a:pt x="96" y="132"/>
                  </a:lnTo>
                  <a:lnTo>
                    <a:pt x="94" y="130"/>
                  </a:lnTo>
                  <a:lnTo>
                    <a:pt x="94" y="129"/>
                  </a:lnTo>
                  <a:lnTo>
                    <a:pt x="92" y="129"/>
                  </a:lnTo>
                  <a:lnTo>
                    <a:pt x="94" y="129"/>
                  </a:lnTo>
                  <a:lnTo>
                    <a:pt x="94" y="127"/>
                  </a:lnTo>
                  <a:lnTo>
                    <a:pt x="94" y="125"/>
                  </a:lnTo>
                  <a:lnTo>
                    <a:pt x="92" y="123"/>
                  </a:lnTo>
                  <a:lnTo>
                    <a:pt x="92" y="121"/>
                  </a:lnTo>
                  <a:lnTo>
                    <a:pt x="90" y="121"/>
                  </a:lnTo>
                  <a:lnTo>
                    <a:pt x="90" y="119"/>
                  </a:lnTo>
                  <a:lnTo>
                    <a:pt x="90" y="117"/>
                  </a:lnTo>
                  <a:lnTo>
                    <a:pt x="88" y="117"/>
                  </a:lnTo>
                  <a:lnTo>
                    <a:pt x="88" y="115"/>
                  </a:lnTo>
                  <a:lnTo>
                    <a:pt x="86" y="115"/>
                  </a:lnTo>
                  <a:lnTo>
                    <a:pt x="86" y="113"/>
                  </a:lnTo>
                  <a:lnTo>
                    <a:pt x="86" y="111"/>
                  </a:lnTo>
                  <a:lnTo>
                    <a:pt x="86" y="109"/>
                  </a:lnTo>
                  <a:lnTo>
                    <a:pt x="84" y="109"/>
                  </a:lnTo>
                  <a:lnTo>
                    <a:pt x="84" y="107"/>
                  </a:lnTo>
                  <a:lnTo>
                    <a:pt x="82" y="106"/>
                  </a:lnTo>
                  <a:lnTo>
                    <a:pt x="82" y="104"/>
                  </a:lnTo>
                  <a:lnTo>
                    <a:pt x="80" y="104"/>
                  </a:lnTo>
                  <a:lnTo>
                    <a:pt x="80" y="102"/>
                  </a:lnTo>
                  <a:lnTo>
                    <a:pt x="78" y="100"/>
                  </a:lnTo>
                  <a:lnTo>
                    <a:pt x="76" y="100"/>
                  </a:lnTo>
                  <a:lnTo>
                    <a:pt x="76" y="98"/>
                  </a:lnTo>
                  <a:lnTo>
                    <a:pt x="76" y="96"/>
                  </a:lnTo>
                  <a:lnTo>
                    <a:pt x="76" y="94"/>
                  </a:lnTo>
                  <a:lnTo>
                    <a:pt x="75" y="94"/>
                  </a:lnTo>
                  <a:lnTo>
                    <a:pt x="75" y="92"/>
                  </a:lnTo>
                  <a:lnTo>
                    <a:pt x="73" y="92"/>
                  </a:lnTo>
                  <a:lnTo>
                    <a:pt x="71" y="92"/>
                  </a:lnTo>
                  <a:lnTo>
                    <a:pt x="69" y="90"/>
                  </a:lnTo>
                  <a:lnTo>
                    <a:pt x="67" y="90"/>
                  </a:lnTo>
                  <a:lnTo>
                    <a:pt x="65" y="90"/>
                  </a:lnTo>
                  <a:lnTo>
                    <a:pt x="67" y="90"/>
                  </a:lnTo>
                  <a:lnTo>
                    <a:pt x="67" y="88"/>
                  </a:lnTo>
                  <a:lnTo>
                    <a:pt x="65" y="88"/>
                  </a:lnTo>
                  <a:lnTo>
                    <a:pt x="65" y="86"/>
                  </a:lnTo>
                  <a:lnTo>
                    <a:pt x="65" y="84"/>
                  </a:lnTo>
                  <a:lnTo>
                    <a:pt x="65" y="82"/>
                  </a:lnTo>
                  <a:lnTo>
                    <a:pt x="63" y="81"/>
                  </a:lnTo>
                  <a:lnTo>
                    <a:pt x="63" y="79"/>
                  </a:lnTo>
                  <a:lnTo>
                    <a:pt x="63" y="77"/>
                  </a:lnTo>
                  <a:lnTo>
                    <a:pt x="61" y="73"/>
                  </a:lnTo>
                  <a:lnTo>
                    <a:pt x="61" y="71"/>
                  </a:lnTo>
                  <a:lnTo>
                    <a:pt x="59" y="71"/>
                  </a:lnTo>
                  <a:lnTo>
                    <a:pt x="59" y="69"/>
                  </a:lnTo>
                  <a:lnTo>
                    <a:pt x="61" y="69"/>
                  </a:lnTo>
                  <a:lnTo>
                    <a:pt x="61" y="67"/>
                  </a:lnTo>
                  <a:lnTo>
                    <a:pt x="59" y="67"/>
                  </a:lnTo>
                  <a:lnTo>
                    <a:pt x="59" y="65"/>
                  </a:lnTo>
                  <a:lnTo>
                    <a:pt x="59" y="67"/>
                  </a:lnTo>
                  <a:lnTo>
                    <a:pt x="57" y="65"/>
                  </a:lnTo>
                  <a:lnTo>
                    <a:pt x="57" y="63"/>
                  </a:lnTo>
                  <a:lnTo>
                    <a:pt x="55" y="63"/>
                  </a:lnTo>
                  <a:lnTo>
                    <a:pt x="55" y="61"/>
                  </a:lnTo>
                  <a:lnTo>
                    <a:pt x="53" y="61"/>
                  </a:lnTo>
                  <a:lnTo>
                    <a:pt x="51" y="61"/>
                  </a:lnTo>
                  <a:lnTo>
                    <a:pt x="50" y="59"/>
                  </a:lnTo>
                  <a:lnTo>
                    <a:pt x="48" y="58"/>
                  </a:lnTo>
                  <a:lnTo>
                    <a:pt x="46" y="58"/>
                  </a:lnTo>
                  <a:lnTo>
                    <a:pt x="44" y="58"/>
                  </a:lnTo>
                  <a:lnTo>
                    <a:pt x="42" y="56"/>
                  </a:lnTo>
                  <a:lnTo>
                    <a:pt x="42" y="54"/>
                  </a:lnTo>
                  <a:lnTo>
                    <a:pt x="42" y="52"/>
                  </a:lnTo>
                  <a:lnTo>
                    <a:pt x="42" y="48"/>
                  </a:lnTo>
                  <a:lnTo>
                    <a:pt x="40" y="48"/>
                  </a:lnTo>
                  <a:lnTo>
                    <a:pt x="38" y="48"/>
                  </a:lnTo>
                  <a:lnTo>
                    <a:pt x="36" y="46"/>
                  </a:lnTo>
                  <a:lnTo>
                    <a:pt x="36" y="44"/>
                  </a:lnTo>
                  <a:lnTo>
                    <a:pt x="36" y="42"/>
                  </a:lnTo>
                  <a:lnTo>
                    <a:pt x="34" y="42"/>
                  </a:lnTo>
                  <a:lnTo>
                    <a:pt x="32" y="38"/>
                  </a:lnTo>
                  <a:lnTo>
                    <a:pt x="30" y="36"/>
                  </a:lnTo>
                  <a:lnTo>
                    <a:pt x="30" y="35"/>
                  </a:lnTo>
                  <a:lnTo>
                    <a:pt x="28" y="35"/>
                  </a:lnTo>
                  <a:lnTo>
                    <a:pt x="25" y="35"/>
                  </a:lnTo>
                  <a:lnTo>
                    <a:pt x="23" y="35"/>
                  </a:lnTo>
                  <a:lnTo>
                    <a:pt x="23" y="33"/>
                  </a:lnTo>
                  <a:lnTo>
                    <a:pt x="21" y="31"/>
                  </a:lnTo>
                  <a:lnTo>
                    <a:pt x="19" y="29"/>
                  </a:lnTo>
                  <a:lnTo>
                    <a:pt x="17" y="29"/>
                  </a:lnTo>
                  <a:lnTo>
                    <a:pt x="17" y="27"/>
                  </a:lnTo>
                  <a:lnTo>
                    <a:pt x="15" y="25"/>
                  </a:lnTo>
                  <a:lnTo>
                    <a:pt x="13" y="23"/>
                  </a:lnTo>
                  <a:lnTo>
                    <a:pt x="11" y="23"/>
                  </a:lnTo>
                  <a:lnTo>
                    <a:pt x="11" y="21"/>
                  </a:lnTo>
                  <a:lnTo>
                    <a:pt x="9" y="21"/>
                  </a:lnTo>
                  <a:lnTo>
                    <a:pt x="9" y="19"/>
                  </a:lnTo>
                  <a:lnTo>
                    <a:pt x="7" y="19"/>
                  </a:lnTo>
                  <a:lnTo>
                    <a:pt x="7" y="17"/>
                  </a:lnTo>
                  <a:lnTo>
                    <a:pt x="7" y="15"/>
                  </a:lnTo>
                  <a:lnTo>
                    <a:pt x="5" y="15"/>
                  </a:lnTo>
                  <a:lnTo>
                    <a:pt x="5" y="13"/>
                  </a:lnTo>
                  <a:lnTo>
                    <a:pt x="3" y="13"/>
                  </a:lnTo>
                  <a:lnTo>
                    <a:pt x="5" y="11"/>
                  </a:lnTo>
                  <a:lnTo>
                    <a:pt x="3" y="11"/>
                  </a:lnTo>
                  <a:lnTo>
                    <a:pt x="3" y="10"/>
                  </a:lnTo>
                  <a:lnTo>
                    <a:pt x="3" y="8"/>
                  </a:lnTo>
                  <a:lnTo>
                    <a:pt x="3" y="6"/>
                  </a:lnTo>
                  <a:lnTo>
                    <a:pt x="5" y="6"/>
                  </a:lnTo>
                  <a:lnTo>
                    <a:pt x="5" y="4"/>
                  </a:lnTo>
                  <a:lnTo>
                    <a:pt x="7" y="4"/>
                  </a:lnTo>
                  <a:lnTo>
                    <a:pt x="7" y="6"/>
                  </a:lnTo>
                  <a:close/>
                  <a:moveTo>
                    <a:pt x="3" y="4"/>
                  </a:moveTo>
                  <a:lnTo>
                    <a:pt x="3" y="6"/>
                  </a:lnTo>
                  <a:lnTo>
                    <a:pt x="2" y="6"/>
                  </a:lnTo>
                  <a:lnTo>
                    <a:pt x="2" y="4"/>
                  </a:lnTo>
                  <a:lnTo>
                    <a:pt x="3" y="4"/>
                  </a:lnTo>
                  <a:close/>
                  <a:moveTo>
                    <a:pt x="2" y="2"/>
                  </a:moveTo>
                  <a:lnTo>
                    <a:pt x="2" y="4"/>
                  </a:lnTo>
                  <a:lnTo>
                    <a:pt x="2" y="2"/>
                  </a:lnTo>
                  <a:lnTo>
                    <a:pt x="0" y="2"/>
                  </a:lnTo>
                  <a:lnTo>
                    <a:pt x="2" y="2"/>
                  </a:lnTo>
                  <a:close/>
                  <a:moveTo>
                    <a:pt x="3" y="0"/>
                  </a:moveTo>
                  <a:lnTo>
                    <a:pt x="5" y="0"/>
                  </a:lnTo>
                  <a:lnTo>
                    <a:pt x="5" y="2"/>
                  </a:lnTo>
                  <a:lnTo>
                    <a:pt x="3" y="2"/>
                  </a:lnTo>
                  <a:lnTo>
                    <a:pt x="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 name="Freeform 108"/>
            <p:cNvSpPr>
              <a:spLocks/>
            </p:cNvSpPr>
            <p:nvPr/>
          </p:nvSpPr>
          <p:spPr bwMode="auto">
            <a:xfrm>
              <a:off x="4908550" y="3186113"/>
              <a:ext cx="11113" cy="15875"/>
            </a:xfrm>
            <a:custGeom>
              <a:avLst/>
              <a:gdLst>
                <a:gd name="T0" fmla="*/ 4 w 7"/>
                <a:gd name="T1" fmla="*/ 10 h 10"/>
                <a:gd name="T2" fmla="*/ 4 w 7"/>
                <a:gd name="T3" fmla="*/ 10 h 10"/>
                <a:gd name="T4" fmla="*/ 2 w 7"/>
                <a:gd name="T5" fmla="*/ 10 h 10"/>
                <a:gd name="T6" fmla="*/ 2 w 7"/>
                <a:gd name="T7" fmla="*/ 10 h 10"/>
                <a:gd name="T8" fmla="*/ 2 w 7"/>
                <a:gd name="T9" fmla="*/ 10 h 10"/>
                <a:gd name="T10" fmla="*/ 2 w 7"/>
                <a:gd name="T11" fmla="*/ 10 h 10"/>
                <a:gd name="T12" fmla="*/ 0 w 7"/>
                <a:gd name="T13" fmla="*/ 10 h 10"/>
                <a:gd name="T14" fmla="*/ 0 w 7"/>
                <a:gd name="T15" fmla="*/ 10 h 10"/>
                <a:gd name="T16" fmla="*/ 0 w 7"/>
                <a:gd name="T17" fmla="*/ 10 h 10"/>
                <a:gd name="T18" fmla="*/ 0 w 7"/>
                <a:gd name="T19" fmla="*/ 10 h 10"/>
                <a:gd name="T20" fmla="*/ 2 w 7"/>
                <a:gd name="T21" fmla="*/ 8 h 10"/>
                <a:gd name="T22" fmla="*/ 2 w 7"/>
                <a:gd name="T23" fmla="*/ 8 h 10"/>
                <a:gd name="T24" fmla="*/ 2 w 7"/>
                <a:gd name="T25" fmla="*/ 6 h 10"/>
                <a:gd name="T26" fmla="*/ 2 w 7"/>
                <a:gd name="T27" fmla="*/ 6 h 10"/>
                <a:gd name="T28" fmla="*/ 2 w 7"/>
                <a:gd name="T29" fmla="*/ 6 h 10"/>
                <a:gd name="T30" fmla="*/ 4 w 7"/>
                <a:gd name="T31" fmla="*/ 4 h 10"/>
                <a:gd name="T32" fmla="*/ 4 w 7"/>
                <a:gd name="T33" fmla="*/ 2 h 10"/>
                <a:gd name="T34" fmla="*/ 6 w 7"/>
                <a:gd name="T35" fmla="*/ 2 h 10"/>
                <a:gd name="T36" fmla="*/ 6 w 7"/>
                <a:gd name="T37" fmla="*/ 0 h 10"/>
                <a:gd name="T38" fmla="*/ 7 w 7"/>
                <a:gd name="T39" fmla="*/ 0 h 10"/>
                <a:gd name="T40" fmla="*/ 7 w 7"/>
                <a:gd name="T41" fmla="*/ 2 h 10"/>
                <a:gd name="T42" fmla="*/ 7 w 7"/>
                <a:gd name="T43" fmla="*/ 2 h 10"/>
                <a:gd name="T44" fmla="*/ 7 w 7"/>
                <a:gd name="T45" fmla="*/ 4 h 10"/>
                <a:gd name="T46" fmla="*/ 7 w 7"/>
                <a:gd name="T47" fmla="*/ 4 h 10"/>
                <a:gd name="T48" fmla="*/ 7 w 7"/>
                <a:gd name="T49" fmla="*/ 4 h 10"/>
                <a:gd name="T50" fmla="*/ 7 w 7"/>
                <a:gd name="T51" fmla="*/ 4 h 10"/>
                <a:gd name="T52" fmla="*/ 7 w 7"/>
                <a:gd name="T53" fmla="*/ 4 h 10"/>
                <a:gd name="T54" fmla="*/ 7 w 7"/>
                <a:gd name="T55" fmla="*/ 6 h 10"/>
                <a:gd name="T56" fmla="*/ 7 w 7"/>
                <a:gd name="T57" fmla="*/ 6 h 10"/>
                <a:gd name="T58" fmla="*/ 7 w 7"/>
                <a:gd name="T59" fmla="*/ 6 h 10"/>
                <a:gd name="T60" fmla="*/ 6 w 7"/>
                <a:gd name="T61" fmla="*/ 6 h 10"/>
                <a:gd name="T62" fmla="*/ 6 w 7"/>
                <a:gd name="T63" fmla="*/ 8 h 10"/>
                <a:gd name="T64" fmla="*/ 6 w 7"/>
                <a:gd name="T65" fmla="*/ 8 h 10"/>
                <a:gd name="T66" fmla="*/ 4 w 7"/>
                <a:gd name="T67" fmla="*/ 10 h 10"/>
                <a:gd name="T68" fmla="*/ 4 w 7"/>
                <a:gd name="T69" fmla="*/ 10 h 10"/>
                <a:gd name="T70" fmla="*/ 4 w 7"/>
                <a:gd name="T7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 h="10">
                  <a:moveTo>
                    <a:pt x="4" y="10"/>
                  </a:moveTo>
                  <a:lnTo>
                    <a:pt x="4" y="10"/>
                  </a:lnTo>
                  <a:lnTo>
                    <a:pt x="4" y="10"/>
                  </a:lnTo>
                  <a:lnTo>
                    <a:pt x="4" y="10"/>
                  </a:lnTo>
                  <a:lnTo>
                    <a:pt x="2" y="10"/>
                  </a:lnTo>
                  <a:lnTo>
                    <a:pt x="2" y="10"/>
                  </a:lnTo>
                  <a:lnTo>
                    <a:pt x="2" y="10"/>
                  </a:lnTo>
                  <a:lnTo>
                    <a:pt x="2" y="10"/>
                  </a:lnTo>
                  <a:lnTo>
                    <a:pt x="2" y="10"/>
                  </a:lnTo>
                  <a:lnTo>
                    <a:pt x="2" y="10"/>
                  </a:lnTo>
                  <a:lnTo>
                    <a:pt x="2" y="10"/>
                  </a:lnTo>
                  <a:lnTo>
                    <a:pt x="2" y="10"/>
                  </a:lnTo>
                  <a:lnTo>
                    <a:pt x="0" y="10"/>
                  </a:lnTo>
                  <a:lnTo>
                    <a:pt x="0" y="10"/>
                  </a:lnTo>
                  <a:lnTo>
                    <a:pt x="0" y="10"/>
                  </a:lnTo>
                  <a:lnTo>
                    <a:pt x="0" y="10"/>
                  </a:lnTo>
                  <a:lnTo>
                    <a:pt x="0" y="10"/>
                  </a:lnTo>
                  <a:lnTo>
                    <a:pt x="0" y="10"/>
                  </a:lnTo>
                  <a:lnTo>
                    <a:pt x="0" y="10"/>
                  </a:lnTo>
                  <a:lnTo>
                    <a:pt x="0" y="10"/>
                  </a:lnTo>
                  <a:lnTo>
                    <a:pt x="2" y="8"/>
                  </a:lnTo>
                  <a:lnTo>
                    <a:pt x="2" y="8"/>
                  </a:lnTo>
                  <a:lnTo>
                    <a:pt x="2" y="8"/>
                  </a:lnTo>
                  <a:lnTo>
                    <a:pt x="2" y="8"/>
                  </a:lnTo>
                  <a:lnTo>
                    <a:pt x="2" y="6"/>
                  </a:lnTo>
                  <a:lnTo>
                    <a:pt x="2" y="6"/>
                  </a:lnTo>
                  <a:lnTo>
                    <a:pt x="2" y="6"/>
                  </a:lnTo>
                  <a:lnTo>
                    <a:pt x="2" y="6"/>
                  </a:lnTo>
                  <a:lnTo>
                    <a:pt x="2" y="6"/>
                  </a:lnTo>
                  <a:lnTo>
                    <a:pt x="2" y="6"/>
                  </a:lnTo>
                  <a:lnTo>
                    <a:pt x="2" y="6"/>
                  </a:lnTo>
                  <a:lnTo>
                    <a:pt x="4" y="4"/>
                  </a:lnTo>
                  <a:lnTo>
                    <a:pt x="4" y="4"/>
                  </a:lnTo>
                  <a:lnTo>
                    <a:pt x="4" y="2"/>
                  </a:lnTo>
                  <a:lnTo>
                    <a:pt x="4" y="2"/>
                  </a:lnTo>
                  <a:lnTo>
                    <a:pt x="6" y="2"/>
                  </a:lnTo>
                  <a:lnTo>
                    <a:pt x="6" y="2"/>
                  </a:lnTo>
                  <a:lnTo>
                    <a:pt x="6" y="0"/>
                  </a:lnTo>
                  <a:lnTo>
                    <a:pt x="7" y="0"/>
                  </a:lnTo>
                  <a:lnTo>
                    <a:pt x="7" y="0"/>
                  </a:lnTo>
                  <a:lnTo>
                    <a:pt x="7" y="0"/>
                  </a:lnTo>
                  <a:lnTo>
                    <a:pt x="7" y="2"/>
                  </a:lnTo>
                  <a:lnTo>
                    <a:pt x="7" y="2"/>
                  </a:lnTo>
                  <a:lnTo>
                    <a:pt x="7" y="2"/>
                  </a:lnTo>
                  <a:lnTo>
                    <a:pt x="7" y="2"/>
                  </a:lnTo>
                  <a:lnTo>
                    <a:pt x="7" y="4"/>
                  </a:lnTo>
                  <a:lnTo>
                    <a:pt x="7" y="4"/>
                  </a:lnTo>
                  <a:lnTo>
                    <a:pt x="7" y="4"/>
                  </a:lnTo>
                  <a:lnTo>
                    <a:pt x="7" y="4"/>
                  </a:lnTo>
                  <a:lnTo>
                    <a:pt x="7" y="4"/>
                  </a:lnTo>
                  <a:lnTo>
                    <a:pt x="7" y="4"/>
                  </a:lnTo>
                  <a:lnTo>
                    <a:pt x="7" y="4"/>
                  </a:lnTo>
                  <a:lnTo>
                    <a:pt x="7" y="4"/>
                  </a:lnTo>
                  <a:lnTo>
                    <a:pt x="7" y="4"/>
                  </a:lnTo>
                  <a:lnTo>
                    <a:pt x="7" y="4"/>
                  </a:lnTo>
                  <a:lnTo>
                    <a:pt x="7" y="6"/>
                  </a:lnTo>
                  <a:lnTo>
                    <a:pt x="7" y="6"/>
                  </a:lnTo>
                  <a:lnTo>
                    <a:pt x="7" y="6"/>
                  </a:lnTo>
                  <a:lnTo>
                    <a:pt x="7" y="6"/>
                  </a:lnTo>
                  <a:lnTo>
                    <a:pt x="7" y="6"/>
                  </a:lnTo>
                  <a:lnTo>
                    <a:pt x="7" y="6"/>
                  </a:lnTo>
                  <a:lnTo>
                    <a:pt x="6" y="6"/>
                  </a:lnTo>
                  <a:lnTo>
                    <a:pt x="6" y="6"/>
                  </a:lnTo>
                  <a:lnTo>
                    <a:pt x="6" y="8"/>
                  </a:lnTo>
                  <a:lnTo>
                    <a:pt x="6" y="8"/>
                  </a:lnTo>
                  <a:lnTo>
                    <a:pt x="6" y="8"/>
                  </a:lnTo>
                  <a:lnTo>
                    <a:pt x="6" y="8"/>
                  </a:lnTo>
                  <a:lnTo>
                    <a:pt x="4" y="10"/>
                  </a:lnTo>
                  <a:lnTo>
                    <a:pt x="4" y="10"/>
                  </a:lnTo>
                  <a:lnTo>
                    <a:pt x="4" y="10"/>
                  </a:lnTo>
                  <a:lnTo>
                    <a:pt x="4" y="10"/>
                  </a:lnTo>
                  <a:lnTo>
                    <a:pt x="4" y="10"/>
                  </a:lnTo>
                  <a:lnTo>
                    <a:pt x="4" y="1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 name="Freeform 109"/>
            <p:cNvSpPr>
              <a:spLocks noEditPoints="1"/>
            </p:cNvSpPr>
            <p:nvPr/>
          </p:nvSpPr>
          <p:spPr bwMode="auto">
            <a:xfrm>
              <a:off x="6751638" y="3871913"/>
              <a:ext cx="738188" cy="790575"/>
            </a:xfrm>
            <a:custGeom>
              <a:avLst/>
              <a:gdLst>
                <a:gd name="T0" fmla="*/ 404 w 465"/>
                <a:gd name="T1" fmla="*/ 478 h 498"/>
                <a:gd name="T2" fmla="*/ 388 w 465"/>
                <a:gd name="T3" fmla="*/ 432 h 498"/>
                <a:gd name="T4" fmla="*/ 394 w 465"/>
                <a:gd name="T5" fmla="*/ 413 h 498"/>
                <a:gd name="T6" fmla="*/ 396 w 465"/>
                <a:gd name="T7" fmla="*/ 403 h 498"/>
                <a:gd name="T8" fmla="*/ 390 w 465"/>
                <a:gd name="T9" fmla="*/ 411 h 498"/>
                <a:gd name="T10" fmla="*/ 331 w 465"/>
                <a:gd name="T11" fmla="*/ 254 h 498"/>
                <a:gd name="T12" fmla="*/ 171 w 465"/>
                <a:gd name="T13" fmla="*/ 25 h 498"/>
                <a:gd name="T14" fmla="*/ 169 w 465"/>
                <a:gd name="T15" fmla="*/ 58 h 498"/>
                <a:gd name="T16" fmla="*/ 177 w 465"/>
                <a:gd name="T17" fmla="*/ 83 h 498"/>
                <a:gd name="T18" fmla="*/ 196 w 465"/>
                <a:gd name="T19" fmla="*/ 106 h 498"/>
                <a:gd name="T20" fmla="*/ 210 w 465"/>
                <a:gd name="T21" fmla="*/ 139 h 498"/>
                <a:gd name="T22" fmla="*/ 252 w 465"/>
                <a:gd name="T23" fmla="*/ 150 h 498"/>
                <a:gd name="T24" fmla="*/ 290 w 465"/>
                <a:gd name="T25" fmla="*/ 165 h 498"/>
                <a:gd name="T26" fmla="*/ 315 w 465"/>
                <a:gd name="T27" fmla="*/ 150 h 498"/>
                <a:gd name="T28" fmla="*/ 338 w 465"/>
                <a:gd name="T29" fmla="*/ 162 h 498"/>
                <a:gd name="T30" fmla="*/ 379 w 465"/>
                <a:gd name="T31" fmla="*/ 156 h 498"/>
                <a:gd name="T32" fmla="*/ 400 w 465"/>
                <a:gd name="T33" fmla="*/ 129 h 498"/>
                <a:gd name="T34" fmla="*/ 436 w 465"/>
                <a:gd name="T35" fmla="*/ 117 h 498"/>
                <a:gd name="T36" fmla="*/ 461 w 465"/>
                <a:gd name="T37" fmla="*/ 135 h 498"/>
                <a:gd name="T38" fmla="*/ 442 w 465"/>
                <a:gd name="T39" fmla="*/ 156 h 498"/>
                <a:gd name="T40" fmla="*/ 423 w 465"/>
                <a:gd name="T41" fmla="*/ 194 h 498"/>
                <a:gd name="T42" fmla="*/ 402 w 465"/>
                <a:gd name="T43" fmla="*/ 225 h 498"/>
                <a:gd name="T44" fmla="*/ 384 w 465"/>
                <a:gd name="T45" fmla="*/ 229 h 498"/>
                <a:gd name="T46" fmla="*/ 367 w 465"/>
                <a:gd name="T47" fmla="*/ 219 h 498"/>
                <a:gd name="T48" fmla="*/ 382 w 465"/>
                <a:gd name="T49" fmla="*/ 192 h 498"/>
                <a:gd name="T50" fmla="*/ 342 w 465"/>
                <a:gd name="T51" fmla="*/ 175 h 498"/>
                <a:gd name="T52" fmla="*/ 325 w 465"/>
                <a:gd name="T53" fmla="*/ 167 h 498"/>
                <a:gd name="T54" fmla="*/ 327 w 465"/>
                <a:gd name="T55" fmla="*/ 190 h 498"/>
                <a:gd name="T56" fmla="*/ 327 w 465"/>
                <a:gd name="T57" fmla="*/ 225 h 498"/>
                <a:gd name="T58" fmla="*/ 329 w 465"/>
                <a:gd name="T59" fmla="*/ 254 h 498"/>
                <a:gd name="T60" fmla="*/ 323 w 465"/>
                <a:gd name="T61" fmla="*/ 248 h 498"/>
                <a:gd name="T62" fmla="*/ 317 w 465"/>
                <a:gd name="T63" fmla="*/ 246 h 498"/>
                <a:gd name="T64" fmla="*/ 292 w 465"/>
                <a:gd name="T65" fmla="*/ 279 h 498"/>
                <a:gd name="T66" fmla="*/ 273 w 465"/>
                <a:gd name="T67" fmla="*/ 286 h 498"/>
                <a:gd name="T68" fmla="*/ 244 w 465"/>
                <a:gd name="T69" fmla="*/ 315 h 498"/>
                <a:gd name="T70" fmla="*/ 214 w 465"/>
                <a:gd name="T71" fmla="*/ 340 h 498"/>
                <a:gd name="T72" fmla="*/ 190 w 465"/>
                <a:gd name="T73" fmla="*/ 355 h 498"/>
                <a:gd name="T74" fmla="*/ 190 w 465"/>
                <a:gd name="T75" fmla="*/ 388 h 498"/>
                <a:gd name="T76" fmla="*/ 185 w 465"/>
                <a:gd name="T77" fmla="*/ 425 h 498"/>
                <a:gd name="T78" fmla="*/ 179 w 465"/>
                <a:gd name="T79" fmla="*/ 457 h 498"/>
                <a:gd name="T80" fmla="*/ 133 w 465"/>
                <a:gd name="T81" fmla="*/ 463 h 498"/>
                <a:gd name="T82" fmla="*/ 131 w 465"/>
                <a:gd name="T83" fmla="*/ 450 h 498"/>
                <a:gd name="T84" fmla="*/ 114 w 465"/>
                <a:gd name="T85" fmla="*/ 415 h 498"/>
                <a:gd name="T86" fmla="*/ 104 w 465"/>
                <a:gd name="T87" fmla="*/ 386 h 498"/>
                <a:gd name="T88" fmla="*/ 91 w 465"/>
                <a:gd name="T89" fmla="*/ 357 h 498"/>
                <a:gd name="T90" fmla="*/ 81 w 465"/>
                <a:gd name="T91" fmla="*/ 327 h 498"/>
                <a:gd name="T92" fmla="*/ 77 w 465"/>
                <a:gd name="T93" fmla="*/ 298 h 498"/>
                <a:gd name="T94" fmla="*/ 73 w 465"/>
                <a:gd name="T95" fmla="*/ 284 h 498"/>
                <a:gd name="T96" fmla="*/ 71 w 465"/>
                <a:gd name="T97" fmla="*/ 256 h 498"/>
                <a:gd name="T98" fmla="*/ 75 w 465"/>
                <a:gd name="T99" fmla="*/ 242 h 498"/>
                <a:gd name="T100" fmla="*/ 64 w 465"/>
                <a:gd name="T101" fmla="*/ 252 h 498"/>
                <a:gd name="T102" fmla="*/ 22 w 465"/>
                <a:gd name="T103" fmla="*/ 250 h 498"/>
                <a:gd name="T104" fmla="*/ 35 w 465"/>
                <a:gd name="T105" fmla="*/ 231 h 498"/>
                <a:gd name="T106" fmla="*/ 4 w 465"/>
                <a:gd name="T107" fmla="*/ 221 h 498"/>
                <a:gd name="T108" fmla="*/ 8 w 465"/>
                <a:gd name="T109" fmla="*/ 208 h 498"/>
                <a:gd name="T110" fmla="*/ 45 w 465"/>
                <a:gd name="T111" fmla="*/ 200 h 498"/>
                <a:gd name="T112" fmla="*/ 23 w 465"/>
                <a:gd name="T113" fmla="*/ 163 h 498"/>
                <a:gd name="T114" fmla="*/ 60 w 465"/>
                <a:gd name="T115" fmla="*/ 137 h 498"/>
                <a:gd name="T116" fmla="*/ 100 w 465"/>
                <a:gd name="T117" fmla="*/ 89 h 498"/>
                <a:gd name="T118" fmla="*/ 108 w 465"/>
                <a:gd name="T119" fmla="*/ 58 h 498"/>
                <a:gd name="T120" fmla="*/ 93 w 465"/>
                <a:gd name="T121" fmla="*/ 29 h 498"/>
                <a:gd name="T122" fmla="*/ 131 w 465"/>
                <a:gd name="T123" fmla="*/ 14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65" h="498">
                  <a:moveTo>
                    <a:pt x="409" y="490"/>
                  </a:moveTo>
                  <a:lnTo>
                    <a:pt x="409" y="492"/>
                  </a:lnTo>
                  <a:lnTo>
                    <a:pt x="409" y="494"/>
                  </a:lnTo>
                  <a:lnTo>
                    <a:pt x="409" y="496"/>
                  </a:lnTo>
                  <a:lnTo>
                    <a:pt x="409" y="498"/>
                  </a:lnTo>
                  <a:lnTo>
                    <a:pt x="407" y="498"/>
                  </a:lnTo>
                  <a:lnTo>
                    <a:pt x="407" y="496"/>
                  </a:lnTo>
                  <a:lnTo>
                    <a:pt x="407" y="494"/>
                  </a:lnTo>
                  <a:lnTo>
                    <a:pt x="406" y="494"/>
                  </a:lnTo>
                  <a:lnTo>
                    <a:pt x="406" y="492"/>
                  </a:lnTo>
                  <a:lnTo>
                    <a:pt x="406" y="490"/>
                  </a:lnTo>
                  <a:lnTo>
                    <a:pt x="407" y="490"/>
                  </a:lnTo>
                  <a:lnTo>
                    <a:pt x="409" y="490"/>
                  </a:lnTo>
                  <a:close/>
                  <a:moveTo>
                    <a:pt x="406" y="490"/>
                  </a:moveTo>
                  <a:lnTo>
                    <a:pt x="406" y="488"/>
                  </a:lnTo>
                  <a:lnTo>
                    <a:pt x="406" y="486"/>
                  </a:lnTo>
                  <a:lnTo>
                    <a:pt x="406" y="488"/>
                  </a:lnTo>
                  <a:lnTo>
                    <a:pt x="407" y="488"/>
                  </a:lnTo>
                  <a:lnTo>
                    <a:pt x="406" y="488"/>
                  </a:lnTo>
                  <a:lnTo>
                    <a:pt x="406" y="490"/>
                  </a:lnTo>
                  <a:close/>
                  <a:moveTo>
                    <a:pt x="402" y="478"/>
                  </a:moveTo>
                  <a:lnTo>
                    <a:pt x="402" y="480"/>
                  </a:lnTo>
                  <a:lnTo>
                    <a:pt x="402" y="478"/>
                  </a:lnTo>
                  <a:lnTo>
                    <a:pt x="402" y="480"/>
                  </a:lnTo>
                  <a:lnTo>
                    <a:pt x="402" y="478"/>
                  </a:lnTo>
                  <a:lnTo>
                    <a:pt x="400" y="478"/>
                  </a:lnTo>
                  <a:lnTo>
                    <a:pt x="400" y="476"/>
                  </a:lnTo>
                  <a:lnTo>
                    <a:pt x="402" y="476"/>
                  </a:lnTo>
                  <a:lnTo>
                    <a:pt x="402" y="478"/>
                  </a:lnTo>
                  <a:close/>
                  <a:moveTo>
                    <a:pt x="404" y="478"/>
                  </a:moveTo>
                  <a:lnTo>
                    <a:pt x="404" y="476"/>
                  </a:lnTo>
                  <a:lnTo>
                    <a:pt x="404" y="478"/>
                  </a:lnTo>
                  <a:lnTo>
                    <a:pt x="404" y="476"/>
                  </a:lnTo>
                  <a:lnTo>
                    <a:pt x="404" y="478"/>
                  </a:lnTo>
                  <a:close/>
                  <a:moveTo>
                    <a:pt x="404" y="476"/>
                  </a:moveTo>
                  <a:lnTo>
                    <a:pt x="404" y="478"/>
                  </a:lnTo>
                  <a:lnTo>
                    <a:pt x="404" y="476"/>
                  </a:lnTo>
                  <a:lnTo>
                    <a:pt x="402" y="476"/>
                  </a:lnTo>
                  <a:lnTo>
                    <a:pt x="402" y="474"/>
                  </a:lnTo>
                  <a:lnTo>
                    <a:pt x="404" y="474"/>
                  </a:lnTo>
                  <a:lnTo>
                    <a:pt x="404" y="476"/>
                  </a:lnTo>
                  <a:close/>
                  <a:moveTo>
                    <a:pt x="77" y="473"/>
                  </a:moveTo>
                  <a:lnTo>
                    <a:pt x="79" y="473"/>
                  </a:lnTo>
                  <a:lnTo>
                    <a:pt x="77" y="473"/>
                  </a:lnTo>
                  <a:close/>
                  <a:moveTo>
                    <a:pt x="398" y="474"/>
                  </a:moveTo>
                  <a:lnTo>
                    <a:pt x="396" y="474"/>
                  </a:lnTo>
                  <a:lnTo>
                    <a:pt x="396" y="473"/>
                  </a:lnTo>
                  <a:lnTo>
                    <a:pt x="398" y="473"/>
                  </a:lnTo>
                  <a:lnTo>
                    <a:pt x="398" y="474"/>
                  </a:lnTo>
                  <a:close/>
                  <a:moveTo>
                    <a:pt x="406" y="471"/>
                  </a:moveTo>
                  <a:lnTo>
                    <a:pt x="406" y="469"/>
                  </a:lnTo>
                  <a:lnTo>
                    <a:pt x="406" y="471"/>
                  </a:lnTo>
                  <a:close/>
                  <a:moveTo>
                    <a:pt x="392" y="459"/>
                  </a:moveTo>
                  <a:lnTo>
                    <a:pt x="390" y="459"/>
                  </a:lnTo>
                  <a:lnTo>
                    <a:pt x="390" y="457"/>
                  </a:lnTo>
                  <a:lnTo>
                    <a:pt x="392" y="457"/>
                  </a:lnTo>
                  <a:lnTo>
                    <a:pt x="392" y="459"/>
                  </a:lnTo>
                  <a:close/>
                  <a:moveTo>
                    <a:pt x="89" y="432"/>
                  </a:moveTo>
                  <a:lnTo>
                    <a:pt x="87" y="432"/>
                  </a:lnTo>
                  <a:lnTo>
                    <a:pt x="89" y="432"/>
                  </a:lnTo>
                  <a:close/>
                  <a:moveTo>
                    <a:pt x="64" y="432"/>
                  </a:moveTo>
                  <a:lnTo>
                    <a:pt x="64" y="430"/>
                  </a:lnTo>
                  <a:lnTo>
                    <a:pt x="64" y="432"/>
                  </a:lnTo>
                  <a:close/>
                  <a:moveTo>
                    <a:pt x="388" y="432"/>
                  </a:moveTo>
                  <a:lnTo>
                    <a:pt x="388" y="434"/>
                  </a:lnTo>
                  <a:lnTo>
                    <a:pt x="388" y="436"/>
                  </a:lnTo>
                  <a:lnTo>
                    <a:pt x="386" y="436"/>
                  </a:lnTo>
                  <a:lnTo>
                    <a:pt x="384" y="436"/>
                  </a:lnTo>
                  <a:lnTo>
                    <a:pt x="386" y="436"/>
                  </a:lnTo>
                  <a:lnTo>
                    <a:pt x="386" y="434"/>
                  </a:lnTo>
                  <a:lnTo>
                    <a:pt x="384" y="434"/>
                  </a:lnTo>
                  <a:lnTo>
                    <a:pt x="384" y="432"/>
                  </a:lnTo>
                  <a:lnTo>
                    <a:pt x="386" y="432"/>
                  </a:lnTo>
                  <a:lnTo>
                    <a:pt x="386" y="430"/>
                  </a:lnTo>
                  <a:lnTo>
                    <a:pt x="388" y="430"/>
                  </a:lnTo>
                  <a:lnTo>
                    <a:pt x="388" y="432"/>
                  </a:lnTo>
                  <a:close/>
                  <a:moveTo>
                    <a:pt x="73" y="426"/>
                  </a:moveTo>
                  <a:lnTo>
                    <a:pt x="73" y="425"/>
                  </a:lnTo>
                  <a:lnTo>
                    <a:pt x="73" y="426"/>
                  </a:lnTo>
                  <a:close/>
                  <a:moveTo>
                    <a:pt x="390" y="423"/>
                  </a:moveTo>
                  <a:lnTo>
                    <a:pt x="388" y="423"/>
                  </a:lnTo>
                  <a:lnTo>
                    <a:pt x="390" y="423"/>
                  </a:lnTo>
                  <a:lnTo>
                    <a:pt x="388" y="421"/>
                  </a:lnTo>
                  <a:lnTo>
                    <a:pt x="390" y="421"/>
                  </a:lnTo>
                  <a:lnTo>
                    <a:pt x="390" y="423"/>
                  </a:lnTo>
                  <a:close/>
                  <a:moveTo>
                    <a:pt x="384" y="421"/>
                  </a:moveTo>
                  <a:lnTo>
                    <a:pt x="382" y="421"/>
                  </a:lnTo>
                  <a:lnTo>
                    <a:pt x="382" y="419"/>
                  </a:lnTo>
                  <a:lnTo>
                    <a:pt x="384" y="419"/>
                  </a:lnTo>
                  <a:lnTo>
                    <a:pt x="384" y="421"/>
                  </a:lnTo>
                  <a:close/>
                  <a:moveTo>
                    <a:pt x="71" y="419"/>
                  </a:moveTo>
                  <a:lnTo>
                    <a:pt x="71" y="417"/>
                  </a:lnTo>
                  <a:lnTo>
                    <a:pt x="71" y="419"/>
                  </a:lnTo>
                  <a:close/>
                  <a:moveTo>
                    <a:pt x="396" y="415"/>
                  </a:moveTo>
                  <a:lnTo>
                    <a:pt x="396" y="413"/>
                  </a:lnTo>
                  <a:lnTo>
                    <a:pt x="394" y="413"/>
                  </a:lnTo>
                  <a:lnTo>
                    <a:pt x="396" y="413"/>
                  </a:lnTo>
                  <a:lnTo>
                    <a:pt x="396" y="415"/>
                  </a:lnTo>
                  <a:close/>
                  <a:moveTo>
                    <a:pt x="396" y="411"/>
                  </a:moveTo>
                  <a:lnTo>
                    <a:pt x="396" y="409"/>
                  </a:lnTo>
                  <a:lnTo>
                    <a:pt x="396" y="411"/>
                  </a:lnTo>
                  <a:close/>
                  <a:moveTo>
                    <a:pt x="409" y="409"/>
                  </a:moveTo>
                  <a:lnTo>
                    <a:pt x="409" y="407"/>
                  </a:lnTo>
                  <a:lnTo>
                    <a:pt x="409" y="409"/>
                  </a:lnTo>
                  <a:close/>
                  <a:moveTo>
                    <a:pt x="390" y="400"/>
                  </a:moveTo>
                  <a:lnTo>
                    <a:pt x="390" y="398"/>
                  </a:lnTo>
                  <a:lnTo>
                    <a:pt x="390" y="396"/>
                  </a:lnTo>
                  <a:lnTo>
                    <a:pt x="390" y="398"/>
                  </a:lnTo>
                  <a:lnTo>
                    <a:pt x="390" y="400"/>
                  </a:lnTo>
                  <a:close/>
                  <a:moveTo>
                    <a:pt x="396" y="388"/>
                  </a:moveTo>
                  <a:lnTo>
                    <a:pt x="396" y="386"/>
                  </a:lnTo>
                  <a:lnTo>
                    <a:pt x="396" y="388"/>
                  </a:lnTo>
                  <a:lnTo>
                    <a:pt x="396" y="390"/>
                  </a:lnTo>
                  <a:lnTo>
                    <a:pt x="396" y="392"/>
                  </a:lnTo>
                  <a:lnTo>
                    <a:pt x="396" y="390"/>
                  </a:lnTo>
                  <a:lnTo>
                    <a:pt x="394" y="390"/>
                  </a:lnTo>
                  <a:lnTo>
                    <a:pt x="394" y="392"/>
                  </a:lnTo>
                  <a:lnTo>
                    <a:pt x="396" y="392"/>
                  </a:lnTo>
                  <a:lnTo>
                    <a:pt x="396" y="394"/>
                  </a:lnTo>
                  <a:lnTo>
                    <a:pt x="396" y="396"/>
                  </a:lnTo>
                  <a:lnTo>
                    <a:pt x="394" y="396"/>
                  </a:lnTo>
                  <a:lnTo>
                    <a:pt x="394" y="398"/>
                  </a:lnTo>
                  <a:lnTo>
                    <a:pt x="394" y="400"/>
                  </a:lnTo>
                  <a:lnTo>
                    <a:pt x="394" y="402"/>
                  </a:lnTo>
                  <a:lnTo>
                    <a:pt x="396" y="402"/>
                  </a:lnTo>
                  <a:lnTo>
                    <a:pt x="394" y="402"/>
                  </a:lnTo>
                  <a:lnTo>
                    <a:pt x="394" y="403"/>
                  </a:lnTo>
                  <a:lnTo>
                    <a:pt x="396" y="403"/>
                  </a:lnTo>
                  <a:lnTo>
                    <a:pt x="394" y="405"/>
                  </a:lnTo>
                  <a:lnTo>
                    <a:pt x="392" y="405"/>
                  </a:lnTo>
                  <a:lnTo>
                    <a:pt x="392" y="407"/>
                  </a:lnTo>
                  <a:lnTo>
                    <a:pt x="394" y="407"/>
                  </a:lnTo>
                  <a:lnTo>
                    <a:pt x="394" y="409"/>
                  </a:lnTo>
                  <a:lnTo>
                    <a:pt x="392" y="409"/>
                  </a:lnTo>
                  <a:lnTo>
                    <a:pt x="392" y="411"/>
                  </a:lnTo>
                  <a:lnTo>
                    <a:pt x="392" y="413"/>
                  </a:lnTo>
                  <a:lnTo>
                    <a:pt x="390" y="413"/>
                  </a:lnTo>
                  <a:lnTo>
                    <a:pt x="390" y="415"/>
                  </a:lnTo>
                  <a:lnTo>
                    <a:pt x="392" y="415"/>
                  </a:lnTo>
                  <a:lnTo>
                    <a:pt x="392" y="413"/>
                  </a:lnTo>
                  <a:lnTo>
                    <a:pt x="392" y="415"/>
                  </a:lnTo>
                  <a:lnTo>
                    <a:pt x="392" y="417"/>
                  </a:lnTo>
                  <a:lnTo>
                    <a:pt x="390" y="417"/>
                  </a:lnTo>
                  <a:lnTo>
                    <a:pt x="390" y="419"/>
                  </a:lnTo>
                  <a:lnTo>
                    <a:pt x="392" y="419"/>
                  </a:lnTo>
                  <a:lnTo>
                    <a:pt x="390" y="419"/>
                  </a:lnTo>
                  <a:lnTo>
                    <a:pt x="390" y="421"/>
                  </a:lnTo>
                  <a:lnTo>
                    <a:pt x="390" y="419"/>
                  </a:lnTo>
                  <a:lnTo>
                    <a:pt x="388" y="419"/>
                  </a:lnTo>
                  <a:lnTo>
                    <a:pt x="390" y="419"/>
                  </a:lnTo>
                  <a:lnTo>
                    <a:pt x="388" y="419"/>
                  </a:lnTo>
                  <a:lnTo>
                    <a:pt x="388" y="417"/>
                  </a:lnTo>
                  <a:lnTo>
                    <a:pt x="388" y="415"/>
                  </a:lnTo>
                  <a:lnTo>
                    <a:pt x="388" y="413"/>
                  </a:lnTo>
                  <a:lnTo>
                    <a:pt x="388" y="415"/>
                  </a:lnTo>
                  <a:lnTo>
                    <a:pt x="388" y="413"/>
                  </a:lnTo>
                  <a:lnTo>
                    <a:pt x="390" y="413"/>
                  </a:lnTo>
                  <a:lnTo>
                    <a:pt x="388" y="413"/>
                  </a:lnTo>
                  <a:lnTo>
                    <a:pt x="390" y="413"/>
                  </a:lnTo>
                  <a:lnTo>
                    <a:pt x="390" y="411"/>
                  </a:lnTo>
                  <a:lnTo>
                    <a:pt x="390" y="409"/>
                  </a:lnTo>
                  <a:lnTo>
                    <a:pt x="392" y="409"/>
                  </a:lnTo>
                  <a:lnTo>
                    <a:pt x="392" y="407"/>
                  </a:lnTo>
                  <a:lnTo>
                    <a:pt x="392" y="409"/>
                  </a:lnTo>
                  <a:lnTo>
                    <a:pt x="392" y="407"/>
                  </a:lnTo>
                  <a:lnTo>
                    <a:pt x="390" y="407"/>
                  </a:lnTo>
                  <a:lnTo>
                    <a:pt x="390" y="403"/>
                  </a:lnTo>
                  <a:lnTo>
                    <a:pt x="390" y="402"/>
                  </a:lnTo>
                  <a:lnTo>
                    <a:pt x="392" y="402"/>
                  </a:lnTo>
                  <a:lnTo>
                    <a:pt x="390" y="402"/>
                  </a:lnTo>
                  <a:lnTo>
                    <a:pt x="390" y="400"/>
                  </a:lnTo>
                  <a:lnTo>
                    <a:pt x="392" y="400"/>
                  </a:lnTo>
                  <a:lnTo>
                    <a:pt x="392" y="398"/>
                  </a:lnTo>
                  <a:lnTo>
                    <a:pt x="392" y="396"/>
                  </a:lnTo>
                  <a:lnTo>
                    <a:pt x="392" y="394"/>
                  </a:lnTo>
                  <a:lnTo>
                    <a:pt x="392" y="392"/>
                  </a:lnTo>
                  <a:lnTo>
                    <a:pt x="392" y="390"/>
                  </a:lnTo>
                  <a:lnTo>
                    <a:pt x="394" y="390"/>
                  </a:lnTo>
                  <a:lnTo>
                    <a:pt x="394" y="388"/>
                  </a:lnTo>
                  <a:lnTo>
                    <a:pt x="396" y="388"/>
                  </a:lnTo>
                  <a:lnTo>
                    <a:pt x="396" y="386"/>
                  </a:lnTo>
                  <a:lnTo>
                    <a:pt x="396" y="388"/>
                  </a:lnTo>
                  <a:close/>
                  <a:moveTo>
                    <a:pt x="204" y="352"/>
                  </a:moveTo>
                  <a:lnTo>
                    <a:pt x="202" y="352"/>
                  </a:lnTo>
                  <a:lnTo>
                    <a:pt x="202" y="350"/>
                  </a:lnTo>
                  <a:lnTo>
                    <a:pt x="204" y="350"/>
                  </a:lnTo>
                  <a:lnTo>
                    <a:pt x="204" y="352"/>
                  </a:lnTo>
                  <a:close/>
                  <a:moveTo>
                    <a:pt x="331" y="254"/>
                  </a:moveTo>
                  <a:lnTo>
                    <a:pt x="329" y="254"/>
                  </a:lnTo>
                  <a:lnTo>
                    <a:pt x="329" y="252"/>
                  </a:lnTo>
                  <a:lnTo>
                    <a:pt x="329" y="254"/>
                  </a:lnTo>
                  <a:lnTo>
                    <a:pt x="331" y="254"/>
                  </a:lnTo>
                  <a:close/>
                  <a:moveTo>
                    <a:pt x="317" y="252"/>
                  </a:moveTo>
                  <a:lnTo>
                    <a:pt x="315" y="252"/>
                  </a:lnTo>
                  <a:lnTo>
                    <a:pt x="317" y="252"/>
                  </a:lnTo>
                  <a:lnTo>
                    <a:pt x="317" y="250"/>
                  </a:lnTo>
                  <a:lnTo>
                    <a:pt x="317" y="248"/>
                  </a:lnTo>
                  <a:lnTo>
                    <a:pt x="319" y="250"/>
                  </a:lnTo>
                  <a:lnTo>
                    <a:pt x="319" y="252"/>
                  </a:lnTo>
                  <a:lnTo>
                    <a:pt x="317" y="252"/>
                  </a:lnTo>
                  <a:close/>
                  <a:moveTo>
                    <a:pt x="327" y="248"/>
                  </a:moveTo>
                  <a:lnTo>
                    <a:pt x="327" y="250"/>
                  </a:lnTo>
                  <a:lnTo>
                    <a:pt x="325" y="250"/>
                  </a:lnTo>
                  <a:lnTo>
                    <a:pt x="325" y="248"/>
                  </a:lnTo>
                  <a:lnTo>
                    <a:pt x="327" y="248"/>
                  </a:lnTo>
                  <a:close/>
                  <a:moveTo>
                    <a:pt x="154" y="2"/>
                  </a:moveTo>
                  <a:lnTo>
                    <a:pt x="156" y="2"/>
                  </a:lnTo>
                  <a:lnTo>
                    <a:pt x="156" y="0"/>
                  </a:lnTo>
                  <a:lnTo>
                    <a:pt x="158" y="0"/>
                  </a:lnTo>
                  <a:lnTo>
                    <a:pt x="158" y="2"/>
                  </a:lnTo>
                  <a:lnTo>
                    <a:pt x="156" y="4"/>
                  </a:lnTo>
                  <a:lnTo>
                    <a:pt x="158" y="6"/>
                  </a:lnTo>
                  <a:lnTo>
                    <a:pt x="158" y="8"/>
                  </a:lnTo>
                  <a:lnTo>
                    <a:pt x="158" y="10"/>
                  </a:lnTo>
                  <a:lnTo>
                    <a:pt x="160" y="12"/>
                  </a:lnTo>
                  <a:lnTo>
                    <a:pt x="160" y="14"/>
                  </a:lnTo>
                  <a:lnTo>
                    <a:pt x="162" y="16"/>
                  </a:lnTo>
                  <a:lnTo>
                    <a:pt x="162" y="18"/>
                  </a:lnTo>
                  <a:lnTo>
                    <a:pt x="166" y="20"/>
                  </a:lnTo>
                  <a:lnTo>
                    <a:pt x="167" y="20"/>
                  </a:lnTo>
                  <a:lnTo>
                    <a:pt x="169" y="21"/>
                  </a:lnTo>
                  <a:lnTo>
                    <a:pt x="171" y="21"/>
                  </a:lnTo>
                  <a:lnTo>
                    <a:pt x="171" y="23"/>
                  </a:lnTo>
                  <a:lnTo>
                    <a:pt x="171" y="25"/>
                  </a:lnTo>
                  <a:lnTo>
                    <a:pt x="171" y="27"/>
                  </a:lnTo>
                  <a:lnTo>
                    <a:pt x="169" y="27"/>
                  </a:lnTo>
                  <a:lnTo>
                    <a:pt x="167" y="27"/>
                  </a:lnTo>
                  <a:lnTo>
                    <a:pt x="167" y="29"/>
                  </a:lnTo>
                  <a:lnTo>
                    <a:pt x="169" y="31"/>
                  </a:lnTo>
                  <a:lnTo>
                    <a:pt x="169" y="33"/>
                  </a:lnTo>
                  <a:lnTo>
                    <a:pt x="169" y="35"/>
                  </a:lnTo>
                  <a:lnTo>
                    <a:pt x="169" y="39"/>
                  </a:lnTo>
                  <a:lnTo>
                    <a:pt x="171" y="41"/>
                  </a:lnTo>
                  <a:lnTo>
                    <a:pt x="171" y="43"/>
                  </a:lnTo>
                  <a:lnTo>
                    <a:pt x="173" y="43"/>
                  </a:lnTo>
                  <a:lnTo>
                    <a:pt x="173" y="44"/>
                  </a:lnTo>
                  <a:lnTo>
                    <a:pt x="175" y="44"/>
                  </a:lnTo>
                  <a:lnTo>
                    <a:pt x="177" y="44"/>
                  </a:lnTo>
                  <a:lnTo>
                    <a:pt x="179" y="44"/>
                  </a:lnTo>
                  <a:lnTo>
                    <a:pt x="179" y="46"/>
                  </a:lnTo>
                  <a:lnTo>
                    <a:pt x="177" y="46"/>
                  </a:lnTo>
                  <a:lnTo>
                    <a:pt x="177" y="48"/>
                  </a:lnTo>
                  <a:lnTo>
                    <a:pt x="177" y="50"/>
                  </a:lnTo>
                  <a:lnTo>
                    <a:pt x="179" y="50"/>
                  </a:lnTo>
                  <a:lnTo>
                    <a:pt x="179" y="52"/>
                  </a:lnTo>
                  <a:lnTo>
                    <a:pt x="181" y="52"/>
                  </a:lnTo>
                  <a:lnTo>
                    <a:pt x="181" y="54"/>
                  </a:lnTo>
                  <a:lnTo>
                    <a:pt x="181" y="56"/>
                  </a:lnTo>
                  <a:lnTo>
                    <a:pt x="179" y="56"/>
                  </a:lnTo>
                  <a:lnTo>
                    <a:pt x="177" y="58"/>
                  </a:lnTo>
                  <a:lnTo>
                    <a:pt x="175" y="58"/>
                  </a:lnTo>
                  <a:lnTo>
                    <a:pt x="173" y="58"/>
                  </a:lnTo>
                  <a:lnTo>
                    <a:pt x="173" y="60"/>
                  </a:lnTo>
                  <a:lnTo>
                    <a:pt x="171" y="60"/>
                  </a:lnTo>
                  <a:lnTo>
                    <a:pt x="169" y="60"/>
                  </a:lnTo>
                  <a:lnTo>
                    <a:pt x="169" y="58"/>
                  </a:lnTo>
                  <a:lnTo>
                    <a:pt x="167" y="58"/>
                  </a:lnTo>
                  <a:lnTo>
                    <a:pt x="167" y="56"/>
                  </a:lnTo>
                  <a:lnTo>
                    <a:pt x="166" y="56"/>
                  </a:lnTo>
                  <a:lnTo>
                    <a:pt x="164" y="56"/>
                  </a:lnTo>
                  <a:lnTo>
                    <a:pt x="162" y="56"/>
                  </a:lnTo>
                  <a:lnTo>
                    <a:pt x="162" y="58"/>
                  </a:lnTo>
                  <a:lnTo>
                    <a:pt x="164" y="58"/>
                  </a:lnTo>
                  <a:lnTo>
                    <a:pt x="164" y="60"/>
                  </a:lnTo>
                  <a:lnTo>
                    <a:pt x="164" y="62"/>
                  </a:lnTo>
                  <a:lnTo>
                    <a:pt x="164" y="64"/>
                  </a:lnTo>
                  <a:lnTo>
                    <a:pt x="166" y="64"/>
                  </a:lnTo>
                  <a:lnTo>
                    <a:pt x="167" y="68"/>
                  </a:lnTo>
                  <a:lnTo>
                    <a:pt x="167" y="69"/>
                  </a:lnTo>
                  <a:lnTo>
                    <a:pt x="167" y="71"/>
                  </a:lnTo>
                  <a:lnTo>
                    <a:pt x="167" y="73"/>
                  </a:lnTo>
                  <a:lnTo>
                    <a:pt x="169" y="73"/>
                  </a:lnTo>
                  <a:lnTo>
                    <a:pt x="169" y="75"/>
                  </a:lnTo>
                  <a:lnTo>
                    <a:pt x="167" y="77"/>
                  </a:lnTo>
                  <a:lnTo>
                    <a:pt x="169" y="77"/>
                  </a:lnTo>
                  <a:lnTo>
                    <a:pt x="169" y="79"/>
                  </a:lnTo>
                  <a:lnTo>
                    <a:pt x="167" y="79"/>
                  </a:lnTo>
                  <a:lnTo>
                    <a:pt x="167" y="81"/>
                  </a:lnTo>
                  <a:lnTo>
                    <a:pt x="169" y="81"/>
                  </a:lnTo>
                  <a:lnTo>
                    <a:pt x="171" y="81"/>
                  </a:lnTo>
                  <a:lnTo>
                    <a:pt x="171" y="79"/>
                  </a:lnTo>
                  <a:lnTo>
                    <a:pt x="173" y="79"/>
                  </a:lnTo>
                  <a:lnTo>
                    <a:pt x="173" y="77"/>
                  </a:lnTo>
                  <a:lnTo>
                    <a:pt x="173" y="79"/>
                  </a:lnTo>
                  <a:lnTo>
                    <a:pt x="175" y="79"/>
                  </a:lnTo>
                  <a:lnTo>
                    <a:pt x="175" y="81"/>
                  </a:lnTo>
                  <a:lnTo>
                    <a:pt x="177" y="81"/>
                  </a:lnTo>
                  <a:lnTo>
                    <a:pt x="177" y="83"/>
                  </a:lnTo>
                  <a:lnTo>
                    <a:pt x="177" y="85"/>
                  </a:lnTo>
                  <a:lnTo>
                    <a:pt x="179" y="85"/>
                  </a:lnTo>
                  <a:lnTo>
                    <a:pt x="181" y="85"/>
                  </a:lnTo>
                  <a:lnTo>
                    <a:pt x="181" y="87"/>
                  </a:lnTo>
                  <a:lnTo>
                    <a:pt x="183" y="87"/>
                  </a:lnTo>
                  <a:lnTo>
                    <a:pt x="185" y="87"/>
                  </a:lnTo>
                  <a:lnTo>
                    <a:pt x="187" y="87"/>
                  </a:lnTo>
                  <a:lnTo>
                    <a:pt x="187" y="89"/>
                  </a:lnTo>
                  <a:lnTo>
                    <a:pt x="189" y="89"/>
                  </a:lnTo>
                  <a:lnTo>
                    <a:pt x="189" y="91"/>
                  </a:lnTo>
                  <a:lnTo>
                    <a:pt x="190" y="91"/>
                  </a:lnTo>
                  <a:lnTo>
                    <a:pt x="192" y="91"/>
                  </a:lnTo>
                  <a:lnTo>
                    <a:pt x="192" y="92"/>
                  </a:lnTo>
                  <a:lnTo>
                    <a:pt x="190" y="92"/>
                  </a:lnTo>
                  <a:lnTo>
                    <a:pt x="192" y="92"/>
                  </a:lnTo>
                  <a:lnTo>
                    <a:pt x="190" y="94"/>
                  </a:lnTo>
                  <a:lnTo>
                    <a:pt x="192" y="94"/>
                  </a:lnTo>
                  <a:lnTo>
                    <a:pt x="194" y="94"/>
                  </a:lnTo>
                  <a:lnTo>
                    <a:pt x="196" y="96"/>
                  </a:lnTo>
                  <a:lnTo>
                    <a:pt x="198" y="96"/>
                  </a:lnTo>
                  <a:lnTo>
                    <a:pt x="200" y="96"/>
                  </a:lnTo>
                  <a:lnTo>
                    <a:pt x="200" y="98"/>
                  </a:lnTo>
                  <a:lnTo>
                    <a:pt x="202" y="98"/>
                  </a:lnTo>
                  <a:lnTo>
                    <a:pt x="204" y="100"/>
                  </a:lnTo>
                  <a:lnTo>
                    <a:pt x="202" y="102"/>
                  </a:lnTo>
                  <a:lnTo>
                    <a:pt x="202" y="100"/>
                  </a:lnTo>
                  <a:lnTo>
                    <a:pt x="202" y="102"/>
                  </a:lnTo>
                  <a:lnTo>
                    <a:pt x="200" y="102"/>
                  </a:lnTo>
                  <a:lnTo>
                    <a:pt x="200" y="104"/>
                  </a:lnTo>
                  <a:lnTo>
                    <a:pt x="198" y="104"/>
                  </a:lnTo>
                  <a:lnTo>
                    <a:pt x="198" y="106"/>
                  </a:lnTo>
                  <a:lnTo>
                    <a:pt x="196" y="106"/>
                  </a:lnTo>
                  <a:lnTo>
                    <a:pt x="196" y="108"/>
                  </a:lnTo>
                  <a:lnTo>
                    <a:pt x="194" y="108"/>
                  </a:lnTo>
                  <a:lnTo>
                    <a:pt x="194" y="110"/>
                  </a:lnTo>
                  <a:lnTo>
                    <a:pt x="194" y="112"/>
                  </a:lnTo>
                  <a:lnTo>
                    <a:pt x="194" y="114"/>
                  </a:lnTo>
                  <a:lnTo>
                    <a:pt x="192" y="114"/>
                  </a:lnTo>
                  <a:lnTo>
                    <a:pt x="192" y="116"/>
                  </a:lnTo>
                  <a:lnTo>
                    <a:pt x="192" y="117"/>
                  </a:lnTo>
                  <a:lnTo>
                    <a:pt x="192" y="119"/>
                  </a:lnTo>
                  <a:lnTo>
                    <a:pt x="192" y="121"/>
                  </a:lnTo>
                  <a:lnTo>
                    <a:pt x="190" y="121"/>
                  </a:lnTo>
                  <a:lnTo>
                    <a:pt x="190" y="123"/>
                  </a:lnTo>
                  <a:lnTo>
                    <a:pt x="189" y="123"/>
                  </a:lnTo>
                  <a:lnTo>
                    <a:pt x="189" y="125"/>
                  </a:lnTo>
                  <a:lnTo>
                    <a:pt x="190" y="125"/>
                  </a:lnTo>
                  <a:lnTo>
                    <a:pt x="190" y="127"/>
                  </a:lnTo>
                  <a:lnTo>
                    <a:pt x="192" y="127"/>
                  </a:lnTo>
                  <a:lnTo>
                    <a:pt x="192" y="129"/>
                  </a:lnTo>
                  <a:lnTo>
                    <a:pt x="194" y="129"/>
                  </a:lnTo>
                  <a:lnTo>
                    <a:pt x="196" y="131"/>
                  </a:lnTo>
                  <a:lnTo>
                    <a:pt x="196" y="129"/>
                  </a:lnTo>
                  <a:lnTo>
                    <a:pt x="198" y="129"/>
                  </a:lnTo>
                  <a:lnTo>
                    <a:pt x="198" y="131"/>
                  </a:lnTo>
                  <a:lnTo>
                    <a:pt x="200" y="131"/>
                  </a:lnTo>
                  <a:lnTo>
                    <a:pt x="202" y="131"/>
                  </a:lnTo>
                  <a:lnTo>
                    <a:pt x="202" y="133"/>
                  </a:lnTo>
                  <a:lnTo>
                    <a:pt x="204" y="133"/>
                  </a:lnTo>
                  <a:lnTo>
                    <a:pt x="206" y="133"/>
                  </a:lnTo>
                  <a:lnTo>
                    <a:pt x="206" y="135"/>
                  </a:lnTo>
                  <a:lnTo>
                    <a:pt x="208" y="135"/>
                  </a:lnTo>
                  <a:lnTo>
                    <a:pt x="208" y="137"/>
                  </a:lnTo>
                  <a:lnTo>
                    <a:pt x="210" y="139"/>
                  </a:lnTo>
                  <a:lnTo>
                    <a:pt x="208" y="139"/>
                  </a:lnTo>
                  <a:lnTo>
                    <a:pt x="210" y="139"/>
                  </a:lnTo>
                  <a:lnTo>
                    <a:pt x="212" y="139"/>
                  </a:lnTo>
                  <a:lnTo>
                    <a:pt x="212" y="140"/>
                  </a:lnTo>
                  <a:lnTo>
                    <a:pt x="214" y="140"/>
                  </a:lnTo>
                  <a:lnTo>
                    <a:pt x="215" y="140"/>
                  </a:lnTo>
                  <a:lnTo>
                    <a:pt x="215" y="142"/>
                  </a:lnTo>
                  <a:lnTo>
                    <a:pt x="217" y="142"/>
                  </a:lnTo>
                  <a:lnTo>
                    <a:pt x="217" y="144"/>
                  </a:lnTo>
                  <a:lnTo>
                    <a:pt x="219" y="142"/>
                  </a:lnTo>
                  <a:lnTo>
                    <a:pt x="221" y="142"/>
                  </a:lnTo>
                  <a:lnTo>
                    <a:pt x="223" y="144"/>
                  </a:lnTo>
                  <a:lnTo>
                    <a:pt x="225" y="144"/>
                  </a:lnTo>
                  <a:lnTo>
                    <a:pt x="225" y="146"/>
                  </a:lnTo>
                  <a:lnTo>
                    <a:pt x="227" y="146"/>
                  </a:lnTo>
                  <a:lnTo>
                    <a:pt x="229" y="146"/>
                  </a:lnTo>
                  <a:lnTo>
                    <a:pt x="231" y="146"/>
                  </a:lnTo>
                  <a:lnTo>
                    <a:pt x="231" y="148"/>
                  </a:lnTo>
                  <a:lnTo>
                    <a:pt x="231" y="150"/>
                  </a:lnTo>
                  <a:lnTo>
                    <a:pt x="233" y="150"/>
                  </a:lnTo>
                  <a:lnTo>
                    <a:pt x="235" y="150"/>
                  </a:lnTo>
                  <a:lnTo>
                    <a:pt x="237" y="150"/>
                  </a:lnTo>
                  <a:lnTo>
                    <a:pt x="238" y="150"/>
                  </a:lnTo>
                  <a:lnTo>
                    <a:pt x="240" y="152"/>
                  </a:lnTo>
                  <a:lnTo>
                    <a:pt x="242" y="152"/>
                  </a:lnTo>
                  <a:lnTo>
                    <a:pt x="242" y="150"/>
                  </a:lnTo>
                  <a:lnTo>
                    <a:pt x="244" y="150"/>
                  </a:lnTo>
                  <a:lnTo>
                    <a:pt x="246" y="150"/>
                  </a:lnTo>
                  <a:lnTo>
                    <a:pt x="248" y="152"/>
                  </a:lnTo>
                  <a:lnTo>
                    <a:pt x="250" y="152"/>
                  </a:lnTo>
                  <a:lnTo>
                    <a:pt x="250" y="150"/>
                  </a:lnTo>
                  <a:lnTo>
                    <a:pt x="252" y="150"/>
                  </a:lnTo>
                  <a:lnTo>
                    <a:pt x="254" y="150"/>
                  </a:lnTo>
                  <a:lnTo>
                    <a:pt x="256" y="150"/>
                  </a:lnTo>
                  <a:lnTo>
                    <a:pt x="256" y="152"/>
                  </a:lnTo>
                  <a:lnTo>
                    <a:pt x="262" y="152"/>
                  </a:lnTo>
                  <a:lnTo>
                    <a:pt x="262" y="154"/>
                  </a:lnTo>
                  <a:lnTo>
                    <a:pt x="262" y="156"/>
                  </a:lnTo>
                  <a:lnTo>
                    <a:pt x="262" y="158"/>
                  </a:lnTo>
                  <a:lnTo>
                    <a:pt x="263" y="160"/>
                  </a:lnTo>
                  <a:lnTo>
                    <a:pt x="265" y="158"/>
                  </a:lnTo>
                  <a:lnTo>
                    <a:pt x="265" y="160"/>
                  </a:lnTo>
                  <a:lnTo>
                    <a:pt x="267" y="160"/>
                  </a:lnTo>
                  <a:lnTo>
                    <a:pt x="267" y="162"/>
                  </a:lnTo>
                  <a:lnTo>
                    <a:pt x="269" y="162"/>
                  </a:lnTo>
                  <a:lnTo>
                    <a:pt x="271" y="162"/>
                  </a:lnTo>
                  <a:lnTo>
                    <a:pt x="271" y="163"/>
                  </a:lnTo>
                  <a:lnTo>
                    <a:pt x="273" y="163"/>
                  </a:lnTo>
                  <a:lnTo>
                    <a:pt x="273" y="162"/>
                  </a:lnTo>
                  <a:lnTo>
                    <a:pt x="275" y="162"/>
                  </a:lnTo>
                  <a:lnTo>
                    <a:pt x="275" y="163"/>
                  </a:lnTo>
                  <a:lnTo>
                    <a:pt x="275" y="162"/>
                  </a:lnTo>
                  <a:lnTo>
                    <a:pt x="277" y="162"/>
                  </a:lnTo>
                  <a:lnTo>
                    <a:pt x="279" y="162"/>
                  </a:lnTo>
                  <a:lnTo>
                    <a:pt x="279" y="163"/>
                  </a:lnTo>
                  <a:lnTo>
                    <a:pt x="279" y="165"/>
                  </a:lnTo>
                  <a:lnTo>
                    <a:pt x="281" y="165"/>
                  </a:lnTo>
                  <a:lnTo>
                    <a:pt x="281" y="167"/>
                  </a:lnTo>
                  <a:lnTo>
                    <a:pt x="281" y="165"/>
                  </a:lnTo>
                  <a:lnTo>
                    <a:pt x="283" y="165"/>
                  </a:lnTo>
                  <a:lnTo>
                    <a:pt x="285" y="165"/>
                  </a:lnTo>
                  <a:lnTo>
                    <a:pt x="286" y="165"/>
                  </a:lnTo>
                  <a:lnTo>
                    <a:pt x="288" y="165"/>
                  </a:lnTo>
                  <a:lnTo>
                    <a:pt x="290" y="165"/>
                  </a:lnTo>
                  <a:lnTo>
                    <a:pt x="290" y="167"/>
                  </a:lnTo>
                  <a:lnTo>
                    <a:pt x="292" y="167"/>
                  </a:lnTo>
                  <a:lnTo>
                    <a:pt x="294" y="169"/>
                  </a:lnTo>
                  <a:lnTo>
                    <a:pt x="296" y="169"/>
                  </a:lnTo>
                  <a:lnTo>
                    <a:pt x="298" y="169"/>
                  </a:lnTo>
                  <a:lnTo>
                    <a:pt x="298" y="167"/>
                  </a:lnTo>
                  <a:lnTo>
                    <a:pt x="300" y="167"/>
                  </a:lnTo>
                  <a:lnTo>
                    <a:pt x="300" y="165"/>
                  </a:lnTo>
                  <a:lnTo>
                    <a:pt x="300" y="167"/>
                  </a:lnTo>
                  <a:lnTo>
                    <a:pt x="302" y="169"/>
                  </a:lnTo>
                  <a:lnTo>
                    <a:pt x="304" y="169"/>
                  </a:lnTo>
                  <a:lnTo>
                    <a:pt x="304" y="171"/>
                  </a:lnTo>
                  <a:lnTo>
                    <a:pt x="306" y="169"/>
                  </a:lnTo>
                  <a:lnTo>
                    <a:pt x="308" y="169"/>
                  </a:lnTo>
                  <a:lnTo>
                    <a:pt x="310" y="169"/>
                  </a:lnTo>
                  <a:lnTo>
                    <a:pt x="311" y="169"/>
                  </a:lnTo>
                  <a:lnTo>
                    <a:pt x="313" y="169"/>
                  </a:lnTo>
                  <a:lnTo>
                    <a:pt x="313" y="167"/>
                  </a:lnTo>
                  <a:lnTo>
                    <a:pt x="313" y="169"/>
                  </a:lnTo>
                  <a:lnTo>
                    <a:pt x="315" y="169"/>
                  </a:lnTo>
                  <a:lnTo>
                    <a:pt x="317" y="169"/>
                  </a:lnTo>
                  <a:lnTo>
                    <a:pt x="317" y="167"/>
                  </a:lnTo>
                  <a:lnTo>
                    <a:pt x="317" y="165"/>
                  </a:lnTo>
                  <a:lnTo>
                    <a:pt x="319" y="163"/>
                  </a:lnTo>
                  <a:lnTo>
                    <a:pt x="317" y="162"/>
                  </a:lnTo>
                  <a:lnTo>
                    <a:pt x="317" y="160"/>
                  </a:lnTo>
                  <a:lnTo>
                    <a:pt x="317" y="158"/>
                  </a:lnTo>
                  <a:lnTo>
                    <a:pt x="315" y="158"/>
                  </a:lnTo>
                  <a:lnTo>
                    <a:pt x="315" y="156"/>
                  </a:lnTo>
                  <a:lnTo>
                    <a:pt x="315" y="154"/>
                  </a:lnTo>
                  <a:lnTo>
                    <a:pt x="315" y="152"/>
                  </a:lnTo>
                  <a:lnTo>
                    <a:pt x="315" y="150"/>
                  </a:lnTo>
                  <a:lnTo>
                    <a:pt x="317" y="148"/>
                  </a:lnTo>
                  <a:lnTo>
                    <a:pt x="317" y="146"/>
                  </a:lnTo>
                  <a:lnTo>
                    <a:pt x="317" y="144"/>
                  </a:lnTo>
                  <a:lnTo>
                    <a:pt x="319" y="144"/>
                  </a:lnTo>
                  <a:lnTo>
                    <a:pt x="317" y="144"/>
                  </a:lnTo>
                  <a:lnTo>
                    <a:pt x="317" y="142"/>
                  </a:lnTo>
                  <a:lnTo>
                    <a:pt x="319" y="142"/>
                  </a:lnTo>
                  <a:lnTo>
                    <a:pt x="321" y="140"/>
                  </a:lnTo>
                  <a:lnTo>
                    <a:pt x="323" y="140"/>
                  </a:lnTo>
                  <a:lnTo>
                    <a:pt x="325" y="140"/>
                  </a:lnTo>
                  <a:lnTo>
                    <a:pt x="325" y="139"/>
                  </a:lnTo>
                  <a:lnTo>
                    <a:pt x="327" y="140"/>
                  </a:lnTo>
                  <a:lnTo>
                    <a:pt x="329" y="140"/>
                  </a:lnTo>
                  <a:lnTo>
                    <a:pt x="329" y="142"/>
                  </a:lnTo>
                  <a:lnTo>
                    <a:pt x="329" y="144"/>
                  </a:lnTo>
                  <a:lnTo>
                    <a:pt x="329" y="146"/>
                  </a:lnTo>
                  <a:lnTo>
                    <a:pt x="329" y="148"/>
                  </a:lnTo>
                  <a:lnTo>
                    <a:pt x="327" y="148"/>
                  </a:lnTo>
                  <a:lnTo>
                    <a:pt x="327" y="150"/>
                  </a:lnTo>
                  <a:lnTo>
                    <a:pt x="329" y="152"/>
                  </a:lnTo>
                  <a:lnTo>
                    <a:pt x="331" y="154"/>
                  </a:lnTo>
                  <a:lnTo>
                    <a:pt x="329" y="154"/>
                  </a:lnTo>
                  <a:lnTo>
                    <a:pt x="327" y="156"/>
                  </a:lnTo>
                  <a:lnTo>
                    <a:pt x="329" y="156"/>
                  </a:lnTo>
                  <a:lnTo>
                    <a:pt x="329" y="158"/>
                  </a:lnTo>
                  <a:lnTo>
                    <a:pt x="329" y="160"/>
                  </a:lnTo>
                  <a:lnTo>
                    <a:pt x="331" y="160"/>
                  </a:lnTo>
                  <a:lnTo>
                    <a:pt x="333" y="160"/>
                  </a:lnTo>
                  <a:lnTo>
                    <a:pt x="333" y="162"/>
                  </a:lnTo>
                  <a:lnTo>
                    <a:pt x="334" y="162"/>
                  </a:lnTo>
                  <a:lnTo>
                    <a:pt x="336" y="162"/>
                  </a:lnTo>
                  <a:lnTo>
                    <a:pt x="338" y="162"/>
                  </a:lnTo>
                  <a:lnTo>
                    <a:pt x="340" y="162"/>
                  </a:lnTo>
                  <a:lnTo>
                    <a:pt x="340" y="163"/>
                  </a:lnTo>
                  <a:lnTo>
                    <a:pt x="342" y="163"/>
                  </a:lnTo>
                  <a:lnTo>
                    <a:pt x="340" y="163"/>
                  </a:lnTo>
                  <a:lnTo>
                    <a:pt x="342" y="163"/>
                  </a:lnTo>
                  <a:lnTo>
                    <a:pt x="344" y="163"/>
                  </a:lnTo>
                  <a:lnTo>
                    <a:pt x="346" y="163"/>
                  </a:lnTo>
                  <a:lnTo>
                    <a:pt x="348" y="163"/>
                  </a:lnTo>
                  <a:lnTo>
                    <a:pt x="350" y="163"/>
                  </a:lnTo>
                  <a:lnTo>
                    <a:pt x="350" y="162"/>
                  </a:lnTo>
                  <a:lnTo>
                    <a:pt x="352" y="162"/>
                  </a:lnTo>
                  <a:lnTo>
                    <a:pt x="354" y="160"/>
                  </a:lnTo>
                  <a:lnTo>
                    <a:pt x="354" y="162"/>
                  </a:lnTo>
                  <a:lnTo>
                    <a:pt x="356" y="162"/>
                  </a:lnTo>
                  <a:lnTo>
                    <a:pt x="358" y="163"/>
                  </a:lnTo>
                  <a:lnTo>
                    <a:pt x="359" y="163"/>
                  </a:lnTo>
                  <a:lnTo>
                    <a:pt x="363" y="163"/>
                  </a:lnTo>
                  <a:lnTo>
                    <a:pt x="365" y="162"/>
                  </a:lnTo>
                  <a:lnTo>
                    <a:pt x="367" y="162"/>
                  </a:lnTo>
                  <a:lnTo>
                    <a:pt x="367" y="163"/>
                  </a:lnTo>
                  <a:lnTo>
                    <a:pt x="369" y="163"/>
                  </a:lnTo>
                  <a:lnTo>
                    <a:pt x="369" y="162"/>
                  </a:lnTo>
                  <a:lnTo>
                    <a:pt x="371" y="162"/>
                  </a:lnTo>
                  <a:lnTo>
                    <a:pt x="373" y="162"/>
                  </a:lnTo>
                  <a:lnTo>
                    <a:pt x="375" y="162"/>
                  </a:lnTo>
                  <a:lnTo>
                    <a:pt x="377" y="162"/>
                  </a:lnTo>
                  <a:lnTo>
                    <a:pt x="379" y="162"/>
                  </a:lnTo>
                  <a:lnTo>
                    <a:pt x="381" y="162"/>
                  </a:lnTo>
                  <a:lnTo>
                    <a:pt x="381" y="160"/>
                  </a:lnTo>
                  <a:lnTo>
                    <a:pt x="381" y="158"/>
                  </a:lnTo>
                  <a:lnTo>
                    <a:pt x="379" y="158"/>
                  </a:lnTo>
                  <a:lnTo>
                    <a:pt x="379" y="156"/>
                  </a:lnTo>
                  <a:lnTo>
                    <a:pt x="381" y="156"/>
                  </a:lnTo>
                  <a:lnTo>
                    <a:pt x="381" y="154"/>
                  </a:lnTo>
                  <a:lnTo>
                    <a:pt x="379" y="150"/>
                  </a:lnTo>
                  <a:lnTo>
                    <a:pt x="377" y="150"/>
                  </a:lnTo>
                  <a:lnTo>
                    <a:pt x="375" y="152"/>
                  </a:lnTo>
                  <a:lnTo>
                    <a:pt x="375" y="150"/>
                  </a:lnTo>
                  <a:lnTo>
                    <a:pt x="373" y="150"/>
                  </a:lnTo>
                  <a:lnTo>
                    <a:pt x="373" y="148"/>
                  </a:lnTo>
                  <a:lnTo>
                    <a:pt x="373" y="146"/>
                  </a:lnTo>
                  <a:lnTo>
                    <a:pt x="373" y="144"/>
                  </a:lnTo>
                  <a:lnTo>
                    <a:pt x="375" y="144"/>
                  </a:lnTo>
                  <a:lnTo>
                    <a:pt x="377" y="144"/>
                  </a:lnTo>
                  <a:lnTo>
                    <a:pt x="377" y="146"/>
                  </a:lnTo>
                  <a:lnTo>
                    <a:pt x="379" y="146"/>
                  </a:lnTo>
                  <a:lnTo>
                    <a:pt x="381" y="144"/>
                  </a:lnTo>
                  <a:lnTo>
                    <a:pt x="382" y="144"/>
                  </a:lnTo>
                  <a:lnTo>
                    <a:pt x="382" y="142"/>
                  </a:lnTo>
                  <a:lnTo>
                    <a:pt x="382" y="144"/>
                  </a:lnTo>
                  <a:lnTo>
                    <a:pt x="384" y="144"/>
                  </a:lnTo>
                  <a:lnTo>
                    <a:pt x="386" y="144"/>
                  </a:lnTo>
                  <a:lnTo>
                    <a:pt x="388" y="142"/>
                  </a:lnTo>
                  <a:lnTo>
                    <a:pt x="390" y="142"/>
                  </a:lnTo>
                  <a:lnTo>
                    <a:pt x="390" y="140"/>
                  </a:lnTo>
                  <a:lnTo>
                    <a:pt x="390" y="139"/>
                  </a:lnTo>
                  <a:lnTo>
                    <a:pt x="392" y="137"/>
                  </a:lnTo>
                  <a:lnTo>
                    <a:pt x="394" y="137"/>
                  </a:lnTo>
                  <a:lnTo>
                    <a:pt x="394" y="135"/>
                  </a:lnTo>
                  <a:lnTo>
                    <a:pt x="396" y="135"/>
                  </a:lnTo>
                  <a:lnTo>
                    <a:pt x="398" y="133"/>
                  </a:lnTo>
                  <a:lnTo>
                    <a:pt x="398" y="131"/>
                  </a:lnTo>
                  <a:lnTo>
                    <a:pt x="400" y="131"/>
                  </a:lnTo>
                  <a:lnTo>
                    <a:pt x="400" y="129"/>
                  </a:lnTo>
                  <a:lnTo>
                    <a:pt x="402" y="129"/>
                  </a:lnTo>
                  <a:lnTo>
                    <a:pt x="404" y="129"/>
                  </a:lnTo>
                  <a:lnTo>
                    <a:pt x="406" y="129"/>
                  </a:lnTo>
                  <a:lnTo>
                    <a:pt x="407" y="129"/>
                  </a:lnTo>
                  <a:lnTo>
                    <a:pt x="407" y="127"/>
                  </a:lnTo>
                  <a:lnTo>
                    <a:pt x="409" y="127"/>
                  </a:lnTo>
                  <a:lnTo>
                    <a:pt x="409" y="125"/>
                  </a:lnTo>
                  <a:lnTo>
                    <a:pt x="411" y="125"/>
                  </a:lnTo>
                  <a:lnTo>
                    <a:pt x="413" y="125"/>
                  </a:lnTo>
                  <a:lnTo>
                    <a:pt x="413" y="123"/>
                  </a:lnTo>
                  <a:lnTo>
                    <a:pt x="415" y="123"/>
                  </a:lnTo>
                  <a:lnTo>
                    <a:pt x="417" y="121"/>
                  </a:lnTo>
                  <a:lnTo>
                    <a:pt x="415" y="121"/>
                  </a:lnTo>
                  <a:lnTo>
                    <a:pt x="415" y="119"/>
                  </a:lnTo>
                  <a:lnTo>
                    <a:pt x="417" y="119"/>
                  </a:lnTo>
                  <a:lnTo>
                    <a:pt x="419" y="119"/>
                  </a:lnTo>
                  <a:lnTo>
                    <a:pt x="421" y="117"/>
                  </a:lnTo>
                  <a:lnTo>
                    <a:pt x="423" y="117"/>
                  </a:lnTo>
                  <a:lnTo>
                    <a:pt x="423" y="119"/>
                  </a:lnTo>
                  <a:lnTo>
                    <a:pt x="425" y="119"/>
                  </a:lnTo>
                  <a:lnTo>
                    <a:pt x="427" y="119"/>
                  </a:lnTo>
                  <a:lnTo>
                    <a:pt x="427" y="121"/>
                  </a:lnTo>
                  <a:lnTo>
                    <a:pt x="427" y="119"/>
                  </a:lnTo>
                  <a:lnTo>
                    <a:pt x="429" y="119"/>
                  </a:lnTo>
                  <a:lnTo>
                    <a:pt x="429" y="121"/>
                  </a:lnTo>
                  <a:lnTo>
                    <a:pt x="430" y="121"/>
                  </a:lnTo>
                  <a:lnTo>
                    <a:pt x="432" y="119"/>
                  </a:lnTo>
                  <a:lnTo>
                    <a:pt x="434" y="119"/>
                  </a:lnTo>
                  <a:lnTo>
                    <a:pt x="434" y="121"/>
                  </a:lnTo>
                  <a:lnTo>
                    <a:pt x="434" y="119"/>
                  </a:lnTo>
                  <a:lnTo>
                    <a:pt x="436" y="119"/>
                  </a:lnTo>
                  <a:lnTo>
                    <a:pt x="436" y="117"/>
                  </a:lnTo>
                  <a:lnTo>
                    <a:pt x="438" y="119"/>
                  </a:lnTo>
                  <a:lnTo>
                    <a:pt x="438" y="117"/>
                  </a:lnTo>
                  <a:lnTo>
                    <a:pt x="438" y="116"/>
                  </a:lnTo>
                  <a:lnTo>
                    <a:pt x="440" y="116"/>
                  </a:lnTo>
                  <a:lnTo>
                    <a:pt x="440" y="117"/>
                  </a:lnTo>
                  <a:lnTo>
                    <a:pt x="442" y="116"/>
                  </a:lnTo>
                  <a:lnTo>
                    <a:pt x="444" y="116"/>
                  </a:lnTo>
                  <a:lnTo>
                    <a:pt x="446" y="116"/>
                  </a:lnTo>
                  <a:lnTo>
                    <a:pt x="446" y="117"/>
                  </a:lnTo>
                  <a:lnTo>
                    <a:pt x="448" y="117"/>
                  </a:lnTo>
                  <a:lnTo>
                    <a:pt x="448" y="119"/>
                  </a:lnTo>
                  <a:lnTo>
                    <a:pt x="446" y="119"/>
                  </a:lnTo>
                  <a:lnTo>
                    <a:pt x="446" y="121"/>
                  </a:lnTo>
                  <a:lnTo>
                    <a:pt x="448" y="121"/>
                  </a:lnTo>
                  <a:lnTo>
                    <a:pt x="450" y="123"/>
                  </a:lnTo>
                  <a:lnTo>
                    <a:pt x="452" y="123"/>
                  </a:lnTo>
                  <a:lnTo>
                    <a:pt x="452" y="125"/>
                  </a:lnTo>
                  <a:lnTo>
                    <a:pt x="452" y="127"/>
                  </a:lnTo>
                  <a:lnTo>
                    <a:pt x="452" y="129"/>
                  </a:lnTo>
                  <a:lnTo>
                    <a:pt x="450" y="129"/>
                  </a:lnTo>
                  <a:lnTo>
                    <a:pt x="450" y="131"/>
                  </a:lnTo>
                  <a:lnTo>
                    <a:pt x="450" y="133"/>
                  </a:lnTo>
                  <a:lnTo>
                    <a:pt x="452" y="133"/>
                  </a:lnTo>
                  <a:lnTo>
                    <a:pt x="452" y="131"/>
                  </a:lnTo>
                  <a:lnTo>
                    <a:pt x="454" y="129"/>
                  </a:lnTo>
                  <a:lnTo>
                    <a:pt x="454" y="131"/>
                  </a:lnTo>
                  <a:lnTo>
                    <a:pt x="455" y="131"/>
                  </a:lnTo>
                  <a:lnTo>
                    <a:pt x="455" y="133"/>
                  </a:lnTo>
                  <a:lnTo>
                    <a:pt x="457" y="133"/>
                  </a:lnTo>
                  <a:lnTo>
                    <a:pt x="457" y="135"/>
                  </a:lnTo>
                  <a:lnTo>
                    <a:pt x="459" y="135"/>
                  </a:lnTo>
                  <a:lnTo>
                    <a:pt x="461" y="135"/>
                  </a:lnTo>
                  <a:lnTo>
                    <a:pt x="463" y="135"/>
                  </a:lnTo>
                  <a:lnTo>
                    <a:pt x="463" y="137"/>
                  </a:lnTo>
                  <a:lnTo>
                    <a:pt x="463" y="139"/>
                  </a:lnTo>
                  <a:lnTo>
                    <a:pt x="465" y="140"/>
                  </a:lnTo>
                  <a:lnTo>
                    <a:pt x="465" y="142"/>
                  </a:lnTo>
                  <a:lnTo>
                    <a:pt x="463" y="142"/>
                  </a:lnTo>
                  <a:lnTo>
                    <a:pt x="461" y="142"/>
                  </a:lnTo>
                  <a:lnTo>
                    <a:pt x="461" y="144"/>
                  </a:lnTo>
                  <a:lnTo>
                    <a:pt x="459" y="144"/>
                  </a:lnTo>
                  <a:lnTo>
                    <a:pt x="459" y="146"/>
                  </a:lnTo>
                  <a:lnTo>
                    <a:pt x="457" y="146"/>
                  </a:lnTo>
                  <a:lnTo>
                    <a:pt x="457" y="148"/>
                  </a:lnTo>
                  <a:lnTo>
                    <a:pt x="457" y="150"/>
                  </a:lnTo>
                  <a:lnTo>
                    <a:pt x="457" y="152"/>
                  </a:lnTo>
                  <a:lnTo>
                    <a:pt x="459" y="154"/>
                  </a:lnTo>
                  <a:lnTo>
                    <a:pt x="461" y="156"/>
                  </a:lnTo>
                  <a:lnTo>
                    <a:pt x="461" y="158"/>
                  </a:lnTo>
                  <a:lnTo>
                    <a:pt x="459" y="158"/>
                  </a:lnTo>
                  <a:lnTo>
                    <a:pt x="459" y="156"/>
                  </a:lnTo>
                  <a:lnTo>
                    <a:pt x="457" y="156"/>
                  </a:lnTo>
                  <a:lnTo>
                    <a:pt x="455" y="156"/>
                  </a:lnTo>
                  <a:lnTo>
                    <a:pt x="457" y="154"/>
                  </a:lnTo>
                  <a:lnTo>
                    <a:pt x="455" y="154"/>
                  </a:lnTo>
                  <a:lnTo>
                    <a:pt x="455" y="152"/>
                  </a:lnTo>
                  <a:lnTo>
                    <a:pt x="454" y="152"/>
                  </a:lnTo>
                  <a:lnTo>
                    <a:pt x="452" y="152"/>
                  </a:lnTo>
                  <a:lnTo>
                    <a:pt x="452" y="154"/>
                  </a:lnTo>
                  <a:lnTo>
                    <a:pt x="450" y="154"/>
                  </a:lnTo>
                  <a:lnTo>
                    <a:pt x="446" y="154"/>
                  </a:lnTo>
                  <a:lnTo>
                    <a:pt x="444" y="154"/>
                  </a:lnTo>
                  <a:lnTo>
                    <a:pt x="444" y="156"/>
                  </a:lnTo>
                  <a:lnTo>
                    <a:pt x="442" y="156"/>
                  </a:lnTo>
                  <a:lnTo>
                    <a:pt x="442" y="158"/>
                  </a:lnTo>
                  <a:lnTo>
                    <a:pt x="440" y="158"/>
                  </a:lnTo>
                  <a:lnTo>
                    <a:pt x="440" y="160"/>
                  </a:lnTo>
                  <a:lnTo>
                    <a:pt x="438" y="160"/>
                  </a:lnTo>
                  <a:lnTo>
                    <a:pt x="438" y="162"/>
                  </a:lnTo>
                  <a:lnTo>
                    <a:pt x="436" y="162"/>
                  </a:lnTo>
                  <a:lnTo>
                    <a:pt x="434" y="162"/>
                  </a:lnTo>
                  <a:lnTo>
                    <a:pt x="434" y="163"/>
                  </a:lnTo>
                  <a:lnTo>
                    <a:pt x="432" y="163"/>
                  </a:lnTo>
                  <a:lnTo>
                    <a:pt x="432" y="165"/>
                  </a:lnTo>
                  <a:lnTo>
                    <a:pt x="430" y="165"/>
                  </a:lnTo>
                  <a:lnTo>
                    <a:pt x="429" y="165"/>
                  </a:lnTo>
                  <a:lnTo>
                    <a:pt x="429" y="167"/>
                  </a:lnTo>
                  <a:lnTo>
                    <a:pt x="427" y="167"/>
                  </a:lnTo>
                  <a:lnTo>
                    <a:pt x="429" y="169"/>
                  </a:lnTo>
                  <a:lnTo>
                    <a:pt x="429" y="171"/>
                  </a:lnTo>
                  <a:lnTo>
                    <a:pt x="429" y="173"/>
                  </a:lnTo>
                  <a:lnTo>
                    <a:pt x="429" y="175"/>
                  </a:lnTo>
                  <a:lnTo>
                    <a:pt x="429" y="177"/>
                  </a:lnTo>
                  <a:lnTo>
                    <a:pt x="427" y="177"/>
                  </a:lnTo>
                  <a:lnTo>
                    <a:pt x="427" y="179"/>
                  </a:lnTo>
                  <a:lnTo>
                    <a:pt x="427" y="181"/>
                  </a:lnTo>
                  <a:lnTo>
                    <a:pt x="425" y="183"/>
                  </a:lnTo>
                  <a:lnTo>
                    <a:pt x="425" y="185"/>
                  </a:lnTo>
                  <a:lnTo>
                    <a:pt x="423" y="185"/>
                  </a:lnTo>
                  <a:lnTo>
                    <a:pt x="423" y="187"/>
                  </a:lnTo>
                  <a:lnTo>
                    <a:pt x="421" y="187"/>
                  </a:lnTo>
                  <a:lnTo>
                    <a:pt x="419" y="190"/>
                  </a:lnTo>
                  <a:lnTo>
                    <a:pt x="421" y="190"/>
                  </a:lnTo>
                  <a:lnTo>
                    <a:pt x="421" y="192"/>
                  </a:lnTo>
                  <a:lnTo>
                    <a:pt x="423" y="192"/>
                  </a:lnTo>
                  <a:lnTo>
                    <a:pt x="423" y="194"/>
                  </a:lnTo>
                  <a:lnTo>
                    <a:pt x="421" y="194"/>
                  </a:lnTo>
                  <a:lnTo>
                    <a:pt x="421" y="196"/>
                  </a:lnTo>
                  <a:lnTo>
                    <a:pt x="421" y="198"/>
                  </a:lnTo>
                  <a:lnTo>
                    <a:pt x="421" y="200"/>
                  </a:lnTo>
                  <a:lnTo>
                    <a:pt x="419" y="200"/>
                  </a:lnTo>
                  <a:lnTo>
                    <a:pt x="419" y="202"/>
                  </a:lnTo>
                  <a:lnTo>
                    <a:pt x="417" y="202"/>
                  </a:lnTo>
                  <a:lnTo>
                    <a:pt x="417" y="204"/>
                  </a:lnTo>
                  <a:lnTo>
                    <a:pt x="417" y="206"/>
                  </a:lnTo>
                  <a:lnTo>
                    <a:pt x="415" y="206"/>
                  </a:lnTo>
                  <a:lnTo>
                    <a:pt x="415" y="208"/>
                  </a:lnTo>
                  <a:lnTo>
                    <a:pt x="415" y="210"/>
                  </a:lnTo>
                  <a:lnTo>
                    <a:pt x="415" y="211"/>
                  </a:lnTo>
                  <a:lnTo>
                    <a:pt x="413" y="211"/>
                  </a:lnTo>
                  <a:lnTo>
                    <a:pt x="413" y="213"/>
                  </a:lnTo>
                  <a:lnTo>
                    <a:pt x="411" y="213"/>
                  </a:lnTo>
                  <a:lnTo>
                    <a:pt x="409" y="213"/>
                  </a:lnTo>
                  <a:lnTo>
                    <a:pt x="407" y="213"/>
                  </a:lnTo>
                  <a:lnTo>
                    <a:pt x="407" y="211"/>
                  </a:lnTo>
                  <a:lnTo>
                    <a:pt x="406" y="211"/>
                  </a:lnTo>
                  <a:lnTo>
                    <a:pt x="404" y="211"/>
                  </a:lnTo>
                  <a:lnTo>
                    <a:pt x="402" y="211"/>
                  </a:lnTo>
                  <a:lnTo>
                    <a:pt x="402" y="210"/>
                  </a:lnTo>
                  <a:lnTo>
                    <a:pt x="400" y="210"/>
                  </a:lnTo>
                  <a:lnTo>
                    <a:pt x="400" y="211"/>
                  </a:lnTo>
                  <a:lnTo>
                    <a:pt x="400" y="213"/>
                  </a:lnTo>
                  <a:lnTo>
                    <a:pt x="402" y="213"/>
                  </a:lnTo>
                  <a:lnTo>
                    <a:pt x="402" y="215"/>
                  </a:lnTo>
                  <a:lnTo>
                    <a:pt x="402" y="217"/>
                  </a:lnTo>
                  <a:lnTo>
                    <a:pt x="402" y="221"/>
                  </a:lnTo>
                  <a:lnTo>
                    <a:pt x="402" y="223"/>
                  </a:lnTo>
                  <a:lnTo>
                    <a:pt x="402" y="225"/>
                  </a:lnTo>
                  <a:lnTo>
                    <a:pt x="402" y="227"/>
                  </a:lnTo>
                  <a:lnTo>
                    <a:pt x="400" y="229"/>
                  </a:lnTo>
                  <a:lnTo>
                    <a:pt x="398" y="229"/>
                  </a:lnTo>
                  <a:lnTo>
                    <a:pt x="398" y="231"/>
                  </a:lnTo>
                  <a:lnTo>
                    <a:pt x="398" y="233"/>
                  </a:lnTo>
                  <a:lnTo>
                    <a:pt x="396" y="233"/>
                  </a:lnTo>
                  <a:lnTo>
                    <a:pt x="396" y="235"/>
                  </a:lnTo>
                  <a:lnTo>
                    <a:pt x="396" y="236"/>
                  </a:lnTo>
                  <a:lnTo>
                    <a:pt x="398" y="236"/>
                  </a:lnTo>
                  <a:lnTo>
                    <a:pt x="396" y="236"/>
                  </a:lnTo>
                  <a:lnTo>
                    <a:pt x="396" y="238"/>
                  </a:lnTo>
                  <a:lnTo>
                    <a:pt x="398" y="238"/>
                  </a:lnTo>
                  <a:lnTo>
                    <a:pt x="398" y="240"/>
                  </a:lnTo>
                  <a:lnTo>
                    <a:pt x="398" y="242"/>
                  </a:lnTo>
                  <a:lnTo>
                    <a:pt x="396" y="242"/>
                  </a:lnTo>
                  <a:lnTo>
                    <a:pt x="396" y="244"/>
                  </a:lnTo>
                  <a:lnTo>
                    <a:pt x="394" y="244"/>
                  </a:lnTo>
                  <a:lnTo>
                    <a:pt x="394" y="246"/>
                  </a:lnTo>
                  <a:lnTo>
                    <a:pt x="392" y="246"/>
                  </a:lnTo>
                  <a:lnTo>
                    <a:pt x="392" y="244"/>
                  </a:lnTo>
                  <a:lnTo>
                    <a:pt x="390" y="244"/>
                  </a:lnTo>
                  <a:lnTo>
                    <a:pt x="390" y="246"/>
                  </a:lnTo>
                  <a:lnTo>
                    <a:pt x="388" y="246"/>
                  </a:lnTo>
                  <a:lnTo>
                    <a:pt x="388" y="244"/>
                  </a:lnTo>
                  <a:lnTo>
                    <a:pt x="388" y="238"/>
                  </a:lnTo>
                  <a:lnTo>
                    <a:pt x="388" y="236"/>
                  </a:lnTo>
                  <a:lnTo>
                    <a:pt x="386" y="236"/>
                  </a:lnTo>
                  <a:lnTo>
                    <a:pt x="386" y="235"/>
                  </a:lnTo>
                  <a:lnTo>
                    <a:pt x="386" y="233"/>
                  </a:lnTo>
                  <a:lnTo>
                    <a:pt x="386" y="231"/>
                  </a:lnTo>
                  <a:lnTo>
                    <a:pt x="384" y="231"/>
                  </a:lnTo>
                  <a:lnTo>
                    <a:pt x="384" y="229"/>
                  </a:lnTo>
                  <a:lnTo>
                    <a:pt x="384" y="227"/>
                  </a:lnTo>
                  <a:lnTo>
                    <a:pt x="384" y="225"/>
                  </a:lnTo>
                  <a:lnTo>
                    <a:pt x="384" y="223"/>
                  </a:lnTo>
                  <a:lnTo>
                    <a:pt x="384" y="221"/>
                  </a:lnTo>
                  <a:lnTo>
                    <a:pt x="382" y="219"/>
                  </a:lnTo>
                  <a:lnTo>
                    <a:pt x="382" y="217"/>
                  </a:lnTo>
                  <a:lnTo>
                    <a:pt x="382" y="215"/>
                  </a:lnTo>
                  <a:lnTo>
                    <a:pt x="381" y="217"/>
                  </a:lnTo>
                  <a:lnTo>
                    <a:pt x="379" y="217"/>
                  </a:lnTo>
                  <a:lnTo>
                    <a:pt x="379" y="219"/>
                  </a:lnTo>
                  <a:lnTo>
                    <a:pt x="379" y="221"/>
                  </a:lnTo>
                  <a:lnTo>
                    <a:pt x="377" y="221"/>
                  </a:lnTo>
                  <a:lnTo>
                    <a:pt x="377" y="223"/>
                  </a:lnTo>
                  <a:lnTo>
                    <a:pt x="375" y="223"/>
                  </a:lnTo>
                  <a:lnTo>
                    <a:pt x="375" y="225"/>
                  </a:lnTo>
                  <a:lnTo>
                    <a:pt x="375" y="227"/>
                  </a:lnTo>
                  <a:lnTo>
                    <a:pt x="377" y="227"/>
                  </a:lnTo>
                  <a:lnTo>
                    <a:pt x="375" y="227"/>
                  </a:lnTo>
                  <a:lnTo>
                    <a:pt x="375" y="229"/>
                  </a:lnTo>
                  <a:lnTo>
                    <a:pt x="373" y="229"/>
                  </a:lnTo>
                  <a:lnTo>
                    <a:pt x="373" y="231"/>
                  </a:lnTo>
                  <a:lnTo>
                    <a:pt x="373" y="229"/>
                  </a:lnTo>
                  <a:lnTo>
                    <a:pt x="371" y="229"/>
                  </a:lnTo>
                  <a:lnTo>
                    <a:pt x="371" y="227"/>
                  </a:lnTo>
                  <a:lnTo>
                    <a:pt x="371" y="225"/>
                  </a:lnTo>
                  <a:lnTo>
                    <a:pt x="369" y="225"/>
                  </a:lnTo>
                  <a:lnTo>
                    <a:pt x="369" y="227"/>
                  </a:lnTo>
                  <a:lnTo>
                    <a:pt x="369" y="229"/>
                  </a:lnTo>
                  <a:lnTo>
                    <a:pt x="369" y="227"/>
                  </a:lnTo>
                  <a:lnTo>
                    <a:pt x="367" y="223"/>
                  </a:lnTo>
                  <a:lnTo>
                    <a:pt x="367" y="221"/>
                  </a:lnTo>
                  <a:lnTo>
                    <a:pt x="367" y="219"/>
                  </a:lnTo>
                  <a:lnTo>
                    <a:pt x="365" y="219"/>
                  </a:lnTo>
                  <a:lnTo>
                    <a:pt x="365" y="217"/>
                  </a:lnTo>
                  <a:lnTo>
                    <a:pt x="365" y="215"/>
                  </a:lnTo>
                  <a:lnTo>
                    <a:pt x="367" y="215"/>
                  </a:lnTo>
                  <a:lnTo>
                    <a:pt x="367" y="213"/>
                  </a:lnTo>
                  <a:lnTo>
                    <a:pt x="367" y="211"/>
                  </a:lnTo>
                  <a:lnTo>
                    <a:pt x="369" y="211"/>
                  </a:lnTo>
                  <a:lnTo>
                    <a:pt x="369" y="210"/>
                  </a:lnTo>
                  <a:lnTo>
                    <a:pt x="371" y="210"/>
                  </a:lnTo>
                  <a:lnTo>
                    <a:pt x="373" y="210"/>
                  </a:lnTo>
                  <a:lnTo>
                    <a:pt x="373" y="208"/>
                  </a:lnTo>
                  <a:lnTo>
                    <a:pt x="375" y="210"/>
                  </a:lnTo>
                  <a:lnTo>
                    <a:pt x="375" y="208"/>
                  </a:lnTo>
                  <a:lnTo>
                    <a:pt x="377" y="208"/>
                  </a:lnTo>
                  <a:lnTo>
                    <a:pt x="377" y="210"/>
                  </a:lnTo>
                  <a:lnTo>
                    <a:pt x="377" y="208"/>
                  </a:lnTo>
                  <a:lnTo>
                    <a:pt x="379" y="208"/>
                  </a:lnTo>
                  <a:lnTo>
                    <a:pt x="377" y="206"/>
                  </a:lnTo>
                  <a:lnTo>
                    <a:pt x="379" y="206"/>
                  </a:lnTo>
                  <a:lnTo>
                    <a:pt x="381" y="206"/>
                  </a:lnTo>
                  <a:lnTo>
                    <a:pt x="381" y="204"/>
                  </a:lnTo>
                  <a:lnTo>
                    <a:pt x="381" y="202"/>
                  </a:lnTo>
                  <a:lnTo>
                    <a:pt x="382" y="202"/>
                  </a:lnTo>
                  <a:lnTo>
                    <a:pt x="382" y="200"/>
                  </a:lnTo>
                  <a:lnTo>
                    <a:pt x="382" y="198"/>
                  </a:lnTo>
                  <a:lnTo>
                    <a:pt x="382" y="196"/>
                  </a:lnTo>
                  <a:lnTo>
                    <a:pt x="384" y="196"/>
                  </a:lnTo>
                  <a:lnTo>
                    <a:pt x="386" y="196"/>
                  </a:lnTo>
                  <a:lnTo>
                    <a:pt x="386" y="194"/>
                  </a:lnTo>
                  <a:lnTo>
                    <a:pt x="384" y="194"/>
                  </a:lnTo>
                  <a:lnTo>
                    <a:pt x="384" y="192"/>
                  </a:lnTo>
                  <a:lnTo>
                    <a:pt x="382" y="192"/>
                  </a:lnTo>
                  <a:lnTo>
                    <a:pt x="381" y="192"/>
                  </a:lnTo>
                  <a:lnTo>
                    <a:pt x="381" y="190"/>
                  </a:lnTo>
                  <a:lnTo>
                    <a:pt x="379" y="190"/>
                  </a:lnTo>
                  <a:lnTo>
                    <a:pt x="377" y="190"/>
                  </a:lnTo>
                  <a:lnTo>
                    <a:pt x="375" y="190"/>
                  </a:lnTo>
                  <a:lnTo>
                    <a:pt x="375" y="192"/>
                  </a:lnTo>
                  <a:lnTo>
                    <a:pt x="373" y="192"/>
                  </a:lnTo>
                  <a:lnTo>
                    <a:pt x="373" y="190"/>
                  </a:lnTo>
                  <a:lnTo>
                    <a:pt x="371" y="190"/>
                  </a:lnTo>
                  <a:lnTo>
                    <a:pt x="371" y="192"/>
                  </a:lnTo>
                  <a:lnTo>
                    <a:pt x="367" y="190"/>
                  </a:lnTo>
                  <a:lnTo>
                    <a:pt x="365" y="190"/>
                  </a:lnTo>
                  <a:lnTo>
                    <a:pt x="363" y="190"/>
                  </a:lnTo>
                  <a:lnTo>
                    <a:pt x="361" y="192"/>
                  </a:lnTo>
                  <a:lnTo>
                    <a:pt x="359" y="192"/>
                  </a:lnTo>
                  <a:lnTo>
                    <a:pt x="359" y="190"/>
                  </a:lnTo>
                  <a:lnTo>
                    <a:pt x="359" y="192"/>
                  </a:lnTo>
                  <a:lnTo>
                    <a:pt x="358" y="190"/>
                  </a:lnTo>
                  <a:lnTo>
                    <a:pt x="356" y="190"/>
                  </a:lnTo>
                  <a:lnTo>
                    <a:pt x="354" y="192"/>
                  </a:lnTo>
                  <a:lnTo>
                    <a:pt x="352" y="190"/>
                  </a:lnTo>
                  <a:lnTo>
                    <a:pt x="350" y="190"/>
                  </a:lnTo>
                  <a:lnTo>
                    <a:pt x="346" y="188"/>
                  </a:lnTo>
                  <a:lnTo>
                    <a:pt x="344" y="188"/>
                  </a:lnTo>
                  <a:lnTo>
                    <a:pt x="344" y="187"/>
                  </a:lnTo>
                  <a:lnTo>
                    <a:pt x="344" y="185"/>
                  </a:lnTo>
                  <a:lnTo>
                    <a:pt x="344" y="183"/>
                  </a:lnTo>
                  <a:lnTo>
                    <a:pt x="344" y="181"/>
                  </a:lnTo>
                  <a:lnTo>
                    <a:pt x="344" y="179"/>
                  </a:lnTo>
                  <a:lnTo>
                    <a:pt x="344" y="177"/>
                  </a:lnTo>
                  <a:lnTo>
                    <a:pt x="344" y="175"/>
                  </a:lnTo>
                  <a:lnTo>
                    <a:pt x="342" y="175"/>
                  </a:lnTo>
                  <a:lnTo>
                    <a:pt x="342" y="173"/>
                  </a:lnTo>
                  <a:lnTo>
                    <a:pt x="340" y="173"/>
                  </a:lnTo>
                  <a:lnTo>
                    <a:pt x="342" y="173"/>
                  </a:lnTo>
                  <a:lnTo>
                    <a:pt x="340" y="173"/>
                  </a:lnTo>
                  <a:lnTo>
                    <a:pt x="340" y="175"/>
                  </a:lnTo>
                  <a:lnTo>
                    <a:pt x="342" y="175"/>
                  </a:lnTo>
                  <a:lnTo>
                    <a:pt x="340" y="175"/>
                  </a:lnTo>
                  <a:lnTo>
                    <a:pt x="340" y="177"/>
                  </a:lnTo>
                  <a:lnTo>
                    <a:pt x="338" y="177"/>
                  </a:lnTo>
                  <a:lnTo>
                    <a:pt x="336" y="177"/>
                  </a:lnTo>
                  <a:lnTo>
                    <a:pt x="336" y="175"/>
                  </a:lnTo>
                  <a:lnTo>
                    <a:pt x="334" y="175"/>
                  </a:lnTo>
                  <a:lnTo>
                    <a:pt x="333" y="173"/>
                  </a:lnTo>
                  <a:lnTo>
                    <a:pt x="333" y="171"/>
                  </a:lnTo>
                  <a:lnTo>
                    <a:pt x="333" y="169"/>
                  </a:lnTo>
                  <a:lnTo>
                    <a:pt x="331" y="169"/>
                  </a:lnTo>
                  <a:lnTo>
                    <a:pt x="331" y="171"/>
                  </a:lnTo>
                  <a:lnTo>
                    <a:pt x="333" y="171"/>
                  </a:lnTo>
                  <a:lnTo>
                    <a:pt x="331" y="171"/>
                  </a:lnTo>
                  <a:lnTo>
                    <a:pt x="333" y="171"/>
                  </a:lnTo>
                  <a:lnTo>
                    <a:pt x="333" y="173"/>
                  </a:lnTo>
                  <a:lnTo>
                    <a:pt x="331" y="173"/>
                  </a:lnTo>
                  <a:lnTo>
                    <a:pt x="331" y="171"/>
                  </a:lnTo>
                  <a:lnTo>
                    <a:pt x="329" y="171"/>
                  </a:lnTo>
                  <a:lnTo>
                    <a:pt x="329" y="173"/>
                  </a:lnTo>
                  <a:lnTo>
                    <a:pt x="329" y="171"/>
                  </a:lnTo>
                  <a:lnTo>
                    <a:pt x="327" y="171"/>
                  </a:lnTo>
                  <a:lnTo>
                    <a:pt x="325" y="171"/>
                  </a:lnTo>
                  <a:lnTo>
                    <a:pt x="327" y="171"/>
                  </a:lnTo>
                  <a:lnTo>
                    <a:pt x="327" y="169"/>
                  </a:lnTo>
                  <a:lnTo>
                    <a:pt x="325" y="169"/>
                  </a:lnTo>
                  <a:lnTo>
                    <a:pt x="325" y="167"/>
                  </a:lnTo>
                  <a:lnTo>
                    <a:pt x="323" y="167"/>
                  </a:lnTo>
                  <a:lnTo>
                    <a:pt x="321" y="167"/>
                  </a:lnTo>
                  <a:lnTo>
                    <a:pt x="321" y="165"/>
                  </a:lnTo>
                  <a:lnTo>
                    <a:pt x="321" y="167"/>
                  </a:lnTo>
                  <a:lnTo>
                    <a:pt x="321" y="169"/>
                  </a:lnTo>
                  <a:lnTo>
                    <a:pt x="321" y="167"/>
                  </a:lnTo>
                  <a:lnTo>
                    <a:pt x="323" y="167"/>
                  </a:lnTo>
                  <a:lnTo>
                    <a:pt x="323" y="169"/>
                  </a:lnTo>
                  <a:lnTo>
                    <a:pt x="323" y="171"/>
                  </a:lnTo>
                  <a:lnTo>
                    <a:pt x="321" y="171"/>
                  </a:lnTo>
                  <a:lnTo>
                    <a:pt x="321" y="173"/>
                  </a:lnTo>
                  <a:lnTo>
                    <a:pt x="319" y="173"/>
                  </a:lnTo>
                  <a:lnTo>
                    <a:pt x="317" y="175"/>
                  </a:lnTo>
                  <a:lnTo>
                    <a:pt x="317" y="177"/>
                  </a:lnTo>
                  <a:lnTo>
                    <a:pt x="317" y="179"/>
                  </a:lnTo>
                  <a:lnTo>
                    <a:pt x="317" y="181"/>
                  </a:lnTo>
                  <a:lnTo>
                    <a:pt x="319" y="181"/>
                  </a:lnTo>
                  <a:lnTo>
                    <a:pt x="321" y="181"/>
                  </a:lnTo>
                  <a:lnTo>
                    <a:pt x="321" y="183"/>
                  </a:lnTo>
                  <a:lnTo>
                    <a:pt x="323" y="183"/>
                  </a:lnTo>
                  <a:lnTo>
                    <a:pt x="323" y="185"/>
                  </a:lnTo>
                  <a:lnTo>
                    <a:pt x="325" y="185"/>
                  </a:lnTo>
                  <a:lnTo>
                    <a:pt x="325" y="187"/>
                  </a:lnTo>
                  <a:lnTo>
                    <a:pt x="327" y="187"/>
                  </a:lnTo>
                  <a:lnTo>
                    <a:pt x="327" y="185"/>
                  </a:lnTo>
                  <a:lnTo>
                    <a:pt x="329" y="185"/>
                  </a:lnTo>
                  <a:lnTo>
                    <a:pt x="329" y="187"/>
                  </a:lnTo>
                  <a:lnTo>
                    <a:pt x="329" y="188"/>
                  </a:lnTo>
                  <a:lnTo>
                    <a:pt x="331" y="188"/>
                  </a:lnTo>
                  <a:lnTo>
                    <a:pt x="331" y="190"/>
                  </a:lnTo>
                  <a:lnTo>
                    <a:pt x="329" y="190"/>
                  </a:lnTo>
                  <a:lnTo>
                    <a:pt x="327" y="190"/>
                  </a:lnTo>
                  <a:lnTo>
                    <a:pt x="325" y="190"/>
                  </a:lnTo>
                  <a:lnTo>
                    <a:pt x="323" y="190"/>
                  </a:lnTo>
                  <a:lnTo>
                    <a:pt x="323" y="192"/>
                  </a:lnTo>
                  <a:lnTo>
                    <a:pt x="323" y="194"/>
                  </a:lnTo>
                  <a:lnTo>
                    <a:pt x="321" y="194"/>
                  </a:lnTo>
                  <a:lnTo>
                    <a:pt x="321" y="196"/>
                  </a:lnTo>
                  <a:lnTo>
                    <a:pt x="319" y="196"/>
                  </a:lnTo>
                  <a:lnTo>
                    <a:pt x="319" y="194"/>
                  </a:lnTo>
                  <a:lnTo>
                    <a:pt x="317" y="196"/>
                  </a:lnTo>
                  <a:lnTo>
                    <a:pt x="317" y="198"/>
                  </a:lnTo>
                  <a:lnTo>
                    <a:pt x="317" y="200"/>
                  </a:lnTo>
                  <a:lnTo>
                    <a:pt x="315" y="200"/>
                  </a:lnTo>
                  <a:lnTo>
                    <a:pt x="317" y="200"/>
                  </a:lnTo>
                  <a:lnTo>
                    <a:pt x="317" y="202"/>
                  </a:lnTo>
                  <a:lnTo>
                    <a:pt x="317" y="204"/>
                  </a:lnTo>
                  <a:lnTo>
                    <a:pt x="321" y="206"/>
                  </a:lnTo>
                  <a:lnTo>
                    <a:pt x="323" y="206"/>
                  </a:lnTo>
                  <a:lnTo>
                    <a:pt x="325" y="206"/>
                  </a:lnTo>
                  <a:lnTo>
                    <a:pt x="327" y="206"/>
                  </a:lnTo>
                  <a:lnTo>
                    <a:pt x="327" y="208"/>
                  </a:lnTo>
                  <a:lnTo>
                    <a:pt x="327" y="210"/>
                  </a:lnTo>
                  <a:lnTo>
                    <a:pt x="327" y="211"/>
                  </a:lnTo>
                  <a:lnTo>
                    <a:pt x="327" y="213"/>
                  </a:lnTo>
                  <a:lnTo>
                    <a:pt x="325" y="213"/>
                  </a:lnTo>
                  <a:lnTo>
                    <a:pt x="325" y="215"/>
                  </a:lnTo>
                  <a:lnTo>
                    <a:pt x="325" y="217"/>
                  </a:lnTo>
                  <a:lnTo>
                    <a:pt x="325" y="219"/>
                  </a:lnTo>
                  <a:lnTo>
                    <a:pt x="327" y="219"/>
                  </a:lnTo>
                  <a:lnTo>
                    <a:pt x="327" y="221"/>
                  </a:lnTo>
                  <a:lnTo>
                    <a:pt x="329" y="221"/>
                  </a:lnTo>
                  <a:lnTo>
                    <a:pt x="327" y="223"/>
                  </a:lnTo>
                  <a:lnTo>
                    <a:pt x="327" y="225"/>
                  </a:lnTo>
                  <a:lnTo>
                    <a:pt x="329" y="225"/>
                  </a:lnTo>
                  <a:lnTo>
                    <a:pt x="331" y="225"/>
                  </a:lnTo>
                  <a:lnTo>
                    <a:pt x="331" y="227"/>
                  </a:lnTo>
                  <a:lnTo>
                    <a:pt x="329" y="227"/>
                  </a:lnTo>
                  <a:lnTo>
                    <a:pt x="329" y="229"/>
                  </a:lnTo>
                  <a:lnTo>
                    <a:pt x="329" y="231"/>
                  </a:lnTo>
                  <a:lnTo>
                    <a:pt x="331" y="231"/>
                  </a:lnTo>
                  <a:lnTo>
                    <a:pt x="331" y="233"/>
                  </a:lnTo>
                  <a:lnTo>
                    <a:pt x="331" y="235"/>
                  </a:lnTo>
                  <a:lnTo>
                    <a:pt x="331" y="236"/>
                  </a:lnTo>
                  <a:lnTo>
                    <a:pt x="331" y="238"/>
                  </a:lnTo>
                  <a:lnTo>
                    <a:pt x="331" y="240"/>
                  </a:lnTo>
                  <a:lnTo>
                    <a:pt x="333" y="240"/>
                  </a:lnTo>
                  <a:lnTo>
                    <a:pt x="333" y="242"/>
                  </a:lnTo>
                  <a:lnTo>
                    <a:pt x="333" y="244"/>
                  </a:lnTo>
                  <a:lnTo>
                    <a:pt x="333" y="246"/>
                  </a:lnTo>
                  <a:lnTo>
                    <a:pt x="333" y="248"/>
                  </a:lnTo>
                  <a:lnTo>
                    <a:pt x="331" y="248"/>
                  </a:lnTo>
                  <a:lnTo>
                    <a:pt x="331" y="246"/>
                  </a:lnTo>
                  <a:lnTo>
                    <a:pt x="331" y="248"/>
                  </a:lnTo>
                  <a:lnTo>
                    <a:pt x="333" y="248"/>
                  </a:lnTo>
                  <a:lnTo>
                    <a:pt x="333" y="250"/>
                  </a:lnTo>
                  <a:lnTo>
                    <a:pt x="333" y="252"/>
                  </a:lnTo>
                  <a:lnTo>
                    <a:pt x="333" y="254"/>
                  </a:lnTo>
                  <a:lnTo>
                    <a:pt x="333" y="252"/>
                  </a:lnTo>
                  <a:lnTo>
                    <a:pt x="333" y="254"/>
                  </a:lnTo>
                  <a:lnTo>
                    <a:pt x="331" y="254"/>
                  </a:lnTo>
                  <a:lnTo>
                    <a:pt x="331" y="252"/>
                  </a:lnTo>
                  <a:lnTo>
                    <a:pt x="329" y="252"/>
                  </a:lnTo>
                  <a:lnTo>
                    <a:pt x="329" y="250"/>
                  </a:lnTo>
                  <a:lnTo>
                    <a:pt x="329" y="252"/>
                  </a:lnTo>
                  <a:lnTo>
                    <a:pt x="329" y="254"/>
                  </a:lnTo>
                  <a:lnTo>
                    <a:pt x="327" y="254"/>
                  </a:lnTo>
                  <a:lnTo>
                    <a:pt x="327" y="252"/>
                  </a:lnTo>
                  <a:lnTo>
                    <a:pt x="327" y="250"/>
                  </a:lnTo>
                  <a:lnTo>
                    <a:pt x="327" y="248"/>
                  </a:lnTo>
                  <a:lnTo>
                    <a:pt x="327" y="246"/>
                  </a:lnTo>
                  <a:lnTo>
                    <a:pt x="327" y="244"/>
                  </a:lnTo>
                  <a:lnTo>
                    <a:pt x="327" y="246"/>
                  </a:lnTo>
                  <a:lnTo>
                    <a:pt x="327" y="248"/>
                  </a:lnTo>
                  <a:lnTo>
                    <a:pt x="325" y="248"/>
                  </a:lnTo>
                  <a:lnTo>
                    <a:pt x="325" y="246"/>
                  </a:lnTo>
                  <a:lnTo>
                    <a:pt x="327" y="246"/>
                  </a:lnTo>
                  <a:lnTo>
                    <a:pt x="325" y="244"/>
                  </a:lnTo>
                  <a:lnTo>
                    <a:pt x="327" y="244"/>
                  </a:lnTo>
                  <a:lnTo>
                    <a:pt x="327" y="242"/>
                  </a:lnTo>
                  <a:lnTo>
                    <a:pt x="327" y="244"/>
                  </a:lnTo>
                  <a:lnTo>
                    <a:pt x="325" y="244"/>
                  </a:lnTo>
                  <a:lnTo>
                    <a:pt x="325" y="246"/>
                  </a:lnTo>
                  <a:lnTo>
                    <a:pt x="325" y="248"/>
                  </a:lnTo>
                  <a:lnTo>
                    <a:pt x="325" y="250"/>
                  </a:lnTo>
                  <a:lnTo>
                    <a:pt x="325" y="252"/>
                  </a:lnTo>
                  <a:lnTo>
                    <a:pt x="325" y="254"/>
                  </a:lnTo>
                  <a:lnTo>
                    <a:pt x="325" y="252"/>
                  </a:lnTo>
                  <a:lnTo>
                    <a:pt x="325" y="254"/>
                  </a:lnTo>
                  <a:lnTo>
                    <a:pt x="323" y="254"/>
                  </a:lnTo>
                  <a:lnTo>
                    <a:pt x="323" y="252"/>
                  </a:lnTo>
                  <a:lnTo>
                    <a:pt x="325" y="252"/>
                  </a:lnTo>
                  <a:lnTo>
                    <a:pt x="323" y="252"/>
                  </a:lnTo>
                  <a:lnTo>
                    <a:pt x="323" y="250"/>
                  </a:lnTo>
                  <a:lnTo>
                    <a:pt x="325" y="250"/>
                  </a:lnTo>
                  <a:lnTo>
                    <a:pt x="323" y="248"/>
                  </a:lnTo>
                  <a:lnTo>
                    <a:pt x="323" y="246"/>
                  </a:lnTo>
                  <a:lnTo>
                    <a:pt x="323" y="248"/>
                  </a:lnTo>
                  <a:lnTo>
                    <a:pt x="323" y="250"/>
                  </a:lnTo>
                  <a:lnTo>
                    <a:pt x="323" y="252"/>
                  </a:lnTo>
                  <a:lnTo>
                    <a:pt x="323" y="254"/>
                  </a:lnTo>
                  <a:lnTo>
                    <a:pt x="321" y="254"/>
                  </a:lnTo>
                  <a:lnTo>
                    <a:pt x="321" y="252"/>
                  </a:lnTo>
                  <a:lnTo>
                    <a:pt x="321" y="254"/>
                  </a:lnTo>
                  <a:lnTo>
                    <a:pt x="321" y="252"/>
                  </a:lnTo>
                  <a:lnTo>
                    <a:pt x="321" y="250"/>
                  </a:lnTo>
                  <a:lnTo>
                    <a:pt x="319" y="250"/>
                  </a:lnTo>
                  <a:lnTo>
                    <a:pt x="321" y="252"/>
                  </a:lnTo>
                  <a:lnTo>
                    <a:pt x="319" y="254"/>
                  </a:lnTo>
                  <a:lnTo>
                    <a:pt x="321" y="254"/>
                  </a:lnTo>
                  <a:lnTo>
                    <a:pt x="319" y="254"/>
                  </a:lnTo>
                  <a:lnTo>
                    <a:pt x="319" y="252"/>
                  </a:lnTo>
                  <a:lnTo>
                    <a:pt x="319" y="250"/>
                  </a:lnTo>
                  <a:lnTo>
                    <a:pt x="317" y="248"/>
                  </a:lnTo>
                  <a:lnTo>
                    <a:pt x="317" y="246"/>
                  </a:lnTo>
                  <a:lnTo>
                    <a:pt x="319" y="246"/>
                  </a:lnTo>
                  <a:lnTo>
                    <a:pt x="319" y="244"/>
                  </a:lnTo>
                  <a:lnTo>
                    <a:pt x="319" y="242"/>
                  </a:lnTo>
                  <a:lnTo>
                    <a:pt x="317" y="242"/>
                  </a:lnTo>
                  <a:lnTo>
                    <a:pt x="315" y="242"/>
                  </a:lnTo>
                  <a:lnTo>
                    <a:pt x="315" y="240"/>
                  </a:lnTo>
                  <a:lnTo>
                    <a:pt x="315" y="238"/>
                  </a:lnTo>
                  <a:lnTo>
                    <a:pt x="313" y="238"/>
                  </a:lnTo>
                  <a:lnTo>
                    <a:pt x="315" y="238"/>
                  </a:lnTo>
                  <a:lnTo>
                    <a:pt x="315" y="240"/>
                  </a:lnTo>
                  <a:lnTo>
                    <a:pt x="315" y="242"/>
                  </a:lnTo>
                  <a:lnTo>
                    <a:pt x="317" y="242"/>
                  </a:lnTo>
                  <a:lnTo>
                    <a:pt x="317" y="244"/>
                  </a:lnTo>
                  <a:lnTo>
                    <a:pt x="319" y="244"/>
                  </a:lnTo>
                  <a:lnTo>
                    <a:pt x="317" y="246"/>
                  </a:lnTo>
                  <a:lnTo>
                    <a:pt x="315" y="246"/>
                  </a:lnTo>
                  <a:lnTo>
                    <a:pt x="315" y="248"/>
                  </a:lnTo>
                  <a:lnTo>
                    <a:pt x="315" y="250"/>
                  </a:lnTo>
                  <a:lnTo>
                    <a:pt x="313" y="250"/>
                  </a:lnTo>
                  <a:lnTo>
                    <a:pt x="311" y="252"/>
                  </a:lnTo>
                  <a:lnTo>
                    <a:pt x="310" y="252"/>
                  </a:lnTo>
                  <a:lnTo>
                    <a:pt x="308" y="254"/>
                  </a:lnTo>
                  <a:lnTo>
                    <a:pt x="306" y="254"/>
                  </a:lnTo>
                  <a:lnTo>
                    <a:pt x="304" y="254"/>
                  </a:lnTo>
                  <a:lnTo>
                    <a:pt x="302" y="254"/>
                  </a:lnTo>
                  <a:lnTo>
                    <a:pt x="300" y="256"/>
                  </a:lnTo>
                  <a:lnTo>
                    <a:pt x="298" y="258"/>
                  </a:lnTo>
                  <a:lnTo>
                    <a:pt x="298" y="259"/>
                  </a:lnTo>
                  <a:lnTo>
                    <a:pt x="298" y="261"/>
                  </a:lnTo>
                  <a:lnTo>
                    <a:pt x="298" y="265"/>
                  </a:lnTo>
                  <a:lnTo>
                    <a:pt x="300" y="267"/>
                  </a:lnTo>
                  <a:lnTo>
                    <a:pt x="298" y="267"/>
                  </a:lnTo>
                  <a:lnTo>
                    <a:pt x="300" y="267"/>
                  </a:lnTo>
                  <a:lnTo>
                    <a:pt x="300" y="269"/>
                  </a:lnTo>
                  <a:lnTo>
                    <a:pt x="298" y="269"/>
                  </a:lnTo>
                  <a:lnTo>
                    <a:pt x="300" y="269"/>
                  </a:lnTo>
                  <a:lnTo>
                    <a:pt x="298" y="269"/>
                  </a:lnTo>
                  <a:lnTo>
                    <a:pt x="296" y="271"/>
                  </a:lnTo>
                  <a:lnTo>
                    <a:pt x="296" y="273"/>
                  </a:lnTo>
                  <a:lnTo>
                    <a:pt x="296" y="275"/>
                  </a:lnTo>
                  <a:lnTo>
                    <a:pt x="296" y="273"/>
                  </a:lnTo>
                  <a:lnTo>
                    <a:pt x="296" y="275"/>
                  </a:lnTo>
                  <a:lnTo>
                    <a:pt x="294" y="275"/>
                  </a:lnTo>
                  <a:lnTo>
                    <a:pt x="296" y="275"/>
                  </a:lnTo>
                  <a:lnTo>
                    <a:pt x="294" y="277"/>
                  </a:lnTo>
                  <a:lnTo>
                    <a:pt x="292" y="277"/>
                  </a:lnTo>
                  <a:lnTo>
                    <a:pt x="292" y="279"/>
                  </a:lnTo>
                  <a:lnTo>
                    <a:pt x="290" y="279"/>
                  </a:lnTo>
                  <a:lnTo>
                    <a:pt x="290" y="281"/>
                  </a:lnTo>
                  <a:lnTo>
                    <a:pt x="288" y="281"/>
                  </a:lnTo>
                  <a:lnTo>
                    <a:pt x="288" y="279"/>
                  </a:lnTo>
                  <a:lnTo>
                    <a:pt x="286" y="279"/>
                  </a:lnTo>
                  <a:lnTo>
                    <a:pt x="288" y="281"/>
                  </a:lnTo>
                  <a:lnTo>
                    <a:pt x="290" y="281"/>
                  </a:lnTo>
                  <a:lnTo>
                    <a:pt x="288" y="283"/>
                  </a:lnTo>
                  <a:lnTo>
                    <a:pt x="285" y="283"/>
                  </a:lnTo>
                  <a:lnTo>
                    <a:pt x="283" y="284"/>
                  </a:lnTo>
                  <a:lnTo>
                    <a:pt x="281" y="284"/>
                  </a:lnTo>
                  <a:lnTo>
                    <a:pt x="279" y="284"/>
                  </a:lnTo>
                  <a:lnTo>
                    <a:pt x="277" y="284"/>
                  </a:lnTo>
                  <a:lnTo>
                    <a:pt x="279" y="284"/>
                  </a:lnTo>
                  <a:lnTo>
                    <a:pt x="277" y="284"/>
                  </a:lnTo>
                  <a:lnTo>
                    <a:pt x="277" y="286"/>
                  </a:lnTo>
                  <a:lnTo>
                    <a:pt x="275" y="286"/>
                  </a:lnTo>
                  <a:lnTo>
                    <a:pt x="275" y="284"/>
                  </a:lnTo>
                  <a:lnTo>
                    <a:pt x="277" y="284"/>
                  </a:lnTo>
                  <a:lnTo>
                    <a:pt x="277" y="283"/>
                  </a:lnTo>
                  <a:lnTo>
                    <a:pt x="275" y="283"/>
                  </a:lnTo>
                  <a:lnTo>
                    <a:pt x="273" y="283"/>
                  </a:lnTo>
                  <a:lnTo>
                    <a:pt x="273" y="284"/>
                  </a:lnTo>
                  <a:lnTo>
                    <a:pt x="271" y="284"/>
                  </a:lnTo>
                  <a:lnTo>
                    <a:pt x="271" y="286"/>
                  </a:lnTo>
                  <a:lnTo>
                    <a:pt x="269" y="286"/>
                  </a:lnTo>
                  <a:lnTo>
                    <a:pt x="269" y="288"/>
                  </a:lnTo>
                  <a:lnTo>
                    <a:pt x="271" y="288"/>
                  </a:lnTo>
                  <a:lnTo>
                    <a:pt x="269" y="288"/>
                  </a:lnTo>
                  <a:lnTo>
                    <a:pt x="271" y="288"/>
                  </a:lnTo>
                  <a:lnTo>
                    <a:pt x="271" y="286"/>
                  </a:lnTo>
                  <a:lnTo>
                    <a:pt x="273" y="286"/>
                  </a:lnTo>
                  <a:lnTo>
                    <a:pt x="275" y="286"/>
                  </a:lnTo>
                  <a:lnTo>
                    <a:pt x="273" y="286"/>
                  </a:lnTo>
                  <a:lnTo>
                    <a:pt x="273" y="288"/>
                  </a:lnTo>
                  <a:lnTo>
                    <a:pt x="277" y="286"/>
                  </a:lnTo>
                  <a:lnTo>
                    <a:pt x="275" y="286"/>
                  </a:lnTo>
                  <a:lnTo>
                    <a:pt x="273" y="286"/>
                  </a:lnTo>
                  <a:lnTo>
                    <a:pt x="273" y="288"/>
                  </a:lnTo>
                  <a:lnTo>
                    <a:pt x="271" y="288"/>
                  </a:lnTo>
                  <a:lnTo>
                    <a:pt x="269" y="290"/>
                  </a:lnTo>
                  <a:lnTo>
                    <a:pt x="267" y="292"/>
                  </a:lnTo>
                  <a:lnTo>
                    <a:pt x="265" y="294"/>
                  </a:lnTo>
                  <a:lnTo>
                    <a:pt x="265" y="296"/>
                  </a:lnTo>
                  <a:lnTo>
                    <a:pt x="263" y="296"/>
                  </a:lnTo>
                  <a:lnTo>
                    <a:pt x="263" y="294"/>
                  </a:lnTo>
                  <a:lnTo>
                    <a:pt x="263" y="296"/>
                  </a:lnTo>
                  <a:lnTo>
                    <a:pt x="263" y="298"/>
                  </a:lnTo>
                  <a:lnTo>
                    <a:pt x="262" y="298"/>
                  </a:lnTo>
                  <a:lnTo>
                    <a:pt x="262" y="300"/>
                  </a:lnTo>
                  <a:lnTo>
                    <a:pt x="260" y="302"/>
                  </a:lnTo>
                  <a:lnTo>
                    <a:pt x="260" y="304"/>
                  </a:lnTo>
                  <a:lnTo>
                    <a:pt x="258" y="304"/>
                  </a:lnTo>
                  <a:lnTo>
                    <a:pt x="258" y="306"/>
                  </a:lnTo>
                  <a:lnTo>
                    <a:pt x="256" y="306"/>
                  </a:lnTo>
                  <a:lnTo>
                    <a:pt x="258" y="306"/>
                  </a:lnTo>
                  <a:lnTo>
                    <a:pt x="256" y="306"/>
                  </a:lnTo>
                  <a:lnTo>
                    <a:pt x="256" y="307"/>
                  </a:lnTo>
                  <a:lnTo>
                    <a:pt x="254" y="307"/>
                  </a:lnTo>
                  <a:lnTo>
                    <a:pt x="254" y="309"/>
                  </a:lnTo>
                  <a:lnTo>
                    <a:pt x="248" y="311"/>
                  </a:lnTo>
                  <a:lnTo>
                    <a:pt x="246" y="313"/>
                  </a:lnTo>
                  <a:lnTo>
                    <a:pt x="244" y="313"/>
                  </a:lnTo>
                  <a:lnTo>
                    <a:pt x="244" y="315"/>
                  </a:lnTo>
                  <a:lnTo>
                    <a:pt x="242" y="315"/>
                  </a:lnTo>
                  <a:lnTo>
                    <a:pt x="242" y="317"/>
                  </a:lnTo>
                  <a:lnTo>
                    <a:pt x="242" y="319"/>
                  </a:lnTo>
                  <a:lnTo>
                    <a:pt x="240" y="319"/>
                  </a:lnTo>
                  <a:lnTo>
                    <a:pt x="240" y="321"/>
                  </a:lnTo>
                  <a:lnTo>
                    <a:pt x="238" y="321"/>
                  </a:lnTo>
                  <a:lnTo>
                    <a:pt x="240" y="321"/>
                  </a:lnTo>
                  <a:lnTo>
                    <a:pt x="238" y="321"/>
                  </a:lnTo>
                  <a:lnTo>
                    <a:pt x="237" y="321"/>
                  </a:lnTo>
                  <a:lnTo>
                    <a:pt x="237" y="323"/>
                  </a:lnTo>
                  <a:lnTo>
                    <a:pt x="235" y="323"/>
                  </a:lnTo>
                  <a:lnTo>
                    <a:pt x="235" y="325"/>
                  </a:lnTo>
                  <a:lnTo>
                    <a:pt x="233" y="325"/>
                  </a:lnTo>
                  <a:lnTo>
                    <a:pt x="231" y="325"/>
                  </a:lnTo>
                  <a:lnTo>
                    <a:pt x="227" y="327"/>
                  </a:lnTo>
                  <a:lnTo>
                    <a:pt x="227" y="329"/>
                  </a:lnTo>
                  <a:lnTo>
                    <a:pt x="225" y="329"/>
                  </a:lnTo>
                  <a:lnTo>
                    <a:pt x="225" y="331"/>
                  </a:lnTo>
                  <a:lnTo>
                    <a:pt x="225" y="332"/>
                  </a:lnTo>
                  <a:lnTo>
                    <a:pt x="225" y="331"/>
                  </a:lnTo>
                  <a:lnTo>
                    <a:pt x="225" y="332"/>
                  </a:lnTo>
                  <a:lnTo>
                    <a:pt x="225" y="334"/>
                  </a:lnTo>
                  <a:lnTo>
                    <a:pt x="225" y="336"/>
                  </a:lnTo>
                  <a:lnTo>
                    <a:pt x="225" y="338"/>
                  </a:lnTo>
                  <a:lnTo>
                    <a:pt x="223" y="338"/>
                  </a:lnTo>
                  <a:lnTo>
                    <a:pt x="221" y="340"/>
                  </a:lnTo>
                  <a:lnTo>
                    <a:pt x="219" y="340"/>
                  </a:lnTo>
                  <a:lnTo>
                    <a:pt x="217" y="340"/>
                  </a:lnTo>
                  <a:lnTo>
                    <a:pt x="217" y="342"/>
                  </a:lnTo>
                  <a:lnTo>
                    <a:pt x="215" y="342"/>
                  </a:lnTo>
                  <a:lnTo>
                    <a:pt x="214" y="342"/>
                  </a:lnTo>
                  <a:lnTo>
                    <a:pt x="214" y="340"/>
                  </a:lnTo>
                  <a:lnTo>
                    <a:pt x="214" y="342"/>
                  </a:lnTo>
                  <a:lnTo>
                    <a:pt x="212" y="342"/>
                  </a:lnTo>
                  <a:lnTo>
                    <a:pt x="212" y="340"/>
                  </a:lnTo>
                  <a:lnTo>
                    <a:pt x="210" y="340"/>
                  </a:lnTo>
                  <a:lnTo>
                    <a:pt x="210" y="342"/>
                  </a:lnTo>
                  <a:lnTo>
                    <a:pt x="210" y="340"/>
                  </a:lnTo>
                  <a:lnTo>
                    <a:pt x="210" y="342"/>
                  </a:lnTo>
                  <a:lnTo>
                    <a:pt x="208" y="342"/>
                  </a:lnTo>
                  <a:lnTo>
                    <a:pt x="208" y="344"/>
                  </a:lnTo>
                  <a:lnTo>
                    <a:pt x="208" y="346"/>
                  </a:lnTo>
                  <a:lnTo>
                    <a:pt x="206" y="346"/>
                  </a:lnTo>
                  <a:lnTo>
                    <a:pt x="206" y="348"/>
                  </a:lnTo>
                  <a:lnTo>
                    <a:pt x="204" y="350"/>
                  </a:lnTo>
                  <a:lnTo>
                    <a:pt x="204" y="352"/>
                  </a:lnTo>
                  <a:lnTo>
                    <a:pt x="204" y="350"/>
                  </a:lnTo>
                  <a:lnTo>
                    <a:pt x="202" y="350"/>
                  </a:lnTo>
                  <a:lnTo>
                    <a:pt x="202" y="348"/>
                  </a:lnTo>
                  <a:lnTo>
                    <a:pt x="202" y="346"/>
                  </a:lnTo>
                  <a:lnTo>
                    <a:pt x="202" y="348"/>
                  </a:lnTo>
                  <a:lnTo>
                    <a:pt x="202" y="350"/>
                  </a:lnTo>
                  <a:lnTo>
                    <a:pt x="202" y="352"/>
                  </a:lnTo>
                  <a:lnTo>
                    <a:pt x="202" y="350"/>
                  </a:lnTo>
                  <a:lnTo>
                    <a:pt x="200" y="350"/>
                  </a:lnTo>
                  <a:lnTo>
                    <a:pt x="198" y="348"/>
                  </a:lnTo>
                  <a:lnTo>
                    <a:pt x="198" y="350"/>
                  </a:lnTo>
                  <a:lnTo>
                    <a:pt x="196" y="350"/>
                  </a:lnTo>
                  <a:lnTo>
                    <a:pt x="194" y="350"/>
                  </a:lnTo>
                  <a:lnTo>
                    <a:pt x="194" y="352"/>
                  </a:lnTo>
                  <a:lnTo>
                    <a:pt x="192" y="352"/>
                  </a:lnTo>
                  <a:lnTo>
                    <a:pt x="192" y="354"/>
                  </a:lnTo>
                  <a:lnTo>
                    <a:pt x="192" y="355"/>
                  </a:lnTo>
                  <a:lnTo>
                    <a:pt x="190" y="355"/>
                  </a:lnTo>
                  <a:lnTo>
                    <a:pt x="192" y="355"/>
                  </a:lnTo>
                  <a:lnTo>
                    <a:pt x="190" y="355"/>
                  </a:lnTo>
                  <a:lnTo>
                    <a:pt x="190" y="357"/>
                  </a:lnTo>
                  <a:lnTo>
                    <a:pt x="190" y="359"/>
                  </a:lnTo>
                  <a:lnTo>
                    <a:pt x="190" y="361"/>
                  </a:lnTo>
                  <a:lnTo>
                    <a:pt x="189" y="361"/>
                  </a:lnTo>
                  <a:lnTo>
                    <a:pt x="189" y="363"/>
                  </a:lnTo>
                  <a:lnTo>
                    <a:pt x="189" y="365"/>
                  </a:lnTo>
                  <a:lnTo>
                    <a:pt x="190" y="367"/>
                  </a:lnTo>
                  <a:lnTo>
                    <a:pt x="190" y="369"/>
                  </a:lnTo>
                  <a:lnTo>
                    <a:pt x="190" y="371"/>
                  </a:lnTo>
                  <a:lnTo>
                    <a:pt x="190" y="373"/>
                  </a:lnTo>
                  <a:lnTo>
                    <a:pt x="190" y="375"/>
                  </a:lnTo>
                  <a:lnTo>
                    <a:pt x="190" y="377"/>
                  </a:lnTo>
                  <a:lnTo>
                    <a:pt x="189" y="377"/>
                  </a:lnTo>
                  <a:lnTo>
                    <a:pt x="190" y="377"/>
                  </a:lnTo>
                  <a:lnTo>
                    <a:pt x="190" y="378"/>
                  </a:lnTo>
                  <a:lnTo>
                    <a:pt x="190" y="380"/>
                  </a:lnTo>
                  <a:lnTo>
                    <a:pt x="192" y="382"/>
                  </a:lnTo>
                  <a:lnTo>
                    <a:pt x="192" y="384"/>
                  </a:lnTo>
                  <a:lnTo>
                    <a:pt x="192" y="386"/>
                  </a:lnTo>
                  <a:lnTo>
                    <a:pt x="192" y="388"/>
                  </a:lnTo>
                  <a:lnTo>
                    <a:pt x="192" y="390"/>
                  </a:lnTo>
                  <a:lnTo>
                    <a:pt x="192" y="388"/>
                  </a:lnTo>
                  <a:lnTo>
                    <a:pt x="192" y="386"/>
                  </a:lnTo>
                  <a:lnTo>
                    <a:pt x="190" y="386"/>
                  </a:lnTo>
                  <a:lnTo>
                    <a:pt x="190" y="384"/>
                  </a:lnTo>
                  <a:lnTo>
                    <a:pt x="190" y="386"/>
                  </a:lnTo>
                  <a:lnTo>
                    <a:pt x="190" y="384"/>
                  </a:lnTo>
                  <a:lnTo>
                    <a:pt x="190" y="386"/>
                  </a:lnTo>
                  <a:lnTo>
                    <a:pt x="189" y="386"/>
                  </a:lnTo>
                  <a:lnTo>
                    <a:pt x="190" y="388"/>
                  </a:lnTo>
                  <a:lnTo>
                    <a:pt x="192" y="388"/>
                  </a:lnTo>
                  <a:lnTo>
                    <a:pt x="192" y="390"/>
                  </a:lnTo>
                  <a:lnTo>
                    <a:pt x="194" y="390"/>
                  </a:lnTo>
                  <a:lnTo>
                    <a:pt x="194" y="392"/>
                  </a:lnTo>
                  <a:lnTo>
                    <a:pt x="192" y="392"/>
                  </a:lnTo>
                  <a:lnTo>
                    <a:pt x="192" y="394"/>
                  </a:lnTo>
                  <a:lnTo>
                    <a:pt x="194" y="392"/>
                  </a:lnTo>
                  <a:lnTo>
                    <a:pt x="194" y="394"/>
                  </a:lnTo>
                  <a:lnTo>
                    <a:pt x="192" y="394"/>
                  </a:lnTo>
                  <a:lnTo>
                    <a:pt x="192" y="396"/>
                  </a:lnTo>
                  <a:lnTo>
                    <a:pt x="192" y="398"/>
                  </a:lnTo>
                  <a:lnTo>
                    <a:pt x="192" y="400"/>
                  </a:lnTo>
                  <a:lnTo>
                    <a:pt x="192" y="402"/>
                  </a:lnTo>
                  <a:lnTo>
                    <a:pt x="190" y="403"/>
                  </a:lnTo>
                  <a:lnTo>
                    <a:pt x="190" y="405"/>
                  </a:lnTo>
                  <a:lnTo>
                    <a:pt x="190" y="407"/>
                  </a:lnTo>
                  <a:lnTo>
                    <a:pt x="189" y="407"/>
                  </a:lnTo>
                  <a:lnTo>
                    <a:pt x="189" y="409"/>
                  </a:lnTo>
                  <a:lnTo>
                    <a:pt x="187" y="409"/>
                  </a:lnTo>
                  <a:lnTo>
                    <a:pt x="189" y="409"/>
                  </a:lnTo>
                  <a:lnTo>
                    <a:pt x="187" y="411"/>
                  </a:lnTo>
                  <a:lnTo>
                    <a:pt x="187" y="413"/>
                  </a:lnTo>
                  <a:lnTo>
                    <a:pt x="185" y="415"/>
                  </a:lnTo>
                  <a:lnTo>
                    <a:pt x="185" y="417"/>
                  </a:lnTo>
                  <a:lnTo>
                    <a:pt x="185" y="419"/>
                  </a:lnTo>
                  <a:lnTo>
                    <a:pt x="185" y="421"/>
                  </a:lnTo>
                  <a:lnTo>
                    <a:pt x="185" y="423"/>
                  </a:lnTo>
                  <a:lnTo>
                    <a:pt x="185" y="421"/>
                  </a:lnTo>
                  <a:lnTo>
                    <a:pt x="185" y="423"/>
                  </a:lnTo>
                  <a:lnTo>
                    <a:pt x="183" y="425"/>
                  </a:lnTo>
                  <a:lnTo>
                    <a:pt x="185" y="423"/>
                  </a:lnTo>
                  <a:lnTo>
                    <a:pt x="185" y="425"/>
                  </a:lnTo>
                  <a:lnTo>
                    <a:pt x="187" y="426"/>
                  </a:lnTo>
                  <a:lnTo>
                    <a:pt x="187" y="428"/>
                  </a:lnTo>
                  <a:lnTo>
                    <a:pt x="187" y="430"/>
                  </a:lnTo>
                  <a:lnTo>
                    <a:pt x="187" y="432"/>
                  </a:lnTo>
                  <a:lnTo>
                    <a:pt x="187" y="436"/>
                  </a:lnTo>
                  <a:lnTo>
                    <a:pt x="187" y="440"/>
                  </a:lnTo>
                  <a:lnTo>
                    <a:pt x="185" y="440"/>
                  </a:lnTo>
                  <a:lnTo>
                    <a:pt x="183" y="440"/>
                  </a:lnTo>
                  <a:lnTo>
                    <a:pt x="185" y="440"/>
                  </a:lnTo>
                  <a:lnTo>
                    <a:pt x="185" y="442"/>
                  </a:lnTo>
                  <a:lnTo>
                    <a:pt x="181" y="440"/>
                  </a:lnTo>
                  <a:lnTo>
                    <a:pt x="183" y="440"/>
                  </a:lnTo>
                  <a:lnTo>
                    <a:pt x="181" y="440"/>
                  </a:lnTo>
                  <a:lnTo>
                    <a:pt x="179" y="440"/>
                  </a:lnTo>
                  <a:lnTo>
                    <a:pt x="177" y="440"/>
                  </a:lnTo>
                  <a:lnTo>
                    <a:pt x="177" y="442"/>
                  </a:lnTo>
                  <a:lnTo>
                    <a:pt x="177" y="444"/>
                  </a:lnTo>
                  <a:lnTo>
                    <a:pt x="177" y="446"/>
                  </a:lnTo>
                  <a:lnTo>
                    <a:pt x="175" y="446"/>
                  </a:lnTo>
                  <a:lnTo>
                    <a:pt x="175" y="448"/>
                  </a:lnTo>
                  <a:lnTo>
                    <a:pt x="173" y="448"/>
                  </a:lnTo>
                  <a:lnTo>
                    <a:pt x="173" y="450"/>
                  </a:lnTo>
                  <a:lnTo>
                    <a:pt x="171" y="451"/>
                  </a:lnTo>
                  <a:lnTo>
                    <a:pt x="171" y="453"/>
                  </a:lnTo>
                  <a:lnTo>
                    <a:pt x="171" y="455"/>
                  </a:lnTo>
                  <a:lnTo>
                    <a:pt x="173" y="455"/>
                  </a:lnTo>
                  <a:lnTo>
                    <a:pt x="173" y="457"/>
                  </a:lnTo>
                  <a:lnTo>
                    <a:pt x="175" y="457"/>
                  </a:lnTo>
                  <a:lnTo>
                    <a:pt x="177" y="457"/>
                  </a:lnTo>
                  <a:lnTo>
                    <a:pt x="177" y="455"/>
                  </a:lnTo>
                  <a:lnTo>
                    <a:pt x="177" y="457"/>
                  </a:lnTo>
                  <a:lnTo>
                    <a:pt x="179" y="457"/>
                  </a:lnTo>
                  <a:lnTo>
                    <a:pt x="179" y="459"/>
                  </a:lnTo>
                  <a:lnTo>
                    <a:pt x="179" y="457"/>
                  </a:lnTo>
                  <a:lnTo>
                    <a:pt x="177" y="457"/>
                  </a:lnTo>
                  <a:lnTo>
                    <a:pt x="175" y="457"/>
                  </a:lnTo>
                  <a:lnTo>
                    <a:pt x="173" y="457"/>
                  </a:lnTo>
                  <a:lnTo>
                    <a:pt x="171" y="457"/>
                  </a:lnTo>
                  <a:lnTo>
                    <a:pt x="169" y="457"/>
                  </a:lnTo>
                  <a:lnTo>
                    <a:pt x="167" y="459"/>
                  </a:lnTo>
                  <a:lnTo>
                    <a:pt x="166" y="459"/>
                  </a:lnTo>
                  <a:lnTo>
                    <a:pt x="164" y="459"/>
                  </a:lnTo>
                  <a:lnTo>
                    <a:pt x="162" y="459"/>
                  </a:lnTo>
                  <a:lnTo>
                    <a:pt x="160" y="461"/>
                  </a:lnTo>
                  <a:lnTo>
                    <a:pt x="160" y="463"/>
                  </a:lnTo>
                  <a:lnTo>
                    <a:pt x="160" y="465"/>
                  </a:lnTo>
                  <a:lnTo>
                    <a:pt x="160" y="467"/>
                  </a:lnTo>
                  <a:lnTo>
                    <a:pt x="158" y="467"/>
                  </a:lnTo>
                  <a:lnTo>
                    <a:pt x="158" y="469"/>
                  </a:lnTo>
                  <a:lnTo>
                    <a:pt x="158" y="471"/>
                  </a:lnTo>
                  <a:lnTo>
                    <a:pt x="156" y="473"/>
                  </a:lnTo>
                  <a:lnTo>
                    <a:pt x="154" y="474"/>
                  </a:lnTo>
                  <a:lnTo>
                    <a:pt x="152" y="474"/>
                  </a:lnTo>
                  <a:lnTo>
                    <a:pt x="150" y="474"/>
                  </a:lnTo>
                  <a:lnTo>
                    <a:pt x="150" y="476"/>
                  </a:lnTo>
                  <a:lnTo>
                    <a:pt x="148" y="476"/>
                  </a:lnTo>
                  <a:lnTo>
                    <a:pt x="146" y="474"/>
                  </a:lnTo>
                  <a:lnTo>
                    <a:pt x="144" y="474"/>
                  </a:lnTo>
                  <a:lnTo>
                    <a:pt x="142" y="473"/>
                  </a:lnTo>
                  <a:lnTo>
                    <a:pt x="141" y="471"/>
                  </a:lnTo>
                  <a:lnTo>
                    <a:pt x="139" y="469"/>
                  </a:lnTo>
                  <a:lnTo>
                    <a:pt x="137" y="467"/>
                  </a:lnTo>
                  <a:lnTo>
                    <a:pt x="135" y="465"/>
                  </a:lnTo>
                  <a:lnTo>
                    <a:pt x="133" y="463"/>
                  </a:lnTo>
                  <a:lnTo>
                    <a:pt x="135" y="463"/>
                  </a:lnTo>
                  <a:lnTo>
                    <a:pt x="133" y="463"/>
                  </a:lnTo>
                  <a:lnTo>
                    <a:pt x="135" y="463"/>
                  </a:lnTo>
                  <a:lnTo>
                    <a:pt x="135" y="461"/>
                  </a:lnTo>
                  <a:lnTo>
                    <a:pt x="133" y="461"/>
                  </a:lnTo>
                  <a:lnTo>
                    <a:pt x="133" y="463"/>
                  </a:lnTo>
                  <a:lnTo>
                    <a:pt x="133" y="461"/>
                  </a:lnTo>
                  <a:lnTo>
                    <a:pt x="133" y="463"/>
                  </a:lnTo>
                  <a:lnTo>
                    <a:pt x="133" y="461"/>
                  </a:lnTo>
                  <a:lnTo>
                    <a:pt x="133" y="459"/>
                  </a:lnTo>
                  <a:lnTo>
                    <a:pt x="131" y="457"/>
                  </a:lnTo>
                  <a:lnTo>
                    <a:pt x="131" y="459"/>
                  </a:lnTo>
                  <a:lnTo>
                    <a:pt x="131" y="455"/>
                  </a:lnTo>
                  <a:lnTo>
                    <a:pt x="129" y="453"/>
                  </a:lnTo>
                  <a:lnTo>
                    <a:pt x="129" y="451"/>
                  </a:lnTo>
                  <a:lnTo>
                    <a:pt x="129" y="448"/>
                  </a:lnTo>
                  <a:lnTo>
                    <a:pt x="129" y="446"/>
                  </a:lnTo>
                  <a:lnTo>
                    <a:pt x="129" y="448"/>
                  </a:lnTo>
                  <a:lnTo>
                    <a:pt x="129" y="446"/>
                  </a:lnTo>
                  <a:lnTo>
                    <a:pt x="129" y="448"/>
                  </a:lnTo>
                  <a:lnTo>
                    <a:pt x="131" y="450"/>
                  </a:lnTo>
                  <a:lnTo>
                    <a:pt x="129" y="450"/>
                  </a:lnTo>
                  <a:lnTo>
                    <a:pt x="131" y="448"/>
                  </a:lnTo>
                  <a:lnTo>
                    <a:pt x="129" y="448"/>
                  </a:lnTo>
                  <a:lnTo>
                    <a:pt x="131" y="448"/>
                  </a:lnTo>
                  <a:lnTo>
                    <a:pt x="131" y="450"/>
                  </a:lnTo>
                  <a:lnTo>
                    <a:pt x="131" y="451"/>
                  </a:lnTo>
                  <a:lnTo>
                    <a:pt x="131" y="453"/>
                  </a:lnTo>
                  <a:lnTo>
                    <a:pt x="133" y="453"/>
                  </a:lnTo>
                  <a:lnTo>
                    <a:pt x="133" y="451"/>
                  </a:lnTo>
                  <a:lnTo>
                    <a:pt x="131" y="451"/>
                  </a:lnTo>
                  <a:lnTo>
                    <a:pt x="131" y="450"/>
                  </a:lnTo>
                  <a:lnTo>
                    <a:pt x="131" y="448"/>
                  </a:lnTo>
                  <a:lnTo>
                    <a:pt x="131" y="446"/>
                  </a:lnTo>
                  <a:lnTo>
                    <a:pt x="129" y="446"/>
                  </a:lnTo>
                  <a:lnTo>
                    <a:pt x="129" y="444"/>
                  </a:lnTo>
                  <a:lnTo>
                    <a:pt x="127" y="444"/>
                  </a:lnTo>
                  <a:lnTo>
                    <a:pt x="129" y="444"/>
                  </a:lnTo>
                  <a:lnTo>
                    <a:pt x="129" y="446"/>
                  </a:lnTo>
                  <a:lnTo>
                    <a:pt x="127" y="446"/>
                  </a:lnTo>
                  <a:lnTo>
                    <a:pt x="127" y="444"/>
                  </a:lnTo>
                  <a:lnTo>
                    <a:pt x="127" y="442"/>
                  </a:lnTo>
                  <a:lnTo>
                    <a:pt x="129" y="442"/>
                  </a:lnTo>
                  <a:lnTo>
                    <a:pt x="127" y="442"/>
                  </a:lnTo>
                  <a:lnTo>
                    <a:pt x="127" y="440"/>
                  </a:lnTo>
                  <a:lnTo>
                    <a:pt x="127" y="442"/>
                  </a:lnTo>
                  <a:lnTo>
                    <a:pt x="127" y="440"/>
                  </a:lnTo>
                  <a:lnTo>
                    <a:pt x="127" y="438"/>
                  </a:lnTo>
                  <a:lnTo>
                    <a:pt x="125" y="438"/>
                  </a:lnTo>
                  <a:lnTo>
                    <a:pt x="125" y="436"/>
                  </a:lnTo>
                  <a:lnTo>
                    <a:pt x="123" y="434"/>
                  </a:lnTo>
                  <a:lnTo>
                    <a:pt x="123" y="432"/>
                  </a:lnTo>
                  <a:lnTo>
                    <a:pt x="123" y="430"/>
                  </a:lnTo>
                  <a:lnTo>
                    <a:pt x="121" y="426"/>
                  </a:lnTo>
                  <a:lnTo>
                    <a:pt x="121" y="425"/>
                  </a:lnTo>
                  <a:lnTo>
                    <a:pt x="119" y="425"/>
                  </a:lnTo>
                  <a:lnTo>
                    <a:pt x="119" y="423"/>
                  </a:lnTo>
                  <a:lnTo>
                    <a:pt x="121" y="423"/>
                  </a:lnTo>
                  <a:lnTo>
                    <a:pt x="119" y="423"/>
                  </a:lnTo>
                  <a:lnTo>
                    <a:pt x="119" y="421"/>
                  </a:lnTo>
                  <a:lnTo>
                    <a:pt x="118" y="421"/>
                  </a:lnTo>
                  <a:lnTo>
                    <a:pt x="118" y="417"/>
                  </a:lnTo>
                  <a:lnTo>
                    <a:pt x="116" y="415"/>
                  </a:lnTo>
                  <a:lnTo>
                    <a:pt x="114" y="415"/>
                  </a:lnTo>
                  <a:lnTo>
                    <a:pt x="114" y="413"/>
                  </a:lnTo>
                  <a:lnTo>
                    <a:pt x="116" y="415"/>
                  </a:lnTo>
                  <a:lnTo>
                    <a:pt x="116" y="413"/>
                  </a:lnTo>
                  <a:lnTo>
                    <a:pt x="114" y="413"/>
                  </a:lnTo>
                  <a:lnTo>
                    <a:pt x="114" y="411"/>
                  </a:lnTo>
                  <a:lnTo>
                    <a:pt x="114" y="413"/>
                  </a:lnTo>
                  <a:lnTo>
                    <a:pt x="112" y="413"/>
                  </a:lnTo>
                  <a:lnTo>
                    <a:pt x="112" y="411"/>
                  </a:lnTo>
                  <a:lnTo>
                    <a:pt x="112" y="409"/>
                  </a:lnTo>
                  <a:lnTo>
                    <a:pt x="110" y="409"/>
                  </a:lnTo>
                  <a:lnTo>
                    <a:pt x="112" y="409"/>
                  </a:lnTo>
                  <a:lnTo>
                    <a:pt x="110" y="409"/>
                  </a:lnTo>
                  <a:lnTo>
                    <a:pt x="110" y="407"/>
                  </a:lnTo>
                  <a:lnTo>
                    <a:pt x="110" y="405"/>
                  </a:lnTo>
                  <a:lnTo>
                    <a:pt x="108" y="405"/>
                  </a:lnTo>
                  <a:lnTo>
                    <a:pt x="108" y="403"/>
                  </a:lnTo>
                  <a:lnTo>
                    <a:pt x="106" y="402"/>
                  </a:lnTo>
                  <a:lnTo>
                    <a:pt x="106" y="400"/>
                  </a:lnTo>
                  <a:lnTo>
                    <a:pt x="108" y="400"/>
                  </a:lnTo>
                  <a:lnTo>
                    <a:pt x="108" y="398"/>
                  </a:lnTo>
                  <a:lnTo>
                    <a:pt x="106" y="400"/>
                  </a:lnTo>
                  <a:lnTo>
                    <a:pt x="106" y="396"/>
                  </a:lnTo>
                  <a:lnTo>
                    <a:pt x="104" y="396"/>
                  </a:lnTo>
                  <a:lnTo>
                    <a:pt x="104" y="394"/>
                  </a:lnTo>
                  <a:lnTo>
                    <a:pt x="104" y="392"/>
                  </a:lnTo>
                  <a:lnTo>
                    <a:pt x="104" y="390"/>
                  </a:lnTo>
                  <a:lnTo>
                    <a:pt x="104" y="388"/>
                  </a:lnTo>
                  <a:lnTo>
                    <a:pt x="104" y="390"/>
                  </a:lnTo>
                  <a:lnTo>
                    <a:pt x="104" y="388"/>
                  </a:lnTo>
                  <a:lnTo>
                    <a:pt x="104" y="386"/>
                  </a:lnTo>
                  <a:lnTo>
                    <a:pt x="104" y="384"/>
                  </a:lnTo>
                  <a:lnTo>
                    <a:pt x="104" y="386"/>
                  </a:lnTo>
                  <a:lnTo>
                    <a:pt x="102" y="384"/>
                  </a:lnTo>
                  <a:lnTo>
                    <a:pt x="102" y="382"/>
                  </a:lnTo>
                  <a:lnTo>
                    <a:pt x="102" y="380"/>
                  </a:lnTo>
                  <a:lnTo>
                    <a:pt x="100" y="380"/>
                  </a:lnTo>
                  <a:lnTo>
                    <a:pt x="100" y="378"/>
                  </a:lnTo>
                  <a:lnTo>
                    <a:pt x="100" y="377"/>
                  </a:lnTo>
                  <a:lnTo>
                    <a:pt x="100" y="375"/>
                  </a:lnTo>
                  <a:lnTo>
                    <a:pt x="98" y="375"/>
                  </a:lnTo>
                  <a:lnTo>
                    <a:pt x="98" y="373"/>
                  </a:lnTo>
                  <a:lnTo>
                    <a:pt x="98" y="371"/>
                  </a:lnTo>
                  <a:lnTo>
                    <a:pt x="98" y="373"/>
                  </a:lnTo>
                  <a:lnTo>
                    <a:pt x="100" y="373"/>
                  </a:lnTo>
                  <a:lnTo>
                    <a:pt x="98" y="371"/>
                  </a:lnTo>
                  <a:lnTo>
                    <a:pt x="96" y="371"/>
                  </a:lnTo>
                  <a:lnTo>
                    <a:pt x="96" y="369"/>
                  </a:lnTo>
                  <a:lnTo>
                    <a:pt x="96" y="367"/>
                  </a:lnTo>
                  <a:lnTo>
                    <a:pt x="94" y="367"/>
                  </a:lnTo>
                  <a:lnTo>
                    <a:pt x="96" y="367"/>
                  </a:lnTo>
                  <a:lnTo>
                    <a:pt x="96" y="365"/>
                  </a:lnTo>
                  <a:lnTo>
                    <a:pt x="94" y="365"/>
                  </a:lnTo>
                  <a:lnTo>
                    <a:pt x="94" y="367"/>
                  </a:lnTo>
                  <a:lnTo>
                    <a:pt x="94" y="365"/>
                  </a:lnTo>
                  <a:lnTo>
                    <a:pt x="93" y="365"/>
                  </a:lnTo>
                  <a:lnTo>
                    <a:pt x="93" y="363"/>
                  </a:lnTo>
                  <a:lnTo>
                    <a:pt x="91" y="363"/>
                  </a:lnTo>
                  <a:lnTo>
                    <a:pt x="91" y="361"/>
                  </a:lnTo>
                  <a:lnTo>
                    <a:pt x="93" y="361"/>
                  </a:lnTo>
                  <a:lnTo>
                    <a:pt x="91" y="357"/>
                  </a:lnTo>
                  <a:lnTo>
                    <a:pt x="89" y="357"/>
                  </a:lnTo>
                  <a:lnTo>
                    <a:pt x="91" y="357"/>
                  </a:lnTo>
                  <a:lnTo>
                    <a:pt x="93" y="357"/>
                  </a:lnTo>
                  <a:lnTo>
                    <a:pt x="91" y="357"/>
                  </a:lnTo>
                  <a:lnTo>
                    <a:pt x="91" y="355"/>
                  </a:lnTo>
                  <a:lnTo>
                    <a:pt x="89" y="355"/>
                  </a:lnTo>
                  <a:lnTo>
                    <a:pt x="91" y="355"/>
                  </a:lnTo>
                  <a:lnTo>
                    <a:pt x="89" y="355"/>
                  </a:lnTo>
                  <a:lnTo>
                    <a:pt x="89" y="354"/>
                  </a:lnTo>
                  <a:lnTo>
                    <a:pt x="91" y="354"/>
                  </a:lnTo>
                  <a:lnTo>
                    <a:pt x="89" y="354"/>
                  </a:lnTo>
                  <a:lnTo>
                    <a:pt x="89" y="352"/>
                  </a:lnTo>
                  <a:lnTo>
                    <a:pt x="87" y="352"/>
                  </a:lnTo>
                  <a:lnTo>
                    <a:pt x="87" y="350"/>
                  </a:lnTo>
                  <a:lnTo>
                    <a:pt x="85" y="348"/>
                  </a:lnTo>
                  <a:lnTo>
                    <a:pt x="85" y="346"/>
                  </a:lnTo>
                  <a:lnTo>
                    <a:pt x="85" y="344"/>
                  </a:lnTo>
                  <a:lnTo>
                    <a:pt x="85" y="346"/>
                  </a:lnTo>
                  <a:lnTo>
                    <a:pt x="83" y="344"/>
                  </a:lnTo>
                  <a:lnTo>
                    <a:pt x="83" y="342"/>
                  </a:lnTo>
                  <a:lnTo>
                    <a:pt x="83" y="340"/>
                  </a:lnTo>
                  <a:lnTo>
                    <a:pt x="81" y="338"/>
                  </a:lnTo>
                  <a:lnTo>
                    <a:pt x="83" y="338"/>
                  </a:lnTo>
                  <a:lnTo>
                    <a:pt x="81" y="338"/>
                  </a:lnTo>
                  <a:lnTo>
                    <a:pt x="81" y="336"/>
                  </a:lnTo>
                  <a:lnTo>
                    <a:pt x="83" y="336"/>
                  </a:lnTo>
                  <a:lnTo>
                    <a:pt x="83" y="338"/>
                  </a:lnTo>
                  <a:lnTo>
                    <a:pt x="83" y="336"/>
                  </a:lnTo>
                  <a:lnTo>
                    <a:pt x="81" y="336"/>
                  </a:lnTo>
                  <a:lnTo>
                    <a:pt x="83" y="336"/>
                  </a:lnTo>
                  <a:lnTo>
                    <a:pt x="81" y="336"/>
                  </a:lnTo>
                  <a:lnTo>
                    <a:pt x="81" y="334"/>
                  </a:lnTo>
                  <a:lnTo>
                    <a:pt x="81" y="332"/>
                  </a:lnTo>
                  <a:lnTo>
                    <a:pt x="81" y="331"/>
                  </a:lnTo>
                  <a:lnTo>
                    <a:pt x="81" y="329"/>
                  </a:lnTo>
                  <a:lnTo>
                    <a:pt x="81" y="327"/>
                  </a:lnTo>
                  <a:lnTo>
                    <a:pt x="79" y="325"/>
                  </a:lnTo>
                  <a:lnTo>
                    <a:pt x="81" y="325"/>
                  </a:lnTo>
                  <a:lnTo>
                    <a:pt x="81" y="327"/>
                  </a:lnTo>
                  <a:lnTo>
                    <a:pt x="81" y="325"/>
                  </a:lnTo>
                  <a:lnTo>
                    <a:pt x="79" y="325"/>
                  </a:lnTo>
                  <a:lnTo>
                    <a:pt x="79" y="323"/>
                  </a:lnTo>
                  <a:lnTo>
                    <a:pt x="79" y="321"/>
                  </a:lnTo>
                  <a:lnTo>
                    <a:pt x="79" y="319"/>
                  </a:lnTo>
                  <a:lnTo>
                    <a:pt x="79" y="317"/>
                  </a:lnTo>
                  <a:lnTo>
                    <a:pt x="77" y="317"/>
                  </a:lnTo>
                  <a:lnTo>
                    <a:pt x="77" y="315"/>
                  </a:lnTo>
                  <a:lnTo>
                    <a:pt x="77" y="313"/>
                  </a:lnTo>
                  <a:lnTo>
                    <a:pt x="77" y="311"/>
                  </a:lnTo>
                  <a:lnTo>
                    <a:pt x="75" y="309"/>
                  </a:lnTo>
                  <a:lnTo>
                    <a:pt x="77" y="309"/>
                  </a:lnTo>
                  <a:lnTo>
                    <a:pt x="77" y="311"/>
                  </a:lnTo>
                  <a:lnTo>
                    <a:pt x="77" y="309"/>
                  </a:lnTo>
                  <a:lnTo>
                    <a:pt x="77" y="307"/>
                  </a:lnTo>
                  <a:lnTo>
                    <a:pt x="75" y="307"/>
                  </a:lnTo>
                  <a:lnTo>
                    <a:pt x="75" y="306"/>
                  </a:lnTo>
                  <a:lnTo>
                    <a:pt x="77" y="306"/>
                  </a:lnTo>
                  <a:lnTo>
                    <a:pt x="77" y="304"/>
                  </a:lnTo>
                  <a:lnTo>
                    <a:pt x="75" y="304"/>
                  </a:lnTo>
                  <a:lnTo>
                    <a:pt x="75" y="302"/>
                  </a:lnTo>
                  <a:lnTo>
                    <a:pt x="75" y="300"/>
                  </a:lnTo>
                  <a:lnTo>
                    <a:pt x="77" y="302"/>
                  </a:lnTo>
                  <a:lnTo>
                    <a:pt x="77" y="300"/>
                  </a:lnTo>
                  <a:lnTo>
                    <a:pt x="75" y="300"/>
                  </a:lnTo>
                  <a:lnTo>
                    <a:pt x="75" y="298"/>
                  </a:lnTo>
                  <a:lnTo>
                    <a:pt x="77" y="298"/>
                  </a:lnTo>
                  <a:lnTo>
                    <a:pt x="75" y="298"/>
                  </a:lnTo>
                  <a:lnTo>
                    <a:pt x="77" y="298"/>
                  </a:lnTo>
                  <a:lnTo>
                    <a:pt x="77" y="296"/>
                  </a:lnTo>
                  <a:lnTo>
                    <a:pt x="77" y="298"/>
                  </a:lnTo>
                  <a:lnTo>
                    <a:pt x="77" y="296"/>
                  </a:lnTo>
                  <a:lnTo>
                    <a:pt x="77" y="294"/>
                  </a:lnTo>
                  <a:lnTo>
                    <a:pt x="75" y="294"/>
                  </a:lnTo>
                  <a:lnTo>
                    <a:pt x="75" y="296"/>
                  </a:lnTo>
                  <a:lnTo>
                    <a:pt x="75" y="298"/>
                  </a:lnTo>
                  <a:lnTo>
                    <a:pt x="75" y="296"/>
                  </a:lnTo>
                  <a:lnTo>
                    <a:pt x="75" y="298"/>
                  </a:lnTo>
                  <a:lnTo>
                    <a:pt x="73" y="298"/>
                  </a:lnTo>
                  <a:lnTo>
                    <a:pt x="73" y="300"/>
                  </a:lnTo>
                  <a:lnTo>
                    <a:pt x="73" y="298"/>
                  </a:lnTo>
                  <a:lnTo>
                    <a:pt x="73" y="296"/>
                  </a:lnTo>
                  <a:lnTo>
                    <a:pt x="73" y="294"/>
                  </a:lnTo>
                  <a:lnTo>
                    <a:pt x="73" y="292"/>
                  </a:lnTo>
                  <a:lnTo>
                    <a:pt x="73" y="294"/>
                  </a:lnTo>
                  <a:lnTo>
                    <a:pt x="73" y="292"/>
                  </a:lnTo>
                  <a:lnTo>
                    <a:pt x="75" y="292"/>
                  </a:lnTo>
                  <a:lnTo>
                    <a:pt x="77" y="292"/>
                  </a:lnTo>
                  <a:lnTo>
                    <a:pt x="77" y="294"/>
                  </a:lnTo>
                  <a:lnTo>
                    <a:pt x="77" y="292"/>
                  </a:lnTo>
                  <a:lnTo>
                    <a:pt x="75" y="292"/>
                  </a:lnTo>
                  <a:lnTo>
                    <a:pt x="73" y="292"/>
                  </a:lnTo>
                  <a:lnTo>
                    <a:pt x="73" y="290"/>
                  </a:lnTo>
                  <a:lnTo>
                    <a:pt x="73" y="288"/>
                  </a:lnTo>
                  <a:lnTo>
                    <a:pt x="75" y="288"/>
                  </a:lnTo>
                  <a:lnTo>
                    <a:pt x="73" y="288"/>
                  </a:lnTo>
                  <a:lnTo>
                    <a:pt x="71" y="286"/>
                  </a:lnTo>
                  <a:lnTo>
                    <a:pt x="71" y="284"/>
                  </a:lnTo>
                  <a:lnTo>
                    <a:pt x="73" y="284"/>
                  </a:lnTo>
                  <a:lnTo>
                    <a:pt x="71" y="284"/>
                  </a:lnTo>
                  <a:lnTo>
                    <a:pt x="73" y="284"/>
                  </a:lnTo>
                  <a:lnTo>
                    <a:pt x="71" y="284"/>
                  </a:lnTo>
                  <a:lnTo>
                    <a:pt x="71" y="283"/>
                  </a:lnTo>
                  <a:lnTo>
                    <a:pt x="71" y="281"/>
                  </a:lnTo>
                  <a:lnTo>
                    <a:pt x="71" y="279"/>
                  </a:lnTo>
                  <a:lnTo>
                    <a:pt x="73" y="279"/>
                  </a:lnTo>
                  <a:lnTo>
                    <a:pt x="73" y="277"/>
                  </a:lnTo>
                  <a:lnTo>
                    <a:pt x="73" y="275"/>
                  </a:lnTo>
                  <a:lnTo>
                    <a:pt x="73" y="273"/>
                  </a:lnTo>
                  <a:lnTo>
                    <a:pt x="75" y="273"/>
                  </a:lnTo>
                  <a:lnTo>
                    <a:pt x="75" y="271"/>
                  </a:lnTo>
                  <a:lnTo>
                    <a:pt x="75" y="269"/>
                  </a:lnTo>
                  <a:lnTo>
                    <a:pt x="75" y="267"/>
                  </a:lnTo>
                  <a:lnTo>
                    <a:pt x="75" y="265"/>
                  </a:lnTo>
                  <a:lnTo>
                    <a:pt x="73" y="265"/>
                  </a:lnTo>
                  <a:lnTo>
                    <a:pt x="75" y="265"/>
                  </a:lnTo>
                  <a:lnTo>
                    <a:pt x="73" y="265"/>
                  </a:lnTo>
                  <a:lnTo>
                    <a:pt x="75" y="263"/>
                  </a:lnTo>
                  <a:lnTo>
                    <a:pt x="73" y="263"/>
                  </a:lnTo>
                  <a:lnTo>
                    <a:pt x="75" y="263"/>
                  </a:lnTo>
                  <a:lnTo>
                    <a:pt x="73" y="261"/>
                  </a:lnTo>
                  <a:lnTo>
                    <a:pt x="71" y="261"/>
                  </a:lnTo>
                  <a:lnTo>
                    <a:pt x="73" y="261"/>
                  </a:lnTo>
                  <a:lnTo>
                    <a:pt x="71" y="261"/>
                  </a:lnTo>
                  <a:lnTo>
                    <a:pt x="71" y="259"/>
                  </a:lnTo>
                  <a:lnTo>
                    <a:pt x="73" y="259"/>
                  </a:lnTo>
                  <a:lnTo>
                    <a:pt x="71" y="259"/>
                  </a:lnTo>
                  <a:lnTo>
                    <a:pt x="71" y="258"/>
                  </a:lnTo>
                  <a:lnTo>
                    <a:pt x="70" y="258"/>
                  </a:lnTo>
                  <a:lnTo>
                    <a:pt x="71" y="258"/>
                  </a:lnTo>
                  <a:lnTo>
                    <a:pt x="70" y="258"/>
                  </a:lnTo>
                  <a:lnTo>
                    <a:pt x="70" y="256"/>
                  </a:lnTo>
                  <a:lnTo>
                    <a:pt x="71" y="256"/>
                  </a:lnTo>
                  <a:lnTo>
                    <a:pt x="73" y="256"/>
                  </a:lnTo>
                  <a:lnTo>
                    <a:pt x="71" y="256"/>
                  </a:lnTo>
                  <a:lnTo>
                    <a:pt x="70" y="256"/>
                  </a:lnTo>
                  <a:lnTo>
                    <a:pt x="71" y="256"/>
                  </a:lnTo>
                  <a:lnTo>
                    <a:pt x="71" y="254"/>
                  </a:lnTo>
                  <a:lnTo>
                    <a:pt x="73" y="254"/>
                  </a:lnTo>
                  <a:lnTo>
                    <a:pt x="73" y="252"/>
                  </a:lnTo>
                  <a:lnTo>
                    <a:pt x="75" y="252"/>
                  </a:lnTo>
                  <a:lnTo>
                    <a:pt x="77" y="252"/>
                  </a:lnTo>
                  <a:lnTo>
                    <a:pt x="79" y="250"/>
                  </a:lnTo>
                  <a:lnTo>
                    <a:pt x="77" y="250"/>
                  </a:lnTo>
                  <a:lnTo>
                    <a:pt x="77" y="252"/>
                  </a:lnTo>
                  <a:lnTo>
                    <a:pt x="75" y="252"/>
                  </a:lnTo>
                  <a:lnTo>
                    <a:pt x="73" y="252"/>
                  </a:lnTo>
                  <a:lnTo>
                    <a:pt x="71" y="252"/>
                  </a:lnTo>
                  <a:lnTo>
                    <a:pt x="70" y="252"/>
                  </a:lnTo>
                  <a:lnTo>
                    <a:pt x="70" y="250"/>
                  </a:lnTo>
                  <a:lnTo>
                    <a:pt x="70" y="248"/>
                  </a:lnTo>
                  <a:lnTo>
                    <a:pt x="71" y="248"/>
                  </a:lnTo>
                  <a:lnTo>
                    <a:pt x="71" y="246"/>
                  </a:lnTo>
                  <a:lnTo>
                    <a:pt x="73" y="246"/>
                  </a:lnTo>
                  <a:lnTo>
                    <a:pt x="71" y="246"/>
                  </a:lnTo>
                  <a:lnTo>
                    <a:pt x="71" y="248"/>
                  </a:lnTo>
                  <a:lnTo>
                    <a:pt x="70" y="248"/>
                  </a:lnTo>
                  <a:lnTo>
                    <a:pt x="70" y="246"/>
                  </a:lnTo>
                  <a:lnTo>
                    <a:pt x="70" y="244"/>
                  </a:lnTo>
                  <a:lnTo>
                    <a:pt x="70" y="242"/>
                  </a:lnTo>
                  <a:lnTo>
                    <a:pt x="71" y="242"/>
                  </a:lnTo>
                  <a:lnTo>
                    <a:pt x="73" y="242"/>
                  </a:lnTo>
                  <a:lnTo>
                    <a:pt x="73" y="244"/>
                  </a:lnTo>
                  <a:lnTo>
                    <a:pt x="73" y="242"/>
                  </a:lnTo>
                  <a:lnTo>
                    <a:pt x="75" y="242"/>
                  </a:lnTo>
                  <a:lnTo>
                    <a:pt x="73" y="242"/>
                  </a:lnTo>
                  <a:lnTo>
                    <a:pt x="71" y="242"/>
                  </a:lnTo>
                  <a:lnTo>
                    <a:pt x="70" y="240"/>
                  </a:lnTo>
                  <a:lnTo>
                    <a:pt x="70" y="242"/>
                  </a:lnTo>
                  <a:lnTo>
                    <a:pt x="68" y="242"/>
                  </a:lnTo>
                  <a:lnTo>
                    <a:pt x="68" y="240"/>
                  </a:lnTo>
                  <a:lnTo>
                    <a:pt x="66" y="240"/>
                  </a:lnTo>
                  <a:lnTo>
                    <a:pt x="66" y="242"/>
                  </a:lnTo>
                  <a:lnTo>
                    <a:pt x="66" y="240"/>
                  </a:lnTo>
                  <a:lnTo>
                    <a:pt x="64" y="240"/>
                  </a:lnTo>
                  <a:lnTo>
                    <a:pt x="64" y="242"/>
                  </a:lnTo>
                  <a:lnTo>
                    <a:pt x="66" y="240"/>
                  </a:lnTo>
                  <a:lnTo>
                    <a:pt x="66" y="242"/>
                  </a:lnTo>
                  <a:lnTo>
                    <a:pt x="64" y="242"/>
                  </a:lnTo>
                  <a:lnTo>
                    <a:pt x="66" y="242"/>
                  </a:lnTo>
                  <a:lnTo>
                    <a:pt x="66" y="244"/>
                  </a:lnTo>
                  <a:lnTo>
                    <a:pt x="66" y="246"/>
                  </a:lnTo>
                  <a:lnTo>
                    <a:pt x="64" y="246"/>
                  </a:lnTo>
                  <a:lnTo>
                    <a:pt x="62" y="246"/>
                  </a:lnTo>
                  <a:lnTo>
                    <a:pt x="64" y="246"/>
                  </a:lnTo>
                  <a:lnTo>
                    <a:pt x="62" y="246"/>
                  </a:lnTo>
                  <a:lnTo>
                    <a:pt x="62" y="248"/>
                  </a:lnTo>
                  <a:lnTo>
                    <a:pt x="62" y="246"/>
                  </a:lnTo>
                  <a:lnTo>
                    <a:pt x="62" y="248"/>
                  </a:lnTo>
                  <a:lnTo>
                    <a:pt x="64" y="248"/>
                  </a:lnTo>
                  <a:lnTo>
                    <a:pt x="62" y="248"/>
                  </a:lnTo>
                  <a:lnTo>
                    <a:pt x="62" y="250"/>
                  </a:lnTo>
                  <a:lnTo>
                    <a:pt x="62" y="248"/>
                  </a:lnTo>
                  <a:lnTo>
                    <a:pt x="60" y="250"/>
                  </a:lnTo>
                  <a:lnTo>
                    <a:pt x="62" y="250"/>
                  </a:lnTo>
                  <a:lnTo>
                    <a:pt x="64" y="250"/>
                  </a:lnTo>
                  <a:lnTo>
                    <a:pt x="64" y="252"/>
                  </a:lnTo>
                  <a:lnTo>
                    <a:pt x="66" y="252"/>
                  </a:lnTo>
                  <a:lnTo>
                    <a:pt x="66" y="254"/>
                  </a:lnTo>
                  <a:lnTo>
                    <a:pt x="66" y="256"/>
                  </a:lnTo>
                  <a:lnTo>
                    <a:pt x="64" y="256"/>
                  </a:lnTo>
                  <a:lnTo>
                    <a:pt x="64" y="258"/>
                  </a:lnTo>
                  <a:lnTo>
                    <a:pt x="62" y="258"/>
                  </a:lnTo>
                  <a:lnTo>
                    <a:pt x="62" y="259"/>
                  </a:lnTo>
                  <a:lnTo>
                    <a:pt x="60" y="261"/>
                  </a:lnTo>
                  <a:lnTo>
                    <a:pt x="58" y="261"/>
                  </a:lnTo>
                  <a:lnTo>
                    <a:pt x="58" y="263"/>
                  </a:lnTo>
                  <a:lnTo>
                    <a:pt x="56" y="263"/>
                  </a:lnTo>
                  <a:lnTo>
                    <a:pt x="54" y="263"/>
                  </a:lnTo>
                  <a:lnTo>
                    <a:pt x="52" y="265"/>
                  </a:lnTo>
                  <a:lnTo>
                    <a:pt x="50" y="265"/>
                  </a:lnTo>
                  <a:lnTo>
                    <a:pt x="46" y="267"/>
                  </a:lnTo>
                  <a:lnTo>
                    <a:pt x="45" y="267"/>
                  </a:lnTo>
                  <a:lnTo>
                    <a:pt x="45" y="269"/>
                  </a:lnTo>
                  <a:lnTo>
                    <a:pt x="43" y="269"/>
                  </a:lnTo>
                  <a:lnTo>
                    <a:pt x="41" y="267"/>
                  </a:lnTo>
                  <a:lnTo>
                    <a:pt x="37" y="267"/>
                  </a:lnTo>
                  <a:lnTo>
                    <a:pt x="37" y="265"/>
                  </a:lnTo>
                  <a:lnTo>
                    <a:pt x="35" y="265"/>
                  </a:lnTo>
                  <a:lnTo>
                    <a:pt x="33" y="263"/>
                  </a:lnTo>
                  <a:lnTo>
                    <a:pt x="31" y="261"/>
                  </a:lnTo>
                  <a:lnTo>
                    <a:pt x="29" y="261"/>
                  </a:lnTo>
                  <a:lnTo>
                    <a:pt x="29" y="259"/>
                  </a:lnTo>
                  <a:lnTo>
                    <a:pt x="27" y="258"/>
                  </a:lnTo>
                  <a:lnTo>
                    <a:pt x="27" y="256"/>
                  </a:lnTo>
                  <a:lnTo>
                    <a:pt x="25" y="256"/>
                  </a:lnTo>
                  <a:lnTo>
                    <a:pt x="23" y="252"/>
                  </a:lnTo>
                  <a:lnTo>
                    <a:pt x="22" y="252"/>
                  </a:lnTo>
                  <a:lnTo>
                    <a:pt x="22" y="250"/>
                  </a:lnTo>
                  <a:lnTo>
                    <a:pt x="20" y="250"/>
                  </a:lnTo>
                  <a:lnTo>
                    <a:pt x="20" y="248"/>
                  </a:lnTo>
                  <a:lnTo>
                    <a:pt x="18" y="248"/>
                  </a:lnTo>
                  <a:lnTo>
                    <a:pt x="16" y="246"/>
                  </a:lnTo>
                  <a:lnTo>
                    <a:pt x="16" y="244"/>
                  </a:lnTo>
                  <a:lnTo>
                    <a:pt x="14" y="244"/>
                  </a:lnTo>
                  <a:lnTo>
                    <a:pt x="14" y="242"/>
                  </a:lnTo>
                  <a:lnTo>
                    <a:pt x="12" y="242"/>
                  </a:lnTo>
                  <a:lnTo>
                    <a:pt x="12" y="240"/>
                  </a:lnTo>
                  <a:lnTo>
                    <a:pt x="12" y="238"/>
                  </a:lnTo>
                  <a:lnTo>
                    <a:pt x="14" y="238"/>
                  </a:lnTo>
                  <a:lnTo>
                    <a:pt x="14" y="240"/>
                  </a:lnTo>
                  <a:lnTo>
                    <a:pt x="14" y="238"/>
                  </a:lnTo>
                  <a:lnTo>
                    <a:pt x="16" y="238"/>
                  </a:lnTo>
                  <a:lnTo>
                    <a:pt x="16" y="240"/>
                  </a:lnTo>
                  <a:lnTo>
                    <a:pt x="16" y="242"/>
                  </a:lnTo>
                  <a:lnTo>
                    <a:pt x="18" y="242"/>
                  </a:lnTo>
                  <a:lnTo>
                    <a:pt x="18" y="240"/>
                  </a:lnTo>
                  <a:lnTo>
                    <a:pt x="20" y="240"/>
                  </a:lnTo>
                  <a:lnTo>
                    <a:pt x="22" y="240"/>
                  </a:lnTo>
                  <a:lnTo>
                    <a:pt x="22" y="238"/>
                  </a:lnTo>
                  <a:lnTo>
                    <a:pt x="22" y="240"/>
                  </a:lnTo>
                  <a:lnTo>
                    <a:pt x="23" y="240"/>
                  </a:lnTo>
                  <a:lnTo>
                    <a:pt x="23" y="238"/>
                  </a:lnTo>
                  <a:lnTo>
                    <a:pt x="25" y="238"/>
                  </a:lnTo>
                  <a:lnTo>
                    <a:pt x="27" y="238"/>
                  </a:lnTo>
                  <a:lnTo>
                    <a:pt x="29" y="236"/>
                  </a:lnTo>
                  <a:lnTo>
                    <a:pt x="31" y="236"/>
                  </a:lnTo>
                  <a:lnTo>
                    <a:pt x="33" y="236"/>
                  </a:lnTo>
                  <a:lnTo>
                    <a:pt x="33" y="235"/>
                  </a:lnTo>
                  <a:lnTo>
                    <a:pt x="35" y="233"/>
                  </a:lnTo>
                  <a:lnTo>
                    <a:pt x="35" y="231"/>
                  </a:lnTo>
                  <a:lnTo>
                    <a:pt x="37" y="229"/>
                  </a:lnTo>
                  <a:lnTo>
                    <a:pt x="37" y="227"/>
                  </a:lnTo>
                  <a:lnTo>
                    <a:pt x="35" y="227"/>
                  </a:lnTo>
                  <a:lnTo>
                    <a:pt x="35" y="229"/>
                  </a:lnTo>
                  <a:lnTo>
                    <a:pt x="35" y="231"/>
                  </a:lnTo>
                  <a:lnTo>
                    <a:pt x="33" y="231"/>
                  </a:lnTo>
                  <a:lnTo>
                    <a:pt x="33" y="229"/>
                  </a:lnTo>
                  <a:lnTo>
                    <a:pt x="33" y="231"/>
                  </a:lnTo>
                  <a:lnTo>
                    <a:pt x="31" y="231"/>
                  </a:lnTo>
                  <a:lnTo>
                    <a:pt x="31" y="229"/>
                  </a:lnTo>
                  <a:lnTo>
                    <a:pt x="31" y="231"/>
                  </a:lnTo>
                  <a:lnTo>
                    <a:pt x="29" y="231"/>
                  </a:lnTo>
                  <a:lnTo>
                    <a:pt x="27" y="231"/>
                  </a:lnTo>
                  <a:lnTo>
                    <a:pt x="25" y="231"/>
                  </a:lnTo>
                  <a:lnTo>
                    <a:pt x="25" y="233"/>
                  </a:lnTo>
                  <a:lnTo>
                    <a:pt x="23" y="233"/>
                  </a:lnTo>
                  <a:lnTo>
                    <a:pt x="22" y="233"/>
                  </a:lnTo>
                  <a:lnTo>
                    <a:pt x="20" y="233"/>
                  </a:lnTo>
                  <a:lnTo>
                    <a:pt x="18" y="233"/>
                  </a:lnTo>
                  <a:lnTo>
                    <a:pt x="16" y="231"/>
                  </a:lnTo>
                  <a:lnTo>
                    <a:pt x="14" y="231"/>
                  </a:lnTo>
                  <a:lnTo>
                    <a:pt x="12" y="229"/>
                  </a:lnTo>
                  <a:lnTo>
                    <a:pt x="8" y="227"/>
                  </a:lnTo>
                  <a:lnTo>
                    <a:pt x="8" y="225"/>
                  </a:lnTo>
                  <a:lnTo>
                    <a:pt x="6" y="225"/>
                  </a:lnTo>
                  <a:lnTo>
                    <a:pt x="8" y="225"/>
                  </a:lnTo>
                  <a:lnTo>
                    <a:pt x="6" y="225"/>
                  </a:lnTo>
                  <a:lnTo>
                    <a:pt x="6" y="223"/>
                  </a:lnTo>
                  <a:lnTo>
                    <a:pt x="6" y="221"/>
                  </a:lnTo>
                  <a:lnTo>
                    <a:pt x="4" y="221"/>
                  </a:lnTo>
                  <a:lnTo>
                    <a:pt x="4" y="219"/>
                  </a:lnTo>
                  <a:lnTo>
                    <a:pt x="4" y="221"/>
                  </a:lnTo>
                  <a:lnTo>
                    <a:pt x="4" y="219"/>
                  </a:lnTo>
                  <a:lnTo>
                    <a:pt x="4" y="217"/>
                  </a:lnTo>
                  <a:lnTo>
                    <a:pt x="4" y="219"/>
                  </a:lnTo>
                  <a:lnTo>
                    <a:pt x="4" y="217"/>
                  </a:lnTo>
                  <a:lnTo>
                    <a:pt x="6" y="217"/>
                  </a:lnTo>
                  <a:lnTo>
                    <a:pt x="6" y="215"/>
                  </a:lnTo>
                  <a:lnTo>
                    <a:pt x="8" y="215"/>
                  </a:lnTo>
                  <a:lnTo>
                    <a:pt x="10" y="215"/>
                  </a:lnTo>
                  <a:lnTo>
                    <a:pt x="10" y="213"/>
                  </a:lnTo>
                  <a:lnTo>
                    <a:pt x="8" y="213"/>
                  </a:lnTo>
                  <a:lnTo>
                    <a:pt x="8" y="215"/>
                  </a:lnTo>
                  <a:lnTo>
                    <a:pt x="6" y="215"/>
                  </a:lnTo>
                  <a:lnTo>
                    <a:pt x="4" y="215"/>
                  </a:lnTo>
                  <a:lnTo>
                    <a:pt x="4" y="217"/>
                  </a:lnTo>
                  <a:lnTo>
                    <a:pt x="2" y="217"/>
                  </a:lnTo>
                  <a:lnTo>
                    <a:pt x="2" y="219"/>
                  </a:lnTo>
                  <a:lnTo>
                    <a:pt x="0" y="219"/>
                  </a:lnTo>
                  <a:lnTo>
                    <a:pt x="0" y="217"/>
                  </a:lnTo>
                  <a:lnTo>
                    <a:pt x="2" y="217"/>
                  </a:lnTo>
                  <a:lnTo>
                    <a:pt x="0" y="217"/>
                  </a:lnTo>
                  <a:lnTo>
                    <a:pt x="0" y="215"/>
                  </a:lnTo>
                  <a:lnTo>
                    <a:pt x="0" y="213"/>
                  </a:lnTo>
                  <a:lnTo>
                    <a:pt x="2" y="213"/>
                  </a:lnTo>
                  <a:lnTo>
                    <a:pt x="0" y="213"/>
                  </a:lnTo>
                  <a:lnTo>
                    <a:pt x="2" y="213"/>
                  </a:lnTo>
                  <a:lnTo>
                    <a:pt x="2" y="211"/>
                  </a:lnTo>
                  <a:lnTo>
                    <a:pt x="2" y="213"/>
                  </a:lnTo>
                  <a:lnTo>
                    <a:pt x="4" y="211"/>
                  </a:lnTo>
                  <a:lnTo>
                    <a:pt x="6" y="211"/>
                  </a:lnTo>
                  <a:lnTo>
                    <a:pt x="8" y="211"/>
                  </a:lnTo>
                  <a:lnTo>
                    <a:pt x="8" y="210"/>
                  </a:lnTo>
                  <a:lnTo>
                    <a:pt x="8" y="208"/>
                  </a:lnTo>
                  <a:lnTo>
                    <a:pt x="8" y="206"/>
                  </a:lnTo>
                  <a:lnTo>
                    <a:pt x="10" y="206"/>
                  </a:lnTo>
                  <a:lnTo>
                    <a:pt x="10" y="208"/>
                  </a:lnTo>
                  <a:lnTo>
                    <a:pt x="12" y="206"/>
                  </a:lnTo>
                  <a:lnTo>
                    <a:pt x="12" y="208"/>
                  </a:lnTo>
                  <a:lnTo>
                    <a:pt x="14" y="208"/>
                  </a:lnTo>
                  <a:lnTo>
                    <a:pt x="14" y="206"/>
                  </a:lnTo>
                  <a:lnTo>
                    <a:pt x="16" y="208"/>
                  </a:lnTo>
                  <a:lnTo>
                    <a:pt x="18" y="206"/>
                  </a:lnTo>
                  <a:lnTo>
                    <a:pt x="22" y="208"/>
                  </a:lnTo>
                  <a:lnTo>
                    <a:pt x="23" y="208"/>
                  </a:lnTo>
                  <a:lnTo>
                    <a:pt x="25" y="210"/>
                  </a:lnTo>
                  <a:lnTo>
                    <a:pt x="29" y="210"/>
                  </a:lnTo>
                  <a:lnTo>
                    <a:pt x="29" y="208"/>
                  </a:lnTo>
                  <a:lnTo>
                    <a:pt x="31" y="206"/>
                  </a:lnTo>
                  <a:lnTo>
                    <a:pt x="33" y="206"/>
                  </a:lnTo>
                  <a:lnTo>
                    <a:pt x="35" y="206"/>
                  </a:lnTo>
                  <a:lnTo>
                    <a:pt x="35" y="204"/>
                  </a:lnTo>
                  <a:lnTo>
                    <a:pt x="37" y="204"/>
                  </a:lnTo>
                  <a:lnTo>
                    <a:pt x="39" y="204"/>
                  </a:lnTo>
                  <a:lnTo>
                    <a:pt x="39" y="206"/>
                  </a:lnTo>
                  <a:lnTo>
                    <a:pt x="37" y="206"/>
                  </a:lnTo>
                  <a:lnTo>
                    <a:pt x="39" y="206"/>
                  </a:lnTo>
                  <a:lnTo>
                    <a:pt x="39" y="208"/>
                  </a:lnTo>
                  <a:lnTo>
                    <a:pt x="41" y="208"/>
                  </a:lnTo>
                  <a:lnTo>
                    <a:pt x="43" y="208"/>
                  </a:lnTo>
                  <a:lnTo>
                    <a:pt x="43" y="206"/>
                  </a:lnTo>
                  <a:lnTo>
                    <a:pt x="45" y="206"/>
                  </a:lnTo>
                  <a:lnTo>
                    <a:pt x="46" y="204"/>
                  </a:lnTo>
                  <a:lnTo>
                    <a:pt x="45" y="204"/>
                  </a:lnTo>
                  <a:lnTo>
                    <a:pt x="45" y="202"/>
                  </a:lnTo>
                  <a:lnTo>
                    <a:pt x="45" y="200"/>
                  </a:lnTo>
                  <a:lnTo>
                    <a:pt x="46" y="200"/>
                  </a:lnTo>
                  <a:lnTo>
                    <a:pt x="46" y="198"/>
                  </a:lnTo>
                  <a:lnTo>
                    <a:pt x="45" y="198"/>
                  </a:lnTo>
                  <a:lnTo>
                    <a:pt x="45" y="196"/>
                  </a:lnTo>
                  <a:lnTo>
                    <a:pt x="45" y="194"/>
                  </a:lnTo>
                  <a:lnTo>
                    <a:pt x="43" y="194"/>
                  </a:lnTo>
                  <a:lnTo>
                    <a:pt x="43" y="192"/>
                  </a:lnTo>
                  <a:lnTo>
                    <a:pt x="43" y="190"/>
                  </a:lnTo>
                  <a:lnTo>
                    <a:pt x="41" y="190"/>
                  </a:lnTo>
                  <a:lnTo>
                    <a:pt x="41" y="188"/>
                  </a:lnTo>
                  <a:lnTo>
                    <a:pt x="41" y="187"/>
                  </a:lnTo>
                  <a:lnTo>
                    <a:pt x="39" y="187"/>
                  </a:lnTo>
                  <a:lnTo>
                    <a:pt x="39" y="185"/>
                  </a:lnTo>
                  <a:lnTo>
                    <a:pt x="39" y="183"/>
                  </a:lnTo>
                  <a:lnTo>
                    <a:pt x="39" y="181"/>
                  </a:lnTo>
                  <a:lnTo>
                    <a:pt x="39" y="183"/>
                  </a:lnTo>
                  <a:lnTo>
                    <a:pt x="37" y="183"/>
                  </a:lnTo>
                  <a:lnTo>
                    <a:pt x="35" y="183"/>
                  </a:lnTo>
                  <a:lnTo>
                    <a:pt x="33" y="183"/>
                  </a:lnTo>
                  <a:lnTo>
                    <a:pt x="33" y="181"/>
                  </a:lnTo>
                  <a:lnTo>
                    <a:pt x="31" y="179"/>
                  </a:lnTo>
                  <a:lnTo>
                    <a:pt x="31" y="177"/>
                  </a:lnTo>
                  <a:lnTo>
                    <a:pt x="31" y="175"/>
                  </a:lnTo>
                  <a:lnTo>
                    <a:pt x="31" y="173"/>
                  </a:lnTo>
                  <a:lnTo>
                    <a:pt x="31" y="171"/>
                  </a:lnTo>
                  <a:lnTo>
                    <a:pt x="31" y="169"/>
                  </a:lnTo>
                  <a:lnTo>
                    <a:pt x="31" y="167"/>
                  </a:lnTo>
                  <a:lnTo>
                    <a:pt x="31" y="165"/>
                  </a:lnTo>
                  <a:lnTo>
                    <a:pt x="29" y="165"/>
                  </a:lnTo>
                  <a:lnTo>
                    <a:pt x="25" y="165"/>
                  </a:lnTo>
                  <a:lnTo>
                    <a:pt x="23" y="165"/>
                  </a:lnTo>
                  <a:lnTo>
                    <a:pt x="23" y="163"/>
                  </a:lnTo>
                  <a:lnTo>
                    <a:pt x="22" y="163"/>
                  </a:lnTo>
                  <a:lnTo>
                    <a:pt x="22" y="162"/>
                  </a:lnTo>
                  <a:lnTo>
                    <a:pt x="22" y="160"/>
                  </a:lnTo>
                  <a:lnTo>
                    <a:pt x="22" y="158"/>
                  </a:lnTo>
                  <a:lnTo>
                    <a:pt x="22" y="156"/>
                  </a:lnTo>
                  <a:lnTo>
                    <a:pt x="23" y="154"/>
                  </a:lnTo>
                  <a:lnTo>
                    <a:pt x="25" y="154"/>
                  </a:lnTo>
                  <a:lnTo>
                    <a:pt x="27" y="152"/>
                  </a:lnTo>
                  <a:lnTo>
                    <a:pt x="27" y="150"/>
                  </a:lnTo>
                  <a:lnTo>
                    <a:pt x="29" y="148"/>
                  </a:lnTo>
                  <a:lnTo>
                    <a:pt x="31" y="144"/>
                  </a:lnTo>
                  <a:lnTo>
                    <a:pt x="33" y="142"/>
                  </a:lnTo>
                  <a:lnTo>
                    <a:pt x="35" y="140"/>
                  </a:lnTo>
                  <a:lnTo>
                    <a:pt x="37" y="140"/>
                  </a:lnTo>
                  <a:lnTo>
                    <a:pt x="39" y="140"/>
                  </a:lnTo>
                  <a:lnTo>
                    <a:pt x="39" y="142"/>
                  </a:lnTo>
                  <a:lnTo>
                    <a:pt x="39" y="144"/>
                  </a:lnTo>
                  <a:lnTo>
                    <a:pt x="41" y="144"/>
                  </a:lnTo>
                  <a:lnTo>
                    <a:pt x="41" y="146"/>
                  </a:lnTo>
                  <a:lnTo>
                    <a:pt x="43" y="146"/>
                  </a:lnTo>
                  <a:lnTo>
                    <a:pt x="45" y="146"/>
                  </a:lnTo>
                  <a:lnTo>
                    <a:pt x="45" y="144"/>
                  </a:lnTo>
                  <a:lnTo>
                    <a:pt x="48" y="144"/>
                  </a:lnTo>
                  <a:lnTo>
                    <a:pt x="50" y="142"/>
                  </a:lnTo>
                  <a:lnTo>
                    <a:pt x="52" y="142"/>
                  </a:lnTo>
                  <a:lnTo>
                    <a:pt x="54" y="142"/>
                  </a:lnTo>
                  <a:lnTo>
                    <a:pt x="56" y="142"/>
                  </a:lnTo>
                  <a:lnTo>
                    <a:pt x="58" y="142"/>
                  </a:lnTo>
                  <a:lnTo>
                    <a:pt x="60" y="142"/>
                  </a:lnTo>
                  <a:lnTo>
                    <a:pt x="60" y="140"/>
                  </a:lnTo>
                  <a:lnTo>
                    <a:pt x="60" y="139"/>
                  </a:lnTo>
                  <a:lnTo>
                    <a:pt x="60" y="137"/>
                  </a:lnTo>
                  <a:lnTo>
                    <a:pt x="62" y="135"/>
                  </a:lnTo>
                  <a:lnTo>
                    <a:pt x="64" y="135"/>
                  </a:lnTo>
                  <a:lnTo>
                    <a:pt x="64" y="133"/>
                  </a:lnTo>
                  <a:lnTo>
                    <a:pt x="66" y="129"/>
                  </a:lnTo>
                  <a:lnTo>
                    <a:pt x="66" y="127"/>
                  </a:lnTo>
                  <a:lnTo>
                    <a:pt x="68" y="127"/>
                  </a:lnTo>
                  <a:lnTo>
                    <a:pt x="70" y="125"/>
                  </a:lnTo>
                  <a:lnTo>
                    <a:pt x="71" y="125"/>
                  </a:lnTo>
                  <a:lnTo>
                    <a:pt x="73" y="123"/>
                  </a:lnTo>
                  <a:lnTo>
                    <a:pt x="75" y="123"/>
                  </a:lnTo>
                  <a:lnTo>
                    <a:pt x="75" y="121"/>
                  </a:lnTo>
                  <a:lnTo>
                    <a:pt x="77" y="121"/>
                  </a:lnTo>
                  <a:lnTo>
                    <a:pt x="77" y="119"/>
                  </a:lnTo>
                  <a:lnTo>
                    <a:pt x="79" y="116"/>
                  </a:lnTo>
                  <a:lnTo>
                    <a:pt x="81" y="114"/>
                  </a:lnTo>
                  <a:lnTo>
                    <a:pt x="81" y="110"/>
                  </a:lnTo>
                  <a:lnTo>
                    <a:pt x="83" y="108"/>
                  </a:lnTo>
                  <a:lnTo>
                    <a:pt x="83" y="106"/>
                  </a:lnTo>
                  <a:lnTo>
                    <a:pt x="85" y="104"/>
                  </a:lnTo>
                  <a:lnTo>
                    <a:pt x="89" y="104"/>
                  </a:lnTo>
                  <a:lnTo>
                    <a:pt x="93" y="100"/>
                  </a:lnTo>
                  <a:lnTo>
                    <a:pt x="91" y="98"/>
                  </a:lnTo>
                  <a:lnTo>
                    <a:pt x="91" y="96"/>
                  </a:lnTo>
                  <a:lnTo>
                    <a:pt x="93" y="96"/>
                  </a:lnTo>
                  <a:lnTo>
                    <a:pt x="93" y="94"/>
                  </a:lnTo>
                  <a:lnTo>
                    <a:pt x="94" y="94"/>
                  </a:lnTo>
                  <a:lnTo>
                    <a:pt x="94" y="92"/>
                  </a:lnTo>
                  <a:lnTo>
                    <a:pt x="96" y="92"/>
                  </a:lnTo>
                  <a:lnTo>
                    <a:pt x="96" y="91"/>
                  </a:lnTo>
                  <a:lnTo>
                    <a:pt x="96" y="89"/>
                  </a:lnTo>
                  <a:lnTo>
                    <a:pt x="98" y="89"/>
                  </a:lnTo>
                  <a:lnTo>
                    <a:pt x="100" y="89"/>
                  </a:lnTo>
                  <a:lnTo>
                    <a:pt x="100" y="87"/>
                  </a:lnTo>
                  <a:lnTo>
                    <a:pt x="102" y="87"/>
                  </a:lnTo>
                  <a:lnTo>
                    <a:pt x="102" y="85"/>
                  </a:lnTo>
                  <a:lnTo>
                    <a:pt x="104" y="85"/>
                  </a:lnTo>
                  <a:lnTo>
                    <a:pt x="102" y="85"/>
                  </a:lnTo>
                  <a:lnTo>
                    <a:pt x="102" y="83"/>
                  </a:lnTo>
                  <a:lnTo>
                    <a:pt x="102" y="85"/>
                  </a:lnTo>
                  <a:lnTo>
                    <a:pt x="102" y="83"/>
                  </a:lnTo>
                  <a:lnTo>
                    <a:pt x="100" y="83"/>
                  </a:lnTo>
                  <a:lnTo>
                    <a:pt x="100" y="81"/>
                  </a:lnTo>
                  <a:lnTo>
                    <a:pt x="102" y="81"/>
                  </a:lnTo>
                  <a:lnTo>
                    <a:pt x="102" y="79"/>
                  </a:lnTo>
                  <a:lnTo>
                    <a:pt x="102" y="77"/>
                  </a:lnTo>
                  <a:lnTo>
                    <a:pt x="102" y="75"/>
                  </a:lnTo>
                  <a:lnTo>
                    <a:pt x="100" y="73"/>
                  </a:lnTo>
                  <a:lnTo>
                    <a:pt x="100" y="71"/>
                  </a:lnTo>
                  <a:lnTo>
                    <a:pt x="102" y="71"/>
                  </a:lnTo>
                  <a:lnTo>
                    <a:pt x="102" y="69"/>
                  </a:lnTo>
                  <a:lnTo>
                    <a:pt x="104" y="69"/>
                  </a:lnTo>
                  <a:lnTo>
                    <a:pt x="104" y="68"/>
                  </a:lnTo>
                  <a:lnTo>
                    <a:pt x="106" y="68"/>
                  </a:lnTo>
                  <a:lnTo>
                    <a:pt x="108" y="68"/>
                  </a:lnTo>
                  <a:lnTo>
                    <a:pt x="108" y="66"/>
                  </a:lnTo>
                  <a:lnTo>
                    <a:pt x="110" y="66"/>
                  </a:lnTo>
                  <a:lnTo>
                    <a:pt x="112" y="66"/>
                  </a:lnTo>
                  <a:lnTo>
                    <a:pt x="112" y="64"/>
                  </a:lnTo>
                  <a:lnTo>
                    <a:pt x="114" y="64"/>
                  </a:lnTo>
                  <a:lnTo>
                    <a:pt x="114" y="62"/>
                  </a:lnTo>
                  <a:lnTo>
                    <a:pt x="112" y="60"/>
                  </a:lnTo>
                  <a:lnTo>
                    <a:pt x="110" y="60"/>
                  </a:lnTo>
                  <a:lnTo>
                    <a:pt x="110" y="58"/>
                  </a:lnTo>
                  <a:lnTo>
                    <a:pt x="108" y="58"/>
                  </a:lnTo>
                  <a:lnTo>
                    <a:pt x="108" y="60"/>
                  </a:lnTo>
                  <a:lnTo>
                    <a:pt x="106" y="58"/>
                  </a:lnTo>
                  <a:lnTo>
                    <a:pt x="104" y="58"/>
                  </a:lnTo>
                  <a:lnTo>
                    <a:pt x="102" y="56"/>
                  </a:lnTo>
                  <a:lnTo>
                    <a:pt x="104" y="56"/>
                  </a:lnTo>
                  <a:lnTo>
                    <a:pt x="104" y="54"/>
                  </a:lnTo>
                  <a:lnTo>
                    <a:pt x="104" y="52"/>
                  </a:lnTo>
                  <a:lnTo>
                    <a:pt x="102" y="52"/>
                  </a:lnTo>
                  <a:lnTo>
                    <a:pt x="100" y="54"/>
                  </a:lnTo>
                  <a:lnTo>
                    <a:pt x="100" y="52"/>
                  </a:lnTo>
                  <a:lnTo>
                    <a:pt x="98" y="52"/>
                  </a:lnTo>
                  <a:lnTo>
                    <a:pt x="98" y="50"/>
                  </a:lnTo>
                  <a:lnTo>
                    <a:pt x="98" y="48"/>
                  </a:lnTo>
                  <a:lnTo>
                    <a:pt x="96" y="48"/>
                  </a:lnTo>
                  <a:lnTo>
                    <a:pt x="94" y="48"/>
                  </a:lnTo>
                  <a:lnTo>
                    <a:pt x="94" y="46"/>
                  </a:lnTo>
                  <a:lnTo>
                    <a:pt x="93" y="46"/>
                  </a:lnTo>
                  <a:lnTo>
                    <a:pt x="93" y="44"/>
                  </a:lnTo>
                  <a:lnTo>
                    <a:pt x="93" y="43"/>
                  </a:lnTo>
                  <a:lnTo>
                    <a:pt x="94" y="43"/>
                  </a:lnTo>
                  <a:lnTo>
                    <a:pt x="94" y="41"/>
                  </a:lnTo>
                  <a:lnTo>
                    <a:pt x="94" y="39"/>
                  </a:lnTo>
                  <a:lnTo>
                    <a:pt x="94" y="37"/>
                  </a:lnTo>
                  <a:lnTo>
                    <a:pt x="93" y="37"/>
                  </a:lnTo>
                  <a:lnTo>
                    <a:pt x="93" y="35"/>
                  </a:lnTo>
                  <a:lnTo>
                    <a:pt x="93" y="33"/>
                  </a:lnTo>
                  <a:lnTo>
                    <a:pt x="94" y="33"/>
                  </a:lnTo>
                  <a:lnTo>
                    <a:pt x="96" y="33"/>
                  </a:lnTo>
                  <a:lnTo>
                    <a:pt x="96" y="31"/>
                  </a:lnTo>
                  <a:lnTo>
                    <a:pt x="96" y="29"/>
                  </a:lnTo>
                  <a:lnTo>
                    <a:pt x="94" y="29"/>
                  </a:lnTo>
                  <a:lnTo>
                    <a:pt x="93" y="29"/>
                  </a:lnTo>
                  <a:lnTo>
                    <a:pt x="91" y="29"/>
                  </a:lnTo>
                  <a:lnTo>
                    <a:pt x="91" y="27"/>
                  </a:lnTo>
                  <a:lnTo>
                    <a:pt x="93" y="25"/>
                  </a:lnTo>
                  <a:lnTo>
                    <a:pt x="93" y="23"/>
                  </a:lnTo>
                  <a:lnTo>
                    <a:pt x="91" y="23"/>
                  </a:lnTo>
                  <a:lnTo>
                    <a:pt x="89" y="23"/>
                  </a:lnTo>
                  <a:lnTo>
                    <a:pt x="89" y="21"/>
                  </a:lnTo>
                  <a:lnTo>
                    <a:pt x="91" y="21"/>
                  </a:lnTo>
                  <a:lnTo>
                    <a:pt x="91" y="20"/>
                  </a:lnTo>
                  <a:lnTo>
                    <a:pt x="93" y="18"/>
                  </a:lnTo>
                  <a:lnTo>
                    <a:pt x="91" y="18"/>
                  </a:lnTo>
                  <a:lnTo>
                    <a:pt x="93" y="16"/>
                  </a:lnTo>
                  <a:lnTo>
                    <a:pt x="94" y="16"/>
                  </a:lnTo>
                  <a:lnTo>
                    <a:pt x="96" y="16"/>
                  </a:lnTo>
                  <a:lnTo>
                    <a:pt x="96" y="14"/>
                  </a:lnTo>
                  <a:lnTo>
                    <a:pt x="98" y="14"/>
                  </a:lnTo>
                  <a:lnTo>
                    <a:pt x="100" y="14"/>
                  </a:lnTo>
                  <a:lnTo>
                    <a:pt x="104" y="16"/>
                  </a:lnTo>
                  <a:lnTo>
                    <a:pt x="110" y="18"/>
                  </a:lnTo>
                  <a:lnTo>
                    <a:pt x="112" y="18"/>
                  </a:lnTo>
                  <a:lnTo>
                    <a:pt x="114" y="18"/>
                  </a:lnTo>
                  <a:lnTo>
                    <a:pt x="114" y="20"/>
                  </a:lnTo>
                  <a:lnTo>
                    <a:pt x="118" y="20"/>
                  </a:lnTo>
                  <a:lnTo>
                    <a:pt x="119" y="20"/>
                  </a:lnTo>
                  <a:lnTo>
                    <a:pt x="121" y="20"/>
                  </a:lnTo>
                  <a:lnTo>
                    <a:pt x="123" y="18"/>
                  </a:lnTo>
                  <a:lnTo>
                    <a:pt x="125" y="18"/>
                  </a:lnTo>
                  <a:lnTo>
                    <a:pt x="125" y="16"/>
                  </a:lnTo>
                  <a:lnTo>
                    <a:pt x="127" y="16"/>
                  </a:lnTo>
                  <a:lnTo>
                    <a:pt x="129" y="16"/>
                  </a:lnTo>
                  <a:lnTo>
                    <a:pt x="131" y="16"/>
                  </a:lnTo>
                  <a:lnTo>
                    <a:pt x="131" y="14"/>
                  </a:lnTo>
                  <a:lnTo>
                    <a:pt x="133" y="14"/>
                  </a:lnTo>
                  <a:lnTo>
                    <a:pt x="133" y="16"/>
                  </a:lnTo>
                  <a:lnTo>
                    <a:pt x="135" y="16"/>
                  </a:lnTo>
                  <a:lnTo>
                    <a:pt x="137" y="14"/>
                  </a:lnTo>
                  <a:lnTo>
                    <a:pt x="137" y="12"/>
                  </a:lnTo>
                  <a:lnTo>
                    <a:pt x="139" y="12"/>
                  </a:lnTo>
                  <a:lnTo>
                    <a:pt x="141" y="12"/>
                  </a:lnTo>
                  <a:lnTo>
                    <a:pt x="141" y="10"/>
                  </a:lnTo>
                  <a:lnTo>
                    <a:pt x="141" y="8"/>
                  </a:lnTo>
                  <a:lnTo>
                    <a:pt x="148" y="4"/>
                  </a:lnTo>
                  <a:lnTo>
                    <a:pt x="154" y="0"/>
                  </a:lnTo>
                  <a:lnTo>
                    <a:pt x="154"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 name="Freeform 110"/>
            <p:cNvSpPr>
              <a:spLocks noEditPoints="1"/>
            </p:cNvSpPr>
            <p:nvPr/>
          </p:nvSpPr>
          <p:spPr bwMode="auto">
            <a:xfrm>
              <a:off x="7473950" y="5097463"/>
              <a:ext cx="227013" cy="46038"/>
            </a:xfrm>
            <a:custGeom>
              <a:avLst/>
              <a:gdLst>
                <a:gd name="T0" fmla="*/ 2 w 143"/>
                <a:gd name="T1" fmla="*/ 29 h 29"/>
                <a:gd name="T2" fmla="*/ 2 w 143"/>
                <a:gd name="T3" fmla="*/ 29 h 29"/>
                <a:gd name="T4" fmla="*/ 2 w 143"/>
                <a:gd name="T5" fmla="*/ 29 h 29"/>
                <a:gd name="T6" fmla="*/ 2 w 143"/>
                <a:gd name="T7" fmla="*/ 29 h 29"/>
                <a:gd name="T8" fmla="*/ 2 w 143"/>
                <a:gd name="T9" fmla="*/ 29 h 29"/>
                <a:gd name="T10" fmla="*/ 2 w 143"/>
                <a:gd name="T11" fmla="*/ 29 h 29"/>
                <a:gd name="T12" fmla="*/ 2 w 143"/>
                <a:gd name="T13" fmla="*/ 29 h 29"/>
                <a:gd name="T14" fmla="*/ 2 w 143"/>
                <a:gd name="T15" fmla="*/ 29 h 29"/>
                <a:gd name="T16" fmla="*/ 2 w 143"/>
                <a:gd name="T17" fmla="*/ 29 h 29"/>
                <a:gd name="T18" fmla="*/ 2 w 143"/>
                <a:gd name="T19" fmla="*/ 29 h 29"/>
                <a:gd name="T20" fmla="*/ 2 w 143"/>
                <a:gd name="T21" fmla="*/ 29 h 29"/>
                <a:gd name="T22" fmla="*/ 2 w 143"/>
                <a:gd name="T23" fmla="*/ 29 h 29"/>
                <a:gd name="T24" fmla="*/ 0 w 143"/>
                <a:gd name="T25" fmla="*/ 29 h 29"/>
                <a:gd name="T26" fmla="*/ 0 w 143"/>
                <a:gd name="T27" fmla="*/ 29 h 29"/>
                <a:gd name="T28" fmla="*/ 2 w 143"/>
                <a:gd name="T29" fmla="*/ 29 h 29"/>
                <a:gd name="T30" fmla="*/ 2 w 143"/>
                <a:gd name="T31" fmla="*/ 29 h 29"/>
                <a:gd name="T32" fmla="*/ 0 w 143"/>
                <a:gd name="T33" fmla="*/ 29 h 29"/>
                <a:gd name="T34" fmla="*/ 0 w 143"/>
                <a:gd name="T35" fmla="*/ 29 h 29"/>
                <a:gd name="T36" fmla="*/ 0 w 143"/>
                <a:gd name="T37" fmla="*/ 27 h 29"/>
                <a:gd name="T38" fmla="*/ 0 w 143"/>
                <a:gd name="T39" fmla="*/ 27 h 29"/>
                <a:gd name="T40" fmla="*/ 0 w 143"/>
                <a:gd name="T41" fmla="*/ 27 h 29"/>
                <a:gd name="T42" fmla="*/ 0 w 143"/>
                <a:gd name="T43" fmla="*/ 27 h 29"/>
                <a:gd name="T44" fmla="*/ 0 w 143"/>
                <a:gd name="T45" fmla="*/ 27 h 29"/>
                <a:gd name="T46" fmla="*/ 0 w 143"/>
                <a:gd name="T47" fmla="*/ 29 h 29"/>
                <a:gd name="T48" fmla="*/ 0 w 143"/>
                <a:gd name="T49" fmla="*/ 29 h 29"/>
                <a:gd name="T50" fmla="*/ 0 w 143"/>
                <a:gd name="T51" fmla="*/ 29 h 29"/>
                <a:gd name="T52" fmla="*/ 143 w 143"/>
                <a:gd name="T53" fmla="*/ 0 h 29"/>
                <a:gd name="T54" fmla="*/ 143 w 143"/>
                <a:gd name="T55" fmla="*/ 0 h 29"/>
                <a:gd name="T56" fmla="*/ 143 w 143"/>
                <a:gd name="T57" fmla="*/ 2 h 29"/>
                <a:gd name="T58" fmla="*/ 143 w 143"/>
                <a:gd name="T59" fmla="*/ 2 h 29"/>
                <a:gd name="T60" fmla="*/ 143 w 143"/>
                <a:gd name="T61" fmla="*/ 2 h 29"/>
                <a:gd name="T62" fmla="*/ 143 w 143"/>
                <a:gd name="T63" fmla="*/ 2 h 29"/>
                <a:gd name="T64" fmla="*/ 143 w 143"/>
                <a:gd name="T65" fmla="*/ 2 h 29"/>
                <a:gd name="T66" fmla="*/ 143 w 143"/>
                <a:gd name="T67" fmla="*/ 2 h 29"/>
                <a:gd name="T68" fmla="*/ 143 w 143"/>
                <a:gd name="T69" fmla="*/ 2 h 29"/>
                <a:gd name="T70" fmla="*/ 143 w 143"/>
                <a:gd name="T71" fmla="*/ 2 h 29"/>
                <a:gd name="T72" fmla="*/ 141 w 143"/>
                <a:gd name="T73" fmla="*/ 2 h 29"/>
                <a:gd name="T74" fmla="*/ 141 w 143"/>
                <a:gd name="T75" fmla="*/ 2 h 29"/>
                <a:gd name="T76" fmla="*/ 141 w 143"/>
                <a:gd name="T77" fmla="*/ 2 h 29"/>
                <a:gd name="T78" fmla="*/ 141 w 143"/>
                <a:gd name="T79" fmla="*/ 2 h 29"/>
                <a:gd name="T80" fmla="*/ 141 w 143"/>
                <a:gd name="T81" fmla="*/ 2 h 29"/>
                <a:gd name="T82" fmla="*/ 141 w 143"/>
                <a:gd name="T83" fmla="*/ 2 h 29"/>
                <a:gd name="T84" fmla="*/ 141 w 143"/>
                <a:gd name="T85" fmla="*/ 0 h 29"/>
                <a:gd name="T86" fmla="*/ 141 w 143"/>
                <a:gd name="T87" fmla="*/ 0 h 29"/>
                <a:gd name="T88" fmla="*/ 141 w 143"/>
                <a:gd name="T89" fmla="*/ 0 h 29"/>
                <a:gd name="T90" fmla="*/ 141 w 143"/>
                <a:gd name="T91" fmla="*/ 0 h 29"/>
                <a:gd name="T92" fmla="*/ 141 w 143"/>
                <a:gd name="T93" fmla="*/ 0 h 29"/>
                <a:gd name="T94" fmla="*/ 141 w 143"/>
                <a:gd name="T95" fmla="*/ 0 h 29"/>
                <a:gd name="T96" fmla="*/ 143 w 143"/>
                <a:gd name="T97" fmla="*/ 0 h 29"/>
                <a:gd name="T98" fmla="*/ 143 w 143"/>
                <a:gd name="T99" fmla="*/ 0 h 29"/>
                <a:gd name="T100" fmla="*/ 143 w 143"/>
                <a:gd name="T101" fmla="*/ 0 h 29"/>
                <a:gd name="T102" fmla="*/ 143 w 143"/>
                <a:gd name="T103" fmla="*/ 0 h 29"/>
                <a:gd name="T104" fmla="*/ 143 w 143"/>
                <a:gd name="T105" fmla="*/ 0 h 29"/>
                <a:gd name="T106" fmla="*/ 143 w 143"/>
                <a:gd name="T10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3" h="29">
                  <a:moveTo>
                    <a:pt x="2" y="29"/>
                  </a:moveTo>
                  <a:lnTo>
                    <a:pt x="2" y="29"/>
                  </a:lnTo>
                  <a:lnTo>
                    <a:pt x="2" y="29"/>
                  </a:lnTo>
                  <a:lnTo>
                    <a:pt x="2" y="29"/>
                  </a:lnTo>
                  <a:lnTo>
                    <a:pt x="2" y="29"/>
                  </a:lnTo>
                  <a:lnTo>
                    <a:pt x="2" y="29"/>
                  </a:lnTo>
                  <a:lnTo>
                    <a:pt x="2" y="29"/>
                  </a:lnTo>
                  <a:lnTo>
                    <a:pt x="2" y="29"/>
                  </a:lnTo>
                  <a:lnTo>
                    <a:pt x="2" y="29"/>
                  </a:lnTo>
                  <a:lnTo>
                    <a:pt x="2" y="29"/>
                  </a:lnTo>
                  <a:lnTo>
                    <a:pt x="2" y="29"/>
                  </a:lnTo>
                  <a:lnTo>
                    <a:pt x="2" y="29"/>
                  </a:lnTo>
                  <a:close/>
                  <a:moveTo>
                    <a:pt x="0" y="29"/>
                  </a:moveTo>
                  <a:lnTo>
                    <a:pt x="0" y="29"/>
                  </a:lnTo>
                  <a:lnTo>
                    <a:pt x="2" y="29"/>
                  </a:lnTo>
                  <a:lnTo>
                    <a:pt x="2" y="29"/>
                  </a:lnTo>
                  <a:lnTo>
                    <a:pt x="0" y="29"/>
                  </a:lnTo>
                  <a:lnTo>
                    <a:pt x="0" y="29"/>
                  </a:lnTo>
                  <a:lnTo>
                    <a:pt x="0" y="27"/>
                  </a:lnTo>
                  <a:lnTo>
                    <a:pt x="0" y="27"/>
                  </a:lnTo>
                  <a:lnTo>
                    <a:pt x="0" y="27"/>
                  </a:lnTo>
                  <a:lnTo>
                    <a:pt x="0" y="27"/>
                  </a:lnTo>
                  <a:lnTo>
                    <a:pt x="0" y="27"/>
                  </a:lnTo>
                  <a:lnTo>
                    <a:pt x="0" y="29"/>
                  </a:lnTo>
                  <a:lnTo>
                    <a:pt x="0" y="29"/>
                  </a:lnTo>
                  <a:lnTo>
                    <a:pt x="0" y="29"/>
                  </a:lnTo>
                  <a:close/>
                  <a:moveTo>
                    <a:pt x="143" y="0"/>
                  </a:moveTo>
                  <a:lnTo>
                    <a:pt x="143" y="0"/>
                  </a:lnTo>
                  <a:lnTo>
                    <a:pt x="143" y="2"/>
                  </a:lnTo>
                  <a:lnTo>
                    <a:pt x="143" y="2"/>
                  </a:lnTo>
                  <a:lnTo>
                    <a:pt x="143" y="2"/>
                  </a:lnTo>
                  <a:lnTo>
                    <a:pt x="143" y="2"/>
                  </a:lnTo>
                  <a:lnTo>
                    <a:pt x="143" y="2"/>
                  </a:lnTo>
                  <a:lnTo>
                    <a:pt x="143" y="2"/>
                  </a:lnTo>
                  <a:lnTo>
                    <a:pt x="143" y="2"/>
                  </a:lnTo>
                  <a:lnTo>
                    <a:pt x="143" y="2"/>
                  </a:lnTo>
                  <a:lnTo>
                    <a:pt x="141" y="2"/>
                  </a:lnTo>
                  <a:lnTo>
                    <a:pt x="141" y="2"/>
                  </a:lnTo>
                  <a:lnTo>
                    <a:pt x="141" y="2"/>
                  </a:lnTo>
                  <a:lnTo>
                    <a:pt x="141" y="2"/>
                  </a:lnTo>
                  <a:lnTo>
                    <a:pt x="141" y="2"/>
                  </a:lnTo>
                  <a:lnTo>
                    <a:pt x="141" y="2"/>
                  </a:lnTo>
                  <a:lnTo>
                    <a:pt x="141" y="0"/>
                  </a:lnTo>
                  <a:lnTo>
                    <a:pt x="141" y="0"/>
                  </a:lnTo>
                  <a:lnTo>
                    <a:pt x="141" y="0"/>
                  </a:lnTo>
                  <a:lnTo>
                    <a:pt x="141" y="0"/>
                  </a:lnTo>
                  <a:lnTo>
                    <a:pt x="141" y="0"/>
                  </a:lnTo>
                  <a:lnTo>
                    <a:pt x="141" y="0"/>
                  </a:lnTo>
                  <a:lnTo>
                    <a:pt x="143" y="0"/>
                  </a:lnTo>
                  <a:lnTo>
                    <a:pt x="143" y="0"/>
                  </a:lnTo>
                  <a:lnTo>
                    <a:pt x="143" y="0"/>
                  </a:lnTo>
                  <a:lnTo>
                    <a:pt x="143" y="0"/>
                  </a:lnTo>
                  <a:lnTo>
                    <a:pt x="143" y="0"/>
                  </a:lnTo>
                  <a:lnTo>
                    <a:pt x="14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 name="Freeform 111"/>
            <p:cNvSpPr>
              <a:spLocks noEditPoints="1"/>
            </p:cNvSpPr>
            <p:nvPr/>
          </p:nvSpPr>
          <p:spPr bwMode="auto">
            <a:xfrm>
              <a:off x="6827838" y="4964113"/>
              <a:ext cx="34925" cy="57150"/>
            </a:xfrm>
            <a:custGeom>
              <a:avLst/>
              <a:gdLst>
                <a:gd name="T0" fmla="*/ 20 w 22"/>
                <a:gd name="T1" fmla="*/ 36 h 36"/>
                <a:gd name="T2" fmla="*/ 20 w 22"/>
                <a:gd name="T3" fmla="*/ 34 h 36"/>
                <a:gd name="T4" fmla="*/ 20 w 22"/>
                <a:gd name="T5" fmla="*/ 34 h 36"/>
                <a:gd name="T6" fmla="*/ 22 w 22"/>
                <a:gd name="T7" fmla="*/ 34 h 36"/>
                <a:gd name="T8" fmla="*/ 22 w 22"/>
                <a:gd name="T9" fmla="*/ 34 h 36"/>
                <a:gd name="T10" fmla="*/ 22 w 22"/>
                <a:gd name="T11" fmla="*/ 34 h 36"/>
                <a:gd name="T12" fmla="*/ 20 w 22"/>
                <a:gd name="T13" fmla="*/ 36 h 36"/>
                <a:gd name="T14" fmla="*/ 20 w 22"/>
                <a:gd name="T15" fmla="*/ 36 h 36"/>
                <a:gd name="T16" fmla="*/ 20 w 22"/>
                <a:gd name="T17" fmla="*/ 34 h 36"/>
                <a:gd name="T18" fmla="*/ 20 w 22"/>
                <a:gd name="T19" fmla="*/ 34 h 36"/>
                <a:gd name="T20" fmla="*/ 20 w 22"/>
                <a:gd name="T21" fmla="*/ 34 h 36"/>
                <a:gd name="T22" fmla="*/ 20 w 22"/>
                <a:gd name="T23" fmla="*/ 32 h 36"/>
                <a:gd name="T24" fmla="*/ 20 w 22"/>
                <a:gd name="T25" fmla="*/ 34 h 36"/>
                <a:gd name="T26" fmla="*/ 20 w 22"/>
                <a:gd name="T27" fmla="*/ 34 h 36"/>
                <a:gd name="T28" fmla="*/ 20 w 22"/>
                <a:gd name="T29" fmla="*/ 34 h 36"/>
                <a:gd name="T30" fmla="*/ 20 w 22"/>
                <a:gd name="T31" fmla="*/ 34 h 36"/>
                <a:gd name="T32" fmla="*/ 22 w 22"/>
                <a:gd name="T33" fmla="*/ 34 h 36"/>
                <a:gd name="T34" fmla="*/ 20 w 22"/>
                <a:gd name="T35" fmla="*/ 32 h 36"/>
                <a:gd name="T36" fmla="*/ 20 w 22"/>
                <a:gd name="T37" fmla="*/ 32 h 36"/>
                <a:gd name="T38" fmla="*/ 22 w 22"/>
                <a:gd name="T39" fmla="*/ 34 h 36"/>
                <a:gd name="T40" fmla="*/ 22 w 22"/>
                <a:gd name="T41" fmla="*/ 34 h 36"/>
                <a:gd name="T42" fmla="*/ 20 w 22"/>
                <a:gd name="T43" fmla="*/ 34 h 36"/>
                <a:gd name="T44" fmla="*/ 2 w 22"/>
                <a:gd name="T45" fmla="*/ 23 h 36"/>
                <a:gd name="T46" fmla="*/ 2 w 22"/>
                <a:gd name="T47" fmla="*/ 23 h 36"/>
                <a:gd name="T48" fmla="*/ 2 w 22"/>
                <a:gd name="T49" fmla="*/ 23 h 36"/>
                <a:gd name="T50" fmla="*/ 0 w 22"/>
                <a:gd name="T51" fmla="*/ 19 h 36"/>
                <a:gd name="T52" fmla="*/ 0 w 22"/>
                <a:gd name="T53" fmla="*/ 19 h 36"/>
                <a:gd name="T54" fmla="*/ 0 w 22"/>
                <a:gd name="T55" fmla="*/ 19 h 36"/>
                <a:gd name="T56" fmla="*/ 0 w 22"/>
                <a:gd name="T57" fmla="*/ 19 h 36"/>
                <a:gd name="T58" fmla="*/ 2 w 22"/>
                <a:gd name="T59" fmla="*/ 17 h 36"/>
                <a:gd name="T60" fmla="*/ 2 w 22"/>
                <a:gd name="T61" fmla="*/ 15 h 36"/>
                <a:gd name="T62" fmla="*/ 2 w 22"/>
                <a:gd name="T63" fmla="*/ 15 h 36"/>
                <a:gd name="T64" fmla="*/ 2 w 22"/>
                <a:gd name="T65" fmla="*/ 15 h 36"/>
                <a:gd name="T66" fmla="*/ 2 w 22"/>
                <a:gd name="T67" fmla="*/ 17 h 36"/>
                <a:gd name="T68" fmla="*/ 10 w 22"/>
                <a:gd name="T69" fmla="*/ 3 h 36"/>
                <a:gd name="T70" fmla="*/ 10 w 22"/>
                <a:gd name="T71" fmla="*/ 3 h 36"/>
                <a:gd name="T72" fmla="*/ 10 w 22"/>
                <a:gd name="T73" fmla="*/ 3 h 36"/>
                <a:gd name="T74" fmla="*/ 16 w 22"/>
                <a:gd name="T75" fmla="*/ 1 h 36"/>
                <a:gd name="T76" fmla="*/ 16 w 22"/>
                <a:gd name="T77" fmla="*/ 1 h 36"/>
                <a:gd name="T78" fmla="*/ 16 w 22"/>
                <a:gd name="T79" fmla="*/ 1 h 36"/>
                <a:gd name="T80" fmla="*/ 8 w 22"/>
                <a:gd name="T81" fmla="*/ 1 h 36"/>
                <a:gd name="T82" fmla="*/ 8 w 22"/>
                <a:gd name="T83" fmla="*/ 1 h 36"/>
                <a:gd name="T84" fmla="*/ 8 w 22"/>
                <a:gd name="T85" fmla="*/ 1 h 36"/>
                <a:gd name="T86" fmla="*/ 10 w 22"/>
                <a:gd name="T87" fmla="*/ 1 h 36"/>
                <a:gd name="T88" fmla="*/ 10 w 22"/>
                <a:gd name="T89" fmla="*/ 1 h 36"/>
                <a:gd name="T90" fmla="*/ 10 w 22"/>
                <a:gd name="T91" fmla="*/ 0 h 36"/>
                <a:gd name="T92" fmla="*/ 12 w 22"/>
                <a:gd name="T93" fmla="*/ 0 h 36"/>
                <a:gd name="T94" fmla="*/ 12 w 22"/>
                <a:gd name="T95" fmla="*/ 0 h 36"/>
                <a:gd name="T96" fmla="*/ 12 w 22"/>
                <a:gd name="T97" fmla="*/ 0 h 36"/>
                <a:gd name="T98" fmla="*/ 12 w 22"/>
                <a:gd name="T99" fmla="*/ 0 h 36"/>
                <a:gd name="T100" fmla="*/ 12 w 22"/>
                <a:gd name="T10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2" h="36">
                  <a:moveTo>
                    <a:pt x="20" y="34"/>
                  </a:moveTo>
                  <a:lnTo>
                    <a:pt x="20" y="36"/>
                  </a:lnTo>
                  <a:lnTo>
                    <a:pt x="20" y="36"/>
                  </a:lnTo>
                  <a:lnTo>
                    <a:pt x="20" y="34"/>
                  </a:lnTo>
                  <a:lnTo>
                    <a:pt x="20" y="34"/>
                  </a:lnTo>
                  <a:lnTo>
                    <a:pt x="20" y="34"/>
                  </a:lnTo>
                  <a:lnTo>
                    <a:pt x="22" y="34"/>
                  </a:lnTo>
                  <a:lnTo>
                    <a:pt x="22" y="34"/>
                  </a:lnTo>
                  <a:lnTo>
                    <a:pt x="22" y="34"/>
                  </a:lnTo>
                  <a:lnTo>
                    <a:pt x="22" y="34"/>
                  </a:lnTo>
                  <a:lnTo>
                    <a:pt x="22" y="34"/>
                  </a:lnTo>
                  <a:lnTo>
                    <a:pt x="22" y="34"/>
                  </a:lnTo>
                  <a:lnTo>
                    <a:pt x="20" y="36"/>
                  </a:lnTo>
                  <a:lnTo>
                    <a:pt x="20" y="36"/>
                  </a:lnTo>
                  <a:lnTo>
                    <a:pt x="20" y="36"/>
                  </a:lnTo>
                  <a:lnTo>
                    <a:pt x="20" y="36"/>
                  </a:lnTo>
                  <a:lnTo>
                    <a:pt x="20" y="34"/>
                  </a:lnTo>
                  <a:lnTo>
                    <a:pt x="20" y="34"/>
                  </a:lnTo>
                  <a:lnTo>
                    <a:pt x="20" y="34"/>
                  </a:lnTo>
                  <a:lnTo>
                    <a:pt x="20" y="34"/>
                  </a:lnTo>
                  <a:lnTo>
                    <a:pt x="20" y="34"/>
                  </a:lnTo>
                  <a:lnTo>
                    <a:pt x="20" y="34"/>
                  </a:lnTo>
                  <a:lnTo>
                    <a:pt x="20" y="32"/>
                  </a:lnTo>
                  <a:lnTo>
                    <a:pt x="20" y="32"/>
                  </a:lnTo>
                  <a:lnTo>
                    <a:pt x="20" y="34"/>
                  </a:lnTo>
                  <a:lnTo>
                    <a:pt x="20" y="34"/>
                  </a:lnTo>
                  <a:lnTo>
                    <a:pt x="20" y="34"/>
                  </a:lnTo>
                  <a:close/>
                  <a:moveTo>
                    <a:pt x="20" y="34"/>
                  </a:moveTo>
                  <a:lnTo>
                    <a:pt x="22" y="34"/>
                  </a:lnTo>
                  <a:lnTo>
                    <a:pt x="20" y="34"/>
                  </a:lnTo>
                  <a:lnTo>
                    <a:pt x="20" y="34"/>
                  </a:lnTo>
                  <a:lnTo>
                    <a:pt x="20" y="34"/>
                  </a:lnTo>
                  <a:lnTo>
                    <a:pt x="20" y="34"/>
                  </a:lnTo>
                  <a:lnTo>
                    <a:pt x="22" y="34"/>
                  </a:lnTo>
                  <a:lnTo>
                    <a:pt x="22" y="34"/>
                  </a:lnTo>
                  <a:lnTo>
                    <a:pt x="20" y="32"/>
                  </a:lnTo>
                  <a:lnTo>
                    <a:pt x="20" y="32"/>
                  </a:lnTo>
                  <a:lnTo>
                    <a:pt x="20" y="32"/>
                  </a:lnTo>
                  <a:lnTo>
                    <a:pt x="22" y="34"/>
                  </a:lnTo>
                  <a:lnTo>
                    <a:pt x="22" y="34"/>
                  </a:lnTo>
                  <a:lnTo>
                    <a:pt x="22" y="34"/>
                  </a:lnTo>
                  <a:lnTo>
                    <a:pt x="22" y="34"/>
                  </a:lnTo>
                  <a:lnTo>
                    <a:pt x="20" y="34"/>
                  </a:lnTo>
                  <a:lnTo>
                    <a:pt x="20" y="34"/>
                  </a:lnTo>
                  <a:lnTo>
                    <a:pt x="20" y="34"/>
                  </a:lnTo>
                  <a:close/>
                  <a:moveTo>
                    <a:pt x="2" y="23"/>
                  </a:moveTo>
                  <a:lnTo>
                    <a:pt x="2" y="23"/>
                  </a:lnTo>
                  <a:lnTo>
                    <a:pt x="2" y="23"/>
                  </a:lnTo>
                  <a:lnTo>
                    <a:pt x="2" y="23"/>
                  </a:lnTo>
                  <a:lnTo>
                    <a:pt x="2" y="23"/>
                  </a:lnTo>
                  <a:lnTo>
                    <a:pt x="2" y="23"/>
                  </a:lnTo>
                  <a:close/>
                  <a:moveTo>
                    <a:pt x="0" y="19"/>
                  </a:moveTo>
                  <a:lnTo>
                    <a:pt x="0" y="19"/>
                  </a:lnTo>
                  <a:lnTo>
                    <a:pt x="0" y="19"/>
                  </a:lnTo>
                  <a:lnTo>
                    <a:pt x="0" y="19"/>
                  </a:lnTo>
                  <a:lnTo>
                    <a:pt x="0" y="19"/>
                  </a:lnTo>
                  <a:lnTo>
                    <a:pt x="0" y="19"/>
                  </a:lnTo>
                  <a:lnTo>
                    <a:pt x="0" y="19"/>
                  </a:lnTo>
                  <a:lnTo>
                    <a:pt x="0" y="19"/>
                  </a:lnTo>
                  <a:close/>
                  <a:moveTo>
                    <a:pt x="2" y="17"/>
                  </a:moveTo>
                  <a:lnTo>
                    <a:pt x="2" y="17"/>
                  </a:lnTo>
                  <a:lnTo>
                    <a:pt x="2" y="15"/>
                  </a:lnTo>
                  <a:lnTo>
                    <a:pt x="2" y="15"/>
                  </a:lnTo>
                  <a:lnTo>
                    <a:pt x="2" y="15"/>
                  </a:lnTo>
                  <a:lnTo>
                    <a:pt x="2" y="15"/>
                  </a:lnTo>
                  <a:lnTo>
                    <a:pt x="2" y="15"/>
                  </a:lnTo>
                  <a:lnTo>
                    <a:pt x="2" y="15"/>
                  </a:lnTo>
                  <a:lnTo>
                    <a:pt x="2" y="17"/>
                  </a:lnTo>
                  <a:close/>
                  <a:moveTo>
                    <a:pt x="10" y="3"/>
                  </a:moveTo>
                  <a:lnTo>
                    <a:pt x="10" y="3"/>
                  </a:lnTo>
                  <a:lnTo>
                    <a:pt x="10" y="3"/>
                  </a:lnTo>
                  <a:lnTo>
                    <a:pt x="10" y="3"/>
                  </a:lnTo>
                  <a:lnTo>
                    <a:pt x="10" y="3"/>
                  </a:lnTo>
                  <a:lnTo>
                    <a:pt x="10" y="3"/>
                  </a:lnTo>
                  <a:lnTo>
                    <a:pt x="10" y="3"/>
                  </a:lnTo>
                  <a:close/>
                  <a:moveTo>
                    <a:pt x="16" y="1"/>
                  </a:moveTo>
                  <a:lnTo>
                    <a:pt x="16" y="1"/>
                  </a:lnTo>
                  <a:lnTo>
                    <a:pt x="16" y="1"/>
                  </a:lnTo>
                  <a:lnTo>
                    <a:pt x="16" y="1"/>
                  </a:lnTo>
                  <a:lnTo>
                    <a:pt x="16" y="1"/>
                  </a:lnTo>
                  <a:lnTo>
                    <a:pt x="16" y="1"/>
                  </a:lnTo>
                  <a:close/>
                  <a:moveTo>
                    <a:pt x="8" y="1"/>
                  </a:moveTo>
                  <a:lnTo>
                    <a:pt x="8" y="1"/>
                  </a:lnTo>
                  <a:lnTo>
                    <a:pt x="8" y="1"/>
                  </a:lnTo>
                  <a:lnTo>
                    <a:pt x="8" y="1"/>
                  </a:lnTo>
                  <a:lnTo>
                    <a:pt x="8" y="1"/>
                  </a:lnTo>
                  <a:lnTo>
                    <a:pt x="8" y="1"/>
                  </a:lnTo>
                  <a:close/>
                  <a:moveTo>
                    <a:pt x="10" y="1"/>
                  </a:moveTo>
                  <a:lnTo>
                    <a:pt x="10" y="1"/>
                  </a:lnTo>
                  <a:lnTo>
                    <a:pt x="10" y="1"/>
                  </a:lnTo>
                  <a:lnTo>
                    <a:pt x="10" y="0"/>
                  </a:lnTo>
                  <a:lnTo>
                    <a:pt x="10" y="0"/>
                  </a:lnTo>
                  <a:lnTo>
                    <a:pt x="10" y="1"/>
                  </a:lnTo>
                  <a:close/>
                  <a:moveTo>
                    <a:pt x="12" y="0"/>
                  </a:moveTo>
                  <a:lnTo>
                    <a:pt x="12" y="0"/>
                  </a:lnTo>
                  <a:lnTo>
                    <a:pt x="12" y="0"/>
                  </a:lnTo>
                  <a:lnTo>
                    <a:pt x="12" y="0"/>
                  </a:lnTo>
                  <a:lnTo>
                    <a:pt x="12" y="0"/>
                  </a:lnTo>
                  <a:lnTo>
                    <a:pt x="12" y="0"/>
                  </a:lnTo>
                  <a:lnTo>
                    <a:pt x="12" y="0"/>
                  </a:lnTo>
                  <a:lnTo>
                    <a:pt x="12" y="0"/>
                  </a:lnTo>
                  <a:lnTo>
                    <a:pt x="1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3" name="Freeform 112"/>
            <p:cNvSpPr>
              <a:spLocks noEditPoints="1"/>
            </p:cNvSpPr>
            <p:nvPr/>
          </p:nvSpPr>
          <p:spPr bwMode="auto">
            <a:xfrm>
              <a:off x="4765675" y="3144838"/>
              <a:ext cx="112713" cy="166688"/>
            </a:xfrm>
            <a:custGeom>
              <a:avLst/>
              <a:gdLst>
                <a:gd name="T0" fmla="*/ 11 w 71"/>
                <a:gd name="T1" fmla="*/ 61 h 105"/>
                <a:gd name="T2" fmla="*/ 7 w 71"/>
                <a:gd name="T3" fmla="*/ 38 h 105"/>
                <a:gd name="T4" fmla="*/ 7 w 71"/>
                <a:gd name="T5" fmla="*/ 40 h 105"/>
                <a:gd name="T6" fmla="*/ 30 w 71"/>
                <a:gd name="T7" fmla="*/ 11 h 105"/>
                <a:gd name="T8" fmla="*/ 49 w 71"/>
                <a:gd name="T9" fmla="*/ 9 h 105"/>
                <a:gd name="T10" fmla="*/ 44 w 71"/>
                <a:gd name="T11" fmla="*/ 19 h 105"/>
                <a:gd name="T12" fmla="*/ 40 w 71"/>
                <a:gd name="T13" fmla="*/ 24 h 105"/>
                <a:gd name="T14" fmla="*/ 44 w 71"/>
                <a:gd name="T15" fmla="*/ 32 h 105"/>
                <a:gd name="T16" fmla="*/ 51 w 71"/>
                <a:gd name="T17" fmla="*/ 34 h 105"/>
                <a:gd name="T18" fmla="*/ 57 w 71"/>
                <a:gd name="T19" fmla="*/ 28 h 105"/>
                <a:gd name="T20" fmla="*/ 61 w 71"/>
                <a:gd name="T21" fmla="*/ 36 h 105"/>
                <a:gd name="T22" fmla="*/ 65 w 71"/>
                <a:gd name="T23" fmla="*/ 38 h 105"/>
                <a:gd name="T24" fmla="*/ 71 w 71"/>
                <a:gd name="T25" fmla="*/ 51 h 105"/>
                <a:gd name="T26" fmla="*/ 71 w 71"/>
                <a:gd name="T27" fmla="*/ 61 h 105"/>
                <a:gd name="T28" fmla="*/ 69 w 71"/>
                <a:gd name="T29" fmla="*/ 72 h 105"/>
                <a:gd name="T30" fmla="*/ 65 w 71"/>
                <a:gd name="T31" fmla="*/ 84 h 105"/>
                <a:gd name="T32" fmla="*/ 59 w 71"/>
                <a:gd name="T33" fmla="*/ 84 h 105"/>
                <a:gd name="T34" fmla="*/ 55 w 71"/>
                <a:gd name="T35" fmla="*/ 86 h 105"/>
                <a:gd name="T36" fmla="*/ 46 w 71"/>
                <a:gd name="T37" fmla="*/ 88 h 105"/>
                <a:gd name="T38" fmla="*/ 40 w 71"/>
                <a:gd name="T39" fmla="*/ 94 h 105"/>
                <a:gd name="T40" fmla="*/ 34 w 71"/>
                <a:gd name="T41" fmla="*/ 94 h 105"/>
                <a:gd name="T42" fmla="*/ 26 w 71"/>
                <a:gd name="T43" fmla="*/ 101 h 105"/>
                <a:gd name="T44" fmla="*/ 19 w 71"/>
                <a:gd name="T45" fmla="*/ 105 h 105"/>
                <a:gd name="T46" fmla="*/ 15 w 71"/>
                <a:gd name="T47" fmla="*/ 103 h 105"/>
                <a:gd name="T48" fmla="*/ 11 w 71"/>
                <a:gd name="T49" fmla="*/ 103 h 105"/>
                <a:gd name="T50" fmla="*/ 13 w 71"/>
                <a:gd name="T51" fmla="*/ 101 h 105"/>
                <a:gd name="T52" fmla="*/ 11 w 71"/>
                <a:gd name="T53" fmla="*/ 99 h 105"/>
                <a:gd name="T54" fmla="*/ 11 w 71"/>
                <a:gd name="T55" fmla="*/ 97 h 105"/>
                <a:gd name="T56" fmla="*/ 5 w 71"/>
                <a:gd name="T57" fmla="*/ 97 h 105"/>
                <a:gd name="T58" fmla="*/ 1 w 71"/>
                <a:gd name="T59" fmla="*/ 92 h 105"/>
                <a:gd name="T60" fmla="*/ 3 w 71"/>
                <a:gd name="T61" fmla="*/ 88 h 105"/>
                <a:gd name="T62" fmla="*/ 5 w 71"/>
                <a:gd name="T63" fmla="*/ 86 h 105"/>
                <a:gd name="T64" fmla="*/ 9 w 71"/>
                <a:gd name="T65" fmla="*/ 84 h 105"/>
                <a:gd name="T66" fmla="*/ 11 w 71"/>
                <a:gd name="T67" fmla="*/ 78 h 105"/>
                <a:gd name="T68" fmla="*/ 26 w 71"/>
                <a:gd name="T69" fmla="*/ 74 h 105"/>
                <a:gd name="T70" fmla="*/ 19 w 71"/>
                <a:gd name="T71" fmla="*/ 74 h 105"/>
                <a:gd name="T72" fmla="*/ 13 w 71"/>
                <a:gd name="T73" fmla="*/ 72 h 105"/>
                <a:gd name="T74" fmla="*/ 19 w 71"/>
                <a:gd name="T75" fmla="*/ 63 h 105"/>
                <a:gd name="T76" fmla="*/ 24 w 71"/>
                <a:gd name="T77" fmla="*/ 59 h 105"/>
                <a:gd name="T78" fmla="*/ 15 w 71"/>
                <a:gd name="T79" fmla="*/ 59 h 105"/>
                <a:gd name="T80" fmla="*/ 13 w 71"/>
                <a:gd name="T81" fmla="*/ 55 h 105"/>
                <a:gd name="T82" fmla="*/ 11 w 71"/>
                <a:gd name="T83" fmla="*/ 53 h 105"/>
                <a:gd name="T84" fmla="*/ 5 w 71"/>
                <a:gd name="T85" fmla="*/ 53 h 105"/>
                <a:gd name="T86" fmla="*/ 3 w 71"/>
                <a:gd name="T87" fmla="*/ 51 h 105"/>
                <a:gd name="T88" fmla="*/ 11 w 71"/>
                <a:gd name="T89" fmla="*/ 49 h 105"/>
                <a:gd name="T90" fmla="*/ 15 w 71"/>
                <a:gd name="T91" fmla="*/ 42 h 105"/>
                <a:gd name="T92" fmla="*/ 11 w 71"/>
                <a:gd name="T93" fmla="*/ 40 h 105"/>
                <a:gd name="T94" fmla="*/ 9 w 71"/>
                <a:gd name="T95" fmla="*/ 34 h 105"/>
                <a:gd name="T96" fmla="*/ 9 w 71"/>
                <a:gd name="T97" fmla="*/ 30 h 105"/>
                <a:gd name="T98" fmla="*/ 11 w 71"/>
                <a:gd name="T99" fmla="*/ 30 h 105"/>
                <a:gd name="T100" fmla="*/ 21 w 71"/>
                <a:gd name="T101" fmla="*/ 32 h 105"/>
                <a:gd name="T102" fmla="*/ 28 w 71"/>
                <a:gd name="T103" fmla="*/ 30 h 105"/>
                <a:gd name="T104" fmla="*/ 28 w 71"/>
                <a:gd name="T105" fmla="*/ 28 h 105"/>
                <a:gd name="T106" fmla="*/ 36 w 71"/>
                <a:gd name="T107" fmla="*/ 21 h 105"/>
                <a:gd name="T108" fmla="*/ 32 w 71"/>
                <a:gd name="T109" fmla="*/ 23 h 105"/>
                <a:gd name="T110" fmla="*/ 30 w 71"/>
                <a:gd name="T111" fmla="*/ 17 h 105"/>
                <a:gd name="T112" fmla="*/ 34 w 71"/>
                <a:gd name="T113" fmla="*/ 15 h 105"/>
                <a:gd name="T114" fmla="*/ 34 w 71"/>
                <a:gd name="T115" fmla="*/ 9 h 105"/>
                <a:gd name="T116" fmla="*/ 42 w 71"/>
                <a:gd name="T117" fmla="*/ 7 h 105"/>
                <a:gd name="T118" fmla="*/ 44 w 71"/>
                <a:gd name="T119" fmla="*/ 7 h 105"/>
                <a:gd name="T120" fmla="*/ 44 w 71"/>
                <a:gd name="T121" fmla="*/ 11 h 105"/>
                <a:gd name="T122" fmla="*/ 48 w 71"/>
                <a:gd name="T123" fmla="*/ 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 h="105">
                  <a:moveTo>
                    <a:pt x="9" y="101"/>
                  </a:moveTo>
                  <a:lnTo>
                    <a:pt x="11" y="101"/>
                  </a:lnTo>
                  <a:lnTo>
                    <a:pt x="9" y="101"/>
                  </a:lnTo>
                  <a:close/>
                  <a:moveTo>
                    <a:pt x="1" y="94"/>
                  </a:moveTo>
                  <a:lnTo>
                    <a:pt x="3" y="94"/>
                  </a:lnTo>
                  <a:lnTo>
                    <a:pt x="1" y="94"/>
                  </a:lnTo>
                  <a:lnTo>
                    <a:pt x="0" y="94"/>
                  </a:lnTo>
                  <a:lnTo>
                    <a:pt x="1" y="94"/>
                  </a:lnTo>
                  <a:close/>
                  <a:moveTo>
                    <a:pt x="11" y="61"/>
                  </a:moveTo>
                  <a:lnTo>
                    <a:pt x="13" y="61"/>
                  </a:lnTo>
                  <a:lnTo>
                    <a:pt x="13" y="63"/>
                  </a:lnTo>
                  <a:lnTo>
                    <a:pt x="11" y="61"/>
                  </a:lnTo>
                  <a:close/>
                  <a:moveTo>
                    <a:pt x="13" y="59"/>
                  </a:moveTo>
                  <a:lnTo>
                    <a:pt x="11" y="59"/>
                  </a:lnTo>
                  <a:lnTo>
                    <a:pt x="11" y="57"/>
                  </a:lnTo>
                  <a:lnTo>
                    <a:pt x="13" y="57"/>
                  </a:lnTo>
                  <a:lnTo>
                    <a:pt x="13" y="59"/>
                  </a:lnTo>
                  <a:close/>
                  <a:moveTo>
                    <a:pt x="7" y="38"/>
                  </a:moveTo>
                  <a:lnTo>
                    <a:pt x="9" y="38"/>
                  </a:lnTo>
                  <a:lnTo>
                    <a:pt x="7" y="38"/>
                  </a:lnTo>
                  <a:lnTo>
                    <a:pt x="7" y="40"/>
                  </a:lnTo>
                  <a:lnTo>
                    <a:pt x="9" y="40"/>
                  </a:lnTo>
                  <a:lnTo>
                    <a:pt x="7" y="40"/>
                  </a:lnTo>
                  <a:lnTo>
                    <a:pt x="7" y="42"/>
                  </a:lnTo>
                  <a:lnTo>
                    <a:pt x="9" y="42"/>
                  </a:lnTo>
                  <a:lnTo>
                    <a:pt x="7" y="42"/>
                  </a:lnTo>
                  <a:lnTo>
                    <a:pt x="7" y="40"/>
                  </a:lnTo>
                  <a:lnTo>
                    <a:pt x="5" y="40"/>
                  </a:lnTo>
                  <a:lnTo>
                    <a:pt x="7" y="40"/>
                  </a:lnTo>
                  <a:lnTo>
                    <a:pt x="5" y="40"/>
                  </a:lnTo>
                  <a:lnTo>
                    <a:pt x="3" y="40"/>
                  </a:lnTo>
                  <a:lnTo>
                    <a:pt x="3" y="38"/>
                  </a:lnTo>
                  <a:lnTo>
                    <a:pt x="5" y="38"/>
                  </a:lnTo>
                  <a:lnTo>
                    <a:pt x="7" y="38"/>
                  </a:lnTo>
                  <a:close/>
                  <a:moveTo>
                    <a:pt x="32" y="11"/>
                  </a:moveTo>
                  <a:lnTo>
                    <a:pt x="30" y="11"/>
                  </a:lnTo>
                  <a:lnTo>
                    <a:pt x="32" y="11"/>
                  </a:lnTo>
                  <a:close/>
                  <a:moveTo>
                    <a:pt x="53" y="3"/>
                  </a:moveTo>
                  <a:lnTo>
                    <a:pt x="55" y="3"/>
                  </a:lnTo>
                  <a:lnTo>
                    <a:pt x="55" y="5"/>
                  </a:lnTo>
                  <a:lnTo>
                    <a:pt x="53" y="5"/>
                  </a:lnTo>
                  <a:lnTo>
                    <a:pt x="53" y="7"/>
                  </a:lnTo>
                  <a:lnTo>
                    <a:pt x="51" y="7"/>
                  </a:lnTo>
                  <a:lnTo>
                    <a:pt x="51" y="9"/>
                  </a:lnTo>
                  <a:lnTo>
                    <a:pt x="49" y="9"/>
                  </a:lnTo>
                  <a:lnTo>
                    <a:pt x="49" y="11"/>
                  </a:lnTo>
                  <a:lnTo>
                    <a:pt x="48" y="11"/>
                  </a:lnTo>
                  <a:lnTo>
                    <a:pt x="49" y="11"/>
                  </a:lnTo>
                  <a:lnTo>
                    <a:pt x="48" y="11"/>
                  </a:lnTo>
                  <a:lnTo>
                    <a:pt x="48" y="13"/>
                  </a:lnTo>
                  <a:lnTo>
                    <a:pt x="48" y="15"/>
                  </a:lnTo>
                  <a:lnTo>
                    <a:pt x="46" y="17"/>
                  </a:lnTo>
                  <a:lnTo>
                    <a:pt x="46" y="19"/>
                  </a:lnTo>
                  <a:lnTo>
                    <a:pt x="44" y="19"/>
                  </a:lnTo>
                  <a:lnTo>
                    <a:pt x="42" y="19"/>
                  </a:lnTo>
                  <a:lnTo>
                    <a:pt x="40" y="19"/>
                  </a:lnTo>
                  <a:lnTo>
                    <a:pt x="40" y="21"/>
                  </a:lnTo>
                  <a:lnTo>
                    <a:pt x="42" y="21"/>
                  </a:lnTo>
                  <a:lnTo>
                    <a:pt x="44" y="23"/>
                  </a:lnTo>
                  <a:lnTo>
                    <a:pt x="44" y="21"/>
                  </a:lnTo>
                  <a:lnTo>
                    <a:pt x="44" y="23"/>
                  </a:lnTo>
                  <a:lnTo>
                    <a:pt x="42" y="24"/>
                  </a:lnTo>
                  <a:lnTo>
                    <a:pt x="40" y="24"/>
                  </a:lnTo>
                  <a:lnTo>
                    <a:pt x="38" y="24"/>
                  </a:lnTo>
                  <a:lnTo>
                    <a:pt x="36" y="26"/>
                  </a:lnTo>
                  <a:lnTo>
                    <a:pt x="38" y="26"/>
                  </a:lnTo>
                  <a:lnTo>
                    <a:pt x="38" y="28"/>
                  </a:lnTo>
                  <a:lnTo>
                    <a:pt x="40" y="28"/>
                  </a:lnTo>
                  <a:lnTo>
                    <a:pt x="40" y="30"/>
                  </a:lnTo>
                  <a:lnTo>
                    <a:pt x="42" y="30"/>
                  </a:lnTo>
                  <a:lnTo>
                    <a:pt x="42" y="32"/>
                  </a:lnTo>
                  <a:lnTo>
                    <a:pt x="44" y="32"/>
                  </a:lnTo>
                  <a:lnTo>
                    <a:pt x="46" y="34"/>
                  </a:lnTo>
                  <a:lnTo>
                    <a:pt x="48" y="34"/>
                  </a:lnTo>
                  <a:lnTo>
                    <a:pt x="49" y="34"/>
                  </a:lnTo>
                  <a:lnTo>
                    <a:pt x="49" y="36"/>
                  </a:lnTo>
                  <a:lnTo>
                    <a:pt x="49" y="34"/>
                  </a:lnTo>
                  <a:lnTo>
                    <a:pt x="49" y="36"/>
                  </a:lnTo>
                  <a:lnTo>
                    <a:pt x="49" y="34"/>
                  </a:lnTo>
                  <a:lnTo>
                    <a:pt x="49" y="36"/>
                  </a:lnTo>
                  <a:lnTo>
                    <a:pt x="51" y="34"/>
                  </a:lnTo>
                  <a:lnTo>
                    <a:pt x="51" y="32"/>
                  </a:lnTo>
                  <a:lnTo>
                    <a:pt x="53" y="32"/>
                  </a:lnTo>
                  <a:lnTo>
                    <a:pt x="51" y="30"/>
                  </a:lnTo>
                  <a:lnTo>
                    <a:pt x="51" y="28"/>
                  </a:lnTo>
                  <a:lnTo>
                    <a:pt x="53" y="28"/>
                  </a:lnTo>
                  <a:lnTo>
                    <a:pt x="53" y="26"/>
                  </a:lnTo>
                  <a:lnTo>
                    <a:pt x="55" y="26"/>
                  </a:lnTo>
                  <a:lnTo>
                    <a:pt x="55" y="28"/>
                  </a:lnTo>
                  <a:lnTo>
                    <a:pt x="57" y="28"/>
                  </a:lnTo>
                  <a:lnTo>
                    <a:pt x="57" y="30"/>
                  </a:lnTo>
                  <a:lnTo>
                    <a:pt x="57" y="32"/>
                  </a:lnTo>
                  <a:lnTo>
                    <a:pt x="59" y="32"/>
                  </a:lnTo>
                  <a:lnTo>
                    <a:pt x="59" y="34"/>
                  </a:lnTo>
                  <a:lnTo>
                    <a:pt x="59" y="32"/>
                  </a:lnTo>
                  <a:lnTo>
                    <a:pt x="61" y="34"/>
                  </a:lnTo>
                  <a:lnTo>
                    <a:pt x="61" y="36"/>
                  </a:lnTo>
                  <a:lnTo>
                    <a:pt x="61" y="38"/>
                  </a:lnTo>
                  <a:lnTo>
                    <a:pt x="61" y="36"/>
                  </a:lnTo>
                  <a:lnTo>
                    <a:pt x="61" y="38"/>
                  </a:lnTo>
                  <a:lnTo>
                    <a:pt x="63" y="36"/>
                  </a:lnTo>
                  <a:lnTo>
                    <a:pt x="65" y="36"/>
                  </a:lnTo>
                  <a:lnTo>
                    <a:pt x="67" y="36"/>
                  </a:lnTo>
                  <a:lnTo>
                    <a:pt x="69" y="36"/>
                  </a:lnTo>
                  <a:lnTo>
                    <a:pt x="69" y="38"/>
                  </a:lnTo>
                  <a:lnTo>
                    <a:pt x="69" y="40"/>
                  </a:lnTo>
                  <a:lnTo>
                    <a:pt x="67" y="38"/>
                  </a:lnTo>
                  <a:lnTo>
                    <a:pt x="65" y="38"/>
                  </a:lnTo>
                  <a:lnTo>
                    <a:pt x="65" y="40"/>
                  </a:lnTo>
                  <a:lnTo>
                    <a:pt x="65" y="42"/>
                  </a:lnTo>
                  <a:lnTo>
                    <a:pt x="67" y="42"/>
                  </a:lnTo>
                  <a:lnTo>
                    <a:pt x="67" y="44"/>
                  </a:lnTo>
                  <a:lnTo>
                    <a:pt x="67" y="46"/>
                  </a:lnTo>
                  <a:lnTo>
                    <a:pt x="67" y="48"/>
                  </a:lnTo>
                  <a:lnTo>
                    <a:pt x="69" y="48"/>
                  </a:lnTo>
                  <a:lnTo>
                    <a:pt x="69" y="49"/>
                  </a:lnTo>
                  <a:lnTo>
                    <a:pt x="71" y="51"/>
                  </a:lnTo>
                  <a:lnTo>
                    <a:pt x="69" y="51"/>
                  </a:lnTo>
                  <a:lnTo>
                    <a:pt x="69" y="53"/>
                  </a:lnTo>
                  <a:lnTo>
                    <a:pt x="69" y="55"/>
                  </a:lnTo>
                  <a:lnTo>
                    <a:pt x="71" y="55"/>
                  </a:lnTo>
                  <a:lnTo>
                    <a:pt x="69" y="55"/>
                  </a:lnTo>
                  <a:lnTo>
                    <a:pt x="67" y="55"/>
                  </a:lnTo>
                  <a:lnTo>
                    <a:pt x="69" y="57"/>
                  </a:lnTo>
                  <a:lnTo>
                    <a:pt x="69" y="59"/>
                  </a:lnTo>
                  <a:lnTo>
                    <a:pt x="71" y="61"/>
                  </a:lnTo>
                  <a:lnTo>
                    <a:pt x="69" y="61"/>
                  </a:lnTo>
                  <a:lnTo>
                    <a:pt x="71" y="61"/>
                  </a:lnTo>
                  <a:lnTo>
                    <a:pt x="71" y="63"/>
                  </a:lnTo>
                  <a:lnTo>
                    <a:pt x="71" y="65"/>
                  </a:lnTo>
                  <a:lnTo>
                    <a:pt x="71" y="67"/>
                  </a:lnTo>
                  <a:lnTo>
                    <a:pt x="71" y="69"/>
                  </a:lnTo>
                  <a:lnTo>
                    <a:pt x="69" y="69"/>
                  </a:lnTo>
                  <a:lnTo>
                    <a:pt x="69" y="71"/>
                  </a:lnTo>
                  <a:lnTo>
                    <a:pt x="69" y="72"/>
                  </a:lnTo>
                  <a:lnTo>
                    <a:pt x="67" y="74"/>
                  </a:lnTo>
                  <a:lnTo>
                    <a:pt x="67" y="76"/>
                  </a:lnTo>
                  <a:lnTo>
                    <a:pt x="67" y="78"/>
                  </a:lnTo>
                  <a:lnTo>
                    <a:pt x="67" y="80"/>
                  </a:lnTo>
                  <a:lnTo>
                    <a:pt x="65" y="80"/>
                  </a:lnTo>
                  <a:lnTo>
                    <a:pt x="65" y="82"/>
                  </a:lnTo>
                  <a:lnTo>
                    <a:pt x="63" y="82"/>
                  </a:lnTo>
                  <a:lnTo>
                    <a:pt x="63" y="84"/>
                  </a:lnTo>
                  <a:lnTo>
                    <a:pt x="65" y="84"/>
                  </a:lnTo>
                  <a:lnTo>
                    <a:pt x="65" y="82"/>
                  </a:lnTo>
                  <a:lnTo>
                    <a:pt x="65" y="84"/>
                  </a:lnTo>
                  <a:lnTo>
                    <a:pt x="65" y="86"/>
                  </a:lnTo>
                  <a:lnTo>
                    <a:pt x="63" y="86"/>
                  </a:lnTo>
                  <a:lnTo>
                    <a:pt x="61" y="86"/>
                  </a:lnTo>
                  <a:lnTo>
                    <a:pt x="59" y="86"/>
                  </a:lnTo>
                  <a:lnTo>
                    <a:pt x="57" y="86"/>
                  </a:lnTo>
                  <a:lnTo>
                    <a:pt x="59" y="86"/>
                  </a:lnTo>
                  <a:lnTo>
                    <a:pt x="59" y="84"/>
                  </a:lnTo>
                  <a:lnTo>
                    <a:pt x="59" y="86"/>
                  </a:lnTo>
                  <a:lnTo>
                    <a:pt x="57" y="86"/>
                  </a:lnTo>
                  <a:lnTo>
                    <a:pt x="57" y="88"/>
                  </a:lnTo>
                  <a:lnTo>
                    <a:pt x="55" y="88"/>
                  </a:lnTo>
                  <a:lnTo>
                    <a:pt x="57" y="88"/>
                  </a:lnTo>
                  <a:lnTo>
                    <a:pt x="57" y="86"/>
                  </a:lnTo>
                  <a:lnTo>
                    <a:pt x="55" y="86"/>
                  </a:lnTo>
                  <a:lnTo>
                    <a:pt x="55" y="84"/>
                  </a:lnTo>
                  <a:lnTo>
                    <a:pt x="55" y="86"/>
                  </a:lnTo>
                  <a:lnTo>
                    <a:pt x="55" y="88"/>
                  </a:lnTo>
                  <a:lnTo>
                    <a:pt x="53" y="88"/>
                  </a:lnTo>
                  <a:lnTo>
                    <a:pt x="53" y="86"/>
                  </a:lnTo>
                  <a:lnTo>
                    <a:pt x="53" y="88"/>
                  </a:lnTo>
                  <a:lnTo>
                    <a:pt x="51" y="88"/>
                  </a:lnTo>
                  <a:lnTo>
                    <a:pt x="48" y="88"/>
                  </a:lnTo>
                  <a:lnTo>
                    <a:pt x="46" y="88"/>
                  </a:lnTo>
                  <a:lnTo>
                    <a:pt x="46" y="90"/>
                  </a:lnTo>
                  <a:lnTo>
                    <a:pt x="46" y="88"/>
                  </a:lnTo>
                  <a:lnTo>
                    <a:pt x="46" y="90"/>
                  </a:lnTo>
                  <a:lnTo>
                    <a:pt x="46" y="92"/>
                  </a:lnTo>
                  <a:lnTo>
                    <a:pt x="44" y="92"/>
                  </a:lnTo>
                  <a:lnTo>
                    <a:pt x="44" y="94"/>
                  </a:lnTo>
                  <a:lnTo>
                    <a:pt x="42" y="92"/>
                  </a:lnTo>
                  <a:lnTo>
                    <a:pt x="42" y="94"/>
                  </a:lnTo>
                  <a:lnTo>
                    <a:pt x="40" y="94"/>
                  </a:lnTo>
                  <a:lnTo>
                    <a:pt x="42" y="94"/>
                  </a:lnTo>
                  <a:lnTo>
                    <a:pt x="40" y="94"/>
                  </a:lnTo>
                  <a:lnTo>
                    <a:pt x="40" y="96"/>
                  </a:lnTo>
                  <a:lnTo>
                    <a:pt x="38" y="96"/>
                  </a:lnTo>
                  <a:lnTo>
                    <a:pt x="40" y="96"/>
                  </a:lnTo>
                  <a:lnTo>
                    <a:pt x="38" y="96"/>
                  </a:lnTo>
                  <a:lnTo>
                    <a:pt x="36" y="96"/>
                  </a:lnTo>
                  <a:lnTo>
                    <a:pt x="34" y="96"/>
                  </a:lnTo>
                  <a:lnTo>
                    <a:pt x="36" y="96"/>
                  </a:lnTo>
                  <a:lnTo>
                    <a:pt x="36" y="94"/>
                  </a:lnTo>
                  <a:lnTo>
                    <a:pt x="34" y="94"/>
                  </a:lnTo>
                  <a:lnTo>
                    <a:pt x="32" y="94"/>
                  </a:lnTo>
                  <a:lnTo>
                    <a:pt x="34" y="94"/>
                  </a:lnTo>
                  <a:lnTo>
                    <a:pt x="34" y="96"/>
                  </a:lnTo>
                  <a:lnTo>
                    <a:pt x="34" y="97"/>
                  </a:lnTo>
                  <a:lnTo>
                    <a:pt x="32" y="99"/>
                  </a:lnTo>
                  <a:lnTo>
                    <a:pt x="30" y="99"/>
                  </a:lnTo>
                  <a:lnTo>
                    <a:pt x="30" y="101"/>
                  </a:lnTo>
                  <a:lnTo>
                    <a:pt x="28" y="101"/>
                  </a:lnTo>
                  <a:lnTo>
                    <a:pt x="26" y="101"/>
                  </a:lnTo>
                  <a:lnTo>
                    <a:pt x="28" y="101"/>
                  </a:lnTo>
                  <a:lnTo>
                    <a:pt x="26" y="101"/>
                  </a:lnTo>
                  <a:lnTo>
                    <a:pt x="24" y="101"/>
                  </a:lnTo>
                  <a:lnTo>
                    <a:pt x="24" y="103"/>
                  </a:lnTo>
                  <a:lnTo>
                    <a:pt x="23" y="103"/>
                  </a:lnTo>
                  <a:lnTo>
                    <a:pt x="21" y="103"/>
                  </a:lnTo>
                  <a:lnTo>
                    <a:pt x="19" y="105"/>
                  </a:lnTo>
                  <a:lnTo>
                    <a:pt x="19" y="103"/>
                  </a:lnTo>
                  <a:lnTo>
                    <a:pt x="19" y="105"/>
                  </a:lnTo>
                  <a:lnTo>
                    <a:pt x="17" y="105"/>
                  </a:lnTo>
                  <a:lnTo>
                    <a:pt x="17" y="103"/>
                  </a:lnTo>
                  <a:lnTo>
                    <a:pt x="17" y="105"/>
                  </a:lnTo>
                  <a:lnTo>
                    <a:pt x="17" y="103"/>
                  </a:lnTo>
                  <a:lnTo>
                    <a:pt x="19" y="103"/>
                  </a:lnTo>
                  <a:lnTo>
                    <a:pt x="17" y="103"/>
                  </a:lnTo>
                  <a:lnTo>
                    <a:pt x="15" y="103"/>
                  </a:lnTo>
                  <a:lnTo>
                    <a:pt x="17" y="103"/>
                  </a:lnTo>
                  <a:lnTo>
                    <a:pt x="15" y="103"/>
                  </a:lnTo>
                  <a:lnTo>
                    <a:pt x="13" y="103"/>
                  </a:lnTo>
                  <a:lnTo>
                    <a:pt x="13" y="105"/>
                  </a:lnTo>
                  <a:lnTo>
                    <a:pt x="13" y="103"/>
                  </a:lnTo>
                  <a:lnTo>
                    <a:pt x="11" y="105"/>
                  </a:lnTo>
                  <a:lnTo>
                    <a:pt x="9" y="105"/>
                  </a:lnTo>
                  <a:lnTo>
                    <a:pt x="11" y="105"/>
                  </a:lnTo>
                  <a:lnTo>
                    <a:pt x="9" y="105"/>
                  </a:lnTo>
                  <a:lnTo>
                    <a:pt x="11" y="105"/>
                  </a:lnTo>
                  <a:lnTo>
                    <a:pt x="11" y="103"/>
                  </a:lnTo>
                  <a:lnTo>
                    <a:pt x="13" y="103"/>
                  </a:lnTo>
                  <a:lnTo>
                    <a:pt x="13" y="101"/>
                  </a:lnTo>
                  <a:lnTo>
                    <a:pt x="15" y="101"/>
                  </a:lnTo>
                  <a:lnTo>
                    <a:pt x="13" y="101"/>
                  </a:lnTo>
                  <a:lnTo>
                    <a:pt x="11" y="103"/>
                  </a:lnTo>
                  <a:lnTo>
                    <a:pt x="9" y="103"/>
                  </a:lnTo>
                  <a:lnTo>
                    <a:pt x="11" y="103"/>
                  </a:lnTo>
                  <a:lnTo>
                    <a:pt x="11" y="101"/>
                  </a:lnTo>
                  <a:lnTo>
                    <a:pt x="13" y="101"/>
                  </a:lnTo>
                  <a:lnTo>
                    <a:pt x="13" y="99"/>
                  </a:lnTo>
                  <a:lnTo>
                    <a:pt x="15" y="99"/>
                  </a:lnTo>
                  <a:lnTo>
                    <a:pt x="17" y="99"/>
                  </a:lnTo>
                  <a:lnTo>
                    <a:pt x="15" y="97"/>
                  </a:lnTo>
                  <a:lnTo>
                    <a:pt x="15" y="99"/>
                  </a:lnTo>
                  <a:lnTo>
                    <a:pt x="15" y="97"/>
                  </a:lnTo>
                  <a:lnTo>
                    <a:pt x="15" y="99"/>
                  </a:lnTo>
                  <a:lnTo>
                    <a:pt x="13" y="99"/>
                  </a:lnTo>
                  <a:lnTo>
                    <a:pt x="11" y="99"/>
                  </a:lnTo>
                  <a:lnTo>
                    <a:pt x="9" y="99"/>
                  </a:lnTo>
                  <a:lnTo>
                    <a:pt x="9" y="101"/>
                  </a:lnTo>
                  <a:lnTo>
                    <a:pt x="7" y="101"/>
                  </a:lnTo>
                  <a:lnTo>
                    <a:pt x="5" y="101"/>
                  </a:lnTo>
                  <a:lnTo>
                    <a:pt x="5" y="99"/>
                  </a:lnTo>
                  <a:lnTo>
                    <a:pt x="7" y="99"/>
                  </a:lnTo>
                  <a:lnTo>
                    <a:pt x="7" y="97"/>
                  </a:lnTo>
                  <a:lnTo>
                    <a:pt x="9" y="97"/>
                  </a:lnTo>
                  <a:lnTo>
                    <a:pt x="11" y="97"/>
                  </a:lnTo>
                  <a:lnTo>
                    <a:pt x="11" y="96"/>
                  </a:lnTo>
                  <a:lnTo>
                    <a:pt x="13" y="96"/>
                  </a:lnTo>
                  <a:lnTo>
                    <a:pt x="13" y="94"/>
                  </a:lnTo>
                  <a:lnTo>
                    <a:pt x="13" y="96"/>
                  </a:lnTo>
                  <a:lnTo>
                    <a:pt x="11" y="96"/>
                  </a:lnTo>
                  <a:lnTo>
                    <a:pt x="9" y="96"/>
                  </a:lnTo>
                  <a:lnTo>
                    <a:pt x="7" y="96"/>
                  </a:lnTo>
                  <a:lnTo>
                    <a:pt x="7" y="97"/>
                  </a:lnTo>
                  <a:lnTo>
                    <a:pt x="5" y="97"/>
                  </a:lnTo>
                  <a:lnTo>
                    <a:pt x="3" y="97"/>
                  </a:lnTo>
                  <a:lnTo>
                    <a:pt x="5" y="96"/>
                  </a:lnTo>
                  <a:lnTo>
                    <a:pt x="3" y="96"/>
                  </a:lnTo>
                  <a:lnTo>
                    <a:pt x="1" y="97"/>
                  </a:lnTo>
                  <a:lnTo>
                    <a:pt x="1" y="96"/>
                  </a:lnTo>
                  <a:lnTo>
                    <a:pt x="1" y="94"/>
                  </a:lnTo>
                  <a:lnTo>
                    <a:pt x="3" y="94"/>
                  </a:lnTo>
                  <a:lnTo>
                    <a:pt x="3" y="92"/>
                  </a:lnTo>
                  <a:lnTo>
                    <a:pt x="1" y="92"/>
                  </a:lnTo>
                  <a:lnTo>
                    <a:pt x="3" y="92"/>
                  </a:lnTo>
                  <a:lnTo>
                    <a:pt x="5" y="90"/>
                  </a:lnTo>
                  <a:lnTo>
                    <a:pt x="7" y="90"/>
                  </a:lnTo>
                  <a:lnTo>
                    <a:pt x="9" y="90"/>
                  </a:lnTo>
                  <a:lnTo>
                    <a:pt x="9" y="88"/>
                  </a:lnTo>
                  <a:lnTo>
                    <a:pt x="11" y="88"/>
                  </a:lnTo>
                  <a:lnTo>
                    <a:pt x="7" y="88"/>
                  </a:lnTo>
                  <a:lnTo>
                    <a:pt x="5" y="88"/>
                  </a:lnTo>
                  <a:lnTo>
                    <a:pt x="3" y="88"/>
                  </a:lnTo>
                  <a:lnTo>
                    <a:pt x="1" y="88"/>
                  </a:lnTo>
                  <a:lnTo>
                    <a:pt x="3" y="88"/>
                  </a:lnTo>
                  <a:lnTo>
                    <a:pt x="1" y="88"/>
                  </a:lnTo>
                  <a:lnTo>
                    <a:pt x="0" y="88"/>
                  </a:lnTo>
                  <a:lnTo>
                    <a:pt x="0" y="86"/>
                  </a:lnTo>
                  <a:lnTo>
                    <a:pt x="1" y="86"/>
                  </a:lnTo>
                  <a:lnTo>
                    <a:pt x="3" y="84"/>
                  </a:lnTo>
                  <a:lnTo>
                    <a:pt x="5" y="84"/>
                  </a:lnTo>
                  <a:lnTo>
                    <a:pt x="5" y="86"/>
                  </a:lnTo>
                  <a:lnTo>
                    <a:pt x="5" y="84"/>
                  </a:lnTo>
                  <a:lnTo>
                    <a:pt x="7" y="84"/>
                  </a:lnTo>
                  <a:lnTo>
                    <a:pt x="5" y="84"/>
                  </a:lnTo>
                  <a:lnTo>
                    <a:pt x="7" y="84"/>
                  </a:lnTo>
                  <a:lnTo>
                    <a:pt x="7" y="86"/>
                  </a:lnTo>
                  <a:lnTo>
                    <a:pt x="9" y="86"/>
                  </a:lnTo>
                  <a:lnTo>
                    <a:pt x="9" y="84"/>
                  </a:lnTo>
                  <a:lnTo>
                    <a:pt x="11" y="84"/>
                  </a:lnTo>
                  <a:lnTo>
                    <a:pt x="9" y="84"/>
                  </a:lnTo>
                  <a:lnTo>
                    <a:pt x="11" y="86"/>
                  </a:lnTo>
                  <a:lnTo>
                    <a:pt x="11" y="84"/>
                  </a:lnTo>
                  <a:lnTo>
                    <a:pt x="9" y="84"/>
                  </a:lnTo>
                  <a:lnTo>
                    <a:pt x="9" y="82"/>
                  </a:lnTo>
                  <a:lnTo>
                    <a:pt x="9" y="80"/>
                  </a:lnTo>
                  <a:lnTo>
                    <a:pt x="7" y="80"/>
                  </a:lnTo>
                  <a:lnTo>
                    <a:pt x="9" y="80"/>
                  </a:lnTo>
                  <a:lnTo>
                    <a:pt x="11" y="80"/>
                  </a:lnTo>
                  <a:lnTo>
                    <a:pt x="11" y="78"/>
                  </a:lnTo>
                  <a:lnTo>
                    <a:pt x="13" y="78"/>
                  </a:lnTo>
                  <a:lnTo>
                    <a:pt x="13" y="76"/>
                  </a:lnTo>
                  <a:lnTo>
                    <a:pt x="15" y="76"/>
                  </a:lnTo>
                  <a:lnTo>
                    <a:pt x="17" y="76"/>
                  </a:lnTo>
                  <a:lnTo>
                    <a:pt x="19" y="76"/>
                  </a:lnTo>
                  <a:lnTo>
                    <a:pt x="21" y="76"/>
                  </a:lnTo>
                  <a:lnTo>
                    <a:pt x="23" y="74"/>
                  </a:lnTo>
                  <a:lnTo>
                    <a:pt x="24" y="74"/>
                  </a:lnTo>
                  <a:lnTo>
                    <a:pt x="26" y="74"/>
                  </a:lnTo>
                  <a:lnTo>
                    <a:pt x="26" y="72"/>
                  </a:lnTo>
                  <a:lnTo>
                    <a:pt x="24" y="72"/>
                  </a:lnTo>
                  <a:lnTo>
                    <a:pt x="24" y="71"/>
                  </a:lnTo>
                  <a:lnTo>
                    <a:pt x="23" y="71"/>
                  </a:lnTo>
                  <a:lnTo>
                    <a:pt x="23" y="72"/>
                  </a:lnTo>
                  <a:lnTo>
                    <a:pt x="21" y="74"/>
                  </a:lnTo>
                  <a:lnTo>
                    <a:pt x="19" y="74"/>
                  </a:lnTo>
                  <a:lnTo>
                    <a:pt x="19" y="76"/>
                  </a:lnTo>
                  <a:lnTo>
                    <a:pt x="19" y="74"/>
                  </a:lnTo>
                  <a:lnTo>
                    <a:pt x="17" y="74"/>
                  </a:lnTo>
                  <a:lnTo>
                    <a:pt x="15" y="74"/>
                  </a:lnTo>
                  <a:lnTo>
                    <a:pt x="13" y="74"/>
                  </a:lnTo>
                  <a:lnTo>
                    <a:pt x="15" y="74"/>
                  </a:lnTo>
                  <a:lnTo>
                    <a:pt x="13" y="74"/>
                  </a:lnTo>
                  <a:lnTo>
                    <a:pt x="13" y="76"/>
                  </a:lnTo>
                  <a:lnTo>
                    <a:pt x="11" y="76"/>
                  </a:lnTo>
                  <a:lnTo>
                    <a:pt x="9" y="76"/>
                  </a:lnTo>
                  <a:lnTo>
                    <a:pt x="13" y="72"/>
                  </a:lnTo>
                  <a:lnTo>
                    <a:pt x="15" y="72"/>
                  </a:lnTo>
                  <a:lnTo>
                    <a:pt x="15" y="71"/>
                  </a:lnTo>
                  <a:lnTo>
                    <a:pt x="17" y="69"/>
                  </a:lnTo>
                  <a:lnTo>
                    <a:pt x="17" y="67"/>
                  </a:lnTo>
                  <a:lnTo>
                    <a:pt x="15" y="67"/>
                  </a:lnTo>
                  <a:lnTo>
                    <a:pt x="17" y="67"/>
                  </a:lnTo>
                  <a:lnTo>
                    <a:pt x="17" y="65"/>
                  </a:lnTo>
                  <a:lnTo>
                    <a:pt x="17" y="63"/>
                  </a:lnTo>
                  <a:lnTo>
                    <a:pt x="19" y="63"/>
                  </a:lnTo>
                  <a:lnTo>
                    <a:pt x="19" y="61"/>
                  </a:lnTo>
                  <a:lnTo>
                    <a:pt x="21" y="63"/>
                  </a:lnTo>
                  <a:lnTo>
                    <a:pt x="21" y="61"/>
                  </a:lnTo>
                  <a:lnTo>
                    <a:pt x="23" y="63"/>
                  </a:lnTo>
                  <a:lnTo>
                    <a:pt x="23" y="61"/>
                  </a:lnTo>
                  <a:lnTo>
                    <a:pt x="21" y="61"/>
                  </a:lnTo>
                  <a:lnTo>
                    <a:pt x="23" y="61"/>
                  </a:lnTo>
                  <a:lnTo>
                    <a:pt x="24" y="61"/>
                  </a:lnTo>
                  <a:lnTo>
                    <a:pt x="24" y="59"/>
                  </a:lnTo>
                  <a:lnTo>
                    <a:pt x="23" y="59"/>
                  </a:lnTo>
                  <a:lnTo>
                    <a:pt x="24" y="59"/>
                  </a:lnTo>
                  <a:lnTo>
                    <a:pt x="23" y="59"/>
                  </a:lnTo>
                  <a:lnTo>
                    <a:pt x="24" y="59"/>
                  </a:lnTo>
                  <a:lnTo>
                    <a:pt x="24" y="57"/>
                  </a:lnTo>
                  <a:lnTo>
                    <a:pt x="23" y="57"/>
                  </a:lnTo>
                  <a:lnTo>
                    <a:pt x="23" y="59"/>
                  </a:lnTo>
                  <a:lnTo>
                    <a:pt x="17" y="59"/>
                  </a:lnTo>
                  <a:lnTo>
                    <a:pt x="15" y="59"/>
                  </a:lnTo>
                  <a:lnTo>
                    <a:pt x="15" y="57"/>
                  </a:lnTo>
                  <a:lnTo>
                    <a:pt x="13" y="57"/>
                  </a:lnTo>
                  <a:lnTo>
                    <a:pt x="13" y="59"/>
                  </a:lnTo>
                  <a:lnTo>
                    <a:pt x="13" y="57"/>
                  </a:lnTo>
                  <a:lnTo>
                    <a:pt x="15" y="57"/>
                  </a:lnTo>
                  <a:lnTo>
                    <a:pt x="15" y="55"/>
                  </a:lnTo>
                  <a:lnTo>
                    <a:pt x="13" y="55"/>
                  </a:lnTo>
                  <a:lnTo>
                    <a:pt x="15" y="55"/>
                  </a:lnTo>
                  <a:lnTo>
                    <a:pt x="13" y="55"/>
                  </a:lnTo>
                  <a:lnTo>
                    <a:pt x="13" y="57"/>
                  </a:lnTo>
                  <a:lnTo>
                    <a:pt x="13" y="55"/>
                  </a:lnTo>
                  <a:lnTo>
                    <a:pt x="11" y="55"/>
                  </a:lnTo>
                  <a:lnTo>
                    <a:pt x="11" y="57"/>
                  </a:lnTo>
                  <a:lnTo>
                    <a:pt x="9" y="57"/>
                  </a:lnTo>
                  <a:lnTo>
                    <a:pt x="9" y="55"/>
                  </a:lnTo>
                  <a:lnTo>
                    <a:pt x="11" y="55"/>
                  </a:lnTo>
                  <a:lnTo>
                    <a:pt x="9" y="55"/>
                  </a:lnTo>
                  <a:lnTo>
                    <a:pt x="11" y="53"/>
                  </a:lnTo>
                  <a:lnTo>
                    <a:pt x="9" y="53"/>
                  </a:lnTo>
                  <a:lnTo>
                    <a:pt x="9" y="55"/>
                  </a:lnTo>
                  <a:lnTo>
                    <a:pt x="9" y="53"/>
                  </a:lnTo>
                  <a:lnTo>
                    <a:pt x="9" y="55"/>
                  </a:lnTo>
                  <a:lnTo>
                    <a:pt x="7" y="55"/>
                  </a:lnTo>
                  <a:lnTo>
                    <a:pt x="7" y="53"/>
                  </a:lnTo>
                  <a:lnTo>
                    <a:pt x="5" y="53"/>
                  </a:lnTo>
                  <a:lnTo>
                    <a:pt x="5" y="55"/>
                  </a:lnTo>
                  <a:lnTo>
                    <a:pt x="5" y="53"/>
                  </a:lnTo>
                  <a:lnTo>
                    <a:pt x="7" y="53"/>
                  </a:lnTo>
                  <a:lnTo>
                    <a:pt x="5" y="53"/>
                  </a:lnTo>
                  <a:lnTo>
                    <a:pt x="5" y="51"/>
                  </a:lnTo>
                  <a:lnTo>
                    <a:pt x="5" y="53"/>
                  </a:lnTo>
                  <a:lnTo>
                    <a:pt x="7" y="53"/>
                  </a:lnTo>
                  <a:lnTo>
                    <a:pt x="7" y="51"/>
                  </a:lnTo>
                  <a:lnTo>
                    <a:pt x="7" y="53"/>
                  </a:lnTo>
                  <a:lnTo>
                    <a:pt x="5" y="51"/>
                  </a:lnTo>
                  <a:lnTo>
                    <a:pt x="3" y="51"/>
                  </a:lnTo>
                  <a:lnTo>
                    <a:pt x="3" y="49"/>
                  </a:lnTo>
                  <a:lnTo>
                    <a:pt x="5" y="49"/>
                  </a:lnTo>
                  <a:lnTo>
                    <a:pt x="5" y="51"/>
                  </a:lnTo>
                  <a:lnTo>
                    <a:pt x="5" y="49"/>
                  </a:lnTo>
                  <a:lnTo>
                    <a:pt x="7" y="49"/>
                  </a:lnTo>
                  <a:lnTo>
                    <a:pt x="7" y="51"/>
                  </a:lnTo>
                  <a:lnTo>
                    <a:pt x="7" y="49"/>
                  </a:lnTo>
                  <a:lnTo>
                    <a:pt x="9" y="49"/>
                  </a:lnTo>
                  <a:lnTo>
                    <a:pt x="11" y="49"/>
                  </a:lnTo>
                  <a:lnTo>
                    <a:pt x="9" y="49"/>
                  </a:lnTo>
                  <a:lnTo>
                    <a:pt x="9" y="48"/>
                  </a:lnTo>
                  <a:lnTo>
                    <a:pt x="9" y="46"/>
                  </a:lnTo>
                  <a:lnTo>
                    <a:pt x="9" y="44"/>
                  </a:lnTo>
                  <a:lnTo>
                    <a:pt x="11" y="44"/>
                  </a:lnTo>
                  <a:lnTo>
                    <a:pt x="15" y="44"/>
                  </a:lnTo>
                  <a:lnTo>
                    <a:pt x="13" y="44"/>
                  </a:lnTo>
                  <a:lnTo>
                    <a:pt x="13" y="42"/>
                  </a:lnTo>
                  <a:lnTo>
                    <a:pt x="15" y="42"/>
                  </a:lnTo>
                  <a:lnTo>
                    <a:pt x="13" y="42"/>
                  </a:lnTo>
                  <a:lnTo>
                    <a:pt x="15" y="42"/>
                  </a:lnTo>
                  <a:lnTo>
                    <a:pt x="13" y="42"/>
                  </a:lnTo>
                  <a:lnTo>
                    <a:pt x="11" y="42"/>
                  </a:lnTo>
                  <a:lnTo>
                    <a:pt x="9" y="42"/>
                  </a:lnTo>
                  <a:lnTo>
                    <a:pt x="7" y="42"/>
                  </a:lnTo>
                  <a:lnTo>
                    <a:pt x="9" y="42"/>
                  </a:lnTo>
                  <a:lnTo>
                    <a:pt x="9" y="40"/>
                  </a:lnTo>
                  <a:lnTo>
                    <a:pt x="11" y="40"/>
                  </a:lnTo>
                  <a:lnTo>
                    <a:pt x="9" y="40"/>
                  </a:lnTo>
                  <a:lnTo>
                    <a:pt x="9" y="38"/>
                  </a:lnTo>
                  <a:lnTo>
                    <a:pt x="9" y="36"/>
                  </a:lnTo>
                  <a:lnTo>
                    <a:pt x="7" y="36"/>
                  </a:lnTo>
                  <a:lnTo>
                    <a:pt x="9" y="36"/>
                  </a:lnTo>
                  <a:lnTo>
                    <a:pt x="7" y="34"/>
                  </a:lnTo>
                  <a:lnTo>
                    <a:pt x="9" y="34"/>
                  </a:lnTo>
                  <a:lnTo>
                    <a:pt x="7" y="34"/>
                  </a:lnTo>
                  <a:lnTo>
                    <a:pt x="9" y="34"/>
                  </a:lnTo>
                  <a:lnTo>
                    <a:pt x="7" y="32"/>
                  </a:lnTo>
                  <a:lnTo>
                    <a:pt x="7" y="34"/>
                  </a:lnTo>
                  <a:lnTo>
                    <a:pt x="5" y="34"/>
                  </a:lnTo>
                  <a:lnTo>
                    <a:pt x="5" y="36"/>
                  </a:lnTo>
                  <a:lnTo>
                    <a:pt x="5" y="34"/>
                  </a:lnTo>
                  <a:lnTo>
                    <a:pt x="5" y="32"/>
                  </a:lnTo>
                  <a:lnTo>
                    <a:pt x="5" y="30"/>
                  </a:lnTo>
                  <a:lnTo>
                    <a:pt x="7" y="30"/>
                  </a:lnTo>
                  <a:lnTo>
                    <a:pt x="9" y="30"/>
                  </a:lnTo>
                  <a:lnTo>
                    <a:pt x="9" y="32"/>
                  </a:lnTo>
                  <a:lnTo>
                    <a:pt x="7" y="32"/>
                  </a:lnTo>
                  <a:lnTo>
                    <a:pt x="9" y="32"/>
                  </a:lnTo>
                  <a:lnTo>
                    <a:pt x="9" y="30"/>
                  </a:lnTo>
                  <a:lnTo>
                    <a:pt x="11" y="32"/>
                  </a:lnTo>
                  <a:lnTo>
                    <a:pt x="11" y="30"/>
                  </a:lnTo>
                  <a:lnTo>
                    <a:pt x="9" y="30"/>
                  </a:lnTo>
                  <a:lnTo>
                    <a:pt x="11" y="28"/>
                  </a:lnTo>
                  <a:lnTo>
                    <a:pt x="11" y="30"/>
                  </a:lnTo>
                  <a:lnTo>
                    <a:pt x="15" y="30"/>
                  </a:lnTo>
                  <a:lnTo>
                    <a:pt x="17" y="30"/>
                  </a:lnTo>
                  <a:lnTo>
                    <a:pt x="19" y="30"/>
                  </a:lnTo>
                  <a:lnTo>
                    <a:pt x="21" y="30"/>
                  </a:lnTo>
                  <a:lnTo>
                    <a:pt x="21" y="32"/>
                  </a:lnTo>
                  <a:lnTo>
                    <a:pt x="19" y="32"/>
                  </a:lnTo>
                  <a:lnTo>
                    <a:pt x="21" y="32"/>
                  </a:lnTo>
                  <a:lnTo>
                    <a:pt x="19" y="32"/>
                  </a:lnTo>
                  <a:lnTo>
                    <a:pt x="21" y="32"/>
                  </a:lnTo>
                  <a:lnTo>
                    <a:pt x="21" y="34"/>
                  </a:lnTo>
                  <a:lnTo>
                    <a:pt x="21" y="32"/>
                  </a:lnTo>
                  <a:lnTo>
                    <a:pt x="23" y="32"/>
                  </a:lnTo>
                  <a:lnTo>
                    <a:pt x="23" y="30"/>
                  </a:lnTo>
                  <a:lnTo>
                    <a:pt x="24" y="30"/>
                  </a:lnTo>
                  <a:lnTo>
                    <a:pt x="24" y="32"/>
                  </a:lnTo>
                  <a:lnTo>
                    <a:pt x="26" y="32"/>
                  </a:lnTo>
                  <a:lnTo>
                    <a:pt x="26" y="30"/>
                  </a:lnTo>
                  <a:lnTo>
                    <a:pt x="28" y="30"/>
                  </a:lnTo>
                  <a:lnTo>
                    <a:pt x="28" y="32"/>
                  </a:lnTo>
                  <a:lnTo>
                    <a:pt x="30" y="32"/>
                  </a:lnTo>
                  <a:lnTo>
                    <a:pt x="28" y="32"/>
                  </a:lnTo>
                  <a:lnTo>
                    <a:pt x="28" y="30"/>
                  </a:lnTo>
                  <a:lnTo>
                    <a:pt x="30" y="30"/>
                  </a:lnTo>
                  <a:lnTo>
                    <a:pt x="32" y="30"/>
                  </a:lnTo>
                  <a:lnTo>
                    <a:pt x="30" y="30"/>
                  </a:lnTo>
                  <a:lnTo>
                    <a:pt x="30" y="28"/>
                  </a:lnTo>
                  <a:lnTo>
                    <a:pt x="28" y="28"/>
                  </a:lnTo>
                  <a:lnTo>
                    <a:pt x="30" y="26"/>
                  </a:lnTo>
                  <a:lnTo>
                    <a:pt x="32" y="26"/>
                  </a:lnTo>
                  <a:lnTo>
                    <a:pt x="32" y="24"/>
                  </a:lnTo>
                  <a:lnTo>
                    <a:pt x="32" y="26"/>
                  </a:lnTo>
                  <a:lnTo>
                    <a:pt x="34" y="24"/>
                  </a:lnTo>
                  <a:lnTo>
                    <a:pt x="36" y="24"/>
                  </a:lnTo>
                  <a:lnTo>
                    <a:pt x="34" y="24"/>
                  </a:lnTo>
                  <a:lnTo>
                    <a:pt x="36" y="23"/>
                  </a:lnTo>
                  <a:lnTo>
                    <a:pt x="36" y="21"/>
                  </a:lnTo>
                  <a:lnTo>
                    <a:pt x="36" y="23"/>
                  </a:lnTo>
                  <a:lnTo>
                    <a:pt x="38" y="21"/>
                  </a:lnTo>
                  <a:lnTo>
                    <a:pt x="36" y="21"/>
                  </a:lnTo>
                  <a:lnTo>
                    <a:pt x="34" y="23"/>
                  </a:lnTo>
                  <a:lnTo>
                    <a:pt x="34" y="21"/>
                  </a:lnTo>
                  <a:lnTo>
                    <a:pt x="34" y="23"/>
                  </a:lnTo>
                  <a:lnTo>
                    <a:pt x="32" y="23"/>
                  </a:lnTo>
                  <a:lnTo>
                    <a:pt x="32" y="21"/>
                  </a:lnTo>
                  <a:lnTo>
                    <a:pt x="32" y="23"/>
                  </a:lnTo>
                  <a:lnTo>
                    <a:pt x="32" y="21"/>
                  </a:lnTo>
                  <a:lnTo>
                    <a:pt x="30" y="21"/>
                  </a:lnTo>
                  <a:lnTo>
                    <a:pt x="30" y="23"/>
                  </a:lnTo>
                  <a:lnTo>
                    <a:pt x="30" y="21"/>
                  </a:lnTo>
                  <a:lnTo>
                    <a:pt x="28" y="21"/>
                  </a:lnTo>
                  <a:lnTo>
                    <a:pt x="26" y="21"/>
                  </a:lnTo>
                  <a:lnTo>
                    <a:pt x="26" y="19"/>
                  </a:lnTo>
                  <a:lnTo>
                    <a:pt x="28" y="17"/>
                  </a:lnTo>
                  <a:lnTo>
                    <a:pt x="30" y="17"/>
                  </a:lnTo>
                  <a:lnTo>
                    <a:pt x="32" y="17"/>
                  </a:lnTo>
                  <a:lnTo>
                    <a:pt x="30" y="17"/>
                  </a:lnTo>
                  <a:lnTo>
                    <a:pt x="32" y="17"/>
                  </a:lnTo>
                  <a:lnTo>
                    <a:pt x="30" y="17"/>
                  </a:lnTo>
                  <a:lnTo>
                    <a:pt x="30" y="15"/>
                  </a:lnTo>
                  <a:lnTo>
                    <a:pt x="32" y="15"/>
                  </a:lnTo>
                  <a:lnTo>
                    <a:pt x="34" y="15"/>
                  </a:lnTo>
                  <a:lnTo>
                    <a:pt x="32" y="15"/>
                  </a:lnTo>
                  <a:lnTo>
                    <a:pt x="34" y="15"/>
                  </a:lnTo>
                  <a:lnTo>
                    <a:pt x="34" y="13"/>
                  </a:lnTo>
                  <a:lnTo>
                    <a:pt x="32" y="13"/>
                  </a:lnTo>
                  <a:lnTo>
                    <a:pt x="32" y="15"/>
                  </a:lnTo>
                  <a:lnTo>
                    <a:pt x="32" y="13"/>
                  </a:lnTo>
                  <a:lnTo>
                    <a:pt x="34" y="13"/>
                  </a:lnTo>
                  <a:lnTo>
                    <a:pt x="32" y="13"/>
                  </a:lnTo>
                  <a:lnTo>
                    <a:pt x="32" y="11"/>
                  </a:lnTo>
                  <a:lnTo>
                    <a:pt x="32" y="9"/>
                  </a:lnTo>
                  <a:lnTo>
                    <a:pt x="34" y="9"/>
                  </a:lnTo>
                  <a:lnTo>
                    <a:pt x="34" y="11"/>
                  </a:lnTo>
                  <a:lnTo>
                    <a:pt x="34" y="9"/>
                  </a:lnTo>
                  <a:lnTo>
                    <a:pt x="34" y="7"/>
                  </a:lnTo>
                  <a:lnTo>
                    <a:pt x="36" y="7"/>
                  </a:lnTo>
                  <a:lnTo>
                    <a:pt x="38" y="7"/>
                  </a:lnTo>
                  <a:lnTo>
                    <a:pt x="38" y="5"/>
                  </a:lnTo>
                  <a:lnTo>
                    <a:pt x="40" y="5"/>
                  </a:lnTo>
                  <a:lnTo>
                    <a:pt x="40" y="7"/>
                  </a:lnTo>
                  <a:lnTo>
                    <a:pt x="42" y="7"/>
                  </a:lnTo>
                  <a:lnTo>
                    <a:pt x="40" y="7"/>
                  </a:lnTo>
                  <a:lnTo>
                    <a:pt x="42" y="7"/>
                  </a:lnTo>
                  <a:lnTo>
                    <a:pt x="42" y="5"/>
                  </a:lnTo>
                  <a:lnTo>
                    <a:pt x="42" y="3"/>
                  </a:lnTo>
                  <a:lnTo>
                    <a:pt x="42" y="5"/>
                  </a:lnTo>
                  <a:lnTo>
                    <a:pt x="44" y="5"/>
                  </a:lnTo>
                  <a:lnTo>
                    <a:pt x="44" y="7"/>
                  </a:lnTo>
                  <a:lnTo>
                    <a:pt x="44" y="9"/>
                  </a:lnTo>
                  <a:lnTo>
                    <a:pt x="44" y="7"/>
                  </a:lnTo>
                  <a:lnTo>
                    <a:pt x="44" y="5"/>
                  </a:lnTo>
                  <a:lnTo>
                    <a:pt x="42" y="5"/>
                  </a:lnTo>
                  <a:lnTo>
                    <a:pt x="44" y="3"/>
                  </a:lnTo>
                  <a:lnTo>
                    <a:pt x="46" y="3"/>
                  </a:lnTo>
                  <a:lnTo>
                    <a:pt x="46" y="5"/>
                  </a:lnTo>
                  <a:lnTo>
                    <a:pt x="46" y="7"/>
                  </a:lnTo>
                  <a:lnTo>
                    <a:pt x="46" y="9"/>
                  </a:lnTo>
                  <a:lnTo>
                    <a:pt x="46" y="11"/>
                  </a:lnTo>
                  <a:lnTo>
                    <a:pt x="44" y="11"/>
                  </a:lnTo>
                  <a:lnTo>
                    <a:pt x="44" y="13"/>
                  </a:lnTo>
                  <a:lnTo>
                    <a:pt x="46" y="11"/>
                  </a:lnTo>
                  <a:lnTo>
                    <a:pt x="48" y="9"/>
                  </a:lnTo>
                  <a:lnTo>
                    <a:pt x="48" y="7"/>
                  </a:lnTo>
                  <a:lnTo>
                    <a:pt x="48" y="5"/>
                  </a:lnTo>
                  <a:lnTo>
                    <a:pt x="46" y="5"/>
                  </a:lnTo>
                  <a:lnTo>
                    <a:pt x="48" y="3"/>
                  </a:lnTo>
                  <a:lnTo>
                    <a:pt x="46" y="3"/>
                  </a:lnTo>
                  <a:lnTo>
                    <a:pt x="48" y="3"/>
                  </a:lnTo>
                  <a:lnTo>
                    <a:pt x="49" y="1"/>
                  </a:lnTo>
                  <a:lnTo>
                    <a:pt x="49" y="3"/>
                  </a:lnTo>
                  <a:lnTo>
                    <a:pt x="51" y="3"/>
                  </a:lnTo>
                  <a:lnTo>
                    <a:pt x="49" y="1"/>
                  </a:lnTo>
                  <a:lnTo>
                    <a:pt x="49" y="0"/>
                  </a:lnTo>
                  <a:lnTo>
                    <a:pt x="49" y="1"/>
                  </a:lnTo>
                  <a:lnTo>
                    <a:pt x="51" y="1"/>
                  </a:lnTo>
                  <a:lnTo>
                    <a:pt x="53"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4" name="Freeform 113"/>
            <p:cNvSpPr>
              <a:spLocks noEditPoints="1"/>
            </p:cNvSpPr>
            <p:nvPr/>
          </p:nvSpPr>
          <p:spPr bwMode="auto">
            <a:xfrm>
              <a:off x="6142038" y="3735388"/>
              <a:ext cx="488950" cy="441325"/>
            </a:xfrm>
            <a:custGeom>
              <a:avLst/>
              <a:gdLst>
                <a:gd name="T0" fmla="*/ 189 w 308"/>
                <a:gd name="T1" fmla="*/ 251 h 278"/>
                <a:gd name="T2" fmla="*/ 196 w 308"/>
                <a:gd name="T3" fmla="*/ 248 h 278"/>
                <a:gd name="T4" fmla="*/ 179 w 308"/>
                <a:gd name="T5" fmla="*/ 251 h 278"/>
                <a:gd name="T6" fmla="*/ 194 w 308"/>
                <a:gd name="T7" fmla="*/ 244 h 278"/>
                <a:gd name="T8" fmla="*/ 21 w 308"/>
                <a:gd name="T9" fmla="*/ 13 h 278"/>
                <a:gd name="T10" fmla="*/ 41 w 308"/>
                <a:gd name="T11" fmla="*/ 17 h 278"/>
                <a:gd name="T12" fmla="*/ 56 w 308"/>
                <a:gd name="T13" fmla="*/ 4 h 278"/>
                <a:gd name="T14" fmla="*/ 66 w 308"/>
                <a:gd name="T15" fmla="*/ 13 h 278"/>
                <a:gd name="T16" fmla="*/ 71 w 308"/>
                <a:gd name="T17" fmla="*/ 29 h 278"/>
                <a:gd name="T18" fmla="*/ 79 w 308"/>
                <a:gd name="T19" fmla="*/ 42 h 278"/>
                <a:gd name="T20" fmla="*/ 102 w 308"/>
                <a:gd name="T21" fmla="*/ 56 h 278"/>
                <a:gd name="T22" fmla="*/ 137 w 308"/>
                <a:gd name="T23" fmla="*/ 63 h 278"/>
                <a:gd name="T24" fmla="*/ 152 w 308"/>
                <a:gd name="T25" fmla="*/ 59 h 278"/>
                <a:gd name="T26" fmla="*/ 162 w 308"/>
                <a:gd name="T27" fmla="*/ 50 h 278"/>
                <a:gd name="T28" fmla="*/ 181 w 308"/>
                <a:gd name="T29" fmla="*/ 36 h 278"/>
                <a:gd name="T30" fmla="*/ 200 w 308"/>
                <a:gd name="T31" fmla="*/ 31 h 278"/>
                <a:gd name="T32" fmla="*/ 212 w 308"/>
                <a:gd name="T33" fmla="*/ 36 h 278"/>
                <a:gd name="T34" fmla="*/ 231 w 308"/>
                <a:gd name="T35" fmla="*/ 44 h 278"/>
                <a:gd name="T36" fmla="*/ 246 w 308"/>
                <a:gd name="T37" fmla="*/ 52 h 278"/>
                <a:gd name="T38" fmla="*/ 261 w 308"/>
                <a:gd name="T39" fmla="*/ 63 h 278"/>
                <a:gd name="T40" fmla="*/ 273 w 308"/>
                <a:gd name="T41" fmla="*/ 77 h 278"/>
                <a:gd name="T42" fmla="*/ 273 w 308"/>
                <a:gd name="T43" fmla="*/ 88 h 278"/>
                <a:gd name="T44" fmla="*/ 267 w 308"/>
                <a:gd name="T45" fmla="*/ 104 h 278"/>
                <a:gd name="T46" fmla="*/ 261 w 308"/>
                <a:gd name="T47" fmla="*/ 121 h 278"/>
                <a:gd name="T48" fmla="*/ 263 w 308"/>
                <a:gd name="T49" fmla="*/ 132 h 278"/>
                <a:gd name="T50" fmla="*/ 267 w 308"/>
                <a:gd name="T51" fmla="*/ 155 h 278"/>
                <a:gd name="T52" fmla="*/ 283 w 308"/>
                <a:gd name="T53" fmla="*/ 167 h 278"/>
                <a:gd name="T54" fmla="*/ 269 w 308"/>
                <a:gd name="T55" fmla="*/ 190 h 278"/>
                <a:gd name="T56" fmla="*/ 279 w 308"/>
                <a:gd name="T57" fmla="*/ 209 h 278"/>
                <a:gd name="T58" fmla="*/ 294 w 308"/>
                <a:gd name="T59" fmla="*/ 223 h 278"/>
                <a:gd name="T60" fmla="*/ 300 w 308"/>
                <a:gd name="T61" fmla="*/ 242 h 278"/>
                <a:gd name="T62" fmla="*/ 304 w 308"/>
                <a:gd name="T63" fmla="*/ 249 h 278"/>
                <a:gd name="T64" fmla="*/ 286 w 308"/>
                <a:gd name="T65" fmla="*/ 257 h 278"/>
                <a:gd name="T66" fmla="*/ 279 w 308"/>
                <a:gd name="T67" fmla="*/ 276 h 278"/>
                <a:gd name="T68" fmla="*/ 261 w 308"/>
                <a:gd name="T69" fmla="*/ 273 h 278"/>
                <a:gd name="T70" fmla="*/ 248 w 308"/>
                <a:gd name="T71" fmla="*/ 273 h 278"/>
                <a:gd name="T72" fmla="*/ 227 w 308"/>
                <a:gd name="T73" fmla="*/ 269 h 278"/>
                <a:gd name="T74" fmla="*/ 212 w 308"/>
                <a:gd name="T75" fmla="*/ 265 h 278"/>
                <a:gd name="T76" fmla="*/ 204 w 308"/>
                <a:gd name="T77" fmla="*/ 244 h 278"/>
                <a:gd name="T78" fmla="*/ 185 w 308"/>
                <a:gd name="T79" fmla="*/ 244 h 278"/>
                <a:gd name="T80" fmla="*/ 171 w 308"/>
                <a:gd name="T81" fmla="*/ 253 h 278"/>
                <a:gd name="T82" fmla="*/ 152 w 308"/>
                <a:gd name="T83" fmla="*/ 248 h 278"/>
                <a:gd name="T84" fmla="*/ 135 w 308"/>
                <a:gd name="T85" fmla="*/ 234 h 278"/>
                <a:gd name="T86" fmla="*/ 116 w 308"/>
                <a:gd name="T87" fmla="*/ 226 h 278"/>
                <a:gd name="T88" fmla="*/ 110 w 308"/>
                <a:gd name="T89" fmla="*/ 207 h 278"/>
                <a:gd name="T90" fmla="*/ 104 w 308"/>
                <a:gd name="T91" fmla="*/ 198 h 278"/>
                <a:gd name="T92" fmla="*/ 89 w 308"/>
                <a:gd name="T93" fmla="*/ 190 h 278"/>
                <a:gd name="T94" fmla="*/ 81 w 308"/>
                <a:gd name="T95" fmla="*/ 184 h 278"/>
                <a:gd name="T96" fmla="*/ 77 w 308"/>
                <a:gd name="T97" fmla="*/ 188 h 278"/>
                <a:gd name="T98" fmla="*/ 68 w 308"/>
                <a:gd name="T99" fmla="*/ 184 h 278"/>
                <a:gd name="T100" fmla="*/ 58 w 308"/>
                <a:gd name="T101" fmla="*/ 154 h 278"/>
                <a:gd name="T102" fmla="*/ 43 w 308"/>
                <a:gd name="T103" fmla="*/ 140 h 278"/>
                <a:gd name="T104" fmla="*/ 35 w 308"/>
                <a:gd name="T105" fmla="*/ 130 h 278"/>
                <a:gd name="T106" fmla="*/ 21 w 308"/>
                <a:gd name="T107" fmla="*/ 115 h 278"/>
                <a:gd name="T108" fmla="*/ 25 w 308"/>
                <a:gd name="T109" fmla="*/ 102 h 278"/>
                <a:gd name="T110" fmla="*/ 31 w 308"/>
                <a:gd name="T111" fmla="*/ 86 h 278"/>
                <a:gd name="T112" fmla="*/ 31 w 308"/>
                <a:gd name="T113" fmla="*/ 79 h 278"/>
                <a:gd name="T114" fmla="*/ 20 w 308"/>
                <a:gd name="T115" fmla="*/ 69 h 278"/>
                <a:gd name="T116" fmla="*/ 14 w 308"/>
                <a:gd name="T117" fmla="*/ 56 h 278"/>
                <a:gd name="T118" fmla="*/ 6 w 308"/>
                <a:gd name="T119" fmla="*/ 40 h 278"/>
                <a:gd name="T120" fmla="*/ 4 w 308"/>
                <a:gd name="T121" fmla="*/ 27 h 278"/>
                <a:gd name="T122" fmla="*/ 0 w 308"/>
                <a:gd name="T123" fmla="*/ 8 h 278"/>
                <a:gd name="T124" fmla="*/ 14 w 308"/>
                <a:gd name="T125" fmla="*/ 4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8" h="278">
                  <a:moveTo>
                    <a:pt x="167" y="265"/>
                  </a:moveTo>
                  <a:lnTo>
                    <a:pt x="167" y="263"/>
                  </a:lnTo>
                  <a:lnTo>
                    <a:pt x="167" y="265"/>
                  </a:lnTo>
                  <a:close/>
                  <a:moveTo>
                    <a:pt x="167" y="257"/>
                  </a:moveTo>
                  <a:lnTo>
                    <a:pt x="165" y="257"/>
                  </a:lnTo>
                  <a:lnTo>
                    <a:pt x="167" y="257"/>
                  </a:lnTo>
                  <a:close/>
                  <a:moveTo>
                    <a:pt x="160" y="253"/>
                  </a:moveTo>
                  <a:lnTo>
                    <a:pt x="158" y="253"/>
                  </a:lnTo>
                  <a:lnTo>
                    <a:pt x="160" y="253"/>
                  </a:lnTo>
                  <a:close/>
                  <a:moveTo>
                    <a:pt x="189" y="251"/>
                  </a:moveTo>
                  <a:lnTo>
                    <a:pt x="189" y="249"/>
                  </a:lnTo>
                  <a:lnTo>
                    <a:pt x="189" y="251"/>
                  </a:lnTo>
                  <a:close/>
                  <a:moveTo>
                    <a:pt x="154" y="251"/>
                  </a:moveTo>
                  <a:lnTo>
                    <a:pt x="152" y="251"/>
                  </a:lnTo>
                  <a:lnTo>
                    <a:pt x="152" y="249"/>
                  </a:lnTo>
                  <a:lnTo>
                    <a:pt x="154" y="251"/>
                  </a:lnTo>
                  <a:close/>
                  <a:moveTo>
                    <a:pt x="148" y="248"/>
                  </a:moveTo>
                  <a:lnTo>
                    <a:pt x="146" y="248"/>
                  </a:lnTo>
                  <a:lnTo>
                    <a:pt x="144" y="248"/>
                  </a:lnTo>
                  <a:lnTo>
                    <a:pt x="146" y="248"/>
                  </a:lnTo>
                  <a:lnTo>
                    <a:pt x="148" y="248"/>
                  </a:lnTo>
                  <a:close/>
                  <a:moveTo>
                    <a:pt x="196" y="248"/>
                  </a:moveTo>
                  <a:lnTo>
                    <a:pt x="196" y="246"/>
                  </a:lnTo>
                  <a:lnTo>
                    <a:pt x="196" y="248"/>
                  </a:lnTo>
                  <a:close/>
                  <a:moveTo>
                    <a:pt x="192" y="246"/>
                  </a:moveTo>
                  <a:lnTo>
                    <a:pt x="192" y="248"/>
                  </a:lnTo>
                  <a:lnTo>
                    <a:pt x="190" y="249"/>
                  </a:lnTo>
                  <a:lnTo>
                    <a:pt x="189" y="249"/>
                  </a:lnTo>
                  <a:lnTo>
                    <a:pt x="187" y="249"/>
                  </a:lnTo>
                  <a:lnTo>
                    <a:pt x="185" y="249"/>
                  </a:lnTo>
                  <a:lnTo>
                    <a:pt x="185" y="251"/>
                  </a:lnTo>
                  <a:lnTo>
                    <a:pt x="183" y="251"/>
                  </a:lnTo>
                  <a:lnTo>
                    <a:pt x="181" y="251"/>
                  </a:lnTo>
                  <a:lnTo>
                    <a:pt x="181" y="253"/>
                  </a:lnTo>
                  <a:lnTo>
                    <a:pt x="181" y="251"/>
                  </a:lnTo>
                  <a:lnTo>
                    <a:pt x="179" y="251"/>
                  </a:lnTo>
                  <a:lnTo>
                    <a:pt x="179" y="253"/>
                  </a:lnTo>
                  <a:lnTo>
                    <a:pt x="179" y="251"/>
                  </a:lnTo>
                  <a:lnTo>
                    <a:pt x="181" y="251"/>
                  </a:lnTo>
                  <a:lnTo>
                    <a:pt x="183" y="249"/>
                  </a:lnTo>
                  <a:lnTo>
                    <a:pt x="185" y="249"/>
                  </a:lnTo>
                  <a:lnTo>
                    <a:pt x="187" y="249"/>
                  </a:lnTo>
                  <a:lnTo>
                    <a:pt x="187" y="248"/>
                  </a:lnTo>
                  <a:lnTo>
                    <a:pt x="187" y="246"/>
                  </a:lnTo>
                  <a:lnTo>
                    <a:pt x="189" y="246"/>
                  </a:lnTo>
                  <a:lnTo>
                    <a:pt x="190" y="246"/>
                  </a:lnTo>
                  <a:lnTo>
                    <a:pt x="192" y="244"/>
                  </a:lnTo>
                  <a:lnTo>
                    <a:pt x="194" y="244"/>
                  </a:lnTo>
                  <a:lnTo>
                    <a:pt x="194" y="246"/>
                  </a:lnTo>
                  <a:lnTo>
                    <a:pt x="192" y="246"/>
                  </a:lnTo>
                  <a:close/>
                  <a:moveTo>
                    <a:pt x="100" y="205"/>
                  </a:moveTo>
                  <a:lnTo>
                    <a:pt x="100" y="203"/>
                  </a:lnTo>
                  <a:lnTo>
                    <a:pt x="100" y="205"/>
                  </a:lnTo>
                  <a:close/>
                  <a:moveTo>
                    <a:pt x="16" y="8"/>
                  </a:moveTo>
                  <a:lnTo>
                    <a:pt x="16" y="10"/>
                  </a:lnTo>
                  <a:lnTo>
                    <a:pt x="18" y="10"/>
                  </a:lnTo>
                  <a:lnTo>
                    <a:pt x="18" y="11"/>
                  </a:lnTo>
                  <a:lnTo>
                    <a:pt x="20" y="11"/>
                  </a:lnTo>
                  <a:lnTo>
                    <a:pt x="20" y="13"/>
                  </a:lnTo>
                  <a:lnTo>
                    <a:pt x="21" y="13"/>
                  </a:lnTo>
                  <a:lnTo>
                    <a:pt x="21" y="15"/>
                  </a:lnTo>
                  <a:lnTo>
                    <a:pt x="23" y="17"/>
                  </a:lnTo>
                  <a:lnTo>
                    <a:pt x="25" y="17"/>
                  </a:lnTo>
                  <a:lnTo>
                    <a:pt x="27" y="17"/>
                  </a:lnTo>
                  <a:lnTo>
                    <a:pt x="31" y="19"/>
                  </a:lnTo>
                  <a:lnTo>
                    <a:pt x="33" y="19"/>
                  </a:lnTo>
                  <a:lnTo>
                    <a:pt x="35" y="19"/>
                  </a:lnTo>
                  <a:lnTo>
                    <a:pt x="35" y="17"/>
                  </a:lnTo>
                  <a:lnTo>
                    <a:pt x="37" y="17"/>
                  </a:lnTo>
                  <a:lnTo>
                    <a:pt x="39" y="19"/>
                  </a:lnTo>
                  <a:lnTo>
                    <a:pt x="41" y="19"/>
                  </a:lnTo>
                  <a:lnTo>
                    <a:pt x="41" y="17"/>
                  </a:lnTo>
                  <a:lnTo>
                    <a:pt x="43" y="15"/>
                  </a:lnTo>
                  <a:lnTo>
                    <a:pt x="45" y="15"/>
                  </a:lnTo>
                  <a:lnTo>
                    <a:pt x="45" y="13"/>
                  </a:lnTo>
                  <a:lnTo>
                    <a:pt x="46" y="13"/>
                  </a:lnTo>
                  <a:lnTo>
                    <a:pt x="48" y="11"/>
                  </a:lnTo>
                  <a:lnTo>
                    <a:pt x="48" y="10"/>
                  </a:lnTo>
                  <a:lnTo>
                    <a:pt x="50" y="10"/>
                  </a:lnTo>
                  <a:lnTo>
                    <a:pt x="52" y="10"/>
                  </a:lnTo>
                  <a:lnTo>
                    <a:pt x="52" y="8"/>
                  </a:lnTo>
                  <a:lnTo>
                    <a:pt x="54" y="6"/>
                  </a:lnTo>
                  <a:lnTo>
                    <a:pt x="56" y="6"/>
                  </a:lnTo>
                  <a:lnTo>
                    <a:pt x="56" y="4"/>
                  </a:lnTo>
                  <a:lnTo>
                    <a:pt x="58" y="4"/>
                  </a:lnTo>
                  <a:lnTo>
                    <a:pt x="60" y="4"/>
                  </a:lnTo>
                  <a:lnTo>
                    <a:pt x="60" y="2"/>
                  </a:lnTo>
                  <a:lnTo>
                    <a:pt x="62" y="2"/>
                  </a:lnTo>
                  <a:lnTo>
                    <a:pt x="64" y="2"/>
                  </a:lnTo>
                  <a:lnTo>
                    <a:pt x="64" y="4"/>
                  </a:lnTo>
                  <a:lnTo>
                    <a:pt x="66" y="6"/>
                  </a:lnTo>
                  <a:lnTo>
                    <a:pt x="68" y="8"/>
                  </a:lnTo>
                  <a:lnTo>
                    <a:pt x="68" y="10"/>
                  </a:lnTo>
                  <a:lnTo>
                    <a:pt x="66" y="10"/>
                  </a:lnTo>
                  <a:lnTo>
                    <a:pt x="66" y="11"/>
                  </a:lnTo>
                  <a:lnTo>
                    <a:pt x="66" y="13"/>
                  </a:lnTo>
                  <a:lnTo>
                    <a:pt x="68" y="13"/>
                  </a:lnTo>
                  <a:lnTo>
                    <a:pt x="68" y="15"/>
                  </a:lnTo>
                  <a:lnTo>
                    <a:pt x="68" y="17"/>
                  </a:lnTo>
                  <a:lnTo>
                    <a:pt x="64" y="17"/>
                  </a:lnTo>
                  <a:lnTo>
                    <a:pt x="64" y="19"/>
                  </a:lnTo>
                  <a:lnTo>
                    <a:pt x="64" y="21"/>
                  </a:lnTo>
                  <a:lnTo>
                    <a:pt x="66" y="21"/>
                  </a:lnTo>
                  <a:lnTo>
                    <a:pt x="68" y="23"/>
                  </a:lnTo>
                  <a:lnTo>
                    <a:pt x="68" y="25"/>
                  </a:lnTo>
                  <a:lnTo>
                    <a:pt x="69" y="25"/>
                  </a:lnTo>
                  <a:lnTo>
                    <a:pt x="71" y="27"/>
                  </a:lnTo>
                  <a:lnTo>
                    <a:pt x="71" y="29"/>
                  </a:lnTo>
                  <a:lnTo>
                    <a:pt x="73" y="29"/>
                  </a:lnTo>
                  <a:lnTo>
                    <a:pt x="75" y="29"/>
                  </a:lnTo>
                  <a:lnTo>
                    <a:pt x="75" y="27"/>
                  </a:lnTo>
                  <a:lnTo>
                    <a:pt x="77" y="29"/>
                  </a:lnTo>
                  <a:lnTo>
                    <a:pt x="77" y="31"/>
                  </a:lnTo>
                  <a:lnTo>
                    <a:pt x="77" y="33"/>
                  </a:lnTo>
                  <a:lnTo>
                    <a:pt x="77" y="34"/>
                  </a:lnTo>
                  <a:lnTo>
                    <a:pt x="79" y="36"/>
                  </a:lnTo>
                  <a:lnTo>
                    <a:pt x="77" y="38"/>
                  </a:lnTo>
                  <a:lnTo>
                    <a:pt x="79" y="38"/>
                  </a:lnTo>
                  <a:lnTo>
                    <a:pt x="79" y="40"/>
                  </a:lnTo>
                  <a:lnTo>
                    <a:pt x="79" y="42"/>
                  </a:lnTo>
                  <a:lnTo>
                    <a:pt x="81" y="44"/>
                  </a:lnTo>
                  <a:lnTo>
                    <a:pt x="83" y="44"/>
                  </a:lnTo>
                  <a:lnTo>
                    <a:pt x="85" y="46"/>
                  </a:lnTo>
                  <a:lnTo>
                    <a:pt x="87" y="46"/>
                  </a:lnTo>
                  <a:lnTo>
                    <a:pt x="93" y="48"/>
                  </a:lnTo>
                  <a:lnTo>
                    <a:pt x="94" y="48"/>
                  </a:lnTo>
                  <a:lnTo>
                    <a:pt x="96" y="48"/>
                  </a:lnTo>
                  <a:lnTo>
                    <a:pt x="98" y="48"/>
                  </a:lnTo>
                  <a:lnTo>
                    <a:pt x="98" y="50"/>
                  </a:lnTo>
                  <a:lnTo>
                    <a:pt x="98" y="52"/>
                  </a:lnTo>
                  <a:lnTo>
                    <a:pt x="100" y="54"/>
                  </a:lnTo>
                  <a:lnTo>
                    <a:pt x="102" y="56"/>
                  </a:lnTo>
                  <a:lnTo>
                    <a:pt x="104" y="58"/>
                  </a:lnTo>
                  <a:lnTo>
                    <a:pt x="106" y="58"/>
                  </a:lnTo>
                  <a:lnTo>
                    <a:pt x="108" y="59"/>
                  </a:lnTo>
                  <a:lnTo>
                    <a:pt x="112" y="61"/>
                  </a:lnTo>
                  <a:lnTo>
                    <a:pt x="117" y="63"/>
                  </a:lnTo>
                  <a:lnTo>
                    <a:pt x="119" y="63"/>
                  </a:lnTo>
                  <a:lnTo>
                    <a:pt x="123" y="63"/>
                  </a:lnTo>
                  <a:lnTo>
                    <a:pt x="125" y="65"/>
                  </a:lnTo>
                  <a:lnTo>
                    <a:pt x="129" y="65"/>
                  </a:lnTo>
                  <a:lnTo>
                    <a:pt x="131" y="63"/>
                  </a:lnTo>
                  <a:lnTo>
                    <a:pt x="133" y="63"/>
                  </a:lnTo>
                  <a:lnTo>
                    <a:pt x="137" y="63"/>
                  </a:lnTo>
                  <a:lnTo>
                    <a:pt x="139" y="61"/>
                  </a:lnTo>
                  <a:lnTo>
                    <a:pt x="142" y="61"/>
                  </a:lnTo>
                  <a:lnTo>
                    <a:pt x="144" y="59"/>
                  </a:lnTo>
                  <a:lnTo>
                    <a:pt x="150" y="59"/>
                  </a:lnTo>
                  <a:lnTo>
                    <a:pt x="156" y="59"/>
                  </a:lnTo>
                  <a:lnTo>
                    <a:pt x="158" y="58"/>
                  </a:lnTo>
                  <a:lnTo>
                    <a:pt x="158" y="59"/>
                  </a:lnTo>
                  <a:lnTo>
                    <a:pt x="156" y="59"/>
                  </a:lnTo>
                  <a:lnTo>
                    <a:pt x="154" y="59"/>
                  </a:lnTo>
                  <a:lnTo>
                    <a:pt x="152" y="59"/>
                  </a:lnTo>
                  <a:lnTo>
                    <a:pt x="154" y="59"/>
                  </a:lnTo>
                  <a:lnTo>
                    <a:pt x="152" y="59"/>
                  </a:lnTo>
                  <a:lnTo>
                    <a:pt x="154" y="59"/>
                  </a:lnTo>
                  <a:lnTo>
                    <a:pt x="156" y="61"/>
                  </a:lnTo>
                  <a:lnTo>
                    <a:pt x="158" y="59"/>
                  </a:lnTo>
                  <a:lnTo>
                    <a:pt x="160" y="59"/>
                  </a:lnTo>
                  <a:lnTo>
                    <a:pt x="160" y="58"/>
                  </a:lnTo>
                  <a:lnTo>
                    <a:pt x="158" y="58"/>
                  </a:lnTo>
                  <a:lnTo>
                    <a:pt x="160" y="56"/>
                  </a:lnTo>
                  <a:lnTo>
                    <a:pt x="158" y="56"/>
                  </a:lnTo>
                  <a:lnTo>
                    <a:pt x="158" y="54"/>
                  </a:lnTo>
                  <a:lnTo>
                    <a:pt x="158" y="52"/>
                  </a:lnTo>
                  <a:lnTo>
                    <a:pt x="158" y="50"/>
                  </a:lnTo>
                  <a:lnTo>
                    <a:pt x="162" y="50"/>
                  </a:lnTo>
                  <a:lnTo>
                    <a:pt x="164" y="50"/>
                  </a:lnTo>
                  <a:lnTo>
                    <a:pt x="167" y="48"/>
                  </a:lnTo>
                  <a:lnTo>
                    <a:pt x="169" y="48"/>
                  </a:lnTo>
                  <a:lnTo>
                    <a:pt x="171" y="46"/>
                  </a:lnTo>
                  <a:lnTo>
                    <a:pt x="171" y="44"/>
                  </a:lnTo>
                  <a:lnTo>
                    <a:pt x="171" y="42"/>
                  </a:lnTo>
                  <a:lnTo>
                    <a:pt x="175" y="40"/>
                  </a:lnTo>
                  <a:lnTo>
                    <a:pt x="175" y="38"/>
                  </a:lnTo>
                  <a:lnTo>
                    <a:pt x="177" y="38"/>
                  </a:lnTo>
                  <a:lnTo>
                    <a:pt x="177" y="36"/>
                  </a:lnTo>
                  <a:lnTo>
                    <a:pt x="179" y="36"/>
                  </a:lnTo>
                  <a:lnTo>
                    <a:pt x="181" y="36"/>
                  </a:lnTo>
                  <a:lnTo>
                    <a:pt x="181" y="34"/>
                  </a:lnTo>
                  <a:lnTo>
                    <a:pt x="183" y="34"/>
                  </a:lnTo>
                  <a:lnTo>
                    <a:pt x="187" y="34"/>
                  </a:lnTo>
                  <a:lnTo>
                    <a:pt x="189" y="34"/>
                  </a:lnTo>
                  <a:lnTo>
                    <a:pt x="190" y="34"/>
                  </a:lnTo>
                  <a:lnTo>
                    <a:pt x="192" y="34"/>
                  </a:lnTo>
                  <a:lnTo>
                    <a:pt x="194" y="34"/>
                  </a:lnTo>
                  <a:lnTo>
                    <a:pt x="196" y="34"/>
                  </a:lnTo>
                  <a:lnTo>
                    <a:pt x="194" y="33"/>
                  </a:lnTo>
                  <a:lnTo>
                    <a:pt x="196" y="33"/>
                  </a:lnTo>
                  <a:lnTo>
                    <a:pt x="198" y="31"/>
                  </a:lnTo>
                  <a:lnTo>
                    <a:pt x="200" y="31"/>
                  </a:lnTo>
                  <a:lnTo>
                    <a:pt x="200" y="33"/>
                  </a:lnTo>
                  <a:lnTo>
                    <a:pt x="202" y="31"/>
                  </a:lnTo>
                  <a:lnTo>
                    <a:pt x="202" y="33"/>
                  </a:lnTo>
                  <a:lnTo>
                    <a:pt x="204" y="33"/>
                  </a:lnTo>
                  <a:lnTo>
                    <a:pt x="206" y="33"/>
                  </a:lnTo>
                  <a:lnTo>
                    <a:pt x="208" y="33"/>
                  </a:lnTo>
                  <a:lnTo>
                    <a:pt x="208" y="31"/>
                  </a:lnTo>
                  <a:lnTo>
                    <a:pt x="210" y="31"/>
                  </a:lnTo>
                  <a:lnTo>
                    <a:pt x="210" y="33"/>
                  </a:lnTo>
                  <a:lnTo>
                    <a:pt x="212" y="33"/>
                  </a:lnTo>
                  <a:lnTo>
                    <a:pt x="212" y="34"/>
                  </a:lnTo>
                  <a:lnTo>
                    <a:pt x="212" y="36"/>
                  </a:lnTo>
                  <a:lnTo>
                    <a:pt x="213" y="38"/>
                  </a:lnTo>
                  <a:lnTo>
                    <a:pt x="215" y="38"/>
                  </a:lnTo>
                  <a:lnTo>
                    <a:pt x="217" y="38"/>
                  </a:lnTo>
                  <a:lnTo>
                    <a:pt x="219" y="38"/>
                  </a:lnTo>
                  <a:lnTo>
                    <a:pt x="221" y="40"/>
                  </a:lnTo>
                  <a:lnTo>
                    <a:pt x="223" y="40"/>
                  </a:lnTo>
                  <a:lnTo>
                    <a:pt x="225" y="40"/>
                  </a:lnTo>
                  <a:lnTo>
                    <a:pt x="225" y="42"/>
                  </a:lnTo>
                  <a:lnTo>
                    <a:pt x="225" y="44"/>
                  </a:lnTo>
                  <a:lnTo>
                    <a:pt x="227" y="44"/>
                  </a:lnTo>
                  <a:lnTo>
                    <a:pt x="229" y="44"/>
                  </a:lnTo>
                  <a:lnTo>
                    <a:pt x="231" y="44"/>
                  </a:lnTo>
                  <a:lnTo>
                    <a:pt x="231" y="42"/>
                  </a:lnTo>
                  <a:lnTo>
                    <a:pt x="233" y="44"/>
                  </a:lnTo>
                  <a:lnTo>
                    <a:pt x="235" y="44"/>
                  </a:lnTo>
                  <a:lnTo>
                    <a:pt x="235" y="42"/>
                  </a:lnTo>
                  <a:lnTo>
                    <a:pt x="237" y="44"/>
                  </a:lnTo>
                  <a:lnTo>
                    <a:pt x="238" y="44"/>
                  </a:lnTo>
                  <a:lnTo>
                    <a:pt x="242" y="46"/>
                  </a:lnTo>
                  <a:lnTo>
                    <a:pt x="244" y="46"/>
                  </a:lnTo>
                  <a:lnTo>
                    <a:pt x="244" y="48"/>
                  </a:lnTo>
                  <a:lnTo>
                    <a:pt x="244" y="50"/>
                  </a:lnTo>
                  <a:lnTo>
                    <a:pt x="244" y="52"/>
                  </a:lnTo>
                  <a:lnTo>
                    <a:pt x="246" y="52"/>
                  </a:lnTo>
                  <a:lnTo>
                    <a:pt x="246" y="54"/>
                  </a:lnTo>
                  <a:lnTo>
                    <a:pt x="246" y="52"/>
                  </a:lnTo>
                  <a:lnTo>
                    <a:pt x="248" y="54"/>
                  </a:lnTo>
                  <a:lnTo>
                    <a:pt x="250" y="54"/>
                  </a:lnTo>
                  <a:lnTo>
                    <a:pt x="252" y="56"/>
                  </a:lnTo>
                  <a:lnTo>
                    <a:pt x="254" y="56"/>
                  </a:lnTo>
                  <a:lnTo>
                    <a:pt x="256" y="58"/>
                  </a:lnTo>
                  <a:lnTo>
                    <a:pt x="256" y="59"/>
                  </a:lnTo>
                  <a:lnTo>
                    <a:pt x="258" y="61"/>
                  </a:lnTo>
                  <a:lnTo>
                    <a:pt x="258" y="63"/>
                  </a:lnTo>
                  <a:lnTo>
                    <a:pt x="260" y="63"/>
                  </a:lnTo>
                  <a:lnTo>
                    <a:pt x="261" y="63"/>
                  </a:lnTo>
                  <a:lnTo>
                    <a:pt x="263" y="63"/>
                  </a:lnTo>
                  <a:lnTo>
                    <a:pt x="267" y="63"/>
                  </a:lnTo>
                  <a:lnTo>
                    <a:pt x="269" y="63"/>
                  </a:lnTo>
                  <a:lnTo>
                    <a:pt x="271" y="63"/>
                  </a:lnTo>
                  <a:lnTo>
                    <a:pt x="273" y="63"/>
                  </a:lnTo>
                  <a:lnTo>
                    <a:pt x="273" y="65"/>
                  </a:lnTo>
                  <a:lnTo>
                    <a:pt x="273" y="67"/>
                  </a:lnTo>
                  <a:lnTo>
                    <a:pt x="273" y="69"/>
                  </a:lnTo>
                  <a:lnTo>
                    <a:pt x="273" y="71"/>
                  </a:lnTo>
                  <a:lnTo>
                    <a:pt x="273" y="73"/>
                  </a:lnTo>
                  <a:lnTo>
                    <a:pt x="273" y="75"/>
                  </a:lnTo>
                  <a:lnTo>
                    <a:pt x="273" y="77"/>
                  </a:lnTo>
                  <a:lnTo>
                    <a:pt x="271" y="77"/>
                  </a:lnTo>
                  <a:lnTo>
                    <a:pt x="273" y="77"/>
                  </a:lnTo>
                  <a:lnTo>
                    <a:pt x="273" y="79"/>
                  </a:lnTo>
                  <a:lnTo>
                    <a:pt x="275" y="81"/>
                  </a:lnTo>
                  <a:lnTo>
                    <a:pt x="273" y="81"/>
                  </a:lnTo>
                  <a:lnTo>
                    <a:pt x="275" y="81"/>
                  </a:lnTo>
                  <a:lnTo>
                    <a:pt x="273" y="81"/>
                  </a:lnTo>
                  <a:lnTo>
                    <a:pt x="273" y="82"/>
                  </a:lnTo>
                  <a:lnTo>
                    <a:pt x="275" y="84"/>
                  </a:lnTo>
                  <a:lnTo>
                    <a:pt x="275" y="86"/>
                  </a:lnTo>
                  <a:lnTo>
                    <a:pt x="273" y="86"/>
                  </a:lnTo>
                  <a:lnTo>
                    <a:pt x="273" y="88"/>
                  </a:lnTo>
                  <a:lnTo>
                    <a:pt x="273" y="90"/>
                  </a:lnTo>
                  <a:lnTo>
                    <a:pt x="271" y="90"/>
                  </a:lnTo>
                  <a:lnTo>
                    <a:pt x="271" y="92"/>
                  </a:lnTo>
                  <a:lnTo>
                    <a:pt x="273" y="94"/>
                  </a:lnTo>
                  <a:lnTo>
                    <a:pt x="271" y="94"/>
                  </a:lnTo>
                  <a:lnTo>
                    <a:pt x="271" y="96"/>
                  </a:lnTo>
                  <a:lnTo>
                    <a:pt x="271" y="98"/>
                  </a:lnTo>
                  <a:lnTo>
                    <a:pt x="271" y="100"/>
                  </a:lnTo>
                  <a:lnTo>
                    <a:pt x="269" y="100"/>
                  </a:lnTo>
                  <a:lnTo>
                    <a:pt x="269" y="102"/>
                  </a:lnTo>
                  <a:lnTo>
                    <a:pt x="269" y="104"/>
                  </a:lnTo>
                  <a:lnTo>
                    <a:pt x="267" y="104"/>
                  </a:lnTo>
                  <a:lnTo>
                    <a:pt x="267" y="106"/>
                  </a:lnTo>
                  <a:lnTo>
                    <a:pt x="265" y="106"/>
                  </a:lnTo>
                  <a:lnTo>
                    <a:pt x="267" y="107"/>
                  </a:lnTo>
                  <a:lnTo>
                    <a:pt x="267" y="109"/>
                  </a:lnTo>
                  <a:lnTo>
                    <a:pt x="265" y="109"/>
                  </a:lnTo>
                  <a:lnTo>
                    <a:pt x="263" y="109"/>
                  </a:lnTo>
                  <a:lnTo>
                    <a:pt x="263" y="111"/>
                  </a:lnTo>
                  <a:lnTo>
                    <a:pt x="261" y="111"/>
                  </a:lnTo>
                  <a:lnTo>
                    <a:pt x="261" y="113"/>
                  </a:lnTo>
                  <a:lnTo>
                    <a:pt x="261" y="115"/>
                  </a:lnTo>
                  <a:lnTo>
                    <a:pt x="261" y="119"/>
                  </a:lnTo>
                  <a:lnTo>
                    <a:pt x="261" y="121"/>
                  </a:lnTo>
                  <a:lnTo>
                    <a:pt x="261" y="123"/>
                  </a:lnTo>
                  <a:lnTo>
                    <a:pt x="263" y="123"/>
                  </a:lnTo>
                  <a:lnTo>
                    <a:pt x="265" y="123"/>
                  </a:lnTo>
                  <a:lnTo>
                    <a:pt x="265" y="125"/>
                  </a:lnTo>
                  <a:lnTo>
                    <a:pt x="267" y="125"/>
                  </a:lnTo>
                  <a:lnTo>
                    <a:pt x="269" y="125"/>
                  </a:lnTo>
                  <a:lnTo>
                    <a:pt x="267" y="125"/>
                  </a:lnTo>
                  <a:lnTo>
                    <a:pt x="267" y="127"/>
                  </a:lnTo>
                  <a:lnTo>
                    <a:pt x="265" y="127"/>
                  </a:lnTo>
                  <a:lnTo>
                    <a:pt x="265" y="129"/>
                  </a:lnTo>
                  <a:lnTo>
                    <a:pt x="263" y="130"/>
                  </a:lnTo>
                  <a:lnTo>
                    <a:pt x="263" y="132"/>
                  </a:lnTo>
                  <a:lnTo>
                    <a:pt x="263" y="134"/>
                  </a:lnTo>
                  <a:lnTo>
                    <a:pt x="263" y="136"/>
                  </a:lnTo>
                  <a:lnTo>
                    <a:pt x="263" y="138"/>
                  </a:lnTo>
                  <a:lnTo>
                    <a:pt x="265" y="140"/>
                  </a:lnTo>
                  <a:lnTo>
                    <a:pt x="265" y="142"/>
                  </a:lnTo>
                  <a:lnTo>
                    <a:pt x="265" y="144"/>
                  </a:lnTo>
                  <a:lnTo>
                    <a:pt x="267" y="146"/>
                  </a:lnTo>
                  <a:lnTo>
                    <a:pt x="267" y="148"/>
                  </a:lnTo>
                  <a:lnTo>
                    <a:pt x="267" y="150"/>
                  </a:lnTo>
                  <a:lnTo>
                    <a:pt x="267" y="152"/>
                  </a:lnTo>
                  <a:lnTo>
                    <a:pt x="267" y="154"/>
                  </a:lnTo>
                  <a:lnTo>
                    <a:pt x="267" y="155"/>
                  </a:lnTo>
                  <a:lnTo>
                    <a:pt x="267" y="157"/>
                  </a:lnTo>
                  <a:lnTo>
                    <a:pt x="267" y="159"/>
                  </a:lnTo>
                  <a:lnTo>
                    <a:pt x="267" y="161"/>
                  </a:lnTo>
                  <a:lnTo>
                    <a:pt x="267" y="163"/>
                  </a:lnTo>
                  <a:lnTo>
                    <a:pt x="269" y="163"/>
                  </a:lnTo>
                  <a:lnTo>
                    <a:pt x="271" y="163"/>
                  </a:lnTo>
                  <a:lnTo>
                    <a:pt x="275" y="163"/>
                  </a:lnTo>
                  <a:lnTo>
                    <a:pt x="277" y="165"/>
                  </a:lnTo>
                  <a:lnTo>
                    <a:pt x="279" y="165"/>
                  </a:lnTo>
                  <a:lnTo>
                    <a:pt x="281" y="165"/>
                  </a:lnTo>
                  <a:lnTo>
                    <a:pt x="283" y="165"/>
                  </a:lnTo>
                  <a:lnTo>
                    <a:pt x="283" y="167"/>
                  </a:lnTo>
                  <a:lnTo>
                    <a:pt x="283" y="169"/>
                  </a:lnTo>
                  <a:lnTo>
                    <a:pt x="283" y="171"/>
                  </a:lnTo>
                  <a:lnTo>
                    <a:pt x="283" y="173"/>
                  </a:lnTo>
                  <a:lnTo>
                    <a:pt x="283" y="175"/>
                  </a:lnTo>
                  <a:lnTo>
                    <a:pt x="281" y="177"/>
                  </a:lnTo>
                  <a:lnTo>
                    <a:pt x="279" y="178"/>
                  </a:lnTo>
                  <a:lnTo>
                    <a:pt x="277" y="180"/>
                  </a:lnTo>
                  <a:lnTo>
                    <a:pt x="277" y="182"/>
                  </a:lnTo>
                  <a:lnTo>
                    <a:pt x="275" y="184"/>
                  </a:lnTo>
                  <a:lnTo>
                    <a:pt x="273" y="186"/>
                  </a:lnTo>
                  <a:lnTo>
                    <a:pt x="271" y="188"/>
                  </a:lnTo>
                  <a:lnTo>
                    <a:pt x="269" y="190"/>
                  </a:lnTo>
                  <a:lnTo>
                    <a:pt x="269" y="192"/>
                  </a:lnTo>
                  <a:lnTo>
                    <a:pt x="267" y="194"/>
                  </a:lnTo>
                  <a:lnTo>
                    <a:pt x="269" y="194"/>
                  </a:lnTo>
                  <a:lnTo>
                    <a:pt x="269" y="196"/>
                  </a:lnTo>
                  <a:lnTo>
                    <a:pt x="271" y="198"/>
                  </a:lnTo>
                  <a:lnTo>
                    <a:pt x="273" y="200"/>
                  </a:lnTo>
                  <a:lnTo>
                    <a:pt x="275" y="202"/>
                  </a:lnTo>
                  <a:lnTo>
                    <a:pt x="275" y="203"/>
                  </a:lnTo>
                  <a:lnTo>
                    <a:pt x="275" y="205"/>
                  </a:lnTo>
                  <a:lnTo>
                    <a:pt x="277" y="205"/>
                  </a:lnTo>
                  <a:lnTo>
                    <a:pt x="277" y="207"/>
                  </a:lnTo>
                  <a:lnTo>
                    <a:pt x="279" y="209"/>
                  </a:lnTo>
                  <a:lnTo>
                    <a:pt x="279" y="211"/>
                  </a:lnTo>
                  <a:lnTo>
                    <a:pt x="281" y="213"/>
                  </a:lnTo>
                  <a:lnTo>
                    <a:pt x="283" y="215"/>
                  </a:lnTo>
                  <a:lnTo>
                    <a:pt x="285" y="217"/>
                  </a:lnTo>
                  <a:lnTo>
                    <a:pt x="286" y="217"/>
                  </a:lnTo>
                  <a:lnTo>
                    <a:pt x="286" y="219"/>
                  </a:lnTo>
                  <a:lnTo>
                    <a:pt x="288" y="219"/>
                  </a:lnTo>
                  <a:lnTo>
                    <a:pt x="290" y="219"/>
                  </a:lnTo>
                  <a:lnTo>
                    <a:pt x="292" y="219"/>
                  </a:lnTo>
                  <a:lnTo>
                    <a:pt x="292" y="221"/>
                  </a:lnTo>
                  <a:lnTo>
                    <a:pt x="294" y="221"/>
                  </a:lnTo>
                  <a:lnTo>
                    <a:pt x="294" y="223"/>
                  </a:lnTo>
                  <a:lnTo>
                    <a:pt x="298" y="223"/>
                  </a:lnTo>
                  <a:lnTo>
                    <a:pt x="298" y="225"/>
                  </a:lnTo>
                  <a:lnTo>
                    <a:pt x="298" y="226"/>
                  </a:lnTo>
                  <a:lnTo>
                    <a:pt x="298" y="228"/>
                  </a:lnTo>
                  <a:lnTo>
                    <a:pt x="298" y="230"/>
                  </a:lnTo>
                  <a:lnTo>
                    <a:pt x="298" y="232"/>
                  </a:lnTo>
                  <a:lnTo>
                    <a:pt x="298" y="234"/>
                  </a:lnTo>
                  <a:lnTo>
                    <a:pt x="298" y="236"/>
                  </a:lnTo>
                  <a:lnTo>
                    <a:pt x="298" y="238"/>
                  </a:lnTo>
                  <a:lnTo>
                    <a:pt x="298" y="240"/>
                  </a:lnTo>
                  <a:lnTo>
                    <a:pt x="300" y="240"/>
                  </a:lnTo>
                  <a:lnTo>
                    <a:pt x="300" y="242"/>
                  </a:lnTo>
                  <a:lnTo>
                    <a:pt x="300" y="240"/>
                  </a:lnTo>
                  <a:lnTo>
                    <a:pt x="302" y="240"/>
                  </a:lnTo>
                  <a:lnTo>
                    <a:pt x="304" y="240"/>
                  </a:lnTo>
                  <a:lnTo>
                    <a:pt x="306" y="240"/>
                  </a:lnTo>
                  <a:lnTo>
                    <a:pt x="306" y="242"/>
                  </a:lnTo>
                  <a:lnTo>
                    <a:pt x="308" y="242"/>
                  </a:lnTo>
                  <a:lnTo>
                    <a:pt x="306" y="242"/>
                  </a:lnTo>
                  <a:lnTo>
                    <a:pt x="306" y="244"/>
                  </a:lnTo>
                  <a:lnTo>
                    <a:pt x="306" y="246"/>
                  </a:lnTo>
                  <a:lnTo>
                    <a:pt x="306" y="248"/>
                  </a:lnTo>
                  <a:lnTo>
                    <a:pt x="304" y="248"/>
                  </a:lnTo>
                  <a:lnTo>
                    <a:pt x="304" y="249"/>
                  </a:lnTo>
                  <a:lnTo>
                    <a:pt x="304" y="251"/>
                  </a:lnTo>
                  <a:lnTo>
                    <a:pt x="302" y="251"/>
                  </a:lnTo>
                  <a:lnTo>
                    <a:pt x="300" y="251"/>
                  </a:lnTo>
                  <a:lnTo>
                    <a:pt x="298" y="251"/>
                  </a:lnTo>
                  <a:lnTo>
                    <a:pt x="296" y="251"/>
                  </a:lnTo>
                  <a:lnTo>
                    <a:pt x="292" y="253"/>
                  </a:lnTo>
                  <a:lnTo>
                    <a:pt x="290" y="253"/>
                  </a:lnTo>
                  <a:lnTo>
                    <a:pt x="290" y="255"/>
                  </a:lnTo>
                  <a:lnTo>
                    <a:pt x="290" y="257"/>
                  </a:lnTo>
                  <a:lnTo>
                    <a:pt x="288" y="255"/>
                  </a:lnTo>
                  <a:lnTo>
                    <a:pt x="288" y="257"/>
                  </a:lnTo>
                  <a:lnTo>
                    <a:pt x="286" y="257"/>
                  </a:lnTo>
                  <a:lnTo>
                    <a:pt x="285" y="257"/>
                  </a:lnTo>
                  <a:lnTo>
                    <a:pt x="283" y="259"/>
                  </a:lnTo>
                  <a:lnTo>
                    <a:pt x="283" y="261"/>
                  </a:lnTo>
                  <a:lnTo>
                    <a:pt x="283" y="263"/>
                  </a:lnTo>
                  <a:lnTo>
                    <a:pt x="283" y="265"/>
                  </a:lnTo>
                  <a:lnTo>
                    <a:pt x="283" y="267"/>
                  </a:lnTo>
                  <a:lnTo>
                    <a:pt x="281" y="267"/>
                  </a:lnTo>
                  <a:lnTo>
                    <a:pt x="281" y="269"/>
                  </a:lnTo>
                  <a:lnTo>
                    <a:pt x="281" y="271"/>
                  </a:lnTo>
                  <a:lnTo>
                    <a:pt x="281" y="273"/>
                  </a:lnTo>
                  <a:lnTo>
                    <a:pt x="281" y="274"/>
                  </a:lnTo>
                  <a:lnTo>
                    <a:pt x="279" y="276"/>
                  </a:lnTo>
                  <a:lnTo>
                    <a:pt x="277" y="276"/>
                  </a:lnTo>
                  <a:lnTo>
                    <a:pt x="279" y="276"/>
                  </a:lnTo>
                  <a:lnTo>
                    <a:pt x="279" y="278"/>
                  </a:lnTo>
                  <a:lnTo>
                    <a:pt x="277" y="278"/>
                  </a:lnTo>
                  <a:lnTo>
                    <a:pt x="273" y="278"/>
                  </a:lnTo>
                  <a:lnTo>
                    <a:pt x="273" y="276"/>
                  </a:lnTo>
                  <a:lnTo>
                    <a:pt x="271" y="276"/>
                  </a:lnTo>
                  <a:lnTo>
                    <a:pt x="267" y="276"/>
                  </a:lnTo>
                  <a:lnTo>
                    <a:pt x="265" y="276"/>
                  </a:lnTo>
                  <a:lnTo>
                    <a:pt x="263" y="274"/>
                  </a:lnTo>
                  <a:lnTo>
                    <a:pt x="263" y="273"/>
                  </a:lnTo>
                  <a:lnTo>
                    <a:pt x="261" y="273"/>
                  </a:lnTo>
                  <a:lnTo>
                    <a:pt x="260" y="273"/>
                  </a:lnTo>
                  <a:lnTo>
                    <a:pt x="260" y="274"/>
                  </a:lnTo>
                  <a:lnTo>
                    <a:pt x="261" y="274"/>
                  </a:lnTo>
                  <a:lnTo>
                    <a:pt x="260" y="274"/>
                  </a:lnTo>
                  <a:lnTo>
                    <a:pt x="258" y="273"/>
                  </a:lnTo>
                  <a:lnTo>
                    <a:pt x="258" y="274"/>
                  </a:lnTo>
                  <a:lnTo>
                    <a:pt x="256" y="274"/>
                  </a:lnTo>
                  <a:lnTo>
                    <a:pt x="254" y="274"/>
                  </a:lnTo>
                  <a:lnTo>
                    <a:pt x="252" y="274"/>
                  </a:lnTo>
                  <a:lnTo>
                    <a:pt x="252" y="273"/>
                  </a:lnTo>
                  <a:lnTo>
                    <a:pt x="250" y="273"/>
                  </a:lnTo>
                  <a:lnTo>
                    <a:pt x="248" y="273"/>
                  </a:lnTo>
                  <a:lnTo>
                    <a:pt x="246" y="273"/>
                  </a:lnTo>
                  <a:lnTo>
                    <a:pt x="244" y="273"/>
                  </a:lnTo>
                  <a:lnTo>
                    <a:pt x="242" y="273"/>
                  </a:lnTo>
                  <a:lnTo>
                    <a:pt x="240" y="273"/>
                  </a:lnTo>
                  <a:lnTo>
                    <a:pt x="238" y="273"/>
                  </a:lnTo>
                  <a:lnTo>
                    <a:pt x="237" y="271"/>
                  </a:lnTo>
                  <a:lnTo>
                    <a:pt x="235" y="271"/>
                  </a:lnTo>
                  <a:lnTo>
                    <a:pt x="231" y="269"/>
                  </a:lnTo>
                  <a:lnTo>
                    <a:pt x="231" y="271"/>
                  </a:lnTo>
                  <a:lnTo>
                    <a:pt x="229" y="271"/>
                  </a:lnTo>
                  <a:lnTo>
                    <a:pt x="229" y="269"/>
                  </a:lnTo>
                  <a:lnTo>
                    <a:pt x="227" y="269"/>
                  </a:lnTo>
                  <a:lnTo>
                    <a:pt x="227" y="271"/>
                  </a:lnTo>
                  <a:lnTo>
                    <a:pt x="225" y="271"/>
                  </a:lnTo>
                  <a:lnTo>
                    <a:pt x="223" y="271"/>
                  </a:lnTo>
                  <a:lnTo>
                    <a:pt x="223" y="269"/>
                  </a:lnTo>
                  <a:lnTo>
                    <a:pt x="221" y="269"/>
                  </a:lnTo>
                  <a:lnTo>
                    <a:pt x="219" y="269"/>
                  </a:lnTo>
                  <a:lnTo>
                    <a:pt x="219" y="267"/>
                  </a:lnTo>
                  <a:lnTo>
                    <a:pt x="217" y="267"/>
                  </a:lnTo>
                  <a:lnTo>
                    <a:pt x="215" y="267"/>
                  </a:lnTo>
                  <a:lnTo>
                    <a:pt x="213" y="267"/>
                  </a:lnTo>
                  <a:lnTo>
                    <a:pt x="212" y="267"/>
                  </a:lnTo>
                  <a:lnTo>
                    <a:pt x="212" y="265"/>
                  </a:lnTo>
                  <a:lnTo>
                    <a:pt x="210" y="263"/>
                  </a:lnTo>
                  <a:lnTo>
                    <a:pt x="210" y="261"/>
                  </a:lnTo>
                  <a:lnTo>
                    <a:pt x="210" y="259"/>
                  </a:lnTo>
                  <a:lnTo>
                    <a:pt x="208" y="257"/>
                  </a:lnTo>
                  <a:lnTo>
                    <a:pt x="208" y="255"/>
                  </a:lnTo>
                  <a:lnTo>
                    <a:pt x="208" y="251"/>
                  </a:lnTo>
                  <a:lnTo>
                    <a:pt x="206" y="248"/>
                  </a:lnTo>
                  <a:lnTo>
                    <a:pt x="206" y="246"/>
                  </a:lnTo>
                  <a:lnTo>
                    <a:pt x="206" y="244"/>
                  </a:lnTo>
                  <a:lnTo>
                    <a:pt x="206" y="246"/>
                  </a:lnTo>
                  <a:lnTo>
                    <a:pt x="206" y="244"/>
                  </a:lnTo>
                  <a:lnTo>
                    <a:pt x="204" y="244"/>
                  </a:lnTo>
                  <a:lnTo>
                    <a:pt x="204" y="242"/>
                  </a:lnTo>
                  <a:lnTo>
                    <a:pt x="202" y="242"/>
                  </a:lnTo>
                  <a:lnTo>
                    <a:pt x="200" y="242"/>
                  </a:lnTo>
                  <a:lnTo>
                    <a:pt x="198" y="242"/>
                  </a:lnTo>
                  <a:lnTo>
                    <a:pt x="196" y="242"/>
                  </a:lnTo>
                  <a:lnTo>
                    <a:pt x="194" y="242"/>
                  </a:lnTo>
                  <a:lnTo>
                    <a:pt x="192" y="242"/>
                  </a:lnTo>
                  <a:lnTo>
                    <a:pt x="190" y="244"/>
                  </a:lnTo>
                  <a:lnTo>
                    <a:pt x="189" y="244"/>
                  </a:lnTo>
                  <a:lnTo>
                    <a:pt x="187" y="244"/>
                  </a:lnTo>
                  <a:lnTo>
                    <a:pt x="187" y="246"/>
                  </a:lnTo>
                  <a:lnTo>
                    <a:pt x="185" y="244"/>
                  </a:lnTo>
                  <a:lnTo>
                    <a:pt x="185" y="246"/>
                  </a:lnTo>
                  <a:lnTo>
                    <a:pt x="183" y="246"/>
                  </a:lnTo>
                  <a:lnTo>
                    <a:pt x="185" y="248"/>
                  </a:lnTo>
                  <a:lnTo>
                    <a:pt x="183" y="248"/>
                  </a:lnTo>
                  <a:lnTo>
                    <a:pt x="183" y="249"/>
                  </a:lnTo>
                  <a:lnTo>
                    <a:pt x="181" y="249"/>
                  </a:lnTo>
                  <a:lnTo>
                    <a:pt x="179" y="248"/>
                  </a:lnTo>
                  <a:lnTo>
                    <a:pt x="179" y="249"/>
                  </a:lnTo>
                  <a:lnTo>
                    <a:pt x="177" y="249"/>
                  </a:lnTo>
                  <a:lnTo>
                    <a:pt x="175" y="251"/>
                  </a:lnTo>
                  <a:lnTo>
                    <a:pt x="173" y="251"/>
                  </a:lnTo>
                  <a:lnTo>
                    <a:pt x="171" y="253"/>
                  </a:lnTo>
                  <a:lnTo>
                    <a:pt x="169" y="253"/>
                  </a:lnTo>
                  <a:lnTo>
                    <a:pt x="167" y="253"/>
                  </a:lnTo>
                  <a:lnTo>
                    <a:pt x="167" y="251"/>
                  </a:lnTo>
                  <a:lnTo>
                    <a:pt x="165" y="251"/>
                  </a:lnTo>
                  <a:lnTo>
                    <a:pt x="164" y="251"/>
                  </a:lnTo>
                  <a:lnTo>
                    <a:pt x="164" y="249"/>
                  </a:lnTo>
                  <a:lnTo>
                    <a:pt x="162" y="249"/>
                  </a:lnTo>
                  <a:lnTo>
                    <a:pt x="160" y="249"/>
                  </a:lnTo>
                  <a:lnTo>
                    <a:pt x="158" y="249"/>
                  </a:lnTo>
                  <a:lnTo>
                    <a:pt x="156" y="249"/>
                  </a:lnTo>
                  <a:lnTo>
                    <a:pt x="154" y="249"/>
                  </a:lnTo>
                  <a:lnTo>
                    <a:pt x="152" y="248"/>
                  </a:lnTo>
                  <a:lnTo>
                    <a:pt x="150" y="248"/>
                  </a:lnTo>
                  <a:lnTo>
                    <a:pt x="150" y="246"/>
                  </a:lnTo>
                  <a:lnTo>
                    <a:pt x="144" y="244"/>
                  </a:lnTo>
                  <a:lnTo>
                    <a:pt x="142" y="244"/>
                  </a:lnTo>
                  <a:lnTo>
                    <a:pt x="142" y="242"/>
                  </a:lnTo>
                  <a:lnTo>
                    <a:pt x="141" y="242"/>
                  </a:lnTo>
                  <a:lnTo>
                    <a:pt x="141" y="240"/>
                  </a:lnTo>
                  <a:lnTo>
                    <a:pt x="139" y="240"/>
                  </a:lnTo>
                  <a:lnTo>
                    <a:pt x="137" y="238"/>
                  </a:lnTo>
                  <a:lnTo>
                    <a:pt x="137" y="236"/>
                  </a:lnTo>
                  <a:lnTo>
                    <a:pt x="137" y="234"/>
                  </a:lnTo>
                  <a:lnTo>
                    <a:pt x="135" y="234"/>
                  </a:lnTo>
                  <a:lnTo>
                    <a:pt x="133" y="232"/>
                  </a:lnTo>
                  <a:lnTo>
                    <a:pt x="131" y="232"/>
                  </a:lnTo>
                  <a:lnTo>
                    <a:pt x="129" y="230"/>
                  </a:lnTo>
                  <a:lnTo>
                    <a:pt x="127" y="230"/>
                  </a:lnTo>
                  <a:lnTo>
                    <a:pt x="125" y="230"/>
                  </a:lnTo>
                  <a:lnTo>
                    <a:pt x="123" y="230"/>
                  </a:lnTo>
                  <a:lnTo>
                    <a:pt x="121" y="230"/>
                  </a:lnTo>
                  <a:lnTo>
                    <a:pt x="119" y="230"/>
                  </a:lnTo>
                  <a:lnTo>
                    <a:pt x="119" y="228"/>
                  </a:lnTo>
                  <a:lnTo>
                    <a:pt x="117" y="228"/>
                  </a:lnTo>
                  <a:lnTo>
                    <a:pt x="117" y="226"/>
                  </a:lnTo>
                  <a:lnTo>
                    <a:pt x="116" y="226"/>
                  </a:lnTo>
                  <a:lnTo>
                    <a:pt x="116" y="225"/>
                  </a:lnTo>
                  <a:lnTo>
                    <a:pt x="116" y="223"/>
                  </a:lnTo>
                  <a:lnTo>
                    <a:pt x="114" y="221"/>
                  </a:lnTo>
                  <a:lnTo>
                    <a:pt x="114" y="219"/>
                  </a:lnTo>
                  <a:lnTo>
                    <a:pt x="112" y="217"/>
                  </a:lnTo>
                  <a:lnTo>
                    <a:pt x="112" y="215"/>
                  </a:lnTo>
                  <a:lnTo>
                    <a:pt x="112" y="213"/>
                  </a:lnTo>
                  <a:lnTo>
                    <a:pt x="110" y="211"/>
                  </a:lnTo>
                  <a:lnTo>
                    <a:pt x="108" y="211"/>
                  </a:lnTo>
                  <a:lnTo>
                    <a:pt x="108" y="209"/>
                  </a:lnTo>
                  <a:lnTo>
                    <a:pt x="110" y="209"/>
                  </a:lnTo>
                  <a:lnTo>
                    <a:pt x="110" y="207"/>
                  </a:lnTo>
                  <a:lnTo>
                    <a:pt x="108" y="207"/>
                  </a:lnTo>
                  <a:lnTo>
                    <a:pt x="108" y="205"/>
                  </a:lnTo>
                  <a:lnTo>
                    <a:pt x="106" y="205"/>
                  </a:lnTo>
                  <a:lnTo>
                    <a:pt x="106" y="207"/>
                  </a:lnTo>
                  <a:lnTo>
                    <a:pt x="106" y="205"/>
                  </a:lnTo>
                  <a:lnTo>
                    <a:pt x="104" y="205"/>
                  </a:lnTo>
                  <a:lnTo>
                    <a:pt x="106" y="205"/>
                  </a:lnTo>
                  <a:lnTo>
                    <a:pt x="106" y="203"/>
                  </a:lnTo>
                  <a:lnTo>
                    <a:pt x="106" y="202"/>
                  </a:lnTo>
                  <a:lnTo>
                    <a:pt x="106" y="200"/>
                  </a:lnTo>
                  <a:lnTo>
                    <a:pt x="104" y="200"/>
                  </a:lnTo>
                  <a:lnTo>
                    <a:pt x="104" y="198"/>
                  </a:lnTo>
                  <a:lnTo>
                    <a:pt x="102" y="198"/>
                  </a:lnTo>
                  <a:lnTo>
                    <a:pt x="102" y="196"/>
                  </a:lnTo>
                  <a:lnTo>
                    <a:pt x="100" y="196"/>
                  </a:lnTo>
                  <a:lnTo>
                    <a:pt x="100" y="194"/>
                  </a:lnTo>
                  <a:lnTo>
                    <a:pt x="98" y="194"/>
                  </a:lnTo>
                  <a:lnTo>
                    <a:pt x="98" y="192"/>
                  </a:lnTo>
                  <a:lnTo>
                    <a:pt x="96" y="192"/>
                  </a:lnTo>
                  <a:lnTo>
                    <a:pt x="96" y="190"/>
                  </a:lnTo>
                  <a:lnTo>
                    <a:pt x="96" y="188"/>
                  </a:lnTo>
                  <a:lnTo>
                    <a:pt x="96" y="186"/>
                  </a:lnTo>
                  <a:lnTo>
                    <a:pt x="94" y="186"/>
                  </a:lnTo>
                  <a:lnTo>
                    <a:pt x="89" y="190"/>
                  </a:lnTo>
                  <a:lnTo>
                    <a:pt x="87" y="190"/>
                  </a:lnTo>
                  <a:lnTo>
                    <a:pt x="87" y="188"/>
                  </a:lnTo>
                  <a:lnTo>
                    <a:pt x="85" y="188"/>
                  </a:lnTo>
                  <a:lnTo>
                    <a:pt x="83" y="188"/>
                  </a:lnTo>
                  <a:lnTo>
                    <a:pt x="83" y="186"/>
                  </a:lnTo>
                  <a:lnTo>
                    <a:pt x="81" y="186"/>
                  </a:lnTo>
                  <a:lnTo>
                    <a:pt x="79" y="184"/>
                  </a:lnTo>
                  <a:lnTo>
                    <a:pt x="77" y="184"/>
                  </a:lnTo>
                  <a:lnTo>
                    <a:pt x="77" y="182"/>
                  </a:lnTo>
                  <a:lnTo>
                    <a:pt x="79" y="182"/>
                  </a:lnTo>
                  <a:lnTo>
                    <a:pt x="81" y="182"/>
                  </a:lnTo>
                  <a:lnTo>
                    <a:pt x="81" y="184"/>
                  </a:lnTo>
                  <a:lnTo>
                    <a:pt x="83" y="184"/>
                  </a:lnTo>
                  <a:lnTo>
                    <a:pt x="83" y="182"/>
                  </a:lnTo>
                  <a:lnTo>
                    <a:pt x="83" y="180"/>
                  </a:lnTo>
                  <a:lnTo>
                    <a:pt x="81" y="182"/>
                  </a:lnTo>
                  <a:lnTo>
                    <a:pt x="81" y="180"/>
                  </a:lnTo>
                  <a:lnTo>
                    <a:pt x="79" y="180"/>
                  </a:lnTo>
                  <a:lnTo>
                    <a:pt x="77" y="182"/>
                  </a:lnTo>
                  <a:lnTo>
                    <a:pt x="79" y="182"/>
                  </a:lnTo>
                  <a:lnTo>
                    <a:pt x="77" y="182"/>
                  </a:lnTo>
                  <a:lnTo>
                    <a:pt x="77" y="184"/>
                  </a:lnTo>
                  <a:lnTo>
                    <a:pt x="77" y="186"/>
                  </a:lnTo>
                  <a:lnTo>
                    <a:pt x="77" y="188"/>
                  </a:lnTo>
                  <a:lnTo>
                    <a:pt x="77" y="190"/>
                  </a:lnTo>
                  <a:lnTo>
                    <a:pt x="75" y="190"/>
                  </a:lnTo>
                  <a:lnTo>
                    <a:pt x="73" y="190"/>
                  </a:lnTo>
                  <a:lnTo>
                    <a:pt x="73" y="192"/>
                  </a:lnTo>
                  <a:lnTo>
                    <a:pt x="71" y="192"/>
                  </a:lnTo>
                  <a:lnTo>
                    <a:pt x="71" y="190"/>
                  </a:lnTo>
                  <a:lnTo>
                    <a:pt x="71" y="192"/>
                  </a:lnTo>
                  <a:lnTo>
                    <a:pt x="71" y="190"/>
                  </a:lnTo>
                  <a:lnTo>
                    <a:pt x="69" y="190"/>
                  </a:lnTo>
                  <a:lnTo>
                    <a:pt x="69" y="188"/>
                  </a:lnTo>
                  <a:lnTo>
                    <a:pt x="69" y="186"/>
                  </a:lnTo>
                  <a:lnTo>
                    <a:pt x="68" y="184"/>
                  </a:lnTo>
                  <a:lnTo>
                    <a:pt x="66" y="184"/>
                  </a:lnTo>
                  <a:lnTo>
                    <a:pt x="66" y="182"/>
                  </a:lnTo>
                  <a:lnTo>
                    <a:pt x="64" y="182"/>
                  </a:lnTo>
                  <a:lnTo>
                    <a:pt x="64" y="180"/>
                  </a:lnTo>
                  <a:lnTo>
                    <a:pt x="64" y="173"/>
                  </a:lnTo>
                  <a:lnTo>
                    <a:pt x="58" y="173"/>
                  </a:lnTo>
                  <a:lnTo>
                    <a:pt x="58" y="167"/>
                  </a:lnTo>
                  <a:lnTo>
                    <a:pt x="58" y="165"/>
                  </a:lnTo>
                  <a:lnTo>
                    <a:pt x="60" y="157"/>
                  </a:lnTo>
                  <a:lnTo>
                    <a:pt x="60" y="155"/>
                  </a:lnTo>
                  <a:lnTo>
                    <a:pt x="58" y="155"/>
                  </a:lnTo>
                  <a:lnTo>
                    <a:pt x="58" y="154"/>
                  </a:lnTo>
                  <a:lnTo>
                    <a:pt x="56" y="152"/>
                  </a:lnTo>
                  <a:lnTo>
                    <a:pt x="56" y="150"/>
                  </a:lnTo>
                  <a:lnTo>
                    <a:pt x="54" y="150"/>
                  </a:lnTo>
                  <a:lnTo>
                    <a:pt x="56" y="150"/>
                  </a:lnTo>
                  <a:lnTo>
                    <a:pt x="54" y="150"/>
                  </a:lnTo>
                  <a:lnTo>
                    <a:pt x="54" y="148"/>
                  </a:lnTo>
                  <a:lnTo>
                    <a:pt x="54" y="146"/>
                  </a:lnTo>
                  <a:lnTo>
                    <a:pt x="52" y="146"/>
                  </a:lnTo>
                  <a:lnTo>
                    <a:pt x="52" y="144"/>
                  </a:lnTo>
                  <a:lnTo>
                    <a:pt x="50" y="144"/>
                  </a:lnTo>
                  <a:lnTo>
                    <a:pt x="48" y="144"/>
                  </a:lnTo>
                  <a:lnTo>
                    <a:pt x="43" y="140"/>
                  </a:lnTo>
                  <a:lnTo>
                    <a:pt x="43" y="138"/>
                  </a:lnTo>
                  <a:lnTo>
                    <a:pt x="41" y="138"/>
                  </a:lnTo>
                  <a:lnTo>
                    <a:pt x="39" y="136"/>
                  </a:lnTo>
                  <a:lnTo>
                    <a:pt x="37" y="136"/>
                  </a:lnTo>
                  <a:lnTo>
                    <a:pt x="35" y="134"/>
                  </a:lnTo>
                  <a:lnTo>
                    <a:pt x="33" y="136"/>
                  </a:lnTo>
                  <a:lnTo>
                    <a:pt x="33" y="134"/>
                  </a:lnTo>
                  <a:lnTo>
                    <a:pt x="33" y="132"/>
                  </a:lnTo>
                  <a:lnTo>
                    <a:pt x="31" y="132"/>
                  </a:lnTo>
                  <a:lnTo>
                    <a:pt x="33" y="132"/>
                  </a:lnTo>
                  <a:lnTo>
                    <a:pt x="33" y="130"/>
                  </a:lnTo>
                  <a:lnTo>
                    <a:pt x="35" y="130"/>
                  </a:lnTo>
                  <a:lnTo>
                    <a:pt x="33" y="130"/>
                  </a:lnTo>
                  <a:lnTo>
                    <a:pt x="33" y="129"/>
                  </a:lnTo>
                  <a:lnTo>
                    <a:pt x="31" y="127"/>
                  </a:lnTo>
                  <a:lnTo>
                    <a:pt x="31" y="125"/>
                  </a:lnTo>
                  <a:lnTo>
                    <a:pt x="29" y="125"/>
                  </a:lnTo>
                  <a:lnTo>
                    <a:pt x="29" y="123"/>
                  </a:lnTo>
                  <a:lnTo>
                    <a:pt x="27" y="123"/>
                  </a:lnTo>
                  <a:lnTo>
                    <a:pt x="25" y="121"/>
                  </a:lnTo>
                  <a:lnTo>
                    <a:pt x="25" y="119"/>
                  </a:lnTo>
                  <a:lnTo>
                    <a:pt x="23" y="117"/>
                  </a:lnTo>
                  <a:lnTo>
                    <a:pt x="21" y="117"/>
                  </a:lnTo>
                  <a:lnTo>
                    <a:pt x="21" y="115"/>
                  </a:lnTo>
                  <a:lnTo>
                    <a:pt x="23" y="113"/>
                  </a:lnTo>
                  <a:lnTo>
                    <a:pt x="23" y="111"/>
                  </a:lnTo>
                  <a:lnTo>
                    <a:pt x="23" y="109"/>
                  </a:lnTo>
                  <a:lnTo>
                    <a:pt x="21" y="107"/>
                  </a:lnTo>
                  <a:lnTo>
                    <a:pt x="23" y="106"/>
                  </a:lnTo>
                  <a:lnTo>
                    <a:pt x="23" y="104"/>
                  </a:lnTo>
                  <a:lnTo>
                    <a:pt x="25" y="104"/>
                  </a:lnTo>
                  <a:lnTo>
                    <a:pt x="25" y="106"/>
                  </a:lnTo>
                  <a:lnTo>
                    <a:pt x="27" y="106"/>
                  </a:lnTo>
                  <a:lnTo>
                    <a:pt x="27" y="104"/>
                  </a:lnTo>
                  <a:lnTo>
                    <a:pt x="25" y="104"/>
                  </a:lnTo>
                  <a:lnTo>
                    <a:pt x="25" y="102"/>
                  </a:lnTo>
                  <a:lnTo>
                    <a:pt x="25" y="100"/>
                  </a:lnTo>
                  <a:lnTo>
                    <a:pt x="27" y="100"/>
                  </a:lnTo>
                  <a:lnTo>
                    <a:pt x="27" y="98"/>
                  </a:lnTo>
                  <a:lnTo>
                    <a:pt x="29" y="98"/>
                  </a:lnTo>
                  <a:lnTo>
                    <a:pt x="29" y="96"/>
                  </a:lnTo>
                  <a:lnTo>
                    <a:pt x="29" y="94"/>
                  </a:lnTo>
                  <a:lnTo>
                    <a:pt x="31" y="94"/>
                  </a:lnTo>
                  <a:lnTo>
                    <a:pt x="33" y="94"/>
                  </a:lnTo>
                  <a:lnTo>
                    <a:pt x="33" y="92"/>
                  </a:lnTo>
                  <a:lnTo>
                    <a:pt x="33" y="90"/>
                  </a:lnTo>
                  <a:lnTo>
                    <a:pt x="31" y="88"/>
                  </a:lnTo>
                  <a:lnTo>
                    <a:pt x="31" y="86"/>
                  </a:lnTo>
                  <a:lnTo>
                    <a:pt x="31" y="84"/>
                  </a:lnTo>
                  <a:lnTo>
                    <a:pt x="31" y="82"/>
                  </a:lnTo>
                  <a:lnTo>
                    <a:pt x="33" y="82"/>
                  </a:lnTo>
                  <a:lnTo>
                    <a:pt x="35" y="82"/>
                  </a:lnTo>
                  <a:lnTo>
                    <a:pt x="35" y="81"/>
                  </a:lnTo>
                  <a:lnTo>
                    <a:pt x="37" y="81"/>
                  </a:lnTo>
                  <a:lnTo>
                    <a:pt x="35" y="81"/>
                  </a:lnTo>
                  <a:lnTo>
                    <a:pt x="33" y="81"/>
                  </a:lnTo>
                  <a:lnTo>
                    <a:pt x="33" y="79"/>
                  </a:lnTo>
                  <a:lnTo>
                    <a:pt x="31" y="79"/>
                  </a:lnTo>
                  <a:lnTo>
                    <a:pt x="31" y="81"/>
                  </a:lnTo>
                  <a:lnTo>
                    <a:pt x="31" y="79"/>
                  </a:lnTo>
                  <a:lnTo>
                    <a:pt x="29" y="81"/>
                  </a:lnTo>
                  <a:lnTo>
                    <a:pt x="27" y="81"/>
                  </a:lnTo>
                  <a:lnTo>
                    <a:pt x="27" y="79"/>
                  </a:lnTo>
                  <a:lnTo>
                    <a:pt x="25" y="79"/>
                  </a:lnTo>
                  <a:lnTo>
                    <a:pt x="25" y="77"/>
                  </a:lnTo>
                  <a:lnTo>
                    <a:pt x="23" y="77"/>
                  </a:lnTo>
                  <a:lnTo>
                    <a:pt x="21" y="77"/>
                  </a:lnTo>
                  <a:lnTo>
                    <a:pt x="20" y="77"/>
                  </a:lnTo>
                  <a:lnTo>
                    <a:pt x="21" y="75"/>
                  </a:lnTo>
                  <a:lnTo>
                    <a:pt x="20" y="73"/>
                  </a:lnTo>
                  <a:lnTo>
                    <a:pt x="20" y="71"/>
                  </a:lnTo>
                  <a:lnTo>
                    <a:pt x="20" y="69"/>
                  </a:lnTo>
                  <a:lnTo>
                    <a:pt x="18" y="69"/>
                  </a:lnTo>
                  <a:lnTo>
                    <a:pt x="16" y="69"/>
                  </a:lnTo>
                  <a:lnTo>
                    <a:pt x="16" y="67"/>
                  </a:lnTo>
                  <a:lnTo>
                    <a:pt x="16" y="65"/>
                  </a:lnTo>
                  <a:lnTo>
                    <a:pt x="16" y="63"/>
                  </a:lnTo>
                  <a:lnTo>
                    <a:pt x="16" y="61"/>
                  </a:lnTo>
                  <a:lnTo>
                    <a:pt x="14" y="61"/>
                  </a:lnTo>
                  <a:lnTo>
                    <a:pt x="12" y="61"/>
                  </a:lnTo>
                  <a:lnTo>
                    <a:pt x="12" y="59"/>
                  </a:lnTo>
                  <a:lnTo>
                    <a:pt x="14" y="59"/>
                  </a:lnTo>
                  <a:lnTo>
                    <a:pt x="14" y="58"/>
                  </a:lnTo>
                  <a:lnTo>
                    <a:pt x="14" y="56"/>
                  </a:lnTo>
                  <a:lnTo>
                    <a:pt x="12" y="56"/>
                  </a:lnTo>
                  <a:lnTo>
                    <a:pt x="12" y="54"/>
                  </a:lnTo>
                  <a:lnTo>
                    <a:pt x="12" y="52"/>
                  </a:lnTo>
                  <a:lnTo>
                    <a:pt x="12" y="50"/>
                  </a:lnTo>
                  <a:lnTo>
                    <a:pt x="10" y="50"/>
                  </a:lnTo>
                  <a:lnTo>
                    <a:pt x="10" y="48"/>
                  </a:lnTo>
                  <a:lnTo>
                    <a:pt x="8" y="48"/>
                  </a:lnTo>
                  <a:lnTo>
                    <a:pt x="8" y="46"/>
                  </a:lnTo>
                  <a:lnTo>
                    <a:pt x="8" y="44"/>
                  </a:lnTo>
                  <a:lnTo>
                    <a:pt x="8" y="42"/>
                  </a:lnTo>
                  <a:lnTo>
                    <a:pt x="8" y="40"/>
                  </a:lnTo>
                  <a:lnTo>
                    <a:pt x="6" y="40"/>
                  </a:lnTo>
                  <a:lnTo>
                    <a:pt x="6" y="42"/>
                  </a:lnTo>
                  <a:lnTo>
                    <a:pt x="6" y="40"/>
                  </a:lnTo>
                  <a:lnTo>
                    <a:pt x="4" y="38"/>
                  </a:lnTo>
                  <a:lnTo>
                    <a:pt x="2" y="38"/>
                  </a:lnTo>
                  <a:lnTo>
                    <a:pt x="2" y="36"/>
                  </a:lnTo>
                  <a:lnTo>
                    <a:pt x="4" y="36"/>
                  </a:lnTo>
                  <a:lnTo>
                    <a:pt x="4" y="34"/>
                  </a:lnTo>
                  <a:lnTo>
                    <a:pt x="6" y="33"/>
                  </a:lnTo>
                  <a:lnTo>
                    <a:pt x="6" y="31"/>
                  </a:lnTo>
                  <a:lnTo>
                    <a:pt x="6" y="29"/>
                  </a:lnTo>
                  <a:lnTo>
                    <a:pt x="4" y="29"/>
                  </a:lnTo>
                  <a:lnTo>
                    <a:pt x="4" y="27"/>
                  </a:lnTo>
                  <a:lnTo>
                    <a:pt x="4" y="25"/>
                  </a:lnTo>
                  <a:lnTo>
                    <a:pt x="4" y="23"/>
                  </a:lnTo>
                  <a:lnTo>
                    <a:pt x="4" y="21"/>
                  </a:lnTo>
                  <a:lnTo>
                    <a:pt x="4" y="19"/>
                  </a:lnTo>
                  <a:lnTo>
                    <a:pt x="2" y="19"/>
                  </a:lnTo>
                  <a:lnTo>
                    <a:pt x="2" y="17"/>
                  </a:lnTo>
                  <a:lnTo>
                    <a:pt x="2" y="15"/>
                  </a:lnTo>
                  <a:lnTo>
                    <a:pt x="2" y="13"/>
                  </a:lnTo>
                  <a:lnTo>
                    <a:pt x="0" y="13"/>
                  </a:lnTo>
                  <a:lnTo>
                    <a:pt x="0" y="11"/>
                  </a:lnTo>
                  <a:lnTo>
                    <a:pt x="0" y="10"/>
                  </a:lnTo>
                  <a:lnTo>
                    <a:pt x="0" y="8"/>
                  </a:lnTo>
                  <a:lnTo>
                    <a:pt x="2" y="8"/>
                  </a:lnTo>
                  <a:lnTo>
                    <a:pt x="4" y="8"/>
                  </a:lnTo>
                  <a:lnTo>
                    <a:pt x="6" y="8"/>
                  </a:lnTo>
                  <a:lnTo>
                    <a:pt x="6" y="6"/>
                  </a:lnTo>
                  <a:lnTo>
                    <a:pt x="6" y="4"/>
                  </a:lnTo>
                  <a:lnTo>
                    <a:pt x="6" y="2"/>
                  </a:lnTo>
                  <a:lnTo>
                    <a:pt x="8" y="0"/>
                  </a:lnTo>
                  <a:lnTo>
                    <a:pt x="10" y="0"/>
                  </a:lnTo>
                  <a:lnTo>
                    <a:pt x="10" y="2"/>
                  </a:lnTo>
                  <a:lnTo>
                    <a:pt x="12" y="2"/>
                  </a:lnTo>
                  <a:lnTo>
                    <a:pt x="12" y="4"/>
                  </a:lnTo>
                  <a:lnTo>
                    <a:pt x="14" y="4"/>
                  </a:lnTo>
                  <a:lnTo>
                    <a:pt x="14" y="6"/>
                  </a:lnTo>
                  <a:lnTo>
                    <a:pt x="14" y="8"/>
                  </a:lnTo>
                  <a:lnTo>
                    <a:pt x="16" y="8"/>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5" name="Freeform 114"/>
            <p:cNvSpPr>
              <a:spLocks/>
            </p:cNvSpPr>
            <p:nvPr/>
          </p:nvSpPr>
          <p:spPr bwMode="auto">
            <a:xfrm>
              <a:off x="6008688" y="3814763"/>
              <a:ext cx="246063" cy="249238"/>
            </a:xfrm>
            <a:custGeom>
              <a:avLst/>
              <a:gdLst>
                <a:gd name="T0" fmla="*/ 98 w 155"/>
                <a:gd name="T1" fmla="*/ 9 h 157"/>
                <a:gd name="T2" fmla="*/ 100 w 155"/>
                <a:gd name="T3" fmla="*/ 13 h 157"/>
                <a:gd name="T4" fmla="*/ 104 w 155"/>
                <a:gd name="T5" fmla="*/ 19 h 157"/>
                <a:gd name="T6" fmla="*/ 105 w 155"/>
                <a:gd name="T7" fmla="*/ 27 h 157"/>
                <a:gd name="T8" fmla="*/ 111 w 155"/>
                <a:gd name="T9" fmla="*/ 31 h 157"/>
                <a:gd name="T10" fmla="*/ 117 w 155"/>
                <a:gd name="T11" fmla="*/ 29 h 157"/>
                <a:gd name="T12" fmla="*/ 119 w 155"/>
                <a:gd name="T13" fmla="*/ 32 h 157"/>
                <a:gd name="T14" fmla="*/ 115 w 155"/>
                <a:gd name="T15" fmla="*/ 38 h 157"/>
                <a:gd name="T16" fmla="*/ 113 w 155"/>
                <a:gd name="T17" fmla="*/ 44 h 157"/>
                <a:gd name="T18" fmla="*/ 109 w 155"/>
                <a:gd name="T19" fmla="*/ 50 h 157"/>
                <a:gd name="T20" fmla="*/ 109 w 155"/>
                <a:gd name="T21" fmla="*/ 56 h 157"/>
                <a:gd name="T22" fmla="*/ 107 w 155"/>
                <a:gd name="T23" fmla="*/ 59 h 157"/>
                <a:gd name="T24" fmla="*/ 107 w 155"/>
                <a:gd name="T25" fmla="*/ 67 h 157"/>
                <a:gd name="T26" fmla="*/ 113 w 155"/>
                <a:gd name="T27" fmla="*/ 75 h 157"/>
                <a:gd name="T28" fmla="*/ 119 w 155"/>
                <a:gd name="T29" fmla="*/ 80 h 157"/>
                <a:gd name="T30" fmla="*/ 117 w 155"/>
                <a:gd name="T31" fmla="*/ 84 h 157"/>
                <a:gd name="T32" fmla="*/ 125 w 155"/>
                <a:gd name="T33" fmla="*/ 88 h 157"/>
                <a:gd name="T34" fmla="*/ 136 w 155"/>
                <a:gd name="T35" fmla="*/ 94 h 157"/>
                <a:gd name="T36" fmla="*/ 140 w 155"/>
                <a:gd name="T37" fmla="*/ 100 h 157"/>
                <a:gd name="T38" fmla="*/ 142 w 155"/>
                <a:gd name="T39" fmla="*/ 105 h 157"/>
                <a:gd name="T40" fmla="*/ 142 w 155"/>
                <a:gd name="T41" fmla="*/ 123 h 157"/>
                <a:gd name="T42" fmla="*/ 150 w 155"/>
                <a:gd name="T43" fmla="*/ 134 h 157"/>
                <a:gd name="T44" fmla="*/ 155 w 155"/>
                <a:gd name="T45" fmla="*/ 140 h 157"/>
                <a:gd name="T46" fmla="*/ 150 w 155"/>
                <a:gd name="T47" fmla="*/ 140 h 157"/>
                <a:gd name="T48" fmla="*/ 142 w 155"/>
                <a:gd name="T49" fmla="*/ 138 h 157"/>
                <a:gd name="T50" fmla="*/ 132 w 155"/>
                <a:gd name="T51" fmla="*/ 144 h 157"/>
                <a:gd name="T52" fmla="*/ 127 w 155"/>
                <a:gd name="T53" fmla="*/ 152 h 157"/>
                <a:gd name="T54" fmla="*/ 119 w 155"/>
                <a:gd name="T55" fmla="*/ 157 h 157"/>
                <a:gd name="T56" fmla="*/ 109 w 155"/>
                <a:gd name="T57" fmla="*/ 157 h 157"/>
                <a:gd name="T58" fmla="*/ 100 w 155"/>
                <a:gd name="T59" fmla="*/ 155 h 157"/>
                <a:gd name="T60" fmla="*/ 92 w 155"/>
                <a:gd name="T61" fmla="*/ 153 h 157"/>
                <a:gd name="T62" fmla="*/ 84 w 155"/>
                <a:gd name="T63" fmla="*/ 146 h 157"/>
                <a:gd name="T64" fmla="*/ 75 w 155"/>
                <a:gd name="T65" fmla="*/ 138 h 157"/>
                <a:gd name="T66" fmla="*/ 65 w 155"/>
                <a:gd name="T67" fmla="*/ 130 h 157"/>
                <a:gd name="T68" fmla="*/ 57 w 155"/>
                <a:gd name="T69" fmla="*/ 125 h 157"/>
                <a:gd name="T70" fmla="*/ 50 w 155"/>
                <a:gd name="T71" fmla="*/ 119 h 157"/>
                <a:gd name="T72" fmla="*/ 42 w 155"/>
                <a:gd name="T73" fmla="*/ 115 h 157"/>
                <a:gd name="T74" fmla="*/ 34 w 155"/>
                <a:gd name="T75" fmla="*/ 109 h 157"/>
                <a:gd name="T76" fmla="*/ 27 w 155"/>
                <a:gd name="T77" fmla="*/ 105 h 157"/>
                <a:gd name="T78" fmla="*/ 13 w 155"/>
                <a:gd name="T79" fmla="*/ 102 h 157"/>
                <a:gd name="T80" fmla="*/ 8 w 155"/>
                <a:gd name="T81" fmla="*/ 96 h 157"/>
                <a:gd name="T82" fmla="*/ 4 w 155"/>
                <a:gd name="T83" fmla="*/ 86 h 157"/>
                <a:gd name="T84" fmla="*/ 2 w 155"/>
                <a:gd name="T85" fmla="*/ 77 h 157"/>
                <a:gd name="T86" fmla="*/ 11 w 155"/>
                <a:gd name="T87" fmla="*/ 71 h 157"/>
                <a:gd name="T88" fmla="*/ 19 w 155"/>
                <a:gd name="T89" fmla="*/ 65 h 157"/>
                <a:gd name="T90" fmla="*/ 29 w 155"/>
                <a:gd name="T91" fmla="*/ 61 h 157"/>
                <a:gd name="T92" fmla="*/ 38 w 155"/>
                <a:gd name="T93" fmla="*/ 50 h 157"/>
                <a:gd name="T94" fmla="*/ 40 w 155"/>
                <a:gd name="T95" fmla="*/ 34 h 157"/>
                <a:gd name="T96" fmla="*/ 40 w 155"/>
                <a:gd name="T97" fmla="*/ 27 h 157"/>
                <a:gd name="T98" fmla="*/ 44 w 155"/>
                <a:gd name="T99" fmla="*/ 15 h 157"/>
                <a:gd name="T100" fmla="*/ 56 w 155"/>
                <a:gd name="T101" fmla="*/ 8 h 157"/>
                <a:gd name="T102" fmla="*/ 63 w 155"/>
                <a:gd name="T103" fmla="*/ 0 h 157"/>
                <a:gd name="T104" fmla="*/ 73 w 155"/>
                <a:gd name="T105" fmla="*/ 0 h 157"/>
                <a:gd name="T106" fmla="*/ 82 w 155"/>
                <a:gd name="T107" fmla="*/ 2 h 157"/>
                <a:gd name="T108" fmla="*/ 88 w 155"/>
                <a:gd name="T109" fmla="*/ 4 h 157"/>
                <a:gd name="T110" fmla="*/ 88 w 155"/>
                <a:gd name="T111" fmla="*/ 6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5" h="157">
                  <a:moveTo>
                    <a:pt x="96" y="4"/>
                  </a:moveTo>
                  <a:lnTo>
                    <a:pt x="96" y="6"/>
                  </a:lnTo>
                  <a:lnTo>
                    <a:pt x="98" y="6"/>
                  </a:lnTo>
                  <a:lnTo>
                    <a:pt x="98" y="8"/>
                  </a:lnTo>
                  <a:lnTo>
                    <a:pt x="98" y="9"/>
                  </a:lnTo>
                  <a:lnTo>
                    <a:pt x="96" y="9"/>
                  </a:lnTo>
                  <a:lnTo>
                    <a:pt x="96" y="11"/>
                  </a:lnTo>
                  <a:lnTo>
                    <a:pt x="98" y="11"/>
                  </a:lnTo>
                  <a:lnTo>
                    <a:pt x="100" y="11"/>
                  </a:lnTo>
                  <a:lnTo>
                    <a:pt x="100" y="13"/>
                  </a:lnTo>
                  <a:lnTo>
                    <a:pt x="100" y="15"/>
                  </a:lnTo>
                  <a:lnTo>
                    <a:pt x="100" y="17"/>
                  </a:lnTo>
                  <a:lnTo>
                    <a:pt x="100" y="19"/>
                  </a:lnTo>
                  <a:lnTo>
                    <a:pt x="102" y="19"/>
                  </a:lnTo>
                  <a:lnTo>
                    <a:pt x="104" y="19"/>
                  </a:lnTo>
                  <a:lnTo>
                    <a:pt x="104" y="21"/>
                  </a:lnTo>
                  <a:lnTo>
                    <a:pt x="104" y="23"/>
                  </a:lnTo>
                  <a:lnTo>
                    <a:pt x="105" y="25"/>
                  </a:lnTo>
                  <a:lnTo>
                    <a:pt x="104" y="27"/>
                  </a:lnTo>
                  <a:lnTo>
                    <a:pt x="105" y="27"/>
                  </a:lnTo>
                  <a:lnTo>
                    <a:pt x="107" y="27"/>
                  </a:lnTo>
                  <a:lnTo>
                    <a:pt x="109" y="27"/>
                  </a:lnTo>
                  <a:lnTo>
                    <a:pt x="109" y="29"/>
                  </a:lnTo>
                  <a:lnTo>
                    <a:pt x="111" y="29"/>
                  </a:lnTo>
                  <a:lnTo>
                    <a:pt x="111" y="31"/>
                  </a:lnTo>
                  <a:lnTo>
                    <a:pt x="113" y="31"/>
                  </a:lnTo>
                  <a:lnTo>
                    <a:pt x="115" y="29"/>
                  </a:lnTo>
                  <a:lnTo>
                    <a:pt x="115" y="31"/>
                  </a:lnTo>
                  <a:lnTo>
                    <a:pt x="115" y="29"/>
                  </a:lnTo>
                  <a:lnTo>
                    <a:pt x="117" y="29"/>
                  </a:lnTo>
                  <a:lnTo>
                    <a:pt x="117" y="31"/>
                  </a:lnTo>
                  <a:lnTo>
                    <a:pt x="119" y="31"/>
                  </a:lnTo>
                  <a:lnTo>
                    <a:pt x="121" y="31"/>
                  </a:lnTo>
                  <a:lnTo>
                    <a:pt x="119" y="31"/>
                  </a:lnTo>
                  <a:lnTo>
                    <a:pt x="119" y="32"/>
                  </a:lnTo>
                  <a:lnTo>
                    <a:pt x="117" y="32"/>
                  </a:lnTo>
                  <a:lnTo>
                    <a:pt x="115" y="32"/>
                  </a:lnTo>
                  <a:lnTo>
                    <a:pt x="115" y="34"/>
                  </a:lnTo>
                  <a:lnTo>
                    <a:pt x="115" y="36"/>
                  </a:lnTo>
                  <a:lnTo>
                    <a:pt x="115" y="38"/>
                  </a:lnTo>
                  <a:lnTo>
                    <a:pt x="117" y="40"/>
                  </a:lnTo>
                  <a:lnTo>
                    <a:pt x="117" y="42"/>
                  </a:lnTo>
                  <a:lnTo>
                    <a:pt x="117" y="44"/>
                  </a:lnTo>
                  <a:lnTo>
                    <a:pt x="115" y="44"/>
                  </a:lnTo>
                  <a:lnTo>
                    <a:pt x="113" y="44"/>
                  </a:lnTo>
                  <a:lnTo>
                    <a:pt x="113" y="46"/>
                  </a:lnTo>
                  <a:lnTo>
                    <a:pt x="113" y="48"/>
                  </a:lnTo>
                  <a:lnTo>
                    <a:pt x="111" y="48"/>
                  </a:lnTo>
                  <a:lnTo>
                    <a:pt x="111" y="50"/>
                  </a:lnTo>
                  <a:lnTo>
                    <a:pt x="109" y="50"/>
                  </a:lnTo>
                  <a:lnTo>
                    <a:pt x="109" y="52"/>
                  </a:lnTo>
                  <a:lnTo>
                    <a:pt x="109" y="54"/>
                  </a:lnTo>
                  <a:lnTo>
                    <a:pt x="111" y="54"/>
                  </a:lnTo>
                  <a:lnTo>
                    <a:pt x="111" y="56"/>
                  </a:lnTo>
                  <a:lnTo>
                    <a:pt x="109" y="56"/>
                  </a:lnTo>
                  <a:lnTo>
                    <a:pt x="109" y="54"/>
                  </a:lnTo>
                  <a:lnTo>
                    <a:pt x="107" y="54"/>
                  </a:lnTo>
                  <a:lnTo>
                    <a:pt x="107" y="56"/>
                  </a:lnTo>
                  <a:lnTo>
                    <a:pt x="105" y="57"/>
                  </a:lnTo>
                  <a:lnTo>
                    <a:pt x="107" y="59"/>
                  </a:lnTo>
                  <a:lnTo>
                    <a:pt x="107" y="61"/>
                  </a:lnTo>
                  <a:lnTo>
                    <a:pt x="107" y="63"/>
                  </a:lnTo>
                  <a:lnTo>
                    <a:pt x="105" y="65"/>
                  </a:lnTo>
                  <a:lnTo>
                    <a:pt x="105" y="67"/>
                  </a:lnTo>
                  <a:lnTo>
                    <a:pt x="107" y="67"/>
                  </a:lnTo>
                  <a:lnTo>
                    <a:pt x="109" y="69"/>
                  </a:lnTo>
                  <a:lnTo>
                    <a:pt x="109" y="71"/>
                  </a:lnTo>
                  <a:lnTo>
                    <a:pt x="111" y="73"/>
                  </a:lnTo>
                  <a:lnTo>
                    <a:pt x="113" y="73"/>
                  </a:lnTo>
                  <a:lnTo>
                    <a:pt x="113" y="75"/>
                  </a:lnTo>
                  <a:lnTo>
                    <a:pt x="115" y="75"/>
                  </a:lnTo>
                  <a:lnTo>
                    <a:pt x="115" y="77"/>
                  </a:lnTo>
                  <a:lnTo>
                    <a:pt x="117" y="79"/>
                  </a:lnTo>
                  <a:lnTo>
                    <a:pt x="117" y="80"/>
                  </a:lnTo>
                  <a:lnTo>
                    <a:pt x="119" y="80"/>
                  </a:lnTo>
                  <a:lnTo>
                    <a:pt x="117" y="80"/>
                  </a:lnTo>
                  <a:lnTo>
                    <a:pt x="117" y="82"/>
                  </a:lnTo>
                  <a:lnTo>
                    <a:pt x="115" y="82"/>
                  </a:lnTo>
                  <a:lnTo>
                    <a:pt x="117" y="82"/>
                  </a:lnTo>
                  <a:lnTo>
                    <a:pt x="117" y="84"/>
                  </a:lnTo>
                  <a:lnTo>
                    <a:pt x="117" y="86"/>
                  </a:lnTo>
                  <a:lnTo>
                    <a:pt x="119" y="84"/>
                  </a:lnTo>
                  <a:lnTo>
                    <a:pt x="121" y="86"/>
                  </a:lnTo>
                  <a:lnTo>
                    <a:pt x="123" y="86"/>
                  </a:lnTo>
                  <a:lnTo>
                    <a:pt x="125" y="88"/>
                  </a:lnTo>
                  <a:lnTo>
                    <a:pt x="127" y="88"/>
                  </a:lnTo>
                  <a:lnTo>
                    <a:pt x="127" y="90"/>
                  </a:lnTo>
                  <a:lnTo>
                    <a:pt x="132" y="94"/>
                  </a:lnTo>
                  <a:lnTo>
                    <a:pt x="134" y="94"/>
                  </a:lnTo>
                  <a:lnTo>
                    <a:pt x="136" y="94"/>
                  </a:lnTo>
                  <a:lnTo>
                    <a:pt x="136" y="96"/>
                  </a:lnTo>
                  <a:lnTo>
                    <a:pt x="138" y="96"/>
                  </a:lnTo>
                  <a:lnTo>
                    <a:pt x="138" y="98"/>
                  </a:lnTo>
                  <a:lnTo>
                    <a:pt x="138" y="100"/>
                  </a:lnTo>
                  <a:lnTo>
                    <a:pt x="140" y="100"/>
                  </a:lnTo>
                  <a:lnTo>
                    <a:pt x="138" y="100"/>
                  </a:lnTo>
                  <a:lnTo>
                    <a:pt x="140" y="100"/>
                  </a:lnTo>
                  <a:lnTo>
                    <a:pt x="140" y="102"/>
                  </a:lnTo>
                  <a:lnTo>
                    <a:pt x="142" y="104"/>
                  </a:lnTo>
                  <a:lnTo>
                    <a:pt x="142" y="105"/>
                  </a:lnTo>
                  <a:lnTo>
                    <a:pt x="144" y="105"/>
                  </a:lnTo>
                  <a:lnTo>
                    <a:pt x="144" y="107"/>
                  </a:lnTo>
                  <a:lnTo>
                    <a:pt x="142" y="115"/>
                  </a:lnTo>
                  <a:lnTo>
                    <a:pt x="142" y="117"/>
                  </a:lnTo>
                  <a:lnTo>
                    <a:pt x="142" y="123"/>
                  </a:lnTo>
                  <a:lnTo>
                    <a:pt x="148" y="123"/>
                  </a:lnTo>
                  <a:lnTo>
                    <a:pt x="148" y="130"/>
                  </a:lnTo>
                  <a:lnTo>
                    <a:pt x="148" y="132"/>
                  </a:lnTo>
                  <a:lnTo>
                    <a:pt x="150" y="132"/>
                  </a:lnTo>
                  <a:lnTo>
                    <a:pt x="150" y="134"/>
                  </a:lnTo>
                  <a:lnTo>
                    <a:pt x="152" y="134"/>
                  </a:lnTo>
                  <a:lnTo>
                    <a:pt x="153" y="136"/>
                  </a:lnTo>
                  <a:lnTo>
                    <a:pt x="153" y="138"/>
                  </a:lnTo>
                  <a:lnTo>
                    <a:pt x="153" y="140"/>
                  </a:lnTo>
                  <a:lnTo>
                    <a:pt x="155" y="140"/>
                  </a:lnTo>
                  <a:lnTo>
                    <a:pt x="155" y="142"/>
                  </a:lnTo>
                  <a:lnTo>
                    <a:pt x="153" y="142"/>
                  </a:lnTo>
                  <a:lnTo>
                    <a:pt x="152" y="142"/>
                  </a:lnTo>
                  <a:lnTo>
                    <a:pt x="152" y="140"/>
                  </a:lnTo>
                  <a:lnTo>
                    <a:pt x="150" y="140"/>
                  </a:lnTo>
                  <a:lnTo>
                    <a:pt x="148" y="140"/>
                  </a:lnTo>
                  <a:lnTo>
                    <a:pt x="146" y="140"/>
                  </a:lnTo>
                  <a:lnTo>
                    <a:pt x="146" y="138"/>
                  </a:lnTo>
                  <a:lnTo>
                    <a:pt x="146" y="140"/>
                  </a:lnTo>
                  <a:lnTo>
                    <a:pt x="142" y="138"/>
                  </a:lnTo>
                  <a:lnTo>
                    <a:pt x="138" y="138"/>
                  </a:lnTo>
                  <a:lnTo>
                    <a:pt x="136" y="138"/>
                  </a:lnTo>
                  <a:lnTo>
                    <a:pt x="134" y="140"/>
                  </a:lnTo>
                  <a:lnTo>
                    <a:pt x="132" y="142"/>
                  </a:lnTo>
                  <a:lnTo>
                    <a:pt x="132" y="144"/>
                  </a:lnTo>
                  <a:lnTo>
                    <a:pt x="130" y="146"/>
                  </a:lnTo>
                  <a:lnTo>
                    <a:pt x="130" y="148"/>
                  </a:lnTo>
                  <a:lnTo>
                    <a:pt x="129" y="150"/>
                  </a:lnTo>
                  <a:lnTo>
                    <a:pt x="129" y="152"/>
                  </a:lnTo>
                  <a:lnTo>
                    <a:pt x="127" y="152"/>
                  </a:lnTo>
                  <a:lnTo>
                    <a:pt x="127" y="153"/>
                  </a:lnTo>
                  <a:lnTo>
                    <a:pt x="125" y="157"/>
                  </a:lnTo>
                  <a:lnTo>
                    <a:pt x="123" y="157"/>
                  </a:lnTo>
                  <a:lnTo>
                    <a:pt x="121" y="157"/>
                  </a:lnTo>
                  <a:lnTo>
                    <a:pt x="119" y="157"/>
                  </a:lnTo>
                  <a:lnTo>
                    <a:pt x="117" y="157"/>
                  </a:lnTo>
                  <a:lnTo>
                    <a:pt x="115" y="157"/>
                  </a:lnTo>
                  <a:lnTo>
                    <a:pt x="113" y="157"/>
                  </a:lnTo>
                  <a:lnTo>
                    <a:pt x="111" y="157"/>
                  </a:lnTo>
                  <a:lnTo>
                    <a:pt x="109" y="157"/>
                  </a:lnTo>
                  <a:lnTo>
                    <a:pt x="107" y="157"/>
                  </a:lnTo>
                  <a:lnTo>
                    <a:pt x="105" y="155"/>
                  </a:lnTo>
                  <a:lnTo>
                    <a:pt x="104" y="155"/>
                  </a:lnTo>
                  <a:lnTo>
                    <a:pt x="102" y="155"/>
                  </a:lnTo>
                  <a:lnTo>
                    <a:pt x="100" y="155"/>
                  </a:lnTo>
                  <a:lnTo>
                    <a:pt x="98" y="155"/>
                  </a:lnTo>
                  <a:lnTo>
                    <a:pt x="96" y="155"/>
                  </a:lnTo>
                  <a:lnTo>
                    <a:pt x="94" y="155"/>
                  </a:lnTo>
                  <a:lnTo>
                    <a:pt x="94" y="153"/>
                  </a:lnTo>
                  <a:lnTo>
                    <a:pt x="92" y="153"/>
                  </a:lnTo>
                  <a:lnTo>
                    <a:pt x="90" y="152"/>
                  </a:lnTo>
                  <a:lnTo>
                    <a:pt x="88" y="150"/>
                  </a:lnTo>
                  <a:lnTo>
                    <a:pt x="86" y="150"/>
                  </a:lnTo>
                  <a:lnTo>
                    <a:pt x="84" y="148"/>
                  </a:lnTo>
                  <a:lnTo>
                    <a:pt x="84" y="146"/>
                  </a:lnTo>
                  <a:lnTo>
                    <a:pt x="82" y="144"/>
                  </a:lnTo>
                  <a:lnTo>
                    <a:pt x="81" y="144"/>
                  </a:lnTo>
                  <a:lnTo>
                    <a:pt x="79" y="142"/>
                  </a:lnTo>
                  <a:lnTo>
                    <a:pt x="77" y="140"/>
                  </a:lnTo>
                  <a:lnTo>
                    <a:pt x="75" y="138"/>
                  </a:lnTo>
                  <a:lnTo>
                    <a:pt x="73" y="138"/>
                  </a:lnTo>
                  <a:lnTo>
                    <a:pt x="71" y="136"/>
                  </a:lnTo>
                  <a:lnTo>
                    <a:pt x="69" y="134"/>
                  </a:lnTo>
                  <a:lnTo>
                    <a:pt x="67" y="132"/>
                  </a:lnTo>
                  <a:lnTo>
                    <a:pt x="65" y="130"/>
                  </a:lnTo>
                  <a:lnTo>
                    <a:pt x="63" y="130"/>
                  </a:lnTo>
                  <a:lnTo>
                    <a:pt x="61" y="128"/>
                  </a:lnTo>
                  <a:lnTo>
                    <a:pt x="61" y="127"/>
                  </a:lnTo>
                  <a:lnTo>
                    <a:pt x="59" y="127"/>
                  </a:lnTo>
                  <a:lnTo>
                    <a:pt x="57" y="125"/>
                  </a:lnTo>
                  <a:lnTo>
                    <a:pt x="56" y="125"/>
                  </a:lnTo>
                  <a:lnTo>
                    <a:pt x="56" y="123"/>
                  </a:lnTo>
                  <a:lnTo>
                    <a:pt x="54" y="121"/>
                  </a:lnTo>
                  <a:lnTo>
                    <a:pt x="52" y="119"/>
                  </a:lnTo>
                  <a:lnTo>
                    <a:pt x="50" y="119"/>
                  </a:lnTo>
                  <a:lnTo>
                    <a:pt x="48" y="119"/>
                  </a:lnTo>
                  <a:lnTo>
                    <a:pt x="48" y="117"/>
                  </a:lnTo>
                  <a:lnTo>
                    <a:pt x="46" y="117"/>
                  </a:lnTo>
                  <a:lnTo>
                    <a:pt x="44" y="115"/>
                  </a:lnTo>
                  <a:lnTo>
                    <a:pt x="42" y="115"/>
                  </a:lnTo>
                  <a:lnTo>
                    <a:pt x="42" y="113"/>
                  </a:lnTo>
                  <a:lnTo>
                    <a:pt x="40" y="113"/>
                  </a:lnTo>
                  <a:lnTo>
                    <a:pt x="38" y="111"/>
                  </a:lnTo>
                  <a:lnTo>
                    <a:pt x="36" y="111"/>
                  </a:lnTo>
                  <a:lnTo>
                    <a:pt x="34" y="109"/>
                  </a:lnTo>
                  <a:lnTo>
                    <a:pt x="33" y="109"/>
                  </a:lnTo>
                  <a:lnTo>
                    <a:pt x="33" y="107"/>
                  </a:lnTo>
                  <a:lnTo>
                    <a:pt x="31" y="107"/>
                  </a:lnTo>
                  <a:lnTo>
                    <a:pt x="29" y="105"/>
                  </a:lnTo>
                  <a:lnTo>
                    <a:pt x="27" y="105"/>
                  </a:lnTo>
                  <a:lnTo>
                    <a:pt x="25" y="104"/>
                  </a:lnTo>
                  <a:lnTo>
                    <a:pt x="21" y="104"/>
                  </a:lnTo>
                  <a:lnTo>
                    <a:pt x="19" y="104"/>
                  </a:lnTo>
                  <a:lnTo>
                    <a:pt x="15" y="104"/>
                  </a:lnTo>
                  <a:lnTo>
                    <a:pt x="13" y="102"/>
                  </a:lnTo>
                  <a:lnTo>
                    <a:pt x="9" y="102"/>
                  </a:lnTo>
                  <a:lnTo>
                    <a:pt x="6" y="102"/>
                  </a:lnTo>
                  <a:lnTo>
                    <a:pt x="8" y="100"/>
                  </a:lnTo>
                  <a:lnTo>
                    <a:pt x="8" y="98"/>
                  </a:lnTo>
                  <a:lnTo>
                    <a:pt x="8" y="96"/>
                  </a:lnTo>
                  <a:lnTo>
                    <a:pt x="4" y="98"/>
                  </a:lnTo>
                  <a:lnTo>
                    <a:pt x="4" y="94"/>
                  </a:lnTo>
                  <a:lnTo>
                    <a:pt x="6" y="94"/>
                  </a:lnTo>
                  <a:lnTo>
                    <a:pt x="4" y="90"/>
                  </a:lnTo>
                  <a:lnTo>
                    <a:pt x="4" y="86"/>
                  </a:lnTo>
                  <a:lnTo>
                    <a:pt x="2" y="84"/>
                  </a:lnTo>
                  <a:lnTo>
                    <a:pt x="2" y="82"/>
                  </a:lnTo>
                  <a:lnTo>
                    <a:pt x="2" y="80"/>
                  </a:lnTo>
                  <a:lnTo>
                    <a:pt x="0" y="77"/>
                  </a:lnTo>
                  <a:lnTo>
                    <a:pt x="2" y="77"/>
                  </a:lnTo>
                  <a:lnTo>
                    <a:pt x="4" y="75"/>
                  </a:lnTo>
                  <a:lnTo>
                    <a:pt x="6" y="75"/>
                  </a:lnTo>
                  <a:lnTo>
                    <a:pt x="8" y="73"/>
                  </a:lnTo>
                  <a:lnTo>
                    <a:pt x="9" y="73"/>
                  </a:lnTo>
                  <a:lnTo>
                    <a:pt x="11" y="71"/>
                  </a:lnTo>
                  <a:lnTo>
                    <a:pt x="13" y="69"/>
                  </a:lnTo>
                  <a:lnTo>
                    <a:pt x="15" y="69"/>
                  </a:lnTo>
                  <a:lnTo>
                    <a:pt x="15" y="67"/>
                  </a:lnTo>
                  <a:lnTo>
                    <a:pt x="17" y="67"/>
                  </a:lnTo>
                  <a:lnTo>
                    <a:pt x="19" y="65"/>
                  </a:lnTo>
                  <a:lnTo>
                    <a:pt x="21" y="65"/>
                  </a:lnTo>
                  <a:lnTo>
                    <a:pt x="23" y="63"/>
                  </a:lnTo>
                  <a:lnTo>
                    <a:pt x="25" y="63"/>
                  </a:lnTo>
                  <a:lnTo>
                    <a:pt x="27" y="61"/>
                  </a:lnTo>
                  <a:lnTo>
                    <a:pt x="29" y="61"/>
                  </a:lnTo>
                  <a:lnTo>
                    <a:pt x="31" y="59"/>
                  </a:lnTo>
                  <a:lnTo>
                    <a:pt x="34" y="57"/>
                  </a:lnTo>
                  <a:lnTo>
                    <a:pt x="36" y="57"/>
                  </a:lnTo>
                  <a:lnTo>
                    <a:pt x="36" y="56"/>
                  </a:lnTo>
                  <a:lnTo>
                    <a:pt x="38" y="50"/>
                  </a:lnTo>
                  <a:lnTo>
                    <a:pt x="38" y="46"/>
                  </a:lnTo>
                  <a:lnTo>
                    <a:pt x="38" y="42"/>
                  </a:lnTo>
                  <a:lnTo>
                    <a:pt x="40" y="38"/>
                  </a:lnTo>
                  <a:lnTo>
                    <a:pt x="40" y="36"/>
                  </a:lnTo>
                  <a:lnTo>
                    <a:pt x="40" y="34"/>
                  </a:lnTo>
                  <a:lnTo>
                    <a:pt x="42" y="34"/>
                  </a:lnTo>
                  <a:lnTo>
                    <a:pt x="42" y="32"/>
                  </a:lnTo>
                  <a:lnTo>
                    <a:pt x="42" y="31"/>
                  </a:lnTo>
                  <a:lnTo>
                    <a:pt x="40" y="29"/>
                  </a:lnTo>
                  <a:lnTo>
                    <a:pt x="40" y="27"/>
                  </a:lnTo>
                  <a:lnTo>
                    <a:pt x="40" y="25"/>
                  </a:lnTo>
                  <a:lnTo>
                    <a:pt x="40" y="19"/>
                  </a:lnTo>
                  <a:lnTo>
                    <a:pt x="42" y="17"/>
                  </a:lnTo>
                  <a:lnTo>
                    <a:pt x="42" y="15"/>
                  </a:lnTo>
                  <a:lnTo>
                    <a:pt x="44" y="15"/>
                  </a:lnTo>
                  <a:lnTo>
                    <a:pt x="48" y="15"/>
                  </a:lnTo>
                  <a:lnTo>
                    <a:pt x="50" y="15"/>
                  </a:lnTo>
                  <a:lnTo>
                    <a:pt x="52" y="11"/>
                  </a:lnTo>
                  <a:lnTo>
                    <a:pt x="54" y="9"/>
                  </a:lnTo>
                  <a:lnTo>
                    <a:pt x="56" y="8"/>
                  </a:lnTo>
                  <a:lnTo>
                    <a:pt x="57" y="6"/>
                  </a:lnTo>
                  <a:lnTo>
                    <a:pt x="57" y="4"/>
                  </a:lnTo>
                  <a:lnTo>
                    <a:pt x="59" y="4"/>
                  </a:lnTo>
                  <a:lnTo>
                    <a:pt x="61" y="4"/>
                  </a:lnTo>
                  <a:lnTo>
                    <a:pt x="63" y="0"/>
                  </a:lnTo>
                  <a:lnTo>
                    <a:pt x="65" y="0"/>
                  </a:lnTo>
                  <a:lnTo>
                    <a:pt x="67" y="0"/>
                  </a:lnTo>
                  <a:lnTo>
                    <a:pt x="69" y="0"/>
                  </a:lnTo>
                  <a:lnTo>
                    <a:pt x="71" y="0"/>
                  </a:lnTo>
                  <a:lnTo>
                    <a:pt x="73" y="0"/>
                  </a:lnTo>
                  <a:lnTo>
                    <a:pt x="75" y="2"/>
                  </a:lnTo>
                  <a:lnTo>
                    <a:pt x="77" y="2"/>
                  </a:lnTo>
                  <a:lnTo>
                    <a:pt x="79" y="2"/>
                  </a:lnTo>
                  <a:lnTo>
                    <a:pt x="81" y="2"/>
                  </a:lnTo>
                  <a:lnTo>
                    <a:pt x="82" y="2"/>
                  </a:lnTo>
                  <a:lnTo>
                    <a:pt x="82" y="0"/>
                  </a:lnTo>
                  <a:lnTo>
                    <a:pt x="84" y="0"/>
                  </a:lnTo>
                  <a:lnTo>
                    <a:pt x="86" y="2"/>
                  </a:lnTo>
                  <a:lnTo>
                    <a:pt x="88" y="2"/>
                  </a:lnTo>
                  <a:lnTo>
                    <a:pt x="88" y="4"/>
                  </a:lnTo>
                  <a:lnTo>
                    <a:pt x="86" y="4"/>
                  </a:lnTo>
                  <a:lnTo>
                    <a:pt x="86" y="6"/>
                  </a:lnTo>
                  <a:lnTo>
                    <a:pt x="86" y="8"/>
                  </a:lnTo>
                  <a:lnTo>
                    <a:pt x="88" y="8"/>
                  </a:lnTo>
                  <a:lnTo>
                    <a:pt x="88" y="6"/>
                  </a:lnTo>
                  <a:lnTo>
                    <a:pt x="90" y="6"/>
                  </a:lnTo>
                  <a:lnTo>
                    <a:pt x="92" y="4"/>
                  </a:lnTo>
                  <a:lnTo>
                    <a:pt x="94" y="4"/>
                  </a:lnTo>
                  <a:lnTo>
                    <a:pt x="96"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6" name="Freeform 115"/>
            <p:cNvSpPr>
              <a:spLocks noEditPoints="1"/>
            </p:cNvSpPr>
            <p:nvPr/>
          </p:nvSpPr>
          <p:spPr bwMode="auto">
            <a:xfrm>
              <a:off x="4408488" y="2555875"/>
              <a:ext cx="280988" cy="188913"/>
            </a:xfrm>
            <a:custGeom>
              <a:avLst/>
              <a:gdLst>
                <a:gd name="T0" fmla="*/ 138 w 177"/>
                <a:gd name="T1" fmla="*/ 4 h 119"/>
                <a:gd name="T2" fmla="*/ 148 w 177"/>
                <a:gd name="T3" fmla="*/ 13 h 119"/>
                <a:gd name="T4" fmla="*/ 150 w 177"/>
                <a:gd name="T5" fmla="*/ 17 h 119"/>
                <a:gd name="T6" fmla="*/ 153 w 177"/>
                <a:gd name="T7" fmla="*/ 33 h 119"/>
                <a:gd name="T8" fmla="*/ 161 w 177"/>
                <a:gd name="T9" fmla="*/ 40 h 119"/>
                <a:gd name="T10" fmla="*/ 173 w 177"/>
                <a:gd name="T11" fmla="*/ 48 h 119"/>
                <a:gd name="T12" fmla="*/ 175 w 177"/>
                <a:gd name="T13" fmla="*/ 56 h 119"/>
                <a:gd name="T14" fmla="*/ 169 w 177"/>
                <a:gd name="T15" fmla="*/ 60 h 119"/>
                <a:gd name="T16" fmla="*/ 169 w 177"/>
                <a:gd name="T17" fmla="*/ 69 h 119"/>
                <a:gd name="T18" fmla="*/ 161 w 177"/>
                <a:gd name="T19" fmla="*/ 75 h 119"/>
                <a:gd name="T20" fmla="*/ 153 w 177"/>
                <a:gd name="T21" fmla="*/ 86 h 119"/>
                <a:gd name="T22" fmla="*/ 148 w 177"/>
                <a:gd name="T23" fmla="*/ 86 h 119"/>
                <a:gd name="T24" fmla="*/ 130 w 177"/>
                <a:gd name="T25" fmla="*/ 98 h 119"/>
                <a:gd name="T26" fmla="*/ 123 w 177"/>
                <a:gd name="T27" fmla="*/ 104 h 119"/>
                <a:gd name="T28" fmla="*/ 111 w 177"/>
                <a:gd name="T29" fmla="*/ 106 h 119"/>
                <a:gd name="T30" fmla="*/ 104 w 177"/>
                <a:gd name="T31" fmla="*/ 115 h 119"/>
                <a:gd name="T32" fmla="*/ 86 w 177"/>
                <a:gd name="T33" fmla="*/ 119 h 119"/>
                <a:gd name="T34" fmla="*/ 71 w 177"/>
                <a:gd name="T35" fmla="*/ 115 h 119"/>
                <a:gd name="T36" fmla="*/ 69 w 177"/>
                <a:gd name="T37" fmla="*/ 108 h 119"/>
                <a:gd name="T38" fmla="*/ 61 w 177"/>
                <a:gd name="T39" fmla="*/ 106 h 119"/>
                <a:gd name="T40" fmla="*/ 44 w 177"/>
                <a:gd name="T41" fmla="*/ 102 h 119"/>
                <a:gd name="T42" fmla="*/ 31 w 177"/>
                <a:gd name="T43" fmla="*/ 94 h 119"/>
                <a:gd name="T44" fmla="*/ 40 w 177"/>
                <a:gd name="T45" fmla="*/ 92 h 119"/>
                <a:gd name="T46" fmla="*/ 50 w 177"/>
                <a:gd name="T47" fmla="*/ 84 h 119"/>
                <a:gd name="T48" fmla="*/ 42 w 177"/>
                <a:gd name="T49" fmla="*/ 81 h 119"/>
                <a:gd name="T50" fmla="*/ 46 w 177"/>
                <a:gd name="T51" fmla="*/ 73 h 119"/>
                <a:gd name="T52" fmla="*/ 38 w 177"/>
                <a:gd name="T53" fmla="*/ 77 h 119"/>
                <a:gd name="T54" fmla="*/ 34 w 177"/>
                <a:gd name="T55" fmla="*/ 67 h 119"/>
                <a:gd name="T56" fmla="*/ 17 w 177"/>
                <a:gd name="T57" fmla="*/ 69 h 119"/>
                <a:gd name="T58" fmla="*/ 15 w 177"/>
                <a:gd name="T59" fmla="*/ 63 h 119"/>
                <a:gd name="T60" fmla="*/ 29 w 177"/>
                <a:gd name="T61" fmla="*/ 61 h 119"/>
                <a:gd name="T62" fmla="*/ 36 w 177"/>
                <a:gd name="T63" fmla="*/ 60 h 119"/>
                <a:gd name="T64" fmla="*/ 34 w 177"/>
                <a:gd name="T65" fmla="*/ 54 h 119"/>
                <a:gd name="T66" fmla="*/ 40 w 177"/>
                <a:gd name="T67" fmla="*/ 40 h 119"/>
                <a:gd name="T68" fmla="*/ 33 w 177"/>
                <a:gd name="T69" fmla="*/ 42 h 119"/>
                <a:gd name="T70" fmla="*/ 27 w 177"/>
                <a:gd name="T71" fmla="*/ 40 h 119"/>
                <a:gd name="T72" fmla="*/ 11 w 177"/>
                <a:gd name="T73" fmla="*/ 46 h 119"/>
                <a:gd name="T74" fmla="*/ 9 w 177"/>
                <a:gd name="T75" fmla="*/ 38 h 119"/>
                <a:gd name="T76" fmla="*/ 9 w 177"/>
                <a:gd name="T77" fmla="*/ 31 h 119"/>
                <a:gd name="T78" fmla="*/ 21 w 177"/>
                <a:gd name="T79" fmla="*/ 31 h 119"/>
                <a:gd name="T80" fmla="*/ 17 w 177"/>
                <a:gd name="T81" fmla="*/ 27 h 119"/>
                <a:gd name="T82" fmla="*/ 19 w 177"/>
                <a:gd name="T83" fmla="*/ 19 h 119"/>
                <a:gd name="T84" fmla="*/ 29 w 177"/>
                <a:gd name="T85" fmla="*/ 21 h 119"/>
                <a:gd name="T86" fmla="*/ 33 w 177"/>
                <a:gd name="T87" fmla="*/ 25 h 119"/>
                <a:gd name="T88" fmla="*/ 31 w 177"/>
                <a:gd name="T89" fmla="*/ 17 h 119"/>
                <a:gd name="T90" fmla="*/ 31 w 177"/>
                <a:gd name="T91" fmla="*/ 8 h 119"/>
                <a:gd name="T92" fmla="*/ 31 w 177"/>
                <a:gd name="T93" fmla="*/ 6 h 119"/>
                <a:gd name="T94" fmla="*/ 46 w 177"/>
                <a:gd name="T95" fmla="*/ 15 h 119"/>
                <a:gd name="T96" fmla="*/ 48 w 177"/>
                <a:gd name="T97" fmla="*/ 25 h 119"/>
                <a:gd name="T98" fmla="*/ 46 w 177"/>
                <a:gd name="T99" fmla="*/ 33 h 119"/>
                <a:gd name="T100" fmla="*/ 52 w 177"/>
                <a:gd name="T101" fmla="*/ 44 h 119"/>
                <a:gd name="T102" fmla="*/ 57 w 177"/>
                <a:gd name="T103" fmla="*/ 48 h 119"/>
                <a:gd name="T104" fmla="*/ 65 w 177"/>
                <a:gd name="T105" fmla="*/ 42 h 119"/>
                <a:gd name="T106" fmla="*/ 67 w 177"/>
                <a:gd name="T107" fmla="*/ 27 h 119"/>
                <a:gd name="T108" fmla="*/ 75 w 177"/>
                <a:gd name="T109" fmla="*/ 27 h 119"/>
                <a:gd name="T110" fmla="*/ 82 w 177"/>
                <a:gd name="T111" fmla="*/ 19 h 119"/>
                <a:gd name="T112" fmla="*/ 94 w 177"/>
                <a:gd name="T113" fmla="*/ 17 h 119"/>
                <a:gd name="T114" fmla="*/ 104 w 177"/>
                <a:gd name="T115" fmla="*/ 33 h 119"/>
                <a:gd name="T116" fmla="*/ 104 w 177"/>
                <a:gd name="T117" fmla="*/ 17 h 119"/>
                <a:gd name="T118" fmla="*/ 113 w 177"/>
                <a:gd name="T119" fmla="*/ 25 h 119"/>
                <a:gd name="T120" fmla="*/ 123 w 177"/>
                <a:gd name="T121" fmla="*/ 17 h 119"/>
                <a:gd name="T122" fmla="*/ 129 w 177"/>
                <a:gd name="T123" fmla="*/ 6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7" h="119">
                  <a:moveTo>
                    <a:pt x="69" y="119"/>
                  </a:moveTo>
                  <a:lnTo>
                    <a:pt x="69" y="117"/>
                  </a:lnTo>
                  <a:lnTo>
                    <a:pt x="69" y="119"/>
                  </a:lnTo>
                  <a:close/>
                  <a:moveTo>
                    <a:pt x="109" y="109"/>
                  </a:moveTo>
                  <a:lnTo>
                    <a:pt x="107" y="109"/>
                  </a:lnTo>
                  <a:lnTo>
                    <a:pt x="107" y="108"/>
                  </a:lnTo>
                  <a:lnTo>
                    <a:pt x="109" y="108"/>
                  </a:lnTo>
                  <a:lnTo>
                    <a:pt x="109" y="109"/>
                  </a:lnTo>
                  <a:close/>
                  <a:moveTo>
                    <a:pt x="100" y="23"/>
                  </a:moveTo>
                  <a:lnTo>
                    <a:pt x="98" y="23"/>
                  </a:lnTo>
                  <a:lnTo>
                    <a:pt x="98" y="21"/>
                  </a:lnTo>
                  <a:lnTo>
                    <a:pt x="100" y="21"/>
                  </a:lnTo>
                  <a:lnTo>
                    <a:pt x="100" y="23"/>
                  </a:lnTo>
                  <a:close/>
                  <a:moveTo>
                    <a:pt x="136" y="2"/>
                  </a:moveTo>
                  <a:lnTo>
                    <a:pt x="138" y="2"/>
                  </a:lnTo>
                  <a:lnTo>
                    <a:pt x="138" y="4"/>
                  </a:lnTo>
                  <a:lnTo>
                    <a:pt x="138" y="6"/>
                  </a:lnTo>
                  <a:lnTo>
                    <a:pt x="140" y="6"/>
                  </a:lnTo>
                  <a:lnTo>
                    <a:pt x="142" y="6"/>
                  </a:lnTo>
                  <a:lnTo>
                    <a:pt x="142" y="8"/>
                  </a:lnTo>
                  <a:lnTo>
                    <a:pt x="142" y="10"/>
                  </a:lnTo>
                  <a:lnTo>
                    <a:pt x="140" y="12"/>
                  </a:lnTo>
                  <a:lnTo>
                    <a:pt x="142" y="12"/>
                  </a:lnTo>
                  <a:lnTo>
                    <a:pt x="142" y="13"/>
                  </a:lnTo>
                  <a:lnTo>
                    <a:pt x="144" y="13"/>
                  </a:lnTo>
                  <a:lnTo>
                    <a:pt x="144" y="15"/>
                  </a:lnTo>
                  <a:lnTo>
                    <a:pt x="146" y="15"/>
                  </a:lnTo>
                  <a:lnTo>
                    <a:pt x="146" y="17"/>
                  </a:lnTo>
                  <a:lnTo>
                    <a:pt x="148" y="15"/>
                  </a:lnTo>
                  <a:lnTo>
                    <a:pt x="146" y="15"/>
                  </a:lnTo>
                  <a:lnTo>
                    <a:pt x="148" y="15"/>
                  </a:lnTo>
                  <a:lnTo>
                    <a:pt x="148" y="13"/>
                  </a:lnTo>
                  <a:lnTo>
                    <a:pt x="148" y="12"/>
                  </a:lnTo>
                  <a:lnTo>
                    <a:pt x="150" y="12"/>
                  </a:lnTo>
                  <a:lnTo>
                    <a:pt x="152" y="12"/>
                  </a:lnTo>
                  <a:lnTo>
                    <a:pt x="152" y="10"/>
                  </a:lnTo>
                  <a:lnTo>
                    <a:pt x="153" y="8"/>
                  </a:lnTo>
                  <a:lnTo>
                    <a:pt x="155" y="8"/>
                  </a:lnTo>
                  <a:lnTo>
                    <a:pt x="157" y="8"/>
                  </a:lnTo>
                  <a:lnTo>
                    <a:pt x="159" y="8"/>
                  </a:lnTo>
                  <a:lnTo>
                    <a:pt x="155" y="10"/>
                  </a:lnTo>
                  <a:lnTo>
                    <a:pt x="153" y="12"/>
                  </a:lnTo>
                  <a:lnTo>
                    <a:pt x="152" y="12"/>
                  </a:lnTo>
                  <a:lnTo>
                    <a:pt x="153" y="12"/>
                  </a:lnTo>
                  <a:lnTo>
                    <a:pt x="153" y="13"/>
                  </a:lnTo>
                  <a:lnTo>
                    <a:pt x="153" y="15"/>
                  </a:lnTo>
                  <a:lnTo>
                    <a:pt x="152" y="17"/>
                  </a:lnTo>
                  <a:lnTo>
                    <a:pt x="150" y="17"/>
                  </a:lnTo>
                  <a:lnTo>
                    <a:pt x="150" y="19"/>
                  </a:lnTo>
                  <a:lnTo>
                    <a:pt x="152" y="19"/>
                  </a:lnTo>
                  <a:lnTo>
                    <a:pt x="152" y="21"/>
                  </a:lnTo>
                  <a:lnTo>
                    <a:pt x="153" y="21"/>
                  </a:lnTo>
                  <a:lnTo>
                    <a:pt x="155" y="21"/>
                  </a:lnTo>
                  <a:lnTo>
                    <a:pt x="155" y="19"/>
                  </a:lnTo>
                  <a:lnTo>
                    <a:pt x="157" y="19"/>
                  </a:lnTo>
                  <a:lnTo>
                    <a:pt x="157" y="21"/>
                  </a:lnTo>
                  <a:lnTo>
                    <a:pt x="157" y="23"/>
                  </a:lnTo>
                  <a:lnTo>
                    <a:pt x="159" y="23"/>
                  </a:lnTo>
                  <a:lnTo>
                    <a:pt x="159" y="25"/>
                  </a:lnTo>
                  <a:lnTo>
                    <a:pt x="157" y="27"/>
                  </a:lnTo>
                  <a:lnTo>
                    <a:pt x="157" y="29"/>
                  </a:lnTo>
                  <a:lnTo>
                    <a:pt x="155" y="29"/>
                  </a:lnTo>
                  <a:lnTo>
                    <a:pt x="155" y="31"/>
                  </a:lnTo>
                  <a:lnTo>
                    <a:pt x="153" y="33"/>
                  </a:lnTo>
                  <a:lnTo>
                    <a:pt x="155" y="33"/>
                  </a:lnTo>
                  <a:lnTo>
                    <a:pt x="155" y="31"/>
                  </a:lnTo>
                  <a:lnTo>
                    <a:pt x="155" y="33"/>
                  </a:lnTo>
                  <a:lnTo>
                    <a:pt x="157" y="33"/>
                  </a:lnTo>
                  <a:lnTo>
                    <a:pt x="161" y="31"/>
                  </a:lnTo>
                  <a:lnTo>
                    <a:pt x="163" y="31"/>
                  </a:lnTo>
                  <a:lnTo>
                    <a:pt x="163" y="33"/>
                  </a:lnTo>
                  <a:lnTo>
                    <a:pt x="163" y="35"/>
                  </a:lnTo>
                  <a:lnTo>
                    <a:pt x="165" y="35"/>
                  </a:lnTo>
                  <a:lnTo>
                    <a:pt x="163" y="35"/>
                  </a:lnTo>
                  <a:lnTo>
                    <a:pt x="163" y="37"/>
                  </a:lnTo>
                  <a:lnTo>
                    <a:pt x="161" y="38"/>
                  </a:lnTo>
                  <a:lnTo>
                    <a:pt x="159" y="40"/>
                  </a:lnTo>
                  <a:lnTo>
                    <a:pt x="159" y="42"/>
                  </a:lnTo>
                  <a:lnTo>
                    <a:pt x="159" y="40"/>
                  </a:lnTo>
                  <a:lnTo>
                    <a:pt x="161" y="40"/>
                  </a:lnTo>
                  <a:lnTo>
                    <a:pt x="161" y="38"/>
                  </a:lnTo>
                  <a:lnTo>
                    <a:pt x="163" y="37"/>
                  </a:lnTo>
                  <a:lnTo>
                    <a:pt x="165" y="37"/>
                  </a:lnTo>
                  <a:lnTo>
                    <a:pt x="169" y="38"/>
                  </a:lnTo>
                  <a:lnTo>
                    <a:pt x="171" y="37"/>
                  </a:lnTo>
                  <a:lnTo>
                    <a:pt x="171" y="38"/>
                  </a:lnTo>
                  <a:lnTo>
                    <a:pt x="171" y="40"/>
                  </a:lnTo>
                  <a:lnTo>
                    <a:pt x="173" y="40"/>
                  </a:lnTo>
                  <a:lnTo>
                    <a:pt x="175" y="40"/>
                  </a:lnTo>
                  <a:lnTo>
                    <a:pt x="175" y="42"/>
                  </a:lnTo>
                  <a:lnTo>
                    <a:pt x="175" y="44"/>
                  </a:lnTo>
                  <a:lnTo>
                    <a:pt x="173" y="46"/>
                  </a:lnTo>
                  <a:lnTo>
                    <a:pt x="175" y="46"/>
                  </a:lnTo>
                  <a:lnTo>
                    <a:pt x="173" y="46"/>
                  </a:lnTo>
                  <a:lnTo>
                    <a:pt x="171" y="48"/>
                  </a:lnTo>
                  <a:lnTo>
                    <a:pt x="173" y="48"/>
                  </a:lnTo>
                  <a:lnTo>
                    <a:pt x="173" y="50"/>
                  </a:lnTo>
                  <a:lnTo>
                    <a:pt x="171" y="50"/>
                  </a:lnTo>
                  <a:lnTo>
                    <a:pt x="169" y="50"/>
                  </a:lnTo>
                  <a:lnTo>
                    <a:pt x="171" y="50"/>
                  </a:lnTo>
                  <a:lnTo>
                    <a:pt x="173" y="50"/>
                  </a:lnTo>
                  <a:lnTo>
                    <a:pt x="175" y="50"/>
                  </a:lnTo>
                  <a:lnTo>
                    <a:pt x="175" y="52"/>
                  </a:lnTo>
                  <a:lnTo>
                    <a:pt x="173" y="54"/>
                  </a:lnTo>
                  <a:lnTo>
                    <a:pt x="171" y="54"/>
                  </a:lnTo>
                  <a:lnTo>
                    <a:pt x="169" y="54"/>
                  </a:lnTo>
                  <a:lnTo>
                    <a:pt x="171" y="54"/>
                  </a:lnTo>
                  <a:lnTo>
                    <a:pt x="173" y="54"/>
                  </a:lnTo>
                  <a:lnTo>
                    <a:pt x="175" y="54"/>
                  </a:lnTo>
                  <a:lnTo>
                    <a:pt x="175" y="56"/>
                  </a:lnTo>
                  <a:lnTo>
                    <a:pt x="173" y="56"/>
                  </a:lnTo>
                  <a:lnTo>
                    <a:pt x="175" y="56"/>
                  </a:lnTo>
                  <a:lnTo>
                    <a:pt x="173" y="56"/>
                  </a:lnTo>
                  <a:lnTo>
                    <a:pt x="175" y="56"/>
                  </a:lnTo>
                  <a:lnTo>
                    <a:pt x="175" y="58"/>
                  </a:lnTo>
                  <a:lnTo>
                    <a:pt x="175" y="56"/>
                  </a:lnTo>
                  <a:lnTo>
                    <a:pt x="177" y="54"/>
                  </a:lnTo>
                  <a:lnTo>
                    <a:pt x="177" y="56"/>
                  </a:lnTo>
                  <a:lnTo>
                    <a:pt x="177" y="58"/>
                  </a:lnTo>
                  <a:lnTo>
                    <a:pt x="177" y="60"/>
                  </a:lnTo>
                  <a:lnTo>
                    <a:pt x="175" y="60"/>
                  </a:lnTo>
                  <a:lnTo>
                    <a:pt x="175" y="61"/>
                  </a:lnTo>
                  <a:lnTo>
                    <a:pt x="173" y="61"/>
                  </a:lnTo>
                  <a:lnTo>
                    <a:pt x="171" y="61"/>
                  </a:lnTo>
                  <a:lnTo>
                    <a:pt x="171" y="60"/>
                  </a:lnTo>
                  <a:lnTo>
                    <a:pt x="169" y="60"/>
                  </a:lnTo>
                  <a:lnTo>
                    <a:pt x="169" y="58"/>
                  </a:lnTo>
                  <a:lnTo>
                    <a:pt x="169" y="60"/>
                  </a:lnTo>
                  <a:lnTo>
                    <a:pt x="165" y="60"/>
                  </a:lnTo>
                  <a:lnTo>
                    <a:pt x="171" y="60"/>
                  </a:lnTo>
                  <a:lnTo>
                    <a:pt x="171" y="61"/>
                  </a:lnTo>
                  <a:lnTo>
                    <a:pt x="173" y="63"/>
                  </a:lnTo>
                  <a:lnTo>
                    <a:pt x="171" y="63"/>
                  </a:lnTo>
                  <a:lnTo>
                    <a:pt x="169" y="63"/>
                  </a:lnTo>
                  <a:lnTo>
                    <a:pt x="167" y="63"/>
                  </a:lnTo>
                  <a:lnTo>
                    <a:pt x="169" y="63"/>
                  </a:lnTo>
                  <a:lnTo>
                    <a:pt x="171" y="65"/>
                  </a:lnTo>
                  <a:lnTo>
                    <a:pt x="173" y="65"/>
                  </a:lnTo>
                  <a:lnTo>
                    <a:pt x="173" y="67"/>
                  </a:lnTo>
                  <a:lnTo>
                    <a:pt x="171" y="67"/>
                  </a:lnTo>
                  <a:lnTo>
                    <a:pt x="169" y="67"/>
                  </a:lnTo>
                  <a:lnTo>
                    <a:pt x="171" y="67"/>
                  </a:lnTo>
                  <a:lnTo>
                    <a:pt x="171" y="69"/>
                  </a:lnTo>
                  <a:lnTo>
                    <a:pt x="169" y="69"/>
                  </a:lnTo>
                  <a:lnTo>
                    <a:pt x="167" y="69"/>
                  </a:lnTo>
                  <a:lnTo>
                    <a:pt x="169" y="69"/>
                  </a:lnTo>
                  <a:lnTo>
                    <a:pt x="169" y="71"/>
                  </a:lnTo>
                  <a:lnTo>
                    <a:pt x="167" y="71"/>
                  </a:lnTo>
                  <a:lnTo>
                    <a:pt x="165" y="73"/>
                  </a:lnTo>
                  <a:lnTo>
                    <a:pt x="163" y="71"/>
                  </a:lnTo>
                  <a:lnTo>
                    <a:pt x="163" y="69"/>
                  </a:lnTo>
                  <a:lnTo>
                    <a:pt x="161" y="69"/>
                  </a:lnTo>
                  <a:lnTo>
                    <a:pt x="161" y="71"/>
                  </a:lnTo>
                  <a:lnTo>
                    <a:pt x="163" y="71"/>
                  </a:lnTo>
                  <a:lnTo>
                    <a:pt x="163" y="73"/>
                  </a:lnTo>
                  <a:lnTo>
                    <a:pt x="165" y="73"/>
                  </a:lnTo>
                  <a:lnTo>
                    <a:pt x="163" y="73"/>
                  </a:lnTo>
                  <a:lnTo>
                    <a:pt x="165" y="75"/>
                  </a:lnTo>
                  <a:lnTo>
                    <a:pt x="161" y="73"/>
                  </a:lnTo>
                  <a:lnTo>
                    <a:pt x="161" y="75"/>
                  </a:lnTo>
                  <a:lnTo>
                    <a:pt x="161" y="77"/>
                  </a:lnTo>
                  <a:lnTo>
                    <a:pt x="159" y="77"/>
                  </a:lnTo>
                  <a:lnTo>
                    <a:pt x="161" y="77"/>
                  </a:lnTo>
                  <a:lnTo>
                    <a:pt x="163" y="75"/>
                  </a:lnTo>
                  <a:lnTo>
                    <a:pt x="163" y="77"/>
                  </a:lnTo>
                  <a:lnTo>
                    <a:pt x="161" y="79"/>
                  </a:lnTo>
                  <a:lnTo>
                    <a:pt x="161" y="81"/>
                  </a:lnTo>
                  <a:lnTo>
                    <a:pt x="161" y="83"/>
                  </a:lnTo>
                  <a:lnTo>
                    <a:pt x="159" y="83"/>
                  </a:lnTo>
                  <a:lnTo>
                    <a:pt x="157" y="83"/>
                  </a:lnTo>
                  <a:lnTo>
                    <a:pt x="157" y="84"/>
                  </a:lnTo>
                  <a:lnTo>
                    <a:pt x="157" y="83"/>
                  </a:lnTo>
                  <a:lnTo>
                    <a:pt x="159" y="83"/>
                  </a:lnTo>
                  <a:lnTo>
                    <a:pt x="157" y="83"/>
                  </a:lnTo>
                  <a:lnTo>
                    <a:pt x="155" y="84"/>
                  </a:lnTo>
                  <a:lnTo>
                    <a:pt x="153" y="86"/>
                  </a:lnTo>
                  <a:lnTo>
                    <a:pt x="153" y="84"/>
                  </a:lnTo>
                  <a:lnTo>
                    <a:pt x="153" y="86"/>
                  </a:lnTo>
                  <a:lnTo>
                    <a:pt x="155" y="88"/>
                  </a:lnTo>
                  <a:lnTo>
                    <a:pt x="153" y="88"/>
                  </a:lnTo>
                  <a:lnTo>
                    <a:pt x="152" y="88"/>
                  </a:lnTo>
                  <a:lnTo>
                    <a:pt x="152" y="86"/>
                  </a:lnTo>
                  <a:lnTo>
                    <a:pt x="150" y="88"/>
                  </a:lnTo>
                  <a:lnTo>
                    <a:pt x="150" y="86"/>
                  </a:lnTo>
                  <a:lnTo>
                    <a:pt x="150" y="88"/>
                  </a:lnTo>
                  <a:lnTo>
                    <a:pt x="150" y="86"/>
                  </a:lnTo>
                  <a:lnTo>
                    <a:pt x="148" y="86"/>
                  </a:lnTo>
                  <a:lnTo>
                    <a:pt x="148" y="84"/>
                  </a:lnTo>
                  <a:lnTo>
                    <a:pt x="146" y="84"/>
                  </a:lnTo>
                  <a:lnTo>
                    <a:pt x="146" y="83"/>
                  </a:lnTo>
                  <a:lnTo>
                    <a:pt x="146" y="84"/>
                  </a:lnTo>
                  <a:lnTo>
                    <a:pt x="148" y="86"/>
                  </a:lnTo>
                  <a:lnTo>
                    <a:pt x="146" y="86"/>
                  </a:lnTo>
                  <a:lnTo>
                    <a:pt x="146" y="88"/>
                  </a:lnTo>
                  <a:lnTo>
                    <a:pt x="144" y="88"/>
                  </a:lnTo>
                  <a:lnTo>
                    <a:pt x="146" y="88"/>
                  </a:lnTo>
                  <a:lnTo>
                    <a:pt x="144" y="88"/>
                  </a:lnTo>
                  <a:lnTo>
                    <a:pt x="142" y="90"/>
                  </a:lnTo>
                  <a:lnTo>
                    <a:pt x="140" y="90"/>
                  </a:lnTo>
                  <a:lnTo>
                    <a:pt x="142" y="90"/>
                  </a:lnTo>
                  <a:lnTo>
                    <a:pt x="140" y="92"/>
                  </a:lnTo>
                  <a:lnTo>
                    <a:pt x="136" y="92"/>
                  </a:lnTo>
                  <a:lnTo>
                    <a:pt x="136" y="94"/>
                  </a:lnTo>
                  <a:lnTo>
                    <a:pt x="134" y="96"/>
                  </a:lnTo>
                  <a:lnTo>
                    <a:pt x="132" y="98"/>
                  </a:lnTo>
                  <a:lnTo>
                    <a:pt x="132" y="96"/>
                  </a:lnTo>
                  <a:lnTo>
                    <a:pt x="132" y="98"/>
                  </a:lnTo>
                  <a:lnTo>
                    <a:pt x="130" y="98"/>
                  </a:lnTo>
                  <a:lnTo>
                    <a:pt x="132" y="98"/>
                  </a:lnTo>
                  <a:lnTo>
                    <a:pt x="130" y="98"/>
                  </a:lnTo>
                  <a:lnTo>
                    <a:pt x="130" y="100"/>
                  </a:lnTo>
                  <a:lnTo>
                    <a:pt x="129" y="102"/>
                  </a:lnTo>
                  <a:lnTo>
                    <a:pt x="129" y="100"/>
                  </a:lnTo>
                  <a:lnTo>
                    <a:pt x="127" y="102"/>
                  </a:lnTo>
                  <a:lnTo>
                    <a:pt x="125" y="104"/>
                  </a:lnTo>
                  <a:lnTo>
                    <a:pt x="125" y="106"/>
                  </a:lnTo>
                  <a:lnTo>
                    <a:pt x="125" y="104"/>
                  </a:lnTo>
                  <a:lnTo>
                    <a:pt x="123" y="104"/>
                  </a:lnTo>
                  <a:lnTo>
                    <a:pt x="123" y="102"/>
                  </a:lnTo>
                  <a:lnTo>
                    <a:pt x="123" y="104"/>
                  </a:lnTo>
                  <a:lnTo>
                    <a:pt x="123" y="106"/>
                  </a:lnTo>
                  <a:lnTo>
                    <a:pt x="123" y="104"/>
                  </a:lnTo>
                  <a:lnTo>
                    <a:pt x="123" y="102"/>
                  </a:lnTo>
                  <a:lnTo>
                    <a:pt x="123" y="104"/>
                  </a:lnTo>
                  <a:lnTo>
                    <a:pt x="121" y="106"/>
                  </a:lnTo>
                  <a:lnTo>
                    <a:pt x="123" y="106"/>
                  </a:lnTo>
                  <a:lnTo>
                    <a:pt x="121" y="106"/>
                  </a:lnTo>
                  <a:lnTo>
                    <a:pt x="121" y="104"/>
                  </a:lnTo>
                  <a:lnTo>
                    <a:pt x="121" y="102"/>
                  </a:lnTo>
                  <a:lnTo>
                    <a:pt x="121" y="100"/>
                  </a:lnTo>
                  <a:lnTo>
                    <a:pt x="121" y="102"/>
                  </a:lnTo>
                  <a:lnTo>
                    <a:pt x="121" y="104"/>
                  </a:lnTo>
                  <a:lnTo>
                    <a:pt x="121" y="106"/>
                  </a:lnTo>
                  <a:lnTo>
                    <a:pt x="119" y="106"/>
                  </a:lnTo>
                  <a:lnTo>
                    <a:pt x="117" y="106"/>
                  </a:lnTo>
                  <a:lnTo>
                    <a:pt x="117" y="104"/>
                  </a:lnTo>
                  <a:lnTo>
                    <a:pt x="115" y="106"/>
                  </a:lnTo>
                  <a:lnTo>
                    <a:pt x="113" y="106"/>
                  </a:lnTo>
                  <a:lnTo>
                    <a:pt x="111" y="108"/>
                  </a:lnTo>
                  <a:lnTo>
                    <a:pt x="111" y="106"/>
                  </a:lnTo>
                  <a:lnTo>
                    <a:pt x="111" y="108"/>
                  </a:lnTo>
                  <a:lnTo>
                    <a:pt x="109" y="109"/>
                  </a:lnTo>
                  <a:lnTo>
                    <a:pt x="109" y="108"/>
                  </a:lnTo>
                  <a:lnTo>
                    <a:pt x="111" y="108"/>
                  </a:lnTo>
                  <a:lnTo>
                    <a:pt x="109" y="106"/>
                  </a:lnTo>
                  <a:lnTo>
                    <a:pt x="109" y="108"/>
                  </a:lnTo>
                  <a:lnTo>
                    <a:pt x="107" y="108"/>
                  </a:lnTo>
                  <a:lnTo>
                    <a:pt x="105" y="109"/>
                  </a:lnTo>
                  <a:lnTo>
                    <a:pt x="107" y="109"/>
                  </a:lnTo>
                  <a:lnTo>
                    <a:pt x="107" y="111"/>
                  </a:lnTo>
                  <a:lnTo>
                    <a:pt x="105" y="111"/>
                  </a:lnTo>
                  <a:lnTo>
                    <a:pt x="107" y="111"/>
                  </a:lnTo>
                  <a:lnTo>
                    <a:pt x="107" y="113"/>
                  </a:lnTo>
                  <a:lnTo>
                    <a:pt x="105" y="113"/>
                  </a:lnTo>
                  <a:lnTo>
                    <a:pt x="105" y="115"/>
                  </a:lnTo>
                  <a:lnTo>
                    <a:pt x="104" y="115"/>
                  </a:lnTo>
                  <a:lnTo>
                    <a:pt x="104" y="117"/>
                  </a:lnTo>
                  <a:lnTo>
                    <a:pt x="102" y="117"/>
                  </a:lnTo>
                  <a:lnTo>
                    <a:pt x="102" y="115"/>
                  </a:lnTo>
                  <a:lnTo>
                    <a:pt x="104" y="115"/>
                  </a:lnTo>
                  <a:lnTo>
                    <a:pt x="102" y="115"/>
                  </a:lnTo>
                  <a:lnTo>
                    <a:pt x="100" y="113"/>
                  </a:lnTo>
                  <a:lnTo>
                    <a:pt x="100" y="115"/>
                  </a:lnTo>
                  <a:lnTo>
                    <a:pt x="100" y="117"/>
                  </a:lnTo>
                  <a:lnTo>
                    <a:pt x="102" y="117"/>
                  </a:lnTo>
                  <a:lnTo>
                    <a:pt x="98" y="117"/>
                  </a:lnTo>
                  <a:lnTo>
                    <a:pt x="96" y="119"/>
                  </a:lnTo>
                  <a:lnTo>
                    <a:pt x="94" y="119"/>
                  </a:lnTo>
                  <a:lnTo>
                    <a:pt x="92" y="119"/>
                  </a:lnTo>
                  <a:lnTo>
                    <a:pt x="90" y="119"/>
                  </a:lnTo>
                  <a:lnTo>
                    <a:pt x="88" y="119"/>
                  </a:lnTo>
                  <a:lnTo>
                    <a:pt x="86" y="119"/>
                  </a:lnTo>
                  <a:lnTo>
                    <a:pt x="86" y="117"/>
                  </a:lnTo>
                  <a:lnTo>
                    <a:pt x="86" y="119"/>
                  </a:lnTo>
                  <a:lnTo>
                    <a:pt x="84" y="117"/>
                  </a:lnTo>
                  <a:lnTo>
                    <a:pt x="82" y="117"/>
                  </a:lnTo>
                  <a:lnTo>
                    <a:pt x="81" y="115"/>
                  </a:lnTo>
                  <a:lnTo>
                    <a:pt x="77" y="115"/>
                  </a:lnTo>
                  <a:lnTo>
                    <a:pt x="77" y="113"/>
                  </a:lnTo>
                  <a:lnTo>
                    <a:pt x="77" y="115"/>
                  </a:lnTo>
                  <a:lnTo>
                    <a:pt x="75" y="113"/>
                  </a:lnTo>
                  <a:lnTo>
                    <a:pt x="75" y="115"/>
                  </a:lnTo>
                  <a:lnTo>
                    <a:pt x="77" y="115"/>
                  </a:lnTo>
                  <a:lnTo>
                    <a:pt x="73" y="115"/>
                  </a:lnTo>
                  <a:lnTo>
                    <a:pt x="73" y="113"/>
                  </a:lnTo>
                  <a:lnTo>
                    <a:pt x="71" y="113"/>
                  </a:lnTo>
                  <a:lnTo>
                    <a:pt x="73" y="115"/>
                  </a:lnTo>
                  <a:lnTo>
                    <a:pt x="71" y="115"/>
                  </a:lnTo>
                  <a:lnTo>
                    <a:pt x="67" y="111"/>
                  </a:lnTo>
                  <a:lnTo>
                    <a:pt x="69" y="111"/>
                  </a:lnTo>
                  <a:lnTo>
                    <a:pt x="67" y="111"/>
                  </a:lnTo>
                  <a:lnTo>
                    <a:pt x="67" y="109"/>
                  </a:lnTo>
                  <a:lnTo>
                    <a:pt x="65" y="109"/>
                  </a:lnTo>
                  <a:lnTo>
                    <a:pt x="65" y="108"/>
                  </a:lnTo>
                  <a:lnTo>
                    <a:pt x="65" y="109"/>
                  </a:lnTo>
                  <a:lnTo>
                    <a:pt x="65" y="111"/>
                  </a:lnTo>
                  <a:lnTo>
                    <a:pt x="65" y="109"/>
                  </a:lnTo>
                  <a:lnTo>
                    <a:pt x="65" y="108"/>
                  </a:lnTo>
                  <a:lnTo>
                    <a:pt x="63" y="108"/>
                  </a:lnTo>
                  <a:lnTo>
                    <a:pt x="65" y="108"/>
                  </a:lnTo>
                  <a:lnTo>
                    <a:pt x="65" y="106"/>
                  </a:lnTo>
                  <a:lnTo>
                    <a:pt x="67" y="106"/>
                  </a:lnTo>
                  <a:lnTo>
                    <a:pt x="67" y="108"/>
                  </a:lnTo>
                  <a:lnTo>
                    <a:pt x="69" y="108"/>
                  </a:lnTo>
                  <a:lnTo>
                    <a:pt x="67" y="108"/>
                  </a:lnTo>
                  <a:lnTo>
                    <a:pt x="67" y="106"/>
                  </a:lnTo>
                  <a:lnTo>
                    <a:pt x="65" y="106"/>
                  </a:lnTo>
                  <a:lnTo>
                    <a:pt x="67" y="104"/>
                  </a:lnTo>
                  <a:lnTo>
                    <a:pt x="65" y="104"/>
                  </a:lnTo>
                  <a:lnTo>
                    <a:pt x="65" y="106"/>
                  </a:lnTo>
                  <a:lnTo>
                    <a:pt x="63" y="108"/>
                  </a:lnTo>
                  <a:lnTo>
                    <a:pt x="61" y="108"/>
                  </a:lnTo>
                  <a:lnTo>
                    <a:pt x="61" y="106"/>
                  </a:lnTo>
                  <a:lnTo>
                    <a:pt x="63" y="106"/>
                  </a:lnTo>
                  <a:lnTo>
                    <a:pt x="61" y="106"/>
                  </a:lnTo>
                  <a:lnTo>
                    <a:pt x="63" y="104"/>
                  </a:lnTo>
                  <a:lnTo>
                    <a:pt x="61" y="104"/>
                  </a:lnTo>
                  <a:lnTo>
                    <a:pt x="61" y="102"/>
                  </a:lnTo>
                  <a:lnTo>
                    <a:pt x="61" y="104"/>
                  </a:lnTo>
                  <a:lnTo>
                    <a:pt x="61" y="106"/>
                  </a:lnTo>
                  <a:lnTo>
                    <a:pt x="59" y="106"/>
                  </a:lnTo>
                  <a:lnTo>
                    <a:pt x="57" y="104"/>
                  </a:lnTo>
                  <a:lnTo>
                    <a:pt x="56" y="104"/>
                  </a:lnTo>
                  <a:lnTo>
                    <a:pt x="56" y="102"/>
                  </a:lnTo>
                  <a:lnTo>
                    <a:pt x="54" y="102"/>
                  </a:lnTo>
                  <a:lnTo>
                    <a:pt x="54" y="100"/>
                  </a:lnTo>
                  <a:lnTo>
                    <a:pt x="56" y="100"/>
                  </a:lnTo>
                  <a:lnTo>
                    <a:pt x="54" y="100"/>
                  </a:lnTo>
                  <a:lnTo>
                    <a:pt x="52" y="100"/>
                  </a:lnTo>
                  <a:lnTo>
                    <a:pt x="52" y="102"/>
                  </a:lnTo>
                  <a:lnTo>
                    <a:pt x="54" y="102"/>
                  </a:lnTo>
                  <a:lnTo>
                    <a:pt x="52" y="102"/>
                  </a:lnTo>
                  <a:lnTo>
                    <a:pt x="52" y="104"/>
                  </a:lnTo>
                  <a:lnTo>
                    <a:pt x="46" y="104"/>
                  </a:lnTo>
                  <a:lnTo>
                    <a:pt x="46" y="102"/>
                  </a:lnTo>
                  <a:lnTo>
                    <a:pt x="44" y="102"/>
                  </a:lnTo>
                  <a:lnTo>
                    <a:pt x="42" y="104"/>
                  </a:lnTo>
                  <a:lnTo>
                    <a:pt x="40" y="104"/>
                  </a:lnTo>
                  <a:lnTo>
                    <a:pt x="36" y="104"/>
                  </a:lnTo>
                  <a:lnTo>
                    <a:pt x="34" y="104"/>
                  </a:lnTo>
                  <a:lnTo>
                    <a:pt x="33" y="104"/>
                  </a:lnTo>
                  <a:lnTo>
                    <a:pt x="31" y="104"/>
                  </a:lnTo>
                  <a:lnTo>
                    <a:pt x="31" y="106"/>
                  </a:lnTo>
                  <a:lnTo>
                    <a:pt x="31" y="104"/>
                  </a:lnTo>
                  <a:lnTo>
                    <a:pt x="31" y="102"/>
                  </a:lnTo>
                  <a:lnTo>
                    <a:pt x="29" y="102"/>
                  </a:lnTo>
                  <a:lnTo>
                    <a:pt x="31" y="102"/>
                  </a:lnTo>
                  <a:lnTo>
                    <a:pt x="31" y="100"/>
                  </a:lnTo>
                  <a:lnTo>
                    <a:pt x="29" y="98"/>
                  </a:lnTo>
                  <a:lnTo>
                    <a:pt x="31" y="98"/>
                  </a:lnTo>
                  <a:lnTo>
                    <a:pt x="31" y="96"/>
                  </a:lnTo>
                  <a:lnTo>
                    <a:pt x="31" y="94"/>
                  </a:lnTo>
                  <a:lnTo>
                    <a:pt x="31" y="96"/>
                  </a:lnTo>
                  <a:lnTo>
                    <a:pt x="33" y="96"/>
                  </a:lnTo>
                  <a:lnTo>
                    <a:pt x="33" y="98"/>
                  </a:lnTo>
                  <a:lnTo>
                    <a:pt x="34" y="98"/>
                  </a:lnTo>
                  <a:lnTo>
                    <a:pt x="36" y="98"/>
                  </a:lnTo>
                  <a:lnTo>
                    <a:pt x="36" y="96"/>
                  </a:lnTo>
                  <a:lnTo>
                    <a:pt x="38" y="96"/>
                  </a:lnTo>
                  <a:lnTo>
                    <a:pt x="38" y="98"/>
                  </a:lnTo>
                  <a:lnTo>
                    <a:pt x="38" y="96"/>
                  </a:lnTo>
                  <a:lnTo>
                    <a:pt x="40" y="96"/>
                  </a:lnTo>
                  <a:lnTo>
                    <a:pt x="42" y="96"/>
                  </a:lnTo>
                  <a:lnTo>
                    <a:pt x="42" y="94"/>
                  </a:lnTo>
                  <a:lnTo>
                    <a:pt x="40" y="94"/>
                  </a:lnTo>
                  <a:lnTo>
                    <a:pt x="42" y="94"/>
                  </a:lnTo>
                  <a:lnTo>
                    <a:pt x="42" y="92"/>
                  </a:lnTo>
                  <a:lnTo>
                    <a:pt x="40" y="92"/>
                  </a:lnTo>
                  <a:lnTo>
                    <a:pt x="44" y="92"/>
                  </a:lnTo>
                  <a:lnTo>
                    <a:pt x="46" y="92"/>
                  </a:lnTo>
                  <a:lnTo>
                    <a:pt x="46" y="90"/>
                  </a:lnTo>
                  <a:lnTo>
                    <a:pt x="46" y="92"/>
                  </a:lnTo>
                  <a:lnTo>
                    <a:pt x="44" y="90"/>
                  </a:lnTo>
                  <a:lnTo>
                    <a:pt x="46" y="90"/>
                  </a:lnTo>
                  <a:lnTo>
                    <a:pt x="44" y="90"/>
                  </a:lnTo>
                  <a:lnTo>
                    <a:pt x="44" y="88"/>
                  </a:lnTo>
                  <a:lnTo>
                    <a:pt x="42" y="88"/>
                  </a:lnTo>
                  <a:lnTo>
                    <a:pt x="42" y="90"/>
                  </a:lnTo>
                  <a:lnTo>
                    <a:pt x="42" y="88"/>
                  </a:lnTo>
                  <a:lnTo>
                    <a:pt x="44" y="88"/>
                  </a:lnTo>
                  <a:lnTo>
                    <a:pt x="44" y="86"/>
                  </a:lnTo>
                  <a:lnTo>
                    <a:pt x="46" y="84"/>
                  </a:lnTo>
                  <a:lnTo>
                    <a:pt x="48" y="84"/>
                  </a:lnTo>
                  <a:lnTo>
                    <a:pt x="50" y="84"/>
                  </a:lnTo>
                  <a:lnTo>
                    <a:pt x="50" y="83"/>
                  </a:lnTo>
                  <a:lnTo>
                    <a:pt x="48" y="83"/>
                  </a:lnTo>
                  <a:lnTo>
                    <a:pt x="46" y="83"/>
                  </a:lnTo>
                  <a:lnTo>
                    <a:pt x="44" y="84"/>
                  </a:lnTo>
                  <a:lnTo>
                    <a:pt x="44" y="86"/>
                  </a:lnTo>
                  <a:lnTo>
                    <a:pt x="42" y="86"/>
                  </a:lnTo>
                  <a:lnTo>
                    <a:pt x="40" y="86"/>
                  </a:lnTo>
                  <a:lnTo>
                    <a:pt x="40" y="84"/>
                  </a:lnTo>
                  <a:lnTo>
                    <a:pt x="42" y="84"/>
                  </a:lnTo>
                  <a:lnTo>
                    <a:pt x="44" y="84"/>
                  </a:lnTo>
                  <a:lnTo>
                    <a:pt x="42" y="83"/>
                  </a:lnTo>
                  <a:lnTo>
                    <a:pt x="42" y="84"/>
                  </a:lnTo>
                  <a:lnTo>
                    <a:pt x="40" y="84"/>
                  </a:lnTo>
                  <a:lnTo>
                    <a:pt x="40" y="83"/>
                  </a:lnTo>
                  <a:lnTo>
                    <a:pt x="40" y="81"/>
                  </a:lnTo>
                  <a:lnTo>
                    <a:pt x="42" y="81"/>
                  </a:lnTo>
                  <a:lnTo>
                    <a:pt x="42" y="79"/>
                  </a:lnTo>
                  <a:lnTo>
                    <a:pt x="44" y="79"/>
                  </a:lnTo>
                  <a:lnTo>
                    <a:pt x="44" y="77"/>
                  </a:lnTo>
                  <a:lnTo>
                    <a:pt x="46" y="77"/>
                  </a:lnTo>
                  <a:lnTo>
                    <a:pt x="46" y="75"/>
                  </a:lnTo>
                  <a:lnTo>
                    <a:pt x="46" y="77"/>
                  </a:lnTo>
                  <a:lnTo>
                    <a:pt x="48" y="77"/>
                  </a:lnTo>
                  <a:lnTo>
                    <a:pt x="50" y="77"/>
                  </a:lnTo>
                  <a:lnTo>
                    <a:pt x="48" y="77"/>
                  </a:lnTo>
                  <a:lnTo>
                    <a:pt x="48" y="75"/>
                  </a:lnTo>
                  <a:lnTo>
                    <a:pt x="46" y="75"/>
                  </a:lnTo>
                  <a:lnTo>
                    <a:pt x="48" y="75"/>
                  </a:lnTo>
                  <a:lnTo>
                    <a:pt x="50" y="75"/>
                  </a:lnTo>
                  <a:lnTo>
                    <a:pt x="48" y="73"/>
                  </a:lnTo>
                  <a:lnTo>
                    <a:pt x="46" y="75"/>
                  </a:lnTo>
                  <a:lnTo>
                    <a:pt x="46" y="73"/>
                  </a:lnTo>
                  <a:lnTo>
                    <a:pt x="46" y="75"/>
                  </a:lnTo>
                  <a:lnTo>
                    <a:pt x="44" y="77"/>
                  </a:lnTo>
                  <a:lnTo>
                    <a:pt x="42" y="77"/>
                  </a:lnTo>
                  <a:lnTo>
                    <a:pt x="42" y="79"/>
                  </a:lnTo>
                  <a:lnTo>
                    <a:pt x="40" y="79"/>
                  </a:lnTo>
                  <a:lnTo>
                    <a:pt x="40" y="77"/>
                  </a:lnTo>
                  <a:lnTo>
                    <a:pt x="40" y="79"/>
                  </a:lnTo>
                  <a:lnTo>
                    <a:pt x="40" y="81"/>
                  </a:lnTo>
                  <a:lnTo>
                    <a:pt x="38" y="81"/>
                  </a:lnTo>
                  <a:lnTo>
                    <a:pt x="38" y="79"/>
                  </a:lnTo>
                  <a:lnTo>
                    <a:pt x="38" y="81"/>
                  </a:lnTo>
                  <a:lnTo>
                    <a:pt x="36" y="81"/>
                  </a:lnTo>
                  <a:lnTo>
                    <a:pt x="38" y="79"/>
                  </a:lnTo>
                  <a:lnTo>
                    <a:pt x="38" y="77"/>
                  </a:lnTo>
                  <a:lnTo>
                    <a:pt x="36" y="77"/>
                  </a:lnTo>
                  <a:lnTo>
                    <a:pt x="38" y="77"/>
                  </a:lnTo>
                  <a:lnTo>
                    <a:pt x="36" y="77"/>
                  </a:lnTo>
                  <a:lnTo>
                    <a:pt x="36" y="75"/>
                  </a:lnTo>
                  <a:lnTo>
                    <a:pt x="34" y="75"/>
                  </a:lnTo>
                  <a:lnTo>
                    <a:pt x="34" y="73"/>
                  </a:lnTo>
                  <a:lnTo>
                    <a:pt x="34" y="75"/>
                  </a:lnTo>
                  <a:lnTo>
                    <a:pt x="36" y="75"/>
                  </a:lnTo>
                  <a:lnTo>
                    <a:pt x="36" y="73"/>
                  </a:lnTo>
                  <a:lnTo>
                    <a:pt x="38" y="71"/>
                  </a:lnTo>
                  <a:lnTo>
                    <a:pt x="36" y="71"/>
                  </a:lnTo>
                  <a:lnTo>
                    <a:pt x="36" y="73"/>
                  </a:lnTo>
                  <a:lnTo>
                    <a:pt x="34" y="73"/>
                  </a:lnTo>
                  <a:lnTo>
                    <a:pt x="34" y="71"/>
                  </a:lnTo>
                  <a:lnTo>
                    <a:pt x="36" y="71"/>
                  </a:lnTo>
                  <a:lnTo>
                    <a:pt x="36" y="69"/>
                  </a:lnTo>
                  <a:lnTo>
                    <a:pt x="34" y="69"/>
                  </a:lnTo>
                  <a:lnTo>
                    <a:pt x="34" y="67"/>
                  </a:lnTo>
                  <a:lnTo>
                    <a:pt x="34" y="69"/>
                  </a:lnTo>
                  <a:lnTo>
                    <a:pt x="34" y="67"/>
                  </a:lnTo>
                  <a:lnTo>
                    <a:pt x="34" y="69"/>
                  </a:lnTo>
                  <a:lnTo>
                    <a:pt x="33" y="67"/>
                  </a:lnTo>
                  <a:lnTo>
                    <a:pt x="33" y="69"/>
                  </a:lnTo>
                  <a:lnTo>
                    <a:pt x="31" y="69"/>
                  </a:lnTo>
                  <a:lnTo>
                    <a:pt x="29" y="69"/>
                  </a:lnTo>
                  <a:lnTo>
                    <a:pt x="31" y="69"/>
                  </a:lnTo>
                  <a:lnTo>
                    <a:pt x="29" y="69"/>
                  </a:lnTo>
                  <a:lnTo>
                    <a:pt x="27" y="69"/>
                  </a:lnTo>
                  <a:lnTo>
                    <a:pt x="25" y="69"/>
                  </a:lnTo>
                  <a:lnTo>
                    <a:pt x="23" y="69"/>
                  </a:lnTo>
                  <a:lnTo>
                    <a:pt x="21" y="67"/>
                  </a:lnTo>
                  <a:lnTo>
                    <a:pt x="19" y="67"/>
                  </a:lnTo>
                  <a:lnTo>
                    <a:pt x="19" y="69"/>
                  </a:lnTo>
                  <a:lnTo>
                    <a:pt x="17" y="69"/>
                  </a:lnTo>
                  <a:lnTo>
                    <a:pt x="15" y="67"/>
                  </a:lnTo>
                  <a:lnTo>
                    <a:pt x="17" y="67"/>
                  </a:lnTo>
                  <a:lnTo>
                    <a:pt x="15" y="67"/>
                  </a:lnTo>
                  <a:lnTo>
                    <a:pt x="15" y="69"/>
                  </a:lnTo>
                  <a:lnTo>
                    <a:pt x="15" y="71"/>
                  </a:lnTo>
                  <a:lnTo>
                    <a:pt x="13" y="71"/>
                  </a:lnTo>
                  <a:lnTo>
                    <a:pt x="11" y="71"/>
                  </a:lnTo>
                  <a:lnTo>
                    <a:pt x="9" y="69"/>
                  </a:lnTo>
                  <a:lnTo>
                    <a:pt x="9" y="67"/>
                  </a:lnTo>
                  <a:lnTo>
                    <a:pt x="8" y="65"/>
                  </a:lnTo>
                  <a:lnTo>
                    <a:pt x="9" y="65"/>
                  </a:lnTo>
                  <a:lnTo>
                    <a:pt x="9" y="63"/>
                  </a:lnTo>
                  <a:lnTo>
                    <a:pt x="11" y="63"/>
                  </a:lnTo>
                  <a:lnTo>
                    <a:pt x="13" y="65"/>
                  </a:lnTo>
                  <a:lnTo>
                    <a:pt x="15" y="65"/>
                  </a:lnTo>
                  <a:lnTo>
                    <a:pt x="15" y="63"/>
                  </a:lnTo>
                  <a:lnTo>
                    <a:pt x="17" y="63"/>
                  </a:lnTo>
                  <a:lnTo>
                    <a:pt x="19" y="63"/>
                  </a:lnTo>
                  <a:lnTo>
                    <a:pt x="19" y="61"/>
                  </a:lnTo>
                  <a:lnTo>
                    <a:pt x="19" y="63"/>
                  </a:lnTo>
                  <a:lnTo>
                    <a:pt x="21" y="63"/>
                  </a:lnTo>
                  <a:lnTo>
                    <a:pt x="21" y="61"/>
                  </a:lnTo>
                  <a:lnTo>
                    <a:pt x="21" y="60"/>
                  </a:lnTo>
                  <a:lnTo>
                    <a:pt x="23" y="60"/>
                  </a:lnTo>
                  <a:lnTo>
                    <a:pt x="25" y="60"/>
                  </a:lnTo>
                  <a:lnTo>
                    <a:pt x="23" y="61"/>
                  </a:lnTo>
                  <a:lnTo>
                    <a:pt x="23" y="63"/>
                  </a:lnTo>
                  <a:lnTo>
                    <a:pt x="23" y="61"/>
                  </a:lnTo>
                  <a:lnTo>
                    <a:pt x="25" y="61"/>
                  </a:lnTo>
                  <a:lnTo>
                    <a:pt x="25" y="60"/>
                  </a:lnTo>
                  <a:lnTo>
                    <a:pt x="27" y="61"/>
                  </a:lnTo>
                  <a:lnTo>
                    <a:pt x="29" y="61"/>
                  </a:lnTo>
                  <a:lnTo>
                    <a:pt x="29" y="60"/>
                  </a:lnTo>
                  <a:lnTo>
                    <a:pt x="27" y="60"/>
                  </a:lnTo>
                  <a:lnTo>
                    <a:pt x="29" y="60"/>
                  </a:lnTo>
                  <a:lnTo>
                    <a:pt x="29" y="58"/>
                  </a:lnTo>
                  <a:lnTo>
                    <a:pt x="31" y="58"/>
                  </a:lnTo>
                  <a:lnTo>
                    <a:pt x="29" y="58"/>
                  </a:lnTo>
                  <a:lnTo>
                    <a:pt x="31" y="58"/>
                  </a:lnTo>
                  <a:lnTo>
                    <a:pt x="31" y="60"/>
                  </a:lnTo>
                  <a:lnTo>
                    <a:pt x="29" y="60"/>
                  </a:lnTo>
                  <a:lnTo>
                    <a:pt x="31" y="60"/>
                  </a:lnTo>
                  <a:lnTo>
                    <a:pt x="31" y="61"/>
                  </a:lnTo>
                  <a:lnTo>
                    <a:pt x="33" y="61"/>
                  </a:lnTo>
                  <a:lnTo>
                    <a:pt x="31" y="60"/>
                  </a:lnTo>
                  <a:lnTo>
                    <a:pt x="33" y="60"/>
                  </a:lnTo>
                  <a:lnTo>
                    <a:pt x="34" y="60"/>
                  </a:lnTo>
                  <a:lnTo>
                    <a:pt x="36" y="60"/>
                  </a:lnTo>
                  <a:lnTo>
                    <a:pt x="38" y="60"/>
                  </a:lnTo>
                  <a:lnTo>
                    <a:pt x="40" y="60"/>
                  </a:lnTo>
                  <a:lnTo>
                    <a:pt x="42" y="60"/>
                  </a:lnTo>
                  <a:lnTo>
                    <a:pt x="44" y="60"/>
                  </a:lnTo>
                  <a:lnTo>
                    <a:pt x="44" y="58"/>
                  </a:lnTo>
                  <a:lnTo>
                    <a:pt x="46" y="56"/>
                  </a:lnTo>
                  <a:lnTo>
                    <a:pt x="46" y="54"/>
                  </a:lnTo>
                  <a:lnTo>
                    <a:pt x="44" y="54"/>
                  </a:lnTo>
                  <a:lnTo>
                    <a:pt x="42" y="56"/>
                  </a:lnTo>
                  <a:lnTo>
                    <a:pt x="40" y="56"/>
                  </a:lnTo>
                  <a:lnTo>
                    <a:pt x="36" y="56"/>
                  </a:lnTo>
                  <a:lnTo>
                    <a:pt x="34" y="54"/>
                  </a:lnTo>
                  <a:lnTo>
                    <a:pt x="34" y="56"/>
                  </a:lnTo>
                  <a:lnTo>
                    <a:pt x="33" y="56"/>
                  </a:lnTo>
                  <a:lnTo>
                    <a:pt x="33" y="54"/>
                  </a:lnTo>
                  <a:lnTo>
                    <a:pt x="34" y="54"/>
                  </a:lnTo>
                  <a:lnTo>
                    <a:pt x="33" y="54"/>
                  </a:lnTo>
                  <a:lnTo>
                    <a:pt x="33" y="52"/>
                  </a:lnTo>
                  <a:lnTo>
                    <a:pt x="34" y="52"/>
                  </a:lnTo>
                  <a:lnTo>
                    <a:pt x="34" y="50"/>
                  </a:lnTo>
                  <a:lnTo>
                    <a:pt x="36" y="50"/>
                  </a:lnTo>
                  <a:lnTo>
                    <a:pt x="38" y="48"/>
                  </a:lnTo>
                  <a:lnTo>
                    <a:pt x="40" y="48"/>
                  </a:lnTo>
                  <a:lnTo>
                    <a:pt x="40" y="46"/>
                  </a:lnTo>
                  <a:lnTo>
                    <a:pt x="42" y="46"/>
                  </a:lnTo>
                  <a:lnTo>
                    <a:pt x="42" y="44"/>
                  </a:lnTo>
                  <a:lnTo>
                    <a:pt x="46" y="44"/>
                  </a:lnTo>
                  <a:lnTo>
                    <a:pt x="44" y="44"/>
                  </a:lnTo>
                  <a:lnTo>
                    <a:pt x="42" y="44"/>
                  </a:lnTo>
                  <a:lnTo>
                    <a:pt x="42" y="42"/>
                  </a:lnTo>
                  <a:lnTo>
                    <a:pt x="40" y="42"/>
                  </a:lnTo>
                  <a:lnTo>
                    <a:pt x="40" y="40"/>
                  </a:lnTo>
                  <a:lnTo>
                    <a:pt x="40" y="42"/>
                  </a:lnTo>
                  <a:lnTo>
                    <a:pt x="38" y="42"/>
                  </a:lnTo>
                  <a:lnTo>
                    <a:pt x="38" y="44"/>
                  </a:lnTo>
                  <a:lnTo>
                    <a:pt x="36" y="44"/>
                  </a:lnTo>
                  <a:lnTo>
                    <a:pt x="36" y="42"/>
                  </a:lnTo>
                  <a:lnTo>
                    <a:pt x="34" y="42"/>
                  </a:lnTo>
                  <a:lnTo>
                    <a:pt x="36" y="42"/>
                  </a:lnTo>
                  <a:lnTo>
                    <a:pt x="38" y="40"/>
                  </a:lnTo>
                  <a:lnTo>
                    <a:pt x="38" y="38"/>
                  </a:lnTo>
                  <a:lnTo>
                    <a:pt x="40" y="38"/>
                  </a:lnTo>
                  <a:lnTo>
                    <a:pt x="38" y="38"/>
                  </a:lnTo>
                  <a:lnTo>
                    <a:pt x="38" y="40"/>
                  </a:lnTo>
                  <a:lnTo>
                    <a:pt x="36" y="40"/>
                  </a:lnTo>
                  <a:lnTo>
                    <a:pt x="34" y="40"/>
                  </a:lnTo>
                  <a:lnTo>
                    <a:pt x="34" y="42"/>
                  </a:lnTo>
                  <a:lnTo>
                    <a:pt x="33" y="42"/>
                  </a:lnTo>
                  <a:lnTo>
                    <a:pt x="33" y="40"/>
                  </a:lnTo>
                  <a:lnTo>
                    <a:pt x="33" y="38"/>
                  </a:lnTo>
                  <a:lnTo>
                    <a:pt x="33" y="37"/>
                  </a:lnTo>
                  <a:lnTo>
                    <a:pt x="33" y="38"/>
                  </a:lnTo>
                  <a:lnTo>
                    <a:pt x="33" y="40"/>
                  </a:lnTo>
                  <a:lnTo>
                    <a:pt x="31" y="40"/>
                  </a:lnTo>
                  <a:lnTo>
                    <a:pt x="31" y="38"/>
                  </a:lnTo>
                  <a:lnTo>
                    <a:pt x="31" y="40"/>
                  </a:lnTo>
                  <a:lnTo>
                    <a:pt x="31" y="38"/>
                  </a:lnTo>
                  <a:lnTo>
                    <a:pt x="31" y="37"/>
                  </a:lnTo>
                  <a:lnTo>
                    <a:pt x="29" y="37"/>
                  </a:lnTo>
                  <a:lnTo>
                    <a:pt x="29" y="38"/>
                  </a:lnTo>
                  <a:lnTo>
                    <a:pt x="31" y="42"/>
                  </a:lnTo>
                  <a:lnTo>
                    <a:pt x="29" y="42"/>
                  </a:lnTo>
                  <a:lnTo>
                    <a:pt x="29" y="40"/>
                  </a:lnTo>
                  <a:lnTo>
                    <a:pt x="27" y="40"/>
                  </a:lnTo>
                  <a:lnTo>
                    <a:pt x="29" y="38"/>
                  </a:lnTo>
                  <a:lnTo>
                    <a:pt x="27" y="37"/>
                  </a:lnTo>
                  <a:lnTo>
                    <a:pt x="27" y="38"/>
                  </a:lnTo>
                  <a:lnTo>
                    <a:pt x="27" y="40"/>
                  </a:lnTo>
                  <a:lnTo>
                    <a:pt x="25" y="40"/>
                  </a:lnTo>
                  <a:lnTo>
                    <a:pt x="23" y="40"/>
                  </a:lnTo>
                  <a:lnTo>
                    <a:pt x="23" y="38"/>
                  </a:lnTo>
                  <a:lnTo>
                    <a:pt x="23" y="40"/>
                  </a:lnTo>
                  <a:lnTo>
                    <a:pt x="23" y="42"/>
                  </a:lnTo>
                  <a:lnTo>
                    <a:pt x="21" y="42"/>
                  </a:lnTo>
                  <a:lnTo>
                    <a:pt x="19" y="42"/>
                  </a:lnTo>
                  <a:lnTo>
                    <a:pt x="17" y="42"/>
                  </a:lnTo>
                  <a:lnTo>
                    <a:pt x="15" y="42"/>
                  </a:lnTo>
                  <a:lnTo>
                    <a:pt x="15" y="44"/>
                  </a:lnTo>
                  <a:lnTo>
                    <a:pt x="13" y="44"/>
                  </a:lnTo>
                  <a:lnTo>
                    <a:pt x="11" y="46"/>
                  </a:lnTo>
                  <a:lnTo>
                    <a:pt x="9" y="46"/>
                  </a:lnTo>
                  <a:lnTo>
                    <a:pt x="9" y="44"/>
                  </a:lnTo>
                  <a:lnTo>
                    <a:pt x="9" y="42"/>
                  </a:lnTo>
                  <a:lnTo>
                    <a:pt x="9" y="44"/>
                  </a:lnTo>
                  <a:lnTo>
                    <a:pt x="9" y="42"/>
                  </a:lnTo>
                  <a:lnTo>
                    <a:pt x="6" y="42"/>
                  </a:lnTo>
                  <a:lnTo>
                    <a:pt x="2" y="42"/>
                  </a:lnTo>
                  <a:lnTo>
                    <a:pt x="0" y="42"/>
                  </a:lnTo>
                  <a:lnTo>
                    <a:pt x="2" y="40"/>
                  </a:lnTo>
                  <a:lnTo>
                    <a:pt x="4" y="40"/>
                  </a:lnTo>
                  <a:lnTo>
                    <a:pt x="4" y="38"/>
                  </a:lnTo>
                  <a:lnTo>
                    <a:pt x="4" y="37"/>
                  </a:lnTo>
                  <a:lnTo>
                    <a:pt x="6" y="37"/>
                  </a:lnTo>
                  <a:lnTo>
                    <a:pt x="6" y="38"/>
                  </a:lnTo>
                  <a:lnTo>
                    <a:pt x="8" y="38"/>
                  </a:lnTo>
                  <a:lnTo>
                    <a:pt x="9" y="38"/>
                  </a:lnTo>
                  <a:lnTo>
                    <a:pt x="9" y="40"/>
                  </a:lnTo>
                  <a:lnTo>
                    <a:pt x="11" y="40"/>
                  </a:lnTo>
                  <a:lnTo>
                    <a:pt x="13" y="40"/>
                  </a:lnTo>
                  <a:lnTo>
                    <a:pt x="11" y="40"/>
                  </a:lnTo>
                  <a:lnTo>
                    <a:pt x="9" y="38"/>
                  </a:lnTo>
                  <a:lnTo>
                    <a:pt x="9" y="37"/>
                  </a:lnTo>
                  <a:lnTo>
                    <a:pt x="8" y="37"/>
                  </a:lnTo>
                  <a:lnTo>
                    <a:pt x="9" y="37"/>
                  </a:lnTo>
                  <a:lnTo>
                    <a:pt x="11" y="38"/>
                  </a:lnTo>
                  <a:lnTo>
                    <a:pt x="13" y="38"/>
                  </a:lnTo>
                  <a:lnTo>
                    <a:pt x="11" y="37"/>
                  </a:lnTo>
                  <a:lnTo>
                    <a:pt x="9" y="35"/>
                  </a:lnTo>
                  <a:lnTo>
                    <a:pt x="8" y="35"/>
                  </a:lnTo>
                  <a:lnTo>
                    <a:pt x="8" y="33"/>
                  </a:lnTo>
                  <a:lnTo>
                    <a:pt x="8" y="31"/>
                  </a:lnTo>
                  <a:lnTo>
                    <a:pt x="9" y="31"/>
                  </a:lnTo>
                  <a:lnTo>
                    <a:pt x="15" y="35"/>
                  </a:lnTo>
                  <a:lnTo>
                    <a:pt x="17" y="35"/>
                  </a:lnTo>
                  <a:lnTo>
                    <a:pt x="17" y="37"/>
                  </a:lnTo>
                  <a:lnTo>
                    <a:pt x="15" y="37"/>
                  </a:lnTo>
                  <a:lnTo>
                    <a:pt x="17" y="38"/>
                  </a:lnTo>
                  <a:lnTo>
                    <a:pt x="17" y="37"/>
                  </a:lnTo>
                  <a:lnTo>
                    <a:pt x="19" y="37"/>
                  </a:lnTo>
                  <a:lnTo>
                    <a:pt x="19" y="35"/>
                  </a:lnTo>
                  <a:lnTo>
                    <a:pt x="21" y="35"/>
                  </a:lnTo>
                  <a:lnTo>
                    <a:pt x="19" y="35"/>
                  </a:lnTo>
                  <a:lnTo>
                    <a:pt x="17" y="35"/>
                  </a:lnTo>
                  <a:lnTo>
                    <a:pt x="17" y="33"/>
                  </a:lnTo>
                  <a:lnTo>
                    <a:pt x="19" y="33"/>
                  </a:lnTo>
                  <a:lnTo>
                    <a:pt x="21" y="33"/>
                  </a:lnTo>
                  <a:lnTo>
                    <a:pt x="23" y="31"/>
                  </a:lnTo>
                  <a:lnTo>
                    <a:pt x="21" y="31"/>
                  </a:lnTo>
                  <a:lnTo>
                    <a:pt x="21" y="33"/>
                  </a:lnTo>
                  <a:lnTo>
                    <a:pt x="15" y="33"/>
                  </a:lnTo>
                  <a:lnTo>
                    <a:pt x="15" y="31"/>
                  </a:lnTo>
                  <a:lnTo>
                    <a:pt x="13" y="31"/>
                  </a:lnTo>
                  <a:lnTo>
                    <a:pt x="11" y="29"/>
                  </a:lnTo>
                  <a:lnTo>
                    <a:pt x="11" y="27"/>
                  </a:lnTo>
                  <a:lnTo>
                    <a:pt x="11" y="25"/>
                  </a:lnTo>
                  <a:lnTo>
                    <a:pt x="13" y="25"/>
                  </a:lnTo>
                  <a:lnTo>
                    <a:pt x="13" y="27"/>
                  </a:lnTo>
                  <a:lnTo>
                    <a:pt x="15" y="27"/>
                  </a:lnTo>
                  <a:lnTo>
                    <a:pt x="17" y="27"/>
                  </a:lnTo>
                  <a:lnTo>
                    <a:pt x="19" y="27"/>
                  </a:lnTo>
                  <a:lnTo>
                    <a:pt x="21" y="29"/>
                  </a:lnTo>
                  <a:lnTo>
                    <a:pt x="21" y="27"/>
                  </a:lnTo>
                  <a:lnTo>
                    <a:pt x="19" y="27"/>
                  </a:lnTo>
                  <a:lnTo>
                    <a:pt x="17" y="27"/>
                  </a:lnTo>
                  <a:lnTo>
                    <a:pt x="15" y="27"/>
                  </a:lnTo>
                  <a:lnTo>
                    <a:pt x="15" y="25"/>
                  </a:lnTo>
                  <a:lnTo>
                    <a:pt x="13" y="25"/>
                  </a:lnTo>
                  <a:lnTo>
                    <a:pt x="13" y="23"/>
                  </a:lnTo>
                  <a:lnTo>
                    <a:pt x="11" y="21"/>
                  </a:lnTo>
                  <a:lnTo>
                    <a:pt x="13" y="21"/>
                  </a:lnTo>
                  <a:lnTo>
                    <a:pt x="13" y="19"/>
                  </a:lnTo>
                  <a:lnTo>
                    <a:pt x="17" y="21"/>
                  </a:lnTo>
                  <a:lnTo>
                    <a:pt x="19" y="21"/>
                  </a:lnTo>
                  <a:lnTo>
                    <a:pt x="19" y="23"/>
                  </a:lnTo>
                  <a:lnTo>
                    <a:pt x="19" y="21"/>
                  </a:lnTo>
                  <a:lnTo>
                    <a:pt x="17" y="21"/>
                  </a:lnTo>
                  <a:lnTo>
                    <a:pt x="15" y="19"/>
                  </a:lnTo>
                  <a:lnTo>
                    <a:pt x="15" y="17"/>
                  </a:lnTo>
                  <a:lnTo>
                    <a:pt x="17" y="17"/>
                  </a:lnTo>
                  <a:lnTo>
                    <a:pt x="19" y="19"/>
                  </a:lnTo>
                  <a:lnTo>
                    <a:pt x="17" y="17"/>
                  </a:lnTo>
                  <a:lnTo>
                    <a:pt x="15" y="17"/>
                  </a:lnTo>
                  <a:lnTo>
                    <a:pt x="15" y="15"/>
                  </a:lnTo>
                  <a:lnTo>
                    <a:pt x="17" y="15"/>
                  </a:lnTo>
                  <a:lnTo>
                    <a:pt x="21" y="15"/>
                  </a:lnTo>
                  <a:lnTo>
                    <a:pt x="23" y="17"/>
                  </a:lnTo>
                  <a:lnTo>
                    <a:pt x="23" y="19"/>
                  </a:lnTo>
                  <a:lnTo>
                    <a:pt x="25" y="19"/>
                  </a:lnTo>
                  <a:lnTo>
                    <a:pt x="25" y="17"/>
                  </a:lnTo>
                  <a:lnTo>
                    <a:pt x="25" y="19"/>
                  </a:lnTo>
                  <a:lnTo>
                    <a:pt x="25" y="21"/>
                  </a:lnTo>
                  <a:lnTo>
                    <a:pt x="25" y="23"/>
                  </a:lnTo>
                  <a:lnTo>
                    <a:pt x="27" y="21"/>
                  </a:lnTo>
                  <a:lnTo>
                    <a:pt x="27" y="23"/>
                  </a:lnTo>
                  <a:lnTo>
                    <a:pt x="27" y="21"/>
                  </a:lnTo>
                  <a:lnTo>
                    <a:pt x="29" y="21"/>
                  </a:lnTo>
                  <a:lnTo>
                    <a:pt x="27" y="23"/>
                  </a:lnTo>
                  <a:lnTo>
                    <a:pt x="27" y="25"/>
                  </a:lnTo>
                  <a:lnTo>
                    <a:pt x="27" y="23"/>
                  </a:lnTo>
                  <a:lnTo>
                    <a:pt x="29" y="23"/>
                  </a:lnTo>
                  <a:lnTo>
                    <a:pt x="29" y="25"/>
                  </a:lnTo>
                  <a:lnTo>
                    <a:pt x="29" y="27"/>
                  </a:lnTo>
                  <a:lnTo>
                    <a:pt x="29" y="25"/>
                  </a:lnTo>
                  <a:lnTo>
                    <a:pt x="29" y="23"/>
                  </a:lnTo>
                  <a:lnTo>
                    <a:pt x="29" y="21"/>
                  </a:lnTo>
                  <a:lnTo>
                    <a:pt x="31" y="21"/>
                  </a:lnTo>
                  <a:lnTo>
                    <a:pt x="31" y="23"/>
                  </a:lnTo>
                  <a:lnTo>
                    <a:pt x="33" y="23"/>
                  </a:lnTo>
                  <a:lnTo>
                    <a:pt x="33" y="25"/>
                  </a:lnTo>
                  <a:lnTo>
                    <a:pt x="31" y="29"/>
                  </a:lnTo>
                  <a:lnTo>
                    <a:pt x="31" y="27"/>
                  </a:lnTo>
                  <a:lnTo>
                    <a:pt x="33" y="25"/>
                  </a:lnTo>
                  <a:lnTo>
                    <a:pt x="33" y="23"/>
                  </a:lnTo>
                  <a:lnTo>
                    <a:pt x="33" y="25"/>
                  </a:lnTo>
                  <a:lnTo>
                    <a:pt x="34" y="25"/>
                  </a:lnTo>
                  <a:lnTo>
                    <a:pt x="34" y="27"/>
                  </a:lnTo>
                  <a:lnTo>
                    <a:pt x="34" y="25"/>
                  </a:lnTo>
                  <a:lnTo>
                    <a:pt x="34" y="27"/>
                  </a:lnTo>
                  <a:lnTo>
                    <a:pt x="34" y="29"/>
                  </a:lnTo>
                  <a:lnTo>
                    <a:pt x="34" y="27"/>
                  </a:lnTo>
                  <a:lnTo>
                    <a:pt x="36" y="27"/>
                  </a:lnTo>
                  <a:lnTo>
                    <a:pt x="36" y="25"/>
                  </a:lnTo>
                  <a:lnTo>
                    <a:pt x="34" y="25"/>
                  </a:lnTo>
                  <a:lnTo>
                    <a:pt x="34" y="23"/>
                  </a:lnTo>
                  <a:lnTo>
                    <a:pt x="34" y="21"/>
                  </a:lnTo>
                  <a:lnTo>
                    <a:pt x="34" y="19"/>
                  </a:lnTo>
                  <a:lnTo>
                    <a:pt x="33" y="19"/>
                  </a:lnTo>
                  <a:lnTo>
                    <a:pt x="31" y="17"/>
                  </a:lnTo>
                  <a:lnTo>
                    <a:pt x="27" y="15"/>
                  </a:lnTo>
                  <a:lnTo>
                    <a:pt x="25" y="13"/>
                  </a:lnTo>
                  <a:lnTo>
                    <a:pt x="27" y="13"/>
                  </a:lnTo>
                  <a:lnTo>
                    <a:pt x="29" y="12"/>
                  </a:lnTo>
                  <a:lnTo>
                    <a:pt x="31" y="13"/>
                  </a:lnTo>
                  <a:lnTo>
                    <a:pt x="33" y="13"/>
                  </a:lnTo>
                  <a:lnTo>
                    <a:pt x="34" y="13"/>
                  </a:lnTo>
                  <a:lnTo>
                    <a:pt x="34" y="12"/>
                  </a:lnTo>
                  <a:lnTo>
                    <a:pt x="33" y="12"/>
                  </a:lnTo>
                  <a:lnTo>
                    <a:pt x="33" y="10"/>
                  </a:lnTo>
                  <a:lnTo>
                    <a:pt x="34" y="10"/>
                  </a:lnTo>
                  <a:lnTo>
                    <a:pt x="33" y="10"/>
                  </a:lnTo>
                  <a:lnTo>
                    <a:pt x="33" y="12"/>
                  </a:lnTo>
                  <a:lnTo>
                    <a:pt x="31" y="12"/>
                  </a:lnTo>
                  <a:lnTo>
                    <a:pt x="31" y="10"/>
                  </a:lnTo>
                  <a:lnTo>
                    <a:pt x="31" y="8"/>
                  </a:lnTo>
                  <a:lnTo>
                    <a:pt x="29" y="10"/>
                  </a:lnTo>
                  <a:lnTo>
                    <a:pt x="29" y="8"/>
                  </a:lnTo>
                  <a:lnTo>
                    <a:pt x="27" y="8"/>
                  </a:lnTo>
                  <a:lnTo>
                    <a:pt x="27" y="10"/>
                  </a:lnTo>
                  <a:lnTo>
                    <a:pt x="27" y="12"/>
                  </a:lnTo>
                  <a:lnTo>
                    <a:pt x="23" y="10"/>
                  </a:lnTo>
                  <a:lnTo>
                    <a:pt x="23" y="8"/>
                  </a:lnTo>
                  <a:lnTo>
                    <a:pt x="25" y="8"/>
                  </a:lnTo>
                  <a:lnTo>
                    <a:pt x="25" y="6"/>
                  </a:lnTo>
                  <a:lnTo>
                    <a:pt x="23" y="6"/>
                  </a:lnTo>
                  <a:lnTo>
                    <a:pt x="25" y="6"/>
                  </a:lnTo>
                  <a:lnTo>
                    <a:pt x="27" y="6"/>
                  </a:lnTo>
                  <a:lnTo>
                    <a:pt x="27" y="4"/>
                  </a:lnTo>
                  <a:lnTo>
                    <a:pt x="29" y="4"/>
                  </a:lnTo>
                  <a:lnTo>
                    <a:pt x="29" y="6"/>
                  </a:lnTo>
                  <a:lnTo>
                    <a:pt x="31" y="6"/>
                  </a:lnTo>
                  <a:lnTo>
                    <a:pt x="31" y="4"/>
                  </a:lnTo>
                  <a:lnTo>
                    <a:pt x="33" y="4"/>
                  </a:lnTo>
                  <a:lnTo>
                    <a:pt x="33" y="6"/>
                  </a:lnTo>
                  <a:lnTo>
                    <a:pt x="34" y="6"/>
                  </a:lnTo>
                  <a:lnTo>
                    <a:pt x="34" y="4"/>
                  </a:lnTo>
                  <a:lnTo>
                    <a:pt x="34" y="6"/>
                  </a:lnTo>
                  <a:lnTo>
                    <a:pt x="36" y="8"/>
                  </a:lnTo>
                  <a:lnTo>
                    <a:pt x="38" y="8"/>
                  </a:lnTo>
                  <a:lnTo>
                    <a:pt x="36" y="10"/>
                  </a:lnTo>
                  <a:lnTo>
                    <a:pt x="38" y="10"/>
                  </a:lnTo>
                  <a:lnTo>
                    <a:pt x="38" y="12"/>
                  </a:lnTo>
                  <a:lnTo>
                    <a:pt x="40" y="12"/>
                  </a:lnTo>
                  <a:lnTo>
                    <a:pt x="42" y="12"/>
                  </a:lnTo>
                  <a:lnTo>
                    <a:pt x="42" y="13"/>
                  </a:lnTo>
                  <a:lnTo>
                    <a:pt x="44" y="15"/>
                  </a:lnTo>
                  <a:lnTo>
                    <a:pt x="46" y="15"/>
                  </a:lnTo>
                  <a:lnTo>
                    <a:pt x="46" y="17"/>
                  </a:lnTo>
                  <a:lnTo>
                    <a:pt x="46" y="19"/>
                  </a:lnTo>
                  <a:lnTo>
                    <a:pt x="48" y="21"/>
                  </a:lnTo>
                  <a:lnTo>
                    <a:pt x="46" y="21"/>
                  </a:lnTo>
                  <a:lnTo>
                    <a:pt x="48" y="21"/>
                  </a:lnTo>
                  <a:lnTo>
                    <a:pt x="48" y="19"/>
                  </a:lnTo>
                  <a:lnTo>
                    <a:pt x="46" y="19"/>
                  </a:lnTo>
                  <a:lnTo>
                    <a:pt x="48" y="19"/>
                  </a:lnTo>
                  <a:lnTo>
                    <a:pt x="50" y="19"/>
                  </a:lnTo>
                  <a:lnTo>
                    <a:pt x="48" y="19"/>
                  </a:lnTo>
                  <a:lnTo>
                    <a:pt x="48" y="21"/>
                  </a:lnTo>
                  <a:lnTo>
                    <a:pt x="50" y="21"/>
                  </a:lnTo>
                  <a:lnTo>
                    <a:pt x="52" y="21"/>
                  </a:lnTo>
                  <a:lnTo>
                    <a:pt x="52" y="23"/>
                  </a:lnTo>
                  <a:lnTo>
                    <a:pt x="50" y="23"/>
                  </a:lnTo>
                  <a:lnTo>
                    <a:pt x="48" y="25"/>
                  </a:lnTo>
                  <a:lnTo>
                    <a:pt x="50" y="25"/>
                  </a:lnTo>
                  <a:lnTo>
                    <a:pt x="50" y="23"/>
                  </a:lnTo>
                  <a:lnTo>
                    <a:pt x="52" y="25"/>
                  </a:lnTo>
                  <a:lnTo>
                    <a:pt x="50" y="25"/>
                  </a:lnTo>
                  <a:lnTo>
                    <a:pt x="52" y="25"/>
                  </a:lnTo>
                  <a:lnTo>
                    <a:pt x="52" y="27"/>
                  </a:lnTo>
                  <a:lnTo>
                    <a:pt x="54" y="27"/>
                  </a:lnTo>
                  <a:lnTo>
                    <a:pt x="54" y="29"/>
                  </a:lnTo>
                  <a:lnTo>
                    <a:pt x="52" y="31"/>
                  </a:lnTo>
                  <a:lnTo>
                    <a:pt x="50" y="31"/>
                  </a:lnTo>
                  <a:lnTo>
                    <a:pt x="50" y="33"/>
                  </a:lnTo>
                  <a:lnTo>
                    <a:pt x="52" y="33"/>
                  </a:lnTo>
                  <a:lnTo>
                    <a:pt x="50" y="35"/>
                  </a:lnTo>
                  <a:lnTo>
                    <a:pt x="48" y="35"/>
                  </a:lnTo>
                  <a:lnTo>
                    <a:pt x="48" y="33"/>
                  </a:lnTo>
                  <a:lnTo>
                    <a:pt x="46" y="33"/>
                  </a:lnTo>
                  <a:lnTo>
                    <a:pt x="46" y="31"/>
                  </a:lnTo>
                  <a:lnTo>
                    <a:pt x="44" y="31"/>
                  </a:lnTo>
                  <a:lnTo>
                    <a:pt x="46" y="31"/>
                  </a:lnTo>
                  <a:lnTo>
                    <a:pt x="46" y="33"/>
                  </a:lnTo>
                  <a:lnTo>
                    <a:pt x="46" y="35"/>
                  </a:lnTo>
                  <a:lnTo>
                    <a:pt x="46" y="37"/>
                  </a:lnTo>
                  <a:lnTo>
                    <a:pt x="48" y="37"/>
                  </a:lnTo>
                  <a:lnTo>
                    <a:pt x="50" y="37"/>
                  </a:lnTo>
                  <a:lnTo>
                    <a:pt x="50" y="38"/>
                  </a:lnTo>
                  <a:lnTo>
                    <a:pt x="50" y="40"/>
                  </a:lnTo>
                  <a:lnTo>
                    <a:pt x="50" y="38"/>
                  </a:lnTo>
                  <a:lnTo>
                    <a:pt x="52" y="38"/>
                  </a:lnTo>
                  <a:lnTo>
                    <a:pt x="52" y="40"/>
                  </a:lnTo>
                  <a:lnTo>
                    <a:pt x="52" y="42"/>
                  </a:lnTo>
                  <a:lnTo>
                    <a:pt x="50" y="44"/>
                  </a:lnTo>
                  <a:lnTo>
                    <a:pt x="52" y="44"/>
                  </a:lnTo>
                  <a:lnTo>
                    <a:pt x="52" y="42"/>
                  </a:lnTo>
                  <a:lnTo>
                    <a:pt x="54" y="42"/>
                  </a:lnTo>
                  <a:lnTo>
                    <a:pt x="54" y="44"/>
                  </a:lnTo>
                  <a:lnTo>
                    <a:pt x="54" y="46"/>
                  </a:lnTo>
                  <a:lnTo>
                    <a:pt x="54" y="48"/>
                  </a:lnTo>
                  <a:lnTo>
                    <a:pt x="54" y="50"/>
                  </a:lnTo>
                  <a:lnTo>
                    <a:pt x="56" y="52"/>
                  </a:lnTo>
                  <a:lnTo>
                    <a:pt x="56" y="54"/>
                  </a:lnTo>
                  <a:lnTo>
                    <a:pt x="56" y="52"/>
                  </a:lnTo>
                  <a:lnTo>
                    <a:pt x="56" y="50"/>
                  </a:lnTo>
                  <a:lnTo>
                    <a:pt x="56" y="48"/>
                  </a:lnTo>
                  <a:lnTo>
                    <a:pt x="56" y="46"/>
                  </a:lnTo>
                  <a:lnTo>
                    <a:pt x="56" y="44"/>
                  </a:lnTo>
                  <a:lnTo>
                    <a:pt x="57" y="44"/>
                  </a:lnTo>
                  <a:lnTo>
                    <a:pt x="57" y="46"/>
                  </a:lnTo>
                  <a:lnTo>
                    <a:pt x="57" y="48"/>
                  </a:lnTo>
                  <a:lnTo>
                    <a:pt x="59" y="48"/>
                  </a:lnTo>
                  <a:lnTo>
                    <a:pt x="57" y="46"/>
                  </a:lnTo>
                  <a:lnTo>
                    <a:pt x="57" y="44"/>
                  </a:lnTo>
                  <a:lnTo>
                    <a:pt x="57" y="42"/>
                  </a:lnTo>
                  <a:lnTo>
                    <a:pt x="57" y="40"/>
                  </a:lnTo>
                  <a:lnTo>
                    <a:pt x="57" y="38"/>
                  </a:lnTo>
                  <a:lnTo>
                    <a:pt x="59" y="37"/>
                  </a:lnTo>
                  <a:lnTo>
                    <a:pt x="61" y="35"/>
                  </a:lnTo>
                  <a:lnTo>
                    <a:pt x="63" y="35"/>
                  </a:lnTo>
                  <a:lnTo>
                    <a:pt x="63" y="37"/>
                  </a:lnTo>
                  <a:lnTo>
                    <a:pt x="63" y="38"/>
                  </a:lnTo>
                  <a:lnTo>
                    <a:pt x="63" y="40"/>
                  </a:lnTo>
                  <a:lnTo>
                    <a:pt x="63" y="38"/>
                  </a:lnTo>
                  <a:lnTo>
                    <a:pt x="63" y="40"/>
                  </a:lnTo>
                  <a:lnTo>
                    <a:pt x="65" y="40"/>
                  </a:lnTo>
                  <a:lnTo>
                    <a:pt x="65" y="42"/>
                  </a:lnTo>
                  <a:lnTo>
                    <a:pt x="65" y="40"/>
                  </a:lnTo>
                  <a:lnTo>
                    <a:pt x="67" y="40"/>
                  </a:lnTo>
                  <a:lnTo>
                    <a:pt x="65" y="40"/>
                  </a:lnTo>
                  <a:lnTo>
                    <a:pt x="65" y="38"/>
                  </a:lnTo>
                  <a:lnTo>
                    <a:pt x="67" y="38"/>
                  </a:lnTo>
                  <a:lnTo>
                    <a:pt x="67" y="40"/>
                  </a:lnTo>
                  <a:lnTo>
                    <a:pt x="67" y="38"/>
                  </a:lnTo>
                  <a:lnTo>
                    <a:pt x="67" y="37"/>
                  </a:lnTo>
                  <a:lnTo>
                    <a:pt x="69" y="37"/>
                  </a:lnTo>
                  <a:lnTo>
                    <a:pt x="69" y="35"/>
                  </a:lnTo>
                  <a:lnTo>
                    <a:pt x="69" y="33"/>
                  </a:lnTo>
                  <a:lnTo>
                    <a:pt x="69" y="31"/>
                  </a:lnTo>
                  <a:lnTo>
                    <a:pt x="67" y="31"/>
                  </a:lnTo>
                  <a:lnTo>
                    <a:pt x="67" y="29"/>
                  </a:lnTo>
                  <a:lnTo>
                    <a:pt x="69" y="29"/>
                  </a:lnTo>
                  <a:lnTo>
                    <a:pt x="67" y="27"/>
                  </a:lnTo>
                  <a:lnTo>
                    <a:pt x="67" y="25"/>
                  </a:lnTo>
                  <a:lnTo>
                    <a:pt x="67" y="23"/>
                  </a:lnTo>
                  <a:lnTo>
                    <a:pt x="67" y="21"/>
                  </a:lnTo>
                  <a:lnTo>
                    <a:pt x="65" y="21"/>
                  </a:lnTo>
                  <a:lnTo>
                    <a:pt x="67" y="21"/>
                  </a:lnTo>
                  <a:lnTo>
                    <a:pt x="67" y="19"/>
                  </a:lnTo>
                  <a:lnTo>
                    <a:pt x="69" y="19"/>
                  </a:lnTo>
                  <a:lnTo>
                    <a:pt x="69" y="17"/>
                  </a:lnTo>
                  <a:lnTo>
                    <a:pt x="71" y="17"/>
                  </a:lnTo>
                  <a:lnTo>
                    <a:pt x="71" y="19"/>
                  </a:lnTo>
                  <a:lnTo>
                    <a:pt x="73" y="19"/>
                  </a:lnTo>
                  <a:lnTo>
                    <a:pt x="73" y="21"/>
                  </a:lnTo>
                  <a:lnTo>
                    <a:pt x="73" y="23"/>
                  </a:lnTo>
                  <a:lnTo>
                    <a:pt x="75" y="23"/>
                  </a:lnTo>
                  <a:lnTo>
                    <a:pt x="75" y="25"/>
                  </a:lnTo>
                  <a:lnTo>
                    <a:pt x="75" y="27"/>
                  </a:lnTo>
                  <a:lnTo>
                    <a:pt x="77" y="27"/>
                  </a:lnTo>
                  <a:lnTo>
                    <a:pt x="79" y="27"/>
                  </a:lnTo>
                  <a:lnTo>
                    <a:pt x="79" y="29"/>
                  </a:lnTo>
                  <a:lnTo>
                    <a:pt x="79" y="31"/>
                  </a:lnTo>
                  <a:lnTo>
                    <a:pt x="79" y="33"/>
                  </a:lnTo>
                  <a:lnTo>
                    <a:pt x="81" y="33"/>
                  </a:lnTo>
                  <a:lnTo>
                    <a:pt x="82" y="33"/>
                  </a:lnTo>
                  <a:lnTo>
                    <a:pt x="82" y="31"/>
                  </a:lnTo>
                  <a:lnTo>
                    <a:pt x="82" y="29"/>
                  </a:lnTo>
                  <a:lnTo>
                    <a:pt x="82" y="27"/>
                  </a:lnTo>
                  <a:lnTo>
                    <a:pt x="82" y="25"/>
                  </a:lnTo>
                  <a:lnTo>
                    <a:pt x="81" y="25"/>
                  </a:lnTo>
                  <a:lnTo>
                    <a:pt x="81" y="23"/>
                  </a:lnTo>
                  <a:lnTo>
                    <a:pt x="82" y="23"/>
                  </a:lnTo>
                  <a:lnTo>
                    <a:pt x="82" y="21"/>
                  </a:lnTo>
                  <a:lnTo>
                    <a:pt x="82" y="19"/>
                  </a:lnTo>
                  <a:lnTo>
                    <a:pt x="84" y="19"/>
                  </a:lnTo>
                  <a:lnTo>
                    <a:pt x="86" y="19"/>
                  </a:lnTo>
                  <a:lnTo>
                    <a:pt x="88" y="19"/>
                  </a:lnTo>
                  <a:lnTo>
                    <a:pt x="88" y="17"/>
                  </a:lnTo>
                  <a:lnTo>
                    <a:pt x="88" y="15"/>
                  </a:lnTo>
                  <a:lnTo>
                    <a:pt x="90" y="15"/>
                  </a:lnTo>
                  <a:lnTo>
                    <a:pt x="90" y="17"/>
                  </a:lnTo>
                  <a:lnTo>
                    <a:pt x="90" y="15"/>
                  </a:lnTo>
                  <a:lnTo>
                    <a:pt x="92" y="15"/>
                  </a:lnTo>
                  <a:lnTo>
                    <a:pt x="90" y="15"/>
                  </a:lnTo>
                  <a:lnTo>
                    <a:pt x="92" y="15"/>
                  </a:lnTo>
                  <a:lnTo>
                    <a:pt x="92" y="17"/>
                  </a:lnTo>
                  <a:lnTo>
                    <a:pt x="94" y="15"/>
                  </a:lnTo>
                  <a:lnTo>
                    <a:pt x="94" y="17"/>
                  </a:lnTo>
                  <a:lnTo>
                    <a:pt x="96" y="17"/>
                  </a:lnTo>
                  <a:lnTo>
                    <a:pt x="94" y="17"/>
                  </a:lnTo>
                  <a:lnTo>
                    <a:pt x="94" y="19"/>
                  </a:lnTo>
                  <a:lnTo>
                    <a:pt x="96" y="19"/>
                  </a:lnTo>
                  <a:lnTo>
                    <a:pt x="96" y="21"/>
                  </a:lnTo>
                  <a:lnTo>
                    <a:pt x="96" y="23"/>
                  </a:lnTo>
                  <a:lnTo>
                    <a:pt x="98" y="23"/>
                  </a:lnTo>
                  <a:lnTo>
                    <a:pt x="98" y="25"/>
                  </a:lnTo>
                  <a:lnTo>
                    <a:pt x="100" y="25"/>
                  </a:lnTo>
                  <a:lnTo>
                    <a:pt x="100" y="27"/>
                  </a:lnTo>
                  <a:lnTo>
                    <a:pt x="102" y="27"/>
                  </a:lnTo>
                  <a:lnTo>
                    <a:pt x="102" y="29"/>
                  </a:lnTo>
                  <a:lnTo>
                    <a:pt x="102" y="31"/>
                  </a:lnTo>
                  <a:lnTo>
                    <a:pt x="102" y="33"/>
                  </a:lnTo>
                  <a:lnTo>
                    <a:pt x="104" y="35"/>
                  </a:lnTo>
                  <a:lnTo>
                    <a:pt x="104" y="37"/>
                  </a:lnTo>
                  <a:lnTo>
                    <a:pt x="104" y="35"/>
                  </a:lnTo>
                  <a:lnTo>
                    <a:pt x="104" y="33"/>
                  </a:lnTo>
                  <a:lnTo>
                    <a:pt x="104" y="31"/>
                  </a:lnTo>
                  <a:lnTo>
                    <a:pt x="104" y="29"/>
                  </a:lnTo>
                  <a:lnTo>
                    <a:pt x="104" y="27"/>
                  </a:lnTo>
                  <a:lnTo>
                    <a:pt x="104" y="25"/>
                  </a:lnTo>
                  <a:lnTo>
                    <a:pt x="102" y="25"/>
                  </a:lnTo>
                  <a:lnTo>
                    <a:pt x="102" y="27"/>
                  </a:lnTo>
                  <a:lnTo>
                    <a:pt x="102" y="25"/>
                  </a:lnTo>
                  <a:lnTo>
                    <a:pt x="102" y="23"/>
                  </a:lnTo>
                  <a:lnTo>
                    <a:pt x="100" y="23"/>
                  </a:lnTo>
                  <a:lnTo>
                    <a:pt x="100" y="21"/>
                  </a:lnTo>
                  <a:lnTo>
                    <a:pt x="100" y="19"/>
                  </a:lnTo>
                  <a:lnTo>
                    <a:pt x="100" y="17"/>
                  </a:lnTo>
                  <a:lnTo>
                    <a:pt x="100" y="15"/>
                  </a:lnTo>
                  <a:lnTo>
                    <a:pt x="102" y="15"/>
                  </a:lnTo>
                  <a:lnTo>
                    <a:pt x="104" y="15"/>
                  </a:lnTo>
                  <a:lnTo>
                    <a:pt x="104" y="17"/>
                  </a:lnTo>
                  <a:lnTo>
                    <a:pt x="105" y="15"/>
                  </a:lnTo>
                  <a:lnTo>
                    <a:pt x="105" y="17"/>
                  </a:lnTo>
                  <a:lnTo>
                    <a:pt x="107" y="17"/>
                  </a:lnTo>
                  <a:lnTo>
                    <a:pt x="107" y="19"/>
                  </a:lnTo>
                  <a:lnTo>
                    <a:pt x="109" y="19"/>
                  </a:lnTo>
                  <a:lnTo>
                    <a:pt x="109" y="21"/>
                  </a:lnTo>
                  <a:lnTo>
                    <a:pt x="109" y="23"/>
                  </a:lnTo>
                  <a:lnTo>
                    <a:pt x="111" y="23"/>
                  </a:lnTo>
                  <a:lnTo>
                    <a:pt x="111" y="25"/>
                  </a:lnTo>
                  <a:lnTo>
                    <a:pt x="111" y="27"/>
                  </a:lnTo>
                  <a:lnTo>
                    <a:pt x="111" y="25"/>
                  </a:lnTo>
                  <a:lnTo>
                    <a:pt x="111" y="23"/>
                  </a:lnTo>
                  <a:lnTo>
                    <a:pt x="113" y="23"/>
                  </a:lnTo>
                  <a:lnTo>
                    <a:pt x="111" y="23"/>
                  </a:lnTo>
                  <a:lnTo>
                    <a:pt x="113" y="23"/>
                  </a:lnTo>
                  <a:lnTo>
                    <a:pt x="113" y="25"/>
                  </a:lnTo>
                  <a:lnTo>
                    <a:pt x="115" y="25"/>
                  </a:lnTo>
                  <a:lnTo>
                    <a:pt x="115" y="23"/>
                  </a:lnTo>
                  <a:lnTo>
                    <a:pt x="113" y="23"/>
                  </a:lnTo>
                  <a:lnTo>
                    <a:pt x="115" y="23"/>
                  </a:lnTo>
                  <a:lnTo>
                    <a:pt x="115" y="21"/>
                  </a:lnTo>
                  <a:lnTo>
                    <a:pt x="115" y="19"/>
                  </a:lnTo>
                  <a:lnTo>
                    <a:pt x="115" y="17"/>
                  </a:lnTo>
                  <a:lnTo>
                    <a:pt x="117" y="17"/>
                  </a:lnTo>
                  <a:lnTo>
                    <a:pt x="117" y="15"/>
                  </a:lnTo>
                  <a:lnTo>
                    <a:pt x="119" y="15"/>
                  </a:lnTo>
                  <a:lnTo>
                    <a:pt x="119" y="13"/>
                  </a:lnTo>
                  <a:lnTo>
                    <a:pt x="121" y="13"/>
                  </a:lnTo>
                  <a:lnTo>
                    <a:pt x="121" y="15"/>
                  </a:lnTo>
                  <a:lnTo>
                    <a:pt x="123" y="17"/>
                  </a:lnTo>
                  <a:lnTo>
                    <a:pt x="121" y="17"/>
                  </a:lnTo>
                  <a:lnTo>
                    <a:pt x="123" y="17"/>
                  </a:lnTo>
                  <a:lnTo>
                    <a:pt x="125" y="17"/>
                  </a:lnTo>
                  <a:lnTo>
                    <a:pt x="127" y="17"/>
                  </a:lnTo>
                  <a:lnTo>
                    <a:pt x="127" y="19"/>
                  </a:lnTo>
                  <a:lnTo>
                    <a:pt x="127" y="17"/>
                  </a:lnTo>
                  <a:lnTo>
                    <a:pt x="127" y="15"/>
                  </a:lnTo>
                  <a:lnTo>
                    <a:pt x="129" y="15"/>
                  </a:lnTo>
                  <a:lnTo>
                    <a:pt x="127" y="15"/>
                  </a:lnTo>
                  <a:lnTo>
                    <a:pt x="129" y="15"/>
                  </a:lnTo>
                  <a:lnTo>
                    <a:pt x="130" y="17"/>
                  </a:lnTo>
                  <a:lnTo>
                    <a:pt x="129" y="15"/>
                  </a:lnTo>
                  <a:lnTo>
                    <a:pt x="129" y="13"/>
                  </a:lnTo>
                  <a:lnTo>
                    <a:pt x="130" y="13"/>
                  </a:lnTo>
                  <a:lnTo>
                    <a:pt x="130" y="12"/>
                  </a:lnTo>
                  <a:lnTo>
                    <a:pt x="129" y="10"/>
                  </a:lnTo>
                  <a:lnTo>
                    <a:pt x="129" y="8"/>
                  </a:lnTo>
                  <a:lnTo>
                    <a:pt x="129" y="6"/>
                  </a:lnTo>
                  <a:lnTo>
                    <a:pt x="129" y="4"/>
                  </a:lnTo>
                  <a:lnTo>
                    <a:pt x="129" y="2"/>
                  </a:lnTo>
                  <a:lnTo>
                    <a:pt x="129" y="4"/>
                  </a:lnTo>
                  <a:lnTo>
                    <a:pt x="129" y="2"/>
                  </a:lnTo>
                  <a:lnTo>
                    <a:pt x="130" y="2"/>
                  </a:lnTo>
                  <a:lnTo>
                    <a:pt x="130" y="4"/>
                  </a:lnTo>
                  <a:lnTo>
                    <a:pt x="130" y="2"/>
                  </a:lnTo>
                  <a:lnTo>
                    <a:pt x="132" y="4"/>
                  </a:lnTo>
                  <a:lnTo>
                    <a:pt x="132" y="2"/>
                  </a:lnTo>
                  <a:lnTo>
                    <a:pt x="134" y="2"/>
                  </a:lnTo>
                  <a:lnTo>
                    <a:pt x="136" y="2"/>
                  </a:lnTo>
                  <a:close/>
                  <a:moveTo>
                    <a:pt x="105" y="2"/>
                  </a:moveTo>
                  <a:lnTo>
                    <a:pt x="105" y="0"/>
                  </a:lnTo>
                  <a:lnTo>
                    <a:pt x="10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7" name="Freeform 116"/>
            <p:cNvSpPr>
              <a:spLocks/>
            </p:cNvSpPr>
            <p:nvPr/>
          </p:nvSpPr>
          <p:spPr bwMode="auto">
            <a:xfrm>
              <a:off x="5895975" y="3937000"/>
              <a:ext cx="39688" cy="115888"/>
            </a:xfrm>
            <a:custGeom>
              <a:avLst/>
              <a:gdLst>
                <a:gd name="T0" fmla="*/ 21 w 25"/>
                <a:gd name="T1" fmla="*/ 13 h 73"/>
                <a:gd name="T2" fmla="*/ 21 w 25"/>
                <a:gd name="T3" fmla="*/ 15 h 73"/>
                <a:gd name="T4" fmla="*/ 21 w 25"/>
                <a:gd name="T5" fmla="*/ 15 h 73"/>
                <a:gd name="T6" fmla="*/ 21 w 25"/>
                <a:gd name="T7" fmla="*/ 17 h 73"/>
                <a:gd name="T8" fmla="*/ 21 w 25"/>
                <a:gd name="T9" fmla="*/ 17 h 73"/>
                <a:gd name="T10" fmla="*/ 21 w 25"/>
                <a:gd name="T11" fmla="*/ 17 h 73"/>
                <a:gd name="T12" fmla="*/ 21 w 25"/>
                <a:gd name="T13" fmla="*/ 17 h 73"/>
                <a:gd name="T14" fmla="*/ 21 w 25"/>
                <a:gd name="T15" fmla="*/ 19 h 73"/>
                <a:gd name="T16" fmla="*/ 19 w 25"/>
                <a:gd name="T17" fmla="*/ 19 h 73"/>
                <a:gd name="T18" fmla="*/ 17 w 25"/>
                <a:gd name="T19" fmla="*/ 19 h 73"/>
                <a:gd name="T20" fmla="*/ 15 w 25"/>
                <a:gd name="T21" fmla="*/ 17 h 73"/>
                <a:gd name="T22" fmla="*/ 13 w 25"/>
                <a:gd name="T23" fmla="*/ 17 h 73"/>
                <a:gd name="T24" fmla="*/ 11 w 25"/>
                <a:gd name="T25" fmla="*/ 21 h 73"/>
                <a:gd name="T26" fmla="*/ 11 w 25"/>
                <a:gd name="T27" fmla="*/ 21 h 73"/>
                <a:gd name="T28" fmla="*/ 11 w 25"/>
                <a:gd name="T29" fmla="*/ 23 h 73"/>
                <a:gd name="T30" fmla="*/ 11 w 25"/>
                <a:gd name="T31" fmla="*/ 27 h 73"/>
                <a:gd name="T32" fmla="*/ 11 w 25"/>
                <a:gd name="T33" fmla="*/ 28 h 73"/>
                <a:gd name="T34" fmla="*/ 11 w 25"/>
                <a:gd name="T35" fmla="*/ 30 h 73"/>
                <a:gd name="T36" fmla="*/ 13 w 25"/>
                <a:gd name="T37" fmla="*/ 30 h 73"/>
                <a:gd name="T38" fmla="*/ 15 w 25"/>
                <a:gd name="T39" fmla="*/ 30 h 73"/>
                <a:gd name="T40" fmla="*/ 11 w 25"/>
                <a:gd name="T41" fmla="*/ 32 h 73"/>
                <a:gd name="T42" fmla="*/ 9 w 25"/>
                <a:gd name="T43" fmla="*/ 36 h 73"/>
                <a:gd name="T44" fmla="*/ 11 w 25"/>
                <a:gd name="T45" fmla="*/ 38 h 73"/>
                <a:gd name="T46" fmla="*/ 17 w 25"/>
                <a:gd name="T47" fmla="*/ 36 h 73"/>
                <a:gd name="T48" fmla="*/ 17 w 25"/>
                <a:gd name="T49" fmla="*/ 40 h 73"/>
                <a:gd name="T50" fmla="*/ 17 w 25"/>
                <a:gd name="T51" fmla="*/ 42 h 73"/>
                <a:gd name="T52" fmla="*/ 17 w 25"/>
                <a:gd name="T53" fmla="*/ 46 h 73"/>
                <a:gd name="T54" fmla="*/ 17 w 25"/>
                <a:gd name="T55" fmla="*/ 48 h 73"/>
                <a:gd name="T56" fmla="*/ 15 w 25"/>
                <a:gd name="T57" fmla="*/ 50 h 73"/>
                <a:gd name="T58" fmla="*/ 13 w 25"/>
                <a:gd name="T59" fmla="*/ 55 h 73"/>
                <a:gd name="T60" fmla="*/ 13 w 25"/>
                <a:gd name="T61" fmla="*/ 59 h 73"/>
                <a:gd name="T62" fmla="*/ 13 w 25"/>
                <a:gd name="T63" fmla="*/ 63 h 73"/>
                <a:gd name="T64" fmla="*/ 11 w 25"/>
                <a:gd name="T65" fmla="*/ 67 h 73"/>
                <a:gd name="T66" fmla="*/ 11 w 25"/>
                <a:gd name="T67" fmla="*/ 71 h 73"/>
                <a:gd name="T68" fmla="*/ 9 w 25"/>
                <a:gd name="T69" fmla="*/ 73 h 73"/>
                <a:gd name="T70" fmla="*/ 9 w 25"/>
                <a:gd name="T71" fmla="*/ 71 h 73"/>
                <a:gd name="T72" fmla="*/ 8 w 25"/>
                <a:gd name="T73" fmla="*/ 63 h 73"/>
                <a:gd name="T74" fmla="*/ 4 w 25"/>
                <a:gd name="T75" fmla="*/ 55 h 73"/>
                <a:gd name="T76" fmla="*/ 4 w 25"/>
                <a:gd name="T77" fmla="*/ 53 h 73"/>
                <a:gd name="T78" fmla="*/ 0 w 25"/>
                <a:gd name="T79" fmla="*/ 46 h 73"/>
                <a:gd name="T80" fmla="*/ 2 w 25"/>
                <a:gd name="T81" fmla="*/ 40 h 73"/>
                <a:gd name="T82" fmla="*/ 4 w 25"/>
                <a:gd name="T83" fmla="*/ 36 h 73"/>
                <a:gd name="T84" fmla="*/ 6 w 25"/>
                <a:gd name="T85" fmla="*/ 30 h 73"/>
                <a:gd name="T86" fmla="*/ 8 w 25"/>
                <a:gd name="T87" fmla="*/ 25 h 73"/>
                <a:gd name="T88" fmla="*/ 9 w 25"/>
                <a:gd name="T89" fmla="*/ 15 h 73"/>
                <a:gd name="T90" fmla="*/ 11 w 25"/>
                <a:gd name="T91" fmla="*/ 11 h 73"/>
                <a:gd name="T92" fmla="*/ 13 w 25"/>
                <a:gd name="T93" fmla="*/ 9 h 73"/>
                <a:gd name="T94" fmla="*/ 13 w 25"/>
                <a:gd name="T95" fmla="*/ 5 h 73"/>
                <a:gd name="T96" fmla="*/ 13 w 25"/>
                <a:gd name="T97" fmla="*/ 5 h 73"/>
                <a:gd name="T98" fmla="*/ 15 w 25"/>
                <a:gd name="T99" fmla="*/ 5 h 73"/>
                <a:gd name="T100" fmla="*/ 17 w 25"/>
                <a:gd name="T101" fmla="*/ 5 h 73"/>
                <a:gd name="T102" fmla="*/ 19 w 25"/>
                <a:gd name="T103" fmla="*/ 5 h 73"/>
                <a:gd name="T104" fmla="*/ 21 w 25"/>
                <a:gd name="T105" fmla="*/ 2 h 73"/>
                <a:gd name="T106" fmla="*/ 21 w 25"/>
                <a:gd name="T107" fmla="*/ 3 h 73"/>
                <a:gd name="T108" fmla="*/ 21 w 25"/>
                <a:gd name="T109" fmla="*/ 2 h 73"/>
                <a:gd name="T110" fmla="*/ 23 w 25"/>
                <a:gd name="T111" fmla="*/ 2 h 73"/>
                <a:gd name="T112" fmla="*/ 25 w 25"/>
                <a:gd name="T113" fmla="*/ 0 h 73"/>
                <a:gd name="T114" fmla="*/ 23 w 25"/>
                <a:gd name="T115" fmla="*/ 2 h 73"/>
                <a:gd name="T116" fmla="*/ 25 w 25"/>
                <a:gd name="T117" fmla="*/ 5 h 73"/>
                <a:gd name="T118" fmla="*/ 25 w 25"/>
                <a:gd name="T119" fmla="*/ 9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 h="73">
                  <a:moveTo>
                    <a:pt x="23" y="13"/>
                  </a:moveTo>
                  <a:lnTo>
                    <a:pt x="23" y="13"/>
                  </a:lnTo>
                  <a:lnTo>
                    <a:pt x="23" y="13"/>
                  </a:lnTo>
                  <a:lnTo>
                    <a:pt x="23" y="13"/>
                  </a:lnTo>
                  <a:lnTo>
                    <a:pt x="21" y="13"/>
                  </a:lnTo>
                  <a:lnTo>
                    <a:pt x="21" y="13"/>
                  </a:lnTo>
                  <a:lnTo>
                    <a:pt x="21" y="13"/>
                  </a:lnTo>
                  <a:lnTo>
                    <a:pt x="21" y="13"/>
                  </a:lnTo>
                  <a:lnTo>
                    <a:pt x="21" y="13"/>
                  </a:lnTo>
                  <a:lnTo>
                    <a:pt x="21" y="13"/>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7"/>
                  </a:lnTo>
                  <a:lnTo>
                    <a:pt x="21" y="15"/>
                  </a:lnTo>
                  <a:lnTo>
                    <a:pt x="21" y="17"/>
                  </a:lnTo>
                  <a:lnTo>
                    <a:pt x="21" y="17"/>
                  </a:lnTo>
                  <a:lnTo>
                    <a:pt x="19" y="17"/>
                  </a:lnTo>
                  <a:lnTo>
                    <a:pt x="19" y="17"/>
                  </a:lnTo>
                  <a:lnTo>
                    <a:pt x="21" y="17"/>
                  </a:lnTo>
                  <a:lnTo>
                    <a:pt x="21" y="17"/>
                  </a:lnTo>
                  <a:lnTo>
                    <a:pt x="21" y="17"/>
                  </a:lnTo>
                  <a:lnTo>
                    <a:pt x="21" y="17"/>
                  </a:lnTo>
                  <a:lnTo>
                    <a:pt x="21" y="17"/>
                  </a:lnTo>
                  <a:lnTo>
                    <a:pt x="21" y="17"/>
                  </a:lnTo>
                  <a:lnTo>
                    <a:pt x="21" y="17"/>
                  </a:lnTo>
                  <a:lnTo>
                    <a:pt x="21" y="17"/>
                  </a:lnTo>
                  <a:lnTo>
                    <a:pt x="21" y="17"/>
                  </a:lnTo>
                  <a:lnTo>
                    <a:pt x="21" y="17"/>
                  </a:lnTo>
                  <a:lnTo>
                    <a:pt x="21" y="17"/>
                  </a:lnTo>
                  <a:lnTo>
                    <a:pt x="21" y="17"/>
                  </a:lnTo>
                  <a:lnTo>
                    <a:pt x="21" y="17"/>
                  </a:lnTo>
                  <a:lnTo>
                    <a:pt x="21" y="17"/>
                  </a:lnTo>
                  <a:lnTo>
                    <a:pt x="21" y="17"/>
                  </a:lnTo>
                  <a:lnTo>
                    <a:pt x="21" y="17"/>
                  </a:lnTo>
                  <a:lnTo>
                    <a:pt x="21" y="17"/>
                  </a:lnTo>
                  <a:lnTo>
                    <a:pt x="21" y="19"/>
                  </a:lnTo>
                  <a:lnTo>
                    <a:pt x="19" y="19"/>
                  </a:lnTo>
                  <a:lnTo>
                    <a:pt x="21" y="19"/>
                  </a:lnTo>
                  <a:lnTo>
                    <a:pt x="21" y="19"/>
                  </a:lnTo>
                  <a:lnTo>
                    <a:pt x="21" y="19"/>
                  </a:lnTo>
                  <a:lnTo>
                    <a:pt x="21" y="19"/>
                  </a:lnTo>
                  <a:lnTo>
                    <a:pt x="19" y="19"/>
                  </a:lnTo>
                  <a:lnTo>
                    <a:pt x="19" y="19"/>
                  </a:lnTo>
                  <a:lnTo>
                    <a:pt x="21" y="19"/>
                  </a:lnTo>
                  <a:lnTo>
                    <a:pt x="21" y="19"/>
                  </a:lnTo>
                  <a:lnTo>
                    <a:pt x="21" y="19"/>
                  </a:lnTo>
                  <a:lnTo>
                    <a:pt x="19" y="19"/>
                  </a:lnTo>
                  <a:lnTo>
                    <a:pt x="19" y="19"/>
                  </a:lnTo>
                  <a:lnTo>
                    <a:pt x="19" y="19"/>
                  </a:lnTo>
                  <a:lnTo>
                    <a:pt x="21" y="19"/>
                  </a:lnTo>
                  <a:lnTo>
                    <a:pt x="21" y="19"/>
                  </a:lnTo>
                  <a:lnTo>
                    <a:pt x="19" y="19"/>
                  </a:lnTo>
                  <a:lnTo>
                    <a:pt x="19" y="19"/>
                  </a:lnTo>
                  <a:lnTo>
                    <a:pt x="17" y="19"/>
                  </a:lnTo>
                  <a:lnTo>
                    <a:pt x="17" y="19"/>
                  </a:lnTo>
                  <a:lnTo>
                    <a:pt x="17" y="19"/>
                  </a:lnTo>
                  <a:lnTo>
                    <a:pt x="17" y="17"/>
                  </a:lnTo>
                  <a:lnTo>
                    <a:pt x="17" y="17"/>
                  </a:lnTo>
                  <a:lnTo>
                    <a:pt x="17" y="17"/>
                  </a:lnTo>
                  <a:lnTo>
                    <a:pt x="17" y="17"/>
                  </a:lnTo>
                  <a:lnTo>
                    <a:pt x="15" y="17"/>
                  </a:lnTo>
                  <a:lnTo>
                    <a:pt x="15" y="17"/>
                  </a:lnTo>
                  <a:lnTo>
                    <a:pt x="15" y="17"/>
                  </a:lnTo>
                  <a:lnTo>
                    <a:pt x="15" y="17"/>
                  </a:lnTo>
                  <a:lnTo>
                    <a:pt x="15" y="17"/>
                  </a:lnTo>
                  <a:lnTo>
                    <a:pt x="13" y="17"/>
                  </a:lnTo>
                  <a:lnTo>
                    <a:pt x="13" y="17"/>
                  </a:lnTo>
                  <a:lnTo>
                    <a:pt x="13" y="17"/>
                  </a:lnTo>
                  <a:lnTo>
                    <a:pt x="13" y="17"/>
                  </a:lnTo>
                  <a:lnTo>
                    <a:pt x="13" y="17"/>
                  </a:lnTo>
                  <a:lnTo>
                    <a:pt x="11" y="17"/>
                  </a:lnTo>
                  <a:lnTo>
                    <a:pt x="11" y="19"/>
                  </a:lnTo>
                  <a:lnTo>
                    <a:pt x="11" y="19"/>
                  </a:lnTo>
                  <a:lnTo>
                    <a:pt x="11" y="19"/>
                  </a:lnTo>
                  <a:lnTo>
                    <a:pt x="11" y="19"/>
                  </a:lnTo>
                  <a:lnTo>
                    <a:pt x="11" y="21"/>
                  </a:lnTo>
                  <a:lnTo>
                    <a:pt x="11" y="21"/>
                  </a:lnTo>
                  <a:lnTo>
                    <a:pt x="11" y="21"/>
                  </a:lnTo>
                  <a:lnTo>
                    <a:pt x="11" y="21"/>
                  </a:lnTo>
                  <a:lnTo>
                    <a:pt x="11" y="21"/>
                  </a:lnTo>
                  <a:lnTo>
                    <a:pt x="11" y="21"/>
                  </a:lnTo>
                  <a:lnTo>
                    <a:pt x="11" y="21"/>
                  </a:lnTo>
                  <a:lnTo>
                    <a:pt x="11" y="21"/>
                  </a:lnTo>
                  <a:lnTo>
                    <a:pt x="11" y="21"/>
                  </a:lnTo>
                  <a:lnTo>
                    <a:pt x="11" y="21"/>
                  </a:lnTo>
                  <a:lnTo>
                    <a:pt x="11" y="23"/>
                  </a:lnTo>
                  <a:lnTo>
                    <a:pt x="11" y="23"/>
                  </a:lnTo>
                  <a:lnTo>
                    <a:pt x="9" y="23"/>
                  </a:lnTo>
                  <a:lnTo>
                    <a:pt x="9" y="23"/>
                  </a:lnTo>
                  <a:lnTo>
                    <a:pt x="11" y="23"/>
                  </a:lnTo>
                  <a:lnTo>
                    <a:pt x="11" y="25"/>
                  </a:lnTo>
                  <a:lnTo>
                    <a:pt x="11" y="27"/>
                  </a:lnTo>
                  <a:lnTo>
                    <a:pt x="11" y="27"/>
                  </a:lnTo>
                  <a:lnTo>
                    <a:pt x="11" y="27"/>
                  </a:lnTo>
                  <a:lnTo>
                    <a:pt x="11" y="27"/>
                  </a:lnTo>
                  <a:lnTo>
                    <a:pt x="11" y="27"/>
                  </a:lnTo>
                  <a:lnTo>
                    <a:pt x="11" y="27"/>
                  </a:lnTo>
                  <a:lnTo>
                    <a:pt x="11" y="27"/>
                  </a:lnTo>
                  <a:lnTo>
                    <a:pt x="11" y="27"/>
                  </a:lnTo>
                  <a:lnTo>
                    <a:pt x="11" y="27"/>
                  </a:lnTo>
                  <a:lnTo>
                    <a:pt x="11" y="27"/>
                  </a:lnTo>
                  <a:lnTo>
                    <a:pt x="11" y="27"/>
                  </a:lnTo>
                  <a:lnTo>
                    <a:pt x="11" y="27"/>
                  </a:lnTo>
                  <a:lnTo>
                    <a:pt x="11" y="28"/>
                  </a:lnTo>
                  <a:lnTo>
                    <a:pt x="11" y="28"/>
                  </a:lnTo>
                  <a:lnTo>
                    <a:pt x="11" y="28"/>
                  </a:lnTo>
                  <a:lnTo>
                    <a:pt x="11" y="28"/>
                  </a:lnTo>
                  <a:lnTo>
                    <a:pt x="9" y="28"/>
                  </a:lnTo>
                  <a:lnTo>
                    <a:pt x="9" y="28"/>
                  </a:lnTo>
                  <a:lnTo>
                    <a:pt x="11" y="30"/>
                  </a:lnTo>
                  <a:lnTo>
                    <a:pt x="11" y="30"/>
                  </a:lnTo>
                  <a:lnTo>
                    <a:pt x="11" y="30"/>
                  </a:lnTo>
                  <a:lnTo>
                    <a:pt x="11" y="30"/>
                  </a:lnTo>
                  <a:lnTo>
                    <a:pt x="11" y="30"/>
                  </a:lnTo>
                  <a:lnTo>
                    <a:pt x="11" y="28"/>
                  </a:lnTo>
                  <a:lnTo>
                    <a:pt x="11" y="28"/>
                  </a:lnTo>
                  <a:lnTo>
                    <a:pt x="11" y="28"/>
                  </a:lnTo>
                  <a:lnTo>
                    <a:pt x="13" y="30"/>
                  </a:lnTo>
                  <a:lnTo>
                    <a:pt x="13" y="30"/>
                  </a:lnTo>
                  <a:lnTo>
                    <a:pt x="15" y="30"/>
                  </a:lnTo>
                  <a:lnTo>
                    <a:pt x="15" y="30"/>
                  </a:lnTo>
                  <a:lnTo>
                    <a:pt x="15" y="30"/>
                  </a:lnTo>
                  <a:lnTo>
                    <a:pt x="15" y="30"/>
                  </a:lnTo>
                  <a:lnTo>
                    <a:pt x="15" y="30"/>
                  </a:lnTo>
                  <a:lnTo>
                    <a:pt x="15" y="30"/>
                  </a:lnTo>
                  <a:lnTo>
                    <a:pt x="15" y="30"/>
                  </a:lnTo>
                  <a:lnTo>
                    <a:pt x="13" y="30"/>
                  </a:lnTo>
                  <a:lnTo>
                    <a:pt x="13" y="30"/>
                  </a:lnTo>
                  <a:lnTo>
                    <a:pt x="13" y="32"/>
                  </a:lnTo>
                  <a:lnTo>
                    <a:pt x="13" y="32"/>
                  </a:lnTo>
                  <a:lnTo>
                    <a:pt x="11" y="32"/>
                  </a:lnTo>
                  <a:lnTo>
                    <a:pt x="11" y="32"/>
                  </a:lnTo>
                  <a:lnTo>
                    <a:pt x="11" y="34"/>
                  </a:lnTo>
                  <a:lnTo>
                    <a:pt x="11" y="34"/>
                  </a:lnTo>
                  <a:lnTo>
                    <a:pt x="9" y="34"/>
                  </a:lnTo>
                  <a:lnTo>
                    <a:pt x="9" y="34"/>
                  </a:lnTo>
                  <a:lnTo>
                    <a:pt x="9" y="34"/>
                  </a:lnTo>
                  <a:lnTo>
                    <a:pt x="9" y="36"/>
                  </a:lnTo>
                  <a:lnTo>
                    <a:pt x="9" y="36"/>
                  </a:lnTo>
                  <a:lnTo>
                    <a:pt x="9" y="38"/>
                  </a:lnTo>
                  <a:lnTo>
                    <a:pt x="9" y="38"/>
                  </a:lnTo>
                  <a:lnTo>
                    <a:pt x="9" y="38"/>
                  </a:lnTo>
                  <a:lnTo>
                    <a:pt x="9" y="38"/>
                  </a:lnTo>
                  <a:lnTo>
                    <a:pt x="11" y="38"/>
                  </a:lnTo>
                  <a:lnTo>
                    <a:pt x="11" y="38"/>
                  </a:lnTo>
                  <a:lnTo>
                    <a:pt x="11" y="38"/>
                  </a:lnTo>
                  <a:lnTo>
                    <a:pt x="13" y="38"/>
                  </a:lnTo>
                  <a:lnTo>
                    <a:pt x="15" y="38"/>
                  </a:lnTo>
                  <a:lnTo>
                    <a:pt x="17" y="36"/>
                  </a:lnTo>
                  <a:lnTo>
                    <a:pt x="17" y="36"/>
                  </a:lnTo>
                  <a:lnTo>
                    <a:pt x="17" y="36"/>
                  </a:lnTo>
                  <a:lnTo>
                    <a:pt x="17" y="36"/>
                  </a:lnTo>
                  <a:lnTo>
                    <a:pt x="17" y="36"/>
                  </a:lnTo>
                  <a:lnTo>
                    <a:pt x="17" y="38"/>
                  </a:lnTo>
                  <a:lnTo>
                    <a:pt x="17" y="38"/>
                  </a:lnTo>
                  <a:lnTo>
                    <a:pt x="17" y="38"/>
                  </a:lnTo>
                  <a:lnTo>
                    <a:pt x="17" y="38"/>
                  </a:lnTo>
                  <a:lnTo>
                    <a:pt x="17" y="38"/>
                  </a:lnTo>
                  <a:lnTo>
                    <a:pt x="17" y="40"/>
                  </a:lnTo>
                  <a:lnTo>
                    <a:pt x="17" y="40"/>
                  </a:lnTo>
                  <a:lnTo>
                    <a:pt x="17" y="40"/>
                  </a:lnTo>
                  <a:lnTo>
                    <a:pt x="17" y="40"/>
                  </a:lnTo>
                  <a:lnTo>
                    <a:pt x="17" y="40"/>
                  </a:lnTo>
                  <a:lnTo>
                    <a:pt x="17" y="40"/>
                  </a:lnTo>
                  <a:lnTo>
                    <a:pt x="17" y="42"/>
                  </a:lnTo>
                  <a:lnTo>
                    <a:pt x="17" y="42"/>
                  </a:lnTo>
                  <a:lnTo>
                    <a:pt x="17" y="42"/>
                  </a:lnTo>
                  <a:lnTo>
                    <a:pt x="17" y="42"/>
                  </a:lnTo>
                  <a:lnTo>
                    <a:pt x="17" y="44"/>
                  </a:lnTo>
                  <a:lnTo>
                    <a:pt x="17" y="44"/>
                  </a:lnTo>
                  <a:lnTo>
                    <a:pt x="17" y="44"/>
                  </a:lnTo>
                  <a:lnTo>
                    <a:pt x="17" y="44"/>
                  </a:lnTo>
                  <a:lnTo>
                    <a:pt x="17" y="46"/>
                  </a:lnTo>
                  <a:lnTo>
                    <a:pt x="17" y="46"/>
                  </a:lnTo>
                  <a:lnTo>
                    <a:pt x="17" y="46"/>
                  </a:lnTo>
                  <a:lnTo>
                    <a:pt x="17" y="46"/>
                  </a:lnTo>
                  <a:lnTo>
                    <a:pt x="17" y="46"/>
                  </a:lnTo>
                  <a:lnTo>
                    <a:pt x="17" y="48"/>
                  </a:lnTo>
                  <a:lnTo>
                    <a:pt x="17" y="48"/>
                  </a:lnTo>
                  <a:lnTo>
                    <a:pt x="17" y="48"/>
                  </a:lnTo>
                  <a:lnTo>
                    <a:pt x="17" y="48"/>
                  </a:lnTo>
                  <a:lnTo>
                    <a:pt x="15" y="48"/>
                  </a:lnTo>
                  <a:lnTo>
                    <a:pt x="15" y="50"/>
                  </a:lnTo>
                  <a:lnTo>
                    <a:pt x="15" y="50"/>
                  </a:lnTo>
                  <a:lnTo>
                    <a:pt x="15" y="50"/>
                  </a:lnTo>
                  <a:lnTo>
                    <a:pt x="15" y="50"/>
                  </a:lnTo>
                  <a:lnTo>
                    <a:pt x="15" y="50"/>
                  </a:lnTo>
                  <a:lnTo>
                    <a:pt x="15" y="50"/>
                  </a:lnTo>
                  <a:lnTo>
                    <a:pt x="15" y="50"/>
                  </a:lnTo>
                  <a:lnTo>
                    <a:pt x="15" y="51"/>
                  </a:lnTo>
                  <a:lnTo>
                    <a:pt x="13" y="53"/>
                  </a:lnTo>
                  <a:lnTo>
                    <a:pt x="13" y="55"/>
                  </a:lnTo>
                  <a:lnTo>
                    <a:pt x="13" y="55"/>
                  </a:lnTo>
                  <a:lnTo>
                    <a:pt x="13" y="55"/>
                  </a:lnTo>
                  <a:lnTo>
                    <a:pt x="13" y="55"/>
                  </a:lnTo>
                  <a:lnTo>
                    <a:pt x="13" y="57"/>
                  </a:lnTo>
                  <a:lnTo>
                    <a:pt x="13" y="57"/>
                  </a:lnTo>
                  <a:lnTo>
                    <a:pt x="13" y="57"/>
                  </a:lnTo>
                  <a:lnTo>
                    <a:pt x="13" y="57"/>
                  </a:lnTo>
                  <a:lnTo>
                    <a:pt x="13" y="57"/>
                  </a:lnTo>
                  <a:lnTo>
                    <a:pt x="13" y="57"/>
                  </a:lnTo>
                  <a:lnTo>
                    <a:pt x="13" y="59"/>
                  </a:lnTo>
                  <a:lnTo>
                    <a:pt x="13" y="59"/>
                  </a:lnTo>
                  <a:lnTo>
                    <a:pt x="13" y="59"/>
                  </a:lnTo>
                  <a:lnTo>
                    <a:pt x="13" y="61"/>
                  </a:lnTo>
                  <a:lnTo>
                    <a:pt x="13" y="61"/>
                  </a:lnTo>
                  <a:lnTo>
                    <a:pt x="13" y="61"/>
                  </a:lnTo>
                  <a:lnTo>
                    <a:pt x="13" y="63"/>
                  </a:lnTo>
                  <a:lnTo>
                    <a:pt x="13" y="63"/>
                  </a:lnTo>
                  <a:lnTo>
                    <a:pt x="13" y="63"/>
                  </a:lnTo>
                  <a:lnTo>
                    <a:pt x="11" y="63"/>
                  </a:lnTo>
                  <a:lnTo>
                    <a:pt x="11" y="65"/>
                  </a:lnTo>
                  <a:lnTo>
                    <a:pt x="11" y="65"/>
                  </a:lnTo>
                  <a:lnTo>
                    <a:pt x="11" y="65"/>
                  </a:lnTo>
                  <a:lnTo>
                    <a:pt x="11" y="67"/>
                  </a:lnTo>
                  <a:lnTo>
                    <a:pt x="11" y="67"/>
                  </a:lnTo>
                  <a:lnTo>
                    <a:pt x="11" y="69"/>
                  </a:lnTo>
                  <a:lnTo>
                    <a:pt x="11" y="69"/>
                  </a:lnTo>
                  <a:lnTo>
                    <a:pt x="11" y="71"/>
                  </a:lnTo>
                  <a:lnTo>
                    <a:pt x="11" y="71"/>
                  </a:lnTo>
                  <a:lnTo>
                    <a:pt x="11" y="71"/>
                  </a:lnTo>
                  <a:lnTo>
                    <a:pt x="11" y="71"/>
                  </a:lnTo>
                  <a:lnTo>
                    <a:pt x="11" y="71"/>
                  </a:lnTo>
                  <a:lnTo>
                    <a:pt x="11" y="71"/>
                  </a:lnTo>
                  <a:lnTo>
                    <a:pt x="11" y="73"/>
                  </a:lnTo>
                  <a:lnTo>
                    <a:pt x="9" y="73"/>
                  </a:lnTo>
                  <a:lnTo>
                    <a:pt x="9" y="73"/>
                  </a:lnTo>
                  <a:lnTo>
                    <a:pt x="9" y="73"/>
                  </a:lnTo>
                  <a:lnTo>
                    <a:pt x="9" y="73"/>
                  </a:lnTo>
                  <a:lnTo>
                    <a:pt x="9" y="73"/>
                  </a:lnTo>
                  <a:lnTo>
                    <a:pt x="9" y="73"/>
                  </a:lnTo>
                  <a:lnTo>
                    <a:pt x="9" y="73"/>
                  </a:lnTo>
                  <a:lnTo>
                    <a:pt x="9" y="73"/>
                  </a:lnTo>
                  <a:lnTo>
                    <a:pt x="9" y="73"/>
                  </a:lnTo>
                  <a:lnTo>
                    <a:pt x="9" y="73"/>
                  </a:lnTo>
                  <a:lnTo>
                    <a:pt x="9" y="73"/>
                  </a:lnTo>
                  <a:lnTo>
                    <a:pt x="9" y="71"/>
                  </a:lnTo>
                  <a:lnTo>
                    <a:pt x="9" y="71"/>
                  </a:lnTo>
                  <a:lnTo>
                    <a:pt x="8" y="69"/>
                  </a:lnTo>
                  <a:lnTo>
                    <a:pt x="8" y="67"/>
                  </a:lnTo>
                  <a:lnTo>
                    <a:pt x="8" y="65"/>
                  </a:lnTo>
                  <a:lnTo>
                    <a:pt x="8" y="63"/>
                  </a:lnTo>
                  <a:lnTo>
                    <a:pt x="8" y="63"/>
                  </a:lnTo>
                  <a:lnTo>
                    <a:pt x="8" y="63"/>
                  </a:lnTo>
                  <a:lnTo>
                    <a:pt x="8" y="63"/>
                  </a:lnTo>
                  <a:lnTo>
                    <a:pt x="8" y="63"/>
                  </a:lnTo>
                  <a:lnTo>
                    <a:pt x="6" y="61"/>
                  </a:lnTo>
                  <a:lnTo>
                    <a:pt x="6" y="59"/>
                  </a:lnTo>
                  <a:lnTo>
                    <a:pt x="6" y="57"/>
                  </a:lnTo>
                  <a:lnTo>
                    <a:pt x="6" y="57"/>
                  </a:lnTo>
                  <a:lnTo>
                    <a:pt x="4" y="55"/>
                  </a:lnTo>
                  <a:lnTo>
                    <a:pt x="4" y="55"/>
                  </a:lnTo>
                  <a:lnTo>
                    <a:pt x="4" y="55"/>
                  </a:lnTo>
                  <a:lnTo>
                    <a:pt x="4" y="55"/>
                  </a:lnTo>
                  <a:lnTo>
                    <a:pt x="4" y="55"/>
                  </a:lnTo>
                  <a:lnTo>
                    <a:pt x="4" y="55"/>
                  </a:lnTo>
                  <a:lnTo>
                    <a:pt x="4" y="53"/>
                  </a:lnTo>
                  <a:lnTo>
                    <a:pt x="4" y="53"/>
                  </a:lnTo>
                  <a:lnTo>
                    <a:pt x="4" y="53"/>
                  </a:lnTo>
                  <a:lnTo>
                    <a:pt x="4" y="53"/>
                  </a:lnTo>
                  <a:lnTo>
                    <a:pt x="4" y="53"/>
                  </a:lnTo>
                  <a:lnTo>
                    <a:pt x="4" y="51"/>
                  </a:lnTo>
                  <a:lnTo>
                    <a:pt x="2" y="50"/>
                  </a:lnTo>
                  <a:lnTo>
                    <a:pt x="2" y="46"/>
                  </a:lnTo>
                  <a:lnTo>
                    <a:pt x="0" y="46"/>
                  </a:lnTo>
                  <a:lnTo>
                    <a:pt x="0" y="44"/>
                  </a:lnTo>
                  <a:lnTo>
                    <a:pt x="0" y="42"/>
                  </a:lnTo>
                  <a:lnTo>
                    <a:pt x="0" y="42"/>
                  </a:lnTo>
                  <a:lnTo>
                    <a:pt x="0" y="40"/>
                  </a:lnTo>
                  <a:lnTo>
                    <a:pt x="0" y="40"/>
                  </a:lnTo>
                  <a:lnTo>
                    <a:pt x="2" y="40"/>
                  </a:lnTo>
                  <a:lnTo>
                    <a:pt x="2" y="40"/>
                  </a:lnTo>
                  <a:lnTo>
                    <a:pt x="0" y="38"/>
                  </a:lnTo>
                  <a:lnTo>
                    <a:pt x="0" y="38"/>
                  </a:lnTo>
                  <a:lnTo>
                    <a:pt x="2" y="38"/>
                  </a:lnTo>
                  <a:lnTo>
                    <a:pt x="4" y="36"/>
                  </a:lnTo>
                  <a:lnTo>
                    <a:pt x="4" y="36"/>
                  </a:lnTo>
                  <a:lnTo>
                    <a:pt x="4" y="36"/>
                  </a:lnTo>
                  <a:lnTo>
                    <a:pt x="4" y="36"/>
                  </a:lnTo>
                  <a:lnTo>
                    <a:pt x="4" y="34"/>
                  </a:lnTo>
                  <a:lnTo>
                    <a:pt x="4" y="34"/>
                  </a:lnTo>
                  <a:lnTo>
                    <a:pt x="4" y="34"/>
                  </a:lnTo>
                  <a:lnTo>
                    <a:pt x="4" y="34"/>
                  </a:lnTo>
                  <a:lnTo>
                    <a:pt x="4" y="34"/>
                  </a:lnTo>
                  <a:lnTo>
                    <a:pt x="4" y="32"/>
                  </a:lnTo>
                  <a:lnTo>
                    <a:pt x="6" y="30"/>
                  </a:lnTo>
                  <a:lnTo>
                    <a:pt x="6" y="30"/>
                  </a:lnTo>
                  <a:lnTo>
                    <a:pt x="6" y="28"/>
                  </a:lnTo>
                  <a:lnTo>
                    <a:pt x="6" y="28"/>
                  </a:lnTo>
                  <a:lnTo>
                    <a:pt x="8" y="27"/>
                  </a:lnTo>
                  <a:lnTo>
                    <a:pt x="8" y="25"/>
                  </a:lnTo>
                  <a:lnTo>
                    <a:pt x="8" y="25"/>
                  </a:lnTo>
                  <a:lnTo>
                    <a:pt x="8" y="25"/>
                  </a:lnTo>
                  <a:lnTo>
                    <a:pt x="8" y="25"/>
                  </a:lnTo>
                  <a:lnTo>
                    <a:pt x="8" y="25"/>
                  </a:lnTo>
                  <a:lnTo>
                    <a:pt x="9" y="21"/>
                  </a:lnTo>
                  <a:lnTo>
                    <a:pt x="9" y="19"/>
                  </a:lnTo>
                  <a:lnTo>
                    <a:pt x="9" y="15"/>
                  </a:lnTo>
                  <a:lnTo>
                    <a:pt x="9" y="15"/>
                  </a:lnTo>
                  <a:lnTo>
                    <a:pt x="9" y="15"/>
                  </a:lnTo>
                  <a:lnTo>
                    <a:pt x="9" y="15"/>
                  </a:lnTo>
                  <a:lnTo>
                    <a:pt x="9" y="15"/>
                  </a:lnTo>
                  <a:lnTo>
                    <a:pt x="9" y="13"/>
                  </a:lnTo>
                  <a:lnTo>
                    <a:pt x="9" y="11"/>
                  </a:lnTo>
                  <a:lnTo>
                    <a:pt x="11" y="11"/>
                  </a:lnTo>
                  <a:lnTo>
                    <a:pt x="11" y="11"/>
                  </a:lnTo>
                  <a:lnTo>
                    <a:pt x="11" y="11"/>
                  </a:lnTo>
                  <a:lnTo>
                    <a:pt x="11" y="11"/>
                  </a:lnTo>
                  <a:lnTo>
                    <a:pt x="11" y="11"/>
                  </a:lnTo>
                  <a:lnTo>
                    <a:pt x="11" y="11"/>
                  </a:lnTo>
                  <a:lnTo>
                    <a:pt x="11" y="9"/>
                  </a:lnTo>
                  <a:lnTo>
                    <a:pt x="11" y="9"/>
                  </a:lnTo>
                  <a:lnTo>
                    <a:pt x="13" y="9"/>
                  </a:lnTo>
                  <a:lnTo>
                    <a:pt x="13" y="9"/>
                  </a:lnTo>
                  <a:lnTo>
                    <a:pt x="13" y="9"/>
                  </a:lnTo>
                  <a:lnTo>
                    <a:pt x="11" y="9"/>
                  </a:lnTo>
                  <a:lnTo>
                    <a:pt x="13" y="9"/>
                  </a:lnTo>
                  <a:lnTo>
                    <a:pt x="13" y="7"/>
                  </a:lnTo>
                  <a:lnTo>
                    <a:pt x="13" y="7"/>
                  </a:lnTo>
                  <a:lnTo>
                    <a:pt x="13" y="7"/>
                  </a:lnTo>
                  <a:lnTo>
                    <a:pt x="13" y="5"/>
                  </a:lnTo>
                  <a:lnTo>
                    <a:pt x="13" y="5"/>
                  </a:lnTo>
                  <a:lnTo>
                    <a:pt x="13" y="5"/>
                  </a:lnTo>
                  <a:lnTo>
                    <a:pt x="13" y="5"/>
                  </a:lnTo>
                  <a:lnTo>
                    <a:pt x="13" y="5"/>
                  </a:lnTo>
                  <a:lnTo>
                    <a:pt x="13" y="5"/>
                  </a:lnTo>
                  <a:lnTo>
                    <a:pt x="13" y="5"/>
                  </a:lnTo>
                  <a:lnTo>
                    <a:pt x="13" y="5"/>
                  </a:lnTo>
                  <a:lnTo>
                    <a:pt x="13" y="5"/>
                  </a:lnTo>
                  <a:lnTo>
                    <a:pt x="15" y="5"/>
                  </a:lnTo>
                  <a:lnTo>
                    <a:pt x="15" y="5"/>
                  </a:lnTo>
                  <a:lnTo>
                    <a:pt x="15" y="5"/>
                  </a:lnTo>
                  <a:lnTo>
                    <a:pt x="15" y="5"/>
                  </a:lnTo>
                  <a:lnTo>
                    <a:pt x="15" y="5"/>
                  </a:lnTo>
                  <a:lnTo>
                    <a:pt x="15" y="5"/>
                  </a:lnTo>
                  <a:lnTo>
                    <a:pt x="15" y="5"/>
                  </a:lnTo>
                  <a:lnTo>
                    <a:pt x="15" y="5"/>
                  </a:lnTo>
                  <a:lnTo>
                    <a:pt x="15" y="5"/>
                  </a:lnTo>
                  <a:lnTo>
                    <a:pt x="15" y="5"/>
                  </a:lnTo>
                  <a:lnTo>
                    <a:pt x="17" y="5"/>
                  </a:lnTo>
                  <a:lnTo>
                    <a:pt x="17" y="5"/>
                  </a:lnTo>
                  <a:lnTo>
                    <a:pt x="17" y="5"/>
                  </a:lnTo>
                  <a:lnTo>
                    <a:pt x="17" y="5"/>
                  </a:lnTo>
                  <a:lnTo>
                    <a:pt x="17" y="5"/>
                  </a:lnTo>
                  <a:lnTo>
                    <a:pt x="19" y="5"/>
                  </a:lnTo>
                  <a:lnTo>
                    <a:pt x="19" y="5"/>
                  </a:lnTo>
                  <a:lnTo>
                    <a:pt x="19" y="5"/>
                  </a:lnTo>
                  <a:lnTo>
                    <a:pt x="19" y="5"/>
                  </a:lnTo>
                  <a:lnTo>
                    <a:pt x="19" y="5"/>
                  </a:lnTo>
                  <a:lnTo>
                    <a:pt x="19" y="3"/>
                  </a:lnTo>
                  <a:lnTo>
                    <a:pt x="19" y="3"/>
                  </a:lnTo>
                  <a:lnTo>
                    <a:pt x="19" y="3"/>
                  </a:lnTo>
                  <a:lnTo>
                    <a:pt x="19" y="2"/>
                  </a:lnTo>
                  <a:lnTo>
                    <a:pt x="19" y="2"/>
                  </a:lnTo>
                  <a:lnTo>
                    <a:pt x="19" y="2"/>
                  </a:lnTo>
                  <a:lnTo>
                    <a:pt x="21" y="2"/>
                  </a:lnTo>
                  <a:lnTo>
                    <a:pt x="21" y="2"/>
                  </a:lnTo>
                  <a:lnTo>
                    <a:pt x="21" y="3"/>
                  </a:lnTo>
                  <a:lnTo>
                    <a:pt x="21" y="3"/>
                  </a:lnTo>
                  <a:lnTo>
                    <a:pt x="21" y="3"/>
                  </a:lnTo>
                  <a:lnTo>
                    <a:pt x="21" y="3"/>
                  </a:lnTo>
                  <a:lnTo>
                    <a:pt x="21" y="3"/>
                  </a:lnTo>
                  <a:lnTo>
                    <a:pt x="21" y="3"/>
                  </a:lnTo>
                  <a:lnTo>
                    <a:pt x="21" y="3"/>
                  </a:lnTo>
                  <a:lnTo>
                    <a:pt x="21" y="3"/>
                  </a:lnTo>
                  <a:lnTo>
                    <a:pt x="21" y="3"/>
                  </a:lnTo>
                  <a:lnTo>
                    <a:pt x="21" y="2"/>
                  </a:lnTo>
                  <a:lnTo>
                    <a:pt x="21" y="2"/>
                  </a:lnTo>
                  <a:lnTo>
                    <a:pt x="21" y="2"/>
                  </a:lnTo>
                  <a:lnTo>
                    <a:pt x="21" y="2"/>
                  </a:lnTo>
                  <a:lnTo>
                    <a:pt x="21" y="2"/>
                  </a:lnTo>
                  <a:lnTo>
                    <a:pt x="23" y="2"/>
                  </a:lnTo>
                  <a:lnTo>
                    <a:pt x="23" y="2"/>
                  </a:lnTo>
                  <a:lnTo>
                    <a:pt x="23" y="2"/>
                  </a:lnTo>
                  <a:lnTo>
                    <a:pt x="23" y="2"/>
                  </a:lnTo>
                  <a:lnTo>
                    <a:pt x="23" y="2"/>
                  </a:lnTo>
                  <a:lnTo>
                    <a:pt x="23" y="2"/>
                  </a:lnTo>
                  <a:lnTo>
                    <a:pt x="23" y="0"/>
                  </a:lnTo>
                  <a:lnTo>
                    <a:pt x="25" y="0"/>
                  </a:lnTo>
                  <a:lnTo>
                    <a:pt x="25" y="0"/>
                  </a:lnTo>
                  <a:lnTo>
                    <a:pt x="25" y="0"/>
                  </a:lnTo>
                  <a:lnTo>
                    <a:pt x="25" y="0"/>
                  </a:lnTo>
                  <a:lnTo>
                    <a:pt x="25" y="0"/>
                  </a:lnTo>
                  <a:lnTo>
                    <a:pt x="25" y="0"/>
                  </a:lnTo>
                  <a:lnTo>
                    <a:pt x="25" y="0"/>
                  </a:lnTo>
                  <a:lnTo>
                    <a:pt x="23" y="2"/>
                  </a:lnTo>
                  <a:lnTo>
                    <a:pt x="23" y="2"/>
                  </a:lnTo>
                  <a:lnTo>
                    <a:pt x="23" y="2"/>
                  </a:lnTo>
                  <a:lnTo>
                    <a:pt x="25" y="2"/>
                  </a:lnTo>
                  <a:lnTo>
                    <a:pt x="23" y="2"/>
                  </a:lnTo>
                  <a:lnTo>
                    <a:pt x="23" y="2"/>
                  </a:lnTo>
                  <a:lnTo>
                    <a:pt x="25" y="3"/>
                  </a:lnTo>
                  <a:lnTo>
                    <a:pt x="25" y="3"/>
                  </a:lnTo>
                  <a:lnTo>
                    <a:pt x="25" y="3"/>
                  </a:lnTo>
                  <a:lnTo>
                    <a:pt x="25" y="3"/>
                  </a:lnTo>
                  <a:lnTo>
                    <a:pt x="25" y="5"/>
                  </a:lnTo>
                  <a:lnTo>
                    <a:pt x="25" y="5"/>
                  </a:lnTo>
                  <a:lnTo>
                    <a:pt x="25" y="5"/>
                  </a:lnTo>
                  <a:lnTo>
                    <a:pt x="25" y="5"/>
                  </a:lnTo>
                  <a:lnTo>
                    <a:pt x="25" y="5"/>
                  </a:lnTo>
                  <a:lnTo>
                    <a:pt x="25" y="7"/>
                  </a:lnTo>
                  <a:lnTo>
                    <a:pt x="25" y="7"/>
                  </a:lnTo>
                  <a:lnTo>
                    <a:pt x="25" y="9"/>
                  </a:lnTo>
                  <a:lnTo>
                    <a:pt x="25" y="9"/>
                  </a:lnTo>
                  <a:lnTo>
                    <a:pt x="25" y="9"/>
                  </a:lnTo>
                  <a:lnTo>
                    <a:pt x="25" y="9"/>
                  </a:lnTo>
                  <a:lnTo>
                    <a:pt x="25" y="9"/>
                  </a:lnTo>
                  <a:lnTo>
                    <a:pt x="25" y="9"/>
                  </a:lnTo>
                  <a:lnTo>
                    <a:pt x="25" y="11"/>
                  </a:lnTo>
                  <a:lnTo>
                    <a:pt x="23" y="11"/>
                  </a:lnTo>
                  <a:lnTo>
                    <a:pt x="23" y="1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8" name="Freeform 117"/>
            <p:cNvSpPr>
              <a:spLocks noEditPoints="1"/>
            </p:cNvSpPr>
            <p:nvPr/>
          </p:nvSpPr>
          <p:spPr bwMode="auto">
            <a:xfrm>
              <a:off x="5197475" y="3482975"/>
              <a:ext cx="298450" cy="377825"/>
            </a:xfrm>
            <a:custGeom>
              <a:avLst/>
              <a:gdLst>
                <a:gd name="T0" fmla="*/ 140 w 188"/>
                <a:gd name="T1" fmla="*/ 193 h 238"/>
                <a:gd name="T2" fmla="*/ 136 w 188"/>
                <a:gd name="T3" fmla="*/ 215 h 238"/>
                <a:gd name="T4" fmla="*/ 121 w 188"/>
                <a:gd name="T5" fmla="*/ 215 h 238"/>
                <a:gd name="T6" fmla="*/ 100 w 188"/>
                <a:gd name="T7" fmla="*/ 205 h 238"/>
                <a:gd name="T8" fmla="*/ 98 w 188"/>
                <a:gd name="T9" fmla="*/ 192 h 238"/>
                <a:gd name="T10" fmla="*/ 117 w 188"/>
                <a:gd name="T11" fmla="*/ 195 h 238"/>
                <a:gd name="T12" fmla="*/ 136 w 188"/>
                <a:gd name="T13" fmla="*/ 190 h 238"/>
                <a:gd name="T14" fmla="*/ 127 w 188"/>
                <a:gd name="T15" fmla="*/ 184 h 238"/>
                <a:gd name="T16" fmla="*/ 27 w 188"/>
                <a:gd name="T17" fmla="*/ 172 h 238"/>
                <a:gd name="T18" fmla="*/ 44 w 188"/>
                <a:gd name="T19" fmla="*/ 128 h 238"/>
                <a:gd name="T20" fmla="*/ 46 w 188"/>
                <a:gd name="T21" fmla="*/ 132 h 238"/>
                <a:gd name="T22" fmla="*/ 50 w 188"/>
                <a:gd name="T23" fmla="*/ 144 h 238"/>
                <a:gd name="T24" fmla="*/ 48 w 188"/>
                <a:gd name="T25" fmla="*/ 165 h 238"/>
                <a:gd name="T26" fmla="*/ 39 w 188"/>
                <a:gd name="T27" fmla="*/ 172 h 238"/>
                <a:gd name="T28" fmla="*/ 27 w 188"/>
                <a:gd name="T29" fmla="*/ 172 h 238"/>
                <a:gd name="T30" fmla="*/ 29 w 188"/>
                <a:gd name="T31" fmla="*/ 161 h 238"/>
                <a:gd name="T32" fmla="*/ 29 w 188"/>
                <a:gd name="T33" fmla="*/ 147 h 238"/>
                <a:gd name="T34" fmla="*/ 25 w 188"/>
                <a:gd name="T35" fmla="*/ 134 h 238"/>
                <a:gd name="T36" fmla="*/ 69 w 188"/>
                <a:gd name="T37" fmla="*/ 105 h 238"/>
                <a:gd name="T38" fmla="*/ 56 w 188"/>
                <a:gd name="T39" fmla="*/ 96 h 238"/>
                <a:gd name="T40" fmla="*/ 88 w 188"/>
                <a:gd name="T41" fmla="*/ 3 h 238"/>
                <a:gd name="T42" fmla="*/ 112 w 188"/>
                <a:gd name="T43" fmla="*/ 11 h 238"/>
                <a:gd name="T44" fmla="*/ 112 w 188"/>
                <a:gd name="T45" fmla="*/ 26 h 238"/>
                <a:gd name="T46" fmla="*/ 110 w 188"/>
                <a:gd name="T47" fmla="*/ 28 h 238"/>
                <a:gd name="T48" fmla="*/ 100 w 188"/>
                <a:gd name="T49" fmla="*/ 32 h 238"/>
                <a:gd name="T50" fmla="*/ 88 w 188"/>
                <a:gd name="T51" fmla="*/ 42 h 238"/>
                <a:gd name="T52" fmla="*/ 92 w 188"/>
                <a:gd name="T53" fmla="*/ 50 h 238"/>
                <a:gd name="T54" fmla="*/ 92 w 188"/>
                <a:gd name="T55" fmla="*/ 65 h 238"/>
                <a:gd name="T56" fmla="*/ 113 w 188"/>
                <a:gd name="T57" fmla="*/ 86 h 238"/>
                <a:gd name="T58" fmla="*/ 129 w 188"/>
                <a:gd name="T59" fmla="*/ 111 h 238"/>
                <a:gd name="T60" fmla="*/ 152 w 188"/>
                <a:gd name="T61" fmla="*/ 119 h 238"/>
                <a:gd name="T62" fmla="*/ 165 w 188"/>
                <a:gd name="T63" fmla="*/ 132 h 238"/>
                <a:gd name="T64" fmla="*/ 186 w 188"/>
                <a:gd name="T65" fmla="*/ 147 h 238"/>
                <a:gd name="T66" fmla="*/ 179 w 188"/>
                <a:gd name="T67" fmla="*/ 151 h 238"/>
                <a:gd name="T68" fmla="*/ 163 w 188"/>
                <a:gd name="T69" fmla="*/ 147 h 238"/>
                <a:gd name="T70" fmla="*/ 161 w 188"/>
                <a:gd name="T71" fmla="*/ 165 h 238"/>
                <a:gd name="T72" fmla="*/ 165 w 188"/>
                <a:gd name="T73" fmla="*/ 176 h 238"/>
                <a:gd name="T74" fmla="*/ 150 w 188"/>
                <a:gd name="T75" fmla="*/ 197 h 238"/>
                <a:gd name="T76" fmla="*/ 148 w 188"/>
                <a:gd name="T77" fmla="*/ 186 h 238"/>
                <a:gd name="T78" fmla="*/ 146 w 188"/>
                <a:gd name="T79" fmla="*/ 165 h 238"/>
                <a:gd name="T80" fmla="*/ 136 w 188"/>
                <a:gd name="T81" fmla="*/ 151 h 238"/>
                <a:gd name="T82" fmla="*/ 123 w 188"/>
                <a:gd name="T83" fmla="*/ 142 h 238"/>
                <a:gd name="T84" fmla="*/ 113 w 188"/>
                <a:gd name="T85" fmla="*/ 130 h 238"/>
                <a:gd name="T86" fmla="*/ 94 w 188"/>
                <a:gd name="T87" fmla="*/ 124 h 238"/>
                <a:gd name="T88" fmla="*/ 79 w 188"/>
                <a:gd name="T89" fmla="*/ 107 h 238"/>
                <a:gd name="T90" fmla="*/ 69 w 188"/>
                <a:gd name="T91" fmla="*/ 98 h 238"/>
                <a:gd name="T92" fmla="*/ 58 w 188"/>
                <a:gd name="T93" fmla="*/ 78 h 238"/>
                <a:gd name="T94" fmla="*/ 46 w 188"/>
                <a:gd name="T95" fmla="*/ 65 h 238"/>
                <a:gd name="T96" fmla="*/ 29 w 188"/>
                <a:gd name="T97" fmla="*/ 63 h 238"/>
                <a:gd name="T98" fmla="*/ 14 w 188"/>
                <a:gd name="T99" fmla="*/ 73 h 238"/>
                <a:gd name="T100" fmla="*/ 4 w 188"/>
                <a:gd name="T101" fmla="*/ 61 h 238"/>
                <a:gd name="T102" fmla="*/ 2 w 188"/>
                <a:gd name="T103" fmla="*/ 44 h 238"/>
                <a:gd name="T104" fmla="*/ 4 w 188"/>
                <a:gd name="T105" fmla="*/ 30 h 238"/>
                <a:gd name="T106" fmla="*/ 21 w 188"/>
                <a:gd name="T107" fmla="*/ 25 h 238"/>
                <a:gd name="T108" fmla="*/ 31 w 188"/>
                <a:gd name="T109" fmla="*/ 19 h 238"/>
                <a:gd name="T110" fmla="*/ 37 w 188"/>
                <a:gd name="T111" fmla="*/ 23 h 238"/>
                <a:gd name="T112" fmla="*/ 48 w 188"/>
                <a:gd name="T113" fmla="*/ 15 h 238"/>
                <a:gd name="T114" fmla="*/ 54 w 188"/>
                <a:gd name="T115" fmla="*/ 9 h 238"/>
                <a:gd name="T116" fmla="*/ 67 w 188"/>
                <a:gd name="T117" fmla="*/ 5 h 238"/>
                <a:gd name="T118" fmla="*/ 87 w 188"/>
                <a:gd name="T119" fmla="*/ 0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8" h="238">
                  <a:moveTo>
                    <a:pt x="100" y="238"/>
                  </a:moveTo>
                  <a:lnTo>
                    <a:pt x="98" y="238"/>
                  </a:lnTo>
                  <a:lnTo>
                    <a:pt x="100" y="238"/>
                  </a:lnTo>
                  <a:close/>
                  <a:moveTo>
                    <a:pt x="85" y="218"/>
                  </a:moveTo>
                  <a:lnTo>
                    <a:pt x="87" y="220"/>
                  </a:lnTo>
                  <a:lnTo>
                    <a:pt x="85" y="220"/>
                  </a:lnTo>
                  <a:lnTo>
                    <a:pt x="85" y="218"/>
                  </a:lnTo>
                  <a:close/>
                  <a:moveTo>
                    <a:pt x="87" y="197"/>
                  </a:moveTo>
                  <a:lnTo>
                    <a:pt x="87" y="195"/>
                  </a:lnTo>
                  <a:lnTo>
                    <a:pt x="87" y="197"/>
                  </a:lnTo>
                  <a:close/>
                  <a:moveTo>
                    <a:pt x="142" y="190"/>
                  </a:moveTo>
                  <a:lnTo>
                    <a:pt x="142" y="192"/>
                  </a:lnTo>
                  <a:lnTo>
                    <a:pt x="142" y="193"/>
                  </a:lnTo>
                  <a:lnTo>
                    <a:pt x="140" y="193"/>
                  </a:lnTo>
                  <a:lnTo>
                    <a:pt x="138" y="195"/>
                  </a:lnTo>
                  <a:lnTo>
                    <a:pt x="138" y="199"/>
                  </a:lnTo>
                  <a:lnTo>
                    <a:pt x="136" y="199"/>
                  </a:lnTo>
                  <a:lnTo>
                    <a:pt x="136" y="201"/>
                  </a:lnTo>
                  <a:lnTo>
                    <a:pt x="136" y="203"/>
                  </a:lnTo>
                  <a:lnTo>
                    <a:pt x="136" y="205"/>
                  </a:lnTo>
                  <a:lnTo>
                    <a:pt x="135" y="205"/>
                  </a:lnTo>
                  <a:lnTo>
                    <a:pt x="135" y="207"/>
                  </a:lnTo>
                  <a:lnTo>
                    <a:pt x="135" y="209"/>
                  </a:lnTo>
                  <a:lnTo>
                    <a:pt x="136" y="211"/>
                  </a:lnTo>
                  <a:lnTo>
                    <a:pt x="136" y="213"/>
                  </a:lnTo>
                  <a:lnTo>
                    <a:pt x="138" y="213"/>
                  </a:lnTo>
                  <a:lnTo>
                    <a:pt x="138" y="215"/>
                  </a:lnTo>
                  <a:lnTo>
                    <a:pt x="136" y="215"/>
                  </a:lnTo>
                  <a:lnTo>
                    <a:pt x="138" y="215"/>
                  </a:lnTo>
                  <a:lnTo>
                    <a:pt x="136" y="217"/>
                  </a:lnTo>
                  <a:lnTo>
                    <a:pt x="135" y="217"/>
                  </a:lnTo>
                  <a:lnTo>
                    <a:pt x="135" y="218"/>
                  </a:lnTo>
                  <a:lnTo>
                    <a:pt x="135" y="220"/>
                  </a:lnTo>
                  <a:lnTo>
                    <a:pt x="135" y="222"/>
                  </a:lnTo>
                  <a:lnTo>
                    <a:pt x="133" y="222"/>
                  </a:lnTo>
                  <a:lnTo>
                    <a:pt x="131" y="220"/>
                  </a:lnTo>
                  <a:lnTo>
                    <a:pt x="129" y="222"/>
                  </a:lnTo>
                  <a:lnTo>
                    <a:pt x="129" y="220"/>
                  </a:lnTo>
                  <a:lnTo>
                    <a:pt x="127" y="220"/>
                  </a:lnTo>
                  <a:lnTo>
                    <a:pt x="125" y="220"/>
                  </a:lnTo>
                  <a:lnTo>
                    <a:pt x="123" y="217"/>
                  </a:lnTo>
                  <a:lnTo>
                    <a:pt x="121" y="215"/>
                  </a:lnTo>
                  <a:lnTo>
                    <a:pt x="119" y="213"/>
                  </a:lnTo>
                  <a:lnTo>
                    <a:pt x="117" y="213"/>
                  </a:lnTo>
                  <a:lnTo>
                    <a:pt x="115" y="215"/>
                  </a:lnTo>
                  <a:lnTo>
                    <a:pt x="113" y="213"/>
                  </a:lnTo>
                  <a:lnTo>
                    <a:pt x="112" y="213"/>
                  </a:lnTo>
                  <a:lnTo>
                    <a:pt x="112" y="211"/>
                  </a:lnTo>
                  <a:lnTo>
                    <a:pt x="110" y="211"/>
                  </a:lnTo>
                  <a:lnTo>
                    <a:pt x="108" y="209"/>
                  </a:lnTo>
                  <a:lnTo>
                    <a:pt x="106" y="209"/>
                  </a:lnTo>
                  <a:lnTo>
                    <a:pt x="106" y="207"/>
                  </a:lnTo>
                  <a:lnTo>
                    <a:pt x="104" y="207"/>
                  </a:lnTo>
                  <a:lnTo>
                    <a:pt x="104" y="205"/>
                  </a:lnTo>
                  <a:lnTo>
                    <a:pt x="102" y="205"/>
                  </a:lnTo>
                  <a:lnTo>
                    <a:pt x="100" y="205"/>
                  </a:lnTo>
                  <a:lnTo>
                    <a:pt x="98" y="205"/>
                  </a:lnTo>
                  <a:lnTo>
                    <a:pt x="96" y="205"/>
                  </a:lnTo>
                  <a:lnTo>
                    <a:pt x="96" y="203"/>
                  </a:lnTo>
                  <a:lnTo>
                    <a:pt x="94" y="203"/>
                  </a:lnTo>
                  <a:lnTo>
                    <a:pt x="92" y="203"/>
                  </a:lnTo>
                  <a:lnTo>
                    <a:pt x="92" y="201"/>
                  </a:lnTo>
                  <a:lnTo>
                    <a:pt x="92" y="199"/>
                  </a:lnTo>
                  <a:lnTo>
                    <a:pt x="92" y="197"/>
                  </a:lnTo>
                  <a:lnTo>
                    <a:pt x="92" y="195"/>
                  </a:lnTo>
                  <a:lnTo>
                    <a:pt x="94" y="195"/>
                  </a:lnTo>
                  <a:lnTo>
                    <a:pt x="94" y="193"/>
                  </a:lnTo>
                  <a:lnTo>
                    <a:pt x="96" y="193"/>
                  </a:lnTo>
                  <a:lnTo>
                    <a:pt x="96" y="192"/>
                  </a:lnTo>
                  <a:lnTo>
                    <a:pt x="98" y="192"/>
                  </a:lnTo>
                  <a:lnTo>
                    <a:pt x="98" y="193"/>
                  </a:lnTo>
                  <a:lnTo>
                    <a:pt x="100" y="195"/>
                  </a:lnTo>
                  <a:lnTo>
                    <a:pt x="102" y="193"/>
                  </a:lnTo>
                  <a:lnTo>
                    <a:pt x="102" y="192"/>
                  </a:lnTo>
                  <a:lnTo>
                    <a:pt x="104" y="192"/>
                  </a:lnTo>
                  <a:lnTo>
                    <a:pt x="106" y="192"/>
                  </a:lnTo>
                  <a:lnTo>
                    <a:pt x="108" y="192"/>
                  </a:lnTo>
                  <a:lnTo>
                    <a:pt x="108" y="193"/>
                  </a:lnTo>
                  <a:lnTo>
                    <a:pt x="110" y="193"/>
                  </a:lnTo>
                  <a:lnTo>
                    <a:pt x="110" y="195"/>
                  </a:lnTo>
                  <a:lnTo>
                    <a:pt x="112" y="195"/>
                  </a:lnTo>
                  <a:lnTo>
                    <a:pt x="113" y="195"/>
                  </a:lnTo>
                  <a:lnTo>
                    <a:pt x="115" y="195"/>
                  </a:lnTo>
                  <a:lnTo>
                    <a:pt x="117" y="195"/>
                  </a:lnTo>
                  <a:lnTo>
                    <a:pt x="119" y="195"/>
                  </a:lnTo>
                  <a:lnTo>
                    <a:pt x="121" y="195"/>
                  </a:lnTo>
                  <a:lnTo>
                    <a:pt x="123" y="195"/>
                  </a:lnTo>
                  <a:lnTo>
                    <a:pt x="125" y="195"/>
                  </a:lnTo>
                  <a:lnTo>
                    <a:pt x="127" y="193"/>
                  </a:lnTo>
                  <a:lnTo>
                    <a:pt x="129" y="193"/>
                  </a:lnTo>
                  <a:lnTo>
                    <a:pt x="129" y="192"/>
                  </a:lnTo>
                  <a:lnTo>
                    <a:pt x="131" y="192"/>
                  </a:lnTo>
                  <a:lnTo>
                    <a:pt x="133" y="192"/>
                  </a:lnTo>
                  <a:lnTo>
                    <a:pt x="133" y="193"/>
                  </a:lnTo>
                  <a:lnTo>
                    <a:pt x="133" y="192"/>
                  </a:lnTo>
                  <a:lnTo>
                    <a:pt x="135" y="193"/>
                  </a:lnTo>
                  <a:lnTo>
                    <a:pt x="136" y="192"/>
                  </a:lnTo>
                  <a:lnTo>
                    <a:pt x="136" y="190"/>
                  </a:lnTo>
                  <a:lnTo>
                    <a:pt x="136" y="192"/>
                  </a:lnTo>
                  <a:lnTo>
                    <a:pt x="138" y="192"/>
                  </a:lnTo>
                  <a:lnTo>
                    <a:pt x="140" y="192"/>
                  </a:lnTo>
                  <a:lnTo>
                    <a:pt x="140" y="190"/>
                  </a:lnTo>
                  <a:lnTo>
                    <a:pt x="142" y="190"/>
                  </a:lnTo>
                  <a:lnTo>
                    <a:pt x="144" y="190"/>
                  </a:lnTo>
                  <a:lnTo>
                    <a:pt x="142" y="190"/>
                  </a:lnTo>
                  <a:close/>
                  <a:moveTo>
                    <a:pt x="133" y="186"/>
                  </a:moveTo>
                  <a:lnTo>
                    <a:pt x="131" y="186"/>
                  </a:lnTo>
                  <a:lnTo>
                    <a:pt x="133" y="186"/>
                  </a:lnTo>
                  <a:close/>
                  <a:moveTo>
                    <a:pt x="131" y="184"/>
                  </a:moveTo>
                  <a:lnTo>
                    <a:pt x="129" y="184"/>
                  </a:lnTo>
                  <a:lnTo>
                    <a:pt x="131" y="184"/>
                  </a:lnTo>
                  <a:close/>
                  <a:moveTo>
                    <a:pt x="127" y="184"/>
                  </a:moveTo>
                  <a:lnTo>
                    <a:pt x="125" y="184"/>
                  </a:lnTo>
                  <a:lnTo>
                    <a:pt x="127" y="184"/>
                  </a:lnTo>
                  <a:close/>
                  <a:moveTo>
                    <a:pt x="27" y="172"/>
                  </a:moveTo>
                  <a:lnTo>
                    <a:pt x="29" y="172"/>
                  </a:lnTo>
                  <a:lnTo>
                    <a:pt x="29" y="174"/>
                  </a:lnTo>
                  <a:lnTo>
                    <a:pt x="29" y="176"/>
                  </a:lnTo>
                  <a:lnTo>
                    <a:pt x="27" y="176"/>
                  </a:lnTo>
                  <a:lnTo>
                    <a:pt x="27" y="174"/>
                  </a:lnTo>
                  <a:lnTo>
                    <a:pt x="27" y="172"/>
                  </a:lnTo>
                  <a:close/>
                  <a:moveTo>
                    <a:pt x="27" y="172"/>
                  </a:moveTo>
                  <a:lnTo>
                    <a:pt x="25" y="172"/>
                  </a:lnTo>
                  <a:lnTo>
                    <a:pt x="27" y="172"/>
                  </a:lnTo>
                  <a:lnTo>
                    <a:pt x="27" y="170"/>
                  </a:lnTo>
                  <a:lnTo>
                    <a:pt x="27" y="172"/>
                  </a:lnTo>
                  <a:close/>
                  <a:moveTo>
                    <a:pt x="117" y="140"/>
                  </a:moveTo>
                  <a:lnTo>
                    <a:pt x="115" y="140"/>
                  </a:lnTo>
                  <a:lnTo>
                    <a:pt x="115" y="138"/>
                  </a:lnTo>
                  <a:lnTo>
                    <a:pt x="115" y="140"/>
                  </a:lnTo>
                  <a:lnTo>
                    <a:pt x="117" y="140"/>
                  </a:lnTo>
                  <a:close/>
                  <a:moveTo>
                    <a:pt x="27" y="132"/>
                  </a:moveTo>
                  <a:lnTo>
                    <a:pt x="25" y="132"/>
                  </a:lnTo>
                  <a:lnTo>
                    <a:pt x="25" y="134"/>
                  </a:lnTo>
                  <a:lnTo>
                    <a:pt x="25" y="132"/>
                  </a:lnTo>
                  <a:lnTo>
                    <a:pt x="27" y="132"/>
                  </a:lnTo>
                  <a:lnTo>
                    <a:pt x="27" y="130"/>
                  </a:lnTo>
                  <a:lnTo>
                    <a:pt x="27" y="132"/>
                  </a:lnTo>
                  <a:close/>
                  <a:moveTo>
                    <a:pt x="44" y="130"/>
                  </a:moveTo>
                  <a:lnTo>
                    <a:pt x="44" y="128"/>
                  </a:lnTo>
                  <a:lnTo>
                    <a:pt x="44" y="130"/>
                  </a:lnTo>
                  <a:close/>
                  <a:moveTo>
                    <a:pt x="44" y="128"/>
                  </a:moveTo>
                  <a:lnTo>
                    <a:pt x="44" y="130"/>
                  </a:lnTo>
                  <a:lnTo>
                    <a:pt x="44" y="128"/>
                  </a:lnTo>
                  <a:close/>
                  <a:moveTo>
                    <a:pt x="40" y="128"/>
                  </a:moveTo>
                  <a:lnTo>
                    <a:pt x="42" y="128"/>
                  </a:lnTo>
                  <a:lnTo>
                    <a:pt x="42" y="130"/>
                  </a:lnTo>
                  <a:lnTo>
                    <a:pt x="42" y="128"/>
                  </a:lnTo>
                  <a:lnTo>
                    <a:pt x="42" y="130"/>
                  </a:lnTo>
                  <a:lnTo>
                    <a:pt x="44" y="130"/>
                  </a:lnTo>
                  <a:lnTo>
                    <a:pt x="44" y="132"/>
                  </a:lnTo>
                  <a:lnTo>
                    <a:pt x="44" y="130"/>
                  </a:lnTo>
                  <a:lnTo>
                    <a:pt x="46" y="130"/>
                  </a:lnTo>
                  <a:lnTo>
                    <a:pt x="46" y="132"/>
                  </a:lnTo>
                  <a:lnTo>
                    <a:pt x="46" y="130"/>
                  </a:lnTo>
                  <a:lnTo>
                    <a:pt x="46" y="132"/>
                  </a:lnTo>
                  <a:lnTo>
                    <a:pt x="46" y="134"/>
                  </a:lnTo>
                  <a:lnTo>
                    <a:pt x="46" y="132"/>
                  </a:lnTo>
                  <a:lnTo>
                    <a:pt x="46" y="134"/>
                  </a:lnTo>
                  <a:lnTo>
                    <a:pt x="48" y="134"/>
                  </a:lnTo>
                  <a:lnTo>
                    <a:pt x="46" y="134"/>
                  </a:lnTo>
                  <a:lnTo>
                    <a:pt x="46" y="136"/>
                  </a:lnTo>
                  <a:lnTo>
                    <a:pt x="48" y="136"/>
                  </a:lnTo>
                  <a:lnTo>
                    <a:pt x="48" y="138"/>
                  </a:lnTo>
                  <a:lnTo>
                    <a:pt x="48" y="140"/>
                  </a:lnTo>
                  <a:lnTo>
                    <a:pt x="50" y="140"/>
                  </a:lnTo>
                  <a:lnTo>
                    <a:pt x="50" y="142"/>
                  </a:lnTo>
                  <a:lnTo>
                    <a:pt x="50" y="144"/>
                  </a:lnTo>
                  <a:lnTo>
                    <a:pt x="50" y="145"/>
                  </a:lnTo>
                  <a:lnTo>
                    <a:pt x="50" y="147"/>
                  </a:lnTo>
                  <a:lnTo>
                    <a:pt x="48" y="147"/>
                  </a:lnTo>
                  <a:lnTo>
                    <a:pt x="48" y="149"/>
                  </a:lnTo>
                  <a:lnTo>
                    <a:pt x="48" y="151"/>
                  </a:lnTo>
                  <a:lnTo>
                    <a:pt x="48" y="153"/>
                  </a:lnTo>
                  <a:lnTo>
                    <a:pt x="50" y="153"/>
                  </a:lnTo>
                  <a:lnTo>
                    <a:pt x="48" y="153"/>
                  </a:lnTo>
                  <a:lnTo>
                    <a:pt x="48" y="155"/>
                  </a:lnTo>
                  <a:lnTo>
                    <a:pt x="48" y="157"/>
                  </a:lnTo>
                  <a:lnTo>
                    <a:pt x="48" y="159"/>
                  </a:lnTo>
                  <a:lnTo>
                    <a:pt x="48" y="161"/>
                  </a:lnTo>
                  <a:lnTo>
                    <a:pt x="48" y="163"/>
                  </a:lnTo>
                  <a:lnTo>
                    <a:pt x="48" y="165"/>
                  </a:lnTo>
                  <a:lnTo>
                    <a:pt x="48" y="167"/>
                  </a:lnTo>
                  <a:lnTo>
                    <a:pt x="46" y="169"/>
                  </a:lnTo>
                  <a:lnTo>
                    <a:pt x="48" y="169"/>
                  </a:lnTo>
                  <a:lnTo>
                    <a:pt x="46" y="169"/>
                  </a:lnTo>
                  <a:lnTo>
                    <a:pt x="46" y="170"/>
                  </a:lnTo>
                  <a:lnTo>
                    <a:pt x="46" y="172"/>
                  </a:lnTo>
                  <a:lnTo>
                    <a:pt x="44" y="172"/>
                  </a:lnTo>
                  <a:lnTo>
                    <a:pt x="42" y="172"/>
                  </a:lnTo>
                  <a:lnTo>
                    <a:pt x="42" y="170"/>
                  </a:lnTo>
                  <a:lnTo>
                    <a:pt x="40" y="170"/>
                  </a:lnTo>
                  <a:lnTo>
                    <a:pt x="40" y="172"/>
                  </a:lnTo>
                  <a:lnTo>
                    <a:pt x="40" y="170"/>
                  </a:lnTo>
                  <a:lnTo>
                    <a:pt x="39" y="170"/>
                  </a:lnTo>
                  <a:lnTo>
                    <a:pt x="39" y="172"/>
                  </a:lnTo>
                  <a:lnTo>
                    <a:pt x="39" y="174"/>
                  </a:lnTo>
                  <a:lnTo>
                    <a:pt x="39" y="176"/>
                  </a:lnTo>
                  <a:lnTo>
                    <a:pt x="37" y="176"/>
                  </a:lnTo>
                  <a:lnTo>
                    <a:pt x="37" y="178"/>
                  </a:lnTo>
                  <a:lnTo>
                    <a:pt x="35" y="178"/>
                  </a:lnTo>
                  <a:lnTo>
                    <a:pt x="35" y="176"/>
                  </a:lnTo>
                  <a:lnTo>
                    <a:pt x="33" y="176"/>
                  </a:lnTo>
                  <a:lnTo>
                    <a:pt x="33" y="178"/>
                  </a:lnTo>
                  <a:lnTo>
                    <a:pt x="31" y="178"/>
                  </a:lnTo>
                  <a:lnTo>
                    <a:pt x="31" y="176"/>
                  </a:lnTo>
                  <a:lnTo>
                    <a:pt x="31" y="174"/>
                  </a:lnTo>
                  <a:lnTo>
                    <a:pt x="29" y="174"/>
                  </a:lnTo>
                  <a:lnTo>
                    <a:pt x="29" y="172"/>
                  </a:lnTo>
                  <a:lnTo>
                    <a:pt x="27" y="172"/>
                  </a:lnTo>
                  <a:lnTo>
                    <a:pt x="27" y="170"/>
                  </a:lnTo>
                  <a:lnTo>
                    <a:pt x="29" y="169"/>
                  </a:lnTo>
                  <a:lnTo>
                    <a:pt x="27" y="169"/>
                  </a:lnTo>
                  <a:lnTo>
                    <a:pt x="27" y="167"/>
                  </a:lnTo>
                  <a:lnTo>
                    <a:pt x="29" y="167"/>
                  </a:lnTo>
                  <a:lnTo>
                    <a:pt x="27" y="167"/>
                  </a:lnTo>
                  <a:lnTo>
                    <a:pt x="27" y="165"/>
                  </a:lnTo>
                  <a:lnTo>
                    <a:pt x="29" y="165"/>
                  </a:lnTo>
                  <a:lnTo>
                    <a:pt x="29" y="163"/>
                  </a:lnTo>
                  <a:lnTo>
                    <a:pt x="29" y="161"/>
                  </a:lnTo>
                  <a:lnTo>
                    <a:pt x="29" y="159"/>
                  </a:lnTo>
                  <a:lnTo>
                    <a:pt x="29" y="161"/>
                  </a:lnTo>
                  <a:lnTo>
                    <a:pt x="31" y="161"/>
                  </a:lnTo>
                  <a:lnTo>
                    <a:pt x="29" y="161"/>
                  </a:lnTo>
                  <a:lnTo>
                    <a:pt x="29" y="159"/>
                  </a:lnTo>
                  <a:lnTo>
                    <a:pt x="31" y="159"/>
                  </a:lnTo>
                  <a:lnTo>
                    <a:pt x="29" y="159"/>
                  </a:lnTo>
                  <a:lnTo>
                    <a:pt x="31" y="159"/>
                  </a:lnTo>
                  <a:lnTo>
                    <a:pt x="31" y="157"/>
                  </a:lnTo>
                  <a:lnTo>
                    <a:pt x="29" y="157"/>
                  </a:lnTo>
                  <a:lnTo>
                    <a:pt x="27" y="157"/>
                  </a:lnTo>
                  <a:lnTo>
                    <a:pt x="27" y="155"/>
                  </a:lnTo>
                  <a:lnTo>
                    <a:pt x="29" y="155"/>
                  </a:lnTo>
                  <a:lnTo>
                    <a:pt x="27" y="153"/>
                  </a:lnTo>
                  <a:lnTo>
                    <a:pt x="29" y="153"/>
                  </a:lnTo>
                  <a:lnTo>
                    <a:pt x="29" y="151"/>
                  </a:lnTo>
                  <a:lnTo>
                    <a:pt x="29" y="149"/>
                  </a:lnTo>
                  <a:lnTo>
                    <a:pt x="29" y="147"/>
                  </a:lnTo>
                  <a:lnTo>
                    <a:pt x="27" y="147"/>
                  </a:lnTo>
                  <a:lnTo>
                    <a:pt x="27" y="145"/>
                  </a:lnTo>
                  <a:lnTo>
                    <a:pt x="27" y="144"/>
                  </a:lnTo>
                  <a:lnTo>
                    <a:pt x="27" y="142"/>
                  </a:lnTo>
                  <a:lnTo>
                    <a:pt x="25" y="142"/>
                  </a:lnTo>
                  <a:lnTo>
                    <a:pt x="25" y="144"/>
                  </a:lnTo>
                  <a:lnTo>
                    <a:pt x="25" y="142"/>
                  </a:lnTo>
                  <a:lnTo>
                    <a:pt x="23" y="144"/>
                  </a:lnTo>
                  <a:lnTo>
                    <a:pt x="23" y="142"/>
                  </a:lnTo>
                  <a:lnTo>
                    <a:pt x="25" y="142"/>
                  </a:lnTo>
                  <a:lnTo>
                    <a:pt x="25" y="140"/>
                  </a:lnTo>
                  <a:lnTo>
                    <a:pt x="23" y="140"/>
                  </a:lnTo>
                  <a:lnTo>
                    <a:pt x="25" y="136"/>
                  </a:lnTo>
                  <a:lnTo>
                    <a:pt x="25" y="134"/>
                  </a:lnTo>
                  <a:lnTo>
                    <a:pt x="25" y="136"/>
                  </a:lnTo>
                  <a:lnTo>
                    <a:pt x="27" y="138"/>
                  </a:lnTo>
                  <a:lnTo>
                    <a:pt x="29" y="138"/>
                  </a:lnTo>
                  <a:lnTo>
                    <a:pt x="31" y="136"/>
                  </a:lnTo>
                  <a:lnTo>
                    <a:pt x="33" y="136"/>
                  </a:lnTo>
                  <a:lnTo>
                    <a:pt x="35" y="134"/>
                  </a:lnTo>
                  <a:lnTo>
                    <a:pt x="37" y="134"/>
                  </a:lnTo>
                  <a:lnTo>
                    <a:pt x="35" y="134"/>
                  </a:lnTo>
                  <a:lnTo>
                    <a:pt x="37" y="134"/>
                  </a:lnTo>
                  <a:lnTo>
                    <a:pt x="37" y="132"/>
                  </a:lnTo>
                  <a:lnTo>
                    <a:pt x="39" y="130"/>
                  </a:lnTo>
                  <a:lnTo>
                    <a:pt x="40" y="130"/>
                  </a:lnTo>
                  <a:lnTo>
                    <a:pt x="40" y="128"/>
                  </a:lnTo>
                  <a:close/>
                  <a:moveTo>
                    <a:pt x="69" y="105"/>
                  </a:moveTo>
                  <a:lnTo>
                    <a:pt x="67" y="105"/>
                  </a:lnTo>
                  <a:lnTo>
                    <a:pt x="67" y="103"/>
                  </a:lnTo>
                  <a:lnTo>
                    <a:pt x="67" y="105"/>
                  </a:lnTo>
                  <a:lnTo>
                    <a:pt x="69" y="105"/>
                  </a:lnTo>
                  <a:close/>
                  <a:moveTo>
                    <a:pt x="56" y="99"/>
                  </a:moveTo>
                  <a:lnTo>
                    <a:pt x="54" y="99"/>
                  </a:lnTo>
                  <a:lnTo>
                    <a:pt x="56" y="99"/>
                  </a:lnTo>
                  <a:close/>
                  <a:moveTo>
                    <a:pt x="60" y="96"/>
                  </a:moveTo>
                  <a:lnTo>
                    <a:pt x="60" y="98"/>
                  </a:lnTo>
                  <a:lnTo>
                    <a:pt x="60" y="96"/>
                  </a:lnTo>
                  <a:lnTo>
                    <a:pt x="58" y="96"/>
                  </a:lnTo>
                  <a:lnTo>
                    <a:pt x="58" y="98"/>
                  </a:lnTo>
                  <a:lnTo>
                    <a:pt x="56" y="98"/>
                  </a:lnTo>
                  <a:lnTo>
                    <a:pt x="56" y="96"/>
                  </a:lnTo>
                  <a:lnTo>
                    <a:pt x="58" y="96"/>
                  </a:lnTo>
                  <a:lnTo>
                    <a:pt x="60" y="96"/>
                  </a:lnTo>
                  <a:lnTo>
                    <a:pt x="60" y="94"/>
                  </a:lnTo>
                  <a:lnTo>
                    <a:pt x="60" y="96"/>
                  </a:lnTo>
                  <a:close/>
                  <a:moveTo>
                    <a:pt x="50" y="90"/>
                  </a:moveTo>
                  <a:lnTo>
                    <a:pt x="52" y="90"/>
                  </a:lnTo>
                  <a:lnTo>
                    <a:pt x="50" y="90"/>
                  </a:lnTo>
                  <a:close/>
                  <a:moveTo>
                    <a:pt x="92" y="36"/>
                  </a:moveTo>
                  <a:lnTo>
                    <a:pt x="92" y="38"/>
                  </a:lnTo>
                  <a:lnTo>
                    <a:pt x="90" y="38"/>
                  </a:lnTo>
                  <a:lnTo>
                    <a:pt x="92" y="36"/>
                  </a:lnTo>
                  <a:close/>
                  <a:moveTo>
                    <a:pt x="87" y="2"/>
                  </a:moveTo>
                  <a:lnTo>
                    <a:pt x="87" y="3"/>
                  </a:lnTo>
                  <a:lnTo>
                    <a:pt x="88" y="3"/>
                  </a:lnTo>
                  <a:lnTo>
                    <a:pt x="90" y="3"/>
                  </a:lnTo>
                  <a:lnTo>
                    <a:pt x="90" y="5"/>
                  </a:lnTo>
                  <a:lnTo>
                    <a:pt x="90" y="7"/>
                  </a:lnTo>
                  <a:lnTo>
                    <a:pt x="92" y="7"/>
                  </a:lnTo>
                  <a:lnTo>
                    <a:pt x="92" y="9"/>
                  </a:lnTo>
                  <a:lnTo>
                    <a:pt x="94" y="9"/>
                  </a:lnTo>
                  <a:lnTo>
                    <a:pt x="96" y="9"/>
                  </a:lnTo>
                  <a:lnTo>
                    <a:pt x="98" y="9"/>
                  </a:lnTo>
                  <a:lnTo>
                    <a:pt x="102" y="11"/>
                  </a:lnTo>
                  <a:lnTo>
                    <a:pt x="104" y="11"/>
                  </a:lnTo>
                  <a:lnTo>
                    <a:pt x="106" y="11"/>
                  </a:lnTo>
                  <a:lnTo>
                    <a:pt x="108" y="11"/>
                  </a:lnTo>
                  <a:lnTo>
                    <a:pt x="110" y="11"/>
                  </a:lnTo>
                  <a:lnTo>
                    <a:pt x="112" y="11"/>
                  </a:lnTo>
                  <a:lnTo>
                    <a:pt x="112" y="13"/>
                  </a:lnTo>
                  <a:lnTo>
                    <a:pt x="110" y="15"/>
                  </a:lnTo>
                  <a:lnTo>
                    <a:pt x="108" y="15"/>
                  </a:lnTo>
                  <a:lnTo>
                    <a:pt x="108" y="17"/>
                  </a:lnTo>
                  <a:lnTo>
                    <a:pt x="108" y="19"/>
                  </a:lnTo>
                  <a:lnTo>
                    <a:pt x="110" y="19"/>
                  </a:lnTo>
                  <a:lnTo>
                    <a:pt x="110" y="21"/>
                  </a:lnTo>
                  <a:lnTo>
                    <a:pt x="112" y="21"/>
                  </a:lnTo>
                  <a:lnTo>
                    <a:pt x="110" y="23"/>
                  </a:lnTo>
                  <a:lnTo>
                    <a:pt x="110" y="25"/>
                  </a:lnTo>
                  <a:lnTo>
                    <a:pt x="108" y="25"/>
                  </a:lnTo>
                  <a:lnTo>
                    <a:pt x="110" y="25"/>
                  </a:lnTo>
                  <a:lnTo>
                    <a:pt x="112" y="25"/>
                  </a:lnTo>
                  <a:lnTo>
                    <a:pt x="112" y="26"/>
                  </a:lnTo>
                  <a:lnTo>
                    <a:pt x="110" y="26"/>
                  </a:lnTo>
                  <a:lnTo>
                    <a:pt x="110" y="28"/>
                  </a:lnTo>
                  <a:lnTo>
                    <a:pt x="112" y="28"/>
                  </a:lnTo>
                  <a:lnTo>
                    <a:pt x="113" y="30"/>
                  </a:lnTo>
                  <a:lnTo>
                    <a:pt x="115" y="32"/>
                  </a:lnTo>
                  <a:lnTo>
                    <a:pt x="115" y="34"/>
                  </a:lnTo>
                  <a:lnTo>
                    <a:pt x="113" y="34"/>
                  </a:lnTo>
                  <a:lnTo>
                    <a:pt x="113" y="32"/>
                  </a:lnTo>
                  <a:lnTo>
                    <a:pt x="112" y="34"/>
                  </a:lnTo>
                  <a:lnTo>
                    <a:pt x="113" y="32"/>
                  </a:lnTo>
                  <a:lnTo>
                    <a:pt x="113" y="30"/>
                  </a:lnTo>
                  <a:lnTo>
                    <a:pt x="112" y="30"/>
                  </a:lnTo>
                  <a:lnTo>
                    <a:pt x="112" y="28"/>
                  </a:lnTo>
                  <a:lnTo>
                    <a:pt x="110" y="28"/>
                  </a:lnTo>
                  <a:lnTo>
                    <a:pt x="110" y="30"/>
                  </a:lnTo>
                  <a:lnTo>
                    <a:pt x="108" y="30"/>
                  </a:lnTo>
                  <a:lnTo>
                    <a:pt x="108" y="32"/>
                  </a:lnTo>
                  <a:lnTo>
                    <a:pt x="108" y="30"/>
                  </a:lnTo>
                  <a:lnTo>
                    <a:pt x="106" y="30"/>
                  </a:lnTo>
                  <a:lnTo>
                    <a:pt x="104" y="28"/>
                  </a:lnTo>
                  <a:lnTo>
                    <a:pt x="104" y="30"/>
                  </a:lnTo>
                  <a:lnTo>
                    <a:pt x="104" y="28"/>
                  </a:lnTo>
                  <a:lnTo>
                    <a:pt x="102" y="30"/>
                  </a:lnTo>
                  <a:lnTo>
                    <a:pt x="104" y="30"/>
                  </a:lnTo>
                  <a:lnTo>
                    <a:pt x="102" y="30"/>
                  </a:lnTo>
                  <a:lnTo>
                    <a:pt x="104" y="30"/>
                  </a:lnTo>
                  <a:lnTo>
                    <a:pt x="102" y="32"/>
                  </a:lnTo>
                  <a:lnTo>
                    <a:pt x="100" y="32"/>
                  </a:lnTo>
                  <a:lnTo>
                    <a:pt x="98" y="34"/>
                  </a:lnTo>
                  <a:lnTo>
                    <a:pt x="94" y="36"/>
                  </a:lnTo>
                  <a:lnTo>
                    <a:pt x="92" y="36"/>
                  </a:lnTo>
                  <a:lnTo>
                    <a:pt x="94" y="36"/>
                  </a:lnTo>
                  <a:lnTo>
                    <a:pt x="94" y="34"/>
                  </a:lnTo>
                  <a:lnTo>
                    <a:pt x="92" y="34"/>
                  </a:lnTo>
                  <a:lnTo>
                    <a:pt x="90" y="34"/>
                  </a:lnTo>
                  <a:lnTo>
                    <a:pt x="92" y="34"/>
                  </a:lnTo>
                  <a:lnTo>
                    <a:pt x="92" y="36"/>
                  </a:lnTo>
                  <a:lnTo>
                    <a:pt x="90" y="36"/>
                  </a:lnTo>
                  <a:lnTo>
                    <a:pt x="88" y="36"/>
                  </a:lnTo>
                  <a:lnTo>
                    <a:pt x="88" y="38"/>
                  </a:lnTo>
                  <a:lnTo>
                    <a:pt x="88" y="40"/>
                  </a:lnTo>
                  <a:lnTo>
                    <a:pt x="88" y="42"/>
                  </a:lnTo>
                  <a:lnTo>
                    <a:pt x="90" y="42"/>
                  </a:lnTo>
                  <a:lnTo>
                    <a:pt x="88" y="42"/>
                  </a:lnTo>
                  <a:lnTo>
                    <a:pt x="90" y="42"/>
                  </a:lnTo>
                  <a:lnTo>
                    <a:pt x="90" y="44"/>
                  </a:lnTo>
                  <a:lnTo>
                    <a:pt x="90" y="46"/>
                  </a:lnTo>
                  <a:lnTo>
                    <a:pt x="90" y="44"/>
                  </a:lnTo>
                  <a:lnTo>
                    <a:pt x="90" y="46"/>
                  </a:lnTo>
                  <a:lnTo>
                    <a:pt x="92" y="46"/>
                  </a:lnTo>
                  <a:lnTo>
                    <a:pt x="90" y="46"/>
                  </a:lnTo>
                  <a:lnTo>
                    <a:pt x="92" y="46"/>
                  </a:lnTo>
                  <a:lnTo>
                    <a:pt x="92" y="48"/>
                  </a:lnTo>
                  <a:lnTo>
                    <a:pt x="94" y="48"/>
                  </a:lnTo>
                  <a:lnTo>
                    <a:pt x="92" y="48"/>
                  </a:lnTo>
                  <a:lnTo>
                    <a:pt x="92" y="50"/>
                  </a:lnTo>
                  <a:lnTo>
                    <a:pt x="92" y="51"/>
                  </a:lnTo>
                  <a:lnTo>
                    <a:pt x="92" y="50"/>
                  </a:lnTo>
                  <a:lnTo>
                    <a:pt x="92" y="51"/>
                  </a:lnTo>
                  <a:lnTo>
                    <a:pt x="90" y="51"/>
                  </a:lnTo>
                  <a:lnTo>
                    <a:pt x="90" y="50"/>
                  </a:lnTo>
                  <a:lnTo>
                    <a:pt x="90" y="51"/>
                  </a:lnTo>
                  <a:lnTo>
                    <a:pt x="88" y="51"/>
                  </a:lnTo>
                  <a:lnTo>
                    <a:pt x="88" y="53"/>
                  </a:lnTo>
                  <a:lnTo>
                    <a:pt x="90" y="55"/>
                  </a:lnTo>
                  <a:lnTo>
                    <a:pt x="90" y="57"/>
                  </a:lnTo>
                  <a:lnTo>
                    <a:pt x="90" y="59"/>
                  </a:lnTo>
                  <a:lnTo>
                    <a:pt x="90" y="61"/>
                  </a:lnTo>
                  <a:lnTo>
                    <a:pt x="90" y="63"/>
                  </a:lnTo>
                  <a:lnTo>
                    <a:pt x="92" y="65"/>
                  </a:lnTo>
                  <a:lnTo>
                    <a:pt x="92" y="67"/>
                  </a:lnTo>
                  <a:lnTo>
                    <a:pt x="94" y="67"/>
                  </a:lnTo>
                  <a:lnTo>
                    <a:pt x="96" y="69"/>
                  </a:lnTo>
                  <a:lnTo>
                    <a:pt x="98" y="69"/>
                  </a:lnTo>
                  <a:lnTo>
                    <a:pt x="98" y="71"/>
                  </a:lnTo>
                  <a:lnTo>
                    <a:pt x="100" y="71"/>
                  </a:lnTo>
                  <a:lnTo>
                    <a:pt x="106" y="76"/>
                  </a:lnTo>
                  <a:lnTo>
                    <a:pt x="108" y="76"/>
                  </a:lnTo>
                  <a:lnTo>
                    <a:pt x="110" y="78"/>
                  </a:lnTo>
                  <a:lnTo>
                    <a:pt x="110" y="76"/>
                  </a:lnTo>
                  <a:lnTo>
                    <a:pt x="110" y="78"/>
                  </a:lnTo>
                  <a:lnTo>
                    <a:pt x="112" y="78"/>
                  </a:lnTo>
                  <a:lnTo>
                    <a:pt x="112" y="80"/>
                  </a:lnTo>
                  <a:lnTo>
                    <a:pt x="113" y="86"/>
                  </a:lnTo>
                  <a:lnTo>
                    <a:pt x="113" y="88"/>
                  </a:lnTo>
                  <a:lnTo>
                    <a:pt x="115" y="88"/>
                  </a:lnTo>
                  <a:lnTo>
                    <a:pt x="115" y="90"/>
                  </a:lnTo>
                  <a:lnTo>
                    <a:pt x="115" y="94"/>
                  </a:lnTo>
                  <a:lnTo>
                    <a:pt x="115" y="96"/>
                  </a:lnTo>
                  <a:lnTo>
                    <a:pt x="117" y="98"/>
                  </a:lnTo>
                  <a:lnTo>
                    <a:pt x="117" y="99"/>
                  </a:lnTo>
                  <a:lnTo>
                    <a:pt x="121" y="103"/>
                  </a:lnTo>
                  <a:lnTo>
                    <a:pt x="123" y="103"/>
                  </a:lnTo>
                  <a:lnTo>
                    <a:pt x="123" y="105"/>
                  </a:lnTo>
                  <a:lnTo>
                    <a:pt x="127" y="107"/>
                  </a:lnTo>
                  <a:lnTo>
                    <a:pt x="127" y="109"/>
                  </a:lnTo>
                  <a:lnTo>
                    <a:pt x="129" y="109"/>
                  </a:lnTo>
                  <a:lnTo>
                    <a:pt x="129" y="111"/>
                  </a:lnTo>
                  <a:lnTo>
                    <a:pt x="131" y="111"/>
                  </a:lnTo>
                  <a:lnTo>
                    <a:pt x="133" y="113"/>
                  </a:lnTo>
                  <a:lnTo>
                    <a:pt x="135" y="113"/>
                  </a:lnTo>
                  <a:lnTo>
                    <a:pt x="135" y="115"/>
                  </a:lnTo>
                  <a:lnTo>
                    <a:pt x="136" y="115"/>
                  </a:lnTo>
                  <a:lnTo>
                    <a:pt x="138" y="115"/>
                  </a:lnTo>
                  <a:lnTo>
                    <a:pt x="140" y="115"/>
                  </a:lnTo>
                  <a:lnTo>
                    <a:pt x="142" y="115"/>
                  </a:lnTo>
                  <a:lnTo>
                    <a:pt x="146" y="115"/>
                  </a:lnTo>
                  <a:lnTo>
                    <a:pt x="150" y="113"/>
                  </a:lnTo>
                  <a:lnTo>
                    <a:pt x="150" y="115"/>
                  </a:lnTo>
                  <a:lnTo>
                    <a:pt x="152" y="115"/>
                  </a:lnTo>
                  <a:lnTo>
                    <a:pt x="152" y="117"/>
                  </a:lnTo>
                  <a:lnTo>
                    <a:pt x="152" y="119"/>
                  </a:lnTo>
                  <a:lnTo>
                    <a:pt x="150" y="119"/>
                  </a:lnTo>
                  <a:lnTo>
                    <a:pt x="148" y="121"/>
                  </a:lnTo>
                  <a:lnTo>
                    <a:pt x="148" y="122"/>
                  </a:lnTo>
                  <a:lnTo>
                    <a:pt x="148" y="124"/>
                  </a:lnTo>
                  <a:lnTo>
                    <a:pt x="150" y="124"/>
                  </a:lnTo>
                  <a:lnTo>
                    <a:pt x="150" y="126"/>
                  </a:lnTo>
                  <a:lnTo>
                    <a:pt x="154" y="126"/>
                  </a:lnTo>
                  <a:lnTo>
                    <a:pt x="156" y="128"/>
                  </a:lnTo>
                  <a:lnTo>
                    <a:pt x="158" y="128"/>
                  </a:lnTo>
                  <a:lnTo>
                    <a:pt x="158" y="130"/>
                  </a:lnTo>
                  <a:lnTo>
                    <a:pt x="161" y="130"/>
                  </a:lnTo>
                  <a:lnTo>
                    <a:pt x="163" y="130"/>
                  </a:lnTo>
                  <a:lnTo>
                    <a:pt x="163" y="132"/>
                  </a:lnTo>
                  <a:lnTo>
                    <a:pt x="165" y="132"/>
                  </a:lnTo>
                  <a:lnTo>
                    <a:pt x="167" y="134"/>
                  </a:lnTo>
                  <a:lnTo>
                    <a:pt x="169" y="134"/>
                  </a:lnTo>
                  <a:lnTo>
                    <a:pt x="171" y="136"/>
                  </a:lnTo>
                  <a:lnTo>
                    <a:pt x="173" y="138"/>
                  </a:lnTo>
                  <a:lnTo>
                    <a:pt x="175" y="138"/>
                  </a:lnTo>
                  <a:lnTo>
                    <a:pt x="177" y="140"/>
                  </a:lnTo>
                  <a:lnTo>
                    <a:pt x="179" y="140"/>
                  </a:lnTo>
                  <a:lnTo>
                    <a:pt x="181" y="140"/>
                  </a:lnTo>
                  <a:lnTo>
                    <a:pt x="181" y="142"/>
                  </a:lnTo>
                  <a:lnTo>
                    <a:pt x="181" y="144"/>
                  </a:lnTo>
                  <a:lnTo>
                    <a:pt x="183" y="144"/>
                  </a:lnTo>
                  <a:lnTo>
                    <a:pt x="184" y="145"/>
                  </a:lnTo>
                  <a:lnTo>
                    <a:pt x="186" y="145"/>
                  </a:lnTo>
                  <a:lnTo>
                    <a:pt x="186" y="147"/>
                  </a:lnTo>
                  <a:lnTo>
                    <a:pt x="188" y="149"/>
                  </a:lnTo>
                  <a:lnTo>
                    <a:pt x="188" y="151"/>
                  </a:lnTo>
                  <a:lnTo>
                    <a:pt x="188" y="153"/>
                  </a:lnTo>
                  <a:lnTo>
                    <a:pt x="188" y="155"/>
                  </a:lnTo>
                  <a:lnTo>
                    <a:pt x="186" y="155"/>
                  </a:lnTo>
                  <a:lnTo>
                    <a:pt x="186" y="157"/>
                  </a:lnTo>
                  <a:lnTo>
                    <a:pt x="186" y="159"/>
                  </a:lnTo>
                  <a:lnTo>
                    <a:pt x="184" y="159"/>
                  </a:lnTo>
                  <a:lnTo>
                    <a:pt x="184" y="157"/>
                  </a:lnTo>
                  <a:lnTo>
                    <a:pt x="183" y="157"/>
                  </a:lnTo>
                  <a:lnTo>
                    <a:pt x="181" y="155"/>
                  </a:lnTo>
                  <a:lnTo>
                    <a:pt x="181" y="153"/>
                  </a:lnTo>
                  <a:lnTo>
                    <a:pt x="181" y="151"/>
                  </a:lnTo>
                  <a:lnTo>
                    <a:pt x="179" y="151"/>
                  </a:lnTo>
                  <a:lnTo>
                    <a:pt x="179" y="149"/>
                  </a:lnTo>
                  <a:lnTo>
                    <a:pt x="173" y="147"/>
                  </a:lnTo>
                  <a:lnTo>
                    <a:pt x="171" y="147"/>
                  </a:lnTo>
                  <a:lnTo>
                    <a:pt x="169" y="147"/>
                  </a:lnTo>
                  <a:lnTo>
                    <a:pt x="169" y="145"/>
                  </a:lnTo>
                  <a:lnTo>
                    <a:pt x="167" y="145"/>
                  </a:lnTo>
                  <a:lnTo>
                    <a:pt x="169" y="145"/>
                  </a:lnTo>
                  <a:lnTo>
                    <a:pt x="169" y="144"/>
                  </a:lnTo>
                  <a:lnTo>
                    <a:pt x="167" y="144"/>
                  </a:lnTo>
                  <a:lnTo>
                    <a:pt x="167" y="145"/>
                  </a:lnTo>
                  <a:lnTo>
                    <a:pt x="167" y="144"/>
                  </a:lnTo>
                  <a:lnTo>
                    <a:pt x="165" y="144"/>
                  </a:lnTo>
                  <a:lnTo>
                    <a:pt x="163" y="145"/>
                  </a:lnTo>
                  <a:lnTo>
                    <a:pt x="163" y="147"/>
                  </a:lnTo>
                  <a:lnTo>
                    <a:pt x="161" y="149"/>
                  </a:lnTo>
                  <a:lnTo>
                    <a:pt x="161" y="151"/>
                  </a:lnTo>
                  <a:lnTo>
                    <a:pt x="160" y="151"/>
                  </a:lnTo>
                  <a:lnTo>
                    <a:pt x="160" y="153"/>
                  </a:lnTo>
                  <a:lnTo>
                    <a:pt x="158" y="153"/>
                  </a:lnTo>
                  <a:lnTo>
                    <a:pt x="160" y="155"/>
                  </a:lnTo>
                  <a:lnTo>
                    <a:pt x="158" y="155"/>
                  </a:lnTo>
                  <a:lnTo>
                    <a:pt x="158" y="157"/>
                  </a:lnTo>
                  <a:lnTo>
                    <a:pt x="158" y="159"/>
                  </a:lnTo>
                  <a:lnTo>
                    <a:pt x="158" y="161"/>
                  </a:lnTo>
                  <a:lnTo>
                    <a:pt x="158" y="163"/>
                  </a:lnTo>
                  <a:lnTo>
                    <a:pt x="160" y="163"/>
                  </a:lnTo>
                  <a:lnTo>
                    <a:pt x="161" y="163"/>
                  </a:lnTo>
                  <a:lnTo>
                    <a:pt x="161" y="165"/>
                  </a:lnTo>
                  <a:lnTo>
                    <a:pt x="163" y="165"/>
                  </a:lnTo>
                  <a:lnTo>
                    <a:pt x="165" y="165"/>
                  </a:lnTo>
                  <a:lnTo>
                    <a:pt x="165" y="167"/>
                  </a:lnTo>
                  <a:lnTo>
                    <a:pt x="167" y="167"/>
                  </a:lnTo>
                  <a:lnTo>
                    <a:pt x="167" y="169"/>
                  </a:lnTo>
                  <a:lnTo>
                    <a:pt x="167" y="170"/>
                  </a:lnTo>
                  <a:lnTo>
                    <a:pt x="167" y="172"/>
                  </a:lnTo>
                  <a:lnTo>
                    <a:pt x="167" y="174"/>
                  </a:lnTo>
                  <a:lnTo>
                    <a:pt x="167" y="176"/>
                  </a:lnTo>
                  <a:lnTo>
                    <a:pt x="167" y="178"/>
                  </a:lnTo>
                  <a:lnTo>
                    <a:pt x="167" y="176"/>
                  </a:lnTo>
                  <a:lnTo>
                    <a:pt x="165" y="176"/>
                  </a:lnTo>
                  <a:lnTo>
                    <a:pt x="165" y="178"/>
                  </a:lnTo>
                  <a:lnTo>
                    <a:pt x="165" y="176"/>
                  </a:lnTo>
                  <a:lnTo>
                    <a:pt x="163" y="176"/>
                  </a:lnTo>
                  <a:lnTo>
                    <a:pt x="161" y="176"/>
                  </a:lnTo>
                  <a:lnTo>
                    <a:pt x="160" y="178"/>
                  </a:lnTo>
                  <a:lnTo>
                    <a:pt x="158" y="180"/>
                  </a:lnTo>
                  <a:lnTo>
                    <a:pt x="158" y="182"/>
                  </a:lnTo>
                  <a:lnTo>
                    <a:pt x="158" y="184"/>
                  </a:lnTo>
                  <a:lnTo>
                    <a:pt x="158" y="186"/>
                  </a:lnTo>
                  <a:lnTo>
                    <a:pt x="158" y="188"/>
                  </a:lnTo>
                  <a:lnTo>
                    <a:pt x="156" y="188"/>
                  </a:lnTo>
                  <a:lnTo>
                    <a:pt x="156" y="190"/>
                  </a:lnTo>
                  <a:lnTo>
                    <a:pt x="154" y="190"/>
                  </a:lnTo>
                  <a:lnTo>
                    <a:pt x="152" y="193"/>
                  </a:lnTo>
                  <a:lnTo>
                    <a:pt x="150" y="195"/>
                  </a:lnTo>
                  <a:lnTo>
                    <a:pt x="150" y="197"/>
                  </a:lnTo>
                  <a:lnTo>
                    <a:pt x="148" y="197"/>
                  </a:lnTo>
                  <a:lnTo>
                    <a:pt x="144" y="197"/>
                  </a:lnTo>
                  <a:lnTo>
                    <a:pt x="144" y="195"/>
                  </a:lnTo>
                  <a:lnTo>
                    <a:pt x="142" y="195"/>
                  </a:lnTo>
                  <a:lnTo>
                    <a:pt x="144" y="195"/>
                  </a:lnTo>
                  <a:lnTo>
                    <a:pt x="142" y="193"/>
                  </a:lnTo>
                  <a:lnTo>
                    <a:pt x="144" y="193"/>
                  </a:lnTo>
                  <a:lnTo>
                    <a:pt x="144" y="192"/>
                  </a:lnTo>
                  <a:lnTo>
                    <a:pt x="142" y="192"/>
                  </a:lnTo>
                  <a:lnTo>
                    <a:pt x="144" y="192"/>
                  </a:lnTo>
                  <a:lnTo>
                    <a:pt x="144" y="190"/>
                  </a:lnTo>
                  <a:lnTo>
                    <a:pt x="146" y="190"/>
                  </a:lnTo>
                  <a:lnTo>
                    <a:pt x="146" y="188"/>
                  </a:lnTo>
                  <a:lnTo>
                    <a:pt x="148" y="186"/>
                  </a:lnTo>
                  <a:lnTo>
                    <a:pt x="148" y="184"/>
                  </a:lnTo>
                  <a:lnTo>
                    <a:pt x="146" y="184"/>
                  </a:lnTo>
                  <a:lnTo>
                    <a:pt x="146" y="182"/>
                  </a:lnTo>
                  <a:lnTo>
                    <a:pt x="148" y="182"/>
                  </a:lnTo>
                  <a:lnTo>
                    <a:pt x="148" y="180"/>
                  </a:lnTo>
                  <a:lnTo>
                    <a:pt x="150" y="180"/>
                  </a:lnTo>
                  <a:lnTo>
                    <a:pt x="152" y="180"/>
                  </a:lnTo>
                  <a:lnTo>
                    <a:pt x="152" y="178"/>
                  </a:lnTo>
                  <a:lnTo>
                    <a:pt x="152" y="176"/>
                  </a:lnTo>
                  <a:lnTo>
                    <a:pt x="150" y="174"/>
                  </a:lnTo>
                  <a:lnTo>
                    <a:pt x="150" y="169"/>
                  </a:lnTo>
                  <a:lnTo>
                    <a:pt x="148" y="167"/>
                  </a:lnTo>
                  <a:lnTo>
                    <a:pt x="148" y="165"/>
                  </a:lnTo>
                  <a:lnTo>
                    <a:pt x="146" y="165"/>
                  </a:lnTo>
                  <a:lnTo>
                    <a:pt x="146" y="163"/>
                  </a:lnTo>
                  <a:lnTo>
                    <a:pt x="146" y="161"/>
                  </a:lnTo>
                  <a:lnTo>
                    <a:pt x="146" y="159"/>
                  </a:lnTo>
                  <a:lnTo>
                    <a:pt x="146" y="157"/>
                  </a:lnTo>
                  <a:lnTo>
                    <a:pt x="144" y="157"/>
                  </a:lnTo>
                  <a:lnTo>
                    <a:pt x="144" y="155"/>
                  </a:lnTo>
                  <a:lnTo>
                    <a:pt x="144" y="153"/>
                  </a:lnTo>
                  <a:lnTo>
                    <a:pt x="142" y="153"/>
                  </a:lnTo>
                  <a:lnTo>
                    <a:pt x="140" y="153"/>
                  </a:lnTo>
                  <a:lnTo>
                    <a:pt x="140" y="155"/>
                  </a:lnTo>
                  <a:lnTo>
                    <a:pt x="138" y="155"/>
                  </a:lnTo>
                  <a:lnTo>
                    <a:pt x="138" y="153"/>
                  </a:lnTo>
                  <a:lnTo>
                    <a:pt x="136" y="153"/>
                  </a:lnTo>
                  <a:lnTo>
                    <a:pt x="136" y="151"/>
                  </a:lnTo>
                  <a:lnTo>
                    <a:pt x="135" y="151"/>
                  </a:lnTo>
                  <a:lnTo>
                    <a:pt x="133" y="151"/>
                  </a:lnTo>
                  <a:lnTo>
                    <a:pt x="133" y="149"/>
                  </a:lnTo>
                  <a:lnTo>
                    <a:pt x="131" y="149"/>
                  </a:lnTo>
                  <a:lnTo>
                    <a:pt x="133" y="149"/>
                  </a:lnTo>
                  <a:lnTo>
                    <a:pt x="133" y="147"/>
                  </a:lnTo>
                  <a:lnTo>
                    <a:pt x="133" y="145"/>
                  </a:lnTo>
                  <a:lnTo>
                    <a:pt x="131" y="144"/>
                  </a:lnTo>
                  <a:lnTo>
                    <a:pt x="131" y="142"/>
                  </a:lnTo>
                  <a:lnTo>
                    <a:pt x="129" y="140"/>
                  </a:lnTo>
                  <a:lnTo>
                    <a:pt x="129" y="142"/>
                  </a:lnTo>
                  <a:lnTo>
                    <a:pt x="127" y="142"/>
                  </a:lnTo>
                  <a:lnTo>
                    <a:pt x="125" y="142"/>
                  </a:lnTo>
                  <a:lnTo>
                    <a:pt x="123" y="142"/>
                  </a:lnTo>
                  <a:lnTo>
                    <a:pt x="123" y="144"/>
                  </a:lnTo>
                  <a:lnTo>
                    <a:pt x="123" y="142"/>
                  </a:lnTo>
                  <a:lnTo>
                    <a:pt x="125" y="140"/>
                  </a:lnTo>
                  <a:lnTo>
                    <a:pt x="123" y="140"/>
                  </a:lnTo>
                  <a:lnTo>
                    <a:pt x="123" y="138"/>
                  </a:lnTo>
                  <a:lnTo>
                    <a:pt x="121" y="138"/>
                  </a:lnTo>
                  <a:lnTo>
                    <a:pt x="119" y="138"/>
                  </a:lnTo>
                  <a:lnTo>
                    <a:pt x="117" y="138"/>
                  </a:lnTo>
                  <a:lnTo>
                    <a:pt x="117" y="136"/>
                  </a:lnTo>
                  <a:lnTo>
                    <a:pt x="117" y="134"/>
                  </a:lnTo>
                  <a:lnTo>
                    <a:pt x="115" y="134"/>
                  </a:lnTo>
                  <a:lnTo>
                    <a:pt x="115" y="132"/>
                  </a:lnTo>
                  <a:lnTo>
                    <a:pt x="115" y="130"/>
                  </a:lnTo>
                  <a:lnTo>
                    <a:pt x="113" y="130"/>
                  </a:lnTo>
                  <a:lnTo>
                    <a:pt x="113" y="128"/>
                  </a:lnTo>
                  <a:lnTo>
                    <a:pt x="112" y="128"/>
                  </a:lnTo>
                  <a:lnTo>
                    <a:pt x="110" y="128"/>
                  </a:lnTo>
                  <a:lnTo>
                    <a:pt x="110" y="130"/>
                  </a:lnTo>
                  <a:lnTo>
                    <a:pt x="110" y="128"/>
                  </a:lnTo>
                  <a:lnTo>
                    <a:pt x="106" y="128"/>
                  </a:lnTo>
                  <a:lnTo>
                    <a:pt x="104" y="128"/>
                  </a:lnTo>
                  <a:lnTo>
                    <a:pt x="102" y="128"/>
                  </a:lnTo>
                  <a:lnTo>
                    <a:pt x="102" y="126"/>
                  </a:lnTo>
                  <a:lnTo>
                    <a:pt x="100" y="126"/>
                  </a:lnTo>
                  <a:lnTo>
                    <a:pt x="100" y="124"/>
                  </a:lnTo>
                  <a:lnTo>
                    <a:pt x="98" y="124"/>
                  </a:lnTo>
                  <a:lnTo>
                    <a:pt x="96" y="124"/>
                  </a:lnTo>
                  <a:lnTo>
                    <a:pt x="94" y="124"/>
                  </a:lnTo>
                  <a:lnTo>
                    <a:pt x="94" y="122"/>
                  </a:lnTo>
                  <a:lnTo>
                    <a:pt x="92" y="121"/>
                  </a:lnTo>
                  <a:lnTo>
                    <a:pt x="90" y="119"/>
                  </a:lnTo>
                  <a:lnTo>
                    <a:pt x="88" y="119"/>
                  </a:lnTo>
                  <a:lnTo>
                    <a:pt x="88" y="117"/>
                  </a:lnTo>
                  <a:lnTo>
                    <a:pt x="88" y="115"/>
                  </a:lnTo>
                  <a:lnTo>
                    <a:pt x="87" y="113"/>
                  </a:lnTo>
                  <a:lnTo>
                    <a:pt x="85" y="113"/>
                  </a:lnTo>
                  <a:lnTo>
                    <a:pt x="85" y="111"/>
                  </a:lnTo>
                  <a:lnTo>
                    <a:pt x="83" y="111"/>
                  </a:lnTo>
                  <a:lnTo>
                    <a:pt x="81" y="111"/>
                  </a:lnTo>
                  <a:lnTo>
                    <a:pt x="81" y="109"/>
                  </a:lnTo>
                  <a:lnTo>
                    <a:pt x="81" y="107"/>
                  </a:lnTo>
                  <a:lnTo>
                    <a:pt x="79" y="107"/>
                  </a:lnTo>
                  <a:lnTo>
                    <a:pt x="77" y="105"/>
                  </a:lnTo>
                  <a:lnTo>
                    <a:pt x="75" y="103"/>
                  </a:lnTo>
                  <a:lnTo>
                    <a:pt x="73" y="103"/>
                  </a:lnTo>
                  <a:lnTo>
                    <a:pt x="73" y="105"/>
                  </a:lnTo>
                  <a:lnTo>
                    <a:pt x="71" y="105"/>
                  </a:lnTo>
                  <a:lnTo>
                    <a:pt x="71" y="103"/>
                  </a:lnTo>
                  <a:lnTo>
                    <a:pt x="73" y="103"/>
                  </a:lnTo>
                  <a:lnTo>
                    <a:pt x="73" y="101"/>
                  </a:lnTo>
                  <a:lnTo>
                    <a:pt x="71" y="101"/>
                  </a:lnTo>
                  <a:lnTo>
                    <a:pt x="71" y="99"/>
                  </a:lnTo>
                  <a:lnTo>
                    <a:pt x="71" y="101"/>
                  </a:lnTo>
                  <a:lnTo>
                    <a:pt x="71" y="99"/>
                  </a:lnTo>
                  <a:lnTo>
                    <a:pt x="69" y="99"/>
                  </a:lnTo>
                  <a:lnTo>
                    <a:pt x="69" y="98"/>
                  </a:lnTo>
                  <a:lnTo>
                    <a:pt x="69" y="96"/>
                  </a:lnTo>
                  <a:lnTo>
                    <a:pt x="67" y="96"/>
                  </a:lnTo>
                  <a:lnTo>
                    <a:pt x="65" y="96"/>
                  </a:lnTo>
                  <a:lnTo>
                    <a:pt x="65" y="94"/>
                  </a:lnTo>
                  <a:lnTo>
                    <a:pt x="65" y="92"/>
                  </a:lnTo>
                  <a:lnTo>
                    <a:pt x="64" y="92"/>
                  </a:lnTo>
                  <a:lnTo>
                    <a:pt x="62" y="92"/>
                  </a:lnTo>
                  <a:lnTo>
                    <a:pt x="62" y="90"/>
                  </a:lnTo>
                  <a:lnTo>
                    <a:pt x="62" y="88"/>
                  </a:lnTo>
                  <a:lnTo>
                    <a:pt x="62" y="86"/>
                  </a:lnTo>
                  <a:lnTo>
                    <a:pt x="60" y="82"/>
                  </a:lnTo>
                  <a:lnTo>
                    <a:pt x="60" y="80"/>
                  </a:lnTo>
                  <a:lnTo>
                    <a:pt x="58" y="80"/>
                  </a:lnTo>
                  <a:lnTo>
                    <a:pt x="58" y="78"/>
                  </a:lnTo>
                  <a:lnTo>
                    <a:pt x="58" y="73"/>
                  </a:lnTo>
                  <a:lnTo>
                    <a:pt x="56" y="71"/>
                  </a:lnTo>
                  <a:lnTo>
                    <a:pt x="56" y="69"/>
                  </a:lnTo>
                  <a:lnTo>
                    <a:pt x="54" y="69"/>
                  </a:lnTo>
                  <a:lnTo>
                    <a:pt x="54" y="67"/>
                  </a:lnTo>
                  <a:lnTo>
                    <a:pt x="54" y="69"/>
                  </a:lnTo>
                  <a:lnTo>
                    <a:pt x="52" y="69"/>
                  </a:lnTo>
                  <a:lnTo>
                    <a:pt x="52" y="67"/>
                  </a:lnTo>
                  <a:lnTo>
                    <a:pt x="50" y="67"/>
                  </a:lnTo>
                  <a:lnTo>
                    <a:pt x="50" y="69"/>
                  </a:lnTo>
                  <a:lnTo>
                    <a:pt x="50" y="67"/>
                  </a:lnTo>
                  <a:lnTo>
                    <a:pt x="48" y="67"/>
                  </a:lnTo>
                  <a:lnTo>
                    <a:pt x="48" y="65"/>
                  </a:lnTo>
                  <a:lnTo>
                    <a:pt x="46" y="65"/>
                  </a:lnTo>
                  <a:lnTo>
                    <a:pt x="44" y="63"/>
                  </a:lnTo>
                  <a:lnTo>
                    <a:pt x="42" y="63"/>
                  </a:lnTo>
                  <a:lnTo>
                    <a:pt x="42" y="61"/>
                  </a:lnTo>
                  <a:lnTo>
                    <a:pt x="40" y="61"/>
                  </a:lnTo>
                  <a:lnTo>
                    <a:pt x="40" y="63"/>
                  </a:lnTo>
                  <a:lnTo>
                    <a:pt x="40" y="61"/>
                  </a:lnTo>
                  <a:lnTo>
                    <a:pt x="39" y="61"/>
                  </a:lnTo>
                  <a:lnTo>
                    <a:pt x="37" y="61"/>
                  </a:lnTo>
                  <a:lnTo>
                    <a:pt x="37" y="59"/>
                  </a:lnTo>
                  <a:lnTo>
                    <a:pt x="35" y="59"/>
                  </a:lnTo>
                  <a:lnTo>
                    <a:pt x="33" y="59"/>
                  </a:lnTo>
                  <a:lnTo>
                    <a:pt x="33" y="61"/>
                  </a:lnTo>
                  <a:lnTo>
                    <a:pt x="31" y="61"/>
                  </a:lnTo>
                  <a:lnTo>
                    <a:pt x="29" y="63"/>
                  </a:lnTo>
                  <a:lnTo>
                    <a:pt x="29" y="65"/>
                  </a:lnTo>
                  <a:lnTo>
                    <a:pt x="27" y="65"/>
                  </a:lnTo>
                  <a:lnTo>
                    <a:pt x="25" y="67"/>
                  </a:lnTo>
                  <a:lnTo>
                    <a:pt x="25" y="69"/>
                  </a:lnTo>
                  <a:lnTo>
                    <a:pt x="23" y="69"/>
                  </a:lnTo>
                  <a:lnTo>
                    <a:pt x="25" y="71"/>
                  </a:lnTo>
                  <a:lnTo>
                    <a:pt x="23" y="71"/>
                  </a:lnTo>
                  <a:lnTo>
                    <a:pt x="21" y="71"/>
                  </a:lnTo>
                  <a:lnTo>
                    <a:pt x="21" y="73"/>
                  </a:lnTo>
                  <a:lnTo>
                    <a:pt x="17" y="73"/>
                  </a:lnTo>
                  <a:lnTo>
                    <a:pt x="17" y="74"/>
                  </a:lnTo>
                  <a:lnTo>
                    <a:pt x="16" y="74"/>
                  </a:lnTo>
                  <a:lnTo>
                    <a:pt x="14" y="74"/>
                  </a:lnTo>
                  <a:lnTo>
                    <a:pt x="14" y="73"/>
                  </a:lnTo>
                  <a:lnTo>
                    <a:pt x="14" y="71"/>
                  </a:lnTo>
                  <a:lnTo>
                    <a:pt x="16" y="69"/>
                  </a:lnTo>
                  <a:lnTo>
                    <a:pt x="16" y="67"/>
                  </a:lnTo>
                  <a:lnTo>
                    <a:pt x="17" y="67"/>
                  </a:lnTo>
                  <a:lnTo>
                    <a:pt x="16" y="67"/>
                  </a:lnTo>
                  <a:lnTo>
                    <a:pt x="16" y="65"/>
                  </a:lnTo>
                  <a:lnTo>
                    <a:pt x="14" y="65"/>
                  </a:lnTo>
                  <a:lnTo>
                    <a:pt x="12" y="67"/>
                  </a:lnTo>
                  <a:lnTo>
                    <a:pt x="10" y="67"/>
                  </a:lnTo>
                  <a:lnTo>
                    <a:pt x="10" y="65"/>
                  </a:lnTo>
                  <a:lnTo>
                    <a:pt x="8" y="65"/>
                  </a:lnTo>
                  <a:lnTo>
                    <a:pt x="6" y="63"/>
                  </a:lnTo>
                  <a:lnTo>
                    <a:pt x="4" y="63"/>
                  </a:lnTo>
                  <a:lnTo>
                    <a:pt x="4" y="61"/>
                  </a:lnTo>
                  <a:lnTo>
                    <a:pt x="4" y="59"/>
                  </a:lnTo>
                  <a:lnTo>
                    <a:pt x="4" y="57"/>
                  </a:lnTo>
                  <a:lnTo>
                    <a:pt x="4" y="55"/>
                  </a:lnTo>
                  <a:lnTo>
                    <a:pt x="4" y="53"/>
                  </a:lnTo>
                  <a:lnTo>
                    <a:pt x="6" y="53"/>
                  </a:lnTo>
                  <a:lnTo>
                    <a:pt x="6" y="51"/>
                  </a:lnTo>
                  <a:lnTo>
                    <a:pt x="6" y="50"/>
                  </a:lnTo>
                  <a:lnTo>
                    <a:pt x="4" y="50"/>
                  </a:lnTo>
                  <a:lnTo>
                    <a:pt x="2" y="50"/>
                  </a:lnTo>
                  <a:lnTo>
                    <a:pt x="2" y="48"/>
                  </a:lnTo>
                  <a:lnTo>
                    <a:pt x="2" y="46"/>
                  </a:lnTo>
                  <a:lnTo>
                    <a:pt x="0" y="46"/>
                  </a:lnTo>
                  <a:lnTo>
                    <a:pt x="0" y="44"/>
                  </a:lnTo>
                  <a:lnTo>
                    <a:pt x="2" y="44"/>
                  </a:lnTo>
                  <a:lnTo>
                    <a:pt x="4" y="44"/>
                  </a:lnTo>
                  <a:lnTo>
                    <a:pt x="4" y="42"/>
                  </a:lnTo>
                  <a:lnTo>
                    <a:pt x="6" y="42"/>
                  </a:lnTo>
                  <a:lnTo>
                    <a:pt x="8" y="42"/>
                  </a:lnTo>
                  <a:lnTo>
                    <a:pt x="8" y="40"/>
                  </a:lnTo>
                  <a:lnTo>
                    <a:pt x="8" y="38"/>
                  </a:lnTo>
                  <a:lnTo>
                    <a:pt x="8" y="36"/>
                  </a:lnTo>
                  <a:lnTo>
                    <a:pt x="6" y="36"/>
                  </a:lnTo>
                  <a:lnTo>
                    <a:pt x="6" y="34"/>
                  </a:lnTo>
                  <a:lnTo>
                    <a:pt x="4" y="34"/>
                  </a:lnTo>
                  <a:lnTo>
                    <a:pt x="4" y="32"/>
                  </a:lnTo>
                  <a:lnTo>
                    <a:pt x="6" y="32"/>
                  </a:lnTo>
                  <a:lnTo>
                    <a:pt x="4" y="32"/>
                  </a:lnTo>
                  <a:lnTo>
                    <a:pt x="4" y="30"/>
                  </a:lnTo>
                  <a:lnTo>
                    <a:pt x="2" y="30"/>
                  </a:lnTo>
                  <a:lnTo>
                    <a:pt x="2" y="28"/>
                  </a:lnTo>
                  <a:lnTo>
                    <a:pt x="4" y="28"/>
                  </a:lnTo>
                  <a:lnTo>
                    <a:pt x="4" y="26"/>
                  </a:lnTo>
                  <a:lnTo>
                    <a:pt x="6" y="26"/>
                  </a:lnTo>
                  <a:lnTo>
                    <a:pt x="8" y="26"/>
                  </a:lnTo>
                  <a:lnTo>
                    <a:pt x="10" y="26"/>
                  </a:lnTo>
                  <a:lnTo>
                    <a:pt x="12" y="26"/>
                  </a:lnTo>
                  <a:lnTo>
                    <a:pt x="14" y="25"/>
                  </a:lnTo>
                  <a:lnTo>
                    <a:pt x="16" y="25"/>
                  </a:lnTo>
                  <a:lnTo>
                    <a:pt x="17" y="26"/>
                  </a:lnTo>
                  <a:lnTo>
                    <a:pt x="19" y="26"/>
                  </a:lnTo>
                  <a:lnTo>
                    <a:pt x="19" y="25"/>
                  </a:lnTo>
                  <a:lnTo>
                    <a:pt x="21" y="25"/>
                  </a:lnTo>
                  <a:lnTo>
                    <a:pt x="21" y="23"/>
                  </a:lnTo>
                  <a:lnTo>
                    <a:pt x="23" y="23"/>
                  </a:lnTo>
                  <a:lnTo>
                    <a:pt x="23" y="21"/>
                  </a:lnTo>
                  <a:lnTo>
                    <a:pt x="23" y="19"/>
                  </a:lnTo>
                  <a:lnTo>
                    <a:pt x="23" y="17"/>
                  </a:lnTo>
                  <a:lnTo>
                    <a:pt x="25" y="17"/>
                  </a:lnTo>
                  <a:lnTo>
                    <a:pt x="25" y="15"/>
                  </a:lnTo>
                  <a:lnTo>
                    <a:pt x="27" y="15"/>
                  </a:lnTo>
                  <a:lnTo>
                    <a:pt x="27" y="13"/>
                  </a:lnTo>
                  <a:lnTo>
                    <a:pt x="29" y="13"/>
                  </a:lnTo>
                  <a:lnTo>
                    <a:pt x="29" y="15"/>
                  </a:lnTo>
                  <a:lnTo>
                    <a:pt x="29" y="17"/>
                  </a:lnTo>
                  <a:lnTo>
                    <a:pt x="29" y="19"/>
                  </a:lnTo>
                  <a:lnTo>
                    <a:pt x="31" y="19"/>
                  </a:lnTo>
                  <a:lnTo>
                    <a:pt x="31" y="21"/>
                  </a:lnTo>
                  <a:lnTo>
                    <a:pt x="33" y="23"/>
                  </a:lnTo>
                  <a:lnTo>
                    <a:pt x="33" y="21"/>
                  </a:lnTo>
                  <a:lnTo>
                    <a:pt x="33" y="23"/>
                  </a:lnTo>
                  <a:lnTo>
                    <a:pt x="35" y="23"/>
                  </a:lnTo>
                  <a:lnTo>
                    <a:pt x="35" y="25"/>
                  </a:lnTo>
                  <a:lnTo>
                    <a:pt x="35" y="26"/>
                  </a:lnTo>
                  <a:lnTo>
                    <a:pt x="37" y="26"/>
                  </a:lnTo>
                  <a:lnTo>
                    <a:pt x="37" y="28"/>
                  </a:lnTo>
                  <a:lnTo>
                    <a:pt x="39" y="28"/>
                  </a:lnTo>
                  <a:lnTo>
                    <a:pt x="39" y="26"/>
                  </a:lnTo>
                  <a:lnTo>
                    <a:pt x="37" y="25"/>
                  </a:lnTo>
                  <a:lnTo>
                    <a:pt x="39" y="25"/>
                  </a:lnTo>
                  <a:lnTo>
                    <a:pt x="37" y="23"/>
                  </a:lnTo>
                  <a:lnTo>
                    <a:pt x="39" y="23"/>
                  </a:lnTo>
                  <a:lnTo>
                    <a:pt x="39" y="21"/>
                  </a:lnTo>
                  <a:lnTo>
                    <a:pt x="40" y="21"/>
                  </a:lnTo>
                  <a:lnTo>
                    <a:pt x="40" y="19"/>
                  </a:lnTo>
                  <a:lnTo>
                    <a:pt x="42" y="17"/>
                  </a:lnTo>
                  <a:lnTo>
                    <a:pt x="42" y="15"/>
                  </a:lnTo>
                  <a:lnTo>
                    <a:pt x="40" y="15"/>
                  </a:lnTo>
                  <a:lnTo>
                    <a:pt x="40" y="13"/>
                  </a:lnTo>
                  <a:lnTo>
                    <a:pt x="42" y="13"/>
                  </a:lnTo>
                  <a:lnTo>
                    <a:pt x="44" y="13"/>
                  </a:lnTo>
                  <a:lnTo>
                    <a:pt x="44" y="15"/>
                  </a:lnTo>
                  <a:lnTo>
                    <a:pt x="46" y="17"/>
                  </a:lnTo>
                  <a:lnTo>
                    <a:pt x="48" y="17"/>
                  </a:lnTo>
                  <a:lnTo>
                    <a:pt x="48" y="15"/>
                  </a:lnTo>
                  <a:lnTo>
                    <a:pt x="48" y="17"/>
                  </a:lnTo>
                  <a:lnTo>
                    <a:pt x="50" y="17"/>
                  </a:lnTo>
                  <a:lnTo>
                    <a:pt x="52" y="15"/>
                  </a:lnTo>
                  <a:lnTo>
                    <a:pt x="52" y="17"/>
                  </a:lnTo>
                  <a:lnTo>
                    <a:pt x="54" y="17"/>
                  </a:lnTo>
                  <a:lnTo>
                    <a:pt x="54" y="19"/>
                  </a:lnTo>
                  <a:lnTo>
                    <a:pt x="56" y="19"/>
                  </a:lnTo>
                  <a:lnTo>
                    <a:pt x="56" y="17"/>
                  </a:lnTo>
                  <a:lnTo>
                    <a:pt x="54" y="17"/>
                  </a:lnTo>
                  <a:lnTo>
                    <a:pt x="56" y="15"/>
                  </a:lnTo>
                  <a:lnTo>
                    <a:pt x="54" y="15"/>
                  </a:lnTo>
                  <a:lnTo>
                    <a:pt x="54" y="13"/>
                  </a:lnTo>
                  <a:lnTo>
                    <a:pt x="54" y="11"/>
                  </a:lnTo>
                  <a:lnTo>
                    <a:pt x="54" y="9"/>
                  </a:lnTo>
                  <a:lnTo>
                    <a:pt x="56" y="9"/>
                  </a:lnTo>
                  <a:lnTo>
                    <a:pt x="58" y="9"/>
                  </a:lnTo>
                  <a:lnTo>
                    <a:pt x="58" y="11"/>
                  </a:lnTo>
                  <a:lnTo>
                    <a:pt x="60" y="11"/>
                  </a:lnTo>
                  <a:lnTo>
                    <a:pt x="62" y="11"/>
                  </a:lnTo>
                  <a:lnTo>
                    <a:pt x="62" y="9"/>
                  </a:lnTo>
                  <a:lnTo>
                    <a:pt x="60" y="9"/>
                  </a:lnTo>
                  <a:lnTo>
                    <a:pt x="60" y="7"/>
                  </a:lnTo>
                  <a:lnTo>
                    <a:pt x="60" y="5"/>
                  </a:lnTo>
                  <a:lnTo>
                    <a:pt x="60" y="3"/>
                  </a:lnTo>
                  <a:lnTo>
                    <a:pt x="62" y="5"/>
                  </a:lnTo>
                  <a:lnTo>
                    <a:pt x="64" y="3"/>
                  </a:lnTo>
                  <a:lnTo>
                    <a:pt x="65" y="5"/>
                  </a:lnTo>
                  <a:lnTo>
                    <a:pt x="67" y="5"/>
                  </a:lnTo>
                  <a:lnTo>
                    <a:pt x="67" y="7"/>
                  </a:lnTo>
                  <a:lnTo>
                    <a:pt x="67" y="5"/>
                  </a:lnTo>
                  <a:lnTo>
                    <a:pt x="69" y="5"/>
                  </a:lnTo>
                  <a:lnTo>
                    <a:pt x="71" y="3"/>
                  </a:lnTo>
                  <a:lnTo>
                    <a:pt x="71" y="2"/>
                  </a:lnTo>
                  <a:lnTo>
                    <a:pt x="73" y="2"/>
                  </a:lnTo>
                  <a:lnTo>
                    <a:pt x="75" y="2"/>
                  </a:lnTo>
                  <a:lnTo>
                    <a:pt x="77" y="2"/>
                  </a:lnTo>
                  <a:lnTo>
                    <a:pt x="79" y="2"/>
                  </a:lnTo>
                  <a:lnTo>
                    <a:pt x="81" y="2"/>
                  </a:lnTo>
                  <a:lnTo>
                    <a:pt x="83" y="2"/>
                  </a:lnTo>
                  <a:lnTo>
                    <a:pt x="83" y="0"/>
                  </a:lnTo>
                  <a:lnTo>
                    <a:pt x="85" y="0"/>
                  </a:lnTo>
                  <a:lnTo>
                    <a:pt x="87" y="0"/>
                  </a:lnTo>
                  <a:lnTo>
                    <a:pt x="88" y="0"/>
                  </a:lnTo>
                  <a:lnTo>
                    <a:pt x="87" y="2"/>
                  </a:lnTo>
                  <a:close/>
                  <a:moveTo>
                    <a:pt x="92" y="71"/>
                  </a:moveTo>
                  <a:lnTo>
                    <a:pt x="92" y="69"/>
                  </a:lnTo>
                  <a:lnTo>
                    <a:pt x="92" y="71"/>
                  </a:lnTo>
                  <a:lnTo>
                    <a:pt x="90" y="71"/>
                  </a:lnTo>
                  <a:lnTo>
                    <a:pt x="92" y="7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9" name="Freeform 118"/>
            <p:cNvSpPr>
              <a:spLocks/>
            </p:cNvSpPr>
            <p:nvPr/>
          </p:nvSpPr>
          <p:spPr bwMode="auto">
            <a:xfrm>
              <a:off x="3049588" y="4357688"/>
              <a:ext cx="53975" cy="20638"/>
            </a:xfrm>
            <a:custGeom>
              <a:avLst/>
              <a:gdLst>
                <a:gd name="T0" fmla="*/ 17 w 34"/>
                <a:gd name="T1" fmla="*/ 0 h 13"/>
                <a:gd name="T2" fmla="*/ 19 w 34"/>
                <a:gd name="T3" fmla="*/ 1 h 13"/>
                <a:gd name="T4" fmla="*/ 19 w 34"/>
                <a:gd name="T5" fmla="*/ 1 h 13"/>
                <a:gd name="T6" fmla="*/ 21 w 34"/>
                <a:gd name="T7" fmla="*/ 1 h 13"/>
                <a:gd name="T8" fmla="*/ 21 w 34"/>
                <a:gd name="T9" fmla="*/ 1 h 13"/>
                <a:gd name="T10" fmla="*/ 23 w 34"/>
                <a:gd name="T11" fmla="*/ 1 h 13"/>
                <a:gd name="T12" fmla="*/ 24 w 34"/>
                <a:gd name="T13" fmla="*/ 1 h 13"/>
                <a:gd name="T14" fmla="*/ 24 w 34"/>
                <a:gd name="T15" fmla="*/ 1 h 13"/>
                <a:gd name="T16" fmla="*/ 24 w 34"/>
                <a:gd name="T17" fmla="*/ 3 h 13"/>
                <a:gd name="T18" fmla="*/ 26 w 34"/>
                <a:gd name="T19" fmla="*/ 3 h 13"/>
                <a:gd name="T20" fmla="*/ 28 w 34"/>
                <a:gd name="T21" fmla="*/ 3 h 13"/>
                <a:gd name="T22" fmla="*/ 28 w 34"/>
                <a:gd name="T23" fmla="*/ 3 h 13"/>
                <a:gd name="T24" fmla="*/ 30 w 34"/>
                <a:gd name="T25" fmla="*/ 5 h 13"/>
                <a:gd name="T26" fmla="*/ 32 w 34"/>
                <a:gd name="T27" fmla="*/ 5 h 13"/>
                <a:gd name="T28" fmla="*/ 34 w 34"/>
                <a:gd name="T29" fmla="*/ 7 h 13"/>
                <a:gd name="T30" fmla="*/ 34 w 34"/>
                <a:gd name="T31" fmla="*/ 9 h 13"/>
                <a:gd name="T32" fmla="*/ 34 w 34"/>
                <a:gd name="T33" fmla="*/ 9 h 13"/>
                <a:gd name="T34" fmla="*/ 32 w 34"/>
                <a:gd name="T35" fmla="*/ 9 h 13"/>
                <a:gd name="T36" fmla="*/ 32 w 34"/>
                <a:gd name="T37" fmla="*/ 11 h 13"/>
                <a:gd name="T38" fmla="*/ 32 w 34"/>
                <a:gd name="T39" fmla="*/ 9 h 13"/>
                <a:gd name="T40" fmla="*/ 28 w 34"/>
                <a:gd name="T41" fmla="*/ 9 h 13"/>
                <a:gd name="T42" fmla="*/ 28 w 34"/>
                <a:gd name="T43" fmla="*/ 9 h 13"/>
                <a:gd name="T44" fmla="*/ 28 w 34"/>
                <a:gd name="T45" fmla="*/ 9 h 13"/>
                <a:gd name="T46" fmla="*/ 26 w 34"/>
                <a:gd name="T47" fmla="*/ 9 h 13"/>
                <a:gd name="T48" fmla="*/ 26 w 34"/>
                <a:gd name="T49" fmla="*/ 9 h 13"/>
                <a:gd name="T50" fmla="*/ 26 w 34"/>
                <a:gd name="T51" fmla="*/ 9 h 13"/>
                <a:gd name="T52" fmla="*/ 26 w 34"/>
                <a:gd name="T53" fmla="*/ 9 h 13"/>
                <a:gd name="T54" fmla="*/ 24 w 34"/>
                <a:gd name="T55" fmla="*/ 7 h 13"/>
                <a:gd name="T56" fmla="*/ 24 w 34"/>
                <a:gd name="T57" fmla="*/ 9 h 13"/>
                <a:gd name="T58" fmla="*/ 23 w 34"/>
                <a:gd name="T59" fmla="*/ 11 h 13"/>
                <a:gd name="T60" fmla="*/ 23 w 34"/>
                <a:gd name="T61" fmla="*/ 11 h 13"/>
                <a:gd name="T62" fmla="*/ 21 w 34"/>
                <a:gd name="T63" fmla="*/ 11 h 13"/>
                <a:gd name="T64" fmla="*/ 21 w 34"/>
                <a:gd name="T65" fmla="*/ 9 h 13"/>
                <a:gd name="T66" fmla="*/ 21 w 34"/>
                <a:gd name="T67" fmla="*/ 9 h 13"/>
                <a:gd name="T68" fmla="*/ 19 w 34"/>
                <a:gd name="T69" fmla="*/ 11 h 13"/>
                <a:gd name="T70" fmla="*/ 19 w 34"/>
                <a:gd name="T71" fmla="*/ 11 h 13"/>
                <a:gd name="T72" fmla="*/ 19 w 34"/>
                <a:gd name="T73" fmla="*/ 11 h 13"/>
                <a:gd name="T74" fmla="*/ 19 w 34"/>
                <a:gd name="T75" fmla="*/ 11 h 13"/>
                <a:gd name="T76" fmla="*/ 19 w 34"/>
                <a:gd name="T77" fmla="*/ 13 h 13"/>
                <a:gd name="T78" fmla="*/ 17 w 34"/>
                <a:gd name="T79" fmla="*/ 11 h 13"/>
                <a:gd name="T80" fmla="*/ 15 w 34"/>
                <a:gd name="T81" fmla="*/ 11 h 13"/>
                <a:gd name="T82" fmla="*/ 13 w 34"/>
                <a:gd name="T83" fmla="*/ 11 h 13"/>
                <a:gd name="T84" fmla="*/ 9 w 34"/>
                <a:gd name="T85" fmla="*/ 9 h 13"/>
                <a:gd name="T86" fmla="*/ 9 w 34"/>
                <a:gd name="T87" fmla="*/ 9 h 13"/>
                <a:gd name="T88" fmla="*/ 9 w 34"/>
                <a:gd name="T89" fmla="*/ 9 h 13"/>
                <a:gd name="T90" fmla="*/ 7 w 34"/>
                <a:gd name="T91" fmla="*/ 7 h 13"/>
                <a:gd name="T92" fmla="*/ 7 w 34"/>
                <a:gd name="T93" fmla="*/ 7 h 13"/>
                <a:gd name="T94" fmla="*/ 5 w 34"/>
                <a:gd name="T95" fmla="*/ 5 h 13"/>
                <a:gd name="T96" fmla="*/ 5 w 34"/>
                <a:gd name="T97" fmla="*/ 5 h 13"/>
                <a:gd name="T98" fmla="*/ 3 w 34"/>
                <a:gd name="T99" fmla="*/ 5 h 13"/>
                <a:gd name="T100" fmla="*/ 1 w 34"/>
                <a:gd name="T101" fmla="*/ 5 h 13"/>
                <a:gd name="T102" fmla="*/ 1 w 34"/>
                <a:gd name="T103" fmla="*/ 3 h 13"/>
                <a:gd name="T104" fmla="*/ 0 w 34"/>
                <a:gd name="T105" fmla="*/ 3 h 13"/>
                <a:gd name="T106" fmla="*/ 1 w 34"/>
                <a:gd name="T107" fmla="*/ 1 h 13"/>
                <a:gd name="T108" fmla="*/ 1 w 34"/>
                <a:gd name="T109" fmla="*/ 1 h 13"/>
                <a:gd name="T110" fmla="*/ 1 w 34"/>
                <a:gd name="T111" fmla="*/ 1 h 13"/>
                <a:gd name="T112" fmla="*/ 3 w 34"/>
                <a:gd name="T113" fmla="*/ 0 h 13"/>
                <a:gd name="T114" fmla="*/ 3 w 34"/>
                <a:gd name="T115" fmla="*/ 0 h 13"/>
                <a:gd name="T116" fmla="*/ 5 w 34"/>
                <a:gd name="T117" fmla="*/ 0 h 13"/>
                <a:gd name="T118" fmla="*/ 7 w 34"/>
                <a:gd name="T119" fmla="*/ 0 h 13"/>
                <a:gd name="T120" fmla="*/ 7 w 34"/>
                <a:gd name="T121" fmla="*/ 0 h 13"/>
                <a:gd name="T122" fmla="*/ 9 w 34"/>
                <a:gd name="T123" fmla="*/ 0 h 13"/>
                <a:gd name="T124" fmla="*/ 13 w 34"/>
                <a:gd name="T12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 h="13">
                  <a:moveTo>
                    <a:pt x="15" y="0"/>
                  </a:moveTo>
                  <a:lnTo>
                    <a:pt x="15" y="0"/>
                  </a:lnTo>
                  <a:lnTo>
                    <a:pt x="17" y="0"/>
                  </a:lnTo>
                  <a:lnTo>
                    <a:pt x="17" y="0"/>
                  </a:lnTo>
                  <a:lnTo>
                    <a:pt x="17" y="0"/>
                  </a:lnTo>
                  <a:lnTo>
                    <a:pt x="19" y="0"/>
                  </a:lnTo>
                  <a:lnTo>
                    <a:pt x="19" y="0"/>
                  </a:lnTo>
                  <a:lnTo>
                    <a:pt x="19" y="1"/>
                  </a:lnTo>
                  <a:lnTo>
                    <a:pt x="19" y="1"/>
                  </a:lnTo>
                  <a:lnTo>
                    <a:pt x="19" y="1"/>
                  </a:lnTo>
                  <a:lnTo>
                    <a:pt x="19" y="1"/>
                  </a:lnTo>
                  <a:lnTo>
                    <a:pt x="19" y="1"/>
                  </a:lnTo>
                  <a:lnTo>
                    <a:pt x="19" y="1"/>
                  </a:lnTo>
                  <a:lnTo>
                    <a:pt x="19" y="1"/>
                  </a:lnTo>
                  <a:lnTo>
                    <a:pt x="19" y="1"/>
                  </a:lnTo>
                  <a:lnTo>
                    <a:pt x="21" y="1"/>
                  </a:lnTo>
                  <a:lnTo>
                    <a:pt x="21" y="1"/>
                  </a:lnTo>
                  <a:lnTo>
                    <a:pt x="21" y="1"/>
                  </a:lnTo>
                  <a:lnTo>
                    <a:pt x="21" y="1"/>
                  </a:lnTo>
                  <a:lnTo>
                    <a:pt x="21" y="1"/>
                  </a:lnTo>
                  <a:lnTo>
                    <a:pt x="21" y="1"/>
                  </a:lnTo>
                  <a:lnTo>
                    <a:pt x="23" y="1"/>
                  </a:lnTo>
                  <a:lnTo>
                    <a:pt x="23" y="1"/>
                  </a:lnTo>
                  <a:lnTo>
                    <a:pt x="23" y="1"/>
                  </a:lnTo>
                  <a:lnTo>
                    <a:pt x="23" y="1"/>
                  </a:lnTo>
                  <a:lnTo>
                    <a:pt x="23" y="1"/>
                  </a:lnTo>
                  <a:lnTo>
                    <a:pt x="23" y="1"/>
                  </a:lnTo>
                  <a:lnTo>
                    <a:pt x="24" y="1"/>
                  </a:lnTo>
                  <a:lnTo>
                    <a:pt x="24" y="1"/>
                  </a:lnTo>
                  <a:lnTo>
                    <a:pt x="24" y="1"/>
                  </a:lnTo>
                  <a:lnTo>
                    <a:pt x="24" y="1"/>
                  </a:lnTo>
                  <a:lnTo>
                    <a:pt x="24" y="1"/>
                  </a:lnTo>
                  <a:lnTo>
                    <a:pt x="24" y="1"/>
                  </a:lnTo>
                  <a:lnTo>
                    <a:pt x="24" y="1"/>
                  </a:lnTo>
                  <a:lnTo>
                    <a:pt x="24" y="3"/>
                  </a:lnTo>
                  <a:lnTo>
                    <a:pt x="24" y="3"/>
                  </a:lnTo>
                  <a:lnTo>
                    <a:pt x="24" y="3"/>
                  </a:lnTo>
                  <a:lnTo>
                    <a:pt x="26" y="3"/>
                  </a:lnTo>
                  <a:lnTo>
                    <a:pt x="26" y="3"/>
                  </a:lnTo>
                  <a:lnTo>
                    <a:pt x="26" y="3"/>
                  </a:lnTo>
                  <a:lnTo>
                    <a:pt x="26" y="3"/>
                  </a:lnTo>
                  <a:lnTo>
                    <a:pt x="26" y="3"/>
                  </a:lnTo>
                  <a:lnTo>
                    <a:pt x="28" y="3"/>
                  </a:lnTo>
                  <a:lnTo>
                    <a:pt x="28" y="3"/>
                  </a:lnTo>
                  <a:lnTo>
                    <a:pt x="28" y="3"/>
                  </a:lnTo>
                  <a:lnTo>
                    <a:pt x="28" y="3"/>
                  </a:lnTo>
                  <a:lnTo>
                    <a:pt x="28" y="3"/>
                  </a:lnTo>
                  <a:lnTo>
                    <a:pt x="28" y="3"/>
                  </a:lnTo>
                  <a:lnTo>
                    <a:pt x="28" y="5"/>
                  </a:lnTo>
                  <a:lnTo>
                    <a:pt x="28" y="5"/>
                  </a:lnTo>
                  <a:lnTo>
                    <a:pt x="28" y="5"/>
                  </a:lnTo>
                  <a:lnTo>
                    <a:pt x="30" y="5"/>
                  </a:lnTo>
                  <a:lnTo>
                    <a:pt x="30" y="5"/>
                  </a:lnTo>
                  <a:lnTo>
                    <a:pt x="30" y="5"/>
                  </a:lnTo>
                  <a:lnTo>
                    <a:pt x="30" y="5"/>
                  </a:lnTo>
                  <a:lnTo>
                    <a:pt x="32" y="5"/>
                  </a:lnTo>
                  <a:lnTo>
                    <a:pt x="32" y="5"/>
                  </a:lnTo>
                  <a:lnTo>
                    <a:pt x="32" y="5"/>
                  </a:lnTo>
                  <a:lnTo>
                    <a:pt x="32" y="5"/>
                  </a:lnTo>
                  <a:lnTo>
                    <a:pt x="34" y="7"/>
                  </a:lnTo>
                  <a:lnTo>
                    <a:pt x="34" y="7"/>
                  </a:lnTo>
                  <a:lnTo>
                    <a:pt x="34" y="7"/>
                  </a:lnTo>
                  <a:lnTo>
                    <a:pt x="34" y="9"/>
                  </a:lnTo>
                  <a:lnTo>
                    <a:pt x="34" y="9"/>
                  </a:lnTo>
                  <a:lnTo>
                    <a:pt x="34" y="9"/>
                  </a:lnTo>
                  <a:lnTo>
                    <a:pt x="34" y="9"/>
                  </a:lnTo>
                  <a:lnTo>
                    <a:pt x="34" y="9"/>
                  </a:lnTo>
                  <a:lnTo>
                    <a:pt x="34" y="9"/>
                  </a:lnTo>
                  <a:lnTo>
                    <a:pt x="34" y="9"/>
                  </a:lnTo>
                  <a:lnTo>
                    <a:pt x="32" y="9"/>
                  </a:lnTo>
                  <a:lnTo>
                    <a:pt x="32" y="9"/>
                  </a:lnTo>
                  <a:lnTo>
                    <a:pt x="32" y="9"/>
                  </a:lnTo>
                  <a:lnTo>
                    <a:pt x="32" y="9"/>
                  </a:lnTo>
                  <a:lnTo>
                    <a:pt x="32" y="9"/>
                  </a:lnTo>
                  <a:lnTo>
                    <a:pt x="32" y="9"/>
                  </a:lnTo>
                  <a:lnTo>
                    <a:pt x="32" y="11"/>
                  </a:lnTo>
                  <a:lnTo>
                    <a:pt x="32" y="11"/>
                  </a:lnTo>
                  <a:lnTo>
                    <a:pt x="32" y="11"/>
                  </a:lnTo>
                  <a:lnTo>
                    <a:pt x="32" y="9"/>
                  </a:lnTo>
                  <a:lnTo>
                    <a:pt x="32" y="9"/>
                  </a:lnTo>
                  <a:lnTo>
                    <a:pt x="30" y="11"/>
                  </a:lnTo>
                  <a:lnTo>
                    <a:pt x="30" y="11"/>
                  </a:lnTo>
                  <a:lnTo>
                    <a:pt x="28" y="9"/>
                  </a:lnTo>
                  <a:lnTo>
                    <a:pt x="28" y="9"/>
                  </a:lnTo>
                  <a:lnTo>
                    <a:pt x="28" y="11"/>
                  </a:lnTo>
                  <a:lnTo>
                    <a:pt x="28" y="9"/>
                  </a:lnTo>
                  <a:lnTo>
                    <a:pt x="28" y="9"/>
                  </a:lnTo>
                  <a:lnTo>
                    <a:pt x="28" y="9"/>
                  </a:lnTo>
                  <a:lnTo>
                    <a:pt x="28" y="9"/>
                  </a:lnTo>
                  <a:lnTo>
                    <a:pt x="28" y="9"/>
                  </a:lnTo>
                  <a:lnTo>
                    <a:pt x="28" y="9"/>
                  </a:lnTo>
                  <a:lnTo>
                    <a:pt x="28" y="9"/>
                  </a:lnTo>
                  <a:lnTo>
                    <a:pt x="28" y="9"/>
                  </a:lnTo>
                  <a:lnTo>
                    <a:pt x="28" y="9"/>
                  </a:lnTo>
                  <a:lnTo>
                    <a:pt x="28" y="9"/>
                  </a:lnTo>
                  <a:lnTo>
                    <a:pt x="26" y="9"/>
                  </a:lnTo>
                  <a:lnTo>
                    <a:pt x="26" y="9"/>
                  </a:lnTo>
                  <a:lnTo>
                    <a:pt x="26" y="9"/>
                  </a:lnTo>
                  <a:lnTo>
                    <a:pt x="26" y="9"/>
                  </a:lnTo>
                  <a:lnTo>
                    <a:pt x="26" y="9"/>
                  </a:lnTo>
                  <a:lnTo>
                    <a:pt x="26" y="9"/>
                  </a:lnTo>
                  <a:lnTo>
                    <a:pt x="24" y="9"/>
                  </a:lnTo>
                  <a:lnTo>
                    <a:pt x="24" y="9"/>
                  </a:lnTo>
                  <a:lnTo>
                    <a:pt x="26" y="9"/>
                  </a:lnTo>
                  <a:lnTo>
                    <a:pt x="26" y="9"/>
                  </a:lnTo>
                  <a:lnTo>
                    <a:pt x="26" y="9"/>
                  </a:lnTo>
                  <a:lnTo>
                    <a:pt x="26" y="9"/>
                  </a:lnTo>
                  <a:lnTo>
                    <a:pt x="26" y="9"/>
                  </a:lnTo>
                  <a:lnTo>
                    <a:pt x="24" y="9"/>
                  </a:lnTo>
                  <a:lnTo>
                    <a:pt x="24" y="9"/>
                  </a:lnTo>
                  <a:lnTo>
                    <a:pt x="24" y="7"/>
                  </a:lnTo>
                  <a:lnTo>
                    <a:pt x="24" y="7"/>
                  </a:lnTo>
                  <a:lnTo>
                    <a:pt x="24" y="7"/>
                  </a:lnTo>
                  <a:lnTo>
                    <a:pt x="24" y="9"/>
                  </a:lnTo>
                  <a:lnTo>
                    <a:pt x="24" y="9"/>
                  </a:lnTo>
                  <a:lnTo>
                    <a:pt x="24" y="9"/>
                  </a:lnTo>
                  <a:lnTo>
                    <a:pt x="24" y="9"/>
                  </a:lnTo>
                  <a:lnTo>
                    <a:pt x="24" y="9"/>
                  </a:lnTo>
                  <a:lnTo>
                    <a:pt x="24" y="9"/>
                  </a:lnTo>
                  <a:lnTo>
                    <a:pt x="23" y="11"/>
                  </a:lnTo>
                  <a:lnTo>
                    <a:pt x="23" y="11"/>
                  </a:lnTo>
                  <a:lnTo>
                    <a:pt x="23" y="11"/>
                  </a:lnTo>
                  <a:lnTo>
                    <a:pt x="23" y="11"/>
                  </a:lnTo>
                  <a:lnTo>
                    <a:pt x="23" y="11"/>
                  </a:lnTo>
                  <a:lnTo>
                    <a:pt x="23" y="11"/>
                  </a:lnTo>
                  <a:lnTo>
                    <a:pt x="23" y="11"/>
                  </a:lnTo>
                  <a:lnTo>
                    <a:pt x="21" y="11"/>
                  </a:lnTo>
                  <a:lnTo>
                    <a:pt x="21" y="11"/>
                  </a:lnTo>
                  <a:lnTo>
                    <a:pt x="23" y="11"/>
                  </a:lnTo>
                  <a:lnTo>
                    <a:pt x="21" y="9"/>
                  </a:lnTo>
                  <a:lnTo>
                    <a:pt x="21" y="9"/>
                  </a:lnTo>
                  <a:lnTo>
                    <a:pt x="21" y="9"/>
                  </a:lnTo>
                  <a:lnTo>
                    <a:pt x="21" y="9"/>
                  </a:lnTo>
                  <a:lnTo>
                    <a:pt x="21" y="9"/>
                  </a:lnTo>
                  <a:lnTo>
                    <a:pt x="21" y="9"/>
                  </a:lnTo>
                  <a:lnTo>
                    <a:pt x="21" y="9"/>
                  </a:lnTo>
                  <a:lnTo>
                    <a:pt x="19" y="11"/>
                  </a:lnTo>
                  <a:lnTo>
                    <a:pt x="19" y="11"/>
                  </a:lnTo>
                  <a:lnTo>
                    <a:pt x="19" y="11"/>
                  </a:lnTo>
                  <a:lnTo>
                    <a:pt x="19" y="11"/>
                  </a:lnTo>
                  <a:lnTo>
                    <a:pt x="19" y="11"/>
                  </a:lnTo>
                  <a:lnTo>
                    <a:pt x="19" y="11"/>
                  </a:lnTo>
                  <a:lnTo>
                    <a:pt x="19" y="11"/>
                  </a:lnTo>
                  <a:lnTo>
                    <a:pt x="19" y="11"/>
                  </a:lnTo>
                  <a:lnTo>
                    <a:pt x="19" y="11"/>
                  </a:lnTo>
                  <a:lnTo>
                    <a:pt x="19" y="11"/>
                  </a:lnTo>
                  <a:lnTo>
                    <a:pt x="19" y="11"/>
                  </a:lnTo>
                  <a:lnTo>
                    <a:pt x="19" y="11"/>
                  </a:lnTo>
                  <a:lnTo>
                    <a:pt x="19" y="11"/>
                  </a:lnTo>
                  <a:lnTo>
                    <a:pt x="19" y="11"/>
                  </a:lnTo>
                  <a:lnTo>
                    <a:pt x="19" y="11"/>
                  </a:lnTo>
                  <a:lnTo>
                    <a:pt x="19" y="11"/>
                  </a:lnTo>
                  <a:lnTo>
                    <a:pt x="21" y="11"/>
                  </a:lnTo>
                  <a:lnTo>
                    <a:pt x="21" y="13"/>
                  </a:lnTo>
                  <a:lnTo>
                    <a:pt x="21" y="13"/>
                  </a:lnTo>
                  <a:lnTo>
                    <a:pt x="19" y="13"/>
                  </a:lnTo>
                  <a:lnTo>
                    <a:pt x="19" y="13"/>
                  </a:lnTo>
                  <a:lnTo>
                    <a:pt x="19" y="13"/>
                  </a:lnTo>
                  <a:lnTo>
                    <a:pt x="19" y="13"/>
                  </a:lnTo>
                  <a:lnTo>
                    <a:pt x="17" y="11"/>
                  </a:lnTo>
                  <a:lnTo>
                    <a:pt x="17" y="11"/>
                  </a:lnTo>
                  <a:lnTo>
                    <a:pt x="15" y="11"/>
                  </a:lnTo>
                  <a:lnTo>
                    <a:pt x="15" y="11"/>
                  </a:lnTo>
                  <a:lnTo>
                    <a:pt x="15" y="11"/>
                  </a:lnTo>
                  <a:lnTo>
                    <a:pt x="15" y="11"/>
                  </a:lnTo>
                  <a:lnTo>
                    <a:pt x="15" y="11"/>
                  </a:lnTo>
                  <a:lnTo>
                    <a:pt x="15" y="11"/>
                  </a:lnTo>
                  <a:lnTo>
                    <a:pt x="13" y="11"/>
                  </a:lnTo>
                  <a:lnTo>
                    <a:pt x="13" y="11"/>
                  </a:lnTo>
                  <a:lnTo>
                    <a:pt x="11" y="11"/>
                  </a:lnTo>
                  <a:lnTo>
                    <a:pt x="11" y="11"/>
                  </a:lnTo>
                  <a:lnTo>
                    <a:pt x="9" y="9"/>
                  </a:lnTo>
                  <a:lnTo>
                    <a:pt x="9" y="9"/>
                  </a:lnTo>
                  <a:lnTo>
                    <a:pt x="9" y="9"/>
                  </a:lnTo>
                  <a:lnTo>
                    <a:pt x="9" y="9"/>
                  </a:lnTo>
                  <a:lnTo>
                    <a:pt x="9" y="9"/>
                  </a:lnTo>
                  <a:lnTo>
                    <a:pt x="9" y="9"/>
                  </a:lnTo>
                  <a:lnTo>
                    <a:pt x="9" y="9"/>
                  </a:lnTo>
                  <a:lnTo>
                    <a:pt x="9" y="9"/>
                  </a:lnTo>
                  <a:lnTo>
                    <a:pt x="9" y="9"/>
                  </a:lnTo>
                  <a:lnTo>
                    <a:pt x="9" y="9"/>
                  </a:lnTo>
                  <a:lnTo>
                    <a:pt x="9" y="7"/>
                  </a:lnTo>
                  <a:lnTo>
                    <a:pt x="9" y="7"/>
                  </a:lnTo>
                  <a:lnTo>
                    <a:pt x="7" y="7"/>
                  </a:lnTo>
                  <a:lnTo>
                    <a:pt x="7" y="7"/>
                  </a:lnTo>
                  <a:lnTo>
                    <a:pt x="7" y="7"/>
                  </a:lnTo>
                  <a:lnTo>
                    <a:pt x="7" y="7"/>
                  </a:lnTo>
                  <a:lnTo>
                    <a:pt x="7" y="7"/>
                  </a:lnTo>
                  <a:lnTo>
                    <a:pt x="5" y="5"/>
                  </a:lnTo>
                  <a:lnTo>
                    <a:pt x="5" y="5"/>
                  </a:lnTo>
                  <a:lnTo>
                    <a:pt x="5" y="5"/>
                  </a:lnTo>
                  <a:lnTo>
                    <a:pt x="5" y="5"/>
                  </a:lnTo>
                  <a:lnTo>
                    <a:pt x="5" y="5"/>
                  </a:lnTo>
                  <a:lnTo>
                    <a:pt x="5" y="5"/>
                  </a:lnTo>
                  <a:lnTo>
                    <a:pt x="5" y="5"/>
                  </a:lnTo>
                  <a:lnTo>
                    <a:pt x="5" y="5"/>
                  </a:lnTo>
                  <a:lnTo>
                    <a:pt x="3" y="5"/>
                  </a:lnTo>
                  <a:lnTo>
                    <a:pt x="3" y="5"/>
                  </a:lnTo>
                  <a:lnTo>
                    <a:pt x="3" y="5"/>
                  </a:lnTo>
                  <a:lnTo>
                    <a:pt x="3" y="5"/>
                  </a:lnTo>
                  <a:lnTo>
                    <a:pt x="3" y="5"/>
                  </a:lnTo>
                  <a:lnTo>
                    <a:pt x="1" y="5"/>
                  </a:lnTo>
                  <a:lnTo>
                    <a:pt x="1" y="5"/>
                  </a:lnTo>
                  <a:lnTo>
                    <a:pt x="1" y="5"/>
                  </a:lnTo>
                  <a:lnTo>
                    <a:pt x="1" y="5"/>
                  </a:lnTo>
                  <a:lnTo>
                    <a:pt x="1" y="3"/>
                  </a:lnTo>
                  <a:lnTo>
                    <a:pt x="1" y="3"/>
                  </a:lnTo>
                  <a:lnTo>
                    <a:pt x="1" y="3"/>
                  </a:lnTo>
                  <a:lnTo>
                    <a:pt x="0" y="3"/>
                  </a:lnTo>
                  <a:lnTo>
                    <a:pt x="0" y="3"/>
                  </a:lnTo>
                  <a:lnTo>
                    <a:pt x="0" y="3"/>
                  </a:lnTo>
                  <a:lnTo>
                    <a:pt x="0" y="3"/>
                  </a:lnTo>
                  <a:lnTo>
                    <a:pt x="0" y="3"/>
                  </a:lnTo>
                  <a:lnTo>
                    <a:pt x="1" y="3"/>
                  </a:lnTo>
                  <a:lnTo>
                    <a:pt x="1" y="3"/>
                  </a:lnTo>
                  <a:lnTo>
                    <a:pt x="1" y="1"/>
                  </a:lnTo>
                  <a:lnTo>
                    <a:pt x="1" y="1"/>
                  </a:lnTo>
                  <a:lnTo>
                    <a:pt x="1" y="1"/>
                  </a:lnTo>
                  <a:lnTo>
                    <a:pt x="1" y="1"/>
                  </a:lnTo>
                  <a:lnTo>
                    <a:pt x="1" y="1"/>
                  </a:lnTo>
                  <a:lnTo>
                    <a:pt x="1" y="1"/>
                  </a:lnTo>
                  <a:lnTo>
                    <a:pt x="1" y="1"/>
                  </a:lnTo>
                  <a:lnTo>
                    <a:pt x="1" y="1"/>
                  </a:lnTo>
                  <a:lnTo>
                    <a:pt x="1" y="1"/>
                  </a:lnTo>
                  <a:lnTo>
                    <a:pt x="1" y="1"/>
                  </a:lnTo>
                  <a:lnTo>
                    <a:pt x="1" y="1"/>
                  </a:lnTo>
                  <a:lnTo>
                    <a:pt x="3" y="0"/>
                  </a:lnTo>
                  <a:lnTo>
                    <a:pt x="3" y="0"/>
                  </a:lnTo>
                  <a:lnTo>
                    <a:pt x="3" y="1"/>
                  </a:lnTo>
                  <a:lnTo>
                    <a:pt x="3" y="0"/>
                  </a:lnTo>
                  <a:lnTo>
                    <a:pt x="3" y="0"/>
                  </a:lnTo>
                  <a:lnTo>
                    <a:pt x="3" y="0"/>
                  </a:lnTo>
                  <a:lnTo>
                    <a:pt x="5" y="0"/>
                  </a:lnTo>
                  <a:lnTo>
                    <a:pt x="5" y="0"/>
                  </a:lnTo>
                  <a:lnTo>
                    <a:pt x="5" y="0"/>
                  </a:lnTo>
                  <a:lnTo>
                    <a:pt x="5" y="0"/>
                  </a:lnTo>
                  <a:lnTo>
                    <a:pt x="5" y="0"/>
                  </a:lnTo>
                  <a:lnTo>
                    <a:pt x="7" y="0"/>
                  </a:lnTo>
                  <a:lnTo>
                    <a:pt x="7" y="0"/>
                  </a:lnTo>
                  <a:lnTo>
                    <a:pt x="7" y="0"/>
                  </a:lnTo>
                  <a:lnTo>
                    <a:pt x="7" y="0"/>
                  </a:lnTo>
                  <a:lnTo>
                    <a:pt x="7" y="0"/>
                  </a:lnTo>
                  <a:lnTo>
                    <a:pt x="7" y="0"/>
                  </a:lnTo>
                  <a:lnTo>
                    <a:pt x="7" y="0"/>
                  </a:lnTo>
                  <a:lnTo>
                    <a:pt x="7" y="0"/>
                  </a:lnTo>
                  <a:lnTo>
                    <a:pt x="7" y="0"/>
                  </a:lnTo>
                  <a:lnTo>
                    <a:pt x="9" y="0"/>
                  </a:lnTo>
                  <a:lnTo>
                    <a:pt x="9" y="0"/>
                  </a:lnTo>
                  <a:lnTo>
                    <a:pt x="11" y="0"/>
                  </a:lnTo>
                  <a:lnTo>
                    <a:pt x="11" y="0"/>
                  </a:lnTo>
                  <a:lnTo>
                    <a:pt x="13" y="0"/>
                  </a:lnTo>
                  <a:lnTo>
                    <a:pt x="13" y="0"/>
                  </a:lnTo>
                  <a:lnTo>
                    <a:pt x="15" y="0"/>
                  </a:lnTo>
                  <a:lnTo>
                    <a:pt x="15"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0" name="Freeform 119"/>
            <p:cNvSpPr>
              <a:spLocks/>
            </p:cNvSpPr>
            <p:nvPr/>
          </p:nvSpPr>
          <p:spPr bwMode="auto">
            <a:xfrm>
              <a:off x="4972050" y="3400425"/>
              <a:ext cx="6350" cy="3175"/>
            </a:xfrm>
            <a:custGeom>
              <a:avLst/>
              <a:gdLst>
                <a:gd name="T0" fmla="*/ 2 w 4"/>
                <a:gd name="T1" fmla="*/ 0 h 2"/>
                <a:gd name="T2" fmla="*/ 2 w 4"/>
                <a:gd name="T3" fmla="*/ 0 h 2"/>
                <a:gd name="T4" fmla="*/ 2 w 4"/>
                <a:gd name="T5" fmla="*/ 0 h 2"/>
                <a:gd name="T6" fmla="*/ 2 w 4"/>
                <a:gd name="T7" fmla="*/ 0 h 2"/>
                <a:gd name="T8" fmla="*/ 4 w 4"/>
                <a:gd name="T9" fmla="*/ 0 h 2"/>
                <a:gd name="T10" fmla="*/ 4 w 4"/>
                <a:gd name="T11" fmla="*/ 0 h 2"/>
                <a:gd name="T12" fmla="*/ 4 w 4"/>
                <a:gd name="T13" fmla="*/ 0 h 2"/>
                <a:gd name="T14" fmla="*/ 4 w 4"/>
                <a:gd name="T15" fmla="*/ 0 h 2"/>
                <a:gd name="T16" fmla="*/ 4 w 4"/>
                <a:gd name="T17" fmla="*/ 0 h 2"/>
                <a:gd name="T18" fmla="*/ 4 w 4"/>
                <a:gd name="T19" fmla="*/ 0 h 2"/>
                <a:gd name="T20" fmla="*/ 4 w 4"/>
                <a:gd name="T21" fmla="*/ 0 h 2"/>
                <a:gd name="T22" fmla="*/ 4 w 4"/>
                <a:gd name="T23" fmla="*/ 0 h 2"/>
                <a:gd name="T24" fmla="*/ 4 w 4"/>
                <a:gd name="T25" fmla="*/ 0 h 2"/>
                <a:gd name="T26" fmla="*/ 4 w 4"/>
                <a:gd name="T27" fmla="*/ 0 h 2"/>
                <a:gd name="T28" fmla="*/ 4 w 4"/>
                <a:gd name="T29" fmla="*/ 2 h 2"/>
                <a:gd name="T30" fmla="*/ 4 w 4"/>
                <a:gd name="T31" fmla="*/ 2 h 2"/>
                <a:gd name="T32" fmla="*/ 4 w 4"/>
                <a:gd name="T33" fmla="*/ 2 h 2"/>
                <a:gd name="T34" fmla="*/ 4 w 4"/>
                <a:gd name="T35" fmla="*/ 2 h 2"/>
                <a:gd name="T36" fmla="*/ 4 w 4"/>
                <a:gd name="T37" fmla="*/ 2 h 2"/>
                <a:gd name="T38" fmla="*/ 4 w 4"/>
                <a:gd name="T39" fmla="*/ 2 h 2"/>
                <a:gd name="T40" fmla="*/ 2 w 4"/>
                <a:gd name="T41" fmla="*/ 2 h 2"/>
                <a:gd name="T42" fmla="*/ 2 w 4"/>
                <a:gd name="T43" fmla="*/ 0 h 2"/>
                <a:gd name="T44" fmla="*/ 2 w 4"/>
                <a:gd name="T45" fmla="*/ 0 h 2"/>
                <a:gd name="T46" fmla="*/ 2 w 4"/>
                <a:gd name="T47" fmla="*/ 0 h 2"/>
                <a:gd name="T48" fmla="*/ 2 w 4"/>
                <a:gd name="T49" fmla="*/ 0 h 2"/>
                <a:gd name="T50" fmla="*/ 2 w 4"/>
                <a:gd name="T51" fmla="*/ 0 h 2"/>
                <a:gd name="T52" fmla="*/ 2 w 4"/>
                <a:gd name="T53" fmla="*/ 0 h 2"/>
                <a:gd name="T54" fmla="*/ 2 w 4"/>
                <a:gd name="T55" fmla="*/ 2 h 2"/>
                <a:gd name="T56" fmla="*/ 2 w 4"/>
                <a:gd name="T57" fmla="*/ 2 h 2"/>
                <a:gd name="T58" fmla="*/ 2 w 4"/>
                <a:gd name="T59" fmla="*/ 0 h 2"/>
                <a:gd name="T60" fmla="*/ 2 w 4"/>
                <a:gd name="T61" fmla="*/ 0 h 2"/>
                <a:gd name="T62" fmla="*/ 2 w 4"/>
                <a:gd name="T63" fmla="*/ 0 h 2"/>
                <a:gd name="T64" fmla="*/ 0 w 4"/>
                <a:gd name="T65" fmla="*/ 2 h 2"/>
                <a:gd name="T66" fmla="*/ 0 w 4"/>
                <a:gd name="T67" fmla="*/ 2 h 2"/>
                <a:gd name="T68" fmla="*/ 0 w 4"/>
                <a:gd name="T69" fmla="*/ 0 h 2"/>
                <a:gd name="T70" fmla="*/ 0 w 4"/>
                <a:gd name="T71" fmla="*/ 0 h 2"/>
                <a:gd name="T72" fmla="*/ 0 w 4"/>
                <a:gd name="T73" fmla="*/ 0 h 2"/>
                <a:gd name="T74" fmla="*/ 0 w 4"/>
                <a:gd name="T75" fmla="*/ 0 h 2"/>
                <a:gd name="T76" fmla="*/ 0 w 4"/>
                <a:gd name="T77" fmla="*/ 0 h 2"/>
                <a:gd name="T78" fmla="*/ 0 w 4"/>
                <a:gd name="T79" fmla="*/ 0 h 2"/>
                <a:gd name="T80" fmla="*/ 2 w 4"/>
                <a:gd name="T81" fmla="*/ 0 h 2"/>
                <a:gd name="T82" fmla="*/ 2 w 4"/>
                <a:gd name="T83" fmla="*/ 0 h 2"/>
                <a:gd name="T84" fmla="*/ 2 w 4"/>
                <a:gd name="T85" fmla="*/ 0 h 2"/>
                <a:gd name="T86" fmla="*/ 2 w 4"/>
                <a:gd name="T87" fmla="*/ 0 h 2"/>
                <a:gd name="T88" fmla="*/ 2 w 4"/>
                <a:gd name="T89" fmla="*/ 0 h 2"/>
                <a:gd name="T90" fmla="*/ 2 w 4"/>
                <a:gd name="T91" fmla="*/ 0 h 2"/>
                <a:gd name="T92" fmla="*/ 2 w 4"/>
                <a:gd name="T9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 h="2">
                  <a:moveTo>
                    <a:pt x="2" y="0"/>
                  </a:moveTo>
                  <a:lnTo>
                    <a:pt x="2" y="0"/>
                  </a:lnTo>
                  <a:lnTo>
                    <a:pt x="2" y="0"/>
                  </a:lnTo>
                  <a:lnTo>
                    <a:pt x="2" y="0"/>
                  </a:lnTo>
                  <a:lnTo>
                    <a:pt x="4" y="0"/>
                  </a:lnTo>
                  <a:lnTo>
                    <a:pt x="4" y="0"/>
                  </a:lnTo>
                  <a:lnTo>
                    <a:pt x="4" y="0"/>
                  </a:lnTo>
                  <a:lnTo>
                    <a:pt x="4" y="0"/>
                  </a:lnTo>
                  <a:lnTo>
                    <a:pt x="4" y="0"/>
                  </a:lnTo>
                  <a:lnTo>
                    <a:pt x="4" y="0"/>
                  </a:lnTo>
                  <a:lnTo>
                    <a:pt x="4" y="0"/>
                  </a:lnTo>
                  <a:lnTo>
                    <a:pt x="4" y="0"/>
                  </a:lnTo>
                  <a:lnTo>
                    <a:pt x="4" y="0"/>
                  </a:lnTo>
                  <a:lnTo>
                    <a:pt x="4" y="0"/>
                  </a:lnTo>
                  <a:lnTo>
                    <a:pt x="4" y="2"/>
                  </a:lnTo>
                  <a:lnTo>
                    <a:pt x="4" y="2"/>
                  </a:lnTo>
                  <a:lnTo>
                    <a:pt x="4" y="2"/>
                  </a:lnTo>
                  <a:lnTo>
                    <a:pt x="4" y="2"/>
                  </a:lnTo>
                  <a:lnTo>
                    <a:pt x="4" y="2"/>
                  </a:lnTo>
                  <a:lnTo>
                    <a:pt x="4" y="2"/>
                  </a:lnTo>
                  <a:lnTo>
                    <a:pt x="2" y="2"/>
                  </a:lnTo>
                  <a:lnTo>
                    <a:pt x="2" y="0"/>
                  </a:lnTo>
                  <a:lnTo>
                    <a:pt x="2" y="0"/>
                  </a:lnTo>
                  <a:lnTo>
                    <a:pt x="2" y="0"/>
                  </a:lnTo>
                  <a:lnTo>
                    <a:pt x="2" y="0"/>
                  </a:lnTo>
                  <a:lnTo>
                    <a:pt x="2" y="0"/>
                  </a:lnTo>
                  <a:lnTo>
                    <a:pt x="2" y="0"/>
                  </a:lnTo>
                  <a:lnTo>
                    <a:pt x="2" y="2"/>
                  </a:lnTo>
                  <a:lnTo>
                    <a:pt x="2" y="2"/>
                  </a:lnTo>
                  <a:lnTo>
                    <a:pt x="2" y="0"/>
                  </a:lnTo>
                  <a:lnTo>
                    <a:pt x="2" y="0"/>
                  </a:lnTo>
                  <a:lnTo>
                    <a:pt x="2" y="0"/>
                  </a:lnTo>
                  <a:lnTo>
                    <a:pt x="0" y="2"/>
                  </a:lnTo>
                  <a:lnTo>
                    <a:pt x="0" y="2"/>
                  </a:lnTo>
                  <a:lnTo>
                    <a:pt x="0" y="0"/>
                  </a:lnTo>
                  <a:lnTo>
                    <a:pt x="0" y="0"/>
                  </a:lnTo>
                  <a:lnTo>
                    <a:pt x="0" y="0"/>
                  </a:lnTo>
                  <a:lnTo>
                    <a:pt x="0" y="0"/>
                  </a:lnTo>
                  <a:lnTo>
                    <a:pt x="0" y="0"/>
                  </a:lnTo>
                  <a:lnTo>
                    <a:pt x="0" y="0"/>
                  </a:lnTo>
                  <a:lnTo>
                    <a:pt x="2" y="0"/>
                  </a:lnTo>
                  <a:lnTo>
                    <a:pt x="2" y="0"/>
                  </a:lnTo>
                  <a:lnTo>
                    <a:pt x="2" y="0"/>
                  </a:lnTo>
                  <a:lnTo>
                    <a:pt x="2" y="0"/>
                  </a:lnTo>
                  <a:lnTo>
                    <a:pt x="2" y="0"/>
                  </a:lnTo>
                  <a:lnTo>
                    <a:pt x="2"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1" name="Freeform 120"/>
            <p:cNvSpPr>
              <a:spLocks/>
            </p:cNvSpPr>
            <p:nvPr/>
          </p:nvSpPr>
          <p:spPr bwMode="auto">
            <a:xfrm>
              <a:off x="5910263" y="3937000"/>
              <a:ext cx="111125" cy="123825"/>
            </a:xfrm>
            <a:custGeom>
              <a:avLst/>
              <a:gdLst>
                <a:gd name="T0" fmla="*/ 66 w 70"/>
                <a:gd name="T1" fmla="*/ 27 h 78"/>
                <a:gd name="T2" fmla="*/ 47 w 70"/>
                <a:gd name="T3" fmla="*/ 32 h 78"/>
                <a:gd name="T4" fmla="*/ 37 w 70"/>
                <a:gd name="T5" fmla="*/ 40 h 78"/>
                <a:gd name="T6" fmla="*/ 43 w 70"/>
                <a:gd name="T7" fmla="*/ 46 h 78"/>
                <a:gd name="T8" fmla="*/ 50 w 70"/>
                <a:gd name="T9" fmla="*/ 53 h 78"/>
                <a:gd name="T10" fmla="*/ 45 w 70"/>
                <a:gd name="T11" fmla="*/ 57 h 78"/>
                <a:gd name="T12" fmla="*/ 37 w 70"/>
                <a:gd name="T13" fmla="*/ 65 h 78"/>
                <a:gd name="T14" fmla="*/ 29 w 70"/>
                <a:gd name="T15" fmla="*/ 69 h 78"/>
                <a:gd name="T16" fmla="*/ 20 w 70"/>
                <a:gd name="T17" fmla="*/ 78 h 78"/>
                <a:gd name="T18" fmla="*/ 10 w 70"/>
                <a:gd name="T19" fmla="*/ 76 h 78"/>
                <a:gd name="T20" fmla="*/ 2 w 70"/>
                <a:gd name="T21" fmla="*/ 73 h 78"/>
                <a:gd name="T22" fmla="*/ 2 w 70"/>
                <a:gd name="T23" fmla="*/ 71 h 78"/>
                <a:gd name="T24" fmla="*/ 2 w 70"/>
                <a:gd name="T25" fmla="*/ 69 h 78"/>
                <a:gd name="T26" fmla="*/ 2 w 70"/>
                <a:gd name="T27" fmla="*/ 63 h 78"/>
                <a:gd name="T28" fmla="*/ 4 w 70"/>
                <a:gd name="T29" fmla="*/ 59 h 78"/>
                <a:gd name="T30" fmla="*/ 4 w 70"/>
                <a:gd name="T31" fmla="*/ 57 h 78"/>
                <a:gd name="T32" fmla="*/ 6 w 70"/>
                <a:gd name="T33" fmla="*/ 51 h 78"/>
                <a:gd name="T34" fmla="*/ 6 w 70"/>
                <a:gd name="T35" fmla="*/ 50 h 78"/>
                <a:gd name="T36" fmla="*/ 8 w 70"/>
                <a:gd name="T37" fmla="*/ 46 h 78"/>
                <a:gd name="T38" fmla="*/ 10 w 70"/>
                <a:gd name="T39" fmla="*/ 44 h 78"/>
                <a:gd name="T40" fmla="*/ 10 w 70"/>
                <a:gd name="T41" fmla="*/ 42 h 78"/>
                <a:gd name="T42" fmla="*/ 10 w 70"/>
                <a:gd name="T43" fmla="*/ 42 h 78"/>
                <a:gd name="T44" fmla="*/ 8 w 70"/>
                <a:gd name="T45" fmla="*/ 40 h 78"/>
                <a:gd name="T46" fmla="*/ 10 w 70"/>
                <a:gd name="T47" fmla="*/ 40 h 78"/>
                <a:gd name="T48" fmla="*/ 10 w 70"/>
                <a:gd name="T49" fmla="*/ 38 h 78"/>
                <a:gd name="T50" fmla="*/ 12 w 70"/>
                <a:gd name="T51" fmla="*/ 30 h 78"/>
                <a:gd name="T52" fmla="*/ 10 w 70"/>
                <a:gd name="T53" fmla="*/ 28 h 78"/>
                <a:gd name="T54" fmla="*/ 10 w 70"/>
                <a:gd name="T55" fmla="*/ 27 h 78"/>
                <a:gd name="T56" fmla="*/ 10 w 70"/>
                <a:gd name="T57" fmla="*/ 25 h 78"/>
                <a:gd name="T58" fmla="*/ 12 w 70"/>
                <a:gd name="T59" fmla="*/ 23 h 78"/>
                <a:gd name="T60" fmla="*/ 12 w 70"/>
                <a:gd name="T61" fmla="*/ 21 h 78"/>
                <a:gd name="T62" fmla="*/ 10 w 70"/>
                <a:gd name="T63" fmla="*/ 19 h 78"/>
                <a:gd name="T64" fmla="*/ 10 w 70"/>
                <a:gd name="T65" fmla="*/ 19 h 78"/>
                <a:gd name="T66" fmla="*/ 10 w 70"/>
                <a:gd name="T67" fmla="*/ 19 h 78"/>
                <a:gd name="T68" fmla="*/ 12 w 70"/>
                <a:gd name="T69" fmla="*/ 17 h 78"/>
                <a:gd name="T70" fmla="*/ 12 w 70"/>
                <a:gd name="T71" fmla="*/ 17 h 78"/>
                <a:gd name="T72" fmla="*/ 12 w 70"/>
                <a:gd name="T73" fmla="*/ 17 h 78"/>
                <a:gd name="T74" fmla="*/ 12 w 70"/>
                <a:gd name="T75" fmla="*/ 15 h 78"/>
                <a:gd name="T76" fmla="*/ 12 w 70"/>
                <a:gd name="T77" fmla="*/ 15 h 78"/>
                <a:gd name="T78" fmla="*/ 12 w 70"/>
                <a:gd name="T79" fmla="*/ 15 h 78"/>
                <a:gd name="T80" fmla="*/ 12 w 70"/>
                <a:gd name="T81" fmla="*/ 13 h 78"/>
                <a:gd name="T82" fmla="*/ 14 w 70"/>
                <a:gd name="T83" fmla="*/ 13 h 78"/>
                <a:gd name="T84" fmla="*/ 14 w 70"/>
                <a:gd name="T85" fmla="*/ 13 h 78"/>
                <a:gd name="T86" fmla="*/ 18 w 70"/>
                <a:gd name="T87" fmla="*/ 13 h 78"/>
                <a:gd name="T88" fmla="*/ 18 w 70"/>
                <a:gd name="T89" fmla="*/ 13 h 78"/>
                <a:gd name="T90" fmla="*/ 20 w 70"/>
                <a:gd name="T91" fmla="*/ 17 h 78"/>
                <a:gd name="T92" fmla="*/ 20 w 70"/>
                <a:gd name="T93" fmla="*/ 17 h 78"/>
                <a:gd name="T94" fmla="*/ 22 w 70"/>
                <a:gd name="T95" fmla="*/ 17 h 78"/>
                <a:gd name="T96" fmla="*/ 25 w 70"/>
                <a:gd name="T97" fmla="*/ 19 h 78"/>
                <a:gd name="T98" fmla="*/ 31 w 70"/>
                <a:gd name="T99" fmla="*/ 21 h 78"/>
                <a:gd name="T100" fmla="*/ 41 w 70"/>
                <a:gd name="T101" fmla="*/ 15 h 78"/>
                <a:gd name="T102" fmla="*/ 54 w 70"/>
                <a:gd name="T103" fmla="*/ 5 h 78"/>
                <a:gd name="T104" fmla="*/ 66 w 70"/>
                <a:gd name="T105" fmla="*/ 9 h 78"/>
                <a:gd name="T106" fmla="*/ 66 w 70"/>
                <a:gd name="T107" fmla="*/ 17 h 78"/>
                <a:gd name="T108" fmla="*/ 70 w 70"/>
                <a:gd name="T109" fmla="*/ 2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0" h="78">
                  <a:moveTo>
                    <a:pt x="68" y="25"/>
                  </a:moveTo>
                  <a:lnTo>
                    <a:pt x="68" y="25"/>
                  </a:lnTo>
                  <a:lnTo>
                    <a:pt x="68" y="25"/>
                  </a:lnTo>
                  <a:lnTo>
                    <a:pt x="66" y="27"/>
                  </a:lnTo>
                  <a:lnTo>
                    <a:pt x="66" y="27"/>
                  </a:lnTo>
                  <a:lnTo>
                    <a:pt x="66" y="27"/>
                  </a:lnTo>
                  <a:lnTo>
                    <a:pt x="66" y="27"/>
                  </a:lnTo>
                  <a:lnTo>
                    <a:pt x="64" y="27"/>
                  </a:lnTo>
                  <a:lnTo>
                    <a:pt x="60" y="28"/>
                  </a:lnTo>
                  <a:lnTo>
                    <a:pt x="56" y="28"/>
                  </a:lnTo>
                  <a:lnTo>
                    <a:pt x="52" y="30"/>
                  </a:lnTo>
                  <a:lnTo>
                    <a:pt x="50" y="30"/>
                  </a:lnTo>
                  <a:lnTo>
                    <a:pt x="48" y="30"/>
                  </a:lnTo>
                  <a:lnTo>
                    <a:pt x="47" y="32"/>
                  </a:lnTo>
                  <a:lnTo>
                    <a:pt x="45" y="32"/>
                  </a:lnTo>
                  <a:lnTo>
                    <a:pt x="41" y="34"/>
                  </a:lnTo>
                  <a:lnTo>
                    <a:pt x="37" y="34"/>
                  </a:lnTo>
                  <a:lnTo>
                    <a:pt x="33" y="36"/>
                  </a:lnTo>
                  <a:lnTo>
                    <a:pt x="33" y="36"/>
                  </a:lnTo>
                  <a:lnTo>
                    <a:pt x="35" y="38"/>
                  </a:lnTo>
                  <a:lnTo>
                    <a:pt x="37" y="40"/>
                  </a:lnTo>
                  <a:lnTo>
                    <a:pt x="37" y="40"/>
                  </a:lnTo>
                  <a:lnTo>
                    <a:pt x="39" y="42"/>
                  </a:lnTo>
                  <a:lnTo>
                    <a:pt x="41" y="46"/>
                  </a:lnTo>
                  <a:lnTo>
                    <a:pt x="41" y="46"/>
                  </a:lnTo>
                  <a:lnTo>
                    <a:pt x="43" y="46"/>
                  </a:lnTo>
                  <a:lnTo>
                    <a:pt x="43" y="46"/>
                  </a:lnTo>
                  <a:lnTo>
                    <a:pt x="43" y="46"/>
                  </a:lnTo>
                  <a:lnTo>
                    <a:pt x="43" y="48"/>
                  </a:lnTo>
                  <a:lnTo>
                    <a:pt x="45" y="50"/>
                  </a:lnTo>
                  <a:lnTo>
                    <a:pt x="47" y="51"/>
                  </a:lnTo>
                  <a:lnTo>
                    <a:pt x="48" y="53"/>
                  </a:lnTo>
                  <a:lnTo>
                    <a:pt x="50" y="53"/>
                  </a:lnTo>
                  <a:lnTo>
                    <a:pt x="50" y="53"/>
                  </a:lnTo>
                  <a:lnTo>
                    <a:pt x="50" y="53"/>
                  </a:lnTo>
                  <a:lnTo>
                    <a:pt x="50" y="53"/>
                  </a:lnTo>
                  <a:lnTo>
                    <a:pt x="50" y="53"/>
                  </a:lnTo>
                  <a:lnTo>
                    <a:pt x="48" y="55"/>
                  </a:lnTo>
                  <a:lnTo>
                    <a:pt x="47" y="55"/>
                  </a:lnTo>
                  <a:lnTo>
                    <a:pt x="45" y="57"/>
                  </a:lnTo>
                  <a:lnTo>
                    <a:pt x="45" y="57"/>
                  </a:lnTo>
                  <a:lnTo>
                    <a:pt x="45" y="57"/>
                  </a:lnTo>
                  <a:lnTo>
                    <a:pt x="45" y="59"/>
                  </a:lnTo>
                  <a:lnTo>
                    <a:pt x="43" y="61"/>
                  </a:lnTo>
                  <a:lnTo>
                    <a:pt x="43" y="61"/>
                  </a:lnTo>
                  <a:lnTo>
                    <a:pt x="43" y="63"/>
                  </a:lnTo>
                  <a:lnTo>
                    <a:pt x="41" y="63"/>
                  </a:lnTo>
                  <a:lnTo>
                    <a:pt x="39" y="63"/>
                  </a:lnTo>
                  <a:lnTo>
                    <a:pt x="37" y="65"/>
                  </a:lnTo>
                  <a:lnTo>
                    <a:pt x="35" y="65"/>
                  </a:lnTo>
                  <a:lnTo>
                    <a:pt x="33" y="65"/>
                  </a:lnTo>
                  <a:lnTo>
                    <a:pt x="31" y="65"/>
                  </a:lnTo>
                  <a:lnTo>
                    <a:pt x="29" y="65"/>
                  </a:lnTo>
                  <a:lnTo>
                    <a:pt x="29" y="67"/>
                  </a:lnTo>
                  <a:lnTo>
                    <a:pt x="29" y="67"/>
                  </a:lnTo>
                  <a:lnTo>
                    <a:pt x="29" y="69"/>
                  </a:lnTo>
                  <a:lnTo>
                    <a:pt x="27" y="69"/>
                  </a:lnTo>
                  <a:lnTo>
                    <a:pt x="27" y="71"/>
                  </a:lnTo>
                  <a:lnTo>
                    <a:pt x="25" y="73"/>
                  </a:lnTo>
                  <a:lnTo>
                    <a:pt x="25" y="75"/>
                  </a:lnTo>
                  <a:lnTo>
                    <a:pt x="23" y="75"/>
                  </a:lnTo>
                  <a:lnTo>
                    <a:pt x="22" y="76"/>
                  </a:lnTo>
                  <a:lnTo>
                    <a:pt x="20" y="78"/>
                  </a:lnTo>
                  <a:lnTo>
                    <a:pt x="20" y="78"/>
                  </a:lnTo>
                  <a:lnTo>
                    <a:pt x="18" y="78"/>
                  </a:lnTo>
                  <a:lnTo>
                    <a:pt x="16" y="78"/>
                  </a:lnTo>
                  <a:lnTo>
                    <a:pt x="16" y="78"/>
                  </a:lnTo>
                  <a:lnTo>
                    <a:pt x="14" y="78"/>
                  </a:lnTo>
                  <a:lnTo>
                    <a:pt x="12" y="76"/>
                  </a:lnTo>
                  <a:lnTo>
                    <a:pt x="10" y="76"/>
                  </a:lnTo>
                  <a:lnTo>
                    <a:pt x="8" y="76"/>
                  </a:lnTo>
                  <a:lnTo>
                    <a:pt x="4" y="76"/>
                  </a:lnTo>
                  <a:lnTo>
                    <a:pt x="2" y="76"/>
                  </a:lnTo>
                  <a:lnTo>
                    <a:pt x="0" y="75"/>
                  </a:lnTo>
                  <a:lnTo>
                    <a:pt x="0" y="75"/>
                  </a:lnTo>
                  <a:lnTo>
                    <a:pt x="2" y="75"/>
                  </a:lnTo>
                  <a:lnTo>
                    <a:pt x="2" y="73"/>
                  </a:lnTo>
                  <a:lnTo>
                    <a:pt x="2" y="73"/>
                  </a:lnTo>
                  <a:lnTo>
                    <a:pt x="2" y="73"/>
                  </a:lnTo>
                  <a:lnTo>
                    <a:pt x="2" y="73"/>
                  </a:lnTo>
                  <a:lnTo>
                    <a:pt x="2" y="71"/>
                  </a:lnTo>
                  <a:lnTo>
                    <a:pt x="2" y="71"/>
                  </a:lnTo>
                  <a:lnTo>
                    <a:pt x="2" y="71"/>
                  </a:lnTo>
                  <a:lnTo>
                    <a:pt x="2" y="71"/>
                  </a:lnTo>
                  <a:lnTo>
                    <a:pt x="2" y="71"/>
                  </a:lnTo>
                  <a:lnTo>
                    <a:pt x="2" y="71"/>
                  </a:lnTo>
                  <a:lnTo>
                    <a:pt x="2" y="71"/>
                  </a:lnTo>
                  <a:lnTo>
                    <a:pt x="2" y="71"/>
                  </a:lnTo>
                  <a:lnTo>
                    <a:pt x="2" y="71"/>
                  </a:lnTo>
                  <a:lnTo>
                    <a:pt x="2" y="71"/>
                  </a:lnTo>
                  <a:lnTo>
                    <a:pt x="2" y="69"/>
                  </a:lnTo>
                  <a:lnTo>
                    <a:pt x="2" y="69"/>
                  </a:lnTo>
                  <a:lnTo>
                    <a:pt x="2" y="67"/>
                  </a:lnTo>
                  <a:lnTo>
                    <a:pt x="2" y="67"/>
                  </a:lnTo>
                  <a:lnTo>
                    <a:pt x="2" y="65"/>
                  </a:lnTo>
                  <a:lnTo>
                    <a:pt x="2" y="65"/>
                  </a:lnTo>
                  <a:lnTo>
                    <a:pt x="2" y="65"/>
                  </a:lnTo>
                  <a:lnTo>
                    <a:pt x="2" y="63"/>
                  </a:lnTo>
                  <a:lnTo>
                    <a:pt x="4" y="63"/>
                  </a:lnTo>
                  <a:lnTo>
                    <a:pt x="4" y="63"/>
                  </a:lnTo>
                  <a:lnTo>
                    <a:pt x="4" y="63"/>
                  </a:lnTo>
                  <a:lnTo>
                    <a:pt x="4" y="61"/>
                  </a:lnTo>
                  <a:lnTo>
                    <a:pt x="4" y="61"/>
                  </a:lnTo>
                  <a:lnTo>
                    <a:pt x="4" y="61"/>
                  </a:lnTo>
                  <a:lnTo>
                    <a:pt x="4" y="59"/>
                  </a:lnTo>
                  <a:lnTo>
                    <a:pt x="4" y="59"/>
                  </a:lnTo>
                  <a:lnTo>
                    <a:pt x="4" y="59"/>
                  </a:lnTo>
                  <a:lnTo>
                    <a:pt x="4" y="57"/>
                  </a:lnTo>
                  <a:lnTo>
                    <a:pt x="4" y="57"/>
                  </a:lnTo>
                  <a:lnTo>
                    <a:pt x="4" y="57"/>
                  </a:lnTo>
                  <a:lnTo>
                    <a:pt x="4" y="57"/>
                  </a:lnTo>
                  <a:lnTo>
                    <a:pt x="4" y="57"/>
                  </a:lnTo>
                  <a:lnTo>
                    <a:pt x="4" y="57"/>
                  </a:lnTo>
                  <a:lnTo>
                    <a:pt x="4" y="55"/>
                  </a:lnTo>
                  <a:lnTo>
                    <a:pt x="4" y="55"/>
                  </a:lnTo>
                  <a:lnTo>
                    <a:pt x="4" y="55"/>
                  </a:lnTo>
                  <a:lnTo>
                    <a:pt x="4" y="55"/>
                  </a:lnTo>
                  <a:lnTo>
                    <a:pt x="4" y="53"/>
                  </a:lnTo>
                  <a:lnTo>
                    <a:pt x="6" y="51"/>
                  </a:lnTo>
                  <a:lnTo>
                    <a:pt x="6" y="50"/>
                  </a:lnTo>
                  <a:lnTo>
                    <a:pt x="6" y="50"/>
                  </a:lnTo>
                  <a:lnTo>
                    <a:pt x="6" y="50"/>
                  </a:lnTo>
                  <a:lnTo>
                    <a:pt x="6" y="50"/>
                  </a:lnTo>
                  <a:lnTo>
                    <a:pt x="6" y="50"/>
                  </a:lnTo>
                  <a:lnTo>
                    <a:pt x="6" y="50"/>
                  </a:lnTo>
                  <a:lnTo>
                    <a:pt x="6" y="50"/>
                  </a:lnTo>
                  <a:lnTo>
                    <a:pt x="6" y="48"/>
                  </a:lnTo>
                  <a:lnTo>
                    <a:pt x="8" y="48"/>
                  </a:lnTo>
                  <a:lnTo>
                    <a:pt x="8" y="48"/>
                  </a:lnTo>
                  <a:lnTo>
                    <a:pt x="8" y="48"/>
                  </a:lnTo>
                  <a:lnTo>
                    <a:pt x="8" y="48"/>
                  </a:lnTo>
                  <a:lnTo>
                    <a:pt x="8" y="46"/>
                  </a:lnTo>
                  <a:lnTo>
                    <a:pt x="8" y="46"/>
                  </a:lnTo>
                  <a:lnTo>
                    <a:pt x="8" y="46"/>
                  </a:lnTo>
                  <a:lnTo>
                    <a:pt x="8" y="46"/>
                  </a:lnTo>
                  <a:lnTo>
                    <a:pt x="8" y="46"/>
                  </a:lnTo>
                  <a:lnTo>
                    <a:pt x="8" y="44"/>
                  </a:lnTo>
                  <a:lnTo>
                    <a:pt x="8" y="44"/>
                  </a:lnTo>
                  <a:lnTo>
                    <a:pt x="10" y="44"/>
                  </a:lnTo>
                  <a:lnTo>
                    <a:pt x="10" y="44"/>
                  </a:lnTo>
                  <a:lnTo>
                    <a:pt x="10" y="44"/>
                  </a:lnTo>
                  <a:lnTo>
                    <a:pt x="10" y="44"/>
                  </a:lnTo>
                  <a:lnTo>
                    <a:pt x="10" y="44"/>
                  </a:lnTo>
                  <a:lnTo>
                    <a:pt x="10" y="42"/>
                  </a:lnTo>
                  <a:lnTo>
                    <a:pt x="10" y="42"/>
                  </a:lnTo>
                  <a:lnTo>
                    <a:pt x="10" y="42"/>
                  </a:lnTo>
                  <a:lnTo>
                    <a:pt x="10" y="42"/>
                  </a:lnTo>
                  <a:lnTo>
                    <a:pt x="10" y="42"/>
                  </a:lnTo>
                  <a:lnTo>
                    <a:pt x="10" y="42"/>
                  </a:lnTo>
                  <a:lnTo>
                    <a:pt x="10" y="42"/>
                  </a:lnTo>
                  <a:lnTo>
                    <a:pt x="10" y="42"/>
                  </a:lnTo>
                  <a:lnTo>
                    <a:pt x="10" y="42"/>
                  </a:lnTo>
                  <a:lnTo>
                    <a:pt x="10" y="42"/>
                  </a:lnTo>
                  <a:lnTo>
                    <a:pt x="10" y="42"/>
                  </a:lnTo>
                  <a:lnTo>
                    <a:pt x="10" y="40"/>
                  </a:lnTo>
                  <a:lnTo>
                    <a:pt x="8" y="40"/>
                  </a:lnTo>
                  <a:lnTo>
                    <a:pt x="8" y="40"/>
                  </a:lnTo>
                  <a:lnTo>
                    <a:pt x="8" y="40"/>
                  </a:lnTo>
                  <a:lnTo>
                    <a:pt x="8" y="40"/>
                  </a:lnTo>
                  <a:lnTo>
                    <a:pt x="8" y="40"/>
                  </a:lnTo>
                  <a:lnTo>
                    <a:pt x="8" y="40"/>
                  </a:lnTo>
                  <a:lnTo>
                    <a:pt x="8" y="38"/>
                  </a:lnTo>
                  <a:lnTo>
                    <a:pt x="8" y="38"/>
                  </a:lnTo>
                  <a:lnTo>
                    <a:pt x="10" y="38"/>
                  </a:lnTo>
                  <a:lnTo>
                    <a:pt x="10" y="38"/>
                  </a:lnTo>
                  <a:lnTo>
                    <a:pt x="10" y="38"/>
                  </a:lnTo>
                  <a:lnTo>
                    <a:pt x="10" y="38"/>
                  </a:lnTo>
                  <a:lnTo>
                    <a:pt x="10" y="40"/>
                  </a:lnTo>
                  <a:lnTo>
                    <a:pt x="10" y="40"/>
                  </a:lnTo>
                  <a:lnTo>
                    <a:pt x="10" y="40"/>
                  </a:lnTo>
                  <a:lnTo>
                    <a:pt x="10" y="40"/>
                  </a:lnTo>
                  <a:lnTo>
                    <a:pt x="10" y="38"/>
                  </a:lnTo>
                  <a:lnTo>
                    <a:pt x="10" y="38"/>
                  </a:lnTo>
                  <a:lnTo>
                    <a:pt x="10" y="38"/>
                  </a:lnTo>
                  <a:lnTo>
                    <a:pt x="10" y="38"/>
                  </a:lnTo>
                  <a:lnTo>
                    <a:pt x="10" y="38"/>
                  </a:lnTo>
                  <a:lnTo>
                    <a:pt x="12" y="36"/>
                  </a:lnTo>
                  <a:lnTo>
                    <a:pt x="12" y="36"/>
                  </a:lnTo>
                  <a:lnTo>
                    <a:pt x="12" y="34"/>
                  </a:lnTo>
                  <a:lnTo>
                    <a:pt x="12" y="32"/>
                  </a:lnTo>
                  <a:lnTo>
                    <a:pt x="12" y="30"/>
                  </a:lnTo>
                  <a:lnTo>
                    <a:pt x="12" y="30"/>
                  </a:lnTo>
                  <a:lnTo>
                    <a:pt x="12" y="30"/>
                  </a:lnTo>
                  <a:lnTo>
                    <a:pt x="10" y="30"/>
                  </a:lnTo>
                  <a:lnTo>
                    <a:pt x="10" y="30"/>
                  </a:lnTo>
                  <a:lnTo>
                    <a:pt x="10" y="28"/>
                  </a:lnTo>
                  <a:lnTo>
                    <a:pt x="10" y="28"/>
                  </a:lnTo>
                  <a:lnTo>
                    <a:pt x="10" y="28"/>
                  </a:lnTo>
                  <a:lnTo>
                    <a:pt x="10" y="28"/>
                  </a:lnTo>
                  <a:lnTo>
                    <a:pt x="10" y="28"/>
                  </a:lnTo>
                  <a:lnTo>
                    <a:pt x="10" y="27"/>
                  </a:lnTo>
                  <a:lnTo>
                    <a:pt x="10" y="27"/>
                  </a:lnTo>
                  <a:lnTo>
                    <a:pt x="10" y="27"/>
                  </a:lnTo>
                  <a:lnTo>
                    <a:pt x="10" y="27"/>
                  </a:lnTo>
                  <a:lnTo>
                    <a:pt x="10" y="27"/>
                  </a:lnTo>
                  <a:lnTo>
                    <a:pt x="10" y="27"/>
                  </a:lnTo>
                  <a:lnTo>
                    <a:pt x="10" y="27"/>
                  </a:lnTo>
                  <a:lnTo>
                    <a:pt x="10" y="25"/>
                  </a:lnTo>
                  <a:lnTo>
                    <a:pt x="10" y="25"/>
                  </a:lnTo>
                  <a:lnTo>
                    <a:pt x="10" y="25"/>
                  </a:lnTo>
                  <a:lnTo>
                    <a:pt x="10" y="25"/>
                  </a:lnTo>
                  <a:lnTo>
                    <a:pt x="10" y="25"/>
                  </a:lnTo>
                  <a:lnTo>
                    <a:pt x="10" y="25"/>
                  </a:lnTo>
                  <a:lnTo>
                    <a:pt x="10" y="23"/>
                  </a:lnTo>
                  <a:lnTo>
                    <a:pt x="10" y="23"/>
                  </a:lnTo>
                  <a:lnTo>
                    <a:pt x="10" y="23"/>
                  </a:lnTo>
                  <a:lnTo>
                    <a:pt x="12" y="23"/>
                  </a:lnTo>
                  <a:lnTo>
                    <a:pt x="12" y="23"/>
                  </a:lnTo>
                  <a:lnTo>
                    <a:pt x="12" y="23"/>
                  </a:lnTo>
                  <a:lnTo>
                    <a:pt x="12" y="23"/>
                  </a:lnTo>
                  <a:lnTo>
                    <a:pt x="12" y="23"/>
                  </a:lnTo>
                  <a:lnTo>
                    <a:pt x="12" y="23"/>
                  </a:lnTo>
                  <a:lnTo>
                    <a:pt x="12" y="21"/>
                  </a:lnTo>
                  <a:lnTo>
                    <a:pt x="12" y="21"/>
                  </a:lnTo>
                  <a:lnTo>
                    <a:pt x="12" y="21"/>
                  </a:lnTo>
                  <a:lnTo>
                    <a:pt x="12" y="21"/>
                  </a:lnTo>
                  <a:lnTo>
                    <a:pt x="12" y="21"/>
                  </a:lnTo>
                  <a:lnTo>
                    <a:pt x="12" y="21"/>
                  </a:lnTo>
                  <a:lnTo>
                    <a:pt x="12" y="21"/>
                  </a:lnTo>
                  <a:lnTo>
                    <a:pt x="12" y="21"/>
                  </a:lnTo>
                  <a:lnTo>
                    <a:pt x="12" y="21"/>
                  </a:lnTo>
                  <a:lnTo>
                    <a:pt x="12" y="19"/>
                  </a:lnTo>
                  <a:lnTo>
                    <a:pt x="10" y="19"/>
                  </a:lnTo>
                  <a:lnTo>
                    <a:pt x="10" y="19"/>
                  </a:lnTo>
                  <a:lnTo>
                    <a:pt x="12" y="19"/>
                  </a:lnTo>
                  <a:lnTo>
                    <a:pt x="12" y="19"/>
                  </a:lnTo>
                  <a:lnTo>
                    <a:pt x="12" y="19"/>
                  </a:lnTo>
                  <a:lnTo>
                    <a:pt x="12" y="19"/>
                  </a:lnTo>
                  <a:lnTo>
                    <a:pt x="12" y="19"/>
                  </a:lnTo>
                  <a:lnTo>
                    <a:pt x="12" y="19"/>
                  </a:lnTo>
                  <a:lnTo>
                    <a:pt x="10" y="19"/>
                  </a:lnTo>
                  <a:lnTo>
                    <a:pt x="10" y="19"/>
                  </a:lnTo>
                  <a:lnTo>
                    <a:pt x="10" y="19"/>
                  </a:lnTo>
                  <a:lnTo>
                    <a:pt x="12" y="19"/>
                  </a:lnTo>
                  <a:lnTo>
                    <a:pt x="12" y="19"/>
                  </a:lnTo>
                  <a:lnTo>
                    <a:pt x="12" y="19"/>
                  </a:lnTo>
                  <a:lnTo>
                    <a:pt x="10" y="19"/>
                  </a:lnTo>
                  <a:lnTo>
                    <a:pt x="10" y="19"/>
                  </a:lnTo>
                  <a:lnTo>
                    <a:pt x="12" y="19"/>
                  </a:lnTo>
                  <a:lnTo>
                    <a:pt x="12" y="19"/>
                  </a:lnTo>
                  <a:lnTo>
                    <a:pt x="12" y="19"/>
                  </a:lnTo>
                  <a:lnTo>
                    <a:pt x="12" y="19"/>
                  </a:lnTo>
                  <a:lnTo>
                    <a:pt x="10" y="19"/>
                  </a:lnTo>
                  <a:lnTo>
                    <a:pt x="12" y="19"/>
                  </a:lnTo>
                  <a:lnTo>
                    <a:pt x="12" y="17"/>
                  </a:lnTo>
                  <a:lnTo>
                    <a:pt x="12" y="17"/>
                  </a:lnTo>
                  <a:lnTo>
                    <a:pt x="12" y="17"/>
                  </a:lnTo>
                  <a:lnTo>
                    <a:pt x="12" y="17"/>
                  </a:lnTo>
                  <a:lnTo>
                    <a:pt x="12" y="17"/>
                  </a:lnTo>
                  <a:lnTo>
                    <a:pt x="12" y="17"/>
                  </a:lnTo>
                  <a:lnTo>
                    <a:pt x="12" y="17"/>
                  </a:lnTo>
                  <a:lnTo>
                    <a:pt x="12" y="17"/>
                  </a:lnTo>
                  <a:lnTo>
                    <a:pt x="12" y="17"/>
                  </a:lnTo>
                  <a:lnTo>
                    <a:pt x="12" y="17"/>
                  </a:lnTo>
                  <a:lnTo>
                    <a:pt x="12" y="17"/>
                  </a:lnTo>
                  <a:lnTo>
                    <a:pt x="12" y="17"/>
                  </a:lnTo>
                  <a:lnTo>
                    <a:pt x="12" y="17"/>
                  </a:lnTo>
                  <a:lnTo>
                    <a:pt x="12" y="17"/>
                  </a:lnTo>
                  <a:lnTo>
                    <a:pt x="12" y="17"/>
                  </a:lnTo>
                  <a:lnTo>
                    <a:pt x="12" y="17"/>
                  </a:lnTo>
                  <a:lnTo>
                    <a:pt x="12" y="17"/>
                  </a:lnTo>
                  <a:lnTo>
                    <a:pt x="10" y="17"/>
                  </a:lnTo>
                  <a:lnTo>
                    <a:pt x="10" y="17"/>
                  </a:lnTo>
                  <a:lnTo>
                    <a:pt x="12" y="17"/>
                  </a:lnTo>
                  <a:lnTo>
                    <a:pt x="12" y="17"/>
                  </a:lnTo>
                  <a:lnTo>
                    <a:pt x="12" y="15"/>
                  </a:lnTo>
                  <a:lnTo>
                    <a:pt x="12" y="17"/>
                  </a:lnTo>
                  <a:lnTo>
                    <a:pt x="12" y="15"/>
                  </a:lnTo>
                  <a:lnTo>
                    <a:pt x="12" y="15"/>
                  </a:lnTo>
                  <a:lnTo>
                    <a:pt x="12" y="15"/>
                  </a:lnTo>
                  <a:lnTo>
                    <a:pt x="12" y="15"/>
                  </a:lnTo>
                  <a:lnTo>
                    <a:pt x="12" y="15"/>
                  </a:lnTo>
                  <a:lnTo>
                    <a:pt x="12" y="15"/>
                  </a:lnTo>
                  <a:lnTo>
                    <a:pt x="12" y="15"/>
                  </a:lnTo>
                  <a:lnTo>
                    <a:pt x="12" y="15"/>
                  </a:lnTo>
                  <a:lnTo>
                    <a:pt x="12" y="15"/>
                  </a:lnTo>
                  <a:lnTo>
                    <a:pt x="12" y="15"/>
                  </a:lnTo>
                  <a:lnTo>
                    <a:pt x="12" y="15"/>
                  </a:lnTo>
                  <a:lnTo>
                    <a:pt x="12" y="15"/>
                  </a:lnTo>
                  <a:lnTo>
                    <a:pt x="12" y="15"/>
                  </a:lnTo>
                  <a:lnTo>
                    <a:pt x="12" y="15"/>
                  </a:lnTo>
                  <a:lnTo>
                    <a:pt x="12" y="15"/>
                  </a:lnTo>
                  <a:lnTo>
                    <a:pt x="12" y="15"/>
                  </a:lnTo>
                  <a:lnTo>
                    <a:pt x="12" y="15"/>
                  </a:lnTo>
                  <a:lnTo>
                    <a:pt x="12" y="13"/>
                  </a:lnTo>
                  <a:lnTo>
                    <a:pt x="12" y="13"/>
                  </a:lnTo>
                  <a:lnTo>
                    <a:pt x="12" y="13"/>
                  </a:lnTo>
                  <a:lnTo>
                    <a:pt x="12" y="13"/>
                  </a:lnTo>
                  <a:lnTo>
                    <a:pt x="12" y="13"/>
                  </a:lnTo>
                  <a:lnTo>
                    <a:pt x="12" y="13"/>
                  </a:lnTo>
                  <a:lnTo>
                    <a:pt x="14" y="13"/>
                  </a:lnTo>
                  <a:lnTo>
                    <a:pt x="14" y="13"/>
                  </a:lnTo>
                  <a:lnTo>
                    <a:pt x="14" y="13"/>
                  </a:lnTo>
                  <a:lnTo>
                    <a:pt x="14" y="13"/>
                  </a:lnTo>
                  <a:lnTo>
                    <a:pt x="14" y="13"/>
                  </a:lnTo>
                  <a:lnTo>
                    <a:pt x="14" y="13"/>
                  </a:lnTo>
                  <a:lnTo>
                    <a:pt x="14" y="13"/>
                  </a:lnTo>
                  <a:lnTo>
                    <a:pt x="14" y="13"/>
                  </a:lnTo>
                  <a:lnTo>
                    <a:pt x="14" y="13"/>
                  </a:lnTo>
                  <a:lnTo>
                    <a:pt x="14" y="13"/>
                  </a:lnTo>
                  <a:lnTo>
                    <a:pt x="14" y="13"/>
                  </a:lnTo>
                  <a:lnTo>
                    <a:pt x="14" y="13"/>
                  </a:lnTo>
                  <a:lnTo>
                    <a:pt x="16" y="13"/>
                  </a:lnTo>
                  <a:lnTo>
                    <a:pt x="16" y="13"/>
                  </a:lnTo>
                  <a:lnTo>
                    <a:pt x="18" y="13"/>
                  </a:lnTo>
                  <a:lnTo>
                    <a:pt x="18" y="13"/>
                  </a:lnTo>
                  <a:lnTo>
                    <a:pt x="18" y="13"/>
                  </a:lnTo>
                  <a:lnTo>
                    <a:pt x="18" y="13"/>
                  </a:lnTo>
                  <a:lnTo>
                    <a:pt x="18" y="13"/>
                  </a:lnTo>
                  <a:lnTo>
                    <a:pt x="18" y="13"/>
                  </a:lnTo>
                  <a:lnTo>
                    <a:pt x="18" y="13"/>
                  </a:lnTo>
                  <a:lnTo>
                    <a:pt x="18" y="13"/>
                  </a:lnTo>
                  <a:lnTo>
                    <a:pt x="18" y="13"/>
                  </a:lnTo>
                  <a:lnTo>
                    <a:pt x="18" y="13"/>
                  </a:lnTo>
                  <a:lnTo>
                    <a:pt x="18" y="13"/>
                  </a:lnTo>
                  <a:lnTo>
                    <a:pt x="18" y="13"/>
                  </a:lnTo>
                  <a:lnTo>
                    <a:pt x="18" y="13"/>
                  </a:lnTo>
                  <a:lnTo>
                    <a:pt x="18" y="15"/>
                  </a:lnTo>
                  <a:lnTo>
                    <a:pt x="18" y="15"/>
                  </a:lnTo>
                  <a:lnTo>
                    <a:pt x="18" y="15"/>
                  </a:lnTo>
                  <a:lnTo>
                    <a:pt x="18" y="15"/>
                  </a:lnTo>
                  <a:lnTo>
                    <a:pt x="20" y="17"/>
                  </a:lnTo>
                  <a:lnTo>
                    <a:pt x="20" y="17"/>
                  </a:lnTo>
                  <a:lnTo>
                    <a:pt x="20" y="17"/>
                  </a:lnTo>
                  <a:lnTo>
                    <a:pt x="20" y="17"/>
                  </a:lnTo>
                  <a:lnTo>
                    <a:pt x="20" y="17"/>
                  </a:lnTo>
                  <a:lnTo>
                    <a:pt x="20" y="17"/>
                  </a:lnTo>
                  <a:lnTo>
                    <a:pt x="20" y="17"/>
                  </a:lnTo>
                  <a:lnTo>
                    <a:pt x="20" y="17"/>
                  </a:lnTo>
                  <a:lnTo>
                    <a:pt x="20" y="17"/>
                  </a:lnTo>
                  <a:lnTo>
                    <a:pt x="20" y="17"/>
                  </a:lnTo>
                  <a:lnTo>
                    <a:pt x="22" y="17"/>
                  </a:lnTo>
                  <a:lnTo>
                    <a:pt x="22" y="17"/>
                  </a:lnTo>
                  <a:lnTo>
                    <a:pt x="22" y="17"/>
                  </a:lnTo>
                  <a:lnTo>
                    <a:pt x="22" y="17"/>
                  </a:lnTo>
                  <a:lnTo>
                    <a:pt x="22" y="17"/>
                  </a:lnTo>
                  <a:lnTo>
                    <a:pt x="23" y="17"/>
                  </a:lnTo>
                  <a:lnTo>
                    <a:pt x="23" y="19"/>
                  </a:lnTo>
                  <a:lnTo>
                    <a:pt x="23" y="19"/>
                  </a:lnTo>
                  <a:lnTo>
                    <a:pt x="25" y="19"/>
                  </a:lnTo>
                  <a:lnTo>
                    <a:pt x="25" y="19"/>
                  </a:lnTo>
                  <a:lnTo>
                    <a:pt x="25" y="19"/>
                  </a:lnTo>
                  <a:lnTo>
                    <a:pt x="25" y="19"/>
                  </a:lnTo>
                  <a:lnTo>
                    <a:pt x="29" y="21"/>
                  </a:lnTo>
                  <a:lnTo>
                    <a:pt x="29" y="21"/>
                  </a:lnTo>
                  <a:lnTo>
                    <a:pt x="29" y="21"/>
                  </a:lnTo>
                  <a:lnTo>
                    <a:pt x="29" y="21"/>
                  </a:lnTo>
                  <a:lnTo>
                    <a:pt x="31" y="21"/>
                  </a:lnTo>
                  <a:lnTo>
                    <a:pt x="31" y="21"/>
                  </a:lnTo>
                  <a:lnTo>
                    <a:pt x="31" y="21"/>
                  </a:lnTo>
                  <a:lnTo>
                    <a:pt x="33" y="19"/>
                  </a:lnTo>
                  <a:lnTo>
                    <a:pt x="37" y="17"/>
                  </a:lnTo>
                  <a:lnTo>
                    <a:pt x="37" y="17"/>
                  </a:lnTo>
                  <a:lnTo>
                    <a:pt x="37" y="17"/>
                  </a:lnTo>
                  <a:lnTo>
                    <a:pt x="37" y="17"/>
                  </a:lnTo>
                  <a:lnTo>
                    <a:pt x="39" y="15"/>
                  </a:lnTo>
                  <a:lnTo>
                    <a:pt x="41" y="15"/>
                  </a:lnTo>
                  <a:lnTo>
                    <a:pt x="43" y="13"/>
                  </a:lnTo>
                  <a:lnTo>
                    <a:pt x="43" y="13"/>
                  </a:lnTo>
                  <a:lnTo>
                    <a:pt x="47" y="11"/>
                  </a:lnTo>
                  <a:lnTo>
                    <a:pt x="48" y="9"/>
                  </a:lnTo>
                  <a:lnTo>
                    <a:pt x="50" y="7"/>
                  </a:lnTo>
                  <a:lnTo>
                    <a:pt x="50" y="7"/>
                  </a:lnTo>
                  <a:lnTo>
                    <a:pt x="54" y="5"/>
                  </a:lnTo>
                  <a:lnTo>
                    <a:pt x="54" y="5"/>
                  </a:lnTo>
                  <a:lnTo>
                    <a:pt x="58" y="3"/>
                  </a:lnTo>
                  <a:lnTo>
                    <a:pt x="62" y="0"/>
                  </a:lnTo>
                  <a:lnTo>
                    <a:pt x="64" y="3"/>
                  </a:lnTo>
                  <a:lnTo>
                    <a:pt x="64" y="5"/>
                  </a:lnTo>
                  <a:lnTo>
                    <a:pt x="64" y="7"/>
                  </a:lnTo>
                  <a:lnTo>
                    <a:pt x="66" y="9"/>
                  </a:lnTo>
                  <a:lnTo>
                    <a:pt x="66" y="13"/>
                  </a:lnTo>
                  <a:lnTo>
                    <a:pt x="68" y="17"/>
                  </a:lnTo>
                  <a:lnTo>
                    <a:pt x="66" y="17"/>
                  </a:lnTo>
                  <a:lnTo>
                    <a:pt x="66" y="17"/>
                  </a:lnTo>
                  <a:lnTo>
                    <a:pt x="66" y="17"/>
                  </a:lnTo>
                  <a:lnTo>
                    <a:pt x="66" y="17"/>
                  </a:lnTo>
                  <a:lnTo>
                    <a:pt x="66" y="17"/>
                  </a:lnTo>
                  <a:lnTo>
                    <a:pt x="66" y="21"/>
                  </a:lnTo>
                  <a:lnTo>
                    <a:pt x="66" y="21"/>
                  </a:lnTo>
                  <a:lnTo>
                    <a:pt x="66" y="21"/>
                  </a:lnTo>
                  <a:lnTo>
                    <a:pt x="70" y="19"/>
                  </a:lnTo>
                  <a:lnTo>
                    <a:pt x="70" y="21"/>
                  </a:lnTo>
                  <a:lnTo>
                    <a:pt x="70" y="21"/>
                  </a:lnTo>
                  <a:lnTo>
                    <a:pt x="70" y="21"/>
                  </a:lnTo>
                  <a:lnTo>
                    <a:pt x="70" y="23"/>
                  </a:lnTo>
                  <a:lnTo>
                    <a:pt x="68" y="25"/>
                  </a:lnTo>
                  <a:lnTo>
                    <a:pt x="68" y="2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2" name="Freeform 121"/>
            <p:cNvSpPr>
              <a:spLocks noEditPoints="1"/>
            </p:cNvSpPr>
            <p:nvPr/>
          </p:nvSpPr>
          <p:spPr bwMode="auto">
            <a:xfrm>
              <a:off x="8148638" y="3536950"/>
              <a:ext cx="563563" cy="665163"/>
            </a:xfrm>
            <a:custGeom>
              <a:avLst/>
              <a:gdLst>
                <a:gd name="T0" fmla="*/ 2 w 355"/>
                <a:gd name="T1" fmla="*/ 392 h 419"/>
                <a:gd name="T2" fmla="*/ 67 w 355"/>
                <a:gd name="T3" fmla="*/ 386 h 419"/>
                <a:gd name="T4" fmla="*/ 84 w 355"/>
                <a:gd name="T5" fmla="*/ 361 h 419"/>
                <a:gd name="T6" fmla="*/ 94 w 355"/>
                <a:gd name="T7" fmla="*/ 348 h 419"/>
                <a:gd name="T8" fmla="*/ 96 w 355"/>
                <a:gd name="T9" fmla="*/ 317 h 419"/>
                <a:gd name="T10" fmla="*/ 117 w 355"/>
                <a:gd name="T11" fmla="*/ 307 h 419"/>
                <a:gd name="T12" fmla="*/ 102 w 355"/>
                <a:gd name="T13" fmla="*/ 282 h 419"/>
                <a:gd name="T14" fmla="*/ 103 w 355"/>
                <a:gd name="T15" fmla="*/ 271 h 419"/>
                <a:gd name="T16" fmla="*/ 88 w 355"/>
                <a:gd name="T17" fmla="*/ 261 h 419"/>
                <a:gd name="T18" fmla="*/ 90 w 355"/>
                <a:gd name="T19" fmla="*/ 255 h 419"/>
                <a:gd name="T20" fmla="*/ 98 w 355"/>
                <a:gd name="T21" fmla="*/ 246 h 419"/>
                <a:gd name="T22" fmla="*/ 121 w 355"/>
                <a:gd name="T23" fmla="*/ 244 h 419"/>
                <a:gd name="T24" fmla="*/ 132 w 355"/>
                <a:gd name="T25" fmla="*/ 257 h 419"/>
                <a:gd name="T26" fmla="*/ 126 w 355"/>
                <a:gd name="T27" fmla="*/ 282 h 419"/>
                <a:gd name="T28" fmla="*/ 113 w 355"/>
                <a:gd name="T29" fmla="*/ 286 h 419"/>
                <a:gd name="T30" fmla="*/ 107 w 355"/>
                <a:gd name="T31" fmla="*/ 284 h 419"/>
                <a:gd name="T32" fmla="*/ 107 w 355"/>
                <a:gd name="T33" fmla="*/ 257 h 419"/>
                <a:gd name="T34" fmla="*/ 102 w 355"/>
                <a:gd name="T35" fmla="*/ 263 h 419"/>
                <a:gd name="T36" fmla="*/ 98 w 355"/>
                <a:gd name="T37" fmla="*/ 257 h 419"/>
                <a:gd name="T38" fmla="*/ 107 w 355"/>
                <a:gd name="T39" fmla="*/ 248 h 419"/>
                <a:gd name="T40" fmla="*/ 144 w 355"/>
                <a:gd name="T41" fmla="*/ 238 h 419"/>
                <a:gd name="T42" fmla="*/ 92 w 355"/>
                <a:gd name="T43" fmla="*/ 234 h 419"/>
                <a:gd name="T44" fmla="*/ 171 w 355"/>
                <a:gd name="T45" fmla="*/ 252 h 419"/>
                <a:gd name="T46" fmla="*/ 150 w 355"/>
                <a:gd name="T47" fmla="*/ 265 h 419"/>
                <a:gd name="T48" fmla="*/ 138 w 355"/>
                <a:gd name="T49" fmla="*/ 252 h 419"/>
                <a:gd name="T50" fmla="*/ 161 w 355"/>
                <a:gd name="T51" fmla="*/ 240 h 419"/>
                <a:gd name="T52" fmla="*/ 171 w 355"/>
                <a:gd name="T53" fmla="*/ 231 h 419"/>
                <a:gd name="T54" fmla="*/ 92 w 355"/>
                <a:gd name="T55" fmla="*/ 232 h 419"/>
                <a:gd name="T56" fmla="*/ 153 w 355"/>
                <a:gd name="T57" fmla="*/ 200 h 419"/>
                <a:gd name="T58" fmla="*/ 236 w 355"/>
                <a:gd name="T59" fmla="*/ 163 h 419"/>
                <a:gd name="T60" fmla="*/ 292 w 355"/>
                <a:gd name="T61" fmla="*/ 113 h 419"/>
                <a:gd name="T62" fmla="*/ 292 w 355"/>
                <a:gd name="T63" fmla="*/ 138 h 419"/>
                <a:gd name="T64" fmla="*/ 282 w 355"/>
                <a:gd name="T65" fmla="*/ 156 h 419"/>
                <a:gd name="T66" fmla="*/ 272 w 355"/>
                <a:gd name="T67" fmla="*/ 198 h 419"/>
                <a:gd name="T68" fmla="*/ 261 w 355"/>
                <a:gd name="T69" fmla="*/ 215 h 419"/>
                <a:gd name="T70" fmla="*/ 257 w 355"/>
                <a:gd name="T71" fmla="*/ 215 h 419"/>
                <a:gd name="T72" fmla="*/ 240 w 355"/>
                <a:gd name="T73" fmla="*/ 221 h 419"/>
                <a:gd name="T74" fmla="*/ 217 w 355"/>
                <a:gd name="T75" fmla="*/ 225 h 419"/>
                <a:gd name="T76" fmla="*/ 213 w 355"/>
                <a:gd name="T77" fmla="*/ 236 h 419"/>
                <a:gd name="T78" fmla="*/ 190 w 355"/>
                <a:gd name="T79" fmla="*/ 248 h 419"/>
                <a:gd name="T80" fmla="*/ 184 w 355"/>
                <a:gd name="T81" fmla="*/ 229 h 419"/>
                <a:gd name="T82" fmla="*/ 161 w 355"/>
                <a:gd name="T83" fmla="*/ 232 h 419"/>
                <a:gd name="T84" fmla="*/ 140 w 355"/>
                <a:gd name="T85" fmla="*/ 234 h 419"/>
                <a:gd name="T86" fmla="*/ 119 w 355"/>
                <a:gd name="T87" fmla="*/ 238 h 419"/>
                <a:gd name="T88" fmla="*/ 138 w 355"/>
                <a:gd name="T89" fmla="*/ 221 h 419"/>
                <a:gd name="T90" fmla="*/ 173 w 355"/>
                <a:gd name="T91" fmla="*/ 209 h 419"/>
                <a:gd name="T92" fmla="*/ 192 w 355"/>
                <a:gd name="T93" fmla="*/ 211 h 419"/>
                <a:gd name="T94" fmla="*/ 205 w 355"/>
                <a:gd name="T95" fmla="*/ 194 h 419"/>
                <a:gd name="T96" fmla="*/ 217 w 355"/>
                <a:gd name="T97" fmla="*/ 179 h 419"/>
                <a:gd name="T98" fmla="*/ 246 w 355"/>
                <a:gd name="T99" fmla="*/ 163 h 419"/>
                <a:gd name="T100" fmla="*/ 263 w 355"/>
                <a:gd name="T101" fmla="*/ 115 h 419"/>
                <a:gd name="T102" fmla="*/ 276 w 355"/>
                <a:gd name="T103" fmla="*/ 102 h 419"/>
                <a:gd name="T104" fmla="*/ 253 w 355"/>
                <a:gd name="T105" fmla="*/ 75 h 419"/>
                <a:gd name="T106" fmla="*/ 280 w 355"/>
                <a:gd name="T107" fmla="*/ 6 h 419"/>
                <a:gd name="T108" fmla="*/ 330 w 355"/>
                <a:gd name="T109" fmla="*/ 33 h 419"/>
                <a:gd name="T110" fmla="*/ 347 w 355"/>
                <a:gd name="T111" fmla="*/ 50 h 419"/>
                <a:gd name="T112" fmla="*/ 336 w 355"/>
                <a:gd name="T113" fmla="*/ 58 h 419"/>
                <a:gd name="T114" fmla="*/ 295 w 355"/>
                <a:gd name="T115" fmla="*/ 67 h 419"/>
                <a:gd name="T116" fmla="*/ 276 w 355"/>
                <a:gd name="T117" fmla="*/ 79 h 419"/>
                <a:gd name="T118" fmla="*/ 263 w 355"/>
                <a:gd name="T119" fmla="*/ 77 h 419"/>
                <a:gd name="T120" fmla="*/ 278 w 355"/>
                <a:gd name="T121" fmla="*/ 52 h 419"/>
                <a:gd name="T122" fmla="*/ 288 w 355"/>
                <a:gd name="T123" fmla="*/ 10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5" h="419">
                  <a:moveTo>
                    <a:pt x="6" y="415"/>
                  </a:moveTo>
                  <a:lnTo>
                    <a:pt x="6" y="417"/>
                  </a:lnTo>
                  <a:lnTo>
                    <a:pt x="7" y="417"/>
                  </a:lnTo>
                  <a:lnTo>
                    <a:pt x="6" y="419"/>
                  </a:lnTo>
                  <a:lnTo>
                    <a:pt x="4" y="417"/>
                  </a:lnTo>
                  <a:lnTo>
                    <a:pt x="6" y="415"/>
                  </a:lnTo>
                  <a:close/>
                  <a:moveTo>
                    <a:pt x="13" y="415"/>
                  </a:moveTo>
                  <a:lnTo>
                    <a:pt x="13" y="417"/>
                  </a:lnTo>
                  <a:lnTo>
                    <a:pt x="11" y="417"/>
                  </a:lnTo>
                  <a:lnTo>
                    <a:pt x="11" y="415"/>
                  </a:lnTo>
                  <a:lnTo>
                    <a:pt x="9" y="415"/>
                  </a:lnTo>
                  <a:lnTo>
                    <a:pt x="11" y="415"/>
                  </a:lnTo>
                  <a:lnTo>
                    <a:pt x="13" y="413"/>
                  </a:lnTo>
                  <a:lnTo>
                    <a:pt x="13" y="415"/>
                  </a:lnTo>
                  <a:close/>
                  <a:moveTo>
                    <a:pt x="27" y="409"/>
                  </a:moveTo>
                  <a:lnTo>
                    <a:pt x="27" y="407"/>
                  </a:lnTo>
                  <a:lnTo>
                    <a:pt x="29" y="407"/>
                  </a:lnTo>
                  <a:lnTo>
                    <a:pt x="29" y="409"/>
                  </a:lnTo>
                  <a:lnTo>
                    <a:pt x="27" y="409"/>
                  </a:lnTo>
                  <a:close/>
                  <a:moveTo>
                    <a:pt x="30" y="409"/>
                  </a:moveTo>
                  <a:lnTo>
                    <a:pt x="32" y="409"/>
                  </a:lnTo>
                  <a:lnTo>
                    <a:pt x="30" y="409"/>
                  </a:lnTo>
                  <a:lnTo>
                    <a:pt x="29" y="409"/>
                  </a:lnTo>
                  <a:lnTo>
                    <a:pt x="29" y="407"/>
                  </a:lnTo>
                  <a:lnTo>
                    <a:pt x="29" y="409"/>
                  </a:lnTo>
                  <a:lnTo>
                    <a:pt x="30" y="409"/>
                  </a:lnTo>
                  <a:close/>
                  <a:moveTo>
                    <a:pt x="2" y="392"/>
                  </a:moveTo>
                  <a:lnTo>
                    <a:pt x="0" y="392"/>
                  </a:lnTo>
                  <a:lnTo>
                    <a:pt x="2" y="392"/>
                  </a:lnTo>
                  <a:close/>
                  <a:moveTo>
                    <a:pt x="125" y="390"/>
                  </a:moveTo>
                  <a:lnTo>
                    <a:pt x="123" y="390"/>
                  </a:lnTo>
                  <a:lnTo>
                    <a:pt x="125" y="390"/>
                  </a:lnTo>
                  <a:close/>
                  <a:moveTo>
                    <a:pt x="54" y="382"/>
                  </a:moveTo>
                  <a:lnTo>
                    <a:pt x="52" y="382"/>
                  </a:lnTo>
                  <a:lnTo>
                    <a:pt x="52" y="380"/>
                  </a:lnTo>
                  <a:lnTo>
                    <a:pt x="54" y="380"/>
                  </a:lnTo>
                  <a:lnTo>
                    <a:pt x="54" y="382"/>
                  </a:lnTo>
                  <a:close/>
                  <a:moveTo>
                    <a:pt x="297" y="374"/>
                  </a:moveTo>
                  <a:lnTo>
                    <a:pt x="297" y="376"/>
                  </a:lnTo>
                  <a:lnTo>
                    <a:pt x="297" y="374"/>
                  </a:lnTo>
                  <a:close/>
                  <a:moveTo>
                    <a:pt x="77" y="374"/>
                  </a:moveTo>
                  <a:lnTo>
                    <a:pt x="77" y="376"/>
                  </a:lnTo>
                  <a:lnTo>
                    <a:pt x="75" y="376"/>
                  </a:lnTo>
                  <a:lnTo>
                    <a:pt x="75" y="378"/>
                  </a:lnTo>
                  <a:lnTo>
                    <a:pt x="73" y="378"/>
                  </a:lnTo>
                  <a:lnTo>
                    <a:pt x="71" y="378"/>
                  </a:lnTo>
                  <a:lnTo>
                    <a:pt x="71" y="380"/>
                  </a:lnTo>
                  <a:lnTo>
                    <a:pt x="69" y="380"/>
                  </a:lnTo>
                  <a:lnTo>
                    <a:pt x="71" y="380"/>
                  </a:lnTo>
                  <a:lnTo>
                    <a:pt x="71" y="382"/>
                  </a:lnTo>
                  <a:lnTo>
                    <a:pt x="69" y="382"/>
                  </a:lnTo>
                  <a:lnTo>
                    <a:pt x="69" y="384"/>
                  </a:lnTo>
                  <a:lnTo>
                    <a:pt x="69" y="386"/>
                  </a:lnTo>
                  <a:lnTo>
                    <a:pt x="67" y="386"/>
                  </a:lnTo>
                  <a:lnTo>
                    <a:pt x="67" y="384"/>
                  </a:lnTo>
                  <a:lnTo>
                    <a:pt x="67" y="382"/>
                  </a:lnTo>
                  <a:lnTo>
                    <a:pt x="69" y="382"/>
                  </a:lnTo>
                  <a:lnTo>
                    <a:pt x="67" y="382"/>
                  </a:lnTo>
                  <a:lnTo>
                    <a:pt x="67" y="380"/>
                  </a:lnTo>
                  <a:lnTo>
                    <a:pt x="69" y="380"/>
                  </a:lnTo>
                  <a:lnTo>
                    <a:pt x="69" y="378"/>
                  </a:lnTo>
                  <a:lnTo>
                    <a:pt x="71" y="378"/>
                  </a:lnTo>
                  <a:lnTo>
                    <a:pt x="71" y="376"/>
                  </a:lnTo>
                  <a:lnTo>
                    <a:pt x="71" y="374"/>
                  </a:lnTo>
                  <a:lnTo>
                    <a:pt x="73" y="374"/>
                  </a:lnTo>
                  <a:lnTo>
                    <a:pt x="73" y="376"/>
                  </a:lnTo>
                  <a:lnTo>
                    <a:pt x="75" y="376"/>
                  </a:lnTo>
                  <a:lnTo>
                    <a:pt x="75" y="374"/>
                  </a:lnTo>
                  <a:lnTo>
                    <a:pt x="77" y="373"/>
                  </a:lnTo>
                  <a:lnTo>
                    <a:pt x="77" y="374"/>
                  </a:lnTo>
                  <a:close/>
                  <a:moveTo>
                    <a:pt x="71" y="369"/>
                  </a:moveTo>
                  <a:lnTo>
                    <a:pt x="73" y="369"/>
                  </a:lnTo>
                  <a:lnTo>
                    <a:pt x="71" y="369"/>
                  </a:lnTo>
                  <a:close/>
                  <a:moveTo>
                    <a:pt x="299" y="369"/>
                  </a:moveTo>
                  <a:lnTo>
                    <a:pt x="297" y="369"/>
                  </a:lnTo>
                  <a:lnTo>
                    <a:pt x="299" y="369"/>
                  </a:lnTo>
                  <a:close/>
                  <a:moveTo>
                    <a:pt x="82" y="363"/>
                  </a:moveTo>
                  <a:lnTo>
                    <a:pt x="80" y="363"/>
                  </a:lnTo>
                  <a:lnTo>
                    <a:pt x="82" y="363"/>
                  </a:lnTo>
                  <a:lnTo>
                    <a:pt x="82" y="361"/>
                  </a:lnTo>
                  <a:lnTo>
                    <a:pt x="84" y="361"/>
                  </a:lnTo>
                  <a:lnTo>
                    <a:pt x="82" y="361"/>
                  </a:lnTo>
                  <a:lnTo>
                    <a:pt x="82" y="363"/>
                  </a:lnTo>
                  <a:close/>
                  <a:moveTo>
                    <a:pt x="77" y="353"/>
                  </a:moveTo>
                  <a:lnTo>
                    <a:pt x="77" y="355"/>
                  </a:lnTo>
                  <a:lnTo>
                    <a:pt x="77" y="353"/>
                  </a:lnTo>
                  <a:close/>
                  <a:moveTo>
                    <a:pt x="88" y="357"/>
                  </a:moveTo>
                  <a:lnTo>
                    <a:pt x="86" y="357"/>
                  </a:lnTo>
                  <a:lnTo>
                    <a:pt x="86" y="355"/>
                  </a:lnTo>
                  <a:lnTo>
                    <a:pt x="86" y="353"/>
                  </a:lnTo>
                  <a:lnTo>
                    <a:pt x="88" y="353"/>
                  </a:lnTo>
                  <a:lnTo>
                    <a:pt x="88" y="355"/>
                  </a:lnTo>
                  <a:lnTo>
                    <a:pt x="88" y="357"/>
                  </a:lnTo>
                  <a:close/>
                  <a:moveTo>
                    <a:pt x="92" y="348"/>
                  </a:moveTo>
                  <a:lnTo>
                    <a:pt x="92" y="350"/>
                  </a:lnTo>
                  <a:lnTo>
                    <a:pt x="94" y="350"/>
                  </a:lnTo>
                  <a:lnTo>
                    <a:pt x="92" y="350"/>
                  </a:lnTo>
                  <a:lnTo>
                    <a:pt x="90" y="350"/>
                  </a:lnTo>
                  <a:lnTo>
                    <a:pt x="90" y="348"/>
                  </a:lnTo>
                  <a:lnTo>
                    <a:pt x="92" y="348"/>
                  </a:lnTo>
                  <a:close/>
                  <a:moveTo>
                    <a:pt x="100" y="344"/>
                  </a:moveTo>
                  <a:lnTo>
                    <a:pt x="98" y="344"/>
                  </a:lnTo>
                  <a:lnTo>
                    <a:pt x="98" y="346"/>
                  </a:lnTo>
                  <a:lnTo>
                    <a:pt x="96" y="346"/>
                  </a:lnTo>
                  <a:lnTo>
                    <a:pt x="96" y="348"/>
                  </a:lnTo>
                  <a:lnTo>
                    <a:pt x="94" y="348"/>
                  </a:lnTo>
                  <a:lnTo>
                    <a:pt x="96" y="348"/>
                  </a:lnTo>
                  <a:lnTo>
                    <a:pt x="94" y="348"/>
                  </a:lnTo>
                  <a:lnTo>
                    <a:pt x="94" y="350"/>
                  </a:lnTo>
                  <a:lnTo>
                    <a:pt x="92" y="348"/>
                  </a:lnTo>
                  <a:lnTo>
                    <a:pt x="90" y="348"/>
                  </a:lnTo>
                  <a:lnTo>
                    <a:pt x="92" y="348"/>
                  </a:lnTo>
                  <a:lnTo>
                    <a:pt x="92" y="346"/>
                  </a:lnTo>
                  <a:lnTo>
                    <a:pt x="94" y="346"/>
                  </a:lnTo>
                  <a:lnTo>
                    <a:pt x="94" y="344"/>
                  </a:lnTo>
                  <a:lnTo>
                    <a:pt x="96" y="346"/>
                  </a:lnTo>
                  <a:lnTo>
                    <a:pt x="96" y="344"/>
                  </a:lnTo>
                  <a:lnTo>
                    <a:pt x="98" y="344"/>
                  </a:lnTo>
                  <a:lnTo>
                    <a:pt x="100" y="344"/>
                  </a:lnTo>
                  <a:lnTo>
                    <a:pt x="98" y="342"/>
                  </a:lnTo>
                  <a:lnTo>
                    <a:pt x="100" y="342"/>
                  </a:lnTo>
                  <a:lnTo>
                    <a:pt x="100" y="344"/>
                  </a:lnTo>
                  <a:close/>
                  <a:moveTo>
                    <a:pt x="98" y="327"/>
                  </a:moveTo>
                  <a:lnTo>
                    <a:pt x="98" y="325"/>
                  </a:lnTo>
                  <a:lnTo>
                    <a:pt x="98" y="327"/>
                  </a:lnTo>
                  <a:close/>
                  <a:moveTo>
                    <a:pt x="100" y="323"/>
                  </a:moveTo>
                  <a:lnTo>
                    <a:pt x="100" y="321"/>
                  </a:lnTo>
                  <a:lnTo>
                    <a:pt x="100" y="323"/>
                  </a:lnTo>
                  <a:close/>
                  <a:moveTo>
                    <a:pt x="102" y="317"/>
                  </a:moveTo>
                  <a:lnTo>
                    <a:pt x="102" y="319"/>
                  </a:lnTo>
                  <a:lnTo>
                    <a:pt x="103" y="319"/>
                  </a:lnTo>
                  <a:lnTo>
                    <a:pt x="102" y="319"/>
                  </a:lnTo>
                  <a:lnTo>
                    <a:pt x="102" y="317"/>
                  </a:lnTo>
                  <a:close/>
                  <a:moveTo>
                    <a:pt x="98" y="317"/>
                  </a:moveTo>
                  <a:lnTo>
                    <a:pt x="96" y="317"/>
                  </a:lnTo>
                  <a:lnTo>
                    <a:pt x="98" y="317"/>
                  </a:lnTo>
                  <a:close/>
                  <a:moveTo>
                    <a:pt x="103" y="317"/>
                  </a:moveTo>
                  <a:lnTo>
                    <a:pt x="102" y="315"/>
                  </a:lnTo>
                  <a:lnTo>
                    <a:pt x="103" y="315"/>
                  </a:lnTo>
                  <a:lnTo>
                    <a:pt x="103" y="317"/>
                  </a:lnTo>
                  <a:close/>
                  <a:moveTo>
                    <a:pt x="111" y="307"/>
                  </a:moveTo>
                  <a:lnTo>
                    <a:pt x="113" y="307"/>
                  </a:lnTo>
                  <a:lnTo>
                    <a:pt x="115" y="307"/>
                  </a:lnTo>
                  <a:lnTo>
                    <a:pt x="115" y="309"/>
                  </a:lnTo>
                  <a:lnTo>
                    <a:pt x="113" y="311"/>
                  </a:lnTo>
                  <a:lnTo>
                    <a:pt x="111" y="311"/>
                  </a:lnTo>
                  <a:lnTo>
                    <a:pt x="111" y="309"/>
                  </a:lnTo>
                  <a:lnTo>
                    <a:pt x="109" y="309"/>
                  </a:lnTo>
                  <a:lnTo>
                    <a:pt x="109" y="307"/>
                  </a:lnTo>
                  <a:lnTo>
                    <a:pt x="111" y="307"/>
                  </a:lnTo>
                  <a:close/>
                  <a:moveTo>
                    <a:pt x="107" y="307"/>
                  </a:moveTo>
                  <a:lnTo>
                    <a:pt x="105" y="307"/>
                  </a:lnTo>
                  <a:lnTo>
                    <a:pt x="107" y="307"/>
                  </a:lnTo>
                  <a:close/>
                  <a:moveTo>
                    <a:pt x="269" y="307"/>
                  </a:moveTo>
                  <a:lnTo>
                    <a:pt x="269" y="305"/>
                  </a:lnTo>
                  <a:lnTo>
                    <a:pt x="269" y="307"/>
                  </a:lnTo>
                  <a:close/>
                  <a:moveTo>
                    <a:pt x="121" y="305"/>
                  </a:moveTo>
                  <a:lnTo>
                    <a:pt x="119" y="305"/>
                  </a:lnTo>
                  <a:lnTo>
                    <a:pt x="119" y="307"/>
                  </a:lnTo>
                  <a:lnTo>
                    <a:pt x="119" y="309"/>
                  </a:lnTo>
                  <a:lnTo>
                    <a:pt x="117" y="309"/>
                  </a:lnTo>
                  <a:lnTo>
                    <a:pt x="117" y="307"/>
                  </a:lnTo>
                  <a:lnTo>
                    <a:pt x="119" y="305"/>
                  </a:lnTo>
                  <a:lnTo>
                    <a:pt x="119" y="303"/>
                  </a:lnTo>
                  <a:lnTo>
                    <a:pt x="119" y="302"/>
                  </a:lnTo>
                  <a:lnTo>
                    <a:pt x="121" y="302"/>
                  </a:lnTo>
                  <a:lnTo>
                    <a:pt x="121" y="300"/>
                  </a:lnTo>
                  <a:lnTo>
                    <a:pt x="121" y="302"/>
                  </a:lnTo>
                  <a:lnTo>
                    <a:pt x="121" y="303"/>
                  </a:lnTo>
                  <a:lnTo>
                    <a:pt x="121" y="305"/>
                  </a:lnTo>
                  <a:close/>
                  <a:moveTo>
                    <a:pt x="96" y="300"/>
                  </a:moveTo>
                  <a:lnTo>
                    <a:pt x="94" y="300"/>
                  </a:lnTo>
                  <a:lnTo>
                    <a:pt x="96" y="300"/>
                  </a:lnTo>
                  <a:close/>
                  <a:moveTo>
                    <a:pt x="103" y="300"/>
                  </a:moveTo>
                  <a:lnTo>
                    <a:pt x="102" y="300"/>
                  </a:lnTo>
                  <a:lnTo>
                    <a:pt x="103" y="300"/>
                  </a:lnTo>
                  <a:close/>
                  <a:moveTo>
                    <a:pt x="100" y="284"/>
                  </a:moveTo>
                  <a:lnTo>
                    <a:pt x="100" y="286"/>
                  </a:lnTo>
                  <a:lnTo>
                    <a:pt x="100" y="284"/>
                  </a:lnTo>
                  <a:lnTo>
                    <a:pt x="98" y="284"/>
                  </a:lnTo>
                  <a:lnTo>
                    <a:pt x="100" y="284"/>
                  </a:lnTo>
                  <a:lnTo>
                    <a:pt x="100" y="282"/>
                  </a:lnTo>
                  <a:lnTo>
                    <a:pt x="102" y="282"/>
                  </a:lnTo>
                  <a:lnTo>
                    <a:pt x="100" y="282"/>
                  </a:lnTo>
                  <a:lnTo>
                    <a:pt x="100" y="284"/>
                  </a:lnTo>
                  <a:close/>
                  <a:moveTo>
                    <a:pt x="102" y="280"/>
                  </a:moveTo>
                  <a:lnTo>
                    <a:pt x="103" y="280"/>
                  </a:lnTo>
                  <a:lnTo>
                    <a:pt x="103" y="282"/>
                  </a:lnTo>
                  <a:lnTo>
                    <a:pt x="102" y="282"/>
                  </a:lnTo>
                  <a:lnTo>
                    <a:pt x="102" y="280"/>
                  </a:lnTo>
                  <a:close/>
                  <a:moveTo>
                    <a:pt x="107" y="277"/>
                  </a:moveTo>
                  <a:lnTo>
                    <a:pt x="105" y="277"/>
                  </a:lnTo>
                  <a:lnTo>
                    <a:pt x="105" y="275"/>
                  </a:lnTo>
                  <a:lnTo>
                    <a:pt x="107" y="275"/>
                  </a:lnTo>
                  <a:lnTo>
                    <a:pt x="107" y="277"/>
                  </a:lnTo>
                  <a:close/>
                  <a:moveTo>
                    <a:pt x="259" y="269"/>
                  </a:moveTo>
                  <a:lnTo>
                    <a:pt x="259" y="271"/>
                  </a:lnTo>
                  <a:lnTo>
                    <a:pt x="259" y="269"/>
                  </a:lnTo>
                  <a:close/>
                  <a:moveTo>
                    <a:pt x="109" y="269"/>
                  </a:moveTo>
                  <a:lnTo>
                    <a:pt x="111" y="269"/>
                  </a:lnTo>
                  <a:lnTo>
                    <a:pt x="109" y="271"/>
                  </a:lnTo>
                  <a:lnTo>
                    <a:pt x="107" y="271"/>
                  </a:lnTo>
                  <a:lnTo>
                    <a:pt x="107" y="269"/>
                  </a:lnTo>
                  <a:lnTo>
                    <a:pt x="109" y="269"/>
                  </a:lnTo>
                  <a:close/>
                  <a:moveTo>
                    <a:pt x="107" y="269"/>
                  </a:moveTo>
                  <a:lnTo>
                    <a:pt x="107" y="271"/>
                  </a:lnTo>
                  <a:lnTo>
                    <a:pt x="107" y="273"/>
                  </a:lnTo>
                  <a:lnTo>
                    <a:pt x="105" y="273"/>
                  </a:lnTo>
                  <a:lnTo>
                    <a:pt x="105" y="275"/>
                  </a:lnTo>
                  <a:lnTo>
                    <a:pt x="103" y="275"/>
                  </a:lnTo>
                  <a:lnTo>
                    <a:pt x="103" y="273"/>
                  </a:lnTo>
                  <a:lnTo>
                    <a:pt x="103" y="275"/>
                  </a:lnTo>
                  <a:lnTo>
                    <a:pt x="103" y="273"/>
                  </a:lnTo>
                  <a:lnTo>
                    <a:pt x="105" y="273"/>
                  </a:lnTo>
                  <a:lnTo>
                    <a:pt x="103" y="273"/>
                  </a:lnTo>
                  <a:lnTo>
                    <a:pt x="103" y="271"/>
                  </a:lnTo>
                  <a:lnTo>
                    <a:pt x="103" y="269"/>
                  </a:lnTo>
                  <a:lnTo>
                    <a:pt x="105" y="269"/>
                  </a:lnTo>
                  <a:lnTo>
                    <a:pt x="105" y="267"/>
                  </a:lnTo>
                  <a:lnTo>
                    <a:pt x="107" y="269"/>
                  </a:lnTo>
                  <a:close/>
                  <a:moveTo>
                    <a:pt x="111" y="267"/>
                  </a:moveTo>
                  <a:lnTo>
                    <a:pt x="111" y="269"/>
                  </a:lnTo>
                  <a:lnTo>
                    <a:pt x="111" y="267"/>
                  </a:lnTo>
                  <a:close/>
                  <a:moveTo>
                    <a:pt x="144" y="265"/>
                  </a:moveTo>
                  <a:lnTo>
                    <a:pt x="144" y="263"/>
                  </a:lnTo>
                  <a:lnTo>
                    <a:pt x="144" y="265"/>
                  </a:lnTo>
                  <a:lnTo>
                    <a:pt x="146" y="265"/>
                  </a:lnTo>
                  <a:lnTo>
                    <a:pt x="144" y="265"/>
                  </a:lnTo>
                  <a:close/>
                  <a:moveTo>
                    <a:pt x="86" y="263"/>
                  </a:moveTo>
                  <a:lnTo>
                    <a:pt x="86" y="265"/>
                  </a:lnTo>
                  <a:lnTo>
                    <a:pt x="86" y="267"/>
                  </a:lnTo>
                  <a:lnTo>
                    <a:pt x="84" y="267"/>
                  </a:lnTo>
                  <a:lnTo>
                    <a:pt x="84" y="265"/>
                  </a:lnTo>
                  <a:lnTo>
                    <a:pt x="84" y="267"/>
                  </a:lnTo>
                  <a:lnTo>
                    <a:pt x="82" y="267"/>
                  </a:lnTo>
                  <a:lnTo>
                    <a:pt x="82" y="265"/>
                  </a:lnTo>
                  <a:lnTo>
                    <a:pt x="82" y="267"/>
                  </a:lnTo>
                  <a:lnTo>
                    <a:pt x="82" y="265"/>
                  </a:lnTo>
                  <a:lnTo>
                    <a:pt x="82" y="263"/>
                  </a:lnTo>
                  <a:lnTo>
                    <a:pt x="82" y="265"/>
                  </a:lnTo>
                  <a:lnTo>
                    <a:pt x="84" y="263"/>
                  </a:lnTo>
                  <a:lnTo>
                    <a:pt x="86" y="263"/>
                  </a:lnTo>
                  <a:close/>
                  <a:moveTo>
                    <a:pt x="88" y="261"/>
                  </a:moveTo>
                  <a:lnTo>
                    <a:pt x="88" y="263"/>
                  </a:lnTo>
                  <a:lnTo>
                    <a:pt x="86" y="263"/>
                  </a:lnTo>
                  <a:lnTo>
                    <a:pt x="88" y="263"/>
                  </a:lnTo>
                  <a:lnTo>
                    <a:pt x="86" y="263"/>
                  </a:lnTo>
                  <a:lnTo>
                    <a:pt x="86" y="261"/>
                  </a:lnTo>
                  <a:lnTo>
                    <a:pt x="86" y="263"/>
                  </a:lnTo>
                  <a:lnTo>
                    <a:pt x="86" y="261"/>
                  </a:lnTo>
                  <a:lnTo>
                    <a:pt x="88" y="261"/>
                  </a:lnTo>
                  <a:close/>
                  <a:moveTo>
                    <a:pt x="88" y="261"/>
                  </a:moveTo>
                  <a:lnTo>
                    <a:pt x="88" y="263"/>
                  </a:lnTo>
                  <a:lnTo>
                    <a:pt x="88" y="261"/>
                  </a:lnTo>
                  <a:close/>
                  <a:moveTo>
                    <a:pt x="261" y="259"/>
                  </a:moveTo>
                  <a:lnTo>
                    <a:pt x="259" y="259"/>
                  </a:lnTo>
                  <a:lnTo>
                    <a:pt x="259" y="257"/>
                  </a:lnTo>
                  <a:lnTo>
                    <a:pt x="261" y="257"/>
                  </a:lnTo>
                  <a:lnTo>
                    <a:pt x="261" y="259"/>
                  </a:lnTo>
                  <a:close/>
                  <a:moveTo>
                    <a:pt x="90" y="259"/>
                  </a:moveTo>
                  <a:lnTo>
                    <a:pt x="90" y="261"/>
                  </a:lnTo>
                  <a:lnTo>
                    <a:pt x="88" y="261"/>
                  </a:lnTo>
                  <a:lnTo>
                    <a:pt x="88" y="263"/>
                  </a:lnTo>
                  <a:lnTo>
                    <a:pt x="90" y="263"/>
                  </a:lnTo>
                  <a:lnTo>
                    <a:pt x="88" y="263"/>
                  </a:lnTo>
                  <a:lnTo>
                    <a:pt x="88" y="261"/>
                  </a:lnTo>
                  <a:lnTo>
                    <a:pt x="88" y="259"/>
                  </a:lnTo>
                  <a:lnTo>
                    <a:pt x="90" y="259"/>
                  </a:lnTo>
                  <a:lnTo>
                    <a:pt x="90" y="257"/>
                  </a:lnTo>
                  <a:lnTo>
                    <a:pt x="90" y="255"/>
                  </a:lnTo>
                  <a:lnTo>
                    <a:pt x="90" y="257"/>
                  </a:lnTo>
                  <a:lnTo>
                    <a:pt x="90" y="259"/>
                  </a:lnTo>
                  <a:close/>
                  <a:moveTo>
                    <a:pt x="90" y="254"/>
                  </a:moveTo>
                  <a:lnTo>
                    <a:pt x="90" y="255"/>
                  </a:lnTo>
                  <a:lnTo>
                    <a:pt x="90" y="254"/>
                  </a:lnTo>
                  <a:close/>
                  <a:moveTo>
                    <a:pt x="98" y="252"/>
                  </a:moveTo>
                  <a:lnTo>
                    <a:pt x="98" y="254"/>
                  </a:lnTo>
                  <a:lnTo>
                    <a:pt x="96" y="254"/>
                  </a:lnTo>
                  <a:lnTo>
                    <a:pt x="96" y="255"/>
                  </a:lnTo>
                  <a:lnTo>
                    <a:pt x="94" y="255"/>
                  </a:lnTo>
                  <a:lnTo>
                    <a:pt x="94" y="254"/>
                  </a:lnTo>
                  <a:lnTo>
                    <a:pt x="96" y="254"/>
                  </a:lnTo>
                  <a:lnTo>
                    <a:pt x="96" y="252"/>
                  </a:lnTo>
                  <a:lnTo>
                    <a:pt x="98" y="252"/>
                  </a:lnTo>
                  <a:close/>
                  <a:moveTo>
                    <a:pt x="98" y="250"/>
                  </a:moveTo>
                  <a:lnTo>
                    <a:pt x="96" y="250"/>
                  </a:lnTo>
                  <a:lnTo>
                    <a:pt x="98" y="250"/>
                  </a:lnTo>
                  <a:close/>
                  <a:moveTo>
                    <a:pt x="140" y="244"/>
                  </a:moveTo>
                  <a:lnTo>
                    <a:pt x="138" y="244"/>
                  </a:lnTo>
                  <a:lnTo>
                    <a:pt x="140" y="244"/>
                  </a:lnTo>
                  <a:close/>
                  <a:moveTo>
                    <a:pt x="100" y="244"/>
                  </a:moveTo>
                  <a:lnTo>
                    <a:pt x="102" y="244"/>
                  </a:lnTo>
                  <a:lnTo>
                    <a:pt x="100" y="244"/>
                  </a:lnTo>
                  <a:lnTo>
                    <a:pt x="102" y="244"/>
                  </a:lnTo>
                  <a:lnTo>
                    <a:pt x="102" y="246"/>
                  </a:lnTo>
                  <a:lnTo>
                    <a:pt x="100" y="246"/>
                  </a:lnTo>
                  <a:lnTo>
                    <a:pt x="98" y="246"/>
                  </a:lnTo>
                  <a:lnTo>
                    <a:pt x="98" y="244"/>
                  </a:lnTo>
                  <a:lnTo>
                    <a:pt x="100" y="244"/>
                  </a:lnTo>
                  <a:lnTo>
                    <a:pt x="100" y="246"/>
                  </a:lnTo>
                  <a:lnTo>
                    <a:pt x="100" y="244"/>
                  </a:lnTo>
                  <a:lnTo>
                    <a:pt x="98" y="244"/>
                  </a:lnTo>
                  <a:lnTo>
                    <a:pt x="100" y="244"/>
                  </a:lnTo>
                  <a:lnTo>
                    <a:pt x="100" y="242"/>
                  </a:lnTo>
                  <a:lnTo>
                    <a:pt x="100" y="244"/>
                  </a:lnTo>
                  <a:close/>
                  <a:moveTo>
                    <a:pt x="257" y="244"/>
                  </a:moveTo>
                  <a:lnTo>
                    <a:pt x="257" y="242"/>
                  </a:lnTo>
                  <a:lnTo>
                    <a:pt x="257" y="244"/>
                  </a:lnTo>
                  <a:close/>
                  <a:moveTo>
                    <a:pt x="140" y="242"/>
                  </a:moveTo>
                  <a:lnTo>
                    <a:pt x="142" y="242"/>
                  </a:lnTo>
                  <a:lnTo>
                    <a:pt x="144" y="242"/>
                  </a:lnTo>
                  <a:lnTo>
                    <a:pt x="142" y="242"/>
                  </a:lnTo>
                  <a:lnTo>
                    <a:pt x="142" y="244"/>
                  </a:lnTo>
                  <a:lnTo>
                    <a:pt x="142" y="242"/>
                  </a:lnTo>
                  <a:lnTo>
                    <a:pt x="140" y="242"/>
                  </a:lnTo>
                  <a:lnTo>
                    <a:pt x="140" y="244"/>
                  </a:lnTo>
                  <a:lnTo>
                    <a:pt x="140" y="242"/>
                  </a:lnTo>
                  <a:lnTo>
                    <a:pt x="138" y="242"/>
                  </a:lnTo>
                  <a:lnTo>
                    <a:pt x="140" y="242"/>
                  </a:lnTo>
                  <a:close/>
                  <a:moveTo>
                    <a:pt x="119" y="242"/>
                  </a:moveTo>
                  <a:lnTo>
                    <a:pt x="121" y="242"/>
                  </a:lnTo>
                  <a:lnTo>
                    <a:pt x="119" y="242"/>
                  </a:lnTo>
                  <a:lnTo>
                    <a:pt x="119" y="244"/>
                  </a:lnTo>
                  <a:lnTo>
                    <a:pt x="121" y="244"/>
                  </a:lnTo>
                  <a:lnTo>
                    <a:pt x="121" y="246"/>
                  </a:lnTo>
                  <a:lnTo>
                    <a:pt x="121" y="248"/>
                  </a:lnTo>
                  <a:lnTo>
                    <a:pt x="123" y="248"/>
                  </a:lnTo>
                  <a:lnTo>
                    <a:pt x="125" y="248"/>
                  </a:lnTo>
                  <a:lnTo>
                    <a:pt x="126" y="248"/>
                  </a:lnTo>
                  <a:lnTo>
                    <a:pt x="128" y="248"/>
                  </a:lnTo>
                  <a:lnTo>
                    <a:pt x="128" y="246"/>
                  </a:lnTo>
                  <a:lnTo>
                    <a:pt x="130" y="246"/>
                  </a:lnTo>
                  <a:lnTo>
                    <a:pt x="130" y="248"/>
                  </a:lnTo>
                  <a:lnTo>
                    <a:pt x="132" y="248"/>
                  </a:lnTo>
                  <a:lnTo>
                    <a:pt x="132" y="250"/>
                  </a:lnTo>
                  <a:lnTo>
                    <a:pt x="130" y="252"/>
                  </a:lnTo>
                  <a:lnTo>
                    <a:pt x="128" y="252"/>
                  </a:lnTo>
                  <a:lnTo>
                    <a:pt x="128" y="254"/>
                  </a:lnTo>
                  <a:lnTo>
                    <a:pt x="128" y="252"/>
                  </a:lnTo>
                  <a:lnTo>
                    <a:pt x="128" y="254"/>
                  </a:lnTo>
                  <a:lnTo>
                    <a:pt x="128" y="255"/>
                  </a:lnTo>
                  <a:lnTo>
                    <a:pt x="130" y="255"/>
                  </a:lnTo>
                  <a:lnTo>
                    <a:pt x="130" y="254"/>
                  </a:lnTo>
                  <a:lnTo>
                    <a:pt x="130" y="255"/>
                  </a:lnTo>
                  <a:lnTo>
                    <a:pt x="130" y="254"/>
                  </a:lnTo>
                  <a:lnTo>
                    <a:pt x="132" y="255"/>
                  </a:lnTo>
                  <a:lnTo>
                    <a:pt x="134" y="255"/>
                  </a:lnTo>
                  <a:lnTo>
                    <a:pt x="134" y="254"/>
                  </a:lnTo>
                  <a:lnTo>
                    <a:pt x="134" y="255"/>
                  </a:lnTo>
                  <a:lnTo>
                    <a:pt x="132" y="255"/>
                  </a:lnTo>
                  <a:lnTo>
                    <a:pt x="132" y="257"/>
                  </a:lnTo>
                  <a:lnTo>
                    <a:pt x="134" y="257"/>
                  </a:lnTo>
                  <a:lnTo>
                    <a:pt x="136" y="257"/>
                  </a:lnTo>
                  <a:lnTo>
                    <a:pt x="136" y="259"/>
                  </a:lnTo>
                  <a:lnTo>
                    <a:pt x="134" y="259"/>
                  </a:lnTo>
                  <a:lnTo>
                    <a:pt x="134" y="261"/>
                  </a:lnTo>
                  <a:lnTo>
                    <a:pt x="136" y="261"/>
                  </a:lnTo>
                  <a:lnTo>
                    <a:pt x="136" y="263"/>
                  </a:lnTo>
                  <a:lnTo>
                    <a:pt x="134" y="263"/>
                  </a:lnTo>
                  <a:lnTo>
                    <a:pt x="136" y="263"/>
                  </a:lnTo>
                  <a:lnTo>
                    <a:pt x="134" y="263"/>
                  </a:lnTo>
                  <a:lnTo>
                    <a:pt x="134" y="265"/>
                  </a:lnTo>
                  <a:lnTo>
                    <a:pt x="132" y="265"/>
                  </a:lnTo>
                  <a:lnTo>
                    <a:pt x="132" y="267"/>
                  </a:lnTo>
                  <a:lnTo>
                    <a:pt x="130" y="267"/>
                  </a:lnTo>
                  <a:lnTo>
                    <a:pt x="130" y="269"/>
                  </a:lnTo>
                  <a:lnTo>
                    <a:pt x="132" y="269"/>
                  </a:lnTo>
                  <a:lnTo>
                    <a:pt x="130" y="269"/>
                  </a:lnTo>
                  <a:lnTo>
                    <a:pt x="130" y="271"/>
                  </a:lnTo>
                  <a:lnTo>
                    <a:pt x="130" y="273"/>
                  </a:lnTo>
                  <a:lnTo>
                    <a:pt x="128" y="273"/>
                  </a:lnTo>
                  <a:lnTo>
                    <a:pt x="128" y="275"/>
                  </a:lnTo>
                  <a:lnTo>
                    <a:pt x="128" y="277"/>
                  </a:lnTo>
                  <a:lnTo>
                    <a:pt x="128" y="279"/>
                  </a:lnTo>
                  <a:lnTo>
                    <a:pt x="126" y="280"/>
                  </a:lnTo>
                  <a:lnTo>
                    <a:pt x="126" y="282"/>
                  </a:lnTo>
                  <a:lnTo>
                    <a:pt x="128" y="282"/>
                  </a:lnTo>
                  <a:lnTo>
                    <a:pt x="126" y="282"/>
                  </a:lnTo>
                  <a:lnTo>
                    <a:pt x="126" y="284"/>
                  </a:lnTo>
                  <a:lnTo>
                    <a:pt x="126" y="286"/>
                  </a:lnTo>
                  <a:lnTo>
                    <a:pt x="126" y="288"/>
                  </a:lnTo>
                  <a:lnTo>
                    <a:pt x="126" y="290"/>
                  </a:lnTo>
                  <a:lnTo>
                    <a:pt x="125" y="290"/>
                  </a:lnTo>
                  <a:lnTo>
                    <a:pt x="125" y="288"/>
                  </a:lnTo>
                  <a:lnTo>
                    <a:pt x="123" y="288"/>
                  </a:lnTo>
                  <a:lnTo>
                    <a:pt x="121" y="288"/>
                  </a:lnTo>
                  <a:lnTo>
                    <a:pt x="121" y="290"/>
                  </a:lnTo>
                  <a:lnTo>
                    <a:pt x="121" y="292"/>
                  </a:lnTo>
                  <a:lnTo>
                    <a:pt x="123" y="292"/>
                  </a:lnTo>
                  <a:lnTo>
                    <a:pt x="121" y="292"/>
                  </a:lnTo>
                  <a:lnTo>
                    <a:pt x="121" y="294"/>
                  </a:lnTo>
                  <a:lnTo>
                    <a:pt x="119" y="294"/>
                  </a:lnTo>
                  <a:lnTo>
                    <a:pt x="119" y="296"/>
                  </a:lnTo>
                  <a:lnTo>
                    <a:pt x="117" y="296"/>
                  </a:lnTo>
                  <a:lnTo>
                    <a:pt x="115" y="296"/>
                  </a:lnTo>
                  <a:lnTo>
                    <a:pt x="115" y="298"/>
                  </a:lnTo>
                  <a:lnTo>
                    <a:pt x="115" y="296"/>
                  </a:lnTo>
                  <a:lnTo>
                    <a:pt x="115" y="294"/>
                  </a:lnTo>
                  <a:lnTo>
                    <a:pt x="117" y="294"/>
                  </a:lnTo>
                  <a:lnTo>
                    <a:pt x="115" y="294"/>
                  </a:lnTo>
                  <a:lnTo>
                    <a:pt x="117" y="292"/>
                  </a:lnTo>
                  <a:lnTo>
                    <a:pt x="117" y="290"/>
                  </a:lnTo>
                  <a:lnTo>
                    <a:pt x="115" y="288"/>
                  </a:lnTo>
                  <a:lnTo>
                    <a:pt x="115" y="286"/>
                  </a:lnTo>
                  <a:lnTo>
                    <a:pt x="113" y="286"/>
                  </a:lnTo>
                  <a:lnTo>
                    <a:pt x="115" y="286"/>
                  </a:lnTo>
                  <a:lnTo>
                    <a:pt x="117" y="286"/>
                  </a:lnTo>
                  <a:lnTo>
                    <a:pt x="117" y="284"/>
                  </a:lnTo>
                  <a:lnTo>
                    <a:pt x="115" y="284"/>
                  </a:lnTo>
                  <a:lnTo>
                    <a:pt x="113" y="284"/>
                  </a:lnTo>
                  <a:lnTo>
                    <a:pt x="113" y="286"/>
                  </a:lnTo>
                  <a:lnTo>
                    <a:pt x="113" y="288"/>
                  </a:lnTo>
                  <a:lnTo>
                    <a:pt x="111" y="288"/>
                  </a:lnTo>
                  <a:lnTo>
                    <a:pt x="113" y="288"/>
                  </a:lnTo>
                  <a:lnTo>
                    <a:pt x="113" y="290"/>
                  </a:lnTo>
                  <a:lnTo>
                    <a:pt x="113" y="292"/>
                  </a:lnTo>
                  <a:lnTo>
                    <a:pt x="115" y="292"/>
                  </a:lnTo>
                  <a:lnTo>
                    <a:pt x="115" y="294"/>
                  </a:lnTo>
                  <a:lnTo>
                    <a:pt x="113" y="294"/>
                  </a:lnTo>
                  <a:lnTo>
                    <a:pt x="111" y="294"/>
                  </a:lnTo>
                  <a:lnTo>
                    <a:pt x="111" y="292"/>
                  </a:lnTo>
                  <a:lnTo>
                    <a:pt x="109" y="292"/>
                  </a:lnTo>
                  <a:lnTo>
                    <a:pt x="107" y="292"/>
                  </a:lnTo>
                  <a:lnTo>
                    <a:pt x="107" y="290"/>
                  </a:lnTo>
                  <a:lnTo>
                    <a:pt x="105" y="290"/>
                  </a:lnTo>
                  <a:lnTo>
                    <a:pt x="105" y="288"/>
                  </a:lnTo>
                  <a:lnTo>
                    <a:pt x="107" y="288"/>
                  </a:lnTo>
                  <a:lnTo>
                    <a:pt x="107" y="290"/>
                  </a:lnTo>
                  <a:lnTo>
                    <a:pt x="109" y="288"/>
                  </a:lnTo>
                  <a:lnTo>
                    <a:pt x="109" y="286"/>
                  </a:lnTo>
                  <a:lnTo>
                    <a:pt x="109" y="284"/>
                  </a:lnTo>
                  <a:lnTo>
                    <a:pt x="107" y="284"/>
                  </a:lnTo>
                  <a:lnTo>
                    <a:pt x="107" y="282"/>
                  </a:lnTo>
                  <a:lnTo>
                    <a:pt x="107" y="280"/>
                  </a:lnTo>
                  <a:lnTo>
                    <a:pt x="107" y="282"/>
                  </a:lnTo>
                  <a:lnTo>
                    <a:pt x="107" y="280"/>
                  </a:lnTo>
                  <a:lnTo>
                    <a:pt x="107" y="279"/>
                  </a:lnTo>
                  <a:lnTo>
                    <a:pt x="107" y="277"/>
                  </a:lnTo>
                  <a:lnTo>
                    <a:pt x="109" y="277"/>
                  </a:lnTo>
                  <a:lnTo>
                    <a:pt x="109" y="275"/>
                  </a:lnTo>
                  <a:lnTo>
                    <a:pt x="111" y="273"/>
                  </a:lnTo>
                  <a:lnTo>
                    <a:pt x="111" y="271"/>
                  </a:lnTo>
                  <a:lnTo>
                    <a:pt x="111" y="273"/>
                  </a:lnTo>
                  <a:lnTo>
                    <a:pt x="111" y="271"/>
                  </a:lnTo>
                  <a:lnTo>
                    <a:pt x="113" y="271"/>
                  </a:lnTo>
                  <a:lnTo>
                    <a:pt x="113" y="269"/>
                  </a:lnTo>
                  <a:lnTo>
                    <a:pt x="113" y="267"/>
                  </a:lnTo>
                  <a:lnTo>
                    <a:pt x="115" y="267"/>
                  </a:lnTo>
                  <a:lnTo>
                    <a:pt x="115" y="265"/>
                  </a:lnTo>
                  <a:lnTo>
                    <a:pt x="115" y="267"/>
                  </a:lnTo>
                  <a:lnTo>
                    <a:pt x="111" y="267"/>
                  </a:lnTo>
                  <a:lnTo>
                    <a:pt x="113" y="265"/>
                  </a:lnTo>
                  <a:lnTo>
                    <a:pt x="113" y="263"/>
                  </a:lnTo>
                  <a:lnTo>
                    <a:pt x="111" y="261"/>
                  </a:lnTo>
                  <a:lnTo>
                    <a:pt x="111" y="259"/>
                  </a:lnTo>
                  <a:lnTo>
                    <a:pt x="111" y="257"/>
                  </a:lnTo>
                  <a:lnTo>
                    <a:pt x="109" y="257"/>
                  </a:lnTo>
                  <a:lnTo>
                    <a:pt x="107" y="255"/>
                  </a:lnTo>
                  <a:lnTo>
                    <a:pt x="107" y="257"/>
                  </a:lnTo>
                  <a:lnTo>
                    <a:pt x="105" y="257"/>
                  </a:lnTo>
                  <a:lnTo>
                    <a:pt x="107" y="259"/>
                  </a:lnTo>
                  <a:lnTo>
                    <a:pt x="107" y="261"/>
                  </a:lnTo>
                  <a:lnTo>
                    <a:pt x="105" y="261"/>
                  </a:lnTo>
                  <a:lnTo>
                    <a:pt x="105" y="263"/>
                  </a:lnTo>
                  <a:lnTo>
                    <a:pt x="107" y="263"/>
                  </a:lnTo>
                  <a:lnTo>
                    <a:pt x="107" y="261"/>
                  </a:lnTo>
                  <a:lnTo>
                    <a:pt x="109" y="261"/>
                  </a:lnTo>
                  <a:lnTo>
                    <a:pt x="109" y="263"/>
                  </a:lnTo>
                  <a:lnTo>
                    <a:pt x="109" y="265"/>
                  </a:lnTo>
                  <a:lnTo>
                    <a:pt x="107" y="265"/>
                  </a:lnTo>
                  <a:lnTo>
                    <a:pt x="107" y="267"/>
                  </a:lnTo>
                  <a:lnTo>
                    <a:pt x="105" y="267"/>
                  </a:lnTo>
                  <a:lnTo>
                    <a:pt x="105" y="265"/>
                  </a:lnTo>
                  <a:lnTo>
                    <a:pt x="107" y="265"/>
                  </a:lnTo>
                  <a:lnTo>
                    <a:pt x="107" y="263"/>
                  </a:lnTo>
                  <a:lnTo>
                    <a:pt x="105" y="263"/>
                  </a:lnTo>
                  <a:lnTo>
                    <a:pt x="103" y="263"/>
                  </a:lnTo>
                  <a:lnTo>
                    <a:pt x="103" y="265"/>
                  </a:lnTo>
                  <a:lnTo>
                    <a:pt x="103" y="263"/>
                  </a:lnTo>
                  <a:lnTo>
                    <a:pt x="103" y="265"/>
                  </a:lnTo>
                  <a:lnTo>
                    <a:pt x="102" y="265"/>
                  </a:lnTo>
                  <a:lnTo>
                    <a:pt x="102" y="267"/>
                  </a:lnTo>
                  <a:lnTo>
                    <a:pt x="100" y="267"/>
                  </a:lnTo>
                  <a:lnTo>
                    <a:pt x="102" y="267"/>
                  </a:lnTo>
                  <a:lnTo>
                    <a:pt x="102" y="265"/>
                  </a:lnTo>
                  <a:lnTo>
                    <a:pt x="102" y="263"/>
                  </a:lnTo>
                  <a:lnTo>
                    <a:pt x="100" y="263"/>
                  </a:lnTo>
                  <a:lnTo>
                    <a:pt x="100" y="261"/>
                  </a:lnTo>
                  <a:lnTo>
                    <a:pt x="98" y="261"/>
                  </a:lnTo>
                  <a:lnTo>
                    <a:pt x="98" y="259"/>
                  </a:lnTo>
                  <a:lnTo>
                    <a:pt x="98" y="257"/>
                  </a:lnTo>
                  <a:lnTo>
                    <a:pt x="100" y="257"/>
                  </a:lnTo>
                  <a:lnTo>
                    <a:pt x="100" y="259"/>
                  </a:lnTo>
                  <a:lnTo>
                    <a:pt x="100" y="257"/>
                  </a:lnTo>
                  <a:lnTo>
                    <a:pt x="100" y="259"/>
                  </a:lnTo>
                  <a:lnTo>
                    <a:pt x="102" y="259"/>
                  </a:lnTo>
                  <a:lnTo>
                    <a:pt x="102" y="261"/>
                  </a:lnTo>
                  <a:lnTo>
                    <a:pt x="100" y="261"/>
                  </a:lnTo>
                  <a:lnTo>
                    <a:pt x="102" y="261"/>
                  </a:lnTo>
                  <a:lnTo>
                    <a:pt x="102" y="263"/>
                  </a:lnTo>
                  <a:lnTo>
                    <a:pt x="102" y="261"/>
                  </a:lnTo>
                  <a:lnTo>
                    <a:pt x="103" y="261"/>
                  </a:lnTo>
                  <a:lnTo>
                    <a:pt x="103" y="263"/>
                  </a:lnTo>
                  <a:lnTo>
                    <a:pt x="103" y="261"/>
                  </a:lnTo>
                  <a:lnTo>
                    <a:pt x="103" y="259"/>
                  </a:lnTo>
                  <a:lnTo>
                    <a:pt x="102" y="259"/>
                  </a:lnTo>
                  <a:lnTo>
                    <a:pt x="102" y="257"/>
                  </a:lnTo>
                  <a:lnTo>
                    <a:pt x="102" y="259"/>
                  </a:lnTo>
                  <a:lnTo>
                    <a:pt x="102" y="257"/>
                  </a:lnTo>
                  <a:lnTo>
                    <a:pt x="100" y="257"/>
                  </a:lnTo>
                  <a:lnTo>
                    <a:pt x="100" y="255"/>
                  </a:lnTo>
                  <a:lnTo>
                    <a:pt x="100" y="257"/>
                  </a:lnTo>
                  <a:lnTo>
                    <a:pt x="98" y="257"/>
                  </a:lnTo>
                  <a:lnTo>
                    <a:pt x="100" y="257"/>
                  </a:lnTo>
                  <a:lnTo>
                    <a:pt x="100" y="255"/>
                  </a:lnTo>
                  <a:lnTo>
                    <a:pt x="98" y="255"/>
                  </a:lnTo>
                  <a:lnTo>
                    <a:pt x="98" y="254"/>
                  </a:lnTo>
                  <a:lnTo>
                    <a:pt x="98" y="252"/>
                  </a:lnTo>
                  <a:lnTo>
                    <a:pt x="100" y="252"/>
                  </a:lnTo>
                  <a:lnTo>
                    <a:pt x="100" y="254"/>
                  </a:lnTo>
                  <a:lnTo>
                    <a:pt x="100" y="252"/>
                  </a:lnTo>
                  <a:lnTo>
                    <a:pt x="102" y="254"/>
                  </a:lnTo>
                  <a:lnTo>
                    <a:pt x="102" y="252"/>
                  </a:lnTo>
                  <a:lnTo>
                    <a:pt x="100" y="252"/>
                  </a:lnTo>
                  <a:lnTo>
                    <a:pt x="102" y="250"/>
                  </a:lnTo>
                  <a:lnTo>
                    <a:pt x="102" y="252"/>
                  </a:lnTo>
                  <a:lnTo>
                    <a:pt x="102" y="250"/>
                  </a:lnTo>
                  <a:lnTo>
                    <a:pt x="103" y="250"/>
                  </a:lnTo>
                  <a:lnTo>
                    <a:pt x="103" y="252"/>
                  </a:lnTo>
                  <a:lnTo>
                    <a:pt x="105" y="250"/>
                  </a:lnTo>
                  <a:lnTo>
                    <a:pt x="107" y="250"/>
                  </a:lnTo>
                  <a:lnTo>
                    <a:pt x="105" y="250"/>
                  </a:lnTo>
                  <a:lnTo>
                    <a:pt x="105" y="248"/>
                  </a:lnTo>
                  <a:lnTo>
                    <a:pt x="107" y="248"/>
                  </a:lnTo>
                  <a:lnTo>
                    <a:pt x="105" y="248"/>
                  </a:lnTo>
                  <a:lnTo>
                    <a:pt x="107" y="248"/>
                  </a:lnTo>
                  <a:lnTo>
                    <a:pt x="107" y="246"/>
                  </a:lnTo>
                  <a:lnTo>
                    <a:pt x="107" y="248"/>
                  </a:lnTo>
                  <a:lnTo>
                    <a:pt x="109" y="248"/>
                  </a:lnTo>
                  <a:lnTo>
                    <a:pt x="107" y="248"/>
                  </a:lnTo>
                  <a:lnTo>
                    <a:pt x="109" y="248"/>
                  </a:lnTo>
                  <a:lnTo>
                    <a:pt x="111" y="248"/>
                  </a:lnTo>
                  <a:lnTo>
                    <a:pt x="111" y="246"/>
                  </a:lnTo>
                  <a:lnTo>
                    <a:pt x="109" y="246"/>
                  </a:lnTo>
                  <a:lnTo>
                    <a:pt x="109" y="248"/>
                  </a:lnTo>
                  <a:lnTo>
                    <a:pt x="109" y="246"/>
                  </a:lnTo>
                  <a:lnTo>
                    <a:pt x="111" y="246"/>
                  </a:lnTo>
                  <a:lnTo>
                    <a:pt x="111" y="244"/>
                  </a:lnTo>
                  <a:lnTo>
                    <a:pt x="113" y="242"/>
                  </a:lnTo>
                  <a:lnTo>
                    <a:pt x="115" y="242"/>
                  </a:lnTo>
                  <a:lnTo>
                    <a:pt x="117" y="242"/>
                  </a:lnTo>
                  <a:lnTo>
                    <a:pt x="119" y="242"/>
                  </a:lnTo>
                  <a:lnTo>
                    <a:pt x="121" y="240"/>
                  </a:lnTo>
                  <a:lnTo>
                    <a:pt x="121" y="242"/>
                  </a:lnTo>
                  <a:lnTo>
                    <a:pt x="119" y="242"/>
                  </a:lnTo>
                  <a:close/>
                  <a:moveTo>
                    <a:pt x="146" y="242"/>
                  </a:moveTo>
                  <a:lnTo>
                    <a:pt x="146" y="240"/>
                  </a:lnTo>
                  <a:lnTo>
                    <a:pt x="146" y="242"/>
                  </a:lnTo>
                  <a:close/>
                  <a:moveTo>
                    <a:pt x="255" y="240"/>
                  </a:moveTo>
                  <a:lnTo>
                    <a:pt x="255" y="238"/>
                  </a:lnTo>
                  <a:lnTo>
                    <a:pt x="257" y="238"/>
                  </a:lnTo>
                  <a:lnTo>
                    <a:pt x="255" y="240"/>
                  </a:lnTo>
                  <a:close/>
                  <a:moveTo>
                    <a:pt x="144" y="238"/>
                  </a:moveTo>
                  <a:lnTo>
                    <a:pt x="146" y="238"/>
                  </a:lnTo>
                  <a:lnTo>
                    <a:pt x="144" y="238"/>
                  </a:lnTo>
                  <a:lnTo>
                    <a:pt x="144" y="236"/>
                  </a:lnTo>
                  <a:lnTo>
                    <a:pt x="144" y="238"/>
                  </a:lnTo>
                  <a:close/>
                  <a:moveTo>
                    <a:pt x="153" y="236"/>
                  </a:moveTo>
                  <a:lnTo>
                    <a:pt x="151" y="238"/>
                  </a:lnTo>
                  <a:lnTo>
                    <a:pt x="151" y="236"/>
                  </a:lnTo>
                  <a:lnTo>
                    <a:pt x="153" y="236"/>
                  </a:lnTo>
                  <a:close/>
                  <a:moveTo>
                    <a:pt x="151" y="234"/>
                  </a:moveTo>
                  <a:lnTo>
                    <a:pt x="150" y="236"/>
                  </a:lnTo>
                  <a:lnTo>
                    <a:pt x="150" y="234"/>
                  </a:lnTo>
                  <a:lnTo>
                    <a:pt x="151" y="234"/>
                  </a:lnTo>
                  <a:close/>
                  <a:moveTo>
                    <a:pt x="153" y="236"/>
                  </a:moveTo>
                  <a:lnTo>
                    <a:pt x="151" y="236"/>
                  </a:lnTo>
                  <a:lnTo>
                    <a:pt x="151" y="234"/>
                  </a:lnTo>
                  <a:lnTo>
                    <a:pt x="153" y="236"/>
                  </a:lnTo>
                  <a:close/>
                  <a:moveTo>
                    <a:pt x="140" y="236"/>
                  </a:moveTo>
                  <a:lnTo>
                    <a:pt x="140" y="234"/>
                  </a:lnTo>
                  <a:lnTo>
                    <a:pt x="142" y="234"/>
                  </a:lnTo>
                  <a:lnTo>
                    <a:pt x="140" y="234"/>
                  </a:lnTo>
                  <a:lnTo>
                    <a:pt x="140" y="236"/>
                  </a:lnTo>
                  <a:close/>
                  <a:moveTo>
                    <a:pt x="92" y="234"/>
                  </a:moveTo>
                  <a:lnTo>
                    <a:pt x="94" y="234"/>
                  </a:lnTo>
                  <a:lnTo>
                    <a:pt x="94" y="236"/>
                  </a:lnTo>
                  <a:lnTo>
                    <a:pt x="92" y="236"/>
                  </a:lnTo>
                  <a:lnTo>
                    <a:pt x="92" y="238"/>
                  </a:lnTo>
                  <a:lnTo>
                    <a:pt x="90" y="238"/>
                  </a:lnTo>
                  <a:lnTo>
                    <a:pt x="90" y="236"/>
                  </a:lnTo>
                  <a:lnTo>
                    <a:pt x="92" y="236"/>
                  </a:lnTo>
                  <a:lnTo>
                    <a:pt x="90" y="236"/>
                  </a:lnTo>
                  <a:lnTo>
                    <a:pt x="92" y="234"/>
                  </a:lnTo>
                  <a:close/>
                  <a:moveTo>
                    <a:pt x="171" y="232"/>
                  </a:moveTo>
                  <a:lnTo>
                    <a:pt x="171" y="234"/>
                  </a:lnTo>
                  <a:lnTo>
                    <a:pt x="173" y="234"/>
                  </a:lnTo>
                  <a:lnTo>
                    <a:pt x="173" y="236"/>
                  </a:lnTo>
                  <a:lnTo>
                    <a:pt x="174" y="236"/>
                  </a:lnTo>
                  <a:lnTo>
                    <a:pt x="176" y="236"/>
                  </a:lnTo>
                  <a:lnTo>
                    <a:pt x="178" y="236"/>
                  </a:lnTo>
                  <a:lnTo>
                    <a:pt x="176" y="236"/>
                  </a:lnTo>
                  <a:lnTo>
                    <a:pt x="178" y="236"/>
                  </a:lnTo>
                  <a:lnTo>
                    <a:pt x="178" y="238"/>
                  </a:lnTo>
                  <a:lnTo>
                    <a:pt x="176" y="238"/>
                  </a:lnTo>
                  <a:lnTo>
                    <a:pt x="176" y="240"/>
                  </a:lnTo>
                  <a:lnTo>
                    <a:pt x="178" y="240"/>
                  </a:lnTo>
                  <a:lnTo>
                    <a:pt x="178" y="242"/>
                  </a:lnTo>
                  <a:lnTo>
                    <a:pt x="178" y="244"/>
                  </a:lnTo>
                  <a:lnTo>
                    <a:pt x="180" y="244"/>
                  </a:lnTo>
                  <a:lnTo>
                    <a:pt x="178" y="244"/>
                  </a:lnTo>
                  <a:lnTo>
                    <a:pt x="176" y="244"/>
                  </a:lnTo>
                  <a:lnTo>
                    <a:pt x="176" y="246"/>
                  </a:lnTo>
                  <a:lnTo>
                    <a:pt x="174" y="246"/>
                  </a:lnTo>
                  <a:lnTo>
                    <a:pt x="174" y="248"/>
                  </a:lnTo>
                  <a:lnTo>
                    <a:pt x="173" y="248"/>
                  </a:lnTo>
                  <a:lnTo>
                    <a:pt x="174" y="248"/>
                  </a:lnTo>
                  <a:lnTo>
                    <a:pt x="173" y="248"/>
                  </a:lnTo>
                  <a:lnTo>
                    <a:pt x="173" y="250"/>
                  </a:lnTo>
                  <a:lnTo>
                    <a:pt x="171" y="250"/>
                  </a:lnTo>
                  <a:lnTo>
                    <a:pt x="171" y="252"/>
                  </a:lnTo>
                  <a:lnTo>
                    <a:pt x="171" y="254"/>
                  </a:lnTo>
                  <a:lnTo>
                    <a:pt x="171" y="255"/>
                  </a:lnTo>
                  <a:lnTo>
                    <a:pt x="171" y="254"/>
                  </a:lnTo>
                  <a:lnTo>
                    <a:pt x="169" y="254"/>
                  </a:lnTo>
                  <a:lnTo>
                    <a:pt x="169" y="252"/>
                  </a:lnTo>
                  <a:lnTo>
                    <a:pt x="167" y="252"/>
                  </a:lnTo>
                  <a:lnTo>
                    <a:pt x="167" y="250"/>
                  </a:lnTo>
                  <a:lnTo>
                    <a:pt x="165" y="250"/>
                  </a:lnTo>
                  <a:lnTo>
                    <a:pt x="163" y="250"/>
                  </a:lnTo>
                  <a:lnTo>
                    <a:pt x="161" y="250"/>
                  </a:lnTo>
                  <a:lnTo>
                    <a:pt x="159" y="252"/>
                  </a:lnTo>
                  <a:lnTo>
                    <a:pt x="157" y="252"/>
                  </a:lnTo>
                  <a:lnTo>
                    <a:pt x="157" y="254"/>
                  </a:lnTo>
                  <a:lnTo>
                    <a:pt x="157" y="252"/>
                  </a:lnTo>
                  <a:lnTo>
                    <a:pt x="155" y="254"/>
                  </a:lnTo>
                  <a:lnTo>
                    <a:pt x="155" y="255"/>
                  </a:lnTo>
                  <a:lnTo>
                    <a:pt x="155" y="257"/>
                  </a:lnTo>
                  <a:lnTo>
                    <a:pt x="155" y="255"/>
                  </a:lnTo>
                  <a:lnTo>
                    <a:pt x="153" y="257"/>
                  </a:lnTo>
                  <a:lnTo>
                    <a:pt x="153" y="259"/>
                  </a:lnTo>
                  <a:lnTo>
                    <a:pt x="151" y="259"/>
                  </a:lnTo>
                  <a:lnTo>
                    <a:pt x="151" y="261"/>
                  </a:lnTo>
                  <a:lnTo>
                    <a:pt x="151" y="263"/>
                  </a:lnTo>
                  <a:lnTo>
                    <a:pt x="151" y="265"/>
                  </a:lnTo>
                  <a:lnTo>
                    <a:pt x="151" y="263"/>
                  </a:lnTo>
                  <a:lnTo>
                    <a:pt x="150" y="263"/>
                  </a:lnTo>
                  <a:lnTo>
                    <a:pt x="150" y="265"/>
                  </a:lnTo>
                  <a:lnTo>
                    <a:pt x="148" y="265"/>
                  </a:lnTo>
                  <a:lnTo>
                    <a:pt x="148" y="263"/>
                  </a:lnTo>
                  <a:lnTo>
                    <a:pt x="146" y="263"/>
                  </a:lnTo>
                  <a:lnTo>
                    <a:pt x="146" y="261"/>
                  </a:lnTo>
                  <a:lnTo>
                    <a:pt x="148" y="261"/>
                  </a:lnTo>
                  <a:lnTo>
                    <a:pt x="146" y="261"/>
                  </a:lnTo>
                  <a:lnTo>
                    <a:pt x="144" y="261"/>
                  </a:lnTo>
                  <a:lnTo>
                    <a:pt x="146" y="261"/>
                  </a:lnTo>
                  <a:lnTo>
                    <a:pt x="144" y="261"/>
                  </a:lnTo>
                  <a:lnTo>
                    <a:pt x="144" y="259"/>
                  </a:lnTo>
                  <a:lnTo>
                    <a:pt x="142" y="259"/>
                  </a:lnTo>
                  <a:lnTo>
                    <a:pt x="142" y="257"/>
                  </a:lnTo>
                  <a:lnTo>
                    <a:pt x="144" y="259"/>
                  </a:lnTo>
                  <a:lnTo>
                    <a:pt x="144" y="257"/>
                  </a:lnTo>
                  <a:lnTo>
                    <a:pt x="142" y="257"/>
                  </a:lnTo>
                  <a:lnTo>
                    <a:pt x="142" y="255"/>
                  </a:lnTo>
                  <a:lnTo>
                    <a:pt x="144" y="255"/>
                  </a:lnTo>
                  <a:lnTo>
                    <a:pt x="142" y="255"/>
                  </a:lnTo>
                  <a:lnTo>
                    <a:pt x="144" y="255"/>
                  </a:lnTo>
                  <a:lnTo>
                    <a:pt x="144" y="254"/>
                  </a:lnTo>
                  <a:lnTo>
                    <a:pt x="142" y="254"/>
                  </a:lnTo>
                  <a:lnTo>
                    <a:pt x="142" y="252"/>
                  </a:lnTo>
                  <a:lnTo>
                    <a:pt x="142" y="250"/>
                  </a:lnTo>
                  <a:lnTo>
                    <a:pt x="140" y="252"/>
                  </a:lnTo>
                  <a:lnTo>
                    <a:pt x="140" y="250"/>
                  </a:lnTo>
                  <a:lnTo>
                    <a:pt x="140" y="252"/>
                  </a:lnTo>
                  <a:lnTo>
                    <a:pt x="138" y="252"/>
                  </a:lnTo>
                  <a:lnTo>
                    <a:pt x="136" y="252"/>
                  </a:lnTo>
                  <a:lnTo>
                    <a:pt x="136" y="254"/>
                  </a:lnTo>
                  <a:lnTo>
                    <a:pt x="136" y="252"/>
                  </a:lnTo>
                  <a:lnTo>
                    <a:pt x="138" y="252"/>
                  </a:lnTo>
                  <a:lnTo>
                    <a:pt x="140" y="252"/>
                  </a:lnTo>
                  <a:lnTo>
                    <a:pt x="140" y="250"/>
                  </a:lnTo>
                  <a:lnTo>
                    <a:pt x="142" y="250"/>
                  </a:lnTo>
                  <a:lnTo>
                    <a:pt x="142" y="248"/>
                  </a:lnTo>
                  <a:lnTo>
                    <a:pt x="144" y="248"/>
                  </a:lnTo>
                  <a:lnTo>
                    <a:pt x="146" y="246"/>
                  </a:lnTo>
                  <a:lnTo>
                    <a:pt x="148" y="246"/>
                  </a:lnTo>
                  <a:lnTo>
                    <a:pt x="148" y="244"/>
                  </a:lnTo>
                  <a:lnTo>
                    <a:pt x="148" y="242"/>
                  </a:lnTo>
                  <a:lnTo>
                    <a:pt x="148" y="240"/>
                  </a:lnTo>
                  <a:lnTo>
                    <a:pt x="150" y="240"/>
                  </a:lnTo>
                  <a:lnTo>
                    <a:pt x="150" y="238"/>
                  </a:lnTo>
                  <a:lnTo>
                    <a:pt x="151" y="238"/>
                  </a:lnTo>
                  <a:lnTo>
                    <a:pt x="150" y="238"/>
                  </a:lnTo>
                  <a:lnTo>
                    <a:pt x="151" y="238"/>
                  </a:lnTo>
                  <a:lnTo>
                    <a:pt x="151" y="240"/>
                  </a:lnTo>
                  <a:lnTo>
                    <a:pt x="153" y="240"/>
                  </a:lnTo>
                  <a:lnTo>
                    <a:pt x="153" y="242"/>
                  </a:lnTo>
                  <a:lnTo>
                    <a:pt x="155" y="242"/>
                  </a:lnTo>
                  <a:lnTo>
                    <a:pt x="155" y="240"/>
                  </a:lnTo>
                  <a:lnTo>
                    <a:pt x="157" y="240"/>
                  </a:lnTo>
                  <a:lnTo>
                    <a:pt x="159" y="240"/>
                  </a:lnTo>
                  <a:lnTo>
                    <a:pt x="161" y="240"/>
                  </a:lnTo>
                  <a:lnTo>
                    <a:pt x="161" y="238"/>
                  </a:lnTo>
                  <a:lnTo>
                    <a:pt x="161" y="236"/>
                  </a:lnTo>
                  <a:lnTo>
                    <a:pt x="161" y="234"/>
                  </a:lnTo>
                  <a:lnTo>
                    <a:pt x="161" y="236"/>
                  </a:lnTo>
                  <a:lnTo>
                    <a:pt x="163" y="236"/>
                  </a:lnTo>
                  <a:lnTo>
                    <a:pt x="163" y="234"/>
                  </a:lnTo>
                  <a:lnTo>
                    <a:pt x="165" y="234"/>
                  </a:lnTo>
                  <a:lnTo>
                    <a:pt x="167" y="232"/>
                  </a:lnTo>
                  <a:lnTo>
                    <a:pt x="167" y="234"/>
                  </a:lnTo>
                  <a:lnTo>
                    <a:pt x="169" y="234"/>
                  </a:lnTo>
                  <a:lnTo>
                    <a:pt x="169" y="232"/>
                  </a:lnTo>
                  <a:lnTo>
                    <a:pt x="171" y="232"/>
                  </a:lnTo>
                  <a:close/>
                  <a:moveTo>
                    <a:pt x="163" y="234"/>
                  </a:moveTo>
                  <a:lnTo>
                    <a:pt x="163" y="232"/>
                  </a:lnTo>
                  <a:lnTo>
                    <a:pt x="163" y="234"/>
                  </a:lnTo>
                  <a:close/>
                  <a:moveTo>
                    <a:pt x="251" y="234"/>
                  </a:moveTo>
                  <a:lnTo>
                    <a:pt x="251" y="232"/>
                  </a:lnTo>
                  <a:lnTo>
                    <a:pt x="251" y="234"/>
                  </a:lnTo>
                  <a:close/>
                  <a:moveTo>
                    <a:pt x="188" y="232"/>
                  </a:moveTo>
                  <a:lnTo>
                    <a:pt x="186" y="232"/>
                  </a:lnTo>
                  <a:lnTo>
                    <a:pt x="188" y="232"/>
                  </a:lnTo>
                  <a:close/>
                  <a:moveTo>
                    <a:pt x="173" y="231"/>
                  </a:moveTo>
                  <a:lnTo>
                    <a:pt x="173" y="232"/>
                  </a:lnTo>
                  <a:lnTo>
                    <a:pt x="173" y="231"/>
                  </a:lnTo>
                  <a:lnTo>
                    <a:pt x="173" y="232"/>
                  </a:lnTo>
                  <a:lnTo>
                    <a:pt x="171" y="232"/>
                  </a:lnTo>
                  <a:lnTo>
                    <a:pt x="171" y="231"/>
                  </a:lnTo>
                  <a:lnTo>
                    <a:pt x="173" y="231"/>
                  </a:lnTo>
                  <a:close/>
                  <a:moveTo>
                    <a:pt x="182" y="234"/>
                  </a:moveTo>
                  <a:lnTo>
                    <a:pt x="182" y="236"/>
                  </a:lnTo>
                  <a:lnTo>
                    <a:pt x="180" y="236"/>
                  </a:lnTo>
                  <a:lnTo>
                    <a:pt x="178" y="236"/>
                  </a:lnTo>
                  <a:lnTo>
                    <a:pt x="178" y="234"/>
                  </a:lnTo>
                  <a:lnTo>
                    <a:pt x="180" y="232"/>
                  </a:lnTo>
                  <a:lnTo>
                    <a:pt x="180" y="231"/>
                  </a:lnTo>
                  <a:lnTo>
                    <a:pt x="182" y="231"/>
                  </a:lnTo>
                  <a:lnTo>
                    <a:pt x="182" y="229"/>
                  </a:lnTo>
                  <a:lnTo>
                    <a:pt x="184" y="229"/>
                  </a:lnTo>
                  <a:lnTo>
                    <a:pt x="184" y="231"/>
                  </a:lnTo>
                  <a:lnTo>
                    <a:pt x="182" y="231"/>
                  </a:lnTo>
                  <a:lnTo>
                    <a:pt x="182" y="232"/>
                  </a:lnTo>
                  <a:lnTo>
                    <a:pt x="182" y="234"/>
                  </a:lnTo>
                  <a:close/>
                  <a:moveTo>
                    <a:pt x="96" y="227"/>
                  </a:moveTo>
                  <a:lnTo>
                    <a:pt x="96" y="229"/>
                  </a:lnTo>
                  <a:lnTo>
                    <a:pt x="96" y="231"/>
                  </a:lnTo>
                  <a:lnTo>
                    <a:pt x="94" y="231"/>
                  </a:lnTo>
                  <a:lnTo>
                    <a:pt x="94" y="232"/>
                  </a:lnTo>
                  <a:lnTo>
                    <a:pt x="94" y="234"/>
                  </a:lnTo>
                  <a:lnTo>
                    <a:pt x="92" y="234"/>
                  </a:lnTo>
                  <a:lnTo>
                    <a:pt x="94" y="234"/>
                  </a:lnTo>
                  <a:lnTo>
                    <a:pt x="94" y="232"/>
                  </a:lnTo>
                  <a:lnTo>
                    <a:pt x="94" y="234"/>
                  </a:lnTo>
                  <a:lnTo>
                    <a:pt x="92" y="234"/>
                  </a:lnTo>
                  <a:lnTo>
                    <a:pt x="92" y="232"/>
                  </a:lnTo>
                  <a:lnTo>
                    <a:pt x="92" y="234"/>
                  </a:lnTo>
                  <a:lnTo>
                    <a:pt x="92" y="232"/>
                  </a:lnTo>
                  <a:lnTo>
                    <a:pt x="94" y="231"/>
                  </a:lnTo>
                  <a:lnTo>
                    <a:pt x="92" y="231"/>
                  </a:lnTo>
                  <a:lnTo>
                    <a:pt x="92" y="232"/>
                  </a:lnTo>
                  <a:lnTo>
                    <a:pt x="92" y="231"/>
                  </a:lnTo>
                  <a:lnTo>
                    <a:pt x="94" y="231"/>
                  </a:lnTo>
                  <a:lnTo>
                    <a:pt x="92" y="229"/>
                  </a:lnTo>
                  <a:lnTo>
                    <a:pt x="92" y="231"/>
                  </a:lnTo>
                  <a:lnTo>
                    <a:pt x="92" y="229"/>
                  </a:lnTo>
                  <a:lnTo>
                    <a:pt x="94" y="229"/>
                  </a:lnTo>
                  <a:lnTo>
                    <a:pt x="94" y="227"/>
                  </a:lnTo>
                  <a:lnTo>
                    <a:pt x="96" y="227"/>
                  </a:lnTo>
                  <a:close/>
                  <a:moveTo>
                    <a:pt x="255" y="227"/>
                  </a:moveTo>
                  <a:lnTo>
                    <a:pt x="253" y="227"/>
                  </a:lnTo>
                  <a:lnTo>
                    <a:pt x="253" y="225"/>
                  </a:lnTo>
                  <a:lnTo>
                    <a:pt x="255" y="225"/>
                  </a:lnTo>
                  <a:lnTo>
                    <a:pt x="255" y="227"/>
                  </a:lnTo>
                  <a:close/>
                  <a:moveTo>
                    <a:pt x="213" y="225"/>
                  </a:moveTo>
                  <a:lnTo>
                    <a:pt x="213" y="223"/>
                  </a:lnTo>
                  <a:lnTo>
                    <a:pt x="213" y="225"/>
                  </a:lnTo>
                  <a:close/>
                  <a:moveTo>
                    <a:pt x="153" y="202"/>
                  </a:moveTo>
                  <a:lnTo>
                    <a:pt x="151" y="202"/>
                  </a:lnTo>
                  <a:lnTo>
                    <a:pt x="153" y="202"/>
                  </a:lnTo>
                  <a:close/>
                  <a:moveTo>
                    <a:pt x="153" y="200"/>
                  </a:moveTo>
                  <a:lnTo>
                    <a:pt x="153" y="202"/>
                  </a:lnTo>
                  <a:lnTo>
                    <a:pt x="153" y="200"/>
                  </a:lnTo>
                  <a:close/>
                  <a:moveTo>
                    <a:pt x="151" y="200"/>
                  </a:moveTo>
                  <a:lnTo>
                    <a:pt x="153" y="200"/>
                  </a:lnTo>
                  <a:lnTo>
                    <a:pt x="151" y="200"/>
                  </a:lnTo>
                  <a:close/>
                  <a:moveTo>
                    <a:pt x="157" y="198"/>
                  </a:moveTo>
                  <a:lnTo>
                    <a:pt x="155" y="198"/>
                  </a:lnTo>
                  <a:lnTo>
                    <a:pt x="155" y="196"/>
                  </a:lnTo>
                  <a:lnTo>
                    <a:pt x="157" y="194"/>
                  </a:lnTo>
                  <a:lnTo>
                    <a:pt x="157" y="196"/>
                  </a:lnTo>
                  <a:lnTo>
                    <a:pt x="157" y="198"/>
                  </a:lnTo>
                  <a:close/>
                  <a:moveTo>
                    <a:pt x="217" y="179"/>
                  </a:moveTo>
                  <a:lnTo>
                    <a:pt x="215" y="179"/>
                  </a:lnTo>
                  <a:lnTo>
                    <a:pt x="215" y="181"/>
                  </a:lnTo>
                  <a:lnTo>
                    <a:pt x="215" y="179"/>
                  </a:lnTo>
                  <a:lnTo>
                    <a:pt x="213" y="179"/>
                  </a:lnTo>
                  <a:lnTo>
                    <a:pt x="215" y="179"/>
                  </a:lnTo>
                  <a:lnTo>
                    <a:pt x="217" y="179"/>
                  </a:lnTo>
                  <a:close/>
                  <a:moveTo>
                    <a:pt x="238" y="159"/>
                  </a:moveTo>
                  <a:lnTo>
                    <a:pt x="238" y="161"/>
                  </a:lnTo>
                  <a:lnTo>
                    <a:pt x="238" y="159"/>
                  </a:lnTo>
                  <a:lnTo>
                    <a:pt x="240" y="159"/>
                  </a:lnTo>
                  <a:lnTo>
                    <a:pt x="240" y="161"/>
                  </a:lnTo>
                  <a:lnTo>
                    <a:pt x="240" y="163"/>
                  </a:lnTo>
                  <a:lnTo>
                    <a:pt x="238" y="165"/>
                  </a:lnTo>
                  <a:lnTo>
                    <a:pt x="236" y="165"/>
                  </a:lnTo>
                  <a:lnTo>
                    <a:pt x="234" y="165"/>
                  </a:lnTo>
                  <a:lnTo>
                    <a:pt x="236" y="165"/>
                  </a:lnTo>
                  <a:lnTo>
                    <a:pt x="236" y="163"/>
                  </a:lnTo>
                  <a:lnTo>
                    <a:pt x="236" y="161"/>
                  </a:lnTo>
                  <a:lnTo>
                    <a:pt x="234" y="161"/>
                  </a:lnTo>
                  <a:lnTo>
                    <a:pt x="236" y="159"/>
                  </a:lnTo>
                  <a:lnTo>
                    <a:pt x="236" y="158"/>
                  </a:lnTo>
                  <a:lnTo>
                    <a:pt x="238" y="158"/>
                  </a:lnTo>
                  <a:lnTo>
                    <a:pt x="238" y="156"/>
                  </a:lnTo>
                  <a:lnTo>
                    <a:pt x="240" y="156"/>
                  </a:lnTo>
                  <a:lnTo>
                    <a:pt x="240" y="158"/>
                  </a:lnTo>
                  <a:lnTo>
                    <a:pt x="238" y="159"/>
                  </a:lnTo>
                  <a:close/>
                  <a:moveTo>
                    <a:pt x="284" y="92"/>
                  </a:moveTo>
                  <a:lnTo>
                    <a:pt x="286" y="92"/>
                  </a:lnTo>
                  <a:lnTo>
                    <a:pt x="286" y="90"/>
                  </a:lnTo>
                  <a:lnTo>
                    <a:pt x="286" y="92"/>
                  </a:lnTo>
                  <a:lnTo>
                    <a:pt x="286" y="94"/>
                  </a:lnTo>
                  <a:lnTo>
                    <a:pt x="286" y="96"/>
                  </a:lnTo>
                  <a:lnTo>
                    <a:pt x="286" y="98"/>
                  </a:lnTo>
                  <a:lnTo>
                    <a:pt x="286" y="100"/>
                  </a:lnTo>
                  <a:lnTo>
                    <a:pt x="286" y="102"/>
                  </a:lnTo>
                  <a:lnTo>
                    <a:pt x="286" y="104"/>
                  </a:lnTo>
                  <a:lnTo>
                    <a:pt x="286" y="106"/>
                  </a:lnTo>
                  <a:lnTo>
                    <a:pt x="286" y="108"/>
                  </a:lnTo>
                  <a:lnTo>
                    <a:pt x="286" y="110"/>
                  </a:lnTo>
                  <a:lnTo>
                    <a:pt x="288" y="110"/>
                  </a:lnTo>
                  <a:lnTo>
                    <a:pt x="290" y="110"/>
                  </a:lnTo>
                  <a:lnTo>
                    <a:pt x="290" y="111"/>
                  </a:lnTo>
                  <a:lnTo>
                    <a:pt x="290" y="113"/>
                  </a:lnTo>
                  <a:lnTo>
                    <a:pt x="292" y="113"/>
                  </a:lnTo>
                  <a:lnTo>
                    <a:pt x="292" y="115"/>
                  </a:lnTo>
                  <a:lnTo>
                    <a:pt x="292" y="117"/>
                  </a:lnTo>
                  <a:lnTo>
                    <a:pt x="294" y="117"/>
                  </a:lnTo>
                  <a:lnTo>
                    <a:pt x="292" y="119"/>
                  </a:lnTo>
                  <a:lnTo>
                    <a:pt x="294" y="121"/>
                  </a:lnTo>
                  <a:lnTo>
                    <a:pt x="294" y="123"/>
                  </a:lnTo>
                  <a:lnTo>
                    <a:pt x="294" y="125"/>
                  </a:lnTo>
                  <a:lnTo>
                    <a:pt x="295" y="125"/>
                  </a:lnTo>
                  <a:lnTo>
                    <a:pt x="295" y="127"/>
                  </a:lnTo>
                  <a:lnTo>
                    <a:pt x="294" y="129"/>
                  </a:lnTo>
                  <a:lnTo>
                    <a:pt x="295" y="129"/>
                  </a:lnTo>
                  <a:lnTo>
                    <a:pt x="295" y="131"/>
                  </a:lnTo>
                  <a:lnTo>
                    <a:pt x="294" y="131"/>
                  </a:lnTo>
                  <a:lnTo>
                    <a:pt x="294" y="133"/>
                  </a:lnTo>
                  <a:lnTo>
                    <a:pt x="295" y="133"/>
                  </a:lnTo>
                  <a:lnTo>
                    <a:pt x="295" y="131"/>
                  </a:lnTo>
                  <a:lnTo>
                    <a:pt x="295" y="133"/>
                  </a:lnTo>
                  <a:lnTo>
                    <a:pt x="294" y="133"/>
                  </a:lnTo>
                  <a:lnTo>
                    <a:pt x="294" y="135"/>
                  </a:lnTo>
                  <a:lnTo>
                    <a:pt x="295" y="135"/>
                  </a:lnTo>
                  <a:lnTo>
                    <a:pt x="294" y="135"/>
                  </a:lnTo>
                  <a:lnTo>
                    <a:pt x="294" y="136"/>
                  </a:lnTo>
                  <a:lnTo>
                    <a:pt x="294" y="138"/>
                  </a:lnTo>
                  <a:lnTo>
                    <a:pt x="292" y="138"/>
                  </a:lnTo>
                  <a:lnTo>
                    <a:pt x="294" y="138"/>
                  </a:lnTo>
                  <a:lnTo>
                    <a:pt x="294" y="140"/>
                  </a:lnTo>
                  <a:lnTo>
                    <a:pt x="292" y="138"/>
                  </a:lnTo>
                  <a:lnTo>
                    <a:pt x="292" y="140"/>
                  </a:lnTo>
                  <a:lnTo>
                    <a:pt x="294" y="140"/>
                  </a:lnTo>
                  <a:lnTo>
                    <a:pt x="292" y="140"/>
                  </a:lnTo>
                  <a:lnTo>
                    <a:pt x="290" y="140"/>
                  </a:lnTo>
                  <a:lnTo>
                    <a:pt x="292" y="142"/>
                  </a:lnTo>
                  <a:lnTo>
                    <a:pt x="290" y="142"/>
                  </a:lnTo>
                  <a:lnTo>
                    <a:pt x="290" y="144"/>
                  </a:lnTo>
                  <a:lnTo>
                    <a:pt x="288" y="144"/>
                  </a:lnTo>
                  <a:lnTo>
                    <a:pt x="288" y="146"/>
                  </a:lnTo>
                  <a:lnTo>
                    <a:pt x="288" y="148"/>
                  </a:lnTo>
                  <a:lnTo>
                    <a:pt x="286" y="148"/>
                  </a:lnTo>
                  <a:lnTo>
                    <a:pt x="288" y="148"/>
                  </a:lnTo>
                  <a:lnTo>
                    <a:pt x="288" y="150"/>
                  </a:lnTo>
                  <a:lnTo>
                    <a:pt x="286" y="150"/>
                  </a:lnTo>
                  <a:lnTo>
                    <a:pt x="288" y="150"/>
                  </a:lnTo>
                  <a:lnTo>
                    <a:pt x="288" y="152"/>
                  </a:lnTo>
                  <a:lnTo>
                    <a:pt x="286" y="152"/>
                  </a:lnTo>
                  <a:lnTo>
                    <a:pt x="288" y="152"/>
                  </a:lnTo>
                  <a:lnTo>
                    <a:pt x="286" y="152"/>
                  </a:lnTo>
                  <a:lnTo>
                    <a:pt x="286" y="154"/>
                  </a:lnTo>
                  <a:lnTo>
                    <a:pt x="288" y="154"/>
                  </a:lnTo>
                  <a:lnTo>
                    <a:pt x="288" y="156"/>
                  </a:lnTo>
                  <a:lnTo>
                    <a:pt x="286" y="156"/>
                  </a:lnTo>
                  <a:lnTo>
                    <a:pt x="286" y="154"/>
                  </a:lnTo>
                  <a:lnTo>
                    <a:pt x="284" y="154"/>
                  </a:lnTo>
                  <a:lnTo>
                    <a:pt x="282" y="154"/>
                  </a:lnTo>
                  <a:lnTo>
                    <a:pt x="282" y="156"/>
                  </a:lnTo>
                  <a:lnTo>
                    <a:pt x="280" y="154"/>
                  </a:lnTo>
                  <a:lnTo>
                    <a:pt x="280" y="156"/>
                  </a:lnTo>
                  <a:lnTo>
                    <a:pt x="280" y="158"/>
                  </a:lnTo>
                  <a:lnTo>
                    <a:pt x="278" y="158"/>
                  </a:lnTo>
                  <a:lnTo>
                    <a:pt x="278" y="161"/>
                  </a:lnTo>
                  <a:lnTo>
                    <a:pt x="278" y="163"/>
                  </a:lnTo>
                  <a:lnTo>
                    <a:pt x="278" y="165"/>
                  </a:lnTo>
                  <a:lnTo>
                    <a:pt x="278" y="167"/>
                  </a:lnTo>
                  <a:lnTo>
                    <a:pt x="280" y="167"/>
                  </a:lnTo>
                  <a:lnTo>
                    <a:pt x="278" y="167"/>
                  </a:lnTo>
                  <a:lnTo>
                    <a:pt x="278" y="169"/>
                  </a:lnTo>
                  <a:lnTo>
                    <a:pt x="280" y="169"/>
                  </a:lnTo>
                  <a:lnTo>
                    <a:pt x="280" y="175"/>
                  </a:lnTo>
                  <a:lnTo>
                    <a:pt x="280" y="177"/>
                  </a:lnTo>
                  <a:lnTo>
                    <a:pt x="278" y="177"/>
                  </a:lnTo>
                  <a:lnTo>
                    <a:pt x="278" y="179"/>
                  </a:lnTo>
                  <a:lnTo>
                    <a:pt x="278" y="181"/>
                  </a:lnTo>
                  <a:lnTo>
                    <a:pt x="278" y="183"/>
                  </a:lnTo>
                  <a:lnTo>
                    <a:pt x="276" y="183"/>
                  </a:lnTo>
                  <a:lnTo>
                    <a:pt x="276" y="184"/>
                  </a:lnTo>
                  <a:lnTo>
                    <a:pt x="274" y="186"/>
                  </a:lnTo>
                  <a:lnTo>
                    <a:pt x="274" y="190"/>
                  </a:lnTo>
                  <a:lnTo>
                    <a:pt x="272" y="190"/>
                  </a:lnTo>
                  <a:lnTo>
                    <a:pt x="272" y="192"/>
                  </a:lnTo>
                  <a:lnTo>
                    <a:pt x="272" y="194"/>
                  </a:lnTo>
                  <a:lnTo>
                    <a:pt x="272" y="196"/>
                  </a:lnTo>
                  <a:lnTo>
                    <a:pt x="272" y="198"/>
                  </a:lnTo>
                  <a:lnTo>
                    <a:pt x="272" y="200"/>
                  </a:lnTo>
                  <a:lnTo>
                    <a:pt x="272" y="202"/>
                  </a:lnTo>
                  <a:lnTo>
                    <a:pt x="276" y="206"/>
                  </a:lnTo>
                  <a:lnTo>
                    <a:pt x="276" y="207"/>
                  </a:lnTo>
                  <a:lnTo>
                    <a:pt x="274" y="207"/>
                  </a:lnTo>
                  <a:lnTo>
                    <a:pt x="272" y="207"/>
                  </a:lnTo>
                  <a:lnTo>
                    <a:pt x="270" y="209"/>
                  </a:lnTo>
                  <a:lnTo>
                    <a:pt x="270" y="211"/>
                  </a:lnTo>
                  <a:lnTo>
                    <a:pt x="269" y="213"/>
                  </a:lnTo>
                  <a:lnTo>
                    <a:pt x="269" y="215"/>
                  </a:lnTo>
                  <a:lnTo>
                    <a:pt x="270" y="215"/>
                  </a:lnTo>
                  <a:lnTo>
                    <a:pt x="269" y="215"/>
                  </a:lnTo>
                  <a:lnTo>
                    <a:pt x="269" y="217"/>
                  </a:lnTo>
                  <a:lnTo>
                    <a:pt x="269" y="219"/>
                  </a:lnTo>
                  <a:lnTo>
                    <a:pt x="267" y="219"/>
                  </a:lnTo>
                  <a:lnTo>
                    <a:pt x="265" y="219"/>
                  </a:lnTo>
                  <a:lnTo>
                    <a:pt x="263" y="221"/>
                  </a:lnTo>
                  <a:lnTo>
                    <a:pt x="263" y="223"/>
                  </a:lnTo>
                  <a:lnTo>
                    <a:pt x="261" y="223"/>
                  </a:lnTo>
                  <a:lnTo>
                    <a:pt x="259" y="223"/>
                  </a:lnTo>
                  <a:lnTo>
                    <a:pt x="259" y="221"/>
                  </a:lnTo>
                  <a:lnTo>
                    <a:pt x="261" y="221"/>
                  </a:lnTo>
                  <a:lnTo>
                    <a:pt x="261" y="219"/>
                  </a:lnTo>
                  <a:lnTo>
                    <a:pt x="261" y="217"/>
                  </a:lnTo>
                  <a:lnTo>
                    <a:pt x="261" y="215"/>
                  </a:lnTo>
                  <a:lnTo>
                    <a:pt x="259" y="215"/>
                  </a:lnTo>
                  <a:lnTo>
                    <a:pt x="261" y="215"/>
                  </a:lnTo>
                  <a:lnTo>
                    <a:pt x="261" y="213"/>
                  </a:lnTo>
                  <a:lnTo>
                    <a:pt x="263" y="213"/>
                  </a:lnTo>
                  <a:lnTo>
                    <a:pt x="263" y="211"/>
                  </a:lnTo>
                  <a:lnTo>
                    <a:pt x="265" y="211"/>
                  </a:lnTo>
                  <a:lnTo>
                    <a:pt x="265" y="209"/>
                  </a:lnTo>
                  <a:lnTo>
                    <a:pt x="263" y="209"/>
                  </a:lnTo>
                  <a:lnTo>
                    <a:pt x="263" y="207"/>
                  </a:lnTo>
                  <a:lnTo>
                    <a:pt x="261" y="207"/>
                  </a:lnTo>
                  <a:lnTo>
                    <a:pt x="263" y="209"/>
                  </a:lnTo>
                  <a:lnTo>
                    <a:pt x="261" y="209"/>
                  </a:lnTo>
                  <a:lnTo>
                    <a:pt x="259" y="209"/>
                  </a:lnTo>
                  <a:lnTo>
                    <a:pt x="259" y="207"/>
                  </a:lnTo>
                  <a:lnTo>
                    <a:pt x="259" y="209"/>
                  </a:lnTo>
                  <a:lnTo>
                    <a:pt x="259" y="211"/>
                  </a:lnTo>
                  <a:lnTo>
                    <a:pt x="257" y="211"/>
                  </a:lnTo>
                  <a:lnTo>
                    <a:pt x="257" y="213"/>
                  </a:lnTo>
                  <a:lnTo>
                    <a:pt x="259" y="213"/>
                  </a:lnTo>
                  <a:lnTo>
                    <a:pt x="257" y="213"/>
                  </a:lnTo>
                  <a:lnTo>
                    <a:pt x="259" y="213"/>
                  </a:lnTo>
                  <a:lnTo>
                    <a:pt x="257" y="213"/>
                  </a:lnTo>
                  <a:lnTo>
                    <a:pt x="257" y="215"/>
                  </a:lnTo>
                  <a:lnTo>
                    <a:pt x="259" y="215"/>
                  </a:lnTo>
                  <a:lnTo>
                    <a:pt x="259" y="217"/>
                  </a:lnTo>
                  <a:lnTo>
                    <a:pt x="257" y="217"/>
                  </a:lnTo>
                  <a:lnTo>
                    <a:pt x="257" y="219"/>
                  </a:lnTo>
                  <a:lnTo>
                    <a:pt x="257" y="217"/>
                  </a:lnTo>
                  <a:lnTo>
                    <a:pt x="257" y="215"/>
                  </a:lnTo>
                  <a:lnTo>
                    <a:pt x="255" y="215"/>
                  </a:lnTo>
                  <a:lnTo>
                    <a:pt x="253" y="215"/>
                  </a:lnTo>
                  <a:lnTo>
                    <a:pt x="251" y="215"/>
                  </a:lnTo>
                  <a:lnTo>
                    <a:pt x="249" y="215"/>
                  </a:lnTo>
                  <a:lnTo>
                    <a:pt x="249" y="217"/>
                  </a:lnTo>
                  <a:lnTo>
                    <a:pt x="249" y="219"/>
                  </a:lnTo>
                  <a:lnTo>
                    <a:pt x="247" y="219"/>
                  </a:lnTo>
                  <a:lnTo>
                    <a:pt x="247" y="221"/>
                  </a:lnTo>
                  <a:lnTo>
                    <a:pt x="249" y="221"/>
                  </a:lnTo>
                  <a:lnTo>
                    <a:pt x="249" y="223"/>
                  </a:lnTo>
                  <a:lnTo>
                    <a:pt x="249" y="225"/>
                  </a:lnTo>
                  <a:lnTo>
                    <a:pt x="247" y="225"/>
                  </a:lnTo>
                  <a:lnTo>
                    <a:pt x="247" y="227"/>
                  </a:lnTo>
                  <a:lnTo>
                    <a:pt x="247" y="229"/>
                  </a:lnTo>
                  <a:lnTo>
                    <a:pt x="246" y="227"/>
                  </a:lnTo>
                  <a:lnTo>
                    <a:pt x="246" y="229"/>
                  </a:lnTo>
                  <a:lnTo>
                    <a:pt x="244" y="229"/>
                  </a:lnTo>
                  <a:lnTo>
                    <a:pt x="244" y="227"/>
                  </a:lnTo>
                  <a:lnTo>
                    <a:pt x="244" y="225"/>
                  </a:lnTo>
                  <a:lnTo>
                    <a:pt x="244" y="223"/>
                  </a:lnTo>
                  <a:lnTo>
                    <a:pt x="244" y="221"/>
                  </a:lnTo>
                  <a:lnTo>
                    <a:pt x="246" y="221"/>
                  </a:lnTo>
                  <a:lnTo>
                    <a:pt x="246" y="219"/>
                  </a:lnTo>
                  <a:lnTo>
                    <a:pt x="244" y="219"/>
                  </a:lnTo>
                  <a:lnTo>
                    <a:pt x="242" y="219"/>
                  </a:lnTo>
                  <a:lnTo>
                    <a:pt x="240" y="219"/>
                  </a:lnTo>
                  <a:lnTo>
                    <a:pt x="240" y="221"/>
                  </a:lnTo>
                  <a:lnTo>
                    <a:pt x="238" y="221"/>
                  </a:lnTo>
                  <a:lnTo>
                    <a:pt x="238" y="223"/>
                  </a:lnTo>
                  <a:lnTo>
                    <a:pt x="236" y="223"/>
                  </a:lnTo>
                  <a:lnTo>
                    <a:pt x="236" y="225"/>
                  </a:lnTo>
                  <a:lnTo>
                    <a:pt x="236" y="227"/>
                  </a:lnTo>
                  <a:lnTo>
                    <a:pt x="234" y="227"/>
                  </a:lnTo>
                  <a:lnTo>
                    <a:pt x="234" y="229"/>
                  </a:lnTo>
                  <a:lnTo>
                    <a:pt x="236" y="229"/>
                  </a:lnTo>
                  <a:lnTo>
                    <a:pt x="234" y="229"/>
                  </a:lnTo>
                  <a:lnTo>
                    <a:pt x="232" y="229"/>
                  </a:lnTo>
                  <a:lnTo>
                    <a:pt x="230" y="227"/>
                  </a:lnTo>
                  <a:lnTo>
                    <a:pt x="228" y="229"/>
                  </a:lnTo>
                  <a:lnTo>
                    <a:pt x="226" y="227"/>
                  </a:lnTo>
                  <a:lnTo>
                    <a:pt x="224" y="227"/>
                  </a:lnTo>
                  <a:lnTo>
                    <a:pt x="222" y="227"/>
                  </a:lnTo>
                  <a:lnTo>
                    <a:pt x="221" y="229"/>
                  </a:lnTo>
                  <a:lnTo>
                    <a:pt x="217" y="229"/>
                  </a:lnTo>
                  <a:lnTo>
                    <a:pt x="215" y="229"/>
                  </a:lnTo>
                  <a:lnTo>
                    <a:pt x="217" y="229"/>
                  </a:lnTo>
                  <a:lnTo>
                    <a:pt x="217" y="227"/>
                  </a:lnTo>
                  <a:lnTo>
                    <a:pt x="217" y="229"/>
                  </a:lnTo>
                  <a:lnTo>
                    <a:pt x="219" y="229"/>
                  </a:lnTo>
                  <a:lnTo>
                    <a:pt x="219" y="227"/>
                  </a:lnTo>
                  <a:lnTo>
                    <a:pt x="221" y="227"/>
                  </a:lnTo>
                  <a:lnTo>
                    <a:pt x="221" y="225"/>
                  </a:lnTo>
                  <a:lnTo>
                    <a:pt x="219" y="225"/>
                  </a:lnTo>
                  <a:lnTo>
                    <a:pt x="217" y="225"/>
                  </a:lnTo>
                  <a:lnTo>
                    <a:pt x="215" y="225"/>
                  </a:lnTo>
                  <a:lnTo>
                    <a:pt x="215" y="223"/>
                  </a:lnTo>
                  <a:lnTo>
                    <a:pt x="215" y="225"/>
                  </a:lnTo>
                  <a:lnTo>
                    <a:pt x="215" y="227"/>
                  </a:lnTo>
                  <a:lnTo>
                    <a:pt x="213" y="227"/>
                  </a:lnTo>
                  <a:lnTo>
                    <a:pt x="213" y="225"/>
                  </a:lnTo>
                  <a:lnTo>
                    <a:pt x="213" y="223"/>
                  </a:lnTo>
                  <a:lnTo>
                    <a:pt x="213" y="221"/>
                  </a:lnTo>
                  <a:lnTo>
                    <a:pt x="213" y="219"/>
                  </a:lnTo>
                  <a:lnTo>
                    <a:pt x="213" y="221"/>
                  </a:lnTo>
                  <a:lnTo>
                    <a:pt x="213" y="219"/>
                  </a:lnTo>
                  <a:lnTo>
                    <a:pt x="213" y="221"/>
                  </a:lnTo>
                  <a:lnTo>
                    <a:pt x="211" y="221"/>
                  </a:lnTo>
                  <a:lnTo>
                    <a:pt x="209" y="221"/>
                  </a:lnTo>
                  <a:lnTo>
                    <a:pt x="209" y="223"/>
                  </a:lnTo>
                  <a:lnTo>
                    <a:pt x="209" y="225"/>
                  </a:lnTo>
                  <a:lnTo>
                    <a:pt x="207" y="225"/>
                  </a:lnTo>
                  <a:lnTo>
                    <a:pt x="207" y="227"/>
                  </a:lnTo>
                  <a:lnTo>
                    <a:pt x="207" y="229"/>
                  </a:lnTo>
                  <a:lnTo>
                    <a:pt x="209" y="229"/>
                  </a:lnTo>
                  <a:lnTo>
                    <a:pt x="211" y="231"/>
                  </a:lnTo>
                  <a:lnTo>
                    <a:pt x="213" y="231"/>
                  </a:lnTo>
                  <a:lnTo>
                    <a:pt x="213" y="232"/>
                  </a:lnTo>
                  <a:lnTo>
                    <a:pt x="215" y="232"/>
                  </a:lnTo>
                  <a:lnTo>
                    <a:pt x="213" y="232"/>
                  </a:lnTo>
                  <a:lnTo>
                    <a:pt x="213" y="234"/>
                  </a:lnTo>
                  <a:lnTo>
                    <a:pt x="213" y="236"/>
                  </a:lnTo>
                  <a:lnTo>
                    <a:pt x="211" y="234"/>
                  </a:lnTo>
                  <a:lnTo>
                    <a:pt x="213" y="234"/>
                  </a:lnTo>
                  <a:lnTo>
                    <a:pt x="211" y="234"/>
                  </a:lnTo>
                  <a:lnTo>
                    <a:pt x="209" y="234"/>
                  </a:lnTo>
                  <a:lnTo>
                    <a:pt x="207" y="234"/>
                  </a:lnTo>
                  <a:lnTo>
                    <a:pt x="207" y="236"/>
                  </a:lnTo>
                  <a:lnTo>
                    <a:pt x="205" y="236"/>
                  </a:lnTo>
                  <a:lnTo>
                    <a:pt x="203" y="238"/>
                  </a:lnTo>
                  <a:lnTo>
                    <a:pt x="205" y="238"/>
                  </a:lnTo>
                  <a:lnTo>
                    <a:pt x="203" y="238"/>
                  </a:lnTo>
                  <a:lnTo>
                    <a:pt x="203" y="240"/>
                  </a:lnTo>
                  <a:lnTo>
                    <a:pt x="203" y="242"/>
                  </a:lnTo>
                  <a:lnTo>
                    <a:pt x="201" y="242"/>
                  </a:lnTo>
                  <a:lnTo>
                    <a:pt x="201" y="244"/>
                  </a:lnTo>
                  <a:lnTo>
                    <a:pt x="199" y="246"/>
                  </a:lnTo>
                  <a:lnTo>
                    <a:pt x="199" y="248"/>
                  </a:lnTo>
                  <a:lnTo>
                    <a:pt x="198" y="248"/>
                  </a:lnTo>
                  <a:lnTo>
                    <a:pt x="199" y="248"/>
                  </a:lnTo>
                  <a:lnTo>
                    <a:pt x="198" y="248"/>
                  </a:lnTo>
                  <a:lnTo>
                    <a:pt x="198" y="250"/>
                  </a:lnTo>
                  <a:lnTo>
                    <a:pt x="196" y="250"/>
                  </a:lnTo>
                  <a:lnTo>
                    <a:pt x="196" y="252"/>
                  </a:lnTo>
                  <a:lnTo>
                    <a:pt x="196" y="250"/>
                  </a:lnTo>
                  <a:lnTo>
                    <a:pt x="194" y="250"/>
                  </a:lnTo>
                  <a:lnTo>
                    <a:pt x="192" y="250"/>
                  </a:lnTo>
                  <a:lnTo>
                    <a:pt x="190" y="250"/>
                  </a:lnTo>
                  <a:lnTo>
                    <a:pt x="190" y="248"/>
                  </a:lnTo>
                  <a:lnTo>
                    <a:pt x="188" y="248"/>
                  </a:lnTo>
                  <a:lnTo>
                    <a:pt x="188" y="246"/>
                  </a:lnTo>
                  <a:lnTo>
                    <a:pt x="190" y="246"/>
                  </a:lnTo>
                  <a:lnTo>
                    <a:pt x="188" y="246"/>
                  </a:lnTo>
                  <a:lnTo>
                    <a:pt x="188" y="244"/>
                  </a:lnTo>
                  <a:lnTo>
                    <a:pt x="186" y="244"/>
                  </a:lnTo>
                  <a:lnTo>
                    <a:pt x="186" y="242"/>
                  </a:lnTo>
                  <a:lnTo>
                    <a:pt x="184" y="242"/>
                  </a:lnTo>
                  <a:lnTo>
                    <a:pt x="184" y="240"/>
                  </a:lnTo>
                  <a:lnTo>
                    <a:pt x="186" y="240"/>
                  </a:lnTo>
                  <a:lnTo>
                    <a:pt x="186" y="238"/>
                  </a:lnTo>
                  <a:lnTo>
                    <a:pt x="184" y="238"/>
                  </a:lnTo>
                  <a:lnTo>
                    <a:pt x="186" y="238"/>
                  </a:lnTo>
                  <a:lnTo>
                    <a:pt x="186" y="236"/>
                  </a:lnTo>
                  <a:lnTo>
                    <a:pt x="184" y="234"/>
                  </a:lnTo>
                  <a:lnTo>
                    <a:pt x="186" y="234"/>
                  </a:lnTo>
                  <a:lnTo>
                    <a:pt x="188" y="232"/>
                  </a:lnTo>
                  <a:lnTo>
                    <a:pt x="190" y="231"/>
                  </a:lnTo>
                  <a:lnTo>
                    <a:pt x="190" y="229"/>
                  </a:lnTo>
                  <a:lnTo>
                    <a:pt x="190" y="227"/>
                  </a:lnTo>
                  <a:lnTo>
                    <a:pt x="188" y="227"/>
                  </a:lnTo>
                  <a:lnTo>
                    <a:pt x="186" y="227"/>
                  </a:lnTo>
                  <a:lnTo>
                    <a:pt x="188" y="229"/>
                  </a:lnTo>
                  <a:lnTo>
                    <a:pt x="186" y="229"/>
                  </a:lnTo>
                  <a:lnTo>
                    <a:pt x="186" y="227"/>
                  </a:lnTo>
                  <a:lnTo>
                    <a:pt x="186" y="229"/>
                  </a:lnTo>
                  <a:lnTo>
                    <a:pt x="184" y="229"/>
                  </a:lnTo>
                  <a:lnTo>
                    <a:pt x="182" y="229"/>
                  </a:lnTo>
                  <a:lnTo>
                    <a:pt x="182" y="227"/>
                  </a:lnTo>
                  <a:lnTo>
                    <a:pt x="180" y="227"/>
                  </a:lnTo>
                  <a:lnTo>
                    <a:pt x="180" y="225"/>
                  </a:lnTo>
                  <a:lnTo>
                    <a:pt x="178" y="225"/>
                  </a:lnTo>
                  <a:lnTo>
                    <a:pt x="176" y="225"/>
                  </a:lnTo>
                  <a:lnTo>
                    <a:pt x="174" y="225"/>
                  </a:lnTo>
                  <a:lnTo>
                    <a:pt x="174" y="227"/>
                  </a:lnTo>
                  <a:lnTo>
                    <a:pt x="173" y="227"/>
                  </a:lnTo>
                  <a:lnTo>
                    <a:pt x="171" y="227"/>
                  </a:lnTo>
                  <a:lnTo>
                    <a:pt x="173" y="227"/>
                  </a:lnTo>
                  <a:lnTo>
                    <a:pt x="171" y="227"/>
                  </a:lnTo>
                  <a:lnTo>
                    <a:pt x="171" y="229"/>
                  </a:lnTo>
                  <a:lnTo>
                    <a:pt x="169" y="229"/>
                  </a:lnTo>
                  <a:lnTo>
                    <a:pt x="167" y="229"/>
                  </a:lnTo>
                  <a:lnTo>
                    <a:pt x="167" y="231"/>
                  </a:lnTo>
                  <a:lnTo>
                    <a:pt x="167" y="229"/>
                  </a:lnTo>
                  <a:lnTo>
                    <a:pt x="169" y="229"/>
                  </a:lnTo>
                  <a:lnTo>
                    <a:pt x="169" y="231"/>
                  </a:lnTo>
                  <a:lnTo>
                    <a:pt x="167" y="231"/>
                  </a:lnTo>
                  <a:lnTo>
                    <a:pt x="167" y="232"/>
                  </a:lnTo>
                  <a:lnTo>
                    <a:pt x="165" y="231"/>
                  </a:lnTo>
                  <a:lnTo>
                    <a:pt x="165" y="232"/>
                  </a:lnTo>
                  <a:lnTo>
                    <a:pt x="165" y="231"/>
                  </a:lnTo>
                  <a:lnTo>
                    <a:pt x="163" y="231"/>
                  </a:lnTo>
                  <a:lnTo>
                    <a:pt x="161" y="231"/>
                  </a:lnTo>
                  <a:lnTo>
                    <a:pt x="161" y="232"/>
                  </a:lnTo>
                  <a:lnTo>
                    <a:pt x="159" y="232"/>
                  </a:lnTo>
                  <a:lnTo>
                    <a:pt x="159" y="231"/>
                  </a:lnTo>
                  <a:lnTo>
                    <a:pt x="159" y="232"/>
                  </a:lnTo>
                  <a:lnTo>
                    <a:pt x="157" y="234"/>
                  </a:lnTo>
                  <a:lnTo>
                    <a:pt x="155" y="234"/>
                  </a:lnTo>
                  <a:lnTo>
                    <a:pt x="157" y="234"/>
                  </a:lnTo>
                  <a:lnTo>
                    <a:pt x="157" y="232"/>
                  </a:lnTo>
                  <a:lnTo>
                    <a:pt x="155" y="232"/>
                  </a:lnTo>
                  <a:lnTo>
                    <a:pt x="155" y="234"/>
                  </a:lnTo>
                  <a:lnTo>
                    <a:pt x="153" y="234"/>
                  </a:lnTo>
                  <a:lnTo>
                    <a:pt x="153" y="236"/>
                  </a:lnTo>
                  <a:lnTo>
                    <a:pt x="153" y="234"/>
                  </a:lnTo>
                  <a:lnTo>
                    <a:pt x="153" y="232"/>
                  </a:lnTo>
                  <a:lnTo>
                    <a:pt x="153" y="234"/>
                  </a:lnTo>
                  <a:lnTo>
                    <a:pt x="151" y="234"/>
                  </a:lnTo>
                  <a:lnTo>
                    <a:pt x="150" y="234"/>
                  </a:lnTo>
                  <a:lnTo>
                    <a:pt x="148" y="234"/>
                  </a:lnTo>
                  <a:lnTo>
                    <a:pt x="148" y="236"/>
                  </a:lnTo>
                  <a:lnTo>
                    <a:pt x="146" y="236"/>
                  </a:lnTo>
                  <a:lnTo>
                    <a:pt x="144" y="236"/>
                  </a:lnTo>
                  <a:lnTo>
                    <a:pt x="144" y="234"/>
                  </a:lnTo>
                  <a:lnTo>
                    <a:pt x="144" y="232"/>
                  </a:lnTo>
                  <a:lnTo>
                    <a:pt x="144" y="234"/>
                  </a:lnTo>
                  <a:lnTo>
                    <a:pt x="142" y="234"/>
                  </a:lnTo>
                  <a:lnTo>
                    <a:pt x="142" y="232"/>
                  </a:lnTo>
                  <a:lnTo>
                    <a:pt x="142" y="234"/>
                  </a:lnTo>
                  <a:lnTo>
                    <a:pt x="140" y="234"/>
                  </a:lnTo>
                  <a:lnTo>
                    <a:pt x="140" y="236"/>
                  </a:lnTo>
                  <a:lnTo>
                    <a:pt x="140" y="238"/>
                  </a:lnTo>
                  <a:lnTo>
                    <a:pt x="138" y="238"/>
                  </a:lnTo>
                  <a:lnTo>
                    <a:pt x="140" y="240"/>
                  </a:lnTo>
                  <a:lnTo>
                    <a:pt x="138" y="242"/>
                  </a:lnTo>
                  <a:lnTo>
                    <a:pt x="138" y="244"/>
                  </a:lnTo>
                  <a:lnTo>
                    <a:pt x="136" y="244"/>
                  </a:lnTo>
                  <a:lnTo>
                    <a:pt x="138" y="244"/>
                  </a:lnTo>
                  <a:lnTo>
                    <a:pt x="138" y="242"/>
                  </a:lnTo>
                  <a:lnTo>
                    <a:pt x="136" y="242"/>
                  </a:lnTo>
                  <a:lnTo>
                    <a:pt x="134" y="242"/>
                  </a:lnTo>
                  <a:lnTo>
                    <a:pt x="134" y="240"/>
                  </a:lnTo>
                  <a:lnTo>
                    <a:pt x="132" y="240"/>
                  </a:lnTo>
                  <a:lnTo>
                    <a:pt x="130" y="240"/>
                  </a:lnTo>
                  <a:lnTo>
                    <a:pt x="128" y="240"/>
                  </a:lnTo>
                  <a:lnTo>
                    <a:pt x="126" y="240"/>
                  </a:lnTo>
                  <a:lnTo>
                    <a:pt x="125" y="240"/>
                  </a:lnTo>
                  <a:lnTo>
                    <a:pt x="125" y="242"/>
                  </a:lnTo>
                  <a:lnTo>
                    <a:pt x="123" y="242"/>
                  </a:lnTo>
                  <a:lnTo>
                    <a:pt x="123" y="240"/>
                  </a:lnTo>
                  <a:lnTo>
                    <a:pt x="121" y="240"/>
                  </a:lnTo>
                  <a:lnTo>
                    <a:pt x="119" y="240"/>
                  </a:lnTo>
                  <a:lnTo>
                    <a:pt x="119" y="242"/>
                  </a:lnTo>
                  <a:lnTo>
                    <a:pt x="119" y="240"/>
                  </a:lnTo>
                  <a:lnTo>
                    <a:pt x="119" y="238"/>
                  </a:lnTo>
                  <a:lnTo>
                    <a:pt x="117" y="238"/>
                  </a:lnTo>
                  <a:lnTo>
                    <a:pt x="119" y="238"/>
                  </a:lnTo>
                  <a:lnTo>
                    <a:pt x="119" y="236"/>
                  </a:lnTo>
                  <a:lnTo>
                    <a:pt x="119" y="234"/>
                  </a:lnTo>
                  <a:lnTo>
                    <a:pt x="117" y="234"/>
                  </a:lnTo>
                  <a:lnTo>
                    <a:pt x="119" y="234"/>
                  </a:lnTo>
                  <a:lnTo>
                    <a:pt x="119" y="232"/>
                  </a:lnTo>
                  <a:lnTo>
                    <a:pt x="121" y="232"/>
                  </a:lnTo>
                  <a:lnTo>
                    <a:pt x="119" y="232"/>
                  </a:lnTo>
                  <a:lnTo>
                    <a:pt x="121" y="232"/>
                  </a:lnTo>
                  <a:lnTo>
                    <a:pt x="123" y="232"/>
                  </a:lnTo>
                  <a:lnTo>
                    <a:pt x="125" y="232"/>
                  </a:lnTo>
                  <a:lnTo>
                    <a:pt x="123" y="232"/>
                  </a:lnTo>
                  <a:lnTo>
                    <a:pt x="125" y="232"/>
                  </a:lnTo>
                  <a:lnTo>
                    <a:pt x="126" y="232"/>
                  </a:lnTo>
                  <a:lnTo>
                    <a:pt x="126" y="231"/>
                  </a:lnTo>
                  <a:lnTo>
                    <a:pt x="128" y="231"/>
                  </a:lnTo>
                  <a:lnTo>
                    <a:pt x="128" y="229"/>
                  </a:lnTo>
                  <a:lnTo>
                    <a:pt x="128" y="227"/>
                  </a:lnTo>
                  <a:lnTo>
                    <a:pt x="130" y="227"/>
                  </a:lnTo>
                  <a:lnTo>
                    <a:pt x="130" y="229"/>
                  </a:lnTo>
                  <a:lnTo>
                    <a:pt x="130" y="227"/>
                  </a:lnTo>
                  <a:lnTo>
                    <a:pt x="132" y="227"/>
                  </a:lnTo>
                  <a:lnTo>
                    <a:pt x="134" y="227"/>
                  </a:lnTo>
                  <a:lnTo>
                    <a:pt x="134" y="225"/>
                  </a:lnTo>
                  <a:lnTo>
                    <a:pt x="136" y="225"/>
                  </a:lnTo>
                  <a:lnTo>
                    <a:pt x="136" y="223"/>
                  </a:lnTo>
                  <a:lnTo>
                    <a:pt x="138" y="223"/>
                  </a:lnTo>
                  <a:lnTo>
                    <a:pt x="138" y="221"/>
                  </a:lnTo>
                  <a:lnTo>
                    <a:pt x="140" y="221"/>
                  </a:lnTo>
                  <a:lnTo>
                    <a:pt x="140" y="219"/>
                  </a:lnTo>
                  <a:lnTo>
                    <a:pt x="142" y="219"/>
                  </a:lnTo>
                  <a:lnTo>
                    <a:pt x="142" y="217"/>
                  </a:lnTo>
                  <a:lnTo>
                    <a:pt x="144" y="217"/>
                  </a:lnTo>
                  <a:lnTo>
                    <a:pt x="144" y="215"/>
                  </a:lnTo>
                  <a:lnTo>
                    <a:pt x="146" y="215"/>
                  </a:lnTo>
                  <a:lnTo>
                    <a:pt x="146" y="213"/>
                  </a:lnTo>
                  <a:lnTo>
                    <a:pt x="146" y="211"/>
                  </a:lnTo>
                  <a:lnTo>
                    <a:pt x="148" y="211"/>
                  </a:lnTo>
                  <a:lnTo>
                    <a:pt x="150" y="211"/>
                  </a:lnTo>
                  <a:lnTo>
                    <a:pt x="151" y="211"/>
                  </a:lnTo>
                  <a:lnTo>
                    <a:pt x="151" y="209"/>
                  </a:lnTo>
                  <a:lnTo>
                    <a:pt x="153" y="209"/>
                  </a:lnTo>
                  <a:lnTo>
                    <a:pt x="155" y="209"/>
                  </a:lnTo>
                  <a:lnTo>
                    <a:pt x="157" y="209"/>
                  </a:lnTo>
                  <a:lnTo>
                    <a:pt x="155" y="209"/>
                  </a:lnTo>
                  <a:lnTo>
                    <a:pt x="155" y="211"/>
                  </a:lnTo>
                  <a:lnTo>
                    <a:pt x="157" y="211"/>
                  </a:lnTo>
                  <a:lnTo>
                    <a:pt x="159" y="211"/>
                  </a:lnTo>
                  <a:lnTo>
                    <a:pt x="161" y="211"/>
                  </a:lnTo>
                  <a:lnTo>
                    <a:pt x="163" y="211"/>
                  </a:lnTo>
                  <a:lnTo>
                    <a:pt x="167" y="211"/>
                  </a:lnTo>
                  <a:lnTo>
                    <a:pt x="169" y="211"/>
                  </a:lnTo>
                  <a:lnTo>
                    <a:pt x="171" y="211"/>
                  </a:lnTo>
                  <a:lnTo>
                    <a:pt x="171" y="209"/>
                  </a:lnTo>
                  <a:lnTo>
                    <a:pt x="173" y="209"/>
                  </a:lnTo>
                  <a:lnTo>
                    <a:pt x="174" y="209"/>
                  </a:lnTo>
                  <a:lnTo>
                    <a:pt x="174" y="207"/>
                  </a:lnTo>
                  <a:lnTo>
                    <a:pt x="176" y="207"/>
                  </a:lnTo>
                  <a:lnTo>
                    <a:pt x="178" y="207"/>
                  </a:lnTo>
                  <a:lnTo>
                    <a:pt x="180" y="207"/>
                  </a:lnTo>
                  <a:lnTo>
                    <a:pt x="182" y="207"/>
                  </a:lnTo>
                  <a:lnTo>
                    <a:pt x="182" y="209"/>
                  </a:lnTo>
                  <a:lnTo>
                    <a:pt x="182" y="207"/>
                  </a:lnTo>
                  <a:lnTo>
                    <a:pt x="184" y="207"/>
                  </a:lnTo>
                  <a:lnTo>
                    <a:pt x="186" y="206"/>
                  </a:lnTo>
                  <a:lnTo>
                    <a:pt x="188" y="206"/>
                  </a:lnTo>
                  <a:lnTo>
                    <a:pt x="188" y="207"/>
                  </a:lnTo>
                  <a:lnTo>
                    <a:pt x="188" y="209"/>
                  </a:lnTo>
                  <a:lnTo>
                    <a:pt x="186" y="209"/>
                  </a:lnTo>
                  <a:lnTo>
                    <a:pt x="186" y="211"/>
                  </a:lnTo>
                  <a:lnTo>
                    <a:pt x="186" y="209"/>
                  </a:lnTo>
                  <a:lnTo>
                    <a:pt x="188" y="209"/>
                  </a:lnTo>
                  <a:lnTo>
                    <a:pt x="188" y="211"/>
                  </a:lnTo>
                  <a:lnTo>
                    <a:pt x="188" y="213"/>
                  </a:lnTo>
                  <a:lnTo>
                    <a:pt x="188" y="211"/>
                  </a:lnTo>
                  <a:lnTo>
                    <a:pt x="190" y="211"/>
                  </a:lnTo>
                  <a:lnTo>
                    <a:pt x="188" y="211"/>
                  </a:lnTo>
                  <a:lnTo>
                    <a:pt x="190" y="209"/>
                  </a:lnTo>
                  <a:lnTo>
                    <a:pt x="192" y="209"/>
                  </a:lnTo>
                  <a:lnTo>
                    <a:pt x="192" y="211"/>
                  </a:lnTo>
                  <a:lnTo>
                    <a:pt x="192" y="209"/>
                  </a:lnTo>
                  <a:lnTo>
                    <a:pt x="192" y="211"/>
                  </a:lnTo>
                  <a:lnTo>
                    <a:pt x="194" y="211"/>
                  </a:lnTo>
                  <a:lnTo>
                    <a:pt x="196" y="211"/>
                  </a:lnTo>
                  <a:lnTo>
                    <a:pt x="194" y="209"/>
                  </a:lnTo>
                  <a:lnTo>
                    <a:pt x="196" y="209"/>
                  </a:lnTo>
                  <a:lnTo>
                    <a:pt x="196" y="211"/>
                  </a:lnTo>
                  <a:lnTo>
                    <a:pt x="198" y="211"/>
                  </a:lnTo>
                  <a:lnTo>
                    <a:pt x="196" y="211"/>
                  </a:lnTo>
                  <a:lnTo>
                    <a:pt x="196" y="209"/>
                  </a:lnTo>
                  <a:lnTo>
                    <a:pt x="198" y="209"/>
                  </a:lnTo>
                  <a:lnTo>
                    <a:pt x="196" y="209"/>
                  </a:lnTo>
                  <a:lnTo>
                    <a:pt x="196" y="207"/>
                  </a:lnTo>
                  <a:lnTo>
                    <a:pt x="198" y="209"/>
                  </a:lnTo>
                  <a:lnTo>
                    <a:pt x="199" y="209"/>
                  </a:lnTo>
                  <a:lnTo>
                    <a:pt x="199" y="207"/>
                  </a:lnTo>
                  <a:lnTo>
                    <a:pt x="199" y="206"/>
                  </a:lnTo>
                  <a:lnTo>
                    <a:pt x="199" y="207"/>
                  </a:lnTo>
                  <a:lnTo>
                    <a:pt x="201" y="207"/>
                  </a:lnTo>
                  <a:lnTo>
                    <a:pt x="201" y="206"/>
                  </a:lnTo>
                  <a:lnTo>
                    <a:pt x="199" y="206"/>
                  </a:lnTo>
                  <a:lnTo>
                    <a:pt x="199" y="204"/>
                  </a:lnTo>
                  <a:lnTo>
                    <a:pt x="199" y="202"/>
                  </a:lnTo>
                  <a:lnTo>
                    <a:pt x="199" y="200"/>
                  </a:lnTo>
                  <a:lnTo>
                    <a:pt x="201" y="198"/>
                  </a:lnTo>
                  <a:lnTo>
                    <a:pt x="201" y="196"/>
                  </a:lnTo>
                  <a:lnTo>
                    <a:pt x="203" y="196"/>
                  </a:lnTo>
                  <a:lnTo>
                    <a:pt x="203" y="194"/>
                  </a:lnTo>
                  <a:lnTo>
                    <a:pt x="205" y="194"/>
                  </a:lnTo>
                  <a:lnTo>
                    <a:pt x="207" y="192"/>
                  </a:lnTo>
                  <a:lnTo>
                    <a:pt x="209" y="188"/>
                  </a:lnTo>
                  <a:lnTo>
                    <a:pt x="211" y="186"/>
                  </a:lnTo>
                  <a:lnTo>
                    <a:pt x="211" y="184"/>
                  </a:lnTo>
                  <a:lnTo>
                    <a:pt x="211" y="183"/>
                  </a:lnTo>
                  <a:lnTo>
                    <a:pt x="211" y="181"/>
                  </a:lnTo>
                  <a:lnTo>
                    <a:pt x="211" y="179"/>
                  </a:lnTo>
                  <a:lnTo>
                    <a:pt x="211" y="177"/>
                  </a:lnTo>
                  <a:lnTo>
                    <a:pt x="211" y="175"/>
                  </a:lnTo>
                  <a:lnTo>
                    <a:pt x="213" y="173"/>
                  </a:lnTo>
                  <a:lnTo>
                    <a:pt x="215" y="173"/>
                  </a:lnTo>
                  <a:lnTo>
                    <a:pt x="217" y="173"/>
                  </a:lnTo>
                  <a:lnTo>
                    <a:pt x="217" y="171"/>
                  </a:lnTo>
                  <a:lnTo>
                    <a:pt x="219" y="171"/>
                  </a:lnTo>
                  <a:lnTo>
                    <a:pt x="221" y="171"/>
                  </a:lnTo>
                  <a:lnTo>
                    <a:pt x="221" y="173"/>
                  </a:lnTo>
                  <a:lnTo>
                    <a:pt x="219" y="173"/>
                  </a:lnTo>
                  <a:lnTo>
                    <a:pt x="219" y="175"/>
                  </a:lnTo>
                  <a:lnTo>
                    <a:pt x="219" y="177"/>
                  </a:lnTo>
                  <a:lnTo>
                    <a:pt x="219" y="175"/>
                  </a:lnTo>
                  <a:lnTo>
                    <a:pt x="217" y="177"/>
                  </a:lnTo>
                  <a:lnTo>
                    <a:pt x="215" y="179"/>
                  </a:lnTo>
                  <a:lnTo>
                    <a:pt x="215" y="177"/>
                  </a:lnTo>
                  <a:lnTo>
                    <a:pt x="213" y="179"/>
                  </a:lnTo>
                  <a:lnTo>
                    <a:pt x="213" y="181"/>
                  </a:lnTo>
                  <a:lnTo>
                    <a:pt x="215" y="181"/>
                  </a:lnTo>
                  <a:lnTo>
                    <a:pt x="217" y="179"/>
                  </a:lnTo>
                  <a:lnTo>
                    <a:pt x="217" y="181"/>
                  </a:lnTo>
                  <a:lnTo>
                    <a:pt x="217" y="183"/>
                  </a:lnTo>
                  <a:lnTo>
                    <a:pt x="215" y="183"/>
                  </a:lnTo>
                  <a:lnTo>
                    <a:pt x="215" y="184"/>
                  </a:lnTo>
                  <a:lnTo>
                    <a:pt x="217" y="186"/>
                  </a:lnTo>
                  <a:lnTo>
                    <a:pt x="219" y="186"/>
                  </a:lnTo>
                  <a:lnTo>
                    <a:pt x="221" y="186"/>
                  </a:lnTo>
                  <a:lnTo>
                    <a:pt x="222" y="184"/>
                  </a:lnTo>
                  <a:lnTo>
                    <a:pt x="222" y="183"/>
                  </a:lnTo>
                  <a:lnTo>
                    <a:pt x="224" y="183"/>
                  </a:lnTo>
                  <a:lnTo>
                    <a:pt x="226" y="183"/>
                  </a:lnTo>
                  <a:lnTo>
                    <a:pt x="228" y="181"/>
                  </a:lnTo>
                  <a:lnTo>
                    <a:pt x="230" y="181"/>
                  </a:lnTo>
                  <a:lnTo>
                    <a:pt x="232" y="179"/>
                  </a:lnTo>
                  <a:lnTo>
                    <a:pt x="234" y="179"/>
                  </a:lnTo>
                  <a:lnTo>
                    <a:pt x="236" y="179"/>
                  </a:lnTo>
                  <a:lnTo>
                    <a:pt x="236" y="177"/>
                  </a:lnTo>
                  <a:lnTo>
                    <a:pt x="238" y="175"/>
                  </a:lnTo>
                  <a:lnTo>
                    <a:pt x="240" y="175"/>
                  </a:lnTo>
                  <a:lnTo>
                    <a:pt x="240" y="173"/>
                  </a:lnTo>
                  <a:lnTo>
                    <a:pt x="242" y="173"/>
                  </a:lnTo>
                  <a:lnTo>
                    <a:pt x="242" y="171"/>
                  </a:lnTo>
                  <a:lnTo>
                    <a:pt x="244" y="169"/>
                  </a:lnTo>
                  <a:lnTo>
                    <a:pt x="244" y="167"/>
                  </a:lnTo>
                  <a:lnTo>
                    <a:pt x="244" y="165"/>
                  </a:lnTo>
                  <a:lnTo>
                    <a:pt x="246" y="165"/>
                  </a:lnTo>
                  <a:lnTo>
                    <a:pt x="246" y="163"/>
                  </a:lnTo>
                  <a:lnTo>
                    <a:pt x="247" y="163"/>
                  </a:lnTo>
                  <a:lnTo>
                    <a:pt x="249" y="163"/>
                  </a:lnTo>
                  <a:lnTo>
                    <a:pt x="251" y="161"/>
                  </a:lnTo>
                  <a:lnTo>
                    <a:pt x="253" y="159"/>
                  </a:lnTo>
                  <a:lnTo>
                    <a:pt x="253" y="158"/>
                  </a:lnTo>
                  <a:lnTo>
                    <a:pt x="255" y="154"/>
                  </a:lnTo>
                  <a:lnTo>
                    <a:pt x="255" y="152"/>
                  </a:lnTo>
                  <a:lnTo>
                    <a:pt x="257" y="150"/>
                  </a:lnTo>
                  <a:lnTo>
                    <a:pt x="257" y="148"/>
                  </a:lnTo>
                  <a:lnTo>
                    <a:pt x="259" y="146"/>
                  </a:lnTo>
                  <a:lnTo>
                    <a:pt x="259" y="144"/>
                  </a:lnTo>
                  <a:lnTo>
                    <a:pt x="261" y="142"/>
                  </a:lnTo>
                  <a:lnTo>
                    <a:pt x="261" y="140"/>
                  </a:lnTo>
                  <a:lnTo>
                    <a:pt x="261" y="138"/>
                  </a:lnTo>
                  <a:lnTo>
                    <a:pt x="261" y="136"/>
                  </a:lnTo>
                  <a:lnTo>
                    <a:pt x="263" y="135"/>
                  </a:lnTo>
                  <a:lnTo>
                    <a:pt x="263" y="133"/>
                  </a:lnTo>
                  <a:lnTo>
                    <a:pt x="263" y="131"/>
                  </a:lnTo>
                  <a:lnTo>
                    <a:pt x="265" y="127"/>
                  </a:lnTo>
                  <a:lnTo>
                    <a:pt x="263" y="125"/>
                  </a:lnTo>
                  <a:lnTo>
                    <a:pt x="263" y="123"/>
                  </a:lnTo>
                  <a:lnTo>
                    <a:pt x="261" y="123"/>
                  </a:lnTo>
                  <a:lnTo>
                    <a:pt x="259" y="123"/>
                  </a:lnTo>
                  <a:lnTo>
                    <a:pt x="259" y="121"/>
                  </a:lnTo>
                  <a:lnTo>
                    <a:pt x="261" y="121"/>
                  </a:lnTo>
                  <a:lnTo>
                    <a:pt x="263" y="117"/>
                  </a:lnTo>
                  <a:lnTo>
                    <a:pt x="263" y="115"/>
                  </a:lnTo>
                  <a:lnTo>
                    <a:pt x="263" y="113"/>
                  </a:lnTo>
                  <a:lnTo>
                    <a:pt x="263" y="111"/>
                  </a:lnTo>
                  <a:lnTo>
                    <a:pt x="263" y="110"/>
                  </a:lnTo>
                  <a:lnTo>
                    <a:pt x="261" y="108"/>
                  </a:lnTo>
                  <a:lnTo>
                    <a:pt x="263" y="106"/>
                  </a:lnTo>
                  <a:lnTo>
                    <a:pt x="263" y="104"/>
                  </a:lnTo>
                  <a:lnTo>
                    <a:pt x="265" y="104"/>
                  </a:lnTo>
                  <a:lnTo>
                    <a:pt x="265" y="106"/>
                  </a:lnTo>
                  <a:lnTo>
                    <a:pt x="265" y="104"/>
                  </a:lnTo>
                  <a:lnTo>
                    <a:pt x="267" y="104"/>
                  </a:lnTo>
                  <a:lnTo>
                    <a:pt x="269" y="102"/>
                  </a:lnTo>
                  <a:lnTo>
                    <a:pt x="269" y="100"/>
                  </a:lnTo>
                  <a:lnTo>
                    <a:pt x="269" y="98"/>
                  </a:lnTo>
                  <a:lnTo>
                    <a:pt x="267" y="98"/>
                  </a:lnTo>
                  <a:lnTo>
                    <a:pt x="267" y="96"/>
                  </a:lnTo>
                  <a:lnTo>
                    <a:pt x="269" y="96"/>
                  </a:lnTo>
                  <a:lnTo>
                    <a:pt x="269" y="94"/>
                  </a:lnTo>
                  <a:lnTo>
                    <a:pt x="270" y="96"/>
                  </a:lnTo>
                  <a:lnTo>
                    <a:pt x="270" y="94"/>
                  </a:lnTo>
                  <a:lnTo>
                    <a:pt x="272" y="94"/>
                  </a:lnTo>
                  <a:lnTo>
                    <a:pt x="272" y="96"/>
                  </a:lnTo>
                  <a:lnTo>
                    <a:pt x="272" y="98"/>
                  </a:lnTo>
                  <a:lnTo>
                    <a:pt x="274" y="100"/>
                  </a:lnTo>
                  <a:lnTo>
                    <a:pt x="274" y="102"/>
                  </a:lnTo>
                  <a:lnTo>
                    <a:pt x="274" y="104"/>
                  </a:lnTo>
                  <a:lnTo>
                    <a:pt x="276" y="104"/>
                  </a:lnTo>
                  <a:lnTo>
                    <a:pt x="276" y="102"/>
                  </a:lnTo>
                  <a:lnTo>
                    <a:pt x="276" y="100"/>
                  </a:lnTo>
                  <a:lnTo>
                    <a:pt x="278" y="100"/>
                  </a:lnTo>
                  <a:lnTo>
                    <a:pt x="278" y="102"/>
                  </a:lnTo>
                  <a:lnTo>
                    <a:pt x="280" y="102"/>
                  </a:lnTo>
                  <a:lnTo>
                    <a:pt x="282" y="102"/>
                  </a:lnTo>
                  <a:lnTo>
                    <a:pt x="282" y="100"/>
                  </a:lnTo>
                  <a:lnTo>
                    <a:pt x="282" y="98"/>
                  </a:lnTo>
                  <a:lnTo>
                    <a:pt x="284" y="96"/>
                  </a:lnTo>
                  <a:lnTo>
                    <a:pt x="282" y="94"/>
                  </a:lnTo>
                  <a:lnTo>
                    <a:pt x="280" y="96"/>
                  </a:lnTo>
                  <a:lnTo>
                    <a:pt x="278" y="96"/>
                  </a:lnTo>
                  <a:lnTo>
                    <a:pt x="276" y="96"/>
                  </a:lnTo>
                  <a:lnTo>
                    <a:pt x="274" y="96"/>
                  </a:lnTo>
                  <a:lnTo>
                    <a:pt x="276" y="96"/>
                  </a:lnTo>
                  <a:lnTo>
                    <a:pt x="276" y="94"/>
                  </a:lnTo>
                  <a:lnTo>
                    <a:pt x="276" y="92"/>
                  </a:lnTo>
                  <a:lnTo>
                    <a:pt x="276" y="90"/>
                  </a:lnTo>
                  <a:lnTo>
                    <a:pt x="278" y="90"/>
                  </a:lnTo>
                  <a:lnTo>
                    <a:pt x="278" y="88"/>
                  </a:lnTo>
                  <a:lnTo>
                    <a:pt x="278" y="90"/>
                  </a:lnTo>
                  <a:lnTo>
                    <a:pt x="280" y="90"/>
                  </a:lnTo>
                  <a:lnTo>
                    <a:pt x="282" y="90"/>
                  </a:lnTo>
                  <a:lnTo>
                    <a:pt x="282" y="92"/>
                  </a:lnTo>
                  <a:lnTo>
                    <a:pt x="284" y="92"/>
                  </a:lnTo>
                  <a:close/>
                  <a:moveTo>
                    <a:pt x="255" y="77"/>
                  </a:moveTo>
                  <a:lnTo>
                    <a:pt x="253" y="77"/>
                  </a:lnTo>
                  <a:lnTo>
                    <a:pt x="253" y="75"/>
                  </a:lnTo>
                  <a:lnTo>
                    <a:pt x="253" y="73"/>
                  </a:lnTo>
                  <a:lnTo>
                    <a:pt x="255" y="73"/>
                  </a:lnTo>
                  <a:lnTo>
                    <a:pt x="255" y="75"/>
                  </a:lnTo>
                  <a:lnTo>
                    <a:pt x="255" y="77"/>
                  </a:lnTo>
                  <a:close/>
                  <a:moveTo>
                    <a:pt x="347" y="46"/>
                  </a:moveTo>
                  <a:lnTo>
                    <a:pt x="347" y="44"/>
                  </a:lnTo>
                  <a:lnTo>
                    <a:pt x="345" y="44"/>
                  </a:lnTo>
                  <a:lnTo>
                    <a:pt x="347" y="44"/>
                  </a:lnTo>
                  <a:lnTo>
                    <a:pt x="349" y="44"/>
                  </a:lnTo>
                  <a:lnTo>
                    <a:pt x="347" y="44"/>
                  </a:lnTo>
                  <a:lnTo>
                    <a:pt x="347" y="46"/>
                  </a:lnTo>
                  <a:close/>
                  <a:moveTo>
                    <a:pt x="326" y="31"/>
                  </a:moveTo>
                  <a:lnTo>
                    <a:pt x="326" y="33"/>
                  </a:lnTo>
                  <a:lnTo>
                    <a:pt x="324" y="31"/>
                  </a:lnTo>
                  <a:lnTo>
                    <a:pt x="326" y="31"/>
                  </a:lnTo>
                  <a:close/>
                  <a:moveTo>
                    <a:pt x="284" y="10"/>
                  </a:moveTo>
                  <a:lnTo>
                    <a:pt x="282" y="10"/>
                  </a:lnTo>
                  <a:lnTo>
                    <a:pt x="280" y="10"/>
                  </a:lnTo>
                  <a:lnTo>
                    <a:pt x="282" y="8"/>
                  </a:lnTo>
                  <a:lnTo>
                    <a:pt x="280" y="8"/>
                  </a:lnTo>
                  <a:lnTo>
                    <a:pt x="282" y="8"/>
                  </a:lnTo>
                  <a:lnTo>
                    <a:pt x="284" y="8"/>
                  </a:lnTo>
                  <a:lnTo>
                    <a:pt x="284" y="10"/>
                  </a:lnTo>
                  <a:close/>
                  <a:moveTo>
                    <a:pt x="278" y="2"/>
                  </a:moveTo>
                  <a:lnTo>
                    <a:pt x="280" y="2"/>
                  </a:lnTo>
                  <a:lnTo>
                    <a:pt x="280" y="4"/>
                  </a:lnTo>
                  <a:lnTo>
                    <a:pt x="280" y="6"/>
                  </a:lnTo>
                  <a:lnTo>
                    <a:pt x="278" y="6"/>
                  </a:lnTo>
                  <a:lnTo>
                    <a:pt x="278" y="4"/>
                  </a:lnTo>
                  <a:lnTo>
                    <a:pt x="278" y="2"/>
                  </a:lnTo>
                  <a:close/>
                  <a:moveTo>
                    <a:pt x="295" y="2"/>
                  </a:moveTo>
                  <a:lnTo>
                    <a:pt x="295" y="4"/>
                  </a:lnTo>
                  <a:lnTo>
                    <a:pt x="297" y="6"/>
                  </a:lnTo>
                  <a:lnTo>
                    <a:pt x="299" y="6"/>
                  </a:lnTo>
                  <a:lnTo>
                    <a:pt x="303" y="12"/>
                  </a:lnTo>
                  <a:lnTo>
                    <a:pt x="305" y="16"/>
                  </a:lnTo>
                  <a:lnTo>
                    <a:pt x="307" y="17"/>
                  </a:lnTo>
                  <a:lnTo>
                    <a:pt x="309" y="21"/>
                  </a:lnTo>
                  <a:lnTo>
                    <a:pt x="311" y="21"/>
                  </a:lnTo>
                  <a:lnTo>
                    <a:pt x="311" y="23"/>
                  </a:lnTo>
                  <a:lnTo>
                    <a:pt x="313" y="23"/>
                  </a:lnTo>
                  <a:lnTo>
                    <a:pt x="315" y="25"/>
                  </a:lnTo>
                  <a:lnTo>
                    <a:pt x="315" y="27"/>
                  </a:lnTo>
                  <a:lnTo>
                    <a:pt x="317" y="27"/>
                  </a:lnTo>
                  <a:lnTo>
                    <a:pt x="320" y="29"/>
                  </a:lnTo>
                  <a:lnTo>
                    <a:pt x="322" y="31"/>
                  </a:lnTo>
                  <a:lnTo>
                    <a:pt x="322" y="33"/>
                  </a:lnTo>
                  <a:lnTo>
                    <a:pt x="326" y="33"/>
                  </a:lnTo>
                  <a:lnTo>
                    <a:pt x="328" y="33"/>
                  </a:lnTo>
                  <a:lnTo>
                    <a:pt x="330" y="33"/>
                  </a:lnTo>
                  <a:lnTo>
                    <a:pt x="328" y="33"/>
                  </a:lnTo>
                  <a:lnTo>
                    <a:pt x="328" y="35"/>
                  </a:lnTo>
                  <a:lnTo>
                    <a:pt x="330" y="35"/>
                  </a:lnTo>
                  <a:lnTo>
                    <a:pt x="330" y="33"/>
                  </a:lnTo>
                  <a:lnTo>
                    <a:pt x="330" y="35"/>
                  </a:lnTo>
                  <a:lnTo>
                    <a:pt x="332" y="35"/>
                  </a:lnTo>
                  <a:lnTo>
                    <a:pt x="332" y="37"/>
                  </a:lnTo>
                  <a:lnTo>
                    <a:pt x="334" y="37"/>
                  </a:lnTo>
                  <a:lnTo>
                    <a:pt x="336" y="37"/>
                  </a:lnTo>
                  <a:lnTo>
                    <a:pt x="338" y="37"/>
                  </a:lnTo>
                  <a:lnTo>
                    <a:pt x="340" y="37"/>
                  </a:lnTo>
                  <a:lnTo>
                    <a:pt x="342" y="35"/>
                  </a:lnTo>
                  <a:lnTo>
                    <a:pt x="343" y="33"/>
                  </a:lnTo>
                  <a:lnTo>
                    <a:pt x="345" y="31"/>
                  </a:lnTo>
                  <a:lnTo>
                    <a:pt x="347" y="29"/>
                  </a:lnTo>
                  <a:lnTo>
                    <a:pt x="347" y="27"/>
                  </a:lnTo>
                  <a:lnTo>
                    <a:pt x="349" y="29"/>
                  </a:lnTo>
                  <a:lnTo>
                    <a:pt x="347" y="31"/>
                  </a:lnTo>
                  <a:lnTo>
                    <a:pt x="347" y="33"/>
                  </a:lnTo>
                  <a:lnTo>
                    <a:pt x="345" y="35"/>
                  </a:lnTo>
                  <a:lnTo>
                    <a:pt x="345" y="37"/>
                  </a:lnTo>
                  <a:lnTo>
                    <a:pt x="343" y="39"/>
                  </a:lnTo>
                  <a:lnTo>
                    <a:pt x="343" y="40"/>
                  </a:lnTo>
                  <a:lnTo>
                    <a:pt x="343" y="42"/>
                  </a:lnTo>
                  <a:lnTo>
                    <a:pt x="345" y="42"/>
                  </a:lnTo>
                  <a:lnTo>
                    <a:pt x="345" y="44"/>
                  </a:lnTo>
                  <a:lnTo>
                    <a:pt x="347" y="46"/>
                  </a:lnTo>
                  <a:lnTo>
                    <a:pt x="347" y="48"/>
                  </a:lnTo>
                  <a:lnTo>
                    <a:pt x="347" y="50"/>
                  </a:lnTo>
                  <a:lnTo>
                    <a:pt x="349" y="50"/>
                  </a:lnTo>
                  <a:lnTo>
                    <a:pt x="347" y="50"/>
                  </a:lnTo>
                  <a:lnTo>
                    <a:pt x="347" y="52"/>
                  </a:lnTo>
                  <a:lnTo>
                    <a:pt x="349" y="52"/>
                  </a:lnTo>
                  <a:lnTo>
                    <a:pt x="351" y="52"/>
                  </a:lnTo>
                  <a:lnTo>
                    <a:pt x="351" y="50"/>
                  </a:lnTo>
                  <a:lnTo>
                    <a:pt x="353" y="50"/>
                  </a:lnTo>
                  <a:lnTo>
                    <a:pt x="353" y="48"/>
                  </a:lnTo>
                  <a:lnTo>
                    <a:pt x="355" y="48"/>
                  </a:lnTo>
                  <a:lnTo>
                    <a:pt x="355" y="50"/>
                  </a:lnTo>
                  <a:lnTo>
                    <a:pt x="353" y="50"/>
                  </a:lnTo>
                  <a:lnTo>
                    <a:pt x="351" y="52"/>
                  </a:lnTo>
                  <a:lnTo>
                    <a:pt x="351" y="54"/>
                  </a:lnTo>
                  <a:lnTo>
                    <a:pt x="349" y="54"/>
                  </a:lnTo>
                  <a:lnTo>
                    <a:pt x="349" y="52"/>
                  </a:lnTo>
                  <a:lnTo>
                    <a:pt x="349" y="54"/>
                  </a:lnTo>
                  <a:lnTo>
                    <a:pt x="347" y="54"/>
                  </a:lnTo>
                  <a:lnTo>
                    <a:pt x="345" y="54"/>
                  </a:lnTo>
                  <a:lnTo>
                    <a:pt x="345" y="56"/>
                  </a:lnTo>
                  <a:lnTo>
                    <a:pt x="343" y="56"/>
                  </a:lnTo>
                  <a:lnTo>
                    <a:pt x="343" y="58"/>
                  </a:lnTo>
                  <a:lnTo>
                    <a:pt x="342" y="58"/>
                  </a:lnTo>
                  <a:lnTo>
                    <a:pt x="340" y="58"/>
                  </a:lnTo>
                  <a:lnTo>
                    <a:pt x="340" y="56"/>
                  </a:lnTo>
                  <a:lnTo>
                    <a:pt x="338" y="56"/>
                  </a:lnTo>
                  <a:lnTo>
                    <a:pt x="338" y="58"/>
                  </a:lnTo>
                  <a:lnTo>
                    <a:pt x="340" y="58"/>
                  </a:lnTo>
                  <a:lnTo>
                    <a:pt x="338" y="58"/>
                  </a:lnTo>
                  <a:lnTo>
                    <a:pt x="336" y="58"/>
                  </a:lnTo>
                  <a:lnTo>
                    <a:pt x="334" y="58"/>
                  </a:lnTo>
                  <a:lnTo>
                    <a:pt x="332" y="58"/>
                  </a:lnTo>
                  <a:lnTo>
                    <a:pt x="330" y="58"/>
                  </a:lnTo>
                  <a:lnTo>
                    <a:pt x="328" y="58"/>
                  </a:lnTo>
                  <a:lnTo>
                    <a:pt x="324" y="60"/>
                  </a:lnTo>
                  <a:lnTo>
                    <a:pt x="324" y="62"/>
                  </a:lnTo>
                  <a:lnTo>
                    <a:pt x="320" y="64"/>
                  </a:lnTo>
                  <a:lnTo>
                    <a:pt x="320" y="65"/>
                  </a:lnTo>
                  <a:lnTo>
                    <a:pt x="318" y="69"/>
                  </a:lnTo>
                  <a:lnTo>
                    <a:pt x="317" y="71"/>
                  </a:lnTo>
                  <a:lnTo>
                    <a:pt x="317" y="73"/>
                  </a:lnTo>
                  <a:lnTo>
                    <a:pt x="317" y="75"/>
                  </a:lnTo>
                  <a:lnTo>
                    <a:pt x="317" y="77"/>
                  </a:lnTo>
                  <a:lnTo>
                    <a:pt x="315" y="79"/>
                  </a:lnTo>
                  <a:lnTo>
                    <a:pt x="315" y="81"/>
                  </a:lnTo>
                  <a:lnTo>
                    <a:pt x="315" y="79"/>
                  </a:lnTo>
                  <a:lnTo>
                    <a:pt x="313" y="79"/>
                  </a:lnTo>
                  <a:lnTo>
                    <a:pt x="313" y="77"/>
                  </a:lnTo>
                  <a:lnTo>
                    <a:pt x="311" y="77"/>
                  </a:lnTo>
                  <a:lnTo>
                    <a:pt x="307" y="75"/>
                  </a:lnTo>
                  <a:lnTo>
                    <a:pt x="303" y="73"/>
                  </a:lnTo>
                  <a:lnTo>
                    <a:pt x="301" y="73"/>
                  </a:lnTo>
                  <a:lnTo>
                    <a:pt x="299" y="71"/>
                  </a:lnTo>
                  <a:lnTo>
                    <a:pt x="299" y="69"/>
                  </a:lnTo>
                  <a:lnTo>
                    <a:pt x="297" y="69"/>
                  </a:lnTo>
                  <a:lnTo>
                    <a:pt x="295" y="69"/>
                  </a:lnTo>
                  <a:lnTo>
                    <a:pt x="295" y="67"/>
                  </a:lnTo>
                  <a:lnTo>
                    <a:pt x="294" y="67"/>
                  </a:lnTo>
                  <a:lnTo>
                    <a:pt x="294" y="65"/>
                  </a:lnTo>
                  <a:lnTo>
                    <a:pt x="292" y="65"/>
                  </a:lnTo>
                  <a:lnTo>
                    <a:pt x="290" y="65"/>
                  </a:lnTo>
                  <a:lnTo>
                    <a:pt x="288" y="65"/>
                  </a:lnTo>
                  <a:lnTo>
                    <a:pt x="286" y="65"/>
                  </a:lnTo>
                  <a:lnTo>
                    <a:pt x="284" y="69"/>
                  </a:lnTo>
                  <a:lnTo>
                    <a:pt x="282" y="69"/>
                  </a:lnTo>
                  <a:lnTo>
                    <a:pt x="280" y="69"/>
                  </a:lnTo>
                  <a:lnTo>
                    <a:pt x="280" y="71"/>
                  </a:lnTo>
                  <a:lnTo>
                    <a:pt x="278" y="71"/>
                  </a:lnTo>
                  <a:lnTo>
                    <a:pt x="278" y="69"/>
                  </a:lnTo>
                  <a:lnTo>
                    <a:pt x="274" y="65"/>
                  </a:lnTo>
                  <a:lnTo>
                    <a:pt x="272" y="65"/>
                  </a:lnTo>
                  <a:lnTo>
                    <a:pt x="270" y="65"/>
                  </a:lnTo>
                  <a:lnTo>
                    <a:pt x="270" y="67"/>
                  </a:lnTo>
                  <a:lnTo>
                    <a:pt x="269" y="67"/>
                  </a:lnTo>
                  <a:lnTo>
                    <a:pt x="269" y="69"/>
                  </a:lnTo>
                  <a:lnTo>
                    <a:pt x="267" y="71"/>
                  </a:lnTo>
                  <a:lnTo>
                    <a:pt x="269" y="73"/>
                  </a:lnTo>
                  <a:lnTo>
                    <a:pt x="270" y="75"/>
                  </a:lnTo>
                  <a:lnTo>
                    <a:pt x="270" y="77"/>
                  </a:lnTo>
                  <a:lnTo>
                    <a:pt x="272" y="77"/>
                  </a:lnTo>
                  <a:lnTo>
                    <a:pt x="272" y="75"/>
                  </a:lnTo>
                  <a:lnTo>
                    <a:pt x="274" y="75"/>
                  </a:lnTo>
                  <a:lnTo>
                    <a:pt x="276" y="77"/>
                  </a:lnTo>
                  <a:lnTo>
                    <a:pt x="276" y="79"/>
                  </a:lnTo>
                  <a:lnTo>
                    <a:pt x="278" y="79"/>
                  </a:lnTo>
                  <a:lnTo>
                    <a:pt x="278" y="81"/>
                  </a:lnTo>
                  <a:lnTo>
                    <a:pt x="280" y="81"/>
                  </a:lnTo>
                  <a:lnTo>
                    <a:pt x="282" y="83"/>
                  </a:lnTo>
                  <a:lnTo>
                    <a:pt x="280" y="83"/>
                  </a:lnTo>
                  <a:lnTo>
                    <a:pt x="280" y="85"/>
                  </a:lnTo>
                  <a:lnTo>
                    <a:pt x="278" y="85"/>
                  </a:lnTo>
                  <a:lnTo>
                    <a:pt x="276" y="83"/>
                  </a:lnTo>
                  <a:lnTo>
                    <a:pt x="274" y="85"/>
                  </a:lnTo>
                  <a:lnTo>
                    <a:pt x="274" y="83"/>
                  </a:lnTo>
                  <a:lnTo>
                    <a:pt x="272" y="83"/>
                  </a:lnTo>
                  <a:lnTo>
                    <a:pt x="272" y="85"/>
                  </a:lnTo>
                  <a:lnTo>
                    <a:pt x="270" y="85"/>
                  </a:lnTo>
                  <a:lnTo>
                    <a:pt x="270" y="87"/>
                  </a:lnTo>
                  <a:lnTo>
                    <a:pt x="270" y="88"/>
                  </a:lnTo>
                  <a:lnTo>
                    <a:pt x="269" y="88"/>
                  </a:lnTo>
                  <a:lnTo>
                    <a:pt x="267" y="90"/>
                  </a:lnTo>
                  <a:lnTo>
                    <a:pt x="265" y="90"/>
                  </a:lnTo>
                  <a:lnTo>
                    <a:pt x="263" y="90"/>
                  </a:lnTo>
                  <a:lnTo>
                    <a:pt x="263" y="88"/>
                  </a:lnTo>
                  <a:lnTo>
                    <a:pt x="263" y="87"/>
                  </a:lnTo>
                  <a:lnTo>
                    <a:pt x="263" y="85"/>
                  </a:lnTo>
                  <a:lnTo>
                    <a:pt x="265" y="83"/>
                  </a:lnTo>
                  <a:lnTo>
                    <a:pt x="265" y="81"/>
                  </a:lnTo>
                  <a:lnTo>
                    <a:pt x="265" y="79"/>
                  </a:lnTo>
                  <a:lnTo>
                    <a:pt x="265" y="77"/>
                  </a:lnTo>
                  <a:lnTo>
                    <a:pt x="263" y="77"/>
                  </a:lnTo>
                  <a:lnTo>
                    <a:pt x="261" y="75"/>
                  </a:lnTo>
                  <a:lnTo>
                    <a:pt x="261" y="73"/>
                  </a:lnTo>
                  <a:lnTo>
                    <a:pt x="259" y="73"/>
                  </a:lnTo>
                  <a:lnTo>
                    <a:pt x="259" y="71"/>
                  </a:lnTo>
                  <a:lnTo>
                    <a:pt x="261" y="69"/>
                  </a:lnTo>
                  <a:lnTo>
                    <a:pt x="261" y="67"/>
                  </a:lnTo>
                  <a:lnTo>
                    <a:pt x="261" y="65"/>
                  </a:lnTo>
                  <a:lnTo>
                    <a:pt x="261" y="64"/>
                  </a:lnTo>
                  <a:lnTo>
                    <a:pt x="263" y="64"/>
                  </a:lnTo>
                  <a:lnTo>
                    <a:pt x="265" y="64"/>
                  </a:lnTo>
                  <a:lnTo>
                    <a:pt x="265" y="62"/>
                  </a:lnTo>
                  <a:lnTo>
                    <a:pt x="267" y="62"/>
                  </a:lnTo>
                  <a:lnTo>
                    <a:pt x="269" y="62"/>
                  </a:lnTo>
                  <a:lnTo>
                    <a:pt x="269" y="60"/>
                  </a:lnTo>
                  <a:lnTo>
                    <a:pt x="270" y="58"/>
                  </a:lnTo>
                  <a:lnTo>
                    <a:pt x="270" y="56"/>
                  </a:lnTo>
                  <a:lnTo>
                    <a:pt x="270" y="54"/>
                  </a:lnTo>
                  <a:lnTo>
                    <a:pt x="269" y="54"/>
                  </a:lnTo>
                  <a:lnTo>
                    <a:pt x="269" y="52"/>
                  </a:lnTo>
                  <a:lnTo>
                    <a:pt x="269" y="50"/>
                  </a:lnTo>
                  <a:lnTo>
                    <a:pt x="270" y="50"/>
                  </a:lnTo>
                  <a:lnTo>
                    <a:pt x="270" y="48"/>
                  </a:lnTo>
                  <a:lnTo>
                    <a:pt x="270" y="50"/>
                  </a:lnTo>
                  <a:lnTo>
                    <a:pt x="272" y="50"/>
                  </a:lnTo>
                  <a:lnTo>
                    <a:pt x="274" y="52"/>
                  </a:lnTo>
                  <a:lnTo>
                    <a:pt x="276" y="52"/>
                  </a:lnTo>
                  <a:lnTo>
                    <a:pt x="278" y="52"/>
                  </a:lnTo>
                  <a:lnTo>
                    <a:pt x="280" y="52"/>
                  </a:lnTo>
                  <a:lnTo>
                    <a:pt x="278" y="52"/>
                  </a:lnTo>
                  <a:lnTo>
                    <a:pt x="280" y="54"/>
                  </a:lnTo>
                  <a:lnTo>
                    <a:pt x="282" y="54"/>
                  </a:lnTo>
                  <a:lnTo>
                    <a:pt x="284" y="52"/>
                  </a:lnTo>
                  <a:lnTo>
                    <a:pt x="286" y="50"/>
                  </a:lnTo>
                  <a:lnTo>
                    <a:pt x="286" y="48"/>
                  </a:lnTo>
                  <a:lnTo>
                    <a:pt x="284" y="46"/>
                  </a:lnTo>
                  <a:lnTo>
                    <a:pt x="284" y="44"/>
                  </a:lnTo>
                  <a:lnTo>
                    <a:pt x="286" y="44"/>
                  </a:lnTo>
                  <a:lnTo>
                    <a:pt x="284" y="44"/>
                  </a:lnTo>
                  <a:lnTo>
                    <a:pt x="284" y="42"/>
                  </a:lnTo>
                  <a:lnTo>
                    <a:pt x="284" y="40"/>
                  </a:lnTo>
                  <a:lnTo>
                    <a:pt x="286" y="40"/>
                  </a:lnTo>
                  <a:lnTo>
                    <a:pt x="286" y="39"/>
                  </a:lnTo>
                  <a:lnTo>
                    <a:pt x="288" y="39"/>
                  </a:lnTo>
                  <a:lnTo>
                    <a:pt x="288" y="37"/>
                  </a:lnTo>
                  <a:lnTo>
                    <a:pt x="290" y="37"/>
                  </a:lnTo>
                  <a:lnTo>
                    <a:pt x="290" y="35"/>
                  </a:lnTo>
                  <a:lnTo>
                    <a:pt x="290" y="33"/>
                  </a:lnTo>
                  <a:lnTo>
                    <a:pt x="290" y="29"/>
                  </a:lnTo>
                  <a:lnTo>
                    <a:pt x="292" y="25"/>
                  </a:lnTo>
                  <a:lnTo>
                    <a:pt x="292" y="21"/>
                  </a:lnTo>
                  <a:lnTo>
                    <a:pt x="292" y="17"/>
                  </a:lnTo>
                  <a:lnTo>
                    <a:pt x="292" y="16"/>
                  </a:lnTo>
                  <a:lnTo>
                    <a:pt x="290" y="14"/>
                  </a:lnTo>
                  <a:lnTo>
                    <a:pt x="288" y="10"/>
                  </a:lnTo>
                  <a:lnTo>
                    <a:pt x="288" y="8"/>
                  </a:lnTo>
                  <a:lnTo>
                    <a:pt x="288" y="6"/>
                  </a:lnTo>
                  <a:lnTo>
                    <a:pt x="290" y="6"/>
                  </a:lnTo>
                  <a:lnTo>
                    <a:pt x="290" y="4"/>
                  </a:lnTo>
                  <a:lnTo>
                    <a:pt x="290" y="2"/>
                  </a:lnTo>
                  <a:lnTo>
                    <a:pt x="290" y="4"/>
                  </a:lnTo>
                  <a:lnTo>
                    <a:pt x="292" y="4"/>
                  </a:lnTo>
                  <a:lnTo>
                    <a:pt x="292" y="2"/>
                  </a:lnTo>
                  <a:lnTo>
                    <a:pt x="294" y="2"/>
                  </a:lnTo>
                  <a:lnTo>
                    <a:pt x="294" y="0"/>
                  </a:lnTo>
                  <a:lnTo>
                    <a:pt x="294" y="2"/>
                  </a:lnTo>
                  <a:lnTo>
                    <a:pt x="29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3" name="Freeform 122"/>
            <p:cNvSpPr>
              <a:spLocks/>
            </p:cNvSpPr>
            <p:nvPr/>
          </p:nvSpPr>
          <p:spPr bwMode="auto">
            <a:xfrm>
              <a:off x="6615113" y="3506788"/>
              <a:ext cx="30163" cy="30163"/>
            </a:xfrm>
            <a:custGeom>
              <a:avLst/>
              <a:gdLst>
                <a:gd name="T0" fmla="*/ 10 w 19"/>
                <a:gd name="T1" fmla="*/ 19 h 19"/>
                <a:gd name="T2" fmla="*/ 8 w 19"/>
                <a:gd name="T3" fmla="*/ 19 h 19"/>
                <a:gd name="T4" fmla="*/ 6 w 19"/>
                <a:gd name="T5" fmla="*/ 17 h 19"/>
                <a:gd name="T6" fmla="*/ 4 w 19"/>
                <a:gd name="T7" fmla="*/ 17 h 19"/>
                <a:gd name="T8" fmla="*/ 4 w 19"/>
                <a:gd name="T9" fmla="*/ 15 h 19"/>
                <a:gd name="T10" fmla="*/ 2 w 19"/>
                <a:gd name="T11" fmla="*/ 15 h 19"/>
                <a:gd name="T12" fmla="*/ 2 w 19"/>
                <a:gd name="T13" fmla="*/ 13 h 19"/>
                <a:gd name="T14" fmla="*/ 0 w 19"/>
                <a:gd name="T15" fmla="*/ 11 h 19"/>
                <a:gd name="T16" fmla="*/ 0 w 19"/>
                <a:gd name="T17" fmla="*/ 10 h 19"/>
                <a:gd name="T18" fmla="*/ 0 w 19"/>
                <a:gd name="T19" fmla="*/ 8 h 19"/>
                <a:gd name="T20" fmla="*/ 2 w 19"/>
                <a:gd name="T21" fmla="*/ 6 h 19"/>
                <a:gd name="T22" fmla="*/ 2 w 19"/>
                <a:gd name="T23" fmla="*/ 4 h 19"/>
                <a:gd name="T24" fmla="*/ 4 w 19"/>
                <a:gd name="T25" fmla="*/ 2 h 19"/>
                <a:gd name="T26" fmla="*/ 4 w 19"/>
                <a:gd name="T27" fmla="*/ 2 h 19"/>
                <a:gd name="T28" fmla="*/ 6 w 19"/>
                <a:gd name="T29" fmla="*/ 0 h 19"/>
                <a:gd name="T30" fmla="*/ 8 w 19"/>
                <a:gd name="T31" fmla="*/ 0 h 19"/>
                <a:gd name="T32" fmla="*/ 10 w 19"/>
                <a:gd name="T33" fmla="*/ 0 h 19"/>
                <a:gd name="T34" fmla="*/ 11 w 19"/>
                <a:gd name="T35" fmla="*/ 0 h 19"/>
                <a:gd name="T36" fmla="*/ 13 w 19"/>
                <a:gd name="T37" fmla="*/ 0 h 19"/>
                <a:gd name="T38" fmla="*/ 15 w 19"/>
                <a:gd name="T39" fmla="*/ 2 h 19"/>
                <a:gd name="T40" fmla="*/ 17 w 19"/>
                <a:gd name="T41" fmla="*/ 2 h 19"/>
                <a:gd name="T42" fmla="*/ 17 w 19"/>
                <a:gd name="T43" fmla="*/ 4 h 19"/>
                <a:gd name="T44" fmla="*/ 19 w 19"/>
                <a:gd name="T45" fmla="*/ 6 h 19"/>
                <a:gd name="T46" fmla="*/ 19 w 19"/>
                <a:gd name="T47" fmla="*/ 8 h 19"/>
                <a:gd name="T48" fmla="*/ 19 w 19"/>
                <a:gd name="T49" fmla="*/ 10 h 19"/>
                <a:gd name="T50" fmla="*/ 19 w 19"/>
                <a:gd name="T51" fmla="*/ 11 h 19"/>
                <a:gd name="T52" fmla="*/ 19 w 19"/>
                <a:gd name="T53" fmla="*/ 13 h 19"/>
                <a:gd name="T54" fmla="*/ 17 w 19"/>
                <a:gd name="T55" fmla="*/ 15 h 19"/>
                <a:gd name="T56" fmla="*/ 17 w 19"/>
                <a:gd name="T57" fmla="*/ 15 h 19"/>
                <a:gd name="T58" fmla="*/ 15 w 19"/>
                <a:gd name="T59" fmla="*/ 17 h 19"/>
                <a:gd name="T60" fmla="*/ 13 w 19"/>
                <a:gd name="T61" fmla="*/ 17 h 19"/>
                <a:gd name="T62" fmla="*/ 11 w 19"/>
                <a:gd name="T6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 h="19">
                  <a:moveTo>
                    <a:pt x="11" y="19"/>
                  </a:moveTo>
                  <a:lnTo>
                    <a:pt x="10" y="19"/>
                  </a:lnTo>
                  <a:lnTo>
                    <a:pt x="10" y="19"/>
                  </a:lnTo>
                  <a:lnTo>
                    <a:pt x="8" y="19"/>
                  </a:lnTo>
                  <a:lnTo>
                    <a:pt x="8" y="19"/>
                  </a:lnTo>
                  <a:lnTo>
                    <a:pt x="6" y="17"/>
                  </a:lnTo>
                  <a:lnTo>
                    <a:pt x="6" y="17"/>
                  </a:lnTo>
                  <a:lnTo>
                    <a:pt x="4" y="17"/>
                  </a:lnTo>
                  <a:lnTo>
                    <a:pt x="4" y="17"/>
                  </a:lnTo>
                  <a:lnTo>
                    <a:pt x="4" y="15"/>
                  </a:lnTo>
                  <a:lnTo>
                    <a:pt x="2" y="15"/>
                  </a:lnTo>
                  <a:lnTo>
                    <a:pt x="2" y="15"/>
                  </a:lnTo>
                  <a:lnTo>
                    <a:pt x="2" y="13"/>
                  </a:lnTo>
                  <a:lnTo>
                    <a:pt x="2" y="13"/>
                  </a:lnTo>
                  <a:lnTo>
                    <a:pt x="2" y="11"/>
                  </a:lnTo>
                  <a:lnTo>
                    <a:pt x="0" y="11"/>
                  </a:lnTo>
                  <a:lnTo>
                    <a:pt x="0" y="10"/>
                  </a:lnTo>
                  <a:lnTo>
                    <a:pt x="0" y="10"/>
                  </a:lnTo>
                  <a:lnTo>
                    <a:pt x="0" y="8"/>
                  </a:lnTo>
                  <a:lnTo>
                    <a:pt x="0" y="8"/>
                  </a:lnTo>
                  <a:lnTo>
                    <a:pt x="2" y="6"/>
                  </a:lnTo>
                  <a:lnTo>
                    <a:pt x="2" y="6"/>
                  </a:lnTo>
                  <a:lnTo>
                    <a:pt x="2" y="6"/>
                  </a:lnTo>
                  <a:lnTo>
                    <a:pt x="2" y="4"/>
                  </a:lnTo>
                  <a:lnTo>
                    <a:pt x="2" y="4"/>
                  </a:lnTo>
                  <a:lnTo>
                    <a:pt x="4" y="2"/>
                  </a:lnTo>
                  <a:lnTo>
                    <a:pt x="4" y="2"/>
                  </a:lnTo>
                  <a:lnTo>
                    <a:pt x="4" y="2"/>
                  </a:lnTo>
                  <a:lnTo>
                    <a:pt x="6" y="2"/>
                  </a:lnTo>
                  <a:lnTo>
                    <a:pt x="6" y="0"/>
                  </a:lnTo>
                  <a:lnTo>
                    <a:pt x="8" y="0"/>
                  </a:lnTo>
                  <a:lnTo>
                    <a:pt x="8" y="0"/>
                  </a:lnTo>
                  <a:lnTo>
                    <a:pt x="10" y="0"/>
                  </a:lnTo>
                  <a:lnTo>
                    <a:pt x="10" y="0"/>
                  </a:lnTo>
                  <a:lnTo>
                    <a:pt x="11" y="0"/>
                  </a:lnTo>
                  <a:lnTo>
                    <a:pt x="11" y="0"/>
                  </a:lnTo>
                  <a:lnTo>
                    <a:pt x="13" y="0"/>
                  </a:lnTo>
                  <a:lnTo>
                    <a:pt x="13" y="0"/>
                  </a:lnTo>
                  <a:lnTo>
                    <a:pt x="13" y="2"/>
                  </a:lnTo>
                  <a:lnTo>
                    <a:pt x="15" y="2"/>
                  </a:lnTo>
                  <a:lnTo>
                    <a:pt x="15" y="2"/>
                  </a:lnTo>
                  <a:lnTo>
                    <a:pt x="17" y="2"/>
                  </a:lnTo>
                  <a:lnTo>
                    <a:pt x="17" y="4"/>
                  </a:lnTo>
                  <a:lnTo>
                    <a:pt x="17" y="4"/>
                  </a:lnTo>
                  <a:lnTo>
                    <a:pt x="17" y="6"/>
                  </a:lnTo>
                  <a:lnTo>
                    <a:pt x="19" y="6"/>
                  </a:lnTo>
                  <a:lnTo>
                    <a:pt x="19" y="6"/>
                  </a:lnTo>
                  <a:lnTo>
                    <a:pt x="19" y="8"/>
                  </a:lnTo>
                  <a:lnTo>
                    <a:pt x="19" y="8"/>
                  </a:lnTo>
                  <a:lnTo>
                    <a:pt x="19" y="10"/>
                  </a:lnTo>
                  <a:lnTo>
                    <a:pt x="19" y="10"/>
                  </a:lnTo>
                  <a:lnTo>
                    <a:pt x="19" y="11"/>
                  </a:lnTo>
                  <a:lnTo>
                    <a:pt x="19" y="11"/>
                  </a:lnTo>
                  <a:lnTo>
                    <a:pt x="19" y="13"/>
                  </a:lnTo>
                  <a:lnTo>
                    <a:pt x="17" y="13"/>
                  </a:lnTo>
                  <a:lnTo>
                    <a:pt x="17" y="15"/>
                  </a:lnTo>
                  <a:lnTo>
                    <a:pt x="17" y="15"/>
                  </a:lnTo>
                  <a:lnTo>
                    <a:pt x="17" y="15"/>
                  </a:lnTo>
                  <a:lnTo>
                    <a:pt x="15" y="17"/>
                  </a:lnTo>
                  <a:lnTo>
                    <a:pt x="15" y="17"/>
                  </a:lnTo>
                  <a:lnTo>
                    <a:pt x="13" y="17"/>
                  </a:lnTo>
                  <a:lnTo>
                    <a:pt x="13" y="17"/>
                  </a:lnTo>
                  <a:lnTo>
                    <a:pt x="13" y="19"/>
                  </a:lnTo>
                  <a:lnTo>
                    <a:pt x="11" y="19"/>
                  </a:lnTo>
                  <a:lnTo>
                    <a:pt x="11" y="19"/>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4" name="Freeform 123"/>
            <p:cNvSpPr>
              <a:spLocks/>
            </p:cNvSpPr>
            <p:nvPr/>
          </p:nvSpPr>
          <p:spPr bwMode="auto">
            <a:xfrm>
              <a:off x="6969125" y="3865563"/>
              <a:ext cx="26988" cy="19050"/>
            </a:xfrm>
            <a:custGeom>
              <a:avLst/>
              <a:gdLst>
                <a:gd name="T0" fmla="*/ 17 w 17"/>
                <a:gd name="T1" fmla="*/ 4 h 12"/>
                <a:gd name="T2" fmla="*/ 11 w 17"/>
                <a:gd name="T3" fmla="*/ 8 h 12"/>
                <a:gd name="T4" fmla="*/ 4 w 17"/>
                <a:gd name="T5" fmla="*/ 12 h 12"/>
                <a:gd name="T6" fmla="*/ 2 w 17"/>
                <a:gd name="T7" fmla="*/ 6 h 12"/>
                <a:gd name="T8" fmla="*/ 0 w 17"/>
                <a:gd name="T9" fmla="*/ 0 h 12"/>
                <a:gd name="T10" fmla="*/ 0 w 17"/>
                <a:gd name="T11" fmla="*/ 0 h 12"/>
                <a:gd name="T12" fmla="*/ 2 w 17"/>
                <a:gd name="T13" fmla="*/ 0 h 12"/>
                <a:gd name="T14" fmla="*/ 2 w 17"/>
                <a:gd name="T15" fmla="*/ 2 h 12"/>
                <a:gd name="T16" fmla="*/ 2 w 17"/>
                <a:gd name="T17" fmla="*/ 2 h 12"/>
                <a:gd name="T18" fmla="*/ 2 w 17"/>
                <a:gd name="T19" fmla="*/ 2 h 12"/>
                <a:gd name="T20" fmla="*/ 2 w 17"/>
                <a:gd name="T21" fmla="*/ 2 h 12"/>
                <a:gd name="T22" fmla="*/ 2 w 17"/>
                <a:gd name="T23" fmla="*/ 2 h 12"/>
                <a:gd name="T24" fmla="*/ 2 w 17"/>
                <a:gd name="T25" fmla="*/ 2 h 12"/>
                <a:gd name="T26" fmla="*/ 4 w 17"/>
                <a:gd name="T27" fmla="*/ 2 h 12"/>
                <a:gd name="T28" fmla="*/ 4 w 17"/>
                <a:gd name="T29" fmla="*/ 2 h 12"/>
                <a:gd name="T30" fmla="*/ 4 w 17"/>
                <a:gd name="T31" fmla="*/ 2 h 12"/>
                <a:gd name="T32" fmla="*/ 4 w 17"/>
                <a:gd name="T33" fmla="*/ 2 h 12"/>
                <a:gd name="T34" fmla="*/ 5 w 17"/>
                <a:gd name="T35" fmla="*/ 2 h 12"/>
                <a:gd name="T36" fmla="*/ 5 w 17"/>
                <a:gd name="T37" fmla="*/ 2 h 12"/>
                <a:gd name="T38" fmla="*/ 5 w 17"/>
                <a:gd name="T39" fmla="*/ 4 h 12"/>
                <a:gd name="T40" fmla="*/ 5 w 17"/>
                <a:gd name="T41" fmla="*/ 4 h 12"/>
                <a:gd name="T42" fmla="*/ 5 w 17"/>
                <a:gd name="T43" fmla="*/ 4 h 12"/>
                <a:gd name="T44" fmla="*/ 7 w 17"/>
                <a:gd name="T45" fmla="*/ 4 h 12"/>
                <a:gd name="T46" fmla="*/ 7 w 17"/>
                <a:gd name="T47" fmla="*/ 4 h 12"/>
                <a:gd name="T48" fmla="*/ 9 w 17"/>
                <a:gd name="T49" fmla="*/ 4 h 12"/>
                <a:gd name="T50" fmla="*/ 9 w 17"/>
                <a:gd name="T51" fmla="*/ 4 h 12"/>
                <a:gd name="T52" fmla="*/ 9 w 17"/>
                <a:gd name="T53" fmla="*/ 4 h 12"/>
                <a:gd name="T54" fmla="*/ 9 w 17"/>
                <a:gd name="T55" fmla="*/ 4 h 12"/>
                <a:gd name="T56" fmla="*/ 11 w 17"/>
                <a:gd name="T57" fmla="*/ 4 h 12"/>
                <a:gd name="T58" fmla="*/ 11 w 17"/>
                <a:gd name="T59" fmla="*/ 4 h 12"/>
                <a:gd name="T60" fmla="*/ 11 w 17"/>
                <a:gd name="T61" fmla="*/ 4 h 12"/>
                <a:gd name="T62" fmla="*/ 13 w 17"/>
                <a:gd name="T63" fmla="*/ 4 h 12"/>
                <a:gd name="T64" fmla="*/ 15 w 17"/>
                <a:gd name="T65" fmla="*/ 4 h 12"/>
                <a:gd name="T66" fmla="*/ 15 w 17"/>
                <a:gd name="T67" fmla="*/ 4 h 12"/>
                <a:gd name="T68" fmla="*/ 15 w 17"/>
                <a:gd name="T69" fmla="*/ 4 h 12"/>
                <a:gd name="T70" fmla="*/ 15 w 17"/>
                <a:gd name="T71" fmla="*/ 4 h 12"/>
                <a:gd name="T72" fmla="*/ 15 w 17"/>
                <a:gd name="T73" fmla="*/ 4 h 12"/>
                <a:gd name="T74" fmla="*/ 17 w 17"/>
                <a:gd name="T75"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 h="12">
                  <a:moveTo>
                    <a:pt x="17" y="4"/>
                  </a:moveTo>
                  <a:lnTo>
                    <a:pt x="11" y="8"/>
                  </a:lnTo>
                  <a:lnTo>
                    <a:pt x="4" y="12"/>
                  </a:lnTo>
                  <a:lnTo>
                    <a:pt x="2" y="6"/>
                  </a:lnTo>
                  <a:lnTo>
                    <a:pt x="0" y="0"/>
                  </a:lnTo>
                  <a:lnTo>
                    <a:pt x="0" y="0"/>
                  </a:lnTo>
                  <a:lnTo>
                    <a:pt x="2" y="0"/>
                  </a:lnTo>
                  <a:lnTo>
                    <a:pt x="2" y="2"/>
                  </a:lnTo>
                  <a:lnTo>
                    <a:pt x="2" y="2"/>
                  </a:lnTo>
                  <a:lnTo>
                    <a:pt x="2" y="2"/>
                  </a:lnTo>
                  <a:lnTo>
                    <a:pt x="2" y="2"/>
                  </a:lnTo>
                  <a:lnTo>
                    <a:pt x="2" y="2"/>
                  </a:lnTo>
                  <a:lnTo>
                    <a:pt x="2" y="2"/>
                  </a:lnTo>
                  <a:lnTo>
                    <a:pt x="4" y="2"/>
                  </a:lnTo>
                  <a:lnTo>
                    <a:pt x="4" y="2"/>
                  </a:lnTo>
                  <a:lnTo>
                    <a:pt x="4" y="2"/>
                  </a:lnTo>
                  <a:lnTo>
                    <a:pt x="4" y="2"/>
                  </a:lnTo>
                  <a:lnTo>
                    <a:pt x="5" y="2"/>
                  </a:lnTo>
                  <a:lnTo>
                    <a:pt x="5" y="2"/>
                  </a:lnTo>
                  <a:lnTo>
                    <a:pt x="5" y="4"/>
                  </a:lnTo>
                  <a:lnTo>
                    <a:pt x="5" y="4"/>
                  </a:lnTo>
                  <a:lnTo>
                    <a:pt x="5" y="4"/>
                  </a:lnTo>
                  <a:lnTo>
                    <a:pt x="7" y="4"/>
                  </a:lnTo>
                  <a:lnTo>
                    <a:pt x="7" y="4"/>
                  </a:lnTo>
                  <a:lnTo>
                    <a:pt x="9" y="4"/>
                  </a:lnTo>
                  <a:lnTo>
                    <a:pt x="9" y="4"/>
                  </a:lnTo>
                  <a:lnTo>
                    <a:pt x="9" y="4"/>
                  </a:lnTo>
                  <a:lnTo>
                    <a:pt x="9" y="4"/>
                  </a:lnTo>
                  <a:lnTo>
                    <a:pt x="11" y="4"/>
                  </a:lnTo>
                  <a:lnTo>
                    <a:pt x="11" y="4"/>
                  </a:lnTo>
                  <a:lnTo>
                    <a:pt x="11" y="4"/>
                  </a:lnTo>
                  <a:lnTo>
                    <a:pt x="13" y="4"/>
                  </a:lnTo>
                  <a:lnTo>
                    <a:pt x="15" y="4"/>
                  </a:lnTo>
                  <a:lnTo>
                    <a:pt x="15" y="4"/>
                  </a:lnTo>
                  <a:lnTo>
                    <a:pt x="15" y="4"/>
                  </a:lnTo>
                  <a:lnTo>
                    <a:pt x="15" y="4"/>
                  </a:lnTo>
                  <a:lnTo>
                    <a:pt x="15" y="4"/>
                  </a:lnTo>
                  <a:lnTo>
                    <a:pt x="17"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5" name="Freeform 124"/>
            <p:cNvSpPr>
              <a:spLocks noEditPoints="1"/>
            </p:cNvSpPr>
            <p:nvPr/>
          </p:nvSpPr>
          <p:spPr bwMode="auto">
            <a:xfrm>
              <a:off x="6203950" y="3144838"/>
              <a:ext cx="1033463" cy="563563"/>
            </a:xfrm>
            <a:custGeom>
              <a:avLst/>
              <a:gdLst>
                <a:gd name="T0" fmla="*/ 96 w 651"/>
                <a:gd name="T1" fmla="*/ 249 h 355"/>
                <a:gd name="T2" fmla="*/ 199 w 651"/>
                <a:gd name="T3" fmla="*/ 241 h 355"/>
                <a:gd name="T4" fmla="*/ 54 w 651"/>
                <a:gd name="T5" fmla="*/ 230 h 355"/>
                <a:gd name="T6" fmla="*/ 390 w 651"/>
                <a:gd name="T7" fmla="*/ 15 h 355"/>
                <a:gd name="T8" fmla="*/ 401 w 651"/>
                <a:gd name="T9" fmla="*/ 34 h 355"/>
                <a:gd name="T10" fmla="*/ 416 w 651"/>
                <a:gd name="T11" fmla="*/ 36 h 355"/>
                <a:gd name="T12" fmla="*/ 428 w 651"/>
                <a:gd name="T13" fmla="*/ 51 h 355"/>
                <a:gd name="T14" fmla="*/ 461 w 651"/>
                <a:gd name="T15" fmla="*/ 38 h 355"/>
                <a:gd name="T16" fmla="*/ 476 w 651"/>
                <a:gd name="T17" fmla="*/ 34 h 355"/>
                <a:gd name="T18" fmla="*/ 524 w 651"/>
                <a:gd name="T19" fmla="*/ 105 h 355"/>
                <a:gd name="T20" fmla="*/ 547 w 651"/>
                <a:gd name="T21" fmla="*/ 111 h 355"/>
                <a:gd name="T22" fmla="*/ 578 w 651"/>
                <a:gd name="T23" fmla="*/ 119 h 355"/>
                <a:gd name="T24" fmla="*/ 608 w 651"/>
                <a:gd name="T25" fmla="*/ 138 h 355"/>
                <a:gd name="T26" fmla="*/ 635 w 651"/>
                <a:gd name="T27" fmla="*/ 149 h 355"/>
                <a:gd name="T28" fmla="*/ 639 w 651"/>
                <a:gd name="T29" fmla="*/ 168 h 355"/>
                <a:gd name="T30" fmla="*/ 620 w 651"/>
                <a:gd name="T31" fmla="*/ 213 h 355"/>
                <a:gd name="T32" fmla="*/ 578 w 651"/>
                <a:gd name="T33" fmla="*/ 226 h 355"/>
                <a:gd name="T34" fmla="*/ 560 w 651"/>
                <a:gd name="T35" fmla="*/ 253 h 355"/>
                <a:gd name="T36" fmla="*/ 539 w 651"/>
                <a:gd name="T37" fmla="*/ 282 h 355"/>
                <a:gd name="T38" fmla="*/ 537 w 651"/>
                <a:gd name="T39" fmla="*/ 320 h 355"/>
                <a:gd name="T40" fmla="*/ 493 w 651"/>
                <a:gd name="T41" fmla="*/ 307 h 355"/>
                <a:gd name="T42" fmla="*/ 455 w 651"/>
                <a:gd name="T43" fmla="*/ 307 h 355"/>
                <a:gd name="T44" fmla="*/ 422 w 651"/>
                <a:gd name="T45" fmla="*/ 314 h 355"/>
                <a:gd name="T46" fmla="*/ 391 w 651"/>
                <a:gd name="T47" fmla="*/ 316 h 355"/>
                <a:gd name="T48" fmla="*/ 367 w 651"/>
                <a:gd name="T49" fmla="*/ 335 h 355"/>
                <a:gd name="T50" fmla="*/ 342 w 651"/>
                <a:gd name="T51" fmla="*/ 351 h 355"/>
                <a:gd name="T52" fmla="*/ 311 w 651"/>
                <a:gd name="T53" fmla="*/ 316 h 355"/>
                <a:gd name="T54" fmla="*/ 272 w 651"/>
                <a:gd name="T55" fmla="*/ 291 h 355"/>
                <a:gd name="T56" fmla="*/ 232 w 651"/>
                <a:gd name="T57" fmla="*/ 274 h 355"/>
                <a:gd name="T58" fmla="*/ 217 w 651"/>
                <a:gd name="T59" fmla="*/ 239 h 355"/>
                <a:gd name="T60" fmla="*/ 226 w 651"/>
                <a:gd name="T61" fmla="*/ 220 h 355"/>
                <a:gd name="T62" fmla="*/ 224 w 651"/>
                <a:gd name="T63" fmla="*/ 230 h 355"/>
                <a:gd name="T64" fmla="*/ 211 w 651"/>
                <a:gd name="T65" fmla="*/ 234 h 355"/>
                <a:gd name="T66" fmla="*/ 190 w 651"/>
                <a:gd name="T67" fmla="*/ 247 h 355"/>
                <a:gd name="T68" fmla="*/ 151 w 651"/>
                <a:gd name="T69" fmla="*/ 291 h 355"/>
                <a:gd name="T70" fmla="*/ 121 w 651"/>
                <a:gd name="T71" fmla="*/ 318 h 355"/>
                <a:gd name="T72" fmla="*/ 98 w 651"/>
                <a:gd name="T73" fmla="*/ 311 h 355"/>
                <a:gd name="T74" fmla="*/ 77 w 651"/>
                <a:gd name="T75" fmla="*/ 291 h 355"/>
                <a:gd name="T76" fmla="*/ 71 w 651"/>
                <a:gd name="T77" fmla="*/ 268 h 355"/>
                <a:gd name="T78" fmla="*/ 80 w 651"/>
                <a:gd name="T79" fmla="*/ 251 h 355"/>
                <a:gd name="T80" fmla="*/ 105 w 651"/>
                <a:gd name="T81" fmla="*/ 238 h 355"/>
                <a:gd name="T82" fmla="*/ 92 w 651"/>
                <a:gd name="T83" fmla="*/ 216 h 355"/>
                <a:gd name="T84" fmla="*/ 67 w 651"/>
                <a:gd name="T85" fmla="*/ 215 h 355"/>
                <a:gd name="T86" fmla="*/ 44 w 651"/>
                <a:gd name="T87" fmla="*/ 224 h 355"/>
                <a:gd name="T88" fmla="*/ 38 w 651"/>
                <a:gd name="T89" fmla="*/ 220 h 355"/>
                <a:gd name="T90" fmla="*/ 0 w 651"/>
                <a:gd name="T91" fmla="*/ 180 h 355"/>
                <a:gd name="T92" fmla="*/ 21 w 651"/>
                <a:gd name="T93" fmla="*/ 132 h 355"/>
                <a:gd name="T94" fmla="*/ 40 w 651"/>
                <a:gd name="T95" fmla="*/ 124 h 355"/>
                <a:gd name="T96" fmla="*/ 75 w 651"/>
                <a:gd name="T97" fmla="*/ 99 h 355"/>
                <a:gd name="T98" fmla="*/ 96 w 651"/>
                <a:gd name="T99" fmla="*/ 105 h 355"/>
                <a:gd name="T100" fmla="*/ 126 w 651"/>
                <a:gd name="T101" fmla="*/ 122 h 355"/>
                <a:gd name="T102" fmla="*/ 153 w 651"/>
                <a:gd name="T103" fmla="*/ 120 h 355"/>
                <a:gd name="T104" fmla="*/ 182 w 651"/>
                <a:gd name="T105" fmla="*/ 115 h 355"/>
                <a:gd name="T106" fmla="*/ 213 w 651"/>
                <a:gd name="T107" fmla="*/ 124 h 355"/>
                <a:gd name="T108" fmla="*/ 230 w 651"/>
                <a:gd name="T109" fmla="*/ 103 h 355"/>
                <a:gd name="T110" fmla="*/ 230 w 651"/>
                <a:gd name="T111" fmla="*/ 78 h 355"/>
                <a:gd name="T112" fmla="*/ 242 w 651"/>
                <a:gd name="T113" fmla="*/ 59 h 355"/>
                <a:gd name="T114" fmla="*/ 232 w 651"/>
                <a:gd name="T115" fmla="*/ 42 h 355"/>
                <a:gd name="T116" fmla="*/ 255 w 651"/>
                <a:gd name="T117" fmla="*/ 36 h 355"/>
                <a:gd name="T118" fmla="*/ 297 w 651"/>
                <a:gd name="T119" fmla="*/ 26 h 355"/>
                <a:gd name="T120" fmla="*/ 340 w 651"/>
                <a:gd name="T121" fmla="*/ 11 h 355"/>
                <a:gd name="T122" fmla="*/ 261 w 651"/>
                <a:gd name="T123" fmla="*/ 234 h 355"/>
                <a:gd name="T124" fmla="*/ 272 w 651"/>
                <a:gd name="T125" fmla="*/ 230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1" h="355">
                  <a:moveTo>
                    <a:pt x="67" y="261"/>
                  </a:moveTo>
                  <a:lnTo>
                    <a:pt x="67" y="263"/>
                  </a:lnTo>
                  <a:lnTo>
                    <a:pt x="69" y="263"/>
                  </a:lnTo>
                  <a:lnTo>
                    <a:pt x="67" y="263"/>
                  </a:lnTo>
                  <a:lnTo>
                    <a:pt x="67" y="261"/>
                  </a:lnTo>
                  <a:lnTo>
                    <a:pt x="65" y="261"/>
                  </a:lnTo>
                  <a:lnTo>
                    <a:pt x="67" y="261"/>
                  </a:lnTo>
                  <a:close/>
                  <a:moveTo>
                    <a:pt x="55" y="261"/>
                  </a:moveTo>
                  <a:lnTo>
                    <a:pt x="57" y="261"/>
                  </a:lnTo>
                  <a:lnTo>
                    <a:pt x="57" y="263"/>
                  </a:lnTo>
                  <a:lnTo>
                    <a:pt x="59" y="263"/>
                  </a:lnTo>
                  <a:lnTo>
                    <a:pt x="59" y="264"/>
                  </a:lnTo>
                  <a:lnTo>
                    <a:pt x="57" y="264"/>
                  </a:lnTo>
                  <a:lnTo>
                    <a:pt x="57" y="263"/>
                  </a:lnTo>
                  <a:lnTo>
                    <a:pt x="55" y="261"/>
                  </a:lnTo>
                  <a:lnTo>
                    <a:pt x="57" y="259"/>
                  </a:lnTo>
                  <a:lnTo>
                    <a:pt x="57" y="261"/>
                  </a:lnTo>
                  <a:lnTo>
                    <a:pt x="55" y="261"/>
                  </a:lnTo>
                  <a:close/>
                  <a:moveTo>
                    <a:pt x="61" y="259"/>
                  </a:moveTo>
                  <a:lnTo>
                    <a:pt x="61" y="261"/>
                  </a:lnTo>
                  <a:lnTo>
                    <a:pt x="59" y="261"/>
                  </a:lnTo>
                  <a:lnTo>
                    <a:pt x="59" y="259"/>
                  </a:lnTo>
                  <a:lnTo>
                    <a:pt x="61" y="259"/>
                  </a:lnTo>
                  <a:close/>
                  <a:moveTo>
                    <a:pt x="100" y="251"/>
                  </a:moveTo>
                  <a:lnTo>
                    <a:pt x="98" y="251"/>
                  </a:lnTo>
                  <a:lnTo>
                    <a:pt x="98" y="249"/>
                  </a:lnTo>
                  <a:lnTo>
                    <a:pt x="96" y="249"/>
                  </a:lnTo>
                  <a:lnTo>
                    <a:pt x="98" y="249"/>
                  </a:lnTo>
                  <a:lnTo>
                    <a:pt x="98" y="247"/>
                  </a:lnTo>
                  <a:lnTo>
                    <a:pt x="98" y="249"/>
                  </a:lnTo>
                  <a:lnTo>
                    <a:pt x="100" y="249"/>
                  </a:lnTo>
                  <a:lnTo>
                    <a:pt x="100" y="251"/>
                  </a:lnTo>
                  <a:close/>
                  <a:moveTo>
                    <a:pt x="203" y="243"/>
                  </a:moveTo>
                  <a:lnTo>
                    <a:pt x="203" y="245"/>
                  </a:lnTo>
                  <a:lnTo>
                    <a:pt x="205" y="247"/>
                  </a:lnTo>
                  <a:lnTo>
                    <a:pt x="205" y="249"/>
                  </a:lnTo>
                  <a:lnTo>
                    <a:pt x="205" y="251"/>
                  </a:lnTo>
                  <a:lnTo>
                    <a:pt x="205" y="253"/>
                  </a:lnTo>
                  <a:lnTo>
                    <a:pt x="207" y="253"/>
                  </a:lnTo>
                  <a:lnTo>
                    <a:pt x="205" y="255"/>
                  </a:lnTo>
                  <a:lnTo>
                    <a:pt x="207" y="257"/>
                  </a:lnTo>
                  <a:lnTo>
                    <a:pt x="205" y="257"/>
                  </a:lnTo>
                  <a:lnTo>
                    <a:pt x="203" y="255"/>
                  </a:lnTo>
                  <a:lnTo>
                    <a:pt x="201" y="253"/>
                  </a:lnTo>
                  <a:lnTo>
                    <a:pt x="199" y="253"/>
                  </a:lnTo>
                  <a:lnTo>
                    <a:pt x="199" y="251"/>
                  </a:lnTo>
                  <a:lnTo>
                    <a:pt x="196" y="251"/>
                  </a:lnTo>
                  <a:lnTo>
                    <a:pt x="196" y="249"/>
                  </a:lnTo>
                  <a:lnTo>
                    <a:pt x="196" y="247"/>
                  </a:lnTo>
                  <a:lnTo>
                    <a:pt x="198" y="247"/>
                  </a:lnTo>
                  <a:lnTo>
                    <a:pt x="198" y="245"/>
                  </a:lnTo>
                  <a:lnTo>
                    <a:pt x="199" y="245"/>
                  </a:lnTo>
                  <a:lnTo>
                    <a:pt x="199" y="243"/>
                  </a:lnTo>
                  <a:lnTo>
                    <a:pt x="199" y="241"/>
                  </a:lnTo>
                  <a:lnTo>
                    <a:pt x="199" y="243"/>
                  </a:lnTo>
                  <a:lnTo>
                    <a:pt x="201" y="241"/>
                  </a:lnTo>
                  <a:lnTo>
                    <a:pt x="201" y="243"/>
                  </a:lnTo>
                  <a:lnTo>
                    <a:pt x="203" y="243"/>
                  </a:lnTo>
                  <a:close/>
                  <a:moveTo>
                    <a:pt x="219" y="238"/>
                  </a:moveTo>
                  <a:lnTo>
                    <a:pt x="221" y="238"/>
                  </a:lnTo>
                  <a:lnTo>
                    <a:pt x="222" y="238"/>
                  </a:lnTo>
                  <a:lnTo>
                    <a:pt x="222" y="239"/>
                  </a:lnTo>
                  <a:lnTo>
                    <a:pt x="221" y="239"/>
                  </a:lnTo>
                  <a:lnTo>
                    <a:pt x="221" y="238"/>
                  </a:lnTo>
                  <a:lnTo>
                    <a:pt x="221" y="239"/>
                  </a:lnTo>
                  <a:lnTo>
                    <a:pt x="221" y="238"/>
                  </a:lnTo>
                  <a:lnTo>
                    <a:pt x="219" y="238"/>
                  </a:lnTo>
                  <a:lnTo>
                    <a:pt x="217" y="238"/>
                  </a:lnTo>
                  <a:lnTo>
                    <a:pt x="219" y="238"/>
                  </a:lnTo>
                  <a:lnTo>
                    <a:pt x="219" y="236"/>
                  </a:lnTo>
                  <a:lnTo>
                    <a:pt x="219" y="238"/>
                  </a:lnTo>
                  <a:close/>
                  <a:moveTo>
                    <a:pt x="222" y="238"/>
                  </a:moveTo>
                  <a:lnTo>
                    <a:pt x="221" y="238"/>
                  </a:lnTo>
                  <a:lnTo>
                    <a:pt x="221" y="236"/>
                  </a:lnTo>
                  <a:lnTo>
                    <a:pt x="222" y="236"/>
                  </a:lnTo>
                  <a:lnTo>
                    <a:pt x="222" y="238"/>
                  </a:lnTo>
                  <a:close/>
                  <a:moveTo>
                    <a:pt x="54" y="232"/>
                  </a:moveTo>
                  <a:lnTo>
                    <a:pt x="52" y="232"/>
                  </a:lnTo>
                  <a:lnTo>
                    <a:pt x="52" y="230"/>
                  </a:lnTo>
                  <a:lnTo>
                    <a:pt x="52" y="228"/>
                  </a:lnTo>
                  <a:lnTo>
                    <a:pt x="54" y="230"/>
                  </a:lnTo>
                  <a:lnTo>
                    <a:pt x="54" y="232"/>
                  </a:lnTo>
                  <a:close/>
                  <a:moveTo>
                    <a:pt x="361" y="1"/>
                  </a:moveTo>
                  <a:lnTo>
                    <a:pt x="363" y="1"/>
                  </a:lnTo>
                  <a:lnTo>
                    <a:pt x="363" y="0"/>
                  </a:lnTo>
                  <a:lnTo>
                    <a:pt x="367" y="1"/>
                  </a:lnTo>
                  <a:lnTo>
                    <a:pt x="368" y="1"/>
                  </a:lnTo>
                  <a:lnTo>
                    <a:pt x="370" y="3"/>
                  </a:lnTo>
                  <a:lnTo>
                    <a:pt x="372" y="3"/>
                  </a:lnTo>
                  <a:lnTo>
                    <a:pt x="372" y="5"/>
                  </a:lnTo>
                  <a:lnTo>
                    <a:pt x="374" y="5"/>
                  </a:lnTo>
                  <a:lnTo>
                    <a:pt x="378" y="7"/>
                  </a:lnTo>
                  <a:lnTo>
                    <a:pt x="378" y="5"/>
                  </a:lnTo>
                  <a:lnTo>
                    <a:pt x="380" y="5"/>
                  </a:lnTo>
                  <a:lnTo>
                    <a:pt x="380" y="3"/>
                  </a:lnTo>
                  <a:lnTo>
                    <a:pt x="382" y="3"/>
                  </a:lnTo>
                  <a:lnTo>
                    <a:pt x="384" y="3"/>
                  </a:lnTo>
                  <a:lnTo>
                    <a:pt x="384" y="1"/>
                  </a:lnTo>
                  <a:lnTo>
                    <a:pt x="386" y="1"/>
                  </a:lnTo>
                  <a:lnTo>
                    <a:pt x="386" y="3"/>
                  </a:lnTo>
                  <a:lnTo>
                    <a:pt x="388" y="3"/>
                  </a:lnTo>
                  <a:lnTo>
                    <a:pt x="386" y="3"/>
                  </a:lnTo>
                  <a:lnTo>
                    <a:pt x="388" y="5"/>
                  </a:lnTo>
                  <a:lnTo>
                    <a:pt x="390" y="7"/>
                  </a:lnTo>
                  <a:lnTo>
                    <a:pt x="390" y="9"/>
                  </a:lnTo>
                  <a:lnTo>
                    <a:pt x="390" y="11"/>
                  </a:lnTo>
                  <a:lnTo>
                    <a:pt x="390" y="13"/>
                  </a:lnTo>
                  <a:lnTo>
                    <a:pt x="390" y="15"/>
                  </a:lnTo>
                  <a:lnTo>
                    <a:pt x="390" y="17"/>
                  </a:lnTo>
                  <a:lnTo>
                    <a:pt x="391" y="19"/>
                  </a:lnTo>
                  <a:lnTo>
                    <a:pt x="393" y="19"/>
                  </a:lnTo>
                  <a:lnTo>
                    <a:pt x="393" y="21"/>
                  </a:lnTo>
                  <a:lnTo>
                    <a:pt x="393" y="23"/>
                  </a:lnTo>
                  <a:lnTo>
                    <a:pt x="391" y="23"/>
                  </a:lnTo>
                  <a:lnTo>
                    <a:pt x="391" y="24"/>
                  </a:lnTo>
                  <a:lnTo>
                    <a:pt x="393" y="26"/>
                  </a:lnTo>
                  <a:lnTo>
                    <a:pt x="393" y="28"/>
                  </a:lnTo>
                  <a:lnTo>
                    <a:pt x="393" y="30"/>
                  </a:lnTo>
                  <a:lnTo>
                    <a:pt x="391" y="30"/>
                  </a:lnTo>
                  <a:lnTo>
                    <a:pt x="390" y="30"/>
                  </a:lnTo>
                  <a:lnTo>
                    <a:pt x="391" y="30"/>
                  </a:lnTo>
                  <a:lnTo>
                    <a:pt x="391" y="32"/>
                  </a:lnTo>
                  <a:lnTo>
                    <a:pt x="391" y="34"/>
                  </a:lnTo>
                  <a:lnTo>
                    <a:pt x="391" y="36"/>
                  </a:lnTo>
                  <a:lnTo>
                    <a:pt x="393" y="36"/>
                  </a:lnTo>
                  <a:lnTo>
                    <a:pt x="393" y="34"/>
                  </a:lnTo>
                  <a:lnTo>
                    <a:pt x="395" y="34"/>
                  </a:lnTo>
                  <a:lnTo>
                    <a:pt x="395" y="32"/>
                  </a:lnTo>
                  <a:lnTo>
                    <a:pt x="395" y="34"/>
                  </a:lnTo>
                  <a:lnTo>
                    <a:pt x="397" y="34"/>
                  </a:lnTo>
                  <a:lnTo>
                    <a:pt x="397" y="36"/>
                  </a:lnTo>
                  <a:lnTo>
                    <a:pt x="399" y="34"/>
                  </a:lnTo>
                  <a:lnTo>
                    <a:pt x="399" y="36"/>
                  </a:lnTo>
                  <a:lnTo>
                    <a:pt x="401" y="36"/>
                  </a:lnTo>
                  <a:lnTo>
                    <a:pt x="401" y="34"/>
                  </a:lnTo>
                  <a:lnTo>
                    <a:pt x="401" y="32"/>
                  </a:lnTo>
                  <a:lnTo>
                    <a:pt x="403" y="32"/>
                  </a:lnTo>
                  <a:lnTo>
                    <a:pt x="405" y="32"/>
                  </a:lnTo>
                  <a:lnTo>
                    <a:pt x="407" y="32"/>
                  </a:lnTo>
                  <a:lnTo>
                    <a:pt x="407" y="34"/>
                  </a:lnTo>
                  <a:lnTo>
                    <a:pt x="409" y="34"/>
                  </a:lnTo>
                  <a:lnTo>
                    <a:pt x="409" y="32"/>
                  </a:lnTo>
                  <a:lnTo>
                    <a:pt x="407" y="32"/>
                  </a:lnTo>
                  <a:lnTo>
                    <a:pt x="407" y="30"/>
                  </a:lnTo>
                  <a:lnTo>
                    <a:pt x="407" y="28"/>
                  </a:lnTo>
                  <a:lnTo>
                    <a:pt x="409" y="28"/>
                  </a:lnTo>
                  <a:lnTo>
                    <a:pt x="409" y="30"/>
                  </a:lnTo>
                  <a:lnTo>
                    <a:pt x="411" y="30"/>
                  </a:lnTo>
                  <a:lnTo>
                    <a:pt x="411" y="32"/>
                  </a:lnTo>
                  <a:lnTo>
                    <a:pt x="411" y="34"/>
                  </a:lnTo>
                  <a:lnTo>
                    <a:pt x="413" y="34"/>
                  </a:lnTo>
                  <a:lnTo>
                    <a:pt x="415" y="34"/>
                  </a:lnTo>
                  <a:lnTo>
                    <a:pt x="413" y="34"/>
                  </a:lnTo>
                  <a:lnTo>
                    <a:pt x="413" y="36"/>
                  </a:lnTo>
                  <a:lnTo>
                    <a:pt x="413" y="38"/>
                  </a:lnTo>
                  <a:lnTo>
                    <a:pt x="413" y="40"/>
                  </a:lnTo>
                  <a:lnTo>
                    <a:pt x="413" y="42"/>
                  </a:lnTo>
                  <a:lnTo>
                    <a:pt x="413" y="40"/>
                  </a:lnTo>
                  <a:lnTo>
                    <a:pt x="415" y="40"/>
                  </a:lnTo>
                  <a:lnTo>
                    <a:pt x="416" y="40"/>
                  </a:lnTo>
                  <a:lnTo>
                    <a:pt x="416" y="38"/>
                  </a:lnTo>
                  <a:lnTo>
                    <a:pt x="416" y="36"/>
                  </a:lnTo>
                  <a:lnTo>
                    <a:pt x="415" y="36"/>
                  </a:lnTo>
                  <a:lnTo>
                    <a:pt x="415" y="38"/>
                  </a:lnTo>
                  <a:lnTo>
                    <a:pt x="415" y="36"/>
                  </a:lnTo>
                  <a:lnTo>
                    <a:pt x="415" y="34"/>
                  </a:lnTo>
                  <a:lnTo>
                    <a:pt x="416" y="34"/>
                  </a:lnTo>
                  <a:lnTo>
                    <a:pt x="418" y="34"/>
                  </a:lnTo>
                  <a:lnTo>
                    <a:pt x="420" y="36"/>
                  </a:lnTo>
                  <a:lnTo>
                    <a:pt x="422" y="36"/>
                  </a:lnTo>
                  <a:lnTo>
                    <a:pt x="422" y="38"/>
                  </a:lnTo>
                  <a:lnTo>
                    <a:pt x="422" y="40"/>
                  </a:lnTo>
                  <a:lnTo>
                    <a:pt x="424" y="40"/>
                  </a:lnTo>
                  <a:lnTo>
                    <a:pt x="428" y="40"/>
                  </a:lnTo>
                  <a:lnTo>
                    <a:pt x="430" y="40"/>
                  </a:lnTo>
                  <a:lnTo>
                    <a:pt x="430" y="38"/>
                  </a:lnTo>
                  <a:lnTo>
                    <a:pt x="432" y="38"/>
                  </a:lnTo>
                  <a:lnTo>
                    <a:pt x="432" y="36"/>
                  </a:lnTo>
                  <a:lnTo>
                    <a:pt x="432" y="38"/>
                  </a:lnTo>
                  <a:lnTo>
                    <a:pt x="434" y="38"/>
                  </a:lnTo>
                  <a:lnTo>
                    <a:pt x="434" y="36"/>
                  </a:lnTo>
                  <a:lnTo>
                    <a:pt x="434" y="42"/>
                  </a:lnTo>
                  <a:lnTo>
                    <a:pt x="432" y="42"/>
                  </a:lnTo>
                  <a:lnTo>
                    <a:pt x="430" y="42"/>
                  </a:lnTo>
                  <a:lnTo>
                    <a:pt x="428" y="42"/>
                  </a:lnTo>
                  <a:lnTo>
                    <a:pt x="428" y="44"/>
                  </a:lnTo>
                  <a:lnTo>
                    <a:pt x="426" y="48"/>
                  </a:lnTo>
                  <a:lnTo>
                    <a:pt x="426" y="49"/>
                  </a:lnTo>
                  <a:lnTo>
                    <a:pt x="428" y="51"/>
                  </a:lnTo>
                  <a:lnTo>
                    <a:pt x="428" y="53"/>
                  </a:lnTo>
                  <a:lnTo>
                    <a:pt x="430" y="53"/>
                  </a:lnTo>
                  <a:lnTo>
                    <a:pt x="430" y="51"/>
                  </a:lnTo>
                  <a:lnTo>
                    <a:pt x="432" y="51"/>
                  </a:lnTo>
                  <a:lnTo>
                    <a:pt x="432" y="49"/>
                  </a:lnTo>
                  <a:lnTo>
                    <a:pt x="434" y="49"/>
                  </a:lnTo>
                  <a:lnTo>
                    <a:pt x="436" y="48"/>
                  </a:lnTo>
                  <a:lnTo>
                    <a:pt x="438" y="48"/>
                  </a:lnTo>
                  <a:lnTo>
                    <a:pt x="439" y="48"/>
                  </a:lnTo>
                  <a:lnTo>
                    <a:pt x="439" y="49"/>
                  </a:lnTo>
                  <a:lnTo>
                    <a:pt x="441" y="49"/>
                  </a:lnTo>
                  <a:lnTo>
                    <a:pt x="441" y="51"/>
                  </a:lnTo>
                  <a:lnTo>
                    <a:pt x="443" y="51"/>
                  </a:lnTo>
                  <a:lnTo>
                    <a:pt x="443" y="53"/>
                  </a:lnTo>
                  <a:lnTo>
                    <a:pt x="445" y="53"/>
                  </a:lnTo>
                  <a:lnTo>
                    <a:pt x="445" y="49"/>
                  </a:lnTo>
                  <a:lnTo>
                    <a:pt x="445" y="48"/>
                  </a:lnTo>
                  <a:lnTo>
                    <a:pt x="447" y="48"/>
                  </a:lnTo>
                  <a:lnTo>
                    <a:pt x="447" y="46"/>
                  </a:lnTo>
                  <a:lnTo>
                    <a:pt x="449" y="46"/>
                  </a:lnTo>
                  <a:lnTo>
                    <a:pt x="449" y="44"/>
                  </a:lnTo>
                  <a:lnTo>
                    <a:pt x="451" y="44"/>
                  </a:lnTo>
                  <a:lnTo>
                    <a:pt x="453" y="44"/>
                  </a:lnTo>
                  <a:lnTo>
                    <a:pt x="455" y="44"/>
                  </a:lnTo>
                  <a:lnTo>
                    <a:pt x="457" y="42"/>
                  </a:lnTo>
                  <a:lnTo>
                    <a:pt x="459" y="40"/>
                  </a:lnTo>
                  <a:lnTo>
                    <a:pt x="461" y="38"/>
                  </a:lnTo>
                  <a:lnTo>
                    <a:pt x="459" y="36"/>
                  </a:lnTo>
                  <a:lnTo>
                    <a:pt x="461" y="36"/>
                  </a:lnTo>
                  <a:lnTo>
                    <a:pt x="463" y="36"/>
                  </a:lnTo>
                  <a:lnTo>
                    <a:pt x="464" y="36"/>
                  </a:lnTo>
                  <a:lnTo>
                    <a:pt x="466" y="34"/>
                  </a:lnTo>
                  <a:lnTo>
                    <a:pt x="468" y="34"/>
                  </a:lnTo>
                  <a:lnTo>
                    <a:pt x="470" y="32"/>
                  </a:lnTo>
                  <a:lnTo>
                    <a:pt x="472" y="32"/>
                  </a:lnTo>
                  <a:lnTo>
                    <a:pt x="472" y="30"/>
                  </a:lnTo>
                  <a:lnTo>
                    <a:pt x="472" y="28"/>
                  </a:lnTo>
                  <a:lnTo>
                    <a:pt x="474" y="28"/>
                  </a:lnTo>
                  <a:lnTo>
                    <a:pt x="476" y="30"/>
                  </a:lnTo>
                  <a:lnTo>
                    <a:pt x="478" y="30"/>
                  </a:lnTo>
                  <a:lnTo>
                    <a:pt x="478" y="28"/>
                  </a:lnTo>
                  <a:lnTo>
                    <a:pt x="480" y="28"/>
                  </a:lnTo>
                  <a:lnTo>
                    <a:pt x="480" y="26"/>
                  </a:lnTo>
                  <a:lnTo>
                    <a:pt x="482" y="26"/>
                  </a:lnTo>
                  <a:lnTo>
                    <a:pt x="484" y="26"/>
                  </a:lnTo>
                  <a:lnTo>
                    <a:pt x="482" y="26"/>
                  </a:lnTo>
                  <a:lnTo>
                    <a:pt x="482" y="28"/>
                  </a:lnTo>
                  <a:lnTo>
                    <a:pt x="484" y="28"/>
                  </a:lnTo>
                  <a:lnTo>
                    <a:pt x="484" y="30"/>
                  </a:lnTo>
                  <a:lnTo>
                    <a:pt x="482" y="32"/>
                  </a:lnTo>
                  <a:lnTo>
                    <a:pt x="482" y="34"/>
                  </a:lnTo>
                  <a:lnTo>
                    <a:pt x="480" y="34"/>
                  </a:lnTo>
                  <a:lnTo>
                    <a:pt x="478" y="34"/>
                  </a:lnTo>
                  <a:lnTo>
                    <a:pt x="476" y="34"/>
                  </a:lnTo>
                  <a:lnTo>
                    <a:pt x="478" y="38"/>
                  </a:lnTo>
                  <a:lnTo>
                    <a:pt x="478" y="40"/>
                  </a:lnTo>
                  <a:lnTo>
                    <a:pt x="480" y="40"/>
                  </a:lnTo>
                  <a:lnTo>
                    <a:pt x="482" y="42"/>
                  </a:lnTo>
                  <a:lnTo>
                    <a:pt x="484" y="44"/>
                  </a:lnTo>
                  <a:lnTo>
                    <a:pt x="487" y="48"/>
                  </a:lnTo>
                  <a:lnTo>
                    <a:pt x="489" y="49"/>
                  </a:lnTo>
                  <a:lnTo>
                    <a:pt x="493" y="51"/>
                  </a:lnTo>
                  <a:lnTo>
                    <a:pt x="495" y="53"/>
                  </a:lnTo>
                  <a:lnTo>
                    <a:pt x="497" y="55"/>
                  </a:lnTo>
                  <a:lnTo>
                    <a:pt x="497" y="57"/>
                  </a:lnTo>
                  <a:lnTo>
                    <a:pt x="499" y="57"/>
                  </a:lnTo>
                  <a:lnTo>
                    <a:pt x="501" y="61"/>
                  </a:lnTo>
                  <a:lnTo>
                    <a:pt x="503" y="63"/>
                  </a:lnTo>
                  <a:lnTo>
                    <a:pt x="505" y="65"/>
                  </a:lnTo>
                  <a:lnTo>
                    <a:pt x="505" y="69"/>
                  </a:lnTo>
                  <a:lnTo>
                    <a:pt x="507" y="72"/>
                  </a:lnTo>
                  <a:lnTo>
                    <a:pt x="509" y="74"/>
                  </a:lnTo>
                  <a:lnTo>
                    <a:pt x="511" y="78"/>
                  </a:lnTo>
                  <a:lnTo>
                    <a:pt x="514" y="84"/>
                  </a:lnTo>
                  <a:lnTo>
                    <a:pt x="516" y="88"/>
                  </a:lnTo>
                  <a:lnTo>
                    <a:pt x="518" y="92"/>
                  </a:lnTo>
                  <a:lnTo>
                    <a:pt x="520" y="96"/>
                  </a:lnTo>
                  <a:lnTo>
                    <a:pt x="522" y="97"/>
                  </a:lnTo>
                  <a:lnTo>
                    <a:pt x="522" y="99"/>
                  </a:lnTo>
                  <a:lnTo>
                    <a:pt x="524" y="101"/>
                  </a:lnTo>
                  <a:lnTo>
                    <a:pt x="524" y="105"/>
                  </a:lnTo>
                  <a:lnTo>
                    <a:pt x="526" y="107"/>
                  </a:lnTo>
                  <a:lnTo>
                    <a:pt x="528" y="111"/>
                  </a:lnTo>
                  <a:lnTo>
                    <a:pt x="530" y="113"/>
                  </a:lnTo>
                  <a:lnTo>
                    <a:pt x="530" y="117"/>
                  </a:lnTo>
                  <a:lnTo>
                    <a:pt x="532" y="119"/>
                  </a:lnTo>
                  <a:lnTo>
                    <a:pt x="532" y="120"/>
                  </a:lnTo>
                  <a:lnTo>
                    <a:pt x="534" y="122"/>
                  </a:lnTo>
                  <a:lnTo>
                    <a:pt x="535" y="122"/>
                  </a:lnTo>
                  <a:lnTo>
                    <a:pt x="534" y="122"/>
                  </a:lnTo>
                  <a:lnTo>
                    <a:pt x="534" y="120"/>
                  </a:lnTo>
                  <a:lnTo>
                    <a:pt x="535" y="120"/>
                  </a:lnTo>
                  <a:lnTo>
                    <a:pt x="535" y="122"/>
                  </a:lnTo>
                  <a:lnTo>
                    <a:pt x="535" y="120"/>
                  </a:lnTo>
                  <a:lnTo>
                    <a:pt x="537" y="119"/>
                  </a:lnTo>
                  <a:lnTo>
                    <a:pt x="539" y="119"/>
                  </a:lnTo>
                  <a:lnTo>
                    <a:pt x="541" y="117"/>
                  </a:lnTo>
                  <a:lnTo>
                    <a:pt x="541" y="115"/>
                  </a:lnTo>
                  <a:lnTo>
                    <a:pt x="539" y="115"/>
                  </a:lnTo>
                  <a:lnTo>
                    <a:pt x="539" y="113"/>
                  </a:lnTo>
                  <a:lnTo>
                    <a:pt x="539" y="111"/>
                  </a:lnTo>
                  <a:lnTo>
                    <a:pt x="541" y="111"/>
                  </a:lnTo>
                  <a:lnTo>
                    <a:pt x="543" y="111"/>
                  </a:lnTo>
                  <a:lnTo>
                    <a:pt x="543" y="109"/>
                  </a:lnTo>
                  <a:lnTo>
                    <a:pt x="545" y="109"/>
                  </a:lnTo>
                  <a:lnTo>
                    <a:pt x="547" y="111"/>
                  </a:lnTo>
                  <a:lnTo>
                    <a:pt x="547" y="109"/>
                  </a:lnTo>
                  <a:lnTo>
                    <a:pt x="547" y="111"/>
                  </a:lnTo>
                  <a:lnTo>
                    <a:pt x="549" y="111"/>
                  </a:lnTo>
                  <a:lnTo>
                    <a:pt x="549" y="113"/>
                  </a:lnTo>
                  <a:lnTo>
                    <a:pt x="551" y="113"/>
                  </a:lnTo>
                  <a:lnTo>
                    <a:pt x="551" y="117"/>
                  </a:lnTo>
                  <a:lnTo>
                    <a:pt x="551" y="119"/>
                  </a:lnTo>
                  <a:lnTo>
                    <a:pt x="553" y="119"/>
                  </a:lnTo>
                  <a:lnTo>
                    <a:pt x="555" y="119"/>
                  </a:lnTo>
                  <a:lnTo>
                    <a:pt x="557" y="120"/>
                  </a:lnTo>
                  <a:lnTo>
                    <a:pt x="557" y="122"/>
                  </a:lnTo>
                  <a:lnTo>
                    <a:pt x="557" y="124"/>
                  </a:lnTo>
                  <a:lnTo>
                    <a:pt x="560" y="124"/>
                  </a:lnTo>
                  <a:lnTo>
                    <a:pt x="560" y="122"/>
                  </a:lnTo>
                  <a:lnTo>
                    <a:pt x="562" y="122"/>
                  </a:lnTo>
                  <a:lnTo>
                    <a:pt x="564" y="122"/>
                  </a:lnTo>
                  <a:lnTo>
                    <a:pt x="566" y="122"/>
                  </a:lnTo>
                  <a:lnTo>
                    <a:pt x="566" y="124"/>
                  </a:lnTo>
                  <a:lnTo>
                    <a:pt x="568" y="124"/>
                  </a:lnTo>
                  <a:lnTo>
                    <a:pt x="570" y="122"/>
                  </a:lnTo>
                  <a:lnTo>
                    <a:pt x="570" y="124"/>
                  </a:lnTo>
                  <a:lnTo>
                    <a:pt x="570" y="122"/>
                  </a:lnTo>
                  <a:lnTo>
                    <a:pt x="572" y="122"/>
                  </a:lnTo>
                  <a:lnTo>
                    <a:pt x="572" y="124"/>
                  </a:lnTo>
                  <a:lnTo>
                    <a:pt x="574" y="122"/>
                  </a:lnTo>
                  <a:lnTo>
                    <a:pt x="576" y="122"/>
                  </a:lnTo>
                  <a:lnTo>
                    <a:pt x="576" y="120"/>
                  </a:lnTo>
                  <a:lnTo>
                    <a:pt x="576" y="119"/>
                  </a:lnTo>
                  <a:lnTo>
                    <a:pt x="578" y="119"/>
                  </a:lnTo>
                  <a:lnTo>
                    <a:pt x="578" y="120"/>
                  </a:lnTo>
                  <a:lnTo>
                    <a:pt x="582" y="120"/>
                  </a:lnTo>
                  <a:lnTo>
                    <a:pt x="582" y="119"/>
                  </a:lnTo>
                  <a:lnTo>
                    <a:pt x="583" y="117"/>
                  </a:lnTo>
                  <a:lnTo>
                    <a:pt x="585" y="117"/>
                  </a:lnTo>
                  <a:lnTo>
                    <a:pt x="587" y="117"/>
                  </a:lnTo>
                  <a:lnTo>
                    <a:pt x="589" y="119"/>
                  </a:lnTo>
                  <a:lnTo>
                    <a:pt x="591" y="119"/>
                  </a:lnTo>
                  <a:lnTo>
                    <a:pt x="591" y="120"/>
                  </a:lnTo>
                  <a:lnTo>
                    <a:pt x="593" y="120"/>
                  </a:lnTo>
                  <a:lnTo>
                    <a:pt x="595" y="120"/>
                  </a:lnTo>
                  <a:lnTo>
                    <a:pt x="595" y="122"/>
                  </a:lnTo>
                  <a:lnTo>
                    <a:pt x="597" y="122"/>
                  </a:lnTo>
                  <a:lnTo>
                    <a:pt x="597" y="124"/>
                  </a:lnTo>
                  <a:lnTo>
                    <a:pt x="599" y="126"/>
                  </a:lnTo>
                  <a:lnTo>
                    <a:pt x="599" y="128"/>
                  </a:lnTo>
                  <a:lnTo>
                    <a:pt x="601" y="128"/>
                  </a:lnTo>
                  <a:lnTo>
                    <a:pt x="601" y="130"/>
                  </a:lnTo>
                  <a:lnTo>
                    <a:pt x="599" y="130"/>
                  </a:lnTo>
                  <a:lnTo>
                    <a:pt x="601" y="132"/>
                  </a:lnTo>
                  <a:lnTo>
                    <a:pt x="601" y="134"/>
                  </a:lnTo>
                  <a:lnTo>
                    <a:pt x="601" y="136"/>
                  </a:lnTo>
                  <a:lnTo>
                    <a:pt x="603" y="136"/>
                  </a:lnTo>
                  <a:lnTo>
                    <a:pt x="605" y="136"/>
                  </a:lnTo>
                  <a:lnTo>
                    <a:pt x="605" y="138"/>
                  </a:lnTo>
                  <a:lnTo>
                    <a:pt x="607" y="138"/>
                  </a:lnTo>
                  <a:lnTo>
                    <a:pt x="608" y="138"/>
                  </a:lnTo>
                  <a:lnTo>
                    <a:pt x="610" y="138"/>
                  </a:lnTo>
                  <a:lnTo>
                    <a:pt x="610" y="140"/>
                  </a:lnTo>
                  <a:lnTo>
                    <a:pt x="612" y="140"/>
                  </a:lnTo>
                  <a:lnTo>
                    <a:pt x="612" y="142"/>
                  </a:lnTo>
                  <a:lnTo>
                    <a:pt x="614" y="142"/>
                  </a:lnTo>
                  <a:lnTo>
                    <a:pt x="612" y="142"/>
                  </a:lnTo>
                  <a:lnTo>
                    <a:pt x="612" y="143"/>
                  </a:lnTo>
                  <a:lnTo>
                    <a:pt x="614" y="145"/>
                  </a:lnTo>
                  <a:lnTo>
                    <a:pt x="614" y="147"/>
                  </a:lnTo>
                  <a:lnTo>
                    <a:pt x="616" y="149"/>
                  </a:lnTo>
                  <a:lnTo>
                    <a:pt x="616" y="151"/>
                  </a:lnTo>
                  <a:lnTo>
                    <a:pt x="618" y="151"/>
                  </a:lnTo>
                  <a:lnTo>
                    <a:pt x="620" y="151"/>
                  </a:lnTo>
                  <a:lnTo>
                    <a:pt x="622" y="151"/>
                  </a:lnTo>
                  <a:lnTo>
                    <a:pt x="624" y="153"/>
                  </a:lnTo>
                  <a:lnTo>
                    <a:pt x="626" y="153"/>
                  </a:lnTo>
                  <a:lnTo>
                    <a:pt x="628" y="153"/>
                  </a:lnTo>
                  <a:lnTo>
                    <a:pt x="628" y="155"/>
                  </a:lnTo>
                  <a:lnTo>
                    <a:pt x="630" y="155"/>
                  </a:lnTo>
                  <a:lnTo>
                    <a:pt x="630" y="153"/>
                  </a:lnTo>
                  <a:lnTo>
                    <a:pt x="631" y="155"/>
                  </a:lnTo>
                  <a:lnTo>
                    <a:pt x="633" y="153"/>
                  </a:lnTo>
                  <a:lnTo>
                    <a:pt x="633" y="151"/>
                  </a:lnTo>
                  <a:lnTo>
                    <a:pt x="635" y="151"/>
                  </a:lnTo>
                  <a:lnTo>
                    <a:pt x="635" y="149"/>
                  </a:lnTo>
                  <a:lnTo>
                    <a:pt x="637" y="149"/>
                  </a:lnTo>
                  <a:lnTo>
                    <a:pt x="635" y="149"/>
                  </a:lnTo>
                  <a:lnTo>
                    <a:pt x="637" y="149"/>
                  </a:lnTo>
                  <a:lnTo>
                    <a:pt x="637" y="147"/>
                  </a:lnTo>
                  <a:lnTo>
                    <a:pt x="639" y="147"/>
                  </a:lnTo>
                  <a:lnTo>
                    <a:pt x="641" y="147"/>
                  </a:lnTo>
                  <a:lnTo>
                    <a:pt x="641" y="149"/>
                  </a:lnTo>
                  <a:lnTo>
                    <a:pt x="639" y="149"/>
                  </a:lnTo>
                  <a:lnTo>
                    <a:pt x="639" y="151"/>
                  </a:lnTo>
                  <a:lnTo>
                    <a:pt x="637" y="151"/>
                  </a:lnTo>
                  <a:lnTo>
                    <a:pt x="639" y="153"/>
                  </a:lnTo>
                  <a:lnTo>
                    <a:pt x="641" y="153"/>
                  </a:lnTo>
                  <a:lnTo>
                    <a:pt x="641" y="155"/>
                  </a:lnTo>
                  <a:lnTo>
                    <a:pt x="643" y="157"/>
                  </a:lnTo>
                  <a:lnTo>
                    <a:pt x="643" y="159"/>
                  </a:lnTo>
                  <a:lnTo>
                    <a:pt x="645" y="159"/>
                  </a:lnTo>
                  <a:lnTo>
                    <a:pt x="645" y="161"/>
                  </a:lnTo>
                  <a:lnTo>
                    <a:pt x="647" y="161"/>
                  </a:lnTo>
                  <a:lnTo>
                    <a:pt x="649" y="161"/>
                  </a:lnTo>
                  <a:lnTo>
                    <a:pt x="649" y="163"/>
                  </a:lnTo>
                  <a:lnTo>
                    <a:pt x="651" y="165"/>
                  </a:lnTo>
                  <a:lnTo>
                    <a:pt x="649" y="165"/>
                  </a:lnTo>
                  <a:lnTo>
                    <a:pt x="647" y="163"/>
                  </a:lnTo>
                  <a:lnTo>
                    <a:pt x="645" y="165"/>
                  </a:lnTo>
                  <a:lnTo>
                    <a:pt x="643" y="165"/>
                  </a:lnTo>
                  <a:lnTo>
                    <a:pt x="641" y="165"/>
                  </a:lnTo>
                  <a:lnTo>
                    <a:pt x="641" y="167"/>
                  </a:lnTo>
                  <a:lnTo>
                    <a:pt x="639" y="167"/>
                  </a:lnTo>
                  <a:lnTo>
                    <a:pt x="639" y="168"/>
                  </a:lnTo>
                  <a:lnTo>
                    <a:pt x="641" y="168"/>
                  </a:lnTo>
                  <a:lnTo>
                    <a:pt x="641" y="170"/>
                  </a:lnTo>
                  <a:lnTo>
                    <a:pt x="641" y="172"/>
                  </a:lnTo>
                  <a:lnTo>
                    <a:pt x="641" y="174"/>
                  </a:lnTo>
                  <a:lnTo>
                    <a:pt x="639" y="174"/>
                  </a:lnTo>
                  <a:lnTo>
                    <a:pt x="639" y="176"/>
                  </a:lnTo>
                  <a:lnTo>
                    <a:pt x="637" y="176"/>
                  </a:lnTo>
                  <a:lnTo>
                    <a:pt x="637" y="178"/>
                  </a:lnTo>
                  <a:lnTo>
                    <a:pt x="635" y="178"/>
                  </a:lnTo>
                  <a:lnTo>
                    <a:pt x="633" y="178"/>
                  </a:lnTo>
                  <a:lnTo>
                    <a:pt x="633" y="180"/>
                  </a:lnTo>
                  <a:lnTo>
                    <a:pt x="631" y="180"/>
                  </a:lnTo>
                  <a:lnTo>
                    <a:pt x="630" y="180"/>
                  </a:lnTo>
                  <a:lnTo>
                    <a:pt x="626" y="180"/>
                  </a:lnTo>
                  <a:lnTo>
                    <a:pt x="624" y="182"/>
                  </a:lnTo>
                  <a:lnTo>
                    <a:pt x="622" y="188"/>
                  </a:lnTo>
                  <a:lnTo>
                    <a:pt x="622" y="190"/>
                  </a:lnTo>
                  <a:lnTo>
                    <a:pt x="622" y="191"/>
                  </a:lnTo>
                  <a:lnTo>
                    <a:pt x="622" y="199"/>
                  </a:lnTo>
                  <a:lnTo>
                    <a:pt x="622" y="201"/>
                  </a:lnTo>
                  <a:lnTo>
                    <a:pt x="622" y="203"/>
                  </a:lnTo>
                  <a:lnTo>
                    <a:pt x="624" y="205"/>
                  </a:lnTo>
                  <a:lnTo>
                    <a:pt x="624" y="207"/>
                  </a:lnTo>
                  <a:lnTo>
                    <a:pt x="624" y="209"/>
                  </a:lnTo>
                  <a:lnTo>
                    <a:pt x="622" y="209"/>
                  </a:lnTo>
                  <a:lnTo>
                    <a:pt x="622" y="211"/>
                  </a:lnTo>
                  <a:lnTo>
                    <a:pt x="620" y="213"/>
                  </a:lnTo>
                  <a:lnTo>
                    <a:pt x="618" y="213"/>
                  </a:lnTo>
                  <a:lnTo>
                    <a:pt x="616" y="213"/>
                  </a:lnTo>
                  <a:lnTo>
                    <a:pt x="616" y="215"/>
                  </a:lnTo>
                  <a:lnTo>
                    <a:pt x="614" y="215"/>
                  </a:lnTo>
                  <a:lnTo>
                    <a:pt x="614" y="216"/>
                  </a:lnTo>
                  <a:lnTo>
                    <a:pt x="612" y="216"/>
                  </a:lnTo>
                  <a:lnTo>
                    <a:pt x="610" y="218"/>
                  </a:lnTo>
                  <a:lnTo>
                    <a:pt x="608" y="218"/>
                  </a:lnTo>
                  <a:lnTo>
                    <a:pt x="608" y="216"/>
                  </a:lnTo>
                  <a:lnTo>
                    <a:pt x="608" y="215"/>
                  </a:lnTo>
                  <a:lnTo>
                    <a:pt x="607" y="215"/>
                  </a:lnTo>
                  <a:lnTo>
                    <a:pt x="605" y="215"/>
                  </a:lnTo>
                  <a:lnTo>
                    <a:pt x="603" y="215"/>
                  </a:lnTo>
                  <a:lnTo>
                    <a:pt x="601" y="215"/>
                  </a:lnTo>
                  <a:lnTo>
                    <a:pt x="599" y="215"/>
                  </a:lnTo>
                  <a:lnTo>
                    <a:pt x="597" y="215"/>
                  </a:lnTo>
                  <a:lnTo>
                    <a:pt x="595" y="215"/>
                  </a:lnTo>
                  <a:lnTo>
                    <a:pt x="589" y="213"/>
                  </a:lnTo>
                  <a:lnTo>
                    <a:pt x="587" y="211"/>
                  </a:lnTo>
                  <a:lnTo>
                    <a:pt x="585" y="211"/>
                  </a:lnTo>
                  <a:lnTo>
                    <a:pt x="583" y="209"/>
                  </a:lnTo>
                  <a:lnTo>
                    <a:pt x="582" y="209"/>
                  </a:lnTo>
                  <a:lnTo>
                    <a:pt x="582" y="211"/>
                  </a:lnTo>
                  <a:lnTo>
                    <a:pt x="582" y="213"/>
                  </a:lnTo>
                  <a:lnTo>
                    <a:pt x="582" y="215"/>
                  </a:lnTo>
                  <a:lnTo>
                    <a:pt x="578" y="220"/>
                  </a:lnTo>
                  <a:lnTo>
                    <a:pt x="578" y="226"/>
                  </a:lnTo>
                  <a:lnTo>
                    <a:pt x="576" y="226"/>
                  </a:lnTo>
                  <a:lnTo>
                    <a:pt x="576" y="228"/>
                  </a:lnTo>
                  <a:lnTo>
                    <a:pt x="576" y="230"/>
                  </a:lnTo>
                  <a:lnTo>
                    <a:pt x="574" y="232"/>
                  </a:lnTo>
                  <a:lnTo>
                    <a:pt x="574" y="234"/>
                  </a:lnTo>
                  <a:lnTo>
                    <a:pt x="574" y="238"/>
                  </a:lnTo>
                  <a:lnTo>
                    <a:pt x="572" y="239"/>
                  </a:lnTo>
                  <a:lnTo>
                    <a:pt x="572" y="241"/>
                  </a:lnTo>
                  <a:lnTo>
                    <a:pt x="572" y="243"/>
                  </a:lnTo>
                  <a:lnTo>
                    <a:pt x="570" y="245"/>
                  </a:lnTo>
                  <a:lnTo>
                    <a:pt x="570" y="247"/>
                  </a:lnTo>
                  <a:lnTo>
                    <a:pt x="570" y="249"/>
                  </a:lnTo>
                  <a:lnTo>
                    <a:pt x="574" y="249"/>
                  </a:lnTo>
                  <a:lnTo>
                    <a:pt x="576" y="249"/>
                  </a:lnTo>
                  <a:lnTo>
                    <a:pt x="576" y="251"/>
                  </a:lnTo>
                  <a:lnTo>
                    <a:pt x="576" y="253"/>
                  </a:lnTo>
                  <a:lnTo>
                    <a:pt x="576" y="255"/>
                  </a:lnTo>
                  <a:lnTo>
                    <a:pt x="574" y="255"/>
                  </a:lnTo>
                  <a:lnTo>
                    <a:pt x="574" y="257"/>
                  </a:lnTo>
                  <a:lnTo>
                    <a:pt x="572" y="257"/>
                  </a:lnTo>
                  <a:lnTo>
                    <a:pt x="570" y="255"/>
                  </a:lnTo>
                  <a:lnTo>
                    <a:pt x="568" y="255"/>
                  </a:lnTo>
                  <a:lnTo>
                    <a:pt x="564" y="257"/>
                  </a:lnTo>
                  <a:lnTo>
                    <a:pt x="564" y="255"/>
                  </a:lnTo>
                  <a:lnTo>
                    <a:pt x="562" y="255"/>
                  </a:lnTo>
                  <a:lnTo>
                    <a:pt x="562" y="253"/>
                  </a:lnTo>
                  <a:lnTo>
                    <a:pt x="560" y="253"/>
                  </a:lnTo>
                  <a:lnTo>
                    <a:pt x="560" y="251"/>
                  </a:lnTo>
                  <a:lnTo>
                    <a:pt x="559" y="253"/>
                  </a:lnTo>
                  <a:lnTo>
                    <a:pt x="551" y="255"/>
                  </a:lnTo>
                  <a:lnTo>
                    <a:pt x="551" y="257"/>
                  </a:lnTo>
                  <a:lnTo>
                    <a:pt x="549" y="257"/>
                  </a:lnTo>
                  <a:lnTo>
                    <a:pt x="547" y="257"/>
                  </a:lnTo>
                  <a:lnTo>
                    <a:pt x="545" y="257"/>
                  </a:lnTo>
                  <a:lnTo>
                    <a:pt x="541" y="257"/>
                  </a:lnTo>
                  <a:lnTo>
                    <a:pt x="539" y="257"/>
                  </a:lnTo>
                  <a:lnTo>
                    <a:pt x="539" y="259"/>
                  </a:lnTo>
                  <a:lnTo>
                    <a:pt x="537" y="259"/>
                  </a:lnTo>
                  <a:lnTo>
                    <a:pt x="535" y="259"/>
                  </a:lnTo>
                  <a:lnTo>
                    <a:pt x="534" y="259"/>
                  </a:lnTo>
                  <a:lnTo>
                    <a:pt x="534" y="261"/>
                  </a:lnTo>
                  <a:lnTo>
                    <a:pt x="532" y="261"/>
                  </a:lnTo>
                  <a:lnTo>
                    <a:pt x="532" y="263"/>
                  </a:lnTo>
                  <a:lnTo>
                    <a:pt x="534" y="264"/>
                  </a:lnTo>
                  <a:lnTo>
                    <a:pt x="537" y="264"/>
                  </a:lnTo>
                  <a:lnTo>
                    <a:pt x="541" y="266"/>
                  </a:lnTo>
                  <a:lnTo>
                    <a:pt x="539" y="266"/>
                  </a:lnTo>
                  <a:lnTo>
                    <a:pt x="539" y="268"/>
                  </a:lnTo>
                  <a:lnTo>
                    <a:pt x="539" y="270"/>
                  </a:lnTo>
                  <a:lnTo>
                    <a:pt x="539" y="272"/>
                  </a:lnTo>
                  <a:lnTo>
                    <a:pt x="539" y="276"/>
                  </a:lnTo>
                  <a:lnTo>
                    <a:pt x="539" y="278"/>
                  </a:lnTo>
                  <a:lnTo>
                    <a:pt x="539" y="280"/>
                  </a:lnTo>
                  <a:lnTo>
                    <a:pt x="539" y="282"/>
                  </a:lnTo>
                  <a:lnTo>
                    <a:pt x="539" y="284"/>
                  </a:lnTo>
                  <a:lnTo>
                    <a:pt x="541" y="284"/>
                  </a:lnTo>
                  <a:lnTo>
                    <a:pt x="543" y="289"/>
                  </a:lnTo>
                  <a:lnTo>
                    <a:pt x="545" y="293"/>
                  </a:lnTo>
                  <a:lnTo>
                    <a:pt x="545" y="295"/>
                  </a:lnTo>
                  <a:lnTo>
                    <a:pt x="543" y="297"/>
                  </a:lnTo>
                  <a:lnTo>
                    <a:pt x="545" y="297"/>
                  </a:lnTo>
                  <a:lnTo>
                    <a:pt x="545" y="299"/>
                  </a:lnTo>
                  <a:lnTo>
                    <a:pt x="545" y="301"/>
                  </a:lnTo>
                  <a:lnTo>
                    <a:pt x="543" y="301"/>
                  </a:lnTo>
                  <a:lnTo>
                    <a:pt x="541" y="303"/>
                  </a:lnTo>
                  <a:lnTo>
                    <a:pt x="539" y="303"/>
                  </a:lnTo>
                  <a:lnTo>
                    <a:pt x="539" y="305"/>
                  </a:lnTo>
                  <a:lnTo>
                    <a:pt x="541" y="305"/>
                  </a:lnTo>
                  <a:lnTo>
                    <a:pt x="541" y="307"/>
                  </a:lnTo>
                  <a:lnTo>
                    <a:pt x="539" y="307"/>
                  </a:lnTo>
                  <a:lnTo>
                    <a:pt x="539" y="309"/>
                  </a:lnTo>
                  <a:lnTo>
                    <a:pt x="537" y="309"/>
                  </a:lnTo>
                  <a:lnTo>
                    <a:pt x="537" y="311"/>
                  </a:lnTo>
                  <a:lnTo>
                    <a:pt x="535" y="311"/>
                  </a:lnTo>
                  <a:lnTo>
                    <a:pt x="535" y="312"/>
                  </a:lnTo>
                  <a:lnTo>
                    <a:pt x="535" y="314"/>
                  </a:lnTo>
                  <a:lnTo>
                    <a:pt x="537" y="314"/>
                  </a:lnTo>
                  <a:lnTo>
                    <a:pt x="537" y="316"/>
                  </a:lnTo>
                  <a:lnTo>
                    <a:pt x="535" y="316"/>
                  </a:lnTo>
                  <a:lnTo>
                    <a:pt x="537" y="318"/>
                  </a:lnTo>
                  <a:lnTo>
                    <a:pt x="537" y="320"/>
                  </a:lnTo>
                  <a:lnTo>
                    <a:pt x="537" y="322"/>
                  </a:lnTo>
                  <a:lnTo>
                    <a:pt x="535" y="320"/>
                  </a:lnTo>
                  <a:lnTo>
                    <a:pt x="534" y="318"/>
                  </a:lnTo>
                  <a:lnTo>
                    <a:pt x="534" y="316"/>
                  </a:lnTo>
                  <a:lnTo>
                    <a:pt x="532" y="316"/>
                  </a:lnTo>
                  <a:lnTo>
                    <a:pt x="528" y="316"/>
                  </a:lnTo>
                  <a:lnTo>
                    <a:pt x="526" y="316"/>
                  </a:lnTo>
                  <a:lnTo>
                    <a:pt x="524" y="316"/>
                  </a:lnTo>
                  <a:lnTo>
                    <a:pt x="524" y="314"/>
                  </a:lnTo>
                  <a:lnTo>
                    <a:pt x="522" y="312"/>
                  </a:lnTo>
                  <a:lnTo>
                    <a:pt x="520" y="311"/>
                  </a:lnTo>
                  <a:lnTo>
                    <a:pt x="520" y="309"/>
                  </a:lnTo>
                  <a:lnTo>
                    <a:pt x="518" y="309"/>
                  </a:lnTo>
                  <a:lnTo>
                    <a:pt x="516" y="309"/>
                  </a:lnTo>
                  <a:lnTo>
                    <a:pt x="514" y="309"/>
                  </a:lnTo>
                  <a:lnTo>
                    <a:pt x="512" y="309"/>
                  </a:lnTo>
                  <a:lnTo>
                    <a:pt x="512" y="307"/>
                  </a:lnTo>
                  <a:lnTo>
                    <a:pt x="511" y="307"/>
                  </a:lnTo>
                  <a:lnTo>
                    <a:pt x="509" y="307"/>
                  </a:lnTo>
                  <a:lnTo>
                    <a:pt x="507" y="307"/>
                  </a:lnTo>
                  <a:lnTo>
                    <a:pt x="505" y="307"/>
                  </a:lnTo>
                  <a:lnTo>
                    <a:pt x="503" y="307"/>
                  </a:lnTo>
                  <a:lnTo>
                    <a:pt x="501" y="307"/>
                  </a:lnTo>
                  <a:lnTo>
                    <a:pt x="499" y="307"/>
                  </a:lnTo>
                  <a:lnTo>
                    <a:pt x="497" y="307"/>
                  </a:lnTo>
                  <a:lnTo>
                    <a:pt x="495" y="307"/>
                  </a:lnTo>
                  <a:lnTo>
                    <a:pt x="493" y="307"/>
                  </a:lnTo>
                  <a:lnTo>
                    <a:pt x="493" y="305"/>
                  </a:lnTo>
                  <a:lnTo>
                    <a:pt x="491" y="305"/>
                  </a:lnTo>
                  <a:lnTo>
                    <a:pt x="491" y="307"/>
                  </a:lnTo>
                  <a:lnTo>
                    <a:pt x="489" y="307"/>
                  </a:lnTo>
                  <a:lnTo>
                    <a:pt x="487" y="307"/>
                  </a:lnTo>
                  <a:lnTo>
                    <a:pt x="487" y="305"/>
                  </a:lnTo>
                  <a:lnTo>
                    <a:pt x="486" y="305"/>
                  </a:lnTo>
                  <a:lnTo>
                    <a:pt x="484" y="305"/>
                  </a:lnTo>
                  <a:lnTo>
                    <a:pt x="482" y="305"/>
                  </a:lnTo>
                  <a:lnTo>
                    <a:pt x="482" y="307"/>
                  </a:lnTo>
                  <a:lnTo>
                    <a:pt x="480" y="307"/>
                  </a:lnTo>
                  <a:lnTo>
                    <a:pt x="478" y="307"/>
                  </a:lnTo>
                  <a:lnTo>
                    <a:pt x="476" y="307"/>
                  </a:lnTo>
                  <a:lnTo>
                    <a:pt x="474" y="305"/>
                  </a:lnTo>
                  <a:lnTo>
                    <a:pt x="472" y="305"/>
                  </a:lnTo>
                  <a:lnTo>
                    <a:pt x="470" y="305"/>
                  </a:lnTo>
                  <a:lnTo>
                    <a:pt x="470" y="307"/>
                  </a:lnTo>
                  <a:lnTo>
                    <a:pt x="470" y="305"/>
                  </a:lnTo>
                  <a:lnTo>
                    <a:pt x="468" y="305"/>
                  </a:lnTo>
                  <a:lnTo>
                    <a:pt x="466" y="305"/>
                  </a:lnTo>
                  <a:lnTo>
                    <a:pt x="466" y="307"/>
                  </a:lnTo>
                  <a:lnTo>
                    <a:pt x="464" y="307"/>
                  </a:lnTo>
                  <a:lnTo>
                    <a:pt x="464" y="309"/>
                  </a:lnTo>
                  <a:lnTo>
                    <a:pt x="463" y="309"/>
                  </a:lnTo>
                  <a:lnTo>
                    <a:pt x="459" y="307"/>
                  </a:lnTo>
                  <a:lnTo>
                    <a:pt x="457" y="307"/>
                  </a:lnTo>
                  <a:lnTo>
                    <a:pt x="455" y="307"/>
                  </a:lnTo>
                  <a:lnTo>
                    <a:pt x="453" y="307"/>
                  </a:lnTo>
                  <a:lnTo>
                    <a:pt x="453" y="305"/>
                  </a:lnTo>
                  <a:lnTo>
                    <a:pt x="451" y="305"/>
                  </a:lnTo>
                  <a:lnTo>
                    <a:pt x="449" y="305"/>
                  </a:lnTo>
                  <a:lnTo>
                    <a:pt x="447" y="303"/>
                  </a:lnTo>
                  <a:lnTo>
                    <a:pt x="447" y="301"/>
                  </a:lnTo>
                  <a:lnTo>
                    <a:pt x="445" y="301"/>
                  </a:lnTo>
                  <a:lnTo>
                    <a:pt x="443" y="301"/>
                  </a:lnTo>
                  <a:lnTo>
                    <a:pt x="443" y="299"/>
                  </a:lnTo>
                  <a:lnTo>
                    <a:pt x="441" y="299"/>
                  </a:lnTo>
                  <a:lnTo>
                    <a:pt x="438" y="301"/>
                  </a:lnTo>
                  <a:lnTo>
                    <a:pt x="438" y="299"/>
                  </a:lnTo>
                  <a:lnTo>
                    <a:pt x="436" y="301"/>
                  </a:lnTo>
                  <a:lnTo>
                    <a:pt x="432" y="303"/>
                  </a:lnTo>
                  <a:lnTo>
                    <a:pt x="430" y="303"/>
                  </a:lnTo>
                  <a:lnTo>
                    <a:pt x="430" y="305"/>
                  </a:lnTo>
                  <a:lnTo>
                    <a:pt x="430" y="307"/>
                  </a:lnTo>
                  <a:lnTo>
                    <a:pt x="430" y="309"/>
                  </a:lnTo>
                  <a:lnTo>
                    <a:pt x="428" y="311"/>
                  </a:lnTo>
                  <a:lnTo>
                    <a:pt x="428" y="312"/>
                  </a:lnTo>
                  <a:lnTo>
                    <a:pt x="428" y="314"/>
                  </a:lnTo>
                  <a:lnTo>
                    <a:pt x="430" y="316"/>
                  </a:lnTo>
                  <a:lnTo>
                    <a:pt x="428" y="316"/>
                  </a:lnTo>
                  <a:lnTo>
                    <a:pt x="426" y="316"/>
                  </a:lnTo>
                  <a:lnTo>
                    <a:pt x="426" y="314"/>
                  </a:lnTo>
                  <a:lnTo>
                    <a:pt x="424" y="314"/>
                  </a:lnTo>
                  <a:lnTo>
                    <a:pt x="422" y="314"/>
                  </a:lnTo>
                  <a:lnTo>
                    <a:pt x="420" y="314"/>
                  </a:lnTo>
                  <a:lnTo>
                    <a:pt x="418" y="312"/>
                  </a:lnTo>
                  <a:lnTo>
                    <a:pt x="418" y="311"/>
                  </a:lnTo>
                  <a:lnTo>
                    <a:pt x="415" y="311"/>
                  </a:lnTo>
                  <a:lnTo>
                    <a:pt x="413" y="311"/>
                  </a:lnTo>
                  <a:lnTo>
                    <a:pt x="413" y="309"/>
                  </a:lnTo>
                  <a:lnTo>
                    <a:pt x="411" y="309"/>
                  </a:lnTo>
                  <a:lnTo>
                    <a:pt x="409" y="309"/>
                  </a:lnTo>
                  <a:lnTo>
                    <a:pt x="407" y="309"/>
                  </a:lnTo>
                  <a:lnTo>
                    <a:pt x="405" y="309"/>
                  </a:lnTo>
                  <a:lnTo>
                    <a:pt x="403" y="309"/>
                  </a:lnTo>
                  <a:lnTo>
                    <a:pt x="403" y="307"/>
                  </a:lnTo>
                  <a:lnTo>
                    <a:pt x="403" y="309"/>
                  </a:lnTo>
                  <a:lnTo>
                    <a:pt x="401" y="309"/>
                  </a:lnTo>
                  <a:lnTo>
                    <a:pt x="399" y="309"/>
                  </a:lnTo>
                  <a:lnTo>
                    <a:pt x="397" y="309"/>
                  </a:lnTo>
                  <a:lnTo>
                    <a:pt x="395" y="309"/>
                  </a:lnTo>
                  <a:lnTo>
                    <a:pt x="395" y="311"/>
                  </a:lnTo>
                  <a:lnTo>
                    <a:pt x="395" y="309"/>
                  </a:lnTo>
                  <a:lnTo>
                    <a:pt x="393" y="309"/>
                  </a:lnTo>
                  <a:lnTo>
                    <a:pt x="393" y="311"/>
                  </a:lnTo>
                  <a:lnTo>
                    <a:pt x="391" y="311"/>
                  </a:lnTo>
                  <a:lnTo>
                    <a:pt x="391" y="312"/>
                  </a:lnTo>
                  <a:lnTo>
                    <a:pt x="390" y="312"/>
                  </a:lnTo>
                  <a:lnTo>
                    <a:pt x="390" y="314"/>
                  </a:lnTo>
                  <a:lnTo>
                    <a:pt x="391" y="314"/>
                  </a:lnTo>
                  <a:lnTo>
                    <a:pt x="391" y="316"/>
                  </a:lnTo>
                  <a:lnTo>
                    <a:pt x="390" y="316"/>
                  </a:lnTo>
                  <a:lnTo>
                    <a:pt x="390" y="314"/>
                  </a:lnTo>
                  <a:lnTo>
                    <a:pt x="390" y="316"/>
                  </a:lnTo>
                  <a:lnTo>
                    <a:pt x="390" y="318"/>
                  </a:lnTo>
                  <a:lnTo>
                    <a:pt x="388" y="318"/>
                  </a:lnTo>
                  <a:lnTo>
                    <a:pt x="388" y="320"/>
                  </a:lnTo>
                  <a:lnTo>
                    <a:pt x="390" y="320"/>
                  </a:lnTo>
                  <a:lnTo>
                    <a:pt x="388" y="320"/>
                  </a:lnTo>
                  <a:lnTo>
                    <a:pt x="388" y="322"/>
                  </a:lnTo>
                  <a:lnTo>
                    <a:pt x="386" y="322"/>
                  </a:lnTo>
                  <a:lnTo>
                    <a:pt x="384" y="324"/>
                  </a:lnTo>
                  <a:lnTo>
                    <a:pt x="384" y="326"/>
                  </a:lnTo>
                  <a:lnTo>
                    <a:pt x="382" y="326"/>
                  </a:lnTo>
                  <a:lnTo>
                    <a:pt x="382" y="324"/>
                  </a:lnTo>
                  <a:lnTo>
                    <a:pt x="380" y="324"/>
                  </a:lnTo>
                  <a:lnTo>
                    <a:pt x="378" y="326"/>
                  </a:lnTo>
                  <a:lnTo>
                    <a:pt x="378" y="328"/>
                  </a:lnTo>
                  <a:lnTo>
                    <a:pt x="376" y="328"/>
                  </a:lnTo>
                  <a:lnTo>
                    <a:pt x="376" y="330"/>
                  </a:lnTo>
                  <a:lnTo>
                    <a:pt x="374" y="330"/>
                  </a:lnTo>
                  <a:lnTo>
                    <a:pt x="374" y="332"/>
                  </a:lnTo>
                  <a:lnTo>
                    <a:pt x="372" y="332"/>
                  </a:lnTo>
                  <a:lnTo>
                    <a:pt x="370" y="332"/>
                  </a:lnTo>
                  <a:lnTo>
                    <a:pt x="368" y="332"/>
                  </a:lnTo>
                  <a:lnTo>
                    <a:pt x="368" y="334"/>
                  </a:lnTo>
                  <a:lnTo>
                    <a:pt x="367" y="334"/>
                  </a:lnTo>
                  <a:lnTo>
                    <a:pt x="367" y="335"/>
                  </a:lnTo>
                  <a:lnTo>
                    <a:pt x="365" y="335"/>
                  </a:lnTo>
                  <a:lnTo>
                    <a:pt x="365" y="337"/>
                  </a:lnTo>
                  <a:lnTo>
                    <a:pt x="363" y="337"/>
                  </a:lnTo>
                  <a:lnTo>
                    <a:pt x="361" y="337"/>
                  </a:lnTo>
                  <a:lnTo>
                    <a:pt x="361" y="339"/>
                  </a:lnTo>
                  <a:lnTo>
                    <a:pt x="361" y="337"/>
                  </a:lnTo>
                  <a:lnTo>
                    <a:pt x="359" y="339"/>
                  </a:lnTo>
                  <a:lnTo>
                    <a:pt x="359" y="341"/>
                  </a:lnTo>
                  <a:lnTo>
                    <a:pt x="359" y="343"/>
                  </a:lnTo>
                  <a:lnTo>
                    <a:pt x="357" y="343"/>
                  </a:lnTo>
                  <a:lnTo>
                    <a:pt x="355" y="343"/>
                  </a:lnTo>
                  <a:lnTo>
                    <a:pt x="355" y="345"/>
                  </a:lnTo>
                  <a:lnTo>
                    <a:pt x="353" y="347"/>
                  </a:lnTo>
                  <a:lnTo>
                    <a:pt x="351" y="349"/>
                  </a:lnTo>
                  <a:lnTo>
                    <a:pt x="351" y="351"/>
                  </a:lnTo>
                  <a:lnTo>
                    <a:pt x="351" y="353"/>
                  </a:lnTo>
                  <a:lnTo>
                    <a:pt x="353" y="353"/>
                  </a:lnTo>
                  <a:lnTo>
                    <a:pt x="353" y="355"/>
                  </a:lnTo>
                  <a:lnTo>
                    <a:pt x="351" y="355"/>
                  </a:lnTo>
                  <a:lnTo>
                    <a:pt x="353" y="355"/>
                  </a:lnTo>
                  <a:lnTo>
                    <a:pt x="351" y="355"/>
                  </a:lnTo>
                  <a:lnTo>
                    <a:pt x="349" y="355"/>
                  </a:lnTo>
                  <a:lnTo>
                    <a:pt x="347" y="355"/>
                  </a:lnTo>
                  <a:lnTo>
                    <a:pt x="345" y="353"/>
                  </a:lnTo>
                  <a:lnTo>
                    <a:pt x="343" y="353"/>
                  </a:lnTo>
                  <a:lnTo>
                    <a:pt x="343" y="351"/>
                  </a:lnTo>
                  <a:lnTo>
                    <a:pt x="342" y="351"/>
                  </a:lnTo>
                  <a:lnTo>
                    <a:pt x="343" y="351"/>
                  </a:lnTo>
                  <a:lnTo>
                    <a:pt x="343" y="349"/>
                  </a:lnTo>
                  <a:lnTo>
                    <a:pt x="343" y="347"/>
                  </a:lnTo>
                  <a:lnTo>
                    <a:pt x="343" y="345"/>
                  </a:lnTo>
                  <a:lnTo>
                    <a:pt x="342" y="345"/>
                  </a:lnTo>
                  <a:lnTo>
                    <a:pt x="342" y="343"/>
                  </a:lnTo>
                  <a:lnTo>
                    <a:pt x="340" y="343"/>
                  </a:lnTo>
                  <a:lnTo>
                    <a:pt x="338" y="343"/>
                  </a:lnTo>
                  <a:lnTo>
                    <a:pt x="336" y="343"/>
                  </a:lnTo>
                  <a:lnTo>
                    <a:pt x="334" y="343"/>
                  </a:lnTo>
                  <a:lnTo>
                    <a:pt x="330" y="343"/>
                  </a:lnTo>
                  <a:lnTo>
                    <a:pt x="326" y="343"/>
                  </a:lnTo>
                  <a:lnTo>
                    <a:pt x="324" y="343"/>
                  </a:lnTo>
                  <a:lnTo>
                    <a:pt x="322" y="343"/>
                  </a:lnTo>
                  <a:lnTo>
                    <a:pt x="320" y="339"/>
                  </a:lnTo>
                  <a:lnTo>
                    <a:pt x="320" y="335"/>
                  </a:lnTo>
                  <a:lnTo>
                    <a:pt x="320" y="334"/>
                  </a:lnTo>
                  <a:lnTo>
                    <a:pt x="318" y="332"/>
                  </a:lnTo>
                  <a:lnTo>
                    <a:pt x="318" y="328"/>
                  </a:lnTo>
                  <a:lnTo>
                    <a:pt x="318" y="326"/>
                  </a:lnTo>
                  <a:lnTo>
                    <a:pt x="317" y="326"/>
                  </a:lnTo>
                  <a:lnTo>
                    <a:pt x="315" y="326"/>
                  </a:lnTo>
                  <a:lnTo>
                    <a:pt x="313" y="326"/>
                  </a:lnTo>
                  <a:lnTo>
                    <a:pt x="311" y="326"/>
                  </a:lnTo>
                  <a:lnTo>
                    <a:pt x="311" y="320"/>
                  </a:lnTo>
                  <a:lnTo>
                    <a:pt x="311" y="318"/>
                  </a:lnTo>
                  <a:lnTo>
                    <a:pt x="311" y="316"/>
                  </a:lnTo>
                  <a:lnTo>
                    <a:pt x="311" y="314"/>
                  </a:lnTo>
                  <a:lnTo>
                    <a:pt x="311" y="309"/>
                  </a:lnTo>
                  <a:lnTo>
                    <a:pt x="313" y="305"/>
                  </a:lnTo>
                  <a:lnTo>
                    <a:pt x="309" y="305"/>
                  </a:lnTo>
                  <a:lnTo>
                    <a:pt x="307" y="307"/>
                  </a:lnTo>
                  <a:lnTo>
                    <a:pt x="307" y="305"/>
                  </a:lnTo>
                  <a:lnTo>
                    <a:pt x="305" y="303"/>
                  </a:lnTo>
                  <a:lnTo>
                    <a:pt x="305" y="301"/>
                  </a:lnTo>
                  <a:lnTo>
                    <a:pt x="303" y="297"/>
                  </a:lnTo>
                  <a:lnTo>
                    <a:pt x="301" y="297"/>
                  </a:lnTo>
                  <a:lnTo>
                    <a:pt x="301" y="295"/>
                  </a:lnTo>
                  <a:lnTo>
                    <a:pt x="299" y="295"/>
                  </a:lnTo>
                  <a:lnTo>
                    <a:pt x="297" y="293"/>
                  </a:lnTo>
                  <a:lnTo>
                    <a:pt x="295" y="291"/>
                  </a:lnTo>
                  <a:lnTo>
                    <a:pt x="294" y="289"/>
                  </a:lnTo>
                  <a:lnTo>
                    <a:pt x="294" y="287"/>
                  </a:lnTo>
                  <a:lnTo>
                    <a:pt x="292" y="287"/>
                  </a:lnTo>
                  <a:lnTo>
                    <a:pt x="292" y="289"/>
                  </a:lnTo>
                  <a:lnTo>
                    <a:pt x="290" y="289"/>
                  </a:lnTo>
                  <a:lnTo>
                    <a:pt x="288" y="291"/>
                  </a:lnTo>
                  <a:lnTo>
                    <a:pt x="286" y="291"/>
                  </a:lnTo>
                  <a:lnTo>
                    <a:pt x="284" y="291"/>
                  </a:lnTo>
                  <a:lnTo>
                    <a:pt x="282" y="291"/>
                  </a:lnTo>
                  <a:lnTo>
                    <a:pt x="280" y="291"/>
                  </a:lnTo>
                  <a:lnTo>
                    <a:pt x="278" y="291"/>
                  </a:lnTo>
                  <a:lnTo>
                    <a:pt x="276" y="291"/>
                  </a:lnTo>
                  <a:lnTo>
                    <a:pt x="272" y="291"/>
                  </a:lnTo>
                  <a:lnTo>
                    <a:pt x="270" y="291"/>
                  </a:lnTo>
                  <a:lnTo>
                    <a:pt x="269" y="291"/>
                  </a:lnTo>
                  <a:lnTo>
                    <a:pt x="267" y="289"/>
                  </a:lnTo>
                  <a:lnTo>
                    <a:pt x="265" y="291"/>
                  </a:lnTo>
                  <a:lnTo>
                    <a:pt x="263" y="291"/>
                  </a:lnTo>
                  <a:lnTo>
                    <a:pt x="261" y="291"/>
                  </a:lnTo>
                  <a:lnTo>
                    <a:pt x="259" y="291"/>
                  </a:lnTo>
                  <a:lnTo>
                    <a:pt x="257" y="291"/>
                  </a:lnTo>
                  <a:lnTo>
                    <a:pt x="255" y="291"/>
                  </a:lnTo>
                  <a:lnTo>
                    <a:pt x="253" y="291"/>
                  </a:lnTo>
                  <a:lnTo>
                    <a:pt x="253" y="293"/>
                  </a:lnTo>
                  <a:lnTo>
                    <a:pt x="251" y="293"/>
                  </a:lnTo>
                  <a:lnTo>
                    <a:pt x="249" y="293"/>
                  </a:lnTo>
                  <a:lnTo>
                    <a:pt x="247" y="293"/>
                  </a:lnTo>
                  <a:lnTo>
                    <a:pt x="246" y="291"/>
                  </a:lnTo>
                  <a:lnTo>
                    <a:pt x="244" y="291"/>
                  </a:lnTo>
                  <a:lnTo>
                    <a:pt x="244" y="289"/>
                  </a:lnTo>
                  <a:lnTo>
                    <a:pt x="242" y="287"/>
                  </a:lnTo>
                  <a:lnTo>
                    <a:pt x="240" y="286"/>
                  </a:lnTo>
                  <a:lnTo>
                    <a:pt x="240" y="284"/>
                  </a:lnTo>
                  <a:lnTo>
                    <a:pt x="238" y="284"/>
                  </a:lnTo>
                  <a:lnTo>
                    <a:pt x="238" y="282"/>
                  </a:lnTo>
                  <a:lnTo>
                    <a:pt x="236" y="282"/>
                  </a:lnTo>
                  <a:lnTo>
                    <a:pt x="236" y="280"/>
                  </a:lnTo>
                  <a:lnTo>
                    <a:pt x="234" y="278"/>
                  </a:lnTo>
                  <a:lnTo>
                    <a:pt x="232" y="276"/>
                  </a:lnTo>
                  <a:lnTo>
                    <a:pt x="232" y="274"/>
                  </a:lnTo>
                  <a:lnTo>
                    <a:pt x="230" y="272"/>
                  </a:lnTo>
                  <a:lnTo>
                    <a:pt x="228" y="272"/>
                  </a:lnTo>
                  <a:lnTo>
                    <a:pt x="226" y="270"/>
                  </a:lnTo>
                  <a:lnTo>
                    <a:pt x="224" y="268"/>
                  </a:lnTo>
                  <a:lnTo>
                    <a:pt x="222" y="268"/>
                  </a:lnTo>
                  <a:lnTo>
                    <a:pt x="219" y="264"/>
                  </a:lnTo>
                  <a:lnTo>
                    <a:pt x="217" y="263"/>
                  </a:lnTo>
                  <a:lnTo>
                    <a:pt x="217" y="261"/>
                  </a:lnTo>
                  <a:lnTo>
                    <a:pt x="217" y="259"/>
                  </a:lnTo>
                  <a:lnTo>
                    <a:pt x="217" y="257"/>
                  </a:lnTo>
                  <a:lnTo>
                    <a:pt x="217" y="255"/>
                  </a:lnTo>
                  <a:lnTo>
                    <a:pt x="217" y="253"/>
                  </a:lnTo>
                  <a:lnTo>
                    <a:pt x="217" y="251"/>
                  </a:lnTo>
                  <a:lnTo>
                    <a:pt x="217" y="249"/>
                  </a:lnTo>
                  <a:lnTo>
                    <a:pt x="217" y="247"/>
                  </a:lnTo>
                  <a:lnTo>
                    <a:pt x="215" y="247"/>
                  </a:lnTo>
                  <a:lnTo>
                    <a:pt x="213" y="247"/>
                  </a:lnTo>
                  <a:lnTo>
                    <a:pt x="211" y="247"/>
                  </a:lnTo>
                  <a:lnTo>
                    <a:pt x="211" y="245"/>
                  </a:lnTo>
                  <a:lnTo>
                    <a:pt x="211" y="243"/>
                  </a:lnTo>
                  <a:lnTo>
                    <a:pt x="211" y="241"/>
                  </a:lnTo>
                  <a:lnTo>
                    <a:pt x="213" y="241"/>
                  </a:lnTo>
                  <a:lnTo>
                    <a:pt x="211" y="241"/>
                  </a:lnTo>
                  <a:lnTo>
                    <a:pt x="213" y="241"/>
                  </a:lnTo>
                  <a:lnTo>
                    <a:pt x="213" y="239"/>
                  </a:lnTo>
                  <a:lnTo>
                    <a:pt x="215" y="239"/>
                  </a:lnTo>
                  <a:lnTo>
                    <a:pt x="217" y="239"/>
                  </a:lnTo>
                  <a:lnTo>
                    <a:pt x="219" y="239"/>
                  </a:lnTo>
                  <a:lnTo>
                    <a:pt x="221" y="239"/>
                  </a:lnTo>
                  <a:lnTo>
                    <a:pt x="221" y="241"/>
                  </a:lnTo>
                  <a:lnTo>
                    <a:pt x="222" y="241"/>
                  </a:lnTo>
                  <a:lnTo>
                    <a:pt x="222" y="239"/>
                  </a:lnTo>
                  <a:lnTo>
                    <a:pt x="222" y="238"/>
                  </a:lnTo>
                  <a:lnTo>
                    <a:pt x="224" y="238"/>
                  </a:lnTo>
                  <a:lnTo>
                    <a:pt x="226" y="238"/>
                  </a:lnTo>
                  <a:lnTo>
                    <a:pt x="226" y="236"/>
                  </a:lnTo>
                  <a:lnTo>
                    <a:pt x="226" y="234"/>
                  </a:lnTo>
                  <a:lnTo>
                    <a:pt x="228" y="234"/>
                  </a:lnTo>
                  <a:lnTo>
                    <a:pt x="230" y="234"/>
                  </a:lnTo>
                  <a:lnTo>
                    <a:pt x="232" y="232"/>
                  </a:lnTo>
                  <a:lnTo>
                    <a:pt x="234" y="232"/>
                  </a:lnTo>
                  <a:lnTo>
                    <a:pt x="234" y="230"/>
                  </a:lnTo>
                  <a:lnTo>
                    <a:pt x="236" y="230"/>
                  </a:lnTo>
                  <a:lnTo>
                    <a:pt x="236" y="228"/>
                  </a:lnTo>
                  <a:lnTo>
                    <a:pt x="236" y="226"/>
                  </a:lnTo>
                  <a:lnTo>
                    <a:pt x="234" y="226"/>
                  </a:lnTo>
                  <a:lnTo>
                    <a:pt x="232" y="226"/>
                  </a:lnTo>
                  <a:lnTo>
                    <a:pt x="230" y="226"/>
                  </a:lnTo>
                  <a:lnTo>
                    <a:pt x="228" y="226"/>
                  </a:lnTo>
                  <a:lnTo>
                    <a:pt x="228" y="224"/>
                  </a:lnTo>
                  <a:lnTo>
                    <a:pt x="228" y="222"/>
                  </a:lnTo>
                  <a:lnTo>
                    <a:pt x="228" y="220"/>
                  </a:lnTo>
                  <a:lnTo>
                    <a:pt x="226" y="218"/>
                  </a:lnTo>
                  <a:lnTo>
                    <a:pt x="226" y="220"/>
                  </a:lnTo>
                  <a:lnTo>
                    <a:pt x="226" y="218"/>
                  </a:lnTo>
                  <a:lnTo>
                    <a:pt x="224" y="218"/>
                  </a:lnTo>
                  <a:lnTo>
                    <a:pt x="224" y="220"/>
                  </a:lnTo>
                  <a:lnTo>
                    <a:pt x="226" y="220"/>
                  </a:lnTo>
                  <a:lnTo>
                    <a:pt x="226" y="222"/>
                  </a:lnTo>
                  <a:lnTo>
                    <a:pt x="228" y="222"/>
                  </a:lnTo>
                  <a:lnTo>
                    <a:pt x="226" y="222"/>
                  </a:lnTo>
                  <a:lnTo>
                    <a:pt x="226" y="224"/>
                  </a:lnTo>
                  <a:lnTo>
                    <a:pt x="224" y="224"/>
                  </a:lnTo>
                  <a:lnTo>
                    <a:pt x="222" y="222"/>
                  </a:lnTo>
                  <a:lnTo>
                    <a:pt x="222" y="224"/>
                  </a:lnTo>
                  <a:lnTo>
                    <a:pt x="222" y="226"/>
                  </a:lnTo>
                  <a:lnTo>
                    <a:pt x="221" y="226"/>
                  </a:lnTo>
                  <a:lnTo>
                    <a:pt x="221" y="224"/>
                  </a:lnTo>
                  <a:lnTo>
                    <a:pt x="221" y="222"/>
                  </a:lnTo>
                  <a:lnTo>
                    <a:pt x="221" y="220"/>
                  </a:lnTo>
                  <a:lnTo>
                    <a:pt x="219" y="220"/>
                  </a:lnTo>
                  <a:lnTo>
                    <a:pt x="219" y="222"/>
                  </a:lnTo>
                  <a:lnTo>
                    <a:pt x="217" y="222"/>
                  </a:lnTo>
                  <a:lnTo>
                    <a:pt x="215" y="222"/>
                  </a:lnTo>
                  <a:lnTo>
                    <a:pt x="215" y="224"/>
                  </a:lnTo>
                  <a:lnTo>
                    <a:pt x="215" y="226"/>
                  </a:lnTo>
                  <a:lnTo>
                    <a:pt x="217" y="228"/>
                  </a:lnTo>
                  <a:lnTo>
                    <a:pt x="221" y="228"/>
                  </a:lnTo>
                  <a:lnTo>
                    <a:pt x="222" y="228"/>
                  </a:lnTo>
                  <a:lnTo>
                    <a:pt x="222" y="230"/>
                  </a:lnTo>
                  <a:lnTo>
                    <a:pt x="224" y="230"/>
                  </a:lnTo>
                  <a:lnTo>
                    <a:pt x="224" y="228"/>
                  </a:lnTo>
                  <a:lnTo>
                    <a:pt x="226" y="228"/>
                  </a:lnTo>
                  <a:lnTo>
                    <a:pt x="226" y="230"/>
                  </a:lnTo>
                  <a:lnTo>
                    <a:pt x="228" y="230"/>
                  </a:lnTo>
                  <a:lnTo>
                    <a:pt x="228" y="232"/>
                  </a:lnTo>
                  <a:lnTo>
                    <a:pt x="228" y="234"/>
                  </a:lnTo>
                  <a:lnTo>
                    <a:pt x="226" y="236"/>
                  </a:lnTo>
                  <a:lnTo>
                    <a:pt x="224" y="236"/>
                  </a:lnTo>
                  <a:lnTo>
                    <a:pt x="222" y="236"/>
                  </a:lnTo>
                  <a:lnTo>
                    <a:pt x="221" y="234"/>
                  </a:lnTo>
                  <a:lnTo>
                    <a:pt x="219" y="236"/>
                  </a:lnTo>
                  <a:lnTo>
                    <a:pt x="219" y="234"/>
                  </a:lnTo>
                  <a:lnTo>
                    <a:pt x="217" y="234"/>
                  </a:lnTo>
                  <a:lnTo>
                    <a:pt x="215" y="234"/>
                  </a:lnTo>
                  <a:lnTo>
                    <a:pt x="215" y="236"/>
                  </a:lnTo>
                  <a:lnTo>
                    <a:pt x="213" y="236"/>
                  </a:lnTo>
                  <a:lnTo>
                    <a:pt x="211" y="236"/>
                  </a:lnTo>
                  <a:lnTo>
                    <a:pt x="211" y="234"/>
                  </a:lnTo>
                  <a:lnTo>
                    <a:pt x="213" y="234"/>
                  </a:lnTo>
                  <a:lnTo>
                    <a:pt x="211" y="232"/>
                  </a:lnTo>
                  <a:lnTo>
                    <a:pt x="211" y="230"/>
                  </a:lnTo>
                  <a:lnTo>
                    <a:pt x="209" y="230"/>
                  </a:lnTo>
                  <a:lnTo>
                    <a:pt x="207" y="230"/>
                  </a:lnTo>
                  <a:lnTo>
                    <a:pt x="207" y="232"/>
                  </a:lnTo>
                  <a:lnTo>
                    <a:pt x="209" y="232"/>
                  </a:lnTo>
                  <a:lnTo>
                    <a:pt x="209" y="234"/>
                  </a:lnTo>
                  <a:lnTo>
                    <a:pt x="211" y="234"/>
                  </a:lnTo>
                  <a:lnTo>
                    <a:pt x="211" y="236"/>
                  </a:lnTo>
                  <a:lnTo>
                    <a:pt x="211" y="238"/>
                  </a:lnTo>
                  <a:lnTo>
                    <a:pt x="209" y="238"/>
                  </a:lnTo>
                  <a:lnTo>
                    <a:pt x="209" y="239"/>
                  </a:lnTo>
                  <a:lnTo>
                    <a:pt x="209" y="241"/>
                  </a:lnTo>
                  <a:lnTo>
                    <a:pt x="207" y="241"/>
                  </a:lnTo>
                  <a:lnTo>
                    <a:pt x="207" y="243"/>
                  </a:lnTo>
                  <a:lnTo>
                    <a:pt x="205" y="243"/>
                  </a:lnTo>
                  <a:lnTo>
                    <a:pt x="205" y="245"/>
                  </a:lnTo>
                  <a:lnTo>
                    <a:pt x="203" y="243"/>
                  </a:lnTo>
                  <a:lnTo>
                    <a:pt x="203" y="241"/>
                  </a:lnTo>
                  <a:lnTo>
                    <a:pt x="203" y="239"/>
                  </a:lnTo>
                  <a:lnTo>
                    <a:pt x="205" y="238"/>
                  </a:lnTo>
                  <a:lnTo>
                    <a:pt x="203" y="238"/>
                  </a:lnTo>
                  <a:lnTo>
                    <a:pt x="201" y="238"/>
                  </a:lnTo>
                  <a:lnTo>
                    <a:pt x="199" y="238"/>
                  </a:lnTo>
                  <a:lnTo>
                    <a:pt x="198" y="238"/>
                  </a:lnTo>
                  <a:lnTo>
                    <a:pt x="198" y="239"/>
                  </a:lnTo>
                  <a:lnTo>
                    <a:pt x="198" y="238"/>
                  </a:lnTo>
                  <a:lnTo>
                    <a:pt x="198" y="239"/>
                  </a:lnTo>
                  <a:lnTo>
                    <a:pt x="196" y="239"/>
                  </a:lnTo>
                  <a:lnTo>
                    <a:pt x="194" y="241"/>
                  </a:lnTo>
                  <a:lnTo>
                    <a:pt x="194" y="243"/>
                  </a:lnTo>
                  <a:lnTo>
                    <a:pt x="194" y="245"/>
                  </a:lnTo>
                  <a:lnTo>
                    <a:pt x="194" y="247"/>
                  </a:lnTo>
                  <a:lnTo>
                    <a:pt x="192" y="247"/>
                  </a:lnTo>
                  <a:lnTo>
                    <a:pt x="190" y="247"/>
                  </a:lnTo>
                  <a:lnTo>
                    <a:pt x="188" y="247"/>
                  </a:lnTo>
                  <a:lnTo>
                    <a:pt x="188" y="249"/>
                  </a:lnTo>
                  <a:lnTo>
                    <a:pt x="186" y="249"/>
                  </a:lnTo>
                  <a:lnTo>
                    <a:pt x="184" y="249"/>
                  </a:lnTo>
                  <a:lnTo>
                    <a:pt x="182" y="249"/>
                  </a:lnTo>
                  <a:lnTo>
                    <a:pt x="180" y="251"/>
                  </a:lnTo>
                  <a:lnTo>
                    <a:pt x="178" y="251"/>
                  </a:lnTo>
                  <a:lnTo>
                    <a:pt x="176" y="251"/>
                  </a:lnTo>
                  <a:lnTo>
                    <a:pt x="174" y="253"/>
                  </a:lnTo>
                  <a:lnTo>
                    <a:pt x="173" y="253"/>
                  </a:lnTo>
                  <a:lnTo>
                    <a:pt x="171" y="253"/>
                  </a:lnTo>
                  <a:lnTo>
                    <a:pt x="169" y="255"/>
                  </a:lnTo>
                  <a:lnTo>
                    <a:pt x="167" y="255"/>
                  </a:lnTo>
                  <a:lnTo>
                    <a:pt x="165" y="255"/>
                  </a:lnTo>
                  <a:lnTo>
                    <a:pt x="163" y="257"/>
                  </a:lnTo>
                  <a:lnTo>
                    <a:pt x="161" y="257"/>
                  </a:lnTo>
                  <a:lnTo>
                    <a:pt x="159" y="257"/>
                  </a:lnTo>
                  <a:lnTo>
                    <a:pt x="157" y="259"/>
                  </a:lnTo>
                  <a:lnTo>
                    <a:pt x="155" y="259"/>
                  </a:lnTo>
                  <a:lnTo>
                    <a:pt x="153" y="259"/>
                  </a:lnTo>
                  <a:lnTo>
                    <a:pt x="151" y="261"/>
                  </a:lnTo>
                  <a:lnTo>
                    <a:pt x="151" y="264"/>
                  </a:lnTo>
                  <a:lnTo>
                    <a:pt x="151" y="270"/>
                  </a:lnTo>
                  <a:lnTo>
                    <a:pt x="151" y="276"/>
                  </a:lnTo>
                  <a:lnTo>
                    <a:pt x="151" y="280"/>
                  </a:lnTo>
                  <a:lnTo>
                    <a:pt x="151" y="286"/>
                  </a:lnTo>
                  <a:lnTo>
                    <a:pt x="151" y="291"/>
                  </a:lnTo>
                  <a:lnTo>
                    <a:pt x="151" y="295"/>
                  </a:lnTo>
                  <a:lnTo>
                    <a:pt x="151" y="301"/>
                  </a:lnTo>
                  <a:lnTo>
                    <a:pt x="151" y="305"/>
                  </a:lnTo>
                  <a:lnTo>
                    <a:pt x="151" y="311"/>
                  </a:lnTo>
                  <a:lnTo>
                    <a:pt x="151" y="316"/>
                  </a:lnTo>
                  <a:lnTo>
                    <a:pt x="151" y="320"/>
                  </a:lnTo>
                  <a:lnTo>
                    <a:pt x="151" y="326"/>
                  </a:lnTo>
                  <a:lnTo>
                    <a:pt x="151" y="330"/>
                  </a:lnTo>
                  <a:lnTo>
                    <a:pt x="151" y="335"/>
                  </a:lnTo>
                  <a:lnTo>
                    <a:pt x="151" y="339"/>
                  </a:lnTo>
                  <a:lnTo>
                    <a:pt x="150" y="339"/>
                  </a:lnTo>
                  <a:lnTo>
                    <a:pt x="148" y="341"/>
                  </a:lnTo>
                  <a:lnTo>
                    <a:pt x="146" y="341"/>
                  </a:lnTo>
                  <a:lnTo>
                    <a:pt x="144" y="341"/>
                  </a:lnTo>
                  <a:lnTo>
                    <a:pt x="142" y="341"/>
                  </a:lnTo>
                  <a:lnTo>
                    <a:pt x="142" y="339"/>
                  </a:lnTo>
                  <a:lnTo>
                    <a:pt x="140" y="337"/>
                  </a:lnTo>
                  <a:lnTo>
                    <a:pt x="138" y="335"/>
                  </a:lnTo>
                  <a:lnTo>
                    <a:pt x="136" y="334"/>
                  </a:lnTo>
                  <a:lnTo>
                    <a:pt x="136" y="332"/>
                  </a:lnTo>
                  <a:lnTo>
                    <a:pt x="134" y="330"/>
                  </a:lnTo>
                  <a:lnTo>
                    <a:pt x="134" y="328"/>
                  </a:lnTo>
                  <a:lnTo>
                    <a:pt x="130" y="324"/>
                  </a:lnTo>
                  <a:lnTo>
                    <a:pt x="128" y="322"/>
                  </a:lnTo>
                  <a:lnTo>
                    <a:pt x="125" y="320"/>
                  </a:lnTo>
                  <a:lnTo>
                    <a:pt x="123" y="318"/>
                  </a:lnTo>
                  <a:lnTo>
                    <a:pt x="121" y="318"/>
                  </a:lnTo>
                  <a:lnTo>
                    <a:pt x="117" y="318"/>
                  </a:lnTo>
                  <a:lnTo>
                    <a:pt x="115" y="320"/>
                  </a:lnTo>
                  <a:lnTo>
                    <a:pt x="111" y="320"/>
                  </a:lnTo>
                  <a:lnTo>
                    <a:pt x="107" y="322"/>
                  </a:lnTo>
                  <a:lnTo>
                    <a:pt x="105" y="322"/>
                  </a:lnTo>
                  <a:lnTo>
                    <a:pt x="103" y="322"/>
                  </a:lnTo>
                  <a:lnTo>
                    <a:pt x="100" y="326"/>
                  </a:lnTo>
                  <a:lnTo>
                    <a:pt x="98" y="328"/>
                  </a:lnTo>
                  <a:lnTo>
                    <a:pt x="96" y="330"/>
                  </a:lnTo>
                  <a:lnTo>
                    <a:pt x="94" y="332"/>
                  </a:lnTo>
                  <a:lnTo>
                    <a:pt x="94" y="330"/>
                  </a:lnTo>
                  <a:lnTo>
                    <a:pt x="96" y="328"/>
                  </a:lnTo>
                  <a:lnTo>
                    <a:pt x="96" y="326"/>
                  </a:lnTo>
                  <a:lnTo>
                    <a:pt x="94" y="326"/>
                  </a:lnTo>
                  <a:lnTo>
                    <a:pt x="94" y="324"/>
                  </a:lnTo>
                  <a:lnTo>
                    <a:pt x="94" y="322"/>
                  </a:lnTo>
                  <a:lnTo>
                    <a:pt x="96" y="322"/>
                  </a:lnTo>
                  <a:lnTo>
                    <a:pt x="96" y="320"/>
                  </a:lnTo>
                  <a:lnTo>
                    <a:pt x="98" y="318"/>
                  </a:lnTo>
                  <a:lnTo>
                    <a:pt x="98" y="316"/>
                  </a:lnTo>
                  <a:lnTo>
                    <a:pt x="98" y="314"/>
                  </a:lnTo>
                  <a:lnTo>
                    <a:pt x="98" y="312"/>
                  </a:lnTo>
                  <a:lnTo>
                    <a:pt x="98" y="311"/>
                  </a:lnTo>
                  <a:lnTo>
                    <a:pt x="96" y="311"/>
                  </a:lnTo>
                  <a:lnTo>
                    <a:pt x="96" y="309"/>
                  </a:lnTo>
                  <a:lnTo>
                    <a:pt x="98" y="309"/>
                  </a:lnTo>
                  <a:lnTo>
                    <a:pt x="98" y="311"/>
                  </a:lnTo>
                  <a:lnTo>
                    <a:pt x="98" y="312"/>
                  </a:lnTo>
                  <a:lnTo>
                    <a:pt x="100" y="312"/>
                  </a:lnTo>
                  <a:lnTo>
                    <a:pt x="100" y="311"/>
                  </a:lnTo>
                  <a:lnTo>
                    <a:pt x="98" y="309"/>
                  </a:lnTo>
                  <a:lnTo>
                    <a:pt x="96" y="309"/>
                  </a:lnTo>
                  <a:lnTo>
                    <a:pt x="94" y="307"/>
                  </a:lnTo>
                  <a:lnTo>
                    <a:pt x="94" y="309"/>
                  </a:lnTo>
                  <a:lnTo>
                    <a:pt x="92" y="309"/>
                  </a:lnTo>
                  <a:lnTo>
                    <a:pt x="92" y="307"/>
                  </a:lnTo>
                  <a:lnTo>
                    <a:pt x="90" y="307"/>
                  </a:lnTo>
                  <a:lnTo>
                    <a:pt x="88" y="307"/>
                  </a:lnTo>
                  <a:lnTo>
                    <a:pt x="86" y="307"/>
                  </a:lnTo>
                  <a:lnTo>
                    <a:pt x="84" y="307"/>
                  </a:lnTo>
                  <a:lnTo>
                    <a:pt x="84" y="305"/>
                  </a:lnTo>
                  <a:lnTo>
                    <a:pt x="84" y="303"/>
                  </a:lnTo>
                  <a:lnTo>
                    <a:pt x="82" y="303"/>
                  </a:lnTo>
                  <a:lnTo>
                    <a:pt x="82" y="301"/>
                  </a:lnTo>
                  <a:lnTo>
                    <a:pt x="82" y="299"/>
                  </a:lnTo>
                  <a:lnTo>
                    <a:pt x="82" y="301"/>
                  </a:lnTo>
                  <a:lnTo>
                    <a:pt x="80" y="301"/>
                  </a:lnTo>
                  <a:lnTo>
                    <a:pt x="78" y="301"/>
                  </a:lnTo>
                  <a:lnTo>
                    <a:pt x="77" y="301"/>
                  </a:lnTo>
                  <a:lnTo>
                    <a:pt x="77" y="299"/>
                  </a:lnTo>
                  <a:lnTo>
                    <a:pt x="77" y="297"/>
                  </a:lnTo>
                  <a:lnTo>
                    <a:pt x="77" y="295"/>
                  </a:lnTo>
                  <a:lnTo>
                    <a:pt x="77" y="293"/>
                  </a:lnTo>
                  <a:lnTo>
                    <a:pt x="77" y="291"/>
                  </a:lnTo>
                  <a:lnTo>
                    <a:pt x="75" y="291"/>
                  </a:lnTo>
                  <a:lnTo>
                    <a:pt x="75" y="289"/>
                  </a:lnTo>
                  <a:lnTo>
                    <a:pt x="73" y="289"/>
                  </a:lnTo>
                  <a:lnTo>
                    <a:pt x="73" y="286"/>
                  </a:lnTo>
                  <a:lnTo>
                    <a:pt x="71" y="286"/>
                  </a:lnTo>
                  <a:lnTo>
                    <a:pt x="71" y="284"/>
                  </a:lnTo>
                  <a:lnTo>
                    <a:pt x="71" y="282"/>
                  </a:lnTo>
                  <a:lnTo>
                    <a:pt x="69" y="282"/>
                  </a:lnTo>
                  <a:lnTo>
                    <a:pt x="69" y="280"/>
                  </a:lnTo>
                  <a:lnTo>
                    <a:pt x="69" y="278"/>
                  </a:lnTo>
                  <a:lnTo>
                    <a:pt x="69" y="276"/>
                  </a:lnTo>
                  <a:lnTo>
                    <a:pt x="67" y="276"/>
                  </a:lnTo>
                  <a:lnTo>
                    <a:pt x="61" y="276"/>
                  </a:lnTo>
                  <a:lnTo>
                    <a:pt x="61" y="274"/>
                  </a:lnTo>
                  <a:lnTo>
                    <a:pt x="59" y="274"/>
                  </a:lnTo>
                  <a:lnTo>
                    <a:pt x="59" y="272"/>
                  </a:lnTo>
                  <a:lnTo>
                    <a:pt x="59" y="270"/>
                  </a:lnTo>
                  <a:lnTo>
                    <a:pt x="59" y="268"/>
                  </a:lnTo>
                  <a:lnTo>
                    <a:pt x="59" y="270"/>
                  </a:lnTo>
                  <a:lnTo>
                    <a:pt x="61" y="268"/>
                  </a:lnTo>
                  <a:lnTo>
                    <a:pt x="61" y="266"/>
                  </a:lnTo>
                  <a:lnTo>
                    <a:pt x="61" y="268"/>
                  </a:lnTo>
                  <a:lnTo>
                    <a:pt x="63" y="268"/>
                  </a:lnTo>
                  <a:lnTo>
                    <a:pt x="65" y="268"/>
                  </a:lnTo>
                  <a:lnTo>
                    <a:pt x="67" y="268"/>
                  </a:lnTo>
                  <a:lnTo>
                    <a:pt x="69" y="268"/>
                  </a:lnTo>
                  <a:lnTo>
                    <a:pt x="71" y="268"/>
                  </a:lnTo>
                  <a:lnTo>
                    <a:pt x="71" y="270"/>
                  </a:lnTo>
                  <a:lnTo>
                    <a:pt x="73" y="270"/>
                  </a:lnTo>
                  <a:lnTo>
                    <a:pt x="71" y="270"/>
                  </a:lnTo>
                  <a:lnTo>
                    <a:pt x="73" y="270"/>
                  </a:lnTo>
                  <a:lnTo>
                    <a:pt x="75" y="272"/>
                  </a:lnTo>
                  <a:lnTo>
                    <a:pt x="75" y="270"/>
                  </a:lnTo>
                  <a:lnTo>
                    <a:pt x="77" y="270"/>
                  </a:lnTo>
                  <a:lnTo>
                    <a:pt x="78" y="270"/>
                  </a:lnTo>
                  <a:lnTo>
                    <a:pt x="80" y="270"/>
                  </a:lnTo>
                  <a:lnTo>
                    <a:pt x="78" y="268"/>
                  </a:lnTo>
                  <a:lnTo>
                    <a:pt x="77" y="268"/>
                  </a:lnTo>
                  <a:lnTo>
                    <a:pt x="77" y="266"/>
                  </a:lnTo>
                  <a:lnTo>
                    <a:pt x="75" y="266"/>
                  </a:lnTo>
                  <a:lnTo>
                    <a:pt x="75" y="264"/>
                  </a:lnTo>
                  <a:lnTo>
                    <a:pt x="73" y="264"/>
                  </a:lnTo>
                  <a:lnTo>
                    <a:pt x="71" y="263"/>
                  </a:lnTo>
                  <a:lnTo>
                    <a:pt x="71" y="261"/>
                  </a:lnTo>
                  <a:lnTo>
                    <a:pt x="73" y="261"/>
                  </a:lnTo>
                  <a:lnTo>
                    <a:pt x="73" y="259"/>
                  </a:lnTo>
                  <a:lnTo>
                    <a:pt x="75" y="259"/>
                  </a:lnTo>
                  <a:lnTo>
                    <a:pt x="77" y="259"/>
                  </a:lnTo>
                  <a:lnTo>
                    <a:pt x="77" y="257"/>
                  </a:lnTo>
                  <a:lnTo>
                    <a:pt x="77" y="255"/>
                  </a:lnTo>
                  <a:lnTo>
                    <a:pt x="78" y="253"/>
                  </a:lnTo>
                  <a:lnTo>
                    <a:pt x="78" y="251"/>
                  </a:lnTo>
                  <a:lnTo>
                    <a:pt x="80" y="253"/>
                  </a:lnTo>
                  <a:lnTo>
                    <a:pt x="80" y="251"/>
                  </a:lnTo>
                  <a:lnTo>
                    <a:pt x="82" y="251"/>
                  </a:lnTo>
                  <a:lnTo>
                    <a:pt x="84" y="249"/>
                  </a:lnTo>
                  <a:lnTo>
                    <a:pt x="84" y="251"/>
                  </a:lnTo>
                  <a:lnTo>
                    <a:pt x="86" y="251"/>
                  </a:lnTo>
                  <a:lnTo>
                    <a:pt x="88" y="251"/>
                  </a:lnTo>
                  <a:lnTo>
                    <a:pt x="90" y="251"/>
                  </a:lnTo>
                  <a:lnTo>
                    <a:pt x="94" y="251"/>
                  </a:lnTo>
                  <a:lnTo>
                    <a:pt x="96" y="251"/>
                  </a:lnTo>
                  <a:lnTo>
                    <a:pt x="100" y="251"/>
                  </a:lnTo>
                  <a:lnTo>
                    <a:pt x="102" y="253"/>
                  </a:lnTo>
                  <a:lnTo>
                    <a:pt x="103" y="253"/>
                  </a:lnTo>
                  <a:lnTo>
                    <a:pt x="105" y="253"/>
                  </a:lnTo>
                  <a:lnTo>
                    <a:pt x="107" y="253"/>
                  </a:lnTo>
                  <a:lnTo>
                    <a:pt x="107" y="251"/>
                  </a:lnTo>
                  <a:lnTo>
                    <a:pt x="105" y="251"/>
                  </a:lnTo>
                  <a:lnTo>
                    <a:pt x="103" y="251"/>
                  </a:lnTo>
                  <a:lnTo>
                    <a:pt x="102" y="249"/>
                  </a:lnTo>
                  <a:lnTo>
                    <a:pt x="100" y="249"/>
                  </a:lnTo>
                  <a:lnTo>
                    <a:pt x="100" y="247"/>
                  </a:lnTo>
                  <a:lnTo>
                    <a:pt x="100" y="245"/>
                  </a:lnTo>
                  <a:lnTo>
                    <a:pt x="100" y="243"/>
                  </a:lnTo>
                  <a:lnTo>
                    <a:pt x="102" y="243"/>
                  </a:lnTo>
                  <a:lnTo>
                    <a:pt x="102" y="241"/>
                  </a:lnTo>
                  <a:lnTo>
                    <a:pt x="103" y="241"/>
                  </a:lnTo>
                  <a:lnTo>
                    <a:pt x="103" y="239"/>
                  </a:lnTo>
                  <a:lnTo>
                    <a:pt x="103" y="238"/>
                  </a:lnTo>
                  <a:lnTo>
                    <a:pt x="105" y="238"/>
                  </a:lnTo>
                  <a:lnTo>
                    <a:pt x="105" y="236"/>
                  </a:lnTo>
                  <a:lnTo>
                    <a:pt x="105" y="234"/>
                  </a:lnTo>
                  <a:lnTo>
                    <a:pt x="105" y="230"/>
                  </a:lnTo>
                  <a:lnTo>
                    <a:pt x="105" y="228"/>
                  </a:lnTo>
                  <a:lnTo>
                    <a:pt x="105" y="226"/>
                  </a:lnTo>
                  <a:lnTo>
                    <a:pt x="103" y="226"/>
                  </a:lnTo>
                  <a:lnTo>
                    <a:pt x="105" y="226"/>
                  </a:lnTo>
                  <a:lnTo>
                    <a:pt x="103" y="226"/>
                  </a:lnTo>
                  <a:lnTo>
                    <a:pt x="103" y="224"/>
                  </a:lnTo>
                  <a:lnTo>
                    <a:pt x="105" y="224"/>
                  </a:lnTo>
                  <a:lnTo>
                    <a:pt x="105" y="222"/>
                  </a:lnTo>
                  <a:lnTo>
                    <a:pt x="107" y="222"/>
                  </a:lnTo>
                  <a:lnTo>
                    <a:pt x="107" y="220"/>
                  </a:lnTo>
                  <a:lnTo>
                    <a:pt x="105" y="220"/>
                  </a:lnTo>
                  <a:lnTo>
                    <a:pt x="105" y="218"/>
                  </a:lnTo>
                  <a:lnTo>
                    <a:pt x="105" y="216"/>
                  </a:lnTo>
                  <a:lnTo>
                    <a:pt x="103" y="216"/>
                  </a:lnTo>
                  <a:lnTo>
                    <a:pt x="103" y="215"/>
                  </a:lnTo>
                  <a:lnTo>
                    <a:pt x="102" y="215"/>
                  </a:lnTo>
                  <a:lnTo>
                    <a:pt x="100" y="215"/>
                  </a:lnTo>
                  <a:lnTo>
                    <a:pt x="98" y="215"/>
                  </a:lnTo>
                  <a:lnTo>
                    <a:pt x="96" y="215"/>
                  </a:lnTo>
                  <a:lnTo>
                    <a:pt x="94" y="215"/>
                  </a:lnTo>
                  <a:lnTo>
                    <a:pt x="94" y="216"/>
                  </a:lnTo>
                  <a:lnTo>
                    <a:pt x="92" y="216"/>
                  </a:lnTo>
                  <a:lnTo>
                    <a:pt x="90" y="216"/>
                  </a:lnTo>
                  <a:lnTo>
                    <a:pt x="92" y="216"/>
                  </a:lnTo>
                  <a:lnTo>
                    <a:pt x="92" y="218"/>
                  </a:lnTo>
                  <a:lnTo>
                    <a:pt x="90" y="218"/>
                  </a:lnTo>
                  <a:lnTo>
                    <a:pt x="88" y="218"/>
                  </a:lnTo>
                  <a:lnTo>
                    <a:pt x="88" y="216"/>
                  </a:lnTo>
                  <a:lnTo>
                    <a:pt x="88" y="215"/>
                  </a:lnTo>
                  <a:lnTo>
                    <a:pt x="88" y="216"/>
                  </a:lnTo>
                  <a:lnTo>
                    <a:pt x="86" y="216"/>
                  </a:lnTo>
                  <a:lnTo>
                    <a:pt x="86" y="215"/>
                  </a:lnTo>
                  <a:lnTo>
                    <a:pt x="86" y="216"/>
                  </a:lnTo>
                  <a:lnTo>
                    <a:pt x="84" y="216"/>
                  </a:lnTo>
                  <a:lnTo>
                    <a:pt x="84" y="215"/>
                  </a:lnTo>
                  <a:lnTo>
                    <a:pt x="82" y="215"/>
                  </a:lnTo>
                  <a:lnTo>
                    <a:pt x="82" y="213"/>
                  </a:lnTo>
                  <a:lnTo>
                    <a:pt x="82" y="215"/>
                  </a:lnTo>
                  <a:lnTo>
                    <a:pt x="80" y="215"/>
                  </a:lnTo>
                  <a:lnTo>
                    <a:pt x="80" y="213"/>
                  </a:lnTo>
                  <a:lnTo>
                    <a:pt x="78" y="213"/>
                  </a:lnTo>
                  <a:lnTo>
                    <a:pt x="77" y="211"/>
                  </a:lnTo>
                  <a:lnTo>
                    <a:pt x="75" y="211"/>
                  </a:lnTo>
                  <a:lnTo>
                    <a:pt x="75" y="213"/>
                  </a:lnTo>
                  <a:lnTo>
                    <a:pt x="73" y="213"/>
                  </a:lnTo>
                  <a:lnTo>
                    <a:pt x="71" y="213"/>
                  </a:lnTo>
                  <a:lnTo>
                    <a:pt x="69" y="213"/>
                  </a:lnTo>
                  <a:lnTo>
                    <a:pt x="69" y="215"/>
                  </a:lnTo>
                  <a:lnTo>
                    <a:pt x="69" y="216"/>
                  </a:lnTo>
                  <a:lnTo>
                    <a:pt x="67" y="216"/>
                  </a:lnTo>
                  <a:lnTo>
                    <a:pt x="67" y="215"/>
                  </a:lnTo>
                  <a:lnTo>
                    <a:pt x="69" y="215"/>
                  </a:lnTo>
                  <a:lnTo>
                    <a:pt x="67" y="215"/>
                  </a:lnTo>
                  <a:lnTo>
                    <a:pt x="67" y="216"/>
                  </a:lnTo>
                  <a:lnTo>
                    <a:pt x="65" y="215"/>
                  </a:lnTo>
                  <a:lnTo>
                    <a:pt x="65" y="216"/>
                  </a:lnTo>
                  <a:lnTo>
                    <a:pt x="65" y="218"/>
                  </a:lnTo>
                  <a:lnTo>
                    <a:pt x="65" y="216"/>
                  </a:lnTo>
                  <a:lnTo>
                    <a:pt x="63" y="216"/>
                  </a:lnTo>
                  <a:lnTo>
                    <a:pt x="61" y="218"/>
                  </a:lnTo>
                  <a:lnTo>
                    <a:pt x="61" y="216"/>
                  </a:lnTo>
                  <a:lnTo>
                    <a:pt x="61" y="218"/>
                  </a:lnTo>
                  <a:lnTo>
                    <a:pt x="59" y="220"/>
                  </a:lnTo>
                  <a:lnTo>
                    <a:pt x="59" y="218"/>
                  </a:lnTo>
                  <a:lnTo>
                    <a:pt x="59" y="220"/>
                  </a:lnTo>
                  <a:lnTo>
                    <a:pt x="57" y="220"/>
                  </a:lnTo>
                  <a:lnTo>
                    <a:pt x="57" y="222"/>
                  </a:lnTo>
                  <a:lnTo>
                    <a:pt x="55" y="222"/>
                  </a:lnTo>
                  <a:lnTo>
                    <a:pt x="54" y="224"/>
                  </a:lnTo>
                  <a:lnTo>
                    <a:pt x="52" y="224"/>
                  </a:lnTo>
                  <a:lnTo>
                    <a:pt x="50" y="224"/>
                  </a:lnTo>
                  <a:lnTo>
                    <a:pt x="50" y="226"/>
                  </a:lnTo>
                  <a:lnTo>
                    <a:pt x="50" y="224"/>
                  </a:lnTo>
                  <a:lnTo>
                    <a:pt x="48" y="224"/>
                  </a:lnTo>
                  <a:lnTo>
                    <a:pt x="48" y="226"/>
                  </a:lnTo>
                  <a:lnTo>
                    <a:pt x="48" y="224"/>
                  </a:lnTo>
                  <a:lnTo>
                    <a:pt x="46" y="224"/>
                  </a:lnTo>
                  <a:lnTo>
                    <a:pt x="44" y="224"/>
                  </a:lnTo>
                  <a:lnTo>
                    <a:pt x="46" y="224"/>
                  </a:lnTo>
                  <a:lnTo>
                    <a:pt x="46" y="226"/>
                  </a:lnTo>
                  <a:lnTo>
                    <a:pt x="44" y="224"/>
                  </a:lnTo>
                  <a:lnTo>
                    <a:pt x="44" y="226"/>
                  </a:lnTo>
                  <a:lnTo>
                    <a:pt x="46" y="226"/>
                  </a:lnTo>
                  <a:lnTo>
                    <a:pt x="46" y="228"/>
                  </a:lnTo>
                  <a:lnTo>
                    <a:pt x="44" y="228"/>
                  </a:lnTo>
                  <a:lnTo>
                    <a:pt x="44" y="226"/>
                  </a:lnTo>
                  <a:lnTo>
                    <a:pt x="44" y="228"/>
                  </a:lnTo>
                  <a:lnTo>
                    <a:pt x="42" y="228"/>
                  </a:lnTo>
                  <a:lnTo>
                    <a:pt x="44" y="228"/>
                  </a:lnTo>
                  <a:lnTo>
                    <a:pt x="44" y="230"/>
                  </a:lnTo>
                  <a:lnTo>
                    <a:pt x="40" y="228"/>
                  </a:lnTo>
                  <a:lnTo>
                    <a:pt x="40" y="226"/>
                  </a:lnTo>
                  <a:lnTo>
                    <a:pt x="38" y="226"/>
                  </a:lnTo>
                  <a:lnTo>
                    <a:pt x="36" y="226"/>
                  </a:lnTo>
                  <a:lnTo>
                    <a:pt x="36" y="224"/>
                  </a:lnTo>
                  <a:lnTo>
                    <a:pt x="34" y="224"/>
                  </a:lnTo>
                  <a:lnTo>
                    <a:pt x="32" y="224"/>
                  </a:lnTo>
                  <a:lnTo>
                    <a:pt x="32" y="222"/>
                  </a:lnTo>
                  <a:lnTo>
                    <a:pt x="30" y="222"/>
                  </a:lnTo>
                  <a:lnTo>
                    <a:pt x="32" y="220"/>
                  </a:lnTo>
                  <a:lnTo>
                    <a:pt x="34" y="218"/>
                  </a:lnTo>
                  <a:lnTo>
                    <a:pt x="34" y="220"/>
                  </a:lnTo>
                  <a:lnTo>
                    <a:pt x="36" y="220"/>
                  </a:lnTo>
                  <a:lnTo>
                    <a:pt x="36" y="222"/>
                  </a:lnTo>
                  <a:lnTo>
                    <a:pt x="38" y="220"/>
                  </a:lnTo>
                  <a:lnTo>
                    <a:pt x="40" y="220"/>
                  </a:lnTo>
                  <a:lnTo>
                    <a:pt x="40" y="218"/>
                  </a:lnTo>
                  <a:lnTo>
                    <a:pt x="34" y="211"/>
                  </a:lnTo>
                  <a:lnTo>
                    <a:pt x="32" y="205"/>
                  </a:lnTo>
                  <a:lnTo>
                    <a:pt x="30" y="203"/>
                  </a:lnTo>
                  <a:lnTo>
                    <a:pt x="27" y="197"/>
                  </a:lnTo>
                  <a:lnTo>
                    <a:pt x="27" y="195"/>
                  </a:lnTo>
                  <a:lnTo>
                    <a:pt x="25" y="195"/>
                  </a:lnTo>
                  <a:lnTo>
                    <a:pt x="19" y="195"/>
                  </a:lnTo>
                  <a:lnTo>
                    <a:pt x="15" y="193"/>
                  </a:lnTo>
                  <a:lnTo>
                    <a:pt x="15" y="195"/>
                  </a:lnTo>
                  <a:lnTo>
                    <a:pt x="15" y="197"/>
                  </a:lnTo>
                  <a:lnTo>
                    <a:pt x="13" y="197"/>
                  </a:lnTo>
                  <a:lnTo>
                    <a:pt x="11" y="195"/>
                  </a:lnTo>
                  <a:lnTo>
                    <a:pt x="9" y="195"/>
                  </a:lnTo>
                  <a:lnTo>
                    <a:pt x="9" y="193"/>
                  </a:lnTo>
                  <a:lnTo>
                    <a:pt x="11" y="193"/>
                  </a:lnTo>
                  <a:lnTo>
                    <a:pt x="9" y="191"/>
                  </a:lnTo>
                  <a:lnTo>
                    <a:pt x="9" y="190"/>
                  </a:lnTo>
                  <a:lnTo>
                    <a:pt x="11" y="190"/>
                  </a:lnTo>
                  <a:lnTo>
                    <a:pt x="11" y="188"/>
                  </a:lnTo>
                  <a:lnTo>
                    <a:pt x="9" y="188"/>
                  </a:lnTo>
                  <a:lnTo>
                    <a:pt x="9" y="186"/>
                  </a:lnTo>
                  <a:lnTo>
                    <a:pt x="9" y="184"/>
                  </a:lnTo>
                  <a:lnTo>
                    <a:pt x="7" y="184"/>
                  </a:lnTo>
                  <a:lnTo>
                    <a:pt x="4" y="182"/>
                  </a:lnTo>
                  <a:lnTo>
                    <a:pt x="0" y="180"/>
                  </a:lnTo>
                  <a:lnTo>
                    <a:pt x="2" y="174"/>
                  </a:lnTo>
                  <a:lnTo>
                    <a:pt x="4" y="168"/>
                  </a:lnTo>
                  <a:lnTo>
                    <a:pt x="6" y="168"/>
                  </a:lnTo>
                  <a:lnTo>
                    <a:pt x="6" y="167"/>
                  </a:lnTo>
                  <a:lnTo>
                    <a:pt x="7" y="167"/>
                  </a:lnTo>
                  <a:lnTo>
                    <a:pt x="7" y="165"/>
                  </a:lnTo>
                  <a:lnTo>
                    <a:pt x="9" y="165"/>
                  </a:lnTo>
                  <a:lnTo>
                    <a:pt x="9" y="163"/>
                  </a:lnTo>
                  <a:lnTo>
                    <a:pt x="9" y="161"/>
                  </a:lnTo>
                  <a:lnTo>
                    <a:pt x="7" y="161"/>
                  </a:lnTo>
                  <a:lnTo>
                    <a:pt x="6" y="159"/>
                  </a:lnTo>
                  <a:lnTo>
                    <a:pt x="4" y="159"/>
                  </a:lnTo>
                  <a:lnTo>
                    <a:pt x="6" y="153"/>
                  </a:lnTo>
                  <a:lnTo>
                    <a:pt x="7" y="145"/>
                  </a:lnTo>
                  <a:lnTo>
                    <a:pt x="11" y="143"/>
                  </a:lnTo>
                  <a:lnTo>
                    <a:pt x="11" y="142"/>
                  </a:lnTo>
                  <a:lnTo>
                    <a:pt x="13" y="142"/>
                  </a:lnTo>
                  <a:lnTo>
                    <a:pt x="13" y="140"/>
                  </a:lnTo>
                  <a:lnTo>
                    <a:pt x="13" y="138"/>
                  </a:lnTo>
                  <a:lnTo>
                    <a:pt x="13" y="136"/>
                  </a:lnTo>
                  <a:lnTo>
                    <a:pt x="13" y="134"/>
                  </a:lnTo>
                  <a:lnTo>
                    <a:pt x="15" y="134"/>
                  </a:lnTo>
                  <a:lnTo>
                    <a:pt x="15" y="132"/>
                  </a:lnTo>
                  <a:lnTo>
                    <a:pt x="17" y="130"/>
                  </a:lnTo>
                  <a:lnTo>
                    <a:pt x="19" y="130"/>
                  </a:lnTo>
                  <a:lnTo>
                    <a:pt x="19" y="132"/>
                  </a:lnTo>
                  <a:lnTo>
                    <a:pt x="21" y="132"/>
                  </a:lnTo>
                  <a:lnTo>
                    <a:pt x="21" y="134"/>
                  </a:lnTo>
                  <a:lnTo>
                    <a:pt x="23" y="136"/>
                  </a:lnTo>
                  <a:lnTo>
                    <a:pt x="25" y="138"/>
                  </a:lnTo>
                  <a:lnTo>
                    <a:pt x="25" y="140"/>
                  </a:lnTo>
                  <a:lnTo>
                    <a:pt x="27" y="140"/>
                  </a:lnTo>
                  <a:lnTo>
                    <a:pt x="27" y="142"/>
                  </a:lnTo>
                  <a:lnTo>
                    <a:pt x="27" y="143"/>
                  </a:lnTo>
                  <a:lnTo>
                    <a:pt x="29" y="145"/>
                  </a:lnTo>
                  <a:lnTo>
                    <a:pt x="30" y="145"/>
                  </a:lnTo>
                  <a:lnTo>
                    <a:pt x="30" y="147"/>
                  </a:lnTo>
                  <a:lnTo>
                    <a:pt x="32" y="145"/>
                  </a:lnTo>
                  <a:lnTo>
                    <a:pt x="34" y="143"/>
                  </a:lnTo>
                  <a:lnTo>
                    <a:pt x="36" y="143"/>
                  </a:lnTo>
                  <a:lnTo>
                    <a:pt x="38" y="142"/>
                  </a:lnTo>
                  <a:lnTo>
                    <a:pt x="38" y="140"/>
                  </a:lnTo>
                  <a:lnTo>
                    <a:pt x="36" y="140"/>
                  </a:lnTo>
                  <a:lnTo>
                    <a:pt x="36" y="138"/>
                  </a:lnTo>
                  <a:lnTo>
                    <a:pt x="36" y="136"/>
                  </a:lnTo>
                  <a:lnTo>
                    <a:pt x="34" y="134"/>
                  </a:lnTo>
                  <a:lnTo>
                    <a:pt x="34" y="130"/>
                  </a:lnTo>
                  <a:lnTo>
                    <a:pt x="34" y="128"/>
                  </a:lnTo>
                  <a:lnTo>
                    <a:pt x="34" y="126"/>
                  </a:lnTo>
                  <a:lnTo>
                    <a:pt x="32" y="126"/>
                  </a:lnTo>
                  <a:lnTo>
                    <a:pt x="34" y="126"/>
                  </a:lnTo>
                  <a:lnTo>
                    <a:pt x="36" y="126"/>
                  </a:lnTo>
                  <a:lnTo>
                    <a:pt x="38" y="126"/>
                  </a:lnTo>
                  <a:lnTo>
                    <a:pt x="40" y="124"/>
                  </a:lnTo>
                  <a:lnTo>
                    <a:pt x="42" y="122"/>
                  </a:lnTo>
                  <a:lnTo>
                    <a:pt x="44" y="122"/>
                  </a:lnTo>
                  <a:lnTo>
                    <a:pt x="46" y="120"/>
                  </a:lnTo>
                  <a:lnTo>
                    <a:pt x="46" y="119"/>
                  </a:lnTo>
                  <a:lnTo>
                    <a:pt x="46" y="117"/>
                  </a:lnTo>
                  <a:lnTo>
                    <a:pt x="46" y="115"/>
                  </a:lnTo>
                  <a:lnTo>
                    <a:pt x="48" y="115"/>
                  </a:lnTo>
                  <a:lnTo>
                    <a:pt x="52" y="115"/>
                  </a:lnTo>
                  <a:lnTo>
                    <a:pt x="54" y="115"/>
                  </a:lnTo>
                  <a:lnTo>
                    <a:pt x="54" y="113"/>
                  </a:lnTo>
                  <a:lnTo>
                    <a:pt x="55" y="111"/>
                  </a:lnTo>
                  <a:lnTo>
                    <a:pt x="59" y="111"/>
                  </a:lnTo>
                  <a:lnTo>
                    <a:pt x="61" y="109"/>
                  </a:lnTo>
                  <a:lnTo>
                    <a:pt x="61" y="107"/>
                  </a:lnTo>
                  <a:lnTo>
                    <a:pt x="63" y="105"/>
                  </a:lnTo>
                  <a:lnTo>
                    <a:pt x="65" y="105"/>
                  </a:lnTo>
                  <a:lnTo>
                    <a:pt x="65" y="103"/>
                  </a:lnTo>
                  <a:lnTo>
                    <a:pt x="65" y="101"/>
                  </a:lnTo>
                  <a:lnTo>
                    <a:pt x="67" y="101"/>
                  </a:lnTo>
                  <a:lnTo>
                    <a:pt x="67" y="103"/>
                  </a:lnTo>
                  <a:lnTo>
                    <a:pt x="69" y="101"/>
                  </a:lnTo>
                  <a:lnTo>
                    <a:pt x="67" y="99"/>
                  </a:lnTo>
                  <a:lnTo>
                    <a:pt x="67" y="97"/>
                  </a:lnTo>
                  <a:lnTo>
                    <a:pt x="69" y="97"/>
                  </a:lnTo>
                  <a:lnTo>
                    <a:pt x="69" y="99"/>
                  </a:lnTo>
                  <a:lnTo>
                    <a:pt x="71" y="99"/>
                  </a:lnTo>
                  <a:lnTo>
                    <a:pt x="75" y="99"/>
                  </a:lnTo>
                  <a:lnTo>
                    <a:pt x="77" y="99"/>
                  </a:lnTo>
                  <a:lnTo>
                    <a:pt x="77" y="101"/>
                  </a:lnTo>
                  <a:lnTo>
                    <a:pt x="78" y="101"/>
                  </a:lnTo>
                  <a:lnTo>
                    <a:pt x="78" y="103"/>
                  </a:lnTo>
                  <a:lnTo>
                    <a:pt x="77" y="103"/>
                  </a:lnTo>
                  <a:lnTo>
                    <a:pt x="75" y="103"/>
                  </a:lnTo>
                  <a:lnTo>
                    <a:pt x="77" y="103"/>
                  </a:lnTo>
                  <a:lnTo>
                    <a:pt x="77" y="105"/>
                  </a:lnTo>
                  <a:lnTo>
                    <a:pt x="78" y="105"/>
                  </a:lnTo>
                  <a:lnTo>
                    <a:pt x="80" y="105"/>
                  </a:lnTo>
                  <a:lnTo>
                    <a:pt x="80" y="103"/>
                  </a:lnTo>
                  <a:lnTo>
                    <a:pt x="82" y="103"/>
                  </a:lnTo>
                  <a:lnTo>
                    <a:pt x="82" y="105"/>
                  </a:lnTo>
                  <a:lnTo>
                    <a:pt x="84" y="105"/>
                  </a:lnTo>
                  <a:lnTo>
                    <a:pt x="84" y="103"/>
                  </a:lnTo>
                  <a:lnTo>
                    <a:pt x="84" y="101"/>
                  </a:lnTo>
                  <a:lnTo>
                    <a:pt x="86" y="99"/>
                  </a:lnTo>
                  <a:lnTo>
                    <a:pt x="88" y="99"/>
                  </a:lnTo>
                  <a:lnTo>
                    <a:pt x="90" y="99"/>
                  </a:lnTo>
                  <a:lnTo>
                    <a:pt x="90" y="97"/>
                  </a:lnTo>
                  <a:lnTo>
                    <a:pt x="92" y="99"/>
                  </a:lnTo>
                  <a:lnTo>
                    <a:pt x="92" y="97"/>
                  </a:lnTo>
                  <a:lnTo>
                    <a:pt x="94" y="97"/>
                  </a:lnTo>
                  <a:lnTo>
                    <a:pt x="94" y="99"/>
                  </a:lnTo>
                  <a:lnTo>
                    <a:pt x="94" y="101"/>
                  </a:lnTo>
                  <a:lnTo>
                    <a:pt x="96" y="103"/>
                  </a:lnTo>
                  <a:lnTo>
                    <a:pt x="96" y="105"/>
                  </a:lnTo>
                  <a:lnTo>
                    <a:pt x="98" y="105"/>
                  </a:lnTo>
                  <a:lnTo>
                    <a:pt x="100" y="105"/>
                  </a:lnTo>
                  <a:lnTo>
                    <a:pt x="100" y="103"/>
                  </a:lnTo>
                  <a:lnTo>
                    <a:pt x="102" y="105"/>
                  </a:lnTo>
                  <a:lnTo>
                    <a:pt x="103" y="105"/>
                  </a:lnTo>
                  <a:lnTo>
                    <a:pt x="105" y="105"/>
                  </a:lnTo>
                  <a:lnTo>
                    <a:pt x="105" y="103"/>
                  </a:lnTo>
                  <a:lnTo>
                    <a:pt x="107" y="103"/>
                  </a:lnTo>
                  <a:lnTo>
                    <a:pt x="107" y="105"/>
                  </a:lnTo>
                  <a:lnTo>
                    <a:pt x="107" y="103"/>
                  </a:lnTo>
                  <a:lnTo>
                    <a:pt x="109" y="105"/>
                  </a:lnTo>
                  <a:lnTo>
                    <a:pt x="109" y="103"/>
                  </a:lnTo>
                  <a:lnTo>
                    <a:pt x="109" y="105"/>
                  </a:lnTo>
                  <a:lnTo>
                    <a:pt x="111" y="105"/>
                  </a:lnTo>
                  <a:lnTo>
                    <a:pt x="113" y="107"/>
                  </a:lnTo>
                  <a:lnTo>
                    <a:pt x="113" y="109"/>
                  </a:lnTo>
                  <a:lnTo>
                    <a:pt x="113" y="111"/>
                  </a:lnTo>
                  <a:lnTo>
                    <a:pt x="115" y="111"/>
                  </a:lnTo>
                  <a:lnTo>
                    <a:pt x="117" y="113"/>
                  </a:lnTo>
                  <a:lnTo>
                    <a:pt x="119" y="113"/>
                  </a:lnTo>
                  <a:lnTo>
                    <a:pt x="121" y="115"/>
                  </a:lnTo>
                  <a:lnTo>
                    <a:pt x="121" y="117"/>
                  </a:lnTo>
                  <a:lnTo>
                    <a:pt x="123" y="117"/>
                  </a:lnTo>
                  <a:lnTo>
                    <a:pt x="123" y="119"/>
                  </a:lnTo>
                  <a:lnTo>
                    <a:pt x="125" y="119"/>
                  </a:lnTo>
                  <a:lnTo>
                    <a:pt x="126" y="120"/>
                  </a:lnTo>
                  <a:lnTo>
                    <a:pt x="126" y="122"/>
                  </a:lnTo>
                  <a:lnTo>
                    <a:pt x="126" y="124"/>
                  </a:lnTo>
                  <a:lnTo>
                    <a:pt x="126" y="126"/>
                  </a:lnTo>
                  <a:lnTo>
                    <a:pt x="126" y="128"/>
                  </a:lnTo>
                  <a:lnTo>
                    <a:pt x="128" y="128"/>
                  </a:lnTo>
                  <a:lnTo>
                    <a:pt x="130" y="128"/>
                  </a:lnTo>
                  <a:lnTo>
                    <a:pt x="130" y="126"/>
                  </a:lnTo>
                  <a:lnTo>
                    <a:pt x="130" y="124"/>
                  </a:lnTo>
                  <a:lnTo>
                    <a:pt x="130" y="122"/>
                  </a:lnTo>
                  <a:lnTo>
                    <a:pt x="130" y="120"/>
                  </a:lnTo>
                  <a:lnTo>
                    <a:pt x="128" y="119"/>
                  </a:lnTo>
                  <a:lnTo>
                    <a:pt x="128" y="117"/>
                  </a:lnTo>
                  <a:lnTo>
                    <a:pt x="130" y="117"/>
                  </a:lnTo>
                  <a:lnTo>
                    <a:pt x="132" y="117"/>
                  </a:lnTo>
                  <a:lnTo>
                    <a:pt x="132" y="119"/>
                  </a:lnTo>
                  <a:lnTo>
                    <a:pt x="134" y="119"/>
                  </a:lnTo>
                  <a:lnTo>
                    <a:pt x="136" y="120"/>
                  </a:lnTo>
                  <a:lnTo>
                    <a:pt x="136" y="122"/>
                  </a:lnTo>
                  <a:lnTo>
                    <a:pt x="140" y="124"/>
                  </a:lnTo>
                  <a:lnTo>
                    <a:pt x="140" y="126"/>
                  </a:lnTo>
                  <a:lnTo>
                    <a:pt x="142" y="126"/>
                  </a:lnTo>
                  <a:lnTo>
                    <a:pt x="144" y="126"/>
                  </a:lnTo>
                  <a:lnTo>
                    <a:pt x="146" y="128"/>
                  </a:lnTo>
                  <a:lnTo>
                    <a:pt x="148" y="128"/>
                  </a:lnTo>
                  <a:lnTo>
                    <a:pt x="150" y="126"/>
                  </a:lnTo>
                  <a:lnTo>
                    <a:pt x="153" y="124"/>
                  </a:lnTo>
                  <a:lnTo>
                    <a:pt x="153" y="122"/>
                  </a:lnTo>
                  <a:lnTo>
                    <a:pt x="153" y="120"/>
                  </a:lnTo>
                  <a:lnTo>
                    <a:pt x="153" y="119"/>
                  </a:lnTo>
                  <a:lnTo>
                    <a:pt x="155" y="120"/>
                  </a:lnTo>
                  <a:lnTo>
                    <a:pt x="157" y="120"/>
                  </a:lnTo>
                  <a:lnTo>
                    <a:pt x="157" y="119"/>
                  </a:lnTo>
                  <a:lnTo>
                    <a:pt x="159" y="117"/>
                  </a:lnTo>
                  <a:lnTo>
                    <a:pt x="157" y="117"/>
                  </a:lnTo>
                  <a:lnTo>
                    <a:pt x="159" y="115"/>
                  </a:lnTo>
                  <a:lnTo>
                    <a:pt x="161" y="117"/>
                  </a:lnTo>
                  <a:lnTo>
                    <a:pt x="163" y="117"/>
                  </a:lnTo>
                  <a:lnTo>
                    <a:pt x="163" y="115"/>
                  </a:lnTo>
                  <a:lnTo>
                    <a:pt x="165" y="115"/>
                  </a:lnTo>
                  <a:lnTo>
                    <a:pt x="167" y="115"/>
                  </a:lnTo>
                  <a:lnTo>
                    <a:pt x="169" y="115"/>
                  </a:lnTo>
                  <a:lnTo>
                    <a:pt x="171" y="115"/>
                  </a:lnTo>
                  <a:lnTo>
                    <a:pt x="171" y="117"/>
                  </a:lnTo>
                  <a:lnTo>
                    <a:pt x="173" y="117"/>
                  </a:lnTo>
                  <a:lnTo>
                    <a:pt x="173" y="119"/>
                  </a:lnTo>
                  <a:lnTo>
                    <a:pt x="173" y="120"/>
                  </a:lnTo>
                  <a:lnTo>
                    <a:pt x="174" y="120"/>
                  </a:lnTo>
                  <a:lnTo>
                    <a:pt x="176" y="119"/>
                  </a:lnTo>
                  <a:lnTo>
                    <a:pt x="178" y="119"/>
                  </a:lnTo>
                  <a:lnTo>
                    <a:pt x="178" y="117"/>
                  </a:lnTo>
                  <a:lnTo>
                    <a:pt x="178" y="115"/>
                  </a:lnTo>
                  <a:lnTo>
                    <a:pt x="180" y="115"/>
                  </a:lnTo>
                  <a:lnTo>
                    <a:pt x="180" y="113"/>
                  </a:lnTo>
                  <a:lnTo>
                    <a:pt x="180" y="115"/>
                  </a:lnTo>
                  <a:lnTo>
                    <a:pt x="182" y="115"/>
                  </a:lnTo>
                  <a:lnTo>
                    <a:pt x="184" y="115"/>
                  </a:lnTo>
                  <a:lnTo>
                    <a:pt x="186" y="115"/>
                  </a:lnTo>
                  <a:lnTo>
                    <a:pt x="186" y="113"/>
                  </a:lnTo>
                  <a:lnTo>
                    <a:pt x="188" y="113"/>
                  </a:lnTo>
                  <a:lnTo>
                    <a:pt x="190" y="115"/>
                  </a:lnTo>
                  <a:lnTo>
                    <a:pt x="192" y="115"/>
                  </a:lnTo>
                  <a:lnTo>
                    <a:pt x="192" y="117"/>
                  </a:lnTo>
                  <a:lnTo>
                    <a:pt x="194" y="117"/>
                  </a:lnTo>
                  <a:lnTo>
                    <a:pt x="192" y="119"/>
                  </a:lnTo>
                  <a:lnTo>
                    <a:pt x="192" y="120"/>
                  </a:lnTo>
                  <a:lnTo>
                    <a:pt x="194" y="120"/>
                  </a:lnTo>
                  <a:lnTo>
                    <a:pt x="194" y="122"/>
                  </a:lnTo>
                  <a:lnTo>
                    <a:pt x="196" y="122"/>
                  </a:lnTo>
                  <a:lnTo>
                    <a:pt x="196" y="124"/>
                  </a:lnTo>
                  <a:lnTo>
                    <a:pt x="198" y="124"/>
                  </a:lnTo>
                  <a:lnTo>
                    <a:pt x="201" y="126"/>
                  </a:lnTo>
                  <a:lnTo>
                    <a:pt x="203" y="126"/>
                  </a:lnTo>
                  <a:lnTo>
                    <a:pt x="205" y="126"/>
                  </a:lnTo>
                  <a:lnTo>
                    <a:pt x="207" y="126"/>
                  </a:lnTo>
                  <a:lnTo>
                    <a:pt x="207" y="128"/>
                  </a:lnTo>
                  <a:lnTo>
                    <a:pt x="207" y="130"/>
                  </a:lnTo>
                  <a:lnTo>
                    <a:pt x="209" y="130"/>
                  </a:lnTo>
                  <a:lnTo>
                    <a:pt x="209" y="128"/>
                  </a:lnTo>
                  <a:lnTo>
                    <a:pt x="211" y="128"/>
                  </a:lnTo>
                  <a:lnTo>
                    <a:pt x="213" y="128"/>
                  </a:lnTo>
                  <a:lnTo>
                    <a:pt x="213" y="126"/>
                  </a:lnTo>
                  <a:lnTo>
                    <a:pt x="213" y="124"/>
                  </a:lnTo>
                  <a:lnTo>
                    <a:pt x="213" y="122"/>
                  </a:lnTo>
                  <a:lnTo>
                    <a:pt x="215" y="120"/>
                  </a:lnTo>
                  <a:lnTo>
                    <a:pt x="217" y="120"/>
                  </a:lnTo>
                  <a:lnTo>
                    <a:pt x="217" y="122"/>
                  </a:lnTo>
                  <a:lnTo>
                    <a:pt x="219" y="122"/>
                  </a:lnTo>
                  <a:lnTo>
                    <a:pt x="219" y="124"/>
                  </a:lnTo>
                  <a:lnTo>
                    <a:pt x="221" y="124"/>
                  </a:lnTo>
                  <a:lnTo>
                    <a:pt x="226" y="126"/>
                  </a:lnTo>
                  <a:lnTo>
                    <a:pt x="228" y="126"/>
                  </a:lnTo>
                  <a:lnTo>
                    <a:pt x="232" y="124"/>
                  </a:lnTo>
                  <a:lnTo>
                    <a:pt x="236" y="122"/>
                  </a:lnTo>
                  <a:lnTo>
                    <a:pt x="238" y="122"/>
                  </a:lnTo>
                  <a:lnTo>
                    <a:pt x="238" y="120"/>
                  </a:lnTo>
                  <a:lnTo>
                    <a:pt x="238" y="119"/>
                  </a:lnTo>
                  <a:lnTo>
                    <a:pt x="238" y="117"/>
                  </a:lnTo>
                  <a:lnTo>
                    <a:pt x="240" y="113"/>
                  </a:lnTo>
                  <a:lnTo>
                    <a:pt x="240" y="111"/>
                  </a:lnTo>
                  <a:lnTo>
                    <a:pt x="242" y="111"/>
                  </a:lnTo>
                  <a:lnTo>
                    <a:pt x="240" y="109"/>
                  </a:lnTo>
                  <a:lnTo>
                    <a:pt x="240" y="107"/>
                  </a:lnTo>
                  <a:lnTo>
                    <a:pt x="238" y="107"/>
                  </a:lnTo>
                  <a:lnTo>
                    <a:pt x="238" y="105"/>
                  </a:lnTo>
                  <a:lnTo>
                    <a:pt x="236" y="105"/>
                  </a:lnTo>
                  <a:lnTo>
                    <a:pt x="234" y="105"/>
                  </a:lnTo>
                  <a:lnTo>
                    <a:pt x="232" y="105"/>
                  </a:lnTo>
                  <a:lnTo>
                    <a:pt x="230" y="105"/>
                  </a:lnTo>
                  <a:lnTo>
                    <a:pt x="230" y="103"/>
                  </a:lnTo>
                  <a:lnTo>
                    <a:pt x="230" y="101"/>
                  </a:lnTo>
                  <a:lnTo>
                    <a:pt x="222" y="101"/>
                  </a:lnTo>
                  <a:lnTo>
                    <a:pt x="222" y="99"/>
                  </a:lnTo>
                  <a:lnTo>
                    <a:pt x="221" y="99"/>
                  </a:lnTo>
                  <a:lnTo>
                    <a:pt x="222" y="99"/>
                  </a:lnTo>
                  <a:lnTo>
                    <a:pt x="222" y="97"/>
                  </a:lnTo>
                  <a:lnTo>
                    <a:pt x="222" y="96"/>
                  </a:lnTo>
                  <a:lnTo>
                    <a:pt x="219" y="96"/>
                  </a:lnTo>
                  <a:lnTo>
                    <a:pt x="219" y="94"/>
                  </a:lnTo>
                  <a:lnTo>
                    <a:pt x="217" y="94"/>
                  </a:lnTo>
                  <a:lnTo>
                    <a:pt x="217" y="96"/>
                  </a:lnTo>
                  <a:lnTo>
                    <a:pt x="215" y="96"/>
                  </a:lnTo>
                  <a:lnTo>
                    <a:pt x="215" y="94"/>
                  </a:lnTo>
                  <a:lnTo>
                    <a:pt x="215" y="92"/>
                  </a:lnTo>
                  <a:lnTo>
                    <a:pt x="219" y="92"/>
                  </a:lnTo>
                  <a:lnTo>
                    <a:pt x="221" y="90"/>
                  </a:lnTo>
                  <a:lnTo>
                    <a:pt x="222" y="88"/>
                  </a:lnTo>
                  <a:lnTo>
                    <a:pt x="224" y="88"/>
                  </a:lnTo>
                  <a:lnTo>
                    <a:pt x="226" y="88"/>
                  </a:lnTo>
                  <a:lnTo>
                    <a:pt x="226" y="86"/>
                  </a:lnTo>
                  <a:lnTo>
                    <a:pt x="228" y="86"/>
                  </a:lnTo>
                  <a:lnTo>
                    <a:pt x="228" y="84"/>
                  </a:lnTo>
                  <a:lnTo>
                    <a:pt x="230" y="84"/>
                  </a:lnTo>
                  <a:lnTo>
                    <a:pt x="232" y="82"/>
                  </a:lnTo>
                  <a:lnTo>
                    <a:pt x="230" y="82"/>
                  </a:lnTo>
                  <a:lnTo>
                    <a:pt x="230" y="80"/>
                  </a:lnTo>
                  <a:lnTo>
                    <a:pt x="230" y="78"/>
                  </a:lnTo>
                  <a:lnTo>
                    <a:pt x="228" y="78"/>
                  </a:lnTo>
                  <a:lnTo>
                    <a:pt x="228" y="76"/>
                  </a:lnTo>
                  <a:lnTo>
                    <a:pt x="228" y="74"/>
                  </a:lnTo>
                  <a:lnTo>
                    <a:pt x="226" y="74"/>
                  </a:lnTo>
                  <a:lnTo>
                    <a:pt x="226" y="72"/>
                  </a:lnTo>
                  <a:lnTo>
                    <a:pt x="228" y="71"/>
                  </a:lnTo>
                  <a:lnTo>
                    <a:pt x="232" y="67"/>
                  </a:lnTo>
                  <a:lnTo>
                    <a:pt x="230" y="67"/>
                  </a:lnTo>
                  <a:lnTo>
                    <a:pt x="232" y="67"/>
                  </a:lnTo>
                  <a:lnTo>
                    <a:pt x="232" y="65"/>
                  </a:lnTo>
                  <a:lnTo>
                    <a:pt x="234" y="65"/>
                  </a:lnTo>
                  <a:lnTo>
                    <a:pt x="236" y="65"/>
                  </a:lnTo>
                  <a:lnTo>
                    <a:pt x="238" y="65"/>
                  </a:lnTo>
                  <a:lnTo>
                    <a:pt x="240" y="65"/>
                  </a:lnTo>
                  <a:lnTo>
                    <a:pt x="240" y="67"/>
                  </a:lnTo>
                  <a:lnTo>
                    <a:pt x="242" y="67"/>
                  </a:lnTo>
                  <a:lnTo>
                    <a:pt x="244" y="65"/>
                  </a:lnTo>
                  <a:lnTo>
                    <a:pt x="244" y="67"/>
                  </a:lnTo>
                  <a:lnTo>
                    <a:pt x="246" y="67"/>
                  </a:lnTo>
                  <a:lnTo>
                    <a:pt x="247" y="67"/>
                  </a:lnTo>
                  <a:lnTo>
                    <a:pt x="247" y="65"/>
                  </a:lnTo>
                  <a:lnTo>
                    <a:pt x="249" y="65"/>
                  </a:lnTo>
                  <a:lnTo>
                    <a:pt x="249" y="63"/>
                  </a:lnTo>
                  <a:lnTo>
                    <a:pt x="247" y="63"/>
                  </a:lnTo>
                  <a:lnTo>
                    <a:pt x="247" y="61"/>
                  </a:lnTo>
                  <a:lnTo>
                    <a:pt x="244" y="61"/>
                  </a:lnTo>
                  <a:lnTo>
                    <a:pt x="242" y="59"/>
                  </a:lnTo>
                  <a:lnTo>
                    <a:pt x="240" y="59"/>
                  </a:lnTo>
                  <a:lnTo>
                    <a:pt x="238" y="59"/>
                  </a:lnTo>
                  <a:lnTo>
                    <a:pt x="236" y="57"/>
                  </a:lnTo>
                  <a:lnTo>
                    <a:pt x="234" y="57"/>
                  </a:lnTo>
                  <a:lnTo>
                    <a:pt x="232" y="55"/>
                  </a:lnTo>
                  <a:lnTo>
                    <a:pt x="234" y="55"/>
                  </a:lnTo>
                  <a:lnTo>
                    <a:pt x="234" y="53"/>
                  </a:lnTo>
                  <a:lnTo>
                    <a:pt x="234" y="51"/>
                  </a:lnTo>
                  <a:lnTo>
                    <a:pt x="236" y="51"/>
                  </a:lnTo>
                  <a:lnTo>
                    <a:pt x="236" y="53"/>
                  </a:lnTo>
                  <a:lnTo>
                    <a:pt x="238" y="53"/>
                  </a:lnTo>
                  <a:lnTo>
                    <a:pt x="240" y="51"/>
                  </a:lnTo>
                  <a:lnTo>
                    <a:pt x="240" y="49"/>
                  </a:lnTo>
                  <a:lnTo>
                    <a:pt x="238" y="49"/>
                  </a:lnTo>
                  <a:lnTo>
                    <a:pt x="236" y="49"/>
                  </a:lnTo>
                  <a:lnTo>
                    <a:pt x="236" y="51"/>
                  </a:lnTo>
                  <a:lnTo>
                    <a:pt x="234" y="49"/>
                  </a:lnTo>
                  <a:lnTo>
                    <a:pt x="232" y="49"/>
                  </a:lnTo>
                  <a:lnTo>
                    <a:pt x="230" y="49"/>
                  </a:lnTo>
                  <a:lnTo>
                    <a:pt x="228" y="48"/>
                  </a:lnTo>
                  <a:lnTo>
                    <a:pt x="230" y="48"/>
                  </a:lnTo>
                  <a:lnTo>
                    <a:pt x="232" y="48"/>
                  </a:lnTo>
                  <a:lnTo>
                    <a:pt x="232" y="46"/>
                  </a:lnTo>
                  <a:lnTo>
                    <a:pt x="234" y="46"/>
                  </a:lnTo>
                  <a:lnTo>
                    <a:pt x="234" y="44"/>
                  </a:lnTo>
                  <a:lnTo>
                    <a:pt x="234" y="42"/>
                  </a:lnTo>
                  <a:lnTo>
                    <a:pt x="232" y="42"/>
                  </a:lnTo>
                  <a:lnTo>
                    <a:pt x="230" y="42"/>
                  </a:lnTo>
                  <a:lnTo>
                    <a:pt x="230" y="40"/>
                  </a:lnTo>
                  <a:lnTo>
                    <a:pt x="232" y="40"/>
                  </a:lnTo>
                  <a:lnTo>
                    <a:pt x="234" y="40"/>
                  </a:lnTo>
                  <a:lnTo>
                    <a:pt x="234" y="42"/>
                  </a:lnTo>
                  <a:lnTo>
                    <a:pt x="234" y="40"/>
                  </a:lnTo>
                  <a:lnTo>
                    <a:pt x="234" y="38"/>
                  </a:lnTo>
                  <a:lnTo>
                    <a:pt x="236" y="38"/>
                  </a:lnTo>
                  <a:lnTo>
                    <a:pt x="236" y="36"/>
                  </a:lnTo>
                  <a:lnTo>
                    <a:pt x="238" y="36"/>
                  </a:lnTo>
                  <a:lnTo>
                    <a:pt x="238" y="38"/>
                  </a:lnTo>
                  <a:lnTo>
                    <a:pt x="240" y="38"/>
                  </a:lnTo>
                  <a:lnTo>
                    <a:pt x="240" y="40"/>
                  </a:lnTo>
                  <a:lnTo>
                    <a:pt x="242" y="38"/>
                  </a:lnTo>
                  <a:lnTo>
                    <a:pt x="244" y="38"/>
                  </a:lnTo>
                  <a:lnTo>
                    <a:pt x="244" y="40"/>
                  </a:lnTo>
                  <a:lnTo>
                    <a:pt x="246" y="40"/>
                  </a:lnTo>
                  <a:lnTo>
                    <a:pt x="247" y="40"/>
                  </a:lnTo>
                  <a:lnTo>
                    <a:pt x="247" y="38"/>
                  </a:lnTo>
                  <a:lnTo>
                    <a:pt x="253" y="38"/>
                  </a:lnTo>
                  <a:lnTo>
                    <a:pt x="253" y="40"/>
                  </a:lnTo>
                  <a:lnTo>
                    <a:pt x="253" y="42"/>
                  </a:lnTo>
                  <a:lnTo>
                    <a:pt x="255" y="42"/>
                  </a:lnTo>
                  <a:lnTo>
                    <a:pt x="255" y="40"/>
                  </a:lnTo>
                  <a:lnTo>
                    <a:pt x="257" y="40"/>
                  </a:lnTo>
                  <a:lnTo>
                    <a:pt x="255" y="38"/>
                  </a:lnTo>
                  <a:lnTo>
                    <a:pt x="255" y="36"/>
                  </a:lnTo>
                  <a:lnTo>
                    <a:pt x="257" y="36"/>
                  </a:lnTo>
                  <a:lnTo>
                    <a:pt x="259" y="36"/>
                  </a:lnTo>
                  <a:lnTo>
                    <a:pt x="261" y="36"/>
                  </a:lnTo>
                  <a:lnTo>
                    <a:pt x="263" y="36"/>
                  </a:lnTo>
                  <a:lnTo>
                    <a:pt x="265" y="36"/>
                  </a:lnTo>
                  <a:lnTo>
                    <a:pt x="265" y="34"/>
                  </a:lnTo>
                  <a:lnTo>
                    <a:pt x="267" y="34"/>
                  </a:lnTo>
                  <a:lnTo>
                    <a:pt x="269" y="34"/>
                  </a:lnTo>
                  <a:lnTo>
                    <a:pt x="270" y="32"/>
                  </a:lnTo>
                  <a:lnTo>
                    <a:pt x="274" y="32"/>
                  </a:lnTo>
                  <a:lnTo>
                    <a:pt x="276" y="32"/>
                  </a:lnTo>
                  <a:lnTo>
                    <a:pt x="278" y="32"/>
                  </a:lnTo>
                  <a:lnTo>
                    <a:pt x="278" y="30"/>
                  </a:lnTo>
                  <a:lnTo>
                    <a:pt x="280" y="30"/>
                  </a:lnTo>
                  <a:lnTo>
                    <a:pt x="282" y="30"/>
                  </a:lnTo>
                  <a:lnTo>
                    <a:pt x="282" y="28"/>
                  </a:lnTo>
                  <a:lnTo>
                    <a:pt x="284" y="28"/>
                  </a:lnTo>
                  <a:lnTo>
                    <a:pt x="286" y="28"/>
                  </a:lnTo>
                  <a:lnTo>
                    <a:pt x="288" y="28"/>
                  </a:lnTo>
                  <a:lnTo>
                    <a:pt x="290" y="28"/>
                  </a:lnTo>
                  <a:lnTo>
                    <a:pt x="290" y="30"/>
                  </a:lnTo>
                  <a:lnTo>
                    <a:pt x="292" y="28"/>
                  </a:lnTo>
                  <a:lnTo>
                    <a:pt x="294" y="28"/>
                  </a:lnTo>
                  <a:lnTo>
                    <a:pt x="295" y="30"/>
                  </a:lnTo>
                  <a:lnTo>
                    <a:pt x="297" y="30"/>
                  </a:lnTo>
                  <a:lnTo>
                    <a:pt x="297" y="28"/>
                  </a:lnTo>
                  <a:lnTo>
                    <a:pt x="297" y="26"/>
                  </a:lnTo>
                  <a:lnTo>
                    <a:pt x="297" y="24"/>
                  </a:lnTo>
                  <a:lnTo>
                    <a:pt x="299" y="23"/>
                  </a:lnTo>
                  <a:lnTo>
                    <a:pt x="301" y="23"/>
                  </a:lnTo>
                  <a:lnTo>
                    <a:pt x="301" y="21"/>
                  </a:lnTo>
                  <a:lnTo>
                    <a:pt x="303" y="21"/>
                  </a:lnTo>
                  <a:lnTo>
                    <a:pt x="305" y="23"/>
                  </a:lnTo>
                  <a:lnTo>
                    <a:pt x="307" y="23"/>
                  </a:lnTo>
                  <a:lnTo>
                    <a:pt x="307" y="21"/>
                  </a:lnTo>
                  <a:lnTo>
                    <a:pt x="309" y="19"/>
                  </a:lnTo>
                  <a:lnTo>
                    <a:pt x="309" y="21"/>
                  </a:lnTo>
                  <a:lnTo>
                    <a:pt x="311" y="23"/>
                  </a:lnTo>
                  <a:lnTo>
                    <a:pt x="313" y="21"/>
                  </a:lnTo>
                  <a:lnTo>
                    <a:pt x="318" y="19"/>
                  </a:lnTo>
                  <a:lnTo>
                    <a:pt x="320" y="19"/>
                  </a:lnTo>
                  <a:lnTo>
                    <a:pt x="322" y="19"/>
                  </a:lnTo>
                  <a:lnTo>
                    <a:pt x="322" y="17"/>
                  </a:lnTo>
                  <a:lnTo>
                    <a:pt x="326" y="17"/>
                  </a:lnTo>
                  <a:lnTo>
                    <a:pt x="328" y="17"/>
                  </a:lnTo>
                  <a:lnTo>
                    <a:pt x="330" y="17"/>
                  </a:lnTo>
                  <a:lnTo>
                    <a:pt x="330" y="15"/>
                  </a:lnTo>
                  <a:lnTo>
                    <a:pt x="332" y="15"/>
                  </a:lnTo>
                  <a:lnTo>
                    <a:pt x="334" y="15"/>
                  </a:lnTo>
                  <a:lnTo>
                    <a:pt x="336" y="15"/>
                  </a:lnTo>
                  <a:lnTo>
                    <a:pt x="338" y="15"/>
                  </a:lnTo>
                  <a:lnTo>
                    <a:pt x="338" y="13"/>
                  </a:lnTo>
                  <a:lnTo>
                    <a:pt x="340" y="13"/>
                  </a:lnTo>
                  <a:lnTo>
                    <a:pt x="340" y="11"/>
                  </a:lnTo>
                  <a:lnTo>
                    <a:pt x="342" y="11"/>
                  </a:lnTo>
                  <a:lnTo>
                    <a:pt x="342" y="13"/>
                  </a:lnTo>
                  <a:lnTo>
                    <a:pt x="345" y="13"/>
                  </a:lnTo>
                  <a:lnTo>
                    <a:pt x="345" y="11"/>
                  </a:lnTo>
                  <a:lnTo>
                    <a:pt x="345" y="9"/>
                  </a:lnTo>
                  <a:lnTo>
                    <a:pt x="347" y="9"/>
                  </a:lnTo>
                  <a:lnTo>
                    <a:pt x="345" y="7"/>
                  </a:lnTo>
                  <a:lnTo>
                    <a:pt x="345" y="5"/>
                  </a:lnTo>
                  <a:lnTo>
                    <a:pt x="347" y="5"/>
                  </a:lnTo>
                  <a:lnTo>
                    <a:pt x="349" y="5"/>
                  </a:lnTo>
                  <a:lnTo>
                    <a:pt x="351" y="5"/>
                  </a:lnTo>
                  <a:lnTo>
                    <a:pt x="353" y="5"/>
                  </a:lnTo>
                  <a:lnTo>
                    <a:pt x="351" y="5"/>
                  </a:lnTo>
                  <a:lnTo>
                    <a:pt x="351" y="3"/>
                  </a:lnTo>
                  <a:lnTo>
                    <a:pt x="353" y="3"/>
                  </a:lnTo>
                  <a:lnTo>
                    <a:pt x="353" y="1"/>
                  </a:lnTo>
                  <a:lnTo>
                    <a:pt x="355" y="1"/>
                  </a:lnTo>
                  <a:lnTo>
                    <a:pt x="357" y="1"/>
                  </a:lnTo>
                  <a:lnTo>
                    <a:pt x="357" y="3"/>
                  </a:lnTo>
                  <a:lnTo>
                    <a:pt x="359" y="3"/>
                  </a:lnTo>
                  <a:lnTo>
                    <a:pt x="359" y="1"/>
                  </a:lnTo>
                  <a:lnTo>
                    <a:pt x="357" y="1"/>
                  </a:lnTo>
                  <a:lnTo>
                    <a:pt x="357" y="0"/>
                  </a:lnTo>
                  <a:lnTo>
                    <a:pt x="361" y="0"/>
                  </a:lnTo>
                  <a:lnTo>
                    <a:pt x="361" y="1"/>
                  </a:lnTo>
                  <a:close/>
                  <a:moveTo>
                    <a:pt x="261" y="232"/>
                  </a:moveTo>
                  <a:lnTo>
                    <a:pt x="261" y="234"/>
                  </a:lnTo>
                  <a:lnTo>
                    <a:pt x="259" y="236"/>
                  </a:lnTo>
                  <a:lnTo>
                    <a:pt x="259" y="238"/>
                  </a:lnTo>
                  <a:lnTo>
                    <a:pt x="259" y="239"/>
                  </a:lnTo>
                  <a:lnTo>
                    <a:pt x="261" y="239"/>
                  </a:lnTo>
                  <a:lnTo>
                    <a:pt x="261" y="241"/>
                  </a:lnTo>
                  <a:lnTo>
                    <a:pt x="261" y="243"/>
                  </a:lnTo>
                  <a:lnTo>
                    <a:pt x="263" y="243"/>
                  </a:lnTo>
                  <a:lnTo>
                    <a:pt x="263" y="245"/>
                  </a:lnTo>
                  <a:lnTo>
                    <a:pt x="265" y="245"/>
                  </a:lnTo>
                  <a:lnTo>
                    <a:pt x="267" y="247"/>
                  </a:lnTo>
                  <a:lnTo>
                    <a:pt x="269" y="247"/>
                  </a:lnTo>
                  <a:lnTo>
                    <a:pt x="270" y="247"/>
                  </a:lnTo>
                  <a:lnTo>
                    <a:pt x="272" y="247"/>
                  </a:lnTo>
                  <a:lnTo>
                    <a:pt x="272" y="245"/>
                  </a:lnTo>
                  <a:lnTo>
                    <a:pt x="274" y="245"/>
                  </a:lnTo>
                  <a:lnTo>
                    <a:pt x="276" y="243"/>
                  </a:lnTo>
                  <a:lnTo>
                    <a:pt x="276" y="241"/>
                  </a:lnTo>
                  <a:lnTo>
                    <a:pt x="278" y="241"/>
                  </a:lnTo>
                  <a:lnTo>
                    <a:pt x="278" y="239"/>
                  </a:lnTo>
                  <a:lnTo>
                    <a:pt x="278" y="238"/>
                  </a:lnTo>
                  <a:lnTo>
                    <a:pt x="278" y="236"/>
                  </a:lnTo>
                  <a:lnTo>
                    <a:pt x="278" y="234"/>
                  </a:lnTo>
                  <a:lnTo>
                    <a:pt x="276" y="234"/>
                  </a:lnTo>
                  <a:lnTo>
                    <a:pt x="276" y="232"/>
                  </a:lnTo>
                  <a:lnTo>
                    <a:pt x="276" y="230"/>
                  </a:lnTo>
                  <a:lnTo>
                    <a:pt x="274" y="230"/>
                  </a:lnTo>
                  <a:lnTo>
                    <a:pt x="272" y="230"/>
                  </a:lnTo>
                  <a:lnTo>
                    <a:pt x="272" y="228"/>
                  </a:lnTo>
                  <a:lnTo>
                    <a:pt x="270" y="228"/>
                  </a:lnTo>
                  <a:lnTo>
                    <a:pt x="269" y="228"/>
                  </a:lnTo>
                  <a:lnTo>
                    <a:pt x="267" y="228"/>
                  </a:lnTo>
                  <a:lnTo>
                    <a:pt x="265" y="228"/>
                  </a:lnTo>
                  <a:lnTo>
                    <a:pt x="265" y="230"/>
                  </a:lnTo>
                  <a:lnTo>
                    <a:pt x="263" y="230"/>
                  </a:lnTo>
                  <a:lnTo>
                    <a:pt x="261" y="23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6" name="Freeform 125"/>
            <p:cNvSpPr>
              <a:spLocks noEditPoints="1"/>
            </p:cNvSpPr>
            <p:nvPr/>
          </p:nvSpPr>
          <p:spPr bwMode="auto">
            <a:xfrm>
              <a:off x="5886450" y="4703763"/>
              <a:ext cx="201613" cy="247650"/>
            </a:xfrm>
            <a:custGeom>
              <a:avLst/>
              <a:gdLst>
                <a:gd name="T0" fmla="*/ 111 w 127"/>
                <a:gd name="T1" fmla="*/ 116 h 156"/>
                <a:gd name="T2" fmla="*/ 2 w 127"/>
                <a:gd name="T3" fmla="*/ 89 h 156"/>
                <a:gd name="T4" fmla="*/ 25 w 127"/>
                <a:gd name="T5" fmla="*/ 2 h 156"/>
                <a:gd name="T6" fmla="*/ 29 w 127"/>
                <a:gd name="T7" fmla="*/ 6 h 156"/>
                <a:gd name="T8" fmla="*/ 37 w 127"/>
                <a:gd name="T9" fmla="*/ 10 h 156"/>
                <a:gd name="T10" fmla="*/ 48 w 127"/>
                <a:gd name="T11" fmla="*/ 12 h 156"/>
                <a:gd name="T12" fmla="*/ 56 w 127"/>
                <a:gd name="T13" fmla="*/ 16 h 156"/>
                <a:gd name="T14" fmla="*/ 65 w 127"/>
                <a:gd name="T15" fmla="*/ 23 h 156"/>
                <a:gd name="T16" fmla="*/ 77 w 127"/>
                <a:gd name="T17" fmla="*/ 23 h 156"/>
                <a:gd name="T18" fmla="*/ 86 w 127"/>
                <a:gd name="T19" fmla="*/ 25 h 156"/>
                <a:gd name="T20" fmla="*/ 92 w 127"/>
                <a:gd name="T21" fmla="*/ 22 h 156"/>
                <a:gd name="T22" fmla="*/ 102 w 127"/>
                <a:gd name="T23" fmla="*/ 16 h 156"/>
                <a:gd name="T24" fmla="*/ 111 w 127"/>
                <a:gd name="T25" fmla="*/ 14 h 156"/>
                <a:gd name="T26" fmla="*/ 119 w 127"/>
                <a:gd name="T27" fmla="*/ 18 h 156"/>
                <a:gd name="T28" fmla="*/ 125 w 127"/>
                <a:gd name="T29" fmla="*/ 22 h 156"/>
                <a:gd name="T30" fmla="*/ 117 w 127"/>
                <a:gd name="T31" fmla="*/ 29 h 156"/>
                <a:gd name="T32" fmla="*/ 111 w 127"/>
                <a:gd name="T33" fmla="*/ 39 h 156"/>
                <a:gd name="T34" fmla="*/ 111 w 127"/>
                <a:gd name="T35" fmla="*/ 52 h 156"/>
                <a:gd name="T36" fmla="*/ 111 w 127"/>
                <a:gd name="T37" fmla="*/ 64 h 156"/>
                <a:gd name="T38" fmla="*/ 111 w 127"/>
                <a:gd name="T39" fmla="*/ 75 h 156"/>
                <a:gd name="T40" fmla="*/ 111 w 127"/>
                <a:gd name="T41" fmla="*/ 87 h 156"/>
                <a:gd name="T42" fmla="*/ 115 w 127"/>
                <a:gd name="T43" fmla="*/ 98 h 156"/>
                <a:gd name="T44" fmla="*/ 119 w 127"/>
                <a:gd name="T45" fmla="*/ 110 h 156"/>
                <a:gd name="T46" fmla="*/ 113 w 127"/>
                <a:gd name="T47" fmla="*/ 114 h 156"/>
                <a:gd name="T48" fmla="*/ 110 w 127"/>
                <a:gd name="T49" fmla="*/ 112 h 156"/>
                <a:gd name="T50" fmla="*/ 111 w 127"/>
                <a:gd name="T51" fmla="*/ 117 h 156"/>
                <a:gd name="T52" fmla="*/ 104 w 127"/>
                <a:gd name="T53" fmla="*/ 121 h 156"/>
                <a:gd name="T54" fmla="*/ 100 w 127"/>
                <a:gd name="T55" fmla="*/ 131 h 156"/>
                <a:gd name="T56" fmla="*/ 96 w 127"/>
                <a:gd name="T57" fmla="*/ 135 h 156"/>
                <a:gd name="T58" fmla="*/ 94 w 127"/>
                <a:gd name="T59" fmla="*/ 144 h 156"/>
                <a:gd name="T60" fmla="*/ 90 w 127"/>
                <a:gd name="T61" fmla="*/ 144 h 156"/>
                <a:gd name="T62" fmla="*/ 88 w 127"/>
                <a:gd name="T63" fmla="*/ 152 h 156"/>
                <a:gd name="T64" fmla="*/ 81 w 127"/>
                <a:gd name="T65" fmla="*/ 154 h 156"/>
                <a:gd name="T66" fmla="*/ 73 w 127"/>
                <a:gd name="T67" fmla="*/ 148 h 156"/>
                <a:gd name="T68" fmla="*/ 62 w 127"/>
                <a:gd name="T69" fmla="*/ 141 h 156"/>
                <a:gd name="T70" fmla="*/ 58 w 127"/>
                <a:gd name="T71" fmla="*/ 135 h 156"/>
                <a:gd name="T72" fmla="*/ 54 w 127"/>
                <a:gd name="T73" fmla="*/ 127 h 156"/>
                <a:gd name="T74" fmla="*/ 35 w 127"/>
                <a:gd name="T75" fmla="*/ 116 h 156"/>
                <a:gd name="T76" fmla="*/ 14 w 127"/>
                <a:gd name="T77" fmla="*/ 104 h 156"/>
                <a:gd name="T78" fmla="*/ 4 w 127"/>
                <a:gd name="T79" fmla="*/ 96 h 156"/>
                <a:gd name="T80" fmla="*/ 4 w 127"/>
                <a:gd name="T81" fmla="*/ 89 h 156"/>
                <a:gd name="T82" fmla="*/ 8 w 127"/>
                <a:gd name="T83" fmla="*/ 89 h 156"/>
                <a:gd name="T84" fmla="*/ 14 w 127"/>
                <a:gd name="T85" fmla="*/ 87 h 156"/>
                <a:gd name="T86" fmla="*/ 10 w 127"/>
                <a:gd name="T87" fmla="*/ 83 h 156"/>
                <a:gd name="T88" fmla="*/ 8 w 127"/>
                <a:gd name="T89" fmla="*/ 87 h 156"/>
                <a:gd name="T90" fmla="*/ 2 w 127"/>
                <a:gd name="T91" fmla="*/ 83 h 156"/>
                <a:gd name="T92" fmla="*/ 2 w 127"/>
                <a:gd name="T93" fmla="*/ 75 h 156"/>
                <a:gd name="T94" fmla="*/ 8 w 127"/>
                <a:gd name="T95" fmla="*/ 68 h 156"/>
                <a:gd name="T96" fmla="*/ 14 w 127"/>
                <a:gd name="T97" fmla="*/ 60 h 156"/>
                <a:gd name="T98" fmla="*/ 17 w 127"/>
                <a:gd name="T99" fmla="*/ 48 h 156"/>
                <a:gd name="T100" fmla="*/ 15 w 127"/>
                <a:gd name="T101" fmla="*/ 41 h 156"/>
                <a:gd name="T102" fmla="*/ 10 w 127"/>
                <a:gd name="T103" fmla="*/ 35 h 156"/>
                <a:gd name="T104" fmla="*/ 8 w 127"/>
                <a:gd name="T105" fmla="*/ 23 h 156"/>
                <a:gd name="T106" fmla="*/ 4 w 127"/>
                <a:gd name="T107" fmla="*/ 18 h 156"/>
                <a:gd name="T108" fmla="*/ 4 w 127"/>
                <a:gd name="T109" fmla="*/ 10 h 156"/>
                <a:gd name="T110" fmla="*/ 12 w 127"/>
                <a:gd name="T111" fmla="*/ 4 h 156"/>
                <a:gd name="T112" fmla="*/ 23 w 127"/>
                <a:gd name="T113" fmla="*/ 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7" h="156">
                  <a:moveTo>
                    <a:pt x="115" y="114"/>
                  </a:moveTo>
                  <a:lnTo>
                    <a:pt x="115" y="116"/>
                  </a:lnTo>
                  <a:lnTo>
                    <a:pt x="115" y="114"/>
                  </a:lnTo>
                  <a:lnTo>
                    <a:pt x="115" y="116"/>
                  </a:lnTo>
                  <a:lnTo>
                    <a:pt x="113" y="116"/>
                  </a:lnTo>
                  <a:lnTo>
                    <a:pt x="111" y="116"/>
                  </a:lnTo>
                  <a:lnTo>
                    <a:pt x="111" y="114"/>
                  </a:lnTo>
                  <a:lnTo>
                    <a:pt x="113" y="114"/>
                  </a:lnTo>
                  <a:lnTo>
                    <a:pt x="115" y="114"/>
                  </a:lnTo>
                  <a:close/>
                  <a:moveTo>
                    <a:pt x="2" y="89"/>
                  </a:moveTo>
                  <a:lnTo>
                    <a:pt x="0" y="89"/>
                  </a:lnTo>
                  <a:lnTo>
                    <a:pt x="2" y="89"/>
                  </a:lnTo>
                  <a:close/>
                  <a:moveTo>
                    <a:pt x="4" y="87"/>
                  </a:moveTo>
                  <a:lnTo>
                    <a:pt x="4" y="89"/>
                  </a:lnTo>
                  <a:lnTo>
                    <a:pt x="4" y="87"/>
                  </a:lnTo>
                  <a:close/>
                  <a:moveTo>
                    <a:pt x="25" y="2"/>
                  </a:moveTo>
                  <a:lnTo>
                    <a:pt x="23" y="2"/>
                  </a:lnTo>
                  <a:lnTo>
                    <a:pt x="25" y="2"/>
                  </a:lnTo>
                  <a:lnTo>
                    <a:pt x="27" y="2"/>
                  </a:lnTo>
                  <a:lnTo>
                    <a:pt x="25" y="4"/>
                  </a:lnTo>
                  <a:lnTo>
                    <a:pt x="27" y="6"/>
                  </a:lnTo>
                  <a:lnTo>
                    <a:pt x="27" y="8"/>
                  </a:lnTo>
                  <a:lnTo>
                    <a:pt x="29" y="8"/>
                  </a:lnTo>
                  <a:lnTo>
                    <a:pt x="29" y="6"/>
                  </a:lnTo>
                  <a:lnTo>
                    <a:pt x="29" y="8"/>
                  </a:lnTo>
                  <a:lnTo>
                    <a:pt x="31" y="8"/>
                  </a:lnTo>
                  <a:lnTo>
                    <a:pt x="33" y="8"/>
                  </a:lnTo>
                  <a:lnTo>
                    <a:pt x="33" y="10"/>
                  </a:lnTo>
                  <a:lnTo>
                    <a:pt x="35" y="10"/>
                  </a:lnTo>
                  <a:lnTo>
                    <a:pt x="37" y="10"/>
                  </a:lnTo>
                  <a:lnTo>
                    <a:pt x="40" y="10"/>
                  </a:lnTo>
                  <a:lnTo>
                    <a:pt x="42" y="10"/>
                  </a:lnTo>
                  <a:lnTo>
                    <a:pt x="44" y="10"/>
                  </a:lnTo>
                  <a:lnTo>
                    <a:pt x="46" y="10"/>
                  </a:lnTo>
                  <a:lnTo>
                    <a:pt x="48" y="10"/>
                  </a:lnTo>
                  <a:lnTo>
                    <a:pt x="48" y="12"/>
                  </a:lnTo>
                  <a:lnTo>
                    <a:pt x="50" y="12"/>
                  </a:lnTo>
                  <a:lnTo>
                    <a:pt x="50" y="14"/>
                  </a:lnTo>
                  <a:lnTo>
                    <a:pt x="52" y="14"/>
                  </a:lnTo>
                  <a:lnTo>
                    <a:pt x="54" y="14"/>
                  </a:lnTo>
                  <a:lnTo>
                    <a:pt x="54" y="16"/>
                  </a:lnTo>
                  <a:lnTo>
                    <a:pt x="56" y="16"/>
                  </a:lnTo>
                  <a:lnTo>
                    <a:pt x="58" y="18"/>
                  </a:lnTo>
                  <a:lnTo>
                    <a:pt x="60" y="18"/>
                  </a:lnTo>
                  <a:lnTo>
                    <a:pt x="62" y="20"/>
                  </a:lnTo>
                  <a:lnTo>
                    <a:pt x="63" y="22"/>
                  </a:lnTo>
                  <a:lnTo>
                    <a:pt x="65" y="22"/>
                  </a:lnTo>
                  <a:lnTo>
                    <a:pt x="65" y="23"/>
                  </a:lnTo>
                  <a:lnTo>
                    <a:pt x="67" y="23"/>
                  </a:lnTo>
                  <a:lnTo>
                    <a:pt x="69" y="23"/>
                  </a:lnTo>
                  <a:lnTo>
                    <a:pt x="71" y="23"/>
                  </a:lnTo>
                  <a:lnTo>
                    <a:pt x="73" y="23"/>
                  </a:lnTo>
                  <a:lnTo>
                    <a:pt x="75" y="23"/>
                  </a:lnTo>
                  <a:lnTo>
                    <a:pt x="77" y="23"/>
                  </a:lnTo>
                  <a:lnTo>
                    <a:pt x="77" y="25"/>
                  </a:lnTo>
                  <a:lnTo>
                    <a:pt x="79" y="25"/>
                  </a:lnTo>
                  <a:lnTo>
                    <a:pt x="81" y="25"/>
                  </a:lnTo>
                  <a:lnTo>
                    <a:pt x="83" y="25"/>
                  </a:lnTo>
                  <a:lnTo>
                    <a:pt x="85" y="25"/>
                  </a:lnTo>
                  <a:lnTo>
                    <a:pt x="86" y="25"/>
                  </a:lnTo>
                  <a:lnTo>
                    <a:pt x="88" y="25"/>
                  </a:lnTo>
                  <a:lnTo>
                    <a:pt x="88" y="27"/>
                  </a:lnTo>
                  <a:lnTo>
                    <a:pt x="90" y="27"/>
                  </a:lnTo>
                  <a:lnTo>
                    <a:pt x="90" y="25"/>
                  </a:lnTo>
                  <a:lnTo>
                    <a:pt x="92" y="23"/>
                  </a:lnTo>
                  <a:lnTo>
                    <a:pt x="92" y="22"/>
                  </a:lnTo>
                  <a:lnTo>
                    <a:pt x="94" y="22"/>
                  </a:lnTo>
                  <a:lnTo>
                    <a:pt x="94" y="20"/>
                  </a:lnTo>
                  <a:lnTo>
                    <a:pt x="96" y="20"/>
                  </a:lnTo>
                  <a:lnTo>
                    <a:pt x="98" y="18"/>
                  </a:lnTo>
                  <a:lnTo>
                    <a:pt x="100" y="18"/>
                  </a:lnTo>
                  <a:lnTo>
                    <a:pt x="102" y="16"/>
                  </a:lnTo>
                  <a:lnTo>
                    <a:pt x="104" y="16"/>
                  </a:lnTo>
                  <a:lnTo>
                    <a:pt x="106" y="14"/>
                  </a:lnTo>
                  <a:lnTo>
                    <a:pt x="108" y="14"/>
                  </a:lnTo>
                  <a:lnTo>
                    <a:pt x="110" y="12"/>
                  </a:lnTo>
                  <a:lnTo>
                    <a:pt x="110" y="14"/>
                  </a:lnTo>
                  <a:lnTo>
                    <a:pt x="111" y="14"/>
                  </a:lnTo>
                  <a:lnTo>
                    <a:pt x="111" y="16"/>
                  </a:lnTo>
                  <a:lnTo>
                    <a:pt x="113" y="16"/>
                  </a:lnTo>
                  <a:lnTo>
                    <a:pt x="113" y="18"/>
                  </a:lnTo>
                  <a:lnTo>
                    <a:pt x="115" y="18"/>
                  </a:lnTo>
                  <a:lnTo>
                    <a:pt x="117" y="18"/>
                  </a:lnTo>
                  <a:lnTo>
                    <a:pt x="119" y="18"/>
                  </a:lnTo>
                  <a:lnTo>
                    <a:pt x="121" y="18"/>
                  </a:lnTo>
                  <a:lnTo>
                    <a:pt x="123" y="18"/>
                  </a:lnTo>
                  <a:lnTo>
                    <a:pt x="125" y="18"/>
                  </a:lnTo>
                  <a:lnTo>
                    <a:pt x="127" y="18"/>
                  </a:lnTo>
                  <a:lnTo>
                    <a:pt x="125" y="20"/>
                  </a:lnTo>
                  <a:lnTo>
                    <a:pt x="125" y="22"/>
                  </a:lnTo>
                  <a:lnTo>
                    <a:pt x="123" y="23"/>
                  </a:lnTo>
                  <a:lnTo>
                    <a:pt x="121" y="25"/>
                  </a:lnTo>
                  <a:lnTo>
                    <a:pt x="121" y="27"/>
                  </a:lnTo>
                  <a:lnTo>
                    <a:pt x="119" y="27"/>
                  </a:lnTo>
                  <a:lnTo>
                    <a:pt x="119" y="29"/>
                  </a:lnTo>
                  <a:lnTo>
                    <a:pt x="117" y="29"/>
                  </a:lnTo>
                  <a:lnTo>
                    <a:pt x="117" y="31"/>
                  </a:lnTo>
                  <a:lnTo>
                    <a:pt x="115" y="33"/>
                  </a:lnTo>
                  <a:lnTo>
                    <a:pt x="113" y="35"/>
                  </a:lnTo>
                  <a:lnTo>
                    <a:pt x="111" y="35"/>
                  </a:lnTo>
                  <a:lnTo>
                    <a:pt x="111" y="37"/>
                  </a:lnTo>
                  <a:lnTo>
                    <a:pt x="111" y="39"/>
                  </a:lnTo>
                  <a:lnTo>
                    <a:pt x="111" y="41"/>
                  </a:lnTo>
                  <a:lnTo>
                    <a:pt x="111" y="43"/>
                  </a:lnTo>
                  <a:lnTo>
                    <a:pt x="111" y="45"/>
                  </a:lnTo>
                  <a:lnTo>
                    <a:pt x="111" y="46"/>
                  </a:lnTo>
                  <a:lnTo>
                    <a:pt x="111" y="48"/>
                  </a:lnTo>
                  <a:lnTo>
                    <a:pt x="111" y="52"/>
                  </a:lnTo>
                  <a:lnTo>
                    <a:pt x="111" y="54"/>
                  </a:lnTo>
                  <a:lnTo>
                    <a:pt x="111" y="56"/>
                  </a:lnTo>
                  <a:lnTo>
                    <a:pt x="111" y="58"/>
                  </a:lnTo>
                  <a:lnTo>
                    <a:pt x="111" y="60"/>
                  </a:lnTo>
                  <a:lnTo>
                    <a:pt x="111" y="62"/>
                  </a:lnTo>
                  <a:lnTo>
                    <a:pt x="111" y="64"/>
                  </a:lnTo>
                  <a:lnTo>
                    <a:pt x="111" y="66"/>
                  </a:lnTo>
                  <a:lnTo>
                    <a:pt x="111" y="68"/>
                  </a:lnTo>
                  <a:lnTo>
                    <a:pt x="111" y="69"/>
                  </a:lnTo>
                  <a:lnTo>
                    <a:pt x="111" y="71"/>
                  </a:lnTo>
                  <a:lnTo>
                    <a:pt x="111" y="73"/>
                  </a:lnTo>
                  <a:lnTo>
                    <a:pt x="111" y="75"/>
                  </a:lnTo>
                  <a:lnTo>
                    <a:pt x="111" y="77"/>
                  </a:lnTo>
                  <a:lnTo>
                    <a:pt x="111" y="79"/>
                  </a:lnTo>
                  <a:lnTo>
                    <a:pt x="111" y="81"/>
                  </a:lnTo>
                  <a:lnTo>
                    <a:pt x="111" y="83"/>
                  </a:lnTo>
                  <a:lnTo>
                    <a:pt x="111" y="85"/>
                  </a:lnTo>
                  <a:lnTo>
                    <a:pt x="111" y="87"/>
                  </a:lnTo>
                  <a:lnTo>
                    <a:pt x="111" y="89"/>
                  </a:lnTo>
                  <a:lnTo>
                    <a:pt x="111" y="91"/>
                  </a:lnTo>
                  <a:lnTo>
                    <a:pt x="111" y="93"/>
                  </a:lnTo>
                  <a:lnTo>
                    <a:pt x="111" y="94"/>
                  </a:lnTo>
                  <a:lnTo>
                    <a:pt x="113" y="96"/>
                  </a:lnTo>
                  <a:lnTo>
                    <a:pt x="115" y="98"/>
                  </a:lnTo>
                  <a:lnTo>
                    <a:pt x="117" y="100"/>
                  </a:lnTo>
                  <a:lnTo>
                    <a:pt x="117" y="102"/>
                  </a:lnTo>
                  <a:lnTo>
                    <a:pt x="119" y="104"/>
                  </a:lnTo>
                  <a:lnTo>
                    <a:pt x="121" y="106"/>
                  </a:lnTo>
                  <a:lnTo>
                    <a:pt x="121" y="108"/>
                  </a:lnTo>
                  <a:lnTo>
                    <a:pt x="119" y="110"/>
                  </a:lnTo>
                  <a:lnTo>
                    <a:pt x="117" y="112"/>
                  </a:lnTo>
                  <a:lnTo>
                    <a:pt x="115" y="112"/>
                  </a:lnTo>
                  <a:lnTo>
                    <a:pt x="115" y="114"/>
                  </a:lnTo>
                  <a:lnTo>
                    <a:pt x="115" y="112"/>
                  </a:lnTo>
                  <a:lnTo>
                    <a:pt x="113" y="112"/>
                  </a:lnTo>
                  <a:lnTo>
                    <a:pt x="113" y="114"/>
                  </a:lnTo>
                  <a:lnTo>
                    <a:pt x="111" y="114"/>
                  </a:lnTo>
                  <a:lnTo>
                    <a:pt x="113" y="112"/>
                  </a:lnTo>
                  <a:lnTo>
                    <a:pt x="111" y="112"/>
                  </a:lnTo>
                  <a:lnTo>
                    <a:pt x="111" y="114"/>
                  </a:lnTo>
                  <a:lnTo>
                    <a:pt x="111" y="112"/>
                  </a:lnTo>
                  <a:lnTo>
                    <a:pt x="110" y="112"/>
                  </a:lnTo>
                  <a:lnTo>
                    <a:pt x="110" y="114"/>
                  </a:lnTo>
                  <a:lnTo>
                    <a:pt x="111" y="114"/>
                  </a:lnTo>
                  <a:lnTo>
                    <a:pt x="111" y="116"/>
                  </a:lnTo>
                  <a:lnTo>
                    <a:pt x="111" y="117"/>
                  </a:lnTo>
                  <a:lnTo>
                    <a:pt x="111" y="116"/>
                  </a:lnTo>
                  <a:lnTo>
                    <a:pt x="111" y="117"/>
                  </a:lnTo>
                  <a:lnTo>
                    <a:pt x="110" y="117"/>
                  </a:lnTo>
                  <a:lnTo>
                    <a:pt x="110" y="119"/>
                  </a:lnTo>
                  <a:lnTo>
                    <a:pt x="108" y="119"/>
                  </a:lnTo>
                  <a:lnTo>
                    <a:pt x="108" y="121"/>
                  </a:lnTo>
                  <a:lnTo>
                    <a:pt x="106" y="121"/>
                  </a:lnTo>
                  <a:lnTo>
                    <a:pt x="104" y="121"/>
                  </a:lnTo>
                  <a:lnTo>
                    <a:pt x="102" y="123"/>
                  </a:lnTo>
                  <a:lnTo>
                    <a:pt x="100" y="123"/>
                  </a:lnTo>
                  <a:lnTo>
                    <a:pt x="100" y="125"/>
                  </a:lnTo>
                  <a:lnTo>
                    <a:pt x="100" y="127"/>
                  </a:lnTo>
                  <a:lnTo>
                    <a:pt x="100" y="129"/>
                  </a:lnTo>
                  <a:lnTo>
                    <a:pt x="100" y="131"/>
                  </a:lnTo>
                  <a:lnTo>
                    <a:pt x="98" y="131"/>
                  </a:lnTo>
                  <a:lnTo>
                    <a:pt x="98" y="133"/>
                  </a:lnTo>
                  <a:lnTo>
                    <a:pt x="98" y="135"/>
                  </a:lnTo>
                  <a:lnTo>
                    <a:pt x="96" y="135"/>
                  </a:lnTo>
                  <a:lnTo>
                    <a:pt x="96" y="133"/>
                  </a:lnTo>
                  <a:lnTo>
                    <a:pt x="96" y="135"/>
                  </a:lnTo>
                  <a:lnTo>
                    <a:pt x="96" y="137"/>
                  </a:lnTo>
                  <a:lnTo>
                    <a:pt x="94" y="139"/>
                  </a:lnTo>
                  <a:lnTo>
                    <a:pt x="92" y="139"/>
                  </a:lnTo>
                  <a:lnTo>
                    <a:pt x="94" y="139"/>
                  </a:lnTo>
                  <a:lnTo>
                    <a:pt x="94" y="141"/>
                  </a:lnTo>
                  <a:lnTo>
                    <a:pt x="94" y="144"/>
                  </a:lnTo>
                  <a:lnTo>
                    <a:pt x="92" y="144"/>
                  </a:lnTo>
                  <a:lnTo>
                    <a:pt x="92" y="142"/>
                  </a:lnTo>
                  <a:lnTo>
                    <a:pt x="92" y="144"/>
                  </a:lnTo>
                  <a:lnTo>
                    <a:pt x="92" y="146"/>
                  </a:lnTo>
                  <a:lnTo>
                    <a:pt x="92" y="144"/>
                  </a:lnTo>
                  <a:lnTo>
                    <a:pt x="90" y="144"/>
                  </a:lnTo>
                  <a:lnTo>
                    <a:pt x="90" y="146"/>
                  </a:lnTo>
                  <a:lnTo>
                    <a:pt x="92" y="146"/>
                  </a:lnTo>
                  <a:lnTo>
                    <a:pt x="90" y="148"/>
                  </a:lnTo>
                  <a:lnTo>
                    <a:pt x="90" y="150"/>
                  </a:lnTo>
                  <a:lnTo>
                    <a:pt x="90" y="152"/>
                  </a:lnTo>
                  <a:lnTo>
                    <a:pt x="88" y="152"/>
                  </a:lnTo>
                  <a:lnTo>
                    <a:pt x="88" y="154"/>
                  </a:lnTo>
                  <a:lnTo>
                    <a:pt x="86" y="154"/>
                  </a:lnTo>
                  <a:lnTo>
                    <a:pt x="85" y="154"/>
                  </a:lnTo>
                  <a:lnTo>
                    <a:pt x="85" y="156"/>
                  </a:lnTo>
                  <a:lnTo>
                    <a:pt x="83" y="154"/>
                  </a:lnTo>
                  <a:lnTo>
                    <a:pt x="81" y="154"/>
                  </a:lnTo>
                  <a:lnTo>
                    <a:pt x="81" y="152"/>
                  </a:lnTo>
                  <a:lnTo>
                    <a:pt x="79" y="152"/>
                  </a:lnTo>
                  <a:lnTo>
                    <a:pt x="77" y="150"/>
                  </a:lnTo>
                  <a:lnTo>
                    <a:pt x="75" y="150"/>
                  </a:lnTo>
                  <a:lnTo>
                    <a:pt x="75" y="148"/>
                  </a:lnTo>
                  <a:lnTo>
                    <a:pt x="73" y="148"/>
                  </a:lnTo>
                  <a:lnTo>
                    <a:pt x="71" y="146"/>
                  </a:lnTo>
                  <a:lnTo>
                    <a:pt x="69" y="144"/>
                  </a:lnTo>
                  <a:lnTo>
                    <a:pt x="67" y="144"/>
                  </a:lnTo>
                  <a:lnTo>
                    <a:pt x="65" y="142"/>
                  </a:lnTo>
                  <a:lnTo>
                    <a:pt x="63" y="141"/>
                  </a:lnTo>
                  <a:lnTo>
                    <a:pt x="62" y="141"/>
                  </a:lnTo>
                  <a:lnTo>
                    <a:pt x="62" y="139"/>
                  </a:lnTo>
                  <a:lnTo>
                    <a:pt x="60" y="137"/>
                  </a:lnTo>
                  <a:lnTo>
                    <a:pt x="58" y="137"/>
                  </a:lnTo>
                  <a:lnTo>
                    <a:pt x="60" y="137"/>
                  </a:lnTo>
                  <a:lnTo>
                    <a:pt x="58" y="137"/>
                  </a:lnTo>
                  <a:lnTo>
                    <a:pt x="58" y="135"/>
                  </a:lnTo>
                  <a:lnTo>
                    <a:pt x="60" y="135"/>
                  </a:lnTo>
                  <a:lnTo>
                    <a:pt x="60" y="131"/>
                  </a:lnTo>
                  <a:lnTo>
                    <a:pt x="60" y="129"/>
                  </a:lnTo>
                  <a:lnTo>
                    <a:pt x="58" y="129"/>
                  </a:lnTo>
                  <a:lnTo>
                    <a:pt x="56" y="127"/>
                  </a:lnTo>
                  <a:lnTo>
                    <a:pt x="54" y="127"/>
                  </a:lnTo>
                  <a:lnTo>
                    <a:pt x="52" y="125"/>
                  </a:lnTo>
                  <a:lnTo>
                    <a:pt x="48" y="123"/>
                  </a:lnTo>
                  <a:lnTo>
                    <a:pt x="44" y="121"/>
                  </a:lnTo>
                  <a:lnTo>
                    <a:pt x="40" y="119"/>
                  </a:lnTo>
                  <a:lnTo>
                    <a:pt x="37" y="117"/>
                  </a:lnTo>
                  <a:lnTo>
                    <a:pt x="35" y="116"/>
                  </a:lnTo>
                  <a:lnTo>
                    <a:pt x="31" y="114"/>
                  </a:lnTo>
                  <a:lnTo>
                    <a:pt x="27" y="112"/>
                  </a:lnTo>
                  <a:lnTo>
                    <a:pt x="23" y="110"/>
                  </a:lnTo>
                  <a:lnTo>
                    <a:pt x="21" y="108"/>
                  </a:lnTo>
                  <a:lnTo>
                    <a:pt x="17" y="106"/>
                  </a:lnTo>
                  <a:lnTo>
                    <a:pt x="14" y="104"/>
                  </a:lnTo>
                  <a:lnTo>
                    <a:pt x="10" y="102"/>
                  </a:lnTo>
                  <a:lnTo>
                    <a:pt x="6" y="100"/>
                  </a:lnTo>
                  <a:lnTo>
                    <a:pt x="4" y="98"/>
                  </a:lnTo>
                  <a:lnTo>
                    <a:pt x="2" y="98"/>
                  </a:lnTo>
                  <a:lnTo>
                    <a:pt x="2" y="96"/>
                  </a:lnTo>
                  <a:lnTo>
                    <a:pt x="4" y="96"/>
                  </a:lnTo>
                  <a:lnTo>
                    <a:pt x="4" y="94"/>
                  </a:lnTo>
                  <a:lnTo>
                    <a:pt x="2" y="94"/>
                  </a:lnTo>
                  <a:lnTo>
                    <a:pt x="2" y="93"/>
                  </a:lnTo>
                  <a:lnTo>
                    <a:pt x="2" y="91"/>
                  </a:lnTo>
                  <a:lnTo>
                    <a:pt x="2" y="89"/>
                  </a:lnTo>
                  <a:lnTo>
                    <a:pt x="4" y="89"/>
                  </a:lnTo>
                  <a:lnTo>
                    <a:pt x="4" y="87"/>
                  </a:lnTo>
                  <a:lnTo>
                    <a:pt x="4" y="89"/>
                  </a:lnTo>
                  <a:lnTo>
                    <a:pt x="6" y="89"/>
                  </a:lnTo>
                  <a:lnTo>
                    <a:pt x="8" y="89"/>
                  </a:lnTo>
                  <a:lnTo>
                    <a:pt x="10" y="89"/>
                  </a:lnTo>
                  <a:lnTo>
                    <a:pt x="8" y="89"/>
                  </a:lnTo>
                  <a:lnTo>
                    <a:pt x="8" y="87"/>
                  </a:lnTo>
                  <a:lnTo>
                    <a:pt x="10" y="87"/>
                  </a:lnTo>
                  <a:lnTo>
                    <a:pt x="12" y="87"/>
                  </a:lnTo>
                  <a:lnTo>
                    <a:pt x="14" y="87"/>
                  </a:lnTo>
                  <a:lnTo>
                    <a:pt x="14" y="85"/>
                  </a:lnTo>
                  <a:lnTo>
                    <a:pt x="14" y="87"/>
                  </a:lnTo>
                  <a:lnTo>
                    <a:pt x="15" y="87"/>
                  </a:lnTo>
                  <a:lnTo>
                    <a:pt x="15" y="85"/>
                  </a:lnTo>
                  <a:lnTo>
                    <a:pt x="14" y="85"/>
                  </a:lnTo>
                  <a:lnTo>
                    <a:pt x="14" y="83"/>
                  </a:lnTo>
                  <a:lnTo>
                    <a:pt x="12" y="83"/>
                  </a:lnTo>
                  <a:lnTo>
                    <a:pt x="10" y="83"/>
                  </a:lnTo>
                  <a:lnTo>
                    <a:pt x="10" y="85"/>
                  </a:lnTo>
                  <a:lnTo>
                    <a:pt x="8" y="83"/>
                  </a:lnTo>
                  <a:lnTo>
                    <a:pt x="8" y="85"/>
                  </a:lnTo>
                  <a:lnTo>
                    <a:pt x="6" y="85"/>
                  </a:lnTo>
                  <a:lnTo>
                    <a:pt x="8" y="85"/>
                  </a:lnTo>
                  <a:lnTo>
                    <a:pt x="8" y="87"/>
                  </a:lnTo>
                  <a:lnTo>
                    <a:pt x="6" y="87"/>
                  </a:lnTo>
                  <a:lnTo>
                    <a:pt x="6" y="85"/>
                  </a:lnTo>
                  <a:lnTo>
                    <a:pt x="4" y="85"/>
                  </a:lnTo>
                  <a:lnTo>
                    <a:pt x="2" y="83"/>
                  </a:lnTo>
                  <a:lnTo>
                    <a:pt x="4" y="83"/>
                  </a:lnTo>
                  <a:lnTo>
                    <a:pt x="2" y="83"/>
                  </a:lnTo>
                  <a:lnTo>
                    <a:pt x="2" y="81"/>
                  </a:lnTo>
                  <a:lnTo>
                    <a:pt x="0" y="81"/>
                  </a:lnTo>
                  <a:lnTo>
                    <a:pt x="0" y="79"/>
                  </a:lnTo>
                  <a:lnTo>
                    <a:pt x="2" y="79"/>
                  </a:lnTo>
                  <a:lnTo>
                    <a:pt x="2" y="77"/>
                  </a:lnTo>
                  <a:lnTo>
                    <a:pt x="2" y="75"/>
                  </a:lnTo>
                  <a:lnTo>
                    <a:pt x="2" y="73"/>
                  </a:lnTo>
                  <a:lnTo>
                    <a:pt x="4" y="73"/>
                  </a:lnTo>
                  <a:lnTo>
                    <a:pt x="4" y="71"/>
                  </a:lnTo>
                  <a:lnTo>
                    <a:pt x="6" y="71"/>
                  </a:lnTo>
                  <a:lnTo>
                    <a:pt x="6" y="69"/>
                  </a:lnTo>
                  <a:lnTo>
                    <a:pt x="8" y="68"/>
                  </a:lnTo>
                  <a:lnTo>
                    <a:pt x="8" y="66"/>
                  </a:lnTo>
                  <a:lnTo>
                    <a:pt x="10" y="64"/>
                  </a:lnTo>
                  <a:lnTo>
                    <a:pt x="10" y="62"/>
                  </a:lnTo>
                  <a:lnTo>
                    <a:pt x="12" y="62"/>
                  </a:lnTo>
                  <a:lnTo>
                    <a:pt x="14" y="62"/>
                  </a:lnTo>
                  <a:lnTo>
                    <a:pt x="14" y="60"/>
                  </a:lnTo>
                  <a:lnTo>
                    <a:pt x="15" y="58"/>
                  </a:lnTo>
                  <a:lnTo>
                    <a:pt x="15" y="56"/>
                  </a:lnTo>
                  <a:lnTo>
                    <a:pt x="17" y="54"/>
                  </a:lnTo>
                  <a:lnTo>
                    <a:pt x="17" y="52"/>
                  </a:lnTo>
                  <a:lnTo>
                    <a:pt x="17" y="50"/>
                  </a:lnTo>
                  <a:lnTo>
                    <a:pt x="17" y="48"/>
                  </a:lnTo>
                  <a:lnTo>
                    <a:pt x="15" y="46"/>
                  </a:lnTo>
                  <a:lnTo>
                    <a:pt x="15" y="45"/>
                  </a:lnTo>
                  <a:lnTo>
                    <a:pt x="15" y="43"/>
                  </a:lnTo>
                  <a:lnTo>
                    <a:pt x="15" y="41"/>
                  </a:lnTo>
                  <a:lnTo>
                    <a:pt x="15" y="39"/>
                  </a:lnTo>
                  <a:lnTo>
                    <a:pt x="15" y="41"/>
                  </a:lnTo>
                  <a:lnTo>
                    <a:pt x="14" y="41"/>
                  </a:lnTo>
                  <a:lnTo>
                    <a:pt x="14" y="39"/>
                  </a:lnTo>
                  <a:lnTo>
                    <a:pt x="14" y="37"/>
                  </a:lnTo>
                  <a:lnTo>
                    <a:pt x="14" y="35"/>
                  </a:lnTo>
                  <a:lnTo>
                    <a:pt x="12" y="35"/>
                  </a:lnTo>
                  <a:lnTo>
                    <a:pt x="10" y="35"/>
                  </a:lnTo>
                  <a:lnTo>
                    <a:pt x="10" y="31"/>
                  </a:lnTo>
                  <a:lnTo>
                    <a:pt x="8" y="31"/>
                  </a:lnTo>
                  <a:lnTo>
                    <a:pt x="8" y="29"/>
                  </a:lnTo>
                  <a:lnTo>
                    <a:pt x="8" y="27"/>
                  </a:lnTo>
                  <a:lnTo>
                    <a:pt x="8" y="25"/>
                  </a:lnTo>
                  <a:lnTo>
                    <a:pt x="8" y="23"/>
                  </a:lnTo>
                  <a:lnTo>
                    <a:pt x="8" y="22"/>
                  </a:lnTo>
                  <a:lnTo>
                    <a:pt x="6" y="22"/>
                  </a:lnTo>
                  <a:lnTo>
                    <a:pt x="4" y="22"/>
                  </a:lnTo>
                  <a:lnTo>
                    <a:pt x="4" y="20"/>
                  </a:lnTo>
                  <a:lnTo>
                    <a:pt x="2" y="20"/>
                  </a:lnTo>
                  <a:lnTo>
                    <a:pt x="4" y="18"/>
                  </a:lnTo>
                  <a:lnTo>
                    <a:pt x="2" y="18"/>
                  </a:lnTo>
                  <a:lnTo>
                    <a:pt x="2" y="16"/>
                  </a:lnTo>
                  <a:lnTo>
                    <a:pt x="2" y="14"/>
                  </a:lnTo>
                  <a:lnTo>
                    <a:pt x="0" y="14"/>
                  </a:lnTo>
                  <a:lnTo>
                    <a:pt x="2" y="12"/>
                  </a:lnTo>
                  <a:lnTo>
                    <a:pt x="4" y="10"/>
                  </a:lnTo>
                  <a:lnTo>
                    <a:pt x="6" y="10"/>
                  </a:lnTo>
                  <a:lnTo>
                    <a:pt x="8" y="8"/>
                  </a:lnTo>
                  <a:lnTo>
                    <a:pt x="8" y="6"/>
                  </a:lnTo>
                  <a:lnTo>
                    <a:pt x="10" y="6"/>
                  </a:lnTo>
                  <a:lnTo>
                    <a:pt x="12" y="6"/>
                  </a:lnTo>
                  <a:lnTo>
                    <a:pt x="12" y="4"/>
                  </a:lnTo>
                  <a:lnTo>
                    <a:pt x="14" y="4"/>
                  </a:lnTo>
                  <a:lnTo>
                    <a:pt x="15" y="4"/>
                  </a:lnTo>
                  <a:lnTo>
                    <a:pt x="17" y="2"/>
                  </a:lnTo>
                  <a:lnTo>
                    <a:pt x="19" y="2"/>
                  </a:lnTo>
                  <a:lnTo>
                    <a:pt x="21" y="2"/>
                  </a:lnTo>
                  <a:lnTo>
                    <a:pt x="23" y="2"/>
                  </a:lnTo>
                  <a:lnTo>
                    <a:pt x="23" y="0"/>
                  </a:lnTo>
                  <a:lnTo>
                    <a:pt x="2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7" name="Freeform 126"/>
            <p:cNvSpPr>
              <a:spLocks noEditPoints="1"/>
            </p:cNvSpPr>
            <p:nvPr/>
          </p:nvSpPr>
          <p:spPr bwMode="auto">
            <a:xfrm>
              <a:off x="6780213" y="3619500"/>
              <a:ext cx="276225" cy="133350"/>
            </a:xfrm>
            <a:custGeom>
              <a:avLst/>
              <a:gdLst>
                <a:gd name="T0" fmla="*/ 165 w 174"/>
                <a:gd name="T1" fmla="*/ 29 h 84"/>
                <a:gd name="T2" fmla="*/ 151 w 174"/>
                <a:gd name="T3" fmla="*/ 35 h 84"/>
                <a:gd name="T4" fmla="*/ 142 w 174"/>
                <a:gd name="T5" fmla="*/ 44 h 84"/>
                <a:gd name="T6" fmla="*/ 130 w 174"/>
                <a:gd name="T7" fmla="*/ 48 h 84"/>
                <a:gd name="T8" fmla="*/ 119 w 174"/>
                <a:gd name="T9" fmla="*/ 50 h 84"/>
                <a:gd name="T10" fmla="*/ 113 w 174"/>
                <a:gd name="T11" fmla="*/ 59 h 84"/>
                <a:gd name="T12" fmla="*/ 105 w 174"/>
                <a:gd name="T13" fmla="*/ 61 h 84"/>
                <a:gd name="T14" fmla="*/ 100 w 174"/>
                <a:gd name="T15" fmla="*/ 58 h 84"/>
                <a:gd name="T16" fmla="*/ 88 w 174"/>
                <a:gd name="T17" fmla="*/ 58 h 84"/>
                <a:gd name="T18" fmla="*/ 80 w 174"/>
                <a:gd name="T19" fmla="*/ 67 h 84"/>
                <a:gd name="T20" fmla="*/ 73 w 174"/>
                <a:gd name="T21" fmla="*/ 73 h 84"/>
                <a:gd name="T22" fmla="*/ 69 w 174"/>
                <a:gd name="T23" fmla="*/ 81 h 84"/>
                <a:gd name="T24" fmla="*/ 55 w 174"/>
                <a:gd name="T25" fmla="*/ 83 h 84"/>
                <a:gd name="T26" fmla="*/ 48 w 174"/>
                <a:gd name="T27" fmla="*/ 84 h 84"/>
                <a:gd name="T28" fmla="*/ 38 w 174"/>
                <a:gd name="T29" fmla="*/ 84 h 84"/>
                <a:gd name="T30" fmla="*/ 34 w 174"/>
                <a:gd name="T31" fmla="*/ 77 h 84"/>
                <a:gd name="T32" fmla="*/ 25 w 174"/>
                <a:gd name="T33" fmla="*/ 81 h 84"/>
                <a:gd name="T34" fmla="*/ 15 w 174"/>
                <a:gd name="T35" fmla="*/ 79 h 84"/>
                <a:gd name="T36" fmla="*/ 9 w 174"/>
                <a:gd name="T37" fmla="*/ 79 h 84"/>
                <a:gd name="T38" fmla="*/ 0 w 174"/>
                <a:gd name="T39" fmla="*/ 79 h 84"/>
                <a:gd name="T40" fmla="*/ 4 w 174"/>
                <a:gd name="T41" fmla="*/ 69 h 84"/>
                <a:gd name="T42" fmla="*/ 15 w 174"/>
                <a:gd name="T43" fmla="*/ 65 h 84"/>
                <a:gd name="T44" fmla="*/ 21 w 174"/>
                <a:gd name="T45" fmla="*/ 69 h 84"/>
                <a:gd name="T46" fmla="*/ 30 w 174"/>
                <a:gd name="T47" fmla="*/ 63 h 84"/>
                <a:gd name="T48" fmla="*/ 38 w 174"/>
                <a:gd name="T49" fmla="*/ 63 h 84"/>
                <a:gd name="T50" fmla="*/ 42 w 174"/>
                <a:gd name="T51" fmla="*/ 61 h 84"/>
                <a:gd name="T52" fmla="*/ 48 w 174"/>
                <a:gd name="T53" fmla="*/ 61 h 84"/>
                <a:gd name="T54" fmla="*/ 52 w 174"/>
                <a:gd name="T55" fmla="*/ 58 h 84"/>
                <a:gd name="T56" fmla="*/ 59 w 174"/>
                <a:gd name="T57" fmla="*/ 54 h 84"/>
                <a:gd name="T58" fmla="*/ 55 w 174"/>
                <a:gd name="T59" fmla="*/ 50 h 84"/>
                <a:gd name="T60" fmla="*/ 46 w 174"/>
                <a:gd name="T61" fmla="*/ 48 h 84"/>
                <a:gd name="T62" fmla="*/ 40 w 174"/>
                <a:gd name="T63" fmla="*/ 40 h 84"/>
                <a:gd name="T64" fmla="*/ 36 w 174"/>
                <a:gd name="T65" fmla="*/ 40 h 84"/>
                <a:gd name="T66" fmla="*/ 30 w 174"/>
                <a:gd name="T67" fmla="*/ 46 h 84"/>
                <a:gd name="T68" fmla="*/ 23 w 174"/>
                <a:gd name="T69" fmla="*/ 42 h 84"/>
                <a:gd name="T70" fmla="*/ 15 w 174"/>
                <a:gd name="T71" fmla="*/ 36 h 84"/>
                <a:gd name="T72" fmla="*/ 21 w 174"/>
                <a:gd name="T73" fmla="*/ 31 h 84"/>
                <a:gd name="T74" fmla="*/ 28 w 174"/>
                <a:gd name="T75" fmla="*/ 23 h 84"/>
                <a:gd name="T76" fmla="*/ 27 w 174"/>
                <a:gd name="T77" fmla="*/ 17 h 84"/>
                <a:gd name="T78" fmla="*/ 28 w 174"/>
                <a:gd name="T79" fmla="*/ 13 h 84"/>
                <a:gd name="T80" fmla="*/ 34 w 174"/>
                <a:gd name="T81" fmla="*/ 10 h 84"/>
                <a:gd name="T82" fmla="*/ 44 w 174"/>
                <a:gd name="T83" fmla="*/ 10 h 84"/>
                <a:gd name="T84" fmla="*/ 55 w 174"/>
                <a:gd name="T85" fmla="*/ 13 h 84"/>
                <a:gd name="T86" fmla="*/ 67 w 174"/>
                <a:gd name="T87" fmla="*/ 17 h 84"/>
                <a:gd name="T88" fmla="*/ 67 w 174"/>
                <a:gd name="T89" fmla="*/ 4 h 84"/>
                <a:gd name="T90" fmla="*/ 80 w 174"/>
                <a:gd name="T91" fmla="*/ 2 h 84"/>
                <a:gd name="T92" fmla="*/ 90 w 174"/>
                <a:gd name="T93" fmla="*/ 8 h 84"/>
                <a:gd name="T94" fmla="*/ 103 w 174"/>
                <a:gd name="T95" fmla="*/ 8 h 84"/>
                <a:gd name="T96" fmla="*/ 111 w 174"/>
                <a:gd name="T97" fmla="*/ 6 h 84"/>
                <a:gd name="T98" fmla="*/ 123 w 174"/>
                <a:gd name="T99" fmla="*/ 6 h 84"/>
                <a:gd name="T100" fmla="*/ 130 w 174"/>
                <a:gd name="T101" fmla="*/ 8 h 84"/>
                <a:gd name="T102" fmla="*/ 144 w 174"/>
                <a:gd name="T103" fmla="*/ 8 h 84"/>
                <a:gd name="T104" fmla="*/ 155 w 174"/>
                <a:gd name="T105" fmla="*/ 10 h 84"/>
                <a:gd name="T106" fmla="*/ 165 w 174"/>
                <a:gd name="T107" fmla="*/ 17 h 84"/>
                <a:gd name="T108" fmla="*/ 28 w 174"/>
                <a:gd name="T109" fmla="*/ 67 h 84"/>
                <a:gd name="T110" fmla="*/ 28 w 174"/>
                <a:gd name="T111" fmla="*/ 71 h 84"/>
                <a:gd name="T112" fmla="*/ 38 w 174"/>
                <a:gd name="T113" fmla="*/ 71 h 84"/>
                <a:gd name="T114" fmla="*/ 23 w 174"/>
                <a:gd name="T115" fmla="*/ 7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4" h="84">
                  <a:moveTo>
                    <a:pt x="174" y="23"/>
                  </a:moveTo>
                  <a:lnTo>
                    <a:pt x="174" y="25"/>
                  </a:lnTo>
                  <a:lnTo>
                    <a:pt x="172" y="27"/>
                  </a:lnTo>
                  <a:lnTo>
                    <a:pt x="169" y="27"/>
                  </a:lnTo>
                  <a:lnTo>
                    <a:pt x="167" y="27"/>
                  </a:lnTo>
                  <a:lnTo>
                    <a:pt x="167" y="29"/>
                  </a:lnTo>
                  <a:lnTo>
                    <a:pt x="165" y="29"/>
                  </a:lnTo>
                  <a:lnTo>
                    <a:pt x="163" y="31"/>
                  </a:lnTo>
                  <a:lnTo>
                    <a:pt x="161" y="31"/>
                  </a:lnTo>
                  <a:lnTo>
                    <a:pt x="159" y="31"/>
                  </a:lnTo>
                  <a:lnTo>
                    <a:pt x="157" y="33"/>
                  </a:lnTo>
                  <a:lnTo>
                    <a:pt x="155" y="33"/>
                  </a:lnTo>
                  <a:lnTo>
                    <a:pt x="153" y="35"/>
                  </a:lnTo>
                  <a:lnTo>
                    <a:pt x="151" y="35"/>
                  </a:lnTo>
                  <a:lnTo>
                    <a:pt x="149" y="36"/>
                  </a:lnTo>
                  <a:lnTo>
                    <a:pt x="148" y="36"/>
                  </a:lnTo>
                  <a:lnTo>
                    <a:pt x="148" y="38"/>
                  </a:lnTo>
                  <a:lnTo>
                    <a:pt x="146" y="38"/>
                  </a:lnTo>
                  <a:lnTo>
                    <a:pt x="144" y="40"/>
                  </a:lnTo>
                  <a:lnTo>
                    <a:pt x="144" y="42"/>
                  </a:lnTo>
                  <a:lnTo>
                    <a:pt x="142" y="44"/>
                  </a:lnTo>
                  <a:lnTo>
                    <a:pt x="142" y="46"/>
                  </a:lnTo>
                  <a:lnTo>
                    <a:pt x="140" y="46"/>
                  </a:lnTo>
                  <a:lnTo>
                    <a:pt x="138" y="46"/>
                  </a:lnTo>
                  <a:lnTo>
                    <a:pt x="136" y="46"/>
                  </a:lnTo>
                  <a:lnTo>
                    <a:pt x="134" y="48"/>
                  </a:lnTo>
                  <a:lnTo>
                    <a:pt x="132" y="48"/>
                  </a:lnTo>
                  <a:lnTo>
                    <a:pt x="130" y="48"/>
                  </a:lnTo>
                  <a:lnTo>
                    <a:pt x="128" y="48"/>
                  </a:lnTo>
                  <a:lnTo>
                    <a:pt x="126" y="48"/>
                  </a:lnTo>
                  <a:lnTo>
                    <a:pt x="124" y="48"/>
                  </a:lnTo>
                  <a:lnTo>
                    <a:pt x="123" y="46"/>
                  </a:lnTo>
                  <a:lnTo>
                    <a:pt x="121" y="48"/>
                  </a:lnTo>
                  <a:lnTo>
                    <a:pt x="119" y="48"/>
                  </a:lnTo>
                  <a:lnTo>
                    <a:pt x="119" y="50"/>
                  </a:lnTo>
                  <a:lnTo>
                    <a:pt x="119" y="52"/>
                  </a:lnTo>
                  <a:lnTo>
                    <a:pt x="117" y="52"/>
                  </a:lnTo>
                  <a:lnTo>
                    <a:pt x="117" y="54"/>
                  </a:lnTo>
                  <a:lnTo>
                    <a:pt x="117" y="56"/>
                  </a:lnTo>
                  <a:lnTo>
                    <a:pt x="115" y="58"/>
                  </a:lnTo>
                  <a:lnTo>
                    <a:pt x="115" y="59"/>
                  </a:lnTo>
                  <a:lnTo>
                    <a:pt x="113" y="59"/>
                  </a:lnTo>
                  <a:lnTo>
                    <a:pt x="113" y="61"/>
                  </a:lnTo>
                  <a:lnTo>
                    <a:pt x="111" y="61"/>
                  </a:lnTo>
                  <a:lnTo>
                    <a:pt x="111" y="59"/>
                  </a:lnTo>
                  <a:lnTo>
                    <a:pt x="109" y="59"/>
                  </a:lnTo>
                  <a:lnTo>
                    <a:pt x="109" y="61"/>
                  </a:lnTo>
                  <a:lnTo>
                    <a:pt x="107" y="61"/>
                  </a:lnTo>
                  <a:lnTo>
                    <a:pt x="105" y="61"/>
                  </a:lnTo>
                  <a:lnTo>
                    <a:pt x="105" y="63"/>
                  </a:lnTo>
                  <a:lnTo>
                    <a:pt x="103" y="61"/>
                  </a:lnTo>
                  <a:lnTo>
                    <a:pt x="101" y="63"/>
                  </a:lnTo>
                  <a:lnTo>
                    <a:pt x="101" y="61"/>
                  </a:lnTo>
                  <a:lnTo>
                    <a:pt x="101" y="59"/>
                  </a:lnTo>
                  <a:lnTo>
                    <a:pt x="101" y="58"/>
                  </a:lnTo>
                  <a:lnTo>
                    <a:pt x="100" y="58"/>
                  </a:lnTo>
                  <a:lnTo>
                    <a:pt x="100" y="56"/>
                  </a:lnTo>
                  <a:lnTo>
                    <a:pt x="98" y="56"/>
                  </a:lnTo>
                  <a:lnTo>
                    <a:pt x="96" y="59"/>
                  </a:lnTo>
                  <a:lnTo>
                    <a:pt x="94" y="59"/>
                  </a:lnTo>
                  <a:lnTo>
                    <a:pt x="92" y="59"/>
                  </a:lnTo>
                  <a:lnTo>
                    <a:pt x="90" y="59"/>
                  </a:lnTo>
                  <a:lnTo>
                    <a:pt x="88" y="58"/>
                  </a:lnTo>
                  <a:lnTo>
                    <a:pt x="88" y="59"/>
                  </a:lnTo>
                  <a:lnTo>
                    <a:pt x="88" y="61"/>
                  </a:lnTo>
                  <a:lnTo>
                    <a:pt x="86" y="61"/>
                  </a:lnTo>
                  <a:lnTo>
                    <a:pt x="86" y="63"/>
                  </a:lnTo>
                  <a:lnTo>
                    <a:pt x="84" y="63"/>
                  </a:lnTo>
                  <a:lnTo>
                    <a:pt x="82" y="65"/>
                  </a:lnTo>
                  <a:lnTo>
                    <a:pt x="80" y="67"/>
                  </a:lnTo>
                  <a:lnTo>
                    <a:pt x="78" y="67"/>
                  </a:lnTo>
                  <a:lnTo>
                    <a:pt x="76" y="67"/>
                  </a:lnTo>
                  <a:lnTo>
                    <a:pt x="75" y="67"/>
                  </a:lnTo>
                  <a:lnTo>
                    <a:pt x="75" y="69"/>
                  </a:lnTo>
                  <a:lnTo>
                    <a:pt x="73" y="69"/>
                  </a:lnTo>
                  <a:lnTo>
                    <a:pt x="73" y="71"/>
                  </a:lnTo>
                  <a:lnTo>
                    <a:pt x="73" y="73"/>
                  </a:lnTo>
                  <a:lnTo>
                    <a:pt x="73" y="75"/>
                  </a:lnTo>
                  <a:lnTo>
                    <a:pt x="73" y="77"/>
                  </a:lnTo>
                  <a:lnTo>
                    <a:pt x="75" y="77"/>
                  </a:lnTo>
                  <a:lnTo>
                    <a:pt x="73" y="77"/>
                  </a:lnTo>
                  <a:lnTo>
                    <a:pt x="73" y="79"/>
                  </a:lnTo>
                  <a:lnTo>
                    <a:pt x="73" y="81"/>
                  </a:lnTo>
                  <a:lnTo>
                    <a:pt x="69" y="81"/>
                  </a:lnTo>
                  <a:lnTo>
                    <a:pt x="67" y="81"/>
                  </a:lnTo>
                  <a:lnTo>
                    <a:pt x="65" y="81"/>
                  </a:lnTo>
                  <a:lnTo>
                    <a:pt x="63" y="81"/>
                  </a:lnTo>
                  <a:lnTo>
                    <a:pt x="61" y="83"/>
                  </a:lnTo>
                  <a:lnTo>
                    <a:pt x="59" y="83"/>
                  </a:lnTo>
                  <a:lnTo>
                    <a:pt x="57" y="83"/>
                  </a:lnTo>
                  <a:lnTo>
                    <a:pt x="55" y="83"/>
                  </a:lnTo>
                  <a:lnTo>
                    <a:pt x="53" y="81"/>
                  </a:lnTo>
                  <a:lnTo>
                    <a:pt x="52" y="83"/>
                  </a:lnTo>
                  <a:lnTo>
                    <a:pt x="52" y="81"/>
                  </a:lnTo>
                  <a:lnTo>
                    <a:pt x="52" y="83"/>
                  </a:lnTo>
                  <a:lnTo>
                    <a:pt x="50" y="83"/>
                  </a:lnTo>
                  <a:lnTo>
                    <a:pt x="48" y="83"/>
                  </a:lnTo>
                  <a:lnTo>
                    <a:pt x="48" y="84"/>
                  </a:lnTo>
                  <a:lnTo>
                    <a:pt x="46" y="84"/>
                  </a:lnTo>
                  <a:lnTo>
                    <a:pt x="44" y="84"/>
                  </a:lnTo>
                  <a:lnTo>
                    <a:pt x="44" y="83"/>
                  </a:lnTo>
                  <a:lnTo>
                    <a:pt x="42" y="83"/>
                  </a:lnTo>
                  <a:lnTo>
                    <a:pt x="40" y="83"/>
                  </a:lnTo>
                  <a:lnTo>
                    <a:pt x="40" y="84"/>
                  </a:lnTo>
                  <a:lnTo>
                    <a:pt x="38" y="84"/>
                  </a:lnTo>
                  <a:lnTo>
                    <a:pt x="38" y="83"/>
                  </a:lnTo>
                  <a:lnTo>
                    <a:pt x="38" y="81"/>
                  </a:lnTo>
                  <a:lnTo>
                    <a:pt x="36" y="81"/>
                  </a:lnTo>
                  <a:lnTo>
                    <a:pt x="34" y="79"/>
                  </a:lnTo>
                  <a:lnTo>
                    <a:pt x="36" y="79"/>
                  </a:lnTo>
                  <a:lnTo>
                    <a:pt x="36" y="77"/>
                  </a:lnTo>
                  <a:lnTo>
                    <a:pt x="34" y="77"/>
                  </a:lnTo>
                  <a:lnTo>
                    <a:pt x="32" y="77"/>
                  </a:lnTo>
                  <a:lnTo>
                    <a:pt x="32" y="79"/>
                  </a:lnTo>
                  <a:lnTo>
                    <a:pt x="30" y="79"/>
                  </a:lnTo>
                  <a:lnTo>
                    <a:pt x="28" y="79"/>
                  </a:lnTo>
                  <a:lnTo>
                    <a:pt x="28" y="81"/>
                  </a:lnTo>
                  <a:lnTo>
                    <a:pt x="27" y="81"/>
                  </a:lnTo>
                  <a:lnTo>
                    <a:pt x="25" y="81"/>
                  </a:lnTo>
                  <a:lnTo>
                    <a:pt x="23" y="81"/>
                  </a:lnTo>
                  <a:lnTo>
                    <a:pt x="23" y="79"/>
                  </a:lnTo>
                  <a:lnTo>
                    <a:pt x="21" y="79"/>
                  </a:lnTo>
                  <a:lnTo>
                    <a:pt x="21" y="77"/>
                  </a:lnTo>
                  <a:lnTo>
                    <a:pt x="19" y="77"/>
                  </a:lnTo>
                  <a:lnTo>
                    <a:pt x="17" y="77"/>
                  </a:lnTo>
                  <a:lnTo>
                    <a:pt x="15" y="79"/>
                  </a:lnTo>
                  <a:lnTo>
                    <a:pt x="15" y="77"/>
                  </a:lnTo>
                  <a:lnTo>
                    <a:pt x="13" y="77"/>
                  </a:lnTo>
                  <a:lnTo>
                    <a:pt x="13" y="79"/>
                  </a:lnTo>
                  <a:lnTo>
                    <a:pt x="13" y="77"/>
                  </a:lnTo>
                  <a:lnTo>
                    <a:pt x="11" y="77"/>
                  </a:lnTo>
                  <a:lnTo>
                    <a:pt x="11" y="79"/>
                  </a:lnTo>
                  <a:lnTo>
                    <a:pt x="9" y="79"/>
                  </a:lnTo>
                  <a:lnTo>
                    <a:pt x="7" y="79"/>
                  </a:lnTo>
                  <a:lnTo>
                    <a:pt x="7" y="77"/>
                  </a:lnTo>
                  <a:lnTo>
                    <a:pt x="5" y="77"/>
                  </a:lnTo>
                  <a:lnTo>
                    <a:pt x="4" y="77"/>
                  </a:lnTo>
                  <a:lnTo>
                    <a:pt x="4" y="79"/>
                  </a:lnTo>
                  <a:lnTo>
                    <a:pt x="2" y="79"/>
                  </a:lnTo>
                  <a:lnTo>
                    <a:pt x="0" y="79"/>
                  </a:lnTo>
                  <a:lnTo>
                    <a:pt x="0" y="75"/>
                  </a:lnTo>
                  <a:lnTo>
                    <a:pt x="0" y="73"/>
                  </a:lnTo>
                  <a:lnTo>
                    <a:pt x="0" y="69"/>
                  </a:lnTo>
                  <a:lnTo>
                    <a:pt x="2" y="69"/>
                  </a:lnTo>
                  <a:lnTo>
                    <a:pt x="2" y="71"/>
                  </a:lnTo>
                  <a:lnTo>
                    <a:pt x="4" y="71"/>
                  </a:lnTo>
                  <a:lnTo>
                    <a:pt x="4" y="69"/>
                  </a:lnTo>
                  <a:lnTo>
                    <a:pt x="4" y="67"/>
                  </a:lnTo>
                  <a:lnTo>
                    <a:pt x="4" y="65"/>
                  </a:lnTo>
                  <a:lnTo>
                    <a:pt x="4" y="67"/>
                  </a:lnTo>
                  <a:lnTo>
                    <a:pt x="11" y="63"/>
                  </a:lnTo>
                  <a:lnTo>
                    <a:pt x="11" y="65"/>
                  </a:lnTo>
                  <a:lnTo>
                    <a:pt x="13" y="65"/>
                  </a:lnTo>
                  <a:lnTo>
                    <a:pt x="15" y="65"/>
                  </a:lnTo>
                  <a:lnTo>
                    <a:pt x="15" y="67"/>
                  </a:lnTo>
                  <a:lnTo>
                    <a:pt x="17" y="67"/>
                  </a:lnTo>
                  <a:lnTo>
                    <a:pt x="19" y="67"/>
                  </a:lnTo>
                  <a:lnTo>
                    <a:pt x="19" y="69"/>
                  </a:lnTo>
                  <a:lnTo>
                    <a:pt x="19" y="71"/>
                  </a:lnTo>
                  <a:lnTo>
                    <a:pt x="19" y="69"/>
                  </a:lnTo>
                  <a:lnTo>
                    <a:pt x="21" y="69"/>
                  </a:lnTo>
                  <a:lnTo>
                    <a:pt x="21" y="67"/>
                  </a:lnTo>
                  <a:lnTo>
                    <a:pt x="23" y="65"/>
                  </a:lnTo>
                  <a:lnTo>
                    <a:pt x="25" y="65"/>
                  </a:lnTo>
                  <a:lnTo>
                    <a:pt x="27" y="65"/>
                  </a:lnTo>
                  <a:lnTo>
                    <a:pt x="27" y="63"/>
                  </a:lnTo>
                  <a:lnTo>
                    <a:pt x="28" y="63"/>
                  </a:lnTo>
                  <a:lnTo>
                    <a:pt x="30" y="63"/>
                  </a:lnTo>
                  <a:lnTo>
                    <a:pt x="30" y="61"/>
                  </a:lnTo>
                  <a:lnTo>
                    <a:pt x="32" y="61"/>
                  </a:lnTo>
                  <a:lnTo>
                    <a:pt x="32" y="63"/>
                  </a:lnTo>
                  <a:lnTo>
                    <a:pt x="34" y="63"/>
                  </a:lnTo>
                  <a:lnTo>
                    <a:pt x="36" y="65"/>
                  </a:lnTo>
                  <a:lnTo>
                    <a:pt x="36" y="63"/>
                  </a:lnTo>
                  <a:lnTo>
                    <a:pt x="38" y="63"/>
                  </a:lnTo>
                  <a:lnTo>
                    <a:pt x="38" y="65"/>
                  </a:lnTo>
                  <a:lnTo>
                    <a:pt x="40" y="65"/>
                  </a:lnTo>
                  <a:lnTo>
                    <a:pt x="40" y="63"/>
                  </a:lnTo>
                  <a:lnTo>
                    <a:pt x="42" y="63"/>
                  </a:lnTo>
                  <a:lnTo>
                    <a:pt x="44" y="63"/>
                  </a:lnTo>
                  <a:lnTo>
                    <a:pt x="42" y="63"/>
                  </a:lnTo>
                  <a:lnTo>
                    <a:pt x="42" y="61"/>
                  </a:lnTo>
                  <a:lnTo>
                    <a:pt x="44" y="61"/>
                  </a:lnTo>
                  <a:lnTo>
                    <a:pt x="44" y="59"/>
                  </a:lnTo>
                  <a:lnTo>
                    <a:pt x="46" y="59"/>
                  </a:lnTo>
                  <a:lnTo>
                    <a:pt x="48" y="59"/>
                  </a:lnTo>
                  <a:lnTo>
                    <a:pt x="46" y="59"/>
                  </a:lnTo>
                  <a:lnTo>
                    <a:pt x="48" y="59"/>
                  </a:lnTo>
                  <a:lnTo>
                    <a:pt x="48" y="61"/>
                  </a:lnTo>
                  <a:lnTo>
                    <a:pt x="50" y="61"/>
                  </a:lnTo>
                  <a:lnTo>
                    <a:pt x="50" y="59"/>
                  </a:lnTo>
                  <a:lnTo>
                    <a:pt x="50" y="58"/>
                  </a:lnTo>
                  <a:lnTo>
                    <a:pt x="48" y="56"/>
                  </a:lnTo>
                  <a:lnTo>
                    <a:pt x="50" y="56"/>
                  </a:lnTo>
                  <a:lnTo>
                    <a:pt x="50" y="58"/>
                  </a:lnTo>
                  <a:lnTo>
                    <a:pt x="52" y="58"/>
                  </a:lnTo>
                  <a:lnTo>
                    <a:pt x="53" y="58"/>
                  </a:lnTo>
                  <a:lnTo>
                    <a:pt x="53" y="56"/>
                  </a:lnTo>
                  <a:lnTo>
                    <a:pt x="55" y="58"/>
                  </a:lnTo>
                  <a:lnTo>
                    <a:pt x="55" y="56"/>
                  </a:lnTo>
                  <a:lnTo>
                    <a:pt x="55" y="54"/>
                  </a:lnTo>
                  <a:lnTo>
                    <a:pt x="57" y="54"/>
                  </a:lnTo>
                  <a:lnTo>
                    <a:pt x="59" y="54"/>
                  </a:lnTo>
                  <a:lnTo>
                    <a:pt x="59" y="52"/>
                  </a:lnTo>
                  <a:lnTo>
                    <a:pt x="61" y="52"/>
                  </a:lnTo>
                  <a:lnTo>
                    <a:pt x="59" y="52"/>
                  </a:lnTo>
                  <a:lnTo>
                    <a:pt x="59" y="50"/>
                  </a:lnTo>
                  <a:lnTo>
                    <a:pt x="57" y="52"/>
                  </a:lnTo>
                  <a:lnTo>
                    <a:pt x="57" y="50"/>
                  </a:lnTo>
                  <a:lnTo>
                    <a:pt x="55" y="50"/>
                  </a:lnTo>
                  <a:lnTo>
                    <a:pt x="53" y="50"/>
                  </a:lnTo>
                  <a:lnTo>
                    <a:pt x="52" y="50"/>
                  </a:lnTo>
                  <a:lnTo>
                    <a:pt x="52" y="48"/>
                  </a:lnTo>
                  <a:lnTo>
                    <a:pt x="50" y="48"/>
                  </a:lnTo>
                  <a:lnTo>
                    <a:pt x="48" y="46"/>
                  </a:lnTo>
                  <a:lnTo>
                    <a:pt x="48" y="48"/>
                  </a:lnTo>
                  <a:lnTo>
                    <a:pt x="46" y="48"/>
                  </a:lnTo>
                  <a:lnTo>
                    <a:pt x="46" y="46"/>
                  </a:lnTo>
                  <a:lnTo>
                    <a:pt x="46" y="44"/>
                  </a:lnTo>
                  <a:lnTo>
                    <a:pt x="44" y="44"/>
                  </a:lnTo>
                  <a:lnTo>
                    <a:pt x="42" y="44"/>
                  </a:lnTo>
                  <a:lnTo>
                    <a:pt x="40" y="44"/>
                  </a:lnTo>
                  <a:lnTo>
                    <a:pt x="40" y="42"/>
                  </a:lnTo>
                  <a:lnTo>
                    <a:pt x="40" y="40"/>
                  </a:lnTo>
                  <a:lnTo>
                    <a:pt x="40" y="38"/>
                  </a:lnTo>
                  <a:lnTo>
                    <a:pt x="38" y="38"/>
                  </a:lnTo>
                  <a:lnTo>
                    <a:pt x="38" y="36"/>
                  </a:lnTo>
                  <a:lnTo>
                    <a:pt x="36" y="36"/>
                  </a:lnTo>
                  <a:lnTo>
                    <a:pt x="36" y="38"/>
                  </a:lnTo>
                  <a:lnTo>
                    <a:pt x="38" y="38"/>
                  </a:lnTo>
                  <a:lnTo>
                    <a:pt x="36" y="40"/>
                  </a:lnTo>
                  <a:lnTo>
                    <a:pt x="36" y="42"/>
                  </a:lnTo>
                  <a:lnTo>
                    <a:pt x="34" y="40"/>
                  </a:lnTo>
                  <a:lnTo>
                    <a:pt x="34" y="44"/>
                  </a:lnTo>
                  <a:lnTo>
                    <a:pt x="34" y="46"/>
                  </a:lnTo>
                  <a:lnTo>
                    <a:pt x="32" y="44"/>
                  </a:lnTo>
                  <a:lnTo>
                    <a:pt x="32" y="46"/>
                  </a:lnTo>
                  <a:lnTo>
                    <a:pt x="30" y="46"/>
                  </a:lnTo>
                  <a:lnTo>
                    <a:pt x="30" y="44"/>
                  </a:lnTo>
                  <a:lnTo>
                    <a:pt x="30" y="46"/>
                  </a:lnTo>
                  <a:lnTo>
                    <a:pt x="28" y="44"/>
                  </a:lnTo>
                  <a:lnTo>
                    <a:pt x="27" y="44"/>
                  </a:lnTo>
                  <a:lnTo>
                    <a:pt x="25" y="44"/>
                  </a:lnTo>
                  <a:lnTo>
                    <a:pt x="25" y="42"/>
                  </a:lnTo>
                  <a:lnTo>
                    <a:pt x="23" y="42"/>
                  </a:lnTo>
                  <a:lnTo>
                    <a:pt x="23" y="40"/>
                  </a:lnTo>
                  <a:lnTo>
                    <a:pt x="23" y="38"/>
                  </a:lnTo>
                  <a:lnTo>
                    <a:pt x="21" y="38"/>
                  </a:lnTo>
                  <a:lnTo>
                    <a:pt x="19" y="38"/>
                  </a:lnTo>
                  <a:lnTo>
                    <a:pt x="17" y="38"/>
                  </a:lnTo>
                  <a:lnTo>
                    <a:pt x="17" y="36"/>
                  </a:lnTo>
                  <a:lnTo>
                    <a:pt x="15" y="36"/>
                  </a:lnTo>
                  <a:lnTo>
                    <a:pt x="13" y="36"/>
                  </a:lnTo>
                  <a:lnTo>
                    <a:pt x="13" y="35"/>
                  </a:lnTo>
                  <a:lnTo>
                    <a:pt x="17" y="35"/>
                  </a:lnTo>
                  <a:lnTo>
                    <a:pt x="17" y="33"/>
                  </a:lnTo>
                  <a:lnTo>
                    <a:pt x="19" y="33"/>
                  </a:lnTo>
                  <a:lnTo>
                    <a:pt x="19" y="31"/>
                  </a:lnTo>
                  <a:lnTo>
                    <a:pt x="21" y="31"/>
                  </a:lnTo>
                  <a:lnTo>
                    <a:pt x="21" y="29"/>
                  </a:lnTo>
                  <a:lnTo>
                    <a:pt x="23" y="29"/>
                  </a:lnTo>
                  <a:lnTo>
                    <a:pt x="25" y="29"/>
                  </a:lnTo>
                  <a:lnTo>
                    <a:pt x="25" y="27"/>
                  </a:lnTo>
                  <a:lnTo>
                    <a:pt x="25" y="25"/>
                  </a:lnTo>
                  <a:lnTo>
                    <a:pt x="27" y="25"/>
                  </a:lnTo>
                  <a:lnTo>
                    <a:pt x="28" y="23"/>
                  </a:lnTo>
                  <a:lnTo>
                    <a:pt x="30" y="23"/>
                  </a:lnTo>
                  <a:lnTo>
                    <a:pt x="28" y="21"/>
                  </a:lnTo>
                  <a:lnTo>
                    <a:pt x="27" y="21"/>
                  </a:lnTo>
                  <a:lnTo>
                    <a:pt x="25" y="21"/>
                  </a:lnTo>
                  <a:lnTo>
                    <a:pt x="25" y="19"/>
                  </a:lnTo>
                  <a:lnTo>
                    <a:pt x="27" y="19"/>
                  </a:lnTo>
                  <a:lnTo>
                    <a:pt x="27" y="17"/>
                  </a:lnTo>
                  <a:lnTo>
                    <a:pt x="27" y="15"/>
                  </a:lnTo>
                  <a:lnTo>
                    <a:pt x="27" y="17"/>
                  </a:lnTo>
                  <a:lnTo>
                    <a:pt x="28" y="17"/>
                  </a:lnTo>
                  <a:lnTo>
                    <a:pt x="28" y="15"/>
                  </a:lnTo>
                  <a:lnTo>
                    <a:pt x="27" y="15"/>
                  </a:lnTo>
                  <a:lnTo>
                    <a:pt x="27" y="13"/>
                  </a:lnTo>
                  <a:lnTo>
                    <a:pt x="28" y="13"/>
                  </a:lnTo>
                  <a:lnTo>
                    <a:pt x="28" y="12"/>
                  </a:lnTo>
                  <a:lnTo>
                    <a:pt x="30" y="12"/>
                  </a:lnTo>
                  <a:lnTo>
                    <a:pt x="30" y="10"/>
                  </a:lnTo>
                  <a:lnTo>
                    <a:pt x="32" y="10"/>
                  </a:lnTo>
                  <a:lnTo>
                    <a:pt x="32" y="12"/>
                  </a:lnTo>
                  <a:lnTo>
                    <a:pt x="32" y="10"/>
                  </a:lnTo>
                  <a:lnTo>
                    <a:pt x="34" y="10"/>
                  </a:lnTo>
                  <a:lnTo>
                    <a:pt x="36" y="10"/>
                  </a:lnTo>
                  <a:lnTo>
                    <a:pt x="38" y="10"/>
                  </a:lnTo>
                  <a:lnTo>
                    <a:pt x="40" y="10"/>
                  </a:lnTo>
                  <a:lnTo>
                    <a:pt x="40" y="8"/>
                  </a:lnTo>
                  <a:lnTo>
                    <a:pt x="40" y="10"/>
                  </a:lnTo>
                  <a:lnTo>
                    <a:pt x="42" y="10"/>
                  </a:lnTo>
                  <a:lnTo>
                    <a:pt x="44" y="10"/>
                  </a:lnTo>
                  <a:lnTo>
                    <a:pt x="46" y="10"/>
                  </a:lnTo>
                  <a:lnTo>
                    <a:pt x="48" y="10"/>
                  </a:lnTo>
                  <a:lnTo>
                    <a:pt x="50" y="10"/>
                  </a:lnTo>
                  <a:lnTo>
                    <a:pt x="50" y="12"/>
                  </a:lnTo>
                  <a:lnTo>
                    <a:pt x="52" y="12"/>
                  </a:lnTo>
                  <a:lnTo>
                    <a:pt x="55" y="12"/>
                  </a:lnTo>
                  <a:lnTo>
                    <a:pt x="55" y="13"/>
                  </a:lnTo>
                  <a:lnTo>
                    <a:pt x="57" y="15"/>
                  </a:lnTo>
                  <a:lnTo>
                    <a:pt x="59" y="15"/>
                  </a:lnTo>
                  <a:lnTo>
                    <a:pt x="61" y="15"/>
                  </a:lnTo>
                  <a:lnTo>
                    <a:pt x="63" y="15"/>
                  </a:lnTo>
                  <a:lnTo>
                    <a:pt x="63" y="17"/>
                  </a:lnTo>
                  <a:lnTo>
                    <a:pt x="65" y="17"/>
                  </a:lnTo>
                  <a:lnTo>
                    <a:pt x="67" y="17"/>
                  </a:lnTo>
                  <a:lnTo>
                    <a:pt x="65" y="15"/>
                  </a:lnTo>
                  <a:lnTo>
                    <a:pt x="65" y="13"/>
                  </a:lnTo>
                  <a:lnTo>
                    <a:pt x="65" y="12"/>
                  </a:lnTo>
                  <a:lnTo>
                    <a:pt x="67" y="10"/>
                  </a:lnTo>
                  <a:lnTo>
                    <a:pt x="67" y="8"/>
                  </a:lnTo>
                  <a:lnTo>
                    <a:pt x="67" y="6"/>
                  </a:lnTo>
                  <a:lnTo>
                    <a:pt x="67" y="4"/>
                  </a:lnTo>
                  <a:lnTo>
                    <a:pt x="69" y="4"/>
                  </a:lnTo>
                  <a:lnTo>
                    <a:pt x="73" y="2"/>
                  </a:lnTo>
                  <a:lnTo>
                    <a:pt x="75" y="0"/>
                  </a:lnTo>
                  <a:lnTo>
                    <a:pt x="75" y="2"/>
                  </a:lnTo>
                  <a:lnTo>
                    <a:pt x="78" y="0"/>
                  </a:lnTo>
                  <a:lnTo>
                    <a:pt x="80" y="0"/>
                  </a:lnTo>
                  <a:lnTo>
                    <a:pt x="80" y="2"/>
                  </a:lnTo>
                  <a:lnTo>
                    <a:pt x="82" y="2"/>
                  </a:lnTo>
                  <a:lnTo>
                    <a:pt x="84" y="2"/>
                  </a:lnTo>
                  <a:lnTo>
                    <a:pt x="84" y="4"/>
                  </a:lnTo>
                  <a:lnTo>
                    <a:pt x="86" y="6"/>
                  </a:lnTo>
                  <a:lnTo>
                    <a:pt x="88" y="6"/>
                  </a:lnTo>
                  <a:lnTo>
                    <a:pt x="90" y="6"/>
                  </a:lnTo>
                  <a:lnTo>
                    <a:pt x="90" y="8"/>
                  </a:lnTo>
                  <a:lnTo>
                    <a:pt x="92" y="8"/>
                  </a:lnTo>
                  <a:lnTo>
                    <a:pt x="94" y="8"/>
                  </a:lnTo>
                  <a:lnTo>
                    <a:pt x="96" y="8"/>
                  </a:lnTo>
                  <a:lnTo>
                    <a:pt x="100" y="10"/>
                  </a:lnTo>
                  <a:lnTo>
                    <a:pt x="101" y="10"/>
                  </a:lnTo>
                  <a:lnTo>
                    <a:pt x="101" y="8"/>
                  </a:lnTo>
                  <a:lnTo>
                    <a:pt x="103" y="8"/>
                  </a:lnTo>
                  <a:lnTo>
                    <a:pt x="103" y="6"/>
                  </a:lnTo>
                  <a:lnTo>
                    <a:pt x="105" y="6"/>
                  </a:lnTo>
                  <a:lnTo>
                    <a:pt x="107" y="6"/>
                  </a:lnTo>
                  <a:lnTo>
                    <a:pt x="107" y="8"/>
                  </a:lnTo>
                  <a:lnTo>
                    <a:pt x="107" y="6"/>
                  </a:lnTo>
                  <a:lnTo>
                    <a:pt x="109" y="6"/>
                  </a:lnTo>
                  <a:lnTo>
                    <a:pt x="111" y="6"/>
                  </a:lnTo>
                  <a:lnTo>
                    <a:pt x="113" y="8"/>
                  </a:lnTo>
                  <a:lnTo>
                    <a:pt x="115" y="8"/>
                  </a:lnTo>
                  <a:lnTo>
                    <a:pt x="117" y="8"/>
                  </a:lnTo>
                  <a:lnTo>
                    <a:pt x="119" y="8"/>
                  </a:lnTo>
                  <a:lnTo>
                    <a:pt x="119" y="6"/>
                  </a:lnTo>
                  <a:lnTo>
                    <a:pt x="121" y="6"/>
                  </a:lnTo>
                  <a:lnTo>
                    <a:pt x="123" y="6"/>
                  </a:lnTo>
                  <a:lnTo>
                    <a:pt x="124" y="6"/>
                  </a:lnTo>
                  <a:lnTo>
                    <a:pt x="124" y="8"/>
                  </a:lnTo>
                  <a:lnTo>
                    <a:pt x="126" y="8"/>
                  </a:lnTo>
                  <a:lnTo>
                    <a:pt x="128" y="8"/>
                  </a:lnTo>
                  <a:lnTo>
                    <a:pt x="128" y="6"/>
                  </a:lnTo>
                  <a:lnTo>
                    <a:pt x="130" y="6"/>
                  </a:lnTo>
                  <a:lnTo>
                    <a:pt x="130" y="8"/>
                  </a:lnTo>
                  <a:lnTo>
                    <a:pt x="132" y="8"/>
                  </a:lnTo>
                  <a:lnTo>
                    <a:pt x="134" y="8"/>
                  </a:lnTo>
                  <a:lnTo>
                    <a:pt x="136" y="8"/>
                  </a:lnTo>
                  <a:lnTo>
                    <a:pt x="138" y="8"/>
                  </a:lnTo>
                  <a:lnTo>
                    <a:pt x="140" y="8"/>
                  </a:lnTo>
                  <a:lnTo>
                    <a:pt x="142" y="8"/>
                  </a:lnTo>
                  <a:lnTo>
                    <a:pt x="144" y="8"/>
                  </a:lnTo>
                  <a:lnTo>
                    <a:pt x="146" y="8"/>
                  </a:lnTo>
                  <a:lnTo>
                    <a:pt x="148" y="8"/>
                  </a:lnTo>
                  <a:lnTo>
                    <a:pt x="149" y="8"/>
                  </a:lnTo>
                  <a:lnTo>
                    <a:pt x="149" y="10"/>
                  </a:lnTo>
                  <a:lnTo>
                    <a:pt x="151" y="10"/>
                  </a:lnTo>
                  <a:lnTo>
                    <a:pt x="153" y="10"/>
                  </a:lnTo>
                  <a:lnTo>
                    <a:pt x="155" y="10"/>
                  </a:lnTo>
                  <a:lnTo>
                    <a:pt x="157" y="10"/>
                  </a:lnTo>
                  <a:lnTo>
                    <a:pt x="157" y="12"/>
                  </a:lnTo>
                  <a:lnTo>
                    <a:pt x="159" y="13"/>
                  </a:lnTo>
                  <a:lnTo>
                    <a:pt x="161" y="15"/>
                  </a:lnTo>
                  <a:lnTo>
                    <a:pt x="161" y="17"/>
                  </a:lnTo>
                  <a:lnTo>
                    <a:pt x="163" y="17"/>
                  </a:lnTo>
                  <a:lnTo>
                    <a:pt x="165" y="17"/>
                  </a:lnTo>
                  <a:lnTo>
                    <a:pt x="169" y="17"/>
                  </a:lnTo>
                  <a:lnTo>
                    <a:pt x="171" y="17"/>
                  </a:lnTo>
                  <a:lnTo>
                    <a:pt x="171" y="19"/>
                  </a:lnTo>
                  <a:lnTo>
                    <a:pt x="172" y="21"/>
                  </a:lnTo>
                  <a:lnTo>
                    <a:pt x="174" y="23"/>
                  </a:lnTo>
                  <a:close/>
                  <a:moveTo>
                    <a:pt x="30" y="67"/>
                  </a:moveTo>
                  <a:lnTo>
                    <a:pt x="28" y="67"/>
                  </a:lnTo>
                  <a:lnTo>
                    <a:pt x="28" y="65"/>
                  </a:lnTo>
                  <a:lnTo>
                    <a:pt x="27" y="65"/>
                  </a:lnTo>
                  <a:lnTo>
                    <a:pt x="27" y="67"/>
                  </a:lnTo>
                  <a:lnTo>
                    <a:pt x="27" y="69"/>
                  </a:lnTo>
                  <a:lnTo>
                    <a:pt x="28" y="69"/>
                  </a:lnTo>
                  <a:lnTo>
                    <a:pt x="27" y="71"/>
                  </a:lnTo>
                  <a:lnTo>
                    <a:pt x="28" y="71"/>
                  </a:lnTo>
                  <a:lnTo>
                    <a:pt x="30" y="71"/>
                  </a:lnTo>
                  <a:lnTo>
                    <a:pt x="30" y="69"/>
                  </a:lnTo>
                  <a:lnTo>
                    <a:pt x="30" y="67"/>
                  </a:lnTo>
                  <a:close/>
                  <a:moveTo>
                    <a:pt x="40" y="71"/>
                  </a:moveTo>
                  <a:lnTo>
                    <a:pt x="40" y="69"/>
                  </a:lnTo>
                  <a:lnTo>
                    <a:pt x="38" y="69"/>
                  </a:lnTo>
                  <a:lnTo>
                    <a:pt x="38" y="71"/>
                  </a:lnTo>
                  <a:lnTo>
                    <a:pt x="40" y="71"/>
                  </a:lnTo>
                  <a:close/>
                  <a:moveTo>
                    <a:pt x="21" y="71"/>
                  </a:moveTo>
                  <a:lnTo>
                    <a:pt x="19" y="71"/>
                  </a:lnTo>
                  <a:lnTo>
                    <a:pt x="19" y="73"/>
                  </a:lnTo>
                  <a:lnTo>
                    <a:pt x="21" y="73"/>
                  </a:lnTo>
                  <a:lnTo>
                    <a:pt x="23" y="73"/>
                  </a:lnTo>
                  <a:lnTo>
                    <a:pt x="23" y="71"/>
                  </a:lnTo>
                  <a:lnTo>
                    <a:pt x="21" y="7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8" name="Freeform 127"/>
            <p:cNvSpPr>
              <a:spLocks noEditPoints="1"/>
            </p:cNvSpPr>
            <p:nvPr/>
          </p:nvSpPr>
          <p:spPr bwMode="auto">
            <a:xfrm>
              <a:off x="7615238" y="4457700"/>
              <a:ext cx="133350" cy="109538"/>
            </a:xfrm>
            <a:custGeom>
              <a:avLst/>
              <a:gdLst>
                <a:gd name="T0" fmla="*/ 15 w 84"/>
                <a:gd name="T1" fmla="*/ 63 h 69"/>
                <a:gd name="T2" fmla="*/ 13 w 84"/>
                <a:gd name="T3" fmla="*/ 65 h 69"/>
                <a:gd name="T4" fmla="*/ 11 w 84"/>
                <a:gd name="T5" fmla="*/ 54 h 69"/>
                <a:gd name="T6" fmla="*/ 11 w 84"/>
                <a:gd name="T7" fmla="*/ 54 h 69"/>
                <a:gd name="T8" fmla="*/ 11 w 84"/>
                <a:gd name="T9" fmla="*/ 54 h 69"/>
                <a:gd name="T10" fmla="*/ 80 w 84"/>
                <a:gd name="T11" fmla="*/ 6 h 69"/>
                <a:gd name="T12" fmla="*/ 80 w 84"/>
                <a:gd name="T13" fmla="*/ 11 h 69"/>
                <a:gd name="T14" fmla="*/ 84 w 84"/>
                <a:gd name="T15" fmla="*/ 19 h 69"/>
                <a:gd name="T16" fmla="*/ 82 w 84"/>
                <a:gd name="T17" fmla="*/ 27 h 69"/>
                <a:gd name="T18" fmla="*/ 82 w 84"/>
                <a:gd name="T19" fmla="*/ 31 h 69"/>
                <a:gd name="T20" fmla="*/ 82 w 84"/>
                <a:gd name="T21" fmla="*/ 38 h 69"/>
                <a:gd name="T22" fmla="*/ 77 w 84"/>
                <a:gd name="T23" fmla="*/ 38 h 69"/>
                <a:gd name="T24" fmla="*/ 71 w 84"/>
                <a:gd name="T25" fmla="*/ 42 h 69"/>
                <a:gd name="T26" fmla="*/ 65 w 84"/>
                <a:gd name="T27" fmla="*/ 46 h 69"/>
                <a:gd name="T28" fmla="*/ 63 w 84"/>
                <a:gd name="T29" fmla="*/ 48 h 69"/>
                <a:gd name="T30" fmla="*/ 57 w 84"/>
                <a:gd name="T31" fmla="*/ 48 h 69"/>
                <a:gd name="T32" fmla="*/ 55 w 84"/>
                <a:gd name="T33" fmla="*/ 54 h 69"/>
                <a:gd name="T34" fmla="*/ 59 w 84"/>
                <a:gd name="T35" fmla="*/ 59 h 69"/>
                <a:gd name="T36" fmla="*/ 61 w 84"/>
                <a:gd name="T37" fmla="*/ 61 h 69"/>
                <a:gd name="T38" fmla="*/ 57 w 84"/>
                <a:gd name="T39" fmla="*/ 61 h 69"/>
                <a:gd name="T40" fmla="*/ 54 w 84"/>
                <a:gd name="T41" fmla="*/ 59 h 69"/>
                <a:gd name="T42" fmla="*/ 48 w 84"/>
                <a:gd name="T43" fmla="*/ 61 h 69"/>
                <a:gd name="T44" fmla="*/ 42 w 84"/>
                <a:gd name="T45" fmla="*/ 61 h 69"/>
                <a:gd name="T46" fmla="*/ 42 w 84"/>
                <a:gd name="T47" fmla="*/ 65 h 69"/>
                <a:gd name="T48" fmla="*/ 36 w 84"/>
                <a:gd name="T49" fmla="*/ 67 h 69"/>
                <a:gd name="T50" fmla="*/ 30 w 84"/>
                <a:gd name="T51" fmla="*/ 69 h 69"/>
                <a:gd name="T52" fmla="*/ 25 w 84"/>
                <a:gd name="T53" fmla="*/ 67 h 69"/>
                <a:gd name="T54" fmla="*/ 21 w 84"/>
                <a:gd name="T55" fmla="*/ 67 h 69"/>
                <a:gd name="T56" fmla="*/ 21 w 84"/>
                <a:gd name="T57" fmla="*/ 69 h 69"/>
                <a:gd name="T58" fmla="*/ 21 w 84"/>
                <a:gd name="T59" fmla="*/ 63 h 69"/>
                <a:gd name="T60" fmla="*/ 19 w 84"/>
                <a:gd name="T61" fmla="*/ 57 h 69"/>
                <a:gd name="T62" fmla="*/ 17 w 84"/>
                <a:gd name="T63" fmla="*/ 59 h 69"/>
                <a:gd name="T64" fmla="*/ 11 w 84"/>
                <a:gd name="T65" fmla="*/ 61 h 69"/>
                <a:gd name="T66" fmla="*/ 13 w 84"/>
                <a:gd name="T67" fmla="*/ 56 h 69"/>
                <a:gd name="T68" fmla="*/ 13 w 84"/>
                <a:gd name="T69" fmla="*/ 52 h 69"/>
                <a:gd name="T70" fmla="*/ 11 w 84"/>
                <a:gd name="T71" fmla="*/ 50 h 69"/>
                <a:gd name="T72" fmla="*/ 9 w 84"/>
                <a:gd name="T73" fmla="*/ 52 h 69"/>
                <a:gd name="T74" fmla="*/ 11 w 84"/>
                <a:gd name="T75" fmla="*/ 50 h 69"/>
                <a:gd name="T76" fmla="*/ 9 w 84"/>
                <a:gd name="T77" fmla="*/ 48 h 69"/>
                <a:gd name="T78" fmla="*/ 9 w 84"/>
                <a:gd name="T79" fmla="*/ 48 h 69"/>
                <a:gd name="T80" fmla="*/ 7 w 84"/>
                <a:gd name="T81" fmla="*/ 42 h 69"/>
                <a:gd name="T82" fmla="*/ 6 w 84"/>
                <a:gd name="T83" fmla="*/ 36 h 69"/>
                <a:gd name="T84" fmla="*/ 4 w 84"/>
                <a:gd name="T85" fmla="*/ 34 h 69"/>
                <a:gd name="T86" fmla="*/ 2 w 84"/>
                <a:gd name="T87" fmla="*/ 29 h 69"/>
                <a:gd name="T88" fmla="*/ 0 w 84"/>
                <a:gd name="T89" fmla="*/ 23 h 69"/>
                <a:gd name="T90" fmla="*/ 4 w 84"/>
                <a:gd name="T91" fmla="*/ 17 h 69"/>
                <a:gd name="T92" fmla="*/ 7 w 84"/>
                <a:gd name="T93" fmla="*/ 11 h 69"/>
                <a:gd name="T94" fmla="*/ 11 w 84"/>
                <a:gd name="T95" fmla="*/ 8 h 69"/>
                <a:gd name="T96" fmla="*/ 17 w 84"/>
                <a:gd name="T97" fmla="*/ 6 h 69"/>
                <a:gd name="T98" fmla="*/ 23 w 84"/>
                <a:gd name="T99" fmla="*/ 6 h 69"/>
                <a:gd name="T100" fmla="*/ 29 w 84"/>
                <a:gd name="T101" fmla="*/ 4 h 69"/>
                <a:gd name="T102" fmla="*/ 30 w 84"/>
                <a:gd name="T103" fmla="*/ 6 h 69"/>
                <a:gd name="T104" fmla="*/ 36 w 84"/>
                <a:gd name="T105" fmla="*/ 4 h 69"/>
                <a:gd name="T106" fmla="*/ 42 w 84"/>
                <a:gd name="T107" fmla="*/ 8 h 69"/>
                <a:gd name="T108" fmla="*/ 46 w 84"/>
                <a:gd name="T109" fmla="*/ 8 h 69"/>
                <a:gd name="T110" fmla="*/ 52 w 84"/>
                <a:gd name="T111" fmla="*/ 8 h 69"/>
                <a:gd name="T112" fmla="*/ 55 w 84"/>
                <a:gd name="T113" fmla="*/ 11 h 69"/>
                <a:gd name="T114" fmla="*/ 59 w 84"/>
                <a:gd name="T115" fmla="*/ 11 h 69"/>
                <a:gd name="T116" fmla="*/ 57 w 84"/>
                <a:gd name="T117" fmla="*/ 8 h 69"/>
                <a:gd name="T118" fmla="*/ 61 w 84"/>
                <a:gd name="T119" fmla="*/ 4 h 69"/>
                <a:gd name="T120" fmla="*/ 67 w 84"/>
                <a:gd name="T121" fmla="*/ 2 h 69"/>
                <a:gd name="T122" fmla="*/ 73 w 84"/>
                <a:gd name="T123" fmla="*/ 6 h 69"/>
                <a:gd name="T124" fmla="*/ 80 w 84"/>
                <a:gd name="T125" fmla="*/ 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4" h="69">
                  <a:moveTo>
                    <a:pt x="23" y="69"/>
                  </a:moveTo>
                  <a:lnTo>
                    <a:pt x="23" y="67"/>
                  </a:lnTo>
                  <a:lnTo>
                    <a:pt x="23" y="69"/>
                  </a:lnTo>
                  <a:close/>
                  <a:moveTo>
                    <a:pt x="15" y="63"/>
                  </a:moveTo>
                  <a:lnTo>
                    <a:pt x="15" y="65"/>
                  </a:lnTo>
                  <a:lnTo>
                    <a:pt x="15" y="63"/>
                  </a:lnTo>
                  <a:lnTo>
                    <a:pt x="15" y="65"/>
                  </a:lnTo>
                  <a:lnTo>
                    <a:pt x="13" y="65"/>
                  </a:lnTo>
                  <a:lnTo>
                    <a:pt x="13" y="63"/>
                  </a:lnTo>
                  <a:lnTo>
                    <a:pt x="15" y="63"/>
                  </a:lnTo>
                  <a:close/>
                  <a:moveTo>
                    <a:pt x="9" y="54"/>
                  </a:moveTo>
                  <a:lnTo>
                    <a:pt x="11" y="54"/>
                  </a:lnTo>
                  <a:lnTo>
                    <a:pt x="11" y="56"/>
                  </a:lnTo>
                  <a:lnTo>
                    <a:pt x="9" y="56"/>
                  </a:lnTo>
                  <a:lnTo>
                    <a:pt x="9" y="54"/>
                  </a:lnTo>
                  <a:close/>
                  <a:moveTo>
                    <a:pt x="11" y="54"/>
                  </a:moveTo>
                  <a:lnTo>
                    <a:pt x="11" y="52"/>
                  </a:lnTo>
                  <a:lnTo>
                    <a:pt x="9" y="52"/>
                  </a:lnTo>
                  <a:lnTo>
                    <a:pt x="11" y="52"/>
                  </a:lnTo>
                  <a:lnTo>
                    <a:pt x="11" y="54"/>
                  </a:lnTo>
                  <a:close/>
                  <a:moveTo>
                    <a:pt x="82" y="2"/>
                  </a:moveTo>
                  <a:lnTo>
                    <a:pt x="82" y="4"/>
                  </a:lnTo>
                  <a:lnTo>
                    <a:pt x="80" y="4"/>
                  </a:lnTo>
                  <a:lnTo>
                    <a:pt x="80" y="6"/>
                  </a:lnTo>
                  <a:lnTo>
                    <a:pt x="80" y="8"/>
                  </a:lnTo>
                  <a:lnTo>
                    <a:pt x="78" y="9"/>
                  </a:lnTo>
                  <a:lnTo>
                    <a:pt x="78" y="11"/>
                  </a:lnTo>
                  <a:lnTo>
                    <a:pt x="80" y="11"/>
                  </a:lnTo>
                  <a:lnTo>
                    <a:pt x="80" y="13"/>
                  </a:lnTo>
                  <a:lnTo>
                    <a:pt x="80" y="15"/>
                  </a:lnTo>
                  <a:lnTo>
                    <a:pt x="82" y="15"/>
                  </a:lnTo>
                  <a:lnTo>
                    <a:pt x="84" y="19"/>
                  </a:lnTo>
                  <a:lnTo>
                    <a:pt x="84" y="21"/>
                  </a:lnTo>
                  <a:lnTo>
                    <a:pt x="82" y="23"/>
                  </a:lnTo>
                  <a:lnTo>
                    <a:pt x="80" y="27"/>
                  </a:lnTo>
                  <a:lnTo>
                    <a:pt x="82" y="27"/>
                  </a:lnTo>
                  <a:lnTo>
                    <a:pt x="82" y="29"/>
                  </a:lnTo>
                  <a:lnTo>
                    <a:pt x="80" y="29"/>
                  </a:lnTo>
                  <a:lnTo>
                    <a:pt x="82" y="29"/>
                  </a:lnTo>
                  <a:lnTo>
                    <a:pt x="82" y="31"/>
                  </a:lnTo>
                  <a:lnTo>
                    <a:pt x="82" y="33"/>
                  </a:lnTo>
                  <a:lnTo>
                    <a:pt x="82" y="34"/>
                  </a:lnTo>
                  <a:lnTo>
                    <a:pt x="82" y="36"/>
                  </a:lnTo>
                  <a:lnTo>
                    <a:pt x="82" y="38"/>
                  </a:lnTo>
                  <a:lnTo>
                    <a:pt x="80" y="38"/>
                  </a:lnTo>
                  <a:lnTo>
                    <a:pt x="80" y="40"/>
                  </a:lnTo>
                  <a:lnTo>
                    <a:pt x="78" y="38"/>
                  </a:lnTo>
                  <a:lnTo>
                    <a:pt x="77" y="38"/>
                  </a:lnTo>
                  <a:lnTo>
                    <a:pt x="77" y="40"/>
                  </a:lnTo>
                  <a:lnTo>
                    <a:pt x="75" y="40"/>
                  </a:lnTo>
                  <a:lnTo>
                    <a:pt x="73" y="42"/>
                  </a:lnTo>
                  <a:lnTo>
                    <a:pt x="71" y="42"/>
                  </a:lnTo>
                  <a:lnTo>
                    <a:pt x="69" y="44"/>
                  </a:lnTo>
                  <a:lnTo>
                    <a:pt x="67" y="44"/>
                  </a:lnTo>
                  <a:lnTo>
                    <a:pt x="65" y="44"/>
                  </a:lnTo>
                  <a:lnTo>
                    <a:pt x="65" y="46"/>
                  </a:lnTo>
                  <a:lnTo>
                    <a:pt x="65" y="48"/>
                  </a:lnTo>
                  <a:lnTo>
                    <a:pt x="65" y="50"/>
                  </a:lnTo>
                  <a:lnTo>
                    <a:pt x="63" y="50"/>
                  </a:lnTo>
                  <a:lnTo>
                    <a:pt x="63" y="48"/>
                  </a:lnTo>
                  <a:lnTo>
                    <a:pt x="63" y="50"/>
                  </a:lnTo>
                  <a:lnTo>
                    <a:pt x="61" y="48"/>
                  </a:lnTo>
                  <a:lnTo>
                    <a:pt x="59" y="48"/>
                  </a:lnTo>
                  <a:lnTo>
                    <a:pt x="57" y="48"/>
                  </a:lnTo>
                  <a:lnTo>
                    <a:pt x="57" y="50"/>
                  </a:lnTo>
                  <a:lnTo>
                    <a:pt x="55" y="50"/>
                  </a:lnTo>
                  <a:lnTo>
                    <a:pt x="55" y="52"/>
                  </a:lnTo>
                  <a:lnTo>
                    <a:pt x="55" y="54"/>
                  </a:lnTo>
                  <a:lnTo>
                    <a:pt x="55" y="56"/>
                  </a:lnTo>
                  <a:lnTo>
                    <a:pt x="57" y="57"/>
                  </a:lnTo>
                  <a:lnTo>
                    <a:pt x="59" y="57"/>
                  </a:lnTo>
                  <a:lnTo>
                    <a:pt x="59" y="59"/>
                  </a:lnTo>
                  <a:lnTo>
                    <a:pt x="61" y="59"/>
                  </a:lnTo>
                  <a:lnTo>
                    <a:pt x="61" y="61"/>
                  </a:lnTo>
                  <a:lnTo>
                    <a:pt x="59" y="61"/>
                  </a:lnTo>
                  <a:lnTo>
                    <a:pt x="61" y="61"/>
                  </a:lnTo>
                  <a:lnTo>
                    <a:pt x="61" y="63"/>
                  </a:lnTo>
                  <a:lnTo>
                    <a:pt x="59" y="63"/>
                  </a:lnTo>
                  <a:lnTo>
                    <a:pt x="57" y="63"/>
                  </a:lnTo>
                  <a:lnTo>
                    <a:pt x="57" y="61"/>
                  </a:lnTo>
                  <a:lnTo>
                    <a:pt x="57" y="63"/>
                  </a:lnTo>
                  <a:lnTo>
                    <a:pt x="55" y="63"/>
                  </a:lnTo>
                  <a:lnTo>
                    <a:pt x="55" y="61"/>
                  </a:lnTo>
                  <a:lnTo>
                    <a:pt x="54" y="59"/>
                  </a:lnTo>
                  <a:lnTo>
                    <a:pt x="52" y="59"/>
                  </a:lnTo>
                  <a:lnTo>
                    <a:pt x="52" y="61"/>
                  </a:lnTo>
                  <a:lnTo>
                    <a:pt x="50" y="61"/>
                  </a:lnTo>
                  <a:lnTo>
                    <a:pt x="48" y="61"/>
                  </a:lnTo>
                  <a:lnTo>
                    <a:pt x="48" y="63"/>
                  </a:lnTo>
                  <a:lnTo>
                    <a:pt x="46" y="61"/>
                  </a:lnTo>
                  <a:lnTo>
                    <a:pt x="44" y="61"/>
                  </a:lnTo>
                  <a:lnTo>
                    <a:pt x="42" y="61"/>
                  </a:lnTo>
                  <a:lnTo>
                    <a:pt x="42" y="63"/>
                  </a:lnTo>
                  <a:lnTo>
                    <a:pt x="44" y="63"/>
                  </a:lnTo>
                  <a:lnTo>
                    <a:pt x="44" y="65"/>
                  </a:lnTo>
                  <a:lnTo>
                    <a:pt x="42" y="65"/>
                  </a:lnTo>
                  <a:lnTo>
                    <a:pt x="40" y="65"/>
                  </a:lnTo>
                  <a:lnTo>
                    <a:pt x="40" y="67"/>
                  </a:lnTo>
                  <a:lnTo>
                    <a:pt x="38" y="67"/>
                  </a:lnTo>
                  <a:lnTo>
                    <a:pt x="36" y="67"/>
                  </a:lnTo>
                  <a:lnTo>
                    <a:pt x="34" y="67"/>
                  </a:lnTo>
                  <a:lnTo>
                    <a:pt x="34" y="69"/>
                  </a:lnTo>
                  <a:lnTo>
                    <a:pt x="32" y="69"/>
                  </a:lnTo>
                  <a:lnTo>
                    <a:pt x="30" y="69"/>
                  </a:lnTo>
                  <a:lnTo>
                    <a:pt x="30" y="67"/>
                  </a:lnTo>
                  <a:lnTo>
                    <a:pt x="29" y="67"/>
                  </a:lnTo>
                  <a:lnTo>
                    <a:pt x="27" y="67"/>
                  </a:lnTo>
                  <a:lnTo>
                    <a:pt x="25" y="67"/>
                  </a:lnTo>
                  <a:lnTo>
                    <a:pt x="25" y="65"/>
                  </a:lnTo>
                  <a:lnTo>
                    <a:pt x="25" y="67"/>
                  </a:lnTo>
                  <a:lnTo>
                    <a:pt x="23" y="67"/>
                  </a:lnTo>
                  <a:lnTo>
                    <a:pt x="21" y="67"/>
                  </a:lnTo>
                  <a:lnTo>
                    <a:pt x="23" y="67"/>
                  </a:lnTo>
                  <a:lnTo>
                    <a:pt x="21" y="69"/>
                  </a:lnTo>
                  <a:lnTo>
                    <a:pt x="21" y="67"/>
                  </a:lnTo>
                  <a:lnTo>
                    <a:pt x="21" y="69"/>
                  </a:lnTo>
                  <a:lnTo>
                    <a:pt x="21" y="67"/>
                  </a:lnTo>
                  <a:lnTo>
                    <a:pt x="19" y="67"/>
                  </a:lnTo>
                  <a:lnTo>
                    <a:pt x="19" y="65"/>
                  </a:lnTo>
                  <a:lnTo>
                    <a:pt x="21" y="63"/>
                  </a:lnTo>
                  <a:lnTo>
                    <a:pt x="21" y="61"/>
                  </a:lnTo>
                  <a:lnTo>
                    <a:pt x="21" y="59"/>
                  </a:lnTo>
                  <a:lnTo>
                    <a:pt x="19" y="59"/>
                  </a:lnTo>
                  <a:lnTo>
                    <a:pt x="19" y="57"/>
                  </a:lnTo>
                  <a:lnTo>
                    <a:pt x="17" y="57"/>
                  </a:lnTo>
                  <a:lnTo>
                    <a:pt x="17" y="59"/>
                  </a:lnTo>
                  <a:lnTo>
                    <a:pt x="17" y="57"/>
                  </a:lnTo>
                  <a:lnTo>
                    <a:pt x="17" y="59"/>
                  </a:lnTo>
                  <a:lnTo>
                    <a:pt x="17" y="61"/>
                  </a:lnTo>
                  <a:lnTo>
                    <a:pt x="15" y="61"/>
                  </a:lnTo>
                  <a:lnTo>
                    <a:pt x="13" y="61"/>
                  </a:lnTo>
                  <a:lnTo>
                    <a:pt x="11" y="61"/>
                  </a:lnTo>
                  <a:lnTo>
                    <a:pt x="11" y="59"/>
                  </a:lnTo>
                  <a:lnTo>
                    <a:pt x="11" y="57"/>
                  </a:lnTo>
                  <a:lnTo>
                    <a:pt x="11" y="56"/>
                  </a:lnTo>
                  <a:lnTo>
                    <a:pt x="13" y="56"/>
                  </a:lnTo>
                  <a:lnTo>
                    <a:pt x="13" y="54"/>
                  </a:lnTo>
                  <a:lnTo>
                    <a:pt x="11" y="54"/>
                  </a:lnTo>
                  <a:lnTo>
                    <a:pt x="11" y="52"/>
                  </a:lnTo>
                  <a:lnTo>
                    <a:pt x="13" y="52"/>
                  </a:lnTo>
                  <a:lnTo>
                    <a:pt x="13" y="54"/>
                  </a:lnTo>
                  <a:lnTo>
                    <a:pt x="13" y="52"/>
                  </a:lnTo>
                  <a:lnTo>
                    <a:pt x="11" y="52"/>
                  </a:lnTo>
                  <a:lnTo>
                    <a:pt x="11" y="50"/>
                  </a:lnTo>
                  <a:lnTo>
                    <a:pt x="11" y="52"/>
                  </a:lnTo>
                  <a:lnTo>
                    <a:pt x="11" y="50"/>
                  </a:lnTo>
                  <a:lnTo>
                    <a:pt x="11" y="52"/>
                  </a:lnTo>
                  <a:lnTo>
                    <a:pt x="9" y="52"/>
                  </a:lnTo>
                  <a:lnTo>
                    <a:pt x="9" y="50"/>
                  </a:lnTo>
                  <a:lnTo>
                    <a:pt x="9" y="52"/>
                  </a:lnTo>
                  <a:lnTo>
                    <a:pt x="9" y="50"/>
                  </a:lnTo>
                  <a:lnTo>
                    <a:pt x="11" y="50"/>
                  </a:lnTo>
                  <a:lnTo>
                    <a:pt x="9" y="50"/>
                  </a:lnTo>
                  <a:lnTo>
                    <a:pt x="9" y="48"/>
                  </a:lnTo>
                  <a:lnTo>
                    <a:pt x="11" y="48"/>
                  </a:lnTo>
                  <a:lnTo>
                    <a:pt x="9" y="48"/>
                  </a:lnTo>
                  <a:lnTo>
                    <a:pt x="9" y="46"/>
                  </a:lnTo>
                  <a:lnTo>
                    <a:pt x="9" y="48"/>
                  </a:lnTo>
                  <a:lnTo>
                    <a:pt x="9" y="50"/>
                  </a:lnTo>
                  <a:lnTo>
                    <a:pt x="9" y="48"/>
                  </a:lnTo>
                  <a:lnTo>
                    <a:pt x="9" y="46"/>
                  </a:lnTo>
                  <a:lnTo>
                    <a:pt x="7" y="46"/>
                  </a:lnTo>
                  <a:lnTo>
                    <a:pt x="7" y="44"/>
                  </a:lnTo>
                  <a:lnTo>
                    <a:pt x="7" y="42"/>
                  </a:lnTo>
                  <a:lnTo>
                    <a:pt x="6" y="42"/>
                  </a:lnTo>
                  <a:lnTo>
                    <a:pt x="6" y="40"/>
                  </a:lnTo>
                  <a:lnTo>
                    <a:pt x="6" y="38"/>
                  </a:lnTo>
                  <a:lnTo>
                    <a:pt x="6" y="36"/>
                  </a:lnTo>
                  <a:lnTo>
                    <a:pt x="7" y="36"/>
                  </a:lnTo>
                  <a:lnTo>
                    <a:pt x="6" y="36"/>
                  </a:lnTo>
                  <a:lnTo>
                    <a:pt x="6" y="34"/>
                  </a:lnTo>
                  <a:lnTo>
                    <a:pt x="4" y="34"/>
                  </a:lnTo>
                  <a:lnTo>
                    <a:pt x="4" y="33"/>
                  </a:lnTo>
                  <a:lnTo>
                    <a:pt x="2" y="33"/>
                  </a:lnTo>
                  <a:lnTo>
                    <a:pt x="2" y="31"/>
                  </a:lnTo>
                  <a:lnTo>
                    <a:pt x="2" y="29"/>
                  </a:lnTo>
                  <a:lnTo>
                    <a:pt x="2" y="27"/>
                  </a:lnTo>
                  <a:lnTo>
                    <a:pt x="2" y="25"/>
                  </a:lnTo>
                  <a:lnTo>
                    <a:pt x="0" y="25"/>
                  </a:lnTo>
                  <a:lnTo>
                    <a:pt x="0" y="23"/>
                  </a:lnTo>
                  <a:lnTo>
                    <a:pt x="0" y="21"/>
                  </a:lnTo>
                  <a:lnTo>
                    <a:pt x="0" y="19"/>
                  </a:lnTo>
                  <a:lnTo>
                    <a:pt x="2" y="19"/>
                  </a:lnTo>
                  <a:lnTo>
                    <a:pt x="4" y="17"/>
                  </a:lnTo>
                  <a:lnTo>
                    <a:pt x="4" y="15"/>
                  </a:lnTo>
                  <a:lnTo>
                    <a:pt x="6" y="15"/>
                  </a:lnTo>
                  <a:lnTo>
                    <a:pt x="6" y="13"/>
                  </a:lnTo>
                  <a:lnTo>
                    <a:pt x="7" y="11"/>
                  </a:lnTo>
                  <a:lnTo>
                    <a:pt x="7" y="9"/>
                  </a:lnTo>
                  <a:lnTo>
                    <a:pt x="9" y="9"/>
                  </a:lnTo>
                  <a:lnTo>
                    <a:pt x="9" y="8"/>
                  </a:lnTo>
                  <a:lnTo>
                    <a:pt x="11" y="8"/>
                  </a:lnTo>
                  <a:lnTo>
                    <a:pt x="11" y="6"/>
                  </a:lnTo>
                  <a:lnTo>
                    <a:pt x="13" y="6"/>
                  </a:lnTo>
                  <a:lnTo>
                    <a:pt x="15" y="6"/>
                  </a:lnTo>
                  <a:lnTo>
                    <a:pt x="17" y="6"/>
                  </a:lnTo>
                  <a:lnTo>
                    <a:pt x="19" y="4"/>
                  </a:lnTo>
                  <a:lnTo>
                    <a:pt x="21" y="4"/>
                  </a:lnTo>
                  <a:lnTo>
                    <a:pt x="21" y="6"/>
                  </a:lnTo>
                  <a:lnTo>
                    <a:pt x="23" y="6"/>
                  </a:lnTo>
                  <a:lnTo>
                    <a:pt x="25" y="6"/>
                  </a:lnTo>
                  <a:lnTo>
                    <a:pt x="27" y="6"/>
                  </a:lnTo>
                  <a:lnTo>
                    <a:pt x="29" y="6"/>
                  </a:lnTo>
                  <a:lnTo>
                    <a:pt x="29" y="4"/>
                  </a:lnTo>
                  <a:lnTo>
                    <a:pt x="29" y="6"/>
                  </a:lnTo>
                  <a:lnTo>
                    <a:pt x="30" y="6"/>
                  </a:lnTo>
                  <a:lnTo>
                    <a:pt x="30" y="4"/>
                  </a:lnTo>
                  <a:lnTo>
                    <a:pt x="30" y="6"/>
                  </a:lnTo>
                  <a:lnTo>
                    <a:pt x="32" y="6"/>
                  </a:lnTo>
                  <a:lnTo>
                    <a:pt x="34" y="6"/>
                  </a:lnTo>
                  <a:lnTo>
                    <a:pt x="36" y="6"/>
                  </a:lnTo>
                  <a:lnTo>
                    <a:pt x="36" y="4"/>
                  </a:lnTo>
                  <a:lnTo>
                    <a:pt x="38" y="4"/>
                  </a:lnTo>
                  <a:lnTo>
                    <a:pt x="40" y="4"/>
                  </a:lnTo>
                  <a:lnTo>
                    <a:pt x="42" y="6"/>
                  </a:lnTo>
                  <a:lnTo>
                    <a:pt x="42" y="8"/>
                  </a:lnTo>
                  <a:lnTo>
                    <a:pt x="44" y="8"/>
                  </a:lnTo>
                  <a:lnTo>
                    <a:pt x="44" y="6"/>
                  </a:lnTo>
                  <a:lnTo>
                    <a:pt x="46" y="6"/>
                  </a:lnTo>
                  <a:lnTo>
                    <a:pt x="46" y="8"/>
                  </a:lnTo>
                  <a:lnTo>
                    <a:pt x="48" y="9"/>
                  </a:lnTo>
                  <a:lnTo>
                    <a:pt x="50" y="9"/>
                  </a:lnTo>
                  <a:lnTo>
                    <a:pt x="50" y="8"/>
                  </a:lnTo>
                  <a:lnTo>
                    <a:pt x="52" y="8"/>
                  </a:lnTo>
                  <a:lnTo>
                    <a:pt x="52" y="9"/>
                  </a:lnTo>
                  <a:lnTo>
                    <a:pt x="54" y="9"/>
                  </a:lnTo>
                  <a:lnTo>
                    <a:pt x="54" y="11"/>
                  </a:lnTo>
                  <a:lnTo>
                    <a:pt x="55" y="11"/>
                  </a:lnTo>
                  <a:lnTo>
                    <a:pt x="57" y="13"/>
                  </a:lnTo>
                  <a:lnTo>
                    <a:pt x="57" y="11"/>
                  </a:lnTo>
                  <a:lnTo>
                    <a:pt x="59" y="13"/>
                  </a:lnTo>
                  <a:lnTo>
                    <a:pt x="59" y="11"/>
                  </a:lnTo>
                  <a:lnTo>
                    <a:pt x="61" y="9"/>
                  </a:lnTo>
                  <a:lnTo>
                    <a:pt x="59" y="9"/>
                  </a:lnTo>
                  <a:lnTo>
                    <a:pt x="59" y="8"/>
                  </a:lnTo>
                  <a:lnTo>
                    <a:pt x="57" y="8"/>
                  </a:lnTo>
                  <a:lnTo>
                    <a:pt x="57" y="6"/>
                  </a:lnTo>
                  <a:lnTo>
                    <a:pt x="59" y="6"/>
                  </a:lnTo>
                  <a:lnTo>
                    <a:pt x="61" y="6"/>
                  </a:lnTo>
                  <a:lnTo>
                    <a:pt x="61" y="4"/>
                  </a:lnTo>
                  <a:lnTo>
                    <a:pt x="63" y="4"/>
                  </a:lnTo>
                  <a:lnTo>
                    <a:pt x="65" y="4"/>
                  </a:lnTo>
                  <a:lnTo>
                    <a:pt x="65" y="2"/>
                  </a:lnTo>
                  <a:lnTo>
                    <a:pt x="67" y="2"/>
                  </a:lnTo>
                  <a:lnTo>
                    <a:pt x="67" y="4"/>
                  </a:lnTo>
                  <a:lnTo>
                    <a:pt x="69" y="4"/>
                  </a:lnTo>
                  <a:lnTo>
                    <a:pt x="71" y="6"/>
                  </a:lnTo>
                  <a:lnTo>
                    <a:pt x="73" y="6"/>
                  </a:lnTo>
                  <a:lnTo>
                    <a:pt x="75" y="4"/>
                  </a:lnTo>
                  <a:lnTo>
                    <a:pt x="77" y="4"/>
                  </a:lnTo>
                  <a:lnTo>
                    <a:pt x="78" y="2"/>
                  </a:lnTo>
                  <a:lnTo>
                    <a:pt x="80" y="2"/>
                  </a:lnTo>
                  <a:lnTo>
                    <a:pt x="80" y="0"/>
                  </a:lnTo>
                  <a:lnTo>
                    <a:pt x="82" y="0"/>
                  </a:lnTo>
                  <a:lnTo>
                    <a:pt x="8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9" name="Freeform 128"/>
            <p:cNvSpPr>
              <a:spLocks noEditPoints="1"/>
            </p:cNvSpPr>
            <p:nvPr/>
          </p:nvSpPr>
          <p:spPr bwMode="auto">
            <a:xfrm>
              <a:off x="619125" y="4713288"/>
              <a:ext cx="8867775" cy="411163"/>
            </a:xfrm>
            <a:custGeom>
              <a:avLst/>
              <a:gdLst>
                <a:gd name="T0" fmla="*/ 363 w 5586"/>
                <a:gd name="T1" fmla="*/ 257 h 259"/>
                <a:gd name="T2" fmla="*/ 2 w 5586"/>
                <a:gd name="T3" fmla="*/ 150 h 259"/>
                <a:gd name="T4" fmla="*/ 2 w 5586"/>
                <a:gd name="T5" fmla="*/ 150 h 259"/>
                <a:gd name="T6" fmla="*/ 39 w 5586"/>
                <a:gd name="T7" fmla="*/ 146 h 259"/>
                <a:gd name="T8" fmla="*/ 39 w 5586"/>
                <a:gd name="T9" fmla="*/ 146 h 259"/>
                <a:gd name="T10" fmla="*/ 313 w 5586"/>
                <a:gd name="T11" fmla="*/ 140 h 259"/>
                <a:gd name="T12" fmla="*/ 313 w 5586"/>
                <a:gd name="T13" fmla="*/ 138 h 259"/>
                <a:gd name="T14" fmla="*/ 46 w 5586"/>
                <a:gd name="T15" fmla="*/ 119 h 259"/>
                <a:gd name="T16" fmla="*/ 46 w 5586"/>
                <a:gd name="T17" fmla="*/ 121 h 259"/>
                <a:gd name="T18" fmla="*/ 46 w 5586"/>
                <a:gd name="T19" fmla="*/ 121 h 259"/>
                <a:gd name="T20" fmla="*/ 5572 w 5586"/>
                <a:gd name="T21" fmla="*/ 106 h 259"/>
                <a:gd name="T22" fmla="*/ 5572 w 5586"/>
                <a:gd name="T23" fmla="*/ 106 h 259"/>
                <a:gd name="T24" fmla="*/ 5563 w 5586"/>
                <a:gd name="T25" fmla="*/ 100 h 259"/>
                <a:gd name="T26" fmla="*/ 5565 w 5586"/>
                <a:gd name="T27" fmla="*/ 98 h 259"/>
                <a:gd name="T28" fmla="*/ 5563 w 5586"/>
                <a:gd name="T29" fmla="*/ 100 h 259"/>
                <a:gd name="T30" fmla="*/ 5565 w 5586"/>
                <a:gd name="T31" fmla="*/ 98 h 259"/>
                <a:gd name="T32" fmla="*/ 5565 w 5586"/>
                <a:gd name="T33" fmla="*/ 98 h 259"/>
                <a:gd name="T34" fmla="*/ 5586 w 5586"/>
                <a:gd name="T35" fmla="*/ 98 h 259"/>
                <a:gd name="T36" fmla="*/ 5586 w 5586"/>
                <a:gd name="T37" fmla="*/ 98 h 259"/>
                <a:gd name="T38" fmla="*/ 5580 w 5586"/>
                <a:gd name="T39" fmla="*/ 96 h 259"/>
                <a:gd name="T40" fmla="*/ 5580 w 5586"/>
                <a:gd name="T41" fmla="*/ 96 h 259"/>
                <a:gd name="T42" fmla="*/ 5580 w 5586"/>
                <a:gd name="T43" fmla="*/ 96 h 259"/>
                <a:gd name="T44" fmla="*/ 5559 w 5586"/>
                <a:gd name="T45" fmla="*/ 94 h 259"/>
                <a:gd name="T46" fmla="*/ 5559 w 5586"/>
                <a:gd name="T47" fmla="*/ 94 h 259"/>
                <a:gd name="T48" fmla="*/ 5559 w 5586"/>
                <a:gd name="T49" fmla="*/ 94 h 259"/>
                <a:gd name="T50" fmla="*/ 5555 w 5586"/>
                <a:gd name="T51" fmla="*/ 87 h 259"/>
                <a:gd name="T52" fmla="*/ 5555 w 5586"/>
                <a:gd name="T53" fmla="*/ 87 h 259"/>
                <a:gd name="T54" fmla="*/ 5555 w 5586"/>
                <a:gd name="T55" fmla="*/ 85 h 259"/>
                <a:gd name="T56" fmla="*/ 5555 w 5586"/>
                <a:gd name="T57" fmla="*/ 85 h 259"/>
                <a:gd name="T58" fmla="*/ 5542 w 5586"/>
                <a:gd name="T59" fmla="*/ 71 h 259"/>
                <a:gd name="T60" fmla="*/ 5543 w 5586"/>
                <a:gd name="T61" fmla="*/ 67 h 259"/>
                <a:gd name="T62" fmla="*/ 5543 w 5586"/>
                <a:gd name="T63" fmla="*/ 67 h 259"/>
                <a:gd name="T64" fmla="*/ 5532 w 5586"/>
                <a:gd name="T65" fmla="*/ 62 h 259"/>
                <a:gd name="T66" fmla="*/ 5532 w 5586"/>
                <a:gd name="T67" fmla="*/ 60 h 259"/>
                <a:gd name="T68" fmla="*/ 5532 w 5586"/>
                <a:gd name="T69" fmla="*/ 60 h 259"/>
                <a:gd name="T70" fmla="*/ 5532 w 5586"/>
                <a:gd name="T71" fmla="*/ 60 h 259"/>
                <a:gd name="T72" fmla="*/ 5532 w 5586"/>
                <a:gd name="T73" fmla="*/ 54 h 259"/>
                <a:gd name="T74" fmla="*/ 5532 w 5586"/>
                <a:gd name="T75" fmla="*/ 48 h 259"/>
                <a:gd name="T76" fmla="*/ 5532 w 5586"/>
                <a:gd name="T77" fmla="*/ 48 h 259"/>
                <a:gd name="T78" fmla="*/ 5532 w 5586"/>
                <a:gd name="T79" fmla="*/ 48 h 259"/>
                <a:gd name="T80" fmla="*/ 5530 w 5586"/>
                <a:gd name="T81" fmla="*/ 44 h 259"/>
                <a:gd name="T82" fmla="*/ 273 w 5586"/>
                <a:gd name="T83" fmla="*/ 42 h 259"/>
                <a:gd name="T84" fmla="*/ 275 w 5586"/>
                <a:gd name="T85" fmla="*/ 46 h 259"/>
                <a:gd name="T86" fmla="*/ 277 w 5586"/>
                <a:gd name="T87" fmla="*/ 48 h 259"/>
                <a:gd name="T88" fmla="*/ 273 w 5586"/>
                <a:gd name="T89" fmla="*/ 46 h 259"/>
                <a:gd name="T90" fmla="*/ 271 w 5586"/>
                <a:gd name="T91" fmla="*/ 44 h 259"/>
                <a:gd name="T92" fmla="*/ 273 w 5586"/>
                <a:gd name="T93" fmla="*/ 46 h 259"/>
                <a:gd name="T94" fmla="*/ 273 w 5586"/>
                <a:gd name="T95" fmla="*/ 46 h 259"/>
                <a:gd name="T96" fmla="*/ 275 w 5586"/>
                <a:gd name="T97" fmla="*/ 44 h 259"/>
                <a:gd name="T98" fmla="*/ 273 w 5586"/>
                <a:gd name="T99" fmla="*/ 42 h 259"/>
                <a:gd name="T100" fmla="*/ 273 w 5586"/>
                <a:gd name="T101" fmla="*/ 42 h 259"/>
                <a:gd name="T102" fmla="*/ 5536 w 5586"/>
                <a:gd name="T103" fmla="*/ 44 h 259"/>
                <a:gd name="T104" fmla="*/ 5530 w 5586"/>
                <a:gd name="T105" fmla="*/ 27 h 259"/>
                <a:gd name="T106" fmla="*/ 5530 w 5586"/>
                <a:gd name="T107" fmla="*/ 27 h 259"/>
                <a:gd name="T108" fmla="*/ 242 w 5586"/>
                <a:gd name="T109" fmla="*/ 14 h 259"/>
                <a:gd name="T110" fmla="*/ 244 w 5586"/>
                <a:gd name="T111" fmla="*/ 16 h 259"/>
                <a:gd name="T112" fmla="*/ 242 w 5586"/>
                <a:gd name="T113" fmla="*/ 14 h 259"/>
                <a:gd name="T114" fmla="*/ 242 w 5586"/>
                <a:gd name="T115" fmla="*/ 14 h 259"/>
                <a:gd name="T116" fmla="*/ 227 w 5586"/>
                <a:gd name="T117" fmla="*/ 0 h 259"/>
                <a:gd name="T118" fmla="*/ 227 w 5586"/>
                <a:gd name="T119" fmla="*/ 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586" h="259">
                  <a:moveTo>
                    <a:pt x="363" y="259"/>
                  </a:moveTo>
                  <a:lnTo>
                    <a:pt x="363" y="257"/>
                  </a:lnTo>
                  <a:lnTo>
                    <a:pt x="363" y="259"/>
                  </a:lnTo>
                  <a:close/>
                  <a:moveTo>
                    <a:pt x="2" y="150"/>
                  </a:moveTo>
                  <a:lnTo>
                    <a:pt x="0" y="150"/>
                  </a:lnTo>
                  <a:lnTo>
                    <a:pt x="2" y="150"/>
                  </a:lnTo>
                  <a:close/>
                  <a:moveTo>
                    <a:pt x="39" y="148"/>
                  </a:moveTo>
                  <a:lnTo>
                    <a:pt x="39" y="146"/>
                  </a:lnTo>
                  <a:lnTo>
                    <a:pt x="39" y="148"/>
                  </a:lnTo>
                  <a:lnTo>
                    <a:pt x="39" y="146"/>
                  </a:lnTo>
                  <a:lnTo>
                    <a:pt x="39" y="148"/>
                  </a:lnTo>
                  <a:close/>
                  <a:moveTo>
                    <a:pt x="313" y="140"/>
                  </a:moveTo>
                  <a:lnTo>
                    <a:pt x="311" y="140"/>
                  </a:lnTo>
                  <a:lnTo>
                    <a:pt x="313" y="138"/>
                  </a:lnTo>
                  <a:lnTo>
                    <a:pt x="313" y="140"/>
                  </a:lnTo>
                  <a:close/>
                  <a:moveTo>
                    <a:pt x="46" y="119"/>
                  </a:moveTo>
                  <a:lnTo>
                    <a:pt x="48" y="121"/>
                  </a:lnTo>
                  <a:lnTo>
                    <a:pt x="46" y="121"/>
                  </a:lnTo>
                  <a:lnTo>
                    <a:pt x="46" y="119"/>
                  </a:lnTo>
                  <a:lnTo>
                    <a:pt x="46" y="121"/>
                  </a:lnTo>
                  <a:lnTo>
                    <a:pt x="46" y="119"/>
                  </a:lnTo>
                  <a:close/>
                  <a:moveTo>
                    <a:pt x="5572" y="106"/>
                  </a:moveTo>
                  <a:lnTo>
                    <a:pt x="5572" y="104"/>
                  </a:lnTo>
                  <a:lnTo>
                    <a:pt x="5572" y="106"/>
                  </a:lnTo>
                  <a:close/>
                  <a:moveTo>
                    <a:pt x="5565" y="100"/>
                  </a:moveTo>
                  <a:lnTo>
                    <a:pt x="5563" y="100"/>
                  </a:lnTo>
                  <a:lnTo>
                    <a:pt x="5563" y="98"/>
                  </a:lnTo>
                  <a:lnTo>
                    <a:pt x="5565" y="98"/>
                  </a:lnTo>
                  <a:lnTo>
                    <a:pt x="5563" y="98"/>
                  </a:lnTo>
                  <a:lnTo>
                    <a:pt x="5563" y="100"/>
                  </a:lnTo>
                  <a:lnTo>
                    <a:pt x="5565" y="100"/>
                  </a:lnTo>
                  <a:lnTo>
                    <a:pt x="5565" y="98"/>
                  </a:lnTo>
                  <a:lnTo>
                    <a:pt x="5563" y="98"/>
                  </a:lnTo>
                  <a:lnTo>
                    <a:pt x="5565" y="98"/>
                  </a:lnTo>
                  <a:lnTo>
                    <a:pt x="5565" y="100"/>
                  </a:lnTo>
                  <a:close/>
                  <a:moveTo>
                    <a:pt x="5586" y="98"/>
                  </a:moveTo>
                  <a:lnTo>
                    <a:pt x="5586" y="96"/>
                  </a:lnTo>
                  <a:lnTo>
                    <a:pt x="5586" y="98"/>
                  </a:lnTo>
                  <a:close/>
                  <a:moveTo>
                    <a:pt x="5578" y="96"/>
                  </a:moveTo>
                  <a:lnTo>
                    <a:pt x="5580" y="96"/>
                  </a:lnTo>
                  <a:lnTo>
                    <a:pt x="5580" y="98"/>
                  </a:lnTo>
                  <a:lnTo>
                    <a:pt x="5580" y="96"/>
                  </a:lnTo>
                  <a:lnTo>
                    <a:pt x="5578" y="96"/>
                  </a:lnTo>
                  <a:lnTo>
                    <a:pt x="5580" y="96"/>
                  </a:lnTo>
                  <a:lnTo>
                    <a:pt x="5578" y="96"/>
                  </a:lnTo>
                  <a:close/>
                  <a:moveTo>
                    <a:pt x="5559" y="94"/>
                  </a:moveTo>
                  <a:lnTo>
                    <a:pt x="5559" y="96"/>
                  </a:lnTo>
                  <a:lnTo>
                    <a:pt x="5559" y="94"/>
                  </a:lnTo>
                  <a:lnTo>
                    <a:pt x="5559" y="92"/>
                  </a:lnTo>
                  <a:lnTo>
                    <a:pt x="5559" y="94"/>
                  </a:lnTo>
                  <a:close/>
                  <a:moveTo>
                    <a:pt x="5555" y="88"/>
                  </a:moveTo>
                  <a:lnTo>
                    <a:pt x="5555" y="87"/>
                  </a:lnTo>
                  <a:lnTo>
                    <a:pt x="5555" y="85"/>
                  </a:lnTo>
                  <a:lnTo>
                    <a:pt x="5555" y="87"/>
                  </a:lnTo>
                  <a:lnTo>
                    <a:pt x="5555" y="88"/>
                  </a:lnTo>
                  <a:close/>
                  <a:moveTo>
                    <a:pt x="5555" y="85"/>
                  </a:moveTo>
                  <a:lnTo>
                    <a:pt x="5553" y="85"/>
                  </a:lnTo>
                  <a:lnTo>
                    <a:pt x="5555" y="85"/>
                  </a:lnTo>
                  <a:close/>
                  <a:moveTo>
                    <a:pt x="5542" y="73"/>
                  </a:moveTo>
                  <a:lnTo>
                    <a:pt x="5542" y="71"/>
                  </a:lnTo>
                  <a:lnTo>
                    <a:pt x="5542" y="73"/>
                  </a:lnTo>
                  <a:close/>
                  <a:moveTo>
                    <a:pt x="5543" y="67"/>
                  </a:moveTo>
                  <a:lnTo>
                    <a:pt x="5545" y="69"/>
                  </a:lnTo>
                  <a:lnTo>
                    <a:pt x="5543" y="67"/>
                  </a:lnTo>
                  <a:close/>
                  <a:moveTo>
                    <a:pt x="5530" y="62"/>
                  </a:moveTo>
                  <a:lnTo>
                    <a:pt x="5532" y="62"/>
                  </a:lnTo>
                  <a:lnTo>
                    <a:pt x="5530" y="62"/>
                  </a:lnTo>
                  <a:close/>
                  <a:moveTo>
                    <a:pt x="5532" y="60"/>
                  </a:moveTo>
                  <a:lnTo>
                    <a:pt x="5532" y="62"/>
                  </a:lnTo>
                  <a:lnTo>
                    <a:pt x="5532" y="60"/>
                  </a:lnTo>
                  <a:lnTo>
                    <a:pt x="5530" y="60"/>
                  </a:lnTo>
                  <a:lnTo>
                    <a:pt x="5532" y="60"/>
                  </a:lnTo>
                  <a:close/>
                  <a:moveTo>
                    <a:pt x="5534" y="54"/>
                  </a:moveTo>
                  <a:lnTo>
                    <a:pt x="5532" y="54"/>
                  </a:lnTo>
                  <a:lnTo>
                    <a:pt x="5534" y="54"/>
                  </a:lnTo>
                  <a:close/>
                  <a:moveTo>
                    <a:pt x="5532" y="48"/>
                  </a:moveTo>
                  <a:lnTo>
                    <a:pt x="5530" y="48"/>
                  </a:lnTo>
                  <a:lnTo>
                    <a:pt x="5532" y="48"/>
                  </a:lnTo>
                  <a:lnTo>
                    <a:pt x="5532" y="46"/>
                  </a:lnTo>
                  <a:lnTo>
                    <a:pt x="5532" y="48"/>
                  </a:lnTo>
                  <a:close/>
                  <a:moveTo>
                    <a:pt x="5532" y="46"/>
                  </a:moveTo>
                  <a:lnTo>
                    <a:pt x="5530" y="44"/>
                  </a:lnTo>
                  <a:lnTo>
                    <a:pt x="5532" y="46"/>
                  </a:lnTo>
                  <a:close/>
                  <a:moveTo>
                    <a:pt x="273" y="42"/>
                  </a:moveTo>
                  <a:lnTo>
                    <a:pt x="275" y="44"/>
                  </a:lnTo>
                  <a:lnTo>
                    <a:pt x="275" y="46"/>
                  </a:lnTo>
                  <a:lnTo>
                    <a:pt x="277" y="46"/>
                  </a:lnTo>
                  <a:lnTo>
                    <a:pt x="277" y="48"/>
                  </a:lnTo>
                  <a:lnTo>
                    <a:pt x="275" y="48"/>
                  </a:lnTo>
                  <a:lnTo>
                    <a:pt x="273" y="46"/>
                  </a:lnTo>
                  <a:lnTo>
                    <a:pt x="271" y="46"/>
                  </a:lnTo>
                  <a:lnTo>
                    <a:pt x="271" y="44"/>
                  </a:lnTo>
                  <a:lnTo>
                    <a:pt x="271" y="46"/>
                  </a:lnTo>
                  <a:lnTo>
                    <a:pt x="273" y="46"/>
                  </a:lnTo>
                  <a:lnTo>
                    <a:pt x="273" y="44"/>
                  </a:lnTo>
                  <a:lnTo>
                    <a:pt x="273" y="46"/>
                  </a:lnTo>
                  <a:lnTo>
                    <a:pt x="273" y="44"/>
                  </a:lnTo>
                  <a:lnTo>
                    <a:pt x="275" y="44"/>
                  </a:lnTo>
                  <a:lnTo>
                    <a:pt x="273" y="44"/>
                  </a:lnTo>
                  <a:lnTo>
                    <a:pt x="273" y="42"/>
                  </a:lnTo>
                  <a:lnTo>
                    <a:pt x="271" y="42"/>
                  </a:lnTo>
                  <a:lnTo>
                    <a:pt x="273" y="42"/>
                  </a:lnTo>
                  <a:close/>
                  <a:moveTo>
                    <a:pt x="5536" y="42"/>
                  </a:moveTo>
                  <a:lnTo>
                    <a:pt x="5536" y="44"/>
                  </a:lnTo>
                  <a:lnTo>
                    <a:pt x="5536" y="42"/>
                  </a:lnTo>
                  <a:close/>
                  <a:moveTo>
                    <a:pt x="5530" y="27"/>
                  </a:moveTo>
                  <a:lnTo>
                    <a:pt x="5528" y="27"/>
                  </a:lnTo>
                  <a:lnTo>
                    <a:pt x="5530" y="27"/>
                  </a:lnTo>
                  <a:close/>
                  <a:moveTo>
                    <a:pt x="242" y="12"/>
                  </a:moveTo>
                  <a:lnTo>
                    <a:pt x="242" y="14"/>
                  </a:lnTo>
                  <a:lnTo>
                    <a:pt x="244" y="14"/>
                  </a:lnTo>
                  <a:lnTo>
                    <a:pt x="244" y="16"/>
                  </a:lnTo>
                  <a:lnTo>
                    <a:pt x="242" y="16"/>
                  </a:lnTo>
                  <a:lnTo>
                    <a:pt x="242" y="14"/>
                  </a:lnTo>
                  <a:lnTo>
                    <a:pt x="244" y="14"/>
                  </a:lnTo>
                  <a:lnTo>
                    <a:pt x="242" y="14"/>
                  </a:lnTo>
                  <a:lnTo>
                    <a:pt x="242" y="12"/>
                  </a:lnTo>
                  <a:close/>
                  <a:moveTo>
                    <a:pt x="227" y="0"/>
                  </a:moveTo>
                  <a:lnTo>
                    <a:pt x="225" y="0"/>
                  </a:lnTo>
                  <a:lnTo>
                    <a:pt x="227"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0" name="Freeform 129"/>
            <p:cNvSpPr>
              <a:spLocks noEditPoints="1"/>
            </p:cNvSpPr>
            <p:nvPr/>
          </p:nvSpPr>
          <p:spPr bwMode="auto">
            <a:xfrm>
              <a:off x="3441700" y="4384675"/>
              <a:ext cx="9525" cy="9525"/>
            </a:xfrm>
            <a:custGeom>
              <a:avLst/>
              <a:gdLst>
                <a:gd name="T0" fmla="*/ 4 w 6"/>
                <a:gd name="T1" fmla="*/ 6 h 6"/>
                <a:gd name="T2" fmla="*/ 4 w 6"/>
                <a:gd name="T3" fmla="*/ 6 h 6"/>
                <a:gd name="T4" fmla="*/ 4 w 6"/>
                <a:gd name="T5" fmla="*/ 6 h 6"/>
                <a:gd name="T6" fmla="*/ 4 w 6"/>
                <a:gd name="T7" fmla="*/ 6 h 6"/>
                <a:gd name="T8" fmla="*/ 4 w 6"/>
                <a:gd name="T9" fmla="*/ 4 h 6"/>
                <a:gd name="T10" fmla="*/ 4 w 6"/>
                <a:gd name="T11" fmla="*/ 4 h 6"/>
                <a:gd name="T12" fmla="*/ 4 w 6"/>
                <a:gd name="T13" fmla="*/ 4 h 6"/>
                <a:gd name="T14" fmla="*/ 4 w 6"/>
                <a:gd name="T15" fmla="*/ 4 h 6"/>
                <a:gd name="T16" fmla="*/ 4 w 6"/>
                <a:gd name="T17" fmla="*/ 4 h 6"/>
                <a:gd name="T18" fmla="*/ 6 w 6"/>
                <a:gd name="T19" fmla="*/ 6 h 6"/>
                <a:gd name="T20" fmla="*/ 6 w 6"/>
                <a:gd name="T21" fmla="*/ 6 h 6"/>
                <a:gd name="T22" fmla="*/ 6 w 6"/>
                <a:gd name="T23" fmla="*/ 6 h 6"/>
                <a:gd name="T24" fmla="*/ 6 w 6"/>
                <a:gd name="T25" fmla="*/ 6 h 6"/>
                <a:gd name="T26" fmla="*/ 6 w 6"/>
                <a:gd name="T27" fmla="*/ 6 h 6"/>
                <a:gd name="T28" fmla="*/ 4 w 6"/>
                <a:gd name="T29" fmla="*/ 6 h 6"/>
                <a:gd name="T30" fmla="*/ 2 w 6"/>
                <a:gd name="T31" fmla="*/ 2 h 6"/>
                <a:gd name="T32" fmla="*/ 2 w 6"/>
                <a:gd name="T33" fmla="*/ 2 h 6"/>
                <a:gd name="T34" fmla="*/ 4 w 6"/>
                <a:gd name="T35" fmla="*/ 4 h 6"/>
                <a:gd name="T36" fmla="*/ 4 w 6"/>
                <a:gd name="T37" fmla="*/ 4 h 6"/>
                <a:gd name="T38" fmla="*/ 4 w 6"/>
                <a:gd name="T39" fmla="*/ 4 h 6"/>
                <a:gd name="T40" fmla="*/ 4 w 6"/>
                <a:gd name="T41" fmla="*/ 4 h 6"/>
                <a:gd name="T42" fmla="*/ 4 w 6"/>
                <a:gd name="T43" fmla="*/ 4 h 6"/>
                <a:gd name="T44" fmla="*/ 4 w 6"/>
                <a:gd name="T45" fmla="*/ 4 h 6"/>
                <a:gd name="T46" fmla="*/ 4 w 6"/>
                <a:gd name="T47" fmla="*/ 4 h 6"/>
                <a:gd name="T48" fmla="*/ 2 w 6"/>
                <a:gd name="T49" fmla="*/ 4 h 6"/>
                <a:gd name="T50" fmla="*/ 2 w 6"/>
                <a:gd name="T51" fmla="*/ 4 h 6"/>
                <a:gd name="T52" fmla="*/ 2 w 6"/>
                <a:gd name="T53" fmla="*/ 4 h 6"/>
                <a:gd name="T54" fmla="*/ 2 w 6"/>
                <a:gd name="T55" fmla="*/ 2 h 6"/>
                <a:gd name="T56" fmla="*/ 2 w 6"/>
                <a:gd name="T57" fmla="*/ 4 h 6"/>
                <a:gd name="T58" fmla="*/ 2 w 6"/>
                <a:gd name="T59" fmla="*/ 2 h 6"/>
                <a:gd name="T60" fmla="*/ 0 w 6"/>
                <a:gd name="T61" fmla="*/ 2 h 6"/>
                <a:gd name="T62" fmla="*/ 0 w 6"/>
                <a:gd name="T63" fmla="*/ 2 h 6"/>
                <a:gd name="T64" fmla="*/ 0 w 6"/>
                <a:gd name="T65" fmla="*/ 2 h 6"/>
                <a:gd name="T66" fmla="*/ 0 w 6"/>
                <a:gd name="T67" fmla="*/ 2 h 6"/>
                <a:gd name="T68" fmla="*/ 0 w 6"/>
                <a:gd name="T69" fmla="*/ 2 h 6"/>
                <a:gd name="T70" fmla="*/ 0 w 6"/>
                <a:gd name="T71" fmla="*/ 2 h 6"/>
                <a:gd name="T72" fmla="*/ 0 w 6"/>
                <a:gd name="T73" fmla="*/ 2 h 6"/>
                <a:gd name="T74" fmla="*/ 0 w 6"/>
                <a:gd name="T75" fmla="*/ 2 h 6"/>
                <a:gd name="T76" fmla="*/ 0 w 6"/>
                <a:gd name="T77" fmla="*/ 0 h 6"/>
                <a:gd name="T78" fmla="*/ 0 w 6"/>
                <a:gd name="T79" fmla="*/ 0 h 6"/>
                <a:gd name="T80" fmla="*/ 0 w 6"/>
                <a:gd name="T81" fmla="*/ 0 h 6"/>
                <a:gd name="T82" fmla="*/ 2 w 6"/>
                <a:gd name="T83" fmla="*/ 2 h 6"/>
                <a:gd name="T84" fmla="*/ 2 w 6"/>
                <a:gd name="T85"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6">
                  <a:moveTo>
                    <a:pt x="4" y="6"/>
                  </a:moveTo>
                  <a:lnTo>
                    <a:pt x="4" y="6"/>
                  </a:lnTo>
                  <a:lnTo>
                    <a:pt x="4" y="6"/>
                  </a:lnTo>
                  <a:lnTo>
                    <a:pt x="4" y="6"/>
                  </a:lnTo>
                  <a:lnTo>
                    <a:pt x="4" y="4"/>
                  </a:lnTo>
                  <a:lnTo>
                    <a:pt x="4" y="4"/>
                  </a:lnTo>
                  <a:lnTo>
                    <a:pt x="4" y="4"/>
                  </a:lnTo>
                  <a:lnTo>
                    <a:pt x="4" y="4"/>
                  </a:lnTo>
                  <a:lnTo>
                    <a:pt x="4" y="4"/>
                  </a:lnTo>
                  <a:lnTo>
                    <a:pt x="6" y="6"/>
                  </a:lnTo>
                  <a:lnTo>
                    <a:pt x="6" y="6"/>
                  </a:lnTo>
                  <a:lnTo>
                    <a:pt x="6" y="6"/>
                  </a:lnTo>
                  <a:lnTo>
                    <a:pt x="6" y="6"/>
                  </a:lnTo>
                  <a:lnTo>
                    <a:pt x="6" y="6"/>
                  </a:lnTo>
                  <a:lnTo>
                    <a:pt x="4" y="6"/>
                  </a:lnTo>
                  <a:close/>
                  <a:moveTo>
                    <a:pt x="2" y="2"/>
                  </a:moveTo>
                  <a:lnTo>
                    <a:pt x="2" y="2"/>
                  </a:lnTo>
                  <a:lnTo>
                    <a:pt x="4" y="4"/>
                  </a:lnTo>
                  <a:lnTo>
                    <a:pt x="4" y="4"/>
                  </a:lnTo>
                  <a:lnTo>
                    <a:pt x="4" y="4"/>
                  </a:lnTo>
                  <a:lnTo>
                    <a:pt x="4" y="4"/>
                  </a:lnTo>
                  <a:lnTo>
                    <a:pt x="4" y="4"/>
                  </a:lnTo>
                  <a:lnTo>
                    <a:pt x="4" y="4"/>
                  </a:lnTo>
                  <a:lnTo>
                    <a:pt x="4" y="4"/>
                  </a:lnTo>
                  <a:lnTo>
                    <a:pt x="2" y="4"/>
                  </a:lnTo>
                  <a:lnTo>
                    <a:pt x="2" y="4"/>
                  </a:lnTo>
                  <a:lnTo>
                    <a:pt x="2" y="4"/>
                  </a:lnTo>
                  <a:lnTo>
                    <a:pt x="2" y="2"/>
                  </a:lnTo>
                  <a:lnTo>
                    <a:pt x="2" y="4"/>
                  </a:lnTo>
                  <a:lnTo>
                    <a:pt x="2" y="2"/>
                  </a:lnTo>
                  <a:lnTo>
                    <a:pt x="0" y="2"/>
                  </a:lnTo>
                  <a:lnTo>
                    <a:pt x="0" y="2"/>
                  </a:lnTo>
                  <a:lnTo>
                    <a:pt x="0" y="2"/>
                  </a:lnTo>
                  <a:lnTo>
                    <a:pt x="0" y="2"/>
                  </a:lnTo>
                  <a:lnTo>
                    <a:pt x="0" y="2"/>
                  </a:lnTo>
                  <a:lnTo>
                    <a:pt x="0" y="2"/>
                  </a:lnTo>
                  <a:lnTo>
                    <a:pt x="0" y="2"/>
                  </a:lnTo>
                  <a:lnTo>
                    <a:pt x="0" y="2"/>
                  </a:lnTo>
                  <a:lnTo>
                    <a:pt x="0" y="0"/>
                  </a:lnTo>
                  <a:lnTo>
                    <a:pt x="0" y="0"/>
                  </a:lnTo>
                  <a:lnTo>
                    <a:pt x="0" y="0"/>
                  </a:lnTo>
                  <a:lnTo>
                    <a:pt x="2" y="2"/>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1" name="Freeform 130"/>
            <p:cNvSpPr>
              <a:spLocks noEditPoints="1"/>
            </p:cNvSpPr>
            <p:nvPr/>
          </p:nvSpPr>
          <p:spPr bwMode="auto">
            <a:xfrm>
              <a:off x="8178800" y="3775075"/>
              <a:ext cx="158750" cy="166688"/>
            </a:xfrm>
            <a:custGeom>
              <a:avLst/>
              <a:gdLst>
                <a:gd name="T0" fmla="*/ 29 w 100"/>
                <a:gd name="T1" fmla="*/ 105 h 105"/>
                <a:gd name="T2" fmla="*/ 33 w 100"/>
                <a:gd name="T3" fmla="*/ 100 h 105"/>
                <a:gd name="T4" fmla="*/ 31 w 100"/>
                <a:gd name="T5" fmla="*/ 88 h 105"/>
                <a:gd name="T6" fmla="*/ 36 w 100"/>
                <a:gd name="T7" fmla="*/ 88 h 105"/>
                <a:gd name="T8" fmla="*/ 33 w 100"/>
                <a:gd name="T9" fmla="*/ 84 h 105"/>
                <a:gd name="T10" fmla="*/ 31 w 100"/>
                <a:gd name="T11" fmla="*/ 84 h 105"/>
                <a:gd name="T12" fmla="*/ 46 w 100"/>
                <a:gd name="T13" fmla="*/ 81 h 105"/>
                <a:gd name="T14" fmla="*/ 48 w 100"/>
                <a:gd name="T15" fmla="*/ 81 h 105"/>
                <a:gd name="T16" fmla="*/ 27 w 100"/>
                <a:gd name="T17" fmla="*/ 79 h 105"/>
                <a:gd name="T18" fmla="*/ 23 w 100"/>
                <a:gd name="T19" fmla="*/ 79 h 105"/>
                <a:gd name="T20" fmla="*/ 50 w 100"/>
                <a:gd name="T21" fmla="*/ 77 h 105"/>
                <a:gd name="T22" fmla="*/ 23 w 100"/>
                <a:gd name="T23" fmla="*/ 77 h 105"/>
                <a:gd name="T24" fmla="*/ 58 w 100"/>
                <a:gd name="T25" fmla="*/ 75 h 105"/>
                <a:gd name="T26" fmla="*/ 52 w 100"/>
                <a:gd name="T27" fmla="*/ 75 h 105"/>
                <a:gd name="T28" fmla="*/ 27 w 100"/>
                <a:gd name="T29" fmla="*/ 73 h 105"/>
                <a:gd name="T30" fmla="*/ 50 w 100"/>
                <a:gd name="T31" fmla="*/ 77 h 105"/>
                <a:gd name="T32" fmla="*/ 63 w 100"/>
                <a:gd name="T33" fmla="*/ 77 h 105"/>
                <a:gd name="T34" fmla="*/ 63 w 100"/>
                <a:gd name="T35" fmla="*/ 71 h 105"/>
                <a:gd name="T36" fmla="*/ 67 w 100"/>
                <a:gd name="T37" fmla="*/ 69 h 105"/>
                <a:gd name="T38" fmla="*/ 27 w 100"/>
                <a:gd name="T39" fmla="*/ 59 h 105"/>
                <a:gd name="T40" fmla="*/ 31 w 100"/>
                <a:gd name="T41" fmla="*/ 23 h 105"/>
                <a:gd name="T42" fmla="*/ 17 w 100"/>
                <a:gd name="T43" fmla="*/ 19 h 105"/>
                <a:gd name="T44" fmla="*/ 27 w 100"/>
                <a:gd name="T45" fmla="*/ 15 h 105"/>
                <a:gd name="T46" fmla="*/ 29 w 100"/>
                <a:gd name="T47" fmla="*/ 15 h 105"/>
                <a:gd name="T48" fmla="*/ 0 w 100"/>
                <a:gd name="T49" fmla="*/ 13 h 105"/>
                <a:gd name="T50" fmla="*/ 71 w 100"/>
                <a:gd name="T51" fmla="*/ 19 h 105"/>
                <a:gd name="T52" fmla="*/ 75 w 100"/>
                <a:gd name="T53" fmla="*/ 33 h 105"/>
                <a:gd name="T54" fmla="*/ 75 w 100"/>
                <a:gd name="T55" fmla="*/ 46 h 105"/>
                <a:gd name="T56" fmla="*/ 77 w 100"/>
                <a:gd name="T57" fmla="*/ 52 h 105"/>
                <a:gd name="T58" fmla="*/ 73 w 100"/>
                <a:gd name="T59" fmla="*/ 67 h 105"/>
                <a:gd name="T60" fmla="*/ 63 w 100"/>
                <a:gd name="T61" fmla="*/ 69 h 105"/>
                <a:gd name="T62" fmla="*/ 59 w 100"/>
                <a:gd name="T63" fmla="*/ 73 h 105"/>
                <a:gd name="T64" fmla="*/ 54 w 100"/>
                <a:gd name="T65" fmla="*/ 71 h 105"/>
                <a:gd name="T66" fmla="*/ 46 w 100"/>
                <a:gd name="T67" fmla="*/ 75 h 105"/>
                <a:gd name="T68" fmla="*/ 44 w 100"/>
                <a:gd name="T69" fmla="*/ 75 h 105"/>
                <a:gd name="T70" fmla="*/ 42 w 100"/>
                <a:gd name="T71" fmla="*/ 79 h 105"/>
                <a:gd name="T72" fmla="*/ 42 w 100"/>
                <a:gd name="T73" fmla="*/ 79 h 105"/>
                <a:gd name="T74" fmla="*/ 36 w 100"/>
                <a:gd name="T75" fmla="*/ 79 h 105"/>
                <a:gd name="T76" fmla="*/ 33 w 100"/>
                <a:gd name="T77" fmla="*/ 81 h 105"/>
                <a:gd name="T78" fmla="*/ 31 w 100"/>
                <a:gd name="T79" fmla="*/ 79 h 105"/>
                <a:gd name="T80" fmla="*/ 25 w 100"/>
                <a:gd name="T81" fmla="*/ 77 h 105"/>
                <a:gd name="T82" fmla="*/ 31 w 100"/>
                <a:gd name="T83" fmla="*/ 79 h 105"/>
                <a:gd name="T84" fmla="*/ 29 w 100"/>
                <a:gd name="T85" fmla="*/ 75 h 105"/>
                <a:gd name="T86" fmla="*/ 27 w 100"/>
                <a:gd name="T87" fmla="*/ 73 h 105"/>
                <a:gd name="T88" fmla="*/ 27 w 100"/>
                <a:gd name="T89" fmla="*/ 69 h 105"/>
                <a:gd name="T90" fmla="*/ 29 w 100"/>
                <a:gd name="T91" fmla="*/ 63 h 105"/>
                <a:gd name="T92" fmla="*/ 29 w 100"/>
                <a:gd name="T93" fmla="*/ 59 h 105"/>
                <a:gd name="T94" fmla="*/ 31 w 100"/>
                <a:gd name="T95" fmla="*/ 54 h 105"/>
                <a:gd name="T96" fmla="*/ 31 w 100"/>
                <a:gd name="T97" fmla="*/ 48 h 105"/>
                <a:gd name="T98" fmla="*/ 31 w 100"/>
                <a:gd name="T99" fmla="*/ 44 h 105"/>
                <a:gd name="T100" fmla="*/ 27 w 100"/>
                <a:gd name="T101" fmla="*/ 40 h 105"/>
                <a:gd name="T102" fmla="*/ 23 w 100"/>
                <a:gd name="T103" fmla="*/ 38 h 105"/>
                <a:gd name="T104" fmla="*/ 25 w 100"/>
                <a:gd name="T105" fmla="*/ 33 h 105"/>
                <a:gd name="T106" fmla="*/ 27 w 100"/>
                <a:gd name="T107" fmla="*/ 31 h 105"/>
                <a:gd name="T108" fmla="*/ 29 w 100"/>
                <a:gd name="T109" fmla="*/ 33 h 105"/>
                <a:gd name="T110" fmla="*/ 35 w 100"/>
                <a:gd name="T111" fmla="*/ 34 h 105"/>
                <a:gd name="T112" fmla="*/ 35 w 100"/>
                <a:gd name="T113" fmla="*/ 31 h 105"/>
                <a:gd name="T114" fmla="*/ 33 w 100"/>
                <a:gd name="T115" fmla="*/ 25 h 105"/>
                <a:gd name="T116" fmla="*/ 33 w 100"/>
                <a:gd name="T117" fmla="*/ 15 h 105"/>
                <a:gd name="T118" fmla="*/ 46 w 100"/>
                <a:gd name="T119" fmla="*/ 6 h 105"/>
                <a:gd name="T120" fmla="*/ 59 w 100"/>
                <a:gd name="T121" fmla="*/ 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0" h="105">
                  <a:moveTo>
                    <a:pt x="35" y="98"/>
                  </a:moveTo>
                  <a:lnTo>
                    <a:pt x="35" y="100"/>
                  </a:lnTo>
                  <a:lnTo>
                    <a:pt x="36" y="100"/>
                  </a:lnTo>
                  <a:lnTo>
                    <a:pt x="36" y="102"/>
                  </a:lnTo>
                  <a:lnTo>
                    <a:pt x="35" y="102"/>
                  </a:lnTo>
                  <a:lnTo>
                    <a:pt x="35" y="104"/>
                  </a:lnTo>
                  <a:lnTo>
                    <a:pt x="33" y="104"/>
                  </a:lnTo>
                  <a:lnTo>
                    <a:pt x="31" y="104"/>
                  </a:lnTo>
                  <a:lnTo>
                    <a:pt x="31" y="105"/>
                  </a:lnTo>
                  <a:lnTo>
                    <a:pt x="29" y="105"/>
                  </a:lnTo>
                  <a:lnTo>
                    <a:pt x="27" y="105"/>
                  </a:lnTo>
                  <a:lnTo>
                    <a:pt x="25" y="105"/>
                  </a:lnTo>
                  <a:lnTo>
                    <a:pt x="23" y="104"/>
                  </a:lnTo>
                  <a:lnTo>
                    <a:pt x="25" y="104"/>
                  </a:lnTo>
                  <a:lnTo>
                    <a:pt x="25" y="102"/>
                  </a:lnTo>
                  <a:lnTo>
                    <a:pt x="27" y="102"/>
                  </a:lnTo>
                  <a:lnTo>
                    <a:pt x="27" y="100"/>
                  </a:lnTo>
                  <a:lnTo>
                    <a:pt x="29" y="100"/>
                  </a:lnTo>
                  <a:lnTo>
                    <a:pt x="31" y="100"/>
                  </a:lnTo>
                  <a:lnTo>
                    <a:pt x="33" y="100"/>
                  </a:lnTo>
                  <a:lnTo>
                    <a:pt x="33" y="98"/>
                  </a:lnTo>
                  <a:lnTo>
                    <a:pt x="35" y="98"/>
                  </a:lnTo>
                  <a:close/>
                  <a:moveTo>
                    <a:pt x="42" y="88"/>
                  </a:moveTo>
                  <a:lnTo>
                    <a:pt x="42" y="90"/>
                  </a:lnTo>
                  <a:lnTo>
                    <a:pt x="42" y="88"/>
                  </a:lnTo>
                  <a:close/>
                  <a:moveTo>
                    <a:pt x="8" y="90"/>
                  </a:moveTo>
                  <a:lnTo>
                    <a:pt x="8" y="88"/>
                  </a:lnTo>
                  <a:lnTo>
                    <a:pt x="8" y="90"/>
                  </a:lnTo>
                  <a:close/>
                  <a:moveTo>
                    <a:pt x="31" y="86"/>
                  </a:moveTo>
                  <a:lnTo>
                    <a:pt x="31" y="88"/>
                  </a:lnTo>
                  <a:lnTo>
                    <a:pt x="29" y="88"/>
                  </a:lnTo>
                  <a:lnTo>
                    <a:pt x="29" y="86"/>
                  </a:lnTo>
                  <a:lnTo>
                    <a:pt x="31" y="86"/>
                  </a:lnTo>
                  <a:close/>
                  <a:moveTo>
                    <a:pt x="33" y="88"/>
                  </a:moveTo>
                  <a:lnTo>
                    <a:pt x="31" y="88"/>
                  </a:lnTo>
                  <a:lnTo>
                    <a:pt x="31" y="86"/>
                  </a:lnTo>
                  <a:lnTo>
                    <a:pt x="33" y="86"/>
                  </a:lnTo>
                  <a:lnTo>
                    <a:pt x="33" y="88"/>
                  </a:lnTo>
                  <a:close/>
                  <a:moveTo>
                    <a:pt x="36" y="86"/>
                  </a:moveTo>
                  <a:lnTo>
                    <a:pt x="36" y="88"/>
                  </a:lnTo>
                  <a:lnTo>
                    <a:pt x="35" y="88"/>
                  </a:lnTo>
                  <a:lnTo>
                    <a:pt x="35" y="86"/>
                  </a:lnTo>
                  <a:lnTo>
                    <a:pt x="35" y="88"/>
                  </a:lnTo>
                  <a:lnTo>
                    <a:pt x="35" y="86"/>
                  </a:lnTo>
                  <a:lnTo>
                    <a:pt x="36" y="86"/>
                  </a:lnTo>
                  <a:close/>
                  <a:moveTo>
                    <a:pt x="21" y="84"/>
                  </a:moveTo>
                  <a:lnTo>
                    <a:pt x="23" y="84"/>
                  </a:lnTo>
                  <a:lnTo>
                    <a:pt x="21" y="84"/>
                  </a:lnTo>
                  <a:close/>
                  <a:moveTo>
                    <a:pt x="35" y="84"/>
                  </a:moveTo>
                  <a:lnTo>
                    <a:pt x="33" y="84"/>
                  </a:lnTo>
                  <a:lnTo>
                    <a:pt x="35" y="84"/>
                  </a:lnTo>
                  <a:close/>
                  <a:moveTo>
                    <a:pt x="38" y="84"/>
                  </a:moveTo>
                  <a:lnTo>
                    <a:pt x="38" y="82"/>
                  </a:lnTo>
                  <a:lnTo>
                    <a:pt x="38" y="84"/>
                  </a:lnTo>
                  <a:lnTo>
                    <a:pt x="36" y="84"/>
                  </a:lnTo>
                  <a:lnTo>
                    <a:pt x="36" y="82"/>
                  </a:lnTo>
                  <a:lnTo>
                    <a:pt x="38" y="82"/>
                  </a:lnTo>
                  <a:lnTo>
                    <a:pt x="38" y="84"/>
                  </a:lnTo>
                  <a:close/>
                  <a:moveTo>
                    <a:pt x="33" y="84"/>
                  </a:moveTo>
                  <a:lnTo>
                    <a:pt x="31" y="84"/>
                  </a:lnTo>
                  <a:lnTo>
                    <a:pt x="31" y="82"/>
                  </a:lnTo>
                  <a:lnTo>
                    <a:pt x="33" y="82"/>
                  </a:lnTo>
                  <a:lnTo>
                    <a:pt x="33" y="84"/>
                  </a:lnTo>
                  <a:close/>
                  <a:moveTo>
                    <a:pt x="35" y="82"/>
                  </a:moveTo>
                  <a:lnTo>
                    <a:pt x="35" y="84"/>
                  </a:lnTo>
                  <a:lnTo>
                    <a:pt x="33" y="84"/>
                  </a:lnTo>
                  <a:lnTo>
                    <a:pt x="33" y="82"/>
                  </a:lnTo>
                  <a:lnTo>
                    <a:pt x="35" y="82"/>
                  </a:lnTo>
                  <a:close/>
                  <a:moveTo>
                    <a:pt x="44" y="81"/>
                  </a:moveTo>
                  <a:lnTo>
                    <a:pt x="46" y="81"/>
                  </a:lnTo>
                  <a:lnTo>
                    <a:pt x="46" y="82"/>
                  </a:lnTo>
                  <a:lnTo>
                    <a:pt x="44" y="82"/>
                  </a:lnTo>
                  <a:lnTo>
                    <a:pt x="44" y="81"/>
                  </a:lnTo>
                  <a:close/>
                  <a:moveTo>
                    <a:pt x="40" y="82"/>
                  </a:moveTo>
                  <a:lnTo>
                    <a:pt x="38" y="82"/>
                  </a:lnTo>
                  <a:lnTo>
                    <a:pt x="38" y="81"/>
                  </a:lnTo>
                  <a:lnTo>
                    <a:pt x="40" y="81"/>
                  </a:lnTo>
                  <a:lnTo>
                    <a:pt x="40" y="82"/>
                  </a:lnTo>
                  <a:close/>
                  <a:moveTo>
                    <a:pt x="50" y="81"/>
                  </a:moveTo>
                  <a:lnTo>
                    <a:pt x="48" y="81"/>
                  </a:lnTo>
                  <a:lnTo>
                    <a:pt x="50" y="81"/>
                  </a:lnTo>
                  <a:close/>
                  <a:moveTo>
                    <a:pt x="27" y="81"/>
                  </a:moveTo>
                  <a:lnTo>
                    <a:pt x="27" y="82"/>
                  </a:lnTo>
                  <a:lnTo>
                    <a:pt x="25" y="84"/>
                  </a:lnTo>
                  <a:lnTo>
                    <a:pt x="23" y="84"/>
                  </a:lnTo>
                  <a:lnTo>
                    <a:pt x="23" y="82"/>
                  </a:lnTo>
                  <a:lnTo>
                    <a:pt x="23" y="81"/>
                  </a:lnTo>
                  <a:lnTo>
                    <a:pt x="25" y="81"/>
                  </a:lnTo>
                  <a:lnTo>
                    <a:pt x="25" y="79"/>
                  </a:lnTo>
                  <a:lnTo>
                    <a:pt x="27" y="79"/>
                  </a:lnTo>
                  <a:lnTo>
                    <a:pt x="27" y="81"/>
                  </a:lnTo>
                  <a:close/>
                  <a:moveTo>
                    <a:pt x="23" y="81"/>
                  </a:moveTo>
                  <a:lnTo>
                    <a:pt x="21" y="81"/>
                  </a:lnTo>
                  <a:lnTo>
                    <a:pt x="23" y="81"/>
                  </a:lnTo>
                  <a:lnTo>
                    <a:pt x="21" y="81"/>
                  </a:lnTo>
                  <a:lnTo>
                    <a:pt x="21" y="79"/>
                  </a:lnTo>
                  <a:lnTo>
                    <a:pt x="23" y="79"/>
                  </a:lnTo>
                  <a:lnTo>
                    <a:pt x="23" y="81"/>
                  </a:lnTo>
                  <a:close/>
                  <a:moveTo>
                    <a:pt x="21" y="79"/>
                  </a:moveTo>
                  <a:lnTo>
                    <a:pt x="23" y="79"/>
                  </a:lnTo>
                  <a:lnTo>
                    <a:pt x="21" y="79"/>
                  </a:lnTo>
                  <a:close/>
                  <a:moveTo>
                    <a:pt x="11" y="77"/>
                  </a:moveTo>
                  <a:lnTo>
                    <a:pt x="13" y="77"/>
                  </a:lnTo>
                  <a:lnTo>
                    <a:pt x="11" y="77"/>
                  </a:lnTo>
                  <a:lnTo>
                    <a:pt x="11" y="79"/>
                  </a:lnTo>
                  <a:lnTo>
                    <a:pt x="11" y="77"/>
                  </a:lnTo>
                  <a:close/>
                  <a:moveTo>
                    <a:pt x="50" y="79"/>
                  </a:moveTo>
                  <a:lnTo>
                    <a:pt x="48" y="79"/>
                  </a:lnTo>
                  <a:lnTo>
                    <a:pt x="50" y="79"/>
                  </a:lnTo>
                  <a:lnTo>
                    <a:pt x="50" y="77"/>
                  </a:lnTo>
                  <a:lnTo>
                    <a:pt x="50" y="79"/>
                  </a:lnTo>
                  <a:close/>
                  <a:moveTo>
                    <a:pt x="21" y="77"/>
                  </a:moveTo>
                  <a:lnTo>
                    <a:pt x="21" y="79"/>
                  </a:lnTo>
                  <a:lnTo>
                    <a:pt x="21" y="77"/>
                  </a:lnTo>
                  <a:lnTo>
                    <a:pt x="19" y="77"/>
                  </a:lnTo>
                  <a:lnTo>
                    <a:pt x="21" y="77"/>
                  </a:lnTo>
                  <a:close/>
                  <a:moveTo>
                    <a:pt x="23" y="75"/>
                  </a:moveTo>
                  <a:lnTo>
                    <a:pt x="23" y="77"/>
                  </a:lnTo>
                  <a:lnTo>
                    <a:pt x="25" y="77"/>
                  </a:lnTo>
                  <a:lnTo>
                    <a:pt x="23" y="77"/>
                  </a:lnTo>
                  <a:lnTo>
                    <a:pt x="23" y="75"/>
                  </a:lnTo>
                  <a:close/>
                  <a:moveTo>
                    <a:pt x="21" y="75"/>
                  </a:moveTo>
                  <a:lnTo>
                    <a:pt x="21" y="77"/>
                  </a:lnTo>
                  <a:lnTo>
                    <a:pt x="19" y="77"/>
                  </a:lnTo>
                  <a:lnTo>
                    <a:pt x="19" y="75"/>
                  </a:lnTo>
                  <a:lnTo>
                    <a:pt x="21" y="75"/>
                  </a:lnTo>
                  <a:close/>
                  <a:moveTo>
                    <a:pt x="59" y="75"/>
                  </a:moveTo>
                  <a:lnTo>
                    <a:pt x="58" y="75"/>
                  </a:lnTo>
                  <a:lnTo>
                    <a:pt x="59" y="75"/>
                  </a:lnTo>
                  <a:close/>
                  <a:moveTo>
                    <a:pt x="58" y="75"/>
                  </a:moveTo>
                  <a:lnTo>
                    <a:pt x="56" y="75"/>
                  </a:lnTo>
                  <a:lnTo>
                    <a:pt x="58" y="75"/>
                  </a:lnTo>
                  <a:close/>
                  <a:moveTo>
                    <a:pt x="23" y="73"/>
                  </a:moveTo>
                  <a:lnTo>
                    <a:pt x="23" y="75"/>
                  </a:lnTo>
                  <a:lnTo>
                    <a:pt x="23" y="73"/>
                  </a:lnTo>
                  <a:lnTo>
                    <a:pt x="23" y="75"/>
                  </a:lnTo>
                  <a:lnTo>
                    <a:pt x="23" y="73"/>
                  </a:lnTo>
                  <a:close/>
                  <a:moveTo>
                    <a:pt x="54" y="73"/>
                  </a:moveTo>
                  <a:lnTo>
                    <a:pt x="54" y="75"/>
                  </a:lnTo>
                  <a:lnTo>
                    <a:pt x="52" y="75"/>
                  </a:lnTo>
                  <a:lnTo>
                    <a:pt x="52" y="73"/>
                  </a:lnTo>
                  <a:lnTo>
                    <a:pt x="54" y="73"/>
                  </a:lnTo>
                  <a:close/>
                  <a:moveTo>
                    <a:pt x="27" y="73"/>
                  </a:moveTo>
                  <a:lnTo>
                    <a:pt x="27" y="75"/>
                  </a:lnTo>
                  <a:lnTo>
                    <a:pt x="27" y="73"/>
                  </a:lnTo>
                  <a:lnTo>
                    <a:pt x="25" y="75"/>
                  </a:lnTo>
                  <a:lnTo>
                    <a:pt x="25" y="73"/>
                  </a:lnTo>
                  <a:lnTo>
                    <a:pt x="27" y="73"/>
                  </a:lnTo>
                  <a:lnTo>
                    <a:pt x="25" y="73"/>
                  </a:lnTo>
                  <a:lnTo>
                    <a:pt x="27" y="73"/>
                  </a:lnTo>
                  <a:close/>
                  <a:moveTo>
                    <a:pt x="23" y="73"/>
                  </a:moveTo>
                  <a:lnTo>
                    <a:pt x="21" y="73"/>
                  </a:lnTo>
                  <a:lnTo>
                    <a:pt x="23" y="73"/>
                  </a:lnTo>
                  <a:close/>
                  <a:moveTo>
                    <a:pt x="52" y="75"/>
                  </a:moveTo>
                  <a:lnTo>
                    <a:pt x="54" y="75"/>
                  </a:lnTo>
                  <a:lnTo>
                    <a:pt x="54" y="77"/>
                  </a:lnTo>
                  <a:lnTo>
                    <a:pt x="52" y="77"/>
                  </a:lnTo>
                  <a:lnTo>
                    <a:pt x="52" y="75"/>
                  </a:lnTo>
                  <a:lnTo>
                    <a:pt x="52" y="77"/>
                  </a:lnTo>
                  <a:lnTo>
                    <a:pt x="50" y="77"/>
                  </a:lnTo>
                  <a:lnTo>
                    <a:pt x="50" y="75"/>
                  </a:lnTo>
                  <a:lnTo>
                    <a:pt x="50" y="73"/>
                  </a:lnTo>
                  <a:lnTo>
                    <a:pt x="52" y="73"/>
                  </a:lnTo>
                  <a:lnTo>
                    <a:pt x="52" y="75"/>
                  </a:lnTo>
                  <a:close/>
                  <a:moveTo>
                    <a:pt x="65" y="73"/>
                  </a:moveTo>
                  <a:lnTo>
                    <a:pt x="65" y="75"/>
                  </a:lnTo>
                  <a:lnTo>
                    <a:pt x="63" y="75"/>
                  </a:lnTo>
                  <a:lnTo>
                    <a:pt x="63" y="77"/>
                  </a:lnTo>
                  <a:lnTo>
                    <a:pt x="61" y="77"/>
                  </a:lnTo>
                  <a:lnTo>
                    <a:pt x="63" y="77"/>
                  </a:lnTo>
                  <a:lnTo>
                    <a:pt x="63" y="75"/>
                  </a:lnTo>
                  <a:lnTo>
                    <a:pt x="61" y="77"/>
                  </a:lnTo>
                  <a:lnTo>
                    <a:pt x="61" y="75"/>
                  </a:lnTo>
                  <a:lnTo>
                    <a:pt x="63" y="75"/>
                  </a:lnTo>
                  <a:lnTo>
                    <a:pt x="61" y="75"/>
                  </a:lnTo>
                  <a:lnTo>
                    <a:pt x="61" y="73"/>
                  </a:lnTo>
                  <a:lnTo>
                    <a:pt x="63" y="73"/>
                  </a:lnTo>
                  <a:lnTo>
                    <a:pt x="63" y="71"/>
                  </a:lnTo>
                  <a:lnTo>
                    <a:pt x="63" y="73"/>
                  </a:lnTo>
                  <a:lnTo>
                    <a:pt x="63" y="71"/>
                  </a:lnTo>
                  <a:lnTo>
                    <a:pt x="65" y="71"/>
                  </a:lnTo>
                  <a:lnTo>
                    <a:pt x="65" y="73"/>
                  </a:lnTo>
                  <a:close/>
                  <a:moveTo>
                    <a:pt x="23" y="69"/>
                  </a:moveTo>
                  <a:lnTo>
                    <a:pt x="25" y="71"/>
                  </a:lnTo>
                  <a:lnTo>
                    <a:pt x="23" y="71"/>
                  </a:lnTo>
                  <a:lnTo>
                    <a:pt x="23" y="69"/>
                  </a:lnTo>
                  <a:close/>
                  <a:moveTo>
                    <a:pt x="67" y="71"/>
                  </a:moveTo>
                  <a:lnTo>
                    <a:pt x="65" y="71"/>
                  </a:lnTo>
                  <a:lnTo>
                    <a:pt x="65" y="69"/>
                  </a:lnTo>
                  <a:lnTo>
                    <a:pt x="67" y="69"/>
                  </a:lnTo>
                  <a:lnTo>
                    <a:pt x="67" y="71"/>
                  </a:lnTo>
                  <a:close/>
                  <a:moveTo>
                    <a:pt x="25" y="69"/>
                  </a:moveTo>
                  <a:lnTo>
                    <a:pt x="25" y="71"/>
                  </a:lnTo>
                  <a:lnTo>
                    <a:pt x="25" y="69"/>
                  </a:lnTo>
                  <a:lnTo>
                    <a:pt x="23" y="69"/>
                  </a:lnTo>
                  <a:lnTo>
                    <a:pt x="25" y="69"/>
                  </a:lnTo>
                  <a:close/>
                  <a:moveTo>
                    <a:pt x="23" y="69"/>
                  </a:moveTo>
                  <a:lnTo>
                    <a:pt x="23" y="71"/>
                  </a:lnTo>
                  <a:lnTo>
                    <a:pt x="23" y="69"/>
                  </a:lnTo>
                  <a:close/>
                  <a:moveTo>
                    <a:pt x="27" y="59"/>
                  </a:moveTo>
                  <a:lnTo>
                    <a:pt x="25" y="59"/>
                  </a:lnTo>
                  <a:lnTo>
                    <a:pt x="27" y="59"/>
                  </a:lnTo>
                  <a:close/>
                  <a:moveTo>
                    <a:pt x="27" y="42"/>
                  </a:moveTo>
                  <a:lnTo>
                    <a:pt x="29" y="44"/>
                  </a:lnTo>
                  <a:lnTo>
                    <a:pt x="27" y="44"/>
                  </a:lnTo>
                  <a:lnTo>
                    <a:pt x="27" y="42"/>
                  </a:lnTo>
                  <a:lnTo>
                    <a:pt x="27" y="40"/>
                  </a:lnTo>
                  <a:lnTo>
                    <a:pt x="27" y="42"/>
                  </a:lnTo>
                  <a:close/>
                  <a:moveTo>
                    <a:pt x="31" y="21"/>
                  </a:moveTo>
                  <a:lnTo>
                    <a:pt x="31" y="23"/>
                  </a:lnTo>
                  <a:lnTo>
                    <a:pt x="29" y="23"/>
                  </a:lnTo>
                  <a:lnTo>
                    <a:pt x="27" y="23"/>
                  </a:lnTo>
                  <a:lnTo>
                    <a:pt x="29" y="21"/>
                  </a:lnTo>
                  <a:lnTo>
                    <a:pt x="31" y="21"/>
                  </a:lnTo>
                  <a:close/>
                  <a:moveTo>
                    <a:pt x="100" y="23"/>
                  </a:moveTo>
                  <a:lnTo>
                    <a:pt x="98" y="23"/>
                  </a:lnTo>
                  <a:lnTo>
                    <a:pt x="98" y="21"/>
                  </a:lnTo>
                  <a:lnTo>
                    <a:pt x="100" y="21"/>
                  </a:lnTo>
                  <a:lnTo>
                    <a:pt x="100" y="23"/>
                  </a:lnTo>
                  <a:close/>
                  <a:moveTo>
                    <a:pt x="17" y="19"/>
                  </a:moveTo>
                  <a:lnTo>
                    <a:pt x="15" y="19"/>
                  </a:lnTo>
                  <a:lnTo>
                    <a:pt x="15" y="17"/>
                  </a:lnTo>
                  <a:lnTo>
                    <a:pt x="17" y="17"/>
                  </a:lnTo>
                  <a:lnTo>
                    <a:pt x="17" y="19"/>
                  </a:lnTo>
                  <a:close/>
                  <a:moveTo>
                    <a:pt x="27" y="19"/>
                  </a:moveTo>
                  <a:lnTo>
                    <a:pt x="25" y="17"/>
                  </a:lnTo>
                  <a:lnTo>
                    <a:pt x="27" y="17"/>
                  </a:lnTo>
                  <a:lnTo>
                    <a:pt x="27" y="19"/>
                  </a:lnTo>
                  <a:close/>
                  <a:moveTo>
                    <a:pt x="25" y="15"/>
                  </a:moveTo>
                  <a:lnTo>
                    <a:pt x="27" y="15"/>
                  </a:lnTo>
                  <a:lnTo>
                    <a:pt x="27" y="17"/>
                  </a:lnTo>
                  <a:lnTo>
                    <a:pt x="25" y="17"/>
                  </a:lnTo>
                  <a:lnTo>
                    <a:pt x="25" y="15"/>
                  </a:lnTo>
                  <a:close/>
                  <a:moveTo>
                    <a:pt x="29" y="19"/>
                  </a:moveTo>
                  <a:lnTo>
                    <a:pt x="27" y="19"/>
                  </a:lnTo>
                  <a:lnTo>
                    <a:pt x="29" y="19"/>
                  </a:lnTo>
                  <a:lnTo>
                    <a:pt x="27" y="19"/>
                  </a:lnTo>
                  <a:lnTo>
                    <a:pt x="27" y="17"/>
                  </a:lnTo>
                  <a:lnTo>
                    <a:pt x="27" y="15"/>
                  </a:lnTo>
                  <a:lnTo>
                    <a:pt x="29" y="15"/>
                  </a:lnTo>
                  <a:lnTo>
                    <a:pt x="29" y="17"/>
                  </a:lnTo>
                  <a:lnTo>
                    <a:pt x="29" y="19"/>
                  </a:lnTo>
                  <a:lnTo>
                    <a:pt x="31" y="19"/>
                  </a:lnTo>
                  <a:lnTo>
                    <a:pt x="29" y="19"/>
                  </a:lnTo>
                  <a:close/>
                  <a:moveTo>
                    <a:pt x="0" y="15"/>
                  </a:moveTo>
                  <a:lnTo>
                    <a:pt x="2" y="15"/>
                  </a:lnTo>
                  <a:lnTo>
                    <a:pt x="0" y="15"/>
                  </a:lnTo>
                  <a:close/>
                  <a:moveTo>
                    <a:pt x="2" y="11"/>
                  </a:moveTo>
                  <a:lnTo>
                    <a:pt x="2" y="13"/>
                  </a:lnTo>
                  <a:lnTo>
                    <a:pt x="0" y="13"/>
                  </a:lnTo>
                  <a:lnTo>
                    <a:pt x="0" y="11"/>
                  </a:lnTo>
                  <a:lnTo>
                    <a:pt x="2" y="11"/>
                  </a:lnTo>
                  <a:close/>
                  <a:moveTo>
                    <a:pt x="61" y="4"/>
                  </a:moveTo>
                  <a:lnTo>
                    <a:pt x="61" y="6"/>
                  </a:lnTo>
                  <a:lnTo>
                    <a:pt x="63" y="9"/>
                  </a:lnTo>
                  <a:lnTo>
                    <a:pt x="67" y="13"/>
                  </a:lnTo>
                  <a:lnTo>
                    <a:pt x="67" y="15"/>
                  </a:lnTo>
                  <a:lnTo>
                    <a:pt x="69" y="17"/>
                  </a:lnTo>
                  <a:lnTo>
                    <a:pt x="69" y="19"/>
                  </a:lnTo>
                  <a:lnTo>
                    <a:pt x="71" y="19"/>
                  </a:lnTo>
                  <a:lnTo>
                    <a:pt x="71" y="21"/>
                  </a:lnTo>
                  <a:lnTo>
                    <a:pt x="71" y="23"/>
                  </a:lnTo>
                  <a:lnTo>
                    <a:pt x="73" y="23"/>
                  </a:lnTo>
                  <a:lnTo>
                    <a:pt x="73" y="25"/>
                  </a:lnTo>
                  <a:lnTo>
                    <a:pt x="75" y="27"/>
                  </a:lnTo>
                  <a:lnTo>
                    <a:pt x="75" y="29"/>
                  </a:lnTo>
                  <a:lnTo>
                    <a:pt x="75" y="31"/>
                  </a:lnTo>
                  <a:lnTo>
                    <a:pt x="77" y="31"/>
                  </a:lnTo>
                  <a:lnTo>
                    <a:pt x="75" y="31"/>
                  </a:lnTo>
                  <a:lnTo>
                    <a:pt x="75" y="33"/>
                  </a:lnTo>
                  <a:lnTo>
                    <a:pt x="75" y="34"/>
                  </a:lnTo>
                  <a:lnTo>
                    <a:pt x="77" y="34"/>
                  </a:lnTo>
                  <a:lnTo>
                    <a:pt x="77" y="36"/>
                  </a:lnTo>
                  <a:lnTo>
                    <a:pt x="77" y="38"/>
                  </a:lnTo>
                  <a:lnTo>
                    <a:pt x="75" y="40"/>
                  </a:lnTo>
                  <a:lnTo>
                    <a:pt x="77" y="40"/>
                  </a:lnTo>
                  <a:lnTo>
                    <a:pt x="77" y="42"/>
                  </a:lnTo>
                  <a:lnTo>
                    <a:pt x="77" y="44"/>
                  </a:lnTo>
                  <a:lnTo>
                    <a:pt x="75" y="44"/>
                  </a:lnTo>
                  <a:lnTo>
                    <a:pt x="75" y="46"/>
                  </a:lnTo>
                  <a:lnTo>
                    <a:pt x="75" y="48"/>
                  </a:lnTo>
                  <a:lnTo>
                    <a:pt x="75" y="50"/>
                  </a:lnTo>
                  <a:lnTo>
                    <a:pt x="77" y="50"/>
                  </a:lnTo>
                  <a:lnTo>
                    <a:pt x="75" y="50"/>
                  </a:lnTo>
                  <a:lnTo>
                    <a:pt x="75" y="52"/>
                  </a:lnTo>
                  <a:lnTo>
                    <a:pt x="77" y="52"/>
                  </a:lnTo>
                  <a:lnTo>
                    <a:pt x="77" y="50"/>
                  </a:lnTo>
                  <a:lnTo>
                    <a:pt x="79" y="50"/>
                  </a:lnTo>
                  <a:lnTo>
                    <a:pt x="79" y="52"/>
                  </a:lnTo>
                  <a:lnTo>
                    <a:pt x="77" y="52"/>
                  </a:lnTo>
                  <a:lnTo>
                    <a:pt x="77" y="54"/>
                  </a:lnTo>
                  <a:lnTo>
                    <a:pt x="77" y="56"/>
                  </a:lnTo>
                  <a:lnTo>
                    <a:pt x="77" y="57"/>
                  </a:lnTo>
                  <a:lnTo>
                    <a:pt x="77" y="59"/>
                  </a:lnTo>
                  <a:lnTo>
                    <a:pt x="77" y="61"/>
                  </a:lnTo>
                  <a:lnTo>
                    <a:pt x="75" y="61"/>
                  </a:lnTo>
                  <a:lnTo>
                    <a:pt x="75" y="63"/>
                  </a:lnTo>
                  <a:lnTo>
                    <a:pt x="75" y="65"/>
                  </a:lnTo>
                  <a:lnTo>
                    <a:pt x="73" y="65"/>
                  </a:lnTo>
                  <a:lnTo>
                    <a:pt x="73" y="67"/>
                  </a:lnTo>
                  <a:lnTo>
                    <a:pt x="71" y="67"/>
                  </a:lnTo>
                  <a:lnTo>
                    <a:pt x="71" y="69"/>
                  </a:lnTo>
                  <a:lnTo>
                    <a:pt x="69" y="69"/>
                  </a:lnTo>
                  <a:lnTo>
                    <a:pt x="69" y="71"/>
                  </a:lnTo>
                  <a:lnTo>
                    <a:pt x="69" y="69"/>
                  </a:lnTo>
                  <a:lnTo>
                    <a:pt x="69" y="71"/>
                  </a:lnTo>
                  <a:lnTo>
                    <a:pt x="69" y="69"/>
                  </a:lnTo>
                  <a:lnTo>
                    <a:pt x="67" y="69"/>
                  </a:lnTo>
                  <a:lnTo>
                    <a:pt x="65" y="69"/>
                  </a:lnTo>
                  <a:lnTo>
                    <a:pt x="63" y="69"/>
                  </a:lnTo>
                  <a:lnTo>
                    <a:pt x="63" y="67"/>
                  </a:lnTo>
                  <a:lnTo>
                    <a:pt x="61" y="67"/>
                  </a:lnTo>
                  <a:lnTo>
                    <a:pt x="63" y="67"/>
                  </a:lnTo>
                  <a:lnTo>
                    <a:pt x="63" y="69"/>
                  </a:lnTo>
                  <a:lnTo>
                    <a:pt x="61" y="69"/>
                  </a:lnTo>
                  <a:lnTo>
                    <a:pt x="59" y="69"/>
                  </a:lnTo>
                  <a:lnTo>
                    <a:pt x="59" y="71"/>
                  </a:lnTo>
                  <a:lnTo>
                    <a:pt x="61" y="71"/>
                  </a:lnTo>
                  <a:lnTo>
                    <a:pt x="59" y="71"/>
                  </a:lnTo>
                  <a:lnTo>
                    <a:pt x="59" y="73"/>
                  </a:lnTo>
                  <a:lnTo>
                    <a:pt x="61" y="73"/>
                  </a:lnTo>
                  <a:lnTo>
                    <a:pt x="59" y="73"/>
                  </a:lnTo>
                  <a:lnTo>
                    <a:pt x="59" y="75"/>
                  </a:lnTo>
                  <a:lnTo>
                    <a:pt x="59" y="73"/>
                  </a:lnTo>
                  <a:lnTo>
                    <a:pt x="58" y="73"/>
                  </a:lnTo>
                  <a:lnTo>
                    <a:pt x="59" y="73"/>
                  </a:lnTo>
                  <a:lnTo>
                    <a:pt x="58" y="73"/>
                  </a:lnTo>
                  <a:lnTo>
                    <a:pt x="56" y="73"/>
                  </a:lnTo>
                  <a:lnTo>
                    <a:pt x="54" y="73"/>
                  </a:lnTo>
                  <a:lnTo>
                    <a:pt x="54" y="71"/>
                  </a:lnTo>
                  <a:lnTo>
                    <a:pt x="54" y="69"/>
                  </a:lnTo>
                  <a:lnTo>
                    <a:pt x="54" y="71"/>
                  </a:lnTo>
                  <a:lnTo>
                    <a:pt x="52" y="71"/>
                  </a:lnTo>
                  <a:lnTo>
                    <a:pt x="52" y="73"/>
                  </a:lnTo>
                  <a:lnTo>
                    <a:pt x="50" y="73"/>
                  </a:lnTo>
                  <a:lnTo>
                    <a:pt x="50" y="71"/>
                  </a:lnTo>
                  <a:lnTo>
                    <a:pt x="48" y="71"/>
                  </a:lnTo>
                  <a:lnTo>
                    <a:pt x="48" y="73"/>
                  </a:lnTo>
                  <a:lnTo>
                    <a:pt x="46" y="73"/>
                  </a:lnTo>
                  <a:lnTo>
                    <a:pt x="46" y="75"/>
                  </a:lnTo>
                  <a:lnTo>
                    <a:pt x="48" y="75"/>
                  </a:lnTo>
                  <a:lnTo>
                    <a:pt x="50" y="75"/>
                  </a:lnTo>
                  <a:lnTo>
                    <a:pt x="50" y="77"/>
                  </a:lnTo>
                  <a:lnTo>
                    <a:pt x="48" y="77"/>
                  </a:lnTo>
                  <a:lnTo>
                    <a:pt x="48" y="79"/>
                  </a:lnTo>
                  <a:lnTo>
                    <a:pt x="46" y="79"/>
                  </a:lnTo>
                  <a:lnTo>
                    <a:pt x="46" y="77"/>
                  </a:lnTo>
                  <a:lnTo>
                    <a:pt x="46" y="75"/>
                  </a:lnTo>
                  <a:lnTo>
                    <a:pt x="46" y="73"/>
                  </a:lnTo>
                  <a:lnTo>
                    <a:pt x="44" y="75"/>
                  </a:lnTo>
                  <a:lnTo>
                    <a:pt x="42" y="75"/>
                  </a:lnTo>
                  <a:lnTo>
                    <a:pt x="44" y="75"/>
                  </a:lnTo>
                  <a:lnTo>
                    <a:pt x="42" y="75"/>
                  </a:lnTo>
                  <a:lnTo>
                    <a:pt x="42" y="77"/>
                  </a:lnTo>
                  <a:lnTo>
                    <a:pt x="44" y="75"/>
                  </a:lnTo>
                  <a:lnTo>
                    <a:pt x="44" y="77"/>
                  </a:lnTo>
                  <a:lnTo>
                    <a:pt x="44" y="79"/>
                  </a:lnTo>
                  <a:lnTo>
                    <a:pt x="46" y="79"/>
                  </a:lnTo>
                  <a:lnTo>
                    <a:pt x="44" y="79"/>
                  </a:lnTo>
                  <a:lnTo>
                    <a:pt x="42" y="79"/>
                  </a:lnTo>
                  <a:lnTo>
                    <a:pt x="42" y="81"/>
                  </a:lnTo>
                  <a:lnTo>
                    <a:pt x="44" y="81"/>
                  </a:lnTo>
                  <a:lnTo>
                    <a:pt x="42" y="81"/>
                  </a:lnTo>
                  <a:lnTo>
                    <a:pt x="42" y="82"/>
                  </a:lnTo>
                  <a:lnTo>
                    <a:pt x="42" y="81"/>
                  </a:lnTo>
                  <a:lnTo>
                    <a:pt x="40" y="81"/>
                  </a:lnTo>
                  <a:lnTo>
                    <a:pt x="38" y="81"/>
                  </a:lnTo>
                  <a:lnTo>
                    <a:pt x="38" y="79"/>
                  </a:lnTo>
                  <a:lnTo>
                    <a:pt x="40" y="79"/>
                  </a:lnTo>
                  <a:lnTo>
                    <a:pt x="42" y="79"/>
                  </a:lnTo>
                  <a:lnTo>
                    <a:pt x="40" y="79"/>
                  </a:lnTo>
                  <a:lnTo>
                    <a:pt x="40" y="77"/>
                  </a:lnTo>
                  <a:lnTo>
                    <a:pt x="42" y="77"/>
                  </a:lnTo>
                  <a:lnTo>
                    <a:pt x="42" y="79"/>
                  </a:lnTo>
                  <a:lnTo>
                    <a:pt x="42" y="77"/>
                  </a:lnTo>
                  <a:lnTo>
                    <a:pt x="40" y="75"/>
                  </a:lnTo>
                  <a:lnTo>
                    <a:pt x="40" y="77"/>
                  </a:lnTo>
                  <a:lnTo>
                    <a:pt x="38" y="77"/>
                  </a:lnTo>
                  <a:lnTo>
                    <a:pt x="38" y="79"/>
                  </a:lnTo>
                  <a:lnTo>
                    <a:pt x="36" y="79"/>
                  </a:lnTo>
                  <a:lnTo>
                    <a:pt x="36" y="81"/>
                  </a:lnTo>
                  <a:lnTo>
                    <a:pt x="36" y="82"/>
                  </a:lnTo>
                  <a:lnTo>
                    <a:pt x="36" y="81"/>
                  </a:lnTo>
                  <a:lnTo>
                    <a:pt x="35" y="82"/>
                  </a:lnTo>
                  <a:lnTo>
                    <a:pt x="36" y="82"/>
                  </a:lnTo>
                  <a:lnTo>
                    <a:pt x="35" y="82"/>
                  </a:lnTo>
                  <a:lnTo>
                    <a:pt x="35" y="81"/>
                  </a:lnTo>
                  <a:lnTo>
                    <a:pt x="35" y="79"/>
                  </a:lnTo>
                  <a:lnTo>
                    <a:pt x="33" y="79"/>
                  </a:lnTo>
                  <a:lnTo>
                    <a:pt x="33" y="81"/>
                  </a:lnTo>
                  <a:lnTo>
                    <a:pt x="33" y="82"/>
                  </a:lnTo>
                  <a:lnTo>
                    <a:pt x="31" y="82"/>
                  </a:lnTo>
                  <a:lnTo>
                    <a:pt x="31" y="84"/>
                  </a:lnTo>
                  <a:lnTo>
                    <a:pt x="29" y="84"/>
                  </a:lnTo>
                  <a:lnTo>
                    <a:pt x="29" y="82"/>
                  </a:lnTo>
                  <a:lnTo>
                    <a:pt x="29" y="81"/>
                  </a:lnTo>
                  <a:lnTo>
                    <a:pt x="31" y="81"/>
                  </a:lnTo>
                  <a:lnTo>
                    <a:pt x="29" y="81"/>
                  </a:lnTo>
                  <a:lnTo>
                    <a:pt x="31" y="81"/>
                  </a:lnTo>
                  <a:lnTo>
                    <a:pt x="31" y="79"/>
                  </a:lnTo>
                  <a:lnTo>
                    <a:pt x="29" y="79"/>
                  </a:lnTo>
                  <a:lnTo>
                    <a:pt x="29" y="81"/>
                  </a:lnTo>
                  <a:lnTo>
                    <a:pt x="29" y="79"/>
                  </a:lnTo>
                  <a:lnTo>
                    <a:pt x="29" y="81"/>
                  </a:lnTo>
                  <a:lnTo>
                    <a:pt x="27" y="81"/>
                  </a:lnTo>
                  <a:lnTo>
                    <a:pt x="27" y="79"/>
                  </a:lnTo>
                  <a:lnTo>
                    <a:pt x="25" y="79"/>
                  </a:lnTo>
                  <a:lnTo>
                    <a:pt x="27" y="79"/>
                  </a:lnTo>
                  <a:lnTo>
                    <a:pt x="25" y="79"/>
                  </a:lnTo>
                  <a:lnTo>
                    <a:pt x="25" y="77"/>
                  </a:lnTo>
                  <a:lnTo>
                    <a:pt x="27" y="77"/>
                  </a:lnTo>
                  <a:lnTo>
                    <a:pt x="27" y="79"/>
                  </a:lnTo>
                  <a:lnTo>
                    <a:pt x="29" y="79"/>
                  </a:lnTo>
                  <a:lnTo>
                    <a:pt x="27" y="79"/>
                  </a:lnTo>
                  <a:lnTo>
                    <a:pt x="29" y="79"/>
                  </a:lnTo>
                  <a:lnTo>
                    <a:pt x="27" y="79"/>
                  </a:lnTo>
                  <a:lnTo>
                    <a:pt x="27" y="77"/>
                  </a:lnTo>
                  <a:lnTo>
                    <a:pt x="29" y="77"/>
                  </a:lnTo>
                  <a:lnTo>
                    <a:pt x="29" y="79"/>
                  </a:lnTo>
                  <a:lnTo>
                    <a:pt x="31" y="79"/>
                  </a:lnTo>
                  <a:lnTo>
                    <a:pt x="29" y="79"/>
                  </a:lnTo>
                  <a:lnTo>
                    <a:pt x="31" y="79"/>
                  </a:lnTo>
                  <a:lnTo>
                    <a:pt x="31" y="77"/>
                  </a:lnTo>
                  <a:lnTo>
                    <a:pt x="29" y="77"/>
                  </a:lnTo>
                  <a:lnTo>
                    <a:pt x="27" y="77"/>
                  </a:lnTo>
                  <a:lnTo>
                    <a:pt x="27" y="75"/>
                  </a:lnTo>
                  <a:lnTo>
                    <a:pt x="29" y="75"/>
                  </a:lnTo>
                  <a:lnTo>
                    <a:pt x="29" y="77"/>
                  </a:lnTo>
                  <a:lnTo>
                    <a:pt x="31" y="77"/>
                  </a:lnTo>
                  <a:lnTo>
                    <a:pt x="29" y="75"/>
                  </a:lnTo>
                  <a:lnTo>
                    <a:pt x="31" y="75"/>
                  </a:lnTo>
                  <a:lnTo>
                    <a:pt x="33" y="75"/>
                  </a:lnTo>
                  <a:lnTo>
                    <a:pt x="31" y="75"/>
                  </a:lnTo>
                  <a:lnTo>
                    <a:pt x="31" y="73"/>
                  </a:lnTo>
                  <a:lnTo>
                    <a:pt x="31" y="75"/>
                  </a:lnTo>
                  <a:lnTo>
                    <a:pt x="29" y="75"/>
                  </a:lnTo>
                  <a:lnTo>
                    <a:pt x="27" y="75"/>
                  </a:lnTo>
                  <a:lnTo>
                    <a:pt x="27" y="73"/>
                  </a:lnTo>
                  <a:lnTo>
                    <a:pt x="29" y="73"/>
                  </a:lnTo>
                  <a:lnTo>
                    <a:pt x="27" y="73"/>
                  </a:lnTo>
                  <a:lnTo>
                    <a:pt x="27" y="71"/>
                  </a:lnTo>
                  <a:lnTo>
                    <a:pt x="29" y="71"/>
                  </a:lnTo>
                  <a:lnTo>
                    <a:pt x="27" y="71"/>
                  </a:lnTo>
                  <a:lnTo>
                    <a:pt x="27" y="73"/>
                  </a:lnTo>
                  <a:lnTo>
                    <a:pt x="27" y="71"/>
                  </a:lnTo>
                  <a:lnTo>
                    <a:pt x="27" y="69"/>
                  </a:lnTo>
                  <a:lnTo>
                    <a:pt x="27" y="71"/>
                  </a:lnTo>
                  <a:lnTo>
                    <a:pt x="25" y="71"/>
                  </a:lnTo>
                  <a:lnTo>
                    <a:pt x="25" y="69"/>
                  </a:lnTo>
                  <a:lnTo>
                    <a:pt x="27" y="69"/>
                  </a:lnTo>
                  <a:lnTo>
                    <a:pt x="27" y="67"/>
                  </a:lnTo>
                  <a:lnTo>
                    <a:pt x="27" y="69"/>
                  </a:lnTo>
                  <a:lnTo>
                    <a:pt x="27" y="71"/>
                  </a:lnTo>
                  <a:lnTo>
                    <a:pt x="29" y="71"/>
                  </a:lnTo>
                  <a:lnTo>
                    <a:pt x="29" y="69"/>
                  </a:lnTo>
                  <a:lnTo>
                    <a:pt x="27" y="69"/>
                  </a:lnTo>
                  <a:lnTo>
                    <a:pt x="27" y="67"/>
                  </a:lnTo>
                  <a:lnTo>
                    <a:pt x="27" y="65"/>
                  </a:lnTo>
                  <a:lnTo>
                    <a:pt x="27" y="63"/>
                  </a:lnTo>
                  <a:lnTo>
                    <a:pt x="29" y="63"/>
                  </a:lnTo>
                  <a:lnTo>
                    <a:pt x="29" y="65"/>
                  </a:lnTo>
                  <a:lnTo>
                    <a:pt x="29" y="63"/>
                  </a:lnTo>
                  <a:lnTo>
                    <a:pt x="29" y="61"/>
                  </a:lnTo>
                  <a:lnTo>
                    <a:pt x="31" y="61"/>
                  </a:lnTo>
                  <a:lnTo>
                    <a:pt x="31" y="59"/>
                  </a:lnTo>
                  <a:lnTo>
                    <a:pt x="33" y="59"/>
                  </a:lnTo>
                  <a:lnTo>
                    <a:pt x="33" y="61"/>
                  </a:lnTo>
                  <a:lnTo>
                    <a:pt x="33" y="59"/>
                  </a:lnTo>
                  <a:lnTo>
                    <a:pt x="31" y="59"/>
                  </a:lnTo>
                  <a:lnTo>
                    <a:pt x="29" y="59"/>
                  </a:lnTo>
                  <a:lnTo>
                    <a:pt x="29" y="57"/>
                  </a:lnTo>
                  <a:lnTo>
                    <a:pt x="31" y="57"/>
                  </a:lnTo>
                  <a:lnTo>
                    <a:pt x="31" y="56"/>
                  </a:lnTo>
                  <a:lnTo>
                    <a:pt x="33" y="56"/>
                  </a:lnTo>
                  <a:lnTo>
                    <a:pt x="35" y="56"/>
                  </a:lnTo>
                  <a:lnTo>
                    <a:pt x="33" y="56"/>
                  </a:lnTo>
                  <a:lnTo>
                    <a:pt x="33" y="54"/>
                  </a:lnTo>
                  <a:lnTo>
                    <a:pt x="35" y="54"/>
                  </a:lnTo>
                  <a:lnTo>
                    <a:pt x="33" y="54"/>
                  </a:lnTo>
                  <a:lnTo>
                    <a:pt x="31" y="54"/>
                  </a:lnTo>
                  <a:lnTo>
                    <a:pt x="31" y="52"/>
                  </a:lnTo>
                  <a:lnTo>
                    <a:pt x="29" y="52"/>
                  </a:lnTo>
                  <a:lnTo>
                    <a:pt x="31" y="52"/>
                  </a:lnTo>
                  <a:lnTo>
                    <a:pt x="33" y="52"/>
                  </a:lnTo>
                  <a:lnTo>
                    <a:pt x="35" y="52"/>
                  </a:lnTo>
                  <a:lnTo>
                    <a:pt x="35" y="50"/>
                  </a:lnTo>
                  <a:lnTo>
                    <a:pt x="33" y="52"/>
                  </a:lnTo>
                  <a:lnTo>
                    <a:pt x="33" y="50"/>
                  </a:lnTo>
                  <a:lnTo>
                    <a:pt x="31" y="50"/>
                  </a:lnTo>
                  <a:lnTo>
                    <a:pt x="31" y="48"/>
                  </a:lnTo>
                  <a:lnTo>
                    <a:pt x="31" y="50"/>
                  </a:lnTo>
                  <a:lnTo>
                    <a:pt x="31" y="48"/>
                  </a:lnTo>
                  <a:lnTo>
                    <a:pt x="29" y="48"/>
                  </a:lnTo>
                  <a:lnTo>
                    <a:pt x="29" y="50"/>
                  </a:lnTo>
                  <a:lnTo>
                    <a:pt x="29" y="48"/>
                  </a:lnTo>
                  <a:lnTo>
                    <a:pt x="31" y="48"/>
                  </a:lnTo>
                  <a:lnTo>
                    <a:pt x="31" y="46"/>
                  </a:lnTo>
                  <a:lnTo>
                    <a:pt x="29" y="46"/>
                  </a:lnTo>
                  <a:lnTo>
                    <a:pt x="29" y="44"/>
                  </a:lnTo>
                  <a:lnTo>
                    <a:pt x="31" y="44"/>
                  </a:lnTo>
                  <a:lnTo>
                    <a:pt x="29" y="44"/>
                  </a:lnTo>
                  <a:lnTo>
                    <a:pt x="29" y="42"/>
                  </a:lnTo>
                  <a:lnTo>
                    <a:pt x="31" y="42"/>
                  </a:lnTo>
                  <a:lnTo>
                    <a:pt x="29" y="42"/>
                  </a:lnTo>
                  <a:lnTo>
                    <a:pt x="29" y="40"/>
                  </a:lnTo>
                  <a:lnTo>
                    <a:pt x="29" y="38"/>
                  </a:lnTo>
                  <a:lnTo>
                    <a:pt x="29" y="36"/>
                  </a:lnTo>
                  <a:lnTo>
                    <a:pt x="29" y="38"/>
                  </a:lnTo>
                  <a:lnTo>
                    <a:pt x="29" y="40"/>
                  </a:lnTo>
                  <a:lnTo>
                    <a:pt x="27" y="40"/>
                  </a:lnTo>
                  <a:lnTo>
                    <a:pt x="27" y="38"/>
                  </a:lnTo>
                  <a:lnTo>
                    <a:pt x="27" y="36"/>
                  </a:lnTo>
                  <a:lnTo>
                    <a:pt x="27" y="38"/>
                  </a:lnTo>
                  <a:lnTo>
                    <a:pt x="27" y="40"/>
                  </a:lnTo>
                  <a:lnTo>
                    <a:pt x="25" y="40"/>
                  </a:lnTo>
                  <a:lnTo>
                    <a:pt x="27" y="38"/>
                  </a:lnTo>
                  <a:lnTo>
                    <a:pt x="25" y="38"/>
                  </a:lnTo>
                  <a:lnTo>
                    <a:pt x="25" y="36"/>
                  </a:lnTo>
                  <a:lnTo>
                    <a:pt x="25" y="38"/>
                  </a:lnTo>
                  <a:lnTo>
                    <a:pt x="23" y="38"/>
                  </a:lnTo>
                  <a:lnTo>
                    <a:pt x="25" y="38"/>
                  </a:lnTo>
                  <a:lnTo>
                    <a:pt x="25" y="36"/>
                  </a:lnTo>
                  <a:lnTo>
                    <a:pt x="23" y="36"/>
                  </a:lnTo>
                  <a:lnTo>
                    <a:pt x="23" y="38"/>
                  </a:lnTo>
                  <a:lnTo>
                    <a:pt x="23" y="36"/>
                  </a:lnTo>
                  <a:lnTo>
                    <a:pt x="23" y="34"/>
                  </a:lnTo>
                  <a:lnTo>
                    <a:pt x="23" y="36"/>
                  </a:lnTo>
                  <a:lnTo>
                    <a:pt x="25" y="36"/>
                  </a:lnTo>
                  <a:lnTo>
                    <a:pt x="25" y="34"/>
                  </a:lnTo>
                  <a:lnTo>
                    <a:pt x="25" y="33"/>
                  </a:lnTo>
                  <a:lnTo>
                    <a:pt x="27" y="33"/>
                  </a:lnTo>
                  <a:lnTo>
                    <a:pt x="27" y="34"/>
                  </a:lnTo>
                  <a:lnTo>
                    <a:pt x="25" y="34"/>
                  </a:lnTo>
                  <a:lnTo>
                    <a:pt x="25" y="36"/>
                  </a:lnTo>
                  <a:lnTo>
                    <a:pt x="27" y="36"/>
                  </a:lnTo>
                  <a:lnTo>
                    <a:pt x="27" y="34"/>
                  </a:lnTo>
                  <a:lnTo>
                    <a:pt x="29" y="34"/>
                  </a:lnTo>
                  <a:lnTo>
                    <a:pt x="29" y="33"/>
                  </a:lnTo>
                  <a:lnTo>
                    <a:pt x="27" y="33"/>
                  </a:lnTo>
                  <a:lnTo>
                    <a:pt x="27" y="31"/>
                  </a:lnTo>
                  <a:lnTo>
                    <a:pt x="29" y="31"/>
                  </a:lnTo>
                  <a:lnTo>
                    <a:pt x="29" y="33"/>
                  </a:lnTo>
                  <a:lnTo>
                    <a:pt x="29" y="34"/>
                  </a:lnTo>
                  <a:lnTo>
                    <a:pt x="29" y="33"/>
                  </a:lnTo>
                  <a:lnTo>
                    <a:pt x="31" y="33"/>
                  </a:lnTo>
                  <a:lnTo>
                    <a:pt x="31" y="34"/>
                  </a:lnTo>
                  <a:lnTo>
                    <a:pt x="31" y="33"/>
                  </a:lnTo>
                  <a:lnTo>
                    <a:pt x="29" y="33"/>
                  </a:lnTo>
                  <a:lnTo>
                    <a:pt x="29" y="31"/>
                  </a:lnTo>
                  <a:lnTo>
                    <a:pt x="29" y="33"/>
                  </a:lnTo>
                  <a:lnTo>
                    <a:pt x="31" y="33"/>
                  </a:lnTo>
                  <a:lnTo>
                    <a:pt x="29" y="33"/>
                  </a:lnTo>
                  <a:lnTo>
                    <a:pt x="29" y="31"/>
                  </a:lnTo>
                  <a:lnTo>
                    <a:pt x="31" y="31"/>
                  </a:lnTo>
                  <a:lnTo>
                    <a:pt x="31" y="33"/>
                  </a:lnTo>
                  <a:lnTo>
                    <a:pt x="33" y="33"/>
                  </a:lnTo>
                  <a:lnTo>
                    <a:pt x="35" y="33"/>
                  </a:lnTo>
                  <a:lnTo>
                    <a:pt x="35" y="34"/>
                  </a:lnTo>
                  <a:lnTo>
                    <a:pt x="35" y="33"/>
                  </a:lnTo>
                  <a:lnTo>
                    <a:pt x="35" y="34"/>
                  </a:lnTo>
                  <a:lnTo>
                    <a:pt x="35" y="36"/>
                  </a:lnTo>
                  <a:lnTo>
                    <a:pt x="35" y="34"/>
                  </a:lnTo>
                  <a:lnTo>
                    <a:pt x="36" y="34"/>
                  </a:lnTo>
                  <a:lnTo>
                    <a:pt x="35" y="34"/>
                  </a:lnTo>
                  <a:lnTo>
                    <a:pt x="36" y="34"/>
                  </a:lnTo>
                  <a:lnTo>
                    <a:pt x="36" y="33"/>
                  </a:lnTo>
                  <a:lnTo>
                    <a:pt x="38" y="33"/>
                  </a:lnTo>
                  <a:lnTo>
                    <a:pt x="36" y="33"/>
                  </a:lnTo>
                  <a:lnTo>
                    <a:pt x="35" y="33"/>
                  </a:lnTo>
                  <a:lnTo>
                    <a:pt x="35" y="31"/>
                  </a:lnTo>
                  <a:lnTo>
                    <a:pt x="36" y="31"/>
                  </a:lnTo>
                  <a:lnTo>
                    <a:pt x="35" y="31"/>
                  </a:lnTo>
                  <a:lnTo>
                    <a:pt x="33" y="31"/>
                  </a:lnTo>
                  <a:lnTo>
                    <a:pt x="33" y="29"/>
                  </a:lnTo>
                  <a:lnTo>
                    <a:pt x="35" y="29"/>
                  </a:lnTo>
                  <a:lnTo>
                    <a:pt x="33" y="29"/>
                  </a:lnTo>
                  <a:lnTo>
                    <a:pt x="33" y="27"/>
                  </a:lnTo>
                  <a:lnTo>
                    <a:pt x="35" y="27"/>
                  </a:lnTo>
                  <a:lnTo>
                    <a:pt x="35" y="25"/>
                  </a:lnTo>
                  <a:lnTo>
                    <a:pt x="33" y="25"/>
                  </a:lnTo>
                  <a:lnTo>
                    <a:pt x="31" y="25"/>
                  </a:lnTo>
                  <a:lnTo>
                    <a:pt x="31" y="23"/>
                  </a:lnTo>
                  <a:lnTo>
                    <a:pt x="31" y="21"/>
                  </a:lnTo>
                  <a:lnTo>
                    <a:pt x="31" y="19"/>
                  </a:lnTo>
                  <a:lnTo>
                    <a:pt x="29" y="17"/>
                  </a:lnTo>
                  <a:lnTo>
                    <a:pt x="31" y="17"/>
                  </a:lnTo>
                  <a:lnTo>
                    <a:pt x="33" y="17"/>
                  </a:lnTo>
                  <a:lnTo>
                    <a:pt x="33" y="19"/>
                  </a:lnTo>
                  <a:lnTo>
                    <a:pt x="33" y="17"/>
                  </a:lnTo>
                  <a:lnTo>
                    <a:pt x="33" y="15"/>
                  </a:lnTo>
                  <a:lnTo>
                    <a:pt x="33" y="13"/>
                  </a:lnTo>
                  <a:lnTo>
                    <a:pt x="33" y="11"/>
                  </a:lnTo>
                  <a:lnTo>
                    <a:pt x="35" y="9"/>
                  </a:lnTo>
                  <a:lnTo>
                    <a:pt x="36" y="9"/>
                  </a:lnTo>
                  <a:lnTo>
                    <a:pt x="36" y="8"/>
                  </a:lnTo>
                  <a:lnTo>
                    <a:pt x="38" y="6"/>
                  </a:lnTo>
                  <a:lnTo>
                    <a:pt x="40" y="6"/>
                  </a:lnTo>
                  <a:lnTo>
                    <a:pt x="42" y="6"/>
                  </a:lnTo>
                  <a:lnTo>
                    <a:pt x="44" y="6"/>
                  </a:lnTo>
                  <a:lnTo>
                    <a:pt x="46" y="6"/>
                  </a:lnTo>
                  <a:lnTo>
                    <a:pt x="50" y="6"/>
                  </a:lnTo>
                  <a:lnTo>
                    <a:pt x="52" y="6"/>
                  </a:lnTo>
                  <a:lnTo>
                    <a:pt x="54" y="6"/>
                  </a:lnTo>
                  <a:lnTo>
                    <a:pt x="56" y="6"/>
                  </a:lnTo>
                  <a:lnTo>
                    <a:pt x="56" y="4"/>
                  </a:lnTo>
                  <a:lnTo>
                    <a:pt x="58" y="4"/>
                  </a:lnTo>
                  <a:lnTo>
                    <a:pt x="58" y="2"/>
                  </a:lnTo>
                  <a:lnTo>
                    <a:pt x="58" y="0"/>
                  </a:lnTo>
                  <a:lnTo>
                    <a:pt x="59" y="0"/>
                  </a:lnTo>
                  <a:lnTo>
                    <a:pt x="59" y="2"/>
                  </a:lnTo>
                  <a:lnTo>
                    <a:pt x="61"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2" name="Freeform 131"/>
            <p:cNvSpPr>
              <a:spLocks/>
            </p:cNvSpPr>
            <p:nvPr/>
          </p:nvSpPr>
          <p:spPr bwMode="auto">
            <a:xfrm>
              <a:off x="5535613" y="3619500"/>
              <a:ext cx="42863" cy="49213"/>
            </a:xfrm>
            <a:custGeom>
              <a:avLst/>
              <a:gdLst>
                <a:gd name="T0" fmla="*/ 23 w 27"/>
                <a:gd name="T1" fmla="*/ 21 h 31"/>
                <a:gd name="T2" fmla="*/ 23 w 27"/>
                <a:gd name="T3" fmla="*/ 21 h 31"/>
                <a:gd name="T4" fmla="*/ 21 w 27"/>
                <a:gd name="T5" fmla="*/ 21 h 31"/>
                <a:gd name="T6" fmla="*/ 19 w 27"/>
                <a:gd name="T7" fmla="*/ 23 h 31"/>
                <a:gd name="T8" fmla="*/ 19 w 27"/>
                <a:gd name="T9" fmla="*/ 25 h 31"/>
                <a:gd name="T10" fmla="*/ 19 w 27"/>
                <a:gd name="T11" fmla="*/ 25 h 31"/>
                <a:gd name="T12" fmla="*/ 18 w 27"/>
                <a:gd name="T13" fmla="*/ 23 h 31"/>
                <a:gd name="T14" fmla="*/ 18 w 27"/>
                <a:gd name="T15" fmla="*/ 23 h 31"/>
                <a:gd name="T16" fmla="*/ 14 w 27"/>
                <a:gd name="T17" fmla="*/ 25 h 31"/>
                <a:gd name="T18" fmla="*/ 12 w 27"/>
                <a:gd name="T19" fmla="*/ 27 h 31"/>
                <a:gd name="T20" fmla="*/ 12 w 27"/>
                <a:gd name="T21" fmla="*/ 29 h 31"/>
                <a:gd name="T22" fmla="*/ 10 w 27"/>
                <a:gd name="T23" fmla="*/ 31 h 31"/>
                <a:gd name="T24" fmla="*/ 10 w 27"/>
                <a:gd name="T25" fmla="*/ 29 h 31"/>
                <a:gd name="T26" fmla="*/ 8 w 27"/>
                <a:gd name="T27" fmla="*/ 29 h 31"/>
                <a:gd name="T28" fmla="*/ 8 w 27"/>
                <a:gd name="T29" fmla="*/ 29 h 31"/>
                <a:gd name="T30" fmla="*/ 8 w 27"/>
                <a:gd name="T31" fmla="*/ 27 h 31"/>
                <a:gd name="T32" fmla="*/ 8 w 27"/>
                <a:gd name="T33" fmla="*/ 23 h 31"/>
                <a:gd name="T34" fmla="*/ 4 w 27"/>
                <a:gd name="T35" fmla="*/ 19 h 31"/>
                <a:gd name="T36" fmla="*/ 2 w 27"/>
                <a:gd name="T37" fmla="*/ 19 h 31"/>
                <a:gd name="T38" fmla="*/ 2 w 27"/>
                <a:gd name="T39" fmla="*/ 17 h 31"/>
                <a:gd name="T40" fmla="*/ 2 w 27"/>
                <a:gd name="T41" fmla="*/ 17 h 31"/>
                <a:gd name="T42" fmla="*/ 2 w 27"/>
                <a:gd name="T43" fmla="*/ 15 h 31"/>
                <a:gd name="T44" fmla="*/ 0 w 27"/>
                <a:gd name="T45" fmla="*/ 15 h 31"/>
                <a:gd name="T46" fmla="*/ 0 w 27"/>
                <a:gd name="T47" fmla="*/ 13 h 31"/>
                <a:gd name="T48" fmla="*/ 0 w 27"/>
                <a:gd name="T49" fmla="*/ 12 h 31"/>
                <a:gd name="T50" fmla="*/ 0 w 27"/>
                <a:gd name="T51" fmla="*/ 10 h 31"/>
                <a:gd name="T52" fmla="*/ 2 w 27"/>
                <a:gd name="T53" fmla="*/ 10 h 31"/>
                <a:gd name="T54" fmla="*/ 2 w 27"/>
                <a:gd name="T55" fmla="*/ 10 h 31"/>
                <a:gd name="T56" fmla="*/ 8 w 27"/>
                <a:gd name="T57" fmla="*/ 8 h 31"/>
                <a:gd name="T58" fmla="*/ 6 w 27"/>
                <a:gd name="T59" fmla="*/ 6 h 31"/>
                <a:gd name="T60" fmla="*/ 8 w 27"/>
                <a:gd name="T61" fmla="*/ 6 h 31"/>
                <a:gd name="T62" fmla="*/ 8 w 27"/>
                <a:gd name="T63" fmla="*/ 4 h 31"/>
                <a:gd name="T64" fmla="*/ 10 w 27"/>
                <a:gd name="T65" fmla="*/ 4 h 31"/>
                <a:gd name="T66" fmla="*/ 10 w 27"/>
                <a:gd name="T67" fmla="*/ 2 h 31"/>
                <a:gd name="T68" fmla="*/ 10 w 27"/>
                <a:gd name="T69" fmla="*/ 0 h 31"/>
                <a:gd name="T70" fmla="*/ 12 w 27"/>
                <a:gd name="T71" fmla="*/ 0 h 31"/>
                <a:gd name="T72" fmla="*/ 14 w 27"/>
                <a:gd name="T73" fmla="*/ 0 h 31"/>
                <a:gd name="T74" fmla="*/ 14 w 27"/>
                <a:gd name="T75" fmla="*/ 0 h 31"/>
                <a:gd name="T76" fmla="*/ 12 w 27"/>
                <a:gd name="T77" fmla="*/ 2 h 31"/>
                <a:gd name="T78" fmla="*/ 16 w 27"/>
                <a:gd name="T79" fmla="*/ 4 h 31"/>
                <a:gd name="T80" fmla="*/ 18 w 27"/>
                <a:gd name="T81" fmla="*/ 6 h 31"/>
                <a:gd name="T82" fmla="*/ 19 w 27"/>
                <a:gd name="T83" fmla="*/ 6 h 31"/>
                <a:gd name="T84" fmla="*/ 19 w 27"/>
                <a:gd name="T85" fmla="*/ 8 h 31"/>
                <a:gd name="T86" fmla="*/ 21 w 27"/>
                <a:gd name="T87" fmla="*/ 8 h 31"/>
                <a:gd name="T88" fmla="*/ 21 w 27"/>
                <a:gd name="T89" fmla="*/ 10 h 31"/>
                <a:gd name="T90" fmla="*/ 21 w 27"/>
                <a:gd name="T91" fmla="*/ 10 h 31"/>
                <a:gd name="T92" fmla="*/ 23 w 27"/>
                <a:gd name="T93" fmla="*/ 12 h 31"/>
                <a:gd name="T94" fmla="*/ 25 w 27"/>
                <a:gd name="T95" fmla="*/ 12 h 31"/>
                <a:gd name="T96" fmla="*/ 27 w 27"/>
                <a:gd name="T97" fmla="*/ 12 h 31"/>
                <a:gd name="T98" fmla="*/ 27 w 27"/>
                <a:gd name="T99" fmla="*/ 13 h 31"/>
                <a:gd name="T100" fmla="*/ 27 w 27"/>
                <a:gd name="T101" fmla="*/ 13 h 31"/>
                <a:gd name="T102" fmla="*/ 27 w 27"/>
                <a:gd name="T103" fmla="*/ 15 h 31"/>
                <a:gd name="T104" fmla="*/ 25 w 27"/>
                <a:gd name="T105" fmla="*/ 17 h 31"/>
                <a:gd name="T106" fmla="*/ 23 w 27"/>
                <a:gd name="T107" fmla="*/ 1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 h="31">
                  <a:moveTo>
                    <a:pt x="25" y="21"/>
                  </a:moveTo>
                  <a:lnTo>
                    <a:pt x="25" y="21"/>
                  </a:lnTo>
                  <a:lnTo>
                    <a:pt x="23" y="21"/>
                  </a:lnTo>
                  <a:lnTo>
                    <a:pt x="23" y="21"/>
                  </a:lnTo>
                  <a:lnTo>
                    <a:pt x="23" y="21"/>
                  </a:lnTo>
                  <a:lnTo>
                    <a:pt x="23" y="21"/>
                  </a:lnTo>
                  <a:lnTo>
                    <a:pt x="23" y="21"/>
                  </a:lnTo>
                  <a:lnTo>
                    <a:pt x="23" y="21"/>
                  </a:lnTo>
                  <a:lnTo>
                    <a:pt x="23" y="21"/>
                  </a:lnTo>
                  <a:lnTo>
                    <a:pt x="23" y="21"/>
                  </a:lnTo>
                  <a:lnTo>
                    <a:pt x="21" y="21"/>
                  </a:lnTo>
                  <a:lnTo>
                    <a:pt x="21" y="21"/>
                  </a:lnTo>
                  <a:lnTo>
                    <a:pt x="21" y="21"/>
                  </a:lnTo>
                  <a:lnTo>
                    <a:pt x="21" y="21"/>
                  </a:lnTo>
                  <a:lnTo>
                    <a:pt x="21" y="21"/>
                  </a:lnTo>
                  <a:lnTo>
                    <a:pt x="21" y="21"/>
                  </a:lnTo>
                  <a:lnTo>
                    <a:pt x="21" y="21"/>
                  </a:lnTo>
                  <a:lnTo>
                    <a:pt x="21" y="21"/>
                  </a:lnTo>
                  <a:lnTo>
                    <a:pt x="21" y="21"/>
                  </a:lnTo>
                  <a:lnTo>
                    <a:pt x="19" y="23"/>
                  </a:lnTo>
                  <a:lnTo>
                    <a:pt x="19" y="23"/>
                  </a:lnTo>
                  <a:lnTo>
                    <a:pt x="19" y="23"/>
                  </a:lnTo>
                  <a:lnTo>
                    <a:pt x="19" y="23"/>
                  </a:lnTo>
                  <a:lnTo>
                    <a:pt x="19" y="23"/>
                  </a:lnTo>
                  <a:lnTo>
                    <a:pt x="19" y="25"/>
                  </a:lnTo>
                  <a:lnTo>
                    <a:pt x="19" y="25"/>
                  </a:lnTo>
                  <a:lnTo>
                    <a:pt x="19" y="25"/>
                  </a:lnTo>
                  <a:lnTo>
                    <a:pt x="19" y="25"/>
                  </a:lnTo>
                  <a:lnTo>
                    <a:pt x="19" y="25"/>
                  </a:lnTo>
                  <a:lnTo>
                    <a:pt x="19" y="25"/>
                  </a:lnTo>
                  <a:lnTo>
                    <a:pt x="19" y="25"/>
                  </a:lnTo>
                  <a:lnTo>
                    <a:pt x="19" y="25"/>
                  </a:lnTo>
                  <a:lnTo>
                    <a:pt x="19" y="23"/>
                  </a:lnTo>
                  <a:lnTo>
                    <a:pt x="19" y="23"/>
                  </a:lnTo>
                  <a:lnTo>
                    <a:pt x="18" y="23"/>
                  </a:lnTo>
                  <a:lnTo>
                    <a:pt x="18" y="23"/>
                  </a:lnTo>
                  <a:lnTo>
                    <a:pt x="18" y="23"/>
                  </a:lnTo>
                  <a:lnTo>
                    <a:pt x="18" y="23"/>
                  </a:lnTo>
                  <a:lnTo>
                    <a:pt x="18" y="23"/>
                  </a:lnTo>
                  <a:lnTo>
                    <a:pt x="18" y="23"/>
                  </a:lnTo>
                  <a:lnTo>
                    <a:pt x="16" y="23"/>
                  </a:lnTo>
                  <a:lnTo>
                    <a:pt x="16" y="23"/>
                  </a:lnTo>
                  <a:lnTo>
                    <a:pt x="16" y="23"/>
                  </a:lnTo>
                  <a:lnTo>
                    <a:pt x="16" y="23"/>
                  </a:lnTo>
                  <a:lnTo>
                    <a:pt x="14" y="25"/>
                  </a:lnTo>
                  <a:lnTo>
                    <a:pt x="12" y="25"/>
                  </a:lnTo>
                  <a:lnTo>
                    <a:pt x="12" y="25"/>
                  </a:lnTo>
                  <a:lnTo>
                    <a:pt x="12" y="25"/>
                  </a:lnTo>
                  <a:lnTo>
                    <a:pt x="12" y="25"/>
                  </a:lnTo>
                  <a:lnTo>
                    <a:pt x="12" y="27"/>
                  </a:lnTo>
                  <a:lnTo>
                    <a:pt x="12" y="27"/>
                  </a:lnTo>
                  <a:lnTo>
                    <a:pt x="12" y="27"/>
                  </a:lnTo>
                  <a:lnTo>
                    <a:pt x="12" y="29"/>
                  </a:lnTo>
                  <a:lnTo>
                    <a:pt x="12" y="29"/>
                  </a:lnTo>
                  <a:lnTo>
                    <a:pt x="12" y="29"/>
                  </a:lnTo>
                  <a:lnTo>
                    <a:pt x="12" y="29"/>
                  </a:lnTo>
                  <a:lnTo>
                    <a:pt x="12" y="29"/>
                  </a:lnTo>
                  <a:lnTo>
                    <a:pt x="12" y="29"/>
                  </a:lnTo>
                  <a:lnTo>
                    <a:pt x="10" y="29"/>
                  </a:lnTo>
                  <a:lnTo>
                    <a:pt x="10" y="31"/>
                  </a:lnTo>
                  <a:lnTo>
                    <a:pt x="10" y="29"/>
                  </a:lnTo>
                  <a:lnTo>
                    <a:pt x="10" y="29"/>
                  </a:lnTo>
                  <a:lnTo>
                    <a:pt x="10" y="29"/>
                  </a:lnTo>
                  <a:lnTo>
                    <a:pt x="10" y="29"/>
                  </a:lnTo>
                  <a:lnTo>
                    <a:pt x="10" y="29"/>
                  </a:lnTo>
                  <a:lnTo>
                    <a:pt x="10" y="29"/>
                  </a:lnTo>
                  <a:lnTo>
                    <a:pt x="10" y="29"/>
                  </a:lnTo>
                  <a:lnTo>
                    <a:pt x="8" y="29"/>
                  </a:lnTo>
                  <a:lnTo>
                    <a:pt x="8" y="29"/>
                  </a:lnTo>
                  <a:lnTo>
                    <a:pt x="8" y="29"/>
                  </a:lnTo>
                  <a:lnTo>
                    <a:pt x="8" y="29"/>
                  </a:lnTo>
                  <a:lnTo>
                    <a:pt x="8" y="29"/>
                  </a:lnTo>
                  <a:lnTo>
                    <a:pt x="8" y="29"/>
                  </a:lnTo>
                  <a:lnTo>
                    <a:pt x="8" y="29"/>
                  </a:lnTo>
                  <a:lnTo>
                    <a:pt x="8" y="29"/>
                  </a:lnTo>
                  <a:lnTo>
                    <a:pt x="8" y="29"/>
                  </a:lnTo>
                  <a:lnTo>
                    <a:pt x="10" y="27"/>
                  </a:lnTo>
                  <a:lnTo>
                    <a:pt x="10" y="27"/>
                  </a:lnTo>
                  <a:lnTo>
                    <a:pt x="10" y="27"/>
                  </a:lnTo>
                  <a:lnTo>
                    <a:pt x="8" y="27"/>
                  </a:lnTo>
                  <a:lnTo>
                    <a:pt x="8" y="25"/>
                  </a:lnTo>
                  <a:lnTo>
                    <a:pt x="8" y="25"/>
                  </a:lnTo>
                  <a:lnTo>
                    <a:pt x="8" y="25"/>
                  </a:lnTo>
                  <a:lnTo>
                    <a:pt x="8" y="23"/>
                  </a:lnTo>
                  <a:lnTo>
                    <a:pt x="8" y="23"/>
                  </a:lnTo>
                  <a:lnTo>
                    <a:pt x="8" y="21"/>
                  </a:lnTo>
                  <a:lnTo>
                    <a:pt x="8" y="21"/>
                  </a:lnTo>
                  <a:lnTo>
                    <a:pt x="8" y="21"/>
                  </a:lnTo>
                  <a:lnTo>
                    <a:pt x="6" y="21"/>
                  </a:lnTo>
                  <a:lnTo>
                    <a:pt x="4" y="19"/>
                  </a:lnTo>
                  <a:lnTo>
                    <a:pt x="4" y="19"/>
                  </a:lnTo>
                  <a:lnTo>
                    <a:pt x="4" y="19"/>
                  </a:lnTo>
                  <a:lnTo>
                    <a:pt x="4" y="19"/>
                  </a:lnTo>
                  <a:lnTo>
                    <a:pt x="4" y="19"/>
                  </a:lnTo>
                  <a:lnTo>
                    <a:pt x="2" y="19"/>
                  </a:lnTo>
                  <a:lnTo>
                    <a:pt x="2" y="19"/>
                  </a:lnTo>
                  <a:lnTo>
                    <a:pt x="2" y="19"/>
                  </a:lnTo>
                  <a:lnTo>
                    <a:pt x="2" y="19"/>
                  </a:lnTo>
                  <a:lnTo>
                    <a:pt x="2" y="19"/>
                  </a:lnTo>
                  <a:lnTo>
                    <a:pt x="2" y="17"/>
                  </a:lnTo>
                  <a:lnTo>
                    <a:pt x="2" y="17"/>
                  </a:lnTo>
                  <a:lnTo>
                    <a:pt x="2" y="17"/>
                  </a:lnTo>
                  <a:lnTo>
                    <a:pt x="2" y="17"/>
                  </a:lnTo>
                  <a:lnTo>
                    <a:pt x="2" y="17"/>
                  </a:lnTo>
                  <a:lnTo>
                    <a:pt x="2" y="17"/>
                  </a:lnTo>
                  <a:lnTo>
                    <a:pt x="2" y="17"/>
                  </a:lnTo>
                  <a:lnTo>
                    <a:pt x="2" y="17"/>
                  </a:lnTo>
                  <a:lnTo>
                    <a:pt x="2" y="15"/>
                  </a:lnTo>
                  <a:lnTo>
                    <a:pt x="2" y="15"/>
                  </a:lnTo>
                  <a:lnTo>
                    <a:pt x="2" y="15"/>
                  </a:lnTo>
                  <a:lnTo>
                    <a:pt x="2" y="15"/>
                  </a:lnTo>
                  <a:lnTo>
                    <a:pt x="2" y="15"/>
                  </a:lnTo>
                  <a:lnTo>
                    <a:pt x="2" y="15"/>
                  </a:lnTo>
                  <a:lnTo>
                    <a:pt x="0" y="15"/>
                  </a:lnTo>
                  <a:lnTo>
                    <a:pt x="0" y="15"/>
                  </a:lnTo>
                  <a:lnTo>
                    <a:pt x="0" y="15"/>
                  </a:lnTo>
                  <a:lnTo>
                    <a:pt x="0" y="13"/>
                  </a:lnTo>
                  <a:lnTo>
                    <a:pt x="0" y="13"/>
                  </a:lnTo>
                  <a:lnTo>
                    <a:pt x="0" y="13"/>
                  </a:lnTo>
                  <a:lnTo>
                    <a:pt x="0" y="13"/>
                  </a:lnTo>
                  <a:lnTo>
                    <a:pt x="0" y="13"/>
                  </a:lnTo>
                  <a:lnTo>
                    <a:pt x="0" y="12"/>
                  </a:lnTo>
                  <a:lnTo>
                    <a:pt x="0" y="12"/>
                  </a:lnTo>
                  <a:lnTo>
                    <a:pt x="0" y="12"/>
                  </a:lnTo>
                  <a:lnTo>
                    <a:pt x="0" y="12"/>
                  </a:lnTo>
                  <a:lnTo>
                    <a:pt x="0" y="12"/>
                  </a:lnTo>
                  <a:lnTo>
                    <a:pt x="0" y="12"/>
                  </a:lnTo>
                  <a:lnTo>
                    <a:pt x="0" y="10"/>
                  </a:lnTo>
                  <a:lnTo>
                    <a:pt x="0" y="10"/>
                  </a:lnTo>
                  <a:lnTo>
                    <a:pt x="0" y="10"/>
                  </a:lnTo>
                  <a:lnTo>
                    <a:pt x="0" y="10"/>
                  </a:lnTo>
                  <a:lnTo>
                    <a:pt x="0" y="10"/>
                  </a:lnTo>
                  <a:lnTo>
                    <a:pt x="2" y="10"/>
                  </a:lnTo>
                  <a:lnTo>
                    <a:pt x="2" y="10"/>
                  </a:lnTo>
                  <a:lnTo>
                    <a:pt x="2" y="10"/>
                  </a:lnTo>
                  <a:lnTo>
                    <a:pt x="2" y="10"/>
                  </a:lnTo>
                  <a:lnTo>
                    <a:pt x="2" y="10"/>
                  </a:lnTo>
                  <a:lnTo>
                    <a:pt x="2" y="10"/>
                  </a:lnTo>
                  <a:lnTo>
                    <a:pt x="2" y="10"/>
                  </a:lnTo>
                  <a:lnTo>
                    <a:pt x="2" y="10"/>
                  </a:lnTo>
                  <a:lnTo>
                    <a:pt x="2" y="10"/>
                  </a:lnTo>
                  <a:lnTo>
                    <a:pt x="4" y="10"/>
                  </a:lnTo>
                  <a:lnTo>
                    <a:pt x="4" y="10"/>
                  </a:lnTo>
                  <a:lnTo>
                    <a:pt x="6" y="8"/>
                  </a:lnTo>
                  <a:lnTo>
                    <a:pt x="8" y="8"/>
                  </a:lnTo>
                  <a:lnTo>
                    <a:pt x="8" y="8"/>
                  </a:lnTo>
                  <a:lnTo>
                    <a:pt x="8" y="8"/>
                  </a:lnTo>
                  <a:lnTo>
                    <a:pt x="8" y="8"/>
                  </a:lnTo>
                  <a:lnTo>
                    <a:pt x="6" y="8"/>
                  </a:lnTo>
                  <a:lnTo>
                    <a:pt x="6" y="6"/>
                  </a:lnTo>
                  <a:lnTo>
                    <a:pt x="6" y="6"/>
                  </a:lnTo>
                  <a:lnTo>
                    <a:pt x="8" y="6"/>
                  </a:lnTo>
                  <a:lnTo>
                    <a:pt x="8" y="6"/>
                  </a:lnTo>
                  <a:lnTo>
                    <a:pt x="8" y="6"/>
                  </a:lnTo>
                  <a:lnTo>
                    <a:pt x="8" y="6"/>
                  </a:lnTo>
                  <a:lnTo>
                    <a:pt x="8" y="6"/>
                  </a:lnTo>
                  <a:lnTo>
                    <a:pt x="8" y="6"/>
                  </a:lnTo>
                  <a:lnTo>
                    <a:pt x="8" y="6"/>
                  </a:lnTo>
                  <a:lnTo>
                    <a:pt x="8" y="4"/>
                  </a:lnTo>
                  <a:lnTo>
                    <a:pt x="8" y="4"/>
                  </a:lnTo>
                  <a:lnTo>
                    <a:pt x="8" y="4"/>
                  </a:lnTo>
                  <a:lnTo>
                    <a:pt x="10" y="4"/>
                  </a:lnTo>
                  <a:lnTo>
                    <a:pt x="10" y="4"/>
                  </a:lnTo>
                  <a:lnTo>
                    <a:pt x="10" y="4"/>
                  </a:lnTo>
                  <a:lnTo>
                    <a:pt x="10" y="4"/>
                  </a:lnTo>
                  <a:lnTo>
                    <a:pt x="10" y="2"/>
                  </a:lnTo>
                  <a:lnTo>
                    <a:pt x="10" y="2"/>
                  </a:lnTo>
                  <a:lnTo>
                    <a:pt x="10" y="2"/>
                  </a:lnTo>
                  <a:lnTo>
                    <a:pt x="10" y="2"/>
                  </a:lnTo>
                  <a:lnTo>
                    <a:pt x="10" y="2"/>
                  </a:lnTo>
                  <a:lnTo>
                    <a:pt x="10" y="2"/>
                  </a:lnTo>
                  <a:lnTo>
                    <a:pt x="10" y="2"/>
                  </a:lnTo>
                  <a:lnTo>
                    <a:pt x="10" y="2"/>
                  </a:lnTo>
                  <a:lnTo>
                    <a:pt x="10" y="2"/>
                  </a:lnTo>
                  <a:lnTo>
                    <a:pt x="10" y="0"/>
                  </a:lnTo>
                  <a:lnTo>
                    <a:pt x="10" y="0"/>
                  </a:lnTo>
                  <a:lnTo>
                    <a:pt x="10" y="0"/>
                  </a:lnTo>
                  <a:lnTo>
                    <a:pt x="10" y="0"/>
                  </a:lnTo>
                  <a:lnTo>
                    <a:pt x="10" y="0"/>
                  </a:lnTo>
                  <a:lnTo>
                    <a:pt x="12" y="0"/>
                  </a:lnTo>
                  <a:lnTo>
                    <a:pt x="12" y="0"/>
                  </a:lnTo>
                  <a:lnTo>
                    <a:pt x="12" y="0"/>
                  </a:lnTo>
                  <a:lnTo>
                    <a:pt x="12" y="0"/>
                  </a:lnTo>
                  <a:lnTo>
                    <a:pt x="12" y="0"/>
                  </a:lnTo>
                  <a:lnTo>
                    <a:pt x="14" y="0"/>
                  </a:lnTo>
                  <a:lnTo>
                    <a:pt x="14" y="0"/>
                  </a:lnTo>
                  <a:lnTo>
                    <a:pt x="14" y="0"/>
                  </a:lnTo>
                  <a:lnTo>
                    <a:pt x="14" y="0"/>
                  </a:lnTo>
                  <a:lnTo>
                    <a:pt x="14" y="0"/>
                  </a:lnTo>
                  <a:lnTo>
                    <a:pt x="14" y="0"/>
                  </a:lnTo>
                  <a:lnTo>
                    <a:pt x="14" y="0"/>
                  </a:lnTo>
                  <a:lnTo>
                    <a:pt x="14" y="0"/>
                  </a:lnTo>
                  <a:lnTo>
                    <a:pt x="14" y="0"/>
                  </a:lnTo>
                  <a:lnTo>
                    <a:pt x="14" y="2"/>
                  </a:lnTo>
                  <a:lnTo>
                    <a:pt x="12" y="2"/>
                  </a:lnTo>
                  <a:lnTo>
                    <a:pt x="14" y="2"/>
                  </a:lnTo>
                  <a:lnTo>
                    <a:pt x="14" y="2"/>
                  </a:lnTo>
                  <a:lnTo>
                    <a:pt x="16" y="2"/>
                  </a:lnTo>
                  <a:lnTo>
                    <a:pt x="16" y="2"/>
                  </a:lnTo>
                  <a:lnTo>
                    <a:pt x="16" y="4"/>
                  </a:lnTo>
                  <a:lnTo>
                    <a:pt x="18" y="4"/>
                  </a:lnTo>
                  <a:lnTo>
                    <a:pt x="18" y="4"/>
                  </a:lnTo>
                  <a:lnTo>
                    <a:pt x="18" y="4"/>
                  </a:lnTo>
                  <a:lnTo>
                    <a:pt x="18" y="6"/>
                  </a:lnTo>
                  <a:lnTo>
                    <a:pt x="18" y="6"/>
                  </a:lnTo>
                  <a:lnTo>
                    <a:pt x="18" y="6"/>
                  </a:lnTo>
                  <a:lnTo>
                    <a:pt x="18" y="6"/>
                  </a:lnTo>
                  <a:lnTo>
                    <a:pt x="18" y="6"/>
                  </a:lnTo>
                  <a:lnTo>
                    <a:pt x="19" y="6"/>
                  </a:lnTo>
                  <a:lnTo>
                    <a:pt x="19" y="6"/>
                  </a:lnTo>
                  <a:lnTo>
                    <a:pt x="19" y="6"/>
                  </a:lnTo>
                  <a:lnTo>
                    <a:pt x="19" y="8"/>
                  </a:lnTo>
                  <a:lnTo>
                    <a:pt x="19" y="8"/>
                  </a:lnTo>
                  <a:lnTo>
                    <a:pt x="19" y="8"/>
                  </a:lnTo>
                  <a:lnTo>
                    <a:pt x="19" y="8"/>
                  </a:lnTo>
                  <a:lnTo>
                    <a:pt x="19" y="8"/>
                  </a:lnTo>
                  <a:lnTo>
                    <a:pt x="21" y="8"/>
                  </a:lnTo>
                  <a:lnTo>
                    <a:pt x="21" y="8"/>
                  </a:lnTo>
                  <a:lnTo>
                    <a:pt x="21" y="8"/>
                  </a:lnTo>
                  <a:lnTo>
                    <a:pt x="21" y="8"/>
                  </a:lnTo>
                  <a:lnTo>
                    <a:pt x="21" y="8"/>
                  </a:lnTo>
                  <a:lnTo>
                    <a:pt x="21" y="8"/>
                  </a:lnTo>
                  <a:lnTo>
                    <a:pt x="21" y="8"/>
                  </a:lnTo>
                  <a:lnTo>
                    <a:pt x="21" y="10"/>
                  </a:lnTo>
                  <a:lnTo>
                    <a:pt x="21" y="10"/>
                  </a:lnTo>
                  <a:lnTo>
                    <a:pt x="21" y="10"/>
                  </a:lnTo>
                  <a:lnTo>
                    <a:pt x="21" y="10"/>
                  </a:lnTo>
                  <a:lnTo>
                    <a:pt x="21" y="10"/>
                  </a:lnTo>
                  <a:lnTo>
                    <a:pt x="21" y="10"/>
                  </a:lnTo>
                  <a:lnTo>
                    <a:pt x="21" y="10"/>
                  </a:lnTo>
                  <a:lnTo>
                    <a:pt x="21" y="12"/>
                  </a:lnTo>
                  <a:lnTo>
                    <a:pt x="21" y="12"/>
                  </a:lnTo>
                  <a:lnTo>
                    <a:pt x="21" y="12"/>
                  </a:lnTo>
                  <a:lnTo>
                    <a:pt x="23" y="12"/>
                  </a:lnTo>
                  <a:lnTo>
                    <a:pt x="23" y="12"/>
                  </a:lnTo>
                  <a:lnTo>
                    <a:pt x="25" y="12"/>
                  </a:lnTo>
                  <a:lnTo>
                    <a:pt x="25" y="12"/>
                  </a:lnTo>
                  <a:lnTo>
                    <a:pt x="25" y="12"/>
                  </a:lnTo>
                  <a:lnTo>
                    <a:pt x="25" y="12"/>
                  </a:lnTo>
                  <a:lnTo>
                    <a:pt x="25" y="12"/>
                  </a:lnTo>
                  <a:lnTo>
                    <a:pt x="27" y="12"/>
                  </a:lnTo>
                  <a:lnTo>
                    <a:pt x="27" y="12"/>
                  </a:lnTo>
                  <a:lnTo>
                    <a:pt x="27" y="12"/>
                  </a:lnTo>
                  <a:lnTo>
                    <a:pt x="27" y="12"/>
                  </a:lnTo>
                  <a:lnTo>
                    <a:pt x="27" y="12"/>
                  </a:lnTo>
                  <a:lnTo>
                    <a:pt x="27" y="13"/>
                  </a:lnTo>
                  <a:lnTo>
                    <a:pt x="27" y="13"/>
                  </a:lnTo>
                  <a:lnTo>
                    <a:pt x="27" y="13"/>
                  </a:lnTo>
                  <a:lnTo>
                    <a:pt x="27" y="13"/>
                  </a:lnTo>
                  <a:lnTo>
                    <a:pt x="27" y="13"/>
                  </a:lnTo>
                  <a:lnTo>
                    <a:pt x="27" y="13"/>
                  </a:lnTo>
                  <a:lnTo>
                    <a:pt x="27" y="13"/>
                  </a:lnTo>
                  <a:lnTo>
                    <a:pt x="27" y="13"/>
                  </a:lnTo>
                  <a:lnTo>
                    <a:pt x="27" y="13"/>
                  </a:lnTo>
                  <a:lnTo>
                    <a:pt x="27" y="13"/>
                  </a:lnTo>
                  <a:lnTo>
                    <a:pt x="27" y="13"/>
                  </a:lnTo>
                  <a:lnTo>
                    <a:pt x="27" y="13"/>
                  </a:lnTo>
                  <a:lnTo>
                    <a:pt x="27" y="13"/>
                  </a:lnTo>
                  <a:lnTo>
                    <a:pt x="27" y="13"/>
                  </a:lnTo>
                  <a:lnTo>
                    <a:pt x="27" y="15"/>
                  </a:lnTo>
                  <a:lnTo>
                    <a:pt x="25" y="15"/>
                  </a:lnTo>
                  <a:lnTo>
                    <a:pt x="25" y="17"/>
                  </a:lnTo>
                  <a:lnTo>
                    <a:pt x="25" y="17"/>
                  </a:lnTo>
                  <a:lnTo>
                    <a:pt x="25" y="17"/>
                  </a:lnTo>
                  <a:lnTo>
                    <a:pt x="25" y="17"/>
                  </a:lnTo>
                  <a:lnTo>
                    <a:pt x="25" y="17"/>
                  </a:lnTo>
                  <a:lnTo>
                    <a:pt x="25" y="19"/>
                  </a:lnTo>
                  <a:lnTo>
                    <a:pt x="23" y="19"/>
                  </a:lnTo>
                  <a:lnTo>
                    <a:pt x="23" y="19"/>
                  </a:lnTo>
                  <a:lnTo>
                    <a:pt x="23" y="19"/>
                  </a:lnTo>
                  <a:lnTo>
                    <a:pt x="23" y="21"/>
                  </a:lnTo>
                  <a:lnTo>
                    <a:pt x="25" y="2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3" name="Freeform 132"/>
            <p:cNvSpPr>
              <a:spLocks noEditPoints="1"/>
            </p:cNvSpPr>
            <p:nvPr/>
          </p:nvSpPr>
          <p:spPr bwMode="auto">
            <a:xfrm>
              <a:off x="6203950" y="4033838"/>
              <a:ext cx="47625" cy="46038"/>
            </a:xfrm>
            <a:custGeom>
              <a:avLst/>
              <a:gdLst>
                <a:gd name="T0" fmla="*/ 30 w 30"/>
                <a:gd name="T1" fmla="*/ 14 h 29"/>
                <a:gd name="T2" fmla="*/ 29 w 30"/>
                <a:gd name="T3" fmla="*/ 14 h 29"/>
                <a:gd name="T4" fmla="*/ 29 w 30"/>
                <a:gd name="T5" fmla="*/ 12 h 29"/>
                <a:gd name="T6" fmla="*/ 29 w 30"/>
                <a:gd name="T7" fmla="*/ 12 h 29"/>
                <a:gd name="T8" fmla="*/ 30 w 30"/>
                <a:gd name="T9" fmla="*/ 14 h 29"/>
                <a:gd name="T10" fmla="*/ 30 w 30"/>
                <a:gd name="T11" fmla="*/ 8 h 29"/>
                <a:gd name="T12" fmla="*/ 29 w 30"/>
                <a:gd name="T13" fmla="*/ 10 h 29"/>
                <a:gd name="T14" fmla="*/ 27 w 30"/>
                <a:gd name="T15" fmla="*/ 8 h 29"/>
                <a:gd name="T16" fmla="*/ 25 w 30"/>
                <a:gd name="T17" fmla="*/ 6 h 29"/>
                <a:gd name="T18" fmla="*/ 25 w 30"/>
                <a:gd name="T19" fmla="*/ 6 h 29"/>
                <a:gd name="T20" fmla="*/ 27 w 30"/>
                <a:gd name="T21" fmla="*/ 4 h 29"/>
                <a:gd name="T22" fmla="*/ 25 w 30"/>
                <a:gd name="T23" fmla="*/ 4 h 29"/>
                <a:gd name="T24" fmla="*/ 27 w 30"/>
                <a:gd name="T25" fmla="*/ 4 h 29"/>
                <a:gd name="T26" fmla="*/ 27 w 30"/>
                <a:gd name="T27" fmla="*/ 4 h 29"/>
                <a:gd name="T28" fmla="*/ 27 w 30"/>
                <a:gd name="T29" fmla="*/ 4 h 29"/>
                <a:gd name="T30" fmla="*/ 27 w 30"/>
                <a:gd name="T31" fmla="*/ 4 h 29"/>
                <a:gd name="T32" fmla="*/ 27 w 30"/>
                <a:gd name="T33" fmla="*/ 2 h 29"/>
                <a:gd name="T34" fmla="*/ 27 w 30"/>
                <a:gd name="T35" fmla="*/ 2 h 29"/>
                <a:gd name="T36" fmla="*/ 27 w 30"/>
                <a:gd name="T37" fmla="*/ 2 h 29"/>
                <a:gd name="T38" fmla="*/ 25 w 30"/>
                <a:gd name="T39" fmla="*/ 2 h 29"/>
                <a:gd name="T40" fmla="*/ 25 w 30"/>
                <a:gd name="T41" fmla="*/ 2 h 29"/>
                <a:gd name="T42" fmla="*/ 25 w 30"/>
                <a:gd name="T43" fmla="*/ 2 h 29"/>
                <a:gd name="T44" fmla="*/ 25 w 30"/>
                <a:gd name="T45" fmla="*/ 2 h 29"/>
                <a:gd name="T46" fmla="*/ 25 w 30"/>
                <a:gd name="T47" fmla="*/ 6 h 29"/>
                <a:gd name="T48" fmla="*/ 27 w 30"/>
                <a:gd name="T49" fmla="*/ 10 h 29"/>
                <a:gd name="T50" fmla="*/ 27 w 30"/>
                <a:gd name="T51" fmla="*/ 12 h 29"/>
                <a:gd name="T52" fmla="*/ 25 w 30"/>
                <a:gd name="T53" fmla="*/ 10 h 29"/>
                <a:gd name="T54" fmla="*/ 23 w 30"/>
                <a:gd name="T55" fmla="*/ 10 h 29"/>
                <a:gd name="T56" fmla="*/ 21 w 30"/>
                <a:gd name="T57" fmla="*/ 14 h 29"/>
                <a:gd name="T58" fmla="*/ 19 w 30"/>
                <a:gd name="T59" fmla="*/ 14 h 29"/>
                <a:gd name="T60" fmla="*/ 21 w 30"/>
                <a:gd name="T61" fmla="*/ 14 h 29"/>
                <a:gd name="T62" fmla="*/ 21 w 30"/>
                <a:gd name="T63" fmla="*/ 14 h 29"/>
                <a:gd name="T64" fmla="*/ 23 w 30"/>
                <a:gd name="T65" fmla="*/ 15 h 29"/>
                <a:gd name="T66" fmla="*/ 23 w 30"/>
                <a:gd name="T67" fmla="*/ 14 h 29"/>
                <a:gd name="T68" fmla="*/ 25 w 30"/>
                <a:gd name="T69" fmla="*/ 14 h 29"/>
                <a:gd name="T70" fmla="*/ 25 w 30"/>
                <a:gd name="T71" fmla="*/ 14 h 29"/>
                <a:gd name="T72" fmla="*/ 25 w 30"/>
                <a:gd name="T73" fmla="*/ 15 h 29"/>
                <a:gd name="T74" fmla="*/ 27 w 30"/>
                <a:gd name="T75" fmla="*/ 17 h 29"/>
                <a:gd name="T76" fmla="*/ 29 w 30"/>
                <a:gd name="T77" fmla="*/ 21 h 29"/>
                <a:gd name="T78" fmla="*/ 29 w 30"/>
                <a:gd name="T79" fmla="*/ 23 h 29"/>
                <a:gd name="T80" fmla="*/ 29 w 30"/>
                <a:gd name="T81" fmla="*/ 25 h 29"/>
                <a:gd name="T82" fmla="*/ 30 w 30"/>
                <a:gd name="T83" fmla="*/ 25 h 29"/>
                <a:gd name="T84" fmla="*/ 30 w 30"/>
                <a:gd name="T85" fmla="*/ 27 h 29"/>
                <a:gd name="T86" fmla="*/ 30 w 30"/>
                <a:gd name="T87" fmla="*/ 27 h 29"/>
                <a:gd name="T88" fmla="*/ 30 w 30"/>
                <a:gd name="T89" fmla="*/ 27 h 29"/>
                <a:gd name="T90" fmla="*/ 30 w 30"/>
                <a:gd name="T91" fmla="*/ 27 h 29"/>
                <a:gd name="T92" fmla="*/ 30 w 30"/>
                <a:gd name="T93" fmla="*/ 29 h 29"/>
                <a:gd name="T94" fmla="*/ 30 w 30"/>
                <a:gd name="T95" fmla="*/ 29 h 29"/>
                <a:gd name="T96" fmla="*/ 23 w 30"/>
                <a:gd name="T97" fmla="*/ 29 h 29"/>
                <a:gd name="T98" fmla="*/ 19 w 30"/>
                <a:gd name="T99" fmla="*/ 29 h 29"/>
                <a:gd name="T100" fmla="*/ 17 w 30"/>
                <a:gd name="T101" fmla="*/ 27 h 29"/>
                <a:gd name="T102" fmla="*/ 15 w 30"/>
                <a:gd name="T103" fmla="*/ 23 h 29"/>
                <a:gd name="T104" fmla="*/ 15 w 30"/>
                <a:gd name="T105" fmla="*/ 21 h 29"/>
                <a:gd name="T106" fmla="*/ 11 w 30"/>
                <a:gd name="T107" fmla="*/ 19 h 29"/>
                <a:gd name="T108" fmla="*/ 4 w 30"/>
                <a:gd name="T109" fmla="*/ 19 h 29"/>
                <a:gd name="T110" fmla="*/ 4 w 30"/>
                <a:gd name="T111" fmla="*/ 15 h 29"/>
                <a:gd name="T112" fmla="*/ 6 w 30"/>
                <a:gd name="T113" fmla="*/ 12 h 29"/>
                <a:gd name="T114" fmla="*/ 7 w 30"/>
                <a:gd name="T115" fmla="*/ 8 h 29"/>
                <a:gd name="T116" fmla="*/ 11 w 30"/>
                <a:gd name="T117" fmla="*/ 2 h 29"/>
                <a:gd name="T118" fmla="*/ 19 w 30"/>
                <a:gd name="T119" fmla="*/ 0 h 29"/>
                <a:gd name="T120" fmla="*/ 23 w 30"/>
                <a:gd name="T121" fmla="*/ 4 h 29"/>
                <a:gd name="T122" fmla="*/ 25 w 30"/>
                <a:gd name="T123"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 h="29">
                  <a:moveTo>
                    <a:pt x="30" y="14"/>
                  </a:moveTo>
                  <a:lnTo>
                    <a:pt x="30" y="14"/>
                  </a:lnTo>
                  <a:lnTo>
                    <a:pt x="30" y="14"/>
                  </a:lnTo>
                  <a:lnTo>
                    <a:pt x="30" y="14"/>
                  </a:lnTo>
                  <a:lnTo>
                    <a:pt x="30" y="14"/>
                  </a:lnTo>
                  <a:lnTo>
                    <a:pt x="30" y="14"/>
                  </a:lnTo>
                  <a:lnTo>
                    <a:pt x="30" y="14"/>
                  </a:lnTo>
                  <a:lnTo>
                    <a:pt x="29" y="14"/>
                  </a:lnTo>
                  <a:lnTo>
                    <a:pt x="29" y="14"/>
                  </a:lnTo>
                  <a:lnTo>
                    <a:pt x="29" y="14"/>
                  </a:lnTo>
                  <a:lnTo>
                    <a:pt x="29" y="14"/>
                  </a:lnTo>
                  <a:lnTo>
                    <a:pt x="29" y="12"/>
                  </a:lnTo>
                  <a:lnTo>
                    <a:pt x="29" y="12"/>
                  </a:lnTo>
                  <a:lnTo>
                    <a:pt x="29" y="12"/>
                  </a:lnTo>
                  <a:lnTo>
                    <a:pt x="29" y="12"/>
                  </a:lnTo>
                  <a:lnTo>
                    <a:pt x="29" y="12"/>
                  </a:lnTo>
                  <a:lnTo>
                    <a:pt x="30" y="12"/>
                  </a:lnTo>
                  <a:lnTo>
                    <a:pt x="30" y="12"/>
                  </a:lnTo>
                  <a:lnTo>
                    <a:pt x="30" y="14"/>
                  </a:lnTo>
                  <a:lnTo>
                    <a:pt x="30" y="14"/>
                  </a:lnTo>
                  <a:close/>
                  <a:moveTo>
                    <a:pt x="27" y="2"/>
                  </a:moveTo>
                  <a:lnTo>
                    <a:pt x="30" y="6"/>
                  </a:lnTo>
                  <a:lnTo>
                    <a:pt x="30" y="8"/>
                  </a:lnTo>
                  <a:lnTo>
                    <a:pt x="30" y="8"/>
                  </a:lnTo>
                  <a:lnTo>
                    <a:pt x="29" y="8"/>
                  </a:lnTo>
                  <a:lnTo>
                    <a:pt x="29" y="10"/>
                  </a:lnTo>
                  <a:lnTo>
                    <a:pt x="29" y="10"/>
                  </a:lnTo>
                  <a:lnTo>
                    <a:pt x="29" y="10"/>
                  </a:lnTo>
                  <a:lnTo>
                    <a:pt x="27" y="10"/>
                  </a:lnTo>
                  <a:lnTo>
                    <a:pt x="27" y="10"/>
                  </a:lnTo>
                  <a:lnTo>
                    <a:pt x="27" y="10"/>
                  </a:lnTo>
                  <a:lnTo>
                    <a:pt x="27" y="8"/>
                  </a:lnTo>
                  <a:lnTo>
                    <a:pt x="25" y="6"/>
                  </a:lnTo>
                  <a:lnTo>
                    <a:pt x="25" y="6"/>
                  </a:lnTo>
                  <a:lnTo>
                    <a:pt x="25" y="6"/>
                  </a:lnTo>
                  <a:lnTo>
                    <a:pt x="25" y="6"/>
                  </a:lnTo>
                  <a:lnTo>
                    <a:pt x="25" y="6"/>
                  </a:lnTo>
                  <a:lnTo>
                    <a:pt x="25" y="6"/>
                  </a:lnTo>
                  <a:lnTo>
                    <a:pt x="25" y="6"/>
                  </a:lnTo>
                  <a:lnTo>
                    <a:pt x="25" y="6"/>
                  </a:lnTo>
                  <a:lnTo>
                    <a:pt x="25" y="6"/>
                  </a:lnTo>
                  <a:lnTo>
                    <a:pt x="27" y="6"/>
                  </a:lnTo>
                  <a:lnTo>
                    <a:pt x="27" y="6"/>
                  </a:lnTo>
                  <a:lnTo>
                    <a:pt x="27" y="4"/>
                  </a:lnTo>
                  <a:lnTo>
                    <a:pt x="27" y="4"/>
                  </a:lnTo>
                  <a:lnTo>
                    <a:pt x="25" y="4"/>
                  </a:lnTo>
                  <a:lnTo>
                    <a:pt x="25" y="4"/>
                  </a:lnTo>
                  <a:lnTo>
                    <a:pt x="25" y="4"/>
                  </a:lnTo>
                  <a:lnTo>
                    <a:pt x="25" y="4"/>
                  </a:lnTo>
                  <a:lnTo>
                    <a:pt x="27" y="4"/>
                  </a:lnTo>
                  <a:lnTo>
                    <a:pt x="27" y="4"/>
                  </a:lnTo>
                  <a:lnTo>
                    <a:pt x="27" y="4"/>
                  </a:lnTo>
                  <a:lnTo>
                    <a:pt x="27" y="4"/>
                  </a:lnTo>
                  <a:lnTo>
                    <a:pt x="27" y="4"/>
                  </a:lnTo>
                  <a:lnTo>
                    <a:pt x="27" y="4"/>
                  </a:lnTo>
                  <a:lnTo>
                    <a:pt x="27" y="4"/>
                  </a:lnTo>
                  <a:lnTo>
                    <a:pt x="27" y="4"/>
                  </a:lnTo>
                  <a:lnTo>
                    <a:pt x="27" y="4"/>
                  </a:lnTo>
                  <a:lnTo>
                    <a:pt x="27" y="4"/>
                  </a:lnTo>
                  <a:lnTo>
                    <a:pt x="27" y="4"/>
                  </a:lnTo>
                  <a:lnTo>
                    <a:pt x="27" y="4"/>
                  </a:lnTo>
                  <a:lnTo>
                    <a:pt x="27" y="4"/>
                  </a:lnTo>
                  <a:lnTo>
                    <a:pt x="27" y="4"/>
                  </a:lnTo>
                  <a:lnTo>
                    <a:pt x="27" y="4"/>
                  </a:lnTo>
                  <a:lnTo>
                    <a:pt x="27" y="4"/>
                  </a:lnTo>
                  <a:lnTo>
                    <a:pt x="27" y="4"/>
                  </a:lnTo>
                  <a:lnTo>
                    <a:pt x="27" y="4"/>
                  </a:lnTo>
                  <a:lnTo>
                    <a:pt x="27" y="2"/>
                  </a:lnTo>
                  <a:lnTo>
                    <a:pt x="27" y="2"/>
                  </a:lnTo>
                  <a:lnTo>
                    <a:pt x="27" y="2"/>
                  </a:lnTo>
                  <a:lnTo>
                    <a:pt x="27" y="2"/>
                  </a:lnTo>
                  <a:lnTo>
                    <a:pt x="27" y="2"/>
                  </a:lnTo>
                  <a:lnTo>
                    <a:pt x="27" y="2"/>
                  </a:lnTo>
                  <a:lnTo>
                    <a:pt x="27" y="2"/>
                  </a:lnTo>
                  <a:lnTo>
                    <a:pt x="27" y="2"/>
                  </a:lnTo>
                  <a:lnTo>
                    <a:pt x="27" y="2"/>
                  </a:lnTo>
                  <a:lnTo>
                    <a:pt x="27" y="2"/>
                  </a:lnTo>
                  <a:lnTo>
                    <a:pt x="27" y="2"/>
                  </a:lnTo>
                  <a:close/>
                  <a:moveTo>
                    <a:pt x="25" y="2"/>
                  </a:moveTo>
                  <a:lnTo>
                    <a:pt x="25" y="2"/>
                  </a:lnTo>
                  <a:lnTo>
                    <a:pt x="25" y="2"/>
                  </a:lnTo>
                  <a:lnTo>
                    <a:pt x="25" y="2"/>
                  </a:lnTo>
                  <a:lnTo>
                    <a:pt x="25" y="2"/>
                  </a:lnTo>
                  <a:lnTo>
                    <a:pt x="25" y="2"/>
                  </a:lnTo>
                  <a:lnTo>
                    <a:pt x="25" y="2"/>
                  </a:lnTo>
                  <a:lnTo>
                    <a:pt x="25" y="2"/>
                  </a:lnTo>
                  <a:lnTo>
                    <a:pt x="25" y="2"/>
                  </a:lnTo>
                  <a:lnTo>
                    <a:pt x="25" y="2"/>
                  </a:lnTo>
                  <a:lnTo>
                    <a:pt x="27" y="2"/>
                  </a:lnTo>
                  <a:lnTo>
                    <a:pt x="27" y="2"/>
                  </a:lnTo>
                  <a:lnTo>
                    <a:pt x="25" y="2"/>
                  </a:lnTo>
                  <a:lnTo>
                    <a:pt x="25" y="2"/>
                  </a:lnTo>
                  <a:lnTo>
                    <a:pt x="25" y="2"/>
                  </a:lnTo>
                  <a:lnTo>
                    <a:pt x="25" y="2"/>
                  </a:lnTo>
                  <a:lnTo>
                    <a:pt x="25" y="2"/>
                  </a:lnTo>
                  <a:close/>
                  <a:moveTo>
                    <a:pt x="25" y="6"/>
                  </a:moveTo>
                  <a:lnTo>
                    <a:pt x="25" y="8"/>
                  </a:lnTo>
                  <a:lnTo>
                    <a:pt x="25" y="8"/>
                  </a:lnTo>
                  <a:lnTo>
                    <a:pt x="25" y="8"/>
                  </a:lnTo>
                  <a:lnTo>
                    <a:pt x="27" y="10"/>
                  </a:lnTo>
                  <a:lnTo>
                    <a:pt x="27" y="10"/>
                  </a:lnTo>
                  <a:lnTo>
                    <a:pt x="27" y="10"/>
                  </a:lnTo>
                  <a:lnTo>
                    <a:pt x="27" y="12"/>
                  </a:lnTo>
                  <a:lnTo>
                    <a:pt x="27" y="12"/>
                  </a:lnTo>
                  <a:lnTo>
                    <a:pt x="27" y="10"/>
                  </a:lnTo>
                  <a:lnTo>
                    <a:pt x="25" y="10"/>
                  </a:lnTo>
                  <a:lnTo>
                    <a:pt x="25" y="10"/>
                  </a:lnTo>
                  <a:lnTo>
                    <a:pt x="25" y="10"/>
                  </a:lnTo>
                  <a:lnTo>
                    <a:pt x="25" y="10"/>
                  </a:lnTo>
                  <a:lnTo>
                    <a:pt x="25" y="10"/>
                  </a:lnTo>
                  <a:lnTo>
                    <a:pt x="23" y="10"/>
                  </a:lnTo>
                  <a:lnTo>
                    <a:pt x="23" y="10"/>
                  </a:lnTo>
                  <a:lnTo>
                    <a:pt x="23" y="12"/>
                  </a:lnTo>
                  <a:lnTo>
                    <a:pt x="21" y="12"/>
                  </a:lnTo>
                  <a:lnTo>
                    <a:pt x="21" y="12"/>
                  </a:lnTo>
                  <a:lnTo>
                    <a:pt x="21" y="14"/>
                  </a:lnTo>
                  <a:lnTo>
                    <a:pt x="21" y="14"/>
                  </a:lnTo>
                  <a:lnTo>
                    <a:pt x="19" y="14"/>
                  </a:lnTo>
                  <a:lnTo>
                    <a:pt x="19" y="14"/>
                  </a:lnTo>
                  <a:lnTo>
                    <a:pt x="19" y="14"/>
                  </a:lnTo>
                  <a:lnTo>
                    <a:pt x="19" y="14"/>
                  </a:lnTo>
                  <a:lnTo>
                    <a:pt x="21" y="14"/>
                  </a:lnTo>
                  <a:lnTo>
                    <a:pt x="21" y="14"/>
                  </a:lnTo>
                  <a:lnTo>
                    <a:pt x="21" y="14"/>
                  </a:lnTo>
                  <a:lnTo>
                    <a:pt x="21" y="14"/>
                  </a:lnTo>
                  <a:lnTo>
                    <a:pt x="21" y="14"/>
                  </a:lnTo>
                  <a:lnTo>
                    <a:pt x="21" y="14"/>
                  </a:lnTo>
                  <a:lnTo>
                    <a:pt x="21" y="14"/>
                  </a:lnTo>
                  <a:lnTo>
                    <a:pt x="21" y="15"/>
                  </a:lnTo>
                  <a:lnTo>
                    <a:pt x="21" y="15"/>
                  </a:lnTo>
                  <a:lnTo>
                    <a:pt x="21" y="15"/>
                  </a:lnTo>
                  <a:lnTo>
                    <a:pt x="23" y="15"/>
                  </a:lnTo>
                  <a:lnTo>
                    <a:pt x="23" y="15"/>
                  </a:lnTo>
                  <a:lnTo>
                    <a:pt x="23" y="14"/>
                  </a:lnTo>
                  <a:lnTo>
                    <a:pt x="23" y="14"/>
                  </a:lnTo>
                  <a:lnTo>
                    <a:pt x="23" y="14"/>
                  </a:lnTo>
                  <a:lnTo>
                    <a:pt x="23" y="14"/>
                  </a:lnTo>
                  <a:lnTo>
                    <a:pt x="23" y="14"/>
                  </a:lnTo>
                  <a:lnTo>
                    <a:pt x="25" y="14"/>
                  </a:lnTo>
                  <a:lnTo>
                    <a:pt x="25" y="14"/>
                  </a:lnTo>
                  <a:lnTo>
                    <a:pt x="25" y="14"/>
                  </a:lnTo>
                  <a:lnTo>
                    <a:pt x="25" y="14"/>
                  </a:lnTo>
                  <a:lnTo>
                    <a:pt x="25" y="14"/>
                  </a:lnTo>
                  <a:lnTo>
                    <a:pt x="25" y="14"/>
                  </a:lnTo>
                  <a:lnTo>
                    <a:pt x="25" y="14"/>
                  </a:lnTo>
                  <a:lnTo>
                    <a:pt x="25" y="14"/>
                  </a:lnTo>
                  <a:lnTo>
                    <a:pt x="25" y="15"/>
                  </a:lnTo>
                  <a:lnTo>
                    <a:pt x="25" y="15"/>
                  </a:lnTo>
                  <a:lnTo>
                    <a:pt x="25" y="15"/>
                  </a:lnTo>
                  <a:lnTo>
                    <a:pt x="27" y="17"/>
                  </a:lnTo>
                  <a:lnTo>
                    <a:pt x="27" y="17"/>
                  </a:lnTo>
                  <a:lnTo>
                    <a:pt x="27" y="17"/>
                  </a:lnTo>
                  <a:lnTo>
                    <a:pt x="27" y="17"/>
                  </a:lnTo>
                  <a:lnTo>
                    <a:pt x="27" y="21"/>
                  </a:lnTo>
                  <a:lnTo>
                    <a:pt x="27" y="21"/>
                  </a:lnTo>
                  <a:lnTo>
                    <a:pt x="29" y="21"/>
                  </a:lnTo>
                  <a:lnTo>
                    <a:pt x="29" y="23"/>
                  </a:lnTo>
                  <a:lnTo>
                    <a:pt x="29" y="23"/>
                  </a:lnTo>
                  <a:lnTo>
                    <a:pt x="29" y="23"/>
                  </a:lnTo>
                  <a:lnTo>
                    <a:pt x="29" y="23"/>
                  </a:lnTo>
                  <a:lnTo>
                    <a:pt x="29" y="23"/>
                  </a:lnTo>
                  <a:lnTo>
                    <a:pt x="29" y="23"/>
                  </a:lnTo>
                  <a:lnTo>
                    <a:pt x="29" y="25"/>
                  </a:lnTo>
                  <a:lnTo>
                    <a:pt x="29" y="25"/>
                  </a:lnTo>
                  <a:lnTo>
                    <a:pt x="29" y="25"/>
                  </a:lnTo>
                  <a:lnTo>
                    <a:pt x="30" y="25"/>
                  </a:lnTo>
                  <a:lnTo>
                    <a:pt x="30" y="25"/>
                  </a:lnTo>
                  <a:lnTo>
                    <a:pt x="30" y="25"/>
                  </a:lnTo>
                  <a:lnTo>
                    <a:pt x="30" y="25"/>
                  </a:lnTo>
                  <a:lnTo>
                    <a:pt x="30" y="27"/>
                  </a:lnTo>
                  <a:lnTo>
                    <a:pt x="30" y="27"/>
                  </a:lnTo>
                  <a:lnTo>
                    <a:pt x="30" y="27"/>
                  </a:lnTo>
                  <a:lnTo>
                    <a:pt x="30" y="27"/>
                  </a:lnTo>
                  <a:lnTo>
                    <a:pt x="30" y="27"/>
                  </a:lnTo>
                  <a:lnTo>
                    <a:pt x="30" y="27"/>
                  </a:lnTo>
                  <a:lnTo>
                    <a:pt x="30" y="27"/>
                  </a:lnTo>
                  <a:lnTo>
                    <a:pt x="30" y="27"/>
                  </a:lnTo>
                  <a:lnTo>
                    <a:pt x="30" y="27"/>
                  </a:lnTo>
                  <a:lnTo>
                    <a:pt x="30" y="27"/>
                  </a:lnTo>
                  <a:lnTo>
                    <a:pt x="30" y="27"/>
                  </a:lnTo>
                  <a:lnTo>
                    <a:pt x="30" y="27"/>
                  </a:lnTo>
                  <a:lnTo>
                    <a:pt x="30" y="27"/>
                  </a:lnTo>
                  <a:lnTo>
                    <a:pt x="30" y="27"/>
                  </a:lnTo>
                  <a:lnTo>
                    <a:pt x="30" y="27"/>
                  </a:lnTo>
                  <a:lnTo>
                    <a:pt x="30" y="27"/>
                  </a:lnTo>
                  <a:lnTo>
                    <a:pt x="30" y="27"/>
                  </a:lnTo>
                  <a:lnTo>
                    <a:pt x="30" y="27"/>
                  </a:lnTo>
                  <a:lnTo>
                    <a:pt x="30" y="29"/>
                  </a:lnTo>
                  <a:lnTo>
                    <a:pt x="30" y="29"/>
                  </a:lnTo>
                  <a:lnTo>
                    <a:pt x="30" y="29"/>
                  </a:lnTo>
                  <a:lnTo>
                    <a:pt x="30" y="29"/>
                  </a:lnTo>
                  <a:lnTo>
                    <a:pt x="30" y="29"/>
                  </a:lnTo>
                  <a:lnTo>
                    <a:pt x="30" y="29"/>
                  </a:lnTo>
                  <a:lnTo>
                    <a:pt x="29" y="29"/>
                  </a:lnTo>
                  <a:lnTo>
                    <a:pt x="25" y="29"/>
                  </a:lnTo>
                  <a:lnTo>
                    <a:pt x="23" y="29"/>
                  </a:lnTo>
                  <a:lnTo>
                    <a:pt x="19" y="29"/>
                  </a:lnTo>
                  <a:lnTo>
                    <a:pt x="19" y="29"/>
                  </a:lnTo>
                  <a:lnTo>
                    <a:pt x="19" y="29"/>
                  </a:lnTo>
                  <a:lnTo>
                    <a:pt x="19" y="29"/>
                  </a:lnTo>
                  <a:lnTo>
                    <a:pt x="17" y="29"/>
                  </a:lnTo>
                  <a:lnTo>
                    <a:pt x="17" y="27"/>
                  </a:lnTo>
                  <a:lnTo>
                    <a:pt x="17" y="27"/>
                  </a:lnTo>
                  <a:lnTo>
                    <a:pt x="17" y="27"/>
                  </a:lnTo>
                  <a:lnTo>
                    <a:pt x="17" y="27"/>
                  </a:lnTo>
                  <a:lnTo>
                    <a:pt x="17" y="25"/>
                  </a:lnTo>
                  <a:lnTo>
                    <a:pt x="17" y="25"/>
                  </a:lnTo>
                  <a:lnTo>
                    <a:pt x="15" y="23"/>
                  </a:lnTo>
                  <a:lnTo>
                    <a:pt x="15" y="21"/>
                  </a:lnTo>
                  <a:lnTo>
                    <a:pt x="15" y="21"/>
                  </a:lnTo>
                  <a:lnTo>
                    <a:pt x="15" y="21"/>
                  </a:lnTo>
                  <a:lnTo>
                    <a:pt x="15" y="21"/>
                  </a:lnTo>
                  <a:lnTo>
                    <a:pt x="15" y="21"/>
                  </a:lnTo>
                  <a:lnTo>
                    <a:pt x="13" y="21"/>
                  </a:lnTo>
                  <a:lnTo>
                    <a:pt x="13" y="21"/>
                  </a:lnTo>
                  <a:lnTo>
                    <a:pt x="11" y="19"/>
                  </a:lnTo>
                  <a:lnTo>
                    <a:pt x="9" y="19"/>
                  </a:lnTo>
                  <a:lnTo>
                    <a:pt x="7" y="19"/>
                  </a:lnTo>
                  <a:lnTo>
                    <a:pt x="6" y="19"/>
                  </a:lnTo>
                  <a:lnTo>
                    <a:pt x="4" y="19"/>
                  </a:lnTo>
                  <a:lnTo>
                    <a:pt x="2" y="19"/>
                  </a:lnTo>
                  <a:lnTo>
                    <a:pt x="0" y="19"/>
                  </a:lnTo>
                  <a:lnTo>
                    <a:pt x="2" y="19"/>
                  </a:lnTo>
                  <a:lnTo>
                    <a:pt x="4" y="15"/>
                  </a:lnTo>
                  <a:lnTo>
                    <a:pt x="4" y="14"/>
                  </a:lnTo>
                  <a:lnTo>
                    <a:pt x="6" y="14"/>
                  </a:lnTo>
                  <a:lnTo>
                    <a:pt x="6" y="14"/>
                  </a:lnTo>
                  <a:lnTo>
                    <a:pt x="6" y="12"/>
                  </a:lnTo>
                  <a:lnTo>
                    <a:pt x="7" y="10"/>
                  </a:lnTo>
                  <a:lnTo>
                    <a:pt x="7" y="8"/>
                  </a:lnTo>
                  <a:lnTo>
                    <a:pt x="7" y="8"/>
                  </a:lnTo>
                  <a:lnTo>
                    <a:pt x="7" y="8"/>
                  </a:lnTo>
                  <a:lnTo>
                    <a:pt x="7" y="8"/>
                  </a:lnTo>
                  <a:lnTo>
                    <a:pt x="9" y="6"/>
                  </a:lnTo>
                  <a:lnTo>
                    <a:pt x="9" y="4"/>
                  </a:lnTo>
                  <a:lnTo>
                    <a:pt x="11" y="2"/>
                  </a:lnTo>
                  <a:lnTo>
                    <a:pt x="11" y="2"/>
                  </a:lnTo>
                  <a:lnTo>
                    <a:pt x="13" y="0"/>
                  </a:lnTo>
                  <a:lnTo>
                    <a:pt x="15" y="0"/>
                  </a:lnTo>
                  <a:lnTo>
                    <a:pt x="19" y="0"/>
                  </a:lnTo>
                  <a:lnTo>
                    <a:pt x="19" y="0"/>
                  </a:lnTo>
                  <a:lnTo>
                    <a:pt x="23" y="2"/>
                  </a:lnTo>
                  <a:lnTo>
                    <a:pt x="23" y="2"/>
                  </a:lnTo>
                  <a:lnTo>
                    <a:pt x="23" y="4"/>
                  </a:lnTo>
                  <a:lnTo>
                    <a:pt x="23" y="4"/>
                  </a:lnTo>
                  <a:lnTo>
                    <a:pt x="23" y="4"/>
                  </a:lnTo>
                  <a:lnTo>
                    <a:pt x="23" y="4"/>
                  </a:lnTo>
                  <a:lnTo>
                    <a:pt x="25" y="6"/>
                  </a:lnTo>
                  <a:lnTo>
                    <a:pt x="25" y="6"/>
                  </a:lnTo>
                  <a:lnTo>
                    <a:pt x="25"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4" name="Freeform 133"/>
            <p:cNvSpPr>
              <a:spLocks/>
            </p:cNvSpPr>
            <p:nvPr/>
          </p:nvSpPr>
          <p:spPr bwMode="auto">
            <a:xfrm>
              <a:off x="7556500" y="4249738"/>
              <a:ext cx="192088" cy="228600"/>
            </a:xfrm>
            <a:custGeom>
              <a:avLst/>
              <a:gdLst>
                <a:gd name="T0" fmla="*/ 39 w 121"/>
                <a:gd name="T1" fmla="*/ 6 h 144"/>
                <a:gd name="T2" fmla="*/ 44 w 121"/>
                <a:gd name="T3" fmla="*/ 14 h 144"/>
                <a:gd name="T4" fmla="*/ 44 w 121"/>
                <a:gd name="T5" fmla="*/ 18 h 144"/>
                <a:gd name="T6" fmla="*/ 46 w 121"/>
                <a:gd name="T7" fmla="*/ 23 h 144"/>
                <a:gd name="T8" fmla="*/ 52 w 121"/>
                <a:gd name="T9" fmla="*/ 29 h 144"/>
                <a:gd name="T10" fmla="*/ 62 w 121"/>
                <a:gd name="T11" fmla="*/ 27 h 144"/>
                <a:gd name="T12" fmla="*/ 71 w 121"/>
                <a:gd name="T13" fmla="*/ 29 h 144"/>
                <a:gd name="T14" fmla="*/ 73 w 121"/>
                <a:gd name="T15" fmla="*/ 37 h 144"/>
                <a:gd name="T16" fmla="*/ 77 w 121"/>
                <a:gd name="T17" fmla="*/ 43 h 144"/>
                <a:gd name="T18" fmla="*/ 69 w 121"/>
                <a:gd name="T19" fmla="*/ 48 h 144"/>
                <a:gd name="T20" fmla="*/ 66 w 121"/>
                <a:gd name="T21" fmla="*/ 50 h 144"/>
                <a:gd name="T22" fmla="*/ 64 w 121"/>
                <a:gd name="T23" fmla="*/ 56 h 144"/>
                <a:gd name="T24" fmla="*/ 71 w 121"/>
                <a:gd name="T25" fmla="*/ 62 h 144"/>
                <a:gd name="T26" fmla="*/ 81 w 121"/>
                <a:gd name="T27" fmla="*/ 66 h 144"/>
                <a:gd name="T28" fmla="*/ 85 w 121"/>
                <a:gd name="T29" fmla="*/ 73 h 144"/>
                <a:gd name="T30" fmla="*/ 91 w 121"/>
                <a:gd name="T31" fmla="*/ 81 h 144"/>
                <a:gd name="T32" fmla="*/ 100 w 121"/>
                <a:gd name="T33" fmla="*/ 91 h 144"/>
                <a:gd name="T34" fmla="*/ 106 w 121"/>
                <a:gd name="T35" fmla="*/ 102 h 144"/>
                <a:gd name="T36" fmla="*/ 112 w 121"/>
                <a:gd name="T37" fmla="*/ 104 h 144"/>
                <a:gd name="T38" fmla="*/ 115 w 121"/>
                <a:gd name="T39" fmla="*/ 112 h 144"/>
                <a:gd name="T40" fmla="*/ 119 w 121"/>
                <a:gd name="T41" fmla="*/ 119 h 144"/>
                <a:gd name="T42" fmla="*/ 117 w 121"/>
                <a:gd name="T43" fmla="*/ 127 h 144"/>
                <a:gd name="T44" fmla="*/ 114 w 121"/>
                <a:gd name="T45" fmla="*/ 135 h 144"/>
                <a:gd name="T46" fmla="*/ 102 w 121"/>
                <a:gd name="T47" fmla="*/ 133 h 144"/>
                <a:gd name="T48" fmla="*/ 94 w 121"/>
                <a:gd name="T49" fmla="*/ 139 h 144"/>
                <a:gd name="T50" fmla="*/ 94 w 121"/>
                <a:gd name="T51" fmla="*/ 144 h 144"/>
                <a:gd name="T52" fmla="*/ 87 w 121"/>
                <a:gd name="T53" fmla="*/ 140 h 144"/>
                <a:gd name="T54" fmla="*/ 85 w 121"/>
                <a:gd name="T55" fmla="*/ 135 h 144"/>
                <a:gd name="T56" fmla="*/ 87 w 121"/>
                <a:gd name="T57" fmla="*/ 127 h 144"/>
                <a:gd name="T58" fmla="*/ 89 w 121"/>
                <a:gd name="T59" fmla="*/ 119 h 144"/>
                <a:gd name="T60" fmla="*/ 87 w 121"/>
                <a:gd name="T61" fmla="*/ 114 h 144"/>
                <a:gd name="T62" fmla="*/ 79 w 121"/>
                <a:gd name="T63" fmla="*/ 106 h 144"/>
                <a:gd name="T64" fmla="*/ 75 w 121"/>
                <a:gd name="T65" fmla="*/ 94 h 144"/>
                <a:gd name="T66" fmla="*/ 75 w 121"/>
                <a:gd name="T67" fmla="*/ 83 h 144"/>
                <a:gd name="T68" fmla="*/ 66 w 121"/>
                <a:gd name="T69" fmla="*/ 75 h 144"/>
                <a:gd name="T70" fmla="*/ 60 w 121"/>
                <a:gd name="T71" fmla="*/ 69 h 144"/>
                <a:gd name="T72" fmla="*/ 52 w 121"/>
                <a:gd name="T73" fmla="*/ 69 h 144"/>
                <a:gd name="T74" fmla="*/ 44 w 121"/>
                <a:gd name="T75" fmla="*/ 77 h 144"/>
                <a:gd name="T76" fmla="*/ 37 w 121"/>
                <a:gd name="T77" fmla="*/ 75 h 144"/>
                <a:gd name="T78" fmla="*/ 27 w 121"/>
                <a:gd name="T79" fmla="*/ 75 h 144"/>
                <a:gd name="T80" fmla="*/ 23 w 121"/>
                <a:gd name="T81" fmla="*/ 81 h 144"/>
                <a:gd name="T82" fmla="*/ 14 w 121"/>
                <a:gd name="T83" fmla="*/ 81 h 144"/>
                <a:gd name="T84" fmla="*/ 18 w 121"/>
                <a:gd name="T85" fmla="*/ 71 h 144"/>
                <a:gd name="T86" fmla="*/ 19 w 121"/>
                <a:gd name="T87" fmla="*/ 64 h 144"/>
                <a:gd name="T88" fmla="*/ 18 w 121"/>
                <a:gd name="T89" fmla="*/ 54 h 144"/>
                <a:gd name="T90" fmla="*/ 16 w 121"/>
                <a:gd name="T91" fmla="*/ 48 h 144"/>
                <a:gd name="T92" fmla="*/ 6 w 121"/>
                <a:gd name="T93" fmla="*/ 46 h 144"/>
                <a:gd name="T94" fmla="*/ 6 w 121"/>
                <a:gd name="T95" fmla="*/ 37 h 144"/>
                <a:gd name="T96" fmla="*/ 2 w 121"/>
                <a:gd name="T97" fmla="*/ 33 h 144"/>
                <a:gd name="T98" fmla="*/ 10 w 121"/>
                <a:gd name="T99" fmla="*/ 27 h 144"/>
                <a:gd name="T100" fmla="*/ 16 w 121"/>
                <a:gd name="T101" fmla="*/ 18 h 144"/>
                <a:gd name="T102" fmla="*/ 25 w 121"/>
                <a:gd name="T103" fmla="*/ 21 h 144"/>
                <a:gd name="T104" fmla="*/ 27 w 121"/>
                <a:gd name="T105" fmla="*/ 16 h 144"/>
                <a:gd name="T106" fmla="*/ 25 w 121"/>
                <a:gd name="T107" fmla="*/ 8 h 144"/>
                <a:gd name="T108" fmla="*/ 25 w 121"/>
                <a:gd name="T109" fmla="*/ 2 h 144"/>
                <a:gd name="T110" fmla="*/ 33 w 121"/>
                <a:gd name="T11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 h="144">
                  <a:moveTo>
                    <a:pt x="33" y="0"/>
                  </a:moveTo>
                  <a:lnTo>
                    <a:pt x="33" y="2"/>
                  </a:lnTo>
                  <a:lnTo>
                    <a:pt x="35" y="2"/>
                  </a:lnTo>
                  <a:lnTo>
                    <a:pt x="35" y="4"/>
                  </a:lnTo>
                  <a:lnTo>
                    <a:pt x="37" y="4"/>
                  </a:lnTo>
                  <a:lnTo>
                    <a:pt x="37" y="6"/>
                  </a:lnTo>
                  <a:lnTo>
                    <a:pt x="39" y="6"/>
                  </a:lnTo>
                  <a:lnTo>
                    <a:pt x="39" y="8"/>
                  </a:lnTo>
                  <a:lnTo>
                    <a:pt x="39" y="10"/>
                  </a:lnTo>
                  <a:lnTo>
                    <a:pt x="41" y="10"/>
                  </a:lnTo>
                  <a:lnTo>
                    <a:pt x="41" y="12"/>
                  </a:lnTo>
                  <a:lnTo>
                    <a:pt x="41" y="14"/>
                  </a:lnTo>
                  <a:lnTo>
                    <a:pt x="43" y="14"/>
                  </a:lnTo>
                  <a:lnTo>
                    <a:pt x="44" y="14"/>
                  </a:lnTo>
                  <a:lnTo>
                    <a:pt x="44" y="12"/>
                  </a:lnTo>
                  <a:lnTo>
                    <a:pt x="44" y="14"/>
                  </a:lnTo>
                  <a:lnTo>
                    <a:pt x="46" y="12"/>
                  </a:lnTo>
                  <a:lnTo>
                    <a:pt x="46" y="14"/>
                  </a:lnTo>
                  <a:lnTo>
                    <a:pt x="46" y="16"/>
                  </a:lnTo>
                  <a:lnTo>
                    <a:pt x="46" y="18"/>
                  </a:lnTo>
                  <a:lnTo>
                    <a:pt x="44" y="18"/>
                  </a:lnTo>
                  <a:lnTo>
                    <a:pt x="46" y="18"/>
                  </a:lnTo>
                  <a:lnTo>
                    <a:pt x="44" y="20"/>
                  </a:lnTo>
                  <a:lnTo>
                    <a:pt x="44" y="21"/>
                  </a:lnTo>
                  <a:lnTo>
                    <a:pt x="46" y="21"/>
                  </a:lnTo>
                  <a:lnTo>
                    <a:pt x="44" y="21"/>
                  </a:lnTo>
                  <a:lnTo>
                    <a:pt x="46" y="21"/>
                  </a:lnTo>
                  <a:lnTo>
                    <a:pt x="46" y="23"/>
                  </a:lnTo>
                  <a:lnTo>
                    <a:pt x="48" y="25"/>
                  </a:lnTo>
                  <a:lnTo>
                    <a:pt x="48" y="27"/>
                  </a:lnTo>
                  <a:lnTo>
                    <a:pt x="50" y="27"/>
                  </a:lnTo>
                  <a:lnTo>
                    <a:pt x="50" y="29"/>
                  </a:lnTo>
                  <a:lnTo>
                    <a:pt x="50" y="27"/>
                  </a:lnTo>
                  <a:lnTo>
                    <a:pt x="52" y="27"/>
                  </a:lnTo>
                  <a:lnTo>
                    <a:pt x="52" y="29"/>
                  </a:lnTo>
                  <a:lnTo>
                    <a:pt x="54" y="29"/>
                  </a:lnTo>
                  <a:lnTo>
                    <a:pt x="56" y="29"/>
                  </a:lnTo>
                  <a:lnTo>
                    <a:pt x="58" y="31"/>
                  </a:lnTo>
                  <a:lnTo>
                    <a:pt x="58" y="29"/>
                  </a:lnTo>
                  <a:lnTo>
                    <a:pt x="60" y="29"/>
                  </a:lnTo>
                  <a:lnTo>
                    <a:pt x="60" y="27"/>
                  </a:lnTo>
                  <a:lnTo>
                    <a:pt x="62" y="27"/>
                  </a:lnTo>
                  <a:lnTo>
                    <a:pt x="64" y="27"/>
                  </a:lnTo>
                  <a:lnTo>
                    <a:pt x="64" y="25"/>
                  </a:lnTo>
                  <a:lnTo>
                    <a:pt x="66" y="25"/>
                  </a:lnTo>
                  <a:lnTo>
                    <a:pt x="66" y="27"/>
                  </a:lnTo>
                  <a:lnTo>
                    <a:pt x="67" y="27"/>
                  </a:lnTo>
                  <a:lnTo>
                    <a:pt x="69" y="29"/>
                  </a:lnTo>
                  <a:lnTo>
                    <a:pt x="71" y="29"/>
                  </a:lnTo>
                  <a:lnTo>
                    <a:pt x="71" y="31"/>
                  </a:lnTo>
                  <a:lnTo>
                    <a:pt x="73" y="31"/>
                  </a:lnTo>
                  <a:lnTo>
                    <a:pt x="71" y="33"/>
                  </a:lnTo>
                  <a:lnTo>
                    <a:pt x="69" y="33"/>
                  </a:lnTo>
                  <a:lnTo>
                    <a:pt x="69" y="35"/>
                  </a:lnTo>
                  <a:lnTo>
                    <a:pt x="73" y="35"/>
                  </a:lnTo>
                  <a:lnTo>
                    <a:pt x="73" y="37"/>
                  </a:lnTo>
                  <a:lnTo>
                    <a:pt x="73" y="39"/>
                  </a:lnTo>
                  <a:lnTo>
                    <a:pt x="75" y="39"/>
                  </a:lnTo>
                  <a:lnTo>
                    <a:pt x="77" y="39"/>
                  </a:lnTo>
                  <a:lnTo>
                    <a:pt x="77" y="41"/>
                  </a:lnTo>
                  <a:lnTo>
                    <a:pt x="79" y="41"/>
                  </a:lnTo>
                  <a:lnTo>
                    <a:pt x="79" y="43"/>
                  </a:lnTo>
                  <a:lnTo>
                    <a:pt x="77" y="43"/>
                  </a:lnTo>
                  <a:lnTo>
                    <a:pt x="75" y="45"/>
                  </a:lnTo>
                  <a:lnTo>
                    <a:pt x="77" y="45"/>
                  </a:lnTo>
                  <a:lnTo>
                    <a:pt x="75" y="46"/>
                  </a:lnTo>
                  <a:lnTo>
                    <a:pt x="73" y="46"/>
                  </a:lnTo>
                  <a:lnTo>
                    <a:pt x="73" y="48"/>
                  </a:lnTo>
                  <a:lnTo>
                    <a:pt x="71" y="48"/>
                  </a:lnTo>
                  <a:lnTo>
                    <a:pt x="69" y="48"/>
                  </a:lnTo>
                  <a:lnTo>
                    <a:pt x="67" y="48"/>
                  </a:lnTo>
                  <a:lnTo>
                    <a:pt x="67" y="46"/>
                  </a:lnTo>
                  <a:lnTo>
                    <a:pt x="66" y="46"/>
                  </a:lnTo>
                  <a:lnTo>
                    <a:pt x="66" y="48"/>
                  </a:lnTo>
                  <a:lnTo>
                    <a:pt x="64" y="48"/>
                  </a:lnTo>
                  <a:lnTo>
                    <a:pt x="64" y="50"/>
                  </a:lnTo>
                  <a:lnTo>
                    <a:pt x="66" y="50"/>
                  </a:lnTo>
                  <a:lnTo>
                    <a:pt x="64" y="50"/>
                  </a:lnTo>
                  <a:lnTo>
                    <a:pt x="64" y="52"/>
                  </a:lnTo>
                  <a:lnTo>
                    <a:pt x="62" y="52"/>
                  </a:lnTo>
                  <a:lnTo>
                    <a:pt x="62" y="54"/>
                  </a:lnTo>
                  <a:lnTo>
                    <a:pt x="60" y="54"/>
                  </a:lnTo>
                  <a:lnTo>
                    <a:pt x="62" y="54"/>
                  </a:lnTo>
                  <a:lnTo>
                    <a:pt x="64" y="56"/>
                  </a:lnTo>
                  <a:lnTo>
                    <a:pt x="66" y="56"/>
                  </a:lnTo>
                  <a:lnTo>
                    <a:pt x="66" y="58"/>
                  </a:lnTo>
                  <a:lnTo>
                    <a:pt x="67" y="58"/>
                  </a:lnTo>
                  <a:lnTo>
                    <a:pt x="69" y="58"/>
                  </a:lnTo>
                  <a:lnTo>
                    <a:pt x="69" y="60"/>
                  </a:lnTo>
                  <a:lnTo>
                    <a:pt x="71" y="60"/>
                  </a:lnTo>
                  <a:lnTo>
                    <a:pt x="71" y="62"/>
                  </a:lnTo>
                  <a:lnTo>
                    <a:pt x="73" y="62"/>
                  </a:lnTo>
                  <a:lnTo>
                    <a:pt x="75" y="62"/>
                  </a:lnTo>
                  <a:lnTo>
                    <a:pt x="75" y="64"/>
                  </a:lnTo>
                  <a:lnTo>
                    <a:pt x="77" y="64"/>
                  </a:lnTo>
                  <a:lnTo>
                    <a:pt x="79" y="64"/>
                  </a:lnTo>
                  <a:lnTo>
                    <a:pt x="81" y="64"/>
                  </a:lnTo>
                  <a:lnTo>
                    <a:pt x="81" y="66"/>
                  </a:lnTo>
                  <a:lnTo>
                    <a:pt x="81" y="68"/>
                  </a:lnTo>
                  <a:lnTo>
                    <a:pt x="81" y="69"/>
                  </a:lnTo>
                  <a:lnTo>
                    <a:pt x="81" y="71"/>
                  </a:lnTo>
                  <a:lnTo>
                    <a:pt x="83" y="71"/>
                  </a:lnTo>
                  <a:lnTo>
                    <a:pt x="85" y="71"/>
                  </a:lnTo>
                  <a:lnTo>
                    <a:pt x="83" y="73"/>
                  </a:lnTo>
                  <a:lnTo>
                    <a:pt x="85" y="73"/>
                  </a:lnTo>
                  <a:lnTo>
                    <a:pt x="87" y="73"/>
                  </a:lnTo>
                  <a:lnTo>
                    <a:pt x="87" y="75"/>
                  </a:lnTo>
                  <a:lnTo>
                    <a:pt x="89" y="75"/>
                  </a:lnTo>
                  <a:lnTo>
                    <a:pt x="89" y="77"/>
                  </a:lnTo>
                  <a:lnTo>
                    <a:pt x="89" y="79"/>
                  </a:lnTo>
                  <a:lnTo>
                    <a:pt x="91" y="79"/>
                  </a:lnTo>
                  <a:lnTo>
                    <a:pt x="91" y="81"/>
                  </a:lnTo>
                  <a:lnTo>
                    <a:pt x="92" y="81"/>
                  </a:lnTo>
                  <a:lnTo>
                    <a:pt x="92" y="83"/>
                  </a:lnTo>
                  <a:lnTo>
                    <a:pt x="94" y="85"/>
                  </a:lnTo>
                  <a:lnTo>
                    <a:pt x="94" y="87"/>
                  </a:lnTo>
                  <a:lnTo>
                    <a:pt x="98" y="89"/>
                  </a:lnTo>
                  <a:lnTo>
                    <a:pt x="100" y="89"/>
                  </a:lnTo>
                  <a:lnTo>
                    <a:pt x="100" y="91"/>
                  </a:lnTo>
                  <a:lnTo>
                    <a:pt x="102" y="91"/>
                  </a:lnTo>
                  <a:lnTo>
                    <a:pt x="102" y="93"/>
                  </a:lnTo>
                  <a:lnTo>
                    <a:pt x="104" y="93"/>
                  </a:lnTo>
                  <a:lnTo>
                    <a:pt x="104" y="98"/>
                  </a:lnTo>
                  <a:lnTo>
                    <a:pt x="104" y="100"/>
                  </a:lnTo>
                  <a:lnTo>
                    <a:pt x="106" y="100"/>
                  </a:lnTo>
                  <a:lnTo>
                    <a:pt x="106" y="102"/>
                  </a:lnTo>
                  <a:lnTo>
                    <a:pt x="108" y="102"/>
                  </a:lnTo>
                  <a:lnTo>
                    <a:pt x="108" y="100"/>
                  </a:lnTo>
                  <a:lnTo>
                    <a:pt x="110" y="102"/>
                  </a:lnTo>
                  <a:lnTo>
                    <a:pt x="108" y="102"/>
                  </a:lnTo>
                  <a:lnTo>
                    <a:pt x="110" y="102"/>
                  </a:lnTo>
                  <a:lnTo>
                    <a:pt x="110" y="104"/>
                  </a:lnTo>
                  <a:lnTo>
                    <a:pt x="112" y="104"/>
                  </a:lnTo>
                  <a:lnTo>
                    <a:pt x="114" y="104"/>
                  </a:lnTo>
                  <a:lnTo>
                    <a:pt x="114" y="106"/>
                  </a:lnTo>
                  <a:lnTo>
                    <a:pt x="115" y="108"/>
                  </a:lnTo>
                  <a:lnTo>
                    <a:pt x="117" y="108"/>
                  </a:lnTo>
                  <a:lnTo>
                    <a:pt x="117" y="110"/>
                  </a:lnTo>
                  <a:lnTo>
                    <a:pt x="115" y="110"/>
                  </a:lnTo>
                  <a:lnTo>
                    <a:pt x="115" y="112"/>
                  </a:lnTo>
                  <a:lnTo>
                    <a:pt x="114" y="112"/>
                  </a:lnTo>
                  <a:lnTo>
                    <a:pt x="114" y="114"/>
                  </a:lnTo>
                  <a:lnTo>
                    <a:pt x="115" y="114"/>
                  </a:lnTo>
                  <a:lnTo>
                    <a:pt x="115" y="116"/>
                  </a:lnTo>
                  <a:lnTo>
                    <a:pt x="117" y="117"/>
                  </a:lnTo>
                  <a:lnTo>
                    <a:pt x="119" y="117"/>
                  </a:lnTo>
                  <a:lnTo>
                    <a:pt x="119" y="119"/>
                  </a:lnTo>
                  <a:lnTo>
                    <a:pt x="121" y="119"/>
                  </a:lnTo>
                  <a:lnTo>
                    <a:pt x="121" y="121"/>
                  </a:lnTo>
                  <a:lnTo>
                    <a:pt x="121" y="123"/>
                  </a:lnTo>
                  <a:lnTo>
                    <a:pt x="119" y="123"/>
                  </a:lnTo>
                  <a:lnTo>
                    <a:pt x="119" y="125"/>
                  </a:lnTo>
                  <a:lnTo>
                    <a:pt x="117" y="125"/>
                  </a:lnTo>
                  <a:lnTo>
                    <a:pt x="117" y="127"/>
                  </a:lnTo>
                  <a:lnTo>
                    <a:pt x="119" y="127"/>
                  </a:lnTo>
                  <a:lnTo>
                    <a:pt x="119" y="129"/>
                  </a:lnTo>
                  <a:lnTo>
                    <a:pt x="119" y="131"/>
                  </a:lnTo>
                  <a:lnTo>
                    <a:pt x="117" y="131"/>
                  </a:lnTo>
                  <a:lnTo>
                    <a:pt x="117" y="133"/>
                  </a:lnTo>
                  <a:lnTo>
                    <a:pt x="115" y="133"/>
                  </a:lnTo>
                  <a:lnTo>
                    <a:pt x="114" y="135"/>
                  </a:lnTo>
                  <a:lnTo>
                    <a:pt x="112" y="135"/>
                  </a:lnTo>
                  <a:lnTo>
                    <a:pt x="110" y="137"/>
                  </a:lnTo>
                  <a:lnTo>
                    <a:pt x="108" y="137"/>
                  </a:lnTo>
                  <a:lnTo>
                    <a:pt x="106" y="135"/>
                  </a:lnTo>
                  <a:lnTo>
                    <a:pt x="104" y="135"/>
                  </a:lnTo>
                  <a:lnTo>
                    <a:pt x="104" y="133"/>
                  </a:lnTo>
                  <a:lnTo>
                    <a:pt x="102" y="133"/>
                  </a:lnTo>
                  <a:lnTo>
                    <a:pt x="102" y="135"/>
                  </a:lnTo>
                  <a:lnTo>
                    <a:pt x="100" y="135"/>
                  </a:lnTo>
                  <a:lnTo>
                    <a:pt x="98" y="135"/>
                  </a:lnTo>
                  <a:lnTo>
                    <a:pt x="98" y="137"/>
                  </a:lnTo>
                  <a:lnTo>
                    <a:pt x="96" y="137"/>
                  </a:lnTo>
                  <a:lnTo>
                    <a:pt x="94" y="137"/>
                  </a:lnTo>
                  <a:lnTo>
                    <a:pt x="94" y="139"/>
                  </a:lnTo>
                  <a:lnTo>
                    <a:pt x="96" y="139"/>
                  </a:lnTo>
                  <a:lnTo>
                    <a:pt x="96" y="140"/>
                  </a:lnTo>
                  <a:lnTo>
                    <a:pt x="98" y="140"/>
                  </a:lnTo>
                  <a:lnTo>
                    <a:pt x="96" y="142"/>
                  </a:lnTo>
                  <a:lnTo>
                    <a:pt x="96" y="144"/>
                  </a:lnTo>
                  <a:lnTo>
                    <a:pt x="94" y="142"/>
                  </a:lnTo>
                  <a:lnTo>
                    <a:pt x="94" y="144"/>
                  </a:lnTo>
                  <a:lnTo>
                    <a:pt x="92" y="142"/>
                  </a:lnTo>
                  <a:lnTo>
                    <a:pt x="91" y="142"/>
                  </a:lnTo>
                  <a:lnTo>
                    <a:pt x="91" y="140"/>
                  </a:lnTo>
                  <a:lnTo>
                    <a:pt x="89" y="140"/>
                  </a:lnTo>
                  <a:lnTo>
                    <a:pt x="89" y="139"/>
                  </a:lnTo>
                  <a:lnTo>
                    <a:pt x="87" y="139"/>
                  </a:lnTo>
                  <a:lnTo>
                    <a:pt x="87" y="140"/>
                  </a:lnTo>
                  <a:lnTo>
                    <a:pt x="85" y="140"/>
                  </a:lnTo>
                  <a:lnTo>
                    <a:pt x="83" y="139"/>
                  </a:lnTo>
                  <a:lnTo>
                    <a:pt x="83" y="137"/>
                  </a:lnTo>
                  <a:lnTo>
                    <a:pt x="83" y="135"/>
                  </a:lnTo>
                  <a:lnTo>
                    <a:pt x="85" y="135"/>
                  </a:lnTo>
                  <a:lnTo>
                    <a:pt x="85" y="137"/>
                  </a:lnTo>
                  <a:lnTo>
                    <a:pt x="85" y="135"/>
                  </a:lnTo>
                  <a:lnTo>
                    <a:pt x="87" y="135"/>
                  </a:lnTo>
                  <a:lnTo>
                    <a:pt x="87" y="133"/>
                  </a:lnTo>
                  <a:lnTo>
                    <a:pt x="87" y="131"/>
                  </a:lnTo>
                  <a:lnTo>
                    <a:pt x="87" y="129"/>
                  </a:lnTo>
                  <a:lnTo>
                    <a:pt x="87" y="127"/>
                  </a:lnTo>
                  <a:lnTo>
                    <a:pt x="89" y="127"/>
                  </a:lnTo>
                  <a:lnTo>
                    <a:pt x="87" y="127"/>
                  </a:lnTo>
                  <a:lnTo>
                    <a:pt x="89" y="127"/>
                  </a:lnTo>
                  <a:lnTo>
                    <a:pt x="89" y="125"/>
                  </a:lnTo>
                  <a:lnTo>
                    <a:pt x="87" y="125"/>
                  </a:lnTo>
                  <a:lnTo>
                    <a:pt x="87" y="123"/>
                  </a:lnTo>
                  <a:lnTo>
                    <a:pt x="87" y="121"/>
                  </a:lnTo>
                  <a:lnTo>
                    <a:pt x="89" y="121"/>
                  </a:lnTo>
                  <a:lnTo>
                    <a:pt x="89" y="119"/>
                  </a:lnTo>
                  <a:lnTo>
                    <a:pt x="87" y="121"/>
                  </a:lnTo>
                  <a:lnTo>
                    <a:pt x="87" y="119"/>
                  </a:lnTo>
                  <a:lnTo>
                    <a:pt x="89" y="119"/>
                  </a:lnTo>
                  <a:lnTo>
                    <a:pt x="89" y="117"/>
                  </a:lnTo>
                  <a:lnTo>
                    <a:pt x="89" y="116"/>
                  </a:lnTo>
                  <a:lnTo>
                    <a:pt x="89" y="114"/>
                  </a:lnTo>
                  <a:lnTo>
                    <a:pt x="87" y="114"/>
                  </a:lnTo>
                  <a:lnTo>
                    <a:pt x="85" y="112"/>
                  </a:lnTo>
                  <a:lnTo>
                    <a:pt x="85" y="110"/>
                  </a:lnTo>
                  <a:lnTo>
                    <a:pt x="87" y="110"/>
                  </a:lnTo>
                  <a:lnTo>
                    <a:pt x="85" y="110"/>
                  </a:lnTo>
                  <a:lnTo>
                    <a:pt x="83" y="108"/>
                  </a:lnTo>
                  <a:lnTo>
                    <a:pt x="81" y="108"/>
                  </a:lnTo>
                  <a:lnTo>
                    <a:pt x="79" y="106"/>
                  </a:lnTo>
                  <a:lnTo>
                    <a:pt x="79" y="104"/>
                  </a:lnTo>
                  <a:lnTo>
                    <a:pt x="77" y="104"/>
                  </a:lnTo>
                  <a:lnTo>
                    <a:pt x="77" y="102"/>
                  </a:lnTo>
                  <a:lnTo>
                    <a:pt x="75" y="100"/>
                  </a:lnTo>
                  <a:lnTo>
                    <a:pt x="75" y="98"/>
                  </a:lnTo>
                  <a:lnTo>
                    <a:pt x="75" y="96"/>
                  </a:lnTo>
                  <a:lnTo>
                    <a:pt x="75" y="94"/>
                  </a:lnTo>
                  <a:lnTo>
                    <a:pt x="75" y="93"/>
                  </a:lnTo>
                  <a:lnTo>
                    <a:pt x="75" y="91"/>
                  </a:lnTo>
                  <a:lnTo>
                    <a:pt x="75" y="89"/>
                  </a:lnTo>
                  <a:lnTo>
                    <a:pt x="77" y="89"/>
                  </a:lnTo>
                  <a:lnTo>
                    <a:pt x="77" y="87"/>
                  </a:lnTo>
                  <a:lnTo>
                    <a:pt x="75" y="85"/>
                  </a:lnTo>
                  <a:lnTo>
                    <a:pt x="75" y="83"/>
                  </a:lnTo>
                  <a:lnTo>
                    <a:pt x="73" y="83"/>
                  </a:lnTo>
                  <a:lnTo>
                    <a:pt x="71" y="81"/>
                  </a:lnTo>
                  <a:lnTo>
                    <a:pt x="69" y="81"/>
                  </a:lnTo>
                  <a:lnTo>
                    <a:pt x="69" y="79"/>
                  </a:lnTo>
                  <a:lnTo>
                    <a:pt x="67" y="79"/>
                  </a:lnTo>
                  <a:lnTo>
                    <a:pt x="67" y="77"/>
                  </a:lnTo>
                  <a:lnTo>
                    <a:pt x="66" y="75"/>
                  </a:lnTo>
                  <a:lnTo>
                    <a:pt x="66" y="73"/>
                  </a:lnTo>
                  <a:lnTo>
                    <a:pt x="64" y="71"/>
                  </a:lnTo>
                  <a:lnTo>
                    <a:pt x="64" y="69"/>
                  </a:lnTo>
                  <a:lnTo>
                    <a:pt x="62" y="69"/>
                  </a:lnTo>
                  <a:lnTo>
                    <a:pt x="62" y="71"/>
                  </a:lnTo>
                  <a:lnTo>
                    <a:pt x="60" y="71"/>
                  </a:lnTo>
                  <a:lnTo>
                    <a:pt x="60" y="69"/>
                  </a:lnTo>
                  <a:lnTo>
                    <a:pt x="58" y="69"/>
                  </a:lnTo>
                  <a:lnTo>
                    <a:pt x="56" y="69"/>
                  </a:lnTo>
                  <a:lnTo>
                    <a:pt x="54" y="69"/>
                  </a:lnTo>
                  <a:lnTo>
                    <a:pt x="54" y="68"/>
                  </a:lnTo>
                  <a:lnTo>
                    <a:pt x="52" y="69"/>
                  </a:lnTo>
                  <a:lnTo>
                    <a:pt x="50" y="69"/>
                  </a:lnTo>
                  <a:lnTo>
                    <a:pt x="52" y="69"/>
                  </a:lnTo>
                  <a:lnTo>
                    <a:pt x="52" y="71"/>
                  </a:lnTo>
                  <a:lnTo>
                    <a:pt x="50" y="71"/>
                  </a:lnTo>
                  <a:lnTo>
                    <a:pt x="50" y="73"/>
                  </a:lnTo>
                  <a:lnTo>
                    <a:pt x="48" y="73"/>
                  </a:lnTo>
                  <a:lnTo>
                    <a:pt x="48" y="75"/>
                  </a:lnTo>
                  <a:lnTo>
                    <a:pt x="46" y="75"/>
                  </a:lnTo>
                  <a:lnTo>
                    <a:pt x="44" y="77"/>
                  </a:lnTo>
                  <a:lnTo>
                    <a:pt x="43" y="77"/>
                  </a:lnTo>
                  <a:lnTo>
                    <a:pt x="43" y="79"/>
                  </a:lnTo>
                  <a:lnTo>
                    <a:pt x="41" y="79"/>
                  </a:lnTo>
                  <a:lnTo>
                    <a:pt x="41" y="77"/>
                  </a:lnTo>
                  <a:lnTo>
                    <a:pt x="39" y="77"/>
                  </a:lnTo>
                  <a:lnTo>
                    <a:pt x="39" y="75"/>
                  </a:lnTo>
                  <a:lnTo>
                    <a:pt x="37" y="75"/>
                  </a:lnTo>
                  <a:lnTo>
                    <a:pt x="35" y="75"/>
                  </a:lnTo>
                  <a:lnTo>
                    <a:pt x="35" y="73"/>
                  </a:lnTo>
                  <a:lnTo>
                    <a:pt x="33" y="73"/>
                  </a:lnTo>
                  <a:lnTo>
                    <a:pt x="33" y="71"/>
                  </a:lnTo>
                  <a:lnTo>
                    <a:pt x="33" y="73"/>
                  </a:lnTo>
                  <a:lnTo>
                    <a:pt x="29" y="75"/>
                  </a:lnTo>
                  <a:lnTo>
                    <a:pt x="27" y="75"/>
                  </a:lnTo>
                  <a:lnTo>
                    <a:pt x="27" y="77"/>
                  </a:lnTo>
                  <a:lnTo>
                    <a:pt x="25" y="77"/>
                  </a:lnTo>
                  <a:lnTo>
                    <a:pt x="25" y="79"/>
                  </a:lnTo>
                  <a:lnTo>
                    <a:pt x="25" y="77"/>
                  </a:lnTo>
                  <a:lnTo>
                    <a:pt x="25" y="79"/>
                  </a:lnTo>
                  <a:lnTo>
                    <a:pt x="23" y="79"/>
                  </a:lnTo>
                  <a:lnTo>
                    <a:pt x="23" y="81"/>
                  </a:lnTo>
                  <a:lnTo>
                    <a:pt x="21" y="81"/>
                  </a:lnTo>
                  <a:lnTo>
                    <a:pt x="19" y="83"/>
                  </a:lnTo>
                  <a:lnTo>
                    <a:pt x="18" y="85"/>
                  </a:lnTo>
                  <a:lnTo>
                    <a:pt x="16" y="85"/>
                  </a:lnTo>
                  <a:lnTo>
                    <a:pt x="16" y="83"/>
                  </a:lnTo>
                  <a:lnTo>
                    <a:pt x="14" y="83"/>
                  </a:lnTo>
                  <a:lnTo>
                    <a:pt x="14" y="81"/>
                  </a:lnTo>
                  <a:lnTo>
                    <a:pt x="16" y="81"/>
                  </a:lnTo>
                  <a:lnTo>
                    <a:pt x="16" y="79"/>
                  </a:lnTo>
                  <a:lnTo>
                    <a:pt x="16" y="77"/>
                  </a:lnTo>
                  <a:lnTo>
                    <a:pt x="18" y="77"/>
                  </a:lnTo>
                  <a:lnTo>
                    <a:pt x="18" y="75"/>
                  </a:lnTo>
                  <a:lnTo>
                    <a:pt x="18" y="73"/>
                  </a:lnTo>
                  <a:lnTo>
                    <a:pt x="18" y="71"/>
                  </a:lnTo>
                  <a:lnTo>
                    <a:pt x="18" y="69"/>
                  </a:lnTo>
                  <a:lnTo>
                    <a:pt x="16" y="69"/>
                  </a:lnTo>
                  <a:lnTo>
                    <a:pt x="16" y="68"/>
                  </a:lnTo>
                  <a:lnTo>
                    <a:pt x="18" y="68"/>
                  </a:lnTo>
                  <a:lnTo>
                    <a:pt x="18" y="66"/>
                  </a:lnTo>
                  <a:lnTo>
                    <a:pt x="19" y="66"/>
                  </a:lnTo>
                  <a:lnTo>
                    <a:pt x="19" y="64"/>
                  </a:lnTo>
                  <a:lnTo>
                    <a:pt x="19" y="62"/>
                  </a:lnTo>
                  <a:lnTo>
                    <a:pt x="19" y="60"/>
                  </a:lnTo>
                  <a:lnTo>
                    <a:pt x="21" y="58"/>
                  </a:lnTo>
                  <a:lnTo>
                    <a:pt x="19" y="58"/>
                  </a:lnTo>
                  <a:lnTo>
                    <a:pt x="19" y="56"/>
                  </a:lnTo>
                  <a:lnTo>
                    <a:pt x="19" y="54"/>
                  </a:lnTo>
                  <a:lnTo>
                    <a:pt x="18" y="54"/>
                  </a:lnTo>
                  <a:lnTo>
                    <a:pt x="18" y="52"/>
                  </a:lnTo>
                  <a:lnTo>
                    <a:pt x="19" y="52"/>
                  </a:lnTo>
                  <a:lnTo>
                    <a:pt x="19" y="50"/>
                  </a:lnTo>
                  <a:lnTo>
                    <a:pt x="19" y="48"/>
                  </a:lnTo>
                  <a:lnTo>
                    <a:pt x="18" y="50"/>
                  </a:lnTo>
                  <a:lnTo>
                    <a:pt x="16" y="50"/>
                  </a:lnTo>
                  <a:lnTo>
                    <a:pt x="16" y="48"/>
                  </a:lnTo>
                  <a:lnTo>
                    <a:pt x="14" y="48"/>
                  </a:lnTo>
                  <a:lnTo>
                    <a:pt x="12" y="50"/>
                  </a:lnTo>
                  <a:lnTo>
                    <a:pt x="10" y="50"/>
                  </a:lnTo>
                  <a:lnTo>
                    <a:pt x="8" y="50"/>
                  </a:lnTo>
                  <a:lnTo>
                    <a:pt x="6" y="50"/>
                  </a:lnTo>
                  <a:lnTo>
                    <a:pt x="6" y="48"/>
                  </a:lnTo>
                  <a:lnTo>
                    <a:pt x="6" y="46"/>
                  </a:lnTo>
                  <a:lnTo>
                    <a:pt x="6" y="45"/>
                  </a:lnTo>
                  <a:lnTo>
                    <a:pt x="8" y="45"/>
                  </a:lnTo>
                  <a:lnTo>
                    <a:pt x="8" y="43"/>
                  </a:lnTo>
                  <a:lnTo>
                    <a:pt x="8" y="41"/>
                  </a:lnTo>
                  <a:lnTo>
                    <a:pt x="8" y="39"/>
                  </a:lnTo>
                  <a:lnTo>
                    <a:pt x="6" y="39"/>
                  </a:lnTo>
                  <a:lnTo>
                    <a:pt x="6" y="37"/>
                  </a:lnTo>
                  <a:lnTo>
                    <a:pt x="4" y="35"/>
                  </a:lnTo>
                  <a:lnTo>
                    <a:pt x="4" y="37"/>
                  </a:lnTo>
                  <a:lnTo>
                    <a:pt x="2" y="37"/>
                  </a:lnTo>
                  <a:lnTo>
                    <a:pt x="2" y="39"/>
                  </a:lnTo>
                  <a:lnTo>
                    <a:pt x="0" y="37"/>
                  </a:lnTo>
                  <a:lnTo>
                    <a:pt x="2" y="35"/>
                  </a:lnTo>
                  <a:lnTo>
                    <a:pt x="2" y="33"/>
                  </a:lnTo>
                  <a:lnTo>
                    <a:pt x="2" y="31"/>
                  </a:lnTo>
                  <a:lnTo>
                    <a:pt x="4" y="29"/>
                  </a:lnTo>
                  <a:lnTo>
                    <a:pt x="6" y="29"/>
                  </a:lnTo>
                  <a:lnTo>
                    <a:pt x="6" y="27"/>
                  </a:lnTo>
                  <a:lnTo>
                    <a:pt x="6" y="29"/>
                  </a:lnTo>
                  <a:lnTo>
                    <a:pt x="8" y="29"/>
                  </a:lnTo>
                  <a:lnTo>
                    <a:pt x="10" y="27"/>
                  </a:lnTo>
                  <a:lnTo>
                    <a:pt x="8" y="27"/>
                  </a:lnTo>
                  <a:lnTo>
                    <a:pt x="8" y="25"/>
                  </a:lnTo>
                  <a:lnTo>
                    <a:pt x="10" y="25"/>
                  </a:lnTo>
                  <a:lnTo>
                    <a:pt x="10" y="23"/>
                  </a:lnTo>
                  <a:lnTo>
                    <a:pt x="12" y="20"/>
                  </a:lnTo>
                  <a:lnTo>
                    <a:pt x="14" y="20"/>
                  </a:lnTo>
                  <a:lnTo>
                    <a:pt x="16" y="18"/>
                  </a:lnTo>
                  <a:lnTo>
                    <a:pt x="18" y="16"/>
                  </a:lnTo>
                  <a:lnTo>
                    <a:pt x="18" y="18"/>
                  </a:lnTo>
                  <a:lnTo>
                    <a:pt x="19" y="20"/>
                  </a:lnTo>
                  <a:lnTo>
                    <a:pt x="19" y="21"/>
                  </a:lnTo>
                  <a:lnTo>
                    <a:pt x="21" y="21"/>
                  </a:lnTo>
                  <a:lnTo>
                    <a:pt x="23" y="21"/>
                  </a:lnTo>
                  <a:lnTo>
                    <a:pt x="25" y="21"/>
                  </a:lnTo>
                  <a:lnTo>
                    <a:pt x="27" y="23"/>
                  </a:lnTo>
                  <a:lnTo>
                    <a:pt x="27" y="21"/>
                  </a:lnTo>
                  <a:lnTo>
                    <a:pt x="29" y="21"/>
                  </a:lnTo>
                  <a:lnTo>
                    <a:pt x="27" y="21"/>
                  </a:lnTo>
                  <a:lnTo>
                    <a:pt x="27" y="20"/>
                  </a:lnTo>
                  <a:lnTo>
                    <a:pt x="27" y="18"/>
                  </a:lnTo>
                  <a:lnTo>
                    <a:pt x="27" y="16"/>
                  </a:lnTo>
                  <a:lnTo>
                    <a:pt x="29" y="16"/>
                  </a:lnTo>
                  <a:lnTo>
                    <a:pt x="29" y="14"/>
                  </a:lnTo>
                  <a:lnTo>
                    <a:pt x="27" y="14"/>
                  </a:lnTo>
                  <a:lnTo>
                    <a:pt x="27" y="12"/>
                  </a:lnTo>
                  <a:lnTo>
                    <a:pt x="27" y="10"/>
                  </a:lnTo>
                  <a:lnTo>
                    <a:pt x="25" y="10"/>
                  </a:lnTo>
                  <a:lnTo>
                    <a:pt x="25" y="8"/>
                  </a:lnTo>
                  <a:lnTo>
                    <a:pt x="25" y="6"/>
                  </a:lnTo>
                  <a:lnTo>
                    <a:pt x="23" y="6"/>
                  </a:lnTo>
                  <a:lnTo>
                    <a:pt x="25" y="6"/>
                  </a:lnTo>
                  <a:lnTo>
                    <a:pt x="25" y="4"/>
                  </a:lnTo>
                  <a:lnTo>
                    <a:pt x="23" y="4"/>
                  </a:lnTo>
                  <a:lnTo>
                    <a:pt x="25" y="4"/>
                  </a:lnTo>
                  <a:lnTo>
                    <a:pt x="25" y="2"/>
                  </a:lnTo>
                  <a:lnTo>
                    <a:pt x="25" y="0"/>
                  </a:lnTo>
                  <a:lnTo>
                    <a:pt x="27" y="0"/>
                  </a:lnTo>
                  <a:lnTo>
                    <a:pt x="29" y="0"/>
                  </a:lnTo>
                  <a:lnTo>
                    <a:pt x="29" y="2"/>
                  </a:lnTo>
                  <a:lnTo>
                    <a:pt x="29" y="0"/>
                  </a:lnTo>
                  <a:lnTo>
                    <a:pt x="31" y="0"/>
                  </a:lnTo>
                  <a:lnTo>
                    <a:pt x="3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5" name="Freeform 134"/>
            <p:cNvSpPr>
              <a:spLocks/>
            </p:cNvSpPr>
            <p:nvPr/>
          </p:nvSpPr>
          <p:spPr bwMode="auto">
            <a:xfrm>
              <a:off x="5916613" y="3897313"/>
              <a:ext cx="36513" cy="47625"/>
            </a:xfrm>
            <a:custGeom>
              <a:avLst/>
              <a:gdLst>
                <a:gd name="T0" fmla="*/ 10 w 23"/>
                <a:gd name="T1" fmla="*/ 27 h 30"/>
                <a:gd name="T2" fmla="*/ 8 w 23"/>
                <a:gd name="T3" fmla="*/ 27 h 30"/>
                <a:gd name="T4" fmla="*/ 8 w 23"/>
                <a:gd name="T5" fmla="*/ 28 h 30"/>
                <a:gd name="T6" fmla="*/ 8 w 23"/>
                <a:gd name="T7" fmla="*/ 28 h 30"/>
                <a:gd name="T8" fmla="*/ 8 w 23"/>
                <a:gd name="T9" fmla="*/ 27 h 30"/>
                <a:gd name="T10" fmla="*/ 6 w 23"/>
                <a:gd name="T11" fmla="*/ 28 h 30"/>
                <a:gd name="T12" fmla="*/ 6 w 23"/>
                <a:gd name="T13" fmla="*/ 30 h 30"/>
                <a:gd name="T14" fmla="*/ 4 w 23"/>
                <a:gd name="T15" fmla="*/ 30 h 30"/>
                <a:gd name="T16" fmla="*/ 2 w 23"/>
                <a:gd name="T17" fmla="*/ 30 h 30"/>
                <a:gd name="T18" fmla="*/ 2 w 23"/>
                <a:gd name="T19" fmla="*/ 30 h 30"/>
                <a:gd name="T20" fmla="*/ 0 w 23"/>
                <a:gd name="T21" fmla="*/ 30 h 30"/>
                <a:gd name="T22" fmla="*/ 0 w 23"/>
                <a:gd name="T23" fmla="*/ 30 h 30"/>
                <a:gd name="T24" fmla="*/ 0 w 23"/>
                <a:gd name="T25" fmla="*/ 30 h 30"/>
                <a:gd name="T26" fmla="*/ 0 w 23"/>
                <a:gd name="T27" fmla="*/ 28 h 30"/>
                <a:gd name="T28" fmla="*/ 2 w 23"/>
                <a:gd name="T29" fmla="*/ 27 h 30"/>
                <a:gd name="T30" fmla="*/ 2 w 23"/>
                <a:gd name="T31" fmla="*/ 25 h 30"/>
                <a:gd name="T32" fmla="*/ 4 w 23"/>
                <a:gd name="T33" fmla="*/ 23 h 30"/>
                <a:gd name="T34" fmla="*/ 4 w 23"/>
                <a:gd name="T35" fmla="*/ 19 h 30"/>
                <a:gd name="T36" fmla="*/ 6 w 23"/>
                <a:gd name="T37" fmla="*/ 17 h 30"/>
                <a:gd name="T38" fmla="*/ 6 w 23"/>
                <a:gd name="T39" fmla="*/ 15 h 30"/>
                <a:gd name="T40" fmla="*/ 6 w 23"/>
                <a:gd name="T41" fmla="*/ 15 h 30"/>
                <a:gd name="T42" fmla="*/ 8 w 23"/>
                <a:gd name="T43" fmla="*/ 15 h 30"/>
                <a:gd name="T44" fmla="*/ 8 w 23"/>
                <a:gd name="T45" fmla="*/ 15 h 30"/>
                <a:gd name="T46" fmla="*/ 8 w 23"/>
                <a:gd name="T47" fmla="*/ 13 h 30"/>
                <a:gd name="T48" fmla="*/ 8 w 23"/>
                <a:gd name="T49" fmla="*/ 13 h 30"/>
                <a:gd name="T50" fmla="*/ 8 w 23"/>
                <a:gd name="T51" fmla="*/ 11 h 30"/>
                <a:gd name="T52" fmla="*/ 8 w 23"/>
                <a:gd name="T53" fmla="*/ 9 h 30"/>
                <a:gd name="T54" fmla="*/ 10 w 23"/>
                <a:gd name="T55" fmla="*/ 7 h 30"/>
                <a:gd name="T56" fmla="*/ 12 w 23"/>
                <a:gd name="T57" fmla="*/ 5 h 30"/>
                <a:gd name="T58" fmla="*/ 12 w 23"/>
                <a:gd name="T59" fmla="*/ 4 h 30"/>
                <a:gd name="T60" fmla="*/ 14 w 23"/>
                <a:gd name="T61" fmla="*/ 2 h 30"/>
                <a:gd name="T62" fmla="*/ 14 w 23"/>
                <a:gd name="T63" fmla="*/ 2 h 30"/>
                <a:gd name="T64" fmla="*/ 16 w 23"/>
                <a:gd name="T65" fmla="*/ 2 h 30"/>
                <a:gd name="T66" fmla="*/ 18 w 23"/>
                <a:gd name="T67" fmla="*/ 2 h 30"/>
                <a:gd name="T68" fmla="*/ 18 w 23"/>
                <a:gd name="T69" fmla="*/ 2 h 30"/>
                <a:gd name="T70" fmla="*/ 19 w 23"/>
                <a:gd name="T71" fmla="*/ 0 h 30"/>
                <a:gd name="T72" fmla="*/ 19 w 23"/>
                <a:gd name="T73" fmla="*/ 2 h 30"/>
                <a:gd name="T74" fmla="*/ 21 w 23"/>
                <a:gd name="T75" fmla="*/ 2 h 30"/>
                <a:gd name="T76" fmla="*/ 19 w 23"/>
                <a:gd name="T77" fmla="*/ 4 h 30"/>
                <a:gd name="T78" fmla="*/ 19 w 23"/>
                <a:gd name="T79" fmla="*/ 4 h 30"/>
                <a:gd name="T80" fmla="*/ 19 w 23"/>
                <a:gd name="T81" fmla="*/ 4 h 30"/>
                <a:gd name="T82" fmla="*/ 21 w 23"/>
                <a:gd name="T83" fmla="*/ 4 h 30"/>
                <a:gd name="T84" fmla="*/ 21 w 23"/>
                <a:gd name="T85" fmla="*/ 5 h 30"/>
                <a:gd name="T86" fmla="*/ 23 w 23"/>
                <a:gd name="T87" fmla="*/ 5 h 30"/>
                <a:gd name="T88" fmla="*/ 21 w 23"/>
                <a:gd name="T89" fmla="*/ 7 h 30"/>
                <a:gd name="T90" fmla="*/ 23 w 23"/>
                <a:gd name="T91" fmla="*/ 7 h 30"/>
                <a:gd name="T92" fmla="*/ 23 w 23"/>
                <a:gd name="T93" fmla="*/ 7 h 30"/>
                <a:gd name="T94" fmla="*/ 23 w 23"/>
                <a:gd name="T95" fmla="*/ 9 h 30"/>
                <a:gd name="T96" fmla="*/ 21 w 23"/>
                <a:gd name="T97" fmla="*/ 11 h 30"/>
                <a:gd name="T98" fmla="*/ 21 w 23"/>
                <a:gd name="T99" fmla="*/ 13 h 30"/>
                <a:gd name="T100" fmla="*/ 19 w 23"/>
                <a:gd name="T101" fmla="*/ 13 h 30"/>
                <a:gd name="T102" fmla="*/ 19 w 23"/>
                <a:gd name="T103" fmla="*/ 15 h 30"/>
                <a:gd name="T104" fmla="*/ 19 w 23"/>
                <a:gd name="T105" fmla="*/ 17 h 30"/>
                <a:gd name="T106" fmla="*/ 18 w 23"/>
                <a:gd name="T107" fmla="*/ 17 h 30"/>
                <a:gd name="T108" fmla="*/ 16 w 23"/>
                <a:gd name="T109" fmla="*/ 17 h 30"/>
                <a:gd name="T110" fmla="*/ 16 w 23"/>
                <a:gd name="T111" fmla="*/ 17 h 30"/>
                <a:gd name="T112" fmla="*/ 14 w 23"/>
                <a:gd name="T113" fmla="*/ 19 h 30"/>
                <a:gd name="T114" fmla="*/ 14 w 23"/>
                <a:gd name="T115" fmla="*/ 19 h 30"/>
                <a:gd name="T116" fmla="*/ 14 w 23"/>
                <a:gd name="T117" fmla="*/ 21 h 30"/>
                <a:gd name="T118" fmla="*/ 14 w 23"/>
                <a:gd name="T119" fmla="*/ 21 h 30"/>
                <a:gd name="T120" fmla="*/ 14 w 23"/>
                <a:gd name="T121" fmla="*/ 23 h 30"/>
                <a:gd name="T122" fmla="*/ 14 w 23"/>
                <a:gd name="T123" fmla="*/ 2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 h="30">
                  <a:moveTo>
                    <a:pt x="12" y="25"/>
                  </a:moveTo>
                  <a:lnTo>
                    <a:pt x="12" y="25"/>
                  </a:lnTo>
                  <a:lnTo>
                    <a:pt x="10" y="25"/>
                  </a:lnTo>
                  <a:lnTo>
                    <a:pt x="10" y="27"/>
                  </a:lnTo>
                  <a:lnTo>
                    <a:pt x="10" y="27"/>
                  </a:lnTo>
                  <a:lnTo>
                    <a:pt x="10" y="27"/>
                  </a:lnTo>
                  <a:lnTo>
                    <a:pt x="10" y="27"/>
                  </a:lnTo>
                  <a:lnTo>
                    <a:pt x="10" y="27"/>
                  </a:lnTo>
                  <a:lnTo>
                    <a:pt x="10" y="27"/>
                  </a:lnTo>
                  <a:lnTo>
                    <a:pt x="8" y="27"/>
                  </a:lnTo>
                  <a:lnTo>
                    <a:pt x="8" y="27"/>
                  </a:lnTo>
                  <a:lnTo>
                    <a:pt x="8" y="27"/>
                  </a:lnTo>
                  <a:lnTo>
                    <a:pt x="8" y="27"/>
                  </a:lnTo>
                  <a:lnTo>
                    <a:pt x="8" y="27"/>
                  </a:lnTo>
                  <a:lnTo>
                    <a:pt x="8" y="28"/>
                  </a:lnTo>
                  <a:lnTo>
                    <a:pt x="8" y="28"/>
                  </a:lnTo>
                  <a:lnTo>
                    <a:pt x="8" y="28"/>
                  </a:lnTo>
                  <a:lnTo>
                    <a:pt x="8" y="28"/>
                  </a:lnTo>
                  <a:lnTo>
                    <a:pt x="8" y="28"/>
                  </a:lnTo>
                  <a:lnTo>
                    <a:pt x="8" y="28"/>
                  </a:lnTo>
                  <a:lnTo>
                    <a:pt x="8" y="28"/>
                  </a:lnTo>
                  <a:lnTo>
                    <a:pt x="8" y="28"/>
                  </a:lnTo>
                  <a:lnTo>
                    <a:pt x="8" y="28"/>
                  </a:lnTo>
                  <a:lnTo>
                    <a:pt x="8" y="27"/>
                  </a:lnTo>
                  <a:lnTo>
                    <a:pt x="8" y="27"/>
                  </a:lnTo>
                  <a:lnTo>
                    <a:pt x="6" y="27"/>
                  </a:lnTo>
                  <a:lnTo>
                    <a:pt x="6" y="27"/>
                  </a:lnTo>
                  <a:lnTo>
                    <a:pt x="6" y="27"/>
                  </a:lnTo>
                  <a:lnTo>
                    <a:pt x="6" y="28"/>
                  </a:lnTo>
                  <a:lnTo>
                    <a:pt x="6" y="28"/>
                  </a:lnTo>
                  <a:lnTo>
                    <a:pt x="6" y="28"/>
                  </a:lnTo>
                  <a:lnTo>
                    <a:pt x="6" y="30"/>
                  </a:lnTo>
                  <a:lnTo>
                    <a:pt x="6" y="30"/>
                  </a:lnTo>
                  <a:lnTo>
                    <a:pt x="6" y="30"/>
                  </a:lnTo>
                  <a:lnTo>
                    <a:pt x="6" y="30"/>
                  </a:lnTo>
                  <a:lnTo>
                    <a:pt x="6" y="30"/>
                  </a:lnTo>
                  <a:lnTo>
                    <a:pt x="4" y="30"/>
                  </a:lnTo>
                  <a:lnTo>
                    <a:pt x="4" y="30"/>
                  </a:lnTo>
                  <a:lnTo>
                    <a:pt x="4" y="30"/>
                  </a:lnTo>
                  <a:lnTo>
                    <a:pt x="4" y="30"/>
                  </a:lnTo>
                  <a:lnTo>
                    <a:pt x="4" y="30"/>
                  </a:lnTo>
                  <a:lnTo>
                    <a:pt x="2" y="30"/>
                  </a:lnTo>
                  <a:lnTo>
                    <a:pt x="2" y="30"/>
                  </a:lnTo>
                  <a:lnTo>
                    <a:pt x="2" y="30"/>
                  </a:lnTo>
                  <a:lnTo>
                    <a:pt x="2" y="30"/>
                  </a:lnTo>
                  <a:lnTo>
                    <a:pt x="2" y="30"/>
                  </a:lnTo>
                  <a:lnTo>
                    <a:pt x="2" y="30"/>
                  </a:lnTo>
                  <a:lnTo>
                    <a:pt x="2" y="30"/>
                  </a:lnTo>
                  <a:lnTo>
                    <a:pt x="2" y="30"/>
                  </a:lnTo>
                  <a:lnTo>
                    <a:pt x="2" y="30"/>
                  </a:lnTo>
                  <a:lnTo>
                    <a:pt x="2" y="30"/>
                  </a:lnTo>
                  <a:lnTo>
                    <a:pt x="0" y="30"/>
                  </a:lnTo>
                  <a:lnTo>
                    <a:pt x="0" y="30"/>
                  </a:lnTo>
                  <a:lnTo>
                    <a:pt x="0" y="30"/>
                  </a:lnTo>
                  <a:lnTo>
                    <a:pt x="0" y="30"/>
                  </a:lnTo>
                  <a:lnTo>
                    <a:pt x="0" y="30"/>
                  </a:lnTo>
                  <a:lnTo>
                    <a:pt x="0" y="30"/>
                  </a:lnTo>
                  <a:lnTo>
                    <a:pt x="0" y="30"/>
                  </a:lnTo>
                  <a:lnTo>
                    <a:pt x="0" y="30"/>
                  </a:lnTo>
                  <a:lnTo>
                    <a:pt x="0" y="30"/>
                  </a:lnTo>
                  <a:lnTo>
                    <a:pt x="0" y="30"/>
                  </a:lnTo>
                  <a:lnTo>
                    <a:pt x="0" y="30"/>
                  </a:lnTo>
                  <a:lnTo>
                    <a:pt x="0" y="30"/>
                  </a:lnTo>
                  <a:lnTo>
                    <a:pt x="0" y="30"/>
                  </a:lnTo>
                  <a:lnTo>
                    <a:pt x="0" y="30"/>
                  </a:lnTo>
                  <a:lnTo>
                    <a:pt x="0" y="28"/>
                  </a:lnTo>
                  <a:lnTo>
                    <a:pt x="0" y="28"/>
                  </a:lnTo>
                  <a:lnTo>
                    <a:pt x="0" y="28"/>
                  </a:lnTo>
                  <a:lnTo>
                    <a:pt x="0" y="28"/>
                  </a:lnTo>
                  <a:lnTo>
                    <a:pt x="0" y="28"/>
                  </a:lnTo>
                  <a:lnTo>
                    <a:pt x="0" y="28"/>
                  </a:lnTo>
                  <a:lnTo>
                    <a:pt x="2" y="28"/>
                  </a:lnTo>
                  <a:lnTo>
                    <a:pt x="2" y="28"/>
                  </a:lnTo>
                  <a:lnTo>
                    <a:pt x="0" y="27"/>
                  </a:lnTo>
                  <a:lnTo>
                    <a:pt x="2" y="27"/>
                  </a:lnTo>
                  <a:lnTo>
                    <a:pt x="2" y="27"/>
                  </a:lnTo>
                  <a:lnTo>
                    <a:pt x="2" y="27"/>
                  </a:lnTo>
                  <a:lnTo>
                    <a:pt x="2" y="25"/>
                  </a:lnTo>
                  <a:lnTo>
                    <a:pt x="2" y="25"/>
                  </a:lnTo>
                  <a:lnTo>
                    <a:pt x="2" y="25"/>
                  </a:lnTo>
                  <a:lnTo>
                    <a:pt x="2" y="25"/>
                  </a:lnTo>
                  <a:lnTo>
                    <a:pt x="2" y="25"/>
                  </a:lnTo>
                  <a:lnTo>
                    <a:pt x="2" y="25"/>
                  </a:lnTo>
                  <a:lnTo>
                    <a:pt x="4" y="23"/>
                  </a:lnTo>
                  <a:lnTo>
                    <a:pt x="4" y="23"/>
                  </a:lnTo>
                  <a:lnTo>
                    <a:pt x="4" y="23"/>
                  </a:lnTo>
                  <a:lnTo>
                    <a:pt x="4" y="23"/>
                  </a:lnTo>
                  <a:lnTo>
                    <a:pt x="4" y="21"/>
                  </a:lnTo>
                  <a:lnTo>
                    <a:pt x="4" y="21"/>
                  </a:lnTo>
                  <a:lnTo>
                    <a:pt x="4" y="19"/>
                  </a:lnTo>
                  <a:lnTo>
                    <a:pt x="4" y="19"/>
                  </a:lnTo>
                  <a:lnTo>
                    <a:pt x="6" y="19"/>
                  </a:lnTo>
                  <a:lnTo>
                    <a:pt x="6" y="19"/>
                  </a:lnTo>
                  <a:lnTo>
                    <a:pt x="6" y="17"/>
                  </a:lnTo>
                  <a:lnTo>
                    <a:pt x="6" y="17"/>
                  </a:lnTo>
                  <a:lnTo>
                    <a:pt x="6" y="15"/>
                  </a:lnTo>
                  <a:lnTo>
                    <a:pt x="6" y="15"/>
                  </a:lnTo>
                  <a:lnTo>
                    <a:pt x="6" y="15"/>
                  </a:lnTo>
                  <a:lnTo>
                    <a:pt x="6" y="15"/>
                  </a:lnTo>
                  <a:lnTo>
                    <a:pt x="6" y="15"/>
                  </a:lnTo>
                  <a:lnTo>
                    <a:pt x="6" y="15"/>
                  </a:lnTo>
                  <a:lnTo>
                    <a:pt x="6" y="15"/>
                  </a:lnTo>
                  <a:lnTo>
                    <a:pt x="6" y="15"/>
                  </a:lnTo>
                  <a:lnTo>
                    <a:pt x="6" y="15"/>
                  </a:lnTo>
                  <a:lnTo>
                    <a:pt x="6" y="15"/>
                  </a:lnTo>
                  <a:lnTo>
                    <a:pt x="6" y="15"/>
                  </a:lnTo>
                  <a:lnTo>
                    <a:pt x="6" y="15"/>
                  </a:lnTo>
                  <a:lnTo>
                    <a:pt x="6" y="15"/>
                  </a:lnTo>
                  <a:lnTo>
                    <a:pt x="8" y="15"/>
                  </a:lnTo>
                  <a:lnTo>
                    <a:pt x="8" y="15"/>
                  </a:lnTo>
                  <a:lnTo>
                    <a:pt x="8" y="15"/>
                  </a:lnTo>
                  <a:lnTo>
                    <a:pt x="8" y="15"/>
                  </a:lnTo>
                  <a:lnTo>
                    <a:pt x="8" y="15"/>
                  </a:lnTo>
                  <a:lnTo>
                    <a:pt x="8" y="15"/>
                  </a:lnTo>
                  <a:lnTo>
                    <a:pt x="8" y="15"/>
                  </a:lnTo>
                  <a:lnTo>
                    <a:pt x="8" y="15"/>
                  </a:lnTo>
                  <a:lnTo>
                    <a:pt x="8" y="15"/>
                  </a:lnTo>
                  <a:lnTo>
                    <a:pt x="8" y="13"/>
                  </a:lnTo>
                  <a:lnTo>
                    <a:pt x="8" y="13"/>
                  </a:lnTo>
                  <a:lnTo>
                    <a:pt x="8" y="13"/>
                  </a:lnTo>
                  <a:lnTo>
                    <a:pt x="8" y="13"/>
                  </a:lnTo>
                  <a:lnTo>
                    <a:pt x="8" y="13"/>
                  </a:lnTo>
                  <a:lnTo>
                    <a:pt x="8" y="13"/>
                  </a:lnTo>
                  <a:lnTo>
                    <a:pt x="8" y="13"/>
                  </a:lnTo>
                  <a:lnTo>
                    <a:pt x="8" y="13"/>
                  </a:lnTo>
                  <a:lnTo>
                    <a:pt x="8" y="13"/>
                  </a:lnTo>
                  <a:lnTo>
                    <a:pt x="8" y="13"/>
                  </a:lnTo>
                  <a:lnTo>
                    <a:pt x="8" y="11"/>
                  </a:lnTo>
                  <a:lnTo>
                    <a:pt x="8" y="11"/>
                  </a:lnTo>
                  <a:lnTo>
                    <a:pt x="8" y="11"/>
                  </a:lnTo>
                  <a:lnTo>
                    <a:pt x="8" y="11"/>
                  </a:lnTo>
                  <a:lnTo>
                    <a:pt x="8" y="9"/>
                  </a:lnTo>
                  <a:lnTo>
                    <a:pt x="8" y="9"/>
                  </a:lnTo>
                  <a:lnTo>
                    <a:pt x="8" y="9"/>
                  </a:lnTo>
                  <a:lnTo>
                    <a:pt x="8" y="9"/>
                  </a:lnTo>
                  <a:lnTo>
                    <a:pt x="8" y="9"/>
                  </a:lnTo>
                  <a:lnTo>
                    <a:pt x="8" y="9"/>
                  </a:lnTo>
                  <a:lnTo>
                    <a:pt x="8" y="7"/>
                  </a:lnTo>
                  <a:lnTo>
                    <a:pt x="8" y="7"/>
                  </a:lnTo>
                  <a:lnTo>
                    <a:pt x="10" y="7"/>
                  </a:lnTo>
                  <a:lnTo>
                    <a:pt x="10" y="7"/>
                  </a:lnTo>
                  <a:lnTo>
                    <a:pt x="10" y="7"/>
                  </a:lnTo>
                  <a:lnTo>
                    <a:pt x="10" y="5"/>
                  </a:lnTo>
                  <a:lnTo>
                    <a:pt x="10" y="5"/>
                  </a:lnTo>
                  <a:lnTo>
                    <a:pt x="12" y="5"/>
                  </a:lnTo>
                  <a:lnTo>
                    <a:pt x="12" y="5"/>
                  </a:lnTo>
                  <a:lnTo>
                    <a:pt x="12" y="4"/>
                  </a:lnTo>
                  <a:lnTo>
                    <a:pt x="12" y="4"/>
                  </a:lnTo>
                  <a:lnTo>
                    <a:pt x="12" y="4"/>
                  </a:lnTo>
                  <a:lnTo>
                    <a:pt x="12" y="4"/>
                  </a:lnTo>
                  <a:lnTo>
                    <a:pt x="14" y="4"/>
                  </a:lnTo>
                  <a:lnTo>
                    <a:pt x="14" y="4"/>
                  </a:lnTo>
                  <a:lnTo>
                    <a:pt x="14" y="4"/>
                  </a:lnTo>
                  <a:lnTo>
                    <a:pt x="14" y="4"/>
                  </a:lnTo>
                  <a:lnTo>
                    <a:pt x="14" y="2"/>
                  </a:lnTo>
                  <a:lnTo>
                    <a:pt x="14" y="2"/>
                  </a:lnTo>
                  <a:lnTo>
                    <a:pt x="14" y="2"/>
                  </a:lnTo>
                  <a:lnTo>
                    <a:pt x="14" y="2"/>
                  </a:lnTo>
                  <a:lnTo>
                    <a:pt x="14" y="2"/>
                  </a:lnTo>
                  <a:lnTo>
                    <a:pt x="14" y="2"/>
                  </a:lnTo>
                  <a:lnTo>
                    <a:pt x="14" y="2"/>
                  </a:lnTo>
                  <a:lnTo>
                    <a:pt x="14" y="2"/>
                  </a:lnTo>
                  <a:lnTo>
                    <a:pt x="14" y="2"/>
                  </a:lnTo>
                  <a:lnTo>
                    <a:pt x="16" y="2"/>
                  </a:lnTo>
                  <a:lnTo>
                    <a:pt x="16" y="2"/>
                  </a:lnTo>
                  <a:lnTo>
                    <a:pt x="16" y="2"/>
                  </a:lnTo>
                  <a:lnTo>
                    <a:pt x="16" y="2"/>
                  </a:lnTo>
                  <a:lnTo>
                    <a:pt x="16" y="2"/>
                  </a:lnTo>
                  <a:lnTo>
                    <a:pt x="18" y="2"/>
                  </a:lnTo>
                  <a:lnTo>
                    <a:pt x="18" y="2"/>
                  </a:lnTo>
                  <a:lnTo>
                    <a:pt x="18" y="2"/>
                  </a:lnTo>
                  <a:lnTo>
                    <a:pt x="18" y="2"/>
                  </a:lnTo>
                  <a:lnTo>
                    <a:pt x="18" y="2"/>
                  </a:lnTo>
                  <a:lnTo>
                    <a:pt x="18" y="2"/>
                  </a:lnTo>
                  <a:lnTo>
                    <a:pt x="18" y="2"/>
                  </a:lnTo>
                  <a:lnTo>
                    <a:pt x="18" y="2"/>
                  </a:lnTo>
                  <a:lnTo>
                    <a:pt x="19" y="2"/>
                  </a:lnTo>
                  <a:lnTo>
                    <a:pt x="19" y="2"/>
                  </a:lnTo>
                  <a:lnTo>
                    <a:pt x="19" y="0"/>
                  </a:lnTo>
                  <a:lnTo>
                    <a:pt x="19" y="0"/>
                  </a:lnTo>
                  <a:lnTo>
                    <a:pt x="19" y="0"/>
                  </a:lnTo>
                  <a:lnTo>
                    <a:pt x="19" y="0"/>
                  </a:lnTo>
                  <a:lnTo>
                    <a:pt x="19" y="2"/>
                  </a:lnTo>
                  <a:lnTo>
                    <a:pt x="19" y="2"/>
                  </a:lnTo>
                  <a:lnTo>
                    <a:pt x="19" y="2"/>
                  </a:lnTo>
                  <a:lnTo>
                    <a:pt x="21" y="2"/>
                  </a:lnTo>
                  <a:lnTo>
                    <a:pt x="21" y="2"/>
                  </a:lnTo>
                  <a:lnTo>
                    <a:pt x="21" y="2"/>
                  </a:lnTo>
                  <a:lnTo>
                    <a:pt x="21" y="2"/>
                  </a:lnTo>
                  <a:lnTo>
                    <a:pt x="21" y="2"/>
                  </a:lnTo>
                  <a:lnTo>
                    <a:pt x="21" y="2"/>
                  </a:lnTo>
                  <a:lnTo>
                    <a:pt x="19" y="2"/>
                  </a:lnTo>
                  <a:lnTo>
                    <a:pt x="19" y="2"/>
                  </a:lnTo>
                  <a:lnTo>
                    <a:pt x="19" y="2"/>
                  </a:lnTo>
                  <a:lnTo>
                    <a:pt x="19" y="4"/>
                  </a:lnTo>
                  <a:lnTo>
                    <a:pt x="19" y="4"/>
                  </a:lnTo>
                  <a:lnTo>
                    <a:pt x="19" y="4"/>
                  </a:lnTo>
                  <a:lnTo>
                    <a:pt x="19" y="4"/>
                  </a:lnTo>
                  <a:lnTo>
                    <a:pt x="19" y="4"/>
                  </a:lnTo>
                  <a:lnTo>
                    <a:pt x="19" y="4"/>
                  </a:lnTo>
                  <a:lnTo>
                    <a:pt x="19" y="4"/>
                  </a:lnTo>
                  <a:lnTo>
                    <a:pt x="19" y="4"/>
                  </a:lnTo>
                  <a:lnTo>
                    <a:pt x="19" y="4"/>
                  </a:lnTo>
                  <a:lnTo>
                    <a:pt x="19" y="4"/>
                  </a:lnTo>
                  <a:lnTo>
                    <a:pt x="19" y="4"/>
                  </a:lnTo>
                  <a:lnTo>
                    <a:pt x="19" y="4"/>
                  </a:lnTo>
                  <a:lnTo>
                    <a:pt x="21" y="4"/>
                  </a:lnTo>
                  <a:lnTo>
                    <a:pt x="21" y="4"/>
                  </a:lnTo>
                  <a:lnTo>
                    <a:pt x="21" y="4"/>
                  </a:lnTo>
                  <a:lnTo>
                    <a:pt x="21" y="4"/>
                  </a:lnTo>
                  <a:lnTo>
                    <a:pt x="21" y="4"/>
                  </a:lnTo>
                  <a:lnTo>
                    <a:pt x="21" y="5"/>
                  </a:lnTo>
                  <a:lnTo>
                    <a:pt x="21" y="5"/>
                  </a:lnTo>
                  <a:lnTo>
                    <a:pt x="21" y="5"/>
                  </a:lnTo>
                  <a:lnTo>
                    <a:pt x="21" y="5"/>
                  </a:lnTo>
                  <a:lnTo>
                    <a:pt x="21" y="5"/>
                  </a:lnTo>
                  <a:lnTo>
                    <a:pt x="23" y="5"/>
                  </a:lnTo>
                  <a:lnTo>
                    <a:pt x="23" y="5"/>
                  </a:lnTo>
                  <a:lnTo>
                    <a:pt x="23" y="5"/>
                  </a:lnTo>
                  <a:lnTo>
                    <a:pt x="23" y="5"/>
                  </a:lnTo>
                  <a:lnTo>
                    <a:pt x="23" y="5"/>
                  </a:lnTo>
                  <a:lnTo>
                    <a:pt x="23" y="5"/>
                  </a:lnTo>
                  <a:lnTo>
                    <a:pt x="21" y="5"/>
                  </a:lnTo>
                  <a:lnTo>
                    <a:pt x="21" y="5"/>
                  </a:lnTo>
                  <a:lnTo>
                    <a:pt x="21" y="7"/>
                  </a:lnTo>
                  <a:lnTo>
                    <a:pt x="23" y="7"/>
                  </a:lnTo>
                  <a:lnTo>
                    <a:pt x="23" y="7"/>
                  </a:lnTo>
                  <a:lnTo>
                    <a:pt x="23" y="7"/>
                  </a:lnTo>
                  <a:lnTo>
                    <a:pt x="23" y="7"/>
                  </a:lnTo>
                  <a:lnTo>
                    <a:pt x="23" y="7"/>
                  </a:lnTo>
                  <a:lnTo>
                    <a:pt x="23" y="7"/>
                  </a:lnTo>
                  <a:lnTo>
                    <a:pt x="23" y="7"/>
                  </a:lnTo>
                  <a:lnTo>
                    <a:pt x="23" y="7"/>
                  </a:lnTo>
                  <a:lnTo>
                    <a:pt x="23" y="7"/>
                  </a:lnTo>
                  <a:lnTo>
                    <a:pt x="23" y="7"/>
                  </a:lnTo>
                  <a:lnTo>
                    <a:pt x="23" y="9"/>
                  </a:lnTo>
                  <a:lnTo>
                    <a:pt x="23" y="9"/>
                  </a:lnTo>
                  <a:lnTo>
                    <a:pt x="23" y="9"/>
                  </a:lnTo>
                  <a:lnTo>
                    <a:pt x="23" y="9"/>
                  </a:lnTo>
                  <a:lnTo>
                    <a:pt x="23" y="9"/>
                  </a:lnTo>
                  <a:lnTo>
                    <a:pt x="23" y="9"/>
                  </a:lnTo>
                  <a:lnTo>
                    <a:pt x="23" y="11"/>
                  </a:lnTo>
                  <a:lnTo>
                    <a:pt x="21" y="11"/>
                  </a:lnTo>
                  <a:lnTo>
                    <a:pt x="21" y="11"/>
                  </a:lnTo>
                  <a:lnTo>
                    <a:pt x="21" y="11"/>
                  </a:lnTo>
                  <a:lnTo>
                    <a:pt x="21" y="11"/>
                  </a:lnTo>
                  <a:lnTo>
                    <a:pt x="21" y="13"/>
                  </a:lnTo>
                  <a:lnTo>
                    <a:pt x="21" y="13"/>
                  </a:lnTo>
                  <a:lnTo>
                    <a:pt x="21" y="13"/>
                  </a:lnTo>
                  <a:lnTo>
                    <a:pt x="21" y="13"/>
                  </a:lnTo>
                  <a:lnTo>
                    <a:pt x="21" y="13"/>
                  </a:lnTo>
                  <a:lnTo>
                    <a:pt x="19" y="13"/>
                  </a:lnTo>
                  <a:lnTo>
                    <a:pt x="19" y="13"/>
                  </a:lnTo>
                  <a:lnTo>
                    <a:pt x="19" y="13"/>
                  </a:lnTo>
                  <a:lnTo>
                    <a:pt x="19" y="13"/>
                  </a:lnTo>
                  <a:lnTo>
                    <a:pt x="19" y="15"/>
                  </a:lnTo>
                  <a:lnTo>
                    <a:pt x="18" y="15"/>
                  </a:lnTo>
                  <a:lnTo>
                    <a:pt x="18" y="15"/>
                  </a:lnTo>
                  <a:lnTo>
                    <a:pt x="18" y="15"/>
                  </a:lnTo>
                  <a:lnTo>
                    <a:pt x="19" y="15"/>
                  </a:lnTo>
                  <a:lnTo>
                    <a:pt x="19" y="15"/>
                  </a:lnTo>
                  <a:lnTo>
                    <a:pt x="19" y="15"/>
                  </a:lnTo>
                  <a:lnTo>
                    <a:pt x="19" y="17"/>
                  </a:lnTo>
                  <a:lnTo>
                    <a:pt x="19" y="17"/>
                  </a:lnTo>
                  <a:lnTo>
                    <a:pt x="19" y="17"/>
                  </a:lnTo>
                  <a:lnTo>
                    <a:pt x="19" y="17"/>
                  </a:lnTo>
                  <a:lnTo>
                    <a:pt x="19" y="17"/>
                  </a:lnTo>
                  <a:lnTo>
                    <a:pt x="18" y="17"/>
                  </a:lnTo>
                  <a:lnTo>
                    <a:pt x="18" y="17"/>
                  </a:lnTo>
                  <a:lnTo>
                    <a:pt x="18" y="17"/>
                  </a:lnTo>
                  <a:lnTo>
                    <a:pt x="18" y="17"/>
                  </a:lnTo>
                  <a:lnTo>
                    <a:pt x="18" y="17"/>
                  </a:lnTo>
                  <a:lnTo>
                    <a:pt x="18" y="17"/>
                  </a:lnTo>
                  <a:lnTo>
                    <a:pt x="18" y="17"/>
                  </a:lnTo>
                  <a:lnTo>
                    <a:pt x="16" y="17"/>
                  </a:lnTo>
                  <a:lnTo>
                    <a:pt x="16" y="17"/>
                  </a:lnTo>
                  <a:lnTo>
                    <a:pt x="16" y="17"/>
                  </a:lnTo>
                  <a:lnTo>
                    <a:pt x="16" y="17"/>
                  </a:lnTo>
                  <a:lnTo>
                    <a:pt x="16" y="17"/>
                  </a:lnTo>
                  <a:lnTo>
                    <a:pt x="16" y="17"/>
                  </a:lnTo>
                  <a:lnTo>
                    <a:pt x="16" y="17"/>
                  </a:lnTo>
                  <a:lnTo>
                    <a:pt x="14" y="17"/>
                  </a:lnTo>
                  <a:lnTo>
                    <a:pt x="14" y="17"/>
                  </a:lnTo>
                  <a:lnTo>
                    <a:pt x="14" y="19"/>
                  </a:lnTo>
                  <a:lnTo>
                    <a:pt x="14" y="19"/>
                  </a:lnTo>
                  <a:lnTo>
                    <a:pt x="14" y="19"/>
                  </a:lnTo>
                  <a:lnTo>
                    <a:pt x="14" y="19"/>
                  </a:lnTo>
                  <a:lnTo>
                    <a:pt x="14" y="19"/>
                  </a:lnTo>
                  <a:lnTo>
                    <a:pt x="14" y="19"/>
                  </a:lnTo>
                  <a:lnTo>
                    <a:pt x="14" y="19"/>
                  </a:lnTo>
                  <a:lnTo>
                    <a:pt x="14" y="19"/>
                  </a:lnTo>
                  <a:lnTo>
                    <a:pt x="14" y="19"/>
                  </a:lnTo>
                  <a:lnTo>
                    <a:pt x="14" y="19"/>
                  </a:lnTo>
                  <a:lnTo>
                    <a:pt x="14" y="21"/>
                  </a:lnTo>
                  <a:lnTo>
                    <a:pt x="14" y="21"/>
                  </a:lnTo>
                  <a:lnTo>
                    <a:pt x="14" y="21"/>
                  </a:lnTo>
                  <a:lnTo>
                    <a:pt x="14" y="21"/>
                  </a:lnTo>
                  <a:lnTo>
                    <a:pt x="14" y="21"/>
                  </a:lnTo>
                  <a:lnTo>
                    <a:pt x="14" y="21"/>
                  </a:lnTo>
                  <a:lnTo>
                    <a:pt x="14" y="21"/>
                  </a:lnTo>
                  <a:lnTo>
                    <a:pt x="16" y="21"/>
                  </a:lnTo>
                  <a:lnTo>
                    <a:pt x="14" y="21"/>
                  </a:lnTo>
                  <a:lnTo>
                    <a:pt x="14" y="23"/>
                  </a:lnTo>
                  <a:lnTo>
                    <a:pt x="14" y="23"/>
                  </a:lnTo>
                  <a:lnTo>
                    <a:pt x="14" y="23"/>
                  </a:lnTo>
                  <a:lnTo>
                    <a:pt x="14" y="23"/>
                  </a:lnTo>
                  <a:lnTo>
                    <a:pt x="14" y="23"/>
                  </a:lnTo>
                  <a:lnTo>
                    <a:pt x="14" y="23"/>
                  </a:lnTo>
                  <a:lnTo>
                    <a:pt x="14" y="23"/>
                  </a:lnTo>
                  <a:lnTo>
                    <a:pt x="14" y="23"/>
                  </a:lnTo>
                  <a:lnTo>
                    <a:pt x="12" y="25"/>
                  </a:lnTo>
                  <a:lnTo>
                    <a:pt x="12" y="25"/>
                  </a:lnTo>
                  <a:lnTo>
                    <a:pt x="12" y="25"/>
                  </a:lnTo>
                  <a:lnTo>
                    <a:pt x="12" y="2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6" name="Freeform 135"/>
            <p:cNvSpPr>
              <a:spLocks/>
            </p:cNvSpPr>
            <p:nvPr/>
          </p:nvSpPr>
          <p:spPr bwMode="auto">
            <a:xfrm>
              <a:off x="4740275" y="4616450"/>
              <a:ext cx="103188" cy="106363"/>
            </a:xfrm>
            <a:custGeom>
              <a:avLst/>
              <a:gdLst>
                <a:gd name="T0" fmla="*/ 48 w 65"/>
                <a:gd name="T1" fmla="*/ 19 h 67"/>
                <a:gd name="T2" fmla="*/ 50 w 65"/>
                <a:gd name="T3" fmla="*/ 25 h 67"/>
                <a:gd name="T4" fmla="*/ 48 w 65"/>
                <a:gd name="T5" fmla="*/ 30 h 67"/>
                <a:gd name="T6" fmla="*/ 44 w 65"/>
                <a:gd name="T7" fmla="*/ 32 h 67"/>
                <a:gd name="T8" fmla="*/ 48 w 65"/>
                <a:gd name="T9" fmla="*/ 34 h 67"/>
                <a:gd name="T10" fmla="*/ 50 w 65"/>
                <a:gd name="T11" fmla="*/ 34 h 67"/>
                <a:gd name="T12" fmla="*/ 54 w 65"/>
                <a:gd name="T13" fmla="*/ 36 h 67"/>
                <a:gd name="T14" fmla="*/ 58 w 65"/>
                <a:gd name="T15" fmla="*/ 38 h 67"/>
                <a:gd name="T16" fmla="*/ 60 w 65"/>
                <a:gd name="T17" fmla="*/ 42 h 67"/>
                <a:gd name="T18" fmla="*/ 62 w 65"/>
                <a:gd name="T19" fmla="*/ 42 h 67"/>
                <a:gd name="T20" fmla="*/ 64 w 65"/>
                <a:gd name="T21" fmla="*/ 42 h 67"/>
                <a:gd name="T22" fmla="*/ 65 w 65"/>
                <a:gd name="T23" fmla="*/ 48 h 67"/>
                <a:gd name="T24" fmla="*/ 64 w 65"/>
                <a:gd name="T25" fmla="*/ 48 h 67"/>
                <a:gd name="T26" fmla="*/ 65 w 65"/>
                <a:gd name="T27" fmla="*/ 52 h 67"/>
                <a:gd name="T28" fmla="*/ 64 w 65"/>
                <a:gd name="T29" fmla="*/ 55 h 67"/>
                <a:gd name="T30" fmla="*/ 62 w 65"/>
                <a:gd name="T31" fmla="*/ 59 h 67"/>
                <a:gd name="T32" fmla="*/ 62 w 65"/>
                <a:gd name="T33" fmla="*/ 67 h 67"/>
                <a:gd name="T34" fmla="*/ 58 w 65"/>
                <a:gd name="T35" fmla="*/ 65 h 67"/>
                <a:gd name="T36" fmla="*/ 52 w 65"/>
                <a:gd name="T37" fmla="*/ 63 h 67"/>
                <a:gd name="T38" fmla="*/ 46 w 65"/>
                <a:gd name="T39" fmla="*/ 61 h 67"/>
                <a:gd name="T40" fmla="*/ 42 w 65"/>
                <a:gd name="T41" fmla="*/ 57 h 67"/>
                <a:gd name="T42" fmla="*/ 39 w 65"/>
                <a:gd name="T43" fmla="*/ 55 h 67"/>
                <a:gd name="T44" fmla="*/ 35 w 65"/>
                <a:gd name="T45" fmla="*/ 53 h 67"/>
                <a:gd name="T46" fmla="*/ 31 w 65"/>
                <a:gd name="T47" fmla="*/ 50 h 67"/>
                <a:gd name="T48" fmla="*/ 27 w 65"/>
                <a:gd name="T49" fmla="*/ 48 h 67"/>
                <a:gd name="T50" fmla="*/ 23 w 65"/>
                <a:gd name="T51" fmla="*/ 42 h 67"/>
                <a:gd name="T52" fmla="*/ 17 w 65"/>
                <a:gd name="T53" fmla="*/ 38 h 67"/>
                <a:gd name="T54" fmla="*/ 16 w 65"/>
                <a:gd name="T55" fmla="*/ 38 h 67"/>
                <a:gd name="T56" fmla="*/ 10 w 65"/>
                <a:gd name="T57" fmla="*/ 34 h 67"/>
                <a:gd name="T58" fmla="*/ 10 w 65"/>
                <a:gd name="T59" fmla="*/ 34 h 67"/>
                <a:gd name="T60" fmla="*/ 10 w 65"/>
                <a:gd name="T61" fmla="*/ 32 h 67"/>
                <a:gd name="T62" fmla="*/ 2 w 65"/>
                <a:gd name="T63" fmla="*/ 29 h 67"/>
                <a:gd name="T64" fmla="*/ 0 w 65"/>
                <a:gd name="T65" fmla="*/ 25 h 67"/>
                <a:gd name="T66" fmla="*/ 2 w 65"/>
                <a:gd name="T67" fmla="*/ 21 h 67"/>
                <a:gd name="T68" fmla="*/ 6 w 65"/>
                <a:gd name="T69" fmla="*/ 19 h 67"/>
                <a:gd name="T70" fmla="*/ 10 w 65"/>
                <a:gd name="T71" fmla="*/ 15 h 67"/>
                <a:gd name="T72" fmla="*/ 14 w 65"/>
                <a:gd name="T73" fmla="*/ 7 h 67"/>
                <a:gd name="T74" fmla="*/ 17 w 65"/>
                <a:gd name="T75" fmla="*/ 4 h 67"/>
                <a:gd name="T76" fmla="*/ 19 w 65"/>
                <a:gd name="T77" fmla="*/ 2 h 67"/>
                <a:gd name="T78" fmla="*/ 21 w 65"/>
                <a:gd name="T79" fmla="*/ 2 h 67"/>
                <a:gd name="T80" fmla="*/ 25 w 65"/>
                <a:gd name="T81" fmla="*/ 0 h 67"/>
                <a:gd name="T82" fmla="*/ 27 w 65"/>
                <a:gd name="T83" fmla="*/ 0 h 67"/>
                <a:gd name="T84" fmla="*/ 31 w 65"/>
                <a:gd name="T85" fmla="*/ 2 h 67"/>
                <a:gd name="T86" fmla="*/ 31 w 65"/>
                <a:gd name="T87" fmla="*/ 7 h 67"/>
                <a:gd name="T88" fmla="*/ 33 w 65"/>
                <a:gd name="T89" fmla="*/ 11 h 67"/>
                <a:gd name="T90" fmla="*/ 33 w 65"/>
                <a:gd name="T91" fmla="*/ 17 h 67"/>
                <a:gd name="T92" fmla="*/ 33 w 65"/>
                <a:gd name="T93" fmla="*/ 17 h 67"/>
                <a:gd name="T94" fmla="*/ 35 w 65"/>
                <a:gd name="T95" fmla="*/ 17 h 67"/>
                <a:gd name="T96" fmla="*/ 37 w 65"/>
                <a:gd name="T97" fmla="*/ 21 h 67"/>
                <a:gd name="T98" fmla="*/ 40 w 65"/>
                <a:gd name="T99" fmla="*/ 19 h 67"/>
                <a:gd name="T100" fmla="*/ 42 w 65"/>
                <a:gd name="T101" fmla="*/ 19 h 67"/>
                <a:gd name="T102" fmla="*/ 44 w 65"/>
                <a:gd name="T103" fmla="*/ 15 h 67"/>
                <a:gd name="T104" fmla="*/ 44 w 65"/>
                <a:gd name="T105" fmla="*/ 13 h 67"/>
                <a:gd name="T106" fmla="*/ 48 w 65"/>
                <a:gd name="T107" fmla="*/ 15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5" h="67">
                  <a:moveTo>
                    <a:pt x="48" y="15"/>
                  </a:moveTo>
                  <a:lnTo>
                    <a:pt x="48" y="17"/>
                  </a:lnTo>
                  <a:lnTo>
                    <a:pt x="48" y="19"/>
                  </a:lnTo>
                  <a:lnTo>
                    <a:pt x="50" y="21"/>
                  </a:lnTo>
                  <a:lnTo>
                    <a:pt x="50" y="23"/>
                  </a:lnTo>
                  <a:lnTo>
                    <a:pt x="50" y="25"/>
                  </a:lnTo>
                  <a:lnTo>
                    <a:pt x="50" y="27"/>
                  </a:lnTo>
                  <a:lnTo>
                    <a:pt x="50" y="29"/>
                  </a:lnTo>
                  <a:lnTo>
                    <a:pt x="48" y="30"/>
                  </a:lnTo>
                  <a:lnTo>
                    <a:pt x="46" y="30"/>
                  </a:lnTo>
                  <a:lnTo>
                    <a:pt x="46" y="32"/>
                  </a:lnTo>
                  <a:lnTo>
                    <a:pt x="44" y="32"/>
                  </a:lnTo>
                  <a:lnTo>
                    <a:pt x="46" y="32"/>
                  </a:lnTo>
                  <a:lnTo>
                    <a:pt x="46" y="34"/>
                  </a:lnTo>
                  <a:lnTo>
                    <a:pt x="48" y="34"/>
                  </a:lnTo>
                  <a:lnTo>
                    <a:pt x="48" y="32"/>
                  </a:lnTo>
                  <a:lnTo>
                    <a:pt x="48" y="34"/>
                  </a:lnTo>
                  <a:lnTo>
                    <a:pt x="50" y="34"/>
                  </a:lnTo>
                  <a:lnTo>
                    <a:pt x="50" y="36"/>
                  </a:lnTo>
                  <a:lnTo>
                    <a:pt x="52" y="36"/>
                  </a:lnTo>
                  <a:lnTo>
                    <a:pt x="54" y="36"/>
                  </a:lnTo>
                  <a:lnTo>
                    <a:pt x="56" y="36"/>
                  </a:lnTo>
                  <a:lnTo>
                    <a:pt x="58" y="36"/>
                  </a:lnTo>
                  <a:lnTo>
                    <a:pt x="58" y="38"/>
                  </a:lnTo>
                  <a:lnTo>
                    <a:pt x="58" y="40"/>
                  </a:lnTo>
                  <a:lnTo>
                    <a:pt x="58" y="42"/>
                  </a:lnTo>
                  <a:lnTo>
                    <a:pt x="60" y="42"/>
                  </a:lnTo>
                  <a:lnTo>
                    <a:pt x="62" y="42"/>
                  </a:lnTo>
                  <a:lnTo>
                    <a:pt x="62" y="44"/>
                  </a:lnTo>
                  <a:lnTo>
                    <a:pt x="62" y="42"/>
                  </a:lnTo>
                  <a:lnTo>
                    <a:pt x="62" y="44"/>
                  </a:lnTo>
                  <a:lnTo>
                    <a:pt x="64" y="44"/>
                  </a:lnTo>
                  <a:lnTo>
                    <a:pt x="64" y="42"/>
                  </a:lnTo>
                  <a:lnTo>
                    <a:pt x="64" y="44"/>
                  </a:lnTo>
                  <a:lnTo>
                    <a:pt x="64" y="46"/>
                  </a:lnTo>
                  <a:lnTo>
                    <a:pt x="65" y="48"/>
                  </a:lnTo>
                  <a:lnTo>
                    <a:pt x="64" y="48"/>
                  </a:lnTo>
                  <a:lnTo>
                    <a:pt x="65" y="48"/>
                  </a:lnTo>
                  <a:lnTo>
                    <a:pt x="64" y="48"/>
                  </a:lnTo>
                  <a:lnTo>
                    <a:pt x="64" y="50"/>
                  </a:lnTo>
                  <a:lnTo>
                    <a:pt x="65" y="50"/>
                  </a:lnTo>
                  <a:lnTo>
                    <a:pt x="65" y="52"/>
                  </a:lnTo>
                  <a:lnTo>
                    <a:pt x="64" y="52"/>
                  </a:lnTo>
                  <a:lnTo>
                    <a:pt x="64" y="53"/>
                  </a:lnTo>
                  <a:lnTo>
                    <a:pt x="64" y="55"/>
                  </a:lnTo>
                  <a:lnTo>
                    <a:pt x="62" y="55"/>
                  </a:lnTo>
                  <a:lnTo>
                    <a:pt x="62" y="57"/>
                  </a:lnTo>
                  <a:lnTo>
                    <a:pt x="62" y="59"/>
                  </a:lnTo>
                  <a:lnTo>
                    <a:pt x="62" y="61"/>
                  </a:lnTo>
                  <a:lnTo>
                    <a:pt x="62" y="65"/>
                  </a:lnTo>
                  <a:lnTo>
                    <a:pt x="62" y="67"/>
                  </a:lnTo>
                  <a:lnTo>
                    <a:pt x="60" y="67"/>
                  </a:lnTo>
                  <a:lnTo>
                    <a:pt x="58" y="67"/>
                  </a:lnTo>
                  <a:lnTo>
                    <a:pt x="58" y="65"/>
                  </a:lnTo>
                  <a:lnTo>
                    <a:pt x="56" y="65"/>
                  </a:lnTo>
                  <a:lnTo>
                    <a:pt x="54" y="63"/>
                  </a:lnTo>
                  <a:lnTo>
                    <a:pt x="52" y="63"/>
                  </a:lnTo>
                  <a:lnTo>
                    <a:pt x="50" y="63"/>
                  </a:lnTo>
                  <a:lnTo>
                    <a:pt x="48" y="61"/>
                  </a:lnTo>
                  <a:lnTo>
                    <a:pt x="46" y="61"/>
                  </a:lnTo>
                  <a:lnTo>
                    <a:pt x="46" y="59"/>
                  </a:lnTo>
                  <a:lnTo>
                    <a:pt x="42" y="59"/>
                  </a:lnTo>
                  <a:lnTo>
                    <a:pt x="42" y="57"/>
                  </a:lnTo>
                  <a:lnTo>
                    <a:pt x="40" y="57"/>
                  </a:lnTo>
                  <a:lnTo>
                    <a:pt x="39" y="57"/>
                  </a:lnTo>
                  <a:lnTo>
                    <a:pt x="39" y="55"/>
                  </a:lnTo>
                  <a:lnTo>
                    <a:pt x="37" y="55"/>
                  </a:lnTo>
                  <a:lnTo>
                    <a:pt x="35" y="55"/>
                  </a:lnTo>
                  <a:lnTo>
                    <a:pt x="35" y="53"/>
                  </a:lnTo>
                  <a:lnTo>
                    <a:pt x="33" y="53"/>
                  </a:lnTo>
                  <a:lnTo>
                    <a:pt x="31" y="52"/>
                  </a:lnTo>
                  <a:lnTo>
                    <a:pt x="31" y="50"/>
                  </a:lnTo>
                  <a:lnTo>
                    <a:pt x="29" y="50"/>
                  </a:lnTo>
                  <a:lnTo>
                    <a:pt x="29" y="48"/>
                  </a:lnTo>
                  <a:lnTo>
                    <a:pt x="27" y="48"/>
                  </a:lnTo>
                  <a:lnTo>
                    <a:pt x="25" y="46"/>
                  </a:lnTo>
                  <a:lnTo>
                    <a:pt x="23" y="44"/>
                  </a:lnTo>
                  <a:lnTo>
                    <a:pt x="23" y="42"/>
                  </a:lnTo>
                  <a:lnTo>
                    <a:pt x="21" y="42"/>
                  </a:lnTo>
                  <a:lnTo>
                    <a:pt x="19" y="40"/>
                  </a:lnTo>
                  <a:lnTo>
                    <a:pt x="17" y="38"/>
                  </a:lnTo>
                  <a:lnTo>
                    <a:pt x="16" y="38"/>
                  </a:lnTo>
                  <a:lnTo>
                    <a:pt x="17" y="38"/>
                  </a:lnTo>
                  <a:lnTo>
                    <a:pt x="16" y="38"/>
                  </a:lnTo>
                  <a:lnTo>
                    <a:pt x="14" y="36"/>
                  </a:lnTo>
                  <a:lnTo>
                    <a:pt x="10" y="36"/>
                  </a:lnTo>
                  <a:lnTo>
                    <a:pt x="10" y="34"/>
                  </a:lnTo>
                  <a:lnTo>
                    <a:pt x="10" y="36"/>
                  </a:lnTo>
                  <a:lnTo>
                    <a:pt x="12" y="36"/>
                  </a:lnTo>
                  <a:lnTo>
                    <a:pt x="10" y="34"/>
                  </a:lnTo>
                  <a:lnTo>
                    <a:pt x="12" y="34"/>
                  </a:lnTo>
                  <a:lnTo>
                    <a:pt x="10" y="34"/>
                  </a:lnTo>
                  <a:lnTo>
                    <a:pt x="10" y="32"/>
                  </a:lnTo>
                  <a:lnTo>
                    <a:pt x="6" y="30"/>
                  </a:lnTo>
                  <a:lnTo>
                    <a:pt x="4" y="30"/>
                  </a:lnTo>
                  <a:lnTo>
                    <a:pt x="2" y="29"/>
                  </a:lnTo>
                  <a:lnTo>
                    <a:pt x="2" y="27"/>
                  </a:lnTo>
                  <a:lnTo>
                    <a:pt x="0" y="27"/>
                  </a:lnTo>
                  <a:lnTo>
                    <a:pt x="0" y="25"/>
                  </a:lnTo>
                  <a:lnTo>
                    <a:pt x="0" y="23"/>
                  </a:lnTo>
                  <a:lnTo>
                    <a:pt x="2" y="23"/>
                  </a:lnTo>
                  <a:lnTo>
                    <a:pt x="2" y="21"/>
                  </a:lnTo>
                  <a:lnTo>
                    <a:pt x="4" y="21"/>
                  </a:lnTo>
                  <a:lnTo>
                    <a:pt x="4" y="19"/>
                  </a:lnTo>
                  <a:lnTo>
                    <a:pt x="6" y="19"/>
                  </a:lnTo>
                  <a:lnTo>
                    <a:pt x="8" y="17"/>
                  </a:lnTo>
                  <a:lnTo>
                    <a:pt x="10" y="17"/>
                  </a:lnTo>
                  <a:lnTo>
                    <a:pt x="10" y="15"/>
                  </a:lnTo>
                  <a:lnTo>
                    <a:pt x="12" y="13"/>
                  </a:lnTo>
                  <a:lnTo>
                    <a:pt x="14" y="11"/>
                  </a:lnTo>
                  <a:lnTo>
                    <a:pt x="14" y="7"/>
                  </a:lnTo>
                  <a:lnTo>
                    <a:pt x="16" y="5"/>
                  </a:lnTo>
                  <a:lnTo>
                    <a:pt x="17" y="5"/>
                  </a:lnTo>
                  <a:lnTo>
                    <a:pt x="17" y="4"/>
                  </a:lnTo>
                  <a:lnTo>
                    <a:pt x="19" y="2"/>
                  </a:lnTo>
                  <a:lnTo>
                    <a:pt x="19" y="0"/>
                  </a:lnTo>
                  <a:lnTo>
                    <a:pt x="19" y="2"/>
                  </a:lnTo>
                  <a:lnTo>
                    <a:pt x="19" y="0"/>
                  </a:lnTo>
                  <a:lnTo>
                    <a:pt x="21" y="0"/>
                  </a:lnTo>
                  <a:lnTo>
                    <a:pt x="21" y="2"/>
                  </a:lnTo>
                  <a:lnTo>
                    <a:pt x="23" y="2"/>
                  </a:lnTo>
                  <a:lnTo>
                    <a:pt x="23" y="0"/>
                  </a:lnTo>
                  <a:lnTo>
                    <a:pt x="25" y="0"/>
                  </a:lnTo>
                  <a:lnTo>
                    <a:pt x="27" y="0"/>
                  </a:lnTo>
                  <a:lnTo>
                    <a:pt x="27" y="2"/>
                  </a:lnTo>
                  <a:lnTo>
                    <a:pt x="27" y="0"/>
                  </a:lnTo>
                  <a:lnTo>
                    <a:pt x="29" y="0"/>
                  </a:lnTo>
                  <a:lnTo>
                    <a:pt x="29" y="2"/>
                  </a:lnTo>
                  <a:lnTo>
                    <a:pt x="31" y="2"/>
                  </a:lnTo>
                  <a:lnTo>
                    <a:pt x="31" y="4"/>
                  </a:lnTo>
                  <a:lnTo>
                    <a:pt x="31" y="5"/>
                  </a:lnTo>
                  <a:lnTo>
                    <a:pt x="31" y="7"/>
                  </a:lnTo>
                  <a:lnTo>
                    <a:pt x="33" y="7"/>
                  </a:lnTo>
                  <a:lnTo>
                    <a:pt x="33" y="9"/>
                  </a:lnTo>
                  <a:lnTo>
                    <a:pt x="33" y="11"/>
                  </a:lnTo>
                  <a:lnTo>
                    <a:pt x="33" y="13"/>
                  </a:lnTo>
                  <a:lnTo>
                    <a:pt x="33" y="15"/>
                  </a:lnTo>
                  <a:lnTo>
                    <a:pt x="33" y="17"/>
                  </a:lnTo>
                  <a:lnTo>
                    <a:pt x="31" y="17"/>
                  </a:lnTo>
                  <a:lnTo>
                    <a:pt x="31" y="19"/>
                  </a:lnTo>
                  <a:lnTo>
                    <a:pt x="33" y="17"/>
                  </a:lnTo>
                  <a:lnTo>
                    <a:pt x="33" y="19"/>
                  </a:lnTo>
                  <a:lnTo>
                    <a:pt x="33" y="17"/>
                  </a:lnTo>
                  <a:lnTo>
                    <a:pt x="35" y="17"/>
                  </a:lnTo>
                  <a:lnTo>
                    <a:pt x="35" y="19"/>
                  </a:lnTo>
                  <a:lnTo>
                    <a:pt x="37" y="19"/>
                  </a:lnTo>
                  <a:lnTo>
                    <a:pt x="37" y="21"/>
                  </a:lnTo>
                  <a:lnTo>
                    <a:pt x="39" y="21"/>
                  </a:lnTo>
                  <a:lnTo>
                    <a:pt x="40" y="21"/>
                  </a:lnTo>
                  <a:lnTo>
                    <a:pt x="40" y="19"/>
                  </a:lnTo>
                  <a:lnTo>
                    <a:pt x="40" y="21"/>
                  </a:lnTo>
                  <a:lnTo>
                    <a:pt x="40" y="19"/>
                  </a:lnTo>
                  <a:lnTo>
                    <a:pt x="42" y="19"/>
                  </a:lnTo>
                  <a:lnTo>
                    <a:pt x="42" y="17"/>
                  </a:lnTo>
                  <a:lnTo>
                    <a:pt x="44" y="17"/>
                  </a:lnTo>
                  <a:lnTo>
                    <a:pt x="44" y="15"/>
                  </a:lnTo>
                  <a:lnTo>
                    <a:pt x="42" y="15"/>
                  </a:lnTo>
                  <a:lnTo>
                    <a:pt x="44" y="15"/>
                  </a:lnTo>
                  <a:lnTo>
                    <a:pt x="44" y="13"/>
                  </a:lnTo>
                  <a:lnTo>
                    <a:pt x="46" y="13"/>
                  </a:lnTo>
                  <a:lnTo>
                    <a:pt x="46" y="15"/>
                  </a:lnTo>
                  <a:lnTo>
                    <a:pt x="48" y="1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7" name="Freeform 136"/>
            <p:cNvSpPr>
              <a:spLocks/>
            </p:cNvSpPr>
            <p:nvPr/>
          </p:nvSpPr>
          <p:spPr bwMode="auto">
            <a:xfrm>
              <a:off x="5264150" y="3941763"/>
              <a:ext cx="400050" cy="387350"/>
            </a:xfrm>
            <a:custGeom>
              <a:avLst/>
              <a:gdLst>
                <a:gd name="T0" fmla="*/ 248 w 252"/>
                <a:gd name="T1" fmla="*/ 41 h 244"/>
                <a:gd name="T2" fmla="*/ 248 w 252"/>
                <a:gd name="T3" fmla="*/ 52 h 244"/>
                <a:gd name="T4" fmla="*/ 248 w 252"/>
                <a:gd name="T5" fmla="*/ 62 h 244"/>
                <a:gd name="T6" fmla="*/ 250 w 252"/>
                <a:gd name="T7" fmla="*/ 73 h 244"/>
                <a:gd name="T8" fmla="*/ 250 w 252"/>
                <a:gd name="T9" fmla="*/ 102 h 244"/>
                <a:gd name="T10" fmla="*/ 250 w 252"/>
                <a:gd name="T11" fmla="*/ 125 h 244"/>
                <a:gd name="T12" fmla="*/ 250 w 252"/>
                <a:gd name="T13" fmla="*/ 162 h 244"/>
                <a:gd name="T14" fmla="*/ 250 w 252"/>
                <a:gd name="T15" fmla="*/ 196 h 244"/>
                <a:gd name="T16" fmla="*/ 250 w 252"/>
                <a:gd name="T17" fmla="*/ 215 h 244"/>
                <a:gd name="T18" fmla="*/ 250 w 252"/>
                <a:gd name="T19" fmla="*/ 229 h 244"/>
                <a:gd name="T20" fmla="*/ 244 w 252"/>
                <a:gd name="T21" fmla="*/ 237 h 244"/>
                <a:gd name="T22" fmla="*/ 235 w 252"/>
                <a:gd name="T23" fmla="*/ 240 h 244"/>
                <a:gd name="T24" fmla="*/ 223 w 252"/>
                <a:gd name="T25" fmla="*/ 240 h 244"/>
                <a:gd name="T26" fmla="*/ 210 w 252"/>
                <a:gd name="T27" fmla="*/ 233 h 244"/>
                <a:gd name="T28" fmla="*/ 196 w 252"/>
                <a:gd name="T29" fmla="*/ 225 h 244"/>
                <a:gd name="T30" fmla="*/ 183 w 252"/>
                <a:gd name="T31" fmla="*/ 217 h 244"/>
                <a:gd name="T32" fmla="*/ 169 w 252"/>
                <a:gd name="T33" fmla="*/ 210 h 244"/>
                <a:gd name="T34" fmla="*/ 156 w 252"/>
                <a:gd name="T35" fmla="*/ 204 h 244"/>
                <a:gd name="T36" fmla="*/ 141 w 252"/>
                <a:gd name="T37" fmla="*/ 196 h 244"/>
                <a:gd name="T38" fmla="*/ 127 w 252"/>
                <a:gd name="T39" fmla="*/ 189 h 244"/>
                <a:gd name="T40" fmla="*/ 114 w 252"/>
                <a:gd name="T41" fmla="*/ 181 h 244"/>
                <a:gd name="T42" fmla="*/ 100 w 252"/>
                <a:gd name="T43" fmla="*/ 179 h 244"/>
                <a:gd name="T44" fmla="*/ 91 w 252"/>
                <a:gd name="T45" fmla="*/ 185 h 244"/>
                <a:gd name="T46" fmla="*/ 77 w 252"/>
                <a:gd name="T47" fmla="*/ 191 h 244"/>
                <a:gd name="T48" fmla="*/ 64 w 252"/>
                <a:gd name="T49" fmla="*/ 181 h 244"/>
                <a:gd name="T50" fmla="*/ 50 w 252"/>
                <a:gd name="T51" fmla="*/ 177 h 244"/>
                <a:gd name="T52" fmla="*/ 39 w 252"/>
                <a:gd name="T53" fmla="*/ 167 h 244"/>
                <a:gd name="T54" fmla="*/ 22 w 252"/>
                <a:gd name="T55" fmla="*/ 158 h 244"/>
                <a:gd name="T56" fmla="*/ 12 w 252"/>
                <a:gd name="T57" fmla="*/ 150 h 244"/>
                <a:gd name="T58" fmla="*/ 2 w 252"/>
                <a:gd name="T59" fmla="*/ 131 h 244"/>
                <a:gd name="T60" fmla="*/ 10 w 252"/>
                <a:gd name="T61" fmla="*/ 118 h 244"/>
                <a:gd name="T62" fmla="*/ 8 w 252"/>
                <a:gd name="T63" fmla="*/ 106 h 244"/>
                <a:gd name="T64" fmla="*/ 8 w 252"/>
                <a:gd name="T65" fmla="*/ 83 h 244"/>
                <a:gd name="T66" fmla="*/ 0 w 252"/>
                <a:gd name="T67" fmla="*/ 60 h 244"/>
                <a:gd name="T68" fmla="*/ 14 w 252"/>
                <a:gd name="T69" fmla="*/ 47 h 244"/>
                <a:gd name="T70" fmla="*/ 14 w 252"/>
                <a:gd name="T71" fmla="*/ 33 h 244"/>
                <a:gd name="T72" fmla="*/ 23 w 252"/>
                <a:gd name="T73" fmla="*/ 24 h 244"/>
                <a:gd name="T74" fmla="*/ 35 w 252"/>
                <a:gd name="T75" fmla="*/ 12 h 244"/>
                <a:gd name="T76" fmla="*/ 37 w 252"/>
                <a:gd name="T77" fmla="*/ 0 h 244"/>
                <a:gd name="T78" fmla="*/ 45 w 252"/>
                <a:gd name="T79" fmla="*/ 6 h 244"/>
                <a:gd name="T80" fmla="*/ 64 w 252"/>
                <a:gd name="T81" fmla="*/ 6 h 244"/>
                <a:gd name="T82" fmla="*/ 77 w 252"/>
                <a:gd name="T83" fmla="*/ 10 h 244"/>
                <a:gd name="T84" fmla="*/ 93 w 252"/>
                <a:gd name="T85" fmla="*/ 16 h 244"/>
                <a:gd name="T86" fmla="*/ 96 w 252"/>
                <a:gd name="T87" fmla="*/ 25 h 244"/>
                <a:gd name="T88" fmla="*/ 118 w 252"/>
                <a:gd name="T89" fmla="*/ 37 h 244"/>
                <a:gd name="T90" fmla="*/ 135 w 252"/>
                <a:gd name="T91" fmla="*/ 43 h 244"/>
                <a:gd name="T92" fmla="*/ 148 w 252"/>
                <a:gd name="T93" fmla="*/ 50 h 244"/>
                <a:gd name="T94" fmla="*/ 158 w 252"/>
                <a:gd name="T95" fmla="*/ 56 h 244"/>
                <a:gd name="T96" fmla="*/ 171 w 252"/>
                <a:gd name="T97" fmla="*/ 45 h 244"/>
                <a:gd name="T98" fmla="*/ 169 w 252"/>
                <a:gd name="T99" fmla="*/ 29 h 244"/>
                <a:gd name="T100" fmla="*/ 177 w 252"/>
                <a:gd name="T101" fmla="*/ 16 h 244"/>
                <a:gd name="T102" fmla="*/ 190 w 252"/>
                <a:gd name="T103" fmla="*/ 8 h 244"/>
                <a:gd name="T104" fmla="*/ 206 w 252"/>
                <a:gd name="T105" fmla="*/ 6 h 244"/>
                <a:gd name="T106" fmla="*/ 219 w 252"/>
                <a:gd name="T107" fmla="*/ 12 h 244"/>
                <a:gd name="T108" fmla="*/ 221 w 252"/>
                <a:gd name="T109" fmla="*/ 20 h 244"/>
                <a:gd name="T110" fmla="*/ 235 w 252"/>
                <a:gd name="T111" fmla="*/ 24 h 244"/>
                <a:gd name="T112" fmla="*/ 250 w 252"/>
                <a:gd name="T113" fmla="*/ 24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2" h="244">
                  <a:moveTo>
                    <a:pt x="252" y="29"/>
                  </a:moveTo>
                  <a:lnTo>
                    <a:pt x="252" y="31"/>
                  </a:lnTo>
                  <a:lnTo>
                    <a:pt x="250" y="33"/>
                  </a:lnTo>
                  <a:lnTo>
                    <a:pt x="248" y="35"/>
                  </a:lnTo>
                  <a:lnTo>
                    <a:pt x="248" y="37"/>
                  </a:lnTo>
                  <a:lnTo>
                    <a:pt x="248" y="39"/>
                  </a:lnTo>
                  <a:lnTo>
                    <a:pt x="248" y="41"/>
                  </a:lnTo>
                  <a:lnTo>
                    <a:pt x="248" y="43"/>
                  </a:lnTo>
                  <a:lnTo>
                    <a:pt x="250" y="43"/>
                  </a:lnTo>
                  <a:lnTo>
                    <a:pt x="250" y="45"/>
                  </a:lnTo>
                  <a:lnTo>
                    <a:pt x="250" y="47"/>
                  </a:lnTo>
                  <a:lnTo>
                    <a:pt x="250" y="48"/>
                  </a:lnTo>
                  <a:lnTo>
                    <a:pt x="248" y="50"/>
                  </a:lnTo>
                  <a:lnTo>
                    <a:pt x="248" y="52"/>
                  </a:lnTo>
                  <a:lnTo>
                    <a:pt x="246" y="54"/>
                  </a:lnTo>
                  <a:lnTo>
                    <a:pt x="246" y="56"/>
                  </a:lnTo>
                  <a:lnTo>
                    <a:pt x="244" y="56"/>
                  </a:lnTo>
                  <a:lnTo>
                    <a:pt x="244" y="58"/>
                  </a:lnTo>
                  <a:lnTo>
                    <a:pt x="246" y="58"/>
                  </a:lnTo>
                  <a:lnTo>
                    <a:pt x="246" y="62"/>
                  </a:lnTo>
                  <a:lnTo>
                    <a:pt x="248" y="62"/>
                  </a:lnTo>
                  <a:lnTo>
                    <a:pt x="248" y="64"/>
                  </a:lnTo>
                  <a:lnTo>
                    <a:pt x="246" y="64"/>
                  </a:lnTo>
                  <a:lnTo>
                    <a:pt x="246" y="66"/>
                  </a:lnTo>
                  <a:lnTo>
                    <a:pt x="248" y="66"/>
                  </a:lnTo>
                  <a:lnTo>
                    <a:pt x="248" y="68"/>
                  </a:lnTo>
                  <a:lnTo>
                    <a:pt x="248" y="70"/>
                  </a:lnTo>
                  <a:lnTo>
                    <a:pt x="250" y="73"/>
                  </a:lnTo>
                  <a:lnTo>
                    <a:pt x="250" y="75"/>
                  </a:lnTo>
                  <a:lnTo>
                    <a:pt x="250" y="77"/>
                  </a:lnTo>
                  <a:lnTo>
                    <a:pt x="250" y="81"/>
                  </a:lnTo>
                  <a:lnTo>
                    <a:pt x="250" y="89"/>
                  </a:lnTo>
                  <a:lnTo>
                    <a:pt x="250" y="95"/>
                  </a:lnTo>
                  <a:lnTo>
                    <a:pt x="250" y="96"/>
                  </a:lnTo>
                  <a:lnTo>
                    <a:pt x="250" y="102"/>
                  </a:lnTo>
                  <a:lnTo>
                    <a:pt x="250" y="104"/>
                  </a:lnTo>
                  <a:lnTo>
                    <a:pt x="250" y="106"/>
                  </a:lnTo>
                  <a:lnTo>
                    <a:pt x="250" y="112"/>
                  </a:lnTo>
                  <a:lnTo>
                    <a:pt x="250" y="114"/>
                  </a:lnTo>
                  <a:lnTo>
                    <a:pt x="250" y="118"/>
                  </a:lnTo>
                  <a:lnTo>
                    <a:pt x="250" y="121"/>
                  </a:lnTo>
                  <a:lnTo>
                    <a:pt x="250" y="125"/>
                  </a:lnTo>
                  <a:lnTo>
                    <a:pt x="250" y="131"/>
                  </a:lnTo>
                  <a:lnTo>
                    <a:pt x="250" y="137"/>
                  </a:lnTo>
                  <a:lnTo>
                    <a:pt x="250" y="141"/>
                  </a:lnTo>
                  <a:lnTo>
                    <a:pt x="250" y="146"/>
                  </a:lnTo>
                  <a:lnTo>
                    <a:pt x="250" y="152"/>
                  </a:lnTo>
                  <a:lnTo>
                    <a:pt x="250" y="156"/>
                  </a:lnTo>
                  <a:lnTo>
                    <a:pt x="250" y="162"/>
                  </a:lnTo>
                  <a:lnTo>
                    <a:pt x="250" y="167"/>
                  </a:lnTo>
                  <a:lnTo>
                    <a:pt x="250" y="171"/>
                  </a:lnTo>
                  <a:lnTo>
                    <a:pt x="250" y="177"/>
                  </a:lnTo>
                  <a:lnTo>
                    <a:pt x="250" y="183"/>
                  </a:lnTo>
                  <a:lnTo>
                    <a:pt x="250" y="187"/>
                  </a:lnTo>
                  <a:lnTo>
                    <a:pt x="250" y="192"/>
                  </a:lnTo>
                  <a:lnTo>
                    <a:pt x="250" y="196"/>
                  </a:lnTo>
                  <a:lnTo>
                    <a:pt x="250" y="202"/>
                  </a:lnTo>
                  <a:lnTo>
                    <a:pt x="250" y="204"/>
                  </a:lnTo>
                  <a:lnTo>
                    <a:pt x="250" y="206"/>
                  </a:lnTo>
                  <a:lnTo>
                    <a:pt x="250" y="208"/>
                  </a:lnTo>
                  <a:lnTo>
                    <a:pt x="250" y="212"/>
                  </a:lnTo>
                  <a:lnTo>
                    <a:pt x="250" y="214"/>
                  </a:lnTo>
                  <a:lnTo>
                    <a:pt x="250" y="215"/>
                  </a:lnTo>
                  <a:lnTo>
                    <a:pt x="250" y="217"/>
                  </a:lnTo>
                  <a:lnTo>
                    <a:pt x="250" y="219"/>
                  </a:lnTo>
                  <a:lnTo>
                    <a:pt x="250" y="221"/>
                  </a:lnTo>
                  <a:lnTo>
                    <a:pt x="250" y="223"/>
                  </a:lnTo>
                  <a:lnTo>
                    <a:pt x="250" y="225"/>
                  </a:lnTo>
                  <a:lnTo>
                    <a:pt x="250" y="227"/>
                  </a:lnTo>
                  <a:lnTo>
                    <a:pt x="250" y="229"/>
                  </a:lnTo>
                  <a:lnTo>
                    <a:pt x="250" y="231"/>
                  </a:lnTo>
                  <a:lnTo>
                    <a:pt x="250" y="233"/>
                  </a:lnTo>
                  <a:lnTo>
                    <a:pt x="250" y="235"/>
                  </a:lnTo>
                  <a:lnTo>
                    <a:pt x="250" y="237"/>
                  </a:lnTo>
                  <a:lnTo>
                    <a:pt x="248" y="237"/>
                  </a:lnTo>
                  <a:lnTo>
                    <a:pt x="246" y="237"/>
                  </a:lnTo>
                  <a:lnTo>
                    <a:pt x="244" y="237"/>
                  </a:lnTo>
                  <a:lnTo>
                    <a:pt x="242" y="237"/>
                  </a:lnTo>
                  <a:lnTo>
                    <a:pt x="240" y="237"/>
                  </a:lnTo>
                  <a:lnTo>
                    <a:pt x="238" y="237"/>
                  </a:lnTo>
                  <a:lnTo>
                    <a:pt x="237" y="237"/>
                  </a:lnTo>
                  <a:lnTo>
                    <a:pt x="235" y="237"/>
                  </a:lnTo>
                  <a:lnTo>
                    <a:pt x="235" y="239"/>
                  </a:lnTo>
                  <a:lnTo>
                    <a:pt x="235" y="240"/>
                  </a:lnTo>
                  <a:lnTo>
                    <a:pt x="235" y="242"/>
                  </a:lnTo>
                  <a:lnTo>
                    <a:pt x="235" y="244"/>
                  </a:lnTo>
                  <a:lnTo>
                    <a:pt x="233" y="244"/>
                  </a:lnTo>
                  <a:lnTo>
                    <a:pt x="231" y="242"/>
                  </a:lnTo>
                  <a:lnTo>
                    <a:pt x="229" y="242"/>
                  </a:lnTo>
                  <a:lnTo>
                    <a:pt x="227" y="240"/>
                  </a:lnTo>
                  <a:lnTo>
                    <a:pt x="223" y="240"/>
                  </a:lnTo>
                  <a:lnTo>
                    <a:pt x="221" y="239"/>
                  </a:lnTo>
                  <a:lnTo>
                    <a:pt x="219" y="237"/>
                  </a:lnTo>
                  <a:lnTo>
                    <a:pt x="217" y="237"/>
                  </a:lnTo>
                  <a:lnTo>
                    <a:pt x="215" y="235"/>
                  </a:lnTo>
                  <a:lnTo>
                    <a:pt x="214" y="235"/>
                  </a:lnTo>
                  <a:lnTo>
                    <a:pt x="212" y="233"/>
                  </a:lnTo>
                  <a:lnTo>
                    <a:pt x="210" y="233"/>
                  </a:lnTo>
                  <a:lnTo>
                    <a:pt x="208" y="231"/>
                  </a:lnTo>
                  <a:lnTo>
                    <a:pt x="206" y="231"/>
                  </a:lnTo>
                  <a:lnTo>
                    <a:pt x="204" y="229"/>
                  </a:lnTo>
                  <a:lnTo>
                    <a:pt x="202" y="229"/>
                  </a:lnTo>
                  <a:lnTo>
                    <a:pt x="200" y="227"/>
                  </a:lnTo>
                  <a:lnTo>
                    <a:pt x="198" y="227"/>
                  </a:lnTo>
                  <a:lnTo>
                    <a:pt x="196" y="225"/>
                  </a:lnTo>
                  <a:lnTo>
                    <a:pt x="194" y="223"/>
                  </a:lnTo>
                  <a:lnTo>
                    <a:pt x="192" y="223"/>
                  </a:lnTo>
                  <a:lnTo>
                    <a:pt x="190" y="221"/>
                  </a:lnTo>
                  <a:lnTo>
                    <a:pt x="189" y="221"/>
                  </a:lnTo>
                  <a:lnTo>
                    <a:pt x="187" y="219"/>
                  </a:lnTo>
                  <a:lnTo>
                    <a:pt x="185" y="219"/>
                  </a:lnTo>
                  <a:lnTo>
                    <a:pt x="183" y="217"/>
                  </a:lnTo>
                  <a:lnTo>
                    <a:pt x="181" y="217"/>
                  </a:lnTo>
                  <a:lnTo>
                    <a:pt x="179" y="215"/>
                  </a:lnTo>
                  <a:lnTo>
                    <a:pt x="177" y="215"/>
                  </a:lnTo>
                  <a:lnTo>
                    <a:pt x="175" y="214"/>
                  </a:lnTo>
                  <a:lnTo>
                    <a:pt x="173" y="214"/>
                  </a:lnTo>
                  <a:lnTo>
                    <a:pt x="171" y="212"/>
                  </a:lnTo>
                  <a:lnTo>
                    <a:pt x="169" y="210"/>
                  </a:lnTo>
                  <a:lnTo>
                    <a:pt x="167" y="210"/>
                  </a:lnTo>
                  <a:lnTo>
                    <a:pt x="166" y="208"/>
                  </a:lnTo>
                  <a:lnTo>
                    <a:pt x="164" y="208"/>
                  </a:lnTo>
                  <a:lnTo>
                    <a:pt x="162" y="206"/>
                  </a:lnTo>
                  <a:lnTo>
                    <a:pt x="160" y="206"/>
                  </a:lnTo>
                  <a:lnTo>
                    <a:pt x="158" y="204"/>
                  </a:lnTo>
                  <a:lnTo>
                    <a:pt x="156" y="204"/>
                  </a:lnTo>
                  <a:lnTo>
                    <a:pt x="154" y="202"/>
                  </a:lnTo>
                  <a:lnTo>
                    <a:pt x="152" y="202"/>
                  </a:lnTo>
                  <a:lnTo>
                    <a:pt x="150" y="200"/>
                  </a:lnTo>
                  <a:lnTo>
                    <a:pt x="148" y="198"/>
                  </a:lnTo>
                  <a:lnTo>
                    <a:pt x="146" y="198"/>
                  </a:lnTo>
                  <a:lnTo>
                    <a:pt x="144" y="196"/>
                  </a:lnTo>
                  <a:lnTo>
                    <a:pt x="141" y="196"/>
                  </a:lnTo>
                  <a:lnTo>
                    <a:pt x="139" y="194"/>
                  </a:lnTo>
                  <a:lnTo>
                    <a:pt x="137" y="194"/>
                  </a:lnTo>
                  <a:lnTo>
                    <a:pt x="135" y="192"/>
                  </a:lnTo>
                  <a:lnTo>
                    <a:pt x="133" y="192"/>
                  </a:lnTo>
                  <a:lnTo>
                    <a:pt x="131" y="191"/>
                  </a:lnTo>
                  <a:lnTo>
                    <a:pt x="129" y="191"/>
                  </a:lnTo>
                  <a:lnTo>
                    <a:pt x="127" y="189"/>
                  </a:lnTo>
                  <a:lnTo>
                    <a:pt x="125" y="187"/>
                  </a:lnTo>
                  <a:lnTo>
                    <a:pt x="123" y="187"/>
                  </a:lnTo>
                  <a:lnTo>
                    <a:pt x="121" y="185"/>
                  </a:lnTo>
                  <a:lnTo>
                    <a:pt x="119" y="185"/>
                  </a:lnTo>
                  <a:lnTo>
                    <a:pt x="118" y="183"/>
                  </a:lnTo>
                  <a:lnTo>
                    <a:pt x="116" y="183"/>
                  </a:lnTo>
                  <a:lnTo>
                    <a:pt x="114" y="181"/>
                  </a:lnTo>
                  <a:lnTo>
                    <a:pt x="112" y="181"/>
                  </a:lnTo>
                  <a:lnTo>
                    <a:pt x="110" y="179"/>
                  </a:lnTo>
                  <a:lnTo>
                    <a:pt x="108" y="177"/>
                  </a:lnTo>
                  <a:lnTo>
                    <a:pt x="106" y="177"/>
                  </a:lnTo>
                  <a:lnTo>
                    <a:pt x="104" y="179"/>
                  </a:lnTo>
                  <a:lnTo>
                    <a:pt x="102" y="179"/>
                  </a:lnTo>
                  <a:lnTo>
                    <a:pt x="100" y="179"/>
                  </a:lnTo>
                  <a:lnTo>
                    <a:pt x="100" y="181"/>
                  </a:lnTo>
                  <a:lnTo>
                    <a:pt x="98" y="181"/>
                  </a:lnTo>
                  <a:lnTo>
                    <a:pt x="96" y="181"/>
                  </a:lnTo>
                  <a:lnTo>
                    <a:pt x="96" y="183"/>
                  </a:lnTo>
                  <a:lnTo>
                    <a:pt x="94" y="183"/>
                  </a:lnTo>
                  <a:lnTo>
                    <a:pt x="93" y="185"/>
                  </a:lnTo>
                  <a:lnTo>
                    <a:pt x="91" y="185"/>
                  </a:lnTo>
                  <a:lnTo>
                    <a:pt x="89" y="187"/>
                  </a:lnTo>
                  <a:lnTo>
                    <a:pt x="85" y="189"/>
                  </a:lnTo>
                  <a:lnTo>
                    <a:pt x="83" y="189"/>
                  </a:lnTo>
                  <a:lnTo>
                    <a:pt x="79" y="191"/>
                  </a:lnTo>
                  <a:lnTo>
                    <a:pt x="79" y="192"/>
                  </a:lnTo>
                  <a:lnTo>
                    <a:pt x="79" y="191"/>
                  </a:lnTo>
                  <a:lnTo>
                    <a:pt x="77" y="191"/>
                  </a:lnTo>
                  <a:lnTo>
                    <a:pt x="75" y="189"/>
                  </a:lnTo>
                  <a:lnTo>
                    <a:pt x="73" y="187"/>
                  </a:lnTo>
                  <a:lnTo>
                    <a:pt x="71" y="185"/>
                  </a:lnTo>
                  <a:lnTo>
                    <a:pt x="70" y="183"/>
                  </a:lnTo>
                  <a:lnTo>
                    <a:pt x="68" y="181"/>
                  </a:lnTo>
                  <a:lnTo>
                    <a:pt x="66" y="181"/>
                  </a:lnTo>
                  <a:lnTo>
                    <a:pt x="64" y="181"/>
                  </a:lnTo>
                  <a:lnTo>
                    <a:pt x="62" y="181"/>
                  </a:lnTo>
                  <a:lnTo>
                    <a:pt x="60" y="181"/>
                  </a:lnTo>
                  <a:lnTo>
                    <a:pt x="58" y="179"/>
                  </a:lnTo>
                  <a:lnTo>
                    <a:pt x="56" y="179"/>
                  </a:lnTo>
                  <a:lnTo>
                    <a:pt x="54" y="179"/>
                  </a:lnTo>
                  <a:lnTo>
                    <a:pt x="52" y="179"/>
                  </a:lnTo>
                  <a:lnTo>
                    <a:pt x="50" y="177"/>
                  </a:lnTo>
                  <a:lnTo>
                    <a:pt x="48" y="177"/>
                  </a:lnTo>
                  <a:lnTo>
                    <a:pt x="46" y="177"/>
                  </a:lnTo>
                  <a:lnTo>
                    <a:pt x="45" y="177"/>
                  </a:lnTo>
                  <a:lnTo>
                    <a:pt x="43" y="175"/>
                  </a:lnTo>
                  <a:lnTo>
                    <a:pt x="41" y="173"/>
                  </a:lnTo>
                  <a:lnTo>
                    <a:pt x="41" y="171"/>
                  </a:lnTo>
                  <a:lnTo>
                    <a:pt x="39" y="167"/>
                  </a:lnTo>
                  <a:lnTo>
                    <a:pt x="37" y="166"/>
                  </a:lnTo>
                  <a:lnTo>
                    <a:pt x="37" y="164"/>
                  </a:lnTo>
                  <a:lnTo>
                    <a:pt x="35" y="162"/>
                  </a:lnTo>
                  <a:lnTo>
                    <a:pt x="29" y="160"/>
                  </a:lnTo>
                  <a:lnTo>
                    <a:pt x="25" y="160"/>
                  </a:lnTo>
                  <a:lnTo>
                    <a:pt x="23" y="158"/>
                  </a:lnTo>
                  <a:lnTo>
                    <a:pt x="22" y="158"/>
                  </a:lnTo>
                  <a:lnTo>
                    <a:pt x="20" y="158"/>
                  </a:lnTo>
                  <a:lnTo>
                    <a:pt x="18" y="160"/>
                  </a:lnTo>
                  <a:lnTo>
                    <a:pt x="16" y="158"/>
                  </a:lnTo>
                  <a:lnTo>
                    <a:pt x="16" y="156"/>
                  </a:lnTo>
                  <a:lnTo>
                    <a:pt x="14" y="154"/>
                  </a:lnTo>
                  <a:lnTo>
                    <a:pt x="12" y="152"/>
                  </a:lnTo>
                  <a:lnTo>
                    <a:pt x="12" y="150"/>
                  </a:lnTo>
                  <a:lnTo>
                    <a:pt x="12" y="148"/>
                  </a:lnTo>
                  <a:lnTo>
                    <a:pt x="12" y="144"/>
                  </a:lnTo>
                  <a:lnTo>
                    <a:pt x="10" y="143"/>
                  </a:lnTo>
                  <a:lnTo>
                    <a:pt x="8" y="141"/>
                  </a:lnTo>
                  <a:lnTo>
                    <a:pt x="6" y="137"/>
                  </a:lnTo>
                  <a:lnTo>
                    <a:pt x="4" y="133"/>
                  </a:lnTo>
                  <a:lnTo>
                    <a:pt x="2" y="131"/>
                  </a:lnTo>
                  <a:lnTo>
                    <a:pt x="2" y="129"/>
                  </a:lnTo>
                  <a:lnTo>
                    <a:pt x="2" y="127"/>
                  </a:lnTo>
                  <a:lnTo>
                    <a:pt x="8" y="123"/>
                  </a:lnTo>
                  <a:lnTo>
                    <a:pt x="10" y="123"/>
                  </a:lnTo>
                  <a:lnTo>
                    <a:pt x="10" y="121"/>
                  </a:lnTo>
                  <a:lnTo>
                    <a:pt x="10" y="119"/>
                  </a:lnTo>
                  <a:lnTo>
                    <a:pt x="10" y="118"/>
                  </a:lnTo>
                  <a:lnTo>
                    <a:pt x="8" y="118"/>
                  </a:lnTo>
                  <a:lnTo>
                    <a:pt x="8" y="116"/>
                  </a:lnTo>
                  <a:lnTo>
                    <a:pt x="8" y="114"/>
                  </a:lnTo>
                  <a:lnTo>
                    <a:pt x="6" y="110"/>
                  </a:lnTo>
                  <a:lnTo>
                    <a:pt x="6" y="108"/>
                  </a:lnTo>
                  <a:lnTo>
                    <a:pt x="8" y="108"/>
                  </a:lnTo>
                  <a:lnTo>
                    <a:pt x="8" y="106"/>
                  </a:lnTo>
                  <a:lnTo>
                    <a:pt x="8" y="104"/>
                  </a:lnTo>
                  <a:lnTo>
                    <a:pt x="10" y="104"/>
                  </a:lnTo>
                  <a:lnTo>
                    <a:pt x="10" y="100"/>
                  </a:lnTo>
                  <a:lnTo>
                    <a:pt x="10" y="98"/>
                  </a:lnTo>
                  <a:lnTo>
                    <a:pt x="8" y="93"/>
                  </a:lnTo>
                  <a:lnTo>
                    <a:pt x="8" y="85"/>
                  </a:lnTo>
                  <a:lnTo>
                    <a:pt x="8" y="83"/>
                  </a:lnTo>
                  <a:lnTo>
                    <a:pt x="8" y="79"/>
                  </a:lnTo>
                  <a:lnTo>
                    <a:pt x="8" y="77"/>
                  </a:lnTo>
                  <a:lnTo>
                    <a:pt x="8" y="72"/>
                  </a:lnTo>
                  <a:lnTo>
                    <a:pt x="6" y="68"/>
                  </a:lnTo>
                  <a:lnTo>
                    <a:pt x="4" y="64"/>
                  </a:lnTo>
                  <a:lnTo>
                    <a:pt x="2" y="60"/>
                  </a:lnTo>
                  <a:lnTo>
                    <a:pt x="0" y="60"/>
                  </a:lnTo>
                  <a:lnTo>
                    <a:pt x="0" y="58"/>
                  </a:lnTo>
                  <a:lnTo>
                    <a:pt x="4" y="56"/>
                  </a:lnTo>
                  <a:lnTo>
                    <a:pt x="8" y="54"/>
                  </a:lnTo>
                  <a:lnTo>
                    <a:pt x="10" y="54"/>
                  </a:lnTo>
                  <a:lnTo>
                    <a:pt x="12" y="50"/>
                  </a:lnTo>
                  <a:lnTo>
                    <a:pt x="14" y="48"/>
                  </a:lnTo>
                  <a:lnTo>
                    <a:pt x="14" y="47"/>
                  </a:lnTo>
                  <a:lnTo>
                    <a:pt x="16" y="45"/>
                  </a:lnTo>
                  <a:lnTo>
                    <a:pt x="16" y="43"/>
                  </a:lnTo>
                  <a:lnTo>
                    <a:pt x="16" y="41"/>
                  </a:lnTo>
                  <a:lnTo>
                    <a:pt x="14" y="39"/>
                  </a:lnTo>
                  <a:lnTo>
                    <a:pt x="14" y="37"/>
                  </a:lnTo>
                  <a:lnTo>
                    <a:pt x="14" y="35"/>
                  </a:lnTo>
                  <a:lnTo>
                    <a:pt x="14" y="33"/>
                  </a:lnTo>
                  <a:lnTo>
                    <a:pt x="14" y="31"/>
                  </a:lnTo>
                  <a:lnTo>
                    <a:pt x="16" y="29"/>
                  </a:lnTo>
                  <a:lnTo>
                    <a:pt x="18" y="29"/>
                  </a:lnTo>
                  <a:lnTo>
                    <a:pt x="20" y="27"/>
                  </a:lnTo>
                  <a:lnTo>
                    <a:pt x="22" y="25"/>
                  </a:lnTo>
                  <a:lnTo>
                    <a:pt x="22" y="24"/>
                  </a:lnTo>
                  <a:lnTo>
                    <a:pt x="23" y="24"/>
                  </a:lnTo>
                  <a:lnTo>
                    <a:pt x="25" y="22"/>
                  </a:lnTo>
                  <a:lnTo>
                    <a:pt x="31" y="18"/>
                  </a:lnTo>
                  <a:lnTo>
                    <a:pt x="35" y="16"/>
                  </a:lnTo>
                  <a:lnTo>
                    <a:pt x="37" y="16"/>
                  </a:lnTo>
                  <a:lnTo>
                    <a:pt x="37" y="14"/>
                  </a:lnTo>
                  <a:lnTo>
                    <a:pt x="35" y="14"/>
                  </a:lnTo>
                  <a:lnTo>
                    <a:pt x="35" y="12"/>
                  </a:lnTo>
                  <a:lnTo>
                    <a:pt x="35" y="10"/>
                  </a:lnTo>
                  <a:lnTo>
                    <a:pt x="35" y="8"/>
                  </a:lnTo>
                  <a:lnTo>
                    <a:pt x="35" y="6"/>
                  </a:lnTo>
                  <a:lnTo>
                    <a:pt x="35" y="4"/>
                  </a:lnTo>
                  <a:lnTo>
                    <a:pt x="35" y="2"/>
                  </a:lnTo>
                  <a:lnTo>
                    <a:pt x="35" y="0"/>
                  </a:lnTo>
                  <a:lnTo>
                    <a:pt x="37" y="0"/>
                  </a:lnTo>
                  <a:lnTo>
                    <a:pt x="37" y="2"/>
                  </a:lnTo>
                  <a:lnTo>
                    <a:pt x="39" y="2"/>
                  </a:lnTo>
                  <a:lnTo>
                    <a:pt x="41" y="2"/>
                  </a:lnTo>
                  <a:lnTo>
                    <a:pt x="39" y="2"/>
                  </a:lnTo>
                  <a:lnTo>
                    <a:pt x="41" y="2"/>
                  </a:lnTo>
                  <a:lnTo>
                    <a:pt x="45" y="4"/>
                  </a:lnTo>
                  <a:lnTo>
                    <a:pt x="45" y="6"/>
                  </a:lnTo>
                  <a:lnTo>
                    <a:pt x="46" y="6"/>
                  </a:lnTo>
                  <a:lnTo>
                    <a:pt x="48" y="8"/>
                  </a:lnTo>
                  <a:lnTo>
                    <a:pt x="54" y="8"/>
                  </a:lnTo>
                  <a:lnTo>
                    <a:pt x="56" y="8"/>
                  </a:lnTo>
                  <a:lnTo>
                    <a:pt x="60" y="6"/>
                  </a:lnTo>
                  <a:lnTo>
                    <a:pt x="62" y="6"/>
                  </a:lnTo>
                  <a:lnTo>
                    <a:pt x="64" y="6"/>
                  </a:lnTo>
                  <a:lnTo>
                    <a:pt x="66" y="6"/>
                  </a:lnTo>
                  <a:lnTo>
                    <a:pt x="68" y="8"/>
                  </a:lnTo>
                  <a:lnTo>
                    <a:pt x="70" y="8"/>
                  </a:lnTo>
                  <a:lnTo>
                    <a:pt x="71" y="8"/>
                  </a:lnTo>
                  <a:lnTo>
                    <a:pt x="73" y="8"/>
                  </a:lnTo>
                  <a:lnTo>
                    <a:pt x="75" y="10"/>
                  </a:lnTo>
                  <a:lnTo>
                    <a:pt x="77" y="10"/>
                  </a:lnTo>
                  <a:lnTo>
                    <a:pt x="79" y="10"/>
                  </a:lnTo>
                  <a:lnTo>
                    <a:pt x="81" y="12"/>
                  </a:lnTo>
                  <a:lnTo>
                    <a:pt x="83" y="14"/>
                  </a:lnTo>
                  <a:lnTo>
                    <a:pt x="85" y="14"/>
                  </a:lnTo>
                  <a:lnTo>
                    <a:pt x="87" y="14"/>
                  </a:lnTo>
                  <a:lnTo>
                    <a:pt x="89" y="16"/>
                  </a:lnTo>
                  <a:lnTo>
                    <a:pt x="93" y="16"/>
                  </a:lnTo>
                  <a:lnTo>
                    <a:pt x="94" y="16"/>
                  </a:lnTo>
                  <a:lnTo>
                    <a:pt x="94" y="18"/>
                  </a:lnTo>
                  <a:lnTo>
                    <a:pt x="96" y="18"/>
                  </a:lnTo>
                  <a:lnTo>
                    <a:pt x="96" y="20"/>
                  </a:lnTo>
                  <a:lnTo>
                    <a:pt x="96" y="22"/>
                  </a:lnTo>
                  <a:lnTo>
                    <a:pt x="96" y="24"/>
                  </a:lnTo>
                  <a:lnTo>
                    <a:pt x="96" y="25"/>
                  </a:lnTo>
                  <a:lnTo>
                    <a:pt x="98" y="29"/>
                  </a:lnTo>
                  <a:lnTo>
                    <a:pt x="100" y="33"/>
                  </a:lnTo>
                  <a:lnTo>
                    <a:pt x="102" y="33"/>
                  </a:lnTo>
                  <a:lnTo>
                    <a:pt x="102" y="35"/>
                  </a:lnTo>
                  <a:lnTo>
                    <a:pt x="108" y="37"/>
                  </a:lnTo>
                  <a:lnTo>
                    <a:pt x="112" y="37"/>
                  </a:lnTo>
                  <a:lnTo>
                    <a:pt x="118" y="37"/>
                  </a:lnTo>
                  <a:lnTo>
                    <a:pt x="121" y="39"/>
                  </a:lnTo>
                  <a:lnTo>
                    <a:pt x="125" y="39"/>
                  </a:lnTo>
                  <a:lnTo>
                    <a:pt x="127" y="41"/>
                  </a:lnTo>
                  <a:lnTo>
                    <a:pt x="129" y="41"/>
                  </a:lnTo>
                  <a:lnTo>
                    <a:pt x="131" y="41"/>
                  </a:lnTo>
                  <a:lnTo>
                    <a:pt x="133" y="43"/>
                  </a:lnTo>
                  <a:lnTo>
                    <a:pt x="135" y="43"/>
                  </a:lnTo>
                  <a:lnTo>
                    <a:pt x="137" y="43"/>
                  </a:lnTo>
                  <a:lnTo>
                    <a:pt x="137" y="45"/>
                  </a:lnTo>
                  <a:lnTo>
                    <a:pt x="139" y="45"/>
                  </a:lnTo>
                  <a:lnTo>
                    <a:pt x="141" y="47"/>
                  </a:lnTo>
                  <a:lnTo>
                    <a:pt x="142" y="47"/>
                  </a:lnTo>
                  <a:lnTo>
                    <a:pt x="144" y="48"/>
                  </a:lnTo>
                  <a:lnTo>
                    <a:pt x="148" y="50"/>
                  </a:lnTo>
                  <a:lnTo>
                    <a:pt x="148" y="52"/>
                  </a:lnTo>
                  <a:lnTo>
                    <a:pt x="150" y="52"/>
                  </a:lnTo>
                  <a:lnTo>
                    <a:pt x="150" y="54"/>
                  </a:lnTo>
                  <a:lnTo>
                    <a:pt x="154" y="54"/>
                  </a:lnTo>
                  <a:lnTo>
                    <a:pt x="154" y="56"/>
                  </a:lnTo>
                  <a:lnTo>
                    <a:pt x="156" y="56"/>
                  </a:lnTo>
                  <a:lnTo>
                    <a:pt x="158" y="56"/>
                  </a:lnTo>
                  <a:lnTo>
                    <a:pt x="160" y="54"/>
                  </a:lnTo>
                  <a:lnTo>
                    <a:pt x="162" y="54"/>
                  </a:lnTo>
                  <a:lnTo>
                    <a:pt x="164" y="52"/>
                  </a:lnTo>
                  <a:lnTo>
                    <a:pt x="167" y="50"/>
                  </a:lnTo>
                  <a:lnTo>
                    <a:pt x="169" y="48"/>
                  </a:lnTo>
                  <a:lnTo>
                    <a:pt x="169" y="47"/>
                  </a:lnTo>
                  <a:lnTo>
                    <a:pt x="171" y="45"/>
                  </a:lnTo>
                  <a:lnTo>
                    <a:pt x="171" y="43"/>
                  </a:lnTo>
                  <a:lnTo>
                    <a:pt x="173" y="41"/>
                  </a:lnTo>
                  <a:lnTo>
                    <a:pt x="173" y="37"/>
                  </a:lnTo>
                  <a:lnTo>
                    <a:pt x="171" y="37"/>
                  </a:lnTo>
                  <a:lnTo>
                    <a:pt x="171" y="35"/>
                  </a:lnTo>
                  <a:lnTo>
                    <a:pt x="169" y="31"/>
                  </a:lnTo>
                  <a:lnTo>
                    <a:pt x="169" y="29"/>
                  </a:lnTo>
                  <a:lnTo>
                    <a:pt x="169" y="27"/>
                  </a:lnTo>
                  <a:lnTo>
                    <a:pt x="169" y="25"/>
                  </a:lnTo>
                  <a:lnTo>
                    <a:pt x="169" y="24"/>
                  </a:lnTo>
                  <a:lnTo>
                    <a:pt x="171" y="20"/>
                  </a:lnTo>
                  <a:lnTo>
                    <a:pt x="175" y="18"/>
                  </a:lnTo>
                  <a:lnTo>
                    <a:pt x="175" y="16"/>
                  </a:lnTo>
                  <a:lnTo>
                    <a:pt x="177" y="16"/>
                  </a:lnTo>
                  <a:lnTo>
                    <a:pt x="177" y="14"/>
                  </a:lnTo>
                  <a:lnTo>
                    <a:pt x="179" y="12"/>
                  </a:lnTo>
                  <a:lnTo>
                    <a:pt x="183" y="12"/>
                  </a:lnTo>
                  <a:lnTo>
                    <a:pt x="185" y="10"/>
                  </a:lnTo>
                  <a:lnTo>
                    <a:pt x="187" y="8"/>
                  </a:lnTo>
                  <a:lnTo>
                    <a:pt x="189" y="8"/>
                  </a:lnTo>
                  <a:lnTo>
                    <a:pt x="190" y="8"/>
                  </a:lnTo>
                  <a:lnTo>
                    <a:pt x="192" y="8"/>
                  </a:lnTo>
                  <a:lnTo>
                    <a:pt x="194" y="8"/>
                  </a:lnTo>
                  <a:lnTo>
                    <a:pt x="196" y="6"/>
                  </a:lnTo>
                  <a:lnTo>
                    <a:pt x="198" y="6"/>
                  </a:lnTo>
                  <a:lnTo>
                    <a:pt x="200" y="6"/>
                  </a:lnTo>
                  <a:lnTo>
                    <a:pt x="204" y="6"/>
                  </a:lnTo>
                  <a:lnTo>
                    <a:pt x="206" y="6"/>
                  </a:lnTo>
                  <a:lnTo>
                    <a:pt x="208" y="6"/>
                  </a:lnTo>
                  <a:lnTo>
                    <a:pt x="210" y="8"/>
                  </a:lnTo>
                  <a:lnTo>
                    <a:pt x="212" y="8"/>
                  </a:lnTo>
                  <a:lnTo>
                    <a:pt x="215" y="10"/>
                  </a:lnTo>
                  <a:lnTo>
                    <a:pt x="217" y="10"/>
                  </a:lnTo>
                  <a:lnTo>
                    <a:pt x="219" y="10"/>
                  </a:lnTo>
                  <a:lnTo>
                    <a:pt x="219" y="12"/>
                  </a:lnTo>
                  <a:lnTo>
                    <a:pt x="219" y="14"/>
                  </a:lnTo>
                  <a:lnTo>
                    <a:pt x="221" y="14"/>
                  </a:lnTo>
                  <a:lnTo>
                    <a:pt x="221" y="16"/>
                  </a:lnTo>
                  <a:lnTo>
                    <a:pt x="219" y="16"/>
                  </a:lnTo>
                  <a:lnTo>
                    <a:pt x="219" y="18"/>
                  </a:lnTo>
                  <a:lnTo>
                    <a:pt x="221" y="18"/>
                  </a:lnTo>
                  <a:lnTo>
                    <a:pt x="221" y="20"/>
                  </a:lnTo>
                  <a:lnTo>
                    <a:pt x="223" y="20"/>
                  </a:lnTo>
                  <a:lnTo>
                    <a:pt x="225" y="20"/>
                  </a:lnTo>
                  <a:lnTo>
                    <a:pt x="227" y="20"/>
                  </a:lnTo>
                  <a:lnTo>
                    <a:pt x="229" y="20"/>
                  </a:lnTo>
                  <a:lnTo>
                    <a:pt x="231" y="20"/>
                  </a:lnTo>
                  <a:lnTo>
                    <a:pt x="235" y="22"/>
                  </a:lnTo>
                  <a:lnTo>
                    <a:pt x="235" y="24"/>
                  </a:lnTo>
                  <a:lnTo>
                    <a:pt x="237" y="24"/>
                  </a:lnTo>
                  <a:lnTo>
                    <a:pt x="238" y="24"/>
                  </a:lnTo>
                  <a:lnTo>
                    <a:pt x="242" y="24"/>
                  </a:lnTo>
                  <a:lnTo>
                    <a:pt x="244" y="24"/>
                  </a:lnTo>
                  <a:lnTo>
                    <a:pt x="246" y="24"/>
                  </a:lnTo>
                  <a:lnTo>
                    <a:pt x="248" y="24"/>
                  </a:lnTo>
                  <a:lnTo>
                    <a:pt x="250" y="24"/>
                  </a:lnTo>
                  <a:lnTo>
                    <a:pt x="250" y="25"/>
                  </a:lnTo>
                  <a:lnTo>
                    <a:pt x="252" y="27"/>
                  </a:lnTo>
                  <a:lnTo>
                    <a:pt x="252" y="29"/>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8" name="Freeform 137"/>
            <p:cNvSpPr>
              <a:spLocks/>
            </p:cNvSpPr>
            <p:nvPr/>
          </p:nvSpPr>
          <p:spPr bwMode="auto">
            <a:xfrm>
              <a:off x="3487738" y="4471988"/>
              <a:ext cx="3175" cy="9525"/>
            </a:xfrm>
            <a:custGeom>
              <a:avLst/>
              <a:gdLst>
                <a:gd name="T0" fmla="*/ 2 w 2"/>
                <a:gd name="T1" fmla="*/ 6 h 6"/>
                <a:gd name="T2" fmla="*/ 2 w 2"/>
                <a:gd name="T3" fmla="*/ 6 h 6"/>
                <a:gd name="T4" fmla="*/ 2 w 2"/>
                <a:gd name="T5" fmla="*/ 6 h 6"/>
                <a:gd name="T6" fmla="*/ 0 w 2"/>
                <a:gd name="T7" fmla="*/ 6 h 6"/>
                <a:gd name="T8" fmla="*/ 0 w 2"/>
                <a:gd name="T9" fmla="*/ 6 h 6"/>
                <a:gd name="T10" fmla="*/ 0 w 2"/>
                <a:gd name="T11" fmla="*/ 6 h 6"/>
                <a:gd name="T12" fmla="*/ 0 w 2"/>
                <a:gd name="T13" fmla="*/ 6 h 6"/>
                <a:gd name="T14" fmla="*/ 0 w 2"/>
                <a:gd name="T15" fmla="*/ 4 h 6"/>
                <a:gd name="T16" fmla="*/ 0 w 2"/>
                <a:gd name="T17" fmla="*/ 4 h 6"/>
                <a:gd name="T18" fmla="*/ 0 w 2"/>
                <a:gd name="T19" fmla="*/ 4 h 6"/>
                <a:gd name="T20" fmla="*/ 0 w 2"/>
                <a:gd name="T21" fmla="*/ 4 h 6"/>
                <a:gd name="T22" fmla="*/ 0 w 2"/>
                <a:gd name="T23" fmla="*/ 4 h 6"/>
                <a:gd name="T24" fmla="*/ 0 w 2"/>
                <a:gd name="T25" fmla="*/ 4 h 6"/>
                <a:gd name="T26" fmla="*/ 0 w 2"/>
                <a:gd name="T27" fmla="*/ 4 h 6"/>
                <a:gd name="T28" fmla="*/ 0 w 2"/>
                <a:gd name="T29" fmla="*/ 4 h 6"/>
                <a:gd name="T30" fmla="*/ 0 w 2"/>
                <a:gd name="T31" fmla="*/ 4 h 6"/>
                <a:gd name="T32" fmla="*/ 0 w 2"/>
                <a:gd name="T33" fmla="*/ 4 h 6"/>
                <a:gd name="T34" fmla="*/ 0 w 2"/>
                <a:gd name="T35" fmla="*/ 4 h 6"/>
                <a:gd name="T36" fmla="*/ 0 w 2"/>
                <a:gd name="T37" fmla="*/ 2 h 6"/>
                <a:gd name="T38" fmla="*/ 0 w 2"/>
                <a:gd name="T39" fmla="*/ 2 h 6"/>
                <a:gd name="T40" fmla="*/ 0 w 2"/>
                <a:gd name="T41" fmla="*/ 2 h 6"/>
                <a:gd name="T42" fmla="*/ 0 w 2"/>
                <a:gd name="T43" fmla="*/ 2 h 6"/>
                <a:gd name="T44" fmla="*/ 0 w 2"/>
                <a:gd name="T45" fmla="*/ 2 h 6"/>
                <a:gd name="T46" fmla="*/ 0 w 2"/>
                <a:gd name="T47" fmla="*/ 2 h 6"/>
                <a:gd name="T48" fmla="*/ 0 w 2"/>
                <a:gd name="T49" fmla="*/ 2 h 6"/>
                <a:gd name="T50" fmla="*/ 0 w 2"/>
                <a:gd name="T51" fmla="*/ 0 h 6"/>
                <a:gd name="T52" fmla="*/ 2 w 2"/>
                <a:gd name="T53" fmla="*/ 0 h 6"/>
                <a:gd name="T54" fmla="*/ 2 w 2"/>
                <a:gd name="T55" fmla="*/ 0 h 6"/>
                <a:gd name="T56" fmla="*/ 2 w 2"/>
                <a:gd name="T57" fmla="*/ 0 h 6"/>
                <a:gd name="T58" fmla="*/ 2 w 2"/>
                <a:gd name="T59" fmla="*/ 0 h 6"/>
                <a:gd name="T60" fmla="*/ 2 w 2"/>
                <a:gd name="T61" fmla="*/ 0 h 6"/>
                <a:gd name="T62" fmla="*/ 2 w 2"/>
                <a:gd name="T63" fmla="*/ 0 h 6"/>
                <a:gd name="T64" fmla="*/ 2 w 2"/>
                <a:gd name="T65" fmla="*/ 0 h 6"/>
                <a:gd name="T66" fmla="*/ 2 w 2"/>
                <a:gd name="T67" fmla="*/ 0 h 6"/>
                <a:gd name="T68" fmla="*/ 2 w 2"/>
                <a:gd name="T69" fmla="*/ 0 h 6"/>
                <a:gd name="T70" fmla="*/ 2 w 2"/>
                <a:gd name="T71" fmla="*/ 0 h 6"/>
                <a:gd name="T72" fmla="*/ 2 w 2"/>
                <a:gd name="T73" fmla="*/ 2 h 6"/>
                <a:gd name="T74" fmla="*/ 2 w 2"/>
                <a:gd name="T75" fmla="*/ 2 h 6"/>
                <a:gd name="T76" fmla="*/ 2 w 2"/>
                <a:gd name="T77" fmla="*/ 2 h 6"/>
                <a:gd name="T78" fmla="*/ 2 w 2"/>
                <a:gd name="T79" fmla="*/ 4 h 6"/>
                <a:gd name="T80" fmla="*/ 2 w 2"/>
                <a:gd name="T81" fmla="*/ 4 h 6"/>
                <a:gd name="T82" fmla="*/ 2 w 2"/>
                <a:gd name="T83" fmla="*/ 6 h 6"/>
                <a:gd name="T84" fmla="*/ 2 w 2"/>
                <a:gd name="T85" fmla="*/ 6 h 6"/>
                <a:gd name="T86" fmla="*/ 2 w 2"/>
                <a:gd name="T87" fmla="*/ 6 h 6"/>
                <a:gd name="T88" fmla="*/ 2 w 2"/>
                <a:gd name="T89" fmla="*/ 6 h 6"/>
                <a:gd name="T90" fmla="*/ 2 w 2"/>
                <a:gd name="T91" fmla="*/ 6 h 6"/>
                <a:gd name="T92" fmla="*/ 2 w 2"/>
                <a:gd name="T93" fmla="*/ 6 h 6"/>
                <a:gd name="T94" fmla="*/ 2 w 2"/>
                <a:gd name="T95" fmla="*/ 6 h 6"/>
                <a:gd name="T96" fmla="*/ 2 w 2"/>
                <a:gd name="T97" fmla="*/ 6 h 6"/>
                <a:gd name="T98" fmla="*/ 2 w 2"/>
                <a:gd name="T9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 h="6">
                  <a:moveTo>
                    <a:pt x="2" y="6"/>
                  </a:moveTo>
                  <a:lnTo>
                    <a:pt x="2" y="6"/>
                  </a:lnTo>
                  <a:lnTo>
                    <a:pt x="2" y="6"/>
                  </a:lnTo>
                  <a:lnTo>
                    <a:pt x="0" y="6"/>
                  </a:lnTo>
                  <a:lnTo>
                    <a:pt x="0" y="6"/>
                  </a:lnTo>
                  <a:lnTo>
                    <a:pt x="0" y="6"/>
                  </a:lnTo>
                  <a:lnTo>
                    <a:pt x="0" y="6"/>
                  </a:lnTo>
                  <a:lnTo>
                    <a:pt x="0" y="4"/>
                  </a:lnTo>
                  <a:lnTo>
                    <a:pt x="0" y="4"/>
                  </a:lnTo>
                  <a:lnTo>
                    <a:pt x="0" y="4"/>
                  </a:lnTo>
                  <a:lnTo>
                    <a:pt x="0" y="4"/>
                  </a:lnTo>
                  <a:lnTo>
                    <a:pt x="0" y="4"/>
                  </a:lnTo>
                  <a:lnTo>
                    <a:pt x="0" y="4"/>
                  </a:lnTo>
                  <a:lnTo>
                    <a:pt x="0" y="4"/>
                  </a:lnTo>
                  <a:lnTo>
                    <a:pt x="0" y="4"/>
                  </a:lnTo>
                  <a:lnTo>
                    <a:pt x="0" y="4"/>
                  </a:lnTo>
                  <a:lnTo>
                    <a:pt x="0" y="4"/>
                  </a:lnTo>
                  <a:lnTo>
                    <a:pt x="0" y="4"/>
                  </a:lnTo>
                  <a:lnTo>
                    <a:pt x="0" y="2"/>
                  </a:lnTo>
                  <a:lnTo>
                    <a:pt x="0" y="2"/>
                  </a:lnTo>
                  <a:lnTo>
                    <a:pt x="0" y="2"/>
                  </a:lnTo>
                  <a:lnTo>
                    <a:pt x="0" y="2"/>
                  </a:lnTo>
                  <a:lnTo>
                    <a:pt x="0" y="2"/>
                  </a:lnTo>
                  <a:lnTo>
                    <a:pt x="0" y="2"/>
                  </a:lnTo>
                  <a:lnTo>
                    <a:pt x="0" y="2"/>
                  </a:lnTo>
                  <a:lnTo>
                    <a:pt x="0" y="0"/>
                  </a:lnTo>
                  <a:lnTo>
                    <a:pt x="2" y="0"/>
                  </a:lnTo>
                  <a:lnTo>
                    <a:pt x="2" y="0"/>
                  </a:lnTo>
                  <a:lnTo>
                    <a:pt x="2" y="0"/>
                  </a:lnTo>
                  <a:lnTo>
                    <a:pt x="2" y="0"/>
                  </a:lnTo>
                  <a:lnTo>
                    <a:pt x="2" y="0"/>
                  </a:lnTo>
                  <a:lnTo>
                    <a:pt x="2" y="0"/>
                  </a:lnTo>
                  <a:lnTo>
                    <a:pt x="2" y="0"/>
                  </a:lnTo>
                  <a:lnTo>
                    <a:pt x="2" y="0"/>
                  </a:lnTo>
                  <a:lnTo>
                    <a:pt x="2" y="0"/>
                  </a:lnTo>
                  <a:lnTo>
                    <a:pt x="2" y="0"/>
                  </a:lnTo>
                  <a:lnTo>
                    <a:pt x="2" y="2"/>
                  </a:lnTo>
                  <a:lnTo>
                    <a:pt x="2" y="2"/>
                  </a:lnTo>
                  <a:lnTo>
                    <a:pt x="2" y="2"/>
                  </a:lnTo>
                  <a:lnTo>
                    <a:pt x="2" y="4"/>
                  </a:lnTo>
                  <a:lnTo>
                    <a:pt x="2" y="4"/>
                  </a:lnTo>
                  <a:lnTo>
                    <a:pt x="2" y="6"/>
                  </a:lnTo>
                  <a:lnTo>
                    <a:pt x="2" y="6"/>
                  </a:lnTo>
                  <a:lnTo>
                    <a:pt x="2" y="6"/>
                  </a:lnTo>
                  <a:lnTo>
                    <a:pt x="2" y="6"/>
                  </a:lnTo>
                  <a:lnTo>
                    <a:pt x="2" y="6"/>
                  </a:lnTo>
                  <a:lnTo>
                    <a:pt x="2" y="6"/>
                  </a:lnTo>
                  <a:lnTo>
                    <a:pt x="2" y="6"/>
                  </a:lnTo>
                  <a:lnTo>
                    <a:pt x="2" y="6"/>
                  </a:lnTo>
                  <a:lnTo>
                    <a:pt x="2"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9" name="Freeform 138"/>
            <p:cNvSpPr>
              <a:spLocks/>
            </p:cNvSpPr>
            <p:nvPr/>
          </p:nvSpPr>
          <p:spPr bwMode="auto">
            <a:xfrm>
              <a:off x="5267325" y="3473450"/>
              <a:ext cx="6350" cy="9525"/>
            </a:xfrm>
            <a:custGeom>
              <a:avLst/>
              <a:gdLst>
                <a:gd name="T0" fmla="*/ 2 w 4"/>
                <a:gd name="T1" fmla="*/ 6 h 6"/>
                <a:gd name="T2" fmla="*/ 2 w 4"/>
                <a:gd name="T3" fmla="*/ 6 h 6"/>
                <a:gd name="T4" fmla="*/ 2 w 4"/>
                <a:gd name="T5" fmla="*/ 6 h 6"/>
                <a:gd name="T6" fmla="*/ 0 w 4"/>
                <a:gd name="T7" fmla="*/ 6 h 6"/>
                <a:gd name="T8" fmla="*/ 0 w 4"/>
                <a:gd name="T9" fmla="*/ 6 h 6"/>
                <a:gd name="T10" fmla="*/ 0 w 4"/>
                <a:gd name="T11" fmla="*/ 6 h 6"/>
                <a:gd name="T12" fmla="*/ 2 w 4"/>
                <a:gd name="T13" fmla="*/ 6 h 6"/>
                <a:gd name="T14" fmla="*/ 2 w 4"/>
                <a:gd name="T15" fmla="*/ 4 h 6"/>
                <a:gd name="T16" fmla="*/ 2 w 4"/>
                <a:gd name="T17" fmla="*/ 4 h 6"/>
                <a:gd name="T18" fmla="*/ 2 w 4"/>
                <a:gd name="T19" fmla="*/ 4 h 6"/>
                <a:gd name="T20" fmla="*/ 2 w 4"/>
                <a:gd name="T21" fmla="*/ 4 h 6"/>
                <a:gd name="T22" fmla="*/ 0 w 4"/>
                <a:gd name="T23" fmla="*/ 4 h 6"/>
                <a:gd name="T24" fmla="*/ 0 w 4"/>
                <a:gd name="T25" fmla="*/ 2 h 6"/>
                <a:gd name="T26" fmla="*/ 2 w 4"/>
                <a:gd name="T27" fmla="*/ 2 h 6"/>
                <a:gd name="T28" fmla="*/ 2 w 4"/>
                <a:gd name="T29" fmla="*/ 0 h 6"/>
                <a:gd name="T30" fmla="*/ 2 w 4"/>
                <a:gd name="T31" fmla="*/ 2 h 6"/>
                <a:gd name="T32" fmla="*/ 2 w 4"/>
                <a:gd name="T33" fmla="*/ 2 h 6"/>
                <a:gd name="T34" fmla="*/ 2 w 4"/>
                <a:gd name="T35" fmla="*/ 2 h 6"/>
                <a:gd name="T36" fmla="*/ 2 w 4"/>
                <a:gd name="T37" fmla="*/ 2 h 6"/>
                <a:gd name="T38" fmla="*/ 2 w 4"/>
                <a:gd name="T39" fmla="*/ 2 h 6"/>
                <a:gd name="T40" fmla="*/ 2 w 4"/>
                <a:gd name="T41" fmla="*/ 2 h 6"/>
                <a:gd name="T42" fmla="*/ 2 w 4"/>
                <a:gd name="T43" fmla="*/ 2 h 6"/>
                <a:gd name="T44" fmla="*/ 2 w 4"/>
                <a:gd name="T45" fmla="*/ 4 h 6"/>
                <a:gd name="T46" fmla="*/ 2 w 4"/>
                <a:gd name="T47" fmla="*/ 4 h 6"/>
                <a:gd name="T48" fmla="*/ 2 w 4"/>
                <a:gd name="T49" fmla="*/ 4 h 6"/>
                <a:gd name="T50" fmla="*/ 2 w 4"/>
                <a:gd name="T51" fmla="*/ 4 h 6"/>
                <a:gd name="T52" fmla="*/ 4 w 4"/>
                <a:gd name="T53" fmla="*/ 4 h 6"/>
                <a:gd name="T54" fmla="*/ 2 w 4"/>
                <a:gd name="T55" fmla="*/ 6 h 6"/>
                <a:gd name="T56" fmla="*/ 2 w 4"/>
                <a:gd name="T5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 h="6">
                  <a:moveTo>
                    <a:pt x="2" y="6"/>
                  </a:moveTo>
                  <a:lnTo>
                    <a:pt x="2" y="6"/>
                  </a:lnTo>
                  <a:lnTo>
                    <a:pt x="2" y="6"/>
                  </a:lnTo>
                  <a:lnTo>
                    <a:pt x="0" y="6"/>
                  </a:lnTo>
                  <a:lnTo>
                    <a:pt x="0" y="6"/>
                  </a:lnTo>
                  <a:lnTo>
                    <a:pt x="0" y="6"/>
                  </a:lnTo>
                  <a:lnTo>
                    <a:pt x="2" y="6"/>
                  </a:lnTo>
                  <a:lnTo>
                    <a:pt x="2" y="4"/>
                  </a:lnTo>
                  <a:lnTo>
                    <a:pt x="2" y="4"/>
                  </a:lnTo>
                  <a:lnTo>
                    <a:pt x="2" y="4"/>
                  </a:lnTo>
                  <a:lnTo>
                    <a:pt x="2" y="4"/>
                  </a:lnTo>
                  <a:lnTo>
                    <a:pt x="0" y="4"/>
                  </a:lnTo>
                  <a:lnTo>
                    <a:pt x="0" y="2"/>
                  </a:lnTo>
                  <a:lnTo>
                    <a:pt x="2" y="2"/>
                  </a:lnTo>
                  <a:lnTo>
                    <a:pt x="2" y="0"/>
                  </a:lnTo>
                  <a:lnTo>
                    <a:pt x="2" y="2"/>
                  </a:lnTo>
                  <a:lnTo>
                    <a:pt x="2" y="2"/>
                  </a:lnTo>
                  <a:lnTo>
                    <a:pt x="2" y="2"/>
                  </a:lnTo>
                  <a:lnTo>
                    <a:pt x="2" y="2"/>
                  </a:lnTo>
                  <a:lnTo>
                    <a:pt x="2" y="2"/>
                  </a:lnTo>
                  <a:lnTo>
                    <a:pt x="2" y="2"/>
                  </a:lnTo>
                  <a:lnTo>
                    <a:pt x="2" y="2"/>
                  </a:lnTo>
                  <a:lnTo>
                    <a:pt x="2" y="4"/>
                  </a:lnTo>
                  <a:lnTo>
                    <a:pt x="2" y="4"/>
                  </a:lnTo>
                  <a:lnTo>
                    <a:pt x="2" y="4"/>
                  </a:lnTo>
                  <a:lnTo>
                    <a:pt x="2" y="4"/>
                  </a:lnTo>
                  <a:lnTo>
                    <a:pt x="4" y="4"/>
                  </a:lnTo>
                  <a:lnTo>
                    <a:pt x="2" y="6"/>
                  </a:lnTo>
                  <a:lnTo>
                    <a:pt x="2"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0" name="Freeform 139"/>
            <p:cNvSpPr>
              <a:spLocks noEditPoints="1"/>
            </p:cNvSpPr>
            <p:nvPr/>
          </p:nvSpPr>
          <p:spPr bwMode="auto">
            <a:xfrm>
              <a:off x="7042150" y="4583113"/>
              <a:ext cx="57150" cy="100013"/>
            </a:xfrm>
            <a:custGeom>
              <a:avLst/>
              <a:gdLst>
                <a:gd name="T0" fmla="*/ 32 w 36"/>
                <a:gd name="T1" fmla="*/ 34 h 63"/>
                <a:gd name="T2" fmla="*/ 34 w 36"/>
                <a:gd name="T3" fmla="*/ 38 h 63"/>
                <a:gd name="T4" fmla="*/ 0 w 36"/>
                <a:gd name="T5" fmla="*/ 13 h 63"/>
                <a:gd name="T6" fmla="*/ 4 w 36"/>
                <a:gd name="T7" fmla="*/ 11 h 63"/>
                <a:gd name="T8" fmla="*/ 0 w 36"/>
                <a:gd name="T9" fmla="*/ 3 h 63"/>
                <a:gd name="T10" fmla="*/ 0 w 36"/>
                <a:gd name="T11" fmla="*/ 5 h 63"/>
                <a:gd name="T12" fmla="*/ 6 w 36"/>
                <a:gd name="T13" fmla="*/ 3 h 63"/>
                <a:gd name="T14" fmla="*/ 13 w 36"/>
                <a:gd name="T15" fmla="*/ 3 h 63"/>
                <a:gd name="T16" fmla="*/ 19 w 36"/>
                <a:gd name="T17" fmla="*/ 9 h 63"/>
                <a:gd name="T18" fmla="*/ 19 w 36"/>
                <a:gd name="T19" fmla="*/ 11 h 63"/>
                <a:gd name="T20" fmla="*/ 19 w 36"/>
                <a:gd name="T21" fmla="*/ 13 h 63"/>
                <a:gd name="T22" fmla="*/ 19 w 36"/>
                <a:gd name="T23" fmla="*/ 15 h 63"/>
                <a:gd name="T24" fmla="*/ 21 w 36"/>
                <a:gd name="T25" fmla="*/ 15 h 63"/>
                <a:gd name="T26" fmla="*/ 25 w 36"/>
                <a:gd name="T27" fmla="*/ 19 h 63"/>
                <a:gd name="T28" fmla="*/ 25 w 36"/>
                <a:gd name="T29" fmla="*/ 21 h 63"/>
                <a:gd name="T30" fmla="*/ 27 w 36"/>
                <a:gd name="T31" fmla="*/ 21 h 63"/>
                <a:gd name="T32" fmla="*/ 29 w 36"/>
                <a:gd name="T33" fmla="*/ 25 h 63"/>
                <a:gd name="T34" fmla="*/ 29 w 36"/>
                <a:gd name="T35" fmla="*/ 26 h 63"/>
                <a:gd name="T36" fmla="*/ 29 w 36"/>
                <a:gd name="T37" fmla="*/ 28 h 63"/>
                <a:gd name="T38" fmla="*/ 31 w 36"/>
                <a:gd name="T39" fmla="*/ 28 h 63"/>
                <a:gd name="T40" fmla="*/ 32 w 36"/>
                <a:gd name="T41" fmla="*/ 32 h 63"/>
                <a:gd name="T42" fmla="*/ 32 w 36"/>
                <a:gd name="T43" fmla="*/ 34 h 63"/>
                <a:gd name="T44" fmla="*/ 32 w 36"/>
                <a:gd name="T45" fmla="*/ 36 h 63"/>
                <a:gd name="T46" fmla="*/ 34 w 36"/>
                <a:gd name="T47" fmla="*/ 36 h 63"/>
                <a:gd name="T48" fmla="*/ 34 w 36"/>
                <a:gd name="T49" fmla="*/ 38 h 63"/>
                <a:gd name="T50" fmla="*/ 34 w 36"/>
                <a:gd name="T51" fmla="*/ 46 h 63"/>
                <a:gd name="T52" fmla="*/ 34 w 36"/>
                <a:gd name="T53" fmla="*/ 48 h 63"/>
                <a:gd name="T54" fmla="*/ 32 w 36"/>
                <a:gd name="T55" fmla="*/ 53 h 63"/>
                <a:gd name="T56" fmla="*/ 27 w 36"/>
                <a:gd name="T57" fmla="*/ 57 h 63"/>
                <a:gd name="T58" fmla="*/ 23 w 36"/>
                <a:gd name="T59" fmla="*/ 59 h 63"/>
                <a:gd name="T60" fmla="*/ 19 w 36"/>
                <a:gd name="T61" fmla="*/ 61 h 63"/>
                <a:gd name="T62" fmla="*/ 15 w 36"/>
                <a:gd name="T63" fmla="*/ 63 h 63"/>
                <a:gd name="T64" fmla="*/ 11 w 36"/>
                <a:gd name="T65" fmla="*/ 63 h 63"/>
                <a:gd name="T66" fmla="*/ 7 w 36"/>
                <a:gd name="T67" fmla="*/ 61 h 63"/>
                <a:gd name="T68" fmla="*/ 6 w 36"/>
                <a:gd name="T69" fmla="*/ 57 h 63"/>
                <a:gd name="T70" fmla="*/ 4 w 36"/>
                <a:gd name="T71" fmla="*/ 51 h 63"/>
                <a:gd name="T72" fmla="*/ 2 w 36"/>
                <a:gd name="T73" fmla="*/ 42 h 63"/>
                <a:gd name="T74" fmla="*/ 4 w 36"/>
                <a:gd name="T75" fmla="*/ 42 h 63"/>
                <a:gd name="T76" fmla="*/ 2 w 36"/>
                <a:gd name="T77" fmla="*/ 34 h 63"/>
                <a:gd name="T78" fmla="*/ 0 w 36"/>
                <a:gd name="T79" fmla="*/ 28 h 63"/>
                <a:gd name="T80" fmla="*/ 2 w 36"/>
                <a:gd name="T81" fmla="*/ 26 h 63"/>
                <a:gd name="T82" fmla="*/ 2 w 36"/>
                <a:gd name="T83" fmla="*/ 28 h 63"/>
                <a:gd name="T84" fmla="*/ 4 w 36"/>
                <a:gd name="T85" fmla="*/ 25 h 63"/>
                <a:gd name="T86" fmla="*/ 4 w 36"/>
                <a:gd name="T87" fmla="*/ 19 h 63"/>
                <a:gd name="T88" fmla="*/ 6 w 36"/>
                <a:gd name="T89" fmla="*/ 13 h 63"/>
                <a:gd name="T90" fmla="*/ 7 w 36"/>
                <a:gd name="T91" fmla="*/ 9 h 63"/>
                <a:gd name="T92" fmla="*/ 7 w 36"/>
                <a:gd name="T93" fmla="*/ 5 h 63"/>
                <a:gd name="T94" fmla="*/ 7 w 36"/>
                <a:gd name="T95" fmla="*/ 5 h 63"/>
                <a:gd name="T96" fmla="*/ 13 w 36"/>
                <a:gd name="T97" fmla="*/ 5 h 63"/>
                <a:gd name="T98" fmla="*/ 11 w 36"/>
                <a:gd name="T99" fmla="*/ 5 h 63"/>
                <a:gd name="T100" fmla="*/ 9 w 36"/>
                <a:gd name="T101" fmla="*/ 3 h 63"/>
                <a:gd name="T102" fmla="*/ 6 w 36"/>
                <a:gd name="T103" fmla="*/ 2 h 63"/>
                <a:gd name="T104" fmla="*/ 7 w 36"/>
                <a:gd name="T105" fmla="*/ 0 h 63"/>
                <a:gd name="T106" fmla="*/ 11 w 36"/>
                <a:gd name="T107" fmla="*/ 3 h 63"/>
                <a:gd name="T108" fmla="*/ 9 w 36"/>
                <a:gd name="T109" fmla="*/ 2 h 63"/>
                <a:gd name="T110" fmla="*/ 9 w 36"/>
                <a:gd name="T111" fmla="*/ 0 h 63"/>
                <a:gd name="T112" fmla="*/ 13 w 36"/>
                <a:gd name="T113" fmla="*/ 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6" h="63">
                  <a:moveTo>
                    <a:pt x="34" y="38"/>
                  </a:moveTo>
                  <a:lnTo>
                    <a:pt x="34" y="36"/>
                  </a:lnTo>
                  <a:lnTo>
                    <a:pt x="32" y="34"/>
                  </a:lnTo>
                  <a:lnTo>
                    <a:pt x="34" y="34"/>
                  </a:lnTo>
                  <a:lnTo>
                    <a:pt x="34" y="36"/>
                  </a:lnTo>
                  <a:lnTo>
                    <a:pt x="34" y="38"/>
                  </a:lnTo>
                  <a:close/>
                  <a:moveTo>
                    <a:pt x="4" y="13"/>
                  </a:moveTo>
                  <a:lnTo>
                    <a:pt x="2" y="13"/>
                  </a:lnTo>
                  <a:lnTo>
                    <a:pt x="0" y="13"/>
                  </a:lnTo>
                  <a:lnTo>
                    <a:pt x="0" y="11"/>
                  </a:lnTo>
                  <a:lnTo>
                    <a:pt x="2" y="11"/>
                  </a:lnTo>
                  <a:lnTo>
                    <a:pt x="4" y="11"/>
                  </a:lnTo>
                  <a:lnTo>
                    <a:pt x="4" y="13"/>
                  </a:lnTo>
                  <a:close/>
                  <a:moveTo>
                    <a:pt x="0" y="5"/>
                  </a:moveTo>
                  <a:lnTo>
                    <a:pt x="0" y="3"/>
                  </a:lnTo>
                  <a:lnTo>
                    <a:pt x="0" y="5"/>
                  </a:lnTo>
                  <a:lnTo>
                    <a:pt x="2" y="5"/>
                  </a:lnTo>
                  <a:lnTo>
                    <a:pt x="0" y="5"/>
                  </a:lnTo>
                  <a:close/>
                  <a:moveTo>
                    <a:pt x="4" y="2"/>
                  </a:moveTo>
                  <a:lnTo>
                    <a:pt x="4" y="3"/>
                  </a:lnTo>
                  <a:lnTo>
                    <a:pt x="6" y="3"/>
                  </a:lnTo>
                  <a:lnTo>
                    <a:pt x="4" y="3"/>
                  </a:lnTo>
                  <a:lnTo>
                    <a:pt x="4" y="2"/>
                  </a:lnTo>
                  <a:close/>
                  <a:moveTo>
                    <a:pt x="13" y="3"/>
                  </a:moveTo>
                  <a:lnTo>
                    <a:pt x="17" y="7"/>
                  </a:lnTo>
                  <a:lnTo>
                    <a:pt x="17" y="9"/>
                  </a:lnTo>
                  <a:lnTo>
                    <a:pt x="19" y="9"/>
                  </a:lnTo>
                  <a:lnTo>
                    <a:pt x="17" y="9"/>
                  </a:lnTo>
                  <a:lnTo>
                    <a:pt x="19" y="9"/>
                  </a:lnTo>
                  <a:lnTo>
                    <a:pt x="19" y="11"/>
                  </a:lnTo>
                  <a:lnTo>
                    <a:pt x="19" y="13"/>
                  </a:lnTo>
                  <a:lnTo>
                    <a:pt x="21" y="13"/>
                  </a:lnTo>
                  <a:lnTo>
                    <a:pt x="19" y="13"/>
                  </a:lnTo>
                  <a:lnTo>
                    <a:pt x="21" y="13"/>
                  </a:lnTo>
                  <a:lnTo>
                    <a:pt x="21" y="15"/>
                  </a:lnTo>
                  <a:lnTo>
                    <a:pt x="19" y="15"/>
                  </a:lnTo>
                  <a:lnTo>
                    <a:pt x="21" y="15"/>
                  </a:lnTo>
                  <a:lnTo>
                    <a:pt x="21" y="13"/>
                  </a:lnTo>
                  <a:lnTo>
                    <a:pt x="21" y="15"/>
                  </a:lnTo>
                  <a:lnTo>
                    <a:pt x="23" y="15"/>
                  </a:lnTo>
                  <a:lnTo>
                    <a:pt x="23" y="17"/>
                  </a:lnTo>
                  <a:lnTo>
                    <a:pt x="25" y="19"/>
                  </a:lnTo>
                  <a:lnTo>
                    <a:pt x="25" y="21"/>
                  </a:lnTo>
                  <a:lnTo>
                    <a:pt x="23" y="21"/>
                  </a:lnTo>
                  <a:lnTo>
                    <a:pt x="25" y="21"/>
                  </a:lnTo>
                  <a:lnTo>
                    <a:pt x="25" y="23"/>
                  </a:lnTo>
                  <a:lnTo>
                    <a:pt x="27" y="23"/>
                  </a:lnTo>
                  <a:lnTo>
                    <a:pt x="27" y="21"/>
                  </a:lnTo>
                  <a:lnTo>
                    <a:pt x="27" y="23"/>
                  </a:lnTo>
                  <a:lnTo>
                    <a:pt x="27" y="25"/>
                  </a:lnTo>
                  <a:lnTo>
                    <a:pt x="29" y="25"/>
                  </a:lnTo>
                  <a:lnTo>
                    <a:pt x="29" y="26"/>
                  </a:lnTo>
                  <a:lnTo>
                    <a:pt x="29" y="28"/>
                  </a:lnTo>
                  <a:lnTo>
                    <a:pt x="29" y="26"/>
                  </a:lnTo>
                  <a:lnTo>
                    <a:pt x="27" y="26"/>
                  </a:lnTo>
                  <a:lnTo>
                    <a:pt x="29" y="26"/>
                  </a:lnTo>
                  <a:lnTo>
                    <a:pt x="29" y="28"/>
                  </a:lnTo>
                  <a:lnTo>
                    <a:pt x="29" y="30"/>
                  </a:lnTo>
                  <a:lnTo>
                    <a:pt x="29" y="28"/>
                  </a:lnTo>
                  <a:lnTo>
                    <a:pt x="31" y="28"/>
                  </a:lnTo>
                  <a:lnTo>
                    <a:pt x="31" y="30"/>
                  </a:lnTo>
                  <a:lnTo>
                    <a:pt x="31" y="32"/>
                  </a:lnTo>
                  <a:lnTo>
                    <a:pt x="32" y="32"/>
                  </a:lnTo>
                  <a:lnTo>
                    <a:pt x="32" y="34"/>
                  </a:lnTo>
                  <a:lnTo>
                    <a:pt x="31" y="34"/>
                  </a:lnTo>
                  <a:lnTo>
                    <a:pt x="32" y="34"/>
                  </a:lnTo>
                  <a:lnTo>
                    <a:pt x="32" y="36"/>
                  </a:lnTo>
                  <a:lnTo>
                    <a:pt x="32" y="34"/>
                  </a:lnTo>
                  <a:lnTo>
                    <a:pt x="32" y="36"/>
                  </a:lnTo>
                  <a:lnTo>
                    <a:pt x="34" y="36"/>
                  </a:lnTo>
                  <a:lnTo>
                    <a:pt x="32" y="36"/>
                  </a:lnTo>
                  <a:lnTo>
                    <a:pt x="34" y="36"/>
                  </a:lnTo>
                  <a:lnTo>
                    <a:pt x="34" y="38"/>
                  </a:lnTo>
                  <a:lnTo>
                    <a:pt x="32" y="38"/>
                  </a:lnTo>
                  <a:lnTo>
                    <a:pt x="34" y="38"/>
                  </a:lnTo>
                  <a:lnTo>
                    <a:pt x="34" y="40"/>
                  </a:lnTo>
                  <a:lnTo>
                    <a:pt x="34" y="44"/>
                  </a:lnTo>
                  <a:lnTo>
                    <a:pt x="34" y="46"/>
                  </a:lnTo>
                  <a:lnTo>
                    <a:pt x="36" y="46"/>
                  </a:lnTo>
                  <a:lnTo>
                    <a:pt x="34" y="46"/>
                  </a:lnTo>
                  <a:lnTo>
                    <a:pt x="34" y="48"/>
                  </a:lnTo>
                  <a:lnTo>
                    <a:pt x="34" y="50"/>
                  </a:lnTo>
                  <a:lnTo>
                    <a:pt x="34" y="51"/>
                  </a:lnTo>
                  <a:lnTo>
                    <a:pt x="32" y="53"/>
                  </a:lnTo>
                  <a:lnTo>
                    <a:pt x="32" y="55"/>
                  </a:lnTo>
                  <a:lnTo>
                    <a:pt x="31" y="55"/>
                  </a:lnTo>
                  <a:lnTo>
                    <a:pt x="27" y="57"/>
                  </a:lnTo>
                  <a:lnTo>
                    <a:pt x="27" y="59"/>
                  </a:lnTo>
                  <a:lnTo>
                    <a:pt x="25" y="59"/>
                  </a:lnTo>
                  <a:lnTo>
                    <a:pt x="23" y="59"/>
                  </a:lnTo>
                  <a:lnTo>
                    <a:pt x="21" y="59"/>
                  </a:lnTo>
                  <a:lnTo>
                    <a:pt x="21" y="61"/>
                  </a:lnTo>
                  <a:lnTo>
                    <a:pt x="19" y="61"/>
                  </a:lnTo>
                  <a:lnTo>
                    <a:pt x="17" y="61"/>
                  </a:lnTo>
                  <a:lnTo>
                    <a:pt x="17" y="63"/>
                  </a:lnTo>
                  <a:lnTo>
                    <a:pt x="15" y="63"/>
                  </a:lnTo>
                  <a:lnTo>
                    <a:pt x="13" y="63"/>
                  </a:lnTo>
                  <a:lnTo>
                    <a:pt x="13" y="61"/>
                  </a:lnTo>
                  <a:lnTo>
                    <a:pt x="11" y="63"/>
                  </a:lnTo>
                  <a:lnTo>
                    <a:pt x="11" y="61"/>
                  </a:lnTo>
                  <a:lnTo>
                    <a:pt x="9" y="61"/>
                  </a:lnTo>
                  <a:lnTo>
                    <a:pt x="7" y="61"/>
                  </a:lnTo>
                  <a:lnTo>
                    <a:pt x="7" y="59"/>
                  </a:lnTo>
                  <a:lnTo>
                    <a:pt x="6" y="59"/>
                  </a:lnTo>
                  <a:lnTo>
                    <a:pt x="6" y="57"/>
                  </a:lnTo>
                  <a:lnTo>
                    <a:pt x="6" y="55"/>
                  </a:lnTo>
                  <a:lnTo>
                    <a:pt x="6" y="53"/>
                  </a:lnTo>
                  <a:lnTo>
                    <a:pt x="4" y="51"/>
                  </a:lnTo>
                  <a:lnTo>
                    <a:pt x="4" y="48"/>
                  </a:lnTo>
                  <a:lnTo>
                    <a:pt x="4" y="46"/>
                  </a:lnTo>
                  <a:lnTo>
                    <a:pt x="2" y="42"/>
                  </a:lnTo>
                  <a:lnTo>
                    <a:pt x="2" y="44"/>
                  </a:lnTo>
                  <a:lnTo>
                    <a:pt x="4" y="44"/>
                  </a:lnTo>
                  <a:lnTo>
                    <a:pt x="4" y="42"/>
                  </a:lnTo>
                  <a:lnTo>
                    <a:pt x="2" y="42"/>
                  </a:lnTo>
                  <a:lnTo>
                    <a:pt x="2" y="36"/>
                  </a:lnTo>
                  <a:lnTo>
                    <a:pt x="2" y="34"/>
                  </a:lnTo>
                  <a:lnTo>
                    <a:pt x="2" y="32"/>
                  </a:lnTo>
                  <a:lnTo>
                    <a:pt x="2" y="30"/>
                  </a:lnTo>
                  <a:lnTo>
                    <a:pt x="0" y="28"/>
                  </a:lnTo>
                  <a:lnTo>
                    <a:pt x="0" y="26"/>
                  </a:lnTo>
                  <a:lnTo>
                    <a:pt x="2" y="25"/>
                  </a:lnTo>
                  <a:lnTo>
                    <a:pt x="2" y="26"/>
                  </a:lnTo>
                  <a:lnTo>
                    <a:pt x="2" y="28"/>
                  </a:lnTo>
                  <a:lnTo>
                    <a:pt x="2" y="30"/>
                  </a:lnTo>
                  <a:lnTo>
                    <a:pt x="2" y="28"/>
                  </a:lnTo>
                  <a:lnTo>
                    <a:pt x="2" y="26"/>
                  </a:lnTo>
                  <a:lnTo>
                    <a:pt x="2" y="25"/>
                  </a:lnTo>
                  <a:lnTo>
                    <a:pt x="4" y="25"/>
                  </a:lnTo>
                  <a:lnTo>
                    <a:pt x="4" y="23"/>
                  </a:lnTo>
                  <a:lnTo>
                    <a:pt x="4" y="21"/>
                  </a:lnTo>
                  <a:lnTo>
                    <a:pt x="4" y="19"/>
                  </a:lnTo>
                  <a:lnTo>
                    <a:pt x="4" y="17"/>
                  </a:lnTo>
                  <a:lnTo>
                    <a:pt x="4" y="15"/>
                  </a:lnTo>
                  <a:lnTo>
                    <a:pt x="6" y="13"/>
                  </a:lnTo>
                  <a:lnTo>
                    <a:pt x="6" y="11"/>
                  </a:lnTo>
                  <a:lnTo>
                    <a:pt x="7" y="11"/>
                  </a:lnTo>
                  <a:lnTo>
                    <a:pt x="7" y="9"/>
                  </a:lnTo>
                  <a:lnTo>
                    <a:pt x="6" y="7"/>
                  </a:lnTo>
                  <a:lnTo>
                    <a:pt x="7" y="7"/>
                  </a:lnTo>
                  <a:lnTo>
                    <a:pt x="7" y="5"/>
                  </a:lnTo>
                  <a:lnTo>
                    <a:pt x="6" y="3"/>
                  </a:lnTo>
                  <a:lnTo>
                    <a:pt x="7" y="3"/>
                  </a:lnTo>
                  <a:lnTo>
                    <a:pt x="7" y="5"/>
                  </a:lnTo>
                  <a:lnTo>
                    <a:pt x="9" y="5"/>
                  </a:lnTo>
                  <a:lnTo>
                    <a:pt x="11" y="5"/>
                  </a:lnTo>
                  <a:lnTo>
                    <a:pt x="13" y="5"/>
                  </a:lnTo>
                  <a:lnTo>
                    <a:pt x="15" y="5"/>
                  </a:lnTo>
                  <a:lnTo>
                    <a:pt x="13" y="5"/>
                  </a:lnTo>
                  <a:lnTo>
                    <a:pt x="11" y="5"/>
                  </a:lnTo>
                  <a:lnTo>
                    <a:pt x="9" y="3"/>
                  </a:lnTo>
                  <a:lnTo>
                    <a:pt x="7" y="3"/>
                  </a:lnTo>
                  <a:lnTo>
                    <a:pt x="9" y="3"/>
                  </a:lnTo>
                  <a:lnTo>
                    <a:pt x="7" y="3"/>
                  </a:lnTo>
                  <a:lnTo>
                    <a:pt x="6" y="3"/>
                  </a:lnTo>
                  <a:lnTo>
                    <a:pt x="6" y="2"/>
                  </a:lnTo>
                  <a:lnTo>
                    <a:pt x="4" y="2"/>
                  </a:lnTo>
                  <a:lnTo>
                    <a:pt x="6" y="0"/>
                  </a:lnTo>
                  <a:lnTo>
                    <a:pt x="7" y="0"/>
                  </a:lnTo>
                  <a:lnTo>
                    <a:pt x="7" y="2"/>
                  </a:lnTo>
                  <a:lnTo>
                    <a:pt x="9" y="2"/>
                  </a:lnTo>
                  <a:lnTo>
                    <a:pt x="11" y="3"/>
                  </a:lnTo>
                  <a:lnTo>
                    <a:pt x="13" y="3"/>
                  </a:lnTo>
                  <a:lnTo>
                    <a:pt x="11" y="3"/>
                  </a:lnTo>
                  <a:lnTo>
                    <a:pt x="9" y="2"/>
                  </a:lnTo>
                  <a:lnTo>
                    <a:pt x="7" y="2"/>
                  </a:lnTo>
                  <a:lnTo>
                    <a:pt x="7" y="0"/>
                  </a:lnTo>
                  <a:lnTo>
                    <a:pt x="9" y="0"/>
                  </a:lnTo>
                  <a:lnTo>
                    <a:pt x="9" y="2"/>
                  </a:lnTo>
                  <a:lnTo>
                    <a:pt x="11" y="3"/>
                  </a:lnTo>
                  <a:lnTo>
                    <a:pt x="13"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1" name="Freeform 140"/>
            <p:cNvSpPr>
              <a:spLocks/>
            </p:cNvSpPr>
            <p:nvPr/>
          </p:nvSpPr>
          <p:spPr bwMode="auto">
            <a:xfrm>
              <a:off x="5713413" y="5584825"/>
              <a:ext cx="60325" cy="61913"/>
            </a:xfrm>
            <a:custGeom>
              <a:avLst/>
              <a:gdLst>
                <a:gd name="T0" fmla="*/ 28 w 38"/>
                <a:gd name="T1" fmla="*/ 4 h 39"/>
                <a:gd name="T2" fmla="*/ 30 w 38"/>
                <a:gd name="T3" fmla="*/ 6 h 39"/>
                <a:gd name="T4" fmla="*/ 32 w 38"/>
                <a:gd name="T5" fmla="*/ 8 h 39"/>
                <a:gd name="T6" fmla="*/ 36 w 38"/>
                <a:gd name="T7" fmla="*/ 10 h 39"/>
                <a:gd name="T8" fmla="*/ 36 w 38"/>
                <a:gd name="T9" fmla="*/ 12 h 39"/>
                <a:gd name="T10" fmla="*/ 38 w 38"/>
                <a:gd name="T11" fmla="*/ 14 h 39"/>
                <a:gd name="T12" fmla="*/ 38 w 38"/>
                <a:gd name="T13" fmla="*/ 16 h 39"/>
                <a:gd name="T14" fmla="*/ 36 w 38"/>
                <a:gd name="T15" fmla="*/ 17 h 39"/>
                <a:gd name="T16" fmla="*/ 36 w 38"/>
                <a:gd name="T17" fmla="*/ 19 h 39"/>
                <a:gd name="T18" fmla="*/ 34 w 38"/>
                <a:gd name="T19" fmla="*/ 19 h 39"/>
                <a:gd name="T20" fmla="*/ 32 w 38"/>
                <a:gd name="T21" fmla="*/ 23 h 39"/>
                <a:gd name="T22" fmla="*/ 32 w 38"/>
                <a:gd name="T23" fmla="*/ 25 h 39"/>
                <a:gd name="T24" fmla="*/ 32 w 38"/>
                <a:gd name="T25" fmla="*/ 25 h 39"/>
                <a:gd name="T26" fmla="*/ 27 w 38"/>
                <a:gd name="T27" fmla="*/ 29 h 39"/>
                <a:gd name="T28" fmla="*/ 23 w 38"/>
                <a:gd name="T29" fmla="*/ 29 h 39"/>
                <a:gd name="T30" fmla="*/ 21 w 38"/>
                <a:gd name="T31" fmla="*/ 31 h 39"/>
                <a:gd name="T32" fmla="*/ 19 w 38"/>
                <a:gd name="T33" fmla="*/ 31 h 39"/>
                <a:gd name="T34" fmla="*/ 19 w 38"/>
                <a:gd name="T35" fmla="*/ 33 h 39"/>
                <a:gd name="T36" fmla="*/ 17 w 38"/>
                <a:gd name="T37" fmla="*/ 35 h 39"/>
                <a:gd name="T38" fmla="*/ 17 w 38"/>
                <a:gd name="T39" fmla="*/ 37 h 39"/>
                <a:gd name="T40" fmla="*/ 17 w 38"/>
                <a:gd name="T41" fmla="*/ 39 h 39"/>
                <a:gd name="T42" fmla="*/ 13 w 38"/>
                <a:gd name="T43" fmla="*/ 39 h 39"/>
                <a:gd name="T44" fmla="*/ 13 w 38"/>
                <a:gd name="T45" fmla="*/ 39 h 39"/>
                <a:gd name="T46" fmla="*/ 9 w 38"/>
                <a:gd name="T47" fmla="*/ 37 h 39"/>
                <a:gd name="T48" fmla="*/ 7 w 38"/>
                <a:gd name="T49" fmla="*/ 35 h 39"/>
                <a:gd name="T50" fmla="*/ 5 w 38"/>
                <a:gd name="T51" fmla="*/ 33 h 39"/>
                <a:gd name="T52" fmla="*/ 5 w 38"/>
                <a:gd name="T53" fmla="*/ 33 h 39"/>
                <a:gd name="T54" fmla="*/ 3 w 38"/>
                <a:gd name="T55" fmla="*/ 31 h 39"/>
                <a:gd name="T56" fmla="*/ 3 w 38"/>
                <a:gd name="T57" fmla="*/ 29 h 39"/>
                <a:gd name="T58" fmla="*/ 3 w 38"/>
                <a:gd name="T59" fmla="*/ 27 h 39"/>
                <a:gd name="T60" fmla="*/ 0 w 38"/>
                <a:gd name="T61" fmla="*/ 21 h 39"/>
                <a:gd name="T62" fmla="*/ 0 w 38"/>
                <a:gd name="T63" fmla="*/ 21 h 39"/>
                <a:gd name="T64" fmla="*/ 0 w 38"/>
                <a:gd name="T65" fmla="*/ 19 h 39"/>
                <a:gd name="T66" fmla="*/ 0 w 38"/>
                <a:gd name="T67" fmla="*/ 19 h 39"/>
                <a:gd name="T68" fmla="*/ 2 w 38"/>
                <a:gd name="T69" fmla="*/ 19 h 39"/>
                <a:gd name="T70" fmla="*/ 3 w 38"/>
                <a:gd name="T71" fmla="*/ 17 h 39"/>
                <a:gd name="T72" fmla="*/ 5 w 38"/>
                <a:gd name="T73" fmla="*/ 17 h 39"/>
                <a:gd name="T74" fmla="*/ 5 w 38"/>
                <a:gd name="T75" fmla="*/ 16 h 39"/>
                <a:gd name="T76" fmla="*/ 5 w 38"/>
                <a:gd name="T77" fmla="*/ 16 h 39"/>
                <a:gd name="T78" fmla="*/ 7 w 38"/>
                <a:gd name="T79" fmla="*/ 14 h 39"/>
                <a:gd name="T80" fmla="*/ 7 w 38"/>
                <a:gd name="T81" fmla="*/ 12 h 39"/>
                <a:gd name="T82" fmla="*/ 9 w 38"/>
                <a:gd name="T83" fmla="*/ 10 h 39"/>
                <a:gd name="T84" fmla="*/ 9 w 38"/>
                <a:gd name="T85" fmla="*/ 10 h 39"/>
                <a:gd name="T86" fmla="*/ 9 w 38"/>
                <a:gd name="T87" fmla="*/ 10 h 39"/>
                <a:gd name="T88" fmla="*/ 11 w 38"/>
                <a:gd name="T89" fmla="*/ 8 h 39"/>
                <a:gd name="T90" fmla="*/ 11 w 38"/>
                <a:gd name="T91" fmla="*/ 8 h 39"/>
                <a:gd name="T92" fmla="*/ 13 w 38"/>
                <a:gd name="T93" fmla="*/ 6 h 39"/>
                <a:gd name="T94" fmla="*/ 15 w 38"/>
                <a:gd name="T95" fmla="*/ 6 h 39"/>
                <a:gd name="T96" fmla="*/ 15 w 38"/>
                <a:gd name="T97" fmla="*/ 6 h 39"/>
                <a:gd name="T98" fmla="*/ 17 w 38"/>
                <a:gd name="T99" fmla="*/ 4 h 39"/>
                <a:gd name="T100" fmla="*/ 19 w 38"/>
                <a:gd name="T101" fmla="*/ 4 h 39"/>
                <a:gd name="T102" fmla="*/ 21 w 38"/>
                <a:gd name="T103" fmla="*/ 2 h 39"/>
                <a:gd name="T104" fmla="*/ 25 w 38"/>
                <a:gd name="T105" fmla="*/ 2 h 39"/>
                <a:gd name="T106" fmla="*/ 27 w 38"/>
                <a:gd name="T107" fmla="*/ 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8" h="39">
                  <a:moveTo>
                    <a:pt x="27" y="4"/>
                  </a:moveTo>
                  <a:lnTo>
                    <a:pt x="27" y="4"/>
                  </a:lnTo>
                  <a:lnTo>
                    <a:pt x="27" y="4"/>
                  </a:lnTo>
                  <a:lnTo>
                    <a:pt x="28" y="4"/>
                  </a:lnTo>
                  <a:lnTo>
                    <a:pt x="28" y="4"/>
                  </a:lnTo>
                  <a:lnTo>
                    <a:pt x="28" y="4"/>
                  </a:lnTo>
                  <a:lnTo>
                    <a:pt x="28" y="4"/>
                  </a:lnTo>
                  <a:lnTo>
                    <a:pt x="28" y="4"/>
                  </a:lnTo>
                  <a:lnTo>
                    <a:pt x="28" y="4"/>
                  </a:lnTo>
                  <a:lnTo>
                    <a:pt x="28" y="4"/>
                  </a:lnTo>
                  <a:lnTo>
                    <a:pt x="30" y="6"/>
                  </a:lnTo>
                  <a:lnTo>
                    <a:pt x="30" y="6"/>
                  </a:lnTo>
                  <a:lnTo>
                    <a:pt x="30" y="6"/>
                  </a:lnTo>
                  <a:lnTo>
                    <a:pt x="30" y="8"/>
                  </a:lnTo>
                  <a:lnTo>
                    <a:pt x="32" y="8"/>
                  </a:lnTo>
                  <a:lnTo>
                    <a:pt x="32" y="8"/>
                  </a:lnTo>
                  <a:lnTo>
                    <a:pt x="32" y="8"/>
                  </a:lnTo>
                  <a:lnTo>
                    <a:pt x="32" y="8"/>
                  </a:lnTo>
                  <a:lnTo>
                    <a:pt x="32" y="8"/>
                  </a:lnTo>
                  <a:lnTo>
                    <a:pt x="32" y="8"/>
                  </a:lnTo>
                  <a:lnTo>
                    <a:pt x="32" y="8"/>
                  </a:lnTo>
                  <a:lnTo>
                    <a:pt x="34" y="10"/>
                  </a:lnTo>
                  <a:lnTo>
                    <a:pt x="34" y="10"/>
                  </a:lnTo>
                  <a:lnTo>
                    <a:pt x="36" y="10"/>
                  </a:lnTo>
                  <a:lnTo>
                    <a:pt x="36" y="10"/>
                  </a:lnTo>
                  <a:lnTo>
                    <a:pt x="36" y="12"/>
                  </a:lnTo>
                  <a:lnTo>
                    <a:pt x="36" y="12"/>
                  </a:lnTo>
                  <a:lnTo>
                    <a:pt x="36" y="12"/>
                  </a:lnTo>
                  <a:lnTo>
                    <a:pt x="36" y="12"/>
                  </a:lnTo>
                  <a:lnTo>
                    <a:pt x="36" y="12"/>
                  </a:lnTo>
                  <a:lnTo>
                    <a:pt x="36" y="14"/>
                  </a:lnTo>
                  <a:lnTo>
                    <a:pt x="38" y="14"/>
                  </a:lnTo>
                  <a:lnTo>
                    <a:pt x="38" y="14"/>
                  </a:lnTo>
                  <a:lnTo>
                    <a:pt x="38" y="14"/>
                  </a:lnTo>
                  <a:lnTo>
                    <a:pt x="38" y="14"/>
                  </a:lnTo>
                  <a:lnTo>
                    <a:pt x="38" y="14"/>
                  </a:lnTo>
                  <a:lnTo>
                    <a:pt x="38" y="14"/>
                  </a:lnTo>
                  <a:lnTo>
                    <a:pt x="38" y="16"/>
                  </a:lnTo>
                  <a:lnTo>
                    <a:pt x="38" y="16"/>
                  </a:lnTo>
                  <a:lnTo>
                    <a:pt x="38" y="16"/>
                  </a:lnTo>
                  <a:lnTo>
                    <a:pt x="38" y="16"/>
                  </a:lnTo>
                  <a:lnTo>
                    <a:pt x="38" y="16"/>
                  </a:lnTo>
                  <a:lnTo>
                    <a:pt x="38" y="16"/>
                  </a:lnTo>
                  <a:lnTo>
                    <a:pt x="38" y="16"/>
                  </a:lnTo>
                  <a:lnTo>
                    <a:pt x="36" y="16"/>
                  </a:lnTo>
                  <a:lnTo>
                    <a:pt x="36" y="16"/>
                  </a:lnTo>
                  <a:lnTo>
                    <a:pt x="36" y="17"/>
                  </a:lnTo>
                  <a:lnTo>
                    <a:pt x="36" y="17"/>
                  </a:lnTo>
                  <a:lnTo>
                    <a:pt x="36" y="17"/>
                  </a:lnTo>
                  <a:lnTo>
                    <a:pt x="36" y="17"/>
                  </a:lnTo>
                  <a:lnTo>
                    <a:pt x="34" y="17"/>
                  </a:lnTo>
                  <a:lnTo>
                    <a:pt x="34" y="17"/>
                  </a:lnTo>
                  <a:lnTo>
                    <a:pt x="34" y="17"/>
                  </a:lnTo>
                  <a:lnTo>
                    <a:pt x="36" y="19"/>
                  </a:lnTo>
                  <a:lnTo>
                    <a:pt x="36" y="19"/>
                  </a:lnTo>
                  <a:lnTo>
                    <a:pt x="36" y="19"/>
                  </a:lnTo>
                  <a:lnTo>
                    <a:pt x="34" y="19"/>
                  </a:lnTo>
                  <a:lnTo>
                    <a:pt x="34" y="19"/>
                  </a:lnTo>
                  <a:lnTo>
                    <a:pt x="34" y="19"/>
                  </a:lnTo>
                  <a:lnTo>
                    <a:pt x="34" y="19"/>
                  </a:lnTo>
                  <a:lnTo>
                    <a:pt x="34" y="21"/>
                  </a:lnTo>
                  <a:lnTo>
                    <a:pt x="32" y="21"/>
                  </a:lnTo>
                  <a:lnTo>
                    <a:pt x="32" y="21"/>
                  </a:lnTo>
                  <a:lnTo>
                    <a:pt x="32" y="21"/>
                  </a:lnTo>
                  <a:lnTo>
                    <a:pt x="32" y="23"/>
                  </a:lnTo>
                  <a:lnTo>
                    <a:pt x="32" y="23"/>
                  </a:lnTo>
                  <a:lnTo>
                    <a:pt x="32" y="23"/>
                  </a:lnTo>
                  <a:lnTo>
                    <a:pt x="32" y="23"/>
                  </a:lnTo>
                  <a:lnTo>
                    <a:pt x="32" y="23"/>
                  </a:lnTo>
                  <a:lnTo>
                    <a:pt x="32" y="23"/>
                  </a:lnTo>
                  <a:lnTo>
                    <a:pt x="32" y="25"/>
                  </a:lnTo>
                  <a:lnTo>
                    <a:pt x="32" y="25"/>
                  </a:lnTo>
                  <a:lnTo>
                    <a:pt x="32" y="25"/>
                  </a:lnTo>
                  <a:lnTo>
                    <a:pt x="32" y="25"/>
                  </a:lnTo>
                  <a:lnTo>
                    <a:pt x="32" y="25"/>
                  </a:lnTo>
                  <a:lnTo>
                    <a:pt x="32" y="25"/>
                  </a:lnTo>
                  <a:lnTo>
                    <a:pt x="32" y="25"/>
                  </a:lnTo>
                  <a:lnTo>
                    <a:pt x="32" y="25"/>
                  </a:lnTo>
                  <a:lnTo>
                    <a:pt x="32" y="25"/>
                  </a:lnTo>
                  <a:lnTo>
                    <a:pt x="30" y="27"/>
                  </a:lnTo>
                  <a:lnTo>
                    <a:pt x="30" y="27"/>
                  </a:lnTo>
                  <a:lnTo>
                    <a:pt x="28" y="27"/>
                  </a:lnTo>
                  <a:lnTo>
                    <a:pt x="27" y="29"/>
                  </a:lnTo>
                  <a:lnTo>
                    <a:pt x="27" y="29"/>
                  </a:lnTo>
                  <a:lnTo>
                    <a:pt x="25" y="29"/>
                  </a:lnTo>
                  <a:lnTo>
                    <a:pt x="25" y="29"/>
                  </a:lnTo>
                  <a:lnTo>
                    <a:pt x="25" y="29"/>
                  </a:lnTo>
                  <a:lnTo>
                    <a:pt x="23" y="29"/>
                  </a:lnTo>
                  <a:lnTo>
                    <a:pt x="23" y="29"/>
                  </a:lnTo>
                  <a:lnTo>
                    <a:pt x="23" y="29"/>
                  </a:lnTo>
                  <a:lnTo>
                    <a:pt x="23" y="29"/>
                  </a:lnTo>
                  <a:lnTo>
                    <a:pt x="21" y="29"/>
                  </a:lnTo>
                  <a:lnTo>
                    <a:pt x="21" y="29"/>
                  </a:lnTo>
                  <a:lnTo>
                    <a:pt x="21" y="29"/>
                  </a:lnTo>
                  <a:lnTo>
                    <a:pt x="21" y="31"/>
                  </a:lnTo>
                  <a:lnTo>
                    <a:pt x="21" y="31"/>
                  </a:lnTo>
                  <a:lnTo>
                    <a:pt x="21" y="31"/>
                  </a:lnTo>
                  <a:lnTo>
                    <a:pt x="19" y="31"/>
                  </a:lnTo>
                  <a:lnTo>
                    <a:pt x="19" y="31"/>
                  </a:lnTo>
                  <a:lnTo>
                    <a:pt x="19" y="31"/>
                  </a:lnTo>
                  <a:lnTo>
                    <a:pt x="19" y="31"/>
                  </a:lnTo>
                  <a:lnTo>
                    <a:pt x="19" y="31"/>
                  </a:lnTo>
                  <a:lnTo>
                    <a:pt x="19" y="31"/>
                  </a:lnTo>
                  <a:lnTo>
                    <a:pt x="19" y="31"/>
                  </a:lnTo>
                  <a:lnTo>
                    <a:pt x="19" y="33"/>
                  </a:lnTo>
                  <a:lnTo>
                    <a:pt x="19" y="33"/>
                  </a:lnTo>
                  <a:lnTo>
                    <a:pt x="19" y="33"/>
                  </a:lnTo>
                  <a:lnTo>
                    <a:pt x="19" y="33"/>
                  </a:lnTo>
                  <a:lnTo>
                    <a:pt x="19" y="33"/>
                  </a:lnTo>
                  <a:lnTo>
                    <a:pt x="19" y="33"/>
                  </a:lnTo>
                  <a:lnTo>
                    <a:pt x="19" y="33"/>
                  </a:lnTo>
                  <a:lnTo>
                    <a:pt x="19" y="35"/>
                  </a:lnTo>
                  <a:lnTo>
                    <a:pt x="17" y="35"/>
                  </a:lnTo>
                  <a:lnTo>
                    <a:pt x="17" y="35"/>
                  </a:lnTo>
                  <a:lnTo>
                    <a:pt x="17" y="35"/>
                  </a:lnTo>
                  <a:lnTo>
                    <a:pt x="17" y="35"/>
                  </a:lnTo>
                  <a:lnTo>
                    <a:pt x="17" y="37"/>
                  </a:lnTo>
                  <a:lnTo>
                    <a:pt x="17" y="37"/>
                  </a:lnTo>
                  <a:lnTo>
                    <a:pt x="17" y="37"/>
                  </a:lnTo>
                  <a:lnTo>
                    <a:pt x="17" y="37"/>
                  </a:lnTo>
                  <a:lnTo>
                    <a:pt x="17" y="37"/>
                  </a:lnTo>
                  <a:lnTo>
                    <a:pt x="17" y="37"/>
                  </a:lnTo>
                  <a:lnTo>
                    <a:pt x="17" y="37"/>
                  </a:lnTo>
                  <a:lnTo>
                    <a:pt x="17" y="37"/>
                  </a:lnTo>
                  <a:lnTo>
                    <a:pt x="17" y="37"/>
                  </a:lnTo>
                  <a:lnTo>
                    <a:pt x="17" y="39"/>
                  </a:lnTo>
                  <a:lnTo>
                    <a:pt x="17" y="39"/>
                  </a:lnTo>
                  <a:lnTo>
                    <a:pt x="17" y="39"/>
                  </a:lnTo>
                  <a:lnTo>
                    <a:pt x="17" y="39"/>
                  </a:lnTo>
                  <a:lnTo>
                    <a:pt x="15" y="39"/>
                  </a:lnTo>
                  <a:lnTo>
                    <a:pt x="13" y="39"/>
                  </a:lnTo>
                  <a:lnTo>
                    <a:pt x="13" y="39"/>
                  </a:lnTo>
                  <a:lnTo>
                    <a:pt x="13" y="39"/>
                  </a:lnTo>
                  <a:lnTo>
                    <a:pt x="13" y="39"/>
                  </a:lnTo>
                  <a:lnTo>
                    <a:pt x="13" y="39"/>
                  </a:lnTo>
                  <a:lnTo>
                    <a:pt x="13" y="39"/>
                  </a:lnTo>
                  <a:lnTo>
                    <a:pt x="13" y="39"/>
                  </a:lnTo>
                  <a:lnTo>
                    <a:pt x="13" y="39"/>
                  </a:lnTo>
                  <a:lnTo>
                    <a:pt x="11" y="39"/>
                  </a:lnTo>
                  <a:lnTo>
                    <a:pt x="11" y="39"/>
                  </a:lnTo>
                  <a:lnTo>
                    <a:pt x="11" y="39"/>
                  </a:lnTo>
                  <a:lnTo>
                    <a:pt x="11" y="39"/>
                  </a:lnTo>
                  <a:lnTo>
                    <a:pt x="11" y="37"/>
                  </a:lnTo>
                  <a:lnTo>
                    <a:pt x="9" y="37"/>
                  </a:lnTo>
                  <a:lnTo>
                    <a:pt x="9" y="37"/>
                  </a:lnTo>
                  <a:lnTo>
                    <a:pt x="9" y="35"/>
                  </a:lnTo>
                  <a:lnTo>
                    <a:pt x="9" y="35"/>
                  </a:lnTo>
                  <a:lnTo>
                    <a:pt x="9" y="35"/>
                  </a:lnTo>
                  <a:lnTo>
                    <a:pt x="7" y="35"/>
                  </a:lnTo>
                  <a:lnTo>
                    <a:pt x="7" y="35"/>
                  </a:lnTo>
                  <a:lnTo>
                    <a:pt x="7" y="35"/>
                  </a:lnTo>
                  <a:lnTo>
                    <a:pt x="7" y="35"/>
                  </a:lnTo>
                  <a:lnTo>
                    <a:pt x="7" y="35"/>
                  </a:lnTo>
                  <a:lnTo>
                    <a:pt x="7" y="33"/>
                  </a:lnTo>
                  <a:lnTo>
                    <a:pt x="7" y="33"/>
                  </a:lnTo>
                  <a:lnTo>
                    <a:pt x="5" y="33"/>
                  </a:lnTo>
                  <a:lnTo>
                    <a:pt x="5" y="33"/>
                  </a:lnTo>
                  <a:lnTo>
                    <a:pt x="5" y="33"/>
                  </a:lnTo>
                  <a:lnTo>
                    <a:pt x="5" y="33"/>
                  </a:lnTo>
                  <a:lnTo>
                    <a:pt x="5" y="33"/>
                  </a:lnTo>
                  <a:lnTo>
                    <a:pt x="5" y="33"/>
                  </a:lnTo>
                  <a:lnTo>
                    <a:pt x="5" y="33"/>
                  </a:lnTo>
                  <a:lnTo>
                    <a:pt x="5" y="33"/>
                  </a:lnTo>
                  <a:lnTo>
                    <a:pt x="5" y="33"/>
                  </a:lnTo>
                  <a:lnTo>
                    <a:pt x="5" y="33"/>
                  </a:lnTo>
                  <a:lnTo>
                    <a:pt x="5" y="33"/>
                  </a:lnTo>
                  <a:lnTo>
                    <a:pt x="3" y="31"/>
                  </a:lnTo>
                  <a:lnTo>
                    <a:pt x="3" y="31"/>
                  </a:lnTo>
                  <a:lnTo>
                    <a:pt x="5" y="29"/>
                  </a:lnTo>
                  <a:lnTo>
                    <a:pt x="5" y="29"/>
                  </a:lnTo>
                  <a:lnTo>
                    <a:pt x="5" y="29"/>
                  </a:lnTo>
                  <a:lnTo>
                    <a:pt x="5" y="29"/>
                  </a:lnTo>
                  <a:lnTo>
                    <a:pt x="5" y="29"/>
                  </a:lnTo>
                  <a:lnTo>
                    <a:pt x="3" y="29"/>
                  </a:lnTo>
                  <a:lnTo>
                    <a:pt x="3" y="29"/>
                  </a:lnTo>
                  <a:lnTo>
                    <a:pt x="3" y="29"/>
                  </a:lnTo>
                  <a:lnTo>
                    <a:pt x="3" y="29"/>
                  </a:lnTo>
                  <a:lnTo>
                    <a:pt x="3" y="29"/>
                  </a:lnTo>
                  <a:lnTo>
                    <a:pt x="3" y="27"/>
                  </a:lnTo>
                  <a:lnTo>
                    <a:pt x="3" y="27"/>
                  </a:lnTo>
                  <a:lnTo>
                    <a:pt x="2" y="27"/>
                  </a:lnTo>
                  <a:lnTo>
                    <a:pt x="2" y="27"/>
                  </a:lnTo>
                  <a:lnTo>
                    <a:pt x="2" y="25"/>
                  </a:lnTo>
                  <a:lnTo>
                    <a:pt x="0" y="21"/>
                  </a:lnTo>
                  <a:lnTo>
                    <a:pt x="0" y="21"/>
                  </a:lnTo>
                  <a:lnTo>
                    <a:pt x="0" y="21"/>
                  </a:lnTo>
                  <a:lnTo>
                    <a:pt x="0" y="21"/>
                  </a:lnTo>
                  <a:lnTo>
                    <a:pt x="0" y="21"/>
                  </a:lnTo>
                  <a:lnTo>
                    <a:pt x="0" y="21"/>
                  </a:lnTo>
                  <a:lnTo>
                    <a:pt x="0" y="21"/>
                  </a:lnTo>
                  <a:lnTo>
                    <a:pt x="0" y="21"/>
                  </a:lnTo>
                  <a:lnTo>
                    <a:pt x="0" y="21"/>
                  </a:lnTo>
                  <a:lnTo>
                    <a:pt x="0" y="19"/>
                  </a:lnTo>
                  <a:lnTo>
                    <a:pt x="0" y="19"/>
                  </a:lnTo>
                  <a:lnTo>
                    <a:pt x="0" y="19"/>
                  </a:lnTo>
                  <a:lnTo>
                    <a:pt x="0" y="19"/>
                  </a:lnTo>
                  <a:lnTo>
                    <a:pt x="0" y="19"/>
                  </a:lnTo>
                  <a:lnTo>
                    <a:pt x="0" y="19"/>
                  </a:lnTo>
                  <a:lnTo>
                    <a:pt x="0" y="19"/>
                  </a:lnTo>
                  <a:lnTo>
                    <a:pt x="0" y="19"/>
                  </a:lnTo>
                  <a:lnTo>
                    <a:pt x="0" y="19"/>
                  </a:lnTo>
                  <a:lnTo>
                    <a:pt x="0" y="19"/>
                  </a:lnTo>
                  <a:lnTo>
                    <a:pt x="0" y="19"/>
                  </a:lnTo>
                  <a:lnTo>
                    <a:pt x="0" y="19"/>
                  </a:lnTo>
                  <a:lnTo>
                    <a:pt x="0" y="19"/>
                  </a:lnTo>
                  <a:lnTo>
                    <a:pt x="2" y="19"/>
                  </a:lnTo>
                  <a:lnTo>
                    <a:pt x="2" y="19"/>
                  </a:lnTo>
                  <a:lnTo>
                    <a:pt x="2" y="19"/>
                  </a:lnTo>
                  <a:lnTo>
                    <a:pt x="2" y="19"/>
                  </a:lnTo>
                  <a:lnTo>
                    <a:pt x="2" y="19"/>
                  </a:lnTo>
                  <a:lnTo>
                    <a:pt x="2" y="19"/>
                  </a:lnTo>
                  <a:lnTo>
                    <a:pt x="3" y="19"/>
                  </a:lnTo>
                  <a:lnTo>
                    <a:pt x="3" y="17"/>
                  </a:lnTo>
                  <a:lnTo>
                    <a:pt x="3" y="17"/>
                  </a:lnTo>
                  <a:lnTo>
                    <a:pt x="3" y="17"/>
                  </a:lnTo>
                  <a:lnTo>
                    <a:pt x="3" y="17"/>
                  </a:lnTo>
                  <a:lnTo>
                    <a:pt x="3" y="17"/>
                  </a:lnTo>
                  <a:lnTo>
                    <a:pt x="3" y="17"/>
                  </a:lnTo>
                  <a:lnTo>
                    <a:pt x="3" y="17"/>
                  </a:lnTo>
                  <a:lnTo>
                    <a:pt x="3" y="17"/>
                  </a:lnTo>
                  <a:lnTo>
                    <a:pt x="3" y="17"/>
                  </a:lnTo>
                  <a:lnTo>
                    <a:pt x="5" y="17"/>
                  </a:lnTo>
                  <a:lnTo>
                    <a:pt x="5" y="17"/>
                  </a:lnTo>
                  <a:lnTo>
                    <a:pt x="5" y="17"/>
                  </a:lnTo>
                  <a:lnTo>
                    <a:pt x="5" y="16"/>
                  </a:lnTo>
                  <a:lnTo>
                    <a:pt x="5" y="16"/>
                  </a:lnTo>
                  <a:lnTo>
                    <a:pt x="5" y="16"/>
                  </a:lnTo>
                  <a:lnTo>
                    <a:pt x="5" y="16"/>
                  </a:lnTo>
                  <a:lnTo>
                    <a:pt x="5" y="16"/>
                  </a:lnTo>
                  <a:lnTo>
                    <a:pt x="5" y="16"/>
                  </a:lnTo>
                  <a:lnTo>
                    <a:pt x="5" y="16"/>
                  </a:lnTo>
                  <a:lnTo>
                    <a:pt x="5" y="16"/>
                  </a:lnTo>
                  <a:lnTo>
                    <a:pt x="5" y="16"/>
                  </a:lnTo>
                  <a:lnTo>
                    <a:pt x="5" y="16"/>
                  </a:lnTo>
                  <a:lnTo>
                    <a:pt x="5" y="16"/>
                  </a:lnTo>
                  <a:lnTo>
                    <a:pt x="5" y="14"/>
                  </a:lnTo>
                  <a:lnTo>
                    <a:pt x="5" y="14"/>
                  </a:lnTo>
                  <a:lnTo>
                    <a:pt x="5" y="14"/>
                  </a:lnTo>
                  <a:lnTo>
                    <a:pt x="5" y="14"/>
                  </a:lnTo>
                  <a:lnTo>
                    <a:pt x="7" y="14"/>
                  </a:lnTo>
                  <a:lnTo>
                    <a:pt x="7" y="14"/>
                  </a:lnTo>
                  <a:lnTo>
                    <a:pt x="7" y="14"/>
                  </a:lnTo>
                  <a:lnTo>
                    <a:pt x="7" y="14"/>
                  </a:lnTo>
                  <a:lnTo>
                    <a:pt x="7" y="14"/>
                  </a:lnTo>
                  <a:lnTo>
                    <a:pt x="7" y="12"/>
                  </a:lnTo>
                  <a:lnTo>
                    <a:pt x="7" y="12"/>
                  </a:lnTo>
                  <a:lnTo>
                    <a:pt x="7" y="12"/>
                  </a:lnTo>
                  <a:lnTo>
                    <a:pt x="7" y="12"/>
                  </a:lnTo>
                  <a:lnTo>
                    <a:pt x="7" y="12"/>
                  </a:lnTo>
                  <a:lnTo>
                    <a:pt x="7" y="12"/>
                  </a:lnTo>
                  <a:lnTo>
                    <a:pt x="9" y="12"/>
                  </a:lnTo>
                  <a:lnTo>
                    <a:pt x="9" y="10"/>
                  </a:lnTo>
                  <a:lnTo>
                    <a:pt x="9" y="10"/>
                  </a:lnTo>
                  <a:lnTo>
                    <a:pt x="9" y="10"/>
                  </a:lnTo>
                  <a:lnTo>
                    <a:pt x="9" y="10"/>
                  </a:lnTo>
                  <a:lnTo>
                    <a:pt x="9" y="10"/>
                  </a:lnTo>
                  <a:lnTo>
                    <a:pt x="9" y="10"/>
                  </a:lnTo>
                  <a:lnTo>
                    <a:pt x="9" y="10"/>
                  </a:lnTo>
                  <a:lnTo>
                    <a:pt x="9" y="10"/>
                  </a:lnTo>
                  <a:lnTo>
                    <a:pt x="9" y="10"/>
                  </a:lnTo>
                  <a:lnTo>
                    <a:pt x="9" y="10"/>
                  </a:lnTo>
                  <a:lnTo>
                    <a:pt x="9" y="10"/>
                  </a:lnTo>
                  <a:lnTo>
                    <a:pt x="9" y="10"/>
                  </a:lnTo>
                  <a:lnTo>
                    <a:pt x="9" y="10"/>
                  </a:lnTo>
                  <a:lnTo>
                    <a:pt x="9" y="8"/>
                  </a:lnTo>
                  <a:lnTo>
                    <a:pt x="9" y="8"/>
                  </a:lnTo>
                  <a:lnTo>
                    <a:pt x="9" y="8"/>
                  </a:lnTo>
                  <a:lnTo>
                    <a:pt x="9" y="8"/>
                  </a:lnTo>
                  <a:lnTo>
                    <a:pt x="11" y="8"/>
                  </a:lnTo>
                  <a:lnTo>
                    <a:pt x="11" y="8"/>
                  </a:lnTo>
                  <a:lnTo>
                    <a:pt x="11" y="8"/>
                  </a:lnTo>
                  <a:lnTo>
                    <a:pt x="11" y="8"/>
                  </a:lnTo>
                  <a:lnTo>
                    <a:pt x="11" y="8"/>
                  </a:lnTo>
                  <a:lnTo>
                    <a:pt x="11" y="8"/>
                  </a:lnTo>
                  <a:lnTo>
                    <a:pt x="11" y="8"/>
                  </a:lnTo>
                  <a:lnTo>
                    <a:pt x="11" y="8"/>
                  </a:lnTo>
                  <a:lnTo>
                    <a:pt x="11" y="8"/>
                  </a:lnTo>
                  <a:lnTo>
                    <a:pt x="11" y="8"/>
                  </a:lnTo>
                  <a:lnTo>
                    <a:pt x="11" y="8"/>
                  </a:lnTo>
                  <a:lnTo>
                    <a:pt x="11" y="6"/>
                  </a:lnTo>
                  <a:lnTo>
                    <a:pt x="13" y="8"/>
                  </a:lnTo>
                  <a:lnTo>
                    <a:pt x="13" y="6"/>
                  </a:lnTo>
                  <a:lnTo>
                    <a:pt x="13" y="6"/>
                  </a:lnTo>
                  <a:lnTo>
                    <a:pt x="13" y="6"/>
                  </a:lnTo>
                  <a:lnTo>
                    <a:pt x="13" y="6"/>
                  </a:lnTo>
                  <a:lnTo>
                    <a:pt x="13" y="6"/>
                  </a:lnTo>
                  <a:lnTo>
                    <a:pt x="13" y="6"/>
                  </a:lnTo>
                  <a:lnTo>
                    <a:pt x="15" y="6"/>
                  </a:lnTo>
                  <a:lnTo>
                    <a:pt x="15" y="6"/>
                  </a:lnTo>
                  <a:lnTo>
                    <a:pt x="15" y="6"/>
                  </a:lnTo>
                  <a:lnTo>
                    <a:pt x="15" y="6"/>
                  </a:lnTo>
                  <a:lnTo>
                    <a:pt x="15" y="6"/>
                  </a:lnTo>
                  <a:lnTo>
                    <a:pt x="15" y="6"/>
                  </a:lnTo>
                  <a:lnTo>
                    <a:pt x="15" y="6"/>
                  </a:lnTo>
                  <a:lnTo>
                    <a:pt x="15" y="6"/>
                  </a:lnTo>
                  <a:lnTo>
                    <a:pt x="15" y="6"/>
                  </a:lnTo>
                  <a:lnTo>
                    <a:pt x="17" y="4"/>
                  </a:lnTo>
                  <a:lnTo>
                    <a:pt x="17" y="4"/>
                  </a:lnTo>
                  <a:lnTo>
                    <a:pt x="17" y="4"/>
                  </a:lnTo>
                  <a:lnTo>
                    <a:pt x="17" y="4"/>
                  </a:lnTo>
                  <a:lnTo>
                    <a:pt x="17" y="4"/>
                  </a:lnTo>
                  <a:lnTo>
                    <a:pt x="17" y="4"/>
                  </a:lnTo>
                  <a:lnTo>
                    <a:pt x="19" y="4"/>
                  </a:lnTo>
                  <a:lnTo>
                    <a:pt x="19" y="2"/>
                  </a:lnTo>
                  <a:lnTo>
                    <a:pt x="19" y="4"/>
                  </a:lnTo>
                  <a:lnTo>
                    <a:pt x="19" y="4"/>
                  </a:lnTo>
                  <a:lnTo>
                    <a:pt x="19" y="4"/>
                  </a:lnTo>
                  <a:lnTo>
                    <a:pt x="21" y="4"/>
                  </a:lnTo>
                  <a:lnTo>
                    <a:pt x="21" y="2"/>
                  </a:lnTo>
                  <a:lnTo>
                    <a:pt x="21" y="2"/>
                  </a:lnTo>
                  <a:lnTo>
                    <a:pt x="21" y="2"/>
                  </a:lnTo>
                  <a:lnTo>
                    <a:pt x="21" y="2"/>
                  </a:lnTo>
                  <a:lnTo>
                    <a:pt x="23" y="2"/>
                  </a:lnTo>
                  <a:lnTo>
                    <a:pt x="25" y="2"/>
                  </a:lnTo>
                  <a:lnTo>
                    <a:pt x="25" y="0"/>
                  </a:lnTo>
                  <a:lnTo>
                    <a:pt x="25" y="0"/>
                  </a:lnTo>
                  <a:lnTo>
                    <a:pt x="25" y="0"/>
                  </a:lnTo>
                  <a:lnTo>
                    <a:pt x="25" y="2"/>
                  </a:lnTo>
                  <a:lnTo>
                    <a:pt x="25" y="2"/>
                  </a:lnTo>
                  <a:lnTo>
                    <a:pt x="27" y="2"/>
                  </a:lnTo>
                  <a:lnTo>
                    <a:pt x="27" y="2"/>
                  </a:lnTo>
                  <a:lnTo>
                    <a:pt x="27" y="2"/>
                  </a:lnTo>
                  <a:lnTo>
                    <a:pt x="27" y="2"/>
                  </a:lnTo>
                  <a:lnTo>
                    <a:pt x="27"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2" name="Freeform 141"/>
            <p:cNvSpPr>
              <a:spLocks noEditPoints="1"/>
            </p:cNvSpPr>
            <p:nvPr/>
          </p:nvSpPr>
          <p:spPr bwMode="auto">
            <a:xfrm>
              <a:off x="5557838" y="3098800"/>
              <a:ext cx="149225" cy="112713"/>
            </a:xfrm>
            <a:custGeom>
              <a:avLst/>
              <a:gdLst>
                <a:gd name="T0" fmla="*/ 2 w 94"/>
                <a:gd name="T1" fmla="*/ 29 h 71"/>
                <a:gd name="T2" fmla="*/ 4 w 94"/>
                <a:gd name="T3" fmla="*/ 19 h 71"/>
                <a:gd name="T4" fmla="*/ 4 w 94"/>
                <a:gd name="T5" fmla="*/ 29 h 71"/>
                <a:gd name="T6" fmla="*/ 63 w 94"/>
                <a:gd name="T7" fmla="*/ 0 h 71"/>
                <a:gd name="T8" fmla="*/ 67 w 94"/>
                <a:gd name="T9" fmla="*/ 5 h 71"/>
                <a:gd name="T10" fmla="*/ 75 w 94"/>
                <a:gd name="T11" fmla="*/ 7 h 71"/>
                <a:gd name="T12" fmla="*/ 80 w 94"/>
                <a:gd name="T13" fmla="*/ 13 h 71"/>
                <a:gd name="T14" fmla="*/ 86 w 94"/>
                <a:gd name="T15" fmla="*/ 21 h 71"/>
                <a:gd name="T16" fmla="*/ 90 w 94"/>
                <a:gd name="T17" fmla="*/ 25 h 71"/>
                <a:gd name="T18" fmla="*/ 88 w 94"/>
                <a:gd name="T19" fmla="*/ 30 h 71"/>
                <a:gd name="T20" fmla="*/ 92 w 94"/>
                <a:gd name="T21" fmla="*/ 34 h 71"/>
                <a:gd name="T22" fmla="*/ 86 w 94"/>
                <a:gd name="T23" fmla="*/ 36 h 71"/>
                <a:gd name="T24" fmla="*/ 82 w 94"/>
                <a:gd name="T25" fmla="*/ 40 h 71"/>
                <a:gd name="T26" fmla="*/ 78 w 94"/>
                <a:gd name="T27" fmla="*/ 44 h 71"/>
                <a:gd name="T28" fmla="*/ 77 w 94"/>
                <a:gd name="T29" fmla="*/ 48 h 71"/>
                <a:gd name="T30" fmla="*/ 75 w 94"/>
                <a:gd name="T31" fmla="*/ 53 h 71"/>
                <a:gd name="T32" fmla="*/ 73 w 94"/>
                <a:gd name="T33" fmla="*/ 59 h 71"/>
                <a:gd name="T34" fmla="*/ 78 w 94"/>
                <a:gd name="T35" fmla="*/ 61 h 71"/>
                <a:gd name="T36" fmla="*/ 73 w 94"/>
                <a:gd name="T37" fmla="*/ 63 h 71"/>
                <a:gd name="T38" fmla="*/ 71 w 94"/>
                <a:gd name="T39" fmla="*/ 61 h 71"/>
                <a:gd name="T40" fmla="*/ 65 w 94"/>
                <a:gd name="T41" fmla="*/ 63 h 71"/>
                <a:gd name="T42" fmla="*/ 61 w 94"/>
                <a:gd name="T43" fmla="*/ 67 h 71"/>
                <a:gd name="T44" fmla="*/ 59 w 94"/>
                <a:gd name="T45" fmla="*/ 67 h 71"/>
                <a:gd name="T46" fmla="*/ 53 w 94"/>
                <a:gd name="T47" fmla="*/ 71 h 71"/>
                <a:gd name="T48" fmla="*/ 48 w 94"/>
                <a:gd name="T49" fmla="*/ 69 h 71"/>
                <a:gd name="T50" fmla="*/ 42 w 94"/>
                <a:gd name="T51" fmla="*/ 69 h 71"/>
                <a:gd name="T52" fmla="*/ 40 w 94"/>
                <a:gd name="T53" fmla="*/ 67 h 71"/>
                <a:gd name="T54" fmla="*/ 38 w 94"/>
                <a:gd name="T55" fmla="*/ 61 h 71"/>
                <a:gd name="T56" fmla="*/ 34 w 94"/>
                <a:gd name="T57" fmla="*/ 57 h 71"/>
                <a:gd name="T58" fmla="*/ 29 w 94"/>
                <a:gd name="T59" fmla="*/ 53 h 71"/>
                <a:gd name="T60" fmla="*/ 30 w 94"/>
                <a:gd name="T61" fmla="*/ 48 h 71"/>
                <a:gd name="T62" fmla="*/ 29 w 94"/>
                <a:gd name="T63" fmla="*/ 42 h 71"/>
                <a:gd name="T64" fmla="*/ 25 w 94"/>
                <a:gd name="T65" fmla="*/ 38 h 71"/>
                <a:gd name="T66" fmla="*/ 19 w 94"/>
                <a:gd name="T67" fmla="*/ 38 h 71"/>
                <a:gd name="T68" fmla="*/ 13 w 94"/>
                <a:gd name="T69" fmla="*/ 36 h 71"/>
                <a:gd name="T70" fmla="*/ 5 w 94"/>
                <a:gd name="T71" fmla="*/ 32 h 71"/>
                <a:gd name="T72" fmla="*/ 5 w 94"/>
                <a:gd name="T73" fmla="*/ 27 h 71"/>
                <a:gd name="T74" fmla="*/ 4 w 94"/>
                <a:gd name="T75" fmla="*/ 21 h 71"/>
                <a:gd name="T76" fmla="*/ 2 w 94"/>
                <a:gd name="T77" fmla="*/ 15 h 71"/>
                <a:gd name="T78" fmla="*/ 4 w 94"/>
                <a:gd name="T79" fmla="*/ 9 h 71"/>
                <a:gd name="T80" fmla="*/ 7 w 94"/>
                <a:gd name="T81" fmla="*/ 5 h 71"/>
                <a:gd name="T82" fmla="*/ 19 w 94"/>
                <a:gd name="T83" fmla="*/ 0 h 71"/>
                <a:gd name="T84" fmla="*/ 27 w 94"/>
                <a:gd name="T85" fmla="*/ 2 h 71"/>
                <a:gd name="T86" fmla="*/ 32 w 94"/>
                <a:gd name="T87" fmla="*/ 0 h 71"/>
                <a:gd name="T88" fmla="*/ 38 w 94"/>
                <a:gd name="T89" fmla="*/ 2 h 71"/>
                <a:gd name="T90" fmla="*/ 46 w 94"/>
                <a:gd name="T91" fmla="*/ 2 h 71"/>
                <a:gd name="T92" fmla="*/ 53 w 94"/>
                <a:gd name="T93" fmla="*/ 4 h 71"/>
                <a:gd name="T94" fmla="*/ 61 w 94"/>
                <a:gd name="T95" fmla="*/ 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4" h="71">
                  <a:moveTo>
                    <a:pt x="2" y="32"/>
                  </a:moveTo>
                  <a:lnTo>
                    <a:pt x="0" y="32"/>
                  </a:lnTo>
                  <a:lnTo>
                    <a:pt x="2" y="30"/>
                  </a:lnTo>
                  <a:lnTo>
                    <a:pt x="2" y="29"/>
                  </a:lnTo>
                  <a:lnTo>
                    <a:pt x="4" y="27"/>
                  </a:lnTo>
                  <a:lnTo>
                    <a:pt x="4" y="23"/>
                  </a:lnTo>
                  <a:lnTo>
                    <a:pt x="4" y="21"/>
                  </a:lnTo>
                  <a:lnTo>
                    <a:pt x="4" y="19"/>
                  </a:lnTo>
                  <a:lnTo>
                    <a:pt x="4" y="21"/>
                  </a:lnTo>
                  <a:lnTo>
                    <a:pt x="4" y="25"/>
                  </a:lnTo>
                  <a:lnTo>
                    <a:pt x="4" y="27"/>
                  </a:lnTo>
                  <a:lnTo>
                    <a:pt x="4" y="29"/>
                  </a:lnTo>
                  <a:lnTo>
                    <a:pt x="2" y="29"/>
                  </a:lnTo>
                  <a:lnTo>
                    <a:pt x="2" y="30"/>
                  </a:lnTo>
                  <a:lnTo>
                    <a:pt x="2" y="32"/>
                  </a:lnTo>
                  <a:close/>
                  <a:moveTo>
                    <a:pt x="63" y="0"/>
                  </a:moveTo>
                  <a:lnTo>
                    <a:pt x="65" y="2"/>
                  </a:lnTo>
                  <a:lnTo>
                    <a:pt x="65" y="4"/>
                  </a:lnTo>
                  <a:lnTo>
                    <a:pt x="65" y="5"/>
                  </a:lnTo>
                  <a:lnTo>
                    <a:pt x="67" y="5"/>
                  </a:lnTo>
                  <a:lnTo>
                    <a:pt x="67" y="7"/>
                  </a:lnTo>
                  <a:lnTo>
                    <a:pt x="71" y="7"/>
                  </a:lnTo>
                  <a:lnTo>
                    <a:pt x="73" y="7"/>
                  </a:lnTo>
                  <a:lnTo>
                    <a:pt x="75" y="7"/>
                  </a:lnTo>
                  <a:lnTo>
                    <a:pt x="77" y="7"/>
                  </a:lnTo>
                  <a:lnTo>
                    <a:pt x="77" y="9"/>
                  </a:lnTo>
                  <a:lnTo>
                    <a:pt x="78" y="11"/>
                  </a:lnTo>
                  <a:lnTo>
                    <a:pt x="80" y="13"/>
                  </a:lnTo>
                  <a:lnTo>
                    <a:pt x="82" y="15"/>
                  </a:lnTo>
                  <a:lnTo>
                    <a:pt x="84" y="17"/>
                  </a:lnTo>
                  <a:lnTo>
                    <a:pt x="86" y="19"/>
                  </a:lnTo>
                  <a:lnTo>
                    <a:pt x="86" y="21"/>
                  </a:lnTo>
                  <a:lnTo>
                    <a:pt x="88" y="21"/>
                  </a:lnTo>
                  <a:lnTo>
                    <a:pt x="90" y="21"/>
                  </a:lnTo>
                  <a:lnTo>
                    <a:pt x="90" y="23"/>
                  </a:lnTo>
                  <a:lnTo>
                    <a:pt x="90" y="25"/>
                  </a:lnTo>
                  <a:lnTo>
                    <a:pt x="90" y="27"/>
                  </a:lnTo>
                  <a:lnTo>
                    <a:pt x="90" y="29"/>
                  </a:lnTo>
                  <a:lnTo>
                    <a:pt x="88" y="29"/>
                  </a:lnTo>
                  <a:lnTo>
                    <a:pt x="88" y="30"/>
                  </a:lnTo>
                  <a:lnTo>
                    <a:pt x="90" y="30"/>
                  </a:lnTo>
                  <a:lnTo>
                    <a:pt x="94" y="32"/>
                  </a:lnTo>
                  <a:lnTo>
                    <a:pt x="92" y="32"/>
                  </a:lnTo>
                  <a:lnTo>
                    <a:pt x="92" y="34"/>
                  </a:lnTo>
                  <a:lnTo>
                    <a:pt x="92" y="36"/>
                  </a:lnTo>
                  <a:lnTo>
                    <a:pt x="90" y="36"/>
                  </a:lnTo>
                  <a:lnTo>
                    <a:pt x="88" y="36"/>
                  </a:lnTo>
                  <a:lnTo>
                    <a:pt x="86" y="36"/>
                  </a:lnTo>
                  <a:lnTo>
                    <a:pt x="84" y="36"/>
                  </a:lnTo>
                  <a:lnTo>
                    <a:pt x="84" y="38"/>
                  </a:lnTo>
                  <a:lnTo>
                    <a:pt x="84" y="40"/>
                  </a:lnTo>
                  <a:lnTo>
                    <a:pt x="82" y="40"/>
                  </a:lnTo>
                  <a:lnTo>
                    <a:pt x="82" y="42"/>
                  </a:lnTo>
                  <a:lnTo>
                    <a:pt x="80" y="42"/>
                  </a:lnTo>
                  <a:lnTo>
                    <a:pt x="78" y="42"/>
                  </a:lnTo>
                  <a:lnTo>
                    <a:pt x="78" y="44"/>
                  </a:lnTo>
                  <a:lnTo>
                    <a:pt x="77" y="44"/>
                  </a:lnTo>
                  <a:lnTo>
                    <a:pt x="78" y="46"/>
                  </a:lnTo>
                  <a:lnTo>
                    <a:pt x="77" y="46"/>
                  </a:lnTo>
                  <a:lnTo>
                    <a:pt x="77" y="48"/>
                  </a:lnTo>
                  <a:lnTo>
                    <a:pt x="77" y="50"/>
                  </a:lnTo>
                  <a:lnTo>
                    <a:pt x="77" y="52"/>
                  </a:lnTo>
                  <a:lnTo>
                    <a:pt x="77" y="53"/>
                  </a:lnTo>
                  <a:lnTo>
                    <a:pt x="75" y="53"/>
                  </a:lnTo>
                  <a:lnTo>
                    <a:pt x="75" y="55"/>
                  </a:lnTo>
                  <a:lnTo>
                    <a:pt x="75" y="57"/>
                  </a:lnTo>
                  <a:lnTo>
                    <a:pt x="73" y="57"/>
                  </a:lnTo>
                  <a:lnTo>
                    <a:pt x="73" y="59"/>
                  </a:lnTo>
                  <a:lnTo>
                    <a:pt x="75" y="59"/>
                  </a:lnTo>
                  <a:lnTo>
                    <a:pt x="77" y="59"/>
                  </a:lnTo>
                  <a:lnTo>
                    <a:pt x="77" y="61"/>
                  </a:lnTo>
                  <a:lnTo>
                    <a:pt x="78" y="61"/>
                  </a:lnTo>
                  <a:lnTo>
                    <a:pt x="77" y="61"/>
                  </a:lnTo>
                  <a:lnTo>
                    <a:pt x="77" y="63"/>
                  </a:lnTo>
                  <a:lnTo>
                    <a:pt x="75" y="63"/>
                  </a:lnTo>
                  <a:lnTo>
                    <a:pt x="73" y="63"/>
                  </a:lnTo>
                  <a:lnTo>
                    <a:pt x="73" y="61"/>
                  </a:lnTo>
                  <a:lnTo>
                    <a:pt x="75" y="61"/>
                  </a:lnTo>
                  <a:lnTo>
                    <a:pt x="73" y="59"/>
                  </a:lnTo>
                  <a:lnTo>
                    <a:pt x="71" y="61"/>
                  </a:lnTo>
                  <a:lnTo>
                    <a:pt x="69" y="61"/>
                  </a:lnTo>
                  <a:lnTo>
                    <a:pt x="67" y="61"/>
                  </a:lnTo>
                  <a:lnTo>
                    <a:pt x="67" y="63"/>
                  </a:lnTo>
                  <a:lnTo>
                    <a:pt x="65" y="63"/>
                  </a:lnTo>
                  <a:lnTo>
                    <a:pt x="63" y="63"/>
                  </a:lnTo>
                  <a:lnTo>
                    <a:pt x="63" y="65"/>
                  </a:lnTo>
                  <a:lnTo>
                    <a:pt x="61" y="65"/>
                  </a:lnTo>
                  <a:lnTo>
                    <a:pt x="61" y="67"/>
                  </a:lnTo>
                  <a:lnTo>
                    <a:pt x="63" y="67"/>
                  </a:lnTo>
                  <a:lnTo>
                    <a:pt x="61" y="69"/>
                  </a:lnTo>
                  <a:lnTo>
                    <a:pt x="59" y="69"/>
                  </a:lnTo>
                  <a:lnTo>
                    <a:pt x="59" y="67"/>
                  </a:lnTo>
                  <a:lnTo>
                    <a:pt x="59" y="69"/>
                  </a:lnTo>
                  <a:lnTo>
                    <a:pt x="57" y="69"/>
                  </a:lnTo>
                  <a:lnTo>
                    <a:pt x="55" y="71"/>
                  </a:lnTo>
                  <a:lnTo>
                    <a:pt x="53" y="71"/>
                  </a:lnTo>
                  <a:lnTo>
                    <a:pt x="53" y="69"/>
                  </a:lnTo>
                  <a:lnTo>
                    <a:pt x="52" y="69"/>
                  </a:lnTo>
                  <a:lnTo>
                    <a:pt x="50" y="69"/>
                  </a:lnTo>
                  <a:lnTo>
                    <a:pt x="48" y="69"/>
                  </a:lnTo>
                  <a:lnTo>
                    <a:pt x="46" y="69"/>
                  </a:lnTo>
                  <a:lnTo>
                    <a:pt x="44" y="69"/>
                  </a:lnTo>
                  <a:lnTo>
                    <a:pt x="44" y="71"/>
                  </a:lnTo>
                  <a:lnTo>
                    <a:pt x="42" y="69"/>
                  </a:lnTo>
                  <a:lnTo>
                    <a:pt x="40" y="69"/>
                  </a:lnTo>
                  <a:lnTo>
                    <a:pt x="42" y="69"/>
                  </a:lnTo>
                  <a:lnTo>
                    <a:pt x="40" y="69"/>
                  </a:lnTo>
                  <a:lnTo>
                    <a:pt x="40" y="67"/>
                  </a:lnTo>
                  <a:lnTo>
                    <a:pt x="42" y="67"/>
                  </a:lnTo>
                  <a:lnTo>
                    <a:pt x="40" y="65"/>
                  </a:lnTo>
                  <a:lnTo>
                    <a:pt x="40" y="63"/>
                  </a:lnTo>
                  <a:lnTo>
                    <a:pt x="38" y="61"/>
                  </a:lnTo>
                  <a:lnTo>
                    <a:pt x="36" y="61"/>
                  </a:lnTo>
                  <a:lnTo>
                    <a:pt x="36" y="59"/>
                  </a:lnTo>
                  <a:lnTo>
                    <a:pt x="34" y="59"/>
                  </a:lnTo>
                  <a:lnTo>
                    <a:pt x="34" y="57"/>
                  </a:lnTo>
                  <a:lnTo>
                    <a:pt x="32" y="57"/>
                  </a:lnTo>
                  <a:lnTo>
                    <a:pt x="30" y="57"/>
                  </a:lnTo>
                  <a:lnTo>
                    <a:pt x="29" y="55"/>
                  </a:lnTo>
                  <a:lnTo>
                    <a:pt x="29" y="53"/>
                  </a:lnTo>
                  <a:lnTo>
                    <a:pt x="29" y="52"/>
                  </a:lnTo>
                  <a:lnTo>
                    <a:pt x="29" y="50"/>
                  </a:lnTo>
                  <a:lnTo>
                    <a:pt x="29" y="48"/>
                  </a:lnTo>
                  <a:lnTo>
                    <a:pt x="30" y="48"/>
                  </a:lnTo>
                  <a:lnTo>
                    <a:pt x="30" y="46"/>
                  </a:lnTo>
                  <a:lnTo>
                    <a:pt x="30" y="44"/>
                  </a:lnTo>
                  <a:lnTo>
                    <a:pt x="30" y="42"/>
                  </a:lnTo>
                  <a:lnTo>
                    <a:pt x="29" y="42"/>
                  </a:lnTo>
                  <a:lnTo>
                    <a:pt x="27" y="42"/>
                  </a:lnTo>
                  <a:lnTo>
                    <a:pt x="27" y="40"/>
                  </a:lnTo>
                  <a:lnTo>
                    <a:pt x="27" y="38"/>
                  </a:lnTo>
                  <a:lnTo>
                    <a:pt x="25" y="38"/>
                  </a:lnTo>
                  <a:lnTo>
                    <a:pt x="21" y="38"/>
                  </a:lnTo>
                  <a:lnTo>
                    <a:pt x="19" y="38"/>
                  </a:lnTo>
                  <a:lnTo>
                    <a:pt x="19" y="40"/>
                  </a:lnTo>
                  <a:lnTo>
                    <a:pt x="19" y="38"/>
                  </a:lnTo>
                  <a:lnTo>
                    <a:pt x="17" y="38"/>
                  </a:lnTo>
                  <a:lnTo>
                    <a:pt x="15" y="38"/>
                  </a:lnTo>
                  <a:lnTo>
                    <a:pt x="15" y="36"/>
                  </a:lnTo>
                  <a:lnTo>
                    <a:pt x="13" y="36"/>
                  </a:lnTo>
                  <a:lnTo>
                    <a:pt x="11" y="34"/>
                  </a:lnTo>
                  <a:lnTo>
                    <a:pt x="9" y="34"/>
                  </a:lnTo>
                  <a:lnTo>
                    <a:pt x="7" y="32"/>
                  </a:lnTo>
                  <a:lnTo>
                    <a:pt x="5" y="32"/>
                  </a:lnTo>
                  <a:lnTo>
                    <a:pt x="5" y="30"/>
                  </a:lnTo>
                  <a:lnTo>
                    <a:pt x="4" y="30"/>
                  </a:lnTo>
                  <a:lnTo>
                    <a:pt x="5" y="29"/>
                  </a:lnTo>
                  <a:lnTo>
                    <a:pt x="5" y="27"/>
                  </a:lnTo>
                  <a:lnTo>
                    <a:pt x="5" y="25"/>
                  </a:lnTo>
                  <a:lnTo>
                    <a:pt x="5" y="23"/>
                  </a:lnTo>
                  <a:lnTo>
                    <a:pt x="4" y="23"/>
                  </a:lnTo>
                  <a:lnTo>
                    <a:pt x="4" y="21"/>
                  </a:lnTo>
                  <a:lnTo>
                    <a:pt x="4" y="19"/>
                  </a:lnTo>
                  <a:lnTo>
                    <a:pt x="2" y="19"/>
                  </a:lnTo>
                  <a:lnTo>
                    <a:pt x="2" y="17"/>
                  </a:lnTo>
                  <a:lnTo>
                    <a:pt x="2" y="15"/>
                  </a:lnTo>
                  <a:lnTo>
                    <a:pt x="2" y="13"/>
                  </a:lnTo>
                  <a:lnTo>
                    <a:pt x="2" y="11"/>
                  </a:lnTo>
                  <a:lnTo>
                    <a:pt x="2" y="9"/>
                  </a:lnTo>
                  <a:lnTo>
                    <a:pt x="4" y="9"/>
                  </a:lnTo>
                  <a:lnTo>
                    <a:pt x="5" y="9"/>
                  </a:lnTo>
                  <a:lnTo>
                    <a:pt x="5" y="7"/>
                  </a:lnTo>
                  <a:lnTo>
                    <a:pt x="5" y="5"/>
                  </a:lnTo>
                  <a:lnTo>
                    <a:pt x="7" y="5"/>
                  </a:lnTo>
                  <a:lnTo>
                    <a:pt x="11" y="4"/>
                  </a:lnTo>
                  <a:lnTo>
                    <a:pt x="13" y="4"/>
                  </a:lnTo>
                  <a:lnTo>
                    <a:pt x="17" y="2"/>
                  </a:lnTo>
                  <a:lnTo>
                    <a:pt x="19" y="0"/>
                  </a:lnTo>
                  <a:lnTo>
                    <a:pt x="21" y="0"/>
                  </a:lnTo>
                  <a:lnTo>
                    <a:pt x="21" y="2"/>
                  </a:lnTo>
                  <a:lnTo>
                    <a:pt x="25" y="0"/>
                  </a:lnTo>
                  <a:lnTo>
                    <a:pt x="27" y="2"/>
                  </a:lnTo>
                  <a:lnTo>
                    <a:pt x="29" y="2"/>
                  </a:lnTo>
                  <a:lnTo>
                    <a:pt x="30" y="2"/>
                  </a:lnTo>
                  <a:lnTo>
                    <a:pt x="30" y="0"/>
                  </a:lnTo>
                  <a:lnTo>
                    <a:pt x="32" y="0"/>
                  </a:lnTo>
                  <a:lnTo>
                    <a:pt x="32" y="2"/>
                  </a:lnTo>
                  <a:lnTo>
                    <a:pt x="34" y="4"/>
                  </a:lnTo>
                  <a:lnTo>
                    <a:pt x="36" y="2"/>
                  </a:lnTo>
                  <a:lnTo>
                    <a:pt x="38" y="2"/>
                  </a:lnTo>
                  <a:lnTo>
                    <a:pt x="40" y="2"/>
                  </a:lnTo>
                  <a:lnTo>
                    <a:pt x="42" y="2"/>
                  </a:lnTo>
                  <a:lnTo>
                    <a:pt x="44" y="2"/>
                  </a:lnTo>
                  <a:lnTo>
                    <a:pt x="46" y="2"/>
                  </a:lnTo>
                  <a:lnTo>
                    <a:pt x="48" y="2"/>
                  </a:lnTo>
                  <a:lnTo>
                    <a:pt x="50" y="4"/>
                  </a:lnTo>
                  <a:lnTo>
                    <a:pt x="52" y="4"/>
                  </a:lnTo>
                  <a:lnTo>
                    <a:pt x="53" y="4"/>
                  </a:lnTo>
                  <a:lnTo>
                    <a:pt x="55" y="4"/>
                  </a:lnTo>
                  <a:lnTo>
                    <a:pt x="57" y="4"/>
                  </a:lnTo>
                  <a:lnTo>
                    <a:pt x="59" y="2"/>
                  </a:lnTo>
                  <a:lnTo>
                    <a:pt x="61" y="2"/>
                  </a:lnTo>
                  <a:lnTo>
                    <a:pt x="61" y="0"/>
                  </a:lnTo>
                  <a:lnTo>
                    <a:pt x="6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3" name="Freeform 142"/>
            <p:cNvSpPr>
              <a:spLocks/>
            </p:cNvSpPr>
            <p:nvPr/>
          </p:nvSpPr>
          <p:spPr bwMode="auto">
            <a:xfrm>
              <a:off x="5173663" y="3363913"/>
              <a:ext cx="20638" cy="26988"/>
            </a:xfrm>
            <a:custGeom>
              <a:avLst/>
              <a:gdLst>
                <a:gd name="T0" fmla="*/ 6 w 13"/>
                <a:gd name="T1" fmla="*/ 2 h 17"/>
                <a:gd name="T2" fmla="*/ 6 w 13"/>
                <a:gd name="T3" fmla="*/ 2 h 17"/>
                <a:gd name="T4" fmla="*/ 7 w 13"/>
                <a:gd name="T5" fmla="*/ 4 h 17"/>
                <a:gd name="T6" fmla="*/ 7 w 13"/>
                <a:gd name="T7" fmla="*/ 5 h 17"/>
                <a:gd name="T8" fmla="*/ 7 w 13"/>
                <a:gd name="T9" fmla="*/ 7 h 17"/>
                <a:gd name="T10" fmla="*/ 9 w 13"/>
                <a:gd name="T11" fmla="*/ 7 h 17"/>
                <a:gd name="T12" fmla="*/ 9 w 13"/>
                <a:gd name="T13" fmla="*/ 7 h 17"/>
                <a:gd name="T14" fmla="*/ 11 w 13"/>
                <a:gd name="T15" fmla="*/ 7 h 17"/>
                <a:gd name="T16" fmla="*/ 13 w 13"/>
                <a:gd name="T17" fmla="*/ 9 h 17"/>
                <a:gd name="T18" fmla="*/ 13 w 13"/>
                <a:gd name="T19" fmla="*/ 9 h 17"/>
                <a:gd name="T20" fmla="*/ 13 w 13"/>
                <a:gd name="T21" fmla="*/ 9 h 17"/>
                <a:gd name="T22" fmla="*/ 13 w 13"/>
                <a:gd name="T23" fmla="*/ 11 h 17"/>
                <a:gd name="T24" fmla="*/ 13 w 13"/>
                <a:gd name="T25" fmla="*/ 11 h 17"/>
                <a:gd name="T26" fmla="*/ 13 w 13"/>
                <a:gd name="T27" fmla="*/ 11 h 17"/>
                <a:gd name="T28" fmla="*/ 11 w 13"/>
                <a:gd name="T29" fmla="*/ 13 h 17"/>
                <a:gd name="T30" fmla="*/ 11 w 13"/>
                <a:gd name="T31" fmla="*/ 13 h 17"/>
                <a:gd name="T32" fmla="*/ 9 w 13"/>
                <a:gd name="T33" fmla="*/ 15 h 17"/>
                <a:gd name="T34" fmla="*/ 9 w 13"/>
                <a:gd name="T35" fmla="*/ 17 h 17"/>
                <a:gd name="T36" fmla="*/ 9 w 13"/>
                <a:gd name="T37" fmla="*/ 17 h 17"/>
                <a:gd name="T38" fmla="*/ 7 w 13"/>
                <a:gd name="T39" fmla="*/ 17 h 17"/>
                <a:gd name="T40" fmla="*/ 6 w 13"/>
                <a:gd name="T41" fmla="*/ 17 h 17"/>
                <a:gd name="T42" fmla="*/ 6 w 13"/>
                <a:gd name="T43" fmla="*/ 17 h 17"/>
                <a:gd name="T44" fmla="*/ 4 w 13"/>
                <a:gd name="T45" fmla="*/ 17 h 17"/>
                <a:gd name="T46" fmla="*/ 2 w 13"/>
                <a:gd name="T47" fmla="*/ 15 h 17"/>
                <a:gd name="T48" fmla="*/ 2 w 13"/>
                <a:gd name="T49" fmla="*/ 15 h 17"/>
                <a:gd name="T50" fmla="*/ 2 w 13"/>
                <a:gd name="T51" fmla="*/ 13 h 17"/>
                <a:gd name="T52" fmla="*/ 4 w 13"/>
                <a:gd name="T53" fmla="*/ 13 h 17"/>
                <a:gd name="T54" fmla="*/ 2 w 13"/>
                <a:gd name="T55" fmla="*/ 11 h 17"/>
                <a:gd name="T56" fmla="*/ 2 w 13"/>
                <a:gd name="T57" fmla="*/ 11 h 17"/>
                <a:gd name="T58" fmla="*/ 2 w 13"/>
                <a:gd name="T59" fmla="*/ 11 h 17"/>
                <a:gd name="T60" fmla="*/ 2 w 13"/>
                <a:gd name="T61" fmla="*/ 11 h 17"/>
                <a:gd name="T62" fmla="*/ 2 w 13"/>
                <a:gd name="T63" fmla="*/ 11 h 17"/>
                <a:gd name="T64" fmla="*/ 2 w 13"/>
                <a:gd name="T65" fmla="*/ 9 h 17"/>
                <a:gd name="T66" fmla="*/ 0 w 13"/>
                <a:gd name="T67" fmla="*/ 9 h 17"/>
                <a:gd name="T68" fmla="*/ 0 w 13"/>
                <a:gd name="T69" fmla="*/ 7 h 17"/>
                <a:gd name="T70" fmla="*/ 0 w 13"/>
                <a:gd name="T71" fmla="*/ 7 h 17"/>
                <a:gd name="T72" fmla="*/ 0 w 13"/>
                <a:gd name="T73" fmla="*/ 7 h 17"/>
                <a:gd name="T74" fmla="*/ 2 w 13"/>
                <a:gd name="T75" fmla="*/ 5 h 17"/>
                <a:gd name="T76" fmla="*/ 2 w 13"/>
                <a:gd name="T77" fmla="*/ 5 h 17"/>
                <a:gd name="T78" fmla="*/ 2 w 13"/>
                <a:gd name="T79" fmla="*/ 4 h 17"/>
                <a:gd name="T80" fmla="*/ 2 w 13"/>
                <a:gd name="T81" fmla="*/ 4 h 17"/>
                <a:gd name="T82" fmla="*/ 2 w 13"/>
                <a:gd name="T83" fmla="*/ 4 h 17"/>
                <a:gd name="T84" fmla="*/ 2 w 13"/>
                <a:gd name="T85" fmla="*/ 2 h 17"/>
                <a:gd name="T86" fmla="*/ 4 w 13"/>
                <a:gd name="T87" fmla="*/ 2 h 17"/>
                <a:gd name="T88" fmla="*/ 4 w 13"/>
                <a:gd name="T89" fmla="*/ 0 h 17"/>
                <a:gd name="T90" fmla="*/ 6 w 13"/>
                <a:gd name="T91" fmla="*/ 0 h 17"/>
                <a:gd name="T92" fmla="*/ 6 w 13"/>
                <a:gd name="T93" fmla="*/ 0 h 17"/>
                <a:gd name="T94" fmla="*/ 6 w 13"/>
                <a:gd name="T95" fmla="*/ 0 h 17"/>
                <a:gd name="T96" fmla="*/ 6 w 13"/>
                <a:gd name="T97"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 h="17">
                  <a:moveTo>
                    <a:pt x="7" y="2"/>
                  </a:moveTo>
                  <a:lnTo>
                    <a:pt x="6" y="2"/>
                  </a:lnTo>
                  <a:lnTo>
                    <a:pt x="6" y="2"/>
                  </a:lnTo>
                  <a:lnTo>
                    <a:pt x="6" y="2"/>
                  </a:lnTo>
                  <a:lnTo>
                    <a:pt x="6" y="2"/>
                  </a:lnTo>
                  <a:lnTo>
                    <a:pt x="6" y="2"/>
                  </a:lnTo>
                  <a:lnTo>
                    <a:pt x="6" y="2"/>
                  </a:lnTo>
                  <a:lnTo>
                    <a:pt x="6" y="2"/>
                  </a:lnTo>
                  <a:lnTo>
                    <a:pt x="6" y="2"/>
                  </a:lnTo>
                  <a:lnTo>
                    <a:pt x="6" y="4"/>
                  </a:lnTo>
                  <a:lnTo>
                    <a:pt x="7" y="4"/>
                  </a:lnTo>
                  <a:lnTo>
                    <a:pt x="7" y="4"/>
                  </a:lnTo>
                  <a:lnTo>
                    <a:pt x="7" y="4"/>
                  </a:lnTo>
                  <a:lnTo>
                    <a:pt x="7" y="4"/>
                  </a:lnTo>
                  <a:lnTo>
                    <a:pt x="7" y="4"/>
                  </a:lnTo>
                  <a:lnTo>
                    <a:pt x="7" y="5"/>
                  </a:lnTo>
                  <a:lnTo>
                    <a:pt x="7" y="5"/>
                  </a:lnTo>
                  <a:lnTo>
                    <a:pt x="7" y="5"/>
                  </a:lnTo>
                  <a:lnTo>
                    <a:pt x="7" y="5"/>
                  </a:lnTo>
                  <a:lnTo>
                    <a:pt x="7" y="7"/>
                  </a:lnTo>
                  <a:lnTo>
                    <a:pt x="9" y="7"/>
                  </a:lnTo>
                  <a:lnTo>
                    <a:pt x="9" y="7"/>
                  </a:lnTo>
                  <a:lnTo>
                    <a:pt x="9" y="7"/>
                  </a:lnTo>
                  <a:lnTo>
                    <a:pt x="9" y="7"/>
                  </a:lnTo>
                  <a:lnTo>
                    <a:pt x="9" y="7"/>
                  </a:lnTo>
                  <a:lnTo>
                    <a:pt x="9" y="7"/>
                  </a:lnTo>
                  <a:lnTo>
                    <a:pt x="9" y="7"/>
                  </a:lnTo>
                  <a:lnTo>
                    <a:pt x="9" y="7"/>
                  </a:lnTo>
                  <a:lnTo>
                    <a:pt x="9" y="7"/>
                  </a:lnTo>
                  <a:lnTo>
                    <a:pt x="9" y="7"/>
                  </a:lnTo>
                  <a:lnTo>
                    <a:pt x="9" y="7"/>
                  </a:lnTo>
                  <a:lnTo>
                    <a:pt x="11" y="7"/>
                  </a:lnTo>
                  <a:lnTo>
                    <a:pt x="11" y="9"/>
                  </a:lnTo>
                  <a:lnTo>
                    <a:pt x="11" y="9"/>
                  </a:lnTo>
                  <a:lnTo>
                    <a:pt x="11" y="9"/>
                  </a:lnTo>
                  <a:lnTo>
                    <a:pt x="13" y="9"/>
                  </a:lnTo>
                  <a:lnTo>
                    <a:pt x="13" y="9"/>
                  </a:lnTo>
                  <a:lnTo>
                    <a:pt x="13" y="9"/>
                  </a:lnTo>
                  <a:lnTo>
                    <a:pt x="13" y="9"/>
                  </a:lnTo>
                  <a:lnTo>
                    <a:pt x="13" y="9"/>
                  </a:lnTo>
                  <a:lnTo>
                    <a:pt x="13" y="9"/>
                  </a:lnTo>
                  <a:lnTo>
                    <a:pt x="13" y="9"/>
                  </a:lnTo>
                  <a:lnTo>
                    <a:pt x="13" y="9"/>
                  </a:lnTo>
                  <a:lnTo>
                    <a:pt x="13" y="9"/>
                  </a:lnTo>
                  <a:lnTo>
                    <a:pt x="13" y="9"/>
                  </a:lnTo>
                  <a:lnTo>
                    <a:pt x="13" y="9"/>
                  </a:lnTo>
                  <a:lnTo>
                    <a:pt x="13" y="9"/>
                  </a:lnTo>
                  <a:lnTo>
                    <a:pt x="13" y="11"/>
                  </a:lnTo>
                  <a:lnTo>
                    <a:pt x="13" y="11"/>
                  </a:lnTo>
                  <a:lnTo>
                    <a:pt x="13" y="11"/>
                  </a:lnTo>
                  <a:lnTo>
                    <a:pt x="13" y="11"/>
                  </a:lnTo>
                  <a:lnTo>
                    <a:pt x="13" y="11"/>
                  </a:lnTo>
                  <a:lnTo>
                    <a:pt x="13" y="11"/>
                  </a:lnTo>
                  <a:lnTo>
                    <a:pt x="13" y="11"/>
                  </a:lnTo>
                  <a:lnTo>
                    <a:pt x="13" y="11"/>
                  </a:lnTo>
                  <a:lnTo>
                    <a:pt x="13" y="11"/>
                  </a:lnTo>
                  <a:lnTo>
                    <a:pt x="11" y="11"/>
                  </a:lnTo>
                  <a:lnTo>
                    <a:pt x="11" y="13"/>
                  </a:lnTo>
                  <a:lnTo>
                    <a:pt x="11" y="13"/>
                  </a:lnTo>
                  <a:lnTo>
                    <a:pt x="11" y="13"/>
                  </a:lnTo>
                  <a:lnTo>
                    <a:pt x="11" y="13"/>
                  </a:lnTo>
                  <a:lnTo>
                    <a:pt x="11" y="13"/>
                  </a:lnTo>
                  <a:lnTo>
                    <a:pt x="11" y="13"/>
                  </a:lnTo>
                  <a:lnTo>
                    <a:pt x="11" y="13"/>
                  </a:lnTo>
                  <a:lnTo>
                    <a:pt x="11" y="13"/>
                  </a:lnTo>
                  <a:lnTo>
                    <a:pt x="11" y="13"/>
                  </a:lnTo>
                  <a:lnTo>
                    <a:pt x="11" y="15"/>
                  </a:lnTo>
                  <a:lnTo>
                    <a:pt x="9" y="15"/>
                  </a:lnTo>
                  <a:lnTo>
                    <a:pt x="9" y="15"/>
                  </a:lnTo>
                  <a:lnTo>
                    <a:pt x="9" y="15"/>
                  </a:lnTo>
                  <a:lnTo>
                    <a:pt x="9" y="17"/>
                  </a:lnTo>
                  <a:lnTo>
                    <a:pt x="9" y="17"/>
                  </a:lnTo>
                  <a:lnTo>
                    <a:pt x="9" y="17"/>
                  </a:lnTo>
                  <a:lnTo>
                    <a:pt x="9" y="17"/>
                  </a:lnTo>
                  <a:lnTo>
                    <a:pt x="9" y="17"/>
                  </a:lnTo>
                  <a:lnTo>
                    <a:pt x="9" y="17"/>
                  </a:lnTo>
                  <a:lnTo>
                    <a:pt x="9" y="17"/>
                  </a:lnTo>
                  <a:lnTo>
                    <a:pt x="7" y="17"/>
                  </a:lnTo>
                  <a:lnTo>
                    <a:pt x="7" y="17"/>
                  </a:lnTo>
                  <a:lnTo>
                    <a:pt x="7" y="17"/>
                  </a:lnTo>
                  <a:lnTo>
                    <a:pt x="7" y="17"/>
                  </a:lnTo>
                  <a:lnTo>
                    <a:pt x="7" y="17"/>
                  </a:lnTo>
                  <a:lnTo>
                    <a:pt x="6" y="17"/>
                  </a:lnTo>
                  <a:lnTo>
                    <a:pt x="6" y="17"/>
                  </a:lnTo>
                  <a:lnTo>
                    <a:pt x="6" y="17"/>
                  </a:lnTo>
                  <a:lnTo>
                    <a:pt x="6" y="17"/>
                  </a:lnTo>
                  <a:lnTo>
                    <a:pt x="6" y="17"/>
                  </a:lnTo>
                  <a:lnTo>
                    <a:pt x="6" y="17"/>
                  </a:lnTo>
                  <a:lnTo>
                    <a:pt x="6" y="17"/>
                  </a:lnTo>
                  <a:lnTo>
                    <a:pt x="4" y="17"/>
                  </a:lnTo>
                  <a:lnTo>
                    <a:pt x="4" y="17"/>
                  </a:lnTo>
                  <a:lnTo>
                    <a:pt x="4" y="17"/>
                  </a:lnTo>
                  <a:lnTo>
                    <a:pt x="4" y="17"/>
                  </a:lnTo>
                  <a:lnTo>
                    <a:pt x="2" y="17"/>
                  </a:lnTo>
                  <a:lnTo>
                    <a:pt x="2" y="17"/>
                  </a:lnTo>
                  <a:lnTo>
                    <a:pt x="2" y="15"/>
                  </a:lnTo>
                  <a:lnTo>
                    <a:pt x="2" y="15"/>
                  </a:lnTo>
                  <a:lnTo>
                    <a:pt x="2" y="15"/>
                  </a:lnTo>
                  <a:lnTo>
                    <a:pt x="2" y="15"/>
                  </a:lnTo>
                  <a:lnTo>
                    <a:pt x="2" y="15"/>
                  </a:lnTo>
                  <a:lnTo>
                    <a:pt x="2" y="13"/>
                  </a:lnTo>
                  <a:lnTo>
                    <a:pt x="2" y="13"/>
                  </a:lnTo>
                  <a:lnTo>
                    <a:pt x="2" y="13"/>
                  </a:lnTo>
                  <a:lnTo>
                    <a:pt x="2" y="13"/>
                  </a:lnTo>
                  <a:lnTo>
                    <a:pt x="2" y="13"/>
                  </a:lnTo>
                  <a:lnTo>
                    <a:pt x="4" y="13"/>
                  </a:lnTo>
                  <a:lnTo>
                    <a:pt x="4" y="13"/>
                  </a:lnTo>
                  <a:lnTo>
                    <a:pt x="4" y="13"/>
                  </a:lnTo>
                  <a:lnTo>
                    <a:pt x="4" y="11"/>
                  </a:lnTo>
                  <a:lnTo>
                    <a:pt x="2" y="11"/>
                  </a:lnTo>
                  <a:lnTo>
                    <a:pt x="2" y="11"/>
                  </a:lnTo>
                  <a:lnTo>
                    <a:pt x="2" y="11"/>
                  </a:lnTo>
                  <a:lnTo>
                    <a:pt x="2" y="11"/>
                  </a:lnTo>
                  <a:lnTo>
                    <a:pt x="2" y="11"/>
                  </a:lnTo>
                  <a:lnTo>
                    <a:pt x="2" y="11"/>
                  </a:lnTo>
                  <a:lnTo>
                    <a:pt x="2" y="11"/>
                  </a:lnTo>
                  <a:lnTo>
                    <a:pt x="2" y="11"/>
                  </a:lnTo>
                  <a:lnTo>
                    <a:pt x="2" y="11"/>
                  </a:lnTo>
                  <a:lnTo>
                    <a:pt x="2" y="11"/>
                  </a:lnTo>
                  <a:lnTo>
                    <a:pt x="2" y="11"/>
                  </a:lnTo>
                  <a:lnTo>
                    <a:pt x="2" y="11"/>
                  </a:lnTo>
                  <a:lnTo>
                    <a:pt x="2" y="11"/>
                  </a:lnTo>
                  <a:lnTo>
                    <a:pt x="2" y="11"/>
                  </a:lnTo>
                  <a:lnTo>
                    <a:pt x="2" y="11"/>
                  </a:lnTo>
                  <a:lnTo>
                    <a:pt x="2" y="11"/>
                  </a:lnTo>
                  <a:lnTo>
                    <a:pt x="2" y="11"/>
                  </a:lnTo>
                  <a:lnTo>
                    <a:pt x="2" y="11"/>
                  </a:lnTo>
                  <a:lnTo>
                    <a:pt x="2" y="11"/>
                  </a:lnTo>
                  <a:lnTo>
                    <a:pt x="2" y="9"/>
                  </a:lnTo>
                  <a:lnTo>
                    <a:pt x="2" y="9"/>
                  </a:lnTo>
                  <a:lnTo>
                    <a:pt x="2" y="9"/>
                  </a:lnTo>
                  <a:lnTo>
                    <a:pt x="2" y="9"/>
                  </a:lnTo>
                  <a:lnTo>
                    <a:pt x="2" y="9"/>
                  </a:lnTo>
                  <a:lnTo>
                    <a:pt x="0" y="9"/>
                  </a:lnTo>
                  <a:lnTo>
                    <a:pt x="0" y="9"/>
                  </a:lnTo>
                  <a:lnTo>
                    <a:pt x="0" y="9"/>
                  </a:lnTo>
                  <a:lnTo>
                    <a:pt x="0" y="9"/>
                  </a:lnTo>
                  <a:lnTo>
                    <a:pt x="0" y="7"/>
                  </a:lnTo>
                  <a:lnTo>
                    <a:pt x="0" y="7"/>
                  </a:lnTo>
                  <a:lnTo>
                    <a:pt x="0" y="7"/>
                  </a:lnTo>
                  <a:lnTo>
                    <a:pt x="0" y="7"/>
                  </a:lnTo>
                  <a:lnTo>
                    <a:pt x="0" y="7"/>
                  </a:lnTo>
                  <a:lnTo>
                    <a:pt x="0" y="7"/>
                  </a:lnTo>
                  <a:lnTo>
                    <a:pt x="0" y="7"/>
                  </a:lnTo>
                  <a:lnTo>
                    <a:pt x="0" y="7"/>
                  </a:lnTo>
                  <a:lnTo>
                    <a:pt x="2" y="7"/>
                  </a:lnTo>
                  <a:lnTo>
                    <a:pt x="0" y="7"/>
                  </a:lnTo>
                  <a:lnTo>
                    <a:pt x="0" y="7"/>
                  </a:lnTo>
                  <a:lnTo>
                    <a:pt x="0" y="7"/>
                  </a:lnTo>
                  <a:lnTo>
                    <a:pt x="0" y="7"/>
                  </a:lnTo>
                  <a:lnTo>
                    <a:pt x="2" y="5"/>
                  </a:lnTo>
                  <a:lnTo>
                    <a:pt x="2" y="5"/>
                  </a:lnTo>
                  <a:lnTo>
                    <a:pt x="2" y="5"/>
                  </a:lnTo>
                  <a:lnTo>
                    <a:pt x="2" y="5"/>
                  </a:lnTo>
                  <a:lnTo>
                    <a:pt x="2" y="5"/>
                  </a:lnTo>
                  <a:lnTo>
                    <a:pt x="2" y="5"/>
                  </a:lnTo>
                  <a:lnTo>
                    <a:pt x="2" y="5"/>
                  </a:lnTo>
                  <a:lnTo>
                    <a:pt x="2" y="5"/>
                  </a:lnTo>
                  <a:lnTo>
                    <a:pt x="2" y="4"/>
                  </a:lnTo>
                  <a:lnTo>
                    <a:pt x="2" y="4"/>
                  </a:lnTo>
                  <a:lnTo>
                    <a:pt x="2" y="4"/>
                  </a:lnTo>
                  <a:lnTo>
                    <a:pt x="2" y="4"/>
                  </a:lnTo>
                  <a:lnTo>
                    <a:pt x="2" y="4"/>
                  </a:lnTo>
                  <a:lnTo>
                    <a:pt x="2" y="4"/>
                  </a:lnTo>
                  <a:lnTo>
                    <a:pt x="2" y="4"/>
                  </a:lnTo>
                  <a:lnTo>
                    <a:pt x="2" y="4"/>
                  </a:lnTo>
                  <a:lnTo>
                    <a:pt x="2" y="4"/>
                  </a:lnTo>
                  <a:lnTo>
                    <a:pt x="2" y="4"/>
                  </a:lnTo>
                  <a:lnTo>
                    <a:pt x="2" y="2"/>
                  </a:lnTo>
                  <a:lnTo>
                    <a:pt x="2" y="2"/>
                  </a:lnTo>
                  <a:lnTo>
                    <a:pt x="2" y="2"/>
                  </a:lnTo>
                  <a:lnTo>
                    <a:pt x="2" y="2"/>
                  </a:lnTo>
                  <a:lnTo>
                    <a:pt x="2" y="2"/>
                  </a:lnTo>
                  <a:lnTo>
                    <a:pt x="4" y="2"/>
                  </a:lnTo>
                  <a:lnTo>
                    <a:pt x="4" y="2"/>
                  </a:lnTo>
                  <a:lnTo>
                    <a:pt x="4" y="2"/>
                  </a:lnTo>
                  <a:lnTo>
                    <a:pt x="4" y="0"/>
                  </a:lnTo>
                  <a:lnTo>
                    <a:pt x="4" y="0"/>
                  </a:lnTo>
                  <a:lnTo>
                    <a:pt x="4" y="0"/>
                  </a:lnTo>
                  <a:lnTo>
                    <a:pt x="4" y="0"/>
                  </a:lnTo>
                  <a:lnTo>
                    <a:pt x="4" y="0"/>
                  </a:lnTo>
                  <a:lnTo>
                    <a:pt x="6" y="0"/>
                  </a:lnTo>
                  <a:lnTo>
                    <a:pt x="6" y="0"/>
                  </a:lnTo>
                  <a:lnTo>
                    <a:pt x="6" y="0"/>
                  </a:lnTo>
                  <a:lnTo>
                    <a:pt x="6" y="0"/>
                  </a:lnTo>
                  <a:lnTo>
                    <a:pt x="6" y="0"/>
                  </a:lnTo>
                  <a:lnTo>
                    <a:pt x="6" y="0"/>
                  </a:lnTo>
                  <a:lnTo>
                    <a:pt x="6" y="0"/>
                  </a:lnTo>
                  <a:lnTo>
                    <a:pt x="6" y="0"/>
                  </a:lnTo>
                  <a:lnTo>
                    <a:pt x="6" y="0"/>
                  </a:lnTo>
                  <a:lnTo>
                    <a:pt x="6" y="0"/>
                  </a:lnTo>
                  <a:lnTo>
                    <a:pt x="6" y="0"/>
                  </a:lnTo>
                  <a:lnTo>
                    <a:pt x="6" y="0"/>
                  </a:lnTo>
                  <a:lnTo>
                    <a:pt x="6" y="0"/>
                  </a:lnTo>
                  <a:lnTo>
                    <a:pt x="6" y="0"/>
                  </a:lnTo>
                  <a:lnTo>
                    <a:pt x="6" y="2"/>
                  </a:lnTo>
                  <a:lnTo>
                    <a:pt x="7"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4" name="Freeform 143"/>
            <p:cNvSpPr>
              <a:spLocks/>
            </p:cNvSpPr>
            <p:nvPr/>
          </p:nvSpPr>
          <p:spPr bwMode="auto">
            <a:xfrm>
              <a:off x="5561013" y="3022600"/>
              <a:ext cx="182563" cy="109538"/>
            </a:xfrm>
            <a:custGeom>
              <a:avLst/>
              <a:gdLst>
                <a:gd name="T0" fmla="*/ 103 w 115"/>
                <a:gd name="T1" fmla="*/ 19 h 69"/>
                <a:gd name="T2" fmla="*/ 109 w 115"/>
                <a:gd name="T3" fmla="*/ 23 h 69"/>
                <a:gd name="T4" fmla="*/ 105 w 115"/>
                <a:gd name="T5" fmla="*/ 27 h 69"/>
                <a:gd name="T6" fmla="*/ 107 w 115"/>
                <a:gd name="T7" fmla="*/ 32 h 69"/>
                <a:gd name="T8" fmla="*/ 109 w 115"/>
                <a:gd name="T9" fmla="*/ 36 h 69"/>
                <a:gd name="T10" fmla="*/ 111 w 115"/>
                <a:gd name="T11" fmla="*/ 44 h 69"/>
                <a:gd name="T12" fmla="*/ 113 w 115"/>
                <a:gd name="T13" fmla="*/ 50 h 69"/>
                <a:gd name="T14" fmla="*/ 113 w 115"/>
                <a:gd name="T15" fmla="*/ 55 h 69"/>
                <a:gd name="T16" fmla="*/ 107 w 115"/>
                <a:gd name="T17" fmla="*/ 59 h 69"/>
                <a:gd name="T18" fmla="*/ 105 w 115"/>
                <a:gd name="T19" fmla="*/ 65 h 69"/>
                <a:gd name="T20" fmla="*/ 98 w 115"/>
                <a:gd name="T21" fmla="*/ 65 h 69"/>
                <a:gd name="T22" fmla="*/ 92 w 115"/>
                <a:gd name="T23" fmla="*/ 69 h 69"/>
                <a:gd name="T24" fmla="*/ 84 w 115"/>
                <a:gd name="T25" fmla="*/ 69 h 69"/>
                <a:gd name="T26" fmla="*/ 78 w 115"/>
                <a:gd name="T27" fmla="*/ 61 h 69"/>
                <a:gd name="T28" fmla="*/ 73 w 115"/>
                <a:gd name="T29" fmla="*/ 55 h 69"/>
                <a:gd name="T30" fmla="*/ 65 w 115"/>
                <a:gd name="T31" fmla="*/ 53 h 69"/>
                <a:gd name="T32" fmla="*/ 61 w 115"/>
                <a:gd name="T33" fmla="*/ 48 h 69"/>
                <a:gd name="T34" fmla="*/ 55 w 115"/>
                <a:gd name="T35" fmla="*/ 52 h 69"/>
                <a:gd name="T36" fmla="*/ 48 w 115"/>
                <a:gd name="T37" fmla="*/ 52 h 69"/>
                <a:gd name="T38" fmla="*/ 40 w 115"/>
                <a:gd name="T39" fmla="*/ 50 h 69"/>
                <a:gd name="T40" fmla="*/ 32 w 115"/>
                <a:gd name="T41" fmla="*/ 52 h 69"/>
                <a:gd name="T42" fmla="*/ 28 w 115"/>
                <a:gd name="T43" fmla="*/ 50 h 69"/>
                <a:gd name="T44" fmla="*/ 19 w 115"/>
                <a:gd name="T45" fmla="*/ 50 h 69"/>
                <a:gd name="T46" fmla="*/ 11 w 115"/>
                <a:gd name="T47" fmla="*/ 52 h 69"/>
                <a:gd name="T48" fmla="*/ 3 w 115"/>
                <a:gd name="T49" fmla="*/ 55 h 69"/>
                <a:gd name="T50" fmla="*/ 0 w 115"/>
                <a:gd name="T51" fmla="*/ 55 h 69"/>
                <a:gd name="T52" fmla="*/ 0 w 115"/>
                <a:gd name="T53" fmla="*/ 48 h 69"/>
                <a:gd name="T54" fmla="*/ 2 w 115"/>
                <a:gd name="T55" fmla="*/ 48 h 69"/>
                <a:gd name="T56" fmla="*/ 0 w 115"/>
                <a:gd name="T57" fmla="*/ 42 h 69"/>
                <a:gd name="T58" fmla="*/ 2 w 115"/>
                <a:gd name="T59" fmla="*/ 34 h 69"/>
                <a:gd name="T60" fmla="*/ 5 w 115"/>
                <a:gd name="T61" fmla="*/ 30 h 69"/>
                <a:gd name="T62" fmla="*/ 5 w 115"/>
                <a:gd name="T63" fmla="*/ 23 h 69"/>
                <a:gd name="T64" fmla="*/ 11 w 115"/>
                <a:gd name="T65" fmla="*/ 15 h 69"/>
                <a:gd name="T66" fmla="*/ 23 w 115"/>
                <a:gd name="T67" fmla="*/ 9 h 69"/>
                <a:gd name="T68" fmla="*/ 27 w 115"/>
                <a:gd name="T69" fmla="*/ 13 h 69"/>
                <a:gd name="T70" fmla="*/ 32 w 115"/>
                <a:gd name="T71" fmla="*/ 21 h 69"/>
                <a:gd name="T72" fmla="*/ 36 w 115"/>
                <a:gd name="T73" fmla="*/ 29 h 69"/>
                <a:gd name="T74" fmla="*/ 42 w 115"/>
                <a:gd name="T75" fmla="*/ 32 h 69"/>
                <a:gd name="T76" fmla="*/ 50 w 115"/>
                <a:gd name="T77" fmla="*/ 29 h 69"/>
                <a:gd name="T78" fmla="*/ 53 w 115"/>
                <a:gd name="T79" fmla="*/ 25 h 69"/>
                <a:gd name="T80" fmla="*/ 53 w 115"/>
                <a:gd name="T81" fmla="*/ 15 h 69"/>
                <a:gd name="T82" fmla="*/ 51 w 115"/>
                <a:gd name="T83" fmla="*/ 7 h 69"/>
                <a:gd name="T84" fmla="*/ 55 w 115"/>
                <a:gd name="T85" fmla="*/ 4 h 69"/>
                <a:gd name="T86" fmla="*/ 61 w 115"/>
                <a:gd name="T87" fmla="*/ 2 h 69"/>
                <a:gd name="T88" fmla="*/ 67 w 115"/>
                <a:gd name="T89" fmla="*/ 0 h 69"/>
                <a:gd name="T90" fmla="*/ 69 w 115"/>
                <a:gd name="T91" fmla="*/ 2 h 69"/>
                <a:gd name="T92" fmla="*/ 75 w 115"/>
                <a:gd name="T93" fmla="*/ 4 h 69"/>
                <a:gd name="T94" fmla="*/ 80 w 115"/>
                <a:gd name="T95" fmla="*/ 5 h 69"/>
                <a:gd name="T96" fmla="*/ 80 w 115"/>
                <a:gd name="T97" fmla="*/ 9 h 69"/>
                <a:gd name="T98" fmla="*/ 88 w 115"/>
                <a:gd name="T99" fmla="*/ 15 h 69"/>
                <a:gd name="T100" fmla="*/ 94 w 115"/>
                <a:gd name="T101" fmla="*/ 13 h 69"/>
                <a:gd name="T102" fmla="*/ 99 w 115"/>
                <a:gd name="T103" fmla="*/ 1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5" h="69">
                  <a:moveTo>
                    <a:pt x="101" y="15"/>
                  </a:moveTo>
                  <a:lnTo>
                    <a:pt x="103" y="15"/>
                  </a:lnTo>
                  <a:lnTo>
                    <a:pt x="103" y="17"/>
                  </a:lnTo>
                  <a:lnTo>
                    <a:pt x="103" y="19"/>
                  </a:lnTo>
                  <a:lnTo>
                    <a:pt x="105" y="19"/>
                  </a:lnTo>
                  <a:lnTo>
                    <a:pt x="105" y="21"/>
                  </a:lnTo>
                  <a:lnTo>
                    <a:pt x="107" y="23"/>
                  </a:lnTo>
                  <a:lnTo>
                    <a:pt x="109" y="23"/>
                  </a:lnTo>
                  <a:lnTo>
                    <a:pt x="109" y="25"/>
                  </a:lnTo>
                  <a:lnTo>
                    <a:pt x="109" y="27"/>
                  </a:lnTo>
                  <a:lnTo>
                    <a:pt x="107" y="27"/>
                  </a:lnTo>
                  <a:lnTo>
                    <a:pt x="105" y="27"/>
                  </a:lnTo>
                  <a:lnTo>
                    <a:pt x="105" y="29"/>
                  </a:lnTo>
                  <a:lnTo>
                    <a:pt x="107" y="29"/>
                  </a:lnTo>
                  <a:lnTo>
                    <a:pt x="107" y="30"/>
                  </a:lnTo>
                  <a:lnTo>
                    <a:pt x="107" y="32"/>
                  </a:lnTo>
                  <a:lnTo>
                    <a:pt x="105" y="34"/>
                  </a:lnTo>
                  <a:lnTo>
                    <a:pt x="105" y="36"/>
                  </a:lnTo>
                  <a:lnTo>
                    <a:pt x="107" y="34"/>
                  </a:lnTo>
                  <a:lnTo>
                    <a:pt x="109" y="36"/>
                  </a:lnTo>
                  <a:lnTo>
                    <a:pt x="109" y="38"/>
                  </a:lnTo>
                  <a:lnTo>
                    <a:pt x="111" y="40"/>
                  </a:lnTo>
                  <a:lnTo>
                    <a:pt x="111" y="42"/>
                  </a:lnTo>
                  <a:lnTo>
                    <a:pt x="111" y="44"/>
                  </a:lnTo>
                  <a:lnTo>
                    <a:pt x="113" y="44"/>
                  </a:lnTo>
                  <a:lnTo>
                    <a:pt x="113" y="46"/>
                  </a:lnTo>
                  <a:lnTo>
                    <a:pt x="113" y="48"/>
                  </a:lnTo>
                  <a:lnTo>
                    <a:pt x="113" y="50"/>
                  </a:lnTo>
                  <a:lnTo>
                    <a:pt x="115" y="52"/>
                  </a:lnTo>
                  <a:lnTo>
                    <a:pt x="115" y="53"/>
                  </a:lnTo>
                  <a:lnTo>
                    <a:pt x="113" y="53"/>
                  </a:lnTo>
                  <a:lnTo>
                    <a:pt x="113" y="55"/>
                  </a:lnTo>
                  <a:lnTo>
                    <a:pt x="111" y="55"/>
                  </a:lnTo>
                  <a:lnTo>
                    <a:pt x="111" y="57"/>
                  </a:lnTo>
                  <a:lnTo>
                    <a:pt x="109" y="57"/>
                  </a:lnTo>
                  <a:lnTo>
                    <a:pt x="107" y="59"/>
                  </a:lnTo>
                  <a:lnTo>
                    <a:pt x="107" y="61"/>
                  </a:lnTo>
                  <a:lnTo>
                    <a:pt x="105" y="61"/>
                  </a:lnTo>
                  <a:lnTo>
                    <a:pt x="105" y="63"/>
                  </a:lnTo>
                  <a:lnTo>
                    <a:pt x="105" y="65"/>
                  </a:lnTo>
                  <a:lnTo>
                    <a:pt x="103" y="65"/>
                  </a:lnTo>
                  <a:lnTo>
                    <a:pt x="101" y="65"/>
                  </a:lnTo>
                  <a:lnTo>
                    <a:pt x="99" y="65"/>
                  </a:lnTo>
                  <a:lnTo>
                    <a:pt x="98" y="65"/>
                  </a:lnTo>
                  <a:lnTo>
                    <a:pt x="94" y="65"/>
                  </a:lnTo>
                  <a:lnTo>
                    <a:pt x="94" y="67"/>
                  </a:lnTo>
                  <a:lnTo>
                    <a:pt x="92" y="67"/>
                  </a:lnTo>
                  <a:lnTo>
                    <a:pt x="92" y="69"/>
                  </a:lnTo>
                  <a:lnTo>
                    <a:pt x="90" y="69"/>
                  </a:lnTo>
                  <a:lnTo>
                    <a:pt x="88" y="69"/>
                  </a:lnTo>
                  <a:lnTo>
                    <a:pt x="86" y="69"/>
                  </a:lnTo>
                  <a:lnTo>
                    <a:pt x="84" y="69"/>
                  </a:lnTo>
                  <a:lnTo>
                    <a:pt x="84" y="67"/>
                  </a:lnTo>
                  <a:lnTo>
                    <a:pt x="82" y="65"/>
                  </a:lnTo>
                  <a:lnTo>
                    <a:pt x="80" y="63"/>
                  </a:lnTo>
                  <a:lnTo>
                    <a:pt x="78" y="61"/>
                  </a:lnTo>
                  <a:lnTo>
                    <a:pt x="76" y="59"/>
                  </a:lnTo>
                  <a:lnTo>
                    <a:pt x="75" y="57"/>
                  </a:lnTo>
                  <a:lnTo>
                    <a:pt x="75" y="55"/>
                  </a:lnTo>
                  <a:lnTo>
                    <a:pt x="73" y="55"/>
                  </a:lnTo>
                  <a:lnTo>
                    <a:pt x="71" y="55"/>
                  </a:lnTo>
                  <a:lnTo>
                    <a:pt x="69" y="55"/>
                  </a:lnTo>
                  <a:lnTo>
                    <a:pt x="65" y="55"/>
                  </a:lnTo>
                  <a:lnTo>
                    <a:pt x="65" y="53"/>
                  </a:lnTo>
                  <a:lnTo>
                    <a:pt x="63" y="53"/>
                  </a:lnTo>
                  <a:lnTo>
                    <a:pt x="63" y="52"/>
                  </a:lnTo>
                  <a:lnTo>
                    <a:pt x="63" y="50"/>
                  </a:lnTo>
                  <a:lnTo>
                    <a:pt x="61" y="48"/>
                  </a:lnTo>
                  <a:lnTo>
                    <a:pt x="59" y="48"/>
                  </a:lnTo>
                  <a:lnTo>
                    <a:pt x="59" y="50"/>
                  </a:lnTo>
                  <a:lnTo>
                    <a:pt x="57" y="50"/>
                  </a:lnTo>
                  <a:lnTo>
                    <a:pt x="55" y="52"/>
                  </a:lnTo>
                  <a:lnTo>
                    <a:pt x="53" y="52"/>
                  </a:lnTo>
                  <a:lnTo>
                    <a:pt x="51" y="52"/>
                  </a:lnTo>
                  <a:lnTo>
                    <a:pt x="50" y="52"/>
                  </a:lnTo>
                  <a:lnTo>
                    <a:pt x="48" y="52"/>
                  </a:lnTo>
                  <a:lnTo>
                    <a:pt x="46" y="50"/>
                  </a:lnTo>
                  <a:lnTo>
                    <a:pt x="44" y="50"/>
                  </a:lnTo>
                  <a:lnTo>
                    <a:pt x="42" y="50"/>
                  </a:lnTo>
                  <a:lnTo>
                    <a:pt x="40" y="50"/>
                  </a:lnTo>
                  <a:lnTo>
                    <a:pt x="38" y="50"/>
                  </a:lnTo>
                  <a:lnTo>
                    <a:pt x="36" y="50"/>
                  </a:lnTo>
                  <a:lnTo>
                    <a:pt x="34" y="50"/>
                  </a:lnTo>
                  <a:lnTo>
                    <a:pt x="32" y="52"/>
                  </a:lnTo>
                  <a:lnTo>
                    <a:pt x="30" y="50"/>
                  </a:lnTo>
                  <a:lnTo>
                    <a:pt x="30" y="48"/>
                  </a:lnTo>
                  <a:lnTo>
                    <a:pt x="28" y="48"/>
                  </a:lnTo>
                  <a:lnTo>
                    <a:pt x="28" y="50"/>
                  </a:lnTo>
                  <a:lnTo>
                    <a:pt x="27" y="50"/>
                  </a:lnTo>
                  <a:lnTo>
                    <a:pt x="25" y="50"/>
                  </a:lnTo>
                  <a:lnTo>
                    <a:pt x="23" y="48"/>
                  </a:lnTo>
                  <a:lnTo>
                    <a:pt x="19" y="50"/>
                  </a:lnTo>
                  <a:lnTo>
                    <a:pt x="19" y="48"/>
                  </a:lnTo>
                  <a:lnTo>
                    <a:pt x="17" y="48"/>
                  </a:lnTo>
                  <a:lnTo>
                    <a:pt x="15" y="50"/>
                  </a:lnTo>
                  <a:lnTo>
                    <a:pt x="11" y="52"/>
                  </a:lnTo>
                  <a:lnTo>
                    <a:pt x="9" y="52"/>
                  </a:lnTo>
                  <a:lnTo>
                    <a:pt x="5" y="53"/>
                  </a:lnTo>
                  <a:lnTo>
                    <a:pt x="3" y="53"/>
                  </a:lnTo>
                  <a:lnTo>
                    <a:pt x="3" y="55"/>
                  </a:lnTo>
                  <a:lnTo>
                    <a:pt x="3" y="57"/>
                  </a:lnTo>
                  <a:lnTo>
                    <a:pt x="2" y="57"/>
                  </a:lnTo>
                  <a:lnTo>
                    <a:pt x="0" y="57"/>
                  </a:lnTo>
                  <a:lnTo>
                    <a:pt x="0" y="55"/>
                  </a:lnTo>
                  <a:lnTo>
                    <a:pt x="0" y="53"/>
                  </a:lnTo>
                  <a:lnTo>
                    <a:pt x="0" y="52"/>
                  </a:lnTo>
                  <a:lnTo>
                    <a:pt x="0" y="50"/>
                  </a:lnTo>
                  <a:lnTo>
                    <a:pt x="0" y="48"/>
                  </a:lnTo>
                  <a:lnTo>
                    <a:pt x="0" y="46"/>
                  </a:lnTo>
                  <a:lnTo>
                    <a:pt x="0" y="48"/>
                  </a:lnTo>
                  <a:lnTo>
                    <a:pt x="0" y="50"/>
                  </a:lnTo>
                  <a:lnTo>
                    <a:pt x="2" y="48"/>
                  </a:lnTo>
                  <a:lnTo>
                    <a:pt x="0" y="48"/>
                  </a:lnTo>
                  <a:lnTo>
                    <a:pt x="0" y="46"/>
                  </a:lnTo>
                  <a:lnTo>
                    <a:pt x="0" y="44"/>
                  </a:lnTo>
                  <a:lnTo>
                    <a:pt x="0" y="42"/>
                  </a:lnTo>
                  <a:lnTo>
                    <a:pt x="0" y="40"/>
                  </a:lnTo>
                  <a:lnTo>
                    <a:pt x="0" y="38"/>
                  </a:lnTo>
                  <a:lnTo>
                    <a:pt x="0" y="36"/>
                  </a:lnTo>
                  <a:lnTo>
                    <a:pt x="2" y="34"/>
                  </a:lnTo>
                  <a:lnTo>
                    <a:pt x="3" y="34"/>
                  </a:lnTo>
                  <a:lnTo>
                    <a:pt x="3" y="32"/>
                  </a:lnTo>
                  <a:lnTo>
                    <a:pt x="5" y="32"/>
                  </a:lnTo>
                  <a:lnTo>
                    <a:pt x="5" y="30"/>
                  </a:lnTo>
                  <a:lnTo>
                    <a:pt x="5" y="29"/>
                  </a:lnTo>
                  <a:lnTo>
                    <a:pt x="5" y="27"/>
                  </a:lnTo>
                  <a:lnTo>
                    <a:pt x="5" y="25"/>
                  </a:lnTo>
                  <a:lnTo>
                    <a:pt x="5" y="23"/>
                  </a:lnTo>
                  <a:lnTo>
                    <a:pt x="7" y="21"/>
                  </a:lnTo>
                  <a:lnTo>
                    <a:pt x="7" y="19"/>
                  </a:lnTo>
                  <a:lnTo>
                    <a:pt x="9" y="19"/>
                  </a:lnTo>
                  <a:lnTo>
                    <a:pt x="11" y="15"/>
                  </a:lnTo>
                  <a:lnTo>
                    <a:pt x="11" y="13"/>
                  </a:lnTo>
                  <a:lnTo>
                    <a:pt x="15" y="13"/>
                  </a:lnTo>
                  <a:lnTo>
                    <a:pt x="19" y="11"/>
                  </a:lnTo>
                  <a:lnTo>
                    <a:pt x="23" y="9"/>
                  </a:lnTo>
                  <a:lnTo>
                    <a:pt x="25" y="9"/>
                  </a:lnTo>
                  <a:lnTo>
                    <a:pt x="25" y="11"/>
                  </a:lnTo>
                  <a:lnTo>
                    <a:pt x="25" y="13"/>
                  </a:lnTo>
                  <a:lnTo>
                    <a:pt x="27" y="13"/>
                  </a:lnTo>
                  <a:lnTo>
                    <a:pt x="28" y="17"/>
                  </a:lnTo>
                  <a:lnTo>
                    <a:pt x="30" y="19"/>
                  </a:lnTo>
                  <a:lnTo>
                    <a:pt x="32" y="19"/>
                  </a:lnTo>
                  <a:lnTo>
                    <a:pt x="32" y="21"/>
                  </a:lnTo>
                  <a:lnTo>
                    <a:pt x="34" y="21"/>
                  </a:lnTo>
                  <a:lnTo>
                    <a:pt x="34" y="23"/>
                  </a:lnTo>
                  <a:lnTo>
                    <a:pt x="34" y="25"/>
                  </a:lnTo>
                  <a:lnTo>
                    <a:pt x="36" y="29"/>
                  </a:lnTo>
                  <a:lnTo>
                    <a:pt x="38" y="30"/>
                  </a:lnTo>
                  <a:lnTo>
                    <a:pt x="40" y="30"/>
                  </a:lnTo>
                  <a:lnTo>
                    <a:pt x="40" y="32"/>
                  </a:lnTo>
                  <a:lnTo>
                    <a:pt x="42" y="32"/>
                  </a:lnTo>
                  <a:lnTo>
                    <a:pt x="46" y="30"/>
                  </a:lnTo>
                  <a:lnTo>
                    <a:pt x="48" y="30"/>
                  </a:lnTo>
                  <a:lnTo>
                    <a:pt x="48" y="29"/>
                  </a:lnTo>
                  <a:lnTo>
                    <a:pt x="50" y="29"/>
                  </a:lnTo>
                  <a:lnTo>
                    <a:pt x="50" y="27"/>
                  </a:lnTo>
                  <a:lnTo>
                    <a:pt x="51" y="27"/>
                  </a:lnTo>
                  <a:lnTo>
                    <a:pt x="51" y="25"/>
                  </a:lnTo>
                  <a:lnTo>
                    <a:pt x="53" y="25"/>
                  </a:lnTo>
                  <a:lnTo>
                    <a:pt x="53" y="23"/>
                  </a:lnTo>
                  <a:lnTo>
                    <a:pt x="53" y="21"/>
                  </a:lnTo>
                  <a:lnTo>
                    <a:pt x="53" y="17"/>
                  </a:lnTo>
                  <a:lnTo>
                    <a:pt x="53" y="15"/>
                  </a:lnTo>
                  <a:lnTo>
                    <a:pt x="53" y="13"/>
                  </a:lnTo>
                  <a:lnTo>
                    <a:pt x="53" y="11"/>
                  </a:lnTo>
                  <a:lnTo>
                    <a:pt x="51" y="9"/>
                  </a:lnTo>
                  <a:lnTo>
                    <a:pt x="51" y="7"/>
                  </a:lnTo>
                  <a:lnTo>
                    <a:pt x="51" y="5"/>
                  </a:lnTo>
                  <a:lnTo>
                    <a:pt x="53" y="5"/>
                  </a:lnTo>
                  <a:lnTo>
                    <a:pt x="53" y="4"/>
                  </a:lnTo>
                  <a:lnTo>
                    <a:pt x="55" y="4"/>
                  </a:lnTo>
                  <a:lnTo>
                    <a:pt x="57" y="4"/>
                  </a:lnTo>
                  <a:lnTo>
                    <a:pt x="59" y="4"/>
                  </a:lnTo>
                  <a:lnTo>
                    <a:pt x="59" y="2"/>
                  </a:lnTo>
                  <a:lnTo>
                    <a:pt x="61" y="2"/>
                  </a:lnTo>
                  <a:lnTo>
                    <a:pt x="63" y="2"/>
                  </a:lnTo>
                  <a:lnTo>
                    <a:pt x="63" y="0"/>
                  </a:lnTo>
                  <a:lnTo>
                    <a:pt x="65" y="0"/>
                  </a:lnTo>
                  <a:lnTo>
                    <a:pt x="67" y="0"/>
                  </a:lnTo>
                  <a:lnTo>
                    <a:pt x="67" y="2"/>
                  </a:lnTo>
                  <a:lnTo>
                    <a:pt x="67" y="0"/>
                  </a:lnTo>
                  <a:lnTo>
                    <a:pt x="69" y="0"/>
                  </a:lnTo>
                  <a:lnTo>
                    <a:pt x="69" y="2"/>
                  </a:lnTo>
                  <a:lnTo>
                    <a:pt x="71" y="2"/>
                  </a:lnTo>
                  <a:lnTo>
                    <a:pt x="73" y="2"/>
                  </a:lnTo>
                  <a:lnTo>
                    <a:pt x="73" y="4"/>
                  </a:lnTo>
                  <a:lnTo>
                    <a:pt x="75" y="4"/>
                  </a:lnTo>
                  <a:lnTo>
                    <a:pt x="75" y="5"/>
                  </a:lnTo>
                  <a:lnTo>
                    <a:pt x="76" y="5"/>
                  </a:lnTo>
                  <a:lnTo>
                    <a:pt x="78" y="5"/>
                  </a:lnTo>
                  <a:lnTo>
                    <a:pt x="80" y="5"/>
                  </a:lnTo>
                  <a:lnTo>
                    <a:pt x="80" y="7"/>
                  </a:lnTo>
                  <a:lnTo>
                    <a:pt x="78" y="7"/>
                  </a:lnTo>
                  <a:lnTo>
                    <a:pt x="80" y="7"/>
                  </a:lnTo>
                  <a:lnTo>
                    <a:pt x="80" y="9"/>
                  </a:lnTo>
                  <a:lnTo>
                    <a:pt x="82" y="9"/>
                  </a:lnTo>
                  <a:lnTo>
                    <a:pt x="84" y="13"/>
                  </a:lnTo>
                  <a:lnTo>
                    <a:pt x="86" y="15"/>
                  </a:lnTo>
                  <a:lnTo>
                    <a:pt x="88" y="15"/>
                  </a:lnTo>
                  <a:lnTo>
                    <a:pt x="90" y="15"/>
                  </a:lnTo>
                  <a:lnTo>
                    <a:pt x="92" y="15"/>
                  </a:lnTo>
                  <a:lnTo>
                    <a:pt x="92" y="13"/>
                  </a:lnTo>
                  <a:lnTo>
                    <a:pt x="94" y="13"/>
                  </a:lnTo>
                  <a:lnTo>
                    <a:pt x="96" y="13"/>
                  </a:lnTo>
                  <a:lnTo>
                    <a:pt x="96" y="15"/>
                  </a:lnTo>
                  <a:lnTo>
                    <a:pt x="98" y="15"/>
                  </a:lnTo>
                  <a:lnTo>
                    <a:pt x="99" y="15"/>
                  </a:lnTo>
                  <a:lnTo>
                    <a:pt x="101" y="1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5" name="Freeform 144"/>
            <p:cNvSpPr>
              <a:spLocks noEditPoints="1"/>
            </p:cNvSpPr>
            <p:nvPr/>
          </p:nvSpPr>
          <p:spPr bwMode="auto">
            <a:xfrm>
              <a:off x="7897813" y="4256088"/>
              <a:ext cx="0" cy="3175"/>
            </a:xfrm>
            <a:custGeom>
              <a:avLst/>
              <a:gdLst>
                <a:gd name="T0" fmla="*/ 2 h 2"/>
                <a:gd name="T1" fmla="*/ 2 h 2"/>
                <a:gd name="T2" fmla="*/ 2 h 2"/>
                <a:gd name="T3" fmla="*/ 2 h 2"/>
                <a:gd name="T4" fmla="*/ 2 h 2"/>
                <a:gd name="T5" fmla="*/ 2 h 2"/>
                <a:gd name="T6" fmla="*/ 2 h 2"/>
                <a:gd name="T7" fmla="*/ 2 h 2"/>
                <a:gd name="T8" fmla="*/ 2 h 2"/>
                <a:gd name="T9" fmla="*/ 2 h 2"/>
                <a:gd name="T10" fmla="*/ 2 h 2"/>
                <a:gd name="T11" fmla="*/ 2 h 2"/>
                <a:gd name="T12" fmla="*/ 2 h 2"/>
                <a:gd name="T13" fmla="*/ 2 h 2"/>
                <a:gd name="T14" fmla="*/ 2 h 2"/>
                <a:gd name="T15" fmla="*/ 2 h 2"/>
                <a:gd name="T16" fmla="*/ 2 h 2"/>
                <a:gd name="T17" fmla="*/ 2 h 2"/>
                <a:gd name="T18" fmla="*/ 2 h 2"/>
                <a:gd name="T19" fmla="*/ 2 h 2"/>
                <a:gd name="T20" fmla="*/ 2 h 2"/>
                <a:gd name="T21" fmla="*/ 2 h 2"/>
                <a:gd name="T22" fmla="*/ 2 h 2"/>
                <a:gd name="T23" fmla="*/ 0 h 2"/>
                <a:gd name="T24" fmla="*/ 0 h 2"/>
                <a:gd name="T25" fmla="*/ 0 h 2"/>
                <a:gd name="T26" fmla="*/ 0 h 2"/>
                <a:gd name="T27" fmla="*/ 0 h 2"/>
                <a:gd name="T28" fmla="*/ 0 h 2"/>
                <a:gd name="T29" fmla="*/ 0 h 2"/>
                <a:gd name="T30" fmla="*/ 0 h 2"/>
                <a:gd name="T31" fmla="*/ 0 h 2"/>
                <a:gd name="T32" fmla="*/ 0 h 2"/>
                <a:gd name="T33" fmla="*/ 0 h 2"/>
                <a:gd name="T34" fmla="*/ 0 h 2"/>
                <a:gd name="T35" fmla="*/ 0 h 2"/>
                <a:gd name="T36" fmla="*/ 0 h 2"/>
                <a:gd name="T37" fmla="*/ 0 h 2"/>
                <a:gd name="T38" fmla="*/ 0 h 2"/>
                <a:gd name="T39" fmla="*/ 0 h 2"/>
                <a:gd name="T40" fmla="*/ 0 h 2"/>
                <a:gd name="T41" fmla="*/ 0 h 2"/>
                <a:gd name="T42" fmla="*/ 0 h 2"/>
                <a:gd name="T43" fmla="*/ 0 h 2"/>
                <a:gd name="T44" fmla="*/ 0 h 2"/>
                <a:gd name="T45" fmla="*/ 0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 ang="0">
                  <a:pos x="0" y="T18"/>
                </a:cxn>
                <a:cxn ang="0">
                  <a:pos x="0" y="T19"/>
                </a:cxn>
                <a:cxn ang="0">
                  <a:pos x="0" y="T20"/>
                </a:cxn>
                <a:cxn ang="0">
                  <a:pos x="0" y="T21"/>
                </a:cxn>
                <a:cxn ang="0">
                  <a:pos x="0" y="T22"/>
                </a:cxn>
                <a:cxn ang="0">
                  <a:pos x="0" y="T23"/>
                </a:cxn>
                <a:cxn ang="0">
                  <a:pos x="0" y="T24"/>
                </a:cxn>
                <a:cxn ang="0">
                  <a:pos x="0" y="T25"/>
                </a:cxn>
                <a:cxn ang="0">
                  <a:pos x="0" y="T26"/>
                </a:cxn>
                <a:cxn ang="0">
                  <a:pos x="0" y="T27"/>
                </a:cxn>
                <a:cxn ang="0">
                  <a:pos x="0" y="T28"/>
                </a:cxn>
                <a:cxn ang="0">
                  <a:pos x="0" y="T29"/>
                </a:cxn>
                <a:cxn ang="0">
                  <a:pos x="0" y="T30"/>
                </a:cxn>
                <a:cxn ang="0">
                  <a:pos x="0" y="T31"/>
                </a:cxn>
                <a:cxn ang="0">
                  <a:pos x="0" y="T32"/>
                </a:cxn>
                <a:cxn ang="0">
                  <a:pos x="0" y="T33"/>
                </a:cxn>
                <a:cxn ang="0">
                  <a:pos x="0" y="T34"/>
                </a:cxn>
                <a:cxn ang="0">
                  <a:pos x="0" y="T35"/>
                </a:cxn>
                <a:cxn ang="0">
                  <a:pos x="0" y="T36"/>
                </a:cxn>
                <a:cxn ang="0">
                  <a:pos x="0" y="T37"/>
                </a:cxn>
                <a:cxn ang="0">
                  <a:pos x="0" y="T38"/>
                </a:cxn>
                <a:cxn ang="0">
                  <a:pos x="0" y="T39"/>
                </a:cxn>
                <a:cxn ang="0">
                  <a:pos x="0" y="T40"/>
                </a:cxn>
                <a:cxn ang="0">
                  <a:pos x="0" y="T41"/>
                </a:cxn>
                <a:cxn ang="0">
                  <a:pos x="0" y="T42"/>
                </a:cxn>
                <a:cxn ang="0">
                  <a:pos x="0" y="T43"/>
                </a:cxn>
                <a:cxn ang="0">
                  <a:pos x="0" y="T44"/>
                </a:cxn>
                <a:cxn ang="0">
                  <a:pos x="0" y="T45"/>
                </a:cxn>
              </a:cxnLst>
              <a:rect l="0" t="0" r="r" b="b"/>
              <a:pathLst>
                <a:path h="2">
                  <a:moveTo>
                    <a:pt x="0" y="2"/>
                  </a:move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close/>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2"/>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6" name="Freeform 145"/>
            <p:cNvSpPr>
              <a:spLocks/>
            </p:cNvSpPr>
            <p:nvPr/>
          </p:nvSpPr>
          <p:spPr bwMode="auto">
            <a:xfrm>
              <a:off x="3435350" y="4365625"/>
              <a:ext cx="3175" cy="3175"/>
            </a:xfrm>
            <a:custGeom>
              <a:avLst/>
              <a:gdLst>
                <a:gd name="T0" fmla="*/ 2 w 2"/>
                <a:gd name="T1" fmla="*/ 2 h 2"/>
                <a:gd name="T2" fmla="*/ 0 w 2"/>
                <a:gd name="T3" fmla="*/ 2 h 2"/>
                <a:gd name="T4" fmla="*/ 0 w 2"/>
                <a:gd name="T5" fmla="*/ 2 h 2"/>
                <a:gd name="T6" fmla="*/ 0 w 2"/>
                <a:gd name="T7" fmla="*/ 2 h 2"/>
                <a:gd name="T8" fmla="*/ 0 w 2"/>
                <a:gd name="T9" fmla="*/ 2 h 2"/>
                <a:gd name="T10" fmla="*/ 0 w 2"/>
                <a:gd name="T11" fmla="*/ 2 h 2"/>
                <a:gd name="T12" fmla="*/ 0 w 2"/>
                <a:gd name="T13" fmla="*/ 2 h 2"/>
                <a:gd name="T14" fmla="*/ 0 w 2"/>
                <a:gd name="T15" fmla="*/ 2 h 2"/>
                <a:gd name="T16" fmla="*/ 0 w 2"/>
                <a:gd name="T17" fmla="*/ 2 h 2"/>
                <a:gd name="T18" fmla="*/ 0 w 2"/>
                <a:gd name="T19" fmla="*/ 2 h 2"/>
                <a:gd name="T20" fmla="*/ 0 w 2"/>
                <a:gd name="T21" fmla="*/ 2 h 2"/>
                <a:gd name="T22" fmla="*/ 0 w 2"/>
                <a:gd name="T23" fmla="*/ 2 h 2"/>
                <a:gd name="T24" fmla="*/ 0 w 2"/>
                <a:gd name="T25" fmla="*/ 2 h 2"/>
                <a:gd name="T26" fmla="*/ 0 w 2"/>
                <a:gd name="T27" fmla="*/ 2 h 2"/>
                <a:gd name="T28" fmla="*/ 0 w 2"/>
                <a:gd name="T29" fmla="*/ 0 h 2"/>
                <a:gd name="T30" fmla="*/ 0 w 2"/>
                <a:gd name="T31" fmla="*/ 0 h 2"/>
                <a:gd name="T32" fmla="*/ 0 w 2"/>
                <a:gd name="T33" fmla="*/ 0 h 2"/>
                <a:gd name="T34" fmla="*/ 0 w 2"/>
                <a:gd name="T35" fmla="*/ 0 h 2"/>
                <a:gd name="T36" fmla="*/ 2 w 2"/>
                <a:gd name="T37" fmla="*/ 0 h 2"/>
                <a:gd name="T38" fmla="*/ 2 w 2"/>
                <a:gd name="T39" fmla="*/ 0 h 2"/>
                <a:gd name="T40" fmla="*/ 2 w 2"/>
                <a:gd name="T41" fmla="*/ 2 h 2"/>
                <a:gd name="T42" fmla="*/ 2 w 2"/>
                <a:gd name="T43" fmla="*/ 2 h 2"/>
                <a:gd name="T44" fmla="*/ 2 w 2"/>
                <a:gd name="T45" fmla="*/ 2 h 2"/>
                <a:gd name="T46" fmla="*/ 2 w 2"/>
                <a:gd name="T4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 h="2">
                  <a:moveTo>
                    <a:pt x="2" y="2"/>
                  </a:move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0"/>
                  </a:lnTo>
                  <a:lnTo>
                    <a:pt x="0" y="0"/>
                  </a:lnTo>
                  <a:lnTo>
                    <a:pt x="0" y="0"/>
                  </a:lnTo>
                  <a:lnTo>
                    <a:pt x="0" y="0"/>
                  </a:lnTo>
                  <a:lnTo>
                    <a:pt x="2" y="0"/>
                  </a:lnTo>
                  <a:lnTo>
                    <a:pt x="2" y="0"/>
                  </a:lnTo>
                  <a:lnTo>
                    <a:pt x="2" y="2"/>
                  </a:lnTo>
                  <a:lnTo>
                    <a:pt x="2" y="2"/>
                  </a:lnTo>
                  <a:lnTo>
                    <a:pt x="2" y="2"/>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7" name="Freeform 146"/>
            <p:cNvSpPr>
              <a:spLocks/>
            </p:cNvSpPr>
            <p:nvPr/>
          </p:nvSpPr>
          <p:spPr bwMode="auto">
            <a:xfrm>
              <a:off x="4600575" y="3860800"/>
              <a:ext cx="401638" cy="417513"/>
            </a:xfrm>
            <a:custGeom>
              <a:avLst/>
              <a:gdLst>
                <a:gd name="T0" fmla="*/ 188 w 253"/>
                <a:gd name="T1" fmla="*/ 7 h 263"/>
                <a:gd name="T2" fmla="*/ 200 w 253"/>
                <a:gd name="T3" fmla="*/ 13 h 263"/>
                <a:gd name="T4" fmla="*/ 209 w 253"/>
                <a:gd name="T5" fmla="*/ 13 h 263"/>
                <a:gd name="T6" fmla="*/ 219 w 253"/>
                <a:gd name="T7" fmla="*/ 13 h 263"/>
                <a:gd name="T8" fmla="*/ 224 w 253"/>
                <a:gd name="T9" fmla="*/ 13 h 263"/>
                <a:gd name="T10" fmla="*/ 230 w 253"/>
                <a:gd name="T11" fmla="*/ 15 h 263"/>
                <a:gd name="T12" fmla="*/ 240 w 253"/>
                <a:gd name="T13" fmla="*/ 21 h 263"/>
                <a:gd name="T14" fmla="*/ 242 w 253"/>
                <a:gd name="T15" fmla="*/ 30 h 263"/>
                <a:gd name="T16" fmla="*/ 244 w 253"/>
                <a:gd name="T17" fmla="*/ 42 h 263"/>
                <a:gd name="T18" fmla="*/ 246 w 253"/>
                <a:gd name="T19" fmla="*/ 53 h 263"/>
                <a:gd name="T20" fmla="*/ 251 w 253"/>
                <a:gd name="T21" fmla="*/ 67 h 263"/>
                <a:gd name="T22" fmla="*/ 246 w 253"/>
                <a:gd name="T23" fmla="*/ 73 h 263"/>
                <a:gd name="T24" fmla="*/ 232 w 253"/>
                <a:gd name="T25" fmla="*/ 73 h 263"/>
                <a:gd name="T26" fmla="*/ 223 w 253"/>
                <a:gd name="T27" fmla="*/ 78 h 263"/>
                <a:gd name="T28" fmla="*/ 209 w 253"/>
                <a:gd name="T29" fmla="*/ 90 h 263"/>
                <a:gd name="T30" fmla="*/ 209 w 253"/>
                <a:gd name="T31" fmla="*/ 99 h 263"/>
                <a:gd name="T32" fmla="*/ 192 w 253"/>
                <a:gd name="T33" fmla="*/ 107 h 263"/>
                <a:gd name="T34" fmla="*/ 182 w 253"/>
                <a:gd name="T35" fmla="*/ 121 h 263"/>
                <a:gd name="T36" fmla="*/ 171 w 253"/>
                <a:gd name="T37" fmla="*/ 119 h 263"/>
                <a:gd name="T38" fmla="*/ 153 w 253"/>
                <a:gd name="T39" fmla="*/ 123 h 263"/>
                <a:gd name="T40" fmla="*/ 142 w 253"/>
                <a:gd name="T41" fmla="*/ 128 h 263"/>
                <a:gd name="T42" fmla="*/ 132 w 253"/>
                <a:gd name="T43" fmla="*/ 138 h 263"/>
                <a:gd name="T44" fmla="*/ 132 w 253"/>
                <a:gd name="T45" fmla="*/ 151 h 263"/>
                <a:gd name="T46" fmla="*/ 130 w 253"/>
                <a:gd name="T47" fmla="*/ 163 h 263"/>
                <a:gd name="T48" fmla="*/ 119 w 253"/>
                <a:gd name="T49" fmla="*/ 167 h 263"/>
                <a:gd name="T50" fmla="*/ 109 w 253"/>
                <a:gd name="T51" fmla="*/ 169 h 263"/>
                <a:gd name="T52" fmla="*/ 98 w 253"/>
                <a:gd name="T53" fmla="*/ 165 h 263"/>
                <a:gd name="T54" fmla="*/ 90 w 253"/>
                <a:gd name="T55" fmla="*/ 172 h 263"/>
                <a:gd name="T56" fmla="*/ 84 w 253"/>
                <a:gd name="T57" fmla="*/ 182 h 263"/>
                <a:gd name="T58" fmla="*/ 77 w 253"/>
                <a:gd name="T59" fmla="*/ 190 h 263"/>
                <a:gd name="T60" fmla="*/ 71 w 253"/>
                <a:gd name="T61" fmla="*/ 205 h 263"/>
                <a:gd name="T62" fmla="*/ 61 w 253"/>
                <a:gd name="T63" fmla="*/ 215 h 263"/>
                <a:gd name="T64" fmla="*/ 52 w 253"/>
                <a:gd name="T65" fmla="*/ 222 h 263"/>
                <a:gd name="T66" fmla="*/ 46 w 253"/>
                <a:gd name="T67" fmla="*/ 234 h 263"/>
                <a:gd name="T68" fmla="*/ 44 w 253"/>
                <a:gd name="T69" fmla="*/ 249 h 263"/>
                <a:gd name="T70" fmla="*/ 38 w 253"/>
                <a:gd name="T71" fmla="*/ 259 h 263"/>
                <a:gd name="T72" fmla="*/ 25 w 253"/>
                <a:gd name="T73" fmla="*/ 263 h 263"/>
                <a:gd name="T74" fmla="*/ 4 w 253"/>
                <a:gd name="T75" fmla="*/ 263 h 263"/>
                <a:gd name="T76" fmla="*/ 2 w 253"/>
                <a:gd name="T77" fmla="*/ 251 h 263"/>
                <a:gd name="T78" fmla="*/ 9 w 253"/>
                <a:gd name="T79" fmla="*/ 245 h 263"/>
                <a:gd name="T80" fmla="*/ 13 w 253"/>
                <a:gd name="T81" fmla="*/ 236 h 263"/>
                <a:gd name="T82" fmla="*/ 17 w 253"/>
                <a:gd name="T83" fmla="*/ 226 h 263"/>
                <a:gd name="T84" fmla="*/ 17 w 253"/>
                <a:gd name="T85" fmla="*/ 224 h 263"/>
                <a:gd name="T86" fmla="*/ 23 w 253"/>
                <a:gd name="T87" fmla="*/ 218 h 263"/>
                <a:gd name="T88" fmla="*/ 32 w 253"/>
                <a:gd name="T89" fmla="*/ 207 h 263"/>
                <a:gd name="T90" fmla="*/ 34 w 253"/>
                <a:gd name="T91" fmla="*/ 194 h 263"/>
                <a:gd name="T92" fmla="*/ 40 w 253"/>
                <a:gd name="T93" fmla="*/ 180 h 263"/>
                <a:gd name="T94" fmla="*/ 52 w 253"/>
                <a:gd name="T95" fmla="*/ 172 h 263"/>
                <a:gd name="T96" fmla="*/ 59 w 253"/>
                <a:gd name="T97" fmla="*/ 159 h 263"/>
                <a:gd name="T98" fmla="*/ 65 w 253"/>
                <a:gd name="T99" fmla="*/ 149 h 263"/>
                <a:gd name="T100" fmla="*/ 88 w 253"/>
                <a:gd name="T101" fmla="*/ 142 h 263"/>
                <a:gd name="T102" fmla="*/ 100 w 253"/>
                <a:gd name="T103" fmla="*/ 132 h 263"/>
                <a:gd name="T104" fmla="*/ 107 w 253"/>
                <a:gd name="T105" fmla="*/ 123 h 263"/>
                <a:gd name="T106" fmla="*/ 115 w 253"/>
                <a:gd name="T107" fmla="*/ 111 h 263"/>
                <a:gd name="T108" fmla="*/ 113 w 253"/>
                <a:gd name="T109" fmla="*/ 98 h 263"/>
                <a:gd name="T110" fmla="*/ 113 w 253"/>
                <a:gd name="T111" fmla="*/ 86 h 263"/>
                <a:gd name="T112" fmla="*/ 119 w 253"/>
                <a:gd name="T113" fmla="*/ 76 h 263"/>
                <a:gd name="T114" fmla="*/ 123 w 253"/>
                <a:gd name="T115" fmla="*/ 65 h 263"/>
                <a:gd name="T116" fmla="*/ 132 w 253"/>
                <a:gd name="T117" fmla="*/ 51 h 263"/>
                <a:gd name="T118" fmla="*/ 144 w 253"/>
                <a:gd name="T119" fmla="*/ 46 h 263"/>
                <a:gd name="T120" fmla="*/ 155 w 253"/>
                <a:gd name="T121" fmla="*/ 40 h 263"/>
                <a:gd name="T122" fmla="*/ 167 w 253"/>
                <a:gd name="T123" fmla="*/ 28 h 263"/>
                <a:gd name="T124" fmla="*/ 176 w 253"/>
                <a:gd name="T125" fmla="*/ 3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3" h="263">
                  <a:moveTo>
                    <a:pt x="184" y="0"/>
                  </a:moveTo>
                  <a:lnTo>
                    <a:pt x="186" y="0"/>
                  </a:lnTo>
                  <a:lnTo>
                    <a:pt x="186" y="2"/>
                  </a:lnTo>
                  <a:lnTo>
                    <a:pt x="186" y="3"/>
                  </a:lnTo>
                  <a:lnTo>
                    <a:pt x="186" y="5"/>
                  </a:lnTo>
                  <a:lnTo>
                    <a:pt x="188" y="5"/>
                  </a:lnTo>
                  <a:lnTo>
                    <a:pt x="188" y="7"/>
                  </a:lnTo>
                  <a:lnTo>
                    <a:pt x="190" y="9"/>
                  </a:lnTo>
                  <a:lnTo>
                    <a:pt x="192" y="9"/>
                  </a:lnTo>
                  <a:lnTo>
                    <a:pt x="192" y="11"/>
                  </a:lnTo>
                  <a:lnTo>
                    <a:pt x="194" y="11"/>
                  </a:lnTo>
                  <a:lnTo>
                    <a:pt x="194" y="13"/>
                  </a:lnTo>
                  <a:lnTo>
                    <a:pt x="196" y="13"/>
                  </a:lnTo>
                  <a:lnTo>
                    <a:pt x="200" y="13"/>
                  </a:lnTo>
                  <a:lnTo>
                    <a:pt x="201" y="15"/>
                  </a:lnTo>
                  <a:lnTo>
                    <a:pt x="201" y="13"/>
                  </a:lnTo>
                  <a:lnTo>
                    <a:pt x="205" y="13"/>
                  </a:lnTo>
                  <a:lnTo>
                    <a:pt x="207" y="13"/>
                  </a:lnTo>
                  <a:lnTo>
                    <a:pt x="207" y="11"/>
                  </a:lnTo>
                  <a:lnTo>
                    <a:pt x="207" y="13"/>
                  </a:lnTo>
                  <a:lnTo>
                    <a:pt x="209" y="13"/>
                  </a:lnTo>
                  <a:lnTo>
                    <a:pt x="211" y="13"/>
                  </a:lnTo>
                  <a:lnTo>
                    <a:pt x="211" y="11"/>
                  </a:lnTo>
                  <a:lnTo>
                    <a:pt x="213" y="11"/>
                  </a:lnTo>
                  <a:lnTo>
                    <a:pt x="213" y="13"/>
                  </a:lnTo>
                  <a:lnTo>
                    <a:pt x="215" y="13"/>
                  </a:lnTo>
                  <a:lnTo>
                    <a:pt x="217" y="13"/>
                  </a:lnTo>
                  <a:lnTo>
                    <a:pt x="219" y="13"/>
                  </a:lnTo>
                  <a:lnTo>
                    <a:pt x="221" y="13"/>
                  </a:lnTo>
                  <a:lnTo>
                    <a:pt x="221" y="11"/>
                  </a:lnTo>
                  <a:lnTo>
                    <a:pt x="223" y="11"/>
                  </a:lnTo>
                  <a:lnTo>
                    <a:pt x="223" y="9"/>
                  </a:lnTo>
                  <a:lnTo>
                    <a:pt x="223" y="11"/>
                  </a:lnTo>
                  <a:lnTo>
                    <a:pt x="224" y="11"/>
                  </a:lnTo>
                  <a:lnTo>
                    <a:pt x="224" y="13"/>
                  </a:lnTo>
                  <a:lnTo>
                    <a:pt x="224" y="15"/>
                  </a:lnTo>
                  <a:lnTo>
                    <a:pt x="226" y="15"/>
                  </a:lnTo>
                  <a:lnTo>
                    <a:pt x="224" y="13"/>
                  </a:lnTo>
                  <a:lnTo>
                    <a:pt x="226" y="13"/>
                  </a:lnTo>
                  <a:lnTo>
                    <a:pt x="226" y="15"/>
                  </a:lnTo>
                  <a:lnTo>
                    <a:pt x="228" y="15"/>
                  </a:lnTo>
                  <a:lnTo>
                    <a:pt x="230" y="15"/>
                  </a:lnTo>
                  <a:lnTo>
                    <a:pt x="232" y="15"/>
                  </a:lnTo>
                  <a:lnTo>
                    <a:pt x="234" y="15"/>
                  </a:lnTo>
                  <a:lnTo>
                    <a:pt x="234" y="17"/>
                  </a:lnTo>
                  <a:lnTo>
                    <a:pt x="236" y="17"/>
                  </a:lnTo>
                  <a:lnTo>
                    <a:pt x="236" y="19"/>
                  </a:lnTo>
                  <a:lnTo>
                    <a:pt x="238" y="19"/>
                  </a:lnTo>
                  <a:lnTo>
                    <a:pt x="240" y="21"/>
                  </a:lnTo>
                  <a:lnTo>
                    <a:pt x="242" y="21"/>
                  </a:lnTo>
                  <a:lnTo>
                    <a:pt x="242" y="23"/>
                  </a:lnTo>
                  <a:lnTo>
                    <a:pt x="240" y="25"/>
                  </a:lnTo>
                  <a:lnTo>
                    <a:pt x="242" y="27"/>
                  </a:lnTo>
                  <a:lnTo>
                    <a:pt x="244" y="27"/>
                  </a:lnTo>
                  <a:lnTo>
                    <a:pt x="242" y="28"/>
                  </a:lnTo>
                  <a:lnTo>
                    <a:pt x="242" y="30"/>
                  </a:lnTo>
                  <a:lnTo>
                    <a:pt x="244" y="34"/>
                  </a:lnTo>
                  <a:lnTo>
                    <a:pt x="244" y="36"/>
                  </a:lnTo>
                  <a:lnTo>
                    <a:pt x="244" y="38"/>
                  </a:lnTo>
                  <a:lnTo>
                    <a:pt x="244" y="40"/>
                  </a:lnTo>
                  <a:lnTo>
                    <a:pt x="244" y="42"/>
                  </a:lnTo>
                  <a:lnTo>
                    <a:pt x="242" y="42"/>
                  </a:lnTo>
                  <a:lnTo>
                    <a:pt x="244" y="42"/>
                  </a:lnTo>
                  <a:lnTo>
                    <a:pt x="244" y="44"/>
                  </a:lnTo>
                  <a:lnTo>
                    <a:pt x="244" y="46"/>
                  </a:lnTo>
                  <a:lnTo>
                    <a:pt x="244" y="48"/>
                  </a:lnTo>
                  <a:lnTo>
                    <a:pt x="244" y="50"/>
                  </a:lnTo>
                  <a:lnTo>
                    <a:pt x="244" y="51"/>
                  </a:lnTo>
                  <a:lnTo>
                    <a:pt x="246" y="51"/>
                  </a:lnTo>
                  <a:lnTo>
                    <a:pt x="246" y="53"/>
                  </a:lnTo>
                  <a:lnTo>
                    <a:pt x="246" y="55"/>
                  </a:lnTo>
                  <a:lnTo>
                    <a:pt x="246" y="57"/>
                  </a:lnTo>
                  <a:lnTo>
                    <a:pt x="248" y="61"/>
                  </a:lnTo>
                  <a:lnTo>
                    <a:pt x="249" y="61"/>
                  </a:lnTo>
                  <a:lnTo>
                    <a:pt x="253" y="65"/>
                  </a:lnTo>
                  <a:lnTo>
                    <a:pt x="253" y="67"/>
                  </a:lnTo>
                  <a:lnTo>
                    <a:pt x="251" y="67"/>
                  </a:lnTo>
                  <a:lnTo>
                    <a:pt x="249" y="69"/>
                  </a:lnTo>
                  <a:lnTo>
                    <a:pt x="249" y="71"/>
                  </a:lnTo>
                  <a:lnTo>
                    <a:pt x="251" y="71"/>
                  </a:lnTo>
                  <a:lnTo>
                    <a:pt x="251" y="73"/>
                  </a:lnTo>
                  <a:lnTo>
                    <a:pt x="249" y="73"/>
                  </a:lnTo>
                  <a:lnTo>
                    <a:pt x="248" y="73"/>
                  </a:lnTo>
                  <a:lnTo>
                    <a:pt x="246" y="73"/>
                  </a:lnTo>
                  <a:lnTo>
                    <a:pt x="244" y="73"/>
                  </a:lnTo>
                  <a:lnTo>
                    <a:pt x="242" y="73"/>
                  </a:lnTo>
                  <a:lnTo>
                    <a:pt x="240" y="73"/>
                  </a:lnTo>
                  <a:lnTo>
                    <a:pt x="238" y="73"/>
                  </a:lnTo>
                  <a:lnTo>
                    <a:pt x="236" y="73"/>
                  </a:lnTo>
                  <a:lnTo>
                    <a:pt x="234" y="73"/>
                  </a:lnTo>
                  <a:lnTo>
                    <a:pt x="232" y="73"/>
                  </a:lnTo>
                  <a:lnTo>
                    <a:pt x="230" y="73"/>
                  </a:lnTo>
                  <a:lnTo>
                    <a:pt x="228" y="73"/>
                  </a:lnTo>
                  <a:lnTo>
                    <a:pt x="224" y="73"/>
                  </a:lnTo>
                  <a:lnTo>
                    <a:pt x="223" y="73"/>
                  </a:lnTo>
                  <a:lnTo>
                    <a:pt x="224" y="76"/>
                  </a:lnTo>
                  <a:lnTo>
                    <a:pt x="224" y="78"/>
                  </a:lnTo>
                  <a:lnTo>
                    <a:pt x="223" y="78"/>
                  </a:lnTo>
                  <a:lnTo>
                    <a:pt x="219" y="80"/>
                  </a:lnTo>
                  <a:lnTo>
                    <a:pt x="215" y="80"/>
                  </a:lnTo>
                  <a:lnTo>
                    <a:pt x="213" y="80"/>
                  </a:lnTo>
                  <a:lnTo>
                    <a:pt x="211" y="86"/>
                  </a:lnTo>
                  <a:lnTo>
                    <a:pt x="209" y="86"/>
                  </a:lnTo>
                  <a:lnTo>
                    <a:pt x="209" y="88"/>
                  </a:lnTo>
                  <a:lnTo>
                    <a:pt x="209" y="90"/>
                  </a:lnTo>
                  <a:lnTo>
                    <a:pt x="211" y="90"/>
                  </a:lnTo>
                  <a:lnTo>
                    <a:pt x="211" y="92"/>
                  </a:lnTo>
                  <a:lnTo>
                    <a:pt x="213" y="92"/>
                  </a:lnTo>
                  <a:lnTo>
                    <a:pt x="213" y="94"/>
                  </a:lnTo>
                  <a:lnTo>
                    <a:pt x="213" y="96"/>
                  </a:lnTo>
                  <a:lnTo>
                    <a:pt x="213" y="98"/>
                  </a:lnTo>
                  <a:lnTo>
                    <a:pt x="209" y="99"/>
                  </a:lnTo>
                  <a:lnTo>
                    <a:pt x="207" y="101"/>
                  </a:lnTo>
                  <a:lnTo>
                    <a:pt x="203" y="101"/>
                  </a:lnTo>
                  <a:lnTo>
                    <a:pt x="201" y="101"/>
                  </a:lnTo>
                  <a:lnTo>
                    <a:pt x="200" y="105"/>
                  </a:lnTo>
                  <a:lnTo>
                    <a:pt x="198" y="105"/>
                  </a:lnTo>
                  <a:lnTo>
                    <a:pt x="194" y="107"/>
                  </a:lnTo>
                  <a:lnTo>
                    <a:pt x="192" y="107"/>
                  </a:lnTo>
                  <a:lnTo>
                    <a:pt x="192" y="109"/>
                  </a:lnTo>
                  <a:lnTo>
                    <a:pt x="190" y="111"/>
                  </a:lnTo>
                  <a:lnTo>
                    <a:pt x="188" y="111"/>
                  </a:lnTo>
                  <a:lnTo>
                    <a:pt x="186" y="113"/>
                  </a:lnTo>
                  <a:lnTo>
                    <a:pt x="186" y="115"/>
                  </a:lnTo>
                  <a:lnTo>
                    <a:pt x="184" y="119"/>
                  </a:lnTo>
                  <a:lnTo>
                    <a:pt x="182" y="121"/>
                  </a:lnTo>
                  <a:lnTo>
                    <a:pt x="180" y="121"/>
                  </a:lnTo>
                  <a:lnTo>
                    <a:pt x="178" y="121"/>
                  </a:lnTo>
                  <a:lnTo>
                    <a:pt x="178" y="119"/>
                  </a:lnTo>
                  <a:lnTo>
                    <a:pt x="176" y="119"/>
                  </a:lnTo>
                  <a:lnTo>
                    <a:pt x="175" y="119"/>
                  </a:lnTo>
                  <a:lnTo>
                    <a:pt x="173" y="119"/>
                  </a:lnTo>
                  <a:lnTo>
                    <a:pt x="171" y="119"/>
                  </a:lnTo>
                  <a:lnTo>
                    <a:pt x="169" y="119"/>
                  </a:lnTo>
                  <a:lnTo>
                    <a:pt x="165" y="121"/>
                  </a:lnTo>
                  <a:lnTo>
                    <a:pt x="163" y="121"/>
                  </a:lnTo>
                  <a:lnTo>
                    <a:pt x="159" y="121"/>
                  </a:lnTo>
                  <a:lnTo>
                    <a:pt x="157" y="121"/>
                  </a:lnTo>
                  <a:lnTo>
                    <a:pt x="155" y="121"/>
                  </a:lnTo>
                  <a:lnTo>
                    <a:pt x="153" y="123"/>
                  </a:lnTo>
                  <a:lnTo>
                    <a:pt x="152" y="123"/>
                  </a:lnTo>
                  <a:lnTo>
                    <a:pt x="150" y="123"/>
                  </a:lnTo>
                  <a:lnTo>
                    <a:pt x="148" y="123"/>
                  </a:lnTo>
                  <a:lnTo>
                    <a:pt x="148" y="124"/>
                  </a:lnTo>
                  <a:lnTo>
                    <a:pt x="146" y="124"/>
                  </a:lnTo>
                  <a:lnTo>
                    <a:pt x="144" y="126"/>
                  </a:lnTo>
                  <a:lnTo>
                    <a:pt x="142" y="128"/>
                  </a:lnTo>
                  <a:lnTo>
                    <a:pt x="140" y="128"/>
                  </a:lnTo>
                  <a:lnTo>
                    <a:pt x="138" y="130"/>
                  </a:lnTo>
                  <a:lnTo>
                    <a:pt x="136" y="132"/>
                  </a:lnTo>
                  <a:lnTo>
                    <a:pt x="134" y="134"/>
                  </a:lnTo>
                  <a:lnTo>
                    <a:pt x="132" y="134"/>
                  </a:lnTo>
                  <a:lnTo>
                    <a:pt x="132" y="136"/>
                  </a:lnTo>
                  <a:lnTo>
                    <a:pt x="132" y="138"/>
                  </a:lnTo>
                  <a:lnTo>
                    <a:pt x="132" y="140"/>
                  </a:lnTo>
                  <a:lnTo>
                    <a:pt x="132" y="142"/>
                  </a:lnTo>
                  <a:lnTo>
                    <a:pt x="132" y="144"/>
                  </a:lnTo>
                  <a:lnTo>
                    <a:pt x="132" y="146"/>
                  </a:lnTo>
                  <a:lnTo>
                    <a:pt x="132" y="147"/>
                  </a:lnTo>
                  <a:lnTo>
                    <a:pt x="132" y="149"/>
                  </a:lnTo>
                  <a:lnTo>
                    <a:pt x="132" y="151"/>
                  </a:lnTo>
                  <a:lnTo>
                    <a:pt x="132" y="153"/>
                  </a:lnTo>
                  <a:lnTo>
                    <a:pt x="130" y="153"/>
                  </a:lnTo>
                  <a:lnTo>
                    <a:pt x="130" y="155"/>
                  </a:lnTo>
                  <a:lnTo>
                    <a:pt x="130" y="157"/>
                  </a:lnTo>
                  <a:lnTo>
                    <a:pt x="130" y="159"/>
                  </a:lnTo>
                  <a:lnTo>
                    <a:pt x="130" y="161"/>
                  </a:lnTo>
                  <a:lnTo>
                    <a:pt x="130" y="163"/>
                  </a:lnTo>
                  <a:lnTo>
                    <a:pt x="128" y="165"/>
                  </a:lnTo>
                  <a:lnTo>
                    <a:pt x="127" y="165"/>
                  </a:lnTo>
                  <a:lnTo>
                    <a:pt x="125" y="165"/>
                  </a:lnTo>
                  <a:lnTo>
                    <a:pt x="123" y="165"/>
                  </a:lnTo>
                  <a:lnTo>
                    <a:pt x="121" y="165"/>
                  </a:lnTo>
                  <a:lnTo>
                    <a:pt x="119" y="165"/>
                  </a:lnTo>
                  <a:lnTo>
                    <a:pt x="119" y="167"/>
                  </a:lnTo>
                  <a:lnTo>
                    <a:pt x="117" y="167"/>
                  </a:lnTo>
                  <a:lnTo>
                    <a:pt x="115" y="169"/>
                  </a:lnTo>
                  <a:lnTo>
                    <a:pt x="113" y="169"/>
                  </a:lnTo>
                  <a:lnTo>
                    <a:pt x="111" y="169"/>
                  </a:lnTo>
                  <a:lnTo>
                    <a:pt x="111" y="167"/>
                  </a:lnTo>
                  <a:lnTo>
                    <a:pt x="109" y="167"/>
                  </a:lnTo>
                  <a:lnTo>
                    <a:pt x="109" y="169"/>
                  </a:lnTo>
                  <a:lnTo>
                    <a:pt x="107" y="169"/>
                  </a:lnTo>
                  <a:lnTo>
                    <a:pt x="105" y="167"/>
                  </a:lnTo>
                  <a:lnTo>
                    <a:pt x="104" y="167"/>
                  </a:lnTo>
                  <a:lnTo>
                    <a:pt x="102" y="167"/>
                  </a:lnTo>
                  <a:lnTo>
                    <a:pt x="102" y="165"/>
                  </a:lnTo>
                  <a:lnTo>
                    <a:pt x="100" y="165"/>
                  </a:lnTo>
                  <a:lnTo>
                    <a:pt x="98" y="165"/>
                  </a:lnTo>
                  <a:lnTo>
                    <a:pt x="96" y="165"/>
                  </a:lnTo>
                  <a:lnTo>
                    <a:pt x="94" y="167"/>
                  </a:lnTo>
                  <a:lnTo>
                    <a:pt x="92" y="167"/>
                  </a:lnTo>
                  <a:lnTo>
                    <a:pt x="88" y="169"/>
                  </a:lnTo>
                  <a:lnTo>
                    <a:pt x="90" y="169"/>
                  </a:lnTo>
                  <a:lnTo>
                    <a:pt x="90" y="170"/>
                  </a:lnTo>
                  <a:lnTo>
                    <a:pt x="90" y="172"/>
                  </a:lnTo>
                  <a:lnTo>
                    <a:pt x="88" y="172"/>
                  </a:lnTo>
                  <a:lnTo>
                    <a:pt x="88" y="174"/>
                  </a:lnTo>
                  <a:lnTo>
                    <a:pt x="86" y="174"/>
                  </a:lnTo>
                  <a:lnTo>
                    <a:pt x="86" y="176"/>
                  </a:lnTo>
                  <a:lnTo>
                    <a:pt x="84" y="178"/>
                  </a:lnTo>
                  <a:lnTo>
                    <a:pt x="84" y="180"/>
                  </a:lnTo>
                  <a:lnTo>
                    <a:pt x="84" y="182"/>
                  </a:lnTo>
                  <a:lnTo>
                    <a:pt x="82" y="182"/>
                  </a:lnTo>
                  <a:lnTo>
                    <a:pt x="80" y="182"/>
                  </a:lnTo>
                  <a:lnTo>
                    <a:pt x="79" y="182"/>
                  </a:lnTo>
                  <a:lnTo>
                    <a:pt x="79" y="184"/>
                  </a:lnTo>
                  <a:lnTo>
                    <a:pt x="79" y="186"/>
                  </a:lnTo>
                  <a:lnTo>
                    <a:pt x="77" y="188"/>
                  </a:lnTo>
                  <a:lnTo>
                    <a:pt x="77" y="190"/>
                  </a:lnTo>
                  <a:lnTo>
                    <a:pt x="77" y="192"/>
                  </a:lnTo>
                  <a:lnTo>
                    <a:pt x="75" y="194"/>
                  </a:lnTo>
                  <a:lnTo>
                    <a:pt x="75" y="197"/>
                  </a:lnTo>
                  <a:lnTo>
                    <a:pt x="75" y="199"/>
                  </a:lnTo>
                  <a:lnTo>
                    <a:pt x="73" y="201"/>
                  </a:lnTo>
                  <a:lnTo>
                    <a:pt x="73" y="203"/>
                  </a:lnTo>
                  <a:lnTo>
                    <a:pt x="71" y="205"/>
                  </a:lnTo>
                  <a:lnTo>
                    <a:pt x="69" y="207"/>
                  </a:lnTo>
                  <a:lnTo>
                    <a:pt x="67" y="209"/>
                  </a:lnTo>
                  <a:lnTo>
                    <a:pt x="65" y="209"/>
                  </a:lnTo>
                  <a:lnTo>
                    <a:pt x="65" y="211"/>
                  </a:lnTo>
                  <a:lnTo>
                    <a:pt x="63" y="211"/>
                  </a:lnTo>
                  <a:lnTo>
                    <a:pt x="61" y="213"/>
                  </a:lnTo>
                  <a:lnTo>
                    <a:pt x="61" y="215"/>
                  </a:lnTo>
                  <a:lnTo>
                    <a:pt x="59" y="217"/>
                  </a:lnTo>
                  <a:lnTo>
                    <a:pt x="59" y="218"/>
                  </a:lnTo>
                  <a:lnTo>
                    <a:pt x="57" y="220"/>
                  </a:lnTo>
                  <a:lnTo>
                    <a:pt x="56" y="220"/>
                  </a:lnTo>
                  <a:lnTo>
                    <a:pt x="54" y="220"/>
                  </a:lnTo>
                  <a:lnTo>
                    <a:pt x="54" y="222"/>
                  </a:lnTo>
                  <a:lnTo>
                    <a:pt x="52" y="222"/>
                  </a:lnTo>
                  <a:lnTo>
                    <a:pt x="50" y="222"/>
                  </a:lnTo>
                  <a:lnTo>
                    <a:pt x="50" y="224"/>
                  </a:lnTo>
                  <a:lnTo>
                    <a:pt x="48" y="224"/>
                  </a:lnTo>
                  <a:lnTo>
                    <a:pt x="48" y="226"/>
                  </a:lnTo>
                  <a:lnTo>
                    <a:pt x="48" y="228"/>
                  </a:lnTo>
                  <a:lnTo>
                    <a:pt x="46" y="230"/>
                  </a:lnTo>
                  <a:lnTo>
                    <a:pt x="46" y="234"/>
                  </a:lnTo>
                  <a:lnTo>
                    <a:pt x="46" y="236"/>
                  </a:lnTo>
                  <a:lnTo>
                    <a:pt x="46" y="238"/>
                  </a:lnTo>
                  <a:lnTo>
                    <a:pt x="44" y="240"/>
                  </a:lnTo>
                  <a:lnTo>
                    <a:pt x="44" y="243"/>
                  </a:lnTo>
                  <a:lnTo>
                    <a:pt x="44" y="245"/>
                  </a:lnTo>
                  <a:lnTo>
                    <a:pt x="44" y="247"/>
                  </a:lnTo>
                  <a:lnTo>
                    <a:pt x="44" y="249"/>
                  </a:lnTo>
                  <a:lnTo>
                    <a:pt x="42" y="249"/>
                  </a:lnTo>
                  <a:lnTo>
                    <a:pt x="42" y="251"/>
                  </a:lnTo>
                  <a:lnTo>
                    <a:pt x="40" y="251"/>
                  </a:lnTo>
                  <a:lnTo>
                    <a:pt x="40" y="253"/>
                  </a:lnTo>
                  <a:lnTo>
                    <a:pt x="38" y="255"/>
                  </a:lnTo>
                  <a:lnTo>
                    <a:pt x="38" y="257"/>
                  </a:lnTo>
                  <a:lnTo>
                    <a:pt x="38" y="259"/>
                  </a:lnTo>
                  <a:lnTo>
                    <a:pt x="36" y="261"/>
                  </a:lnTo>
                  <a:lnTo>
                    <a:pt x="36" y="263"/>
                  </a:lnTo>
                  <a:lnTo>
                    <a:pt x="34" y="263"/>
                  </a:lnTo>
                  <a:lnTo>
                    <a:pt x="32" y="263"/>
                  </a:lnTo>
                  <a:lnTo>
                    <a:pt x="29" y="263"/>
                  </a:lnTo>
                  <a:lnTo>
                    <a:pt x="27" y="263"/>
                  </a:lnTo>
                  <a:lnTo>
                    <a:pt x="25" y="263"/>
                  </a:lnTo>
                  <a:lnTo>
                    <a:pt x="21" y="263"/>
                  </a:lnTo>
                  <a:lnTo>
                    <a:pt x="19" y="263"/>
                  </a:lnTo>
                  <a:lnTo>
                    <a:pt x="17" y="263"/>
                  </a:lnTo>
                  <a:lnTo>
                    <a:pt x="15" y="263"/>
                  </a:lnTo>
                  <a:lnTo>
                    <a:pt x="13" y="263"/>
                  </a:lnTo>
                  <a:lnTo>
                    <a:pt x="6" y="263"/>
                  </a:lnTo>
                  <a:lnTo>
                    <a:pt x="4" y="263"/>
                  </a:lnTo>
                  <a:lnTo>
                    <a:pt x="0" y="263"/>
                  </a:lnTo>
                  <a:lnTo>
                    <a:pt x="0" y="261"/>
                  </a:lnTo>
                  <a:lnTo>
                    <a:pt x="0" y="259"/>
                  </a:lnTo>
                  <a:lnTo>
                    <a:pt x="0" y="257"/>
                  </a:lnTo>
                  <a:lnTo>
                    <a:pt x="0" y="255"/>
                  </a:lnTo>
                  <a:lnTo>
                    <a:pt x="2" y="255"/>
                  </a:lnTo>
                  <a:lnTo>
                    <a:pt x="2" y="251"/>
                  </a:lnTo>
                  <a:lnTo>
                    <a:pt x="4" y="251"/>
                  </a:lnTo>
                  <a:lnTo>
                    <a:pt x="4" y="249"/>
                  </a:lnTo>
                  <a:lnTo>
                    <a:pt x="6" y="249"/>
                  </a:lnTo>
                  <a:lnTo>
                    <a:pt x="6" y="247"/>
                  </a:lnTo>
                  <a:lnTo>
                    <a:pt x="6" y="249"/>
                  </a:lnTo>
                  <a:lnTo>
                    <a:pt x="8" y="247"/>
                  </a:lnTo>
                  <a:lnTo>
                    <a:pt x="9" y="245"/>
                  </a:lnTo>
                  <a:lnTo>
                    <a:pt x="9" y="243"/>
                  </a:lnTo>
                  <a:lnTo>
                    <a:pt x="9" y="242"/>
                  </a:lnTo>
                  <a:lnTo>
                    <a:pt x="9" y="240"/>
                  </a:lnTo>
                  <a:lnTo>
                    <a:pt x="11" y="240"/>
                  </a:lnTo>
                  <a:lnTo>
                    <a:pt x="11" y="238"/>
                  </a:lnTo>
                  <a:lnTo>
                    <a:pt x="13" y="238"/>
                  </a:lnTo>
                  <a:lnTo>
                    <a:pt x="13" y="236"/>
                  </a:lnTo>
                  <a:lnTo>
                    <a:pt x="13" y="234"/>
                  </a:lnTo>
                  <a:lnTo>
                    <a:pt x="11" y="234"/>
                  </a:lnTo>
                  <a:lnTo>
                    <a:pt x="13" y="234"/>
                  </a:lnTo>
                  <a:lnTo>
                    <a:pt x="13" y="232"/>
                  </a:lnTo>
                  <a:lnTo>
                    <a:pt x="15" y="230"/>
                  </a:lnTo>
                  <a:lnTo>
                    <a:pt x="15" y="228"/>
                  </a:lnTo>
                  <a:lnTo>
                    <a:pt x="17" y="226"/>
                  </a:lnTo>
                  <a:lnTo>
                    <a:pt x="17" y="224"/>
                  </a:lnTo>
                  <a:lnTo>
                    <a:pt x="19" y="224"/>
                  </a:lnTo>
                  <a:lnTo>
                    <a:pt x="19" y="222"/>
                  </a:lnTo>
                  <a:lnTo>
                    <a:pt x="19" y="220"/>
                  </a:lnTo>
                  <a:lnTo>
                    <a:pt x="19" y="222"/>
                  </a:lnTo>
                  <a:lnTo>
                    <a:pt x="17" y="222"/>
                  </a:lnTo>
                  <a:lnTo>
                    <a:pt x="17" y="224"/>
                  </a:lnTo>
                  <a:lnTo>
                    <a:pt x="15" y="224"/>
                  </a:lnTo>
                  <a:lnTo>
                    <a:pt x="17" y="222"/>
                  </a:lnTo>
                  <a:lnTo>
                    <a:pt x="17" y="220"/>
                  </a:lnTo>
                  <a:lnTo>
                    <a:pt x="19" y="220"/>
                  </a:lnTo>
                  <a:lnTo>
                    <a:pt x="19" y="218"/>
                  </a:lnTo>
                  <a:lnTo>
                    <a:pt x="21" y="218"/>
                  </a:lnTo>
                  <a:lnTo>
                    <a:pt x="23" y="218"/>
                  </a:lnTo>
                  <a:lnTo>
                    <a:pt x="23" y="217"/>
                  </a:lnTo>
                  <a:lnTo>
                    <a:pt x="25" y="215"/>
                  </a:lnTo>
                  <a:lnTo>
                    <a:pt x="27" y="213"/>
                  </a:lnTo>
                  <a:lnTo>
                    <a:pt x="29" y="211"/>
                  </a:lnTo>
                  <a:lnTo>
                    <a:pt x="29" y="209"/>
                  </a:lnTo>
                  <a:lnTo>
                    <a:pt x="31" y="209"/>
                  </a:lnTo>
                  <a:lnTo>
                    <a:pt x="32" y="207"/>
                  </a:lnTo>
                  <a:lnTo>
                    <a:pt x="32" y="205"/>
                  </a:lnTo>
                  <a:lnTo>
                    <a:pt x="34" y="203"/>
                  </a:lnTo>
                  <a:lnTo>
                    <a:pt x="34" y="201"/>
                  </a:lnTo>
                  <a:lnTo>
                    <a:pt x="34" y="199"/>
                  </a:lnTo>
                  <a:lnTo>
                    <a:pt x="34" y="197"/>
                  </a:lnTo>
                  <a:lnTo>
                    <a:pt x="34" y="195"/>
                  </a:lnTo>
                  <a:lnTo>
                    <a:pt x="34" y="194"/>
                  </a:lnTo>
                  <a:lnTo>
                    <a:pt x="36" y="192"/>
                  </a:lnTo>
                  <a:lnTo>
                    <a:pt x="36" y="190"/>
                  </a:lnTo>
                  <a:lnTo>
                    <a:pt x="38" y="188"/>
                  </a:lnTo>
                  <a:lnTo>
                    <a:pt x="38" y="186"/>
                  </a:lnTo>
                  <a:lnTo>
                    <a:pt x="40" y="184"/>
                  </a:lnTo>
                  <a:lnTo>
                    <a:pt x="40" y="182"/>
                  </a:lnTo>
                  <a:lnTo>
                    <a:pt x="40" y="180"/>
                  </a:lnTo>
                  <a:lnTo>
                    <a:pt x="40" y="178"/>
                  </a:lnTo>
                  <a:lnTo>
                    <a:pt x="42" y="178"/>
                  </a:lnTo>
                  <a:lnTo>
                    <a:pt x="44" y="176"/>
                  </a:lnTo>
                  <a:lnTo>
                    <a:pt x="46" y="176"/>
                  </a:lnTo>
                  <a:lnTo>
                    <a:pt x="48" y="176"/>
                  </a:lnTo>
                  <a:lnTo>
                    <a:pt x="48" y="174"/>
                  </a:lnTo>
                  <a:lnTo>
                    <a:pt x="52" y="172"/>
                  </a:lnTo>
                  <a:lnTo>
                    <a:pt x="54" y="170"/>
                  </a:lnTo>
                  <a:lnTo>
                    <a:pt x="56" y="169"/>
                  </a:lnTo>
                  <a:lnTo>
                    <a:pt x="56" y="167"/>
                  </a:lnTo>
                  <a:lnTo>
                    <a:pt x="57" y="165"/>
                  </a:lnTo>
                  <a:lnTo>
                    <a:pt x="57" y="163"/>
                  </a:lnTo>
                  <a:lnTo>
                    <a:pt x="57" y="161"/>
                  </a:lnTo>
                  <a:lnTo>
                    <a:pt x="59" y="159"/>
                  </a:lnTo>
                  <a:lnTo>
                    <a:pt x="59" y="157"/>
                  </a:lnTo>
                  <a:lnTo>
                    <a:pt x="59" y="155"/>
                  </a:lnTo>
                  <a:lnTo>
                    <a:pt x="61" y="153"/>
                  </a:lnTo>
                  <a:lnTo>
                    <a:pt x="63" y="153"/>
                  </a:lnTo>
                  <a:lnTo>
                    <a:pt x="63" y="151"/>
                  </a:lnTo>
                  <a:lnTo>
                    <a:pt x="63" y="149"/>
                  </a:lnTo>
                  <a:lnTo>
                    <a:pt x="65" y="149"/>
                  </a:lnTo>
                  <a:lnTo>
                    <a:pt x="65" y="147"/>
                  </a:lnTo>
                  <a:lnTo>
                    <a:pt x="69" y="147"/>
                  </a:lnTo>
                  <a:lnTo>
                    <a:pt x="71" y="147"/>
                  </a:lnTo>
                  <a:lnTo>
                    <a:pt x="75" y="147"/>
                  </a:lnTo>
                  <a:lnTo>
                    <a:pt x="79" y="146"/>
                  </a:lnTo>
                  <a:lnTo>
                    <a:pt x="82" y="144"/>
                  </a:lnTo>
                  <a:lnTo>
                    <a:pt x="88" y="142"/>
                  </a:lnTo>
                  <a:lnTo>
                    <a:pt x="88" y="140"/>
                  </a:lnTo>
                  <a:lnTo>
                    <a:pt x="90" y="140"/>
                  </a:lnTo>
                  <a:lnTo>
                    <a:pt x="90" y="138"/>
                  </a:lnTo>
                  <a:lnTo>
                    <a:pt x="92" y="136"/>
                  </a:lnTo>
                  <a:lnTo>
                    <a:pt x="94" y="136"/>
                  </a:lnTo>
                  <a:lnTo>
                    <a:pt x="94" y="134"/>
                  </a:lnTo>
                  <a:lnTo>
                    <a:pt x="100" y="132"/>
                  </a:lnTo>
                  <a:lnTo>
                    <a:pt x="100" y="130"/>
                  </a:lnTo>
                  <a:lnTo>
                    <a:pt x="102" y="130"/>
                  </a:lnTo>
                  <a:lnTo>
                    <a:pt x="104" y="128"/>
                  </a:lnTo>
                  <a:lnTo>
                    <a:pt x="105" y="126"/>
                  </a:lnTo>
                  <a:lnTo>
                    <a:pt x="105" y="124"/>
                  </a:lnTo>
                  <a:lnTo>
                    <a:pt x="107" y="124"/>
                  </a:lnTo>
                  <a:lnTo>
                    <a:pt x="107" y="123"/>
                  </a:lnTo>
                  <a:lnTo>
                    <a:pt x="109" y="123"/>
                  </a:lnTo>
                  <a:lnTo>
                    <a:pt x="109" y="121"/>
                  </a:lnTo>
                  <a:lnTo>
                    <a:pt x="109" y="119"/>
                  </a:lnTo>
                  <a:lnTo>
                    <a:pt x="111" y="119"/>
                  </a:lnTo>
                  <a:lnTo>
                    <a:pt x="111" y="117"/>
                  </a:lnTo>
                  <a:lnTo>
                    <a:pt x="113" y="115"/>
                  </a:lnTo>
                  <a:lnTo>
                    <a:pt x="115" y="111"/>
                  </a:lnTo>
                  <a:lnTo>
                    <a:pt x="117" y="109"/>
                  </a:lnTo>
                  <a:lnTo>
                    <a:pt x="117" y="105"/>
                  </a:lnTo>
                  <a:lnTo>
                    <a:pt x="117" y="103"/>
                  </a:lnTo>
                  <a:lnTo>
                    <a:pt x="117" y="101"/>
                  </a:lnTo>
                  <a:lnTo>
                    <a:pt x="115" y="101"/>
                  </a:lnTo>
                  <a:lnTo>
                    <a:pt x="113" y="99"/>
                  </a:lnTo>
                  <a:lnTo>
                    <a:pt x="113" y="98"/>
                  </a:lnTo>
                  <a:lnTo>
                    <a:pt x="115" y="96"/>
                  </a:lnTo>
                  <a:lnTo>
                    <a:pt x="113" y="96"/>
                  </a:lnTo>
                  <a:lnTo>
                    <a:pt x="113" y="92"/>
                  </a:lnTo>
                  <a:lnTo>
                    <a:pt x="113" y="90"/>
                  </a:lnTo>
                  <a:lnTo>
                    <a:pt x="115" y="88"/>
                  </a:lnTo>
                  <a:lnTo>
                    <a:pt x="115" y="86"/>
                  </a:lnTo>
                  <a:lnTo>
                    <a:pt x="113" y="86"/>
                  </a:lnTo>
                  <a:lnTo>
                    <a:pt x="113" y="84"/>
                  </a:lnTo>
                  <a:lnTo>
                    <a:pt x="115" y="84"/>
                  </a:lnTo>
                  <a:lnTo>
                    <a:pt x="115" y="82"/>
                  </a:lnTo>
                  <a:lnTo>
                    <a:pt x="117" y="82"/>
                  </a:lnTo>
                  <a:lnTo>
                    <a:pt x="117" y="80"/>
                  </a:lnTo>
                  <a:lnTo>
                    <a:pt x="117" y="78"/>
                  </a:lnTo>
                  <a:lnTo>
                    <a:pt x="119" y="76"/>
                  </a:lnTo>
                  <a:lnTo>
                    <a:pt x="121" y="75"/>
                  </a:lnTo>
                  <a:lnTo>
                    <a:pt x="121" y="73"/>
                  </a:lnTo>
                  <a:lnTo>
                    <a:pt x="123" y="73"/>
                  </a:lnTo>
                  <a:lnTo>
                    <a:pt x="123" y="71"/>
                  </a:lnTo>
                  <a:lnTo>
                    <a:pt x="123" y="69"/>
                  </a:lnTo>
                  <a:lnTo>
                    <a:pt x="123" y="67"/>
                  </a:lnTo>
                  <a:lnTo>
                    <a:pt x="123" y="65"/>
                  </a:lnTo>
                  <a:lnTo>
                    <a:pt x="123" y="63"/>
                  </a:lnTo>
                  <a:lnTo>
                    <a:pt x="125" y="61"/>
                  </a:lnTo>
                  <a:lnTo>
                    <a:pt x="127" y="59"/>
                  </a:lnTo>
                  <a:lnTo>
                    <a:pt x="128" y="57"/>
                  </a:lnTo>
                  <a:lnTo>
                    <a:pt x="130" y="55"/>
                  </a:lnTo>
                  <a:lnTo>
                    <a:pt x="132" y="53"/>
                  </a:lnTo>
                  <a:lnTo>
                    <a:pt x="132" y="51"/>
                  </a:lnTo>
                  <a:lnTo>
                    <a:pt x="134" y="50"/>
                  </a:lnTo>
                  <a:lnTo>
                    <a:pt x="136" y="50"/>
                  </a:lnTo>
                  <a:lnTo>
                    <a:pt x="138" y="48"/>
                  </a:lnTo>
                  <a:lnTo>
                    <a:pt x="140" y="48"/>
                  </a:lnTo>
                  <a:lnTo>
                    <a:pt x="142" y="48"/>
                  </a:lnTo>
                  <a:lnTo>
                    <a:pt x="142" y="46"/>
                  </a:lnTo>
                  <a:lnTo>
                    <a:pt x="144" y="46"/>
                  </a:lnTo>
                  <a:lnTo>
                    <a:pt x="146" y="46"/>
                  </a:lnTo>
                  <a:lnTo>
                    <a:pt x="148" y="44"/>
                  </a:lnTo>
                  <a:lnTo>
                    <a:pt x="150" y="44"/>
                  </a:lnTo>
                  <a:lnTo>
                    <a:pt x="152" y="44"/>
                  </a:lnTo>
                  <a:lnTo>
                    <a:pt x="152" y="42"/>
                  </a:lnTo>
                  <a:lnTo>
                    <a:pt x="153" y="42"/>
                  </a:lnTo>
                  <a:lnTo>
                    <a:pt x="155" y="40"/>
                  </a:lnTo>
                  <a:lnTo>
                    <a:pt x="157" y="40"/>
                  </a:lnTo>
                  <a:lnTo>
                    <a:pt x="157" y="38"/>
                  </a:lnTo>
                  <a:lnTo>
                    <a:pt x="159" y="38"/>
                  </a:lnTo>
                  <a:lnTo>
                    <a:pt x="161" y="36"/>
                  </a:lnTo>
                  <a:lnTo>
                    <a:pt x="163" y="32"/>
                  </a:lnTo>
                  <a:lnTo>
                    <a:pt x="165" y="30"/>
                  </a:lnTo>
                  <a:lnTo>
                    <a:pt x="167" y="28"/>
                  </a:lnTo>
                  <a:lnTo>
                    <a:pt x="167" y="27"/>
                  </a:lnTo>
                  <a:lnTo>
                    <a:pt x="171" y="19"/>
                  </a:lnTo>
                  <a:lnTo>
                    <a:pt x="171" y="15"/>
                  </a:lnTo>
                  <a:lnTo>
                    <a:pt x="175" y="7"/>
                  </a:lnTo>
                  <a:lnTo>
                    <a:pt x="175" y="5"/>
                  </a:lnTo>
                  <a:lnTo>
                    <a:pt x="175" y="3"/>
                  </a:lnTo>
                  <a:lnTo>
                    <a:pt x="176" y="3"/>
                  </a:lnTo>
                  <a:lnTo>
                    <a:pt x="176" y="2"/>
                  </a:lnTo>
                  <a:lnTo>
                    <a:pt x="178" y="2"/>
                  </a:lnTo>
                  <a:lnTo>
                    <a:pt x="180" y="2"/>
                  </a:lnTo>
                  <a:lnTo>
                    <a:pt x="182" y="0"/>
                  </a:lnTo>
                  <a:lnTo>
                    <a:pt x="184"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8" name="Freeform 147"/>
            <p:cNvSpPr>
              <a:spLocks/>
            </p:cNvSpPr>
            <p:nvPr/>
          </p:nvSpPr>
          <p:spPr bwMode="auto">
            <a:xfrm>
              <a:off x="5216525" y="3600450"/>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9" name="Freeform 148"/>
            <p:cNvSpPr>
              <a:spLocks/>
            </p:cNvSpPr>
            <p:nvPr/>
          </p:nvSpPr>
          <p:spPr bwMode="auto">
            <a:xfrm>
              <a:off x="5700713" y="3427413"/>
              <a:ext cx="92075" cy="112713"/>
            </a:xfrm>
            <a:custGeom>
              <a:avLst/>
              <a:gdLst>
                <a:gd name="T0" fmla="*/ 25 w 58"/>
                <a:gd name="T1" fmla="*/ 69 h 71"/>
                <a:gd name="T2" fmla="*/ 25 w 58"/>
                <a:gd name="T3" fmla="*/ 65 h 71"/>
                <a:gd name="T4" fmla="*/ 25 w 58"/>
                <a:gd name="T5" fmla="*/ 60 h 71"/>
                <a:gd name="T6" fmla="*/ 25 w 58"/>
                <a:gd name="T7" fmla="*/ 54 h 71"/>
                <a:gd name="T8" fmla="*/ 27 w 58"/>
                <a:gd name="T9" fmla="*/ 50 h 71"/>
                <a:gd name="T10" fmla="*/ 27 w 58"/>
                <a:gd name="T11" fmla="*/ 44 h 71"/>
                <a:gd name="T12" fmla="*/ 25 w 58"/>
                <a:gd name="T13" fmla="*/ 38 h 71"/>
                <a:gd name="T14" fmla="*/ 23 w 58"/>
                <a:gd name="T15" fmla="*/ 35 h 71"/>
                <a:gd name="T16" fmla="*/ 19 w 58"/>
                <a:gd name="T17" fmla="*/ 33 h 71"/>
                <a:gd name="T18" fmla="*/ 17 w 58"/>
                <a:gd name="T19" fmla="*/ 29 h 71"/>
                <a:gd name="T20" fmla="*/ 15 w 58"/>
                <a:gd name="T21" fmla="*/ 25 h 71"/>
                <a:gd name="T22" fmla="*/ 11 w 58"/>
                <a:gd name="T23" fmla="*/ 21 h 71"/>
                <a:gd name="T24" fmla="*/ 10 w 58"/>
                <a:gd name="T25" fmla="*/ 17 h 71"/>
                <a:gd name="T26" fmla="*/ 10 w 58"/>
                <a:gd name="T27" fmla="*/ 15 h 71"/>
                <a:gd name="T28" fmla="*/ 10 w 58"/>
                <a:gd name="T29" fmla="*/ 13 h 71"/>
                <a:gd name="T30" fmla="*/ 10 w 58"/>
                <a:gd name="T31" fmla="*/ 12 h 71"/>
                <a:gd name="T32" fmla="*/ 6 w 58"/>
                <a:gd name="T33" fmla="*/ 10 h 71"/>
                <a:gd name="T34" fmla="*/ 4 w 58"/>
                <a:gd name="T35" fmla="*/ 6 h 71"/>
                <a:gd name="T36" fmla="*/ 2 w 58"/>
                <a:gd name="T37" fmla="*/ 6 h 71"/>
                <a:gd name="T38" fmla="*/ 4 w 58"/>
                <a:gd name="T39" fmla="*/ 6 h 71"/>
                <a:gd name="T40" fmla="*/ 6 w 58"/>
                <a:gd name="T41" fmla="*/ 4 h 71"/>
                <a:gd name="T42" fmla="*/ 8 w 58"/>
                <a:gd name="T43" fmla="*/ 4 h 71"/>
                <a:gd name="T44" fmla="*/ 11 w 58"/>
                <a:gd name="T45" fmla="*/ 2 h 71"/>
                <a:gd name="T46" fmla="*/ 15 w 58"/>
                <a:gd name="T47" fmla="*/ 0 h 71"/>
                <a:gd name="T48" fmla="*/ 19 w 58"/>
                <a:gd name="T49" fmla="*/ 2 h 71"/>
                <a:gd name="T50" fmla="*/ 23 w 58"/>
                <a:gd name="T51" fmla="*/ 4 h 71"/>
                <a:gd name="T52" fmla="*/ 25 w 58"/>
                <a:gd name="T53" fmla="*/ 8 h 71"/>
                <a:gd name="T54" fmla="*/ 29 w 58"/>
                <a:gd name="T55" fmla="*/ 6 h 71"/>
                <a:gd name="T56" fmla="*/ 29 w 58"/>
                <a:gd name="T57" fmla="*/ 8 h 71"/>
                <a:gd name="T58" fmla="*/ 31 w 58"/>
                <a:gd name="T59" fmla="*/ 10 h 71"/>
                <a:gd name="T60" fmla="*/ 31 w 58"/>
                <a:gd name="T61" fmla="*/ 8 h 71"/>
                <a:gd name="T62" fmla="*/ 35 w 58"/>
                <a:gd name="T63" fmla="*/ 10 h 71"/>
                <a:gd name="T64" fmla="*/ 36 w 58"/>
                <a:gd name="T65" fmla="*/ 13 h 71"/>
                <a:gd name="T66" fmla="*/ 42 w 58"/>
                <a:gd name="T67" fmla="*/ 15 h 71"/>
                <a:gd name="T68" fmla="*/ 42 w 58"/>
                <a:gd name="T69" fmla="*/ 21 h 71"/>
                <a:gd name="T70" fmla="*/ 42 w 58"/>
                <a:gd name="T71" fmla="*/ 25 h 71"/>
                <a:gd name="T72" fmla="*/ 46 w 58"/>
                <a:gd name="T73" fmla="*/ 29 h 71"/>
                <a:gd name="T74" fmla="*/ 48 w 58"/>
                <a:gd name="T75" fmla="*/ 33 h 71"/>
                <a:gd name="T76" fmla="*/ 48 w 58"/>
                <a:gd name="T77" fmla="*/ 35 h 71"/>
                <a:gd name="T78" fmla="*/ 50 w 58"/>
                <a:gd name="T79" fmla="*/ 38 h 71"/>
                <a:gd name="T80" fmla="*/ 54 w 58"/>
                <a:gd name="T81" fmla="*/ 40 h 71"/>
                <a:gd name="T82" fmla="*/ 54 w 58"/>
                <a:gd name="T83" fmla="*/ 46 h 71"/>
                <a:gd name="T84" fmla="*/ 56 w 58"/>
                <a:gd name="T85" fmla="*/ 50 h 71"/>
                <a:gd name="T86" fmla="*/ 54 w 58"/>
                <a:gd name="T87" fmla="*/ 50 h 71"/>
                <a:gd name="T88" fmla="*/ 50 w 58"/>
                <a:gd name="T89" fmla="*/ 48 h 71"/>
                <a:gd name="T90" fmla="*/ 46 w 58"/>
                <a:gd name="T91" fmla="*/ 50 h 71"/>
                <a:gd name="T92" fmla="*/ 44 w 58"/>
                <a:gd name="T93" fmla="*/ 48 h 71"/>
                <a:gd name="T94" fmla="*/ 42 w 58"/>
                <a:gd name="T95" fmla="*/ 48 h 71"/>
                <a:gd name="T96" fmla="*/ 38 w 58"/>
                <a:gd name="T97" fmla="*/ 48 h 71"/>
                <a:gd name="T98" fmla="*/ 38 w 58"/>
                <a:gd name="T99" fmla="*/ 54 h 71"/>
                <a:gd name="T100" fmla="*/ 38 w 58"/>
                <a:gd name="T101" fmla="*/ 60 h 71"/>
                <a:gd name="T102" fmla="*/ 35 w 58"/>
                <a:gd name="T103" fmla="*/ 63 h 71"/>
                <a:gd name="T104" fmla="*/ 31 w 58"/>
                <a:gd name="T105" fmla="*/ 65 h 71"/>
                <a:gd name="T106" fmla="*/ 31 w 58"/>
                <a:gd name="T107" fmla="*/ 71 h 71"/>
                <a:gd name="T108" fmla="*/ 27 w 58"/>
                <a:gd name="T109" fmla="*/ 69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8" h="71">
                  <a:moveTo>
                    <a:pt x="27" y="71"/>
                  </a:moveTo>
                  <a:lnTo>
                    <a:pt x="25" y="71"/>
                  </a:lnTo>
                  <a:lnTo>
                    <a:pt x="25" y="69"/>
                  </a:lnTo>
                  <a:lnTo>
                    <a:pt x="23" y="69"/>
                  </a:lnTo>
                  <a:lnTo>
                    <a:pt x="25" y="67"/>
                  </a:lnTo>
                  <a:lnTo>
                    <a:pt x="25" y="65"/>
                  </a:lnTo>
                  <a:lnTo>
                    <a:pt x="25" y="63"/>
                  </a:lnTo>
                  <a:lnTo>
                    <a:pt x="25" y="61"/>
                  </a:lnTo>
                  <a:lnTo>
                    <a:pt x="25" y="60"/>
                  </a:lnTo>
                  <a:lnTo>
                    <a:pt x="25" y="58"/>
                  </a:lnTo>
                  <a:lnTo>
                    <a:pt x="25" y="56"/>
                  </a:lnTo>
                  <a:lnTo>
                    <a:pt x="25" y="54"/>
                  </a:lnTo>
                  <a:lnTo>
                    <a:pt x="25" y="52"/>
                  </a:lnTo>
                  <a:lnTo>
                    <a:pt x="25" y="50"/>
                  </a:lnTo>
                  <a:lnTo>
                    <a:pt x="27" y="50"/>
                  </a:lnTo>
                  <a:lnTo>
                    <a:pt x="27" y="48"/>
                  </a:lnTo>
                  <a:lnTo>
                    <a:pt x="27" y="46"/>
                  </a:lnTo>
                  <a:lnTo>
                    <a:pt x="27" y="44"/>
                  </a:lnTo>
                  <a:lnTo>
                    <a:pt x="25" y="42"/>
                  </a:lnTo>
                  <a:lnTo>
                    <a:pt x="25" y="40"/>
                  </a:lnTo>
                  <a:lnTo>
                    <a:pt x="25" y="38"/>
                  </a:lnTo>
                  <a:lnTo>
                    <a:pt x="25" y="37"/>
                  </a:lnTo>
                  <a:lnTo>
                    <a:pt x="23" y="37"/>
                  </a:lnTo>
                  <a:lnTo>
                    <a:pt x="23" y="35"/>
                  </a:lnTo>
                  <a:lnTo>
                    <a:pt x="21" y="35"/>
                  </a:lnTo>
                  <a:lnTo>
                    <a:pt x="21" y="33"/>
                  </a:lnTo>
                  <a:lnTo>
                    <a:pt x="19" y="33"/>
                  </a:lnTo>
                  <a:lnTo>
                    <a:pt x="19" y="31"/>
                  </a:lnTo>
                  <a:lnTo>
                    <a:pt x="19" y="29"/>
                  </a:lnTo>
                  <a:lnTo>
                    <a:pt x="17" y="29"/>
                  </a:lnTo>
                  <a:lnTo>
                    <a:pt x="17" y="27"/>
                  </a:lnTo>
                  <a:lnTo>
                    <a:pt x="15" y="27"/>
                  </a:lnTo>
                  <a:lnTo>
                    <a:pt x="15" y="25"/>
                  </a:lnTo>
                  <a:lnTo>
                    <a:pt x="13" y="23"/>
                  </a:lnTo>
                  <a:lnTo>
                    <a:pt x="13" y="21"/>
                  </a:lnTo>
                  <a:lnTo>
                    <a:pt x="11" y="21"/>
                  </a:lnTo>
                  <a:lnTo>
                    <a:pt x="11" y="19"/>
                  </a:lnTo>
                  <a:lnTo>
                    <a:pt x="11" y="17"/>
                  </a:lnTo>
                  <a:lnTo>
                    <a:pt x="10" y="17"/>
                  </a:lnTo>
                  <a:lnTo>
                    <a:pt x="11" y="17"/>
                  </a:lnTo>
                  <a:lnTo>
                    <a:pt x="11" y="15"/>
                  </a:lnTo>
                  <a:lnTo>
                    <a:pt x="10" y="15"/>
                  </a:lnTo>
                  <a:lnTo>
                    <a:pt x="10" y="13"/>
                  </a:lnTo>
                  <a:lnTo>
                    <a:pt x="10" y="12"/>
                  </a:lnTo>
                  <a:lnTo>
                    <a:pt x="10" y="13"/>
                  </a:lnTo>
                  <a:lnTo>
                    <a:pt x="10" y="12"/>
                  </a:lnTo>
                  <a:lnTo>
                    <a:pt x="8" y="12"/>
                  </a:lnTo>
                  <a:lnTo>
                    <a:pt x="10" y="12"/>
                  </a:lnTo>
                  <a:lnTo>
                    <a:pt x="8" y="12"/>
                  </a:lnTo>
                  <a:lnTo>
                    <a:pt x="8" y="10"/>
                  </a:lnTo>
                  <a:lnTo>
                    <a:pt x="6" y="10"/>
                  </a:lnTo>
                  <a:lnTo>
                    <a:pt x="8" y="8"/>
                  </a:lnTo>
                  <a:lnTo>
                    <a:pt x="6" y="8"/>
                  </a:lnTo>
                  <a:lnTo>
                    <a:pt x="4" y="6"/>
                  </a:lnTo>
                  <a:lnTo>
                    <a:pt x="2" y="6"/>
                  </a:lnTo>
                  <a:lnTo>
                    <a:pt x="0" y="6"/>
                  </a:lnTo>
                  <a:lnTo>
                    <a:pt x="2" y="6"/>
                  </a:lnTo>
                  <a:lnTo>
                    <a:pt x="2" y="4"/>
                  </a:lnTo>
                  <a:lnTo>
                    <a:pt x="2" y="6"/>
                  </a:lnTo>
                  <a:lnTo>
                    <a:pt x="4" y="6"/>
                  </a:lnTo>
                  <a:lnTo>
                    <a:pt x="4" y="4"/>
                  </a:lnTo>
                  <a:lnTo>
                    <a:pt x="4" y="2"/>
                  </a:lnTo>
                  <a:lnTo>
                    <a:pt x="6" y="4"/>
                  </a:lnTo>
                  <a:lnTo>
                    <a:pt x="8" y="4"/>
                  </a:lnTo>
                  <a:lnTo>
                    <a:pt x="8" y="2"/>
                  </a:lnTo>
                  <a:lnTo>
                    <a:pt x="8" y="4"/>
                  </a:lnTo>
                  <a:lnTo>
                    <a:pt x="10" y="4"/>
                  </a:lnTo>
                  <a:lnTo>
                    <a:pt x="11" y="4"/>
                  </a:lnTo>
                  <a:lnTo>
                    <a:pt x="11" y="2"/>
                  </a:lnTo>
                  <a:lnTo>
                    <a:pt x="13" y="2"/>
                  </a:lnTo>
                  <a:lnTo>
                    <a:pt x="15" y="2"/>
                  </a:lnTo>
                  <a:lnTo>
                    <a:pt x="15" y="0"/>
                  </a:lnTo>
                  <a:lnTo>
                    <a:pt x="17" y="0"/>
                  </a:lnTo>
                  <a:lnTo>
                    <a:pt x="17" y="2"/>
                  </a:lnTo>
                  <a:lnTo>
                    <a:pt x="19" y="2"/>
                  </a:lnTo>
                  <a:lnTo>
                    <a:pt x="21" y="2"/>
                  </a:lnTo>
                  <a:lnTo>
                    <a:pt x="21" y="4"/>
                  </a:lnTo>
                  <a:lnTo>
                    <a:pt x="23" y="4"/>
                  </a:lnTo>
                  <a:lnTo>
                    <a:pt x="25" y="4"/>
                  </a:lnTo>
                  <a:lnTo>
                    <a:pt x="25" y="6"/>
                  </a:lnTo>
                  <a:lnTo>
                    <a:pt x="25" y="8"/>
                  </a:lnTo>
                  <a:lnTo>
                    <a:pt x="27" y="8"/>
                  </a:lnTo>
                  <a:lnTo>
                    <a:pt x="27" y="6"/>
                  </a:lnTo>
                  <a:lnTo>
                    <a:pt x="29" y="6"/>
                  </a:lnTo>
                  <a:lnTo>
                    <a:pt x="29" y="8"/>
                  </a:lnTo>
                  <a:lnTo>
                    <a:pt x="29" y="10"/>
                  </a:lnTo>
                  <a:lnTo>
                    <a:pt x="29" y="8"/>
                  </a:lnTo>
                  <a:lnTo>
                    <a:pt x="31" y="10"/>
                  </a:lnTo>
                  <a:lnTo>
                    <a:pt x="29" y="10"/>
                  </a:lnTo>
                  <a:lnTo>
                    <a:pt x="31" y="10"/>
                  </a:lnTo>
                  <a:lnTo>
                    <a:pt x="31" y="12"/>
                  </a:lnTo>
                  <a:lnTo>
                    <a:pt x="31" y="10"/>
                  </a:lnTo>
                  <a:lnTo>
                    <a:pt x="31" y="8"/>
                  </a:lnTo>
                  <a:lnTo>
                    <a:pt x="33" y="8"/>
                  </a:lnTo>
                  <a:lnTo>
                    <a:pt x="33" y="10"/>
                  </a:lnTo>
                  <a:lnTo>
                    <a:pt x="35" y="10"/>
                  </a:lnTo>
                  <a:lnTo>
                    <a:pt x="36" y="10"/>
                  </a:lnTo>
                  <a:lnTo>
                    <a:pt x="36" y="12"/>
                  </a:lnTo>
                  <a:lnTo>
                    <a:pt x="36" y="13"/>
                  </a:lnTo>
                  <a:lnTo>
                    <a:pt x="38" y="13"/>
                  </a:lnTo>
                  <a:lnTo>
                    <a:pt x="40" y="13"/>
                  </a:lnTo>
                  <a:lnTo>
                    <a:pt x="42" y="15"/>
                  </a:lnTo>
                  <a:lnTo>
                    <a:pt x="42" y="17"/>
                  </a:lnTo>
                  <a:lnTo>
                    <a:pt x="42" y="19"/>
                  </a:lnTo>
                  <a:lnTo>
                    <a:pt x="42" y="21"/>
                  </a:lnTo>
                  <a:lnTo>
                    <a:pt x="40" y="23"/>
                  </a:lnTo>
                  <a:lnTo>
                    <a:pt x="40" y="25"/>
                  </a:lnTo>
                  <a:lnTo>
                    <a:pt x="42" y="25"/>
                  </a:lnTo>
                  <a:lnTo>
                    <a:pt x="44" y="27"/>
                  </a:lnTo>
                  <a:lnTo>
                    <a:pt x="44" y="29"/>
                  </a:lnTo>
                  <a:lnTo>
                    <a:pt x="46" y="29"/>
                  </a:lnTo>
                  <a:lnTo>
                    <a:pt x="48" y="29"/>
                  </a:lnTo>
                  <a:lnTo>
                    <a:pt x="48" y="31"/>
                  </a:lnTo>
                  <a:lnTo>
                    <a:pt x="48" y="33"/>
                  </a:lnTo>
                  <a:lnTo>
                    <a:pt x="46" y="33"/>
                  </a:lnTo>
                  <a:lnTo>
                    <a:pt x="46" y="35"/>
                  </a:lnTo>
                  <a:lnTo>
                    <a:pt x="48" y="35"/>
                  </a:lnTo>
                  <a:lnTo>
                    <a:pt x="48" y="37"/>
                  </a:lnTo>
                  <a:lnTo>
                    <a:pt x="48" y="38"/>
                  </a:lnTo>
                  <a:lnTo>
                    <a:pt x="50" y="38"/>
                  </a:lnTo>
                  <a:lnTo>
                    <a:pt x="52" y="38"/>
                  </a:lnTo>
                  <a:lnTo>
                    <a:pt x="52" y="40"/>
                  </a:lnTo>
                  <a:lnTo>
                    <a:pt x="54" y="40"/>
                  </a:lnTo>
                  <a:lnTo>
                    <a:pt x="54" y="42"/>
                  </a:lnTo>
                  <a:lnTo>
                    <a:pt x="54" y="44"/>
                  </a:lnTo>
                  <a:lnTo>
                    <a:pt x="54" y="46"/>
                  </a:lnTo>
                  <a:lnTo>
                    <a:pt x="54" y="48"/>
                  </a:lnTo>
                  <a:lnTo>
                    <a:pt x="56" y="48"/>
                  </a:lnTo>
                  <a:lnTo>
                    <a:pt x="56" y="50"/>
                  </a:lnTo>
                  <a:lnTo>
                    <a:pt x="58" y="50"/>
                  </a:lnTo>
                  <a:lnTo>
                    <a:pt x="56" y="50"/>
                  </a:lnTo>
                  <a:lnTo>
                    <a:pt x="54" y="50"/>
                  </a:lnTo>
                  <a:lnTo>
                    <a:pt x="52" y="52"/>
                  </a:lnTo>
                  <a:lnTo>
                    <a:pt x="52" y="50"/>
                  </a:lnTo>
                  <a:lnTo>
                    <a:pt x="50" y="48"/>
                  </a:lnTo>
                  <a:lnTo>
                    <a:pt x="50" y="50"/>
                  </a:lnTo>
                  <a:lnTo>
                    <a:pt x="48" y="50"/>
                  </a:lnTo>
                  <a:lnTo>
                    <a:pt x="46" y="50"/>
                  </a:lnTo>
                  <a:lnTo>
                    <a:pt x="46" y="48"/>
                  </a:lnTo>
                  <a:lnTo>
                    <a:pt x="44" y="50"/>
                  </a:lnTo>
                  <a:lnTo>
                    <a:pt x="44" y="48"/>
                  </a:lnTo>
                  <a:lnTo>
                    <a:pt x="44" y="50"/>
                  </a:lnTo>
                  <a:lnTo>
                    <a:pt x="42" y="50"/>
                  </a:lnTo>
                  <a:lnTo>
                    <a:pt x="42" y="48"/>
                  </a:lnTo>
                  <a:lnTo>
                    <a:pt x="42" y="46"/>
                  </a:lnTo>
                  <a:lnTo>
                    <a:pt x="40" y="48"/>
                  </a:lnTo>
                  <a:lnTo>
                    <a:pt x="38" y="48"/>
                  </a:lnTo>
                  <a:lnTo>
                    <a:pt x="38" y="50"/>
                  </a:lnTo>
                  <a:lnTo>
                    <a:pt x="38" y="52"/>
                  </a:lnTo>
                  <a:lnTo>
                    <a:pt x="38" y="54"/>
                  </a:lnTo>
                  <a:lnTo>
                    <a:pt x="38" y="56"/>
                  </a:lnTo>
                  <a:lnTo>
                    <a:pt x="38" y="58"/>
                  </a:lnTo>
                  <a:lnTo>
                    <a:pt x="38" y="60"/>
                  </a:lnTo>
                  <a:lnTo>
                    <a:pt x="35" y="60"/>
                  </a:lnTo>
                  <a:lnTo>
                    <a:pt x="35" y="61"/>
                  </a:lnTo>
                  <a:lnTo>
                    <a:pt x="35" y="63"/>
                  </a:lnTo>
                  <a:lnTo>
                    <a:pt x="33" y="63"/>
                  </a:lnTo>
                  <a:lnTo>
                    <a:pt x="33" y="65"/>
                  </a:lnTo>
                  <a:lnTo>
                    <a:pt x="31" y="65"/>
                  </a:lnTo>
                  <a:lnTo>
                    <a:pt x="31" y="67"/>
                  </a:lnTo>
                  <a:lnTo>
                    <a:pt x="31" y="69"/>
                  </a:lnTo>
                  <a:lnTo>
                    <a:pt x="31" y="71"/>
                  </a:lnTo>
                  <a:lnTo>
                    <a:pt x="29" y="71"/>
                  </a:lnTo>
                  <a:lnTo>
                    <a:pt x="29" y="69"/>
                  </a:lnTo>
                  <a:lnTo>
                    <a:pt x="27" y="69"/>
                  </a:lnTo>
                  <a:lnTo>
                    <a:pt x="27" y="7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0" name="Freeform 149"/>
            <p:cNvSpPr>
              <a:spLocks noEditPoints="1"/>
            </p:cNvSpPr>
            <p:nvPr/>
          </p:nvSpPr>
          <p:spPr bwMode="auto">
            <a:xfrm>
              <a:off x="6121400" y="5137150"/>
              <a:ext cx="182563" cy="365125"/>
            </a:xfrm>
            <a:custGeom>
              <a:avLst/>
              <a:gdLst>
                <a:gd name="T0" fmla="*/ 107 w 115"/>
                <a:gd name="T1" fmla="*/ 81 h 230"/>
                <a:gd name="T2" fmla="*/ 82 w 115"/>
                <a:gd name="T3" fmla="*/ 23 h 230"/>
                <a:gd name="T4" fmla="*/ 98 w 115"/>
                <a:gd name="T5" fmla="*/ 2 h 230"/>
                <a:gd name="T6" fmla="*/ 98 w 115"/>
                <a:gd name="T7" fmla="*/ 4 h 230"/>
                <a:gd name="T8" fmla="*/ 102 w 115"/>
                <a:gd name="T9" fmla="*/ 10 h 230"/>
                <a:gd name="T10" fmla="*/ 104 w 115"/>
                <a:gd name="T11" fmla="*/ 11 h 230"/>
                <a:gd name="T12" fmla="*/ 107 w 115"/>
                <a:gd name="T13" fmla="*/ 21 h 230"/>
                <a:gd name="T14" fmla="*/ 111 w 115"/>
                <a:gd name="T15" fmla="*/ 36 h 230"/>
                <a:gd name="T16" fmla="*/ 113 w 115"/>
                <a:gd name="T17" fmla="*/ 50 h 230"/>
                <a:gd name="T18" fmla="*/ 113 w 115"/>
                <a:gd name="T19" fmla="*/ 63 h 230"/>
                <a:gd name="T20" fmla="*/ 106 w 115"/>
                <a:gd name="T21" fmla="*/ 59 h 230"/>
                <a:gd name="T22" fmla="*/ 102 w 115"/>
                <a:gd name="T23" fmla="*/ 61 h 230"/>
                <a:gd name="T24" fmla="*/ 106 w 115"/>
                <a:gd name="T25" fmla="*/ 71 h 230"/>
                <a:gd name="T26" fmla="*/ 106 w 115"/>
                <a:gd name="T27" fmla="*/ 81 h 230"/>
                <a:gd name="T28" fmla="*/ 100 w 115"/>
                <a:gd name="T29" fmla="*/ 90 h 230"/>
                <a:gd name="T30" fmla="*/ 98 w 115"/>
                <a:gd name="T31" fmla="*/ 102 h 230"/>
                <a:gd name="T32" fmla="*/ 94 w 115"/>
                <a:gd name="T33" fmla="*/ 117 h 230"/>
                <a:gd name="T34" fmla="*/ 86 w 115"/>
                <a:gd name="T35" fmla="*/ 138 h 230"/>
                <a:gd name="T36" fmla="*/ 82 w 115"/>
                <a:gd name="T37" fmla="*/ 155 h 230"/>
                <a:gd name="T38" fmla="*/ 73 w 115"/>
                <a:gd name="T39" fmla="*/ 182 h 230"/>
                <a:gd name="T40" fmla="*/ 69 w 115"/>
                <a:gd name="T41" fmla="*/ 200 h 230"/>
                <a:gd name="T42" fmla="*/ 65 w 115"/>
                <a:gd name="T43" fmla="*/ 207 h 230"/>
                <a:gd name="T44" fmla="*/ 61 w 115"/>
                <a:gd name="T45" fmla="*/ 217 h 230"/>
                <a:gd name="T46" fmla="*/ 56 w 115"/>
                <a:gd name="T47" fmla="*/ 223 h 230"/>
                <a:gd name="T48" fmla="*/ 40 w 115"/>
                <a:gd name="T49" fmla="*/ 227 h 230"/>
                <a:gd name="T50" fmla="*/ 27 w 115"/>
                <a:gd name="T51" fmla="*/ 227 h 230"/>
                <a:gd name="T52" fmla="*/ 17 w 115"/>
                <a:gd name="T53" fmla="*/ 223 h 230"/>
                <a:gd name="T54" fmla="*/ 11 w 115"/>
                <a:gd name="T55" fmla="*/ 213 h 230"/>
                <a:gd name="T56" fmla="*/ 8 w 115"/>
                <a:gd name="T57" fmla="*/ 202 h 230"/>
                <a:gd name="T58" fmla="*/ 8 w 115"/>
                <a:gd name="T59" fmla="*/ 194 h 230"/>
                <a:gd name="T60" fmla="*/ 6 w 115"/>
                <a:gd name="T61" fmla="*/ 186 h 230"/>
                <a:gd name="T62" fmla="*/ 2 w 115"/>
                <a:gd name="T63" fmla="*/ 177 h 230"/>
                <a:gd name="T64" fmla="*/ 0 w 115"/>
                <a:gd name="T65" fmla="*/ 167 h 230"/>
                <a:gd name="T66" fmla="*/ 6 w 115"/>
                <a:gd name="T67" fmla="*/ 155 h 230"/>
                <a:gd name="T68" fmla="*/ 11 w 115"/>
                <a:gd name="T69" fmla="*/ 148 h 230"/>
                <a:gd name="T70" fmla="*/ 15 w 115"/>
                <a:gd name="T71" fmla="*/ 142 h 230"/>
                <a:gd name="T72" fmla="*/ 19 w 115"/>
                <a:gd name="T73" fmla="*/ 132 h 230"/>
                <a:gd name="T74" fmla="*/ 19 w 115"/>
                <a:gd name="T75" fmla="*/ 123 h 230"/>
                <a:gd name="T76" fmla="*/ 17 w 115"/>
                <a:gd name="T77" fmla="*/ 113 h 230"/>
                <a:gd name="T78" fmla="*/ 13 w 115"/>
                <a:gd name="T79" fmla="*/ 98 h 230"/>
                <a:gd name="T80" fmla="*/ 13 w 115"/>
                <a:gd name="T81" fmla="*/ 88 h 230"/>
                <a:gd name="T82" fmla="*/ 19 w 115"/>
                <a:gd name="T83" fmla="*/ 79 h 230"/>
                <a:gd name="T84" fmla="*/ 25 w 115"/>
                <a:gd name="T85" fmla="*/ 69 h 230"/>
                <a:gd name="T86" fmla="*/ 33 w 115"/>
                <a:gd name="T87" fmla="*/ 67 h 230"/>
                <a:gd name="T88" fmla="*/ 38 w 115"/>
                <a:gd name="T89" fmla="*/ 63 h 230"/>
                <a:gd name="T90" fmla="*/ 44 w 115"/>
                <a:gd name="T91" fmla="*/ 63 h 230"/>
                <a:gd name="T92" fmla="*/ 48 w 115"/>
                <a:gd name="T93" fmla="*/ 63 h 230"/>
                <a:gd name="T94" fmla="*/ 52 w 115"/>
                <a:gd name="T95" fmla="*/ 58 h 230"/>
                <a:gd name="T96" fmla="*/ 59 w 115"/>
                <a:gd name="T97" fmla="*/ 54 h 230"/>
                <a:gd name="T98" fmla="*/ 59 w 115"/>
                <a:gd name="T99" fmla="*/ 59 h 230"/>
                <a:gd name="T100" fmla="*/ 61 w 115"/>
                <a:gd name="T101" fmla="*/ 52 h 230"/>
                <a:gd name="T102" fmla="*/ 67 w 115"/>
                <a:gd name="T103" fmla="*/ 46 h 230"/>
                <a:gd name="T104" fmla="*/ 71 w 115"/>
                <a:gd name="T105" fmla="*/ 46 h 230"/>
                <a:gd name="T106" fmla="*/ 77 w 115"/>
                <a:gd name="T107" fmla="*/ 46 h 230"/>
                <a:gd name="T108" fmla="*/ 71 w 115"/>
                <a:gd name="T109" fmla="*/ 38 h 230"/>
                <a:gd name="T110" fmla="*/ 75 w 115"/>
                <a:gd name="T111" fmla="*/ 36 h 230"/>
                <a:gd name="T112" fmla="*/ 77 w 115"/>
                <a:gd name="T113" fmla="*/ 33 h 230"/>
                <a:gd name="T114" fmla="*/ 77 w 115"/>
                <a:gd name="T115" fmla="*/ 27 h 230"/>
                <a:gd name="T116" fmla="*/ 81 w 115"/>
                <a:gd name="T117" fmla="*/ 27 h 230"/>
                <a:gd name="T118" fmla="*/ 84 w 115"/>
                <a:gd name="T119" fmla="*/ 25 h 230"/>
                <a:gd name="T120" fmla="*/ 88 w 115"/>
                <a:gd name="T121" fmla="*/ 19 h 230"/>
                <a:gd name="T122" fmla="*/ 88 w 115"/>
                <a:gd name="T123" fmla="*/ 8 h 230"/>
                <a:gd name="T124" fmla="*/ 96 w 115"/>
                <a:gd name="T125" fmla="*/ 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5" h="230">
                  <a:moveTo>
                    <a:pt x="106" y="84"/>
                  </a:moveTo>
                  <a:lnTo>
                    <a:pt x="106" y="83"/>
                  </a:lnTo>
                  <a:lnTo>
                    <a:pt x="106" y="81"/>
                  </a:lnTo>
                  <a:lnTo>
                    <a:pt x="107" y="79"/>
                  </a:lnTo>
                  <a:lnTo>
                    <a:pt x="107" y="77"/>
                  </a:lnTo>
                  <a:lnTo>
                    <a:pt x="107" y="79"/>
                  </a:lnTo>
                  <a:lnTo>
                    <a:pt x="107" y="81"/>
                  </a:lnTo>
                  <a:lnTo>
                    <a:pt x="106" y="83"/>
                  </a:lnTo>
                  <a:lnTo>
                    <a:pt x="106" y="84"/>
                  </a:lnTo>
                  <a:close/>
                  <a:moveTo>
                    <a:pt x="81" y="21"/>
                  </a:moveTo>
                  <a:lnTo>
                    <a:pt x="82" y="21"/>
                  </a:lnTo>
                  <a:lnTo>
                    <a:pt x="82" y="23"/>
                  </a:lnTo>
                  <a:lnTo>
                    <a:pt x="81" y="23"/>
                  </a:lnTo>
                  <a:lnTo>
                    <a:pt x="82" y="23"/>
                  </a:lnTo>
                  <a:lnTo>
                    <a:pt x="81" y="23"/>
                  </a:lnTo>
                  <a:lnTo>
                    <a:pt x="79" y="23"/>
                  </a:lnTo>
                  <a:lnTo>
                    <a:pt x="79" y="21"/>
                  </a:lnTo>
                  <a:lnTo>
                    <a:pt x="81" y="21"/>
                  </a:lnTo>
                  <a:lnTo>
                    <a:pt x="81" y="19"/>
                  </a:lnTo>
                  <a:lnTo>
                    <a:pt x="81" y="21"/>
                  </a:lnTo>
                  <a:close/>
                  <a:moveTo>
                    <a:pt x="98" y="2"/>
                  </a:moveTo>
                  <a:lnTo>
                    <a:pt x="98" y="4"/>
                  </a:lnTo>
                  <a:lnTo>
                    <a:pt x="96" y="4"/>
                  </a:lnTo>
                  <a:lnTo>
                    <a:pt x="96" y="2"/>
                  </a:lnTo>
                  <a:lnTo>
                    <a:pt x="96" y="4"/>
                  </a:lnTo>
                  <a:lnTo>
                    <a:pt x="96" y="6"/>
                  </a:lnTo>
                  <a:lnTo>
                    <a:pt x="96" y="4"/>
                  </a:lnTo>
                  <a:lnTo>
                    <a:pt x="98" y="4"/>
                  </a:lnTo>
                  <a:lnTo>
                    <a:pt x="98" y="6"/>
                  </a:lnTo>
                  <a:lnTo>
                    <a:pt x="98" y="4"/>
                  </a:lnTo>
                  <a:lnTo>
                    <a:pt x="98" y="6"/>
                  </a:lnTo>
                  <a:lnTo>
                    <a:pt x="100" y="6"/>
                  </a:lnTo>
                  <a:lnTo>
                    <a:pt x="100" y="8"/>
                  </a:lnTo>
                  <a:lnTo>
                    <a:pt x="102" y="8"/>
                  </a:lnTo>
                  <a:lnTo>
                    <a:pt x="102" y="10"/>
                  </a:lnTo>
                  <a:lnTo>
                    <a:pt x="102" y="8"/>
                  </a:lnTo>
                  <a:lnTo>
                    <a:pt x="102" y="10"/>
                  </a:lnTo>
                  <a:lnTo>
                    <a:pt x="102" y="11"/>
                  </a:lnTo>
                  <a:lnTo>
                    <a:pt x="104" y="13"/>
                  </a:lnTo>
                  <a:lnTo>
                    <a:pt x="102" y="13"/>
                  </a:lnTo>
                  <a:lnTo>
                    <a:pt x="104" y="13"/>
                  </a:lnTo>
                  <a:lnTo>
                    <a:pt x="104" y="11"/>
                  </a:lnTo>
                  <a:lnTo>
                    <a:pt x="104" y="13"/>
                  </a:lnTo>
                  <a:lnTo>
                    <a:pt x="106" y="13"/>
                  </a:lnTo>
                  <a:lnTo>
                    <a:pt x="106" y="15"/>
                  </a:lnTo>
                  <a:lnTo>
                    <a:pt x="106" y="17"/>
                  </a:lnTo>
                  <a:lnTo>
                    <a:pt x="107" y="17"/>
                  </a:lnTo>
                  <a:lnTo>
                    <a:pt x="107" y="19"/>
                  </a:lnTo>
                  <a:lnTo>
                    <a:pt x="107" y="21"/>
                  </a:lnTo>
                  <a:lnTo>
                    <a:pt x="107" y="23"/>
                  </a:lnTo>
                  <a:lnTo>
                    <a:pt x="109" y="25"/>
                  </a:lnTo>
                  <a:lnTo>
                    <a:pt x="109" y="27"/>
                  </a:lnTo>
                  <a:lnTo>
                    <a:pt x="109" y="29"/>
                  </a:lnTo>
                  <a:lnTo>
                    <a:pt x="109" y="33"/>
                  </a:lnTo>
                  <a:lnTo>
                    <a:pt x="111" y="35"/>
                  </a:lnTo>
                  <a:lnTo>
                    <a:pt x="111" y="36"/>
                  </a:lnTo>
                  <a:lnTo>
                    <a:pt x="111" y="38"/>
                  </a:lnTo>
                  <a:lnTo>
                    <a:pt x="111" y="40"/>
                  </a:lnTo>
                  <a:lnTo>
                    <a:pt x="111" y="42"/>
                  </a:lnTo>
                  <a:lnTo>
                    <a:pt x="111" y="44"/>
                  </a:lnTo>
                  <a:lnTo>
                    <a:pt x="111" y="46"/>
                  </a:lnTo>
                  <a:lnTo>
                    <a:pt x="113" y="48"/>
                  </a:lnTo>
                  <a:lnTo>
                    <a:pt x="113" y="50"/>
                  </a:lnTo>
                  <a:lnTo>
                    <a:pt x="115" y="52"/>
                  </a:lnTo>
                  <a:lnTo>
                    <a:pt x="115" y="54"/>
                  </a:lnTo>
                  <a:lnTo>
                    <a:pt x="115" y="56"/>
                  </a:lnTo>
                  <a:lnTo>
                    <a:pt x="115" y="58"/>
                  </a:lnTo>
                  <a:lnTo>
                    <a:pt x="115" y="59"/>
                  </a:lnTo>
                  <a:lnTo>
                    <a:pt x="113" y="61"/>
                  </a:lnTo>
                  <a:lnTo>
                    <a:pt x="113" y="63"/>
                  </a:lnTo>
                  <a:lnTo>
                    <a:pt x="111" y="65"/>
                  </a:lnTo>
                  <a:lnTo>
                    <a:pt x="109" y="65"/>
                  </a:lnTo>
                  <a:lnTo>
                    <a:pt x="109" y="63"/>
                  </a:lnTo>
                  <a:lnTo>
                    <a:pt x="107" y="63"/>
                  </a:lnTo>
                  <a:lnTo>
                    <a:pt x="107" y="61"/>
                  </a:lnTo>
                  <a:lnTo>
                    <a:pt x="107" y="59"/>
                  </a:lnTo>
                  <a:lnTo>
                    <a:pt x="106" y="59"/>
                  </a:lnTo>
                  <a:lnTo>
                    <a:pt x="106" y="58"/>
                  </a:lnTo>
                  <a:lnTo>
                    <a:pt x="106" y="56"/>
                  </a:lnTo>
                  <a:lnTo>
                    <a:pt x="106" y="58"/>
                  </a:lnTo>
                  <a:lnTo>
                    <a:pt x="104" y="58"/>
                  </a:lnTo>
                  <a:lnTo>
                    <a:pt x="102" y="58"/>
                  </a:lnTo>
                  <a:lnTo>
                    <a:pt x="102" y="59"/>
                  </a:lnTo>
                  <a:lnTo>
                    <a:pt x="102" y="61"/>
                  </a:lnTo>
                  <a:lnTo>
                    <a:pt x="104" y="61"/>
                  </a:lnTo>
                  <a:lnTo>
                    <a:pt x="104" y="63"/>
                  </a:lnTo>
                  <a:lnTo>
                    <a:pt x="104" y="65"/>
                  </a:lnTo>
                  <a:lnTo>
                    <a:pt x="104" y="67"/>
                  </a:lnTo>
                  <a:lnTo>
                    <a:pt x="104" y="69"/>
                  </a:lnTo>
                  <a:lnTo>
                    <a:pt x="106" y="69"/>
                  </a:lnTo>
                  <a:lnTo>
                    <a:pt x="106" y="71"/>
                  </a:lnTo>
                  <a:lnTo>
                    <a:pt x="106" y="73"/>
                  </a:lnTo>
                  <a:lnTo>
                    <a:pt x="106" y="75"/>
                  </a:lnTo>
                  <a:lnTo>
                    <a:pt x="106" y="77"/>
                  </a:lnTo>
                  <a:lnTo>
                    <a:pt x="104" y="77"/>
                  </a:lnTo>
                  <a:lnTo>
                    <a:pt x="104" y="79"/>
                  </a:lnTo>
                  <a:lnTo>
                    <a:pt x="104" y="81"/>
                  </a:lnTo>
                  <a:lnTo>
                    <a:pt x="106" y="81"/>
                  </a:lnTo>
                  <a:lnTo>
                    <a:pt x="104" y="81"/>
                  </a:lnTo>
                  <a:lnTo>
                    <a:pt x="102" y="81"/>
                  </a:lnTo>
                  <a:lnTo>
                    <a:pt x="100" y="83"/>
                  </a:lnTo>
                  <a:lnTo>
                    <a:pt x="100" y="84"/>
                  </a:lnTo>
                  <a:lnTo>
                    <a:pt x="100" y="86"/>
                  </a:lnTo>
                  <a:lnTo>
                    <a:pt x="98" y="88"/>
                  </a:lnTo>
                  <a:lnTo>
                    <a:pt x="100" y="90"/>
                  </a:lnTo>
                  <a:lnTo>
                    <a:pt x="100" y="94"/>
                  </a:lnTo>
                  <a:lnTo>
                    <a:pt x="100" y="96"/>
                  </a:lnTo>
                  <a:lnTo>
                    <a:pt x="100" y="98"/>
                  </a:lnTo>
                  <a:lnTo>
                    <a:pt x="98" y="100"/>
                  </a:lnTo>
                  <a:lnTo>
                    <a:pt x="98" y="102"/>
                  </a:lnTo>
                  <a:lnTo>
                    <a:pt x="100" y="102"/>
                  </a:lnTo>
                  <a:lnTo>
                    <a:pt x="98" y="102"/>
                  </a:lnTo>
                  <a:lnTo>
                    <a:pt x="98" y="104"/>
                  </a:lnTo>
                  <a:lnTo>
                    <a:pt x="98" y="106"/>
                  </a:lnTo>
                  <a:lnTo>
                    <a:pt x="98" y="107"/>
                  </a:lnTo>
                  <a:lnTo>
                    <a:pt x="96" y="107"/>
                  </a:lnTo>
                  <a:lnTo>
                    <a:pt x="96" y="109"/>
                  </a:lnTo>
                  <a:lnTo>
                    <a:pt x="96" y="113"/>
                  </a:lnTo>
                  <a:lnTo>
                    <a:pt x="94" y="117"/>
                  </a:lnTo>
                  <a:lnTo>
                    <a:pt x="92" y="123"/>
                  </a:lnTo>
                  <a:lnTo>
                    <a:pt x="90" y="127"/>
                  </a:lnTo>
                  <a:lnTo>
                    <a:pt x="88" y="131"/>
                  </a:lnTo>
                  <a:lnTo>
                    <a:pt x="88" y="132"/>
                  </a:lnTo>
                  <a:lnTo>
                    <a:pt x="88" y="134"/>
                  </a:lnTo>
                  <a:lnTo>
                    <a:pt x="86" y="136"/>
                  </a:lnTo>
                  <a:lnTo>
                    <a:pt x="86" y="138"/>
                  </a:lnTo>
                  <a:lnTo>
                    <a:pt x="86" y="140"/>
                  </a:lnTo>
                  <a:lnTo>
                    <a:pt x="84" y="142"/>
                  </a:lnTo>
                  <a:lnTo>
                    <a:pt x="82" y="148"/>
                  </a:lnTo>
                  <a:lnTo>
                    <a:pt x="82" y="150"/>
                  </a:lnTo>
                  <a:lnTo>
                    <a:pt x="82" y="152"/>
                  </a:lnTo>
                  <a:lnTo>
                    <a:pt x="82" y="154"/>
                  </a:lnTo>
                  <a:lnTo>
                    <a:pt x="82" y="155"/>
                  </a:lnTo>
                  <a:lnTo>
                    <a:pt x="81" y="157"/>
                  </a:lnTo>
                  <a:lnTo>
                    <a:pt x="79" y="163"/>
                  </a:lnTo>
                  <a:lnTo>
                    <a:pt x="77" y="169"/>
                  </a:lnTo>
                  <a:lnTo>
                    <a:pt x="75" y="173"/>
                  </a:lnTo>
                  <a:lnTo>
                    <a:pt x="75" y="175"/>
                  </a:lnTo>
                  <a:lnTo>
                    <a:pt x="73" y="180"/>
                  </a:lnTo>
                  <a:lnTo>
                    <a:pt x="73" y="182"/>
                  </a:lnTo>
                  <a:lnTo>
                    <a:pt x="73" y="184"/>
                  </a:lnTo>
                  <a:lnTo>
                    <a:pt x="73" y="186"/>
                  </a:lnTo>
                  <a:lnTo>
                    <a:pt x="71" y="188"/>
                  </a:lnTo>
                  <a:lnTo>
                    <a:pt x="69" y="194"/>
                  </a:lnTo>
                  <a:lnTo>
                    <a:pt x="69" y="196"/>
                  </a:lnTo>
                  <a:lnTo>
                    <a:pt x="71" y="196"/>
                  </a:lnTo>
                  <a:lnTo>
                    <a:pt x="69" y="200"/>
                  </a:lnTo>
                  <a:lnTo>
                    <a:pt x="69" y="202"/>
                  </a:lnTo>
                  <a:lnTo>
                    <a:pt x="67" y="202"/>
                  </a:lnTo>
                  <a:lnTo>
                    <a:pt x="67" y="203"/>
                  </a:lnTo>
                  <a:lnTo>
                    <a:pt x="65" y="205"/>
                  </a:lnTo>
                  <a:lnTo>
                    <a:pt x="65" y="207"/>
                  </a:lnTo>
                  <a:lnTo>
                    <a:pt x="65" y="205"/>
                  </a:lnTo>
                  <a:lnTo>
                    <a:pt x="65" y="207"/>
                  </a:lnTo>
                  <a:lnTo>
                    <a:pt x="65" y="209"/>
                  </a:lnTo>
                  <a:lnTo>
                    <a:pt x="63" y="213"/>
                  </a:lnTo>
                  <a:lnTo>
                    <a:pt x="63" y="215"/>
                  </a:lnTo>
                  <a:lnTo>
                    <a:pt x="61" y="217"/>
                  </a:lnTo>
                  <a:lnTo>
                    <a:pt x="63" y="217"/>
                  </a:lnTo>
                  <a:lnTo>
                    <a:pt x="61" y="219"/>
                  </a:lnTo>
                  <a:lnTo>
                    <a:pt x="61" y="217"/>
                  </a:lnTo>
                  <a:lnTo>
                    <a:pt x="61" y="219"/>
                  </a:lnTo>
                  <a:lnTo>
                    <a:pt x="59" y="219"/>
                  </a:lnTo>
                  <a:lnTo>
                    <a:pt x="59" y="221"/>
                  </a:lnTo>
                  <a:lnTo>
                    <a:pt x="58" y="221"/>
                  </a:lnTo>
                  <a:lnTo>
                    <a:pt x="56" y="223"/>
                  </a:lnTo>
                  <a:lnTo>
                    <a:pt x="56" y="221"/>
                  </a:lnTo>
                  <a:lnTo>
                    <a:pt x="56" y="223"/>
                  </a:lnTo>
                  <a:lnTo>
                    <a:pt x="54" y="223"/>
                  </a:lnTo>
                  <a:lnTo>
                    <a:pt x="52" y="223"/>
                  </a:lnTo>
                  <a:lnTo>
                    <a:pt x="50" y="223"/>
                  </a:lnTo>
                  <a:lnTo>
                    <a:pt x="48" y="223"/>
                  </a:lnTo>
                  <a:lnTo>
                    <a:pt x="44" y="225"/>
                  </a:lnTo>
                  <a:lnTo>
                    <a:pt x="42" y="225"/>
                  </a:lnTo>
                  <a:lnTo>
                    <a:pt x="40" y="227"/>
                  </a:lnTo>
                  <a:lnTo>
                    <a:pt x="38" y="228"/>
                  </a:lnTo>
                  <a:lnTo>
                    <a:pt x="36" y="228"/>
                  </a:lnTo>
                  <a:lnTo>
                    <a:pt x="33" y="228"/>
                  </a:lnTo>
                  <a:lnTo>
                    <a:pt x="31" y="230"/>
                  </a:lnTo>
                  <a:lnTo>
                    <a:pt x="31" y="228"/>
                  </a:lnTo>
                  <a:lnTo>
                    <a:pt x="29" y="227"/>
                  </a:lnTo>
                  <a:lnTo>
                    <a:pt x="27" y="227"/>
                  </a:lnTo>
                  <a:lnTo>
                    <a:pt x="25" y="225"/>
                  </a:lnTo>
                  <a:lnTo>
                    <a:pt x="23" y="225"/>
                  </a:lnTo>
                  <a:lnTo>
                    <a:pt x="21" y="225"/>
                  </a:lnTo>
                  <a:lnTo>
                    <a:pt x="19" y="223"/>
                  </a:lnTo>
                  <a:lnTo>
                    <a:pt x="17" y="223"/>
                  </a:lnTo>
                  <a:lnTo>
                    <a:pt x="19" y="223"/>
                  </a:lnTo>
                  <a:lnTo>
                    <a:pt x="17" y="223"/>
                  </a:lnTo>
                  <a:lnTo>
                    <a:pt x="17" y="221"/>
                  </a:lnTo>
                  <a:lnTo>
                    <a:pt x="15" y="221"/>
                  </a:lnTo>
                  <a:lnTo>
                    <a:pt x="13" y="221"/>
                  </a:lnTo>
                  <a:lnTo>
                    <a:pt x="13" y="219"/>
                  </a:lnTo>
                  <a:lnTo>
                    <a:pt x="13" y="217"/>
                  </a:lnTo>
                  <a:lnTo>
                    <a:pt x="11" y="215"/>
                  </a:lnTo>
                  <a:lnTo>
                    <a:pt x="11" y="213"/>
                  </a:lnTo>
                  <a:lnTo>
                    <a:pt x="11" y="211"/>
                  </a:lnTo>
                  <a:lnTo>
                    <a:pt x="10" y="211"/>
                  </a:lnTo>
                  <a:lnTo>
                    <a:pt x="10" y="209"/>
                  </a:lnTo>
                  <a:lnTo>
                    <a:pt x="8" y="209"/>
                  </a:lnTo>
                  <a:lnTo>
                    <a:pt x="8" y="207"/>
                  </a:lnTo>
                  <a:lnTo>
                    <a:pt x="8" y="205"/>
                  </a:lnTo>
                  <a:lnTo>
                    <a:pt x="8" y="202"/>
                  </a:lnTo>
                  <a:lnTo>
                    <a:pt x="8" y="200"/>
                  </a:lnTo>
                  <a:lnTo>
                    <a:pt x="8" y="198"/>
                  </a:lnTo>
                  <a:lnTo>
                    <a:pt x="6" y="198"/>
                  </a:lnTo>
                  <a:lnTo>
                    <a:pt x="8" y="198"/>
                  </a:lnTo>
                  <a:lnTo>
                    <a:pt x="6" y="196"/>
                  </a:lnTo>
                  <a:lnTo>
                    <a:pt x="8" y="196"/>
                  </a:lnTo>
                  <a:lnTo>
                    <a:pt x="8" y="194"/>
                  </a:lnTo>
                  <a:lnTo>
                    <a:pt x="8" y="192"/>
                  </a:lnTo>
                  <a:lnTo>
                    <a:pt x="10" y="192"/>
                  </a:lnTo>
                  <a:lnTo>
                    <a:pt x="8" y="192"/>
                  </a:lnTo>
                  <a:lnTo>
                    <a:pt x="8" y="190"/>
                  </a:lnTo>
                  <a:lnTo>
                    <a:pt x="6" y="190"/>
                  </a:lnTo>
                  <a:lnTo>
                    <a:pt x="6" y="188"/>
                  </a:lnTo>
                  <a:lnTo>
                    <a:pt x="6" y="186"/>
                  </a:lnTo>
                  <a:lnTo>
                    <a:pt x="6" y="184"/>
                  </a:lnTo>
                  <a:lnTo>
                    <a:pt x="4" y="184"/>
                  </a:lnTo>
                  <a:lnTo>
                    <a:pt x="4" y="182"/>
                  </a:lnTo>
                  <a:lnTo>
                    <a:pt x="2" y="182"/>
                  </a:lnTo>
                  <a:lnTo>
                    <a:pt x="2" y="180"/>
                  </a:lnTo>
                  <a:lnTo>
                    <a:pt x="2" y="179"/>
                  </a:lnTo>
                  <a:lnTo>
                    <a:pt x="2" y="177"/>
                  </a:lnTo>
                  <a:lnTo>
                    <a:pt x="2" y="175"/>
                  </a:lnTo>
                  <a:lnTo>
                    <a:pt x="0" y="173"/>
                  </a:lnTo>
                  <a:lnTo>
                    <a:pt x="0" y="171"/>
                  </a:lnTo>
                  <a:lnTo>
                    <a:pt x="2" y="171"/>
                  </a:lnTo>
                  <a:lnTo>
                    <a:pt x="2" y="169"/>
                  </a:lnTo>
                  <a:lnTo>
                    <a:pt x="0" y="169"/>
                  </a:lnTo>
                  <a:lnTo>
                    <a:pt x="0" y="167"/>
                  </a:lnTo>
                  <a:lnTo>
                    <a:pt x="2" y="167"/>
                  </a:lnTo>
                  <a:lnTo>
                    <a:pt x="2" y="165"/>
                  </a:lnTo>
                  <a:lnTo>
                    <a:pt x="2" y="163"/>
                  </a:lnTo>
                  <a:lnTo>
                    <a:pt x="4" y="161"/>
                  </a:lnTo>
                  <a:lnTo>
                    <a:pt x="4" y="157"/>
                  </a:lnTo>
                  <a:lnTo>
                    <a:pt x="4" y="155"/>
                  </a:lnTo>
                  <a:lnTo>
                    <a:pt x="6" y="155"/>
                  </a:lnTo>
                  <a:lnTo>
                    <a:pt x="8" y="155"/>
                  </a:lnTo>
                  <a:lnTo>
                    <a:pt x="8" y="154"/>
                  </a:lnTo>
                  <a:lnTo>
                    <a:pt x="8" y="155"/>
                  </a:lnTo>
                  <a:lnTo>
                    <a:pt x="10" y="155"/>
                  </a:lnTo>
                  <a:lnTo>
                    <a:pt x="10" y="154"/>
                  </a:lnTo>
                  <a:lnTo>
                    <a:pt x="10" y="152"/>
                  </a:lnTo>
                  <a:lnTo>
                    <a:pt x="11" y="148"/>
                  </a:lnTo>
                  <a:lnTo>
                    <a:pt x="11" y="146"/>
                  </a:lnTo>
                  <a:lnTo>
                    <a:pt x="13" y="146"/>
                  </a:lnTo>
                  <a:lnTo>
                    <a:pt x="13" y="144"/>
                  </a:lnTo>
                  <a:lnTo>
                    <a:pt x="13" y="142"/>
                  </a:lnTo>
                  <a:lnTo>
                    <a:pt x="15" y="142"/>
                  </a:lnTo>
                  <a:lnTo>
                    <a:pt x="15" y="140"/>
                  </a:lnTo>
                  <a:lnTo>
                    <a:pt x="15" y="142"/>
                  </a:lnTo>
                  <a:lnTo>
                    <a:pt x="15" y="140"/>
                  </a:lnTo>
                  <a:lnTo>
                    <a:pt x="17" y="140"/>
                  </a:lnTo>
                  <a:lnTo>
                    <a:pt x="17" y="138"/>
                  </a:lnTo>
                  <a:lnTo>
                    <a:pt x="17" y="136"/>
                  </a:lnTo>
                  <a:lnTo>
                    <a:pt x="17" y="134"/>
                  </a:lnTo>
                  <a:lnTo>
                    <a:pt x="19" y="134"/>
                  </a:lnTo>
                  <a:lnTo>
                    <a:pt x="19" y="132"/>
                  </a:lnTo>
                  <a:lnTo>
                    <a:pt x="19" y="131"/>
                  </a:lnTo>
                  <a:lnTo>
                    <a:pt x="19" y="129"/>
                  </a:lnTo>
                  <a:lnTo>
                    <a:pt x="19" y="127"/>
                  </a:lnTo>
                  <a:lnTo>
                    <a:pt x="19" y="125"/>
                  </a:lnTo>
                  <a:lnTo>
                    <a:pt x="21" y="125"/>
                  </a:lnTo>
                  <a:lnTo>
                    <a:pt x="19" y="125"/>
                  </a:lnTo>
                  <a:lnTo>
                    <a:pt x="19" y="123"/>
                  </a:lnTo>
                  <a:lnTo>
                    <a:pt x="19" y="121"/>
                  </a:lnTo>
                  <a:lnTo>
                    <a:pt x="17" y="121"/>
                  </a:lnTo>
                  <a:lnTo>
                    <a:pt x="17" y="119"/>
                  </a:lnTo>
                  <a:lnTo>
                    <a:pt x="15" y="117"/>
                  </a:lnTo>
                  <a:lnTo>
                    <a:pt x="15" y="115"/>
                  </a:lnTo>
                  <a:lnTo>
                    <a:pt x="17" y="115"/>
                  </a:lnTo>
                  <a:lnTo>
                    <a:pt x="17" y="113"/>
                  </a:lnTo>
                  <a:lnTo>
                    <a:pt x="15" y="111"/>
                  </a:lnTo>
                  <a:lnTo>
                    <a:pt x="15" y="109"/>
                  </a:lnTo>
                  <a:lnTo>
                    <a:pt x="13" y="107"/>
                  </a:lnTo>
                  <a:lnTo>
                    <a:pt x="13" y="106"/>
                  </a:lnTo>
                  <a:lnTo>
                    <a:pt x="13" y="102"/>
                  </a:lnTo>
                  <a:lnTo>
                    <a:pt x="13" y="100"/>
                  </a:lnTo>
                  <a:lnTo>
                    <a:pt x="13" y="98"/>
                  </a:lnTo>
                  <a:lnTo>
                    <a:pt x="13" y="96"/>
                  </a:lnTo>
                  <a:lnTo>
                    <a:pt x="13" y="94"/>
                  </a:lnTo>
                  <a:lnTo>
                    <a:pt x="11" y="94"/>
                  </a:lnTo>
                  <a:lnTo>
                    <a:pt x="11" y="92"/>
                  </a:lnTo>
                  <a:lnTo>
                    <a:pt x="11" y="90"/>
                  </a:lnTo>
                  <a:lnTo>
                    <a:pt x="11" y="88"/>
                  </a:lnTo>
                  <a:lnTo>
                    <a:pt x="13" y="88"/>
                  </a:lnTo>
                  <a:lnTo>
                    <a:pt x="15" y="86"/>
                  </a:lnTo>
                  <a:lnTo>
                    <a:pt x="15" y="84"/>
                  </a:lnTo>
                  <a:lnTo>
                    <a:pt x="15" y="83"/>
                  </a:lnTo>
                  <a:lnTo>
                    <a:pt x="17" y="83"/>
                  </a:lnTo>
                  <a:lnTo>
                    <a:pt x="17" y="81"/>
                  </a:lnTo>
                  <a:lnTo>
                    <a:pt x="17" y="79"/>
                  </a:lnTo>
                  <a:lnTo>
                    <a:pt x="19" y="79"/>
                  </a:lnTo>
                  <a:lnTo>
                    <a:pt x="19" y="77"/>
                  </a:lnTo>
                  <a:lnTo>
                    <a:pt x="19" y="75"/>
                  </a:lnTo>
                  <a:lnTo>
                    <a:pt x="19" y="73"/>
                  </a:lnTo>
                  <a:lnTo>
                    <a:pt x="19" y="71"/>
                  </a:lnTo>
                  <a:lnTo>
                    <a:pt x="19" y="69"/>
                  </a:lnTo>
                  <a:lnTo>
                    <a:pt x="21" y="69"/>
                  </a:lnTo>
                  <a:lnTo>
                    <a:pt x="25" y="69"/>
                  </a:lnTo>
                  <a:lnTo>
                    <a:pt x="27" y="69"/>
                  </a:lnTo>
                  <a:lnTo>
                    <a:pt x="29" y="69"/>
                  </a:lnTo>
                  <a:lnTo>
                    <a:pt x="29" y="67"/>
                  </a:lnTo>
                  <a:lnTo>
                    <a:pt x="31" y="67"/>
                  </a:lnTo>
                  <a:lnTo>
                    <a:pt x="31" y="65"/>
                  </a:lnTo>
                  <a:lnTo>
                    <a:pt x="33" y="65"/>
                  </a:lnTo>
                  <a:lnTo>
                    <a:pt x="33" y="67"/>
                  </a:lnTo>
                  <a:lnTo>
                    <a:pt x="34" y="67"/>
                  </a:lnTo>
                  <a:lnTo>
                    <a:pt x="34" y="65"/>
                  </a:lnTo>
                  <a:lnTo>
                    <a:pt x="36" y="65"/>
                  </a:lnTo>
                  <a:lnTo>
                    <a:pt x="38" y="65"/>
                  </a:lnTo>
                  <a:lnTo>
                    <a:pt x="38" y="67"/>
                  </a:lnTo>
                  <a:lnTo>
                    <a:pt x="38" y="65"/>
                  </a:lnTo>
                  <a:lnTo>
                    <a:pt x="38" y="63"/>
                  </a:lnTo>
                  <a:lnTo>
                    <a:pt x="40" y="63"/>
                  </a:lnTo>
                  <a:lnTo>
                    <a:pt x="42" y="63"/>
                  </a:lnTo>
                  <a:lnTo>
                    <a:pt x="42" y="61"/>
                  </a:lnTo>
                  <a:lnTo>
                    <a:pt x="44" y="61"/>
                  </a:lnTo>
                  <a:lnTo>
                    <a:pt x="44" y="63"/>
                  </a:lnTo>
                  <a:lnTo>
                    <a:pt x="46" y="63"/>
                  </a:lnTo>
                  <a:lnTo>
                    <a:pt x="44" y="63"/>
                  </a:lnTo>
                  <a:lnTo>
                    <a:pt x="46" y="63"/>
                  </a:lnTo>
                  <a:lnTo>
                    <a:pt x="46" y="61"/>
                  </a:lnTo>
                  <a:lnTo>
                    <a:pt x="44" y="63"/>
                  </a:lnTo>
                  <a:lnTo>
                    <a:pt x="44" y="61"/>
                  </a:lnTo>
                  <a:lnTo>
                    <a:pt x="46" y="61"/>
                  </a:lnTo>
                  <a:lnTo>
                    <a:pt x="48" y="61"/>
                  </a:lnTo>
                  <a:lnTo>
                    <a:pt x="48" y="63"/>
                  </a:lnTo>
                  <a:lnTo>
                    <a:pt x="50" y="65"/>
                  </a:lnTo>
                  <a:lnTo>
                    <a:pt x="52" y="65"/>
                  </a:lnTo>
                  <a:lnTo>
                    <a:pt x="52" y="63"/>
                  </a:lnTo>
                  <a:lnTo>
                    <a:pt x="50" y="63"/>
                  </a:lnTo>
                  <a:lnTo>
                    <a:pt x="50" y="61"/>
                  </a:lnTo>
                  <a:lnTo>
                    <a:pt x="50" y="59"/>
                  </a:lnTo>
                  <a:lnTo>
                    <a:pt x="52" y="58"/>
                  </a:lnTo>
                  <a:lnTo>
                    <a:pt x="54" y="58"/>
                  </a:lnTo>
                  <a:lnTo>
                    <a:pt x="54" y="56"/>
                  </a:lnTo>
                  <a:lnTo>
                    <a:pt x="56" y="56"/>
                  </a:lnTo>
                  <a:lnTo>
                    <a:pt x="54" y="56"/>
                  </a:lnTo>
                  <a:lnTo>
                    <a:pt x="56" y="56"/>
                  </a:lnTo>
                  <a:lnTo>
                    <a:pt x="58" y="54"/>
                  </a:lnTo>
                  <a:lnTo>
                    <a:pt x="59" y="54"/>
                  </a:lnTo>
                  <a:lnTo>
                    <a:pt x="59" y="52"/>
                  </a:lnTo>
                  <a:lnTo>
                    <a:pt x="59" y="54"/>
                  </a:lnTo>
                  <a:lnTo>
                    <a:pt x="61" y="54"/>
                  </a:lnTo>
                  <a:lnTo>
                    <a:pt x="61" y="56"/>
                  </a:lnTo>
                  <a:lnTo>
                    <a:pt x="59" y="56"/>
                  </a:lnTo>
                  <a:lnTo>
                    <a:pt x="59" y="58"/>
                  </a:lnTo>
                  <a:lnTo>
                    <a:pt x="59" y="59"/>
                  </a:lnTo>
                  <a:lnTo>
                    <a:pt x="59" y="58"/>
                  </a:lnTo>
                  <a:lnTo>
                    <a:pt x="61" y="58"/>
                  </a:lnTo>
                  <a:lnTo>
                    <a:pt x="63" y="58"/>
                  </a:lnTo>
                  <a:lnTo>
                    <a:pt x="63" y="56"/>
                  </a:lnTo>
                  <a:lnTo>
                    <a:pt x="63" y="54"/>
                  </a:lnTo>
                  <a:lnTo>
                    <a:pt x="61" y="54"/>
                  </a:lnTo>
                  <a:lnTo>
                    <a:pt x="61" y="52"/>
                  </a:lnTo>
                  <a:lnTo>
                    <a:pt x="63" y="50"/>
                  </a:lnTo>
                  <a:lnTo>
                    <a:pt x="65" y="48"/>
                  </a:lnTo>
                  <a:lnTo>
                    <a:pt x="65" y="46"/>
                  </a:lnTo>
                  <a:lnTo>
                    <a:pt x="65" y="48"/>
                  </a:lnTo>
                  <a:lnTo>
                    <a:pt x="65" y="46"/>
                  </a:lnTo>
                  <a:lnTo>
                    <a:pt x="67" y="44"/>
                  </a:lnTo>
                  <a:lnTo>
                    <a:pt x="67" y="46"/>
                  </a:lnTo>
                  <a:lnTo>
                    <a:pt x="69" y="46"/>
                  </a:lnTo>
                  <a:lnTo>
                    <a:pt x="67" y="48"/>
                  </a:lnTo>
                  <a:lnTo>
                    <a:pt x="67" y="52"/>
                  </a:lnTo>
                  <a:lnTo>
                    <a:pt x="67" y="50"/>
                  </a:lnTo>
                  <a:lnTo>
                    <a:pt x="69" y="50"/>
                  </a:lnTo>
                  <a:lnTo>
                    <a:pt x="69" y="48"/>
                  </a:lnTo>
                  <a:lnTo>
                    <a:pt x="71" y="46"/>
                  </a:lnTo>
                  <a:lnTo>
                    <a:pt x="71" y="44"/>
                  </a:lnTo>
                  <a:lnTo>
                    <a:pt x="73" y="44"/>
                  </a:lnTo>
                  <a:lnTo>
                    <a:pt x="73" y="42"/>
                  </a:lnTo>
                  <a:lnTo>
                    <a:pt x="73" y="44"/>
                  </a:lnTo>
                  <a:lnTo>
                    <a:pt x="75" y="44"/>
                  </a:lnTo>
                  <a:lnTo>
                    <a:pt x="77" y="44"/>
                  </a:lnTo>
                  <a:lnTo>
                    <a:pt x="77" y="46"/>
                  </a:lnTo>
                  <a:lnTo>
                    <a:pt x="77" y="44"/>
                  </a:lnTo>
                  <a:lnTo>
                    <a:pt x="77" y="42"/>
                  </a:lnTo>
                  <a:lnTo>
                    <a:pt x="75" y="42"/>
                  </a:lnTo>
                  <a:lnTo>
                    <a:pt x="73" y="42"/>
                  </a:lnTo>
                  <a:lnTo>
                    <a:pt x="71" y="42"/>
                  </a:lnTo>
                  <a:lnTo>
                    <a:pt x="71" y="40"/>
                  </a:lnTo>
                  <a:lnTo>
                    <a:pt x="71" y="38"/>
                  </a:lnTo>
                  <a:lnTo>
                    <a:pt x="73" y="38"/>
                  </a:lnTo>
                  <a:lnTo>
                    <a:pt x="73" y="36"/>
                  </a:lnTo>
                  <a:lnTo>
                    <a:pt x="75" y="36"/>
                  </a:lnTo>
                  <a:lnTo>
                    <a:pt x="75" y="35"/>
                  </a:lnTo>
                  <a:lnTo>
                    <a:pt x="77" y="35"/>
                  </a:lnTo>
                  <a:lnTo>
                    <a:pt x="77" y="36"/>
                  </a:lnTo>
                  <a:lnTo>
                    <a:pt x="75" y="36"/>
                  </a:lnTo>
                  <a:lnTo>
                    <a:pt x="75" y="38"/>
                  </a:lnTo>
                  <a:lnTo>
                    <a:pt x="77" y="38"/>
                  </a:lnTo>
                  <a:lnTo>
                    <a:pt x="77" y="36"/>
                  </a:lnTo>
                  <a:lnTo>
                    <a:pt x="77" y="35"/>
                  </a:lnTo>
                  <a:lnTo>
                    <a:pt x="75" y="35"/>
                  </a:lnTo>
                  <a:lnTo>
                    <a:pt x="75" y="33"/>
                  </a:lnTo>
                  <a:lnTo>
                    <a:pt x="77" y="33"/>
                  </a:lnTo>
                  <a:lnTo>
                    <a:pt x="75" y="33"/>
                  </a:lnTo>
                  <a:lnTo>
                    <a:pt x="75" y="31"/>
                  </a:lnTo>
                  <a:lnTo>
                    <a:pt x="75" y="29"/>
                  </a:lnTo>
                  <a:lnTo>
                    <a:pt x="75" y="27"/>
                  </a:lnTo>
                  <a:lnTo>
                    <a:pt x="75" y="25"/>
                  </a:lnTo>
                  <a:lnTo>
                    <a:pt x="77" y="25"/>
                  </a:lnTo>
                  <a:lnTo>
                    <a:pt x="77" y="27"/>
                  </a:lnTo>
                  <a:lnTo>
                    <a:pt x="77" y="25"/>
                  </a:lnTo>
                  <a:lnTo>
                    <a:pt x="77" y="27"/>
                  </a:lnTo>
                  <a:lnTo>
                    <a:pt x="79" y="27"/>
                  </a:lnTo>
                  <a:lnTo>
                    <a:pt x="79" y="29"/>
                  </a:lnTo>
                  <a:lnTo>
                    <a:pt x="81" y="31"/>
                  </a:lnTo>
                  <a:lnTo>
                    <a:pt x="81" y="29"/>
                  </a:lnTo>
                  <a:lnTo>
                    <a:pt x="81" y="27"/>
                  </a:lnTo>
                  <a:lnTo>
                    <a:pt x="82" y="27"/>
                  </a:lnTo>
                  <a:lnTo>
                    <a:pt x="81" y="27"/>
                  </a:lnTo>
                  <a:lnTo>
                    <a:pt x="81" y="25"/>
                  </a:lnTo>
                  <a:lnTo>
                    <a:pt x="82" y="25"/>
                  </a:lnTo>
                  <a:lnTo>
                    <a:pt x="82" y="27"/>
                  </a:lnTo>
                  <a:lnTo>
                    <a:pt x="82" y="25"/>
                  </a:lnTo>
                  <a:lnTo>
                    <a:pt x="84" y="25"/>
                  </a:lnTo>
                  <a:lnTo>
                    <a:pt x="84" y="23"/>
                  </a:lnTo>
                  <a:lnTo>
                    <a:pt x="86" y="23"/>
                  </a:lnTo>
                  <a:lnTo>
                    <a:pt x="88" y="23"/>
                  </a:lnTo>
                  <a:lnTo>
                    <a:pt x="88" y="21"/>
                  </a:lnTo>
                  <a:lnTo>
                    <a:pt x="90" y="21"/>
                  </a:lnTo>
                  <a:lnTo>
                    <a:pt x="88" y="21"/>
                  </a:lnTo>
                  <a:lnTo>
                    <a:pt x="88" y="19"/>
                  </a:lnTo>
                  <a:lnTo>
                    <a:pt x="90" y="17"/>
                  </a:lnTo>
                  <a:lnTo>
                    <a:pt x="90" y="15"/>
                  </a:lnTo>
                  <a:lnTo>
                    <a:pt x="92" y="13"/>
                  </a:lnTo>
                  <a:lnTo>
                    <a:pt x="90" y="13"/>
                  </a:lnTo>
                  <a:lnTo>
                    <a:pt x="90" y="11"/>
                  </a:lnTo>
                  <a:lnTo>
                    <a:pt x="90" y="10"/>
                  </a:lnTo>
                  <a:lnTo>
                    <a:pt x="88" y="8"/>
                  </a:lnTo>
                  <a:lnTo>
                    <a:pt x="90" y="8"/>
                  </a:lnTo>
                  <a:lnTo>
                    <a:pt x="92" y="8"/>
                  </a:lnTo>
                  <a:lnTo>
                    <a:pt x="92" y="6"/>
                  </a:lnTo>
                  <a:lnTo>
                    <a:pt x="94" y="6"/>
                  </a:lnTo>
                  <a:lnTo>
                    <a:pt x="94" y="4"/>
                  </a:lnTo>
                  <a:lnTo>
                    <a:pt x="96" y="4"/>
                  </a:lnTo>
                  <a:lnTo>
                    <a:pt x="96" y="2"/>
                  </a:lnTo>
                  <a:lnTo>
                    <a:pt x="94" y="2"/>
                  </a:lnTo>
                  <a:lnTo>
                    <a:pt x="96" y="2"/>
                  </a:lnTo>
                  <a:lnTo>
                    <a:pt x="94" y="2"/>
                  </a:lnTo>
                  <a:lnTo>
                    <a:pt x="96" y="0"/>
                  </a:lnTo>
                  <a:lnTo>
                    <a:pt x="98" y="0"/>
                  </a:lnTo>
                  <a:lnTo>
                    <a:pt x="98"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1" name="Freeform 150"/>
            <p:cNvSpPr>
              <a:spLocks noEditPoints="1"/>
            </p:cNvSpPr>
            <p:nvPr/>
          </p:nvSpPr>
          <p:spPr bwMode="auto">
            <a:xfrm>
              <a:off x="6870700" y="4659313"/>
              <a:ext cx="19050" cy="192088"/>
            </a:xfrm>
            <a:custGeom>
              <a:avLst/>
              <a:gdLst>
                <a:gd name="T0" fmla="*/ 6 w 12"/>
                <a:gd name="T1" fmla="*/ 121 h 121"/>
                <a:gd name="T2" fmla="*/ 4 w 12"/>
                <a:gd name="T3" fmla="*/ 119 h 121"/>
                <a:gd name="T4" fmla="*/ 4 w 12"/>
                <a:gd name="T5" fmla="*/ 119 h 121"/>
                <a:gd name="T6" fmla="*/ 10 w 12"/>
                <a:gd name="T7" fmla="*/ 115 h 121"/>
                <a:gd name="T8" fmla="*/ 8 w 12"/>
                <a:gd name="T9" fmla="*/ 113 h 121"/>
                <a:gd name="T10" fmla="*/ 2 w 12"/>
                <a:gd name="T11" fmla="*/ 103 h 121"/>
                <a:gd name="T12" fmla="*/ 2 w 12"/>
                <a:gd name="T13" fmla="*/ 103 h 121"/>
                <a:gd name="T14" fmla="*/ 6 w 12"/>
                <a:gd name="T15" fmla="*/ 78 h 121"/>
                <a:gd name="T16" fmla="*/ 12 w 12"/>
                <a:gd name="T17" fmla="*/ 76 h 121"/>
                <a:gd name="T18" fmla="*/ 12 w 12"/>
                <a:gd name="T19" fmla="*/ 76 h 121"/>
                <a:gd name="T20" fmla="*/ 10 w 12"/>
                <a:gd name="T21" fmla="*/ 63 h 121"/>
                <a:gd name="T22" fmla="*/ 12 w 12"/>
                <a:gd name="T23" fmla="*/ 61 h 121"/>
                <a:gd name="T24" fmla="*/ 12 w 12"/>
                <a:gd name="T25" fmla="*/ 61 h 121"/>
                <a:gd name="T26" fmla="*/ 0 w 12"/>
                <a:gd name="T27" fmla="*/ 63 h 121"/>
                <a:gd name="T28" fmla="*/ 0 w 12"/>
                <a:gd name="T29" fmla="*/ 61 h 121"/>
                <a:gd name="T30" fmla="*/ 0 w 12"/>
                <a:gd name="T31" fmla="*/ 61 h 121"/>
                <a:gd name="T32" fmla="*/ 2 w 12"/>
                <a:gd name="T33" fmla="*/ 57 h 121"/>
                <a:gd name="T34" fmla="*/ 8 w 12"/>
                <a:gd name="T35" fmla="*/ 48 h 121"/>
                <a:gd name="T36" fmla="*/ 8 w 12"/>
                <a:gd name="T37" fmla="*/ 48 h 121"/>
                <a:gd name="T38" fmla="*/ 10 w 12"/>
                <a:gd name="T39" fmla="*/ 44 h 121"/>
                <a:gd name="T40" fmla="*/ 8 w 12"/>
                <a:gd name="T41" fmla="*/ 42 h 121"/>
                <a:gd name="T42" fmla="*/ 2 w 12"/>
                <a:gd name="T43" fmla="*/ 32 h 121"/>
                <a:gd name="T44" fmla="*/ 2 w 12"/>
                <a:gd name="T45" fmla="*/ 32 h 121"/>
                <a:gd name="T46" fmla="*/ 8 w 12"/>
                <a:gd name="T47" fmla="*/ 30 h 121"/>
                <a:gd name="T48" fmla="*/ 10 w 12"/>
                <a:gd name="T49" fmla="*/ 26 h 121"/>
                <a:gd name="T50" fmla="*/ 10 w 12"/>
                <a:gd name="T51" fmla="*/ 26 h 121"/>
                <a:gd name="T52" fmla="*/ 8 w 12"/>
                <a:gd name="T53" fmla="*/ 25 h 121"/>
                <a:gd name="T54" fmla="*/ 6 w 12"/>
                <a:gd name="T55" fmla="*/ 23 h 121"/>
                <a:gd name="T56" fmla="*/ 8 w 12"/>
                <a:gd name="T57" fmla="*/ 17 h 121"/>
                <a:gd name="T58" fmla="*/ 8 w 12"/>
                <a:gd name="T59" fmla="*/ 17 h 121"/>
                <a:gd name="T60" fmla="*/ 10 w 12"/>
                <a:gd name="T61" fmla="*/ 17 h 121"/>
                <a:gd name="T62" fmla="*/ 0 w 12"/>
                <a:gd name="T63" fmla="*/ 13 h 121"/>
                <a:gd name="T64" fmla="*/ 0 w 12"/>
                <a:gd name="T65" fmla="*/ 13 h 121"/>
                <a:gd name="T66" fmla="*/ 8 w 12"/>
                <a:gd name="T67" fmla="*/ 15 h 121"/>
                <a:gd name="T68" fmla="*/ 2 w 12"/>
                <a:gd name="T69" fmla="*/ 9 h 121"/>
                <a:gd name="T70" fmla="*/ 2 w 12"/>
                <a:gd name="T71" fmla="*/ 9 h 121"/>
                <a:gd name="T72" fmla="*/ 4 w 12"/>
                <a:gd name="T73" fmla="*/ 9 h 121"/>
                <a:gd name="T74" fmla="*/ 4 w 12"/>
                <a:gd name="T75" fmla="*/ 9 h 121"/>
                <a:gd name="T76" fmla="*/ 0 w 12"/>
                <a:gd name="T77" fmla="*/ 5 h 121"/>
                <a:gd name="T78" fmla="*/ 0 w 12"/>
                <a:gd name="T79" fmla="*/ 5 h 121"/>
                <a:gd name="T80" fmla="*/ 0 w 12"/>
                <a:gd name="T8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 h="121">
                  <a:moveTo>
                    <a:pt x="4" y="121"/>
                  </a:moveTo>
                  <a:lnTo>
                    <a:pt x="6" y="121"/>
                  </a:lnTo>
                  <a:lnTo>
                    <a:pt x="4" y="121"/>
                  </a:lnTo>
                  <a:close/>
                  <a:moveTo>
                    <a:pt x="4" y="119"/>
                  </a:moveTo>
                  <a:lnTo>
                    <a:pt x="4" y="121"/>
                  </a:lnTo>
                  <a:lnTo>
                    <a:pt x="4" y="119"/>
                  </a:lnTo>
                  <a:close/>
                  <a:moveTo>
                    <a:pt x="10" y="113"/>
                  </a:moveTo>
                  <a:lnTo>
                    <a:pt x="10" y="115"/>
                  </a:lnTo>
                  <a:lnTo>
                    <a:pt x="8" y="115"/>
                  </a:lnTo>
                  <a:lnTo>
                    <a:pt x="8" y="113"/>
                  </a:lnTo>
                  <a:lnTo>
                    <a:pt x="10" y="113"/>
                  </a:lnTo>
                  <a:close/>
                  <a:moveTo>
                    <a:pt x="2" y="103"/>
                  </a:moveTo>
                  <a:lnTo>
                    <a:pt x="0" y="103"/>
                  </a:lnTo>
                  <a:lnTo>
                    <a:pt x="2" y="103"/>
                  </a:lnTo>
                  <a:close/>
                  <a:moveTo>
                    <a:pt x="8" y="78"/>
                  </a:moveTo>
                  <a:lnTo>
                    <a:pt x="6" y="78"/>
                  </a:lnTo>
                  <a:lnTo>
                    <a:pt x="8" y="78"/>
                  </a:lnTo>
                  <a:close/>
                  <a:moveTo>
                    <a:pt x="12" y="76"/>
                  </a:moveTo>
                  <a:lnTo>
                    <a:pt x="10" y="76"/>
                  </a:lnTo>
                  <a:lnTo>
                    <a:pt x="12" y="76"/>
                  </a:lnTo>
                  <a:close/>
                  <a:moveTo>
                    <a:pt x="12" y="63"/>
                  </a:moveTo>
                  <a:lnTo>
                    <a:pt x="10" y="63"/>
                  </a:lnTo>
                  <a:lnTo>
                    <a:pt x="12" y="63"/>
                  </a:lnTo>
                  <a:close/>
                  <a:moveTo>
                    <a:pt x="12" y="61"/>
                  </a:moveTo>
                  <a:lnTo>
                    <a:pt x="12" y="63"/>
                  </a:lnTo>
                  <a:lnTo>
                    <a:pt x="12" y="61"/>
                  </a:lnTo>
                  <a:close/>
                  <a:moveTo>
                    <a:pt x="0" y="61"/>
                  </a:moveTo>
                  <a:lnTo>
                    <a:pt x="0" y="63"/>
                  </a:lnTo>
                  <a:lnTo>
                    <a:pt x="0" y="61"/>
                  </a:lnTo>
                  <a:close/>
                  <a:moveTo>
                    <a:pt x="0" y="61"/>
                  </a:moveTo>
                  <a:lnTo>
                    <a:pt x="0" y="59"/>
                  </a:lnTo>
                  <a:lnTo>
                    <a:pt x="0" y="61"/>
                  </a:lnTo>
                  <a:close/>
                  <a:moveTo>
                    <a:pt x="2" y="59"/>
                  </a:moveTo>
                  <a:lnTo>
                    <a:pt x="2" y="57"/>
                  </a:lnTo>
                  <a:lnTo>
                    <a:pt x="2" y="59"/>
                  </a:lnTo>
                  <a:close/>
                  <a:moveTo>
                    <a:pt x="8" y="48"/>
                  </a:moveTo>
                  <a:lnTo>
                    <a:pt x="10" y="48"/>
                  </a:lnTo>
                  <a:lnTo>
                    <a:pt x="8" y="48"/>
                  </a:lnTo>
                  <a:close/>
                  <a:moveTo>
                    <a:pt x="10" y="42"/>
                  </a:moveTo>
                  <a:lnTo>
                    <a:pt x="10" y="44"/>
                  </a:lnTo>
                  <a:lnTo>
                    <a:pt x="10" y="42"/>
                  </a:lnTo>
                  <a:lnTo>
                    <a:pt x="8" y="42"/>
                  </a:lnTo>
                  <a:lnTo>
                    <a:pt x="10" y="42"/>
                  </a:lnTo>
                  <a:close/>
                  <a:moveTo>
                    <a:pt x="2" y="32"/>
                  </a:moveTo>
                  <a:lnTo>
                    <a:pt x="2" y="30"/>
                  </a:lnTo>
                  <a:lnTo>
                    <a:pt x="2" y="32"/>
                  </a:lnTo>
                  <a:close/>
                  <a:moveTo>
                    <a:pt x="10" y="30"/>
                  </a:moveTo>
                  <a:lnTo>
                    <a:pt x="8" y="30"/>
                  </a:lnTo>
                  <a:lnTo>
                    <a:pt x="10" y="30"/>
                  </a:lnTo>
                  <a:close/>
                  <a:moveTo>
                    <a:pt x="10" y="26"/>
                  </a:moveTo>
                  <a:lnTo>
                    <a:pt x="10" y="25"/>
                  </a:lnTo>
                  <a:lnTo>
                    <a:pt x="10" y="26"/>
                  </a:lnTo>
                  <a:close/>
                  <a:moveTo>
                    <a:pt x="8" y="23"/>
                  </a:moveTo>
                  <a:lnTo>
                    <a:pt x="8" y="25"/>
                  </a:lnTo>
                  <a:lnTo>
                    <a:pt x="6" y="25"/>
                  </a:lnTo>
                  <a:lnTo>
                    <a:pt x="6" y="23"/>
                  </a:lnTo>
                  <a:lnTo>
                    <a:pt x="8" y="23"/>
                  </a:lnTo>
                  <a:close/>
                  <a:moveTo>
                    <a:pt x="8" y="17"/>
                  </a:moveTo>
                  <a:lnTo>
                    <a:pt x="8" y="19"/>
                  </a:lnTo>
                  <a:lnTo>
                    <a:pt x="8" y="17"/>
                  </a:lnTo>
                  <a:close/>
                  <a:moveTo>
                    <a:pt x="8" y="17"/>
                  </a:moveTo>
                  <a:lnTo>
                    <a:pt x="10" y="17"/>
                  </a:lnTo>
                  <a:lnTo>
                    <a:pt x="8" y="17"/>
                  </a:lnTo>
                  <a:close/>
                  <a:moveTo>
                    <a:pt x="0" y="13"/>
                  </a:moveTo>
                  <a:lnTo>
                    <a:pt x="0" y="15"/>
                  </a:lnTo>
                  <a:lnTo>
                    <a:pt x="0" y="13"/>
                  </a:lnTo>
                  <a:close/>
                  <a:moveTo>
                    <a:pt x="8" y="13"/>
                  </a:moveTo>
                  <a:lnTo>
                    <a:pt x="8" y="15"/>
                  </a:lnTo>
                  <a:lnTo>
                    <a:pt x="8" y="13"/>
                  </a:lnTo>
                  <a:close/>
                  <a:moveTo>
                    <a:pt x="2" y="9"/>
                  </a:moveTo>
                  <a:lnTo>
                    <a:pt x="4" y="9"/>
                  </a:lnTo>
                  <a:lnTo>
                    <a:pt x="2" y="9"/>
                  </a:lnTo>
                  <a:close/>
                  <a:moveTo>
                    <a:pt x="6" y="9"/>
                  </a:moveTo>
                  <a:lnTo>
                    <a:pt x="4" y="9"/>
                  </a:lnTo>
                  <a:lnTo>
                    <a:pt x="4" y="7"/>
                  </a:lnTo>
                  <a:lnTo>
                    <a:pt x="4" y="9"/>
                  </a:lnTo>
                  <a:lnTo>
                    <a:pt x="6" y="9"/>
                  </a:lnTo>
                  <a:close/>
                  <a:moveTo>
                    <a:pt x="0" y="5"/>
                  </a:moveTo>
                  <a:lnTo>
                    <a:pt x="2" y="5"/>
                  </a:lnTo>
                  <a:lnTo>
                    <a:pt x="0" y="5"/>
                  </a:lnTo>
                  <a:close/>
                  <a:moveTo>
                    <a:pt x="2" y="0"/>
                  </a:moveTo>
                  <a:lnTo>
                    <a:pt x="0"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2" name="Freeform 151"/>
            <p:cNvSpPr>
              <a:spLocks noEditPoints="1"/>
            </p:cNvSpPr>
            <p:nvPr/>
          </p:nvSpPr>
          <p:spPr bwMode="auto">
            <a:xfrm>
              <a:off x="2039938" y="3957638"/>
              <a:ext cx="798513" cy="503238"/>
            </a:xfrm>
            <a:custGeom>
              <a:avLst/>
              <a:gdLst>
                <a:gd name="T0" fmla="*/ 119 w 503"/>
                <a:gd name="T1" fmla="*/ 238 h 317"/>
                <a:gd name="T2" fmla="*/ 328 w 503"/>
                <a:gd name="T3" fmla="*/ 194 h 317"/>
                <a:gd name="T4" fmla="*/ 106 w 503"/>
                <a:gd name="T5" fmla="*/ 150 h 317"/>
                <a:gd name="T6" fmla="*/ 100 w 503"/>
                <a:gd name="T7" fmla="*/ 146 h 317"/>
                <a:gd name="T8" fmla="*/ 150 w 503"/>
                <a:gd name="T9" fmla="*/ 133 h 317"/>
                <a:gd name="T10" fmla="*/ 113 w 503"/>
                <a:gd name="T11" fmla="*/ 119 h 317"/>
                <a:gd name="T12" fmla="*/ 50 w 503"/>
                <a:gd name="T13" fmla="*/ 86 h 317"/>
                <a:gd name="T14" fmla="*/ 96 w 503"/>
                <a:gd name="T15" fmla="*/ 71 h 317"/>
                <a:gd name="T16" fmla="*/ 79 w 503"/>
                <a:gd name="T17" fmla="*/ 63 h 317"/>
                <a:gd name="T18" fmla="*/ 117 w 503"/>
                <a:gd name="T19" fmla="*/ 25 h 317"/>
                <a:gd name="T20" fmla="*/ 167 w 503"/>
                <a:gd name="T21" fmla="*/ 17 h 317"/>
                <a:gd name="T22" fmla="*/ 207 w 503"/>
                <a:gd name="T23" fmla="*/ 35 h 317"/>
                <a:gd name="T24" fmla="*/ 236 w 503"/>
                <a:gd name="T25" fmla="*/ 65 h 317"/>
                <a:gd name="T26" fmla="*/ 271 w 503"/>
                <a:gd name="T27" fmla="*/ 58 h 317"/>
                <a:gd name="T28" fmla="*/ 294 w 503"/>
                <a:gd name="T29" fmla="*/ 90 h 317"/>
                <a:gd name="T30" fmla="*/ 311 w 503"/>
                <a:gd name="T31" fmla="*/ 115 h 317"/>
                <a:gd name="T32" fmla="*/ 328 w 503"/>
                <a:gd name="T33" fmla="*/ 161 h 317"/>
                <a:gd name="T34" fmla="*/ 334 w 503"/>
                <a:gd name="T35" fmla="*/ 200 h 317"/>
                <a:gd name="T36" fmla="*/ 346 w 503"/>
                <a:gd name="T37" fmla="*/ 225 h 317"/>
                <a:gd name="T38" fmla="*/ 369 w 503"/>
                <a:gd name="T39" fmla="*/ 248 h 317"/>
                <a:gd name="T40" fmla="*/ 405 w 503"/>
                <a:gd name="T41" fmla="*/ 252 h 317"/>
                <a:gd name="T42" fmla="*/ 426 w 503"/>
                <a:gd name="T43" fmla="*/ 252 h 317"/>
                <a:gd name="T44" fmla="*/ 442 w 503"/>
                <a:gd name="T45" fmla="*/ 229 h 317"/>
                <a:gd name="T46" fmla="*/ 470 w 503"/>
                <a:gd name="T47" fmla="*/ 202 h 317"/>
                <a:gd name="T48" fmla="*/ 493 w 503"/>
                <a:gd name="T49" fmla="*/ 200 h 317"/>
                <a:gd name="T50" fmla="*/ 488 w 503"/>
                <a:gd name="T51" fmla="*/ 232 h 317"/>
                <a:gd name="T52" fmla="*/ 486 w 503"/>
                <a:gd name="T53" fmla="*/ 255 h 317"/>
                <a:gd name="T54" fmla="*/ 472 w 503"/>
                <a:gd name="T55" fmla="*/ 255 h 317"/>
                <a:gd name="T56" fmla="*/ 440 w 503"/>
                <a:gd name="T57" fmla="*/ 282 h 317"/>
                <a:gd name="T58" fmla="*/ 424 w 503"/>
                <a:gd name="T59" fmla="*/ 292 h 317"/>
                <a:gd name="T60" fmla="*/ 396 w 503"/>
                <a:gd name="T61" fmla="*/ 298 h 317"/>
                <a:gd name="T62" fmla="*/ 372 w 503"/>
                <a:gd name="T63" fmla="*/ 286 h 317"/>
                <a:gd name="T64" fmla="*/ 342 w 503"/>
                <a:gd name="T65" fmla="*/ 298 h 317"/>
                <a:gd name="T66" fmla="*/ 294 w 503"/>
                <a:gd name="T67" fmla="*/ 278 h 317"/>
                <a:gd name="T68" fmla="*/ 252 w 503"/>
                <a:gd name="T69" fmla="*/ 259 h 317"/>
                <a:gd name="T70" fmla="*/ 209 w 503"/>
                <a:gd name="T71" fmla="*/ 232 h 317"/>
                <a:gd name="T72" fmla="*/ 207 w 503"/>
                <a:gd name="T73" fmla="*/ 200 h 317"/>
                <a:gd name="T74" fmla="*/ 179 w 503"/>
                <a:gd name="T75" fmla="*/ 157 h 317"/>
                <a:gd name="T76" fmla="*/ 163 w 503"/>
                <a:gd name="T77" fmla="*/ 140 h 317"/>
                <a:gd name="T78" fmla="*/ 156 w 503"/>
                <a:gd name="T79" fmla="*/ 134 h 317"/>
                <a:gd name="T80" fmla="*/ 146 w 503"/>
                <a:gd name="T81" fmla="*/ 129 h 317"/>
                <a:gd name="T82" fmla="*/ 140 w 503"/>
                <a:gd name="T83" fmla="*/ 109 h 317"/>
                <a:gd name="T84" fmla="*/ 123 w 503"/>
                <a:gd name="T85" fmla="*/ 92 h 317"/>
                <a:gd name="T86" fmla="*/ 102 w 503"/>
                <a:gd name="T87" fmla="*/ 71 h 317"/>
                <a:gd name="T88" fmla="*/ 83 w 503"/>
                <a:gd name="T89" fmla="*/ 37 h 317"/>
                <a:gd name="T90" fmla="*/ 58 w 503"/>
                <a:gd name="T91" fmla="*/ 17 h 317"/>
                <a:gd name="T92" fmla="*/ 63 w 503"/>
                <a:gd name="T93" fmla="*/ 52 h 317"/>
                <a:gd name="T94" fmla="*/ 86 w 503"/>
                <a:gd name="T95" fmla="*/ 79 h 317"/>
                <a:gd name="T96" fmla="*/ 104 w 503"/>
                <a:gd name="T97" fmla="*/ 111 h 317"/>
                <a:gd name="T98" fmla="*/ 117 w 503"/>
                <a:gd name="T99" fmla="*/ 134 h 317"/>
                <a:gd name="T100" fmla="*/ 129 w 503"/>
                <a:gd name="T101" fmla="*/ 152 h 317"/>
                <a:gd name="T102" fmla="*/ 131 w 503"/>
                <a:gd name="T103" fmla="*/ 171 h 317"/>
                <a:gd name="T104" fmla="*/ 102 w 503"/>
                <a:gd name="T105" fmla="*/ 144 h 317"/>
                <a:gd name="T106" fmla="*/ 96 w 503"/>
                <a:gd name="T107" fmla="*/ 119 h 317"/>
                <a:gd name="T108" fmla="*/ 69 w 503"/>
                <a:gd name="T109" fmla="*/ 106 h 317"/>
                <a:gd name="T110" fmla="*/ 65 w 503"/>
                <a:gd name="T111" fmla="*/ 88 h 317"/>
                <a:gd name="T112" fmla="*/ 67 w 503"/>
                <a:gd name="T113" fmla="*/ 83 h 317"/>
                <a:gd name="T114" fmla="*/ 44 w 503"/>
                <a:gd name="T115" fmla="*/ 58 h 317"/>
                <a:gd name="T116" fmla="*/ 27 w 503"/>
                <a:gd name="T117" fmla="*/ 23 h 317"/>
                <a:gd name="T118" fmla="*/ 44 w 503"/>
                <a:gd name="T119" fmla="*/ 2 h 317"/>
                <a:gd name="T120" fmla="*/ 328 w 503"/>
                <a:gd name="T121" fmla="*/ 142 h 317"/>
                <a:gd name="T122" fmla="*/ 332 w 503"/>
                <a:gd name="T123" fmla="*/ 133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3" h="317">
                  <a:moveTo>
                    <a:pt x="58" y="253"/>
                  </a:moveTo>
                  <a:lnTo>
                    <a:pt x="58" y="255"/>
                  </a:lnTo>
                  <a:lnTo>
                    <a:pt x="56" y="253"/>
                  </a:lnTo>
                  <a:lnTo>
                    <a:pt x="58" y="253"/>
                  </a:lnTo>
                  <a:close/>
                  <a:moveTo>
                    <a:pt x="493" y="253"/>
                  </a:moveTo>
                  <a:lnTo>
                    <a:pt x="493" y="252"/>
                  </a:lnTo>
                  <a:lnTo>
                    <a:pt x="493" y="250"/>
                  </a:lnTo>
                  <a:lnTo>
                    <a:pt x="493" y="252"/>
                  </a:lnTo>
                  <a:lnTo>
                    <a:pt x="493" y="253"/>
                  </a:lnTo>
                  <a:close/>
                  <a:moveTo>
                    <a:pt x="495" y="250"/>
                  </a:moveTo>
                  <a:lnTo>
                    <a:pt x="495" y="248"/>
                  </a:lnTo>
                  <a:lnTo>
                    <a:pt x="495" y="250"/>
                  </a:lnTo>
                  <a:close/>
                  <a:moveTo>
                    <a:pt x="426" y="248"/>
                  </a:moveTo>
                  <a:lnTo>
                    <a:pt x="424" y="248"/>
                  </a:lnTo>
                  <a:lnTo>
                    <a:pt x="424" y="250"/>
                  </a:lnTo>
                  <a:lnTo>
                    <a:pt x="424" y="248"/>
                  </a:lnTo>
                  <a:lnTo>
                    <a:pt x="422" y="250"/>
                  </a:lnTo>
                  <a:lnTo>
                    <a:pt x="422" y="248"/>
                  </a:lnTo>
                  <a:lnTo>
                    <a:pt x="424" y="248"/>
                  </a:lnTo>
                  <a:lnTo>
                    <a:pt x="426" y="248"/>
                  </a:lnTo>
                  <a:lnTo>
                    <a:pt x="426" y="246"/>
                  </a:lnTo>
                  <a:lnTo>
                    <a:pt x="426" y="248"/>
                  </a:lnTo>
                  <a:close/>
                  <a:moveTo>
                    <a:pt x="119" y="248"/>
                  </a:moveTo>
                  <a:lnTo>
                    <a:pt x="117" y="248"/>
                  </a:lnTo>
                  <a:lnTo>
                    <a:pt x="115" y="248"/>
                  </a:lnTo>
                  <a:lnTo>
                    <a:pt x="115" y="246"/>
                  </a:lnTo>
                  <a:lnTo>
                    <a:pt x="117" y="246"/>
                  </a:lnTo>
                  <a:lnTo>
                    <a:pt x="119" y="246"/>
                  </a:lnTo>
                  <a:lnTo>
                    <a:pt x="119" y="248"/>
                  </a:lnTo>
                  <a:close/>
                  <a:moveTo>
                    <a:pt x="119" y="238"/>
                  </a:moveTo>
                  <a:lnTo>
                    <a:pt x="121" y="238"/>
                  </a:lnTo>
                  <a:lnTo>
                    <a:pt x="119" y="238"/>
                  </a:lnTo>
                  <a:close/>
                  <a:moveTo>
                    <a:pt x="503" y="217"/>
                  </a:moveTo>
                  <a:lnTo>
                    <a:pt x="503" y="219"/>
                  </a:lnTo>
                  <a:lnTo>
                    <a:pt x="501" y="219"/>
                  </a:lnTo>
                  <a:lnTo>
                    <a:pt x="501" y="221"/>
                  </a:lnTo>
                  <a:lnTo>
                    <a:pt x="499" y="221"/>
                  </a:lnTo>
                  <a:lnTo>
                    <a:pt x="499" y="223"/>
                  </a:lnTo>
                  <a:lnTo>
                    <a:pt x="499" y="221"/>
                  </a:lnTo>
                  <a:lnTo>
                    <a:pt x="499" y="219"/>
                  </a:lnTo>
                  <a:lnTo>
                    <a:pt x="499" y="217"/>
                  </a:lnTo>
                  <a:lnTo>
                    <a:pt x="501" y="217"/>
                  </a:lnTo>
                  <a:lnTo>
                    <a:pt x="503" y="217"/>
                  </a:lnTo>
                  <a:close/>
                  <a:moveTo>
                    <a:pt x="503" y="205"/>
                  </a:moveTo>
                  <a:lnTo>
                    <a:pt x="503" y="204"/>
                  </a:lnTo>
                  <a:lnTo>
                    <a:pt x="503" y="205"/>
                  </a:lnTo>
                  <a:close/>
                  <a:moveTo>
                    <a:pt x="192" y="204"/>
                  </a:moveTo>
                  <a:lnTo>
                    <a:pt x="194" y="204"/>
                  </a:lnTo>
                  <a:lnTo>
                    <a:pt x="192" y="204"/>
                  </a:lnTo>
                  <a:close/>
                  <a:moveTo>
                    <a:pt x="190" y="202"/>
                  </a:moveTo>
                  <a:lnTo>
                    <a:pt x="188" y="202"/>
                  </a:lnTo>
                  <a:lnTo>
                    <a:pt x="190" y="202"/>
                  </a:lnTo>
                  <a:close/>
                  <a:moveTo>
                    <a:pt x="186" y="198"/>
                  </a:moveTo>
                  <a:lnTo>
                    <a:pt x="188" y="198"/>
                  </a:lnTo>
                  <a:lnTo>
                    <a:pt x="188" y="200"/>
                  </a:lnTo>
                  <a:lnTo>
                    <a:pt x="186" y="200"/>
                  </a:lnTo>
                  <a:lnTo>
                    <a:pt x="186" y="198"/>
                  </a:lnTo>
                  <a:close/>
                  <a:moveTo>
                    <a:pt x="330" y="196"/>
                  </a:moveTo>
                  <a:lnTo>
                    <a:pt x="328" y="196"/>
                  </a:lnTo>
                  <a:lnTo>
                    <a:pt x="328" y="194"/>
                  </a:lnTo>
                  <a:lnTo>
                    <a:pt x="328" y="196"/>
                  </a:lnTo>
                  <a:lnTo>
                    <a:pt x="330" y="196"/>
                  </a:lnTo>
                  <a:close/>
                  <a:moveTo>
                    <a:pt x="457" y="182"/>
                  </a:moveTo>
                  <a:lnTo>
                    <a:pt x="457" y="184"/>
                  </a:lnTo>
                  <a:lnTo>
                    <a:pt x="457" y="186"/>
                  </a:lnTo>
                  <a:lnTo>
                    <a:pt x="457" y="184"/>
                  </a:lnTo>
                  <a:lnTo>
                    <a:pt x="455" y="184"/>
                  </a:lnTo>
                  <a:lnTo>
                    <a:pt x="457" y="184"/>
                  </a:lnTo>
                  <a:lnTo>
                    <a:pt x="457" y="182"/>
                  </a:lnTo>
                  <a:lnTo>
                    <a:pt x="455" y="182"/>
                  </a:lnTo>
                  <a:lnTo>
                    <a:pt x="457" y="182"/>
                  </a:lnTo>
                  <a:close/>
                  <a:moveTo>
                    <a:pt x="326" y="181"/>
                  </a:moveTo>
                  <a:lnTo>
                    <a:pt x="326" y="179"/>
                  </a:lnTo>
                  <a:lnTo>
                    <a:pt x="326" y="181"/>
                  </a:lnTo>
                  <a:close/>
                  <a:moveTo>
                    <a:pt x="136" y="156"/>
                  </a:moveTo>
                  <a:lnTo>
                    <a:pt x="134" y="156"/>
                  </a:lnTo>
                  <a:lnTo>
                    <a:pt x="134" y="154"/>
                  </a:lnTo>
                  <a:lnTo>
                    <a:pt x="134" y="152"/>
                  </a:lnTo>
                  <a:lnTo>
                    <a:pt x="134" y="154"/>
                  </a:lnTo>
                  <a:lnTo>
                    <a:pt x="136" y="154"/>
                  </a:lnTo>
                  <a:lnTo>
                    <a:pt x="136" y="156"/>
                  </a:lnTo>
                  <a:close/>
                  <a:moveTo>
                    <a:pt x="108" y="152"/>
                  </a:moveTo>
                  <a:lnTo>
                    <a:pt x="109" y="152"/>
                  </a:lnTo>
                  <a:lnTo>
                    <a:pt x="108" y="152"/>
                  </a:lnTo>
                  <a:lnTo>
                    <a:pt x="106" y="152"/>
                  </a:lnTo>
                  <a:lnTo>
                    <a:pt x="108" y="152"/>
                  </a:lnTo>
                  <a:close/>
                  <a:moveTo>
                    <a:pt x="102" y="148"/>
                  </a:moveTo>
                  <a:lnTo>
                    <a:pt x="104" y="148"/>
                  </a:lnTo>
                  <a:lnTo>
                    <a:pt x="104" y="150"/>
                  </a:lnTo>
                  <a:lnTo>
                    <a:pt x="106" y="150"/>
                  </a:lnTo>
                  <a:lnTo>
                    <a:pt x="106" y="152"/>
                  </a:lnTo>
                  <a:lnTo>
                    <a:pt x="104" y="152"/>
                  </a:lnTo>
                  <a:lnTo>
                    <a:pt x="104" y="150"/>
                  </a:lnTo>
                  <a:lnTo>
                    <a:pt x="102" y="150"/>
                  </a:lnTo>
                  <a:lnTo>
                    <a:pt x="102" y="148"/>
                  </a:lnTo>
                  <a:close/>
                  <a:moveTo>
                    <a:pt x="127" y="148"/>
                  </a:moveTo>
                  <a:lnTo>
                    <a:pt x="129" y="148"/>
                  </a:lnTo>
                  <a:lnTo>
                    <a:pt x="129" y="150"/>
                  </a:lnTo>
                  <a:lnTo>
                    <a:pt x="127" y="150"/>
                  </a:lnTo>
                  <a:lnTo>
                    <a:pt x="127" y="148"/>
                  </a:lnTo>
                  <a:close/>
                  <a:moveTo>
                    <a:pt x="125" y="144"/>
                  </a:moveTo>
                  <a:lnTo>
                    <a:pt x="123" y="144"/>
                  </a:lnTo>
                  <a:lnTo>
                    <a:pt x="123" y="142"/>
                  </a:lnTo>
                  <a:lnTo>
                    <a:pt x="125" y="142"/>
                  </a:lnTo>
                  <a:lnTo>
                    <a:pt x="125" y="144"/>
                  </a:lnTo>
                  <a:close/>
                  <a:moveTo>
                    <a:pt x="123" y="140"/>
                  </a:moveTo>
                  <a:lnTo>
                    <a:pt x="125" y="140"/>
                  </a:lnTo>
                  <a:lnTo>
                    <a:pt x="123" y="140"/>
                  </a:lnTo>
                  <a:lnTo>
                    <a:pt x="125" y="142"/>
                  </a:lnTo>
                  <a:lnTo>
                    <a:pt x="123" y="142"/>
                  </a:lnTo>
                  <a:lnTo>
                    <a:pt x="123" y="140"/>
                  </a:lnTo>
                  <a:lnTo>
                    <a:pt x="121" y="140"/>
                  </a:lnTo>
                  <a:lnTo>
                    <a:pt x="121" y="138"/>
                  </a:lnTo>
                  <a:lnTo>
                    <a:pt x="123" y="138"/>
                  </a:lnTo>
                  <a:lnTo>
                    <a:pt x="123" y="140"/>
                  </a:lnTo>
                  <a:close/>
                  <a:moveTo>
                    <a:pt x="98" y="140"/>
                  </a:moveTo>
                  <a:lnTo>
                    <a:pt x="98" y="142"/>
                  </a:lnTo>
                  <a:lnTo>
                    <a:pt x="98" y="144"/>
                  </a:lnTo>
                  <a:lnTo>
                    <a:pt x="100" y="144"/>
                  </a:lnTo>
                  <a:lnTo>
                    <a:pt x="100" y="146"/>
                  </a:lnTo>
                  <a:lnTo>
                    <a:pt x="98" y="146"/>
                  </a:lnTo>
                  <a:lnTo>
                    <a:pt x="100" y="146"/>
                  </a:lnTo>
                  <a:lnTo>
                    <a:pt x="100" y="148"/>
                  </a:lnTo>
                  <a:lnTo>
                    <a:pt x="100" y="146"/>
                  </a:lnTo>
                  <a:lnTo>
                    <a:pt x="98" y="146"/>
                  </a:lnTo>
                  <a:lnTo>
                    <a:pt x="100" y="146"/>
                  </a:lnTo>
                  <a:lnTo>
                    <a:pt x="98" y="146"/>
                  </a:lnTo>
                  <a:lnTo>
                    <a:pt x="98" y="144"/>
                  </a:lnTo>
                  <a:lnTo>
                    <a:pt x="96" y="144"/>
                  </a:lnTo>
                  <a:lnTo>
                    <a:pt x="98" y="144"/>
                  </a:lnTo>
                  <a:lnTo>
                    <a:pt x="96" y="144"/>
                  </a:lnTo>
                  <a:lnTo>
                    <a:pt x="96" y="142"/>
                  </a:lnTo>
                  <a:lnTo>
                    <a:pt x="98" y="142"/>
                  </a:lnTo>
                  <a:lnTo>
                    <a:pt x="98" y="140"/>
                  </a:lnTo>
                  <a:lnTo>
                    <a:pt x="98" y="138"/>
                  </a:lnTo>
                  <a:lnTo>
                    <a:pt x="98" y="136"/>
                  </a:lnTo>
                  <a:lnTo>
                    <a:pt x="100" y="136"/>
                  </a:lnTo>
                  <a:lnTo>
                    <a:pt x="98" y="136"/>
                  </a:lnTo>
                  <a:lnTo>
                    <a:pt x="98" y="138"/>
                  </a:lnTo>
                  <a:lnTo>
                    <a:pt x="98" y="140"/>
                  </a:lnTo>
                  <a:close/>
                  <a:moveTo>
                    <a:pt x="121" y="136"/>
                  </a:moveTo>
                  <a:lnTo>
                    <a:pt x="121" y="134"/>
                  </a:lnTo>
                  <a:lnTo>
                    <a:pt x="123" y="134"/>
                  </a:lnTo>
                  <a:lnTo>
                    <a:pt x="121" y="134"/>
                  </a:lnTo>
                  <a:lnTo>
                    <a:pt x="121" y="136"/>
                  </a:lnTo>
                  <a:close/>
                  <a:moveTo>
                    <a:pt x="150" y="133"/>
                  </a:moveTo>
                  <a:lnTo>
                    <a:pt x="152" y="133"/>
                  </a:lnTo>
                  <a:lnTo>
                    <a:pt x="152" y="134"/>
                  </a:lnTo>
                  <a:lnTo>
                    <a:pt x="152" y="133"/>
                  </a:lnTo>
                  <a:lnTo>
                    <a:pt x="150" y="133"/>
                  </a:lnTo>
                  <a:lnTo>
                    <a:pt x="148" y="133"/>
                  </a:lnTo>
                  <a:lnTo>
                    <a:pt x="150" y="133"/>
                  </a:lnTo>
                  <a:close/>
                  <a:moveTo>
                    <a:pt x="100" y="134"/>
                  </a:moveTo>
                  <a:lnTo>
                    <a:pt x="100" y="133"/>
                  </a:lnTo>
                  <a:lnTo>
                    <a:pt x="100" y="131"/>
                  </a:lnTo>
                  <a:lnTo>
                    <a:pt x="100" y="133"/>
                  </a:lnTo>
                  <a:lnTo>
                    <a:pt x="100" y="134"/>
                  </a:lnTo>
                  <a:close/>
                  <a:moveTo>
                    <a:pt x="121" y="129"/>
                  </a:moveTo>
                  <a:lnTo>
                    <a:pt x="121" y="127"/>
                  </a:lnTo>
                  <a:lnTo>
                    <a:pt x="121" y="129"/>
                  </a:lnTo>
                  <a:close/>
                  <a:moveTo>
                    <a:pt x="117" y="127"/>
                  </a:moveTo>
                  <a:lnTo>
                    <a:pt x="117" y="129"/>
                  </a:lnTo>
                  <a:lnTo>
                    <a:pt x="115" y="129"/>
                  </a:lnTo>
                  <a:lnTo>
                    <a:pt x="115" y="127"/>
                  </a:lnTo>
                  <a:lnTo>
                    <a:pt x="117" y="127"/>
                  </a:lnTo>
                  <a:close/>
                  <a:moveTo>
                    <a:pt x="113" y="127"/>
                  </a:moveTo>
                  <a:lnTo>
                    <a:pt x="113" y="125"/>
                  </a:lnTo>
                  <a:lnTo>
                    <a:pt x="113" y="127"/>
                  </a:lnTo>
                  <a:close/>
                  <a:moveTo>
                    <a:pt x="115" y="121"/>
                  </a:moveTo>
                  <a:lnTo>
                    <a:pt x="115" y="123"/>
                  </a:lnTo>
                  <a:lnTo>
                    <a:pt x="115" y="125"/>
                  </a:lnTo>
                  <a:lnTo>
                    <a:pt x="113" y="125"/>
                  </a:lnTo>
                  <a:lnTo>
                    <a:pt x="113" y="127"/>
                  </a:lnTo>
                  <a:lnTo>
                    <a:pt x="113" y="125"/>
                  </a:lnTo>
                  <a:lnTo>
                    <a:pt x="113" y="123"/>
                  </a:lnTo>
                  <a:lnTo>
                    <a:pt x="115" y="123"/>
                  </a:lnTo>
                  <a:lnTo>
                    <a:pt x="113" y="121"/>
                  </a:lnTo>
                  <a:lnTo>
                    <a:pt x="115" y="121"/>
                  </a:lnTo>
                  <a:close/>
                  <a:moveTo>
                    <a:pt x="113" y="121"/>
                  </a:moveTo>
                  <a:lnTo>
                    <a:pt x="113" y="119"/>
                  </a:lnTo>
                  <a:lnTo>
                    <a:pt x="113" y="121"/>
                  </a:lnTo>
                  <a:close/>
                  <a:moveTo>
                    <a:pt x="83" y="109"/>
                  </a:moveTo>
                  <a:lnTo>
                    <a:pt x="83" y="111"/>
                  </a:lnTo>
                  <a:lnTo>
                    <a:pt x="83" y="109"/>
                  </a:lnTo>
                  <a:lnTo>
                    <a:pt x="81" y="109"/>
                  </a:lnTo>
                  <a:lnTo>
                    <a:pt x="83" y="109"/>
                  </a:lnTo>
                  <a:close/>
                  <a:moveTo>
                    <a:pt x="134" y="104"/>
                  </a:moveTo>
                  <a:lnTo>
                    <a:pt x="132" y="104"/>
                  </a:lnTo>
                  <a:lnTo>
                    <a:pt x="134" y="104"/>
                  </a:lnTo>
                  <a:close/>
                  <a:moveTo>
                    <a:pt x="100" y="102"/>
                  </a:moveTo>
                  <a:lnTo>
                    <a:pt x="100" y="100"/>
                  </a:lnTo>
                  <a:lnTo>
                    <a:pt x="100" y="102"/>
                  </a:lnTo>
                  <a:close/>
                  <a:moveTo>
                    <a:pt x="125" y="100"/>
                  </a:moveTo>
                  <a:lnTo>
                    <a:pt x="123" y="100"/>
                  </a:lnTo>
                  <a:lnTo>
                    <a:pt x="123" y="98"/>
                  </a:lnTo>
                  <a:lnTo>
                    <a:pt x="123" y="100"/>
                  </a:lnTo>
                  <a:lnTo>
                    <a:pt x="125" y="100"/>
                  </a:lnTo>
                  <a:close/>
                  <a:moveTo>
                    <a:pt x="104" y="96"/>
                  </a:moveTo>
                  <a:lnTo>
                    <a:pt x="104" y="98"/>
                  </a:lnTo>
                  <a:lnTo>
                    <a:pt x="104" y="96"/>
                  </a:lnTo>
                  <a:lnTo>
                    <a:pt x="102" y="96"/>
                  </a:lnTo>
                  <a:lnTo>
                    <a:pt x="104" y="96"/>
                  </a:lnTo>
                  <a:close/>
                  <a:moveTo>
                    <a:pt x="50" y="90"/>
                  </a:moveTo>
                  <a:lnTo>
                    <a:pt x="50" y="88"/>
                  </a:lnTo>
                  <a:lnTo>
                    <a:pt x="50" y="90"/>
                  </a:lnTo>
                  <a:close/>
                  <a:moveTo>
                    <a:pt x="111" y="86"/>
                  </a:moveTo>
                  <a:lnTo>
                    <a:pt x="111" y="88"/>
                  </a:lnTo>
                  <a:lnTo>
                    <a:pt x="111" y="86"/>
                  </a:lnTo>
                  <a:close/>
                  <a:moveTo>
                    <a:pt x="50" y="85"/>
                  </a:moveTo>
                  <a:lnTo>
                    <a:pt x="50" y="86"/>
                  </a:lnTo>
                  <a:lnTo>
                    <a:pt x="50" y="85"/>
                  </a:lnTo>
                  <a:lnTo>
                    <a:pt x="48" y="85"/>
                  </a:lnTo>
                  <a:lnTo>
                    <a:pt x="50" y="83"/>
                  </a:lnTo>
                  <a:lnTo>
                    <a:pt x="50" y="81"/>
                  </a:lnTo>
                  <a:lnTo>
                    <a:pt x="50" y="83"/>
                  </a:lnTo>
                  <a:lnTo>
                    <a:pt x="52" y="85"/>
                  </a:lnTo>
                  <a:lnTo>
                    <a:pt x="50" y="85"/>
                  </a:lnTo>
                  <a:close/>
                  <a:moveTo>
                    <a:pt x="88" y="77"/>
                  </a:moveTo>
                  <a:lnTo>
                    <a:pt x="88" y="75"/>
                  </a:lnTo>
                  <a:lnTo>
                    <a:pt x="86" y="75"/>
                  </a:lnTo>
                  <a:lnTo>
                    <a:pt x="88" y="75"/>
                  </a:lnTo>
                  <a:lnTo>
                    <a:pt x="88" y="77"/>
                  </a:lnTo>
                  <a:close/>
                  <a:moveTo>
                    <a:pt x="92" y="73"/>
                  </a:moveTo>
                  <a:lnTo>
                    <a:pt x="92" y="75"/>
                  </a:lnTo>
                  <a:lnTo>
                    <a:pt x="92" y="73"/>
                  </a:lnTo>
                  <a:close/>
                  <a:moveTo>
                    <a:pt x="2" y="71"/>
                  </a:moveTo>
                  <a:lnTo>
                    <a:pt x="0" y="71"/>
                  </a:lnTo>
                  <a:lnTo>
                    <a:pt x="2" y="71"/>
                  </a:lnTo>
                  <a:lnTo>
                    <a:pt x="0" y="69"/>
                  </a:lnTo>
                  <a:lnTo>
                    <a:pt x="0" y="67"/>
                  </a:lnTo>
                  <a:lnTo>
                    <a:pt x="0" y="65"/>
                  </a:lnTo>
                  <a:lnTo>
                    <a:pt x="2" y="65"/>
                  </a:lnTo>
                  <a:lnTo>
                    <a:pt x="2" y="67"/>
                  </a:lnTo>
                  <a:lnTo>
                    <a:pt x="2" y="69"/>
                  </a:lnTo>
                  <a:lnTo>
                    <a:pt x="2" y="71"/>
                  </a:lnTo>
                  <a:close/>
                  <a:moveTo>
                    <a:pt x="96" y="65"/>
                  </a:moveTo>
                  <a:lnTo>
                    <a:pt x="98" y="67"/>
                  </a:lnTo>
                  <a:lnTo>
                    <a:pt x="98" y="69"/>
                  </a:lnTo>
                  <a:lnTo>
                    <a:pt x="98" y="71"/>
                  </a:lnTo>
                  <a:lnTo>
                    <a:pt x="96" y="71"/>
                  </a:lnTo>
                  <a:lnTo>
                    <a:pt x="96" y="73"/>
                  </a:lnTo>
                  <a:lnTo>
                    <a:pt x="98" y="73"/>
                  </a:lnTo>
                  <a:lnTo>
                    <a:pt x="96" y="73"/>
                  </a:lnTo>
                  <a:lnTo>
                    <a:pt x="94" y="73"/>
                  </a:lnTo>
                  <a:lnTo>
                    <a:pt x="94" y="71"/>
                  </a:lnTo>
                  <a:lnTo>
                    <a:pt x="92" y="71"/>
                  </a:lnTo>
                  <a:lnTo>
                    <a:pt x="92" y="69"/>
                  </a:lnTo>
                  <a:lnTo>
                    <a:pt x="94" y="69"/>
                  </a:lnTo>
                  <a:lnTo>
                    <a:pt x="92" y="67"/>
                  </a:lnTo>
                  <a:lnTo>
                    <a:pt x="94" y="67"/>
                  </a:lnTo>
                  <a:lnTo>
                    <a:pt x="94" y="65"/>
                  </a:lnTo>
                  <a:lnTo>
                    <a:pt x="96" y="65"/>
                  </a:lnTo>
                  <a:lnTo>
                    <a:pt x="96" y="63"/>
                  </a:lnTo>
                  <a:lnTo>
                    <a:pt x="96" y="65"/>
                  </a:lnTo>
                  <a:close/>
                  <a:moveTo>
                    <a:pt x="77" y="60"/>
                  </a:moveTo>
                  <a:lnTo>
                    <a:pt x="79" y="60"/>
                  </a:lnTo>
                  <a:lnTo>
                    <a:pt x="79" y="62"/>
                  </a:lnTo>
                  <a:lnTo>
                    <a:pt x="79" y="63"/>
                  </a:lnTo>
                  <a:lnTo>
                    <a:pt x="81" y="63"/>
                  </a:lnTo>
                  <a:lnTo>
                    <a:pt x="83" y="63"/>
                  </a:lnTo>
                  <a:lnTo>
                    <a:pt x="83" y="65"/>
                  </a:lnTo>
                  <a:lnTo>
                    <a:pt x="83" y="67"/>
                  </a:lnTo>
                  <a:lnTo>
                    <a:pt x="84" y="67"/>
                  </a:lnTo>
                  <a:lnTo>
                    <a:pt x="83" y="67"/>
                  </a:lnTo>
                  <a:lnTo>
                    <a:pt x="83" y="69"/>
                  </a:lnTo>
                  <a:lnTo>
                    <a:pt x="83" y="67"/>
                  </a:lnTo>
                  <a:lnTo>
                    <a:pt x="81" y="67"/>
                  </a:lnTo>
                  <a:lnTo>
                    <a:pt x="81" y="65"/>
                  </a:lnTo>
                  <a:lnTo>
                    <a:pt x="79" y="65"/>
                  </a:lnTo>
                  <a:lnTo>
                    <a:pt x="79" y="63"/>
                  </a:lnTo>
                  <a:lnTo>
                    <a:pt x="77" y="63"/>
                  </a:lnTo>
                  <a:lnTo>
                    <a:pt x="77" y="62"/>
                  </a:lnTo>
                  <a:lnTo>
                    <a:pt x="75" y="62"/>
                  </a:lnTo>
                  <a:lnTo>
                    <a:pt x="75" y="60"/>
                  </a:lnTo>
                  <a:lnTo>
                    <a:pt x="77" y="60"/>
                  </a:lnTo>
                  <a:lnTo>
                    <a:pt x="77" y="58"/>
                  </a:lnTo>
                  <a:lnTo>
                    <a:pt x="77" y="60"/>
                  </a:lnTo>
                  <a:close/>
                  <a:moveTo>
                    <a:pt x="63" y="52"/>
                  </a:moveTo>
                  <a:lnTo>
                    <a:pt x="63" y="50"/>
                  </a:lnTo>
                  <a:lnTo>
                    <a:pt x="63" y="52"/>
                  </a:lnTo>
                  <a:close/>
                  <a:moveTo>
                    <a:pt x="36" y="42"/>
                  </a:moveTo>
                  <a:lnTo>
                    <a:pt x="35" y="42"/>
                  </a:lnTo>
                  <a:lnTo>
                    <a:pt x="35" y="40"/>
                  </a:lnTo>
                  <a:lnTo>
                    <a:pt x="36" y="40"/>
                  </a:lnTo>
                  <a:lnTo>
                    <a:pt x="36" y="42"/>
                  </a:lnTo>
                  <a:close/>
                  <a:moveTo>
                    <a:pt x="60" y="19"/>
                  </a:moveTo>
                  <a:lnTo>
                    <a:pt x="58" y="19"/>
                  </a:lnTo>
                  <a:lnTo>
                    <a:pt x="56" y="17"/>
                  </a:lnTo>
                  <a:lnTo>
                    <a:pt x="58" y="17"/>
                  </a:lnTo>
                  <a:lnTo>
                    <a:pt x="60" y="19"/>
                  </a:lnTo>
                  <a:close/>
                  <a:moveTo>
                    <a:pt x="83" y="14"/>
                  </a:moveTo>
                  <a:lnTo>
                    <a:pt x="90" y="15"/>
                  </a:lnTo>
                  <a:lnTo>
                    <a:pt x="96" y="19"/>
                  </a:lnTo>
                  <a:lnTo>
                    <a:pt x="102" y="21"/>
                  </a:lnTo>
                  <a:lnTo>
                    <a:pt x="109" y="23"/>
                  </a:lnTo>
                  <a:lnTo>
                    <a:pt x="111" y="23"/>
                  </a:lnTo>
                  <a:lnTo>
                    <a:pt x="111" y="25"/>
                  </a:lnTo>
                  <a:lnTo>
                    <a:pt x="113" y="25"/>
                  </a:lnTo>
                  <a:lnTo>
                    <a:pt x="115" y="25"/>
                  </a:lnTo>
                  <a:lnTo>
                    <a:pt x="117" y="25"/>
                  </a:lnTo>
                  <a:lnTo>
                    <a:pt x="119" y="25"/>
                  </a:lnTo>
                  <a:lnTo>
                    <a:pt x="121" y="25"/>
                  </a:lnTo>
                  <a:lnTo>
                    <a:pt x="123" y="25"/>
                  </a:lnTo>
                  <a:lnTo>
                    <a:pt x="125" y="25"/>
                  </a:lnTo>
                  <a:lnTo>
                    <a:pt x="127" y="25"/>
                  </a:lnTo>
                  <a:lnTo>
                    <a:pt x="129" y="25"/>
                  </a:lnTo>
                  <a:lnTo>
                    <a:pt x="131" y="25"/>
                  </a:lnTo>
                  <a:lnTo>
                    <a:pt x="132" y="25"/>
                  </a:lnTo>
                  <a:lnTo>
                    <a:pt x="134" y="25"/>
                  </a:lnTo>
                  <a:lnTo>
                    <a:pt x="136" y="25"/>
                  </a:lnTo>
                  <a:lnTo>
                    <a:pt x="138" y="25"/>
                  </a:lnTo>
                  <a:lnTo>
                    <a:pt x="140" y="25"/>
                  </a:lnTo>
                  <a:lnTo>
                    <a:pt x="142" y="25"/>
                  </a:lnTo>
                  <a:lnTo>
                    <a:pt x="144" y="25"/>
                  </a:lnTo>
                  <a:lnTo>
                    <a:pt x="146" y="25"/>
                  </a:lnTo>
                  <a:lnTo>
                    <a:pt x="148" y="25"/>
                  </a:lnTo>
                  <a:lnTo>
                    <a:pt x="150" y="25"/>
                  </a:lnTo>
                  <a:lnTo>
                    <a:pt x="152" y="25"/>
                  </a:lnTo>
                  <a:lnTo>
                    <a:pt x="154" y="25"/>
                  </a:lnTo>
                  <a:lnTo>
                    <a:pt x="156" y="25"/>
                  </a:lnTo>
                  <a:lnTo>
                    <a:pt x="157" y="25"/>
                  </a:lnTo>
                  <a:lnTo>
                    <a:pt x="159" y="25"/>
                  </a:lnTo>
                  <a:lnTo>
                    <a:pt x="161" y="25"/>
                  </a:lnTo>
                  <a:lnTo>
                    <a:pt x="161" y="23"/>
                  </a:lnTo>
                  <a:lnTo>
                    <a:pt x="161" y="21"/>
                  </a:lnTo>
                  <a:lnTo>
                    <a:pt x="161" y="19"/>
                  </a:lnTo>
                  <a:lnTo>
                    <a:pt x="161" y="17"/>
                  </a:lnTo>
                  <a:lnTo>
                    <a:pt x="163" y="17"/>
                  </a:lnTo>
                  <a:lnTo>
                    <a:pt x="165" y="17"/>
                  </a:lnTo>
                  <a:lnTo>
                    <a:pt x="167" y="17"/>
                  </a:lnTo>
                  <a:lnTo>
                    <a:pt x="169" y="17"/>
                  </a:lnTo>
                  <a:lnTo>
                    <a:pt x="171" y="17"/>
                  </a:lnTo>
                  <a:lnTo>
                    <a:pt x="173" y="17"/>
                  </a:lnTo>
                  <a:lnTo>
                    <a:pt x="175" y="17"/>
                  </a:lnTo>
                  <a:lnTo>
                    <a:pt x="177" y="17"/>
                  </a:lnTo>
                  <a:lnTo>
                    <a:pt x="179" y="17"/>
                  </a:lnTo>
                  <a:lnTo>
                    <a:pt x="180" y="17"/>
                  </a:lnTo>
                  <a:lnTo>
                    <a:pt x="182" y="17"/>
                  </a:lnTo>
                  <a:lnTo>
                    <a:pt x="184" y="17"/>
                  </a:lnTo>
                  <a:lnTo>
                    <a:pt x="186" y="17"/>
                  </a:lnTo>
                  <a:lnTo>
                    <a:pt x="188" y="17"/>
                  </a:lnTo>
                  <a:lnTo>
                    <a:pt x="190" y="17"/>
                  </a:lnTo>
                  <a:lnTo>
                    <a:pt x="190" y="19"/>
                  </a:lnTo>
                  <a:lnTo>
                    <a:pt x="192" y="19"/>
                  </a:lnTo>
                  <a:lnTo>
                    <a:pt x="192" y="21"/>
                  </a:lnTo>
                  <a:lnTo>
                    <a:pt x="192" y="23"/>
                  </a:lnTo>
                  <a:lnTo>
                    <a:pt x="194" y="23"/>
                  </a:lnTo>
                  <a:lnTo>
                    <a:pt x="196" y="23"/>
                  </a:lnTo>
                  <a:lnTo>
                    <a:pt x="196" y="25"/>
                  </a:lnTo>
                  <a:lnTo>
                    <a:pt x="198" y="25"/>
                  </a:lnTo>
                  <a:lnTo>
                    <a:pt x="198" y="27"/>
                  </a:lnTo>
                  <a:lnTo>
                    <a:pt x="200" y="27"/>
                  </a:lnTo>
                  <a:lnTo>
                    <a:pt x="200" y="29"/>
                  </a:lnTo>
                  <a:lnTo>
                    <a:pt x="202" y="29"/>
                  </a:lnTo>
                  <a:lnTo>
                    <a:pt x="202" y="31"/>
                  </a:lnTo>
                  <a:lnTo>
                    <a:pt x="204" y="31"/>
                  </a:lnTo>
                  <a:lnTo>
                    <a:pt x="204" y="33"/>
                  </a:lnTo>
                  <a:lnTo>
                    <a:pt x="205" y="33"/>
                  </a:lnTo>
                  <a:lnTo>
                    <a:pt x="205" y="35"/>
                  </a:lnTo>
                  <a:lnTo>
                    <a:pt x="207" y="35"/>
                  </a:lnTo>
                  <a:lnTo>
                    <a:pt x="209" y="35"/>
                  </a:lnTo>
                  <a:lnTo>
                    <a:pt x="209" y="37"/>
                  </a:lnTo>
                  <a:lnTo>
                    <a:pt x="209" y="35"/>
                  </a:lnTo>
                  <a:lnTo>
                    <a:pt x="209" y="37"/>
                  </a:lnTo>
                  <a:lnTo>
                    <a:pt x="211" y="37"/>
                  </a:lnTo>
                  <a:lnTo>
                    <a:pt x="211" y="38"/>
                  </a:lnTo>
                  <a:lnTo>
                    <a:pt x="213" y="38"/>
                  </a:lnTo>
                  <a:lnTo>
                    <a:pt x="215" y="40"/>
                  </a:lnTo>
                  <a:lnTo>
                    <a:pt x="215" y="42"/>
                  </a:lnTo>
                  <a:lnTo>
                    <a:pt x="215" y="44"/>
                  </a:lnTo>
                  <a:lnTo>
                    <a:pt x="217" y="44"/>
                  </a:lnTo>
                  <a:lnTo>
                    <a:pt x="217" y="46"/>
                  </a:lnTo>
                  <a:lnTo>
                    <a:pt x="217" y="48"/>
                  </a:lnTo>
                  <a:lnTo>
                    <a:pt x="217" y="50"/>
                  </a:lnTo>
                  <a:lnTo>
                    <a:pt x="217" y="52"/>
                  </a:lnTo>
                  <a:lnTo>
                    <a:pt x="219" y="52"/>
                  </a:lnTo>
                  <a:lnTo>
                    <a:pt x="219" y="54"/>
                  </a:lnTo>
                  <a:lnTo>
                    <a:pt x="219" y="56"/>
                  </a:lnTo>
                  <a:lnTo>
                    <a:pt x="221" y="56"/>
                  </a:lnTo>
                  <a:lnTo>
                    <a:pt x="221" y="58"/>
                  </a:lnTo>
                  <a:lnTo>
                    <a:pt x="223" y="60"/>
                  </a:lnTo>
                  <a:lnTo>
                    <a:pt x="225" y="60"/>
                  </a:lnTo>
                  <a:lnTo>
                    <a:pt x="227" y="62"/>
                  </a:lnTo>
                  <a:lnTo>
                    <a:pt x="227" y="63"/>
                  </a:lnTo>
                  <a:lnTo>
                    <a:pt x="228" y="63"/>
                  </a:lnTo>
                  <a:lnTo>
                    <a:pt x="230" y="63"/>
                  </a:lnTo>
                  <a:lnTo>
                    <a:pt x="232" y="63"/>
                  </a:lnTo>
                  <a:lnTo>
                    <a:pt x="232" y="65"/>
                  </a:lnTo>
                  <a:lnTo>
                    <a:pt x="234" y="65"/>
                  </a:lnTo>
                  <a:lnTo>
                    <a:pt x="236" y="65"/>
                  </a:lnTo>
                  <a:lnTo>
                    <a:pt x="236" y="67"/>
                  </a:lnTo>
                  <a:lnTo>
                    <a:pt x="238" y="67"/>
                  </a:lnTo>
                  <a:lnTo>
                    <a:pt x="240" y="67"/>
                  </a:lnTo>
                  <a:lnTo>
                    <a:pt x="240" y="69"/>
                  </a:lnTo>
                  <a:lnTo>
                    <a:pt x="242" y="69"/>
                  </a:lnTo>
                  <a:lnTo>
                    <a:pt x="242" y="67"/>
                  </a:lnTo>
                  <a:lnTo>
                    <a:pt x="244" y="67"/>
                  </a:lnTo>
                  <a:lnTo>
                    <a:pt x="244" y="65"/>
                  </a:lnTo>
                  <a:lnTo>
                    <a:pt x="246" y="65"/>
                  </a:lnTo>
                  <a:lnTo>
                    <a:pt x="246" y="63"/>
                  </a:lnTo>
                  <a:lnTo>
                    <a:pt x="246" y="62"/>
                  </a:lnTo>
                  <a:lnTo>
                    <a:pt x="248" y="62"/>
                  </a:lnTo>
                  <a:lnTo>
                    <a:pt x="248" y="60"/>
                  </a:lnTo>
                  <a:lnTo>
                    <a:pt x="248" y="58"/>
                  </a:lnTo>
                  <a:lnTo>
                    <a:pt x="250" y="56"/>
                  </a:lnTo>
                  <a:lnTo>
                    <a:pt x="252" y="54"/>
                  </a:lnTo>
                  <a:lnTo>
                    <a:pt x="252" y="56"/>
                  </a:lnTo>
                  <a:lnTo>
                    <a:pt x="252" y="54"/>
                  </a:lnTo>
                  <a:lnTo>
                    <a:pt x="253" y="54"/>
                  </a:lnTo>
                  <a:lnTo>
                    <a:pt x="255" y="52"/>
                  </a:lnTo>
                  <a:lnTo>
                    <a:pt x="255" y="54"/>
                  </a:lnTo>
                  <a:lnTo>
                    <a:pt x="257" y="54"/>
                  </a:lnTo>
                  <a:lnTo>
                    <a:pt x="259" y="54"/>
                  </a:lnTo>
                  <a:lnTo>
                    <a:pt x="261" y="54"/>
                  </a:lnTo>
                  <a:lnTo>
                    <a:pt x="263" y="54"/>
                  </a:lnTo>
                  <a:lnTo>
                    <a:pt x="267" y="54"/>
                  </a:lnTo>
                  <a:lnTo>
                    <a:pt x="269" y="54"/>
                  </a:lnTo>
                  <a:lnTo>
                    <a:pt x="269" y="56"/>
                  </a:lnTo>
                  <a:lnTo>
                    <a:pt x="271" y="56"/>
                  </a:lnTo>
                  <a:lnTo>
                    <a:pt x="271" y="58"/>
                  </a:lnTo>
                  <a:lnTo>
                    <a:pt x="273" y="58"/>
                  </a:lnTo>
                  <a:lnTo>
                    <a:pt x="273" y="60"/>
                  </a:lnTo>
                  <a:lnTo>
                    <a:pt x="271" y="60"/>
                  </a:lnTo>
                  <a:lnTo>
                    <a:pt x="273" y="60"/>
                  </a:lnTo>
                  <a:lnTo>
                    <a:pt x="275" y="60"/>
                  </a:lnTo>
                  <a:lnTo>
                    <a:pt x="276" y="60"/>
                  </a:lnTo>
                  <a:lnTo>
                    <a:pt x="276" y="62"/>
                  </a:lnTo>
                  <a:lnTo>
                    <a:pt x="278" y="63"/>
                  </a:lnTo>
                  <a:lnTo>
                    <a:pt x="280" y="63"/>
                  </a:lnTo>
                  <a:lnTo>
                    <a:pt x="280" y="65"/>
                  </a:lnTo>
                  <a:lnTo>
                    <a:pt x="280" y="67"/>
                  </a:lnTo>
                  <a:lnTo>
                    <a:pt x="282" y="67"/>
                  </a:lnTo>
                  <a:lnTo>
                    <a:pt x="282" y="69"/>
                  </a:lnTo>
                  <a:lnTo>
                    <a:pt x="282" y="71"/>
                  </a:lnTo>
                  <a:lnTo>
                    <a:pt x="284" y="71"/>
                  </a:lnTo>
                  <a:lnTo>
                    <a:pt x="284" y="73"/>
                  </a:lnTo>
                  <a:lnTo>
                    <a:pt x="284" y="75"/>
                  </a:lnTo>
                  <a:lnTo>
                    <a:pt x="286" y="75"/>
                  </a:lnTo>
                  <a:lnTo>
                    <a:pt x="286" y="77"/>
                  </a:lnTo>
                  <a:lnTo>
                    <a:pt x="286" y="79"/>
                  </a:lnTo>
                  <a:lnTo>
                    <a:pt x="286" y="81"/>
                  </a:lnTo>
                  <a:lnTo>
                    <a:pt x="288" y="81"/>
                  </a:lnTo>
                  <a:lnTo>
                    <a:pt x="288" y="83"/>
                  </a:lnTo>
                  <a:lnTo>
                    <a:pt x="290" y="83"/>
                  </a:lnTo>
                  <a:lnTo>
                    <a:pt x="290" y="85"/>
                  </a:lnTo>
                  <a:lnTo>
                    <a:pt x="292" y="85"/>
                  </a:lnTo>
                  <a:lnTo>
                    <a:pt x="292" y="86"/>
                  </a:lnTo>
                  <a:lnTo>
                    <a:pt x="294" y="86"/>
                  </a:lnTo>
                  <a:lnTo>
                    <a:pt x="294" y="88"/>
                  </a:lnTo>
                  <a:lnTo>
                    <a:pt x="294" y="90"/>
                  </a:lnTo>
                  <a:lnTo>
                    <a:pt x="296" y="90"/>
                  </a:lnTo>
                  <a:lnTo>
                    <a:pt x="296" y="92"/>
                  </a:lnTo>
                  <a:lnTo>
                    <a:pt x="298" y="92"/>
                  </a:lnTo>
                  <a:lnTo>
                    <a:pt x="298" y="94"/>
                  </a:lnTo>
                  <a:lnTo>
                    <a:pt x="298" y="92"/>
                  </a:lnTo>
                  <a:lnTo>
                    <a:pt x="298" y="94"/>
                  </a:lnTo>
                  <a:lnTo>
                    <a:pt x="300" y="94"/>
                  </a:lnTo>
                  <a:lnTo>
                    <a:pt x="300" y="96"/>
                  </a:lnTo>
                  <a:lnTo>
                    <a:pt x="300" y="98"/>
                  </a:lnTo>
                  <a:lnTo>
                    <a:pt x="300" y="100"/>
                  </a:lnTo>
                  <a:lnTo>
                    <a:pt x="301" y="100"/>
                  </a:lnTo>
                  <a:lnTo>
                    <a:pt x="301" y="102"/>
                  </a:lnTo>
                  <a:lnTo>
                    <a:pt x="301" y="104"/>
                  </a:lnTo>
                  <a:lnTo>
                    <a:pt x="301" y="106"/>
                  </a:lnTo>
                  <a:lnTo>
                    <a:pt x="303" y="108"/>
                  </a:lnTo>
                  <a:lnTo>
                    <a:pt x="301" y="108"/>
                  </a:lnTo>
                  <a:lnTo>
                    <a:pt x="301" y="109"/>
                  </a:lnTo>
                  <a:lnTo>
                    <a:pt x="301" y="108"/>
                  </a:lnTo>
                  <a:lnTo>
                    <a:pt x="301" y="109"/>
                  </a:lnTo>
                  <a:lnTo>
                    <a:pt x="303" y="109"/>
                  </a:lnTo>
                  <a:lnTo>
                    <a:pt x="303" y="108"/>
                  </a:lnTo>
                  <a:lnTo>
                    <a:pt x="303" y="109"/>
                  </a:lnTo>
                  <a:lnTo>
                    <a:pt x="303" y="111"/>
                  </a:lnTo>
                  <a:lnTo>
                    <a:pt x="305" y="113"/>
                  </a:lnTo>
                  <a:lnTo>
                    <a:pt x="307" y="113"/>
                  </a:lnTo>
                  <a:lnTo>
                    <a:pt x="307" y="115"/>
                  </a:lnTo>
                  <a:lnTo>
                    <a:pt x="305" y="115"/>
                  </a:lnTo>
                  <a:lnTo>
                    <a:pt x="307" y="115"/>
                  </a:lnTo>
                  <a:lnTo>
                    <a:pt x="309" y="115"/>
                  </a:lnTo>
                  <a:lnTo>
                    <a:pt x="311" y="115"/>
                  </a:lnTo>
                  <a:lnTo>
                    <a:pt x="311" y="117"/>
                  </a:lnTo>
                  <a:lnTo>
                    <a:pt x="313" y="117"/>
                  </a:lnTo>
                  <a:lnTo>
                    <a:pt x="313" y="119"/>
                  </a:lnTo>
                  <a:lnTo>
                    <a:pt x="315" y="117"/>
                  </a:lnTo>
                  <a:lnTo>
                    <a:pt x="315" y="119"/>
                  </a:lnTo>
                  <a:lnTo>
                    <a:pt x="317" y="119"/>
                  </a:lnTo>
                  <a:lnTo>
                    <a:pt x="319" y="119"/>
                  </a:lnTo>
                  <a:lnTo>
                    <a:pt x="319" y="121"/>
                  </a:lnTo>
                  <a:lnTo>
                    <a:pt x="321" y="121"/>
                  </a:lnTo>
                  <a:lnTo>
                    <a:pt x="323" y="121"/>
                  </a:lnTo>
                  <a:lnTo>
                    <a:pt x="324" y="121"/>
                  </a:lnTo>
                  <a:lnTo>
                    <a:pt x="326" y="121"/>
                  </a:lnTo>
                  <a:lnTo>
                    <a:pt x="328" y="121"/>
                  </a:lnTo>
                  <a:lnTo>
                    <a:pt x="330" y="123"/>
                  </a:lnTo>
                  <a:lnTo>
                    <a:pt x="332" y="125"/>
                  </a:lnTo>
                  <a:lnTo>
                    <a:pt x="334" y="125"/>
                  </a:lnTo>
                  <a:lnTo>
                    <a:pt x="334" y="123"/>
                  </a:lnTo>
                  <a:lnTo>
                    <a:pt x="336" y="123"/>
                  </a:lnTo>
                  <a:lnTo>
                    <a:pt x="338" y="123"/>
                  </a:lnTo>
                  <a:lnTo>
                    <a:pt x="338" y="125"/>
                  </a:lnTo>
                  <a:lnTo>
                    <a:pt x="338" y="127"/>
                  </a:lnTo>
                  <a:lnTo>
                    <a:pt x="336" y="129"/>
                  </a:lnTo>
                  <a:lnTo>
                    <a:pt x="336" y="131"/>
                  </a:lnTo>
                  <a:lnTo>
                    <a:pt x="334" y="133"/>
                  </a:lnTo>
                  <a:lnTo>
                    <a:pt x="332" y="136"/>
                  </a:lnTo>
                  <a:lnTo>
                    <a:pt x="330" y="142"/>
                  </a:lnTo>
                  <a:lnTo>
                    <a:pt x="330" y="148"/>
                  </a:lnTo>
                  <a:lnTo>
                    <a:pt x="328" y="156"/>
                  </a:lnTo>
                  <a:lnTo>
                    <a:pt x="328" y="157"/>
                  </a:lnTo>
                  <a:lnTo>
                    <a:pt x="328" y="161"/>
                  </a:lnTo>
                  <a:lnTo>
                    <a:pt x="326" y="161"/>
                  </a:lnTo>
                  <a:lnTo>
                    <a:pt x="328" y="161"/>
                  </a:lnTo>
                  <a:lnTo>
                    <a:pt x="328" y="163"/>
                  </a:lnTo>
                  <a:lnTo>
                    <a:pt x="328" y="161"/>
                  </a:lnTo>
                  <a:lnTo>
                    <a:pt x="328" y="165"/>
                  </a:lnTo>
                  <a:lnTo>
                    <a:pt x="328" y="167"/>
                  </a:lnTo>
                  <a:lnTo>
                    <a:pt x="328" y="171"/>
                  </a:lnTo>
                  <a:lnTo>
                    <a:pt x="328" y="175"/>
                  </a:lnTo>
                  <a:lnTo>
                    <a:pt x="328" y="177"/>
                  </a:lnTo>
                  <a:lnTo>
                    <a:pt x="326" y="179"/>
                  </a:lnTo>
                  <a:lnTo>
                    <a:pt x="326" y="181"/>
                  </a:lnTo>
                  <a:lnTo>
                    <a:pt x="326" y="182"/>
                  </a:lnTo>
                  <a:lnTo>
                    <a:pt x="326" y="181"/>
                  </a:lnTo>
                  <a:lnTo>
                    <a:pt x="326" y="182"/>
                  </a:lnTo>
                  <a:lnTo>
                    <a:pt x="326" y="184"/>
                  </a:lnTo>
                  <a:lnTo>
                    <a:pt x="326" y="186"/>
                  </a:lnTo>
                  <a:lnTo>
                    <a:pt x="328" y="188"/>
                  </a:lnTo>
                  <a:lnTo>
                    <a:pt x="328" y="190"/>
                  </a:lnTo>
                  <a:lnTo>
                    <a:pt x="330" y="196"/>
                  </a:lnTo>
                  <a:lnTo>
                    <a:pt x="332" y="198"/>
                  </a:lnTo>
                  <a:lnTo>
                    <a:pt x="334" y="198"/>
                  </a:lnTo>
                  <a:lnTo>
                    <a:pt x="334" y="200"/>
                  </a:lnTo>
                  <a:lnTo>
                    <a:pt x="334" y="202"/>
                  </a:lnTo>
                  <a:lnTo>
                    <a:pt x="334" y="204"/>
                  </a:lnTo>
                  <a:lnTo>
                    <a:pt x="334" y="205"/>
                  </a:lnTo>
                  <a:lnTo>
                    <a:pt x="332" y="205"/>
                  </a:lnTo>
                  <a:lnTo>
                    <a:pt x="332" y="204"/>
                  </a:lnTo>
                  <a:lnTo>
                    <a:pt x="332" y="202"/>
                  </a:lnTo>
                  <a:lnTo>
                    <a:pt x="334" y="202"/>
                  </a:lnTo>
                  <a:lnTo>
                    <a:pt x="334" y="200"/>
                  </a:lnTo>
                  <a:lnTo>
                    <a:pt x="332" y="200"/>
                  </a:lnTo>
                  <a:lnTo>
                    <a:pt x="332" y="198"/>
                  </a:lnTo>
                  <a:lnTo>
                    <a:pt x="330" y="198"/>
                  </a:lnTo>
                  <a:lnTo>
                    <a:pt x="330" y="196"/>
                  </a:lnTo>
                  <a:lnTo>
                    <a:pt x="330" y="194"/>
                  </a:lnTo>
                  <a:lnTo>
                    <a:pt x="328" y="194"/>
                  </a:lnTo>
                  <a:lnTo>
                    <a:pt x="328" y="190"/>
                  </a:lnTo>
                  <a:lnTo>
                    <a:pt x="326" y="190"/>
                  </a:lnTo>
                  <a:lnTo>
                    <a:pt x="328" y="190"/>
                  </a:lnTo>
                  <a:lnTo>
                    <a:pt x="328" y="192"/>
                  </a:lnTo>
                  <a:lnTo>
                    <a:pt x="328" y="194"/>
                  </a:lnTo>
                  <a:lnTo>
                    <a:pt x="328" y="196"/>
                  </a:lnTo>
                  <a:lnTo>
                    <a:pt x="328" y="198"/>
                  </a:lnTo>
                  <a:lnTo>
                    <a:pt x="330" y="198"/>
                  </a:lnTo>
                  <a:lnTo>
                    <a:pt x="330" y="202"/>
                  </a:lnTo>
                  <a:lnTo>
                    <a:pt x="332" y="202"/>
                  </a:lnTo>
                  <a:lnTo>
                    <a:pt x="332" y="205"/>
                  </a:lnTo>
                  <a:lnTo>
                    <a:pt x="334" y="205"/>
                  </a:lnTo>
                  <a:lnTo>
                    <a:pt x="334" y="207"/>
                  </a:lnTo>
                  <a:lnTo>
                    <a:pt x="336" y="211"/>
                  </a:lnTo>
                  <a:lnTo>
                    <a:pt x="336" y="213"/>
                  </a:lnTo>
                  <a:lnTo>
                    <a:pt x="338" y="215"/>
                  </a:lnTo>
                  <a:lnTo>
                    <a:pt x="340" y="217"/>
                  </a:lnTo>
                  <a:lnTo>
                    <a:pt x="340" y="219"/>
                  </a:lnTo>
                  <a:lnTo>
                    <a:pt x="342" y="219"/>
                  </a:lnTo>
                  <a:lnTo>
                    <a:pt x="342" y="221"/>
                  </a:lnTo>
                  <a:lnTo>
                    <a:pt x="344" y="221"/>
                  </a:lnTo>
                  <a:lnTo>
                    <a:pt x="344" y="223"/>
                  </a:lnTo>
                  <a:lnTo>
                    <a:pt x="346" y="223"/>
                  </a:lnTo>
                  <a:lnTo>
                    <a:pt x="346" y="225"/>
                  </a:lnTo>
                  <a:lnTo>
                    <a:pt x="346" y="227"/>
                  </a:lnTo>
                  <a:lnTo>
                    <a:pt x="348" y="227"/>
                  </a:lnTo>
                  <a:lnTo>
                    <a:pt x="348" y="229"/>
                  </a:lnTo>
                  <a:lnTo>
                    <a:pt x="349" y="229"/>
                  </a:lnTo>
                  <a:lnTo>
                    <a:pt x="349" y="230"/>
                  </a:lnTo>
                  <a:lnTo>
                    <a:pt x="349" y="232"/>
                  </a:lnTo>
                  <a:lnTo>
                    <a:pt x="349" y="234"/>
                  </a:lnTo>
                  <a:lnTo>
                    <a:pt x="351" y="234"/>
                  </a:lnTo>
                  <a:lnTo>
                    <a:pt x="351" y="236"/>
                  </a:lnTo>
                  <a:lnTo>
                    <a:pt x="351" y="238"/>
                  </a:lnTo>
                  <a:lnTo>
                    <a:pt x="353" y="240"/>
                  </a:lnTo>
                  <a:lnTo>
                    <a:pt x="355" y="242"/>
                  </a:lnTo>
                  <a:lnTo>
                    <a:pt x="357" y="244"/>
                  </a:lnTo>
                  <a:lnTo>
                    <a:pt x="357" y="246"/>
                  </a:lnTo>
                  <a:lnTo>
                    <a:pt x="359" y="246"/>
                  </a:lnTo>
                  <a:lnTo>
                    <a:pt x="359" y="248"/>
                  </a:lnTo>
                  <a:lnTo>
                    <a:pt x="359" y="246"/>
                  </a:lnTo>
                  <a:lnTo>
                    <a:pt x="357" y="246"/>
                  </a:lnTo>
                  <a:lnTo>
                    <a:pt x="357" y="248"/>
                  </a:lnTo>
                  <a:lnTo>
                    <a:pt x="359" y="248"/>
                  </a:lnTo>
                  <a:lnTo>
                    <a:pt x="357" y="248"/>
                  </a:lnTo>
                  <a:lnTo>
                    <a:pt x="359" y="248"/>
                  </a:lnTo>
                  <a:lnTo>
                    <a:pt x="361" y="248"/>
                  </a:lnTo>
                  <a:lnTo>
                    <a:pt x="363" y="248"/>
                  </a:lnTo>
                  <a:lnTo>
                    <a:pt x="361" y="248"/>
                  </a:lnTo>
                  <a:lnTo>
                    <a:pt x="359" y="246"/>
                  </a:lnTo>
                  <a:lnTo>
                    <a:pt x="361" y="248"/>
                  </a:lnTo>
                  <a:lnTo>
                    <a:pt x="363" y="248"/>
                  </a:lnTo>
                  <a:lnTo>
                    <a:pt x="367" y="248"/>
                  </a:lnTo>
                  <a:lnTo>
                    <a:pt x="369" y="248"/>
                  </a:lnTo>
                  <a:lnTo>
                    <a:pt x="369" y="250"/>
                  </a:lnTo>
                  <a:lnTo>
                    <a:pt x="371" y="250"/>
                  </a:lnTo>
                  <a:lnTo>
                    <a:pt x="372" y="250"/>
                  </a:lnTo>
                  <a:lnTo>
                    <a:pt x="374" y="252"/>
                  </a:lnTo>
                  <a:lnTo>
                    <a:pt x="376" y="253"/>
                  </a:lnTo>
                  <a:lnTo>
                    <a:pt x="376" y="255"/>
                  </a:lnTo>
                  <a:lnTo>
                    <a:pt x="378" y="255"/>
                  </a:lnTo>
                  <a:lnTo>
                    <a:pt x="378" y="257"/>
                  </a:lnTo>
                  <a:lnTo>
                    <a:pt x="380" y="257"/>
                  </a:lnTo>
                  <a:lnTo>
                    <a:pt x="382" y="257"/>
                  </a:lnTo>
                  <a:lnTo>
                    <a:pt x="384" y="257"/>
                  </a:lnTo>
                  <a:lnTo>
                    <a:pt x="386" y="257"/>
                  </a:lnTo>
                  <a:lnTo>
                    <a:pt x="386" y="255"/>
                  </a:lnTo>
                  <a:lnTo>
                    <a:pt x="388" y="255"/>
                  </a:lnTo>
                  <a:lnTo>
                    <a:pt x="390" y="255"/>
                  </a:lnTo>
                  <a:lnTo>
                    <a:pt x="392" y="255"/>
                  </a:lnTo>
                  <a:lnTo>
                    <a:pt x="392" y="253"/>
                  </a:lnTo>
                  <a:lnTo>
                    <a:pt x="394" y="253"/>
                  </a:lnTo>
                  <a:lnTo>
                    <a:pt x="392" y="253"/>
                  </a:lnTo>
                  <a:lnTo>
                    <a:pt x="390" y="255"/>
                  </a:lnTo>
                  <a:lnTo>
                    <a:pt x="390" y="253"/>
                  </a:lnTo>
                  <a:lnTo>
                    <a:pt x="392" y="253"/>
                  </a:lnTo>
                  <a:lnTo>
                    <a:pt x="394" y="253"/>
                  </a:lnTo>
                  <a:lnTo>
                    <a:pt x="396" y="253"/>
                  </a:lnTo>
                  <a:lnTo>
                    <a:pt x="396" y="252"/>
                  </a:lnTo>
                  <a:lnTo>
                    <a:pt x="399" y="253"/>
                  </a:lnTo>
                  <a:lnTo>
                    <a:pt x="401" y="252"/>
                  </a:lnTo>
                  <a:lnTo>
                    <a:pt x="401" y="253"/>
                  </a:lnTo>
                  <a:lnTo>
                    <a:pt x="401" y="252"/>
                  </a:lnTo>
                  <a:lnTo>
                    <a:pt x="405" y="252"/>
                  </a:lnTo>
                  <a:lnTo>
                    <a:pt x="407" y="252"/>
                  </a:lnTo>
                  <a:lnTo>
                    <a:pt x="407" y="250"/>
                  </a:lnTo>
                  <a:lnTo>
                    <a:pt x="409" y="250"/>
                  </a:lnTo>
                  <a:lnTo>
                    <a:pt x="409" y="252"/>
                  </a:lnTo>
                  <a:lnTo>
                    <a:pt x="409" y="253"/>
                  </a:lnTo>
                  <a:lnTo>
                    <a:pt x="409" y="252"/>
                  </a:lnTo>
                  <a:lnTo>
                    <a:pt x="409" y="250"/>
                  </a:lnTo>
                  <a:lnTo>
                    <a:pt x="411" y="250"/>
                  </a:lnTo>
                  <a:lnTo>
                    <a:pt x="413" y="248"/>
                  </a:lnTo>
                  <a:lnTo>
                    <a:pt x="415" y="248"/>
                  </a:lnTo>
                  <a:lnTo>
                    <a:pt x="417" y="248"/>
                  </a:lnTo>
                  <a:lnTo>
                    <a:pt x="419" y="248"/>
                  </a:lnTo>
                  <a:lnTo>
                    <a:pt x="420" y="248"/>
                  </a:lnTo>
                  <a:lnTo>
                    <a:pt x="420" y="250"/>
                  </a:lnTo>
                  <a:lnTo>
                    <a:pt x="422" y="250"/>
                  </a:lnTo>
                  <a:lnTo>
                    <a:pt x="420" y="250"/>
                  </a:lnTo>
                  <a:lnTo>
                    <a:pt x="419" y="250"/>
                  </a:lnTo>
                  <a:lnTo>
                    <a:pt x="419" y="252"/>
                  </a:lnTo>
                  <a:lnTo>
                    <a:pt x="419" y="250"/>
                  </a:lnTo>
                  <a:lnTo>
                    <a:pt x="419" y="252"/>
                  </a:lnTo>
                  <a:lnTo>
                    <a:pt x="420" y="252"/>
                  </a:lnTo>
                  <a:lnTo>
                    <a:pt x="420" y="250"/>
                  </a:lnTo>
                  <a:lnTo>
                    <a:pt x="420" y="252"/>
                  </a:lnTo>
                  <a:lnTo>
                    <a:pt x="422" y="252"/>
                  </a:lnTo>
                  <a:lnTo>
                    <a:pt x="422" y="253"/>
                  </a:lnTo>
                  <a:lnTo>
                    <a:pt x="422" y="252"/>
                  </a:lnTo>
                  <a:lnTo>
                    <a:pt x="422" y="253"/>
                  </a:lnTo>
                  <a:lnTo>
                    <a:pt x="422" y="252"/>
                  </a:lnTo>
                  <a:lnTo>
                    <a:pt x="424" y="252"/>
                  </a:lnTo>
                  <a:lnTo>
                    <a:pt x="426" y="252"/>
                  </a:lnTo>
                  <a:lnTo>
                    <a:pt x="428" y="252"/>
                  </a:lnTo>
                  <a:lnTo>
                    <a:pt x="428" y="253"/>
                  </a:lnTo>
                  <a:lnTo>
                    <a:pt x="428" y="252"/>
                  </a:lnTo>
                  <a:lnTo>
                    <a:pt x="426" y="252"/>
                  </a:lnTo>
                  <a:lnTo>
                    <a:pt x="428" y="252"/>
                  </a:lnTo>
                  <a:lnTo>
                    <a:pt x="428" y="250"/>
                  </a:lnTo>
                  <a:lnTo>
                    <a:pt x="430" y="250"/>
                  </a:lnTo>
                  <a:lnTo>
                    <a:pt x="432" y="250"/>
                  </a:lnTo>
                  <a:lnTo>
                    <a:pt x="430" y="250"/>
                  </a:lnTo>
                  <a:lnTo>
                    <a:pt x="430" y="248"/>
                  </a:lnTo>
                  <a:lnTo>
                    <a:pt x="430" y="246"/>
                  </a:lnTo>
                  <a:lnTo>
                    <a:pt x="430" y="248"/>
                  </a:lnTo>
                  <a:lnTo>
                    <a:pt x="428" y="246"/>
                  </a:lnTo>
                  <a:lnTo>
                    <a:pt x="430" y="246"/>
                  </a:lnTo>
                  <a:lnTo>
                    <a:pt x="430" y="244"/>
                  </a:lnTo>
                  <a:lnTo>
                    <a:pt x="432" y="244"/>
                  </a:lnTo>
                  <a:lnTo>
                    <a:pt x="430" y="244"/>
                  </a:lnTo>
                  <a:lnTo>
                    <a:pt x="428" y="246"/>
                  </a:lnTo>
                  <a:lnTo>
                    <a:pt x="430" y="244"/>
                  </a:lnTo>
                  <a:lnTo>
                    <a:pt x="432" y="242"/>
                  </a:lnTo>
                  <a:lnTo>
                    <a:pt x="434" y="242"/>
                  </a:lnTo>
                  <a:lnTo>
                    <a:pt x="436" y="242"/>
                  </a:lnTo>
                  <a:lnTo>
                    <a:pt x="436" y="240"/>
                  </a:lnTo>
                  <a:lnTo>
                    <a:pt x="438" y="238"/>
                  </a:lnTo>
                  <a:lnTo>
                    <a:pt x="440" y="238"/>
                  </a:lnTo>
                  <a:lnTo>
                    <a:pt x="440" y="236"/>
                  </a:lnTo>
                  <a:lnTo>
                    <a:pt x="440" y="234"/>
                  </a:lnTo>
                  <a:lnTo>
                    <a:pt x="440" y="232"/>
                  </a:lnTo>
                  <a:lnTo>
                    <a:pt x="440" y="230"/>
                  </a:lnTo>
                  <a:lnTo>
                    <a:pt x="442" y="229"/>
                  </a:lnTo>
                  <a:lnTo>
                    <a:pt x="444" y="229"/>
                  </a:lnTo>
                  <a:lnTo>
                    <a:pt x="444" y="227"/>
                  </a:lnTo>
                  <a:lnTo>
                    <a:pt x="444" y="225"/>
                  </a:lnTo>
                  <a:lnTo>
                    <a:pt x="444" y="223"/>
                  </a:lnTo>
                  <a:lnTo>
                    <a:pt x="444" y="221"/>
                  </a:lnTo>
                  <a:lnTo>
                    <a:pt x="444" y="219"/>
                  </a:lnTo>
                  <a:lnTo>
                    <a:pt x="444" y="217"/>
                  </a:lnTo>
                  <a:lnTo>
                    <a:pt x="444" y="215"/>
                  </a:lnTo>
                  <a:lnTo>
                    <a:pt x="444" y="213"/>
                  </a:lnTo>
                  <a:lnTo>
                    <a:pt x="445" y="213"/>
                  </a:lnTo>
                  <a:lnTo>
                    <a:pt x="445" y="211"/>
                  </a:lnTo>
                  <a:lnTo>
                    <a:pt x="445" y="209"/>
                  </a:lnTo>
                  <a:lnTo>
                    <a:pt x="445" y="211"/>
                  </a:lnTo>
                  <a:lnTo>
                    <a:pt x="445" y="213"/>
                  </a:lnTo>
                  <a:lnTo>
                    <a:pt x="444" y="213"/>
                  </a:lnTo>
                  <a:lnTo>
                    <a:pt x="445" y="209"/>
                  </a:lnTo>
                  <a:lnTo>
                    <a:pt x="447" y="207"/>
                  </a:lnTo>
                  <a:lnTo>
                    <a:pt x="449" y="207"/>
                  </a:lnTo>
                  <a:lnTo>
                    <a:pt x="449" y="205"/>
                  </a:lnTo>
                  <a:lnTo>
                    <a:pt x="451" y="205"/>
                  </a:lnTo>
                  <a:lnTo>
                    <a:pt x="453" y="205"/>
                  </a:lnTo>
                  <a:lnTo>
                    <a:pt x="455" y="204"/>
                  </a:lnTo>
                  <a:lnTo>
                    <a:pt x="457" y="204"/>
                  </a:lnTo>
                  <a:lnTo>
                    <a:pt x="459" y="204"/>
                  </a:lnTo>
                  <a:lnTo>
                    <a:pt x="463" y="204"/>
                  </a:lnTo>
                  <a:lnTo>
                    <a:pt x="465" y="204"/>
                  </a:lnTo>
                  <a:lnTo>
                    <a:pt x="467" y="204"/>
                  </a:lnTo>
                  <a:lnTo>
                    <a:pt x="467" y="202"/>
                  </a:lnTo>
                  <a:lnTo>
                    <a:pt x="468" y="202"/>
                  </a:lnTo>
                  <a:lnTo>
                    <a:pt x="470" y="202"/>
                  </a:lnTo>
                  <a:lnTo>
                    <a:pt x="472" y="202"/>
                  </a:lnTo>
                  <a:lnTo>
                    <a:pt x="474" y="200"/>
                  </a:lnTo>
                  <a:lnTo>
                    <a:pt x="476" y="200"/>
                  </a:lnTo>
                  <a:lnTo>
                    <a:pt x="478" y="200"/>
                  </a:lnTo>
                  <a:lnTo>
                    <a:pt x="480" y="200"/>
                  </a:lnTo>
                  <a:lnTo>
                    <a:pt x="482" y="200"/>
                  </a:lnTo>
                  <a:lnTo>
                    <a:pt x="480" y="200"/>
                  </a:lnTo>
                  <a:lnTo>
                    <a:pt x="480" y="198"/>
                  </a:lnTo>
                  <a:lnTo>
                    <a:pt x="482" y="198"/>
                  </a:lnTo>
                  <a:lnTo>
                    <a:pt x="482" y="200"/>
                  </a:lnTo>
                  <a:lnTo>
                    <a:pt x="484" y="200"/>
                  </a:lnTo>
                  <a:lnTo>
                    <a:pt x="486" y="200"/>
                  </a:lnTo>
                  <a:lnTo>
                    <a:pt x="488" y="200"/>
                  </a:lnTo>
                  <a:lnTo>
                    <a:pt x="486" y="200"/>
                  </a:lnTo>
                  <a:lnTo>
                    <a:pt x="488" y="200"/>
                  </a:lnTo>
                  <a:lnTo>
                    <a:pt x="488" y="202"/>
                  </a:lnTo>
                  <a:lnTo>
                    <a:pt x="490" y="202"/>
                  </a:lnTo>
                  <a:lnTo>
                    <a:pt x="490" y="200"/>
                  </a:lnTo>
                  <a:lnTo>
                    <a:pt x="488" y="200"/>
                  </a:lnTo>
                  <a:lnTo>
                    <a:pt x="490" y="200"/>
                  </a:lnTo>
                  <a:lnTo>
                    <a:pt x="490" y="202"/>
                  </a:lnTo>
                  <a:lnTo>
                    <a:pt x="492" y="202"/>
                  </a:lnTo>
                  <a:lnTo>
                    <a:pt x="493" y="202"/>
                  </a:lnTo>
                  <a:lnTo>
                    <a:pt x="495" y="202"/>
                  </a:lnTo>
                  <a:lnTo>
                    <a:pt x="497" y="202"/>
                  </a:lnTo>
                  <a:lnTo>
                    <a:pt x="497" y="200"/>
                  </a:lnTo>
                  <a:lnTo>
                    <a:pt x="495" y="200"/>
                  </a:lnTo>
                  <a:lnTo>
                    <a:pt x="493" y="200"/>
                  </a:lnTo>
                  <a:lnTo>
                    <a:pt x="492" y="200"/>
                  </a:lnTo>
                  <a:lnTo>
                    <a:pt x="493" y="200"/>
                  </a:lnTo>
                  <a:lnTo>
                    <a:pt x="495" y="200"/>
                  </a:lnTo>
                  <a:lnTo>
                    <a:pt x="497" y="198"/>
                  </a:lnTo>
                  <a:lnTo>
                    <a:pt x="497" y="200"/>
                  </a:lnTo>
                  <a:lnTo>
                    <a:pt x="499" y="200"/>
                  </a:lnTo>
                  <a:lnTo>
                    <a:pt x="499" y="202"/>
                  </a:lnTo>
                  <a:lnTo>
                    <a:pt x="501" y="202"/>
                  </a:lnTo>
                  <a:lnTo>
                    <a:pt x="501" y="204"/>
                  </a:lnTo>
                  <a:lnTo>
                    <a:pt x="501" y="205"/>
                  </a:lnTo>
                  <a:lnTo>
                    <a:pt x="503" y="207"/>
                  </a:lnTo>
                  <a:lnTo>
                    <a:pt x="503" y="209"/>
                  </a:lnTo>
                  <a:lnTo>
                    <a:pt x="501" y="209"/>
                  </a:lnTo>
                  <a:lnTo>
                    <a:pt x="501" y="211"/>
                  </a:lnTo>
                  <a:lnTo>
                    <a:pt x="499" y="213"/>
                  </a:lnTo>
                  <a:lnTo>
                    <a:pt x="499" y="215"/>
                  </a:lnTo>
                  <a:lnTo>
                    <a:pt x="497" y="215"/>
                  </a:lnTo>
                  <a:lnTo>
                    <a:pt x="497" y="217"/>
                  </a:lnTo>
                  <a:lnTo>
                    <a:pt x="495" y="217"/>
                  </a:lnTo>
                  <a:lnTo>
                    <a:pt x="493" y="221"/>
                  </a:lnTo>
                  <a:lnTo>
                    <a:pt x="492" y="223"/>
                  </a:lnTo>
                  <a:lnTo>
                    <a:pt x="492" y="225"/>
                  </a:lnTo>
                  <a:lnTo>
                    <a:pt x="492" y="227"/>
                  </a:lnTo>
                  <a:lnTo>
                    <a:pt x="492" y="229"/>
                  </a:lnTo>
                  <a:lnTo>
                    <a:pt x="492" y="230"/>
                  </a:lnTo>
                  <a:lnTo>
                    <a:pt x="492" y="229"/>
                  </a:lnTo>
                  <a:lnTo>
                    <a:pt x="492" y="227"/>
                  </a:lnTo>
                  <a:lnTo>
                    <a:pt x="492" y="229"/>
                  </a:lnTo>
                  <a:lnTo>
                    <a:pt x="490" y="230"/>
                  </a:lnTo>
                  <a:lnTo>
                    <a:pt x="490" y="229"/>
                  </a:lnTo>
                  <a:lnTo>
                    <a:pt x="490" y="230"/>
                  </a:lnTo>
                  <a:lnTo>
                    <a:pt x="488" y="232"/>
                  </a:lnTo>
                  <a:lnTo>
                    <a:pt x="488" y="234"/>
                  </a:lnTo>
                  <a:lnTo>
                    <a:pt x="490" y="234"/>
                  </a:lnTo>
                  <a:lnTo>
                    <a:pt x="492" y="234"/>
                  </a:lnTo>
                  <a:lnTo>
                    <a:pt x="492" y="232"/>
                  </a:lnTo>
                  <a:lnTo>
                    <a:pt x="492" y="234"/>
                  </a:lnTo>
                  <a:lnTo>
                    <a:pt x="492" y="232"/>
                  </a:lnTo>
                  <a:lnTo>
                    <a:pt x="490" y="232"/>
                  </a:lnTo>
                  <a:lnTo>
                    <a:pt x="492" y="232"/>
                  </a:lnTo>
                  <a:lnTo>
                    <a:pt x="492" y="234"/>
                  </a:lnTo>
                  <a:lnTo>
                    <a:pt x="492" y="232"/>
                  </a:lnTo>
                  <a:lnTo>
                    <a:pt x="492" y="234"/>
                  </a:lnTo>
                  <a:lnTo>
                    <a:pt x="492" y="236"/>
                  </a:lnTo>
                  <a:lnTo>
                    <a:pt x="490" y="236"/>
                  </a:lnTo>
                  <a:lnTo>
                    <a:pt x="488" y="236"/>
                  </a:lnTo>
                  <a:lnTo>
                    <a:pt x="488" y="238"/>
                  </a:lnTo>
                  <a:lnTo>
                    <a:pt x="488" y="236"/>
                  </a:lnTo>
                  <a:lnTo>
                    <a:pt x="488" y="238"/>
                  </a:lnTo>
                  <a:lnTo>
                    <a:pt x="488" y="240"/>
                  </a:lnTo>
                  <a:lnTo>
                    <a:pt x="490" y="240"/>
                  </a:lnTo>
                  <a:lnTo>
                    <a:pt x="490" y="238"/>
                  </a:lnTo>
                  <a:lnTo>
                    <a:pt x="492" y="238"/>
                  </a:lnTo>
                  <a:lnTo>
                    <a:pt x="490" y="240"/>
                  </a:lnTo>
                  <a:lnTo>
                    <a:pt x="490" y="242"/>
                  </a:lnTo>
                  <a:lnTo>
                    <a:pt x="490" y="246"/>
                  </a:lnTo>
                  <a:lnTo>
                    <a:pt x="488" y="248"/>
                  </a:lnTo>
                  <a:lnTo>
                    <a:pt x="488" y="250"/>
                  </a:lnTo>
                  <a:lnTo>
                    <a:pt x="488" y="252"/>
                  </a:lnTo>
                  <a:lnTo>
                    <a:pt x="488" y="253"/>
                  </a:lnTo>
                  <a:lnTo>
                    <a:pt x="486" y="253"/>
                  </a:lnTo>
                  <a:lnTo>
                    <a:pt x="486" y="255"/>
                  </a:lnTo>
                  <a:lnTo>
                    <a:pt x="486" y="257"/>
                  </a:lnTo>
                  <a:lnTo>
                    <a:pt x="486" y="255"/>
                  </a:lnTo>
                  <a:lnTo>
                    <a:pt x="484" y="255"/>
                  </a:lnTo>
                  <a:lnTo>
                    <a:pt x="486" y="255"/>
                  </a:lnTo>
                  <a:lnTo>
                    <a:pt x="486" y="253"/>
                  </a:lnTo>
                  <a:lnTo>
                    <a:pt x="486" y="255"/>
                  </a:lnTo>
                  <a:lnTo>
                    <a:pt x="484" y="255"/>
                  </a:lnTo>
                  <a:lnTo>
                    <a:pt x="486" y="255"/>
                  </a:lnTo>
                  <a:lnTo>
                    <a:pt x="486" y="253"/>
                  </a:lnTo>
                  <a:lnTo>
                    <a:pt x="484" y="253"/>
                  </a:lnTo>
                  <a:lnTo>
                    <a:pt x="484" y="252"/>
                  </a:lnTo>
                  <a:lnTo>
                    <a:pt x="482" y="252"/>
                  </a:lnTo>
                  <a:lnTo>
                    <a:pt x="482" y="250"/>
                  </a:lnTo>
                  <a:lnTo>
                    <a:pt x="484" y="248"/>
                  </a:lnTo>
                  <a:lnTo>
                    <a:pt x="482" y="248"/>
                  </a:lnTo>
                  <a:lnTo>
                    <a:pt x="484" y="248"/>
                  </a:lnTo>
                  <a:lnTo>
                    <a:pt x="484" y="246"/>
                  </a:lnTo>
                  <a:lnTo>
                    <a:pt x="482" y="246"/>
                  </a:lnTo>
                  <a:lnTo>
                    <a:pt x="482" y="248"/>
                  </a:lnTo>
                  <a:lnTo>
                    <a:pt x="480" y="248"/>
                  </a:lnTo>
                  <a:lnTo>
                    <a:pt x="478" y="248"/>
                  </a:lnTo>
                  <a:lnTo>
                    <a:pt x="480" y="248"/>
                  </a:lnTo>
                  <a:lnTo>
                    <a:pt x="480" y="250"/>
                  </a:lnTo>
                  <a:lnTo>
                    <a:pt x="478" y="250"/>
                  </a:lnTo>
                  <a:lnTo>
                    <a:pt x="478" y="252"/>
                  </a:lnTo>
                  <a:lnTo>
                    <a:pt x="476" y="252"/>
                  </a:lnTo>
                  <a:lnTo>
                    <a:pt x="474" y="252"/>
                  </a:lnTo>
                  <a:lnTo>
                    <a:pt x="474" y="253"/>
                  </a:lnTo>
                  <a:lnTo>
                    <a:pt x="474" y="255"/>
                  </a:lnTo>
                  <a:lnTo>
                    <a:pt x="472" y="255"/>
                  </a:lnTo>
                  <a:lnTo>
                    <a:pt x="472" y="257"/>
                  </a:lnTo>
                  <a:lnTo>
                    <a:pt x="472" y="259"/>
                  </a:lnTo>
                  <a:lnTo>
                    <a:pt x="470" y="259"/>
                  </a:lnTo>
                  <a:lnTo>
                    <a:pt x="470" y="261"/>
                  </a:lnTo>
                  <a:lnTo>
                    <a:pt x="468" y="261"/>
                  </a:lnTo>
                  <a:lnTo>
                    <a:pt x="467" y="261"/>
                  </a:lnTo>
                  <a:lnTo>
                    <a:pt x="467" y="259"/>
                  </a:lnTo>
                  <a:lnTo>
                    <a:pt x="465" y="261"/>
                  </a:lnTo>
                  <a:lnTo>
                    <a:pt x="465" y="263"/>
                  </a:lnTo>
                  <a:lnTo>
                    <a:pt x="461" y="263"/>
                  </a:lnTo>
                  <a:lnTo>
                    <a:pt x="457" y="263"/>
                  </a:lnTo>
                  <a:lnTo>
                    <a:pt x="453" y="263"/>
                  </a:lnTo>
                  <a:lnTo>
                    <a:pt x="451" y="263"/>
                  </a:lnTo>
                  <a:lnTo>
                    <a:pt x="447" y="263"/>
                  </a:lnTo>
                  <a:lnTo>
                    <a:pt x="444" y="263"/>
                  </a:lnTo>
                  <a:lnTo>
                    <a:pt x="440" y="263"/>
                  </a:lnTo>
                  <a:lnTo>
                    <a:pt x="436" y="263"/>
                  </a:lnTo>
                  <a:lnTo>
                    <a:pt x="436" y="267"/>
                  </a:lnTo>
                  <a:lnTo>
                    <a:pt x="436" y="273"/>
                  </a:lnTo>
                  <a:lnTo>
                    <a:pt x="428" y="273"/>
                  </a:lnTo>
                  <a:lnTo>
                    <a:pt x="430" y="273"/>
                  </a:lnTo>
                  <a:lnTo>
                    <a:pt x="430" y="275"/>
                  </a:lnTo>
                  <a:lnTo>
                    <a:pt x="432" y="275"/>
                  </a:lnTo>
                  <a:lnTo>
                    <a:pt x="432" y="277"/>
                  </a:lnTo>
                  <a:lnTo>
                    <a:pt x="434" y="277"/>
                  </a:lnTo>
                  <a:lnTo>
                    <a:pt x="434" y="278"/>
                  </a:lnTo>
                  <a:lnTo>
                    <a:pt x="436" y="278"/>
                  </a:lnTo>
                  <a:lnTo>
                    <a:pt x="438" y="280"/>
                  </a:lnTo>
                  <a:lnTo>
                    <a:pt x="440" y="280"/>
                  </a:lnTo>
                  <a:lnTo>
                    <a:pt x="440" y="282"/>
                  </a:lnTo>
                  <a:lnTo>
                    <a:pt x="442" y="282"/>
                  </a:lnTo>
                  <a:lnTo>
                    <a:pt x="440" y="284"/>
                  </a:lnTo>
                  <a:lnTo>
                    <a:pt x="442" y="284"/>
                  </a:lnTo>
                  <a:lnTo>
                    <a:pt x="442" y="282"/>
                  </a:lnTo>
                  <a:lnTo>
                    <a:pt x="442" y="284"/>
                  </a:lnTo>
                  <a:lnTo>
                    <a:pt x="442" y="286"/>
                  </a:lnTo>
                  <a:lnTo>
                    <a:pt x="442" y="284"/>
                  </a:lnTo>
                  <a:lnTo>
                    <a:pt x="442" y="286"/>
                  </a:lnTo>
                  <a:lnTo>
                    <a:pt x="442" y="284"/>
                  </a:lnTo>
                  <a:lnTo>
                    <a:pt x="444" y="286"/>
                  </a:lnTo>
                  <a:lnTo>
                    <a:pt x="445" y="286"/>
                  </a:lnTo>
                  <a:lnTo>
                    <a:pt x="445" y="288"/>
                  </a:lnTo>
                  <a:lnTo>
                    <a:pt x="445" y="286"/>
                  </a:lnTo>
                  <a:lnTo>
                    <a:pt x="445" y="288"/>
                  </a:lnTo>
                  <a:lnTo>
                    <a:pt x="444" y="288"/>
                  </a:lnTo>
                  <a:lnTo>
                    <a:pt x="445" y="288"/>
                  </a:lnTo>
                  <a:lnTo>
                    <a:pt x="444" y="288"/>
                  </a:lnTo>
                  <a:lnTo>
                    <a:pt x="445" y="288"/>
                  </a:lnTo>
                  <a:lnTo>
                    <a:pt x="444" y="288"/>
                  </a:lnTo>
                  <a:lnTo>
                    <a:pt x="444" y="290"/>
                  </a:lnTo>
                  <a:lnTo>
                    <a:pt x="444" y="292"/>
                  </a:lnTo>
                  <a:lnTo>
                    <a:pt x="442" y="292"/>
                  </a:lnTo>
                  <a:lnTo>
                    <a:pt x="440" y="292"/>
                  </a:lnTo>
                  <a:lnTo>
                    <a:pt x="438" y="292"/>
                  </a:lnTo>
                  <a:lnTo>
                    <a:pt x="436" y="292"/>
                  </a:lnTo>
                  <a:lnTo>
                    <a:pt x="434" y="292"/>
                  </a:lnTo>
                  <a:lnTo>
                    <a:pt x="430" y="292"/>
                  </a:lnTo>
                  <a:lnTo>
                    <a:pt x="428" y="292"/>
                  </a:lnTo>
                  <a:lnTo>
                    <a:pt x="426" y="292"/>
                  </a:lnTo>
                  <a:lnTo>
                    <a:pt x="424" y="292"/>
                  </a:lnTo>
                  <a:lnTo>
                    <a:pt x="422" y="292"/>
                  </a:lnTo>
                  <a:lnTo>
                    <a:pt x="422" y="294"/>
                  </a:lnTo>
                  <a:lnTo>
                    <a:pt x="422" y="296"/>
                  </a:lnTo>
                  <a:lnTo>
                    <a:pt x="420" y="298"/>
                  </a:lnTo>
                  <a:lnTo>
                    <a:pt x="419" y="300"/>
                  </a:lnTo>
                  <a:lnTo>
                    <a:pt x="419" y="301"/>
                  </a:lnTo>
                  <a:lnTo>
                    <a:pt x="417" y="303"/>
                  </a:lnTo>
                  <a:lnTo>
                    <a:pt x="417" y="305"/>
                  </a:lnTo>
                  <a:lnTo>
                    <a:pt x="419" y="309"/>
                  </a:lnTo>
                  <a:lnTo>
                    <a:pt x="417" y="309"/>
                  </a:lnTo>
                  <a:lnTo>
                    <a:pt x="417" y="311"/>
                  </a:lnTo>
                  <a:lnTo>
                    <a:pt x="417" y="313"/>
                  </a:lnTo>
                  <a:lnTo>
                    <a:pt x="417" y="315"/>
                  </a:lnTo>
                  <a:lnTo>
                    <a:pt x="417" y="317"/>
                  </a:lnTo>
                  <a:lnTo>
                    <a:pt x="415" y="317"/>
                  </a:lnTo>
                  <a:lnTo>
                    <a:pt x="413" y="315"/>
                  </a:lnTo>
                  <a:lnTo>
                    <a:pt x="411" y="313"/>
                  </a:lnTo>
                  <a:lnTo>
                    <a:pt x="409" y="309"/>
                  </a:lnTo>
                  <a:lnTo>
                    <a:pt x="407" y="307"/>
                  </a:lnTo>
                  <a:lnTo>
                    <a:pt x="405" y="307"/>
                  </a:lnTo>
                  <a:lnTo>
                    <a:pt x="407" y="307"/>
                  </a:lnTo>
                  <a:lnTo>
                    <a:pt x="405" y="307"/>
                  </a:lnTo>
                  <a:lnTo>
                    <a:pt x="405" y="305"/>
                  </a:lnTo>
                  <a:lnTo>
                    <a:pt x="405" y="307"/>
                  </a:lnTo>
                  <a:lnTo>
                    <a:pt x="405" y="305"/>
                  </a:lnTo>
                  <a:lnTo>
                    <a:pt x="403" y="305"/>
                  </a:lnTo>
                  <a:lnTo>
                    <a:pt x="401" y="303"/>
                  </a:lnTo>
                  <a:lnTo>
                    <a:pt x="401" y="301"/>
                  </a:lnTo>
                  <a:lnTo>
                    <a:pt x="399" y="301"/>
                  </a:lnTo>
                  <a:lnTo>
                    <a:pt x="396" y="298"/>
                  </a:lnTo>
                  <a:lnTo>
                    <a:pt x="394" y="296"/>
                  </a:lnTo>
                  <a:lnTo>
                    <a:pt x="392" y="294"/>
                  </a:lnTo>
                  <a:lnTo>
                    <a:pt x="388" y="294"/>
                  </a:lnTo>
                  <a:lnTo>
                    <a:pt x="390" y="294"/>
                  </a:lnTo>
                  <a:lnTo>
                    <a:pt x="390" y="292"/>
                  </a:lnTo>
                  <a:lnTo>
                    <a:pt x="388" y="292"/>
                  </a:lnTo>
                  <a:lnTo>
                    <a:pt x="386" y="292"/>
                  </a:lnTo>
                  <a:lnTo>
                    <a:pt x="386" y="290"/>
                  </a:lnTo>
                  <a:lnTo>
                    <a:pt x="384" y="290"/>
                  </a:lnTo>
                  <a:lnTo>
                    <a:pt x="382" y="290"/>
                  </a:lnTo>
                  <a:lnTo>
                    <a:pt x="382" y="288"/>
                  </a:lnTo>
                  <a:lnTo>
                    <a:pt x="380" y="288"/>
                  </a:lnTo>
                  <a:lnTo>
                    <a:pt x="380" y="290"/>
                  </a:lnTo>
                  <a:lnTo>
                    <a:pt x="382" y="290"/>
                  </a:lnTo>
                  <a:lnTo>
                    <a:pt x="384" y="290"/>
                  </a:lnTo>
                  <a:lnTo>
                    <a:pt x="382" y="290"/>
                  </a:lnTo>
                  <a:lnTo>
                    <a:pt x="384" y="290"/>
                  </a:lnTo>
                  <a:lnTo>
                    <a:pt x="384" y="292"/>
                  </a:lnTo>
                  <a:lnTo>
                    <a:pt x="386" y="292"/>
                  </a:lnTo>
                  <a:lnTo>
                    <a:pt x="388" y="292"/>
                  </a:lnTo>
                  <a:lnTo>
                    <a:pt x="388" y="294"/>
                  </a:lnTo>
                  <a:lnTo>
                    <a:pt x="382" y="290"/>
                  </a:lnTo>
                  <a:lnTo>
                    <a:pt x="380" y="290"/>
                  </a:lnTo>
                  <a:lnTo>
                    <a:pt x="378" y="290"/>
                  </a:lnTo>
                  <a:lnTo>
                    <a:pt x="376" y="290"/>
                  </a:lnTo>
                  <a:lnTo>
                    <a:pt x="378" y="288"/>
                  </a:lnTo>
                  <a:lnTo>
                    <a:pt x="376" y="288"/>
                  </a:lnTo>
                  <a:lnTo>
                    <a:pt x="374" y="288"/>
                  </a:lnTo>
                  <a:lnTo>
                    <a:pt x="374" y="286"/>
                  </a:lnTo>
                  <a:lnTo>
                    <a:pt x="372" y="286"/>
                  </a:lnTo>
                  <a:lnTo>
                    <a:pt x="372" y="288"/>
                  </a:lnTo>
                  <a:lnTo>
                    <a:pt x="371" y="288"/>
                  </a:lnTo>
                  <a:lnTo>
                    <a:pt x="372" y="290"/>
                  </a:lnTo>
                  <a:lnTo>
                    <a:pt x="372" y="288"/>
                  </a:lnTo>
                  <a:lnTo>
                    <a:pt x="374" y="288"/>
                  </a:lnTo>
                  <a:lnTo>
                    <a:pt x="372" y="290"/>
                  </a:lnTo>
                  <a:lnTo>
                    <a:pt x="374" y="290"/>
                  </a:lnTo>
                  <a:lnTo>
                    <a:pt x="376" y="290"/>
                  </a:lnTo>
                  <a:lnTo>
                    <a:pt x="374" y="290"/>
                  </a:lnTo>
                  <a:lnTo>
                    <a:pt x="372" y="290"/>
                  </a:lnTo>
                  <a:lnTo>
                    <a:pt x="371" y="290"/>
                  </a:lnTo>
                  <a:lnTo>
                    <a:pt x="369" y="290"/>
                  </a:lnTo>
                  <a:lnTo>
                    <a:pt x="367" y="290"/>
                  </a:lnTo>
                  <a:lnTo>
                    <a:pt x="367" y="292"/>
                  </a:lnTo>
                  <a:lnTo>
                    <a:pt x="365" y="292"/>
                  </a:lnTo>
                  <a:lnTo>
                    <a:pt x="365" y="294"/>
                  </a:lnTo>
                  <a:lnTo>
                    <a:pt x="363" y="294"/>
                  </a:lnTo>
                  <a:lnTo>
                    <a:pt x="361" y="294"/>
                  </a:lnTo>
                  <a:lnTo>
                    <a:pt x="359" y="296"/>
                  </a:lnTo>
                  <a:lnTo>
                    <a:pt x="357" y="296"/>
                  </a:lnTo>
                  <a:lnTo>
                    <a:pt x="355" y="296"/>
                  </a:lnTo>
                  <a:lnTo>
                    <a:pt x="355" y="298"/>
                  </a:lnTo>
                  <a:lnTo>
                    <a:pt x="353" y="298"/>
                  </a:lnTo>
                  <a:lnTo>
                    <a:pt x="351" y="298"/>
                  </a:lnTo>
                  <a:lnTo>
                    <a:pt x="349" y="298"/>
                  </a:lnTo>
                  <a:lnTo>
                    <a:pt x="348" y="298"/>
                  </a:lnTo>
                  <a:lnTo>
                    <a:pt x="348" y="300"/>
                  </a:lnTo>
                  <a:lnTo>
                    <a:pt x="346" y="298"/>
                  </a:lnTo>
                  <a:lnTo>
                    <a:pt x="344" y="298"/>
                  </a:lnTo>
                  <a:lnTo>
                    <a:pt x="342" y="298"/>
                  </a:lnTo>
                  <a:lnTo>
                    <a:pt x="340" y="296"/>
                  </a:lnTo>
                  <a:lnTo>
                    <a:pt x="338" y="296"/>
                  </a:lnTo>
                  <a:lnTo>
                    <a:pt x="336" y="294"/>
                  </a:lnTo>
                  <a:lnTo>
                    <a:pt x="334" y="294"/>
                  </a:lnTo>
                  <a:lnTo>
                    <a:pt x="332" y="294"/>
                  </a:lnTo>
                  <a:lnTo>
                    <a:pt x="330" y="294"/>
                  </a:lnTo>
                  <a:lnTo>
                    <a:pt x="328" y="294"/>
                  </a:lnTo>
                  <a:lnTo>
                    <a:pt x="326" y="294"/>
                  </a:lnTo>
                  <a:lnTo>
                    <a:pt x="326" y="292"/>
                  </a:lnTo>
                  <a:lnTo>
                    <a:pt x="324" y="292"/>
                  </a:lnTo>
                  <a:lnTo>
                    <a:pt x="323" y="290"/>
                  </a:lnTo>
                  <a:lnTo>
                    <a:pt x="321" y="290"/>
                  </a:lnTo>
                  <a:lnTo>
                    <a:pt x="323" y="290"/>
                  </a:lnTo>
                  <a:lnTo>
                    <a:pt x="321" y="290"/>
                  </a:lnTo>
                  <a:lnTo>
                    <a:pt x="319" y="288"/>
                  </a:lnTo>
                  <a:lnTo>
                    <a:pt x="317" y="288"/>
                  </a:lnTo>
                  <a:lnTo>
                    <a:pt x="315" y="288"/>
                  </a:lnTo>
                  <a:lnTo>
                    <a:pt x="315" y="286"/>
                  </a:lnTo>
                  <a:lnTo>
                    <a:pt x="313" y="286"/>
                  </a:lnTo>
                  <a:lnTo>
                    <a:pt x="313" y="284"/>
                  </a:lnTo>
                  <a:lnTo>
                    <a:pt x="311" y="284"/>
                  </a:lnTo>
                  <a:lnTo>
                    <a:pt x="309" y="284"/>
                  </a:lnTo>
                  <a:lnTo>
                    <a:pt x="305" y="282"/>
                  </a:lnTo>
                  <a:lnTo>
                    <a:pt x="303" y="282"/>
                  </a:lnTo>
                  <a:lnTo>
                    <a:pt x="301" y="282"/>
                  </a:lnTo>
                  <a:lnTo>
                    <a:pt x="300" y="282"/>
                  </a:lnTo>
                  <a:lnTo>
                    <a:pt x="298" y="282"/>
                  </a:lnTo>
                  <a:lnTo>
                    <a:pt x="296" y="280"/>
                  </a:lnTo>
                  <a:lnTo>
                    <a:pt x="294" y="280"/>
                  </a:lnTo>
                  <a:lnTo>
                    <a:pt x="294" y="278"/>
                  </a:lnTo>
                  <a:lnTo>
                    <a:pt x="294" y="280"/>
                  </a:lnTo>
                  <a:lnTo>
                    <a:pt x="294" y="278"/>
                  </a:lnTo>
                  <a:lnTo>
                    <a:pt x="292" y="278"/>
                  </a:lnTo>
                  <a:lnTo>
                    <a:pt x="290" y="277"/>
                  </a:lnTo>
                  <a:lnTo>
                    <a:pt x="288" y="277"/>
                  </a:lnTo>
                  <a:lnTo>
                    <a:pt x="286" y="277"/>
                  </a:lnTo>
                  <a:lnTo>
                    <a:pt x="282" y="275"/>
                  </a:lnTo>
                  <a:lnTo>
                    <a:pt x="280" y="275"/>
                  </a:lnTo>
                  <a:lnTo>
                    <a:pt x="280" y="273"/>
                  </a:lnTo>
                  <a:lnTo>
                    <a:pt x="278" y="273"/>
                  </a:lnTo>
                  <a:lnTo>
                    <a:pt x="276" y="273"/>
                  </a:lnTo>
                  <a:lnTo>
                    <a:pt x="275" y="273"/>
                  </a:lnTo>
                  <a:lnTo>
                    <a:pt x="275" y="271"/>
                  </a:lnTo>
                  <a:lnTo>
                    <a:pt x="273" y="271"/>
                  </a:lnTo>
                  <a:lnTo>
                    <a:pt x="273" y="269"/>
                  </a:lnTo>
                  <a:lnTo>
                    <a:pt x="271" y="269"/>
                  </a:lnTo>
                  <a:lnTo>
                    <a:pt x="269" y="267"/>
                  </a:lnTo>
                  <a:lnTo>
                    <a:pt x="267" y="267"/>
                  </a:lnTo>
                  <a:lnTo>
                    <a:pt x="267" y="265"/>
                  </a:lnTo>
                  <a:lnTo>
                    <a:pt x="265" y="265"/>
                  </a:lnTo>
                  <a:lnTo>
                    <a:pt x="265" y="263"/>
                  </a:lnTo>
                  <a:lnTo>
                    <a:pt x="263" y="263"/>
                  </a:lnTo>
                  <a:lnTo>
                    <a:pt x="263" y="261"/>
                  </a:lnTo>
                  <a:lnTo>
                    <a:pt x="261" y="261"/>
                  </a:lnTo>
                  <a:lnTo>
                    <a:pt x="259" y="259"/>
                  </a:lnTo>
                  <a:lnTo>
                    <a:pt x="259" y="261"/>
                  </a:lnTo>
                  <a:lnTo>
                    <a:pt x="257" y="261"/>
                  </a:lnTo>
                  <a:lnTo>
                    <a:pt x="255" y="261"/>
                  </a:lnTo>
                  <a:lnTo>
                    <a:pt x="253" y="259"/>
                  </a:lnTo>
                  <a:lnTo>
                    <a:pt x="252" y="259"/>
                  </a:lnTo>
                  <a:lnTo>
                    <a:pt x="250" y="259"/>
                  </a:lnTo>
                  <a:lnTo>
                    <a:pt x="248" y="259"/>
                  </a:lnTo>
                  <a:lnTo>
                    <a:pt x="246" y="257"/>
                  </a:lnTo>
                  <a:lnTo>
                    <a:pt x="244" y="257"/>
                  </a:lnTo>
                  <a:lnTo>
                    <a:pt x="242" y="257"/>
                  </a:lnTo>
                  <a:lnTo>
                    <a:pt x="240" y="255"/>
                  </a:lnTo>
                  <a:lnTo>
                    <a:pt x="238" y="255"/>
                  </a:lnTo>
                  <a:lnTo>
                    <a:pt x="236" y="253"/>
                  </a:lnTo>
                  <a:lnTo>
                    <a:pt x="234" y="252"/>
                  </a:lnTo>
                  <a:lnTo>
                    <a:pt x="234" y="250"/>
                  </a:lnTo>
                  <a:lnTo>
                    <a:pt x="232" y="250"/>
                  </a:lnTo>
                  <a:lnTo>
                    <a:pt x="234" y="250"/>
                  </a:lnTo>
                  <a:lnTo>
                    <a:pt x="232" y="250"/>
                  </a:lnTo>
                  <a:lnTo>
                    <a:pt x="232" y="248"/>
                  </a:lnTo>
                  <a:lnTo>
                    <a:pt x="228" y="246"/>
                  </a:lnTo>
                  <a:lnTo>
                    <a:pt x="227" y="244"/>
                  </a:lnTo>
                  <a:lnTo>
                    <a:pt x="225" y="244"/>
                  </a:lnTo>
                  <a:lnTo>
                    <a:pt x="223" y="242"/>
                  </a:lnTo>
                  <a:lnTo>
                    <a:pt x="221" y="242"/>
                  </a:lnTo>
                  <a:lnTo>
                    <a:pt x="221" y="240"/>
                  </a:lnTo>
                  <a:lnTo>
                    <a:pt x="219" y="240"/>
                  </a:lnTo>
                  <a:lnTo>
                    <a:pt x="217" y="240"/>
                  </a:lnTo>
                  <a:lnTo>
                    <a:pt x="215" y="240"/>
                  </a:lnTo>
                  <a:lnTo>
                    <a:pt x="215" y="238"/>
                  </a:lnTo>
                  <a:lnTo>
                    <a:pt x="213" y="238"/>
                  </a:lnTo>
                  <a:lnTo>
                    <a:pt x="213" y="236"/>
                  </a:lnTo>
                  <a:lnTo>
                    <a:pt x="211" y="236"/>
                  </a:lnTo>
                  <a:lnTo>
                    <a:pt x="211" y="234"/>
                  </a:lnTo>
                  <a:lnTo>
                    <a:pt x="211" y="232"/>
                  </a:lnTo>
                  <a:lnTo>
                    <a:pt x="209" y="232"/>
                  </a:lnTo>
                  <a:lnTo>
                    <a:pt x="207" y="230"/>
                  </a:lnTo>
                  <a:lnTo>
                    <a:pt x="207" y="229"/>
                  </a:lnTo>
                  <a:lnTo>
                    <a:pt x="205" y="229"/>
                  </a:lnTo>
                  <a:lnTo>
                    <a:pt x="205" y="227"/>
                  </a:lnTo>
                  <a:lnTo>
                    <a:pt x="204" y="227"/>
                  </a:lnTo>
                  <a:lnTo>
                    <a:pt x="204" y="225"/>
                  </a:lnTo>
                  <a:lnTo>
                    <a:pt x="204" y="223"/>
                  </a:lnTo>
                  <a:lnTo>
                    <a:pt x="204" y="221"/>
                  </a:lnTo>
                  <a:lnTo>
                    <a:pt x="202" y="221"/>
                  </a:lnTo>
                  <a:lnTo>
                    <a:pt x="202" y="219"/>
                  </a:lnTo>
                  <a:lnTo>
                    <a:pt x="204" y="219"/>
                  </a:lnTo>
                  <a:lnTo>
                    <a:pt x="204" y="217"/>
                  </a:lnTo>
                  <a:lnTo>
                    <a:pt x="205" y="217"/>
                  </a:lnTo>
                  <a:lnTo>
                    <a:pt x="207" y="217"/>
                  </a:lnTo>
                  <a:lnTo>
                    <a:pt x="209" y="217"/>
                  </a:lnTo>
                  <a:lnTo>
                    <a:pt x="209" y="215"/>
                  </a:lnTo>
                  <a:lnTo>
                    <a:pt x="207" y="215"/>
                  </a:lnTo>
                  <a:lnTo>
                    <a:pt x="207" y="213"/>
                  </a:lnTo>
                  <a:lnTo>
                    <a:pt x="205" y="213"/>
                  </a:lnTo>
                  <a:lnTo>
                    <a:pt x="204" y="213"/>
                  </a:lnTo>
                  <a:lnTo>
                    <a:pt x="205" y="213"/>
                  </a:lnTo>
                  <a:lnTo>
                    <a:pt x="205" y="211"/>
                  </a:lnTo>
                  <a:lnTo>
                    <a:pt x="207" y="209"/>
                  </a:lnTo>
                  <a:lnTo>
                    <a:pt x="209" y="209"/>
                  </a:lnTo>
                  <a:lnTo>
                    <a:pt x="209" y="207"/>
                  </a:lnTo>
                  <a:lnTo>
                    <a:pt x="209" y="205"/>
                  </a:lnTo>
                  <a:lnTo>
                    <a:pt x="209" y="204"/>
                  </a:lnTo>
                  <a:lnTo>
                    <a:pt x="209" y="202"/>
                  </a:lnTo>
                  <a:lnTo>
                    <a:pt x="209" y="200"/>
                  </a:lnTo>
                  <a:lnTo>
                    <a:pt x="207" y="200"/>
                  </a:lnTo>
                  <a:lnTo>
                    <a:pt x="205" y="200"/>
                  </a:lnTo>
                  <a:lnTo>
                    <a:pt x="205" y="198"/>
                  </a:lnTo>
                  <a:lnTo>
                    <a:pt x="204" y="196"/>
                  </a:lnTo>
                  <a:lnTo>
                    <a:pt x="202" y="192"/>
                  </a:lnTo>
                  <a:lnTo>
                    <a:pt x="202" y="188"/>
                  </a:lnTo>
                  <a:lnTo>
                    <a:pt x="202" y="186"/>
                  </a:lnTo>
                  <a:lnTo>
                    <a:pt x="202" y="184"/>
                  </a:lnTo>
                  <a:lnTo>
                    <a:pt x="202" y="182"/>
                  </a:lnTo>
                  <a:lnTo>
                    <a:pt x="200" y="182"/>
                  </a:lnTo>
                  <a:lnTo>
                    <a:pt x="200" y="181"/>
                  </a:lnTo>
                  <a:lnTo>
                    <a:pt x="198" y="181"/>
                  </a:lnTo>
                  <a:lnTo>
                    <a:pt x="198" y="179"/>
                  </a:lnTo>
                  <a:lnTo>
                    <a:pt x="196" y="179"/>
                  </a:lnTo>
                  <a:lnTo>
                    <a:pt x="198" y="177"/>
                  </a:lnTo>
                  <a:lnTo>
                    <a:pt x="196" y="177"/>
                  </a:lnTo>
                  <a:lnTo>
                    <a:pt x="196" y="179"/>
                  </a:lnTo>
                  <a:lnTo>
                    <a:pt x="194" y="175"/>
                  </a:lnTo>
                  <a:lnTo>
                    <a:pt x="192" y="175"/>
                  </a:lnTo>
                  <a:lnTo>
                    <a:pt x="192" y="173"/>
                  </a:lnTo>
                  <a:lnTo>
                    <a:pt x="190" y="171"/>
                  </a:lnTo>
                  <a:lnTo>
                    <a:pt x="188" y="169"/>
                  </a:lnTo>
                  <a:lnTo>
                    <a:pt x="188" y="167"/>
                  </a:lnTo>
                  <a:lnTo>
                    <a:pt x="186" y="167"/>
                  </a:lnTo>
                  <a:lnTo>
                    <a:pt x="186" y="165"/>
                  </a:lnTo>
                  <a:lnTo>
                    <a:pt x="184" y="165"/>
                  </a:lnTo>
                  <a:lnTo>
                    <a:pt x="184" y="163"/>
                  </a:lnTo>
                  <a:lnTo>
                    <a:pt x="182" y="161"/>
                  </a:lnTo>
                  <a:lnTo>
                    <a:pt x="182" y="159"/>
                  </a:lnTo>
                  <a:lnTo>
                    <a:pt x="180" y="157"/>
                  </a:lnTo>
                  <a:lnTo>
                    <a:pt x="179" y="157"/>
                  </a:lnTo>
                  <a:lnTo>
                    <a:pt x="179" y="156"/>
                  </a:lnTo>
                  <a:lnTo>
                    <a:pt x="175" y="156"/>
                  </a:lnTo>
                  <a:lnTo>
                    <a:pt x="175" y="154"/>
                  </a:lnTo>
                  <a:lnTo>
                    <a:pt x="173" y="154"/>
                  </a:lnTo>
                  <a:lnTo>
                    <a:pt x="173" y="152"/>
                  </a:lnTo>
                  <a:lnTo>
                    <a:pt x="169" y="150"/>
                  </a:lnTo>
                  <a:lnTo>
                    <a:pt x="167" y="148"/>
                  </a:lnTo>
                  <a:lnTo>
                    <a:pt x="169" y="148"/>
                  </a:lnTo>
                  <a:lnTo>
                    <a:pt x="169" y="150"/>
                  </a:lnTo>
                  <a:lnTo>
                    <a:pt x="173" y="152"/>
                  </a:lnTo>
                  <a:lnTo>
                    <a:pt x="173" y="150"/>
                  </a:lnTo>
                  <a:lnTo>
                    <a:pt x="173" y="148"/>
                  </a:lnTo>
                  <a:lnTo>
                    <a:pt x="171" y="148"/>
                  </a:lnTo>
                  <a:lnTo>
                    <a:pt x="173" y="148"/>
                  </a:lnTo>
                  <a:lnTo>
                    <a:pt x="171" y="150"/>
                  </a:lnTo>
                  <a:lnTo>
                    <a:pt x="169" y="148"/>
                  </a:lnTo>
                  <a:lnTo>
                    <a:pt x="169" y="150"/>
                  </a:lnTo>
                  <a:lnTo>
                    <a:pt x="169" y="148"/>
                  </a:lnTo>
                  <a:lnTo>
                    <a:pt x="167" y="148"/>
                  </a:lnTo>
                  <a:lnTo>
                    <a:pt x="167" y="146"/>
                  </a:lnTo>
                  <a:lnTo>
                    <a:pt x="165" y="146"/>
                  </a:lnTo>
                  <a:lnTo>
                    <a:pt x="167" y="146"/>
                  </a:lnTo>
                  <a:lnTo>
                    <a:pt x="167" y="148"/>
                  </a:lnTo>
                  <a:lnTo>
                    <a:pt x="165" y="146"/>
                  </a:lnTo>
                  <a:lnTo>
                    <a:pt x="165" y="144"/>
                  </a:lnTo>
                  <a:lnTo>
                    <a:pt x="163" y="144"/>
                  </a:lnTo>
                  <a:lnTo>
                    <a:pt x="165" y="144"/>
                  </a:lnTo>
                  <a:lnTo>
                    <a:pt x="165" y="142"/>
                  </a:lnTo>
                  <a:lnTo>
                    <a:pt x="165" y="140"/>
                  </a:lnTo>
                  <a:lnTo>
                    <a:pt x="163" y="140"/>
                  </a:lnTo>
                  <a:lnTo>
                    <a:pt x="165" y="142"/>
                  </a:lnTo>
                  <a:lnTo>
                    <a:pt x="163" y="142"/>
                  </a:lnTo>
                  <a:lnTo>
                    <a:pt x="163" y="144"/>
                  </a:lnTo>
                  <a:lnTo>
                    <a:pt x="163" y="142"/>
                  </a:lnTo>
                  <a:lnTo>
                    <a:pt x="163" y="144"/>
                  </a:lnTo>
                  <a:lnTo>
                    <a:pt x="163" y="142"/>
                  </a:lnTo>
                  <a:lnTo>
                    <a:pt x="161" y="140"/>
                  </a:lnTo>
                  <a:lnTo>
                    <a:pt x="161" y="138"/>
                  </a:lnTo>
                  <a:lnTo>
                    <a:pt x="159" y="138"/>
                  </a:lnTo>
                  <a:lnTo>
                    <a:pt x="161" y="138"/>
                  </a:lnTo>
                  <a:lnTo>
                    <a:pt x="161" y="140"/>
                  </a:lnTo>
                  <a:lnTo>
                    <a:pt x="163" y="140"/>
                  </a:lnTo>
                  <a:lnTo>
                    <a:pt x="161" y="140"/>
                  </a:lnTo>
                  <a:lnTo>
                    <a:pt x="163" y="140"/>
                  </a:lnTo>
                  <a:lnTo>
                    <a:pt x="163" y="138"/>
                  </a:lnTo>
                  <a:lnTo>
                    <a:pt x="163" y="140"/>
                  </a:lnTo>
                  <a:lnTo>
                    <a:pt x="165" y="140"/>
                  </a:lnTo>
                  <a:lnTo>
                    <a:pt x="163" y="138"/>
                  </a:lnTo>
                  <a:lnTo>
                    <a:pt x="161" y="138"/>
                  </a:lnTo>
                  <a:lnTo>
                    <a:pt x="161" y="136"/>
                  </a:lnTo>
                  <a:lnTo>
                    <a:pt x="159" y="136"/>
                  </a:lnTo>
                  <a:lnTo>
                    <a:pt x="159" y="138"/>
                  </a:lnTo>
                  <a:lnTo>
                    <a:pt x="159" y="136"/>
                  </a:lnTo>
                  <a:lnTo>
                    <a:pt x="159" y="134"/>
                  </a:lnTo>
                  <a:lnTo>
                    <a:pt x="159" y="136"/>
                  </a:lnTo>
                  <a:lnTo>
                    <a:pt x="157" y="138"/>
                  </a:lnTo>
                  <a:lnTo>
                    <a:pt x="159" y="136"/>
                  </a:lnTo>
                  <a:lnTo>
                    <a:pt x="157" y="136"/>
                  </a:lnTo>
                  <a:lnTo>
                    <a:pt x="157" y="134"/>
                  </a:lnTo>
                  <a:lnTo>
                    <a:pt x="156" y="134"/>
                  </a:lnTo>
                  <a:lnTo>
                    <a:pt x="154" y="134"/>
                  </a:lnTo>
                  <a:lnTo>
                    <a:pt x="156" y="134"/>
                  </a:lnTo>
                  <a:lnTo>
                    <a:pt x="154" y="133"/>
                  </a:lnTo>
                  <a:lnTo>
                    <a:pt x="152" y="133"/>
                  </a:lnTo>
                  <a:lnTo>
                    <a:pt x="154" y="133"/>
                  </a:lnTo>
                  <a:lnTo>
                    <a:pt x="152" y="133"/>
                  </a:lnTo>
                  <a:lnTo>
                    <a:pt x="152" y="131"/>
                  </a:lnTo>
                  <a:lnTo>
                    <a:pt x="150" y="131"/>
                  </a:lnTo>
                  <a:lnTo>
                    <a:pt x="150" y="133"/>
                  </a:lnTo>
                  <a:lnTo>
                    <a:pt x="150" y="131"/>
                  </a:lnTo>
                  <a:lnTo>
                    <a:pt x="148" y="131"/>
                  </a:lnTo>
                  <a:lnTo>
                    <a:pt x="148" y="133"/>
                  </a:lnTo>
                  <a:lnTo>
                    <a:pt x="148" y="131"/>
                  </a:lnTo>
                  <a:lnTo>
                    <a:pt x="150" y="131"/>
                  </a:lnTo>
                  <a:lnTo>
                    <a:pt x="150" y="129"/>
                  </a:lnTo>
                  <a:lnTo>
                    <a:pt x="152" y="129"/>
                  </a:lnTo>
                  <a:lnTo>
                    <a:pt x="150" y="127"/>
                  </a:lnTo>
                  <a:lnTo>
                    <a:pt x="152" y="127"/>
                  </a:lnTo>
                  <a:lnTo>
                    <a:pt x="150" y="127"/>
                  </a:lnTo>
                  <a:lnTo>
                    <a:pt x="150" y="129"/>
                  </a:lnTo>
                  <a:lnTo>
                    <a:pt x="148" y="129"/>
                  </a:lnTo>
                  <a:lnTo>
                    <a:pt x="148" y="131"/>
                  </a:lnTo>
                  <a:lnTo>
                    <a:pt x="148" y="129"/>
                  </a:lnTo>
                  <a:lnTo>
                    <a:pt x="148" y="131"/>
                  </a:lnTo>
                  <a:lnTo>
                    <a:pt x="146" y="131"/>
                  </a:lnTo>
                  <a:lnTo>
                    <a:pt x="146" y="129"/>
                  </a:lnTo>
                  <a:lnTo>
                    <a:pt x="144" y="129"/>
                  </a:lnTo>
                  <a:lnTo>
                    <a:pt x="146" y="129"/>
                  </a:lnTo>
                  <a:lnTo>
                    <a:pt x="146" y="131"/>
                  </a:lnTo>
                  <a:lnTo>
                    <a:pt x="146" y="129"/>
                  </a:lnTo>
                  <a:lnTo>
                    <a:pt x="144" y="129"/>
                  </a:lnTo>
                  <a:lnTo>
                    <a:pt x="142" y="129"/>
                  </a:lnTo>
                  <a:lnTo>
                    <a:pt x="144" y="129"/>
                  </a:lnTo>
                  <a:lnTo>
                    <a:pt x="144" y="127"/>
                  </a:lnTo>
                  <a:lnTo>
                    <a:pt x="142" y="127"/>
                  </a:lnTo>
                  <a:lnTo>
                    <a:pt x="142" y="129"/>
                  </a:lnTo>
                  <a:lnTo>
                    <a:pt x="142" y="127"/>
                  </a:lnTo>
                  <a:lnTo>
                    <a:pt x="142" y="125"/>
                  </a:lnTo>
                  <a:lnTo>
                    <a:pt x="142" y="123"/>
                  </a:lnTo>
                  <a:lnTo>
                    <a:pt x="142" y="121"/>
                  </a:lnTo>
                  <a:lnTo>
                    <a:pt x="144" y="121"/>
                  </a:lnTo>
                  <a:lnTo>
                    <a:pt x="144" y="119"/>
                  </a:lnTo>
                  <a:lnTo>
                    <a:pt x="144" y="117"/>
                  </a:lnTo>
                  <a:lnTo>
                    <a:pt x="144" y="119"/>
                  </a:lnTo>
                  <a:lnTo>
                    <a:pt x="146" y="117"/>
                  </a:lnTo>
                  <a:lnTo>
                    <a:pt x="148" y="119"/>
                  </a:lnTo>
                  <a:lnTo>
                    <a:pt x="148" y="117"/>
                  </a:lnTo>
                  <a:lnTo>
                    <a:pt x="146" y="117"/>
                  </a:lnTo>
                  <a:lnTo>
                    <a:pt x="146" y="115"/>
                  </a:lnTo>
                  <a:lnTo>
                    <a:pt x="146" y="117"/>
                  </a:lnTo>
                  <a:lnTo>
                    <a:pt x="144" y="117"/>
                  </a:lnTo>
                  <a:lnTo>
                    <a:pt x="146" y="115"/>
                  </a:lnTo>
                  <a:lnTo>
                    <a:pt x="144" y="115"/>
                  </a:lnTo>
                  <a:lnTo>
                    <a:pt x="144" y="113"/>
                  </a:lnTo>
                  <a:lnTo>
                    <a:pt x="144" y="111"/>
                  </a:lnTo>
                  <a:lnTo>
                    <a:pt x="142" y="111"/>
                  </a:lnTo>
                  <a:lnTo>
                    <a:pt x="142" y="109"/>
                  </a:lnTo>
                  <a:lnTo>
                    <a:pt x="142" y="111"/>
                  </a:lnTo>
                  <a:lnTo>
                    <a:pt x="142" y="109"/>
                  </a:lnTo>
                  <a:lnTo>
                    <a:pt x="140" y="109"/>
                  </a:lnTo>
                  <a:lnTo>
                    <a:pt x="140" y="111"/>
                  </a:lnTo>
                  <a:lnTo>
                    <a:pt x="140" y="109"/>
                  </a:lnTo>
                  <a:lnTo>
                    <a:pt x="138" y="109"/>
                  </a:lnTo>
                  <a:lnTo>
                    <a:pt x="138" y="111"/>
                  </a:lnTo>
                  <a:lnTo>
                    <a:pt x="138" y="109"/>
                  </a:lnTo>
                  <a:lnTo>
                    <a:pt x="136" y="109"/>
                  </a:lnTo>
                  <a:lnTo>
                    <a:pt x="134" y="108"/>
                  </a:lnTo>
                  <a:lnTo>
                    <a:pt x="134" y="106"/>
                  </a:lnTo>
                  <a:lnTo>
                    <a:pt x="134" y="104"/>
                  </a:lnTo>
                  <a:lnTo>
                    <a:pt x="134" y="106"/>
                  </a:lnTo>
                  <a:lnTo>
                    <a:pt x="134" y="104"/>
                  </a:lnTo>
                  <a:lnTo>
                    <a:pt x="134" y="102"/>
                  </a:lnTo>
                  <a:lnTo>
                    <a:pt x="132" y="102"/>
                  </a:lnTo>
                  <a:lnTo>
                    <a:pt x="132" y="104"/>
                  </a:lnTo>
                  <a:lnTo>
                    <a:pt x="131" y="104"/>
                  </a:lnTo>
                  <a:lnTo>
                    <a:pt x="131" y="102"/>
                  </a:lnTo>
                  <a:lnTo>
                    <a:pt x="129" y="102"/>
                  </a:lnTo>
                  <a:lnTo>
                    <a:pt x="127" y="102"/>
                  </a:lnTo>
                  <a:lnTo>
                    <a:pt x="127" y="100"/>
                  </a:lnTo>
                  <a:lnTo>
                    <a:pt x="125" y="100"/>
                  </a:lnTo>
                  <a:lnTo>
                    <a:pt x="127" y="100"/>
                  </a:lnTo>
                  <a:lnTo>
                    <a:pt x="125" y="98"/>
                  </a:lnTo>
                  <a:lnTo>
                    <a:pt x="125" y="96"/>
                  </a:lnTo>
                  <a:lnTo>
                    <a:pt x="123" y="96"/>
                  </a:lnTo>
                  <a:lnTo>
                    <a:pt x="123" y="94"/>
                  </a:lnTo>
                  <a:lnTo>
                    <a:pt x="123" y="92"/>
                  </a:lnTo>
                  <a:lnTo>
                    <a:pt x="125" y="92"/>
                  </a:lnTo>
                  <a:lnTo>
                    <a:pt x="123" y="92"/>
                  </a:lnTo>
                  <a:lnTo>
                    <a:pt x="125" y="92"/>
                  </a:lnTo>
                  <a:lnTo>
                    <a:pt x="123" y="92"/>
                  </a:lnTo>
                  <a:lnTo>
                    <a:pt x="123" y="90"/>
                  </a:lnTo>
                  <a:lnTo>
                    <a:pt x="125" y="90"/>
                  </a:lnTo>
                  <a:lnTo>
                    <a:pt x="125" y="88"/>
                  </a:lnTo>
                  <a:lnTo>
                    <a:pt x="123" y="88"/>
                  </a:lnTo>
                  <a:lnTo>
                    <a:pt x="121" y="88"/>
                  </a:lnTo>
                  <a:lnTo>
                    <a:pt x="119" y="88"/>
                  </a:lnTo>
                  <a:lnTo>
                    <a:pt x="121" y="88"/>
                  </a:lnTo>
                  <a:lnTo>
                    <a:pt x="119" y="88"/>
                  </a:lnTo>
                  <a:lnTo>
                    <a:pt x="119" y="86"/>
                  </a:lnTo>
                  <a:lnTo>
                    <a:pt x="119" y="88"/>
                  </a:lnTo>
                  <a:lnTo>
                    <a:pt x="119" y="90"/>
                  </a:lnTo>
                  <a:lnTo>
                    <a:pt x="119" y="88"/>
                  </a:lnTo>
                  <a:lnTo>
                    <a:pt x="117" y="88"/>
                  </a:lnTo>
                  <a:lnTo>
                    <a:pt x="117" y="86"/>
                  </a:lnTo>
                  <a:lnTo>
                    <a:pt x="117" y="88"/>
                  </a:lnTo>
                  <a:lnTo>
                    <a:pt x="115" y="88"/>
                  </a:lnTo>
                  <a:lnTo>
                    <a:pt x="115" y="86"/>
                  </a:lnTo>
                  <a:lnTo>
                    <a:pt x="113" y="86"/>
                  </a:lnTo>
                  <a:lnTo>
                    <a:pt x="113" y="85"/>
                  </a:lnTo>
                  <a:lnTo>
                    <a:pt x="111" y="85"/>
                  </a:lnTo>
                  <a:lnTo>
                    <a:pt x="111" y="83"/>
                  </a:lnTo>
                  <a:lnTo>
                    <a:pt x="109" y="81"/>
                  </a:lnTo>
                  <a:lnTo>
                    <a:pt x="109" y="79"/>
                  </a:lnTo>
                  <a:lnTo>
                    <a:pt x="108" y="79"/>
                  </a:lnTo>
                  <a:lnTo>
                    <a:pt x="106" y="79"/>
                  </a:lnTo>
                  <a:lnTo>
                    <a:pt x="106" y="77"/>
                  </a:lnTo>
                  <a:lnTo>
                    <a:pt x="102" y="73"/>
                  </a:lnTo>
                  <a:lnTo>
                    <a:pt x="104" y="73"/>
                  </a:lnTo>
                  <a:lnTo>
                    <a:pt x="102" y="73"/>
                  </a:lnTo>
                  <a:lnTo>
                    <a:pt x="102" y="71"/>
                  </a:lnTo>
                  <a:lnTo>
                    <a:pt x="100" y="71"/>
                  </a:lnTo>
                  <a:lnTo>
                    <a:pt x="100" y="69"/>
                  </a:lnTo>
                  <a:lnTo>
                    <a:pt x="98" y="69"/>
                  </a:lnTo>
                  <a:lnTo>
                    <a:pt x="98" y="67"/>
                  </a:lnTo>
                  <a:lnTo>
                    <a:pt x="98" y="65"/>
                  </a:lnTo>
                  <a:lnTo>
                    <a:pt x="98" y="63"/>
                  </a:lnTo>
                  <a:lnTo>
                    <a:pt x="96" y="63"/>
                  </a:lnTo>
                  <a:lnTo>
                    <a:pt x="94" y="63"/>
                  </a:lnTo>
                  <a:lnTo>
                    <a:pt x="94" y="62"/>
                  </a:lnTo>
                  <a:lnTo>
                    <a:pt x="96" y="60"/>
                  </a:lnTo>
                  <a:lnTo>
                    <a:pt x="94" y="60"/>
                  </a:lnTo>
                  <a:lnTo>
                    <a:pt x="94" y="58"/>
                  </a:lnTo>
                  <a:lnTo>
                    <a:pt x="92" y="58"/>
                  </a:lnTo>
                  <a:lnTo>
                    <a:pt x="92" y="56"/>
                  </a:lnTo>
                  <a:lnTo>
                    <a:pt x="92" y="54"/>
                  </a:lnTo>
                  <a:lnTo>
                    <a:pt x="90" y="54"/>
                  </a:lnTo>
                  <a:lnTo>
                    <a:pt x="90" y="52"/>
                  </a:lnTo>
                  <a:lnTo>
                    <a:pt x="88" y="52"/>
                  </a:lnTo>
                  <a:lnTo>
                    <a:pt x="90" y="52"/>
                  </a:lnTo>
                  <a:lnTo>
                    <a:pt x="88" y="52"/>
                  </a:lnTo>
                  <a:lnTo>
                    <a:pt x="90" y="50"/>
                  </a:lnTo>
                  <a:lnTo>
                    <a:pt x="88" y="50"/>
                  </a:lnTo>
                  <a:lnTo>
                    <a:pt x="88" y="48"/>
                  </a:lnTo>
                  <a:lnTo>
                    <a:pt x="88" y="46"/>
                  </a:lnTo>
                  <a:lnTo>
                    <a:pt x="88" y="44"/>
                  </a:lnTo>
                  <a:lnTo>
                    <a:pt x="88" y="42"/>
                  </a:lnTo>
                  <a:lnTo>
                    <a:pt x="86" y="42"/>
                  </a:lnTo>
                  <a:lnTo>
                    <a:pt x="84" y="40"/>
                  </a:lnTo>
                  <a:lnTo>
                    <a:pt x="84" y="38"/>
                  </a:lnTo>
                  <a:lnTo>
                    <a:pt x="83" y="37"/>
                  </a:lnTo>
                  <a:lnTo>
                    <a:pt x="83" y="35"/>
                  </a:lnTo>
                  <a:lnTo>
                    <a:pt x="84" y="33"/>
                  </a:lnTo>
                  <a:lnTo>
                    <a:pt x="83" y="31"/>
                  </a:lnTo>
                  <a:lnTo>
                    <a:pt x="84" y="31"/>
                  </a:lnTo>
                  <a:lnTo>
                    <a:pt x="84" y="33"/>
                  </a:lnTo>
                  <a:lnTo>
                    <a:pt x="84" y="31"/>
                  </a:lnTo>
                  <a:lnTo>
                    <a:pt x="84" y="29"/>
                  </a:lnTo>
                  <a:lnTo>
                    <a:pt x="83" y="27"/>
                  </a:lnTo>
                  <a:lnTo>
                    <a:pt x="83" y="29"/>
                  </a:lnTo>
                  <a:lnTo>
                    <a:pt x="83" y="27"/>
                  </a:lnTo>
                  <a:lnTo>
                    <a:pt x="81" y="27"/>
                  </a:lnTo>
                  <a:lnTo>
                    <a:pt x="79" y="27"/>
                  </a:lnTo>
                  <a:lnTo>
                    <a:pt x="77" y="27"/>
                  </a:lnTo>
                  <a:lnTo>
                    <a:pt x="77" y="25"/>
                  </a:lnTo>
                  <a:lnTo>
                    <a:pt x="75" y="25"/>
                  </a:lnTo>
                  <a:lnTo>
                    <a:pt x="75" y="23"/>
                  </a:lnTo>
                  <a:lnTo>
                    <a:pt x="73" y="21"/>
                  </a:lnTo>
                  <a:lnTo>
                    <a:pt x="71" y="21"/>
                  </a:lnTo>
                  <a:lnTo>
                    <a:pt x="69" y="21"/>
                  </a:lnTo>
                  <a:lnTo>
                    <a:pt x="69" y="19"/>
                  </a:lnTo>
                  <a:lnTo>
                    <a:pt x="69" y="21"/>
                  </a:lnTo>
                  <a:lnTo>
                    <a:pt x="69" y="23"/>
                  </a:lnTo>
                  <a:lnTo>
                    <a:pt x="67" y="23"/>
                  </a:lnTo>
                  <a:lnTo>
                    <a:pt x="65" y="23"/>
                  </a:lnTo>
                  <a:lnTo>
                    <a:pt x="65" y="21"/>
                  </a:lnTo>
                  <a:lnTo>
                    <a:pt x="63" y="21"/>
                  </a:lnTo>
                  <a:lnTo>
                    <a:pt x="63" y="19"/>
                  </a:lnTo>
                  <a:lnTo>
                    <a:pt x="61" y="19"/>
                  </a:lnTo>
                  <a:lnTo>
                    <a:pt x="60" y="17"/>
                  </a:lnTo>
                  <a:lnTo>
                    <a:pt x="58" y="17"/>
                  </a:lnTo>
                  <a:lnTo>
                    <a:pt x="56" y="17"/>
                  </a:lnTo>
                  <a:lnTo>
                    <a:pt x="56" y="15"/>
                  </a:lnTo>
                  <a:lnTo>
                    <a:pt x="54" y="15"/>
                  </a:lnTo>
                  <a:lnTo>
                    <a:pt x="54" y="14"/>
                  </a:lnTo>
                  <a:lnTo>
                    <a:pt x="52" y="14"/>
                  </a:lnTo>
                  <a:lnTo>
                    <a:pt x="54" y="14"/>
                  </a:lnTo>
                  <a:lnTo>
                    <a:pt x="54" y="15"/>
                  </a:lnTo>
                  <a:lnTo>
                    <a:pt x="56" y="15"/>
                  </a:lnTo>
                  <a:lnTo>
                    <a:pt x="56" y="17"/>
                  </a:lnTo>
                  <a:lnTo>
                    <a:pt x="56" y="19"/>
                  </a:lnTo>
                  <a:lnTo>
                    <a:pt x="58" y="19"/>
                  </a:lnTo>
                  <a:lnTo>
                    <a:pt x="56" y="21"/>
                  </a:lnTo>
                  <a:lnTo>
                    <a:pt x="56" y="25"/>
                  </a:lnTo>
                  <a:lnTo>
                    <a:pt x="56" y="27"/>
                  </a:lnTo>
                  <a:lnTo>
                    <a:pt x="56" y="29"/>
                  </a:lnTo>
                  <a:lnTo>
                    <a:pt x="56" y="31"/>
                  </a:lnTo>
                  <a:lnTo>
                    <a:pt x="56" y="33"/>
                  </a:lnTo>
                  <a:lnTo>
                    <a:pt x="58" y="33"/>
                  </a:lnTo>
                  <a:lnTo>
                    <a:pt x="58" y="35"/>
                  </a:lnTo>
                  <a:lnTo>
                    <a:pt x="58" y="37"/>
                  </a:lnTo>
                  <a:lnTo>
                    <a:pt x="58" y="38"/>
                  </a:lnTo>
                  <a:lnTo>
                    <a:pt x="60" y="40"/>
                  </a:lnTo>
                  <a:lnTo>
                    <a:pt x="60" y="42"/>
                  </a:lnTo>
                  <a:lnTo>
                    <a:pt x="60" y="44"/>
                  </a:lnTo>
                  <a:lnTo>
                    <a:pt x="60" y="46"/>
                  </a:lnTo>
                  <a:lnTo>
                    <a:pt x="60" y="48"/>
                  </a:lnTo>
                  <a:lnTo>
                    <a:pt x="60" y="50"/>
                  </a:lnTo>
                  <a:lnTo>
                    <a:pt x="61" y="50"/>
                  </a:lnTo>
                  <a:lnTo>
                    <a:pt x="61" y="52"/>
                  </a:lnTo>
                  <a:lnTo>
                    <a:pt x="63" y="52"/>
                  </a:lnTo>
                  <a:lnTo>
                    <a:pt x="63" y="54"/>
                  </a:lnTo>
                  <a:lnTo>
                    <a:pt x="63" y="56"/>
                  </a:lnTo>
                  <a:lnTo>
                    <a:pt x="65" y="56"/>
                  </a:lnTo>
                  <a:lnTo>
                    <a:pt x="65" y="54"/>
                  </a:lnTo>
                  <a:lnTo>
                    <a:pt x="65" y="56"/>
                  </a:lnTo>
                  <a:lnTo>
                    <a:pt x="67" y="56"/>
                  </a:lnTo>
                  <a:lnTo>
                    <a:pt x="67" y="58"/>
                  </a:lnTo>
                  <a:lnTo>
                    <a:pt x="69" y="58"/>
                  </a:lnTo>
                  <a:lnTo>
                    <a:pt x="69" y="60"/>
                  </a:lnTo>
                  <a:lnTo>
                    <a:pt x="71" y="60"/>
                  </a:lnTo>
                  <a:lnTo>
                    <a:pt x="71" y="62"/>
                  </a:lnTo>
                  <a:lnTo>
                    <a:pt x="73" y="62"/>
                  </a:lnTo>
                  <a:lnTo>
                    <a:pt x="75" y="63"/>
                  </a:lnTo>
                  <a:lnTo>
                    <a:pt x="75" y="65"/>
                  </a:lnTo>
                  <a:lnTo>
                    <a:pt x="77" y="67"/>
                  </a:lnTo>
                  <a:lnTo>
                    <a:pt x="77" y="69"/>
                  </a:lnTo>
                  <a:lnTo>
                    <a:pt x="77" y="71"/>
                  </a:lnTo>
                  <a:lnTo>
                    <a:pt x="77" y="69"/>
                  </a:lnTo>
                  <a:lnTo>
                    <a:pt x="79" y="69"/>
                  </a:lnTo>
                  <a:lnTo>
                    <a:pt x="79" y="71"/>
                  </a:lnTo>
                  <a:lnTo>
                    <a:pt x="79" y="73"/>
                  </a:lnTo>
                  <a:lnTo>
                    <a:pt x="81" y="73"/>
                  </a:lnTo>
                  <a:lnTo>
                    <a:pt x="81" y="71"/>
                  </a:lnTo>
                  <a:lnTo>
                    <a:pt x="83" y="71"/>
                  </a:lnTo>
                  <a:lnTo>
                    <a:pt x="83" y="73"/>
                  </a:lnTo>
                  <a:lnTo>
                    <a:pt x="83" y="75"/>
                  </a:lnTo>
                  <a:lnTo>
                    <a:pt x="83" y="77"/>
                  </a:lnTo>
                  <a:lnTo>
                    <a:pt x="84" y="77"/>
                  </a:lnTo>
                  <a:lnTo>
                    <a:pt x="84" y="79"/>
                  </a:lnTo>
                  <a:lnTo>
                    <a:pt x="86" y="79"/>
                  </a:lnTo>
                  <a:lnTo>
                    <a:pt x="88" y="79"/>
                  </a:lnTo>
                  <a:lnTo>
                    <a:pt x="88" y="81"/>
                  </a:lnTo>
                  <a:lnTo>
                    <a:pt x="86" y="81"/>
                  </a:lnTo>
                  <a:lnTo>
                    <a:pt x="86" y="83"/>
                  </a:lnTo>
                  <a:lnTo>
                    <a:pt x="88" y="83"/>
                  </a:lnTo>
                  <a:lnTo>
                    <a:pt x="88" y="85"/>
                  </a:lnTo>
                  <a:lnTo>
                    <a:pt x="88" y="86"/>
                  </a:lnTo>
                  <a:lnTo>
                    <a:pt x="88" y="88"/>
                  </a:lnTo>
                  <a:lnTo>
                    <a:pt x="88" y="90"/>
                  </a:lnTo>
                  <a:lnTo>
                    <a:pt x="90" y="90"/>
                  </a:lnTo>
                  <a:lnTo>
                    <a:pt x="90" y="92"/>
                  </a:lnTo>
                  <a:lnTo>
                    <a:pt x="92" y="92"/>
                  </a:lnTo>
                  <a:lnTo>
                    <a:pt x="92" y="94"/>
                  </a:lnTo>
                  <a:lnTo>
                    <a:pt x="94" y="94"/>
                  </a:lnTo>
                  <a:lnTo>
                    <a:pt x="96" y="94"/>
                  </a:lnTo>
                  <a:lnTo>
                    <a:pt x="96" y="96"/>
                  </a:lnTo>
                  <a:lnTo>
                    <a:pt x="96" y="98"/>
                  </a:lnTo>
                  <a:lnTo>
                    <a:pt x="98" y="98"/>
                  </a:lnTo>
                  <a:lnTo>
                    <a:pt x="98" y="100"/>
                  </a:lnTo>
                  <a:lnTo>
                    <a:pt x="98" y="102"/>
                  </a:lnTo>
                  <a:lnTo>
                    <a:pt x="100" y="102"/>
                  </a:lnTo>
                  <a:lnTo>
                    <a:pt x="102" y="102"/>
                  </a:lnTo>
                  <a:lnTo>
                    <a:pt x="102" y="104"/>
                  </a:lnTo>
                  <a:lnTo>
                    <a:pt x="102" y="106"/>
                  </a:lnTo>
                  <a:lnTo>
                    <a:pt x="102" y="108"/>
                  </a:lnTo>
                  <a:lnTo>
                    <a:pt x="104" y="108"/>
                  </a:lnTo>
                  <a:lnTo>
                    <a:pt x="104" y="109"/>
                  </a:lnTo>
                  <a:lnTo>
                    <a:pt x="102" y="109"/>
                  </a:lnTo>
                  <a:lnTo>
                    <a:pt x="104" y="109"/>
                  </a:lnTo>
                  <a:lnTo>
                    <a:pt x="104" y="111"/>
                  </a:lnTo>
                  <a:lnTo>
                    <a:pt x="106" y="113"/>
                  </a:lnTo>
                  <a:lnTo>
                    <a:pt x="106" y="111"/>
                  </a:lnTo>
                  <a:lnTo>
                    <a:pt x="104" y="109"/>
                  </a:lnTo>
                  <a:lnTo>
                    <a:pt x="104" y="108"/>
                  </a:lnTo>
                  <a:lnTo>
                    <a:pt x="104" y="106"/>
                  </a:lnTo>
                  <a:lnTo>
                    <a:pt x="104" y="108"/>
                  </a:lnTo>
                  <a:lnTo>
                    <a:pt x="106" y="108"/>
                  </a:lnTo>
                  <a:lnTo>
                    <a:pt x="106" y="109"/>
                  </a:lnTo>
                  <a:lnTo>
                    <a:pt x="108" y="109"/>
                  </a:lnTo>
                  <a:lnTo>
                    <a:pt x="108" y="111"/>
                  </a:lnTo>
                  <a:lnTo>
                    <a:pt x="108" y="113"/>
                  </a:lnTo>
                  <a:lnTo>
                    <a:pt x="109" y="113"/>
                  </a:lnTo>
                  <a:lnTo>
                    <a:pt x="109" y="115"/>
                  </a:lnTo>
                  <a:lnTo>
                    <a:pt x="109" y="117"/>
                  </a:lnTo>
                  <a:lnTo>
                    <a:pt x="111" y="117"/>
                  </a:lnTo>
                  <a:lnTo>
                    <a:pt x="111" y="119"/>
                  </a:lnTo>
                  <a:lnTo>
                    <a:pt x="111" y="121"/>
                  </a:lnTo>
                  <a:lnTo>
                    <a:pt x="111" y="123"/>
                  </a:lnTo>
                  <a:lnTo>
                    <a:pt x="111" y="125"/>
                  </a:lnTo>
                  <a:lnTo>
                    <a:pt x="113" y="125"/>
                  </a:lnTo>
                  <a:lnTo>
                    <a:pt x="111" y="127"/>
                  </a:lnTo>
                  <a:lnTo>
                    <a:pt x="111" y="125"/>
                  </a:lnTo>
                  <a:lnTo>
                    <a:pt x="111" y="127"/>
                  </a:lnTo>
                  <a:lnTo>
                    <a:pt x="113" y="127"/>
                  </a:lnTo>
                  <a:lnTo>
                    <a:pt x="113" y="129"/>
                  </a:lnTo>
                  <a:lnTo>
                    <a:pt x="115" y="129"/>
                  </a:lnTo>
                  <a:lnTo>
                    <a:pt x="115" y="131"/>
                  </a:lnTo>
                  <a:lnTo>
                    <a:pt x="117" y="131"/>
                  </a:lnTo>
                  <a:lnTo>
                    <a:pt x="117" y="133"/>
                  </a:lnTo>
                  <a:lnTo>
                    <a:pt x="117" y="134"/>
                  </a:lnTo>
                  <a:lnTo>
                    <a:pt x="117" y="136"/>
                  </a:lnTo>
                  <a:lnTo>
                    <a:pt x="119" y="136"/>
                  </a:lnTo>
                  <a:lnTo>
                    <a:pt x="119" y="138"/>
                  </a:lnTo>
                  <a:lnTo>
                    <a:pt x="119" y="140"/>
                  </a:lnTo>
                  <a:lnTo>
                    <a:pt x="121" y="140"/>
                  </a:lnTo>
                  <a:lnTo>
                    <a:pt x="121" y="142"/>
                  </a:lnTo>
                  <a:lnTo>
                    <a:pt x="123" y="142"/>
                  </a:lnTo>
                  <a:lnTo>
                    <a:pt x="123" y="144"/>
                  </a:lnTo>
                  <a:lnTo>
                    <a:pt x="123" y="146"/>
                  </a:lnTo>
                  <a:lnTo>
                    <a:pt x="121" y="146"/>
                  </a:lnTo>
                  <a:lnTo>
                    <a:pt x="121" y="148"/>
                  </a:lnTo>
                  <a:lnTo>
                    <a:pt x="123" y="150"/>
                  </a:lnTo>
                  <a:lnTo>
                    <a:pt x="121" y="150"/>
                  </a:lnTo>
                  <a:lnTo>
                    <a:pt x="123" y="150"/>
                  </a:lnTo>
                  <a:lnTo>
                    <a:pt x="121" y="150"/>
                  </a:lnTo>
                  <a:lnTo>
                    <a:pt x="123" y="150"/>
                  </a:lnTo>
                  <a:lnTo>
                    <a:pt x="123" y="152"/>
                  </a:lnTo>
                  <a:lnTo>
                    <a:pt x="123" y="154"/>
                  </a:lnTo>
                  <a:lnTo>
                    <a:pt x="125" y="154"/>
                  </a:lnTo>
                  <a:lnTo>
                    <a:pt x="127" y="154"/>
                  </a:lnTo>
                  <a:lnTo>
                    <a:pt x="129" y="154"/>
                  </a:lnTo>
                  <a:lnTo>
                    <a:pt x="129" y="156"/>
                  </a:lnTo>
                  <a:lnTo>
                    <a:pt x="127" y="156"/>
                  </a:lnTo>
                  <a:lnTo>
                    <a:pt x="127" y="154"/>
                  </a:lnTo>
                  <a:lnTo>
                    <a:pt x="127" y="156"/>
                  </a:lnTo>
                  <a:lnTo>
                    <a:pt x="129" y="156"/>
                  </a:lnTo>
                  <a:lnTo>
                    <a:pt x="129" y="154"/>
                  </a:lnTo>
                  <a:lnTo>
                    <a:pt x="127" y="154"/>
                  </a:lnTo>
                  <a:lnTo>
                    <a:pt x="127" y="152"/>
                  </a:lnTo>
                  <a:lnTo>
                    <a:pt x="129" y="152"/>
                  </a:lnTo>
                  <a:lnTo>
                    <a:pt x="127" y="152"/>
                  </a:lnTo>
                  <a:lnTo>
                    <a:pt x="129" y="152"/>
                  </a:lnTo>
                  <a:lnTo>
                    <a:pt x="131" y="152"/>
                  </a:lnTo>
                  <a:lnTo>
                    <a:pt x="131" y="154"/>
                  </a:lnTo>
                  <a:lnTo>
                    <a:pt x="132" y="154"/>
                  </a:lnTo>
                  <a:lnTo>
                    <a:pt x="132" y="156"/>
                  </a:lnTo>
                  <a:lnTo>
                    <a:pt x="132" y="157"/>
                  </a:lnTo>
                  <a:lnTo>
                    <a:pt x="134" y="157"/>
                  </a:lnTo>
                  <a:lnTo>
                    <a:pt x="136" y="157"/>
                  </a:lnTo>
                  <a:lnTo>
                    <a:pt x="136" y="156"/>
                  </a:lnTo>
                  <a:lnTo>
                    <a:pt x="136" y="157"/>
                  </a:lnTo>
                  <a:lnTo>
                    <a:pt x="136" y="159"/>
                  </a:lnTo>
                  <a:lnTo>
                    <a:pt x="138" y="161"/>
                  </a:lnTo>
                  <a:lnTo>
                    <a:pt x="138" y="163"/>
                  </a:lnTo>
                  <a:lnTo>
                    <a:pt x="140" y="165"/>
                  </a:lnTo>
                  <a:lnTo>
                    <a:pt x="142" y="165"/>
                  </a:lnTo>
                  <a:lnTo>
                    <a:pt x="142" y="167"/>
                  </a:lnTo>
                  <a:lnTo>
                    <a:pt x="142" y="169"/>
                  </a:lnTo>
                  <a:lnTo>
                    <a:pt x="142" y="171"/>
                  </a:lnTo>
                  <a:lnTo>
                    <a:pt x="140" y="173"/>
                  </a:lnTo>
                  <a:lnTo>
                    <a:pt x="138" y="173"/>
                  </a:lnTo>
                  <a:lnTo>
                    <a:pt x="138" y="175"/>
                  </a:lnTo>
                  <a:lnTo>
                    <a:pt x="136" y="175"/>
                  </a:lnTo>
                  <a:lnTo>
                    <a:pt x="136" y="177"/>
                  </a:lnTo>
                  <a:lnTo>
                    <a:pt x="134" y="177"/>
                  </a:lnTo>
                  <a:lnTo>
                    <a:pt x="132" y="177"/>
                  </a:lnTo>
                  <a:lnTo>
                    <a:pt x="132" y="175"/>
                  </a:lnTo>
                  <a:lnTo>
                    <a:pt x="131" y="175"/>
                  </a:lnTo>
                  <a:lnTo>
                    <a:pt x="131" y="173"/>
                  </a:lnTo>
                  <a:lnTo>
                    <a:pt x="131" y="171"/>
                  </a:lnTo>
                  <a:lnTo>
                    <a:pt x="131" y="169"/>
                  </a:lnTo>
                  <a:lnTo>
                    <a:pt x="129" y="169"/>
                  </a:lnTo>
                  <a:lnTo>
                    <a:pt x="129" y="167"/>
                  </a:lnTo>
                  <a:lnTo>
                    <a:pt x="129" y="165"/>
                  </a:lnTo>
                  <a:lnTo>
                    <a:pt x="127" y="165"/>
                  </a:lnTo>
                  <a:lnTo>
                    <a:pt x="125" y="163"/>
                  </a:lnTo>
                  <a:lnTo>
                    <a:pt x="123" y="163"/>
                  </a:lnTo>
                  <a:lnTo>
                    <a:pt x="123" y="161"/>
                  </a:lnTo>
                  <a:lnTo>
                    <a:pt x="121" y="161"/>
                  </a:lnTo>
                  <a:lnTo>
                    <a:pt x="119" y="159"/>
                  </a:lnTo>
                  <a:lnTo>
                    <a:pt x="119" y="157"/>
                  </a:lnTo>
                  <a:lnTo>
                    <a:pt x="117" y="157"/>
                  </a:lnTo>
                  <a:lnTo>
                    <a:pt x="117" y="156"/>
                  </a:lnTo>
                  <a:lnTo>
                    <a:pt x="115" y="156"/>
                  </a:lnTo>
                  <a:lnTo>
                    <a:pt x="113" y="154"/>
                  </a:lnTo>
                  <a:lnTo>
                    <a:pt x="109" y="152"/>
                  </a:lnTo>
                  <a:lnTo>
                    <a:pt x="111" y="152"/>
                  </a:lnTo>
                  <a:lnTo>
                    <a:pt x="109" y="152"/>
                  </a:lnTo>
                  <a:lnTo>
                    <a:pt x="109" y="150"/>
                  </a:lnTo>
                  <a:lnTo>
                    <a:pt x="108" y="150"/>
                  </a:lnTo>
                  <a:lnTo>
                    <a:pt x="108" y="148"/>
                  </a:lnTo>
                  <a:lnTo>
                    <a:pt x="106" y="148"/>
                  </a:lnTo>
                  <a:lnTo>
                    <a:pt x="104" y="148"/>
                  </a:lnTo>
                  <a:lnTo>
                    <a:pt x="106" y="148"/>
                  </a:lnTo>
                  <a:lnTo>
                    <a:pt x="104" y="148"/>
                  </a:lnTo>
                  <a:lnTo>
                    <a:pt x="104" y="146"/>
                  </a:lnTo>
                  <a:lnTo>
                    <a:pt x="102" y="146"/>
                  </a:lnTo>
                  <a:lnTo>
                    <a:pt x="102" y="144"/>
                  </a:lnTo>
                  <a:lnTo>
                    <a:pt x="102" y="142"/>
                  </a:lnTo>
                  <a:lnTo>
                    <a:pt x="102" y="144"/>
                  </a:lnTo>
                  <a:lnTo>
                    <a:pt x="100" y="144"/>
                  </a:lnTo>
                  <a:lnTo>
                    <a:pt x="100" y="142"/>
                  </a:lnTo>
                  <a:lnTo>
                    <a:pt x="100" y="144"/>
                  </a:lnTo>
                  <a:lnTo>
                    <a:pt x="100" y="142"/>
                  </a:lnTo>
                  <a:lnTo>
                    <a:pt x="100" y="140"/>
                  </a:lnTo>
                  <a:lnTo>
                    <a:pt x="100" y="142"/>
                  </a:lnTo>
                  <a:lnTo>
                    <a:pt x="98" y="142"/>
                  </a:lnTo>
                  <a:lnTo>
                    <a:pt x="98" y="140"/>
                  </a:lnTo>
                  <a:lnTo>
                    <a:pt x="100" y="140"/>
                  </a:lnTo>
                  <a:lnTo>
                    <a:pt x="100" y="138"/>
                  </a:lnTo>
                  <a:lnTo>
                    <a:pt x="98" y="138"/>
                  </a:lnTo>
                  <a:lnTo>
                    <a:pt x="100" y="138"/>
                  </a:lnTo>
                  <a:lnTo>
                    <a:pt x="98" y="138"/>
                  </a:lnTo>
                  <a:lnTo>
                    <a:pt x="100" y="138"/>
                  </a:lnTo>
                  <a:lnTo>
                    <a:pt x="100" y="136"/>
                  </a:lnTo>
                  <a:lnTo>
                    <a:pt x="100" y="134"/>
                  </a:lnTo>
                  <a:lnTo>
                    <a:pt x="100" y="133"/>
                  </a:lnTo>
                  <a:lnTo>
                    <a:pt x="100" y="131"/>
                  </a:lnTo>
                  <a:lnTo>
                    <a:pt x="100" y="129"/>
                  </a:lnTo>
                  <a:lnTo>
                    <a:pt x="100" y="127"/>
                  </a:lnTo>
                  <a:lnTo>
                    <a:pt x="100" y="129"/>
                  </a:lnTo>
                  <a:lnTo>
                    <a:pt x="100" y="131"/>
                  </a:lnTo>
                  <a:lnTo>
                    <a:pt x="100" y="129"/>
                  </a:lnTo>
                  <a:lnTo>
                    <a:pt x="100" y="127"/>
                  </a:lnTo>
                  <a:lnTo>
                    <a:pt x="100" y="125"/>
                  </a:lnTo>
                  <a:lnTo>
                    <a:pt x="98" y="125"/>
                  </a:lnTo>
                  <a:lnTo>
                    <a:pt x="98" y="123"/>
                  </a:lnTo>
                  <a:lnTo>
                    <a:pt x="98" y="121"/>
                  </a:lnTo>
                  <a:lnTo>
                    <a:pt x="96" y="121"/>
                  </a:lnTo>
                  <a:lnTo>
                    <a:pt x="96" y="119"/>
                  </a:lnTo>
                  <a:lnTo>
                    <a:pt x="94" y="119"/>
                  </a:lnTo>
                  <a:lnTo>
                    <a:pt x="94" y="117"/>
                  </a:lnTo>
                  <a:lnTo>
                    <a:pt x="94" y="119"/>
                  </a:lnTo>
                  <a:lnTo>
                    <a:pt x="92" y="117"/>
                  </a:lnTo>
                  <a:lnTo>
                    <a:pt x="90" y="117"/>
                  </a:lnTo>
                  <a:lnTo>
                    <a:pt x="90" y="115"/>
                  </a:lnTo>
                  <a:lnTo>
                    <a:pt x="88" y="115"/>
                  </a:lnTo>
                  <a:lnTo>
                    <a:pt x="88" y="113"/>
                  </a:lnTo>
                  <a:lnTo>
                    <a:pt x="86" y="113"/>
                  </a:lnTo>
                  <a:lnTo>
                    <a:pt x="84" y="113"/>
                  </a:lnTo>
                  <a:lnTo>
                    <a:pt x="84" y="111"/>
                  </a:lnTo>
                  <a:lnTo>
                    <a:pt x="84" y="109"/>
                  </a:lnTo>
                  <a:lnTo>
                    <a:pt x="83" y="109"/>
                  </a:lnTo>
                  <a:lnTo>
                    <a:pt x="83" y="108"/>
                  </a:lnTo>
                  <a:lnTo>
                    <a:pt x="83" y="109"/>
                  </a:lnTo>
                  <a:lnTo>
                    <a:pt x="81" y="109"/>
                  </a:lnTo>
                  <a:lnTo>
                    <a:pt x="81" y="108"/>
                  </a:lnTo>
                  <a:lnTo>
                    <a:pt x="83" y="108"/>
                  </a:lnTo>
                  <a:lnTo>
                    <a:pt x="83" y="106"/>
                  </a:lnTo>
                  <a:lnTo>
                    <a:pt x="83" y="108"/>
                  </a:lnTo>
                  <a:lnTo>
                    <a:pt x="81" y="108"/>
                  </a:lnTo>
                  <a:lnTo>
                    <a:pt x="81" y="109"/>
                  </a:lnTo>
                  <a:lnTo>
                    <a:pt x="79" y="108"/>
                  </a:lnTo>
                  <a:lnTo>
                    <a:pt x="77" y="108"/>
                  </a:lnTo>
                  <a:lnTo>
                    <a:pt x="77" y="109"/>
                  </a:lnTo>
                  <a:lnTo>
                    <a:pt x="75" y="109"/>
                  </a:lnTo>
                  <a:lnTo>
                    <a:pt x="73" y="108"/>
                  </a:lnTo>
                  <a:lnTo>
                    <a:pt x="73" y="106"/>
                  </a:lnTo>
                  <a:lnTo>
                    <a:pt x="71" y="106"/>
                  </a:lnTo>
                  <a:lnTo>
                    <a:pt x="69" y="106"/>
                  </a:lnTo>
                  <a:lnTo>
                    <a:pt x="69" y="104"/>
                  </a:lnTo>
                  <a:lnTo>
                    <a:pt x="67" y="104"/>
                  </a:lnTo>
                  <a:lnTo>
                    <a:pt x="67" y="102"/>
                  </a:lnTo>
                  <a:lnTo>
                    <a:pt x="65" y="102"/>
                  </a:lnTo>
                  <a:lnTo>
                    <a:pt x="63" y="102"/>
                  </a:lnTo>
                  <a:lnTo>
                    <a:pt x="61" y="102"/>
                  </a:lnTo>
                  <a:lnTo>
                    <a:pt x="63" y="102"/>
                  </a:lnTo>
                  <a:lnTo>
                    <a:pt x="61" y="102"/>
                  </a:lnTo>
                  <a:lnTo>
                    <a:pt x="61" y="100"/>
                  </a:lnTo>
                  <a:lnTo>
                    <a:pt x="61" y="98"/>
                  </a:lnTo>
                  <a:lnTo>
                    <a:pt x="61" y="96"/>
                  </a:lnTo>
                  <a:lnTo>
                    <a:pt x="60" y="96"/>
                  </a:lnTo>
                  <a:lnTo>
                    <a:pt x="58" y="96"/>
                  </a:lnTo>
                  <a:lnTo>
                    <a:pt x="58" y="94"/>
                  </a:lnTo>
                  <a:lnTo>
                    <a:pt x="56" y="94"/>
                  </a:lnTo>
                  <a:lnTo>
                    <a:pt x="56" y="92"/>
                  </a:lnTo>
                  <a:lnTo>
                    <a:pt x="56" y="94"/>
                  </a:lnTo>
                  <a:lnTo>
                    <a:pt x="56" y="92"/>
                  </a:lnTo>
                  <a:lnTo>
                    <a:pt x="54" y="92"/>
                  </a:lnTo>
                  <a:lnTo>
                    <a:pt x="54" y="90"/>
                  </a:lnTo>
                  <a:lnTo>
                    <a:pt x="52" y="90"/>
                  </a:lnTo>
                  <a:lnTo>
                    <a:pt x="52" y="88"/>
                  </a:lnTo>
                  <a:lnTo>
                    <a:pt x="54" y="90"/>
                  </a:lnTo>
                  <a:lnTo>
                    <a:pt x="56" y="90"/>
                  </a:lnTo>
                  <a:lnTo>
                    <a:pt x="58" y="90"/>
                  </a:lnTo>
                  <a:lnTo>
                    <a:pt x="60" y="90"/>
                  </a:lnTo>
                  <a:lnTo>
                    <a:pt x="61" y="90"/>
                  </a:lnTo>
                  <a:lnTo>
                    <a:pt x="63" y="90"/>
                  </a:lnTo>
                  <a:lnTo>
                    <a:pt x="63" y="88"/>
                  </a:lnTo>
                  <a:lnTo>
                    <a:pt x="65" y="88"/>
                  </a:lnTo>
                  <a:lnTo>
                    <a:pt x="65" y="90"/>
                  </a:lnTo>
                  <a:lnTo>
                    <a:pt x="63" y="90"/>
                  </a:lnTo>
                  <a:lnTo>
                    <a:pt x="65" y="90"/>
                  </a:lnTo>
                  <a:lnTo>
                    <a:pt x="65" y="92"/>
                  </a:lnTo>
                  <a:lnTo>
                    <a:pt x="67" y="92"/>
                  </a:lnTo>
                  <a:lnTo>
                    <a:pt x="67" y="94"/>
                  </a:lnTo>
                  <a:lnTo>
                    <a:pt x="69" y="94"/>
                  </a:lnTo>
                  <a:lnTo>
                    <a:pt x="69" y="92"/>
                  </a:lnTo>
                  <a:lnTo>
                    <a:pt x="67" y="92"/>
                  </a:lnTo>
                  <a:lnTo>
                    <a:pt x="69" y="92"/>
                  </a:lnTo>
                  <a:lnTo>
                    <a:pt x="71" y="92"/>
                  </a:lnTo>
                  <a:lnTo>
                    <a:pt x="69" y="92"/>
                  </a:lnTo>
                  <a:lnTo>
                    <a:pt x="69" y="90"/>
                  </a:lnTo>
                  <a:lnTo>
                    <a:pt x="69" y="92"/>
                  </a:lnTo>
                  <a:lnTo>
                    <a:pt x="69" y="90"/>
                  </a:lnTo>
                  <a:lnTo>
                    <a:pt x="69" y="92"/>
                  </a:lnTo>
                  <a:lnTo>
                    <a:pt x="67" y="92"/>
                  </a:lnTo>
                  <a:lnTo>
                    <a:pt x="67" y="90"/>
                  </a:lnTo>
                  <a:lnTo>
                    <a:pt x="67" y="88"/>
                  </a:lnTo>
                  <a:lnTo>
                    <a:pt x="65" y="88"/>
                  </a:lnTo>
                  <a:lnTo>
                    <a:pt x="65" y="86"/>
                  </a:lnTo>
                  <a:lnTo>
                    <a:pt x="67" y="86"/>
                  </a:lnTo>
                  <a:lnTo>
                    <a:pt x="67" y="85"/>
                  </a:lnTo>
                  <a:lnTo>
                    <a:pt x="67" y="86"/>
                  </a:lnTo>
                  <a:lnTo>
                    <a:pt x="67" y="88"/>
                  </a:lnTo>
                  <a:lnTo>
                    <a:pt x="67" y="86"/>
                  </a:lnTo>
                  <a:lnTo>
                    <a:pt x="69" y="86"/>
                  </a:lnTo>
                  <a:lnTo>
                    <a:pt x="67" y="86"/>
                  </a:lnTo>
                  <a:lnTo>
                    <a:pt x="67" y="85"/>
                  </a:lnTo>
                  <a:lnTo>
                    <a:pt x="67" y="83"/>
                  </a:lnTo>
                  <a:lnTo>
                    <a:pt x="69" y="83"/>
                  </a:lnTo>
                  <a:lnTo>
                    <a:pt x="67" y="83"/>
                  </a:lnTo>
                  <a:lnTo>
                    <a:pt x="67" y="81"/>
                  </a:lnTo>
                  <a:lnTo>
                    <a:pt x="69" y="79"/>
                  </a:lnTo>
                  <a:lnTo>
                    <a:pt x="67" y="79"/>
                  </a:lnTo>
                  <a:lnTo>
                    <a:pt x="69" y="77"/>
                  </a:lnTo>
                  <a:lnTo>
                    <a:pt x="67" y="77"/>
                  </a:lnTo>
                  <a:lnTo>
                    <a:pt x="67" y="75"/>
                  </a:lnTo>
                  <a:lnTo>
                    <a:pt x="65" y="75"/>
                  </a:lnTo>
                  <a:lnTo>
                    <a:pt x="63" y="73"/>
                  </a:lnTo>
                  <a:lnTo>
                    <a:pt x="63" y="71"/>
                  </a:lnTo>
                  <a:lnTo>
                    <a:pt x="63" y="73"/>
                  </a:lnTo>
                  <a:lnTo>
                    <a:pt x="63" y="71"/>
                  </a:lnTo>
                  <a:lnTo>
                    <a:pt x="61" y="71"/>
                  </a:lnTo>
                  <a:lnTo>
                    <a:pt x="61" y="69"/>
                  </a:lnTo>
                  <a:lnTo>
                    <a:pt x="60" y="69"/>
                  </a:lnTo>
                  <a:lnTo>
                    <a:pt x="60" y="67"/>
                  </a:lnTo>
                  <a:lnTo>
                    <a:pt x="58" y="67"/>
                  </a:lnTo>
                  <a:lnTo>
                    <a:pt x="58" y="65"/>
                  </a:lnTo>
                  <a:lnTo>
                    <a:pt x="56" y="65"/>
                  </a:lnTo>
                  <a:lnTo>
                    <a:pt x="56" y="63"/>
                  </a:lnTo>
                  <a:lnTo>
                    <a:pt x="54" y="63"/>
                  </a:lnTo>
                  <a:lnTo>
                    <a:pt x="54" y="62"/>
                  </a:lnTo>
                  <a:lnTo>
                    <a:pt x="52" y="62"/>
                  </a:lnTo>
                  <a:lnTo>
                    <a:pt x="50" y="62"/>
                  </a:lnTo>
                  <a:lnTo>
                    <a:pt x="50" y="60"/>
                  </a:lnTo>
                  <a:lnTo>
                    <a:pt x="48" y="60"/>
                  </a:lnTo>
                  <a:lnTo>
                    <a:pt x="48" y="58"/>
                  </a:lnTo>
                  <a:lnTo>
                    <a:pt x="46" y="58"/>
                  </a:lnTo>
                  <a:lnTo>
                    <a:pt x="44" y="58"/>
                  </a:lnTo>
                  <a:lnTo>
                    <a:pt x="44" y="56"/>
                  </a:lnTo>
                  <a:lnTo>
                    <a:pt x="42" y="56"/>
                  </a:lnTo>
                  <a:lnTo>
                    <a:pt x="42" y="54"/>
                  </a:lnTo>
                  <a:lnTo>
                    <a:pt x="42" y="52"/>
                  </a:lnTo>
                  <a:lnTo>
                    <a:pt x="40" y="52"/>
                  </a:lnTo>
                  <a:lnTo>
                    <a:pt x="40" y="50"/>
                  </a:lnTo>
                  <a:lnTo>
                    <a:pt x="40" y="48"/>
                  </a:lnTo>
                  <a:lnTo>
                    <a:pt x="40" y="46"/>
                  </a:lnTo>
                  <a:lnTo>
                    <a:pt x="40" y="44"/>
                  </a:lnTo>
                  <a:lnTo>
                    <a:pt x="38" y="42"/>
                  </a:lnTo>
                  <a:lnTo>
                    <a:pt x="38" y="40"/>
                  </a:lnTo>
                  <a:lnTo>
                    <a:pt x="38" y="42"/>
                  </a:lnTo>
                  <a:lnTo>
                    <a:pt x="36" y="42"/>
                  </a:lnTo>
                  <a:lnTo>
                    <a:pt x="38" y="42"/>
                  </a:lnTo>
                  <a:lnTo>
                    <a:pt x="38" y="44"/>
                  </a:lnTo>
                  <a:lnTo>
                    <a:pt x="36" y="44"/>
                  </a:lnTo>
                  <a:lnTo>
                    <a:pt x="36" y="42"/>
                  </a:lnTo>
                  <a:lnTo>
                    <a:pt x="36" y="38"/>
                  </a:lnTo>
                  <a:lnTo>
                    <a:pt x="36" y="37"/>
                  </a:lnTo>
                  <a:lnTo>
                    <a:pt x="36" y="35"/>
                  </a:lnTo>
                  <a:lnTo>
                    <a:pt x="35" y="35"/>
                  </a:lnTo>
                  <a:lnTo>
                    <a:pt x="35" y="33"/>
                  </a:lnTo>
                  <a:lnTo>
                    <a:pt x="33" y="33"/>
                  </a:lnTo>
                  <a:lnTo>
                    <a:pt x="33" y="31"/>
                  </a:lnTo>
                  <a:lnTo>
                    <a:pt x="33" y="29"/>
                  </a:lnTo>
                  <a:lnTo>
                    <a:pt x="33" y="27"/>
                  </a:lnTo>
                  <a:lnTo>
                    <a:pt x="31" y="25"/>
                  </a:lnTo>
                  <a:lnTo>
                    <a:pt x="29" y="25"/>
                  </a:lnTo>
                  <a:lnTo>
                    <a:pt x="29" y="23"/>
                  </a:lnTo>
                  <a:lnTo>
                    <a:pt x="27" y="23"/>
                  </a:lnTo>
                  <a:lnTo>
                    <a:pt x="27" y="21"/>
                  </a:lnTo>
                  <a:lnTo>
                    <a:pt x="27" y="19"/>
                  </a:lnTo>
                  <a:lnTo>
                    <a:pt x="25" y="17"/>
                  </a:lnTo>
                  <a:lnTo>
                    <a:pt x="27" y="17"/>
                  </a:lnTo>
                  <a:lnTo>
                    <a:pt x="27" y="19"/>
                  </a:lnTo>
                  <a:lnTo>
                    <a:pt x="27" y="17"/>
                  </a:lnTo>
                  <a:lnTo>
                    <a:pt x="27" y="15"/>
                  </a:lnTo>
                  <a:lnTo>
                    <a:pt x="25" y="15"/>
                  </a:lnTo>
                  <a:lnTo>
                    <a:pt x="25" y="14"/>
                  </a:lnTo>
                  <a:lnTo>
                    <a:pt x="23" y="14"/>
                  </a:lnTo>
                  <a:lnTo>
                    <a:pt x="23" y="12"/>
                  </a:lnTo>
                  <a:lnTo>
                    <a:pt x="23" y="10"/>
                  </a:lnTo>
                  <a:lnTo>
                    <a:pt x="23" y="8"/>
                  </a:lnTo>
                  <a:lnTo>
                    <a:pt x="21" y="8"/>
                  </a:lnTo>
                  <a:lnTo>
                    <a:pt x="21" y="6"/>
                  </a:lnTo>
                  <a:lnTo>
                    <a:pt x="19" y="6"/>
                  </a:lnTo>
                  <a:lnTo>
                    <a:pt x="19" y="4"/>
                  </a:lnTo>
                  <a:lnTo>
                    <a:pt x="21" y="4"/>
                  </a:lnTo>
                  <a:lnTo>
                    <a:pt x="23" y="2"/>
                  </a:lnTo>
                  <a:lnTo>
                    <a:pt x="25" y="2"/>
                  </a:lnTo>
                  <a:lnTo>
                    <a:pt x="27" y="2"/>
                  </a:lnTo>
                  <a:lnTo>
                    <a:pt x="29" y="2"/>
                  </a:lnTo>
                  <a:lnTo>
                    <a:pt x="31" y="2"/>
                  </a:lnTo>
                  <a:lnTo>
                    <a:pt x="33" y="2"/>
                  </a:lnTo>
                  <a:lnTo>
                    <a:pt x="35" y="2"/>
                  </a:lnTo>
                  <a:lnTo>
                    <a:pt x="36" y="2"/>
                  </a:lnTo>
                  <a:lnTo>
                    <a:pt x="38" y="2"/>
                  </a:lnTo>
                  <a:lnTo>
                    <a:pt x="40" y="2"/>
                  </a:lnTo>
                  <a:lnTo>
                    <a:pt x="42" y="2"/>
                  </a:lnTo>
                  <a:lnTo>
                    <a:pt x="44" y="2"/>
                  </a:lnTo>
                  <a:lnTo>
                    <a:pt x="46" y="0"/>
                  </a:lnTo>
                  <a:lnTo>
                    <a:pt x="48" y="0"/>
                  </a:lnTo>
                  <a:lnTo>
                    <a:pt x="50" y="0"/>
                  </a:lnTo>
                  <a:lnTo>
                    <a:pt x="52" y="0"/>
                  </a:lnTo>
                  <a:lnTo>
                    <a:pt x="54" y="0"/>
                  </a:lnTo>
                  <a:lnTo>
                    <a:pt x="56" y="0"/>
                  </a:lnTo>
                  <a:lnTo>
                    <a:pt x="58" y="0"/>
                  </a:lnTo>
                  <a:lnTo>
                    <a:pt x="58" y="2"/>
                  </a:lnTo>
                  <a:lnTo>
                    <a:pt x="56" y="2"/>
                  </a:lnTo>
                  <a:lnTo>
                    <a:pt x="56" y="4"/>
                  </a:lnTo>
                  <a:lnTo>
                    <a:pt x="58" y="4"/>
                  </a:lnTo>
                  <a:lnTo>
                    <a:pt x="63" y="6"/>
                  </a:lnTo>
                  <a:lnTo>
                    <a:pt x="69" y="10"/>
                  </a:lnTo>
                  <a:lnTo>
                    <a:pt x="77" y="12"/>
                  </a:lnTo>
                  <a:lnTo>
                    <a:pt x="83" y="14"/>
                  </a:lnTo>
                  <a:close/>
                  <a:moveTo>
                    <a:pt x="332" y="133"/>
                  </a:moveTo>
                  <a:lnTo>
                    <a:pt x="332" y="134"/>
                  </a:lnTo>
                  <a:lnTo>
                    <a:pt x="330" y="134"/>
                  </a:lnTo>
                  <a:lnTo>
                    <a:pt x="332" y="134"/>
                  </a:lnTo>
                  <a:lnTo>
                    <a:pt x="330" y="134"/>
                  </a:lnTo>
                  <a:lnTo>
                    <a:pt x="328" y="134"/>
                  </a:lnTo>
                  <a:lnTo>
                    <a:pt x="328" y="136"/>
                  </a:lnTo>
                  <a:lnTo>
                    <a:pt x="328" y="134"/>
                  </a:lnTo>
                  <a:lnTo>
                    <a:pt x="326" y="136"/>
                  </a:lnTo>
                  <a:lnTo>
                    <a:pt x="328" y="136"/>
                  </a:lnTo>
                  <a:lnTo>
                    <a:pt x="328" y="138"/>
                  </a:lnTo>
                  <a:lnTo>
                    <a:pt x="328" y="140"/>
                  </a:lnTo>
                  <a:lnTo>
                    <a:pt x="330" y="140"/>
                  </a:lnTo>
                  <a:lnTo>
                    <a:pt x="330" y="142"/>
                  </a:lnTo>
                  <a:lnTo>
                    <a:pt x="328" y="142"/>
                  </a:lnTo>
                  <a:lnTo>
                    <a:pt x="328" y="144"/>
                  </a:lnTo>
                  <a:lnTo>
                    <a:pt x="328" y="146"/>
                  </a:lnTo>
                  <a:lnTo>
                    <a:pt x="328" y="148"/>
                  </a:lnTo>
                  <a:lnTo>
                    <a:pt x="328" y="150"/>
                  </a:lnTo>
                  <a:lnTo>
                    <a:pt x="328" y="148"/>
                  </a:lnTo>
                  <a:lnTo>
                    <a:pt x="326" y="148"/>
                  </a:lnTo>
                  <a:lnTo>
                    <a:pt x="326" y="150"/>
                  </a:lnTo>
                  <a:lnTo>
                    <a:pt x="328" y="150"/>
                  </a:lnTo>
                  <a:lnTo>
                    <a:pt x="328" y="152"/>
                  </a:lnTo>
                  <a:lnTo>
                    <a:pt x="328" y="154"/>
                  </a:lnTo>
                  <a:lnTo>
                    <a:pt x="328" y="156"/>
                  </a:lnTo>
                  <a:lnTo>
                    <a:pt x="326" y="156"/>
                  </a:lnTo>
                  <a:lnTo>
                    <a:pt x="328" y="157"/>
                  </a:lnTo>
                  <a:lnTo>
                    <a:pt x="328" y="156"/>
                  </a:lnTo>
                  <a:lnTo>
                    <a:pt x="328" y="157"/>
                  </a:lnTo>
                  <a:lnTo>
                    <a:pt x="328" y="159"/>
                  </a:lnTo>
                  <a:lnTo>
                    <a:pt x="328" y="161"/>
                  </a:lnTo>
                  <a:lnTo>
                    <a:pt x="328" y="154"/>
                  </a:lnTo>
                  <a:lnTo>
                    <a:pt x="328" y="152"/>
                  </a:lnTo>
                  <a:lnTo>
                    <a:pt x="328" y="148"/>
                  </a:lnTo>
                  <a:lnTo>
                    <a:pt x="330" y="144"/>
                  </a:lnTo>
                  <a:lnTo>
                    <a:pt x="330" y="142"/>
                  </a:lnTo>
                  <a:lnTo>
                    <a:pt x="330" y="140"/>
                  </a:lnTo>
                  <a:lnTo>
                    <a:pt x="332" y="140"/>
                  </a:lnTo>
                  <a:lnTo>
                    <a:pt x="330" y="140"/>
                  </a:lnTo>
                  <a:lnTo>
                    <a:pt x="330" y="138"/>
                  </a:lnTo>
                  <a:lnTo>
                    <a:pt x="332" y="138"/>
                  </a:lnTo>
                  <a:lnTo>
                    <a:pt x="332" y="136"/>
                  </a:lnTo>
                  <a:lnTo>
                    <a:pt x="332" y="134"/>
                  </a:lnTo>
                  <a:lnTo>
                    <a:pt x="332" y="133"/>
                  </a:lnTo>
                  <a:lnTo>
                    <a:pt x="334" y="133"/>
                  </a:lnTo>
                  <a:lnTo>
                    <a:pt x="332" y="13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3" name="Freeform 152"/>
            <p:cNvSpPr>
              <a:spLocks noEditPoints="1"/>
            </p:cNvSpPr>
            <p:nvPr/>
          </p:nvSpPr>
          <p:spPr bwMode="auto">
            <a:xfrm>
              <a:off x="9205913" y="4460875"/>
              <a:ext cx="171450" cy="255588"/>
            </a:xfrm>
            <a:custGeom>
              <a:avLst/>
              <a:gdLst>
                <a:gd name="T0" fmla="*/ 54 w 108"/>
                <a:gd name="T1" fmla="*/ 161 h 161"/>
                <a:gd name="T2" fmla="*/ 54 w 108"/>
                <a:gd name="T3" fmla="*/ 161 h 161"/>
                <a:gd name="T4" fmla="*/ 44 w 108"/>
                <a:gd name="T5" fmla="*/ 146 h 161"/>
                <a:gd name="T6" fmla="*/ 44 w 108"/>
                <a:gd name="T7" fmla="*/ 146 h 161"/>
                <a:gd name="T8" fmla="*/ 44 w 108"/>
                <a:gd name="T9" fmla="*/ 144 h 161"/>
                <a:gd name="T10" fmla="*/ 60 w 108"/>
                <a:gd name="T11" fmla="*/ 144 h 161"/>
                <a:gd name="T12" fmla="*/ 67 w 108"/>
                <a:gd name="T13" fmla="*/ 142 h 161"/>
                <a:gd name="T14" fmla="*/ 69 w 108"/>
                <a:gd name="T15" fmla="*/ 142 h 161"/>
                <a:gd name="T16" fmla="*/ 69 w 108"/>
                <a:gd name="T17" fmla="*/ 140 h 161"/>
                <a:gd name="T18" fmla="*/ 69 w 108"/>
                <a:gd name="T19" fmla="*/ 138 h 161"/>
                <a:gd name="T20" fmla="*/ 69 w 108"/>
                <a:gd name="T21" fmla="*/ 142 h 161"/>
                <a:gd name="T22" fmla="*/ 106 w 108"/>
                <a:gd name="T23" fmla="*/ 138 h 161"/>
                <a:gd name="T24" fmla="*/ 106 w 108"/>
                <a:gd name="T25" fmla="*/ 138 h 161"/>
                <a:gd name="T26" fmla="*/ 102 w 108"/>
                <a:gd name="T27" fmla="*/ 138 h 161"/>
                <a:gd name="T28" fmla="*/ 102 w 108"/>
                <a:gd name="T29" fmla="*/ 136 h 161"/>
                <a:gd name="T30" fmla="*/ 102 w 108"/>
                <a:gd name="T31" fmla="*/ 138 h 161"/>
                <a:gd name="T32" fmla="*/ 102 w 108"/>
                <a:gd name="T33" fmla="*/ 123 h 161"/>
                <a:gd name="T34" fmla="*/ 102 w 108"/>
                <a:gd name="T35" fmla="*/ 123 h 161"/>
                <a:gd name="T36" fmla="*/ 100 w 108"/>
                <a:gd name="T37" fmla="*/ 121 h 161"/>
                <a:gd name="T38" fmla="*/ 102 w 108"/>
                <a:gd name="T39" fmla="*/ 123 h 161"/>
                <a:gd name="T40" fmla="*/ 104 w 108"/>
                <a:gd name="T41" fmla="*/ 121 h 161"/>
                <a:gd name="T42" fmla="*/ 104 w 108"/>
                <a:gd name="T43" fmla="*/ 123 h 161"/>
                <a:gd name="T44" fmla="*/ 104 w 108"/>
                <a:gd name="T45" fmla="*/ 121 h 161"/>
                <a:gd name="T46" fmla="*/ 106 w 108"/>
                <a:gd name="T47" fmla="*/ 121 h 161"/>
                <a:gd name="T48" fmla="*/ 106 w 108"/>
                <a:gd name="T49" fmla="*/ 121 h 161"/>
                <a:gd name="T50" fmla="*/ 94 w 108"/>
                <a:gd name="T51" fmla="*/ 121 h 161"/>
                <a:gd name="T52" fmla="*/ 96 w 108"/>
                <a:gd name="T53" fmla="*/ 121 h 161"/>
                <a:gd name="T54" fmla="*/ 94 w 108"/>
                <a:gd name="T55" fmla="*/ 121 h 161"/>
                <a:gd name="T56" fmla="*/ 90 w 108"/>
                <a:gd name="T57" fmla="*/ 121 h 161"/>
                <a:gd name="T58" fmla="*/ 54 w 108"/>
                <a:gd name="T59" fmla="*/ 117 h 161"/>
                <a:gd name="T60" fmla="*/ 54 w 108"/>
                <a:gd name="T61" fmla="*/ 117 h 161"/>
                <a:gd name="T62" fmla="*/ 54 w 108"/>
                <a:gd name="T63" fmla="*/ 117 h 161"/>
                <a:gd name="T64" fmla="*/ 52 w 108"/>
                <a:gd name="T65" fmla="*/ 115 h 161"/>
                <a:gd name="T66" fmla="*/ 52 w 108"/>
                <a:gd name="T67" fmla="*/ 115 h 161"/>
                <a:gd name="T68" fmla="*/ 58 w 108"/>
                <a:gd name="T69" fmla="*/ 113 h 161"/>
                <a:gd name="T70" fmla="*/ 58 w 108"/>
                <a:gd name="T71" fmla="*/ 113 h 161"/>
                <a:gd name="T72" fmla="*/ 58 w 108"/>
                <a:gd name="T73" fmla="*/ 113 h 161"/>
                <a:gd name="T74" fmla="*/ 58 w 108"/>
                <a:gd name="T75" fmla="*/ 113 h 161"/>
                <a:gd name="T76" fmla="*/ 33 w 108"/>
                <a:gd name="T77" fmla="*/ 102 h 161"/>
                <a:gd name="T78" fmla="*/ 38 w 108"/>
                <a:gd name="T79" fmla="*/ 94 h 161"/>
                <a:gd name="T80" fmla="*/ 38 w 108"/>
                <a:gd name="T81" fmla="*/ 94 h 161"/>
                <a:gd name="T82" fmla="*/ 88 w 108"/>
                <a:gd name="T83" fmla="*/ 92 h 161"/>
                <a:gd name="T84" fmla="*/ 88 w 108"/>
                <a:gd name="T85" fmla="*/ 92 h 161"/>
                <a:gd name="T86" fmla="*/ 88 w 108"/>
                <a:gd name="T87" fmla="*/ 92 h 161"/>
                <a:gd name="T88" fmla="*/ 79 w 108"/>
                <a:gd name="T89" fmla="*/ 82 h 161"/>
                <a:gd name="T90" fmla="*/ 88 w 108"/>
                <a:gd name="T91" fmla="*/ 69 h 161"/>
                <a:gd name="T92" fmla="*/ 25 w 108"/>
                <a:gd name="T93" fmla="*/ 55 h 161"/>
                <a:gd name="T94" fmla="*/ 25 w 108"/>
                <a:gd name="T95" fmla="*/ 55 h 161"/>
                <a:gd name="T96" fmla="*/ 4 w 108"/>
                <a:gd name="T97" fmla="*/ 48 h 161"/>
                <a:gd name="T98" fmla="*/ 0 w 108"/>
                <a:gd name="T99" fmla="*/ 46 h 161"/>
                <a:gd name="T100" fmla="*/ 0 w 108"/>
                <a:gd name="T101" fmla="*/ 46 h 161"/>
                <a:gd name="T102" fmla="*/ 60 w 108"/>
                <a:gd name="T10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8" h="161">
                  <a:moveTo>
                    <a:pt x="54" y="161"/>
                  </a:moveTo>
                  <a:lnTo>
                    <a:pt x="54" y="161"/>
                  </a:lnTo>
                  <a:lnTo>
                    <a:pt x="54" y="161"/>
                  </a:lnTo>
                  <a:lnTo>
                    <a:pt x="54" y="161"/>
                  </a:lnTo>
                  <a:lnTo>
                    <a:pt x="56" y="161"/>
                  </a:lnTo>
                  <a:lnTo>
                    <a:pt x="54" y="161"/>
                  </a:lnTo>
                  <a:lnTo>
                    <a:pt x="54" y="161"/>
                  </a:lnTo>
                  <a:lnTo>
                    <a:pt x="54" y="161"/>
                  </a:lnTo>
                  <a:close/>
                  <a:moveTo>
                    <a:pt x="44" y="146"/>
                  </a:moveTo>
                  <a:lnTo>
                    <a:pt x="44" y="146"/>
                  </a:lnTo>
                  <a:lnTo>
                    <a:pt x="44" y="146"/>
                  </a:lnTo>
                  <a:lnTo>
                    <a:pt x="44" y="146"/>
                  </a:lnTo>
                  <a:lnTo>
                    <a:pt x="44" y="146"/>
                  </a:lnTo>
                  <a:lnTo>
                    <a:pt x="44" y="146"/>
                  </a:lnTo>
                  <a:lnTo>
                    <a:pt x="44" y="146"/>
                  </a:lnTo>
                  <a:lnTo>
                    <a:pt x="44" y="146"/>
                  </a:lnTo>
                  <a:lnTo>
                    <a:pt x="44" y="144"/>
                  </a:lnTo>
                  <a:lnTo>
                    <a:pt x="44" y="144"/>
                  </a:lnTo>
                  <a:lnTo>
                    <a:pt x="44" y="144"/>
                  </a:lnTo>
                  <a:lnTo>
                    <a:pt x="44" y="144"/>
                  </a:lnTo>
                  <a:lnTo>
                    <a:pt x="44" y="146"/>
                  </a:lnTo>
                  <a:close/>
                  <a:moveTo>
                    <a:pt x="60" y="144"/>
                  </a:moveTo>
                  <a:lnTo>
                    <a:pt x="60" y="144"/>
                  </a:lnTo>
                  <a:lnTo>
                    <a:pt x="60" y="144"/>
                  </a:lnTo>
                  <a:lnTo>
                    <a:pt x="60" y="144"/>
                  </a:lnTo>
                  <a:close/>
                  <a:moveTo>
                    <a:pt x="69" y="142"/>
                  </a:moveTo>
                  <a:lnTo>
                    <a:pt x="69" y="142"/>
                  </a:lnTo>
                  <a:lnTo>
                    <a:pt x="67" y="142"/>
                  </a:lnTo>
                  <a:lnTo>
                    <a:pt x="67" y="142"/>
                  </a:lnTo>
                  <a:lnTo>
                    <a:pt x="69" y="142"/>
                  </a:lnTo>
                  <a:lnTo>
                    <a:pt x="69" y="142"/>
                  </a:lnTo>
                  <a:lnTo>
                    <a:pt x="69" y="142"/>
                  </a:lnTo>
                  <a:lnTo>
                    <a:pt x="69" y="140"/>
                  </a:lnTo>
                  <a:lnTo>
                    <a:pt x="69" y="140"/>
                  </a:lnTo>
                  <a:lnTo>
                    <a:pt x="69" y="140"/>
                  </a:lnTo>
                  <a:lnTo>
                    <a:pt x="69" y="140"/>
                  </a:lnTo>
                  <a:lnTo>
                    <a:pt x="69" y="138"/>
                  </a:lnTo>
                  <a:lnTo>
                    <a:pt x="69" y="138"/>
                  </a:lnTo>
                  <a:lnTo>
                    <a:pt x="71" y="138"/>
                  </a:lnTo>
                  <a:lnTo>
                    <a:pt x="69" y="138"/>
                  </a:lnTo>
                  <a:lnTo>
                    <a:pt x="69" y="140"/>
                  </a:lnTo>
                  <a:lnTo>
                    <a:pt x="69" y="140"/>
                  </a:lnTo>
                  <a:lnTo>
                    <a:pt x="69" y="140"/>
                  </a:lnTo>
                  <a:lnTo>
                    <a:pt x="69" y="142"/>
                  </a:lnTo>
                  <a:close/>
                  <a:moveTo>
                    <a:pt x="106" y="138"/>
                  </a:moveTo>
                  <a:lnTo>
                    <a:pt x="108" y="138"/>
                  </a:lnTo>
                  <a:lnTo>
                    <a:pt x="106" y="138"/>
                  </a:lnTo>
                  <a:lnTo>
                    <a:pt x="106" y="138"/>
                  </a:lnTo>
                  <a:lnTo>
                    <a:pt x="106" y="138"/>
                  </a:lnTo>
                  <a:lnTo>
                    <a:pt x="106" y="138"/>
                  </a:lnTo>
                  <a:lnTo>
                    <a:pt x="106" y="138"/>
                  </a:lnTo>
                  <a:lnTo>
                    <a:pt x="106" y="138"/>
                  </a:lnTo>
                  <a:lnTo>
                    <a:pt x="106" y="138"/>
                  </a:lnTo>
                  <a:lnTo>
                    <a:pt x="106" y="138"/>
                  </a:lnTo>
                  <a:close/>
                  <a:moveTo>
                    <a:pt x="102" y="138"/>
                  </a:moveTo>
                  <a:lnTo>
                    <a:pt x="102" y="138"/>
                  </a:lnTo>
                  <a:lnTo>
                    <a:pt x="102" y="138"/>
                  </a:lnTo>
                  <a:lnTo>
                    <a:pt x="102" y="138"/>
                  </a:lnTo>
                  <a:lnTo>
                    <a:pt x="102" y="138"/>
                  </a:lnTo>
                  <a:lnTo>
                    <a:pt x="102" y="136"/>
                  </a:lnTo>
                  <a:lnTo>
                    <a:pt x="102" y="136"/>
                  </a:lnTo>
                  <a:lnTo>
                    <a:pt x="102" y="136"/>
                  </a:lnTo>
                  <a:lnTo>
                    <a:pt x="102" y="136"/>
                  </a:lnTo>
                  <a:lnTo>
                    <a:pt x="102" y="138"/>
                  </a:lnTo>
                  <a:close/>
                  <a:moveTo>
                    <a:pt x="100" y="123"/>
                  </a:moveTo>
                  <a:lnTo>
                    <a:pt x="100" y="123"/>
                  </a:lnTo>
                  <a:lnTo>
                    <a:pt x="102" y="123"/>
                  </a:lnTo>
                  <a:lnTo>
                    <a:pt x="102" y="123"/>
                  </a:lnTo>
                  <a:lnTo>
                    <a:pt x="102" y="123"/>
                  </a:lnTo>
                  <a:lnTo>
                    <a:pt x="102" y="123"/>
                  </a:lnTo>
                  <a:lnTo>
                    <a:pt x="102" y="123"/>
                  </a:lnTo>
                  <a:lnTo>
                    <a:pt x="102" y="123"/>
                  </a:lnTo>
                  <a:lnTo>
                    <a:pt x="100" y="123"/>
                  </a:lnTo>
                  <a:lnTo>
                    <a:pt x="100" y="123"/>
                  </a:lnTo>
                  <a:lnTo>
                    <a:pt x="100" y="123"/>
                  </a:lnTo>
                  <a:lnTo>
                    <a:pt x="100" y="121"/>
                  </a:lnTo>
                  <a:lnTo>
                    <a:pt x="100" y="123"/>
                  </a:lnTo>
                  <a:lnTo>
                    <a:pt x="100" y="123"/>
                  </a:lnTo>
                  <a:close/>
                  <a:moveTo>
                    <a:pt x="102" y="123"/>
                  </a:moveTo>
                  <a:lnTo>
                    <a:pt x="102" y="123"/>
                  </a:lnTo>
                  <a:lnTo>
                    <a:pt x="102" y="123"/>
                  </a:lnTo>
                  <a:lnTo>
                    <a:pt x="104" y="121"/>
                  </a:lnTo>
                  <a:lnTo>
                    <a:pt x="104" y="121"/>
                  </a:lnTo>
                  <a:lnTo>
                    <a:pt x="104" y="121"/>
                  </a:lnTo>
                  <a:lnTo>
                    <a:pt x="104" y="121"/>
                  </a:lnTo>
                  <a:lnTo>
                    <a:pt x="104" y="121"/>
                  </a:lnTo>
                  <a:lnTo>
                    <a:pt x="104" y="121"/>
                  </a:lnTo>
                  <a:lnTo>
                    <a:pt x="104" y="123"/>
                  </a:lnTo>
                  <a:lnTo>
                    <a:pt x="102" y="123"/>
                  </a:lnTo>
                  <a:close/>
                  <a:moveTo>
                    <a:pt x="106" y="121"/>
                  </a:moveTo>
                  <a:lnTo>
                    <a:pt x="104" y="121"/>
                  </a:lnTo>
                  <a:lnTo>
                    <a:pt x="104" y="121"/>
                  </a:lnTo>
                  <a:lnTo>
                    <a:pt x="104" y="121"/>
                  </a:lnTo>
                  <a:lnTo>
                    <a:pt x="106" y="121"/>
                  </a:lnTo>
                  <a:lnTo>
                    <a:pt x="106" y="121"/>
                  </a:lnTo>
                  <a:lnTo>
                    <a:pt x="106" y="121"/>
                  </a:lnTo>
                  <a:lnTo>
                    <a:pt x="106" y="121"/>
                  </a:lnTo>
                  <a:lnTo>
                    <a:pt x="106" y="121"/>
                  </a:lnTo>
                  <a:lnTo>
                    <a:pt x="106" y="121"/>
                  </a:lnTo>
                  <a:lnTo>
                    <a:pt x="106" y="121"/>
                  </a:lnTo>
                  <a:lnTo>
                    <a:pt x="106" y="121"/>
                  </a:lnTo>
                  <a:close/>
                  <a:moveTo>
                    <a:pt x="90" y="121"/>
                  </a:moveTo>
                  <a:lnTo>
                    <a:pt x="94" y="121"/>
                  </a:lnTo>
                  <a:lnTo>
                    <a:pt x="94" y="121"/>
                  </a:lnTo>
                  <a:lnTo>
                    <a:pt x="94" y="121"/>
                  </a:lnTo>
                  <a:lnTo>
                    <a:pt x="94" y="121"/>
                  </a:lnTo>
                  <a:lnTo>
                    <a:pt x="96" y="121"/>
                  </a:lnTo>
                  <a:lnTo>
                    <a:pt x="96" y="121"/>
                  </a:lnTo>
                  <a:lnTo>
                    <a:pt x="94" y="121"/>
                  </a:lnTo>
                  <a:lnTo>
                    <a:pt x="94" y="121"/>
                  </a:lnTo>
                  <a:lnTo>
                    <a:pt x="94" y="121"/>
                  </a:lnTo>
                  <a:lnTo>
                    <a:pt x="94" y="121"/>
                  </a:lnTo>
                  <a:lnTo>
                    <a:pt x="92" y="121"/>
                  </a:lnTo>
                  <a:lnTo>
                    <a:pt x="90" y="121"/>
                  </a:lnTo>
                  <a:lnTo>
                    <a:pt x="90" y="119"/>
                  </a:lnTo>
                  <a:lnTo>
                    <a:pt x="90" y="121"/>
                  </a:lnTo>
                  <a:lnTo>
                    <a:pt x="90" y="121"/>
                  </a:lnTo>
                  <a:lnTo>
                    <a:pt x="90" y="121"/>
                  </a:lnTo>
                  <a:close/>
                  <a:moveTo>
                    <a:pt x="54" y="117"/>
                  </a:moveTo>
                  <a:lnTo>
                    <a:pt x="54" y="117"/>
                  </a:lnTo>
                  <a:lnTo>
                    <a:pt x="56" y="117"/>
                  </a:lnTo>
                  <a:lnTo>
                    <a:pt x="56" y="117"/>
                  </a:lnTo>
                  <a:lnTo>
                    <a:pt x="56" y="117"/>
                  </a:lnTo>
                  <a:lnTo>
                    <a:pt x="54" y="117"/>
                  </a:lnTo>
                  <a:lnTo>
                    <a:pt x="54" y="117"/>
                  </a:lnTo>
                  <a:lnTo>
                    <a:pt x="54" y="117"/>
                  </a:lnTo>
                  <a:lnTo>
                    <a:pt x="54" y="117"/>
                  </a:lnTo>
                  <a:lnTo>
                    <a:pt x="54" y="117"/>
                  </a:lnTo>
                  <a:lnTo>
                    <a:pt x="54" y="117"/>
                  </a:lnTo>
                  <a:lnTo>
                    <a:pt x="54" y="117"/>
                  </a:lnTo>
                  <a:close/>
                  <a:moveTo>
                    <a:pt x="52" y="115"/>
                  </a:moveTo>
                  <a:lnTo>
                    <a:pt x="52" y="115"/>
                  </a:lnTo>
                  <a:lnTo>
                    <a:pt x="52" y="115"/>
                  </a:lnTo>
                  <a:lnTo>
                    <a:pt x="52" y="115"/>
                  </a:lnTo>
                  <a:lnTo>
                    <a:pt x="52" y="115"/>
                  </a:lnTo>
                  <a:lnTo>
                    <a:pt x="52" y="115"/>
                  </a:lnTo>
                  <a:lnTo>
                    <a:pt x="52" y="115"/>
                  </a:lnTo>
                  <a:lnTo>
                    <a:pt x="52" y="115"/>
                  </a:lnTo>
                  <a:close/>
                  <a:moveTo>
                    <a:pt x="58" y="113"/>
                  </a:moveTo>
                  <a:lnTo>
                    <a:pt x="58" y="113"/>
                  </a:lnTo>
                  <a:lnTo>
                    <a:pt x="58" y="113"/>
                  </a:lnTo>
                  <a:lnTo>
                    <a:pt x="58" y="113"/>
                  </a:lnTo>
                  <a:lnTo>
                    <a:pt x="58" y="113"/>
                  </a:lnTo>
                  <a:lnTo>
                    <a:pt x="58" y="113"/>
                  </a:lnTo>
                  <a:lnTo>
                    <a:pt x="58" y="113"/>
                  </a:lnTo>
                  <a:lnTo>
                    <a:pt x="58" y="113"/>
                  </a:lnTo>
                  <a:lnTo>
                    <a:pt x="58" y="113"/>
                  </a:lnTo>
                  <a:lnTo>
                    <a:pt x="58" y="113"/>
                  </a:lnTo>
                  <a:lnTo>
                    <a:pt x="58" y="113"/>
                  </a:lnTo>
                  <a:lnTo>
                    <a:pt x="58" y="113"/>
                  </a:lnTo>
                  <a:lnTo>
                    <a:pt x="58" y="113"/>
                  </a:lnTo>
                  <a:lnTo>
                    <a:pt x="58" y="113"/>
                  </a:lnTo>
                  <a:lnTo>
                    <a:pt x="58" y="113"/>
                  </a:lnTo>
                  <a:close/>
                  <a:moveTo>
                    <a:pt x="33" y="102"/>
                  </a:moveTo>
                  <a:lnTo>
                    <a:pt x="33" y="102"/>
                  </a:lnTo>
                  <a:lnTo>
                    <a:pt x="33" y="102"/>
                  </a:lnTo>
                  <a:lnTo>
                    <a:pt x="33" y="102"/>
                  </a:lnTo>
                  <a:close/>
                  <a:moveTo>
                    <a:pt x="38" y="94"/>
                  </a:moveTo>
                  <a:lnTo>
                    <a:pt x="38" y="94"/>
                  </a:lnTo>
                  <a:lnTo>
                    <a:pt x="38" y="94"/>
                  </a:lnTo>
                  <a:lnTo>
                    <a:pt x="38" y="94"/>
                  </a:lnTo>
                  <a:lnTo>
                    <a:pt x="38" y="94"/>
                  </a:lnTo>
                  <a:lnTo>
                    <a:pt x="38" y="94"/>
                  </a:lnTo>
                  <a:lnTo>
                    <a:pt x="38" y="94"/>
                  </a:lnTo>
                  <a:lnTo>
                    <a:pt x="38" y="94"/>
                  </a:lnTo>
                  <a:close/>
                  <a:moveTo>
                    <a:pt x="88" y="92"/>
                  </a:moveTo>
                  <a:lnTo>
                    <a:pt x="88" y="92"/>
                  </a:lnTo>
                  <a:lnTo>
                    <a:pt x="88" y="92"/>
                  </a:lnTo>
                  <a:lnTo>
                    <a:pt x="88" y="92"/>
                  </a:lnTo>
                  <a:lnTo>
                    <a:pt x="88" y="92"/>
                  </a:lnTo>
                  <a:lnTo>
                    <a:pt x="88" y="92"/>
                  </a:lnTo>
                  <a:lnTo>
                    <a:pt x="88" y="92"/>
                  </a:lnTo>
                  <a:lnTo>
                    <a:pt x="88" y="92"/>
                  </a:lnTo>
                  <a:lnTo>
                    <a:pt x="88" y="92"/>
                  </a:lnTo>
                  <a:lnTo>
                    <a:pt x="88" y="92"/>
                  </a:lnTo>
                  <a:lnTo>
                    <a:pt x="88" y="92"/>
                  </a:lnTo>
                  <a:close/>
                  <a:moveTo>
                    <a:pt x="79" y="82"/>
                  </a:moveTo>
                  <a:lnTo>
                    <a:pt x="79" y="82"/>
                  </a:lnTo>
                  <a:lnTo>
                    <a:pt x="79" y="82"/>
                  </a:lnTo>
                  <a:lnTo>
                    <a:pt x="79" y="82"/>
                  </a:lnTo>
                  <a:lnTo>
                    <a:pt x="79" y="82"/>
                  </a:lnTo>
                  <a:close/>
                  <a:moveTo>
                    <a:pt x="88" y="69"/>
                  </a:moveTo>
                  <a:lnTo>
                    <a:pt x="88" y="69"/>
                  </a:lnTo>
                  <a:lnTo>
                    <a:pt x="88" y="69"/>
                  </a:lnTo>
                  <a:lnTo>
                    <a:pt x="88" y="69"/>
                  </a:lnTo>
                  <a:lnTo>
                    <a:pt x="88" y="69"/>
                  </a:lnTo>
                  <a:close/>
                  <a:moveTo>
                    <a:pt x="25" y="55"/>
                  </a:moveTo>
                  <a:lnTo>
                    <a:pt x="25" y="55"/>
                  </a:lnTo>
                  <a:lnTo>
                    <a:pt x="25" y="55"/>
                  </a:lnTo>
                  <a:lnTo>
                    <a:pt x="23" y="55"/>
                  </a:lnTo>
                  <a:lnTo>
                    <a:pt x="25" y="55"/>
                  </a:lnTo>
                  <a:lnTo>
                    <a:pt x="25" y="55"/>
                  </a:lnTo>
                  <a:lnTo>
                    <a:pt x="25" y="55"/>
                  </a:lnTo>
                  <a:close/>
                  <a:moveTo>
                    <a:pt x="4" y="48"/>
                  </a:moveTo>
                  <a:lnTo>
                    <a:pt x="4" y="48"/>
                  </a:lnTo>
                  <a:lnTo>
                    <a:pt x="4" y="48"/>
                  </a:lnTo>
                  <a:lnTo>
                    <a:pt x="4" y="48"/>
                  </a:lnTo>
                  <a:lnTo>
                    <a:pt x="4" y="48"/>
                  </a:lnTo>
                  <a:lnTo>
                    <a:pt x="4" y="48"/>
                  </a:lnTo>
                  <a:close/>
                  <a:moveTo>
                    <a:pt x="0" y="46"/>
                  </a:moveTo>
                  <a:lnTo>
                    <a:pt x="0" y="46"/>
                  </a:lnTo>
                  <a:lnTo>
                    <a:pt x="0" y="46"/>
                  </a:lnTo>
                  <a:lnTo>
                    <a:pt x="0" y="46"/>
                  </a:lnTo>
                  <a:lnTo>
                    <a:pt x="0" y="46"/>
                  </a:lnTo>
                  <a:close/>
                  <a:moveTo>
                    <a:pt x="58" y="0"/>
                  </a:moveTo>
                  <a:lnTo>
                    <a:pt x="58" y="0"/>
                  </a:lnTo>
                  <a:lnTo>
                    <a:pt x="58" y="0"/>
                  </a:lnTo>
                  <a:lnTo>
                    <a:pt x="60" y="0"/>
                  </a:lnTo>
                  <a:lnTo>
                    <a:pt x="60" y="0"/>
                  </a:lnTo>
                  <a:lnTo>
                    <a:pt x="58" y="0"/>
                  </a:lnTo>
                  <a:lnTo>
                    <a:pt x="5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4" name="Freeform 153"/>
            <p:cNvSpPr>
              <a:spLocks noEditPoints="1"/>
            </p:cNvSpPr>
            <p:nvPr/>
          </p:nvSpPr>
          <p:spPr bwMode="auto">
            <a:xfrm>
              <a:off x="5545138" y="3649663"/>
              <a:ext cx="66675" cy="49213"/>
            </a:xfrm>
            <a:custGeom>
              <a:avLst/>
              <a:gdLst>
                <a:gd name="T0" fmla="*/ 33 w 42"/>
                <a:gd name="T1" fmla="*/ 4 h 31"/>
                <a:gd name="T2" fmla="*/ 37 w 42"/>
                <a:gd name="T3" fmla="*/ 6 h 31"/>
                <a:gd name="T4" fmla="*/ 38 w 42"/>
                <a:gd name="T5" fmla="*/ 6 h 31"/>
                <a:gd name="T6" fmla="*/ 38 w 42"/>
                <a:gd name="T7" fmla="*/ 8 h 31"/>
                <a:gd name="T8" fmla="*/ 38 w 42"/>
                <a:gd name="T9" fmla="*/ 8 h 31"/>
                <a:gd name="T10" fmla="*/ 38 w 42"/>
                <a:gd name="T11" fmla="*/ 10 h 31"/>
                <a:gd name="T12" fmla="*/ 40 w 42"/>
                <a:gd name="T13" fmla="*/ 12 h 31"/>
                <a:gd name="T14" fmla="*/ 40 w 42"/>
                <a:gd name="T15" fmla="*/ 14 h 31"/>
                <a:gd name="T16" fmla="*/ 40 w 42"/>
                <a:gd name="T17" fmla="*/ 16 h 31"/>
                <a:gd name="T18" fmla="*/ 40 w 42"/>
                <a:gd name="T19" fmla="*/ 17 h 31"/>
                <a:gd name="T20" fmla="*/ 40 w 42"/>
                <a:gd name="T21" fmla="*/ 19 h 31"/>
                <a:gd name="T22" fmla="*/ 40 w 42"/>
                <a:gd name="T23" fmla="*/ 21 h 31"/>
                <a:gd name="T24" fmla="*/ 37 w 42"/>
                <a:gd name="T25" fmla="*/ 23 h 31"/>
                <a:gd name="T26" fmla="*/ 37 w 42"/>
                <a:gd name="T27" fmla="*/ 25 h 31"/>
                <a:gd name="T28" fmla="*/ 35 w 42"/>
                <a:gd name="T29" fmla="*/ 25 h 31"/>
                <a:gd name="T30" fmla="*/ 33 w 42"/>
                <a:gd name="T31" fmla="*/ 27 h 31"/>
                <a:gd name="T32" fmla="*/ 31 w 42"/>
                <a:gd name="T33" fmla="*/ 25 h 31"/>
                <a:gd name="T34" fmla="*/ 31 w 42"/>
                <a:gd name="T35" fmla="*/ 25 h 31"/>
                <a:gd name="T36" fmla="*/ 29 w 42"/>
                <a:gd name="T37" fmla="*/ 25 h 31"/>
                <a:gd name="T38" fmla="*/ 27 w 42"/>
                <a:gd name="T39" fmla="*/ 25 h 31"/>
                <a:gd name="T40" fmla="*/ 25 w 42"/>
                <a:gd name="T41" fmla="*/ 27 h 31"/>
                <a:gd name="T42" fmla="*/ 23 w 42"/>
                <a:gd name="T43" fmla="*/ 27 h 31"/>
                <a:gd name="T44" fmla="*/ 23 w 42"/>
                <a:gd name="T45" fmla="*/ 29 h 31"/>
                <a:gd name="T46" fmla="*/ 21 w 42"/>
                <a:gd name="T47" fmla="*/ 31 h 31"/>
                <a:gd name="T48" fmla="*/ 19 w 42"/>
                <a:gd name="T49" fmla="*/ 31 h 31"/>
                <a:gd name="T50" fmla="*/ 17 w 42"/>
                <a:gd name="T51" fmla="*/ 31 h 31"/>
                <a:gd name="T52" fmla="*/ 13 w 42"/>
                <a:gd name="T53" fmla="*/ 31 h 31"/>
                <a:gd name="T54" fmla="*/ 12 w 42"/>
                <a:gd name="T55" fmla="*/ 31 h 31"/>
                <a:gd name="T56" fmla="*/ 10 w 42"/>
                <a:gd name="T57" fmla="*/ 29 h 31"/>
                <a:gd name="T58" fmla="*/ 10 w 42"/>
                <a:gd name="T59" fmla="*/ 29 h 31"/>
                <a:gd name="T60" fmla="*/ 8 w 42"/>
                <a:gd name="T61" fmla="*/ 29 h 31"/>
                <a:gd name="T62" fmla="*/ 10 w 42"/>
                <a:gd name="T63" fmla="*/ 31 h 31"/>
                <a:gd name="T64" fmla="*/ 8 w 42"/>
                <a:gd name="T65" fmla="*/ 31 h 31"/>
                <a:gd name="T66" fmla="*/ 6 w 42"/>
                <a:gd name="T67" fmla="*/ 31 h 31"/>
                <a:gd name="T68" fmla="*/ 6 w 42"/>
                <a:gd name="T69" fmla="*/ 29 h 31"/>
                <a:gd name="T70" fmla="*/ 6 w 42"/>
                <a:gd name="T71" fmla="*/ 27 h 31"/>
                <a:gd name="T72" fmla="*/ 4 w 42"/>
                <a:gd name="T73" fmla="*/ 25 h 31"/>
                <a:gd name="T74" fmla="*/ 4 w 42"/>
                <a:gd name="T75" fmla="*/ 27 h 31"/>
                <a:gd name="T76" fmla="*/ 2 w 42"/>
                <a:gd name="T77" fmla="*/ 23 h 31"/>
                <a:gd name="T78" fmla="*/ 2 w 42"/>
                <a:gd name="T79" fmla="*/ 21 h 31"/>
                <a:gd name="T80" fmla="*/ 2 w 42"/>
                <a:gd name="T81" fmla="*/ 19 h 31"/>
                <a:gd name="T82" fmla="*/ 2 w 42"/>
                <a:gd name="T83" fmla="*/ 19 h 31"/>
                <a:gd name="T84" fmla="*/ 2 w 42"/>
                <a:gd name="T85" fmla="*/ 17 h 31"/>
                <a:gd name="T86" fmla="*/ 2 w 42"/>
                <a:gd name="T87" fmla="*/ 16 h 31"/>
                <a:gd name="T88" fmla="*/ 2 w 42"/>
                <a:gd name="T89" fmla="*/ 12 h 31"/>
                <a:gd name="T90" fmla="*/ 4 w 42"/>
                <a:gd name="T91" fmla="*/ 10 h 31"/>
                <a:gd name="T92" fmla="*/ 4 w 42"/>
                <a:gd name="T93" fmla="*/ 12 h 31"/>
                <a:gd name="T94" fmla="*/ 6 w 42"/>
                <a:gd name="T95" fmla="*/ 10 h 31"/>
                <a:gd name="T96" fmla="*/ 6 w 42"/>
                <a:gd name="T97" fmla="*/ 6 h 31"/>
                <a:gd name="T98" fmla="*/ 12 w 42"/>
                <a:gd name="T99" fmla="*/ 4 h 31"/>
                <a:gd name="T100" fmla="*/ 13 w 42"/>
                <a:gd name="T101" fmla="*/ 6 h 31"/>
                <a:gd name="T102" fmla="*/ 13 w 42"/>
                <a:gd name="T103" fmla="*/ 6 h 31"/>
                <a:gd name="T104" fmla="*/ 15 w 42"/>
                <a:gd name="T105" fmla="*/ 2 h 31"/>
                <a:gd name="T106" fmla="*/ 15 w 42"/>
                <a:gd name="T107" fmla="*/ 2 h 31"/>
                <a:gd name="T108" fmla="*/ 17 w 42"/>
                <a:gd name="T109" fmla="*/ 2 h 31"/>
                <a:gd name="T110" fmla="*/ 19 w 42"/>
                <a:gd name="T111" fmla="*/ 2 h 31"/>
                <a:gd name="T112" fmla="*/ 23 w 42"/>
                <a:gd name="T113" fmla="*/ 0 h 31"/>
                <a:gd name="T114" fmla="*/ 27 w 42"/>
                <a:gd name="T115" fmla="*/ 0 h 31"/>
                <a:gd name="T116" fmla="*/ 29 w 42"/>
                <a:gd name="T1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 h="31">
                  <a:moveTo>
                    <a:pt x="10" y="31"/>
                  </a:moveTo>
                  <a:lnTo>
                    <a:pt x="10" y="31"/>
                  </a:lnTo>
                  <a:lnTo>
                    <a:pt x="10" y="31"/>
                  </a:lnTo>
                  <a:lnTo>
                    <a:pt x="10" y="31"/>
                  </a:lnTo>
                  <a:close/>
                  <a:moveTo>
                    <a:pt x="31" y="0"/>
                  </a:moveTo>
                  <a:lnTo>
                    <a:pt x="33" y="2"/>
                  </a:lnTo>
                  <a:lnTo>
                    <a:pt x="33" y="4"/>
                  </a:lnTo>
                  <a:lnTo>
                    <a:pt x="33" y="4"/>
                  </a:lnTo>
                  <a:lnTo>
                    <a:pt x="33" y="4"/>
                  </a:lnTo>
                  <a:lnTo>
                    <a:pt x="33" y="4"/>
                  </a:lnTo>
                  <a:lnTo>
                    <a:pt x="35" y="4"/>
                  </a:lnTo>
                  <a:lnTo>
                    <a:pt x="35" y="6"/>
                  </a:lnTo>
                  <a:lnTo>
                    <a:pt x="35" y="6"/>
                  </a:lnTo>
                  <a:lnTo>
                    <a:pt x="37" y="6"/>
                  </a:lnTo>
                  <a:lnTo>
                    <a:pt x="37" y="6"/>
                  </a:lnTo>
                  <a:lnTo>
                    <a:pt x="37" y="6"/>
                  </a:lnTo>
                  <a:lnTo>
                    <a:pt x="37" y="6"/>
                  </a:lnTo>
                  <a:lnTo>
                    <a:pt x="37" y="6"/>
                  </a:lnTo>
                  <a:lnTo>
                    <a:pt x="37" y="6"/>
                  </a:lnTo>
                  <a:lnTo>
                    <a:pt x="38" y="6"/>
                  </a:lnTo>
                  <a:lnTo>
                    <a:pt x="38" y="6"/>
                  </a:lnTo>
                  <a:lnTo>
                    <a:pt x="38" y="6"/>
                  </a:lnTo>
                  <a:lnTo>
                    <a:pt x="38" y="6"/>
                  </a:lnTo>
                  <a:lnTo>
                    <a:pt x="38" y="8"/>
                  </a:lnTo>
                  <a:lnTo>
                    <a:pt x="38" y="8"/>
                  </a:lnTo>
                  <a:lnTo>
                    <a:pt x="38" y="8"/>
                  </a:lnTo>
                  <a:lnTo>
                    <a:pt x="38" y="8"/>
                  </a:lnTo>
                  <a:lnTo>
                    <a:pt x="38" y="8"/>
                  </a:lnTo>
                  <a:lnTo>
                    <a:pt x="38" y="8"/>
                  </a:lnTo>
                  <a:lnTo>
                    <a:pt x="38" y="8"/>
                  </a:lnTo>
                  <a:lnTo>
                    <a:pt x="38" y="8"/>
                  </a:lnTo>
                  <a:lnTo>
                    <a:pt x="38" y="8"/>
                  </a:lnTo>
                  <a:lnTo>
                    <a:pt x="38" y="8"/>
                  </a:lnTo>
                  <a:lnTo>
                    <a:pt x="38" y="8"/>
                  </a:lnTo>
                  <a:lnTo>
                    <a:pt x="38" y="8"/>
                  </a:lnTo>
                  <a:lnTo>
                    <a:pt x="38" y="8"/>
                  </a:lnTo>
                  <a:lnTo>
                    <a:pt x="38" y="8"/>
                  </a:lnTo>
                  <a:lnTo>
                    <a:pt x="38" y="10"/>
                  </a:lnTo>
                  <a:lnTo>
                    <a:pt x="38" y="10"/>
                  </a:lnTo>
                  <a:lnTo>
                    <a:pt x="38" y="10"/>
                  </a:lnTo>
                  <a:lnTo>
                    <a:pt x="38" y="10"/>
                  </a:lnTo>
                  <a:lnTo>
                    <a:pt x="38" y="10"/>
                  </a:lnTo>
                  <a:lnTo>
                    <a:pt x="38" y="10"/>
                  </a:lnTo>
                  <a:lnTo>
                    <a:pt x="40" y="10"/>
                  </a:lnTo>
                  <a:lnTo>
                    <a:pt x="40" y="10"/>
                  </a:lnTo>
                  <a:lnTo>
                    <a:pt x="40" y="10"/>
                  </a:lnTo>
                  <a:lnTo>
                    <a:pt x="40" y="10"/>
                  </a:lnTo>
                  <a:lnTo>
                    <a:pt x="40" y="12"/>
                  </a:lnTo>
                  <a:lnTo>
                    <a:pt x="40" y="12"/>
                  </a:lnTo>
                  <a:lnTo>
                    <a:pt x="40" y="12"/>
                  </a:lnTo>
                  <a:lnTo>
                    <a:pt x="40" y="12"/>
                  </a:lnTo>
                  <a:lnTo>
                    <a:pt x="40" y="12"/>
                  </a:lnTo>
                  <a:lnTo>
                    <a:pt x="40" y="12"/>
                  </a:lnTo>
                  <a:lnTo>
                    <a:pt x="42" y="14"/>
                  </a:lnTo>
                  <a:lnTo>
                    <a:pt x="42" y="14"/>
                  </a:lnTo>
                  <a:lnTo>
                    <a:pt x="40" y="14"/>
                  </a:lnTo>
                  <a:lnTo>
                    <a:pt x="40" y="14"/>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7"/>
                  </a:lnTo>
                  <a:lnTo>
                    <a:pt x="40" y="17"/>
                  </a:lnTo>
                  <a:lnTo>
                    <a:pt x="40" y="17"/>
                  </a:lnTo>
                  <a:lnTo>
                    <a:pt x="40" y="17"/>
                  </a:lnTo>
                  <a:lnTo>
                    <a:pt x="40" y="17"/>
                  </a:lnTo>
                  <a:lnTo>
                    <a:pt x="40" y="19"/>
                  </a:lnTo>
                  <a:lnTo>
                    <a:pt x="40" y="19"/>
                  </a:lnTo>
                  <a:lnTo>
                    <a:pt x="40" y="19"/>
                  </a:lnTo>
                  <a:lnTo>
                    <a:pt x="40" y="19"/>
                  </a:lnTo>
                  <a:lnTo>
                    <a:pt x="40" y="19"/>
                  </a:lnTo>
                  <a:lnTo>
                    <a:pt x="40" y="19"/>
                  </a:lnTo>
                  <a:lnTo>
                    <a:pt x="40" y="19"/>
                  </a:lnTo>
                  <a:lnTo>
                    <a:pt x="40" y="21"/>
                  </a:lnTo>
                  <a:lnTo>
                    <a:pt x="40" y="21"/>
                  </a:lnTo>
                  <a:lnTo>
                    <a:pt x="40" y="21"/>
                  </a:lnTo>
                  <a:lnTo>
                    <a:pt x="40" y="21"/>
                  </a:lnTo>
                  <a:lnTo>
                    <a:pt x="38" y="21"/>
                  </a:lnTo>
                  <a:lnTo>
                    <a:pt x="38" y="21"/>
                  </a:lnTo>
                  <a:lnTo>
                    <a:pt x="38" y="21"/>
                  </a:lnTo>
                  <a:lnTo>
                    <a:pt x="37" y="21"/>
                  </a:lnTo>
                  <a:lnTo>
                    <a:pt x="37" y="21"/>
                  </a:lnTo>
                  <a:lnTo>
                    <a:pt x="37" y="23"/>
                  </a:lnTo>
                  <a:lnTo>
                    <a:pt x="37" y="23"/>
                  </a:lnTo>
                  <a:lnTo>
                    <a:pt x="37" y="25"/>
                  </a:lnTo>
                  <a:lnTo>
                    <a:pt x="37" y="25"/>
                  </a:lnTo>
                  <a:lnTo>
                    <a:pt x="37" y="25"/>
                  </a:lnTo>
                  <a:lnTo>
                    <a:pt x="37" y="25"/>
                  </a:lnTo>
                  <a:lnTo>
                    <a:pt x="37" y="25"/>
                  </a:lnTo>
                  <a:lnTo>
                    <a:pt x="37" y="25"/>
                  </a:lnTo>
                  <a:lnTo>
                    <a:pt x="37" y="25"/>
                  </a:lnTo>
                  <a:lnTo>
                    <a:pt x="37" y="25"/>
                  </a:lnTo>
                  <a:lnTo>
                    <a:pt x="37" y="25"/>
                  </a:lnTo>
                  <a:lnTo>
                    <a:pt x="37" y="25"/>
                  </a:lnTo>
                  <a:lnTo>
                    <a:pt x="37" y="25"/>
                  </a:lnTo>
                  <a:lnTo>
                    <a:pt x="35" y="25"/>
                  </a:lnTo>
                  <a:lnTo>
                    <a:pt x="35" y="25"/>
                  </a:lnTo>
                  <a:lnTo>
                    <a:pt x="35" y="25"/>
                  </a:lnTo>
                  <a:lnTo>
                    <a:pt x="35" y="25"/>
                  </a:lnTo>
                  <a:lnTo>
                    <a:pt x="35" y="25"/>
                  </a:lnTo>
                  <a:lnTo>
                    <a:pt x="35" y="25"/>
                  </a:lnTo>
                  <a:lnTo>
                    <a:pt x="35" y="27"/>
                  </a:lnTo>
                  <a:lnTo>
                    <a:pt x="35" y="27"/>
                  </a:lnTo>
                  <a:lnTo>
                    <a:pt x="35" y="27"/>
                  </a:lnTo>
                  <a:lnTo>
                    <a:pt x="33" y="27"/>
                  </a:lnTo>
                  <a:lnTo>
                    <a:pt x="33" y="27"/>
                  </a:lnTo>
                  <a:lnTo>
                    <a:pt x="33" y="27"/>
                  </a:lnTo>
                  <a:lnTo>
                    <a:pt x="33" y="27"/>
                  </a:lnTo>
                  <a:lnTo>
                    <a:pt x="33" y="27"/>
                  </a:lnTo>
                  <a:lnTo>
                    <a:pt x="33" y="27"/>
                  </a:lnTo>
                  <a:lnTo>
                    <a:pt x="33" y="27"/>
                  </a:lnTo>
                  <a:lnTo>
                    <a:pt x="31" y="25"/>
                  </a:lnTo>
                  <a:lnTo>
                    <a:pt x="31" y="25"/>
                  </a:lnTo>
                  <a:lnTo>
                    <a:pt x="31" y="25"/>
                  </a:lnTo>
                  <a:lnTo>
                    <a:pt x="31" y="25"/>
                  </a:lnTo>
                  <a:lnTo>
                    <a:pt x="31" y="25"/>
                  </a:lnTo>
                  <a:lnTo>
                    <a:pt x="31" y="27"/>
                  </a:lnTo>
                  <a:lnTo>
                    <a:pt x="31" y="27"/>
                  </a:lnTo>
                  <a:lnTo>
                    <a:pt x="31" y="25"/>
                  </a:lnTo>
                  <a:lnTo>
                    <a:pt x="31" y="25"/>
                  </a:lnTo>
                  <a:lnTo>
                    <a:pt x="31" y="25"/>
                  </a:lnTo>
                  <a:lnTo>
                    <a:pt x="31" y="25"/>
                  </a:lnTo>
                  <a:lnTo>
                    <a:pt x="29" y="25"/>
                  </a:lnTo>
                  <a:lnTo>
                    <a:pt x="29" y="25"/>
                  </a:lnTo>
                  <a:lnTo>
                    <a:pt x="29" y="25"/>
                  </a:lnTo>
                  <a:lnTo>
                    <a:pt x="29" y="25"/>
                  </a:lnTo>
                  <a:lnTo>
                    <a:pt x="29" y="25"/>
                  </a:lnTo>
                  <a:lnTo>
                    <a:pt x="29" y="25"/>
                  </a:lnTo>
                  <a:lnTo>
                    <a:pt x="27" y="25"/>
                  </a:lnTo>
                  <a:lnTo>
                    <a:pt x="27" y="27"/>
                  </a:lnTo>
                  <a:lnTo>
                    <a:pt x="27" y="27"/>
                  </a:lnTo>
                  <a:lnTo>
                    <a:pt x="27" y="25"/>
                  </a:lnTo>
                  <a:lnTo>
                    <a:pt x="27" y="25"/>
                  </a:lnTo>
                  <a:lnTo>
                    <a:pt x="27" y="25"/>
                  </a:lnTo>
                  <a:lnTo>
                    <a:pt x="27" y="25"/>
                  </a:lnTo>
                  <a:lnTo>
                    <a:pt x="27" y="25"/>
                  </a:lnTo>
                  <a:lnTo>
                    <a:pt x="27" y="25"/>
                  </a:lnTo>
                  <a:lnTo>
                    <a:pt x="25" y="25"/>
                  </a:lnTo>
                  <a:lnTo>
                    <a:pt x="25" y="25"/>
                  </a:lnTo>
                  <a:lnTo>
                    <a:pt x="25" y="27"/>
                  </a:lnTo>
                  <a:lnTo>
                    <a:pt x="25" y="27"/>
                  </a:lnTo>
                  <a:lnTo>
                    <a:pt x="25" y="27"/>
                  </a:lnTo>
                  <a:lnTo>
                    <a:pt x="23" y="27"/>
                  </a:lnTo>
                  <a:lnTo>
                    <a:pt x="23" y="27"/>
                  </a:lnTo>
                  <a:lnTo>
                    <a:pt x="23" y="27"/>
                  </a:lnTo>
                  <a:lnTo>
                    <a:pt x="23" y="27"/>
                  </a:lnTo>
                  <a:lnTo>
                    <a:pt x="23" y="27"/>
                  </a:lnTo>
                  <a:lnTo>
                    <a:pt x="23" y="27"/>
                  </a:lnTo>
                  <a:lnTo>
                    <a:pt x="23" y="27"/>
                  </a:lnTo>
                  <a:lnTo>
                    <a:pt x="23" y="29"/>
                  </a:lnTo>
                  <a:lnTo>
                    <a:pt x="23" y="29"/>
                  </a:lnTo>
                  <a:lnTo>
                    <a:pt x="23" y="29"/>
                  </a:lnTo>
                  <a:lnTo>
                    <a:pt x="23" y="29"/>
                  </a:lnTo>
                  <a:lnTo>
                    <a:pt x="23" y="29"/>
                  </a:lnTo>
                  <a:lnTo>
                    <a:pt x="21" y="29"/>
                  </a:lnTo>
                  <a:lnTo>
                    <a:pt x="21" y="29"/>
                  </a:lnTo>
                  <a:lnTo>
                    <a:pt x="21" y="29"/>
                  </a:lnTo>
                  <a:lnTo>
                    <a:pt x="21" y="29"/>
                  </a:lnTo>
                  <a:lnTo>
                    <a:pt x="21" y="31"/>
                  </a:lnTo>
                  <a:lnTo>
                    <a:pt x="21" y="31"/>
                  </a:lnTo>
                  <a:lnTo>
                    <a:pt x="21" y="31"/>
                  </a:lnTo>
                  <a:lnTo>
                    <a:pt x="21" y="31"/>
                  </a:lnTo>
                  <a:lnTo>
                    <a:pt x="21" y="31"/>
                  </a:lnTo>
                  <a:lnTo>
                    <a:pt x="19" y="31"/>
                  </a:lnTo>
                  <a:lnTo>
                    <a:pt x="19" y="31"/>
                  </a:lnTo>
                  <a:lnTo>
                    <a:pt x="19" y="31"/>
                  </a:lnTo>
                  <a:lnTo>
                    <a:pt x="19" y="31"/>
                  </a:lnTo>
                  <a:lnTo>
                    <a:pt x="19" y="31"/>
                  </a:lnTo>
                  <a:lnTo>
                    <a:pt x="19" y="31"/>
                  </a:lnTo>
                  <a:lnTo>
                    <a:pt x="19" y="31"/>
                  </a:lnTo>
                  <a:lnTo>
                    <a:pt x="19" y="31"/>
                  </a:lnTo>
                  <a:lnTo>
                    <a:pt x="19" y="31"/>
                  </a:lnTo>
                  <a:lnTo>
                    <a:pt x="19" y="31"/>
                  </a:lnTo>
                  <a:lnTo>
                    <a:pt x="17" y="31"/>
                  </a:lnTo>
                  <a:lnTo>
                    <a:pt x="17" y="31"/>
                  </a:lnTo>
                  <a:lnTo>
                    <a:pt x="17" y="31"/>
                  </a:lnTo>
                  <a:lnTo>
                    <a:pt x="15" y="31"/>
                  </a:lnTo>
                  <a:lnTo>
                    <a:pt x="15" y="31"/>
                  </a:lnTo>
                  <a:lnTo>
                    <a:pt x="15" y="31"/>
                  </a:lnTo>
                  <a:lnTo>
                    <a:pt x="15" y="31"/>
                  </a:lnTo>
                  <a:lnTo>
                    <a:pt x="15" y="31"/>
                  </a:lnTo>
                  <a:lnTo>
                    <a:pt x="13" y="31"/>
                  </a:lnTo>
                  <a:lnTo>
                    <a:pt x="13" y="31"/>
                  </a:lnTo>
                  <a:lnTo>
                    <a:pt x="13" y="31"/>
                  </a:lnTo>
                  <a:lnTo>
                    <a:pt x="13" y="31"/>
                  </a:lnTo>
                  <a:lnTo>
                    <a:pt x="12" y="31"/>
                  </a:lnTo>
                  <a:lnTo>
                    <a:pt x="12" y="31"/>
                  </a:lnTo>
                  <a:lnTo>
                    <a:pt x="12" y="31"/>
                  </a:lnTo>
                  <a:lnTo>
                    <a:pt x="12" y="31"/>
                  </a:lnTo>
                  <a:lnTo>
                    <a:pt x="12" y="31"/>
                  </a:lnTo>
                  <a:lnTo>
                    <a:pt x="12" y="29"/>
                  </a:lnTo>
                  <a:lnTo>
                    <a:pt x="10" y="29"/>
                  </a:lnTo>
                  <a:lnTo>
                    <a:pt x="10" y="29"/>
                  </a:lnTo>
                  <a:lnTo>
                    <a:pt x="10" y="29"/>
                  </a:lnTo>
                  <a:lnTo>
                    <a:pt x="10" y="29"/>
                  </a:lnTo>
                  <a:lnTo>
                    <a:pt x="10" y="29"/>
                  </a:lnTo>
                  <a:lnTo>
                    <a:pt x="10" y="29"/>
                  </a:lnTo>
                  <a:lnTo>
                    <a:pt x="10" y="29"/>
                  </a:lnTo>
                  <a:lnTo>
                    <a:pt x="10" y="29"/>
                  </a:lnTo>
                  <a:lnTo>
                    <a:pt x="10" y="29"/>
                  </a:lnTo>
                  <a:lnTo>
                    <a:pt x="10" y="29"/>
                  </a:lnTo>
                  <a:lnTo>
                    <a:pt x="10" y="29"/>
                  </a:lnTo>
                  <a:lnTo>
                    <a:pt x="10" y="29"/>
                  </a:lnTo>
                  <a:lnTo>
                    <a:pt x="10" y="29"/>
                  </a:lnTo>
                  <a:lnTo>
                    <a:pt x="10" y="29"/>
                  </a:lnTo>
                  <a:lnTo>
                    <a:pt x="10" y="29"/>
                  </a:lnTo>
                  <a:lnTo>
                    <a:pt x="8" y="29"/>
                  </a:lnTo>
                  <a:lnTo>
                    <a:pt x="8" y="29"/>
                  </a:lnTo>
                  <a:lnTo>
                    <a:pt x="8" y="29"/>
                  </a:lnTo>
                  <a:lnTo>
                    <a:pt x="8" y="29"/>
                  </a:lnTo>
                  <a:lnTo>
                    <a:pt x="8" y="29"/>
                  </a:lnTo>
                  <a:lnTo>
                    <a:pt x="8" y="31"/>
                  </a:lnTo>
                  <a:lnTo>
                    <a:pt x="8" y="31"/>
                  </a:lnTo>
                  <a:lnTo>
                    <a:pt x="10" y="31"/>
                  </a:lnTo>
                  <a:lnTo>
                    <a:pt x="10" y="31"/>
                  </a:lnTo>
                  <a:lnTo>
                    <a:pt x="10" y="31"/>
                  </a:lnTo>
                  <a:lnTo>
                    <a:pt x="10" y="31"/>
                  </a:lnTo>
                  <a:lnTo>
                    <a:pt x="10" y="31"/>
                  </a:lnTo>
                  <a:lnTo>
                    <a:pt x="10" y="31"/>
                  </a:lnTo>
                  <a:lnTo>
                    <a:pt x="8" y="31"/>
                  </a:lnTo>
                  <a:lnTo>
                    <a:pt x="8" y="31"/>
                  </a:lnTo>
                  <a:lnTo>
                    <a:pt x="8" y="31"/>
                  </a:lnTo>
                  <a:lnTo>
                    <a:pt x="8" y="31"/>
                  </a:lnTo>
                  <a:lnTo>
                    <a:pt x="8" y="31"/>
                  </a:lnTo>
                  <a:lnTo>
                    <a:pt x="8" y="31"/>
                  </a:lnTo>
                  <a:lnTo>
                    <a:pt x="8" y="31"/>
                  </a:lnTo>
                  <a:lnTo>
                    <a:pt x="6" y="31"/>
                  </a:lnTo>
                  <a:lnTo>
                    <a:pt x="6" y="31"/>
                  </a:lnTo>
                  <a:lnTo>
                    <a:pt x="6" y="31"/>
                  </a:lnTo>
                  <a:lnTo>
                    <a:pt x="6" y="31"/>
                  </a:lnTo>
                  <a:lnTo>
                    <a:pt x="6" y="31"/>
                  </a:lnTo>
                  <a:lnTo>
                    <a:pt x="6" y="31"/>
                  </a:lnTo>
                  <a:lnTo>
                    <a:pt x="6" y="31"/>
                  </a:lnTo>
                  <a:lnTo>
                    <a:pt x="6" y="31"/>
                  </a:lnTo>
                  <a:lnTo>
                    <a:pt x="6" y="31"/>
                  </a:lnTo>
                  <a:lnTo>
                    <a:pt x="6" y="31"/>
                  </a:lnTo>
                  <a:lnTo>
                    <a:pt x="6" y="31"/>
                  </a:lnTo>
                  <a:lnTo>
                    <a:pt x="6" y="29"/>
                  </a:lnTo>
                  <a:lnTo>
                    <a:pt x="6" y="29"/>
                  </a:lnTo>
                  <a:lnTo>
                    <a:pt x="6" y="29"/>
                  </a:lnTo>
                  <a:lnTo>
                    <a:pt x="6" y="29"/>
                  </a:lnTo>
                  <a:lnTo>
                    <a:pt x="6" y="27"/>
                  </a:lnTo>
                  <a:lnTo>
                    <a:pt x="6" y="27"/>
                  </a:lnTo>
                  <a:lnTo>
                    <a:pt x="6" y="27"/>
                  </a:lnTo>
                  <a:lnTo>
                    <a:pt x="6" y="27"/>
                  </a:lnTo>
                  <a:lnTo>
                    <a:pt x="6" y="27"/>
                  </a:lnTo>
                  <a:lnTo>
                    <a:pt x="6" y="25"/>
                  </a:lnTo>
                  <a:lnTo>
                    <a:pt x="6" y="25"/>
                  </a:lnTo>
                  <a:lnTo>
                    <a:pt x="6" y="25"/>
                  </a:lnTo>
                  <a:lnTo>
                    <a:pt x="6" y="25"/>
                  </a:lnTo>
                  <a:lnTo>
                    <a:pt x="6" y="25"/>
                  </a:lnTo>
                  <a:lnTo>
                    <a:pt x="4" y="25"/>
                  </a:lnTo>
                  <a:lnTo>
                    <a:pt x="4" y="25"/>
                  </a:lnTo>
                  <a:lnTo>
                    <a:pt x="4" y="25"/>
                  </a:lnTo>
                  <a:lnTo>
                    <a:pt x="4" y="27"/>
                  </a:lnTo>
                  <a:lnTo>
                    <a:pt x="4" y="27"/>
                  </a:lnTo>
                  <a:lnTo>
                    <a:pt x="4" y="27"/>
                  </a:lnTo>
                  <a:lnTo>
                    <a:pt x="4" y="27"/>
                  </a:lnTo>
                  <a:lnTo>
                    <a:pt x="4" y="27"/>
                  </a:lnTo>
                  <a:lnTo>
                    <a:pt x="2" y="27"/>
                  </a:lnTo>
                  <a:lnTo>
                    <a:pt x="2" y="27"/>
                  </a:lnTo>
                  <a:lnTo>
                    <a:pt x="2" y="27"/>
                  </a:lnTo>
                  <a:lnTo>
                    <a:pt x="2" y="25"/>
                  </a:lnTo>
                  <a:lnTo>
                    <a:pt x="2" y="25"/>
                  </a:lnTo>
                  <a:lnTo>
                    <a:pt x="2" y="25"/>
                  </a:lnTo>
                  <a:lnTo>
                    <a:pt x="2" y="23"/>
                  </a:lnTo>
                  <a:lnTo>
                    <a:pt x="2" y="23"/>
                  </a:lnTo>
                  <a:lnTo>
                    <a:pt x="2" y="21"/>
                  </a:lnTo>
                  <a:lnTo>
                    <a:pt x="2" y="21"/>
                  </a:lnTo>
                  <a:lnTo>
                    <a:pt x="2" y="21"/>
                  </a:lnTo>
                  <a:lnTo>
                    <a:pt x="2" y="21"/>
                  </a:lnTo>
                  <a:lnTo>
                    <a:pt x="2" y="21"/>
                  </a:lnTo>
                  <a:lnTo>
                    <a:pt x="2" y="21"/>
                  </a:lnTo>
                  <a:lnTo>
                    <a:pt x="2" y="21"/>
                  </a:lnTo>
                  <a:lnTo>
                    <a:pt x="2" y="21"/>
                  </a:lnTo>
                  <a:lnTo>
                    <a:pt x="2" y="19"/>
                  </a:lnTo>
                  <a:lnTo>
                    <a:pt x="2" y="19"/>
                  </a:lnTo>
                  <a:lnTo>
                    <a:pt x="2" y="19"/>
                  </a:lnTo>
                  <a:lnTo>
                    <a:pt x="2" y="19"/>
                  </a:lnTo>
                  <a:lnTo>
                    <a:pt x="2" y="19"/>
                  </a:lnTo>
                  <a:lnTo>
                    <a:pt x="2" y="19"/>
                  </a:lnTo>
                  <a:lnTo>
                    <a:pt x="2" y="19"/>
                  </a:lnTo>
                  <a:lnTo>
                    <a:pt x="2" y="19"/>
                  </a:lnTo>
                  <a:lnTo>
                    <a:pt x="2" y="19"/>
                  </a:lnTo>
                  <a:lnTo>
                    <a:pt x="2" y="19"/>
                  </a:lnTo>
                  <a:lnTo>
                    <a:pt x="2" y="19"/>
                  </a:lnTo>
                  <a:lnTo>
                    <a:pt x="2" y="19"/>
                  </a:lnTo>
                  <a:lnTo>
                    <a:pt x="0" y="17"/>
                  </a:lnTo>
                  <a:lnTo>
                    <a:pt x="0" y="17"/>
                  </a:lnTo>
                  <a:lnTo>
                    <a:pt x="0" y="17"/>
                  </a:lnTo>
                  <a:lnTo>
                    <a:pt x="0" y="17"/>
                  </a:lnTo>
                  <a:lnTo>
                    <a:pt x="0" y="17"/>
                  </a:lnTo>
                  <a:lnTo>
                    <a:pt x="2" y="17"/>
                  </a:lnTo>
                  <a:lnTo>
                    <a:pt x="2" y="17"/>
                  </a:lnTo>
                  <a:lnTo>
                    <a:pt x="2" y="17"/>
                  </a:lnTo>
                  <a:lnTo>
                    <a:pt x="2" y="17"/>
                  </a:lnTo>
                  <a:lnTo>
                    <a:pt x="2" y="16"/>
                  </a:lnTo>
                  <a:lnTo>
                    <a:pt x="2" y="16"/>
                  </a:lnTo>
                  <a:lnTo>
                    <a:pt x="2" y="16"/>
                  </a:lnTo>
                  <a:lnTo>
                    <a:pt x="2" y="16"/>
                  </a:lnTo>
                  <a:lnTo>
                    <a:pt x="2" y="16"/>
                  </a:lnTo>
                  <a:lnTo>
                    <a:pt x="2" y="14"/>
                  </a:lnTo>
                  <a:lnTo>
                    <a:pt x="2" y="14"/>
                  </a:lnTo>
                  <a:lnTo>
                    <a:pt x="2" y="14"/>
                  </a:lnTo>
                  <a:lnTo>
                    <a:pt x="2" y="12"/>
                  </a:lnTo>
                  <a:lnTo>
                    <a:pt x="2" y="12"/>
                  </a:lnTo>
                  <a:lnTo>
                    <a:pt x="2" y="12"/>
                  </a:lnTo>
                  <a:lnTo>
                    <a:pt x="2" y="12"/>
                  </a:lnTo>
                  <a:lnTo>
                    <a:pt x="2" y="12"/>
                  </a:lnTo>
                  <a:lnTo>
                    <a:pt x="2" y="12"/>
                  </a:lnTo>
                  <a:lnTo>
                    <a:pt x="2" y="12"/>
                  </a:lnTo>
                  <a:lnTo>
                    <a:pt x="2" y="10"/>
                  </a:lnTo>
                  <a:lnTo>
                    <a:pt x="2" y="10"/>
                  </a:lnTo>
                  <a:lnTo>
                    <a:pt x="2" y="10"/>
                  </a:lnTo>
                  <a:lnTo>
                    <a:pt x="4" y="10"/>
                  </a:lnTo>
                  <a:lnTo>
                    <a:pt x="4" y="10"/>
                  </a:lnTo>
                  <a:lnTo>
                    <a:pt x="4" y="10"/>
                  </a:lnTo>
                  <a:lnTo>
                    <a:pt x="4" y="10"/>
                  </a:lnTo>
                  <a:lnTo>
                    <a:pt x="4" y="10"/>
                  </a:lnTo>
                  <a:lnTo>
                    <a:pt x="4" y="10"/>
                  </a:lnTo>
                  <a:lnTo>
                    <a:pt x="4" y="10"/>
                  </a:lnTo>
                  <a:lnTo>
                    <a:pt x="4" y="12"/>
                  </a:lnTo>
                  <a:lnTo>
                    <a:pt x="4" y="10"/>
                  </a:lnTo>
                  <a:lnTo>
                    <a:pt x="6" y="10"/>
                  </a:lnTo>
                  <a:lnTo>
                    <a:pt x="6" y="10"/>
                  </a:lnTo>
                  <a:lnTo>
                    <a:pt x="6" y="10"/>
                  </a:lnTo>
                  <a:lnTo>
                    <a:pt x="6" y="10"/>
                  </a:lnTo>
                  <a:lnTo>
                    <a:pt x="6" y="10"/>
                  </a:lnTo>
                  <a:lnTo>
                    <a:pt x="6" y="10"/>
                  </a:lnTo>
                  <a:lnTo>
                    <a:pt x="6" y="8"/>
                  </a:lnTo>
                  <a:lnTo>
                    <a:pt x="6" y="8"/>
                  </a:lnTo>
                  <a:lnTo>
                    <a:pt x="6" y="8"/>
                  </a:lnTo>
                  <a:lnTo>
                    <a:pt x="6" y="6"/>
                  </a:lnTo>
                  <a:lnTo>
                    <a:pt x="6" y="6"/>
                  </a:lnTo>
                  <a:lnTo>
                    <a:pt x="6" y="6"/>
                  </a:lnTo>
                  <a:lnTo>
                    <a:pt x="6" y="6"/>
                  </a:lnTo>
                  <a:lnTo>
                    <a:pt x="8" y="6"/>
                  </a:lnTo>
                  <a:lnTo>
                    <a:pt x="10" y="4"/>
                  </a:lnTo>
                  <a:lnTo>
                    <a:pt x="10" y="4"/>
                  </a:lnTo>
                  <a:lnTo>
                    <a:pt x="10" y="4"/>
                  </a:lnTo>
                  <a:lnTo>
                    <a:pt x="10" y="4"/>
                  </a:lnTo>
                  <a:lnTo>
                    <a:pt x="12" y="4"/>
                  </a:lnTo>
                  <a:lnTo>
                    <a:pt x="12" y="4"/>
                  </a:lnTo>
                  <a:lnTo>
                    <a:pt x="12" y="4"/>
                  </a:lnTo>
                  <a:lnTo>
                    <a:pt x="12" y="4"/>
                  </a:lnTo>
                  <a:lnTo>
                    <a:pt x="12" y="4"/>
                  </a:lnTo>
                  <a:lnTo>
                    <a:pt x="12" y="4"/>
                  </a:lnTo>
                  <a:lnTo>
                    <a:pt x="13" y="4"/>
                  </a:lnTo>
                  <a:lnTo>
                    <a:pt x="13" y="4"/>
                  </a:lnTo>
                  <a:lnTo>
                    <a:pt x="13" y="6"/>
                  </a:lnTo>
                  <a:lnTo>
                    <a:pt x="13" y="6"/>
                  </a:lnTo>
                  <a:lnTo>
                    <a:pt x="13" y="6"/>
                  </a:lnTo>
                  <a:lnTo>
                    <a:pt x="13" y="6"/>
                  </a:lnTo>
                  <a:lnTo>
                    <a:pt x="13" y="6"/>
                  </a:lnTo>
                  <a:lnTo>
                    <a:pt x="13" y="6"/>
                  </a:lnTo>
                  <a:lnTo>
                    <a:pt x="13" y="6"/>
                  </a:lnTo>
                  <a:lnTo>
                    <a:pt x="13" y="6"/>
                  </a:lnTo>
                  <a:lnTo>
                    <a:pt x="13" y="4"/>
                  </a:lnTo>
                  <a:lnTo>
                    <a:pt x="13" y="4"/>
                  </a:lnTo>
                  <a:lnTo>
                    <a:pt x="13" y="4"/>
                  </a:lnTo>
                  <a:lnTo>
                    <a:pt x="13" y="4"/>
                  </a:lnTo>
                  <a:lnTo>
                    <a:pt x="13" y="4"/>
                  </a:lnTo>
                  <a:lnTo>
                    <a:pt x="15" y="2"/>
                  </a:lnTo>
                  <a:lnTo>
                    <a:pt x="15" y="2"/>
                  </a:lnTo>
                  <a:lnTo>
                    <a:pt x="15" y="2"/>
                  </a:lnTo>
                  <a:lnTo>
                    <a:pt x="15" y="2"/>
                  </a:lnTo>
                  <a:lnTo>
                    <a:pt x="15" y="2"/>
                  </a:lnTo>
                  <a:lnTo>
                    <a:pt x="15" y="2"/>
                  </a:lnTo>
                  <a:lnTo>
                    <a:pt x="15" y="2"/>
                  </a:lnTo>
                  <a:lnTo>
                    <a:pt x="15" y="2"/>
                  </a:lnTo>
                  <a:lnTo>
                    <a:pt x="15" y="2"/>
                  </a:lnTo>
                  <a:lnTo>
                    <a:pt x="17" y="2"/>
                  </a:lnTo>
                  <a:lnTo>
                    <a:pt x="17" y="2"/>
                  </a:lnTo>
                  <a:lnTo>
                    <a:pt x="17" y="2"/>
                  </a:lnTo>
                  <a:lnTo>
                    <a:pt x="17" y="2"/>
                  </a:lnTo>
                  <a:lnTo>
                    <a:pt x="17" y="2"/>
                  </a:lnTo>
                  <a:lnTo>
                    <a:pt x="17" y="2"/>
                  </a:lnTo>
                  <a:lnTo>
                    <a:pt x="17" y="2"/>
                  </a:lnTo>
                  <a:lnTo>
                    <a:pt x="17" y="2"/>
                  </a:lnTo>
                  <a:lnTo>
                    <a:pt x="19" y="2"/>
                  </a:lnTo>
                  <a:lnTo>
                    <a:pt x="19" y="2"/>
                  </a:lnTo>
                  <a:lnTo>
                    <a:pt x="19" y="2"/>
                  </a:lnTo>
                  <a:lnTo>
                    <a:pt x="19" y="2"/>
                  </a:lnTo>
                  <a:lnTo>
                    <a:pt x="19" y="2"/>
                  </a:lnTo>
                  <a:lnTo>
                    <a:pt x="19" y="2"/>
                  </a:lnTo>
                  <a:lnTo>
                    <a:pt x="19" y="2"/>
                  </a:lnTo>
                  <a:lnTo>
                    <a:pt x="21" y="2"/>
                  </a:lnTo>
                  <a:lnTo>
                    <a:pt x="21" y="2"/>
                  </a:lnTo>
                  <a:lnTo>
                    <a:pt x="21" y="2"/>
                  </a:lnTo>
                  <a:lnTo>
                    <a:pt x="23" y="0"/>
                  </a:lnTo>
                  <a:lnTo>
                    <a:pt x="23" y="0"/>
                  </a:lnTo>
                  <a:lnTo>
                    <a:pt x="23" y="0"/>
                  </a:lnTo>
                  <a:lnTo>
                    <a:pt x="23" y="0"/>
                  </a:lnTo>
                  <a:lnTo>
                    <a:pt x="23" y="0"/>
                  </a:lnTo>
                  <a:lnTo>
                    <a:pt x="25" y="0"/>
                  </a:lnTo>
                  <a:lnTo>
                    <a:pt x="25" y="0"/>
                  </a:lnTo>
                  <a:lnTo>
                    <a:pt x="25" y="0"/>
                  </a:lnTo>
                  <a:lnTo>
                    <a:pt x="25" y="0"/>
                  </a:lnTo>
                  <a:lnTo>
                    <a:pt x="27" y="0"/>
                  </a:lnTo>
                  <a:lnTo>
                    <a:pt x="27" y="0"/>
                  </a:lnTo>
                  <a:lnTo>
                    <a:pt x="27" y="0"/>
                  </a:lnTo>
                  <a:lnTo>
                    <a:pt x="29" y="0"/>
                  </a:lnTo>
                  <a:lnTo>
                    <a:pt x="29" y="0"/>
                  </a:lnTo>
                  <a:lnTo>
                    <a:pt x="29" y="0"/>
                  </a:lnTo>
                  <a:lnTo>
                    <a:pt x="29" y="0"/>
                  </a:lnTo>
                  <a:lnTo>
                    <a:pt x="29" y="0"/>
                  </a:lnTo>
                  <a:lnTo>
                    <a:pt x="29" y="0"/>
                  </a:lnTo>
                  <a:lnTo>
                    <a:pt x="31" y="0"/>
                  </a:lnTo>
                  <a:lnTo>
                    <a:pt x="31" y="0"/>
                  </a:lnTo>
                  <a:lnTo>
                    <a:pt x="31" y="0"/>
                  </a:lnTo>
                  <a:lnTo>
                    <a:pt x="31"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5" name="Freeform 154"/>
            <p:cNvSpPr>
              <a:spLocks/>
            </p:cNvSpPr>
            <p:nvPr/>
          </p:nvSpPr>
          <p:spPr bwMode="auto">
            <a:xfrm>
              <a:off x="4719638" y="4179888"/>
              <a:ext cx="417513" cy="396875"/>
            </a:xfrm>
            <a:custGeom>
              <a:avLst/>
              <a:gdLst>
                <a:gd name="T0" fmla="*/ 263 w 263"/>
                <a:gd name="T1" fmla="*/ 117 h 250"/>
                <a:gd name="T2" fmla="*/ 263 w 263"/>
                <a:gd name="T3" fmla="*/ 137 h 250"/>
                <a:gd name="T4" fmla="*/ 259 w 263"/>
                <a:gd name="T5" fmla="*/ 154 h 250"/>
                <a:gd name="T6" fmla="*/ 249 w 263"/>
                <a:gd name="T7" fmla="*/ 163 h 250"/>
                <a:gd name="T8" fmla="*/ 230 w 263"/>
                <a:gd name="T9" fmla="*/ 165 h 250"/>
                <a:gd name="T10" fmla="*/ 215 w 263"/>
                <a:gd name="T11" fmla="*/ 167 h 250"/>
                <a:gd name="T12" fmla="*/ 199 w 263"/>
                <a:gd name="T13" fmla="*/ 169 h 250"/>
                <a:gd name="T14" fmla="*/ 174 w 263"/>
                <a:gd name="T15" fmla="*/ 175 h 250"/>
                <a:gd name="T16" fmla="*/ 155 w 263"/>
                <a:gd name="T17" fmla="*/ 183 h 250"/>
                <a:gd name="T18" fmla="*/ 146 w 263"/>
                <a:gd name="T19" fmla="*/ 192 h 250"/>
                <a:gd name="T20" fmla="*/ 136 w 263"/>
                <a:gd name="T21" fmla="*/ 198 h 250"/>
                <a:gd name="T22" fmla="*/ 126 w 263"/>
                <a:gd name="T23" fmla="*/ 200 h 250"/>
                <a:gd name="T24" fmla="*/ 125 w 263"/>
                <a:gd name="T25" fmla="*/ 213 h 250"/>
                <a:gd name="T26" fmla="*/ 113 w 263"/>
                <a:gd name="T27" fmla="*/ 219 h 250"/>
                <a:gd name="T28" fmla="*/ 111 w 263"/>
                <a:gd name="T29" fmla="*/ 229 h 250"/>
                <a:gd name="T30" fmla="*/ 107 w 263"/>
                <a:gd name="T31" fmla="*/ 240 h 250"/>
                <a:gd name="T32" fmla="*/ 100 w 263"/>
                <a:gd name="T33" fmla="*/ 246 h 250"/>
                <a:gd name="T34" fmla="*/ 98 w 263"/>
                <a:gd name="T35" fmla="*/ 244 h 250"/>
                <a:gd name="T36" fmla="*/ 88 w 263"/>
                <a:gd name="T37" fmla="*/ 240 h 250"/>
                <a:gd name="T38" fmla="*/ 84 w 263"/>
                <a:gd name="T39" fmla="*/ 250 h 250"/>
                <a:gd name="T40" fmla="*/ 73 w 263"/>
                <a:gd name="T41" fmla="*/ 246 h 250"/>
                <a:gd name="T42" fmla="*/ 65 w 263"/>
                <a:gd name="T43" fmla="*/ 244 h 250"/>
                <a:gd name="T44" fmla="*/ 59 w 263"/>
                <a:gd name="T45" fmla="*/ 236 h 250"/>
                <a:gd name="T46" fmla="*/ 59 w 263"/>
                <a:gd name="T47" fmla="*/ 227 h 250"/>
                <a:gd name="T48" fmla="*/ 52 w 263"/>
                <a:gd name="T49" fmla="*/ 215 h 250"/>
                <a:gd name="T50" fmla="*/ 48 w 263"/>
                <a:gd name="T51" fmla="*/ 213 h 250"/>
                <a:gd name="T52" fmla="*/ 38 w 263"/>
                <a:gd name="T53" fmla="*/ 217 h 250"/>
                <a:gd name="T54" fmla="*/ 27 w 263"/>
                <a:gd name="T55" fmla="*/ 221 h 250"/>
                <a:gd name="T56" fmla="*/ 17 w 263"/>
                <a:gd name="T57" fmla="*/ 219 h 250"/>
                <a:gd name="T58" fmla="*/ 13 w 263"/>
                <a:gd name="T59" fmla="*/ 209 h 250"/>
                <a:gd name="T60" fmla="*/ 13 w 263"/>
                <a:gd name="T61" fmla="*/ 204 h 250"/>
                <a:gd name="T62" fmla="*/ 5 w 263"/>
                <a:gd name="T63" fmla="*/ 196 h 250"/>
                <a:gd name="T64" fmla="*/ 4 w 263"/>
                <a:gd name="T65" fmla="*/ 184 h 250"/>
                <a:gd name="T66" fmla="*/ 0 w 263"/>
                <a:gd name="T67" fmla="*/ 175 h 250"/>
                <a:gd name="T68" fmla="*/ 7 w 263"/>
                <a:gd name="T69" fmla="*/ 167 h 250"/>
                <a:gd name="T70" fmla="*/ 19 w 263"/>
                <a:gd name="T71" fmla="*/ 165 h 250"/>
                <a:gd name="T72" fmla="*/ 29 w 263"/>
                <a:gd name="T73" fmla="*/ 161 h 250"/>
                <a:gd name="T74" fmla="*/ 46 w 263"/>
                <a:gd name="T75" fmla="*/ 160 h 250"/>
                <a:gd name="T76" fmla="*/ 55 w 263"/>
                <a:gd name="T77" fmla="*/ 161 h 250"/>
                <a:gd name="T78" fmla="*/ 77 w 263"/>
                <a:gd name="T79" fmla="*/ 161 h 250"/>
                <a:gd name="T80" fmla="*/ 98 w 263"/>
                <a:gd name="T81" fmla="*/ 161 h 250"/>
                <a:gd name="T82" fmla="*/ 109 w 263"/>
                <a:gd name="T83" fmla="*/ 154 h 250"/>
                <a:gd name="T84" fmla="*/ 105 w 263"/>
                <a:gd name="T85" fmla="*/ 138 h 250"/>
                <a:gd name="T86" fmla="*/ 103 w 263"/>
                <a:gd name="T87" fmla="*/ 121 h 250"/>
                <a:gd name="T88" fmla="*/ 101 w 263"/>
                <a:gd name="T89" fmla="*/ 104 h 250"/>
                <a:gd name="T90" fmla="*/ 100 w 263"/>
                <a:gd name="T91" fmla="*/ 87 h 250"/>
                <a:gd name="T92" fmla="*/ 98 w 263"/>
                <a:gd name="T93" fmla="*/ 67 h 250"/>
                <a:gd name="T94" fmla="*/ 96 w 263"/>
                <a:gd name="T95" fmla="*/ 48 h 250"/>
                <a:gd name="T96" fmla="*/ 94 w 263"/>
                <a:gd name="T97" fmla="*/ 31 h 250"/>
                <a:gd name="T98" fmla="*/ 92 w 263"/>
                <a:gd name="T99" fmla="*/ 10 h 250"/>
                <a:gd name="T100" fmla="*/ 105 w 263"/>
                <a:gd name="T101" fmla="*/ 0 h 250"/>
                <a:gd name="T102" fmla="*/ 125 w 263"/>
                <a:gd name="T103" fmla="*/ 4 h 250"/>
                <a:gd name="T104" fmla="*/ 138 w 263"/>
                <a:gd name="T105" fmla="*/ 14 h 250"/>
                <a:gd name="T106" fmla="*/ 151 w 263"/>
                <a:gd name="T107" fmla="*/ 23 h 250"/>
                <a:gd name="T108" fmla="*/ 165 w 263"/>
                <a:gd name="T109" fmla="*/ 33 h 250"/>
                <a:gd name="T110" fmla="*/ 180 w 263"/>
                <a:gd name="T111" fmla="*/ 44 h 250"/>
                <a:gd name="T112" fmla="*/ 196 w 263"/>
                <a:gd name="T113" fmla="*/ 54 h 250"/>
                <a:gd name="T114" fmla="*/ 207 w 263"/>
                <a:gd name="T115" fmla="*/ 64 h 250"/>
                <a:gd name="T116" fmla="*/ 217 w 263"/>
                <a:gd name="T117" fmla="*/ 75 h 250"/>
                <a:gd name="T118" fmla="*/ 230 w 263"/>
                <a:gd name="T119" fmla="*/ 81 h 250"/>
                <a:gd name="T120" fmla="*/ 245 w 263"/>
                <a:gd name="T121" fmla="*/ 90 h 250"/>
                <a:gd name="T122" fmla="*/ 245 w 263"/>
                <a:gd name="T123" fmla="*/ 102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3" h="250">
                  <a:moveTo>
                    <a:pt x="263" y="100"/>
                  </a:moveTo>
                  <a:lnTo>
                    <a:pt x="263" y="102"/>
                  </a:lnTo>
                  <a:lnTo>
                    <a:pt x="263" y="106"/>
                  </a:lnTo>
                  <a:lnTo>
                    <a:pt x="263" y="108"/>
                  </a:lnTo>
                  <a:lnTo>
                    <a:pt x="263" y="110"/>
                  </a:lnTo>
                  <a:lnTo>
                    <a:pt x="263" y="112"/>
                  </a:lnTo>
                  <a:lnTo>
                    <a:pt x="263" y="113"/>
                  </a:lnTo>
                  <a:lnTo>
                    <a:pt x="263" y="115"/>
                  </a:lnTo>
                  <a:lnTo>
                    <a:pt x="263" y="117"/>
                  </a:lnTo>
                  <a:lnTo>
                    <a:pt x="263" y="119"/>
                  </a:lnTo>
                  <a:lnTo>
                    <a:pt x="263" y="121"/>
                  </a:lnTo>
                  <a:lnTo>
                    <a:pt x="263" y="123"/>
                  </a:lnTo>
                  <a:lnTo>
                    <a:pt x="263" y="125"/>
                  </a:lnTo>
                  <a:lnTo>
                    <a:pt x="263" y="127"/>
                  </a:lnTo>
                  <a:lnTo>
                    <a:pt x="263" y="129"/>
                  </a:lnTo>
                  <a:lnTo>
                    <a:pt x="263" y="133"/>
                  </a:lnTo>
                  <a:lnTo>
                    <a:pt x="263" y="135"/>
                  </a:lnTo>
                  <a:lnTo>
                    <a:pt x="263" y="137"/>
                  </a:lnTo>
                  <a:lnTo>
                    <a:pt x="263" y="138"/>
                  </a:lnTo>
                  <a:lnTo>
                    <a:pt x="263" y="140"/>
                  </a:lnTo>
                  <a:lnTo>
                    <a:pt x="263" y="142"/>
                  </a:lnTo>
                  <a:lnTo>
                    <a:pt x="263" y="144"/>
                  </a:lnTo>
                  <a:lnTo>
                    <a:pt x="263" y="146"/>
                  </a:lnTo>
                  <a:lnTo>
                    <a:pt x="261" y="146"/>
                  </a:lnTo>
                  <a:lnTo>
                    <a:pt x="261" y="148"/>
                  </a:lnTo>
                  <a:lnTo>
                    <a:pt x="259" y="152"/>
                  </a:lnTo>
                  <a:lnTo>
                    <a:pt x="259" y="154"/>
                  </a:lnTo>
                  <a:lnTo>
                    <a:pt x="257" y="154"/>
                  </a:lnTo>
                  <a:lnTo>
                    <a:pt x="257" y="156"/>
                  </a:lnTo>
                  <a:lnTo>
                    <a:pt x="257" y="158"/>
                  </a:lnTo>
                  <a:lnTo>
                    <a:pt x="255" y="160"/>
                  </a:lnTo>
                  <a:lnTo>
                    <a:pt x="253" y="160"/>
                  </a:lnTo>
                  <a:lnTo>
                    <a:pt x="253" y="161"/>
                  </a:lnTo>
                  <a:lnTo>
                    <a:pt x="251" y="161"/>
                  </a:lnTo>
                  <a:lnTo>
                    <a:pt x="251" y="163"/>
                  </a:lnTo>
                  <a:lnTo>
                    <a:pt x="249" y="163"/>
                  </a:lnTo>
                  <a:lnTo>
                    <a:pt x="245" y="163"/>
                  </a:lnTo>
                  <a:lnTo>
                    <a:pt x="244" y="163"/>
                  </a:lnTo>
                  <a:lnTo>
                    <a:pt x="242" y="163"/>
                  </a:lnTo>
                  <a:lnTo>
                    <a:pt x="240" y="163"/>
                  </a:lnTo>
                  <a:lnTo>
                    <a:pt x="238" y="163"/>
                  </a:lnTo>
                  <a:lnTo>
                    <a:pt x="236" y="163"/>
                  </a:lnTo>
                  <a:lnTo>
                    <a:pt x="234" y="165"/>
                  </a:lnTo>
                  <a:lnTo>
                    <a:pt x="232" y="165"/>
                  </a:lnTo>
                  <a:lnTo>
                    <a:pt x="230" y="165"/>
                  </a:lnTo>
                  <a:lnTo>
                    <a:pt x="228" y="165"/>
                  </a:lnTo>
                  <a:lnTo>
                    <a:pt x="226" y="165"/>
                  </a:lnTo>
                  <a:lnTo>
                    <a:pt x="224" y="165"/>
                  </a:lnTo>
                  <a:lnTo>
                    <a:pt x="222" y="165"/>
                  </a:lnTo>
                  <a:lnTo>
                    <a:pt x="221" y="165"/>
                  </a:lnTo>
                  <a:lnTo>
                    <a:pt x="219" y="165"/>
                  </a:lnTo>
                  <a:lnTo>
                    <a:pt x="217" y="165"/>
                  </a:lnTo>
                  <a:lnTo>
                    <a:pt x="215" y="165"/>
                  </a:lnTo>
                  <a:lnTo>
                    <a:pt x="215" y="167"/>
                  </a:lnTo>
                  <a:lnTo>
                    <a:pt x="213" y="167"/>
                  </a:lnTo>
                  <a:lnTo>
                    <a:pt x="213" y="169"/>
                  </a:lnTo>
                  <a:lnTo>
                    <a:pt x="211" y="169"/>
                  </a:lnTo>
                  <a:lnTo>
                    <a:pt x="209" y="169"/>
                  </a:lnTo>
                  <a:lnTo>
                    <a:pt x="207" y="171"/>
                  </a:lnTo>
                  <a:lnTo>
                    <a:pt x="205" y="171"/>
                  </a:lnTo>
                  <a:lnTo>
                    <a:pt x="203" y="169"/>
                  </a:lnTo>
                  <a:lnTo>
                    <a:pt x="201" y="171"/>
                  </a:lnTo>
                  <a:lnTo>
                    <a:pt x="199" y="169"/>
                  </a:lnTo>
                  <a:lnTo>
                    <a:pt x="199" y="171"/>
                  </a:lnTo>
                  <a:lnTo>
                    <a:pt x="196" y="169"/>
                  </a:lnTo>
                  <a:lnTo>
                    <a:pt x="192" y="169"/>
                  </a:lnTo>
                  <a:lnTo>
                    <a:pt x="190" y="169"/>
                  </a:lnTo>
                  <a:lnTo>
                    <a:pt x="188" y="169"/>
                  </a:lnTo>
                  <a:lnTo>
                    <a:pt x="184" y="169"/>
                  </a:lnTo>
                  <a:lnTo>
                    <a:pt x="182" y="169"/>
                  </a:lnTo>
                  <a:lnTo>
                    <a:pt x="178" y="173"/>
                  </a:lnTo>
                  <a:lnTo>
                    <a:pt x="174" y="175"/>
                  </a:lnTo>
                  <a:lnTo>
                    <a:pt x="169" y="179"/>
                  </a:lnTo>
                  <a:lnTo>
                    <a:pt x="167" y="179"/>
                  </a:lnTo>
                  <a:lnTo>
                    <a:pt x="165" y="179"/>
                  </a:lnTo>
                  <a:lnTo>
                    <a:pt x="163" y="179"/>
                  </a:lnTo>
                  <a:lnTo>
                    <a:pt x="163" y="183"/>
                  </a:lnTo>
                  <a:lnTo>
                    <a:pt x="161" y="184"/>
                  </a:lnTo>
                  <a:lnTo>
                    <a:pt x="157" y="183"/>
                  </a:lnTo>
                  <a:lnTo>
                    <a:pt x="155" y="181"/>
                  </a:lnTo>
                  <a:lnTo>
                    <a:pt x="155" y="183"/>
                  </a:lnTo>
                  <a:lnTo>
                    <a:pt x="153" y="183"/>
                  </a:lnTo>
                  <a:lnTo>
                    <a:pt x="153" y="184"/>
                  </a:lnTo>
                  <a:lnTo>
                    <a:pt x="149" y="184"/>
                  </a:lnTo>
                  <a:lnTo>
                    <a:pt x="149" y="186"/>
                  </a:lnTo>
                  <a:lnTo>
                    <a:pt x="149" y="188"/>
                  </a:lnTo>
                  <a:lnTo>
                    <a:pt x="149" y="190"/>
                  </a:lnTo>
                  <a:lnTo>
                    <a:pt x="149" y="192"/>
                  </a:lnTo>
                  <a:lnTo>
                    <a:pt x="148" y="192"/>
                  </a:lnTo>
                  <a:lnTo>
                    <a:pt x="146" y="192"/>
                  </a:lnTo>
                  <a:lnTo>
                    <a:pt x="144" y="192"/>
                  </a:lnTo>
                  <a:lnTo>
                    <a:pt x="144" y="190"/>
                  </a:lnTo>
                  <a:lnTo>
                    <a:pt x="144" y="192"/>
                  </a:lnTo>
                  <a:lnTo>
                    <a:pt x="144" y="194"/>
                  </a:lnTo>
                  <a:lnTo>
                    <a:pt x="144" y="198"/>
                  </a:lnTo>
                  <a:lnTo>
                    <a:pt x="140" y="198"/>
                  </a:lnTo>
                  <a:lnTo>
                    <a:pt x="140" y="200"/>
                  </a:lnTo>
                  <a:lnTo>
                    <a:pt x="138" y="200"/>
                  </a:lnTo>
                  <a:lnTo>
                    <a:pt x="136" y="198"/>
                  </a:lnTo>
                  <a:lnTo>
                    <a:pt x="134" y="196"/>
                  </a:lnTo>
                  <a:lnTo>
                    <a:pt x="132" y="196"/>
                  </a:lnTo>
                  <a:lnTo>
                    <a:pt x="132" y="194"/>
                  </a:lnTo>
                  <a:lnTo>
                    <a:pt x="132" y="196"/>
                  </a:lnTo>
                  <a:lnTo>
                    <a:pt x="130" y="196"/>
                  </a:lnTo>
                  <a:lnTo>
                    <a:pt x="130" y="198"/>
                  </a:lnTo>
                  <a:lnTo>
                    <a:pt x="128" y="198"/>
                  </a:lnTo>
                  <a:lnTo>
                    <a:pt x="128" y="200"/>
                  </a:lnTo>
                  <a:lnTo>
                    <a:pt x="126" y="200"/>
                  </a:lnTo>
                  <a:lnTo>
                    <a:pt x="126" y="202"/>
                  </a:lnTo>
                  <a:lnTo>
                    <a:pt x="128" y="204"/>
                  </a:lnTo>
                  <a:lnTo>
                    <a:pt x="128" y="206"/>
                  </a:lnTo>
                  <a:lnTo>
                    <a:pt x="128" y="208"/>
                  </a:lnTo>
                  <a:lnTo>
                    <a:pt x="126" y="208"/>
                  </a:lnTo>
                  <a:lnTo>
                    <a:pt x="125" y="208"/>
                  </a:lnTo>
                  <a:lnTo>
                    <a:pt x="125" y="209"/>
                  </a:lnTo>
                  <a:lnTo>
                    <a:pt x="125" y="211"/>
                  </a:lnTo>
                  <a:lnTo>
                    <a:pt x="125" y="213"/>
                  </a:lnTo>
                  <a:lnTo>
                    <a:pt x="125" y="215"/>
                  </a:lnTo>
                  <a:lnTo>
                    <a:pt x="123" y="215"/>
                  </a:lnTo>
                  <a:lnTo>
                    <a:pt x="123" y="217"/>
                  </a:lnTo>
                  <a:lnTo>
                    <a:pt x="121" y="217"/>
                  </a:lnTo>
                  <a:lnTo>
                    <a:pt x="121" y="219"/>
                  </a:lnTo>
                  <a:lnTo>
                    <a:pt x="119" y="219"/>
                  </a:lnTo>
                  <a:lnTo>
                    <a:pt x="117" y="219"/>
                  </a:lnTo>
                  <a:lnTo>
                    <a:pt x="115" y="219"/>
                  </a:lnTo>
                  <a:lnTo>
                    <a:pt x="113" y="219"/>
                  </a:lnTo>
                  <a:lnTo>
                    <a:pt x="113" y="221"/>
                  </a:lnTo>
                  <a:lnTo>
                    <a:pt x="111" y="221"/>
                  </a:lnTo>
                  <a:lnTo>
                    <a:pt x="109" y="221"/>
                  </a:lnTo>
                  <a:lnTo>
                    <a:pt x="109" y="223"/>
                  </a:lnTo>
                  <a:lnTo>
                    <a:pt x="111" y="223"/>
                  </a:lnTo>
                  <a:lnTo>
                    <a:pt x="111" y="225"/>
                  </a:lnTo>
                  <a:lnTo>
                    <a:pt x="113" y="227"/>
                  </a:lnTo>
                  <a:lnTo>
                    <a:pt x="113" y="229"/>
                  </a:lnTo>
                  <a:lnTo>
                    <a:pt x="111" y="229"/>
                  </a:lnTo>
                  <a:lnTo>
                    <a:pt x="111" y="231"/>
                  </a:lnTo>
                  <a:lnTo>
                    <a:pt x="111" y="232"/>
                  </a:lnTo>
                  <a:lnTo>
                    <a:pt x="109" y="232"/>
                  </a:lnTo>
                  <a:lnTo>
                    <a:pt x="109" y="234"/>
                  </a:lnTo>
                  <a:lnTo>
                    <a:pt x="107" y="234"/>
                  </a:lnTo>
                  <a:lnTo>
                    <a:pt x="107" y="236"/>
                  </a:lnTo>
                  <a:lnTo>
                    <a:pt x="109" y="236"/>
                  </a:lnTo>
                  <a:lnTo>
                    <a:pt x="109" y="238"/>
                  </a:lnTo>
                  <a:lnTo>
                    <a:pt x="107" y="240"/>
                  </a:lnTo>
                  <a:lnTo>
                    <a:pt x="109" y="240"/>
                  </a:lnTo>
                  <a:lnTo>
                    <a:pt x="107" y="242"/>
                  </a:lnTo>
                  <a:lnTo>
                    <a:pt x="109" y="242"/>
                  </a:lnTo>
                  <a:lnTo>
                    <a:pt x="107" y="242"/>
                  </a:lnTo>
                  <a:lnTo>
                    <a:pt x="107" y="244"/>
                  </a:lnTo>
                  <a:lnTo>
                    <a:pt x="105" y="244"/>
                  </a:lnTo>
                  <a:lnTo>
                    <a:pt x="103" y="244"/>
                  </a:lnTo>
                  <a:lnTo>
                    <a:pt x="101" y="246"/>
                  </a:lnTo>
                  <a:lnTo>
                    <a:pt x="100" y="246"/>
                  </a:lnTo>
                  <a:lnTo>
                    <a:pt x="100" y="248"/>
                  </a:lnTo>
                  <a:lnTo>
                    <a:pt x="98" y="248"/>
                  </a:lnTo>
                  <a:lnTo>
                    <a:pt x="96" y="248"/>
                  </a:lnTo>
                  <a:lnTo>
                    <a:pt x="96" y="246"/>
                  </a:lnTo>
                  <a:lnTo>
                    <a:pt x="98" y="246"/>
                  </a:lnTo>
                  <a:lnTo>
                    <a:pt x="96" y="246"/>
                  </a:lnTo>
                  <a:lnTo>
                    <a:pt x="98" y="244"/>
                  </a:lnTo>
                  <a:lnTo>
                    <a:pt x="96" y="244"/>
                  </a:lnTo>
                  <a:lnTo>
                    <a:pt x="98" y="244"/>
                  </a:lnTo>
                  <a:lnTo>
                    <a:pt x="96" y="244"/>
                  </a:lnTo>
                  <a:lnTo>
                    <a:pt x="96" y="242"/>
                  </a:lnTo>
                  <a:lnTo>
                    <a:pt x="96" y="240"/>
                  </a:lnTo>
                  <a:lnTo>
                    <a:pt x="94" y="240"/>
                  </a:lnTo>
                  <a:lnTo>
                    <a:pt x="94" y="242"/>
                  </a:lnTo>
                  <a:lnTo>
                    <a:pt x="92" y="242"/>
                  </a:lnTo>
                  <a:lnTo>
                    <a:pt x="90" y="242"/>
                  </a:lnTo>
                  <a:lnTo>
                    <a:pt x="90" y="240"/>
                  </a:lnTo>
                  <a:lnTo>
                    <a:pt x="88" y="240"/>
                  </a:lnTo>
                  <a:lnTo>
                    <a:pt x="88" y="242"/>
                  </a:lnTo>
                  <a:lnTo>
                    <a:pt x="88" y="244"/>
                  </a:lnTo>
                  <a:lnTo>
                    <a:pt x="90" y="244"/>
                  </a:lnTo>
                  <a:lnTo>
                    <a:pt x="90" y="246"/>
                  </a:lnTo>
                  <a:lnTo>
                    <a:pt x="88" y="246"/>
                  </a:lnTo>
                  <a:lnTo>
                    <a:pt x="86" y="246"/>
                  </a:lnTo>
                  <a:lnTo>
                    <a:pt x="84" y="246"/>
                  </a:lnTo>
                  <a:lnTo>
                    <a:pt x="84" y="248"/>
                  </a:lnTo>
                  <a:lnTo>
                    <a:pt x="84" y="250"/>
                  </a:lnTo>
                  <a:lnTo>
                    <a:pt x="82" y="248"/>
                  </a:lnTo>
                  <a:lnTo>
                    <a:pt x="80" y="248"/>
                  </a:lnTo>
                  <a:lnTo>
                    <a:pt x="78" y="248"/>
                  </a:lnTo>
                  <a:lnTo>
                    <a:pt x="78" y="246"/>
                  </a:lnTo>
                  <a:lnTo>
                    <a:pt x="77" y="246"/>
                  </a:lnTo>
                  <a:lnTo>
                    <a:pt x="77" y="244"/>
                  </a:lnTo>
                  <a:lnTo>
                    <a:pt x="75" y="244"/>
                  </a:lnTo>
                  <a:lnTo>
                    <a:pt x="73" y="244"/>
                  </a:lnTo>
                  <a:lnTo>
                    <a:pt x="73" y="246"/>
                  </a:lnTo>
                  <a:lnTo>
                    <a:pt x="71" y="246"/>
                  </a:lnTo>
                  <a:lnTo>
                    <a:pt x="73" y="246"/>
                  </a:lnTo>
                  <a:lnTo>
                    <a:pt x="71" y="246"/>
                  </a:lnTo>
                  <a:lnTo>
                    <a:pt x="71" y="248"/>
                  </a:lnTo>
                  <a:lnTo>
                    <a:pt x="69" y="248"/>
                  </a:lnTo>
                  <a:lnTo>
                    <a:pt x="69" y="246"/>
                  </a:lnTo>
                  <a:lnTo>
                    <a:pt x="67" y="246"/>
                  </a:lnTo>
                  <a:lnTo>
                    <a:pt x="67" y="244"/>
                  </a:lnTo>
                  <a:lnTo>
                    <a:pt x="65" y="244"/>
                  </a:lnTo>
                  <a:lnTo>
                    <a:pt x="63" y="244"/>
                  </a:lnTo>
                  <a:lnTo>
                    <a:pt x="63" y="242"/>
                  </a:lnTo>
                  <a:lnTo>
                    <a:pt x="63" y="240"/>
                  </a:lnTo>
                  <a:lnTo>
                    <a:pt x="63" y="238"/>
                  </a:lnTo>
                  <a:lnTo>
                    <a:pt x="63" y="236"/>
                  </a:lnTo>
                  <a:lnTo>
                    <a:pt x="63" y="234"/>
                  </a:lnTo>
                  <a:lnTo>
                    <a:pt x="61" y="234"/>
                  </a:lnTo>
                  <a:lnTo>
                    <a:pt x="59" y="234"/>
                  </a:lnTo>
                  <a:lnTo>
                    <a:pt x="59" y="236"/>
                  </a:lnTo>
                  <a:lnTo>
                    <a:pt x="57" y="236"/>
                  </a:lnTo>
                  <a:lnTo>
                    <a:pt x="57" y="234"/>
                  </a:lnTo>
                  <a:lnTo>
                    <a:pt x="57" y="232"/>
                  </a:lnTo>
                  <a:lnTo>
                    <a:pt x="59" y="232"/>
                  </a:lnTo>
                  <a:lnTo>
                    <a:pt x="59" y="231"/>
                  </a:lnTo>
                  <a:lnTo>
                    <a:pt x="61" y="231"/>
                  </a:lnTo>
                  <a:lnTo>
                    <a:pt x="61" y="229"/>
                  </a:lnTo>
                  <a:lnTo>
                    <a:pt x="59" y="229"/>
                  </a:lnTo>
                  <a:lnTo>
                    <a:pt x="59" y="227"/>
                  </a:lnTo>
                  <a:lnTo>
                    <a:pt x="57" y="227"/>
                  </a:lnTo>
                  <a:lnTo>
                    <a:pt x="57" y="225"/>
                  </a:lnTo>
                  <a:lnTo>
                    <a:pt x="55" y="225"/>
                  </a:lnTo>
                  <a:lnTo>
                    <a:pt x="55" y="221"/>
                  </a:lnTo>
                  <a:lnTo>
                    <a:pt x="55" y="219"/>
                  </a:lnTo>
                  <a:lnTo>
                    <a:pt x="53" y="219"/>
                  </a:lnTo>
                  <a:lnTo>
                    <a:pt x="53" y="217"/>
                  </a:lnTo>
                  <a:lnTo>
                    <a:pt x="53" y="215"/>
                  </a:lnTo>
                  <a:lnTo>
                    <a:pt x="52" y="215"/>
                  </a:lnTo>
                  <a:lnTo>
                    <a:pt x="52" y="213"/>
                  </a:lnTo>
                  <a:lnTo>
                    <a:pt x="53" y="213"/>
                  </a:lnTo>
                  <a:lnTo>
                    <a:pt x="52" y="213"/>
                  </a:lnTo>
                  <a:lnTo>
                    <a:pt x="52" y="211"/>
                  </a:lnTo>
                  <a:lnTo>
                    <a:pt x="50" y="211"/>
                  </a:lnTo>
                  <a:lnTo>
                    <a:pt x="48" y="211"/>
                  </a:lnTo>
                  <a:lnTo>
                    <a:pt x="46" y="211"/>
                  </a:lnTo>
                  <a:lnTo>
                    <a:pt x="46" y="213"/>
                  </a:lnTo>
                  <a:lnTo>
                    <a:pt x="48" y="213"/>
                  </a:lnTo>
                  <a:lnTo>
                    <a:pt x="46" y="213"/>
                  </a:lnTo>
                  <a:lnTo>
                    <a:pt x="48" y="213"/>
                  </a:lnTo>
                  <a:lnTo>
                    <a:pt x="46" y="215"/>
                  </a:lnTo>
                  <a:lnTo>
                    <a:pt x="44" y="215"/>
                  </a:lnTo>
                  <a:lnTo>
                    <a:pt x="42" y="215"/>
                  </a:lnTo>
                  <a:lnTo>
                    <a:pt x="42" y="217"/>
                  </a:lnTo>
                  <a:lnTo>
                    <a:pt x="40" y="217"/>
                  </a:lnTo>
                  <a:lnTo>
                    <a:pt x="40" y="219"/>
                  </a:lnTo>
                  <a:lnTo>
                    <a:pt x="38" y="217"/>
                  </a:lnTo>
                  <a:lnTo>
                    <a:pt x="36" y="217"/>
                  </a:lnTo>
                  <a:lnTo>
                    <a:pt x="34" y="217"/>
                  </a:lnTo>
                  <a:lnTo>
                    <a:pt x="34" y="215"/>
                  </a:lnTo>
                  <a:lnTo>
                    <a:pt x="32" y="215"/>
                  </a:lnTo>
                  <a:lnTo>
                    <a:pt x="30" y="215"/>
                  </a:lnTo>
                  <a:lnTo>
                    <a:pt x="29" y="217"/>
                  </a:lnTo>
                  <a:lnTo>
                    <a:pt x="29" y="219"/>
                  </a:lnTo>
                  <a:lnTo>
                    <a:pt x="27" y="219"/>
                  </a:lnTo>
                  <a:lnTo>
                    <a:pt x="27" y="221"/>
                  </a:lnTo>
                  <a:lnTo>
                    <a:pt x="25" y="221"/>
                  </a:lnTo>
                  <a:lnTo>
                    <a:pt x="25" y="219"/>
                  </a:lnTo>
                  <a:lnTo>
                    <a:pt x="23" y="219"/>
                  </a:lnTo>
                  <a:lnTo>
                    <a:pt x="23" y="217"/>
                  </a:lnTo>
                  <a:lnTo>
                    <a:pt x="21" y="215"/>
                  </a:lnTo>
                  <a:lnTo>
                    <a:pt x="19" y="215"/>
                  </a:lnTo>
                  <a:lnTo>
                    <a:pt x="19" y="217"/>
                  </a:lnTo>
                  <a:lnTo>
                    <a:pt x="17" y="217"/>
                  </a:lnTo>
                  <a:lnTo>
                    <a:pt x="17" y="219"/>
                  </a:lnTo>
                  <a:lnTo>
                    <a:pt x="15" y="219"/>
                  </a:lnTo>
                  <a:lnTo>
                    <a:pt x="13" y="217"/>
                  </a:lnTo>
                  <a:lnTo>
                    <a:pt x="11" y="215"/>
                  </a:lnTo>
                  <a:lnTo>
                    <a:pt x="13" y="215"/>
                  </a:lnTo>
                  <a:lnTo>
                    <a:pt x="13" y="213"/>
                  </a:lnTo>
                  <a:lnTo>
                    <a:pt x="13" y="211"/>
                  </a:lnTo>
                  <a:lnTo>
                    <a:pt x="15" y="211"/>
                  </a:lnTo>
                  <a:lnTo>
                    <a:pt x="13" y="211"/>
                  </a:lnTo>
                  <a:lnTo>
                    <a:pt x="13" y="209"/>
                  </a:lnTo>
                  <a:lnTo>
                    <a:pt x="13" y="211"/>
                  </a:lnTo>
                  <a:lnTo>
                    <a:pt x="13" y="209"/>
                  </a:lnTo>
                  <a:lnTo>
                    <a:pt x="13" y="208"/>
                  </a:lnTo>
                  <a:lnTo>
                    <a:pt x="13" y="206"/>
                  </a:lnTo>
                  <a:lnTo>
                    <a:pt x="13" y="204"/>
                  </a:lnTo>
                  <a:lnTo>
                    <a:pt x="15" y="204"/>
                  </a:lnTo>
                  <a:lnTo>
                    <a:pt x="13" y="204"/>
                  </a:lnTo>
                  <a:lnTo>
                    <a:pt x="13" y="202"/>
                  </a:lnTo>
                  <a:lnTo>
                    <a:pt x="13" y="204"/>
                  </a:lnTo>
                  <a:lnTo>
                    <a:pt x="13" y="202"/>
                  </a:lnTo>
                  <a:lnTo>
                    <a:pt x="11" y="200"/>
                  </a:lnTo>
                  <a:lnTo>
                    <a:pt x="11" y="198"/>
                  </a:lnTo>
                  <a:lnTo>
                    <a:pt x="11" y="196"/>
                  </a:lnTo>
                  <a:lnTo>
                    <a:pt x="9" y="196"/>
                  </a:lnTo>
                  <a:lnTo>
                    <a:pt x="7" y="196"/>
                  </a:lnTo>
                  <a:lnTo>
                    <a:pt x="7" y="198"/>
                  </a:lnTo>
                  <a:lnTo>
                    <a:pt x="7" y="196"/>
                  </a:lnTo>
                  <a:lnTo>
                    <a:pt x="5" y="196"/>
                  </a:lnTo>
                  <a:lnTo>
                    <a:pt x="5" y="194"/>
                  </a:lnTo>
                  <a:lnTo>
                    <a:pt x="4" y="194"/>
                  </a:lnTo>
                  <a:lnTo>
                    <a:pt x="4" y="192"/>
                  </a:lnTo>
                  <a:lnTo>
                    <a:pt x="4" y="190"/>
                  </a:lnTo>
                  <a:lnTo>
                    <a:pt x="5" y="190"/>
                  </a:lnTo>
                  <a:lnTo>
                    <a:pt x="5" y="188"/>
                  </a:lnTo>
                  <a:lnTo>
                    <a:pt x="5" y="186"/>
                  </a:lnTo>
                  <a:lnTo>
                    <a:pt x="4" y="186"/>
                  </a:lnTo>
                  <a:lnTo>
                    <a:pt x="4" y="184"/>
                  </a:lnTo>
                  <a:lnTo>
                    <a:pt x="4" y="183"/>
                  </a:lnTo>
                  <a:lnTo>
                    <a:pt x="4" y="181"/>
                  </a:lnTo>
                  <a:lnTo>
                    <a:pt x="2" y="181"/>
                  </a:lnTo>
                  <a:lnTo>
                    <a:pt x="2" y="179"/>
                  </a:lnTo>
                  <a:lnTo>
                    <a:pt x="0" y="179"/>
                  </a:lnTo>
                  <a:lnTo>
                    <a:pt x="0" y="177"/>
                  </a:lnTo>
                  <a:lnTo>
                    <a:pt x="2" y="177"/>
                  </a:lnTo>
                  <a:lnTo>
                    <a:pt x="2" y="175"/>
                  </a:lnTo>
                  <a:lnTo>
                    <a:pt x="0" y="175"/>
                  </a:lnTo>
                  <a:lnTo>
                    <a:pt x="0" y="173"/>
                  </a:lnTo>
                  <a:lnTo>
                    <a:pt x="2" y="173"/>
                  </a:lnTo>
                  <a:lnTo>
                    <a:pt x="4" y="175"/>
                  </a:lnTo>
                  <a:lnTo>
                    <a:pt x="4" y="173"/>
                  </a:lnTo>
                  <a:lnTo>
                    <a:pt x="5" y="173"/>
                  </a:lnTo>
                  <a:lnTo>
                    <a:pt x="7" y="173"/>
                  </a:lnTo>
                  <a:lnTo>
                    <a:pt x="7" y="171"/>
                  </a:lnTo>
                  <a:lnTo>
                    <a:pt x="7" y="169"/>
                  </a:lnTo>
                  <a:lnTo>
                    <a:pt x="7" y="167"/>
                  </a:lnTo>
                  <a:lnTo>
                    <a:pt x="7" y="165"/>
                  </a:lnTo>
                  <a:lnTo>
                    <a:pt x="7" y="163"/>
                  </a:lnTo>
                  <a:lnTo>
                    <a:pt x="7" y="161"/>
                  </a:lnTo>
                  <a:lnTo>
                    <a:pt x="9" y="161"/>
                  </a:lnTo>
                  <a:lnTo>
                    <a:pt x="11" y="161"/>
                  </a:lnTo>
                  <a:lnTo>
                    <a:pt x="11" y="160"/>
                  </a:lnTo>
                  <a:lnTo>
                    <a:pt x="13" y="160"/>
                  </a:lnTo>
                  <a:lnTo>
                    <a:pt x="15" y="161"/>
                  </a:lnTo>
                  <a:lnTo>
                    <a:pt x="19" y="165"/>
                  </a:lnTo>
                  <a:lnTo>
                    <a:pt x="21" y="165"/>
                  </a:lnTo>
                  <a:lnTo>
                    <a:pt x="21" y="167"/>
                  </a:lnTo>
                  <a:lnTo>
                    <a:pt x="23" y="167"/>
                  </a:lnTo>
                  <a:lnTo>
                    <a:pt x="23" y="165"/>
                  </a:lnTo>
                  <a:lnTo>
                    <a:pt x="25" y="163"/>
                  </a:lnTo>
                  <a:lnTo>
                    <a:pt x="27" y="163"/>
                  </a:lnTo>
                  <a:lnTo>
                    <a:pt x="29" y="161"/>
                  </a:lnTo>
                  <a:lnTo>
                    <a:pt x="29" y="163"/>
                  </a:lnTo>
                  <a:lnTo>
                    <a:pt x="29" y="161"/>
                  </a:lnTo>
                  <a:lnTo>
                    <a:pt x="30" y="163"/>
                  </a:lnTo>
                  <a:lnTo>
                    <a:pt x="32" y="163"/>
                  </a:lnTo>
                  <a:lnTo>
                    <a:pt x="34" y="163"/>
                  </a:lnTo>
                  <a:lnTo>
                    <a:pt x="36" y="163"/>
                  </a:lnTo>
                  <a:lnTo>
                    <a:pt x="38" y="163"/>
                  </a:lnTo>
                  <a:lnTo>
                    <a:pt x="40" y="163"/>
                  </a:lnTo>
                  <a:lnTo>
                    <a:pt x="42" y="163"/>
                  </a:lnTo>
                  <a:lnTo>
                    <a:pt x="46" y="161"/>
                  </a:lnTo>
                  <a:lnTo>
                    <a:pt x="46" y="160"/>
                  </a:lnTo>
                  <a:lnTo>
                    <a:pt x="46" y="158"/>
                  </a:lnTo>
                  <a:lnTo>
                    <a:pt x="48" y="158"/>
                  </a:lnTo>
                  <a:lnTo>
                    <a:pt x="48" y="160"/>
                  </a:lnTo>
                  <a:lnTo>
                    <a:pt x="46" y="160"/>
                  </a:lnTo>
                  <a:lnTo>
                    <a:pt x="46" y="161"/>
                  </a:lnTo>
                  <a:lnTo>
                    <a:pt x="50" y="161"/>
                  </a:lnTo>
                  <a:lnTo>
                    <a:pt x="52" y="161"/>
                  </a:lnTo>
                  <a:lnTo>
                    <a:pt x="53" y="161"/>
                  </a:lnTo>
                  <a:lnTo>
                    <a:pt x="55" y="161"/>
                  </a:lnTo>
                  <a:lnTo>
                    <a:pt x="57" y="161"/>
                  </a:lnTo>
                  <a:lnTo>
                    <a:pt x="59" y="161"/>
                  </a:lnTo>
                  <a:lnTo>
                    <a:pt x="61" y="161"/>
                  </a:lnTo>
                  <a:lnTo>
                    <a:pt x="63" y="161"/>
                  </a:lnTo>
                  <a:lnTo>
                    <a:pt x="65" y="161"/>
                  </a:lnTo>
                  <a:lnTo>
                    <a:pt x="67" y="161"/>
                  </a:lnTo>
                  <a:lnTo>
                    <a:pt x="71" y="161"/>
                  </a:lnTo>
                  <a:lnTo>
                    <a:pt x="73" y="161"/>
                  </a:lnTo>
                  <a:lnTo>
                    <a:pt x="77" y="161"/>
                  </a:lnTo>
                  <a:lnTo>
                    <a:pt x="78" y="161"/>
                  </a:lnTo>
                  <a:lnTo>
                    <a:pt x="80" y="161"/>
                  </a:lnTo>
                  <a:lnTo>
                    <a:pt x="84" y="161"/>
                  </a:lnTo>
                  <a:lnTo>
                    <a:pt x="86" y="161"/>
                  </a:lnTo>
                  <a:lnTo>
                    <a:pt x="90" y="161"/>
                  </a:lnTo>
                  <a:lnTo>
                    <a:pt x="92" y="161"/>
                  </a:lnTo>
                  <a:lnTo>
                    <a:pt x="94" y="161"/>
                  </a:lnTo>
                  <a:lnTo>
                    <a:pt x="96" y="161"/>
                  </a:lnTo>
                  <a:lnTo>
                    <a:pt x="98" y="161"/>
                  </a:lnTo>
                  <a:lnTo>
                    <a:pt x="100" y="161"/>
                  </a:lnTo>
                  <a:lnTo>
                    <a:pt x="101" y="161"/>
                  </a:lnTo>
                  <a:lnTo>
                    <a:pt x="103" y="161"/>
                  </a:lnTo>
                  <a:lnTo>
                    <a:pt x="105" y="161"/>
                  </a:lnTo>
                  <a:lnTo>
                    <a:pt x="107" y="161"/>
                  </a:lnTo>
                  <a:lnTo>
                    <a:pt x="107" y="160"/>
                  </a:lnTo>
                  <a:lnTo>
                    <a:pt x="109" y="158"/>
                  </a:lnTo>
                  <a:lnTo>
                    <a:pt x="109" y="156"/>
                  </a:lnTo>
                  <a:lnTo>
                    <a:pt x="109" y="154"/>
                  </a:lnTo>
                  <a:lnTo>
                    <a:pt x="109" y="152"/>
                  </a:lnTo>
                  <a:lnTo>
                    <a:pt x="109" y="150"/>
                  </a:lnTo>
                  <a:lnTo>
                    <a:pt x="109" y="148"/>
                  </a:lnTo>
                  <a:lnTo>
                    <a:pt x="109" y="146"/>
                  </a:lnTo>
                  <a:lnTo>
                    <a:pt x="107" y="146"/>
                  </a:lnTo>
                  <a:lnTo>
                    <a:pt x="105" y="144"/>
                  </a:lnTo>
                  <a:lnTo>
                    <a:pt x="105" y="142"/>
                  </a:lnTo>
                  <a:lnTo>
                    <a:pt x="105" y="140"/>
                  </a:lnTo>
                  <a:lnTo>
                    <a:pt x="105" y="138"/>
                  </a:lnTo>
                  <a:lnTo>
                    <a:pt x="105" y="137"/>
                  </a:lnTo>
                  <a:lnTo>
                    <a:pt x="105" y="135"/>
                  </a:lnTo>
                  <a:lnTo>
                    <a:pt x="105" y="133"/>
                  </a:lnTo>
                  <a:lnTo>
                    <a:pt x="103" y="131"/>
                  </a:lnTo>
                  <a:lnTo>
                    <a:pt x="103" y="129"/>
                  </a:lnTo>
                  <a:lnTo>
                    <a:pt x="103" y="127"/>
                  </a:lnTo>
                  <a:lnTo>
                    <a:pt x="103" y="125"/>
                  </a:lnTo>
                  <a:lnTo>
                    <a:pt x="103" y="123"/>
                  </a:lnTo>
                  <a:lnTo>
                    <a:pt x="103" y="121"/>
                  </a:lnTo>
                  <a:lnTo>
                    <a:pt x="103" y="119"/>
                  </a:lnTo>
                  <a:lnTo>
                    <a:pt x="103" y="117"/>
                  </a:lnTo>
                  <a:lnTo>
                    <a:pt x="103" y="115"/>
                  </a:lnTo>
                  <a:lnTo>
                    <a:pt x="103" y="113"/>
                  </a:lnTo>
                  <a:lnTo>
                    <a:pt x="101" y="112"/>
                  </a:lnTo>
                  <a:lnTo>
                    <a:pt x="101" y="110"/>
                  </a:lnTo>
                  <a:lnTo>
                    <a:pt x="101" y="108"/>
                  </a:lnTo>
                  <a:lnTo>
                    <a:pt x="101" y="106"/>
                  </a:lnTo>
                  <a:lnTo>
                    <a:pt x="101" y="104"/>
                  </a:lnTo>
                  <a:lnTo>
                    <a:pt x="101" y="102"/>
                  </a:lnTo>
                  <a:lnTo>
                    <a:pt x="101" y="100"/>
                  </a:lnTo>
                  <a:lnTo>
                    <a:pt x="101" y="98"/>
                  </a:lnTo>
                  <a:lnTo>
                    <a:pt x="101" y="96"/>
                  </a:lnTo>
                  <a:lnTo>
                    <a:pt x="101" y="94"/>
                  </a:lnTo>
                  <a:lnTo>
                    <a:pt x="100" y="92"/>
                  </a:lnTo>
                  <a:lnTo>
                    <a:pt x="100" y="90"/>
                  </a:lnTo>
                  <a:lnTo>
                    <a:pt x="100" y="89"/>
                  </a:lnTo>
                  <a:lnTo>
                    <a:pt x="100" y="87"/>
                  </a:lnTo>
                  <a:lnTo>
                    <a:pt x="100" y="85"/>
                  </a:lnTo>
                  <a:lnTo>
                    <a:pt x="100" y="83"/>
                  </a:lnTo>
                  <a:lnTo>
                    <a:pt x="100" y="81"/>
                  </a:lnTo>
                  <a:lnTo>
                    <a:pt x="100" y="77"/>
                  </a:lnTo>
                  <a:lnTo>
                    <a:pt x="98" y="75"/>
                  </a:lnTo>
                  <a:lnTo>
                    <a:pt x="98" y="73"/>
                  </a:lnTo>
                  <a:lnTo>
                    <a:pt x="98" y="71"/>
                  </a:lnTo>
                  <a:lnTo>
                    <a:pt x="98" y="69"/>
                  </a:lnTo>
                  <a:lnTo>
                    <a:pt x="98" y="67"/>
                  </a:lnTo>
                  <a:lnTo>
                    <a:pt x="98" y="65"/>
                  </a:lnTo>
                  <a:lnTo>
                    <a:pt x="98" y="64"/>
                  </a:lnTo>
                  <a:lnTo>
                    <a:pt x="98" y="62"/>
                  </a:lnTo>
                  <a:lnTo>
                    <a:pt x="98" y="60"/>
                  </a:lnTo>
                  <a:lnTo>
                    <a:pt x="96" y="58"/>
                  </a:lnTo>
                  <a:lnTo>
                    <a:pt x="96" y="56"/>
                  </a:lnTo>
                  <a:lnTo>
                    <a:pt x="96" y="54"/>
                  </a:lnTo>
                  <a:lnTo>
                    <a:pt x="96" y="50"/>
                  </a:lnTo>
                  <a:lnTo>
                    <a:pt x="96" y="48"/>
                  </a:lnTo>
                  <a:lnTo>
                    <a:pt x="96" y="46"/>
                  </a:lnTo>
                  <a:lnTo>
                    <a:pt x="96" y="44"/>
                  </a:lnTo>
                  <a:lnTo>
                    <a:pt x="96" y="42"/>
                  </a:lnTo>
                  <a:lnTo>
                    <a:pt x="94" y="41"/>
                  </a:lnTo>
                  <a:lnTo>
                    <a:pt x="94" y="39"/>
                  </a:lnTo>
                  <a:lnTo>
                    <a:pt x="94" y="37"/>
                  </a:lnTo>
                  <a:lnTo>
                    <a:pt x="94" y="35"/>
                  </a:lnTo>
                  <a:lnTo>
                    <a:pt x="94" y="33"/>
                  </a:lnTo>
                  <a:lnTo>
                    <a:pt x="94" y="31"/>
                  </a:lnTo>
                  <a:lnTo>
                    <a:pt x="94" y="29"/>
                  </a:lnTo>
                  <a:lnTo>
                    <a:pt x="94" y="25"/>
                  </a:lnTo>
                  <a:lnTo>
                    <a:pt x="94" y="23"/>
                  </a:lnTo>
                  <a:lnTo>
                    <a:pt x="92" y="21"/>
                  </a:lnTo>
                  <a:lnTo>
                    <a:pt x="92" y="19"/>
                  </a:lnTo>
                  <a:lnTo>
                    <a:pt x="92" y="16"/>
                  </a:lnTo>
                  <a:lnTo>
                    <a:pt x="92" y="14"/>
                  </a:lnTo>
                  <a:lnTo>
                    <a:pt x="92" y="12"/>
                  </a:lnTo>
                  <a:lnTo>
                    <a:pt x="92" y="10"/>
                  </a:lnTo>
                  <a:lnTo>
                    <a:pt x="92" y="8"/>
                  </a:lnTo>
                  <a:lnTo>
                    <a:pt x="92" y="6"/>
                  </a:lnTo>
                  <a:lnTo>
                    <a:pt x="90" y="4"/>
                  </a:lnTo>
                  <a:lnTo>
                    <a:pt x="90" y="2"/>
                  </a:lnTo>
                  <a:lnTo>
                    <a:pt x="90" y="0"/>
                  </a:lnTo>
                  <a:lnTo>
                    <a:pt x="94" y="0"/>
                  </a:lnTo>
                  <a:lnTo>
                    <a:pt x="98" y="0"/>
                  </a:lnTo>
                  <a:lnTo>
                    <a:pt x="101" y="0"/>
                  </a:lnTo>
                  <a:lnTo>
                    <a:pt x="105" y="0"/>
                  </a:lnTo>
                  <a:lnTo>
                    <a:pt x="107" y="0"/>
                  </a:lnTo>
                  <a:lnTo>
                    <a:pt x="111" y="0"/>
                  </a:lnTo>
                  <a:lnTo>
                    <a:pt x="115" y="0"/>
                  </a:lnTo>
                  <a:lnTo>
                    <a:pt x="119" y="0"/>
                  </a:lnTo>
                  <a:lnTo>
                    <a:pt x="121" y="0"/>
                  </a:lnTo>
                  <a:lnTo>
                    <a:pt x="121" y="2"/>
                  </a:lnTo>
                  <a:lnTo>
                    <a:pt x="123" y="2"/>
                  </a:lnTo>
                  <a:lnTo>
                    <a:pt x="123" y="4"/>
                  </a:lnTo>
                  <a:lnTo>
                    <a:pt x="125" y="4"/>
                  </a:lnTo>
                  <a:lnTo>
                    <a:pt x="126" y="6"/>
                  </a:lnTo>
                  <a:lnTo>
                    <a:pt x="128" y="6"/>
                  </a:lnTo>
                  <a:lnTo>
                    <a:pt x="128" y="8"/>
                  </a:lnTo>
                  <a:lnTo>
                    <a:pt x="130" y="8"/>
                  </a:lnTo>
                  <a:lnTo>
                    <a:pt x="132" y="10"/>
                  </a:lnTo>
                  <a:lnTo>
                    <a:pt x="134" y="12"/>
                  </a:lnTo>
                  <a:lnTo>
                    <a:pt x="136" y="12"/>
                  </a:lnTo>
                  <a:lnTo>
                    <a:pt x="136" y="14"/>
                  </a:lnTo>
                  <a:lnTo>
                    <a:pt x="138" y="14"/>
                  </a:lnTo>
                  <a:lnTo>
                    <a:pt x="140" y="16"/>
                  </a:lnTo>
                  <a:lnTo>
                    <a:pt x="142" y="17"/>
                  </a:lnTo>
                  <a:lnTo>
                    <a:pt x="144" y="17"/>
                  </a:lnTo>
                  <a:lnTo>
                    <a:pt x="144" y="19"/>
                  </a:lnTo>
                  <a:lnTo>
                    <a:pt x="146" y="19"/>
                  </a:lnTo>
                  <a:lnTo>
                    <a:pt x="148" y="19"/>
                  </a:lnTo>
                  <a:lnTo>
                    <a:pt x="148" y="21"/>
                  </a:lnTo>
                  <a:lnTo>
                    <a:pt x="149" y="23"/>
                  </a:lnTo>
                  <a:lnTo>
                    <a:pt x="151" y="23"/>
                  </a:lnTo>
                  <a:lnTo>
                    <a:pt x="153" y="25"/>
                  </a:lnTo>
                  <a:lnTo>
                    <a:pt x="155" y="27"/>
                  </a:lnTo>
                  <a:lnTo>
                    <a:pt x="157" y="27"/>
                  </a:lnTo>
                  <a:lnTo>
                    <a:pt x="157" y="29"/>
                  </a:lnTo>
                  <a:lnTo>
                    <a:pt x="159" y="29"/>
                  </a:lnTo>
                  <a:lnTo>
                    <a:pt x="161" y="31"/>
                  </a:lnTo>
                  <a:lnTo>
                    <a:pt x="163" y="31"/>
                  </a:lnTo>
                  <a:lnTo>
                    <a:pt x="163" y="33"/>
                  </a:lnTo>
                  <a:lnTo>
                    <a:pt x="165" y="33"/>
                  </a:lnTo>
                  <a:lnTo>
                    <a:pt x="167" y="35"/>
                  </a:lnTo>
                  <a:lnTo>
                    <a:pt x="169" y="37"/>
                  </a:lnTo>
                  <a:lnTo>
                    <a:pt x="171" y="37"/>
                  </a:lnTo>
                  <a:lnTo>
                    <a:pt x="173" y="39"/>
                  </a:lnTo>
                  <a:lnTo>
                    <a:pt x="174" y="41"/>
                  </a:lnTo>
                  <a:lnTo>
                    <a:pt x="176" y="41"/>
                  </a:lnTo>
                  <a:lnTo>
                    <a:pt x="176" y="42"/>
                  </a:lnTo>
                  <a:lnTo>
                    <a:pt x="178" y="42"/>
                  </a:lnTo>
                  <a:lnTo>
                    <a:pt x="180" y="44"/>
                  </a:lnTo>
                  <a:lnTo>
                    <a:pt x="182" y="44"/>
                  </a:lnTo>
                  <a:lnTo>
                    <a:pt x="182" y="46"/>
                  </a:lnTo>
                  <a:lnTo>
                    <a:pt x="184" y="46"/>
                  </a:lnTo>
                  <a:lnTo>
                    <a:pt x="186" y="48"/>
                  </a:lnTo>
                  <a:lnTo>
                    <a:pt x="188" y="50"/>
                  </a:lnTo>
                  <a:lnTo>
                    <a:pt x="190" y="50"/>
                  </a:lnTo>
                  <a:lnTo>
                    <a:pt x="192" y="52"/>
                  </a:lnTo>
                  <a:lnTo>
                    <a:pt x="194" y="54"/>
                  </a:lnTo>
                  <a:lnTo>
                    <a:pt x="196" y="54"/>
                  </a:lnTo>
                  <a:lnTo>
                    <a:pt x="196" y="56"/>
                  </a:lnTo>
                  <a:lnTo>
                    <a:pt x="197" y="56"/>
                  </a:lnTo>
                  <a:lnTo>
                    <a:pt x="199" y="58"/>
                  </a:lnTo>
                  <a:lnTo>
                    <a:pt x="201" y="58"/>
                  </a:lnTo>
                  <a:lnTo>
                    <a:pt x="201" y="60"/>
                  </a:lnTo>
                  <a:lnTo>
                    <a:pt x="203" y="60"/>
                  </a:lnTo>
                  <a:lnTo>
                    <a:pt x="205" y="62"/>
                  </a:lnTo>
                  <a:lnTo>
                    <a:pt x="207" y="62"/>
                  </a:lnTo>
                  <a:lnTo>
                    <a:pt x="207" y="64"/>
                  </a:lnTo>
                  <a:lnTo>
                    <a:pt x="209" y="64"/>
                  </a:lnTo>
                  <a:lnTo>
                    <a:pt x="211" y="65"/>
                  </a:lnTo>
                  <a:lnTo>
                    <a:pt x="213" y="67"/>
                  </a:lnTo>
                  <a:lnTo>
                    <a:pt x="215" y="69"/>
                  </a:lnTo>
                  <a:lnTo>
                    <a:pt x="215" y="71"/>
                  </a:lnTo>
                  <a:lnTo>
                    <a:pt x="213" y="73"/>
                  </a:lnTo>
                  <a:lnTo>
                    <a:pt x="215" y="73"/>
                  </a:lnTo>
                  <a:lnTo>
                    <a:pt x="217" y="73"/>
                  </a:lnTo>
                  <a:lnTo>
                    <a:pt x="217" y="75"/>
                  </a:lnTo>
                  <a:lnTo>
                    <a:pt x="219" y="75"/>
                  </a:lnTo>
                  <a:lnTo>
                    <a:pt x="221" y="77"/>
                  </a:lnTo>
                  <a:lnTo>
                    <a:pt x="222" y="79"/>
                  </a:lnTo>
                  <a:lnTo>
                    <a:pt x="224" y="81"/>
                  </a:lnTo>
                  <a:lnTo>
                    <a:pt x="224" y="83"/>
                  </a:lnTo>
                  <a:lnTo>
                    <a:pt x="226" y="83"/>
                  </a:lnTo>
                  <a:lnTo>
                    <a:pt x="228" y="83"/>
                  </a:lnTo>
                  <a:lnTo>
                    <a:pt x="230" y="83"/>
                  </a:lnTo>
                  <a:lnTo>
                    <a:pt x="230" y="81"/>
                  </a:lnTo>
                  <a:lnTo>
                    <a:pt x="232" y="83"/>
                  </a:lnTo>
                  <a:lnTo>
                    <a:pt x="232" y="85"/>
                  </a:lnTo>
                  <a:lnTo>
                    <a:pt x="234" y="85"/>
                  </a:lnTo>
                  <a:lnTo>
                    <a:pt x="236" y="87"/>
                  </a:lnTo>
                  <a:lnTo>
                    <a:pt x="238" y="87"/>
                  </a:lnTo>
                  <a:lnTo>
                    <a:pt x="242" y="87"/>
                  </a:lnTo>
                  <a:lnTo>
                    <a:pt x="244" y="89"/>
                  </a:lnTo>
                  <a:lnTo>
                    <a:pt x="245" y="89"/>
                  </a:lnTo>
                  <a:lnTo>
                    <a:pt x="245" y="90"/>
                  </a:lnTo>
                  <a:lnTo>
                    <a:pt x="247" y="90"/>
                  </a:lnTo>
                  <a:lnTo>
                    <a:pt x="245" y="92"/>
                  </a:lnTo>
                  <a:lnTo>
                    <a:pt x="245" y="94"/>
                  </a:lnTo>
                  <a:lnTo>
                    <a:pt x="247" y="94"/>
                  </a:lnTo>
                  <a:lnTo>
                    <a:pt x="247" y="96"/>
                  </a:lnTo>
                  <a:lnTo>
                    <a:pt x="247" y="98"/>
                  </a:lnTo>
                  <a:lnTo>
                    <a:pt x="245" y="98"/>
                  </a:lnTo>
                  <a:lnTo>
                    <a:pt x="245" y="100"/>
                  </a:lnTo>
                  <a:lnTo>
                    <a:pt x="245" y="102"/>
                  </a:lnTo>
                  <a:lnTo>
                    <a:pt x="247" y="102"/>
                  </a:lnTo>
                  <a:lnTo>
                    <a:pt x="247" y="104"/>
                  </a:lnTo>
                  <a:lnTo>
                    <a:pt x="249" y="104"/>
                  </a:lnTo>
                  <a:lnTo>
                    <a:pt x="251" y="102"/>
                  </a:lnTo>
                  <a:lnTo>
                    <a:pt x="255" y="102"/>
                  </a:lnTo>
                  <a:lnTo>
                    <a:pt x="257" y="102"/>
                  </a:lnTo>
                  <a:lnTo>
                    <a:pt x="259" y="102"/>
                  </a:lnTo>
                  <a:lnTo>
                    <a:pt x="263" y="10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6" name="Freeform 155"/>
            <p:cNvSpPr>
              <a:spLocks noEditPoints="1"/>
            </p:cNvSpPr>
            <p:nvPr/>
          </p:nvSpPr>
          <p:spPr bwMode="auto">
            <a:xfrm>
              <a:off x="5386388" y="3854450"/>
              <a:ext cx="12700" cy="9525"/>
            </a:xfrm>
            <a:custGeom>
              <a:avLst/>
              <a:gdLst>
                <a:gd name="T0" fmla="*/ 8 w 8"/>
                <a:gd name="T1" fmla="*/ 4 h 6"/>
                <a:gd name="T2" fmla="*/ 8 w 8"/>
                <a:gd name="T3" fmla="*/ 6 h 6"/>
                <a:gd name="T4" fmla="*/ 6 w 8"/>
                <a:gd name="T5" fmla="*/ 6 h 6"/>
                <a:gd name="T6" fmla="*/ 6 w 8"/>
                <a:gd name="T7" fmla="*/ 6 h 6"/>
                <a:gd name="T8" fmla="*/ 6 w 8"/>
                <a:gd name="T9" fmla="*/ 6 h 6"/>
                <a:gd name="T10" fmla="*/ 6 w 8"/>
                <a:gd name="T11" fmla="*/ 6 h 6"/>
                <a:gd name="T12" fmla="*/ 6 w 8"/>
                <a:gd name="T13" fmla="*/ 6 h 6"/>
                <a:gd name="T14" fmla="*/ 6 w 8"/>
                <a:gd name="T15" fmla="*/ 6 h 6"/>
                <a:gd name="T16" fmla="*/ 6 w 8"/>
                <a:gd name="T17" fmla="*/ 6 h 6"/>
                <a:gd name="T18" fmla="*/ 4 w 8"/>
                <a:gd name="T19" fmla="*/ 6 h 6"/>
                <a:gd name="T20" fmla="*/ 4 w 8"/>
                <a:gd name="T21" fmla="*/ 4 h 6"/>
                <a:gd name="T22" fmla="*/ 4 w 8"/>
                <a:gd name="T23" fmla="*/ 4 h 6"/>
                <a:gd name="T24" fmla="*/ 4 w 8"/>
                <a:gd name="T25" fmla="*/ 4 h 6"/>
                <a:gd name="T26" fmla="*/ 4 w 8"/>
                <a:gd name="T27" fmla="*/ 4 h 6"/>
                <a:gd name="T28" fmla="*/ 4 w 8"/>
                <a:gd name="T29" fmla="*/ 4 h 6"/>
                <a:gd name="T30" fmla="*/ 4 w 8"/>
                <a:gd name="T31" fmla="*/ 4 h 6"/>
                <a:gd name="T32" fmla="*/ 4 w 8"/>
                <a:gd name="T33" fmla="*/ 2 h 6"/>
                <a:gd name="T34" fmla="*/ 4 w 8"/>
                <a:gd name="T35" fmla="*/ 2 h 6"/>
                <a:gd name="T36" fmla="*/ 4 w 8"/>
                <a:gd name="T37" fmla="*/ 2 h 6"/>
                <a:gd name="T38" fmla="*/ 4 w 8"/>
                <a:gd name="T39" fmla="*/ 2 h 6"/>
                <a:gd name="T40" fmla="*/ 4 w 8"/>
                <a:gd name="T41" fmla="*/ 2 h 6"/>
                <a:gd name="T42" fmla="*/ 4 w 8"/>
                <a:gd name="T43" fmla="*/ 2 h 6"/>
                <a:gd name="T44" fmla="*/ 4 w 8"/>
                <a:gd name="T45" fmla="*/ 2 h 6"/>
                <a:gd name="T46" fmla="*/ 4 w 8"/>
                <a:gd name="T47" fmla="*/ 2 h 6"/>
                <a:gd name="T48" fmla="*/ 4 w 8"/>
                <a:gd name="T49" fmla="*/ 2 h 6"/>
                <a:gd name="T50" fmla="*/ 4 w 8"/>
                <a:gd name="T51" fmla="*/ 2 h 6"/>
                <a:gd name="T52" fmla="*/ 4 w 8"/>
                <a:gd name="T53" fmla="*/ 2 h 6"/>
                <a:gd name="T54" fmla="*/ 4 w 8"/>
                <a:gd name="T55" fmla="*/ 2 h 6"/>
                <a:gd name="T56" fmla="*/ 6 w 8"/>
                <a:gd name="T57" fmla="*/ 2 h 6"/>
                <a:gd name="T58" fmla="*/ 6 w 8"/>
                <a:gd name="T59" fmla="*/ 4 h 6"/>
                <a:gd name="T60" fmla="*/ 6 w 8"/>
                <a:gd name="T61" fmla="*/ 4 h 6"/>
                <a:gd name="T62" fmla="*/ 6 w 8"/>
                <a:gd name="T63" fmla="*/ 4 h 6"/>
                <a:gd name="T64" fmla="*/ 6 w 8"/>
                <a:gd name="T65" fmla="*/ 4 h 6"/>
                <a:gd name="T66" fmla="*/ 6 w 8"/>
                <a:gd name="T67" fmla="*/ 4 h 6"/>
                <a:gd name="T68" fmla="*/ 6 w 8"/>
                <a:gd name="T69" fmla="*/ 4 h 6"/>
                <a:gd name="T70" fmla="*/ 6 w 8"/>
                <a:gd name="T71" fmla="*/ 4 h 6"/>
                <a:gd name="T72" fmla="*/ 8 w 8"/>
                <a:gd name="T73" fmla="*/ 4 h 6"/>
                <a:gd name="T74" fmla="*/ 8 w 8"/>
                <a:gd name="T75" fmla="*/ 4 h 6"/>
                <a:gd name="T76" fmla="*/ 2 w 8"/>
                <a:gd name="T77" fmla="*/ 2 h 6"/>
                <a:gd name="T78" fmla="*/ 2 w 8"/>
                <a:gd name="T79" fmla="*/ 2 h 6"/>
                <a:gd name="T80" fmla="*/ 2 w 8"/>
                <a:gd name="T81" fmla="*/ 2 h 6"/>
                <a:gd name="T82" fmla="*/ 2 w 8"/>
                <a:gd name="T83" fmla="*/ 2 h 6"/>
                <a:gd name="T84" fmla="*/ 2 w 8"/>
                <a:gd name="T85" fmla="*/ 2 h 6"/>
                <a:gd name="T86" fmla="*/ 0 w 8"/>
                <a:gd name="T87" fmla="*/ 2 h 6"/>
                <a:gd name="T88" fmla="*/ 0 w 8"/>
                <a:gd name="T89" fmla="*/ 0 h 6"/>
                <a:gd name="T90" fmla="*/ 0 w 8"/>
                <a:gd name="T91" fmla="*/ 0 h 6"/>
                <a:gd name="T92" fmla="*/ 0 w 8"/>
                <a:gd name="T93" fmla="*/ 0 h 6"/>
                <a:gd name="T94" fmla="*/ 0 w 8"/>
                <a:gd name="T95" fmla="*/ 0 h 6"/>
                <a:gd name="T96" fmla="*/ 2 w 8"/>
                <a:gd name="T97" fmla="*/ 0 h 6"/>
                <a:gd name="T98" fmla="*/ 2 w 8"/>
                <a:gd name="T99" fmla="*/ 0 h 6"/>
                <a:gd name="T100" fmla="*/ 2 w 8"/>
                <a:gd name="T101" fmla="*/ 0 h 6"/>
                <a:gd name="T102" fmla="*/ 4 w 8"/>
                <a:gd name="T103" fmla="*/ 2 h 6"/>
                <a:gd name="T104" fmla="*/ 4 w 8"/>
                <a:gd name="T105" fmla="*/ 2 h 6"/>
                <a:gd name="T106" fmla="*/ 2 w 8"/>
                <a:gd name="T107" fmla="*/ 2 h 6"/>
                <a:gd name="T108" fmla="*/ 2 w 8"/>
                <a:gd name="T10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 h="6">
                  <a:moveTo>
                    <a:pt x="8" y="4"/>
                  </a:moveTo>
                  <a:lnTo>
                    <a:pt x="8" y="6"/>
                  </a:lnTo>
                  <a:lnTo>
                    <a:pt x="6" y="6"/>
                  </a:lnTo>
                  <a:lnTo>
                    <a:pt x="6" y="6"/>
                  </a:lnTo>
                  <a:lnTo>
                    <a:pt x="6" y="6"/>
                  </a:lnTo>
                  <a:lnTo>
                    <a:pt x="6" y="6"/>
                  </a:lnTo>
                  <a:lnTo>
                    <a:pt x="6" y="6"/>
                  </a:lnTo>
                  <a:lnTo>
                    <a:pt x="6" y="6"/>
                  </a:lnTo>
                  <a:lnTo>
                    <a:pt x="6" y="6"/>
                  </a:lnTo>
                  <a:lnTo>
                    <a:pt x="4" y="6"/>
                  </a:lnTo>
                  <a:lnTo>
                    <a:pt x="4" y="4"/>
                  </a:lnTo>
                  <a:lnTo>
                    <a:pt x="4" y="4"/>
                  </a:lnTo>
                  <a:lnTo>
                    <a:pt x="4" y="4"/>
                  </a:lnTo>
                  <a:lnTo>
                    <a:pt x="4" y="4"/>
                  </a:lnTo>
                  <a:lnTo>
                    <a:pt x="4" y="4"/>
                  </a:lnTo>
                  <a:lnTo>
                    <a:pt x="4" y="4"/>
                  </a:lnTo>
                  <a:lnTo>
                    <a:pt x="4" y="2"/>
                  </a:lnTo>
                  <a:lnTo>
                    <a:pt x="4" y="2"/>
                  </a:lnTo>
                  <a:lnTo>
                    <a:pt x="4" y="2"/>
                  </a:lnTo>
                  <a:lnTo>
                    <a:pt x="4" y="2"/>
                  </a:lnTo>
                  <a:lnTo>
                    <a:pt x="4" y="2"/>
                  </a:lnTo>
                  <a:lnTo>
                    <a:pt x="4" y="2"/>
                  </a:lnTo>
                  <a:lnTo>
                    <a:pt x="4" y="2"/>
                  </a:lnTo>
                  <a:lnTo>
                    <a:pt x="4" y="2"/>
                  </a:lnTo>
                  <a:lnTo>
                    <a:pt x="4" y="2"/>
                  </a:lnTo>
                  <a:lnTo>
                    <a:pt x="4" y="2"/>
                  </a:lnTo>
                  <a:lnTo>
                    <a:pt x="4" y="2"/>
                  </a:lnTo>
                  <a:lnTo>
                    <a:pt x="4" y="2"/>
                  </a:lnTo>
                  <a:lnTo>
                    <a:pt x="6" y="2"/>
                  </a:lnTo>
                  <a:lnTo>
                    <a:pt x="6" y="4"/>
                  </a:lnTo>
                  <a:lnTo>
                    <a:pt x="6" y="4"/>
                  </a:lnTo>
                  <a:lnTo>
                    <a:pt x="6" y="4"/>
                  </a:lnTo>
                  <a:lnTo>
                    <a:pt x="6" y="4"/>
                  </a:lnTo>
                  <a:lnTo>
                    <a:pt x="6" y="4"/>
                  </a:lnTo>
                  <a:lnTo>
                    <a:pt x="6" y="4"/>
                  </a:lnTo>
                  <a:lnTo>
                    <a:pt x="6" y="4"/>
                  </a:lnTo>
                  <a:lnTo>
                    <a:pt x="8" y="4"/>
                  </a:lnTo>
                  <a:lnTo>
                    <a:pt x="8" y="4"/>
                  </a:lnTo>
                  <a:close/>
                  <a:moveTo>
                    <a:pt x="2" y="2"/>
                  </a:moveTo>
                  <a:lnTo>
                    <a:pt x="2" y="2"/>
                  </a:lnTo>
                  <a:lnTo>
                    <a:pt x="2" y="2"/>
                  </a:lnTo>
                  <a:lnTo>
                    <a:pt x="2" y="2"/>
                  </a:lnTo>
                  <a:lnTo>
                    <a:pt x="2" y="2"/>
                  </a:lnTo>
                  <a:lnTo>
                    <a:pt x="0" y="2"/>
                  </a:lnTo>
                  <a:lnTo>
                    <a:pt x="0" y="0"/>
                  </a:lnTo>
                  <a:lnTo>
                    <a:pt x="0" y="0"/>
                  </a:lnTo>
                  <a:lnTo>
                    <a:pt x="0" y="0"/>
                  </a:lnTo>
                  <a:lnTo>
                    <a:pt x="0" y="0"/>
                  </a:lnTo>
                  <a:lnTo>
                    <a:pt x="2" y="0"/>
                  </a:lnTo>
                  <a:lnTo>
                    <a:pt x="2" y="0"/>
                  </a:lnTo>
                  <a:lnTo>
                    <a:pt x="2" y="0"/>
                  </a:lnTo>
                  <a:lnTo>
                    <a:pt x="4" y="2"/>
                  </a:lnTo>
                  <a:lnTo>
                    <a:pt x="4" y="2"/>
                  </a:lnTo>
                  <a:lnTo>
                    <a:pt x="2" y="2"/>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7" name="Freeform 156"/>
            <p:cNvSpPr>
              <a:spLocks noEditPoints="1"/>
            </p:cNvSpPr>
            <p:nvPr/>
          </p:nvSpPr>
          <p:spPr bwMode="auto">
            <a:xfrm>
              <a:off x="7358063" y="4079875"/>
              <a:ext cx="227013" cy="503238"/>
            </a:xfrm>
            <a:custGeom>
              <a:avLst/>
              <a:gdLst>
                <a:gd name="T0" fmla="*/ 96 w 143"/>
                <a:gd name="T1" fmla="*/ 305 h 317"/>
                <a:gd name="T2" fmla="*/ 96 w 143"/>
                <a:gd name="T3" fmla="*/ 301 h 317"/>
                <a:gd name="T4" fmla="*/ 96 w 143"/>
                <a:gd name="T5" fmla="*/ 292 h 317"/>
                <a:gd name="T6" fmla="*/ 100 w 143"/>
                <a:gd name="T7" fmla="*/ 288 h 317"/>
                <a:gd name="T8" fmla="*/ 102 w 143"/>
                <a:gd name="T9" fmla="*/ 282 h 317"/>
                <a:gd name="T10" fmla="*/ 95 w 143"/>
                <a:gd name="T11" fmla="*/ 274 h 317"/>
                <a:gd name="T12" fmla="*/ 98 w 143"/>
                <a:gd name="T13" fmla="*/ 265 h 317"/>
                <a:gd name="T14" fmla="*/ 43 w 143"/>
                <a:gd name="T15" fmla="*/ 219 h 317"/>
                <a:gd name="T16" fmla="*/ 85 w 143"/>
                <a:gd name="T17" fmla="*/ 209 h 317"/>
                <a:gd name="T18" fmla="*/ 25 w 143"/>
                <a:gd name="T19" fmla="*/ 157 h 317"/>
                <a:gd name="T20" fmla="*/ 22 w 143"/>
                <a:gd name="T21" fmla="*/ 153 h 317"/>
                <a:gd name="T22" fmla="*/ 95 w 143"/>
                <a:gd name="T23" fmla="*/ 13 h 317"/>
                <a:gd name="T24" fmla="*/ 104 w 143"/>
                <a:gd name="T25" fmla="*/ 32 h 317"/>
                <a:gd name="T26" fmla="*/ 98 w 143"/>
                <a:gd name="T27" fmla="*/ 50 h 317"/>
                <a:gd name="T28" fmla="*/ 85 w 143"/>
                <a:gd name="T29" fmla="*/ 67 h 317"/>
                <a:gd name="T30" fmla="*/ 104 w 143"/>
                <a:gd name="T31" fmla="*/ 79 h 317"/>
                <a:gd name="T32" fmla="*/ 112 w 143"/>
                <a:gd name="T33" fmla="*/ 96 h 317"/>
                <a:gd name="T34" fmla="*/ 116 w 143"/>
                <a:gd name="T35" fmla="*/ 113 h 317"/>
                <a:gd name="T36" fmla="*/ 129 w 143"/>
                <a:gd name="T37" fmla="*/ 123 h 317"/>
                <a:gd name="T38" fmla="*/ 135 w 143"/>
                <a:gd name="T39" fmla="*/ 130 h 317"/>
                <a:gd name="T40" fmla="*/ 121 w 143"/>
                <a:gd name="T41" fmla="*/ 144 h 317"/>
                <a:gd name="T42" fmla="*/ 104 w 143"/>
                <a:gd name="T43" fmla="*/ 153 h 317"/>
                <a:gd name="T44" fmla="*/ 89 w 143"/>
                <a:gd name="T45" fmla="*/ 167 h 317"/>
                <a:gd name="T46" fmla="*/ 87 w 143"/>
                <a:gd name="T47" fmla="*/ 182 h 317"/>
                <a:gd name="T48" fmla="*/ 100 w 143"/>
                <a:gd name="T49" fmla="*/ 200 h 317"/>
                <a:gd name="T50" fmla="*/ 102 w 143"/>
                <a:gd name="T51" fmla="*/ 217 h 317"/>
                <a:gd name="T52" fmla="*/ 96 w 143"/>
                <a:gd name="T53" fmla="*/ 234 h 317"/>
                <a:gd name="T54" fmla="*/ 110 w 143"/>
                <a:gd name="T55" fmla="*/ 263 h 317"/>
                <a:gd name="T56" fmla="*/ 118 w 143"/>
                <a:gd name="T57" fmla="*/ 286 h 317"/>
                <a:gd name="T58" fmla="*/ 106 w 143"/>
                <a:gd name="T59" fmla="*/ 307 h 317"/>
                <a:gd name="T60" fmla="*/ 102 w 143"/>
                <a:gd name="T61" fmla="*/ 301 h 317"/>
                <a:gd name="T62" fmla="*/ 104 w 143"/>
                <a:gd name="T63" fmla="*/ 286 h 317"/>
                <a:gd name="T64" fmla="*/ 102 w 143"/>
                <a:gd name="T65" fmla="*/ 276 h 317"/>
                <a:gd name="T66" fmla="*/ 100 w 143"/>
                <a:gd name="T67" fmla="*/ 257 h 317"/>
                <a:gd name="T68" fmla="*/ 95 w 143"/>
                <a:gd name="T69" fmla="*/ 257 h 317"/>
                <a:gd name="T70" fmla="*/ 89 w 143"/>
                <a:gd name="T71" fmla="*/ 234 h 317"/>
                <a:gd name="T72" fmla="*/ 87 w 143"/>
                <a:gd name="T73" fmla="*/ 207 h 317"/>
                <a:gd name="T74" fmla="*/ 79 w 143"/>
                <a:gd name="T75" fmla="*/ 198 h 317"/>
                <a:gd name="T76" fmla="*/ 75 w 143"/>
                <a:gd name="T77" fmla="*/ 201 h 317"/>
                <a:gd name="T78" fmla="*/ 66 w 143"/>
                <a:gd name="T79" fmla="*/ 207 h 317"/>
                <a:gd name="T80" fmla="*/ 52 w 143"/>
                <a:gd name="T81" fmla="*/ 221 h 317"/>
                <a:gd name="T82" fmla="*/ 47 w 143"/>
                <a:gd name="T83" fmla="*/ 215 h 317"/>
                <a:gd name="T84" fmla="*/ 43 w 143"/>
                <a:gd name="T85" fmla="*/ 215 h 317"/>
                <a:gd name="T86" fmla="*/ 39 w 143"/>
                <a:gd name="T87" fmla="*/ 217 h 317"/>
                <a:gd name="T88" fmla="*/ 35 w 143"/>
                <a:gd name="T89" fmla="*/ 215 h 317"/>
                <a:gd name="T90" fmla="*/ 37 w 143"/>
                <a:gd name="T91" fmla="*/ 194 h 317"/>
                <a:gd name="T92" fmla="*/ 31 w 143"/>
                <a:gd name="T93" fmla="*/ 171 h 317"/>
                <a:gd name="T94" fmla="*/ 29 w 143"/>
                <a:gd name="T95" fmla="*/ 165 h 317"/>
                <a:gd name="T96" fmla="*/ 27 w 143"/>
                <a:gd name="T97" fmla="*/ 157 h 317"/>
                <a:gd name="T98" fmla="*/ 20 w 143"/>
                <a:gd name="T99" fmla="*/ 150 h 317"/>
                <a:gd name="T100" fmla="*/ 16 w 143"/>
                <a:gd name="T101" fmla="*/ 146 h 317"/>
                <a:gd name="T102" fmla="*/ 10 w 143"/>
                <a:gd name="T103" fmla="*/ 144 h 317"/>
                <a:gd name="T104" fmla="*/ 2 w 143"/>
                <a:gd name="T105" fmla="*/ 134 h 317"/>
                <a:gd name="T106" fmla="*/ 8 w 143"/>
                <a:gd name="T107" fmla="*/ 113 h 317"/>
                <a:gd name="T108" fmla="*/ 16 w 143"/>
                <a:gd name="T109" fmla="*/ 100 h 317"/>
                <a:gd name="T110" fmla="*/ 25 w 143"/>
                <a:gd name="T111" fmla="*/ 80 h 317"/>
                <a:gd name="T112" fmla="*/ 39 w 143"/>
                <a:gd name="T113" fmla="*/ 65 h 317"/>
                <a:gd name="T114" fmla="*/ 47 w 143"/>
                <a:gd name="T115" fmla="*/ 42 h 317"/>
                <a:gd name="T116" fmla="*/ 60 w 143"/>
                <a:gd name="T117" fmla="*/ 25 h 317"/>
                <a:gd name="T118" fmla="*/ 77 w 143"/>
                <a:gd name="T119" fmla="*/ 23 h 317"/>
                <a:gd name="T120" fmla="*/ 85 w 143"/>
                <a:gd name="T121" fmla="*/ 2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3" h="317">
                  <a:moveTo>
                    <a:pt x="96" y="313"/>
                  </a:moveTo>
                  <a:lnTo>
                    <a:pt x="96" y="315"/>
                  </a:lnTo>
                  <a:lnTo>
                    <a:pt x="95" y="315"/>
                  </a:lnTo>
                  <a:lnTo>
                    <a:pt x="95" y="317"/>
                  </a:lnTo>
                  <a:lnTo>
                    <a:pt x="95" y="315"/>
                  </a:lnTo>
                  <a:lnTo>
                    <a:pt x="96" y="315"/>
                  </a:lnTo>
                  <a:lnTo>
                    <a:pt x="96" y="313"/>
                  </a:lnTo>
                  <a:close/>
                  <a:moveTo>
                    <a:pt x="96" y="313"/>
                  </a:moveTo>
                  <a:lnTo>
                    <a:pt x="95" y="313"/>
                  </a:lnTo>
                  <a:lnTo>
                    <a:pt x="95" y="311"/>
                  </a:lnTo>
                  <a:lnTo>
                    <a:pt x="96" y="311"/>
                  </a:lnTo>
                  <a:lnTo>
                    <a:pt x="96" y="313"/>
                  </a:lnTo>
                  <a:close/>
                  <a:moveTo>
                    <a:pt x="91" y="307"/>
                  </a:moveTo>
                  <a:lnTo>
                    <a:pt x="93" y="307"/>
                  </a:lnTo>
                  <a:lnTo>
                    <a:pt x="91" y="307"/>
                  </a:lnTo>
                  <a:close/>
                  <a:moveTo>
                    <a:pt x="96" y="307"/>
                  </a:moveTo>
                  <a:lnTo>
                    <a:pt x="96" y="305"/>
                  </a:lnTo>
                  <a:lnTo>
                    <a:pt x="96" y="307"/>
                  </a:lnTo>
                  <a:close/>
                  <a:moveTo>
                    <a:pt x="102" y="301"/>
                  </a:moveTo>
                  <a:lnTo>
                    <a:pt x="100" y="301"/>
                  </a:lnTo>
                  <a:lnTo>
                    <a:pt x="100" y="299"/>
                  </a:lnTo>
                  <a:lnTo>
                    <a:pt x="102" y="299"/>
                  </a:lnTo>
                  <a:lnTo>
                    <a:pt x="102" y="301"/>
                  </a:lnTo>
                  <a:close/>
                  <a:moveTo>
                    <a:pt x="91" y="301"/>
                  </a:moveTo>
                  <a:lnTo>
                    <a:pt x="91" y="299"/>
                  </a:lnTo>
                  <a:lnTo>
                    <a:pt x="93" y="299"/>
                  </a:lnTo>
                  <a:lnTo>
                    <a:pt x="91" y="299"/>
                  </a:lnTo>
                  <a:lnTo>
                    <a:pt x="91" y="301"/>
                  </a:lnTo>
                  <a:close/>
                  <a:moveTo>
                    <a:pt x="96" y="299"/>
                  </a:moveTo>
                  <a:lnTo>
                    <a:pt x="96" y="301"/>
                  </a:lnTo>
                  <a:lnTo>
                    <a:pt x="96" y="303"/>
                  </a:lnTo>
                  <a:lnTo>
                    <a:pt x="96" y="301"/>
                  </a:lnTo>
                  <a:lnTo>
                    <a:pt x="96" y="303"/>
                  </a:lnTo>
                  <a:lnTo>
                    <a:pt x="96" y="301"/>
                  </a:lnTo>
                  <a:lnTo>
                    <a:pt x="96" y="299"/>
                  </a:lnTo>
                  <a:lnTo>
                    <a:pt x="95" y="299"/>
                  </a:lnTo>
                  <a:lnTo>
                    <a:pt x="95" y="297"/>
                  </a:lnTo>
                  <a:lnTo>
                    <a:pt x="96" y="299"/>
                  </a:lnTo>
                  <a:close/>
                  <a:moveTo>
                    <a:pt x="100" y="299"/>
                  </a:moveTo>
                  <a:lnTo>
                    <a:pt x="100" y="297"/>
                  </a:lnTo>
                  <a:lnTo>
                    <a:pt x="100" y="299"/>
                  </a:lnTo>
                  <a:close/>
                  <a:moveTo>
                    <a:pt x="102" y="297"/>
                  </a:moveTo>
                  <a:lnTo>
                    <a:pt x="102" y="299"/>
                  </a:lnTo>
                  <a:lnTo>
                    <a:pt x="100" y="299"/>
                  </a:lnTo>
                  <a:lnTo>
                    <a:pt x="100" y="297"/>
                  </a:lnTo>
                  <a:lnTo>
                    <a:pt x="102" y="297"/>
                  </a:lnTo>
                  <a:close/>
                  <a:moveTo>
                    <a:pt x="96" y="294"/>
                  </a:moveTo>
                  <a:lnTo>
                    <a:pt x="98" y="294"/>
                  </a:lnTo>
                  <a:lnTo>
                    <a:pt x="96" y="294"/>
                  </a:lnTo>
                  <a:close/>
                  <a:moveTo>
                    <a:pt x="96" y="290"/>
                  </a:moveTo>
                  <a:lnTo>
                    <a:pt x="96" y="292"/>
                  </a:lnTo>
                  <a:lnTo>
                    <a:pt x="95" y="292"/>
                  </a:lnTo>
                  <a:lnTo>
                    <a:pt x="95" y="290"/>
                  </a:lnTo>
                  <a:lnTo>
                    <a:pt x="96" y="290"/>
                  </a:lnTo>
                  <a:lnTo>
                    <a:pt x="96" y="288"/>
                  </a:lnTo>
                  <a:lnTo>
                    <a:pt x="96" y="286"/>
                  </a:lnTo>
                  <a:lnTo>
                    <a:pt x="98" y="286"/>
                  </a:lnTo>
                  <a:lnTo>
                    <a:pt x="98" y="288"/>
                  </a:lnTo>
                  <a:lnTo>
                    <a:pt x="96" y="288"/>
                  </a:lnTo>
                  <a:lnTo>
                    <a:pt x="96" y="290"/>
                  </a:lnTo>
                  <a:close/>
                  <a:moveTo>
                    <a:pt x="85" y="286"/>
                  </a:moveTo>
                  <a:lnTo>
                    <a:pt x="83" y="286"/>
                  </a:lnTo>
                  <a:lnTo>
                    <a:pt x="85" y="286"/>
                  </a:lnTo>
                  <a:close/>
                  <a:moveTo>
                    <a:pt x="102" y="286"/>
                  </a:moveTo>
                  <a:lnTo>
                    <a:pt x="102" y="288"/>
                  </a:lnTo>
                  <a:lnTo>
                    <a:pt x="100" y="288"/>
                  </a:lnTo>
                  <a:lnTo>
                    <a:pt x="100" y="290"/>
                  </a:lnTo>
                  <a:lnTo>
                    <a:pt x="100" y="288"/>
                  </a:lnTo>
                  <a:lnTo>
                    <a:pt x="100" y="290"/>
                  </a:lnTo>
                  <a:lnTo>
                    <a:pt x="100" y="288"/>
                  </a:lnTo>
                  <a:lnTo>
                    <a:pt x="98" y="288"/>
                  </a:lnTo>
                  <a:lnTo>
                    <a:pt x="98" y="286"/>
                  </a:lnTo>
                  <a:lnTo>
                    <a:pt x="100" y="286"/>
                  </a:lnTo>
                  <a:lnTo>
                    <a:pt x="102" y="286"/>
                  </a:lnTo>
                  <a:close/>
                  <a:moveTo>
                    <a:pt x="93" y="286"/>
                  </a:moveTo>
                  <a:lnTo>
                    <a:pt x="95" y="286"/>
                  </a:lnTo>
                  <a:lnTo>
                    <a:pt x="93" y="286"/>
                  </a:lnTo>
                  <a:lnTo>
                    <a:pt x="95" y="286"/>
                  </a:lnTo>
                  <a:lnTo>
                    <a:pt x="95" y="288"/>
                  </a:lnTo>
                  <a:lnTo>
                    <a:pt x="93" y="288"/>
                  </a:lnTo>
                  <a:lnTo>
                    <a:pt x="93" y="286"/>
                  </a:lnTo>
                  <a:lnTo>
                    <a:pt x="93" y="284"/>
                  </a:lnTo>
                  <a:lnTo>
                    <a:pt x="93" y="286"/>
                  </a:lnTo>
                  <a:close/>
                  <a:moveTo>
                    <a:pt x="100" y="282"/>
                  </a:moveTo>
                  <a:lnTo>
                    <a:pt x="102" y="282"/>
                  </a:lnTo>
                  <a:lnTo>
                    <a:pt x="100" y="284"/>
                  </a:lnTo>
                  <a:lnTo>
                    <a:pt x="100" y="282"/>
                  </a:lnTo>
                  <a:lnTo>
                    <a:pt x="100" y="280"/>
                  </a:lnTo>
                  <a:lnTo>
                    <a:pt x="100" y="282"/>
                  </a:lnTo>
                  <a:close/>
                  <a:moveTo>
                    <a:pt x="95" y="278"/>
                  </a:moveTo>
                  <a:lnTo>
                    <a:pt x="95" y="280"/>
                  </a:lnTo>
                  <a:lnTo>
                    <a:pt x="95" y="278"/>
                  </a:lnTo>
                  <a:lnTo>
                    <a:pt x="93" y="278"/>
                  </a:lnTo>
                  <a:lnTo>
                    <a:pt x="95" y="276"/>
                  </a:lnTo>
                  <a:lnTo>
                    <a:pt x="95" y="278"/>
                  </a:lnTo>
                  <a:close/>
                  <a:moveTo>
                    <a:pt x="95" y="276"/>
                  </a:moveTo>
                  <a:lnTo>
                    <a:pt x="93" y="276"/>
                  </a:lnTo>
                  <a:lnTo>
                    <a:pt x="93" y="278"/>
                  </a:lnTo>
                  <a:lnTo>
                    <a:pt x="93" y="276"/>
                  </a:lnTo>
                  <a:lnTo>
                    <a:pt x="93" y="274"/>
                  </a:lnTo>
                  <a:lnTo>
                    <a:pt x="93" y="276"/>
                  </a:lnTo>
                  <a:lnTo>
                    <a:pt x="95" y="274"/>
                  </a:lnTo>
                  <a:lnTo>
                    <a:pt x="95" y="276"/>
                  </a:lnTo>
                  <a:close/>
                  <a:moveTo>
                    <a:pt x="100" y="274"/>
                  </a:moveTo>
                  <a:lnTo>
                    <a:pt x="100" y="272"/>
                  </a:lnTo>
                  <a:lnTo>
                    <a:pt x="100" y="274"/>
                  </a:lnTo>
                  <a:close/>
                  <a:moveTo>
                    <a:pt x="96" y="274"/>
                  </a:moveTo>
                  <a:lnTo>
                    <a:pt x="96" y="272"/>
                  </a:lnTo>
                  <a:lnTo>
                    <a:pt x="96" y="274"/>
                  </a:lnTo>
                  <a:close/>
                  <a:moveTo>
                    <a:pt x="98" y="272"/>
                  </a:moveTo>
                  <a:lnTo>
                    <a:pt x="100" y="272"/>
                  </a:lnTo>
                  <a:lnTo>
                    <a:pt x="100" y="274"/>
                  </a:lnTo>
                  <a:lnTo>
                    <a:pt x="98" y="276"/>
                  </a:lnTo>
                  <a:lnTo>
                    <a:pt x="98" y="274"/>
                  </a:lnTo>
                  <a:lnTo>
                    <a:pt x="98" y="272"/>
                  </a:lnTo>
                  <a:lnTo>
                    <a:pt x="98" y="271"/>
                  </a:lnTo>
                  <a:lnTo>
                    <a:pt x="98" y="272"/>
                  </a:lnTo>
                  <a:close/>
                  <a:moveTo>
                    <a:pt x="96" y="265"/>
                  </a:moveTo>
                  <a:lnTo>
                    <a:pt x="98" y="265"/>
                  </a:lnTo>
                  <a:lnTo>
                    <a:pt x="98" y="267"/>
                  </a:lnTo>
                  <a:lnTo>
                    <a:pt x="96" y="267"/>
                  </a:lnTo>
                  <a:lnTo>
                    <a:pt x="96" y="265"/>
                  </a:lnTo>
                  <a:lnTo>
                    <a:pt x="96" y="263"/>
                  </a:lnTo>
                  <a:lnTo>
                    <a:pt x="96" y="265"/>
                  </a:lnTo>
                  <a:close/>
                  <a:moveTo>
                    <a:pt x="91" y="253"/>
                  </a:moveTo>
                  <a:lnTo>
                    <a:pt x="91" y="251"/>
                  </a:lnTo>
                  <a:lnTo>
                    <a:pt x="93" y="251"/>
                  </a:lnTo>
                  <a:lnTo>
                    <a:pt x="91" y="251"/>
                  </a:lnTo>
                  <a:lnTo>
                    <a:pt x="91" y="253"/>
                  </a:lnTo>
                  <a:close/>
                  <a:moveTo>
                    <a:pt x="24" y="234"/>
                  </a:moveTo>
                  <a:lnTo>
                    <a:pt x="25" y="234"/>
                  </a:lnTo>
                  <a:lnTo>
                    <a:pt x="24" y="234"/>
                  </a:lnTo>
                  <a:close/>
                  <a:moveTo>
                    <a:pt x="87" y="224"/>
                  </a:moveTo>
                  <a:lnTo>
                    <a:pt x="87" y="223"/>
                  </a:lnTo>
                  <a:lnTo>
                    <a:pt x="87" y="224"/>
                  </a:lnTo>
                  <a:close/>
                  <a:moveTo>
                    <a:pt x="43" y="219"/>
                  </a:moveTo>
                  <a:lnTo>
                    <a:pt x="41" y="219"/>
                  </a:lnTo>
                  <a:lnTo>
                    <a:pt x="43" y="217"/>
                  </a:lnTo>
                  <a:lnTo>
                    <a:pt x="43" y="219"/>
                  </a:lnTo>
                  <a:close/>
                  <a:moveTo>
                    <a:pt x="35" y="219"/>
                  </a:moveTo>
                  <a:lnTo>
                    <a:pt x="35" y="217"/>
                  </a:lnTo>
                  <a:lnTo>
                    <a:pt x="37" y="215"/>
                  </a:lnTo>
                  <a:lnTo>
                    <a:pt x="37" y="213"/>
                  </a:lnTo>
                  <a:lnTo>
                    <a:pt x="39" y="213"/>
                  </a:lnTo>
                  <a:lnTo>
                    <a:pt x="39" y="215"/>
                  </a:lnTo>
                  <a:lnTo>
                    <a:pt x="39" y="217"/>
                  </a:lnTo>
                  <a:lnTo>
                    <a:pt x="37" y="217"/>
                  </a:lnTo>
                  <a:lnTo>
                    <a:pt x="35" y="219"/>
                  </a:lnTo>
                  <a:lnTo>
                    <a:pt x="37" y="219"/>
                  </a:lnTo>
                  <a:lnTo>
                    <a:pt x="35" y="219"/>
                  </a:lnTo>
                  <a:close/>
                  <a:moveTo>
                    <a:pt x="85" y="213"/>
                  </a:moveTo>
                  <a:lnTo>
                    <a:pt x="85" y="211"/>
                  </a:lnTo>
                  <a:lnTo>
                    <a:pt x="85" y="209"/>
                  </a:lnTo>
                  <a:lnTo>
                    <a:pt x="83" y="209"/>
                  </a:lnTo>
                  <a:lnTo>
                    <a:pt x="85" y="209"/>
                  </a:lnTo>
                  <a:lnTo>
                    <a:pt x="85" y="207"/>
                  </a:lnTo>
                  <a:lnTo>
                    <a:pt x="87" y="207"/>
                  </a:lnTo>
                  <a:lnTo>
                    <a:pt x="87" y="209"/>
                  </a:lnTo>
                  <a:lnTo>
                    <a:pt x="87" y="211"/>
                  </a:lnTo>
                  <a:lnTo>
                    <a:pt x="85" y="211"/>
                  </a:lnTo>
                  <a:lnTo>
                    <a:pt x="85" y="213"/>
                  </a:lnTo>
                  <a:close/>
                  <a:moveTo>
                    <a:pt x="24" y="169"/>
                  </a:moveTo>
                  <a:lnTo>
                    <a:pt x="25" y="169"/>
                  </a:lnTo>
                  <a:lnTo>
                    <a:pt x="25" y="171"/>
                  </a:lnTo>
                  <a:lnTo>
                    <a:pt x="24" y="171"/>
                  </a:lnTo>
                  <a:lnTo>
                    <a:pt x="22" y="169"/>
                  </a:lnTo>
                  <a:lnTo>
                    <a:pt x="24" y="169"/>
                  </a:lnTo>
                  <a:lnTo>
                    <a:pt x="24" y="167"/>
                  </a:lnTo>
                  <a:lnTo>
                    <a:pt x="24" y="169"/>
                  </a:lnTo>
                  <a:close/>
                  <a:moveTo>
                    <a:pt x="25" y="157"/>
                  </a:moveTo>
                  <a:lnTo>
                    <a:pt x="27" y="157"/>
                  </a:lnTo>
                  <a:lnTo>
                    <a:pt x="27" y="159"/>
                  </a:lnTo>
                  <a:lnTo>
                    <a:pt x="29" y="159"/>
                  </a:lnTo>
                  <a:lnTo>
                    <a:pt x="27" y="159"/>
                  </a:lnTo>
                  <a:lnTo>
                    <a:pt x="27" y="161"/>
                  </a:lnTo>
                  <a:lnTo>
                    <a:pt x="25" y="161"/>
                  </a:lnTo>
                  <a:lnTo>
                    <a:pt x="25" y="159"/>
                  </a:lnTo>
                  <a:lnTo>
                    <a:pt x="24" y="159"/>
                  </a:lnTo>
                  <a:lnTo>
                    <a:pt x="24" y="157"/>
                  </a:lnTo>
                  <a:lnTo>
                    <a:pt x="25" y="157"/>
                  </a:lnTo>
                  <a:close/>
                  <a:moveTo>
                    <a:pt x="22" y="153"/>
                  </a:moveTo>
                  <a:lnTo>
                    <a:pt x="20" y="153"/>
                  </a:lnTo>
                  <a:lnTo>
                    <a:pt x="20" y="152"/>
                  </a:lnTo>
                  <a:lnTo>
                    <a:pt x="20" y="150"/>
                  </a:lnTo>
                  <a:lnTo>
                    <a:pt x="20" y="152"/>
                  </a:lnTo>
                  <a:lnTo>
                    <a:pt x="22" y="152"/>
                  </a:lnTo>
                  <a:lnTo>
                    <a:pt x="22" y="153"/>
                  </a:lnTo>
                  <a:close/>
                  <a:moveTo>
                    <a:pt x="14" y="152"/>
                  </a:moveTo>
                  <a:lnTo>
                    <a:pt x="12" y="150"/>
                  </a:lnTo>
                  <a:lnTo>
                    <a:pt x="12" y="148"/>
                  </a:lnTo>
                  <a:lnTo>
                    <a:pt x="12" y="150"/>
                  </a:lnTo>
                  <a:lnTo>
                    <a:pt x="14" y="152"/>
                  </a:lnTo>
                  <a:close/>
                  <a:moveTo>
                    <a:pt x="87" y="0"/>
                  </a:moveTo>
                  <a:lnTo>
                    <a:pt x="87" y="2"/>
                  </a:lnTo>
                  <a:lnTo>
                    <a:pt x="87" y="0"/>
                  </a:lnTo>
                  <a:lnTo>
                    <a:pt x="89" y="2"/>
                  </a:lnTo>
                  <a:lnTo>
                    <a:pt x="89" y="4"/>
                  </a:lnTo>
                  <a:lnTo>
                    <a:pt x="91" y="4"/>
                  </a:lnTo>
                  <a:lnTo>
                    <a:pt x="93" y="4"/>
                  </a:lnTo>
                  <a:lnTo>
                    <a:pt x="93" y="6"/>
                  </a:lnTo>
                  <a:lnTo>
                    <a:pt x="95" y="8"/>
                  </a:lnTo>
                  <a:lnTo>
                    <a:pt x="95" y="9"/>
                  </a:lnTo>
                  <a:lnTo>
                    <a:pt x="95" y="11"/>
                  </a:lnTo>
                  <a:lnTo>
                    <a:pt x="95" y="13"/>
                  </a:lnTo>
                  <a:lnTo>
                    <a:pt x="96" y="13"/>
                  </a:lnTo>
                  <a:lnTo>
                    <a:pt x="96" y="15"/>
                  </a:lnTo>
                  <a:lnTo>
                    <a:pt x="96" y="17"/>
                  </a:lnTo>
                  <a:lnTo>
                    <a:pt x="98" y="19"/>
                  </a:lnTo>
                  <a:lnTo>
                    <a:pt x="98" y="17"/>
                  </a:lnTo>
                  <a:lnTo>
                    <a:pt x="98" y="15"/>
                  </a:lnTo>
                  <a:lnTo>
                    <a:pt x="100" y="15"/>
                  </a:lnTo>
                  <a:lnTo>
                    <a:pt x="102" y="17"/>
                  </a:lnTo>
                  <a:lnTo>
                    <a:pt x="104" y="17"/>
                  </a:lnTo>
                  <a:lnTo>
                    <a:pt x="104" y="19"/>
                  </a:lnTo>
                  <a:lnTo>
                    <a:pt x="104" y="21"/>
                  </a:lnTo>
                  <a:lnTo>
                    <a:pt x="104" y="23"/>
                  </a:lnTo>
                  <a:lnTo>
                    <a:pt x="104" y="25"/>
                  </a:lnTo>
                  <a:lnTo>
                    <a:pt x="104" y="27"/>
                  </a:lnTo>
                  <a:lnTo>
                    <a:pt x="104" y="29"/>
                  </a:lnTo>
                  <a:lnTo>
                    <a:pt x="104" y="31"/>
                  </a:lnTo>
                  <a:lnTo>
                    <a:pt x="104" y="32"/>
                  </a:lnTo>
                  <a:lnTo>
                    <a:pt x="104" y="34"/>
                  </a:lnTo>
                  <a:lnTo>
                    <a:pt x="104" y="36"/>
                  </a:lnTo>
                  <a:lnTo>
                    <a:pt x="104" y="38"/>
                  </a:lnTo>
                  <a:lnTo>
                    <a:pt x="102" y="40"/>
                  </a:lnTo>
                  <a:lnTo>
                    <a:pt x="104" y="40"/>
                  </a:lnTo>
                  <a:lnTo>
                    <a:pt x="104" y="42"/>
                  </a:lnTo>
                  <a:lnTo>
                    <a:pt x="104" y="44"/>
                  </a:lnTo>
                  <a:lnTo>
                    <a:pt x="102" y="44"/>
                  </a:lnTo>
                  <a:lnTo>
                    <a:pt x="102" y="42"/>
                  </a:lnTo>
                  <a:lnTo>
                    <a:pt x="102" y="44"/>
                  </a:lnTo>
                  <a:lnTo>
                    <a:pt x="102" y="46"/>
                  </a:lnTo>
                  <a:lnTo>
                    <a:pt x="104" y="48"/>
                  </a:lnTo>
                  <a:lnTo>
                    <a:pt x="102" y="50"/>
                  </a:lnTo>
                  <a:lnTo>
                    <a:pt x="102" y="48"/>
                  </a:lnTo>
                  <a:lnTo>
                    <a:pt x="100" y="48"/>
                  </a:lnTo>
                  <a:lnTo>
                    <a:pt x="100" y="50"/>
                  </a:lnTo>
                  <a:lnTo>
                    <a:pt x="98" y="50"/>
                  </a:lnTo>
                  <a:lnTo>
                    <a:pt x="98" y="52"/>
                  </a:lnTo>
                  <a:lnTo>
                    <a:pt x="98" y="54"/>
                  </a:lnTo>
                  <a:lnTo>
                    <a:pt x="96" y="54"/>
                  </a:lnTo>
                  <a:lnTo>
                    <a:pt x="95" y="52"/>
                  </a:lnTo>
                  <a:lnTo>
                    <a:pt x="95" y="54"/>
                  </a:lnTo>
                  <a:lnTo>
                    <a:pt x="95" y="56"/>
                  </a:lnTo>
                  <a:lnTo>
                    <a:pt x="95" y="57"/>
                  </a:lnTo>
                  <a:lnTo>
                    <a:pt x="93" y="57"/>
                  </a:lnTo>
                  <a:lnTo>
                    <a:pt x="91" y="59"/>
                  </a:lnTo>
                  <a:lnTo>
                    <a:pt x="89" y="59"/>
                  </a:lnTo>
                  <a:lnTo>
                    <a:pt x="89" y="61"/>
                  </a:lnTo>
                  <a:lnTo>
                    <a:pt x="89" y="63"/>
                  </a:lnTo>
                  <a:lnTo>
                    <a:pt x="89" y="65"/>
                  </a:lnTo>
                  <a:lnTo>
                    <a:pt x="89" y="67"/>
                  </a:lnTo>
                  <a:lnTo>
                    <a:pt x="87" y="65"/>
                  </a:lnTo>
                  <a:lnTo>
                    <a:pt x="87" y="67"/>
                  </a:lnTo>
                  <a:lnTo>
                    <a:pt x="85" y="67"/>
                  </a:lnTo>
                  <a:lnTo>
                    <a:pt x="85" y="71"/>
                  </a:lnTo>
                  <a:lnTo>
                    <a:pt x="85" y="73"/>
                  </a:lnTo>
                  <a:lnTo>
                    <a:pt x="87" y="73"/>
                  </a:lnTo>
                  <a:lnTo>
                    <a:pt x="87" y="75"/>
                  </a:lnTo>
                  <a:lnTo>
                    <a:pt x="89" y="77"/>
                  </a:lnTo>
                  <a:lnTo>
                    <a:pt x="89" y="79"/>
                  </a:lnTo>
                  <a:lnTo>
                    <a:pt x="85" y="82"/>
                  </a:lnTo>
                  <a:lnTo>
                    <a:pt x="87" y="82"/>
                  </a:lnTo>
                  <a:lnTo>
                    <a:pt x="89" y="82"/>
                  </a:lnTo>
                  <a:lnTo>
                    <a:pt x="89" y="80"/>
                  </a:lnTo>
                  <a:lnTo>
                    <a:pt x="91" y="80"/>
                  </a:lnTo>
                  <a:lnTo>
                    <a:pt x="95" y="79"/>
                  </a:lnTo>
                  <a:lnTo>
                    <a:pt x="96" y="79"/>
                  </a:lnTo>
                  <a:lnTo>
                    <a:pt x="98" y="79"/>
                  </a:lnTo>
                  <a:lnTo>
                    <a:pt x="100" y="79"/>
                  </a:lnTo>
                  <a:lnTo>
                    <a:pt x="102" y="79"/>
                  </a:lnTo>
                  <a:lnTo>
                    <a:pt x="104" y="79"/>
                  </a:lnTo>
                  <a:lnTo>
                    <a:pt x="106" y="79"/>
                  </a:lnTo>
                  <a:lnTo>
                    <a:pt x="104" y="80"/>
                  </a:lnTo>
                  <a:lnTo>
                    <a:pt x="102" y="80"/>
                  </a:lnTo>
                  <a:lnTo>
                    <a:pt x="104" y="80"/>
                  </a:lnTo>
                  <a:lnTo>
                    <a:pt x="104" y="82"/>
                  </a:lnTo>
                  <a:lnTo>
                    <a:pt x="104" y="84"/>
                  </a:lnTo>
                  <a:lnTo>
                    <a:pt x="106" y="84"/>
                  </a:lnTo>
                  <a:lnTo>
                    <a:pt x="106" y="86"/>
                  </a:lnTo>
                  <a:lnTo>
                    <a:pt x="106" y="88"/>
                  </a:lnTo>
                  <a:lnTo>
                    <a:pt x="104" y="88"/>
                  </a:lnTo>
                  <a:lnTo>
                    <a:pt x="106" y="90"/>
                  </a:lnTo>
                  <a:lnTo>
                    <a:pt x="106" y="92"/>
                  </a:lnTo>
                  <a:lnTo>
                    <a:pt x="108" y="92"/>
                  </a:lnTo>
                  <a:lnTo>
                    <a:pt x="106" y="94"/>
                  </a:lnTo>
                  <a:lnTo>
                    <a:pt x="108" y="96"/>
                  </a:lnTo>
                  <a:lnTo>
                    <a:pt x="110" y="96"/>
                  </a:lnTo>
                  <a:lnTo>
                    <a:pt x="112" y="96"/>
                  </a:lnTo>
                  <a:lnTo>
                    <a:pt x="112" y="98"/>
                  </a:lnTo>
                  <a:lnTo>
                    <a:pt x="112" y="96"/>
                  </a:lnTo>
                  <a:lnTo>
                    <a:pt x="114" y="96"/>
                  </a:lnTo>
                  <a:lnTo>
                    <a:pt x="116" y="96"/>
                  </a:lnTo>
                  <a:lnTo>
                    <a:pt x="116" y="98"/>
                  </a:lnTo>
                  <a:lnTo>
                    <a:pt x="118" y="100"/>
                  </a:lnTo>
                  <a:lnTo>
                    <a:pt x="116" y="100"/>
                  </a:lnTo>
                  <a:lnTo>
                    <a:pt x="116" y="102"/>
                  </a:lnTo>
                  <a:lnTo>
                    <a:pt x="114" y="102"/>
                  </a:lnTo>
                  <a:lnTo>
                    <a:pt x="114" y="104"/>
                  </a:lnTo>
                  <a:lnTo>
                    <a:pt x="114" y="105"/>
                  </a:lnTo>
                  <a:lnTo>
                    <a:pt x="114" y="107"/>
                  </a:lnTo>
                  <a:lnTo>
                    <a:pt x="112" y="109"/>
                  </a:lnTo>
                  <a:lnTo>
                    <a:pt x="112" y="111"/>
                  </a:lnTo>
                  <a:lnTo>
                    <a:pt x="112" y="113"/>
                  </a:lnTo>
                  <a:lnTo>
                    <a:pt x="114" y="113"/>
                  </a:lnTo>
                  <a:lnTo>
                    <a:pt x="116" y="113"/>
                  </a:lnTo>
                  <a:lnTo>
                    <a:pt x="118" y="113"/>
                  </a:lnTo>
                  <a:lnTo>
                    <a:pt x="120" y="113"/>
                  </a:lnTo>
                  <a:lnTo>
                    <a:pt x="120" y="115"/>
                  </a:lnTo>
                  <a:lnTo>
                    <a:pt x="120" y="113"/>
                  </a:lnTo>
                  <a:lnTo>
                    <a:pt x="121" y="115"/>
                  </a:lnTo>
                  <a:lnTo>
                    <a:pt x="123" y="115"/>
                  </a:lnTo>
                  <a:lnTo>
                    <a:pt x="123" y="117"/>
                  </a:lnTo>
                  <a:lnTo>
                    <a:pt x="123" y="119"/>
                  </a:lnTo>
                  <a:lnTo>
                    <a:pt x="123" y="121"/>
                  </a:lnTo>
                  <a:lnTo>
                    <a:pt x="125" y="121"/>
                  </a:lnTo>
                  <a:lnTo>
                    <a:pt x="127" y="121"/>
                  </a:lnTo>
                  <a:lnTo>
                    <a:pt x="125" y="121"/>
                  </a:lnTo>
                  <a:lnTo>
                    <a:pt x="125" y="123"/>
                  </a:lnTo>
                  <a:lnTo>
                    <a:pt x="125" y="125"/>
                  </a:lnTo>
                  <a:lnTo>
                    <a:pt x="127" y="125"/>
                  </a:lnTo>
                  <a:lnTo>
                    <a:pt x="129" y="125"/>
                  </a:lnTo>
                  <a:lnTo>
                    <a:pt x="129" y="123"/>
                  </a:lnTo>
                  <a:lnTo>
                    <a:pt x="131" y="123"/>
                  </a:lnTo>
                  <a:lnTo>
                    <a:pt x="131" y="125"/>
                  </a:lnTo>
                  <a:lnTo>
                    <a:pt x="133" y="125"/>
                  </a:lnTo>
                  <a:lnTo>
                    <a:pt x="135" y="125"/>
                  </a:lnTo>
                  <a:lnTo>
                    <a:pt x="135" y="123"/>
                  </a:lnTo>
                  <a:lnTo>
                    <a:pt x="137" y="123"/>
                  </a:lnTo>
                  <a:lnTo>
                    <a:pt x="137" y="121"/>
                  </a:lnTo>
                  <a:lnTo>
                    <a:pt x="139" y="121"/>
                  </a:lnTo>
                  <a:lnTo>
                    <a:pt x="141" y="121"/>
                  </a:lnTo>
                  <a:lnTo>
                    <a:pt x="141" y="119"/>
                  </a:lnTo>
                  <a:lnTo>
                    <a:pt x="143" y="119"/>
                  </a:lnTo>
                  <a:lnTo>
                    <a:pt x="143" y="121"/>
                  </a:lnTo>
                  <a:lnTo>
                    <a:pt x="143" y="123"/>
                  </a:lnTo>
                  <a:lnTo>
                    <a:pt x="141" y="125"/>
                  </a:lnTo>
                  <a:lnTo>
                    <a:pt x="139" y="127"/>
                  </a:lnTo>
                  <a:lnTo>
                    <a:pt x="137" y="127"/>
                  </a:lnTo>
                  <a:lnTo>
                    <a:pt x="135" y="130"/>
                  </a:lnTo>
                  <a:lnTo>
                    <a:pt x="135" y="132"/>
                  </a:lnTo>
                  <a:lnTo>
                    <a:pt x="133" y="132"/>
                  </a:lnTo>
                  <a:lnTo>
                    <a:pt x="133" y="134"/>
                  </a:lnTo>
                  <a:lnTo>
                    <a:pt x="135" y="134"/>
                  </a:lnTo>
                  <a:lnTo>
                    <a:pt x="133" y="136"/>
                  </a:lnTo>
                  <a:lnTo>
                    <a:pt x="131" y="136"/>
                  </a:lnTo>
                  <a:lnTo>
                    <a:pt x="131" y="134"/>
                  </a:lnTo>
                  <a:lnTo>
                    <a:pt x="131" y="136"/>
                  </a:lnTo>
                  <a:lnTo>
                    <a:pt x="129" y="136"/>
                  </a:lnTo>
                  <a:lnTo>
                    <a:pt x="127" y="138"/>
                  </a:lnTo>
                  <a:lnTo>
                    <a:pt x="127" y="140"/>
                  </a:lnTo>
                  <a:lnTo>
                    <a:pt x="127" y="142"/>
                  </a:lnTo>
                  <a:lnTo>
                    <a:pt x="125" y="144"/>
                  </a:lnTo>
                  <a:lnTo>
                    <a:pt x="125" y="142"/>
                  </a:lnTo>
                  <a:lnTo>
                    <a:pt x="123" y="142"/>
                  </a:lnTo>
                  <a:lnTo>
                    <a:pt x="121" y="142"/>
                  </a:lnTo>
                  <a:lnTo>
                    <a:pt x="121" y="144"/>
                  </a:lnTo>
                  <a:lnTo>
                    <a:pt x="120" y="144"/>
                  </a:lnTo>
                  <a:lnTo>
                    <a:pt x="118" y="144"/>
                  </a:lnTo>
                  <a:lnTo>
                    <a:pt x="116" y="144"/>
                  </a:lnTo>
                  <a:lnTo>
                    <a:pt x="116" y="142"/>
                  </a:lnTo>
                  <a:lnTo>
                    <a:pt x="116" y="144"/>
                  </a:lnTo>
                  <a:lnTo>
                    <a:pt x="116" y="146"/>
                  </a:lnTo>
                  <a:lnTo>
                    <a:pt x="118" y="146"/>
                  </a:lnTo>
                  <a:lnTo>
                    <a:pt x="116" y="148"/>
                  </a:lnTo>
                  <a:lnTo>
                    <a:pt x="114" y="148"/>
                  </a:lnTo>
                  <a:lnTo>
                    <a:pt x="112" y="148"/>
                  </a:lnTo>
                  <a:lnTo>
                    <a:pt x="110" y="148"/>
                  </a:lnTo>
                  <a:lnTo>
                    <a:pt x="108" y="148"/>
                  </a:lnTo>
                  <a:lnTo>
                    <a:pt x="108" y="150"/>
                  </a:lnTo>
                  <a:lnTo>
                    <a:pt x="108" y="152"/>
                  </a:lnTo>
                  <a:lnTo>
                    <a:pt x="108" y="153"/>
                  </a:lnTo>
                  <a:lnTo>
                    <a:pt x="106" y="153"/>
                  </a:lnTo>
                  <a:lnTo>
                    <a:pt x="104" y="153"/>
                  </a:lnTo>
                  <a:lnTo>
                    <a:pt x="102" y="153"/>
                  </a:lnTo>
                  <a:lnTo>
                    <a:pt x="102" y="155"/>
                  </a:lnTo>
                  <a:lnTo>
                    <a:pt x="100" y="155"/>
                  </a:lnTo>
                  <a:lnTo>
                    <a:pt x="100" y="153"/>
                  </a:lnTo>
                  <a:lnTo>
                    <a:pt x="100" y="155"/>
                  </a:lnTo>
                  <a:lnTo>
                    <a:pt x="98" y="155"/>
                  </a:lnTo>
                  <a:lnTo>
                    <a:pt x="96" y="155"/>
                  </a:lnTo>
                  <a:lnTo>
                    <a:pt x="96" y="153"/>
                  </a:lnTo>
                  <a:lnTo>
                    <a:pt x="95" y="153"/>
                  </a:lnTo>
                  <a:lnTo>
                    <a:pt x="93" y="153"/>
                  </a:lnTo>
                  <a:lnTo>
                    <a:pt x="93" y="155"/>
                  </a:lnTo>
                  <a:lnTo>
                    <a:pt x="91" y="157"/>
                  </a:lnTo>
                  <a:lnTo>
                    <a:pt x="89" y="159"/>
                  </a:lnTo>
                  <a:lnTo>
                    <a:pt x="89" y="161"/>
                  </a:lnTo>
                  <a:lnTo>
                    <a:pt x="89" y="163"/>
                  </a:lnTo>
                  <a:lnTo>
                    <a:pt x="89" y="165"/>
                  </a:lnTo>
                  <a:lnTo>
                    <a:pt x="89" y="167"/>
                  </a:lnTo>
                  <a:lnTo>
                    <a:pt x="87" y="167"/>
                  </a:lnTo>
                  <a:lnTo>
                    <a:pt x="87" y="169"/>
                  </a:lnTo>
                  <a:lnTo>
                    <a:pt x="89" y="169"/>
                  </a:lnTo>
                  <a:lnTo>
                    <a:pt x="89" y="171"/>
                  </a:lnTo>
                  <a:lnTo>
                    <a:pt x="89" y="173"/>
                  </a:lnTo>
                  <a:lnTo>
                    <a:pt x="87" y="173"/>
                  </a:lnTo>
                  <a:lnTo>
                    <a:pt x="87" y="175"/>
                  </a:lnTo>
                  <a:lnTo>
                    <a:pt x="85" y="175"/>
                  </a:lnTo>
                  <a:lnTo>
                    <a:pt x="83" y="175"/>
                  </a:lnTo>
                  <a:lnTo>
                    <a:pt x="83" y="176"/>
                  </a:lnTo>
                  <a:lnTo>
                    <a:pt x="85" y="178"/>
                  </a:lnTo>
                  <a:lnTo>
                    <a:pt x="85" y="176"/>
                  </a:lnTo>
                  <a:lnTo>
                    <a:pt x="87" y="178"/>
                  </a:lnTo>
                  <a:lnTo>
                    <a:pt x="87" y="180"/>
                  </a:lnTo>
                  <a:lnTo>
                    <a:pt x="89" y="180"/>
                  </a:lnTo>
                  <a:lnTo>
                    <a:pt x="89" y="182"/>
                  </a:lnTo>
                  <a:lnTo>
                    <a:pt x="87" y="182"/>
                  </a:lnTo>
                  <a:lnTo>
                    <a:pt x="89" y="182"/>
                  </a:lnTo>
                  <a:lnTo>
                    <a:pt x="89" y="184"/>
                  </a:lnTo>
                  <a:lnTo>
                    <a:pt x="87" y="184"/>
                  </a:lnTo>
                  <a:lnTo>
                    <a:pt x="89" y="186"/>
                  </a:lnTo>
                  <a:lnTo>
                    <a:pt x="87" y="186"/>
                  </a:lnTo>
                  <a:lnTo>
                    <a:pt x="89" y="186"/>
                  </a:lnTo>
                  <a:lnTo>
                    <a:pt x="89" y="188"/>
                  </a:lnTo>
                  <a:lnTo>
                    <a:pt x="91" y="190"/>
                  </a:lnTo>
                  <a:lnTo>
                    <a:pt x="93" y="190"/>
                  </a:lnTo>
                  <a:lnTo>
                    <a:pt x="93" y="192"/>
                  </a:lnTo>
                  <a:lnTo>
                    <a:pt x="93" y="194"/>
                  </a:lnTo>
                  <a:lnTo>
                    <a:pt x="95" y="194"/>
                  </a:lnTo>
                  <a:lnTo>
                    <a:pt x="96" y="196"/>
                  </a:lnTo>
                  <a:lnTo>
                    <a:pt x="96" y="198"/>
                  </a:lnTo>
                  <a:lnTo>
                    <a:pt x="98" y="198"/>
                  </a:lnTo>
                  <a:lnTo>
                    <a:pt x="98" y="200"/>
                  </a:lnTo>
                  <a:lnTo>
                    <a:pt x="100" y="200"/>
                  </a:lnTo>
                  <a:lnTo>
                    <a:pt x="100" y="201"/>
                  </a:lnTo>
                  <a:lnTo>
                    <a:pt x="100" y="203"/>
                  </a:lnTo>
                  <a:lnTo>
                    <a:pt x="100" y="205"/>
                  </a:lnTo>
                  <a:lnTo>
                    <a:pt x="102" y="205"/>
                  </a:lnTo>
                  <a:lnTo>
                    <a:pt x="102" y="207"/>
                  </a:lnTo>
                  <a:lnTo>
                    <a:pt x="102" y="209"/>
                  </a:lnTo>
                  <a:lnTo>
                    <a:pt x="102" y="211"/>
                  </a:lnTo>
                  <a:lnTo>
                    <a:pt x="104" y="211"/>
                  </a:lnTo>
                  <a:lnTo>
                    <a:pt x="106" y="209"/>
                  </a:lnTo>
                  <a:lnTo>
                    <a:pt x="108" y="209"/>
                  </a:lnTo>
                  <a:lnTo>
                    <a:pt x="108" y="211"/>
                  </a:lnTo>
                  <a:lnTo>
                    <a:pt x="106" y="211"/>
                  </a:lnTo>
                  <a:lnTo>
                    <a:pt x="106" y="213"/>
                  </a:lnTo>
                  <a:lnTo>
                    <a:pt x="106" y="215"/>
                  </a:lnTo>
                  <a:lnTo>
                    <a:pt x="104" y="215"/>
                  </a:lnTo>
                  <a:lnTo>
                    <a:pt x="102" y="215"/>
                  </a:lnTo>
                  <a:lnTo>
                    <a:pt x="102" y="217"/>
                  </a:lnTo>
                  <a:lnTo>
                    <a:pt x="102" y="219"/>
                  </a:lnTo>
                  <a:lnTo>
                    <a:pt x="102" y="221"/>
                  </a:lnTo>
                  <a:lnTo>
                    <a:pt x="100" y="221"/>
                  </a:lnTo>
                  <a:lnTo>
                    <a:pt x="102" y="221"/>
                  </a:lnTo>
                  <a:lnTo>
                    <a:pt x="102" y="223"/>
                  </a:lnTo>
                  <a:lnTo>
                    <a:pt x="102" y="224"/>
                  </a:lnTo>
                  <a:lnTo>
                    <a:pt x="102" y="226"/>
                  </a:lnTo>
                  <a:lnTo>
                    <a:pt x="100" y="226"/>
                  </a:lnTo>
                  <a:lnTo>
                    <a:pt x="98" y="226"/>
                  </a:lnTo>
                  <a:lnTo>
                    <a:pt x="98" y="228"/>
                  </a:lnTo>
                  <a:lnTo>
                    <a:pt x="96" y="228"/>
                  </a:lnTo>
                  <a:lnTo>
                    <a:pt x="95" y="228"/>
                  </a:lnTo>
                  <a:lnTo>
                    <a:pt x="96" y="230"/>
                  </a:lnTo>
                  <a:lnTo>
                    <a:pt x="95" y="230"/>
                  </a:lnTo>
                  <a:lnTo>
                    <a:pt x="95" y="232"/>
                  </a:lnTo>
                  <a:lnTo>
                    <a:pt x="96" y="232"/>
                  </a:lnTo>
                  <a:lnTo>
                    <a:pt x="96" y="234"/>
                  </a:lnTo>
                  <a:lnTo>
                    <a:pt x="96" y="236"/>
                  </a:lnTo>
                  <a:lnTo>
                    <a:pt x="96" y="238"/>
                  </a:lnTo>
                  <a:lnTo>
                    <a:pt x="98" y="240"/>
                  </a:lnTo>
                  <a:lnTo>
                    <a:pt x="100" y="240"/>
                  </a:lnTo>
                  <a:lnTo>
                    <a:pt x="102" y="244"/>
                  </a:lnTo>
                  <a:lnTo>
                    <a:pt x="104" y="246"/>
                  </a:lnTo>
                  <a:lnTo>
                    <a:pt x="106" y="247"/>
                  </a:lnTo>
                  <a:lnTo>
                    <a:pt x="108" y="247"/>
                  </a:lnTo>
                  <a:lnTo>
                    <a:pt x="108" y="249"/>
                  </a:lnTo>
                  <a:lnTo>
                    <a:pt x="110" y="251"/>
                  </a:lnTo>
                  <a:lnTo>
                    <a:pt x="110" y="253"/>
                  </a:lnTo>
                  <a:lnTo>
                    <a:pt x="112" y="253"/>
                  </a:lnTo>
                  <a:lnTo>
                    <a:pt x="112" y="255"/>
                  </a:lnTo>
                  <a:lnTo>
                    <a:pt x="112" y="259"/>
                  </a:lnTo>
                  <a:lnTo>
                    <a:pt x="112" y="261"/>
                  </a:lnTo>
                  <a:lnTo>
                    <a:pt x="112" y="263"/>
                  </a:lnTo>
                  <a:lnTo>
                    <a:pt x="110" y="263"/>
                  </a:lnTo>
                  <a:lnTo>
                    <a:pt x="110" y="265"/>
                  </a:lnTo>
                  <a:lnTo>
                    <a:pt x="112" y="265"/>
                  </a:lnTo>
                  <a:lnTo>
                    <a:pt x="112" y="267"/>
                  </a:lnTo>
                  <a:lnTo>
                    <a:pt x="112" y="269"/>
                  </a:lnTo>
                  <a:lnTo>
                    <a:pt x="112" y="271"/>
                  </a:lnTo>
                  <a:lnTo>
                    <a:pt x="114" y="271"/>
                  </a:lnTo>
                  <a:lnTo>
                    <a:pt x="114" y="272"/>
                  </a:lnTo>
                  <a:lnTo>
                    <a:pt x="116" y="272"/>
                  </a:lnTo>
                  <a:lnTo>
                    <a:pt x="116" y="274"/>
                  </a:lnTo>
                  <a:lnTo>
                    <a:pt x="116" y="276"/>
                  </a:lnTo>
                  <a:lnTo>
                    <a:pt x="116" y="278"/>
                  </a:lnTo>
                  <a:lnTo>
                    <a:pt x="116" y="280"/>
                  </a:lnTo>
                  <a:lnTo>
                    <a:pt x="118" y="280"/>
                  </a:lnTo>
                  <a:lnTo>
                    <a:pt x="118" y="282"/>
                  </a:lnTo>
                  <a:lnTo>
                    <a:pt x="118" y="284"/>
                  </a:lnTo>
                  <a:lnTo>
                    <a:pt x="120" y="284"/>
                  </a:lnTo>
                  <a:lnTo>
                    <a:pt x="118" y="286"/>
                  </a:lnTo>
                  <a:lnTo>
                    <a:pt x="118" y="288"/>
                  </a:lnTo>
                  <a:lnTo>
                    <a:pt x="116" y="288"/>
                  </a:lnTo>
                  <a:lnTo>
                    <a:pt x="116" y="290"/>
                  </a:lnTo>
                  <a:lnTo>
                    <a:pt x="114" y="292"/>
                  </a:lnTo>
                  <a:lnTo>
                    <a:pt x="114" y="294"/>
                  </a:lnTo>
                  <a:lnTo>
                    <a:pt x="112" y="294"/>
                  </a:lnTo>
                  <a:lnTo>
                    <a:pt x="112" y="295"/>
                  </a:lnTo>
                  <a:lnTo>
                    <a:pt x="112" y="297"/>
                  </a:lnTo>
                  <a:lnTo>
                    <a:pt x="110" y="297"/>
                  </a:lnTo>
                  <a:lnTo>
                    <a:pt x="110" y="299"/>
                  </a:lnTo>
                  <a:lnTo>
                    <a:pt x="108" y="299"/>
                  </a:lnTo>
                  <a:lnTo>
                    <a:pt x="108" y="301"/>
                  </a:lnTo>
                  <a:lnTo>
                    <a:pt x="106" y="301"/>
                  </a:lnTo>
                  <a:lnTo>
                    <a:pt x="104" y="303"/>
                  </a:lnTo>
                  <a:lnTo>
                    <a:pt x="104" y="305"/>
                  </a:lnTo>
                  <a:lnTo>
                    <a:pt x="106" y="305"/>
                  </a:lnTo>
                  <a:lnTo>
                    <a:pt x="106" y="307"/>
                  </a:lnTo>
                  <a:lnTo>
                    <a:pt x="104" y="307"/>
                  </a:lnTo>
                  <a:lnTo>
                    <a:pt x="104" y="309"/>
                  </a:lnTo>
                  <a:lnTo>
                    <a:pt x="104" y="311"/>
                  </a:lnTo>
                  <a:lnTo>
                    <a:pt x="102" y="311"/>
                  </a:lnTo>
                  <a:lnTo>
                    <a:pt x="102" y="313"/>
                  </a:lnTo>
                  <a:lnTo>
                    <a:pt x="102" y="315"/>
                  </a:lnTo>
                  <a:lnTo>
                    <a:pt x="100" y="315"/>
                  </a:lnTo>
                  <a:lnTo>
                    <a:pt x="100" y="313"/>
                  </a:lnTo>
                  <a:lnTo>
                    <a:pt x="100" y="311"/>
                  </a:lnTo>
                  <a:lnTo>
                    <a:pt x="100" y="309"/>
                  </a:lnTo>
                  <a:lnTo>
                    <a:pt x="100" y="307"/>
                  </a:lnTo>
                  <a:lnTo>
                    <a:pt x="100" y="305"/>
                  </a:lnTo>
                  <a:lnTo>
                    <a:pt x="100" y="303"/>
                  </a:lnTo>
                  <a:lnTo>
                    <a:pt x="100" y="301"/>
                  </a:lnTo>
                  <a:lnTo>
                    <a:pt x="102" y="301"/>
                  </a:lnTo>
                  <a:lnTo>
                    <a:pt x="102" y="303"/>
                  </a:lnTo>
                  <a:lnTo>
                    <a:pt x="102" y="301"/>
                  </a:lnTo>
                  <a:lnTo>
                    <a:pt x="102" y="299"/>
                  </a:lnTo>
                  <a:lnTo>
                    <a:pt x="104" y="299"/>
                  </a:lnTo>
                  <a:lnTo>
                    <a:pt x="104" y="297"/>
                  </a:lnTo>
                  <a:lnTo>
                    <a:pt x="104" y="295"/>
                  </a:lnTo>
                  <a:lnTo>
                    <a:pt x="104" y="297"/>
                  </a:lnTo>
                  <a:lnTo>
                    <a:pt x="104" y="295"/>
                  </a:lnTo>
                  <a:lnTo>
                    <a:pt x="102" y="295"/>
                  </a:lnTo>
                  <a:lnTo>
                    <a:pt x="104" y="295"/>
                  </a:lnTo>
                  <a:lnTo>
                    <a:pt x="104" y="294"/>
                  </a:lnTo>
                  <a:lnTo>
                    <a:pt x="104" y="292"/>
                  </a:lnTo>
                  <a:lnTo>
                    <a:pt x="104" y="290"/>
                  </a:lnTo>
                  <a:lnTo>
                    <a:pt x="104" y="288"/>
                  </a:lnTo>
                  <a:lnTo>
                    <a:pt x="106" y="288"/>
                  </a:lnTo>
                  <a:lnTo>
                    <a:pt x="106" y="286"/>
                  </a:lnTo>
                  <a:lnTo>
                    <a:pt x="106" y="284"/>
                  </a:lnTo>
                  <a:lnTo>
                    <a:pt x="106" y="286"/>
                  </a:lnTo>
                  <a:lnTo>
                    <a:pt x="104" y="286"/>
                  </a:lnTo>
                  <a:lnTo>
                    <a:pt x="104" y="288"/>
                  </a:lnTo>
                  <a:lnTo>
                    <a:pt x="102" y="286"/>
                  </a:lnTo>
                  <a:lnTo>
                    <a:pt x="102" y="284"/>
                  </a:lnTo>
                  <a:lnTo>
                    <a:pt x="104" y="284"/>
                  </a:lnTo>
                  <a:lnTo>
                    <a:pt x="102" y="284"/>
                  </a:lnTo>
                  <a:lnTo>
                    <a:pt x="104" y="284"/>
                  </a:lnTo>
                  <a:lnTo>
                    <a:pt x="104" y="282"/>
                  </a:lnTo>
                  <a:lnTo>
                    <a:pt x="104" y="280"/>
                  </a:lnTo>
                  <a:lnTo>
                    <a:pt x="102" y="280"/>
                  </a:lnTo>
                  <a:lnTo>
                    <a:pt x="104" y="278"/>
                  </a:lnTo>
                  <a:lnTo>
                    <a:pt x="102" y="278"/>
                  </a:lnTo>
                  <a:lnTo>
                    <a:pt x="104" y="278"/>
                  </a:lnTo>
                  <a:lnTo>
                    <a:pt x="102" y="278"/>
                  </a:lnTo>
                  <a:lnTo>
                    <a:pt x="100" y="278"/>
                  </a:lnTo>
                  <a:lnTo>
                    <a:pt x="102" y="276"/>
                  </a:lnTo>
                  <a:lnTo>
                    <a:pt x="104" y="276"/>
                  </a:lnTo>
                  <a:lnTo>
                    <a:pt x="102" y="276"/>
                  </a:lnTo>
                  <a:lnTo>
                    <a:pt x="102" y="274"/>
                  </a:lnTo>
                  <a:lnTo>
                    <a:pt x="104" y="274"/>
                  </a:lnTo>
                  <a:lnTo>
                    <a:pt x="104" y="272"/>
                  </a:lnTo>
                  <a:lnTo>
                    <a:pt x="102" y="272"/>
                  </a:lnTo>
                  <a:lnTo>
                    <a:pt x="104" y="272"/>
                  </a:lnTo>
                  <a:lnTo>
                    <a:pt x="104" y="271"/>
                  </a:lnTo>
                  <a:lnTo>
                    <a:pt x="102" y="271"/>
                  </a:lnTo>
                  <a:lnTo>
                    <a:pt x="104" y="271"/>
                  </a:lnTo>
                  <a:lnTo>
                    <a:pt x="104" y="269"/>
                  </a:lnTo>
                  <a:lnTo>
                    <a:pt x="102" y="269"/>
                  </a:lnTo>
                  <a:lnTo>
                    <a:pt x="102" y="267"/>
                  </a:lnTo>
                  <a:lnTo>
                    <a:pt x="102" y="265"/>
                  </a:lnTo>
                  <a:lnTo>
                    <a:pt x="102" y="263"/>
                  </a:lnTo>
                  <a:lnTo>
                    <a:pt x="100" y="261"/>
                  </a:lnTo>
                  <a:lnTo>
                    <a:pt x="100" y="259"/>
                  </a:lnTo>
                  <a:lnTo>
                    <a:pt x="98" y="257"/>
                  </a:lnTo>
                  <a:lnTo>
                    <a:pt x="100" y="257"/>
                  </a:lnTo>
                  <a:lnTo>
                    <a:pt x="98" y="257"/>
                  </a:lnTo>
                  <a:lnTo>
                    <a:pt x="98" y="255"/>
                  </a:lnTo>
                  <a:lnTo>
                    <a:pt x="96" y="255"/>
                  </a:lnTo>
                  <a:lnTo>
                    <a:pt x="96" y="253"/>
                  </a:lnTo>
                  <a:lnTo>
                    <a:pt x="98" y="253"/>
                  </a:lnTo>
                  <a:lnTo>
                    <a:pt x="96" y="253"/>
                  </a:lnTo>
                  <a:lnTo>
                    <a:pt x="96" y="251"/>
                  </a:lnTo>
                  <a:lnTo>
                    <a:pt x="96" y="249"/>
                  </a:lnTo>
                  <a:lnTo>
                    <a:pt x="96" y="247"/>
                  </a:lnTo>
                  <a:lnTo>
                    <a:pt x="96" y="249"/>
                  </a:lnTo>
                  <a:lnTo>
                    <a:pt x="96" y="251"/>
                  </a:lnTo>
                  <a:lnTo>
                    <a:pt x="96" y="253"/>
                  </a:lnTo>
                  <a:lnTo>
                    <a:pt x="96" y="255"/>
                  </a:lnTo>
                  <a:lnTo>
                    <a:pt x="95" y="255"/>
                  </a:lnTo>
                  <a:lnTo>
                    <a:pt x="95" y="257"/>
                  </a:lnTo>
                  <a:lnTo>
                    <a:pt x="96" y="257"/>
                  </a:lnTo>
                  <a:lnTo>
                    <a:pt x="95" y="257"/>
                  </a:lnTo>
                  <a:lnTo>
                    <a:pt x="95" y="255"/>
                  </a:lnTo>
                  <a:lnTo>
                    <a:pt x="95" y="253"/>
                  </a:lnTo>
                  <a:lnTo>
                    <a:pt x="95" y="251"/>
                  </a:lnTo>
                  <a:lnTo>
                    <a:pt x="95" y="249"/>
                  </a:lnTo>
                  <a:lnTo>
                    <a:pt x="95" y="247"/>
                  </a:lnTo>
                  <a:lnTo>
                    <a:pt x="95" y="246"/>
                  </a:lnTo>
                  <a:lnTo>
                    <a:pt x="93" y="246"/>
                  </a:lnTo>
                  <a:lnTo>
                    <a:pt x="93" y="244"/>
                  </a:lnTo>
                  <a:lnTo>
                    <a:pt x="93" y="242"/>
                  </a:lnTo>
                  <a:lnTo>
                    <a:pt x="91" y="240"/>
                  </a:lnTo>
                  <a:lnTo>
                    <a:pt x="91" y="238"/>
                  </a:lnTo>
                  <a:lnTo>
                    <a:pt x="93" y="238"/>
                  </a:lnTo>
                  <a:lnTo>
                    <a:pt x="93" y="236"/>
                  </a:lnTo>
                  <a:lnTo>
                    <a:pt x="91" y="236"/>
                  </a:lnTo>
                  <a:lnTo>
                    <a:pt x="91" y="238"/>
                  </a:lnTo>
                  <a:lnTo>
                    <a:pt x="89" y="236"/>
                  </a:lnTo>
                  <a:lnTo>
                    <a:pt x="89" y="234"/>
                  </a:lnTo>
                  <a:lnTo>
                    <a:pt x="89" y="232"/>
                  </a:lnTo>
                  <a:lnTo>
                    <a:pt x="89" y="230"/>
                  </a:lnTo>
                  <a:lnTo>
                    <a:pt x="91" y="228"/>
                  </a:lnTo>
                  <a:lnTo>
                    <a:pt x="89" y="228"/>
                  </a:lnTo>
                  <a:lnTo>
                    <a:pt x="89" y="226"/>
                  </a:lnTo>
                  <a:lnTo>
                    <a:pt x="89" y="224"/>
                  </a:lnTo>
                  <a:lnTo>
                    <a:pt x="89" y="223"/>
                  </a:lnTo>
                  <a:lnTo>
                    <a:pt x="89" y="221"/>
                  </a:lnTo>
                  <a:lnTo>
                    <a:pt x="89" y="219"/>
                  </a:lnTo>
                  <a:lnTo>
                    <a:pt x="87" y="217"/>
                  </a:lnTo>
                  <a:lnTo>
                    <a:pt x="87" y="215"/>
                  </a:lnTo>
                  <a:lnTo>
                    <a:pt x="85" y="215"/>
                  </a:lnTo>
                  <a:lnTo>
                    <a:pt x="87" y="215"/>
                  </a:lnTo>
                  <a:lnTo>
                    <a:pt x="87" y="213"/>
                  </a:lnTo>
                  <a:lnTo>
                    <a:pt x="87" y="211"/>
                  </a:lnTo>
                  <a:lnTo>
                    <a:pt x="87" y="209"/>
                  </a:lnTo>
                  <a:lnTo>
                    <a:pt x="87" y="207"/>
                  </a:lnTo>
                  <a:lnTo>
                    <a:pt x="89" y="207"/>
                  </a:lnTo>
                  <a:lnTo>
                    <a:pt x="87" y="207"/>
                  </a:lnTo>
                  <a:lnTo>
                    <a:pt x="85" y="207"/>
                  </a:lnTo>
                  <a:lnTo>
                    <a:pt x="83" y="207"/>
                  </a:lnTo>
                  <a:lnTo>
                    <a:pt x="83" y="209"/>
                  </a:lnTo>
                  <a:lnTo>
                    <a:pt x="83" y="205"/>
                  </a:lnTo>
                  <a:lnTo>
                    <a:pt x="81" y="205"/>
                  </a:lnTo>
                  <a:lnTo>
                    <a:pt x="81" y="203"/>
                  </a:lnTo>
                  <a:lnTo>
                    <a:pt x="81" y="201"/>
                  </a:lnTo>
                  <a:lnTo>
                    <a:pt x="81" y="203"/>
                  </a:lnTo>
                  <a:lnTo>
                    <a:pt x="79" y="201"/>
                  </a:lnTo>
                  <a:lnTo>
                    <a:pt x="81" y="201"/>
                  </a:lnTo>
                  <a:lnTo>
                    <a:pt x="79" y="201"/>
                  </a:lnTo>
                  <a:lnTo>
                    <a:pt x="79" y="200"/>
                  </a:lnTo>
                  <a:lnTo>
                    <a:pt x="79" y="198"/>
                  </a:lnTo>
                  <a:lnTo>
                    <a:pt x="81" y="198"/>
                  </a:lnTo>
                  <a:lnTo>
                    <a:pt x="79" y="198"/>
                  </a:lnTo>
                  <a:lnTo>
                    <a:pt x="79" y="196"/>
                  </a:lnTo>
                  <a:lnTo>
                    <a:pt x="77" y="196"/>
                  </a:lnTo>
                  <a:lnTo>
                    <a:pt x="77" y="194"/>
                  </a:lnTo>
                  <a:lnTo>
                    <a:pt x="75" y="194"/>
                  </a:lnTo>
                  <a:lnTo>
                    <a:pt x="75" y="192"/>
                  </a:lnTo>
                  <a:lnTo>
                    <a:pt x="75" y="194"/>
                  </a:lnTo>
                  <a:lnTo>
                    <a:pt x="73" y="194"/>
                  </a:lnTo>
                  <a:lnTo>
                    <a:pt x="73" y="192"/>
                  </a:lnTo>
                  <a:lnTo>
                    <a:pt x="73" y="194"/>
                  </a:lnTo>
                  <a:lnTo>
                    <a:pt x="75" y="194"/>
                  </a:lnTo>
                  <a:lnTo>
                    <a:pt x="75" y="196"/>
                  </a:lnTo>
                  <a:lnTo>
                    <a:pt x="73" y="196"/>
                  </a:lnTo>
                  <a:lnTo>
                    <a:pt x="75" y="198"/>
                  </a:lnTo>
                  <a:lnTo>
                    <a:pt x="75" y="200"/>
                  </a:lnTo>
                  <a:lnTo>
                    <a:pt x="75" y="201"/>
                  </a:lnTo>
                  <a:lnTo>
                    <a:pt x="73" y="201"/>
                  </a:lnTo>
                  <a:lnTo>
                    <a:pt x="75" y="201"/>
                  </a:lnTo>
                  <a:lnTo>
                    <a:pt x="73" y="201"/>
                  </a:lnTo>
                  <a:lnTo>
                    <a:pt x="73" y="203"/>
                  </a:lnTo>
                  <a:lnTo>
                    <a:pt x="73" y="205"/>
                  </a:lnTo>
                  <a:lnTo>
                    <a:pt x="72" y="205"/>
                  </a:lnTo>
                  <a:lnTo>
                    <a:pt x="72" y="207"/>
                  </a:lnTo>
                  <a:lnTo>
                    <a:pt x="70" y="207"/>
                  </a:lnTo>
                  <a:lnTo>
                    <a:pt x="68" y="209"/>
                  </a:lnTo>
                  <a:lnTo>
                    <a:pt x="68" y="207"/>
                  </a:lnTo>
                  <a:lnTo>
                    <a:pt x="66" y="207"/>
                  </a:lnTo>
                  <a:lnTo>
                    <a:pt x="66" y="205"/>
                  </a:lnTo>
                  <a:lnTo>
                    <a:pt x="64" y="205"/>
                  </a:lnTo>
                  <a:lnTo>
                    <a:pt x="64" y="203"/>
                  </a:lnTo>
                  <a:lnTo>
                    <a:pt x="66" y="203"/>
                  </a:lnTo>
                  <a:lnTo>
                    <a:pt x="64" y="203"/>
                  </a:lnTo>
                  <a:lnTo>
                    <a:pt x="64" y="205"/>
                  </a:lnTo>
                  <a:lnTo>
                    <a:pt x="64" y="207"/>
                  </a:lnTo>
                  <a:lnTo>
                    <a:pt x="66" y="207"/>
                  </a:lnTo>
                  <a:lnTo>
                    <a:pt x="66" y="209"/>
                  </a:lnTo>
                  <a:lnTo>
                    <a:pt x="66" y="211"/>
                  </a:lnTo>
                  <a:lnTo>
                    <a:pt x="64" y="211"/>
                  </a:lnTo>
                  <a:lnTo>
                    <a:pt x="62" y="211"/>
                  </a:lnTo>
                  <a:lnTo>
                    <a:pt x="62" y="209"/>
                  </a:lnTo>
                  <a:lnTo>
                    <a:pt x="62" y="211"/>
                  </a:lnTo>
                  <a:lnTo>
                    <a:pt x="60" y="213"/>
                  </a:lnTo>
                  <a:lnTo>
                    <a:pt x="60" y="211"/>
                  </a:lnTo>
                  <a:lnTo>
                    <a:pt x="60" y="213"/>
                  </a:lnTo>
                  <a:lnTo>
                    <a:pt x="58" y="213"/>
                  </a:lnTo>
                  <a:lnTo>
                    <a:pt x="60" y="213"/>
                  </a:lnTo>
                  <a:lnTo>
                    <a:pt x="58" y="213"/>
                  </a:lnTo>
                  <a:lnTo>
                    <a:pt x="56" y="213"/>
                  </a:lnTo>
                  <a:lnTo>
                    <a:pt x="56" y="215"/>
                  </a:lnTo>
                  <a:lnTo>
                    <a:pt x="56" y="217"/>
                  </a:lnTo>
                  <a:lnTo>
                    <a:pt x="52" y="219"/>
                  </a:lnTo>
                  <a:lnTo>
                    <a:pt x="52" y="221"/>
                  </a:lnTo>
                  <a:lnTo>
                    <a:pt x="50" y="221"/>
                  </a:lnTo>
                  <a:lnTo>
                    <a:pt x="50" y="219"/>
                  </a:lnTo>
                  <a:lnTo>
                    <a:pt x="50" y="217"/>
                  </a:lnTo>
                  <a:lnTo>
                    <a:pt x="50" y="215"/>
                  </a:lnTo>
                  <a:lnTo>
                    <a:pt x="50" y="213"/>
                  </a:lnTo>
                  <a:lnTo>
                    <a:pt x="50" y="215"/>
                  </a:lnTo>
                  <a:lnTo>
                    <a:pt x="50" y="217"/>
                  </a:lnTo>
                  <a:lnTo>
                    <a:pt x="50" y="219"/>
                  </a:lnTo>
                  <a:lnTo>
                    <a:pt x="48" y="219"/>
                  </a:lnTo>
                  <a:lnTo>
                    <a:pt x="48" y="217"/>
                  </a:lnTo>
                  <a:lnTo>
                    <a:pt x="48" y="219"/>
                  </a:lnTo>
                  <a:lnTo>
                    <a:pt x="48" y="221"/>
                  </a:lnTo>
                  <a:lnTo>
                    <a:pt x="47" y="219"/>
                  </a:lnTo>
                  <a:lnTo>
                    <a:pt x="47" y="217"/>
                  </a:lnTo>
                  <a:lnTo>
                    <a:pt x="47" y="215"/>
                  </a:lnTo>
                  <a:lnTo>
                    <a:pt x="47" y="217"/>
                  </a:lnTo>
                  <a:lnTo>
                    <a:pt x="47" y="215"/>
                  </a:lnTo>
                  <a:lnTo>
                    <a:pt x="48" y="215"/>
                  </a:lnTo>
                  <a:lnTo>
                    <a:pt x="48" y="213"/>
                  </a:lnTo>
                  <a:lnTo>
                    <a:pt x="48" y="215"/>
                  </a:lnTo>
                  <a:lnTo>
                    <a:pt x="47" y="215"/>
                  </a:lnTo>
                  <a:lnTo>
                    <a:pt x="47" y="213"/>
                  </a:lnTo>
                  <a:lnTo>
                    <a:pt x="47" y="215"/>
                  </a:lnTo>
                  <a:lnTo>
                    <a:pt x="47" y="217"/>
                  </a:lnTo>
                  <a:lnTo>
                    <a:pt x="47" y="219"/>
                  </a:lnTo>
                  <a:lnTo>
                    <a:pt x="45" y="219"/>
                  </a:lnTo>
                  <a:lnTo>
                    <a:pt x="45" y="221"/>
                  </a:lnTo>
                  <a:lnTo>
                    <a:pt x="43" y="221"/>
                  </a:lnTo>
                  <a:lnTo>
                    <a:pt x="43" y="219"/>
                  </a:lnTo>
                  <a:lnTo>
                    <a:pt x="43" y="217"/>
                  </a:lnTo>
                  <a:lnTo>
                    <a:pt x="45" y="217"/>
                  </a:lnTo>
                  <a:lnTo>
                    <a:pt x="45" y="215"/>
                  </a:lnTo>
                  <a:lnTo>
                    <a:pt x="43" y="217"/>
                  </a:lnTo>
                  <a:lnTo>
                    <a:pt x="43" y="215"/>
                  </a:lnTo>
                  <a:lnTo>
                    <a:pt x="43" y="213"/>
                  </a:lnTo>
                  <a:lnTo>
                    <a:pt x="45" y="213"/>
                  </a:lnTo>
                  <a:lnTo>
                    <a:pt x="43" y="213"/>
                  </a:lnTo>
                  <a:lnTo>
                    <a:pt x="43" y="215"/>
                  </a:lnTo>
                  <a:lnTo>
                    <a:pt x="43" y="217"/>
                  </a:lnTo>
                  <a:lnTo>
                    <a:pt x="41" y="217"/>
                  </a:lnTo>
                  <a:lnTo>
                    <a:pt x="41" y="219"/>
                  </a:lnTo>
                  <a:lnTo>
                    <a:pt x="39" y="219"/>
                  </a:lnTo>
                  <a:lnTo>
                    <a:pt x="39" y="217"/>
                  </a:lnTo>
                  <a:lnTo>
                    <a:pt x="39" y="219"/>
                  </a:lnTo>
                  <a:lnTo>
                    <a:pt x="39" y="217"/>
                  </a:lnTo>
                  <a:lnTo>
                    <a:pt x="41" y="217"/>
                  </a:lnTo>
                  <a:lnTo>
                    <a:pt x="41" y="215"/>
                  </a:lnTo>
                  <a:lnTo>
                    <a:pt x="41" y="213"/>
                  </a:lnTo>
                  <a:lnTo>
                    <a:pt x="41" y="215"/>
                  </a:lnTo>
                  <a:lnTo>
                    <a:pt x="41" y="217"/>
                  </a:lnTo>
                  <a:lnTo>
                    <a:pt x="39" y="217"/>
                  </a:lnTo>
                  <a:lnTo>
                    <a:pt x="39" y="215"/>
                  </a:lnTo>
                  <a:lnTo>
                    <a:pt x="41" y="213"/>
                  </a:lnTo>
                  <a:lnTo>
                    <a:pt x="39" y="213"/>
                  </a:lnTo>
                  <a:lnTo>
                    <a:pt x="39" y="211"/>
                  </a:lnTo>
                  <a:lnTo>
                    <a:pt x="41" y="211"/>
                  </a:lnTo>
                  <a:lnTo>
                    <a:pt x="41" y="209"/>
                  </a:lnTo>
                  <a:lnTo>
                    <a:pt x="41" y="207"/>
                  </a:lnTo>
                  <a:lnTo>
                    <a:pt x="39" y="207"/>
                  </a:lnTo>
                  <a:lnTo>
                    <a:pt x="41" y="209"/>
                  </a:lnTo>
                  <a:lnTo>
                    <a:pt x="41" y="211"/>
                  </a:lnTo>
                  <a:lnTo>
                    <a:pt x="39" y="211"/>
                  </a:lnTo>
                  <a:lnTo>
                    <a:pt x="39" y="213"/>
                  </a:lnTo>
                  <a:lnTo>
                    <a:pt x="39" y="211"/>
                  </a:lnTo>
                  <a:lnTo>
                    <a:pt x="37" y="211"/>
                  </a:lnTo>
                  <a:lnTo>
                    <a:pt x="37" y="213"/>
                  </a:lnTo>
                  <a:lnTo>
                    <a:pt x="37" y="215"/>
                  </a:lnTo>
                  <a:lnTo>
                    <a:pt x="35" y="215"/>
                  </a:lnTo>
                  <a:lnTo>
                    <a:pt x="35" y="217"/>
                  </a:lnTo>
                  <a:lnTo>
                    <a:pt x="33" y="217"/>
                  </a:lnTo>
                  <a:lnTo>
                    <a:pt x="33" y="215"/>
                  </a:lnTo>
                  <a:lnTo>
                    <a:pt x="33" y="213"/>
                  </a:lnTo>
                  <a:lnTo>
                    <a:pt x="33" y="211"/>
                  </a:lnTo>
                  <a:lnTo>
                    <a:pt x="33" y="209"/>
                  </a:lnTo>
                  <a:lnTo>
                    <a:pt x="33" y="207"/>
                  </a:lnTo>
                  <a:lnTo>
                    <a:pt x="35" y="207"/>
                  </a:lnTo>
                  <a:lnTo>
                    <a:pt x="35" y="205"/>
                  </a:lnTo>
                  <a:lnTo>
                    <a:pt x="35" y="203"/>
                  </a:lnTo>
                  <a:lnTo>
                    <a:pt x="35" y="201"/>
                  </a:lnTo>
                  <a:lnTo>
                    <a:pt x="37" y="200"/>
                  </a:lnTo>
                  <a:lnTo>
                    <a:pt x="37" y="198"/>
                  </a:lnTo>
                  <a:lnTo>
                    <a:pt x="37" y="196"/>
                  </a:lnTo>
                  <a:lnTo>
                    <a:pt x="37" y="198"/>
                  </a:lnTo>
                  <a:lnTo>
                    <a:pt x="37" y="196"/>
                  </a:lnTo>
                  <a:lnTo>
                    <a:pt x="37" y="194"/>
                  </a:lnTo>
                  <a:lnTo>
                    <a:pt x="39" y="194"/>
                  </a:lnTo>
                  <a:lnTo>
                    <a:pt x="39" y="192"/>
                  </a:lnTo>
                  <a:lnTo>
                    <a:pt x="39" y="190"/>
                  </a:lnTo>
                  <a:lnTo>
                    <a:pt x="37" y="190"/>
                  </a:lnTo>
                  <a:lnTo>
                    <a:pt x="39" y="190"/>
                  </a:lnTo>
                  <a:lnTo>
                    <a:pt x="39" y="188"/>
                  </a:lnTo>
                  <a:lnTo>
                    <a:pt x="37" y="188"/>
                  </a:lnTo>
                  <a:lnTo>
                    <a:pt x="37" y="186"/>
                  </a:lnTo>
                  <a:lnTo>
                    <a:pt x="37" y="184"/>
                  </a:lnTo>
                  <a:lnTo>
                    <a:pt x="37" y="182"/>
                  </a:lnTo>
                  <a:lnTo>
                    <a:pt x="37" y="180"/>
                  </a:lnTo>
                  <a:lnTo>
                    <a:pt x="35" y="180"/>
                  </a:lnTo>
                  <a:lnTo>
                    <a:pt x="35" y="178"/>
                  </a:lnTo>
                  <a:lnTo>
                    <a:pt x="35" y="176"/>
                  </a:lnTo>
                  <a:lnTo>
                    <a:pt x="33" y="175"/>
                  </a:lnTo>
                  <a:lnTo>
                    <a:pt x="33" y="173"/>
                  </a:lnTo>
                  <a:lnTo>
                    <a:pt x="31" y="171"/>
                  </a:lnTo>
                  <a:lnTo>
                    <a:pt x="33" y="171"/>
                  </a:lnTo>
                  <a:lnTo>
                    <a:pt x="31" y="169"/>
                  </a:lnTo>
                  <a:lnTo>
                    <a:pt x="29" y="169"/>
                  </a:lnTo>
                  <a:lnTo>
                    <a:pt x="29" y="167"/>
                  </a:lnTo>
                  <a:lnTo>
                    <a:pt x="29" y="165"/>
                  </a:lnTo>
                  <a:lnTo>
                    <a:pt x="31" y="165"/>
                  </a:lnTo>
                  <a:lnTo>
                    <a:pt x="29" y="165"/>
                  </a:lnTo>
                  <a:lnTo>
                    <a:pt x="29" y="163"/>
                  </a:lnTo>
                  <a:lnTo>
                    <a:pt x="29" y="161"/>
                  </a:lnTo>
                  <a:lnTo>
                    <a:pt x="29" y="159"/>
                  </a:lnTo>
                  <a:lnTo>
                    <a:pt x="29" y="161"/>
                  </a:lnTo>
                  <a:lnTo>
                    <a:pt x="29" y="163"/>
                  </a:lnTo>
                  <a:lnTo>
                    <a:pt x="27" y="163"/>
                  </a:lnTo>
                  <a:lnTo>
                    <a:pt x="29" y="163"/>
                  </a:lnTo>
                  <a:lnTo>
                    <a:pt x="29" y="165"/>
                  </a:lnTo>
                  <a:lnTo>
                    <a:pt x="27" y="165"/>
                  </a:lnTo>
                  <a:lnTo>
                    <a:pt x="29" y="165"/>
                  </a:lnTo>
                  <a:lnTo>
                    <a:pt x="29" y="167"/>
                  </a:lnTo>
                  <a:lnTo>
                    <a:pt x="27" y="169"/>
                  </a:lnTo>
                  <a:lnTo>
                    <a:pt x="25" y="167"/>
                  </a:lnTo>
                  <a:lnTo>
                    <a:pt x="24" y="165"/>
                  </a:lnTo>
                  <a:lnTo>
                    <a:pt x="24" y="163"/>
                  </a:lnTo>
                  <a:lnTo>
                    <a:pt x="22" y="163"/>
                  </a:lnTo>
                  <a:lnTo>
                    <a:pt x="22" y="161"/>
                  </a:lnTo>
                  <a:lnTo>
                    <a:pt x="22" y="159"/>
                  </a:lnTo>
                  <a:lnTo>
                    <a:pt x="24" y="159"/>
                  </a:lnTo>
                  <a:lnTo>
                    <a:pt x="24" y="161"/>
                  </a:lnTo>
                  <a:lnTo>
                    <a:pt x="25" y="161"/>
                  </a:lnTo>
                  <a:lnTo>
                    <a:pt x="25" y="163"/>
                  </a:lnTo>
                  <a:lnTo>
                    <a:pt x="27" y="161"/>
                  </a:lnTo>
                  <a:lnTo>
                    <a:pt x="29" y="161"/>
                  </a:lnTo>
                  <a:lnTo>
                    <a:pt x="29" y="159"/>
                  </a:lnTo>
                  <a:lnTo>
                    <a:pt x="27" y="159"/>
                  </a:lnTo>
                  <a:lnTo>
                    <a:pt x="27" y="157"/>
                  </a:lnTo>
                  <a:lnTo>
                    <a:pt x="25" y="157"/>
                  </a:lnTo>
                  <a:lnTo>
                    <a:pt x="25" y="155"/>
                  </a:lnTo>
                  <a:lnTo>
                    <a:pt x="25" y="153"/>
                  </a:lnTo>
                  <a:lnTo>
                    <a:pt x="25" y="155"/>
                  </a:lnTo>
                  <a:lnTo>
                    <a:pt x="24" y="153"/>
                  </a:lnTo>
                  <a:lnTo>
                    <a:pt x="25" y="153"/>
                  </a:lnTo>
                  <a:lnTo>
                    <a:pt x="24" y="153"/>
                  </a:lnTo>
                  <a:lnTo>
                    <a:pt x="24" y="152"/>
                  </a:lnTo>
                  <a:lnTo>
                    <a:pt x="25" y="152"/>
                  </a:lnTo>
                  <a:lnTo>
                    <a:pt x="25" y="150"/>
                  </a:lnTo>
                  <a:lnTo>
                    <a:pt x="24" y="150"/>
                  </a:lnTo>
                  <a:lnTo>
                    <a:pt x="24" y="152"/>
                  </a:lnTo>
                  <a:lnTo>
                    <a:pt x="22" y="152"/>
                  </a:lnTo>
                  <a:lnTo>
                    <a:pt x="22" y="150"/>
                  </a:lnTo>
                  <a:lnTo>
                    <a:pt x="20" y="150"/>
                  </a:lnTo>
                  <a:lnTo>
                    <a:pt x="20" y="148"/>
                  </a:lnTo>
                  <a:lnTo>
                    <a:pt x="20" y="150"/>
                  </a:lnTo>
                  <a:lnTo>
                    <a:pt x="20" y="148"/>
                  </a:lnTo>
                  <a:lnTo>
                    <a:pt x="18" y="148"/>
                  </a:lnTo>
                  <a:lnTo>
                    <a:pt x="16" y="148"/>
                  </a:lnTo>
                  <a:lnTo>
                    <a:pt x="16" y="150"/>
                  </a:lnTo>
                  <a:lnTo>
                    <a:pt x="18" y="152"/>
                  </a:lnTo>
                  <a:lnTo>
                    <a:pt x="16" y="152"/>
                  </a:lnTo>
                  <a:lnTo>
                    <a:pt x="16" y="150"/>
                  </a:lnTo>
                  <a:lnTo>
                    <a:pt x="14" y="150"/>
                  </a:lnTo>
                  <a:lnTo>
                    <a:pt x="16" y="152"/>
                  </a:lnTo>
                  <a:lnTo>
                    <a:pt x="16" y="153"/>
                  </a:lnTo>
                  <a:lnTo>
                    <a:pt x="16" y="152"/>
                  </a:lnTo>
                  <a:lnTo>
                    <a:pt x="14" y="150"/>
                  </a:lnTo>
                  <a:lnTo>
                    <a:pt x="14" y="148"/>
                  </a:lnTo>
                  <a:lnTo>
                    <a:pt x="12" y="148"/>
                  </a:lnTo>
                  <a:lnTo>
                    <a:pt x="14" y="148"/>
                  </a:lnTo>
                  <a:lnTo>
                    <a:pt x="14" y="146"/>
                  </a:lnTo>
                  <a:lnTo>
                    <a:pt x="16" y="146"/>
                  </a:lnTo>
                  <a:lnTo>
                    <a:pt x="14" y="146"/>
                  </a:lnTo>
                  <a:lnTo>
                    <a:pt x="12" y="146"/>
                  </a:lnTo>
                  <a:lnTo>
                    <a:pt x="14" y="146"/>
                  </a:lnTo>
                  <a:lnTo>
                    <a:pt x="14" y="144"/>
                  </a:lnTo>
                  <a:lnTo>
                    <a:pt x="14" y="142"/>
                  </a:lnTo>
                  <a:lnTo>
                    <a:pt x="14" y="144"/>
                  </a:lnTo>
                  <a:lnTo>
                    <a:pt x="14" y="142"/>
                  </a:lnTo>
                  <a:lnTo>
                    <a:pt x="14" y="140"/>
                  </a:lnTo>
                  <a:lnTo>
                    <a:pt x="14" y="142"/>
                  </a:lnTo>
                  <a:lnTo>
                    <a:pt x="14" y="144"/>
                  </a:lnTo>
                  <a:lnTo>
                    <a:pt x="12" y="146"/>
                  </a:lnTo>
                  <a:lnTo>
                    <a:pt x="12" y="148"/>
                  </a:lnTo>
                  <a:lnTo>
                    <a:pt x="10" y="148"/>
                  </a:lnTo>
                  <a:lnTo>
                    <a:pt x="10" y="146"/>
                  </a:lnTo>
                  <a:lnTo>
                    <a:pt x="10" y="144"/>
                  </a:lnTo>
                  <a:lnTo>
                    <a:pt x="12" y="144"/>
                  </a:lnTo>
                  <a:lnTo>
                    <a:pt x="10" y="144"/>
                  </a:lnTo>
                  <a:lnTo>
                    <a:pt x="10" y="142"/>
                  </a:lnTo>
                  <a:lnTo>
                    <a:pt x="10" y="140"/>
                  </a:lnTo>
                  <a:lnTo>
                    <a:pt x="10" y="142"/>
                  </a:lnTo>
                  <a:lnTo>
                    <a:pt x="10" y="140"/>
                  </a:lnTo>
                  <a:lnTo>
                    <a:pt x="8" y="140"/>
                  </a:lnTo>
                  <a:lnTo>
                    <a:pt x="8" y="138"/>
                  </a:lnTo>
                  <a:lnTo>
                    <a:pt x="8" y="140"/>
                  </a:lnTo>
                  <a:lnTo>
                    <a:pt x="8" y="142"/>
                  </a:lnTo>
                  <a:lnTo>
                    <a:pt x="8" y="144"/>
                  </a:lnTo>
                  <a:lnTo>
                    <a:pt x="8" y="146"/>
                  </a:lnTo>
                  <a:lnTo>
                    <a:pt x="8" y="144"/>
                  </a:lnTo>
                  <a:lnTo>
                    <a:pt x="8" y="142"/>
                  </a:lnTo>
                  <a:lnTo>
                    <a:pt x="6" y="140"/>
                  </a:lnTo>
                  <a:lnTo>
                    <a:pt x="4" y="138"/>
                  </a:lnTo>
                  <a:lnTo>
                    <a:pt x="2" y="138"/>
                  </a:lnTo>
                  <a:lnTo>
                    <a:pt x="2" y="136"/>
                  </a:lnTo>
                  <a:lnTo>
                    <a:pt x="2" y="134"/>
                  </a:lnTo>
                  <a:lnTo>
                    <a:pt x="2" y="132"/>
                  </a:lnTo>
                  <a:lnTo>
                    <a:pt x="0" y="130"/>
                  </a:lnTo>
                  <a:lnTo>
                    <a:pt x="0" y="128"/>
                  </a:lnTo>
                  <a:lnTo>
                    <a:pt x="0" y="127"/>
                  </a:lnTo>
                  <a:lnTo>
                    <a:pt x="0" y="125"/>
                  </a:lnTo>
                  <a:lnTo>
                    <a:pt x="2" y="125"/>
                  </a:lnTo>
                  <a:lnTo>
                    <a:pt x="2" y="127"/>
                  </a:lnTo>
                  <a:lnTo>
                    <a:pt x="4" y="127"/>
                  </a:lnTo>
                  <a:lnTo>
                    <a:pt x="6" y="127"/>
                  </a:lnTo>
                  <a:lnTo>
                    <a:pt x="6" y="128"/>
                  </a:lnTo>
                  <a:lnTo>
                    <a:pt x="8" y="127"/>
                  </a:lnTo>
                  <a:lnTo>
                    <a:pt x="6" y="125"/>
                  </a:lnTo>
                  <a:lnTo>
                    <a:pt x="6" y="119"/>
                  </a:lnTo>
                  <a:lnTo>
                    <a:pt x="6" y="117"/>
                  </a:lnTo>
                  <a:lnTo>
                    <a:pt x="6" y="115"/>
                  </a:lnTo>
                  <a:lnTo>
                    <a:pt x="8" y="115"/>
                  </a:lnTo>
                  <a:lnTo>
                    <a:pt x="8" y="113"/>
                  </a:lnTo>
                  <a:lnTo>
                    <a:pt x="10" y="113"/>
                  </a:lnTo>
                  <a:lnTo>
                    <a:pt x="10" y="115"/>
                  </a:lnTo>
                  <a:lnTo>
                    <a:pt x="12" y="115"/>
                  </a:lnTo>
                  <a:lnTo>
                    <a:pt x="12" y="113"/>
                  </a:lnTo>
                  <a:lnTo>
                    <a:pt x="14" y="113"/>
                  </a:lnTo>
                  <a:lnTo>
                    <a:pt x="14" y="111"/>
                  </a:lnTo>
                  <a:lnTo>
                    <a:pt x="16" y="111"/>
                  </a:lnTo>
                  <a:lnTo>
                    <a:pt x="16" y="109"/>
                  </a:lnTo>
                  <a:lnTo>
                    <a:pt x="16" y="107"/>
                  </a:lnTo>
                  <a:lnTo>
                    <a:pt x="14" y="107"/>
                  </a:lnTo>
                  <a:lnTo>
                    <a:pt x="14" y="105"/>
                  </a:lnTo>
                  <a:lnTo>
                    <a:pt x="16" y="105"/>
                  </a:lnTo>
                  <a:lnTo>
                    <a:pt x="14" y="105"/>
                  </a:lnTo>
                  <a:lnTo>
                    <a:pt x="14" y="104"/>
                  </a:lnTo>
                  <a:lnTo>
                    <a:pt x="14" y="102"/>
                  </a:lnTo>
                  <a:lnTo>
                    <a:pt x="16" y="102"/>
                  </a:lnTo>
                  <a:lnTo>
                    <a:pt x="16" y="100"/>
                  </a:lnTo>
                  <a:lnTo>
                    <a:pt x="16" y="98"/>
                  </a:lnTo>
                  <a:lnTo>
                    <a:pt x="18" y="98"/>
                  </a:lnTo>
                  <a:lnTo>
                    <a:pt x="20" y="96"/>
                  </a:lnTo>
                  <a:lnTo>
                    <a:pt x="20" y="94"/>
                  </a:lnTo>
                  <a:lnTo>
                    <a:pt x="20" y="92"/>
                  </a:lnTo>
                  <a:lnTo>
                    <a:pt x="20" y="90"/>
                  </a:lnTo>
                  <a:lnTo>
                    <a:pt x="20" y="86"/>
                  </a:lnTo>
                  <a:lnTo>
                    <a:pt x="20" y="84"/>
                  </a:lnTo>
                  <a:lnTo>
                    <a:pt x="20" y="82"/>
                  </a:lnTo>
                  <a:lnTo>
                    <a:pt x="18" y="82"/>
                  </a:lnTo>
                  <a:lnTo>
                    <a:pt x="18" y="80"/>
                  </a:lnTo>
                  <a:lnTo>
                    <a:pt x="18" y="79"/>
                  </a:lnTo>
                  <a:lnTo>
                    <a:pt x="20" y="79"/>
                  </a:lnTo>
                  <a:lnTo>
                    <a:pt x="20" y="80"/>
                  </a:lnTo>
                  <a:lnTo>
                    <a:pt x="22" y="80"/>
                  </a:lnTo>
                  <a:lnTo>
                    <a:pt x="24" y="80"/>
                  </a:lnTo>
                  <a:lnTo>
                    <a:pt x="25" y="80"/>
                  </a:lnTo>
                  <a:lnTo>
                    <a:pt x="25" y="82"/>
                  </a:lnTo>
                  <a:lnTo>
                    <a:pt x="27" y="82"/>
                  </a:lnTo>
                  <a:lnTo>
                    <a:pt x="29" y="82"/>
                  </a:lnTo>
                  <a:lnTo>
                    <a:pt x="31" y="82"/>
                  </a:lnTo>
                  <a:lnTo>
                    <a:pt x="31" y="80"/>
                  </a:lnTo>
                  <a:lnTo>
                    <a:pt x="33" y="80"/>
                  </a:lnTo>
                  <a:lnTo>
                    <a:pt x="33" y="79"/>
                  </a:lnTo>
                  <a:lnTo>
                    <a:pt x="33" y="77"/>
                  </a:lnTo>
                  <a:lnTo>
                    <a:pt x="33" y="75"/>
                  </a:lnTo>
                  <a:lnTo>
                    <a:pt x="35" y="75"/>
                  </a:lnTo>
                  <a:lnTo>
                    <a:pt x="35" y="73"/>
                  </a:lnTo>
                  <a:lnTo>
                    <a:pt x="35" y="71"/>
                  </a:lnTo>
                  <a:lnTo>
                    <a:pt x="37" y="71"/>
                  </a:lnTo>
                  <a:lnTo>
                    <a:pt x="37" y="69"/>
                  </a:lnTo>
                  <a:lnTo>
                    <a:pt x="39" y="69"/>
                  </a:lnTo>
                  <a:lnTo>
                    <a:pt x="39" y="67"/>
                  </a:lnTo>
                  <a:lnTo>
                    <a:pt x="39" y="65"/>
                  </a:lnTo>
                  <a:lnTo>
                    <a:pt x="39" y="63"/>
                  </a:lnTo>
                  <a:lnTo>
                    <a:pt x="41" y="63"/>
                  </a:lnTo>
                  <a:lnTo>
                    <a:pt x="41" y="61"/>
                  </a:lnTo>
                  <a:lnTo>
                    <a:pt x="39" y="61"/>
                  </a:lnTo>
                  <a:lnTo>
                    <a:pt x="39" y="59"/>
                  </a:lnTo>
                  <a:lnTo>
                    <a:pt x="37" y="59"/>
                  </a:lnTo>
                  <a:lnTo>
                    <a:pt x="39" y="56"/>
                  </a:lnTo>
                  <a:lnTo>
                    <a:pt x="41" y="56"/>
                  </a:lnTo>
                  <a:lnTo>
                    <a:pt x="41" y="54"/>
                  </a:lnTo>
                  <a:lnTo>
                    <a:pt x="43" y="54"/>
                  </a:lnTo>
                  <a:lnTo>
                    <a:pt x="43" y="52"/>
                  </a:lnTo>
                  <a:lnTo>
                    <a:pt x="45" y="50"/>
                  </a:lnTo>
                  <a:lnTo>
                    <a:pt x="45" y="48"/>
                  </a:lnTo>
                  <a:lnTo>
                    <a:pt x="45" y="46"/>
                  </a:lnTo>
                  <a:lnTo>
                    <a:pt x="47" y="46"/>
                  </a:lnTo>
                  <a:lnTo>
                    <a:pt x="47" y="44"/>
                  </a:lnTo>
                  <a:lnTo>
                    <a:pt x="47" y="42"/>
                  </a:lnTo>
                  <a:lnTo>
                    <a:pt x="47" y="40"/>
                  </a:lnTo>
                  <a:lnTo>
                    <a:pt x="47" y="38"/>
                  </a:lnTo>
                  <a:lnTo>
                    <a:pt x="45" y="36"/>
                  </a:lnTo>
                  <a:lnTo>
                    <a:pt x="47" y="36"/>
                  </a:lnTo>
                  <a:lnTo>
                    <a:pt x="47" y="34"/>
                  </a:lnTo>
                  <a:lnTo>
                    <a:pt x="48" y="34"/>
                  </a:lnTo>
                  <a:lnTo>
                    <a:pt x="50" y="34"/>
                  </a:lnTo>
                  <a:lnTo>
                    <a:pt x="50" y="32"/>
                  </a:lnTo>
                  <a:lnTo>
                    <a:pt x="52" y="32"/>
                  </a:lnTo>
                  <a:lnTo>
                    <a:pt x="52" y="31"/>
                  </a:lnTo>
                  <a:lnTo>
                    <a:pt x="54" y="31"/>
                  </a:lnTo>
                  <a:lnTo>
                    <a:pt x="56" y="31"/>
                  </a:lnTo>
                  <a:lnTo>
                    <a:pt x="56" y="29"/>
                  </a:lnTo>
                  <a:lnTo>
                    <a:pt x="58" y="29"/>
                  </a:lnTo>
                  <a:lnTo>
                    <a:pt x="58" y="27"/>
                  </a:lnTo>
                  <a:lnTo>
                    <a:pt x="60" y="27"/>
                  </a:lnTo>
                  <a:lnTo>
                    <a:pt x="60" y="25"/>
                  </a:lnTo>
                  <a:lnTo>
                    <a:pt x="62" y="25"/>
                  </a:lnTo>
                  <a:lnTo>
                    <a:pt x="62" y="23"/>
                  </a:lnTo>
                  <a:lnTo>
                    <a:pt x="64" y="23"/>
                  </a:lnTo>
                  <a:lnTo>
                    <a:pt x="68" y="23"/>
                  </a:lnTo>
                  <a:lnTo>
                    <a:pt x="70" y="23"/>
                  </a:lnTo>
                  <a:lnTo>
                    <a:pt x="70" y="21"/>
                  </a:lnTo>
                  <a:lnTo>
                    <a:pt x="72" y="21"/>
                  </a:lnTo>
                  <a:lnTo>
                    <a:pt x="73" y="21"/>
                  </a:lnTo>
                  <a:lnTo>
                    <a:pt x="73" y="23"/>
                  </a:lnTo>
                  <a:lnTo>
                    <a:pt x="75" y="23"/>
                  </a:lnTo>
                  <a:lnTo>
                    <a:pt x="73" y="25"/>
                  </a:lnTo>
                  <a:lnTo>
                    <a:pt x="75" y="25"/>
                  </a:lnTo>
                  <a:lnTo>
                    <a:pt x="77" y="25"/>
                  </a:lnTo>
                  <a:lnTo>
                    <a:pt x="77" y="27"/>
                  </a:lnTo>
                  <a:lnTo>
                    <a:pt x="79" y="27"/>
                  </a:lnTo>
                  <a:lnTo>
                    <a:pt x="79" y="25"/>
                  </a:lnTo>
                  <a:lnTo>
                    <a:pt x="77" y="23"/>
                  </a:lnTo>
                  <a:lnTo>
                    <a:pt x="75" y="21"/>
                  </a:lnTo>
                  <a:lnTo>
                    <a:pt x="75" y="19"/>
                  </a:lnTo>
                  <a:lnTo>
                    <a:pt x="75" y="17"/>
                  </a:lnTo>
                  <a:lnTo>
                    <a:pt x="75" y="15"/>
                  </a:lnTo>
                  <a:lnTo>
                    <a:pt x="77" y="15"/>
                  </a:lnTo>
                  <a:lnTo>
                    <a:pt x="77" y="13"/>
                  </a:lnTo>
                  <a:lnTo>
                    <a:pt x="79" y="13"/>
                  </a:lnTo>
                  <a:lnTo>
                    <a:pt x="79" y="11"/>
                  </a:lnTo>
                  <a:lnTo>
                    <a:pt x="81" y="11"/>
                  </a:lnTo>
                  <a:lnTo>
                    <a:pt x="83" y="11"/>
                  </a:lnTo>
                  <a:lnTo>
                    <a:pt x="83" y="9"/>
                  </a:lnTo>
                  <a:lnTo>
                    <a:pt x="81" y="8"/>
                  </a:lnTo>
                  <a:lnTo>
                    <a:pt x="81" y="6"/>
                  </a:lnTo>
                  <a:lnTo>
                    <a:pt x="83" y="6"/>
                  </a:lnTo>
                  <a:lnTo>
                    <a:pt x="83" y="4"/>
                  </a:lnTo>
                  <a:lnTo>
                    <a:pt x="83" y="2"/>
                  </a:lnTo>
                  <a:lnTo>
                    <a:pt x="85" y="2"/>
                  </a:lnTo>
                  <a:lnTo>
                    <a:pt x="85" y="0"/>
                  </a:lnTo>
                  <a:lnTo>
                    <a:pt x="87"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8" name="Freeform 157"/>
            <p:cNvSpPr>
              <a:spLocks/>
            </p:cNvSpPr>
            <p:nvPr/>
          </p:nvSpPr>
          <p:spPr bwMode="auto">
            <a:xfrm>
              <a:off x="5495925" y="3606800"/>
              <a:ext cx="49213" cy="58738"/>
            </a:xfrm>
            <a:custGeom>
              <a:avLst/>
              <a:gdLst>
                <a:gd name="T0" fmla="*/ 14 w 31"/>
                <a:gd name="T1" fmla="*/ 4 h 37"/>
                <a:gd name="T2" fmla="*/ 18 w 31"/>
                <a:gd name="T3" fmla="*/ 8 h 37"/>
                <a:gd name="T4" fmla="*/ 20 w 31"/>
                <a:gd name="T5" fmla="*/ 10 h 37"/>
                <a:gd name="T6" fmla="*/ 23 w 31"/>
                <a:gd name="T7" fmla="*/ 12 h 37"/>
                <a:gd name="T8" fmla="*/ 23 w 31"/>
                <a:gd name="T9" fmla="*/ 12 h 37"/>
                <a:gd name="T10" fmla="*/ 27 w 31"/>
                <a:gd name="T11" fmla="*/ 14 h 37"/>
                <a:gd name="T12" fmla="*/ 29 w 31"/>
                <a:gd name="T13" fmla="*/ 18 h 37"/>
                <a:gd name="T14" fmla="*/ 27 w 31"/>
                <a:gd name="T15" fmla="*/ 18 h 37"/>
                <a:gd name="T16" fmla="*/ 25 w 31"/>
                <a:gd name="T17" fmla="*/ 18 h 37"/>
                <a:gd name="T18" fmla="*/ 25 w 31"/>
                <a:gd name="T19" fmla="*/ 20 h 37"/>
                <a:gd name="T20" fmla="*/ 25 w 31"/>
                <a:gd name="T21" fmla="*/ 23 h 37"/>
                <a:gd name="T22" fmla="*/ 23 w 31"/>
                <a:gd name="T23" fmla="*/ 23 h 37"/>
                <a:gd name="T24" fmla="*/ 21 w 31"/>
                <a:gd name="T25" fmla="*/ 23 h 37"/>
                <a:gd name="T26" fmla="*/ 20 w 31"/>
                <a:gd name="T27" fmla="*/ 21 h 37"/>
                <a:gd name="T28" fmla="*/ 20 w 31"/>
                <a:gd name="T29" fmla="*/ 20 h 37"/>
                <a:gd name="T30" fmla="*/ 18 w 31"/>
                <a:gd name="T31" fmla="*/ 23 h 37"/>
                <a:gd name="T32" fmla="*/ 18 w 31"/>
                <a:gd name="T33" fmla="*/ 23 h 37"/>
                <a:gd name="T34" fmla="*/ 16 w 31"/>
                <a:gd name="T35" fmla="*/ 27 h 37"/>
                <a:gd name="T36" fmla="*/ 14 w 31"/>
                <a:gd name="T37" fmla="*/ 29 h 37"/>
                <a:gd name="T38" fmla="*/ 14 w 31"/>
                <a:gd name="T39" fmla="*/ 29 h 37"/>
                <a:gd name="T40" fmla="*/ 12 w 31"/>
                <a:gd name="T41" fmla="*/ 29 h 37"/>
                <a:gd name="T42" fmla="*/ 10 w 31"/>
                <a:gd name="T43" fmla="*/ 29 h 37"/>
                <a:gd name="T44" fmla="*/ 12 w 31"/>
                <a:gd name="T45" fmla="*/ 31 h 37"/>
                <a:gd name="T46" fmla="*/ 14 w 31"/>
                <a:gd name="T47" fmla="*/ 35 h 37"/>
                <a:gd name="T48" fmla="*/ 14 w 31"/>
                <a:gd name="T49" fmla="*/ 35 h 37"/>
                <a:gd name="T50" fmla="*/ 14 w 31"/>
                <a:gd name="T51" fmla="*/ 37 h 37"/>
                <a:gd name="T52" fmla="*/ 14 w 31"/>
                <a:gd name="T53" fmla="*/ 37 h 37"/>
                <a:gd name="T54" fmla="*/ 12 w 31"/>
                <a:gd name="T55" fmla="*/ 35 h 37"/>
                <a:gd name="T56" fmla="*/ 12 w 31"/>
                <a:gd name="T57" fmla="*/ 35 h 37"/>
                <a:gd name="T58" fmla="*/ 10 w 31"/>
                <a:gd name="T59" fmla="*/ 31 h 37"/>
                <a:gd name="T60" fmla="*/ 8 w 31"/>
                <a:gd name="T61" fmla="*/ 31 h 37"/>
                <a:gd name="T62" fmla="*/ 6 w 31"/>
                <a:gd name="T63" fmla="*/ 29 h 37"/>
                <a:gd name="T64" fmla="*/ 6 w 31"/>
                <a:gd name="T65" fmla="*/ 29 h 37"/>
                <a:gd name="T66" fmla="*/ 4 w 31"/>
                <a:gd name="T67" fmla="*/ 27 h 37"/>
                <a:gd name="T68" fmla="*/ 4 w 31"/>
                <a:gd name="T69" fmla="*/ 25 h 37"/>
                <a:gd name="T70" fmla="*/ 2 w 31"/>
                <a:gd name="T71" fmla="*/ 27 h 37"/>
                <a:gd name="T72" fmla="*/ 2 w 31"/>
                <a:gd name="T73" fmla="*/ 25 h 37"/>
                <a:gd name="T74" fmla="*/ 4 w 31"/>
                <a:gd name="T75" fmla="*/ 25 h 37"/>
                <a:gd name="T76" fmla="*/ 2 w 31"/>
                <a:gd name="T77" fmla="*/ 25 h 37"/>
                <a:gd name="T78" fmla="*/ 0 w 31"/>
                <a:gd name="T79" fmla="*/ 25 h 37"/>
                <a:gd name="T80" fmla="*/ 0 w 31"/>
                <a:gd name="T81" fmla="*/ 23 h 37"/>
                <a:gd name="T82" fmla="*/ 0 w 31"/>
                <a:gd name="T83" fmla="*/ 21 h 37"/>
                <a:gd name="T84" fmla="*/ 0 w 31"/>
                <a:gd name="T85" fmla="*/ 21 h 37"/>
                <a:gd name="T86" fmla="*/ 0 w 31"/>
                <a:gd name="T87" fmla="*/ 20 h 37"/>
                <a:gd name="T88" fmla="*/ 0 w 31"/>
                <a:gd name="T89" fmla="*/ 16 h 37"/>
                <a:gd name="T90" fmla="*/ 0 w 31"/>
                <a:gd name="T91" fmla="*/ 12 h 37"/>
                <a:gd name="T92" fmla="*/ 2 w 31"/>
                <a:gd name="T93" fmla="*/ 10 h 37"/>
                <a:gd name="T94" fmla="*/ 6 w 31"/>
                <a:gd name="T95" fmla="*/ 6 h 37"/>
                <a:gd name="T96" fmla="*/ 8 w 31"/>
                <a:gd name="T97" fmla="*/ 6 h 37"/>
                <a:gd name="T98" fmla="*/ 8 w 31"/>
                <a:gd name="T99" fmla="*/ 6 h 37"/>
                <a:gd name="T100" fmla="*/ 10 w 31"/>
                <a:gd name="T101" fmla="*/ 6 h 37"/>
                <a:gd name="T102" fmla="*/ 8 w 31"/>
                <a:gd name="T103" fmla="*/ 2 h 37"/>
                <a:gd name="T104" fmla="*/ 8 w 31"/>
                <a:gd name="T105" fmla="*/ 2 h 37"/>
                <a:gd name="T106" fmla="*/ 10 w 31"/>
                <a:gd name="T107" fmla="*/ 2 h 37"/>
                <a:gd name="T108" fmla="*/ 12 w 31"/>
                <a:gd name="T109"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 h="37">
                  <a:moveTo>
                    <a:pt x="12" y="2"/>
                  </a:moveTo>
                  <a:lnTo>
                    <a:pt x="12" y="2"/>
                  </a:lnTo>
                  <a:lnTo>
                    <a:pt x="12" y="2"/>
                  </a:lnTo>
                  <a:lnTo>
                    <a:pt x="12" y="2"/>
                  </a:lnTo>
                  <a:lnTo>
                    <a:pt x="12" y="4"/>
                  </a:lnTo>
                  <a:lnTo>
                    <a:pt x="14" y="4"/>
                  </a:lnTo>
                  <a:lnTo>
                    <a:pt x="14" y="4"/>
                  </a:lnTo>
                  <a:lnTo>
                    <a:pt x="16" y="6"/>
                  </a:lnTo>
                  <a:lnTo>
                    <a:pt x="16" y="6"/>
                  </a:lnTo>
                  <a:lnTo>
                    <a:pt x="16" y="6"/>
                  </a:lnTo>
                  <a:lnTo>
                    <a:pt x="16" y="8"/>
                  </a:lnTo>
                  <a:lnTo>
                    <a:pt x="18" y="8"/>
                  </a:lnTo>
                  <a:lnTo>
                    <a:pt x="18" y="8"/>
                  </a:lnTo>
                  <a:lnTo>
                    <a:pt x="18" y="8"/>
                  </a:lnTo>
                  <a:lnTo>
                    <a:pt x="18" y="8"/>
                  </a:lnTo>
                  <a:lnTo>
                    <a:pt x="18" y="10"/>
                  </a:lnTo>
                  <a:lnTo>
                    <a:pt x="18" y="10"/>
                  </a:lnTo>
                  <a:lnTo>
                    <a:pt x="20" y="10"/>
                  </a:lnTo>
                  <a:lnTo>
                    <a:pt x="20" y="10"/>
                  </a:lnTo>
                  <a:lnTo>
                    <a:pt x="20" y="10"/>
                  </a:lnTo>
                  <a:lnTo>
                    <a:pt x="20" y="10"/>
                  </a:lnTo>
                  <a:lnTo>
                    <a:pt x="20" y="10"/>
                  </a:lnTo>
                  <a:lnTo>
                    <a:pt x="20" y="10"/>
                  </a:lnTo>
                  <a:lnTo>
                    <a:pt x="21" y="10"/>
                  </a:lnTo>
                  <a:lnTo>
                    <a:pt x="21" y="10"/>
                  </a:lnTo>
                  <a:lnTo>
                    <a:pt x="21" y="12"/>
                  </a:lnTo>
                  <a:lnTo>
                    <a:pt x="21" y="12"/>
                  </a:lnTo>
                  <a:lnTo>
                    <a:pt x="23" y="12"/>
                  </a:lnTo>
                  <a:lnTo>
                    <a:pt x="23" y="10"/>
                  </a:lnTo>
                  <a:lnTo>
                    <a:pt x="23" y="10"/>
                  </a:lnTo>
                  <a:lnTo>
                    <a:pt x="23" y="10"/>
                  </a:lnTo>
                  <a:lnTo>
                    <a:pt x="23" y="10"/>
                  </a:lnTo>
                  <a:lnTo>
                    <a:pt x="23" y="10"/>
                  </a:lnTo>
                  <a:lnTo>
                    <a:pt x="23" y="10"/>
                  </a:lnTo>
                  <a:lnTo>
                    <a:pt x="23" y="12"/>
                  </a:lnTo>
                  <a:lnTo>
                    <a:pt x="23" y="12"/>
                  </a:lnTo>
                  <a:lnTo>
                    <a:pt x="25" y="12"/>
                  </a:lnTo>
                  <a:lnTo>
                    <a:pt x="25" y="12"/>
                  </a:lnTo>
                  <a:lnTo>
                    <a:pt x="25" y="12"/>
                  </a:lnTo>
                  <a:lnTo>
                    <a:pt x="27" y="14"/>
                  </a:lnTo>
                  <a:lnTo>
                    <a:pt x="27" y="14"/>
                  </a:lnTo>
                  <a:lnTo>
                    <a:pt x="27" y="14"/>
                  </a:lnTo>
                  <a:lnTo>
                    <a:pt x="27" y="14"/>
                  </a:lnTo>
                  <a:lnTo>
                    <a:pt x="27" y="14"/>
                  </a:lnTo>
                  <a:lnTo>
                    <a:pt x="29" y="14"/>
                  </a:lnTo>
                  <a:lnTo>
                    <a:pt x="29" y="16"/>
                  </a:lnTo>
                  <a:lnTo>
                    <a:pt x="31" y="16"/>
                  </a:lnTo>
                  <a:lnTo>
                    <a:pt x="31" y="16"/>
                  </a:lnTo>
                  <a:lnTo>
                    <a:pt x="29" y="18"/>
                  </a:lnTo>
                  <a:lnTo>
                    <a:pt x="29" y="18"/>
                  </a:lnTo>
                  <a:lnTo>
                    <a:pt x="27" y="18"/>
                  </a:lnTo>
                  <a:lnTo>
                    <a:pt x="27" y="18"/>
                  </a:lnTo>
                  <a:lnTo>
                    <a:pt x="27" y="18"/>
                  </a:lnTo>
                  <a:lnTo>
                    <a:pt x="27" y="18"/>
                  </a:lnTo>
                  <a:lnTo>
                    <a:pt x="27" y="18"/>
                  </a:lnTo>
                  <a:lnTo>
                    <a:pt x="27" y="18"/>
                  </a:lnTo>
                  <a:lnTo>
                    <a:pt x="27" y="18"/>
                  </a:lnTo>
                  <a:lnTo>
                    <a:pt x="27" y="18"/>
                  </a:lnTo>
                  <a:lnTo>
                    <a:pt x="27" y="18"/>
                  </a:lnTo>
                  <a:lnTo>
                    <a:pt x="25" y="18"/>
                  </a:lnTo>
                  <a:lnTo>
                    <a:pt x="25" y="18"/>
                  </a:lnTo>
                  <a:lnTo>
                    <a:pt x="25" y="18"/>
                  </a:lnTo>
                  <a:lnTo>
                    <a:pt x="25" y="18"/>
                  </a:lnTo>
                  <a:lnTo>
                    <a:pt x="25" y="18"/>
                  </a:lnTo>
                  <a:lnTo>
                    <a:pt x="25" y="20"/>
                  </a:lnTo>
                  <a:lnTo>
                    <a:pt x="25" y="20"/>
                  </a:lnTo>
                  <a:lnTo>
                    <a:pt x="25" y="20"/>
                  </a:lnTo>
                  <a:lnTo>
                    <a:pt x="25" y="20"/>
                  </a:lnTo>
                  <a:lnTo>
                    <a:pt x="25" y="20"/>
                  </a:lnTo>
                  <a:lnTo>
                    <a:pt x="25" y="20"/>
                  </a:lnTo>
                  <a:lnTo>
                    <a:pt x="25" y="21"/>
                  </a:lnTo>
                  <a:lnTo>
                    <a:pt x="25" y="21"/>
                  </a:lnTo>
                  <a:lnTo>
                    <a:pt x="25" y="21"/>
                  </a:lnTo>
                  <a:lnTo>
                    <a:pt x="25" y="21"/>
                  </a:lnTo>
                  <a:lnTo>
                    <a:pt x="25" y="21"/>
                  </a:lnTo>
                  <a:lnTo>
                    <a:pt x="25" y="23"/>
                  </a:lnTo>
                  <a:lnTo>
                    <a:pt x="25" y="23"/>
                  </a:lnTo>
                  <a:lnTo>
                    <a:pt x="25" y="23"/>
                  </a:lnTo>
                  <a:lnTo>
                    <a:pt x="25" y="23"/>
                  </a:lnTo>
                  <a:lnTo>
                    <a:pt x="23" y="23"/>
                  </a:lnTo>
                  <a:lnTo>
                    <a:pt x="23" y="23"/>
                  </a:lnTo>
                  <a:lnTo>
                    <a:pt x="23" y="23"/>
                  </a:lnTo>
                  <a:lnTo>
                    <a:pt x="23" y="23"/>
                  </a:lnTo>
                  <a:lnTo>
                    <a:pt x="23" y="23"/>
                  </a:lnTo>
                  <a:lnTo>
                    <a:pt x="23" y="23"/>
                  </a:lnTo>
                  <a:lnTo>
                    <a:pt x="23" y="23"/>
                  </a:lnTo>
                  <a:lnTo>
                    <a:pt x="21" y="25"/>
                  </a:lnTo>
                  <a:lnTo>
                    <a:pt x="21" y="25"/>
                  </a:lnTo>
                  <a:lnTo>
                    <a:pt x="21" y="25"/>
                  </a:lnTo>
                  <a:lnTo>
                    <a:pt x="21" y="25"/>
                  </a:lnTo>
                  <a:lnTo>
                    <a:pt x="21" y="23"/>
                  </a:lnTo>
                  <a:lnTo>
                    <a:pt x="21" y="23"/>
                  </a:lnTo>
                  <a:lnTo>
                    <a:pt x="20" y="23"/>
                  </a:lnTo>
                  <a:lnTo>
                    <a:pt x="20" y="23"/>
                  </a:lnTo>
                  <a:lnTo>
                    <a:pt x="20" y="23"/>
                  </a:lnTo>
                  <a:lnTo>
                    <a:pt x="20" y="23"/>
                  </a:lnTo>
                  <a:lnTo>
                    <a:pt x="20" y="23"/>
                  </a:lnTo>
                  <a:lnTo>
                    <a:pt x="20" y="21"/>
                  </a:lnTo>
                  <a:lnTo>
                    <a:pt x="20" y="21"/>
                  </a:lnTo>
                  <a:lnTo>
                    <a:pt x="21" y="21"/>
                  </a:lnTo>
                  <a:lnTo>
                    <a:pt x="21" y="21"/>
                  </a:lnTo>
                  <a:lnTo>
                    <a:pt x="20" y="21"/>
                  </a:lnTo>
                  <a:lnTo>
                    <a:pt x="20" y="21"/>
                  </a:lnTo>
                  <a:lnTo>
                    <a:pt x="20" y="21"/>
                  </a:lnTo>
                  <a:lnTo>
                    <a:pt x="20" y="20"/>
                  </a:lnTo>
                  <a:lnTo>
                    <a:pt x="20" y="21"/>
                  </a:lnTo>
                  <a:lnTo>
                    <a:pt x="20" y="21"/>
                  </a:lnTo>
                  <a:lnTo>
                    <a:pt x="20" y="21"/>
                  </a:lnTo>
                  <a:lnTo>
                    <a:pt x="18" y="21"/>
                  </a:lnTo>
                  <a:lnTo>
                    <a:pt x="18" y="21"/>
                  </a:lnTo>
                  <a:lnTo>
                    <a:pt x="18" y="21"/>
                  </a:lnTo>
                  <a:lnTo>
                    <a:pt x="18" y="23"/>
                  </a:lnTo>
                  <a:lnTo>
                    <a:pt x="18" y="23"/>
                  </a:lnTo>
                  <a:lnTo>
                    <a:pt x="18" y="23"/>
                  </a:lnTo>
                  <a:lnTo>
                    <a:pt x="18" y="23"/>
                  </a:lnTo>
                  <a:lnTo>
                    <a:pt x="18" y="23"/>
                  </a:lnTo>
                  <a:lnTo>
                    <a:pt x="18" y="23"/>
                  </a:lnTo>
                  <a:lnTo>
                    <a:pt x="18" y="23"/>
                  </a:lnTo>
                  <a:lnTo>
                    <a:pt x="18" y="23"/>
                  </a:lnTo>
                  <a:lnTo>
                    <a:pt x="18" y="25"/>
                  </a:lnTo>
                  <a:lnTo>
                    <a:pt x="16" y="25"/>
                  </a:lnTo>
                  <a:lnTo>
                    <a:pt x="16" y="25"/>
                  </a:lnTo>
                  <a:lnTo>
                    <a:pt x="16" y="25"/>
                  </a:lnTo>
                  <a:lnTo>
                    <a:pt x="16" y="27"/>
                  </a:lnTo>
                  <a:lnTo>
                    <a:pt x="16" y="27"/>
                  </a:lnTo>
                  <a:lnTo>
                    <a:pt x="16" y="27"/>
                  </a:lnTo>
                  <a:lnTo>
                    <a:pt x="16" y="27"/>
                  </a:lnTo>
                  <a:lnTo>
                    <a:pt x="16" y="27"/>
                  </a:lnTo>
                  <a:lnTo>
                    <a:pt x="16" y="27"/>
                  </a:lnTo>
                  <a:lnTo>
                    <a:pt x="16" y="27"/>
                  </a:lnTo>
                  <a:lnTo>
                    <a:pt x="14" y="27"/>
                  </a:lnTo>
                  <a:lnTo>
                    <a:pt x="14" y="29"/>
                  </a:lnTo>
                  <a:lnTo>
                    <a:pt x="14" y="29"/>
                  </a:lnTo>
                  <a:lnTo>
                    <a:pt x="14" y="29"/>
                  </a:lnTo>
                  <a:lnTo>
                    <a:pt x="14" y="29"/>
                  </a:lnTo>
                  <a:lnTo>
                    <a:pt x="14" y="29"/>
                  </a:lnTo>
                  <a:lnTo>
                    <a:pt x="14" y="29"/>
                  </a:lnTo>
                  <a:lnTo>
                    <a:pt x="14" y="29"/>
                  </a:lnTo>
                  <a:lnTo>
                    <a:pt x="14" y="29"/>
                  </a:lnTo>
                  <a:lnTo>
                    <a:pt x="14" y="29"/>
                  </a:lnTo>
                  <a:lnTo>
                    <a:pt x="12" y="29"/>
                  </a:lnTo>
                  <a:lnTo>
                    <a:pt x="12" y="29"/>
                  </a:lnTo>
                  <a:lnTo>
                    <a:pt x="12" y="29"/>
                  </a:lnTo>
                  <a:lnTo>
                    <a:pt x="12" y="29"/>
                  </a:lnTo>
                  <a:lnTo>
                    <a:pt x="12" y="29"/>
                  </a:lnTo>
                  <a:lnTo>
                    <a:pt x="12" y="29"/>
                  </a:lnTo>
                  <a:lnTo>
                    <a:pt x="12" y="29"/>
                  </a:lnTo>
                  <a:lnTo>
                    <a:pt x="10" y="27"/>
                  </a:lnTo>
                  <a:lnTo>
                    <a:pt x="10" y="27"/>
                  </a:lnTo>
                  <a:lnTo>
                    <a:pt x="10" y="27"/>
                  </a:lnTo>
                  <a:lnTo>
                    <a:pt x="10" y="27"/>
                  </a:lnTo>
                  <a:lnTo>
                    <a:pt x="10" y="29"/>
                  </a:lnTo>
                  <a:lnTo>
                    <a:pt x="10" y="29"/>
                  </a:lnTo>
                  <a:lnTo>
                    <a:pt x="10" y="29"/>
                  </a:lnTo>
                  <a:lnTo>
                    <a:pt x="10" y="29"/>
                  </a:lnTo>
                  <a:lnTo>
                    <a:pt x="10" y="29"/>
                  </a:lnTo>
                  <a:lnTo>
                    <a:pt x="10" y="29"/>
                  </a:lnTo>
                  <a:lnTo>
                    <a:pt x="10" y="29"/>
                  </a:lnTo>
                  <a:lnTo>
                    <a:pt x="12" y="29"/>
                  </a:lnTo>
                  <a:lnTo>
                    <a:pt x="12" y="29"/>
                  </a:lnTo>
                  <a:lnTo>
                    <a:pt x="12" y="31"/>
                  </a:lnTo>
                  <a:lnTo>
                    <a:pt x="12" y="31"/>
                  </a:lnTo>
                  <a:lnTo>
                    <a:pt x="12" y="31"/>
                  </a:lnTo>
                  <a:lnTo>
                    <a:pt x="14" y="33"/>
                  </a:lnTo>
                  <a:lnTo>
                    <a:pt x="14" y="33"/>
                  </a:lnTo>
                  <a:lnTo>
                    <a:pt x="14" y="33"/>
                  </a:lnTo>
                  <a:lnTo>
                    <a:pt x="14" y="33"/>
                  </a:lnTo>
                  <a:lnTo>
                    <a:pt x="14" y="35"/>
                  </a:lnTo>
                  <a:lnTo>
                    <a:pt x="14" y="35"/>
                  </a:lnTo>
                  <a:lnTo>
                    <a:pt x="14" y="35"/>
                  </a:lnTo>
                  <a:lnTo>
                    <a:pt x="14" y="35"/>
                  </a:lnTo>
                  <a:lnTo>
                    <a:pt x="14" y="35"/>
                  </a:lnTo>
                  <a:lnTo>
                    <a:pt x="14" y="35"/>
                  </a:lnTo>
                  <a:lnTo>
                    <a:pt x="14" y="35"/>
                  </a:lnTo>
                  <a:lnTo>
                    <a:pt x="14" y="35"/>
                  </a:lnTo>
                  <a:lnTo>
                    <a:pt x="14" y="35"/>
                  </a:lnTo>
                  <a:lnTo>
                    <a:pt x="14" y="37"/>
                  </a:lnTo>
                  <a:lnTo>
                    <a:pt x="14" y="37"/>
                  </a:lnTo>
                  <a:lnTo>
                    <a:pt x="14" y="37"/>
                  </a:lnTo>
                  <a:lnTo>
                    <a:pt x="14" y="37"/>
                  </a:lnTo>
                  <a:lnTo>
                    <a:pt x="14" y="37"/>
                  </a:lnTo>
                  <a:lnTo>
                    <a:pt x="14" y="37"/>
                  </a:lnTo>
                  <a:lnTo>
                    <a:pt x="14" y="37"/>
                  </a:lnTo>
                  <a:lnTo>
                    <a:pt x="14" y="37"/>
                  </a:lnTo>
                  <a:lnTo>
                    <a:pt x="14" y="37"/>
                  </a:lnTo>
                  <a:lnTo>
                    <a:pt x="14" y="37"/>
                  </a:lnTo>
                  <a:lnTo>
                    <a:pt x="14" y="37"/>
                  </a:lnTo>
                  <a:lnTo>
                    <a:pt x="14" y="37"/>
                  </a:lnTo>
                  <a:lnTo>
                    <a:pt x="14" y="37"/>
                  </a:lnTo>
                  <a:lnTo>
                    <a:pt x="14" y="37"/>
                  </a:lnTo>
                  <a:lnTo>
                    <a:pt x="12" y="37"/>
                  </a:lnTo>
                  <a:lnTo>
                    <a:pt x="12" y="37"/>
                  </a:lnTo>
                  <a:lnTo>
                    <a:pt x="12" y="37"/>
                  </a:lnTo>
                  <a:lnTo>
                    <a:pt x="12" y="37"/>
                  </a:lnTo>
                  <a:lnTo>
                    <a:pt x="12" y="35"/>
                  </a:lnTo>
                  <a:lnTo>
                    <a:pt x="12" y="35"/>
                  </a:lnTo>
                  <a:lnTo>
                    <a:pt x="12" y="35"/>
                  </a:lnTo>
                  <a:lnTo>
                    <a:pt x="12" y="35"/>
                  </a:lnTo>
                  <a:lnTo>
                    <a:pt x="12" y="35"/>
                  </a:lnTo>
                  <a:lnTo>
                    <a:pt x="12" y="35"/>
                  </a:lnTo>
                  <a:lnTo>
                    <a:pt x="10" y="35"/>
                  </a:lnTo>
                  <a:lnTo>
                    <a:pt x="10" y="35"/>
                  </a:lnTo>
                  <a:lnTo>
                    <a:pt x="12" y="35"/>
                  </a:lnTo>
                  <a:lnTo>
                    <a:pt x="10" y="33"/>
                  </a:lnTo>
                  <a:lnTo>
                    <a:pt x="10" y="33"/>
                  </a:lnTo>
                  <a:lnTo>
                    <a:pt x="10" y="33"/>
                  </a:lnTo>
                  <a:lnTo>
                    <a:pt x="10" y="33"/>
                  </a:lnTo>
                  <a:lnTo>
                    <a:pt x="10" y="33"/>
                  </a:lnTo>
                  <a:lnTo>
                    <a:pt x="10" y="31"/>
                  </a:lnTo>
                  <a:lnTo>
                    <a:pt x="10" y="31"/>
                  </a:lnTo>
                  <a:lnTo>
                    <a:pt x="8" y="31"/>
                  </a:lnTo>
                  <a:lnTo>
                    <a:pt x="8" y="31"/>
                  </a:lnTo>
                  <a:lnTo>
                    <a:pt x="8" y="31"/>
                  </a:lnTo>
                  <a:lnTo>
                    <a:pt x="8" y="31"/>
                  </a:lnTo>
                  <a:lnTo>
                    <a:pt x="8" y="31"/>
                  </a:lnTo>
                  <a:lnTo>
                    <a:pt x="8" y="31"/>
                  </a:lnTo>
                  <a:lnTo>
                    <a:pt x="8" y="31"/>
                  </a:lnTo>
                  <a:lnTo>
                    <a:pt x="8" y="31"/>
                  </a:lnTo>
                  <a:lnTo>
                    <a:pt x="8" y="29"/>
                  </a:lnTo>
                  <a:lnTo>
                    <a:pt x="6" y="29"/>
                  </a:lnTo>
                  <a:lnTo>
                    <a:pt x="6" y="29"/>
                  </a:lnTo>
                  <a:lnTo>
                    <a:pt x="6" y="29"/>
                  </a:lnTo>
                  <a:lnTo>
                    <a:pt x="6" y="29"/>
                  </a:lnTo>
                  <a:lnTo>
                    <a:pt x="6" y="29"/>
                  </a:lnTo>
                  <a:lnTo>
                    <a:pt x="6" y="29"/>
                  </a:lnTo>
                  <a:lnTo>
                    <a:pt x="6" y="29"/>
                  </a:lnTo>
                  <a:lnTo>
                    <a:pt x="6" y="29"/>
                  </a:lnTo>
                  <a:lnTo>
                    <a:pt x="6" y="29"/>
                  </a:lnTo>
                  <a:lnTo>
                    <a:pt x="6" y="29"/>
                  </a:lnTo>
                  <a:lnTo>
                    <a:pt x="6" y="29"/>
                  </a:lnTo>
                  <a:lnTo>
                    <a:pt x="6" y="29"/>
                  </a:lnTo>
                  <a:lnTo>
                    <a:pt x="6" y="29"/>
                  </a:lnTo>
                  <a:lnTo>
                    <a:pt x="6" y="29"/>
                  </a:lnTo>
                  <a:lnTo>
                    <a:pt x="4" y="29"/>
                  </a:lnTo>
                  <a:lnTo>
                    <a:pt x="4" y="29"/>
                  </a:lnTo>
                  <a:lnTo>
                    <a:pt x="4" y="29"/>
                  </a:lnTo>
                  <a:lnTo>
                    <a:pt x="4" y="27"/>
                  </a:lnTo>
                  <a:lnTo>
                    <a:pt x="4" y="27"/>
                  </a:lnTo>
                  <a:lnTo>
                    <a:pt x="4" y="27"/>
                  </a:lnTo>
                  <a:lnTo>
                    <a:pt x="4" y="27"/>
                  </a:lnTo>
                  <a:lnTo>
                    <a:pt x="4" y="27"/>
                  </a:lnTo>
                  <a:lnTo>
                    <a:pt x="4" y="27"/>
                  </a:lnTo>
                  <a:lnTo>
                    <a:pt x="4" y="27"/>
                  </a:lnTo>
                  <a:lnTo>
                    <a:pt x="4" y="27"/>
                  </a:lnTo>
                  <a:lnTo>
                    <a:pt x="4" y="25"/>
                  </a:lnTo>
                  <a:lnTo>
                    <a:pt x="2" y="25"/>
                  </a:lnTo>
                  <a:lnTo>
                    <a:pt x="2" y="27"/>
                  </a:lnTo>
                  <a:lnTo>
                    <a:pt x="2" y="27"/>
                  </a:lnTo>
                  <a:lnTo>
                    <a:pt x="2" y="27"/>
                  </a:lnTo>
                  <a:lnTo>
                    <a:pt x="2" y="27"/>
                  </a:lnTo>
                  <a:lnTo>
                    <a:pt x="2" y="27"/>
                  </a:lnTo>
                  <a:lnTo>
                    <a:pt x="2" y="27"/>
                  </a:lnTo>
                  <a:lnTo>
                    <a:pt x="2" y="27"/>
                  </a:lnTo>
                  <a:lnTo>
                    <a:pt x="2" y="25"/>
                  </a:lnTo>
                  <a:lnTo>
                    <a:pt x="2" y="25"/>
                  </a:lnTo>
                  <a:lnTo>
                    <a:pt x="2" y="25"/>
                  </a:lnTo>
                  <a:lnTo>
                    <a:pt x="2" y="25"/>
                  </a:lnTo>
                  <a:lnTo>
                    <a:pt x="2" y="25"/>
                  </a:lnTo>
                  <a:lnTo>
                    <a:pt x="2" y="25"/>
                  </a:lnTo>
                  <a:lnTo>
                    <a:pt x="2" y="25"/>
                  </a:lnTo>
                  <a:lnTo>
                    <a:pt x="2" y="25"/>
                  </a:lnTo>
                  <a:lnTo>
                    <a:pt x="2" y="25"/>
                  </a:lnTo>
                  <a:lnTo>
                    <a:pt x="2" y="25"/>
                  </a:lnTo>
                  <a:lnTo>
                    <a:pt x="2" y="25"/>
                  </a:lnTo>
                  <a:lnTo>
                    <a:pt x="2" y="25"/>
                  </a:lnTo>
                  <a:lnTo>
                    <a:pt x="4" y="25"/>
                  </a:lnTo>
                  <a:lnTo>
                    <a:pt x="4" y="25"/>
                  </a:lnTo>
                  <a:lnTo>
                    <a:pt x="4" y="25"/>
                  </a:lnTo>
                  <a:lnTo>
                    <a:pt x="4" y="25"/>
                  </a:lnTo>
                  <a:lnTo>
                    <a:pt x="4" y="25"/>
                  </a:lnTo>
                  <a:lnTo>
                    <a:pt x="4" y="25"/>
                  </a:lnTo>
                  <a:lnTo>
                    <a:pt x="4" y="23"/>
                  </a:lnTo>
                  <a:lnTo>
                    <a:pt x="2" y="25"/>
                  </a:lnTo>
                  <a:lnTo>
                    <a:pt x="2"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3"/>
                  </a:lnTo>
                  <a:lnTo>
                    <a:pt x="0" y="23"/>
                  </a:lnTo>
                  <a:lnTo>
                    <a:pt x="0" y="23"/>
                  </a:lnTo>
                  <a:lnTo>
                    <a:pt x="0" y="23"/>
                  </a:lnTo>
                  <a:lnTo>
                    <a:pt x="0" y="23"/>
                  </a:lnTo>
                  <a:lnTo>
                    <a:pt x="0" y="21"/>
                  </a:lnTo>
                  <a:lnTo>
                    <a:pt x="0" y="21"/>
                  </a:lnTo>
                  <a:lnTo>
                    <a:pt x="0" y="21"/>
                  </a:lnTo>
                  <a:lnTo>
                    <a:pt x="0" y="21"/>
                  </a:lnTo>
                  <a:lnTo>
                    <a:pt x="0" y="21"/>
                  </a:lnTo>
                  <a:lnTo>
                    <a:pt x="0" y="21"/>
                  </a:lnTo>
                  <a:lnTo>
                    <a:pt x="0" y="21"/>
                  </a:lnTo>
                  <a:lnTo>
                    <a:pt x="0" y="21"/>
                  </a:lnTo>
                  <a:lnTo>
                    <a:pt x="0" y="21"/>
                  </a:lnTo>
                  <a:lnTo>
                    <a:pt x="0" y="21"/>
                  </a:lnTo>
                  <a:lnTo>
                    <a:pt x="0" y="21"/>
                  </a:lnTo>
                  <a:lnTo>
                    <a:pt x="2" y="21"/>
                  </a:lnTo>
                  <a:lnTo>
                    <a:pt x="2" y="21"/>
                  </a:lnTo>
                  <a:lnTo>
                    <a:pt x="2" y="20"/>
                  </a:lnTo>
                  <a:lnTo>
                    <a:pt x="0" y="20"/>
                  </a:lnTo>
                  <a:lnTo>
                    <a:pt x="0" y="20"/>
                  </a:lnTo>
                  <a:lnTo>
                    <a:pt x="0" y="20"/>
                  </a:lnTo>
                  <a:lnTo>
                    <a:pt x="0" y="18"/>
                  </a:lnTo>
                  <a:lnTo>
                    <a:pt x="0" y="18"/>
                  </a:lnTo>
                  <a:lnTo>
                    <a:pt x="0" y="18"/>
                  </a:lnTo>
                  <a:lnTo>
                    <a:pt x="0" y="16"/>
                  </a:lnTo>
                  <a:lnTo>
                    <a:pt x="0" y="16"/>
                  </a:lnTo>
                  <a:lnTo>
                    <a:pt x="0" y="16"/>
                  </a:lnTo>
                  <a:lnTo>
                    <a:pt x="0" y="16"/>
                  </a:lnTo>
                  <a:lnTo>
                    <a:pt x="0" y="16"/>
                  </a:lnTo>
                  <a:lnTo>
                    <a:pt x="0" y="16"/>
                  </a:lnTo>
                  <a:lnTo>
                    <a:pt x="0" y="14"/>
                  </a:lnTo>
                  <a:lnTo>
                    <a:pt x="0" y="14"/>
                  </a:lnTo>
                  <a:lnTo>
                    <a:pt x="0" y="14"/>
                  </a:lnTo>
                  <a:lnTo>
                    <a:pt x="0" y="12"/>
                  </a:lnTo>
                  <a:lnTo>
                    <a:pt x="0" y="12"/>
                  </a:lnTo>
                  <a:lnTo>
                    <a:pt x="2" y="12"/>
                  </a:lnTo>
                  <a:lnTo>
                    <a:pt x="2" y="12"/>
                  </a:lnTo>
                  <a:lnTo>
                    <a:pt x="2" y="10"/>
                  </a:lnTo>
                  <a:lnTo>
                    <a:pt x="2" y="10"/>
                  </a:lnTo>
                  <a:lnTo>
                    <a:pt x="2" y="10"/>
                  </a:lnTo>
                  <a:lnTo>
                    <a:pt x="2" y="10"/>
                  </a:lnTo>
                  <a:lnTo>
                    <a:pt x="2" y="10"/>
                  </a:lnTo>
                  <a:lnTo>
                    <a:pt x="4" y="8"/>
                  </a:lnTo>
                  <a:lnTo>
                    <a:pt x="4" y="8"/>
                  </a:lnTo>
                  <a:lnTo>
                    <a:pt x="4" y="8"/>
                  </a:lnTo>
                  <a:lnTo>
                    <a:pt x="6" y="6"/>
                  </a:lnTo>
                  <a:lnTo>
                    <a:pt x="6" y="6"/>
                  </a:lnTo>
                  <a:lnTo>
                    <a:pt x="6" y="6"/>
                  </a:lnTo>
                  <a:lnTo>
                    <a:pt x="6" y="6"/>
                  </a:lnTo>
                  <a:lnTo>
                    <a:pt x="6" y="6"/>
                  </a:lnTo>
                  <a:lnTo>
                    <a:pt x="6" y="6"/>
                  </a:lnTo>
                  <a:lnTo>
                    <a:pt x="6" y="6"/>
                  </a:lnTo>
                  <a:lnTo>
                    <a:pt x="8" y="6"/>
                  </a:lnTo>
                  <a:lnTo>
                    <a:pt x="8" y="6"/>
                  </a:lnTo>
                  <a:lnTo>
                    <a:pt x="8" y="6"/>
                  </a:lnTo>
                  <a:lnTo>
                    <a:pt x="8" y="6"/>
                  </a:lnTo>
                  <a:lnTo>
                    <a:pt x="8" y="6"/>
                  </a:lnTo>
                  <a:lnTo>
                    <a:pt x="8" y="6"/>
                  </a:lnTo>
                  <a:lnTo>
                    <a:pt x="8" y="6"/>
                  </a:lnTo>
                  <a:lnTo>
                    <a:pt x="8" y="6"/>
                  </a:lnTo>
                  <a:lnTo>
                    <a:pt x="8" y="6"/>
                  </a:lnTo>
                  <a:lnTo>
                    <a:pt x="8" y="8"/>
                  </a:lnTo>
                  <a:lnTo>
                    <a:pt x="8" y="6"/>
                  </a:lnTo>
                  <a:lnTo>
                    <a:pt x="8" y="6"/>
                  </a:lnTo>
                  <a:lnTo>
                    <a:pt x="8" y="6"/>
                  </a:lnTo>
                  <a:lnTo>
                    <a:pt x="8" y="6"/>
                  </a:lnTo>
                  <a:lnTo>
                    <a:pt x="10" y="6"/>
                  </a:lnTo>
                  <a:lnTo>
                    <a:pt x="10" y="6"/>
                  </a:lnTo>
                  <a:lnTo>
                    <a:pt x="10" y="6"/>
                  </a:lnTo>
                  <a:lnTo>
                    <a:pt x="10" y="6"/>
                  </a:lnTo>
                  <a:lnTo>
                    <a:pt x="10" y="6"/>
                  </a:lnTo>
                  <a:lnTo>
                    <a:pt x="8" y="4"/>
                  </a:lnTo>
                  <a:lnTo>
                    <a:pt x="8" y="4"/>
                  </a:lnTo>
                  <a:lnTo>
                    <a:pt x="8" y="2"/>
                  </a:lnTo>
                  <a:lnTo>
                    <a:pt x="8" y="4"/>
                  </a:lnTo>
                  <a:lnTo>
                    <a:pt x="8" y="2"/>
                  </a:lnTo>
                  <a:lnTo>
                    <a:pt x="8" y="2"/>
                  </a:lnTo>
                  <a:lnTo>
                    <a:pt x="8" y="2"/>
                  </a:lnTo>
                  <a:lnTo>
                    <a:pt x="8" y="2"/>
                  </a:lnTo>
                  <a:lnTo>
                    <a:pt x="8" y="2"/>
                  </a:lnTo>
                  <a:lnTo>
                    <a:pt x="8" y="2"/>
                  </a:lnTo>
                  <a:lnTo>
                    <a:pt x="8" y="2"/>
                  </a:lnTo>
                  <a:lnTo>
                    <a:pt x="8" y="2"/>
                  </a:lnTo>
                  <a:lnTo>
                    <a:pt x="8" y="2"/>
                  </a:lnTo>
                  <a:lnTo>
                    <a:pt x="8" y="2"/>
                  </a:lnTo>
                  <a:lnTo>
                    <a:pt x="8" y="2"/>
                  </a:lnTo>
                  <a:lnTo>
                    <a:pt x="8" y="0"/>
                  </a:lnTo>
                  <a:lnTo>
                    <a:pt x="8" y="0"/>
                  </a:lnTo>
                  <a:lnTo>
                    <a:pt x="8" y="0"/>
                  </a:lnTo>
                  <a:lnTo>
                    <a:pt x="8" y="0"/>
                  </a:lnTo>
                  <a:lnTo>
                    <a:pt x="10" y="2"/>
                  </a:lnTo>
                  <a:lnTo>
                    <a:pt x="10" y="2"/>
                  </a:lnTo>
                  <a:lnTo>
                    <a:pt x="10" y="2"/>
                  </a:lnTo>
                  <a:lnTo>
                    <a:pt x="10" y="2"/>
                  </a:lnTo>
                  <a:lnTo>
                    <a:pt x="10" y="2"/>
                  </a:lnTo>
                  <a:lnTo>
                    <a:pt x="10" y="0"/>
                  </a:lnTo>
                  <a:lnTo>
                    <a:pt x="12" y="0"/>
                  </a:lnTo>
                  <a:lnTo>
                    <a:pt x="1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9" name="Freeform 158"/>
            <p:cNvSpPr>
              <a:spLocks/>
            </p:cNvSpPr>
            <p:nvPr/>
          </p:nvSpPr>
          <p:spPr bwMode="auto">
            <a:xfrm>
              <a:off x="7245350" y="3284538"/>
              <a:ext cx="814388" cy="390525"/>
            </a:xfrm>
            <a:custGeom>
              <a:avLst/>
              <a:gdLst>
                <a:gd name="T0" fmla="*/ 446 w 513"/>
                <a:gd name="T1" fmla="*/ 92 h 246"/>
                <a:gd name="T2" fmla="*/ 457 w 513"/>
                <a:gd name="T3" fmla="*/ 105 h 246"/>
                <a:gd name="T4" fmla="*/ 477 w 513"/>
                <a:gd name="T5" fmla="*/ 111 h 246"/>
                <a:gd name="T6" fmla="*/ 490 w 513"/>
                <a:gd name="T7" fmla="*/ 103 h 246"/>
                <a:gd name="T8" fmla="*/ 503 w 513"/>
                <a:gd name="T9" fmla="*/ 117 h 246"/>
                <a:gd name="T10" fmla="*/ 511 w 513"/>
                <a:gd name="T11" fmla="*/ 130 h 246"/>
                <a:gd name="T12" fmla="*/ 498 w 513"/>
                <a:gd name="T13" fmla="*/ 134 h 246"/>
                <a:gd name="T14" fmla="*/ 482 w 513"/>
                <a:gd name="T15" fmla="*/ 134 h 246"/>
                <a:gd name="T16" fmla="*/ 471 w 513"/>
                <a:gd name="T17" fmla="*/ 138 h 246"/>
                <a:gd name="T18" fmla="*/ 454 w 513"/>
                <a:gd name="T19" fmla="*/ 155 h 246"/>
                <a:gd name="T20" fmla="*/ 431 w 513"/>
                <a:gd name="T21" fmla="*/ 163 h 246"/>
                <a:gd name="T22" fmla="*/ 415 w 513"/>
                <a:gd name="T23" fmla="*/ 175 h 246"/>
                <a:gd name="T24" fmla="*/ 394 w 513"/>
                <a:gd name="T25" fmla="*/ 171 h 246"/>
                <a:gd name="T26" fmla="*/ 377 w 513"/>
                <a:gd name="T27" fmla="*/ 184 h 246"/>
                <a:gd name="T28" fmla="*/ 384 w 513"/>
                <a:gd name="T29" fmla="*/ 201 h 246"/>
                <a:gd name="T30" fmla="*/ 365 w 513"/>
                <a:gd name="T31" fmla="*/ 217 h 246"/>
                <a:gd name="T32" fmla="*/ 342 w 513"/>
                <a:gd name="T33" fmla="*/ 228 h 246"/>
                <a:gd name="T34" fmla="*/ 296 w 513"/>
                <a:gd name="T35" fmla="*/ 234 h 246"/>
                <a:gd name="T36" fmla="*/ 254 w 513"/>
                <a:gd name="T37" fmla="*/ 244 h 246"/>
                <a:gd name="T38" fmla="*/ 219 w 513"/>
                <a:gd name="T39" fmla="*/ 226 h 246"/>
                <a:gd name="T40" fmla="*/ 167 w 513"/>
                <a:gd name="T41" fmla="*/ 223 h 246"/>
                <a:gd name="T42" fmla="*/ 129 w 513"/>
                <a:gd name="T43" fmla="*/ 211 h 246"/>
                <a:gd name="T44" fmla="*/ 116 w 513"/>
                <a:gd name="T45" fmla="*/ 188 h 246"/>
                <a:gd name="T46" fmla="*/ 102 w 513"/>
                <a:gd name="T47" fmla="*/ 180 h 246"/>
                <a:gd name="T48" fmla="*/ 83 w 513"/>
                <a:gd name="T49" fmla="*/ 171 h 246"/>
                <a:gd name="T50" fmla="*/ 62 w 513"/>
                <a:gd name="T51" fmla="*/ 171 h 246"/>
                <a:gd name="T52" fmla="*/ 48 w 513"/>
                <a:gd name="T53" fmla="*/ 163 h 246"/>
                <a:gd name="T54" fmla="*/ 52 w 513"/>
                <a:gd name="T55" fmla="*/ 138 h 246"/>
                <a:gd name="T56" fmla="*/ 45 w 513"/>
                <a:gd name="T57" fmla="*/ 117 h 246"/>
                <a:gd name="T58" fmla="*/ 35 w 513"/>
                <a:gd name="T59" fmla="*/ 105 h 246"/>
                <a:gd name="T60" fmla="*/ 22 w 513"/>
                <a:gd name="T61" fmla="*/ 103 h 246"/>
                <a:gd name="T62" fmla="*/ 8 w 513"/>
                <a:gd name="T63" fmla="*/ 90 h 246"/>
                <a:gd name="T64" fmla="*/ 2 w 513"/>
                <a:gd name="T65" fmla="*/ 80 h 246"/>
                <a:gd name="T66" fmla="*/ 10 w 513"/>
                <a:gd name="T67" fmla="*/ 67 h 246"/>
                <a:gd name="T68" fmla="*/ 23 w 513"/>
                <a:gd name="T69" fmla="*/ 63 h 246"/>
                <a:gd name="T70" fmla="*/ 37 w 513"/>
                <a:gd name="T71" fmla="*/ 52 h 246"/>
                <a:gd name="T72" fmla="*/ 56 w 513"/>
                <a:gd name="T73" fmla="*/ 42 h 246"/>
                <a:gd name="T74" fmla="*/ 73 w 513"/>
                <a:gd name="T75" fmla="*/ 34 h 246"/>
                <a:gd name="T76" fmla="*/ 87 w 513"/>
                <a:gd name="T77" fmla="*/ 38 h 246"/>
                <a:gd name="T78" fmla="*/ 108 w 513"/>
                <a:gd name="T79" fmla="*/ 52 h 246"/>
                <a:gd name="T80" fmla="*/ 127 w 513"/>
                <a:gd name="T81" fmla="*/ 55 h 246"/>
                <a:gd name="T82" fmla="*/ 139 w 513"/>
                <a:gd name="T83" fmla="*/ 55 h 246"/>
                <a:gd name="T84" fmla="*/ 154 w 513"/>
                <a:gd name="T85" fmla="*/ 61 h 246"/>
                <a:gd name="T86" fmla="*/ 166 w 513"/>
                <a:gd name="T87" fmla="*/ 52 h 246"/>
                <a:gd name="T88" fmla="*/ 164 w 513"/>
                <a:gd name="T89" fmla="*/ 32 h 246"/>
                <a:gd name="T90" fmla="*/ 167 w 513"/>
                <a:gd name="T91" fmla="*/ 17 h 246"/>
                <a:gd name="T92" fmla="*/ 177 w 513"/>
                <a:gd name="T93" fmla="*/ 2 h 246"/>
                <a:gd name="T94" fmla="*/ 192 w 513"/>
                <a:gd name="T95" fmla="*/ 9 h 246"/>
                <a:gd name="T96" fmla="*/ 217 w 513"/>
                <a:gd name="T97" fmla="*/ 17 h 246"/>
                <a:gd name="T98" fmla="*/ 229 w 513"/>
                <a:gd name="T99" fmla="*/ 27 h 246"/>
                <a:gd name="T100" fmla="*/ 235 w 513"/>
                <a:gd name="T101" fmla="*/ 40 h 246"/>
                <a:gd name="T102" fmla="*/ 254 w 513"/>
                <a:gd name="T103" fmla="*/ 50 h 246"/>
                <a:gd name="T104" fmla="*/ 275 w 513"/>
                <a:gd name="T105" fmla="*/ 44 h 246"/>
                <a:gd name="T106" fmla="*/ 298 w 513"/>
                <a:gd name="T107" fmla="*/ 46 h 246"/>
                <a:gd name="T108" fmla="*/ 313 w 513"/>
                <a:gd name="T109" fmla="*/ 54 h 246"/>
                <a:gd name="T110" fmla="*/ 323 w 513"/>
                <a:gd name="T111" fmla="*/ 63 h 246"/>
                <a:gd name="T112" fmla="*/ 338 w 513"/>
                <a:gd name="T113" fmla="*/ 71 h 246"/>
                <a:gd name="T114" fmla="*/ 359 w 513"/>
                <a:gd name="T115" fmla="*/ 73 h 246"/>
                <a:gd name="T116" fmla="*/ 379 w 513"/>
                <a:gd name="T117" fmla="*/ 69 h 246"/>
                <a:gd name="T118" fmla="*/ 404 w 513"/>
                <a:gd name="T119" fmla="*/ 61 h 246"/>
                <a:gd name="T120" fmla="*/ 427 w 513"/>
                <a:gd name="T121" fmla="*/ 48 h 246"/>
                <a:gd name="T122" fmla="*/ 452 w 513"/>
                <a:gd name="T123" fmla="*/ 54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3" h="246">
                  <a:moveTo>
                    <a:pt x="461" y="57"/>
                  </a:moveTo>
                  <a:lnTo>
                    <a:pt x="457" y="65"/>
                  </a:lnTo>
                  <a:lnTo>
                    <a:pt x="457" y="67"/>
                  </a:lnTo>
                  <a:lnTo>
                    <a:pt x="454" y="75"/>
                  </a:lnTo>
                  <a:lnTo>
                    <a:pt x="452" y="82"/>
                  </a:lnTo>
                  <a:lnTo>
                    <a:pt x="450" y="82"/>
                  </a:lnTo>
                  <a:lnTo>
                    <a:pt x="452" y="82"/>
                  </a:lnTo>
                  <a:lnTo>
                    <a:pt x="450" y="84"/>
                  </a:lnTo>
                  <a:lnTo>
                    <a:pt x="448" y="90"/>
                  </a:lnTo>
                  <a:lnTo>
                    <a:pt x="446" y="90"/>
                  </a:lnTo>
                  <a:lnTo>
                    <a:pt x="446" y="92"/>
                  </a:lnTo>
                  <a:lnTo>
                    <a:pt x="448" y="96"/>
                  </a:lnTo>
                  <a:lnTo>
                    <a:pt x="446" y="98"/>
                  </a:lnTo>
                  <a:lnTo>
                    <a:pt x="442" y="100"/>
                  </a:lnTo>
                  <a:lnTo>
                    <a:pt x="442" y="102"/>
                  </a:lnTo>
                  <a:lnTo>
                    <a:pt x="444" y="103"/>
                  </a:lnTo>
                  <a:lnTo>
                    <a:pt x="444" y="105"/>
                  </a:lnTo>
                  <a:lnTo>
                    <a:pt x="448" y="109"/>
                  </a:lnTo>
                  <a:lnTo>
                    <a:pt x="450" y="109"/>
                  </a:lnTo>
                  <a:lnTo>
                    <a:pt x="452" y="107"/>
                  </a:lnTo>
                  <a:lnTo>
                    <a:pt x="454" y="105"/>
                  </a:lnTo>
                  <a:lnTo>
                    <a:pt x="457" y="105"/>
                  </a:lnTo>
                  <a:lnTo>
                    <a:pt x="461" y="105"/>
                  </a:lnTo>
                  <a:lnTo>
                    <a:pt x="463" y="105"/>
                  </a:lnTo>
                  <a:lnTo>
                    <a:pt x="465" y="105"/>
                  </a:lnTo>
                  <a:lnTo>
                    <a:pt x="467" y="107"/>
                  </a:lnTo>
                  <a:lnTo>
                    <a:pt x="471" y="111"/>
                  </a:lnTo>
                  <a:lnTo>
                    <a:pt x="473" y="109"/>
                  </a:lnTo>
                  <a:lnTo>
                    <a:pt x="473" y="107"/>
                  </a:lnTo>
                  <a:lnTo>
                    <a:pt x="475" y="107"/>
                  </a:lnTo>
                  <a:lnTo>
                    <a:pt x="475" y="109"/>
                  </a:lnTo>
                  <a:lnTo>
                    <a:pt x="475" y="111"/>
                  </a:lnTo>
                  <a:lnTo>
                    <a:pt x="477" y="111"/>
                  </a:lnTo>
                  <a:lnTo>
                    <a:pt x="477" y="109"/>
                  </a:lnTo>
                  <a:lnTo>
                    <a:pt x="479" y="109"/>
                  </a:lnTo>
                  <a:lnTo>
                    <a:pt x="480" y="107"/>
                  </a:lnTo>
                  <a:lnTo>
                    <a:pt x="480" y="105"/>
                  </a:lnTo>
                  <a:lnTo>
                    <a:pt x="479" y="105"/>
                  </a:lnTo>
                  <a:lnTo>
                    <a:pt x="479" y="103"/>
                  </a:lnTo>
                  <a:lnTo>
                    <a:pt x="479" y="102"/>
                  </a:lnTo>
                  <a:lnTo>
                    <a:pt x="482" y="102"/>
                  </a:lnTo>
                  <a:lnTo>
                    <a:pt x="484" y="102"/>
                  </a:lnTo>
                  <a:lnTo>
                    <a:pt x="486" y="102"/>
                  </a:lnTo>
                  <a:lnTo>
                    <a:pt x="490" y="103"/>
                  </a:lnTo>
                  <a:lnTo>
                    <a:pt x="492" y="103"/>
                  </a:lnTo>
                  <a:lnTo>
                    <a:pt x="494" y="107"/>
                  </a:lnTo>
                  <a:lnTo>
                    <a:pt x="498" y="109"/>
                  </a:lnTo>
                  <a:lnTo>
                    <a:pt x="500" y="109"/>
                  </a:lnTo>
                  <a:lnTo>
                    <a:pt x="500" y="111"/>
                  </a:lnTo>
                  <a:lnTo>
                    <a:pt x="500" y="113"/>
                  </a:lnTo>
                  <a:lnTo>
                    <a:pt x="502" y="115"/>
                  </a:lnTo>
                  <a:lnTo>
                    <a:pt x="503" y="115"/>
                  </a:lnTo>
                  <a:lnTo>
                    <a:pt x="502" y="115"/>
                  </a:lnTo>
                  <a:lnTo>
                    <a:pt x="502" y="117"/>
                  </a:lnTo>
                  <a:lnTo>
                    <a:pt x="503" y="117"/>
                  </a:lnTo>
                  <a:lnTo>
                    <a:pt x="505" y="119"/>
                  </a:lnTo>
                  <a:lnTo>
                    <a:pt x="505" y="121"/>
                  </a:lnTo>
                  <a:lnTo>
                    <a:pt x="507" y="121"/>
                  </a:lnTo>
                  <a:lnTo>
                    <a:pt x="509" y="123"/>
                  </a:lnTo>
                  <a:lnTo>
                    <a:pt x="509" y="125"/>
                  </a:lnTo>
                  <a:lnTo>
                    <a:pt x="509" y="127"/>
                  </a:lnTo>
                  <a:lnTo>
                    <a:pt x="511" y="127"/>
                  </a:lnTo>
                  <a:lnTo>
                    <a:pt x="511" y="128"/>
                  </a:lnTo>
                  <a:lnTo>
                    <a:pt x="511" y="130"/>
                  </a:lnTo>
                  <a:lnTo>
                    <a:pt x="513" y="130"/>
                  </a:lnTo>
                  <a:lnTo>
                    <a:pt x="511" y="130"/>
                  </a:lnTo>
                  <a:lnTo>
                    <a:pt x="511" y="132"/>
                  </a:lnTo>
                  <a:lnTo>
                    <a:pt x="513" y="132"/>
                  </a:lnTo>
                  <a:lnTo>
                    <a:pt x="511" y="132"/>
                  </a:lnTo>
                  <a:lnTo>
                    <a:pt x="511" y="134"/>
                  </a:lnTo>
                  <a:lnTo>
                    <a:pt x="509" y="134"/>
                  </a:lnTo>
                  <a:lnTo>
                    <a:pt x="509" y="136"/>
                  </a:lnTo>
                  <a:lnTo>
                    <a:pt x="507" y="134"/>
                  </a:lnTo>
                  <a:lnTo>
                    <a:pt x="505" y="134"/>
                  </a:lnTo>
                  <a:lnTo>
                    <a:pt x="503" y="134"/>
                  </a:lnTo>
                  <a:lnTo>
                    <a:pt x="500" y="134"/>
                  </a:lnTo>
                  <a:lnTo>
                    <a:pt x="498" y="134"/>
                  </a:lnTo>
                  <a:lnTo>
                    <a:pt x="498" y="132"/>
                  </a:lnTo>
                  <a:lnTo>
                    <a:pt x="496" y="132"/>
                  </a:lnTo>
                  <a:lnTo>
                    <a:pt x="494" y="132"/>
                  </a:lnTo>
                  <a:lnTo>
                    <a:pt x="494" y="134"/>
                  </a:lnTo>
                  <a:lnTo>
                    <a:pt x="492" y="132"/>
                  </a:lnTo>
                  <a:lnTo>
                    <a:pt x="490" y="132"/>
                  </a:lnTo>
                  <a:lnTo>
                    <a:pt x="488" y="132"/>
                  </a:lnTo>
                  <a:lnTo>
                    <a:pt x="486" y="132"/>
                  </a:lnTo>
                  <a:lnTo>
                    <a:pt x="484" y="132"/>
                  </a:lnTo>
                  <a:lnTo>
                    <a:pt x="484" y="134"/>
                  </a:lnTo>
                  <a:lnTo>
                    <a:pt x="482" y="134"/>
                  </a:lnTo>
                  <a:lnTo>
                    <a:pt x="480" y="134"/>
                  </a:lnTo>
                  <a:lnTo>
                    <a:pt x="480" y="136"/>
                  </a:lnTo>
                  <a:lnTo>
                    <a:pt x="479" y="136"/>
                  </a:lnTo>
                  <a:lnTo>
                    <a:pt x="477" y="138"/>
                  </a:lnTo>
                  <a:lnTo>
                    <a:pt x="477" y="136"/>
                  </a:lnTo>
                  <a:lnTo>
                    <a:pt x="475" y="136"/>
                  </a:lnTo>
                  <a:lnTo>
                    <a:pt x="475" y="134"/>
                  </a:lnTo>
                  <a:lnTo>
                    <a:pt x="475" y="136"/>
                  </a:lnTo>
                  <a:lnTo>
                    <a:pt x="473" y="136"/>
                  </a:lnTo>
                  <a:lnTo>
                    <a:pt x="473" y="138"/>
                  </a:lnTo>
                  <a:lnTo>
                    <a:pt x="471" y="138"/>
                  </a:lnTo>
                  <a:lnTo>
                    <a:pt x="471" y="140"/>
                  </a:lnTo>
                  <a:lnTo>
                    <a:pt x="471" y="142"/>
                  </a:lnTo>
                  <a:lnTo>
                    <a:pt x="465" y="140"/>
                  </a:lnTo>
                  <a:lnTo>
                    <a:pt x="463" y="140"/>
                  </a:lnTo>
                  <a:lnTo>
                    <a:pt x="461" y="142"/>
                  </a:lnTo>
                  <a:lnTo>
                    <a:pt x="459" y="142"/>
                  </a:lnTo>
                  <a:lnTo>
                    <a:pt x="459" y="144"/>
                  </a:lnTo>
                  <a:lnTo>
                    <a:pt x="455" y="146"/>
                  </a:lnTo>
                  <a:lnTo>
                    <a:pt x="454" y="151"/>
                  </a:lnTo>
                  <a:lnTo>
                    <a:pt x="454" y="153"/>
                  </a:lnTo>
                  <a:lnTo>
                    <a:pt x="454" y="155"/>
                  </a:lnTo>
                  <a:lnTo>
                    <a:pt x="452" y="155"/>
                  </a:lnTo>
                  <a:lnTo>
                    <a:pt x="452" y="157"/>
                  </a:lnTo>
                  <a:lnTo>
                    <a:pt x="450" y="157"/>
                  </a:lnTo>
                  <a:lnTo>
                    <a:pt x="446" y="159"/>
                  </a:lnTo>
                  <a:lnTo>
                    <a:pt x="446" y="161"/>
                  </a:lnTo>
                  <a:lnTo>
                    <a:pt x="444" y="161"/>
                  </a:lnTo>
                  <a:lnTo>
                    <a:pt x="442" y="163"/>
                  </a:lnTo>
                  <a:lnTo>
                    <a:pt x="440" y="163"/>
                  </a:lnTo>
                  <a:lnTo>
                    <a:pt x="436" y="163"/>
                  </a:lnTo>
                  <a:lnTo>
                    <a:pt x="432" y="163"/>
                  </a:lnTo>
                  <a:lnTo>
                    <a:pt x="431" y="163"/>
                  </a:lnTo>
                  <a:lnTo>
                    <a:pt x="429" y="161"/>
                  </a:lnTo>
                  <a:lnTo>
                    <a:pt x="429" y="163"/>
                  </a:lnTo>
                  <a:lnTo>
                    <a:pt x="427" y="163"/>
                  </a:lnTo>
                  <a:lnTo>
                    <a:pt x="427" y="165"/>
                  </a:lnTo>
                  <a:lnTo>
                    <a:pt x="425" y="167"/>
                  </a:lnTo>
                  <a:lnTo>
                    <a:pt x="421" y="171"/>
                  </a:lnTo>
                  <a:lnTo>
                    <a:pt x="421" y="173"/>
                  </a:lnTo>
                  <a:lnTo>
                    <a:pt x="419" y="173"/>
                  </a:lnTo>
                  <a:lnTo>
                    <a:pt x="417" y="173"/>
                  </a:lnTo>
                  <a:lnTo>
                    <a:pt x="417" y="175"/>
                  </a:lnTo>
                  <a:lnTo>
                    <a:pt x="415" y="175"/>
                  </a:lnTo>
                  <a:lnTo>
                    <a:pt x="413" y="176"/>
                  </a:lnTo>
                  <a:lnTo>
                    <a:pt x="411" y="178"/>
                  </a:lnTo>
                  <a:lnTo>
                    <a:pt x="411" y="176"/>
                  </a:lnTo>
                  <a:lnTo>
                    <a:pt x="409" y="176"/>
                  </a:lnTo>
                  <a:lnTo>
                    <a:pt x="404" y="176"/>
                  </a:lnTo>
                  <a:lnTo>
                    <a:pt x="402" y="176"/>
                  </a:lnTo>
                  <a:lnTo>
                    <a:pt x="398" y="175"/>
                  </a:lnTo>
                  <a:lnTo>
                    <a:pt x="396" y="175"/>
                  </a:lnTo>
                  <a:lnTo>
                    <a:pt x="396" y="173"/>
                  </a:lnTo>
                  <a:lnTo>
                    <a:pt x="394" y="173"/>
                  </a:lnTo>
                  <a:lnTo>
                    <a:pt x="394" y="171"/>
                  </a:lnTo>
                  <a:lnTo>
                    <a:pt x="392" y="171"/>
                  </a:lnTo>
                  <a:lnTo>
                    <a:pt x="388" y="171"/>
                  </a:lnTo>
                  <a:lnTo>
                    <a:pt x="386" y="169"/>
                  </a:lnTo>
                  <a:lnTo>
                    <a:pt x="386" y="171"/>
                  </a:lnTo>
                  <a:lnTo>
                    <a:pt x="384" y="171"/>
                  </a:lnTo>
                  <a:lnTo>
                    <a:pt x="383" y="171"/>
                  </a:lnTo>
                  <a:lnTo>
                    <a:pt x="383" y="173"/>
                  </a:lnTo>
                  <a:lnTo>
                    <a:pt x="379" y="178"/>
                  </a:lnTo>
                  <a:lnTo>
                    <a:pt x="379" y="180"/>
                  </a:lnTo>
                  <a:lnTo>
                    <a:pt x="379" y="182"/>
                  </a:lnTo>
                  <a:lnTo>
                    <a:pt x="377" y="184"/>
                  </a:lnTo>
                  <a:lnTo>
                    <a:pt x="377" y="186"/>
                  </a:lnTo>
                  <a:lnTo>
                    <a:pt x="379" y="188"/>
                  </a:lnTo>
                  <a:lnTo>
                    <a:pt x="379" y="190"/>
                  </a:lnTo>
                  <a:lnTo>
                    <a:pt x="381" y="192"/>
                  </a:lnTo>
                  <a:lnTo>
                    <a:pt x="381" y="194"/>
                  </a:lnTo>
                  <a:lnTo>
                    <a:pt x="383" y="194"/>
                  </a:lnTo>
                  <a:lnTo>
                    <a:pt x="383" y="196"/>
                  </a:lnTo>
                  <a:lnTo>
                    <a:pt x="384" y="196"/>
                  </a:lnTo>
                  <a:lnTo>
                    <a:pt x="384" y="198"/>
                  </a:lnTo>
                  <a:lnTo>
                    <a:pt x="386" y="199"/>
                  </a:lnTo>
                  <a:lnTo>
                    <a:pt x="384" y="201"/>
                  </a:lnTo>
                  <a:lnTo>
                    <a:pt x="383" y="201"/>
                  </a:lnTo>
                  <a:lnTo>
                    <a:pt x="381" y="205"/>
                  </a:lnTo>
                  <a:lnTo>
                    <a:pt x="379" y="205"/>
                  </a:lnTo>
                  <a:lnTo>
                    <a:pt x="377" y="205"/>
                  </a:lnTo>
                  <a:lnTo>
                    <a:pt x="377" y="207"/>
                  </a:lnTo>
                  <a:lnTo>
                    <a:pt x="373" y="207"/>
                  </a:lnTo>
                  <a:lnTo>
                    <a:pt x="371" y="209"/>
                  </a:lnTo>
                  <a:lnTo>
                    <a:pt x="369" y="209"/>
                  </a:lnTo>
                  <a:lnTo>
                    <a:pt x="367" y="213"/>
                  </a:lnTo>
                  <a:lnTo>
                    <a:pt x="365" y="215"/>
                  </a:lnTo>
                  <a:lnTo>
                    <a:pt x="365" y="217"/>
                  </a:lnTo>
                  <a:lnTo>
                    <a:pt x="363" y="219"/>
                  </a:lnTo>
                  <a:lnTo>
                    <a:pt x="361" y="219"/>
                  </a:lnTo>
                  <a:lnTo>
                    <a:pt x="361" y="221"/>
                  </a:lnTo>
                  <a:lnTo>
                    <a:pt x="358" y="223"/>
                  </a:lnTo>
                  <a:lnTo>
                    <a:pt x="356" y="223"/>
                  </a:lnTo>
                  <a:lnTo>
                    <a:pt x="356" y="224"/>
                  </a:lnTo>
                  <a:lnTo>
                    <a:pt x="354" y="224"/>
                  </a:lnTo>
                  <a:lnTo>
                    <a:pt x="350" y="226"/>
                  </a:lnTo>
                  <a:lnTo>
                    <a:pt x="346" y="228"/>
                  </a:lnTo>
                  <a:lnTo>
                    <a:pt x="344" y="228"/>
                  </a:lnTo>
                  <a:lnTo>
                    <a:pt x="342" y="228"/>
                  </a:lnTo>
                  <a:lnTo>
                    <a:pt x="338" y="228"/>
                  </a:lnTo>
                  <a:lnTo>
                    <a:pt x="336" y="228"/>
                  </a:lnTo>
                  <a:lnTo>
                    <a:pt x="331" y="228"/>
                  </a:lnTo>
                  <a:lnTo>
                    <a:pt x="329" y="228"/>
                  </a:lnTo>
                  <a:lnTo>
                    <a:pt x="327" y="228"/>
                  </a:lnTo>
                  <a:lnTo>
                    <a:pt x="325" y="228"/>
                  </a:lnTo>
                  <a:lnTo>
                    <a:pt x="323" y="228"/>
                  </a:lnTo>
                  <a:lnTo>
                    <a:pt x="317" y="228"/>
                  </a:lnTo>
                  <a:lnTo>
                    <a:pt x="310" y="230"/>
                  </a:lnTo>
                  <a:lnTo>
                    <a:pt x="304" y="232"/>
                  </a:lnTo>
                  <a:lnTo>
                    <a:pt x="296" y="234"/>
                  </a:lnTo>
                  <a:lnTo>
                    <a:pt x="288" y="238"/>
                  </a:lnTo>
                  <a:lnTo>
                    <a:pt x="283" y="242"/>
                  </a:lnTo>
                  <a:lnTo>
                    <a:pt x="281" y="242"/>
                  </a:lnTo>
                  <a:lnTo>
                    <a:pt x="279" y="244"/>
                  </a:lnTo>
                  <a:lnTo>
                    <a:pt x="275" y="246"/>
                  </a:lnTo>
                  <a:lnTo>
                    <a:pt x="273" y="246"/>
                  </a:lnTo>
                  <a:lnTo>
                    <a:pt x="269" y="246"/>
                  </a:lnTo>
                  <a:lnTo>
                    <a:pt x="267" y="246"/>
                  </a:lnTo>
                  <a:lnTo>
                    <a:pt x="267" y="240"/>
                  </a:lnTo>
                  <a:lnTo>
                    <a:pt x="262" y="242"/>
                  </a:lnTo>
                  <a:lnTo>
                    <a:pt x="254" y="244"/>
                  </a:lnTo>
                  <a:lnTo>
                    <a:pt x="254" y="242"/>
                  </a:lnTo>
                  <a:lnTo>
                    <a:pt x="250" y="240"/>
                  </a:lnTo>
                  <a:lnTo>
                    <a:pt x="244" y="238"/>
                  </a:lnTo>
                  <a:lnTo>
                    <a:pt x="239" y="236"/>
                  </a:lnTo>
                  <a:lnTo>
                    <a:pt x="233" y="234"/>
                  </a:lnTo>
                  <a:lnTo>
                    <a:pt x="227" y="234"/>
                  </a:lnTo>
                  <a:lnTo>
                    <a:pt x="227" y="232"/>
                  </a:lnTo>
                  <a:lnTo>
                    <a:pt x="225" y="232"/>
                  </a:lnTo>
                  <a:lnTo>
                    <a:pt x="223" y="228"/>
                  </a:lnTo>
                  <a:lnTo>
                    <a:pt x="221" y="226"/>
                  </a:lnTo>
                  <a:lnTo>
                    <a:pt x="219" y="226"/>
                  </a:lnTo>
                  <a:lnTo>
                    <a:pt x="217" y="226"/>
                  </a:lnTo>
                  <a:lnTo>
                    <a:pt x="215" y="226"/>
                  </a:lnTo>
                  <a:lnTo>
                    <a:pt x="208" y="224"/>
                  </a:lnTo>
                  <a:lnTo>
                    <a:pt x="202" y="224"/>
                  </a:lnTo>
                  <a:lnTo>
                    <a:pt x="196" y="223"/>
                  </a:lnTo>
                  <a:lnTo>
                    <a:pt x="194" y="223"/>
                  </a:lnTo>
                  <a:lnTo>
                    <a:pt x="189" y="224"/>
                  </a:lnTo>
                  <a:lnTo>
                    <a:pt x="187" y="224"/>
                  </a:lnTo>
                  <a:lnTo>
                    <a:pt x="181" y="224"/>
                  </a:lnTo>
                  <a:lnTo>
                    <a:pt x="175" y="224"/>
                  </a:lnTo>
                  <a:lnTo>
                    <a:pt x="167" y="223"/>
                  </a:lnTo>
                  <a:lnTo>
                    <a:pt x="162" y="223"/>
                  </a:lnTo>
                  <a:lnTo>
                    <a:pt x="156" y="221"/>
                  </a:lnTo>
                  <a:lnTo>
                    <a:pt x="150" y="221"/>
                  </a:lnTo>
                  <a:lnTo>
                    <a:pt x="144" y="221"/>
                  </a:lnTo>
                  <a:lnTo>
                    <a:pt x="139" y="223"/>
                  </a:lnTo>
                  <a:lnTo>
                    <a:pt x="137" y="223"/>
                  </a:lnTo>
                  <a:lnTo>
                    <a:pt x="137" y="221"/>
                  </a:lnTo>
                  <a:lnTo>
                    <a:pt x="137" y="219"/>
                  </a:lnTo>
                  <a:lnTo>
                    <a:pt x="137" y="217"/>
                  </a:lnTo>
                  <a:lnTo>
                    <a:pt x="131" y="211"/>
                  </a:lnTo>
                  <a:lnTo>
                    <a:pt x="129" y="211"/>
                  </a:lnTo>
                  <a:lnTo>
                    <a:pt x="129" y="209"/>
                  </a:lnTo>
                  <a:lnTo>
                    <a:pt x="129" y="207"/>
                  </a:lnTo>
                  <a:lnTo>
                    <a:pt x="127" y="201"/>
                  </a:lnTo>
                  <a:lnTo>
                    <a:pt x="125" y="198"/>
                  </a:lnTo>
                  <a:lnTo>
                    <a:pt x="125" y="196"/>
                  </a:lnTo>
                  <a:lnTo>
                    <a:pt x="123" y="194"/>
                  </a:lnTo>
                  <a:lnTo>
                    <a:pt x="121" y="194"/>
                  </a:lnTo>
                  <a:lnTo>
                    <a:pt x="121" y="192"/>
                  </a:lnTo>
                  <a:lnTo>
                    <a:pt x="121" y="190"/>
                  </a:lnTo>
                  <a:lnTo>
                    <a:pt x="121" y="188"/>
                  </a:lnTo>
                  <a:lnTo>
                    <a:pt x="116" y="188"/>
                  </a:lnTo>
                  <a:lnTo>
                    <a:pt x="114" y="188"/>
                  </a:lnTo>
                  <a:lnTo>
                    <a:pt x="112" y="186"/>
                  </a:lnTo>
                  <a:lnTo>
                    <a:pt x="110" y="186"/>
                  </a:lnTo>
                  <a:lnTo>
                    <a:pt x="110" y="184"/>
                  </a:lnTo>
                  <a:lnTo>
                    <a:pt x="108" y="182"/>
                  </a:lnTo>
                  <a:lnTo>
                    <a:pt x="106" y="182"/>
                  </a:lnTo>
                  <a:lnTo>
                    <a:pt x="104" y="182"/>
                  </a:lnTo>
                  <a:lnTo>
                    <a:pt x="104" y="180"/>
                  </a:lnTo>
                  <a:lnTo>
                    <a:pt x="102" y="180"/>
                  </a:lnTo>
                  <a:lnTo>
                    <a:pt x="102" y="178"/>
                  </a:lnTo>
                  <a:lnTo>
                    <a:pt x="102" y="180"/>
                  </a:lnTo>
                  <a:lnTo>
                    <a:pt x="100" y="180"/>
                  </a:lnTo>
                  <a:lnTo>
                    <a:pt x="100" y="178"/>
                  </a:lnTo>
                  <a:lnTo>
                    <a:pt x="98" y="178"/>
                  </a:lnTo>
                  <a:lnTo>
                    <a:pt x="96" y="175"/>
                  </a:lnTo>
                  <a:lnTo>
                    <a:pt x="95" y="175"/>
                  </a:lnTo>
                  <a:lnTo>
                    <a:pt x="93" y="173"/>
                  </a:lnTo>
                  <a:lnTo>
                    <a:pt x="91" y="173"/>
                  </a:lnTo>
                  <a:lnTo>
                    <a:pt x="89" y="173"/>
                  </a:lnTo>
                  <a:lnTo>
                    <a:pt x="87" y="171"/>
                  </a:lnTo>
                  <a:lnTo>
                    <a:pt x="85" y="171"/>
                  </a:lnTo>
                  <a:lnTo>
                    <a:pt x="83" y="171"/>
                  </a:lnTo>
                  <a:lnTo>
                    <a:pt x="81" y="171"/>
                  </a:lnTo>
                  <a:lnTo>
                    <a:pt x="79" y="171"/>
                  </a:lnTo>
                  <a:lnTo>
                    <a:pt x="77" y="171"/>
                  </a:lnTo>
                  <a:lnTo>
                    <a:pt x="75" y="173"/>
                  </a:lnTo>
                  <a:lnTo>
                    <a:pt x="75" y="171"/>
                  </a:lnTo>
                  <a:lnTo>
                    <a:pt x="73" y="171"/>
                  </a:lnTo>
                  <a:lnTo>
                    <a:pt x="71" y="171"/>
                  </a:lnTo>
                  <a:lnTo>
                    <a:pt x="70" y="171"/>
                  </a:lnTo>
                  <a:lnTo>
                    <a:pt x="68" y="171"/>
                  </a:lnTo>
                  <a:lnTo>
                    <a:pt x="64" y="171"/>
                  </a:lnTo>
                  <a:lnTo>
                    <a:pt x="62" y="171"/>
                  </a:lnTo>
                  <a:lnTo>
                    <a:pt x="60" y="171"/>
                  </a:lnTo>
                  <a:lnTo>
                    <a:pt x="60" y="169"/>
                  </a:lnTo>
                  <a:lnTo>
                    <a:pt x="58" y="169"/>
                  </a:lnTo>
                  <a:lnTo>
                    <a:pt x="56" y="169"/>
                  </a:lnTo>
                  <a:lnTo>
                    <a:pt x="54" y="169"/>
                  </a:lnTo>
                  <a:lnTo>
                    <a:pt x="54" y="167"/>
                  </a:lnTo>
                  <a:lnTo>
                    <a:pt x="52" y="167"/>
                  </a:lnTo>
                  <a:lnTo>
                    <a:pt x="50" y="167"/>
                  </a:lnTo>
                  <a:lnTo>
                    <a:pt x="50" y="165"/>
                  </a:lnTo>
                  <a:lnTo>
                    <a:pt x="48" y="165"/>
                  </a:lnTo>
                  <a:lnTo>
                    <a:pt x="48" y="163"/>
                  </a:lnTo>
                  <a:lnTo>
                    <a:pt x="48" y="161"/>
                  </a:lnTo>
                  <a:lnTo>
                    <a:pt x="47" y="161"/>
                  </a:lnTo>
                  <a:lnTo>
                    <a:pt x="47" y="155"/>
                  </a:lnTo>
                  <a:lnTo>
                    <a:pt x="48" y="155"/>
                  </a:lnTo>
                  <a:lnTo>
                    <a:pt x="50" y="150"/>
                  </a:lnTo>
                  <a:lnTo>
                    <a:pt x="52" y="150"/>
                  </a:lnTo>
                  <a:lnTo>
                    <a:pt x="52" y="148"/>
                  </a:lnTo>
                  <a:lnTo>
                    <a:pt x="52" y="146"/>
                  </a:lnTo>
                  <a:lnTo>
                    <a:pt x="50" y="142"/>
                  </a:lnTo>
                  <a:lnTo>
                    <a:pt x="52" y="140"/>
                  </a:lnTo>
                  <a:lnTo>
                    <a:pt x="52" y="138"/>
                  </a:lnTo>
                  <a:lnTo>
                    <a:pt x="52" y="136"/>
                  </a:lnTo>
                  <a:lnTo>
                    <a:pt x="52" y="134"/>
                  </a:lnTo>
                  <a:lnTo>
                    <a:pt x="52" y="132"/>
                  </a:lnTo>
                  <a:lnTo>
                    <a:pt x="52" y="130"/>
                  </a:lnTo>
                  <a:lnTo>
                    <a:pt x="50" y="130"/>
                  </a:lnTo>
                  <a:lnTo>
                    <a:pt x="50" y="128"/>
                  </a:lnTo>
                  <a:lnTo>
                    <a:pt x="50" y="127"/>
                  </a:lnTo>
                  <a:lnTo>
                    <a:pt x="48" y="127"/>
                  </a:lnTo>
                  <a:lnTo>
                    <a:pt x="48" y="125"/>
                  </a:lnTo>
                  <a:lnTo>
                    <a:pt x="45" y="119"/>
                  </a:lnTo>
                  <a:lnTo>
                    <a:pt x="45" y="117"/>
                  </a:lnTo>
                  <a:lnTo>
                    <a:pt x="43" y="117"/>
                  </a:lnTo>
                  <a:lnTo>
                    <a:pt x="43" y="115"/>
                  </a:lnTo>
                  <a:lnTo>
                    <a:pt x="43" y="113"/>
                  </a:lnTo>
                  <a:lnTo>
                    <a:pt x="43" y="111"/>
                  </a:lnTo>
                  <a:lnTo>
                    <a:pt x="41" y="111"/>
                  </a:lnTo>
                  <a:lnTo>
                    <a:pt x="43" y="111"/>
                  </a:lnTo>
                  <a:lnTo>
                    <a:pt x="41" y="109"/>
                  </a:lnTo>
                  <a:lnTo>
                    <a:pt x="39" y="109"/>
                  </a:lnTo>
                  <a:lnTo>
                    <a:pt x="37" y="107"/>
                  </a:lnTo>
                  <a:lnTo>
                    <a:pt x="37" y="105"/>
                  </a:lnTo>
                  <a:lnTo>
                    <a:pt x="35" y="105"/>
                  </a:lnTo>
                  <a:lnTo>
                    <a:pt x="35" y="107"/>
                  </a:lnTo>
                  <a:lnTo>
                    <a:pt x="33" y="107"/>
                  </a:lnTo>
                  <a:lnTo>
                    <a:pt x="33" y="105"/>
                  </a:lnTo>
                  <a:lnTo>
                    <a:pt x="31" y="105"/>
                  </a:lnTo>
                  <a:lnTo>
                    <a:pt x="31" y="103"/>
                  </a:lnTo>
                  <a:lnTo>
                    <a:pt x="29" y="103"/>
                  </a:lnTo>
                  <a:lnTo>
                    <a:pt x="29" y="102"/>
                  </a:lnTo>
                  <a:lnTo>
                    <a:pt x="27" y="102"/>
                  </a:lnTo>
                  <a:lnTo>
                    <a:pt x="25" y="102"/>
                  </a:lnTo>
                  <a:lnTo>
                    <a:pt x="23" y="103"/>
                  </a:lnTo>
                  <a:lnTo>
                    <a:pt x="22" y="103"/>
                  </a:lnTo>
                  <a:lnTo>
                    <a:pt x="22" y="102"/>
                  </a:lnTo>
                  <a:lnTo>
                    <a:pt x="20" y="100"/>
                  </a:lnTo>
                  <a:lnTo>
                    <a:pt x="18" y="100"/>
                  </a:lnTo>
                  <a:lnTo>
                    <a:pt x="16" y="98"/>
                  </a:lnTo>
                  <a:lnTo>
                    <a:pt x="14" y="98"/>
                  </a:lnTo>
                  <a:lnTo>
                    <a:pt x="14" y="96"/>
                  </a:lnTo>
                  <a:lnTo>
                    <a:pt x="14" y="94"/>
                  </a:lnTo>
                  <a:lnTo>
                    <a:pt x="12" y="94"/>
                  </a:lnTo>
                  <a:lnTo>
                    <a:pt x="12" y="92"/>
                  </a:lnTo>
                  <a:lnTo>
                    <a:pt x="10" y="92"/>
                  </a:lnTo>
                  <a:lnTo>
                    <a:pt x="8" y="90"/>
                  </a:lnTo>
                  <a:lnTo>
                    <a:pt x="6" y="90"/>
                  </a:lnTo>
                  <a:lnTo>
                    <a:pt x="4" y="90"/>
                  </a:lnTo>
                  <a:lnTo>
                    <a:pt x="4" y="88"/>
                  </a:lnTo>
                  <a:lnTo>
                    <a:pt x="4" y="86"/>
                  </a:lnTo>
                  <a:lnTo>
                    <a:pt x="6" y="86"/>
                  </a:lnTo>
                  <a:lnTo>
                    <a:pt x="4" y="84"/>
                  </a:lnTo>
                  <a:lnTo>
                    <a:pt x="2" y="84"/>
                  </a:lnTo>
                  <a:lnTo>
                    <a:pt x="2" y="82"/>
                  </a:lnTo>
                  <a:lnTo>
                    <a:pt x="0" y="82"/>
                  </a:lnTo>
                  <a:lnTo>
                    <a:pt x="0" y="80"/>
                  </a:lnTo>
                  <a:lnTo>
                    <a:pt x="2" y="80"/>
                  </a:lnTo>
                  <a:lnTo>
                    <a:pt x="2" y="79"/>
                  </a:lnTo>
                  <a:lnTo>
                    <a:pt x="2" y="77"/>
                  </a:lnTo>
                  <a:lnTo>
                    <a:pt x="2" y="75"/>
                  </a:lnTo>
                  <a:lnTo>
                    <a:pt x="4" y="75"/>
                  </a:lnTo>
                  <a:lnTo>
                    <a:pt x="4" y="73"/>
                  </a:lnTo>
                  <a:lnTo>
                    <a:pt x="6" y="73"/>
                  </a:lnTo>
                  <a:lnTo>
                    <a:pt x="6" y="71"/>
                  </a:lnTo>
                  <a:lnTo>
                    <a:pt x="6" y="69"/>
                  </a:lnTo>
                  <a:lnTo>
                    <a:pt x="6" y="67"/>
                  </a:lnTo>
                  <a:lnTo>
                    <a:pt x="8" y="67"/>
                  </a:lnTo>
                  <a:lnTo>
                    <a:pt x="10" y="67"/>
                  </a:lnTo>
                  <a:lnTo>
                    <a:pt x="12" y="67"/>
                  </a:lnTo>
                  <a:lnTo>
                    <a:pt x="14" y="67"/>
                  </a:lnTo>
                  <a:lnTo>
                    <a:pt x="16" y="67"/>
                  </a:lnTo>
                  <a:lnTo>
                    <a:pt x="18" y="67"/>
                  </a:lnTo>
                  <a:lnTo>
                    <a:pt x="18" y="65"/>
                  </a:lnTo>
                  <a:lnTo>
                    <a:pt x="20" y="65"/>
                  </a:lnTo>
                  <a:lnTo>
                    <a:pt x="20" y="67"/>
                  </a:lnTo>
                  <a:lnTo>
                    <a:pt x="22" y="67"/>
                  </a:lnTo>
                  <a:lnTo>
                    <a:pt x="23" y="67"/>
                  </a:lnTo>
                  <a:lnTo>
                    <a:pt x="23" y="65"/>
                  </a:lnTo>
                  <a:lnTo>
                    <a:pt x="23" y="63"/>
                  </a:lnTo>
                  <a:lnTo>
                    <a:pt x="25" y="63"/>
                  </a:lnTo>
                  <a:lnTo>
                    <a:pt x="25" y="65"/>
                  </a:lnTo>
                  <a:lnTo>
                    <a:pt x="27" y="63"/>
                  </a:lnTo>
                  <a:lnTo>
                    <a:pt x="29" y="61"/>
                  </a:lnTo>
                  <a:lnTo>
                    <a:pt x="31" y="61"/>
                  </a:lnTo>
                  <a:lnTo>
                    <a:pt x="31" y="59"/>
                  </a:lnTo>
                  <a:lnTo>
                    <a:pt x="31" y="57"/>
                  </a:lnTo>
                  <a:lnTo>
                    <a:pt x="31" y="55"/>
                  </a:lnTo>
                  <a:lnTo>
                    <a:pt x="35" y="55"/>
                  </a:lnTo>
                  <a:lnTo>
                    <a:pt x="37" y="54"/>
                  </a:lnTo>
                  <a:lnTo>
                    <a:pt x="37" y="52"/>
                  </a:lnTo>
                  <a:lnTo>
                    <a:pt x="39" y="52"/>
                  </a:lnTo>
                  <a:lnTo>
                    <a:pt x="41" y="52"/>
                  </a:lnTo>
                  <a:lnTo>
                    <a:pt x="43" y="50"/>
                  </a:lnTo>
                  <a:lnTo>
                    <a:pt x="45" y="48"/>
                  </a:lnTo>
                  <a:lnTo>
                    <a:pt x="47" y="48"/>
                  </a:lnTo>
                  <a:lnTo>
                    <a:pt x="48" y="48"/>
                  </a:lnTo>
                  <a:lnTo>
                    <a:pt x="48" y="46"/>
                  </a:lnTo>
                  <a:lnTo>
                    <a:pt x="50" y="46"/>
                  </a:lnTo>
                  <a:lnTo>
                    <a:pt x="52" y="44"/>
                  </a:lnTo>
                  <a:lnTo>
                    <a:pt x="54" y="44"/>
                  </a:lnTo>
                  <a:lnTo>
                    <a:pt x="56" y="42"/>
                  </a:lnTo>
                  <a:lnTo>
                    <a:pt x="58" y="42"/>
                  </a:lnTo>
                  <a:lnTo>
                    <a:pt x="60" y="42"/>
                  </a:lnTo>
                  <a:lnTo>
                    <a:pt x="60" y="40"/>
                  </a:lnTo>
                  <a:lnTo>
                    <a:pt x="62" y="40"/>
                  </a:lnTo>
                  <a:lnTo>
                    <a:pt x="62" y="38"/>
                  </a:lnTo>
                  <a:lnTo>
                    <a:pt x="64" y="38"/>
                  </a:lnTo>
                  <a:lnTo>
                    <a:pt x="64" y="36"/>
                  </a:lnTo>
                  <a:lnTo>
                    <a:pt x="66" y="36"/>
                  </a:lnTo>
                  <a:lnTo>
                    <a:pt x="70" y="36"/>
                  </a:lnTo>
                  <a:lnTo>
                    <a:pt x="71" y="36"/>
                  </a:lnTo>
                  <a:lnTo>
                    <a:pt x="73" y="34"/>
                  </a:lnTo>
                  <a:lnTo>
                    <a:pt x="73" y="32"/>
                  </a:lnTo>
                  <a:lnTo>
                    <a:pt x="75" y="32"/>
                  </a:lnTo>
                  <a:lnTo>
                    <a:pt x="75" y="34"/>
                  </a:lnTo>
                  <a:lnTo>
                    <a:pt x="77" y="34"/>
                  </a:lnTo>
                  <a:lnTo>
                    <a:pt x="77" y="36"/>
                  </a:lnTo>
                  <a:lnTo>
                    <a:pt x="79" y="36"/>
                  </a:lnTo>
                  <a:lnTo>
                    <a:pt x="81" y="34"/>
                  </a:lnTo>
                  <a:lnTo>
                    <a:pt x="83" y="34"/>
                  </a:lnTo>
                  <a:lnTo>
                    <a:pt x="83" y="36"/>
                  </a:lnTo>
                  <a:lnTo>
                    <a:pt x="85" y="38"/>
                  </a:lnTo>
                  <a:lnTo>
                    <a:pt x="87" y="38"/>
                  </a:lnTo>
                  <a:lnTo>
                    <a:pt x="91" y="38"/>
                  </a:lnTo>
                  <a:lnTo>
                    <a:pt x="93" y="40"/>
                  </a:lnTo>
                  <a:lnTo>
                    <a:pt x="98" y="40"/>
                  </a:lnTo>
                  <a:lnTo>
                    <a:pt x="104" y="40"/>
                  </a:lnTo>
                  <a:lnTo>
                    <a:pt x="104" y="42"/>
                  </a:lnTo>
                  <a:lnTo>
                    <a:pt x="106" y="44"/>
                  </a:lnTo>
                  <a:lnTo>
                    <a:pt x="106" y="46"/>
                  </a:lnTo>
                  <a:lnTo>
                    <a:pt x="106" y="48"/>
                  </a:lnTo>
                  <a:lnTo>
                    <a:pt x="106" y="50"/>
                  </a:lnTo>
                  <a:lnTo>
                    <a:pt x="108" y="50"/>
                  </a:lnTo>
                  <a:lnTo>
                    <a:pt x="108" y="52"/>
                  </a:lnTo>
                  <a:lnTo>
                    <a:pt x="110" y="52"/>
                  </a:lnTo>
                  <a:lnTo>
                    <a:pt x="110" y="54"/>
                  </a:lnTo>
                  <a:lnTo>
                    <a:pt x="112" y="54"/>
                  </a:lnTo>
                  <a:lnTo>
                    <a:pt x="116" y="54"/>
                  </a:lnTo>
                  <a:lnTo>
                    <a:pt x="116" y="55"/>
                  </a:lnTo>
                  <a:lnTo>
                    <a:pt x="118" y="55"/>
                  </a:lnTo>
                  <a:lnTo>
                    <a:pt x="121" y="55"/>
                  </a:lnTo>
                  <a:lnTo>
                    <a:pt x="123" y="55"/>
                  </a:lnTo>
                  <a:lnTo>
                    <a:pt x="123" y="57"/>
                  </a:lnTo>
                  <a:lnTo>
                    <a:pt x="125" y="55"/>
                  </a:lnTo>
                  <a:lnTo>
                    <a:pt x="127" y="55"/>
                  </a:lnTo>
                  <a:lnTo>
                    <a:pt x="127" y="54"/>
                  </a:lnTo>
                  <a:lnTo>
                    <a:pt x="129" y="54"/>
                  </a:lnTo>
                  <a:lnTo>
                    <a:pt x="131" y="54"/>
                  </a:lnTo>
                  <a:lnTo>
                    <a:pt x="131" y="55"/>
                  </a:lnTo>
                  <a:lnTo>
                    <a:pt x="131" y="54"/>
                  </a:lnTo>
                  <a:lnTo>
                    <a:pt x="133" y="54"/>
                  </a:lnTo>
                  <a:lnTo>
                    <a:pt x="135" y="55"/>
                  </a:lnTo>
                  <a:lnTo>
                    <a:pt x="137" y="55"/>
                  </a:lnTo>
                  <a:lnTo>
                    <a:pt x="137" y="57"/>
                  </a:lnTo>
                  <a:lnTo>
                    <a:pt x="139" y="57"/>
                  </a:lnTo>
                  <a:lnTo>
                    <a:pt x="139" y="55"/>
                  </a:lnTo>
                  <a:lnTo>
                    <a:pt x="141" y="55"/>
                  </a:lnTo>
                  <a:lnTo>
                    <a:pt x="141" y="57"/>
                  </a:lnTo>
                  <a:lnTo>
                    <a:pt x="143" y="57"/>
                  </a:lnTo>
                  <a:lnTo>
                    <a:pt x="143" y="55"/>
                  </a:lnTo>
                  <a:lnTo>
                    <a:pt x="146" y="57"/>
                  </a:lnTo>
                  <a:lnTo>
                    <a:pt x="148" y="57"/>
                  </a:lnTo>
                  <a:lnTo>
                    <a:pt x="148" y="59"/>
                  </a:lnTo>
                  <a:lnTo>
                    <a:pt x="150" y="59"/>
                  </a:lnTo>
                  <a:lnTo>
                    <a:pt x="150" y="61"/>
                  </a:lnTo>
                  <a:lnTo>
                    <a:pt x="152" y="61"/>
                  </a:lnTo>
                  <a:lnTo>
                    <a:pt x="154" y="61"/>
                  </a:lnTo>
                  <a:lnTo>
                    <a:pt x="154" y="59"/>
                  </a:lnTo>
                  <a:lnTo>
                    <a:pt x="156" y="59"/>
                  </a:lnTo>
                  <a:lnTo>
                    <a:pt x="156" y="57"/>
                  </a:lnTo>
                  <a:lnTo>
                    <a:pt x="158" y="57"/>
                  </a:lnTo>
                  <a:lnTo>
                    <a:pt x="156" y="55"/>
                  </a:lnTo>
                  <a:lnTo>
                    <a:pt x="158" y="55"/>
                  </a:lnTo>
                  <a:lnTo>
                    <a:pt x="160" y="55"/>
                  </a:lnTo>
                  <a:lnTo>
                    <a:pt x="162" y="55"/>
                  </a:lnTo>
                  <a:lnTo>
                    <a:pt x="162" y="54"/>
                  </a:lnTo>
                  <a:lnTo>
                    <a:pt x="164" y="54"/>
                  </a:lnTo>
                  <a:lnTo>
                    <a:pt x="166" y="52"/>
                  </a:lnTo>
                  <a:lnTo>
                    <a:pt x="167" y="46"/>
                  </a:lnTo>
                  <a:lnTo>
                    <a:pt x="167" y="44"/>
                  </a:lnTo>
                  <a:lnTo>
                    <a:pt x="167" y="42"/>
                  </a:lnTo>
                  <a:lnTo>
                    <a:pt x="169" y="42"/>
                  </a:lnTo>
                  <a:lnTo>
                    <a:pt x="167" y="40"/>
                  </a:lnTo>
                  <a:lnTo>
                    <a:pt x="166" y="40"/>
                  </a:lnTo>
                  <a:lnTo>
                    <a:pt x="166" y="38"/>
                  </a:lnTo>
                  <a:lnTo>
                    <a:pt x="164" y="38"/>
                  </a:lnTo>
                  <a:lnTo>
                    <a:pt x="164" y="36"/>
                  </a:lnTo>
                  <a:lnTo>
                    <a:pt x="164" y="34"/>
                  </a:lnTo>
                  <a:lnTo>
                    <a:pt x="164" y="32"/>
                  </a:lnTo>
                  <a:lnTo>
                    <a:pt x="162" y="32"/>
                  </a:lnTo>
                  <a:lnTo>
                    <a:pt x="162" y="31"/>
                  </a:lnTo>
                  <a:lnTo>
                    <a:pt x="160" y="29"/>
                  </a:lnTo>
                  <a:lnTo>
                    <a:pt x="162" y="27"/>
                  </a:lnTo>
                  <a:lnTo>
                    <a:pt x="162" y="25"/>
                  </a:lnTo>
                  <a:lnTo>
                    <a:pt x="162" y="23"/>
                  </a:lnTo>
                  <a:lnTo>
                    <a:pt x="162" y="21"/>
                  </a:lnTo>
                  <a:lnTo>
                    <a:pt x="164" y="19"/>
                  </a:lnTo>
                  <a:lnTo>
                    <a:pt x="164" y="17"/>
                  </a:lnTo>
                  <a:lnTo>
                    <a:pt x="166" y="17"/>
                  </a:lnTo>
                  <a:lnTo>
                    <a:pt x="167" y="17"/>
                  </a:lnTo>
                  <a:lnTo>
                    <a:pt x="167" y="15"/>
                  </a:lnTo>
                  <a:lnTo>
                    <a:pt x="167" y="13"/>
                  </a:lnTo>
                  <a:lnTo>
                    <a:pt x="167" y="11"/>
                  </a:lnTo>
                  <a:lnTo>
                    <a:pt x="169" y="11"/>
                  </a:lnTo>
                  <a:lnTo>
                    <a:pt x="171" y="9"/>
                  </a:lnTo>
                  <a:lnTo>
                    <a:pt x="173" y="9"/>
                  </a:lnTo>
                  <a:lnTo>
                    <a:pt x="173" y="8"/>
                  </a:lnTo>
                  <a:lnTo>
                    <a:pt x="175" y="8"/>
                  </a:lnTo>
                  <a:lnTo>
                    <a:pt x="175" y="6"/>
                  </a:lnTo>
                  <a:lnTo>
                    <a:pt x="177" y="4"/>
                  </a:lnTo>
                  <a:lnTo>
                    <a:pt x="177" y="2"/>
                  </a:lnTo>
                  <a:lnTo>
                    <a:pt x="177" y="0"/>
                  </a:lnTo>
                  <a:lnTo>
                    <a:pt x="179" y="0"/>
                  </a:lnTo>
                  <a:lnTo>
                    <a:pt x="179" y="2"/>
                  </a:lnTo>
                  <a:lnTo>
                    <a:pt x="181" y="2"/>
                  </a:lnTo>
                  <a:lnTo>
                    <a:pt x="183" y="4"/>
                  </a:lnTo>
                  <a:lnTo>
                    <a:pt x="185" y="4"/>
                  </a:lnTo>
                  <a:lnTo>
                    <a:pt x="185" y="6"/>
                  </a:lnTo>
                  <a:lnTo>
                    <a:pt x="189" y="6"/>
                  </a:lnTo>
                  <a:lnTo>
                    <a:pt x="191" y="6"/>
                  </a:lnTo>
                  <a:lnTo>
                    <a:pt x="192" y="8"/>
                  </a:lnTo>
                  <a:lnTo>
                    <a:pt x="192" y="9"/>
                  </a:lnTo>
                  <a:lnTo>
                    <a:pt x="194" y="9"/>
                  </a:lnTo>
                  <a:lnTo>
                    <a:pt x="196" y="9"/>
                  </a:lnTo>
                  <a:lnTo>
                    <a:pt x="198" y="9"/>
                  </a:lnTo>
                  <a:lnTo>
                    <a:pt x="204" y="9"/>
                  </a:lnTo>
                  <a:lnTo>
                    <a:pt x="204" y="11"/>
                  </a:lnTo>
                  <a:lnTo>
                    <a:pt x="206" y="11"/>
                  </a:lnTo>
                  <a:lnTo>
                    <a:pt x="212" y="15"/>
                  </a:lnTo>
                  <a:lnTo>
                    <a:pt x="214" y="15"/>
                  </a:lnTo>
                  <a:lnTo>
                    <a:pt x="215" y="15"/>
                  </a:lnTo>
                  <a:lnTo>
                    <a:pt x="215" y="17"/>
                  </a:lnTo>
                  <a:lnTo>
                    <a:pt x="217" y="17"/>
                  </a:lnTo>
                  <a:lnTo>
                    <a:pt x="219" y="17"/>
                  </a:lnTo>
                  <a:lnTo>
                    <a:pt x="221" y="17"/>
                  </a:lnTo>
                  <a:lnTo>
                    <a:pt x="223" y="17"/>
                  </a:lnTo>
                  <a:lnTo>
                    <a:pt x="223" y="19"/>
                  </a:lnTo>
                  <a:lnTo>
                    <a:pt x="225" y="19"/>
                  </a:lnTo>
                  <a:lnTo>
                    <a:pt x="227" y="19"/>
                  </a:lnTo>
                  <a:lnTo>
                    <a:pt x="229" y="19"/>
                  </a:lnTo>
                  <a:lnTo>
                    <a:pt x="231" y="21"/>
                  </a:lnTo>
                  <a:lnTo>
                    <a:pt x="229" y="23"/>
                  </a:lnTo>
                  <a:lnTo>
                    <a:pt x="229" y="25"/>
                  </a:lnTo>
                  <a:lnTo>
                    <a:pt x="229" y="27"/>
                  </a:lnTo>
                  <a:lnTo>
                    <a:pt x="231" y="27"/>
                  </a:lnTo>
                  <a:lnTo>
                    <a:pt x="231" y="29"/>
                  </a:lnTo>
                  <a:lnTo>
                    <a:pt x="231" y="31"/>
                  </a:lnTo>
                  <a:lnTo>
                    <a:pt x="231" y="32"/>
                  </a:lnTo>
                  <a:lnTo>
                    <a:pt x="231" y="34"/>
                  </a:lnTo>
                  <a:lnTo>
                    <a:pt x="233" y="34"/>
                  </a:lnTo>
                  <a:lnTo>
                    <a:pt x="233" y="36"/>
                  </a:lnTo>
                  <a:lnTo>
                    <a:pt x="231" y="38"/>
                  </a:lnTo>
                  <a:lnTo>
                    <a:pt x="233" y="38"/>
                  </a:lnTo>
                  <a:lnTo>
                    <a:pt x="233" y="40"/>
                  </a:lnTo>
                  <a:lnTo>
                    <a:pt x="235" y="40"/>
                  </a:lnTo>
                  <a:lnTo>
                    <a:pt x="235" y="42"/>
                  </a:lnTo>
                  <a:lnTo>
                    <a:pt x="237" y="44"/>
                  </a:lnTo>
                  <a:lnTo>
                    <a:pt x="239" y="44"/>
                  </a:lnTo>
                  <a:lnTo>
                    <a:pt x="242" y="46"/>
                  </a:lnTo>
                  <a:lnTo>
                    <a:pt x="246" y="46"/>
                  </a:lnTo>
                  <a:lnTo>
                    <a:pt x="246" y="48"/>
                  </a:lnTo>
                  <a:lnTo>
                    <a:pt x="248" y="48"/>
                  </a:lnTo>
                  <a:lnTo>
                    <a:pt x="248" y="50"/>
                  </a:lnTo>
                  <a:lnTo>
                    <a:pt x="250" y="50"/>
                  </a:lnTo>
                  <a:lnTo>
                    <a:pt x="252" y="50"/>
                  </a:lnTo>
                  <a:lnTo>
                    <a:pt x="254" y="50"/>
                  </a:lnTo>
                  <a:lnTo>
                    <a:pt x="256" y="50"/>
                  </a:lnTo>
                  <a:lnTo>
                    <a:pt x="260" y="50"/>
                  </a:lnTo>
                  <a:lnTo>
                    <a:pt x="262" y="50"/>
                  </a:lnTo>
                  <a:lnTo>
                    <a:pt x="263" y="48"/>
                  </a:lnTo>
                  <a:lnTo>
                    <a:pt x="265" y="48"/>
                  </a:lnTo>
                  <a:lnTo>
                    <a:pt x="265" y="46"/>
                  </a:lnTo>
                  <a:lnTo>
                    <a:pt x="267" y="46"/>
                  </a:lnTo>
                  <a:lnTo>
                    <a:pt x="269" y="46"/>
                  </a:lnTo>
                  <a:lnTo>
                    <a:pt x="271" y="46"/>
                  </a:lnTo>
                  <a:lnTo>
                    <a:pt x="273" y="44"/>
                  </a:lnTo>
                  <a:lnTo>
                    <a:pt x="275" y="44"/>
                  </a:lnTo>
                  <a:lnTo>
                    <a:pt x="277" y="44"/>
                  </a:lnTo>
                  <a:lnTo>
                    <a:pt x="279" y="42"/>
                  </a:lnTo>
                  <a:lnTo>
                    <a:pt x="281" y="42"/>
                  </a:lnTo>
                  <a:lnTo>
                    <a:pt x="285" y="44"/>
                  </a:lnTo>
                  <a:lnTo>
                    <a:pt x="287" y="44"/>
                  </a:lnTo>
                  <a:lnTo>
                    <a:pt x="288" y="44"/>
                  </a:lnTo>
                  <a:lnTo>
                    <a:pt x="290" y="44"/>
                  </a:lnTo>
                  <a:lnTo>
                    <a:pt x="292" y="44"/>
                  </a:lnTo>
                  <a:lnTo>
                    <a:pt x="292" y="46"/>
                  </a:lnTo>
                  <a:lnTo>
                    <a:pt x="294" y="46"/>
                  </a:lnTo>
                  <a:lnTo>
                    <a:pt x="298" y="46"/>
                  </a:lnTo>
                  <a:lnTo>
                    <a:pt x="300" y="46"/>
                  </a:lnTo>
                  <a:lnTo>
                    <a:pt x="302" y="46"/>
                  </a:lnTo>
                  <a:lnTo>
                    <a:pt x="304" y="46"/>
                  </a:lnTo>
                  <a:lnTo>
                    <a:pt x="306" y="48"/>
                  </a:lnTo>
                  <a:lnTo>
                    <a:pt x="306" y="50"/>
                  </a:lnTo>
                  <a:lnTo>
                    <a:pt x="308" y="50"/>
                  </a:lnTo>
                  <a:lnTo>
                    <a:pt x="308" y="52"/>
                  </a:lnTo>
                  <a:lnTo>
                    <a:pt x="310" y="52"/>
                  </a:lnTo>
                  <a:lnTo>
                    <a:pt x="310" y="54"/>
                  </a:lnTo>
                  <a:lnTo>
                    <a:pt x="311" y="54"/>
                  </a:lnTo>
                  <a:lnTo>
                    <a:pt x="313" y="54"/>
                  </a:lnTo>
                  <a:lnTo>
                    <a:pt x="319" y="54"/>
                  </a:lnTo>
                  <a:lnTo>
                    <a:pt x="319" y="55"/>
                  </a:lnTo>
                  <a:lnTo>
                    <a:pt x="321" y="55"/>
                  </a:lnTo>
                  <a:lnTo>
                    <a:pt x="323" y="55"/>
                  </a:lnTo>
                  <a:lnTo>
                    <a:pt x="321" y="57"/>
                  </a:lnTo>
                  <a:lnTo>
                    <a:pt x="321" y="59"/>
                  </a:lnTo>
                  <a:lnTo>
                    <a:pt x="323" y="59"/>
                  </a:lnTo>
                  <a:lnTo>
                    <a:pt x="323" y="61"/>
                  </a:lnTo>
                  <a:lnTo>
                    <a:pt x="321" y="61"/>
                  </a:lnTo>
                  <a:lnTo>
                    <a:pt x="323" y="61"/>
                  </a:lnTo>
                  <a:lnTo>
                    <a:pt x="323" y="63"/>
                  </a:lnTo>
                  <a:lnTo>
                    <a:pt x="325" y="65"/>
                  </a:lnTo>
                  <a:lnTo>
                    <a:pt x="327" y="65"/>
                  </a:lnTo>
                  <a:lnTo>
                    <a:pt x="327" y="67"/>
                  </a:lnTo>
                  <a:lnTo>
                    <a:pt x="329" y="67"/>
                  </a:lnTo>
                  <a:lnTo>
                    <a:pt x="331" y="69"/>
                  </a:lnTo>
                  <a:lnTo>
                    <a:pt x="331" y="71"/>
                  </a:lnTo>
                  <a:lnTo>
                    <a:pt x="333" y="71"/>
                  </a:lnTo>
                  <a:lnTo>
                    <a:pt x="335" y="71"/>
                  </a:lnTo>
                  <a:lnTo>
                    <a:pt x="336" y="71"/>
                  </a:lnTo>
                  <a:lnTo>
                    <a:pt x="338" y="69"/>
                  </a:lnTo>
                  <a:lnTo>
                    <a:pt x="338" y="71"/>
                  </a:lnTo>
                  <a:lnTo>
                    <a:pt x="340" y="71"/>
                  </a:lnTo>
                  <a:lnTo>
                    <a:pt x="342" y="69"/>
                  </a:lnTo>
                  <a:lnTo>
                    <a:pt x="344" y="71"/>
                  </a:lnTo>
                  <a:lnTo>
                    <a:pt x="346" y="71"/>
                  </a:lnTo>
                  <a:lnTo>
                    <a:pt x="346" y="73"/>
                  </a:lnTo>
                  <a:lnTo>
                    <a:pt x="350" y="73"/>
                  </a:lnTo>
                  <a:lnTo>
                    <a:pt x="352" y="73"/>
                  </a:lnTo>
                  <a:lnTo>
                    <a:pt x="354" y="73"/>
                  </a:lnTo>
                  <a:lnTo>
                    <a:pt x="358" y="75"/>
                  </a:lnTo>
                  <a:lnTo>
                    <a:pt x="359" y="75"/>
                  </a:lnTo>
                  <a:lnTo>
                    <a:pt x="359" y="73"/>
                  </a:lnTo>
                  <a:lnTo>
                    <a:pt x="361" y="73"/>
                  </a:lnTo>
                  <a:lnTo>
                    <a:pt x="363" y="75"/>
                  </a:lnTo>
                  <a:lnTo>
                    <a:pt x="365" y="75"/>
                  </a:lnTo>
                  <a:lnTo>
                    <a:pt x="367" y="75"/>
                  </a:lnTo>
                  <a:lnTo>
                    <a:pt x="369" y="73"/>
                  </a:lnTo>
                  <a:lnTo>
                    <a:pt x="373" y="71"/>
                  </a:lnTo>
                  <a:lnTo>
                    <a:pt x="375" y="71"/>
                  </a:lnTo>
                  <a:lnTo>
                    <a:pt x="375" y="69"/>
                  </a:lnTo>
                  <a:lnTo>
                    <a:pt x="377" y="69"/>
                  </a:lnTo>
                  <a:lnTo>
                    <a:pt x="379" y="71"/>
                  </a:lnTo>
                  <a:lnTo>
                    <a:pt x="379" y="69"/>
                  </a:lnTo>
                  <a:lnTo>
                    <a:pt x="381" y="69"/>
                  </a:lnTo>
                  <a:lnTo>
                    <a:pt x="386" y="69"/>
                  </a:lnTo>
                  <a:lnTo>
                    <a:pt x="388" y="67"/>
                  </a:lnTo>
                  <a:lnTo>
                    <a:pt x="394" y="65"/>
                  </a:lnTo>
                  <a:lnTo>
                    <a:pt x="396" y="65"/>
                  </a:lnTo>
                  <a:lnTo>
                    <a:pt x="398" y="67"/>
                  </a:lnTo>
                  <a:lnTo>
                    <a:pt x="400" y="65"/>
                  </a:lnTo>
                  <a:lnTo>
                    <a:pt x="402" y="65"/>
                  </a:lnTo>
                  <a:lnTo>
                    <a:pt x="402" y="63"/>
                  </a:lnTo>
                  <a:lnTo>
                    <a:pt x="404" y="63"/>
                  </a:lnTo>
                  <a:lnTo>
                    <a:pt x="404" y="61"/>
                  </a:lnTo>
                  <a:lnTo>
                    <a:pt x="406" y="59"/>
                  </a:lnTo>
                  <a:lnTo>
                    <a:pt x="406" y="57"/>
                  </a:lnTo>
                  <a:lnTo>
                    <a:pt x="409" y="55"/>
                  </a:lnTo>
                  <a:lnTo>
                    <a:pt x="411" y="54"/>
                  </a:lnTo>
                  <a:lnTo>
                    <a:pt x="415" y="52"/>
                  </a:lnTo>
                  <a:lnTo>
                    <a:pt x="417" y="50"/>
                  </a:lnTo>
                  <a:lnTo>
                    <a:pt x="419" y="50"/>
                  </a:lnTo>
                  <a:lnTo>
                    <a:pt x="421" y="48"/>
                  </a:lnTo>
                  <a:lnTo>
                    <a:pt x="423" y="48"/>
                  </a:lnTo>
                  <a:lnTo>
                    <a:pt x="425" y="48"/>
                  </a:lnTo>
                  <a:lnTo>
                    <a:pt x="427" y="48"/>
                  </a:lnTo>
                  <a:lnTo>
                    <a:pt x="429" y="48"/>
                  </a:lnTo>
                  <a:lnTo>
                    <a:pt x="431" y="48"/>
                  </a:lnTo>
                  <a:lnTo>
                    <a:pt x="434" y="50"/>
                  </a:lnTo>
                  <a:lnTo>
                    <a:pt x="434" y="52"/>
                  </a:lnTo>
                  <a:lnTo>
                    <a:pt x="438" y="54"/>
                  </a:lnTo>
                  <a:lnTo>
                    <a:pt x="440" y="55"/>
                  </a:lnTo>
                  <a:lnTo>
                    <a:pt x="440" y="57"/>
                  </a:lnTo>
                  <a:lnTo>
                    <a:pt x="442" y="57"/>
                  </a:lnTo>
                  <a:lnTo>
                    <a:pt x="444" y="55"/>
                  </a:lnTo>
                  <a:lnTo>
                    <a:pt x="446" y="57"/>
                  </a:lnTo>
                  <a:lnTo>
                    <a:pt x="452" y="54"/>
                  </a:lnTo>
                  <a:lnTo>
                    <a:pt x="454" y="54"/>
                  </a:lnTo>
                  <a:lnTo>
                    <a:pt x="455" y="54"/>
                  </a:lnTo>
                  <a:lnTo>
                    <a:pt x="459" y="55"/>
                  </a:lnTo>
                  <a:lnTo>
                    <a:pt x="461" y="57"/>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0" name="Freeform 159"/>
            <p:cNvSpPr>
              <a:spLocks noEditPoints="1"/>
            </p:cNvSpPr>
            <p:nvPr/>
          </p:nvSpPr>
          <p:spPr bwMode="auto">
            <a:xfrm>
              <a:off x="8691563" y="4302125"/>
              <a:ext cx="23813" cy="169863"/>
            </a:xfrm>
            <a:custGeom>
              <a:avLst/>
              <a:gdLst>
                <a:gd name="T0" fmla="*/ 3 w 15"/>
                <a:gd name="T1" fmla="*/ 107 h 107"/>
                <a:gd name="T2" fmla="*/ 3 w 15"/>
                <a:gd name="T3" fmla="*/ 107 h 107"/>
                <a:gd name="T4" fmla="*/ 3 w 15"/>
                <a:gd name="T5" fmla="*/ 107 h 107"/>
                <a:gd name="T6" fmla="*/ 3 w 15"/>
                <a:gd name="T7" fmla="*/ 106 h 107"/>
                <a:gd name="T8" fmla="*/ 5 w 15"/>
                <a:gd name="T9" fmla="*/ 106 h 107"/>
                <a:gd name="T10" fmla="*/ 5 w 15"/>
                <a:gd name="T11" fmla="*/ 106 h 107"/>
                <a:gd name="T12" fmla="*/ 5 w 15"/>
                <a:gd name="T13" fmla="*/ 107 h 107"/>
                <a:gd name="T14" fmla="*/ 11 w 15"/>
                <a:gd name="T15" fmla="*/ 94 h 107"/>
                <a:gd name="T16" fmla="*/ 11 w 15"/>
                <a:gd name="T17" fmla="*/ 94 h 107"/>
                <a:gd name="T18" fmla="*/ 9 w 15"/>
                <a:gd name="T19" fmla="*/ 92 h 107"/>
                <a:gd name="T20" fmla="*/ 9 w 15"/>
                <a:gd name="T21" fmla="*/ 92 h 107"/>
                <a:gd name="T22" fmla="*/ 11 w 15"/>
                <a:gd name="T23" fmla="*/ 92 h 107"/>
                <a:gd name="T24" fmla="*/ 11 w 15"/>
                <a:gd name="T25" fmla="*/ 92 h 107"/>
                <a:gd name="T26" fmla="*/ 11 w 15"/>
                <a:gd name="T27" fmla="*/ 92 h 107"/>
                <a:gd name="T28" fmla="*/ 11 w 15"/>
                <a:gd name="T29" fmla="*/ 94 h 107"/>
                <a:gd name="T30" fmla="*/ 13 w 15"/>
                <a:gd name="T31" fmla="*/ 90 h 107"/>
                <a:gd name="T32" fmla="*/ 13 w 15"/>
                <a:gd name="T33" fmla="*/ 90 h 107"/>
                <a:gd name="T34" fmla="*/ 13 w 15"/>
                <a:gd name="T35" fmla="*/ 90 h 107"/>
                <a:gd name="T36" fmla="*/ 13 w 15"/>
                <a:gd name="T37" fmla="*/ 90 h 107"/>
                <a:gd name="T38" fmla="*/ 11 w 15"/>
                <a:gd name="T39" fmla="*/ 90 h 107"/>
                <a:gd name="T40" fmla="*/ 11 w 15"/>
                <a:gd name="T41" fmla="*/ 90 h 107"/>
                <a:gd name="T42" fmla="*/ 11 w 15"/>
                <a:gd name="T43" fmla="*/ 90 h 107"/>
                <a:gd name="T44" fmla="*/ 13 w 15"/>
                <a:gd name="T45" fmla="*/ 88 h 107"/>
                <a:gd name="T46" fmla="*/ 13 w 15"/>
                <a:gd name="T47" fmla="*/ 88 h 107"/>
                <a:gd name="T48" fmla="*/ 13 w 15"/>
                <a:gd name="T49" fmla="*/ 88 h 107"/>
                <a:gd name="T50" fmla="*/ 13 w 15"/>
                <a:gd name="T51" fmla="*/ 88 h 107"/>
                <a:gd name="T52" fmla="*/ 13 w 15"/>
                <a:gd name="T53" fmla="*/ 88 h 107"/>
                <a:gd name="T54" fmla="*/ 13 w 15"/>
                <a:gd name="T55" fmla="*/ 90 h 107"/>
                <a:gd name="T56" fmla="*/ 11 w 15"/>
                <a:gd name="T57" fmla="*/ 71 h 107"/>
                <a:gd name="T58" fmla="*/ 11 w 15"/>
                <a:gd name="T59" fmla="*/ 71 h 107"/>
                <a:gd name="T60" fmla="*/ 11 w 15"/>
                <a:gd name="T61" fmla="*/ 69 h 107"/>
                <a:gd name="T62" fmla="*/ 11 w 15"/>
                <a:gd name="T63" fmla="*/ 71 h 107"/>
                <a:gd name="T64" fmla="*/ 11 w 15"/>
                <a:gd name="T65" fmla="*/ 71 h 107"/>
                <a:gd name="T66" fmla="*/ 13 w 15"/>
                <a:gd name="T67" fmla="*/ 65 h 107"/>
                <a:gd name="T68" fmla="*/ 15 w 15"/>
                <a:gd name="T69" fmla="*/ 54 h 107"/>
                <a:gd name="T70" fmla="*/ 15 w 15"/>
                <a:gd name="T71" fmla="*/ 54 h 107"/>
                <a:gd name="T72" fmla="*/ 15 w 15"/>
                <a:gd name="T73" fmla="*/ 50 h 107"/>
                <a:gd name="T74" fmla="*/ 13 w 15"/>
                <a:gd name="T75" fmla="*/ 50 h 107"/>
                <a:gd name="T76" fmla="*/ 15 w 15"/>
                <a:gd name="T77" fmla="*/ 50 h 107"/>
                <a:gd name="T78" fmla="*/ 13 w 15"/>
                <a:gd name="T79" fmla="*/ 42 h 107"/>
                <a:gd name="T80" fmla="*/ 13 w 15"/>
                <a:gd name="T81" fmla="*/ 42 h 107"/>
                <a:gd name="T82" fmla="*/ 13 w 15"/>
                <a:gd name="T83" fmla="*/ 40 h 107"/>
                <a:gd name="T84" fmla="*/ 13 w 15"/>
                <a:gd name="T85" fmla="*/ 40 h 107"/>
                <a:gd name="T86" fmla="*/ 13 w 15"/>
                <a:gd name="T87" fmla="*/ 40 h 107"/>
                <a:gd name="T88" fmla="*/ 13 w 15"/>
                <a:gd name="T89" fmla="*/ 42 h 107"/>
                <a:gd name="T90" fmla="*/ 11 w 15"/>
                <a:gd name="T91" fmla="*/ 31 h 107"/>
                <a:gd name="T92" fmla="*/ 11 w 15"/>
                <a:gd name="T93" fmla="*/ 29 h 107"/>
                <a:gd name="T94" fmla="*/ 11 w 15"/>
                <a:gd name="T95" fmla="*/ 31 h 107"/>
                <a:gd name="T96" fmla="*/ 11 w 15"/>
                <a:gd name="T97" fmla="*/ 31 h 107"/>
                <a:gd name="T98" fmla="*/ 7 w 15"/>
                <a:gd name="T99" fmla="*/ 15 h 107"/>
                <a:gd name="T100" fmla="*/ 7 w 15"/>
                <a:gd name="T101" fmla="*/ 15 h 107"/>
                <a:gd name="T102" fmla="*/ 7 w 15"/>
                <a:gd name="T103" fmla="*/ 15 h 107"/>
                <a:gd name="T104" fmla="*/ 5 w 15"/>
                <a:gd name="T105" fmla="*/ 10 h 107"/>
                <a:gd name="T106" fmla="*/ 5 w 15"/>
                <a:gd name="T107" fmla="*/ 8 h 107"/>
                <a:gd name="T108" fmla="*/ 5 w 15"/>
                <a:gd name="T109" fmla="*/ 10 h 107"/>
                <a:gd name="T110" fmla="*/ 5 w 15"/>
                <a:gd name="T111" fmla="*/ 10 h 107"/>
                <a:gd name="T112" fmla="*/ 3 w 15"/>
                <a:gd name="T113" fmla="*/ 8 h 107"/>
                <a:gd name="T114" fmla="*/ 5 w 15"/>
                <a:gd name="T115" fmla="*/ 8 h 107"/>
                <a:gd name="T116" fmla="*/ 0 w 15"/>
                <a:gd name="T117" fmla="*/ 0 h 107"/>
                <a:gd name="T118" fmla="*/ 0 w 15"/>
                <a:gd name="T119" fmla="*/ 0 h 107"/>
                <a:gd name="T120" fmla="*/ 0 w 15"/>
                <a:gd name="T121"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 h="107">
                  <a:moveTo>
                    <a:pt x="3" y="107"/>
                  </a:moveTo>
                  <a:lnTo>
                    <a:pt x="3" y="107"/>
                  </a:lnTo>
                  <a:lnTo>
                    <a:pt x="3" y="107"/>
                  </a:lnTo>
                  <a:lnTo>
                    <a:pt x="3" y="107"/>
                  </a:lnTo>
                  <a:lnTo>
                    <a:pt x="3" y="107"/>
                  </a:lnTo>
                  <a:lnTo>
                    <a:pt x="3" y="107"/>
                  </a:lnTo>
                  <a:lnTo>
                    <a:pt x="3" y="107"/>
                  </a:lnTo>
                  <a:lnTo>
                    <a:pt x="3" y="107"/>
                  </a:lnTo>
                  <a:lnTo>
                    <a:pt x="3" y="107"/>
                  </a:lnTo>
                  <a:lnTo>
                    <a:pt x="3" y="107"/>
                  </a:lnTo>
                  <a:lnTo>
                    <a:pt x="3" y="106"/>
                  </a:lnTo>
                  <a:lnTo>
                    <a:pt x="3" y="106"/>
                  </a:lnTo>
                  <a:lnTo>
                    <a:pt x="3" y="106"/>
                  </a:lnTo>
                  <a:lnTo>
                    <a:pt x="5" y="106"/>
                  </a:lnTo>
                  <a:lnTo>
                    <a:pt x="5" y="106"/>
                  </a:lnTo>
                  <a:lnTo>
                    <a:pt x="5" y="106"/>
                  </a:lnTo>
                  <a:lnTo>
                    <a:pt x="5" y="106"/>
                  </a:lnTo>
                  <a:lnTo>
                    <a:pt x="5" y="106"/>
                  </a:lnTo>
                  <a:lnTo>
                    <a:pt x="5" y="107"/>
                  </a:lnTo>
                  <a:lnTo>
                    <a:pt x="5" y="107"/>
                  </a:lnTo>
                  <a:lnTo>
                    <a:pt x="5" y="107"/>
                  </a:lnTo>
                  <a:lnTo>
                    <a:pt x="5" y="107"/>
                  </a:lnTo>
                  <a:lnTo>
                    <a:pt x="3" y="107"/>
                  </a:lnTo>
                  <a:close/>
                  <a:moveTo>
                    <a:pt x="11" y="94"/>
                  </a:moveTo>
                  <a:lnTo>
                    <a:pt x="11" y="94"/>
                  </a:lnTo>
                  <a:lnTo>
                    <a:pt x="11" y="94"/>
                  </a:lnTo>
                  <a:lnTo>
                    <a:pt x="11" y="94"/>
                  </a:lnTo>
                  <a:lnTo>
                    <a:pt x="9" y="94"/>
                  </a:lnTo>
                  <a:lnTo>
                    <a:pt x="9" y="92"/>
                  </a:lnTo>
                  <a:lnTo>
                    <a:pt x="9" y="92"/>
                  </a:lnTo>
                  <a:lnTo>
                    <a:pt x="9" y="92"/>
                  </a:lnTo>
                  <a:lnTo>
                    <a:pt x="9" y="92"/>
                  </a:lnTo>
                  <a:lnTo>
                    <a:pt x="9" y="92"/>
                  </a:lnTo>
                  <a:lnTo>
                    <a:pt x="11" y="92"/>
                  </a:lnTo>
                  <a:lnTo>
                    <a:pt x="11" y="92"/>
                  </a:lnTo>
                  <a:lnTo>
                    <a:pt x="11" y="92"/>
                  </a:lnTo>
                  <a:lnTo>
                    <a:pt x="11" y="92"/>
                  </a:lnTo>
                  <a:lnTo>
                    <a:pt x="11" y="92"/>
                  </a:lnTo>
                  <a:lnTo>
                    <a:pt x="11" y="92"/>
                  </a:lnTo>
                  <a:lnTo>
                    <a:pt x="11" y="92"/>
                  </a:lnTo>
                  <a:lnTo>
                    <a:pt x="11" y="92"/>
                  </a:lnTo>
                  <a:lnTo>
                    <a:pt x="11" y="92"/>
                  </a:lnTo>
                  <a:lnTo>
                    <a:pt x="11" y="92"/>
                  </a:lnTo>
                  <a:lnTo>
                    <a:pt x="11" y="94"/>
                  </a:lnTo>
                  <a:lnTo>
                    <a:pt x="11" y="94"/>
                  </a:lnTo>
                  <a:close/>
                  <a:moveTo>
                    <a:pt x="13" y="90"/>
                  </a:moveTo>
                  <a:lnTo>
                    <a:pt x="13" y="90"/>
                  </a:lnTo>
                  <a:lnTo>
                    <a:pt x="13" y="90"/>
                  </a:lnTo>
                  <a:lnTo>
                    <a:pt x="13" y="90"/>
                  </a:lnTo>
                  <a:lnTo>
                    <a:pt x="13" y="90"/>
                  </a:lnTo>
                  <a:lnTo>
                    <a:pt x="13" y="90"/>
                  </a:lnTo>
                  <a:lnTo>
                    <a:pt x="13" y="90"/>
                  </a:lnTo>
                  <a:lnTo>
                    <a:pt x="13" y="90"/>
                  </a:lnTo>
                  <a:lnTo>
                    <a:pt x="13" y="90"/>
                  </a:lnTo>
                  <a:lnTo>
                    <a:pt x="13" y="90"/>
                  </a:lnTo>
                  <a:lnTo>
                    <a:pt x="13" y="90"/>
                  </a:lnTo>
                  <a:lnTo>
                    <a:pt x="13" y="90"/>
                  </a:lnTo>
                  <a:lnTo>
                    <a:pt x="11" y="90"/>
                  </a:lnTo>
                  <a:lnTo>
                    <a:pt x="11" y="90"/>
                  </a:lnTo>
                  <a:lnTo>
                    <a:pt x="11" y="90"/>
                  </a:lnTo>
                  <a:lnTo>
                    <a:pt x="11" y="90"/>
                  </a:lnTo>
                  <a:lnTo>
                    <a:pt x="11" y="90"/>
                  </a:lnTo>
                  <a:lnTo>
                    <a:pt x="11" y="90"/>
                  </a:lnTo>
                  <a:lnTo>
                    <a:pt x="11" y="90"/>
                  </a:lnTo>
                  <a:lnTo>
                    <a:pt x="11" y="90"/>
                  </a:lnTo>
                  <a:lnTo>
                    <a:pt x="11" y="90"/>
                  </a:lnTo>
                  <a:lnTo>
                    <a:pt x="11" y="88"/>
                  </a:lnTo>
                  <a:lnTo>
                    <a:pt x="11" y="88"/>
                  </a:lnTo>
                  <a:lnTo>
                    <a:pt x="13" y="88"/>
                  </a:lnTo>
                  <a:lnTo>
                    <a:pt x="13" y="88"/>
                  </a:lnTo>
                  <a:lnTo>
                    <a:pt x="13" y="88"/>
                  </a:lnTo>
                  <a:lnTo>
                    <a:pt x="13" y="88"/>
                  </a:lnTo>
                  <a:lnTo>
                    <a:pt x="13" y="88"/>
                  </a:lnTo>
                  <a:lnTo>
                    <a:pt x="13" y="88"/>
                  </a:lnTo>
                  <a:lnTo>
                    <a:pt x="13" y="88"/>
                  </a:lnTo>
                  <a:lnTo>
                    <a:pt x="13" y="88"/>
                  </a:lnTo>
                  <a:lnTo>
                    <a:pt x="13" y="88"/>
                  </a:lnTo>
                  <a:lnTo>
                    <a:pt x="13" y="88"/>
                  </a:lnTo>
                  <a:lnTo>
                    <a:pt x="13" y="88"/>
                  </a:lnTo>
                  <a:lnTo>
                    <a:pt x="13" y="88"/>
                  </a:lnTo>
                  <a:lnTo>
                    <a:pt x="13" y="88"/>
                  </a:lnTo>
                  <a:lnTo>
                    <a:pt x="13" y="90"/>
                  </a:lnTo>
                  <a:lnTo>
                    <a:pt x="13" y="90"/>
                  </a:lnTo>
                  <a:lnTo>
                    <a:pt x="13" y="90"/>
                  </a:lnTo>
                  <a:close/>
                  <a:moveTo>
                    <a:pt x="11" y="71"/>
                  </a:moveTo>
                  <a:lnTo>
                    <a:pt x="11" y="71"/>
                  </a:lnTo>
                  <a:lnTo>
                    <a:pt x="11" y="71"/>
                  </a:lnTo>
                  <a:lnTo>
                    <a:pt x="11" y="71"/>
                  </a:lnTo>
                  <a:lnTo>
                    <a:pt x="11" y="71"/>
                  </a:lnTo>
                  <a:lnTo>
                    <a:pt x="11" y="71"/>
                  </a:lnTo>
                  <a:lnTo>
                    <a:pt x="11" y="69"/>
                  </a:lnTo>
                  <a:lnTo>
                    <a:pt x="11" y="69"/>
                  </a:lnTo>
                  <a:lnTo>
                    <a:pt x="11" y="69"/>
                  </a:lnTo>
                  <a:lnTo>
                    <a:pt x="11" y="69"/>
                  </a:lnTo>
                  <a:lnTo>
                    <a:pt x="11" y="69"/>
                  </a:lnTo>
                  <a:lnTo>
                    <a:pt x="11" y="71"/>
                  </a:lnTo>
                  <a:lnTo>
                    <a:pt x="11" y="71"/>
                  </a:lnTo>
                  <a:lnTo>
                    <a:pt x="11" y="71"/>
                  </a:lnTo>
                  <a:lnTo>
                    <a:pt x="11" y="71"/>
                  </a:lnTo>
                  <a:close/>
                  <a:moveTo>
                    <a:pt x="13" y="65"/>
                  </a:moveTo>
                  <a:lnTo>
                    <a:pt x="13" y="65"/>
                  </a:lnTo>
                  <a:lnTo>
                    <a:pt x="13" y="65"/>
                  </a:lnTo>
                  <a:lnTo>
                    <a:pt x="13" y="65"/>
                  </a:lnTo>
                  <a:lnTo>
                    <a:pt x="13" y="65"/>
                  </a:lnTo>
                  <a:close/>
                  <a:moveTo>
                    <a:pt x="15" y="54"/>
                  </a:moveTo>
                  <a:lnTo>
                    <a:pt x="15" y="56"/>
                  </a:lnTo>
                  <a:lnTo>
                    <a:pt x="13" y="54"/>
                  </a:lnTo>
                  <a:lnTo>
                    <a:pt x="15" y="54"/>
                  </a:lnTo>
                  <a:lnTo>
                    <a:pt x="15" y="54"/>
                  </a:lnTo>
                  <a:close/>
                  <a:moveTo>
                    <a:pt x="15" y="50"/>
                  </a:moveTo>
                  <a:lnTo>
                    <a:pt x="15" y="50"/>
                  </a:lnTo>
                  <a:lnTo>
                    <a:pt x="13" y="50"/>
                  </a:lnTo>
                  <a:lnTo>
                    <a:pt x="13" y="50"/>
                  </a:lnTo>
                  <a:lnTo>
                    <a:pt x="13" y="50"/>
                  </a:lnTo>
                  <a:lnTo>
                    <a:pt x="15" y="50"/>
                  </a:lnTo>
                  <a:lnTo>
                    <a:pt x="15" y="50"/>
                  </a:lnTo>
                  <a:lnTo>
                    <a:pt x="15" y="50"/>
                  </a:lnTo>
                  <a:lnTo>
                    <a:pt x="15" y="50"/>
                  </a:lnTo>
                  <a:close/>
                  <a:moveTo>
                    <a:pt x="13" y="42"/>
                  </a:moveTo>
                  <a:lnTo>
                    <a:pt x="13" y="42"/>
                  </a:lnTo>
                  <a:lnTo>
                    <a:pt x="11" y="42"/>
                  </a:lnTo>
                  <a:lnTo>
                    <a:pt x="11" y="42"/>
                  </a:lnTo>
                  <a:lnTo>
                    <a:pt x="13" y="42"/>
                  </a:lnTo>
                  <a:lnTo>
                    <a:pt x="13" y="40"/>
                  </a:lnTo>
                  <a:lnTo>
                    <a:pt x="13" y="40"/>
                  </a:lnTo>
                  <a:lnTo>
                    <a:pt x="13" y="40"/>
                  </a:lnTo>
                  <a:lnTo>
                    <a:pt x="13" y="40"/>
                  </a:lnTo>
                  <a:lnTo>
                    <a:pt x="13" y="40"/>
                  </a:lnTo>
                  <a:lnTo>
                    <a:pt x="13" y="40"/>
                  </a:lnTo>
                  <a:lnTo>
                    <a:pt x="13" y="40"/>
                  </a:lnTo>
                  <a:lnTo>
                    <a:pt x="13" y="40"/>
                  </a:lnTo>
                  <a:lnTo>
                    <a:pt x="13" y="40"/>
                  </a:lnTo>
                  <a:lnTo>
                    <a:pt x="13" y="40"/>
                  </a:lnTo>
                  <a:lnTo>
                    <a:pt x="13" y="40"/>
                  </a:lnTo>
                  <a:lnTo>
                    <a:pt x="13" y="42"/>
                  </a:lnTo>
                  <a:close/>
                  <a:moveTo>
                    <a:pt x="11" y="31"/>
                  </a:moveTo>
                  <a:lnTo>
                    <a:pt x="11" y="31"/>
                  </a:lnTo>
                  <a:lnTo>
                    <a:pt x="11" y="31"/>
                  </a:lnTo>
                  <a:lnTo>
                    <a:pt x="11" y="31"/>
                  </a:lnTo>
                  <a:lnTo>
                    <a:pt x="11" y="29"/>
                  </a:lnTo>
                  <a:lnTo>
                    <a:pt x="11" y="29"/>
                  </a:lnTo>
                  <a:lnTo>
                    <a:pt x="11" y="29"/>
                  </a:lnTo>
                  <a:lnTo>
                    <a:pt x="11" y="29"/>
                  </a:lnTo>
                  <a:lnTo>
                    <a:pt x="11" y="31"/>
                  </a:lnTo>
                  <a:lnTo>
                    <a:pt x="11" y="31"/>
                  </a:lnTo>
                  <a:lnTo>
                    <a:pt x="11" y="31"/>
                  </a:lnTo>
                  <a:lnTo>
                    <a:pt x="11" y="31"/>
                  </a:lnTo>
                  <a:lnTo>
                    <a:pt x="11" y="31"/>
                  </a:lnTo>
                  <a:close/>
                  <a:moveTo>
                    <a:pt x="7" y="15"/>
                  </a:moveTo>
                  <a:lnTo>
                    <a:pt x="7" y="15"/>
                  </a:lnTo>
                  <a:lnTo>
                    <a:pt x="7" y="15"/>
                  </a:lnTo>
                  <a:lnTo>
                    <a:pt x="7" y="15"/>
                  </a:lnTo>
                  <a:lnTo>
                    <a:pt x="7" y="15"/>
                  </a:lnTo>
                  <a:lnTo>
                    <a:pt x="7" y="15"/>
                  </a:lnTo>
                  <a:lnTo>
                    <a:pt x="7" y="15"/>
                  </a:lnTo>
                  <a:lnTo>
                    <a:pt x="7" y="15"/>
                  </a:lnTo>
                  <a:lnTo>
                    <a:pt x="7" y="15"/>
                  </a:lnTo>
                  <a:close/>
                  <a:moveTo>
                    <a:pt x="5" y="8"/>
                  </a:moveTo>
                  <a:lnTo>
                    <a:pt x="5" y="10"/>
                  </a:lnTo>
                  <a:lnTo>
                    <a:pt x="5" y="10"/>
                  </a:lnTo>
                  <a:lnTo>
                    <a:pt x="5" y="10"/>
                  </a:lnTo>
                  <a:lnTo>
                    <a:pt x="5" y="8"/>
                  </a:lnTo>
                  <a:lnTo>
                    <a:pt x="5" y="10"/>
                  </a:lnTo>
                  <a:lnTo>
                    <a:pt x="5" y="10"/>
                  </a:lnTo>
                  <a:lnTo>
                    <a:pt x="5" y="10"/>
                  </a:lnTo>
                  <a:lnTo>
                    <a:pt x="5" y="10"/>
                  </a:lnTo>
                  <a:lnTo>
                    <a:pt x="5" y="10"/>
                  </a:lnTo>
                  <a:lnTo>
                    <a:pt x="5" y="10"/>
                  </a:lnTo>
                  <a:lnTo>
                    <a:pt x="3" y="10"/>
                  </a:lnTo>
                  <a:lnTo>
                    <a:pt x="3" y="10"/>
                  </a:lnTo>
                  <a:lnTo>
                    <a:pt x="3" y="8"/>
                  </a:lnTo>
                  <a:lnTo>
                    <a:pt x="5" y="8"/>
                  </a:lnTo>
                  <a:lnTo>
                    <a:pt x="5" y="8"/>
                  </a:lnTo>
                  <a:lnTo>
                    <a:pt x="5" y="8"/>
                  </a:lnTo>
                  <a:close/>
                  <a:moveTo>
                    <a:pt x="0" y="0"/>
                  </a:moveTo>
                  <a:lnTo>
                    <a:pt x="0" y="0"/>
                  </a:lnTo>
                  <a:lnTo>
                    <a:pt x="0" y="0"/>
                  </a:ln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1" name="Freeform 160"/>
            <p:cNvSpPr>
              <a:spLocks noEditPoints="1"/>
            </p:cNvSpPr>
            <p:nvPr/>
          </p:nvSpPr>
          <p:spPr bwMode="auto">
            <a:xfrm>
              <a:off x="5792788" y="5097463"/>
              <a:ext cx="268288" cy="438150"/>
            </a:xfrm>
            <a:custGeom>
              <a:avLst/>
              <a:gdLst>
                <a:gd name="T0" fmla="*/ 155 w 169"/>
                <a:gd name="T1" fmla="*/ 98 h 276"/>
                <a:gd name="T2" fmla="*/ 167 w 169"/>
                <a:gd name="T3" fmla="*/ 4 h 276"/>
                <a:gd name="T4" fmla="*/ 165 w 169"/>
                <a:gd name="T5" fmla="*/ 12 h 276"/>
                <a:gd name="T6" fmla="*/ 163 w 169"/>
                <a:gd name="T7" fmla="*/ 23 h 276"/>
                <a:gd name="T8" fmla="*/ 165 w 169"/>
                <a:gd name="T9" fmla="*/ 31 h 276"/>
                <a:gd name="T10" fmla="*/ 163 w 169"/>
                <a:gd name="T11" fmla="*/ 42 h 276"/>
                <a:gd name="T12" fmla="*/ 165 w 169"/>
                <a:gd name="T13" fmla="*/ 56 h 276"/>
                <a:gd name="T14" fmla="*/ 167 w 169"/>
                <a:gd name="T15" fmla="*/ 67 h 276"/>
                <a:gd name="T16" fmla="*/ 165 w 169"/>
                <a:gd name="T17" fmla="*/ 77 h 276"/>
                <a:gd name="T18" fmla="*/ 159 w 169"/>
                <a:gd name="T19" fmla="*/ 90 h 276"/>
                <a:gd name="T20" fmla="*/ 149 w 169"/>
                <a:gd name="T21" fmla="*/ 102 h 276"/>
                <a:gd name="T22" fmla="*/ 134 w 169"/>
                <a:gd name="T23" fmla="*/ 109 h 276"/>
                <a:gd name="T24" fmla="*/ 119 w 169"/>
                <a:gd name="T25" fmla="*/ 115 h 276"/>
                <a:gd name="T26" fmla="*/ 109 w 169"/>
                <a:gd name="T27" fmla="*/ 125 h 276"/>
                <a:gd name="T28" fmla="*/ 103 w 169"/>
                <a:gd name="T29" fmla="*/ 131 h 276"/>
                <a:gd name="T30" fmla="*/ 96 w 169"/>
                <a:gd name="T31" fmla="*/ 140 h 276"/>
                <a:gd name="T32" fmla="*/ 84 w 169"/>
                <a:gd name="T33" fmla="*/ 146 h 276"/>
                <a:gd name="T34" fmla="*/ 71 w 169"/>
                <a:gd name="T35" fmla="*/ 152 h 276"/>
                <a:gd name="T36" fmla="*/ 73 w 169"/>
                <a:gd name="T37" fmla="*/ 163 h 276"/>
                <a:gd name="T38" fmla="*/ 76 w 169"/>
                <a:gd name="T39" fmla="*/ 169 h 276"/>
                <a:gd name="T40" fmla="*/ 76 w 169"/>
                <a:gd name="T41" fmla="*/ 179 h 276"/>
                <a:gd name="T42" fmla="*/ 80 w 169"/>
                <a:gd name="T43" fmla="*/ 190 h 276"/>
                <a:gd name="T44" fmla="*/ 84 w 169"/>
                <a:gd name="T45" fmla="*/ 198 h 276"/>
                <a:gd name="T46" fmla="*/ 84 w 169"/>
                <a:gd name="T47" fmla="*/ 209 h 276"/>
                <a:gd name="T48" fmla="*/ 82 w 169"/>
                <a:gd name="T49" fmla="*/ 227 h 276"/>
                <a:gd name="T50" fmla="*/ 73 w 169"/>
                <a:gd name="T51" fmla="*/ 240 h 276"/>
                <a:gd name="T52" fmla="*/ 49 w 169"/>
                <a:gd name="T53" fmla="*/ 248 h 276"/>
                <a:gd name="T54" fmla="*/ 38 w 169"/>
                <a:gd name="T55" fmla="*/ 261 h 276"/>
                <a:gd name="T56" fmla="*/ 44 w 169"/>
                <a:gd name="T57" fmla="*/ 271 h 276"/>
                <a:gd name="T58" fmla="*/ 30 w 169"/>
                <a:gd name="T59" fmla="*/ 276 h 276"/>
                <a:gd name="T60" fmla="*/ 26 w 169"/>
                <a:gd name="T61" fmla="*/ 257 h 276"/>
                <a:gd name="T62" fmla="*/ 26 w 169"/>
                <a:gd name="T63" fmla="*/ 232 h 276"/>
                <a:gd name="T64" fmla="*/ 21 w 169"/>
                <a:gd name="T65" fmla="*/ 211 h 276"/>
                <a:gd name="T66" fmla="*/ 26 w 169"/>
                <a:gd name="T67" fmla="*/ 190 h 276"/>
                <a:gd name="T68" fmla="*/ 36 w 169"/>
                <a:gd name="T69" fmla="*/ 175 h 276"/>
                <a:gd name="T70" fmla="*/ 44 w 169"/>
                <a:gd name="T71" fmla="*/ 159 h 276"/>
                <a:gd name="T72" fmla="*/ 40 w 169"/>
                <a:gd name="T73" fmla="*/ 148 h 276"/>
                <a:gd name="T74" fmla="*/ 44 w 169"/>
                <a:gd name="T75" fmla="*/ 131 h 276"/>
                <a:gd name="T76" fmla="*/ 44 w 169"/>
                <a:gd name="T77" fmla="*/ 115 h 276"/>
                <a:gd name="T78" fmla="*/ 44 w 169"/>
                <a:gd name="T79" fmla="*/ 104 h 276"/>
                <a:gd name="T80" fmla="*/ 26 w 169"/>
                <a:gd name="T81" fmla="*/ 96 h 276"/>
                <a:gd name="T82" fmla="*/ 11 w 169"/>
                <a:gd name="T83" fmla="*/ 92 h 276"/>
                <a:gd name="T84" fmla="*/ 1 w 169"/>
                <a:gd name="T85" fmla="*/ 79 h 276"/>
                <a:gd name="T86" fmla="*/ 17 w 169"/>
                <a:gd name="T87" fmla="*/ 69 h 276"/>
                <a:gd name="T88" fmla="*/ 38 w 169"/>
                <a:gd name="T89" fmla="*/ 61 h 276"/>
                <a:gd name="T90" fmla="*/ 53 w 169"/>
                <a:gd name="T91" fmla="*/ 67 h 276"/>
                <a:gd name="T92" fmla="*/ 69 w 169"/>
                <a:gd name="T93" fmla="*/ 69 h 276"/>
                <a:gd name="T94" fmla="*/ 65 w 169"/>
                <a:gd name="T95" fmla="*/ 88 h 276"/>
                <a:gd name="T96" fmla="*/ 74 w 169"/>
                <a:gd name="T97" fmla="*/ 102 h 276"/>
                <a:gd name="T98" fmla="*/ 82 w 169"/>
                <a:gd name="T99" fmla="*/ 108 h 276"/>
                <a:gd name="T100" fmla="*/ 82 w 169"/>
                <a:gd name="T101" fmla="*/ 94 h 276"/>
                <a:gd name="T102" fmla="*/ 90 w 169"/>
                <a:gd name="T103" fmla="*/ 84 h 276"/>
                <a:gd name="T104" fmla="*/ 86 w 169"/>
                <a:gd name="T105" fmla="*/ 63 h 276"/>
                <a:gd name="T106" fmla="*/ 73 w 169"/>
                <a:gd name="T107" fmla="*/ 46 h 276"/>
                <a:gd name="T108" fmla="*/ 73 w 169"/>
                <a:gd name="T109" fmla="*/ 29 h 276"/>
                <a:gd name="T110" fmla="*/ 84 w 169"/>
                <a:gd name="T111" fmla="*/ 19 h 276"/>
                <a:gd name="T112" fmla="*/ 97 w 169"/>
                <a:gd name="T113" fmla="*/ 21 h 276"/>
                <a:gd name="T114" fmla="*/ 115 w 169"/>
                <a:gd name="T115" fmla="*/ 21 h 276"/>
                <a:gd name="T116" fmla="*/ 130 w 169"/>
                <a:gd name="T117" fmla="*/ 15 h 276"/>
                <a:gd name="T118" fmla="*/ 153 w 169"/>
                <a:gd name="T119" fmla="*/ 8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9" h="276">
                  <a:moveTo>
                    <a:pt x="44" y="261"/>
                  </a:moveTo>
                  <a:lnTo>
                    <a:pt x="44" y="263"/>
                  </a:lnTo>
                  <a:lnTo>
                    <a:pt x="42" y="263"/>
                  </a:lnTo>
                  <a:lnTo>
                    <a:pt x="44" y="261"/>
                  </a:lnTo>
                  <a:close/>
                  <a:moveTo>
                    <a:pt x="84" y="188"/>
                  </a:moveTo>
                  <a:lnTo>
                    <a:pt x="82" y="188"/>
                  </a:lnTo>
                  <a:lnTo>
                    <a:pt x="84" y="186"/>
                  </a:lnTo>
                  <a:lnTo>
                    <a:pt x="84" y="184"/>
                  </a:lnTo>
                  <a:lnTo>
                    <a:pt x="84" y="186"/>
                  </a:lnTo>
                  <a:lnTo>
                    <a:pt x="84" y="188"/>
                  </a:lnTo>
                  <a:close/>
                  <a:moveTo>
                    <a:pt x="155" y="98"/>
                  </a:moveTo>
                  <a:lnTo>
                    <a:pt x="153" y="98"/>
                  </a:lnTo>
                  <a:lnTo>
                    <a:pt x="153" y="96"/>
                  </a:lnTo>
                  <a:lnTo>
                    <a:pt x="155" y="96"/>
                  </a:lnTo>
                  <a:lnTo>
                    <a:pt x="155" y="98"/>
                  </a:lnTo>
                  <a:close/>
                  <a:moveTo>
                    <a:pt x="163" y="2"/>
                  </a:moveTo>
                  <a:lnTo>
                    <a:pt x="165" y="0"/>
                  </a:lnTo>
                  <a:lnTo>
                    <a:pt x="165" y="2"/>
                  </a:lnTo>
                  <a:lnTo>
                    <a:pt x="163" y="2"/>
                  </a:lnTo>
                  <a:lnTo>
                    <a:pt x="165" y="2"/>
                  </a:lnTo>
                  <a:lnTo>
                    <a:pt x="165" y="4"/>
                  </a:lnTo>
                  <a:lnTo>
                    <a:pt x="167" y="4"/>
                  </a:lnTo>
                  <a:lnTo>
                    <a:pt x="165" y="4"/>
                  </a:lnTo>
                  <a:lnTo>
                    <a:pt x="163" y="6"/>
                  </a:lnTo>
                  <a:lnTo>
                    <a:pt x="165" y="6"/>
                  </a:lnTo>
                  <a:lnTo>
                    <a:pt x="165" y="8"/>
                  </a:lnTo>
                  <a:lnTo>
                    <a:pt x="163" y="8"/>
                  </a:lnTo>
                  <a:lnTo>
                    <a:pt x="165" y="10"/>
                  </a:lnTo>
                  <a:lnTo>
                    <a:pt x="163" y="10"/>
                  </a:lnTo>
                  <a:lnTo>
                    <a:pt x="165" y="10"/>
                  </a:lnTo>
                  <a:lnTo>
                    <a:pt x="165" y="12"/>
                  </a:lnTo>
                  <a:lnTo>
                    <a:pt x="163" y="12"/>
                  </a:lnTo>
                  <a:lnTo>
                    <a:pt x="165" y="12"/>
                  </a:lnTo>
                  <a:lnTo>
                    <a:pt x="163" y="12"/>
                  </a:lnTo>
                  <a:lnTo>
                    <a:pt x="163" y="13"/>
                  </a:lnTo>
                  <a:lnTo>
                    <a:pt x="161" y="13"/>
                  </a:lnTo>
                  <a:lnTo>
                    <a:pt x="161" y="15"/>
                  </a:lnTo>
                  <a:lnTo>
                    <a:pt x="163" y="15"/>
                  </a:lnTo>
                  <a:lnTo>
                    <a:pt x="163" y="17"/>
                  </a:lnTo>
                  <a:lnTo>
                    <a:pt x="163" y="19"/>
                  </a:lnTo>
                  <a:lnTo>
                    <a:pt x="163" y="21"/>
                  </a:lnTo>
                  <a:lnTo>
                    <a:pt x="163" y="23"/>
                  </a:lnTo>
                  <a:lnTo>
                    <a:pt x="165" y="23"/>
                  </a:lnTo>
                  <a:lnTo>
                    <a:pt x="163" y="23"/>
                  </a:lnTo>
                  <a:lnTo>
                    <a:pt x="163" y="25"/>
                  </a:lnTo>
                  <a:lnTo>
                    <a:pt x="165" y="25"/>
                  </a:lnTo>
                  <a:lnTo>
                    <a:pt x="165" y="27"/>
                  </a:lnTo>
                  <a:lnTo>
                    <a:pt x="163" y="27"/>
                  </a:lnTo>
                  <a:lnTo>
                    <a:pt x="165" y="27"/>
                  </a:lnTo>
                  <a:lnTo>
                    <a:pt x="165" y="29"/>
                  </a:lnTo>
                  <a:lnTo>
                    <a:pt x="163" y="29"/>
                  </a:lnTo>
                  <a:lnTo>
                    <a:pt x="163" y="31"/>
                  </a:lnTo>
                  <a:lnTo>
                    <a:pt x="165" y="31"/>
                  </a:lnTo>
                  <a:lnTo>
                    <a:pt x="165" y="33"/>
                  </a:lnTo>
                  <a:lnTo>
                    <a:pt x="165" y="31"/>
                  </a:lnTo>
                  <a:lnTo>
                    <a:pt x="165" y="33"/>
                  </a:lnTo>
                  <a:lnTo>
                    <a:pt x="163" y="33"/>
                  </a:lnTo>
                  <a:lnTo>
                    <a:pt x="163" y="35"/>
                  </a:lnTo>
                  <a:lnTo>
                    <a:pt x="165" y="35"/>
                  </a:lnTo>
                  <a:lnTo>
                    <a:pt x="165" y="36"/>
                  </a:lnTo>
                  <a:lnTo>
                    <a:pt x="167" y="36"/>
                  </a:lnTo>
                  <a:lnTo>
                    <a:pt x="167" y="38"/>
                  </a:lnTo>
                  <a:lnTo>
                    <a:pt x="165" y="38"/>
                  </a:lnTo>
                  <a:lnTo>
                    <a:pt x="165" y="40"/>
                  </a:lnTo>
                  <a:lnTo>
                    <a:pt x="163" y="40"/>
                  </a:lnTo>
                  <a:lnTo>
                    <a:pt x="163" y="42"/>
                  </a:lnTo>
                  <a:lnTo>
                    <a:pt x="165" y="42"/>
                  </a:lnTo>
                  <a:lnTo>
                    <a:pt x="163" y="40"/>
                  </a:lnTo>
                  <a:lnTo>
                    <a:pt x="165" y="40"/>
                  </a:lnTo>
                  <a:lnTo>
                    <a:pt x="165" y="42"/>
                  </a:lnTo>
                  <a:lnTo>
                    <a:pt x="165" y="44"/>
                  </a:lnTo>
                  <a:lnTo>
                    <a:pt x="165" y="46"/>
                  </a:lnTo>
                  <a:lnTo>
                    <a:pt x="165" y="48"/>
                  </a:lnTo>
                  <a:lnTo>
                    <a:pt x="165" y="50"/>
                  </a:lnTo>
                  <a:lnTo>
                    <a:pt x="165" y="52"/>
                  </a:lnTo>
                  <a:lnTo>
                    <a:pt x="165" y="54"/>
                  </a:lnTo>
                  <a:lnTo>
                    <a:pt x="165" y="56"/>
                  </a:lnTo>
                  <a:lnTo>
                    <a:pt x="167" y="58"/>
                  </a:lnTo>
                  <a:lnTo>
                    <a:pt x="167" y="60"/>
                  </a:lnTo>
                  <a:lnTo>
                    <a:pt x="165" y="60"/>
                  </a:lnTo>
                  <a:lnTo>
                    <a:pt x="167" y="60"/>
                  </a:lnTo>
                  <a:lnTo>
                    <a:pt x="165" y="60"/>
                  </a:lnTo>
                  <a:lnTo>
                    <a:pt x="165" y="61"/>
                  </a:lnTo>
                  <a:lnTo>
                    <a:pt x="167" y="61"/>
                  </a:lnTo>
                  <a:lnTo>
                    <a:pt x="169" y="63"/>
                  </a:lnTo>
                  <a:lnTo>
                    <a:pt x="167" y="63"/>
                  </a:lnTo>
                  <a:lnTo>
                    <a:pt x="167" y="65"/>
                  </a:lnTo>
                  <a:lnTo>
                    <a:pt x="167" y="67"/>
                  </a:lnTo>
                  <a:lnTo>
                    <a:pt x="167" y="65"/>
                  </a:lnTo>
                  <a:lnTo>
                    <a:pt x="169" y="65"/>
                  </a:lnTo>
                  <a:lnTo>
                    <a:pt x="169" y="67"/>
                  </a:lnTo>
                  <a:lnTo>
                    <a:pt x="169" y="69"/>
                  </a:lnTo>
                  <a:lnTo>
                    <a:pt x="169" y="71"/>
                  </a:lnTo>
                  <a:lnTo>
                    <a:pt x="167" y="73"/>
                  </a:lnTo>
                  <a:lnTo>
                    <a:pt x="169" y="73"/>
                  </a:lnTo>
                  <a:lnTo>
                    <a:pt x="169" y="75"/>
                  </a:lnTo>
                  <a:lnTo>
                    <a:pt x="167" y="75"/>
                  </a:lnTo>
                  <a:lnTo>
                    <a:pt x="167" y="77"/>
                  </a:lnTo>
                  <a:lnTo>
                    <a:pt x="165" y="77"/>
                  </a:lnTo>
                  <a:lnTo>
                    <a:pt x="165" y="79"/>
                  </a:lnTo>
                  <a:lnTo>
                    <a:pt x="165" y="77"/>
                  </a:lnTo>
                  <a:lnTo>
                    <a:pt x="167" y="77"/>
                  </a:lnTo>
                  <a:lnTo>
                    <a:pt x="167" y="79"/>
                  </a:lnTo>
                  <a:lnTo>
                    <a:pt x="167" y="81"/>
                  </a:lnTo>
                  <a:lnTo>
                    <a:pt x="165" y="81"/>
                  </a:lnTo>
                  <a:lnTo>
                    <a:pt x="165" y="83"/>
                  </a:lnTo>
                  <a:lnTo>
                    <a:pt x="163" y="83"/>
                  </a:lnTo>
                  <a:lnTo>
                    <a:pt x="163" y="84"/>
                  </a:lnTo>
                  <a:lnTo>
                    <a:pt x="161" y="86"/>
                  </a:lnTo>
                  <a:lnTo>
                    <a:pt x="159" y="90"/>
                  </a:lnTo>
                  <a:lnTo>
                    <a:pt x="157" y="90"/>
                  </a:lnTo>
                  <a:lnTo>
                    <a:pt x="157" y="92"/>
                  </a:lnTo>
                  <a:lnTo>
                    <a:pt x="157" y="94"/>
                  </a:lnTo>
                  <a:lnTo>
                    <a:pt x="155" y="94"/>
                  </a:lnTo>
                  <a:lnTo>
                    <a:pt x="153" y="94"/>
                  </a:lnTo>
                  <a:lnTo>
                    <a:pt x="153" y="96"/>
                  </a:lnTo>
                  <a:lnTo>
                    <a:pt x="153" y="98"/>
                  </a:lnTo>
                  <a:lnTo>
                    <a:pt x="151" y="98"/>
                  </a:lnTo>
                  <a:lnTo>
                    <a:pt x="151" y="100"/>
                  </a:lnTo>
                  <a:lnTo>
                    <a:pt x="149" y="100"/>
                  </a:lnTo>
                  <a:lnTo>
                    <a:pt x="149" y="102"/>
                  </a:lnTo>
                  <a:lnTo>
                    <a:pt x="147" y="102"/>
                  </a:lnTo>
                  <a:lnTo>
                    <a:pt x="145" y="104"/>
                  </a:lnTo>
                  <a:lnTo>
                    <a:pt x="144" y="104"/>
                  </a:lnTo>
                  <a:lnTo>
                    <a:pt x="144" y="106"/>
                  </a:lnTo>
                  <a:lnTo>
                    <a:pt x="142" y="106"/>
                  </a:lnTo>
                  <a:lnTo>
                    <a:pt x="142" y="108"/>
                  </a:lnTo>
                  <a:lnTo>
                    <a:pt x="140" y="108"/>
                  </a:lnTo>
                  <a:lnTo>
                    <a:pt x="138" y="108"/>
                  </a:lnTo>
                  <a:lnTo>
                    <a:pt x="136" y="109"/>
                  </a:lnTo>
                  <a:lnTo>
                    <a:pt x="134" y="108"/>
                  </a:lnTo>
                  <a:lnTo>
                    <a:pt x="134" y="109"/>
                  </a:lnTo>
                  <a:lnTo>
                    <a:pt x="132" y="109"/>
                  </a:lnTo>
                  <a:lnTo>
                    <a:pt x="128" y="111"/>
                  </a:lnTo>
                  <a:lnTo>
                    <a:pt x="126" y="111"/>
                  </a:lnTo>
                  <a:lnTo>
                    <a:pt x="126" y="113"/>
                  </a:lnTo>
                  <a:lnTo>
                    <a:pt x="126" y="111"/>
                  </a:lnTo>
                  <a:lnTo>
                    <a:pt x="124" y="111"/>
                  </a:lnTo>
                  <a:lnTo>
                    <a:pt x="126" y="111"/>
                  </a:lnTo>
                  <a:lnTo>
                    <a:pt x="126" y="113"/>
                  </a:lnTo>
                  <a:lnTo>
                    <a:pt x="124" y="113"/>
                  </a:lnTo>
                  <a:lnTo>
                    <a:pt x="122" y="113"/>
                  </a:lnTo>
                  <a:lnTo>
                    <a:pt x="119" y="115"/>
                  </a:lnTo>
                  <a:lnTo>
                    <a:pt x="119" y="117"/>
                  </a:lnTo>
                  <a:lnTo>
                    <a:pt x="117" y="117"/>
                  </a:lnTo>
                  <a:lnTo>
                    <a:pt x="115" y="117"/>
                  </a:lnTo>
                  <a:lnTo>
                    <a:pt x="115" y="119"/>
                  </a:lnTo>
                  <a:lnTo>
                    <a:pt x="113" y="119"/>
                  </a:lnTo>
                  <a:lnTo>
                    <a:pt x="111" y="119"/>
                  </a:lnTo>
                  <a:lnTo>
                    <a:pt x="111" y="121"/>
                  </a:lnTo>
                  <a:lnTo>
                    <a:pt x="111" y="119"/>
                  </a:lnTo>
                  <a:lnTo>
                    <a:pt x="111" y="121"/>
                  </a:lnTo>
                  <a:lnTo>
                    <a:pt x="109" y="123"/>
                  </a:lnTo>
                  <a:lnTo>
                    <a:pt x="109" y="125"/>
                  </a:lnTo>
                  <a:lnTo>
                    <a:pt x="107" y="125"/>
                  </a:lnTo>
                  <a:lnTo>
                    <a:pt x="107" y="123"/>
                  </a:lnTo>
                  <a:lnTo>
                    <a:pt x="105" y="123"/>
                  </a:lnTo>
                  <a:lnTo>
                    <a:pt x="107" y="123"/>
                  </a:lnTo>
                  <a:lnTo>
                    <a:pt x="107" y="125"/>
                  </a:lnTo>
                  <a:lnTo>
                    <a:pt x="107" y="127"/>
                  </a:lnTo>
                  <a:lnTo>
                    <a:pt x="105" y="127"/>
                  </a:lnTo>
                  <a:lnTo>
                    <a:pt x="105" y="129"/>
                  </a:lnTo>
                  <a:lnTo>
                    <a:pt x="105" y="127"/>
                  </a:lnTo>
                  <a:lnTo>
                    <a:pt x="105" y="129"/>
                  </a:lnTo>
                  <a:lnTo>
                    <a:pt x="103" y="131"/>
                  </a:lnTo>
                  <a:lnTo>
                    <a:pt x="101" y="132"/>
                  </a:lnTo>
                  <a:lnTo>
                    <a:pt x="99" y="132"/>
                  </a:lnTo>
                  <a:lnTo>
                    <a:pt x="99" y="134"/>
                  </a:lnTo>
                  <a:lnTo>
                    <a:pt x="99" y="136"/>
                  </a:lnTo>
                  <a:lnTo>
                    <a:pt x="97" y="136"/>
                  </a:lnTo>
                  <a:lnTo>
                    <a:pt x="99" y="136"/>
                  </a:lnTo>
                  <a:lnTo>
                    <a:pt x="99" y="138"/>
                  </a:lnTo>
                  <a:lnTo>
                    <a:pt x="97" y="138"/>
                  </a:lnTo>
                  <a:lnTo>
                    <a:pt x="96" y="136"/>
                  </a:lnTo>
                  <a:lnTo>
                    <a:pt x="96" y="138"/>
                  </a:lnTo>
                  <a:lnTo>
                    <a:pt x="96" y="140"/>
                  </a:lnTo>
                  <a:lnTo>
                    <a:pt x="96" y="138"/>
                  </a:lnTo>
                  <a:lnTo>
                    <a:pt x="96" y="140"/>
                  </a:lnTo>
                  <a:lnTo>
                    <a:pt x="94" y="140"/>
                  </a:lnTo>
                  <a:lnTo>
                    <a:pt x="94" y="138"/>
                  </a:lnTo>
                  <a:lnTo>
                    <a:pt x="92" y="140"/>
                  </a:lnTo>
                  <a:lnTo>
                    <a:pt x="90" y="140"/>
                  </a:lnTo>
                  <a:lnTo>
                    <a:pt x="88" y="142"/>
                  </a:lnTo>
                  <a:lnTo>
                    <a:pt x="88" y="144"/>
                  </a:lnTo>
                  <a:lnTo>
                    <a:pt x="86" y="144"/>
                  </a:lnTo>
                  <a:lnTo>
                    <a:pt x="86" y="146"/>
                  </a:lnTo>
                  <a:lnTo>
                    <a:pt x="84" y="146"/>
                  </a:lnTo>
                  <a:lnTo>
                    <a:pt x="84" y="148"/>
                  </a:lnTo>
                  <a:lnTo>
                    <a:pt x="82" y="150"/>
                  </a:lnTo>
                  <a:lnTo>
                    <a:pt x="80" y="152"/>
                  </a:lnTo>
                  <a:lnTo>
                    <a:pt x="78" y="154"/>
                  </a:lnTo>
                  <a:lnTo>
                    <a:pt x="76" y="154"/>
                  </a:lnTo>
                  <a:lnTo>
                    <a:pt x="76" y="156"/>
                  </a:lnTo>
                  <a:lnTo>
                    <a:pt x="76" y="154"/>
                  </a:lnTo>
                  <a:lnTo>
                    <a:pt x="74" y="156"/>
                  </a:lnTo>
                  <a:lnTo>
                    <a:pt x="73" y="154"/>
                  </a:lnTo>
                  <a:lnTo>
                    <a:pt x="71" y="154"/>
                  </a:lnTo>
                  <a:lnTo>
                    <a:pt x="71" y="152"/>
                  </a:lnTo>
                  <a:lnTo>
                    <a:pt x="69" y="152"/>
                  </a:lnTo>
                  <a:lnTo>
                    <a:pt x="71" y="152"/>
                  </a:lnTo>
                  <a:lnTo>
                    <a:pt x="71" y="154"/>
                  </a:lnTo>
                  <a:lnTo>
                    <a:pt x="73" y="154"/>
                  </a:lnTo>
                  <a:lnTo>
                    <a:pt x="73" y="156"/>
                  </a:lnTo>
                  <a:lnTo>
                    <a:pt x="73" y="157"/>
                  </a:lnTo>
                  <a:lnTo>
                    <a:pt x="73" y="159"/>
                  </a:lnTo>
                  <a:lnTo>
                    <a:pt x="73" y="161"/>
                  </a:lnTo>
                  <a:lnTo>
                    <a:pt x="71" y="161"/>
                  </a:lnTo>
                  <a:lnTo>
                    <a:pt x="73" y="161"/>
                  </a:lnTo>
                  <a:lnTo>
                    <a:pt x="73" y="163"/>
                  </a:lnTo>
                  <a:lnTo>
                    <a:pt x="71" y="163"/>
                  </a:lnTo>
                  <a:lnTo>
                    <a:pt x="71" y="165"/>
                  </a:lnTo>
                  <a:lnTo>
                    <a:pt x="73" y="165"/>
                  </a:lnTo>
                  <a:lnTo>
                    <a:pt x="73" y="167"/>
                  </a:lnTo>
                  <a:lnTo>
                    <a:pt x="71" y="167"/>
                  </a:lnTo>
                  <a:lnTo>
                    <a:pt x="73" y="167"/>
                  </a:lnTo>
                  <a:lnTo>
                    <a:pt x="73" y="169"/>
                  </a:lnTo>
                  <a:lnTo>
                    <a:pt x="74" y="169"/>
                  </a:lnTo>
                  <a:lnTo>
                    <a:pt x="74" y="171"/>
                  </a:lnTo>
                  <a:lnTo>
                    <a:pt x="74" y="169"/>
                  </a:lnTo>
                  <a:lnTo>
                    <a:pt x="76" y="169"/>
                  </a:lnTo>
                  <a:lnTo>
                    <a:pt x="76" y="171"/>
                  </a:lnTo>
                  <a:lnTo>
                    <a:pt x="76" y="173"/>
                  </a:lnTo>
                  <a:lnTo>
                    <a:pt x="76" y="175"/>
                  </a:lnTo>
                  <a:lnTo>
                    <a:pt x="76" y="173"/>
                  </a:lnTo>
                  <a:lnTo>
                    <a:pt x="78" y="173"/>
                  </a:lnTo>
                  <a:lnTo>
                    <a:pt x="78" y="175"/>
                  </a:lnTo>
                  <a:lnTo>
                    <a:pt x="76" y="175"/>
                  </a:lnTo>
                  <a:lnTo>
                    <a:pt x="78" y="175"/>
                  </a:lnTo>
                  <a:lnTo>
                    <a:pt x="78" y="177"/>
                  </a:lnTo>
                  <a:lnTo>
                    <a:pt x="76" y="177"/>
                  </a:lnTo>
                  <a:lnTo>
                    <a:pt x="76" y="179"/>
                  </a:lnTo>
                  <a:lnTo>
                    <a:pt x="78" y="179"/>
                  </a:lnTo>
                  <a:lnTo>
                    <a:pt x="76" y="179"/>
                  </a:lnTo>
                  <a:lnTo>
                    <a:pt x="78" y="179"/>
                  </a:lnTo>
                  <a:lnTo>
                    <a:pt x="78" y="180"/>
                  </a:lnTo>
                  <a:lnTo>
                    <a:pt x="78" y="179"/>
                  </a:lnTo>
                  <a:lnTo>
                    <a:pt x="78" y="180"/>
                  </a:lnTo>
                  <a:lnTo>
                    <a:pt x="78" y="182"/>
                  </a:lnTo>
                  <a:lnTo>
                    <a:pt x="80" y="184"/>
                  </a:lnTo>
                  <a:lnTo>
                    <a:pt x="80" y="186"/>
                  </a:lnTo>
                  <a:lnTo>
                    <a:pt x="80" y="188"/>
                  </a:lnTo>
                  <a:lnTo>
                    <a:pt x="80" y="190"/>
                  </a:lnTo>
                  <a:lnTo>
                    <a:pt x="82" y="192"/>
                  </a:lnTo>
                  <a:lnTo>
                    <a:pt x="82" y="194"/>
                  </a:lnTo>
                  <a:lnTo>
                    <a:pt x="80" y="198"/>
                  </a:lnTo>
                  <a:lnTo>
                    <a:pt x="80" y="200"/>
                  </a:lnTo>
                  <a:lnTo>
                    <a:pt x="82" y="200"/>
                  </a:lnTo>
                  <a:lnTo>
                    <a:pt x="82" y="198"/>
                  </a:lnTo>
                  <a:lnTo>
                    <a:pt x="82" y="196"/>
                  </a:lnTo>
                  <a:lnTo>
                    <a:pt x="84" y="196"/>
                  </a:lnTo>
                  <a:lnTo>
                    <a:pt x="82" y="196"/>
                  </a:lnTo>
                  <a:lnTo>
                    <a:pt x="84" y="194"/>
                  </a:lnTo>
                  <a:lnTo>
                    <a:pt x="84" y="198"/>
                  </a:lnTo>
                  <a:lnTo>
                    <a:pt x="84" y="196"/>
                  </a:lnTo>
                  <a:lnTo>
                    <a:pt x="84" y="198"/>
                  </a:lnTo>
                  <a:lnTo>
                    <a:pt x="84" y="200"/>
                  </a:lnTo>
                  <a:lnTo>
                    <a:pt x="84" y="202"/>
                  </a:lnTo>
                  <a:lnTo>
                    <a:pt x="84" y="204"/>
                  </a:lnTo>
                  <a:lnTo>
                    <a:pt x="84" y="207"/>
                  </a:lnTo>
                  <a:lnTo>
                    <a:pt x="84" y="209"/>
                  </a:lnTo>
                  <a:lnTo>
                    <a:pt x="84" y="207"/>
                  </a:lnTo>
                  <a:lnTo>
                    <a:pt x="86" y="207"/>
                  </a:lnTo>
                  <a:lnTo>
                    <a:pt x="86" y="209"/>
                  </a:lnTo>
                  <a:lnTo>
                    <a:pt x="84" y="209"/>
                  </a:lnTo>
                  <a:lnTo>
                    <a:pt x="84" y="211"/>
                  </a:lnTo>
                  <a:lnTo>
                    <a:pt x="84" y="213"/>
                  </a:lnTo>
                  <a:lnTo>
                    <a:pt x="84" y="215"/>
                  </a:lnTo>
                  <a:lnTo>
                    <a:pt x="82" y="217"/>
                  </a:lnTo>
                  <a:lnTo>
                    <a:pt x="82" y="219"/>
                  </a:lnTo>
                  <a:lnTo>
                    <a:pt x="82" y="221"/>
                  </a:lnTo>
                  <a:lnTo>
                    <a:pt x="82" y="223"/>
                  </a:lnTo>
                  <a:lnTo>
                    <a:pt x="82" y="221"/>
                  </a:lnTo>
                  <a:lnTo>
                    <a:pt x="82" y="223"/>
                  </a:lnTo>
                  <a:lnTo>
                    <a:pt x="82" y="225"/>
                  </a:lnTo>
                  <a:lnTo>
                    <a:pt x="82" y="227"/>
                  </a:lnTo>
                  <a:lnTo>
                    <a:pt x="82" y="225"/>
                  </a:lnTo>
                  <a:lnTo>
                    <a:pt x="84" y="225"/>
                  </a:lnTo>
                  <a:lnTo>
                    <a:pt x="84" y="223"/>
                  </a:lnTo>
                  <a:lnTo>
                    <a:pt x="84" y="225"/>
                  </a:lnTo>
                  <a:lnTo>
                    <a:pt x="84" y="227"/>
                  </a:lnTo>
                  <a:lnTo>
                    <a:pt x="84" y="228"/>
                  </a:lnTo>
                  <a:lnTo>
                    <a:pt x="84" y="230"/>
                  </a:lnTo>
                  <a:lnTo>
                    <a:pt x="80" y="232"/>
                  </a:lnTo>
                  <a:lnTo>
                    <a:pt x="78" y="234"/>
                  </a:lnTo>
                  <a:lnTo>
                    <a:pt x="78" y="236"/>
                  </a:lnTo>
                  <a:lnTo>
                    <a:pt x="73" y="240"/>
                  </a:lnTo>
                  <a:lnTo>
                    <a:pt x="71" y="240"/>
                  </a:lnTo>
                  <a:lnTo>
                    <a:pt x="69" y="242"/>
                  </a:lnTo>
                  <a:lnTo>
                    <a:pt x="67" y="242"/>
                  </a:lnTo>
                  <a:lnTo>
                    <a:pt x="65" y="242"/>
                  </a:lnTo>
                  <a:lnTo>
                    <a:pt x="63" y="244"/>
                  </a:lnTo>
                  <a:lnTo>
                    <a:pt x="59" y="244"/>
                  </a:lnTo>
                  <a:lnTo>
                    <a:pt x="55" y="246"/>
                  </a:lnTo>
                  <a:lnTo>
                    <a:pt x="53" y="248"/>
                  </a:lnTo>
                  <a:lnTo>
                    <a:pt x="51" y="248"/>
                  </a:lnTo>
                  <a:lnTo>
                    <a:pt x="49" y="250"/>
                  </a:lnTo>
                  <a:lnTo>
                    <a:pt x="49" y="248"/>
                  </a:lnTo>
                  <a:lnTo>
                    <a:pt x="49" y="250"/>
                  </a:lnTo>
                  <a:lnTo>
                    <a:pt x="48" y="250"/>
                  </a:lnTo>
                  <a:lnTo>
                    <a:pt x="46" y="252"/>
                  </a:lnTo>
                  <a:lnTo>
                    <a:pt x="42" y="253"/>
                  </a:lnTo>
                  <a:lnTo>
                    <a:pt x="42" y="255"/>
                  </a:lnTo>
                  <a:lnTo>
                    <a:pt x="40" y="255"/>
                  </a:lnTo>
                  <a:lnTo>
                    <a:pt x="40" y="257"/>
                  </a:lnTo>
                  <a:lnTo>
                    <a:pt x="40" y="259"/>
                  </a:lnTo>
                  <a:lnTo>
                    <a:pt x="40" y="257"/>
                  </a:lnTo>
                  <a:lnTo>
                    <a:pt x="40" y="259"/>
                  </a:lnTo>
                  <a:lnTo>
                    <a:pt x="38" y="261"/>
                  </a:lnTo>
                  <a:lnTo>
                    <a:pt x="36" y="261"/>
                  </a:lnTo>
                  <a:lnTo>
                    <a:pt x="38" y="261"/>
                  </a:lnTo>
                  <a:lnTo>
                    <a:pt x="38" y="263"/>
                  </a:lnTo>
                  <a:lnTo>
                    <a:pt x="40" y="265"/>
                  </a:lnTo>
                  <a:lnTo>
                    <a:pt x="42" y="265"/>
                  </a:lnTo>
                  <a:lnTo>
                    <a:pt x="42" y="267"/>
                  </a:lnTo>
                  <a:lnTo>
                    <a:pt x="42" y="265"/>
                  </a:lnTo>
                  <a:lnTo>
                    <a:pt x="42" y="263"/>
                  </a:lnTo>
                  <a:lnTo>
                    <a:pt x="44" y="263"/>
                  </a:lnTo>
                  <a:lnTo>
                    <a:pt x="44" y="267"/>
                  </a:lnTo>
                  <a:lnTo>
                    <a:pt x="44" y="271"/>
                  </a:lnTo>
                  <a:lnTo>
                    <a:pt x="44" y="273"/>
                  </a:lnTo>
                  <a:lnTo>
                    <a:pt x="42" y="273"/>
                  </a:lnTo>
                  <a:lnTo>
                    <a:pt x="44" y="275"/>
                  </a:lnTo>
                  <a:lnTo>
                    <a:pt x="42" y="275"/>
                  </a:lnTo>
                  <a:lnTo>
                    <a:pt x="42" y="276"/>
                  </a:lnTo>
                  <a:lnTo>
                    <a:pt x="40" y="276"/>
                  </a:lnTo>
                  <a:lnTo>
                    <a:pt x="38" y="276"/>
                  </a:lnTo>
                  <a:lnTo>
                    <a:pt x="36" y="276"/>
                  </a:lnTo>
                  <a:lnTo>
                    <a:pt x="34" y="276"/>
                  </a:lnTo>
                  <a:lnTo>
                    <a:pt x="32" y="276"/>
                  </a:lnTo>
                  <a:lnTo>
                    <a:pt x="30" y="276"/>
                  </a:lnTo>
                  <a:lnTo>
                    <a:pt x="30" y="273"/>
                  </a:lnTo>
                  <a:lnTo>
                    <a:pt x="30" y="271"/>
                  </a:lnTo>
                  <a:lnTo>
                    <a:pt x="30" y="269"/>
                  </a:lnTo>
                  <a:lnTo>
                    <a:pt x="28" y="269"/>
                  </a:lnTo>
                  <a:lnTo>
                    <a:pt x="28" y="267"/>
                  </a:lnTo>
                  <a:lnTo>
                    <a:pt x="30" y="265"/>
                  </a:lnTo>
                  <a:lnTo>
                    <a:pt x="30" y="263"/>
                  </a:lnTo>
                  <a:lnTo>
                    <a:pt x="30" y="261"/>
                  </a:lnTo>
                  <a:lnTo>
                    <a:pt x="28" y="261"/>
                  </a:lnTo>
                  <a:lnTo>
                    <a:pt x="26" y="259"/>
                  </a:lnTo>
                  <a:lnTo>
                    <a:pt x="26" y="257"/>
                  </a:lnTo>
                  <a:lnTo>
                    <a:pt x="28" y="255"/>
                  </a:lnTo>
                  <a:lnTo>
                    <a:pt x="28" y="253"/>
                  </a:lnTo>
                  <a:lnTo>
                    <a:pt x="28" y="252"/>
                  </a:lnTo>
                  <a:lnTo>
                    <a:pt x="28" y="248"/>
                  </a:lnTo>
                  <a:lnTo>
                    <a:pt x="28" y="244"/>
                  </a:lnTo>
                  <a:lnTo>
                    <a:pt x="28" y="242"/>
                  </a:lnTo>
                  <a:lnTo>
                    <a:pt x="28" y="238"/>
                  </a:lnTo>
                  <a:lnTo>
                    <a:pt x="28" y="236"/>
                  </a:lnTo>
                  <a:lnTo>
                    <a:pt x="28" y="234"/>
                  </a:lnTo>
                  <a:lnTo>
                    <a:pt x="28" y="232"/>
                  </a:lnTo>
                  <a:lnTo>
                    <a:pt x="26" y="232"/>
                  </a:lnTo>
                  <a:lnTo>
                    <a:pt x="26" y="230"/>
                  </a:lnTo>
                  <a:lnTo>
                    <a:pt x="26" y="228"/>
                  </a:lnTo>
                  <a:lnTo>
                    <a:pt x="26" y="227"/>
                  </a:lnTo>
                  <a:lnTo>
                    <a:pt x="26" y="225"/>
                  </a:lnTo>
                  <a:lnTo>
                    <a:pt x="25" y="225"/>
                  </a:lnTo>
                  <a:lnTo>
                    <a:pt x="25" y="223"/>
                  </a:lnTo>
                  <a:lnTo>
                    <a:pt x="23" y="221"/>
                  </a:lnTo>
                  <a:lnTo>
                    <a:pt x="23" y="219"/>
                  </a:lnTo>
                  <a:lnTo>
                    <a:pt x="21" y="217"/>
                  </a:lnTo>
                  <a:lnTo>
                    <a:pt x="21" y="213"/>
                  </a:lnTo>
                  <a:lnTo>
                    <a:pt x="21" y="211"/>
                  </a:lnTo>
                  <a:lnTo>
                    <a:pt x="21" y="209"/>
                  </a:lnTo>
                  <a:lnTo>
                    <a:pt x="19" y="207"/>
                  </a:lnTo>
                  <a:lnTo>
                    <a:pt x="19" y="204"/>
                  </a:lnTo>
                  <a:lnTo>
                    <a:pt x="17" y="202"/>
                  </a:lnTo>
                  <a:lnTo>
                    <a:pt x="17" y="200"/>
                  </a:lnTo>
                  <a:lnTo>
                    <a:pt x="19" y="198"/>
                  </a:lnTo>
                  <a:lnTo>
                    <a:pt x="21" y="196"/>
                  </a:lnTo>
                  <a:lnTo>
                    <a:pt x="23" y="194"/>
                  </a:lnTo>
                  <a:lnTo>
                    <a:pt x="25" y="192"/>
                  </a:lnTo>
                  <a:lnTo>
                    <a:pt x="25" y="190"/>
                  </a:lnTo>
                  <a:lnTo>
                    <a:pt x="26" y="190"/>
                  </a:lnTo>
                  <a:lnTo>
                    <a:pt x="26" y="188"/>
                  </a:lnTo>
                  <a:lnTo>
                    <a:pt x="28" y="188"/>
                  </a:lnTo>
                  <a:lnTo>
                    <a:pt x="28" y="186"/>
                  </a:lnTo>
                  <a:lnTo>
                    <a:pt x="30" y="186"/>
                  </a:lnTo>
                  <a:lnTo>
                    <a:pt x="30" y="184"/>
                  </a:lnTo>
                  <a:lnTo>
                    <a:pt x="32" y="182"/>
                  </a:lnTo>
                  <a:lnTo>
                    <a:pt x="34" y="180"/>
                  </a:lnTo>
                  <a:lnTo>
                    <a:pt x="36" y="180"/>
                  </a:lnTo>
                  <a:lnTo>
                    <a:pt x="34" y="179"/>
                  </a:lnTo>
                  <a:lnTo>
                    <a:pt x="34" y="177"/>
                  </a:lnTo>
                  <a:lnTo>
                    <a:pt x="36" y="175"/>
                  </a:lnTo>
                  <a:lnTo>
                    <a:pt x="36" y="173"/>
                  </a:lnTo>
                  <a:lnTo>
                    <a:pt x="36" y="171"/>
                  </a:lnTo>
                  <a:lnTo>
                    <a:pt x="36" y="169"/>
                  </a:lnTo>
                  <a:lnTo>
                    <a:pt x="36" y="167"/>
                  </a:lnTo>
                  <a:lnTo>
                    <a:pt x="38" y="167"/>
                  </a:lnTo>
                  <a:lnTo>
                    <a:pt x="40" y="167"/>
                  </a:lnTo>
                  <a:lnTo>
                    <a:pt x="40" y="165"/>
                  </a:lnTo>
                  <a:lnTo>
                    <a:pt x="42" y="163"/>
                  </a:lnTo>
                  <a:lnTo>
                    <a:pt x="42" y="161"/>
                  </a:lnTo>
                  <a:lnTo>
                    <a:pt x="42" y="159"/>
                  </a:lnTo>
                  <a:lnTo>
                    <a:pt x="44" y="159"/>
                  </a:lnTo>
                  <a:lnTo>
                    <a:pt x="44" y="157"/>
                  </a:lnTo>
                  <a:lnTo>
                    <a:pt x="46" y="156"/>
                  </a:lnTo>
                  <a:lnTo>
                    <a:pt x="46" y="154"/>
                  </a:lnTo>
                  <a:lnTo>
                    <a:pt x="44" y="154"/>
                  </a:lnTo>
                  <a:lnTo>
                    <a:pt x="44" y="152"/>
                  </a:lnTo>
                  <a:lnTo>
                    <a:pt x="42" y="152"/>
                  </a:lnTo>
                  <a:lnTo>
                    <a:pt x="42" y="154"/>
                  </a:lnTo>
                  <a:lnTo>
                    <a:pt x="42" y="152"/>
                  </a:lnTo>
                  <a:lnTo>
                    <a:pt x="42" y="150"/>
                  </a:lnTo>
                  <a:lnTo>
                    <a:pt x="40" y="150"/>
                  </a:lnTo>
                  <a:lnTo>
                    <a:pt x="40" y="148"/>
                  </a:lnTo>
                  <a:lnTo>
                    <a:pt x="42" y="146"/>
                  </a:lnTo>
                  <a:lnTo>
                    <a:pt x="42" y="142"/>
                  </a:lnTo>
                  <a:lnTo>
                    <a:pt x="40" y="142"/>
                  </a:lnTo>
                  <a:lnTo>
                    <a:pt x="40" y="140"/>
                  </a:lnTo>
                  <a:lnTo>
                    <a:pt x="40" y="138"/>
                  </a:lnTo>
                  <a:lnTo>
                    <a:pt x="42" y="138"/>
                  </a:lnTo>
                  <a:lnTo>
                    <a:pt x="44" y="136"/>
                  </a:lnTo>
                  <a:lnTo>
                    <a:pt x="42" y="134"/>
                  </a:lnTo>
                  <a:lnTo>
                    <a:pt x="42" y="132"/>
                  </a:lnTo>
                  <a:lnTo>
                    <a:pt x="44" y="132"/>
                  </a:lnTo>
                  <a:lnTo>
                    <a:pt x="44" y="131"/>
                  </a:lnTo>
                  <a:lnTo>
                    <a:pt x="46" y="131"/>
                  </a:lnTo>
                  <a:lnTo>
                    <a:pt x="44" y="129"/>
                  </a:lnTo>
                  <a:lnTo>
                    <a:pt x="44" y="127"/>
                  </a:lnTo>
                  <a:lnTo>
                    <a:pt x="44" y="125"/>
                  </a:lnTo>
                  <a:lnTo>
                    <a:pt x="44" y="123"/>
                  </a:lnTo>
                  <a:lnTo>
                    <a:pt x="44" y="121"/>
                  </a:lnTo>
                  <a:lnTo>
                    <a:pt x="44" y="119"/>
                  </a:lnTo>
                  <a:lnTo>
                    <a:pt x="46" y="119"/>
                  </a:lnTo>
                  <a:lnTo>
                    <a:pt x="46" y="117"/>
                  </a:lnTo>
                  <a:lnTo>
                    <a:pt x="44" y="117"/>
                  </a:lnTo>
                  <a:lnTo>
                    <a:pt x="44" y="115"/>
                  </a:lnTo>
                  <a:lnTo>
                    <a:pt x="44" y="113"/>
                  </a:lnTo>
                  <a:lnTo>
                    <a:pt x="46" y="113"/>
                  </a:lnTo>
                  <a:lnTo>
                    <a:pt x="44" y="113"/>
                  </a:lnTo>
                  <a:lnTo>
                    <a:pt x="44" y="111"/>
                  </a:lnTo>
                  <a:lnTo>
                    <a:pt x="44" y="109"/>
                  </a:lnTo>
                  <a:lnTo>
                    <a:pt x="42" y="108"/>
                  </a:lnTo>
                  <a:lnTo>
                    <a:pt x="42" y="106"/>
                  </a:lnTo>
                  <a:lnTo>
                    <a:pt x="44" y="106"/>
                  </a:lnTo>
                  <a:lnTo>
                    <a:pt x="44" y="104"/>
                  </a:lnTo>
                  <a:lnTo>
                    <a:pt x="44" y="102"/>
                  </a:lnTo>
                  <a:lnTo>
                    <a:pt x="44" y="104"/>
                  </a:lnTo>
                  <a:lnTo>
                    <a:pt x="42" y="104"/>
                  </a:lnTo>
                  <a:lnTo>
                    <a:pt x="42" y="102"/>
                  </a:lnTo>
                  <a:lnTo>
                    <a:pt x="40" y="102"/>
                  </a:lnTo>
                  <a:lnTo>
                    <a:pt x="40" y="104"/>
                  </a:lnTo>
                  <a:lnTo>
                    <a:pt x="40" y="102"/>
                  </a:lnTo>
                  <a:lnTo>
                    <a:pt x="38" y="100"/>
                  </a:lnTo>
                  <a:lnTo>
                    <a:pt x="34" y="100"/>
                  </a:lnTo>
                  <a:lnTo>
                    <a:pt x="32" y="98"/>
                  </a:lnTo>
                  <a:lnTo>
                    <a:pt x="28" y="98"/>
                  </a:lnTo>
                  <a:lnTo>
                    <a:pt x="26" y="98"/>
                  </a:lnTo>
                  <a:lnTo>
                    <a:pt x="26" y="96"/>
                  </a:lnTo>
                  <a:lnTo>
                    <a:pt x="25" y="96"/>
                  </a:lnTo>
                  <a:lnTo>
                    <a:pt x="25" y="94"/>
                  </a:lnTo>
                  <a:lnTo>
                    <a:pt x="23" y="94"/>
                  </a:lnTo>
                  <a:lnTo>
                    <a:pt x="21" y="94"/>
                  </a:lnTo>
                  <a:lnTo>
                    <a:pt x="19" y="94"/>
                  </a:lnTo>
                  <a:lnTo>
                    <a:pt x="19" y="92"/>
                  </a:lnTo>
                  <a:lnTo>
                    <a:pt x="17" y="92"/>
                  </a:lnTo>
                  <a:lnTo>
                    <a:pt x="15" y="90"/>
                  </a:lnTo>
                  <a:lnTo>
                    <a:pt x="13" y="90"/>
                  </a:lnTo>
                  <a:lnTo>
                    <a:pt x="13" y="92"/>
                  </a:lnTo>
                  <a:lnTo>
                    <a:pt x="11" y="92"/>
                  </a:lnTo>
                  <a:lnTo>
                    <a:pt x="11" y="90"/>
                  </a:lnTo>
                  <a:lnTo>
                    <a:pt x="9" y="90"/>
                  </a:lnTo>
                  <a:lnTo>
                    <a:pt x="5" y="90"/>
                  </a:lnTo>
                  <a:lnTo>
                    <a:pt x="3" y="90"/>
                  </a:lnTo>
                  <a:lnTo>
                    <a:pt x="3" y="88"/>
                  </a:lnTo>
                  <a:lnTo>
                    <a:pt x="3" y="86"/>
                  </a:lnTo>
                  <a:lnTo>
                    <a:pt x="3" y="84"/>
                  </a:lnTo>
                  <a:lnTo>
                    <a:pt x="3" y="83"/>
                  </a:lnTo>
                  <a:lnTo>
                    <a:pt x="3" y="81"/>
                  </a:lnTo>
                  <a:lnTo>
                    <a:pt x="1" y="81"/>
                  </a:lnTo>
                  <a:lnTo>
                    <a:pt x="1" y="79"/>
                  </a:lnTo>
                  <a:lnTo>
                    <a:pt x="0" y="77"/>
                  </a:lnTo>
                  <a:lnTo>
                    <a:pt x="0" y="75"/>
                  </a:lnTo>
                  <a:lnTo>
                    <a:pt x="1" y="75"/>
                  </a:lnTo>
                  <a:lnTo>
                    <a:pt x="3" y="73"/>
                  </a:lnTo>
                  <a:lnTo>
                    <a:pt x="5" y="71"/>
                  </a:lnTo>
                  <a:lnTo>
                    <a:pt x="7" y="71"/>
                  </a:lnTo>
                  <a:lnTo>
                    <a:pt x="9" y="71"/>
                  </a:lnTo>
                  <a:lnTo>
                    <a:pt x="11" y="71"/>
                  </a:lnTo>
                  <a:lnTo>
                    <a:pt x="13" y="69"/>
                  </a:lnTo>
                  <a:lnTo>
                    <a:pt x="15" y="69"/>
                  </a:lnTo>
                  <a:lnTo>
                    <a:pt x="17" y="69"/>
                  </a:lnTo>
                  <a:lnTo>
                    <a:pt x="19" y="69"/>
                  </a:lnTo>
                  <a:lnTo>
                    <a:pt x="21" y="67"/>
                  </a:lnTo>
                  <a:lnTo>
                    <a:pt x="23" y="67"/>
                  </a:lnTo>
                  <a:lnTo>
                    <a:pt x="25" y="65"/>
                  </a:lnTo>
                  <a:lnTo>
                    <a:pt x="26" y="65"/>
                  </a:lnTo>
                  <a:lnTo>
                    <a:pt x="28" y="65"/>
                  </a:lnTo>
                  <a:lnTo>
                    <a:pt x="30" y="63"/>
                  </a:lnTo>
                  <a:lnTo>
                    <a:pt x="32" y="63"/>
                  </a:lnTo>
                  <a:lnTo>
                    <a:pt x="34" y="63"/>
                  </a:lnTo>
                  <a:lnTo>
                    <a:pt x="36" y="63"/>
                  </a:lnTo>
                  <a:lnTo>
                    <a:pt x="38" y="61"/>
                  </a:lnTo>
                  <a:lnTo>
                    <a:pt x="40" y="61"/>
                  </a:lnTo>
                  <a:lnTo>
                    <a:pt x="44" y="60"/>
                  </a:lnTo>
                  <a:lnTo>
                    <a:pt x="46" y="60"/>
                  </a:lnTo>
                  <a:lnTo>
                    <a:pt x="48" y="58"/>
                  </a:lnTo>
                  <a:lnTo>
                    <a:pt x="48" y="60"/>
                  </a:lnTo>
                  <a:lnTo>
                    <a:pt x="49" y="60"/>
                  </a:lnTo>
                  <a:lnTo>
                    <a:pt x="49" y="61"/>
                  </a:lnTo>
                  <a:lnTo>
                    <a:pt x="51" y="63"/>
                  </a:lnTo>
                  <a:lnTo>
                    <a:pt x="51" y="65"/>
                  </a:lnTo>
                  <a:lnTo>
                    <a:pt x="53" y="65"/>
                  </a:lnTo>
                  <a:lnTo>
                    <a:pt x="53" y="67"/>
                  </a:lnTo>
                  <a:lnTo>
                    <a:pt x="55" y="67"/>
                  </a:lnTo>
                  <a:lnTo>
                    <a:pt x="55" y="65"/>
                  </a:lnTo>
                  <a:lnTo>
                    <a:pt x="57" y="67"/>
                  </a:lnTo>
                  <a:lnTo>
                    <a:pt x="59" y="65"/>
                  </a:lnTo>
                  <a:lnTo>
                    <a:pt x="61" y="65"/>
                  </a:lnTo>
                  <a:lnTo>
                    <a:pt x="63" y="65"/>
                  </a:lnTo>
                  <a:lnTo>
                    <a:pt x="65" y="65"/>
                  </a:lnTo>
                  <a:lnTo>
                    <a:pt x="67" y="65"/>
                  </a:lnTo>
                  <a:lnTo>
                    <a:pt x="67" y="67"/>
                  </a:lnTo>
                  <a:lnTo>
                    <a:pt x="69" y="67"/>
                  </a:lnTo>
                  <a:lnTo>
                    <a:pt x="69" y="69"/>
                  </a:lnTo>
                  <a:lnTo>
                    <a:pt x="69" y="71"/>
                  </a:lnTo>
                  <a:lnTo>
                    <a:pt x="69" y="73"/>
                  </a:lnTo>
                  <a:lnTo>
                    <a:pt x="69" y="75"/>
                  </a:lnTo>
                  <a:lnTo>
                    <a:pt x="69" y="77"/>
                  </a:lnTo>
                  <a:lnTo>
                    <a:pt x="69" y="79"/>
                  </a:lnTo>
                  <a:lnTo>
                    <a:pt x="69" y="81"/>
                  </a:lnTo>
                  <a:lnTo>
                    <a:pt x="67" y="81"/>
                  </a:lnTo>
                  <a:lnTo>
                    <a:pt x="67" y="83"/>
                  </a:lnTo>
                  <a:lnTo>
                    <a:pt x="67" y="84"/>
                  </a:lnTo>
                  <a:lnTo>
                    <a:pt x="65" y="86"/>
                  </a:lnTo>
                  <a:lnTo>
                    <a:pt x="65" y="88"/>
                  </a:lnTo>
                  <a:lnTo>
                    <a:pt x="65" y="90"/>
                  </a:lnTo>
                  <a:lnTo>
                    <a:pt x="67" y="92"/>
                  </a:lnTo>
                  <a:lnTo>
                    <a:pt x="67" y="94"/>
                  </a:lnTo>
                  <a:lnTo>
                    <a:pt x="67" y="96"/>
                  </a:lnTo>
                  <a:lnTo>
                    <a:pt x="69" y="96"/>
                  </a:lnTo>
                  <a:lnTo>
                    <a:pt x="69" y="98"/>
                  </a:lnTo>
                  <a:lnTo>
                    <a:pt x="71" y="98"/>
                  </a:lnTo>
                  <a:lnTo>
                    <a:pt x="71" y="100"/>
                  </a:lnTo>
                  <a:lnTo>
                    <a:pt x="73" y="100"/>
                  </a:lnTo>
                  <a:lnTo>
                    <a:pt x="73" y="102"/>
                  </a:lnTo>
                  <a:lnTo>
                    <a:pt x="74" y="102"/>
                  </a:lnTo>
                  <a:lnTo>
                    <a:pt x="74" y="104"/>
                  </a:lnTo>
                  <a:lnTo>
                    <a:pt x="76" y="104"/>
                  </a:lnTo>
                  <a:lnTo>
                    <a:pt x="78" y="104"/>
                  </a:lnTo>
                  <a:lnTo>
                    <a:pt x="78" y="106"/>
                  </a:lnTo>
                  <a:lnTo>
                    <a:pt x="78" y="108"/>
                  </a:lnTo>
                  <a:lnTo>
                    <a:pt x="76" y="108"/>
                  </a:lnTo>
                  <a:lnTo>
                    <a:pt x="76" y="109"/>
                  </a:lnTo>
                  <a:lnTo>
                    <a:pt x="78" y="109"/>
                  </a:lnTo>
                  <a:lnTo>
                    <a:pt x="80" y="109"/>
                  </a:lnTo>
                  <a:lnTo>
                    <a:pt x="80" y="108"/>
                  </a:lnTo>
                  <a:lnTo>
                    <a:pt x="82" y="108"/>
                  </a:lnTo>
                  <a:lnTo>
                    <a:pt x="80" y="108"/>
                  </a:lnTo>
                  <a:lnTo>
                    <a:pt x="80" y="106"/>
                  </a:lnTo>
                  <a:lnTo>
                    <a:pt x="80" y="104"/>
                  </a:lnTo>
                  <a:lnTo>
                    <a:pt x="80" y="102"/>
                  </a:lnTo>
                  <a:lnTo>
                    <a:pt x="78" y="102"/>
                  </a:lnTo>
                  <a:lnTo>
                    <a:pt x="78" y="100"/>
                  </a:lnTo>
                  <a:lnTo>
                    <a:pt x="80" y="100"/>
                  </a:lnTo>
                  <a:lnTo>
                    <a:pt x="80" y="98"/>
                  </a:lnTo>
                  <a:lnTo>
                    <a:pt x="80" y="96"/>
                  </a:lnTo>
                  <a:lnTo>
                    <a:pt x="80" y="94"/>
                  </a:lnTo>
                  <a:lnTo>
                    <a:pt x="82" y="94"/>
                  </a:lnTo>
                  <a:lnTo>
                    <a:pt x="82" y="92"/>
                  </a:lnTo>
                  <a:lnTo>
                    <a:pt x="84" y="92"/>
                  </a:lnTo>
                  <a:lnTo>
                    <a:pt x="84" y="94"/>
                  </a:lnTo>
                  <a:lnTo>
                    <a:pt x="86" y="92"/>
                  </a:lnTo>
                  <a:lnTo>
                    <a:pt x="88" y="92"/>
                  </a:lnTo>
                  <a:lnTo>
                    <a:pt x="90" y="90"/>
                  </a:lnTo>
                  <a:lnTo>
                    <a:pt x="88" y="90"/>
                  </a:lnTo>
                  <a:lnTo>
                    <a:pt x="90" y="90"/>
                  </a:lnTo>
                  <a:lnTo>
                    <a:pt x="90" y="88"/>
                  </a:lnTo>
                  <a:lnTo>
                    <a:pt x="90" y="86"/>
                  </a:lnTo>
                  <a:lnTo>
                    <a:pt x="90" y="84"/>
                  </a:lnTo>
                  <a:lnTo>
                    <a:pt x="90" y="83"/>
                  </a:lnTo>
                  <a:lnTo>
                    <a:pt x="90" y="81"/>
                  </a:lnTo>
                  <a:lnTo>
                    <a:pt x="90" y="79"/>
                  </a:lnTo>
                  <a:lnTo>
                    <a:pt x="88" y="79"/>
                  </a:lnTo>
                  <a:lnTo>
                    <a:pt x="88" y="77"/>
                  </a:lnTo>
                  <a:lnTo>
                    <a:pt x="90" y="75"/>
                  </a:lnTo>
                  <a:lnTo>
                    <a:pt x="90" y="73"/>
                  </a:lnTo>
                  <a:lnTo>
                    <a:pt x="90" y="69"/>
                  </a:lnTo>
                  <a:lnTo>
                    <a:pt x="88" y="67"/>
                  </a:lnTo>
                  <a:lnTo>
                    <a:pt x="88" y="65"/>
                  </a:lnTo>
                  <a:lnTo>
                    <a:pt x="86" y="63"/>
                  </a:lnTo>
                  <a:lnTo>
                    <a:pt x="84" y="61"/>
                  </a:lnTo>
                  <a:lnTo>
                    <a:pt x="84" y="60"/>
                  </a:lnTo>
                  <a:lnTo>
                    <a:pt x="82" y="60"/>
                  </a:lnTo>
                  <a:lnTo>
                    <a:pt x="80" y="58"/>
                  </a:lnTo>
                  <a:lnTo>
                    <a:pt x="78" y="56"/>
                  </a:lnTo>
                  <a:lnTo>
                    <a:pt x="78" y="54"/>
                  </a:lnTo>
                  <a:lnTo>
                    <a:pt x="76" y="52"/>
                  </a:lnTo>
                  <a:lnTo>
                    <a:pt x="74" y="50"/>
                  </a:lnTo>
                  <a:lnTo>
                    <a:pt x="74" y="48"/>
                  </a:lnTo>
                  <a:lnTo>
                    <a:pt x="73" y="48"/>
                  </a:lnTo>
                  <a:lnTo>
                    <a:pt x="73" y="46"/>
                  </a:lnTo>
                  <a:lnTo>
                    <a:pt x="73" y="44"/>
                  </a:lnTo>
                  <a:lnTo>
                    <a:pt x="73" y="42"/>
                  </a:lnTo>
                  <a:lnTo>
                    <a:pt x="73" y="40"/>
                  </a:lnTo>
                  <a:lnTo>
                    <a:pt x="73" y="38"/>
                  </a:lnTo>
                  <a:lnTo>
                    <a:pt x="73" y="36"/>
                  </a:lnTo>
                  <a:lnTo>
                    <a:pt x="73" y="35"/>
                  </a:lnTo>
                  <a:lnTo>
                    <a:pt x="73" y="33"/>
                  </a:lnTo>
                  <a:lnTo>
                    <a:pt x="71" y="33"/>
                  </a:lnTo>
                  <a:lnTo>
                    <a:pt x="73" y="33"/>
                  </a:lnTo>
                  <a:lnTo>
                    <a:pt x="71" y="31"/>
                  </a:lnTo>
                  <a:lnTo>
                    <a:pt x="73" y="29"/>
                  </a:lnTo>
                  <a:lnTo>
                    <a:pt x="71" y="29"/>
                  </a:lnTo>
                  <a:lnTo>
                    <a:pt x="73" y="29"/>
                  </a:lnTo>
                  <a:lnTo>
                    <a:pt x="73" y="27"/>
                  </a:lnTo>
                  <a:lnTo>
                    <a:pt x="74" y="27"/>
                  </a:lnTo>
                  <a:lnTo>
                    <a:pt x="74" y="25"/>
                  </a:lnTo>
                  <a:lnTo>
                    <a:pt x="74" y="23"/>
                  </a:lnTo>
                  <a:lnTo>
                    <a:pt x="76" y="23"/>
                  </a:lnTo>
                  <a:lnTo>
                    <a:pt x="76" y="21"/>
                  </a:lnTo>
                  <a:lnTo>
                    <a:pt x="76" y="19"/>
                  </a:lnTo>
                  <a:lnTo>
                    <a:pt x="82" y="19"/>
                  </a:lnTo>
                  <a:lnTo>
                    <a:pt x="84" y="19"/>
                  </a:lnTo>
                  <a:lnTo>
                    <a:pt x="86" y="19"/>
                  </a:lnTo>
                  <a:lnTo>
                    <a:pt x="86" y="17"/>
                  </a:lnTo>
                  <a:lnTo>
                    <a:pt x="88" y="17"/>
                  </a:lnTo>
                  <a:lnTo>
                    <a:pt x="90" y="15"/>
                  </a:lnTo>
                  <a:lnTo>
                    <a:pt x="92" y="15"/>
                  </a:lnTo>
                  <a:lnTo>
                    <a:pt x="92" y="17"/>
                  </a:lnTo>
                  <a:lnTo>
                    <a:pt x="94" y="17"/>
                  </a:lnTo>
                  <a:lnTo>
                    <a:pt x="94" y="19"/>
                  </a:lnTo>
                  <a:lnTo>
                    <a:pt x="96" y="19"/>
                  </a:lnTo>
                  <a:lnTo>
                    <a:pt x="96" y="21"/>
                  </a:lnTo>
                  <a:lnTo>
                    <a:pt x="97" y="21"/>
                  </a:lnTo>
                  <a:lnTo>
                    <a:pt x="99" y="21"/>
                  </a:lnTo>
                  <a:lnTo>
                    <a:pt x="101" y="21"/>
                  </a:lnTo>
                  <a:lnTo>
                    <a:pt x="103" y="21"/>
                  </a:lnTo>
                  <a:lnTo>
                    <a:pt x="103" y="19"/>
                  </a:lnTo>
                  <a:lnTo>
                    <a:pt x="105" y="19"/>
                  </a:lnTo>
                  <a:lnTo>
                    <a:pt x="107" y="19"/>
                  </a:lnTo>
                  <a:lnTo>
                    <a:pt x="109" y="19"/>
                  </a:lnTo>
                  <a:lnTo>
                    <a:pt x="111" y="19"/>
                  </a:lnTo>
                  <a:lnTo>
                    <a:pt x="111" y="21"/>
                  </a:lnTo>
                  <a:lnTo>
                    <a:pt x="113" y="21"/>
                  </a:lnTo>
                  <a:lnTo>
                    <a:pt x="115" y="21"/>
                  </a:lnTo>
                  <a:lnTo>
                    <a:pt x="117" y="21"/>
                  </a:lnTo>
                  <a:lnTo>
                    <a:pt x="117" y="19"/>
                  </a:lnTo>
                  <a:lnTo>
                    <a:pt x="119" y="19"/>
                  </a:lnTo>
                  <a:lnTo>
                    <a:pt x="121" y="17"/>
                  </a:lnTo>
                  <a:lnTo>
                    <a:pt x="121" y="15"/>
                  </a:lnTo>
                  <a:lnTo>
                    <a:pt x="122" y="15"/>
                  </a:lnTo>
                  <a:lnTo>
                    <a:pt x="122" y="13"/>
                  </a:lnTo>
                  <a:lnTo>
                    <a:pt x="124" y="13"/>
                  </a:lnTo>
                  <a:lnTo>
                    <a:pt x="126" y="13"/>
                  </a:lnTo>
                  <a:lnTo>
                    <a:pt x="128" y="13"/>
                  </a:lnTo>
                  <a:lnTo>
                    <a:pt x="130" y="15"/>
                  </a:lnTo>
                  <a:lnTo>
                    <a:pt x="132" y="15"/>
                  </a:lnTo>
                  <a:lnTo>
                    <a:pt x="134" y="13"/>
                  </a:lnTo>
                  <a:lnTo>
                    <a:pt x="136" y="13"/>
                  </a:lnTo>
                  <a:lnTo>
                    <a:pt x="138" y="13"/>
                  </a:lnTo>
                  <a:lnTo>
                    <a:pt x="138" y="12"/>
                  </a:lnTo>
                  <a:lnTo>
                    <a:pt x="142" y="12"/>
                  </a:lnTo>
                  <a:lnTo>
                    <a:pt x="144" y="12"/>
                  </a:lnTo>
                  <a:lnTo>
                    <a:pt x="147" y="10"/>
                  </a:lnTo>
                  <a:lnTo>
                    <a:pt x="149" y="10"/>
                  </a:lnTo>
                  <a:lnTo>
                    <a:pt x="151" y="8"/>
                  </a:lnTo>
                  <a:lnTo>
                    <a:pt x="153" y="8"/>
                  </a:lnTo>
                  <a:lnTo>
                    <a:pt x="155" y="6"/>
                  </a:lnTo>
                  <a:lnTo>
                    <a:pt x="157" y="4"/>
                  </a:lnTo>
                  <a:lnTo>
                    <a:pt x="159" y="4"/>
                  </a:lnTo>
                  <a:lnTo>
                    <a:pt x="159" y="2"/>
                  </a:lnTo>
                  <a:lnTo>
                    <a:pt x="161" y="2"/>
                  </a:lnTo>
                  <a:lnTo>
                    <a:pt x="163" y="2"/>
                  </a:lnTo>
                  <a:lnTo>
                    <a:pt x="163" y="0"/>
                  </a:lnTo>
                  <a:lnTo>
                    <a:pt x="163"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2" name="Freeform 161"/>
            <p:cNvSpPr>
              <a:spLocks noEditPoints="1"/>
            </p:cNvSpPr>
            <p:nvPr/>
          </p:nvSpPr>
          <p:spPr bwMode="auto">
            <a:xfrm>
              <a:off x="4597400" y="4116388"/>
              <a:ext cx="311150" cy="341313"/>
            </a:xfrm>
            <a:custGeom>
              <a:avLst/>
              <a:gdLst>
                <a:gd name="T0" fmla="*/ 10 w 196"/>
                <a:gd name="T1" fmla="*/ 132 h 215"/>
                <a:gd name="T2" fmla="*/ 10 w 196"/>
                <a:gd name="T3" fmla="*/ 130 h 215"/>
                <a:gd name="T4" fmla="*/ 11 w 196"/>
                <a:gd name="T5" fmla="*/ 117 h 215"/>
                <a:gd name="T6" fmla="*/ 177 w 196"/>
                <a:gd name="T7" fmla="*/ 117 h 215"/>
                <a:gd name="T8" fmla="*/ 177 w 196"/>
                <a:gd name="T9" fmla="*/ 132 h 215"/>
                <a:gd name="T10" fmla="*/ 178 w 196"/>
                <a:gd name="T11" fmla="*/ 146 h 215"/>
                <a:gd name="T12" fmla="*/ 180 w 196"/>
                <a:gd name="T13" fmla="*/ 159 h 215"/>
                <a:gd name="T14" fmla="*/ 182 w 196"/>
                <a:gd name="T15" fmla="*/ 173 h 215"/>
                <a:gd name="T16" fmla="*/ 184 w 196"/>
                <a:gd name="T17" fmla="*/ 186 h 215"/>
                <a:gd name="T18" fmla="*/ 186 w 196"/>
                <a:gd name="T19" fmla="*/ 198 h 215"/>
                <a:gd name="T20" fmla="*/ 175 w 196"/>
                <a:gd name="T21" fmla="*/ 201 h 215"/>
                <a:gd name="T22" fmla="*/ 157 w 196"/>
                <a:gd name="T23" fmla="*/ 201 h 215"/>
                <a:gd name="T24" fmla="*/ 140 w 196"/>
                <a:gd name="T25" fmla="*/ 201 h 215"/>
                <a:gd name="T26" fmla="*/ 127 w 196"/>
                <a:gd name="T27" fmla="*/ 201 h 215"/>
                <a:gd name="T28" fmla="*/ 123 w 196"/>
                <a:gd name="T29" fmla="*/ 201 h 215"/>
                <a:gd name="T30" fmla="*/ 107 w 196"/>
                <a:gd name="T31" fmla="*/ 203 h 215"/>
                <a:gd name="T32" fmla="*/ 100 w 196"/>
                <a:gd name="T33" fmla="*/ 207 h 215"/>
                <a:gd name="T34" fmla="*/ 88 w 196"/>
                <a:gd name="T35" fmla="*/ 201 h 215"/>
                <a:gd name="T36" fmla="*/ 84 w 196"/>
                <a:gd name="T37" fmla="*/ 211 h 215"/>
                <a:gd name="T38" fmla="*/ 75 w 196"/>
                <a:gd name="T39" fmla="*/ 213 h 215"/>
                <a:gd name="T40" fmla="*/ 67 w 196"/>
                <a:gd name="T41" fmla="*/ 205 h 215"/>
                <a:gd name="T42" fmla="*/ 63 w 196"/>
                <a:gd name="T43" fmla="*/ 200 h 215"/>
                <a:gd name="T44" fmla="*/ 59 w 196"/>
                <a:gd name="T45" fmla="*/ 192 h 215"/>
                <a:gd name="T46" fmla="*/ 54 w 196"/>
                <a:gd name="T47" fmla="*/ 192 h 215"/>
                <a:gd name="T48" fmla="*/ 46 w 196"/>
                <a:gd name="T49" fmla="*/ 184 h 215"/>
                <a:gd name="T50" fmla="*/ 34 w 196"/>
                <a:gd name="T51" fmla="*/ 182 h 215"/>
                <a:gd name="T52" fmla="*/ 23 w 196"/>
                <a:gd name="T53" fmla="*/ 184 h 215"/>
                <a:gd name="T54" fmla="*/ 13 w 196"/>
                <a:gd name="T55" fmla="*/ 184 h 215"/>
                <a:gd name="T56" fmla="*/ 10 w 196"/>
                <a:gd name="T57" fmla="*/ 196 h 215"/>
                <a:gd name="T58" fmla="*/ 11 w 196"/>
                <a:gd name="T59" fmla="*/ 178 h 215"/>
                <a:gd name="T60" fmla="*/ 17 w 196"/>
                <a:gd name="T61" fmla="*/ 157 h 215"/>
                <a:gd name="T62" fmla="*/ 13 w 196"/>
                <a:gd name="T63" fmla="*/ 140 h 215"/>
                <a:gd name="T64" fmla="*/ 13 w 196"/>
                <a:gd name="T65" fmla="*/ 134 h 215"/>
                <a:gd name="T66" fmla="*/ 11 w 196"/>
                <a:gd name="T67" fmla="*/ 134 h 215"/>
                <a:gd name="T68" fmla="*/ 13 w 196"/>
                <a:gd name="T69" fmla="*/ 121 h 215"/>
                <a:gd name="T70" fmla="*/ 10 w 196"/>
                <a:gd name="T71" fmla="*/ 115 h 215"/>
                <a:gd name="T72" fmla="*/ 6 w 196"/>
                <a:gd name="T73" fmla="*/ 111 h 215"/>
                <a:gd name="T74" fmla="*/ 2 w 196"/>
                <a:gd name="T75" fmla="*/ 113 h 215"/>
                <a:gd name="T76" fmla="*/ 4 w 196"/>
                <a:gd name="T77" fmla="*/ 104 h 215"/>
                <a:gd name="T78" fmla="*/ 29 w 196"/>
                <a:gd name="T79" fmla="*/ 104 h 215"/>
                <a:gd name="T80" fmla="*/ 59 w 196"/>
                <a:gd name="T81" fmla="*/ 104 h 215"/>
                <a:gd name="T82" fmla="*/ 63 w 196"/>
                <a:gd name="T83" fmla="*/ 88 h 215"/>
                <a:gd name="T84" fmla="*/ 67 w 196"/>
                <a:gd name="T85" fmla="*/ 73 h 215"/>
                <a:gd name="T86" fmla="*/ 81 w 196"/>
                <a:gd name="T87" fmla="*/ 65 h 215"/>
                <a:gd name="T88" fmla="*/ 81 w 196"/>
                <a:gd name="T89" fmla="*/ 52 h 215"/>
                <a:gd name="T90" fmla="*/ 81 w 196"/>
                <a:gd name="T91" fmla="*/ 38 h 215"/>
                <a:gd name="T92" fmla="*/ 81 w 196"/>
                <a:gd name="T93" fmla="*/ 25 h 215"/>
                <a:gd name="T94" fmla="*/ 92 w 196"/>
                <a:gd name="T95" fmla="*/ 23 h 215"/>
                <a:gd name="T96" fmla="*/ 106 w 196"/>
                <a:gd name="T97" fmla="*/ 23 h 215"/>
                <a:gd name="T98" fmla="*/ 119 w 196"/>
                <a:gd name="T99" fmla="*/ 23 h 215"/>
                <a:gd name="T100" fmla="*/ 132 w 196"/>
                <a:gd name="T101" fmla="*/ 23 h 215"/>
                <a:gd name="T102" fmla="*/ 134 w 196"/>
                <a:gd name="T103" fmla="*/ 11 h 215"/>
                <a:gd name="T104" fmla="*/ 140 w 196"/>
                <a:gd name="T105" fmla="*/ 4 h 215"/>
                <a:gd name="T106" fmla="*/ 163 w 196"/>
                <a:gd name="T107" fmla="*/ 19 h 215"/>
                <a:gd name="T108" fmla="*/ 182 w 196"/>
                <a:gd name="T109" fmla="*/ 31 h 215"/>
                <a:gd name="T110" fmla="*/ 188 w 196"/>
                <a:gd name="T111" fmla="*/ 40 h 215"/>
                <a:gd name="T112" fmla="*/ 167 w 196"/>
                <a:gd name="T113" fmla="*/ 42 h 215"/>
                <a:gd name="T114" fmla="*/ 169 w 196"/>
                <a:gd name="T115" fmla="*/ 56 h 215"/>
                <a:gd name="T116" fmla="*/ 171 w 196"/>
                <a:gd name="T117" fmla="*/ 73 h 215"/>
                <a:gd name="T118" fmla="*/ 173 w 196"/>
                <a:gd name="T119" fmla="*/ 86 h 215"/>
                <a:gd name="T120" fmla="*/ 175 w 196"/>
                <a:gd name="T121" fmla="*/ 102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96" h="215">
                  <a:moveTo>
                    <a:pt x="11" y="132"/>
                  </a:moveTo>
                  <a:lnTo>
                    <a:pt x="13" y="130"/>
                  </a:lnTo>
                  <a:lnTo>
                    <a:pt x="13" y="132"/>
                  </a:lnTo>
                  <a:lnTo>
                    <a:pt x="11" y="132"/>
                  </a:lnTo>
                  <a:close/>
                  <a:moveTo>
                    <a:pt x="10" y="132"/>
                  </a:moveTo>
                  <a:lnTo>
                    <a:pt x="10" y="130"/>
                  </a:lnTo>
                  <a:lnTo>
                    <a:pt x="10" y="132"/>
                  </a:lnTo>
                  <a:close/>
                  <a:moveTo>
                    <a:pt x="11" y="129"/>
                  </a:moveTo>
                  <a:lnTo>
                    <a:pt x="11" y="130"/>
                  </a:lnTo>
                  <a:lnTo>
                    <a:pt x="11" y="132"/>
                  </a:lnTo>
                  <a:lnTo>
                    <a:pt x="10" y="132"/>
                  </a:lnTo>
                  <a:lnTo>
                    <a:pt x="11" y="132"/>
                  </a:lnTo>
                  <a:lnTo>
                    <a:pt x="10" y="132"/>
                  </a:lnTo>
                  <a:lnTo>
                    <a:pt x="10" y="130"/>
                  </a:lnTo>
                  <a:lnTo>
                    <a:pt x="11" y="130"/>
                  </a:lnTo>
                  <a:lnTo>
                    <a:pt x="11" y="129"/>
                  </a:lnTo>
                  <a:close/>
                  <a:moveTo>
                    <a:pt x="11" y="117"/>
                  </a:moveTo>
                  <a:lnTo>
                    <a:pt x="10" y="117"/>
                  </a:lnTo>
                  <a:lnTo>
                    <a:pt x="10" y="115"/>
                  </a:lnTo>
                  <a:lnTo>
                    <a:pt x="11" y="115"/>
                  </a:lnTo>
                  <a:lnTo>
                    <a:pt x="11" y="117"/>
                  </a:lnTo>
                  <a:close/>
                  <a:moveTo>
                    <a:pt x="175" y="105"/>
                  </a:moveTo>
                  <a:lnTo>
                    <a:pt x="175" y="107"/>
                  </a:lnTo>
                  <a:lnTo>
                    <a:pt x="175" y="109"/>
                  </a:lnTo>
                  <a:lnTo>
                    <a:pt x="175" y="111"/>
                  </a:lnTo>
                  <a:lnTo>
                    <a:pt x="175" y="113"/>
                  </a:lnTo>
                  <a:lnTo>
                    <a:pt x="175" y="115"/>
                  </a:lnTo>
                  <a:lnTo>
                    <a:pt x="177" y="117"/>
                  </a:lnTo>
                  <a:lnTo>
                    <a:pt x="177" y="121"/>
                  </a:lnTo>
                  <a:lnTo>
                    <a:pt x="177" y="123"/>
                  </a:lnTo>
                  <a:lnTo>
                    <a:pt x="177" y="125"/>
                  </a:lnTo>
                  <a:lnTo>
                    <a:pt x="177" y="127"/>
                  </a:lnTo>
                  <a:lnTo>
                    <a:pt x="177" y="129"/>
                  </a:lnTo>
                  <a:lnTo>
                    <a:pt x="177" y="130"/>
                  </a:lnTo>
                  <a:lnTo>
                    <a:pt x="177" y="132"/>
                  </a:lnTo>
                  <a:lnTo>
                    <a:pt x="178" y="134"/>
                  </a:lnTo>
                  <a:lnTo>
                    <a:pt x="178" y="136"/>
                  </a:lnTo>
                  <a:lnTo>
                    <a:pt x="178" y="138"/>
                  </a:lnTo>
                  <a:lnTo>
                    <a:pt x="178" y="140"/>
                  </a:lnTo>
                  <a:lnTo>
                    <a:pt x="178" y="142"/>
                  </a:lnTo>
                  <a:lnTo>
                    <a:pt x="178" y="144"/>
                  </a:lnTo>
                  <a:lnTo>
                    <a:pt x="178" y="146"/>
                  </a:lnTo>
                  <a:lnTo>
                    <a:pt x="178" y="148"/>
                  </a:lnTo>
                  <a:lnTo>
                    <a:pt x="178" y="150"/>
                  </a:lnTo>
                  <a:lnTo>
                    <a:pt x="178" y="152"/>
                  </a:lnTo>
                  <a:lnTo>
                    <a:pt x="180" y="153"/>
                  </a:lnTo>
                  <a:lnTo>
                    <a:pt x="180" y="155"/>
                  </a:lnTo>
                  <a:lnTo>
                    <a:pt x="180" y="157"/>
                  </a:lnTo>
                  <a:lnTo>
                    <a:pt x="180" y="159"/>
                  </a:lnTo>
                  <a:lnTo>
                    <a:pt x="180" y="161"/>
                  </a:lnTo>
                  <a:lnTo>
                    <a:pt x="180" y="163"/>
                  </a:lnTo>
                  <a:lnTo>
                    <a:pt x="180" y="165"/>
                  </a:lnTo>
                  <a:lnTo>
                    <a:pt x="180" y="167"/>
                  </a:lnTo>
                  <a:lnTo>
                    <a:pt x="180" y="169"/>
                  </a:lnTo>
                  <a:lnTo>
                    <a:pt x="180" y="171"/>
                  </a:lnTo>
                  <a:lnTo>
                    <a:pt x="182" y="173"/>
                  </a:lnTo>
                  <a:lnTo>
                    <a:pt x="182" y="175"/>
                  </a:lnTo>
                  <a:lnTo>
                    <a:pt x="182" y="177"/>
                  </a:lnTo>
                  <a:lnTo>
                    <a:pt x="182" y="178"/>
                  </a:lnTo>
                  <a:lnTo>
                    <a:pt x="182" y="180"/>
                  </a:lnTo>
                  <a:lnTo>
                    <a:pt x="182" y="182"/>
                  </a:lnTo>
                  <a:lnTo>
                    <a:pt x="182" y="184"/>
                  </a:lnTo>
                  <a:lnTo>
                    <a:pt x="184" y="186"/>
                  </a:lnTo>
                  <a:lnTo>
                    <a:pt x="186" y="186"/>
                  </a:lnTo>
                  <a:lnTo>
                    <a:pt x="186" y="188"/>
                  </a:lnTo>
                  <a:lnTo>
                    <a:pt x="186" y="190"/>
                  </a:lnTo>
                  <a:lnTo>
                    <a:pt x="186" y="192"/>
                  </a:lnTo>
                  <a:lnTo>
                    <a:pt x="186" y="194"/>
                  </a:lnTo>
                  <a:lnTo>
                    <a:pt x="186" y="196"/>
                  </a:lnTo>
                  <a:lnTo>
                    <a:pt x="186" y="198"/>
                  </a:lnTo>
                  <a:lnTo>
                    <a:pt x="184" y="200"/>
                  </a:lnTo>
                  <a:lnTo>
                    <a:pt x="184" y="201"/>
                  </a:lnTo>
                  <a:lnTo>
                    <a:pt x="182" y="201"/>
                  </a:lnTo>
                  <a:lnTo>
                    <a:pt x="180" y="201"/>
                  </a:lnTo>
                  <a:lnTo>
                    <a:pt x="178" y="201"/>
                  </a:lnTo>
                  <a:lnTo>
                    <a:pt x="177" y="201"/>
                  </a:lnTo>
                  <a:lnTo>
                    <a:pt x="175" y="201"/>
                  </a:lnTo>
                  <a:lnTo>
                    <a:pt x="173" y="201"/>
                  </a:lnTo>
                  <a:lnTo>
                    <a:pt x="171" y="201"/>
                  </a:lnTo>
                  <a:lnTo>
                    <a:pt x="169" y="201"/>
                  </a:lnTo>
                  <a:lnTo>
                    <a:pt x="167" y="201"/>
                  </a:lnTo>
                  <a:lnTo>
                    <a:pt x="163" y="201"/>
                  </a:lnTo>
                  <a:lnTo>
                    <a:pt x="161" y="201"/>
                  </a:lnTo>
                  <a:lnTo>
                    <a:pt x="157" y="201"/>
                  </a:lnTo>
                  <a:lnTo>
                    <a:pt x="155" y="201"/>
                  </a:lnTo>
                  <a:lnTo>
                    <a:pt x="154" y="201"/>
                  </a:lnTo>
                  <a:lnTo>
                    <a:pt x="150" y="201"/>
                  </a:lnTo>
                  <a:lnTo>
                    <a:pt x="148" y="201"/>
                  </a:lnTo>
                  <a:lnTo>
                    <a:pt x="144" y="201"/>
                  </a:lnTo>
                  <a:lnTo>
                    <a:pt x="142" y="201"/>
                  </a:lnTo>
                  <a:lnTo>
                    <a:pt x="140" y="201"/>
                  </a:lnTo>
                  <a:lnTo>
                    <a:pt x="138" y="201"/>
                  </a:lnTo>
                  <a:lnTo>
                    <a:pt x="136" y="201"/>
                  </a:lnTo>
                  <a:lnTo>
                    <a:pt x="134" y="201"/>
                  </a:lnTo>
                  <a:lnTo>
                    <a:pt x="132" y="201"/>
                  </a:lnTo>
                  <a:lnTo>
                    <a:pt x="130" y="201"/>
                  </a:lnTo>
                  <a:lnTo>
                    <a:pt x="129" y="201"/>
                  </a:lnTo>
                  <a:lnTo>
                    <a:pt x="127" y="201"/>
                  </a:lnTo>
                  <a:lnTo>
                    <a:pt x="123" y="201"/>
                  </a:lnTo>
                  <a:lnTo>
                    <a:pt x="123" y="200"/>
                  </a:lnTo>
                  <a:lnTo>
                    <a:pt x="125" y="200"/>
                  </a:lnTo>
                  <a:lnTo>
                    <a:pt x="125" y="198"/>
                  </a:lnTo>
                  <a:lnTo>
                    <a:pt x="123" y="198"/>
                  </a:lnTo>
                  <a:lnTo>
                    <a:pt x="123" y="200"/>
                  </a:lnTo>
                  <a:lnTo>
                    <a:pt x="123" y="201"/>
                  </a:lnTo>
                  <a:lnTo>
                    <a:pt x="119" y="203"/>
                  </a:lnTo>
                  <a:lnTo>
                    <a:pt x="117" y="203"/>
                  </a:lnTo>
                  <a:lnTo>
                    <a:pt x="115" y="203"/>
                  </a:lnTo>
                  <a:lnTo>
                    <a:pt x="113" y="203"/>
                  </a:lnTo>
                  <a:lnTo>
                    <a:pt x="111" y="203"/>
                  </a:lnTo>
                  <a:lnTo>
                    <a:pt x="109" y="203"/>
                  </a:lnTo>
                  <a:lnTo>
                    <a:pt x="107" y="203"/>
                  </a:lnTo>
                  <a:lnTo>
                    <a:pt x="106" y="201"/>
                  </a:lnTo>
                  <a:lnTo>
                    <a:pt x="106" y="203"/>
                  </a:lnTo>
                  <a:lnTo>
                    <a:pt x="106" y="201"/>
                  </a:lnTo>
                  <a:lnTo>
                    <a:pt x="104" y="203"/>
                  </a:lnTo>
                  <a:lnTo>
                    <a:pt x="102" y="203"/>
                  </a:lnTo>
                  <a:lnTo>
                    <a:pt x="100" y="205"/>
                  </a:lnTo>
                  <a:lnTo>
                    <a:pt x="100" y="207"/>
                  </a:lnTo>
                  <a:lnTo>
                    <a:pt x="98" y="207"/>
                  </a:lnTo>
                  <a:lnTo>
                    <a:pt x="98" y="205"/>
                  </a:lnTo>
                  <a:lnTo>
                    <a:pt x="96" y="205"/>
                  </a:lnTo>
                  <a:lnTo>
                    <a:pt x="92" y="201"/>
                  </a:lnTo>
                  <a:lnTo>
                    <a:pt x="90" y="200"/>
                  </a:lnTo>
                  <a:lnTo>
                    <a:pt x="88" y="200"/>
                  </a:lnTo>
                  <a:lnTo>
                    <a:pt x="88" y="201"/>
                  </a:lnTo>
                  <a:lnTo>
                    <a:pt x="86" y="201"/>
                  </a:lnTo>
                  <a:lnTo>
                    <a:pt x="84" y="201"/>
                  </a:lnTo>
                  <a:lnTo>
                    <a:pt x="84" y="203"/>
                  </a:lnTo>
                  <a:lnTo>
                    <a:pt x="84" y="205"/>
                  </a:lnTo>
                  <a:lnTo>
                    <a:pt x="84" y="207"/>
                  </a:lnTo>
                  <a:lnTo>
                    <a:pt x="84" y="209"/>
                  </a:lnTo>
                  <a:lnTo>
                    <a:pt x="84" y="211"/>
                  </a:lnTo>
                  <a:lnTo>
                    <a:pt x="84" y="213"/>
                  </a:lnTo>
                  <a:lnTo>
                    <a:pt x="82" y="213"/>
                  </a:lnTo>
                  <a:lnTo>
                    <a:pt x="81" y="213"/>
                  </a:lnTo>
                  <a:lnTo>
                    <a:pt x="81" y="215"/>
                  </a:lnTo>
                  <a:lnTo>
                    <a:pt x="79" y="213"/>
                  </a:lnTo>
                  <a:lnTo>
                    <a:pt x="77" y="213"/>
                  </a:lnTo>
                  <a:lnTo>
                    <a:pt x="75" y="213"/>
                  </a:lnTo>
                  <a:lnTo>
                    <a:pt x="75" y="211"/>
                  </a:lnTo>
                  <a:lnTo>
                    <a:pt x="73" y="209"/>
                  </a:lnTo>
                  <a:lnTo>
                    <a:pt x="71" y="209"/>
                  </a:lnTo>
                  <a:lnTo>
                    <a:pt x="71" y="207"/>
                  </a:lnTo>
                  <a:lnTo>
                    <a:pt x="69" y="207"/>
                  </a:lnTo>
                  <a:lnTo>
                    <a:pt x="69" y="205"/>
                  </a:lnTo>
                  <a:lnTo>
                    <a:pt x="67" y="205"/>
                  </a:lnTo>
                  <a:lnTo>
                    <a:pt x="69" y="205"/>
                  </a:lnTo>
                  <a:lnTo>
                    <a:pt x="67" y="205"/>
                  </a:lnTo>
                  <a:lnTo>
                    <a:pt x="67" y="203"/>
                  </a:lnTo>
                  <a:lnTo>
                    <a:pt x="67" y="201"/>
                  </a:lnTo>
                  <a:lnTo>
                    <a:pt x="65" y="201"/>
                  </a:lnTo>
                  <a:lnTo>
                    <a:pt x="63" y="201"/>
                  </a:lnTo>
                  <a:lnTo>
                    <a:pt x="63" y="200"/>
                  </a:lnTo>
                  <a:lnTo>
                    <a:pt x="61" y="200"/>
                  </a:lnTo>
                  <a:lnTo>
                    <a:pt x="61" y="198"/>
                  </a:lnTo>
                  <a:lnTo>
                    <a:pt x="61" y="196"/>
                  </a:lnTo>
                  <a:lnTo>
                    <a:pt x="59" y="196"/>
                  </a:lnTo>
                  <a:lnTo>
                    <a:pt x="61" y="194"/>
                  </a:lnTo>
                  <a:lnTo>
                    <a:pt x="59" y="194"/>
                  </a:lnTo>
                  <a:lnTo>
                    <a:pt x="59" y="192"/>
                  </a:lnTo>
                  <a:lnTo>
                    <a:pt x="58" y="192"/>
                  </a:lnTo>
                  <a:lnTo>
                    <a:pt x="58" y="190"/>
                  </a:lnTo>
                  <a:lnTo>
                    <a:pt x="56" y="190"/>
                  </a:lnTo>
                  <a:lnTo>
                    <a:pt x="56" y="192"/>
                  </a:lnTo>
                  <a:lnTo>
                    <a:pt x="54" y="192"/>
                  </a:lnTo>
                  <a:lnTo>
                    <a:pt x="54" y="190"/>
                  </a:lnTo>
                  <a:lnTo>
                    <a:pt x="54" y="192"/>
                  </a:lnTo>
                  <a:lnTo>
                    <a:pt x="52" y="192"/>
                  </a:lnTo>
                  <a:lnTo>
                    <a:pt x="52" y="190"/>
                  </a:lnTo>
                  <a:lnTo>
                    <a:pt x="50" y="190"/>
                  </a:lnTo>
                  <a:lnTo>
                    <a:pt x="50" y="188"/>
                  </a:lnTo>
                  <a:lnTo>
                    <a:pt x="50" y="186"/>
                  </a:lnTo>
                  <a:lnTo>
                    <a:pt x="48" y="186"/>
                  </a:lnTo>
                  <a:lnTo>
                    <a:pt x="46" y="184"/>
                  </a:lnTo>
                  <a:lnTo>
                    <a:pt x="44" y="184"/>
                  </a:lnTo>
                  <a:lnTo>
                    <a:pt x="44" y="182"/>
                  </a:lnTo>
                  <a:lnTo>
                    <a:pt x="42" y="182"/>
                  </a:lnTo>
                  <a:lnTo>
                    <a:pt x="40" y="182"/>
                  </a:lnTo>
                  <a:lnTo>
                    <a:pt x="38" y="182"/>
                  </a:lnTo>
                  <a:lnTo>
                    <a:pt x="36" y="182"/>
                  </a:lnTo>
                  <a:lnTo>
                    <a:pt x="34" y="182"/>
                  </a:lnTo>
                  <a:lnTo>
                    <a:pt x="33" y="182"/>
                  </a:lnTo>
                  <a:lnTo>
                    <a:pt x="33" y="184"/>
                  </a:lnTo>
                  <a:lnTo>
                    <a:pt x="31" y="184"/>
                  </a:lnTo>
                  <a:lnTo>
                    <a:pt x="29" y="184"/>
                  </a:lnTo>
                  <a:lnTo>
                    <a:pt x="27" y="184"/>
                  </a:lnTo>
                  <a:lnTo>
                    <a:pt x="25" y="184"/>
                  </a:lnTo>
                  <a:lnTo>
                    <a:pt x="23" y="184"/>
                  </a:lnTo>
                  <a:lnTo>
                    <a:pt x="23" y="186"/>
                  </a:lnTo>
                  <a:lnTo>
                    <a:pt x="23" y="184"/>
                  </a:lnTo>
                  <a:lnTo>
                    <a:pt x="21" y="184"/>
                  </a:lnTo>
                  <a:lnTo>
                    <a:pt x="19" y="184"/>
                  </a:lnTo>
                  <a:lnTo>
                    <a:pt x="17" y="184"/>
                  </a:lnTo>
                  <a:lnTo>
                    <a:pt x="15" y="184"/>
                  </a:lnTo>
                  <a:lnTo>
                    <a:pt x="13" y="184"/>
                  </a:lnTo>
                  <a:lnTo>
                    <a:pt x="13" y="186"/>
                  </a:lnTo>
                  <a:lnTo>
                    <a:pt x="11" y="186"/>
                  </a:lnTo>
                  <a:lnTo>
                    <a:pt x="11" y="190"/>
                  </a:lnTo>
                  <a:lnTo>
                    <a:pt x="10" y="190"/>
                  </a:lnTo>
                  <a:lnTo>
                    <a:pt x="10" y="192"/>
                  </a:lnTo>
                  <a:lnTo>
                    <a:pt x="10" y="194"/>
                  </a:lnTo>
                  <a:lnTo>
                    <a:pt x="10" y="196"/>
                  </a:lnTo>
                  <a:lnTo>
                    <a:pt x="10" y="194"/>
                  </a:lnTo>
                  <a:lnTo>
                    <a:pt x="10" y="192"/>
                  </a:lnTo>
                  <a:lnTo>
                    <a:pt x="10" y="188"/>
                  </a:lnTo>
                  <a:lnTo>
                    <a:pt x="10" y="186"/>
                  </a:lnTo>
                  <a:lnTo>
                    <a:pt x="10" y="184"/>
                  </a:lnTo>
                  <a:lnTo>
                    <a:pt x="10" y="182"/>
                  </a:lnTo>
                  <a:lnTo>
                    <a:pt x="11" y="178"/>
                  </a:lnTo>
                  <a:lnTo>
                    <a:pt x="13" y="177"/>
                  </a:lnTo>
                  <a:lnTo>
                    <a:pt x="15" y="173"/>
                  </a:lnTo>
                  <a:lnTo>
                    <a:pt x="17" y="167"/>
                  </a:lnTo>
                  <a:lnTo>
                    <a:pt x="17" y="165"/>
                  </a:lnTo>
                  <a:lnTo>
                    <a:pt x="17" y="163"/>
                  </a:lnTo>
                  <a:lnTo>
                    <a:pt x="17" y="161"/>
                  </a:lnTo>
                  <a:lnTo>
                    <a:pt x="17" y="157"/>
                  </a:lnTo>
                  <a:lnTo>
                    <a:pt x="17" y="152"/>
                  </a:lnTo>
                  <a:lnTo>
                    <a:pt x="15" y="150"/>
                  </a:lnTo>
                  <a:lnTo>
                    <a:pt x="15" y="148"/>
                  </a:lnTo>
                  <a:lnTo>
                    <a:pt x="15" y="146"/>
                  </a:lnTo>
                  <a:lnTo>
                    <a:pt x="15" y="144"/>
                  </a:lnTo>
                  <a:lnTo>
                    <a:pt x="13" y="142"/>
                  </a:lnTo>
                  <a:lnTo>
                    <a:pt x="13" y="140"/>
                  </a:lnTo>
                  <a:lnTo>
                    <a:pt x="11" y="140"/>
                  </a:lnTo>
                  <a:lnTo>
                    <a:pt x="11" y="138"/>
                  </a:lnTo>
                  <a:lnTo>
                    <a:pt x="10" y="138"/>
                  </a:lnTo>
                  <a:lnTo>
                    <a:pt x="10" y="136"/>
                  </a:lnTo>
                  <a:lnTo>
                    <a:pt x="11" y="136"/>
                  </a:lnTo>
                  <a:lnTo>
                    <a:pt x="13" y="136"/>
                  </a:lnTo>
                  <a:lnTo>
                    <a:pt x="13" y="134"/>
                  </a:lnTo>
                  <a:lnTo>
                    <a:pt x="11" y="134"/>
                  </a:lnTo>
                  <a:lnTo>
                    <a:pt x="11" y="136"/>
                  </a:lnTo>
                  <a:lnTo>
                    <a:pt x="11" y="134"/>
                  </a:lnTo>
                  <a:lnTo>
                    <a:pt x="11" y="136"/>
                  </a:lnTo>
                  <a:lnTo>
                    <a:pt x="10" y="136"/>
                  </a:lnTo>
                  <a:lnTo>
                    <a:pt x="10" y="134"/>
                  </a:lnTo>
                  <a:lnTo>
                    <a:pt x="11" y="134"/>
                  </a:lnTo>
                  <a:lnTo>
                    <a:pt x="13" y="130"/>
                  </a:lnTo>
                  <a:lnTo>
                    <a:pt x="13" y="129"/>
                  </a:lnTo>
                  <a:lnTo>
                    <a:pt x="13" y="127"/>
                  </a:lnTo>
                  <a:lnTo>
                    <a:pt x="13" y="125"/>
                  </a:lnTo>
                  <a:lnTo>
                    <a:pt x="13" y="123"/>
                  </a:lnTo>
                  <a:lnTo>
                    <a:pt x="15" y="123"/>
                  </a:lnTo>
                  <a:lnTo>
                    <a:pt x="13" y="121"/>
                  </a:lnTo>
                  <a:lnTo>
                    <a:pt x="13" y="119"/>
                  </a:lnTo>
                  <a:lnTo>
                    <a:pt x="11" y="119"/>
                  </a:lnTo>
                  <a:lnTo>
                    <a:pt x="11" y="117"/>
                  </a:lnTo>
                  <a:lnTo>
                    <a:pt x="11" y="115"/>
                  </a:lnTo>
                  <a:lnTo>
                    <a:pt x="10" y="115"/>
                  </a:lnTo>
                  <a:lnTo>
                    <a:pt x="11" y="115"/>
                  </a:lnTo>
                  <a:lnTo>
                    <a:pt x="10" y="115"/>
                  </a:lnTo>
                  <a:lnTo>
                    <a:pt x="10" y="113"/>
                  </a:lnTo>
                  <a:lnTo>
                    <a:pt x="10" y="115"/>
                  </a:lnTo>
                  <a:lnTo>
                    <a:pt x="10" y="117"/>
                  </a:lnTo>
                  <a:lnTo>
                    <a:pt x="8" y="115"/>
                  </a:lnTo>
                  <a:lnTo>
                    <a:pt x="8" y="113"/>
                  </a:lnTo>
                  <a:lnTo>
                    <a:pt x="6" y="113"/>
                  </a:lnTo>
                  <a:lnTo>
                    <a:pt x="6" y="111"/>
                  </a:lnTo>
                  <a:lnTo>
                    <a:pt x="6" y="109"/>
                  </a:lnTo>
                  <a:lnTo>
                    <a:pt x="4" y="109"/>
                  </a:lnTo>
                  <a:lnTo>
                    <a:pt x="4" y="107"/>
                  </a:lnTo>
                  <a:lnTo>
                    <a:pt x="2" y="107"/>
                  </a:lnTo>
                  <a:lnTo>
                    <a:pt x="2" y="109"/>
                  </a:lnTo>
                  <a:lnTo>
                    <a:pt x="2" y="111"/>
                  </a:lnTo>
                  <a:lnTo>
                    <a:pt x="2" y="113"/>
                  </a:lnTo>
                  <a:lnTo>
                    <a:pt x="0" y="113"/>
                  </a:lnTo>
                  <a:lnTo>
                    <a:pt x="0" y="111"/>
                  </a:lnTo>
                  <a:lnTo>
                    <a:pt x="2" y="109"/>
                  </a:lnTo>
                  <a:lnTo>
                    <a:pt x="2" y="107"/>
                  </a:lnTo>
                  <a:lnTo>
                    <a:pt x="2" y="105"/>
                  </a:lnTo>
                  <a:lnTo>
                    <a:pt x="2" y="104"/>
                  </a:lnTo>
                  <a:lnTo>
                    <a:pt x="4" y="104"/>
                  </a:lnTo>
                  <a:lnTo>
                    <a:pt x="6" y="104"/>
                  </a:lnTo>
                  <a:lnTo>
                    <a:pt x="8" y="104"/>
                  </a:lnTo>
                  <a:lnTo>
                    <a:pt x="10" y="104"/>
                  </a:lnTo>
                  <a:lnTo>
                    <a:pt x="13" y="104"/>
                  </a:lnTo>
                  <a:lnTo>
                    <a:pt x="17" y="104"/>
                  </a:lnTo>
                  <a:lnTo>
                    <a:pt x="23" y="104"/>
                  </a:lnTo>
                  <a:lnTo>
                    <a:pt x="29" y="104"/>
                  </a:lnTo>
                  <a:lnTo>
                    <a:pt x="34" y="104"/>
                  </a:lnTo>
                  <a:lnTo>
                    <a:pt x="38" y="104"/>
                  </a:lnTo>
                  <a:lnTo>
                    <a:pt x="44" y="104"/>
                  </a:lnTo>
                  <a:lnTo>
                    <a:pt x="50" y="104"/>
                  </a:lnTo>
                  <a:lnTo>
                    <a:pt x="54" y="104"/>
                  </a:lnTo>
                  <a:lnTo>
                    <a:pt x="58" y="104"/>
                  </a:lnTo>
                  <a:lnTo>
                    <a:pt x="59" y="104"/>
                  </a:lnTo>
                  <a:lnTo>
                    <a:pt x="61" y="104"/>
                  </a:lnTo>
                  <a:lnTo>
                    <a:pt x="63" y="104"/>
                  </a:lnTo>
                  <a:lnTo>
                    <a:pt x="65" y="104"/>
                  </a:lnTo>
                  <a:lnTo>
                    <a:pt x="65" y="102"/>
                  </a:lnTo>
                  <a:lnTo>
                    <a:pt x="65" y="100"/>
                  </a:lnTo>
                  <a:lnTo>
                    <a:pt x="65" y="92"/>
                  </a:lnTo>
                  <a:lnTo>
                    <a:pt x="63" y="88"/>
                  </a:lnTo>
                  <a:lnTo>
                    <a:pt x="63" y="84"/>
                  </a:lnTo>
                  <a:lnTo>
                    <a:pt x="63" y="82"/>
                  </a:lnTo>
                  <a:lnTo>
                    <a:pt x="63" y="81"/>
                  </a:lnTo>
                  <a:lnTo>
                    <a:pt x="63" y="79"/>
                  </a:lnTo>
                  <a:lnTo>
                    <a:pt x="63" y="77"/>
                  </a:lnTo>
                  <a:lnTo>
                    <a:pt x="65" y="75"/>
                  </a:lnTo>
                  <a:lnTo>
                    <a:pt x="67" y="73"/>
                  </a:lnTo>
                  <a:lnTo>
                    <a:pt x="69" y="73"/>
                  </a:lnTo>
                  <a:lnTo>
                    <a:pt x="71" y="71"/>
                  </a:lnTo>
                  <a:lnTo>
                    <a:pt x="73" y="69"/>
                  </a:lnTo>
                  <a:lnTo>
                    <a:pt x="75" y="69"/>
                  </a:lnTo>
                  <a:lnTo>
                    <a:pt x="79" y="67"/>
                  </a:lnTo>
                  <a:lnTo>
                    <a:pt x="81" y="67"/>
                  </a:lnTo>
                  <a:lnTo>
                    <a:pt x="81" y="65"/>
                  </a:lnTo>
                  <a:lnTo>
                    <a:pt x="81" y="63"/>
                  </a:lnTo>
                  <a:lnTo>
                    <a:pt x="81" y="61"/>
                  </a:lnTo>
                  <a:lnTo>
                    <a:pt x="81" y="59"/>
                  </a:lnTo>
                  <a:lnTo>
                    <a:pt x="81" y="57"/>
                  </a:lnTo>
                  <a:lnTo>
                    <a:pt x="81" y="56"/>
                  </a:lnTo>
                  <a:lnTo>
                    <a:pt x="81" y="54"/>
                  </a:lnTo>
                  <a:lnTo>
                    <a:pt x="81" y="52"/>
                  </a:lnTo>
                  <a:lnTo>
                    <a:pt x="81" y="50"/>
                  </a:lnTo>
                  <a:lnTo>
                    <a:pt x="81" y="48"/>
                  </a:lnTo>
                  <a:lnTo>
                    <a:pt x="81" y="46"/>
                  </a:lnTo>
                  <a:lnTo>
                    <a:pt x="81" y="44"/>
                  </a:lnTo>
                  <a:lnTo>
                    <a:pt x="81" y="42"/>
                  </a:lnTo>
                  <a:lnTo>
                    <a:pt x="81" y="40"/>
                  </a:lnTo>
                  <a:lnTo>
                    <a:pt x="81" y="38"/>
                  </a:lnTo>
                  <a:lnTo>
                    <a:pt x="81" y="36"/>
                  </a:lnTo>
                  <a:lnTo>
                    <a:pt x="81" y="34"/>
                  </a:lnTo>
                  <a:lnTo>
                    <a:pt x="81" y="33"/>
                  </a:lnTo>
                  <a:lnTo>
                    <a:pt x="81" y="31"/>
                  </a:lnTo>
                  <a:lnTo>
                    <a:pt x="81" y="29"/>
                  </a:lnTo>
                  <a:lnTo>
                    <a:pt x="81" y="27"/>
                  </a:lnTo>
                  <a:lnTo>
                    <a:pt x="81" y="25"/>
                  </a:lnTo>
                  <a:lnTo>
                    <a:pt x="81" y="23"/>
                  </a:lnTo>
                  <a:lnTo>
                    <a:pt x="82" y="23"/>
                  </a:lnTo>
                  <a:lnTo>
                    <a:pt x="84" y="23"/>
                  </a:lnTo>
                  <a:lnTo>
                    <a:pt x="86" y="23"/>
                  </a:lnTo>
                  <a:lnTo>
                    <a:pt x="88" y="23"/>
                  </a:lnTo>
                  <a:lnTo>
                    <a:pt x="90" y="23"/>
                  </a:lnTo>
                  <a:lnTo>
                    <a:pt x="92" y="23"/>
                  </a:lnTo>
                  <a:lnTo>
                    <a:pt x="94" y="23"/>
                  </a:lnTo>
                  <a:lnTo>
                    <a:pt x="96" y="23"/>
                  </a:lnTo>
                  <a:lnTo>
                    <a:pt x="98" y="23"/>
                  </a:lnTo>
                  <a:lnTo>
                    <a:pt x="100" y="23"/>
                  </a:lnTo>
                  <a:lnTo>
                    <a:pt x="102" y="23"/>
                  </a:lnTo>
                  <a:lnTo>
                    <a:pt x="104" y="23"/>
                  </a:lnTo>
                  <a:lnTo>
                    <a:pt x="106" y="23"/>
                  </a:lnTo>
                  <a:lnTo>
                    <a:pt x="107" y="23"/>
                  </a:lnTo>
                  <a:lnTo>
                    <a:pt x="109" y="23"/>
                  </a:lnTo>
                  <a:lnTo>
                    <a:pt x="111" y="23"/>
                  </a:lnTo>
                  <a:lnTo>
                    <a:pt x="113" y="23"/>
                  </a:lnTo>
                  <a:lnTo>
                    <a:pt x="115" y="23"/>
                  </a:lnTo>
                  <a:lnTo>
                    <a:pt x="117" y="23"/>
                  </a:lnTo>
                  <a:lnTo>
                    <a:pt x="119" y="23"/>
                  </a:lnTo>
                  <a:lnTo>
                    <a:pt x="121" y="23"/>
                  </a:lnTo>
                  <a:lnTo>
                    <a:pt x="123" y="23"/>
                  </a:lnTo>
                  <a:lnTo>
                    <a:pt x="125" y="23"/>
                  </a:lnTo>
                  <a:lnTo>
                    <a:pt x="127" y="23"/>
                  </a:lnTo>
                  <a:lnTo>
                    <a:pt x="129" y="23"/>
                  </a:lnTo>
                  <a:lnTo>
                    <a:pt x="130" y="23"/>
                  </a:lnTo>
                  <a:lnTo>
                    <a:pt x="132" y="23"/>
                  </a:lnTo>
                  <a:lnTo>
                    <a:pt x="134" y="23"/>
                  </a:lnTo>
                  <a:lnTo>
                    <a:pt x="134" y="21"/>
                  </a:lnTo>
                  <a:lnTo>
                    <a:pt x="134" y="19"/>
                  </a:lnTo>
                  <a:lnTo>
                    <a:pt x="134" y="17"/>
                  </a:lnTo>
                  <a:lnTo>
                    <a:pt x="134" y="15"/>
                  </a:lnTo>
                  <a:lnTo>
                    <a:pt x="134" y="13"/>
                  </a:lnTo>
                  <a:lnTo>
                    <a:pt x="134" y="11"/>
                  </a:lnTo>
                  <a:lnTo>
                    <a:pt x="134" y="8"/>
                  </a:lnTo>
                  <a:lnTo>
                    <a:pt x="134" y="6"/>
                  </a:lnTo>
                  <a:lnTo>
                    <a:pt x="134" y="4"/>
                  </a:lnTo>
                  <a:lnTo>
                    <a:pt x="134" y="2"/>
                  </a:lnTo>
                  <a:lnTo>
                    <a:pt x="134" y="0"/>
                  </a:lnTo>
                  <a:lnTo>
                    <a:pt x="138" y="2"/>
                  </a:lnTo>
                  <a:lnTo>
                    <a:pt x="140" y="4"/>
                  </a:lnTo>
                  <a:lnTo>
                    <a:pt x="144" y="6"/>
                  </a:lnTo>
                  <a:lnTo>
                    <a:pt x="146" y="8"/>
                  </a:lnTo>
                  <a:lnTo>
                    <a:pt x="150" y="9"/>
                  </a:lnTo>
                  <a:lnTo>
                    <a:pt x="154" y="11"/>
                  </a:lnTo>
                  <a:lnTo>
                    <a:pt x="155" y="13"/>
                  </a:lnTo>
                  <a:lnTo>
                    <a:pt x="159" y="15"/>
                  </a:lnTo>
                  <a:lnTo>
                    <a:pt x="163" y="19"/>
                  </a:lnTo>
                  <a:lnTo>
                    <a:pt x="165" y="21"/>
                  </a:lnTo>
                  <a:lnTo>
                    <a:pt x="169" y="23"/>
                  </a:lnTo>
                  <a:lnTo>
                    <a:pt x="173" y="25"/>
                  </a:lnTo>
                  <a:lnTo>
                    <a:pt x="175" y="27"/>
                  </a:lnTo>
                  <a:lnTo>
                    <a:pt x="177" y="29"/>
                  </a:lnTo>
                  <a:lnTo>
                    <a:pt x="180" y="31"/>
                  </a:lnTo>
                  <a:lnTo>
                    <a:pt x="182" y="31"/>
                  </a:lnTo>
                  <a:lnTo>
                    <a:pt x="184" y="33"/>
                  </a:lnTo>
                  <a:lnTo>
                    <a:pt x="188" y="34"/>
                  </a:lnTo>
                  <a:lnTo>
                    <a:pt x="190" y="36"/>
                  </a:lnTo>
                  <a:lnTo>
                    <a:pt x="192" y="38"/>
                  </a:lnTo>
                  <a:lnTo>
                    <a:pt x="196" y="40"/>
                  </a:lnTo>
                  <a:lnTo>
                    <a:pt x="192" y="40"/>
                  </a:lnTo>
                  <a:lnTo>
                    <a:pt x="188" y="40"/>
                  </a:lnTo>
                  <a:lnTo>
                    <a:pt x="184" y="40"/>
                  </a:lnTo>
                  <a:lnTo>
                    <a:pt x="182" y="40"/>
                  </a:lnTo>
                  <a:lnTo>
                    <a:pt x="178" y="40"/>
                  </a:lnTo>
                  <a:lnTo>
                    <a:pt x="175" y="40"/>
                  </a:lnTo>
                  <a:lnTo>
                    <a:pt x="171" y="40"/>
                  </a:lnTo>
                  <a:lnTo>
                    <a:pt x="167" y="40"/>
                  </a:lnTo>
                  <a:lnTo>
                    <a:pt x="167" y="42"/>
                  </a:lnTo>
                  <a:lnTo>
                    <a:pt x="167" y="44"/>
                  </a:lnTo>
                  <a:lnTo>
                    <a:pt x="169" y="46"/>
                  </a:lnTo>
                  <a:lnTo>
                    <a:pt x="169" y="48"/>
                  </a:lnTo>
                  <a:lnTo>
                    <a:pt x="169" y="50"/>
                  </a:lnTo>
                  <a:lnTo>
                    <a:pt x="169" y="52"/>
                  </a:lnTo>
                  <a:lnTo>
                    <a:pt x="169" y="54"/>
                  </a:lnTo>
                  <a:lnTo>
                    <a:pt x="169" y="56"/>
                  </a:lnTo>
                  <a:lnTo>
                    <a:pt x="169" y="59"/>
                  </a:lnTo>
                  <a:lnTo>
                    <a:pt x="169" y="61"/>
                  </a:lnTo>
                  <a:lnTo>
                    <a:pt x="171" y="63"/>
                  </a:lnTo>
                  <a:lnTo>
                    <a:pt x="171" y="65"/>
                  </a:lnTo>
                  <a:lnTo>
                    <a:pt x="171" y="69"/>
                  </a:lnTo>
                  <a:lnTo>
                    <a:pt x="171" y="71"/>
                  </a:lnTo>
                  <a:lnTo>
                    <a:pt x="171" y="73"/>
                  </a:lnTo>
                  <a:lnTo>
                    <a:pt x="171" y="75"/>
                  </a:lnTo>
                  <a:lnTo>
                    <a:pt x="171" y="77"/>
                  </a:lnTo>
                  <a:lnTo>
                    <a:pt x="171" y="79"/>
                  </a:lnTo>
                  <a:lnTo>
                    <a:pt x="171" y="81"/>
                  </a:lnTo>
                  <a:lnTo>
                    <a:pt x="173" y="82"/>
                  </a:lnTo>
                  <a:lnTo>
                    <a:pt x="173" y="84"/>
                  </a:lnTo>
                  <a:lnTo>
                    <a:pt x="173" y="86"/>
                  </a:lnTo>
                  <a:lnTo>
                    <a:pt x="173" y="88"/>
                  </a:lnTo>
                  <a:lnTo>
                    <a:pt x="173" y="90"/>
                  </a:lnTo>
                  <a:lnTo>
                    <a:pt x="173" y="94"/>
                  </a:lnTo>
                  <a:lnTo>
                    <a:pt x="173" y="96"/>
                  </a:lnTo>
                  <a:lnTo>
                    <a:pt x="173" y="98"/>
                  </a:lnTo>
                  <a:lnTo>
                    <a:pt x="175" y="100"/>
                  </a:lnTo>
                  <a:lnTo>
                    <a:pt x="175" y="102"/>
                  </a:lnTo>
                  <a:lnTo>
                    <a:pt x="175" y="104"/>
                  </a:lnTo>
                  <a:lnTo>
                    <a:pt x="175" y="10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3" name="Freeform 162"/>
            <p:cNvSpPr>
              <a:spLocks/>
            </p:cNvSpPr>
            <p:nvPr/>
          </p:nvSpPr>
          <p:spPr bwMode="auto">
            <a:xfrm>
              <a:off x="3457575" y="4402138"/>
              <a:ext cx="3175" cy="3175"/>
            </a:xfrm>
            <a:custGeom>
              <a:avLst/>
              <a:gdLst>
                <a:gd name="T0" fmla="*/ 0 w 2"/>
                <a:gd name="T1" fmla="*/ 0 h 2"/>
                <a:gd name="T2" fmla="*/ 2 w 2"/>
                <a:gd name="T3" fmla="*/ 0 h 2"/>
                <a:gd name="T4" fmla="*/ 2 w 2"/>
                <a:gd name="T5" fmla="*/ 0 h 2"/>
                <a:gd name="T6" fmla="*/ 2 w 2"/>
                <a:gd name="T7" fmla="*/ 0 h 2"/>
                <a:gd name="T8" fmla="*/ 2 w 2"/>
                <a:gd name="T9" fmla="*/ 0 h 2"/>
                <a:gd name="T10" fmla="*/ 2 w 2"/>
                <a:gd name="T11" fmla="*/ 0 h 2"/>
                <a:gd name="T12" fmla="*/ 2 w 2"/>
                <a:gd name="T13" fmla="*/ 0 h 2"/>
                <a:gd name="T14" fmla="*/ 2 w 2"/>
                <a:gd name="T15" fmla="*/ 0 h 2"/>
                <a:gd name="T16" fmla="*/ 2 w 2"/>
                <a:gd name="T17" fmla="*/ 0 h 2"/>
                <a:gd name="T18" fmla="*/ 2 w 2"/>
                <a:gd name="T19" fmla="*/ 0 h 2"/>
                <a:gd name="T20" fmla="*/ 2 w 2"/>
                <a:gd name="T21" fmla="*/ 0 h 2"/>
                <a:gd name="T22" fmla="*/ 2 w 2"/>
                <a:gd name="T23" fmla="*/ 2 h 2"/>
                <a:gd name="T24" fmla="*/ 2 w 2"/>
                <a:gd name="T25" fmla="*/ 2 h 2"/>
                <a:gd name="T26" fmla="*/ 2 w 2"/>
                <a:gd name="T27" fmla="*/ 2 h 2"/>
                <a:gd name="T28" fmla="*/ 2 w 2"/>
                <a:gd name="T29" fmla="*/ 2 h 2"/>
                <a:gd name="T30" fmla="*/ 2 w 2"/>
                <a:gd name="T31" fmla="*/ 2 h 2"/>
                <a:gd name="T32" fmla="*/ 2 w 2"/>
                <a:gd name="T33" fmla="*/ 2 h 2"/>
                <a:gd name="T34" fmla="*/ 2 w 2"/>
                <a:gd name="T35" fmla="*/ 2 h 2"/>
                <a:gd name="T36" fmla="*/ 0 w 2"/>
                <a:gd name="T37" fmla="*/ 2 h 2"/>
                <a:gd name="T38" fmla="*/ 0 w 2"/>
                <a:gd name="T39" fmla="*/ 0 h 2"/>
                <a:gd name="T40" fmla="*/ 0 w 2"/>
                <a:gd name="T41" fmla="*/ 0 h 2"/>
                <a:gd name="T42" fmla="*/ 0 w 2"/>
                <a:gd name="T43" fmla="*/ 0 h 2"/>
                <a:gd name="T44" fmla="*/ 0 w 2"/>
                <a:gd name="T4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 h="2">
                  <a:moveTo>
                    <a:pt x="0" y="0"/>
                  </a:moveTo>
                  <a:lnTo>
                    <a:pt x="2" y="0"/>
                  </a:lnTo>
                  <a:lnTo>
                    <a:pt x="2" y="0"/>
                  </a:lnTo>
                  <a:lnTo>
                    <a:pt x="2" y="0"/>
                  </a:lnTo>
                  <a:lnTo>
                    <a:pt x="2" y="0"/>
                  </a:lnTo>
                  <a:lnTo>
                    <a:pt x="2" y="0"/>
                  </a:lnTo>
                  <a:lnTo>
                    <a:pt x="2" y="0"/>
                  </a:lnTo>
                  <a:lnTo>
                    <a:pt x="2" y="0"/>
                  </a:lnTo>
                  <a:lnTo>
                    <a:pt x="2" y="0"/>
                  </a:lnTo>
                  <a:lnTo>
                    <a:pt x="2" y="0"/>
                  </a:lnTo>
                  <a:lnTo>
                    <a:pt x="2" y="0"/>
                  </a:lnTo>
                  <a:lnTo>
                    <a:pt x="2" y="2"/>
                  </a:lnTo>
                  <a:lnTo>
                    <a:pt x="2" y="2"/>
                  </a:lnTo>
                  <a:lnTo>
                    <a:pt x="2" y="2"/>
                  </a:lnTo>
                  <a:lnTo>
                    <a:pt x="2" y="2"/>
                  </a:lnTo>
                  <a:lnTo>
                    <a:pt x="2" y="2"/>
                  </a:lnTo>
                  <a:lnTo>
                    <a:pt x="2" y="2"/>
                  </a:lnTo>
                  <a:lnTo>
                    <a:pt x="2" y="2"/>
                  </a:lnTo>
                  <a:lnTo>
                    <a:pt x="0" y="2"/>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4" name="Freeform 163"/>
            <p:cNvSpPr>
              <a:spLocks noEditPoints="1"/>
            </p:cNvSpPr>
            <p:nvPr/>
          </p:nvSpPr>
          <p:spPr bwMode="auto">
            <a:xfrm>
              <a:off x="6456363" y="5094288"/>
              <a:ext cx="176213" cy="268288"/>
            </a:xfrm>
            <a:custGeom>
              <a:avLst/>
              <a:gdLst>
                <a:gd name="T0" fmla="*/ 19 w 111"/>
                <a:gd name="T1" fmla="*/ 161 h 169"/>
                <a:gd name="T2" fmla="*/ 19 w 111"/>
                <a:gd name="T3" fmla="*/ 161 h 169"/>
                <a:gd name="T4" fmla="*/ 19 w 111"/>
                <a:gd name="T5" fmla="*/ 161 h 169"/>
                <a:gd name="T6" fmla="*/ 19 w 111"/>
                <a:gd name="T7" fmla="*/ 163 h 169"/>
                <a:gd name="T8" fmla="*/ 21 w 111"/>
                <a:gd name="T9" fmla="*/ 163 h 169"/>
                <a:gd name="T10" fmla="*/ 21 w 111"/>
                <a:gd name="T11" fmla="*/ 163 h 169"/>
                <a:gd name="T12" fmla="*/ 21 w 111"/>
                <a:gd name="T13" fmla="*/ 165 h 169"/>
                <a:gd name="T14" fmla="*/ 21 w 111"/>
                <a:gd name="T15" fmla="*/ 165 h 169"/>
                <a:gd name="T16" fmla="*/ 21 w 111"/>
                <a:gd name="T17" fmla="*/ 165 h 169"/>
                <a:gd name="T18" fmla="*/ 19 w 111"/>
                <a:gd name="T19" fmla="*/ 167 h 169"/>
                <a:gd name="T20" fmla="*/ 19 w 111"/>
                <a:gd name="T21" fmla="*/ 167 h 169"/>
                <a:gd name="T22" fmla="*/ 19 w 111"/>
                <a:gd name="T23" fmla="*/ 167 h 169"/>
                <a:gd name="T24" fmla="*/ 19 w 111"/>
                <a:gd name="T25" fmla="*/ 167 h 169"/>
                <a:gd name="T26" fmla="*/ 19 w 111"/>
                <a:gd name="T27" fmla="*/ 167 h 169"/>
                <a:gd name="T28" fmla="*/ 19 w 111"/>
                <a:gd name="T29" fmla="*/ 167 h 169"/>
                <a:gd name="T30" fmla="*/ 17 w 111"/>
                <a:gd name="T31" fmla="*/ 169 h 169"/>
                <a:gd name="T32" fmla="*/ 15 w 111"/>
                <a:gd name="T33" fmla="*/ 169 h 169"/>
                <a:gd name="T34" fmla="*/ 15 w 111"/>
                <a:gd name="T35" fmla="*/ 169 h 169"/>
                <a:gd name="T36" fmla="*/ 14 w 111"/>
                <a:gd name="T37" fmla="*/ 167 h 169"/>
                <a:gd name="T38" fmla="*/ 14 w 111"/>
                <a:gd name="T39" fmla="*/ 167 h 169"/>
                <a:gd name="T40" fmla="*/ 14 w 111"/>
                <a:gd name="T41" fmla="*/ 167 h 169"/>
                <a:gd name="T42" fmla="*/ 14 w 111"/>
                <a:gd name="T43" fmla="*/ 167 h 169"/>
                <a:gd name="T44" fmla="*/ 14 w 111"/>
                <a:gd name="T45" fmla="*/ 167 h 169"/>
                <a:gd name="T46" fmla="*/ 14 w 111"/>
                <a:gd name="T47" fmla="*/ 165 h 169"/>
                <a:gd name="T48" fmla="*/ 14 w 111"/>
                <a:gd name="T49" fmla="*/ 165 h 169"/>
                <a:gd name="T50" fmla="*/ 15 w 111"/>
                <a:gd name="T51" fmla="*/ 163 h 169"/>
                <a:gd name="T52" fmla="*/ 15 w 111"/>
                <a:gd name="T53" fmla="*/ 163 h 169"/>
                <a:gd name="T54" fmla="*/ 15 w 111"/>
                <a:gd name="T55" fmla="*/ 163 h 169"/>
                <a:gd name="T56" fmla="*/ 15 w 111"/>
                <a:gd name="T57" fmla="*/ 163 h 169"/>
                <a:gd name="T58" fmla="*/ 15 w 111"/>
                <a:gd name="T59" fmla="*/ 161 h 169"/>
                <a:gd name="T60" fmla="*/ 15 w 111"/>
                <a:gd name="T61" fmla="*/ 161 h 169"/>
                <a:gd name="T62" fmla="*/ 17 w 111"/>
                <a:gd name="T63" fmla="*/ 161 h 169"/>
                <a:gd name="T64" fmla="*/ 17 w 111"/>
                <a:gd name="T65" fmla="*/ 159 h 169"/>
                <a:gd name="T66" fmla="*/ 17 w 111"/>
                <a:gd name="T67" fmla="*/ 159 h 169"/>
                <a:gd name="T68" fmla="*/ 17 w 111"/>
                <a:gd name="T69" fmla="*/ 159 h 169"/>
                <a:gd name="T70" fmla="*/ 17 w 111"/>
                <a:gd name="T71" fmla="*/ 159 h 169"/>
                <a:gd name="T72" fmla="*/ 19 w 111"/>
                <a:gd name="T73" fmla="*/ 159 h 169"/>
                <a:gd name="T74" fmla="*/ 19 w 111"/>
                <a:gd name="T75" fmla="*/ 159 h 169"/>
                <a:gd name="T76" fmla="*/ 19 w 111"/>
                <a:gd name="T77" fmla="*/ 161 h 169"/>
                <a:gd name="T78" fmla="*/ 19 w 111"/>
                <a:gd name="T79" fmla="*/ 161 h 169"/>
                <a:gd name="T80" fmla="*/ 19 w 111"/>
                <a:gd name="T81" fmla="*/ 161 h 169"/>
                <a:gd name="T82" fmla="*/ 110 w 111"/>
                <a:gd name="T83" fmla="*/ 156 h 169"/>
                <a:gd name="T84" fmla="*/ 110 w 111"/>
                <a:gd name="T85" fmla="*/ 156 h 169"/>
                <a:gd name="T86" fmla="*/ 110 w 111"/>
                <a:gd name="T87" fmla="*/ 156 h 169"/>
                <a:gd name="T88" fmla="*/ 110 w 111"/>
                <a:gd name="T89" fmla="*/ 156 h 169"/>
                <a:gd name="T90" fmla="*/ 110 w 111"/>
                <a:gd name="T91" fmla="*/ 154 h 169"/>
                <a:gd name="T92" fmla="*/ 111 w 111"/>
                <a:gd name="T93" fmla="*/ 154 h 169"/>
                <a:gd name="T94" fmla="*/ 111 w 111"/>
                <a:gd name="T95" fmla="*/ 156 h 169"/>
                <a:gd name="T96" fmla="*/ 111 w 111"/>
                <a:gd name="T97" fmla="*/ 156 h 169"/>
                <a:gd name="T98" fmla="*/ 110 w 111"/>
                <a:gd name="T99" fmla="*/ 156 h 169"/>
                <a:gd name="T100" fmla="*/ 2 w 111"/>
                <a:gd name="T101" fmla="*/ 2 h 169"/>
                <a:gd name="T102" fmla="*/ 0 w 111"/>
                <a:gd name="T103" fmla="*/ 2 h 169"/>
                <a:gd name="T104" fmla="*/ 0 w 111"/>
                <a:gd name="T105" fmla="*/ 0 h 169"/>
                <a:gd name="T106" fmla="*/ 0 w 111"/>
                <a:gd name="T107" fmla="*/ 0 h 169"/>
                <a:gd name="T108" fmla="*/ 0 w 111"/>
                <a:gd name="T109" fmla="*/ 0 h 169"/>
                <a:gd name="T110" fmla="*/ 0 w 111"/>
                <a:gd name="T111"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1" h="169">
                  <a:moveTo>
                    <a:pt x="19" y="161"/>
                  </a:moveTo>
                  <a:lnTo>
                    <a:pt x="19" y="161"/>
                  </a:lnTo>
                  <a:lnTo>
                    <a:pt x="19" y="161"/>
                  </a:lnTo>
                  <a:lnTo>
                    <a:pt x="19" y="161"/>
                  </a:lnTo>
                  <a:lnTo>
                    <a:pt x="19" y="161"/>
                  </a:lnTo>
                  <a:lnTo>
                    <a:pt x="19" y="161"/>
                  </a:lnTo>
                  <a:lnTo>
                    <a:pt x="19" y="163"/>
                  </a:lnTo>
                  <a:lnTo>
                    <a:pt x="19" y="163"/>
                  </a:lnTo>
                  <a:lnTo>
                    <a:pt x="21" y="163"/>
                  </a:lnTo>
                  <a:lnTo>
                    <a:pt x="21" y="163"/>
                  </a:lnTo>
                  <a:lnTo>
                    <a:pt x="21" y="163"/>
                  </a:lnTo>
                  <a:lnTo>
                    <a:pt x="21" y="163"/>
                  </a:lnTo>
                  <a:lnTo>
                    <a:pt x="21" y="163"/>
                  </a:lnTo>
                  <a:lnTo>
                    <a:pt x="21" y="165"/>
                  </a:lnTo>
                  <a:lnTo>
                    <a:pt x="21" y="165"/>
                  </a:lnTo>
                  <a:lnTo>
                    <a:pt x="21" y="165"/>
                  </a:lnTo>
                  <a:lnTo>
                    <a:pt x="21" y="165"/>
                  </a:lnTo>
                  <a:lnTo>
                    <a:pt x="21" y="165"/>
                  </a:lnTo>
                  <a:lnTo>
                    <a:pt x="19" y="165"/>
                  </a:lnTo>
                  <a:lnTo>
                    <a:pt x="19" y="167"/>
                  </a:lnTo>
                  <a:lnTo>
                    <a:pt x="19" y="167"/>
                  </a:lnTo>
                  <a:lnTo>
                    <a:pt x="19" y="167"/>
                  </a:lnTo>
                  <a:lnTo>
                    <a:pt x="19" y="167"/>
                  </a:lnTo>
                  <a:lnTo>
                    <a:pt x="19" y="167"/>
                  </a:lnTo>
                  <a:lnTo>
                    <a:pt x="19" y="167"/>
                  </a:lnTo>
                  <a:lnTo>
                    <a:pt x="19" y="167"/>
                  </a:lnTo>
                  <a:lnTo>
                    <a:pt x="19" y="167"/>
                  </a:lnTo>
                  <a:lnTo>
                    <a:pt x="19" y="167"/>
                  </a:lnTo>
                  <a:lnTo>
                    <a:pt x="19" y="167"/>
                  </a:lnTo>
                  <a:lnTo>
                    <a:pt x="19" y="167"/>
                  </a:lnTo>
                  <a:lnTo>
                    <a:pt x="19" y="167"/>
                  </a:lnTo>
                  <a:lnTo>
                    <a:pt x="17" y="169"/>
                  </a:lnTo>
                  <a:lnTo>
                    <a:pt x="15" y="169"/>
                  </a:lnTo>
                  <a:lnTo>
                    <a:pt x="15" y="169"/>
                  </a:lnTo>
                  <a:lnTo>
                    <a:pt x="15" y="169"/>
                  </a:lnTo>
                  <a:lnTo>
                    <a:pt x="15" y="169"/>
                  </a:lnTo>
                  <a:lnTo>
                    <a:pt x="14" y="169"/>
                  </a:lnTo>
                  <a:lnTo>
                    <a:pt x="14" y="167"/>
                  </a:lnTo>
                  <a:lnTo>
                    <a:pt x="14" y="167"/>
                  </a:lnTo>
                  <a:lnTo>
                    <a:pt x="14" y="167"/>
                  </a:lnTo>
                  <a:lnTo>
                    <a:pt x="14" y="167"/>
                  </a:lnTo>
                  <a:lnTo>
                    <a:pt x="14" y="167"/>
                  </a:lnTo>
                  <a:lnTo>
                    <a:pt x="14" y="167"/>
                  </a:lnTo>
                  <a:lnTo>
                    <a:pt x="14" y="167"/>
                  </a:lnTo>
                  <a:lnTo>
                    <a:pt x="14" y="167"/>
                  </a:lnTo>
                  <a:lnTo>
                    <a:pt x="14" y="167"/>
                  </a:lnTo>
                  <a:lnTo>
                    <a:pt x="14" y="167"/>
                  </a:lnTo>
                  <a:lnTo>
                    <a:pt x="14" y="165"/>
                  </a:lnTo>
                  <a:lnTo>
                    <a:pt x="14" y="165"/>
                  </a:lnTo>
                  <a:lnTo>
                    <a:pt x="14" y="165"/>
                  </a:lnTo>
                  <a:lnTo>
                    <a:pt x="14" y="163"/>
                  </a:lnTo>
                  <a:lnTo>
                    <a:pt x="15" y="163"/>
                  </a:lnTo>
                  <a:lnTo>
                    <a:pt x="15" y="163"/>
                  </a:lnTo>
                  <a:lnTo>
                    <a:pt x="15" y="163"/>
                  </a:lnTo>
                  <a:lnTo>
                    <a:pt x="15" y="163"/>
                  </a:lnTo>
                  <a:lnTo>
                    <a:pt x="15" y="163"/>
                  </a:lnTo>
                  <a:lnTo>
                    <a:pt x="15" y="163"/>
                  </a:lnTo>
                  <a:lnTo>
                    <a:pt x="15" y="163"/>
                  </a:lnTo>
                  <a:lnTo>
                    <a:pt x="15" y="161"/>
                  </a:lnTo>
                  <a:lnTo>
                    <a:pt x="15" y="161"/>
                  </a:lnTo>
                  <a:lnTo>
                    <a:pt x="15" y="161"/>
                  </a:lnTo>
                  <a:lnTo>
                    <a:pt x="15" y="161"/>
                  </a:lnTo>
                  <a:lnTo>
                    <a:pt x="17" y="161"/>
                  </a:lnTo>
                  <a:lnTo>
                    <a:pt x="17" y="161"/>
                  </a:lnTo>
                  <a:lnTo>
                    <a:pt x="17" y="159"/>
                  </a:lnTo>
                  <a:lnTo>
                    <a:pt x="17" y="159"/>
                  </a:lnTo>
                  <a:lnTo>
                    <a:pt x="17" y="159"/>
                  </a:lnTo>
                  <a:lnTo>
                    <a:pt x="17" y="159"/>
                  </a:lnTo>
                  <a:lnTo>
                    <a:pt x="17" y="159"/>
                  </a:lnTo>
                  <a:lnTo>
                    <a:pt x="17" y="159"/>
                  </a:lnTo>
                  <a:lnTo>
                    <a:pt x="17" y="159"/>
                  </a:lnTo>
                  <a:lnTo>
                    <a:pt x="17" y="159"/>
                  </a:lnTo>
                  <a:lnTo>
                    <a:pt x="17" y="159"/>
                  </a:lnTo>
                  <a:lnTo>
                    <a:pt x="19" y="159"/>
                  </a:lnTo>
                  <a:lnTo>
                    <a:pt x="19" y="159"/>
                  </a:lnTo>
                  <a:lnTo>
                    <a:pt x="19" y="159"/>
                  </a:lnTo>
                  <a:lnTo>
                    <a:pt x="19" y="161"/>
                  </a:lnTo>
                  <a:lnTo>
                    <a:pt x="19" y="161"/>
                  </a:lnTo>
                  <a:lnTo>
                    <a:pt x="19" y="161"/>
                  </a:lnTo>
                  <a:lnTo>
                    <a:pt x="19" y="161"/>
                  </a:lnTo>
                  <a:lnTo>
                    <a:pt x="19" y="161"/>
                  </a:lnTo>
                  <a:lnTo>
                    <a:pt x="19" y="161"/>
                  </a:lnTo>
                  <a:lnTo>
                    <a:pt x="19" y="161"/>
                  </a:lnTo>
                  <a:close/>
                  <a:moveTo>
                    <a:pt x="110" y="156"/>
                  </a:moveTo>
                  <a:lnTo>
                    <a:pt x="110" y="156"/>
                  </a:lnTo>
                  <a:lnTo>
                    <a:pt x="110" y="156"/>
                  </a:lnTo>
                  <a:lnTo>
                    <a:pt x="110" y="156"/>
                  </a:lnTo>
                  <a:lnTo>
                    <a:pt x="110" y="156"/>
                  </a:lnTo>
                  <a:lnTo>
                    <a:pt x="110" y="156"/>
                  </a:lnTo>
                  <a:lnTo>
                    <a:pt x="110" y="156"/>
                  </a:lnTo>
                  <a:lnTo>
                    <a:pt x="110" y="154"/>
                  </a:lnTo>
                  <a:lnTo>
                    <a:pt x="110" y="154"/>
                  </a:lnTo>
                  <a:lnTo>
                    <a:pt x="111" y="154"/>
                  </a:lnTo>
                  <a:lnTo>
                    <a:pt x="111" y="154"/>
                  </a:lnTo>
                  <a:lnTo>
                    <a:pt x="111" y="154"/>
                  </a:lnTo>
                  <a:lnTo>
                    <a:pt x="111" y="156"/>
                  </a:lnTo>
                  <a:lnTo>
                    <a:pt x="111" y="156"/>
                  </a:lnTo>
                  <a:lnTo>
                    <a:pt x="111" y="156"/>
                  </a:lnTo>
                  <a:lnTo>
                    <a:pt x="110" y="156"/>
                  </a:lnTo>
                  <a:lnTo>
                    <a:pt x="110" y="156"/>
                  </a:lnTo>
                  <a:lnTo>
                    <a:pt x="110" y="156"/>
                  </a:lnTo>
                  <a:close/>
                  <a:moveTo>
                    <a:pt x="2" y="2"/>
                  </a:moveTo>
                  <a:lnTo>
                    <a:pt x="2" y="2"/>
                  </a:lnTo>
                  <a:lnTo>
                    <a:pt x="0" y="2"/>
                  </a:lnTo>
                  <a:lnTo>
                    <a:pt x="0" y="0"/>
                  </a:lnTo>
                  <a:lnTo>
                    <a:pt x="0" y="0"/>
                  </a:lnTo>
                  <a:lnTo>
                    <a:pt x="0" y="0"/>
                  </a:lnTo>
                  <a:lnTo>
                    <a:pt x="0" y="0"/>
                  </a:lnTo>
                  <a:lnTo>
                    <a:pt x="0" y="0"/>
                  </a:lnTo>
                  <a:lnTo>
                    <a:pt x="0" y="0"/>
                  </a:lnTo>
                  <a:lnTo>
                    <a:pt x="0" y="0"/>
                  </a:lnTo>
                  <a:lnTo>
                    <a:pt x="0" y="0"/>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5" name="Freeform 164"/>
            <p:cNvSpPr>
              <a:spLocks noEditPoints="1"/>
            </p:cNvSpPr>
            <p:nvPr/>
          </p:nvSpPr>
          <p:spPr bwMode="auto">
            <a:xfrm>
              <a:off x="5856288" y="5070475"/>
              <a:ext cx="79375" cy="200025"/>
            </a:xfrm>
            <a:custGeom>
              <a:avLst/>
              <a:gdLst>
                <a:gd name="T0" fmla="*/ 33 w 50"/>
                <a:gd name="T1" fmla="*/ 42 h 126"/>
                <a:gd name="T2" fmla="*/ 23 w 50"/>
                <a:gd name="T3" fmla="*/ 4 h 126"/>
                <a:gd name="T4" fmla="*/ 9 w 50"/>
                <a:gd name="T5" fmla="*/ 4 h 126"/>
                <a:gd name="T6" fmla="*/ 17 w 50"/>
                <a:gd name="T7" fmla="*/ 4 h 126"/>
                <a:gd name="T8" fmla="*/ 21 w 50"/>
                <a:gd name="T9" fmla="*/ 11 h 126"/>
                <a:gd name="T10" fmla="*/ 25 w 50"/>
                <a:gd name="T11" fmla="*/ 15 h 126"/>
                <a:gd name="T12" fmla="*/ 25 w 50"/>
                <a:gd name="T13" fmla="*/ 19 h 126"/>
                <a:gd name="T14" fmla="*/ 25 w 50"/>
                <a:gd name="T15" fmla="*/ 25 h 126"/>
                <a:gd name="T16" fmla="*/ 23 w 50"/>
                <a:gd name="T17" fmla="*/ 30 h 126"/>
                <a:gd name="T18" fmla="*/ 25 w 50"/>
                <a:gd name="T19" fmla="*/ 36 h 126"/>
                <a:gd name="T20" fmla="*/ 21 w 50"/>
                <a:gd name="T21" fmla="*/ 42 h 126"/>
                <a:gd name="T22" fmla="*/ 23 w 50"/>
                <a:gd name="T23" fmla="*/ 48 h 126"/>
                <a:gd name="T24" fmla="*/ 25 w 50"/>
                <a:gd name="T25" fmla="*/ 53 h 126"/>
                <a:gd name="T26" fmla="*/ 25 w 50"/>
                <a:gd name="T27" fmla="*/ 61 h 126"/>
                <a:gd name="T28" fmla="*/ 27 w 50"/>
                <a:gd name="T29" fmla="*/ 67 h 126"/>
                <a:gd name="T30" fmla="*/ 31 w 50"/>
                <a:gd name="T31" fmla="*/ 71 h 126"/>
                <a:gd name="T32" fmla="*/ 29 w 50"/>
                <a:gd name="T33" fmla="*/ 77 h 126"/>
                <a:gd name="T34" fmla="*/ 33 w 50"/>
                <a:gd name="T35" fmla="*/ 78 h 126"/>
                <a:gd name="T36" fmla="*/ 34 w 50"/>
                <a:gd name="T37" fmla="*/ 77 h 126"/>
                <a:gd name="T38" fmla="*/ 36 w 50"/>
                <a:gd name="T39" fmla="*/ 77 h 126"/>
                <a:gd name="T40" fmla="*/ 40 w 50"/>
                <a:gd name="T41" fmla="*/ 80 h 126"/>
                <a:gd name="T42" fmla="*/ 38 w 50"/>
                <a:gd name="T43" fmla="*/ 77 h 126"/>
                <a:gd name="T44" fmla="*/ 36 w 50"/>
                <a:gd name="T45" fmla="*/ 71 h 126"/>
                <a:gd name="T46" fmla="*/ 36 w 50"/>
                <a:gd name="T47" fmla="*/ 69 h 126"/>
                <a:gd name="T48" fmla="*/ 42 w 50"/>
                <a:gd name="T49" fmla="*/ 77 h 126"/>
                <a:gd name="T50" fmla="*/ 48 w 50"/>
                <a:gd name="T51" fmla="*/ 82 h 126"/>
                <a:gd name="T52" fmla="*/ 50 w 50"/>
                <a:gd name="T53" fmla="*/ 92 h 126"/>
                <a:gd name="T54" fmla="*/ 50 w 50"/>
                <a:gd name="T55" fmla="*/ 98 h 126"/>
                <a:gd name="T56" fmla="*/ 50 w 50"/>
                <a:gd name="T57" fmla="*/ 105 h 126"/>
                <a:gd name="T58" fmla="*/ 48 w 50"/>
                <a:gd name="T59" fmla="*/ 109 h 126"/>
                <a:gd name="T60" fmla="*/ 42 w 50"/>
                <a:gd name="T61" fmla="*/ 109 h 126"/>
                <a:gd name="T62" fmla="*/ 40 w 50"/>
                <a:gd name="T63" fmla="*/ 115 h 126"/>
                <a:gd name="T64" fmla="*/ 40 w 50"/>
                <a:gd name="T65" fmla="*/ 119 h 126"/>
                <a:gd name="T66" fmla="*/ 42 w 50"/>
                <a:gd name="T67" fmla="*/ 125 h 126"/>
                <a:gd name="T68" fmla="*/ 36 w 50"/>
                <a:gd name="T69" fmla="*/ 126 h 126"/>
                <a:gd name="T70" fmla="*/ 38 w 50"/>
                <a:gd name="T71" fmla="*/ 121 h 126"/>
                <a:gd name="T72" fmla="*/ 33 w 50"/>
                <a:gd name="T73" fmla="*/ 119 h 126"/>
                <a:gd name="T74" fmla="*/ 29 w 50"/>
                <a:gd name="T75" fmla="*/ 115 h 126"/>
                <a:gd name="T76" fmla="*/ 27 w 50"/>
                <a:gd name="T77" fmla="*/ 109 h 126"/>
                <a:gd name="T78" fmla="*/ 27 w 50"/>
                <a:gd name="T79" fmla="*/ 101 h 126"/>
                <a:gd name="T80" fmla="*/ 29 w 50"/>
                <a:gd name="T81" fmla="*/ 96 h 126"/>
                <a:gd name="T82" fmla="*/ 29 w 50"/>
                <a:gd name="T83" fmla="*/ 88 h 126"/>
                <a:gd name="T84" fmla="*/ 27 w 50"/>
                <a:gd name="T85" fmla="*/ 82 h 126"/>
                <a:gd name="T86" fmla="*/ 19 w 50"/>
                <a:gd name="T87" fmla="*/ 82 h 126"/>
                <a:gd name="T88" fmla="*/ 13 w 50"/>
                <a:gd name="T89" fmla="*/ 84 h 126"/>
                <a:gd name="T90" fmla="*/ 9 w 50"/>
                <a:gd name="T91" fmla="*/ 78 h 126"/>
                <a:gd name="T92" fmla="*/ 6 w 50"/>
                <a:gd name="T93" fmla="*/ 75 h 126"/>
                <a:gd name="T94" fmla="*/ 2 w 50"/>
                <a:gd name="T95" fmla="*/ 73 h 126"/>
                <a:gd name="T96" fmla="*/ 0 w 50"/>
                <a:gd name="T97" fmla="*/ 69 h 126"/>
                <a:gd name="T98" fmla="*/ 4 w 50"/>
                <a:gd name="T99" fmla="*/ 65 h 126"/>
                <a:gd name="T100" fmla="*/ 4 w 50"/>
                <a:gd name="T101" fmla="*/ 57 h 126"/>
                <a:gd name="T102" fmla="*/ 8 w 50"/>
                <a:gd name="T103" fmla="*/ 52 h 126"/>
                <a:gd name="T104" fmla="*/ 11 w 50"/>
                <a:gd name="T105" fmla="*/ 48 h 126"/>
                <a:gd name="T106" fmla="*/ 8 w 50"/>
                <a:gd name="T107" fmla="*/ 44 h 126"/>
                <a:gd name="T108" fmla="*/ 9 w 50"/>
                <a:gd name="T109" fmla="*/ 36 h 126"/>
                <a:gd name="T110" fmla="*/ 9 w 50"/>
                <a:gd name="T111" fmla="*/ 32 h 126"/>
                <a:gd name="T112" fmla="*/ 9 w 50"/>
                <a:gd name="T113" fmla="*/ 27 h 126"/>
                <a:gd name="T114" fmla="*/ 9 w 50"/>
                <a:gd name="T115" fmla="*/ 23 h 126"/>
                <a:gd name="T116" fmla="*/ 15 w 50"/>
                <a:gd name="T117" fmla="*/ 21 h 126"/>
                <a:gd name="T118" fmla="*/ 13 w 50"/>
                <a:gd name="T119" fmla="*/ 13 h 126"/>
                <a:gd name="T120" fmla="*/ 9 w 50"/>
                <a:gd name="T121" fmla="*/ 9 h 126"/>
                <a:gd name="T122" fmla="*/ 8 w 50"/>
                <a:gd name="T123" fmla="*/ 4 h 126"/>
                <a:gd name="T124" fmla="*/ 4 w 50"/>
                <a:gd name="T125"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 h="126">
                  <a:moveTo>
                    <a:pt x="33" y="44"/>
                  </a:moveTo>
                  <a:lnTo>
                    <a:pt x="31" y="44"/>
                  </a:lnTo>
                  <a:lnTo>
                    <a:pt x="33" y="44"/>
                  </a:lnTo>
                  <a:lnTo>
                    <a:pt x="33" y="42"/>
                  </a:lnTo>
                  <a:lnTo>
                    <a:pt x="33" y="44"/>
                  </a:lnTo>
                  <a:close/>
                  <a:moveTo>
                    <a:pt x="23" y="4"/>
                  </a:moveTo>
                  <a:lnTo>
                    <a:pt x="25" y="6"/>
                  </a:lnTo>
                  <a:lnTo>
                    <a:pt x="23" y="4"/>
                  </a:lnTo>
                  <a:close/>
                  <a:moveTo>
                    <a:pt x="6" y="2"/>
                  </a:moveTo>
                  <a:lnTo>
                    <a:pt x="8" y="2"/>
                  </a:lnTo>
                  <a:lnTo>
                    <a:pt x="9" y="2"/>
                  </a:lnTo>
                  <a:lnTo>
                    <a:pt x="9" y="4"/>
                  </a:lnTo>
                  <a:lnTo>
                    <a:pt x="11" y="4"/>
                  </a:lnTo>
                  <a:lnTo>
                    <a:pt x="13" y="4"/>
                  </a:lnTo>
                  <a:lnTo>
                    <a:pt x="15" y="4"/>
                  </a:lnTo>
                  <a:lnTo>
                    <a:pt x="17" y="4"/>
                  </a:lnTo>
                  <a:lnTo>
                    <a:pt x="19" y="6"/>
                  </a:lnTo>
                  <a:lnTo>
                    <a:pt x="19" y="7"/>
                  </a:lnTo>
                  <a:lnTo>
                    <a:pt x="19" y="9"/>
                  </a:lnTo>
                  <a:lnTo>
                    <a:pt x="21" y="11"/>
                  </a:lnTo>
                  <a:lnTo>
                    <a:pt x="21" y="13"/>
                  </a:lnTo>
                  <a:lnTo>
                    <a:pt x="23" y="13"/>
                  </a:lnTo>
                  <a:lnTo>
                    <a:pt x="23" y="15"/>
                  </a:lnTo>
                  <a:lnTo>
                    <a:pt x="25" y="15"/>
                  </a:lnTo>
                  <a:lnTo>
                    <a:pt x="25" y="17"/>
                  </a:lnTo>
                  <a:lnTo>
                    <a:pt x="23" y="17"/>
                  </a:lnTo>
                  <a:lnTo>
                    <a:pt x="23" y="19"/>
                  </a:lnTo>
                  <a:lnTo>
                    <a:pt x="25" y="19"/>
                  </a:lnTo>
                  <a:lnTo>
                    <a:pt x="23" y="19"/>
                  </a:lnTo>
                  <a:lnTo>
                    <a:pt x="23" y="21"/>
                  </a:lnTo>
                  <a:lnTo>
                    <a:pt x="23" y="23"/>
                  </a:lnTo>
                  <a:lnTo>
                    <a:pt x="25" y="25"/>
                  </a:lnTo>
                  <a:lnTo>
                    <a:pt x="25" y="27"/>
                  </a:lnTo>
                  <a:lnTo>
                    <a:pt x="25" y="29"/>
                  </a:lnTo>
                  <a:lnTo>
                    <a:pt x="23" y="29"/>
                  </a:lnTo>
                  <a:lnTo>
                    <a:pt x="23" y="30"/>
                  </a:lnTo>
                  <a:lnTo>
                    <a:pt x="25" y="30"/>
                  </a:lnTo>
                  <a:lnTo>
                    <a:pt x="25" y="32"/>
                  </a:lnTo>
                  <a:lnTo>
                    <a:pt x="25" y="34"/>
                  </a:lnTo>
                  <a:lnTo>
                    <a:pt x="25" y="36"/>
                  </a:lnTo>
                  <a:lnTo>
                    <a:pt x="25" y="38"/>
                  </a:lnTo>
                  <a:lnTo>
                    <a:pt x="23" y="38"/>
                  </a:lnTo>
                  <a:lnTo>
                    <a:pt x="23" y="40"/>
                  </a:lnTo>
                  <a:lnTo>
                    <a:pt x="21" y="42"/>
                  </a:lnTo>
                  <a:lnTo>
                    <a:pt x="21" y="44"/>
                  </a:lnTo>
                  <a:lnTo>
                    <a:pt x="21" y="46"/>
                  </a:lnTo>
                  <a:lnTo>
                    <a:pt x="21" y="48"/>
                  </a:lnTo>
                  <a:lnTo>
                    <a:pt x="23" y="48"/>
                  </a:lnTo>
                  <a:lnTo>
                    <a:pt x="23" y="50"/>
                  </a:lnTo>
                  <a:lnTo>
                    <a:pt x="23" y="52"/>
                  </a:lnTo>
                  <a:lnTo>
                    <a:pt x="23" y="53"/>
                  </a:lnTo>
                  <a:lnTo>
                    <a:pt x="25" y="53"/>
                  </a:lnTo>
                  <a:lnTo>
                    <a:pt x="25" y="55"/>
                  </a:lnTo>
                  <a:lnTo>
                    <a:pt x="25" y="57"/>
                  </a:lnTo>
                  <a:lnTo>
                    <a:pt x="25" y="59"/>
                  </a:lnTo>
                  <a:lnTo>
                    <a:pt x="25" y="61"/>
                  </a:lnTo>
                  <a:lnTo>
                    <a:pt x="27" y="63"/>
                  </a:lnTo>
                  <a:lnTo>
                    <a:pt x="25" y="63"/>
                  </a:lnTo>
                  <a:lnTo>
                    <a:pt x="25" y="65"/>
                  </a:lnTo>
                  <a:lnTo>
                    <a:pt x="27" y="67"/>
                  </a:lnTo>
                  <a:lnTo>
                    <a:pt x="27" y="69"/>
                  </a:lnTo>
                  <a:lnTo>
                    <a:pt x="29" y="69"/>
                  </a:lnTo>
                  <a:lnTo>
                    <a:pt x="31" y="69"/>
                  </a:lnTo>
                  <a:lnTo>
                    <a:pt x="31" y="71"/>
                  </a:lnTo>
                  <a:lnTo>
                    <a:pt x="31" y="73"/>
                  </a:lnTo>
                  <a:lnTo>
                    <a:pt x="29" y="73"/>
                  </a:lnTo>
                  <a:lnTo>
                    <a:pt x="29" y="75"/>
                  </a:lnTo>
                  <a:lnTo>
                    <a:pt x="29" y="77"/>
                  </a:lnTo>
                  <a:lnTo>
                    <a:pt x="31" y="77"/>
                  </a:lnTo>
                  <a:lnTo>
                    <a:pt x="31" y="78"/>
                  </a:lnTo>
                  <a:lnTo>
                    <a:pt x="33" y="80"/>
                  </a:lnTo>
                  <a:lnTo>
                    <a:pt x="33" y="78"/>
                  </a:lnTo>
                  <a:lnTo>
                    <a:pt x="34" y="78"/>
                  </a:lnTo>
                  <a:lnTo>
                    <a:pt x="33" y="78"/>
                  </a:lnTo>
                  <a:lnTo>
                    <a:pt x="33" y="77"/>
                  </a:lnTo>
                  <a:lnTo>
                    <a:pt x="34" y="77"/>
                  </a:lnTo>
                  <a:lnTo>
                    <a:pt x="34" y="75"/>
                  </a:lnTo>
                  <a:lnTo>
                    <a:pt x="34" y="77"/>
                  </a:lnTo>
                  <a:lnTo>
                    <a:pt x="36" y="78"/>
                  </a:lnTo>
                  <a:lnTo>
                    <a:pt x="36" y="77"/>
                  </a:lnTo>
                  <a:lnTo>
                    <a:pt x="36" y="78"/>
                  </a:lnTo>
                  <a:lnTo>
                    <a:pt x="38" y="78"/>
                  </a:lnTo>
                  <a:lnTo>
                    <a:pt x="38" y="80"/>
                  </a:lnTo>
                  <a:lnTo>
                    <a:pt x="40" y="80"/>
                  </a:lnTo>
                  <a:lnTo>
                    <a:pt x="40" y="82"/>
                  </a:lnTo>
                  <a:lnTo>
                    <a:pt x="40" y="80"/>
                  </a:lnTo>
                  <a:lnTo>
                    <a:pt x="40" y="78"/>
                  </a:lnTo>
                  <a:lnTo>
                    <a:pt x="38" y="77"/>
                  </a:lnTo>
                  <a:lnTo>
                    <a:pt x="38" y="75"/>
                  </a:lnTo>
                  <a:lnTo>
                    <a:pt x="38" y="73"/>
                  </a:lnTo>
                  <a:lnTo>
                    <a:pt x="38" y="71"/>
                  </a:lnTo>
                  <a:lnTo>
                    <a:pt x="36" y="71"/>
                  </a:lnTo>
                  <a:lnTo>
                    <a:pt x="34" y="71"/>
                  </a:lnTo>
                  <a:lnTo>
                    <a:pt x="34" y="69"/>
                  </a:lnTo>
                  <a:lnTo>
                    <a:pt x="34" y="67"/>
                  </a:lnTo>
                  <a:lnTo>
                    <a:pt x="36" y="69"/>
                  </a:lnTo>
                  <a:lnTo>
                    <a:pt x="38" y="71"/>
                  </a:lnTo>
                  <a:lnTo>
                    <a:pt x="38" y="73"/>
                  </a:lnTo>
                  <a:lnTo>
                    <a:pt x="40" y="75"/>
                  </a:lnTo>
                  <a:lnTo>
                    <a:pt x="42" y="77"/>
                  </a:lnTo>
                  <a:lnTo>
                    <a:pt x="44" y="77"/>
                  </a:lnTo>
                  <a:lnTo>
                    <a:pt x="44" y="78"/>
                  </a:lnTo>
                  <a:lnTo>
                    <a:pt x="46" y="80"/>
                  </a:lnTo>
                  <a:lnTo>
                    <a:pt x="48" y="82"/>
                  </a:lnTo>
                  <a:lnTo>
                    <a:pt x="48" y="84"/>
                  </a:lnTo>
                  <a:lnTo>
                    <a:pt x="50" y="86"/>
                  </a:lnTo>
                  <a:lnTo>
                    <a:pt x="50" y="90"/>
                  </a:lnTo>
                  <a:lnTo>
                    <a:pt x="50" y="92"/>
                  </a:lnTo>
                  <a:lnTo>
                    <a:pt x="48" y="94"/>
                  </a:lnTo>
                  <a:lnTo>
                    <a:pt x="48" y="96"/>
                  </a:lnTo>
                  <a:lnTo>
                    <a:pt x="50" y="96"/>
                  </a:lnTo>
                  <a:lnTo>
                    <a:pt x="50" y="98"/>
                  </a:lnTo>
                  <a:lnTo>
                    <a:pt x="50" y="100"/>
                  </a:lnTo>
                  <a:lnTo>
                    <a:pt x="50" y="101"/>
                  </a:lnTo>
                  <a:lnTo>
                    <a:pt x="50" y="103"/>
                  </a:lnTo>
                  <a:lnTo>
                    <a:pt x="50" y="105"/>
                  </a:lnTo>
                  <a:lnTo>
                    <a:pt x="50" y="107"/>
                  </a:lnTo>
                  <a:lnTo>
                    <a:pt x="48" y="107"/>
                  </a:lnTo>
                  <a:lnTo>
                    <a:pt x="50" y="107"/>
                  </a:lnTo>
                  <a:lnTo>
                    <a:pt x="48" y="109"/>
                  </a:lnTo>
                  <a:lnTo>
                    <a:pt x="46" y="109"/>
                  </a:lnTo>
                  <a:lnTo>
                    <a:pt x="44" y="111"/>
                  </a:lnTo>
                  <a:lnTo>
                    <a:pt x="44" y="109"/>
                  </a:lnTo>
                  <a:lnTo>
                    <a:pt x="42" y="109"/>
                  </a:lnTo>
                  <a:lnTo>
                    <a:pt x="42" y="111"/>
                  </a:lnTo>
                  <a:lnTo>
                    <a:pt x="40" y="111"/>
                  </a:lnTo>
                  <a:lnTo>
                    <a:pt x="40" y="113"/>
                  </a:lnTo>
                  <a:lnTo>
                    <a:pt x="40" y="115"/>
                  </a:lnTo>
                  <a:lnTo>
                    <a:pt x="40" y="117"/>
                  </a:lnTo>
                  <a:lnTo>
                    <a:pt x="38" y="117"/>
                  </a:lnTo>
                  <a:lnTo>
                    <a:pt x="38" y="119"/>
                  </a:lnTo>
                  <a:lnTo>
                    <a:pt x="40" y="119"/>
                  </a:lnTo>
                  <a:lnTo>
                    <a:pt x="40" y="121"/>
                  </a:lnTo>
                  <a:lnTo>
                    <a:pt x="40" y="123"/>
                  </a:lnTo>
                  <a:lnTo>
                    <a:pt x="40" y="125"/>
                  </a:lnTo>
                  <a:lnTo>
                    <a:pt x="42" y="125"/>
                  </a:lnTo>
                  <a:lnTo>
                    <a:pt x="40" y="125"/>
                  </a:lnTo>
                  <a:lnTo>
                    <a:pt x="40" y="126"/>
                  </a:lnTo>
                  <a:lnTo>
                    <a:pt x="38" y="126"/>
                  </a:lnTo>
                  <a:lnTo>
                    <a:pt x="36" y="126"/>
                  </a:lnTo>
                  <a:lnTo>
                    <a:pt x="36" y="125"/>
                  </a:lnTo>
                  <a:lnTo>
                    <a:pt x="38" y="125"/>
                  </a:lnTo>
                  <a:lnTo>
                    <a:pt x="38" y="123"/>
                  </a:lnTo>
                  <a:lnTo>
                    <a:pt x="38" y="121"/>
                  </a:lnTo>
                  <a:lnTo>
                    <a:pt x="36" y="121"/>
                  </a:lnTo>
                  <a:lnTo>
                    <a:pt x="34" y="121"/>
                  </a:lnTo>
                  <a:lnTo>
                    <a:pt x="34" y="119"/>
                  </a:lnTo>
                  <a:lnTo>
                    <a:pt x="33" y="119"/>
                  </a:lnTo>
                  <a:lnTo>
                    <a:pt x="33" y="117"/>
                  </a:lnTo>
                  <a:lnTo>
                    <a:pt x="31" y="117"/>
                  </a:lnTo>
                  <a:lnTo>
                    <a:pt x="31" y="115"/>
                  </a:lnTo>
                  <a:lnTo>
                    <a:pt x="29" y="115"/>
                  </a:lnTo>
                  <a:lnTo>
                    <a:pt x="29" y="113"/>
                  </a:lnTo>
                  <a:lnTo>
                    <a:pt x="27" y="113"/>
                  </a:lnTo>
                  <a:lnTo>
                    <a:pt x="27" y="111"/>
                  </a:lnTo>
                  <a:lnTo>
                    <a:pt x="27" y="109"/>
                  </a:lnTo>
                  <a:lnTo>
                    <a:pt x="25" y="107"/>
                  </a:lnTo>
                  <a:lnTo>
                    <a:pt x="25" y="105"/>
                  </a:lnTo>
                  <a:lnTo>
                    <a:pt x="25" y="103"/>
                  </a:lnTo>
                  <a:lnTo>
                    <a:pt x="27" y="101"/>
                  </a:lnTo>
                  <a:lnTo>
                    <a:pt x="27" y="100"/>
                  </a:lnTo>
                  <a:lnTo>
                    <a:pt x="27" y="98"/>
                  </a:lnTo>
                  <a:lnTo>
                    <a:pt x="29" y="98"/>
                  </a:lnTo>
                  <a:lnTo>
                    <a:pt x="29" y="96"/>
                  </a:lnTo>
                  <a:lnTo>
                    <a:pt x="29" y="94"/>
                  </a:lnTo>
                  <a:lnTo>
                    <a:pt x="29" y="92"/>
                  </a:lnTo>
                  <a:lnTo>
                    <a:pt x="29" y="90"/>
                  </a:lnTo>
                  <a:lnTo>
                    <a:pt x="29" y="88"/>
                  </a:lnTo>
                  <a:lnTo>
                    <a:pt x="29" y="86"/>
                  </a:lnTo>
                  <a:lnTo>
                    <a:pt x="29" y="84"/>
                  </a:lnTo>
                  <a:lnTo>
                    <a:pt x="27" y="84"/>
                  </a:lnTo>
                  <a:lnTo>
                    <a:pt x="27" y="82"/>
                  </a:lnTo>
                  <a:lnTo>
                    <a:pt x="25" y="82"/>
                  </a:lnTo>
                  <a:lnTo>
                    <a:pt x="23" y="82"/>
                  </a:lnTo>
                  <a:lnTo>
                    <a:pt x="21" y="82"/>
                  </a:lnTo>
                  <a:lnTo>
                    <a:pt x="19" y="82"/>
                  </a:lnTo>
                  <a:lnTo>
                    <a:pt x="17" y="84"/>
                  </a:lnTo>
                  <a:lnTo>
                    <a:pt x="15" y="82"/>
                  </a:lnTo>
                  <a:lnTo>
                    <a:pt x="15" y="84"/>
                  </a:lnTo>
                  <a:lnTo>
                    <a:pt x="13" y="84"/>
                  </a:lnTo>
                  <a:lnTo>
                    <a:pt x="13" y="82"/>
                  </a:lnTo>
                  <a:lnTo>
                    <a:pt x="11" y="82"/>
                  </a:lnTo>
                  <a:lnTo>
                    <a:pt x="11" y="80"/>
                  </a:lnTo>
                  <a:lnTo>
                    <a:pt x="9" y="78"/>
                  </a:lnTo>
                  <a:lnTo>
                    <a:pt x="9" y="77"/>
                  </a:lnTo>
                  <a:lnTo>
                    <a:pt x="8" y="77"/>
                  </a:lnTo>
                  <a:lnTo>
                    <a:pt x="8" y="75"/>
                  </a:lnTo>
                  <a:lnTo>
                    <a:pt x="6" y="75"/>
                  </a:lnTo>
                  <a:lnTo>
                    <a:pt x="4" y="77"/>
                  </a:lnTo>
                  <a:lnTo>
                    <a:pt x="4" y="75"/>
                  </a:lnTo>
                  <a:lnTo>
                    <a:pt x="4" y="73"/>
                  </a:lnTo>
                  <a:lnTo>
                    <a:pt x="2" y="73"/>
                  </a:lnTo>
                  <a:lnTo>
                    <a:pt x="2" y="71"/>
                  </a:lnTo>
                  <a:lnTo>
                    <a:pt x="0" y="71"/>
                  </a:lnTo>
                  <a:lnTo>
                    <a:pt x="2" y="71"/>
                  </a:lnTo>
                  <a:lnTo>
                    <a:pt x="0" y="69"/>
                  </a:lnTo>
                  <a:lnTo>
                    <a:pt x="0" y="67"/>
                  </a:lnTo>
                  <a:lnTo>
                    <a:pt x="2" y="67"/>
                  </a:lnTo>
                  <a:lnTo>
                    <a:pt x="2" y="65"/>
                  </a:lnTo>
                  <a:lnTo>
                    <a:pt x="4" y="65"/>
                  </a:lnTo>
                  <a:lnTo>
                    <a:pt x="4" y="63"/>
                  </a:lnTo>
                  <a:lnTo>
                    <a:pt x="4" y="61"/>
                  </a:lnTo>
                  <a:lnTo>
                    <a:pt x="4" y="59"/>
                  </a:lnTo>
                  <a:lnTo>
                    <a:pt x="4" y="57"/>
                  </a:lnTo>
                  <a:lnTo>
                    <a:pt x="4" y="55"/>
                  </a:lnTo>
                  <a:lnTo>
                    <a:pt x="4" y="53"/>
                  </a:lnTo>
                  <a:lnTo>
                    <a:pt x="6" y="52"/>
                  </a:lnTo>
                  <a:lnTo>
                    <a:pt x="8" y="52"/>
                  </a:lnTo>
                  <a:lnTo>
                    <a:pt x="9" y="52"/>
                  </a:lnTo>
                  <a:lnTo>
                    <a:pt x="11" y="50"/>
                  </a:lnTo>
                  <a:lnTo>
                    <a:pt x="13" y="48"/>
                  </a:lnTo>
                  <a:lnTo>
                    <a:pt x="11" y="48"/>
                  </a:lnTo>
                  <a:lnTo>
                    <a:pt x="9" y="48"/>
                  </a:lnTo>
                  <a:lnTo>
                    <a:pt x="9" y="46"/>
                  </a:lnTo>
                  <a:lnTo>
                    <a:pt x="8" y="46"/>
                  </a:lnTo>
                  <a:lnTo>
                    <a:pt x="8" y="44"/>
                  </a:lnTo>
                  <a:lnTo>
                    <a:pt x="9" y="42"/>
                  </a:lnTo>
                  <a:lnTo>
                    <a:pt x="9" y="40"/>
                  </a:lnTo>
                  <a:lnTo>
                    <a:pt x="9" y="38"/>
                  </a:lnTo>
                  <a:lnTo>
                    <a:pt x="9" y="36"/>
                  </a:lnTo>
                  <a:lnTo>
                    <a:pt x="8" y="36"/>
                  </a:lnTo>
                  <a:lnTo>
                    <a:pt x="8" y="34"/>
                  </a:lnTo>
                  <a:lnTo>
                    <a:pt x="8" y="32"/>
                  </a:lnTo>
                  <a:lnTo>
                    <a:pt x="9" y="32"/>
                  </a:lnTo>
                  <a:lnTo>
                    <a:pt x="9" y="30"/>
                  </a:lnTo>
                  <a:lnTo>
                    <a:pt x="11" y="29"/>
                  </a:lnTo>
                  <a:lnTo>
                    <a:pt x="9" y="29"/>
                  </a:lnTo>
                  <a:lnTo>
                    <a:pt x="9" y="27"/>
                  </a:lnTo>
                  <a:lnTo>
                    <a:pt x="9" y="25"/>
                  </a:lnTo>
                  <a:lnTo>
                    <a:pt x="8" y="25"/>
                  </a:lnTo>
                  <a:lnTo>
                    <a:pt x="9" y="25"/>
                  </a:lnTo>
                  <a:lnTo>
                    <a:pt x="9" y="23"/>
                  </a:lnTo>
                  <a:lnTo>
                    <a:pt x="11" y="23"/>
                  </a:lnTo>
                  <a:lnTo>
                    <a:pt x="13" y="23"/>
                  </a:lnTo>
                  <a:lnTo>
                    <a:pt x="13" y="21"/>
                  </a:lnTo>
                  <a:lnTo>
                    <a:pt x="15" y="21"/>
                  </a:lnTo>
                  <a:lnTo>
                    <a:pt x="15" y="19"/>
                  </a:lnTo>
                  <a:lnTo>
                    <a:pt x="13" y="17"/>
                  </a:lnTo>
                  <a:lnTo>
                    <a:pt x="13" y="15"/>
                  </a:lnTo>
                  <a:lnTo>
                    <a:pt x="13" y="13"/>
                  </a:lnTo>
                  <a:lnTo>
                    <a:pt x="11" y="13"/>
                  </a:lnTo>
                  <a:lnTo>
                    <a:pt x="11" y="11"/>
                  </a:lnTo>
                  <a:lnTo>
                    <a:pt x="9" y="11"/>
                  </a:lnTo>
                  <a:lnTo>
                    <a:pt x="9" y="9"/>
                  </a:lnTo>
                  <a:lnTo>
                    <a:pt x="9" y="7"/>
                  </a:lnTo>
                  <a:lnTo>
                    <a:pt x="9" y="6"/>
                  </a:lnTo>
                  <a:lnTo>
                    <a:pt x="8" y="6"/>
                  </a:lnTo>
                  <a:lnTo>
                    <a:pt x="8" y="4"/>
                  </a:lnTo>
                  <a:lnTo>
                    <a:pt x="6" y="4"/>
                  </a:lnTo>
                  <a:lnTo>
                    <a:pt x="4" y="4"/>
                  </a:lnTo>
                  <a:lnTo>
                    <a:pt x="4" y="2"/>
                  </a:lnTo>
                  <a:lnTo>
                    <a:pt x="4" y="0"/>
                  </a:lnTo>
                  <a:lnTo>
                    <a:pt x="6"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6" name="Freeform 165"/>
            <p:cNvSpPr>
              <a:spLocks noEditPoints="1"/>
            </p:cNvSpPr>
            <p:nvPr/>
          </p:nvSpPr>
          <p:spPr bwMode="auto">
            <a:xfrm>
              <a:off x="7548563" y="4646613"/>
              <a:ext cx="493713" cy="165100"/>
            </a:xfrm>
            <a:custGeom>
              <a:avLst/>
              <a:gdLst>
                <a:gd name="T0" fmla="*/ 71 w 311"/>
                <a:gd name="T1" fmla="*/ 73 h 104"/>
                <a:gd name="T2" fmla="*/ 286 w 311"/>
                <a:gd name="T3" fmla="*/ 50 h 104"/>
                <a:gd name="T4" fmla="*/ 297 w 311"/>
                <a:gd name="T5" fmla="*/ 42 h 104"/>
                <a:gd name="T6" fmla="*/ 9 w 311"/>
                <a:gd name="T7" fmla="*/ 31 h 104"/>
                <a:gd name="T8" fmla="*/ 3 w 311"/>
                <a:gd name="T9" fmla="*/ 17 h 104"/>
                <a:gd name="T10" fmla="*/ 11 w 311"/>
                <a:gd name="T11" fmla="*/ 13 h 104"/>
                <a:gd name="T12" fmla="*/ 23 w 311"/>
                <a:gd name="T13" fmla="*/ 19 h 104"/>
                <a:gd name="T14" fmla="*/ 24 w 311"/>
                <a:gd name="T15" fmla="*/ 27 h 104"/>
                <a:gd name="T16" fmla="*/ 36 w 311"/>
                <a:gd name="T17" fmla="*/ 21 h 104"/>
                <a:gd name="T18" fmla="*/ 48 w 311"/>
                <a:gd name="T19" fmla="*/ 27 h 104"/>
                <a:gd name="T20" fmla="*/ 61 w 311"/>
                <a:gd name="T21" fmla="*/ 48 h 104"/>
                <a:gd name="T22" fmla="*/ 59 w 311"/>
                <a:gd name="T23" fmla="*/ 69 h 104"/>
                <a:gd name="T24" fmla="*/ 67 w 311"/>
                <a:gd name="T25" fmla="*/ 82 h 104"/>
                <a:gd name="T26" fmla="*/ 71 w 311"/>
                <a:gd name="T27" fmla="*/ 94 h 104"/>
                <a:gd name="T28" fmla="*/ 63 w 311"/>
                <a:gd name="T29" fmla="*/ 96 h 104"/>
                <a:gd name="T30" fmla="*/ 51 w 311"/>
                <a:gd name="T31" fmla="*/ 88 h 104"/>
                <a:gd name="T32" fmla="*/ 34 w 311"/>
                <a:gd name="T33" fmla="*/ 79 h 104"/>
                <a:gd name="T34" fmla="*/ 24 w 311"/>
                <a:gd name="T35" fmla="*/ 65 h 104"/>
                <a:gd name="T36" fmla="*/ 15 w 311"/>
                <a:gd name="T37" fmla="*/ 56 h 104"/>
                <a:gd name="T38" fmla="*/ 13 w 311"/>
                <a:gd name="T39" fmla="*/ 48 h 104"/>
                <a:gd name="T40" fmla="*/ 11 w 311"/>
                <a:gd name="T41" fmla="*/ 36 h 104"/>
                <a:gd name="T42" fmla="*/ 7 w 311"/>
                <a:gd name="T43" fmla="*/ 17 h 104"/>
                <a:gd name="T44" fmla="*/ 282 w 311"/>
                <a:gd name="T45" fmla="*/ 11 h 104"/>
                <a:gd name="T46" fmla="*/ 280 w 311"/>
                <a:gd name="T47" fmla="*/ 6 h 104"/>
                <a:gd name="T48" fmla="*/ 286 w 311"/>
                <a:gd name="T49" fmla="*/ 13 h 104"/>
                <a:gd name="T50" fmla="*/ 284 w 311"/>
                <a:gd name="T51" fmla="*/ 23 h 104"/>
                <a:gd name="T52" fmla="*/ 289 w 311"/>
                <a:gd name="T53" fmla="*/ 27 h 104"/>
                <a:gd name="T54" fmla="*/ 301 w 311"/>
                <a:gd name="T55" fmla="*/ 27 h 104"/>
                <a:gd name="T56" fmla="*/ 311 w 311"/>
                <a:gd name="T57" fmla="*/ 33 h 104"/>
                <a:gd name="T58" fmla="*/ 295 w 311"/>
                <a:gd name="T59" fmla="*/ 42 h 104"/>
                <a:gd name="T60" fmla="*/ 293 w 311"/>
                <a:gd name="T61" fmla="*/ 48 h 104"/>
                <a:gd name="T62" fmla="*/ 284 w 311"/>
                <a:gd name="T63" fmla="*/ 52 h 104"/>
                <a:gd name="T64" fmla="*/ 264 w 311"/>
                <a:gd name="T65" fmla="*/ 48 h 104"/>
                <a:gd name="T66" fmla="*/ 251 w 311"/>
                <a:gd name="T67" fmla="*/ 54 h 104"/>
                <a:gd name="T68" fmla="*/ 249 w 311"/>
                <a:gd name="T69" fmla="*/ 69 h 104"/>
                <a:gd name="T70" fmla="*/ 245 w 311"/>
                <a:gd name="T71" fmla="*/ 75 h 104"/>
                <a:gd name="T72" fmla="*/ 241 w 311"/>
                <a:gd name="T73" fmla="*/ 84 h 104"/>
                <a:gd name="T74" fmla="*/ 234 w 311"/>
                <a:gd name="T75" fmla="*/ 94 h 104"/>
                <a:gd name="T76" fmla="*/ 213 w 311"/>
                <a:gd name="T77" fmla="*/ 94 h 104"/>
                <a:gd name="T78" fmla="*/ 199 w 311"/>
                <a:gd name="T79" fmla="*/ 94 h 104"/>
                <a:gd name="T80" fmla="*/ 188 w 311"/>
                <a:gd name="T81" fmla="*/ 102 h 104"/>
                <a:gd name="T82" fmla="*/ 172 w 311"/>
                <a:gd name="T83" fmla="*/ 104 h 104"/>
                <a:gd name="T84" fmla="*/ 159 w 311"/>
                <a:gd name="T85" fmla="*/ 92 h 104"/>
                <a:gd name="T86" fmla="*/ 163 w 311"/>
                <a:gd name="T87" fmla="*/ 88 h 104"/>
                <a:gd name="T88" fmla="*/ 172 w 311"/>
                <a:gd name="T89" fmla="*/ 90 h 104"/>
                <a:gd name="T90" fmla="*/ 182 w 311"/>
                <a:gd name="T91" fmla="*/ 96 h 104"/>
                <a:gd name="T92" fmla="*/ 182 w 311"/>
                <a:gd name="T93" fmla="*/ 90 h 104"/>
                <a:gd name="T94" fmla="*/ 184 w 311"/>
                <a:gd name="T95" fmla="*/ 82 h 104"/>
                <a:gd name="T96" fmla="*/ 186 w 311"/>
                <a:gd name="T97" fmla="*/ 79 h 104"/>
                <a:gd name="T98" fmla="*/ 186 w 311"/>
                <a:gd name="T99" fmla="*/ 75 h 104"/>
                <a:gd name="T100" fmla="*/ 211 w 311"/>
                <a:gd name="T101" fmla="*/ 67 h 104"/>
                <a:gd name="T102" fmla="*/ 226 w 311"/>
                <a:gd name="T103" fmla="*/ 44 h 104"/>
                <a:gd name="T104" fmla="*/ 238 w 311"/>
                <a:gd name="T105" fmla="*/ 52 h 104"/>
                <a:gd name="T106" fmla="*/ 243 w 311"/>
                <a:gd name="T107" fmla="*/ 40 h 104"/>
                <a:gd name="T108" fmla="*/ 247 w 311"/>
                <a:gd name="T109" fmla="*/ 40 h 104"/>
                <a:gd name="T110" fmla="*/ 249 w 311"/>
                <a:gd name="T111" fmla="*/ 31 h 104"/>
                <a:gd name="T112" fmla="*/ 261 w 311"/>
                <a:gd name="T113" fmla="*/ 23 h 104"/>
                <a:gd name="T114" fmla="*/ 270 w 311"/>
                <a:gd name="T115" fmla="*/ 10 h 104"/>
                <a:gd name="T116" fmla="*/ 280 w 311"/>
                <a:gd name="T117" fmla="*/ 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11" h="104">
                  <a:moveTo>
                    <a:pt x="186" y="79"/>
                  </a:moveTo>
                  <a:lnTo>
                    <a:pt x="184" y="79"/>
                  </a:lnTo>
                  <a:lnTo>
                    <a:pt x="184" y="77"/>
                  </a:lnTo>
                  <a:lnTo>
                    <a:pt x="184" y="75"/>
                  </a:lnTo>
                  <a:lnTo>
                    <a:pt x="184" y="73"/>
                  </a:lnTo>
                  <a:lnTo>
                    <a:pt x="186" y="73"/>
                  </a:lnTo>
                  <a:lnTo>
                    <a:pt x="186" y="75"/>
                  </a:lnTo>
                  <a:lnTo>
                    <a:pt x="186" y="77"/>
                  </a:lnTo>
                  <a:lnTo>
                    <a:pt x="186" y="79"/>
                  </a:lnTo>
                  <a:close/>
                  <a:moveTo>
                    <a:pt x="71" y="75"/>
                  </a:moveTo>
                  <a:lnTo>
                    <a:pt x="71" y="73"/>
                  </a:lnTo>
                  <a:lnTo>
                    <a:pt x="71" y="71"/>
                  </a:lnTo>
                  <a:lnTo>
                    <a:pt x="71" y="73"/>
                  </a:lnTo>
                  <a:lnTo>
                    <a:pt x="72" y="73"/>
                  </a:lnTo>
                  <a:lnTo>
                    <a:pt x="71" y="75"/>
                  </a:lnTo>
                  <a:close/>
                  <a:moveTo>
                    <a:pt x="24" y="69"/>
                  </a:moveTo>
                  <a:lnTo>
                    <a:pt x="26" y="69"/>
                  </a:lnTo>
                  <a:lnTo>
                    <a:pt x="24" y="69"/>
                  </a:lnTo>
                  <a:close/>
                  <a:moveTo>
                    <a:pt x="289" y="50"/>
                  </a:moveTo>
                  <a:lnTo>
                    <a:pt x="289" y="52"/>
                  </a:lnTo>
                  <a:lnTo>
                    <a:pt x="288" y="52"/>
                  </a:lnTo>
                  <a:lnTo>
                    <a:pt x="286" y="50"/>
                  </a:lnTo>
                  <a:lnTo>
                    <a:pt x="288" y="50"/>
                  </a:lnTo>
                  <a:lnTo>
                    <a:pt x="289" y="50"/>
                  </a:lnTo>
                  <a:close/>
                  <a:moveTo>
                    <a:pt x="301" y="46"/>
                  </a:moveTo>
                  <a:lnTo>
                    <a:pt x="303" y="46"/>
                  </a:lnTo>
                  <a:lnTo>
                    <a:pt x="301" y="46"/>
                  </a:lnTo>
                  <a:close/>
                  <a:moveTo>
                    <a:pt x="299" y="42"/>
                  </a:moveTo>
                  <a:lnTo>
                    <a:pt x="301" y="42"/>
                  </a:lnTo>
                  <a:lnTo>
                    <a:pt x="301" y="44"/>
                  </a:lnTo>
                  <a:lnTo>
                    <a:pt x="299" y="44"/>
                  </a:lnTo>
                  <a:lnTo>
                    <a:pt x="297" y="44"/>
                  </a:lnTo>
                  <a:lnTo>
                    <a:pt x="297" y="42"/>
                  </a:lnTo>
                  <a:lnTo>
                    <a:pt x="299" y="42"/>
                  </a:lnTo>
                  <a:close/>
                  <a:moveTo>
                    <a:pt x="247" y="33"/>
                  </a:moveTo>
                  <a:lnTo>
                    <a:pt x="245" y="33"/>
                  </a:lnTo>
                  <a:lnTo>
                    <a:pt x="247" y="33"/>
                  </a:lnTo>
                  <a:lnTo>
                    <a:pt x="247" y="31"/>
                  </a:lnTo>
                  <a:lnTo>
                    <a:pt x="247" y="33"/>
                  </a:lnTo>
                  <a:close/>
                  <a:moveTo>
                    <a:pt x="9" y="31"/>
                  </a:moveTo>
                  <a:lnTo>
                    <a:pt x="9" y="33"/>
                  </a:lnTo>
                  <a:lnTo>
                    <a:pt x="7" y="33"/>
                  </a:lnTo>
                  <a:lnTo>
                    <a:pt x="7" y="31"/>
                  </a:lnTo>
                  <a:lnTo>
                    <a:pt x="9" y="31"/>
                  </a:lnTo>
                  <a:close/>
                  <a:moveTo>
                    <a:pt x="293" y="25"/>
                  </a:moveTo>
                  <a:lnTo>
                    <a:pt x="293" y="23"/>
                  </a:lnTo>
                  <a:lnTo>
                    <a:pt x="295" y="23"/>
                  </a:lnTo>
                  <a:lnTo>
                    <a:pt x="295" y="25"/>
                  </a:lnTo>
                  <a:lnTo>
                    <a:pt x="293" y="25"/>
                  </a:lnTo>
                  <a:close/>
                  <a:moveTo>
                    <a:pt x="1" y="19"/>
                  </a:moveTo>
                  <a:lnTo>
                    <a:pt x="1" y="17"/>
                  </a:lnTo>
                  <a:lnTo>
                    <a:pt x="1" y="19"/>
                  </a:lnTo>
                  <a:close/>
                  <a:moveTo>
                    <a:pt x="1" y="15"/>
                  </a:moveTo>
                  <a:lnTo>
                    <a:pt x="3" y="15"/>
                  </a:lnTo>
                  <a:lnTo>
                    <a:pt x="3" y="17"/>
                  </a:lnTo>
                  <a:lnTo>
                    <a:pt x="1" y="17"/>
                  </a:lnTo>
                  <a:lnTo>
                    <a:pt x="0" y="17"/>
                  </a:lnTo>
                  <a:lnTo>
                    <a:pt x="0" y="15"/>
                  </a:lnTo>
                  <a:lnTo>
                    <a:pt x="1" y="15"/>
                  </a:lnTo>
                  <a:lnTo>
                    <a:pt x="1" y="13"/>
                  </a:lnTo>
                  <a:lnTo>
                    <a:pt x="1" y="15"/>
                  </a:lnTo>
                  <a:close/>
                  <a:moveTo>
                    <a:pt x="7" y="10"/>
                  </a:moveTo>
                  <a:lnTo>
                    <a:pt x="9" y="10"/>
                  </a:lnTo>
                  <a:lnTo>
                    <a:pt x="9" y="11"/>
                  </a:lnTo>
                  <a:lnTo>
                    <a:pt x="9" y="13"/>
                  </a:lnTo>
                  <a:lnTo>
                    <a:pt x="11" y="13"/>
                  </a:lnTo>
                  <a:lnTo>
                    <a:pt x="13" y="13"/>
                  </a:lnTo>
                  <a:lnTo>
                    <a:pt x="15" y="13"/>
                  </a:lnTo>
                  <a:lnTo>
                    <a:pt x="15" y="15"/>
                  </a:lnTo>
                  <a:lnTo>
                    <a:pt x="15" y="13"/>
                  </a:lnTo>
                  <a:lnTo>
                    <a:pt x="17" y="13"/>
                  </a:lnTo>
                  <a:lnTo>
                    <a:pt x="17" y="15"/>
                  </a:lnTo>
                  <a:lnTo>
                    <a:pt x="17" y="17"/>
                  </a:lnTo>
                  <a:lnTo>
                    <a:pt x="19" y="17"/>
                  </a:lnTo>
                  <a:lnTo>
                    <a:pt x="21" y="17"/>
                  </a:lnTo>
                  <a:lnTo>
                    <a:pt x="23" y="17"/>
                  </a:lnTo>
                  <a:lnTo>
                    <a:pt x="23" y="19"/>
                  </a:lnTo>
                  <a:lnTo>
                    <a:pt x="21" y="19"/>
                  </a:lnTo>
                  <a:lnTo>
                    <a:pt x="23" y="19"/>
                  </a:lnTo>
                  <a:lnTo>
                    <a:pt x="23" y="21"/>
                  </a:lnTo>
                  <a:lnTo>
                    <a:pt x="23" y="23"/>
                  </a:lnTo>
                  <a:lnTo>
                    <a:pt x="21" y="23"/>
                  </a:lnTo>
                  <a:lnTo>
                    <a:pt x="21" y="25"/>
                  </a:lnTo>
                  <a:lnTo>
                    <a:pt x="21" y="27"/>
                  </a:lnTo>
                  <a:lnTo>
                    <a:pt x="21" y="25"/>
                  </a:lnTo>
                  <a:lnTo>
                    <a:pt x="21" y="27"/>
                  </a:lnTo>
                  <a:lnTo>
                    <a:pt x="23" y="27"/>
                  </a:lnTo>
                  <a:lnTo>
                    <a:pt x="24" y="27"/>
                  </a:lnTo>
                  <a:lnTo>
                    <a:pt x="24" y="25"/>
                  </a:lnTo>
                  <a:lnTo>
                    <a:pt x="26" y="25"/>
                  </a:lnTo>
                  <a:lnTo>
                    <a:pt x="26" y="23"/>
                  </a:lnTo>
                  <a:lnTo>
                    <a:pt x="28" y="23"/>
                  </a:lnTo>
                  <a:lnTo>
                    <a:pt x="30" y="23"/>
                  </a:lnTo>
                  <a:lnTo>
                    <a:pt x="30" y="25"/>
                  </a:lnTo>
                  <a:lnTo>
                    <a:pt x="32" y="25"/>
                  </a:lnTo>
                  <a:lnTo>
                    <a:pt x="34" y="25"/>
                  </a:lnTo>
                  <a:lnTo>
                    <a:pt x="34" y="23"/>
                  </a:lnTo>
                  <a:lnTo>
                    <a:pt x="36" y="23"/>
                  </a:lnTo>
                  <a:lnTo>
                    <a:pt x="36" y="21"/>
                  </a:lnTo>
                  <a:lnTo>
                    <a:pt x="38" y="19"/>
                  </a:lnTo>
                  <a:lnTo>
                    <a:pt x="38" y="17"/>
                  </a:lnTo>
                  <a:lnTo>
                    <a:pt x="38" y="19"/>
                  </a:lnTo>
                  <a:lnTo>
                    <a:pt x="40" y="19"/>
                  </a:lnTo>
                  <a:lnTo>
                    <a:pt x="40" y="17"/>
                  </a:lnTo>
                  <a:lnTo>
                    <a:pt x="42" y="19"/>
                  </a:lnTo>
                  <a:lnTo>
                    <a:pt x="44" y="23"/>
                  </a:lnTo>
                  <a:lnTo>
                    <a:pt x="46" y="23"/>
                  </a:lnTo>
                  <a:lnTo>
                    <a:pt x="46" y="25"/>
                  </a:lnTo>
                  <a:lnTo>
                    <a:pt x="48" y="25"/>
                  </a:lnTo>
                  <a:lnTo>
                    <a:pt x="48" y="27"/>
                  </a:lnTo>
                  <a:lnTo>
                    <a:pt x="49" y="29"/>
                  </a:lnTo>
                  <a:lnTo>
                    <a:pt x="51" y="29"/>
                  </a:lnTo>
                  <a:lnTo>
                    <a:pt x="53" y="31"/>
                  </a:lnTo>
                  <a:lnTo>
                    <a:pt x="55" y="34"/>
                  </a:lnTo>
                  <a:lnTo>
                    <a:pt x="57" y="34"/>
                  </a:lnTo>
                  <a:lnTo>
                    <a:pt x="57" y="38"/>
                  </a:lnTo>
                  <a:lnTo>
                    <a:pt x="59" y="40"/>
                  </a:lnTo>
                  <a:lnTo>
                    <a:pt x="59" y="42"/>
                  </a:lnTo>
                  <a:lnTo>
                    <a:pt x="59" y="44"/>
                  </a:lnTo>
                  <a:lnTo>
                    <a:pt x="59" y="46"/>
                  </a:lnTo>
                  <a:lnTo>
                    <a:pt x="61" y="48"/>
                  </a:lnTo>
                  <a:lnTo>
                    <a:pt x="59" y="50"/>
                  </a:lnTo>
                  <a:lnTo>
                    <a:pt x="59" y="52"/>
                  </a:lnTo>
                  <a:lnTo>
                    <a:pt x="59" y="54"/>
                  </a:lnTo>
                  <a:lnTo>
                    <a:pt x="59" y="56"/>
                  </a:lnTo>
                  <a:lnTo>
                    <a:pt x="57" y="56"/>
                  </a:lnTo>
                  <a:lnTo>
                    <a:pt x="57" y="58"/>
                  </a:lnTo>
                  <a:lnTo>
                    <a:pt x="59" y="59"/>
                  </a:lnTo>
                  <a:lnTo>
                    <a:pt x="59" y="61"/>
                  </a:lnTo>
                  <a:lnTo>
                    <a:pt x="59" y="63"/>
                  </a:lnTo>
                  <a:lnTo>
                    <a:pt x="59" y="65"/>
                  </a:lnTo>
                  <a:lnTo>
                    <a:pt x="59" y="69"/>
                  </a:lnTo>
                  <a:lnTo>
                    <a:pt x="59" y="71"/>
                  </a:lnTo>
                  <a:lnTo>
                    <a:pt x="61" y="73"/>
                  </a:lnTo>
                  <a:lnTo>
                    <a:pt x="63" y="75"/>
                  </a:lnTo>
                  <a:lnTo>
                    <a:pt x="65" y="75"/>
                  </a:lnTo>
                  <a:lnTo>
                    <a:pt x="65" y="77"/>
                  </a:lnTo>
                  <a:lnTo>
                    <a:pt x="65" y="79"/>
                  </a:lnTo>
                  <a:lnTo>
                    <a:pt x="67" y="79"/>
                  </a:lnTo>
                  <a:lnTo>
                    <a:pt x="67" y="81"/>
                  </a:lnTo>
                  <a:lnTo>
                    <a:pt x="69" y="81"/>
                  </a:lnTo>
                  <a:lnTo>
                    <a:pt x="69" y="82"/>
                  </a:lnTo>
                  <a:lnTo>
                    <a:pt x="67" y="82"/>
                  </a:lnTo>
                  <a:lnTo>
                    <a:pt x="69" y="82"/>
                  </a:lnTo>
                  <a:lnTo>
                    <a:pt x="69" y="84"/>
                  </a:lnTo>
                  <a:lnTo>
                    <a:pt x="71" y="86"/>
                  </a:lnTo>
                  <a:lnTo>
                    <a:pt x="71" y="88"/>
                  </a:lnTo>
                  <a:lnTo>
                    <a:pt x="71" y="90"/>
                  </a:lnTo>
                  <a:lnTo>
                    <a:pt x="72" y="90"/>
                  </a:lnTo>
                  <a:lnTo>
                    <a:pt x="72" y="92"/>
                  </a:lnTo>
                  <a:lnTo>
                    <a:pt x="72" y="94"/>
                  </a:lnTo>
                  <a:lnTo>
                    <a:pt x="72" y="96"/>
                  </a:lnTo>
                  <a:lnTo>
                    <a:pt x="71" y="96"/>
                  </a:lnTo>
                  <a:lnTo>
                    <a:pt x="71" y="94"/>
                  </a:lnTo>
                  <a:lnTo>
                    <a:pt x="69" y="94"/>
                  </a:lnTo>
                  <a:lnTo>
                    <a:pt x="71" y="92"/>
                  </a:lnTo>
                  <a:lnTo>
                    <a:pt x="69" y="94"/>
                  </a:lnTo>
                  <a:lnTo>
                    <a:pt x="69" y="92"/>
                  </a:lnTo>
                  <a:lnTo>
                    <a:pt x="67" y="90"/>
                  </a:lnTo>
                  <a:lnTo>
                    <a:pt x="69" y="92"/>
                  </a:lnTo>
                  <a:lnTo>
                    <a:pt x="69" y="94"/>
                  </a:lnTo>
                  <a:lnTo>
                    <a:pt x="67" y="94"/>
                  </a:lnTo>
                  <a:lnTo>
                    <a:pt x="65" y="94"/>
                  </a:lnTo>
                  <a:lnTo>
                    <a:pt x="63" y="94"/>
                  </a:lnTo>
                  <a:lnTo>
                    <a:pt x="63" y="96"/>
                  </a:lnTo>
                  <a:lnTo>
                    <a:pt x="61" y="96"/>
                  </a:lnTo>
                  <a:lnTo>
                    <a:pt x="61" y="98"/>
                  </a:lnTo>
                  <a:lnTo>
                    <a:pt x="61" y="96"/>
                  </a:lnTo>
                  <a:lnTo>
                    <a:pt x="59" y="96"/>
                  </a:lnTo>
                  <a:lnTo>
                    <a:pt x="59" y="94"/>
                  </a:lnTo>
                  <a:lnTo>
                    <a:pt x="59" y="92"/>
                  </a:lnTo>
                  <a:lnTo>
                    <a:pt x="57" y="92"/>
                  </a:lnTo>
                  <a:lnTo>
                    <a:pt x="55" y="92"/>
                  </a:lnTo>
                  <a:lnTo>
                    <a:pt x="53" y="90"/>
                  </a:lnTo>
                  <a:lnTo>
                    <a:pt x="51" y="90"/>
                  </a:lnTo>
                  <a:lnTo>
                    <a:pt x="51" y="88"/>
                  </a:lnTo>
                  <a:lnTo>
                    <a:pt x="49" y="88"/>
                  </a:lnTo>
                  <a:lnTo>
                    <a:pt x="48" y="88"/>
                  </a:lnTo>
                  <a:lnTo>
                    <a:pt x="48" y="86"/>
                  </a:lnTo>
                  <a:lnTo>
                    <a:pt x="46" y="84"/>
                  </a:lnTo>
                  <a:lnTo>
                    <a:pt x="44" y="84"/>
                  </a:lnTo>
                  <a:lnTo>
                    <a:pt x="42" y="82"/>
                  </a:lnTo>
                  <a:lnTo>
                    <a:pt x="40" y="82"/>
                  </a:lnTo>
                  <a:lnTo>
                    <a:pt x="38" y="81"/>
                  </a:lnTo>
                  <a:lnTo>
                    <a:pt x="36" y="81"/>
                  </a:lnTo>
                  <a:lnTo>
                    <a:pt x="36" y="79"/>
                  </a:lnTo>
                  <a:lnTo>
                    <a:pt x="34" y="79"/>
                  </a:lnTo>
                  <a:lnTo>
                    <a:pt x="34" y="77"/>
                  </a:lnTo>
                  <a:lnTo>
                    <a:pt x="32" y="77"/>
                  </a:lnTo>
                  <a:lnTo>
                    <a:pt x="32" y="75"/>
                  </a:lnTo>
                  <a:lnTo>
                    <a:pt x="30" y="75"/>
                  </a:lnTo>
                  <a:lnTo>
                    <a:pt x="28" y="75"/>
                  </a:lnTo>
                  <a:lnTo>
                    <a:pt x="26" y="73"/>
                  </a:lnTo>
                  <a:lnTo>
                    <a:pt x="24" y="73"/>
                  </a:lnTo>
                  <a:lnTo>
                    <a:pt x="24" y="71"/>
                  </a:lnTo>
                  <a:lnTo>
                    <a:pt x="26" y="69"/>
                  </a:lnTo>
                  <a:lnTo>
                    <a:pt x="26" y="67"/>
                  </a:lnTo>
                  <a:lnTo>
                    <a:pt x="24" y="65"/>
                  </a:lnTo>
                  <a:lnTo>
                    <a:pt x="24" y="63"/>
                  </a:lnTo>
                  <a:lnTo>
                    <a:pt x="23" y="63"/>
                  </a:lnTo>
                  <a:lnTo>
                    <a:pt x="23" y="61"/>
                  </a:lnTo>
                  <a:lnTo>
                    <a:pt x="21" y="61"/>
                  </a:lnTo>
                  <a:lnTo>
                    <a:pt x="21" y="59"/>
                  </a:lnTo>
                  <a:lnTo>
                    <a:pt x="19" y="58"/>
                  </a:lnTo>
                  <a:lnTo>
                    <a:pt x="17" y="58"/>
                  </a:lnTo>
                  <a:lnTo>
                    <a:pt x="17" y="56"/>
                  </a:lnTo>
                  <a:lnTo>
                    <a:pt x="19" y="56"/>
                  </a:lnTo>
                  <a:lnTo>
                    <a:pt x="17" y="56"/>
                  </a:lnTo>
                  <a:lnTo>
                    <a:pt x="15" y="56"/>
                  </a:lnTo>
                  <a:lnTo>
                    <a:pt x="15" y="54"/>
                  </a:lnTo>
                  <a:lnTo>
                    <a:pt x="17" y="54"/>
                  </a:lnTo>
                  <a:lnTo>
                    <a:pt x="19" y="54"/>
                  </a:lnTo>
                  <a:lnTo>
                    <a:pt x="17" y="54"/>
                  </a:lnTo>
                  <a:lnTo>
                    <a:pt x="17" y="52"/>
                  </a:lnTo>
                  <a:lnTo>
                    <a:pt x="15" y="52"/>
                  </a:lnTo>
                  <a:lnTo>
                    <a:pt x="15" y="50"/>
                  </a:lnTo>
                  <a:lnTo>
                    <a:pt x="15" y="52"/>
                  </a:lnTo>
                  <a:lnTo>
                    <a:pt x="15" y="50"/>
                  </a:lnTo>
                  <a:lnTo>
                    <a:pt x="15" y="48"/>
                  </a:lnTo>
                  <a:lnTo>
                    <a:pt x="13" y="48"/>
                  </a:lnTo>
                  <a:lnTo>
                    <a:pt x="13" y="46"/>
                  </a:lnTo>
                  <a:lnTo>
                    <a:pt x="15" y="46"/>
                  </a:lnTo>
                  <a:lnTo>
                    <a:pt x="15" y="44"/>
                  </a:lnTo>
                  <a:lnTo>
                    <a:pt x="13" y="44"/>
                  </a:lnTo>
                  <a:lnTo>
                    <a:pt x="15" y="44"/>
                  </a:lnTo>
                  <a:lnTo>
                    <a:pt x="15" y="42"/>
                  </a:lnTo>
                  <a:lnTo>
                    <a:pt x="15" y="40"/>
                  </a:lnTo>
                  <a:lnTo>
                    <a:pt x="13" y="40"/>
                  </a:lnTo>
                  <a:lnTo>
                    <a:pt x="13" y="38"/>
                  </a:lnTo>
                  <a:lnTo>
                    <a:pt x="11" y="38"/>
                  </a:lnTo>
                  <a:lnTo>
                    <a:pt x="11" y="36"/>
                  </a:lnTo>
                  <a:lnTo>
                    <a:pt x="11" y="34"/>
                  </a:lnTo>
                  <a:lnTo>
                    <a:pt x="11" y="33"/>
                  </a:lnTo>
                  <a:lnTo>
                    <a:pt x="11" y="31"/>
                  </a:lnTo>
                  <a:lnTo>
                    <a:pt x="11" y="29"/>
                  </a:lnTo>
                  <a:lnTo>
                    <a:pt x="9" y="27"/>
                  </a:lnTo>
                  <a:lnTo>
                    <a:pt x="11" y="27"/>
                  </a:lnTo>
                  <a:lnTo>
                    <a:pt x="11" y="25"/>
                  </a:lnTo>
                  <a:lnTo>
                    <a:pt x="9" y="21"/>
                  </a:lnTo>
                  <a:lnTo>
                    <a:pt x="9" y="19"/>
                  </a:lnTo>
                  <a:lnTo>
                    <a:pt x="9" y="17"/>
                  </a:lnTo>
                  <a:lnTo>
                    <a:pt x="7" y="17"/>
                  </a:lnTo>
                  <a:lnTo>
                    <a:pt x="7" y="15"/>
                  </a:lnTo>
                  <a:lnTo>
                    <a:pt x="7" y="13"/>
                  </a:lnTo>
                  <a:lnTo>
                    <a:pt x="7" y="11"/>
                  </a:lnTo>
                  <a:lnTo>
                    <a:pt x="7" y="10"/>
                  </a:lnTo>
                  <a:close/>
                  <a:moveTo>
                    <a:pt x="282" y="11"/>
                  </a:moveTo>
                  <a:lnTo>
                    <a:pt x="280" y="11"/>
                  </a:lnTo>
                  <a:lnTo>
                    <a:pt x="282" y="11"/>
                  </a:lnTo>
                  <a:lnTo>
                    <a:pt x="282" y="10"/>
                  </a:lnTo>
                  <a:lnTo>
                    <a:pt x="284" y="10"/>
                  </a:lnTo>
                  <a:lnTo>
                    <a:pt x="284" y="11"/>
                  </a:lnTo>
                  <a:lnTo>
                    <a:pt x="282" y="11"/>
                  </a:lnTo>
                  <a:close/>
                  <a:moveTo>
                    <a:pt x="272" y="6"/>
                  </a:moveTo>
                  <a:lnTo>
                    <a:pt x="272" y="8"/>
                  </a:lnTo>
                  <a:lnTo>
                    <a:pt x="272" y="10"/>
                  </a:lnTo>
                  <a:lnTo>
                    <a:pt x="272" y="11"/>
                  </a:lnTo>
                  <a:lnTo>
                    <a:pt x="274" y="11"/>
                  </a:lnTo>
                  <a:lnTo>
                    <a:pt x="274" y="10"/>
                  </a:lnTo>
                  <a:lnTo>
                    <a:pt x="276" y="10"/>
                  </a:lnTo>
                  <a:lnTo>
                    <a:pt x="276" y="8"/>
                  </a:lnTo>
                  <a:lnTo>
                    <a:pt x="276" y="6"/>
                  </a:lnTo>
                  <a:lnTo>
                    <a:pt x="278" y="6"/>
                  </a:lnTo>
                  <a:lnTo>
                    <a:pt x="280" y="6"/>
                  </a:lnTo>
                  <a:lnTo>
                    <a:pt x="280" y="8"/>
                  </a:lnTo>
                  <a:lnTo>
                    <a:pt x="278" y="8"/>
                  </a:lnTo>
                  <a:lnTo>
                    <a:pt x="278" y="10"/>
                  </a:lnTo>
                  <a:lnTo>
                    <a:pt x="280" y="10"/>
                  </a:lnTo>
                  <a:lnTo>
                    <a:pt x="280" y="11"/>
                  </a:lnTo>
                  <a:lnTo>
                    <a:pt x="282" y="11"/>
                  </a:lnTo>
                  <a:lnTo>
                    <a:pt x="282" y="13"/>
                  </a:lnTo>
                  <a:lnTo>
                    <a:pt x="284" y="13"/>
                  </a:lnTo>
                  <a:lnTo>
                    <a:pt x="284" y="11"/>
                  </a:lnTo>
                  <a:lnTo>
                    <a:pt x="284" y="13"/>
                  </a:lnTo>
                  <a:lnTo>
                    <a:pt x="286" y="13"/>
                  </a:lnTo>
                  <a:lnTo>
                    <a:pt x="288" y="13"/>
                  </a:lnTo>
                  <a:lnTo>
                    <a:pt x="288" y="15"/>
                  </a:lnTo>
                  <a:lnTo>
                    <a:pt x="288" y="17"/>
                  </a:lnTo>
                  <a:lnTo>
                    <a:pt x="286" y="17"/>
                  </a:lnTo>
                  <a:lnTo>
                    <a:pt x="284" y="19"/>
                  </a:lnTo>
                  <a:lnTo>
                    <a:pt x="286" y="19"/>
                  </a:lnTo>
                  <a:lnTo>
                    <a:pt x="286" y="21"/>
                  </a:lnTo>
                  <a:lnTo>
                    <a:pt x="286" y="23"/>
                  </a:lnTo>
                  <a:lnTo>
                    <a:pt x="284" y="23"/>
                  </a:lnTo>
                  <a:lnTo>
                    <a:pt x="282" y="23"/>
                  </a:lnTo>
                  <a:lnTo>
                    <a:pt x="284" y="23"/>
                  </a:lnTo>
                  <a:lnTo>
                    <a:pt x="286" y="23"/>
                  </a:lnTo>
                  <a:lnTo>
                    <a:pt x="288" y="23"/>
                  </a:lnTo>
                  <a:lnTo>
                    <a:pt x="289" y="23"/>
                  </a:lnTo>
                  <a:lnTo>
                    <a:pt x="289" y="21"/>
                  </a:lnTo>
                  <a:lnTo>
                    <a:pt x="291" y="21"/>
                  </a:lnTo>
                  <a:lnTo>
                    <a:pt x="291" y="23"/>
                  </a:lnTo>
                  <a:lnTo>
                    <a:pt x="293" y="23"/>
                  </a:lnTo>
                  <a:lnTo>
                    <a:pt x="293" y="25"/>
                  </a:lnTo>
                  <a:lnTo>
                    <a:pt x="291" y="25"/>
                  </a:lnTo>
                  <a:lnTo>
                    <a:pt x="289" y="25"/>
                  </a:lnTo>
                  <a:lnTo>
                    <a:pt x="289" y="27"/>
                  </a:lnTo>
                  <a:lnTo>
                    <a:pt x="291" y="27"/>
                  </a:lnTo>
                  <a:lnTo>
                    <a:pt x="293" y="27"/>
                  </a:lnTo>
                  <a:lnTo>
                    <a:pt x="293" y="25"/>
                  </a:lnTo>
                  <a:lnTo>
                    <a:pt x="295" y="25"/>
                  </a:lnTo>
                  <a:lnTo>
                    <a:pt x="297" y="25"/>
                  </a:lnTo>
                  <a:lnTo>
                    <a:pt x="299" y="25"/>
                  </a:lnTo>
                  <a:lnTo>
                    <a:pt x="299" y="27"/>
                  </a:lnTo>
                  <a:lnTo>
                    <a:pt x="301" y="27"/>
                  </a:lnTo>
                  <a:lnTo>
                    <a:pt x="299" y="29"/>
                  </a:lnTo>
                  <a:lnTo>
                    <a:pt x="301" y="29"/>
                  </a:lnTo>
                  <a:lnTo>
                    <a:pt x="301" y="27"/>
                  </a:lnTo>
                  <a:lnTo>
                    <a:pt x="303" y="29"/>
                  </a:lnTo>
                  <a:lnTo>
                    <a:pt x="305" y="29"/>
                  </a:lnTo>
                  <a:lnTo>
                    <a:pt x="305" y="31"/>
                  </a:lnTo>
                  <a:lnTo>
                    <a:pt x="305" y="29"/>
                  </a:lnTo>
                  <a:lnTo>
                    <a:pt x="305" y="31"/>
                  </a:lnTo>
                  <a:lnTo>
                    <a:pt x="307" y="31"/>
                  </a:lnTo>
                  <a:lnTo>
                    <a:pt x="305" y="31"/>
                  </a:lnTo>
                  <a:lnTo>
                    <a:pt x="307" y="31"/>
                  </a:lnTo>
                  <a:lnTo>
                    <a:pt x="309" y="31"/>
                  </a:lnTo>
                  <a:lnTo>
                    <a:pt x="311" y="31"/>
                  </a:lnTo>
                  <a:lnTo>
                    <a:pt x="311" y="33"/>
                  </a:lnTo>
                  <a:lnTo>
                    <a:pt x="311" y="34"/>
                  </a:lnTo>
                  <a:lnTo>
                    <a:pt x="309" y="36"/>
                  </a:lnTo>
                  <a:lnTo>
                    <a:pt x="307" y="36"/>
                  </a:lnTo>
                  <a:lnTo>
                    <a:pt x="303" y="38"/>
                  </a:lnTo>
                  <a:lnTo>
                    <a:pt x="301" y="38"/>
                  </a:lnTo>
                  <a:lnTo>
                    <a:pt x="299" y="38"/>
                  </a:lnTo>
                  <a:lnTo>
                    <a:pt x="297" y="36"/>
                  </a:lnTo>
                  <a:lnTo>
                    <a:pt x="295" y="38"/>
                  </a:lnTo>
                  <a:lnTo>
                    <a:pt x="293" y="38"/>
                  </a:lnTo>
                  <a:lnTo>
                    <a:pt x="293" y="40"/>
                  </a:lnTo>
                  <a:lnTo>
                    <a:pt x="295" y="42"/>
                  </a:lnTo>
                  <a:lnTo>
                    <a:pt x="297" y="42"/>
                  </a:lnTo>
                  <a:lnTo>
                    <a:pt x="297" y="44"/>
                  </a:lnTo>
                  <a:lnTo>
                    <a:pt x="299" y="44"/>
                  </a:lnTo>
                  <a:lnTo>
                    <a:pt x="299" y="46"/>
                  </a:lnTo>
                  <a:lnTo>
                    <a:pt x="299" y="44"/>
                  </a:lnTo>
                  <a:lnTo>
                    <a:pt x="301" y="46"/>
                  </a:lnTo>
                  <a:lnTo>
                    <a:pt x="301" y="48"/>
                  </a:lnTo>
                  <a:lnTo>
                    <a:pt x="299" y="48"/>
                  </a:lnTo>
                  <a:lnTo>
                    <a:pt x="297" y="48"/>
                  </a:lnTo>
                  <a:lnTo>
                    <a:pt x="295" y="48"/>
                  </a:lnTo>
                  <a:lnTo>
                    <a:pt x="293" y="48"/>
                  </a:lnTo>
                  <a:lnTo>
                    <a:pt x="291" y="50"/>
                  </a:lnTo>
                  <a:lnTo>
                    <a:pt x="289" y="50"/>
                  </a:lnTo>
                  <a:lnTo>
                    <a:pt x="289" y="48"/>
                  </a:lnTo>
                  <a:lnTo>
                    <a:pt x="288" y="48"/>
                  </a:lnTo>
                  <a:lnTo>
                    <a:pt x="286" y="48"/>
                  </a:lnTo>
                  <a:lnTo>
                    <a:pt x="286" y="46"/>
                  </a:lnTo>
                  <a:lnTo>
                    <a:pt x="286" y="48"/>
                  </a:lnTo>
                  <a:lnTo>
                    <a:pt x="286" y="50"/>
                  </a:lnTo>
                  <a:lnTo>
                    <a:pt x="284" y="50"/>
                  </a:lnTo>
                  <a:lnTo>
                    <a:pt x="286" y="50"/>
                  </a:lnTo>
                  <a:lnTo>
                    <a:pt x="284" y="52"/>
                  </a:lnTo>
                  <a:lnTo>
                    <a:pt x="284" y="50"/>
                  </a:lnTo>
                  <a:lnTo>
                    <a:pt x="282" y="50"/>
                  </a:lnTo>
                  <a:lnTo>
                    <a:pt x="280" y="50"/>
                  </a:lnTo>
                  <a:lnTo>
                    <a:pt x="280" y="48"/>
                  </a:lnTo>
                  <a:lnTo>
                    <a:pt x="278" y="48"/>
                  </a:lnTo>
                  <a:lnTo>
                    <a:pt x="274" y="48"/>
                  </a:lnTo>
                  <a:lnTo>
                    <a:pt x="272" y="48"/>
                  </a:lnTo>
                  <a:lnTo>
                    <a:pt x="270" y="48"/>
                  </a:lnTo>
                  <a:lnTo>
                    <a:pt x="268" y="48"/>
                  </a:lnTo>
                  <a:lnTo>
                    <a:pt x="266" y="48"/>
                  </a:lnTo>
                  <a:lnTo>
                    <a:pt x="264" y="48"/>
                  </a:lnTo>
                  <a:lnTo>
                    <a:pt x="263" y="48"/>
                  </a:lnTo>
                  <a:lnTo>
                    <a:pt x="261" y="48"/>
                  </a:lnTo>
                  <a:lnTo>
                    <a:pt x="259" y="50"/>
                  </a:lnTo>
                  <a:lnTo>
                    <a:pt x="259" y="48"/>
                  </a:lnTo>
                  <a:lnTo>
                    <a:pt x="257" y="48"/>
                  </a:lnTo>
                  <a:lnTo>
                    <a:pt x="257" y="50"/>
                  </a:lnTo>
                  <a:lnTo>
                    <a:pt x="255" y="50"/>
                  </a:lnTo>
                  <a:lnTo>
                    <a:pt x="253" y="50"/>
                  </a:lnTo>
                  <a:lnTo>
                    <a:pt x="253" y="52"/>
                  </a:lnTo>
                  <a:lnTo>
                    <a:pt x="253" y="54"/>
                  </a:lnTo>
                  <a:lnTo>
                    <a:pt x="251" y="54"/>
                  </a:lnTo>
                  <a:lnTo>
                    <a:pt x="251" y="56"/>
                  </a:lnTo>
                  <a:lnTo>
                    <a:pt x="253" y="56"/>
                  </a:lnTo>
                  <a:lnTo>
                    <a:pt x="251" y="58"/>
                  </a:lnTo>
                  <a:lnTo>
                    <a:pt x="251" y="59"/>
                  </a:lnTo>
                  <a:lnTo>
                    <a:pt x="253" y="61"/>
                  </a:lnTo>
                  <a:lnTo>
                    <a:pt x="253" y="63"/>
                  </a:lnTo>
                  <a:lnTo>
                    <a:pt x="251" y="63"/>
                  </a:lnTo>
                  <a:lnTo>
                    <a:pt x="251" y="65"/>
                  </a:lnTo>
                  <a:lnTo>
                    <a:pt x="251" y="67"/>
                  </a:lnTo>
                  <a:lnTo>
                    <a:pt x="251" y="69"/>
                  </a:lnTo>
                  <a:lnTo>
                    <a:pt x="249" y="69"/>
                  </a:lnTo>
                  <a:lnTo>
                    <a:pt x="247" y="69"/>
                  </a:lnTo>
                  <a:lnTo>
                    <a:pt x="245" y="71"/>
                  </a:lnTo>
                  <a:lnTo>
                    <a:pt x="245" y="73"/>
                  </a:lnTo>
                  <a:lnTo>
                    <a:pt x="243" y="73"/>
                  </a:lnTo>
                  <a:lnTo>
                    <a:pt x="245" y="73"/>
                  </a:lnTo>
                  <a:lnTo>
                    <a:pt x="243" y="73"/>
                  </a:lnTo>
                  <a:lnTo>
                    <a:pt x="243" y="75"/>
                  </a:lnTo>
                  <a:lnTo>
                    <a:pt x="245" y="75"/>
                  </a:lnTo>
                  <a:lnTo>
                    <a:pt x="243" y="75"/>
                  </a:lnTo>
                  <a:lnTo>
                    <a:pt x="245" y="77"/>
                  </a:lnTo>
                  <a:lnTo>
                    <a:pt x="245" y="75"/>
                  </a:lnTo>
                  <a:lnTo>
                    <a:pt x="245" y="77"/>
                  </a:lnTo>
                  <a:lnTo>
                    <a:pt x="247" y="77"/>
                  </a:lnTo>
                  <a:lnTo>
                    <a:pt x="245" y="77"/>
                  </a:lnTo>
                  <a:lnTo>
                    <a:pt x="245" y="79"/>
                  </a:lnTo>
                  <a:lnTo>
                    <a:pt x="243" y="79"/>
                  </a:lnTo>
                  <a:lnTo>
                    <a:pt x="241" y="79"/>
                  </a:lnTo>
                  <a:lnTo>
                    <a:pt x="241" y="81"/>
                  </a:lnTo>
                  <a:lnTo>
                    <a:pt x="240" y="81"/>
                  </a:lnTo>
                  <a:lnTo>
                    <a:pt x="240" y="82"/>
                  </a:lnTo>
                  <a:lnTo>
                    <a:pt x="240" y="84"/>
                  </a:lnTo>
                  <a:lnTo>
                    <a:pt x="241" y="84"/>
                  </a:lnTo>
                  <a:lnTo>
                    <a:pt x="241" y="86"/>
                  </a:lnTo>
                  <a:lnTo>
                    <a:pt x="240" y="86"/>
                  </a:lnTo>
                  <a:lnTo>
                    <a:pt x="241" y="86"/>
                  </a:lnTo>
                  <a:lnTo>
                    <a:pt x="240" y="86"/>
                  </a:lnTo>
                  <a:lnTo>
                    <a:pt x="240" y="88"/>
                  </a:lnTo>
                  <a:lnTo>
                    <a:pt x="238" y="88"/>
                  </a:lnTo>
                  <a:lnTo>
                    <a:pt x="238" y="90"/>
                  </a:lnTo>
                  <a:lnTo>
                    <a:pt x="238" y="92"/>
                  </a:lnTo>
                  <a:lnTo>
                    <a:pt x="236" y="92"/>
                  </a:lnTo>
                  <a:lnTo>
                    <a:pt x="236" y="94"/>
                  </a:lnTo>
                  <a:lnTo>
                    <a:pt x="234" y="94"/>
                  </a:lnTo>
                  <a:lnTo>
                    <a:pt x="230" y="94"/>
                  </a:lnTo>
                  <a:lnTo>
                    <a:pt x="228" y="94"/>
                  </a:lnTo>
                  <a:lnTo>
                    <a:pt x="226" y="94"/>
                  </a:lnTo>
                  <a:lnTo>
                    <a:pt x="224" y="96"/>
                  </a:lnTo>
                  <a:lnTo>
                    <a:pt x="222" y="98"/>
                  </a:lnTo>
                  <a:lnTo>
                    <a:pt x="220" y="98"/>
                  </a:lnTo>
                  <a:lnTo>
                    <a:pt x="220" y="96"/>
                  </a:lnTo>
                  <a:lnTo>
                    <a:pt x="218" y="96"/>
                  </a:lnTo>
                  <a:lnTo>
                    <a:pt x="216" y="96"/>
                  </a:lnTo>
                  <a:lnTo>
                    <a:pt x="215" y="96"/>
                  </a:lnTo>
                  <a:lnTo>
                    <a:pt x="213" y="94"/>
                  </a:lnTo>
                  <a:lnTo>
                    <a:pt x="211" y="94"/>
                  </a:lnTo>
                  <a:lnTo>
                    <a:pt x="213" y="92"/>
                  </a:lnTo>
                  <a:lnTo>
                    <a:pt x="211" y="92"/>
                  </a:lnTo>
                  <a:lnTo>
                    <a:pt x="209" y="92"/>
                  </a:lnTo>
                  <a:lnTo>
                    <a:pt x="207" y="92"/>
                  </a:lnTo>
                  <a:lnTo>
                    <a:pt x="203" y="92"/>
                  </a:lnTo>
                  <a:lnTo>
                    <a:pt x="201" y="92"/>
                  </a:lnTo>
                  <a:lnTo>
                    <a:pt x="201" y="94"/>
                  </a:lnTo>
                  <a:lnTo>
                    <a:pt x="199" y="94"/>
                  </a:lnTo>
                  <a:lnTo>
                    <a:pt x="197" y="94"/>
                  </a:lnTo>
                  <a:lnTo>
                    <a:pt x="199" y="94"/>
                  </a:lnTo>
                  <a:lnTo>
                    <a:pt x="199" y="96"/>
                  </a:lnTo>
                  <a:lnTo>
                    <a:pt x="197" y="96"/>
                  </a:lnTo>
                  <a:lnTo>
                    <a:pt x="197" y="98"/>
                  </a:lnTo>
                  <a:lnTo>
                    <a:pt x="197" y="100"/>
                  </a:lnTo>
                  <a:lnTo>
                    <a:pt x="195" y="100"/>
                  </a:lnTo>
                  <a:lnTo>
                    <a:pt x="193" y="100"/>
                  </a:lnTo>
                  <a:lnTo>
                    <a:pt x="193" y="102"/>
                  </a:lnTo>
                  <a:lnTo>
                    <a:pt x="192" y="102"/>
                  </a:lnTo>
                  <a:lnTo>
                    <a:pt x="190" y="102"/>
                  </a:lnTo>
                  <a:lnTo>
                    <a:pt x="190" y="100"/>
                  </a:lnTo>
                  <a:lnTo>
                    <a:pt x="188" y="102"/>
                  </a:lnTo>
                  <a:lnTo>
                    <a:pt x="186" y="102"/>
                  </a:lnTo>
                  <a:lnTo>
                    <a:pt x="184" y="100"/>
                  </a:lnTo>
                  <a:lnTo>
                    <a:pt x="182" y="100"/>
                  </a:lnTo>
                  <a:lnTo>
                    <a:pt x="180" y="102"/>
                  </a:lnTo>
                  <a:lnTo>
                    <a:pt x="178" y="102"/>
                  </a:lnTo>
                  <a:lnTo>
                    <a:pt x="176" y="102"/>
                  </a:lnTo>
                  <a:lnTo>
                    <a:pt x="176" y="104"/>
                  </a:lnTo>
                  <a:lnTo>
                    <a:pt x="176" y="102"/>
                  </a:lnTo>
                  <a:lnTo>
                    <a:pt x="176" y="104"/>
                  </a:lnTo>
                  <a:lnTo>
                    <a:pt x="174" y="104"/>
                  </a:lnTo>
                  <a:lnTo>
                    <a:pt x="172" y="104"/>
                  </a:lnTo>
                  <a:lnTo>
                    <a:pt x="170" y="104"/>
                  </a:lnTo>
                  <a:lnTo>
                    <a:pt x="170" y="102"/>
                  </a:lnTo>
                  <a:lnTo>
                    <a:pt x="168" y="102"/>
                  </a:lnTo>
                  <a:lnTo>
                    <a:pt x="168" y="100"/>
                  </a:lnTo>
                  <a:lnTo>
                    <a:pt x="167" y="100"/>
                  </a:lnTo>
                  <a:lnTo>
                    <a:pt x="167" y="98"/>
                  </a:lnTo>
                  <a:lnTo>
                    <a:pt x="165" y="98"/>
                  </a:lnTo>
                  <a:lnTo>
                    <a:pt x="163" y="96"/>
                  </a:lnTo>
                  <a:lnTo>
                    <a:pt x="163" y="94"/>
                  </a:lnTo>
                  <a:lnTo>
                    <a:pt x="161" y="94"/>
                  </a:lnTo>
                  <a:lnTo>
                    <a:pt x="159" y="92"/>
                  </a:lnTo>
                  <a:lnTo>
                    <a:pt x="159" y="90"/>
                  </a:lnTo>
                  <a:lnTo>
                    <a:pt x="157" y="90"/>
                  </a:lnTo>
                  <a:lnTo>
                    <a:pt x="159" y="88"/>
                  </a:lnTo>
                  <a:lnTo>
                    <a:pt x="157" y="88"/>
                  </a:lnTo>
                  <a:lnTo>
                    <a:pt x="157" y="86"/>
                  </a:lnTo>
                  <a:lnTo>
                    <a:pt x="157" y="84"/>
                  </a:lnTo>
                  <a:lnTo>
                    <a:pt x="159" y="84"/>
                  </a:lnTo>
                  <a:lnTo>
                    <a:pt x="159" y="86"/>
                  </a:lnTo>
                  <a:lnTo>
                    <a:pt x="159" y="88"/>
                  </a:lnTo>
                  <a:lnTo>
                    <a:pt x="161" y="88"/>
                  </a:lnTo>
                  <a:lnTo>
                    <a:pt x="163" y="88"/>
                  </a:lnTo>
                  <a:lnTo>
                    <a:pt x="163" y="90"/>
                  </a:lnTo>
                  <a:lnTo>
                    <a:pt x="165" y="90"/>
                  </a:lnTo>
                  <a:lnTo>
                    <a:pt x="167" y="90"/>
                  </a:lnTo>
                  <a:lnTo>
                    <a:pt x="168" y="90"/>
                  </a:lnTo>
                  <a:lnTo>
                    <a:pt x="168" y="88"/>
                  </a:lnTo>
                  <a:lnTo>
                    <a:pt x="168" y="90"/>
                  </a:lnTo>
                  <a:lnTo>
                    <a:pt x="170" y="90"/>
                  </a:lnTo>
                  <a:lnTo>
                    <a:pt x="172" y="90"/>
                  </a:lnTo>
                  <a:lnTo>
                    <a:pt x="170" y="92"/>
                  </a:lnTo>
                  <a:lnTo>
                    <a:pt x="172" y="92"/>
                  </a:lnTo>
                  <a:lnTo>
                    <a:pt x="172" y="90"/>
                  </a:lnTo>
                  <a:lnTo>
                    <a:pt x="172" y="92"/>
                  </a:lnTo>
                  <a:lnTo>
                    <a:pt x="174" y="92"/>
                  </a:lnTo>
                  <a:lnTo>
                    <a:pt x="176" y="92"/>
                  </a:lnTo>
                  <a:lnTo>
                    <a:pt x="176" y="94"/>
                  </a:lnTo>
                  <a:lnTo>
                    <a:pt x="174" y="94"/>
                  </a:lnTo>
                  <a:lnTo>
                    <a:pt x="176" y="94"/>
                  </a:lnTo>
                  <a:lnTo>
                    <a:pt x="176" y="92"/>
                  </a:lnTo>
                  <a:lnTo>
                    <a:pt x="178" y="92"/>
                  </a:lnTo>
                  <a:lnTo>
                    <a:pt x="178" y="94"/>
                  </a:lnTo>
                  <a:lnTo>
                    <a:pt x="180" y="94"/>
                  </a:lnTo>
                  <a:lnTo>
                    <a:pt x="182" y="96"/>
                  </a:lnTo>
                  <a:lnTo>
                    <a:pt x="184" y="96"/>
                  </a:lnTo>
                  <a:lnTo>
                    <a:pt x="184" y="94"/>
                  </a:lnTo>
                  <a:lnTo>
                    <a:pt x="184" y="96"/>
                  </a:lnTo>
                  <a:lnTo>
                    <a:pt x="186" y="96"/>
                  </a:lnTo>
                  <a:lnTo>
                    <a:pt x="184" y="96"/>
                  </a:lnTo>
                  <a:lnTo>
                    <a:pt x="184" y="94"/>
                  </a:lnTo>
                  <a:lnTo>
                    <a:pt x="182" y="94"/>
                  </a:lnTo>
                  <a:lnTo>
                    <a:pt x="180" y="94"/>
                  </a:lnTo>
                  <a:lnTo>
                    <a:pt x="180" y="92"/>
                  </a:lnTo>
                  <a:lnTo>
                    <a:pt x="180" y="90"/>
                  </a:lnTo>
                  <a:lnTo>
                    <a:pt x="182" y="90"/>
                  </a:lnTo>
                  <a:lnTo>
                    <a:pt x="182" y="92"/>
                  </a:lnTo>
                  <a:lnTo>
                    <a:pt x="182" y="90"/>
                  </a:lnTo>
                  <a:lnTo>
                    <a:pt x="184" y="90"/>
                  </a:lnTo>
                  <a:lnTo>
                    <a:pt x="184" y="92"/>
                  </a:lnTo>
                  <a:lnTo>
                    <a:pt x="184" y="90"/>
                  </a:lnTo>
                  <a:lnTo>
                    <a:pt x="182" y="90"/>
                  </a:lnTo>
                  <a:lnTo>
                    <a:pt x="182" y="88"/>
                  </a:lnTo>
                  <a:lnTo>
                    <a:pt x="182" y="86"/>
                  </a:lnTo>
                  <a:lnTo>
                    <a:pt x="182" y="84"/>
                  </a:lnTo>
                  <a:lnTo>
                    <a:pt x="184" y="84"/>
                  </a:lnTo>
                  <a:lnTo>
                    <a:pt x="184" y="82"/>
                  </a:lnTo>
                  <a:lnTo>
                    <a:pt x="184" y="84"/>
                  </a:lnTo>
                  <a:lnTo>
                    <a:pt x="186" y="84"/>
                  </a:lnTo>
                  <a:lnTo>
                    <a:pt x="186" y="82"/>
                  </a:lnTo>
                  <a:lnTo>
                    <a:pt x="184" y="82"/>
                  </a:lnTo>
                  <a:lnTo>
                    <a:pt x="182" y="82"/>
                  </a:lnTo>
                  <a:lnTo>
                    <a:pt x="184" y="82"/>
                  </a:lnTo>
                  <a:lnTo>
                    <a:pt x="184" y="81"/>
                  </a:lnTo>
                  <a:lnTo>
                    <a:pt x="182" y="81"/>
                  </a:lnTo>
                  <a:lnTo>
                    <a:pt x="182" y="79"/>
                  </a:lnTo>
                  <a:lnTo>
                    <a:pt x="184" y="79"/>
                  </a:lnTo>
                  <a:lnTo>
                    <a:pt x="186" y="79"/>
                  </a:lnTo>
                  <a:lnTo>
                    <a:pt x="186" y="81"/>
                  </a:lnTo>
                  <a:lnTo>
                    <a:pt x="186" y="79"/>
                  </a:lnTo>
                  <a:lnTo>
                    <a:pt x="188" y="79"/>
                  </a:lnTo>
                  <a:lnTo>
                    <a:pt x="188" y="81"/>
                  </a:lnTo>
                  <a:lnTo>
                    <a:pt x="188" y="79"/>
                  </a:lnTo>
                  <a:lnTo>
                    <a:pt x="186" y="79"/>
                  </a:lnTo>
                  <a:lnTo>
                    <a:pt x="186" y="77"/>
                  </a:lnTo>
                  <a:lnTo>
                    <a:pt x="188" y="79"/>
                  </a:lnTo>
                  <a:lnTo>
                    <a:pt x="188" y="77"/>
                  </a:lnTo>
                  <a:lnTo>
                    <a:pt x="186" y="77"/>
                  </a:lnTo>
                  <a:lnTo>
                    <a:pt x="186" y="75"/>
                  </a:lnTo>
                  <a:lnTo>
                    <a:pt x="188" y="75"/>
                  </a:lnTo>
                  <a:lnTo>
                    <a:pt x="188" y="73"/>
                  </a:lnTo>
                  <a:lnTo>
                    <a:pt x="190" y="73"/>
                  </a:lnTo>
                  <a:lnTo>
                    <a:pt x="190" y="71"/>
                  </a:lnTo>
                  <a:lnTo>
                    <a:pt x="193" y="71"/>
                  </a:lnTo>
                  <a:lnTo>
                    <a:pt x="195" y="71"/>
                  </a:lnTo>
                  <a:lnTo>
                    <a:pt x="201" y="69"/>
                  </a:lnTo>
                  <a:lnTo>
                    <a:pt x="205" y="69"/>
                  </a:lnTo>
                  <a:lnTo>
                    <a:pt x="207" y="69"/>
                  </a:lnTo>
                  <a:lnTo>
                    <a:pt x="209" y="67"/>
                  </a:lnTo>
                  <a:lnTo>
                    <a:pt x="211" y="67"/>
                  </a:lnTo>
                  <a:lnTo>
                    <a:pt x="213" y="65"/>
                  </a:lnTo>
                  <a:lnTo>
                    <a:pt x="215" y="63"/>
                  </a:lnTo>
                  <a:lnTo>
                    <a:pt x="216" y="61"/>
                  </a:lnTo>
                  <a:lnTo>
                    <a:pt x="216" y="59"/>
                  </a:lnTo>
                  <a:lnTo>
                    <a:pt x="218" y="59"/>
                  </a:lnTo>
                  <a:lnTo>
                    <a:pt x="218" y="58"/>
                  </a:lnTo>
                  <a:lnTo>
                    <a:pt x="222" y="54"/>
                  </a:lnTo>
                  <a:lnTo>
                    <a:pt x="226" y="50"/>
                  </a:lnTo>
                  <a:lnTo>
                    <a:pt x="226" y="48"/>
                  </a:lnTo>
                  <a:lnTo>
                    <a:pt x="228" y="46"/>
                  </a:lnTo>
                  <a:lnTo>
                    <a:pt x="226" y="44"/>
                  </a:lnTo>
                  <a:lnTo>
                    <a:pt x="228" y="44"/>
                  </a:lnTo>
                  <a:lnTo>
                    <a:pt x="230" y="44"/>
                  </a:lnTo>
                  <a:lnTo>
                    <a:pt x="230" y="46"/>
                  </a:lnTo>
                  <a:lnTo>
                    <a:pt x="232" y="46"/>
                  </a:lnTo>
                  <a:lnTo>
                    <a:pt x="232" y="48"/>
                  </a:lnTo>
                  <a:lnTo>
                    <a:pt x="232" y="50"/>
                  </a:lnTo>
                  <a:lnTo>
                    <a:pt x="234" y="50"/>
                  </a:lnTo>
                  <a:lnTo>
                    <a:pt x="236" y="52"/>
                  </a:lnTo>
                  <a:lnTo>
                    <a:pt x="236" y="54"/>
                  </a:lnTo>
                  <a:lnTo>
                    <a:pt x="238" y="54"/>
                  </a:lnTo>
                  <a:lnTo>
                    <a:pt x="238" y="52"/>
                  </a:lnTo>
                  <a:lnTo>
                    <a:pt x="240" y="52"/>
                  </a:lnTo>
                  <a:lnTo>
                    <a:pt x="240" y="50"/>
                  </a:lnTo>
                  <a:lnTo>
                    <a:pt x="240" y="48"/>
                  </a:lnTo>
                  <a:lnTo>
                    <a:pt x="241" y="48"/>
                  </a:lnTo>
                  <a:lnTo>
                    <a:pt x="241" y="46"/>
                  </a:lnTo>
                  <a:lnTo>
                    <a:pt x="240" y="46"/>
                  </a:lnTo>
                  <a:lnTo>
                    <a:pt x="240" y="44"/>
                  </a:lnTo>
                  <a:lnTo>
                    <a:pt x="240" y="42"/>
                  </a:lnTo>
                  <a:lnTo>
                    <a:pt x="240" y="40"/>
                  </a:lnTo>
                  <a:lnTo>
                    <a:pt x="241" y="40"/>
                  </a:lnTo>
                  <a:lnTo>
                    <a:pt x="243" y="40"/>
                  </a:lnTo>
                  <a:lnTo>
                    <a:pt x="243" y="38"/>
                  </a:lnTo>
                  <a:lnTo>
                    <a:pt x="243" y="40"/>
                  </a:lnTo>
                  <a:lnTo>
                    <a:pt x="243" y="42"/>
                  </a:lnTo>
                  <a:lnTo>
                    <a:pt x="243" y="44"/>
                  </a:lnTo>
                  <a:lnTo>
                    <a:pt x="245" y="46"/>
                  </a:lnTo>
                  <a:lnTo>
                    <a:pt x="245" y="48"/>
                  </a:lnTo>
                  <a:lnTo>
                    <a:pt x="247" y="48"/>
                  </a:lnTo>
                  <a:lnTo>
                    <a:pt x="249" y="48"/>
                  </a:lnTo>
                  <a:lnTo>
                    <a:pt x="247" y="46"/>
                  </a:lnTo>
                  <a:lnTo>
                    <a:pt x="247" y="44"/>
                  </a:lnTo>
                  <a:lnTo>
                    <a:pt x="247" y="40"/>
                  </a:lnTo>
                  <a:lnTo>
                    <a:pt x="245" y="40"/>
                  </a:lnTo>
                  <a:lnTo>
                    <a:pt x="245" y="38"/>
                  </a:lnTo>
                  <a:lnTo>
                    <a:pt x="247" y="38"/>
                  </a:lnTo>
                  <a:lnTo>
                    <a:pt x="249" y="38"/>
                  </a:lnTo>
                  <a:lnTo>
                    <a:pt x="251" y="38"/>
                  </a:lnTo>
                  <a:lnTo>
                    <a:pt x="251" y="36"/>
                  </a:lnTo>
                  <a:lnTo>
                    <a:pt x="253" y="36"/>
                  </a:lnTo>
                  <a:lnTo>
                    <a:pt x="253" y="34"/>
                  </a:lnTo>
                  <a:lnTo>
                    <a:pt x="251" y="34"/>
                  </a:lnTo>
                  <a:lnTo>
                    <a:pt x="249" y="33"/>
                  </a:lnTo>
                  <a:lnTo>
                    <a:pt x="249" y="31"/>
                  </a:lnTo>
                  <a:lnTo>
                    <a:pt x="251" y="31"/>
                  </a:lnTo>
                  <a:lnTo>
                    <a:pt x="251" y="29"/>
                  </a:lnTo>
                  <a:lnTo>
                    <a:pt x="253" y="27"/>
                  </a:lnTo>
                  <a:lnTo>
                    <a:pt x="253" y="29"/>
                  </a:lnTo>
                  <a:lnTo>
                    <a:pt x="255" y="29"/>
                  </a:lnTo>
                  <a:lnTo>
                    <a:pt x="257" y="29"/>
                  </a:lnTo>
                  <a:lnTo>
                    <a:pt x="257" y="27"/>
                  </a:lnTo>
                  <a:lnTo>
                    <a:pt x="257" y="25"/>
                  </a:lnTo>
                  <a:lnTo>
                    <a:pt x="259" y="25"/>
                  </a:lnTo>
                  <a:lnTo>
                    <a:pt x="261" y="25"/>
                  </a:lnTo>
                  <a:lnTo>
                    <a:pt x="261" y="23"/>
                  </a:lnTo>
                  <a:lnTo>
                    <a:pt x="261" y="21"/>
                  </a:lnTo>
                  <a:lnTo>
                    <a:pt x="261" y="19"/>
                  </a:lnTo>
                  <a:lnTo>
                    <a:pt x="263" y="17"/>
                  </a:lnTo>
                  <a:lnTo>
                    <a:pt x="264" y="17"/>
                  </a:lnTo>
                  <a:lnTo>
                    <a:pt x="263" y="17"/>
                  </a:lnTo>
                  <a:lnTo>
                    <a:pt x="264" y="17"/>
                  </a:lnTo>
                  <a:lnTo>
                    <a:pt x="264" y="15"/>
                  </a:lnTo>
                  <a:lnTo>
                    <a:pt x="266" y="13"/>
                  </a:lnTo>
                  <a:lnTo>
                    <a:pt x="268" y="11"/>
                  </a:lnTo>
                  <a:lnTo>
                    <a:pt x="268" y="10"/>
                  </a:lnTo>
                  <a:lnTo>
                    <a:pt x="270" y="10"/>
                  </a:lnTo>
                  <a:lnTo>
                    <a:pt x="270" y="8"/>
                  </a:lnTo>
                  <a:lnTo>
                    <a:pt x="270" y="6"/>
                  </a:lnTo>
                  <a:lnTo>
                    <a:pt x="272" y="6"/>
                  </a:lnTo>
                  <a:close/>
                  <a:moveTo>
                    <a:pt x="276" y="0"/>
                  </a:moveTo>
                  <a:lnTo>
                    <a:pt x="276" y="2"/>
                  </a:lnTo>
                  <a:lnTo>
                    <a:pt x="274" y="0"/>
                  </a:lnTo>
                  <a:lnTo>
                    <a:pt x="274" y="2"/>
                  </a:lnTo>
                  <a:lnTo>
                    <a:pt x="272" y="2"/>
                  </a:lnTo>
                  <a:lnTo>
                    <a:pt x="274" y="0"/>
                  </a:lnTo>
                  <a:lnTo>
                    <a:pt x="276" y="0"/>
                  </a:lnTo>
                  <a:close/>
                  <a:moveTo>
                    <a:pt x="280" y="2"/>
                  </a:moveTo>
                  <a:lnTo>
                    <a:pt x="278" y="2"/>
                  </a:lnTo>
                  <a:lnTo>
                    <a:pt x="278" y="4"/>
                  </a:lnTo>
                  <a:lnTo>
                    <a:pt x="276" y="4"/>
                  </a:lnTo>
                  <a:lnTo>
                    <a:pt x="276" y="2"/>
                  </a:lnTo>
                  <a:lnTo>
                    <a:pt x="276" y="0"/>
                  </a:lnTo>
                  <a:lnTo>
                    <a:pt x="278" y="0"/>
                  </a:lnTo>
                  <a:lnTo>
                    <a:pt x="280" y="0"/>
                  </a:lnTo>
                  <a:lnTo>
                    <a:pt x="280"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7" name="Freeform 166"/>
            <p:cNvSpPr>
              <a:spLocks/>
            </p:cNvSpPr>
            <p:nvPr/>
          </p:nvSpPr>
          <p:spPr bwMode="auto">
            <a:xfrm>
              <a:off x="5326063" y="5268913"/>
              <a:ext cx="341313" cy="328613"/>
            </a:xfrm>
            <a:custGeom>
              <a:avLst/>
              <a:gdLst>
                <a:gd name="T0" fmla="*/ 196 w 215"/>
                <a:gd name="T1" fmla="*/ 9 h 207"/>
                <a:gd name="T2" fmla="*/ 205 w 215"/>
                <a:gd name="T3" fmla="*/ 9 h 207"/>
                <a:gd name="T4" fmla="*/ 213 w 215"/>
                <a:gd name="T5" fmla="*/ 11 h 207"/>
                <a:gd name="T6" fmla="*/ 207 w 215"/>
                <a:gd name="T7" fmla="*/ 15 h 207"/>
                <a:gd name="T8" fmla="*/ 198 w 215"/>
                <a:gd name="T9" fmla="*/ 17 h 207"/>
                <a:gd name="T10" fmla="*/ 190 w 215"/>
                <a:gd name="T11" fmla="*/ 23 h 207"/>
                <a:gd name="T12" fmla="*/ 184 w 215"/>
                <a:gd name="T13" fmla="*/ 19 h 207"/>
                <a:gd name="T14" fmla="*/ 173 w 215"/>
                <a:gd name="T15" fmla="*/ 17 h 207"/>
                <a:gd name="T16" fmla="*/ 161 w 215"/>
                <a:gd name="T17" fmla="*/ 21 h 207"/>
                <a:gd name="T18" fmla="*/ 148 w 215"/>
                <a:gd name="T19" fmla="*/ 21 h 207"/>
                <a:gd name="T20" fmla="*/ 148 w 215"/>
                <a:gd name="T21" fmla="*/ 36 h 207"/>
                <a:gd name="T22" fmla="*/ 148 w 215"/>
                <a:gd name="T23" fmla="*/ 49 h 207"/>
                <a:gd name="T24" fmla="*/ 148 w 215"/>
                <a:gd name="T25" fmla="*/ 63 h 207"/>
                <a:gd name="T26" fmla="*/ 148 w 215"/>
                <a:gd name="T27" fmla="*/ 76 h 207"/>
                <a:gd name="T28" fmla="*/ 138 w 215"/>
                <a:gd name="T29" fmla="*/ 84 h 207"/>
                <a:gd name="T30" fmla="*/ 130 w 215"/>
                <a:gd name="T31" fmla="*/ 96 h 207"/>
                <a:gd name="T32" fmla="*/ 130 w 215"/>
                <a:gd name="T33" fmla="*/ 117 h 207"/>
                <a:gd name="T34" fmla="*/ 130 w 215"/>
                <a:gd name="T35" fmla="*/ 136 h 207"/>
                <a:gd name="T36" fmla="*/ 130 w 215"/>
                <a:gd name="T37" fmla="*/ 149 h 207"/>
                <a:gd name="T38" fmla="*/ 130 w 215"/>
                <a:gd name="T39" fmla="*/ 163 h 207"/>
                <a:gd name="T40" fmla="*/ 130 w 215"/>
                <a:gd name="T41" fmla="*/ 176 h 207"/>
                <a:gd name="T42" fmla="*/ 130 w 215"/>
                <a:gd name="T43" fmla="*/ 190 h 207"/>
                <a:gd name="T44" fmla="*/ 125 w 215"/>
                <a:gd name="T45" fmla="*/ 199 h 207"/>
                <a:gd name="T46" fmla="*/ 121 w 215"/>
                <a:gd name="T47" fmla="*/ 205 h 207"/>
                <a:gd name="T48" fmla="*/ 109 w 215"/>
                <a:gd name="T49" fmla="*/ 205 h 207"/>
                <a:gd name="T50" fmla="*/ 98 w 215"/>
                <a:gd name="T51" fmla="*/ 203 h 207"/>
                <a:gd name="T52" fmla="*/ 90 w 215"/>
                <a:gd name="T53" fmla="*/ 201 h 207"/>
                <a:gd name="T54" fmla="*/ 88 w 215"/>
                <a:gd name="T55" fmla="*/ 193 h 207"/>
                <a:gd name="T56" fmla="*/ 82 w 215"/>
                <a:gd name="T57" fmla="*/ 191 h 207"/>
                <a:gd name="T58" fmla="*/ 80 w 215"/>
                <a:gd name="T59" fmla="*/ 195 h 207"/>
                <a:gd name="T60" fmla="*/ 73 w 215"/>
                <a:gd name="T61" fmla="*/ 199 h 207"/>
                <a:gd name="T62" fmla="*/ 63 w 215"/>
                <a:gd name="T63" fmla="*/ 188 h 207"/>
                <a:gd name="T64" fmla="*/ 57 w 215"/>
                <a:gd name="T65" fmla="*/ 178 h 207"/>
                <a:gd name="T66" fmla="*/ 54 w 215"/>
                <a:gd name="T67" fmla="*/ 167 h 207"/>
                <a:gd name="T68" fmla="*/ 52 w 215"/>
                <a:gd name="T69" fmla="*/ 161 h 207"/>
                <a:gd name="T70" fmla="*/ 50 w 215"/>
                <a:gd name="T71" fmla="*/ 149 h 207"/>
                <a:gd name="T72" fmla="*/ 50 w 215"/>
                <a:gd name="T73" fmla="*/ 136 h 207"/>
                <a:gd name="T74" fmla="*/ 46 w 215"/>
                <a:gd name="T75" fmla="*/ 124 h 207"/>
                <a:gd name="T76" fmla="*/ 44 w 215"/>
                <a:gd name="T77" fmla="*/ 111 h 207"/>
                <a:gd name="T78" fmla="*/ 42 w 215"/>
                <a:gd name="T79" fmla="*/ 103 h 207"/>
                <a:gd name="T80" fmla="*/ 44 w 215"/>
                <a:gd name="T81" fmla="*/ 94 h 207"/>
                <a:gd name="T82" fmla="*/ 36 w 215"/>
                <a:gd name="T83" fmla="*/ 82 h 207"/>
                <a:gd name="T84" fmla="*/ 32 w 215"/>
                <a:gd name="T85" fmla="*/ 72 h 207"/>
                <a:gd name="T86" fmla="*/ 25 w 215"/>
                <a:gd name="T87" fmla="*/ 59 h 207"/>
                <a:gd name="T88" fmla="*/ 19 w 215"/>
                <a:gd name="T89" fmla="*/ 46 h 207"/>
                <a:gd name="T90" fmla="*/ 11 w 215"/>
                <a:gd name="T91" fmla="*/ 34 h 207"/>
                <a:gd name="T92" fmla="*/ 4 w 215"/>
                <a:gd name="T93" fmla="*/ 23 h 207"/>
                <a:gd name="T94" fmla="*/ 0 w 215"/>
                <a:gd name="T95" fmla="*/ 11 h 207"/>
                <a:gd name="T96" fmla="*/ 6 w 215"/>
                <a:gd name="T97" fmla="*/ 1 h 207"/>
                <a:gd name="T98" fmla="*/ 15 w 215"/>
                <a:gd name="T99" fmla="*/ 1 h 207"/>
                <a:gd name="T100" fmla="*/ 27 w 215"/>
                <a:gd name="T101" fmla="*/ 0 h 207"/>
                <a:gd name="T102" fmla="*/ 34 w 215"/>
                <a:gd name="T103" fmla="*/ 7 h 207"/>
                <a:gd name="T104" fmla="*/ 54 w 215"/>
                <a:gd name="T105" fmla="*/ 5 h 207"/>
                <a:gd name="T106" fmla="*/ 82 w 215"/>
                <a:gd name="T107" fmla="*/ 5 h 207"/>
                <a:gd name="T108" fmla="*/ 102 w 215"/>
                <a:gd name="T109" fmla="*/ 5 h 207"/>
                <a:gd name="T110" fmla="*/ 111 w 215"/>
                <a:gd name="T111" fmla="*/ 13 h 207"/>
                <a:gd name="T112" fmla="*/ 127 w 215"/>
                <a:gd name="T113" fmla="*/ 13 h 207"/>
                <a:gd name="T114" fmla="*/ 136 w 215"/>
                <a:gd name="T115" fmla="*/ 13 h 207"/>
                <a:gd name="T116" fmla="*/ 144 w 215"/>
                <a:gd name="T117" fmla="*/ 17 h 207"/>
                <a:gd name="T118" fmla="*/ 159 w 215"/>
                <a:gd name="T119" fmla="*/ 15 h 207"/>
                <a:gd name="T120" fmla="*/ 184 w 215"/>
                <a:gd name="T121" fmla="*/ 11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5" h="207">
                  <a:moveTo>
                    <a:pt x="186" y="11"/>
                  </a:moveTo>
                  <a:lnTo>
                    <a:pt x="186" y="9"/>
                  </a:lnTo>
                  <a:lnTo>
                    <a:pt x="188" y="9"/>
                  </a:lnTo>
                  <a:lnTo>
                    <a:pt x="190" y="9"/>
                  </a:lnTo>
                  <a:lnTo>
                    <a:pt x="192" y="9"/>
                  </a:lnTo>
                  <a:lnTo>
                    <a:pt x="194" y="9"/>
                  </a:lnTo>
                  <a:lnTo>
                    <a:pt x="196" y="9"/>
                  </a:lnTo>
                  <a:lnTo>
                    <a:pt x="196" y="7"/>
                  </a:lnTo>
                  <a:lnTo>
                    <a:pt x="198" y="7"/>
                  </a:lnTo>
                  <a:lnTo>
                    <a:pt x="199" y="7"/>
                  </a:lnTo>
                  <a:lnTo>
                    <a:pt x="201" y="7"/>
                  </a:lnTo>
                  <a:lnTo>
                    <a:pt x="203" y="7"/>
                  </a:lnTo>
                  <a:lnTo>
                    <a:pt x="203" y="9"/>
                  </a:lnTo>
                  <a:lnTo>
                    <a:pt x="205" y="9"/>
                  </a:lnTo>
                  <a:lnTo>
                    <a:pt x="205" y="7"/>
                  </a:lnTo>
                  <a:lnTo>
                    <a:pt x="207" y="7"/>
                  </a:lnTo>
                  <a:lnTo>
                    <a:pt x="207" y="9"/>
                  </a:lnTo>
                  <a:lnTo>
                    <a:pt x="209" y="9"/>
                  </a:lnTo>
                  <a:lnTo>
                    <a:pt x="211" y="9"/>
                  </a:lnTo>
                  <a:lnTo>
                    <a:pt x="213" y="9"/>
                  </a:lnTo>
                  <a:lnTo>
                    <a:pt x="213" y="11"/>
                  </a:lnTo>
                  <a:lnTo>
                    <a:pt x="215" y="11"/>
                  </a:lnTo>
                  <a:lnTo>
                    <a:pt x="215" y="13"/>
                  </a:lnTo>
                  <a:lnTo>
                    <a:pt x="213" y="13"/>
                  </a:lnTo>
                  <a:lnTo>
                    <a:pt x="211" y="13"/>
                  </a:lnTo>
                  <a:lnTo>
                    <a:pt x="209" y="13"/>
                  </a:lnTo>
                  <a:lnTo>
                    <a:pt x="207" y="13"/>
                  </a:lnTo>
                  <a:lnTo>
                    <a:pt x="207" y="15"/>
                  </a:lnTo>
                  <a:lnTo>
                    <a:pt x="205" y="15"/>
                  </a:lnTo>
                  <a:lnTo>
                    <a:pt x="205" y="17"/>
                  </a:lnTo>
                  <a:lnTo>
                    <a:pt x="203" y="17"/>
                  </a:lnTo>
                  <a:lnTo>
                    <a:pt x="201" y="17"/>
                  </a:lnTo>
                  <a:lnTo>
                    <a:pt x="201" y="15"/>
                  </a:lnTo>
                  <a:lnTo>
                    <a:pt x="199" y="17"/>
                  </a:lnTo>
                  <a:lnTo>
                    <a:pt x="198" y="17"/>
                  </a:lnTo>
                  <a:lnTo>
                    <a:pt x="198" y="19"/>
                  </a:lnTo>
                  <a:lnTo>
                    <a:pt x="196" y="19"/>
                  </a:lnTo>
                  <a:lnTo>
                    <a:pt x="194" y="19"/>
                  </a:lnTo>
                  <a:lnTo>
                    <a:pt x="194" y="21"/>
                  </a:lnTo>
                  <a:lnTo>
                    <a:pt x="192" y="21"/>
                  </a:lnTo>
                  <a:lnTo>
                    <a:pt x="192" y="23"/>
                  </a:lnTo>
                  <a:lnTo>
                    <a:pt x="190" y="23"/>
                  </a:lnTo>
                  <a:lnTo>
                    <a:pt x="190" y="24"/>
                  </a:lnTo>
                  <a:lnTo>
                    <a:pt x="188" y="24"/>
                  </a:lnTo>
                  <a:lnTo>
                    <a:pt x="188" y="23"/>
                  </a:lnTo>
                  <a:lnTo>
                    <a:pt x="188" y="21"/>
                  </a:lnTo>
                  <a:lnTo>
                    <a:pt x="186" y="21"/>
                  </a:lnTo>
                  <a:lnTo>
                    <a:pt x="186" y="19"/>
                  </a:lnTo>
                  <a:lnTo>
                    <a:pt x="184" y="19"/>
                  </a:lnTo>
                  <a:lnTo>
                    <a:pt x="184" y="17"/>
                  </a:lnTo>
                  <a:lnTo>
                    <a:pt x="182" y="17"/>
                  </a:lnTo>
                  <a:lnTo>
                    <a:pt x="180" y="17"/>
                  </a:lnTo>
                  <a:lnTo>
                    <a:pt x="178" y="17"/>
                  </a:lnTo>
                  <a:lnTo>
                    <a:pt x="176" y="17"/>
                  </a:lnTo>
                  <a:lnTo>
                    <a:pt x="175" y="17"/>
                  </a:lnTo>
                  <a:lnTo>
                    <a:pt x="173" y="17"/>
                  </a:lnTo>
                  <a:lnTo>
                    <a:pt x="173" y="19"/>
                  </a:lnTo>
                  <a:lnTo>
                    <a:pt x="171" y="19"/>
                  </a:lnTo>
                  <a:lnTo>
                    <a:pt x="169" y="19"/>
                  </a:lnTo>
                  <a:lnTo>
                    <a:pt x="167" y="19"/>
                  </a:lnTo>
                  <a:lnTo>
                    <a:pt x="165" y="19"/>
                  </a:lnTo>
                  <a:lnTo>
                    <a:pt x="163" y="21"/>
                  </a:lnTo>
                  <a:lnTo>
                    <a:pt x="161" y="21"/>
                  </a:lnTo>
                  <a:lnTo>
                    <a:pt x="159" y="21"/>
                  </a:lnTo>
                  <a:lnTo>
                    <a:pt x="157" y="21"/>
                  </a:lnTo>
                  <a:lnTo>
                    <a:pt x="155" y="21"/>
                  </a:lnTo>
                  <a:lnTo>
                    <a:pt x="153" y="21"/>
                  </a:lnTo>
                  <a:lnTo>
                    <a:pt x="151" y="21"/>
                  </a:lnTo>
                  <a:lnTo>
                    <a:pt x="150" y="21"/>
                  </a:lnTo>
                  <a:lnTo>
                    <a:pt x="148" y="21"/>
                  </a:lnTo>
                  <a:lnTo>
                    <a:pt x="148" y="23"/>
                  </a:lnTo>
                  <a:lnTo>
                    <a:pt x="148" y="24"/>
                  </a:lnTo>
                  <a:lnTo>
                    <a:pt x="148" y="26"/>
                  </a:lnTo>
                  <a:lnTo>
                    <a:pt x="148" y="28"/>
                  </a:lnTo>
                  <a:lnTo>
                    <a:pt x="148" y="30"/>
                  </a:lnTo>
                  <a:lnTo>
                    <a:pt x="148" y="32"/>
                  </a:lnTo>
                  <a:lnTo>
                    <a:pt x="148" y="36"/>
                  </a:lnTo>
                  <a:lnTo>
                    <a:pt x="148" y="38"/>
                  </a:lnTo>
                  <a:lnTo>
                    <a:pt x="148" y="40"/>
                  </a:lnTo>
                  <a:lnTo>
                    <a:pt x="148" y="42"/>
                  </a:lnTo>
                  <a:lnTo>
                    <a:pt x="148" y="44"/>
                  </a:lnTo>
                  <a:lnTo>
                    <a:pt x="148" y="46"/>
                  </a:lnTo>
                  <a:lnTo>
                    <a:pt x="148" y="48"/>
                  </a:lnTo>
                  <a:lnTo>
                    <a:pt x="148" y="49"/>
                  </a:lnTo>
                  <a:lnTo>
                    <a:pt x="148" y="51"/>
                  </a:lnTo>
                  <a:lnTo>
                    <a:pt x="148" y="53"/>
                  </a:lnTo>
                  <a:lnTo>
                    <a:pt x="148" y="55"/>
                  </a:lnTo>
                  <a:lnTo>
                    <a:pt x="148" y="57"/>
                  </a:lnTo>
                  <a:lnTo>
                    <a:pt x="148" y="59"/>
                  </a:lnTo>
                  <a:lnTo>
                    <a:pt x="148" y="61"/>
                  </a:lnTo>
                  <a:lnTo>
                    <a:pt x="148" y="63"/>
                  </a:lnTo>
                  <a:lnTo>
                    <a:pt x="148" y="65"/>
                  </a:lnTo>
                  <a:lnTo>
                    <a:pt x="148" y="67"/>
                  </a:lnTo>
                  <a:lnTo>
                    <a:pt x="148" y="69"/>
                  </a:lnTo>
                  <a:lnTo>
                    <a:pt x="148" y="71"/>
                  </a:lnTo>
                  <a:lnTo>
                    <a:pt x="148" y="72"/>
                  </a:lnTo>
                  <a:lnTo>
                    <a:pt x="148" y="74"/>
                  </a:lnTo>
                  <a:lnTo>
                    <a:pt x="148" y="76"/>
                  </a:lnTo>
                  <a:lnTo>
                    <a:pt x="148" y="78"/>
                  </a:lnTo>
                  <a:lnTo>
                    <a:pt x="148" y="80"/>
                  </a:lnTo>
                  <a:lnTo>
                    <a:pt x="148" y="82"/>
                  </a:lnTo>
                  <a:lnTo>
                    <a:pt x="148" y="84"/>
                  </a:lnTo>
                  <a:lnTo>
                    <a:pt x="146" y="84"/>
                  </a:lnTo>
                  <a:lnTo>
                    <a:pt x="142" y="84"/>
                  </a:lnTo>
                  <a:lnTo>
                    <a:pt x="138" y="84"/>
                  </a:lnTo>
                  <a:lnTo>
                    <a:pt x="134" y="84"/>
                  </a:lnTo>
                  <a:lnTo>
                    <a:pt x="130" y="84"/>
                  </a:lnTo>
                  <a:lnTo>
                    <a:pt x="130" y="86"/>
                  </a:lnTo>
                  <a:lnTo>
                    <a:pt x="130" y="88"/>
                  </a:lnTo>
                  <a:lnTo>
                    <a:pt x="130" y="90"/>
                  </a:lnTo>
                  <a:lnTo>
                    <a:pt x="130" y="94"/>
                  </a:lnTo>
                  <a:lnTo>
                    <a:pt x="130" y="96"/>
                  </a:lnTo>
                  <a:lnTo>
                    <a:pt x="130" y="99"/>
                  </a:lnTo>
                  <a:lnTo>
                    <a:pt x="130" y="101"/>
                  </a:lnTo>
                  <a:lnTo>
                    <a:pt x="130" y="105"/>
                  </a:lnTo>
                  <a:lnTo>
                    <a:pt x="130" y="107"/>
                  </a:lnTo>
                  <a:lnTo>
                    <a:pt x="130" y="111"/>
                  </a:lnTo>
                  <a:lnTo>
                    <a:pt x="130" y="113"/>
                  </a:lnTo>
                  <a:lnTo>
                    <a:pt x="130" y="117"/>
                  </a:lnTo>
                  <a:lnTo>
                    <a:pt x="130" y="120"/>
                  </a:lnTo>
                  <a:lnTo>
                    <a:pt x="130" y="122"/>
                  </a:lnTo>
                  <a:lnTo>
                    <a:pt x="130" y="126"/>
                  </a:lnTo>
                  <a:lnTo>
                    <a:pt x="130" y="128"/>
                  </a:lnTo>
                  <a:lnTo>
                    <a:pt x="130" y="132"/>
                  </a:lnTo>
                  <a:lnTo>
                    <a:pt x="130" y="134"/>
                  </a:lnTo>
                  <a:lnTo>
                    <a:pt x="130" y="136"/>
                  </a:lnTo>
                  <a:lnTo>
                    <a:pt x="130" y="138"/>
                  </a:lnTo>
                  <a:lnTo>
                    <a:pt x="130" y="140"/>
                  </a:lnTo>
                  <a:lnTo>
                    <a:pt x="130" y="142"/>
                  </a:lnTo>
                  <a:lnTo>
                    <a:pt x="130" y="144"/>
                  </a:lnTo>
                  <a:lnTo>
                    <a:pt x="130" y="145"/>
                  </a:lnTo>
                  <a:lnTo>
                    <a:pt x="130" y="147"/>
                  </a:lnTo>
                  <a:lnTo>
                    <a:pt x="130" y="149"/>
                  </a:lnTo>
                  <a:lnTo>
                    <a:pt x="130" y="151"/>
                  </a:lnTo>
                  <a:lnTo>
                    <a:pt x="130" y="153"/>
                  </a:lnTo>
                  <a:lnTo>
                    <a:pt x="130" y="155"/>
                  </a:lnTo>
                  <a:lnTo>
                    <a:pt x="130" y="157"/>
                  </a:lnTo>
                  <a:lnTo>
                    <a:pt x="130" y="159"/>
                  </a:lnTo>
                  <a:lnTo>
                    <a:pt x="130" y="161"/>
                  </a:lnTo>
                  <a:lnTo>
                    <a:pt x="130" y="163"/>
                  </a:lnTo>
                  <a:lnTo>
                    <a:pt x="130" y="165"/>
                  </a:lnTo>
                  <a:lnTo>
                    <a:pt x="130" y="167"/>
                  </a:lnTo>
                  <a:lnTo>
                    <a:pt x="130" y="168"/>
                  </a:lnTo>
                  <a:lnTo>
                    <a:pt x="130" y="170"/>
                  </a:lnTo>
                  <a:lnTo>
                    <a:pt x="130" y="172"/>
                  </a:lnTo>
                  <a:lnTo>
                    <a:pt x="130" y="174"/>
                  </a:lnTo>
                  <a:lnTo>
                    <a:pt x="130" y="176"/>
                  </a:lnTo>
                  <a:lnTo>
                    <a:pt x="130" y="178"/>
                  </a:lnTo>
                  <a:lnTo>
                    <a:pt x="130" y="180"/>
                  </a:lnTo>
                  <a:lnTo>
                    <a:pt x="130" y="182"/>
                  </a:lnTo>
                  <a:lnTo>
                    <a:pt x="130" y="184"/>
                  </a:lnTo>
                  <a:lnTo>
                    <a:pt x="130" y="186"/>
                  </a:lnTo>
                  <a:lnTo>
                    <a:pt x="130" y="188"/>
                  </a:lnTo>
                  <a:lnTo>
                    <a:pt x="130" y="190"/>
                  </a:lnTo>
                  <a:lnTo>
                    <a:pt x="130" y="191"/>
                  </a:lnTo>
                  <a:lnTo>
                    <a:pt x="130" y="193"/>
                  </a:lnTo>
                  <a:lnTo>
                    <a:pt x="130" y="195"/>
                  </a:lnTo>
                  <a:lnTo>
                    <a:pt x="130" y="197"/>
                  </a:lnTo>
                  <a:lnTo>
                    <a:pt x="128" y="197"/>
                  </a:lnTo>
                  <a:lnTo>
                    <a:pt x="127" y="199"/>
                  </a:lnTo>
                  <a:lnTo>
                    <a:pt x="125" y="199"/>
                  </a:lnTo>
                  <a:lnTo>
                    <a:pt x="125" y="201"/>
                  </a:lnTo>
                  <a:lnTo>
                    <a:pt x="123" y="201"/>
                  </a:lnTo>
                  <a:lnTo>
                    <a:pt x="123" y="203"/>
                  </a:lnTo>
                  <a:lnTo>
                    <a:pt x="121" y="203"/>
                  </a:lnTo>
                  <a:lnTo>
                    <a:pt x="119" y="203"/>
                  </a:lnTo>
                  <a:lnTo>
                    <a:pt x="119" y="205"/>
                  </a:lnTo>
                  <a:lnTo>
                    <a:pt x="121" y="205"/>
                  </a:lnTo>
                  <a:lnTo>
                    <a:pt x="119" y="205"/>
                  </a:lnTo>
                  <a:lnTo>
                    <a:pt x="119" y="207"/>
                  </a:lnTo>
                  <a:lnTo>
                    <a:pt x="117" y="207"/>
                  </a:lnTo>
                  <a:lnTo>
                    <a:pt x="115" y="207"/>
                  </a:lnTo>
                  <a:lnTo>
                    <a:pt x="115" y="205"/>
                  </a:lnTo>
                  <a:lnTo>
                    <a:pt x="111" y="205"/>
                  </a:lnTo>
                  <a:lnTo>
                    <a:pt x="109" y="205"/>
                  </a:lnTo>
                  <a:lnTo>
                    <a:pt x="107" y="205"/>
                  </a:lnTo>
                  <a:lnTo>
                    <a:pt x="105" y="205"/>
                  </a:lnTo>
                  <a:lnTo>
                    <a:pt x="103" y="205"/>
                  </a:lnTo>
                  <a:lnTo>
                    <a:pt x="102" y="205"/>
                  </a:lnTo>
                  <a:lnTo>
                    <a:pt x="100" y="205"/>
                  </a:lnTo>
                  <a:lnTo>
                    <a:pt x="100" y="203"/>
                  </a:lnTo>
                  <a:lnTo>
                    <a:pt x="98" y="203"/>
                  </a:lnTo>
                  <a:lnTo>
                    <a:pt x="96" y="203"/>
                  </a:lnTo>
                  <a:lnTo>
                    <a:pt x="94" y="203"/>
                  </a:lnTo>
                  <a:lnTo>
                    <a:pt x="94" y="201"/>
                  </a:lnTo>
                  <a:lnTo>
                    <a:pt x="92" y="201"/>
                  </a:lnTo>
                  <a:lnTo>
                    <a:pt x="92" y="203"/>
                  </a:lnTo>
                  <a:lnTo>
                    <a:pt x="90" y="203"/>
                  </a:lnTo>
                  <a:lnTo>
                    <a:pt x="90" y="201"/>
                  </a:lnTo>
                  <a:lnTo>
                    <a:pt x="90" y="199"/>
                  </a:lnTo>
                  <a:lnTo>
                    <a:pt x="88" y="199"/>
                  </a:lnTo>
                  <a:lnTo>
                    <a:pt x="88" y="197"/>
                  </a:lnTo>
                  <a:lnTo>
                    <a:pt x="90" y="197"/>
                  </a:lnTo>
                  <a:lnTo>
                    <a:pt x="90" y="195"/>
                  </a:lnTo>
                  <a:lnTo>
                    <a:pt x="90" y="193"/>
                  </a:lnTo>
                  <a:lnTo>
                    <a:pt x="88" y="193"/>
                  </a:lnTo>
                  <a:lnTo>
                    <a:pt x="86" y="193"/>
                  </a:lnTo>
                  <a:lnTo>
                    <a:pt x="86" y="191"/>
                  </a:lnTo>
                  <a:lnTo>
                    <a:pt x="86" y="190"/>
                  </a:lnTo>
                  <a:lnTo>
                    <a:pt x="84" y="190"/>
                  </a:lnTo>
                  <a:lnTo>
                    <a:pt x="82" y="191"/>
                  </a:lnTo>
                  <a:lnTo>
                    <a:pt x="82" y="190"/>
                  </a:lnTo>
                  <a:lnTo>
                    <a:pt x="82" y="191"/>
                  </a:lnTo>
                  <a:lnTo>
                    <a:pt x="82" y="193"/>
                  </a:lnTo>
                  <a:lnTo>
                    <a:pt x="82" y="191"/>
                  </a:lnTo>
                  <a:lnTo>
                    <a:pt x="80" y="191"/>
                  </a:lnTo>
                  <a:lnTo>
                    <a:pt x="80" y="193"/>
                  </a:lnTo>
                  <a:lnTo>
                    <a:pt x="82" y="193"/>
                  </a:lnTo>
                  <a:lnTo>
                    <a:pt x="80" y="193"/>
                  </a:lnTo>
                  <a:lnTo>
                    <a:pt x="80" y="195"/>
                  </a:lnTo>
                  <a:lnTo>
                    <a:pt x="80" y="197"/>
                  </a:lnTo>
                  <a:lnTo>
                    <a:pt x="79" y="199"/>
                  </a:lnTo>
                  <a:lnTo>
                    <a:pt x="79" y="197"/>
                  </a:lnTo>
                  <a:lnTo>
                    <a:pt x="77" y="199"/>
                  </a:lnTo>
                  <a:lnTo>
                    <a:pt x="75" y="199"/>
                  </a:lnTo>
                  <a:lnTo>
                    <a:pt x="75" y="201"/>
                  </a:lnTo>
                  <a:lnTo>
                    <a:pt x="73" y="199"/>
                  </a:lnTo>
                  <a:lnTo>
                    <a:pt x="71" y="197"/>
                  </a:lnTo>
                  <a:lnTo>
                    <a:pt x="69" y="195"/>
                  </a:lnTo>
                  <a:lnTo>
                    <a:pt x="69" y="193"/>
                  </a:lnTo>
                  <a:lnTo>
                    <a:pt x="67" y="193"/>
                  </a:lnTo>
                  <a:lnTo>
                    <a:pt x="65" y="191"/>
                  </a:lnTo>
                  <a:lnTo>
                    <a:pt x="63" y="190"/>
                  </a:lnTo>
                  <a:lnTo>
                    <a:pt x="63" y="188"/>
                  </a:lnTo>
                  <a:lnTo>
                    <a:pt x="63" y="186"/>
                  </a:lnTo>
                  <a:lnTo>
                    <a:pt x="61" y="186"/>
                  </a:lnTo>
                  <a:lnTo>
                    <a:pt x="61" y="184"/>
                  </a:lnTo>
                  <a:lnTo>
                    <a:pt x="59" y="182"/>
                  </a:lnTo>
                  <a:lnTo>
                    <a:pt x="59" y="180"/>
                  </a:lnTo>
                  <a:lnTo>
                    <a:pt x="57" y="180"/>
                  </a:lnTo>
                  <a:lnTo>
                    <a:pt x="57" y="178"/>
                  </a:lnTo>
                  <a:lnTo>
                    <a:pt x="55" y="176"/>
                  </a:lnTo>
                  <a:lnTo>
                    <a:pt x="55" y="174"/>
                  </a:lnTo>
                  <a:lnTo>
                    <a:pt x="55" y="172"/>
                  </a:lnTo>
                  <a:lnTo>
                    <a:pt x="55" y="170"/>
                  </a:lnTo>
                  <a:lnTo>
                    <a:pt x="54" y="170"/>
                  </a:lnTo>
                  <a:lnTo>
                    <a:pt x="54" y="168"/>
                  </a:lnTo>
                  <a:lnTo>
                    <a:pt x="54" y="167"/>
                  </a:lnTo>
                  <a:lnTo>
                    <a:pt x="54" y="165"/>
                  </a:lnTo>
                  <a:lnTo>
                    <a:pt x="54" y="167"/>
                  </a:lnTo>
                  <a:lnTo>
                    <a:pt x="54" y="165"/>
                  </a:lnTo>
                  <a:lnTo>
                    <a:pt x="55" y="165"/>
                  </a:lnTo>
                  <a:lnTo>
                    <a:pt x="54" y="163"/>
                  </a:lnTo>
                  <a:lnTo>
                    <a:pt x="54" y="161"/>
                  </a:lnTo>
                  <a:lnTo>
                    <a:pt x="52" y="161"/>
                  </a:lnTo>
                  <a:lnTo>
                    <a:pt x="52" y="159"/>
                  </a:lnTo>
                  <a:lnTo>
                    <a:pt x="52" y="157"/>
                  </a:lnTo>
                  <a:lnTo>
                    <a:pt x="52" y="155"/>
                  </a:lnTo>
                  <a:lnTo>
                    <a:pt x="52" y="153"/>
                  </a:lnTo>
                  <a:lnTo>
                    <a:pt x="50" y="153"/>
                  </a:lnTo>
                  <a:lnTo>
                    <a:pt x="50" y="151"/>
                  </a:lnTo>
                  <a:lnTo>
                    <a:pt x="50" y="149"/>
                  </a:lnTo>
                  <a:lnTo>
                    <a:pt x="50" y="147"/>
                  </a:lnTo>
                  <a:lnTo>
                    <a:pt x="50" y="145"/>
                  </a:lnTo>
                  <a:lnTo>
                    <a:pt x="50" y="144"/>
                  </a:lnTo>
                  <a:lnTo>
                    <a:pt x="50" y="142"/>
                  </a:lnTo>
                  <a:lnTo>
                    <a:pt x="50" y="140"/>
                  </a:lnTo>
                  <a:lnTo>
                    <a:pt x="50" y="138"/>
                  </a:lnTo>
                  <a:lnTo>
                    <a:pt x="50" y="136"/>
                  </a:lnTo>
                  <a:lnTo>
                    <a:pt x="48" y="134"/>
                  </a:lnTo>
                  <a:lnTo>
                    <a:pt x="48" y="132"/>
                  </a:lnTo>
                  <a:lnTo>
                    <a:pt x="48" y="130"/>
                  </a:lnTo>
                  <a:lnTo>
                    <a:pt x="46" y="130"/>
                  </a:lnTo>
                  <a:lnTo>
                    <a:pt x="46" y="128"/>
                  </a:lnTo>
                  <a:lnTo>
                    <a:pt x="46" y="126"/>
                  </a:lnTo>
                  <a:lnTo>
                    <a:pt x="46" y="124"/>
                  </a:lnTo>
                  <a:lnTo>
                    <a:pt x="44" y="122"/>
                  </a:lnTo>
                  <a:lnTo>
                    <a:pt x="44" y="120"/>
                  </a:lnTo>
                  <a:lnTo>
                    <a:pt x="44" y="119"/>
                  </a:lnTo>
                  <a:lnTo>
                    <a:pt x="44" y="117"/>
                  </a:lnTo>
                  <a:lnTo>
                    <a:pt x="44" y="115"/>
                  </a:lnTo>
                  <a:lnTo>
                    <a:pt x="44" y="113"/>
                  </a:lnTo>
                  <a:lnTo>
                    <a:pt x="44" y="111"/>
                  </a:lnTo>
                  <a:lnTo>
                    <a:pt x="44" y="109"/>
                  </a:lnTo>
                  <a:lnTo>
                    <a:pt x="42" y="109"/>
                  </a:lnTo>
                  <a:lnTo>
                    <a:pt x="44" y="109"/>
                  </a:lnTo>
                  <a:lnTo>
                    <a:pt x="44" y="107"/>
                  </a:lnTo>
                  <a:lnTo>
                    <a:pt x="44" y="105"/>
                  </a:lnTo>
                  <a:lnTo>
                    <a:pt x="44" y="103"/>
                  </a:lnTo>
                  <a:lnTo>
                    <a:pt x="42" y="103"/>
                  </a:lnTo>
                  <a:lnTo>
                    <a:pt x="42" y="101"/>
                  </a:lnTo>
                  <a:lnTo>
                    <a:pt x="42" y="99"/>
                  </a:lnTo>
                  <a:lnTo>
                    <a:pt x="44" y="99"/>
                  </a:lnTo>
                  <a:lnTo>
                    <a:pt x="44" y="101"/>
                  </a:lnTo>
                  <a:lnTo>
                    <a:pt x="44" y="99"/>
                  </a:lnTo>
                  <a:lnTo>
                    <a:pt x="44" y="96"/>
                  </a:lnTo>
                  <a:lnTo>
                    <a:pt x="44" y="94"/>
                  </a:lnTo>
                  <a:lnTo>
                    <a:pt x="44" y="92"/>
                  </a:lnTo>
                  <a:lnTo>
                    <a:pt x="42" y="90"/>
                  </a:lnTo>
                  <a:lnTo>
                    <a:pt x="42" y="88"/>
                  </a:lnTo>
                  <a:lnTo>
                    <a:pt x="40" y="88"/>
                  </a:lnTo>
                  <a:lnTo>
                    <a:pt x="40" y="86"/>
                  </a:lnTo>
                  <a:lnTo>
                    <a:pt x="38" y="84"/>
                  </a:lnTo>
                  <a:lnTo>
                    <a:pt x="36" y="82"/>
                  </a:lnTo>
                  <a:lnTo>
                    <a:pt x="36" y="80"/>
                  </a:lnTo>
                  <a:lnTo>
                    <a:pt x="34" y="80"/>
                  </a:lnTo>
                  <a:lnTo>
                    <a:pt x="36" y="80"/>
                  </a:lnTo>
                  <a:lnTo>
                    <a:pt x="36" y="78"/>
                  </a:lnTo>
                  <a:lnTo>
                    <a:pt x="34" y="76"/>
                  </a:lnTo>
                  <a:lnTo>
                    <a:pt x="32" y="74"/>
                  </a:lnTo>
                  <a:lnTo>
                    <a:pt x="32" y="72"/>
                  </a:lnTo>
                  <a:lnTo>
                    <a:pt x="31" y="71"/>
                  </a:lnTo>
                  <a:lnTo>
                    <a:pt x="29" y="67"/>
                  </a:lnTo>
                  <a:lnTo>
                    <a:pt x="27" y="67"/>
                  </a:lnTo>
                  <a:lnTo>
                    <a:pt x="27" y="65"/>
                  </a:lnTo>
                  <a:lnTo>
                    <a:pt x="27" y="63"/>
                  </a:lnTo>
                  <a:lnTo>
                    <a:pt x="25" y="61"/>
                  </a:lnTo>
                  <a:lnTo>
                    <a:pt x="25" y="59"/>
                  </a:lnTo>
                  <a:lnTo>
                    <a:pt x="25" y="57"/>
                  </a:lnTo>
                  <a:lnTo>
                    <a:pt x="25" y="55"/>
                  </a:lnTo>
                  <a:lnTo>
                    <a:pt x="23" y="55"/>
                  </a:lnTo>
                  <a:lnTo>
                    <a:pt x="23" y="53"/>
                  </a:lnTo>
                  <a:lnTo>
                    <a:pt x="21" y="51"/>
                  </a:lnTo>
                  <a:lnTo>
                    <a:pt x="21" y="49"/>
                  </a:lnTo>
                  <a:lnTo>
                    <a:pt x="19" y="46"/>
                  </a:lnTo>
                  <a:lnTo>
                    <a:pt x="17" y="44"/>
                  </a:lnTo>
                  <a:lnTo>
                    <a:pt x="17" y="42"/>
                  </a:lnTo>
                  <a:lnTo>
                    <a:pt x="15" y="40"/>
                  </a:lnTo>
                  <a:lnTo>
                    <a:pt x="15" y="38"/>
                  </a:lnTo>
                  <a:lnTo>
                    <a:pt x="13" y="36"/>
                  </a:lnTo>
                  <a:lnTo>
                    <a:pt x="13" y="34"/>
                  </a:lnTo>
                  <a:lnTo>
                    <a:pt x="11" y="34"/>
                  </a:lnTo>
                  <a:lnTo>
                    <a:pt x="11" y="32"/>
                  </a:lnTo>
                  <a:lnTo>
                    <a:pt x="9" y="28"/>
                  </a:lnTo>
                  <a:lnTo>
                    <a:pt x="7" y="26"/>
                  </a:lnTo>
                  <a:lnTo>
                    <a:pt x="6" y="26"/>
                  </a:lnTo>
                  <a:lnTo>
                    <a:pt x="6" y="24"/>
                  </a:lnTo>
                  <a:lnTo>
                    <a:pt x="4" y="24"/>
                  </a:lnTo>
                  <a:lnTo>
                    <a:pt x="4" y="23"/>
                  </a:lnTo>
                  <a:lnTo>
                    <a:pt x="4" y="21"/>
                  </a:lnTo>
                  <a:lnTo>
                    <a:pt x="2" y="19"/>
                  </a:lnTo>
                  <a:lnTo>
                    <a:pt x="2" y="17"/>
                  </a:lnTo>
                  <a:lnTo>
                    <a:pt x="2" y="15"/>
                  </a:lnTo>
                  <a:lnTo>
                    <a:pt x="2" y="13"/>
                  </a:lnTo>
                  <a:lnTo>
                    <a:pt x="0" y="13"/>
                  </a:lnTo>
                  <a:lnTo>
                    <a:pt x="0" y="11"/>
                  </a:lnTo>
                  <a:lnTo>
                    <a:pt x="0" y="9"/>
                  </a:lnTo>
                  <a:lnTo>
                    <a:pt x="0" y="7"/>
                  </a:lnTo>
                  <a:lnTo>
                    <a:pt x="0" y="3"/>
                  </a:lnTo>
                  <a:lnTo>
                    <a:pt x="2" y="3"/>
                  </a:lnTo>
                  <a:lnTo>
                    <a:pt x="4" y="3"/>
                  </a:lnTo>
                  <a:lnTo>
                    <a:pt x="4" y="1"/>
                  </a:lnTo>
                  <a:lnTo>
                    <a:pt x="6" y="1"/>
                  </a:lnTo>
                  <a:lnTo>
                    <a:pt x="7" y="1"/>
                  </a:lnTo>
                  <a:lnTo>
                    <a:pt x="7" y="3"/>
                  </a:lnTo>
                  <a:lnTo>
                    <a:pt x="9" y="3"/>
                  </a:lnTo>
                  <a:lnTo>
                    <a:pt x="11" y="3"/>
                  </a:lnTo>
                  <a:lnTo>
                    <a:pt x="13" y="3"/>
                  </a:lnTo>
                  <a:lnTo>
                    <a:pt x="15" y="3"/>
                  </a:lnTo>
                  <a:lnTo>
                    <a:pt x="15" y="1"/>
                  </a:lnTo>
                  <a:lnTo>
                    <a:pt x="17" y="1"/>
                  </a:lnTo>
                  <a:lnTo>
                    <a:pt x="19" y="1"/>
                  </a:lnTo>
                  <a:lnTo>
                    <a:pt x="19" y="0"/>
                  </a:lnTo>
                  <a:lnTo>
                    <a:pt x="21" y="0"/>
                  </a:lnTo>
                  <a:lnTo>
                    <a:pt x="23" y="0"/>
                  </a:lnTo>
                  <a:lnTo>
                    <a:pt x="25" y="0"/>
                  </a:lnTo>
                  <a:lnTo>
                    <a:pt x="27" y="0"/>
                  </a:lnTo>
                  <a:lnTo>
                    <a:pt x="29" y="0"/>
                  </a:lnTo>
                  <a:lnTo>
                    <a:pt x="29" y="1"/>
                  </a:lnTo>
                  <a:lnTo>
                    <a:pt x="31" y="1"/>
                  </a:lnTo>
                  <a:lnTo>
                    <a:pt x="31" y="3"/>
                  </a:lnTo>
                  <a:lnTo>
                    <a:pt x="32" y="5"/>
                  </a:lnTo>
                  <a:lnTo>
                    <a:pt x="34" y="5"/>
                  </a:lnTo>
                  <a:lnTo>
                    <a:pt x="34" y="7"/>
                  </a:lnTo>
                  <a:lnTo>
                    <a:pt x="36" y="7"/>
                  </a:lnTo>
                  <a:lnTo>
                    <a:pt x="38" y="7"/>
                  </a:lnTo>
                  <a:lnTo>
                    <a:pt x="40" y="7"/>
                  </a:lnTo>
                  <a:lnTo>
                    <a:pt x="40" y="5"/>
                  </a:lnTo>
                  <a:lnTo>
                    <a:pt x="44" y="5"/>
                  </a:lnTo>
                  <a:lnTo>
                    <a:pt x="50" y="5"/>
                  </a:lnTo>
                  <a:lnTo>
                    <a:pt x="54" y="5"/>
                  </a:lnTo>
                  <a:lnTo>
                    <a:pt x="57" y="5"/>
                  </a:lnTo>
                  <a:lnTo>
                    <a:pt x="61" y="5"/>
                  </a:lnTo>
                  <a:lnTo>
                    <a:pt x="65" y="5"/>
                  </a:lnTo>
                  <a:lnTo>
                    <a:pt x="69" y="5"/>
                  </a:lnTo>
                  <a:lnTo>
                    <a:pt x="73" y="5"/>
                  </a:lnTo>
                  <a:lnTo>
                    <a:pt x="77" y="5"/>
                  </a:lnTo>
                  <a:lnTo>
                    <a:pt x="82" y="5"/>
                  </a:lnTo>
                  <a:lnTo>
                    <a:pt x="86" y="5"/>
                  </a:lnTo>
                  <a:lnTo>
                    <a:pt x="88" y="5"/>
                  </a:lnTo>
                  <a:lnTo>
                    <a:pt x="90" y="5"/>
                  </a:lnTo>
                  <a:lnTo>
                    <a:pt x="94" y="5"/>
                  </a:lnTo>
                  <a:lnTo>
                    <a:pt x="98" y="5"/>
                  </a:lnTo>
                  <a:lnTo>
                    <a:pt x="100" y="5"/>
                  </a:lnTo>
                  <a:lnTo>
                    <a:pt x="102" y="5"/>
                  </a:lnTo>
                  <a:lnTo>
                    <a:pt x="105" y="5"/>
                  </a:lnTo>
                  <a:lnTo>
                    <a:pt x="107" y="5"/>
                  </a:lnTo>
                  <a:lnTo>
                    <a:pt x="107" y="7"/>
                  </a:lnTo>
                  <a:lnTo>
                    <a:pt x="109" y="9"/>
                  </a:lnTo>
                  <a:lnTo>
                    <a:pt x="109" y="11"/>
                  </a:lnTo>
                  <a:lnTo>
                    <a:pt x="111" y="11"/>
                  </a:lnTo>
                  <a:lnTo>
                    <a:pt x="111" y="13"/>
                  </a:lnTo>
                  <a:lnTo>
                    <a:pt x="113" y="13"/>
                  </a:lnTo>
                  <a:lnTo>
                    <a:pt x="115" y="13"/>
                  </a:lnTo>
                  <a:lnTo>
                    <a:pt x="117" y="13"/>
                  </a:lnTo>
                  <a:lnTo>
                    <a:pt x="119" y="13"/>
                  </a:lnTo>
                  <a:lnTo>
                    <a:pt x="123" y="13"/>
                  </a:lnTo>
                  <a:lnTo>
                    <a:pt x="125" y="13"/>
                  </a:lnTo>
                  <a:lnTo>
                    <a:pt x="127" y="13"/>
                  </a:lnTo>
                  <a:lnTo>
                    <a:pt x="127" y="15"/>
                  </a:lnTo>
                  <a:lnTo>
                    <a:pt x="128" y="15"/>
                  </a:lnTo>
                  <a:lnTo>
                    <a:pt x="130" y="15"/>
                  </a:lnTo>
                  <a:lnTo>
                    <a:pt x="132" y="15"/>
                  </a:lnTo>
                  <a:lnTo>
                    <a:pt x="134" y="15"/>
                  </a:lnTo>
                  <a:lnTo>
                    <a:pt x="136" y="15"/>
                  </a:lnTo>
                  <a:lnTo>
                    <a:pt x="136" y="13"/>
                  </a:lnTo>
                  <a:lnTo>
                    <a:pt x="136" y="15"/>
                  </a:lnTo>
                  <a:lnTo>
                    <a:pt x="136" y="13"/>
                  </a:lnTo>
                  <a:lnTo>
                    <a:pt x="138" y="15"/>
                  </a:lnTo>
                  <a:lnTo>
                    <a:pt x="140" y="15"/>
                  </a:lnTo>
                  <a:lnTo>
                    <a:pt x="140" y="17"/>
                  </a:lnTo>
                  <a:lnTo>
                    <a:pt x="142" y="17"/>
                  </a:lnTo>
                  <a:lnTo>
                    <a:pt x="144" y="17"/>
                  </a:lnTo>
                  <a:lnTo>
                    <a:pt x="146" y="17"/>
                  </a:lnTo>
                  <a:lnTo>
                    <a:pt x="148" y="15"/>
                  </a:lnTo>
                  <a:lnTo>
                    <a:pt x="150" y="15"/>
                  </a:lnTo>
                  <a:lnTo>
                    <a:pt x="151" y="15"/>
                  </a:lnTo>
                  <a:lnTo>
                    <a:pt x="153" y="17"/>
                  </a:lnTo>
                  <a:lnTo>
                    <a:pt x="155" y="17"/>
                  </a:lnTo>
                  <a:lnTo>
                    <a:pt x="159" y="15"/>
                  </a:lnTo>
                  <a:lnTo>
                    <a:pt x="163" y="15"/>
                  </a:lnTo>
                  <a:lnTo>
                    <a:pt x="167" y="13"/>
                  </a:lnTo>
                  <a:lnTo>
                    <a:pt x="171" y="13"/>
                  </a:lnTo>
                  <a:lnTo>
                    <a:pt x="175" y="13"/>
                  </a:lnTo>
                  <a:lnTo>
                    <a:pt x="178" y="11"/>
                  </a:lnTo>
                  <a:lnTo>
                    <a:pt x="180" y="11"/>
                  </a:lnTo>
                  <a:lnTo>
                    <a:pt x="184" y="11"/>
                  </a:lnTo>
                  <a:lnTo>
                    <a:pt x="186" y="1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8" name="Freeform 167"/>
            <p:cNvSpPr>
              <a:spLocks noEditPoints="1"/>
            </p:cNvSpPr>
            <p:nvPr/>
          </p:nvSpPr>
          <p:spPr bwMode="auto">
            <a:xfrm>
              <a:off x="9163050" y="5338763"/>
              <a:ext cx="112713" cy="82550"/>
            </a:xfrm>
            <a:custGeom>
              <a:avLst/>
              <a:gdLst>
                <a:gd name="T0" fmla="*/ 62 w 71"/>
                <a:gd name="T1" fmla="*/ 50 h 52"/>
                <a:gd name="T2" fmla="*/ 60 w 71"/>
                <a:gd name="T3" fmla="*/ 50 h 52"/>
                <a:gd name="T4" fmla="*/ 50 w 71"/>
                <a:gd name="T5" fmla="*/ 48 h 52"/>
                <a:gd name="T6" fmla="*/ 69 w 71"/>
                <a:gd name="T7" fmla="*/ 30 h 52"/>
                <a:gd name="T8" fmla="*/ 71 w 71"/>
                <a:gd name="T9" fmla="*/ 34 h 52"/>
                <a:gd name="T10" fmla="*/ 67 w 71"/>
                <a:gd name="T11" fmla="*/ 32 h 52"/>
                <a:gd name="T12" fmla="*/ 67 w 71"/>
                <a:gd name="T13" fmla="*/ 30 h 52"/>
                <a:gd name="T14" fmla="*/ 58 w 71"/>
                <a:gd name="T15" fmla="*/ 21 h 52"/>
                <a:gd name="T16" fmla="*/ 62 w 71"/>
                <a:gd name="T17" fmla="*/ 23 h 52"/>
                <a:gd name="T18" fmla="*/ 60 w 71"/>
                <a:gd name="T19" fmla="*/ 27 h 52"/>
                <a:gd name="T20" fmla="*/ 56 w 71"/>
                <a:gd name="T21" fmla="*/ 25 h 52"/>
                <a:gd name="T22" fmla="*/ 54 w 71"/>
                <a:gd name="T23" fmla="*/ 21 h 52"/>
                <a:gd name="T24" fmla="*/ 54 w 71"/>
                <a:gd name="T25" fmla="*/ 19 h 52"/>
                <a:gd name="T26" fmla="*/ 56 w 71"/>
                <a:gd name="T27" fmla="*/ 17 h 52"/>
                <a:gd name="T28" fmla="*/ 48 w 71"/>
                <a:gd name="T29" fmla="*/ 13 h 52"/>
                <a:gd name="T30" fmla="*/ 46 w 71"/>
                <a:gd name="T31" fmla="*/ 17 h 52"/>
                <a:gd name="T32" fmla="*/ 46 w 71"/>
                <a:gd name="T33" fmla="*/ 19 h 52"/>
                <a:gd name="T34" fmla="*/ 48 w 71"/>
                <a:gd name="T35" fmla="*/ 13 h 52"/>
                <a:gd name="T36" fmla="*/ 6 w 71"/>
                <a:gd name="T37" fmla="*/ 7 h 52"/>
                <a:gd name="T38" fmla="*/ 10 w 71"/>
                <a:gd name="T39" fmla="*/ 9 h 52"/>
                <a:gd name="T40" fmla="*/ 12 w 71"/>
                <a:gd name="T41" fmla="*/ 9 h 52"/>
                <a:gd name="T42" fmla="*/ 17 w 71"/>
                <a:gd name="T43" fmla="*/ 13 h 52"/>
                <a:gd name="T44" fmla="*/ 19 w 71"/>
                <a:gd name="T45" fmla="*/ 17 h 52"/>
                <a:gd name="T46" fmla="*/ 25 w 71"/>
                <a:gd name="T47" fmla="*/ 19 h 52"/>
                <a:gd name="T48" fmla="*/ 29 w 71"/>
                <a:gd name="T49" fmla="*/ 23 h 52"/>
                <a:gd name="T50" fmla="*/ 31 w 71"/>
                <a:gd name="T51" fmla="*/ 27 h 52"/>
                <a:gd name="T52" fmla="*/ 35 w 71"/>
                <a:gd name="T53" fmla="*/ 30 h 52"/>
                <a:gd name="T54" fmla="*/ 37 w 71"/>
                <a:gd name="T55" fmla="*/ 28 h 52"/>
                <a:gd name="T56" fmla="*/ 39 w 71"/>
                <a:gd name="T57" fmla="*/ 32 h 52"/>
                <a:gd name="T58" fmla="*/ 39 w 71"/>
                <a:gd name="T59" fmla="*/ 32 h 52"/>
                <a:gd name="T60" fmla="*/ 44 w 71"/>
                <a:gd name="T61" fmla="*/ 34 h 52"/>
                <a:gd name="T62" fmla="*/ 44 w 71"/>
                <a:gd name="T63" fmla="*/ 36 h 52"/>
                <a:gd name="T64" fmla="*/ 48 w 71"/>
                <a:gd name="T65" fmla="*/ 38 h 52"/>
                <a:gd name="T66" fmla="*/ 48 w 71"/>
                <a:gd name="T67" fmla="*/ 40 h 52"/>
                <a:gd name="T68" fmla="*/ 52 w 71"/>
                <a:gd name="T69" fmla="*/ 42 h 52"/>
                <a:gd name="T70" fmla="*/ 54 w 71"/>
                <a:gd name="T71" fmla="*/ 42 h 52"/>
                <a:gd name="T72" fmla="*/ 52 w 71"/>
                <a:gd name="T73" fmla="*/ 46 h 52"/>
                <a:gd name="T74" fmla="*/ 50 w 71"/>
                <a:gd name="T75" fmla="*/ 46 h 52"/>
                <a:gd name="T76" fmla="*/ 52 w 71"/>
                <a:gd name="T77" fmla="*/ 46 h 52"/>
                <a:gd name="T78" fmla="*/ 50 w 71"/>
                <a:gd name="T79" fmla="*/ 46 h 52"/>
                <a:gd name="T80" fmla="*/ 48 w 71"/>
                <a:gd name="T81" fmla="*/ 46 h 52"/>
                <a:gd name="T82" fmla="*/ 46 w 71"/>
                <a:gd name="T83" fmla="*/ 46 h 52"/>
                <a:gd name="T84" fmla="*/ 42 w 71"/>
                <a:gd name="T85" fmla="*/ 44 h 52"/>
                <a:gd name="T86" fmla="*/ 39 w 71"/>
                <a:gd name="T87" fmla="*/ 42 h 52"/>
                <a:gd name="T88" fmla="*/ 39 w 71"/>
                <a:gd name="T89" fmla="*/ 38 h 52"/>
                <a:gd name="T90" fmla="*/ 39 w 71"/>
                <a:gd name="T91" fmla="*/ 40 h 52"/>
                <a:gd name="T92" fmla="*/ 35 w 71"/>
                <a:gd name="T93" fmla="*/ 38 h 52"/>
                <a:gd name="T94" fmla="*/ 29 w 71"/>
                <a:gd name="T95" fmla="*/ 34 h 52"/>
                <a:gd name="T96" fmla="*/ 27 w 71"/>
                <a:gd name="T97" fmla="*/ 32 h 52"/>
                <a:gd name="T98" fmla="*/ 23 w 71"/>
                <a:gd name="T99" fmla="*/ 30 h 52"/>
                <a:gd name="T100" fmla="*/ 23 w 71"/>
                <a:gd name="T101" fmla="*/ 28 h 52"/>
                <a:gd name="T102" fmla="*/ 21 w 71"/>
                <a:gd name="T103" fmla="*/ 28 h 52"/>
                <a:gd name="T104" fmla="*/ 19 w 71"/>
                <a:gd name="T105" fmla="*/ 25 h 52"/>
                <a:gd name="T106" fmla="*/ 15 w 71"/>
                <a:gd name="T107" fmla="*/ 23 h 52"/>
                <a:gd name="T108" fmla="*/ 15 w 71"/>
                <a:gd name="T109" fmla="*/ 21 h 52"/>
                <a:gd name="T110" fmla="*/ 12 w 71"/>
                <a:gd name="T111" fmla="*/ 17 h 52"/>
                <a:gd name="T112" fmla="*/ 8 w 71"/>
                <a:gd name="T113" fmla="*/ 13 h 52"/>
                <a:gd name="T114" fmla="*/ 8 w 71"/>
                <a:gd name="T115" fmla="*/ 11 h 52"/>
                <a:gd name="T116" fmla="*/ 6 w 71"/>
                <a:gd name="T117" fmla="*/ 7 h 52"/>
                <a:gd name="T118" fmla="*/ 10 w 71"/>
                <a:gd name="T119" fmla="*/ 7 h 52"/>
                <a:gd name="T120" fmla="*/ 8 w 71"/>
                <a:gd name="T121" fmla="*/ 7 h 52"/>
                <a:gd name="T122" fmla="*/ 4 w 71"/>
                <a:gd name="T123" fmla="*/ 7 h 52"/>
                <a:gd name="T124" fmla="*/ 0 w 71"/>
                <a:gd name="T125" fmla="*/ 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 h="52">
                  <a:moveTo>
                    <a:pt x="62" y="50"/>
                  </a:moveTo>
                  <a:lnTo>
                    <a:pt x="62" y="52"/>
                  </a:lnTo>
                  <a:lnTo>
                    <a:pt x="62" y="50"/>
                  </a:lnTo>
                  <a:lnTo>
                    <a:pt x="62" y="52"/>
                  </a:lnTo>
                  <a:lnTo>
                    <a:pt x="60" y="52"/>
                  </a:lnTo>
                  <a:lnTo>
                    <a:pt x="60" y="50"/>
                  </a:lnTo>
                  <a:lnTo>
                    <a:pt x="62" y="50"/>
                  </a:lnTo>
                  <a:close/>
                  <a:moveTo>
                    <a:pt x="52" y="48"/>
                  </a:moveTo>
                  <a:lnTo>
                    <a:pt x="50" y="48"/>
                  </a:lnTo>
                  <a:lnTo>
                    <a:pt x="52" y="48"/>
                  </a:lnTo>
                  <a:close/>
                  <a:moveTo>
                    <a:pt x="69" y="28"/>
                  </a:moveTo>
                  <a:lnTo>
                    <a:pt x="69" y="30"/>
                  </a:lnTo>
                  <a:lnTo>
                    <a:pt x="71" y="30"/>
                  </a:lnTo>
                  <a:lnTo>
                    <a:pt x="71" y="32"/>
                  </a:lnTo>
                  <a:lnTo>
                    <a:pt x="71" y="34"/>
                  </a:lnTo>
                  <a:lnTo>
                    <a:pt x="69" y="34"/>
                  </a:lnTo>
                  <a:lnTo>
                    <a:pt x="69" y="32"/>
                  </a:lnTo>
                  <a:lnTo>
                    <a:pt x="67" y="32"/>
                  </a:lnTo>
                  <a:lnTo>
                    <a:pt x="67" y="30"/>
                  </a:lnTo>
                  <a:lnTo>
                    <a:pt x="67" y="28"/>
                  </a:lnTo>
                  <a:lnTo>
                    <a:pt x="67" y="30"/>
                  </a:lnTo>
                  <a:lnTo>
                    <a:pt x="69" y="28"/>
                  </a:lnTo>
                  <a:close/>
                  <a:moveTo>
                    <a:pt x="58" y="19"/>
                  </a:moveTo>
                  <a:lnTo>
                    <a:pt x="58" y="21"/>
                  </a:lnTo>
                  <a:lnTo>
                    <a:pt x="60" y="21"/>
                  </a:lnTo>
                  <a:lnTo>
                    <a:pt x="60" y="23"/>
                  </a:lnTo>
                  <a:lnTo>
                    <a:pt x="62" y="23"/>
                  </a:lnTo>
                  <a:lnTo>
                    <a:pt x="62" y="25"/>
                  </a:lnTo>
                  <a:lnTo>
                    <a:pt x="60" y="25"/>
                  </a:lnTo>
                  <a:lnTo>
                    <a:pt x="60" y="27"/>
                  </a:lnTo>
                  <a:lnTo>
                    <a:pt x="60" y="25"/>
                  </a:lnTo>
                  <a:lnTo>
                    <a:pt x="58" y="25"/>
                  </a:lnTo>
                  <a:lnTo>
                    <a:pt x="56" y="25"/>
                  </a:lnTo>
                  <a:lnTo>
                    <a:pt x="56" y="23"/>
                  </a:lnTo>
                  <a:lnTo>
                    <a:pt x="54" y="23"/>
                  </a:lnTo>
                  <a:lnTo>
                    <a:pt x="54" y="21"/>
                  </a:lnTo>
                  <a:lnTo>
                    <a:pt x="56" y="21"/>
                  </a:lnTo>
                  <a:lnTo>
                    <a:pt x="56" y="19"/>
                  </a:lnTo>
                  <a:lnTo>
                    <a:pt x="54" y="19"/>
                  </a:lnTo>
                  <a:lnTo>
                    <a:pt x="56" y="17"/>
                  </a:lnTo>
                  <a:lnTo>
                    <a:pt x="56" y="19"/>
                  </a:lnTo>
                  <a:lnTo>
                    <a:pt x="56" y="17"/>
                  </a:lnTo>
                  <a:lnTo>
                    <a:pt x="58" y="17"/>
                  </a:lnTo>
                  <a:lnTo>
                    <a:pt x="58" y="19"/>
                  </a:lnTo>
                  <a:close/>
                  <a:moveTo>
                    <a:pt x="48" y="13"/>
                  </a:moveTo>
                  <a:lnTo>
                    <a:pt x="48" y="15"/>
                  </a:lnTo>
                  <a:lnTo>
                    <a:pt x="46" y="15"/>
                  </a:lnTo>
                  <a:lnTo>
                    <a:pt x="46" y="17"/>
                  </a:lnTo>
                  <a:lnTo>
                    <a:pt x="48" y="17"/>
                  </a:lnTo>
                  <a:lnTo>
                    <a:pt x="46" y="17"/>
                  </a:lnTo>
                  <a:lnTo>
                    <a:pt x="46" y="19"/>
                  </a:lnTo>
                  <a:lnTo>
                    <a:pt x="46" y="17"/>
                  </a:lnTo>
                  <a:lnTo>
                    <a:pt x="46" y="15"/>
                  </a:lnTo>
                  <a:lnTo>
                    <a:pt x="48" y="13"/>
                  </a:lnTo>
                  <a:lnTo>
                    <a:pt x="46" y="13"/>
                  </a:lnTo>
                  <a:lnTo>
                    <a:pt x="48" y="13"/>
                  </a:lnTo>
                  <a:close/>
                  <a:moveTo>
                    <a:pt x="6" y="7"/>
                  </a:moveTo>
                  <a:lnTo>
                    <a:pt x="8" y="7"/>
                  </a:lnTo>
                  <a:lnTo>
                    <a:pt x="8" y="9"/>
                  </a:lnTo>
                  <a:lnTo>
                    <a:pt x="10" y="9"/>
                  </a:lnTo>
                  <a:lnTo>
                    <a:pt x="10" y="11"/>
                  </a:lnTo>
                  <a:lnTo>
                    <a:pt x="12" y="11"/>
                  </a:lnTo>
                  <a:lnTo>
                    <a:pt x="12" y="9"/>
                  </a:lnTo>
                  <a:lnTo>
                    <a:pt x="14" y="11"/>
                  </a:lnTo>
                  <a:lnTo>
                    <a:pt x="15" y="13"/>
                  </a:lnTo>
                  <a:lnTo>
                    <a:pt x="17" y="13"/>
                  </a:lnTo>
                  <a:lnTo>
                    <a:pt x="17" y="15"/>
                  </a:lnTo>
                  <a:lnTo>
                    <a:pt x="19" y="15"/>
                  </a:lnTo>
                  <a:lnTo>
                    <a:pt x="19" y="17"/>
                  </a:lnTo>
                  <a:lnTo>
                    <a:pt x="21" y="17"/>
                  </a:lnTo>
                  <a:lnTo>
                    <a:pt x="23" y="19"/>
                  </a:lnTo>
                  <a:lnTo>
                    <a:pt x="25" y="19"/>
                  </a:lnTo>
                  <a:lnTo>
                    <a:pt x="25" y="21"/>
                  </a:lnTo>
                  <a:lnTo>
                    <a:pt x="27" y="21"/>
                  </a:lnTo>
                  <a:lnTo>
                    <a:pt x="29" y="23"/>
                  </a:lnTo>
                  <a:lnTo>
                    <a:pt x="29" y="25"/>
                  </a:lnTo>
                  <a:lnTo>
                    <a:pt x="31" y="25"/>
                  </a:lnTo>
                  <a:lnTo>
                    <a:pt x="31" y="27"/>
                  </a:lnTo>
                  <a:lnTo>
                    <a:pt x="33" y="28"/>
                  </a:lnTo>
                  <a:lnTo>
                    <a:pt x="35" y="28"/>
                  </a:lnTo>
                  <a:lnTo>
                    <a:pt x="35" y="30"/>
                  </a:lnTo>
                  <a:lnTo>
                    <a:pt x="35" y="28"/>
                  </a:lnTo>
                  <a:lnTo>
                    <a:pt x="37" y="30"/>
                  </a:lnTo>
                  <a:lnTo>
                    <a:pt x="37" y="28"/>
                  </a:lnTo>
                  <a:lnTo>
                    <a:pt x="37" y="30"/>
                  </a:lnTo>
                  <a:lnTo>
                    <a:pt x="37" y="32"/>
                  </a:lnTo>
                  <a:lnTo>
                    <a:pt x="39" y="32"/>
                  </a:lnTo>
                  <a:lnTo>
                    <a:pt x="37" y="30"/>
                  </a:lnTo>
                  <a:lnTo>
                    <a:pt x="39" y="30"/>
                  </a:lnTo>
                  <a:lnTo>
                    <a:pt x="39" y="32"/>
                  </a:lnTo>
                  <a:lnTo>
                    <a:pt x="40" y="32"/>
                  </a:lnTo>
                  <a:lnTo>
                    <a:pt x="42" y="34"/>
                  </a:lnTo>
                  <a:lnTo>
                    <a:pt x="44" y="34"/>
                  </a:lnTo>
                  <a:lnTo>
                    <a:pt x="42" y="34"/>
                  </a:lnTo>
                  <a:lnTo>
                    <a:pt x="44" y="34"/>
                  </a:lnTo>
                  <a:lnTo>
                    <a:pt x="44" y="36"/>
                  </a:lnTo>
                  <a:lnTo>
                    <a:pt x="46" y="36"/>
                  </a:lnTo>
                  <a:lnTo>
                    <a:pt x="46" y="38"/>
                  </a:lnTo>
                  <a:lnTo>
                    <a:pt x="48" y="38"/>
                  </a:lnTo>
                  <a:lnTo>
                    <a:pt x="48" y="40"/>
                  </a:lnTo>
                  <a:lnTo>
                    <a:pt x="50" y="40"/>
                  </a:lnTo>
                  <a:lnTo>
                    <a:pt x="48" y="40"/>
                  </a:lnTo>
                  <a:lnTo>
                    <a:pt x="50" y="40"/>
                  </a:lnTo>
                  <a:lnTo>
                    <a:pt x="52" y="40"/>
                  </a:lnTo>
                  <a:lnTo>
                    <a:pt x="52" y="42"/>
                  </a:lnTo>
                  <a:lnTo>
                    <a:pt x="54" y="42"/>
                  </a:lnTo>
                  <a:lnTo>
                    <a:pt x="52" y="42"/>
                  </a:lnTo>
                  <a:lnTo>
                    <a:pt x="54" y="42"/>
                  </a:lnTo>
                  <a:lnTo>
                    <a:pt x="54" y="44"/>
                  </a:lnTo>
                  <a:lnTo>
                    <a:pt x="54" y="46"/>
                  </a:lnTo>
                  <a:lnTo>
                    <a:pt x="52" y="46"/>
                  </a:lnTo>
                  <a:lnTo>
                    <a:pt x="52" y="48"/>
                  </a:lnTo>
                  <a:lnTo>
                    <a:pt x="52" y="46"/>
                  </a:lnTo>
                  <a:lnTo>
                    <a:pt x="50" y="46"/>
                  </a:lnTo>
                  <a:lnTo>
                    <a:pt x="52" y="46"/>
                  </a:lnTo>
                  <a:lnTo>
                    <a:pt x="50" y="46"/>
                  </a:lnTo>
                  <a:lnTo>
                    <a:pt x="52" y="46"/>
                  </a:lnTo>
                  <a:lnTo>
                    <a:pt x="50" y="46"/>
                  </a:lnTo>
                  <a:lnTo>
                    <a:pt x="50" y="48"/>
                  </a:lnTo>
                  <a:lnTo>
                    <a:pt x="50" y="46"/>
                  </a:lnTo>
                  <a:lnTo>
                    <a:pt x="48" y="46"/>
                  </a:lnTo>
                  <a:lnTo>
                    <a:pt x="48" y="44"/>
                  </a:lnTo>
                  <a:lnTo>
                    <a:pt x="48" y="46"/>
                  </a:lnTo>
                  <a:lnTo>
                    <a:pt x="46" y="46"/>
                  </a:lnTo>
                  <a:lnTo>
                    <a:pt x="46" y="44"/>
                  </a:lnTo>
                  <a:lnTo>
                    <a:pt x="46" y="46"/>
                  </a:lnTo>
                  <a:lnTo>
                    <a:pt x="44" y="46"/>
                  </a:lnTo>
                  <a:lnTo>
                    <a:pt x="44" y="44"/>
                  </a:lnTo>
                  <a:lnTo>
                    <a:pt x="42" y="44"/>
                  </a:lnTo>
                  <a:lnTo>
                    <a:pt x="42" y="42"/>
                  </a:lnTo>
                  <a:lnTo>
                    <a:pt x="40" y="42"/>
                  </a:lnTo>
                  <a:lnTo>
                    <a:pt x="39" y="42"/>
                  </a:lnTo>
                  <a:lnTo>
                    <a:pt x="40" y="42"/>
                  </a:lnTo>
                  <a:lnTo>
                    <a:pt x="40" y="40"/>
                  </a:lnTo>
                  <a:lnTo>
                    <a:pt x="39" y="38"/>
                  </a:lnTo>
                  <a:lnTo>
                    <a:pt x="39" y="40"/>
                  </a:lnTo>
                  <a:lnTo>
                    <a:pt x="39" y="38"/>
                  </a:lnTo>
                  <a:lnTo>
                    <a:pt x="39" y="40"/>
                  </a:lnTo>
                  <a:lnTo>
                    <a:pt x="37" y="40"/>
                  </a:lnTo>
                  <a:lnTo>
                    <a:pt x="37" y="38"/>
                  </a:lnTo>
                  <a:lnTo>
                    <a:pt x="35" y="38"/>
                  </a:lnTo>
                  <a:lnTo>
                    <a:pt x="35" y="36"/>
                  </a:lnTo>
                  <a:lnTo>
                    <a:pt x="33" y="36"/>
                  </a:lnTo>
                  <a:lnTo>
                    <a:pt x="29" y="34"/>
                  </a:lnTo>
                  <a:lnTo>
                    <a:pt x="29" y="32"/>
                  </a:lnTo>
                  <a:lnTo>
                    <a:pt x="29" y="34"/>
                  </a:lnTo>
                  <a:lnTo>
                    <a:pt x="27" y="32"/>
                  </a:lnTo>
                  <a:lnTo>
                    <a:pt x="25" y="32"/>
                  </a:lnTo>
                  <a:lnTo>
                    <a:pt x="25" y="30"/>
                  </a:lnTo>
                  <a:lnTo>
                    <a:pt x="23" y="30"/>
                  </a:lnTo>
                  <a:lnTo>
                    <a:pt x="23" y="28"/>
                  </a:lnTo>
                  <a:lnTo>
                    <a:pt x="23" y="30"/>
                  </a:lnTo>
                  <a:lnTo>
                    <a:pt x="23" y="28"/>
                  </a:lnTo>
                  <a:lnTo>
                    <a:pt x="23" y="30"/>
                  </a:lnTo>
                  <a:lnTo>
                    <a:pt x="23" y="28"/>
                  </a:lnTo>
                  <a:lnTo>
                    <a:pt x="21" y="28"/>
                  </a:lnTo>
                  <a:lnTo>
                    <a:pt x="21" y="27"/>
                  </a:lnTo>
                  <a:lnTo>
                    <a:pt x="19" y="27"/>
                  </a:lnTo>
                  <a:lnTo>
                    <a:pt x="19" y="25"/>
                  </a:lnTo>
                  <a:lnTo>
                    <a:pt x="17" y="25"/>
                  </a:lnTo>
                  <a:lnTo>
                    <a:pt x="17" y="23"/>
                  </a:lnTo>
                  <a:lnTo>
                    <a:pt x="15" y="23"/>
                  </a:lnTo>
                  <a:lnTo>
                    <a:pt x="17" y="23"/>
                  </a:lnTo>
                  <a:lnTo>
                    <a:pt x="15" y="23"/>
                  </a:lnTo>
                  <a:lnTo>
                    <a:pt x="15" y="21"/>
                  </a:lnTo>
                  <a:lnTo>
                    <a:pt x="14" y="21"/>
                  </a:lnTo>
                  <a:lnTo>
                    <a:pt x="12" y="19"/>
                  </a:lnTo>
                  <a:lnTo>
                    <a:pt x="12" y="17"/>
                  </a:lnTo>
                  <a:lnTo>
                    <a:pt x="10" y="15"/>
                  </a:lnTo>
                  <a:lnTo>
                    <a:pt x="8" y="15"/>
                  </a:lnTo>
                  <a:lnTo>
                    <a:pt x="8" y="13"/>
                  </a:lnTo>
                  <a:lnTo>
                    <a:pt x="8" y="11"/>
                  </a:lnTo>
                  <a:lnTo>
                    <a:pt x="6" y="11"/>
                  </a:lnTo>
                  <a:lnTo>
                    <a:pt x="8" y="11"/>
                  </a:lnTo>
                  <a:lnTo>
                    <a:pt x="6" y="11"/>
                  </a:lnTo>
                  <a:lnTo>
                    <a:pt x="6" y="9"/>
                  </a:lnTo>
                  <a:lnTo>
                    <a:pt x="6" y="7"/>
                  </a:lnTo>
                  <a:lnTo>
                    <a:pt x="6" y="9"/>
                  </a:lnTo>
                  <a:lnTo>
                    <a:pt x="6" y="7"/>
                  </a:lnTo>
                  <a:close/>
                  <a:moveTo>
                    <a:pt x="10" y="7"/>
                  </a:moveTo>
                  <a:lnTo>
                    <a:pt x="10" y="9"/>
                  </a:lnTo>
                  <a:lnTo>
                    <a:pt x="10" y="7"/>
                  </a:lnTo>
                  <a:lnTo>
                    <a:pt x="8" y="7"/>
                  </a:lnTo>
                  <a:lnTo>
                    <a:pt x="10" y="7"/>
                  </a:lnTo>
                  <a:close/>
                  <a:moveTo>
                    <a:pt x="6" y="7"/>
                  </a:moveTo>
                  <a:lnTo>
                    <a:pt x="4" y="7"/>
                  </a:lnTo>
                  <a:lnTo>
                    <a:pt x="6" y="5"/>
                  </a:lnTo>
                  <a:lnTo>
                    <a:pt x="6" y="7"/>
                  </a:lnTo>
                  <a:close/>
                  <a:moveTo>
                    <a:pt x="0" y="2"/>
                  </a:moveTo>
                  <a:lnTo>
                    <a:pt x="0" y="0"/>
                  </a:lnTo>
                  <a:lnTo>
                    <a:pt x="0"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9" name="Freeform 168"/>
            <p:cNvSpPr>
              <a:spLocks/>
            </p:cNvSpPr>
            <p:nvPr/>
          </p:nvSpPr>
          <p:spPr bwMode="auto">
            <a:xfrm>
              <a:off x="5032375" y="4219575"/>
              <a:ext cx="400050" cy="314325"/>
            </a:xfrm>
            <a:custGeom>
              <a:avLst/>
              <a:gdLst>
                <a:gd name="T0" fmla="*/ 239 w 252"/>
                <a:gd name="T1" fmla="*/ 21 h 198"/>
                <a:gd name="T2" fmla="*/ 240 w 252"/>
                <a:gd name="T3" fmla="*/ 35 h 198"/>
                <a:gd name="T4" fmla="*/ 246 w 252"/>
                <a:gd name="T5" fmla="*/ 42 h 198"/>
                <a:gd name="T6" fmla="*/ 250 w 252"/>
                <a:gd name="T7" fmla="*/ 54 h 198"/>
                <a:gd name="T8" fmla="*/ 248 w 252"/>
                <a:gd name="T9" fmla="*/ 65 h 198"/>
                <a:gd name="T10" fmla="*/ 248 w 252"/>
                <a:gd name="T11" fmla="*/ 79 h 198"/>
                <a:gd name="T12" fmla="*/ 246 w 252"/>
                <a:gd name="T13" fmla="*/ 92 h 198"/>
                <a:gd name="T14" fmla="*/ 244 w 252"/>
                <a:gd name="T15" fmla="*/ 106 h 198"/>
                <a:gd name="T16" fmla="*/ 239 w 252"/>
                <a:gd name="T17" fmla="*/ 119 h 198"/>
                <a:gd name="T18" fmla="*/ 231 w 252"/>
                <a:gd name="T19" fmla="*/ 129 h 198"/>
                <a:gd name="T20" fmla="*/ 223 w 252"/>
                <a:gd name="T21" fmla="*/ 136 h 198"/>
                <a:gd name="T22" fmla="*/ 217 w 252"/>
                <a:gd name="T23" fmla="*/ 146 h 198"/>
                <a:gd name="T24" fmla="*/ 212 w 252"/>
                <a:gd name="T25" fmla="*/ 154 h 198"/>
                <a:gd name="T26" fmla="*/ 216 w 252"/>
                <a:gd name="T27" fmla="*/ 165 h 198"/>
                <a:gd name="T28" fmla="*/ 206 w 252"/>
                <a:gd name="T29" fmla="*/ 169 h 198"/>
                <a:gd name="T30" fmla="*/ 198 w 252"/>
                <a:gd name="T31" fmla="*/ 175 h 198"/>
                <a:gd name="T32" fmla="*/ 187 w 252"/>
                <a:gd name="T33" fmla="*/ 173 h 198"/>
                <a:gd name="T34" fmla="*/ 156 w 252"/>
                <a:gd name="T35" fmla="*/ 175 h 198"/>
                <a:gd name="T36" fmla="*/ 141 w 252"/>
                <a:gd name="T37" fmla="*/ 181 h 198"/>
                <a:gd name="T38" fmla="*/ 129 w 252"/>
                <a:gd name="T39" fmla="*/ 175 h 198"/>
                <a:gd name="T40" fmla="*/ 114 w 252"/>
                <a:gd name="T41" fmla="*/ 175 h 198"/>
                <a:gd name="T42" fmla="*/ 100 w 252"/>
                <a:gd name="T43" fmla="*/ 167 h 198"/>
                <a:gd name="T44" fmla="*/ 81 w 252"/>
                <a:gd name="T45" fmla="*/ 165 h 198"/>
                <a:gd name="T46" fmla="*/ 68 w 252"/>
                <a:gd name="T47" fmla="*/ 167 h 198"/>
                <a:gd name="T48" fmla="*/ 60 w 252"/>
                <a:gd name="T49" fmla="*/ 183 h 198"/>
                <a:gd name="T50" fmla="*/ 54 w 252"/>
                <a:gd name="T51" fmla="*/ 198 h 198"/>
                <a:gd name="T52" fmla="*/ 45 w 252"/>
                <a:gd name="T53" fmla="*/ 188 h 198"/>
                <a:gd name="T54" fmla="*/ 37 w 252"/>
                <a:gd name="T55" fmla="*/ 188 h 198"/>
                <a:gd name="T56" fmla="*/ 35 w 252"/>
                <a:gd name="T57" fmla="*/ 192 h 198"/>
                <a:gd name="T58" fmla="*/ 33 w 252"/>
                <a:gd name="T59" fmla="*/ 183 h 198"/>
                <a:gd name="T60" fmla="*/ 24 w 252"/>
                <a:gd name="T61" fmla="*/ 183 h 198"/>
                <a:gd name="T62" fmla="*/ 14 w 252"/>
                <a:gd name="T63" fmla="*/ 175 h 198"/>
                <a:gd name="T64" fmla="*/ 18 w 252"/>
                <a:gd name="T65" fmla="*/ 171 h 198"/>
                <a:gd name="T66" fmla="*/ 8 w 252"/>
                <a:gd name="T67" fmla="*/ 165 h 198"/>
                <a:gd name="T68" fmla="*/ 2 w 252"/>
                <a:gd name="T69" fmla="*/ 154 h 198"/>
                <a:gd name="T70" fmla="*/ 2 w 252"/>
                <a:gd name="T71" fmla="*/ 146 h 198"/>
                <a:gd name="T72" fmla="*/ 14 w 252"/>
                <a:gd name="T73" fmla="*/ 144 h 198"/>
                <a:gd name="T74" fmla="*/ 24 w 252"/>
                <a:gd name="T75" fmla="*/ 140 h 198"/>
                <a:gd name="T76" fmla="*/ 37 w 252"/>
                <a:gd name="T77" fmla="*/ 140 h 198"/>
                <a:gd name="T78" fmla="*/ 52 w 252"/>
                <a:gd name="T79" fmla="*/ 138 h 198"/>
                <a:gd name="T80" fmla="*/ 60 w 252"/>
                <a:gd name="T81" fmla="*/ 131 h 198"/>
                <a:gd name="T82" fmla="*/ 66 w 252"/>
                <a:gd name="T83" fmla="*/ 119 h 198"/>
                <a:gd name="T84" fmla="*/ 66 w 252"/>
                <a:gd name="T85" fmla="*/ 104 h 198"/>
                <a:gd name="T86" fmla="*/ 66 w 252"/>
                <a:gd name="T87" fmla="*/ 90 h 198"/>
                <a:gd name="T88" fmla="*/ 66 w 252"/>
                <a:gd name="T89" fmla="*/ 75 h 198"/>
                <a:gd name="T90" fmla="*/ 87 w 252"/>
                <a:gd name="T91" fmla="*/ 71 h 198"/>
                <a:gd name="T92" fmla="*/ 95 w 252"/>
                <a:gd name="T93" fmla="*/ 65 h 198"/>
                <a:gd name="T94" fmla="*/ 104 w 252"/>
                <a:gd name="T95" fmla="*/ 60 h 198"/>
                <a:gd name="T96" fmla="*/ 110 w 252"/>
                <a:gd name="T97" fmla="*/ 52 h 198"/>
                <a:gd name="T98" fmla="*/ 120 w 252"/>
                <a:gd name="T99" fmla="*/ 44 h 198"/>
                <a:gd name="T100" fmla="*/ 131 w 252"/>
                <a:gd name="T101" fmla="*/ 39 h 198"/>
                <a:gd name="T102" fmla="*/ 141 w 252"/>
                <a:gd name="T103" fmla="*/ 31 h 198"/>
                <a:gd name="T104" fmla="*/ 152 w 252"/>
                <a:gd name="T105" fmla="*/ 23 h 198"/>
                <a:gd name="T106" fmla="*/ 164 w 252"/>
                <a:gd name="T107" fmla="*/ 17 h 198"/>
                <a:gd name="T108" fmla="*/ 173 w 252"/>
                <a:gd name="T109" fmla="*/ 10 h 198"/>
                <a:gd name="T110" fmla="*/ 185 w 252"/>
                <a:gd name="T111" fmla="*/ 4 h 198"/>
                <a:gd name="T112" fmla="*/ 198 w 252"/>
                <a:gd name="T113" fmla="*/ 4 h 198"/>
                <a:gd name="T114" fmla="*/ 212 w 252"/>
                <a:gd name="T115" fmla="*/ 6 h 198"/>
                <a:gd name="T116" fmla="*/ 225 w 252"/>
                <a:gd name="T117" fmla="*/ 16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2" h="198">
                  <a:moveTo>
                    <a:pt x="237" y="10"/>
                  </a:moveTo>
                  <a:lnTo>
                    <a:pt x="237" y="12"/>
                  </a:lnTo>
                  <a:lnTo>
                    <a:pt x="237" y="14"/>
                  </a:lnTo>
                  <a:lnTo>
                    <a:pt x="237" y="16"/>
                  </a:lnTo>
                  <a:lnTo>
                    <a:pt x="239" y="17"/>
                  </a:lnTo>
                  <a:lnTo>
                    <a:pt x="239" y="19"/>
                  </a:lnTo>
                  <a:lnTo>
                    <a:pt x="239" y="21"/>
                  </a:lnTo>
                  <a:lnTo>
                    <a:pt x="239" y="23"/>
                  </a:lnTo>
                  <a:lnTo>
                    <a:pt x="239" y="25"/>
                  </a:lnTo>
                  <a:lnTo>
                    <a:pt x="240" y="27"/>
                  </a:lnTo>
                  <a:lnTo>
                    <a:pt x="240" y="29"/>
                  </a:lnTo>
                  <a:lnTo>
                    <a:pt x="240" y="31"/>
                  </a:lnTo>
                  <a:lnTo>
                    <a:pt x="240" y="33"/>
                  </a:lnTo>
                  <a:lnTo>
                    <a:pt x="240" y="35"/>
                  </a:lnTo>
                  <a:lnTo>
                    <a:pt x="240" y="37"/>
                  </a:lnTo>
                  <a:lnTo>
                    <a:pt x="242" y="37"/>
                  </a:lnTo>
                  <a:lnTo>
                    <a:pt x="242" y="39"/>
                  </a:lnTo>
                  <a:lnTo>
                    <a:pt x="242" y="40"/>
                  </a:lnTo>
                  <a:lnTo>
                    <a:pt x="244" y="40"/>
                  </a:lnTo>
                  <a:lnTo>
                    <a:pt x="244" y="42"/>
                  </a:lnTo>
                  <a:lnTo>
                    <a:pt x="246" y="42"/>
                  </a:lnTo>
                  <a:lnTo>
                    <a:pt x="246" y="44"/>
                  </a:lnTo>
                  <a:lnTo>
                    <a:pt x="246" y="46"/>
                  </a:lnTo>
                  <a:lnTo>
                    <a:pt x="246" y="48"/>
                  </a:lnTo>
                  <a:lnTo>
                    <a:pt x="248" y="50"/>
                  </a:lnTo>
                  <a:lnTo>
                    <a:pt x="248" y="52"/>
                  </a:lnTo>
                  <a:lnTo>
                    <a:pt x="250" y="52"/>
                  </a:lnTo>
                  <a:lnTo>
                    <a:pt x="250" y="54"/>
                  </a:lnTo>
                  <a:lnTo>
                    <a:pt x="252" y="54"/>
                  </a:lnTo>
                  <a:lnTo>
                    <a:pt x="252" y="56"/>
                  </a:lnTo>
                  <a:lnTo>
                    <a:pt x="252" y="58"/>
                  </a:lnTo>
                  <a:lnTo>
                    <a:pt x="250" y="60"/>
                  </a:lnTo>
                  <a:lnTo>
                    <a:pt x="250" y="62"/>
                  </a:lnTo>
                  <a:lnTo>
                    <a:pt x="248" y="64"/>
                  </a:lnTo>
                  <a:lnTo>
                    <a:pt x="248" y="65"/>
                  </a:lnTo>
                  <a:lnTo>
                    <a:pt x="248" y="67"/>
                  </a:lnTo>
                  <a:lnTo>
                    <a:pt x="248" y="69"/>
                  </a:lnTo>
                  <a:lnTo>
                    <a:pt x="248" y="71"/>
                  </a:lnTo>
                  <a:lnTo>
                    <a:pt x="248" y="73"/>
                  </a:lnTo>
                  <a:lnTo>
                    <a:pt x="248" y="75"/>
                  </a:lnTo>
                  <a:lnTo>
                    <a:pt x="248" y="77"/>
                  </a:lnTo>
                  <a:lnTo>
                    <a:pt x="248" y="79"/>
                  </a:lnTo>
                  <a:lnTo>
                    <a:pt x="246" y="81"/>
                  </a:lnTo>
                  <a:lnTo>
                    <a:pt x="246" y="83"/>
                  </a:lnTo>
                  <a:lnTo>
                    <a:pt x="246" y="85"/>
                  </a:lnTo>
                  <a:lnTo>
                    <a:pt x="246" y="87"/>
                  </a:lnTo>
                  <a:lnTo>
                    <a:pt x="246" y="88"/>
                  </a:lnTo>
                  <a:lnTo>
                    <a:pt x="246" y="90"/>
                  </a:lnTo>
                  <a:lnTo>
                    <a:pt x="246" y="92"/>
                  </a:lnTo>
                  <a:lnTo>
                    <a:pt x="246" y="94"/>
                  </a:lnTo>
                  <a:lnTo>
                    <a:pt x="246" y="96"/>
                  </a:lnTo>
                  <a:lnTo>
                    <a:pt x="246" y="98"/>
                  </a:lnTo>
                  <a:lnTo>
                    <a:pt x="246" y="100"/>
                  </a:lnTo>
                  <a:lnTo>
                    <a:pt x="246" y="102"/>
                  </a:lnTo>
                  <a:lnTo>
                    <a:pt x="244" y="104"/>
                  </a:lnTo>
                  <a:lnTo>
                    <a:pt x="244" y="106"/>
                  </a:lnTo>
                  <a:lnTo>
                    <a:pt x="244" y="108"/>
                  </a:lnTo>
                  <a:lnTo>
                    <a:pt x="244" y="110"/>
                  </a:lnTo>
                  <a:lnTo>
                    <a:pt x="244" y="112"/>
                  </a:lnTo>
                  <a:lnTo>
                    <a:pt x="244" y="113"/>
                  </a:lnTo>
                  <a:lnTo>
                    <a:pt x="242" y="115"/>
                  </a:lnTo>
                  <a:lnTo>
                    <a:pt x="240" y="117"/>
                  </a:lnTo>
                  <a:lnTo>
                    <a:pt x="239" y="119"/>
                  </a:lnTo>
                  <a:lnTo>
                    <a:pt x="237" y="121"/>
                  </a:lnTo>
                  <a:lnTo>
                    <a:pt x="235" y="123"/>
                  </a:lnTo>
                  <a:lnTo>
                    <a:pt x="235" y="125"/>
                  </a:lnTo>
                  <a:lnTo>
                    <a:pt x="233" y="125"/>
                  </a:lnTo>
                  <a:lnTo>
                    <a:pt x="233" y="127"/>
                  </a:lnTo>
                  <a:lnTo>
                    <a:pt x="231" y="127"/>
                  </a:lnTo>
                  <a:lnTo>
                    <a:pt x="231" y="129"/>
                  </a:lnTo>
                  <a:lnTo>
                    <a:pt x="229" y="129"/>
                  </a:lnTo>
                  <a:lnTo>
                    <a:pt x="229" y="131"/>
                  </a:lnTo>
                  <a:lnTo>
                    <a:pt x="227" y="131"/>
                  </a:lnTo>
                  <a:lnTo>
                    <a:pt x="227" y="133"/>
                  </a:lnTo>
                  <a:lnTo>
                    <a:pt x="225" y="135"/>
                  </a:lnTo>
                  <a:lnTo>
                    <a:pt x="225" y="136"/>
                  </a:lnTo>
                  <a:lnTo>
                    <a:pt x="223" y="136"/>
                  </a:lnTo>
                  <a:lnTo>
                    <a:pt x="223" y="138"/>
                  </a:lnTo>
                  <a:lnTo>
                    <a:pt x="221" y="138"/>
                  </a:lnTo>
                  <a:lnTo>
                    <a:pt x="221" y="140"/>
                  </a:lnTo>
                  <a:lnTo>
                    <a:pt x="219" y="142"/>
                  </a:lnTo>
                  <a:lnTo>
                    <a:pt x="219" y="144"/>
                  </a:lnTo>
                  <a:lnTo>
                    <a:pt x="217" y="144"/>
                  </a:lnTo>
                  <a:lnTo>
                    <a:pt x="217" y="146"/>
                  </a:lnTo>
                  <a:lnTo>
                    <a:pt x="217" y="148"/>
                  </a:lnTo>
                  <a:lnTo>
                    <a:pt x="217" y="150"/>
                  </a:lnTo>
                  <a:lnTo>
                    <a:pt x="216" y="150"/>
                  </a:lnTo>
                  <a:lnTo>
                    <a:pt x="216" y="152"/>
                  </a:lnTo>
                  <a:lnTo>
                    <a:pt x="214" y="152"/>
                  </a:lnTo>
                  <a:lnTo>
                    <a:pt x="214" y="154"/>
                  </a:lnTo>
                  <a:lnTo>
                    <a:pt x="212" y="154"/>
                  </a:lnTo>
                  <a:lnTo>
                    <a:pt x="212" y="156"/>
                  </a:lnTo>
                  <a:lnTo>
                    <a:pt x="214" y="158"/>
                  </a:lnTo>
                  <a:lnTo>
                    <a:pt x="214" y="159"/>
                  </a:lnTo>
                  <a:lnTo>
                    <a:pt x="214" y="161"/>
                  </a:lnTo>
                  <a:lnTo>
                    <a:pt x="214" y="163"/>
                  </a:lnTo>
                  <a:lnTo>
                    <a:pt x="214" y="165"/>
                  </a:lnTo>
                  <a:lnTo>
                    <a:pt x="216" y="165"/>
                  </a:lnTo>
                  <a:lnTo>
                    <a:pt x="212" y="165"/>
                  </a:lnTo>
                  <a:lnTo>
                    <a:pt x="210" y="165"/>
                  </a:lnTo>
                  <a:lnTo>
                    <a:pt x="210" y="167"/>
                  </a:lnTo>
                  <a:lnTo>
                    <a:pt x="208" y="167"/>
                  </a:lnTo>
                  <a:lnTo>
                    <a:pt x="210" y="167"/>
                  </a:lnTo>
                  <a:lnTo>
                    <a:pt x="208" y="169"/>
                  </a:lnTo>
                  <a:lnTo>
                    <a:pt x="206" y="169"/>
                  </a:lnTo>
                  <a:lnTo>
                    <a:pt x="204" y="169"/>
                  </a:lnTo>
                  <a:lnTo>
                    <a:pt x="202" y="169"/>
                  </a:lnTo>
                  <a:lnTo>
                    <a:pt x="204" y="169"/>
                  </a:lnTo>
                  <a:lnTo>
                    <a:pt x="202" y="171"/>
                  </a:lnTo>
                  <a:lnTo>
                    <a:pt x="200" y="173"/>
                  </a:lnTo>
                  <a:lnTo>
                    <a:pt x="198" y="173"/>
                  </a:lnTo>
                  <a:lnTo>
                    <a:pt x="198" y="175"/>
                  </a:lnTo>
                  <a:lnTo>
                    <a:pt x="196" y="175"/>
                  </a:lnTo>
                  <a:lnTo>
                    <a:pt x="196" y="177"/>
                  </a:lnTo>
                  <a:lnTo>
                    <a:pt x="194" y="177"/>
                  </a:lnTo>
                  <a:lnTo>
                    <a:pt x="192" y="175"/>
                  </a:lnTo>
                  <a:lnTo>
                    <a:pt x="191" y="175"/>
                  </a:lnTo>
                  <a:lnTo>
                    <a:pt x="189" y="175"/>
                  </a:lnTo>
                  <a:lnTo>
                    <a:pt x="187" y="173"/>
                  </a:lnTo>
                  <a:lnTo>
                    <a:pt x="185" y="173"/>
                  </a:lnTo>
                  <a:lnTo>
                    <a:pt x="181" y="171"/>
                  </a:lnTo>
                  <a:lnTo>
                    <a:pt x="173" y="171"/>
                  </a:lnTo>
                  <a:lnTo>
                    <a:pt x="169" y="171"/>
                  </a:lnTo>
                  <a:lnTo>
                    <a:pt x="168" y="171"/>
                  </a:lnTo>
                  <a:lnTo>
                    <a:pt x="160" y="173"/>
                  </a:lnTo>
                  <a:lnTo>
                    <a:pt x="156" y="175"/>
                  </a:lnTo>
                  <a:lnTo>
                    <a:pt x="156" y="177"/>
                  </a:lnTo>
                  <a:lnTo>
                    <a:pt x="154" y="177"/>
                  </a:lnTo>
                  <a:lnTo>
                    <a:pt x="152" y="181"/>
                  </a:lnTo>
                  <a:lnTo>
                    <a:pt x="150" y="181"/>
                  </a:lnTo>
                  <a:lnTo>
                    <a:pt x="148" y="181"/>
                  </a:lnTo>
                  <a:lnTo>
                    <a:pt x="146" y="181"/>
                  </a:lnTo>
                  <a:lnTo>
                    <a:pt x="141" y="181"/>
                  </a:lnTo>
                  <a:lnTo>
                    <a:pt x="137" y="179"/>
                  </a:lnTo>
                  <a:lnTo>
                    <a:pt x="135" y="179"/>
                  </a:lnTo>
                  <a:lnTo>
                    <a:pt x="135" y="177"/>
                  </a:lnTo>
                  <a:lnTo>
                    <a:pt x="133" y="177"/>
                  </a:lnTo>
                  <a:lnTo>
                    <a:pt x="131" y="177"/>
                  </a:lnTo>
                  <a:lnTo>
                    <a:pt x="131" y="175"/>
                  </a:lnTo>
                  <a:lnTo>
                    <a:pt x="129" y="175"/>
                  </a:lnTo>
                  <a:lnTo>
                    <a:pt x="129" y="173"/>
                  </a:lnTo>
                  <a:lnTo>
                    <a:pt x="127" y="173"/>
                  </a:lnTo>
                  <a:lnTo>
                    <a:pt x="123" y="171"/>
                  </a:lnTo>
                  <a:lnTo>
                    <a:pt x="121" y="171"/>
                  </a:lnTo>
                  <a:lnTo>
                    <a:pt x="121" y="173"/>
                  </a:lnTo>
                  <a:lnTo>
                    <a:pt x="116" y="175"/>
                  </a:lnTo>
                  <a:lnTo>
                    <a:pt x="114" y="175"/>
                  </a:lnTo>
                  <a:lnTo>
                    <a:pt x="112" y="177"/>
                  </a:lnTo>
                  <a:lnTo>
                    <a:pt x="110" y="177"/>
                  </a:lnTo>
                  <a:lnTo>
                    <a:pt x="108" y="177"/>
                  </a:lnTo>
                  <a:lnTo>
                    <a:pt x="106" y="175"/>
                  </a:lnTo>
                  <a:lnTo>
                    <a:pt x="104" y="173"/>
                  </a:lnTo>
                  <a:lnTo>
                    <a:pt x="102" y="169"/>
                  </a:lnTo>
                  <a:lnTo>
                    <a:pt x="100" y="167"/>
                  </a:lnTo>
                  <a:lnTo>
                    <a:pt x="98" y="167"/>
                  </a:lnTo>
                  <a:lnTo>
                    <a:pt x="96" y="167"/>
                  </a:lnTo>
                  <a:lnTo>
                    <a:pt x="91" y="165"/>
                  </a:lnTo>
                  <a:lnTo>
                    <a:pt x="87" y="163"/>
                  </a:lnTo>
                  <a:lnTo>
                    <a:pt x="83" y="163"/>
                  </a:lnTo>
                  <a:lnTo>
                    <a:pt x="83" y="165"/>
                  </a:lnTo>
                  <a:lnTo>
                    <a:pt x="81" y="165"/>
                  </a:lnTo>
                  <a:lnTo>
                    <a:pt x="79" y="165"/>
                  </a:lnTo>
                  <a:lnTo>
                    <a:pt x="77" y="165"/>
                  </a:lnTo>
                  <a:lnTo>
                    <a:pt x="75" y="165"/>
                  </a:lnTo>
                  <a:lnTo>
                    <a:pt x="72" y="165"/>
                  </a:lnTo>
                  <a:lnTo>
                    <a:pt x="70" y="165"/>
                  </a:lnTo>
                  <a:lnTo>
                    <a:pt x="70" y="167"/>
                  </a:lnTo>
                  <a:lnTo>
                    <a:pt x="68" y="167"/>
                  </a:lnTo>
                  <a:lnTo>
                    <a:pt x="66" y="169"/>
                  </a:lnTo>
                  <a:lnTo>
                    <a:pt x="64" y="169"/>
                  </a:lnTo>
                  <a:lnTo>
                    <a:pt x="64" y="173"/>
                  </a:lnTo>
                  <a:lnTo>
                    <a:pt x="64" y="175"/>
                  </a:lnTo>
                  <a:lnTo>
                    <a:pt x="64" y="177"/>
                  </a:lnTo>
                  <a:lnTo>
                    <a:pt x="60" y="181"/>
                  </a:lnTo>
                  <a:lnTo>
                    <a:pt x="60" y="183"/>
                  </a:lnTo>
                  <a:lnTo>
                    <a:pt x="56" y="184"/>
                  </a:lnTo>
                  <a:lnTo>
                    <a:pt x="56" y="190"/>
                  </a:lnTo>
                  <a:lnTo>
                    <a:pt x="56" y="192"/>
                  </a:lnTo>
                  <a:lnTo>
                    <a:pt x="56" y="194"/>
                  </a:lnTo>
                  <a:lnTo>
                    <a:pt x="56" y="196"/>
                  </a:lnTo>
                  <a:lnTo>
                    <a:pt x="56" y="198"/>
                  </a:lnTo>
                  <a:lnTo>
                    <a:pt x="54" y="198"/>
                  </a:lnTo>
                  <a:lnTo>
                    <a:pt x="54" y="196"/>
                  </a:lnTo>
                  <a:lnTo>
                    <a:pt x="52" y="196"/>
                  </a:lnTo>
                  <a:lnTo>
                    <a:pt x="50" y="196"/>
                  </a:lnTo>
                  <a:lnTo>
                    <a:pt x="50" y="194"/>
                  </a:lnTo>
                  <a:lnTo>
                    <a:pt x="47" y="190"/>
                  </a:lnTo>
                  <a:lnTo>
                    <a:pt x="47" y="188"/>
                  </a:lnTo>
                  <a:lnTo>
                    <a:pt x="45" y="188"/>
                  </a:lnTo>
                  <a:lnTo>
                    <a:pt x="43" y="186"/>
                  </a:lnTo>
                  <a:lnTo>
                    <a:pt x="43" y="188"/>
                  </a:lnTo>
                  <a:lnTo>
                    <a:pt x="41" y="188"/>
                  </a:lnTo>
                  <a:lnTo>
                    <a:pt x="39" y="188"/>
                  </a:lnTo>
                  <a:lnTo>
                    <a:pt x="39" y="190"/>
                  </a:lnTo>
                  <a:lnTo>
                    <a:pt x="39" y="188"/>
                  </a:lnTo>
                  <a:lnTo>
                    <a:pt x="37" y="188"/>
                  </a:lnTo>
                  <a:lnTo>
                    <a:pt x="37" y="190"/>
                  </a:lnTo>
                  <a:lnTo>
                    <a:pt x="35" y="190"/>
                  </a:lnTo>
                  <a:lnTo>
                    <a:pt x="37" y="192"/>
                  </a:lnTo>
                  <a:lnTo>
                    <a:pt x="37" y="194"/>
                  </a:lnTo>
                  <a:lnTo>
                    <a:pt x="37" y="196"/>
                  </a:lnTo>
                  <a:lnTo>
                    <a:pt x="35" y="194"/>
                  </a:lnTo>
                  <a:lnTo>
                    <a:pt x="35" y="192"/>
                  </a:lnTo>
                  <a:lnTo>
                    <a:pt x="33" y="192"/>
                  </a:lnTo>
                  <a:lnTo>
                    <a:pt x="31" y="190"/>
                  </a:lnTo>
                  <a:lnTo>
                    <a:pt x="31" y="188"/>
                  </a:lnTo>
                  <a:lnTo>
                    <a:pt x="31" y="186"/>
                  </a:lnTo>
                  <a:lnTo>
                    <a:pt x="33" y="186"/>
                  </a:lnTo>
                  <a:lnTo>
                    <a:pt x="33" y="184"/>
                  </a:lnTo>
                  <a:lnTo>
                    <a:pt x="33" y="183"/>
                  </a:lnTo>
                  <a:lnTo>
                    <a:pt x="31" y="183"/>
                  </a:lnTo>
                  <a:lnTo>
                    <a:pt x="29" y="183"/>
                  </a:lnTo>
                  <a:lnTo>
                    <a:pt x="27" y="183"/>
                  </a:lnTo>
                  <a:lnTo>
                    <a:pt x="27" y="184"/>
                  </a:lnTo>
                  <a:lnTo>
                    <a:pt x="25" y="184"/>
                  </a:lnTo>
                  <a:lnTo>
                    <a:pt x="24" y="184"/>
                  </a:lnTo>
                  <a:lnTo>
                    <a:pt x="24" y="183"/>
                  </a:lnTo>
                  <a:lnTo>
                    <a:pt x="22" y="183"/>
                  </a:lnTo>
                  <a:lnTo>
                    <a:pt x="22" y="181"/>
                  </a:lnTo>
                  <a:lnTo>
                    <a:pt x="20" y="181"/>
                  </a:lnTo>
                  <a:lnTo>
                    <a:pt x="18" y="179"/>
                  </a:lnTo>
                  <a:lnTo>
                    <a:pt x="16" y="177"/>
                  </a:lnTo>
                  <a:lnTo>
                    <a:pt x="14" y="177"/>
                  </a:lnTo>
                  <a:lnTo>
                    <a:pt x="14" y="175"/>
                  </a:lnTo>
                  <a:lnTo>
                    <a:pt x="14" y="173"/>
                  </a:lnTo>
                  <a:lnTo>
                    <a:pt x="14" y="171"/>
                  </a:lnTo>
                  <a:lnTo>
                    <a:pt x="16" y="173"/>
                  </a:lnTo>
                  <a:lnTo>
                    <a:pt x="18" y="173"/>
                  </a:lnTo>
                  <a:lnTo>
                    <a:pt x="18" y="171"/>
                  </a:lnTo>
                  <a:lnTo>
                    <a:pt x="18" y="173"/>
                  </a:lnTo>
                  <a:lnTo>
                    <a:pt x="18" y="171"/>
                  </a:lnTo>
                  <a:lnTo>
                    <a:pt x="16" y="171"/>
                  </a:lnTo>
                  <a:lnTo>
                    <a:pt x="14" y="169"/>
                  </a:lnTo>
                  <a:lnTo>
                    <a:pt x="14" y="167"/>
                  </a:lnTo>
                  <a:lnTo>
                    <a:pt x="12" y="167"/>
                  </a:lnTo>
                  <a:lnTo>
                    <a:pt x="10" y="167"/>
                  </a:lnTo>
                  <a:lnTo>
                    <a:pt x="8" y="167"/>
                  </a:lnTo>
                  <a:lnTo>
                    <a:pt x="8" y="165"/>
                  </a:lnTo>
                  <a:lnTo>
                    <a:pt x="6" y="163"/>
                  </a:lnTo>
                  <a:lnTo>
                    <a:pt x="6" y="161"/>
                  </a:lnTo>
                  <a:lnTo>
                    <a:pt x="4" y="161"/>
                  </a:lnTo>
                  <a:lnTo>
                    <a:pt x="4" y="159"/>
                  </a:lnTo>
                  <a:lnTo>
                    <a:pt x="4" y="158"/>
                  </a:lnTo>
                  <a:lnTo>
                    <a:pt x="4" y="156"/>
                  </a:lnTo>
                  <a:lnTo>
                    <a:pt x="2" y="154"/>
                  </a:lnTo>
                  <a:lnTo>
                    <a:pt x="0" y="154"/>
                  </a:lnTo>
                  <a:lnTo>
                    <a:pt x="0" y="152"/>
                  </a:lnTo>
                  <a:lnTo>
                    <a:pt x="2" y="150"/>
                  </a:lnTo>
                  <a:lnTo>
                    <a:pt x="2" y="148"/>
                  </a:lnTo>
                  <a:lnTo>
                    <a:pt x="0" y="148"/>
                  </a:lnTo>
                  <a:lnTo>
                    <a:pt x="0" y="146"/>
                  </a:lnTo>
                  <a:lnTo>
                    <a:pt x="2" y="146"/>
                  </a:lnTo>
                  <a:lnTo>
                    <a:pt x="2" y="144"/>
                  </a:lnTo>
                  <a:lnTo>
                    <a:pt x="4" y="146"/>
                  </a:lnTo>
                  <a:lnTo>
                    <a:pt x="6" y="144"/>
                  </a:lnTo>
                  <a:lnTo>
                    <a:pt x="8" y="146"/>
                  </a:lnTo>
                  <a:lnTo>
                    <a:pt x="10" y="146"/>
                  </a:lnTo>
                  <a:lnTo>
                    <a:pt x="12" y="144"/>
                  </a:lnTo>
                  <a:lnTo>
                    <a:pt x="14" y="144"/>
                  </a:lnTo>
                  <a:lnTo>
                    <a:pt x="16" y="144"/>
                  </a:lnTo>
                  <a:lnTo>
                    <a:pt x="16" y="142"/>
                  </a:lnTo>
                  <a:lnTo>
                    <a:pt x="18" y="142"/>
                  </a:lnTo>
                  <a:lnTo>
                    <a:pt x="18" y="140"/>
                  </a:lnTo>
                  <a:lnTo>
                    <a:pt x="20" y="140"/>
                  </a:lnTo>
                  <a:lnTo>
                    <a:pt x="22" y="140"/>
                  </a:lnTo>
                  <a:lnTo>
                    <a:pt x="24" y="140"/>
                  </a:lnTo>
                  <a:lnTo>
                    <a:pt x="25" y="140"/>
                  </a:lnTo>
                  <a:lnTo>
                    <a:pt x="27" y="140"/>
                  </a:lnTo>
                  <a:lnTo>
                    <a:pt x="29" y="140"/>
                  </a:lnTo>
                  <a:lnTo>
                    <a:pt x="31" y="140"/>
                  </a:lnTo>
                  <a:lnTo>
                    <a:pt x="33" y="140"/>
                  </a:lnTo>
                  <a:lnTo>
                    <a:pt x="35" y="140"/>
                  </a:lnTo>
                  <a:lnTo>
                    <a:pt x="37" y="140"/>
                  </a:lnTo>
                  <a:lnTo>
                    <a:pt x="39" y="138"/>
                  </a:lnTo>
                  <a:lnTo>
                    <a:pt x="41" y="138"/>
                  </a:lnTo>
                  <a:lnTo>
                    <a:pt x="43" y="138"/>
                  </a:lnTo>
                  <a:lnTo>
                    <a:pt x="45" y="138"/>
                  </a:lnTo>
                  <a:lnTo>
                    <a:pt x="47" y="138"/>
                  </a:lnTo>
                  <a:lnTo>
                    <a:pt x="48" y="138"/>
                  </a:lnTo>
                  <a:lnTo>
                    <a:pt x="52" y="138"/>
                  </a:lnTo>
                  <a:lnTo>
                    <a:pt x="54" y="138"/>
                  </a:lnTo>
                  <a:lnTo>
                    <a:pt x="54" y="136"/>
                  </a:lnTo>
                  <a:lnTo>
                    <a:pt x="56" y="136"/>
                  </a:lnTo>
                  <a:lnTo>
                    <a:pt x="56" y="135"/>
                  </a:lnTo>
                  <a:lnTo>
                    <a:pt x="58" y="135"/>
                  </a:lnTo>
                  <a:lnTo>
                    <a:pt x="60" y="133"/>
                  </a:lnTo>
                  <a:lnTo>
                    <a:pt x="60" y="131"/>
                  </a:lnTo>
                  <a:lnTo>
                    <a:pt x="60" y="129"/>
                  </a:lnTo>
                  <a:lnTo>
                    <a:pt x="62" y="129"/>
                  </a:lnTo>
                  <a:lnTo>
                    <a:pt x="62" y="127"/>
                  </a:lnTo>
                  <a:lnTo>
                    <a:pt x="64" y="123"/>
                  </a:lnTo>
                  <a:lnTo>
                    <a:pt x="64" y="121"/>
                  </a:lnTo>
                  <a:lnTo>
                    <a:pt x="66" y="121"/>
                  </a:lnTo>
                  <a:lnTo>
                    <a:pt x="66" y="119"/>
                  </a:lnTo>
                  <a:lnTo>
                    <a:pt x="66" y="117"/>
                  </a:lnTo>
                  <a:lnTo>
                    <a:pt x="66" y="115"/>
                  </a:lnTo>
                  <a:lnTo>
                    <a:pt x="66" y="113"/>
                  </a:lnTo>
                  <a:lnTo>
                    <a:pt x="66" y="112"/>
                  </a:lnTo>
                  <a:lnTo>
                    <a:pt x="66" y="110"/>
                  </a:lnTo>
                  <a:lnTo>
                    <a:pt x="66" y="108"/>
                  </a:lnTo>
                  <a:lnTo>
                    <a:pt x="66" y="104"/>
                  </a:lnTo>
                  <a:lnTo>
                    <a:pt x="66" y="102"/>
                  </a:lnTo>
                  <a:lnTo>
                    <a:pt x="66" y="100"/>
                  </a:lnTo>
                  <a:lnTo>
                    <a:pt x="66" y="98"/>
                  </a:lnTo>
                  <a:lnTo>
                    <a:pt x="66" y="96"/>
                  </a:lnTo>
                  <a:lnTo>
                    <a:pt x="66" y="94"/>
                  </a:lnTo>
                  <a:lnTo>
                    <a:pt x="66" y="92"/>
                  </a:lnTo>
                  <a:lnTo>
                    <a:pt x="66" y="90"/>
                  </a:lnTo>
                  <a:lnTo>
                    <a:pt x="66" y="88"/>
                  </a:lnTo>
                  <a:lnTo>
                    <a:pt x="66" y="87"/>
                  </a:lnTo>
                  <a:lnTo>
                    <a:pt x="66" y="85"/>
                  </a:lnTo>
                  <a:lnTo>
                    <a:pt x="66" y="83"/>
                  </a:lnTo>
                  <a:lnTo>
                    <a:pt x="66" y="81"/>
                  </a:lnTo>
                  <a:lnTo>
                    <a:pt x="66" y="77"/>
                  </a:lnTo>
                  <a:lnTo>
                    <a:pt x="66" y="75"/>
                  </a:lnTo>
                  <a:lnTo>
                    <a:pt x="68" y="75"/>
                  </a:lnTo>
                  <a:lnTo>
                    <a:pt x="72" y="75"/>
                  </a:lnTo>
                  <a:lnTo>
                    <a:pt x="75" y="73"/>
                  </a:lnTo>
                  <a:lnTo>
                    <a:pt x="77" y="73"/>
                  </a:lnTo>
                  <a:lnTo>
                    <a:pt x="79" y="73"/>
                  </a:lnTo>
                  <a:lnTo>
                    <a:pt x="83" y="73"/>
                  </a:lnTo>
                  <a:lnTo>
                    <a:pt x="87" y="71"/>
                  </a:lnTo>
                  <a:lnTo>
                    <a:pt x="89" y="71"/>
                  </a:lnTo>
                  <a:lnTo>
                    <a:pt x="91" y="71"/>
                  </a:lnTo>
                  <a:lnTo>
                    <a:pt x="91" y="69"/>
                  </a:lnTo>
                  <a:lnTo>
                    <a:pt x="93" y="69"/>
                  </a:lnTo>
                  <a:lnTo>
                    <a:pt x="93" y="67"/>
                  </a:lnTo>
                  <a:lnTo>
                    <a:pt x="95" y="67"/>
                  </a:lnTo>
                  <a:lnTo>
                    <a:pt x="95" y="65"/>
                  </a:lnTo>
                  <a:lnTo>
                    <a:pt x="96" y="65"/>
                  </a:lnTo>
                  <a:lnTo>
                    <a:pt x="96" y="64"/>
                  </a:lnTo>
                  <a:lnTo>
                    <a:pt x="98" y="64"/>
                  </a:lnTo>
                  <a:lnTo>
                    <a:pt x="100" y="62"/>
                  </a:lnTo>
                  <a:lnTo>
                    <a:pt x="102" y="62"/>
                  </a:lnTo>
                  <a:lnTo>
                    <a:pt x="102" y="60"/>
                  </a:lnTo>
                  <a:lnTo>
                    <a:pt x="104" y="60"/>
                  </a:lnTo>
                  <a:lnTo>
                    <a:pt x="104" y="58"/>
                  </a:lnTo>
                  <a:lnTo>
                    <a:pt x="106" y="58"/>
                  </a:lnTo>
                  <a:lnTo>
                    <a:pt x="106" y="56"/>
                  </a:lnTo>
                  <a:lnTo>
                    <a:pt x="108" y="56"/>
                  </a:lnTo>
                  <a:lnTo>
                    <a:pt x="108" y="54"/>
                  </a:lnTo>
                  <a:lnTo>
                    <a:pt x="110" y="54"/>
                  </a:lnTo>
                  <a:lnTo>
                    <a:pt x="110" y="52"/>
                  </a:lnTo>
                  <a:lnTo>
                    <a:pt x="112" y="52"/>
                  </a:lnTo>
                  <a:lnTo>
                    <a:pt x="112" y="50"/>
                  </a:lnTo>
                  <a:lnTo>
                    <a:pt x="114" y="50"/>
                  </a:lnTo>
                  <a:lnTo>
                    <a:pt x="114" y="48"/>
                  </a:lnTo>
                  <a:lnTo>
                    <a:pt x="116" y="48"/>
                  </a:lnTo>
                  <a:lnTo>
                    <a:pt x="118" y="46"/>
                  </a:lnTo>
                  <a:lnTo>
                    <a:pt x="120" y="44"/>
                  </a:lnTo>
                  <a:lnTo>
                    <a:pt x="121" y="44"/>
                  </a:lnTo>
                  <a:lnTo>
                    <a:pt x="123" y="42"/>
                  </a:lnTo>
                  <a:lnTo>
                    <a:pt x="125" y="42"/>
                  </a:lnTo>
                  <a:lnTo>
                    <a:pt x="125" y="40"/>
                  </a:lnTo>
                  <a:lnTo>
                    <a:pt x="127" y="40"/>
                  </a:lnTo>
                  <a:lnTo>
                    <a:pt x="129" y="39"/>
                  </a:lnTo>
                  <a:lnTo>
                    <a:pt x="131" y="39"/>
                  </a:lnTo>
                  <a:lnTo>
                    <a:pt x="131" y="37"/>
                  </a:lnTo>
                  <a:lnTo>
                    <a:pt x="133" y="37"/>
                  </a:lnTo>
                  <a:lnTo>
                    <a:pt x="135" y="35"/>
                  </a:lnTo>
                  <a:lnTo>
                    <a:pt x="137" y="35"/>
                  </a:lnTo>
                  <a:lnTo>
                    <a:pt x="139" y="33"/>
                  </a:lnTo>
                  <a:lnTo>
                    <a:pt x="141" y="33"/>
                  </a:lnTo>
                  <a:lnTo>
                    <a:pt x="141" y="31"/>
                  </a:lnTo>
                  <a:lnTo>
                    <a:pt x="143" y="31"/>
                  </a:lnTo>
                  <a:lnTo>
                    <a:pt x="144" y="29"/>
                  </a:lnTo>
                  <a:lnTo>
                    <a:pt x="146" y="27"/>
                  </a:lnTo>
                  <a:lnTo>
                    <a:pt x="148" y="27"/>
                  </a:lnTo>
                  <a:lnTo>
                    <a:pt x="150" y="25"/>
                  </a:lnTo>
                  <a:lnTo>
                    <a:pt x="152" y="25"/>
                  </a:lnTo>
                  <a:lnTo>
                    <a:pt x="152" y="23"/>
                  </a:lnTo>
                  <a:lnTo>
                    <a:pt x="154" y="23"/>
                  </a:lnTo>
                  <a:lnTo>
                    <a:pt x="156" y="23"/>
                  </a:lnTo>
                  <a:lnTo>
                    <a:pt x="156" y="21"/>
                  </a:lnTo>
                  <a:lnTo>
                    <a:pt x="158" y="21"/>
                  </a:lnTo>
                  <a:lnTo>
                    <a:pt x="160" y="19"/>
                  </a:lnTo>
                  <a:lnTo>
                    <a:pt x="162" y="17"/>
                  </a:lnTo>
                  <a:lnTo>
                    <a:pt x="164" y="17"/>
                  </a:lnTo>
                  <a:lnTo>
                    <a:pt x="166" y="16"/>
                  </a:lnTo>
                  <a:lnTo>
                    <a:pt x="168" y="16"/>
                  </a:lnTo>
                  <a:lnTo>
                    <a:pt x="168" y="14"/>
                  </a:lnTo>
                  <a:lnTo>
                    <a:pt x="169" y="14"/>
                  </a:lnTo>
                  <a:lnTo>
                    <a:pt x="171" y="12"/>
                  </a:lnTo>
                  <a:lnTo>
                    <a:pt x="173" y="12"/>
                  </a:lnTo>
                  <a:lnTo>
                    <a:pt x="173" y="10"/>
                  </a:lnTo>
                  <a:lnTo>
                    <a:pt x="175" y="10"/>
                  </a:lnTo>
                  <a:lnTo>
                    <a:pt x="177" y="8"/>
                  </a:lnTo>
                  <a:lnTo>
                    <a:pt x="179" y="8"/>
                  </a:lnTo>
                  <a:lnTo>
                    <a:pt x="181" y="6"/>
                  </a:lnTo>
                  <a:lnTo>
                    <a:pt x="183" y="6"/>
                  </a:lnTo>
                  <a:lnTo>
                    <a:pt x="183" y="4"/>
                  </a:lnTo>
                  <a:lnTo>
                    <a:pt x="185" y="4"/>
                  </a:lnTo>
                  <a:lnTo>
                    <a:pt x="187" y="2"/>
                  </a:lnTo>
                  <a:lnTo>
                    <a:pt x="189" y="0"/>
                  </a:lnTo>
                  <a:lnTo>
                    <a:pt x="191" y="2"/>
                  </a:lnTo>
                  <a:lnTo>
                    <a:pt x="192" y="2"/>
                  </a:lnTo>
                  <a:lnTo>
                    <a:pt x="194" y="2"/>
                  </a:lnTo>
                  <a:lnTo>
                    <a:pt x="196" y="2"/>
                  </a:lnTo>
                  <a:lnTo>
                    <a:pt x="198" y="4"/>
                  </a:lnTo>
                  <a:lnTo>
                    <a:pt x="200" y="4"/>
                  </a:lnTo>
                  <a:lnTo>
                    <a:pt x="202" y="4"/>
                  </a:lnTo>
                  <a:lnTo>
                    <a:pt x="204" y="4"/>
                  </a:lnTo>
                  <a:lnTo>
                    <a:pt x="206" y="6"/>
                  </a:lnTo>
                  <a:lnTo>
                    <a:pt x="208" y="6"/>
                  </a:lnTo>
                  <a:lnTo>
                    <a:pt x="210" y="6"/>
                  </a:lnTo>
                  <a:lnTo>
                    <a:pt x="212" y="6"/>
                  </a:lnTo>
                  <a:lnTo>
                    <a:pt x="214" y="6"/>
                  </a:lnTo>
                  <a:lnTo>
                    <a:pt x="216" y="8"/>
                  </a:lnTo>
                  <a:lnTo>
                    <a:pt x="217" y="10"/>
                  </a:lnTo>
                  <a:lnTo>
                    <a:pt x="219" y="12"/>
                  </a:lnTo>
                  <a:lnTo>
                    <a:pt x="221" y="14"/>
                  </a:lnTo>
                  <a:lnTo>
                    <a:pt x="223" y="16"/>
                  </a:lnTo>
                  <a:lnTo>
                    <a:pt x="225" y="16"/>
                  </a:lnTo>
                  <a:lnTo>
                    <a:pt x="225" y="17"/>
                  </a:lnTo>
                  <a:lnTo>
                    <a:pt x="225" y="16"/>
                  </a:lnTo>
                  <a:lnTo>
                    <a:pt x="229" y="14"/>
                  </a:lnTo>
                  <a:lnTo>
                    <a:pt x="231" y="14"/>
                  </a:lnTo>
                  <a:lnTo>
                    <a:pt x="235" y="12"/>
                  </a:lnTo>
                  <a:lnTo>
                    <a:pt x="237" y="1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0" name="Freeform 169"/>
            <p:cNvSpPr>
              <a:spLocks/>
            </p:cNvSpPr>
            <p:nvPr/>
          </p:nvSpPr>
          <p:spPr bwMode="auto">
            <a:xfrm>
              <a:off x="9269413" y="5597525"/>
              <a:ext cx="3175" cy="3175"/>
            </a:xfrm>
            <a:custGeom>
              <a:avLst/>
              <a:gdLst>
                <a:gd name="T0" fmla="*/ 2 w 2"/>
                <a:gd name="T1" fmla="*/ 0 h 2"/>
                <a:gd name="T2" fmla="*/ 2 w 2"/>
                <a:gd name="T3" fmla="*/ 0 h 2"/>
                <a:gd name="T4" fmla="*/ 2 w 2"/>
                <a:gd name="T5" fmla="*/ 2 h 2"/>
                <a:gd name="T6" fmla="*/ 2 w 2"/>
                <a:gd name="T7" fmla="*/ 2 h 2"/>
                <a:gd name="T8" fmla="*/ 2 w 2"/>
                <a:gd name="T9" fmla="*/ 2 h 2"/>
                <a:gd name="T10" fmla="*/ 2 w 2"/>
                <a:gd name="T11" fmla="*/ 2 h 2"/>
                <a:gd name="T12" fmla="*/ 2 w 2"/>
                <a:gd name="T13" fmla="*/ 2 h 2"/>
                <a:gd name="T14" fmla="*/ 2 w 2"/>
                <a:gd name="T15" fmla="*/ 2 h 2"/>
                <a:gd name="T16" fmla="*/ 2 w 2"/>
                <a:gd name="T17" fmla="*/ 2 h 2"/>
                <a:gd name="T18" fmla="*/ 2 w 2"/>
                <a:gd name="T19" fmla="*/ 2 h 2"/>
                <a:gd name="T20" fmla="*/ 2 w 2"/>
                <a:gd name="T21" fmla="*/ 2 h 2"/>
                <a:gd name="T22" fmla="*/ 2 w 2"/>
                <a:gd name="T23" fmla="*/ 2 h 2"/>
                <a:gd name="T24" fmla="*/ 2 w 2"/>
                <a:gd name="T25" fmla="*/ 2 h 2"/>
                <a:gd name="T26" fmla="*/ 2 w 2"/>
                <a:gd name="T27" fmla="*/ 2 h 2"/>
                <a:gd name="T28" fmla="*/ 2 w 2"/>
                <a:gd name="T29" fmla="*/ 2 h 2"/>
                <a:gd name="T30" fmla="*/ 2 w 2"/>
                <a:gd name="T31" fmla="*/ 2 h 2"/>
                <a:gd name="T32" fmla="*/ 2 w 2"/>
                <a:gd name="T33" fmla="*/ 2 h 2"/>
                <a:gd name="T34" fmla="*/ 0 w 2"/>
                <a:gd name="T35" fmla="*/ 2 h 2"/>
                <a:gd name="T36" fmla="*/ 0 w 2"/>
                <a:gd name="T37" fmla="*/ 2 h 2"/>
                <a:gd name="T38" fmla="*/ 2 w 2"/>
                <a:gd name="T39" fmla="*/ 2 h 2"/>
                <a:gd name="T40" fmla="*/ 2 w 2"/>
                <a:gd name="T41" fmla="*/ 2 h 2"/>
                <a:gd name="T42" fmla="*/ 2 w 2"/>
                <a:gd name="T43" fmla="*/ 0 h 2"/>
                <a:gd name="T44" fmla="*/ 2 w 2"/>
                <a:gd name="T45" fmla="*/ 0 h 2"/>
                <a:gd name="T46" fmla="*/ 0 w 2"/>
                <a:gd name="T47" fmla="*/ 0 h 2"/>
                <a:gd name="T48" fmla="*/ 2 w 2"/>
                <a:gd name="T49" fmla="*/ 0 h 2"/>
                <a:gd name="T50" fmla="*/ 2 w 2"/>
                <a:gd name="T5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 h="2">
                  <a:moveTo>
                    <a:pt x="2" y="0"/>
                  </a:moveTo>
                  <a:lnTo>
                    <a:pt x="2" y="0"/>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0" y="2"/>
                  </a:lnTo>
                  <a:lnTo>
                    <a:pt x="0" y="2"/>
                  </a:lnTo>
                  <a:lnTo>
                    <a:pt x="2" y="2"/>
                  </a:lnTo>
                  <a:lnTo>
                    <a:pt x="2" y="2"/>
                  </a:lnTo>
                  <a:lnTo>
                    <a:pt x="2" y="0"/>
                  </a:lnTo>
                  <a:lnTo>
                    <a:pt x="2" y="0"/>
                  </a:lnTo>
                  <a:lnTo>
                    <a:pt x="0" y="0"/>
                  </a:lnTo>
                  <a:lnTo>
                    <a:pt x="2"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1" name="Freeform 170"/>
            <p:cNvSpPr>
              <a:spLocks noEditPoints="1"/>
            </p:cNvSpPr>
            <p:nvPr/>
          </p:nvSpPr>
          <p:spPr bwMode="auto">
            <a:xfrm>
              <a:off x="5097463" y="4478338"/>
              <a:ext cx="301625" cy="247650"/>
            </a:xfrm>
            <a:custGeom>
              <a:avLst/>
              <a:gdLst>
                <a:gd name="T0" fmla="*/ 73 w 190"/>
                <a:gd name="T1" fmla="*/ 152 h 156"/>
                <a:gd name="T2" fmla="*/ 55 w 190"/>
                <a:gd name="T3" fmla="*/ 4 h 156"/>
                <a:gd name="T4" fmla="*/ 71 w 190"/>
                <a:gd name="T5" fmla="*/ 14 h 156"/>
                <a:gd name="T6" fmla="*/ 88 w 190"/>
                <a:gd name="T7" fmla="*/ 12 h 156"/>
                <a:gd name="T8" fmla="*/ 105 w 190"/>
                <a:gd name="T9" fmla="*/ 18 h 156"/>
                <a:gd name="T10" fmla="*/ 127 w 190"/>
                <a:gd name="T11" fmla="*/ 8 h 156"/>
                <a:gd name="T12" fmla="*/ 151 w 190"/>
                <a:gd name="T13" fmla="*/ 12 h 156"/>
                <a:gd name="T14" fmla="*/ 163 w 190"/>
                <a:gd name="T15" fmla="*/ 6 h 156"/>
                <a:gd name="T16" fmla="*/ 169 w 190"/>
                <a:gd name="T17" fmla="*/ 2 h 156"/>
                <a:gd name="T18" fmla="*/ 182 w 190"/>
                <a:gd name="T19" fmla="*/ 25 h 156"/>
                <a:gd name="T20" fmla="*/ 190 w 190"/>
                <a:gd name="T21" fmla="*/ 29 h 156"/>
                <a:gd name="T22" fmla="*/ 188 w 190"/>
                <a:gd name="T23" fmla="*/ 39 h 156"/>
                <a:gd name="T24" fmla="*/ 176 w 190"/>
                <a:gd name="T25" fmla="*/ 46 h 156"/>
                <a:gd name="T26" fmla="*/ 167 w 190"/>
                <a:gd name="T27" fmla="*/ 62 h 156"/>
                <a:gd name="T28" fmla="*/ 167 w 190"/>
                <a:gd name="T29" fmla="*/ 69 h 156"/>
                <a:gd name="T30" fmla="*/ 161 w 190"/>
                <a:gd name="T31" fmla="*/ 77 h 156"/>
                <a:gd name="T32" fmla="*/ 155 w 190"/>
                <a:gd name="T33" fmla="*/ 85 h 156"/>
                <a:gd name="T34" fmla="*/ 151 w 190"/>
                <a:gd name="T35" fmla="*/ 94 h 156"/>
                <a:gd name="T36" fmla="*/ 144 w 190"/>
                <a:gd name="T37" fmla="*/ 106 h 156"/>
                <a:gd name="T38" fmla="*/ 142 w 190"/>
                <a:gd name="T39" fmla="*/ 114 h 156"/>
                <a:gd name="T40" fmla="*/ 134 w 190"/>
                <a:gd name="T41" fmla="*/ 119 h 156"/>
                <a:gd name="T42" fmla="*/ 128 w 190"/>
                <a:gd name="T43" fmla="*/ 112 h 156"/>
                <a:gd name="T44" fmla="*/ 119 w 190"/>
                <a:gd name="T45" fmla="*/ 112 h 156"/>
                <a:gd name="T46" fmla="*/ 105 w 190"/>
                <a:gd name="T47" fmla="*/ 123 h 156"/>
                <a:gd name="T48" fmla="*/ 98 w 190"/>
                <a:gd name="T49" fmla="*/ 133 h 156"/>
                <a:gd name="T50" fmla="*/ 96 w 190"/>
                <a:gd name="T51" fmla="*/ 142 h 156"/>
                <a:gd name="T52" fmla="*/ 88 w 190"/>
                <a:gd name="T53" fmla="*/ 144 h 156"/>
                <a:gd name="T54" fmla="*/ 80 w 190"/>
                <a:gd name="T55" fmla="*/ 152 h 156"/>
                <a:gd name="T56" fmla="*/ 77 w 190"/>
                <a:gd name="T57" fmla="*/ 150 h 156"/>
                <a:gd name="T58" fmla="*/ 71 w 190"/>
                <a:gd name="T59" fmla="*/ 148 h 156"/>
                <a:gd name="T60" fmla="*/ 71 w 190"/>
                <a:gd name="T61" fmla="*/ 152 h 156"/>
                <a:gd name="T62" fmla="*/ 69 w 190"/>
                <a:gd name="T63" fmla="*/ 150 h 156"/>
                <a:gd name="T64" fmla="*/ 67 w 190"/>
                <a:gd name="T65" fmla="*/ 152 h 156"/>
                <a:gd name="T66" fmla="*/ 65 w 190"/>
                <a:gd name="T67" fmla="*/ 150 h 156"/>
                <a:gd name="T68" fmla="*/ 65 w 190"/>
                <a:gd name="T69" fmla="*/ 150 h 156"/>
                <a:gd name="T70" fmla="*/ 61 w 190"/>
                <a:gd name="T71" fmla="*/ 154 h 156"/>
                <a:gd name="T72" fmla="*/ 55 w 190"/>
                <a:gd name="T73" fmla="*/ 156 h 156"/>
                <a:gd name="T74" fmla="*/ 52 w 190"/>
                <a:gd name="T75" fmla="*/ 152 h 156"/>
                <a:gd name="T76" fmla="*/ 46 w 190"/>
                <a:gd name="T77" fmla="*/ 146 h 156"/>
                <a:gd name="T78" fmla="*/ 44 w 190"/>
                <a:gd name="T79" fmla="*/ 142 h 156"/>
                <a:gd name="T80" fmla="*/ 46 w 190"/>
                <a:gd name="T81" fmla="*/ 137 h 156"/>
                <a:gd name="T82" fmla="*/ 40 w 190"/>
                <a:gd name="T83" fmla="*/ 137 h 156"/>
                <a:gd name="T84" fmla="*/ 42 w 190"/>
                <a:gd name="T85" fmla="*/ 135 h 156"/>
                <a:gd name="T86" fmla="*/ 40 w 190"/>
                <a:gd name="T87" fmla="*/ 129 h 156"/>
                <a:gd name="T88" fmla="*/ 23 w 190"/>
                <a:gd name="T89" fmla="*/ 121 h 156"/>
                <a:gd name="T90" fmla="*/ 15 w 190"/>
                <a:gd name="T91" fmla="*/ 119 h 156"/>
                <a:gd name="T92" fmla="*/ 13 w 190"/>
                <a:gd name="T93" fmla="*/ 117 h 156"/>
                <a:gd name="T94" fmla="*/ 0 w 190"/>
                <a:gd name="T95" fmla="*/ 121 h 156"/>
                <a:gd name="T96" fmla="*/ 0 w 190"/>
                <a:gd name="T97" fmla="*/ 114 h 156"/>
                <a:gd name="T98" fmla="*/ 0 w 190"/>
                <a:gd name="T99" fmla="*/ 102 h 156"/>
                <a:gd name="T100" fmla="*/ 0 w 190"/>
                <a:gd name="T101" fmla="*/ 91 h 156"/>
                <a:gd name="T102" fmla="*/ 4 w 190"/>
                <a:gd name="T103" fmla="*/ 79 h 156"/>
                <a:gd name="T104" fmla="*/ 9 w 190"/>
                <a:gd name="T105" fmla="*/ 69 h 156"/>
                <a:gd name="T106" fmla="*/ 15 w 190"/>
                <a:gd name="T107" fmla="*/ 62 h 156"/>
                <a:gd name="T108" fmla="*/ 19 w 190"/>
                <a:gd name="T109" fmla="*/ 52 h 156"/>
                <a:gd name="T110" fmla="*/ 13 w 190"/>
                <a:gd name="T111" fmla="*/ 39 h 156"/>
                <a:gd name="T112" fmla="*/ 19 w 190"/>
                <a:gd name="T113" fmla="*/ 20 h 156"/>
                <a:gd name="T114" fmla="*/ 29 w 190"/>
                <a:gd name="T115" fmla="*/ 4 h 156"/>
                <a:gd name="T116" fmla="*/ 42 w 190"/>
                <a:gd name="T1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0" h="156">
                  <a:moveTo>
                    <a:pt x="77" y="152"/>
                  </a:moveTo>
                  <a:lnTo>
                    <a:pt x="79" y="152"/>
                  </a:lnTo>
                  <a:lnTo>
                    <a:pt x="77" y="152"/>
                  </a:lnTo>
                  <a:lnTo>
                    <a:pt x="75" y="152"/>
                  </a:lnTo>
                  <a:lnTo>
                    <a:pt x="77" y="152"/>
                  </a:lnTo>
                  <a:close/>
                  <a:moveTo>
                    <a:pt x="73" y="152"/>
                  </a:moveTo>
                  <a:lnTo>
                    <a:pt x="75" y="152"/>
                  </a:lnTo>
                  <a:lnTo>
                    <a:pt x="73" y="152"/>
                  </a:lnTo>
                  <a:lnTo>
                    <a:pt x="73" y="154"/>
                  </a:lnTo>
                  <a:lnTo>
                    <a:pt x="71" y="154"/>
                  </a:lnTo>
                  <a:lnTo>
                    <a:pt x="71" y="152"/>
                  </a:lnTo>
                  <a:lnTo>
                    <a:pt x="73" y="152"/>
                  </a:lnTo>
                  <a:lnTo>
                    <a:pt x="73" y="150"/>
                  </a:lnTo>
                  <a:lnTo>
                    <a:pt x="73" y="152"/>
                  </a:lnTo>
                  <a:close/>
                  <a:moveTo>
                    <a:pt x="50" y="2"/>
                  </a:moveTo>
                  <a:lnTo>
                    <a:pt x="55" y="4"/>
                  </a:lnTo>
                  <a:lnTo>
                    <a:pt x="57" y="4"/>
                  </a:lnTo>
                  <a:lnTo>
                    <a:pt x="59" y="4"/>
                  </a:lnTo>
                  <a:lnTo>
                    <a:pt x="61" y="6"/>
                  </a:lnTo>
                  <a:lnTo>
                    <a:pt x="63" y="10"/>
                  </a:lnTo>
                  <a:lnTo>
                    <a:pt x="65" y="12"/>
                  </a:lnTo>
                  <a:lnTo>
                    <a:pt x="67" y="14"/>
                  </a:lnTo>
                  <a:lnTo>
                    <a:pt x="69" y="14"/>
                  </a:lnTo>
                  <a:lnTo>
                    <a:pt x="71" y="14"/>
                  </a:lnTo>
                  <a:lnTo>
                    <a:pt x="73" y="12"/>
                  </a:lnTo>
                  <a:lnTo>
                    <a:pt x="75" y="12"/>
                  </a:lnTo>
                  <a:lnTo>
                    <a:pt x="80" y="10"/>
                  </a:lnTo>
                  <a:lnTo>
                    <a:pt x="80" y="8"/>
                  </a:lnTo>
                  <a:lnTo>
                    <a:pt x="82" y="8"/>
                  </a:lnTo>
                  <a:lnTo>
                    <a:pt x="86" y="10"/>
                  </a:lnTo>
                  <a:lnTo>
                    <a:pt x="88" y="10"/>
                  </a:lnTo>
                  <a:lnTo>
                    <a:pt x="88" y="12"/>
                  </a:lnTo>
                  <a:lnTo>
                    <a:pt x="90" y="12"/>
                  </a:lnTo>
                  <a:lnTo>
                    <a:pt x="90" y="14"/>
                  </a:lnTo>
                  <a:lnTo>
                    <a:pt x="92" y="14"/>
                  </a:lnTo>
                  <a:lnTo>
                    <a:pt x="94" y="14"/>
                  </a:lnTo>
                  <a:lnTo>
                    <a:pt x="94" y="16"/>
                  </a:lnTo>
                  <a:lnTo>
                    <a:pt x="96" y="16"/>
                  </a:lnTo>
                  <a:lnTo>
                    <a:pt x="100" y="18"/>
                  </a:lnTo>
                  <a:lnTo>
                    <a:pt x="105" y="18"/>
                  </a:lnTo>
                  <a:lnTo>
                    <a:pt x="107" y="18"/>
                  </a:lnTo>
                  <a:lnTo>
                    <a:pt x="109" y="18"/>
                  </a:lnTo>
                  <a:lnTo>
                    <a:pt x="111" y="18"/>
                  </a:lnTo>
                  <a:lnTo>
                    <a:pt x="113" y="14"/>
                  </a:lnTo>
                  <a:lnTo>
                    <a:pt x="115" y="14"/>
                  </a:lnTo>
                  <a:lnTo>
                    <a:pt x="115" y="12"/>
                  </a:lnTo>
                  <a:lnTo>
                    <a:pt x="119" y="10"/>
                  </a:lnTo>
                  <a:lnTo>
                    <a:pt x="127" y="8"/>
                  </a:lnTo>
                  <a:lnTo>
                    <a:pt x="128" y="8"/>
                  </a:lnTo>
                  <a:lnTo>
                    <a:pt x="132" y="8"/>
                  </a:lnTo>
                  <a:lnTo>
                    <a:pt x="140" y="8"/>
                  </a:lnTo>
                  <a:lnTo>
                    <a:pt x="144" y="10"/>
                  </a:lnTo>
                  <a:lnTo>
                    <a:pt x="146" y="10"/>
                  </a:lnTo>
                  <a:lnTo>
                    <a:pt x="148" y="12"/>
                  </a:lnTo>
                  <a:lnTo>
                    <a:pt x="150" y="12"/>
                  </a:lnTo>
                  <a:lnTo>
                    <a:pt x="151" y="12"/>
                  </a:lnTo>
                  <a:lnTo>
                    <a:pt x="153" y="14"/>
                  </a:lnTo>
                  <a:lnTo>
                    <a:pt x="155" y="14"/>
                  </a:lnTo>
                  <a:lnTo>
                    <a:pt x="155" y="12"/>
                  </a:lnTo>
                  <a:lnTo>
                    <a:pt x="157" y="12"/>
                  </a:lnTo>
                  <a:lnTo>
                    <a:pt x="157" y="10"/>
                  </a:lnTo>
                  <a:lnTo>
                    <a:pt x="159" y="10"/>
                  </a:lnTo>
                  <a:lnTo>
                    <a:pt x="161" y="8"/>
                  </a:lnTo>
                  <a:lnTo>
                    <a:pt x="163" y="6"/>
                  </a:lnTo>
                  <a:lnTo>
                    <a:pt x="161" y="6"/>
                  </a:lnTo>
                  <a:lnTo>
                    <a:pt x="163" y="6"/>
                  </a:lnTo>
                  <a:lnTo>
                    <a:pt x="165" y="6"/>
                  </a:lnTo>
                  <a:lnTo>
                    <a:pt x="167" y="6"/>
                  </a:lnTo>
                  <a:lnTo>
                    <a:pt x="169" y="4"/>
                  </a:lnTo>
                  <a:lnTo>
                    <a:pt x="167" y="4"/>
                  </a:lnTo>
                  <a:lnTo>
                    <a:pt x="169" y="4"/>
                  </a:lnTo>
                  <a:lnTo>
                    <a:pt x="169" y="2"/>
                  </a:lnTo>
                  <a:lnTo>
                    <a:pt x="171" y="2"/>
                  </a:lnTo>
                  <a:lnTo>
                    <a:pt x="175" y="2"/>
                  </a:lnTo>
                  <a:lnTo>
                    <a:pt x="178" y="8"/>
                  </a:lnTo>
                  <a:lnTo>
                    <a:pt x="180" y="14"/>
                  </a:lnTo>
                  <a:lnTo>
                    <a:pt x="182" y="18"/>
                  </a:lnTo>
                  <a:lnTo>
                    <a:pt x="182" y="21"/>
                  </a:lnTo>
                  <a:lnTo>
                    <a:pt x="182" y="23"/>
                  </a:lnTo>
                  <a:lnTo>
                    <a:pt x="182" y="25"/>
                  </a:lnTo>
                  <a:lnTo>
                    <a:pt x="184" y="25"/>
                  </a:lnTo>
                  <a:lnTo>
                    <a:pt x="186" y="25"/>
                  </a:lnTo>
                  <a:lnTo>
                    <a:pt x="188" y="25"/>
                  </a:lnTo>
                  <a:lnTo>
                    <a:pt x="188" y="27"/>
                  </a:lnTo>
                  <a:lnTo>
                    <a:pt x="190" y="27"/>
                  </a:lnTo>
                  <a:lnTo>
                    <a:pt x="188" y="27"/>
                  </a:lnTo>
                  <a:lnTo>
                    <a:pt x="190" y="27"/>
                  </a:lnTo>
                  <a:lnTo>
                    <a:pt x="190" y="29"/>
                  </a:lnTo>
                  <a:lnTo>
                    <a:pt x="190" y="31"/>
                  </a:lnTo>
                  <a:lnTo>
                    <a:pt x="190" y="33"/>
                  </a:lnTo>
                  <a:lnTo>
                    <a:pt x="190" y="35"/>
                  </a:lnTo>
                  <a:lnTo>
                    <a:pt x="188" y="35"/>
                  </a:lnTo>
                  <a:lnTo>
                    <a:pt x="190" y="35"/>
                  </a:lnTo>
                  <a:lnTo>
                    <a:pt x="190" y="37"/>
                  </a:lnTo>
                  <a:lnTo>
                    <a:pt x="190" y="39"/>
                  </a:lnTo>
                  <a:lnTo>
                    <a:pt x="188" y="39"/>
                  </a:lnTo>
                  <a:lnTo>
                    <a:pt x="188" y="41"/>
                  </a:lnTo>
                  <a:lnTo>
                    <a:pt x="186" y="41"/>
                  </a:lnTo>
                  <a:lnTo>
                    <a:pt x="184" y="43"/>
                  </a:lnTo>
                  <a:lnTo>
                    <a:pt x="182" y="43"/>
                  </a:lnTo>
                  <a:lnTo>
                    <a:pt x="180" y="43"/>
                  </a:lnTo>
                  <a:lnTo>
                    <a:pt x="178" y="43"/>
                  </a:lnTo>
                  <a:lnTo>
                    <a:pt x="178" y="44"/>
                  </a:lnTo>
                  <a:lnTo>
                    <a:pt x="176" y="46"/>
                  </a:lnTo>
                  <a:lnTo>
                    <a:pt x="176" y="48"/>
                  </a:lnTo>
                  <a:lnTo>
                    <a:pt x="173" y="52"/>
                  </a:lnTo>
                  <a:lnTo>
                    <a:pt x="173" y="56"/>
                  </a:lnTo>
                  <a:lnTo>
                    <a:pt x="171" y="58"/>
                  </a:lnTo>
                  <a:lnTo>
                    <a:pt x="171" y="60"/>
                  </a:lnTo>
                  <a:lnTo>
                    <a:pt x="171" y="62"/>
                  </a:lnTo>
                  <a:lnTo>
                    <a:pt x="169" y="62"/>
                  </a:lnTo>
                  <a:lnTo>
                    <a:pt x="167" y="62"/>
                  </a:lnTo>
                  <a:lnTo>
                    <a:pt x="167" y="64"/>
                  </a:lnTo>
                  <a:lnTo>
                    <a:pt x="169" y="64"/>
                  </a:lnTo>
                  <a:lnTo>
                    <a:pt x="167" y="64"/>
                  </a:lnTo>
                  <a:lnTo>
                    <a:pt x="167" y="66"/>
                  </a:lnTo>
                  <a:lnTo>
                    <a:pt x="169" y="66"/>
                  </a:lnTo>
                  <a:lnTo>
                    <a:pt x="169" y="68"/>
                  </a:lnTo>
                  <a:lnTo>
                    <a:pt x="167" y="68"/>
                  </a:lnTo>
                  <a:lnTo>
                    <a:pt x="167" y="69"/>
                  </a:lnTo>
                  <a:lnTo>
                    <a:pt x="167" y="71"/>
                  </a:lnTo>
                  <a:lnTo>
                    <a:pt x="165" y="71"/>
                  </a:lnTo>
                  <a:lnTo>
                    <a:pt x="163" y="71"/>
                  </a:lnTo>
                  <a:lnTo>
                    <a:pt x="163" y="73"/>
                  </a:lnTo>
                  <a:lnTo>
                    <a:pt x="161" y="73"/>
                  </a:lnTo>
                  <a:lnTo>
                    <a:pt x="163" y="73"/>
                  </a:lnTo>
                  <a:lnTo>
                    <a:pt x="163" y="75"/>
                  </a:lnTo>
                  <a:lnTo>
                    <a:pt x="161" y="77"/>
                  </a:lnTo>
                  <a:lnTo>
                    <a:pt x="161" y="79"/>
                  </a:lnTo>
                  <a:lnTo>
                    <a:pt x="161" y="83"/>
                  </a:lnTo>
                  <a:lnTo>
                    <a:pt x="159" y="83"/>
                  </a:lnTo>
                  <a:lnTo>
                    <a:pt x="159" y="85"/>
                  </a:lnTo>
                  <a:lnTo>
                    <a:pt x="157" y="85"/>
                  </a:lnTo>
                  <a:lnTo>
                    <a:pt x="155" y="85"/>
                  </a:lnTo>
                  <a:lnTo>
                    <a:pt x="155" y="87"/>
                  </a:lnTo>
                  <a:lnTo>
                    <a:pt x="155" y="85"/>
                  </a:lnTo>
                  <a:lnTo>
                    <a:pt x="153" y="85"/>
                  </a:lnTo>
                  <a:lnTo>
                    <a:pt x="153" y="87"/>
                  </a:lnTo>
                  <a:lnTo>
                    <a:pt x="155" y="87"/>
                  </a:lnTo>
                  <a:lnTo>
                    <a:pt x="153" y="89"/>
                  </a:lnTo>
                  <a:lnTo>
                    <a:pt x="151" y="89"/>
                  </a:lnTo>
                  <a:lnTo>
                    <a:pt x="151" y="91"/>
                  </a:lnTo>
                  <a:lnTo>
                    <a:pt x="151" y="92"/>
                  </a:lnTo>
                  <a:lnTo>
                    <a:pt x="151" y="94"/>
                  </a:lnTo>
                  <a:lnTo>
                    <a:pt x="151" y="96"/>
                  </a:lnTo>
                  <a:lnTo>
                    <a:pt x="150" y="98"/>
                  </a:lnTo>
                  <a:lnTo>
                    <a:pt x="148" y="100"/>
                  </a:lnTo>
                  <a:lnTo>
                    <a:pt x="150" y="102"/>
                  </a:lnTo>
                  <a:lnTo>
                    <a:pt x="148" y="102"/>
                  </a:lnTo>
                  <a:lnTo>
                    <a:pt x="148" y="104"/>
                  </a:lnTo>
                  <a:lnTo>
                    <a:pt x="146" y="106"/>
                  </a:lnTo>
                  <a:lnTo>
                    <a:pt x="144" y="106"/>
                  </a:lnTo>
                  <a:lnTo>
                    <a:pt x="144" y="108"/>
                  </a:lnTo>
                  <a:lnTo>
                    <a:pt x="146" y="108"/>
                  </a:lnTo>
                  <a:lnTo>
                    <a:pt x="146" y="110"/>
                  </a:lnTo>
                  <a:lnTo>
                    <a:pt x="144" y="112"/>
                  </a:lnTo>
                  <a:lnTo>
                    <a:pt x="142" y="112"/>
                  </a:lnTo>
                  <a:lnTo>
                    <a:pt x="142" y="114"/>
                  </a:lnTo>
                  <a:lnTo>
                    <a:pt x="140" y="114"/>
                  </a:lnTo>
                  <a:lnTo>
                    <a:pt x="142" y="114"/>
                  </a:lnTo>
                  <a:lnTo>
                    <a:pt x="142" y="116"/>
                  </a:lnTo>
                  <a:lnTo>
                    <a:pt x="140" y="117"/>
                  </a:lnTo>
                  <a:lnTo>
                    <a:pt x="138" y="117"/>
                  </a:lnTo>
                  <a:lnTo>
                    <a:pt x="138" y="119"/>
                  </a:lnTo>
                  <a:lnTo>
                    <a:pt x="138" y="121"/>
                  </a:lnTo>
                  <a:lnTo>
                    <a:pt x="136" y="121"/>
                  </a:lnTo>
                  <a:lnTo>
                    <a:pt x="134" y="121"/>
                  </a:lnTo>
                  <a:lnTo>
                    <a:pt x="134" y="119"/>
                  </a:lnTo>
                  <a:lnTo>
                    <a:pt x="134" y="117"/>
                  </a:lnTo>
                  <a:lnTo>
                    <a:pt x="132" y="117"/>
                  </a:lnTo>
                  <a:lnTo>
                    <a:pt x="134" y="117"/>
                  </a:lnTo>
                  <a:lnTo>
                    <a:pt x="132" y="116"/>
                  </a:lnTo>
                  <a:lnTo>
                    <a:pt x="130" y="116"/>
                  </a:lnTo>
                  <a:lnTo>
                    <a:pt x="130" y="114"/>
                  </a:lnTo>
                  <a:lnTo>
                    <a:pt x="130" y="112"/>
                  </a:lnTo>
                  <a:lnTo>
                    <a:pt x="128" y="112"/>
                  </a:lnTo>
                  <a:lnTo>
                    <a:pt x="127" y="112"/>
                  </a:lnTo>
                  <a:lnTo>
                    <a:pt x="127" y="110"/>
                  </a:lnTo>
                  <a:lnTo>
                    <a:pt x="125" y="110"/>
                  </a:lnTo>
                  <a:lnTo>
                    <a:pt x="125" y="112"/>
                  </a:lnTo>
                  <a:lnTo>
                    <a:pt x="125" y="114"/>
                  </a:lnTo>
                  <a:lnTo>
                    <a:pt x="121" y="114"/>
                  </a:lnTo>
                  <a:lnTo>
                    <a:pt x="119" y="114"/>
                  </a:lnTo>
                  <a:lnTo>
                    <a:pt x="119" y="112"/>
                  </a:lnTo>
                  <a:lnTo>
                    <a:pt x="115" y="116"/>
                  </a:lnTo>
                  <a:lnTo>
                    <a:pt x="113" y="116"/>
                  </a:lnTo>
                  <a:lnTo>
                    <a:pt x="111" y="119"/>
                  </a:lnTo>
                  <a:lnTo>
                    <a:pt x="109" y="119"/>
                  </a:lnTo>
                  <a:lnTo>
                    <a:pt x="109" y="121"/>
                  </a:lnTo>
                  <a:lnTo>
                    <a:pt x="107" y="121"/>
                  </a:lnTo>
                  <a:lnTo>
                    <a:pt x="107" y="123"/>
                  </a:lnTo>
                  <a:lnTo>
                    <a:pt x="105" y="123"/>
                  </a:lnTo>
                  <a:lnTo>
                    <a:pt x="105" y="125"/>
                  </a:lnTo>
                  <a:lnTo>
                    <a:pt x="103" y="125"/>
                  </a:lnTo>
                  <a:lnTo>
                    <a:pt x="102" y="127"/>
                  </a:lnTo>
                  <a:lnTo>
                    <a:pt x="102" y="129"/>
                  </a:lnTo>
                  <a:lnTo>
                    <a:pt x="100" y="129"/>
                  </a:lnTo>
                  <a:lnTo>
                    <a:pt x="98" y="129"/>
                  </a:lnTo>
                  <a:lnTo>
                    <a:pt x="98" y="131"/>
                  </a:lnTo>
                  <a:lnTo>
                    <a:pt x="98" y="133"/>
                  </a:lnTo>
                  <a:lnTo>
                    <a:pt x="100" y="133"/>
                  </a:lnTo>
                  <a:lnTo>
                    <a:pt x="100" y="135"/>
                  </a:lnTo>
                  <a:lnTo>
                    <a:pt x="98" y="135"/>
                  </a:lnTo>
                  <a:lnTo>
                    <a:pt x="98" y="137"/>
                  </a:lnTo>
                  <a:lnTo>
                    <a:pt x="98" y="139"/>
                  </a:lnTo>
                  <a:lnTo>
                    <a:pt x="98" y="140"/>
                  </a:lnTo>
                  <a:lnTo>
                    <a:pt x="96" y="140"/>
                  </a:lnTo>
                  <a:lnTo>
                    <a:pt x="96" y="142"/>
                  </a:lnTo>
                  <a:lnTo>
                    <a:pt x="96" y="144"/>
                  </a:lnTo>
                  <a:lnTo>
                    <a:pt x="94" y="144"/>
                  </a:lnTo>
                  <a:lnTo>
                    <a:pt x="94" y="146"/>
                  </a:lnTo>
                  <a:lnTo>
                    <a:pt x="94" y="148"/>
                  </a:lnTo>
                  <a:lnTo>
                    <a:pt x="92" y="148"/>
                  </a:lnTo>
                  <a:lnTo>
                    <a:pt x="92" y="146"/>
                  </a:lnTo>
                  <a:lnTo>
                    <a:pt x="90" y="146"/>
                  </a:lnTo>
                  <a:lnTo>
                    <a:pt x="88" y="144"/>
                  </a:lnTo>
                  <a:lnTo>
                    <a:pt x="88" y="146"/>
                  </a:lnTo>
                  <a:lnTo>
                    <a:pt x="90" y="146"/>
                  </a:lnTo>
                  <a:lnTo>
                    <a:pt x="90" y="148"/>
                  </a:lnTo>
                  <a:lnTo>
                    <a:pt x="90" y="150"/>
                  </a:lnTo>
                  <a:lnTo>
                    <a:pt x="88" y="150"/>
                  </a:lnTo>
                  <a:lnTo>
                    <a:pt x="86" y="150"/>
                  </a:lnTo>
                  <a:lnTo>
                    <a:pt x="84" y="150"/>
                  </a:lnTo>
                  <a:lnTo>
                    <a:pt x="80" y="152"/>
                  </a:lnTo>
                  <a:lnTo>
                    <a:pt x="80" y="150"/>
                  </a:lnTo>
                  <a:lnTo>
                    <a:pt x="80" y="152"/>
                  </a:lnTo>
                  <a:lnTo>
                    <a:pt x="79" y="152"/>
                  </a:lnTo>
                  <a:lnTo>
                    <a:pt x="77" y="150"/>
                  </a:lnTo>
                  <a:lnTo>
                    <a:pt x="79" y="150"/>
                  </a:lnTo>
                  <a:lnTo>
                    <a:pt x="77" y="150"/>
                  </a:lnTo>
                  <a:lnTo>
                    <a:pt x="77" y="148"/>
                  </a:lnTo>
                  <a:lnTo>
                    <a:pt x="77" y="150"/>
                  </a:lnTo>
                  <a:lnTo>
                    <a:pt x="75" y="150"/>
                  </a:lnTo>
                  <a:lnTo>
                    <a:pt x="73" y="150"/>
                  </a:lnTo>
                  <a:lnTo>
                    <a:pt x="75" y="150"/>
                  </a:lnTo>
                  <a:lnTo>
                    <a:pt x="75" y="152"/>
                  </a:lnTo>
                  <a:lnTo>
                    <a:pt x="73" y="152"/>
                  </a:lnTo>
                  <a:lnTo>
                    <a:pt x="73" y="150"/>
                  </a:lnTo>
                  <a:lnTo>
                    <a:pt x="71" y="150"/>
                  </a:lnTo>
                  <a:lnTo>
                    <a:pt x="71" y="148"/>
                  </a:lnTo>
                  <a:lnTo>
                    <a:pt x="69" y="148"/>
                  </a:lnTo>
                  <a:lnTo>
                    <a:pt x="71" y="148"/>
                  </a:lnTo>
                  <a:lnTo>
                    <a:pt x="71" y="150"/>
                  </a:lnTo>
                  <a:lnTo>
                    <a:pt x="71" y="152"/>
                  </a:lnTo>
                  <a:lnTo>
                    <a:pt x="69" y="152"/>
                  </a:lnTo>
                  <a:lnTo>
                    <a:pt x="71" y="152"/>
                  </a:lnTo>
                  <a:lnTo>
                    <a:pt x="69" y="152"/>
                  </a:lnTo>
                  <a:lnTo>
                    <a:pt x="71" y="152"/>
                  </a:lnTo>
                  <a:lnTo>
                    <a:pt x="69" y="152"/>
                  </a:lnTo>
                  <a:lnTo>
                    <a:pt x="69" y="150"/>
                  </a:lnTo>
                  <a:lnTo>
                    <a:pt x="69" y="148"/>
                  </a:lnTo>
                  <a:lnTo>
                    <a:pt x="69" y="150"/>
                  </a:lnTo>
                  <a:lnTo>
                    <a:pt x="69" y="148"/>
                  </a:lnTo>
                  <a:lnTo>
                    <a:pt x="67" y="148"/>
                  </a:lnTo>
                  <a:lnTo>
                    <a:pt x="69" y="148"/>
                  </a:lnTo>
                  <a:lnTo>
                    <a:pt x="69" y="150"/>
                  </a:lnTo>
                  <a:lnTo>
                    <a:pt x="67" y="150"/>
                  </a:lnTo>
                  <a:lnTo>
                    <a:pt x="67" y="148"/>
                  </a:lnTo>
                  <a:lnTo>
                    <a:pt x="67" y="150"/>
                  </a:lnTo>
                  <a:lnTo>
                    <a:pt x="69" y="150"/>
                  </a:lnTo>
                  <a:lnTo>
                    <a:pt x="69" y="152"/>
                  </a:lnTo>
                  <a:lnTo>
                    <a:pt x="69" y="154"/>
                  </a:lnTo>
                  <a:lnTo>
                    <a:pt x="67" y="154"/>
                  </a:lnTo>
                  <a:lnTo>
                    <a:pt x="67" y="152"/>
                  </a:lnTo>
                  <a:lnTo>
                    <a:pt x="65" y="152"/>
                  </a:lnTo>
                  <a:lnTo>
                    <a:pt x="65" y="150"/>
                  </a:lnTo>
                  <a:lnTo>
                    <a:pt x="67" y="150"/>
                  </a:lnTo>
                  <a:lnTo>
                    <a:pt x="65" y="150"/>
                  </a:lnTo>
                  <a:lnTo>
                    <a:pt x="65" y="148"/>
                  </a:lnTo>
                  <a:lnTo>
                    <a:pt x="65" y="146"/>
                  </a:lnTo>
                  <a:lnTo>
                    <a:pt x="65" y="148"/>
                  </a:lnTo>
                  <a:lnTo>
                    <a:pt x="65" y="150"/>
                  </a:lnTo>
                  <a:lnTo>
                    <a:pt x="65" y="152"/>
                  </a:lnTo>
                  <a:lnTo>
                    <a:pt x="67" y="152"/>
                  </a:lnTo>
                  <a:lnTo>
                    <a:pt x="67" y="154"/>
                  </a:lnTo>
                  <a:lnTo>
                    <a:pt x="65" y="154"/>
                  </a:lnTo>
                  <a:lnTo>
                    <a:pt x="63" y="154"/>
                  </a:lnTo>
                  <a:lnTo>
                    <a:pt x="65" y="152"/>
                  </a:lnTo>
                  <a:lnTo>
                    <a:pt x="63" y="152"/>
                  </a:lnTo>
                  <a:lnTo>
                    <a:pt x="65" y="150"/>
                  </a:lnTo>
                  <a:lnTo>
                    <a:pt x="63" y="150"/>
                  </a:lnTo>
                  <a:lnTo>
                    <a:pt x="63" y="152"/>
                  </a:lnTo>
                  <a:lnTo>
                    <a:pt x="63" y="150"/>
                  </a:lnTo>
                  <a:lnTo>
                    <a:pt x="63" y="152"/>
                  </a:lnTo>
                  <a:lnTo>
                    <a:pt x="63" y="154"/>
                  </a:lnTo>
                  <a:lnTo>
                    <a:pt x="63" y="152"/>
                  </a:lnTo>
                  <a:lnTo>
                    <a:pt x="61" y="152"/>
                  </a:lnTo>
                  <a:lnTo>
                    <a:pt x="61" y="154"/>
                  </a:lnTo>
                  <a:lnTo>
                    <a:pt x="59" y="154"/>
                  </a:lnTo>
                  <a:lnTo>
                    <a:pt x="57" y="154"/>
                  </a:lnTo>
                  <a:lnTo>
                    <a:pt x="57" y="152"/>
                  </a:lnTo>
                  <a:lnTo>
                    <a:pt x="57" y="154"/>
                  </a:lnTo>
                  <a:lnTo>
                    <a:pt x="57" y="152"/>
                  </a:lnTo>
                  <a:lnTo>
                    <a:pt x="55" y="152"/>
                  </a:lnTo>
                  <a:lnTo>
                    <a:pt x="55" y="154"/>
                  </a:lnTo>
                  <a:lnTo>
                    <a:pt x="55" y="156"/>
                  </a:lnTo>
                  <a:lnTo>
                    <a:pt x="55" y="154"/>
                  </a:lnTo>
                  <a:lnTo>
                    <a:pt x="55" y="156"/>
                  </a:lnTo>
                  <a:lnTo>
                    <a:pt x="54" y="156"/>
                  </a:lnTo>
                  <a:lnTo>
                    <a:pt x="54" y="154"/>
                  </a:lnTo>
                  <a:lnTo>
                    <a:pt x="54" y="152"/>
                  </a:lnTo>
                  <a:lnTo>
                    <a:pt x="54" y="154"/>
                  </a:lnTo>
                  <a:lnTo>
                    <a:pt x="52" y="154"/>
                  </a:lnTo>
                  <a:lnTo>
                    <a:pt x="52" y="152"/>
                  </a:lnTo>
                  <a:lnTo>
                    <a:pt x="52" y="154"/>
                  </a:lnTo>
                  <a:lnTo>
                    <a:pt x="50" y="154"/>
                  </a:lnTo>
                  <a:lnTo>
                    <a:pt x="50" y="152"/>
                  </a:lnTo>
                  <a:lnTo>
                    <a:pt x="48" y="152"/>
                  </a:lnTo>
                  <a:lnTo>
                    <a:pt x="48" y="150"/>
                  </a:lnTo>
                  <a:lnTo>
                    <a:pt x="46" y="150"/>
                  </a:lnTo>
                  <a:lnTo>
                    <a:pt x="46" y="148"/>
                  </a:lnTo>
                  <a:lnTo>
                    <a:pt x="46" y="146"/>
                  </a:lnTo>
                  <a:lnTo>
                    <a:pt x="44" y="146"/>
                  </a:lnTo>
                  <a:lnTo>
                    <a:pt x="46" y="146"/>
                  </a:lnTo>
                  <a:lnTo>
                    <a:pt x="44" y="146"/>
                  </a:lnTo>
                  <a:lnTo>
                    <a:pt x="44" y="144"/>
                  </a:lnTo>
                  <a:lnTo>
                    <a:pt x="44" y="142"/>
                  </a:lnTo>
                  <a:lnTo>
                    <a:pt x="42" y="140"/>
                  </a:lnTo>
                  <a:lnTo>
                    <a:pt x="44" y="140"/>
                  </a:lnTo>
                  <a:lnTo>
                    <a:pt x="44" y="142"/>
                  </a:lnTo>
                  <a:lnTo>
                    <a:pt x="44" y="140"/>
                  </a:lnTo>
                  <a:lnTo>
                    <a:pt x="42" y="140"/>
                  </a:lnTo>
                  <a:lnTo>
                    <a:pt x="42" y="139"/>
                  </a:lnTo>
                  <a:lnTo>
                    <a:pt x="44" y="139"/>
                  </a:lnTo>
                  <a:lnTo>
                    <a:pt x="44" y="137"/>
                  </a:lnTo>
                  <a:lnTo>
                    <a:pt x="44" y="139"/>
                  </a:lnTo>
                  <a:lnTo>
                    <a:pt x="44" y="137"/>
                  </a:lnTo>
                  <a:lnTo>
                    <a:pt x="46" y="137"/>
                  </a:lnTo>
                  <a:lnTo>
                    <a:pt x="46" y="135"/>
                  </a:lnTo>
                  <a:lnTo>
                    <a:pt x="48" y="135"/>
                  </a:lnTo>
                  <a:lnTo>
                    <a:pt x="46" y="135"/>
                  </a:lnTo>
                  <a:lnTo>
                    <a:pt x="44" y="137"/>
                  </a:lnTo>
                  <a:lnTo>
                    <a:pt x="46" y="137"/>
                  </a:lnTo>
                  <a:lnTo>
                    <a:pt x="44" y="137"/>
                  </a:lnTo>
                  <a:lnTo>
                    <a:pt x="42" y="137"/>
                  </a:lnTo>
                  <a:lnTo>
                    <a:pt x="40" y="137"/>
                  </a:lnTo>
                  <a:lnTo>
                    <a:pt x="40" y="135"/>
                  </a:lnTo>
                  <a:lnTo>
                    <a:pt x="42" y="135"/>
                  </a:lnTo>
                  <a:lnTo>
                    <a:pt x="44" y="135"/>
                  </a:lnTo>
                  <a:lnTo>
                    <a:pt x="44" y="133"/>
                  </a:lnTo>
                  <a:lnTo>
                    <a:pt x="44" y="135"/>
                  </a:lnTo>
                  <a:lnTo>
                    <a:pt x="46" y="135"/>
                  </a:lnTo>
                  <a:lnTo>
                    <a:pt x="44" y="133"/>
                  </a:lnTo>
                  <a:lnTo>
                    <a:pt x="42" y="135"/>
                  </a:lnTo>
                  <a:lnTo>
                    <a:pt x="42" y="133"/>
                  </a:lnTo>
                  <a:lnTo>
                    <a:pt x="40" y="133"/>
                  </a:lnTo>
                  <a:lnTo>
                    <a:pt x="40" y="135"/>
                  </a:lnTo>
                  <a:lnTo>
                    <a:pt x="38" y="133"/>
                  </a:lnTo>
                  <a:lnTo>
                    <a:pt x="38" y="131"/>
                  </a:lnTo>
                  <a:lnTo>
                    <a:pt x="40" y="131"/>
                  </a:lnTo>
                  <a:lnTo>
                    <a:pt x="42" y="129"/>
                  </a:lnTo>
                  <a:lnTo>
                    <a:pt x="40" y="129"/>
                  </a:lnTo>
                  <a:lnTo>
                    <a:pt x="38" y="131"/>
                  </a:lnTo>
                  <a:lnTo>
                    <a:pt x="36" y="129"/>
                  </a:lnTo>
                  <a:lnTo>
                    <a:pt x="34" y="127"/>
                  </a:lnTo>
                  <a:lnTo>
                    <a:pt x="32" y="125"/>
                  </a:lnTo>
                  <a:lnTo>
                    <a:pt x="31" y="123"/>
                  </a:lnTo>
                  <a:lnTo>
                    <a:pt x="29" y="123"/>
                  </a:lnTo>
                  <a:lnTo>
                    <a:pt x="27" y="121"/>
                  </a:lnTo>
                  <a:lnTo>
                    <a:pt x="23" y="121"/>
                  </a:lnTo>
                  <a:lnTo>
                    <a:pt x="19" y="121"/>
                  </a:lnTo>
                  <a:lnTo>
                    <a:pt x="11" y="121"/>
                  </a:lnTo>
                  <a:lnTo>
                    <a:pt x="11" y="119"/>
                  </a:lnTo>
                  <a:lnTo>
                    <a:pt x="11" y="121"/>
                  </a:lnTo>
                  <a:lnTo>
                    <a:pt x="11" y="119"/>
                  </a:lnTo>
                  <a:lnTo>
                    <a:pt x="11" y="121"/>
                  </a:lnTo>
                  <a:lnTo>
                    <a:pt x="13" y="119"/>
                  </a:lnTo>
                  <a:lnTo>
                    <a:pt x="15" y="119"/>
                  </a:lnTo>
                  <a:lnTo>
                    <a:pt x="17" y="119"/>
                  </a:lnTo>
                  <a:lnTo>
                    <a:pt x="17" y="117"/>
                  </a:lnTo>
                  <a:lnTo>
                    <a:pt x="19" y="117"/>
                  </a:lnTo>
                  <a:lnTo>
                    <a:pt x="17" y="117"/>
                  </a:lnTo>
                  <a:lnTo>
                    <a:pt x="15" y="117"/>
                  </a:lnTo>
                  <a:lnTo>
                    <a:pt x="15" y="119"/>
                  </a:lnTo>
                  <a:lnTo>
                    <a:pt x="13" y="119"/>
                  </a:lnTo>
                  <a:lnTo>
                    <a:pt x="13" y="117"/>
                  </a:lnTo>
                  <a:lnTo>
                    <a:pt x="11" y="117"/>
                  </a:lnTo>
                  <a:lnTo>
                    <a:pt x="11" y="119"/>
                  </a:lnTo>
                  <a:lnTo>
                    <a:pt x="11" y="121"/>
                  </a:lnTo>
                  <a:lnTo>
                    <a:pt x="9" y="121"/>
                  </a:lnTo>
                  <a:lnTo>
                    <a:pt x="7" y="121"/>
                  </a:lnTo>
                  <a:lnTo>
                    <a:pt x="6" y="121"/>
                  </a:lnTo>
                  <a:lnTo>
                    <a:pt x="4" y="121"/>
                  </a:lnTo>
                  <a:lnTo>
                    <a:pt x="0" y="121"/>
                  </a:lnTo>
                  <a:lnTo>
                    <a:pt x="0" y="119"/>
                  </a:lnTo>
                  <a:lnTo>
                    <a:pt x="2" y="119"/>
                  </a:lnTo>
                  <a:lnTo>
                    <a:pt x="2" y="117"/>
                  </a:lnTo>
                  <a:lnTo>
                    <a:pt x="0" y="117"/>
                  </a:lnTo>
                  <a:lnTo>
                    <a:pt x="2" y="117"/>
                  </a:lnTo>
                  <a:lnTo>
                    <a:pt x="2" y="116"/>
                  </a:lnTo>
                  <a:lnTo>
                    <a:pt x="0" y="116"/>
                  </a:lnTo>
                  <a:lnTo>
                    <a:pt x="0" y="114"/>
                  </a:lnTo>
                  <a:lnTo>
                    <a:pt x="2" y="114"/>
                  </a:lnTo>
                  <a:lnTo>
                    <a:pt x="0" y="114"/>
                  </a:lnTo>
                  <a:lnTo>
                    <a:pt x="0" y="112"/>
                  </a:lnTo>
                  <a:lnTo>
                    <a:pt x="2" y="112"/>
                  </a:lnTo>
                  <a:lnTo>
                    <a:pt x="2" y="110"/>
                  </a:lnTo>
                  <a:lnTo>
                    <a:pt x="2" y="104"/>
                  </a:lnTo>
                  <a:lnTo>
                    <a:pt x="2" y="102"/>
                  </a:lnTo>
                  <a:lnTo>
                    <a:pt x="0" y="102"/>
                  </a:lnTo>
                  <a:lnTo>
                    <a:pt x="0" y="100"/>
                  </a:lnTo>
                  <a:lnTo>
                    <a:pt x="0" y="98"/>
                  </a:lnTo>
                  <a:lnTo>
                    <a:pt x="0" y="96"/>
                  </a:lnTo>
                  <a:lnTo>
                    <a:pt x="0" y="94"/>
                  </a:lnTo>
                  <a:lnTo>
                    <a:pt x="0" y="92"/>
                  </a:lnTo>
                  <a:lnTo>
                    <a:pt x="2" y="92"/>
                  </a:lnTo>
                  <a:lnTo>
                    <a:pt x="0" y="92"/>
                  </a:lnTo>
                  <a:lnTo>
                    <a:pt x="0" y="91"/>
                  </a:lnTo>
                  <a:lnTo>
                    <a:pt x="0" y="89"/>
                  </a:lnTo>
                  <a:lnTo>
                    <a:pt x="2" y="89"/>
                  </a:lnTo>
                  <a:lnTo>
                    <a:pt x="2" y="87"/>
                  </a:lnTo>
                  <a:lnTo>
                    <a:pt x="0" y="83"/>
                  </a:lnTo>
                  <a:lnTo>
                    <a:pt x="2" y="83"/>
                  </a:lnTo>
                  <a:lnTo>
                    <a:pt x="2" y="81"/>
                  </a:lnTo>
                  <a:lnTo>
                    <a:pt x="2" y="79"/>
                  </a:lnTo>
                  <a:lnTo>
                    <a:pt x="4" y="79"/>
                  </a:lnTo>
                  <a:lnTo>
                    <a:pt x="4" y="77"/>
                  </a:lnTo>
                  <a:lnTo>
                    <a:pt x="4" y="79"/>
                  </a:lnTo>
                  <a:lnTo>
                    <a:pt x="6" y="79"/>
                  </a:lnTo>
                  <a:lnTo>
                    <a:pt x="6" y="77"/>
                  </a:lnTo>
                  <a:lnTo>
                    <a:pt x="7" y="75"/>
                  </a:lnTo>
                  <a:lnTo>
                    <a:pt x="7" y="73"/>
                  </a:lnTo>
                  <a:lnTo>
                    <a:pt x="7" y="71"/>
                  </a:lnTo>
                  <a:lnTo>
                    <a:pt x="9" y="69"/>
                  </a:lnTo>
                  <a:lnTo>
                    <a:pt x="11" y="68"/>
                  </a:lnTo>
                  <a:lnTo>
                    <a:pt x="9" y="68"/>
                  </a:lnTo>
                  <a:lnTo>
                    <a:pt x="9" y="66"/>
                  </a:lnTo>
                  <a:lnTo>
                    <a:pt x="11" y="66"/>
                  </a:lnTo>
                  <a:lnTo>
                    <a:pt x="13" y="66"/>
                  </a:lnTo>
                  <a:lnTo>
                    <a:pt x="13" y="64"/>
                  </a:lnTo>
                  <a:lnTo>
                    <a:pt x="15" y="64"/>
                  </a:lnTo>
                  <a:lnTo>
                    <a:pt x="15" y="62"/>
                  </a:lnTo>
                  <a:lnTo>
                    <a:pt x="15" y="60"/>
                  </a:lnTo>
                  <a:lnTo>
                    <a:pt x="13" y="58"/>
                  </a:lnTo>
                  <a:lnTo>
                    <a:pt x="15" y="58"/>
                  </a:lnTo>
                  <a:lnTo>
                    <a:pt x="15" y="56"/>
                  </a:lnTo>
                  <a:lnTo>
                    <a:pt x="17" y="56"/>
                  </a:lnTo>
                  <a:lnTo>
                    <a:pt x="17" y="54"/>
                  </a:lnTo>
                  <a:lnTo>
                    <a:pt x="19" y="54"/>
                  </a:lnTo>
                  <a:lnTo>
                    <a:pt x="19" y="52"/>
                  </a:lnTo>
                  <a:lnTo>
                    <a:pt x="17" y="52"/>
                  </a:lnTo>
                  <a:lnTo>
                    <a:pt x="17" y="50"/>
                  </a:lnTo>
                  <a:lnTo>
                    <a:pt x="17" y="48"/>
                  </a:lnTo>
                  <a:lnTo>
                    <a:pt x="17" y="46"/>
                  </a:lnTo>
                  <a:lnTo>
                    <a:pt x="17" y="44"/>
                  </a:lnTo>
                  <a:lnTo>
                    <a:pt x="15" y="44"/>
                  </a:lnTo>
                  <a:lnTo>
                    <a:pt x="13" y="41"/>
                  </a:lnTo>
                  <a:lnTo>
                    <a:pt x="13" y="39"/>
                  </a:lnTo>
                  <a:lnTo>
                    <a:pt x="13" y="37"/>
                  </a:lnTo>
                  <a:lnTo>
                    <a:pt x="15" y="35"/>
                  </a:lnTo>
                  <a:lnTo>
                    <a:pt x="15" y="33"/>
                  </a:lnTo>
                  <a:lnTo>
                    <a:pt x="15" y="31"/>
                  </a:lnTo>
                  <a:lnTo>
                    <a:pt x="15" y="29"/>
                  </a:lnTo>
                  <a:lnTo>
                    <a:pt x="15" y="27"/>
                  </a:lnTo>
                  <a:lnTo>
                    <a:pt x="15" y="21"/>
                  </a:lnTo>
                  <a:lnTo>
                    <a:pt x="19" y="20"/>
                  </a:lnTo>
                  <a:lnTo>
                    <a:pt x="19" y="18"/>
                  </a:lnTo>
                  <a:lnTo>
                    <a:pt x="23" y="14"/>
                  </a:lnTo>
                  <a:lnTo>
                    <a:pt x="23" y="12"/>
                  </a:lnTo>
                  <a:lnTo>
                    <a:pt x="23" y="10"/>
                  </a:lnTo>
                  <a:lnTo>
                    <a:pt x="23" y="6"/>
                  </a:lnTo>
                  <a:lnTo>
                    <a:pt x="25" y="6"/>
                  </a:lnTo>
                  <a:lnTo>
                    <a:pt x="27" y="4"/>
                  </a:lnTo>
                  <a:lnTo>
                    <a:pt x="29" y="4"/>
                  </a:lnTo>
                  <a:lnTo>
                    <a:pt x="29" y="2"/>
                  </a:lnTo>
                  <a:lnTo>
                    <a:pt x="31" y="2"/>
                  </a:lnTo>
                  <a:lnTo>
                    <a:pt x="34" y="2"/>
                  </a:lnTo>
                  <a:lnTo>
                    <a:pt x="36" y="2"/>
                  </a:lnTo>
                  <a:lnTo>
                    <a:pt x="38" y="2"/>
                  </a:lnTo>
                  <a:lnTo>
                    <a:pt x="40" y="2"/>
                  </a:lnTo>
                  <a:lnTo>
                    <a:pt x="42" y="2"/>
                  </a:lnTo>
                  <a:lnTo>
                    <a:pt x="42" y="0"/>
                  </a:lnTo>
                  <a:lnTo>
                    <a:pt x="46" y="0"/>
                  </a:lnTo>
                  <a:lnTo>
                    <a:pt x="50"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2" name="Freeform 171"/>
            <p:cNvSpPr>
              <a:spLocks noEditPoints="1"/>
            </p:cNvSpPr>
            <p:nvPr/>
          </p:nvSpPr>
          <p:spPr bwMode="auto">
            <a:xfrm>
              <a:off x="2814638" y="4448175"/>
              <a:ext cx="123825" cy="112713"/>
            </a:xfrm>
            <a:custGeom>
              <a:avLst/>
              <a:gdLst>
                <a:gd name="T0" fmla="*/ 75 w 78"/>
                <a:gd name="T1" fmla="*/ 46 h 71"/>
                <a:gd name="T2" fmla="*/ 78 w 78"/>
                <a:gd name="T3" fmla="*/ 10 h 71"/>
                <a:gd name="T4" fmla="*/ 73 w 78"/>
                <a:gd name="T5" fmla="*/ 0 h 71"/>
                <a:gd name="T6" fmla="*/ 71 w 78"/>
                <a:gd name="T7" fmla="*/ 4 h 71"/>
                <a:gd name="T8" fmla="*/ 69 w 78"/>
                <a:gd name="T9" fmla="*/ 2 h 71"/>
                <a:gd name="T10" fmla="*/ 69 w 78"/>
                <a:gd name="T11" fmla="*/ 6 h 71"/>
                <a:gd name="T12" fmla="*/ 71 w 78"/>
                <a:gd name="T13" fmla="*/ 12 h 71"/>
                <a:gd name="T14" fmla="*/ 67 w 78"/>
                <a:gd name="T15" fmla="*/ 17 h 71"/>
                <a:gd name="T16" fmla="*/ 67 w 78"/>
                <a:gd name="T17" fmla="*/ 25 h 71"/>
                <a:gd name="T18" fmla="*/ 67 w 78"/>
                <a:gd name="T19" fmla="*/ 35 h 71"/>
                <a:gd name="T20" fmla="*/ 67 w 78"/>
                <a:gd name="T21" fmla="*/ 44 h 71"/>
                <a:gd name="T22" fmla="*/ 65 w 78"/>
                <a:gd name="T23" fmla="*/ 39 h 71"/>
                <a:gd name="T24" fmla="*/ 65 w 78"/>
                <a:gd name="T25" fmla="*/ 39 h 71"/>
                <a:gd name="T26" fmla="*/ 63 w 78"/>
                <a:gd name="T27" fmla="*/ 44 h 71"/>
                <a:gd name="T28" fmla="*/ 63 w 78"/>
                <a:gd name="T29" fmla="*/ 50 h 71"/>
                <a:gd name="T30" fmla="*/ 63 w 78"/>
                <a:gd name="T31" fmla="*/ 46 h 71"/>
                <a:gd name="T32" fmla="*/ 63 w 78"/>
                <a:gd name="T33" fmla="*/ 50 h 71"/>
                <a:gd name="T34" fmla="*/ 63 w 78"/>
                <a:gd name="T35" fmla="*/ 52 h 71"/>
                <a:gd name="T36" fmla="*/ 61 w 78"/>
                <a:gd name="T37" fmla="*/ 60 h 71"/>
                <a:gd name="T38" fmla="*/ 63 w 78"/>
                <a:gd name="T39" fmla="*/ 65 h 71"/>
                <a:gd name="T40" fmla="*/ 65 w 78"/>
                <a:gd name="T41" fmla="*/ 69 h 71"/>
                <a:gd name="T42" fmla="*/ 59 w 78"/>
                <a:gd name="T43" fmla="*/ 71 h 71"/>
                <a:gd name="T44" fmla="*/ 55 w 78"/>
                <a:gd name="T45" fmla="*/ 67 h 71"/>
                <a:gd name="T46" fmla="*/ 52 w 78"/>
                <a:gd name="T47" fmla="*/ 65 h 71"/>
                <a:gd name="T48" fmla="*/ 44 w 78"/>
                <a:gd name="T49" fmla="*/ 67 h 71"/>
                <a:gd name="T50" fmla="*/ 34 w 78"/>
                <a:gd name="T51" fmla="*/ 63 h 71"/>
                <a:gd name="T52" fmla="*/ 28 w 78"/>
                <a:gd name="T53" fmla="*/ 62 h 71"/>
                <a:gd name="T54" fmla="*/ 25 w 78"/>
                <a:gd name="T55" fmla="*/ 58 h 71"/>
                <a:gd name="T56" fmla="*/ 19 w 78"/>
                <a:gd name="T57" fmla="*/ 54 h 71"/>
                <a:gd name="T58" fmla="*/ 15 w 78"/>
                <a:gd name="T59" fmla="*/ 50 h 71"/>
                <a:gd name="T60" fmla="*/ 9 w 78"/>
                <a:gd name="T61" fmla="*/ 44 h 71"/>
                <a:gd name="T62" fmla="*/ 7 w 78"/>
                <a:gd name="T63" fmla="*/ 40 h 71"/>
                <a:gd name="T64" fmla="*/ 5 w 78"/>
                <a:gd name="T65" fmla="*/ 39 h 71"/>
                <a:gd name="T66" fmla="*/ 2 w 78"/>
                <a:gd name="T67" fmla="*/ 37 h 71"/>
                <a:gd name="T68" fmla="*/ 4 w 78"/>
                <a:gd name="T69" fmla="*/ 35 h 71"/>
                <a:gd name="T70" fmla="*/ 11 w 78"/>
                <a:gd name="T71" fmla="*/ 35 h 71"/>
                <a:gd name="T72" fmla="*/ 11 w 78"/>
                <a:gd name="T73" fmla="*/ 31 h 71"/>
                <a:gd name="T74" fmla="*/ 15 w 78"/>
                <a:gd name="T75" fmla="*/ 25 h 71"/>
                <a:gd name="T76" fmla="*/ 19 w 78"/>
                <a:gd name="T77" fmla="*/ 21 h 71"/>
                <a:gd name="T78" fmla="*/ 25 w 78"/>
                <a:gd name="T79" fmla="*/ 17 h 71"/>
                <a:gd name="T80" fmla="*/ 28 w 78"/>
                <a:gd name="T81" fmla="*/ 19 h 71"/>
                <a:gd name="T82" fmla="*/ 34 w 78"/>
                <a:gd name="T83" fmla="*/ 15 h 71"/>
                <a:gd name="T84" fmla="*/ 38 w 78"/>
                <a:gd name="T85" fmla="*/ 12 h 71"/>
                <a:gd name="T86" fmla="*/ 42 w 78"/>
                <a:gd name="T87" fmla="*/ 8 h 71"/>
                <a:gd name="T88" fmla="*/ 46 w 78"/>
                <a:gd name="T89" fmla="*/ 4 h 71"/>
                <a:gd name="T90" fmla="*/ 52 w 78"/>
                <a:gd name="T91" fmla="*/ 6 h 71"/>
                <a:gd name="T92" fmla="*/ 55 w 78"/>
                <a:gd name="T93" fmla="*/ 6 h 71"/>
                <a:gd name="T94" fmla="*/ 57 w 78"/>
                <a:gd name="T95" fmla="*/ 6 h 71"/>
                <a:gd name="T96" fmla="*/ 63 w 78"/>
                <a:gd name="T97" fmla="*/ 4 h 71"/>
                <a:gd name="T98" fmla="*/ 65 w 78"/>
                <a:gd name="T99" fmla="*/ 2 h 71"/>
                <a:gd name="T100" fmla="*/ 67 w 78"/>
                <a:gd name="T101"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8" h="71">
                  <a:moveTo>
                    <a:pt x="63" y="52"/>
                  </a:moveTo>
                  <a:lnTo>
                    <a:pt x="63" y="50"/>
                  </a:lnTo>
                  <a:lnTo>
                    <a:pt x="63" y="52"/>
                  </a:lnTo>
                  <a:close/>
                  <a:moveTo>
                    <a:pt x="75" y="46"/>
                  </a:moveTo>
                  <a:lnTo>
                    <a:pt x="75" y="48"/>
                  </a:lnTo>
                  <a:lnTo>
                    <a:pt x="75" y="46"/>
                  </a:lnTo>
                  <a:close/>
                  <a:moveTo>
                    <a:pt x="78" y="12"/>
                  </a:moveTo>
                  <a:lnTo>
                    <a:pt x="78" y="10"/>
                  </a:lnTo>
                  <a:lnTo>
                    <a:pt x="78" y="12"/>
                  </a:lnTo>
                  <a:close/>
                  <a:moveTo>
                    <a:pt x="69" y="0"/>
                  </a:moveTo>
                  <a:lnTo>
                    <a:pt x="71" y="0"/>
                  </a:lnTo>
                  <a:lnTo>
                    <a:pt x="73" y="0"/>
                  </a:lnTo>
                  <a:lnTo>
                    <a:pt x="73" y="2"/>
                  </a:lnTo>
                  <a:lnTo>
                    <a:pt x="71" y="0"/>
                  </a:lnTo>
                  <a:lnTo>
                    <a:pt x="71" y="2"/>
                  </a:lnTo>
                  <a:lnTo>
                    <a:pt x="71" y="4"/>
                  </a:lnTo>
                  <a:lnTo>
                    <a:pt x="69" y="4"/>
                  </a:lnTo>
                  <a:lnTo>
                    <a:pt x="71" y="4"/>
                  </a:lnTo>
                  <a:lnTo>
                    <a:pt x="71" y="2"/>
                  </a:lnTo>
                  <a:lnTo>
                    <a:pt x="69" y="2"/>
                  </a:lnTo>
                  <a:lnTo>
                    <a:pt x="69" y="4"/>
                  </a:lnTo>
                  <a:lnTo>
                    <a:pt x="67" y="4"/>
                  </a:lnTo>
                  <a:lnTo>
                    <a:pt x="69" y="4"/>
                  </a:lnTo>
                  <a:lnTo>
                    <a:pt x="69" y="6"/>
                  </a:lnTo>
                  <a:lnTo>
                    <a:pt x="69" y="4"/>
                  </a:lnTo>
                  <a:lnTo>
                    <a:pt x="71" y="4"/>
                  </a:lnTo>
                  <a:lnTo>
                    <a:pt x="71" y="8"/>
                  </a:lnTo>
                  <a:lnTo>
                    <a:pt x="71" y="12"/>
                  </a:lnTo>
                  <a:lnTo>
                    <a:pt x="71" y="14"/>
                  </a:lnTo>
                  <a:lnTo>
                    <a:pt x="69" y="15"/>
                  </a:lnTo>
                  <a:lnTo>
                    <a:pt x="69" y="17"/>
                  </a:lnTo>
                  <a:lnTo>
                    <a:pt x="67" y="17"/>
                  </a:lnTo>
                  <a:lnTo>
                    <a:pt x="67" y="19"/>
                  </a:lnTo>
                  <a:lnTo>
                    <a:pt x="67" y="21"/>
                  </a:lnTo>
                  <a:lnTo>
                    <a:pt x="67" y="23"/>
                  </a:lnTo>
                  <a:lnTo>
                    <a:pt x="67" y="25"/>
                  </a:lnTo>
                  <a:lnTo>
                    <a:pt x="65" y="27"/>
                  </a:lnTo>
                  <a:lnTo>
                    <a:pt x="65" y="29"/>
                  </a:lnTo>
                  <a:lnTo>
                    <a:pt x="67" y="33"/>
                  </a:lnTo>
                  <a:lnTo>
                    <a:pt x="67" y="35"/>
                  </a:lnTo>
                  <a:lnTo>
                    <a:pt x="67" y="39"/>
                  </a:lnTo>
                  <a:lnTo>
                    <a:pt x="67" y="40"/>
                  </a:lnTo>
                  <a:lnTo>
                    <a:pt x="67" y="42"/>
                  </a:lnTo>
                  <a:lnTo>
                    <a:pt x="67" y="44"/>
                  </a:lnTo>
                  <a:lnTo>
                    <a:pt x="65" y="44"/>
                  </a:lnTo>
                  <a:lnTo>
                    <a:pt x="65" y="42"/>
                  </a:lnTo>
                  <a:lnTo>
                    <a:pt x="65" y="40"/>
                  </a:lnTo>
                  <a:lnTo>
                    <a:pt x="65" y="39"/>
                  </a:lnTo>
                  <a:lnTo>
                    <a:pt x="65" y="37"/>
                  </a:lnTo>
                  <a:lnTo>
                    <a:pt x="67" y="37"/>
                  </a:lnTo>
                  <a:lnTo>
                    <a:pt x="65" y="37"/>
                  </a:lnTo>
                  <a:lnTo>
                    <a:pt x="65" y="39"/>
                  </a:lnTo>
                  <a:lnTo>
                    <a:pt x="65" y="40"/>
                  </a:lnTo>
                  <a:lnTo>
                    <a:pt x="63" y="40"/>
                  </a:lnTo>
                  <a:lnTo>
                    <a:pt x="63" y="42"/>
                  </a:lnTo>
                  <a:lnTo>
                    <a:pt x="63" y="44"/>
                  </a:lnTo>
                  <a:lnTo>
                    <a:pt x="65" y="44"/>
                  </a:lnTo>
                  <a:lnTo>
                    <a:pt x="63" y="46"/>
                  </a:lnTo>
                  <a:lnTo>
                    <a:pt x="63" y="48"/>
                  </a:lnTo>
                  <a:lnTo>
                    <a:pt x="63" y="50"/>
                  </a:lnTo>
                  <a:lnTo>
                    <a:pt x="63" y="48"/>
                  </a:lnTo>
                  <a:lnTo>
                    <a:pt x="63" y="46"/>
                  </a:lnTo>
                  <a:lnTo>
                    <a:pt x="63" y="48"/>
                  </a:lnTo>
                  <a:lnTo>
                    <a:pt x="63" y="46"/>
                  </a:lnTo>
                  <a:lnTo>
                    <a:pt x="63" y="48"/>
                  </a:lnTo>
                  <a:lnTo>
                    <a:pt x="61" y="48"/>
                  </a:lnTo>
                  <a:lnTo>
                    <a:pt x="63" y="48"/>
                  </a:lnTo>
                  <a:lnTo>
                    <a:pt x="63" y="50"/>
                  </a:lnTo>
                  <a:lnTo>
                    <a:pt x="61" y="52"/>
                  </a:lnTo>
                  <a:lnTo>
                    <a:pt x="63" y="52"/>
                  </a:lnTo>
                  <a:lnTo>
                    <a:pt x="63" y="54"/>
                  </a:lnTo>
                  <a:lnTo>
                    <a:pt x="63" y="52"/>
                  </a:lnTo>
                  <a:lnTo>
                    <a:pt x="65" y="56"/>
                  </a:lnTo>
                  <a:lnTo>
                    <a:pt x="63" y="56"/>
                  </a:lnTo>
                  <a:lnTo>
                    <a:pt x="63" y="58"/>
                  </a:lnTo>
                  <a:lnTo>
                    <a:pt x="61" y="60"/>
                  </a:lnTo>
                  <a:lnTo>
                    <a:pt x="61" y="62"/>
                  </a:lnTo>
                  <a:lnTo>
                    <a:pt x="61" y="63"/>
                  </a:lnTo>
                  <a:lnTo>
                    <a:pt x="61" y="65"/>
                  </a:lnTo>
                  <a:lnTo>
                    <a:pt x="63" y="65"/>
                  </a:lnTo>
                  <a:lnTo>
                    <a:pt x="63" y="67"/>
                  </a:lnTo>
                  <a:lnTo>
                    <a:pt x="65" y="67"/>
                  </a:lnTo>
                  <a:lnTo>
                    <a:pt x="63" y="67"/>
                  </a:lnTo>
                  <a:lnTo>
                    <a:pt x="65" y="69"/>
                  </a:lnTo>
                  <a:lnTo>
                    <a:pt x="63" y="69"/>
                  </a:lnTo>
                  <a:lnTo>
                    <a:pt x="61" y="69"/>
                  </a:lnTo>
                  <a:lnTo>
                    <a:pt x="61" y="71"/>
                  </a:lnTo>
                  <a:lnTo>
                    <a:pt x="59" y="71"/>
                  </a:lnTo>
                  <a:lnTo>
                    <a:pt x="59" y="69"/>
                  </a:lnTo>
                  <a:lnTo>
                    <a:pt x="57" y="69"/>
                  </a:lnTo>
                  <a:lnTo>
                    <a:pt x="55" y="69"/>
                  </a:lnTo>
                  <a:lnTo>
                    <a:pt x="55" y="67"/>
                  </a:lnTo>
                  <a:lnTo>
                    <a:pt x="53" y="67"/>
                  </a:lnTo>
                  <a:lnTo>
                    <a:pt x="53" y="65"/>
                  </a:lnTo>
                  <a:lnTo>
                    <a:pt x="52" y="67"/>
                  </a:lnTo>
                  <a:lnTo>
                    <a:pt x="52" y="65"/>
                  </a:lnTo>
                  <a:lnTo>
                    <a:pt x="50" y="65"/>
                  </a:lnTo>
                  <a:lnTo>
                    <a:pt x="48" y="65"/>
                  </a:lnTo>
                  <a:lnTo>
                    <a:pt x="46" y="65"/>
                  </a:lnTo>
                  <a:lnTo>
                    <a:pt x="44" y="67"/>
                  </a:lnTo>
                  <a:lnTo>
                    <a:pt x="42" y="65"/>
                  </a:lnTo>
                  <a:lnTo>
                    <a:pt x="38" y="65"/>
                  </a:lnTo>
                  <a:lnTo>
                    <a:pt x="36" y="63"/>
                  </a:lnTo>
                  <a:lnTo>
                    <a:pt x="34" y="63"/>
                  </a:lnTo>
                  <a:lnTo>
                    <a:pt x="32" y="63"/>
                  </a:lnTo>
                  <a:lnTo>
                    <a:pt x="32" y="65"/>
                  </a:lnTo>
                  <a:lnTo>
                    <a:pt x="30" y="63"/>
                  </a:lnTo>
                  <a:lnTo>
                    <a:pt x="28" y="62"/>
                  </a:lnTo>
                  <a:lnTo>
                    <a:pt x="27" y="62"/>
                  </a:lnTo>
                  <a:lnTo>
                    <a:pt x="27" y="60"/>
                  </a:lnTo>
                  <a:lnTo>
                    <a:pt x="25" y="60"/>
                  </a:lnTo>
                  <a:lnTo>
                    <a:pt x="25" y="58"/>
                  </a:lnTo>
                  <a:lnTo>
                    <a:pt x="23" y="58"/>
                  </a:lnTo>
                  <a:lnTo>
                    <a:pt x="23" y="56"/>
                  </a:lnTo>
                  <a:lnTo>
                    <a:pt x="21" y="56"/>
                  </a:lnTo>
                  <a:lnTo>
                    <a:pt x="19" y="54"/>
                  </a:lnTo>
                  <a:lnTo>
                    <a:pt x="19" y="52"/>
                  </a:lnTo>
                  <a:lnTo>
                    <a:pt x="17" y="52"/>
                  </a:lnTo>
                  <a:lnTo>
                    <a:pt x="17" y="50"/>
                  </a:lnTo>
                  <a:lnTo>
                    <a:pt x="15" y="50"/>
                  </a:lnTo>
                  <a:lnTo>
                    <a:pt x="15" y="48"/>
                  </a:lnTo>
                  <a:lnTo>
                    <a:pt x="15" y="46"/>
                  </a:lnTo>
                  <a:lnTo>
                    <a:pt x="11" y="44"/>
                  </a:lnTo>
                  <a:lnTo>
                    <a:pt x="9" y="44"/>
                  </a:lnTo>
                  <a:lnTo>
                    <a:pt x="9" y="42"/>
                  </a:lnTo>
                  <a:lnTo>
                    <a:pt x="7" y="42"/>
                  </a:lnTo>
                  <a:lnTo>
                    <a:pt x="9" y="42"/>
                  </a:lnTo>
                  <a:lnTo>
                    <a:pt x="7" y="40"/>
                  </a:lnTo>
                  <a:lnTo>
                    <a:pt x="7" y="42"/>
                  </a:lnTo>
                  <a:lnTo>
                    <a:pt x="7" y="40"/>
                  </a:lnTo>
                  <a:lnTo>
                    <a:pt x="5" y="40"/>
                  </a:lnTo>
                  <a:lnTo>
                    <a:pt x="5" y="39"/>
                  </a:lnTo>
                  <a:lnTo>
                    <a:pt x="5" y="40"/>
                  </a:lnTo>
                  <a:lnTo>
                    <a:pt x="4" y="39"/>
                  </a:lnTo>
                  <a:lnTo>
                    <a:pt x="4" y="37"/>
                  </a:lnTo>
                  <a:lnTo>
                    <a:pt x="2" y="37"/>
                  </a:lnTo>
                  <a:lnTo>
                    <a:pt x="0" y="35"/>
                  </a:lnTo>
                  <a:lnTo>
                    <a:pt x="2" y="33"/>
                  </a:lnTo>
                  <a:lnTo>
                    <a:pt x="4" y="33"/>
                  </a:lnTo>
                  <a:lnTo>
                    <a:pt x="4" y="35"/>
                  </a:lnTo>
                  <a:lnTo>
                    <a:pt x="5" y="35"/>
                  </a:lnTo>
                  <a:lnTo>
                    <a:pt x="9" y="33"/>
                  </a:lnTo>
                  <a:lnTo>
                    <a:pt x="9" y="35"/>
                  </a:lnTo>
                  <a:lnTo>
                    <a:pt x="11" y="35"/>
                  </a:lnTo>
                  <a:lnTo>
                    <a:pt x="11" y="33"/>
                  </a:lnTo>
                  <a:lnTo>
                    <a:pt x="13" y="33"/>
                  </a:lnTo>
                  <a:lnTo>
                    <a:pt x="11" y="33"/>
                  </a:lnTo>
                  <a:lnTo>
                    <a:pt x="11" y="31"/>
                  </a:lnTo>
                  <a:lnTo>
                    <a:pt x="13" y="29"/>
                  </a:lnTo>
                  <a:lnTo>
                    <a:pt x="15" y="29"/>
                  </a:lnTo>
                  <a:lnTo>
                    <a:pt x="15" y="27"/>
                  </a:lnTo>
                  <a:lnTo>
                    <a:pt x="15" y="25"/>
                  </a:lnTo>
                  <a:lnTo>
                    <a:pt x="15" y="23"/>
                  </a:lnTo>
                  <a:lnTo>
                    <a:pt x="15" y="21"/>
                  </a:lnTo>
                  <a:lnTo>
                    <a:pt x="17" y="21"/>
                  </a:lnTo>
                  <a:lnTo>
                    <a:pt x="19" y="21"/>
                  </a:lnTo>
                  <a:lnTo>
                    <a:pt x="21" y="21"/>
                  </a:lnTo>
                  <a:lnTo>
                    <a:pt x="23" y="21"/>
                  </a:lnTo>
                  <a:lnTo>
                    <a:pt x="23" y="19"/>
                  </a:lnTo>
                  <a:lnTo>
                    <a:pt x="25" y="17"/>
                  </a:lnTo>
                  <a:lnTo>
                    <a:pt x="25" y="15"/>
                  </a:lnTo>
                  <a:lnTo>
                    <a:pt x="27" y="15"/>
                  </a:lnTo>
                  <a:lnTo>
                    <a:pt x="27" y="17"/>
                  </a:lnTo>
                  <a:lnTo>
                    <a:pt x="28" y="19"/>
                  </a:lnTo>
                  <a:lnTo>
                    <a:pt x="30" y="19"/>
                  </a:lnTo>
                  <a:lnTo>
                    <a:pt x="30" y="17"/>
                  </a:lnTo>
                  <a:lnTo>
                    <a:pt x="32" y="17"/>
                  </a:lnTo>
                  <a:lnTo>
                    <a:pt x="34" y="15"/>
                  </a:lnTo>
                  <a:lnTo>
                    <a:pt x="36" y="15"/>
                  </a:lnTo>
                  <a:lnTo>
                    <a:pt x="36" y="14"/>
                  </a:lnTo>
                  <a:lnTo>
                    <a:pt x="38" y="14"/>
                  </a:lnTo>
                  <a:lnTo>
                    <a:pt x="38" y="12"/>
                  </a:lnTo>
                  <a:lnTo>
                    <a:pt x="40" y="12"/>
                  </a:lnTo>
                  <a:lnTo>
                    <a:pt x="40" y="10"/>
                  </a:lnTo>
                  <a:lnTo>
                    <a:pt x="40" y="8"/>
                  </a:lnTo>
                  <a:lnTo>
                    <a:pt x="42" y="8"/>
                  </a:lnTo>
                  <a:lnTo>
                    <a:pt x="42" y="6"/>
                  </a:lnTo>
                  <a:lnTo>
                    <a:pt x="42" y="4"/>
                  </a:lnTo>
                  <a:lnTo>
                    <a:pt x="44" y="4"/>
                  </a:lnTo>
                  <a:lnTo>
                    <a:pt x="46" y="4"/>
                  </a:lnTo>
                  <a:lnTo>
                    <a:pt x="48" y="4"/>
                  </a:lnTo>
                  <a:lnTo>
                    <a:pt x="48" y="6"/>
                  </a:lnTo>
                  <a:lnTo>
                    <a:pt x="50" y="6"/>
                  </a:lnTo>
                  <a:lnTo>
                    <a:pt x="52" y="6"/>
                  </a:lnTo>
                  <a:lnTo>
                    <a:pt x="52" y="8"/>
                  </a:lnTo>
                  <a:lnTo>
                    <a:pt x="52" y="6"/>
                  </a:lnTo>
                  <a:lnTo>
                    <a:pt x="53" y="6"/>
                  </a:lnTo>
                  <a:lnTo>
                    <a:pt x="55" y="6"/>
                  </a:lnTo>
                  <a:lnTo>
                    <a:pt x="53" y="4"/>
                  </a:lnTo>
                  <a:lnTo>
                    <a:pt x="55" y="4"/>
                  </a:lnTo>
                  <a:lnTo>
                    <a:pt x="55" y="6"/>
                  </a:lnTo>
                  <a:lnTo>
                    <a:pt x="57" y="6"/>
                  </a:lnTo>
                  <a:lnTo>
                    <a:pt x="57" y="4"/>
                  </a:lnTo>
                  <a:lnTo>
                    <a:pt x="59" y="4"/>
                  </a:lnTo>
                  <a:lnTo>
                    <a:pt x="61" y="4"/>
                  </a:lnTo>
                  <a:lnTo>
                    <a:pt x="63" y="4"/>
                  </a:lnTo>
                  <a:lnTo>
                    <a:pt x="63" y="2"/>
                  </a:lnTo>
                  <a:lnTo>
                    <a:pt x="65" y="2"/>
                  </a:lnTo>
                  <a:lnTo>
                    <a:pt x="67" y="2"/>
                  </a:lnTo>
                  <a:lnTo>
                    <a:pt x="65" y="2"/>
                  </a:lnTo>
                  <a:lnTo>
                    <a:pt x="67" y="2"/>
                  </a:lnTo>
                  <a:lnTo>
                    <a:pt x="67" y="0"/>
                  </a:lnTo>
                  <a:lnTo>
                    <a:pt x="67" y="2"/>
                  </a:lnTo>
                  <a:lnTo>
                    <a:pt x="67" y="0"/>
                  </a:lnTo>
                  <a:lnTo>
                    <a:pt x="69"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3" name="Freeform 172"/>
            <p:cNvSpPr>
              <a:spLocks/>
            </p:cNvSpPr>
            <p:nvPr/>
          </p:nvSpPr>
          <p:spPr bwMode="auto">
            <a:xfrm>
              <a:off x="735013" y="5319713"/>
              <a:ext cx="6350" cy="6350"/>
            </a:xfrm>
            <a:custGeom>
              <a:avLst/>
              <a:gdLst>
                <a:gd name="T0" fmla="*/ 2 w 4"/>
                <a:gd name="T1" fmla="*/ 2 h 4"/>
                <a:gd name="T2" fmla="*/ 2 w 4"/>
                <a:gd name="T3" fmla="*/ 4 h 4"/>
                <a:gd name="T4" fmla="*/ 2 w 4"/>
                <a:gd name="T5" fmla="*/ 4 h 4"/>
                <a:gd name="T6" fmla="*/ 2 w 4"/>
                <a:gd name="T7" fmla="*/ 4 h 4"/>
                <a:gd name="T8" fmla="*/ 2 w 4"/>
                <a:gd name="T9" fmla="*/ 4 h 4"/>
                <a:gd name="T10" fmla="*/ 2 w 4"/>
                <a:gd name="T11" fmla="*/ 4 h 4"/>
                <a:gd name="T12" fmla="*/ 2 w 4"/>
                <a:gd name="T13" fmla="*/ 4 h 4"/>
                <a:gd name="T14" fmla="*/ 2 w 4"/>
                <a:gd name="T15" fmla="*/ 4 h 4"/>
                <a:gd name="T16" fmla="*/ 2 w 4"/>
                <a:gd name="T17" fmla="*/ 4 h 4"/>
                <a:gd name="T18" fmla="*/ 2 w 4"/>
                <a:gd name="T19" fmla="*/ 4 h 4"/>
                <a:gd name="T20" fmla="*/ 2 w 4"/>
                <a:gd name="T21" fmla="*/ 4 h 4"/>
                <a:gd name="T22" fmla="*/ 2 w 4"/>
                <a:gd name="T23" fmla="*/ 4 h 4"/>
                <a:gd name="T24" fmla="*/ 2 w 4"/>
                <a:gd name="T25" fmla="*/ 2 h 4"/>
                <a:gd name="T26" fmla="*/ 2 w 4"/>
                <a:gd name="T27" fmla="*/ 2 h 4"/>
                <a:gd name="T28" fmla="*/ 2 w 4"/>
                <a:gd name="T29" fmla="*/ 2 h 4"/>
                <a:gd name="T30" fmla="*/ 0 w 4"/>
                <a:gd name="T31" fmla="*/ 2 h 4"/>
                <a:gd name="T32" fmla="*/ 0 w 4"/>
                <a:gd name="T33" fmla="*/ 2 h 4"/>
                <a:gd name="T34" fmla="*/ 2 w 4"/>
                <a:gd name="T35" fmla="*/ 2 h 4"/>
                <a:gd name="T36" fmla="*/ 2 w 4"/>
                <a:gd name="T37" fmla="*/ 2 h 4"/>
                <a:gd name="T38" fmla="*/ 2 w 4"/>
                <a:gd name="T39" fmla="*/ 2 h 4"/>
                <a:gd name="T40" fmla="*/ 2 w 4"/>
                <a:gd name="T41" fmla="*/ 2 h 4"/>
                <a:gd name="T42" fmla="*/ 2 w 4"/>
                <a:gd name="T43" fmla="*/ 2 h 4"/>
                <a:gd name="T44" fmla="*/ 2 w 4"/>
                <a:gd name="T45" fmla="*/ 2 h 4"/>
                <a:gd name="T46" fmla="*/ 2 w 4"/>
                <a:gd name="T47" fmla="*/ 2 h 4"/>
                <a:gd name="T48" fmla="*/ 2 w 4"/>
                <a:gd name="T49" fmla="*/ 2 h 4"/>
                <a:gd name="T50" fmla="*/ 2 w 4"/>
                <a:gd name="T51" fmla="*/ 0 h 4"/>
                <a:gd name="T52" fmla="*/ 2 w 4"/>
                <a:gd name="T53" fmla="*/ 0 h 4"/>
                <a:gd name="T54" fmla="*/ 2 w 4"/>
                <a:gd name="T55" fmla="*/ 0 h 4"/>
                <a:gd name="T56" fmla="*/ 2 w 4"/>
                <a:gd name="T57" fmla="*/ 0 h 4"/>
                <a:gd name="T58" fmla="*/ 2 w 4"/>
                <a:gd name="T59" fmla="*/ 0 h 4"/>
                <a:gd name="T60" fmla="*/ 2 w 4"/>
                <a:gd name="T61" fmla="*/ 0 h 4"/>
                <a:gd name="T62" fmla="*/ 4 w 4"/>
                <a:gd name="T63" fmla="*/ 2 h 4"/>
                <a:gd name="T64" fmla="*/ 4 w 4"/>
                <a:gd name="T65" fmla="*/ 2 h 4"/>
                <a:gd name="T66" fmla="*/ 4 w 4"/>
                <a:gd name="T67" fmla="*/ 2 h 4"/>
                <a:gd name="T68" fmla="*/ 4 w 4"/>
                <a:gd name="T69" fmla="*/ 2 h 4"/>
                <a:gd name="T70" fmla="*/ 2 w 4"/>
                <a:gd name="T7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 h="4">
                  <a:moveTo>
                    <a:pt x="2" y="2"/>
                  </a:moveTo>
                  <a:lnTo>
                    <a:pt x="2" y="4"/>
                  </a:lnTo>
                  <a:lnTo>
                    <a:pt x="2" y="4"/>
                  </a:lnTo>
                  <a:lnTo>
                    <a:pt x="2" y="4"/>
                  </a:lnTo>
                  <a:lnTo>
                    <a:pt x="2" y="4"/>
                  </a:lnTo>
                  <a:lnTo>
                    <a:pt x="2" y="4"/>
                  </a:lnTo>
                  <a:lnTo>
                    <a:pt x="2" y="4"/>
                  </a:lnTo>
                  <a:lnTo>
                    <a:pt x="2" y="4"/>
                  </a:lnTo>
                  <a:lnTo>
                    <a:pt x="2" y="4"/>
                  </a:lnTo>
                  <a:lnTo>
                    <a:pt x="2" y="4"/>
                  </a:lnTo>
                  <a:lnTo>
                    <a:pt x="2" y="4"/>
                  </a:lnTo>
                  <a:lnTo>
                    <a:pt x="2" y="4"/>
                  </a:lnTo>
                  <a:lnTo>
                    <a:pt x="2" y="2"/>
                  </a:lnTo>
                  <a:lnTo>
                    <a:pt x="2" y="2"/>
                  </a:lnTo>
                  <a:lnTo>
                    <a:pt x="2" y="2"/>
                  </a:lnTo>
                  <a:lnTo>
                    <a:pt x="0" y="2"/>
                  </a:lnTo>
                  <a:lnTo>
                    <a:pt x="0" y="2"/>
                  </a:lnTo>
                  <a:lnTo>
                    <a:pt x="2" y="2"/>
                  </a:lnTo>
                  <a:lnTo>
                    <a:pt x="2" y="2"/>
                  </a:lnTo>
                  <a:lnTo>
                    <a:pt x="2" y="2"/>
                  </a:lnTo>
                  <a:lnTo>
                    <a:pt x="2" y="2"/>
                  </a:lnTo>
                  <a:lnTo>
                    <a:pt x="2" y="2"/>
                  </a:lnTo>
                  <a:lnTo>
                    <a:pt x="2" y="2"/>
                  </a:lnTo>
                  <a:lnTo>
                    <a:pt x="2" y="2"/>
                  </a:lnTo>
                  <a:lnTo>
                    <a:pt x="2" y="2"/>
                  </a:lnTo>
                  <a:lnTo>
                    <a:pt x="2" y="0"/>
                  </a:lnTo>
                  <a:lnTo>
                    <a:pt x="2" y="0"/>
                  </a:lnTo>
                  <a:lnTo>
                    <a:pt x="2" y="0"/>
                  </a:lnTo>
                  <a:lnTo>
                    <a:pt x="2" y="0"/>
                  </a:lnTo>
                  <a:lnTo>
                    <a:pt x="2" y="0"/>
                  </a:lnTo>
                  <a:lnTo>
                    <a:pt x="2" y="0"/>
                  </a:lnTo>
                  <a:lnTo>
                    <a:pt x="4" y="2"/>
                  </a:lnTo>
                  <a:lnTo>
                    <a:pt x="4" y="2"/>
                  </a:lnTo>
                  <a:lnTo>
                    <a:pt x="4" y="2"/>
                  </a:lnTo>
                  <a:lnTo>
                    <a:pt x="4" y="2"/>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4" name="Freeform 173"/>
            <p:cNvSpPr>
              <a:spLocks noEditPoints="1"/>
            </p:cNvSpPr>
            <p:nvPr/>
          </p:nvSpPr>
          <p:spPr bwMode="auto">
            <a:xfrm>
              <a:off x="3302000" y="3222625"/>
              <a:ext cx="1911350" cy="1304925"/>
            </a:xfrm>
            <a:custGeom>
              <a:avLst/>
              <a:gdLst>
                <a:gd name="T0" fmla="*/ 0 w 1204"/>
                <a:gd name="T1" fmla="*/ 816 h 822"/>
                <a:gd name="T2" fmla="*/ 2 w 1204"/>
                <a:gd name="T3" fmla="*/ 820 h 822"/>
                <a:gd name="T4" fmla="*/ 82 w 1204"/>
                <a:gd name="T5" fmla="*/ 730 h 822"/>
                <a:gd name="T6" fmla="*/ 1152 w 1204"/>
                <a:gd name="T7" fmla="*/ 58 h 822"/>
                <a:gd name="T8" fmla="*/ 1152 w 1204"/>
                <a:gd name="T9" fmla="*/ 62 h 822"/>
                <a:gd name="T10" fmla="*/ 1144 w 1204"/>
                <a:gd name="T11" fmla="*/ 62 h 822"/>
                <a:gd name="T12" fmla="*/ 1146 w 1204"/>
                <a:gd name="T13" fmla="*/ 58 h 822"/>
                <a:gd name="T14" fmla="*/ 1152 w 1204"/>
                <a:gd name="T15" fmla="*/ 52 h 822"/>
                <a:gd name="T16" fmla="*/ 1146 w 1204"/>
                <a:gd name="T17" fmla="*/ 48 h 822"/>
                <a:gd name="T18" fmla="*/ 1181 w 1204"/>
                <a:gd name="T19" fmla="*/ 27 h 822"/>
                <a:gd name="T20" fmla="*/ 1177 w 1204"/>
                <a:gd name="T21" fmla="*/ 35 h 822"/>
                <a:gd name="T22" fmla="*/ 1169 w 1204"/>
                <a:gd name="T23" fmla="*/ 33 h 822"/>
                <a:gd name="T24" fmla="*/ 1175 w 1204"/>
                <a:gd name="T25" fmla="*/ 27 h 822"/>
                <a:gd name="T26" fmla="*/ 1181 w 1204"/>
                <a:gd name="T27" fmla="*/ 27 h 822"/>
                <a:gd name="T28" fmla="*/ 1163 w 1204"/>
                <a:gd name="T29" fmla="*/ 16 h 822"/>
                <a:gd name="T30" fmla="*/ 1165 w 1204"/>
                <a:gd name="T31" fmla="*/ 14 h 822"/>
                <a:gd name="T32" fmla="*/ 1169 w 1204"/>
                <a:gd name="T33" fmla="*/ 8 h 822"/>
                <a:gd name="T34" fmla="*/ 1173 w 1204"/>
                <a:gd name="T35" fmla="*/ 6 h 822"/>
                <a:gd name="T36" fmla="*/ 1198 w 1204"/>
                <a:gd name="T37" fmla="*/ 4 h 822"/>
                <a:gd name="T38" fmla="*/ 1200 w 1204"/>
                <a:gd name="T39" fmla="*/ 8 h 822"/>
                <a:gd name="T40" fmla="*/ 1202 w 1204"/>
                <a:gd name="T41" fmla="*/ 14 h 822"/>
                <a:gd name="T42" fmla="*/ 1200 w 1204"/>
                <a:gd name="T43" fmla="*/ 22 h 822"/>
                <a:gd name="T44" fmla="*/ 1194 w 1204"/>
                <a:gd name="T45" fmla="*/ 27 h 822"/>
                <a:gd name="T46" fmla="*/ 1196 w 1204"/>
                <a:gd name="T47" fmla="*/ 31 h 822"/>
                <a:gd name="T48" fmla="*/ 1200 w 1204"/>
                <a:gd name="T49" fmla="*/ 37 h 822"/>
                <a:gd name="T50" fmla="*/ 1194 w 1204"/>
                <a:gd name="T51" fmla="*/ 41 h 822"/>
                <a:gd name="T52" fmla="*/ 1192 w 1204"/>
                <a:gd name="T53" fmla="*/ 47 h 822"/>
                <a:gd name="T54" fmla="*/ 1185 w 1204"/>
                <a:gd name="T55" fmla="*/ 45 h 822"/>
                <a:gd name="T56" fmla="*/ 1185 w 1204"/>
                <a:gd name="T57" fmla="*/ 50 h 822"/>
                <a:gd name="T58" fmla="*/ 1186 w 1204"/>
                <a:gd name="T59" fmla="*/ 60 h 822"/>
                <a:gd name="T60" fmla="*/ 1183 w 1204"/>
                <a:gd name="T61" fmla="*/ 66 h 822"/>
                <a:gd name="T62" fmla="*/ 1183 w 1204"/>
                <a:gd name="T63" fmla="*/ 70 h 822"/>
                <a:gd name="T64" fmla="*/ 1185 w 1204"/>
                <a:gd name="T65" fmla="*/ 73 h 822"/>
                <a:gd name="T66" fmla="*/ 1179 w 1204"/>
                <a:gd name="T67" fmla="*/ 73 h 822"/>
                <a:gd name="T68" fmla="*/ 1181 w 1204"/>
                <a:gd name="T69" fmla="*/ 68 h 822"/>
                <a:gd name="T70" fmla="*/ 1177 w 1204"/>
                <a:gd name="T71" fmla="*/ 60 h 822"/>
                <a:gd name="T72" fmla="*/ 1171 w 1204"/>
                <a:gd name="T73" fmla="*/ 60 h 822"/>
                <a:gd name="T74" fmla="*/ 1167 w 1204"/>
                <a:gd name="T75" fmla="*/ 58 h 822"/>
                <a:gd name="T76" fmla="*/ 1165 w 1204"/>
                <a:gd name="T77" fmla="*/ 56 h 822"/>
                <a:gd name="T78" fmla="*/ 1160 w 1204"/>
                <a:gd name="T79" fmla="*/ 56 h 822"/>
                <a:gd name="T80" fmla="*/ 1152 w 1204"/>
                <a:gd name="T81" fmla="*/ 56 h 822"/>
                <a:gd name="T82" fmla="*/ 1144 w 1204"/>
                <a:gd name="T83" fmla="*/ 56 h 822"/>
                <a:gd name="T84" fmla="*/ 1150 w 1204"/>
                <a:gd name="T85" fmla="*/ 52 h 822"/>
                <a:gd name="T86" fmla="*/ 1156 w 1204"/>
                <a:gd name="T87" fmla="*/ 54 h 822"/>
                <a:gd name="T88" fmla="*/ 1154 w 1204"/>
                <a:gd name="T89" fmla="*/ 52 h 822"/>
                <a:gd name="T90" fmla="*/ 1150 w 1204"/>
                <a:gd name="T91" fmla="*/ 47 h 822"/>
                <a:gd name="T92" fmla="*/ 1154 w 1204"/>
                <a:gd name="T93" fmla="*/ 43 h 822"/>
                <a:gd name="T94" fmla="*/ 1162 w 1204"/>
                <a:gd name="T95" fmla="*/ 29 h 822"/>
                <a:gd name="T96" fmla="*/ 1163 w 1204"/>
                <a:gd name="T97" fmla="*/ 18 h 822"/>
                <a:gd name="T98" fmla="*/ 1175 w 1204"/>
                <a:gd name="T99" fmla="*/ 12 h 822"/>
                <a:gd name="T100" fmla="*/ 1183 w 1204"/>
                <a:gd name="T101" fmla="*/ 6 h 822"/>
                <a:gd name="T102" fmla="*/ 1188 w 1204"/>
                <a:gd name="T103" fmla="*/ 4 h 822"/>
                <a:gd name="T104" fmla="*/ 1169 w 1204"/>
                <a:gd name="T105" fmla="*/ 20 h 822"/>
                <a:gd name="T106" fmla="*/ 1173 w 1204"/>
                <a:gd name="T107" fmla="*/ 23 h 822"/>
                <a:gd name="T108" fmla="*/ 1169 w 1204"/>
                <a:gd name="T109" fmla="*/ 29 h 822"/>
                <a:gd name="T110" fmla="*/ 1171 w 1204"/>
                <a:gd name="T111" fmla="*/ 35 h 822"/>
                <a:gd name="T112" fmla="*/ 1179 w 1204"/>
                <a:gd name="T113" fmla="*/ 33 h 822"/>
                <a:gd name="T114" fmla="*/ 1183 w 1204"/>
                <a:gd name="T115" fmla="*/ 27 h 822"/>
                <a:gd name="T116" fmla="*/ 1177 w 1204"/>
                <a:gd name="T117" fmla="*/ 25 h 822"/>
                <a:gd name="T118" fmla="*/ 1177 w 1204"/>
                <a:gd name="T119" fmla="*/ 20 h 822"/>
                <a:gd name="T120" fmla="*/ 1173 w 1204"/>
                <a:gd name="T121" fmla="*/ 14 h 822"/>
                <a:gd name="T122" fmla="*/ 1179 w 1204"/>
                <a:gd name="T123" fmla="*/ 4 h 822"/>
                <a:gd name="T124" fmla="*/ 1186 w 1204"/>
                <a:gd name="T125" fmla="*/ 4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04" h="822">
                  <a:moveTo>
                    <a:pt x="2" y="822"/>
                  </a:moveTo>
                  <a:lnTo>
                    <a:pt x="2" y="820"/>
                  </a:lnTo>
                  <a:lnTo>
                    <a:pt x="2" y="818"/>
                  </a:lnTo>
                  <a:lnTo>
                    <a:pt x="0" y="818"/>
                  </a:lnTo>
                  <a:lnTo>
                    <a:pt x="0" y="816"/>
                  </a:lnTo>
                  <a:lnTo>
                    <a:pt x="0" y="818"/>
                  </a:lnTo>
                  <a:lnTo>
                    <a:pt x="2" y="818"/>
                  </a:lnTo>
                  <a:lnTo>
                    <a:pt x="4" y="818"/>
                  </a:lnTo>
                  <a:lnTo>
                    <a:pt x="4" y="820"/>
                  </a:lnTo>
                  <a:lnTo>
                    <a:pt x="2" y="820"/>
                  </a:lnTo>
                  <a:lnTo>
                    <a:pt x="2" y="822"/>
                  </a:lnTo>
                  <a:close/>
                  <a:moveTo>
                    <a:pt x="86" y="732"/>
                  </a:moveTo>
                  <a:lnTo>
                    <a:pt x="86" y="730"/>
                  </a:lnTo>
                  <a:lnTo>
                    <a:pt x="86" y="732"/>
                  </a:lnTo>
                  <a:close/>
                  <a:moveTo>
                    <a:pt x="82" y="730"/>
                  </a:moveTo>
                  <a:lnTo>
                    <a:pt x="82" y="728"/>
                  </a:lnTo>
                  <a:lnTo>
                    <a:pt x="82" y="730"/>
                  </a:lnTo>
                  <a:close/>
                  <a:moveTo>
                    <a:pt x="1148" y="58"/>
                  </a:moveTo>
                  <a:lnTo>
                    <a:pt x="1150" y="60"/>
                  </a:lnTo>
                  <a:lnTo>
                    <a:pt x="1152" y="58"/>
                  </a:lnTo>
                  <a:lnTo>
                    <a:pt x="1154" y="58"/>
                  </a:lnTo>
                  <a:lnTo>
                    <a:pt x="1156" y="58"/>
                  </a:lnTo>
                  <a:lnTo>
                    <a:pt x="1156" y="60"/>
                  </a:lnTo>
                  <a:lnTo>
                    <a:pt x="1154" y="60"/>
                  </a:lnTo>
                  <a:lnTo>
                    <a:pt x="1152" y="62"/>
                  </a:lnTo>
                  <a:lnTo>
                    <a:pt x="1150" y="62"/>
                  </a:lnTo>
                  <a:lnTo>
                    <a:pt x="1148" y="62"/>
                  </a:lnTo>
                  <a:lnTo>
                    <a:pt x="1146" y="60"/>
                  </a:lnTo>
                  <a:lnTo>
                    <a:pt x="1144" y="60"/>
                  </a:lnTo>
                  <a:lnTo>
                    <a:pt x="1144" y="62"/>
                  </a:lnTo>
                  <a:lnTo>
                    <a:pt x="1142" y="62"/>
                  </a:lnTo>
                  <a:lnTo>
                    <a:pt x="1142" y="60"/>
                  </a:lnTo>
                  <a:lnTo>
                    <a:pt x="1142" y="58"/>
                  </a:lnTo>
                  <a:lnTo>
                    <a:pt x="1144" y="58"/>
                  </a:lnTo>
                  <a:lnTo>
                    <a:pt x="1146" y="58"/>
                  </a:lnTo>
                  <a:lnTo>
                    <a:pt x="1148" y="58"/>
                  </a:lnTo>
                  <a:close/>
                  <a:moveTo>
                    <a:pt x="1152" y="50"/>
                  </a:moveTo>
                  <a:lnTo>
                    <a:pt x="1154" y="50"/>
                  </a:lnTo>
                  <a:lnTo>
                    <a:pt x="1154" y="52"/>
                  </a:lnTo>
                  <a:lnTo>
                    <a:pt x="1152" y="52"/>
                  </a:lnTo>
                  <a:lnTo>
                    <a:pt x="1150" y="52"/>
                  </a:lnTo>
                  <a:lnTo>
                    <a:pt x="1150" y="50"/>
                  </a:lnTo>
                  <a:lnTo>
                    <a:pt x="1148" y="50"/>
                  </a:lnTo>
                  <a:lnTo>
                    <a:pt x="1146" y="50"/>
                  </a:lnTo>
                  <a:lnTo>
                    <a:pt x="1146" y="48"/>
                  </a:lnTo>
                  <a:lnTo>
                    <a:pt x="1148" y="48"/>
                  </a:lnTo>
                  <a:lnTo>
                    <a:pt x="1150" y="48"/>
                  </a:lnTo>
                  <a:lnTo>
                    <a:pt x="1152" y="48"/>
                  </a:lnTo>
                  <a:lnTo>
                    <a:pt x="1152" y="50"/>
                  </a:lnTo>
                  <a:close/>
                  <a:moveTo>
                    <a:pt x="1181" y="27"/>
                  </a:moveTo>
                  <a:lnTo>
                    <a:pt x="1181" y="29"/>
                  </a:lnTo>
                  <a:lnTo>
                    <a:pt x="1181" y="31"/>
                  </a:lnTo>
                  <a:lnTo>
                    <a:pt x="1179" y="31"/>
                  </a:lnTo>
                  <a:lnTo>
                    <a:pt x="1177" y="33"/>
                  </a:lnTo>
                  <a:lnTo>
                    <a:pt x="1177" y="35"/>
                  </a:lnTo>
                  <a:lnTo>
                    <a:pt x="1175" y="35"/>
                  </a:lnTo>
                  <a:lnTo>
                    <a:pt x="1173" y="35"/>
                  </a:lnTo>
                  <a:lnTo>
                    <a:pt x="1173" y="33"/>
                  </a:lnTo>
                  <a:lnTo>
                    <a:pt x="1171" y="33"/>
                  </a:lnTo>
                  <a:lnTo>
                    <a:pt x="1169" y="33"/>
                  </a:lnTo>
                  <a:lnTo>
                    <a:pt x="1171" y="31"/>
                  </a:lnTo>
                  <a:lnTo>
                    <a:pt x="1173" y="31"/>
                  </a:lnTo>
                  <a:lnTo>
                    <a:pt x="1173" y="29"/>
                  </a:lnTo>
                  <a:lnTo>
                    <a:pt x="1175" y="29"/>
                  </a:lnTo>
                  <a:lnTo>
                    <a:pt x="1175" y="27"/>
                  </a:lnTo>
                  <a:lnTo>
                    <a:pt x="1177" y="27"/>
                  </a:lnTo>
                  <a:lnTo>
                    <a:pt x="1179" y="27"/>
                  </a:lnTo>
                  <a:lnTo>
                    <a:pt x="1179" y="25"/>
                  </a:lnTo>
                  <a:lnTo>
                    <a:pt x="1179" y="27"/>
                  </a:lnTo>
                  <a:lnTo>
                    <a:pt x="1181" y="27"/>
                  </a:lnTo>
                  <a:close/>
                  <a:moveTo>
                    <a:pt x="1165" y="14"/>
                  </a:moveTo>
                  <a:lnTo>
                    <a:pt x="1167" y="14"/>
                  </a:lnTo>
                  <a:lnTo>
                    <a:pt x="1165" y="14"/>
                  </a:lnTo>
                  <a:lnTo>
                    <a:pt x="1165" y="16"/>
                  </a:lnTo>
                  <a:lnTo>
                    <a:pt x="1163" y="16"/>
                  </a:lnTo>
                  <a:lnTo>
                    <a:pt x="1163" y="14"/>
                  </a:lnTo>
                  <a:lnTo>
                    <a:pt x="1165" y="12"/>
                  </a:lnTo>
                  <a:lnTo>
                    <a:pt x="1167" y="12"/>
                  </a:lnTo>
                  <a:lnTo>
                    <a:pt x="1167" y="14"/>
                  </a:lnTo>
                  <a:lnTo>
                    <a:pt x="1165" y="14"/>
                  </a:lnTo>
                  <a:close/>
                  <a:moveTo>
                    <a:pt x="1167" y="10"/>
                  </a:moveTo>
                  <a:lnTo>
                    <a:pt x="1165" y="10"/>
                  </a:lnTo>
                  <a:lnTo>
                    <a:pt x="1167" y="10"/>
                  </a:lnTo>
                  <a:lnTo>
                    <a:pt x="1167" y="8"/>
                  </a:lnTo>
                  <a:lnTo>
                    <a:pt x="1169" y="8"/>
                  </a:lnTo>
                  <a:lnTo>
                    <a:pt x="1167" y="10"/>
                  </a:lnTo>
                  <a:close/>
                  <a:moveTo>
                    <a:pt x="1175" y="6"/>
                  </a:moveTo>
                  <a:lnTo>
                    <a:pt x="1173" y="6"/>
                  </a:lnTo>
                  <a:lnTo>
                    <a:pt x="1171" y="6"/>
                  </a:lnTo>
                  <a:lnTo>
                    <a:pt x="1173" y="6"/>
                  </a:lnTo>
                  <a:lnTo>
                    <a:pt x="1175" y="4"/>
                  </a:lnTo>
                  <a:lnTo>
                    <a:pt x="1177" y="4"/>
                  </a:lnTo>
                  <a:lnTo>
                    <a:pt x="1175" y="4"/>
                  </a:lnTo>
                  <a:lnTo>
                    <a:pt x="1175" y="6"/>
                  </a:lnTo>
                  <a:close/>
                  <a:moveTo>
                    <a:pt x="1198" y="4"/>
                  </a:moveTo>
                  <a:lnTo>
                    <a:pt x="1198" y="6"/>
                  </a:lnTo>
                  <a:lnTo>
                    <a:pt x="1198" y="8"/>
                  </a:lnTo>
                  <a:lnTo>
                    <a:pt x="1200" y="8"/>
                  </a:lnTo>
                  <a:lnTo>
                    <a:pt x="1202" y="8"/>
                  </a:lnTo>
                  <a:lnTo>
                    <a:pt x="1200" y="8"/>
                  </a:lnTo>
                  <a:lnTo>
                    <a:pt x="1202" y="8"/>
                  </a:lnTo>
                  <a:lnTo>
                    <a:pt x="1202" y="10"/>
                  </a:lnTo>
                  <a:lnTo>
                    <a:pt x="1204" y="10"/>
                  </a:lnTo>
                  <a:lnTo>
                    <a:pt x="1202" y="12"/>
                  </a:lnTo>
                  <a:lnTo>
                    <a:pt x="1202" y="14"/>
                  </a:lnTo>
                  <a:lnTo>
                    <a:pt x="1202" y="16"/>
                  </a:lnTo>
                  <a:lnTo>
                    <a:pt x="1202" y="18"/>
                  </a:lnTo>
                  <a:lnTo>
                    <a:pt x="1202" y="20"/>
                  </a:lnTo>
                  <a:lnTo>
                    <a:pt x="1200" y="20"/>
                  </a:lnTo>
                  <a:lnTo>
                    <a:pt x="1200" y="22"/>
                  </a:lnTo>
                  <a:lnTo>
                    <a:pt x="1200" y="25"/>
                  </a:lnTo>
                  <a:lnTo>
                    <a:pt x="1198" y="25"/>
                  </a:lnTo>
                  <a:lnTo>
                    <a:pt x="1196" y="25"/>
                  </a:lnTo>
                  <a:lnTo>
                    <a:pt x="1194" y="25"/>
                  </a:lnTo>
                  <a:lnTo>
                    <a:pt x="1194" y="27"/>
                  </a:lnTo>
                  <a:lnTo>
                    <a:pt x="1196" y="27"/>
                  </a:lnTo>
                  <a:lnTo>
                    <a:pt x="1194" y="27"/>
                  </a:lnTo>
                  <a:lnTo>
                    <a:pt x="1194" y="29"/>
                  </a:lnTo>
                  <a:lnTo>
                    <a:pt x="1194" y="31"/>
                  </a:lnTo>
                  <a:lnTo>
                    <a:pt x="1196" y="31"/>
                  </a:lnTo>
                  <a:lnTo>
                    <a:pt x="1198" y="31"/>
                  </a:lnTo>
                  <a:lnTo>
                    <a:pt x="1200" y="31"/>
                  </a:lnTo>
                  <a:lnTo>
                    <a:pt x="1200" y="33"/>
                  </a:lnTo>
                  <a:lnTo>
                    <a:pt x="1200" y="35"/>
                  </a:lnTo>
                  <a:lnTo>
                    <a:pt x="1200" y="37"/>
                  </a:lnTo>
                  <a:lnTo>
                    <a:pt x="1198" y="37"/>
                  </a:lnTo>
                  <a:lnTo>
                    <a:pt x="1198" y="39"/>
                  </a:lnTo>
                  <a:lnTo>
                    <a:pt x="1196" y="39"/>
                  </a:lnTo>
                  <a:lnTo>
                    <a:pt x="1196" y="41"/>
                  </a:lnTo>
                  <a:lnTo>
                    <a:pt x="1194" y="41"/>
                  </a:lnTo>
                  <a:lnTo>
                    <a:pt x="1196" y="43"/>
                  </a:lnTo>
                  <a:lnTo>
                    <a:pt x="1196" y="45"/>
                  </a:lnTo>
                  <a:lnTo>
                    <a:pt x="1194" y="45"/>
                  </a:lnTo>
                  <a:lnTo>
                    <a:pt x="1192" y="45"/>
                  </a:lnTo>
                  <a:lnTo>
                    <a:pt x="1192" y="47"/>
                  </a:lnTo>
                  <a:lnTo>
                    <a:pt x="1190" y="47"/>
                  </a:lnTo>
                  <a:lnTo>
                    <a:pt x="1188" y="47"/>
                  </a:lnTo>
                  <a:lnTo>
                    <a:pt x="1186" y="47"/>
                  </a:lnTo>
                  <a:lnTo>
                    <a:pt x="1186" y="45"/>
                  </a:lnTo>
                  <a:lnTo>
                    <a:pt x="1185" y="45"/>
                  </a:lnTo>
                  <a:lnTo>
                    <a:pt x="1186" y="47"/>
                  </a:lnTo>
                  <a:lnTo>
                    <a:pt x="1185" y="47"/>
                  </a:lnTo>
                  <a:lnTo>
                    <a:pt x="1183" y="47"/>
                  </a:lnTo>
                  <a:lnTo>
                    <a:pt x="1183" y="48"/>
                  </a:lnTo>
                  <a:lnTo>
                    <a:pt x="1185" y="50"/>
                  </a:lnTo>
                  <a:lnTo>
                    <a:pt x="1185" y="52"/>
                  </a:lnTo>
                  <a:lnTo>
                    <a:pt x="1186" y="54"/>
                  </a:lnTo>
                  <a:lnTo>
                    <a:pt x="1186" y="56"/>
                  </a:lnTo>
                  <a:lnTo>
                    <a:pt x="1186" y="58"/>
                  </a:lnTo>
                  <a:lnTo>
                    <a:pt x="1186" y="60"/>
                  </a:lnTo>
                  <a:lnTo>
                    <a:pt x="1185" y="62"/>
                  </a:lnTo>
                  <a:lnTo>
                    <a:pt x="1185" y="64"/>
                  </a:lnTo>
                  <a:lnTo>
                    <a:pt x="1186" y="64"/>
                  </a:lnTo>
                  <a:lnTo>
                    <a:pt x="1185" y="66"/>
                  </a:lnTo>
                  <a:lnTo>
                    <a:pt x="1183" y="66"/>
                  </a:lnTo>
                  <a:lnTo>
                    <a:pt x="1183" y="68"/>
                  </a:lnTo>
                  <a:lnTo>
                    <a:pt x="1183" y="66"/>
                  </a:lnTo>
                  <a:lnTo>
                    <a:pt x="1181" y="68"/>
                  </a:lnTo>
                  <a:lnTo>
                    <a:pt x="1183" y="68"/>
                  </a:lnTo>
                  <a:lnTo>
                    <a:pt x="1183" y="70"/>
                  </a:lnTo>
                  <a:lnTo>
                    <a:pt x="1183" y="68"/>
                  </a:lnTo>
                  <a:lnTo>
                    <a:pt x="1185" y="68"/>
                  </a:lnTo>
                  <a:lnTo>
                    <a:pt x="1185" y="70"/>
                  </a:lnTo>
                  <a:lnTo>
                    <a:pt x="1185" y="71"/>
                  </a:lnTo>
                  <a:lnTo>
                    <a:pt x="1185" y="73"/>
                  </a:lnTo>
                  <a:lnTo>
                    <a:pt x="1183" y="73"/>
                  </a:lnTo>
                  <a:lnTo>
                    <a:pt x="1185" y="73"/>
                  </a:lnTo>
                  <a:lnTo>
                    <a:pt x="1183" y="73"/>
                  </a:lnTo>
                  <a:lnTo>
                    <a:pt x="1181" y="73"/>
                  </a:lnTo>
                  <a:lnTo>
                    <a:pt x="1179" y="73"/>
                  </a:lnTo>
                  <a:lnTo>
                    <a:pt x="1177" y="71"/>
                  </a:lnTo>
                  <a:lnTo>
                    <a:pt x="1179" y="70"/>
                  </a:lnTo>
                  <a:lnTo>
                    <a:pt x="1181" y="70"/>
                  </a:lnTo>
                  <a:lnTo>
                    <a:pt x="1179" y="70"/>
                  </a:lnTo>
                  <a:lnTo>
                    <a:pt x="1181" y="68"/>
                  </a:lnTo>
                  <a:lnTo>
                    <a:pt x="1181" y="66"/>
                  </a:lnTo>
                  <a:lnTo>
                    <a:pt x="1181" y="64"/>
                  </a:lnTo>
                  <a:lnTo>
                    <a:pt x="1179" y="64"/>
                  </a:lnTo>
                  <a:lnTo>
                    <a:pt x="1177" y="62"/>
                  </a:lnTo>
                  <a:lnTo>
                    <a:pt x="1177" y="60"/>
                  </a:lnTo>
                  <a:lnTo>
                    <a:pt x="1175" y="60"/>
                  </a:lnTo>
                  <a:lnTo>
                    <a:pt x="1175" y="62"/>
                  </a:lnTo>
                  <a:lnTo>
                    <a:pt x="1173" y="62"/>
                  </a:lnTo>
                  <a:lnTo>
                    <a:pt x="1171" y="62"/>
                  </a:lnTo>
                  <a:lnTo>
                    <a:pt x="1171" y="60"/>
                  </a:lnTo>
                  <a:lnTo>
                    <a:pt x="1169" y="60"/>
                  </a:lnTo>
                  <a:lnTo>
                    <a:pt x="1169" y="58"/>
                  </a:lnTo>
                  <a:lnTo>
                    <a:pt x="1169" y="56"/>
                  </a:lnTo>
                  <a:lnTo>
                    <a:pt x="1167" y="56"/>
                  </a:lnTo>
                  <a:lnTo>
                    <a:pt x="1167" y="58"/>
                  </a:lnTo>
                  <a:lnTo>
                    <a:pt x="1165" y="58"/>
                  </a:lnTo>
                  <a:lnTo>
                    <a:pt x="1163" y="58"/>
                  </a:lnTo>
                  <a:lnTo>
                    <a:pt x="1163" y="56"/>
                  </a:lnTo>
                  <a:lnTo>
                    <a:pt x="1165" y="58"/>
                  </a:lnTo>
                  <a:lnTo>
                    <a:pt x="1165" y="56"/>
                  </a:lnTo>
                  <a:lnTo>
                    <a:pt x="1163" y="56"/>
                  </a:lnTo>
                  <a:lnTo>
                    <a:pt x="1162" y="56"/>
                  </a:lnTo>
                  <a:lnTo>
                    <a:pt x="1162" y="58"/>
                  </a:lnTo>
                  <a:lnTo>
                    <a:pt x="1160" y="58"/>
                  </a:lnTo>
                  <a:lnTo>
                    <a:pt x="1160" y="56"/>
                  </a:lnTo>
                  <a:lnTo>
                    <a:pt x="1158" y="56"/>
                  </a:lnTo>
                  <a:lnTo>
                    <a:pt x="1158" y="58"/>
                  </a:lnTo>
                  <a:lnTo>
                    <a:pt x="1156" y="58"/>
                  </a:lnTo>
                  <a:lnTo>
                    <a:pt x="1154" y="58"/>
                  </a:lnTo>
                  <a:lnTo>
                    <a:pt x="1152" y="56"/>
                  </a:lnTo>
                  <a:lnTo>
                    <a:pt x="1150" y="58"/>
                  </a:lnTo>
                  <a:lnTo>
                    <a:pt x="1148" y="58"/>
                  </a:lnTo>
                  <a:lnTo>
                    <a:pt x="1148" y="56"/>
                  </a:lnTo>
                  <a:lnTo>
                    <a:pt x="1146" y="56"/>
                  </a:lnTo>
                  <a:lnTo>
                    <a:pt x="1144" y="56"/>
                  </a:lnTo>
                  <a:lnTo>
                    <a:pt x="1144" y="54"/>
                  </a:lnTo>
                  <a:lnTo>
                    <a:pt x="1142" y="54"/>
                  </a:lnTo>
                  <a:lnTo>
                    <a:pt x="1144" y="54"/>
                  </a:lnTo>
                  <a:lnTo>
                    <a:pt x="1144" y="52"/>
                  </a:lnTo>
                  <a:lnTo>
                    <a:pt x="1150" y="52"/>
                  </a:lnTo>
                  <a:lnTo>
                    <a:pt x="1150" y="54"/>
                  </a:lnTo>
                  <a:lnTo>
                    <a:pt x="1152" y="54"/>
                  </a:lnTo>
                  <a:lnTo>
                    <a:pt x="1154" y="56"/>
                  </a:lnTo>
                  <a:lnTo>
                    <a:pt x="1156" y="56"/>
                  </a:lnTo>
                  <a:lnTo>
                    <a:pt x="1156" y="54"/>
                  </a:lnTo>
                  <a:lnTo>
                    <a:pt x="1154" y="54"/>
                  </a:lnTo>
                  <a:lnTo>
                    <a:pt x="1152" y="52"/>
                  </a:lnTo>
                  <a:lnTo>
                    <a:pt x="1154" y="52"/>
                  </a:lnTo>
                  <a:lnTo>
                    <a:pt x="1156" y="52"/>
                  </a:lnTo>
                  <a:lnTo>
                    <a:pt x="1154" y="52"/>
                  </a:lnTo>
                  <a:lnTo>
                    <a:pt x="1154" y="50"/>
                  </a:lnTo>
                  <a:lnTo>
                    <a:pt x="1152" y="48"/>
                  </a:lnTo>
                  <a:lnTo>
                    <a:pt x="1152" y="47"/>
                  </a:lnTo>
                  <a:lnTo>
                    <a:pt x="1150" y="48"/>
                  </a:lnTo>
                  <a:lnTo>
                    <a:pt x="1150" y="47"/>
                  </a:lnTo>
                  <a:lnTo>
                    <a:pt x="1152" y="47"/>
                  </a:lnTo>
                  <a:lnTo>
                    <a:pt x="1154" y="47"/>
                  </a:lnTo>
                  <a:lnTo>
                    <a:pt x="1152" y="45"/>
                  </a:lnTo>
                  <a:lnTo>
                    <a:pt x="1152" y="43"/>
                  </a:lnTo>
                  <a:lnTo>
                    <a:pt x="1154" y="43"/>
                  </a:lnTo>
                  <a:lnTo>
                    <a:pt x="1156" y="39"/>
                  </a:lnTo>
                  <a:lnTo>
                    <a:pt x="1158" y="37"/>
                  </a:lnTo>
                  <a:lnTo>
                    <a:pt x="1160" y="33"/>
                  </a:lnTo>
                  <a:lnTo>
                    <a:pt x="1162" y="31"/>
                  </a:lnTo>
                  <a:lnTo>
                    <a:pt x="1162" y="29"/>
                  </a:lnTo>
                  <a:lnTo>
                    <a:pt x="1162" y="23"/>
                  </a:lnTo>
                  <a:lnTo>
                    <a:pt x="1162" y="22"/>
                  </a:lnTo>
                  <a:lnTo>
                    <a:pt x="1163" y="22"/>
                  </a:lnTo>
                  <a:lnTo>
                    <a:pt x="1163" y="20"/>
                  </a:lnTo>
                  <a:lnTo>
                    <a:pt x="1163" y="18"/>
                  </a:lnTo>
                  <a:lnTo>
                    <a:pt x="1165" y="18"/>
                  </a:lnTo>
                  <a:lnTo>
                    <a:pt x="1167" y="18"/>
                  </a:lnTo>
                  <a:lnTo>
                    <a:pt x="1169" y="18"/>
                  </a:lnTo>
                  <a:lnTo>
                    <a:pt x="1173" y="14"/>
                  </a:lnTo>
                  <a:lnTo>
                    <a:pt x="1175" y="12"/>
                  </a:lnTo>
                  <a:lnTo>
                    <a:pt x="1175" y="10"/>
                  </a:lnTo>
                  <a:lnTo>
                    <a:pt x="1177" y="8"/>
                  </a:lnTo>
                  <a:lnTo>
                    <a:pt x="1179" y="8"/>
                  </a:lnTo>
                  <a:lnTo>
                    <a:pt x="1181" y="6"/>
                  </a:lnTo>
                  <a:lnTo>
                    <a:pt x="1183" y="6"/>
                  </a:lnTo>
                  <a:lnTo>
                    <a:pt x="1185" y="6"/>
                  </a:lnTo>
                  <a:lnTo>
                    <a:pt x="1186" y="4"/>
                  </a:lnTo>
                  <a:lnTo>
                    <a:pt x="1188" y="4"/>
                  </a:lnTo>
                  <a:lnTo>
                    <a:pt x="1188" y="6"/>
                  </a:lnTo>
                  <a:lnTo>
                    <a:pt x="1188" y="4"/>
                  </a:lnTo>
                  <a:lnTo>
                    <a:pt x="1192" y="4"/>
                  </a:lnTo>
                  <a:lnTo>
                    <a:pt x="1196" y="4"/>
                  </a:lnTo>
                  <a:lnTo>
                    <a:pt x="1198" y="4"/>
                  </a:lnTo>
                  <a:close/>
                  <a:moveTo>
                    <a:pt x="1169" y="18"/>
                  </a:moveTo>
                  <a:lnTo>
                    <a:pt x="1169" y="20"/>
                  </a:lnTo>
                  <a:lnTo>
                    <a:pt x="1169" y="22"/>
                  </a:lnTo>
                  <a:lnTo>
                    <a:pt x="1171" y="22"/>
                  </a:lnTo>
                  <a:lnTo>
                    <a:pt x="1171" y="23"/>
                  </a:lnTo>
                  <a:lnTo>
                    <a:pt x="1171" y="22"/>
                  </a:lnTo>
                  <a:lnTo>
                    <a:pt x="1173" y="23"/>
                  </a:lnTo>
                  <a:lnTo>
                    <a:pt x="1171" y="23"/>
                  </a:lnTo>
                  <a:lnTo>
                    <a:pt x="1171" y="25"/>
                  </a:lnTo>
                  <a:lnTo>
                    <a:pt x="1169" y="25"/>
                  </a:lnTo>
                  <a:lnTo>
                    <a:pt x="1169" y="27"/>
                  </a:lnTo>
                  <a:lnTo>
                    <a:pt x="1169" y="29"/>
                  </a:lnTo>
                  <a:lnTo>
                    <a:pt x="1169" y="31"/>
                  </a:lnTo>
                  <a:lnTo>
                    <a:pt x="1169" y="33"/>
                  </a:lnTo>
                  <a:lnTo>
                    <a:pt x="1167" y="33"/>
                  </a:lnTo>
                  <a:lnTo>
                    <a:pt x="1169" y="33"/>
                  </a:lnTo>
                  <a:lnTo>
                    <a:pt x="1171" y="35"/>
                  </a:lnTo>
                  <a:lnTo>
                    <a:pt x="1173" y="35"/>
                  </a:lnTo>
                  <a:lnTo>
                    <a:pt x="1175" y="35"/>
                  </a:lnTo>
                  <a:lnTo>
                    <a:pt x="1177" y="35"/>
                  </a:lnTo>
                  <a:lnTo>
                    <a:pt x="1177" y="33"/>
                  </a:lnTo>
                  <a:lnTo>
                    <a:pt x="1179" y="33"/>
                  </a:lnTo>
                  <a:lnTo>
                    <a:pt x="1179" y="31"/>
                  </a:lnTo>
                  <a:lnTo>
                    <a:pt x="1181" y="31"/>
                  </a:lnTo>
                  <a:lnTo>
                    <a:pt x="1181" y="29"/>
                  </a:lnTo>
                  <a:lnTo>
                    <a:pt x="1183" y="29"/>
                  </a:lnTo>
                  <a:lnTo>
                    <a:pt x="1183" y="27"/>
                  </a:lnTo>
                  <a:lnTo>
                    <a:pt x="1181" y="27"/>
                  </a:lnTo>
                  <a:lnTo>
                    <a:pt x="1181" y="25"/>
                  </a:lnTo>
                  <a:lnTo>
                    <a:pt x="1179" y="27"/>
                  </a:lnTo>
                  <a:lnTo>
                    <a:pt x="1179" y="25"/>
                  </a:lnTo>
                  <a:lnTo>
                    <a:pt x="1177" y="25"/>
                  </a:lnTo>
                  <a:lnTo>
                    <a:pt x="1177" y="23"/>
                  </a:lnTo>
                  <a:lnTo>
                    <a:pt x="1177" y="22"/>
                  </a:lnTo>
                  <a:lnTo>
                    <a:pt x="1179" y="22"/>
                  </a:lnTo>
                  <a:lnTo>
                    <a:pt x="1179" y="20"/>
                  </a:lnTo>
                  <a:lnTo>
                    <a:pt x="1177" y="20"/>
                  </a:lnTo>
                  <a:lnTo>
                    <a:pt x="1175" y="20"/>
                  </a:lnTo>
                  <a:lnTo>
                    <a:pt x="1173" y="20"/>
                  </a:lnTo>
                  <a:lnTo>
                    <a:pt x="1175" y="18"/>
                  </a:lnTo>
                  <a:lnTo>
                    <a:pt x="1175" y="16"/>
                  </a:lnTo>
                  <a:lnTo>
                    <a:pt x="1173" y="14"/>
                  </a:lnTo>
                  <a:lnTo>
                    <a:pt x="1173" y="16"/>
                  </a:lnTo>
                  <a:lnTo>
                    <a:pt x="1169" y="18"/>
                  </a:lnTo>
                  <a:close/>
                  <a:moveTo>
                    <a:pt x="1183" y="4"/>
                  </a:moveTo>
                  <a:lnTo>
                    <a:pt x="1181" y="4"/>
                  </a:lnTo>
                  <a:lnTo>
                    <a:pt x="1179" y="4"/>
                  </a:lnTo>
                  <a:lnTo>
                    <a:pt x="1183" y="4"/>
                  </a:lnTo>
                  <a:close/>
                  <a:moveTo>
                    <a:pt x="1186" y="4"/>
                  </a:moveTo>
                  <a:lnTo>
                    <a:pt x="1186" y="2"/>
                  </a:lnTo>
                  <a:lnTo>
                    <a:pt x="1188" y="2"/>
                  </a:lnTo>
                  <a:lnTo>
                    <a:pt x="1186" y="4"/>
                  </a:lnTo>
                  <a:close/>
                  <a:moveTo>
                    <a:pt x="1190" y="0"/>
                  </a:moveTo>
                  <a:lnTo>
                    <a:pt x="1192" y="2"/>
                  </a:lnTo>
                  <a:lnTo>
                    <a:pt x="1190" y="2"/>
                  </a:lnTo>
                  <a:lnTo>
                    <a:pt x="119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5" name="Freeform 174"/>
            <p:cNvSpPr>
              <a:spLocks noEditPoints="1"/>
            </p:cNvSpPr>
            <p:nvPr/>
          </p:nvSpPr>
          <p:spPr bwMode="auto">
            <a:xfrm>
              <a:off x="4799013" y="1943100"/>
              <a:ext cx="1014413" cy="4535488"/>
            </a:xfrm>
            <a:custGeom>
              <a:avLst/>
              <a:gdLst>
                <a:gd name="T0" fmla="*/ 230 w 639"/>
                <a:gd name="T1" fmla="*/ 620 h 2857"/>
                <a:gd name="T2" fmla="*/ 236 w 639"/>
                <a:gd name="T3" fmla="*/ 603 h 2857"/>
                <a:gd name="T4" fmla="*/ 234 w 639"/>
                <a:gd name="T5" fmla="*/ 543 h 2857"/>
                <a:gd name="T6" fmla="*/ 276 w 639"/>
                <a:gd name="T7" fmla="*/ 509 h 2857"/>
                <a:gd name="T8" fmla="*/ 301 w 639"/>
                <a:gd name="T9" fmla="*/ 482 h 2857"/>
                <a:gd name="T10" fmla="*/ 338 w 639"/>
                <a:gd name="T11" fmla="*/ 444 h 2857"/>
                <a:gd name="T12" fmla="*/ 349 w 639"/>
                <a:gd name="T13" fmla="*/ 398 h 2857"/>
                <a:gd name="T14" fmla="*/ 355 w 639"/>
                <a:gd name="T15" fmla="*/ 328 h 2857"/>
                <a:gd name="T16" fmla="*/ 359 w 639"/>
                <a:gd name="T17" fmla="*/ 325 h 2857"/>
                <a:gd name="T18" fmla="*/ 378 w 639"/>
                <a:gd name="T19" fmla="*/ 302 h 2857"/>
                <a:gd name="T20" fmla="*/ 405 w 639"/>
                <a:gd name="T21" fmla="*/ 288 h 2857"/>
                <a:gd name="T22" fmla="*/ 391 w 639"/>
                <a:gd name="T23" fmla="*/ 303 h 2857"/>
                <a:gd name="T24" fmla="*/ 374 w 639"/>
                <a:gd name="T25" fmla="*/ 300 h 2857"/>
                <a:gd name="T26" fmla="*/ 430 w 639"/>
                <a:gd name="T27" fmla="*/ 257 h 2857"/>
                <a:gd name="T28" fmla="*/ 420 w 639"/>
                <a:gd name="T29" fmla="*/ 263 h 2857"/>
                <a:gd name="T30" fmla="*/ 472 w 639"/>
                <a:gd name="T31" fmla="*/ 244 h 2857"/>
                <a:gd name="T32" fmla="*/ 453 w 639"/>
                <a:gd name="T33" fmla="*/ 246 h 2857"/>
                <a:gd name="T34" fmla="*/ 451 w 639"/>
                <a:gd name="T35" fmla="*/ 232 h 2857"/>
                <a:gd name="T36" fmla="*/ 514 w 639"/>
                <a:gd name="T37" fmla="*/ 221 h 2857"/>
                <a:gd name="T38" fmla="*/ 508 w 639"/>
                <a:gd name="T39" fmla="*/ 211 h 2857"/>
                <a:gd name="T40" fmla="*/ 528 w 639"/>
                <a:gd name="T41" fmla="*/ 192 h 2857"/>
                <a:gd name="T42" fmla="*/ 589 w 639"/>
                <a:gd name="T43" fmla="*/ 215 h 2857"/>
                <a:gd name="T44" fmla="*/ 618 w 639"/>
                <a:gd name="T45" fmla="*/ 204 h 2857"/>
                <a:gd name="T46" fmla="*/ 618 w 639"/>
                <a:gd name="T47" fmla="*/ 250 h 2857"/>
                <a:gd name="T48" fmla="*/ 606 w 639"/>
                <a:gd name="T49" fmla="*/ 282 h 2857"/>
                <a:gd name="T50" fmla="*/ 543 w 639"/>
                <a:gd name="T51" fmla="*/ 302 h 2857"/>
                <a:gd name="T52" fmla="*/ 407 w 639"/>
                <a:gd name="T53" fmla="*/ 361 h 2857"/>
                <a:gd name="T54" fmla="*/ 341 w 639"/>
                <a:gd name="T55" fmla="*/ 590 h 2857"/>
                <a:gd name="T56" fmla="*/ 315 w 639"/>
                <a:gd name="T57" fmla="*/ 630 h 2857"/>
                <a:gd name="T58" fmla="*/ 295 w 639"/>
                <a:gd name="T59" fmla="*/ 655 h 2857"/>
                <a:gd name="T60" fmla="*/ 253 w 639"/>
                <a:gd name="T61" fmla="*/ 676 h 2857"/>
                <a:gd name="T62" fmla="*/ 245 w 639"/>
                <a:gd name="T63" fmla="*/ 641 h 2857"/>
                <a:gd name="T64" fmla="*/ 234 w 639"/>
                <a:gd name="T65" fmla="*/ 632 h 2857"/>
                <a:gd name="T66" fmla="*/ 245 w 639"/>
                <a:gd name="T67" fmla="*/ 607 h 2857"/>
                <a:gd name="T68" fmla="*/ 234 w 639"/>
                <a:gd name="T69" fmla="*/ 597 h 2857"/>
                <a:gd name="T70" fmla="*/ 247 w 639"/>
                <a:gd name="T71" fmla="*/ 588 h 2857"/>
                <a:gd name="T72" fmla="*/ 240 w 639"/>
                <a:gd name="T73" fmla="*/ 582 h 2857"/>
                <a:gd name="T74" fmla="*/ 228 w 639"/>
                <a:gd name="T75" fmla="*/ 563 h 2857"/>
                <a:gd name="T76" fmla="*/ 234 w 639"/>
                <a:gd name="T77" fmla="*/ 547 h 2857"/>
                <a:gd name="T78" fmla="*/ 249 w 639"/>
                <a:gd name="T79" fmla="*/ 540 h 2857"/>
                <a:gd name="T80" fmla="*/ 263 w 639"/>
                <a:gd name="T81" fmla="*/ 520 h 2857"/>
                <a:gd name="T82" fmla="*/ 286 w 639"/>
                <a:gd name="T83" fmla="*/ 513 h 2857"/>
                <a:gd name="T84" fmla="*/ 318 w 639"/>
                <a:gd name="T85" fmla="*/ 499 h 2857"/>
                <a:gd name="T86" fmla="*/ 297 w 639"/>
                <a:gd name="T87" fmla="*/ 494 h 2857"/>
                <a:gd name="T88" fmla="*/ 324 w 639"/>
                <a:gd name="T89" fmla="*/ 469 h 2857"/>
                <a:gd name="T90" fmla="*/ 330 w 639"/>
                <a:gd name="T91" fmla="*/ 451 h 2857"/>
                <a:gd name="T92" fmla="*/ 345 w 639"/>
                <a:gd name="T93" fmla="*/ 428 h 2857"/>
                <a:gd name="T94" fmla="*/ 370 w 639"/>
                <a:gd name="T95" fmla="*/ 396 h 2857"/>
                <a:gd name="T96" fmla="*/ 363 w 639"/>
                <a:gd name="T97" fmla="*/ 380 h 2857"/>
                <a:gd name="T98" fmla="*/ 391 w 639"/>
                <a:gd name="T99" fmla="*/ 365 h 2857"/>
                <a:gd name="T100" fmla="*/ 395 w 639"/>
                <a:gd name="T101" fmla="*/ 357 h 2857"/>
                <a:gd name="T102" fmla="*/ 382 w 639"/>
                <a:gd name="T103" fmla="*/ 334 h 2857"/>
                <a:gd name="T104" fmla="*/ 407 w 639"/>
                <a:gd name="T105" fmla="*/ 334 h 2857"/>
                <a:gd name="T106" fmla="*/ 422 w 639"/>
                <a:gd name="T107" fmla="*/ 321 h 2857"/>
                <a:gd name="T108" fmla="*/ 426 w 639"/>
                <a:gd name="T109" fmla="*/ 288 h 2857"/>
                <a:gd name="T110" fmla="*/ 451 w 639"/>
                <a:gd name="T111" fmla="*/ 273 h 2857"/>
                <a:gd name="T112" fmla="*/ 470 w 639"/>
                <a:gd name="T113" fmla="*/ 246 h 2857"/>
                <a:gd name="T114" fmla="*/ 489 w 639"/>
                <a:gd name="T115" fmla="*/ 242 h 2857"/>
                <a:gd name="T116" fmla="*/ 499 w 639"/>
                <a:gd name="T117" fmla="*/ 231 h 2857"/>
                <a:gd name="T118" fmla="*/ 533 w 639"/>
                <a:gd name="T119" fmla="*/ 206 h 2857"/>
                <a:gd name="T120" fmla="*/ 547 w 639"/>
                <a:gd name="T121" fmla="*/ 213 h 2857"/>
                <a:gd name="T122" fmla="*/ 576 w 639"/>
                <a:gd name="T123" fmla="*/ 211 h 2857"/>
                <a:gd name="T124" fmla="*/ 547 w 639"/>
                <a:gd name="T125" fmla="*/ 188 h 2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39" h="2857">
                  <a:moveTo>
                    <a:pt x="199" y="2857"/>
                  </a:moveTo>
                  <a:lnTo>
                    <a:pt x="199" y="2855"/>
                  </a:lnTo>
                  <a:lnTo>
                    <a:pt x="201" y="2855"/>
                  </a:lnTo>
                  <a:lnTo>
                    <a:pt x="201" y="2857"/>
                  </a:lnTo>
                  <a:lnTo>
                    <a:pt x="199" y="2857"/>
                  </a:lnTo>
                  <a:close/>
                  <a:moveTo>
                    <a:pt x="320" y="649"/>
                  </a:moveTo>
                  <a:lnTo>
                    <a:pt x="322" y="649"/>
                  </a:lnTo>
                  <a:lnTo>
                    <a:pt x="320" y="649"/>
                  </a:lnTo>
                  <a:lnTo>
                    <a:pt x="320" y="651"/>
                  </a:lnTo>
                  <a:lnTo>
                    <a:pt x="320" y="649"/>
                  </a:lnTo>
                  <a:close/>
                  <a:moveTo>
                    <a:pt x="318" y="647"/>
                  </a:moveTo>
                  <a:lnTo>
                    <a:pt x="318" y="649"/>
                  </a:lnTo>
                  <a:lnTo>
                    <a:pt x="318" y="647"/>
                  </a:lnTo>
                  <a:close/>
                  <a:moveTo>
                    <a:pt x="234" y="647"/>
                  </a:moveTo>
                  <a:lnTo>
                    <a:pt x="236" y="647"/>
                  </a:lnTo>
                  <a:lnTo>
                    <a:pt x="238" y="647"/>
                  </a:lnTo>
                  <a:lnTo>
                    <a:pt x="238" y="649"/>
                  </a:lnTo>
                  <a:lnTo>
                    <a:pt x="236" y="647"/>
                  </a:lnTo>
                  <a:lnTo>
                    <a:pt x="234" y="647"/>
                  </a:lnTo>
                  <a:close/>
                  <a:moveTo>
                    <a:pt x="232" y="645"/>
                  </a:moveTo>
                  <a:lnTo>
                    <a:pt x="230" y="645"/>
                  </a:lnTo>
                  <a:lnTo>
                    <a:pt x="230" y="643"/>
                  </a:lnTo>
                  <a:lnTo>
                    <a:pt x="232" y="643"/>
                  </a:lnTo>
                  <a:lnTo>
                    <a:pt x="232" y="645"/>
                  </a:lnTo>
                  <a:close/>
                  <a:moveTo>
                    <a:pt x="242" y="643"/>
                  </a:moveTo>
                  <a:lnTo>
                    <a:pt x="240" y="643"/>
                  </a:lnTo>
                  <a:lnTo>
                    <a:pt x="240" y="641"/>
                  </a:lnTo>
                  <a:lnTo>
                    <a:pt x="242" y="641"/>
                  </a:lnTo>
                  <a:lnTo>
                    <a:pt x="242" y="643"/>
                  </a:lnTo>
                  <a:close/>
                  <a:moveTo>
                    <a:pt x="230" y="641"/>
                  </a:moveTo>
                  <a:lnTo>
                    <a:pt x="230" y="643"/>
                  </a:lnTo>
                  <a:lnTo>
                    <a:pt x="230" y="645"/>
                  </a:lnTo>
                  <a:lnTo>
                    <a:pt x="228" y="647"/>
                  </a:lnTo>
                  <a:lnTo>
                    <a:pt x="228" y="645"/>
                  </a:lnTo>
                  <a:lnTo>
                    <a:pt x="228" y="643"/>
                  </a:lnTo>
                  <a:lnTo>
                    <a:pt x="228" y="641"/>
                  </a:lnTo>
                  <a:lnTo>
                    <a:pt x="228" y="639"/>
                  </a:lnTo>
                  <a:lnTo>
                    <a:pt x="228" y="638"/>
                  </a:lnTo>
                  <a:lnTo>
                    <a:pt x="228" y="639"/>
                  </a:lnTo>
                  <a:lnTo>
                    <a:pt x="228" y="641"/>
                  </a:lnTo>
                  <a:lnTo>
                    <a:pt x="230" y="641"/>
                  </a:lnTo>
                  <a:close/>
                  <a:moveTo>
                    <a:pt x="228" y="626"/>
                  </a:moveTo>
                  <a:lnTo>
                    <a:pt x="230" y="626"/>
                  </a:lnTo>
                  <a:lnTo>
                    <a:pt x="230" y="628"/>
                  </a:lnTo>
                  <a:lnTo>
                    <a:pt x="230" y="630"/>
                  </a:lnTo>
                  <a:lnTo>
                    <a:pt x="230" y="628"/>
                  </a:lnTo>
                  <a:lnTo>
                    <a:pt x="228" y="628"/>
                  </a:lnTo>
                  <a:lnTo>
                    <a:pt x="228" y="630"/>
                  </a:lnTo>
                  <a:lnTo>
                    <a:pt x="228" y="632"/>
                  </a:lnTo>
                  <a:lnTo>
                    <a:pt x="226" y="632"/>
                  </a:lnTo>
                  <a:lnTo>
                    <a:pt x="226" y="630"/>
                  </a:lnTo>
                  <a:lnTo>
                    <a:pt x="226" y="628"/>
                  </a:lnTo>
                  <a:lnTo>
                    <a:pt x="228" y="628"/>
                  </a:lnTo>
                  <a:lnTo>
                    <a:pt x="226" y="628"/>
                  </a:lnTo>
                  <a:lnTo>
                    <a:pt x="226" y="626"/>
                  </a:lnTo>
                  <a:lnTo>
                    <a:pt x="226" y="628"/>
                  </a:lnTo>
                  <a:lnTo>
                    <a:pt x="226" y="626"/>
                  </a:lnTo>
                  <a:lnTo>
                    <a:pt x="226" y="624"/>
                  </a:lnTo>
                  <a:lnTo>
                    <a:pt x="228" y="626"/>
                  </a:lnTo>
                  <a:lnTo>
                    <a:pt x="226" y="624"/>
                  </a:lnTo>
                  <a:lnTo>
                    <a:pt x="228" y="624"/>
                  </a:lnTo>
                  <a:lnTo>
                    <a:pt x="228" y="626"/>
                  </a:lnTo>
                  <a:close/>
                  <a:moveTo>
                    <a:pt x="232" y="626"/>
                  </a:moveTo>
                  <a:lnTo>
                    <a:pt x="232" y="628"/>
                  </a:lnTo>
                  <a:lnTo>
                    <a:pt x="230" y="628"/>
                  </a:lnTo>
                  <a:lnTo>
                    <a:pt x="230" y="626"/>
                  </a:lnTo>
                  <a:lnTo>
                    <a:pt x="232" y="626"/>
                  </a:lnTo>
                  <a:lnTo>
                    <a:pt x="230" y="626"/>
                  </a:lnTo>
                  <a:lnTo>
                    <a:pt x="230" y="624"/>
                  </a:lnTo>
                  <a:lnTo>
                    <a:pt x="228" y="624"/>
                  </a:lnTo>
                  <a:lnTo>
                    <a:pt x="228" y="622"/>
                  </a:lnTo>
                  <a:lnTo>
                    <a:pt x="230" y="622"/>
                  </a:lnTo>
                  <a:lnTo>
                    <a:pt x="230" y="620"/>
                  </a:lnTo>
                  <a:lnTo>
                    <a:pt x="232" y="620"/>
                  </a:lnTo>
                  <a:lnTo>
                    <a:pt x="232" y="622"/>
                  </a:lnTo>
                  <a:lnTo>
                    <a:pt x="232" y="624"/>
                  </a:lnTo>
                  <a:lnTo>
                    <a:pt x="232" y="626"/>
                  </a:lnTo>
                  <a:close/>
                  <a:moveTo>
                    <a:pt x="236" y="618"/>
                  </a:moveTo>
                  <a:lnTo>
                    <a:pt x="236" y="620"/>
                  </a:lnTo>
                  <a:lnTo>
                    <a:pt x="234" y="620"/>
                  </a:lnTo>
                  <a:lnTo>
                    <a:pt x="234" y="622"/>
                  </a:lnTo>
                  <a:lnTo>
                    <a:pt x="236" y="622"/>
                  </a:lnTo>
                  <a:lnTo>
                    <a:pt x="234" y="622"/>
                  </a:lnTo>
                  <a:lnTo>
                    <a:pt x="232" y="622"/>
                  </a:lnTo>
                  <a:lnTo>
                    <a:pt x="232" y="620"/>
                  </a:lnTo>
                  <a:lnTo>
                    <a:pt x="232" y="622"/>
                  </a:lnTo>
                  <a:lnTo>
                    <a:pt x="232" y="620"/>
                  </a:lnTo>
                  <a:lnTo>
                    <a:pt x="230" y="620"/>
                  </a:lnTo>
                  <a:lnTo>
                    <a:pt x="232" y="620"/>
                  </a:lnTo>
                  <a:lnTo>
                    <a:pt x="232" y="618"/>
                  </a:lnTo>
                  <a:lnTo>
                    <a:pt x="234" y="618"/>
                  </a:lnTo>
                  <a:lnTo>
                    <a:pt x="234" y="616"/>
                  </a:lnTo>
                  <a:lnTo>
                    <a:pt x="236" y="616"/>
                  </a:lnTo>
                  <a:lnTo>
                    <a:pt x="236" y="618"/>
                  </a:lnTo>
                  <a:close/>
                  <a:moveTo>
                    <a:pt x="228" y="616"/>
                  </a:moveTo>
                  <a:lnTo>
                    <a:pt x="230" y="616"/>
                  </a:lnTo>
                  <a:lnTo>
                    <a:pt x="230" y="618"/>
                  </a:lnTo>
                  <a:lnTo>
                    <a:pt x="230" y="620"/>
                  </a:lnTo>
                  <a:lnTo>
                    <a:pt x="228" y="620"/>
                  </a:lnTo>
                  <a:lnTo>
                    <a:pt x="228" y="618"/>
                  </a:lnTo>
                  <a:lnTo>
                    <a:pt x="228" y="616"/>
                  </a:lnTo>
                  <a:lnTo>
                    <a:pt x="228" y="618"/>
                  </a:lnTo>
                  <a:lnTo>
                    <a:pt x="228" y="616"/>
                  </a:lnTo>
                  <a:close/>
                  <a:moveTo>
                    <a:pt x="226" y="609"/>
                  </a:moveTo>
                  <a:lnTo>
                    <a:pt x="226" y="611"/>
                  </a:lnTo>
                  <a:lnTo>
                    <a:pt x="226" y="613"/>
                  </a:lnTo>
                  <a:lnTo>
                    <a:pt x="226" y="614"/>
                  </a:lnTo>
                  <a:lnTo>
                    <a:pt x="226" y="613"/>
                  </a:lnTo>
                  <a:lnTo>
                    <a:pt x="224" y="613"/>
                  </a:lnTo>
                  <a:lnTo>
                    <a:pt x="224" y="611"/>
                  </a:lnTo>
                  <a:lnTo>
                    <a:pt x="226" y="609"/>
                  </a:lnTo>
                  <a:lnTo>
                    <a:pt x="224" y="611"/>
                  </a:lnTo>
                  <a:lnTo>
                    <a:pt x="224" y="609"/>
                  </a:lnTo>
                  <a:lnTo>
                    <a:pt x="224" y="607"/>
                  </a:lnTo>
                  <a:lnTo>
                    <a:pt x="224" y="605"/>
                  </a:lnTo>
                  <a:lnTo>
                    <a:pt x="224" y="607"/>
                  </a:lnTo>
                  <a:lnTo>
                    <a:pt x="226" y="609"/>
                  </a:lnTo>
                  <a:close/>
                  <a:moveTo>
                    <a:pt x="226" y="603"/>
                  </a:moveTo>
                  <a:lnTo>
                    <a:pt x="228" y="603"/>
                  </a:lnTo>
                  <a:lnTo>
                    <a:pt x="228" y="605"/>
                  </a:lnTo>
                  <a:lnTo>
                    <a:pt x="228" y="607"/>
                  </a:lnTo>
                  <a:lnTo>
                    <a:pt x="226" y="607"/>
                  </a:lnTo>
                  <a:lnTo>
                    <a:pt x="226" y="605"/>
                  </a:lnTo>
                  <a:lnTo>
                    <a:pt x="226" y="603"/>
                  </a:lnTo>
                  <a:lnTo>
                    <a:pt x="224" y="603"/>
                  </a:lnTo>
                  <a:lnTo>
                    <a:pt x="224" y="601"/>
                  </a:lnTo>
                  <a:lnTo>
                    <a:pt x="226" y="603"/>
                  </a:lnTo>
                  <a:close/>
                  <a:moveTo>
                    <a:pt x="222" y="599"/>
                  </a:moveTo>
                  <a:lnTo>
                    <a:pt x="222" y="601"/>
                  </a:lnTo>
                  <a:lnTo>
                    <a:pt x="220" y="601"/>
                  </a:lnTo>
                  <a:lnTo>
                    <a:pt x="222" y="601"/>
                  </a:lnTo>
                  <a:lnTo>
                    <a:pt x="222" y="599"/>
                  </a:lnTo>
                  <a:close/>
                  <a:moveTo>
                    <a:pt x="236" y="605"/>
                  </a:moveTo>
                  <a:lnTo>
                    <a:pt x="234" y="605"/>
                  </a:lnTo>
                  <a:lnTo>
                    <a:pt x="232" y="605"/>
                  </a:lnTo>
                  <a:lnTo>
                    <a:pt x="232" y="603"/>
                  </a:lnTo>
                  <a:lnTo>
                    <a:pt x="230" y="603"/>
                  </a:lnTo>
                  <a:lnTo>
                    <a:pt x="230" y="601"/>
                  </a:lnTo>
                  <a:lnTo>
                    <a:pt x="232" y="601"/>
                  </a:lnTo>
                  <a:lnTo>
                    <a:pt x="234" y="601"/>
                  </a:lnTo>
                  <a:lnTo>
                    <a:pt x="234" y="599"/>
                  </a:lnTo>
                  <a:lnTo>
                    <a:pt x="234" y="597"/>
                  </a:lnTo>
                  <a:lnTo>
                    <a:pt x="236" y="597"/>
                  </a:lnTo>
                  <a:lnTo>
                    <a:pt x="236" y="599"/>
                  </a:lnTo>
                  <a:lnTo>
                    <a:pt x="236" y="601"/>
                  </a:lnTo>
                  <a:lnTo>
                    <a:pt x="236" y="603"/>
                  </a:lnTo>
                  <a:lnTo>
                    <a:pt x="236" y="605"/>
                  </a:lnTo>
                  <a:close/>
                  <a:moveTo>
                    <a:pt x="222" y="590"/>
                  </a:moveTo>
                  <a:lnTo>
                    <a:pt x="224" y="591"/>
                  </a:lnTo>
                  <a:lnTo>
                    <a:pt x="222" y="591"/>
                  </a:lnTo>
                  <a:lnTo>
                    <a:pt x="222" y="590"/>
                  </a:lnTo>
                  <a:lnTo>
                    <a:pt x="220" y="590"/>
                  </a:lnTo>
                  <a:lnTo>
                    <a:pt x="222" y="590"/>
                  </a:lnTo>
                  <a:close/>
                  <a:moveTo>
                    <a:pt x="220" y="586"/>
                  </a:moveTo>
                  <a:lnTo>
                    <a:pt x="220" y="588"/>
                  </a:lnTo>
                  <a:lnTo>
                    <a:pt x="219" y="588"/>
                  </a:lnTo>
                  <a:lnTo>
                    <a:pt x="219" y="586"/>
                  </a:lnTo>
                  <a:lnTo>
                    <a:pt x="220" y="586"/>
                  </a:lnTo>
                  <a:lnTo>
                    <a:pt x="220" y="584"/>
                  </a:lnTo>
                  <a:lnTo>
                    <a:pt x="220" y="586"/>
                  </a:lnTo>
                  <a:close/>
                  <a:moveTo>
                    <a:pt x="222" y="582"/>
                  </a:moveTo>
                  <a:lnTo>
                    <a:pt x="222" y="584"/>
                  </a:lnTo>
                  <a:lnTo>
                    <a:pt x="222" y="582"/>
                  </a:lnTo>
                  <a:lnTo>
                    <a:pt x="224" y="582"/>
                  </a:lnTo>
                  <a:lnTo>
                    <a:pt x="222" y="582"/>
                  </a:lnTo>
                  <a:lnTo>
                    <a:pt x="224" y="582"/>
                  </a:lnTo>
                  <a:lnTo>
                    <a:pt x="224" y="584"/>
                  </a:lnTo>
                  <a:lnTo>
                    <a:pt x="224" y="586"/>
                  </a:lnTo>
                  <a:lnTo>
                    <a:pt x="222" y="586"/>
                  </a:lnTo>
                  <a:lnTo>
                    <a:pt x="222" y="584"/>
                  </a:lnTo>
                  <a:lnTo>
                    <a:pt x="222" y="586"/>
                  </a:lnTo>
                  <a:lnTo>
                    <a:pt x="222" y="584"/>
                  </a:lnTo>
                  <a:lnTo>
                    <a:pt x="222" y="582"/>
                  </a:lnTo>
                  <a:lnTo>
                    <a:pt x="222" y="584"/>
                  </a:lnTo>
                  <a:lnTo>
                    <a:pt x="222" y="582"/>
                  </a:lnTo>
                  <a:lnTo>
                    <a:pt x="222" y="580"/>
                  </a:lnTo>
                  <a:lnTo>
                    <a:pt x="222" y="582"/>
                  </a:lnTo>
                  <a:close/>
                  <a:moveTo>
                    <a:pt x="222" y="565"/>
                  </a:moveTo>
                  <a:lnTo>
                    <a:pt x="222" y="566"/>
                  </a:lnTo>
                  <a:lnTo>
                    <a:pt x="222" y="565"/>
                  </a:lnTo>
                  <a:close/>
                  <a:moveTo>
                    <a:pt x="224" y="557"/>
                  </a:moveTo>
                  <a:lnTo>
                    <a:pt x="228" y="559"/>
                  </a:lnTo>
                  <a:lnTo>
                    <a:pt x="228" y="561"/>
                  </a:lnTo>
                  <a:lnTo>
                    <a:pt x="226" y="561"/>
                  </a:lnTo>
                  <a:lnTo>
                    <a:pt x="226" y="559"/>
                  </a:lnTo>
                  <a:lnTo>
                    <a:pt x="226" y="561"/>
                  </a:lnTo>
                  <a:lnTo>
                    <a:pt x="224" y="561"/>
                  </a:lnTo>
                  <a:lnTo>
                    <a:pt x="222" y="561"/>
                  </a:lnTo>
                  <a:lnTo>
                    <a:pt x="224" y="561"/>
                  </a:lnTo>
                  <a:lnTo>
                    <a:pt x="222" y="561"/>
                  </a:lnTo>
                  <a:lnTo>
                    <a:pt x="222" y="559"/>
                  </a:lnTo>
                  <a:lnTo>
                    <a:pt x="222" y="557"/>
                  </a:lnTo>
                  <a:lnTo>
                    <a:pt x="224" y="557"/>
                  </a:lnTo>
                  <a:close/>
                  <a:moveTo>
                    <a:pt x="226" y="553"/>
                  </a:moveTo>
                  <a:lnTo>
                    <a:pt x="228" y="555"/>
                  </a:lnTo>
                  <a:lnTo>
                    <a:pt x="226" y="555"/>
                  </a:lnTo>
                  <a:lnTo>
                    <a:pt x="226" y="557"/>
                  </a:lnTo>
                  <a:lnTo>
                    <a:pt x="224" y="557"/>
                  </a:lnTo>
                  <a:lnTo>
                    <a:pt x="224" y="555"/>
                  </a:lnTo>
                  <a:lnTo>
                    <a:pt x="226" y="555"/>
                  </a:lnTo>
                  <a:lnTo>
                    <a:pt x="224" y="555"/>
                  </a:lnTo>
                  <a:lnTo>
                    <a:pt x="224" y="553"/>
                  </a:lnTo>
                  <a:lnTo>
                    <a:pt x="226" y="553"/>
                  </a:lnTo>
                  <a:close/>
                  <a:moveTo>
                    <a:pt x="236" y="543"/>
                  </a:moveTo>
                  <a:lnTo>
                    <a:pt x="236" y="545"/>
                  </a:lnTo>
                  <a:lnTo>
                    <a:pt x="238" y="545"/>
                  </a:lnTo>
                  <a:lnTo>
                    <a:pt x="238" y="547"/>
                  </a:lnTo>
                  <a:lnTo>
                    <a:pt x="236" y="547"/>
                  </a:lnTo>
                  <a:lnTo>
                    <a:pt x="234" y="547"/>
                  </a:lnTo>
                  <a:lnTo>
                    <a:pt x="232" y="545"/>
                  </a:lnTo>
                  <a:lnTo>
                    <a:pt x="234" y="547"/>
                  </a:lnTo>
                  <a:lnTo>
                    <a:pt x="234" y="545"/>
                  </a:lnTo>
                  <a:lnTo>
                    <a:pt x="234" y="543"/>
                  </a:lnTo>
                  <a:lnTo>
                    <a:pt x="236" y="543"/>
                  </a:lnTo>
                  <a:close/>
                  <a:moveTo>
                    <a:pt x="236" y="542"/>
                  </a:moveTo>
                  <a:lnTo>
                    <a:pt x="236" y="543"/>
                  </a:lnTo>
                  <a:lnTo>
                    <a:pt x="234" y="543"/>
                  </a:lnTo>
                  <a:lnTo>
                    <a:pt x="236" y="542"/>
                  </a:lnTo>
                  <a:close/>
                  <a:moveTo>
                    <a:pt x="234" y="543"/>
                  </a:moveTo>
                  <a:lnTo>
                    <a:pt x="234" y="542"/>
                  </a:lnTo>
                  <a:lnTo>
                    <a:pt x="234" y="543"/>
                  </a:lnTo>
                  <a:close/>
                  <a:moveTo>
                    <a:pt x="242" y="542"/>
                  </a:moveTo>
                  <a:lnTo>
                    <a:pt x="242" y="543"/>
                  </a:lnTo>
                  <a:lnTo>
                    <a:pt x="240" y="545"/>
                  </a:lnTo>
                  <a:lnTo>
                    <a:pt x="238" y="545"/>
                  </a:lnTo>
                  <a:lnTo>
                    <a:pt x="238" y="543"/>
                  </a:lnTo>
                  <a:lnTo>
                    <a:pt x="238" y="542"/>
                  </a:lnTo>
                  <a:lnTo>
                    <a:pt x="238" y="540"/>
                  </a:lnTo>
                  <a:lnTo>
                    <a:pt x="240" y="540"/>
                  </a:lnTo>
                  <a:lnTo>
                    <a:pt x="242" y="542"/>
                  </a:lnTo>
                  <a:close/>
                  <a:moveTo>
                    <a:pt x="243" y="540"/>
                  </a:moveTo>
                  <a:lnTo>
                    <a:pt x="245" y="540"/>
                  </a:lnTo>
                  <a:lnTo>
                    <a:pt x="243" y="540"/>
                  </a:lnTo>
                  <a:lnTo>
                    <a:pt x="242" y="540"/>
                  </a:lnTo>
                  <a:lnTo>
                    <a:pt x="243" y="540"/>
                  </a:lnTo>
                  <a:close/>
                  <a:moveTo>
                    <a:pt x="255" y="528"/>
                  </a:moveTo>
                  <a:lnTo>
                    <a:pt x="255" y="530"/>
                  </a:lnTo>
                  <a:lnTo>
                    <a:pt x="253" y="530"/>
                  </a:lnTo>
                  <a:lnTo>
                    <a:pt x="251" y="532"/>
                  </a:lnTo>
                  <a:lnTo>
                    <a:pt x="251" y="530"/>
                  </a:lnTo>
                  <a:lnTo>
                    <a:pt x="251" y="528"/>
                  </a:lnTo>
                  <a:lnTo>
                    <a:pt x="253" y="528"/>
                  </a:lnTo>
                  <a:lnTo>
                    <a:pt x="253" y="530"/>
                  </a:lnTo>
                  <a:lnTo>
                    <a:pt x="255" y="528"/>
                  </a:lnTo>
                  <a:close/>
                  <a:moveTo>
                    <a:pt x="253" y="524"/>
                  </a:moveTo>
                  <a:lnTo>
                    <a:pt x="255" y="524"/>
                  </a:lnTo>
                  <a:lnTo>
                    <a:pt x="255" y="526"/>
                  </a:lnTo>
                  <a:lnTo>
                    <a:pt x="255" y="528"/>
                  </a:lnTo>
                  <a:lnTo>
                    <a:pt x="255" y="526"/>
                  </a:lnTo>
                  <a:lnTo>
                    <a:pt x="253" y="526"/>
                  </a:lnTo>
                  <a:lnTo>
                    <a:pt x="253" y="524"/>
                  </a:lnTo>
                  <a:close/>
                  <a:moveTo>
                    <a:pt x="270" y="517"/>
                  </a:moveTo>
                  <a:lnTo>
                    <a:pt x="270" y="518"/>
                  </a:lnTo>
                  <a:lnTo>
                    <a:pt x="268" y="518"/>
                  </a:lnTo>
                  <a:lnTo>
                    <a:pt x="268" y="517"/>
                  </a:lnTo>
                  <a:lnTo>
                    <a:pt x="270" y="517"/>
                  </a:lnTo>
                  <a:close/>
                  <a:moveTo>
                    <a:pt x="268" y="518"/>
                  </a:moveTo>
                  <a:lnTo>
                    <a:pt x="268" y="520"/>
                  </a:lnTo>
                  <a:lnTo>
                    <a:pt x="267" y="520"/>
                  </a:lnTo>
                  <a:lnTo>
                    <a:pt x="265" y="522"/>
                  </a:lnTo>
                  <a:lnTo>
                    <a:pt x="265" y="520"/>
                  </a:lnTo>
                  <a:lnTo>
                    <a:pt x="263" y="520"/>
                  </a:lnTo>
                  <a:lnTo>
                    <a:pt x="263" y="518"/>
                  </a:lnTo>
                  <a:lnTo>
                    <a:pt x="263" y="517"/>
                  </a:lnTo>
                  <a:lnTo>
                    <a:pt x="265" y="517"/>
                  </a:lnTo>
                  <a:lnTo>
                    <a:pt x="265" y="518"/>
                  </a:lnTo>
                  <a:lnTo>
                    <a:pt x="267" y="518"/>
                  </a:lnTo>
                  <a:lnTo>
                    <a:pt x="267" y="517"/>
                  </a:lnTo>
                  <a:lnTo>
                    <a:pt x="267" y="515"/>
                  </a:lnTo>
                  <a:lnTo>
                    <a:pt x="267" y="517"/>
                  </a:lnTo>
                  <a:lnTo>
                    <a:pt x="267" y="518"/>
                  </a:lnTo>
                  <a:lnTo>
                    <a:pt x="268" y="518"/>
                  </a:lnTo>
                  <a:close/>
                  <a:moveTo>
                    <a:pt x="278" y="513"/>
                  </a:moveTo>
                  <a:lnTo>
                    <a:pt x="276" y="515"/>
                  </a:lnTo>
                  <a:lnTo>
                    <a:pt x="276" y="513"/>
                  </a:lnTo>
                  <a:lnTo>
                    <a:pt x="276" y="511"/>
                  </a:lnTo>
                  <a:lnTo>
                    <a:pt x="276" y="513"/>
                  </a:lnTo>
                  <a:lnTo>
                    <a:pt x="278" y="513"/>
                  </a:lnTo>
                  <a:close/>
                  <a:moveTo>
                    <a:pt x="276" y="515"/>
                  </a:moveTo>
                  <a:lnTo>
                    <a:pt x="272" y="515"/>
                  </a:lnTo>
                  <a:lnTo>
                    <a:pt x="272" y="513"/>
                  </a:lnTo>
                  <a:lnTo>
                    <a:pt x="274" y="511"/>
                  </a:lnTo>
                  <a:lnTo>
                    <a:pt x="274" y="513"/>
                  </a:lnTo>
                  <a:lnTo>
                    <a:pt x="276" y="513"/>
                  </a:lnTo>
                  <a:lnTo>
                    <a:pt x="276" y="515"/>
                  </a:lnTo>
                  <a:close/>
                  <a:moveTo>
                    <a:pt x="280" y="511"/>
                  </a:moveTo>
                  <a:lnTo>
                    <a:pt x="282" y="513"/>
                  </a:lnTo>
                  <a:lnTo>
                    <a:pt x="280" y="515"/>
                  </a:lnTo>
                  <a:lnTo>
                    <a:pt x="278" y="515"/>
                  </a:lnTo>
                  <a:lnTo>
                    <a:pt x="278" y="513"/>
                  </a:lnTo>
                  <a:lnTo>
                    <a:pt x="276" y="511"/>
                  </a:lnTo>
                  <a:lnTo>
                    <a:pt x="276" y="509"/>
                  </a:lnTo>
                  <a:lnTo>
                    <a:pt x="278" y="509"/>
                  </a:lnTo>
                  <a:lnTo>
                    <a:pt x="278" y="511"/>
                  </a:lnTo>
                  <a:lnTo>
                    <a:pt x="280" y="511"/>
                  </a:lnTo>
                  <a:lnTo>
                    <a:pt x="278" y="511"/>
                  </a:lnTo>
                  <a:lnTo>
                    <a:pt x="280" y="509"/>
                  </a:lnTo>
                  <a:lnTo>
                    <a:pt x="280" y="511"/>
                  </a:lnTo>
                  <a:close/>
                  <a:moveTo>
                    <a:pt x="274" y="507"/>
                  </a:moveTo>
                  <a:lnTo>
                    <a:pt x="274" y="509"/>
                  </a:lnTo>
                  <a:lnTo>
                    <a:pt x="272" y="509"/>
                  </a:lnTo>
                  <a:lnTo>
                    <a:pt x="272" y="507"/>
                  </a:lnTo>
                  <a:lnTo>
                    <a:pt x="270" y="507"/>
                  </a:lnTo>
                  <a:lnTo>
                    <a:pt x="272" y="507"/>
                  </a:lnTo>
                  <a:lnTo>
                    <a:pt x="270" y="507"/>
                  </a:lnTo>
                  <a:lnTo>
                    <a:pt x="268" y="507"/>
                  </a:lnTo>
                  <a:lnTo>
                    <a:pt x="268" y="505"/>
                  </a:lnTo>
                  <a:lnTo>
                    <a:pt x="270" y="505"/>
                  </a:lnTo>
                  <a:lnTo>
                    <a:pt x="272" y="503"/>
                  </a:lnTo>
                  <a:lnTo>
                    <a:pt x="274" y="503"/>
                  </a:lnTo>
                  <a:lnTo>
                    <a:pt x="274" y="505"/>
                  </a:lnTo>
                  <a:lnTo>
                    <a:pt x="276" y="505"/>
                  </a:lnTo>
                  <a:lnTo>
                    <a:pt x="274" y="507"/>
                  </a:lnTo>
                  <a:close/>
                  <a:moveTo>
                    <a:pt x="288" y="495"/>
                  </a:moveTo>
                  <a:lnTo>
                    <a:pt x="288" y="497"/>
                  </a:lnTo>
                  <a:lnTo>
                    <a:pt x="288" y="499"/>
                  </a:lnTo>
                  <a:lnTo>
                    <a:pt x="290" y="499"/>
                  </a:lnTo>
                  <a:lnTo>
                    <a:pt x="290" y="497"/>
                  </a:lnTo>
                  <a:lnTo>
                    <a:pt x="290" y="499"/>
                  </a:lnTo>
                  <a:lnTo>
                    <a:pt x="291" y="499"/>
                  </a:lnTo>
                  <a:lnTo>
                    <a:pt x="290" y="501"/>
                  </a:lnTo>
                  <a:lnTo>
                    <a:pt x="286" y="503"/>
                  </a:lnTo>
                  <a:lnTo>
                    <a:pt x="284" y="503"/>
                  </a:lnTo>
                  <a:lnTo>
                    <a:pt x="282" y="503"/>
                  </a:lnTo>
                  <a:lnTo>
                    <a:pt x="280" y="505"/>
                  </a:lnTo>
                  <a:lnTo>
                    <a:pt x="278" y="505"/>
                  </a:lnTo>
                  <a:lnTo>
                    <a:pt x="278" y="503"/>
                  </a:lnTo>
                  <a:lnTo>
                    <a:pt x="276" y="503"/>
                  </a:lnTo>
                  <a:lnTo>
                    <a:pt x="278" y="503"/>
                  </a:lnTo>
                  <a:lnTo>
                    <a:pt x="276" y="503"/>
                  </a:lnTo>
                  <a:lnTo>
                    <a:pt x="278" y="503"/>
                  </a:lnTo>
                  <a:lnTo>
                    <a:pt x="278" y="501"/>
                  </a:lnTo>
                  <a:lnTo>
                    <a:pt x="280" y="499"/>
                  </a:lnTo>
                  <a:lnTo>
                    <a:pt x="282" y="499"/>
                  </a:lnTo>
                  <a:lnTo>
                    <a:pt x="284" y="499"/>
                  </a:lnTo>
                  <a:lnTo>
                    <a:pt x="282" y="499"/>
                  </a:lnTo>
                  <a:lnTo>
                    <a:pt x="282" y="497"/>
                  </a:lnTo>
                  <a:lnTo>
                    <a:pt x="286" y="497"/>
                  </a:lnTo>
                  <a:lnTo>
                    <a:pt x="288" y="497"/>
                  </a:lnTo>
                  <a:lnTo>
                    <a:pt x="288" y="495"/>
                  </a:lnTo>
                  <a:close/>
                  <a:moveTo>
                    <a:pt x="290" y="497"/>
                  </a:moveTo>
                  <a:lnTo>
                    <a:pt x="291" y="495"/>
                  </a:lnTo>
                  <a:lnTo>
                    <a:pt x="291" y="497"/>
                  </a:lnTo>
                  <a:lnTo>
                    <a:pt x="290" y="497"/>
                  </a:lnTo>
                  <a:lnTo>
                    <a:pt x="290" y="495"/>
                  </a:lnTo>
                  <a:lnTo>
                    <a:pt x="290" y="497"/>
                  </a:lnTo>
                  <a:close/>
                  <a:moveTo>
                    <a:pt x="286" y="492"/>
                  </a:moveTo>
                  <a:lnTo>
                    <a:pt x="286" y="494"/>
                  </a:lnTo>
                  <a:lnTo>
                    <a:pt x="286" y="495"/>
                  </a:lnTo>
                  <a:lnTo>
                    <a:pt x="284" y="495"/>
                  </a:lnTo>
                  <a:lnTo>
                    <a:pt x="282" y="495"/>
                  </a:lnTo>
                  <a:lnTo>
                    <a:pt x="280" y="495"/>
                  </a:lnTo>
                  <a:lnTo>
                    <a:pt x="282" y="495"/>
                  </a:lnTo>
                  <a:lnTo>
                    <a:pt x="280" y="495"/>
                  </a:lnTo>
                  <a:lnTo>
                    <a:pt x="278" y="495"/>
                  </a:lnTo>
                  <a:lnTo>
                    <a:pt x="276" y="495"/>
                  </a:lnTo>
                  <a:lnTo>
                    <a:pt x="278" y="495"/>
                  </a:lnTo>
                  <a:lnTo>
                    <a:pt x="280" y="494"/>
                  </a:lnTo>
                  <a:lnTo>
                    <a:pt x="284" y="492"/>
                  </a:lnTo>
                  <a:lnTo>
                    <a:pt x="286" y="492"/>
                  </a:lnTo>
                  <a:lnTo>
                    <a:pt x="286" y="490"/>
                  </a:lnTo>
                  <a:lnTo>
                    <a:pt x="286" y="492"/>
                  </a:lnTo>
                  <a:close/>
                  <a:moveTo>
                    <a:pt x="303" y="482"/>
                  </a:moveTo>
                  <a:lnTo>
                    <a:pt x="303" y="484"/>
                  </a:lnTo>
                  <a:lnTo>
                    <a:pt x="301" y="482"/>
                  </a:lnTo>
                  <a:lnTo>
                    <a:pt x="303" y="482"/>
                  </a:lnTo>
                  <a:close/>
                  <a:moveTo>
                    <a:pt x="326" y="461"/>
                  </a:moveTo>
                  <a:lnTo>
                    <a:pt x="328" y="463"/>
                  </a:lnTo>
                  <a:lnTo>
                    <a:pt x="328" y="465"/>
                  </a:lnTo>
                  <a:lnTo>
                    <a:pt x="326" y="465"/>
                  </a:lnTo>
                  <a:lnTo>
                    <a:pt x="326" y="463"/>
                  </a:lnTo>
                  <a:lnTo>
                    <a:pt x="326" y="461"/>
                  </a:lnTo>
                  <a:close/>
                  <a:moveTo>
                    <a:pt x="324" y="461"/>
                  </a:moveTo>
                  <a:lnTo>
                    <a:pt x="324" y="463"/>
                  </a:lnTo>
                  <a:lnTo>
                    <a:pt x="326" y="465"/>
                  </a:lnTo>
                  <a:lnTo>
                    <a:pt x="328" y="465"/>
                  </a:lnTo>
                  <a:lnTo>
                    <a:pt x="326" y="467"/>
                  </a:lnTo>
                  <a:lnTo>
                    <a:pt x="324" y="465"/>
                  </a:lnTo>
                  <a:lnTo>
                    <a:pt x="322" y="463"/>
                  </a:lnTo>
                  <a:lnTo>
                    <a:pt x="324" y="463"/>
                  </a:lnTo>
                  <a:lnTo>
                    <a:pt x="322" y="463"/>
                  </a:lnTo>
                  <a:lnTo>
                    <a:pt x="320" y="461"/>
                  </a:lnTo>
                  <a:lnTo>
                    <a:pt x="322" y="461"/>
                  </a:lnTo>
                  <a:lnTo>
                    <a:pt x="322" y="459"/>
                  </a:lnTo>
                  <a:lnTo>
                    <a:pt x="322" y="461"/>
                  </a:lnTo>
                  <a:lnTo>
                    <a:pt x="324" y="461"/>
                  </a:lnTo>
                  <a:close/>
                  <a:moveTo>
                    <a:pt x="326" y="459"/>
                  </a:moveTo>
                  <a:lnTo>
                    <a:pt x="326" y="461"/>
                  </a:lnTo>
                  <a:lnTo>
                    <a:pt x="326" y="463"/>
                  </a:lnTo>
                  <a:lnTo>
                    <a:pt x="324" y="461"/>
                  </a:lnTo>
                  <a:lnTo>
                    <a:pt x="322" y="461"/>
                  </a:lnTo>
                  <a:lnTo>
                    <a:pt x="324" y="459"/>
                  </a:lnTo>
                  <a:lnTo>
                    <a:pt x="322" y="459"/>
                  </a:lnTo>
                  <a:lnTo>
                    <a:pt x="324" y="459"/>
                  </a:lnTo>
                  <a:lnTo>
                    <a:pt x="326" y="459"/>
                  </a:lnTo>
                  <a:close/>
                  <a:moveTo>
                    <a:pt x="324" y="449"/>
                  </a:moveTo>
                  <a:lnTo>
                    <a:pt x="324" y="451"/>
                  </a:lnTo>
                  <a:lnTo>
                    <a:pt x="322" y="453"/>
                  </a:lnTo>
                  <a:lnTo>
                    <a:pt x="320" y="453"/>
                  </a:lnTo>
                  <a:lnTo>
                    <a:pt x="320" y="451"/>
                  </a:lnTo>
                  <a:lnTo>
                    <a:pt x="322" y="451"/>
                  </a:lnTo>
                  <a:lnTo>
                    <a:pt x="320" y="451"/>
                  </a:lnTo>
                  <a:lnTo>
                    <a:pt x="318" y="451"/>
                  </a:lnTo>
                  <a:lnTo>
                    <a:pt x="318" y="453"/>
                  </a:lnTo>
                  <a:lnTo>
                    <a:pt x="318" y="451"/>
                  </a:lnTo>
                  <a:lnTo>
                    <a:pt x="322" y="449"/>
                  </a:lnTo>
                  <a:lnTo>
                    <a:pt x="324" y="449"/>
                  </a:lnTo>
                  <a:close/>
                  <a:moveTo>
                    <a:pt x="316" y="451"/>
                  </a:moveTo>
                  <a:lnTo>
                    <a:pt x="316" y="453"/>
                  </a:lnTo>
                  <a:lnTo>
                    <a:pt x="316" y="451"/>
                  </a:lnTo>
                  <a:lnTo>
                    <a:pt x="316" y="449"/>
                  </a:lnTo>
                  <a:lnTo>
                    <a:pt x="318" y="449"/>
                  </a:lnTo>
                  <a:lnTo>
                    <a:pt x="320" y="449"/>
                  </a:lnTo>
                  <a:lnTo>
                    <a:pt x="320" y="447"/>
                  </a:lnTo>
                  <a:lnTo>
                    <a:pt x="322" y="447"/>
                  </a:lnTo>
                  <a:lnTo>
                    <a:pt x="320" y="449"/>
                  </a:lnTo>
                  <a:lnTo>
                    <a:pt x="318" y="451"/>
                  </a:lnTo>
                  <a:lnTo>
                    <a:pt x="316" y="451"/>
                  </a:lnTo>
                  <a:close/>
                  <a:moveTo>
                    <a:pt x="332" y="444"/>
                  </a:moveTo>
                  <a:lnTo>
                    <a:pt x="332" y="446"/>
                  </a:lnTo>
                  <a:lnTo>
                    <a:pt x="330" y="446"/>
                  </a:lnTo>
                  <a:lnTo>
                    <a:pt x="330" y="444"/>
                  </a:lnTo>
                  <a:lnTo>
                    <a:pt x="330" y="446"/>
                  </a:lnTo>
                  <a:lnTo>
                    <a:pt x="328" y="446"/>
                  </a:lnTo>
                  <a:lnTo>
                    <a:pt x="328" y="444"/>
                  </a:lnTo>
                  <a:lnTo>
                    <a:pt x="330" y="444"/>
                  </a:lnTo>
                  <a:lnTo>
                    <a:pt x="330" y="442"/>
                  </a:lnTo>
                  <a:lnTo>
                    <a:pt x="332" y="442"/>
                  </a:lnTo>
                  <a:lnTo>
                    <a:pt x="332" y="444"/>
                  </a:lnTo>
                  <a:lnTo>
                    <a:pt x="332" y="442"/>
                  </a:lnTo>
                  <a:lnTo>
                    <a:pt x="332" y="444"/>
                  </a:lnTo>
                  <a:close/>
                  <a:moveTo>
                    <a:pt x="339" y="442"/>
                  </a:moveTo>
                  <a:lnTo>
                    <a:pt x="341" y="442"/>
                  </a:lnTo>
                  <a:lnTo>
                    <a:pt x="341" y="444"/>
                  </a:lnTo>
                  <a:lnTo>
                    <a:pt x="339" y="444"/>
                  </a:lnTo>
                  <a:lnTo>
                    <a:pt x="339" y="446"/>
                  </a:lnTo>
                  <a:lnTo>
                    <a:pt x="338" y="446"/>
                  </a:lnTo>
                  <a:lnTo>
                    <a:pt x="338" y="444"/>
                  </a:lnTo>
                  <a:lnTo>
                    <a:pt x="336" y="444"/>
                  </a:lnTo>
                  <a:lnTo>
                    <a:pt x="338" y="444"/>
                  </a:lnTo>
                  <a:lnTo>
                    <a:pt x="338" y="442"/>
                  </a:lnTo>
                  <a:lnTo>
                    <a:pt x="338" y="440"/>
                  </a:lnTo>
                  <a:lnTo>
                    <a:pt x="339" y="440"/>
                  </a:lnTo>
                  <a:lnTo>
                    <a:pt x="341" y="440"/>
                  </a:lnTo>
                  <a:lnTo>
                    <a:pt x="339" y="442"/>
                  </a:lnTo>
                  <a:close/>
                  <a:moveTo>
                    <a:pt x="343" y="428"/>
                  </a:moveTo>
                  <a:lnTo>
                    <a:pt x="343" y="430"/>
                  </a:lnTo>
                  <a:lnTo>
                    <a:pt x="343" y="432"/>
                  </a:lnTo>
                  <a:lnTo>
                    <a:pt x="343" y="434"/>
                  </a:lnTo>
                  <a:lnTo>
                    <a:pt x="341" y="434"/>
                  </a:lnTo>
                  <a:lnTo>
                    <a:pt x="339" y="434"/>
                  </a:lnTo>
                  <a:lnTo>
                    <a:pt x="339" y="436"/>
                  </a:lnTo>
                  <a:lnTo>
                    <a:pt x="339" y="438"/>
                  </a:lnTo>
                  <a:lnTo>
                    <a:pt x="338" y="438"/>
                  </a:lnTo>
                  <a:lnTo>
                    <a:pt x="338" y="436"/>
                  </a:lnTo>
                  <a:lnTo>
                    <a:pt x="338" y="434"/>
                  </a:lnTo>
                  <a:lnTo>
                    <a:pt x="339" y="434"/>
                  </a:lnTo>
                  <a:lnTo>
                    <a:pt x="339" y="432"/>
                  </a:lnTo>
                  <a:lnTo>
                    <a:pt x="339" y="430"/>
                  </a:lnTo>
                  <a:lnTo>
                    <a:pt x="341" y="430"/>
                  </a:lnTo>
                  <a:lnTo>
                    <a:pt x="341" y="428"/>
                  </a:lnTo>
                  <a:lnTo>
                    <a:pt x="339" y="428"/>
                  </a:lnTo>
                  <a:lnTo>
                    <a:pt x="339" y="426"/>
                  </a:lnTo>
                  <a:lnTo>
                    <a:pt x="339" y="424"/>
                  </a:lnTo>
                  <a:lnTo>
                    <a:pt x="341" y="424"/>
                  </a:lnTo>
                  <a:lnTo>
                    <a:pt x="341" y="426"/>
                  </a:lnTo>
                  <a:lnTo>
                    <a:pt x="343" y="428"/>
                  </a:lnTo>
                  <a:close/>
                  <a:moveTo>
                    <a:pt x="336" y="421"/>
                  </a:moveTo>
                  <a:lnTo>
                    <a:pt x="336" y="423"/>
                  </a:lnTo>
                  <a:lnTo>
                    <a:pt x="336" y="424"/>
                  </a:lnTo>
                  <a:lnTo>
                    <a:pt x="334" y="424"/>
                  </a:lnTo>
                  <a:lnTo>
                    <a:pt x="332" y="424"/>
                  </a:lnTo>
                  <a:lnTo>
                    <a:pt x="332" y="423"/>
                  </a:lnTo>
                  <a:lnTo>
                    <a:pt x="334" y="423"/>
                  </a:lnTo>
                  <a:lnTo>
                    <a:pt x="334" y="421"/>
                  </a:lnTo>
                  <a:lnTo>
                    <a:pt x="336" y="421"/>
                  </a:lnTo>
                  <a:close/>
                  <a:moveTo>
                    <a:pt x="347" y="409"/>
                  </a:moveTo>
                  <a:lnTo>
                    <a:pt x="347" y="411"/>
                  </a:lnTo>
                  <a:lnTo>
                    <a:pt x="345" y="411"/>
                  </a:lnTo>
                  <a:lnTo>
                    <a:pt x="343" y="413"/>
                  </a:lnTo>
                  <a:lnTo>
                    <a:pt x="341" y="413"/>
                  </a:lnTo>
                  <a:lnTo>
                    <a:pt x="343" y="411"/>
                  </a:lnTo>
                  <a:lnTo>
                    <a:pt x="343" y="409"/>
                  </a:lnTo>
                  <a:lnTo>
                    <a:pt x="345" y="407"/>
                  </a:lnTo>
                  <a:lnTo>
                    <a:pt x="347" y="407"/>
                  </a:lnTo>
                  <a:lnTo>
                    <a:pt x="345" y="409"/>
                  </a:lnTo>
                  <a:lnTo>
                    <a:pt x="347" y="409"/>
                  </a:lnTo>
                  <a:lnTo>
                    <a:pt x="347" y="407"/>
                  </a:lnTo>
                  <a:lnTo>
                    <a:pt x="349" y="407"/>
                  </a:lnTo>
                  <a:lnTo>
                    <a:pt x="351" y="407"/>
                  </a:lnTo>
                  <a:lnTo>
                    <a:pt x="351" y="409"/>
                  </a:lnTo>
                  <a:lnTo>
                    <a:pt x="349" y="409"/>
                  </a:lnTo>
                  <a:lnTo>
                    <a:pt x="347" y="409"/>
                  </a:lnTo>
                  <a:close/>
                  <a:moveTo>
                    <a:pt x="345" y="401"/>
                  </a:moveTo>
                  <a:lnTo>
                    <a:pt x="345" y="403"/>
                  </a:lnTo>
                  <a:lnTo>
                    <a:pt x="347" y="403"/>
                  </a:lnTo>
                  <a:lnTo>
                    <a:pt x="347" y="405"/>
                  </a:lnTo>
                  <a:lnTo>
                    <a:pt x="345" y="405"/>
                  </a:lnTo>
                  <a:lnTo>
                    <a:pt x="341" y="407"/>
                  </a:lnTo>
                  <a:lnTo>
                    <a:pt x="343" y="405"/>
                  </a:lnTo>
                  <a:lnTo>
                    <a:pt x="341" y="405"/>
                  </a:lnTo>
                  <a:lnTo>
                    <a:pt x="343" y="405"/>
                  </a:lnTo>
                  <a:lnTo>
                    <a:pt x="343" y="403"/>
                  </a:lnTo>
                  <a:lnTo>
                    <a:pt x="345" y="403"/>
                  </a:lnTo>
                  <a:lnTo>
                    <a:pt x="345" y="401"/>
                  </a:lnTo>
                  <a:lnTo>
                    <a:pt x="343" y="401"/>
                  </a:lnTo>
                  <a:lnTo>
                    <a:pt x="345" y="401"/>
                  </a:lnTo>
                  <a:lnTo>
                    <a:pt x="345" y="399"/>
                  </a:lnTo>
                  <a:lnTo>
                    <a:pt x="345" y="401"/>
                  </a:lnTo>
                  <a:close/>
                  <a:moveTo>
                    <a:pt x="349" y="396"/>
                  </a:moveTo>
                  <a:lnTo>
                    <a:pt x="349" y="398"/>
                  </a:lnTo>
                  <a:lnTo>
                    <a:pt x="351" y="398"/>
                  </a:lnTo>
                  <a:lnTo>
                    <a:pt x="351" y="399"/>
                  </a:lnTo>
                  <a:lnTo>
                    <a:pt x="349" y="399"/>
                  </a:lnTo>
                  <a:lnTo>
                    <a:pt x="347" y="399"/>
                  </a:lnTo>
                  <a:lnTo>
                    <a:pt x="347" y="398"/>
                  </a:lnTo>
                  <a:lnTo>
                    <a:pt x="349" y="398"/>
                  </a:lnTo>
                  <a:lnTo>
                    <a:pt x="349" y="396"/>
                  </a:lnTo>
                  <a:close/>
                  <a:moveTo>
                    <a:pt x="351" y="392"/>
                  </a:moveTo>
                  <a:lnTo>
                    <a:pt x="351" y="394"/>
                  </a:lnTo>
                  <a:lnTo>
                    <a:pt x="351" y="392"/>
                  </a:lnTo>
                  <a:lnTo>
                    <a:pt x="351" y="394"/>
                  </a:lnTo>
                  <a:lnTo>
                    <a:pt x="349" y="394"/>
                  </a:lnTo>
                  <a:lnTo>
                    <a:pt x="349" y="392"/>
                  </a:lnTo>
                  <a:lnTo>
                    <a:pt x="351" y="390"/>
                  </a:lnTo>
                  <a:lnTo>
                    <a:pt x="351" y="392"/>
                  </a:lnTo>
                  <a:lnTo>
                    <a:pt x="351" y="390"/>
                  </a:lnTo>
                  <a:lnTo>
                    <a:pt x="351" y="392"/>
                  </a:lnTo>
                  <a:close/>
                  <a:moveTo>
                    <a:pt x="372" y="363"/>
                  </a:moveTo>
                  <a:lnTo>
                    <a:pt x="372" y="365"/>
                  </a:lnTo>
                  <a:lnTo>
                    <a:pt x="370" y="365"/>
                  </a:lnTo>
                  <a:lnTo>
                    <a:pt x="372" y="367"/>
                  </a:lnTo>
                  <a:lnTo>
                    <a:pt x="372" y="369"/>
                  </a:lnTo>
                  <a:lnTo>
                    <a:pt x="370" y="369"/>
                  </a:lnTo>
                  <a:lnTo>
                    <a:pt x="370" y="367"/>
                  </a:lnTo>
                  <a:lnTo>
                    <a:pt x="368" y="365"/>
                  </a:lnTo>
                  <a:lnTo>
                    <a:pt x="368" y="363"/>
                  </a:lnTo>
                  <a:lnTo>
                    <a:pt x="370" y="365"/>
                  </a:lnTo>
                  <a:lnTo>
                    <a:pt x="370" y="363"/>
                  </a:lnTo>
                  <a:lnTo>
                    <a:pt x="372" y="363"/>
                  </a:lnTo>
                  <a:lnTo>
                    <a:pt x="372" y="361"/>
                  </a:lnTo>
                  <a:lnTo>
                    <a:pt x="372" y="363"/>
                  </a:lnTo>
                  <a:close/>
                  <a:moveTo>
                    <a:pt x="374" y="351"/>
                  </a:moveTo>
                  <a:lnTo>
                    <a:pt x="374" y="353"/>
                  </a:lnTo>
                  <a:lnTo>
                    <a:pt x="372" y="353"/>
                  </a:lnTo>
                  <a:lnTo>
                    <a:pt x="372" y="351"/>
                  </a:lnTo>
                  <a:lnTo>
                    <a:pt x="374" y="350"/>
                  </a:lnTo>
                  <a:lnTo>
                    <a:pt x="374" y="351"/>
                  </a:lnTo>
                  <a:close/>
                  <a:moveTo>
                    <a:pt x="386" y="328"/>
                  </a:moveTo>
                  <a:lnTo>
                    <a:pt x="387" y="328"/>
                  </a:lnTo>
                  <a:lnTo>
                    <a:pt x="387" y="330"/>
                  </a:lnTo>
                  <a:lnTo>
                    <a:pt x="389" y="328"/>
                  </a:lnTo>
                  <a:lnTo>
                    <a:pt x="389" y="330"/>
                  </a:lnTo>
                  <a:lnTo>
                    <a:pt x="387" y="330"/>
                  </a:lnTo>
                  <a:lnTo>
                    <a:pt x="386" y="330"/>
                  </a:lnTo>
                  <a:lnTo>
                    <a:pt x="384" y="330"/>
                  </a:lnTo>
                  <a:lnTo>
                    <a:pt x="384" y="328"/>
                  </a:lnTo>
                  <a:lnTo>
                    <a:pt x="386" y="328"/>
                  </a:lnTo>
                  <a:lnTo>
                    <a:pt x="386" y="327"/>
                  </a:lnTo>
                  <a:lnTo>
                    <a:pt x="386" y="328"/>
                  </a:lnTo>
                  <a:close/>
                  <a:moveTo>
                    <a:pt x="399" y="327"/>
                  </a:moveTo>
                  <a:lnTo>
                    <a:pt x="397" y="328"/>
                  </a:lnTo>
                  <a:lnTo>
                    <a:pt x="397" y="327"/>
                  </a:lnTo>
                  <a:lnTo>
                    <a:pt x="395" y="327"/>
                  </a:lnTo>
                  <a:lnTo>
                    <a:pt x="395" y="328"/>
                  </a:lnTo>
                  <a:lnTo>
                    <a:pt x="393" y="328"/>
                  </a:lnTo>
                  <a:lnTo>
                    <a:pt x="393" y="327"/>
                  </a:lnTo>
                  <a:lnTo>
                    <a:pt x="391" y="327"/>
                  </a:lnTo>
                  <a:lnTo>
                    <a:pt x="393" y="327"/>
                  </a:lnTo>
                  <a:lnTo>
                    <a:pt x="397" y="327"/>
                  </a:lnTo>
                  <a:lnTo>
                    <a:pt x="399" y="327"/>
                  </a:lnTo>
                  <a:close/>
                  <a:moveTo>
                    <a:pt x="387" y="328"/>
                  </a:moveTo>
                  <a:lnTo>
                    <a:pt x="386" y="327"/>
                  </a:lnTo>
                  <a:lnTo>
                    <a:pt x="387" y="327"/>
                  </a:lnTo>
                  <a:lnTo>
                    <a:pt x="387" y="325"/>
                  </a:lnTo>
                  <a:lnTo>
                    <a:pt x="387" y="327"/>
                  </a:lnTo>
                  <a:lnTo>
                    <a:pt x="389" y="328"/>
                  </a:lnTo>
                  <a:lnTo>
                    <a:pt x="387" y="328"/>
                  </a:lnTo>
                  <a:close/>
                  <a:moveTo>
                    <a:pt x="353" y="325"/>
                  </a:moveTo>
                  <a:lnTo>
                    <a:pt x="355" y="325"/>
                  </a:lnTo>
                  <a:lnTo>
                    <a:pt x="353" y="325"/>
                  </a:lnTo>
                  <a:lnTo>
                    <a:pt x="353" y="327"/>
                  </a:lnTo>
                  <a:lnTo>
                    <a:pt x="355" y="327"/>
                  </a:lnTo>
                  <a:lnTo>
                    <a:pt x="355" y="328"/>
                  </a:lnTo>
                  <a:lnTo>
                    <a:pt x="355" y="330"/>
                  </a:lnTo>
                  <a:lnTo>
                    <a:pt x="353" y="330"/>
                  </a:lnTo>
                  <a:lnTo>
                    <a:pt x="353" y="328"/>
                  </a:lnTo>
                  <a:lnTo>
                    <a:pt x="351" y="328"/>
                  </a:lnTo>
                  <a:lnTo>
                    <a:pt x="351" y="330"/>
                  </a:lnTo>
                  <a:lnTo>
                    <a:pt x="353" y="330"/>
                  </a:lnTo>
                  <a:lnTo>
                    <a:pt x="353" y="332"/>
                  </a:lnTo>
                  <a:lnTo>
                    <a:pt x="351" y="332"/>
                  </a:lnTo>
                  <a:lnTo>
                    <a:pt x="351" y="334"/>
                  </a:lnTo>
                  <a:lnTo>
                    <a:pt x="349" y="334"/>
                  </a:lnTo>
                  <a:lnTo>
                    <a:pt x="349" y="332"/>
                  </a:lnTo>
                  <a:lnTo>
                    <a:pt x="351" y="330"/>
                  </a:lnTo>
                  <a:lnTo>
                    <a:pt x="351" y="328"/>
                  </a:lnTo>
                  <a:lnTo>
                    <a:pt x="351" y="325"/>
                  </a:lnTo>
                  <a:lnTo>
                    <a:pt x="353" y="325"/>
                  </a:lnTo>
                  <a:lnTo>
                    <a:pt x="353" y="323"/>
                  </a:lnTo>
                  <a:lnTo>
                    <a:pt x="355" y="323"/>
                  </a:lnTo>
                  <a:lnTo>
                    <a:pt x="355" y="325"/>
                  </a:lnTo>
                  <a:lnTo>
                    <a:pt x="353" y="325"/>
                  </a:lnTo>
                  <a:close/>
                  <a:moveTo>
                    <a:pt x="359" y="325"/>
                  </a:moveTo>
                  <a:lnTo>
                    <a:pt x="359" y="327"/>
                  </a:lnTo>
                  <a:lnTo>
                    <a:pt x="357" y="327"/>
                  </a:lnTo>
                  <a:lnTo>
                    <a:pt x="357" y="328"/>
                  </a:lnTo>
                  <a:lnTo>
                    <a:pt x="355" y="327"/>
                  </a:lnTo>
                  <a:lnTo>
                    <a:pt x="355" y="325"/>
                  </a:lnTo>
                  <a:lnTo>
                    <a:pt x="355" y="327"/>
                  </a:lnTo>
                  <a:lnTo>
                    <a:pt x="355" y="325"/>
                  </a:lnTo>
                  <a:lnTo>
                    <a:pt x="357" y="323"/>
                  </a:lnTo>
                  <a:lnTo>
                    <a:pt x="357" y="325"/>
                  </a:lnTo>
                  <a:lnTo>
                    <a:pt x="357" y="323"/>
                  </a:lnTo>
                  <a:lnTo>
                    <a:pt x="357" y="321"/>
                  </a:lnTo>
                  <a:lnTo>
                    <a:pt x="359" y="321"/>
                  </a:lnTo>
                  <a:lnTo>
                    <a:pt x="359" y="323"/>
                  </a:lnTo>
                  <a:lnTo>
                    <a:pt x="359" y="325"/>
                  </a:lnTo>
                  <a:close/>
                  <a:moveTo>
                    <a:pt x="382" y="317"/>
                  </a:moveTo>
                  <a:lnTo>
                    <a:pt x="380" y="317"/>
                  </a:lnTo>
                  <a:lnTo>
                    <a:pt x="382" y="315"/>
                  </a:lnTo>
                  <a:lnTo>
                    <a:pt x="384" y="315"/>
                  </a:lnTo>
                  <a:lnTo>
                    <a:pt x="382" y="317"/>
                  </a:lnTo>
                  <a:close/>
                  <a:moveTo>
                    <a:pt x="372" y="313"/>
                  </a:moveTo>
                  <a:lnTo>
                    <a:pt x="372" y="315"/>
                  </a:lnTo>
                  <a:lnTo>
                    <a:pt x="372" y="317"/>
                  </a:lnTo>
                  <a:lnTo>
                    <a:pt x="370" y="315"/>
                  </a:lnTo>
                  <a:lnTo>
                    <a:pt x="368" y="315"/>
                  </a:lnTo>
                  <a:lnTo>
                    <a:pt x="368" y="313"/>
                  </a:lnTo>
                  <a:lnTo>
                    <a:pt x="370" y="313"/>
                  </a:lnTo>
                  <a:lnTo>
                    <a:pt x="368" y="313"/>
                  </a:lnTo>
                  <a:lnTo>
                    <a:pt x="370" y="313"/>
                  </a:lnTo>
                  <a:lnTo>
                    <a:pt x="372" y="313"/>
                  </a:lnTo>
                  <a:close/>
                  <a:moveTo>
                    <a:pt x="368" y="315"/>
                  </a:moveTo>
                  <a:lnTo>
                    <a:pt x="368" y="317"/>
                  </a:lnTo>
                  <a:lnTo>
                    <a:pt x="368" y="315"/>
                  </a:lnTo>
                  <a:lnTo>
                    <a:pt x="370" y="315"/>
                  </a:lnTo>
                  <a:lnTo>
                    <a:pt x="370" y="317"/>
                  </a:lnTo>
                  <a:lnTo>
                    <a:pt x="370" y="319"/>
                  </a:lnTo>
                  <a:lnTo>
                    <a:pt x="368" y="319"/>
                  </a:lnTo>
                  <a:lnTo>
                    <a:pt x="366" y="319"/>
                  </a:lnTo>
                  <a:lnTo>
                    <a:pt x="366" y="321"/>
                  </a:lnTo>
                  <a:lnTo>
                    <a:pt x="366" y="319"/>
                  </a:lnTo>
                  <a:lnTo>
                    <a:pt x="366" y="321"/>
                  </a:lnTo>
                  <a:lnTo>
                    <a:pt x="364" y="321"/>
                  </a:lnTo>
                  <a:lnTo>
                    <a:pt x="366" y="321"/>
                  </a:lnTo>
                  <a:lnTo>
                    <a:pt x="366" y="323"/>
                  </a:lnTo>
                  <a:lnTo>
                    <a:pt x="364" y="323"/>
                  </a:lnTo>
                  <a:lnTo>
                    <a:pt x="364" y="321"/>
                  </a:lnTo>
                  <a:lnTo>
                    <a:pt x="364" y="323"/>
                  </a:lnTo>
                  <a:lnTo>
                    <a:pt x="363" y="323"/>
                  </a:lnTo>
                  <a:lnTo>
                    <a:pt x="364" y="325"/>
                  </a:lnTo>
                  <a:lnTo>
                    <a:pt x="363" y="325"/>
                  </a:lnTo>
                  <a:lnTo>
                    <a:pt x="363" y="323"/>
                  </a:lnTo>
                  <a:lnTo>
                    <a:pt x="361" y="323"/>
                  </a:lnTo>
                  <a:lnTo>
                    <a:pt x="361" y="325"/>
                  </a:lnTo>
                  <a:lnTo>
                    <a:pt x="359" y="325"/>
                  </a:lnTo>
                  <a:lnTo>
                    <a:pt x="361" y="323"/>
                  </a:lnTo>
                  <a:lnTo>
                    <a:pt x="361" y="321"/>
                  </a:lnTo>
                  <a:lnTo>
                    <a:pt x="361" y="319"/>
                  </a:lnTo>
                  <a:lnTo>
                    <a:pt x="361" y="317"/>
                  </a:lnTo>
                  <a:lnTo>
                    <a:pt x="363" y="317"/>
                  </a:lnTo>
                  <a:lnTo>
                    <a:pt x="361" y="317"/>
                  </a:lnTo>
                  <a:lnTo>
                    <a:pt x="363" y="315"/>
                  </a:lnTo>
                  <a:lnTo>
                    <a:pt x="364" y="315"/>
                  </a:lnTo>
                  <a:lnTo>
                    <a:pt x="366" y="315"/>
                  </a:lnTo>
                  <a:lnTo>
                    <a:pt x="366" y="313"/>
                  </a:lnTo>
                  <a:lnTo>
                    <a:pt x="368" y="313"/>
                  </a:lnTo>
                  <a:lnTo>
                    <a:pt x="368" y="315"/>
                  </a:lnTo>
                  <a:close/>
                  <a:moveTo>
                    <a:pt x="386" y="307"/>
                  </a:moveTo>
                  <a:lnTo>
                    <a:pt x="384" y="311"/>
                  </a:lnTo>
                  <a:lnTo>
                    <a:pt x="384" y="313"/>
                  </a:lnTo>
                  <a:lnTo>
                    <a:pt x="380" y="317"/>
                  </a:lnTo>
                  <a:lnTo>
                    <a:pt x="380" y="315"/>
                  </a:lnTo>
                  <a:lnTo>
                    <a:pt x="380" y="313"/>
                  </a:lnTo>
                  <a:lnTo>
                    <a:pt x="380" y="315"/>
                  </a:lnTo>
                  <a:lnTo>
                    <a:pt x="378" y="315"/>
                  </a:lnTo>
                  <a:lnTo>
                    <a:pt x="378" y="317"/>
                  </a:lnTo>
                  <a:lnTo>
                    <a:pt x="376" y="317"/>
                  </a:lnTo>
                  <a:lnTo>
                    <a:pt x="376" y="319"/>
                  </a:lnTo>
                  <a:lnTo>
                    <a:pt x="374" y="319"/>
                  </a:lnTo>
                  <a:lnTo>
                    <a:pt x="372" y="321"/>
                  </a:lnTo>
                  <a:lnTo>
                    <a:pt x="372" y="319"/>
                  </a:lnTo>
                  <a:lnTo>
                    <a:pt x="372" y="317"/>
                  </a:lnTo>
                  <a:lnTo>
                    <a:pt x="374" y="317"/>
                  </a:lnTo>
                  <a:lnTo>
                    <a:pt x="372" y="317"/>
                  </a:lnTo>
                  <a:lnTo>
                    <a:pt x="372" y="315"/>
                  </a:lnTo>
                  <a:lnTo>
                    <a:pt x="374" y="315"/>
                  </a:lnTo>
                  <a:lnTo>
                    <a:pt x="372" y="315"/>
                  </a:lnTo>
                  <a:lnTo>
                    <a:pt x="372" y="313"/>
                  </a:lnTo>
                  <a:lnTo>
                    <a:pt x="374" y="313"/>
                  </a:lnTo>
                  <a:lnTo>
                    <a:pt x="374" y="315"/>
                  </a:lnTo>
                  <a:lnTo>
                    <a:pt x="374" y="313"/>
                  </a:lnTo>
                  <a:lnTo>
                    <a:pt x="376" y="313"/>
                  </a:lnTo>
                  <a:lnTo>
                    <a:pt x="376" y="315"/>
                  </a:lnTo>
                  <a:lnTo>
                    <a:pt x="376" y="313"/>
                  </a:lnTo>
                  <a:lnTo>
                    <a:pt x="374" y="313"/>
                  </a:lnTo>
                  <a:lnTo>
                    <a:pt x="376" y="311"/>
                  </a:lnTo>
                  <a:lnTo>
                    <a:pt x="374" y="311"/>
                  </a:lnTo>
                  <a:lnTo>
                    <a:pt x="376" y="311"/>
                  </a:lnTo>
                  <a:lnTo>
                    <a:pt x="378" y="311"/>
                  </a:lnTo>
                  <a:lnTo>
                    <a:pt x="376" y="309"/>
                  </a:lnTo>
                  <a:lnTo>
                    <a:pt x="378" y="309"/>
                  </a:lnTo>
                  <a:lnTo>
                    <a:pt x="380" y="311"/>
                  </a:lnTo>
                  <a:lnTo>
                    <a:pt x="380" y="309"/>
                  </a:lnTo>
                  <a:lnTo>
                    <a:pt x="382" y="309"/>
                  </a:lnTo>
                  <a:lnTo>
                    <a:pt x="382" y="311"/>
                  </a:lnTo>
                  <a:lnTo>
                    <a:pt x="380" y="311"/>
                  </a:lnTo>
                  <a:lnTo>
                    <a:pt x="382" y="311"/>
                  </a:lnTo>
                  <a:lnTo>
                    <a:pt x="382" y="309"/>
                  </a:lnTo>
                  <a:lnTo>
                    <a:pt x="384" y="309"/>
                  </a:lnTo>
                  <a:lnTo>
                    <a:pt x="386" y="307"/>
                  </a:lnTo>
                  <a:lnTo>
                    <a:pt x="387" y="307"/>
                  </a:lnTo>
                  <a:lnTo>
                    <a:pt x="386" y="307"/>
                  </a:lnTo>
                  <a:close/>
                  <a:moveTo>
                    <a:pt x="407" y="309"/>
                  </a:moveTo>
                  <a:lnTo>
                    <a:pt x="403" y="309"/>
                  </a:lnTo>
                  <a:lnTo>
                    <a:pt x="403" y="311"/>
                  </a:lnTo>
                  <a:lnTo>
                    <a:pt x="401" y="311"/>
                  </a:lnTo>
                  <a:lnTo>
                    <a:pt x="401" y="309"/>
                  </a:lnTo>
                  <a:lnTo>
                    <a:pt x="403" y="309"/>
                  </a:lnTo>
                  <a:lnTo>
                    <a:pt x="401" y="309"/>
                  </a:lnTo>
                  <a:lnTo>
                    <a:pt x="403" y="307"/>
                  </a:lnTo>
                  <a:lnTo>
                    <a:pt x="403" y="305"/>
                  </a:lnTo>
                  <a:lnTo>
                    <a:pt x="405" y="303"/>
                  </a:lnTo>
                  <a:lnTo>
                    <a:pt x="407" y="305"/>
                  </a:lnTo>
                  <a:lnTo>
                    <a:pt x="407" y="307"/>
                  </a:lnTo>
                  <a:lnTo>
                    <a:pt x="407" y="309"/>
                  </a:lnTo>
                  <a:close/>
                  <a:moveTo>
                    <a:pt x="380" y="305"/>
                  </a:moveTo>
                  <a:lnTo>
                    <a:pt x="378" y="303"/>
                  </a:lnTo>
                  <a:lnTo>
                    <a:pt x="378" y="302"/>
                  </a:lnTo>
                  <a:lnTo>
                    <a:pt x="380" y="302"/>
                  </a:lnTo>
                  <a:lnTo>
                    <a:pt x="382" y="303"/>
                  </a:lnTo>
                  <a:lnTo>
                    <a:pt x="384" y="303"/>
                  </a:lnTo>
                  <a:lnTo>
                    <a:pt x="384" y="305"/>
                  </a:lnTo>
                  <a:lnTo>
                    <a:pt x="382" y="305"/>
                  </a:lnTo>
                  <a:lnTo>
                    <a:pt x="380" y="305"/>
                  </a:lnTo>
                  <a:close/>
                  <a:moveTo>
                    <a:pt x="418" y="294"/>
                  </a:moveTo>
                  <a:lnTo>
                    <a:pt x="412" y="296"/>
                  </a:lnTo>
                  <a:lnTo>
                    <a:pt x="412" y="294"/>
                  </a:lnTo>
                  <a:lnTo>
                    <a:pt x="414" y="294"/>
                  </a:lnTo>
                  <a:lnTo>
                    <a:pt x="414" y="292"/>
                  </a:lnTo>
                  <a:lnTo>
                    <a:pt x="416" y="290"/>
                  </a:lnTo>
                  <a:lnTo>
                    <a:pt x="416" y="292"/>
                  </a:lnTo>
                  <a:lnTo>
                    <a:pt x="418" y="294"/>
                  </a:lnTo>
                  <a:close/>
                  <a:moveTo>
                    <a:pt x="420" y="290"/>
                  </a:moveTo>
                  <a:lnTo>
                    <a:pt x="420" y="288"/>
                  </a:lnTo>
                  <a:lnTo>
                    <a:pt x="418" y="288"/>
                  </a:lnTo>
                  <a:lnTo>
                    <a:pt x="420" y="286"/>
                  </a:lnTo>
                  <a:lnTo>
                    <a:pt x="420" y="288"/>
                  </a:lnTo>
                  <a:lnTo>
                    <a:pt x="422" y="288"/>
                  </a:lnTo>
                  <a:lnTo>
                    <a:pt x="422" y="290"/>
                  </a:lnTo>
                  <a:lnTo>
                    <a:pt x="420" y="292"/>
                  </a:lnTo>
                  <a:lnTo>
                    <a:pt x="418" y="292"/>
                  </a:lnTo>
                  <a:lnTo>
                    <a:pt x="418" y="290"/>
                  </a:lnTo>
                  <a:lnTo>
                    <a:pt x="418" y="288"/>
                  </a:lnTo>
                  <a:lnTo>
                    <a:pt x="416" y="288"/>
                  </a:lnTo>
                  <a:lnTo>
                    <a:pt x="418" y="286"/>
                  </a:lnTo>
                  <a:lnTo>
                    <a:pt x="418" y="288"/>
                  </a:lnTo>
                  <a:lnTo>
                    <a:pt x="418" y="290"/>
                  </a:lnTo>
                  <a:lnTo>
                    <a:pt x="420" y="290"/>
                  </a:lnTo>
                  <a:close/>
                  <a:moveTo>
                    <a:pt x="384" y="290"/>
                  </a:moveTo>
                  <a:lnTo>
                    <a:pt x="382" y="290"/>
                  </a:lnTo>
                  <a:lnTo>
                    <a:pt x="382" y="288"/>
                  </a:lnTo>
                  <a:lnTo>
                    <a:pt x="382" y="286"/>
                  </a:lnTo>
                  <a:lnTo>
                    <a:pt x="384" y="286"/>
                  </a:lnTo>
                  <a:lnTo>
                    <a:pt x="384" y="288"/>
                  </a:lnTo>
                  <a:lnTo>
                    <a:pt x="384" y="290"/>
                  </a:lnTo>
                  <a:close/>
                  <a:moveTo>
                    <a:pt x="399" y="286"/>
                  </a:moveTo>
                  <a:lnTo>
                    <a:pt x="399" y="288"/>
                  </a:lnTo>
                  <a:lnTo>
                    <a:pt x="399" y="290"/>
                  </a:lnTo>
                  <a:lnTo>
                    <a:pt x="397" y="292"/>
                  </a:lnTo>
                  <a:lnTo>
                    <a:pt x="397" y="294"/>
                  </a:lnTo>
                  <a:lnTo>
                    <a:pt x="395" y="296"/>
                  </a:lnTo>
                  <a:lnTo>
                    <a:pt x="397" y="296"/>
                  </a:lnTo>
                  <a:lnTo>
                    <a:pt x="397" y="294"/>
                  </a:lnTo>
                  <a:lnTo>
                    <a:pt x="399" y="294"/>
                  </a:lnTo>
                  <a:lnTo>
                    <a:pt x="399" y="292"/>
                  </a:lnTo>
                  <a:lnTo>
                    <a:pt x="399" y="294"/>
                  </a:lnTo>
                  <a:lnTo>
                    <a:pt x="399" y="296"/>
                  </a:lnTo>
                  <a:lnTo>
                    <a:pt x="399" y="298"/>
                  </a:lnTo>
                  <a:lnTo>
                    <a:pt x="397" y="300"/>
                  </a:lnTo>
                  <a:lnTo>
                    <a:pt x="397" y="302"/>
                  </a:lnTo>
                  <a:lnTo>
                    <a:pt x="397" y="303"/>
                  </a:lnTo>
                  <a:lnTo>
                    <a:pt x="395" y="303"/>
                  </a:lnTo>
                  <a:lnTo>
                    <a:pt x="397" y="303"/>
                  </a:lnTo>
                  <a:lnTo>
                    <a:pt x="397" y="302"/>
                  </a:lnTo>
                  <a:lnTo>
                    <a:pt x="397" y="300"/>
                  </a:lnTo>
                  <a:lnTo>
                    <a:pt x="399" y="300"/>
                  </a:lnTo>
                  <a:lnTo>
                    <a:pt x="399" y="298"/>
                  </a:lnTo>
                  <a:lnTo>
                    <a:pt x="401" y="298"/>
                  </a:lnTo>
                  <a:lnTo>
                    <a:pt x="401" y="300"/>
                  </a:lnTo>
                  <a:lnTo>
                    <a:pt x="401" y="298"/>
                  </a:lnTo>
                  <a:lnTo>
                    <a:pt x="401" y="296"/>
                  </a:lnTo>
                  <a:lnTo>
                    <a:pt x="403" y="296"/>
                  </a:lnTo>
                  <a:lnTo>
                    <a:pt x="403" y="294"/>
                  </a:lnTo>
                  <a:lnTo>
                    <a:pt x="401" y="294"/>
                  </a:lnTo>
                  <a:lnTo>
                    <a:pt x="401" y="292"/>
                  </a:lnTo>
                  <a:lnTo>
                    <a:pt x="401" y="290"/>
                  </a:lnTo>
                  <a:lnTo>
                    <a:pt x="403" y="290"/>
                  </a:lnTo>
                  <a:lnTo>
                    <a:pt x="405" y="290"/>
                  </a:lnTo>
                  <a:lnTo>
                    <a:pt x="405" y="288"/>
                  </a:lnTo>
                  <a:lnTo>
                    <a:pt x="403" y="288"/>
                  </a:lnTo>
                  <a:lnTo>
                    <a:pt x="405" y="288"/>
                  </a:lnTo>
                  <a:lnTo>
                    <a:pt x="405" y="290"/>
                  </a:lnTo>
                  <a:lnTo>
                    <a:pt x="407" y="290"/>
                  </a:lnTo>
                  <a:lnTo>
                    <a:pt x="407" y="292"/>
                  </a:lnTo>
                  <a:lnTo>
                    <a:pt x="409" y="292"/>
                  </a:lnTo>
                  <a:lnTo>
                    <a:pt x="409" y="294"/>
                  </a:lnTo>
                  <a:lnTo>
                    <a:pt x="409" y="296"/>
                  </a:lnTo>
                  <a:lnTo>
                    <a:pt x="409" y="298"/>
                  </a:lnTo>
                  <a:lnTo>
                    <a:pt x="409" y="300"/>
                  </a:lnTo>
                  <a:lnTo>
                    <a:pt x="409" y="302"/>
                  </a:lnTo>
                  <a:lnTo>
                    <a:pt x="407" y="302"/>
                  </a:lnTo>
                  <a:lnTo>
                    <a:pt x="409" y="302"/>
                  </a:lnTo>
                  <a:lnTo>
                    <a:pt x="409" y="303"/>
                  </a:lnTo>
                  <a:lnTo>
                    <a:pt x="407" y="303"/>
                  </a:lnTo>
                  <a:lnTo>
                    <a:pt x="405" y="303"/>
                  </a:lnTo>
                  <a:lnTo>
                    <a:pt x="403" y="303"/>
                  </a:lnTo>
                  <a:lnTo>
                    <a:pt x="403" y="305"/>
                  </a:lnTo>
                  <a:lnTo>
                    <a:pt x="403" y="303"/>
                  </a:lnTo>
                  <a:lnTo>
                    <a:pt x="401" y="303"/>
                  </a:lnTo>
                  <a:lnTo>
                    <a:pt x="401" y="305"/>
                  </a:lnTo>
                  <a:lnTo>
                    <a:pt x="401" y="307"/>
                  </a:lnTo>
                  <a:lnTo>
                    <a:pt x="399" y="309"/>
                  </a:lnTo>
                  <a:lnTo>
                    <a:pt x="399" y="311"/>
                  </a:lnTo>
                  <a:lnTo>
                    <a:pt x="397" y="311"/>
                  </a:lnTo>
                  <a:lnTo>
                    <a:pt x="397" y="309"/>
                  </a:lnTo>
                  <a:lnTo>
                    <a:pt x="397" y="307"/>
                  </a:lnTo>
                  <a:lnTo>
                    <a:pt x="397" y="305"/>
                  </a:lnTo>
                  <a:lnTo>
                    <a:pt x="397" y="307"/>
                  </a:lnTo>
                  <a:lnTo>
                    <a:pt x="397" y="309"/>
                  </a:lnTo>
                  <a:lnTo>
                    <a:pt x="397" y="307"/>
                  </a:lnTo>
                  <a:lnTo>
                    <a:pt x="397" y="309"/>
                  </a:lnTo>
                  <a:lnTo>
                    <a:pt x="397" y="311"/>
                  </a:lnTo>
                  <a:lnTo>
                    <a:pt x="397" y="309"/>
                  </a:lnTo>
                  <a:lnTo>
                    <a:pt x="395" y="309"/>
                  </a:lnTo>
                  <a:lnTo>
                    <a:pt x="395" y="311"/>
                  </a:lnTo>
                  <a:lnTo>
                    <a:pt x="395" y="313"/>
                  </a:lnTo>
                  <a:lnTo>
                    <a:pt x="393" y="313"/>
                  </a:lnTo>
                  <a:lnTo>
                    <a:pt x="393" y="315"/>
                  </a:lnTo>
                  <a:lnTo>
                    <a:pt x="393" y="313"/>
                  </a:lnTo>
                  <a:lnTo>
                    <a:pt x="393" y="315"/>
                  </a:lnTo>
                  <a:lnTo>
                    <a:pt x="393" y="313"/>
                  </a:lnTo>
                  <a:lnTo>
                    <a:pt x="389" y="313"/>
                  </a:lnTo>
                  <a:lnTo>
                    <a:pt x="389" y="311"/>
                  </a:lnTo>
                  <a:lnTo>
                    <a:pt x="389" y="313"/>
                  </a:lnTo>
                  <a:lnTo>
                    <a:pt x="389" y="311"/>
                  </a:lnTo>
                  <a:lnTo>
                    <a:pt x="391" y="311"/>
                  </a:lnTo>
                  <a:lnTo>
                    <a:pt x="391" y="309"/>
                  </a:lnTo>
                  <a:lnTo>
                    <a:pt x="393" y="307"/>
                  </a:lnTo>
                  <a:lnTo>
                    <a:pt x="393" y="305"/>
                  </a:lnTo>
                  <a:lnTo>
                    <a:pt x="393" y="307"/>
                  </a:lnTo>
                  <a:lnTo>
                    <a:pt x="391" y="309"/>
                  </a:lnTo>
                  <a:lnTo>
                    <a:pt x="389" y="309"/>
                  </a:lnTo>
                  <a:lnTo>
                    <a:pt x="387" y="311"/>
                  </a:lnTo>
                  <a:lnTo>
                    <a:pt x="387" y="313"/>
                  </a:lnTo>
                  <a:lnTo>
                    <a:pt x="386" y="313"/>
                  </a:lnTo>
                  <a:lnTo>
                    <a:pt x="386" y="315"/>
                  </a:lnTo>
                  <a:lnTo>
                    <a:pt x="386" y="317"/>
                  </a:lnTo>
                  <a:lnTo>
                    <a:pt x="384" y="317"/>
                  </a:lnTo>
                  <a:lnTo>
                    <a:pt x="384" y="315"/>
                  </a:lnTo>
                  <a:lnTo>
                    <a:pt x="384" y="313"/>
                  </a:lnTo>
                  <a:lnTo>
                    <a:pt x="386" y="313"/>
                  </a:lnTo>
                  <a:lnTo>
                    <a:pt x="386" y="311"/>
                  </a:lnTo>
                  <a:lnTo>
                    <a:pt x="387" y="309"/>
                  </a:lnTo>
                  <a:lnTo>
                    <a:pt x="387" y="307"/>
                  </a:lnTo>
                  <a:lnTo>
                    <a:pt x="389" y="307"/>
                  </a:lnTo>
                  <a:lnTo>
                    <a:pt x="387" y="307"/>
                  </a:lnTo>
                  <a:lnTo>
                    <a:pt x="387" y="305"/>
                  </a:lnTo>
                  <a:lnTo>
                    <a:pt x="389" y="305"/>
                  </a:lnTo>
                  <a:lnTo>
                    <a:pt x="387" y="305"/>
                  </a:lnTo>
                  <a:lnTo>
                    <a:pt x="387" y="303"/>
                  </a:lnTo>
                  <a:lnTo>
                    <a:pt x="389" y="303"/>
                  </a:lnTo>
                  <a:lnTo>
                    <a:pt x="389" y="302"/>
                  </a:lnTo>
                  <a:lnTo>
                    <a:pt x="391" y="302"/>
                  </a:lnTo>
                  <a:lnTo>
                    <a:pt x="391" y="303"/>
                  </a:lnTo>
                  <a:lnTo>
                    <a:pt x="391" y="302"/>
                  </a:lnTo>
                  <a:lnTo>
                    <a:pt x="389" y="302"/>
                  </a:lnTo>
                  <a:lnTo>
                    <a:pt x="391" y="302"/>
                  </a:lnTo>
                  <a:lnTo>
                    <a:pt x="391" y="300"/>
                  </a:lnTo>
                  <a:lnTo>
                    <a:pt x="393" y="300"/>
                  </a:lnTo>
                  <a:lnTo>
                    <a:pt x="393" y="302"/>
                  </a:lnTo>
                  <a:lnTo>
                    <a:pt x="393" y="300"/>
                  </a:lnTo>
                  <a:lnTo>
                    <a:pt x="391" y="300"/>
                  </a:lnTo>
                  <a:lnTo>
                    <a:pt x="391" y="298"/>
                  </a:lnTo>
                  <a:lnTo>
                    <a:pt x="391" y="296"/>
                  </a:lnTo>
                  <a:lnTo>
                    <a:pt x="393" y="296"/>
                  </a:lnTo>
                  <a:lnTo>
                    <a:pt x="395" y="296"/>
                  </a:lnTo>
                  <a:lnTo>
                    <a:pt x="395" y="298"/>
                  </a:lnTo>
                  <a:lnTo>
                    <a:pt x="395" y="296"/>
                  </a:lnTo>
                  <a:lnTo>
                    <a:pt x="393" y="296"/>
                  </a:lnTo>
                  <a:lnTo>
                    <a:pt x="391" y="296"/>
                  </a:lnTo>
                  <a:lnTo>
                    <a:pt x="391" y="294"/>
                  </a:lnTo>
                  <a:lnTo>
                    <a:pt x="391" y="292"/>
                  </a:lnTo>
                  <a:lnTo>
                    <a:pt x="393" y="292"/>
                  </a:lnTo>
                  <a:lnTo>
                    <a:pt x="393" y="290"/>
                  </a:lnTo>
                  <a:lnTo>
                    <a:pt x="393" y="288"/>
                  </a:lnTo>
                  <a:lnTo>
                    <a:pt x="393" y="286"/>
                  </a:lnTo>
                  <a:lnTo>
                    <a:pt x="395" y="286"/>
                  </a:lnTo>
                  <a:lnTo>
                    <a:pt x="397" y="286"/>
                  </a:lnTo>
                  <a:lnTo>
                    <a:pt x="397" y="284"/>
                  </a:lnTo>
                  <a:lnTo>
                    <a:pt x="399" y="286"/>
                  </a:lnTo>
                  <a:close/>
                  <a:moveTo>
                    <a:pt x="407" y="284"/>
                  </a:moveTo>
                  <a:lnTo>
                    <a:pt x="407" y="286"/>
                  </a:lnTo>
                  <a:lnTo>
                    <a:pt x="409" y="286"/>
                  </a:lnTo>
                  <a:lnTo>
                    <a:pt x="409" y="284"/>
                  </a:lnTo>
                  <a:lnTo>
                    <a:pt x="409" y="286"/>
                  </a:lnTo>
                  <a:lnTo>
                    <a:pt x="409" y="288"/>
                  </a:lnTo>
                  <a:lnTo>
                    <a:pt x="407" y="288"/>
                  </a:lnTo>
                  <a:lnTo>
                    <a:pt x="405" y="286"/>
                  </a:lnTo>
                  <a:lnTo>
                    <a:pt x="405" y="284"/>
                  </a:lnTo>
                  <a:lnTo>
                    <a:pt x="407" y="284"/>
                  </a:lnTo>
                  <a:close/>
                  <a:moveTo>
                    <a:pt x="387" y="286"/>
                  </a:moveTo>
                  <a:lnTo>
                    <a:pt x="387" y="288"/>
                  </a:lnTo>
                  <a:lnTo>
                    <a:pt x="389" y="288"/>
                  </a:lnTo>
                  <a:lnTo>
                    <a:pt x="387" y="290"/>
                  </a:lnTo>
                  <a:lnTo>
                    <a:pt x="387" y="292"/>
                  </a:lnTo>
                  <a:lnTo>
                    <a:pt x="389" y="290"/>
                  </a:lnTo>
                  <a:lnTo>
                    <a:pt x="389" y="292"/>
                  </a:lnTo>
                  <a:lnTo>
                    <a:pt x="387" y="292"/>
                  </a:lnTo>
                  <a:lnTo>
                    <a:pt x="389" y="294"/>
                  </a:lnTo>
                  <a:lnTo>
                    <a:pt x="387" y="294"/>
                  </a:lnTo>
                  <a:lnTo>
                    <a:pt x="389" y="294"/>
                  </a:lnTo>
                  <a:lnTo>
                    <a:pt x="389" y="296"/>
                  </a:lnTo>
                  <a:lnTo>
                    <a:pt x="389" y="298"/>
                  </a:lnTo>
                  <a:lnTo>
                    <a:pt x="389" y="300"/>
                  </a:lnTo>
                  <a:lnTo>
                    <a:pt x="386" y="302"/>
                  </a:lnTo>
                  <a:lnTo>
                    <a:pt x="382" y="302"/>
                  </a:lnTo>
                  <a:lnTo>
                    <a:pt x="382" y="300"/>
                  </a:lnTo>
                  <a:lnTo>
                    <a:pt x="384" y="298"/>
                  </a:lnTo>
                  <a:lnTo>
                    <a:pt x="386" y="298"/>
                  </a:lnTo>
                  <a:lnTo>
                    <a:pt x="387" y="298"/>
                  </a:lnTo>
                  <a:lnTo>
                    <a:pt x="386" y="296"/>
                  </a:lnTo>
                  <a:lnTo>
                    <a:pt x="386" y="294"/>
                  </a:lnTo>
                  <a:lnTo>
                    <a:pt x="384" y="294"/>
                  </a:lnTo>
                  <a:lnTo>
                    <a:pt x="386" y="294"/>
                  </a:lnTo>
                  <a:lnTo>
                    <a:pt x="386" y="296"/>
                  </a:lnTo>
                  <a:lnTo>
                    <a:pt x="384" y="296"/>
                  </a:lnTo>
                  <a:lnTo>
                    <a:pt x="384" y="298"/>
                  </a:lnTo>
                  <a:lnTo>
                    <a:pt x="382" y="298"/>
                  </a:lnTo>
                  <a:lnTo>
                    <a:pt x="382" y="296"/>
                  </a:lnTo>
                  <a:lnTo>
                    <a:pt x="380" y="298"/>
                  </a:lnTo>
                  <a:lnTo>
                    <a:pt x="380" y="296"/>
                  </a:lnTo>
                  <a:lnTo>
                    <a:pt x="378" y="298"/>
                  </a:lnTo>
                  <a:lnTo>
                    <a:pt x="378" y="300"/>
                  </a:lnTo>
                  <a:lnTo>
                    <a:pt x="376" y="300"/>
                  </a:lnTo>
                  <a:lnTo>
                    <a:pt x="376" y="302"/>
                  </a:lnTo>
                  <a:lnTo>
                    <a:pt x="374" y="302"/>
                  </a:lnTo>
                  <a:lnTo>
                    <a:pt x="374" y="300"/>
                  </a:lnTo>
                  <a:lnTo>
                    <a:pt x="374" y="298"/>
                  </a:lnTo>
                  <a:lnTo>
                    <a:pt x="374" y="296"/>
                  </a:lnTo>
                  <a:lnTo>
                    <a:pt x="376" y="296"/>
                  </a:lnTo>
                  <a:lnTo>
                    <a:pt x="376" y="294"/>
                  </a:lnTo>
                  <a:lnTo>
                    <a:pt x="376" y="292"/>
                  </a:lnTo>
                  <a:lnTo>
                    <a:pt x="376" y="294"/>
                  </a:lnTo>
                  <a:lnTo>
                    <a:pt x="378" y="294"/>
                  </a:lnTo>
                  <a:lnTo>
                    <a:pt x="378" y="296"/>
                  </a:lnTo>
                  <a:lnTo>
                    <a:pt x="378" y="294"/>
                  </a:lnTo>
                  <a:lnTo>
                    <a:pt x="378" y="292"/>
                  </a:lnTo>
                  <a:lnTo>
                    <a:pt x="380" y="292"/>
                  </a:lnTo>
                  <a:lnTo>
                    <a:pt x="380" y="294"/>
                  </a:lnTo>
                  <a:lnTo>
                    <a:pt x="382" y="294"/>
                  </a:lnTo>
                  <a:lnTo>
                    <a:pt x="382" y="292"/>
                  </a:lnTo>
                  <a:lnTo>
                    <a:pt x="382" y="294"/>
                  </a:lnTo>
                  <a:lnTo>
                    <a:pt x="384" y="294"/>
                  </a:lnTo>
                  <a:lnTo>
                    <a:pt x="384" y="292"/>
                  </a:lnTo>
                  <a:lnTo>
                    <a:pt x="382" y="290"/>
                  </a:lnTo>
                  <a:lnTo>
                    <a:pt x="384" y="290"/>
                  </a:lnTo>
                  <a:lnTo>
                    <a:pt x="384" y="292"/>
                  </a:lnTo>
                  <a:lnTo>
                    <a:pt x="386" y="290"/>
                  </a:lnTo>
                  <a:lnTo>
                    <a:pt x="386" y="292"/>
                  </a:lnTo>
                  <a:lnTo>
                    <a:pt x="386" y="290"/>
                  </a:lnTo>
                  <a:lnTo>
                    <a:pt x="386" y="288"/>
                  </a:lnTo>
                  <a:lnTo>
                    <a:pt x="384" y="286"/>
                  </a:lnTo>
                  <a:lnTo>
                    <a:pt x="384" y="284"/>
                  </a:lnTo>
                  <a:lnTo>
                    <a:pt x="386" y="282"/>
                  </a:lnTo>
                  <a:lnTo>
                    <a:pt x="386" y="284"/>
                  </a:lnTo>
                  <a:lnTo>
                    <a:pt x="387" y="284"/>
                  </a:lnTo>
                  <a:lnTo>
                    <a:pt x="386" y="286"/>
                  </a:lnTo>
                  <a:lnTo>
                    <a:pt x="387" y="286"/>
                  </a:lnTo>
                  <a:close/>
                  <a:moveTo>
                    <a:pt x="422" y="284"/>
                  </a:moveTo>
                  <a:lnTo>
                    <a:pt x="422" y="282"/>
                  </a:lnTo>
                  <a:lnTo>
                    <a:pt x="422" y="280"/>
                  </a:lnTo>
                  <a:lnTo>
                    <a:pt x="424" y="280"/>
                  </a:lnTo>
                  <a:lnTo>
                    <a:pt x="424" y="282"/>
                  </a:lnTo>
                  <a:lnTo>
                    <a:pt x="422" y="282"/>
                  </a:lnTo>
                  <a:lnTo>
                    <a:pt x="422" y="284"/>
                  </a:lnTo>
                  <a:close/>
                  <a:moveTo>
                    <a:pt x="397" y="282"/>
                  </a:moveTo>
                  <a:lnTo>
                    <a:pt x="395" y="284"/>
                  </a:lnTo>
                  <a:lnTo>
                    <a:pt x="393" y="284"/>
                  </a:lnTo>
                  <a:lnTo>
                    <a:pt x="393" y="282"/>
                  </a:lnTo>
                  <a:lnTo>
                    <a:pt x="393" y="284"/>
                  </a:lnTo>
                  <a:lnTo>
                    <a:pt x="393" y="286"/>
                  </a:lnTo>
                  <a:lnTo>
                    <a:pt x="393" y="288"/>
                  </a:lnTo>
                  <a:lnTo>
                    <a:pt x="391" y="288"/>
                  </a:lnTo>
                  <a:lnTo>
                    <a:pt x="391" y="286"/>
                  </a:lnTo>
                  <a:lnTo>
                    <a:pt x="391" y="284"/>
                  </a:lnTo>
                  <a:lnTo>
                    <a:pt x="391" y="282"/>
                  </a:lnTo>
                  <a:lnTo>
                    <a:pt x="391" y="280"/>
                  </a:lnTo>
                  <a:lnTo>
                    <a:pt x="393" y="280"/>
                  </a:lnTo>
                  <a:lnTo>
                    <a:pt x="393" y="279"/>
                  </a:lnTo>
                  <a:lnTo>
                    <a:pt x="395" y="277"/>
                  </a:lnTo>
                  <a:lnTo>
                    <a:pt x="397" y="277"/>
                  </a:lnTo>
                  <a:lnTo>
                    <a:pt x="397" y="275"/>
                  </a:lnTo>
                  <a:lnTo>
                    <a:pt x="397" y="273"/>
                  </a:lnTo>
                  <a:lnTo>
                    <a:pt x="399" y="273"/>
                  </a:lnTo>
                  <a:lnTo>
                    <a:pt x="399" y="271"/>
                  </a:lnTo>
                  <a:lnTo>
                    <a:pt x="401" y="269"/>
                  </a:lnTo>
                  <a:lnTo>
                    <a:pt x="403" y="269"/>
                  </a:lnTo>
                  <a:lnTo>
                    <a:pt x="403" y="271"/>
                  </a:lnTo>
                  <a:lnTo>
                    <a:pt x="403" y="273"/>
                  </a:lnTo>
                  <a:lnTo>
                    <a:pt x="401" y="273"/>
                  </a:lnTo>
                  <a:lnTo>
                    <a:pt x="401" y="275"/>
                  </a:lnTo>
                  <a:lnTo>
                    <a:pt x="401" y="277"/>
                  </a:lnTo>
                  <a:lnTo>
                    <a:pt x="401" y="279"/>
                  </a:lnTo>
                  <a:lnTo>
                    <a:pt x="399" y="279"/>
                  </a:lnTo>
                  <a:lnTo>
                    <a:pt x="399" y="280"/>
                  </a:lnTo>
                  <a:lnTo>
                    <a:pt x="397" y="280"/>
                  </a:lnTo>
                  <a:lnTo>
                    <a:pt x="397" y="282"/>
                  </a:lnTo>
                  <a:close/>
                  <a:moveTo>
                    <a:pt x="428" y="259"/>
                  </a:moveTo>
                  <a:lnTo>
                    <a:pt x="428" y="257"/>
                  </a:lnTo>
                  <a:lnTo>
                    <a:pt x="430" y="257"/>
                  </a:lnTo>
                  <a:lnTo>
                    <a:pt x="430" y="259"/>
                  </a:lnTo>
                  <a:lnTo>
                    <a:pt x="430" y="261"/>
                  </a:lnTo>
                  <a:lnTo>
                    <a:pt x="430" y="263"/>
                  </a:lnTo>
                  <a:lnTo>
                    <a:pt x="430" y="261"/>
                  </a:lnTo>
                  <a:lnTo>
                    <a:pt x="430" y="259"/>
                  </a:lnTo>
                  <a:lnTo>
                    <a:pt x="432" y="259"/>
                  </a:lnTo>
                  <a:lnTo>
                    <a:pt x="432" y="261"/>
                  </a:lnTo>
                  <a:lnTo>
                    <a:pt x="432" y="263"/>
                  </a:lnTo>
                  <a:lnTo>
                    <a:pt x="432" y="265"/>
                  </a:lnTo>
                  <a:lnTo>
                    <a:pt x="432" y="263"/>
                  </a:lnTo>
                  <a:lnTo>
                    <a:pt x="434" y="263"/>
                  </a:lnTo>
                  <a:lnTo>
                    <a:pt x="434" y="265"/>
                  </a:lnTo>
                  <a:lnTo>
                    <a:pt x="434" y="267"/>
                  </a:lnTo>
                  <a:lnTo>
                    <a:pt x="434" y="269"/>
                  </a:lnTo>
                  <a:lnTo>
                    <a:pt x="432" y="267"/>
                  </a:lnTo>
                  <a:lnTo>
                    <a:pt x="432" y="269"/>
                  </a:lnTo>
                  <a:lnTo>
                    <a:pt x="430" y="269"/>
                  </a:lnTo>
                  <a:lnTo>
                    <a:pt x="430" y="271"/>
                  </a:lnTo>
                  <a:lnTo>
                    <a:pt x="432" y="271"/>
                  </a:lnTo>
                  <a:lnTo>
                    <a:pt x="432" y="273"/>
                  </a:lnTo>
                  <a:lnTo>
                    <a:pt x="430" y="273"/>
                  </a:lnTo>
                  <a:lnTo>
                    <a:pt x="432" y="275"/>
                  </a:lnTo>
                  <a:lnTo>
                    <a:pt x="430" y="277"/>
                  </a:lnTo>
                  <a:lnTo>
                    <a:pt x="428" y="277"/>
                  </a:lnTo>
                  <a:lnTo>
                    <a:pt x="426" y="277"/>
                  </a:lnTo>
                  <a:lnTo>
                    <a:pt x="424" y="277"/>
                  </a:lnTo>
                  <a:lnTo>
                    <a:pt x="424" y="275"/>
                  </a:lnTo>
                  <a:lnTo>
                    <a:pt x="422" y="275"/>
                  </a:lnTo>
                  <a:lnTo>
                    <a:pt x="422" y="277"/>
                  </a:lnTo>
                  <a:lnTo>
                    <a:pt x="420" y="279"/>
                  </a:lnTo>
                  <a:lnTo>
                    <a:pt x="418" y="280"/>
                  </a:lnTo>
                  <a:lnTo>
                    <a:pt x="418" y="282"/>
                  </a:lnTo>
                  <a:lnTo>
                    <a:pt x="420" y="282"/>
                  </a:lnTo>
                  <a:lnTo>
                    <a:pt x="418" y="282"/>
                  </a:lnTo>
                  <a:lnTo>
                    <a:pt x="416" y="282"/>
                  </a:lnTo>
                  <a:lnTo>
                    <a:pt x="418" y="282"/>
                  </a:lnTo>
                  <a:lnTo>
                    <a:pt x="416" y="282"/>
                  </a:lnTo>
                  <a:lnTo>
                    <a:pt x="416" y="280"/>
                  </a:lnTo>
                  <a:lnTo>
                    <a:pt x="418" y="280"/>
                  </a:lnTo>
                  <a:lnTo>
                    <a:pt x="412" y="280"/>
                  </a:lnTo>
                  <a:lnTo>
                    <a:pt x="412" y="279"/>
                  </a:lnTo>
                  <a:lnTo>
                    <a:pt x="414" y="279"/>
                  </a:lnTo>
                  <a:lnTo>
                    <a:pt x="416" y="277"/>
                  </a:lnTo>
                  <a:lnTo>
                    <a:pt x="416" y="279"/>
                  </a:lnTo>
                  <a:lnTo>
                    <a:pt x="416" y="277"/>
                  </a:lnTo>
                  <a:lnTo>
                    <a:pt x="418" y="275"/>
                  </a:lnTo>
                  <a:lnTo>
                    <a:pt x="416" y="275"/>
                  </a:lnTo>
                  <a:lnTo>
                    <a:pt x="414" y="275"/>
                  </a:lnTo>
                  <a:lnTo>
                    <a:pt x="414" y="273"/>
                  </a:lnTo>
                  <a:lnTo>
                    <a:pt x="416" y="273"/>
                  </a:lnTo>
                  <a:lnTo>
                    <a:pt x="418" y="273"/>
                  </a:lnTo>
                  <a:lnTo>
                    <a:pt x="418" y="271"/>
                  </a:lnTo>
                  <a:lnTo>
                    <a:pt x="416" y="271"/>
                  </a:lnTo>
                  <a:lnTo>
                    <a:pt x="414" y="271"/>
                  </a:lnTo>
                  <a:lnTo>
                    <a:pt x="414" y="269"/>
                  </a:lnTo>
                  <a:lnTo>
                    <a:pt x="418" y="269"/>
                  </a:lnTo>
                  <a:lnTo>
                    <a:pt x="416" y="269"/>
                  </a:lnTo>
                  <a:lnTo>
                    <a:pt x="416" y="267"/>
                  </a:lnTo>
                  <a:lnTo>
                    <a:pt x="418" y="267"/>
                  </a:lnTo>
                  <a:lnTo>
                    <a:pt x="416" y="267"/>
                  </a:lnTo>
                  <a:lnTo>
                    <a:pt x="414" y="267"/>
                  </a:lnTo>
                  <a:lnTo>
                    <a:pt x="414" y="265"/>
                  </a:lnTo>
                  <a:lnTo>
                    <a:pt x="416" y="267"/>
                  </a:lnTo>
                  <a:lnTo>
                    <a:pt x="416" y="265"/>
                  </a:lnTo>
                  <a:lnTo>
                    <a:pt x="416" y="267"/>
                  </a:lnTo>
                  <a:lnTo>
                    <a:pt x="418" y="267"/>
                  </a:lnTo>
                  <a:lnTo>
                    <a:pt x="418" y="265"/>
                  </a:lnTo>
                  <a:lnTo>
                    <a:pt x="420" y="265"/>
                  </a:lnTo>
                  <a:lnTo>
                    <a:pt x="422" y="267"/>
                  </a:lnTo>
                  <a:lnTo>
                    <a:pt x="420" y="265"/>
                  </a:lnTo>
                  <a:lnTo>
                    <a:pt x="422" y="265"/>
                  </a:lnTo>
                  <a:lnTo>
                    <a:pt x="424" y="265"/>
                  </a:lnTo>
                  <a:lnTo>
                    <a:pt x="420" y="263"/>
                  </a:lnTo>
                  <a:lnTo>
                    <a:pt x="418" y="261"/>
                  </a:lnTo>
                  <a:lnTo>
                    <a:pt x="420" y="261"/>
                  </a:lnTo>
                  <a:lnTo>
                    <a:pt x="420" y="263"/>
                  </a:lnTo>
                  <a:lnTo>
                    <a:pt x="420" y="261"/>
                  </a:lnTo>
                  <a:lnTo>
                    <a:pt x="422" y="263"/>
                  </a:lnTo>
                  <a:lnTo>
                    <a:pt x="422" y="261"/>
                  </a:lnTo>
                  <a:lnTo>
                    <a:pt x="420" y="261"/>
                  </a:lnTo>
                  <a:lnTo>
                    <a:pt x="420" y="259"/>
                  </a:lnTo>
                  <a:lnTo>
                    <a:pt x="422" y="259"/>
                  </a:lnTo>
                  <a:lnTo>
                    <a:pt x="422" y="261"/>
                  </a:lnTo>
                  <a:lnTo>
                    <a:pt x="424" y="261"/>
                  </a:lnTo>
                  <a:lnTo>
                    <a:pt x="426" y="263"/>
                  </a:lnTo>
                  <a:lnTo>
                    <a:pt x="426" y="261"/>
                  </a:lnTo>
                  <a:lnTo>
                    <a:pt x="424" y="261"/>
                  </a:lnTo>
                  <a:lnTo>
                    <a:pt x="424" y="259"/>
                  </a:lnTo>
                  <a:lnTo>
                    <a:pt x="424" y="257"/>
                  </a:lnTo>
                  <a:lnTo>
                    <a:pt x="426" y="261"/>
                  </a:lnTo>
                  <a:lnTo>
                    <a:pt x="426" y="259"/>
                  </a:lnTo>
                  <a:lnTo>
                    <a:pt x="426" y="257"/>
                  </a:lnTo>
                  <a:lnTo>
                    <a:pt x="428" y="257"/>
                  </a:lnTo>
                  <a:lnTo>
                    <a:pt x="428" y="259"/>
                  </a:lnTo>
                  <a:close/>
                  <a:moveTo>
                    <a:pt x="445" y="244"/>
                  </a:moveTo>
                  <a:lnTo>
                    <a:pt x="445" y="246"/>
                  </a:lnTo>
                  <a:lnTo>
                    <a:pt x="447" y="246"/>
                  </a:lnTo>
                  <a:lnTo>
                    <a:pt x="449" y="248"/>
                  </a:lnTo>
                  <a:lnTo>
                    <a:pt x="449" y="250"/>
                  </a:lnTo>
                  <a:lnTo>
                    <a:pt x="447" y="250"/>
                  </a:lnTo>
                  <a:lnTo>
                    <a:pt x="447" y="252"/>
                  </a:lnTo>
                  <a:lnTo>
                    <a:pt x="445" y="252"/>
                  </a:lnTo>
                  <a:lnTo>
                    <a:pt x="445" y="254"/>
                  </a:lnTo>
                  <a:lnTo>
                    <a:pt x="443" y="254"/>
                  </a:lnTo>
                  <a:lnTo>
                    <a:pt x="443" y="255"/>
                  </a:lnTo>
                  <a:lnTo>
                    <a:pt x="445" y="255"/>
                  </a:lnTo>
                  <a:lnTo>
                    <a:pt x="445" y="257"/>
                  </a:lnTo>
                  <a:lnTo>
                    <a:pt x="443" y="257"/>
                  </a:lnTo>
                  <a:lnTo>
                    <a:pt x="441" y="257"/>
                  </a:lnTo>
                  <a:lnTo>
                    <a:pt x="441" y="259"/>
                  </a:lnTo>
                  <a:lnTo>
                    <a:pt x="439" y="259"/>
                  </a:lnTo>
                  <a:lnTo>
                    <a:pt x="435" y="259"/>
                  </a:lnTo>
                  <a:lnTo>
                    <a:pt x="434" y="259"/>
                  </a:lnTo>
                  <a:lnTo>
                    <a:pt x="434" y="257"/>
                  </a:lnTo>
                  <a:lnTo>
                    <a:pt x="432" y="257"/>
                  </a:lnTo>
                  <a:lnTo>
                    <a:pt x="432" y="255"/>
                  </a:lnTo>
                  <a:lnTo>
                    <a:pt x="434" y="255"/>
                  </a:lnTo>
                  <a:lnTo>
                    <a:pt x="435" y="255"/>
                  </a:lnTo>
                  <a:lnTo>
                    <a:pt x="435" y="257"/>
                  </a:lnTo>
                  <a:lnTo>
                    <a:pt x="437" y="255"/>
                  </a:lnTo>
                  <a:lnTo>
                    <a:pt x="435" y="255"/>
                  </a:lnTo>
                  <a:lnTo>
                    <a:pt x="435" y="252"/>
                  </a:lnTo>
                  <a:lnTo>
                    <a:pt x="437" y="252"/>
                  </a:lnTo>
                  <a:lnTo>
                    <a:pt x="439" y="252"/>
                  </a:lnTo>
                  <a:lnTo>
                    <a:pt x="441" y="252"/>
                  </a:lnTo>
                  <a:lnTo>
                    <a:pt x="437" y="252"/>
                  </a:lnTo>
                  <a:lnTo>
                    <a:pt x="437" y="250"/>
                  </a:lnTo>
                  <a:lnTo>
                    <a:pt x="437" y="248"/>
                  </a:lnTo>
                  <a:lnTo>
                    <a:pt x="439" y="248"/>
                  </a:lnTo>
                  <a:lnTo>
                    <a:pt x="439" y="250"/>
                  </a:lnTo>
                  <a:lnTo>
                    <a:pt x="439" y="248"/>
                  </a:lnTo>
                  <a:lnTo>
                    <a:pt x="441" y="248"/>
                  </a:lnTo>
                  <a:lnTo>
                    <a:pt x="441" y="250"/>
                  </a:lnTo>
                  <a:lnTo>
                    <a:pt x="443" y="252"/>
                  </a:lnTo>
                  <a:lnTo>
                    <a:pt x="443" y="254"/>
                  </a:lnTo>
                  <a:lnTo>
                    <a:pt x="443" y="252"/>
                  </a:lnTo>
                  <a:lnTo>
                    <a:pt x="443" y="250"/>
                  </a:lnTo>
                  <a:lnTo>
                    <a:pt x="445" y="248"/>
                  </a:lnTo>
                  <a:lnTo>
                    <a:pt x="443" y="248"/>
                  </a:lnTo>
                  <a:lnTo>
                    <a:pt x="443" y="246"/>
                  </a:lnTo>
                  <a:lnTo>
                    <a:pt x="443" y="244"/>
                  </a:lnTo>
                  <a:lnTo>
                    <a:pt x="445" y="244"/>
                  </a:lnTo>
                  <a:close/>
                  <a:moveTo>
                    <a:pt x="474" y="248"/>
                  </a:moveTo>
                  <a:lnTo>
                    <a:pt x="472" y="248"/>
                  </a:lnTo>
                  <a:lnTo>
                    <a:pt x="472" y="246"/>
                  </a:lnTo>
                  <a:lnTo>
                    <a:pt x="472" y="244"/>
                  </a:lnTo>
                  <a:lnTo>
                    <a:pt x="472" y="242"/>
                  </a:lnTo>
                  <a:lnTo>
                    <a:pt x="474" y="242"/>
                  </a:lnTo>
                  <a:lnTo>
                    <a:pt x="476" y="242"/>
                  </a:lnTo>
                  <a:lnTo>
                    <a:pt x="476" y="244"/>
                  </a:lnTo>
                  <a:lnTo>
                    <a:pt x="474" y="244"/>
                  </a:lnTo>
                  <a:lnTo>
                    <a:pt x="476" y="246"/>
                  </a:lnTo>
                  <a:lnTo>
                    <a:pt x="474" y="246"/>
                  </a:lnTo>
                  <a:lnTo>
                    <a:pt x="474" y="248"/>
                  </a:lnTo>
                  <a:close/>
                  <a:moveTo>
                    <a:pt x="624" y="246"/>
                  </a:moveTo>
                  <a:lnTo>
                    <a:pt x="624" y="248"/>
                  </a:lnTo>
                  <a:lnTo>
                    <a:pt x="622" y="248"/>
                  </a:lnTo>
                  <a:lnTo>
                    <a:pt x="620" y="248"/>
                  </a:lnTo>
                  <a:lnTo>
                    <a:pt x="620" y="250"/>
                  </a:lnTo>
                  <a:lnTo>
                    <a:pt x="618" y="250"/>
                  </a:lnTo>
                  <a:lnTo>
                    <a:pt x="618" y="248"/>
                  </a:lnTo>
                  <a:lnTo>
                    <a:pt x="620" y="246"/>
                  </a:lnTo>
                  <a:lnTo>
                    <a:pt x="620" y="244"/>
                  </a:lnTo>
                  <a:lnTo>
                    <a:pt x="620" y="242"/>
                  </a:lnTo>
                  <a:lnTo>
                    <a:pt x="622" y="242"/>
                  </a:lnTo>
                  <a:lnTo>
                    <a:pt x="622" y="244"/>
                  </a:lnTo>
                  <a:lnTo>
                    <a:pt x="624" y="244"/>
                  </a:lnTo>
                  <a:lnTo>
                    <a:pt x="624" y="246"/>
                  </a:lnTo>
                  <a:close/>
                  <a:moveTo>
                    <a:pt x="491" y="242"/>
                  </a:moveTo>
                  <a:lnTo>
                    <a:pt x="489" y="240"/>
                  </a:lnTo>
                  <a:lnTo>
                    <a:pt x="491" y="240"/>
                  </a:lnTo>
                  <a:lnTo>
                    <a:pt x="491" y="242"/>
                  </a:lnTo>
                  <a:close/>
                  <a:moveTo>
                    <a:pt x="459" y="244"/>
                  </a:moveTo>
                  <a:lnTo>
                    <a:pt x="455" y="246"/>
                  </a:lnTo>
                  <a:lnTo>
                    <a:pt x="455" y="244"/>
                  </a:lnTo>
                  <a:lnTo>
                    <a:pt x="457" y="244"/>
                  </a:lnTo>
                  <a:lnTo>
                    <a:pt x="457" y="242"/>
                  </a:lnTo>
                  <a:lnTo>
                    <a:pt x="459" y="240"/>
                  </a:lnTo>
                  <a:lnTo>
                    <a:pt x="459" y="238"/>
                  </a:lnTo>
                  <a:lnTo>
                    <a:pt x="460" y="238"/>
                  </a:lnTo>
                  <a:lnTo>
                    <a:pt x="460" y="240"/>
                  </a:lnTo>
                  <a:lnTo>
                    <a:pt x="460" y="242"/>
                  </a:lnTo>
                  <a:lnTo>
                    <a:pt x="460" y="244"/>
                  </a:lnTo>
                  <a:lnTo>
                    <a:pt x="459" y="244"/>
                  </a:lnTo>
                  <a:close/>
                  <a:moveTo>
                    <a:pt x="464" y="238"/>
                  </a:moveTo>
                  <a:lnTo>
                    <a:pt x="462" y="238"/>
                  </a:lnTo>
                  <a:lnTo>
                    <a:pt x="462" y="236"/>
                  </a:lnTo>
                  <a:lnTo>
                    <a:pt x="464" y="238"/>
                  </a:lnTo>
                  <a:close/>
                  <a:moveTo>
                    <a:pt x="478" y="238"/>
                  </a:moveTo>
                  <a:lnTo>
                    <a:pt x="480" y="238"/>
                  </a:lnTo>
                  <a:lnTo>
                    <a:pt x="482" y="238"/>
                  </a:lnTo>
                  <a:lnTo>
                    <a:pt x="480" y="238"/>
                  </a:lnTo>
                  <a:lnTo>
                    <a:pt x="480" y="240"/>
                  </a:lnTo>
                  <a:lnTo>
                    <a:pt x="478" y="240"/>
                  </a:lnTo>
                  <a:lnTo>
                    <a:pt x="476" y="240"/>
                  </a:lnTo>
                  <a:lnTo>
                    <a:pt x="476" y="238"/>
                  </a:lnTo>
                  <a:lnTo>
                    <a:pt x="476" y="236"/>
                  </a:lnTo>
                  <a:lnTo>
                    <a:pt x="478" y="236"/>
                  </a:lnTo>
                  <a:lnTo>
                    <a:pt x="478" y="238"/>
                  </a:lnTo>
                  <a:close/>
                  <a:moveTo>
                    <a:pt x="480" y="236"/>
                  </a:moveTo>
                  <a:lnTo>
                    <a:pt x="480" y="234"/>
                  </a:lnTo>
                  <a:lnTo>
                    <a:pt x="480" y="236"/>
                  </a:lnTo>
                  <a:close/>
                  <a:moveTo>
                    <a:pt x="451" y="234"/>
                  </a:moveTo>
                  <a:lnTo>
                    <a:pt x="453" y="234"/>
                  </a:lnTo>
                  <a:lnTo>
                    <a:pt x="453" y="236"/>
                  </a:lnTo>
                  <a:lnTo>
                    <a:pt x="453" y="238"/>
                  </a:lnTo>
                  <a:lnTo>
                    <a:pt x="455" y="238"/>
                  </a:lnTo>
                  <a:lnTo>
                    <a:pt x="455" y="236"/>
                  </a:lnTo>
                  <a:lnTo>
                    <a:pt x="457" y="236"/>
                  </a:lnTo>
                  <a:lnTo>
                    <a:pt x="457" y="238"/>
                  </a:lnTo>
                  <a:lnTo>
                    <a:pt x="459" y="236"/>
                  </a:lnTo>
                  <a:lnTo>
                    <a:pt x="459" y="238"/>
                  </a:lnTo>
                  <a:lnTo>
                    <a:pt x="459" y="240"/>
                  </a:lnTo>
                  <a:lnTo>
                    <a:pt x="457" y="240"/>
                  </a:lnTo>
                  <a:lnTo>
                    <a:pt x="457" y="242"/>
                  </a:lnTo>
                  <a:lnTo>
                    <a:pt x="455" y="242"/>
                  </a:lnTo>
                  <a:lnTo>
                    <a:pt x="455" y="244"/>
                  </a:lnTo>
                  <a:lnTo>
                    <a:pt x="455" y="246"/>
                  </a:lnTo>
                  <a:lnTo>
                    <a:pt x="453" y="246"/>
                  </a:lnTo>
                  <a:lnTo>
                    <a:pt x="453" y="248"/>
                  </a:lnTo>
                  <a:lnTo>
                    <a:pt x="449" y="248"/>
                  </a:lnTo>
                  <a:lnTo>
                    <a:pt x="449" y="246"/>
                  </a:lnTo>
                  <a:lnTo>
                    <a:pt x="445" y="242"/>
                  </a:lnTo>
                  <a:lnTo>
                    <a:pt x="443" y="242"/>
                  </a:lnTo>
                  <a:lnTo>
                    <a:pt x="443" y="240"/>
                  </a:lnTo>
                  <a:lnTo>
                    <a:pt x="445" y="240"/>
                  </a:lnTo>
                  <a:lnTo>
                    <a:pt x="447" y="240"/>
                  </a:lnTo>
                  <a:lnTo>
                    <a:pt x="445" y="240"/>
                  </a:lnTo>
                  <a:lnTo>
                    <a:pt x="445" y="238"/>
                  </a:lnTo>
                  <a:lnTo>
                    <a:pt x="445" y="236"/>
                  </a:lnTo>
                  <a:lnTo>
                    <a:pt x="447" y="236"/>
                  </a:lnTo>
                  <a:lnTo>
                    <a:pt x="449" y="236"/>
                  </a:lnTo>
                  <a:lnTo>
                    <a:pt x="449" y="238"/>
                  </a:lnTo>
                  <a:lnTo>
                    <a:pt x="449" y="236"/>
                  </a:lnTo>
                  <a:lnTo>
                    <a:pt x="449" y="234"/>
                  </a:lnTo>
                  <a:lnTo>
                    <a:pt x="451" y="234"/>
                  </a:lnTo>
                  <a:close/>
                  <a:moveTo>
                    <a:pt x="445" y="234"/>
                  </a:moveTo>
                  <a:lnTo>
                    <a:pt x="445" y="236"/>
                  </a:lnTo>
                  <a:lnTo>
                    <a:pt x="445" y="234"/>
                  </a:lnTo>
                  <a:lnTo>
                    <a:pt x="445" y="232"/>
                  </a:lnTo>
                  <a:lnTo>
                    <a:pt x="447" y="232"/>
                  </a:lnTo>
                  <a:lnTo>
                    <a:pt x="447" y="234"/>
                  </a:lnTo>
                  <a:lnTo>
                    <a:pt x="447" y="236"/>
                  </a:lnTo>
                  <a:lnTo>
                    <a:pt x="445" y="236"/>
                  </a:lnTo>
                  <a:lnTo>
                    <a:pt x="443" y="238"/>
                  </a:lnTo>
                  <a:lnTo>
                    <a:pt x="443" y="236"/>
                  </a:lnTo>
                  <a:lnTo>
                    <a:pt x="441" y="236"/>
                  </a:lnTo>
                  <a:lnTo>
                    <a:pt x="443" y="234"/>
                  </a:lnTo>
                  <a:lnTo>
                    <a:pt x="443" y="232"/>
                  </a:lnTo>
                  <a:lnTo>
                    <a:pt x="443" y="234"/>
                  </a:lnTo>
                  <a:lnTo>
                    <a:pt x="445" y="234"/>
                  </a:lnTo>
                  <a:close/>
                  <a:moveTo>
                    <a:pt x="478" y="234"/>
                  </a:moveTo>
                  <a:lnTo>
                    <a:pt x="476" y="234"/>
                  </a:lnTo>
                  <a:lnTo>
                    <a:pt x="476" y="232"/>
                  </a:lnTo>
                  <a:lnTo>
                    <a:pt x="476" y="231"/>
                  </a:lnTo>
                  <a:lnTo>
                    <a:pt x="478" y="231"/>
                  </a:lnTo>
                  <a:lnTo>
                    <a:pt x="478" y="232"/>
                  </a:lnTo>
                  <a:lnTo>
                    <a:pt x="478" y="234"/>
                  </a:lnTo>
                  <a:close/>
                  <a:moveTo>
                    <a:pt x="457" y="234"/>
                  </a:moveTo>
                  <a:lnTo>
                    <a:pt x="455" y="234"/>
                  </a:lnTo>
                  <a:lnTo>
                    <a:pt x="455" y="232"/>
                  </a:lnTo>
                  <a:lnTo>
                    <a:pt x="453" y="232"/>
                  </a:lnTo>
                  <a:lnTo>
                    <a:pt x="453" y="231"/>
                  </a:lnTo>
                  <a:lnTo>
                    <a:pt x="455" y="231"/>
                  </a:lnTo>
                  <a:lnTo>
                    <a:pt x="457" y="232"/>
                  </a:lnTo>
                  <a:lnTo>
                    <a:pt x="457" y="234"/>
                  </a:lnTo>
                  <a:close/>
                  <a:moveTo>
                    <a:pt x="476" y="232"/>
                  </a:moveTo>
                  <a:lnTo>
                    <a:pt x="476" y="234"/>
                  </a:lnTo>
                  <a:lnTo>
                    <a:pt x="476" y="236"/>
                  </a:lnTo>
                  <a:lnTo>
                    <a:pt x="474" y="234"/>
                  </a:lnTo>
                  <a:lnTo>
                    <a:pt x="474" y="236"/>
                  </a:lnTo>
                  <a:lnTo>
                    <a:pt x="472" y="236"/>
                  </a:lnTo>
                  <a:lnTo>
                    <a:pt x="474" y="236"/>
                  </a:lnTo>
                  <a:lnTo>
                    <a:pt x="474" y="234"/>
                  </a:lnTo>
                  <a:lnTo>
                    <a:pt x="474" y="232"/>
                  </a:lnTo>
                  <a:lnTo>
                    <a:pt x="472" y="232"/>
                  </a:lnTo>
                  <a:lnTo>
                    <a:pt x="472" y="234"/>
                  </a:lnTo>
                  <a:lnTo>
                    <a:pt x="472" y="236"/>
                  </a:lnTo>
                  <a:lnTo>
                    <a:pt x="470" y="234"/>
                  </a:lnTo>
                  <a:lnTo>
                    <a:pt x="470" y="232"/>
                  </a:lnTo>
                  <a:lnTo>
                    <a:pt x="470" y="231"/>
                  </a:lnTo>
                  <a:lnTo>
                    <a:pt x="470" y="229"/>
                  </a:lnTo>
                  <a:lnTo>
                    <a:pt x="472" y="229"/>
                  </a:lnTo>
                  <a:lnTo>
                    <a:pt x="472" y="227"/>
                  </a:lnTo>
                  <a:lnTo>
                    <a:pt x="476" y="227"/>
                  </a:lnTo>
                  <a:lnTo>
                    <a:pt x="476" y="229"/>
                  </a:lnTo>
                  <a:lnTo>
                    <a:pt x="476" y="231"/>
                  </a:lnTo>
                  <a:lnTo>
                    <a:pt x="476" y="232"/>
                  </a:lnTo>
                  <a:close/>
                  <a:moveTo>
                    <a:pt x="451" y="227"/>
                  </a:moveTo>
                  <a:lnTo>
                    <a:pt x="451" y="229"/>
                  </a:lnTo>
                  <a:lnTo>
                    <a:pt x="451" y="231"/>
                  </a:lnTo>
                  <a:lnTo>
                    <a:pt x="451" y="232"/>
                  </a:lnTo>
                  <a:lnTo>
                    <a:pt x="449" y="232"/>
                  </a:lnTo>
                  <a:lnTo>
                    <a:pt x="447" y="231"/>
                  </a:lnTo>
                  <a:lnTo>
                    <a:pt x="449" y="231"/>
                  </a:lnTo>
                  <a:lnTo>
                    <a:pt x="449" y="229"/>
                  </a:lnTo>
                  <a:lnTo>
                    <a:pt x="449" y="227"/>
                  </a:lnTo>
                  <a:lnTo>
                    <a:pt x="451" y="227"/>
                  </a:lnTo>
                  <a:close/>
                  <a:moveTo>
                    <a:pt x="459" y="227"/>
                  </a:moveTo>
                  <a:lnTo>
                    <a:pt x="460" y="229"/>
                  </a:lnTo>
                  <a:lnTo>
                    <a:pt x="460" y="231"/>
                  </a:lnTo>
                  <a:lnTo>
                    <a:pt x="460" y="229"/>
                  </a:lnTo>
                  <a:lnTo>
                    <a:pt x="462" y="229"/>
                  </a:lnTo>
                  <a:lnTo>
                    <a:pt x="462" y="231"/>
                  </a:lnTo>
                  <a:lnTo>
                    <a:pt x="466" y="232"/>
                  </a:lnTo>
                  <a:lnTo>
                    <a:pt x="464" y="234"/>
                  </a:lnTo>
                  <a:lnTo>
                    <a:pt x="462" y="236"/>
                  </a:lnTo>
                  <a:lnTo>
                    <a:pt x="460" y="236"/>
                  </a:lnTo>
                  <a:lnTo>
                    <a:pt x="460" y="234"/>
                  </a:lnTo>
                  <a:lnTo>
                    <a:pt x="460" y="232"/>
                  </a:lnTo>
                  <a:lnTo>
                    <a:pt x="459" y="232"/>
                  </a:lnTo>
                  <a:lnTo>
                    <a:pt x="459" y="231"/>
                  </a:lnTo>
                  <a:lnTo>
                    <a:pt x="459" y="229"/>
                  </a:lnTo>
                  <a:lnTo>
                    <a:pt x="457" y="227"/>
                  </a:lnTo>
                  <a:lnTo>
                    <a:pt x="457" y="225"/>
                  </a:lnTo>
                  <a:lnTo>
                    <a:pt x="459" y="225"/>
                  </a:lnTo>
                  <a:lnTo>
                    <a:pt x="459" y="227"/>
                  </a:lnTo>
                  <a:close/>
                  <a:moveTo>
                    <a:pt x="491" y="227"/>
                  </a:moveTo>
                  <a:lnTo>
                    <a:pt x="491" y="225"/>
                  </a:lnTo>
                  <a:lnTo>
                    <a:pt x="489" y="225"/>
                  </a:lnTo>
                  <a:lnTo>
                    <a:pt x="491" y="223"/>
                  </a:lnTo>
                  <a:lnTo>
                    <a:pt x="491" y="221"/>
                  </a:lnTo>
                  <a:lnTo>
                    <a:pt x="491" y="219"/>
                  </a:lnTo>
                  <a:lnTo>
                    <a:pt x="491" y="221"/>
                  </a:lnTo>
                  <a:lnTo>
                    <a:pt x="493" y="223"/>
                  </a:lnTo>
                  <a:lnTo>
                    <a:pt x="491" y="223"/>
                  </a:lnTo>
                  <a:lnTo>
                    <a:pt x="491" y="225"/>
                  </a:lnTo>
                  <a:lnTo>
                    <a:pt x="491" y="227"/>
                  </a:lnTo>
                  <a:close/>
                  <a:moveTo>
                    <a:pt x="507" y="221"/>
                  </a:moveTo>
                  <a:lnTo>
                    <a:pt x="507" y="223"/>
                  </a:lnTo>
                  <a:lnTo>
                    <a:pt x="507" y="221"/>
                  </a:lnTo>
                  <a:lnTo>
                    <a:pt x="507" y="219"/>
                  </a:lnTo>
                  <a:lnTo>
                    <a:pt x="508" y="221"/>
                  </a:lnTo>
                  <a:lnTo>
                    <a:pt x="508" y="223"/>
                  </a:lnTo>
                  <a:lnTo>
                    <a:pt x="510" y="223"/>
                  </a:lnTo>
                  <a:lnTo>
                    <a:pt x="510" y="225"/>
                  </a:lnTo>
                  <a:lnTo>
                    <a:pt x="512" y="225"/>
                  </a:lnTo>
                  <a:lnTo>
                    <a:pt x="512" y="227"/>
                  </a:lnTo>
                  <a:lnTo>
                    <a:pt x="510" y="227"/>
                  </a:lnTo>
                  <a:lnTo>
                    <a:pt x="507" y="227"/>
                  </a:lnTo>
                  <a:lnTo>
                    <a:pt x="503" y="225"/>
                  </a:lnTo>
                  <a:lnTo>
                    <a:pt x="501" y="223"/>
                  </a:lnTo>
                  <a:lnTo>
                    <a:pt x="501" y="221"/>
                  </a:lnTo>
                  <a:lnTo>
                    <a:pt x="503" y="221"/>
                  </a:lnTo>
                  <a:lnTo>
                    <a:pt x="503" y="223"/>
                  </a:lnTo>
                  <a:lnTo>
                    <a:pt x="503" y="221"/>
                  </a:lnTo>
                  <a:lnTo>
                    <a:pt x="505" y="221"/>
                  </a:lnTo>
                  <a:lnTo>
                    <a:pt x="507" y="221"/>
                  </a:lnTo>
                  <a:lnTo>
                    <a:pt x="507" y="219"/>
                  </a:lnTo>
                  <a:lnTo>
                    <a:pt x="507" y="221"/>
                  </a:lnTo>
                  <a:close/>
                  <a:moveTo>
                    <a:pt x="520" y="209"/>
                  </a:moveTo>
                  <a:lnTo>
                    <a:pt x="520" y="211"/>
                  </a:lnTo>
                  <a:lnTo>
                    <a:pt x="520" y="213"/>
                  </a:lnTo>
                  <a:lnTo>
                    <a:pt x="522" y="213"/>
                  </a:lnTo>
                  <a:lnTo>
                    <a:pt x="522" y="215"/>
                  </a:lnTo>
                  <a:lnTo>
                    <a:pt x="522" y="217"/>
                  </a:lnTo>
                  <a:lnTo>
                    <a:pt x="520" y="219"/>
                  </a:lnTo>
                  <a:lnTo>
                    <a:pt x="518" y="221"/>
                  </a:lnTo>
                  <a:lnTo>
                    <a:pt x="516" y="223"/>
                  </a:lnTo>
                  <a:lnTo>
                    <a:pt x="518" y="223"/>
                  </a:lnTo>
                  <a:lnTo>
                    <a:pt x="514" y="225"/>
                  </a:lnTo>
                  <a:lnTo>
                    <a:pt x="512" y="225"/>
                  </a:lnTo>
                  <a:lnTo>
                    <a:pt x="512" y="223"/>
                  </a:lnTo>
                  <a:lnTo>
                    <a:pt x="512" y="221"/>
                  </a:lnTo>
                  <a:lnTo>
                    <a:pt x="514" y="221"/>
                  </a:lnTo>
                  <a:lnTo>
                    <a:pt x="514" y="219"/>
                  </a:lnTo>
                  <a:lnTo>
                    <a:pt x="512" y="221"/>
                  </a:lnTo>
                  <a:lnTo>
                    <a:pt x="512" y="223"/>
                  </a:lnTo>
                  <a:lnTo>
                    <a:pt x="512" y="221"/>
                  </a:lnTo>
                  <a:lnTo>
                    <a:pt x="510" y="221"/>
                  </a:lnTo>
                  <a:lnTo>
                    <a:pt x="508" y="219"/>
                  </a:lnTo>
                  <a:lnTo>
                    <a:pt x="510" y="219"/>
                  </a:lnTo>
                  <a:lnTo>
                    <a:pt x="510" y="217"/>
                  </a:lnTo>
                  <a:lnTo>
                    <a:pt x="510" y="215"/>
                  </a:lnTo>
                  <a:lnTo>
                    <a:pt x="512" y="215"/>
                  </a:lnTo>
                  <a:lnTo>
                    <a:pt x="512" y="213"/>
                  </a:lnTo>
                  <a:lnTo>
                    <a:pt x="514" y="213"/>
                  </a:lnTo>
                  <a:lnTo>
                    <a:pt x="514" y="215"/>
                  </a:lnTo>
                  <a:lnTo>
                    <a:pt x="514" y="213"/>
                  </a:lnTo>
                  <a:lnTo>
                    <a:pt x="514" y="211"/>
                  </a:lnTo>
                  <a:lnTo>
                    <a:pt x="514" y="213"/>
                  </a:lnTo>
                  <a:lnTo>
                    <a:pt x="516" y="213"/>
                  </a:lnTo>
                  <a:lnTo>
                    <a:pt x="516" y="215"/>
                  </a:lnTo>
                  <a:lnTo>
                    <a:pt x="516" y="213"/>
                  </a:lnTo>
                  <a:lnTo>
                    <a:pt x="516" y="211"/>
                  </a:lnTo>
                  <a:lnTo>
                    <a:pt x="516" y="213"/>
                  </a:lnTo>
                  <a:lnTo>
                    <a:pt x="518" y="213"/>
                  </a:lnTo>
                  <a:lnTo>
                    <a:pt x="518" y="211"/>
                  </a:lnTo>
                  <a:lnTo>
                    <a:pt x="520" y="213"/>
                  </a:lnTo>
                  <a:lnTo>
                    <a:pt x="520" y="211"/>
                  </a:lnTo>
                  <a:lnTo>
                    <a:pt x="518" y="211"/>
                  </a:lnTo>
                  <a:lnTo>
                    <a:pt x="518" y="209"/>
                  </a:lnTo>
                  <a:lnTo>
                    <a:pt x="520" y="209"/>
                  </a:lnTo>
                  <a:close/>
                  <a:moveTo>
                    <a:pt x="524" y="206"/>
                  </a:moveTo>
                  <a:lnTo>
                    <a:pt x="526" y="206"/>
                  </a:lnTo>
                  <a:lnTo>
                    <a:pt x="528" y="206"/>
                  </a:lnTo>
                  <a:lnTo>
                    <a:pt x="528" y="208"/>
                  </a:lnTo>
                  <a:lnTo>
                    <a:pt x="530" y="209"/>
                  </a:lnTo>
                  <a:lnTo>
                    <a:pt x="530" y="211"/>
                  </a:lnTo>
                  <a:lnTo>
                    <a:pt x="528" y="211"/>
                  </a:lnTo>
                  <a:lnTo>
                    <a:pt x="526" y="213"/>
                  </a:lnTo>
                  <a:lnTo>
                    <a:pt x="524" y="213"/>
                  </a:lnTo>
                  <a:lnTo>
                    <a:pt x="522" y="211"/>
                  </a:lnTo>
                  <a:lnTo>
                    <a:pt x="522" y="209"/>
                  </a:lnTo>
                  <a:lnTo>
                    <a:pt x="522" y="208"/>
                  </a:lnTo>
                  <a:lnTo>
                    <a:pt x="522" y="206"/>
                  </a:lnTo>
                  <a:lnTo>
                    <a:pt x="522" y="204"/>
                  </a:lnTo>
                  <a:lnTo>
                    <a:pt x="524" y="202"/>
                  </a:lnTo>
                  <a:lnTo>
                    <a:pt x="524" y="204"/>
                  </a:lnTo>
                  <a:lnTo>
                    <a:pt x="524" y="206"/>
                  </a:lnTo>
                  <a:close/>
                  <a:moveTo>
                    <a:pt x="518" y="198"/>
                  </a:moveTo>
                  <a:lnTo>
                    <a:pt x="518" y="200"/>
                  </a:lnTo>
                  <a:lnTo>
                    <a:pt x="518" y="202"/>
                  </a:lnTo>
                  <a:lnTo>
                    <a:pt x="518" y="204"/>
                  </a:lnTo>
                  <a:lnTo>
                    <a:pt x="516" y="202"/>
                  </a:lnTo>
                  <a:lnTo>
                    <a:pt x="516" y="204"/>
                  </a:lnTo>
                  <a:lnTo>
                    <a:pt x="516" y="206"/>
                  </a:lnTo>
                  <a:lnTo>
                    <a:pt x="516" y="204"/>
                  </a:lnTo>
                  <a:lnTo>
                    <a:pt x="516" y="206"/>
                  </a:lnTo>
                  <a:lnTo>
                    <a:pt x="514" y="206"/>
                  </a:lnTo>
                  <a:lnTo>
                    <a:pt x="514" y="208"/>
                  </a:lnTo>
                  <a:lnTo>
                    <a:pt x="514" y="209"/>
                  </a:lnTo>
                  <a:lnTo>
                    <a:pt x="512" y="209"/>
                  </a:lnTo>
                  <a:lnTo>
                    <a:pt x="512" y="208"/>
                  </a:lnTo>
                  <a:lnTo>
                    <a:pt x="512" y="209"/>
                  </a:lnTo>
                  <a:lnTo>
                    <a:pt x="512" y="211"/>
                  </a:lnTo>
                  <a:lnTo>
                    <a:pt x="512" y="209"/>
                  </a:lnTo>
                  <a:lnTo>
                    <a:pt x="510" y="209"/>
                  </a:lnTo>
                  <a:lnTo>
                    <a:pt x="512" y="209"/>
                  </a:lnTo>
                  <a:lnTo>
                    <a:pt x="512" y="211"/>
                  </a:lnTo>
                  <a:lnTo>
                    <a:pt x="510" y="211"/>
                  </a:lnTo>
                  <a:lnTo>
                    <a:pt x="508" y="211"/>
                  </a:lnTo>
                  <a:lnTo>
                    <a:pt x="510" y="211"/>
                  </a:lnTo>
                  <a:lnTo>
                    <a:pt x="510" y="213"/>
                  </a:lnTo>
                  <a:lnTo>
                    <a:pt x="508" y="213"/>
                  </a:lnTo>
                  <a:lnTo>
                    <a:pt x="508" y="211"/>
                  </a:lnTo>
                  <a:lnTo>
                    <a:pt x="508" y="213"/>
                  </a:lnTo>
                  <a:lnTo>
                    <a:pt x="508" y="211"/>
                  </a:lnTo>
                  <a:lnTo>
                    <a:pt x="507" y="211"/>
                  </a:lnTo>
                  <a:lnTo>
                    <a:pt x="505" y="211"/>
                  </a:lnTo>
                  <a:lnTo>
                    <a:pt x="505" y="213"/>
                  </a:lnTo>
                  <a:lnTo>
                    <a:pt x="505" y="215"/>
                  </a:lnTo>
                  <a:lnTo>
                    <a:pt x="503" y="213"/>
                  </a:lnTo>
                  <a:lnTo>
                    <a:pt x="503" y="215"/>
                  </a:lnTo>
                  <a:lnTo>
                    <a:pt x="503" y="213"/>
                  </a:lnTo>
                  <a:lnTo>
                    <a:pt x="501" y="213"/>
                  </a:lnTo>
                  <a:lnTo>
                    <a:pt x="501" y="215"/>
                  </a:lnTo>
                  <a:lnTo>
                    <a:pt x="501" y="213"/>
                  </a:lnTo>
                  <a:lnTo>
                    <a:pt x="499" y="213"/>
                  </a:lnTo>
                  <a:lnTo>
                    <a:pt x="499" y="215"/>
                  </a:lnTo>
                  <a:lnTo>
                    <a:pt x="497" y="215"/>
                  </a:lnTo>
                  <a:lnTo>
                    <a:pt x="499" y="213"/>
                  </a:lnTo>
                  <a:lnTo>
                    <a:pt x="499" y="211"/>
                  </a:lnTo>
                  <a:lnTo>
                    <a:pt x="501" y="209"/>
                  </a:lnTo>
                  <a:lnTo>
                    <a:pt x="497" y="209"/>
                  </a:lnTo>
                  <a:lnTo>
                    <a:pt x="495" y="209"/>
                  </a:lnTo>
                  <a:lnTo>
                    <a:pt x="497" y="209"/>
                  </a:lnTo>
                  <a:lnTo>
                    <a:pt x="497" y="208"/>
                  </a:lnTo>
                  <a:lnTo>
                    <a:pt x="495" y="208"/>
                  </a:lnTo>
                  <a:lnTo>
                    <a:pt x="497" y="208"/>
                  </a:lnTo>
                  <a:lnTo>
                    <a:pt x="499" y="208"/>
                  </a:lnTo>
                  <a:lnTo>
                    <a:pt x="499" y="206"/>
                  </a:lnTo>
                  <a:lnTo>
                    <a:pt x="501" y="208"/>
                  </a:lnTo>
                  <a:lnTo>
                    <a:pt x="503" y="209"/>
                  </a:lnTo>
                  <a:lnTo>
                    <a:pt x="503" y="208"/>
                  </a:lnTo>
                  <a:lnTo>
                    <a:pt x="501" y="206"/>
                  </a:lnTo>
                  <a:lnTo>
                    <a:pt x="503" y="206"/>
                  </a:lnTo>
                  <a:lnTo>
                    <a:pt x="503" y="204"/>
                  </a:lnTo>
                  <a:lnTo>
                    <a:pt x="505" y="204"/>
                  </a:lnTo>
                  <a:lnTo>
                    <a:pt x="507" y="206"/>
                  </a:lnTo>
                  <a:lnTo>
                    <a:pt x="505" y="206"/>
                  </a:lnTo>
                  <a:lnTo>
                    <a:pt x="505" y="208"/>
                  </a:lnTo>
                  <a:lnTo>
                    <a:pt x="507" y="208"/>
                  </a:lnTo>
                  <a:lnTo>
                    <a:pt x="507" y="209"/>
                  </a:lnTo>
                  <a:lnTo>
                    <a:pt x="507" y="208"/>
                  </a:lnTo>
                  <a:lnTo>
                    <a:pt x="508" y="208"/>
                  </a:lnTo>
                  <a:lnTo>
                    <a:pt x="508" y="206"/>
                  </a:lnTo>
                  <a:lnTo>
                    <a:pt x="507" y="204"/>
                  </a:lnTo>
                  <a:lnTo>
                    <a:pt x="507" y="202"/>
                  </a:lnTo>
                  <a:lnTo>
                    <a:pt x="508" y="202"/>
                  </a:lnTo>
                  <a:lnTo>
                    <a:pt x="508" y="204"/>
                  </a:lnTo>
                  <a:lnTo>
                    <a:pt x="510" y="204"/>
                  </a:lnTo>
                  <a:lnTo>
                    <a:pt x="510" y="206"/>
                  </a:lnTo>
                  <a:lnTo>
                    <a:pt x="510" y="208"/>
                  </a:lnTo>
                  <a:lnTo>
                    <a:pt x="510" y="206"/>
                  </a:lnTo>
                  <a:lnTo>
                    <a:pt x="512" y="206"/>
                  </a:lnTo>
                  <a:lnTo>
                    <a:pt x="512" y="204"/>
                  </a:lnTo>
                  <a:lnTo>
                    <a:pt x="512" y="206"/>
                  </a:lnTo>
                  <a:lnTo>
                    <a:pt x="512" y="204"/>
                  </a:lnTo>
                  <a:lnTo>
                    <a:pt x="514" y="204"/>
                  </a:lnTo>
                  <a:lnTo>
                    <a:pt x="514" y="202"/>
                  </a:lnTo>
                  <a:lnTo>
                    <a:pt x="512" y="202"/>
                  </a:lnTo>
                  <a:lnTo>
                    <a:pt x="512" y="200"/>
                  </a:lnTo>
                  <a:lnTo>
                    <a:pt x="514" y="200"/>
                  </a:lnTo>
                  <a:lnTo>
                    <a:pt x="514" y="202"/>
                  </a:lnTo>
                  <a:lnTo>
                    <a:pt x="516" y="202"/>
                  </a:lnTo>
                  <a:lnTo>
                    <a:pt x="516" y="200"/>
                  </a:lnTo>
                  <a:lnTo>
                    <a:pt x="516" y="198"/>
                  </a:lnTo>
                  <a:lnTo>
                    <a:pt x="518" y="198"/>
                  </a:lnTo>
                  <a:close/>
                  <a:moveTo>
                    <a:pt x="528" y="190"/>
                  </a:moveTo>
                  <a:lnTo>
                    <a:pt x="530" y="190"/>
                  </a:lnTo>
                  <a:lnTo>
                    <a:pt x="531" y="190"/>
                  </a:lnTo>
                  <a:lnTo>
                    <a:pt x="530" y="190"/>
                  </a:lnTo>
                  <a:lnTo>
                    <a:pt x="528" y="192"/>
                  </a:lnTo>
                  <a:lnTo>
                    <a:pt x="530" y="192"/>
                  </a:lnTo>
                  <a:lnTo>
                    <a:pt x="531" y="192"/>
                  </a:lnTo>
                  <a:lnTo>
                    <a:pt x="530" y="192"/>
                  </a:lnTo>
                  <a:lnTo>
                    <a:pt x="530" y="194"/>
                  </a:lnTo>
                  <a:lnTo>
                    <a:pt x="528" y="194"/>
                  </a:lnTo>
                  <a:lnTo>
                    <a:pt x="526" y="192"/>
                  </a:lnTo>
                  <a:lnTo>
                    <a:pt x="528" y="192"/>
                  </a:lnTo>
                  <a:lnTo>
                    <a:pt x="526" y="192"/>
                  </a:lnTo>
                  <a:lnTo>
                    <a:pt x="526" y="190"/>
                  </a:lnTo>
                  <a:lnTo>
                    <a:pt x="526" y="188"/>
                  </a:lnTo>
                  <a:lnTo>
                    <a:pt x="528" y="190"/>
                  </a:lnTo>
                  <a:close/>
                  <a:moveTo>
                    <a:pt x="539" y="186"/>
                  </a:moveTo>
                  <a:lnTo>
                    <a:pt x="541" y="186"/>
                  </a:lnTo>
                  <a:lnTo>
                    <a:pt x="539" y="186"/>
                  </a:lnTo>
                  <a:lnTo>
                    <a:pt x="541" y="186"/>
                  </a:lnTo>
                  <a:lnTo>
                    <a:pt x="539" y="186"/>
                  </a:lnTo>
                  <a:lnTo>
                    <a:pt x="539" y="188"/>
                  </a:lnTo>
                  <a:lnTo>
                    <a:pt x="539" y="190"/>
                  </a:lnTo>
                  <a:lnTo>
                    <a:pt x="539" y="188"/>
                  </a:lnTo>
                  <a:lnTo>
                    <a:pt x="537" y="188"/>
                  </a:lnTo>
                  <a:lnTo>
                    <a:pt x="537" y="186"/>
                  </a:lnTo>
                  <a:lnTo>
                    <a:pt x="539" y="186"/>
                  </a:lnTo>
                  <a:lnTo>
                    <a:pt x="539" y="184"/>
                  </a:lnTo>
                  <a:lnTo>
                    <a:pt x="539" y="186"/>
                  </a:lnTo>
                  <a:close/>
                  <a:moveTo>
                    <a:pt x="587" y="184"/>
                  </a:moveTo>
                  <a:lnTo>
                    <a:pt x="587" y="186"/>
                  </a:lnTo>
                  <a:lnTo>
                    <a:pt x="585" y="186"/>
                  </a:lnTo>
                  <a:lnTo>
                    <a:pt x="587" y="188"/>
                  </a:lnTo>
                  <a:lnTo>
                    <a:pt x="589" y="188"/>
                  </a:lnTo>
                  <a:lnTo>
                    <a:pt x="591" y="188"/>
                  </a:lnTo>
                  <a:lnTo>
                    <a:pt x="591" y="186"/>
                  </a:lnTo>
                  <a:lnTo>
                    <a:pt x="591" y="188"/>
                  </a:lnTo>
                  <a:lnTo>
                    <a:pt x="593" y="188"/>
                  </a:lnTo>
                  <a:lnTo>
                    <a:pt x="593" y="186"/>
                  </a:lnTo>
                  <a:lnTo>
                    <a:pt x="595" y="186"/>
                  </a:lnTo>
                  <a:lnTo>
                    <a:pt x="595" y="188"/>
                  </a:lnTo>
                  <a:lnTo>
                    <a:pt x="595" y="190"/>
                  </a:lnTo>
                  <a:lnTo>
                    <a:pt x="593" y="190"/>
                  </a:lnTo>
                  <a:lnTo>
                    <a:pt x="595" y="190"/>
                  </a:lnTo>
                  <a:lnTo>
                    <a:pt x="595" y="192"/>
                  </a:lnTo>
                  <a:lnTo>
                    <a:pt x="597" y="190"/>
                  </a:lnTo>
                  <a:lnTo>
                    <a:pt x="599" y="190"/>
                  </a:lnTo>
                  <a:lnTo>
                    <a:pt x="599" y="192"/>
                  </a:lnTo>
                  <a:lnTo>
                    <a:pt x="599" y="194"/>
                  </a:lnTo>
                  <a:lnTo>
                    <a:pt x="599" y="196"/>
                  </a:lnTo>
                  <a:lnTo>
                    <a:pt x="597" y="196"/>
                  </a:lnTo>
                  <a:lnTo>
                    <a:pt x="599" y="198"/>
                  </a:lnTo>
                  <a:lnTo>
                    <a:pt x="597" y="198"/>
                  </a:lnTo>
                  <a:lnTo>
                    <a:pt x="597" y="200"/>
                  </a:lnTo>
                  <a:lnTo>
                    <a:pt x="595" y="198"/>
                  </a:lnTo>
                  <a:lnTo>
                    <a:pt x="595" y="200"/>
                  </a:lnTo>
                  <a:lnTo>
                    <a:pt x="595" y="202"/>
                  </a:lnTo>
                  <a:lnTo>
                    <a:pt x="593" y="202"/>
                  </a:lnTo>
                  <a:lnTo>
                    <a:pt x="593" y="200"/>
                  </a:lnTo>
                  <a:lnTo>
                    <a:pt x="591" y="200"/>
                  </a:lnTo>
                  <a:lnTo>
                    <a:pt x="589" y="200"/>
                  </a:lnTo>
                  <a:lnTo>
                    <a:pt x="587" y="200"/>
                  </a:lnTo>
                  <a:lnTo>
                    <a:pt x="587" y="202"/>
                  </a:lnTo>
                  <a:lnTo>
                    <a:pt x="587" y="204"/>
                  </a:lnTo>
                  <a:lnTo>
                    <a:pt x="589" y="202"/>
                  </a:lnTo>
                  <a:lnTo>
                    <a:pt x="591" y="202"/>
                  </a:lnTo>
                  <a:lnTo>
                    <a:pt x="591" y="204"/>
                  </a:lnTo>
                  <a:lnTo>
                    <a:pt x="593" y="204"/>
                  </a:lnTo>
                  <a:lnTo>
                    <a:pt x="591" y="206"/>
                  </a:lnTo>
                  <a:lnTo>
                    <a:pt x="589" y="206"/>
                  </a:lnTo>
                  <a:lnTo>
                    <a:pt x="589" y="208"/>
                  </a:lnTo>
                  <a:lnTo>
                    <a:pt x="587" y="208"/>
                  </a:lnTo>
                  <a:lnTo>
                    <a:pt x="587" y="209"/>
                  </a:lnTo>
                  <a:lnTo>
                    <a:pt x="585" y="209"/>
                  </a:lnTo>
                  <a:lnTo>
                    <a:pt x="587" y="209"/>
                  </a:lnTo>
                  <a:lnTo>
                    <a:pt x="593" y="206"/>
                  </a:lnTo>
                  <a:lnTo>
                    <a:pt x="595" y="204"/>
                  </a:lnTo>
                  <a:lnTo>
                    <a:pt x="595" y="206"/>
                  </a:lnTo>
                  <a:lnTo>
                    <a:pt x="595" y="208"/>
                  </a:lnTo>
                  <a:lnTo>
                    <a:pt x="595" y="209"/>
                  </a:lnTo>
                  <a:lnTo>
                    <a:pt x="593" y="211"/>
                  </a:lnTo>
                  <a:lnTo>
                    <a:pt x="591" y="211"/>
                  </a:lnTo>
                  <a:lnTo>
                    <a:pt x="591" y="213"/>
                  </a:lnTo>
                  <a:lnTo>
                    <a:pt x="589" y="213"/>
                  </a:lnTo>
                  <a:lnTo>
                    <a:pt x="589" y="215"/>
                  </a:lnTo>
                  <a:lnTo>
                    <a:pt x="589" y="217"/>
                  </a:lnTo>
                  <a:lnTo>
                    <a:pt x="589" y="219"/>
                  </a:lnTo>
                  <a:lnTo>
                    <a:pt x="589" y="217"/>
                  </a:lnTo>
                  <a:lnTo>
                    <a:pt x="589" y="215"/>
                  </a:lnTo>
                  <a:lnTo>
                    <a:pt x="591" y="215"/>
                  </a:lnTo>
                  <a:lnTo>
                    <a:pt x="589" y="215"/>
                  </a:lnTo>
                  <a:lnTo>
                    <a:pt x="591" y="215"/>
                  </a:lnTo>
                  <a:lnTo>
                    <a:pt x="593" y="215"/>
                  </a:lnTo>
                  <a:lnTo>
                    <a:pt x="591" y="217"/>
                  </a:lnTo>
                  <a:lnTo>
                    <a:pt x="593" y="217"/>
                  </a:lnTo>
                  <a:lnTo>
                    <a:pt x="593" y="215"/>
                  </a:lnTo>
                  <a:lnTo>
                    <a:pt x="593" y="217"/>
                  </a:lnTo>
                  <a:lnTo>
                    <a:pt x="593" y="215"/>
                  </a:lnTo>
                  <a:lnTo>
                    <a:pt x="595" y="215"/>
                  </a:lnTo>
                  <a:lnTo>
                    <a:pt x="595" y="213"/>
                  </a:lnTo>
                  <a:lnTo>
                    <a:pt x="597" y="213"/>
                  </a:lnTo>
                  <a:lnTo>
                    <a:pt x="597" y="215"/>
                  </a:lnTo>
                  <a:lnTo>
                    <a:pt x="595" y="215"/>
                  </a:lnTo>
                  <a:lnTo>
                    <a:pt x="595" y="217"/>
                  </a:lnTo>
                  <a:lnTo>
                    <a:pt x="595" y="219"/>
                  </a:lnTo>
                  <a:lnTo>
                    <a:pt x="593" y="219"/>
                  </a:lnTo>
                  <a:lnTo>
                    <a:pt x="593" y="221"/>
                  </a:lnTo>
                  <a:lnTo>
                    <a:pt x="593" y="223"/>
                  </a:lnTo>
                  <a:lnTo>
                    <a:pt x="593" y="225"/>
                  </a:lnTo>
                  <a:lnTo>
                    <a:pt x="593" y="227"/>
                  </a:lnTo>
                  <a:lnTo>
                    <a:pt x="593" y="231"/>
                  </a:lnTo>
                  <a:lnTo>
                    <a:pt x="593" y="232"/>
                  </a:lnTo>
                  <a:lnTo>
                    <a:pt x="593" y="234"/>
                  </a:lnTo>
                  <a:lnTo>
                    <a:pt x="591" y="234"/>
                  </a:lnTo>
                  <a:lnTo>
                    <a:pt x="593" y="234"/>
                  </a:lnTo>
                  <a:lnTo>
                    <a:pt x="593" y="232"/>
                  </a:lnTo>
                  <a:lnTo>
                    <a:pt x="595" y="231"/>
                  </a:lnTo>
                  <a:lnTo>
                    <a:pt x="595" y="229"/>
                  </a:lnTo>
                  <a:lnTo>
                    <a:pt x="595" y="227"/>
                  </a:lnTo>
                  <a:lnTo>
                    <a:pt x="593" y="225"/>
                  </a:lnTo>
                  <a:lnTo>
                    <a:pt x="595" y="225"/>
                  </a:lnTo>
                  <a:lnTo>
                    <a:pt x="595" y="223"/>
                  </a:lnTo>
                  <a:lnTo>
                    <a:pt x="595" y="221"/>
                  </a:lnTo>
                  <a:lnTo>
                    <a:pt x="595" y="219"/>
                  </a:lnTo>
                  <a:lnTo>
                    <a:pt x="595" y="217"/>
                  </a:lnTo>
                  <a:lnTo>
                    <a:pt x="597" y="217"/>
                  </a:lnTo>
                  <a:lnTo>
                    <a:pt x="597" y="215"/>
                  </a:lnTo>
                  <a:lnTo>
                    <a:pt x="599" y="215"/>
                  </a:lnTo>
                  <a:lnTo>
                    <a:pt x="599" y="217"/>
                  </a:lnTo>
                  <a:lnTo>
                    <a:pt x="599" y="215"/>
                  </a:lnTo>
                  <a:lnTo>
                    <a:pt x="599" y="213"/>
                  </a:lnTo>
                  <a:lnTo>
                    <a:pt x="597" y="213"/>
                  </a:lnTo>
                  <a:lnTo>
                    <a:pt x="597" y="211"/>
                  </a:lnTo>
                  <a:lnTo>
                    <a:pt x="599" y="209"/>
                  </a:lnTo>
                  <a:lnTo>
                    <a:pt x="599" y="208"/>
                  </a:lnTo>
                  <a:lnTo>
                    <a:pt x="599" y="206"/>
                  </a:lnTo>
                  <a:lnTo>
                    <a:pt x="601" y="206"/>
                  </a:lnTo>
                  <a:lnTo>
                    <a:pt x="599" y="206"/>
                  </a:lnTo>
                  <a:lnTo>
                    <a:pt x="599" y="204"/>
                  </a:lnTo>
                  <a:lnTo>
                    <a:pt x="599" y="202"/>
                  </a:lnTo>
                  <a:lnTo>
                    <a:pt x="601" y="200"/>
                  </a:lnTo>
                  <a:lnTo>
                    <a:pt x="603" y="198"/>
                  </a:lnTo>
                  <a:lnTo>
                    <a:pt x="603" y="196"/>
                  </a:lnTo>
                  <a:lnTo>
                    <a:pt x="608" y="196"/>
                  </a:lnTo>
                  <a:lnTo>
                    <a:pt x="608" y="198"/>
                  </a:lnTo>
                  <a:lnTo>
                    <a:pt x="610" y="198"/>
                  </a:lnTo>
                  <a:lnTo>
                    <a:pt x="610" y="200"/>
                  </a:lnTo>
                  <a:lnTo>
                    <a:pt x="612" y="200"/>
                  </a:lnTo>
                  <a:lnTo>
                    <a:pt x="614" y="202"/>
                  </a:lnTo>
                  <a:lnTo>
                    <a:pt x="612" y="202"/>
                  </a:lnTo>
                  <a:lnTo>
                    <a:pt x="612" y="204"/>
                  </a:lnTo>
                  <a:lnTo>
                    <a:pt x="614" y="204"/>
                  </a:lnTo>
                  <a:lnTo>
                    <a:pt x="612" y="204"/>
                  </a:lnTo>
                  <a:lnTo>
                    <a:pt x="612" y="206"/>
                  </a:lnTo>
                  <a:lnTo>
                    <a:pt x="612" y="208"/>
                  </a:lnTo>
                  <a:lnTo>
                    <a:pt x="612" y="206"/>
                  </a:lnTo>
                  <a:lnTo>
                    <a:pt x="614" y="206"/>
                  </a:lnTo>
                  <a:lnTo>
                    <a:pt x="618" y="204"/>
                  </a:lnTo>
                  <a:lnTo>
                    <a:pt x="620" y="204"/>
                  </a:lnTo>
                  <a:lnTo>
                    <a:pt x="620" y="206"/>
                  </a:lnTo>
                  <a:lnTo>
                    <a:pt x="620" y="208"/>
                  </a:lnTo>
                  <a:lnTo>
                    <a:pt x="618" y="208"/>
                  </a:lnTo>
                  <a:lnTo>
                    <a:pt x="618" y="209"/>
                  </a:lnTo>
                  <a:lnTo>
                    <a:pt x="620" y="208"/>
                  </a:lnTo>
                  <a:lnTo>
                    <a:pt x="622" y="206"/>
                  </a:lnTo>
                  <a:lnTo>
                    <a:pt x="622" y="204"/>
                  </a:lnTo>
                  <a:lnTo>
                    <a:pt x="624" y="204"/>
                  </a:lnTo>
                  <a:lnTo>
                    <a:pt x="626" y="206"/>
                  </a:lnTo>
                  <a:lnTo>
                    <a:pt x="626" y="208"/>
                  </a:lnTo>
                  <a:lnTo>
                    <a:pt x="624" y="208"/>
                  </a:lnTo>
                  <a:lnTo>
                    <a:pt x="626" y="208"/>
                  </a:lnTo>
                  <a:lnTo>
                    <a:pt x="627" y="209"/>
                  </a:lnTo>
                  <a:lnTo>
                    <a:pt x="627" y="211"/>
                  </a:lnTo>
                  <a:lnTo>
                    <a:pt x="626" y="211"/>
                  </a:lnTo>
                  <a:lnTo>
                    <a:pt x="626" y="213"/>
                  </a:lnTo>
                  <a:lnTo>
                    <a:pt x="624" y="213"/>
                  </a:lnTo>
                  <a:lnTo>
                    <a:pt x="622" y="213"/>
                  </a:lnTo>
                  <a:lnTo>
                    <a:pt x="626" y="213"/>
                  </a:lnTo>
                  <a:lnTo>
                    <a:pt x="629" y="211"/>
                  </a:lnTo>
                  <a:lnTo>
                    <a:pt x="631" y="211"/>
                  </a:lnTo>
                  <a:lnTo>
                    <a:pt x="631" y="213"/>
                  </a:lnTo>
                  <a:lnTo>
                    <a:pt x="635" y="217"/>
                  </a:lnTo>
                  <a:lnTo>
                    <a:pt x="635" y="219"/>
                  </a:lnTo>
                  <a:lnTo>
                    <a:pt x="635" y="217"/>
                  </a:lnTo>
                  <a:lnTo>
                    <a:pt x="637" y="217"/>
                  </a:lnTo>
                  <a:lnTo>
                    <a:pt x="639" y="219"/>
                  </a:lnTo>
                  <a:lnTo>
                    <a:pt x="639" y="221"/>
                  </a:lnTo>
                  <a:lnTo>
                    <a:pt x="639" y="223"/>
                  </a:lnTo>
                  <a:lnTo>
                    <a:pt x="639" y="225"/>
                  </a:lnTo>
                  <a:lnTo>
                    <a:pt x="637" y="227"/>
                  </a:lnTo>
                  <a:lnTo>
                    <a:pt x="631" y="227"/>
                  </a:lnTo>
                  <a:lnTo>
                    <a:pt x="631" y="229"/>
                  </a:lnTo>
                  <a:lnTo>
                    <a:pt x="629" y="229"/>
                  </a:lnTo>
                  <a:lnTo>
                    <a:pt x="627" y="231"/>
                  </a:lnTo>
                  <a:lnTo>
                    <a:pt x="629" y="231"/>
                  </a:lnTo>
                  <a:lnTo>
                    <a:pt x="627" y="232"/>
                  </a:lnTo>
                  <a:lnTo>
                    <a:pt x="626" y="234"/>
                  </a:lnTo>
                  <a:lnTo>
                    <a:pt x="624" y="234"/>
                  </a:lnTo>
                  <a:lnTo>
                    <a:pt x="626" y="234"/>
                  </a:lnTo>
                  <a:lnTo>
                    <a:pt x="618" y="234"/>
                  </a:lnTo>
                  <a:lnTo>
                    <a:pt x="610" y="232"/>
                  </a:lnTo>
                  <a:lnTo>
                    <a:pt x="606" y="231"/>
                  </a:lnTo>
                  <a:lnTo>
                    <a:pt x="601" y="231"/>
                  </a:lnTo>
                  <a:lnTo>
                    <a:pt x="603" y="231"/>
                  </a:lnTo>
                  <a:lnTo>
                    <a:pt x="603" y="232"/>
                  </a:lnTo>
                  <a:lnTo>
                    <a:pt x="601" y="232"/>
                  </a:lnTo>
                  <a:lnTo>
                    <a:pt x="601" y="234"/>
                  </a:lnTo>
                  <a:lnTo>
                    <a:pt x="603" y="234"/>
                  </a:lnTo>
                  <a:lnTo>
                    <a:pt x="603" y="232"/>
                  </a:lnTo>
                  <a:lnTo>
                    <a:pt x="604" y="234"/>
                  </a:lnTo>
                  <a:lnTo>
                    <a:pt x="603" y="234"/>
                  </a:lnTo>
                  <a:lnTo>
                    <a:pt x="606" y="234"/>
                  </a:lnTo>
                  <a:lnTo>
                    <a:pt x="606" y="236"/>
                  </a:lnTo>
                  <a:lnTo>
                    <a:pt x="608" y="236"/>
                  </a:lnTo>
                  <a:lnTo>
                    <a:pt x="610" y="236"/>
                  </a:lnTo>
                  <a:lnTo>
                    <a:pt x="608" y="238"/>
                  </a:lnTo>
                  <a:lnTo>
                    <a:pt x="612" y="238"/>
                  </a:lnTo>
                  <a:lnTo>
                    <a:pt x="618" y="240"/>
                  </a:lnTo>
                  <a:lnTo>
                    <a:pt x="616" y="242"/>
                  </a:lnTo>
                  <a:lnTo>
                    <a:pt x="614" y="242"/>
                  </a:lnTo>
                  <a:lnTo>
                    <a:pt x="614" y="244"/>
                  </a:lnTo>
                  <a:lnTo>
                    <a:pt x="612" y="244"/>
                  </a:lnTo>
                  <a:lnTo>
                    <a:pt x="614" y="244"/>
                  </a:lnTo>
                  <a:lnTo>
                    <a:pt x="614" y="242"/>
                  </a:lnTo>
                  <a:lnTo>
                    <a:pt x="616" y="242"/>
                  </a:lnTo>
                  <a:lnTo>
                    <a:pt x="618" y="242"/>
                  </a:lnTo>
                  <a:lnTo>
                    <a:pt x="618" y="244"/>
                  </a:lnTo>
                  <a:lnTo>
                    <a:pt x="620" y="246"/>
                  </a:lnTo>
                  <a:lnTo>
                    <a:pt x="618" y="246"/>
                  </a:lnTo>
                  <a:lnTo>
                    <a:pt x="618" y="248"/>
                  </a:lnTo>
                  <a:lnTo>
                    <a:pt x="618" y="250"/>
                  </a:lnTo>
                  <a:lnTo>
                    <a:pt x="616" y="250"/>
                  </a:lnTo>
                  <a:lnTo>
                    <a:pt x="616" y="252"/>
                  </a:lnTo>
                  <a:lnTo>
                    <a:pt x="614" y="252"/>
                  </a:lnTo>
                  <a:lnTo>
                    <a:pt x="616" y="252"/>
                  </a:lnTo>
                  <a:lnTo>
                    <a:pt x="614" y="254"/>
                  </a:lnTo>
                  <a:lnTo>
                    <a:pt x="616" y="254"/>
                  </a:lnTo>
                  <a:lnTo>
                    <a:pt x="616" y="252"/>
                  </a:lnTo>
                  <a:lnTo>
                    <a:pt x="618" y="250"/>
                  </a:lnTo>
                  <a:lnTo>
                    <a:pt x="620" y="250"/>
                  </a:lnTo>
                  <a:lnTo>
                    <a:pt x="622" y="250"/>
                  </a:lnTo>
                  <a:lnTo>
                    <a:pt x="624" y="248"/>
                  </a:lnTo>
                  <a:lnTo>
                    <a:pt x="624" y="250"/>
                  </a:lnTo>
                  <a:lnTo>
                    <a:pt x="622" y="252"/>
                  </a:lnTo>
                  <a:lnTo>
                    <a:pt x="622" y="254"/>
                  </a:lnTo>
                  <a:lnTo>
                    <a:pt x="622" y="252"/>
                  </a:lnTo>
                  <a:lnTo>
                    <a:pt x="624" y="252"/>
                  </a:lnTo>
                  <a:lnTo>
                    <a:pt x="624" y="250"/>
                  </a:lnTo>
                  <a:lnTo>
                    <a:pt x="624" y="252"/>
                  </a:lnTo>
                  <a:lnTo>
                    <a:pt x="626" y="254"/>
                  </a:lnTo>
                  <a:lnTo>
                    <a:pt x="626" y="252"/>
                  </a:lnTo>
                  <a:lnTo>
                    <a:pt x="624" y="250"/>
                  </a:lnTo>
                  <a:lnTo>
                    <a:pt x="626" y="250"/>
                  </a:lnTo>
                  <a:lnTo>
                    <a:pt x="626" y="248"/>
                  </a:lnTo>
                  <a:lnTo>
                    <a:pt x="626" y="246"/>
                  </a:lnTo>
                  <a:lnTo>
                    <a:pt x="626" y="244"/>
                  </a:lnTo>
                  <a:lnTo>
                    <a:pt x="627" y="244"/>
                  </a:lnTo>
                  <a:lnTo>
                    <a:pt x="627" y="246"/>
                  </a:lnTo>
                  <a:lnTo>
                    <a:pt x="629" y="246"/>
                  </a:lnTo>
                  <a:lnTo>
                    <a:pt x="629" y="248"/>
                  </a:lnTo>
                  <a:lnTo>
                    <a:pt x="629" y="250"/>
                  </a:lnTo>
                  <a:lnTo>
                    <a:pt x="629" y="252"/>
                  </a:lnTo>
                  <a:lnTo>
                    <a:pt x="629" y="254"/>
                  </a:lnTo>
                  <a:lnTo>
                    <a:pt x="627" y="254"/>
                  </a:lnTo>
                  <a:lnTo>
                    <a:pt x="629" y="254"/>
                  </a:lnTo>
                  <a:lnTo>
                    <a:pt x="629" y="252"/>
                  </a:lnTo>
                  <a:lnTo>
                    <a:pt x="629" y="250"/>
                  </a:lnTo>
                  <a:lnTo>
                    <a:pt x="629" y="248"/>
                  </a:lnTo>
                  <a:lnTo>
                    <a:pt x="629" y="246"/>
                  </a:lnTo>
                  <a:lnTo>
                    <a:pt x="633" y="248"/>
                  </a:lnTo>
                  <a:lnTo>
                    <a:pt x="633" y="250"/>
                  </a:lnTo>
                  <a:lnTo>
                    <a:pt x="635" y="248"/>
                  </a:lnTo>
                  <a:lnTo>
                    <a:pt x="635" y="250"/>
                  </a:lnTo>
                  <a:lnTo>
                    <a:pt x="637" y="250"/>
                  </a:lnTo>
                  <a:lnTo>
                    <a:pt x="637" y="252"/>
                  </a:lnTo>
                  <a:lnTo>
                    <a:pt x="637" y="254"/>
                  </a:lnTo>
                  <a:lnTo>
                    <a:pt x="637" y="257"/>
                  </a:lnTo>
                  <a:lnTo>
                    <a:pt x="637" y="259"/>
                  </a:lnTo>
                  <a:lnTo>
                    <a:pt x="635" y="259"/>
                  </a:lnTo>
                  <a:lnTo>
                    <a:pt x="631" y="259"/>
                  </a:lnTo>
                  <a:lnTo>
                    <a:pt x="629" y="259"/>
                  </a:lnTo>
                  <a:lnTo>
                    <a:pt x="627" y="255"/>
                  </a:lnTo>
                  <a:lnTo>
                    <a:pt x="626" y="255"/>
                  </a:lnTo>
                  <a:lnTo>
                    <a:pt x="624" y="255"/>
                  </a:lnTo>
                  <a:lnTo>
                    <a:pt x="626" y="255"/>
                  </a:lnTo>
                  <a:lnTo>
                    <a:pt x="626" y="257"/>
                  </a:lnTo>
                  <a:lnTo>
                    <a:pt x="626" y="259"/>
                  </a:lnTo>
                  <a:lnTo>
                    <a:pt x="626" y="261"/>
                  </a:lnTo>
                  <a:lnTo>
                    <a:pt x="626" y="263"/>
                  </a:lnTo>
                  <a:lnTo>
                    <a:pt x="624" y="263"/>
                  </a:lnTo>
                  <a:lnTo>
                    <a:pt x="622" y="265"/>
                  </a:lnTo>
                  <a:lnTo>
                    <a:pt x="622" y="267"/>
                  </a:lnTo>
                  <a:lnTo>
                    <a:pt x="618" y="267"/>
                  </a:lnTo>
                  <a:lnTo>
                    <a:pt x="618" y="269"/>
                  </a:lnTo>
                  <a:lnTo>
                    <a:pt x="616" y="269"/>
                  </a:lnTo>
                  <a:lnTo>
                    <a:pt x="614" y="269"/>
                  </a:lnTo>
                  <a:lnTo>
                    <a:pt x="612" y="271"/>
                  </a:lnTo>
                  <a:lnTo>
                    <a:pt x="612" y="273"/>
                  </a:lnTo>
                  <a:lnTo>
                    <a:pt x="612" y="275"/>
                  </a:lnTo>
                  <a:lnTo>
                    <a:pt x="610" y="277"/>
                  </a:lnTo>
                  <a:lnTo>
                    <a:pt x="610" y="279"/>
                  </a:lnTo>
                  <a:lnTo>
                    <a:pt x="610" y="280"/>
                  </a:lnTo>
                  <a:lnTo>
                    <a:pt x="608" y="282"/>
                  </a:lnTo>
                  <a:lnTo>
                    <a:pt x="606" y="282"/>
                  </a:lnTo>
                  <a:lnTo>
                    <a:pt x="604" y="280"/>
                  </a:lnTo>
                  <a:lnTo>
                    <a:pt x="604" y="279"/>
                  </a:lnTo>
                  <a:lnTo>
                    <a:pt x="604" y="275"/>
                  </a:lnTo>
                  <a:lnTo>
                    <a:pt x="610" y="267"/>
                  </a:lnTo>
                  <a:lnTo>
                    <a:pt x="612" y="263"/>
                  </a:lnTo>
                  <a:lnTo>
                    <a:pt x="610" y="257"/>
                  </a:lnTo>
                  <a:lnTo>
                    <a:pt x="608" y="254"/>
                  </a:lnTo>
                  <a:lnTo>
                    <a:pt x="604" y="250"/>
                  </a:lnTo>
                  <a:lnTo>
                    <a:pt x="599" y="248"/>
                  </a:lnTo>
                  <a:lnTo>
                    <a:pt x="597" y="248"/>
                  </a:lnTo>
                  <a:lnTo>
                    <a:pt x="597" y="246"/>
                  </a:lnTo>
                  <a:lnTo>
                    <a:pt x="597" y="244"/>
                  </a:lnTo>
                  <a:lnTo>
                    <a:pt x="593" y="244"/>
                  </a:lnTo>
                  <a:lnTo>
                    <a:pt x="591" y="238"/>
                  </a:lnTo>
                  <a:lnTo>
                    <a:pt x="589" y="236"/>
                  </a:lnTo>
                  <a:lnTo>
                    <a:pt x="589" y="234"/>
                  </a:lnTo>
                  <a:lnTo>
                    <a:pt x="587" y="236"/>
                  </a:lnTo>
                  <a:lnTo>
                    <a:pt x="585" y="234"/>
                  </a:lnTo>
                  <a:lnTo>
                    <a:pt x="583" y="236"/>
                  </a:lnTo>
                  <a:lnTo>
                    <a:pt x="581" y="238"/>
                  </a:lnTo>
                  <a:lnTo>
                    <a:pt x="581" y="240"/>
                  </a:lnTo>
                  <a:lnTo>
                    <a:pt x="579" y="240"/>
                  </a:lnTo>
                  <a:lnTo>
                    <a:pt x="581" y="240"/>
                  </a:lnTo>
                  <a:lnTo>
                    <a:pt x="579" y="242"/>
                  </a:lnTo>
                  <a:lnTo>
                    <a:pt x="576" y="242"/>
                  </a:lnTo>
                  <a:lnTo>
                    <a:pt x="574" y="242"/>
                  </a:lnTo>
                  <a:lnTo>
                    <a:pt x="572" y="240"/>
                  </a:lnTo>
                  <a:lnTo>
                    <a:pt x="572" y="242"/>
                  </a:lnTo>
                  <a:lnTo>
                    <a:pt x="570" y="242"/>
                  </a:lnTo>
                  <a:lnTo>
                    <a:pt x="568" y="242"/>
                  </a:lnTo>
                  <a:lnTo>
                    <a:pt x="566" y="242"/>
                  </a:lnTo>
                  <a:lnTo>
                    <a:pt x="566" y="244"/>
                  </a:lnTo>
                  <a:lnTo>
                    <a:pt x="566" y="246"/>
                  </a:lnTo>
                  <a:lnTo>
                    <a:pt x="564" y="248"/>
                  </a:lnTo>
                  <a:lnTo>
                    <a:pt x="564" y="250"/>
                  </a:lnTo>
                  <a:lnTo>
                    <a:pt x="562" y="250"/>
                  </a:lnTo>
                  <a:lnTo>
                    <a:pt x="562" y="252"/>
                  </a:lnTo>
                  <a:lnTo>
                    <a:pt x="560" y="252"/>
                  </a:lnTo>
                  <a:lnTo>
                    <a:pt x="558" y="252"/>
                  </a:lnTo>
                  <a:lnTo>
                    <a:pt x="558" y="254"/>
                  </a:lnTo>
                  <a:lnTo>
                    <a:pt x="558" y="255"/>
                  </a:lnTo>
                  <a:lnTo>
                    <a:pt x="558" y="257"/>
                  </a:lnTo>
                  <a:lnTo>
                    <a:pt x="558" y="259"/>
                  </a:lnTo>
                  <a:lnTo>
                    <a:pt x="556" y="259"/>
                  </a:lnTo>
                  <a:lnTo>
                    <a:pt x="556" y="261"/>
                  </a:lnTo>
                  <a:lnTo>
                    <a:pt x="558" y="261"/>
                  </a:lnTo>
                  <a:lnTo>
                    <a:pt x="556" y="261"/>
                  </a:lnTo>
                  <a:lnTo>
                    <a:pt x="556" y="263"/>
                  </a:lnTo>
                  <a:lnTo>
                    <a:pt x="556" y="265"/>
                  </a:lnTo>
                  <a:lnTo>
                    <a:pt x="556" y="267"/>
                  </a:lnTo>
                  <a:lnTo>
                    <a:pt x="556" y="269"/>
                  </a:lnTo>
                  <a:lnTo>
                    <a:pt x="555" y="271"/>
                  </a:lnTo>
                  <a:lnTo>
                    <a:pt x="555" y="275"/>
                  </a:lnTo>
                  <a:lnTo>
                    <a:pt x="555" y="277"/>
                  </a:lnTo>
                  <a:lnTo>
                    <a:pt x="555" y="279"/>
                  </a:lnTo>
                  <a:lnTo>
                    <a:pt x="555" y="280"/>
                  </a:lnTo>
                  <a:lnTo>
                    <a:pt x="555" y="282"/>
                  </a:lnTo>
                  <a:lnTo>
                    <a:pt x="556" y="282"/>
                  </a:lnTo>
                  <a:lnTo>
                    <a:pt x="556" y="284"/>
                  </a:lnTo>
                  <a:lnTo>
                    <a:pt x="555" y="284"/>
                  </a:lnTo>
                  <a:lnTo>
                    <a:pt x="555" y="286"/>
                  </a:lnTo>
                  <a:lnTo>
                    <a:pt x="555" y="288"/>
                  </a:lnTo>
                  <a:lnTo>
                    <a:pt x="553" y="288"/>
                  </a:lnTo>
                  <a:lnTo>
                    <a:pt x="553" y="290"/>
                  </a:lnTo>
                  <a:lnTo>
                    <a:pt x="551" y="288"/>
                  </a:lnTo>
                  <a:lnTo>
                    <a:pt x="549" y="290"/>
                  </a:lnTo>
                  <a:lnTo>
                    <a:pt x="547" y="292"/>
                  </a:lnTo>
                  <a:lnTo>
                    <a:pt x="545" y="294"/>
                  </a:lnTo>
                  <a:lnTo>
                    <a:pt x="545" y="296"/>
                  </a:lnTo>
                  <a:lnTo>
                    <a:pt x="545" y="298"/>
                  </a:lnTo>
                  <a:lnTo>
                    <a:pt x="545" y="300"/>
                  </a:lnTo>
                  <a:lnTo>
                    <a:pt x="543" y="300"/>
                  </a:lnTo>
                  <a:lnTo>
                    <a:pt x="543" y="302"/>
                  </a:lnTo>
                  <a:lnTo>
                    <a:pt x="541" y="303"/>
                  </a:lnTo>
                  <a:lnTo>
                    <a:pt x="541" y="302"/>
                  </a:lnTo>
                  <a:lnTo>
                    <a:pt x="539" y="300"/>
                  </a:lnTo>
                  <a:lnTo>
                    <a:pt x="537" y="298"/>
                  </a:lnTo>
                  <a:lnTo>
                    <a:pt x="535" y="298"/>
                  </a:lnTo>
                  <a:lnTo>
                    <a:pt x="533" y="296"/>
                  </a:lnTo>
                  <a:lnTo>
                    <a:pt x="530" y="296"/>
                  </a:lnTo>
                  <a:lnTo>
                    <a:pt x="530" y="294"/>
                  </a:lnTo>
                  <a:lnTo>
                    <a:pt x="526" y="292"/>
                  </a:lnTo>
                  <a:lnTo>
                    <a:pt x="524" y="292"/>
                  </a:lnTo>
                  <a:lnTo>
                    <a:pt x="524" y="294"/>
                  </a:lnTo>
                  <a:lnTo>
                    <a:pt x="524" y="296"/>
                  </a:lnTo>
                  <a:lnTo>
                    <a:pt x="522" y="298"/>
                  </a:lnTo>
                  <a:lnTo>
                    <a:pt x="518" y="298"/>
                  </a:lnTo>
                  <a:lnTo>
                    <a:pt x="514" y="300"/>
                  </a:lnTo>
                  <a:lnTo>
                    <a:pt x="512" y="298"/>
                  </a:lnTo>
                  <a:lnTo>
                    <a:pt x="508" y="298"/>
                  </a:lnTo>
                  <a:lnTo>
                    <a:pt x="505" y="296"/>
                  </a:lnTo>
                  <a:lnTo>
                    <a:pt x="503" y="296"/>
                  </a:lnTo>
                  <a:lnTo>
                    <a:pt x="501" y="296"/>
                  </a:lnTo>
                  <a:lnTo>
                    <a:pt x="501" y="292"/>
                  </a:lnTo>
                  <a:lnTo>
                    <a:pt x="499" y="290"/>
                  </a:lnTo>
                  <a:lnTo>
                    <a:pt x="499" y="288"/>
                  </a:lnTo>
                  <a:lnTo>
                    <a:pt x="499" y="286"/>
                  </a:lnTo>
                  <a:lnTo>
                    <a:pt x="495" y="282"/>
                  </a:lnTo>
                  <a:lnTo>
                    <a:pt x="495" y="280"/>
                  </a:lnTo>
                  <a:lnTo>
                    <a:pt x="489" y="273"/>
                  </a:lnTo>
                  <a:lnTo>
                    <a:pt x="489" y="271"/>
                  </a:lnTo>
                  <a:lnTo>
                    <a:pt x="483" y="271"/>
                  </a:lnTo>
                  <a:lnTo>
                    <a:pt x="482" y="273"/>
                  </a:lnTo>
                  <a:lnTo>
                    <a:pt x="480" y="275"/>
                  </a:lnTo>
                  <a:lnTo>
                    <a:pt x="482" y="280"/>
                  </a:lnTo>
                  <a:lnTo>
                    <a:pt x="482" y="282"/>
                  </a:lnTo>
                  <a:lnTo>
                    <a:pt x="480" y="282"/>
                  </a:lnTo>
                  <a:lnTo>
                    <a:pt x="476" y="279"/>
                  </a:lnTo>
                  <a:lnTo>
                    <a:pt x="474" y="282"/>
                  </a:lnTo>
                  <a:lnTo>
                    <a:pt x="470" y="282"/>
                  </a:lnTo>
                  <a:lnTo>
                    <a:pt x="464" y="282"/>
                  </a:lnTo>
                  <a:lnTo>
                    <a:pt x="468" y="288"/>
                  </a:lnTo>
                  <a:lnTo>
                    <a:pt x="470" y="292"/>
                  </a:lnTo>
                  <a:lnTo>
                    <a:pt x="470" y="294"/>
                  </a:lnTo>
                  <a:lnTo>
                    <a:pt x="468" y="294"/>
                  </a:lnTo>
                  <a:lnTo>
                    <a:pt x="468" y="298"/>
                  </a:lnTo>
                  <a:lnTo>
                    <a:pt x="466" y="302"/>
                  </a:lnTo>
                  <a:lnTo>
                    <a:pt x="462" y="303"/>
                  </a:lnTo>
                  <a:lnTo>
                    <a:pt x="468" y="307"/>
                  </a:lnTo>
                  <a:lnTo>
                    <a:pt x="464" y="311"/>
                  </a:lnTo>
                  <a:lnTo>
                    <a:pt x="462" y="311"/>
                  </a:lnTo>
                  <a:lnTo>
                    <a:pt x="455" y="309"/>
                  </a:lnTo>
                  <a:lnTo>
                    <a:pt x="449" y="305"/>
                  </a:lnTo>
                  <a:lnTo>
                    <a:pt x="443" y="305"/>
                  </a:lnTo>
                  <a:lnTo>
                    <a:pt x="441" y="305"/>
                  </a:lnTo>
                  <a:lnTo>
                    <a:pt x="439" y="303"/>
                  </a:lnTo>
                  <a:lnTo>
                    <a:pt x="439" y="302"/>
                  </a:lnTo>
                  <a:lnTo>
                    <a:pt x="435" y="303"/>
                  </a:lnTo>
                  <a:lnTo>
                    <a:pt x="434" y="303"/>
                  </a:lnTo>
                  <a:lnTo>
                    <a:pt x="434" y="305"/>
                  </a:lnTo>
                  <a:lnTo>
                    <a:pt x="434" y="309"/>
                  </a:lnTo>
                  <a:lnTo>
                    <a:pt x="435" y="319"/>
                  </a:lnTo>
                  <a:lnTo>
                    <a:pt x="434" y="321"/>
                  </a:lnTo>
                  <a:lnTo>
                    <a:pt x="432" y="327"/>
                  </a:lnTo>
                  <a:lnTo>
                    <a:pt x="430" y="328"/>
                  </a:lnTo>
                  <a:lnTo>
                    <a:pt x="426" y="325"/>
                  </a:lnTo>
                  <a:lnTo>
                    <a:pt x="420" y="323"/>
                  </a:lnTo>
                  <a:lnTo>
                    <a:pt x="420" y="325"/>
                  </a:lnTo>
                  <a:lnTo>
                    <a:pt x="412" y="330"/>
                  </a:lnTo>
                  <a:lnTo>
                    <a:pt x="412" y="332"/>
                  </a:lnTo>
                  <a:lnTo>
                    <a:pt x="409" y="342"/>
                  </a:lnTo>
                  <a:lnTo>
                    <a:pt x="407" y="346"/>
                  </a:lnTo>
                  <a:lnTo>
                    <a:pt x="405" y="348"/>
                  </a:lnTo>
                  <a:lnTo>
                    <a:pt x="403" y="348"/>
                  </a:lnTo>
                  <a:lnTo>
                    <a:pt x="403" y="351"/>
                  </a:lnTo>
                  <a:lnTo>
                    <a:pt x="407" y="361"/>
                  </a:lnTo>
                  <a:lnTo>
                    <a:pt x="407" y="367"/>
                  </a:lnTo>
                  <a:lnTo>
                    <a:pt x="405" y="369"/>
                  </a:lnTo>
                  <a:lnTo>
                    <a:pt x="401" y="371"/>
                  </a:lnTo>
                  <a:lnTo>
                    <a:pt x="401" y="373"/>
                  </a:lnTo>
                  <a:lnTo>
                    <a:pt x="395" y="384"/>
                  </a:lnTo>
                  <a:lnTo>
                    <a:pt x="391" y="390"/>
                  </a:lnTo>
                  <a:lnTo>
                    <a:pt x="391" y="394"/>
                  </a:lnTo>
                  <a:lnTo>
                    <a:pt x="391" y="396"/>
                  </a:lnTo>
                  <a:lnTo>
                    <a:pt x="391" y="398"/>
                  </a:lnTo>
                  <a:lnTo>
                    <a:pt x="386" y="403"/>
                  </a:lnTo>
                  <a:lnTo>
                    <a:pt x="380" y="403"/>
                  </a:lnTo>
                  <a:lnTo>
                    <a:pt x="376" y="403"/>
                  </a:lnTo>
                  <a:lnTo>
                    <a:pt x="378" y="415"/>
                  </a:lnTo>
                  <a:lnTo>
                    <a:pt x="378" y="417"/>
                  </a:lnTo>
                  <a:lnTo>
                    <a:pt x="378" y="419"/>
                  </a:lnTo>
                  <a:lnTo>
                    <a:pt x="378" y="421"/>
                  </a:lnTo>
                  <a:lnTo>
                    <a:pt x="376" y="430"/>
                  </a:lnTo>
                  <a:lnTo>
                    <a:pt x="376" y="434"/>
                  </a:lnTo>
                  <a:lnTo>
                    <a:pt x="376" y="436"/>
                  </a:lnTo>
                  <a:lnTo>
                    <a:pt x="374" y="438"/>
                  </a:lnTo>
                  <a:lnTo>
                    <a:pt x="374" y="442"/>
                  </a:lnTo>
                  <a:lnTo>
                    <a:pt x="372" y="444"/>
                  </a:lnTo>
                  <a:lnTo>
                    <a:pt x="370" y="447"/>
                  </a:lnTo>
                  <a:lnTo>
                    <a:pt x="366" y="455"/>
                  </a:lnTo>
                  <a:lnTo>
                    <a:pt x="363" y="463"/>
                  </a:lnTo>
                  <a:lnTo>
                    <a:pt x="366" y="467"/>
                  </a:lnTo>
                  <a:lnTo>
                    <a:pt x="368" y="467"/>
                  </a:lnTo>
                  <a:lnTo>
                    <a:pt x="370" y="467"/>
                  </a:lnTo>
                  <a:lnTo>
                    <a:pt x="370" y="469"/>
                  </a:lnTo>
                  <a:lnTo>
                    <a:pt x="370" y="476"/>
                  </a:lnTo>
                  <a:lnTo>
                    <a:pt x="370" y="478"/>
                  </a:lnTo>
                  <a:lnTo>
                    <a:pt x="368" y="484"/>
                  </a:lnTo>
                  <a:lnTo>
                    <a:pt x="366" y="484"/>
                  </a:lnTo>
                  <a:lnTo>
                    <a:pt x="361" y="482"/>
                  </a:lnTo>
                  <a:lnTo>
                    <a:pt x="357" y="480"/>
                  </a:lnTo>
                  <a:lnTo>
                    <a:pt x="351" y="482"/>
                  </a:lnTo>
                  <a:lnTo>
                    <a:pt x="349" y="484"/>
                  </a:lnTo>
                  <a:lnTo>
                    <a:pt x="347" y="486"/>
                  </a:lnTo>
                  <a:lnTo>
                    <a:pt x="343" y="492"/>
                  </a:lnTo>
                  <a:lnTo>
                    <a:pt x="341" y="495"/>
                  </a:lnTo>
                  <a:lnTo>
                    <a:pt x="339" y="499"/>
                  </a:lnTo>
                  <a:lnTo>
                    <a:pt x="339" y="501"/>
                  </a:lnTo>
                  <a:lnTo>
                    <a:pt x="339" y="503"/>
                  </a:lnTo>
                  <a:lnTo>
                    <a:pt x="336" y="509"/>
                  </a:lnTo>
                  <a:lnTo>
                    <a:pt x="338" y="513"/>
                  </a:lnTo>
                  <a:lnTo>
                    <a:pt x="339" y="520"/>
                  </a:lnTo>
                  <a:lnTo>
                    <a:pt x="338" y="522"/>
                  </a:lnTo>
                  <a:lnTo>
                    <a:pt x="338" y="524"/>
                  </a:lnTo>
                  <a:lnTo>
                    <a:pt x="339" y="528"/>
                  </a:lnTo>
                  <a:lnTo>
                    <a:pt x="339" y="530"/>
                  </a:lnTo>
                  <a:lnTo>
                    <a:pt x="338" y="530"/>
                  </a:lnTo>
                  <a:lnTo>
                    <a:pt x="338" y="532"/>
                  </a:lnTo>
                  <a:lnTo>
                    <a:pt x="338" y="534"/>
                  </a:lnTo>
                  <a:lnTo>
                    <a:pt x="341" y="542"/>
                  </a:lnTo>
                  <a:lnTo>
                    <a:pt x="341" y="543"/>
                  </a:lnTo>
                  <a:lnTo>
                    <a:pt x="341" y="545"/>
                  </a:lnTo>
                  <a:lnTo>
                    <a:pt x="339" y="555"/>
                  </a:lnTo>
                  <a:lnTo>
                    <a:pt x="339" y="563"/>
                  </a:lnTo>
                  <a:lnTo>
                    <a:pt x="339" y="565"/>
                  </a:lnTo>
                  <a:lnTo>
                    <a:pt x="341" y="566"/>
                  </a:lnTo>
                  <a:lnTo>
                    <a:pt x="343" y="568"/>
                  </a:lnTo>
                  <a:lnTo>
                    <a:pt x="345" y="568"/>
                  </a:lnTo>
                  <a:lnTo>
                    <a:pt x="351" y="574"/>
                  </a:lnTo>
                  <a:lnTo>
                    <a:pt x="351" y="576"/>
                  </a:lnTo>
                  <a:lnTo>
                    <a:pt x="349" y="578"/>
                  </a:lnTo>
                  <a:lnTo>
                    <a:pt x="349" y="580"/>
                  </a:lnTo>
                  <a:lnTo>
                    <a:pt x="347" y="582"/>
                  </a:lnTo>
                  <a:lnTo>
                    <a:pt x="347" y="584"/>
                  </a:lnTo>
                  <a:lnTo>
                    <a:pt x="347" y="586"/>
                  </a:lnTo>
                  <a:lnTo>
                    <a:pt x="345" y="586"/>
                  </a:lnTo>
                  <a:lnTo>
                    <a:pt x="341" y="588"/>
                  </a:lnTo>
                  <a:lnTo>
                    <a:pt x="339" y="588"/>
                  </a:lnTo>
                  <a:lnTo>
                    <a:pt x="341" y="590"/>
                  </a:lnTo>
                  <a:lnTo>
                    <a:pt x="341" y="591"/>
                  </a:lnTo>
                  <a:lnTo>
                    <a:pt x="341" y="593"/>
                  </a:lnTo>
                  <a:lnTo>
                    <a:pt x="341" y="595"/>
                  </a:lnTo>
                  <a:lnTo>
                    <a:pt x="343" y="599"/>
                  </a:lnTo>
                  <a:lnTo>
                    <a:pt x="345" y="603"/>
                  </a:lnTo>
                  <a:lnTo>
                    <a:pt x="345" y="605"/>
                  </a:lnTo>
                  <a:lnTo>
                    <a:pt x="345" y="607"/>
                  </a:lnTo>
                  <a:lnTo>
                    <a:pt x="345" y="609"/>
                  </a:lnTo>
                  <a:lnTo>
                    <a:pt x="343" y="609"/>
                  </a:lnTo>
                  <a:lnTo>
                    <a:pt x="343" y="611"/>
                  </a:lnTo>
                  <a:lnTo>
                    <a:pt x="345" y="613"/>
                  </a:lnTo>
                  <a:lnTo>
                    <a:pt x="345" y="614"/>
                  </a:lnTo>
                  <a:lnTo>
                    <a:pt x="345" y="616"/>
                  </a:lnTo>
                  <a:lnTo>
                    <a:pt x="343" y="616"/>
                  </a:lnTo>
                  <a:lnTo>
                    <a:pt x="343" y="618"/>
                  </a:lnTo>
                  <a:lnTo>
                    <a:pt x="341" y="620"/>
                  </a:lnTo>
                  <a:lnTo>
                    <a:pt x="338" y="622"/>
                  </a:lnTo>
                  <a:lnTo>
                    <a:pt x="336" y="622"/>
                  </a:lnTo>
                  <a:lnTo>
                    <a:pt x="334" y="622"/>
                  </a:lnTo>
                  <a:lnTo>
                    <a:pt x="334" y="624"/>
                  </a:lnTo>
                  <a:lnTo>
                    <a:pt x="334" y="626"/>
                  </a:lnTo>
                  <a:lnTo>
                    <a:pt x="336" y="626"/>
                  </a:lnTo>
                  <a:lnTo>
                    <a:pt x="334" y="628"/>
                  </a:lnTo>
                  <a:lnTo>
                    <a:pt x="334" y="630"/>
                  </a:lnTo>
                  <a:lnTo>
                    <a:pt x="332" y="632"/>
                  </a:lnTo>
                  <a:lnTo>
                    <a:pt x="332" y="634"/>
                  </a:lnTo>
                  <a:lnTo>
                    <a:pt x="334" y="639"/>
                  </a:lnTo>
                  <a:lnTo>
                    <a:pt x="334" y="641"/>
                  </a:lnTo>
                  <a:lnTo>
                    <a:pt x="334" y="643"/>
                  </a:lnTo>
                  <a:lnTo>
                    <a:pt x="332" y="645"/>
                  </a:lnTo>
                  <a:lnTo>
                    <a:pt x="332" y="647"/>
                  </a:lnTo>
                  <a:lnTo>
                    <a:pt x="332" y="649"/>
                  </a:lnTo>
                  <a:lnTo>
                    <a:pt x="332" y="651"/>
                  </a:lnTo>
                  <a:lnTo>
                    <a:pt x="332" y="653"/>
                  </a:lnTo>
                  <a:lnTo>
                    <a:pt x="330" y="655"/>
                  </a:lnTo>
                  <a:lnTo>
                    <a:pt x="328" y="655"/>
                  </a:lnTo>
                  <a:lnTo>
                    <a:pt x="328" y="653"/>
                  </a:lnTo>
                  <a:lnTo>
                    <a:pt x="328" y="651"/>
                  </a:lnTo>
                  <a:lnTo>
                    <a:pt x="326" y="649"/>
                  </a:lnTo>
                  <a:lnTo>
                    <a:pt x="326" y="647"/>
                  </a:lnTo>
                  <a:lnTo>
                    <a:pt x="324" y="647"/>
                  </a:lnTo>
                  <a:lnTo>
                    <a:pt x="322" y="647"/>
                  </a:lnTo>
                  <a:lnTo>
                    <a:pt x="324" y="647"/>
                  </a:lnTo>
                  <a:lnTo>
                    <a:pt x="324" y="645"/>
                  </a:lnTo>
                  <a:lnTo>
                    <a:pt x="324" y="647"/>
                  </a:lnTo>
                  <a:lnTo>
                    <a:pt x="324" y="645"/>
                  </a:lnTo>
                  <a:lnTo>
                    <a:pt x="322" y="645"/>
                  </a:lnTo>
                  <a:lnTo>
                    <a:pt x="324" y="645"/>
                  </a:lnTo>
                  <a:lnTo>
                    <a:pt x="322" y="645"/>
                  </a:lnTo>
                  <a:lnTo>
                    <a:pt x="322" y="647"/>
                  </a:lnTo>
                  <a:lnTo>
                    <a:pt x="322" y="645"/>
                  </a:lnTo>
                  <a:lnTo>
                    <a:pt x="322" y="647"/>
                  </a:lnTo>
                  <a:lnTo>
                    <a:pt x="320" y="647"/>
                  </a:lnTo>
                  <a:lnTo>
                    <a:pt x="320" y="645"/>
                  </a:lnTo>
                  <a:lnTo>
                    <a:pt x="318" y="645"/>
                  </a:lnTo>
                  <a:lnTo>
                    <a:pt x="320" y="645"/>
                  </a:lnTo>
                  <a:lnTo>
                    <a:pt x="320" y="647"/>
                  </a:lnTo>
                  <a:lnTo>
                    <a:pt x="318" y="647"/>
                  </a:lnTo>
                  <a:lnTo>
                    <a:pt x="318" y="645"/>
                  </a:lnTo>
                  <a:lnTo>
                    <a:pt x="316" y="645"/>
                  </a:lnTo>
                  <a:lnTo>
                    <a:pt x="316" y="643"/>
                  </a:lnTo>
                  <a:lnTo>
                    <a:pt x="316" y="645"/>
                  </a:lnTo>
                  <a:lnTo>
                    <a:pt x="316" y="643"/>
                  </a:lnTo>
                  <a:lnTo>
                    <a:pt x="316" y="641"/>
                  </a:lnTo>
                  <a:lnTo>
                    <a:pt x="315" y="641"/>
                  </a:lnTo>
                  <a:lnTo>
                    <a:pt x="315" y="639"/>
                  </a:lnTo>
                  <a:lnTo>
                    <a:pt x="315" y="638"/>
                  </a:lnTo>
                  <a:lnTo>
                    <a:pt x="315" y="636"/>
                  </a:lnTo>
                  <a:lnTo>
                    <a:pt x="315" y="638"/>
                  </a:lnTo>
                  <a:lnTo>
                    <a:pt x="315" y="636"/>
                  </a:lnTo>
                  <a:lnTo>
                    <a:pt x="315" y="634"/>
                  </a:lnTo>
                  <a:lnTo>
                    <a:pt x="315" y="632"/>
                  </a:lnTo>
                  <a:lnTo>
                    <a:pt x="315" y="630"/>
                  </a:lnTo>
                  <a:lnTo>
                    <a:pt x="313" y="630"/>
                  </a:lnTo>
                  <a:lnTo>
                    <a:pt x="313" y="628"/>
                  </a:lnTo>
                  <a:lnTo>
                    <a:pt x="315" y="628"/>
                  </a:lnTo>
                  <a:lnTo>
                    <a:pt x="315" y="626"/>
                  </a:lnTo>
                  <a:lnTo>
                    <a:pt x="315" y="624"/>
                  </a:lnTo>
                  <a:lnTo>
                    <a:pt x="315" y="626"/>
                  </a:lnTo>
                  <a:lnTo>
                    <a:pt x="316" y="626"/>
                  </a:lnTo>
                  <a:lnTo>
                    <a:pt x="316" y="628"/>
                  </a:lnTo>
                  <a:lnTo>
                    <a:pt x="316" y="626"/>
                  </a:lnTo>
                  <a:lnTo>
                    <a:pt x="316" y="624"/>
                  </a:lnTo>
                  <a:lnTo>
                    <a:pt x="316" y="622"/>
                  </a:lnTo>
                  <a:lnTo>
                    <a:pt x="315" y="622"/>
                  </a:lnTo>
                  <a:lnTo>
                    <a:pt x="315" y="624"/>
                  </a:lnTo>
                  <a:lnTo>
                    <a:pt x="315" y="622"/>
                  </a:lnTo>
                  <a:lnTo>
                    <a:pt x="315" y="624"/>
                  </a:lnTo>
                  <a:lnTo>
                    <a:pt x="313" y="624"/>
                  </a:lnTo>
                  <a:lnTo>
                    <a:pt x="313" y="626"/>
                  </a:lnTo>
                  <a:lnTo>
                    <a:pt x="313" y="628"/>
                  </a:lnTo>
                  <a:lnTo>
                    <a:pt x="313" y="630"/>
                  </a:lnTo>
                  <a:lnTo>
                    <a:pt x="315" y="630"/>
                  </a:lnTo>
                  <a:lnTo>
                    <a:pt x="315" y="632"/>
                  </a:lnTo>
                  <a:lnTo>
                    <a:pt x="315" y="634"/>
                  </a:lnTo>
                  <a:lnTo>
                    <a:pt x="313" y="634"/>
                  </a:lnTo>
                  <a:lnTo>
                    <a:pt x="313" y="636"/>
                  </a:lnTo>
                  <a:lnTo>
                    <a:pt x="311" y="636"/>
                  </a:lnTo>
                  <a:lnTo>
                    <a:pt x="311" y="634"/>
                  </a:lnTo>
                  <a:lnTo>
                    <a:pt x="311" y="632"/>
                  </a:lnTo>
                  <a:lnTo>
                    <a:pt x="311" y="630"/>
                  </a:lnTo>
                  <a:lnTo>
                    <a:pt x="311" y="628"/>
                  </a:lnTo>
                  <a:lnTo>
                    <a:pt x="309" y="628"/>
                  </a:lnTo>
                  <a:lnTo>
                    <a:pt x="309" y="630"/>
                  </a:lnTo>
                  <a:lnTo>
                    <a:pt x="311" y="630"/>
                  </a:lnTo>
                  <a:lnTo>
                    <a:pt x="311" y="632"/>
                  </a:lnTo>
                  <a:lnTo>
                    <a:pt x="311" y="634"/>
                  </a:lnTo>
                  <a:lnTo>
                    <a:pt x="309" y="634"/>
                  </a:lnTo>
                  <a:lnTo>
                    <a:pt x="309" y="636"/>
                  </a:lnTo>
                  <a:lnTo>
                    <a:pt x="311" y="638"/>
                  </a:lnTo>
                  <a:lnTo>
                    <a:pt x="313" y="638"/>
                  </a:lnTo>
                  <a:lnTo>
                    <a:pt x="313" y="639"/>
                  </a:lnTo>
                  <a:lnTo>
                    <a:pt x="311" y="639"/>
                  </a:lnTo>
                  <a:lnTo>
                    <a:pt x="313" y="641"/>
                  </a:lnTo>
                  <a:lnTo>
                    <a:pt x="313" y="643"/>
                  </a:lnTo>
                  <a:lnTo>
                    <a:pt x="311" y="643"/>
                  </a:lnTo>
                  <a:lnTo>
                    <a:pt x="309" y="645"/>
                  </a:lnTo>
                  <a:lnTo>
                    <a:pt x="309" y="647"/>
                  </a:lnTo>
                  <a:lnTo>
                    <a:pt x="309" y="649"/>
                  </a:lnTo>
                  <a:lnTo>
                    <a:pt x="309" y="647"/>
                  </a:lnTo>
                  <a:lnTo>
                    <a:pt x="309" y="649"/>
                  </a:lnTo>
                  <a:lnTo>
                    <a:pt x="309" y="647"/>
                  </a:lnTo>
                  <a:lnTo>
                    <a:pt x="307" y="649"/>
                  </a:lnTo>
                  <a:lnTo>
                    <a:pt x="309" y="649"/>
                  </a:lnTo>
                  <a:lnTo>
                    <a:pt x="309" y="651"/>
                  </a:lnTo>
                  <a:lnTo>
                    <a:pt x="307" y="651"/>
                  </a:lnTo>
                  <a:lnTo>
                    <a:pt x="307" y="649"/>
                  </a:lnTo>
                  <a:lnTo>
                    <a:pt x="305" y="651"/>
                  </a:lnTo>
                  <a:lnTo>
                    <a:pt x="305" y="649"/>
                  </a:lnTo>
                  <a:lnTo>
                    <a:pt x="305" y="651"/>
                  </a:lnTo>
                  <a:lnTo>
                    <a:pt x="305" y="653"/>
                  </a:lnTo>
                  <a:lnTo>
                    <a:pt x="303" y="653"/>
                  </a:lnTo>
                  <a:lnTo>
                    <a:pt x="301" y="653"/>
                  </a:lnTo>
                  <a:lnTo>
                    <a:pt x="301" y="651"/>
                  </a:lnTo>
                  <a:lnTo>
                    <a:pt x="301" y="649"/>
                  </a:lnTo>
                  <a:lnTo>
                    <a:pt x="299" y="649"/>
                  </a:lnTo>
                  <a:lnTo>
                    <a:pt x="299" y="647"/>
                  </a:lnTo>
                  <a:lnTo>
                    <a:pt x="297" y="647"/>
                  </a:lnTo>
                  <a:lnTo>
                    <a:pt x="299" y="649"/>
                  </a:lnTo>
                  <a:lnTo>
                    <a:pt x="299" y="651"/>
                  </a:lnTo>
                  <a:lnTo>
                    <a:pt x="299" y="653"/>
                  </a:lnTo>
                  <a:lnTo>
                    <a:pt x="297" y="653"/>
                  </a:lnTo>
                  <a:lnTo>
                    <a:pt x="295" y="653"/>
                  </a:lnTo>
                  <a:lnTo>
                    <a:pt x="297" y="653"/>
                  </a:lnTo>
                  <a:lnTo>
                    <a:pt x="297" y="655"/>
                  </a:lnTo>
                  <a:lnTo>
                    <a:pt x="295" y="655"/>
                  </a:lnTo>
                  <a:lnTo>
                    <a:pt x="293" y="655"/>
                  </a:lnTo>
                  <a:lnTo>
                    <a:pt x="295" y="655"/>
                  </a:lnTo>
                  <a:lnTo>
                    <a:pt x="293" y="655"/>
                  </a:lnTo>
                  <a:lnTo>
                    <a:pt x="293" y="657"/>
                  </a:lnTo>
                  <a:lnTo>
                    <a:pt x="295" y="657"/>
                  </a:lnTo>
                  <a:lnTo>
                    <a:pt x="293" y="657"/>
                  </a:lnTo>
                  <a:lnTo>
                    <a:pt x="295" y="657"/>
                  </a:lnTo>
                  <a:lnTo>
                    <a:pt x="295" y="659"/>
                  </a:lnTo>
                  <a:lnTo>
                    <a:pt x="293" y="659"/>
                  </a:lnTo>
                  <a:lnTo>
                    <a:pt x="290" y="659"/>
                  </a:lnTo>
                  <a:lnTo>
                    <a:pt x="291" y="661"/>
                  </a:lnTo>
                  <a:lnTo>
                    <a:pt x="290" y="659"/>
                  </a:lnTo>
                  <a:lnTo>
                    <a:pt x="291" y="659"/>
                  </a:lnTo>
                  <a:lnTo>
                    <a:pt x="291" y="661"/>
                  </a:lnTo>
                  <a:lnTo>
                    <a:pt x="290" y="661"/>
                  </a:lnTo>
                  <a:lnTo>
                    <a:pt x="291" y="661"/>
                  </a:lnTo>
                  <a:lnTo>
                    <a:pt x="291" y="662"/>
                  </a:lnTo>
                  <a:lnTo>
                    <a:pt x="290" y="662"/>
                  </a:lnTo>
                  <a:lnTo>
                    <a:pt x="290" y="664"/>
                  </a:lnTo>
                  <a:lnTo>
                    <a:pt x="288" y="662"/>
                  </a:lnTo>
                  <a:lnTo>
                    <a:pt x="288" y="664"/>
                  </a:lnTo>
                  <a:lnTo>
                    <a:pt x="288" y="662"/>
                  </a:lnTo>
                  <a:lnTo>
                    <a:pt x="288" y="664"/>
                  </a:lnTo>
                  <a:lnTo>
                    <a:pt x="288" y="666"/>
                  </a:lnTo>
                  <a:lnTo>
                    <a:pt x="286" y="668"/>
                  </a:lnTo>
                  <a:lnTo>
                    <a:pt x="284" y="668"/>
                  </a:lnTo>
                  <a:lnTo>
                    <a:pt x="284" y="670"/>
                  </a:lnTo>
                  <a:lnTo>
                    <a:pt x="282" y="670"/>
                  </a:lnTo>
                  <a:lnTo>
                    <a:pt x="282" y="672"/>
                  </a:lnTo>
                  <a:lnTo>
                    <a:pt x="282" y="670"/>
                  </a:lnTo>
                  <a:lnTo>
                    <a:pt x="282" y="672"/>
                  </a:lnTo>
                  <a:lnTo>
                    <a:pt x="280" y="672"/>
                  </a:lnTo>
                  <a:lnTo>
                    <a:pt x="280" y="674"/>
                  </a:lnTo>
                  <a:lnTo>
                    <a:pt x="278" y="674"/>
                  </a:lnTo>
                  <a:lnTo>
                    <a:pt x="280" y="674"/>
                  </a:lnTo>
                  <a:lnTo>
                    <a:pt x="278" y="674"/>
                  </a:lnTo>
                  <a:lnTo>
                    <a:pt x="278" y="676"/>
                  </a:lnTo>
                  <a:lnTo>
                    <a:pt x="276" y="676"/>
                  </a:lnTo>
                  <a:lnTo>
                    <a:pt x="276" y="678"/>
                  </a:lnTo>
                  <a:lnTo>
                    <a:pt x="274" y="678"/>
                  </a:lnTo>
                  <a:lnTo>
                    <a:pt x="272" y="678"/>
                  </a:lnTo>
                  <a:lnTo>
                    <a:pt x="274" y="678"/>
                  </a:lnTo>
                  <a:lnTo>
                    <a:pt x="274" y="676"/>
                  </a:lnTo>
                  <a:lnTo>
                    <a:pt x="272" y="674"/>
                  </a:lnTo>
                  <a:lnTo>
                    <a:pt x="272" y="676"/>
                  </a:lnTo>
                  <a:lnTo>
                    <a:pt x="272" y="678"/>
                  </a:lnTo>
                  <a:lnTo>
                    <a:pt x="270" y="680"/>
                  </a:lnTo>
                  <a:lnTo>
                    <a:pt x="268" y="680"/>
                  </a:lnTo>
                  <a:lnTo>
                    <a:pt x="267" y="680"/>
                  </a:lnTo>
                  <a:lnTo>
                    <a:pt x="267" y="682"/>
                  </a:lnTo>
                  <a:lnTo>
                    <a:pt x="267" y="680"/>
                  </a:lnTo>
                  <a:lnTo>
                    <a:pt x="267" y="682"/>
                  </a:lnTo>
                  <a:lnTo>
                    <a:pt x="263" y="682"/>
                  </a:lnTo>
                  <a:lnTo>
                    <a:pt x="261" y="680"/>
                  </a:lnTo>
                  <a:lnTo>
                    <a:pt x="259" y="680"/>
                  </a:lnTo>
                  <a:lnTo>
                    <a:pt x="257" y="682"/>
                  </a:lnTo>
                  <a:lnTo>
                    <a:pt x="259" y="682"/>
                  </a:lnTo>
                  <a:lnTo>
                    <a:pt x="257" y="682"/>
                  </a:lnTo>
                  <a:lnTo>
                    <a:pt x="257" y="680"/>
                  </a:lnTo>
                  <a:lnTo>
                    <a:pt x="259" y="680"/>
                  </a:lnTo>
                  <a:lnTo>
                    <a:pt x="259" y="678"/>
                  </a:lnTo>
                  <a:lnTo>
                    <a:pt x="257" y="680"/>
                  </a:lnTo>
                  <a:lnTo>
                    <a:pt x="255" y="680"/>
                  </a:lnTo>
                  <a:lnTo>
                    <a:pt x="257" y="678"/>
                  </a:lnTo>
                  <a:lnTo>
                    <a:pt x="255" y="680"/>
                  </a:lnTo>
                  <a:lnTo>
                    <a:pt x="255" y="678"/>
                  </a:lnTo>
                  <a:lnTo>
                    <a:pt x="255" y="680"/>
                  </a:lnTo>
                  <a:lnTo>
                    <a:pt x="253" y="680"/>
                  </a:lnTo>
                  <a:lnTo>
                    <a:pt x="253" y="678"/>
                  </a:lnTo>
                  <a:lnTo>
                    <a:pt x="255" y="678"/>
                  </a:lnTo>
                  <a:lnTo>
                    <a:pt x="257" y="678"/>
                  </a:lnTo>
                  <a:lnTo>
                    <a:pt x="255" y="678"/>
                  </a:lnTo>
                  <a:lnTo>
                    <a:pt x="253" y="676"/>
                  </a:lnTo>
                  <a:lnTo>
                    <a:pt x="253" y="678"/>
                  </a:lnTo>
                  <a:lnTo>
                    <a:pt x="253" y="676"/>
                  </a:lnTo>
                  <a:lnTo>
                    <a:pt x="251" y="678"/>
                  </a:lnTo>
                  <a:lnTo>
                    <a:pt x="253" y="678"/>
                  </a:lnTo>
                  <a:lnTo>
                    <a:pt x="253" y="680"/>
                  </a:lnTo>
                  <a:lnTo>
                    <a:pt x="251" y="680"/>
                  </a:lnTo>
                  <a:lnTo>
                    <a:pt x="249" y="678"/>
                  </a:lnTo>
                  <a:lnTo>
                    <a:pt x="249" y="676"/>
                  </a:lnTo>
                  <a:lnTo>
                    <a:pt x="251" y="676"/>
                  </a:lnTo>
                  <a:lnTo>
                    <a:pt x="253" y="674"/>
                  </a:lnTo>
                  <a:lnTo>
                    <a:pt x="255" y="674"/>
                  </a:lnTo>
                  <a:lnTo>
                    <a:pt x="253" y="674"/>
                  </a:lnTo>
                  <a:lnTo>
                    <a:pt x="251" y="674"/>
                  </a:lnTo>
                  <a:lnTo>
                    <a:pt x="251" y="672"/>
                  </a:lnTo>
                  <a:lnTo>
                    <a:pt x="251" y="674"/>
                  </a:lnTo>
                  <a:lnTo>
                    <a:pt x="249" y="674"/>
                  </a:lnTo>
                  <a:lnTo>
                    <a:pt x="247" y="674"/>
                  </a:lnTo>
                  <a:lnTo>
                    <a:pt x="245" y="672"/>
                  </a:lnTo>
                  <a:lnTo>
                    <a:pt x="243" y="672"/>
                  </a:lnTo>
                  <a:lnTo>
                    <a:pt x="242" y="670"/>
                  </a:lnTo>
                  <a:lnTo>
                    <a:pt x="240" y="668"/>
                  </a:lnTo>
                  <a:lnTo>
                    <a:pt x="240" y="666"/>
                  </a:lnTo>
                  <a:lnTo>
                    <a:pt x="238" y="666"/>
                  </a:lnTo>
                  <a:lnTo>
                    <a:pt x="236" y="666"/>
                  </a:lnTo>
                  <a:lnTo>
                    <a:pt x="236" y="664"/>
                  </a:lnTo>
                  <a:lnTo>
                    <a:pt x="234" y="664"/>
                  </a:lnTo>
                  <a:lnTo>
                    <a:pt x="234" y="662"/>
                  </a:lnTo>
                  <a:lnTo>
                    <a:pt x="234" y="661"/>
                  </a:lnTo>
                  <a:lnTo>
                    <a:pt x="232" y="659"/>
                  </a:lnTo>
                  <a:lnTo>
                    <a:pt x="234" y="657"/>
                  </a:lnTo>
                  <a:lnTo>
                    <a:pt x="234" y="655"/>
                  </a:lnTo>
                  <a:lnTo>
                    <a:pt x="234" y="653"/>
                  </a:lnTo>
                  <a:lnTo>
                    <a:pt x="234" y="655"/>
                  </a:lnTo>
                  <a:lnTo>
                    <a:pt x="234" y="653"/>
                  </a:lnTo>
                  <a:lnTo>
                    <a:pt x="234" y="651"/>
                  </a:lnTo>
                  <a:lnTo>
                    <a:pt x="234" y="649"/>
                  </a:lnTo>
                  <a:lnTo>
                    <a:pt x="236" y="651"/>
                  </a:lnTo>
                  <a:lnTo>
                    <a:pt x="236" y="653"/>
                  </a:lnTo>
                  <a:lnTo>
                    <a:pt x="236" y="655"/>
                  </a:lnTo>
                  <a:lnTo>
                    <a:pt x="236" y="653"/>
                  </a:lnTo>
                  <a:lnTo>
                    <a:pt x="238" y="653"/>
                  </a:lnTo>
                  <a:lnTo>
                    <a:pt x="240" y="653"/>
                  </a:lnTo>
                  <a:lnTo>
                    <a:pt x="240" y="655"/>
                  </a:lnTo>
                  <a:lnTo>
                    <a:pt x="242" y="655"/>
                  </a:lnTo>
                  <a:lnTo>
                    <a:pt x="243" y="657"/>
                  </a:lnTo>
                  <a:lnTo>
                    <a:pt x="243" y="655"/>
                  </a:lnTo>
                  <a:lnTo>
                    <a:pt x="242" y="655"/>
                  </a:lnTo>
                  <a:lnTo>
                    <a:pt x="242" y="653"/>
                  </a:lnTo>
                  <a:lnTo>
                    <a:pt x="243" y="653"/>
                  </a:lnTo>
                  <a:lnTo>
                    <a:pt x="243" y="651"/>
                  </a:lnTo>
                  <a:lnTo>
                    <a:pt x="251" y="649"/>
                  </a:lnTo>
                  <a:lnTo>
                    <a:pt x="245" y="649"/>
                  </a:lnTo>
                  <a:lnTo>
                    <a:pt x="245" y="651"/>
                  </a:lnTo>
                  <a:lnTo>
                    <a:pt x="243" y="651"/>
                  </a:lnTo>
                  <a:lnTo>
                    <a:pt x="242" y="655"/>
                  </a:lnTo>
                  <a:lnTo>
                    <a:pt x="240" y="653"/>
                  </a:lnTo>
                  <a:lnTo>
                    <a:pt x="240" y="651"/>
                  </a:lnTo>
                  <a:lnTo>
                    <a:pt x="242" y="651"/>
                  </a:lnTo>
                  <a:lnTo>
                    <a:pt x="240" y="651"/>
                  </a:lnTo>
                  <a:lnTo>
                    <a:pt x="240" y="649"/>
                  </a:lnTo>
                  <a:lnTo>
                    <a:pt x="240" y="647"/>
                  </a:lnTo>
                  <a:lnTo>
                    <a:pt x="242" y="647"/>
                  </a:lnTo>
                  <a:lnTo>
                    <a:pt x="243" y="647"/>
                  </a:lnTo>
                  <a:lnTo>
                    <a:pt x="242" y="647"/>
                  </a:lnTo>
                  <a:lnTo>
                    <a:pt x="242" y="645"/>
                  </a:lnTo>
                  <a:lnTo>
                    <a:pt x="243" y="643"/>
                  </a:lnTo>
                  <a:lnTo>
                    <a:pt x="245" y="643"/>
                  </a:lnTo>
                  <a:lnTo>
                    <a:pt x="245" y="641"/>
                  </a:lnTo>
                  <a:lnTo>
                    <a:pt x="247" y="641"/>
                  </a:lnTo>
                  <a:lnTo>
                    <a:pt x="245" y="641"/>
                  </a:lnTo>
                  <a:lnTo>
                    <a:pt x="243" y="643"/>
                  </a:lnTo>
                  <a:lnTo>
                    <a:pt x="242" y="641"/>
                  </a:lnTo>
                  <a:lnTo>
                    <a:pt x="245" y="641"/>
                  </a:lnTo>
                  <a:lnTo>
                    <a:pt x="243" y="641"/>
                  </a:lnTo>
                  <a:lnTo>
                    <a:pt x="243" y="639"/>
                  </a:lnTo>
                  <a:lnTo>
                    <a:pt x="243" y="641"/>
                  </a:lnTo>
                  <a:lnTo>
                    <a:pt x="242" y="641"/>
                  </a:lnTo>
                  <a:lnTo>
                    <a:pt x="242" y="639"/>
                  </a:lnTo>
                  <a:lnTo>
                    <a:pt x="242" y="641"/>
                  </a:lnTo>
                  <a:lnTo>
                    <a:pt x="242" y="639"/>
                  </a:lnTo>
                  <a:lnTo>
                    <a:pt x="243" y="638"/>
                  </a:lnTo>
                  <a:lnTo>
                    <a:pt x="243" y="636"/>
                  </a:lnTo>
                  <a:lnTo>
                    <a:pt x="245" y="636"/>
                  </a:lnTo>
                  <a:lnTo>
                    <a:pt x="247" y="634"/>
                  </a:lnTo>
                  <a:lnTo>
                    <a:pt x="249" y="634"/>
                  </a:lnTo>
                  <a:lnTo>
                    <a:pt x="245" y="634"/>
                  </a:lnTo>
                  <a:lnTo>
                    <a:pt x="245" y="632"/>
                  </a:lnTo>
                  <a:lnTo>
                    <a:pt x="245" y="630"/>
                  </a:lnTo>
                  <a:lnTo>
                    <a:pt x="245" y="632"/>
                  </a:lnTo>
                  <a:lnTo>
                    <a:pt x="245" y="634"/>
                  </a:lnTo>
                  <a:lnTo>
                    <a:pt x="243" y="634"/>
                  </a:lnTo>
                  <a:lnTo>
                    <a:pt x="243" y="636"/>
                  </a:lnTo>
                  <a:lnTo>
                    <a:pt x="243" y="638"/>
                  </a:lnTo>
                  <a:lnTo>
                    <a:pt x="242" y="638"/>
                  </a:lnTo>
                  <a:lnTo>
                    <a:pt x="242" y="639"/>
                  </a:lnTo>
                  <a:lnTo>
                    <a:pt x="242" y="638"/>
                  </a:lnTo>
                  <a:lnTo>
                    <a:pt x="240" y="638"/>
                  </a:lnTo>
                  <a:lnTo>
                    <a:pt x="240" y="639"/>
                  </a:lnTo>
                  <a:lnTo>
                    <a:pt x="242" y="639"/>
                  </a:lnTo>
                  <a:lnTo>
                    <a:pt x="240" y="639"/>
                  </a:lnTo>
                  <a:lnTo>
                    <a:pt x="240" y="638"/>
                  </a:lnTo>
                  <a:lnTo>
                    <a:pt x="243" y="636"/>
                  </a:lnTo>
                  <a:lnTo>
                    <a:pt x="242" y="636"/>
                  </a:lnTo>
                  <a:lnTo>
                    <a:pt x="240" y="636"/>
                  </a:lnTo>
                  <a:lnTo>
                    <a:pt x="238" y="636"/>
                  </a:lnTo>
                  <a:lnTo>
                    <a:pt x="238" y="634"/>
                  </a:lnTo>
                  <a:lnTo>
                    <a:pt x="238" y="636"/>
                  </a:lnTo>
                  <a:lnTo>
                    <a:pt x="238" y="638"/>
                  </a:lnTo>
                  <a:lnTo>
                    <a:pt x="236" y="638"/>
                  </a:lnTo>
                  <a:lnTo>
                    <a:pt x="236" y="636"/>
                  </a:lnTo>
                  <a:lnTo>
                    <a:pt x="236" y="638"/>
                  </a:lnTo>
                  <a:lnTo>
                    <a:pt x="238" y="638"/>
                  </a:lnTo>
                  <a:lnTo>
                    <a:pt x="238" y="639"/>
                  </a:lnTo>
                  <a:lnTo>
                    <a:pt x="238" y="641"/>
                  </a:lnTo>
                  <a:lnTo>
                    <a:pt x="236" y="641"/>
                  </a:lnTo>
                  <a:lnTo>
                    <a:pt x="234" y="641"/>
                  </a:lnTo>
                  <a:lnTo>
                    <a:pt x="236" y="641"/>
                  </a:lnTo>
                  <a:lnTo>
                    <a:pt x="234" y="639"/>
                  </a:lnTo>
                  <a:lnTo>
                    <a:pt x="234" y="638"/>
                  </a:lnTo>
                  <a:lnTo>
                    <a:pt x="234" y="639"/>
                  </a:lnTo>
                  <a:lnTo>
                    <a:pt x="234" y="641"/>
                  </a:lnTo>
                  <a:lnTo>
                    <a:pt x="232" y="643"/>
                  </a:lnTo>
                  <a:lnTo>
                    <a:pt x="232" y="641"/>
                  </a:lnTo>
                  <a:lnTo>
                    <a:pt x="232" y="639"/>
                  </a:lnTo>
                  <a:lnTo>
                    <a:pt x="232" y="638"/>
                  </a:lnTo>
                  <a:lnTo>
                    <a:pt x="232" y="639"/>
                  </a:lnTo>
                  <a:lnTo>
                    <a:pt x="232" y="641"/>
                  </a:lnTo>
                  <a:lnTo>
                    <a:pt x="230" y="641"/>
                  </a:lnTo>
                  <a:lnTo>
                    <a:pt x="230" y="639"/>
                  </a:lnTo>
                  <a:lnTo>
                    <a:pt x="230" y="638"/>
                  </a:lnTo>
                  <a:lnTo>
                    <a:pt x="230" y="639"/>
                  </a:lnTo>
                  <a:lnTo>
                    <a:pt x="228" y="638"/>
                  </a:lnTo>
                  <a:lnTo>
                    <a:pt x="228" y="636"/>
                  </a:lnTo>
                  <a:lnTo>
                    <a:pt x="228" y="634"/>
                  </a:lnTo>
                  <a:lnTo>
                    <a:pt x="230" y="632"/>
                  </a:lnTo>
                  <a:lnTo>
                    <a:pt x="230" y="630"/>
                  </a:lnTo>
                  <a:lnTo>
                    <a:pt x="232" y="632"/>
                  </a:lnTo>
                  <a:lnTo>
                    <a:pt x="232" y="630"/>
                  </a:lnTo>
                  <a:lnTo>
                    <a:pt x="232" y="628"/>
                  </a:lnTo>
                  <a:lnTo>
                    <a:pt x="232" y="630"/>
                  </a:lnTo>
                  <a:lnTo>
                    <a:pt x="232" y="632"/>
                  </a:lnTo>
                  <a:lnTo>
                    <a:pt x="232" y="634"/>
                  </a:lnTo>
                  <a:lnTo>
                    <a:pt x="232" y="636"/>
                  </a:lnTo>
                  <a:lnTo>
                    <a:pt x="232" y="634"/>
                  </a:lnTo>
                  <a:lnTo>
                    <a:pt x="234" y="634"/>
                  </a:lnTo>
                  <a:lnTo>
                    <a:pt x="234" y="632"/>
                  </a:lnTo>
                  <a:lnTo>
                    <a:pt x="234" y="630"/>
                  </a:lnTo>
                  <a:lnTo>
                    <a:pt x="236" y="630"/>
                  </a:lnTo>
                  <a:lnTo>
                    <a:pt x="236" y="632"/>
                  </a:lnTo>
                  <a:lnTo>
                    <a:pt x="238" y="632"/>
                  </a:lnTo>
                  <a:lnTo>
                    <a:pt x="238" y="630"/>
                  </a:lnTo>
                  <a:lnTo>
                    <a:pt x="240" y="630"/>
                  </a:lnTo>
                  <a:lnTo>
                    <a:pt x="238" y="630"/>
                  </a:lnTo>
                  <a:lnTo>
                    <a:pt x="236" y="630"/>
                  </a:lnTo>
                  <a:lnTo>
                    <a:pt x="238" y="630"/>
                  </a:lnTo>
                  <a:lnTo>
                    <a:pt x="238" y="628"/>
                  </a:lnTo>
                  <a:lnTo>
                    <a:pt x="240" y="628"/>
                  </a:lnTo>
                  <a:lnTo>
                    <a:pt x="242" y="628"/>
                  </a:lnTo>
                  <a:lnTo>
                    <a:pt x="243" y="626"/>
                  </a:lnTo>
                  <a:lnTo>
                    <a:pt x="245" y="624"/>
                  </a:lnTo>
                  <a:lnTo>
                    <a:pt x="243" y="626"/>
                  </a:lnTo>
                  <a:lnTo>
                    <a:pt x="242" y="628"/>
                  </a:lnTo>
                  <a:lnTo>
                    <a:pt x="240" y="628"/>
                  </a:lnTo>
                  <a:lnTo>
                    <a:pt x="240" y="626"/>
                  </a:lnTo>
                  <a:lnTo>
                    <a:pt x="240" y="624"/>
                  </a:lnTo>
                  <a:lnTo>
                    <a:pt x="240" y="626"/>
                  </a:lnTo>
                  <a:lnTo>
                    <a:pt x="238" y="626"/>
                  </a:lnTo>
                  <a:lnTo>
                    <a:pt x="236" y="626"/>
                  </a:lnTo>
                  <a:lnTo>
                    <a:pt x="236" y="624"/>
                  </a:lnTo>
                  <a:lnTo>
                    <a:pt x="236" y="622"/>
                  </a:lnTo>
                  <a:lnTo>
                    <a:pt x="238" y="622"/>
                  </a:lnTo>
                  <a:lnTo>
                    <a:pt x="240" y="620"/>
                  </a:lnTo>
                  <a:lnTo>
                    <a:pt x="242" y="618"/>
                  </a:lnTo>
                  <a:lnTo>
                    <a:pt x="242" y="616"/>
                  </a:lnTo>
                  <a:lnTo>
                    <a:pt x="245" y="616"/>
                  </a:lnTo>
                  <a:lnTo>
                    <a:pt x="245" y="614"/>
                  </a:lnTo>
                  <a:lnTo>
                    <a:pt x="243" y="614"/>
                  </a:lnTo>
                  <a:lnTo>
                    <a:pt x="243" y="616"/>
                  </a:lnTo>
                  <a:lnTo>
                    <a:pt x="242" y="616"/>
                  </a:lnTo>
                  <a:lnTo>
                    <a:pt x="242" y="614"/>
                  </a:lnTo>
                  <a:lnTo>
                    <a:pt x="242" y="613"/>
                  </a:lnTo>
                  <a:lnTo>
                    <a:pt x="243" y="613"/>
                  </a:lnTo>
                  <a:lnTo>
                    <a:pt x="243" y="611"/>
                  </a:lnTo>
                  <a:lnTo>
                    <a:pt x="245" y="611"/>
                  </a:lnTo>
                  <a:lnTo>
                    <a:pt x="245" y="609"/>
                  </a:lnTo>
                  <a:lnTo>
                    <a:pt x="247" y="607"/>
                  </a:lnTo>
                  <a:lnTo>
                    <a:pt x="249" y="607"/>
                  </a:lnTo>
                  <a:lnTo>
                    <a:pt x="249" y="605"/>
                  </a:lnTo>
                  <a:lnTo>
                    <a:pt x="251" y="607"/>
                  </a:lnTo>
                  <a:lnTo>
                    <a:pt x="249" y="609"/>
                  </a:lnTo>
                  <a:lnTo>
                    <a:pt x="249" y="611"/>
                  </a:lnTo>
                  <a:lnTo>
                    <a:pt x="249" y="614"/>
                  </a:lnTo>
                  <a:lnTo>
                    <a:pt x="249" y="616"/>
                  </a:lnTo>
                  <a:lnTo>
                    <a:pt x="249" y="614"/>
                  </a:lnTo>
                  <a:lnTo>
                    <a:pt x="249" y="613"/>
                  </a:lnTo>
                  <a:lnTo>
                    <a:pt x="249" y="611"/>
                  </a:lnTo>
                  <a:lnTo>
                    <a:pt x="251" y="611"/>
                  </a:lnTo>
                  <a:lnTo>
                    <a:pt x="251" y="609"/>
                  </a:lnTo>
                  <a:lnTo>
                    <a:pt x="251" y="607"/>
                  </a:lnTo>
                  <a:lnTo>
                    <a:pt x="253" y="607"/>
                  </a:lnTo>
                  <a:lnTo>
                    <a:pt x="253" y="605"/>
                  </a:lnTo>
                  <a:lnTo>
                    <a:pt x="255" y="603"/>
                  </a:lnTo>
                  <a:lnTo>
                    <a:pt x="257" y="605"/>
                  </a:lnTo>
                  <a:lnTo>
                    <a:pt x="259" y="605"/>
                  </a:lnTo>
                  <a:lnTo>
                    <a:pt x="259" y="603"/>
                  </a:lnTo>
                  <a:lnTo>
                    <a:pt x="255" y="603"/>
                  </a:lnTo>
                  <a:lnTo>
                    <a:pt x="257" y="603"/>
                  </a:lnTo>
                  <a:lnTo>
                    <a:pt x="257" y="601"/>
                  </a:lnTo>
                  <a:lnTo>
                    <a:pt x="255" y="601"/>
                  </a:lnTo>
                  <a:lnTo>
                    <a:pt x="255" y="603"/>
                  </a:lnTo>
                  <a:lnTo>
                    <a:pt x="253" y="605"/>
                  </a:lnTo>
                  <a:lnTo>
                    <a:pt x="251" y="605"/>
                  </a:lnTo>
                  <a:lnTo>
                    <a:pt x="249" y="605"/>
                  </a:lnTo>
                  <a:lnTo>
                    <a:pt x="251" y="605"/>
                  </a:lnTo>
                  <a:lnTo>
                    <a:pt x="251" y="603"/>
                  </a:lnTo>
                  <a:lnTo>
                    <a:pt x="249" y="605"/>
                  </a:lnTo>
                  <a:lnTo>
                    <a:pt x="247" y="605"/>
                  </a:lnTo>
                  <a:lnTo>
                    <a:pt x="247" y="607"/>
                  </a:lnTo>
                  <a:lnTo>
                    <a:pt x="245" y="607"/>
                  </a:lnTo>
                  <a:lnTo>
                    <a:pt x="243" y="607"/>
                  </a:lnTo>
                  <a:lnTo>
                    <a:pt x="243" y="605"/>
                  </a:lnTo>
                  <a:lnTo>
                    <a:pt x="243" y="607"/>
                  </a:lnTo>
                  <a:lnTo>
                    <a:pt x="245" y="607"/>
                  </a:lnTo>
                  <a:lnTo>
                    <a:pt x="243" y="607"/>
                  </a:lnTo>
                  <a:lnTo>
                    <a:pt x="243" y="609"/>
                  </a:lnTo>
                  <a:lnTo>
                    <a:pt x="243" y="611"/>
                  </a:lnTo>
                  <a:lnTo>
                    <a:pt x="243" y="613"/>
                  </a:lnTo>
                  <a:lnTo>
                    <a:pt x="242" y="613"/>
                  </a:lnTo>
                  <a:lnTo>
                    <a:pt x="242" y="611"/>
                  </a:lnTo>
                  <a:lnTo>
                    <a:pt x="240" y="613"/>
                  </a:lnTo>
                  <a:lnTo>
                    <a:pt x="240" y="614"/>
                  </a:lnTo>
                  <a:lnTo>
                    <a:pt x="238" y="614"/>
                  </a:lnTo>
                  <a:lnTo>
                    <a:pt x="240" y="616"/>
                  </a:lnTo>
                  <a:lnTo>
                    <a:pt x="240" y="618"/>
                  </a:lnTo>
                  <a:lnTo>
                    <a:pt x="238" y="618"/>
                  </a:lnTo>
                  <a:lnTo>
                    <a:pt x="238" y="620"/>
                  </a:lnTo>
                  <a:lnTo>
                    <a:pt x="238" y="618"/>
                  </a:lnTo>
                  <a:lnTo>
                    <a:pt x="238" y="620"/>
                  </a:lnTo>
                  <a:lnTo>
                    <a:pt x="236" y="620"/>
                  </a:lnTo>
                  <a:lnTo>
                    <a:pt x="236" y="618"/>
                  </a:lnTo>
                  <a:lnTo>
                    <a:pt x="238" y="618"/>
                  </a:lnTo>
                  <a:lnTo>
                    <a:pt x="238" y="616"/>
                  </a:lnTo>
                  <a:lnTo>
                    <a:pt x="236" y="616"/>
                  </a:lnTo>
                  <a:lnTo>
                    <a:pt x="236" y="614"/>
                  </a:lnTo>
                  <a:lnTo>
                    <a:pt x="238" y="613"/>
                  </a:lnTo>
                  <a:lnTo>
                    <a:pt x="236" y="613"/>
                  </a:lnTo>
                  <a:lnTo>
                    <a:pt x="236" y="614"/>
                  </a:lnTo>
                  <a:lnTo>
                    <a:pt x="234" y="614"/>
                  </a:lnTo>
                  <a:lnTo>
                    <a:pt x="234" y="613"/>
                  </a:lnTo>
                  <a:lnTo>
                    <a:pt x="236" y="613"/>
                  </a:lnTo>
                  <a:lnTo>
                    <a:pt x="234" y="613"/>
                  </a:lnTo>
                  <a:lnTo>
                    <a:pt x="234" y="611"/>
                  </a:lnTo>
                  <a:lnTo>
                    <a:pt x="236" y="611"/>
                  </a:lnTo>
                  <a:lnTo>
                    <a:pt x="234" y="611"/>
                  </a:lnTo>
                  <a:lnTo>
                    <a:pt x="234" y="613"/>
                  </a:lnTo>
                  <a:lnTo>
                    <a:pt x="234" y="611"/>
                  </a:lnTo>
                  <a:lnTo>
                    <a:pt x="236" y="609"/>
                  </a:lnTo>
                  <a:lnTo>
                    <a:pt x="236" y="607"/>
                  </a:lnTo>
                  <a:lnTo>
                    <a:pt x="236" y="609"/>
                  </a:lnTo>
                  <a:lnTo>
                    <a:pt x="234" y="609"/>
                  </a:lnTo>
                  <a:lnTo>
                    <a:pt x="234" y="611"/>
                  </a:lnTo>
                  <a:lnTo>
                    <a:pt x="234" y="613"/>
                  </a:lnTo>
                  <a:lnTo>
                    <a:pt x="232" y="614"/>
                  </a:lnTo>
                  <a:lnTo>
                    <a:pt x="232" y="616"/>
                  </a:lnTo>
                  <a:lnTo>
                    <a:pt x="230" y="614"/>
                  </a:lnTo>
                  <a:lnTo>
                    <a:pt x="230" y="613"/>
                  </a:lnTo>
                  <a:lnTo>
                    <a:pt x="228" y="613"/>
                  </a:lnTo>
                  <a:lnTo>
                    <a:pt x="230" y="613"/>
                  </a:lnTo>
                  <a:lnTo>
                    <a:pt x="230" y="611"/>
                  </a:lnTo>
                  <a:lnTo>
                    <a:pt x="228" y="611"/>
                  </a:lnTo>
                  <a:lnTo>
                    <a:pt x="228" y="609"/>
                  </a:lnTo>
                  <a:lnTo>
                    <a:pt x="226" y="609"/>
                  </a:lnTo>
                  <a:lnTo>
                    <a:pt x="228" y="609"/>
                  </a:lnTo>
                  <a:lnTo>
                    <a:pt x="228" y="607"/>
                  </a:lnTo>
                  <a:lnTo>
                    <a:pt x="230" y="607"/>
                  </a:lnTo>
                  <a:lnTo>
                    <a:pt x="228" y="607"/>
                  </a:lnTo>
                  <a:lnTo>
                    <a:pt x="228" y="605"/>
                  </a:lnTo>
                  <a:lnTo>
                    <a:pt x="230" y="603"/>
                  </a:lnTo>
                  <a:lnTo>
                    <a:pt x="230" y="605"/>
                  </a:lnTo>
                  <a:lnTo>
                    <a:pt x="232" y="605"/>
                  </a:lnTo>
                  <a:lnTo>
                    <a:pt x="234" y="607"/>
                  </a:lnTo>
                  <a:lnTo>
                    <a:pt x="236" y="607"/>
                  </a:lnTo>
                  <a:lnTo>
                    <a:pt x="236" y="605"/>
                  </a:lnTo>
                  <a:lnTo>
                    <a:pt x="236" y="603"/>
                  </a:lnTo>
                  <a:lnTo>
                    <a:pt x="236" y="601"/>
                  </a:lnTo>
                  <a:lnTo>
                    <a:pt x="236" y="599"/>
                  </a:lnTo>
                  <a:lnTo>
                    <a:pt x="236" y="597"/>
                  </a:lnTo>
                  <a:lnTo>
                    <a:pt x="238" y="597"/>
                  </a:lnTo>
                  <a:lnTo>
                    <a:pt x="236" y="597"/>
                  </a:lnTo>
                  <a:lnTo>
                    <a:pt x="236" y="595"/>
                  </a:lnTo>
                  <a:lnTo>
                    <a:pt x="236" y="597"/>
                  </a:lnTo>
                  <a:lnTo>
                    <a:pt x="234" y="597"/>
                  </a:lnTo>
                  <a:lnTo>
                    <a:pt x="234" y="599"/>
                  </a:lnTo>
                  <a:lnTo>
                    <a:pt x="232" y="599"/>
                  </a:lnTo>
                  <a:lnTo>
                    <a:pt x="230" y="601"/>
                  </a:lnTo>
                  <a:lnTo>
                    <a:pt x="228" y="601"/>
                  </a:lnTo>
                  <a:lnTo>
                    <a:pt x="228" y="599"/>
                  </a:lnTo>
                  <a:lnTo>
                    <a:pt x="226" y="599"/>
                  </a:lnTo>
                  <a:lnTo>
                    <a:pt x="228" y="599"/>
                  </a:lnTo>
                  <a:lnTo>
                    <a:pt x="228" y="597"/>
                  </a:lnTo>
                  <a:lnTo>
                    <a:pt x="226" y="597"/>
                  </a:lnTo>
                  <a:lnTo>
                    <a:pt x="228" y="597"/>
                  </a:lnTo>
                  <a:lnTo>
                    <a:pt x="226" y="597"/>
                  </a:lnTo>
                  <a:lnTo>
                    <a:pt x="226" y="595"/>
                  </a:lnTo>
                  <a:lnTo>
                    <a:pt x="224" y="595"/>
                  </a:lnTo>
                  <a:lnTo>
                    <a:pt x="224" y="593"/>
                  </a:lnTo>
                  <a:lnTo>
                    <a:pt x="226" y="595"/>
                  </a:lnTo>
                  <a:lnTo>
                    <a:pt x="228" y="595"/>
                  </a:lnTo>
                  <a:lnTo>
                    <a:pt x="230" y="597"/>
                  </a:lnTo>
                  <a:lnTo>
                    <a:pt x="230" y="599"/>
                  </a:lnTo>
                  <a:lnTo>
                    <a:pt x="232" y="599"/>
                  </a:lnTo>
                  <a:lnTo>
                    <a:pt x="230" y="597"/>
                  </a:lnTo>
                  <a:lnTo>
                    <a:pt x="232" y="597"/>
                  </a:lnTo>
                  <a:lnTo>
                    <a:pt x="232" y="599"/>
                  </a:lnTo>
                  <a:lnTo>
                    <a:pt x="232" y="597"/>
                  </a:lnTo>
                  <a:lnTo>
                    <a:pt x="230" y="597"/>
                  </a:lnTo>
                  <a:lnTo>
                    <a:pt x="230" y="595"/>
                  </a:lnTo>
                  <a:lnTo>
                    <a:pt x="228" y="595"/>
                  </a:lnTo>
                  <a:lnTo>
                    <a:pt x="228" y="593"/>
                  </a:lnTo>
                  <a:lnTo>
                    <a:pt x="230" y="593"/>
                  </a:lnTo>
                  <a:lnTo>
                    <a:pt x="230" y="591"/>
                  </a:lnTo>
                  <a:lnTo>
                    <a:pt x="232" y="591"/>
                  </a:lnTo>
                  <a:lnTo>
                    <a:pt x="234" y="591"/>
                  </a:lnTo>
                  <a:lnTo>
                    <a:pt x="232" y="591"/>
                  </a:lnTo>
                  <a:lnTo>
                    <a:pt x="232" y="590"/>
                  </a:lnTo>
                  <a:lnTo>
                    <a:pt x="232" y="591"/>
                  </a:lnTo>
                  <a:lnTo>
                    <a:pt x="230" y="591"/>
                  </a:lnTo>
                  <a:lnTo>
                    <a:pt x="230" y="593"/>
                  </a:lnTo>
                  <a:lnTo>
                    <a:pt x="228" y="593"/>
                  </a:lnTo>
                  <a:lnTo>
                    <a:pt x="228" y="591"/>
                  </a:lnTo>
                  <a:lnTo>
                    <a:pt x="228" y="593"/>
                  </a:lnTo>
                  <a:lnTo>
                    <a:pt x="226" y="593"/>
                  </a:lnTo>
                  <a:lnTo>
                    <a:pt x="226" y="591"/>
                  </a:lnTo>
                  <a:lnTo>
                    <a:pt x="224" y="591"/>
                  </a:lnTo>
                  <a:lnTo>
                    <a:pt x="224" y="590"/>
                  </a:lnTo>
                  <a:lnTo>
                    <a:pt x="224" y="588"/>
                  </a:lnTo>
                  <a:lnTo>
                    <a:pt x="226" y="590"/>
                  </a:lnTo>
                  <a:lnTo>
                    <a:pt x="226" y="591"/>
                  </a:lnTo>
                  <a:lnTo>
                    <a:pt x="226" y="590"/>
                  </a:lnTo>
                  <a:lnTo>
                    <a:pt x="226" y="588"/>
                  </a:lnTo>
                  <a:lnTo>
                    <a:pt x="224" y="588"/>
                  </a:lnTo>
                  <a:lnTo>
                    <a:pt x="224" y="586"/>
                  </a:lnTo>
                  <a:lnTo>
                    <a:pt x="226" y="586"/>
                  </a:lnTo>
                  <a:lnTo>
                    <a:pt x="228" y="586"/>
                  </a:lnTo>
                  <a:lnTo>
                    <a:pt x="230" y="586"/>
                  </a:lnTo>
                  <a:lnTo>
                    <a:pt x="232" y="586"/>
                  </a:lnTo>
                  <a:lnTo>
                    <a:pt x="232" y="588"/>
                  </a:lnTo>
                  <a:lnTo>
                    <a:pt x="232" y="586"/>
                  </a:lnTo>
                  <a:lnTo>
                    <a:pt x="234" y="586"/>
                  </a:lnTo>
                  <a:lnTo>
                    <a:pt x="236" y="586"/>
                  </a:lnTo>
                  <a:lnTo>
                    <a:pt x="234" y="586"/>
                  </a:lnTo>
                  <a:lnTo>
                    <a:pt x="234" y="584"/>
                  </a:lnTo>
                  <a:lnTo>
                    <a:pt x="236" y="584"/>
                  </a:lnTo>
                  <a:lnTo>
                    <a:pt x="238" y="584"/>
                  </a:lnTo>
                  <a:lnTo>
                    <a:pt x="238" y="586"/>
                  </a:lnTo>
                  <a:lnTo>
                    <a:pt x="238" y="584"/>
                  </a:lnTo>
                  <a:lnTo>
                    <a:pt x="240" y="584"/>
                  </a:lnTo>
                  <a:lnTo>
                    <a:pt x="242" y="584"/>
                  </a:lnTo>
                  <a:lnTo>
                    <a:pt x="243" y="584"/>
                  </a:lnTo>
                  <a:lnTo>
                    <a:pt x="245" y="584"/>
                  </a:lnTo>
                  <a:lnTo>
                    <a:pt x="245" y="586"/>
                  </a:lnTo>
                  <a:lnTo>
                    <a:pt x="247" y="586"/>
                  </a:lnTo>
                  <a:lnTo>
                    <a:pt x="245" y="586"/>
                  </a:lnTo>
                  <a:lnTo>
                    <a:pt x="245" y="588"/>
                  </a:lnTo>
                  <a:lnTo>
                    <a:pt x="247" y="588"/>
                  </a:lnTo>
                  <a:lnTo>
                    <a:pt x="247" y="586"/>
                  </a:lnTo>
                  <a:lnTo>
                    <a:pt x="247" y="584"/>
                  </a:lnTo>
                  <a:lnTo>
                    <a:pt x="249" y="584"/>
                  </a:lnTo>
                  <a:lnTo>
                    <a:pt x="249" y="582"/>
                  </a:lnTo>
                  <a:lnTo>
                    <a:pt x="251" y="582"/>
                  </a:lnTo>
                  <a:lnTo>
                    <a:pt x="253" y="582"/>
                  </a:lnTo>
                  <a:lnTo>
                    <a:pt x="255" y="582"/>
                  </a:lnTo>
                  <a:lnTo>
                    <a:pt x="255" y="584"/>
                  </a:lnTo>
                  <a:lnTo>
                    <a:pt x="257" y="584"/>
                  </a:lnTo>
                  <a:lnTo>
                    <a:pt x="257" y="586"/>
                  </a:lnTo>
                  <a:lnTo>
                    <a:pt x="257" y="588"/>
                  </a:lnTo>
                  <a:lnTo>
                    <a:pt x="255" y="588"/>
                  </a:lnTo>
                  <a:lnTo>
                    <a:pt x="255" y="590"/>
                  </a:lnTo>
                  <a:lnTo>
                    <a:pt x="257" y="588"/>
                  </a:lnTo>
                  <a:lnTo>
                    <a:pt x="259" y="590"/>
                  </a:lnTo>
                  <a:lnTo>
                    <a:pt x="259" y="591"/>
                  </a:lnTo>
                  <a:lnTo>
                    <a:pt x="259" y="590"/>
                  </a:lnTo>
                  <a:lnTo>
                    <a:pt x="259" y="588"/>
                  </a:lnTo>
                  <a:lnTo>
                    <a:pt x="257" y="586"/>
                  </a:lnTo>
                  <a:lnTo>
                    <a:pt x="257" y="584"/>
                  </a:lnTo>
                  <a:lnTo>
                    <a:pt x="259" y="584"/>
                  </a:lnTo>
                  <a:lnTo>
                    <a:pt x="261" y="582"/>
                  </a:lnTo>
                  <a:lnTo>
                    <a:pt x="261" y="584"/>
                  </a:lnTo>
                  <a:lnTo>
                    <a:pt x="263" y="584"/>
                  </a:lnTo>
                  <a:lnTo>
                    <a:pt x="263" y="582"/>
                  </a:lnTo>
                  <a:lnTo>
                    <a:pt x="265" y="582"/>
                  </a:lnTo>
                  <a:lnTo>
                    <a:pt x="267" y="580"/>
                  </a:lnTo>
                  <a:lnTo>
                    <a:pt x="268" y="580"/>
                  </a:lnTo>
                  <a:lnTo>
                    <a:pt x="267" y="580"/>
                  </a:lnTo>
                  <a:lnTo>
                    <a:pt x="265" y="580"/>
                  </a:lnTo>
                  <a:lnTo>
                    <a:pt x="263" y="580"/>
                  </a:lnTo>
                  <a:lnTo>
                    <a:pt x="263" y="578"/>
                  </a:lnTo>
                  <a:lnTo>
                    <a:pt x="261" y="578"/>
                  </a:lnTo>
                  <a:lnTo>
                    <a:pt x="263" y="576"/>
                  </a:lnTo>
                  <a:lnTo>
                    <a:pt x="263" y="574"/>
                  </a:lnTo>
                  <a:lnTo>
                    <a:pt x="265" y="574"/>
                  </a:lnTo>
                  <a:lnTo>
                    <a:pt x="265" y="572"/>
                  </a:lnTo>
                  <a:lnTo>
                    <a:pt x="267" y="570"/>
                  </a:lnTo>
                  <a:lnTo>
                    <a:pt x="265" y="572"/>
                  </a:lnTo>
                  <a:lnTo>
                    <a:pt x="263" y="574"/>
                  </a:lnTo>
                  <a:lnTo>
                    <a:pt x="261" y="574"/>
                  </a:lnTo>
                  <a:lnTo>
                    <a:pt x="261" y="576"/>
                  </a:lnTo>
                  <a:lnTo>
                    <a:pt x="261" y="578"/>
                  </a:lnTo>
                  <a:lnTo>
                    <a:pt x="261" y="580"/>
                  </a:lnTo>
                  <a:lnTo>
                    <a:pt x="263" y="580"/>
                  </a:lnTo>
                  <a:lnTo>
                    <a:pt x="263" y="582"/>
                  </a:lnTo>
                  <a:lnTo>
                    <a:pt x="261" y="582"/>
                  </a:lnTo>
                  <a:lnTo>
                    <a:pt x="259" y="582"/>
                  </a:lnTo>
                  <a:lnTo>
                    <a:pt x="257" y="584"/>
                  </a:lnTo>
                  <a:lnTo>
                    <a:pt x="255" y="584"/>
                  </a:lnTo>
                  <a:lnTo>
                    <a:pt x="255" y="582"/>
                  </a:lnTo>
                  <a:lnTo>
                    <a:pt x="257" y="582"/>
                  </a:lnTo>
                  <a:lnTo>
                    <a:pt x="255" y="582"/>
                  </a:lnTo>
                  <a:lnTo>
                    <a:pt x="253" y="582"/>
                  </a:lnTo>
                  <a:lnTo>
                    <a:pt x="251" y="582"/>
                  </a:lnTo>
                  <a:lnTo>
                    <a:pt x="249" y="580"/>
                  </a:lnTo>
                  <a:lnTo>
                    <a:pt x="251" y="578"/>
                  </a:lnTo>
                  <a:lnTo>
                    <a:pt x="251" y="576"/>
                  </a:lnTo>
                  <a:lnTo>
                    <a:pt x="251" y="574"/>
                  </a:lnTo>
                  <a:lnTo>
                    <a:pt x="253" y="574"/>
                  </a:lnTo>
                  <a:lnTo>
                    <a:pt x="251" y="574"/>
                  </a:lnTo>
                  <a:lnTo>
                    <a:pt x="251" y="578"/>
                  </a:lnTo>
                  <a:lnTo>
                    <a:pt x="249" y="578"/>
                  </a:lnTo>
                  <a:lnTo>
                    <a:pt x="249" y="580"/>
                  </a:lnTo>
                  <a:lnTo>
                    <a:pt x="247" y="580"/>
                  </a:lnTo>
                  <a:lnTo>
                    <a:pt x="249" y="580"/>
                  </a:lnTo>
                  <a:lnTo>
                    <a:pt x="249" y="582"/>
                  </a:lnTo>
                  <a:lnTo>
                    <a:pt x="249" y="584"/>
                  </a:lnTo>
                  <a:lnTo>
                    <a:pt x="247" y="584"/>
                  </a:lnTo>
                  <a:lnTo>
                    <a:pt x="245" y="584"/>
                  </a:lnTo>
                  <a:lnTo>
                    <a:pt x="243" y="582"/>
                  </a:lnTo>
                  <a:lnTo>
                    <a:pt x="242" y="582"/>
                  </a:lnTo>
                  <a:lnTo>
                    <a:pt x="240" y="582"/>
                  </a:lnTo>
                  <a:lnTo>
                    <a:pt x="242" y="582"/>
                  </a:lnTo>
                  <a:lnTo>
                    <a:pt x="242" y="580"/>
                  </a:lnTo>
                  <a:lnTo>
                    <a:pt x="240" y="582"/>
                  </a:lnTo>
                  <a:lnTo>
                    <a:pt x="238" y="582"/>
                  </a:lnTo>
                  <a:lnTo>
                    <a:pt x="238" y="580"/>
                  </a:lnTo>
                  <a:lnTo>
                    <a:pt x="238" y="582"/>
                  </a:lnTo>
                  <a:lnTo>
                    <a:pt x="236" y="582"/>
                  </a:lnTo>
                  <a:lnTo>
                    <a:pt x="234" y="584"/>
                  </a:lnTo>
                  <a:lnTo>
                    <a:pt x="232" y="584"/>
                  </a:lnTo>
                  <a:lnTo>
                    <a:pt x="230" y="584"/>
                  </a:lnTo>
                  <a:lnTo>
                    <a:pt x="228" y="584"/>
                  </a:lnTo>
                  <a:lnTo>
                    <a:pt x="228" y="582"/>
                  </a:lnTo>
                  <a:lnTo>
                    <a:pt x="226" y="582"/>
                  </a:lnTo>
                  <a:lnTo>
                    <a:pt x="228" y="582"/>
                  </a:lnTo>
                  <a:lnTo>
                    <a:pt x="228" y="580"/>
                  </a:lnTo>
                  <a:lnTo>
                    <a:pt x="226" y="580"/>
                  </a:lnTo>
                  <a:lnTo>
                    <a:pt x="224" y="580"/>
                  </a:lnTo>
                  <a:lnTo>
                    <a:pt x="226" y="580"/>
                  </a:lnTo>
                  <a:lnTo>
                    <a:pt x="224" y="580"/>
                  </a:lnTo>
                  <a:lnTo>
                    <a:pt x="224" y="578"/>
                  </a:lnTo>
                  <a:lnTo>
                    <a:pt x="224" y="580"/>
                  </a:lnTo>
                  <a:lnTo>
                    <a:pt x="224" y="578"/>
                  </a:lnTo>
                  <a:lnTo>
                    <a:pt x="226" y="578"/>
                  </a:lnTo>
                  <a:lnTo>
                    <a:pt x="228" y="578"/>
                  </a:lnTo>
                  <a:lnTo>
                    <a:pt x="228" y="576"/>
                  </a:lnTo>
                  <a:lnTo>
                    <a:pt x="230" y="576"/>
                  </a:lnTo>
                  <a:lnTo>
                    <a:pt x="230" y="578"/>
                  </a:lnTo>
                  <a:lnTo>
                    <a:pt x="230" y="580"/>
                  </a:lnTo>
                  <a:lnTo>
                    <a:pt x="230" y="578"/>
                  </a:lnTo>
                  <a:lnTo>
                    <a:pt x="230" y="576"/>
                  </a:lnTo>
                  <a:lnTo>
                    <a:pt x="228" y="576"/>
                  </a:lnTo>
                  <a:lnTo>
                    <a:pt x="232" y="576"/>
                  </a:lnTo>
                  <a:lnTo>
                    <a:pt x="236" y="576"/>
                  </a:lnTo>
                  <a:lnTo>
                    <a:pt x="234" y="574"/>
                  </a:lnTo>
                  <a:lnTo>
                    <a:pt x="228" y="576"/>
                  </a:lnTo>
                  <a:lnTo>
                    <a:pt x="226" y="576"/>
                  </a:lnTo>
                  <a:lnTo>
                    <a:pt x="224" y="576"/>
                  </a:lnTo>
                  <a:lnTo>
                    <a:pt x="224" y="574"/>
                  </a:lnTo>
                  <a:lnTo>
                    <a:pt x="226" y="574"/>
                  </a:lnTo>
                  <a:lnTo>
                    <a:pt x="226" y="572"/>
                  </a:lnTo>
                  <a:lnTo>
                    <a:pt x="226" y="574"/>
                  </a:lnTo>
                  <a:lnTo>
                    <a:pt x="224" y="574"/>
                  </a:lnTo>
                  <a:lnTo>
                    <a:pt x="226" y="572"/>
                  </a:lnTo>
                  <a:lnTo>
                    <a:pt x="228" y="572"/>
                  </a:lnTo>
                  <a:lnTo>
                    <a:pt x="230" y="572"/>
                  </a:lnTo>
                  <a:lnTo>
                    <a:pt x="232" y="572"/>
                  </a:lnTo>
                  <a:lnTo>
                    <a:pt x="234" y="572"/>
                  </a:lnTo>
                  <a:lnTo>
                    <a:pt x="236" y="572"/>
                  </a:lnTo>
                  <a:lnTo>
                    <a:pt x="236" y="570"/>
                  </a:lnTo>
                  <a:lnTo>
                    <a:pt x="236" y="572"/>
                  </a:lnTo>
                  <a:lnTo>
                    <a:pt x="238" y="572"/>
                  </a:lnTo>
                  <a:lnTo>
                    <a:pt x="236" y="570"/>
                  </a:lnTo>
                  <a:lnTo>
                    <a:pt x="234" y="570"/>
                  </a:lnTo>
                  <a:lnTo>
                    <a:pt x="234" y="572"/>
                  </a:lnTo>
                  <a:lnTo>
                    <a:pt x="232" y="572"/>
                  </a:lnTo>
                  <a:lnTo>
                    <a:pt x="232" y="570"/>
                  </a:lnTo>
                  <a:lnTo>
                    <a:pt x="230" y="572"/>
                  </a:lnTo>
                  <a:lnTo>
                    <a:pt x="228" y="570"/>
                  </a:lnTo>
                  <a:lnTo>
                    <a:pt x="226" y="570"/>
                  </a:lnTo>
                  <a:lnTo>
                    <a:pt x="228" y="570"/>
                  </a:lnTo>
                  <a:lnTo>
                    <a:pt x="226" y="568"/>
                  </a:lnTo>
                  <a:lnTo>
                    <a:pt x="228" y="568"/>
                  </a:lnTo>
                  <a:lnTo>
                    <a:pt x="230" y="568"/>
                  </a:lnTo>
                  <a:lnTo>
                    <a:pt x="228" y="568"/>
                  </a:lnTo>
                  <a:lnTo>
                    <a:pt x="230" y="568"/>
                  </a:lnTo>
                  <a:lnTo>
                    <a:pt x="232" y="568"/>
                  </a:lnTo>
                  <a:lnTo>
                    <a:pt x="230" y="566"/>
                  </a:lnTo>
                  <a:lnTo>
                    <a:pt x="228" y="566"/>
                  </a:lnTo>
                  <a:lnTo>
                    <a:pt x="224" y="566"/>
                  </a:lnTo>
                  <a:lnTo>
                    <a:pt x="224" y="565"/>
                  </a:lnTo>
                  <a:lnTo>
                    <a:pt x="224" y="563"/>
                  </a:lnTo>
                  <a:lnTo>
                    <a:pt x="226" y="563"/>
                  </a:lnTo>
                  <a:lnTo>
                    <a:pt x="228" y="563"/>
                  </a:lnTo>
                  <a:lnTo>
                    <a:pt x="226" y="563"/>
                  </a:lnTo>
                  <a:lnTo>
                    <a:pt x="228" y="563"/>
                  </a:lnTo>
                  <a:lnTo>
                    <a:pt x="226" y="563"/>
                  </a:lnTo>
                  <a:lnTo>
                    <a:pt x="226" y="561"/>
                  </a:lnTo>
                  <a:lnTo>
                    <a:pt x="228" y="561"/>
                  </a:lnTo>
                  <a:lnTo>
                    <a:pt x="230" y="561"/>
                  </a:lnTo>
                  <a:lnTo>
                    <a:pt x="228" y="559"/>
                  </a:lnTo>
                  <a:lnTo>
                    <a:pt x="230" y="559"/>
                  </a:lnTo>
                  <a:lnTo>
                    <a:pt x="230" y="557"/>
                  </a:lnTo>
                  <a:lnTo>
                    <a:pt x="232" y="557"/>
                  </a:lnTo>
                  <a:lnTo>
                    <a:pt x="234" y="557"/>
                  </a:lnTo>
                  <a:lnTo>
                    <a:pt x="236" y="557"/>
                  </a:lnTo>
                  <a:lnTo>
                    <a:pt x="236" y="559"/>
                  </a:lnTo>
                  <a:lnTo>
                    <a:pt x="234" y="561"/>
                  </a:lnTo>
                  <a:lnTo>
                    <a:pt x="236" y="561"/>
                  </a:lnTo>
                  <a:lnTo>
                    <a:pt x="236" y="559"/>
                  </a:lnTo>
                  <a:lnTo>
                    <a:pt x="240" y="559"/>
                  </a:lnTo>
                  <a:lnTo>
                    <a:pt x="240" y="561"/>
                  </a:lnTo>
                  <a:lnTo>
                    <a:pt x="240" y="563"/>
                  </a:lnTo>
                  <a:lnTo>
                    <a:pt x="240" y="561"/>
                  </a:lnTo>
                  <a:lnTo>
                    <a:pt x="240" y="559"/>
                  </a:lnTo>
                  <a:lnTo>
                    <a:pt x="242" y="559"/>
                  </a:lnTo>
                  <a:lnTo>
                    <a:pt x="242" y="561"/>
                  </a:lnTo>
                  <a:lnTo>
                    <a:pt x="243" y="563"/>
                  </a:lnTo>
                  <a:lnTo>
                    <a:pt x="243" y="561"/>
                  </a:lnTo>
                  <a:lnTo>
                    <a:pt x="242" y="561"/>
                  </a:lnTo>
                  <a:lnTo>
                    <a:pt x="242" y="559"/>
                  </a:lnTo>
                  <a:lnTo>
                    <a:pt x="245" y="559"/>
                  </a:lnTo>
                  <a:lnTo>
                    <a:pt x="247" y="561"/>
                  </a:lnTo>
                  <a:lnTo>
                    <a:pt x="249" y="561"/>
                  </a:lnTo>
                  <a:lnTo>
                    <a:pt x="249" y="559"/>
                  </a:lnTo>
                  <a:lnTo>
                    <a:pt x="251" y="559"/>
                  </a:lnTo>
                  <a:lnTo>
                    <a:pt x="253" y="559"/>
                  </a:lnTo>
                  <a:lnTo>
                    <a:pt x="251" y="559"/>
                  </a:lnTo>
                  <a:lnTo>
                    <a:pt x="251" y="557"/>
                  </a:lnTo>
                  <a:lnTo>
                    <a:pt x="249" y="559"/>
                  </a:lnTo>
                  <a:lnTo>
                    <a:pt x="249" y="561"/>
                  </a:lnTo>
                  <a:lnTo>
                    <a:pt x="245" y="559"/>
                  </a:lnTo>
                  <a:lnTo>
                    <a:pt x="242" y="559"/>
                  </a:lnTo>
                  <a:lnTo>
                    <a:pt x="240" y="559"/>
                  </a:lnTo>
                  <a:lnTo>
                    <a:pt x="238" y="559"/>
                  </a:lnTo>
                  <a:lnTo>
                    <a:pt x="236" y="557"/>
                  </a:lnTo>
                  <a:lnTo>
                    <a:pt x="240" y="557"/>
                  </a:lnTo>
                  <a:lnTo>
                    <a:pt x="236" y="557"/>
                  </a:lnTo>
                  <a:lnTo>
                    <a:pt x="234" y="557"/>
                  </a:lnTo>
                  <a:lnTo>
                    <a:pt x="232" y="557"/>
                  </a:lnTo>
                  <a:lnTo>
                    <a:pt x="230" y="557"/>
                  </a:lnTo>
                  <a:lnTo>
                    <a:pt x="228" y="557"/>
                  </a:lnTo>
                  <a:lnTo>
                    <a:pt x="226" y="557"/>
                  </a:lnTo>
                  <a:lnTo>
                    <a:pt x="226" y="555"/>
                  </a:lnTo>
                  <a:lnTo>
                    <a:pt x="228" y="555"/>
                  </a:lnTo>
                  <a:lnTo>
                    <a:pt x="230" y="555"/>
                  </a:lnTo>
                  <a:lnTo>
                    <a:pt x="230" y="553"/>
                  </a:lnTo>
                  <a:lnTo>
                    <a:pt x="232" y="553"/>
                  </a:lnTo>
                  <a:lnTo>
                    <a:pt x="230" y="553"/>
                  </a:lnTo>
                  <a:lnTo>
                    <a:pt x="230" y="551"/>
                  </a:lnTo>
                  <a:lnTo>
                    <a:pt x="228" y="551"/>
                  </a:lnTo>
                  <a:lnTo>
                    <a:pt x="226" y="551"/>
                  </a:lnTo>
                  <a:lnTo>
                    <a:pt x="226" y="549"/>
                  </a:lnTo>
                  <a:lnTo>
                    <a:pt x="226" y="547"/>
                  </a:lnTo>
                  <a:lnTo>
                    <a:pt x="228" y="547"/>
                  </a:lnTo>
                  <a:lnTo>
                    <a:pt x="226" y="547"/>
                  </a:lnTo>
                  <a:lnTo>
                    <a:pt x="228" y="547"/>
                  </a:lnTo>
                  <a:lnTo>
                    <a:pt x="230" y="547"/>
                  </a:lnTo>
                  <a:lnTo>
                    <a:pt x="230" y="549"/>
                  </a:lnTo>
                  <a:lnTo>
                    <a:pt x="230" y="551"/>
                  </a:lnTo>
                  <a:lnTo>
                    <a:pt x="232" y="551"/>
                  </a:lnTo>
                  <a:lnTo>
                    <a:pt x="232" y="553"/>
                  </a:lnTo>
                  <a:lnTo>
                    <a:pt x="234" y="551"/>
                  </a:lnTo>
                  <a:lnTo>
                    <a:pt x="232" y="551"/>
                  </a:lnTo>
                  <a:lnTo>
                    <a:pt x="232" y="549"/>
                  </a:lnTo>
                  <a:lnTo>
                    <a:pt x="232" y="547"/>
                  </a:lnTo>
                  <a:lnTo>
                    <a:pt x="234" y="547"/>
                  </a:lnTo>
                  <a:lnTo>
                    <a:pt x="234" y="549"/>
                  </a:lnTo>
                  <a:lnTo>
                    <a:pt x="236" y="549"/>
                  </a:lnTo>
                  <a:lnTo>
                    <a:pt x="238" y="551"/>
                  </a:lnTo>
                  <a:lnTo>
                    <a:pt x="236" y="551"/>
                  </a:lnTo>
                  <a:lnTo>
                    <a:pt x="236" y="549"/>
                  </a:lnTo>
                  <a:lnTo>
                    <a:pt x="236" y="547"/>
                  </a:lnTo>
                  <a:lnTo>
                    <a:pt x="238" y="547"/>
                  </a:lnTo>
                  <a:lnTo>
                    <a:pt x="240" y="547"/>
                  </a:lnTo>
                  <a:lnTo>
                    <a:pt x="240" y="549"/>
                  </a:lnTo>
                  <a:lnTo>
                    <a:pt x="240" y="551"/>
                  </a:lnTo>
                  <a:lnTo>
                    <a:pt x="238" y="553"/>
                  </a:lnTo>
                  <a:lnTo>
                    <a:pt x="240" y="551"/>
                  </a:lnTo>
                  <a:lnTo>
                    <a:pt x="240" y="549"/>
                  </a:lnTo>
                  <a:lnTo>
                    <a:pt x="242" y="551"/>
                  </a:lnTo>
                  <a:lnTo>
                    <a:pt x="243" y="551"/>
                  </a:lnTo>
                  <a:lnTo>
                    <a:pt x="247" y="551"/>
                  </a:lnTo>
                  <a:lnTo>
                    <a:pt x="242" y="551"/>
                  </a:lnTo>
                  <a:lnTo>
                    <a:pt x="242" y="549"/>
                  </a:lnTo>
                  <a:lnTo>
                    <a:pt x="240" y="547"/>
                  </a:lnTo>
                  <a:lnTo>
                    <a:pt x="240" y="545"/>
                  </a:lnTo>
                  <a:lnTo>
                    <a:pt x="242" y="547"/>
                  </a:lnTo>
                  <a:lnTo>
                    <a:pt x="240" y="547"/>
                  </a:lnTo>
                  <a:lnTo>
                    <a:pt x="240" y="545"/>
                  </a:lnTo>
                  <a:lnTo>
                    <a:pt x="242" y="543"/>
                  </a:lnTo>
                  <a:lnTo>
                    <a:pt x="243" y="543"/>
                  </a:lnTo>
                  <a:lnTo>
                    <a:pt x="245" y="542"/>
                  </a:lnTo>
                  <a:lnTo>
                    <a:pt x="247" y="543"/>
                  </a:lnTo>
                  <a:lnTo>
                    <a:pt x="247" y="545"/>
                  </a:lnTo>
                  <a:lnTo>
                    <a:pt x="249" y="545"/>
                  </a:lnTo>
                  <a:lnTo>
                    <a:pt x="249" y="547"/>
                  </a:lnTo>
                  <a:lnTo>
                    <a:pt x="249" y="549"/>
                  </a:lnTo>
                  <a:lnTo>
                    <a:pt x="249" y="551"/>
                  </a:lnTo>
                  <a:lnTo>
                    <a:pt x="249" y="549"/>
                  </a:lnTo>
                  <a:lnTo>
                    <a:pt x="249" y="545"/>
                  </a:lnTo>
                  <a:lnTo>
                    <a:pt x="247" y="543"/>
                  </a:lnTo>
                  <a:lnTo>
                    <a:pt x="247" y="542"/>
                  </a:lnTo>
                  <a:lnTo>
                    <a:pt x="247" y="540"/>
                  </a:lnTo>
                  <a:lnTo>
                    <a:pt x="249" y="540"/>
                  </a:lnTo>
                  <a:lnTo>
                    <a:pt x="249" y="542"/>
                  </a:lnTo>
                  <a:lnTo>
                    <a:pt x="249" y="540"/>
                  </a:lnTo>
                  <a:lnTo>
                    <a:pt x="251" y="540"/>
                  </a:lnTo>
                  <a:lnTo>
                    <a:pt x="251" y="538"/>
                  </a:lnTo>
                  <a:lnTo>
                    <a:pt x="253" y="540"/>
                  </a:lnTo>
                  <a:lnTo>
                    <a:pt x="255" y="540"/>
                  </a:lnTo>
                  <a:lnTo>
                    <a:pt x="255" y="542"/>
                  </a:lnTo>
                  <a:lnTo>
                    <a:pt x="257" y="543"/>
                  </a:lnTo>
                  <a:lnTo>
                    <a:pt x="257" y="545"/>
                  </a:lnTo>
                  <a:lnTo>
                    <a:pt x="257" y="547"/>
                  </a:lnTo>
                  <a:lnTo>
                    <a:pt x="255" y="549"/>
                  </a:lnTo>
                  <a:lnTo>
                    <a:pt x="255" y="551"/>
                  </a:lnTo>
                  <a:lnTo>
                    <a:pt x="257" y="551"/>
                  </a:lnTo>
                  <a:lnTo>
                    <a:pt x="259" y="551"/>
                  </a:lnTo>
                  <a:lnTo>
                    <a:pt x="259" y="549"/>
                  </a:lnTo>
                  <a:lnTo>
                    <a:pt x="259" y="551"/>
                  </a:lnTo>
                  <a:lnTo>
                    <a:pt x="259" y="549"/>
                  </a:lnTo>
                  <a:lnTo>
                    <a:pt x="257" y="551"/>
                  </a:lnTo>
                  <a:lnTo>
                    <a:pt x="257" y="549"/>
                  </a:lnTo>
                  <a:lnTo>
                    <a:pt x="257" y="547"/>
                  </a:lnTo>
                  <a:lnTo>
                    <a:pt x="257" y="545"/>
                  </a:lnTo>
                  <a:lnTo>
                    <a:pt x="259" y="545"/>
                  </a:lnTo>
                  <a:lnTo>
                    <a:pt x="261" y="545"/>
                  </a:lnTo>
                  <a:lnTo>
                    <a:pt x="261" y="543"/>
                  </a:lnTo>
                  <a:lnTo>
                    <a:pt x="263" y="545"/>
                  </a:lnTo>
                  <a:lnTo>
                    <a:pt x="263" y="543"/>
                  </a:lnTo>
                  <a:lnTo>
                    <a:pt x="261" y="543"/>
                  </a:lnTo>
                  <a:lnTo>
                    <a:pt x="259" y="543"/>
                  </a:lnTo>
                  <a:lnTo>
                    <a:pt x="257" y="543"/>
                  </a:lnTo>
                  <a:lnTo>
                    <a:pt x="255" y="542"/>
                  </a:lnTo>
                  <a:lnTo>
                    <a:pt x="257" y="542"/>
                  </a:lnTo>
                  <a:lnTo>
                    <a:pt x="255" y="538"/>
                  </a:lnTo>
                  <a:lnTo>
                    <a:pt x="253" y="538"/>
                  </a:lnTo>
                  <a:lnTo>
                    <a:pt x="251" y="538"/>
                  </a:lnTo>
                  <a:lnTo>
                    <a:pt x="249" y="540"/>
                  </a:lnTo>
                  <a:lnTo>
                    <a:pt x="247" y="540"/>
                  </a:lnTo>
                  <a:lnTo>
                    <a:pt x="245" y="540"/>
                  </a:lnTo>
                  <a:lnTo>
                    <a:pt x="245" y="538"/>
                  </a:lnTo>
                  <a:lnTo>
                    <a:pt x="243" y="538"/>
                  </a:lnTo>
                  <a:lnTo>
                    <a:pt x="245" y="538"/>
                  </a:lnTo>
                  <a:lnTo>
                    <a:pt x="247" y="538"/>
                  </a:lnTo>
                  <a:lnTo>
                    <a:pt x="249" y="538"/>
                  </a:lnTo>
                  <a:lnTo>
                    <a:pt x="251" y="538"/>
                  </a:lnTo>
                  <a:lnTo>
                    <a:pt x="251" y="536"/>
                  </a:lnTo>
                  <a:lnTo>
                    <a:pt x="249" y="536"/>
                  </a:lnTo>
                  <a:lnTo>
                    <a:pt x="245" y="536"/>
                  </a:lnTo>
                  <a:lnTo>
                    <a:pt x="245" y="534"/>
                  </a:lnTo>
                  <a:lnTo>
                    <a:pt x="249" y="534"/>
                  </a:lnTo>
                  <a:lnTo>
                    <a:pt x="251" y="534"/>
                  </a:lnTo>
                  <a:lnTo>
                    <a:pt x="251" y="532"/>
                  </a:lnTo>
                  <a:lnTo>
                    <a:pt x="251" y="534"/>
                  </a:lnTo>
                  <a:lnTo>
                    <a:pt x="251" y="532"/>
                  </a:lnTo>
                  <a:lnTo>
                    <a:pt x="253" y="532"/>
                  </a:lnTo>
                  <a:lnTo>
                    <a:pt x="255" y="534"/>
                  </a:lnTo>
                  <a:lnTo>
                    <a:pt x="255" y="532"/>
                  </a:lnTo>
                  <a:lnTo>
                    <a:pt x="259" y="532"/>
                  </a:lnTo>
                  <a:lnTo>
                    <a:pt x="257" y="532"/>
                  </a:lnTo>
                  <a:lnTo>
                    <a:pt x="257" y="534"/>
                  </a:lnTo>
                  <a:lnTo>
                    <a:pt x="259" y="534"/>
                  </a:lnTo>
                  <a:lnTo>
                    <a:pt x="259" y="536"/>
                  </a:lnTo>
                  <a:lnTo>
                    <a:pt x="259" y="534"/>
                  </a:lnTo>
                  <a:lnTo>
                    <a:pt x="259" y="532"/>
                  </a:lnTo>
                  <a:lnTo>
                    <a:pt x="261" y="534"/>
                  </a:lnTo>
                  <a:lnTo>
                    <a:pt x="263" y="534"/>
                  </a:lnTo>
                  <a:lnTo>
                    <a:pt x="263" y="536"/>
                  </a:lnTo>
                  <a:lnTo>
                    <a:pt x="265" y="536"/>
                  </a:lnTo>
                  <a:lnTo>
                    <a:pt x="265" y="538"/>
                  </a:lnTo>
                  <a:lnTo>
                    <a:pt x="267" y="536"/>
                  </a:lnTo>
                  <a:lnTo>
                    <a:pt x="268" y="534"/>
                  </a:lnTo>
                  <a:lnTo>
                    <a:pt x="265" y="534"/>
                  </a:lnTo>
                  <a:lnTo>
                    <a:pt x="263" y="534"/>
                  </a:lnTo>
                  <a:lnTo>
                    <a:pt x="263" y="532"/>
                  </a:lnTo>
                  <a:lnTo>
                    <a:pt x="265" y="532"/>
                  </a:lnTo>
                  <a:lnTo>
                    <a:pt x="265" y="534"/>
                  </a:lnTo>
                  <a:lnTo>
                    <a:pt x="265" y="532"/>
                  </a:lnTo>
                  <a:lnTo>
                    <a:pt x="265" y="530"/>
                  </a:lnTo>
                  <a:lnTo>
                    <a:pt x="267" y="530"/>
                  </a:lnTo>
                  <a:lnTo>
                    <a:pt x="270" y="528"/>
                  </a:lnTo>
                  <a:lnTo>
                    <a:pt x="272" y="528"/>
                  </a:lnTo>
                  <a:lnTo>
                    <a:pt x="274" y="530"/>
                  </a:lnTo>
                  <a:lnTo>
                    <a:pt x="274" y="528"/>
                  </a:lnTo>
                  <a:lnTo>
                    <a:pt x="272" y="528"/>
                  </a:lnTo>
                  <a:lnTo>
                    <a:pt x="270" y="528"/>
                  </a:lnTo>
                  <a:lnTo>
                    <a:pt x="267" y="528"/>
                  </a:lnTo>
                  <a:lnTo>
                    <a:pt x="265" y="530"/>
                  </a:lnTo>
                  <a:lnTo>
                    <a:pt x="263" y="530"/>
                  </a:lnTo>
                  <a:lnTo>
                    <a:pt x="263" y="528"/>
                  </a:lnTo>
                  <a:lnTo>
                    <a:pt x="265" y="528"/>
                  </a:lnTo>
                  <a:lnTo>
                    <a:pt x="268" y="526"/>
                  </a:lnTo>
                  <a:lnTo>
                    <a:pt x="267" y="526"/>
                  </a:lnTo>
                  <a:lnTo>
                    <a:pt x="265" y="528"/>
                  </a:lnTo>
                  <a:lnTo>
                    <a:pt x="263" y="528"/>
                  </a:lnTo>
                  <a:lnTo>
                    <a:pt x="261" y="528"/>
                  </a:lnTo>
                  <a:lnTo>
                    <a:pt x="257" y="530"/>
                  </a:lnTo>
                  <a:lnTo>
                    <a:pt x="255" y="528"/>
                  </a:lnTo>
                  <a:lnTo>
                    <a:pt x="257" y="528"/>
                  </a:lnTo>
                  <a:lnTo>
                    <a:pt x="255" y="528"/>
                  </a:lnTo>
                  <a:lnTo>
                    <a:pt x="257" y="526"/>
                  </a:lnTo>
                  <a:lnTo>
                    <a:pt x="261" y="526"/>
                  </a:lnTo>
                  <a:lnTo>
                    <a:pt x="259" y="526"/>
                  </a:lnTo>
                  <a:lnTo>
                    <a:pt x="259" y="524"/>
                  </a:lnTo>
                  <a:lnTo>
                    <a:pt x="257" y="524"/>
                  </a:lnTo>
                  <a:lnTo>
                    <a:pt x="255" y="524"/>
                  </a:lnTo>
                  <a:lnTo>
                    <a:pt x="255" y="522"/>
                  </a:lnTo>
                  <a:lnTo>
                    <a:pt x="257" y="520"/>
                  </a:lnTo>
                  <a:lnTo>
                    <a:pt x="259" y="520"/>
                  </a:lnTo>
                  <a:lnTo>
                    <a:pt x="261" y="518"/>
                  </a:lnTo>
                  <a:lnTo>
                    <a:pt x="263" y="520"/>
                  </a:lnTo>
                  <a:lnTo>
                    <a:pt x="263" y="522"/>
                  </a:lnTo>
                  <a:lnTo>
                    <a:pt x="265" y="522"/>
                  </a:lnTo>
                  <a:lnTo>
                    <a:pt x="267" y="522"/>
                  </a:lnTo>
                  <a:lnTo>
                    <a:pt x="267" y="520"/>
                  </a:lnTo>
                  <a:lnTo>
                    <a:pt x="268" y="520"/>
                  </a:lnTo>
                  <a:lnTo>
                    <a:pt x="268" y="522"/>
                  </a:lnTo>
                  <a:lnTo>
                    <a:pt x="267" y="522"/>
                  </a:lnTo>
                  <a:lnTo>
                    <a:pt x="268" y="522"/>
                  </a:lnTo>
                  <a:lnTo>
                    <a:pt x="270" y="520"/>
                  </a:lnTo>
                  <a:lnTo>
                    <a:pt x="272" y="520"/>
                  </a:lnTo>
                  <a:lnTo>
                    <a:pt x="274" y="520"/>
                  </a:lnTo>
                  <a:lnTo>
                    <a:pt x="274" y="522"/>
                  </a:lnTo>
                  <a:lnTo>
                    <a:pt x="274" y="524"/>
                  </a:lnTo>
                  <a:lnTo>
                    <a:pt x="274" y="526"/>
                  </a:lnTo>
                  <a:lnTo>
                    <a:pt x="276" y="526"/>
                  </a:lnTo>
                  <a:lnTo>
                    <a:pt x="278" y="528"/>
                  </a:lnTo>
                  <a:lnTo>
                    <a:pt x="280" y="530"/>
                  </a:lnTo>
                  <a:lnTo>
                    <a:pt x="282" y="530"/>
                  </a:lnTo>
                  <a:lnTo>
                    <a:pt x="282" y="532"/>
                  </a:lnTo>
                  <a:lnTo>
                    <a:pt x="282" y="530"/>
                  </a:lnTo>
                  <a:lnTo>
                    <a:pt x="280" y="528"/>
                  </a:lnTo>
                  <a:lnTo>
                    <a:pt x="278" y="528"/>
                  </a:lnTo>
                  <a:lnTo>
                    <a:pt x="278" y="526"/>
                  </a:lnTo>
                  <a:lnTo>
                    <a:pt x="276" y="526"/>
                  </a:lnTo>
                  <a:lnTo>
                    <a:pt x="276" y="524"/>
                  </a:lnTo>
                  <a:lnTo>
                    <a:pt x="276" y="522"/>
                  </a:lnTo>
                  <a:lnTo>
                    <a:pt x="274" y="522"/>
                  </a:lnTo>
                  <a:lnTo>
                    <a:pt x="274" y="520"/>
                  </a:lnTo>
                  <a:lnTo>
                    <a:pt x="272" y="518"/>
                  </a:lnTo>
                  <a:lnTo>
                    <a:pt x="270" y="520"/>
                  </a:lnTo>
                  <a:lnTo>
                    <a:pt x="270" y="518"/>
                  </a:lnTo>
                  <a:lnTo>
                    <a:pt x="272" y="518"/>
                  </a:lnTo>
                  <a:lnTo>
                    <a:pt x="272" y="517"/>
                  </a:lnTo>
                  <a:lnTo>
                    <a:pt x="274" y="517"/>
                  </a:lnTo>
                  <a:lnTo>
                    <a:pt x="274" y="518"/>
                  </a:lnTo>
                  <a:lnTo>
                    <a:pt x="276" y="518"/>
                  </a:lnTo>
                  <a:lnTo>
                    <a:pt x="276" y="520"/>
                  </a:lnTo>
                  <a:lnTo>
                    <a:pt x="278" y="520"/>
                  </a:lnTo>
                  <a:lnTo>
                    <a:pt x="278" y="522"/>
                  </a:lnTo>
                  <a:lnTo>
                    <a:pt x="278" y="524"/>
                  </a:lnTo>
                  <a:lnTo>
                    <a:pt x="280" y="524"/>
                  </a:lnTo>
                  <a:lnTo>
                    <a:pt x="282" y="524"/>
                  </a:lnTo>
                  <a:lnTo>
                    <a:pt x="280" y="524"/>
                  </a:lnTo>
                  <a:lnTo>
                    <a:pt x="280" y="522"/>
                  </a:lnTo>
                  <a:lnTo>
                    <a:pt x="282" y="524"/>
                  </a:lnTo>
                  <a:lnTo>
                    <a:pt x="284" y="526"/>
                  </a:lnTo>
                  <a:lnTo>
                    <a:pt x="282" y="524"/>
                  </a:lnTo>
                  <a:lnTo>
                    <a:pt x="280" y="524"/>
                  </a:lnTo>
                  <a:lnTo>
                    <a:pt x="280" y="522"/>
                  </a:lnTo>
                  <a:lnTo>
                    <a:pt x="280" y="520"/>
                  </a:lnTo>
                  <a:lnTo>
                    <a:pt x="282" y="520"/>
                  </a:lnTo>
                  <a:lnTo>
                    <a:pt x="284" y="520"/>
                  </a:lnTo>
                  <a:lnTo>
                    <a:pt x="282" y="520"/>
                  </a:lnTo>
                  <a:lnTo>
                    <a:pt x="280" y="520"/>
                  </a:lnTo>
                  <a:lnTo>
                    <a:pt x="282" y="520"/>
                  </a:lnTo>
                  <a:lnTo>
                    <a:pt x="282" y="518"/>
                  </a:lnTo>
                  <a:lnTo>
                    <a:pt x="280" y="520"/>
                  </a:lnTo>
                  <a:lnTo>
                    <a:pt x="278" y="520"/>
                  </a:lnTo>
                  <a:lnTo>
                    <a:pt x="278" y="518"/>
                  </a:lnTo>
                  <a:lnTo>
                    <a:pt x="280" y="518"/>
                  </a:lnTo>
                  <a:lnTo>
                    <a:pt x="278" y="518"/>
                  </a:lnTo>
                  <a:lnTo>
                    <a:pt x="276" y="518"/>
                  </a:lnTo>
                  <a:lnTo>
                    <a:pt x="276" y="517"/>
                  </a:lnTo>
                  <a:lnTo>
                    <a:pt x="276" y="515"/>
                  </a:lnTo>
                  <a:lnTo>
                    <a:pt x="276" y="517"/>
                  </a:lnTo>
                  <a:lnTo>
                    <a:pt x="278" y="517"/>
                  </a:lnTo>
                  <a:lnTo>
                    <a:pt x="278" y="515"/>
                  </a:lnTo>
                  <a:lnTo>
                    <a:pt x="276" y="515"/>
                  </a:lnTo>
                  <a:lnTo>
                    <a:pt x="282" y="515"/>
                  </a:lnTo>
                  <a:lnTo>
                    <a:pt x="282" y="517"/>
                  </a:lnTo>
                  <a:lnTo>
                    <a:pt x="282" y="515"/>
                  </a:lnTo>
                  <a:lnTo>
                    <a:pt x="282" y="513"/>
                  </a:lnTo>
                  <a:lnTo>
                    <a:pt x="286" y="513"/>
                  </a:lnTo>
                  <a:lnTo>
                    <a:pt x="288" y="513"/>
                  </a:lnTo>
                  <a:lnTo>
                    <a:pt x="286" y="513"/>
                  </a:lnTo>
                  <a:lnTo>
                    <a:pt x="284" y="513"/>
                  </a:lnTo>
                  <a:lnTo>
                    <a:pt x="282" y="513"/>
                  </a:lnTo>
                  <a:lnTo>
                    <a:pt x="282" y="511"/>
                  </a:lnTo>
                  <a:lnTo>
                    <a:pt x="282" y="509"/>
                  </a:lnTo>
                  <a:lnTo>
                    <a:pt x="280" y="509"/>
                  </a:lnTo>
                  <a:lnTo>
                    <a:pt x="284" y="509"/>
                  </a:lnTo>
                  <a:lnTo>
                    <a:pt x="284" y="507"/>
                  </a:lnTo>
                  <a:lnTo>
                    <a:pt x="282" y="505"/>
                  </a:lnTo>
                  <a:lnTo>
                    <a:pt x="284" y="505"/>
                  </a:lnTo>
                  <a:lnTo>
                    <a:pt x="286" y="505"/>
                  </a:lnTo>
                  <a:lnTo>
                    <a:pt x="288" y="505"/>
                  </a:lnTo>
                  <a:lnTo>
                    <a:pt x="288" y="503"/>
                  </a:lnTo>
                  <a:lnTo>
                    <a:pt x="290" y="503"/>
                  </a:lnTo>
                  <a:lnTo>
                    <a:pt x="290" y="505"/>
                  </a:lnTo>
                  <a:lnTo>
                    <a:pt x="291" y="505"/>
                  </a:lnTo>
                  <a:lnTo>
                    <a:pt x="291" y="507"/>
                  </a:lnTo>
                  <a:lnTo>
                    <a:pt x="290" y="507"/>
                  </a:lnTo>
                  <a:lnTo>
                    <a:pt x="290" y="509"/>
                  </a:lnTo>
                  <a:lnTo>
                    <a:pt x="291" y="507"/>
                  </a:lnTo>
                  <a:lnTo>
                    <a:pt x="293" y="507"/>
                  </a:lnTo>
                  <a:lnTo>
                    <a:pt x="295" y="507"/>
                  </a:lnTo>
                  <a:lnTo>
                    <a:pt x="295" y="505"/>
                  </a:lnTo>
                  <a:lnTo>
                    <a:pt x="293" y="507"/>
                  </a:lnTo>
                  <a:lnTo>
                    <a:pt x="291" y="507"/>
                  </a:lnTo>
                  <a:lnTo>
                    <a:pt x="291" y="505"/>
                  </a:lnTo>
                  <a:lnTo>
                    <a:pt x="295" y="503"/>
                  </a:lnTo>
                  <a:lnTo>
                    <a:pt x="293" y="503"/>
                  </a:lnTo>
                  <a:lnTo>
                    <a:pt x="293" y="501"/>
                  </a:lnTo>
                  <a:lnTo>
                    <a:pt x="293" y="503"/>
                  </a:lnTo>
                  <a:lnTo>
                    <a:pt x="291" y="503"/>
                  </a:lnTo>
                  <a:lnTo>
                    <a:pt x="291" y="501"/>
                  </a:lnTo>
                  <a:lnTo>
                    <a:pt x="293" y="501"/>
                  </a:lnTo>
                  <a:lnTo>
                    <a:pt x="293" y="499"/>
                  </a:lnTo>
                  <a:lnTo>
                    <a:pt x="295" y="499"/>
                  </a:lnTo>
                  <a:lnTo>
                    <a:pt x="295" y="501"/>
                  </a:lnTo>
                  <a:lnTo>
                    <a:pt x="295" y="499"/>
                  </a:lnTo>
                  <a:lnTo>
                    <a:pt x="297" y="499"/>
                  </a:lnTo>
                  <a:lnTo>
                    <a:pt x="297" y="501"/>
                  </a:lnTo>
                  <a:lnTo>
                    <a:pt x="297" y="499"/>
                  </a:lnTo>
                  <a:lnTo>
                    <a:pt x="297" y="497"/>
                  </a:lnTo>
                  <a:lnTo>
                    <a:pt x="299" y="497"/>
                  </a:lnTo>
                  <a:lnTo>
                    <a:pt x="301" y="497"/>
                  </a:lnTo>
                  <a:lnTo>
                    <a:pt x="301" y="499"/>
                  </a:lnTo>
                  <a:lnTo>
                    <a:pt x="301" y="501"/>
                  </a:lnTo>
                  <a:lnTo>
                    <a:pt x="303" y="503"/>
                  </a:lnTo>
                  <a:lnTo>
                    <a:pt x="303" y="505"/>
                  </a:lnTo>
                  <a:lnTo>
                    <a:pt x="303" y="507"/>
                  </a:lnTo>
                  <a:lnTo>
                    <a:pt x="301" y="509"/>
                  </a:lnTo>
                  <a:lnTo>
                    <a:pt x="303" y="509"/>
                  </a:lnTo>
                  <a:lnTo>
                    <a:pt x="303" y="507"/>
                  </a:lnTo>
                  <a:lnTo>
                    <a:pt x="305" y="507"/>
                  </a:lnTo>
                  <a:lnTo>
                    <a:pt x="307" y="509"/>
                  </a:lnTo>
                  <a:lnTo>
                    <a:pt x="309" y="509"/>
                  </a:lnTo>
                  <a:lnTo>
                    <a:pt x="309" y="511"/>
                  </a:lnTo>
                  <a:lnTo>
                    <a:pt x="309" y="509"/>
                  </a:lnTo>
                  <a:lnTo>
                    <a:pt x="309" y="507"/>
                  </a:lnTo>
                  <a:lnTo>
                    <a:pt x="305" y="507"/>
                  </a:lnTo>
                  <a:lnTo>
                    <a:pt x="305" y="505"/>
                  </a:lnTo>
                  <a:lnTo>
                    <a:pt x="307" y="503"/>
                  </a:lnTo>
                  <a:lnTo>
                    <a:pt x="309" y="503"/>
                  </a:lnTo>
                  <a:lnTo>
                    <a:pt x="311" y="503"/>
                  </a:lnTo>
                  <a:lnTo>
                    <a:pt x="313" y="503"/>
                  </a:lnTo>
                  <a:lnTo>
                    <a:pt x="313" y="505"/>
                  </a:lnTo>
                  <a:lnTo>
                    <a:pt x="315" y="505"/>
                  </a:lnTo>
                  <a:lnTo>
                    <a:pt x="315" y="503"/>
                  </a:lnTo>
                  <a:lnTo>
                    <a:pt x="316" y="503"/>
                  </a:lnTo>
                  <a:lnTo>
                    <a:pt x="316" y="505"/>
                  </a:lnTo>
                  <a:lnTo>
                    <a:pt x="318" y="503"/>
                  </a:lnTo>
                  <a:lnTo>
                    <a:pt x="316" y="503"/>
                  </a:lnTo>
                  <a:lnTo>
                    <a:pt x="316" y="501"/>
                  </a:lnTo>
                  <a:lnTo>
                    <a:pt x="318" y="499"/>
                  </a:lnTo>
                  <a:lnTo>
                    <a:pt x="318" y="497"/>
                  </a:lnTo>
                  <a:lnTo>
                    <a:pt x="318" y="499"/>
                  </a:lnTo>
                  <a:lnTo>
                    <a:pt x="316" y="499"/>
                  </a:lnTo>
                  <a:lnTo>
                    <a:pt x="315" y="499"/>
                  </a:lnTo>
                  <a:lnTo>
                    <a:pt x="316" y="499"/>
                  </a:lnTo>
                  <a:lnTo>
                    <a:pt x="316" y="497"/>
                  </a:lnTo>
                  <a:lnTo>
                    <a:pt x="318" y="497"/>
                  </a:lnTo>
                  <a:lnTo>
                    <a:pt x="318" y="495"/>
                  </a:lnTo>
                  <a:lnTo>
                    <a:pt x="320" y="494"/>
                  </a:lnTo>
                  <a:lnTo>
                    <a:pt x="322" y="495"/>
                  </a:lnTo>
                  <a:lnTo>
                    <a:pt x="322" y="494"/>
                  </a:lnTo>
                  <a:lnTo>
                    <a:pt x="324" y="494"/>
                  </a:lnTo>
                  <a:lnTo>
                    <a:pt x="324" y="492"/>
                  </a:lnTo>
                  <a:lnTo>
                    <a:pt x="326" y="492"/>
                  </a:lnTo>
                  <a:lnTo>
                    <a:pt x="328" y="492"/>
                  </a:lnTo>
                  <a:lnTo>
                    <a:pt x="328" y="490"/>
                  </a:lnTo>
                  <a:lnTo>
                    <a:pt x="326" y="490"/>
                  </a:lnTo>
                  <a:lnTo>
                    <a:pt x="324" y="488"/>
                  </a:lnTo>
                  <a:lnTo>
                    <a:pt x="322" y="490"/>
                  </a:lnTo>
                  <a:lnTo>
                    <a:pt x="322" y="488"/>
                  </a:lnTo>
                  <a:lnTo>
                    <a:pt x="324" y="486"/>
                  </a:lnTo>
                  <a:lnTo>
                    <a:pt x="328" y="484"/>
                  </a:lnTo>
                  <a:lnTo>
                    <a:pt x="328" y="482"/>
                  </a:lnTo>
                  <a:lnTo>
                    <a:pt x="326" y="482"/>
                  </a:lnTo>
                  <a:lnTo>
                    <a:pt x="324" y="482"/>
                  </a:lnTo>
                  <a:lnTo>
                    <a:pt x="326" y="480"/>
                  </a:lnTo>
                  <a:lnTo>
                    <a:pt x="324" y="480"/>
                  </a:lnTo>
                  <a:lnTo>
                    <a:pt x="324" y="482"/>
                  </a:lnTo>
                  <a:lnTo>
                    <a:pt x="324" y="484"/>
                  </a:lnTo>
                  <a:lnTo>
                    <a:pt x="322" y="484"/>
                  </a:lnTo>
                  <a:lnTo>
                    <a:pt x="320" y="486"/>
                  </a:lnTo>
                  <a:lnTo>
                    <a:pt x="318" y="486"/>
                  </a:lnTo>
                  <a:lnTo>
                    <a:pt x="318" y="488"/>
                  </a:lnTo>
                  <a:lnTo>
                    <a:pt x="316" y="488"/>
                  </a:lnTo>
                  <a:lnTo>
                    <a:pt x="315" y="490"/>
                  </a:lnTo>
                  <a:lnTo>
                    <a:pt x="313" y="492"/>
                  </a:lnTo>
                  <a:lnTo>
                    <a:pt x="315" y="492"/>
                  </a:lnTo>
                  <a:lnTo>
                    <a:pt x="315" y="490"/>
                  </a:lnTo>
                  <a:lnTo>
                    <a:pt x="316" y="490"/>
                  </a:lnTo>
                  <a:lnTo>
                    <a:pt x="318" y="488"/>
                  </a:lnTo>
                  <a:lnTo>
                    <a:pt x="320" y="488"/>
                  </a:lnTo>
                  <a:lnTo>
                    <a:pt x="320" y="490"/>
                  </a:lnTo>
                  <a:lnTo>
                    <a:pt x="322" y="490"/>
                  </a:lnTo>
                  <a:lnTo>
                    <a:pt x="320" y="490"/>
                  </a:lnTo>
                  <a:lnTo>
                    <a:pt x="320" y="492"/>
                  </a:lnTo>
                  <a:lnTo>
                    <a:pt x="320" y="494"/>
                  </a:lnTo>
                  <a:lnTo>
                    <a:pt x="318" y="494"/>
                  </a:lnTo>
                  <a:lnTo>
                    <a:pt x="316" y="494"/>
                  </a:lnTo>
                  <a:lnTo>
                    <a:pt x="316" y="495"/>
                  </a:lnTo>
                  <a:lnTo>
                    <a:pt x="315" y="495"/>
                  </a:lnTo>
                  <a:lnTo>
                    <a:pt x="315" y="497"/>
                  </a:lnTo>
                  <a:lnTo>
                    <a:pt x="313" y="497"/>
                  </a:lnTo>
                  <a:lnTo>
                    <a:pt x="311" y="499"/>
                  </a:lnTo>
                  <a:lnTo>
                    <a:pt x="309" y="499"/>
                  </a:lnTo>
                  <a:lnTo>
                    <a:pt x="307" y="501"/>
                  </a:lnTo>
                  <a:lnTo>
                    <a:pt x="305" y="501"/>
                  </a:lnTo>
                  <a:lnTo>
                    <a:pt x="303" y="501"/>
                  </a:lnTo>
                  <a:lnTo>
                    <a:pt x="303" y="499"/>
                  </a:lnTo>
                  <a:lnTo>
                    <a:pt x="301" y="499"/>
                  </a:lnTo>
                  <a:lnTo>
                    <a:pt x="301" y="497"/>
                  </a:lnTo>
                  <a:lnTo>
                    <a:pt x="301" y="495"/>
                  </a:lnTo>
                  <a:lnTo>
                    <a:pt x="303" y="494"/>
                  </a:lnTo>
                  <a:lnTo>
                    <a:pt x="305" y="494"/>
                  </a:lnTo>
                  <a:lnTo>
                    <a:pt x="307" y="492"/>
                  </a:lnTo>
                  <a:lnTo>
                    <a:pt x="305" y="492"/>
                  </a:lnTo>
                  <a:lnTo>
                    <a:pt x="305" y="494"/>
                  </a:lnTo>
                  <a:lnTo>
                    <a:pt x="305" y="492"/>
                  </a:lnTo>
                  <a:lnTo>
                    <a:pt x="303" y="492"/>
                  </a:lnTo>
                  <a:lnTo>
                    <a:pt x="303" y="494"/>
                  </a:lnTo>
                  <a:lnTo>
                    <a:pt x="301" y="494"/>
                  </a:lnTo>
                  <a:lnTo>
                    <a:pt x="299" y="495"/>
                  </a:lnTo>
                  <a:lnTo>
                    <a:pt x="297" y="495"/>
                  </a:lnTo>
                  <a:lnTo>
                    <a:pt x="297" y="494"/>
                  </a:lnTo>
                  <a:lnTo>
                    <a:pt x="299" y="492"/>
                  </a:lnTo>
                  <a:lnTo>
                    <a:pt x="301" y="492"/>
                  </a:lnTo>
                  <a:lnTo>
                    <a:pt x="297" y="492"/>
                  </a:lnTo>
                  <a:lnTo>
                    <a:pt x="299" y="490"/>
                  </a:lnTo>
                  <a:lnTo>
                    <a:pt x="301" y="490"/>
                  </a:lnTo>
                  <a:lnTo>
                    <a:pt x="303" y="490"/>
                  </a:lnTo>
                  <a:lnTo>
                    <a:pt x="303" y="488"/>
                  </a:lnTo>
                  <a:lnTo>
                    <a:pt x="301" y="488"/>
                  </a:lnTo>
                  <a:lnTo>
                    <a:pt x="303" y="488"/>
                  </a:lnTo>
                  <a:lnTo>
                    <a:pt x="305" y="488"/>
                  </a:lnTo>
                  <a:lnTo>
                    <a:pt x="307" y="486"/>
                  </a:lnTo>
                  <a:lnTo>
                    <a:pt x="305" y="486"/>
                  </a:lnTo>
                  <a:lnTo>
                    <a:pt x="303" y="486"/>
                  </a:lnTo>
                  <a:lnTo>
                    <a:pt x="303" y="488"/>
                  </a:lnTo>
                  <a:lnTo>
                    <a:pt x="303" y="486"/>
                  </a:lnTo>
                  <a:lnTo>
                    <a:pt x="305" y="486"/>
                  </a:lnTo>
                  <a:lnTo>
                    <a:pt x="307" y="484"/>
                  </a:lnTo>
                  <a:lnTo>
                    <a:pt x="305" y="484"/>
                  </a:lnTo>
                  <a:lnTo>
                    <a:pt x="305" y="486"/>
                  </a:lnTo>
                  <a:lnTo>
                    <a:pt x="303" y="486"/>
                  </a:lnTo>
                  <a:lnTo>
                    <a:pt x="303" y="484"/>
                  </a:lnTo>
                  <a:lnTo>
                    <a:pt x="305" y="484"/>
                  </a:lnTo>
                  <a:lnTo>
                    <a:pt x="305" y="482"/>
                  </a:lnTo>
                  <a:lnTo>
                    <a:pt x="305" y="480"/>
                  </a:lnTo>
                  <a:lnTo>
                    <a:pt x="307" y="480"/>
                  </a:lnTo>
                  <a:lnTo>
                    <a:pt x="309" y="480"/>
                  </a:lnTo>
                  <a:lnTo>
                    <a:pt x="307" y="480"/>
                  </a:lnTo>
                  <a:lnTo>
                    <a:pt x="307" y="478"/>
                  </a:lnTo>
                  <a:lnTo>
                    <a:pt x="307" y="476"/>
                  </a:lnTo>
                  <a:lnTo>
                    <a:pt x="309" y="476"/>
                  </a:lnTo>
                  <a:lnTo>
                    <a:pt x="311" y="476"/>
                  </a:lnTo>
                  <a:lnTo>
                    <a:pt x="309" y="476"/>
                  </a:lnTo>
                  <a:lnTo>
                    <a:pt x="309" y="474"/>
                  </a:lnTo>
                  <a:lnTo>
                    <a:pt x="311" y="474"/>
                  </a:lnTo>
                  <a:lnTo>
                    <a:pt x="311" y="472"/>
                  </a:lnTo>
                  <a:lnTo>
                    <a:pt x="311" y="474"/>
                  </a:lnTo>
                  <a:lnTo>
                    <a:pt x="311" y="472"/>
                  </a:lnTo>
                  <a:lnTo>
                    <a:pt x="313" y="472"/>
                  </a:lnTo>
                  <a:lnTo>
                    <a:pt x="311" y="472"/>
                  </a:lnTo>
                  <a:lnTo>
                    <a:pt x="311" y="470"/>
                  </a:lnTo>
                  <a:lnTo>
                    <a:pt x="313" y="470"/>
                  </a:lnTo>
                  <a:lnTo>
                    <a:pt x="313" y="472"/>
                  </a:lnTo>
                  <a:lnTo>
                    <a:pt x="313" y="470"/>
                  </a:lnTo>
                  <a:lnTo>
                    <a:pt x="315" y="470"/>
                  </a:lnTo>
                  <a:lnTo>
                    <a:pt x="313" y="470"/>
                  </a:lnTo>
                  <a:lnTo>
                    <a:pt x="313" y="469"/>
                  </a:lnTo>
                  <a:lnTo>
                    <a:pt x="315" y="469"/>
                  </a:lnTo>
                  <a:lnTo>
                    <a:pt x="315" y="467"/>
                  </a:lnTo>
                  <a:lnTo>
                    <a:pt x="315" y="469"/>
                  </a:lnTo>
                  <a:lnTo>
                    <a:pt x="316" y="469"/>
                  </a:lnTo>
                  <a:lnTo>
                    <a:pt x="316" y="470"/>
                  </a:lnTo>
                  <a:lnTo>
                    <a:pt x="318" y="470"/>
                  </a:lnTo>
                  <a:lnTo>
                    <a:pt x="316" y="469"/>
                  </a:lnTo>
                  <a:lnTo>
                    <a:pt x="316" y="467"/>
                  </a:lnTo>
                  <a:lnTo>
                    <a:pt x="315" y="469"/>
                  </a:lnTo>
                  <a:lnTo>
                    <a:pt x="315" y="467"/>
                  </a:lnTo>
                  <a:lnTo>
                    <a:pt x="316" y="467"/>
                  </a:lnTo>
                  <a:lnTo>
                    <a:pt x="318" y="467"/>
                  </a:lnTo>
                  <a:lnTo>
                    <a:pt x="316" y="465"/>
                  </a:lnTo>
                  <a:lnTo>
                    <a:pt x="318" y="465"/>
                  </a:lnTo>
                  <a:lnTo>
                    <a:pt x="318" y="467"/>
                  </a:lnTo>
                  <a:lnTo>
                    <a:pt x="320" y="467"/>
                  </a:lnTo>
                  <a:lnTo>
                    <a:pt x="318" y="465"/>
                  </a:lnTo>
                  <a:lnTo>
                    <a:pt x="320" y="465"/>
                  </a:lnTo>
                  <a:lnTo>
                    <a:pt x="320" y="463"/>
                  </a:lnTo>
                  <a:lnTo>
                    <a:pt x="318" y="463"/>
                  </a:lnTo>
                  <a:lnTo>
                    <a:pt x="320" y="463"/>
                  </a:lnTo>
                  <a:lnTo>
                    <a:pt x="320" y="461"/>
                  </a:lnTo>
                  <a:lnTo>
                    <a:pt x="320" y="463"/>
                  </a:lnTo>
                  <a:lnTo>
                    <a:pt x="322" y="463"/>
                  </a:lnTo>
                  <a:lnTo>
                    <a:pt x="322" y="465"/>
                  </a:lnTo>
                  <a:lnTo>
                    <a:pt x="322" y="467"/>
                  </a:lnTo>
                  <a:lnTo>
                    <a:pt x="324" y="469"/>
                  </a:lnTo>
                  <a:lnTo>
                    <a:pt x="324" y="467"/>
                  </a:lnTo>
                  <a:lnTo>
                    <a:pt x="326" y="469"/>
                  </a:lnTo>
                  <a:lnTo>
                    <a:pt x="324" y="470"/>
                  </a:lnTo>
                  <a:lnTo>
                    <a:pt x="324" y="472"/>
                  </a:lnTo>
                  <a:lnTo>
                    <a:pt x="324" y="470"/>
                  </a:lnTo>
                  <a:lnTo>
                    <a:pt x="326" y="469"/>
                  </a:lnTo>
                  <a:lnTo>
                    <a:pt x="326" y="467"/>
                  </a:lnTo>
                  <a:lnTo>
                    <a:pt x="328" y="469"/>
                  </a:lnTo>
                  <a:lnTo>
                    <a:pt x="328" y="467"/>
                  </a:lnTo>
                  <a:lnTo>
                    <a:pt x="330" y="467"/>
                  </a:lnTo>
                  <a:lnTo>
                    <a:pt x="328" y="467"/>
                  </a:lnTo>
                  <a:lnTo>
                    <a:pt x="328" y="465"/>
                  </a:lnTo>
                  <a:lnTo>
                    <a:pt x="328" y="463"/>
                  </a:lnTo>
                  <a:lnTo>
                    <a:pt x="330" y="463"/>
                  </a:lnTo>
                  <a:lnTo>
                    <a:pt x="330" y="465"/>
                  </a:lnTo>
                  <a:lnTo>
                    <a:pt x="330" y="463"/>
                  </a:lnTo>
                  <a:lnTo>
                    <a:pt x="332" y="463"/>
                  </a:lnTo>
                  <a:lnTo>
                    <a:pt x="330" y="463"/>
                  </a:lnTo>
                  <a:lnTo>
                    <a:pt x="330" y="461"/>
                  </a:lnTo>
                  <a:lnTo>
                    <a:pt x="330" y="463"/>
                  </a:lnTo>
                  <a:lnTo>
                    <a:pt x="328" y="463"/>
                  </a:lnTo>
                  <a:lnTo>
                    <a:pt x="328" y="461"/>
                  </a:lnTo>
                  <a:lnTo>
                    <a:pt x="326" y="461"/>
                  </a:lnTo>
                  <a:lnTo>
                    <a:pt x="328" y="461"/>
                  </a:lnTo>
                  <a:lnTo>
                    <a:pt x="326" y="459"/>
                  </a:lnTo>
                  <a:lnTo>
                    <a:pt x="328" y="459"/>
                  </a:lnTo>
                  <a:lnTo>
                    <a:pt x="326" y="459"/>
                  </a:lnTo>
                  <a:lnTo>
                    <a:pt x="326" y="457"/>
                  </a:lnTo>
                  <a:lnTo>
                    <a:pt x="328" y="457"/>
                  </a:lnTo>
                  <a:lnTo>
                    <a:pt x="330" y="457"/>
                  </a:lnTo>
                  <a:lnTo>
                    <a:pt x="330" y="455"/>
                  </a:lnTo>
                  <a:lnTo>
                    <a:pt x="334" y="455"/>
                  </a:lnTo>
                  <a:lnTo>
                    <a:pt x="332" y="455"/>
                  </a:lnTo>
                  <a:lnTo>
                    <a:pt x="332" y="453"/>
                  </a:lnTo>
                  <a:lnTo>
                    <a:pt x="330" y="453"/>
                  </a:lnTo>
                  <a:lnTo>
                    <a:pt x="332" y="453"/>
                  </a:lnTo>
                  <a:lnTo>
                    <a:pt x="334" y="453"/>
                  </a:lnTo>
                  <a:lnTo>
                    <a:pt x="332" y="453"/>
                  </a:lnTo>
                  <a:lnTo>
                    <a:pt x="334" y="451"/>
                  </a:lnTo>
                  <a:lnTo>
                    <a:pt x="332" y="453"/>
                  </a:lnTo>
                  <a:lnTo>
                    <a:pt x="330" y="453"/>
                  </a:lnTo>
                  <a:lnTo>
                    <a:pt x="332" y="451"/>
                  </a:lnTo>
                  <a:lnTo>
                    <a:pt x="334" y="451"/>
                  </a:lnTo>
                  <a:lnTo>
                    <a:pt x="336" y="449"/>
                  </a:lnTo>
                  <a:lnTo>
                    <a:pt x="338" y="449"/>
                  </a:lnTo>
                  <a:lnTo>
                    <a:pt x="338" y="447"/>
                  </a:lnTo>
                  <a:lnTo>
                    <a:pt x="339" y="449"/>
                  </a:lnTo>
                  <a:lnTo>
                    <a:pt x="338" y="447"/>
                  </a:lnTo>
                  <a:lnTo>
                    <a:pt x="336" y="449"/>
                  </a:lnTo>
                  <a:lnTo>
                    <a:pt x="332" y="451"/>
                  </a:lnTo>
                  <a:lnTo>
                    <a:pt x="330" y="451"/>
                  </a:lnTo>
                  <a:lnTo>
                    <a:pt x="330" y="453"/>
                  </a:lnTo>
                  <a:lnTo>
                    <a:pt x="328" y="453"/>
                  </a:lnTo>
                  <a:lnTo>
                    <a:pt x="328" y="455"/>
                  </a:lnTo>
                  <a:lnTo>
                    <a:pt x="326" y="455"/>
                  </a:lnTo>
                  <a:lnTo>
                    <a:pt x="326" y="457"/>
                  </a:lnTo>
                  <a:lnTo>
                    <a:pt x="324" y="457"/>
                  </a:lnTo>
                  <a:lnTo>
                    <a:pt x="326" y="455"/>
                  </a:lnTo>
                  <a:lnTo>
                    <a:pt x="328" y="453"/>
                  </a:lnTo>
                  <a:lnTo>
                    <a:pt x="326" y="455"/>
                  </a:lnTo>
                  <a:lnTo>
                    <a:pt x="326" y="453"/>
                  </a:lnTo>
                  <a:lnTo>
                    <a:pt x="324" y="453"/>
                  </a:lnTo>
                  <a:lnTo>
                    <a:pt x="328" y="451"/>
                  </a:lnTo>
                  <a:lnTo>
                    <a:pt x="332" y="451"/>
                  </a:lnTo>
                  <a:lnTo>
                    <a:pt x="332" y="449"/>
                  </a:lnTo>
                  <a:lnTo>
                    <a:pt x="330" y="451"/>
                  </a:lnTo>
                  <a:lnTo>
                    <a:pt x="324" y="451"/>
                  </a:lnTo>
                  <a:lnTo>
                    <a:pt x="326" y="449"/>
                  </a:lnTo>
                  <a:lnTo>
                    <a:pt x="328" y="449"/>
                  </a:lnTo>
                  <a:lnTo>
                    <a:pt x="328" y="451"/>
                  </a:lnTo>
                  <a:lnTo>
                    <a:pt x="330" y="451"/>
                  </a:lnTo>
                  <a:lnTo>
                    <a:pt x="330" y="449"/>
                  </a:lnTo>
                  <a:lnTo>
                    <a:pt x="330" y="451"/>
                  </a:lnTo>
                  <a:lnTo>
                    <a:pt x="328" y="451"/>
                  </a:lnTo>
                  <a:lnTo>
                    <a:pt x="328" y="449"/>
                  </a:lnTo>
                  <a:lnTo>
                    <a:pt x="330" y="449"/>
                  </a:lnTo>
                  <a:lnTo>
                    <a:pt x="330" y="447"/>
                  </a:lnTo>
                  <a:lnTo>
                    <a:pt x="330" y="449"/>
                  </a:lnTo>
                  <a:lnTo>
                    <a:pt x="332" y="449"/>
                  </a:lnTo>
                  <a:lnTo>
                    <a:pt x="332" y="447"/>
                  </a:lnTo>
                  <a:lnTo>
                    <a:pt x="334" y="447"/>
                  </a:lnTo>
                  <a:lnTo>
                    <a:pt x="334" y="446"/>
                  </a:lnTo>
                  <a:lnTo>
                    <a:pt x="336" y="446"/>
                  </a:lnTo>
                  <a:lnTo>
                    <a:pt x="336" y="444"/>
                  </a:lnTo>
                  <a:lnTo>
                    <a:pt x="336" y="446"/>
                  </a:lnTo>
                  <a:lnTo>
                    <a:pt x="338" y="446"/>
                  </a:lnTo>
                  <a:lnTo>
                    <a:pt x="338" y="444"/>
                  </a:lnTo>
                  <a:lnTo>
                    <a:pt x="338" y="446"/>
                  </a:lnTo>
                  <a:lnTo>
                    <a:pt x="339" y="446"/>
                  </a:lnTo>
                  <a:lnTo>
                    <a:pt x="339" y="447"/>
                  </a:lnTo>
                  <a:lnTo>
                    <a:pt x="339" y="446"/>
                  </a:lnTo>
                  <a:lnTo>
                    <a:pt x="341" y="446"/>
                  </a:lnTo>
                  <a:lnTo>
                    <a:pt x="341" y="444"/>
                  </a:lnTo>
                  <a:lnTo>
                    <a:pt x="343" y="444"/>
                  </a:lnTo>
                  <a:lnTo>
                    <a:pt x="343" y="442"/>
                  </a:lnTo>
                  <a:lnTo>
                    <a:pt x="345" y="442"/>
                  </a:lnTo>
                  <a:lnTo>
                    <a:pt x="347" y="442"/>
                  </a:lnTo>
                  <a:lnTo>
                    <a:pt x="345" y="442"/>
                  </a:lnTo>
                  <a:lnTo>
                    <a:pt x="347" y="442"/>
                  </a:lnTo>
                  <a:lnTo>
                    <a:pt x="347" y="440"/>
                  </a:lnTo>
                  <a:lnTo>
                    <a:pt x="349" y="440"/>
                  </a:lnTo>
                  <a:lnTo>
                    <a:pt x="349" y="438"/>
                  </a:lnTo>
                  <a:lnTo>
                    <a:pt x="351" y="436"/>
                  </a:lnTo>
                  <a:lnTo>
                    <a:pt x="351" y="434"/>
                  </a:lnTo>
                  <a:lnTo>
                    <a:pt x="351" y="436"/>
                  </a:lnTo>
                  <a:lnTo>
                    <a:pt x="349" y="436"/>
                  </a:lnTo>
                  <a:lnTo>
                    <a:pt x="347" y="440"/>
                  </a:lnTo>
                  <a:lnTo>
                    <a:pt x="345" y="440"/>
                  </a:lnTo>
                  <a:lnTo>
                    <a:pt x="345" y="442"/>
                  </a:lnTo>
                  <a:lnTo>
                    <a:pt x="343" y="442"/>
                  </a:lnTo>
                  <a:lnTo>
                    <a:pt x="341" y="442"/>
                  </a:lnTo>
                  <a:lnTo>
                    <a:pt x="341" y="440"/>
                  </a:lnTo>
                  <a:lnTo>
                    <a:pt x="343" y="440"/>
                  </a:lnTo>
                  <a:lnTo>
                    <a:pt x="343" y="438"/>
                  </a:lnTo>
                  <a:lnTo>
                    <a:pt x="341" y="438"/>
                  </a:lnTo>
                  <a:lnTo>
                    <a:pt x="343" y="438"/>
                  </a:lnTo>
                  <a:lnTo>
                    <a:pt x="345" y="438"/>
                  </a:lnTo>
                  <a:lnTo>
                    <a:pt x="347" y="438"/>
                  </a:lnTo>
                  <a:lnTo>
                    <a:pt x="345" y="438"/>
                  </a:lnTo>
                  <a:lnTo>
                    <a:pt x="345" y="436"/>
                  </a:lnTo>
                  <a:lnTo>
                    <a:pt x="343" y="436"/>
                  </a:lnTo>
                  <a:lnTo>
                    <a:pt x="343" y="438"/>
                  </a:lnTo>
                  <a:lnTo>
                    <a:pt x="343" y="436"/>
                  </a:lnTo>
                  <a:lnTo>
                    <a:pt x="341" y="436"/>
                  </a:lnTo>
                  <a:lnTo>
                    <a:pt x="341" y="438"/>
                  </a:lnTo>
                  <a:lnTo>
                    <a:pt x="339" y="438"/>
                  </a:lnTo>
                  <a:lnTo>
                    <a:pt x="341" y="436"/>
                  </a:lnTo>
                  <a:lnTo>
                    <a:pt x="343" y="436"/>
                  </a:lnTo>
                  <a:lnTo>
                    <a:pt x="343" y="434"/>
                  </a:lnTo>
                  <a:lnTo>
                    <a:pt x="343" y="432"/>
                  </a:lnTo>
                  <a:lnTo>
                    <a:pt x="345" y="434"/>
                  </a:lnTo>
                  <a:lnTo>
                    <a:pt x="347" y="434"/>
                  </a:lnTo>
                  <a:lnTo>
                    <a:pt x="345" y="434"/>
                  </a:lnTo>
                  <a:lnTo>
                    <a:pt x="345" y="432"/>
                  </a:lnTo>
                  <a:lnTo>
                    <a:pt x="345" y="430"/>
                  </a:lnTo>
                  <a:lnTo>
                    <a:pt x="343" y="430"/>
                  </a:lnTo>
                  <a:lnTo>
                    <a:pt x="345" y="430"/>
                  </a:lnTo>
                  <a:lnTo>
                    <a:pt x="347" y="430"/>
                  </a:lnTo>
                  <a:lnTo>
                    <a:pt x="347" y="432"/>
                  </a:lnTo>
                  <a:lnTo>
                    <a:pt x="347" y="430"/>
                  </a:lnTo>
                  <a:lnTo>
                    <a:pt x="349" y="430"/>
                  </a:lnTo>
                  <a:lnTo>
                    <a:pt x="347" y="428"/>
                  </a:lnTo>
                  <a:lnTo>
                    <a:pt x="345" y="430"/>
                  </a:lnTo>
                  <a:lnTo>
                    <a:pt x="345" y="428"/>
                  </a:lnTo>
                  <a:lnTo>
                    <a:pt x="347" y="428"/>
                  </a:lnTo>
                  <a:lnTo>
                    <a:pt x="345" y="428"/>
                  </a:lnTo>
                  <a:lnTo>
                    <a:pt x="345" y="426"/>
                  </a:lnTo>
                  <a:lnTo>
                    <a:pt x="345" y="424"/>
                  </a:lnTo>
                  <a:lnTo>
                    <a:pt x="345" y="426"/>
                  </a:lnTo>
                  <a:lnTo>
                    <a:pt x="345" y="428"/>
                  </a:lnTo>
                  <a:lnTo>
                    <a:pt x="343" y="426"/>
                  </a:lnTo>
                  <a:lnTo>
                    <a:pt x="345" y="426"/>
                  </a:lnTo>
                  <a:lnTo>
                    <a:pt x="345" y="424"/>
                  </a:lnTo>
                  <a:lnTo>
                    <a:pt x="343" y="426"/>
                  </a:lnTo>
                  <a:lnTo>
                    <a:pt x="343" y="424"/>
                  </a:lnTo>
                  <a:lnTo>
                    <a:pt x="341" y="424"/>
                  </a:lnTo>
                  <a:lnTo>
                    <a:pt x="341" y="423"/>
                  </a:lnTo>
                  <a:lnTo>
                    <a:pt x="343" y="421"/>
                  </a:lnTo>
                  <a:lnTo>
                    <a:pt x="343" y="419"/>
                  </a:lnTo>
                  <a:lnTo>
                    <a:pt x="345" y="419"/>
                  </a:lnTo>
                  <a:lnTo>
                    <a:pt x="345" y="421"/>
                  </a:lnTo>
                  <a:lnTo>
                    <a:pt x="347" y="421"/>
                  </a:lnTo>
                  <a:lnTo>
                    <a:pt x="345" y="421"/>
                  </a:lnTo>
                  <a:lnTo>
                    <a:pt x="345" y="423"/>
                  </a:lnTo>
                  <a:lnTo>
                    <a:pt x="347" y="423"/>
                  </a:lnTo>
                  <a:lnTo>
                    <a:pt x="349" y="423"/>
                  </a:lnTo>
                  <a:lnTo>
                    <a:pt x="347" y="423"/>
                  </a:lnTo>
                  <a:lnTo>
                    <a:pt x="347" y="421"/>
                  </a:lnTo>
                  <a:lnTo>
                    <a:pt x="345" y="419"/>
                  </a:lnTo>
                  <a:lnTo>
                    <a:pt x="345" y="417"/>
                  </a:lnTo>
                  <a:lnTo>
                    <a:pt x="347" y="417"/>
                  </a:lnTo>
                  <a:lnTo>
                    <a:pt x="347" y="415"/>
                  </a:lnTo>
                  <a:lnTo>
                    <a:pt x="345" y="415"/>
                  </a:lnTo>
                  <a:lnTo>
                    <a:pt x="347" y="415"/>
                  </a:lnTo>
                  <a:lnTo>
                    <a:pt x="347" y="413"/>
                  </a:lnTo>
                  <a:lnTo>
                    <a:pt x="347" y="411"/>
                  </a:lnTo>
                  <a:lnTo>
                    <a:pt x="349" y="409"/>
                  </a:lnTo>
                  <a:lnTo>
                    <a:pt x="351" y="411"/>
                  </a:lnTo>
                  <a:lnTo>
                    <a:pt x="353" y="411"/>
                  </a:lnTo>
                  <a:lnTo>
                    <a:pt x="353" y="413"/>
                  </a:lnTo>
                  <a:lnTo>
                    <a:pt x="355" y="413"/>
                  </a:lnTo>
                  <a:lnTo>
                    <a:pt x="355" y="415"/>
                  </a:lnTo>
                  <a:lnTo>
                    <a:pt x="355" y="413"/>
                  </a:lnTo>
                  <a:lnTo>
                    <a:pt x="355" y="411"/>
                  </a:lnTo>
                  <a:lnTo>
                    <a:pt x="353" y="411"/>
                  </a:lnTo>
                  <a:lnTo>
                    <a:pt x="351" y="411"/>
                  </a:lnTo>
                  <a:lnTo>
                    <a:pt x="351" y="409"/>
                  </a:lnTo>
                  <a:lnTo>
                    <a:pt x="351" y="407"/>
                  </a:lnTo>
                  <a:lnTo>
                    <a:pt x="353" y="405"/>
                  </a:lnTo>
                  <a:lnTo>
                    <a:pt x="351" y="405"/>
                  </a:lnTo>
                  <a:lnTo>
                    <a:pt x="347" y="407"/>
                  </a:lnTo>
                  <a:lnTo>
                    <a:pt x="347" y="405"/>
                  </a:lnTo>
                  <a:lnTo>
                    <a:pt x="349" y="405"/>
                  </a:lnTo>
                  <a:lnTo>
                    <a:pt x="349" y="403"/>
                  </a:lnTo>
                  <a:lnTo>
                    <a:pt x="351" y="403"/>
                  </a:lnTo>
                  <a:lnTo>
                    <a:pt x="353" y="403"/>
                  </a:lnTo>
                  <a:lnTo>
                    <a:pt x="353" y="401"/>
                  </a:lnTo>
                  <a:lnTo>
                    <a:pt x="355" y="401"/>
                  </a:lnTo>
                  <a:lnTo>
                    <a:pt x="357" y="399"/>
                  </a:lnTo>
                  <a:lnTo>
                    <a:pt x="361" y="399"/>
                  </a:lnTo>
                  <a:lnTo>
                    <a:pt x="361" y="401"/>
                  </a:lnTo>
                  <a:lnTo>
                    <a:pt x="361" y="403"/>
                  </a:lnTo>
                  <a:lnTo>
                    <a:pt x="361" y="405"/>
                  </a:lnTo>
                  <a:lnTo>
                    <a:pt x="361" y="403"/>
                  </a:lnTo>
                  <a:lnTo>
                    <a:pt x="363" y="403"/>
                  </a:lnTo>
                  <a:lnTo>
                    <a:pt x="363" y="401"/>
                  </a:lnTo>
                  <a:lnTo>
                    <a:pt x="364" y="401"/>
                  </a:lnTo>
                  <a:lnTo>
                    <a:pt x="364" y="403"/>
                  </a:lnTo>
                  <a:lnTo>
                    <a:pt x="366" y="401"/>
                  </a:lnTo>
                  <a:lnTo>
                    <a:pt x="364" y="401"/>
                  </a:lnTo>
                  <a:lnTo>
                    <a:pt x="363" y="401"/>
                  </a:lnTo>
                  <a:lnTo>
                    <a:pt x="363" y="399"/>
                  </a:lnTo>
                  <a:lnTo>
                    <a:pt x="364" y="399"/>
                  </a:lnTo>
                  <a:lnTo>
                    <a:pt x="364" y="401"/>
                  </a:lnTo>
                  <a:lnTo>
                    <a:pt x="366" y="399"/>
                  </a:lnTo>
                  <a:lnTo>
                    <a:pt x="368" y="399"/>
                  </a:lnTo>
                  <a:lnTo>
                    <a:pt x="368" y="398"/>
                  </a:lnTo>
                  <a:lnTo>
                    <a:pt x="370" y="398"/>
                  </a:lnTo>
                  <a:lnTo>
                    <a:pt x="370" y="396"/>
                  </a:lnTo>
                  <a:lnTo>
                    <a:pt x="368" y="396"/>
                  </a:lnTo>
                  <a:lnTo>
                    <a:pt x="366" y="398"/>
                  </a:lnTo>
                  <a:lnTo>
                    <a:pt x="364" y="398"/>
                  </a:lnTo>
                  <a:lnTo>
                    <a:pt x="363" y="399"/>
                  </a:lnTo>
                  <a:lnTo>
                    <a:pt x="361" y="399"/>
                  </a:lnTo>
                  <a:lnTo>
                    <a:pt x="361" y="398"/>
                  </a:lnTo>
                  <a:lnTo>
                    <a:pt x="363" y="398"/>
                  </a:lnTo>
                  <a:lnTo>
                    <a:pt x="361" y="398"/>
                  </a:lnTo>
                  <a:lnTo>
                    <a:pt x="359" y="398"/>
                  </a:lnTo>
                  <a:lnTo>
                    <a:pt x="359" y="399"/>
                  </a:lnTo>
                  <a:lnTo>
                    <a:pt x="357" y="399"/>
                  </a:lnTo>
                  <a:lnTo>
                    <a:pt x="355" y="401"/>
                  </a:lnTo>
                  <a:lnTo>
                    <a:pt x="353" y="401"/>
                  </a:lnTo>
                  <a:lnTo>
                    <a:pt x="353" y="399"/>
                  </a:lnTo>
                  <a:lnTo>
                    <a:pt x="355" y="399"/>
                  </a:lnTo>
                  <a:lnTo>
                    <a:pt x="355" y="398"/>
                  </a:lnTo>
                  <a:lnTo>
                    <a:pt x="357" y="398"/>
                  </a:lnTo>
                  <a:lnTo>
                    <a:pt x="361" y="398"/>
                  </a:lnTo>
                  <a:lnTo>
                    <a:pt x="361" y="396"/>
                  </a:lnTo>
                  <a:lnTo>
                    <a:pt x="359" y="396"/>
                  </a:lnTo>
                  <a:lnTo>
                    <a:pt x="357" y="394"/>
                  </a:lnTo>
                  <a:lnTo>
                    <a:pt x="357" y="396"/>
                  </a:lnTo>
                  <a:lnTo>
                    <a:pt x="355" y="398"/>
                  </a:lnTo>
                  <a:lnTo>
                    <a:pt x="355" y="396"/>
                  </a:lnTo>
                  <a:lnTo>
                    <a:pt x="355" y="398"/>
                  </a:lnTo>
                  <a:lnTo>
                    <a:pt x="355" y="396"/>
                  </a:lnTo>
                  <a:lnTo>
                    <a:pt x="353" y="396"/>
                  </a:lnTo>
                  <a:lnTo>
                    <a:pt x="353" y="394"/>
                  </a:lnTo>
                  <a:lnTo>
                    <a:pt x="355" y="394"/>
                  </a:lnTo>
                  <a:lnTo>
                    <a:pt x="355" y="392"/>
                  </a:lnTo>
                  <a:lnTo>
                    <a:pt x="353" y="390"/>
                  </a:lnTo>
                  <a:lnTo>
                    <a:pt x="355" y="390"/>
                  </a:lnTo>
                  <a:lnTo>
                    <a:pt x="353" y="390"/>
                  </a:lnTo>
                  <a:lnTo>
                    <a:pt x="353" y="388"/>
                  </a:lnTo>
                  <a:lnTo>
                    <a:pt x="351" y="388"/>
                  </a:lnTo>
                  <a:lnTo>
                    <a:pt x="353" y="388"/>
                  </a:lnTo>
                  <a:lnTo>
                    <a:pt x="355" y="388"/>
                  </a:lnTo>
                  <a:lnTo>
                    <a:pt x="355" y="390"/>
                  </a:lnTo>
                  <a:lnTo>
                    <a:pt x="357" y="390"/>
                  </a:lnTo>
                  <a:lnTo>
                    <a:pt x="355" y="390"/>
                  </a:lnTo>
                  <a:lnTo>
                    <a:pt x="359" y="390"/>
                  </a:lnTo>
                  <a:lnTo>
                    <a:pt x="357" y="390"/>
                  </a:lnTo>
                  <a:lnTo>
                    <a:pt x="357" y="388"/>
                  </a:lnTo>
                  <a:lnTo>
                    <a:pt x="359" y="388"/>
                  </a:lnTo>
                  <a:lnTo>
                    <a:pt x="359" y="386"/>
                  </a:lnTo>
                  <a:lnTo>
                    <a:pt x="361" y="386"/>
                  </a:lnTo>
                  <a:lnTo>
                    <a:pt x="361" y="388"/>
                  </a:lnTo>
                  <a:lnTo>
                    <a:pt x="363" y="388"/>
                  </a:lnTo>
                  <a:lnTo>
                    <a:pt x="361" y="386"/>
                  </a:lnTo>
                  <a:lnTo>
                    <a:pt x="359" y="386"/>
                  </a:lnTo>
                  <a:lnTo>
                    <a:pt x="361" y="386"/>
                  </a:lnTo>
                  <a:lnTo>
                    <a:pt x="363" y="384"/>
                  </a:lnTo>
                  <a:lnTo>
                    <a:pt x="364" y="384"/>
                  </a:lnTo>
                  <a:lnTo>
                    <a:pt x="363" y="384"/>
                  </a:lnTo>
                  <a:lnTo>
                    <a:pt x="361" y="384"/>
                  </a:lnTo>
                  <a:lnTo>
                    <a:pt x="359" y="386"/>
                  </a:lnTo>
                  <a:lnTo>
                    <a:pt x="357" y="386"/>
                  </a:lnTo>
                  <a:lnTo>
                    <a:pt x="355" y="386"/>
                  </a:lnTo>
                  <a:lnTo>
                    <a:pt x="357" y="384"/>
                  </a:lnTo>
                  <a:lnTo>
                    <a:pt x="359" y="384"/>
                  </a:lnTo>
                  <a:lnTo>
                    <a:pt x="357" y="384"/>
                  </a:lnTo>
                  <a:lnTo>
                    <a:pt x="355" y="382"/>
                  </a:lnTo>
                  <a:lnTo>
                    <a:pt x="357" y="382"/>
                  </a:lnTo>
                  <a:lnTo>
                    <a:pt x="359" y="382"/>
                  </a:lnTo>
                  <a:lnTo>
                    <a:pt x="361" y="384"/>
                  </a:lnTo>
                  <a:lnTo>
                    <a:pt x="361" y="382"/>
                  </a:lnTo>
                  <a:lnTo>
                    <a:pt x="357" y="380"/>
                  </a:lnTo>
                  <a:lnTo>
                    <a:pt x="355" y="380"/>
                  </a:lnTo>
                  <a:lnTo>
                    <a:pt x="357" y="380"/>
                  </a:lnTo>
                  <a:lnTo>
                    <a:pt x="361" y="380"/>
                  </a:lnTo>
                  <a:lnTo>
                    <a:pt x="363" y="380"/>
                  </a:lnTo>
                  <a:lnTo>
                    <a:pt x="364" y="380"/>
                  </a:lnTo>
                  <a:lnTo>
                    <a:pt x="363" y="380"/>
                  </a:lnTo>
                  <a:lnTo>
                    <a:pt x="364" y="380"/>
                  </a:lnTo>
                  <a:lnTo>
                    <a:pt x="366" y="380"/>
                  </a:lnTo>
                  <a:lnTo>
                    <a:pt x="363" y="380"/>
                  </a:lnTo>
                  <a:lnTo>
                    <a:pt x="361" y="380"/>
                  </a:lnTo>
                  <a:lnTo>
                    <a:pt x="361" y="378"/>
                  </a:lnTo>
                  <a:lnTo>
                    <a:pt x="364" y="378"/>
                  </a:lnTo>
                  <a:lnTo>
                    <a:pt x="361" y="378"/>
                  </a:lnTo>
                  <a:lnTo>
                    <a:pt x="361" y="376"/>
                  </a:lnTo>
                  <a:lnTo>
                    <a:pt x="363" y="376"/>
                  </a:lnTo>
                  <a:lnTo>
                    <a:pt x="364" y="376"/>
                  </a:lnTo>
                  <a:lnTo>
                    <a:pt x="368" y="376"/>
                  </a:lnTo>
                  <a:lnTo>
                    <a:pt x="366" y="376"/>
                  </a:lnTo>
                  <a:lnTo>
                    <a:pt x="364" y="376"/>
                  </a:lnTo>
                  <a:lnTo>
                    <a:pt x="364" y="375"/>
                  </a:lnTo>
                  <a:lnTo>
                    <a:pt x="363" y="375"/>
                  </a:lnTo>
                  <a:lnTo>
                    <a:pt x="363" y="373"/>
                  </a:lnTo>
                  <a:lnTo>
                    <a:pt x="361" y="373"/>
                  </a:lnTo>
                  <a:lnTo>
                    <a:pt x="361" y="371"/>
                  </a:lnTo>
                  <a:lnTo>
                    <a:pt x="364" y="371"/>
                  </a:lnTo>
                  <a:lnTo>
                    <a:pt x="366" y="371"/>
                  </a:lnTo>
                  <a:lnTo>
                    <a:pt x="366" y="369"/>
                  </a:lnTo>
                  <a:lnTo>
                    <a:pt x="368" y="369"/>
                  </a:lnTo>
                  <a:lnTo>
                    <a:pt x="366" y="371"/>
                  </a:lnTo>
                  <a:lnTo>
                    <a:pt x="366" y="373"/>
                  </a:lnTo>
                  <a:lnTo>
                    <a:pt x="368" y="371"/>
                  </a:lnTo>
                  <a:lnTo>
                    <a:pt x="366" y="371"/>
                  </a:lnTo>
                  <a:lnTo>
                    <a:pt x="368" y="371"/>
                  </a:lnTo>
                  <a:lnTo>
                    <a:pt x="368" y="369"/>
                  </a:lnTo>
                  <a:lnTo>
                    <a:pt x="368" y="367"/>
                  </a:lnTo>
                  <a:lnTo>
                    <a:pt x="370" y="367"/>
                  </a:lnTo>
                  <a:lnTo>
                    <a:pt x="370" y="369"/>
                  </a:lnTo>
                  <a:lnTo>
                    <a:pt x="370" y="371"/>
                  </a:lnTo>
                  <a:lnTo>
                    <a:pt x="370" y="369"/>
                  </a:lnTo>
                  <a:lnTo>
                    <a:pt x="372" y="369"/>
                  </a:lnTo>
                  <a:lnTo>
                    <a:pt x="372" y="367"/>
                  </a:lnTo>
                  <a:lnTo>
                    <a:pt x="374" y="367"/>
                  </a:lnTo>
                  <a:lnTo>
                    <a:pt x="376" y="367"/>
                  </a:lnTo>
                  <a:lnTo>
                    <a:pt x="376" y="369"/>
                  </a:lnTo>
                  <a:lnTo>
                    <a:pt x="378" y="369"/>
                  </a:lnTo>
                  <a:lnTo>
                    <a:pt x="378" y="367"/>
                  </a:lnTo>
                  <a:lnTo>
                    <a:pt x="376" y="367"/>
                  </a:lnTo>
                  <a:lnTo>
                    <a:pt x="374" y="365"/>
                  </a:lnTo>
                  <a:lnTo>
                    <a:pt x="372" y="365"/>
                  </a:lnTo>
                  <a:lnTo>
                    <a:pt x="374" y="365"/>
                  </a:lnTo>
                  <a:lnTo>
                    <a:pt x="374" y="363"/>
                  </a:lnTo>
                  <a:lnTo>
                    <a:pt x="376" y="361"/>
                  </a:lnTo>
                  <a:lnTo>
                    <a:pt x="376" y="363"/>
                  </a:lnTo>
                  <a:lnTo>
                    <a:pt x="374" y="363"/>
                  </a:lnTo>
                  <a:lnTo>
                    <a:pt x="374" y="365"/>
                  </a:lnTo>
                  <a:lnTo>
                    <a:pt x="376" y="363"/>
                  </a:lnTo>
                  <a:lnTo>
                    <a:pt x="378" y="363"/>
                  </a:lnTo>
                  <a:lnTo>
                    <a:pt x="380" y="363"/>
                  </a:lnTo>
                  <a:lnTo>
                    <a:pt x="378" y="361"/>
                  </a:lnTo>
                  <a:lnTo>
                    <a:pt x="376" y="361"/>
                  </a:lnTo>
                  <a:lnTo>
                    <a:pt x="378" y="361"/>
                  </a:lnTo>
                  <a:lnTo>
                    <a:pt x="380" y="361"/>
                  </a:lnTo>
                  <a:lnTo>
                    <a:pt x="380" y="359"/>
                  </a:lnTo>
                  <a:lnTo>
                    <a:pt x="382" y="361"/>
                  </a:lnTo>
                  <a:lnTo>
                    <a:pt x="384" y="359"/>
                  </a:lnTo>
                  <a:lnTo>
                    <a:pt x="384" y="361"/>
                  </a:lnTo>
                  <a:lnTo>
                    <a:pt x="382" y="361"/>
                  </a:lnTo>
                  <a:lnTo>
                    <a:pt x="382" y="363"/>
                  </a:lnTo>
                  <a:lnTo>
                    <a:pt x="384" y="363"/>
                  </a:lnTo>
                  <a:lnTo>
                    <a:pt x="384" y="365"/>
                  </a:lnTo>
                  <a:lnTo>
                    <a:pt x="384" y="363"/>
                  </a:lnTo>
                  <a:lnTo>
                    <a:pt x="384" y="361"/>
                  </a:lnTo>
                  <a:lnTo>
                    <a:pt x="386" y="359"/>
                  </a:lnTo>
                  <a:lnTo>
                    <a:pt x="386" y="361"/>
                  </a:lnTo>
                  <a:lnTo>
                    <a:pt x="387" y="361"/>
                  </a:lnTo>
                  <a:lnTo>
                    <a:pt x="389" y="361"/>
                  </a:lnTo>
                  <a:lnTo>
                    <a:pt x="389" y="363"/>
                  </a:lnTo>
                  <a:lnTo>
                    <a:pt x="389" y="365"/>
                  </a:lnTo>
                  <a:lnTo>
                    <a:pt x="391" y="365"/>
                  </a:lnTo>
                  <a:lnTo>
                    <a:pt x="391" y="363"/>
                  </a:lnTo>
                  <a:lnTo>
                    <a:pt x="391" y="361"/>
                  </a:lnTo>
                  <a:lnTo>
                    <a:pt x="389" y="361"/>
                  </a:lnTo>
                  <a:lnTo>
                    <a:pt x="391" y="359"/>
                  </a:lnTo>
                  <a:lnTo>
                    <a:pt x="395" y="361"/>
                  </a:lnTo>
                  <a:lnTo>
                    <a:pt x="395" y="359"/>
                  </a:lnTo>
                  <a:lnTo>
                    <a:pt x="393" y="361"/>
                  </a:lnTo>
                  <a:lnTo>
                    <a:pt x="393" y="359"/>
                  </a:lnTo>
                  <a:lnTo>
                    <a:pt x="391" y="359"/>
                  </a:lnTo>
                  <a:lnTo>
                    <a:pt x="389" y="359"/>
                  </a:lnTo>
                  <a:lnTo>
                    <a:pt x="389" y="361"/>
                  </a:lnTo>
                  <a:lnTo>
                    <a:pt x="387" y="359"/>
                  </a:lnTo>
                  <a:lnTo>
                    <a:pt x="389" y="359"/>
                  </a:lnTo>
                  <a:lnTo>
                    <a:pt x="387" y="359"/>
                  </a:lnTo>
                  <a:lnTo>
                    <a:pt x="386" y="359"/>
                  </a:lnTo>
                  <a:lnTo>
                    <a:pt x="386" y="357"/>
                  </a:lnTo>
                  <a:lnTo>
                    <a:pt x="387" y="355"/>
                  </a:lnTo>
                  <a:lnTo>
                    <a:pt x="386" y="355"/>
                  </a:lnTo>
                  <a:lnTo>
                    <a:pt x="386" y="357"/>
                  </a:lnTo>
                  <a:lnTo>
                    <a:pt x="384" y="357"/>
                  </a:lnTo>
                  <a:lnTo>
                    <a:pt x="382" y="357"/>
                  </a:lnTo>
                  <a:lnTo>
                    <a:pt x="380" y="357"/>
                  </a:lnTo>
                  <a:lnTo>
                    <a:pt x="382" y="357"/>
                  </a:lnTo>
                  <a:lnTo>
                    <a:pt x="382" y="359"/>
                  </a:lnTo>
                  <a:lnTo>
                    <a:pt x="378" y="359"/>
                  </a:lnTo>
                  <a:lnTo>
                    <a:pt x="380" y="359"/>
                  </a:lnTo>
                  <a:lnTo>
                    <a:pt x="380" y="357"/>
                  </a:lnTo>
                  <a:lnTo>
                    <a:pt x="378" y="357"/>
                  </a:lnTo>
                  <a:lnTo>
                    <a:pt x="378" y="359"/>
                  </a:lnTo>
                  <a:lnTo>
                    <a:pt x="374" y="359"/>
                  </a:lnTo>
                  <a:lnTo>
                    <a:pt x="374" y="357"/>
                  </a:lnTo>
                  <a:lnTo>
                    <a:pt x="376" y="357"/>
                  </a:lnTo>
                  <a:lnTo>
                    <a:pt x="376" y="355"/>
                  </a:lnTo>
                  <a:lnTo>
                    <a:pt x="378" y="353"/>
                  </a:lnTo>
                  <a:lnTo>
                    <a:pt x="378" y="351"/>
                  </a:lnTo>
                  <a:lnTo>
                    <a:pt x="380" y="351"/>
                  </a:lnTo>
                  <a:lnTo>
                    <a:pt x="382" y="351"/>
                  </a:lnTo>
                  <a:lnTo>
                    <a:pt x="380" y="353"/>
                  </a:lnTo>
                  <a:lnTo>
                    <a:pt x="382" y="353"/>
                  </a:lnTo>
                  <a:lnTo>
                    <a:pt x="382" y="351"/>
                  </a:lnTo>
                  <a:lnTo>
                    <a:pt x="384" y="351"/>
                  </a:lnTo>
                  <a:lnTo>
                    <a:pt x="386" y="350"/>
                  </a:lnTo>
                  <a:lnTo>
                    <a:pt x="384" y="351"/>
                  </a:lnTo>
                  <a:lnTo>
                    <a:pt x="382" y="350"/>
                  </a:lnTo>
                  <a:lnTo>
                    <a:pt x="380" y="350"/>
                  </a:lnTo>
                  <a:lnTo>
                    <a:pt x="380" y="348"/>
                  </a:lnTo>
                  <a:lnTo>
                    <a:pt x="384" y="346"/>
                  </a:lnTo>
                  <a:lnTo>
                    <a:pt x="386" y="346"/>
                  </a:lnTo>
                  <a:lnTo>
                    <a:pt x="386" y="348"/>
                  </a:lnTo>
                  <a:lnTo>
                    <a:pt x="386" y="346"/>
                  </a:lnTo>
                  <a:lnTo>
                    <a:pt x="384" y="346"/>
                  </a:lnTo>
                  <a:lnTo>
                    <a:pt x="384" y="348"/>
                  </a:lnTo>
                  <a:lnTo>
                    <a:pt x="386" y="348"/>
                  </a:lnTo>
                  <a:lnTo>
                    <a:pt x="384" y="350"/>
                  </a:lnTo>
                  <a:lnTo>
                    <a:pt x="382" y="350"/>
                  </a:lnTo>
                  <a:lnTo>
                    <a:pt x="384" y="350"/>
                  </a:lnTo>
                  <a:lnTo>
                    <a:pt x="386" y="348"/>
                  </a:lnTo>
                  <a:lnTo>
                    <a:pt x="387" y="348"/>
                  </a:lnTo>
                  <a:lnTo>
                    <a:pt x="387" y="350"/>
                  </a:lnTo>
                  <a:lnTo>
                    <a:pt x="386" y="350"/>
                  </a:lnTo>
                  <a:lnTo>
                    <a:pt x="387" y="350"/>
                  </a:lnTo>
                  <a:lnTo>
                    <a:pt x="386" y="350"/>
                  </a:lnTo>
                  <a:lnTo>
                    <a:pt x="386" y="351"/>
                  </a:lnTo>
                  <a:lnTo>
                    <a:pt x="387" y="350"/>
                  </a:lnTo>
                  <a:lnTo>
                    <a:pt x="389" y="348"/>
                  </a:lnTo>
                  <a:lnTo>
                    <a:pt x="391" y="350"/>
                  </a:lnTo>
                  <a:lnTo>
                    <a:pt x="391" y="351"/>
                  </a:lnTo>
                  <a:lnTo>
                    <a:pt x="393" y="353"/>
                  </a:lnTo>
                  <a:lnTo>
                    <a:pt x="393" y="355"/>
                  </a:lnTo>
                  <a:lnTo>
                    <a:pt x="395" y="355"/>
                  </a:lnTo>
                  <a:lnTo>
                    <a:pt x="395" y="357"/>
                  </a:lnTo>
                  <a:lnTo>
                    <a:pt x="393" y="357"/>
                  </a:lnTo>
                  <a:lnTo>
                    <a:pt x="395" y="357"/>
                  </a:lnTo>
                  <a:lnTo>
                    <a:pt x="395" y="355"/>
                  </a:lnTo>
                  <a:lnTo>
                    <a:pt x="393" y="355"/>
                  </a:lnTo>
                  <a:lnTo>
                    <a:pt x="393" y="353"/>
                  </a:lnTo>
                  <a:lnTo>
                    <a:pt x="393" y="351"/>
                  </a:lnTo>
                  <a:lnTo>
                    <a:pt x="391" y="351"/>
                  </a:lnTo>
                  <a:lnTo>
                    <a:pt x="393" y="351"/>
                  </a:lnTo>
                  <a:lnTo>
                    <a:pt x="393" y="350"/>
                  </a:lnTo>
                  <a:lnTo>
                    <a:pt x="393" y="348"/>
                  </a:lnTo>
                  <a:lnTo>
                    <a:pt x="397" y="346"/>
                  </a:lnTo>
                  <a:lnTo>
                    <a:pt x="399" y="346"/>
                  </a:lnTo>
                  <a:lnTo>
                    <a:pt x="397" y="346"/>
                  </a:lnTo>
                  <a:lnTo>
                    <a:pt x="395" y="346"/>
                  </a:lnTo>
                  <a:lnTo>
                    <a:pt x="393" y="348"/>
                  </a:lnTo>
                  <a:lnTo>
                    <a:pt x="391" y="348"/>
                  </a:lnTo>
                  <a:lnTo>
                    <a:pt x="387" y="348"/>
                  </a:lnTo>
                  <a:lnTo>
                    <a:pt x="387" y="346"/>
                  </a:lnTo>
                  <a:lnTo>
                    <a:pt x="387" y="344"/>
                  </a:lnTo>
                  <a:lnTo>
                    <a:pt x="389" y="344"/>
                  </a:lnTo>
                  <a:lnTo>
                    <a:pt x="391" y="344"/>
                  </a:lnTo>
                  <a:lnTo>
                    <a:pt x="391" y="346"/>
                  </a:lnTo>
                  <a:lnTo>
                    <a:pt x="391" y="344"/>
                  </a:lnTo>
                  <a:lnTo>
                    <a:pt x="391" y="342"/>
                  </a:lnTo>
                  <a:lnTo>
                    <a:pt x="389" y="342"/>
                  </a:lnTo>
                  <a:lnTo>
                    <a:pt x="389" y="344"/>
                  </a:lnTo>
                  <a:lnTo>
                    <a:pt x="387" y="344"/>
                  </a:lnTo>
                  <a:lnTo>
                    <a:pt x="387" y="342"/>
                  </a:lnTo>
                  <a:lnTo>
                    <a:pt x="389" y="340"/>
                  </a:lnTo>
                  <a:lnTo>
                    <a:pt x="387" y="340"/>
                  </a:lnTo>
                  <a:lnTo>
                    <a:pt x="389" y="340"/>
                  </a:lnTo>
                  <a:lnTo>
                    <a:pt x="389" y="338"/>
                  </a:lnTo>
                  <a:lnTo>
                    <a:pt x="389" y="340"/>
                  </a:lnTo>
                  <a:lnTo>
                    <a:pt x="391" y="340"/>
                  </a:lnTo>
                  <a:lnTo>
                    <a:pt x="393" y="340"/>
                  </a:lnTo>
                  <a:lnTo>
                    <a:pt x="391" y="340"/>
                  </a:lnTo>
                  <a:lnTo>
                    <a:pt x="395" y="340"/>
                  </a:lnTo>
                  <a:lnTo>
                    <a:pt x="393" y="340"/>
                  </a:lnTo>
                  <a:lnTo>
                    <a:pt x="391" y="340"/>
                  </a:lnTo>
                  <a:lnTo>
                    <a:pt x="391" y="338"/>
                  </a:lnTo>
                  <a:lnTo>
                    <a:pt x="393" y="338"/>
                  </a:lnTo>
                  <a:lnTo>
                    <a:pt x="395" y="338"/>
                  </a:lnTo>
                  <a:lnTo>
                    <a:pt x="397" y="340"/>
                  </a:lnTo>
                  <a:lnTo>
                    <a:pt x="397" y="338"/>
                  </a:lnTo>
                  <a:lnTo>
                    <a:pt x="395" y="338"/>
                  </a:lnTo>
                  <a:lnTo>
                    <a:pt x="393" y="338"/>
                  </a:lnTo>
                  <a:lnTo>
                    <a:pt x="393" y="336"/>
                  </a:lnTo>
                  <a:lnTo>
                    <a:pt x="395" y="336"/>
                  </a:lnTo>
                  <a:lnTo>
                    <a:pt x="393" y="336"/>
                  </a:lnTo>
                  <a:lnTo>
                    <a:pt x="391" y="336"/>
                  </a:lnTo>
                  <a:lnTo>
                    <a:pt x="391" y="334"/>
                  </a:lnTo>
                  <a:lnTo>
                    <a:pt x="391" y="332"/>
                  </a:lnTo>
                  <a:lnTo>
                    <a:pt x="391" y="334"/>
                  </a:lnTo>
                  <a:lnTo>
                    <a:pt x="389" y="332"/>
                  </a:lnTo>
                  <a:lnTo>
                    <a:pt x="389" y="334"/>
                  </a:lnTo>
                  <a:lnTo>
                    <a:pt x="389" y="336"/>
                  </a:lnTo>
                  <a:lnTo>
                    <a:pt x="387" y="338"/>
                  </a:lnTo>
                  <a:lnTo>
                    <a:pt x="387" y="340"/>
                  </a:lnTo>
                  <a:lnTo>
                    <a:pt x="384" y="340"/>
                  </a:lnTo>
                  <a:lnTo>
                    <a:pt x="384" y="342"/>
                  </a:lnTo>
                  <a:lnTo>
                    <a:pt x="382" y="342"/>
                  </a:lnTo>
                  <a:lnTo>
                    <a:pt x="380" y="342"/>
                  </a:lnTo>
                  <a:lnTo>
                    <a:pt x="382" y="340"/>
                  </a:lnTo>
                  <a:lnTo>
                    <a:pt x="380" y="340"/>
                  </a:lnTo>
                  <a:lnTo>
                    <a:pt x="380" y="338"/>
                  </a:lnTo>
                  <a:lnTo>
                    <a:pt x="382" y="338"/>
                  </a:lnTo>
                  <a:lnTo>
                    <a:pt x="386" y="338"/>
                  </a:lnTo>
                  <a:lnTo>
                    <a:pt x="384" y="338"/>
                  </a:lnTo>
                  <a:lnTo>
                    <a:pt x="384" y="336"/>
                  </a:lnTo>
                  <a:lnTo>
                    <a:pt x="382" y="336"/>
                  </a:lnTo>
                  <a:lnTo>
                    <a:pt x="382" y="338"/>
                  </a:lnTo>
                  <a:lnTo>
                    <a:pt x="382" y="336"/>
                  </a:lnTo>
                  <a:lnTo>
                    <a:pt x="380" y="336"/>
                  </a:lnTo>
                  <a:lnTo>
                    <a:pt x="380" y="334"/>
                  </a:lnTo>
                  <a:lnTo>
                    <a:pt x="382" y="334"/>
                  </a:lnTo>
                  <a:lnTo>
                    <a:pt x="384" y="334"/>
                  </a:lnTo>
                  <a:lnTo>
                    <a:pt x="386" y="334"/>
                  </a:lnTo>
                  <a:lnTo>
                    <a:pt x="386" y="332"/>
                  </a:lnTo>
                  <a:lnTo>
                    <a:pt x="382" y="334"/>
                  </a:lnTo>
                  <a:lnTo>
                    <a:pt x="382" y="332"/>
                  </a:lnTo>
                  <a:lnTo>
                    <a:pt x="384" y="332"/>
                  </a:lnTo>
                  <a:lnTo>
                    <a:pt x="386" y="332"/>
                  </a:lnTo>
                  <a:lnTo>
                    <a:pt x="387" y="332"/>
                  </a:lnTo>
                  <a:lnTo>
                    <a:pt x="387" y="334"/>
                  </a:lnTo>
                  <a:lnTo>
                    <a:pt x="389" y="332"/>
                  </a:lnTo>
                  <a:lnTo>
                    <a:pt x="389" y="330"/>
                  </a:lnTo>
                  <a:lnTo>
                    <a:pt x="389" y="332"/>
                  </a:lnTo>
                  <a:lnTo>
                    <a:pt x="391" y="330"/>
                  </a:lnTo>
                  <a:lnTo>
                    <a:pt x="393" y="330"/>
                  </a:lnTo>
                  <a:lnTo>
                    <a:pt x="391" y="332"/>
                  </a:lnTo>
                  <a:lnTo>
                    <a:pt x="393" y="334"/>
                  </a:lnTo>
                  <a:lnTo>
                    <a:pt x="393" y="332"/>
                  </a:lnTo>
                  <a:lnTo>
                    <a:pt x="393" y="330"/>
                  </a:lnTo>
                  <a:lnTo>
                    <a:pt x="395" y="328"/>
                  </a:lnTo>
                  <a:lnTo>
                    <a:pt x="397" y="328"/>
                  </a:lnTo>
                  <a:lnTo>
                    <a:pt x="397" y="330"/>
                  </a:lnTo>
                  <a:lnTo>
                    <a:pt x="397" y="332"/>
                  </a:lnTo>
                  <a:lnTo>
                    <a:pt x="397" y="330"/>
                  </a:lnTo>
                  <a:lnTo>
                    <a:pt x="399" y="330"/>
                  </a:lnTo>
                  <a:lnTo>
                    <a:pt x="399" y="328"/>
                  </a:lnTo>
                  <a:lnTo>
                    <a:pt x="399" y="327"/>
                  </a:lnTo>
                  <a:lnTo>
                    <a:pt x="401" y="327"/>
                  </a:lnTo>
                  <a:lnTo>
                    <a:pt x="399" y="327"/>
                  </a:lnTo>
                  <a:lnTo>
                    <a:pt x="397" y="325"/>
                  </a:lnTo>
                  <a:lnTo>
                    <a:pt x="399" y="325"/>
                  </a:lnTo>
                  <a:lnTo>
                    <a:pt x="397" y="325"/>
                  </a:lnTo>
                  <a:lnTo>
                    <a:pt x="397" y="327"/>
                  </a:lnTo>
                  <a:lnTo>
                    <a:pt x="393" y="325"/>
                  </a:lnTo>
                  <a:lnTo>
                    <a:pt x="391" y="325"/>
                  </a:lnTo>
                  <a:lnTo>
                    <a:pt x="389" y="327"/>
                  </a:lnTo>
                  <a:lnTo>
                    <a:pt x="391" y="327"/>
                  </a:lnTo>
                  <a:lnTo>
                    <a:pt x="389" y="327"/>
                  </a:lnTo>
                  <a:lnTo>
                    <a:pt x="387" y="325"/>
                  </a:lnTo>
                  <a:lnTo>
                    <a:pt x="389" y="325"/>
                  </a:lnTo>
                  <a:lnTo>
                    <a:pt x="391" y="323"/>
                  </a:lnTo>
                  <a:lnTo>
                    <a:pt x="391" y="321"/>
                  </a:lnTo>
                  <a:lnTo>
                    <a:pt x="391" y="323"/>
                  </a:lnTo>
                  <a:lnTo>
                    <a:pt x="393" y="323"/>
                  </a:lnTo>
                  <a:lnTo>
                    <a:pt x="393" y="321"/>
                  </a:lnTo>
                  <a:lnTo>
                    <a:pt x="395" y="321"/>
                  </a:lnTo>
                  <a:lnTo>
                    <a:pt x="395" y="323"/>
                  </a:lnTo>
                  <a:lnTo>
                    <a:pt x="393" y="323"/>
                  </a:lnTo>
                  <a:lnTo>
                    <a:pt x="393" y="325"/>
                  </a:lnTo>
                  <a:lnTo>
                    <a:pt x="395" y="325"/>
                  </a:lnTo>
                  <a:lnTo>
                    <a:pt x="395" y="323"/>
                  </a:lnTo>
                  <a:lnTo>
                    <a:pt x="397" y="323"/>
                  </a:lnTo>
                  <a:lnTo>
                    <a:pt x="399" y="321"/>
                  </a:lnTo>
                  <a:lnTo>
                    <a:pt x="397" y="321"/>
                  </a:lnTo>
                  <a:lnTo>
                    <a:pt x="397" y="319"/>
                  </a:lnTo>
                  <a:lnTo>
                    <a:pt x="399" y="319"/>
                  </a:lnTo>
                  <a:lnTo>
                    <a:pt x="399" y="317"/>
                  </a:lnTo>
                  <a:lnTo>
                    <a:pt x="401" y="317"/>
                  </a:lnTo>
                  <a:lnTo>
                    <a:pt x="401" y="319"/>
                  </a:lnTo>
                  <a:lnTo>
                    <a:pt x="401" y="321"/>
                  </a:lnTo>
                  <a:lnTo>
                    <a:pt x="401" y="319"/>
                  </a:lnTo>
                  <a:lnTo>
                    <a:pt x="401" y="321"/>
                  </a:lnTo>
                  <a:lnTo>
                    <a:pt x="401" y="323"/>
                  </a:lnTo>
                  <a:lnTo>
                    <a:pt x="401" y="325"/>
                  </a:lnTo>
                  <a:lnTo>
                    <a:pt x="401" y="327"/>
                  </a:lnTo>
                  <a:lnTo>
                    <a:pt x="403" y="327"/>
                  </a:lnTo>
                  <a:lnTo>
                    <a:pt x="403" y="328"/>
                  </a:lnTo>
                  <a:lnTo>
                    <a:pt x="403" y="330"/>
                  </a:lnTo>
                  <a:lnTo>
                    <a:pt x="403" y="332"/>
                  </a:lnTo>
                  <a:lnTo>
                    <a:pt x="405" y="332"/>
                  </a:lnTo>
                  <a:lnTo>
                    <a:pt x="407" y="336"/>
                  </a:lnTo>
                  <a:lnTo>
                    <a:pt x="409" y="336"/>
                  </a:lnTo>
                  <a:lnTo>
                    <a:pt x="409" y="334"/>
                  </a:lnTo>
                  <a:lnTo>
                    <a:pt x="407" y="334"/>
                  </a:lnTo>
                  <a:lnTo>
                    <a:pt x="405" y="332"/>
                  </a:lnTo>
                  <a:lnTo>
                    <a:pt x="405" y="330"/>
                  </a:lnTo>
                  <a:lnTo>
                    <a:pt x="405" y="328"/>
                  </a:lnTo>
                  <a:lnTo>
                    <a:pt x="403" y="327"/>
                  </a:lnTo>
                  <a:lnTo>
                    <a:pt x="405" y="327"/>
                  </a:lnTo>
                  <a:lnTo>
                    <a:pt x="407" y="330"/>
                  </a:lnTo>
                  <a:lnTo>
                    <a:pt x="407" y="332"/>
                  </a:lnTo>
                  <a:lnTo>
                    <a:pt x="407" y="330"/>
                  </a:lnTo>
                  <a:lnTo>
                    <a:pt x="407" y="328"/>
                  </a:lnTo>
                  <a:lnTo>
                    <a:pt x="405" y="327"/>
                  </a:lnTo>
                  <a:lnTo>
                    <a:pt x="407" y="327"/>
                  </a:lnTo>
                  <a:lnTo>
                    <a:pt x="407" y="328"/>
                  </a:lnTo>
                  <a:lnTo>
                    <a:pt x="409" y="328"/>
                  </a:lnTo>
                  <a:lnTo>
                    <a:pt x="407" y="328"/>
                  </a:lnTo>
                  <a:lnTo>
                    <a:pt x="407" y="327"/>
                  </a:lnTo>
                  <a:lnTo>
                    <a:pt x="409" y="327"/>
                  </a:lnTo>
                  <a:lnTo>
                    <a:pt x="405" y="327"/>
                  </a:lnTo>
                  <a:lnTo>
                    <a:pt x="407" y="325"/>
                  </a:lnTo>
                  <a:lnTo>
                    <a:pt x="407" y="323"/>
                  </a:lnTo>
                  <a:lnTo>
                    <a:pt x="409" y="325"/>
                  </a:lnTo>
                  <a:lnTo>
                    <a:pt x="411" y="325"/>
                  </a:lnTo>
                  <a:lnTo>
                    <a:pt x="409" y="323"/>
                  </a:lnTo>
                  <a:lnTo>
                    <a:pt x="407" y="323"/>
                  </a:lnTo>
                  <a:lnTo>
                    <a:pt x="405" y="323"/>
                  </a:lnTo>
                  <a:lnTo>
                    <a:pt x="403" y="321"/>
                  </a:lnTo>
                  <a:lnTo>
                    <a:pt x="405" y="321"/>
                  </a:lnTo>
                  <a:lnTo>
                    <a:pt x="407" y="321"/>
                  </a:lnTo>
                  <a:lnTo>
                    <a:pt x="407" y="319"/>
                  </a:lnTo>
                  <a:lnTo>
                    <a:pt x="409" y="321"/>
                  </a:lnTo>
                  <a:lnTo>
                    <a:pt x="409" y="319"/>
                  </a:lnTo>
                  <a:lnTo>
                    <a:pt x="407" y="319"/>
                  </a:lnTo>
                  <a:lnTo>
                    <a:pt x="407" y="317"/>
                  </a:lnTo>
                  <a:lnTo>
                    <a:pt x="407" y="319"/>
                  </a:lnTo>
                  <a:lnTo>
                    <a:pt x="403" y="319"/>
                  </a:lnTo>
                  <a:lnTo>
                    <a:pt x="403" y="317"/>
                  </a:lnTo>
                  <a:lnTo>
                    <a:pt x="405" y="317"/>
                  </a:lnTo>
                  <a:lnTo>
                    <a:pt x="403" y="317"/>
                  </a:lnTo>
                  <a:lnTo>
                    <a:pt x="401" y="315"/>
                  </a:lnTo>
                  <a:lnTo>
                    <a:pt x="403" y="313"/>
                  </a:lnTo>
                  <a:lnTo>
                    <a:pt x="405" y="315"/>
                  </a:lnTo>
                  <a:lnTo>
                    <a:pt x="405" y="313"/>
                  </a:lnTo>
                  <a:lnTo>
                    <a:pt x="405" y="315"/>
                  </a:lnTo>
                  <a:lnTo>
                    <a:pt x="407" y="315"/>
                  </a:lnTo>
                  <a:lnTo>
                    <a:pt x="409" y="317"/>
                  </a:lnTo>
                  <a:lnTo>
                    <a:pt x="409" y="319"/>
                  </a:lnTo>
                  <a:lnTo>
                    <a:pt x="412" y="321"/>
                  </a:lnTo>
                  <a:lnTo>
                    <a:pt x="412" y="319"/>
                  </a:lnTo>
                  <a:lnTo>
                    <a:pt x="411" y="319"/>
                  </a:lnTo>
                  <a:lnTo>
                    <a:pt x="411" y="317"/>
                  </a:lnTo>
                  <a:lnTo>
                    <a:pt x="409" y="317"/>
                  </a:lnTo>
                  <a:lnTo>
                    <a:pt x="409" y="315"/>
                  </a:lnTo>
                  <a:lnTo>
                    <a:pt x="407" y="315"/>
                  </a:lnTo>
                  <a:lnTo>
                    <a:pt x="405" y="313"/>
                  </a:lnTo>
                  <a:lnTo>
                    <a:pt x="403" y="313"/>
                  </a:lnTo>
                  <a:lnTo>
                    <a:pt x="405" y="313"/>
                  </a:lnTo>
                  <a:lnTo>
                    <a:pt x="403" y="313"/>
                  </a:lnTo>
                  <a:lnTo>
                    <a:pt x="403" y="311"/>
                  </a:lnTo>
                  <a:lnTo>
                    <a:pt x="405" y="311"/>
                  </a:lnTo>
                  <a:lnTo>
                    <a:pt x="407" y="311"/>
                  </a:lnTo>
                  <a:lnTo>
                    <a:pt x="411" y="309"/>
                  </a:lnTo>
                  <a:lnTo>
                    <a:pt x="412" y="311"/>
                  </a:lnTo>
                  <a:lnTo>
                    <a:pt x="414" y="311"/>
                  </a:lnTo>
                  <a:lnTo>
                    <a:pt x="412" y="313"/>
                  </a:lnTo>
                  <a:lnTo>
                    <a:pt x="416" y="313"/>
                  </a:lnTo>
                  <a:lnTo>
                    <a:pt x="416" y="311"/>
                  </a:lnTo>
                  <a:lnTo>
                    <a:pt x="418" y="311"/>
                  </a:lnTo>
                  <a:lnTo>
                    <a:pt x="418" y="313"/>
                  </a:lnTo>
                  <a:lnTo>
                    <a:pt x="418" y="315"/>
                  </a:lnTo>
                  <a:lnTo>
                    <a:pt x="420" y="315"/>
                  </a:lnTo>
                  <a:lnTo>
                    <a:pt x="420" y="317"/>
                  </a:lnTo>
                  <a:lnTo>
                    <a:pt x="420" y="319"/>
                  </a:lnTo>
                  <a:lnTo>
                    <a:pt x="420" y="321"/>
                  </a:lnTo>
                  <a:lnTo>
                    <a:pt x="422" y="321"/>
                  </a:lnTo>
                  <a:lnTo>
                    <a:pt x="422" y="319"/>
                  </a:lnTo>
                  <a:lnTo>
                    <a:pt x="422" y="317"/>
                  </a:lnTo>
                  <a:lnTo>
                    <a:pt x="422" y="315"/>
                  </a:lnTo>
                  <a:lnTo>
                    <a:pt x="420" y="313"/>
                  </a:lnTo>
                  <a:lnTo>
                    <a:pt x="420" y="311"/>
                  </a:lnTo>
                  <a:lnTo>
                    <a:pt x="418" y="311"/>
                  </a:lnTo>
                  <a:lnTo>
                    <a:pt x="420" y="311"/>
                  </a:lnTo>
                  <a:lnTo>
                    <a:pt x="420" y="309"/>
                  </a:lnTo>
                  <a:lnTo>
                    <a:pt x="424" y="311"/>
                  </a:lnTo>
                  <a:lnTo>
                    <a:pt x="426" y="311"/>
                  </a:lnTo>
                  <a:lnTo>
                    <a:pt x="424" y="311"/>
                  </a:lnTo>
                  <a:lnTo>
                    <a:pt x="422" y="309"/>
                  </a:lnTo>
                  <a:lnTo>
                    <a:pt x="424" y="309"/>
                  </a:lnTo>
                  <a:lnTo>
                    <a:pt x="428" y="309"/>
                  </a:lnTo>
                  <a:lnTo>
                    <a:pt x="430" y="311"/>
                  </a:lnTo>
                  <a:lnTo>
                    <a:pt x="428" y="309"/>
                  </a:lnTo>
                  <a:lnTo>
                    <a:pt x="426" y="307"/>
                  </a:lnTo>
                  <a:lnTo>
                    <a:pt x="424" y="307"/>
                  </a:lnTo>
                  <a:lnTo>
                    <a:pt x="424" y="305"/>
                  </a:lnTo>
                  <a:lnTo>
                    <a:pt x="424" y="303"/>
                  </a:lnTo>
                  <a:lnTo>
                    <a:pt x="424" y="305"/>
                  </a:lnTo>
                  <a:lnTo>
                    <a:pt x="422" y="305"/>
                  </a:lnTo>
                  <a:lnTo>
                    <a:pt x="420" y="305"/>
                  </a:lnTo>
                  <a:lnTo>
                    <a:pt x="420" y="307"/>
                  </a:lnTo>
                  <a:lnTo>
                    <a:pt x="416" y="309"/>
                  </a:lnTo>
                  <a:lnTo>
                    <a:pt x="416" y="307"/>
                  </a:lnTo>
                  <a:lnTo>
                    <a:pt x="418" y="307"/>
                  </a:lnTo>
                  <a:lnTo>
                    <a:pt x="416" y="307"/>
                  </a:lnTo>
                  <a:lnTo>
                    <a:pt x="416" y="305"/>
                  </a:lnTo>
                  <a:lnTo>
                    <a:pt x="414" y="307"/>
                  </a:lnTo>
                  <a:lnTo>
                    <a:pt x="412" y="307"/>
                  </a:lnTo>
                  <a:lnTo>
                    <a:pt x="411" y="307"/>
                  </a:lnTo>
                  <a:lnTo>
                    <a:pt x="409" y="307"/>
                  </a:lnTo>
                  <a:lnTo>
                    <a:pt x="407" y="305"/>
                  </a:lnTo>
                  <a:lnTo>
                    <a:pt x="407" y="303"/>
                  </a:lnTo>
                  <a:lnTo>
                    <a:pt x="409" y="303"/>
                  </a:lnTo>
                  <a:lnTo>
                    <a:pt x="411" y="303"/>
                  </a:lnTo>
                  <a:lnTo>
                    <a:pt x="409" y="303"/>
                  </a:lnTo>
                  <a:lnTo>
                    <a:pt x="409" y="302"/>
                  </a:lnTo>
                  <a:lnTo>
                    <a:pt x="409" y="300"/>
                  </a:lnTo>
                  <a:lnTo>
                    <a:pt x="411" y="300"/>
                  </a:lnTo>
                  <a:lnTo>
                    <a:pt x="412" y="298"/>
                  </a:lnTo>
                  <a:lnTo>
                    <a:pt x="414" y="298"/>
                  </a:lnTo>
                  <a:lnTo>
                    <a:pt x="414" y="296"/>
                  </a:lnTo>
                  <a:lnTo>
                    <a:pt x="416" y="296"/>
                  </a:lnTo>
                  <a:lnTo>
                    <a:pt x="416" y="298"/>
                  </a:lnTo>
                  <a:lnTo>
                    <a:pt x="416" y="300"/>
                  </a:lnTo>
                  <a:lnTo>
                    <a:pt x="418" y="300"/>
                  </a:lnTo>
                  <a:lnTo>
                    <a:pt x="418" y="298"/>
                  </a:lnTo>
                  <a:lnTo>
                    <a:pt x="418" y="296"/>
                  </a:lnTo>
                  <a:lnTo>
                    <a:pt x="420" y="296"/>
                  </a:lnTo>
                  <a:lnTo>
                    <a:pt x="422" y="296"/>
                  </a:lnTo>
                  <a:lnTo>
                    <a:pt x="422" y="298"/>
                  </a:lnTo>
                  <a:lnTo>
                    <a:pt x="424" y="298"/>
                  </a:lnTo>
                  <a:lnTo>
                    <a:pt x="426" y="298"/>
                  </a:lnTo>
                  <a:lnTo>
                    <a:pt x="426" y="300"/>
                  </a:lnTo>
                  <a:lnTo>
                    <a:pt x="426" y="298"/>
                  </a:lnTo>
                  <a:lnTo>
                    <a:pt x="424" y="298"/>
                  </a:lnTo>
                  <a:lnTo>
                    <a:pt x="422" y="296"/>
                  </a:lnTo>
                  <a:lnTo>
                    <a:pt x="422" y="294"/>
                  </a:lnTo>
                  <a:lnTo>
                    <a:pt x="422" y="296"/>
                  </a:lnTo>
                  <a:lnTo>
                    <a:pt x="420" y="296"/>
                  </a:lnTo>
                  <a:lnTo>
                    <a:pt x="420" y="294"/>
                  </a:lnTo>
                  <a:lnTo>
                    <a:pt x="422" y="292"/>
                  </a:lnTo>
                  <a:lnTo>
                    <a:pt x="424" y="292"/>
                  </a:lnTo>
                  <a:lnTo>
                    <a:pt x="424" y="294"/>
                  </a:lnTo>
                  <a:lnTo>
                    <a:pt x="428" y="294"/>
                  </a:lnTo>
                  <a:lnTo>
                    <a:pt x="428" y="292"/>
                  </a:lnTo>
                  <a:lnTo>
                    <a:pt x="426" y="292"/>
                  </a:lnTo>
                  <a:lnTo>
                    <a:pt x="424" y="292"/>
                  </a:lnTo>
                  <a:lnTo>
                    <a:pt x="424" y="290"/>
                  </a:lnTo>
                  <a:lnTo>
                    <a:pt x="426" y="290"/>
                  </a:lnTo>
                  <a:lnTo>
                    <a:pt x="426" y="288"/>
                  </a:lnTo>
                  <a:lnTo>
                    <a:pt x="428" y="288"/>
                  </a:lnTo>
                  <a:lnTo>
                    <a:pt x="428" y="290"/>
                  </a:lnTo>
                  <a:lnTo>
                    <a:pt x="430" y="290"/>
                  </a:lnTo>
                  <a:lnTo>
                    <a:pt x="430" y="288"/>
                  </a:lnTo>
                  <a:lnTo>
                    <a:pt x="428" y="288"/>
                  </a:lnTo>
                  <a:lnTo>
                    <a:pt x="428" y="286"/>
                  </a:lnTo>
                  <a:lnTo>
                    <a:pt x="424" y="288"/>
                  </a:lnTo>
                  <a:lnTo>
                    <a:pt x="422" y="288"/>
                  </a:lnTo>
                  <a:lnTo>
                    <a:pt x="424" y="286"/>
                  </a:lnTo>
                  <a:lnTo>
                    <a:pt x="424" y="284"/>
                  </a:lnTo>
                  <a:lnTo>
                    <a:pt x="424" y="282"/>
                  </a:lnTo>
                  <a:lnTo>
                    <a:pt x="426" y="280"/>
                  </a:lnTo>
                  <a:lnTo>
                    <a:pt x="426" y="279"/>
                  </a:lnTo>
                  <a:lnTo>
                    <a:pt x="430" y="279"/>
                  </a:lnTo>
                  <a:lnTo>
                    <a:pt x="432" y="277"/>
                  </a:lnTo>
                  <a:lnTo>
                    <a:pt x="434" y="277"/>
                  </a:lnTo>
                  <a:lnTo>
                    <a:pt x="434" y="275"/>
                  </a:lnTo>
                  <a:lnTo>
                    <a:pt x="434" y="273"/>
                  </a:lnTo>
                  <a:lnTo>
                    <a:pt x="432" y="273"/>
                  </a:lnTo>
                  <a:lnTo>
                    <a:pt x="432" y="271"/>
                  </a:lnTo>
                  <a:lnTo>
                    <a:pt x="432" y="269"/>
                  </a:lnTo>
                  <a:lnTo>
                    <a:pt x="434" y="269"/>
                  </a:lnTo>
                  <a:lnTo>
                    <a:pt x="434" y="267"/>
                  </a:lnTo>
                  <a:lnTo>
                    <a:pt x="434" y="265"/>
                  </a:lnTo>
                  <a:lnTo>
                    <a:pt x="435" y="265"/>
                  </a:lnTo>
                  <a:lnTo>
                    <a:pt x="434" y="265"/>
                  </a:lnTo>
                  <a:lnTo>
                    <a:pt x="434" y="263"/>
                  </a:lnTo>
                  <a:lnTo>
                    <a:pt x="435" y="263"/>
                  </a:lnTo>
                  <a:lnTo>
                    <a:pt x="435" y="261"/>
                  </a:lnTo>
                  <a:lnTo>
                    <a:pt x="437" y="261"/>
                  </a:lnTo>
                  <a:lnTo>
                    <a:pt x="437" y="263"/>
                  </a:lnTo>
                  <a:lnTo>
                    <a:pt x="437" y="265"/>
                  </a:lnTo>
                  <a:lnTo>
                    <a:pt x="437" y="267"/>
                  </a:lnTo>
                  <a:lnTo>
                    <a:pt x="439" y="265"/>
                  </a:lnTo>
                  <a:lnTo>
                    <a:pt x="439" y="267"/>
                  </a:lnTo>
                  <a:lnTo>
                    <a:pt x="439" y="269"/>
                  </a:lnTo>
                  <a:lnTo>
                    <a:pt x="439" y="271"/>
                  </a:lnTo>
                  <a:lnTo>
                    <a:pt x="439" y="273"/>
                  </a:lnTo>
                  <a:lnTo>
                    <a:pt x="439" y="271"/>
                  </a:lnTo>
                  <a:lnTo>
                    <a:pt x="439" y="269"/>
                  </a:lnTo>
                  <a:lnTo>
                    <a:pt x="441" y="267"/>
                  </a:lnTo>
                  <a:lnTo>
                    <a:pt x="441" y="269"/>
                  </a:lnTo>
                  <a:lnTo>
                    <a:pt x="441" y="271"/>
                  </a:lnTo>
                  <a:lnTo>
                    <a:pt x="443" y="271"/>
                  </a:lnTo>
                  <a:lnTo>
                    <a:pt x="443" y="273"/>
                  </a:lnTo>
                  <a:lnTo>
                    <a:pt x="443" y="271"/>
                  </a:lnTo>
                  <a:lnTo>
                    <a:pt x="443" y="269"/>
                  </a:lnTo>
                  <a:lnTo>
                    <a:pt x="445" y="269"/>
                  </a:lnTo>
                  <a:lnTo>
                    <a:pt x="447" y="271"/>
                  </a:lnTo>
                  <a:lnTo>
                    <a:pt x="447" y="269"/>
                  </a:lnTo>
                  <a:lnTo>
                    <a:pt x="443" y="267"/>
                  </a:lnTo>
                  <a:lnTo>
                    <a:pt x="441" y="267"/>
                  </a:lnTo>
                  <a:lnTo>
                    <a:pt x="441" y="265"/>
                  </a:lnTo>
                  <a:lnTo>
                    <a:pt x="441" y="263"/>
                  </a:lnTo>
                  <a:lnTo>
                    <a:pt x="439" y="263"/>
                  </a:lnTo>
                  <a:lnTo>
                    <a:pt x="439" y="261"/>
                  </a:lnTo>
                  <a:lnTo>
                    <a:pt x="439" y="259"/>
                  </a:lnTo>
                  <a:lnTo>
                    <a:pt x="441" y="259"/>
                  </a:lnTo>
                  <a:lnTo>
                    <a:pt x="445" y="259"/>
                  </a:lnTo>
                  <a:lnTo>
                    <a:pt x="445" y="261"/>
                  </a:lnTo>
                  <a:lnTo>
                    <a:pt x="447" y="261"/>
                  </a:lnTo>
                  <a:lnTo>
                    <a:pt x="447" y="263"/>
                  </a:lnTo>
                  <a:lnTo>
                    <a:pt x="447" y="265"/>
                  </a:lnTo>
                  <a:lnTo>
                    <a:pt x="449" y="267"/>
                  </a:lnTo>
                  <a:lnTo>
                    <a:pt x="451" y="267"/>
                  </a:lnTo>
                  <a:lnTo>
                    <a:pt x="453" y="269"/>
                  </a:lnTo>
                  <a:lnTo>
                    <a:pt x="453" y="271"/>
                  </a:lnTo>
                  <a:lnTo>
                    <a:pt x="451" y="271"/>
                  </a:lnTo>
                  <a:lnTo>
                    <a:pt x="451" y="273"/>
                  </a:lnTo>
                  <a:lnTo>
                    <a:pt x="451" y="271"/>
                  </a:lnTo>
                  <a:lnTo>
                    <a:pt x="453" y="271"/>
                  </a:lnTo>
                  <a:lnTo>
                    <a:pt x="453" y="273"/>
                  </a:lnTo>
                  <a:lnTo>
                    <a:pt x="451" y="273"/>
                  </a:lnTo>
                  <a:lnTo>
                    <a:pt x="453" y="273"/>
                  </a:lnTo>
                  <a:lnTo>
                    <a:pt x="455" y="273"/>
                  </a:lnTo>
                  <a:lnTo>
                    <a:pt x="455" y="275"/>
                  </a:lnTo>
                  <a:lnTo>
                    <a:pt x="457" y="273"/>
                  </a:lnTo>
                  <a:lnTo>
                    <a:pt x="455" y="273"/>
                  </a:lnTo>
                  <a:lnTo>
                    <a:pt x="455" y="271"/>
                  </a:lnTo>
                  <a:lnTo>
                    <a:pt x="455" y="269"/>
                  </a:lnTo>
                  <a:lnTo>
                    <a:pt x="453" y="267"/>
                  </a:lnTo>
                  <a:lnTo>
                    <a:pt x="451" y="267"/>
                  </a:lnTo>
                  <a:lnTo>
                    <a:pt x="449" y="267"/>
                  </a:lnTo>
                  <a:lnTo>
                    <a:pt x="449" y="265"/>
                  </a:lnTo>
                  <a:lnTo>
                    <a:pt x="449" y="263"/>
                  </a:lnTo>
                  <a:lnTo>
                    <a:pt x="447" y="263"/>
                  </a:lnTo>
                  <a:lnTo>
                    <a:pt x="447" y="261"/>
                  </a:lnTo>
                  <a:lnTo>
                    <a:pt x="449" y="259"/>
                  </a:lnTo>
                  <a:lnTo>
                    <a:pt x="451" y="259"/>
                  </a:lnTo>
                  <a:lnTo>
                    <a:pt x="451" y="257"/>
                  </a:lnTo>
                  <a:lnTo>
                    <a:pt x="449" y="259"/>
                  </a:lnTo>
                  <a:lnTo>
                    <a:pt x="447" y="259"/>
                  </a:lnTo>
                  <a:lnTo>
                    <a:pt x="447" y="255"/>
                  </a:lnTo>
                  <a:lnTo>
                    <a:pt x="449" y="252"/>
                  </a:lnTo>
                  <a:lnTo>
                    <a:pt x="449" y="250"/>
                  </a:lnTo>
                  <a:lnTo>
                    <a:pt x="451" y="250"/>
                  </a:lnTo>
                  <a:lnTo>
                    <a:pt x="451" y="248"/>
                  </a:lnTo>
                  <a:lnTo>
                    <a:pt x="453" y="248"/>
                  </a:lnTo>
                  <a:lnTo>
                    <a:pt x="455" y="248"/>
                  </a:lnTo>
                  <a:lnTo>
                    <a:pt x="457" y="248"/>
                  </a:lnTo>
                  <a:lnTo>
                    <a:pt x="459" y="248"/>
                  </a:lnTo>
                  <a:lnTo>
                    <a:pt x="460" y="248"/>
                  </a:lnTo>
                  <a:lnTo>
                    <a:pt x="459" y="250"/>
                  </a:lnTo>
                  <a:lnTo>
                    <a:pt x="459" y="252"/>
                  </a:lnTo>
                  <a:lnTo>
                    <a:pt x="459" y="254"/>
                  </a:lnTo>
                  <a:lnTo>
                    <a:pt x="459" y="255"/>
                  </a:lnTo>
                  <a:lnTo>
                    <a:pt x="459" y="257"/>
                  </a:lnTo>
                  <a:lnTo>
                    <a:pt x="459" y="259"/>
                  </a:lnTo>
                  <a:lnTo>
                    <a:pt x="459" y="261"/>
                  </a:lnTo>
                  <a:lnTo>
                    <a:pt x="459" y="263"/>
                  </a:lnTo>
                  <a:lnTo>
                    <a:pt x="457" y="263"/>
                  </a:lnTo>
                  <a:lnTo>
                    <a:pt x="457" y="265"/>
                  </a:lnTo>
                  <a:lnTo>
                    <a:pt x="459" y="263"/>
                  </a:lnTo>
                  <a:lnTo>
                    <a:pt x="459" y="261"/>
                  </a:lnTo>
                  <a:lnTo>
                    <a:pt x="459" y="259"/>
                  </a:lnTo>
                  <a:lnTo>
                    <a:pt x="460" y="257"/>
                  </a:lnTo>
                  <a:lnTo>
                    <a:pt x="460" y="255"/>
                  </a:lnTo>
                  <a:lnTo>
                    <a:pt x="459" y="255"/>
                  </a:lnTo>
                  <a:lnTo>
                    <a:pt x="460" y="255"/>
                  </a:lnTo>
                  <a:lnTo>
                    <a:pt x="462" y="255"/>
                  </a:lnTo>
                  <a:lnTo>
                    <a:pt x="464" y="257"/>
                  </a:lnTo>
                  <a:lnTo>
                    <a:pt x="466" y="257"/>
                  </a:lnTo>
                  <a:lnTo>
                    <a:pt x="464" y="257"/>
                  </a:lnTo>
                  <a:lnTo>
                    <a:pt x="462" y="255"/>
                  </a:lnTo>
                  <a:lnTo>
                    <a:pt x="460" y="255"/>
                  </a:lnTo>
                  <a:lnTo>
                    <a:pt x="460" y="254"/>
                  </a:lnTo>
                  <a:lnTo>
                    <a:pt x="460" y="252"/>
                  </a:lnTo>
                  <a:lnTo>
                    <a:pt x="460" y="250"/>
                  </a:lnTo>
                  <a:lnTo>
                    <a:pt x="462" y="250"/>
                  </a:lnTo>
                  <a:lnTo>
                    <a:pt x="462" y="248"/>
                  </a:lnTo>
                  <a:lnTo>
                    <a:pt x="462" y="246"/>
                  </a:lnTo>
                  <a:lnTo>
                    <a:pt x="464" y="246"/>
                  </a:lnTo>
                  <a:lnTo>
                    <a:pt x="462" y="248"/>
                  </a:lnTo>
                  <a:lnTo>
                    <a:pt x="462" y="250"/>
                  </a:lnTo>
                  <a:lnTo>
                    <a:pt x="464" y="250"/>
                  </a:lnTo>
                  <a:lnTo>
                    <a:pt x="464" y="248"/>
                  </a:lnTo>
                  <a:lnTo>
                    <a:pt x="464" y="246"/>
                  </a:lnTo>
                  <a:lnTo>
                    <a:pt x="466" y="244"/>
                  </a:lnTo>
                  <a:lnTo>
                    <a:pt x="466" y="242"/>
                  </a:lnTo>
                  <a:lnTo>
                    <a:pt x="466" y="240"/>
                  </a:lnTo>
                  <a:lnTo>
                    <a:pt x="466" y="242"/>
                  </a:lnTo>
                  <a:lnTo>
                    <a:pt x="466" y="244"/>
                  </a:lnTo>
                  <a:lnTo>
                    <a:pt x="466" y="242"/>
                  </a:lnTo>
                  <a:lnTo>
                    <a:pt x="468" y="240"/>
                  </a:lnTo>
                  <a:lnTo>
                    <a:pt x="470" y="244"/>
                  </a:lnTo>
                  <a:lnTo>
                    <a:pt x="470" y="246"/>
                  </a:lnTo>
                  <a:lnTo>
                    <a:pt x="470" y="248"/>
                  </a:lnTo>
                  <a:lnTo>
                    <a:pt x="470" y="250"/>
                  </a:lnTo>
                  <a:lnTo>
                    <a:pt x="468" y="250"/>
                  </a:lnTo>
                  <a:lnTo>
                    <a:pt x="468" y="252"/>
                  </a:lnTo>
                  <a:lnTo>
                    <a:pt x="468" y="254"/>
                  </a:lnTo>
                  <a:lnTo>
                    <a:pt x="470" y="255"/>
                  </a:lnTo>
                  <a:lnTo>
                    <a:pt x="470" y="257"/>
                  </a:lnTo>
                  <a:lnTo>
                    <a:pt x="468" y="257"/>
                  </a:lnTo>
                  <a:lnTo>
                    <a:pt x="468" y="259"/>
                  </a:lnTo>
                  <a:lnTo>
                    <a:pt x="468" y="261"/>
                  </a:lnTo>
                  <a:lnTo>
                    <a:pt x="468" y="263"/>
                  </a:lnTo>
                  <a:lnTo>
                    <a:pt x="466" y="263"/>
                  </a:lnTo>
                  <a:lnTo>
                    <a:pt x="466" y="265"/>
                  </a:lnTo>
                  <a:lnTo>
                    <a:pt x="466" y="267"/>
                  </a:lnTo>
                  <a:lnTo>
                    <a:pt x="464" y="267"/>
                  </a:lnTo>
                  <a:lnTo>
                    <a:pt x="464" y="269"/>
                  </a:lnTo>
                  <a:lnTo>
                    <a:pt x="462" y="269"/>
                  </a:lnTo>
                  <a:lnTo>
                    <a:pt x="464" y="269"/>
                  </a:lnTo>
                  <a:lnTo>
                    <a:pt x="462" y="271"/>
                  </a:lnTo>
                  <a:lnTo>
                    <a:pt x="462" y="273"/>
                  </a:lnTo>
                  <a:lnTo>
                    <a:pt x="462" y="271"/>
                  </a:lnTo>
                  <a:lnTo>
                    <a:pt x="464" y="271"/>
                  </a:lnTo>
                  <a:lnTo>
                    <a:pt x="464" y="269"/>
                  </a:lnTo>
                  <a:lnTo>
                    <a:pt x="466" y="267"/>
                  </a:lnTo>
                  <a:lnTo>
                    <a:pt x="468" y="267"/>
                  </a:lnTo>
                  <a:lnTo>
                    <a:pt x="470" y="263"/>
                  </a:lnTo>
                  <a:lnTo>
                    <a:pt x="470" y="261"/>
                  </a:lnTo>
                  <a:lnTo>
                    <a:pt x="470" y="259"/>
                  </a:lnTo>
                  <a:lnTo>
                    <a:pt x="470" y="257"/>
                  </a:lnTo>
                  <a:lnTo>
                    <a:pt x="472" y="257"/>
                  </a:lnTo>
                  <a:lnTo>
                    <a:pt x="472" y="259"/>
                  </a:lnTo>
                  <a:lnTo>
                    <a:pt x="474" y="259"/>
                  </a:lnTo>
                  <a:lnTo>
                    <a:pt x="476" y="261"/>
                  </a:lnTo>
                  <a:lnTo>
                    <a:pt x="478" y="261"/>
                  </a:lnTo>
                  <a:lnTo>
                    <a:pt x="476" y="261"/>
                  </a:lnTo>
                  <a:lnTo>
                    <a:pt x="476" y="259"/>
                  </a:lnTo>
                  <a:lnTo>
                    <a:pt x="474" y="259"/>
                  </a:lnTo>
                  <a:lnTo>
                    <a:pt x="474" y="257"/>
                  </a:lnTo>
                  <a:lnTo>
                    <a:pt x="472" y="255"/>
                  </a:lnTo>
                  <a:lnTo>
                    <a:pt x="472" y="254"/>
                  </a:lnTo>
                  <a:lnTo>
                    <a:pt x="472" y="252"/>
                  </a:lnTo>
                  <a:lnTo>
                    <a:pt x="472" y="250"/>
                  </a:lnTo>
                  <a:lnTo>
                    <a:pt x="474" y="248"/>
                  </a:lnTo>
                  <a:lnTo>
                    <a:pt x="476" y="248"/>
                  </a:lnTo>
                  <a:lnTo>
                    <a:pt x="476" y="246"/>
                  </a:lnTo>
                  <a:lnTo>
                    <a:pt x="476" y="244"/>
                  </a:lnTo>
                  <a:lnTo>
                    <a:pt x="480" y="240"/>
                  </a:lnTo>
                  <a:lnTo>
                    <a:pt x="482" y="240"/>
                  </a:lnTo>
                  <a:lnTo>
                    <a:pt x="480" y="242"/>
                  </a:lnTo>
                  <a:lnTo>
                    <a:pt x="478" y="244"/>
                  </a:lnTo>
                  <a:lnTo>
                    <a:pt x="478" y="246"/>
                  </a:lnTo>
                  <a:lnTo>
                    <a:pt x="480" y="246"/>
                  </a:lnTo>
                  <a:lnTo>
                    <a:pt x="478" y="246"/>
                  </a:lnTo>
                  <a:lnTo>
                    <a:pt x="480" y="248"/>
                  </a:lnTo>
                  <a:lnTo>
                    <a:pt x="480" y="246"/>
                  </a:lnTo>
                  <a:lnTo>
                    <a:pt x="480" y="244"/>
                  </a:lnTo>
                  <a:lnTo>
                    <a:pt x="482" y="244"/>
                  </a:lnTo>
                  <a:lnTo>
                    <a:pt x="482" y="246"/>
                  </a:lnTo>
                  <a:lnTo>
                    <a:pt x="482" y="248"/>
                  </a:lnTo>
                  <a:lnTo>
                    <a:pt x="482" y="246"/>
                  </a:lnTo>
                  <a:lnTo>
                    <a:pt x="483" y="246"/>
                  </a:lnTo>
                  <a:lnTo>
                    <a:pt x="483" y="244"/>
                  </a:lnTo>
                  <a:lnTo>
                    <a:pt x="483" y="242"/>
                  </a:lnTo>
                  <a:lnTo>
                    <a:pt x="485" y="242"/>
                  </a:lnTo>
                  <a:lnTo>
                    <a:pt x="483" y="242"/>
                  </a:lnTo>
                  <a:lnTo>
                    <a:pt x="483" y="240"/>
                  </a:lnTo>
                  <a:lnTo>
                    <a:pt x="483" y="238"/>
                  </a:lnTo>
                  <a:lnTo>
                    <a:pt x="483" y="236"/>
                  </a:lnTo>
                  <a:lnTo>
                    <a:pt x="485" y="236"/>
                  </a:lnTo>
                  <a:lnTo>
                    <a:pt x="489" y="238"/>
                  </a:lnTo>
                  <a:lnTo>
                    <a:pt x="487" y="240"/>
                  </a:lnTo>
                  <a:lnTo>
                    <a:pt x="489" y="240"/>
                  </a:lnTo>
                  <a:lnTo>
                    <a:pt x="489" y="242"/>
                  </a:lnTo>
                  <a:lnTo>
                    <a:pt x="491" y="244"/>
                  </a:lnTo>
                  <a:lnTo>
                    <a:pt x="493" y="246"/>
                  </a:lnTo>
                  <a:lnTo>
                    <a:pt x="495" y="248"/>
                  </a:lnTo>
                  <a:lnTo>
                    <a:pt x="497" y="250"/>
                  </a:lnTo>
                  <a:lnTo>
                    <a:pt x="495" y="250"/>
                  </a:lnTo>
                  <a:lnTo>
                    <a:pt x="497" y="250"/>
                  </a:lnTo>
                  <a:lnTo>
                    <a:pt x="497" y="248"/>
                  </a:lnTo>
                  <a:lnTo>
                    <a:pt x="495" y="248"/>
                  </a:lnTo>
                  <a:lnTo>
                    <a:pt x="493" y="246"/>
                  </a:lnTo>
                  <a:lnTo>
                    <a:pt x="495" y="246"/>
                  </a:lnTo>
                  <a:lnTo>
                    <a:pt x="495" y="244"/>
                  </a:lnTo>
                  <a:lnTo>
                    <a:pt x="495" y="242"/>
                  </a:lnTo>
                  <a:lnTo>
                    <a:pt x="493" y="240"/>
                  </a:lnTo>
                  <a:lnTo>
                    <a:pt x="495" y="240"/>
                  </a:lnTo>
                  <a:lnTo>
                    <a:pt x="495" y="238"/>
                  </a:lnTo>
                  <a:lnTo>
                    <a:pt x="495" y="240"/>
                  </a:lnTo>
                  <a:lnTo>
                    <a:pt x="497" y="240"/>
                  </a:lnTo>
                  <a:lnTo>
                    <a:pt x="497" y="238"/>
                  </a:lnTo>
                  <a:lnTo>
                    <a:pt x="497" y="236"/>
                  </a:lnTo>
                  <a:lnTo>
                    <a:pt x="495" y="238"/>
                  </a:lnTo>
                  <a:lnTo>
                    <a:pt x="493" y="238"/>
                  </a:lnTo>
                  <a:lnTo>
                    <a:pt x="493" y="236"/>
                  </a:lnTo>
                  <a:lnTo>
                    <a:pt x="495" y="236"/>
                  </a:lnTo>
                  <a:lnTo>
                    <a:pt x="495" y="234"/>
                  </a:lnTo>
                  <a:lnTo>
                    <a:pt x="497" y="234"/>
                  </a:lnTo>
                  <a:lnTo>
                    <a:pt x="497" y="232"/>
                  </a:lnTo>
                  <a:lnTo>
                    <a:pt x="495" y="232"/>
                  </a:lnTo>
                  <a:lnTo>
                    <a:pt x="495" y="234"/>
                  </a:lnTo>
                  <a:lnTo>
                    <a:pt x="493" y="234"/>
                  </a:lnTo>
                  <a:lnTo>
                    <a:pt x="491" y="236"/>
                  </a:lnTo>
                  <a:lnTo>
                    <a:pt x="491" y="234"/>
                  </a:lnTo>
                  <a:lnTo>
                    <a:pt x="489" y="234"/>
                  </a:lnTo>
                  <a:lnTo>
                    <a:pt x="487" y="234"/>
                  </a:lnTo>
                  <a:lnTo>
                    <a:pt x="487" y="232"/>
                  </a:lnTo>
                  <a:lnTo>
                    <a:pt x="487" y="231"/>
                  </a:lnTo>
                  <a:lnTo>
                    <a:pt x="485" y="231"/>
                  </a:lnTo>
                  <a:lnTo>
                    <a:pt x="483" y="231"/>
                  </a:lnTo>
                  <a:lnTo>
                    <a:pt x="483" y="229"/>
                  </a:lnTo>
                  <a:lnTo>
                    <a:pt x="483" y="227"/>
                  </a:lnTo>
                  <a:lnTo>
                    <a:pt x="485" y="227"/>
                  </a:lnTo>
                  <a:lnTo>
                    <a:pt x="485" y="225"/>
                  </a:lnTo>
                  <a:lnTo>
                    <a:pt x="487" y="225"/>
                  </a:lnTo>
                  <a:lnTo>
                    <a:pt x="485" y="227"/>
                  </a:lnTo>
                  <a:lnTo>
                    <a:pt x="487" y="227"/>
                  </a:lnTo>
                  <a:lnTo>
                    <a:pt x="487" y="229"/>
                  </a:lnTo>
                  <a:lnTo>
                    <a:pt x="487" y="227"/>
                  </a:lnTo>
                  <a:lnTo>
                    <a:pt x="487" y="225"/>
                  </a:lnTo>
                  <a:lnTo>
                    <a:pt x="487" y="223"/>
                  </a:lnTo>
                  <a:lnTo>
                    <a:pt x="489" y="223"/>
                  </a:lnTo>
                  <a:lnTo>
                    <a:pt x="489" y="225"/>
                  </a:lnTo>
                  <a:lnTo>
                    <a:pt x="489" y="227"/>
                  </a:lnTo>
                  <a:lnTo>
                    <a:pt x="491" y="227"/>
                  </a:lnTo>
                  <a:lnTo>
                    <a:pt x="491" y="229"/>
                  </a:lnTo>
                  <a:lnTo>
                    <a:pt x="493" y="229"/>
                  </a:lnTo>
                  <a:lnTo>
                    <a:pt x="493" y="231"/>
                  </a:lnTo>
                  <a:lnTo>
                    <a:pt x="493" y="229"/>
                  </a:lnTo>
                  <a:lnTo>
                    <a:pt x="493" y="227"/>
                  </a:lnTo>
                  <a:lnTo>
                    <a:pt x="493" y="225"/>
                  </a:lnTo>
                  <a:lnTo>
                    <a:pt x="495" y="223"/>
                  </a:lnTo>
                  <a:lnTo>
                    <a:pt x="495" y="225"/>
                  </a:lnTo>
                  <a:lnTo>
                    <a:pt x="497" y="225"/>
                  </a:lnTo>
                  <a:lnTo>
                    <a:pt x="497" y="223"/>
                  </a:lnTo>
                  <a:lnTo>
                    <a:pt x="497" y="225"/>
                  </a:lnTo>
                  <a:lnTo>
                    <a:pt x="497" y="227"/>
                  </a:lnTo>
                  <a:lnTo>
                    <a:pt x="497" y="225"/>
                  </a:lnTo>
                  <a:lnTo>
                    <a:pt x="499" y="225"/>
                  </a:lnTo>
                  <a:lnTo>
                    <a:pt x="501" y="225"/>
                  </a:lnTo>
                  <a:lnTo>
                    <a:pt x="501" y="227"/>
                  </a:lnTo>
                  <a:lnTo>
                    <a:pt x="499" y="227"/>
                  </a:lnTo>
                  <a:lnTo>
                    <a:pt x="499" y="229"/>
                  </a:lnTo>
                  <a:lnTo>
                    <a:pt x="501" y="229"/>
                  </a:lnTo>
                  <a:lnTo>
                    <a:pt x="501" y="231"/>
                  </a:lnTo>
                  <a:lnTo>
                    <a:pt x="499" y="231"/>
                  </a:lnTo>
                  <a:lnTo>
                    <a:pt x="499" y="232"/>
                  </a:lnTo>
                  <a:lnTo>
                    <a:pt x="503" y="231"/>
                  </a:lnTo>
                  <a:lnTo>
                    <a:pt x="505" y="232"/>
                  </a:lnTo>
                  <a:lnTo>
                    <a:pt x="503" y="231"/>
                  </a:lnTo>
                  <a:lnTo>
                    <a:pt x="501" y="231"/>
                  </a:lnTo>
                  <a:lnTo>
                    <a:pt x="501" y="229"/>
                  </a:lnTo>
                  <a:lnTo>
                    <a:pt x="501" y="227"/>
                  </a:lnTo>
                  <a:lnTo>
                    <a:pt x="503" y="227"/>
                  </a:lnTo>
                  <a:lnTo>
                    <a:pt x="505" y="227"/>
                  </a:lnTo>
                  <a:lnTo>
                    <a:pt x="505" y="229"/>
                  </a:lnTo>
                  <a:lnTo>
                    <a:pt x="507" y="229"/>
                  </a:lnTo>
                  <a:lnTo>
                    <a:pt x="510" y="229"/>
                  </a:lnTo>
                  <a:lnTo>
                    <a:pt x="508" y="232"/>
                  </a:lnTo>
                  <a:lnTo>
                    <a:pt x="507" y="234"/>
                  </a:lnTo>
                  <a:lnTo>
                    <a:pt x="505" y="234"/>
                  </a:lnTo>
                  <a:lnTo>
                    <a:pt x="503" y="234"/>
                  </a:lnTo>
                  <a:lnTo>
                    <a:pt x="501" y="234"/>
                  </a:lnTo>
                  <a:lnTo>
                    <a:pt x="501" y="236"/>
                  </a:lnTo>
                  <a:lnTo>
                    <a:pt x="507" y="234"/>
                  </a:lnTo>
                  <a:lnTo>
                    <a:pt x="508" y="232"/>
                  </a:lnTo>
                  <a:lnTo>
                    <a:pt x="510" y="231"/>
                  </a:lnTo>
                  <a:lnTo>
                    <a:pt x="512" y="231"/>
                  </a:lnTo>
                  <a:lnTo>
                    <a:pt x="510" y="232"/>
                  </a:lnTo>
                  <a:lnTo>
                    <a:pt x="510" y="234"/>
                  </a:lnTo>
                  <a:lnTo>
                    <a:pt x="512" y="236"/>
                  </a:lnTo>
                  <a:lnTo>
                    <a:pt x="514" y="236"/>
                  </a:lnTo>
                  <a:lnTo>
                    <a:pt x="512" y="238"/>
                  </a:lnTo>
                  <a:lnTo>
                    <a:pt x="514" y="240"/>
                  </a:lnTo>
                  <a:lnTo>
                    <a:pt x="512" y="240"/>
                  </a:lnTo>
                  <a:lnTo>
                    <a:pt x="514" y="240"/>
                  </a:lnTo>
                  <a:lnTo>
                    <a:pt x="516" y="238"/>
                  </a:lnTo>
                  <a:lnTo>
                    <a:pt x="516" y="240"/>
                  </a:lnTo>
                  <a:lnTo>
                    <a:pt x="518" y="240"/>
                  </a:lnTo>
                  <a:lnTo>
                    <a:pt x="518" y="238"/>
                  </a:lnTo>
                  <a:lnTo>
                    <a:pt x="520" y="238"/>
                  </a:lnTo>
                  <a:lnTo>
                    <a:pt x="520" y="236"/>
                  </a:lnTo>
                  <a:lnTo>
                    <a:pt x="516" y="236"/>
                  </a:lnTo>
                  <a:lnTo>
                    <a:pt x="514" y="234"/>
                  </a:lnTo>
                  <a:lnTo>
                    <a:pt x="516" y="232"/>
                  </a:lnTo>
                  <a:lnTo>
                    <a:pt x="518" y="232"/>
                  </a:lnTo>
                  <a:lnTo>
                    <a:pt x="518" y="231"/>
                  </a:lnTo>
                  <a:lnTo>
                    <a:pt x="516" y="231"/>
                  </a:lnTo>
                  <a:lnTo>
                    <a:pt x="518" y="231"/>
                  </a:lnTo>
                  <a:lnTo>
                    <a:pt x="518" y="229"/>
                  </a:lnTo>
                  <a:lnTo>
                    <a:pt x="516" y="229"/>
                  </a:lnTo>
                  <a:lnTo>
                    <a:pt x="514" y="229"/>
                  </a:lnTo>
                  <a:lnTo>
                    <a:pt x="516" y="229"/>
                  </a:lnTo>
                  <a:lnTo>
                    <a:pt x="518" y="227"/>
                  </a:lnTo>
                  <a:lnTo>
                    <a:pt x="520" y="227"/>
                  </a:lnTo>
                  <a:lnTo>
                    <a:pt x="518" y="227"/>
                  </a:lnTo>
                  <a:lnTo>
                    <a:pt x="516" y="227"/>
                  </a:lnTo>
                  <a:lnTo>
                    <a:pt x="518" y="225"/>
                  </a:lnTo>
                  <a:lnTo>
                    <a:pt x="520" y="225"/>
                  </a:lnTo>
                  <a:lnTo>
                    <a:pt x="522" y="225"/>
                  </a:lnTo>
                  <a:lnTo>
                    <a:pt x="520" y="225"/>
                  </a:lnTo>
                  <a:lnTo>
                    <a:pt x="520" y="223"/>
                  </a:lnTo>
                  <a:lnTo>
                    <a:pt x="518" y="223"/>
                  </a:lnTo>
                  <a:lnTo>
                    <a:pt x="520" y="221"/>
                  </a:lnTo>
                  <a:lnTo>
                    <a:pt x="522" y="219"/>
                  </a:lnTo>
                  <a:lnTo>
                    <a:pt x="524" y="217"/>
                  </a:lnTo>
                  <a:lnTo>
                    <a:pt x="524" y="215"/>
                  </a:lnTo>
                  <a:lnTo>
                    <a:pt x="526" y="213"/>
                  </a:lnTo>
                  <a:lnTo>
                    <a:pt x="530" y="215"/>
                  </a:lnTo>
                  <a:lnTo>
                    <a:pt x="531" y="215"/>
                  </a:lnTo>
                  <a:lnTo>
                    <a:pt x="533" y="217"/>
                  </a:lnTo>
                  <a:lnTo>
                    <a:pt x="533" y="215"/>
                  </a:lnTo>
                  <a:lnTo>
                    <a:pt x="531" y="215"/>
                  </a:lnTo>
                  <a:lnTo>
                    <a:pt x="531" y="213"/>
                  </a:lnTo>
                  <a:lnTo>
                    <a:pt x="530" y="213"/>
                  </a:lnTo>
                  <a:lnTo>
                    <a:pt x="530" y="211"/>
                  </a:lnTo>
                  <a:lnTo>
                    <a:pt x="531" y="209"/>
                  </a:lnTo>
                  <a:lnTo>
                    <a:pt x="531" y="208"/>
                  </a:lnTo>
                  <a:lnTo>
                    <a:pt x="533" y="206"/>
                  </a:lnTo>
                  <a:lnTo>
                    <a:pt x="535" y="206"/>
                  </a:lnTo>
                  <a:lnTo>
                    <a:pt x="537" y="209"/>
                  </a:lnTo>
                  <a:lnTo>
                    <a:pt x="539" y="209"/>
                  </a:lnTo>
                  <a:lnTo>
                    <a:pt x="539" y="208"/>
                  </a:lnTo>
                  <a:lnTo>
                    <a:pt x="537" y="206"/>
                  </a:lnTo>
                  <a:lnTo>
                    <a:pt x="537" y="204"/>
                  </a:lnTo>
                  <a:lnTo>
                    <a:pt x="535" y="204"/>
                  </a:lnTo>
                  <a:lnTo>
                    <a:pt x="535" y="202"/>
                  </a:lnTo>
                  <a:lnTo>
                    <a:pt x="533" y="202"/>
                  </a:lnTo>
                  <a:lnTo>
                    <a:pt x="531" y="202"/>
                  </a:lnTo>
                  <a:lnTo>
                    <a:pt x="531" y="200"/>
                  </a:lnTo>
                  <a:lnTo>
                    <a:pt x="531" y="198"/>
                  </a:lnTo>
                  <a:lnTo>
                    <a:pt x="533" y="198"/>
                  </a:lnTo>
                  <a:lnTo>
                    <a:pt x="535" y="198"/>
                  </a:lnTo>
                  <a:lnTo>
                    <a:pt x="535" y="200"/>
                  </a:lnTo>
                  <a:lnTo>
                    <a:pt x="537" y="200"/>
                  </a:lnTo>
                  <a:lnTo>
                    <a:pt x="537" y="202"/>
                  </a:lnTo>
                  <a:lnTo>
                    <a:pt x="537" y="200"/>
                  </a:lnTo>
                  <a:lnTo>
                    <a:pt x="537" y="198"/>
                  </a:lnTo>
                  <a:lnTo>
                    <a:pt x="539" y="198"/>
                  </a:lnTo>
                  <a:lnTo>
                    <a:pt x="539" y="196"/>
                  </a:lnTo>
                  <a:lnTo>
                    <a:pt x="537" y="196"/>
                  </a:lnTo>
                  <a:lnTo>
                    <a:pt x="537" y="194"/>
                  </a:lnTo>
                  <a:lnTo>
                    <a:pt x="537" y="192"/>
                  </a:lnTo>
                  <a:lnTo>
                    <a:pt x="539" y="192"/>
                  </a:lnTo>
                  <a:lnTo>
                    <a:pt x="539" y="194"/>
                  </a:lnTo>
                  <a:lnTo>
                    <a:pt x="541" y="194"/>
                  </a:lnTo>
                  <a:lnTo>
                    <a:pt x="543" y="194"/>
                  </a:lnTo>
                  <a:lnTo>
                    <a:pt x="543" y="192"/>
                  </a:lnTo>
                  <a:lnTo>
                    <a:pt x="545" y="192"/>
                  </a:lnTo>
                  <a:lnTo>
                    <a:pt x="543" y="194"/>
                  </a:lnTo>
                  <a:lnTo>
                    <a:pt x="543" y="196"/>
                  </a:lnTo>
                  <a:lnTo>
                    <a:pt x="541" y="196"/>
                  </a:lnTo>
                  <a:lnTo>
                    <a:pt x="541" y="198"/>
                  </a:lnTo>
                  <a:lnTo>
                    <a:pt x="543" y="196"/>
                  </a:lnTo>
                  <a:lnTo>
                    <a:pt x="543" y="198"/>
                  </a:lnTo>
                  <a:lnTo>
                    <a:pt x="545" y="198"/>
                  </a:lnTo>
                  <a:lnTo>
                    <a:pt x="545" y="196"/>
                  </a:lnTo>
                  <a:lnTo>
                    <a:pt x="545" y="194"/>
                  </a:lnTo>
                  <a:lnTo>
                    <a:pt x="547" y="196"/>
                  </a:lnTo>
                  <a:lnTo>
                    <a:pt x="547" y="198"/>
                  </a:lnTo>
                  <a:lnTo>
                    <a:pt x="547" y="200"/>
                  </a:lnTo>
                  <a:lnTo>
                    <a:pt x="549" y="200"/>
                  </a:lnTo>
                  <a:lnTo>
                    <a:pt x="549" y="196"/>
                  </a:lnTo>
                  <a:lnTo>
                    <a:pt x="549" y="194"/>
                  </a:lnTo>
                  <a:lnTo>
                    <a:pt x="549" y="192"/>
                  </a:lnTo>
                  <a:lnTo>
                    <a:pt x="551" y="192"/>
                  </a:lnTo>
                  <a:lnTo>
                    <a:pt x="551" y="194"/>
                  </a:lnTo>
                  <a:lnTo>
                    <a:pt x="551" y="196"/>
                  </a:lnTo>
                  <a:lnTo>
                    <a:pt x="551" y="198"/>
                  </a:lnTo>
                  <a:lnTo>
                    <a:pt x="551" y="196"/>
                  </a:lnTo>
                  <a:lnTo>
                    <a:pt x="553" y="198"/>
                  </a:lnTo>
                  <a:lnTo>
                    <a:pt x="553" y="196"/>
                  </a:lnTo>
                  <a:lnTo>
                    <a:pt x="555" y="196"/>
                  </a:lnTo>
                  <a:lnTo>
                    <a:pt x="555" y="198"/>
                  </a:lnTo>
                  <a:lnTo>
                    <a:pt x="555" y="196"/>
                  </a:lnTo>
                  <a:lnTo>
                    <a:pt x="556" y="196"/>
                  </a:lnTo>
                  <a:lnTo>
                    <a:pt x="558" y="196"/>
                  </a:lnTo>
                  <a:lnTo>
                    <a:pt x="558" y="198"/>
                  </a:lnTo>
                  <a:lnTo>
                    <a:pt x="556" y="198"/>
                  </a:lnTo>
                  <a:lnTo>
                    <a:pt x="556" y="200"/>
                  </a:lnTo>
                  <a:lnTo>
                    <a:pt x="555" y="202"/>
                  </a:lnTo>
                  <a:lnTo>
                    <a:pt x="553" y="202"/>
                  </a:lnTo>
                  <a:lnTo>
                    <a:pt x="553" y="204"/>
                  </a:lnTo>
                  <a:lnTo>
                    <a:pt x="553" y="206"/>
                  </a:lnTo>
                  <a:lnTo>
                    <a:pt x="551" y="206"/>
                  </a:lnTo>
                  <a:lnTo>
                    <a:pt x="551" y="208"/>
                  </a:lnTo>
                  <a:lnTo>
                    <a:pt x="549" y="209"/>
                  </a:lnTo>
                  <a:lnTo>
                    <a:pt x="547" y="209"/>
                  </a:lnTo>
                  <a:lnTo>
                    <a:pt x="547" y="211"/>
                  </a:lnTo>
                  <a:lnTo>
                    <a:pt x="545" y="213"/>
                  </a:lnTo>
                  <a:lnTo>
                    <a:pt x="545" y="215"/>
                  </a:lnTo>
                  <a:lnTo>
                    <a:pt x="547" y="213"/>
                  </a:lnTo>
                  <a:lnTo>
                    <a:pt x="547" y="215"/>
                  </a:lnTo>
                  <a:lnTo>
                    <a:pt x="545" y="215"/>
                  </a:lnTo>
                  <a:lnTo>
                    <a:pt x="547" y="215"/>
                  </a:lnTo>
                  <a:lnTo>
                    <a:pt x="547" y="217"/>
                  </a:lnTo>
                  <a:lnTo>
                    <a:pt x="547" y="219"/>
                  </a:lnTo>
                  <a:lnTo>
                    <a:pt x="547" y="221"/>
                  </a:lnTo>
                  <a:lnTo>
                    <a:pt x="547" y="219"/>
                  </a:lnTo>
                  <a:lnTo>
                    <a:pt x="545" y="219"/>
                  </a:lnTo>
                  <a:lnTo>
                    <a:pt x="545" y="221"/>
                  </a:lnTo>
                  <a:lnTo>
                    <a:pt x="545" y="223"/>
                  </a:lnTo>
                  <a:lnTo>
                    <a:pt x="547" y="223"/>
                  </a:lnTo>
                  <a:lnTo>
                    <a:pt x="545" y="227"/>
                  </a:lnTo>
                  <a:lnTo>
                    <a:pt x="543" y="227"/>
                  </a:lnTo>
                  <a:lnTo>
                    <a:pt x="543" y="229"/>
                  </a:lnTo>
                  <a:lnTo>
                    <a:pt x="543" y="231"/>
                  </a:lnTo>
                  <a:lnTo>
                    <a:pt x="543" y="234"/>
                  </a:lnTo>
                  <a:lnTo>
                    <a:pt x="543" y="232"/>
                  </a:lnTo>
                  <a:lnTo>
                    <a:pt x="545" y="231"/>
                  </a:lnTo>
                  <a:lnTo>
                    <a:pt x="545" y="232"/>
                  </a:lnTo>
                  <a:lnTo>
                    <a:pt x="545" y="234"/>
                  </a:lnTo>
                  <a:lnTo>
                    <a:pt x="547" y="234"/>
                  </a:lnTo>
                  <a:lnTo>
                    <a:pt x="547" y="232"/>
                  </a:lnTo>
                  <a:lnTo>
                    <a:pt x="549" y="231"/>
                  </a:lnTo>
                  <a:lnTo>
                    <a:pt x="549" y="229"/>
                  </a:lnTo>
                  <a:lnTo>
                    <a:pt x="551" y="229"/>
                  </a:lnTo>
                  <a:lnTo>
                    <a:pt x="551" y="227"/>
                  </a:lnTo>
                  <a:lnTo>
                    <a:pt x="551" y="225"/>
                  </a:lnTo>
                  <a:lnTo>
                    <a:pt x="553" y="225"/>
                  </a:lnTo>
                  <a:lnTo>
                    <a:pt x="551" y="223"/>
                  </a:lnTo>
                  <a:lnTo>
                    <a:pt x="553" y="217"/>
                  </a:lnTo>
                  <a:lnTo>
                    <a:pt x="556" y="211"/>
                  </a:lnTo>
                  <a:lnTo>
                    <a:pt x="558" y="211"/>
                  </a:lnTo>
                  <a:lnTo>
                    <a:pt x="558" y="209"/>
                  </a:lnTo>
                  <a:lnTo>
                    <a:pt x="560" y="206"/>
                  </a:lnTo>
                  <a:lnTo>
                    <a:pt x="560" y="204"/>
                  </a:lnTo>
                  <a:lnTo>
                    <a:pt x="562" y="204"/>
                  </a:lnTo>
                  <a:lnTo>
                    <a:pt x="562" y="202"/>
                  </a:lnTo>
                  <a:lnTo>
                    <a:pt x="562" y="200"/>
                  </a:lnTo>
                  <a:lnTo>
                    <a:pt x="564" y="198"/>
                  </a:lnTo>
                  <a:lnTo>
                    <a:pt x="564" y="196"/>
                  </a:lnTo>
                  <a:lnTo>
                    <a:pt x="568" y="192"/>
                  </a:lnTo>
                  <a:lnTo>
                    <a:pt x="570" y="192"/>
                  </a:lnTo>
                  <a:lnTo>
                    <a:pt x="570" y="194"/>
                  </a:lnTo>
                  <a:lnTo>
                    <a:pt x="570" y="196"/>
                  </a:lnTo>
                  <a:lnTo>
                    <a:pt x="570" y="198"/>
                  </a:lnTo>
                  <a:lnTo>
                    <a:pt x="570" y="200"/>
                  </a:lnTo>
                  <a:lnTo>
                    <a:pt x="570" y="198"/>
                  </a:lnTo>
                  <a:lnTo>
                    <a:pt x="572" y="198"/>
                  </a:lnTo>
                  <a:lnTo>
                    <a:pt x="570" y="200"/>
                  </a:lnTo>
                  <a:lnTo>
                    <a:pt x="570" y="202"/>
                  </a:lnTo>
                  <a:lnTo>
                    <a:pt x="570" y="204"/>
                  </a:lnTo>
                  <a:lnTo>
                    <a:pt x="570" y="206"/>
                  </a:lnTo>
                  <a:lnTo>
                    <a:pt x="564" y="208"/>
                  </a:lnTo>
                  <a:lnTo>
                    <a:pt x="566" y="208"/>
                  </a:lnTo>
                  <a:lnTo>
                    <a:pt x="568" y="208"/>
                  </a:lnTo>
                  <a:lnTo>
                    <a:pt x="570" y="208"/>
                  </a:lnTo>
                  <a:lnTo>
                    <a:pt x="568" y="211"/>
                  </a:lnTo>
                  <a:lnTo>
                    <a:pt x="568" y="213"/>
                  </a:lnTo>
                  <a:lnTo>
                    <a:pt x="568" y="215"/>
                  </a:lnTo>
                  <a:lnTo>
                    <a:pt x="568" y="217"/>
                  </a:lnTo>
                  <a:lnTo>
                    <a:pt x="568" y="219"/>
                  </a:lnTo>
                  <a:lnTo>
                    <a:pt x="568" y="221"/>
                  </a:lnTo>
                  <a:lnTo>
                    <a:pt x="570" y="221"/>
                  </a:lnTo>
                  <a:lnTo>
                    <a:pt x="570" y="219"/>
                  </a:lnTo>
                  <a:lnTo>
                    <a:pt x="572" y="219"/>
                  </a:lnTo>
                  <a:lnTo>
                    <a:pt x="572" y="217"/>
                  </a:lnTo>
                  <a:lnTo>
                    <a:pt x="572" y="215"/>
                  </a:lnTo>
                  <a:lnTo>
                    <a:pt x="574" y="215"/>
                  </a:lnTo>
                  <a:lnTo>
                    <a:pt x="574" y="217"/>
                  </a:lnTo>
                  <a:lnTo>
                    <a:pt x="576" y="215"/>
                  </a:lnTo>
                  <a:lnTo>
                    <a:pt x="574" y="213"/>
                  </a:lnTo>
                  <a:lnTo>
                    <a:pt x="576" y="213"/>
                  </a:lnTo>
                  <a:lnTo>
                    <a:pt x="576" y="211"/>
                  </a:lnTo>
                  <a:lnTo>
                    <a:pt x="574" y="211"/>
                  </a:lnTo>
                  <a:lnTo>
                    <a:pt x="576" y="211"/>
                  </a:lnTo>
                  <a:lnTo>
                    <a:pt x="576" y="209"/>
                  </a:lnTo>
                  <a:lnTo>
                    <a:pt x="578" y="209"/>
                  </a:lnTo>
                  <a:lnTo>
                    <a:pt x="579" y="211"/>
                  </a:lnTo>
                  <a:lnTo>
                    <a:pt x="579" y="209"/>
                  </a:lnTo>
                  <a:lnTo>
                    <a:pt x="578" y="209"/>
                  </a:lnTo>
                  <a:lnTo>
                    <a:pt x="576" y="208"/>
                  </a:lnTo>
                  <a:lnTo>
                    <a:pt x="578" y="206"/>
                  </a:lnTo>
                  <a:lnTo>
                    <a:pt x="576" y="206"/>
                  </a:lnTo>
                  <a:lnTo>
                    <a:pt x="578" y="204"/>
                  </a:lnTo>
                  <a:lnTo>
                    <a:pt x="579" y="204"/>
                  </a:lnTo>
                  <a:lnTo>
                    <a:pt x="579" y="202"/>
                  </a:lnTo>
                  <a:lnTo>
                    <a:pt x="579" y="200"/>
                  </a:lnTo>
                  <a:lnTo>
                    <a:pt x="581" y="200"/>
                  </a:lnTo>
                  <a:lnTo>
                    <a:pt x="585" y="200"/>
                  </a:lnTo>
                  <a:lnTo>
                    <a:pt x="583" y="200"/>
                  </a:lnTo>
                  <a:lnTo>
                    <a:pt x="583" y="198"/>
                  </a:lnTo>
                  <a:lnTo>
                    <a:pt x="581" y="196"/>
                  </a:lnTo>
                  <a:lnTo>
                    <a:pt x="581" y="194"/>
                  </a:lnTo>
                  <a:lnTo>
                    <a:pt x="581" y="196"/>
                  </a:lnTo>
                  <a:lnTo>
                    <a:pt x="579" y="196"/>
                  </a:lnTo>
                  <a:lnTo>
                    <a:pt x="578" y="196"/>
                  </a:lnTo>
                  <a:lnTo>
                    <a:pt x="578" y="194"/>
                  </a:lnTo>
                  <a:lnTo>
                    <a:pt x="578" y="192"/>
                  </a:lnTo>
                  <a:lnTo>
                    <a:pt x="581" y="194"/>
                  </a:lnTo>
                  <a:lnTo>
                    <a:pt x="579" y="192"/>
                  </a:lnTo>
                  <a:lnTo>
                    <a:pt x="579" y="190"/>
                  </a:lnTo>
                  <a:lnTo>
                    <a:pt x="578" y="190"/>
                  </a:lnTo>
                  <a:lnTo>
                    <a:pt x="579" y="188"/>
                  </a:lnTo>
                  <a:lnTo>
                    <a:pt x="583" y="190"/>
                  </a:lnTo>
                  <a:lnTo>
                    <a:pt x="583" y="192"/>
                  </a:lnTo>
                  <a:lnTo>
                    <a:pt x="583" y="190"/>
                  </a:lnTo>
                  <a:lnTo>
                    <a:pt x="583" y="188"/>
                  </a:lnTo>
                  <a:lnTo>
                    <a:pt x="583" y="186"/>
                  </a:lnTo>
                  <a:lnTo>
                    <a:pt x="585" y="186"/>
                  </a:lnTo>
                  <a:lnTo>
                    <a:pt x="585" y="184"/>
                  </a:lnTo>
                  <a:lnTo>
                    <a:pt x="587" y="184"/>
                  </a:lnTo>
                  <a:close/>
                  <a:moveTo>
                    <a:pt x="555" y="183"/>
                  </a:moveTo>
                  <a:lnTo>
                    <a:pt x="556" y="183"/>
                  </a:lnTo>
                  <a:lnTo>
                    <a:pt x="556" y="184"/>
                  </a:lnTo>
                  <a:lnTo>
                    <a:pt x="556" y="186"/>
                  </a:lnTo>
                  <a:lnTo>
                    <a:pt x="556" y="184"/>
                  </a:lnTo>
                  <a:lnTo>
                    <a:pt x="556" y="186"/>
                  </a:lnTo>
                  <a:lnTo>
                    <a:pt x="558" y="184"/>
                  </a:lnTo>
                  <a:lnTo>
                    <a:pt x="560" y="184"/>
                  </a:lnTo>
                  <a:lnTo>
                    <a:pt x="560" y="186"/>
                  </a:lnTo>
                  <a:lnTo>
                    <a:pt x="558" y="186"/>
                  </a:lnTo>
                  <a:lnTo>
                    <a:pt x="558" y="188"/>
                  </a:lnTo>
                  <a:lnTo>
                    <a:pt x="556" y="188"/>
                  </a:lnTo>
                  <a:lnTo>
                    <a:pt x="558" y="188"/>
                  </a:lnTo>
                  <a:lnTo>
                    <a:pt x="558" y="190"/>
                  </a:lnTo>
                  <a:lnTo>
                    <a:pt x="560" y="190"/>
                  </a:lnTo>
                  <a:lnTo>
                    <a:pt x="560" y="188"/>
                  </a:lnTo>
                  <a:lnTo>
                    <a:pt x="562" y="188"/>
                  </a:lnTo>
                  <a:lnTo>
                    <a:pt x="562" y="190"/>
                  </a:lnTo>
                  <a:lnTo>
                    <a:pt x="560" y="190"/>
                  </a:lnTo>
                  <a:lnTo>
                    <a:pt x="560" y="192"/>
                  </a:lnTo>
                  <a:lnTo>
                    <a:pt x="558" y="192"/>
                  </a:lnTo>
                  <a:lnTo>
                    <a:pt x="556" y="192"/>
                  </a:lnTo>
                  <a:lnTo>
                    <a:pt x="555" y="192"/>
                  </a:lnTo>
                  <a:lnTo>
                    <a:pt x="555" y="194"/>
                  </a:lnTo>
                  <a:lnTo>
                    <a:pt x="553" y="194"/>
                  </a:lnTo>
                  <a:lnTo>
                    <a:pt x="551" y="194"/>
                  </a:lnTo>
                  <a:lnTo>
                    <a:pt x="551" y="192"/>
                  </a:lnTo>
                  <a:lnTo>
                    <a:pt x="549" y="192"/>
                  </a:lnTo>
                  <a:lnTo>
                    <a:pt x="551" y="190"/>
                  </a:lnTo>
                  <a:lnTo>
                    <a:pt x="553" y="190"/>
                  </a:lnTo>
                  <a:lnTo>
                    <a:pt x="551" y="190"/>
                  </a:lnTo>
                  <a:lnTo>
                    <a:pt x="551" y="188"/>
                  </a:lnTo>
                  <a:lnTo>
                    <a:pt x="549" y="190"/>
                  </a:lnTo>
                  <a:lnTo>
                    <a:pt x="547" y="190"/>
                  </a:lnTo>
                  <a:lnTo>
                    <a:pt x="547" y="188"/>
                  </a:lnTo>
                  <a:lnTo>
                    <a:pt x="549" y="186"/>
                  </a:lnTo>
                  <a:lnTo>
                    <a:pt x="551" y="186"/>
                  </a:lnTo>
                  <a:lnTo>
                    <a:pt x="553" y="186"/>
                  </a:lnTo>
                  <a:lnTo>
                    <a:pt x="555" y="188"/>
                  </a:lnTo>
                  <a:lnTo>
                    <a:pt x="555" y="186"/>
                  </a:lnTo>
                  <a:lnTo>
                    <a:pt x="553" y="184"/>
                  </a:lnTo>
                  <a:lnTo>
                    <a:pt x="553" y="183"/>
                  </a:lnTo>
                  <a:lnTo>
                    <a:pt x="555" y="183"/>
                  </a:lnTo>
                  <a:close/>
                  <a:moveTo>
                    <a:pt x="19" y="183"/>
                  </a:moveTo>
                  <a:lnTo>
                    <a:pt x="19" y="184"/>
                  </a:lnTo>
                  <a:lnTo>
                    <a:pt x="17" y="184"/>
                  </a:lnTo>
                  <a:lnTo>
                    <a:pt x="19" y="186"/>
                  </a:lnTo>
                  <a:lnTo>
                    <a:pt x="19" y="188"/>
                  </a:lnTo>
                  <a:lnTo>
                    <a:pt x="11" y="192"/>
                  </a:lnTo>
                  <a:lnTo>
                    <a:pt x="9" y="192"/>
                  </a:lnTo>
                  <a:lnTo>
                    <a:pt x="7" y="192"/>
                  </a:lnTo>
                  <a:lnTo>
                    <a:pt x="7" y="194"/>
                  </a:lnTo>
                  <a:lnTo>
                    <a:pt x="3" y="198"/>
                  </a:lnTo>
                  <a:lnTo>
                    <a:pt x="3" y="200"/>
                  </a:lnTo>
                  <a:lnTo>
                    <a:pt x="2" y="200"/>
                  </a:lnTo>
                  <a:lnTo>
                    <a:pt x="2" y="198"/>
                  </a:lnTo>
                  <a:lnTo>
                    <a:pt x="0" y="198"/>
                  </a:lnTo>
                  <a:lnTo>
                    <a:pt x="0" y="196"/>
                  </a:lnTo>
                  <a:lnTo>
                    <a:pt x="2" y="196"/>
                  </a:lnTo>
                  <a:lnTo>
                    <a:pt x="3" y="194"/>
                  </a:lnTo>
                  <a:lnTo>
                    <a:pt x="5" y="194"/>
                  </a:lnTo>
                  <a:lnTo>
                    <a:pt x="5" y="192"/>
                  </a:lnTo>
                  <a:lnTo>
                    <a:pt x="7" y="192"/>
                  </a:lnTo>
                  <a:lnTo>
                    <a:pt x="9" y="190"/>
                  </a:lnTo>
                  <a:lnTo>
                    <a:pt x="11" y="188"/>
                  </a:lnTo>
                  <a:lnTo>
                    <a:pt x="11" y="186"/>
                  </a:lnTo>
                  <a:lnTo>
                    <a:pt x="11" y="184"/>
                  </a:lnTo>
                  <a:lnTo>
                    <a:pt x="13" y="183"/>
                  </a:lnTo>
                  <a:lnTo>
                    <a:pt x="15" y="183"/>
                  </a:lnTo>
                  <a:lnTo>
                    <a:pt x="17" y="183"/>
                  </a:lnTo>
                  <a:lnTo>
                    <a:pt x="19" y="183"/>
                  </a:lnTo>
                  <a:close/>
                  <a:moveTo>
                    <a:pt x="451" y="0"/>
                  </a:moveTo>
                  <a:lnTo>
                    <a:pt x="451" y="2"/>
                  </a:lnTo>
                  <a:lnTo>
                    <a:pt x="453" y="2"/>
                  </a:lnTo>
                  <a:lnTo>
                    <a:pt x="453" y="4"/>
                  </a:lnTo>
                  <a:lnTo>
                    <a:pt x="453" y="6"/>
                  </a:lnTo>
                  <a:lnTo>
                    <a:pt x="451" y="6"/>
                  </a:lnTo>
                  <a:lnTo>
                    <a:pt x="451" y="8"/>
                  </a:lnTo>
                  <a:lnTo>
                    <a:pt x="451" y="10"/>
                  </a:lnTo>
                  <a:lnTo>
                    <a:pt x="449" y="12"/>
                  </a:lnTo>
                  <a:lnTo>
                    <a:pt x="449" y="10"/>
                  </a:lnTo>
                  <a:lnTo>
                    <a:pt x="447" y="10"/>
                  </a:lnTo>
                  <a:lnTo>
                    <a:pt x="447" y="8"/>
                  </a:lnTo>
                  <a:lnTo>
                    <a:pt x="445" y="6"/>
                  </a:lnTo>
                  <a:lnTo>
                    <a:pt x="445" y="4"/>
                  </a:lnTo>
                  <a:lnTo>
                    <a:pt x="445" y="2"/>
                  </a:lnTo>
                  <a:lnTo>
                    <a:pt x="447" y="0"/>
                  </a:lnTo>
                  <a:lnTo>
                    <a:pt x="449" y="2"/>
                  </a:lnTo>
                  <a:lnTo>
                    <a:pt x="449" y="0"/>
                  </a:lnTo>
                  <a:lnTo>
                    <a:pt x="451"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6" name="Freeform 175"/>
            <p:cNvSpPr>
              <a:spLocks/>
            </p:cNvSpPr>
            <p:nvPr/>
          </p:nvSpPr>
          <p:spPr bwMode="auto">
            <a:xfrm>
              <a:off x="7051675" y="4024313"/>
              <a:ext cx="206375" cy="119063"/>
            </a:xfrm>
            <a:custGeom>
              <a:avLst/>
              <a:gdLst>
                <a:gd name="T0" fmla="*/ 128 w 130"/>
                <a:gd name="T1" fmla="*/ 48 h 75"/>
                <a:gd name="T2" fmla="*/ 126 w 130"/>
                <a:gd name="T3" fmla="*/ 56 h 75"/>
                <a:gd name="T4" fmla="*/ 128 w 130"/>
                <a:gd name="T5" fmla="*/ 62 h 75"/>
                <a:gd name="T6" fmla="*/ 128 w 130"/>
                <a:gd name="T7" fmla="*/ 69 h 75"/>
                <a:gd name="T8" fmla="*/ 124 w 130"/>
                <a:gd name="T9" fmla="*/ 73 h 75"/>
                <a:gd name="T10" fmla="*/ 121 w 130"/>
                <a:gd name="T11" fmla="*/ 73 h 75"/>
                <a:gd name="T12" fmla="*/ 115 w 130"/>
                <a:gd name="T13" fmla="*/ 73 h 75"/>
                <a:gd name="T14" fmla="*/ 111 w 130"/>
                <a:gd name="T15" fmla="*/ 71 h 75"/>
                <a:gd name="T16" fmla="*/ 105 w 130"/>
                <a:gd name="T17" fmla="*/ 73 h 75"/>
                <a:gd name="T18" fmla="*/ 99 w 130"/>
                <a:gd name="T19" fmla="*/ 69 h 75"/>
                <a:gd name="T20" fmla="*/ 92 w 130"/>
                <a:gd name="T21" fmla="*/ 69 h 75"/>
                <a:gd name="T22" fmla="*/ 90 w 130"/>
                <a:gd name="T23" fmla="*/ 67 h 75"/>
                <a:gd name="T24" fmla="*/ 86 w 130"/>
                <a:gd name="T25" fmla="*/ 67 h 75"/>
                <a:gd name="T26" fmla="*/ 82 w 130"/>
                <a:gd name="T27" fmla="*/ 67 h 75"/>
                <a:gd name="T28" fmla="*/ 78 w 130"/>
                <a:gd name="T29" fmla="*/ 64 h 75"/>
                <a:gd name="T30" fmla="*/ 73 w 130"/>
                <a:gd name="T31" fmla="*/ 62 h 75"/>
                <a:gd name="T32" fmla="*/ 67 w 130"/>
                <a:gd name="T33" fmla="*/ 56 h 75"/>
                <a:gd name="T34" fmla="*/ 61 w 130"/>
                <a:gd name="T35" fmla="*/ 54 h 75"/>
                <a:gd name="T36" fmla="*/ 55 w 130"/>
                <a:gd name="T37" fmla="*/ 54 h 75"/>
                <a:gd name="T38" fmla="*/ 49 w 130"/>
                <a:gd name="T39" fmla="*/ 54 h 75"/>
                <a:gd name="T40" fmla="*/ 42 w 130"/>
                <a:gd name="T41" fmla="*/ 54 h 75"/>
                <a:gd name="T42" fmla="*/ 38 w 130"/>
                <a:gd name="T43" fmla="*/ 50 h 75"/>
                <a:gd name="T44" fmla="*/ 32 w 130"/>
                <a:gd name="T45" fmla="*/ 46 h 75"/>
                <a:gd name="T46" fmla="*/ 26 w 130"/>
                <a:gd name="T47" fmla="*/ 46 h 75"/>
                <a:gd name="T48" fmla="*/ 23 w 130"/>
                <a:gd name="T49" fmla="*/ 43 h 75"/>
                <a:gd name="T50" fmla="*/ 19 w 130"/>
                <a:gd name="T51" fmla="*/ 41 h 75"/>
                <a:gd name="T52" fmla="*/ 15 w 130"/>
                <a:gd name="T53" fmla="*/ 37 h 75"/>
                <a:gd name="T54" fmla="*/ 9 w 130"/>
                <a:gd name="T55" fmla="*/ 35 h 75"/>
                <a:gd name="T56" fmla="*/ 5 w 130"/>
                <a:gd name="T57" fmla="*/ 33 h 75"/>
                <a:gd name="T58" fmla="*/ 1 w 130"/>
                <a:gd name="T59" fmla="*/ 29 h 75"/>
                <a:gd name="T60" fmla="*/ 1 w 130"/>
                <a:gd name="T61" fmla="*/ 25 h 75"/>
                <a:gd name="T62" fmla="*/ 3 w 130"/>
                <a:gd name="T63" fmla="*/ 20 h 75"/>
                <a:gd name="T64" fmla="*/ 5 w 130"/>
                <a:gd name="T65" fmla="*/ 14 h 75"/>
                <a:gd name="T66" fmla="*/ 9 w 130"/>
                <a:gd name="T67" fmla="*/ 10 h 75"/>
                <a:gd name="T68" fmla="*/ 13 w 130"/>
                <a:gd name="T69" fmla="*/ 6 h 75"/>
                <a:gd name="T70" fmla="*/ 15 w 130"/>
                <a:gd name="T71" fmla="*/ 6 h 75"/>
                <a:gd name="T72" fmla="*/ 19 w 130"/>
                <a:gd name="T73" fmla="*/ 6 h 75"/>
                <a:gd name="T74" fmla="*/ 23 w 130"/>
                <a:gd name="T75" fmla="*/ 2 h 75"/>
                <a:gd name="T76" fmla="*/ 28 w 130"/>
                <a:gd name="T77" fmla="*/ 2 h 75"/>
                <a:gd name="T78" fmla="*/ 34 w 130"/>
                <a:gd name="T79" fmla="*/ 4 h 75"/>
                <a:gd name="T80" fmla="*/ 34 w 130"/>
                <a:gd name="T81" fmla="*/ 8 h 75"/>
                <a:gd name="T82" fmla="*/ 40 w 130"/>
                <a:gd name="T83" fmla="*/ 10 h 75"/>
                <a:gd name="T84" fmla="*/ 48 w 130"/>
                <a:gd name="T85" fmla="*/ 14 h 75"/>
                <a:gd name="T86" fmla="*/ 51 w 130"/>
                <a:gd name="T87" fmla="*/ 18 h 75"/>
                <a:gd name="T88" fmla="*/ 55 w 130"/>
                <a:gd name="T89" fmla="*/ 21 h 75"/>
                <a:gd name="T90" fmla="*/ 59 w 130"/>
                <a:gd name="T91" fmla="*/ 21 h 75"/>
                <a:gd name="T92" fmla="*/ 63 w 130"/>
                <a:gd name="T93" fmla="*/ 21 h 75"/>
                <a:gd name="T94" fmla="*/ 67 w 130"/>
                <a:gd name="T95" fmla="*/ 25 h 75"/>
                <a:gd name="T96" fmla="*/ 69 w 130"/>
                <a:gd name="T97" fmla="*/ 31 h 75"/>
                <a:gd name="T98" fmla="*/ 74 w 130"/>
                <a:gd name="T99" fmla="*/ 35 h 75"/>
                <a:gd name="T100" fmla="*/ 80 w 130"/>
                <a:gd name="T101" fmla="*/ 33 h 75"/>
                <a:gd name="T102" fmla="*/ 80 w 130"/>
                <a:gd name="T103" fmla="*/ 39 h 75"/>
                <a:gd name="T104" fmla="*/ 84 w 130"/>
                <a:gd name="T105" fmla="*/ 39 h 75"/>
                <a:gd name="T106" fmla="*/ 86 w 130"/>
                <a:gd name="T107" fmla="*/ 39 h 75"/>
                <a:gd name="T108" fmla="*/ 90 w 130"/>
                <a:gd name="T109" fmla="*/ 41 h 75"/>
                <a:gd name="T110" fmla="*/ 94 w 130"/>
                <a:gd name="T111" fmla="*/ 44 h 75"/>
                <a:gd name="T112" fmla="*/ 96 w 130"/>
                <a:gd name="T113" fmla="*/ 46 h 75"/>
                <a:gd name="T114" fmla="*/ 97 w 130"/>
                <a:gd name="T115" fmla="*/ 44 h 75"/>
                <a:gd name="T116" fmla="*/ 103 w 130"/>
                <a:gd name="T117" fmla="*/ 46 h 75"/>
                <a:gd name="T118" fmla="*/ 107 w 130"/>
                <a:gd name="T119" fmla="*/ 43 h 75"/>
                <a:gd name="T120" fmla="*/ 111 w 130"/>
                <a:gd name="T121" fmla="*/ 46 h 75"/>
                <a:gd name="T122" fmla="*/ 119 w 130"/>
                <a:gd name="T123" fmla="*/ 48 h 75"/>
                <a:gd name="T124" fmla="*/ 124 w 130"/>
                <a:gd name="T125" fmla="*/ 46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0" h="75">
                  <a:moveTo>
                    <a:pt x="128" y="46"/>
                  </a:moveTo>
                  <a:lnTo>
                    <a:pt x="128" y="48"/>
                  </a:lnTo>
                  <a:lnTo>
                    <a:pt x="130" y="48"/>
                  </a:lnTo>
                  <a:lnTo>
                    <a:pt x="128" y="48"/>
                  </a:lnTo>
                  <a:lnTo>
                    <a:pt x="128" y="50"/>
                  </a:lnTo>
                  <a:lnTo>
                    <a:pt x="128" y="52"/>
                  </a:lnTo>
                  <a:lnTo>
                    <a:pt x="126" y="54"/>
                  </a:lnTo>
                  <a:lnTo>
                    <a:pt x="126" y="56"/>
                  </a:lnTo>
                  <a:lnTo>
                    <a:pt x="126" y="58"/>
                  </a:lnTo>
                  <a:lnTo>
                    <a:pt x="126" y="60"/>
                  </a:lnTo>
                  <a:lnTo>
                    <a:pt x="126" y="62"/>
                  </a:lnTo>
                  <a:lnTo>
                    <a:pt x="128" y="62"/>
                  </a:lnTo>
                  <a:lnTo>
                    <a:pt x="128" y="64"/>
                  </a:lnTo>
                  <a:lnTo>
                    <a:pt x="128" y="66"/>
                  </a:lnTo>
                  <a:lnTo>
                    <a:pt x="130" y="67"/>
                  </a:lnTo>
                  <a:lnTo>
                    <a:pt x="128" y="69"/>
                  </a:lnTo>
                  <a:lnTo>
                    <a:pt x="128" y="71"/>
                  </a:lnTo>
                  <a:lnTo>
                    <a:pt x="128" y="73"/>
                  </a:lnTo>
                  <a:lnTo>
                    <a:pt x="126" y="73"/>
                  </a:lnTo>
                  <a:lnTo>
                    <a:pt x="124" y="73"/>
                  </a:lnTo>
                  <a:lnTo>
                    <a:pt x="124" y="71"/>
                  </a:lnTo>
                  <a:lnTo>
                    <a:pt x="124" y="73"/>
                  </a:lnTo>
                  <a:lnTo>
                    <a:pt x="122" y="73"/>
                  </a:lnTo>
                  <a:lnTo>
                    <a:pt x="121" y="73"/>
                  </a:lnTo>
                  <a:lnTo>
                    <a:pt x="119" y="73"/>
                  </a:lnTo>
                  <a:lnTo>
                    <a:pt x="117" y="73"/>
                  </a:lnTo>
                  <a:lnTo>
                    <a:pt x="115" y="75"/>
                  </a:lnTo>
                  <a:lnTo>
                    <a:pt x="115" y="73"/>
                  </a:lnTo>
                  <a:lnTo>
                    <a:pt x="113" y="73"/>
                  </a:lnTo>
                  <a:lnTo>
                    <a:pt x="111" y="71"/>
                  </a:lnTo>
                  <a:lnTo>
                    <a:pt x="111" y="69"/>
                  </a:lnTo>
                  <a:lnTo>
                    <a:pt x="111" y="71"/>
                  </a:lnTo>
                  <a:lnTo>
                    <a:pt x="109" y="71"/>
                  </a:lnTo>
                  <a:lnTo>
                    <a:pt x="109" y="73"/>
                  </a:lnTo>
                  <a:lnTo>
                    <a:pt x="107" y="73"/>
                  </a:lnTo>
                  <a:lnTo>
                    <a:pt x="105" y="73"/>
                  </a:lnTo>
                  <a:lnTo>
                    <a:pt x="103" y="71"/>
                  </a:lnTo>
                  <a:lnTo>
                    <a:pt x="101" y="71"/>
                  </a:lnTo>
                  <a:lnTo>
                    <a:pt x="101" y="69"/>
                  </a:lnTo>
                  <a:lnTo>
                    <a:pt x="99" y="69"/>
                  </a:lnTo>
                  <a:lnTo>
                    <a:pt x="97" y="69"/>
                  </a:lnTo>
                  <a:lnTo>
                    <a:pt x="96" y="69"/>
                  </a:lnTo>
                  <a:lnTo>
                    <a:pt x="94" y="69"/>
                  </a:lnTo>
                  <a:lnTo>
                    <a:pt x="92" y="69"/>
                  </a:lnTo>
                  <a:lnTo>
                    <a:pt x="92" y="71"/>
                  </a:lnTo>
                  <a:lnTo>
                    <a:pt x="92" y="69"/>
                  </a:lnTo>
                  <a:lnTo>
                    <a:pt x="90" y="69"/>
                  </a:lnTo>
                  <a:lnTo>
                    <a:pt x="90" y="67"/>
                  </a:lnTo>
                  <a:lnTo>
                    <a:pt x="90" y="66"/>
                  </a:lnTo>
                  <a:lnTo>
                    <a:pt x="88" y="66"/>
                  </a:lnTo>
                  <a:lnTo>
                    <a:pt x="86" y="66"/>
                  </a:lnTo>
                  <a:lnTo>
                    <a:pt x="86" y="67"/>
                  </a:lnTo>
                  <a:lnTo>
                    <a:pt x="86" y="66"/>
                  </a:lnTo>
                  <a:lnTo>
                    <a:pt x="84" y="66"/>
                  </a:lnTo>
                  <a:lnTo>
                    <a:pt x="84" y="67"/>
                  </a:lnTo>
                  <a:lnTo>
                    <a:pt x="82" y="67"/>
                  </a:lnTo>
                  <a:lnTo>
                    <a:pt x="82" y="66"/>
                  </a:lnTo>
                  <a:lnTo>
                    <a:pt x="80" y="66"/>
                  </a:lnTo>
                  <a:lnTo>
                    <a:pt x="78" y="66"/>
                  </a:lnTo>
                  <a:lnTo>
                    <a:pt x="78" y="64"/>
                  </a:lnTo>
                  <a:lnTo>
                    <a:pt x="76" y="64"/>
                  </a:lnTo>
                  <a:lnTo>
                    <a:pt x="76" y="62"/>
                  </a:lnTo>
                  <a:lnTo>
                    <a:pt x="74" y="64"/>
                  </a:lnTo>
                  <a:lnTo>
                    <a:pt x="73" y="62"/>
                  </a:lnTo>
                  <a:lnTo>
                    <a:pt x="73" y="60"/>
                  </a:lnTo>
                  <a:lnTo>
                    <a:pt x="73" y="58"/>
                  </a:lnTo>
                  <a:lnTo>
                    <a:pt x="73" y="56"/>
                  </a:lnTo>
                  <a:lnTo>
                    <a:pt x="67" y="56"/>
                  </a:lnTo>
                  <a:lnTo>
                    <a:pt x="67" y="54"/>
                  </a:lnTo>
                  <a:lnTo>
                    <a:pt x="65" y="54"/>
                  </a:lnTo>
                  <a:lnTo>
                    <a:pt x="63" y="54"/>
                  </a:lnTo>
                  <a:lnTo>
                    <a:pt x="61" y="54"/>
                  </a:lnTo>
                  <a:lnTo>
                    <a:pt x="61" y="56"/>
                  </a:lnTo>
                  <a:lnTo>
                    <a:pt x="59" y="56"/>
                  </a:lnTo>
                  <a:lnTo>
                    <a:pt x="57" y="54"/>
                  </a:lnTo>
                  <a:lnTo>
                    <a:pt x="55" y="54"/>
                  </a:lnTo>
                  <a:lnTo>
                    <a:pt x="53" y="54"/>
                  </a:lnTo>
                  <a:lnTo>
                    <a:pt x="53" y="56"/>
                  </a:lnTo>
                  <a:lnTo>
                    <a:pt x="51" y="56"/>
                  </a:lnTo>
                  <a:lnTo>
                    <a:pt x="49" y="54"/>
                  </a:lnTo>
                  <a:lnTo>
                    <a:pt x="48" y="54"/>
                  </a:lnTo>
                  <a:lnTo>
                    <a:pt x="46" y="54"/>
                  </a:lnTo>
                  <a:lnTo>
                    <a:pt x="44" y="54"/>
                  </a:lnTo>
                  <a:lnTo>
                    <a:pt x="42" y="54"/>
                  </a:lnTo>
                  <a:lnTo>
                    <a:pt x="42" y="52"/>
                  </a:lnTo>
                  <a:lnTo>
                    <a:pt x="42" y="50"/>
                  </a:lnTo>
                  <a:lnTo>
                    <a:pt x="40" y="50"/>
                  </a:lnTo>
                  <a:lnTo>
                    <a:pt x="38" y="50"/>
                  </a:lnTo>
                  <a:lnTo>
                    <a:pt x="36" y="50"/>
                  </a:lnTo>
                  <a:lnTo>
                    <a:pt x="36" y="48"/>
                  </a:lnTo>
                  <a:lnTo>
                    <a:pt x="34" y="48"/>
                  </a:lnTo>
                  <a:lnTo>
                    <a:pt x="32" y="46"/>
                  </a:lnTo>
                  <a:lnTo>
                    <a:pt x="30" y="46"/>
                  </a:lnTo>
                  <a:lnTo>
                    <a:pt x="28" y="48"/>
                  </a:lnTo>
                  <a:lnTo>
                    <a:pt x="28" y="46"/>
                  </a:lnTo>
                  <a:lnTo>
                    <a:pt x="26" y="46"/>
                  </a:lnTo>
                  <a:lnTo>
                    <a:pt x="26" y="44"/>
                  </a:lnTo>
                  <a:lnTo>
                    <a:pt x="25" y="44"/>
                  </a:lnTo>
                  <a:lnTo>
                    <a:pt x="23" y="44"/>
                  </a:lnTo>
                  <a:lnTo>
                    <a:pt x="23" y="43"/>
                  </a:lnTo>
                  <a:lnTo>
                    <a:pt x="21" y="43"/>
                  </a:lnTo>
                  <a:lnTo>
                    <a:pt x="19" y="43"/>
                  </a:lnTo>
                  <a:lnTo>
                    <a:pt x="21" y="43"/>
                  </a:lnTo>
                  <a:lnTo>
                    <a:pt x="19" y="41"/>
                  </a:lnTo>
                  <a:lnTo>
                    <a:pt x="19" y="39"/>
                  </a:lnTo>
                  <a:lnTo>
                    <a:pt x="17" y="39"/>
                  </a:lnTo>
                  <a:lnTo>
                    <a:pt x="17" y="37"/>
                  </a:lnTo>
                  <a:lnTo>
                    <a:pt x="15" y="37"/>
                  </a:lnTo>
                  <a:lnTo>
                    <a:pt x="13" y="37"/>
                  </a:lnTo>
                  <a:lnTo>
                    <a:pt x="13" y="35"/>
                  </a:lnTo>
                  <a:lnTo>
                    <a:pt x="11" y="35"/>
                  </a:lnTo>
                  <a:lnTo>
                    <a:pt x="9" y="35"/>
                  </a:lnTo>
                  <a:lnTo>
                    <a:pt x="9" y="33"/>
                  </a:lnTo>
                  <a:lnTo>
                    <a:pt x="7" y="33"/>
                  </a:lnTo>
                  <a:lnTo>
                    <a:pt x="7" y="35"/>
                  </a:lnTo>
                  <a:lnTo>
                    <a:pt x="5" y="33"/>
                  </a:lnTo>
                  <a:lnTo>
                    <a:pt x="3" y="33"/>
                  </a:lnTo>
                  <a:lnTo>
                    <a:pt x="3" y="31"/>
                  </a:lnTo>
                  <a:lnTo>
                    <a:pt x="1" y="31"/>
                  </a:lnTo>
                  <a:lnTo>
                    <a:pt x="1" y="29"/>
                  </a:lnTo>
                  <a:lnTo>
                    <a:pt x="0" y="29"/>
                  </a:lnTo>
                  <a:lnTo>
                    <a:pt x="0" y="27"/>
                  </a:lnTo>
                  <a:lnTo>
                    <a:pt x="1" y="27"/>
                  </a:lnTo>
                  <a:lnTo>
                    <a:pt x="1" y="25"/>
                  </a:lnTo>
                  <a:lnTo>
                    <a:pt x="3" y="25"/>
                  </a:lnTo>
                  <a:lnTo>
                    <a:pt x="3" y="23"/>
                  </a:lnTo>
                  <a:lnTo>
                    <a:pt x="3" y="21"/>
                  </a:lnTo>
                  <a:lnTo>
                    <a:pt x="3" y="20"/>
                  </a:lnTo>
                  <a:lnTo>
                    <a:pt x="3" y="18"/>
                  </a:lnTo>
                  <a:lnTo>
                    <a:pt x="5" y="18"/>
                  </a:lnTo>
                  <a:lnTo>
                    <a:pt x="5" y="16"/>
                  </a:lnTo>
                  <a:lnTo>
                    <a:pt x="5" y="14"/>
                  </a:lnTo>
                  <a:lnTo>
                    <a:pt x="5" y="12"/>
                  </a:lnTo>
                  <a:lnTo>
                    <a:pt x="7" y="12"/>
                  </a:lnTo>
                  <a:lnTo>
                    <a:pt x="7" y="10"/>
                  </a:lnTo>
                  <a:lnTo>
                    <a:pt x="9" y="10"/>
                  </a:lnTo>
                  <a:lnTo>
                    <a:pt x="9" y="8"/>
                  </a:lnTo>
                  <a:lnTo>
                    <a:pt x="11" y="8"/>
                  </a:lnTo>
                  <a:lnTo>
                    <a:pt x="11" y="6"/>
                  </a:lnTo>
                  <a:lnTo>
                    <a:pt x="13" y="6"/>
                  </a:lnTo>
                  <a:lnTo>
                    <a:pt x="13" y="4"/>
                  </a:lnTo>
                  <a:lnTo>
                    <a:pt x="13" y="6"/>
                  </a:lnTo>
                  <a:lnTo>
                    <a:pt x="15" y="4"/>
                  </a:lnTo>
                  <a:lnTo>
                    <a:pt x="15" y="6"/>
                  </a:lnTo>
                  <a:lnTo>
                    <a:pt x="17" y="6"/>
                  </a:lnTo>
                  <a:lnTo>
                    <a:pt x="17" y="8"/>
                  </a:lnTo>
                  <a:lnTo>
                    <a:pt x="19" y="8"/>
                  </a:lnTo>
                  <a:lnTo>
                    <a:pt x="19" y="6"/>
                  </a:lnTo>
                  <a:lnTo>
                    <a:pt x="21" y="6"/>
                  </a:lnTo>
                  <a:lnTo>
                    <a:pt x="21" y="4"/>
                  </a:lnTo>
                  <a:lnTo>
                    <a:pt x="21" y="2"/>
                  </a:lnTo>
                  <a:lnTo>
                    <a:pt x="23" y="2"/>
                  </a:lnTo>
                  <a:lnTo>
                    <a:pt x="25" y="2"/>
                  </a:lnTo>
                  <a:lnTo>
                    <a:pt x="25" y="0"/>
                  </a:lnTo>
                  <a:lnTo>
                    <a:pt x="26" y="2"/>
                  </a:lnTo>
                  <a:lnTo>
                    <a:pt x="28" y="2"/>
                  </a:lnTo>
                  <a:lnTo>
                    <a:pt x="30" y="2"/>
                  </a:lnTo>
                  <a:lnTo>
                    <a:pt x="32" y="2"/>
                  </a:lnTo>
                  <a:lnTo>
                    <a:pt x="32" y="4"/>
                  </a:lnTo>
                  <a:lnTo>
                    <a:pt x="34" y="4"/>
                  </a:lnTo>
                  <a:lnTo>
                    <a:pt x="34" y="6"/>
                  </a:lnTo>
                  <a:lnTo>
                    <a:pt x="32" y="6"/>
                  </a:lnTo>
                  <a:lnTo>
                    <a:pt x="34" y="6"/>
                  </a:lnTo>
                  <a:lnTo>
                    <a:pt x="34" y="8"/>
                  </a:lnTo>
                  <a:lnTo>
                    <a:pt x="36" y="8"/>
                  </a:lnTo>
                  <a:lnTo>
                    <a:pt x="38" y="8"/>
                  </a:lnTo>
                  <a:lnTo>
                    <a:pt x="38" y="10"/>
                  </a:lnTo>
                  <a:lnTo>
                    <a:pt x="40" y="10"/>
                  </a:lnTo>
                  <a:lnTo>
                    <a:pt x="42" y="12"/>
                  </a:lnTo>
                  <a:lnTo>
                    <a:pt x="44" y="14"/>
                  </a:lnTo>
                  <a:lnTo>
                    <a:pt x="46" y="14"/>
                  </a:lnTo>
                  <a:lnTo>
                    <a:pt x="48" y="14"/>
                  </a:lnTo>
                  <a:lnTo>
                    <a:pt x="48" y="16"/>
                  </a:lnTo>
                  <a:lnTo>
                    <a:pt x="49" y="16"/>
                  </a:lnTo>
                  <a:lnTo>
                    <a:pt x="51" y="16"/>
                  </a:lnTo>
                  <a:lnTo>
                    <a:pt x="51" y="18"/>
                  </a:lnTo>
                  <a:lnTo>
                    <a:pt x="53" y="18"/>
                  </a:lnTo>
                  <a:lnTo>
                    <a:pt x="53" y="20"/>
                  </a:lnTo>
                  <a:lnTo>
                    <a:pt x="53" y="21"/>
                  </a:lnTo>
                  <a:lnTo>
                    <a:pt x="55" y="21"/>
                  </a:lnTo>
                  <a:lnTo>
                    <a:pt x="55" y="23"/>
                  </a:lnTo>
                  <a:lnTo>
                    <a:pt x="57" y="23"/>
                  </a:lnTo>
                  <a:lnTo>
                    <a:pt x="59" y="23"/>
                  </a:lnTo>
                  <a:lnTo>
                    <a:pt x="59" y="21"/>
                  </a:lnTo>
                  <a:lnTo>
                    <a:pt x="59" y="23"/>
                  </a:lnTo>
                  <a:lnTo>
                    <a:pt x="59" y="21"/>
                  </a:lnTo>
                  <a:lnTo>
                    <a:pt x="61" y="21"/>
                  </a:lnTo>
                  <a:lnTo>
                    <a:pt x="63" y="21"/>
                  </a:lnTo>
                  <a:lnTo>
                    <a:pt x="65" y="21"/>
                  </a:lnTo>
                  <a:lnTo>
                    <a:pt x="65" y="23"/>
                  </a:lnTo>
                  <a:lnTo>
                    <a:pt x="65" y="25"/>
                  </a:lnTo>
                  <a:lnTo>
                    <a:pt x="67" y="25"/>
                  </a:lnTo>
                  <a:lnTo>
                    <a:pt x="67" y="27"/>
                  </a:lnTo>
                  <a:lnTo>
                    <a:pt x="67" y="29"/>
                  </a:lnTo>
                  <a:lnTo>
                    <a:pt x="69" y="29"/>
                  </a:lnTo>
                  <a:lnTo>
                    <a:pt x="69" y="31"/>
                  </a:lnTo>
                  <a:lnTo>
                    <a:pt x="71" y="31"/>
                  </a:lnTo>
                  <a:lnTo>
                    <a:pt x="73" y="33"/>
                  </a:lnTo>
                  <a:lnTo>
                    <a:pt x="74" y="33"/>
                  </a:lnTo>
                  <a:lnTo>
                    <a:pt x="74" y="35"/>
                  </a:lnTo>
                  <a:lnTo>
                    <a:pt x="76" y="35"/>
                  </a:lnTo>
                  <a:lnTo>
                    <a:pt x="78" y="35"/>
                  </a:lnTo>
                  <a:lnTo>
                    <a:pt x="78" y="33"/>
                  </a:lnTo>
                  <a:lnTo>
                    <a:pt x="80" y="33"/>
                  </a:lnTo>
                  <a:lnTo>
                    <a:pt x="82" y="35"/>
                  </a:lnTo>
                  <a:lnTo>
                    <a:pt x="80" y="35"/>
                  </a:lnTo>
                  <a:lnTo>
                    <a:pt x="80" y="37"/>
                  </a:lnTo>
                  <a:lnTo>
                    <a:pt x="80" y="39"/>
                  </a:lnTo>
                  <a:lnTo>
                    <a:pt x="82" y="39"/>
                  </a:lnTo>
                  <a:lnTo>
                    <a:pt x="82" y="41"/>
                  </a:lnTo>
                  <a:lnTo>
                    <a:pt x="84" y="41"/>
                  </a:lnTo>
                  <a:lnTo>
                    <a:pt x="84" y="39"/>
                  </a:lnTo>
                  <a:lnTo>
                    <a:pt x="84" y="41"/>
                  </a:lnTo>
                  <a:lnTo>
                    <a:pt x="86" y="39"/>
                  </a:lnTo>
                  <a:lnTo>
                    <a:pt x="86" y="41"/>
                  </a:lnTo>
                  <a:lnTo>
                    <a:pt x="86" y="39"/>
                  </a:lnTo>
                  <a:lnTo>
                    <a:pt x="88" y="39"/>
                  </a:lnTo>
                  <a:lnTo>
                    <a:pt x="88" y="41"/>
                  </a:lnTo>
                  <a:lnTo>
                    <a:pt x="90" y="39"/>
                  </a:lnTo>
                  <a:lnTo>
                    <a:pt x="90" y="41"/>
                  </a:lnTo>
                  <a:lnTo>
                    <a:pt x="92" y="41"/>
                  </a:lnTo>
                  <a:lnTo>
                    <a:pt x="92" y="43"/>
                  </a:lnTo>
                  <a:lnTo>
                    <a:pt x="94" y="43"/>
                  </a:lnTo>
                  <a:lnTo>
                    <a:pt x="94" y="44"/>
                  </a:lnTo>
                  <a:lnTo>
                    <a:pt x="94" y="46"/>
                  </a:lnTo>
                  <a:lnTo>
                    <a:pt x="96" y="46"/>
                  </a:lnTo>
                  <a:lnTo>
                    <a:pt x="97" y="46"/>
                  </a:lnTo>
                  <a:lnTo>
                    <a:pt x="96" y="46"/>
                  </a:lnTo>
                  <a:lnTo>
                    <a:pt x="96" y="44"/>
                  </a:lnTo>
                  <a:lnTo>
                    <a:pt x="96" y="43"/>
                  </a:lnTo>
                  <a:lnTo>
                    <a:pt x="97" y="43"/>
                  </a:lnTo>
                  <a:lnTo>
                    <a:pt x="97" y="44"/>
                  </a:lnTo>
                  <a:lnTo>
                    <a:pt x="99" y="44"/>
                  </a:lnTo>
                  <a:lnTo>
                    <a:pt x="99" y="46"/>
                  </a:lnTo>
                  <a:lnTo>
                    <a:pt x="101" y="46"/>
                  </a:lnTo>
                  <a:lnTo>
                    <a:pt x="103" y="46"/>
                  </a:lnTo>
                  <a:lnTo>
                    <a:pt x="103" y="44"/>
                  </a:lnTo>
                  <a:lnTo>
                    <a:pt x="103" y="43"/>
                  </a:lnTo>
                  <a:lnTo>
                    <a:pt x="105" y="43"/>
                  </a:lnTo>
                  <a:lnTo>
                    <a:pt x="107" y="43"/>
                  </a:lnTo>
                  <a:lnTo>
                    <a:pt x="107" y="44"/>
                  </a:lnTo>
                  <a:lnTo>
                    <a:pt x="109" y="44"/>
                  </a:lnTo>
                  <a:lnTo>
                    <a:pt x="109" y="46"/>
                  </a:lnTo>
                  <a:lnTo>
                    <a:pt x="111" y="46"/>
                  </a:lnTo>
                  <a:lnTo>
                    <a:pt x="113" y="48"/>
                  </a:lnTo>
                  <a:lnTo>
                    <a:pt x="115" y="48"/>
                  </a:lnTo>
                  <a:lnTo>
                    <a:pt x="117" y="48"/>
                  </a:lnTo>
                  <a:lnTo>
                    <a:pt x="119" y="48"/>
                  </a:lnTo>
                  <a:lnTo>
                    <a:pt x="121" y="48"/>
                  </a:lnTo>
                  <a:lnTo>
                    <a:pt x="122" y="48"/>
                  </a:lnTo>
                  <a:lnTo>
                    <a:pt x="122" y="46"/>
                  </a:lnTo>
                  <a:lnTo>
                    <a:pt x="124" y="46"/>
                  </a:lnTo>
                  <a:lnTo>
                    <a:pt x="126" y="46"/>
                  </a:lnTo>
                  <a:lnTo>
                    <a:pt x="128" y="4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7" name="Freeform 176"/>
            <p:cNvSpPr>
              <a:spLocks/>
            </p:cNvSpPr>
            <p:nvPr/>
          </p:nvSpPr>
          <p:spPr bwMode="auto">
            <a:xfrm>
              <a:off x="9245600" y="4845050"/>
              <a:ext cx="3175" cy="3175"/>
            </a:xfrm>
            <a:custGeom>
              <a:avLst/>
              <a:gdLst>
                <a:gd name="T0" fmla="*/ 0 w 2"/>
                <a:gd name="T1" fmla="*/ 0 h 2"/>
                <a:gd name="T2" fmla="*/ 0 w 2"/>
                <a:gd name="T3" fmla="*/ 2 h 2"/>
                <a:gd name="T4" fmla="*/ 0 w 2"/>
                <a:gd name="T5" fmla="*/ 2 h 2"/>
                <a:gd name="T6" fmla="*/ 0 w 2"/>
                <a:gd name="T7" fmla="*/ 0 h 2"/>
                <a:gd name="T8" fmla="*/ 0 w 2"/>
                <a:gd name="T9" fmla="*/ 0 h 2"/>
                <a:gd name="T10" fmla="*/ 0 w 2"/>
                <a:gd name="T11" fmla="*/ 0 h 2"/>
                <a:gd name="T12" fmla="*/ 0 w 2"/>
                <a:gd name="T13" fmla="*/ 0 h 2"/>
                <a:gd name="T14" fmla="*/ 2 w 2"/>
                <a:gd name="T15" fmla="*/ 0 h 2"/>
                <a:gd name="T16" fmla="*/ 0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0"/>
                  </a:moveTo>
                  <a:lnTo>
                    <a:pt x="0" y="2"/>
                  </a:lnTo>
                  <a:lnTo>
                    <a:pt x="0" y="2"/>
                  </a:lnTo>
                  <a:lnTo>
                    <a:pt x="0" y="0"/>
                  </a:lnTo>
                  <a:lnTo>
                    <a:pt x="0" y="0"/>
                  </a:lnTo>
                  <a:lnTo>
                    <a:pt x="0" y="0"/>
                  </a:lnTo>
                  <a:lnTo>
                    <a:pt x="0" y="0"/>
                  </a:lnTo>
                  <a:lnTo>
                    <a:pt x="2"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8" name="Freeform 177"/>
            <p:cNvSpPr>
              <a:spLocks noEditPoints="1"/>
            </p:cNvSpPr>
            <p:nvPr/>
          </p:nvSpPr>
          <p:spPr bwMode="auto">
            <a:xfrm>
              <a:off x="533400" y="5603875"/>
              <a:ext cx="9013825" cy="795338"/>
            </a:xfrm>
            <a:custGeom>
              <a:avLst/>
              <a:gdLst>
                <a:gd name="T0" fmla="*/ 5476 w 5678"/>
                <a:gd name="T1" fmla="*/ 453 h 501"/>
                <a:gd name="T2" fmla="*/ 5676 w 5678"/>
                <a:gd name="T3" fmla="*/ 426 h 501"/>
                <a:gd name="T4" fmla="*/ 5507 w 5678"/>
                <a:gd name="T5" fmla="*/ 359 h 501"/>
                <a:gd name="T6" fmla="*/ 5501 w 5678"/>
                <a:gd name="T7" fmla="*/ 368 h 501"/>
                <a:gd name="T8" fmla="*/ 5486 w 5678"/>
                <a:gd name="T9" fmla="*/ 334 h 501"/>
                <a:gd name="T10" fmla="*/ 29 w 5678"/>
                <a:gd name="T11" fmla="*/ 301 h 501"/>
                <a:gd name="T12" fmla="*/ 25 w 5678"/>
                <a:gd name="T13" fmla="*/ 293 h 501"/>
                <a:gd name="T14" fmla="*/ 5605 w 5678"/>
                <a:gd name="T15" fmla="*/ 234 h 501"/>
                <a:gd name="T16" fmla="*/ 5599 w 5678"/>
                <a:gd name="T17" fmla="*/ 224 h 501"/>
                <a:gd name="T18" fmla="*/ 5586 w 5678"/>
                <a:gd name="T19" fmla="*/ 234 h 501"/>
                <a:gd name="T20" fmla="*/ 5599 w 5678"/>
                <a:gd name="T21" fmla="*/ 230 h 501"/>
                <a:gd name="T22" fmla="*/ 5603 w 5678"/>
                <a:gd name="T23" fmla="*/ 234 h 501"/>
                <a:gd name="T24" fmla="*/ 5607 w 5678"/>
                <a:gd name="T25" fmla="*/ 230 h 501"/>
                <a:gd name="T26" fmla="*/ 5605 w 5678"/>
                <a:gd name="T27" fmla="*/ 238 h 501"/>
                <a:gd name="T28" fmla="*/ 5597 w 5678"/>
                <a:gd name="T29" fmla="*/ 259 h 501"/>
                <a:gd name="T30" fmla="*/ 5582 w 5678"/>
                <a:gd name="T31" fmla="*/ 278 h 501"/>
                <a:gd name="T32" fmla="*/ 5588 w 5678"/>
                <a:gd name="T33" fmla="*/ 291 h 501"/>
                <a:gd name="T34" fmla="*/ 5580 w 5678"/>
                <a:gd name="T35" fmla="*/ 290 h 501"/>
                <a:gd name="T36" fmla="*/ 5557 w 5678"/>
                <a:gd name="T37" fmla="*/ 305 h 501"/>
                <a:gd name="T38" fmla="*/ 5551 w 5678"/>
                <a:gd name="T39" fmla="*/ 330 h 501"/>
                <a:gd name="T40" fmla="*/ 5542 w 5678"/>
                <a:gd name="T41" fmla="*/ 341 h 501"/>
                <a:gd name="T42" fmla="*/ 5526 w 5678"/>
                <a:gd name="T43" fmla="*/ 355 h 501"/>
                <a:gd name="T44" fmla="*/ 5511 w 5678"/>
                <a:gd name="T45" fmla="*/ 353 h 501"/>
                <a:gd name="T46" fmla="*/ 5496 w 5678"/>
                <a:gd name="T47" fmla="*/ 345 h 501"/>
                <a:gd name="T48" fmla="*/ 5484 w 5678"/>
                <a:gd name="T49" fmla="*/ 339 h 501"/>
                <a:gd name="T50" fmla="*/ 5488 w 5678"/>
                <a:gd name="T51" fmla="*/ 332 h 501"/>
                <a:gd name="T52" fmla="*/ 5488 w 5678"/>
                <a:gd name="T53" fmla="*/ 324 h 501"/>
                <a:gd name="T54" fmla="*/ 5492 w 5678"/>
                <a:gd name="T55" fmla="*/ 322 h 501"/>
                <a:gd name="T56" fmla="*/ 5498 w 5678"/>
                <a:gd name="T57" fmla="*/ 316 h 501"/>
                <a:gd name="T58" fmla="*/ 5505 w 5678"/>
                <a:gd name="T59" fmla="*/ 309 h 501"/>
                <a:gd name="T60" fmla="*/ 5523 w 5678"/>
                <a:gd name="T61" fmla="*/ 291 h 501"/>
                <a:gd name="T62" fmla="*/ 5540 w 5678"/>
                <a:gd name="T63" fmla="*/ 278 h 501"/>
                <a:gd name="T64" fmla="*/ 5559 w 5678"/>
                <a:gd name="T65" fmla="*/ 251 h 501"/>
                <a:gd name="T66" fmla="*/ 5572 w 5678"/>
                <a:gd name="T67" fmla="*/ 228 h 501"/>
                <a:gd name="T68" fmla="*/ 5630 w 5678"/>
                <a:gd name="T69" fmla="*/ 140 h 501"/>
                <a:gd name="T70" fmla="*/ 5622 w 5678"/>
                <a:gd name="T71" fmla="*/ 132 h 501"/>
                <a:gd name="T72" fmla="*/ 5590 w 5678"/>
                <a:gd name="T73" fmla="*/ 107 h 501"/>
                <a:gd name="T74" fmla="*/ 5597 w 5678"/>
                <a:gd name="T75" fmla="*/ 109 h 501"/>
                <a:gd name="T76" fmla="*/ 5607 w 5678"/>
                <a:gd name="T77" fmla="*/ 115 h 501"/>
                <a:gd name="T78" fmla="*/ 5609 w 5678"/>
                <a:gd name="T79" fmla="*/ 124 h 501"/>
                <a:gd name="T80" fmla="*/ 5613 w 5678"/>
                <a:gd name="T81" fmla="*/ 142 h 501"/>
                <a:gd name="T82" fmla="*/ 5620 w 5678"/>
                <a:gd name="T83" fmla="*/ 148 h 501"/>
                <a:gd name="T84" fmla="*/ 5624 w 5678"/>
                <a:gd name="T85" fmla="*/ 140 h 501"/>
                <a:gd name="T86" fmla="*/ 5632 w 5678"/>
                <a:gd name="T87" fmla="*/ 149 h 501"/>
                <a:gd name="T88" fmla="*/ 5634 w 5678"/>
                <a:gd name="T89" fmla="*/ 163 h 501"/>
                <a:gd name="T90" fmla="*/ 5651 w 5678"/>
                <a:gd name="T91" fmla="*/ 169 h 501"/>
                <a:gd name="T92" fmla="*/ 5672 w 5678"/>
                <a:gd name="T93" fmla="*/ 167 h 501"/>
                <a:gd name="T94" fmla="*/ 5663 w 5678"/>
                <a:gd name="T95" fmla="*/ 186 h 501"/>
                <a:gd name="T96" fmla="*/ 5647 w 5678"/>
                <a:gd name="T97" fmla="*/ 201 h 501"/>
                <a:gd name="T98" fmla="*/ 5642 w 5678"/>
                <a:gd name="T99" fmla="*/ 220 h 501"/>
                <a:gd name="T100" fmla="*/ 5620 w 5678"/>
                <a:gd name="T101" fmla="*/ 242 h 501"/>
                <a:gd name="T102" fmla="*/ 5615 w 5678"/>
                <a:gd name="T103" fmla="*/ 230 h 501"/>
                <a:gd name="T104" fmla="*/ 5611 w 5678"/>
                <a:gd name="T105" fmla="*/ 205 h 501"/>
                <a:gd name="T106" fmla="*/ 5611 w 5678"/>
                <a:gd name="T107" fmla="*/ 184 h 501"/>
                <a:gd name="T108" fmla="*/ 5613 w 5678"/>
                <a:gd name="T109" fmla="*/ 169 h 501"/>
                <a:gd name="T110" fmla="*/ 5613 w 5678"/>
                <a:gd name="T111" fmla="*/ 151 h 501"/>
                <a:gd name="T112" fmla="*/ 5609 w 5678"/>
                <a:gd name="T113" fmla="*/ 149 h 501"/>
                <a:gd name="T114" fmla="*/ 5605 w 5678"/>
                <a:gd name="T115" fmla="*/ 136 h 501"/>
                <a:gd name="T116" fmla="*/ 5605 w 5678"/>
                <a:gd name="T117" fmla="*/ 132 h 501"/>
                <a:gd name="T118" fmla="*/ 5603 w 5678"/>
                <a:gd name="T119" fmla="*/ 136 h 501"/>
                <a:gd name="T120" fmla="*/ 5592 w 5678"/>
                <a:gd name="T121" fmla="*/ 119 h 501"/>
                <a:gd name="T122" fmla="*/ 5580 w 5678"/>
                <a:gd name="T123" fmla="*/ 98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678" h="501">
                  <a:moveTo>
                    <a:pt x="5524" y="499"/>
                  </a:moveTo>
                  <a:lnTo>
                    <a:pt x="5526" y="499"/>
                  </a:lnTo>
                  <a:lnTo>
                    <a:pt x="5526" y="501"/>
                  </a:lnTo>
                  <a:lnTo>
                    <a:pt x="5524" y="501"/>
                  </a:lnTo>
                  <a:lnTo>
                    <a:pt x="5523" y="501"/>
                  </a:lnTo>
                  <a:lnTo>
                    <a:pt x="5523" y="499"/>
                  </a:lnTo>
                  <a:lnTo>
                    <a:pt x="5524" y="499"/>
                  </a:lnTo>
                  <a:close/>
                  <a:moveTo>
                    <a:pt x="5476" y="457"/>
                  </a:moveTo>
                  <a:lnTo>
                    <a:pt x="5476" y="458"/>
                  </a:lnTo>
                  <a:lnTo>
                    <a:pt x="5473" y="458"/>
                  </a:lnTo>
                  <a:lnTo>
                    <a:pt x="5473" y="457"/>
                  </a:lnTo>
                  <a:lnTo>
                    <a:pt x="5475" y="457"/>
                  </a:lnTo>
                  <a:lnTo>
                    <a:pt x="5476" y="457"/>
                  </a:lnTo>
                  <a:close/>
                  <a:moveTo>
                    <a:pt x="5476" y="449"/>
                  </a:moveTo>
                  <a:lnTo>
                    <a:pt x="5478" y="449"/>
                  </a:lnTo>
                  <a:lnTo>
                    <a:pt x="5478" y="451"/>
                  </a:lnTo>
                  <a:lnTo>
                    <a:pt x="5476" y="451"/>
                  </a:lnTo>
                  <a:lnTo>
                    <a:pt x="5476" y="453"/>
                  </a:lnTo>
                  <a:lnTo>
                    <a:pt x="5476" y="455"/>
                  </a:lnTo>
                  <a:lnTo>
                    <a:pt x="5478" y="455"/>
                  </a:lnTo>
                  <a:lnTo>
                    <a:pt x="5478" y="457"/>
                  </a:lnTo>
                  <a:lnTo>
                    <a:pt x="5476" y="457"/>
                  </a:lnTo>
                  <a:lnTo>
                    <a:pt x="5475" y="455"/>
                  </a:lnTo>
                  <a:lnTo>
                    <a:pt x="5475" y="457"/>
                  </a:lnTo>
                  <a:lnTo>
                    <a:pt x="5475" y="455"/>
                  </a:lnTo>
                  <a:lnTo>
                    <a:pt x="5475" y="457"/>
                  </a:lnTo>
                  <a:lnTo>
                    <a:pt x="5473" y="457"/>
                  </a:lnTo>
                  <a:lnTo>
                    <a:pt x="5473" y="455"/>
                  </a:lnTo>
                  <a:lnTo>
                    <a:pt x="5475" y="453"/>
                  </a:lnTo>
                  <a:lnTo>
                    <a:pt x="5475" y="451"/>
                  </a:lnTo>
                  <a:lnTo>
                    <a:pt x="5476" y="449"/>
                  </a:lnTo>
                  <a:lnTo>
                    <a:pt x="5475" y="449"/>
                  </a:lnTo>
                  <a:lnTo>
                    <a:pt x="5476" y="449"/>
                  </a:lnTo>
                  <a:close/>
                  <a:moveTo>
                    <a:pt x="5678" y="428"/>
                  </a:moveTo>
                  <a:lnTo>
                    <a:pt x="5676" y="428"/>
                  </a:lnTo>
                  <a:lnTo>
                    <a:pt x="5676" y="426"/>
                  </a:lnTo>
                  <a:lnTo>
                    <a:pt x="5678" y="426"/>
                  </a:lnTo>
                  <a:lnTo>
                    <a:pt x="5678" y="428"/>
                  </a:lnTo>
                  <a:close/>
                  <a:moveTo>
                    <a:pt x="5484" y="387"/>
                  </a:moveTo>
                  <a:lnTo>
                    <a:pt x="5482" y="387"/>
                  </a:lnTo>
                  <a:lnTo>
                    <a:pt x="5484" y="387"/>
                  </a:lnTo>
                  <a:close/>
                  <a:moveTo>
                    <a:pt x="5498" y="368"/>
                  </a:moveTo>
                  <a:lnTo>
                    <a:pt x="5496" y="368"/>
                  </a:lnTo>
                  <a:lnTo>
                    <a:pt x="5498" y="368"/>
                  </a:lnTo>
                  <a:close/>
                  <a:moveTo>
                    <a:pt x="5501" y="359"/>
                  </a:moveTo>
                  <a:lnTo>
                    <a:pt x="5499" y="359"/>
                  </a:lnTo>
                  <a:lnTo>
                    <a:pt x="5499" y="357"/>
                  </a:lnTo>
                  <a:lnTo>
                    <a:pt x="5501" y="357"/>
                  </a:lnTo>
                  <a:lnTo>
                    <a:pt x="5501" y="359"/>
                  </a:lnTo>
                  <a:close/>
                  <a:moveTo>
                    <a:pt x="5515" y="359"/>
                  </a:moveTo>
                  <a:lnTo>
                    <a:pt x="5515" y="357"/>
                  </a:lnTo>
                  <a:lnTo>
                    <a:pt x="5515" y="359"/>
                  </a:lnTo>
                  <a:close/>
                  <a:moveTo>
                    <a:pt x="5505" y="357"/>
                  </a:moveTo>
                  <a:lnTo>
                    <a:pt x="5507" y="359"/>
                  </a:lnTo>
                  <a:lnTo>
                    <a:pt x="5507" y="361"/>
                  </a:lnTo>
                  <a:lnTo>
                    <a:pt x="5509" y="361"/>
                  </a:lnTo>
                  <a:lnTo>
                    <a:pt x="5507" y="361"/>
                  </a:lnTo>
                  <a:lnTo>
                    <a:pt x="5505" y="361"/>
                  </a:lnTo>
                  <a:lnTo>
                    <a:pt x="5505" y="363"/>
                  </a:lnTo>
                  <a:lnTo>
                    <a:pt x="5507" y="363"/>
                  </a:lnTo>
                  <a:lnTo>
                    <a:pt x="5509" y="363"/>
                  </a:lnTo>
                  <a:lnTo>
                    <a:pt x="5509" y="364"/>
                  </a:lnTo>
                  <a:lnTo>
                    <a:pt x="5509" y="366"/>
                  </a:lnTo>
                  <a:lnTo>
                    <a:pt x="5507" y="366"/>
                  </a:lnTo>
                  <a:lnTo>
                    <a:pt x="5505" y="366"/>
                  </a:lnTo>
                  <a:lnTo>
                    <a:pt x="5503" y="368"/>
                  </a:lnTo>
                  <a:lnTo>
                    <a:pt x="5503" y="366"/>
                  </a:lnTo>
                  <a:lnTo>
                    <a:pt x="5503" y="368"/>
                  </a:lnTo>
                  <a:lnTo>
                    <a:pt x="5501" y="366"/>
                  </a:lnTo>
                  <a:lnTo>
                    <a:pt x="5501" y="368"/>
                  </a:lnTo>
                  <a:lnTo>
                    <a:pt x="5499" y="368"/>
                  </a:lnTo>
                  <a:lnTo>
                    <a:pt x="5501" y="368"/>
                  </a:lnTo>
                  <a:lnTo>
                    <a:pt x="5499" y="370"/>
                  </a:lnTo>
                  <a:lnTo>
                    <a:pt x="5499" y="368"/>
                  </a:lnTo>
                  <a:lnTo>
                    <a:pt x="5499" y="370"/>
                  </a:lnTo>
                  <a:lnTo>
                    <a:pt x="5498" y="370"/>
                  </a:lnTo>
                  <a:lnTo>
                    <a:pt x="5498" y="368"/>
                  </a:lnTo>
                  <a:lnTo>
                    <a:pt x="5499" y="368"/>
                  </a:lnTo>
                  <a:lnTo>
                    <a:pt x="5499" y="366"/>
                  </a:lnTo>
                  <a:lnTo>
                    <a:pt x="5499" y="364"/>
                  </a:lnTo>
                  <a:lnTo>
                    <a:pt x="5501" y="364"/>
                  </a:lnTo>
                  <a:lnTo>
                    <a:pt x="5501" y="363"/>
                  </a:lnTo>
                  <a:lnTo>
                    <a:pt x="5503" y="361"/>
                  </a:lnTo>
                  <a:lnTo>
                    <a:pt x="5501" y="361"/>
                  </a:lnTo>
                  <a:lnTo>
                    <a:pt x="5501" y="359"/>
                  </a:lnTo>
                  <a:lnTo>
                    <a:pt x="5501" y="357"/>
                  </a:lnTo>
                  <a:lnTo>
                    <a:pt x="5503" y="357"/>
                  </a:lnTo>
                  <a:lnTo>
                    <a:pt x="5505" y="357"/>
                  </a:lnTo>
                  <a:close/>
                  <a:moveTo>
                    <a:pt x="5486" y="332"/>
                  </a:moveTo>
                  <a:lnTo>
                    <a:pt x="5486" y="334"/>
                  </a:lnTo>
                  <a:lnTo>
                    <a:pt x="5484" y="334"/>
                  </a:lnTo>
                  <a:lnTo>
                    <a:pt x="5484" y="332"/>
                  </a:lnTo>
                  <a:lnTo>
                    <a:pt x="5482" y="334"/>
                  </a:lnTo>
                  <a:lnTo>
                    <a:pt x="5482" y="332"/>
                  </a:lnTo>
                  <a:lnTo>
                    <a:pt x="5484" y="332"/>
                  </a:lnTo>
                  <a:lnTo>
                    <a:pt x="5486" y="332"/>
                  </a:lnTo>
                  <a:close/>
                  <a:moveTo>
                    <a:pt x="5490" y="324"/>
                  </a:moveTo>
                  <a:lnTo>
                    <a:pt x="5488" y="324"/>
                  </a:lnTo>
                  <a:lnTo>
                    <a:pt x="5488" y="322"/>
                  </a:lnTo>
                  <a:lnTo>
                    <a:pt x="5490" y="320"/>
                  </a:lnTo>
                  <a:lnTo>
                    <a:pt x="5490" y="322"/>
                  </a:lnTo>
                  <a:lnTo>
                    <a:pt x="5490" y="324"/>
                  </a:lnTo>
                  <a:close/>
                  <a:moveTo>
                    <a:pt x="29" y="303"/>
                  </a:moveTo>
                  <a:lnTo>
                    <a:pt x="27" y="303"/>
                  </a:lnTo>
                  <a:lnTo>
                    <a:pt x="27" y="301"/>
                  </a:lnTo>
                  <a:lnTo>
                    <a:pt x="29" y="301"/>
                  </a:lnTo>
                  <a:lnTo>
                    <a:pt x="27" y="301"/>
                  </a:lnTo>
                  <a:lnTo>
                    <a:pt x="29" y="301"/>
                  </a:lnTo>
                  <a:lnTo>
                    <a:pt x="29" y="299"/>
                  </a:lnTo>
                  <a:lnTo>
                    <a:pt x="29" y="301"/>
                  </a:lnTo>
                  <a:lnTo>
                    <a:pt x="29" y="303"/>
                  </a:lnTo>
                  <a:close/>
                  <a:moveTo>
                    <a:pt x="24" y="290"/>
                  </a:moveTo>
                  <a:lnTo>
                    <a:pt x="25" y="290"/>
                  </a:lnTo>
                  <a:lnTo>
                    <a:pt x="29" y="290"/>
                  </a:lnTo>
                  <a:lnTo>
                    <a:pt x="27" y="290"/>
                  </a:lnTo>
                  <a:lnTo>
                    <a:pt x="27" y="291"/>
                  </a:lnTo>
                  <a:lnTo>
                    <a:pt x="25" y="291"/>
                  </a:lnTo>
                  <a:lnTo>
                    <a:pt x="25" y="293"/>
                  </a:lnTo>
                  <a:lnTo>
                    <a:pt x="25" y="291"/>
                  </a:lnTo>
                  <a:lnTo>
                    <a:pt x="25" y="290"/>
                  </a:lnTo>
                  <a:lnTo>
                    <a:pt x="24" y="290"/>
                  </a:lnTo>
                  <a:lnTo>
                    <a:pt x="24" y="291"/>
                  </a:lnTo>
                  <a:lnTo>
                    <a:pt x="25" y="291"/>
                  </a:lnTo>
                  <a:lnTo>
                    <a:pt x="24" y="291"/>
                  </a:lnTo>
                  <a:lnTo>
                    <a:pt x="24" y="293"/>
                  </a:lnTo>
                  <a:lnTo>
                    <a:pt x="25" y="293"/>
                  </a:lnTo>
                  <a:lnTo>
                    <a:pt x="25" y="295"/>
                  </a:lnTo>
                  <a:lnTo>
                    <a:pt x="27" y="295"/>
                  </a:lnTo>
                  <a:lnTo>
                    <a:pt x="27" y="297"/>
                  </a:lnTo>
                  <a:lnTo>
                    <a:pt x="25" y="297"/>
                  </a:lnTo>
                  <a:lnTo>
                    <a:pt x="24" y="297"/>
                  </a:lnTo>
                  <a:lnTo>
                    <a:pt x="22" y="297"/>
                  </a:lnTo>
                  <a:lnTo>
                    <a:pt x="22" y="295"/>
                  </a:lnTo>
                  <a:lnTo>
                    <a:pt x="24" y="293"/>
                  </a:lnTo>
                  <a:lnTo>
                    <a:pt x="24" y="291"/>
                  </a:lnTo>
                  <a:lnTo>
                    <a:pt x="22" y="291"/>
                  </a:lnTo>
                  <a:lnTo>
                    <a:pt x="20" y="291"/>
                  </a:lnTo>
                  <a:lnTo>
                    <a:pt x="18" y="291"/>
                  </a:lnTo>
                  <a:lnTo>
                    <a:pt x="20" y="291"/>
                  </a:lnTo>
                  <a:lnTo>
                    <a:pt x="20" y="290"/>
                  </a:lnTo>
                  <a:lnTo>
                    <a:pt x="22" y="290"/>
                  </a:lnTo>
                  <a:lnTo>
                    <a:pt x="24" y="290"/>
                  </a:lnTo>
                  <a:close/>
                  <a:moveTo>
                    <a:pt x="5607" y="234"/>
                  </a:moveTo>
                  <a:lnTo>
                    <a:pt x="5605" y="234"/>
                  </a:lnTo>
                  <a:lnTo>
                    <a:pt x="5605" y="236"/>
                  </a:lnTo>
                  <a:lnTo>
                    <a:pt x="5605" y="234"/>
                  </a:lnTo>
                  <a:lnTo>
                    <a:pt x="5607" y="234"/>
                  </a:lnTo>
                  <a:lnTo>
                    <a:pt x="5607" y="232"/>
                  </a:lnTo>
                  <a:lnTo>
                    <a:pt x="5607" y="234"/>
                  </a:lnTo>
                  <a:close/>
                  <a:moveTo>
                    <a:pt x="5601" y="226"/>
                  </a:moveTo>
                  <a:lnTo>
                    <a:pt x="5599" y="226"/>
                  </a:lnTo>
                  <a:lnTo>
                    <a:pt x="5599" y="228"/>
                  </a:lnTo>
                  <a:lnTo>
                    <a:pt x="5597" y="228"/>
                  </a:lnTo>
                  <a:lnTo>
                    <a:pt x="5597" y="226"/>
                  </a:lnTo>
                  <a:lnTo>
                    <a:pt x="5597" y="228"/>
                  </a:lnTo>
                  <a:lnTo>
                    <a:pt x="5599" y="228"/>
                  </a:lnTo>
                  <a:lnTo>
                    <a:pt x="5597" y="228"/>
                  </a:lnTo>
                  <a:lnTo>
                    <a:pt x="5597" y="226"/>
                  </a:lnTo>
                  <a:lnTo>
                    <a:pt x="5599" y="226"/>
                  </a:lnTo>
                  <a:lnTo>
                    <a:pt x="5599" y="224"/>
                  </a:lnTo>
                  <a:lnTo>
                    <a:pt x="5599" y="226"/>
                  </a:lnTo>
                  <a:lnTo>
                    <a:pt x="5599" y="224"/>
                  </a:lnTo>
                  <a:lnTo>
                    <a:pt x="5601" y="224"/>
                  </a:lnTo>
                  <a:lnTo>
                    <a:pt x="5601" y="226"/>
                  </a:lnTo>
                  <a:close/>
                  <a:moveTo>
                    <a:pt x="5584" y="220"/>
                  </a:moveTo>
                  <a:lnTo>
                    <a:pt x="5586" y="220"/>
                  </a:lnTo>
                  <a:lnTo>
                    <a:pt x="5584" y="220"/>
                  </a:lnTo>
                  <a:lnTo>
                    <a:pt x="5582" y="220"/>
                  </a:lnTo>
                  <a:lnTo>
                    <a:pt x="5580" y="220"/>
                  </a:lnTo>
                  <a:lnTo>
                    <a:pt x="5580" y="222"/>
                  </a:lnTo>
                  <a:lnTo>
                    <a:pt x="5580" y="224"/>
                  </a:lnTo>
                  <a:lnTo>
                    <a:pt x="5580" y="226"/>
                  </a:lnTo>
                  <a:lnTo>
                    <a:pt x="5582" y="226"/>
                  </a:lnTo>
                  <a:lnTo>
                    <a:pt x="5582" y="228"/>
                  </a:lnTo>
                  <a:lnTo>
                    <a:pt x="5584" y="226"/>
                  </a:lnTo>
                  <a:lnTo>
                    <a:pt x="5586" y="226"/>
                  </a:lnTo>
                  <a:lnTo>
                    <a:pt x="5586" y="228"/>
                  </a:lnTo>
                  <a:lnTo>
                    <a:pt x="5586" y="230"/>
                  </a:lnTo>
                  <a:lnTo>
                    <a:pt x="5586" y="232"/>
                  </a:lnTo>
                  <a:lnTo>
                    <a:pt x="5586" y="234"/>
                  </a:lnTo>
                  <a:lnTo>
                    <a:pt x="5586" y="232"/>
                  </a:lnTo>
                  <a:lnTo>
                    <a:pt x="5586" y="234"/>
                  </a:lnTo>
                  <a:lnTo>
                    <a:pt x="5586" y="236"/>
                  </a:lnTo>
                  <a:lnTo>
                    <a:pt x="5586" y="238"/>
                  </a:lnTo>
                  <a:lnTo>
                    <a:pt x="5588" y="238"/>
                  </a:lnTo>
                  <a:lnTo>
                    <a:pt x="5590" y="236"/>
                  </a:lnTo>
                  <a:lnTo>
                    <a:pt x="5590" y="234"/>
                  </a:lnTo>
                  <a:lnTo>
                    <a:pt x="5592" y="234"/>
                  </a:lnTo>
                  <a:lnTo>
                    <a:pt x="5594" y="234"/>
                  </a:lnTo>
                  <a:lnTo>
                    <a:pt x="5594" y="232"/>
                  </a:lnTo>
                  <a:lnTo>
                    <a:pt x="5596" y="232"/>
                  </a:lnTo>
                  <a:lnTo>
                    <a:pt x="5597" y="232"/>
                  </a:lnTo>
                  <a:lnTo>
                    <a:pt x="5597" y="230"/>
                  </a:lnTo>
                  <a:lnTo>
                    <a:pt x="5596" y="232"/>
                  </a:lnTo>
                  <a:lnTo>
                    <a:pt x="5596" y="230"/>
                  </a:lnTo>
                  <a:lnTo>
                    <a:pt x="5597" y="230"/>
                  </a:lnTo>
                  <a:lnTo>
                    <a:pt x="5599" y="228"/>
                  </a:lnTo>
                  <a:lnTo>
                    <a:pt x="5599" y="230"/>
                  </a:lnTo>
                  <a:lnTo>
                    <a:pt x="5599" y="228"/>
                  </a:lnTo>
                  <a:lnTo>
                    <a:pt x="5601" y="228"/>
                  </a:lnTo>
                  <a:lnTo>
                    <a:pt x="5601" y="230"/>
                  </a:lnTo>
                  <a:lnTo>
                    <a:pt x="5599" y="230"/>
                  </a:lnTo>
                  <a:lnTo>
                    <a:pt x="5597" y="230"/>
                  </a:lnTo>
                  <a:lnTo>
                    <a:pt x="5597" y="232"/>
                  </a:lnTo>
                  <a:lnTo>
                    <a:pt x="5599" y="232"/>
                  </a:lnTo>
                  <a:lnTo>
                    <a:pt x="5601" y="232"/>
                  </a:lnTo>
                  <a:lnTo>
                    <a:pt x="5599" y="232"/>
                  </a:lnTo>
                  <a:lnTo>
                    <a:pt x="5599" y="234"/>
                  </a:lnTo>
                  <a:lnTo>
                    <a:pt x="5597" y="234"/>
                  </a:lnTo>
                  <a:lnTo>
                    <a:pt x="5599" y="234"/>
                  </a:lnTo>
                  <a:lnTo>
                    <a:pt x="5599" y="236"/>
                  </a:lnTo>
                  <a:lnTo>
                    <a:pt x="5597" y="236"/>
                  </a:lnTo>
                  <a:lnTo>
                    <a:pt x="5599" y="236"/>
                  </a:lnTo>
                  <a:lnTo>
                    <a:pt x="5601" y="236"/>
                  </a:lnTo>
                  <a:lnTo>
                    <a:pt x="5601" y="234"/>
                  </a:lnTo>
                  <a:lnTo>
                    <a:pt x="5603" y="234"/>
                  </a:lnTo>
                  <a:lnTo>
                    <a:pt x="5601" y="234"/>
                  </a:lnTo>
                  <a:lnTo>
                    <a:pt x="5599" y="234"/>
                  </a:lnTo>
                  <a:lnTo>
                    <a:pt x="5599" y="232"/>
                  </a:lnTo>
                  <a:lnTo>
                    <a:pt x="5601" y="232"/>
                  </a:lnTo>
                  <a:lnTo>
                    <a:pt x="5601" y="234"/>
                  </a:lnTo>
                  <a:lnTo>
                    <a:pt x="5601" y="232"/>
                  </a:lnTo>
                  <a:lnTo>
                    <a:pt x="5601" y="230"/>
                  </a:lnTo>
                  <a:lnTo>
                    <a:pt x="5601" y="232"/>
                  </a:lnTo>
                  <a:lnTo>
                    <a:pt x="5601" y="230"/>
                  </a:lnTo>
                  <a:lnTo>
                    <a:pt x="5599" y="230"/>
                  </a:lnTo>
                  <a:lnTo>
                    <a:pt x="5601" y="230"/>
                  </a:lnTo>
                  <a:lnTo>
                    <a:pt x="5603" y="230"/>
                  </a:lnTo>
                  <a:lnTo>
                    <a:pt x="5605" y="230"/>
                  </a:lnTo>
                  <a:lnTo>
                    <a:pt x="5605" y="232"/>
                  </a:lnTo>
                  <a:lnTo>
                    <a:pt x="5603" y="232"/>
                  </a:lnTo>
                  <a:lnTo>
                    <a:pt x="5605" y="232"/>
                  </a:lnTo>
                  <a:lnTo>
                    <a:pt x="5605" y="230"/>
                  </a:lnTo>
                  <a:lnTo>
                    <a:pt x="5607" y="230"/>
                  </a:lnTo>
                  <a:lnTo>
                    <a:pt x="5605" y="232"/>
                  </a:lnTo>
                  <a:lnTo>
                    <a:pt x="5605" y="234"/>
                  </a:lnTo>
                  <a:lnTo>
                    <a:pt x="5605" y="232"/>
                  </a:lnTo>
                  <a:lnTo>
                    <a:pt x="5603" y="232"/>
                  </a:lnTo>
                  <a:lnTo>
                    <a:pt x="5603" y="234"/>
                  </a:lnTo>
                  <a:lnTo>
                    <a:pt x="5603" y="232"/>
                  </a:lnTo>
                  <a:lnTo>
                    <a:pt x="5603" y="234"/>
                  </a:lnTo>
                  <a:lnTo>
                    <a:pt x="5605" y="234"/>
                  </a:lnTo>
                  <a:lnTo>
                    <a:pt x="5603" y="234"/>
                  </a:lnTo>
                  <a:lnTo>
                    <a:pt x="5603" y="236"/>
                  </a:lnTo>
                  <a:lnTo>
                    <a:pt x="5601" y="236"/>
                  </a:lnTo>
                  <a:lnTo>
                    <a:pt x="5599" y="236"/>
                  </a:lnTo>
                  <a:lnTo>
                    <a:pt x="5601" y="236"/>
                  </a:lnTo>
                  <a:lnTo>
                    <a:pt x="5603" y="236"/>
                  </a:lnTo>
                  <a:lnTo>
                    <a:pt x="5605" y="236"/>
                  </a:lnTo>
                  <a:lnTo>
                    <a:pt x="5607" y="236"/>
                  </a:lnTo>
                  <a:lnTo>
                    <a:pt x="5605" y="236"/>
                  </a:lnTo>
                  <a:lnTo>
                    <a:pt x="5605" y="238"/>
                  </a:lnTo>
                  <a:lnTo>
                    <a:pt x="5603" y="238"/>
                  </a:lnTo>
                  <a:lnTo>
                    <a:pt x="5605" y="238"/>
                  </a:lnTo>
                  <a:lnTo>
                    <a:pt x="5603" y="238"/>
                  </a:lnTo>
                  <a:lnTo>
                    <a:pt x="5603" y="240"/>
                  </a:lnTo>
                  <a:lnTo>
                    <a:pt x="5601" y="240"/>
                  </a:lnTo>
                  <a:lnTo>
                    <a:pt x="5601" y="242"/>
                  </a:lnTo>
                  <a:lnTo>
                    <a:pt x="5603" y="242"/>
                  </a:lnTo>
                  <a:lnTo>
                    <a:pt x="5603" y="243"/>
                  </a:lnTo>
                  <a:lnTo>
                    <a:pt x="5605" y="245"/>
                  </a:lnTo>
                  <a:lnTo>
                    <a:pt x="5605" y="247"/>
                  </a:lnTo>
                  <a:lnTo>
                    <a:pt x="5605" y="249"/>
                  </a:lnTo>
                  <a:lnTo>
                    <a:pt x="5603" y="251"/>
                  </a:lnTo>
                  <a:lnTo>
                    <a:pt x="5601" y="253"/>
                  </a:lnTo>
                  <a:lnTo>
                    <a:pt x="5601" y="255"/>
                  </a:lnTo>
                  <a:lnTo>
                    <a:pt x="5599" y="255"/>
                  </a:lnTo>
                  <a:lnTo>
                    <a:pt x="5599" y="257"/>
                  </a:lnTo>
                  <a:lnTo>
                    <a:pt x="5597" y="257"/>
                  </a:lnTo>
                  <a:lnTo>
                    <a:pt x="5597" y="259"/>
                  </a:lnTo>
                  <a:lnTo>
                    <a:pt x="5596" y="259"/>
                  </a:lnTo>
                  <a:lnTo>
                    <a:pt x="5596" y="261"/>
                  </a:lnTo>
                  <a:lnTo>
                    <a:pt x="5597" y="261"/>
                  </a:lnTo>
                  <a:lnTo>
                    <a:pt x="5596" y="261"/>
                  </a:lnTo>
                  <a:lnTo>
                    <a:pt x="5594" y="263"/>
                  </a:lnTo>
                  <a:lnTo>
                    <a:pt x="5594" y="265"/>
                  </a:lnTo>
                  <a:lnTo>
                    <a:pt x="5592" y="265"/>
                  </a:lnTo>
                  <a:lnTo>
                    <a:pt x="5594" y="265"/>
                  </a:lnTo>
                  <a:lnTo>
                    <a:pt x="5592" y="268"/>
                  </a:lnTo>
                  <a:lnTo>
                    <a:pt x="5592" y="270"/>
                  </a:lnTo>
                  <a:lnTo>
                    <a:pt x="5590" y="270"/>
                  </a:lnTo>
                  <a:lnTo>
                    <a:pt x="5590" y="272"/>
                  </a:lnTo>
                  <a:lnTo>
                    <a:pt x="5588" y="272"/>
                  </a:lnTo>
                  <a:lnTo>
                    <a:pt x="5588" y="274"/>
                  </a:lnTo>
                  <a:lnTo>
                    <a:pt x="5586" y="274"/>
                  </a:lnTo>
                  <a:lnTo>
                    <a:pt x="5584" y="276"/>
                  </a:lnTo>
                  <a:lnTo>
                    <a:pt x="5582" y="276"/>
                  </a:lnTo>
                  <a:lnTo>
                    <a:pt x="5582" y="278"/>
                  </a:lnTo>
                  <a:lnTo>
                    <a:pt x="5580" y="280"/>
                  </a:lnTo>
                  <a:lnTo>
                    <a:pt x="5582" y="280"/>
                  </a:lnTo>
                  <a:lnTo>
                    <a:pt x="5580" y="280"/>
                  </a:lnTo>
                  <a:lnTo>
                    <a:pt x="5580" y="282"/>
                  </a:lnTo>
                  <a:lnTo>
                    <a:pt x="5582" y="284"/>
                  </a:lnTo>
                  <a:lnTo>
                    <a:pt x="5582" y="286"/>
                  </a:lnTo>
                  <a:lnTo>
                    <a:pt x="5580" y="286"/>
                  </a:lnTo>
                  <a:lnTo>
                    <a:pt x="5582" y="286"/>
                  </a:lnTo>
                  <a:lnTo>
                    <a:pt x="5580" y="286"/>
                  </a:lnTo>
                  <a:lnTo>
                    <a:pt x="5580" y="288"/>
                  </a:lnTo>
                  <a:lnTo>
                    <a:pt x="5582" y="288"/>
                  </a:lnTo>
                  <a:lnTo>
                    <a:pt x="5584" y="288"/>
                  </a:lnTo>
                  <a:lnTo>
                    <a:pt x="5584" y="286"/>
                  </a:lnTo>
                  <a:lnTo>
                    <a:pt x="5584" y="288"/>
                  </a:lnTo>
                  <a:lnTo>
                    <a:pt x="5586" y="288"/>
                  </a:lnTo>
                  <a:lnTo>
                    <a:pt x="5586" y="290"/>
                  </a:lnTo>
                  <a:lnTo>
                    <a:pt x="5588" y="290"/>
                  </a:lnTo>
                  <a:lnTo>
                    <a:pt x="5588" y="291"/>
                  </a:lnTo>
                  <a:lnTo>
                    <a:pt x="5586" y="291"/>
                  </a:lnTo>
                  <a:lnTo>
                    <a:pt x="5586" y="293"/>
                  </a:lnTo>
                  <a:lnTo>
                    <a:pt x="5586" y="291"/>
                  </a:lnTo>
                  <a:lnTo>
                    <a:pt x="5584" y="291"/>
                  </a:lnTo>
                  <a:lnTo>
                    <a:pt x="5584" y="290"/>
                  </a:lnTo>
                  <a:lnTo>
                    <a:pt x="5584" y="291"/>
                  </a:lnTo>
                  <a:lnTo>
                    <a:pt x="5584" y="293"/>
                  </a:lnTo>
                  <a:lnTo>
                    <a:pt x="5582" y="293"/>
                  </a:lnTo>
                  <a:lnTo>
                    <a:pt x="5582" y="291"/>
                  </a:lnTo>
                  <a:lnTo>
                    <a:pt x="5582" y="293"/>
                  </a:lnTo>
                  <a:lnTo>
                    <a:pt x="5582" y="291"/>
                  </a:lnTo>
                  <a:lnTo>
                    <a:pt x="5580" y="291"/>
                  </a:lnTo>
                  <a:lnTo>
                    <a:pt x="5582" y="291"/>
                  </a:lnTo>
                  <a:lnTo>
                    <a:pt x="5580" y="291"/>
                  </a:lnTo>
                  <a:lnTo>
                    <a:pt x="5578" y="291"/>
                  </a:lnTo>
                  <a:lnTo>
                    <a:pt x="5576" y="291"/>
                  </a:lnTo>
                  <a:lnTo>
                    <a:pt x="5578" y="290"/>
                  </a:lnTo>
                  <a:lnTo>
                    <a:pt x="5580" y="290"/>
                  </a:lnTo>
                  <a:lnTo>
                    <a:pt x="5578" y="290"/>
                  </a:lnTo>
                  <a:lnTo>
                    <a:pt x="5576" y="290"/>
                  </a:lnTo>
                  <a:lnTo>
                    <a:pt x="5576" y="291"/>
                  </a:lnTo>
                  <a:lnTo>
                    <a:pt x="5574" y="291"/>
                  </a:lnTo>
                  <a:lnTo>
                    <a:pt x="5576" y="291"/>
                  </a:lnTo>
                  <a:lnTo>
                    <a:pt x="5574" y="291"/>
                  </a:lnTo>
                  <a:lnTo>
                    <a:pt x="5574" y="293"/>
                  </a:lnTo>
                  <a:lnTo>
                    <a:pt x="5574" y="291"/>
                  </a:lnTo>
                  <a:lnTo>
                    <a:pt x="5572" y="293"/>
                  </a:lnTo>
                  <a:lnTo>
                    <a:pt x="5571" y="293"/>
                  </a:lnTo>
                  <a:lnTo>
                    <a:pt x="5567" y="297"/>
                  </a:lnTo>
                  <a:lnTo>
                    <a:pt x="5565" y="297"/>
                  </a:lnTo>
                  <a:lnTo>
                    <a:pt x="5563" y="297"/>
                  </a:lnTo>
                  <a:lnTo>
                    <a:pt x="5563" y="299"/>
                  </a:lnTo>
                  <a:lnTo>
                    <a:pt x="5561" y="299"/>
                  </a:lnTo>
                  <a:lnTo>
                    <a:pt x="5559" y="301"/>
                  </a:lnTo>
                  <a:lnTo>
                    <a:pt x="5557" y="303"/>
                  </a:lnTo>
                  <a:lnTo>
                    <a:pt x="5557" y="305"/>
                  </a:lnTo>
                  <a:lnTo>
                    <a:pt x="5557" y="307"/>
                  </a:lnTo>
                  <a:lnTo>
                    <a:pt x="5555" y="307"/>
                  </a:lnTo>
                  <a:lnTo>
                    <a:pt x="5557" y="307"/>
                  </a:lnTo>
                  <a:lnTo>
                    <a:pt x="5557" y="309"/>
                  </a:lnTo>
                  <a:lnTo>
                    <a:pt x="5557" y="311"/>
                  </a:lnTo>
                  <a:lnTo>
                    <a:pt x="5557" y="313"/>
                  </a:lnTo>
                  <a:lnTo>
                    <a:pt x="5555" y="313"/>
                  </a:lnTo>
                  <a:lnTo>
                    <a:pt x="5557" y="313"/>
                  </a:lnTo>
                  <a:lnTo>
                    <a:pt x="5557" y="315"/>
                  </a:lnTo>
                  <a:lnTo>
                    <a:pt x="5557" y="316"/>
                  </a:lnTo>
                  <a:lnTo>
                    <a:pt x="5555" y="316"/>
                  </a:lnTo>
                  <a:lnTo>
                    <a:pt x="5555" y="318"/>
                  </a:lnTo>
                  <a:lnTo>
                    <a:pt x="5553" y="320"/>
                  </a:lnTo>
                  <a:lnTo>
                    <a:pt x="5551" y="322"/>
                  </a:lnTo>
                  <a:lnTo>
                    <a:pt x="5551" y="324"/>
                  </a:lnTo>
                  <a:lnTo>
                    <a:pt x="5551" y="326"/>
                  </a:lnTo>
                  <a:lnTo>
                    <a:pt x="5551" y="328"/>
                  </a:lnTo>
                  <a:lnTo>
                    <a:pt x="5551" y="330"/>
                  </a:lnTo>
                  <a:lnTo>
                    <a:pt x="5549" y="330"/>
                  </a:lnTo>
                  <a:lnTo>
                    <a:pt x="5549" y="332"/>
                  </a:lnTo>
                  <a:lnTo>
                    <a:pt x="5548" y="332"/>
                  </a:lnTo>
                  <a:lnTo>
                    <a:pt x="5549" y="332"/>
                  </a:lnTo>
                  <a:lnTo>
                    <a:pt x="5549" y="334"/>
                  </a:lnTo>
                  <a:lnTo>
                    <a:pt x="5548" y="334"/>
                  </a:lnTo>
                  <a:lnTo>
                    <a:pt x="5549" y="334"/>
                  </a:lnTo>
                  <a:lnTo>
                    <a:pt x="5549" y="336"/>
                  </a:lnTo>
                  <a:lnTo>
                    <a:pt x="5548" y="336"/>
                  </a:lnTo>
                  <a:lnTo>
                    <a:pt x="5548" y="338"/>
                  </a:lnTo>
                  <a:lnTo>
                    <a:pt x="5546" y="338"/>
                  </a:lnTo>
                  <a:lnTo>
                    <a:pt x="5548" y="338"/>
                  </a:lnTo>
                  <a:lnTo>
                    <a:pt x="5549" y="336"/>
                  </a:lnTo>
                  <a:lnTo>
                    <a:pt x="5549" y="338"/>
                  </a:lnTo>
                  <a:lnTo>
                    <a:pt x="5546" y="338"/>
                  </a:lnTo>
                  <a:lnTo>
                    <a:pt x="5544" y="339"/>
                  </a:lnTo>
                  <a:lnTo>
                    <a:pt x="5542" y="339"/>
                  </a:lnTo>
                  <a:lnTo>
                    <a:pt x="5542" y="341"/>
                  </a:lnTo>
                  <a:lnTo>
                    <a:pt x="5542" y="343"/>
                  </a:lnTo>
                  <a:lnTo>
                    <a:pt x="5540" y="345"/>
                  </a:lnTo>
                  <a:lnTo>
                    <a:pt x="5538" y="345"/>
                  </a:lnTo>
                  <a:lnTo>
                    <a:pt x="5538" y="347"/>
                  </a:lnTo>
                  <a:lnTo>
                    <a:pt x="5536" y="347"/>
                  </a:lnTo>
                  <a:lnTo>
                    <a:pt x="5536" y="349"/>
                  </a:lnTo>
                  <a:lnTo>
                    <a:pt x="5534" y="351"/>
                  </a:lnTo>
                  <a:lnTo>
                    <a:pt x="5536" y="351"/>
                  </a:lnTo>
                  <a:lnTo>
                    <a:pt x="5534" y="351"/>
                  </a:lnTo>
                  <a:lnTo>
                    <a:pt x="5532" y="351"/>
                  </a:lnTo>
                  <a:lnTo>
                    <a:pt x="5534" y="351"/>
                  </a:lnTo>
                  <a:lnTo>
                    <a:pt x="5534" y="353"/>
                  </a:lnTo>
                  <a:lnTo>
                    <a:pt x="5532" y="353"/>
                  </a:lnTo>
                  <a:lnTo>
                    <a:pt x="5530" y="353"/>
                  </a:lnTo>
                  <a:lnTo>
                    <a:pt x="5528" y="355"/>
                  </a:lnTo>
                  <a:lnTo>
                    <a:pt x="5530" y="355"/>
                  </a:lnTo>
                  <a:lnTo>
                    <a:pt x="5528" y="355"/>
                  </a:lnTo>
                  <a:lnTo>
                    <a:pt x="5526" y="355"/>
                  </a:lnTo>
                  <a:lnTo>
                    <a:pt x="5524" y="355"/>
                  </a:lnTo>
                  <a:lnTo>
                    <a:pt x="5523" y="355"/>
                  </a:lnTo>
                  <a:lnTo>
                    <a:pt x="5523" y="357"/>
                  </a:lnTo>
                  <a:lnTo>
                    <a:pt x="5521" y="355"/>
                  </a:lnTo>
                  <a:lnTo>
                    <a:pt x="5519" y="355"/>
                  </a:lnTo>
                  <a:lnTo>
                    <a:pt x="5519" y="353"/>
                  </a:lnTo>
                  <a:lnTo>
                    <a:pt x="5517" y="353"/>
                  </a:lnTo>
                  <a:lnTo>
                    <a:pt x="5515" y="353"/>
                  </a:lnTo>
                  <a:lnTo>
                    <a:pt x="5515" y="355"/>
                  </a:lnTo>
                  <a:lnTo>
                    <a:pt x="5513" y="355"/>
                  </a:lnTo>
                  <a:lnTo>
                    <a:pt x="5513" y="353"/>
                  </a:lnTo>
                  <a:lnTo>
                    <a:pt x="5515" y="353"/>
                  </a:lnTo>
                  <a:lnTo>
                    <a:pt x="5513" y="353"/>
                  </a:lnTo>
                  <a:lnTo>
                    <a:pt x="5511" y="353"/>
                  </a:lnTo>
                  <a:lnTo>
                    <a:pt x="5511" y="355"/>
                  </a:lnTo>
                  <a:lnTo>
                    <a:pt x="5513" y="355"/>
                  </a:lnTo>
                  <a:lnTo>
                    <a:pt x="5511" y="355"/>
                  </a:lnTo>
                  <a:lnTo>
                    <a:pt x="5511" y="353"/>
                  </a:lnTo>
                  <a:lnTo>
                    <a:pt x="5509" y="353"/>
                  </a:lnTo>
                  <a:lnTo>
                    <a:pt x="5511" y="353"/>
                  </a:lnTo>
                  <a:lnTo>
                    <a:pt x="5511" y="351"/>
                  </a:lnTo>
                  <a:lnTo>
                    <a:pt x="5511" y="349"/>
                  </a:lnTo>
                  <a:lnTo>
                    <a:pt x="5511" y="351"/>
                  </a:lnTo>
                  <a:lnTo>
                    <a:pt x="5509" y="349"/>
                  </a:lnTo>
                  <a:lnTo>
                    <a:pt x="5509" y="347"/>
                  </a:lnTo>
                  <a:lnTo>
                    <a:pt x="5507" y="349"/>
                  </a:lnTo>
                  <a:lnTo>
                    <a:pt x="5505" y="349"/>
                  </a:lnTo>
                  <a:lnTo>
                    <a:pt x="5503" y="349"/>
                  </a:lnTo>
                  <a:lnTo>
                    <a:pt x="5501" y="349"/>
                  </a:lnTo>
                  <a:lnTo>
                    <a:pt x="5501" y="347"/>
                  </a:lnTo>
                  <a:lnTo>
                    <a:pt x="5501" y="345"/>
                  </a:lnTo>
                  <a:lnTo>
                    <a:pt x="5499" y="345"/>
                  </a:lnTo>
                  <a:lnTo>
                    <a:pt x="5499" y="343"/>
                  </a:lnTo>
                  <a:lnTo>
                    <a:pt x="5498" y="343"/>
                  </a:lnTo>
                  <a:lnTo>
                    <a:pt x="5498" y="345"/>
                  </a:lnTo>
                  <a:lnTo>
                    <a:pt x="5496" y="345"/>
                  </a:lnTo>
                  <a:lnTo>
                    <a:pt x="5494" y="347"/>
                  </a:lnTo>
                  <a:lnTo>
                    <a:pt x="5494" y="345"/>
                  </a:lnTo>
                  <a:lnTo>
                    <a:pt x="5492" y="347"/>
                  </a:lnTo>
                  <a:lnTo>
                    <a:pt x="5492" y="345"/>
                  </a:lnTo>
                  <a:lnTo>
                    <a:pt x="5490" y="345"/>
                  </a:lnTo>
                  <a:lnTo>
                    <a:pt x="5486" y="345"/>
                  </a:lnTo>
                  <a:lnTo>
                    <a:pt x="5484" y="345"/>
                  </a:lnTo>
                  <a:lnTo>
                    <a:pt x="5484" y="343"/>
                  </a:lnTo>
                  <a:lnTo>
                    <a:pt x="5486" y="343"/>
                  </a:lnTo>
                  <a:lnTo>
                    <a:pt x="5486" y="341"/>
                  </a:lnTo>
                  <a:lnTo>
                    <a:pt x="5486" y="339"/>
                  </a:lnTo>
                  <a:lnTo>
                    <a:pt x="5488" y="339"/>
                  </a:lnTo>
                  <a:lnTo>
                    <a:pt x="5486" y="339"/>
                  </a:lnTo>
                  <a:lnTo>
                    <a:pt x="5486" y="341"/>
                  </a:lnTo>
                  <a:lnTo>
                    <a:pt x="5484" y="341"/>
                  </a:lnTo>
                  <a:lnTo>
                    <a:pt x="5484" y="339"/>
                  </a:lnTo>
                  <a:lnTo>
                    <a:pt x="5486" y="339"/>
                  </a:lnTo>
                  <a:lnTo>
                    <a:pt x="5484" y="339"/>
                  </a:lnTo>
                  <a:lnTo>
                    <a:pt x="5486" y="338"/>
                  </a:lnTo>
                  <a:lnTo>
                    <a:pt x="5484" y="338"/>
                  </a:lnTo>
                  <a:lnTo>
                    <a:pt x="5484" y="339"/>
                  </a:lnTo>
                  <a:lnTo>
                    <a:pt x="5482" y="339"/>
                  </a:lnTo>
                  <a:lnTo>
                    <a:pt x="5482" y="341"/>
                  </a:lnTo>
                  <a:lnTo>
                    <a:pt x="5482" y="339"/>
                  </a:lnTo>
                  <a:lnTo>
                    <a:pt x="5480" y="339"/>
                  </a:lnTo>
                  <a:lnTo>
                    <a:pt x="5480" y="336"/>
                  </a:lnTo>
                  <a:lnTo>
                    <a:pt x="5482" y="336"/>
                  </a:lnTo>
                  <a:lnTo>
                    <a:pt x="5484" y="336"/>
                  </a:lnTo>
                  <a:lnTo>
                    <a:pt x="5486" y="336"/>
                  </a:lnTo>
                  <a:lnTo>
                    <a:pt x="5488" y="336"/>
                  </a:lnTo>
                  <a:lnTo>
                    <a:pt x="5488" y="334"/>
                  </a:lnTo>
                  <a:lnTo>
                    <a:pt x="5490" y="334"/>
                  </a:lnTo>
                  <a:lnTo>
                    <a:pt x="5488" y="334"/>
                  </a:lnTo>
                  <a:lnTo>
                    <a:pt x="5486" y="334"/>
                  </a:lnTo>
                  <a:lnTo>
                    <a:pt x="5486" y="332"/>
                  </a:lnTo>
                  <a:lnTo>
                    <a:pt x="5488" y="332"/>
                  </a:lnTo>
                  <a:lnTo>
                    <a:pt x="5486" y="332"/>
                  </a:lnTo>
                  <a:lnTo>
                    <a:pt x="5486" y="330"/>
                  </a:lnTo>
                  <a:lnTo>
                    <a:pt x="5488" y="330"/>
                  </a:lnTo>
                  <a:lnTo>
                    <a:pt x="5490" y="330"/>
                  </a:lnTo>
                  <a:lnTo>
                    <a:pt x="5488" y="330"/>
                  </a:lnTo>
                  <a:lnTo>
                    <a:pt x="5490" y="330"/>
                  </a:lnTo>
                  <a:lnTo>
                    <a:pt x="5490" y="328"/>
                  </a:lnTo>
                  <a:lnTo>
                    <a:pt x="5488" y="330"/>
                  </a:lnTo>
                  <a:lnTo>
                    <a:pt x="5486" y="330"/>
                  </a:lnTo>
                  <a:lnTo>
                    <a:pt x="5484" y="330"/>
                  </a:lnTo>
                  <a:lnTo>
                    <a:pt x="5486" y="328"/>
                  </a:lnTo>
                  <a:lnTo>
                    <a:pt x="5486" y="326"/>
                  </a:lnTo>
                  <a:lnTo>
                    <a:pt x="5488" y="326"/>
                  </a:lnTo>
                  <a:lnTo>
                    <a:pt x="5488" y="328"/>
                  </a:lnTo>
                  <a:lnTo>
                    <a:pt x="5488" y="326"/>
                  </a:lnTo>
                  <a:lnTo>
                    <a:pt x="5486" y="326"/>
                  </a:lnTo>
                  <a:lnTo>
                    <a:pt x="5486" y="324"/>
                  </a:lnTo>
                  <a:lnTo>
                    <a:pt x="5488" y="324"/>
                  </a:lnTo>
                  <a:lnTo>
                    <a:pt x="5490" y="324"/>
                  </a:lnTo>
                  <a:lnTo>
                    <a:pt x="5488" y="324"/>
                  </a:lnTo>
                  <a:lnTo>
                    <a:pt x="5488" y="326"/>
                  </a:lnTo>
                  <a:lnTo>
                    <a:pt x="5490" y="326"/>
                  </a:lnTo>
                  <a:lnTo>
                    <a:pt x="5490" y="328"/>
                  </a:lnTo>
                  <a:lnTo>
                    <a:pt x="5492" y="326"/>
                  </a:lnTo>
                  <a:lnTo>
                    <a:pt x="5492" y="328"/>
                  </a:lnTo>
                  <a:lnTo>
                    <a:pt x="5494" y="328"/>
                  </a:lnTo>
                  <a:lnTo>
                    <a:pt x="5492" y="326"/>
                  </a:lnTo>
                  <a:lnTo>
                    <a:pt x="5490" y="324"/>
                  </a:lnTo>
                  <a:lnTo>
                    <a:pt x="5492" y="324"/>
                  </a:lnTo>
                  <a:lnTo>
                    <a:pt x="5494" y="324"/>
                  </a:lnTo>
                  <a:lnTo>
                    <a:pt x="5492" y="324"/>
                  </a:lnTo>
                  <a:lnTo>
                    <a:pt x="5490" y="324"/>
                  </a:lnTo>
                  <a:lnTo>
                    <a:pt x="5490" y="322"/>
                  </a:lnTo>
                  <a:lnTo>
                    <a:pt x="5490" y="320"/>
                  </a:lnTo>
                  <a:lnTo>
                    <a:pt x="5492" y="320"/>
                  </a:lnTo>
                  <a:lnTo>
                    <a:pt x="5492" y="322"/>
                  </a:lnTo>
                  <a:lnTo>
                    <a:pt x="5492" y="320"/>
                  </a:lnTo>
                  <a:lnTo>
                    <a:pt x="5490" y="320"/>
                  </a:lnTo>
                  <a:lnTo>
                    <a:pt x="5492" y="318"/>
                  </a:lnTo>
                  <a:lnTo>
                    <a:pt x="5492" y="320"/>
                  </a:lnTo>
                  <a:lnTo>
                    <a:pt x="5494" y="320"/>
                  </a:lnTo>
                  <a:lnTo>
                    <a:pt x="5494" y="318"/>
                  </a:lnTo>
                  <a:lnTo>
                    <a:pt x="5492" y="318"/>
                  </a:lnTo>
                  <a:lnTo>
                    <a:pt x="5492" y="316"/>
                  </a:lnTo>
                  <a:lnTo>
                    <a:pt x="5494" y="316"/>
                  </a:lnTo>
                  <a:lnTo>
                    <a:pt x="5494" y="318"/>
                  </a:lnTo>
                  <a:lnTo>
                    <a:pt x="5496" y="318"/>
                  </a:lnTo>
                  <a:lnTo>
                    <a:pt x="5494" y="316"/>
                  </a:lnTo>
                  <a:lnTo>
                    <a:pt x="5494" y="315"/>
                  </a:lnTo>
                  <a:lnTo>
                    <a:pt x="5496" y="315"/>
                  </a:lnTo>
                  <a:lnTo>
                    <a:pt x="5494" y="315"/>
                  </a:lnTo>
                  <a:lnTo>
                    <a:pt x="5496" y="315"/>
                  </a:lnTo>
                  <a:lnTo>
                    <a:pt x="5498" y="315"/>
                  </a:lnTo>
                  <a:lnTo>
                    <a:pt x="5498" y="316"/>
                  </a:lnTo>
                  <a:lnTo>
                    <a:pt x="5496" y="316"/>
                  </a:lnTo>
                  <a:lnTo>
                    <a:pt x="5498" y="316"/>
                  </a:lnTo>
                  <a:lnTo>
                    <a:pt x="5498" y="315"/>
                  </a:lnTo>
                  <a:lnTo>
                    <a:pt x="5498" y="313"/>
                  </a:lnTo>
                  <a:lnTo>
                    <a:pt x="5499" y="313"/>
                  </a:lnTo>
                  <a:lnTo>
                    <a:pt x="5498" y="313"/>
                  </a:lnTo>
                  <a:lnTo>
                    <a:pt x="5498" y="315"/>
                  </a:lnTo>
                  <a:lnTo>
                    <a:pt x="5499" y="315"/>
                  </a:lnTo>
                  <a:lnTo>
                    <a:pt x="5499" y="313"/>
                  </a:lnTo>
                  <a:lnTo>
                    <a:pt x="5498" y="313"/>
                  </a:lnTo>
                  <a:lnTo>
                    <a:pt x="5498" y="311"/>
                  </a:lnTo>
                  <a:lnTo>
                    <a:pt x="5499" y="311"/>
                  </a:lnTo>
                  <a:lnTo>
                    <a:pt x="5499" y="313"/>
                  </a:lnTo>
                  <a:lnTo>
                    <a:pt x="5499" y="311"/>
                  </a:lnTo>
                  <a:lnTo>
                    <a:pt x="5501" y="309"/>
                  </a:lnTo>
                  <a:lnTo>
                    <a:pt x="5503" y="309"/>
                  </a:lnTo>
                  <a:lnTo>
                    <a:pt x="5505" y="311"/>
                  </a:lnTo>
                  <a:lnTo>
                    <a:pt x="5505" y="309"/>
                  </a:lnTo>
                  <a:lnTo>
                    <a:pt x="5503" y="309"/>
                  </a:lnTo>
                  <a:lnTo>
                    <a:pt x="5503" y="307"/>
                  </a:lnTo>
                  <a:lnTo>
                    <a:pt x="5503" y="305"/>
                  </a:lnTo>
                  <a:lnTo>
                    <a:pt x="5505" y="305"/>
                  </a:lnTo>
                  <a:lnTo>
                    <a:pt x="5505" y="303"/>
                  </a:lnTo>
                  <a:lnTo>
                    <a:pt x="5507" y="303"/>
                  </a:lnTo>
                  <a:lnTo>
                    <a:pt x="5507" y="301"/>
                  </a:lnTo>
                  <a:lnTo>
                    <a:pt x="5509" y="301"/>
                  </a:lnTo>
                  <a:lnTo>
                    <a:pt x="5509" y="299"/>
                  </a:lnTo>
                  <a:lnTo>
                    <a:pt x="5511" y="299"/>
                  </a:lnTo>
                  <a:lnTo>
                    <a:pt x="5511" y="297"/>
                  </a:lnTo>
                  <a:lnTo>
                    <a:pt x="5511" y="295"/>
                  </a:lnTo>
                  <a:lnTo>
                    <a:pt x="5513" y="295"/>
                  </a:lnTo>
                  <a:lnTo>
                    <a:pt x="5515" y="295"/>
                  </a:lnTo>
                  <a:lnTo>
                    <a:pt x="5517" y="295"/>
                  </a:lnTo>
                  <a:lnTo>
                    <a:pt x="5519" y="295"/>
                  </a:lnTo>
                  <a:lnTo>
                    <a:pt x="5521" y="293"/>
                  </a:lnTo>
                  <a:lnTo>
                    <a:pt x="5523" y="291"/>
                  </a:lnTo>
                  <a:lnTo>
                    <a:pt x="5524" y="291"/>
                  </a:lnTo>
                  <a:lnTo>
                    <a:pt x="5524" y="290"/>
                  </a:lnTo>
                  <a:lnTo>
                    <a:pt x="5526" y="290"/>
                  </a:lnTo>
                  <a:lnTo>
                    <a:pt x="5526" y="288"/>
                  </a:lnTo>
                  <a:lnTo>
                    <a:pt x="5528" y="288"/>
                  </a:lnTo>
                  <a:lnTo>
                    <a:pt x="5530" y="288"/>
                  </a:lnTo>
                  <a:lnTo>
                    <a:pt x="5530" y="286"/>
                  </a:lnTo>
                  <a:lnTo>
                    <a:pt x="5532" y="286"/>
                  </a:lnTo>
                  <a:lnTo>
                    <a:pt x="5534" y="286"/>
                  </a:lnTo>
                  <a:lnTo>
                    <a:pt x="5534" y="284"/>
                  </a:lnTo>
                  <a:lnTo>
                    <a:pt x="5536" y="282"/>
                  </a:lnTo>
                  <a:lnTo>
                    <a:pt x="5538" y="280"/>
                  </a:lnTo>
                  <a:lnTo>
                    <a:pt x="5540" y="280"/>
                  </a:lnTo>
                  <a:lnTo>
                    <a:pt x="5540" y="278"/>
                  </a:lnTo>
                  <a:lnTo>
                    <a:pt x="5542" y="278"/>
                  </a:lnTo>
                  <a:lnTo>
                    <a:pt x="5542" y="276"/>
                  </a:lnTo>
                  <a:lnTo>
                    <a:pt x="5542" y="278"/>
                  </a:lnTo>
                  <a:lnTo>
                    <a:pt x="5540" y="278"/>
                  </a:lnTo>
                  <a:lnTo>
                    <a:pt x="5542" y="276"/>
                  </a:lnTo>
                  <a:lnTo>
                    <a:pt x="5544" y="276"/>
                  </a:lnTo>
                  <a:lnTo>
                    <a:pt x="5544" y="274"/>
                  </a:lnTo>
                  <a:lnTo>
                    <a:pt x="5546" y="274"/>
                  </a:lnTo>
                  <a:lnTo>
                    <a:pt x="5548" y="272"/>
                  </a:lnTo>
                  <a:lnTo>
                    <a:pt x="5549" y="272"/>
                  </a:lnTo>
                  <a:lnTo>
                    <a:pt x="5549" y="270"/>
                  </a:lnTo>
                  <a:lnTo>
                    <a:pt x="5551" y="270"/>
                  </a:lnTo>
                  <a:lnTo>
                    <a:pt x="5553" y="267"/>
                  </a:lnTo>
                  <a:lnTo>
                    <a:pt x="5555" y="267"/>
                  </a:lnTo>
                  <a:lnTo>
                    <a:pt x="5555" y="265"/>
                  </a:lnTo>
                  <a:lnTo>
                    <a:pt x="5557" y="263"/>
                  </a:lnTo>
                  <a:lnTo>
                    <a:pt x="5557" y="261"/>
                  </a:lnTo>
                  <a:lnTo>
                    <a:pt x="5557" y="259"/>
                  </a:lnTo>
                  <a:lnTo>
                    <a:pt x="5559" y="259"/>
                  </a:lnTo>
                  <a:lnTo>
                    <a:pt x="5559" y="255"/>
                  </a:lnTo>
                  <a:lnTo>
                    <a:pt x="5559" y="253"/>
                  </a:lnTo>
                  <a:lnTo>
                    <a:pt x="5559" y="251"/>
                  </a:lnTo>
                  <a:lnTo>
                    <a:pt x="5561" y="251"/>
                  </a:lnTo>
                  <a:lnTo>
                    <a:pt x="5561" y="249"/>
                  </a:lnTo>
                  <a:lnTo>
                    <a:pt x="5561" y="247"/>
                  </a:lnTo>
                  <a:lnTo>
                    <a:pt x="5563" y="247"/>
                  </a:lnTo>
                  <a:lnTo>
                    <a:pt x="5565" y="245"/>
                  </a:lnTo>
                  <a:lnTo>
                    <a:pt x="5567" y="245"/>
                  </a:lnTo>
                  <a:lnTo>
                    <a:pt x="5567" y="243"/>
                  </a:lnTo>
                  <a:lnTo>
                    <a:pt x="5569" y="242"/>
                  </a:lnTo>
                  <a:lnTo>
                    <a:pt x="5569" y="240"/>
                  </a:lnTo>
                  <a:lnTo>
                    <a:pt x="5571" y="240"/>
                  </a:lnTo>
                  <a:lnTo>
                    <a:pt x="5571" y="238"/>
                  </a:lnTo>
                  <a:lnTo>
                    <a:pt x="5571" y="236"/>
                  </a:lnTo>
                  <a:lnTo>
                    <a:pt x="5571" y="238"/>
                  </a:lnTo>
                  <a:lnTo>
                    <a:pt x="5571" y="236"/>
                  </a:lnTo>
                  <a:lnTo>
                    <a:pt x="5571" y="234"/>
                  </a:lnTo>
                  <a:lnTo>
                    <a:pt x="5571" y="232"/>
                  </a:lnTo>
                  <a:lnTo>
                    <a:pt x="5571" y="228"/>
                  </a:lnTo>
                  <a:lnTo>
                    <a:pt x="5572" y="228"/>
                  </a:lnTo>
                  <a:lnTo>
                    <a:pt x="5572" y="226"/>
                  </a:lnTo>
                  <a:lnTo>
                    <a:pt x="5574" y="226"/>
                  </a:lnTo>
                  <a:lnTo>
                    <a:pt x="5574" y="224"/>
                  </a:lnTo>
                  <a:lnTo>
                    <a:pt x="5576" y="222"/>
                  </a:lnTo>
                  <a:lnTo>
                    <a:pt x="5578" y="222"/>
                  </a:lnTo>
                  <a:lnTo>
                    <a:pt x="5578" y="220"/>
                  </a:lnTo>
                  <a:lnTo>
                    <a:pt x="5580" y="220"/>
                  </a:lnTo>
                  <a:lnTo>
                    <a:pt x="5582" y="220"/>
                  </a:lnTo>
                  <a:lnTo>
                    <a:pt x="5584" y="220"/>
                  </a:lnTo>
                  <a:close/>
                  <a:moveTo>
                    <a:pt x="5620" y="144"/>
                  </a:moveTo>
                  <a:lnTo>
                    <a:pt x="5620" y="146"/>
                  </a:lnTo>
                  <a:lnTo>
                    <a:pt x="5619" y="146"/>
                  </a:lnTo>
                  <a:lnTo>
                    <a:pt x="5619" y="144"/>
                  </a:lnTo>
                  <a:lnTo>
                    <a:pt x="5617" y="144"/>
                  </a:lnTo>
                  <a:lnTo>
                    <a:pt x="5619" y="144"/>
                  </a:lnTo>
                  <a:lnTo>
                    <a:pt x="5620" y="144"/>
                  </a:lnTo>
                  <a:close/>
                  <a:moveTo>
                    <a:pt x="5630" y="142"/>
                  </a:moveTo>
                  <a:lnTo>
                    <a:pt x="5630" y="140"/>
                  </a:lnTo>
                  <a:lnTo>
                    <a:pt x="5630" y="142"/>
                  </a:lnTo>
                  <a:close/>
                  <a:moveTo>
                    <a:pt x="5615" y="138"/>
                  </a:moveTo>
                  <a:lnTo>
                    <a:pt x="5615" y="136"/>
                  </a:lnTo>
                  <a:lnTo>
                    <a:pt x="5615" y="138"/>
                  </a:lnTo>
                  <a:close/>
                  <a:moveTo>
                    <a:pt x="5619" y="134"/>
                  </a:moveTo>
                  <a:lnTo>
                    <a:pt x="5619" y="132"/>
                  </a:lnTo>
                  <a:lnTo>
                    <a:pt x="5619" y="134"/>
                  </a:lnTo>
                  <a:close/>
                  <a:moveTo>
                    <a:pt x="5624" y="130"/>
                  </a:moveTo>
                  <a:lnTo>
                    <a:pt x="5624" y="132"/>
                  </a:lnTo>
                  <a:lnTo>
                    <a:pt x="5626" y="132"/>
                  </a:lnTo>
                  <a:lnTo>
                    <a:pt x="5624" y="132"/>
                  </a:lnTo>
                  <a:lnTo>
                    <a:pt x="5624" y="134"/>
                  </a:lnTo>
                  <a:lnTo>
                    <a:pt x="5626" y="134"/>
                  </a:lnTo>
                  <a:lnTo>
                    <a:pt x="5626" y="136"/>
                  </a:lnTo>
                  <a:lnTo>
                    <a:pt x="5624" y="136"/>
                  </a:lnTo>
                  <a:lnTo>
                    <a:pt x="5624" y="134"/>
                  </a:lnTo>
                  <a:lnTo>
                    <a:pt x="5622" y="134"/>
                  </a:lnTo>
                  <a:lnTo>
                    <a:pt x="5622" y="132"/>
                  </a:lnTo>
                  <a:lnTo>
                    <a:pt x="5622" y="134"/>
                  </a:lnTo>
                  <a:lnTo>
                    <a:pt x="5622" y="132"/>
                  </a:lnTo>
                  <a:lnTo>
                    <a:pt x="5622" y="130"/>
                  </a:lnTo>
                  <a:lnTo>
                    <a:pt x="5624" y="130"/>
                  </a:lnTo>
                  <a:close/>
                  <a:moveTo>
                    <a:pt x="5586" y="98"/>
                  </a:moveTo>
                  <a:lnTo>
                    <a:pt x="5586" y="100"/>
                  </a:lnTo>
                  <a:lnTo>
                    <a:pt x="5584" y="100"/>
                  </a:lnTo>
                  <a:lnTo>
                    <a:pt x="5584" y="101"/>
                  </a:lnTo>
                  <a:lnTo>
                    <a:pt x="5584" y="100"/>
                  </a:lnTo>
                  <a:lnTo>
                    <a:pt x="5584" y="101"/>
                  </a:lnTo>
                  <a:lnTo>
                    <a:pt x="5586" y="101"/>
                  </a:lnTo>
                  <a:lnTo>
                    <a:pt x="5586" y="103"/>
                  </a:lnTo>
                  <a:lnTo>
                    <a:pt x="5586" y="101"/>
                  </a:lnTo>
                  <a:lnTo>
                    <a:pt x="5586" y="100"/>
                  </a:lnTo>
                  <a:lnTo>
                    <a:pt x="5586" y="101"/>
                  </a:lnTo>
                  <a:lnTo>
                    <a:pt x="5586" y="103"/>
                  </a:lnTo>
                  <a:lnTo>
                    <a:pt x="5588" y="105"/>
                  </a:lnTo>
                  <a:lnTo>
                    <a:pt x="5590" y="107"/>
                  </a:lnTo>
                  <a:lnTo>
                    <a:pt x="5590" y="109"/>
                  </a:lnTo>
                  <a:lnTo>
                    <a:pt x="5592" y="109"/>
                  </a:lnTo>
                  <a:lnTo>
                    <a:pt x="5592" y="107"/>
                  </a:lnTo>
                  <a:lnTo>
                    <a:pt x="5592" y="105"/>
                  </a:lnTo>
                  <a:lnTo>
                    <a:pt x="5592" y="107"/>
                  </a:lnTo>
                  <a:lnTo>
                    <a:pt x="5594" y="105"/>
                  </a:lnTo>
                  <a:lnTo>
                    <a:pt x="5594" y="107"/>
                  </a:lnTo>
                  <a:lnTo>
                    <a:pt x="5592" y="107"/>
                  </a:lnTo>
                  <a:lnTo>
                    <a:pt x="5592" y="109"/>
                  </a:lnTo>
                  <a:lnTo>
                    <a:pt x="5594" y="109"/>
                  </a:lnTo>
                  <a:lnTo>
                    <a:pt x="5596" y="109"/>
                  </a:lnTo>
                  <a:lnTo>
                    <a:pt x="5594" y="109"/>
                  </a:lnTo>
                  <a:lnTo>
                    <a:pt x="5594" y="107"/>
                  </a:lnTo>
                  <a:lnTo>
                    <a:pt x="5596" y="107"/>
                  </a:lnTo>
                  <a:lnTo>
                    <a:pt x="5596" y="109"/>
                  </a:lnTo>
                  <a:lnTo>
                    <a:pt x="5596" y="107"/>
                  </a:lnTo>
                  <a:lnTo>
                    <a:pt x="5596" y="109"/>
                  </a:lnTo>
                  <a:lnTo>
                    <a:pt x="5597" y="109"/>
                  </a:lnTo>
                  <a:lnTo>
                    <a:pt x="5597" y="111"/>
                  </a:lnTo>
                  <a:lnTo>
                    <a:pt x="5597" y="109"/>
                  </a:lnTo>
                  <a:lnTo>
                    <a:pt x="5599" y="109"/>
                  </a:lnTo>
                  <a:lnTo>
                    <a:pt x="5599" y="111"/>
                  </a:lnTo>
                  <a:lnTo>
                    <a:pt x="5601" y="111"/>
                  </a:lnTo>
                  <a:lnTo>
                    <a:pt x="5603" y="111"/>
                  </a:lnTo>
                  <a:lnTo>
                    <a:pt x="5603" y="113"/>
                  </a:lnTo>
                  <a:lnTo>
                    <a:pt x="5601" y="113"/>
                  </a:lnTo>
                  <a:lnTo>
                    <a:pt x="5603" y="113"/>
                  </a:lnTo>
                  <a:lnTo>
                    <a:pt x="5603" y="115"/>
                  </a:lnTo>
                  <a:lnTo>
                    <a:pt x="5603" y="117"/>
                  </a:lnTo>
                  <a:lnTo>
                    <a:pt x="5603" y="115"/>
                  </a:lnTo>
                  <a:lnTo>
                    <a:pt x="5605" y="115"/>
                  </a:lnTo>
                  <a:lnTo>
                    <a:pt x="5603" y="115"/>
                  </a:lnTo>
                  <a:lnTo>
                    <a:pt x="5605" y="115"/>
                  </a:lnTo>
                  <a:lnTo>
                    <a:pt x="5605" y="113"/>
                  </a:lnTo>
                  <a:lnTo>
                    <a:pt x="5607" y="113"/>
                  </a:lnTo>
                  <a:lnTo>
                    <a:pt x="5607" y="115"/>
                  </a:lnTo>
                  <a:lnTo>
                    <a:pt x="5607" y="117"/>
                  </a:lnTo>
                  <a:lnTo>
                    <a:pt x="5607" y="115"/>
                  </a:lnTo>
                  <a:lnTo>
                    <a:pt x="5607" y="117"/>
                  </a:lnTo>
                  <a:lnTo>
                    <a:pt x="5609" y="117"/>
                  </a:lnTo>
                  <a:lnTo>
                    <a:pt x="5609" y="119"/>
                  </a:lnTo>
                  <a:lnTo>
                    <a:pt x="5609" y="121"/>
                  </a:lnTo>
                  <a:lnTo>
                    <a:pt x="5611" y="121"/>
                  </a:lnTo>
                  <a:lnTo>
                    <a:pt x="5611" y="123"/>
                  </a:lnTo>
                  <a:lnTo>
                    <a:pt x="5609" y="123"/>
                  </a:lnTo>
                  <a:lnTo>
                    <a:pt x="5611" y="124"/>
                  </a:lnTo>
                  <a:lnTo>
                    <a:pt x="5611" y="126"/>
                  </a:lnTo>
                  <a:lnTo>
                    <a:pt x="5609" y="124"/>
                  </a:lnTo>
                  <a:lnTo>
                    <a:pt x="5607" y="124"/>
                  </a:lnTo>
                  <a:lnTo>
                    <a:pt x="5607" y="123"/>
                  </a:lnTo>
                  <a:lnTo>
                    <a:pt x="5607" y="124"/>
                  </a:lnTo>
                  <a:lnTo>
                    <a:pt x="5607" y="126"/>
                  </a:lnTo>
                  <a:lnTo>
                    <a:pt x="5607" y="124"/>
                  </a:lnTo>
                  <a:lnTo>
                    <a:pt x="5609" y="124"/>
                  </a:lnTo>
                  <a:lnTo>
                    <a:pt x="5609" y="126"/>
                  </a:lnTo>
                  <a:lnTo>
                    <a:pt x="5609" y="128"/>
                  </a:lnTo>
                  <a:lnTo>
                    <a:pt x="5611" y="130"/>
                  </a:lnTo>
                  <a:lnTo>
                    <a:pt x="5611" y="132"/>
                  </a:lnTo>
                  <a:lnTo>
                    <a:pt x="5613" y="132"/>
                  </a:lnTo>
                  <a:lnTo>
                    <a:pt x="5613" y="134"/>
                  </a:lnTo>
                  <a:lnTo>
                    <a:pt x="5615" y="134"/>
                  </a:lnTo>
                  <a:lnTo>
                    <a:pt x="5613" y="134"/>
                  </a:lnTo>
                  <a:lnTo>
                    <a:pt x="5615" y="136"/>
                  </a:lnTo>
                  <a:lnTo>
                    <a:pt x="5613" y="136"/>
                  </a:lnTo>
                  <a:lnTo>
                    <a:pt x="5613" y="138"/>
                  </a:lnTo>
                  <a:lnTo>
                    <a:pt x="5613" y="136"/>
                  </a:lnTo>
                  <a:lnTo>
                    <a:pt x="5613" y="138"/>
                  </a:lnTo>
                  <a:lnTo>
                    <a:pt x="5613" y="140"/>
                  </a:lnTo>
                  <a:lnTo>
                    <a:pt x="5613" y="142"/>
                  </a:lnTo>
                  <a:lnTo>
                    <a:pt x="5615" y="140"/>
                  </a:lnTo>
                  <a:lnTo>
                    <a:pt x="5615" y="142"/>
                  </a:lnTo>
                  <a:lnTo>
                    <a:pt x="5613" y="142"/>
                  </a:lnTo>
                  <a:lnTo>
                    <a:pt x="5615" y="146"/>
                  </a:lnTo>
                  <a:lnTo>
                    <a:pt x="5613" y="146"/>
                  </a:lnTo>
                  <a:lnTo>
                    <a:pt x="5613" y="144"/>
                  </a:lnTo>
                  <a:lnTo>
                    <a:pt x="5613" y="146"/>
                  </a:lnTo>
                  <a:lnTo>
                    <a:pt x="5613" y="144"/>
                  </a:lnTo>
                  <a:lnTo>
                    <a:pt x="5611" y="144"/>
                  </a:lnTo>
                  <a:lnTo>
                    <a:pt x="5613" y="144"/>
                  </a:lnTo>
                  <a:lnTo>
                    <a:pt x="5611" y="146"/>
                  </a:lnTo>
                  <a:lnTo>
                    <a:pt x="5613" y="148"/>
                  </a:lnTo>
                  <a:lnTo>
                    <a:pt x="5613" y="146"/>
                  </a:lnTo>
                  <a:lnTo>
                    <a:pt x="5615" y="146"/>
                  </a:lnTo>
                  <a:lnTo>
                    <a:pt x="5615" y="148"/>
                  </a:lnTo>
                  <a:lnTo>
                    <a:pt x="5617" y="146"/>
                  </a:lnTo>
                  <a:lnTo>
                    <a:pt x="5617" y="148"/>
                  </a:lnTo>
                  <a:lnTo>
                    <a:pt x="5617" y="146"/>
                  </a:lnTo>
                  <a:lnTo>
                    <a:pt x="5619" y="146"/>
                  </a:lnTo>
                  <a:lnTo>
                    <a:pt x="5619" y="148"/>
                  </a:lnTo>
                  <a:lnTo>
                    <a:pt x="5620" y="148"/>
                  </a:lnTo>
                  <a:lnTo>
                    <a:pt x="5622" y="148"/>
                  </a:lnTo>
                  <a:lnTo>
                    <a:pt x="5622" y="149"/>
                  </a:lnTo>
                  <a:lnTo>
                    <a:pt x="5622" y="151"/>
                  </a:lnTo>
                  <a:lnTo>
                    <a:pt x="5622" y="153"/>
                  </a:lnTo>
                  <a:lnTo>
                    <a:pt x="5624" y="153"/>
                  </a:lnTo>
                  <a:lnTo>
                    <a:pt x="5626" y="153"/>
                  </a:lnTo>
                  <a:lnTo>
                    <a:pt x="5626" y="151"/>
                  </a:lnTo>
                  <a:lnTo>
                    <a:pt x="5626" y="153"/>
                  </a:lnTo>
                  <a:lnTo>
                    <a:pt x="5626" y="151"/>
                  </a:lnTo>
                  <a:lnTo>
                    <a:pt x="5626" y="149"/>
                  </a:lnTo>
                  <a:lnTo>
                    <a:pt x="5626" y="148"/>
                  </a:lnTo>
                  <a:lnTo>
                    <a:pt x="5624" y="148"/>
                  </a:lnTo>
                  <a:lnTo>
                    <a:pt x="5624" y="146"/>
                  </a:lnTo>
                  <a:lnTo>
                    <a:pt x="5624" y="144"/>
                  </a:lnTo>
                  <a:lnTo>
                    <a:pt x="5626" y="144"/>
                  </a:lnTo>
                  <a:lnTo>
                    <a:pt x="5624" y="144"/>
                  </a:lnTo>
                  <a:lnTo>
                    <a:pt x="5624" y="142"/>
                  </a:lnTo>
                  <a:lnTo>
                    <a:pt x="5624" y="140"/>
                  </a:lnTo>
                  <a:lnTo>
                    <a:pt x="5622" y="140"/>
                  </a:lnTo>
                  <a:lnTo>
                    <a:pt x="5622" y="138"/>
                  </a:lnTo>
                  <a:lnTo>
                    <a:pt x="5624" y="138"/>
                  </a:lnTo>
                  <a:lnTo>
                    <a:pt x="5624" y="140"/>
                  </a:lnTo>
                  <a:lnTo>
                    <a:pt x="5626" y="138"/>
                  </a:lnTo>
                  <a:lnTo>
                    <a:pt x="5626" y="140"/>
                  </a:lnTo>
                  <a:lnTo>
                    <a:pt x="5626" y="142"/>
                  </a:lnTo>
                  <a:lnTo>
                    <a:pt x="5626" y="144"/>
                  </a:lnTo>
                  <a:lnTo>
                    <a:pt x="5628" y="144"/>
                  </a:lnTo>
                  <a:lnTo>
                    <a:pt x="5630" y="142"/>
                  </a:lnTo>
                  <a:lnTo>
                    <a:pt x="5630" y="144"/>
                  </a:lnTo>
                  <a:lnTo>
                    <a:pt x="5628" y="144"/>
                  </a:lnTo>
                  <a:lnTo>
                    <a:pt x="5628" y="146"/>
                  </a:lnTo>
                  <a:lnTo>
                    <a:pt x="5630" y="146"/>
                  </a:lnTo>
                  <a:lnTo>
                    <a:pt x="5630" y="148"/>
                  </a:lnTo>
                  <a:lnTo>
                    <a:pt x="5632" y="148"/>
                  </a:lnTo>
                  <a:lnTo>
                    <a:pt x="5630" y="149"/>
                  </a:lnTo>
                  <a:lnTo>
                    <a:pt x="5632" y="149"/>
                  </a:lnTo>
                  <a:lnTo>
                    <a:pt x="5630" y="149"/>
                  </a:lnTo>
                  <a:lnTo>
                    <a:pt x="5632" y="149"/>
                  </a:lnTo>
                  <a:lnTo>
                    <a:pt x="5632" y="151"/>
                  </a:lnTo>
                  <a:lnTo>
                    <a:pt x="5630" y="151"/>
                  </a:lnTo>
                  <a:lnTo>
                    <a:pt x="5632" y="151"/>
                  </a:lnTo>
                  <a:lnTo>
                    <a:pt x="5632" y="153"/>
                  </a:lnTo>
                  <a:lnTo>
                    <a:pt x="5632" y="151"/>
                  </a:lnTo>
                  <a:lnTo>
                    <a:pt x="5632" y="153"/>
                  </a:lnTo>
                  <a:lnTo>
                    <a:pt x="5632" y="155"/>
                  </a:lnTo>
                  <a:lnTo>
                    <a:pt x="5632" y="157"/>
                  </a:lnTo>
                  <a:lnTo>
                    <a:pt x="5634" y="159"/>
                  </a:lnTo>
                  <a:lnTo>
                    <a:pt x="5636" y="161"/>
                  </a:lnTo>
                  <a:lnTo>
                    <a:pt x="5634" y="161"/>
                  </a:lnTo>
                  <a:lnTo>
                    <a:pt x="5634" y="159"/>
                  </a:lnTo>
                  <a:lnTo>
                    <a:pt x="5632" y="159"/>
                  </a:lnTo>
                  <a:lnTo>
                    <a:pt x="5632" y="161"/>
                  </a:lnTo>
                  <a:lnTo>
                    <a:pt x="5634" y="161"/>
                  </a:lnTo>
                  <a:lnTo>
                    <a:pt x="5634" y="163"/>
                  </a:lnTo>
                  <a:lnTo>
                    <a:pt x="5634" y="161"/>
                  </a:lnTo>
                  <a:lnTo>
                    <a:pt x="5634" y="163"/>
                  </a:lnTo>
                  <a:lnTo>
                    <a:pt x="5636" y="163"/>
                  </a:lnTo>
                  <a:lnTo>
                    <a:pt x="5636" y="161"/>
                  </a:lnTo>
                  <a:lnTo>
                    <a:pt x="5636" y="163"/>
                  </a:lnTo>
                  <a:lnTo>
                    <a:pt x="5636" y="161"/>
                  </a:lnTo>
                  <a:lnTo>
                    <a:pt x="5638" y="163"/>
                  </a:lnTo>
                  <a:lnTo>
                    <a:pt x="5640" y="163"/>
                  </a:lnTo>
                  <a:lnTo>
                    <a:pt x="5642" y="163"/>
                  </a:lnTo>
                  <a:lnTo>
                    <a:pt x="5642" y="165"/>
                  </a:lnTo>
                  <a:lnTo>
                    <a:pt x="5642" y="163"/>
                  </a:lnTo>
                  <a:lnTo>
                    <a:pt x="5644" y="167"/>
                  </a:lnTo>
                  <a:lnTo>
                    <a:pt x="5645" y="167"/>
                  </a:lnTo>
                  <a:lnTo>
                    <a:pt x="5647" y="167"/>
                  </a:lnTo>
                  <a:lnTo>
                    <a:pt x="5649" y="167"/>
                  </a:lnTo>
                  <a:lnTo>
                    <a:pt x="5651" y="169"/>
                  </a:lnTo>
                  <a:lnTo>
                    <a:pt x="5649" y="169"/>
                  </a:lnTo>
                  <a:lnTo>
                    <a:pt x="5651" y="169"/>
                  </a:lnTo>
                  <a:lnTo>
                    <a:pt x="5653" y="169"/>
                  </a:lnTo>
                  <a:lnTo>
                    <a:pt x="5655" y="169"/>
                  </a:lnTo>
                  <a:lnTo>
                    <a:pt x="5657" y="169"/>
                  </a:lnTo>
                  <a:lnTo>
                    <a:pt x="5657" y="167"/>
                  </a:lnTo>
                  <a:lnTo>
                    <a:pt x="5659" y="167"/>
                  </a:lnTo>
                  <a:lnTo>
                    <a:pt x="5659" y="165"/>
                  </a:lnTo>
                  <a:lnTo>
                    <a:pt x="5661" y="163"/>
                  </a:lnTo>
                  <a:lnTo>
                    <a:pt x="5663" y="161"/>
                  </a:lnTo>
                  <a:lnTo>
                    <a:pt x="5665" y="161"/>
                  </a:lnTo>
                  <a:lnTo>
                    <a:pt x="5665" y="159"/>
                  </a:lnTo>
                  <a:lnTo>
                    <a:pt x="5668" y="159"/>
                  </a:lnTo>
                  <a:lnTo>
                    <a:pt x="5670" y="159"/>
                  </a:lnTo>
                  <a:lnTo>
                    <a:pt x="5670" y="161"/>
                  </a:lnTo>
                  <a:lnTo>
                    <a:pt x="5672" y="161"/>
                  </a:lnTo>
                  <a:lnTo>
                    <a:pt x="5674" y="163"/>
                  </a:lnTo>
                  <a:lnTo>
                    <a:pt x="5672" y="163"/>
                  </a:lnTo>
                  <a:lnTo>
                    <a:pt x="5672" y="165"/>
                  </a:lnTo>
                  <a:lnTo>
                    <a:pt x="5672" y="167"/>
                  </a:lnTo>
                  <a:lnTo>
                    <a:pt x="5670" y="167"/>
                  </a:lnTo>
                  <a:lnTo>
                    <a:pt x="5670" y="169"/>
                  </a:lnTo>
                  <a:lnTo>
                    <a:pt x="5670" y="171"/>
                  </a:lnTo>
                  <a:lnTo>
                    <a:pt x="5670" y="172"/>
                  </a:lnTo>
                  <a:lnTo>
                    <a:pt x="5670" y="174"/>
                  </a:lnTo>
                  <a:lnTo>
                    <a:pt x="5670" y="176"/>
                  </a:lnTo>
                  <a:lnTo>
                    <a:pt x="5670" y="178"/>
                  </a:lnTo>
                  <a:lnTo>
                    <a:pt x="5670" y="180"/>
                  </a:lnTo>
                  <a:lnTo>
                    <a:pt x="5668" y="180"/>
                  </a:lnTo>
                  <a:lnTo>
                    <a:pt x="5668" y="182"/>
                  </a:lnTo>
                  <a:lnTo>
                    <a:pt x="5667" y="182"/>
                  </a:lnTo>
                  <a:lnTo>
                    <a:pt x="5667" y="184"/>
                  </a:lnTo>
                  <a:lnTo>
                    <a:pt x="5665" y="182"/>
                  </a:lnTo>
                  <a:lnTo>
                    <a:pt x="5663" y="182"/>
                  </a:lnTo>
                  <a:lnTo>
                    <a:pt x="5663" y="184"/>
                  </a:lnTo>
                  <a:lnTo>
                    <a:pt x="5665" y="184"/>
                  </a:lnTo>
                  <a:lnTo>
                    <a:pt x="5665" y="186"/>
                  </a:lnTo>
                  <a:lnTo>
                    <a:pt x="5663" y="186"/>
                  </a:lnTo>
                  <a:lnTo>
                    <a:pt x="5663" y="188"/>
                  </a:lnTo>
                  <a:lnTo>
                    <a:pt x="5663" y="190"/>
                  </a:lnTo>
                  <a:lnTo>
                    <a:pt x="5665" y="192"/>
                  </a:lnTo>
                  <a:lnTo>
                    <a:pt x="5663" y="194"/>
                  </a:lnTo>
                  <a:lnTo>
                    <a:pt x="5663" y="195"/>
                  </a:lnTo>
                  <a:lnTo>
                    <a:pt x="5663" y="194"/>
                  </a:lnTo>
                  <a:lnTo>
                    <a:pt x="5663" y="192"/>
                  </a:lnTo>
                  <a:lnTo>
                    <a:pt x="5661" y="192"/>
                  </a:lnTo>
                  <a:lnTo>
                    <a:pt x="5661" y="190"/>
                  </a:lnTo>
                  <a:lnTo>
                    <a:pt x="5659" y="190"/>
                  </a:lnTo>
                  <a:lnTo>
                    <a:pt x="5655" y="190"/>
                  </a:lnTo>
                  <a:lnTo>
                    <a:pt x="5651" y="192"/>
                  </a:lnTo>
                  <a:lnTo>
                    <a:pt x="5649" y="194"/>
                  </a:lnTo>
                  <a:lnTo>
                    <a:pt x="5649" y="195"/>
                  </a:lnTo>
                  <a:lnTo>
                    <a:pt x="5647" y="195"/>
                  </a:lnTo>
                  <a:lnTo>
                    <a:pt x="5647" y="197"/>
                  </a:lnTo>
                  <a:lnTo>
                    <a:pt x="5647" y="199"/>
                  </a:lnTo>
                  <a:lnTo>
                    <a:pt x="5647" y="201"/>
                  </a:lnTo>
                  <a:lnTo>
                    <a:pt x="5649" y="201"/>
                  </a:lnTo>
                  <a:lnTo>
                    <a:pt x="5649" y="203"/>
                  </a:lnTo>
                  <a:lnTo>
                    <a:pt x="5651" y="203"/>
                  </a:lnTo>
                  <a:lnTo>
                    <a:pt x="5649" y="203"/>
                  </a:lnTo>
                  <a:lnTo>
                    <a:pt x="5649" y="205"/>
                  </a:lnTo>
                  <a:lnTo>
                    <a:pt x="5649" y="207"/>
                  </a:lnTo>
                  <a:lnTo>
                    <a:pt x="5647" y="207"/>
                  </a:lnTo>
                  <a:lnTo>
                    <a:pt x="5647" y="209"/>
                  </a:lnTo>
                  <a:lnTo>
                    <a:pt x="5647" y="211"/>
                  </a:lnTo>
                  <a:lnTo>
                    <a:pt x="5647" y="213"/>
                  </a:lnTo>
                  <a:lnTo>
                    <a:pt x="5645" y="213"/>
                  </a:lnTo>
                  <a:lnTo>
                    <a:pt x="5645" y="215"/>
                  </a:lnTo>
                  <a:lnTo>
                    <a:pt x="5644" y="215"/>
                  </a:lnTo>
                  <a:lnTo>
                    <a:pt x="5644" y="217"/>
                  </a:lnTo>
                  <a:lnTo>
                    <a:pt x="5644" y="215"/>
                  </a:lnTo>
                  <a:lnTo>
                    <a:pt x="5644" y="219"/>
                  </a:lnTo>
                  <a:lnTo>
                    <a:pt x="5644" y="220"/>
                  </a:lnTo>
                  <a:lnTo>
                    <a:pt x="5642" y="220"/>
                  </a:lnTo>
                  <a:lnTo>
                    <a:pt x="5640" y="220"/>
                  </a:lnTo>
                  <a:lnTo>
                    <a:pt x="5640" y="222"/>
                  </a:lnTo>
                  <a:lnTo>
                    <a:pt x="5640" y="224"/>
                  </a:lnTo>
                  <a:lnTo>
                    <a:pt x="5638" y="224"/>
                  </a:lnTo>
                  <a:lnTo>
                    <a:pt x="5638" y="226"/>
                  </a:lnTo>
                  <a:lnTo>
                    <a:pt x="5638" y="228"/>
                  </a:lnTo>
                  <a:lnTo>
                    <a:pt x="5636" y="228"/>
                  </a:lnTo>
                  <a:lnTo>
                    <a:pt x="5636" y="230"/>
                  </a:lnTo>
                  <a:lnTo>
                    <a:pt x="5634" y="230"/>
                  </a:lnTo>
                  <a:lnTo>
                    <a:pt x="5634" y="232"/>
                  </a:lnTo>
                  <a:lnTo>
                    <a:pt x="5634" y="234"/>
                  </a:lnTo>
                  <a:lnTo>
                    <a:pt x="5632" y="236"/>
                  </a:lnTo>
                  <a:lnTo>
                    <a:pt x="5630" y="238"/>
                  </a:lnTo>
                  <a:lnTo>
                    <a:pt x="5628" y="240"/>
                  </a:lnTo>
                  <a:lnTo>
                    <a:pt x="5624" y="242"/>
                  </a:lnTo>
                  <a:lnTo>
                    <a:pt x="5622" y="243"/>
                  </a:lnTo>
                  <a:lnTo>
                    <a:pt x="5620" y="243"/>
                  </a:lnTo>
                  <a:lnTo>
                    <a:pt x="5620" y="242"/>
                  </a:lnTo>
                  <a:lnTo>
                    <a:pt x="5620" y="240"/>
                  </a:lnTo>
                  <a:lnTo>
                    <a:pt x="5619" y="238"/>
                  </a:lnTo>
                  <a:lnTo>
                    <a:pt x="5617" y="238"/>
                  </a:lnTo>
                  <a:lnTo>
                    <a:pt x="5617" y="240"/>
                  </a:lnTo>
                  <a:lnTo>
                    <a:pt x="5615" y="240"/>
                  </a:lnTo>
                  <a:lnTo>
                    <a:pt x="5615" y="238"/>
                  </a:lnTo>
                  <a:lnTo>
                    <a:pt x="5615" y="236"/>
                  </a:lnTo>
                  <a:lnTo>
                    <a:pt x="5613" y="236"/>
                  </a:lnTo>
                  <a:lnTo>
                    <a:pt x="5615" y="236"/>
                  </a:lnTo>
                  <a:lnTo>
                    <a:pt x="5615" y="238"/>
                  </a:lnTo>
                  <a:lnTo>
                    <a:pt x="5613" y="238"/>
                  </a:lnTo>
                  <a:lnTo>
                    <a:pt x="5611" y="238"/>
                  </a:lnTo>
                  <a:lnTo>
                    <a:pt x="5611" y="236"/>
                  </a:lnTo>
                  <a:lnTo>
                    <a:pt x="5613" y="236"/>
                  </a:lnTo>
                  <a:lnTo>
                    <a:pt x="5613" y="234"/>
                  </a:lnTo>
                  <a:lnTo>
                    <a:pt x="5613" y="232"/>
                  </a:lnTo>
                  <a:lnTo>
                    <a:pt x="5615" y="232"/>
                  </a:lnTo>
                  <a:lnTo>
                    <a:pt x="5615" y="230"/>
                  </a:lnTo>
                  <a:lnTo>
                    <a:pt x="5617" y="230"/>
                  </a:lnTo>
                  <a:lnTo>
                    <a:pt x="5617" y="228"/>
                  </a:lnTo>
                  <a:lnTo>
                    <a:pt x="5617" y="226"/>
                  </a:lnTo>
                  <a:lnTo>
                    <a:pt x="5619" y="224"/>
                  </a:lnTo>
                  <a:lnTo>
                    <a:pt x="5620" y="222"/>
                  </a:lnTo>
                  <a:lnTo>
                    <a:pt x="5620" y="220"/>
                  </a:lnTo>
                  <a:lnTo>
                    <a:pt x="5620" y="219"/>
                  </a:lnTo>
                  <a:lnTo>
                    <a:pt x="5620" y="217"/>
                  </a:lnTo>
                  <a:lnTo>
                    <a:pt x="5620" y="215"/>
                  </a:lnTo>
                  <a:lnTo>
                    <a:pt x="5620" y="213"/>
                  </a:lnTo>
                  <a:lnTo>
                    <a:pt x="5620" y="211"/>
                  </a:lnTo>
                  <a:lnTo>
                    <a:pt x="5619" y="211"/>
                  </a:lnTo>
                  <a:lnTo>
                    <a:pt x="5619" y="209"/>
                  </a:lnTo>
                  <a:lnTo>
                    <a:pt x="5617" y="207"/>
                  </a:lnTo>
                  <a:lnTo>
                    <a:pt x="5615" y="207"/>
                  </a:lnTo>
                  <a:lnTo>
                    <a:pt x="5613" y="207"/>
                  </a:lnTo>
                  <a:lnTo>
                    <a:pt x="5611" y="207"/>
                  </a:lnTo>
                  <a:lnTo>
                    <a:pt x="5611" y="205"/>
                  </a:lnTo>
                  <a:lnTo>
                    <a:pt x="5609" y="205"/>
                  </a:lnTo>
                  <a:lnTo>
                    <a:pt x="5607" y="203"/>
                  </a:lnTo>
                  <a:lnTo>
                    <a:pt x="5607" y="201"/>
                  </a:lnTo>
                  <a:lnTo>
                    <a:pt x="5605" y="201"/>
                  </a:lnTo>
                  <a:lnTo>
                    <a:pt x="5601" y="201"/>
                  </a:lnTo>
                  <a:lnTo>
                    <a:pt x="5601" y="199"/>
                  </a:lnTo>
                  <a:lnTo>
                    <a:pt x="5599" y="199"/>
                  </a:lnTo>
                  <a:lnTo>
                    <a:pt x="5597" y="197"/>
                  </a:lnTo>
                  <a:lnTo>
                    <a:pt x="5597" y="195"/>
                  </a:lnTo>
                  <a:lnTo>
                    <a:pt x="5597" y="194"/>
                  </a:lnTo>
                  <a:lnTo>
                    <a:pt x="5597" y="192"/>
                  </a:lnTo>
                  <a:lnTo>
                    <a:pt x="5599" y="192"/>
                  </a:lnTo>
                  <a:lnTo>
                    <a:pt x="5601" y="192"/>
                  </a:lnTo>
                  <a:lnTo>
                    <a:pt x="5605" y="188"/>
                  </a:lnTo>
                  <a:lnTo>
                    <a:pt x="5607" y="188"/>
                  </a:lnTo>
                  <a:lnTo>
                    <a:pt x="5609" y="188"/>
                  </a:lnTo>
                  <a:lnTo>
                    <a:pt x="5611" y="186"/>
                  </a:lnTo>
                  <a:lnTo>
                    <a:pt x="5611" y="184"/>
                  </a:lnTo>
                  <a:lnTo>
                    <a:pt x="5611" y="182"/>
                  </a:lnTo>
                  <a:lnTo>
                    <a:pt x="5611" y="178"/>
                  </a:lnTo>
                  <a:lnTo>
                    <a:pt x="5611" y="176"/>
                  </a:lnTo>
                  <a:lnTo>
                    <a:pt x="5613" y="176"/>
                  </a:lnTo>
                  <a:lnTo>
                    <a:pt x="5613" y="174"/>
                  </a:lnTo>
                  <a:lnTo>
                    <a:pt x="5613" y="172"/>
                  </a:lnTo>
                  <a:lnTo>
                    <a:pt x="5613" y="171"/>
                  </a:lnTo>
                  <a:lnTo>
                    <a:pt x="5615" y="171"/>
                  </a:lnTo>
                  <a:lnTo>
                    <a:pt x="5615" y="172"/>
                  </a:lnTo>
                  <a:lnTo>
                    <a:pt x="5615" y="171"/>
                  </a:lnTo>
                  <a:lnTo>
                    <a:pt x="5617" y="171"/>
                  </a:lnTo>
                  <a:lnTo>
                    <a:pt x="5615" y="171"/>
                  </a:lnTo>
                  <a:lnTo>
                    <a:pt x="5613" y="171"/>
                  </a:lnTo>
                  <a:lnTo>
                    <a:pt x="5613" y="169"/>
                  </a:lnTo>
                  <a:lnTo>
                    <a:pt x="5615" y="169"/>
                  </a:lnTo>
                  <a:lnTo>
                    <a:pt x="5615" y="167"/>
                  </a:lnTo>
                  <a:lnTo>
                    <a:pt x="5615" y="169"/>
                  </a:lnTo>
                  <a:lnTo>
                    <a:pt x="5613" y="169"/>
                  </a:lnTo>
                  <a:lnTo>
                    <a:pt x="5613" y="167"/>
                  </a:lnTo>
                  <a:lnTo>
                    <a:pt x="5615" y="165"/>
                  </a:lnTo>
                  <a:lnTo>
                    <a:pt x="5617" y="165"/>
                  </a:lnTo>
                  <a:lnTo>
                    <a:pt x="5617" y="163"/>
                  </a:lnTo>
                  <a:lnTo>
                    <a:pt x="5615" y="165"/>
                  </a:lnTo>
                  <a:lnTo>
                    <a:pt x="5615" y="163"/>
                  </a:lnTo>
                  <a:lnTo>
                    <a:pt x="5613" y="159"/>
                  </a:lnTo>
                  <a:lnTo>
                    <a:pt x="5613" y="157"/>
                  </a:lnTo>
                  <a:lnTo>
                    <a:pt x="5613" y="155"/>
                  </a:lnTo>
                  <a:lnTo>
                    <a:pt x="5615" y="155"/>
                  </a:lnTo>
                  <a:lnTo>
                    <a:pt x="5613" y="155"/>
                  </a:lnTo>
                  <a:lnTo>
                    <a:pt x="5611" y="153"/>
                  </a:lnTo>
                  <a:lnTo>
                    <a:pt x="5611" y="151"/>
                  </a:lnTo>
                  <a:lnTo>
                    <a:pt x="5611" y="149"/>
                  </a:lnTo>
                  <a:lnTo>
                    <a:pt x="5609" y="149"/>
                  </a:lnTo>
                  <a:lnTo>
                    <a:pt x="5611" y="149"/>
                  </a:lnTo>
                  <a:lnTo>
                    <a:pt x="5611" y="151"/>
                  </a:lnTo>
                  <a:lnTo>
                    <a:pt x="5613" y="151"/>
                  </a:lnTo>
                  <a:lnTo>
                    <a:pt x="5613" y="153"/>
                  </a:lnTo>
                  <a:lnTo>
                    <a:pt x="5613" y="151"/>
                  </a:lnTo>
                  <a:lnTo>
                    <a:pt x="5615" y="151"/>
                  </a:lnTo>
                  <a:lnTo>
                    <a:pt x="5613" y="151"/>
                  </a:lnTo>
                  <a:lnTo>
                    <a:pt x="5615" y="149"/>
                  </a:lnTo>
                  <a:lnTo>
                    <a:pt x="5615" y="151"/>
                  </a:lnTo>
                  <a:lnTo>
                    <a:pt x="5617" y="151"/>
                  </a:lnTo>
                  <a:lnTo>
                    <a:pt x="5617" y="149"/>
                  </a:lnTo>
                  <a:lnTo>
                    <a:pt x="5615" y="149"/>
                  </a:lnTo>
                  <a:lnTo>
                    <a:pt x="5615" y="148"/>
                  </a:lnTo>
                  <a:lnTo>
                    <a:pt x="5615" y="149"/>
                  </a:lnTo>
                  <a:lnTo>
                    <a:pt x="5613" y="149"/>
                  </a:lnTo>
                  <a:lnTo>
                    <a:pt x="5613" y="148"/>
                  </a:lnTo>
                  <a:lnTo>
                    <a:pt x="5615" y="148"/>
                  </a:lnTo>
                  <a:lnTo>
                    <a:pt x="5613" y="148"/>
                  </a:lnTo>
                  <a:lnTo>
                    <a:pt x="5611" y="148"/>
                  </a:lnTo>
                  <a:lnTo>
                    <a:pt x="5611" y="149"/>
                  </a:lnTo>
                  <a:lnTo>
                    <a:pt x="5609" y="149"/>
                  </a:lnTo>
                  <a:lnTo>
                    <a:pt x="5609" y="146"/>
                  </a:lnTo>
                  <a:lnTo>
                    <a:pt x="5607" y="146"/>
                  </a:lnTo>
                  <a:lnTo>
                    <a:pt x="5607" y="144"/>
                  </a:lnTo>
                  <a:lnTo>
                    <a:pt x="5607" y="142"/>
                  </a:lnTo>
                  <a:lnTo>
                    <a:pt x="5605" y="140"/>
                  </a:lnTo>
                  <a:lnTo>
                    <a:pt x="5603" y="138"/>
                  </a:lnTo>
                  <a:lnTo>
                    <a:pt x="5605" y="138"/>
                  </a:lnTo>
                  <a:lnTo>
                    <a:pt x="5605" y="140"/>
                  </a:lnTo>
                  <a:lnTo>
                    <a:pt x="5607" y="140"/>
                  </a:lnTo>
                  <a:lnTo>
                    <a:pt x="5607" y="142"/>
                  </a:lnTo>
                  <a:lnTo>
                    <a:pt x="5609" y="142"/>
                  </a:lnTo>
                  <a:lnTo>
                    <a:pt x="5609" y="140"/>
                  </a:lnTo>
                  <a:lnTo>
                    <a:pt x="5609" y="138"/>
                  </a:lnTo>
                  <a:lnTo>
                    <a:pt x="5609" y="140"/>
                  </a:lnTo>
                  <a:lnTo>
                    <a:pt x="5609" y="138"/>
                  </a:lnTo>
                  <a:lnTo>
                    <a:pt x="5609" y="136"/>
                  </a:lnTo>
                  <a:lnTo>
                    <a:pt x="5607" y="136"/>
                  </a:lnTo>
                  <a:lnTo>
                    <a:pt x="5605" y="136"/>
                  </a:lnTo>
                  <a:lnTo>
                    <a:pt x="5605" y="134"/>
                  </a:lnTo>
                  <a:lnTo>
                    <a:pt x="5605" y="136"/>
                  </a:lnTo>
                  <a:lnTo>
                    <a:pt x="5607" y="136"/>
                  </a:lnTo>
                  <a:lnTo>
                    <a:pt x="5607" y="134"/>
                  </a:lnTo>
                  <a:lnTo>
                    <a:pt x="5609" y="134"/>
                  </a:lnTo>
                  <a:lnTo>
                    <a:pt x="5607" y="134"/>
                  </a:lnTo>
                  <a:lnTo>
                    <a:pt x="5605" y="134"/>
                  </a:lnTo>
                  <a:lnTo>
                    <a:pt x="5607" y="134"/>
                  </a:lnTo>
                  <a:lnTo>
                    <a:pt x="5607" y="132"/>
                  </a:lnTo>
                  <a:lnTo>
                    <a:pt x="5609" y="132"/>
                  </a:lnTo>
                  <a:lnTo>
                    <a:pt x="5607" y="132"/>
                  </a:lnTo>
                  <a:lnTo>
                    <a:pt x="5607" y="130"/>
                  </a:lnTo>
                  <a:lnTo>
                    <a:pt x="5607" y="132"/>
                  </a:lnTo>
                  <a:lnTo>
                    <a:pt x="5607" y="134"/>
                  </a:lnTo>
                  <a:lnTo>
                    <a:pt x="5607" y="132"/>
                  </a:lnTo>
                  <a:lnTo>
                    <a:pt x="5605" y="132"/>
                  </a:lnTo>
                  <a:lnTo>
                    <a:pt x="5605" y="130"/>
                  </a:lnTo>
                  <a:lnTo>
                    <a:pt x="5605" y="132"/>
                  </a:lnTo>
                  <a:lnTo>
                    <a:pt x="5605" y="130"/>
                  </a:lnTo>
                  <a:lnTo>
                    <a:pt x="5603" y="132"/>
                  </a:lnTo>
                  <a:lnTo>
                    <a:pt x="5605" y="132"/>
                  </a:lnTo>
                  <a:lnTo>
                    <a:pt x="5605" y="134"/>
                  </a:lnTo>
                  <a:lnTo>
                    <a:pt x="5605" y="132"/>
                  </a:lnTo>
                  <a:lnTo>
                    <a:pt x="5607" y="134"/>
                  </a:lnTo>
                  <a:lnTo>
                    <a:pt x="5605" y="134"/>
                  </a:lnTo>
                  <a:lnTo>
                    <a:pt x="5603" y="132"/>
                  </a:lnTo>
                  <a:lnTo>
                    <a:pt x="5601" y="132"/>
                  </a:lnTo>
                  <a:lnTo>
                    <a:pt x="5601" y="130"/>
                  </a:lnTo>
                  <a:lnTo>
                    <a:pt x="5599" y="128"/>
                  </a:lnTo>
                  <a:lnTo>
                    <a:pt x="5599" y="126"/>
                  </a:lnTo>
                  <a:lnTo>
                    <a:pt x="5599" y="128"/>
                  </a:lnTo>
                  <a:lnTo>
                    <a:pt x="5601" y="130"/>
                  </a:lnTo>
                  <a:lnTo>
                    <a:pt x="5601" y="132"/>
                  </a:lnTo>
                  <a:lnTo>
                    <a:pt x="5603" y="132"/>
                  </a:lnTo>
                  <a:lnTo>
                    <a:pt x="5603" y="134"/>
                  </a:lnTo>
                  <a:lnTo>
                    <a:pt x="5603" y="136"/>
                  </a:lnTo>
                  <a:lnTo>
                    <a:pt x="5605" y="136"/>
                  </a:lnTo>
                  <a:lnTo>
                    <a:pt x="5603" y="136"/>
                  </a:lnTo>
                  <a:lnTo>
                    <a:pt x="5601" y="136"/>
                  </a:lnTo>
                  <a:lnTo>
                    <a:pt x="5601" y="134"/>
                  </a:lnTo>
                  <a:lnTo>
                    <a:pt x="5599" y="130"/>
                  </a:lnTo>
                  <a:lnTo>
                    <a:pt x="5596" y="124"/>
                  </a:lnTo>
                  <a:lnTo>
                    <a:pt x="5592" y="121"/>
                  </a:lnTo>
                  <a:lnTo>
                    <a:pt x="5592" y="119"/>
                  </a:lnTo>
                  <a:lnTo>
                    <a:pt x="5592" y="117"/>
                  </a:lnTo>
                  <a:lnTo>
                    <a:pt x="5594" y="117"/>
                  </a:lnTo>
                  <a:lnTo>
                    <a:pt x="5594" y="119"/>
                  </a:lnTo>
                  <a:lnTo>
                    <a:pt x="5594" y="117"/>
                  </a:lnTo>
                  <a:lnTo>
                    <a:pt x="5596" y="117"/>
                  </a:lnTo>
                  <a:lnTo>
                    <a:pt x="5596" y="115"/>
                  </a:lnTo>
                  <a:lnTo>
                    <a:pt x="5594" y="115"/>
                  </a:lnTo>
                  <a:lnTo>
                    <a:pt x="5594" y="117"/>
                  </a:lnTo>
                  <a:lnTo>
                    <a:pt x="5592" y="117"/>
                  </a:lnTo>
                  <a:lnTo>
                    <a:pt x="5592" y="119"/>
                  </a:lnTo>
                  <a:lnTo>
                    <a:pt x="5590" y="117"/>
                  </a:lnTo>
                  <a:lnTo>
                    <a:pt x="5590" y="115"/>
                  </a:lnTo>
                  <a:lnTo>
                    <a:pt x="5590" y="117"/>
                  </a:lnTo>
                  <a:lnTo>
                    <a:pt x="5590" y="115"/>
                  </a:lnTo>
                  <a:lnTo>
                    <a:pt x="5590" y="117"/>
                  </a:lnTo>
                  <a:lnTo>
                    <a:pt x="5588" y="115"/>
                  </a:lnTo>
                  <a:lnTo>
                    <a:pt x="5590" y="115"/>
                  </a:lnTo>
                  <a:lnTo>
                    <a:pt x="5588" y="115"/>
                  </a:lnTo>
                  <a:lnTo>
                    <a:pt x="5586" y="113"/>
                  </a:lnTo>
                  <a:lnTo>
                    <a:pt x="5588" y="113"/>
                  </a:lnTo>
                  <a:lnTo>
                    <a:pt x="5588" y="111"/>
                  </a:lnTo>
                  <a:lnTo>
                    <a:pt x="5588" y="109"/>
                  </a:lnTo>
                  <a:lnTo>
                    <a:pt x="5588" y="107"/>
                  </a:lnTo>
                  <a:lnTo>
                    <a:pt x="5586" y="107"/>
                  </a:lnTo>
                  <a:lnTo>
                    <a:pt x="5586" y="105"/>
                  </a:lnTo>
                  <a:lnTo>
                    <a:pt x="5582" y="100"/>
                  </a:lnTo>
                  <a:lnTo>
                    <a:pt x="5580" y="100"/>
                  </a:lnTo>
                  <a:lnTo>
                    <a:pt x="5580" y="98"/>
                  </a:lnTo>
                  <a:lnTo>
                    <a:pt x="5582" y="98"/>
                  </a:lnTo>
                  <a:lnTo>
                    <a:pt x="5584" y="98"/>
                  </a:lnTo>
                  <a:lnTo>
                    <a:pt x="5586" y="98"/>
                  </a:lnTo>
                  <a:close/>
                  <a:moveTo>
                    <a:pt x="2" y="2"/>
                  </a:moveTo>
                  <a:lnTo>
                    <a:pt x="0" y="2"/>
                  </a:lnTo>
                  <a:lnTo>
                    <a:pt x="0" y="0"/>
                  </a:lnTo>
                  <a:lnTo>
                    <a:pt x="0" y="2"/>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9" name="Freeform 178"/>
            <p:cNvSpPr>
              <a:spLocks noEditPoints="1"/>
            </p:cNvSpPr>
            <p:nvPr/>
          </p:nvSpPr>
          <p:spPr bwMode="auto">
            <a:xfrm>
              <a:off x="6343650" y="4140200"/>
              <a:ext cx="198438" cy="265113"/>
            </a:xfrm>
            <a:custGeom>
              <a:avLst/>
              <a:gdLst>
                <a:gd name="T0" fmla="*/ 63 w 125"/>
                <a:gd name="T1" fmla="*/ 154 h 167"/>
                <a:gd name="T2" fmla="*/ 108 w 125"/>
                <a:gd name="T3" fmla="*/ 102 h 167"/>
                <a:gd name="T4" fmla="*/ 108 w 125"/>
                <a:gd name="T5" fmla="*/ 106 h 167"/>
                <a:gd name="T6" fmla="*/ 73 w 125"/>
                <a:gd name="T7" fmla="*/ 35 h 167"/>
                <a:gd name="T8" fmla="*/ 81 w 125"/>
                <a:gd name="T9" fmla="*/ 42 h 167"/>
                <a:gd name="T10" fmla="*/ 90 w 125"/>
                <a:gd name="T11" fmla="*/ 46 h 167"/>
                <a:gd name="T12" fmla="*/ 100 w 125"/>
                <a:gd name="T13" fmla="*/ 48 h 167"/>
                <a:gd name="T14" fmla="*/ 106 w 125"/>
                <a:gd name="T15" fmla="*/ 50 h 167"/>
                <a:gd name="T16" fmla="*/ 111 w 125"/>
                <a:gd name="T17" fmla="*/ 56 h 167"/>
                <a:gd name="T18" fmla="*/ 115 w 125"/>
                <a:gd name="T19" fmla="*/ 64 h 167"/>
                <a:gd name="T20" fmla="*/ 121 w 125"/>
                <a:gd name="T21" fmla="*/ 67 h 167"/>
                <a:gd name="T22" fmla="*/ 125 w 125"/>
                <a:gd name="T23" fmla="*/ 69 h 167"/>
                <a:gd name="T24" fmla="*/ 121 w 125"/>
                <a:gd name="T25" fmla="*/ 77 h 167"/>
                <a:gd name="T26" fmla="*/ 113 w 125"/>
                <a:gd name="T27" fmla="*/ 89 h 167"/>
                <a:gd name="T28" fmla="*/ 106 w 125"/>
                <a:gd name="T29" fmla="*/ 96 h 167"/>
                <a:gd name="T30" fmla="*/ 104 w 125"/>
                <a:gd name="T31" fmla="*/ 100 h 167"/>
                <a:gd name="T32" fmla="*/ 102 w 125"/>
                <a:gd name="T33" fmla="*/ 104 h 167"/>
                <a:gd name="T34" fmla="*/ 98 w 125"/>
                <a:gd name="T35" fmla="*/ 102 h 167"/>
                <a:gd name="T36" fmla="*/ 96 w 125"/>
                <a:gd name="T37" fmla="*/ 102 h 167"/>
                <a:gd name="T38" fmla="*/ 92 w 125"/>
                <a:gd name="T39" fmla="*/ 108 h 167"/>
                <a:gd name="T40" fmla="*/ 90 w 125"/>
                <a:gd name="T41" fmla="*/ 117 h 167"/>
                <a:gd name="T42" fmla="*/ 92 w 125"/>
                <a:gd name="T43" fmla="*/ 127 h 167"/>
                <a:gd name="T44" fmla="*/ 81 w 125"/>
                <a:gd name="T45" fmla="*/ 131 h 167"/>
                <a:gd name="T46" fmla="*/ 73 w 125"/>
                <a:gd name="T47" fmla="*/ 137 h 167"/>
                <a:gd name="T48" fmla="*/ 71 w 125"/>
                <a:gd name="T49" fmla="*/ 142 h 167"/>
                <a:gd name="T50" fmla="*/ 65 w 125"/>
                <a:gd name="T51" fmla="*/ 146 h 167"/>
                <a:gd name="T52" fmla="*/ 56 w 125"/>
                <a:gd name="T53" fmla="*/ 148 h 167"/>
                <a:gd name="T54" fmla="*/ 52 w 125"/>
                <a:gd name="T55" fmla="*/ 156 h 167"/>
                <a:gd name="T56" fmla="*/ 46 w 125"/>
                <a:gd name="T57" fmla="*/ 162 h 167"/>
                <a:gd name="T58" fmla="*/ 37 w 125"/>
                <a:gd name="T59" fmla="*/ 162 h 167"/>
                <a:gd name="T60" fmla="*/ 29 w 125"/>
                <a:gd name="T61" fmla="*/ 163 h 167"/>
                <a:gd name="T62" fmla="*/ 21 w 125"/>
                <a:gd name="T63" fmla="*/ 165 h 167"/>
                <a:gd name="T64" fmla="*/ 14 w 125"/>
                <a:gd name="T65" fmla="*/ 162 h 167"/>
                <a:gd name="T66" fmla="*/ 10 w 125"/>
                <a:gd name="T67" fmla="*/ 152 h 167"/>
                <a:gd name="T68" fmla="*/ 6 w 125"/>
                <a:gd name="T69" fmla="*/ 142 h 167"/>
                <a:gd name="T70" fmla="*/ 2 w 125"/>
                <a:gd name="T71" fmla="*/ 133 h 167"/>
                <a:gd name="T72" fmla="*/ 6 w 125"/>
                <a:gd name="T73" fmla="*/ 125 h 167"/>
                <a:gd name="T74" fmla="*/ 19 w 125"/>
                <a:gd name="T75" fmla="*/ 121 h 167"/>
                <a:gd name="T76" fmla="*/ 35 w 125"/>
                <a:gd name="T77" fmla="*/ 115 h 167"/>
                <a:gd name="T78" fmla="*/ 46 w 125"/>
                <a:gd name="T79" fmla="*/ 112 h 167"/>
                <a:gd name="T80" fmla="*/ 50 w 125"/>
                <a:gd name="T81" fmla="*/ 100 h 167"/>
                <a:gd name="T82" fmla="*/ 54 w 125"/>
                <a:gd name="T83" fmla="*/ 87 h 167"/>
                <a:gd name="T84" fmla="*/ 58 w 125"/>
                <a:gd name="T85" fmla="*/ 79 h 167"/>
                <a:gd name="T86" fmla="*/ 52 w 125"/>
                <a:gd name="T87" fmla="*/ 69 h 167"/>
                <a:gd name="T88" fmla="*/ 52 w 125"/>
                <a:gd name="T89" fmla="*/ 58 h 167"/>
                <a:gd name="T90" fmla="*/ 56 w 125"/>
                <a:gd name="T91" fmla="*/ 48 h 167"/>
                <a:gd name="T92" fmla="*/ 56 w 125"/>
                <a:gd name="T93" fmla="*/ 42 h 167"/>
                <a:gd name="T94" fmla="*/ 63 w 125"/>
                <a:gd name="T95" fmla="*/ 39 h 167"/>
                <a:gd name="T96" fmla="*/ 60 w 125"/>
                <a:gd name="T97" fmla="*/ 33 h 167"/>
                <a:gd name="T98" fmla="*/ 62 w 125"/>
                <a:gd name="T99" fmla="*/ 25 h 167"/>
                <a:gd name="T100" fmla="*/ 65 w 125"/>
                <a:gd name="T101" fmla="*/ 27 h 167"/>
                <a:gd name="T102" fmla="*/ 71 w 125"/>
                <a:gd name="T103" fmla="*/ 29 h 167"/>
                <a:gd name="T104" fmla="*/ 69 w 125"/>
                <a:gd name="T105" fmla="*/ 19 h 167"/>
                <a:gd name="T106" fmla="*/ 69 w 125"/>
                <a:gd name="T107" fmla="*/ 2 h 167"/>
                <a:gd name="T108" fmla="*/ 71 w 125"/>
                <a:gd name="T109" fmla="*/ 4 h 167"/>
                <a:gd name="T110" fmla="*/ 69 w 125"/>
                <a:gd name="T111" fmla="*/ 4 h 167"/>
                <a:gd name="T112" fmla="*/ 69 w 125"/>
                <a:gd name="T113" fmla="*/ 6 h 167"/>
                <a:gd name="T114" fmla="*/ 69 w 125"/>
                <a:gd name="T115" fmla="*/ 12 h 167"/>
                <a:gd name="T116" fmla="*/ 65 w 125"/>
                <a:gd name="T117" fmla="*/ 10 h 167"/>
                <a:gd name="T118" fmla="*/ 67 w 125"/>
                <a:gd name="T119" fmla="*/ 2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5" h="167">
                  <a:moveTo>
                    <a:pt x="63" y="154"/>
                  </a:moveTo>
                  <a:lnTo>
                    <a:pt x="63" y="152"/>
                  </a:lnTo>
                  <a:lnTo>
                    <a:pt x="65" y="152"/>
                  </a:lnTo>
                  <a:lnTo>
                    <a:pt x="65" y="154"/>
                  </a:lnTo>
                  <a:lnTo>
                    <a:pt x="63" y="154"/>
                  </a:lnTo>
                  <a:close/>
                  <a:moveTo>
                    <a:pt x="106" y="108"/>
                  </a:moveTo>
                  <a:lnTo>
                    <a:pt x="106" y="106"/>
                  </a:lnTo>
                  <a:lnTo>
                    <a:pt x="106" y="104"/>
                  </a:lnTo>
                  <a:lnTo>
                    <a:pt x="108" y="104"/>
                  </a:lnTo>
                  <a:lnTo>
                    <a:pt x="108" y="102"/>
                  </a:lnTo>
                  <a:lnTo>
                    <a:pt x="110" y="100"/>
                  </a:lnTo>
                  <a:lnTo>
                    <a:pt x="110" y="102"/>
                  </a:lnTo>
                  <a:lnTo>
                    <a:pt x="110" y="104"/>
                  </a:lnTo>
                  <a:lnTo>
                    <a:pt x="108" y="104"/>
                  </a:lnTo>
                  <a:lnTo>
                    <a:pt x="108" y="106"/>
                  </a:lnTo>
                  <a:lnTo>
                    <a:pt x="108" y="108"/>
                  </a:lnTo>
                  <a:lnTo>
                    <a:pt x="106" y="108"/>
                  </a:lnTo>
                  <a:close/>
                  <a:moveTo>
                    <a:pt x="71" y="29"/>
                  </a:moveTo>
                  <a:lnTo>
                    <a:pt x="71" y="31"/>
                  </a:lnTo>
                  <a:lnTo>
                    <a:pt x="73" y="35"/>
                  </a:lnTo>
                  <a:lnTo>
                    <a:pt x="75" y="35"/>
                  </a:lnTo>
                  <a:lnTo>
                    <a:pt x="77" y="37"/>
                  </a:lnTo>
                  <a:lnTo>
                    <a:pt x="77" y="39"/>
                  </a:lnTo>
                  <a:lnTo>
                    <a:pt x="79" y="41"/>
                  </a:lnTo>
                  <a:lnTo>
                    <a:pt x="81" y="42"/>
                  </a:lnTo>
                  <a:lnTo>
                    <a:pt x="83" y="44"/>
                  </a:lnTo>
                  <a:lnTo>
                    <a:pt x="85" y="44"/>
                  </a:lnTo>
                  <a:lnTo>
                    <a:pt x="86" y="46"/>
                  </a:lnTo>
                  <a:lnTo>
                    <a:pt x="88" y="46"/>
                  </a:lnTo>
                  <a:lnTo>
                    <a:pt x="90" y="46"/>
                  </a:lnTo>
                  <a:lnTo>
                    <a:pt x="92" y="46"/>
                  </a:lnTo>
                  <a:lnTo>
                    <a:pt x="94" y="48"/>
                  </a:lnTo>
                  <a:lnTo>
                    <a:pt x="96" y="48"/>
                  </a:lnTo>
                  <a:lnTo>
                    <a:pt x="98" y="48"/>
                  </a:lnTo>
                  <a:lnTo>
                    <a:pt x="100" y="48"/>
                  </a:lnTo>
                  <a:lnTo>
                    <a:pt x="102" y="50"/>
                  </a:lnTo>
                  <a:lnTo>
                    <a:pt x="102" y="48"/>
                  </a:lnTo>
                  <a:lnTo>
                    <a:pt x="104" y="48"/>
                  </a:lnTo>
                  <a:lnTo>
                    <a:pt x="106" y="48"/>
                  </a:lnTo>
                  <a:lnTo>
                    <a:pt x="106" y="50"/>
                  </a:lnTo>
                  <a:lnTo>
                    <a:pt x="108" y="50"/>
                  </a:lnTo>
                  <a:lnTo>
                    <a:pt x="108" y="52"/>
                  </a:lnTo>
                  <a:lnTo>
                    <a:pt x="110" y="54"/>
                  </a:lnTo>
                  <a:lnTo>
                    <a:pt x="110" y="56"/>
                  </a:lnTo>
                  <a:lnTo>
                    <a:pt x="111" y="56"/>
                  </a:lnTo>
                  <a:lnTo>
                    <a:pt x="111" y="58"/>
                  </a:lnTo>
                  <a:lnTo>
                    <a:pt x="113" y="60"/>
                  </a:lnTo>
                  <a:lnTo>
                    <a:pt x="115" y="60"/>
                  </a:lnTo>
                  <a:lnTo>
                    <a:pt x="115" y="62"/>
                  </a:lnTo>
                  <a:lnTo>
                    <a:pt x="115" y="64"/>
                  </a:lnTo>
                  <a:lnTo>
                    <a:pt x="117" y="64"/>
                  </a:lnTo>
                  <a:lnTo>
                    <a:pt x="117" y="66"/>
                  </a:lnTo>
                  <a:lnTo>
                    <a:pt x="119" y="66"/>
                  </a:lnTo>
                  <a:lnTo>
                    <a:pt x="119" y="67"/>
                  </a:lnTo>
                  <a:lnTo>
                    <a:pt x="121" y="67"/>
                  </a:lnTo>
                  <a:lnTo>
                    <a:pt x="123" y="67"/>
                  </a:lnTo>
                  <a:lnTo>
                    <a:pt x="123" y="69"/>
                  </a:lnTo>
                  <a:lnTo>
                    <a:pt x="123" y="67"/>
                  </a:lnTo>
                  <a:lnTo>
                    <a:pt x="125" y="67"/>
                  </a:lnTo>
                  <a:lnTo>
                    <a:pt x="125" y="69"/>
                  </a:lnTo>
                  <a:lnTo>
                    <a:pt x="125" y="73"/>
                  </a:lnTo>
                  <a:lnTo>
                    <a:pt x="123" y="73"/>
                  </a:lnTo>
                  <a:lnTo>
                    <a:pt x="123" y="75"/>
                  </a:lnTo>
                  <a:lnTo>
                    <a:pt x="121" y="75"/>
                  </a:lnTo>
                  <a:lnTo>
                    <a:pt x="121" y="77"/>
                  </a:lnTo>
                  <a:lnTo>
                    <a:pt x="121" y="79"/>
                  </a:lnTo>
                  <a:lnTo>
                    <a:pt x="119" y="81"/>
                  </a:lnTo>
                  <a:lnTo>
                    <a:pt x="119" y="83"/>
                  </a:lnTo>
                  <a:lnTo>
                    <a:pt x="117" y="87"/>
                  </a:lnTo>
                  <a:lnTo>
                    <a:pt x="113" y="89"/>
                  </a:lnTo>
                  <a:lnTo>
                    <a:pt x="111" y="89"/>
                  </a:lnTo>
                  <a:lnTo>
                    <a:pt x="110" y="92"/>
                  </a:lnTo>
                  <a:lnTo>
                    <a:pt x="108" y="94"/>
                  </a:lnTo>
                  <a:lnTo>
                    <a:pt x="108" y="96"/>
                  </a:lnTo>
                  <a:lnTo>
                    <a:pt x="106" y="96"/>
                  </a:lnTo>
                  <a:lnTo>
                    <a:pt x="106" y="98"/>
                  </a:lnTo>
                  <a:lnTo>
                    <a:pt x="108" y="98"/>
                  </a:lnTo>
                  <a:lnTo>
                    <a:pt x="106" y="98"/>
                  </a:lnTo>
                  <a:lnTo>
                    <a:pt x="106" y="100"/>
                  </a:lnTo>
                  <a:lnTo>
                    <a:pt x="104" y="100"/>
                  </a:lnTo>
                  <a:lnTo>
                    <a:pt x="104" y="102"/>
                  </a:lnTo>
                  <a:lnTo>
                    <a:pt x="104" y="104"/>
                  </a:lnTo>
                  <a:lnTo>
                    <a:pt x="102" y="104"/>
                  </a:lnTo>
                  <a:lnTo>
                    <a:pt x="102" y="106"/>
                  </a:lnTo>
                  <a:lnTo>
                    <a:pt x="102" y="104"/>
                  </a:lnTo>
                  <a:lnTo>
                    <a:pt x="100" y="104"/>
                  </a:lnTo>
                  <a:lnTo>
                    <a:pt x="100" y="106"/>
                  </a:lnTo>
                  <a:lnTo>
                    <a:pt x="100" y="104"/>
                  </a:lnTo>
                  <a:lnTo>
                    <a:pt x="98" y="104"/>
                  </a:lnTo>
                  <a:lnTo>
                    <a:pt x="98" y="102"/>
                  </a:lnTo>
                  <a:lnTo>
                    <a:pt x="100" y="102"/>
                  </a:lnTo>
                  <a:lnTo>
                    <a:pt x="100" y="100"/>
                  </a:lnTo>
                  <a:lnTo>
                    <a:pt x="98" y="100"/>
                  </a:lnTo>
                  <a:lnTo>
                    <a:pt x="98" y="102"/>
                  </a:lnTo>
                  <a:lnTo>
                    <a:pt x="96" y="102"/>
                  </a:lnTo>
                  <a:lnTo>
                    <a:pt x="96" y="104"/>
                  </a:lnTo>
                  <a:lnTo>
                    <a:pt x="94" y="104"/>
                  </a:lnTo>
                  <a:lnTo>
                    <a:pt x="94" y="106"/>
                  </a:lnTo>
                  <a:lnTo>
                    <a:pt x="92" y="106"/>
                  </a:lnTo>
                  <a:lnTo>
                    <a:pt x="92" y="108"/>
                  </a:lnTo>
                  <a:lnTo>
                    <a:pt x="92" y="110"/>
                  </a:lnTo>
                  <a:lnTo>
                    <a:pt x="92" y="112"/>
                  </a:lnTo>
                  <a:lnTo>
                    <a:pt x="92" y="114"/>
                  </a:lnTo>
                  <a:lnTo>
                    <a:pt x="90" y="115"/>
                  </a:lnTo>
                  <a:lnTo>
                    <a:pt x="90" y="117"/>
                  </a:lnTo>
                  <a:lnTo>
                    <a:pt x="90" y="119"/>
                  </a:lnTo>
                  <a:lnTo>
                    <a:pt x="92" y="121"/>
                  </a:lnTo>
                  <a:lnTo>
                    <a:pt x="90" y="123"/>
                  </a:lnTo>
                  <a:lnTo>
                    <a:pt x="92" y="125"/>
                  </a:lnTo>
                  <a:lnTo>
                    <a:pt x="92" y="127"/>
                  </a:lnTo>
                  <a:lnTo>
                    <a:pt x="92" y="129"/>
                  </a:lnTo>
                  <a:lnTo>
                    <a:pt x="90" y="129"/>
                  </a:lnTo>
                  <a:lnTo>
                    <a:pt x="86" y="129"/>
                  </a:lnTo>
                  <a:lnTo>
                    <a:pt x="83" y="129"/>
                  </a:lnTo>
                  <a:lnTo>
                    <a:pt x="81" y="131"/>
                  </a:lnTo>
                  <a:lnTo>
                    <a:pt x="79" y="131"/>
                  </a:lnTo>
                  <a:lnTo>
                    <a:pt x="77" y="133"/>
                  </a:lnTo>
                  <a:lnTo>
                    <a:pt x="75" y="133"/>
                  </a:lnTo>
                  <a:lnTo>
                    <a:pt x="73" y="135"/>
                  </a:lnTo>
                  <a:lnTo>
                    <a:pt x="73" y="137"/>
                  </a:lnTo>
                  <a:lnTo>
                    <a:pt x="73" y="138"/>
                  </a:lnTo>
                  <a:lnTo>
                    <a:pt x="73" y="140"/>
                  </a:lnTo>
                  <a:lnTo>
                    <a:pt x="71" y="142"/>
                  </a:lnTo>
                  <a:lnTo>
                    <a:pt x="73" y="142"/>
                  </a:lnTo>
                  <a:lnTo>
                    <a:pt x="71" y="142"/>
                  </a:lnTo>
                  <a:lnTo>
                    <a:pt x="71" y="144"/>
                  </a:lnTo>
                  <a:lnTo>
                    <a:pt x="69" y="144"/>
                  </a:lnTo>
                  <a:lnTo>
                    <a:pt x="69" y="146"/>
                  </a:lnTo>
                  <a:lnTo>
                    <a:pt x="67" y="146"/>
                  </a:lnTo>
                  <a:lnTo>
                    <a:pt x="65" y="146"/>
                  </a:lnTo>
                  <a:lnTo>
                    <a:pt x="63" y="146"/>
                  </a:lnTo>
                  <a:lnTo>
                    <a:pt x="62" y="146"/>
                  </a:lnTo>
                  <a:lnTo>
                    <a:pt x="58" y="146"/>
                  </a:lnTo>
                  <a:lnTo>
                    <a:pt x="56" y="146"/>
                  </a:lnTo>
                  <a:lnTo>
                    <a:pt x="56" y="148"/>
                  </a:lnTo>
                  <a:lnTo>
                    <a:pt x="54" y="148"/>
                  </a:lnTo>
                  <a:lnTo>
                    <a:pt x="54" y="150"/>
                  </a:lnTo>
                  <a:lnTo>
                    <a:pt x="52" y="152"/>
                  </a:lnTo>
                  <a:lnTo>
                    <a:pt x="52" y="154"/>
                  </a:lnTo>
                  <a:lnTo>
                    <a:pt x="52" y="156"/>
                  </a:lnTo>
                  <a:lnTo>
                    <a:pt x="52" y="158"/>
                  </a:lnTo>
                  <a:lnTo>
                    <a:pt x="50" y="158"/>
                  </a:lnTo>
                  <a:lnTo>
                    <a:pt x="50" y="160"/>
                  </a:lnTo>
                  <a:lnTo>
                    <a:pt x="48" y="162"/>
                  </a:lnTo>
                  <a:lnTo>
                    <a:pt x="46" y="162"/>
                  </a:lnTo>
                  <a:lnTo>
                    <a:pt x="44" y="162"/>
                  </a:lnTo>
                  <a:lnTo>
                    <a:pt x="42" y="162"/>
                  </a:lnTo>
                  <a:lnTo>
                    <a:pt x="40" y="162"/>
                  </a:lnTo>
                  <a:lnTo>
                    <a:pt x="38" y="162"/>
                  </a:lnTo>
                  <a:lnTo>
                    <a:pt x="37" y="162"/>
                  </a:lnTo>
                  <a:lnTo>
                    <a:pt x="35" y="162"/>
                  </a:lnTo>
                  <a:lnTo>
                    <a:pt x="33" y="162"/>
                  </a:lnTo>
                  <a:lnTo>
                    <a:pt x="31" y="162"/>
                  </a:lnTo>
                  <a:lnTo>
                    <a:pt x="31" y="163"/>
                  </a:lnTo>
                  <a:lnTo>
                    <a:pt x="29" y="163"/>
                  </a:lnTo>
                  <a:lnTo>
                    <a:pt x="27" y="163"/>
                  </a:lnTo>
                  <a:lnTo>
                    <a:pt x="27" y="165"/>
                  </a:lnTo>
                  <a:lnTo>
                    <a:pt x="25" y="165"/>
                  </a:lnTo>
                  <a:lnTo>
                    <a:pt x="23" y="165"/>
                  </a:lnTo>
                  <a:lnTo>
                    <a:pt x="21" y="165"/>
                  </a:lnTo>
                  <a:lnTo>
                    <a:pt x="19" y="167"/>
                  </a:lnTo>
                  <a:lnTo>
                    <a:pt x="17" y="167"/>
                  </a:lnTo>
                  <a:lnTo>
                    <a:pt x="15" y="165"/>
                  </a:lnTo>
                  <a:lnTo>
                    <a:pt x="15" y="163"/>
                  </a:lnTo>
                  <a:lnTo>
                    <a:pt x="14" y="162"/>
                  </a:lnTo>
                  <a:lnTo>
                    <a:pt x="14" y="158"/>
                  </a:lnTo>
                  <a:lnTo>
                    <a:pt x="12" y="158"/>
                  </a:lnTo>
                  <a:lnTo>
                    <a:pt x="12" y="156"/>
                  </a:lnTo>
                  <a:lnTo>
                    <a:pt x="10" y="154"/>
                  </a:lnTo>
                  <a:lnTo>
                    <a:pt x="10" y="152"/>
                  </a:lnTo>
                  <a:lnTo>
                    <a:pt x="10" y="150"/>
                  </a:lnTo>
                  <a:lnTo>
                    <a:pt x="8" y="148"/>
                  </a:lnTo>
                  <a:lnTo>
                    <a:pt x="6" y="146"/>
                  </a:lnTo>
                  <a:lnTo>
                    <a:pt x="6" y="144"/>
                  </a:lnTo>
                  <a:lnTo>
                    <a:pt x="6" y="142"/>
                  </a:lnTo>
                  <a:lnTo>
                    <a:pt x="4" y="140"/>
                  </a:lnTo>
                  <a:lnTo>
                    <a:pt x="4" y="138"/>
                  </a:lnTo>
                  <a:lnTo>
                    <a:pt x="2" y="137"/>
                  </a:lnTo>
                  <a:lnTo>
                    <a:pt x="2" y="135"/>
                  </a:lnTo>
                  <a:lnTo>
                    <a:pt x="2" y="133"/>
                  </a:lnTo>
                  <a:lnTo>
                    <a:pt x="0" y="131"/>
                  </a:lnTo>
                  <a:lnTo>
                    <a:pt x="0" y="129"/>
                  </a:lnTo>
                  <a:lnTo>
                    <a:pt x="2" y="127"/>
                  </a:lnTo>
                  <a:lnTo>
                    <a:pt x="4" y="127"/>
                  </a:lnTo>
                  <a:lnTo>
                    <a:pt x="6" y="125"/>
                  </a:lnTo>
                  <a:lnTo>
                    <a:pt x="10" y="125"/>
                  </a:lnTo>
                  <a:lnTo>
                    <a:pt x="12" y="123"/>
                  </a:lnTo>
                  <a:lnTo>
                    <a:pt x="15" y="123"/>
                  </a:lnTo>
                  <a:lnTo>
                    <a:pt x="17" y="121"/>
                  </a:lnTo>
                  <a:lnTo>
                    <a:pt x="19" y="121"/>
                  </a:lnTo>
                  <a:lnTo>
                    <a:pt x="23" y="119"/>
                  </a:lnTo>
                  <a:lnTo>
                    <a:pt x="25" y="119"/>
                  </a:lnTo>
                  <a:lnTo>
                    <a:pt x="29" y="117"/>
                  </a:lnTo>
                  <a:lnTo>
                    <a:pt x="31" y="117"/>
                  </a:lnTo>
                  <a:lnTo>
                    <a:pt x="35" y="115"/>
                  </a:lnTo>
                  <a:lnTo>
                    <a:pt x="37" y="115"/>
                  </a:lnTo>
                  <a:lnTo>
                    <a:pt x="38" y="114"/>
                  </a:lnTo>
                  <a:lnTo>
                    <a:pt x="42" y="114"/>
                  </a:lnTo>
                  <a:lnTo>
                    <a:pt x="44" y="112"/>
                  </a:lnTo>
                  <a:lnTo>
                    <a:pt x="46" y="112"/>
                  </a:lnTo>
                  <a:lnTo>
                    <a:pt x="48" y="110"/>
                  </a:lnTo>
                  <a:lnTo>
                    <a:pt x="48" y="108"/>
                  </a:lnTo>
                  <a:lnTo>
                    <a:pt x="50" y="106"/>
                  </a:lnTo>
                  <a:lnTo>
                    <a:pt x="50" y="102"/>
                  </a:lnTo>
                  <a:lnTo>
                    <a:pt x="50" y="100"/>
                  </a:lnTo>
                  <a:lnTo>
                    <a:pt x="52" y="98"/>
                  </a:lnTo>
                  <a:lnTo>
                    <a:pt x="52" y="94"/>
                  </a:lnTo>
                  <a:lnTo>
                    <a:pt x="54" y="92"/>
                  </a:lnTo>
                  <a:lnTo>
                    <a:pt x="54" y="89"/>
                  </a:lnTo>
                  <a:lnTo>
                    <a:pt x="54" y="87"/>
                  </a:lnTo>
                  <a:lnTo>
                    <a:pt x="56" y="85"/>
                  </a:lnTo>
                  <a:lnTo>
                    <a:pt x="56" y="83"/>
                  </a:lnTo>
                  <a:lnTo>
                    <a:pt x="56" y="81"/>
                  </a:lnTo>
                  <a:lnTo>
                    <a:pt x="58" y="81"/>
                  </a:lnTo>
                  <a:lnTo>
                    <a:pt x="58" y="79"/>
                  </a:lnTo>
                  <a:lnTo>
                    <a:pt x="58" y="77"/>
                  </a:lnTo>
                  <a:lnTo>
                    <a:pt x="56" y="75"/>
                  </a:lnTo>
                  <a:lnTo>
                    <a:pt x="56" y="73"/>
                  </a:lnTo>
                  <a:lnTo>
                    <a:pt x="54" y="71"/>
                  </a:lnTo>
                  <a:lnTo>
                    <a:pt x="52" y="69"/>
                  </a:lnTo>
                  <a:lnTo>
                    <a:pt x="52" y="67"/>
                  </a:lnTo>
                  <a:lnTo>
                    <a:pt x="50" y="66"/>
                  </a:lnTo>
                  <a:lnTo>
                    <a:pt x="50" y="62"/>
                  </a:lnTo>
                  <a:lnTo>
                    <a:pt x="50" y="60"/>
                  </a:lnTo>
                  <a:lnTo>
                    <a:pt x="52" y="58"/>
                  </a:lnTo>
                  <a:lnTo>
                    <a:pt x="52" y="56"/>
                  </a:lnTo>
                  <a:lnTo>
                    <a:pt x="54" y="54"/>
                  </a:lnTo>
                  <a:lnTo>
                    <a:pt x="54" y="52"/>
                  </a:lnTo>
                  <a:lnTo>
                    <a:pt x="54" y="50"/>
                  </a:lnTo>
                  <a:lnTo>
                    <a:pt x="56" y="48"/>
                  </a:lnTo>
                  <a:lnTo>
                    <a:pt x="56" y="46"/>
                  </a:lnTo>
                  <a:lnTo>
                    <a:pt x="56" y="44"/>
                  </a:lnTo>
                  <a:lnTo>
                    <a:pt x="54" y="44"/>
                  </a:lnTo>
                  <a:lnTo>
                    <a:pt x="54" y="42"/>
                  </a:lnTo>
                  <a:lnTo>
                    <a:pt x="56" y="42"/>
                  </a:lnTo>
                  <a:lnTo>
                    <a:pt x="58" y="42"/>
                  </a:lnTo>
                  <a:lnTo>
                    <a:pt x="60" y="42"/>
                  </a:lnTo>
                  <a:lnTo>
                    <a:pt x="62" y="42"/>
                  </a:lnTo>
                  <a:lnTo>
                    <a:pt x="63" y="41"/>
                  </a:lnTo>
                  <a:lnTo>
                    <a:pt x="63" y="39"/>
                  </a:lnTo>
                  <a:lnTo>
                    <a:pt x="62" y="39"/>
                  </a:lnTo>
                  <a:lnTo>
                    <a:pt x="60" y="39"/>
                  </a:lnTo>
                  <a:lnTo>
                    <a:pt x="60" y="37"/>
                  </a:lnTo>
                  <a:lnTo>
                    <a:pt x="60" y="35"/>
                  </a:lnTo>
                  <a:lnTo>
                    <a:pt x="60" y="33"/>
                  </a:lnTo>
                  <a:lnTo>
                    <a:pt x="60" y="31"/>
                  </a:lnTo>
                  <a:lnTo>
                    <a:pt x="60" y="29"/>
                  </a:lnTo>
                  <a:lnTo>
                    <a:pt x="60" y="27"/>
                  </a:lnTo>
                  <a:lnTo>
                    <a:pt x="62" y="27"/>
                  </a:lnTo>
                  <a:lnTo>
                    <a:pt x="62" y="25"/>
                  </a:lnTo>
                  <a:lnTo>
                    <a:pt x="63" y="25"/>
                  </a:lnTo>
                  <a:lnTo>
                    <a:pt x="63" y="27"/>
                  </a:lnTo>
                  <a:lnTo>
                    <a:pt x="63" y="29"/>
                  </a:lnTo>
                  <a:lnTo>
                    <a:pt x="65" y="29"/>
                  </a:lnTo>
                  <a:lnTo>
                    <a:pt x="65" y="27"/>
                  </a:lnTo>
                  <a:lnTo>
                    <a:pt x="67" y="27"/>
                  </a:lnTo>
                  <a:lnTo>
                    <a:pt x="69" y="27"/>
                  </a:lnTo>
                  <a:lnTo>
                    <a:pt x="69" y="25"/>
                  </a:lnTo>
                  <a:lnTo>
                    <a:pt x="69" y="27"/>
                  </a:lnTo>
                  <a:lnTo>
                    <a:pt x="71" y="29"/>
                  </a:lnTo>
                  <a:close/>
                  <a:moveTo>
                    <a:pt x="69" y="19"/>
                  </a:moveTo>
                  <a:lnTo>
                    <a:pt x="69" y="21"/>
                  </a:lnTo>
                  <a:lnTo>
                    <a:pt x="67" y="21"/>
                  </a:lnTo>
                  <a:lnTo>
                    <a:pt x="67" y="19"/>
                  </a:lnTo>
                  <a:lnTo>
                    <a:pt x="69" y="19"/>
                  </a:lnTo>
                  <a:close/>
                  <a:moveTo>
                    <a:pt x="67" y="19"/>
                  </a:moveTo>
                  <a:lnTo>
                    <a:pt x="67" y="21"/>
                  </a:lnTo>
                  <a:lnTo>
                    <a:pt x="67" y="19"/>
                  </a:lnTo>
                  <a:close/>
                  <a:moveTo>
                    <a:pt x="69" y="0"/>
                  </a:moveTo>
                  <a:lnTo>
                    <a:pt x="69" y="2"/>
                  </a:lnTo>
                  <a:lnTo>
                    <a:pt x="71" y="2"/>
                  </a:lnTo>
                  <a:lnTo>
                    <a:pt x="71" y="0"/>
                  </a:lnTo>
                  <a:lnTo>
                    <a:pt x="71" y="2"/>
                  </a:lnTo>
                  <a:lnTo>
                    <a:pt x="69" y="2"/>
                  </a:lnTo>
                  <a:lnTo>
                    <a:pt x="71" y="4"/>
                  </a:lnTo>
                  <a:lnTo>
                    <a:pt x="71" y="2"/>
                  </a:lnTo>
                  <a:lnTo>
                    <a:pt x="71" y="4"/>
                  </a:lnTo>
                  <a:lnTo>
                    <a:pt x="69" y="4"/>
                  </a:lnTo>
                  <a:lnTo>
                    <a:pt x="69" y="6"/>
                  </a:lnTo>
                  <a:lnTo>
                    <a:pt x="69" y="4"/>
                  </a:lnTo>
                  <a:lnTo>
                    <a:pt x="69" y="6"/>
                  </a:lnTo>
                  <a:lnTo>
                    <a:pt x="71" y="6"/>
                  </a:lnTo>
                  <a:lnTo>
                    <a:pt x="69" y="6"/>
                  </a:lnTo>
                  <a:lnTo>
                    <a:pt x="69" y="8"/>
                  </a:lnTo>
                  <a:lnTo>
                    <a:pt x="69" y="6"/>
                  </a:lnTo>
                  <a:lnTo>
                    <a:pt x="69" y="8"/>
                  </a:lnTo>
                  <a:lnTo>
                    <a:pt x="71" y="8"/>
                  </a:lnTo>
                  <a:lnTo>
                    <a:pt x="69" y="8"/>
                  </a:lnTo>
                  <a:lnTo>
                    <a:pt x="69" y="10"/>
                  </a:lnTo>
                  <a:lnTo>
                    <a:pt x="69" y="12"/>
                  </a:lnTo>
                  <a:lnTo>
                    <a:pt x="67" y="12"/>
                  </a:lnTo>
                  <a:lnTo>
                    <a:pt x="67" y="14"/>
                  </a:lnTo>
                  <a:lnTo>
                    <a:pt x="65" y="14"/>
                  </a:lnTo>
                  <a:lnTo>
                    <a:pt x="65" y="12"/>
                  </a:lnTo>
                  <a:lnTo>
                    <a:pt x="65" y="10"/>
                  </a:lnTo>
                  <a:lnTo>
                    <a:pt x="65" y="8"/>
                  </a:lnTo>
                  <a:lnTo>
                    <a:pt x="65" y="6"/>
                  </a:lnTo>
                  <a:lnTo>
                    <a:pt x="65" y="4"/>
                  </a:lnTo>
                  <a:lnTo>
                    <a:pt x="65" y="2"/>
                  </a:lnTo>
                  <a:lnTo>
                    <a:pt x="67" y="2"/>
                  </a:lnTo>
                  <a:lnTo>
                    <a:pt x="67" y="4"/>
                  </a:lnTo>
                  <a:lnTo>
                    <a:pt x="69" y="4"/>
                  </a:lnTo>
                  <a:lnTo>
                    <a:pt x="69" y="2"/>
                  </a:lnTo>
                  <a:lnTo>
                    <a:pt x="69"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0" name="Freeform 179"/>
            <p:cNvSpPr>
              <a:spLocks noEditPoints="1"/>
            </p:cNvSpPr>
            <p:nvPr/>
          </p:nvSpPr>
          <p:spPr bwMode="auto">
            <a:xfrm>
              <a:off x="6565900" y="3824288"/>
              <a:ext cx="409575" cy="392113"/>
            </a:xfrm>
            <a:custGeom>
              <a:avLst/>
              <a:gdLst>
                <a:gd name="T0" fmla="*/ 225 w 258"/>
                <a:gd name="T1" fmla="*/ 2 h 247"/>
                <a:gd name="T2" fmla="*/ 240 w 258"/>
                <a:gd name="T3" fmla="*/ 13 h 247"/>
                <a:gd name="T4" fmla="*/ 244 w 258"/>
                <a:gd name="T5" fmla="*/ 25 h 247"/>
                <a:gd name="T6" fmla="*/ 256 w 258"/>
                <a:gd name="T7" fmla="*/ 42 h 247"/>
                <a:gd name="T8" fmla="*/ 240 w 258"/>
                <a:gd name="T9" fmla="*/ 48 h 247"/>
                <a:gd name="T10" fmla="*/ 213 w 258"/>
                <a:gd name="T11" fmla="*/ 46 h 247"/>
                <a:gd name="T12" fmla="*/ 208 w 258"/>
                <a:gd name="T13" fmla="*/ 57 h 247"/>
                <a:gd name="T14" fmla="*/ 211 w 258"/>
                <a:gd name="T15" fmla="*/ 69 h 247"/>
                <a:gd name="T16" fmla="*/ 217 w 258"/>
                <a:gd name="T17" fmla="*/ 82 h 247"/>
                <a:gd name="T18" fmla="*/ 227 w 258"/>
                <a:gd name="T19" fmla="*/ 90 h 247"/>
                <a:gd name="T20" fmla="*/ 219 w 258"/>
                <a:gd name="T21" fmla="*/ 99 h 247"/>
                <a:gd name="T22" fmla="*/ 219 w 258"/>
                <a:gd name="T23" fmla="*/ 113 h 247"/>
                <a:gd name="T24" fmla="*/ 211 w 258"/>
                <a:gd name="T25" fmla="*/ 124 h 247"/>
                <a:gd name="T26" fmla="*/ 196 w 258"/>
                <a:gd name="T27" fmla="*/ 146 h 247"/>
                <a:gd name="T28" fmla="*/ 181 w 258"/>
                <a:gd name="T29" fmla="*/ 165 h 247"/>
                <a:gd name="T30" fmla="*/ 162 w 258"/>
                <a:gd name="T31" fmla="*/ 174 h 247"/>
                <a:gd name="T32" fmla="*/ 146 w 258"/>
                <a:gd name="T33" fmla="*/ 178 h 247"/>
                <a:gd name="T34" fmla="*/ 142 w 258"/>
                <a:gd name="T35" fmla="*/ 195 h 247"/>
                <a:gd name="T36" fmla="*/ 152 w 258"/>
                <a:gd name="T37" fmla="*/ 213 h 247"/>
                <a:gd name="T38" fmla="*/ 160 w 258"/>
                <a:gd name="T39" fmla="*/ 224 h 247"/>
                <a:gd name="T40" fmla="*/ 160 w 258"/>
                <a:gd name="T41" fmla="*/ 238 h 247"/>
                <a:gd name="T42" fmla="*/ 146 w 258"/>
                <a:gd name="T43" fmla="*/ 238 h 247"/>
                <a:gd name="T44" fmla="*/ 127 w 258"/>
                <a:gd name="T45" fmla="*/ 236 h 247"/>
                <a:gd name="T46" fmla="*/ 117 w 258"/>
                <a:gd name="T47" fmla="*/ 243 h 247"/>
                <a:gd name="T48" fmla="*/ 112 w 258"/>
                <a:gd name="T49" fmla="*/ 245 h 247"/>
                <a:gd name="T50" fmla="*/ 108 w 258"/>
                <a:gd name="T51" fmla="*/ 240 h 247"/>
                <a:gd name="T52" fmla="*/ 102 w 258"/>
                <a:gd name="T53" fmla="*/ 230 h 247"/>
                <a:gd name="T54" fmla="*/ 94 w 258"/>
                <a:gd name="T55" fmla="*/ 226 h 247"/>
                <a:gd name="T56" fmla="*/ 89 w 258"/>
                <a:gd name="T57" fmla="*/ 213 h 247"/>
                <a:gd name="T58" fmla="*/ 90 w 258"/>
                <a:gd name="T59" fmla="*/ 215 h 247"/>
                <a:gd name="T60" fmla="*/ 73 w 258"/>
                <a:gd name="T61" fmla="*/ 218 h 247"/>
                <a:gd name="T62" fmla="*/ 60 w 258"/>
                <a:gd name="T63" fmla="*/ 218 h 247"/>
                <a:gd name="T64" fmla="*/ 50 w 258"/>
                <a:gd name="T65" fmla="*/ 218 h 247"/>
                <a:gd name="T66" fmla="*/ 29 w 258"/>
                <a:gd name="T67" fmla="*/ 220 h 247"/>
                <a:gd name="T68" fmla="*/ 16 w 258"/>
                <a:gd name="T69" fmla="*/ 222 h 247"/>
                <a:gd name="T70" fmla="*/ 14 w 258"/>
                <a:gd name="T71" fmla="*/ 211 h 247"/>
                <a:gd name="T72" fmla="*/ 23 w 258"/>
                <a:gd name="T73" fmla="*/ 197 h 247"/>
                <a:gd name="T74" fmla="*/ 39 w 258"/>
                <a:gd name="T75" fmla="*/ 186 h 247"/>
                <a:gd name="T76" fmla="*/ 31 w 258"/>
                <a:gd name="T77" fmla="*/ 178 h 247"/>
                <a:gd name="T78" fmla="*/ 21 w 258"/>
                <a:gd name="T79" fmla="*/ 163 h 247"/>
                <a:gd name="T80" fmla="*/ 8 w 258"/>
                <a:gd name="T81" fmla="*/ 146 h 247"/>
                <a:gd name="T82" fmla="*/ 12 w 258"/>
                <a:gd name="T83" fmla="*/ 142 h 247"/>
                <a:gd name="T84" fmla="*/ 33 w 258"/>
                <a:gd name="T85" fmla="*/ 146 h 247"/>
                <a:gd name="T86" fmla="*/ 62 w 258"/>
                <a:gd name="T87" fmla="*/ 142 h 247"/>
                <a:gd name="T88" fmla="*/ 83 w 258"/>
                <a:gd name="T89" fmla="*/ 138 h 247"/>
                <a:gd name="T90" fmla="*/ 90 w 258"/>
                <a:gd name="T91" fmla="*/ 117 h 247"/>
                <a:gd name="T92" fmla="*/ 110 w 258"/>
                <a:gd name="T93" fmla="*/ 111 h 247"/>
                <a:gd name="T94" fmla="*/ 115 w 258"/>
                <a:gd name="T95" fmla="*/ 103 h 247"/>
                <a:gd name="T96" fmla="*/ 129 w 258"/>
                <a:gd name="T97" fmla="*/ 103 h 247"/>
                <a:gd name="T98" fmla="*/ 137 w 258"/>
                <a:gd name="T99" fmla="*/ 84 h 247"/>
                <a:gd name="T100" fmla="*/ 150 w 258"/>
                <a:gd name="T101" fmla="*/ 71 h 247"/>
                <a:gd name="T102" fmla="*/ 152 w 258"/>
                <a:gd name="T103" fmla="*/ 59 h 247"/>
                <a:gd name="T104" fmla="*/ 162 w 258"/>
                <a:gd name="T105" fmla="*/ 51 h 247"/>
                <a:gd name="T106" fmla="*/ 169 w 258"/>
                <a:gd name="T107" fmla="*/ 40 h 247"/>
                <a:gd name="T108" fmla="*/ 171 w 258"/>
                <a:gd name="T109" fmla="*/ 26 h 247"/>
                <a:gd name="T110" fmla="*/ 171 w 258"/>
                <a:gd name="T111" fmla="*/ 13 h 247"/>
                <a:gd name="T112" fmla="*/ 183 w 258"/>
                <a:gd name="T113" fmla="*/ 5 h 247"/>
                <a:gd name="T114" fmla="*/ 204 w 258"/>
                <a:gd name="T115" fmla="*/ 3 h 247"/>
                <a:gd name="T116" fmla="*/ 223 w 258"/>
                <a:gd name="T11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8" h="247">
                  <a:moveTo>
                    <a:pt x="106" y="241"/>
                  </a:moveTo>
                  <a:lnTo>
                    <a:pt x="104" y="241"/>
                  </a:lnTo>
                  <a:lnTo>
                    <a:pt x="104" y="240"/>
                  </a:lnTo>
                  <a:lnTo>
                    <a:pt x="104" y="241"/>
                  </a:lnTo>
                  <a:lnTo>
                    <a:pt x="106" y="241"/>
                  </a:lnTo>
                  <a:lnTo>
                    <a:pt x="106" y="240"/>
                  </a:lnTo>
                  <a:lnTo>
                    <a:pt x="106" y="241"/>
                  </a:lnTo>
                  <a:close/>
                  <a:moveTo>
                    <a:pt x="223" y="0"/>
                  </a:moveTo>
                  <a:lnTo>
                    <a:pt x="223" y="2"/>
                  </a:lnTo>
                  <a:lnTo>
                    <a:pt x="223" y="3"/>
                  </a:lnTo>
                  <a:lnTo>
                    <a:pt x="223" y="2"/>
                  </a:lnTo>
                  <a:lnTo>
                    <a:pt x="225" y="2"/>
                  </a:lnTo>
                  <a:lnTo>
                    <a:pt x="227" y="2"/>
                  </a:lnTo>
                  <a:lnTo>
                    <a:pt x="229" y="2"/>
                  </a:lnTo>
                  <a:lnTo>
                    <a:pt x="231" y="2"/>
                  </a:lnTo>
                  <a:lnTo>
                    <a:pt x="233" y="3"/>
                  </a:lnTo>
                  <a:lnTo>
                    <a:pt x="233" y="5"/>
                  </a:lnTo>
                  <a:lnTo>
                    <a:pt x="235" y="5"/>
                  </a:lnTo>
                  <a:lnTo>
                    <a:pt x="236" y="5"/>
                  </a:lnTo>
                  <a:lnTo>
                    <a:pt x="238" y="7"/>
                  </a:lnTo>
                  <a:lnTo>
                    <a:pt x="240" y="7"/>
                  </a:lnTo>
                  <a:lnTo>
                    <a:pt x="242" y="11"/>
                  </a:lnTo>
                  <a:lnTo>
                    <a:pt x="242" y="13"/>
                  </a:lnTo>
                  <a:lnTo>
                    <a:pt x="240" y="13"/>
                  </a:lnTo>
                  <a:lnTo>
                    <a:pt x="240" y="15"/>
                  </a:lnTo>
                  <a:lnTo>
                    <a:pt x="242" y="15"/>
                  </a:lnTo>
                  <a:lnTo>
                    <a:pt x="242" y="17"/>
                  </a:lnTo>
                  <a:lnTo>
                    <a:pt x="240" y="17"/>
                  </a:lnTo>
                  <a:lnTo>
                    <a:pt x="242" y="17"/>
                  </a:lnTo>
                  <a:lnTo>
                    <a:pt x="240" y="17"/>
                  </a:lnTo>
                  <a:lnTo>
                    <a:pt x="240" y="19"/>
                  </a:lnTo>
                  <a:lnTo>
                    <a:pt x="240" y="21"/>
                  </a:lnTo>
                  <a:lnTo>
                    <a:pt x="242" y="21"/>
                  </a:lnTo>
                  <a:lnTo>
                    <a:pt x="244" y="21"/>
                  </a:lnTo>
                  <a:lnTo>
                    <a:pt x="244" y="23"/>
                  </a:lnTo>
                  <a:lnTo>
                    <a:pt x="244" y="25"/>
                  </a:lnTo>
                  <a:lnTo>
                    <a:pt x="246" y="25"/>
                  </a:lnTo>
                  <a:lnTo>
                    <a:pt x="248" y="25"/>
                  </a:lnTo>
                  <a:lnTo>
                    <a:pt x="248" y="23"/>
                  </a:lnTo>
                  <a:lnTo>
                    <a:pt x="250" y="23"/>
                  </a:lnTo>
                  <a:lnTo>
                    <a:pt x="250" y="25"/>
                  </a:lnTo>
                  <a:lnTo>
                    <a:pt x="252" y="26"/>
                  </a:lnTo>
                  <a:lnTo>
                    <a:pt x="254" y="26"/>
                  </a:lnTo>
                  <a:lnTo>
                    <a:pt x="256" y="32"/>
                  </a:lnTo>
                  <a:lnTo>
                    <a:pt x="258" y="38"/>
                  </a:lnTo>
                  <a:lnTo>
                    <a:pt x="258" y="40"/>
                  </a:lnTo>
                  <a:lnTo>
                    <a:pt x="258" y="42"/>
                  </a:lnTo>
                  <a:lnTo>
                    <a:pt x="256" y="42"/>
                  </a:lnTo>
                  <a:lnTo>
                    <a:pt x="254" y="42"/>
                  </a:lnTo>
                  <a:lnTo>
                    <a:pt x="254" y="44"/>
                  </a:lnTo>
                  <a:lnTo>
                    <a:pt x="252" y="46"/>
                  </a:lnTo>
                  <a:lnTo>
                    <a:pt x="250" y="46"/>
                  </a:lnTo>
                  <a:lnTo>
                    <a:pt x="250" y="44"/>
                  </a:lnTo>
                  <a:lnTo>
                    <a:pt x="248" y="44"/>
                  </a:lnTo>
                  <a:lnTo>
                    <a:pt x="248" y="46"/>
                  </a:lnTo>
                  <a:lnTo>
                    <a:pt x="246" y="46"/>
                  </a:lnTo>
                  <a:lnTo>
                    <a:pt x="244" y="46"/>
                  </a:lnTo>
                  <a:lnTo>
                    <a:pt x="242" y="46"/>
                  </a:lnTo>
                  <a:lnTo>
                    <a:pt x="242" y="48"/>
                  </a:lnTo>
                  <a:lnTo>
                    <a:pt x="240" y="48"/>
                  </a:lnTo>
                  <a:lnTo>
                    <a:pt x="238" y="50"/>
                  </a:lnTo>
                  <a:lnTo>
                    <a:pt x="236" y="50"/>
                  </a:lnTo>
                  <a:lnTo>
                    <a:pt x="235" y="50"/>
                  </a:lnTo>
                  <a:lnTo>
                    <a:pt x="231" y="50"/>
                  </a:lnTo>
                  <a:lnTo>
                    <a:pt x="231" y="48"/>
                  </a:lnTo>
                  <a:lnTo>
                    <a:pt x="229" y="48"/>
                  </a:lnTo>
                  <a:lnTo>
                    <a:pt x="227" y="48"/>
                  </a:lnTo>
                  <a:lnTo>
                    <a:pt x="221" y="46"/>
                  </a:lnTo>
                  <a:lnTo>
                    <a:pt x="217" y="44"/>
                  </a:lnTo>
                  <a:lnTo>
                    <a:pt x="215" y="44"/>
                  </a:lnTo>
                  <a:lnTo>
                    <a:pt x="213" y="44"/>
                  </a:lnTo>
                  <a:lnTo>
                    <a:pt x="213" y="46"/>
                  </a:lnTo>
                  <a:lnTo>
                    <a:pt x="211" y="46"/>
                  </a:lnTo>
                  <a:lnTo>
                    <a:pt x="210" y="46"/>
                  </a:lnTo>
                  <a:lnTo>
                    <a:pt x="208" y="48"/>
                  </a:lnTo>
                  <a:lnTo>
                    <a:pt x="210" y="48"/>
                  </a:lnTo>
                  <a:lnTo>
                    <a:pt x="208" y="50"/>
                  </a:lnTo>
                  <a:lnTo>
                    <a:pt x="208" y="51"/>
                  </a:lnTo>
                  <a:lnTo>
                    <a:pt x="206" y="51"/>
                  </a:lnTo>
                  <a:lnTo>
                    <a:pt x="206" y="53"/>
                  </a:lnTo>
                  <a:lnTo>
                    <a:pt x="208" y="53"/>
                  </a:lnTo>
                  <a:lnTo>
                    <a:pt x="210" y="53"/>
                  </a:lnTo>
                  <a:lnTo>
                    <a:pt x="210" y="55"/>
                  </a:lnTo>
                  <a:lnTo>
                    <a:pt x="208" y="57"/>
                  </a:lnTo>
                  <a:lnTo>
                    <a:pt x="208" y="59"/>
                  </a:lnTo>
                  <a:lnTo>
                    <a:pt x="210" y="59"/>
                  </a:lnTo>
                  <a:lnTo>
                    <a:pt x="211" y="59"/>
                  </a:lnTo>
                  <a:lnTo>
                    <a:pt x="213" y="59"/>
                  </a:lnTo>
                  <a:lnTo>
                    <a:pt x="213" y="61"/>
                  </a:lnTo>
                  <a:lnTo>
                    <a:pt x="213" y="63"/>
                  </a:lnTo>
                  <a:lnTo>
                    <a:pt x="211" y="63"/>
                  </a:lnTo>
                  <a:lnTo>
                    <a:pt x="210" y="63"/>
                  </a:lnTo>
                  <a:lnTo>
                    <a:pt x="210" y="65"/>
                  </a:lnTo>
                  <a:lnTo>
                    <a:pt x="210" y="67"/>
                  </a:lnTo>
                  <a:lnTo>
                    <a:pt x="211" y="67"/>
                  </a:lnTo>
                  <a:lnTo>
                    <a:pt x="211" y="69"/>
                  </a:lnTo>
                  <a:lnTo>
                    <a:pt x="211" y="71"/>
                  </a:lnTo>
                  <a:lnTo>
                    <a:pt x="211" y="73"/>
                  </a:lnTo>
                  <a:lnTo>
                    <a:pt x="210" y="73"/>
                  </a:lnTo>
                  <a:lnTo>
                    <a:pt x="210" y="74"/>
                  </a:lnTo>
                  <a:lnTo>
                    <a:pt x="210" y="76"/>
                  </a:lnTo>
                  <a:lnTo>
                    <a:pt x="211" y="76"/>
                  </a:lnTo>
                  <a:lnTo>
                    <a:pt x="211" y="78"/>
                  </a:lnTo>
                  <a:lnTo>
                    <a:pt x="213" y="78"/>
                  </a:lnTo>
                  <a:lnTo>
                    <a:pt x="215" y="78"/>
                  </a:lnTo>
                  <a:lnTo>
                    <a:pt x="215" y="80"/>
                  </a:lnTo>
                  <a:lnTo>
                    <a:pt x="215" y="82"/>
                  </a:lnTo>
                  <a:lnTo>
                    <a:pt x="217" y="82"/>
                  </a:lnTo>
                  <a:lnTo>
                    <a:pt x="217" y="84"/>
                  </a:lnTo>
                  <a:lnTo>
                    <a:pt x="219" y="82"/>
                  </a:lnTo>
                  <a:lnTo>
                    <a:pt x="221" y="82"/>
                  </a:lnTo>
                  <a:lnTo>
                    <a:pt x="221" y="84"/>
                  </a:lnTo>
                  <a:lnTo>
                    <a:pt x="221" y="86"/>
                  </a:lnTo>
                  <a:lnTo>
                    <a:pt x="219" y="86"/>
                  </a:lnTo>
                  <a:lnTo>
                    <a:pt x="221" y="88"/>
                  </a:lnTo>
                  <a:lnTo>
                    <a:pt x="223" y="88"/>
                  </a:lnTo>
                  <a:lnTo>
                    <a:pt x="225" y="90"/>
                  </a:lnTo>
                  <a:lnTo>
                    <a:pt x="225" y="88"/>
                  </a:lnTo>
                  <a:lnTo>
                    <a:pt x="227" y="88"/>
                  </a:lnTo>
                  <a:lnTo>
                    <a:pt x="227" y="90"/>
                  </a:lnTo>
                  <a:lnTo>
                    <a:pt x="229" y="90"/>
                  </a:lnTo>
                  <a:lnTo>
                    <a:pt x="231" y="92"/>
                  </a:lnTo>
                  <a:lnTo>
                    <a:pt x="231" y="94"/>
                  </a:lnTo>
                  <a:lnTo>
                    <a:pt x="229" y="94"/>
                  </a:lnTo>
                  <a:lnTo>
                    <a:pt x="229" y="96"/>
                  </a:lnTo>
                  <a:lnTo>
                    <a:pt x="227" y="96"/>
                  </a:lnTo>
                  <a:lnTo>
                    <a:pt x="225" y="96"/>
                  </a:lnTo>
                  <a:lnTo>
                    <a:pt x="225" y="98"/>
                  </a:lnTo>
                  <a:lnTo>
                    <a:pt x="223" y="98"/>
                  </a:lnTo>
                  <a:lnTo>
                    <a:pt x="221" y="98"/>
                  </a:lnTo>
                  <a:lnTo>
                    <a:pt x="221" y="99"/>
                  </a:lnTo>
                  <a:lnTo>
                    <a:pt x="219" y="99"/>
                  </a:lnTo>
                  <a:lnTo>
                    <a:pt x="219" y="101"/>
                  </a:lnTo>
                  <a:lnTo>
                    <a:pt x="217" y="101"/>
                  </a:lnTo>
                  <a:lnTo>
                    <a:pt x="217" y="103"/>
                  </a:lnTo>
                  <a:lnTo>
                    <a:pt x="219" y="105"/>
                  </a:lnTo>
                  <a:lnTo>
                    <a:pt x="219" y="107"/>
                  </a:lnTo>
                  <a:lnTo>
                    <a:pt x="219" y="109"/>
                  </a:lnTo>
                  <a:lnTo>
                    <a:pt x="219" y="111"/>
                  </a:lnTo>
                  <a:lnTo>
                    <a:pt x="217" y="111"/>
                  </a:lnTo>
                  <a:lnTo>
                    <a:pt x="217" y="113"/>
                  </a:lnTo>
                  <a:lnTo>
                    <a:pt x="219" y="113"/>
                  </a:lnTo>
                  <a:lnTo>
                    <a:pt x="219" y="115"/>
                  </a:lnTo>
                  <a:lnTo>
                    <a:pt x="219" y="113"/>
                  </a:lnTo>
                  <a:lnTo>
                    <a:pt x="219" y="115"/>
                  </a:lnTo>
                  <a:lnTo>
                    <a:pt x="221" y="115"/>
                  </a:lnTo>
                  <a:lnTo>
                    <a:pt x="219" y="115"/>
                  </a:lnTo>
                  <a:lnTo>
                    <a:pt x="219" y="117"/>
                  </a:lnTo>
                  <a:lnTo>
                    <a:pt x="217" y="117"/>
                  </a:lnTo>
                  <a:lnTo>
                    <a:pt x="217" y="119"/>
                  </a:lnTo>
                  <a:lnTo>
                    <a:pt x="215" y="119"/>
                  </a:lnTo>
                  <a:lnTo>
                    <a:pt x="213" y="119"/>
                  </a:lnTo>
                  <a:lnTo>
                    <a:pt x="213" y="121"/>
                  </a:lnTo>
                  <a:lnTo>
                    <a:pt x="213" y="122"/>
                  </a:lnTo>
                  <a:lnTo>
                    <a:pt x="211" y="122"/>
                  </a:lnTo>
                  <a:lnTo>
                    <a:pt x="211" y="124"/>
                  </a:lnTo>
                  <a:lnTo>
                    <a:pt x="210" y="124"/>
                  </a:lnTo>
                  <a:lnTo>
                    <a:pt x="210" y="126"/>
                  </a:lnTo>
                  <a:lnTo>
                    <a:pt x="208" y="126"/>
                  </a:lnTo>
                  <a:lnTo>
                    <a:pt x="208" y="128"/>
                  </a:lnTo>
                  <a:lnTo>
                    <a:pt x="210" y="130"/>
                  </a:lnTo>
                  <a:lnTo>
                    <a:pt x="206" y="134"/>
                  </a:lnTo>
                  <a:lnTo>
                    <a:pt x="202" y="134"/>
                  </a:lnTo>
                  <a:lnTo>
                    <a:pt x="200" y="136"/>
                  </a:lnTo>
                  <a:lnTo>
                    <a:pt x="200" y="138"/>
                  </a:lnTo>
                  <a:lnTo>
                    <a:pt x="198" y="140"/>
                  </a:lnTo>
                  <a:lnTo>
                    <a:pt x="198" y="144"/>
                  </a:lnTo>
                  <a:lnTo>
                    <a:pt x="196" y="146"/>
                  </a:lnTo>
                  <a:lnTo>
                    <a:pt x="194" y="149"/>
                  </a:lnTo>
                  <a:lnTo>
                    <a:pt x="194" y="151"/>
                  </a:lnTo>
                  <a:lnTo>
                    <a:pt x="192" y="151"/>
                  </a:lnTo>
                  <a:lnTo>
                    <a:pt x="192" y="153"/>
                  </a:lnTo>
                  <a:lnTo>
                    <a:pt x="190" y="153"/>
                  </a:lnTo>
                  <a:lnTo>
                    <a:pt x="188" y="155"/>
                  </a:lnTo>
                  <a:lnTo>
                    <a:pt x="187" y="155"/>
                  </a:lnTo>
                  <a:lnTo>
                    <a:pt x="185" y="157"/>
                  </a:lnTo>
                  <a:lnTo>
                    <a:pt x="183" y="157"/>
                  </a:lnTo>
                  <a:lnTo>
                    <a:pt x="183" y="159"/>
                  </a:lnTo>
                  <a:lnTo>
                    <a:pt x="181" y="163"/>
                  </a:lnTo>
                  <a:lnTo>
                    <a:pt x="181" y="165"/>
                  </a:lnTo>
                  <a:lnTo>
                    <a:pt x="179" y="165"/>
                  </a:lnTo>
                  <a:lnTo>
                    <a:pt x="177" y="167"/>
                  </a:lnTo>
                  <a:lnTo>
                    <a:pt x="177" y="169"/>
                  </a:lnTo>
                  <a:lnTo>
                    <a:pt x="177" y="170"/>
                  </a:lnTo>
                  <a:lnTo>
                    <a:pt x="177" y="172"/>
                  </a:lnTo>
                  <a:lnTo>
                    <a:pt x="175" y="172"/>
                  </a:lnTo>
                  <a:lnTo>
                    <a:pt x="173" y="172"/>
                  </a:lnTo>
                  <a:lnTo>
                    <a:pt x="171" y="172"/>
                  </a:lnTo>
                  <a:lnTo>
                    <a:pt x="169" y="172"/>
                  </a:lnTo>
                  <a:lnTo>
                    <a:pt x="167" y="172"/>
                  </a:lnTo>
                  <a:lnTo>
                    <a:pt x="165" y="174"/>
                  </a:lnTo>
                  <a:lnTo>
                    <a:pt x="162" y="174"/>
                  </a:lnTo>
                  <a:lnTo>
                    <a:pt x="162" y="176"/>
                  </a:lnTo>
                  <a:lnTo>
                    <a:pt x="160" y="176"/>
                  </a:lnTo>
                  <a:lnTo>
                    <a:pt x="158" y="176"/>
                  </a:lnTo>
                  <a:lnTo>
                    <a:pt x="158" y="174"/>
                  </a:lnTo>
                  <a:lnTo>
                    <a:pt x="156" y="174"/>
                  </a:lnTo>
                  <a:lnTo>
                    <a:pt x="156" y="172"/>
                  </a:lnTo>
                  <a:lnTo>
                    <a:pt x="156" y="170"/>
                  </a:lnTo>
                  <a:lnTo>
                    <a:pt x="154" y="170"/>
                  </a:lnTo>
                  <a:lnTo>
                    <a:pt x="152" y="170"/>
                  </a:lnTo>
                  <a:lnTo>
                    <a:pt x="150" y="172"/>
                  </a:lnTo>
                  <a:lnTo>
                    <a:pt x="148" y="174"/>
                  </a:lnTo>
                  <a:lnTo>
                    <a:pt x="146" y="178"/>
                  </a:lnTo>
                  <a:lnTo>
                    <a:pt x="144" y="180"/>
                  </a:lnTo>
                  <a:lnTo>
                    <a:pt x="144" y="182"/>
                  </a:lnTo>
                  <a:lnTo>
                    <a:pt x="142" y="184"/>
                  </a:lnTo>
                  <a:lnTo>
                    <a:pt x="140" y="184"/>
                  </a:lnTo>
                  <a:lnTo>
                    <a:pt x="139" y="186"/>
                  </a:lnTo>
                  <a:lnTo>
                    <a:pt x="139" y="188"/>
                  </a:lnTo>
                  <a:lnTo>
                    <a:pt x="139" y="190"/>
                  </a:lnTo>
                  <a:lnTo>
                    <a:pt x="139" y="192"/>
                  </a:lnTo>
                  <a:lnTo>
                    <a:pt x="139" y="193"/>
                  </a:lnTo>
                  <a:lnTo>
                    <a:pt x="140" y="193"/>
                  </a:lnTo>
                  <a:lnTo>
                    <a:pt x="140" y="195"/>
                  </a:lnTo>
                  <a:lnTo>
                    <a:pt x="142" y="195"/>
                  </a:lnTo>
                  <a:lnTo>
                    <a:pt x="146" y="195"/>
                  </a:lnTo>
                  <a:lnTo>
                    <a:pt x="148" y="195"/>
                  </a:lnTo>
                  <a:lnTo>
                    <a:pt x="148" y="197"/>
                  </a:lnTo>
                  <a:lnTo>
                    <a:pt x="148" y="199"/>
                  </a:lnTo>
                  <a:lnTo>
                    <a:pt x="148" y="201"/>
                  </a:lnTo>
                  <a:lnTo>
                    <a:pt x="148" y="203"/>
                  </a:lnTo>
                  <a:lnTo>
                    <a:pt x="148" y="205"/>
                  </a:lnTo>
                  <a:lnTo>
                    <a:pt x="148" y="207"/>
                  </a:lnTo>
                  <a:lnTo>
                    <a:pt x="148" y="209"/>
                  </a:lnTo>
                  <a:lnTo>
                    <a:pt x="150" y="211"/>
                  </a:lnTo>
                  <a:lnTo>
                    <a:pt x="150" y="213"/>
                  </a:lnTo>
                  <a:lnTo>
                    <a:pt x="152" y="213"/>
                  </a:lnTo>
                  <a:lnTo>
                    <a:pt x="154" y="213"/>
                  </a:lnTo>
                  <a:lnTo>
                    <a:pt x="156" y="213"/>
                  </a:lnTo>
                  <a:lnTo>
                    <a:pt x="156" y="211"/>
                  </a:lnTo>
                  <a:lnTo>
                    <a:pt x="156" y="213"/>
                  </a:lnTo>
                  <a:lnTo>
                    <a:pt x="156" y="215"/>
                  </a:lnTo>
                  <a:lnTo>
                    <a:pt x="156" y="217"/>
                  </a:lnTo>
                  <a:lnTo>
                    <a:pt x="158" y="217"/>
                  </a:lnTo>
                  <a:lnTo>
                    <a:pt x="158" y="218"/>
                  </a:lnTo>
                  <a:lnTo>
                    <a:pt x="158" y="220"/>
                  </a:lnTo>
                  <a:lnTo>
                    <a:pt x="160" y="220"/>
                  </a:lnTo>
                  <a:lnTo>
                    <a:pt x="160" y="222"/>
                  </a:lnTo>
                  <a:lnTo>
                    <a:pt x="160" y="224"/>
                  </a:lnTo>
                  <a:lnTo>
                    <a:pt x="162" y="224"/>
                  </a:lnTo>
                  <a:lnTo>
                    <a:pt x="162" y="226"/>
                  </a:lnTo>
                  <a:lnTo>
                    <a:pt x="162" y="228"/>
                  </a:lnTo>
                  <a:lnTo>
                    <a:pt x="163" y="228"/>
                  </a:lnTo>
                  <a:lnTo>
                    <a:pt x="163" y="230"/>
                  </a:lnTo>
                  <a:lnTo>
                    <a:pt x="162" y="230"/>
                  </a:lnTo>
                  <a:lnTo>
                    <a:pt x="162" y="232"/>
                  </a:lnTo>
                  <a:lnTo>
                    <a:pt x="162" y="234"/>
                  </a:lnTo>
                  <a:lnTo>
                    <a:pt x="163" y="234"/>
                  </a:lnTo>
                  <a:lnTo>
                    <a:pt x="162" y="236"/>
                  </a:lnTo>
                  <a:lnTo>
                    <a:pt x="160" y="236"/>
                  </a:lnTo>
                  <a:lnTo>
                    <a:pt x="160" y="238"/>
                  </a:lnTo>
                  <a:lnTo>
                    <a:pt x="158" y="238"/>
                  </a:lnTo>
                  <a:lnTo>
                    <a:pt x="156" y="238"/>
                  </a:lnTo>
                  <a:lnTo>
                    <a:pt x="156" y="236"/>
                  </a:lnTo>
                  <a:lnTo>
                    <a:pt x="154" y="236"/>
                  </a:lnTo>
                  <a:lnTo>
                    <a:pt x="156" y="236"/>
                  </a:lnTo>
                  <a:lnTo>
                    <a:pt x="156" y="234"/>
                  </a:lnTo>
                  <a:lnTo>
                    <a:pt x="154" y="234"/>
                  </a:lnTo>
                  <a:lnTo>
                    <a:pt x="152" y="234"/>
                  </a:lnTo>
                  <a:lnTo>
                    <a:pt x="152" y="236"/>
                  </a:lnTo>
                  <a:lnTo>
                    <a:pt x="150" y="236"/>
                  </a:lnTo>
                  <a:lnTo>
                    <a:pt x="148" y="236"/>
                  </a:lnTo>
                  <a:lnTo>
                    <a:pt x="146" y="238"/>
                  </a:lnTo>
                  <a:lnTo>
                    <a:pt x="146" y="240"/>
                  </a:lnTo>
                  <a:lnTo>
                    <a:pt x="142" y="240"/>
                  </a:lnTo>
                  <a:lnTo>
                    <a:pt x="140" y="238"/>
                  </a:lnTo>
                  <a:lnTo>
                    <a:pt x="139" y="238"/>
                  </a:lnTo>
                  <a:lnTo>
                    <a:pt x="135" y="236"/>
                  </a:lnTo>
                  <a:lnTo>
                    <a:pt x="133" y="238"/>
                  </a:lnTo>
                  <a:lnTo>
                    <a:pt x="131" y="236"/>
                  </a:lnTo>
                  <a:lnTo>
                    <a:pt x="131" y="238"/>
                  </a:lnTo>
                  <a:lnTo>
                    <a:pt x="129" y="238"/>
                  </a:lnTo>
                  <a:lnTo>
                    <a:pt x="129" y="236"/>
                  </a:lnTo>
                  <a:lnTo>
                    <a:pt x="127" y="238"/>
                  </a:lnTo>
                  <a:lnTo>
                    <a:pt x="127" y="236"/>
                  </a:lnTo>
                  <a:lnTo>
                    <a:pt x="125" y="236"/>
                  </a:lnTo>
                  <a:lnTo>
                    <a:pt x="125" y="238"/>
                  </a:lnTo>
                  <a:lnTo>
                    <a:pt x="125" y="240"/>
                  </a:lnTo>
                  <a:lnTo>
                    <a:pt x="125" y="241"/>
                  </a:lnTo>
                  <a:lnTo>
                    <a:pt x="123" y="241"/>
                  </a:lnTo>
                  <a:lnTo>
                    <a:pt x="121" y="241"/>
                  </a:lnTo>
                  <a:lnTo>
                    <a:pt x="119" y="243"/>
                  </a:lnTo>
                  <a:lnTo>
                    <a:pt x="119" y="241"/>
                  </a:lnTo>
                  <a:lnTo>
                    <a:pt x="119" y="243"/>
                  </a:lnTo>
                  <a:lnTo>
                    <a:pt x="117" y="243"/>
                  </a:lnTo>
                  <a:lnTo>
                    <a:pt x="119" y="243"/>
                  </a:lnTo>
                  <a:lnTo>
                    <a:pt x="117" y="243"/>
                  </a:lnTo>
                  <a:lnTo>
                    <a:pt x="117" y="245"/>
                  </a:lnTo>
                  <a:lnTo>
                    <a:pt x="117" y="247"/>
                  </a:lnTo>
                  <a:lnTo>
                    <a:pt x="115" y="247"/>
                  </a:lnTo>
                  <a:lnTo>
                    <a:pt x="115" y="245"/>
                  </a:lnTo>
                  <a:lnTo>
                    <a:pt x="115" y="247"/>
                  </a:lnTo>
                  <a:lnTo>
                    <a:pt x="115" y="245"/>
                  </a:lnTo>
                  <a:lnTo>
                    <a:pt x="115" y="243"/>
                  </a:lnTo>
                  <a:lnTo>
                    <a:pt x="115" y="245"/>
                  </a:lnTo>
                  <a:lnTo>
                    <a:pt x="114" y="245"/>
                  </a:lnTo>
                  <a:lnTo>
                    <a:pt x="114" y="243"/>
                  </a:lnTo>
                  <a:lnTo>
                    <a:pt x="112" y="243"/>
                  </a:lnTo>
                  <a:lnTo>
                    <a:pt x="112" y="245"/>
                  </a:lnTo>
                  <a:lnTo>
                    <a:pt x="110" y="243"/>
                  </a:lnTo>
                  <a:lnTo>
                    <a:pt x="110" y="245"/>
                  </a:lnTo>
                  <a:lnTo>
                    <a:pt x="108" y="245"/>
                  </a:lnTo>
                  <a:lnTo>
                    <a:pt x="108" y="243"/>
                  </a:lnTo>
                  <a:lnTo>
                    <a:pt x="110" y="243"/>
                  </a:lnTo>
                  <a:lnTo>
                    <a:pt x="108" y="243"/>
                  </a:lnTo>
                  <a:lnTo>
                    <a:pt x="106" y="243"/>
                  </a:lnTo>
                  <a:lnTo>
                    <a:pt x="108" y="243"/>
                  </a:lnTo>
                  <a:lnTo>
                    <a:pt x="106" y="243"/>
                  </a:lnTo>
                  <a:lnTo>
                    <a:pt x="106" y="241"/>
                  </a:lnTo>
                  <a:lnTo>
                    <a:pt x="108" y="241"/>
                  </a:lnTo>
                  <a:lnTo>
                    <a:pt x="108" y="240"/>
                  </a:lnTo>
                  <a:lnTo>
                    <a:pt x="106" y="241"/>
                  </a:lnTo>
                  <a:lnTo>
                    <a:pt x="106" y="240"/>
                  </a:lnTo>
                  <a:lnTo>
                    <a:pt x="104" y="240"/>
                  </a:lnTo>
                  <a:lnTo>
                    <a:pt x="104" y="238"/>
                  </a:lnTo>
                  <a:lnTo>
                    <a:pt x="102" y="236"/>
                  </a:lnTo>
                  <a:lnTo>
                    <a:pt x="104" y="236"/>
                  </a:lnTo>
                  <a:lnTo>
                    <a:pt x="102" y="236"/>
                  </a:lnTo>
                  <a:lnTo>
                    <a:pt x="104" y="236"/>
                  </a:lnTo>
                  <a:lnTo>
                    <a:pt x="102" y="236"/>
                  </a:lnTo>
                  <a:lnTo>
                    <a:pt x="102" y="234"/>
                  </a:lnTo>
                  <a:lnTo>
                    <a:pt x="102" y="232"/>
                  </a:lnTo>
                  <a:lnTo>
                    <a:pt x="102" y="230"/>
                  </a:lnTo>
                  <a:lnTo>
                    <a:pt x="100" y="230"/>
                  </a:lnTo>
                  <a:lnTo>
                    <a:pt x="102" y="230"/>
                  </a:lnTo>
                  <a:lnTo>
                    <a:pt x="102" y="228"/>
                  </a:lnTo>
                  <a:lnTo>
                    <a:pt x="100" y="228"/>
                  </a:lnTo>
                  <a:lnTo>
                    <a:pt x="98" y="228"/>
                  </a:lnTo>
                  <a:lnTo>
                    <a:pt x="98" y="226"/>
                  </a:lnTo>
                  <a:lnTo>
                    <a:pt x="98" y="228"/>
                  </a:lnTo>
                  <a:lnTo>
                    <a:pt x="96" y="228"/>
                  </a:lnTo>
                  <a:lnTo>
                    <a:pt x="96" y="226"/>
                  </a:lnTo>
                  <a:lnTo>
                    <a:pt x="94" y="226"/>
                  </a:lnTo>
                  <a:lnTo>
                    <a:pt x="92" y="226"/>
                  </a:lnTo>
                  <a:lnTo>
                    <a:pt x="94" y="226"/>
                  </a:lnTo>
                  <a:lnTo>
                    <a:pt x="92" y="226"/>
                  </a:lnTo>
                  <a:lnTo>
                    <a:pt x="92" y="224"/>
                  </a:lnTo>
                  <a:lnTo>
                    <a:pt x="94" y="224"/>
                  </a:lnTo>
                  <a:lnTo>
                    <a:pt x="94" y="222"/>
                  </a:lnTo>
                  <a:lnTo>
                    <a:pt x="94" y="220"/>
                  </a:lnTo>
                  <a:lnTo>
                    <a:pt x="92" y="218"/>
                  </a:lnTo>
                  <a:lnTo>
                    <a:pt x="90" y="218"/>
                  </a:lnTo>
                  <a:lnTo>
                    <a:pt x="90" y="217"/>
                  </a:lnTo>
                  <a:lnTo>
                    <a:pt x="92" y="217"/>
                  </a:lnTo>
                  <a:lnTo>
                    <a:pt x="90" y="217"/>
                  </a:lnTo>
                  <a:lnTo>
                    <a:pt x="90" y="215"/>
                  </a:lnTo>
                  <a:lnTo>
                    <a:pt x="89" y="213"/>
                  </a:lnTo>
                  <a:lnTo>
                    <a:pt x="89" y="215"/>
                  </a:lnTo>
                  <a:lnTo>
                    <a:pt x="89" y="213"/>
                  </a:lnTo>
                  <a:lnTo>
                    <a:pt x="87" y="213"/>
                  </a:lnTo>
                  <a:lnTo>
                    <a:pt x="87" y="215"/>
                  </a:lnTo>
                  <a:lnTo>
                    <a:pt x="85" y="215"/>
                  </a:lnTo>
                  <a:lnTo>
                    <a:pt x="85" y="217"/>
                  </a:lnTo>
                  <a:lnTo>
                    <a:pt x="85" y="215"/>
                  </a:lnTo>
                  <a:lnTo>
                    <a:pt x="87" y="215"/>
                  </a:lnTo>
                  <a:lnTo>
                    <a:pt x="89" y="215"/>
                  </a:lnTo>
                  <a:lnTo>
                    <a:pt x="89" y="217"/>
                  </a:lnTo>
                  <a:lnTo>
                    <a:pt x="89" y="215"/>
                  </a:lnTo>
                  <a:lnTo>
                    <a:pt x="90" y="215"/>
                  </a:lnTo>
                  <a:lnTo>
                    <a:pt x="90" y="217"/>
                  </a:lnTo>
                  <a:lnTo>
                    <a:pt x="89" y="217"/>
                  </a:lnTo>
                  <a:lnTo>
                    <a:pt x="87" y="217"/>
                  </a:lnTo>
                  <a:lnTo>
                    <a:pt x="85" y="217"/>
                  </a:lnTo>
                  <a:lnTo>
                    <a:pt x="83" y="217"/>
                  </a:lnTo>
                  <a:lnTo>
                    <a:pt x="81" y="217"/>
                  </a:lnTo>
                  <a:lnTo>
                    <a:pt x="79" y="217"/>
                  </a:lnTo>
                  <a:lnTo>
                    <a:pt x="79" y="218"/>
                  </a:lnTo>
                  <a:lnTo>
                    <a:pt x="77" y="218"/>
                  </a:lnTo>
                  <a:lnTo>
                    <a:pt x="75" y="217"/>
                  </a:lnTo>
                  <a:lnTo>
                    <a:pt x="73" y="217"/>
                  </a:lnTo>
                  <a:lnTo>
                    <a:pt x="73" y="218"/>
                  </a:lnTo>
                  <a:lnTo>
                    <a:pt x="73" y="217"/>
                  </a:lnTo>
                  <a:lnTo>
                    <a:pt x="71" y="217"/>
                  </a:lnTo>
                  <a:lnTo>
                    <a:pt x="71" y="218"/>
                  </a:lnTo>
                  <a:lnTo>
                    <a:pt x="71" y="217"/>
                  </a:lnTo>
                  <a:lnTo>
                    <a:pt x="69" y="218"/>
                  </a:lnTo>
                  <a:lnTo>
                    <a:pt x="67" y="218"/>
                  </a:lnTo>
                  <a:lnTo>
                    <a:pt x="66" y="218"/>
                  </a:lnTo>
                  <a:lnTo>
                    <a:pt x="64" y="218"/>
                  </a:lnTo>
                  <a:lnTo>
                    <a:pt x="62" y="218"/>
                  </a:lnTo>
                  <a:lnTo>
                    <a:pt x="62" y="220"/>
                  </a:lnTo>
                  <a:lnTo>
                    <a:pt x="60" y="220"/>
                  </a:lnTo>
                  <a:lnTo>
                    <a:pt x="60" y="218"/>
                  </a:lnTo>
                  <a:lnTo>
                    <a:pt x="58" y="218"/>
                  </a:lnTo>
                  <a:lnTo>
                    <a:pt x="58" y="220"/>
                  </a:lnTo>
                  <a:lnTo>
                    <a:pt x="56" y="218"/>
                  </a:lnTo>
                  <a:lnTo>
                    <a:pt x="54" y="218"/>
                  </a:lnTo>
                  <a:lnTo>
                    <a:pt x="52" y="218"/>
                  </a:lnTo>
                  <a:lnTo>
                    <a:pt x="52" y="217"/>
                  </a:lnTo>
                  <a:lnTo>
                    <a:pt x="54" y="217"/>
                  </a:lnTo>
                  <a:lnTo>
                    <a:pt x="52" y="217"/>
                  </a:lnTo>
                  <a:lnTo>
                    <a:pt x="50" y="217"/>
                  </a:lnTo>
                  <a:lnTo>
                    <a:pt x="52" y="217"/>
                  </a:lnTo>
                  <a:lnTo>
                    <a:pt x="52" y="218"/>
                  </a:lnTo>
                  <a:lnTo>
                    <a:pt x="50" y="218"/>
                  </a:lnTo>
                  <a:lnTo>
                    <a:pt x="48" y="218"/>
                  </a:lnTo>
                  <a:lnTo>
                    <a:pt x="46" y="217"/>
                  </a:lnTo>
                  <a:lnTo>
                    <a:pt x="44" y="218"/>
                  </a:lnTo>
                  <a:lnTo>
                    <a:pt x="42" y="218"/>
                  </a:lnTo>
                  <a:lnTo>
                    <a:pt x="42" y="220"/>
                  </a:lnTo>
                  <a:lnTo>
                    <a:pt x="41" y="220"/>
                  </a:lnTo>
                  <a:lnTo>
                    <a:pt x="39" y="220"/>
                  </a:lnTo>
                  <a:lnTo>
                    <a:pt x="37" y="220"/>
                  </a:lnTo>
                  <a:lnTo>
                    <a:pt x="35" y="220"/>
                  </a:lnTo>
                  <a:lnTo>
                    <a:pt x="33" y="220"/>
                  </a:lnTo>
                  <a:lnTo>
                    <a:pt x="31" y="220"/>
                  </a:lnTo>
                  <a:lnTo>
                    <a:pt x="29" y="220"/>
                  </a:lnTo>
                  <a:lnTo>
                    <a:pt x="27" y="220"/>
                  </a:lnTo>
                  <a:lnTo>
                    <a:pt x="25" y="220"/>
                  </a:lnTo>
                  <a:lnTo>
                    <a:pt x="25" y="222"/>
                  </a:lnTo>
                  <a:lnTo>
                    <a:pt x="23" y="222"/>
                  </a:lnTo>
                  <a:lnTo>
                    <a:pt x="25" y="222"/>
                  </a:lnTo>
                  <a:lnTo>
                    <a:pt x="23" y="222"/>
                  </a:lnTo>
                  <a:lnTo>
                    <a:pt x="23" y="220"/>
                  </a:lnTo>
                  <a:lnTo>
                    <a:pt x="21" y="220"/>
                  </a:lnTo>
                  <a:lnTo>
                    <a:pt x="19" y="220"/>
                  </a:lnTo>
                  <a:lnTo>
                    <a:pt x="19" y="222"/>
                  </a:lnTo>
                  <a:lnTo>
                    <a:pt x="18" y="222"/>
                  </a:lnTo>
                  <a:lnTo>
                    <a:pt x="16" y="222"/>
                  </a:lnTo>
                  <a:lnTo>
                    <a:pt x="16" y="224"/>
                  </a:lnTo>
                  <a:lnTo>
                    <a:pt x="14" y="224"/>
                  </a:lnTo>
                  <a:lnTo>
                    <a:pt x="14" y="222"/>
                  </a:lnTo>
                  <a:lnTo>
                    <a:pt x="16" y="222"/>
                  </a:lnTo>
                  <a:lnTo>
                    <a:pt x="16" y="220"/>
                  </a:lnTo>
                  <a:lnTo>
                    <a:pt x="14" y="220"/>
                  </a:lnTo>
                  <a:lnTo>
                    <a:pt x="12" y="220"/>
                  </a:lnTo>
                  <a:lnTo>
                    <a:pt x="14" y="218"/>
                  </a:lnTo>
                  <a:lnTo>
                    <a:pt x="14" y="217"/>
                  </a:lnTo>
                  <a:lnTo>
                    <a:pt x="14" y="215"/>
                  </a:lnTo>
                  <a:lnTo>
                    <a:pt x="14" y="213"/>
                  </a:lnTo>
                  <a:lnTo>
                    <a:pt x="14" y="211"/>
                  </a:lnTo>
                  <a:lnTo>
                    <a:pt x="16" y="211"/>
                  </a:lnTo>
                  <a:lnTo>
                    <a:pt x="16" y="209"/>
                  </a:lnTo>
                  <a:lnTo>
                    <a:pt x="16" y="207"/>
                  </a:lnTo>
                  <a:lnTo>
                    <a:pt x="16" y="205"/>
                  </a:lnTo>
                  <a:lnTo>
                    <a:pt x="16" y="203"/>
                  </a:lnTo>
                  <a:lnTo>
                    <a:pt x="18" y="201"/>
                  </a:lnTo>
                  <a:lnTo>
                    <a:pt x="19" y="201"/>
                  </a:lnTo>
                  <a:lnTo>
                    <a:pt x="21" y="201"/>
                  </a:lnTo>
                  <a:lnTo>
                    <a:pt x="21" y="199"/>
                  </a:lnTo>
                  <a:lnTo>
                    <a:pt x="23" y="201"/>
                  </a:lnTo>
                  <a:lnTo>
                    <a:pt x="23" y="199"/>
                  </a:lnTo>
                  <a:lnTo>
                    <a:pt x="23" y="197"/>
                  </a:lnTo>
                  <a:lnTo>
                    <a:pt x="25" y="197"/>
                  </a:lnTo>
                  <a:lnTo>
                    <a:pt x="29" y="195"/>
                  </a:lnTo>
                  <a:lnTo>
                    <a:pt x="31" y="195"/>
                  </a:lnTo>
                  <a:lnTo>
                    <a:pt x="33" y="195"/>
                  </a:lnTo>
                  <a:lnTo>
                    <a:pt x="35" y="195"/>
                  </a:lnTo>
                  <a:lnTo>
                    <a:pt x="37" y="195"/>
                  </a:lnTo>
                  <a:lnTo>
                    <a:pt x="37" y="193"/>
                  </a:lnTo>
                  <a:lnTo>
                    <a:pt x="37" y="192"/>
                  </a:lnTo>
                  <a:lnTo>
                    <a:pt x="39" y="192"/>
                  </a:lnTo>
                  <a:lnTo>
                    <a:pt x="39" y="190"/>
                  </a:lnTo>
                  <a:lnTo>
                    <a:pt x="39" y="188"/>
                  </a:lnTo>
                  <a:lnTo>
                    <a:pt x="39" y="186"/>
                  </a:lnTo>
                  <a:lnTo>
                    <a:pt x="41" y="186"/>
                  </a:lnTo>
                  <a:lnTo>
                    <a:pt x="39" y="186"/>
                  </a:lnTo>
                  <a:lnTo>
                    <a:pt x="39" y="184"/>
                  </a:lnTo>
                  <a:lnTo>
                    <a:pt x="37" y="184"/>
                  </a:lnTo>
                  <a:lnTo>
                    <a:pt x="35" y="184"/>
                  </a:lnTo>
                  <a:lnTo>
                    <a:pt x="33" y="184"/>
                  </a:lnTo>
                  <a:lnTo>
                    <a:pt x="33" y="186"/>
                  </a:lnTo>
                  <a:lnTo>
                    <a:pt x="33" y="184"/>
                  </a:lnTo>
                  <a:lnTo>
                    <a:pt x="31" y="184"/>
                  </a:lnTo>
                  <a:lnTo>
                    <a:pt x="31" y="182"/>
                  </a:lnTo>
                  <a:lnTo>
                    <a:pt x="31" y="180"/>
                  </a:lnTo>
                  <a:lnTo>
                    <a:pt x="31" y="178"/>
                  </a:lnTo>
                  <a:lnTo>
                    <a:pt x="31" y="176"/>
                  </a:lnTo>
                  <a:lnTo>
                    <a:pt x="31" y="174"/>
                  </a:lnTo>
                  <a:lnTo>
                    <a:pt x="31" y="172"/>
                  </a:lnTo>
                  <a:lnTo>
                    <a:pt x="31" y="170"/>
                  </a:lnTo>
                  <a:lnTo>
                    <a:pt x="31" y="169"/>
                  </a:lnTo>
                  <a:lnTo>
                    <a:pt x="31" y="167"/>
                  </a:lnTo>
                  <a:lnTo>
                    <a:pt x="27" y="167"/>
                  </a:lnTo>
                  <a:lnTo>
                    <a:pt x="27" y="165"/>
                  </a:lnTo>
                  <a:lnTo>
                    <a:pt x="25" y="165"/>
                  </a:lnTo>
                  <a:lnTo>
                    <a:pt x="25" y="163"/>
                  </a:lnTo>
                  <a:lnTo>
                    <a:pt x="23" y="163"/>
                  </a:lnTo>
                  <a:lnTo>
                    <a:pt x="21" y="163"/>
                  </a:lnTo>
                  <a:lnTo>
                    <a:pt x="19" y="163"/>
                  </a:lnTo>
                  <a:lnTo>
                    <a:pt x="19" y="161"/>
                  </a:lnTo>
                  <a:lnTo>
                    <a:pt x="18" y="161"/>
                  </a:lnTo>
                  <a:lnTo>
                    <a:pt x="16" y="159"/>
                  </a:lnTo>
                  <a:lnTo>
                    <a:pt x="14" y="157"/>
                  </a:lnTo>
                  <a:lnTo>
                    <a:pt x="12" y="155"/>
                  </a:lnTo>
                  <a:lnTo>
                    <a:pt x="12" y="153"/>
                  </a:lnTo>
                  <a:lnTo>
                    <a:pt x="10" y="151"/>
                  </a:lnTo>
                  <a:lnTo>
                    <a:pt x="10" y="149"/>
                  </a:lnTo>
                  <a:lnTo>
                    <a:pt x="8" y="149"/>
                  </a:lnTo>
                  <a:lnTo>
                    <a:pt x="8" y="147"/>
                  </a:lnTo>
                  <a:lnTo>
                    <a:pt x="8" y="146"/>
                  </a:lnTo>
                  <a:lnTo>
                    <a:pt x="6" y="144"/>
                  </a:lnTo>
                  <a:lnTo>
                    <a:pt x="4" y="142"/>
                  </a:lnTo>
                  <a:lnTo>
                    <a:pt x="2" y="140"/>
                  </a:lnTo>
                  <a:lnTo>
                    <a:pt x="2" y="138"/>
                  </a:lnTo>
                  <a:lnTo>
                    <a:pt x="0" y="138"/>
                  </a:lnTo>
                  <a:lnTo>
                    <a:pt x="2" y="138"/>
                  </a:lnTo>
                  <a:lnTo>
                    <a:pt x="4" y="138"/>
                  </a:lnTo>
                  <a:lnTo>
                    <a:pt x="6" y="140"/>
                  </a:lnTo>
                  <a:lnTo>
                    <a:pt x="8" y="140"/>
                  </a:lnTo>
                  <a:lnTo>
                    <a:pt x="10" y="140"/>
                  </a:lnTo>
                  <a:lnTo>
                    <a:pt x="12" y="140"/>
                  </a:lnTo>
                  <a:lnTo>
                    <a:pt x="12" y="142"/>
                  </a:lnTo>
                  <a:lnTo>
                    <a:pt x="14" y="142"/>
                  </a:lnTo>
                  <a:lnTo>
                    <a:pt x="16" y="142"/>
                  </a:lnTo>
                  <a:lnTo>
                    <a:pt x="18" y="142"/>
                  </a:lnTo>
                  <a:lnTo>
                    <a:pt x="18" y="144"/>
                  </a:lnTo>
                  <a:lnTo>
                    <a:pt x="19" y="144"/>
                  </a:lnTo>
                  <a:lnTo>
                    <a:pt x="21" y="144"/>
                  </a:lnTo>
                  <a:lnTo>
                    <a:pt x="23" y="144"/>
                  </a:lnTo>
                  <a:lnTo>
                    <a:pt x="25" y="146"/>
                  </a:lnTo>
                  <a:lnTo>
                    <a:pt x="27" y="146"/>
                  </a:lnTo>
                  <a:lnTo>
                    <a:pt x="29" y="146"/>
                  </a:lnTo>
                  <a:lnTo>
                    <a:pt x="31" y="146"/>
                  </a:lnTo>
                  <a:lnTo>
                    <a:pt x="33" y="146"/>
                  </a:lnTo>
                  <a:lnTo>
                    <a:pt x="35" y="144"/>
                  </a:lnTo>
                  <a:lnTo>
                    <a:pt x="37" y="144"/>
                  </a:lnTo>
                  <a:lnTo>
                    <a:pt x="39" y="144"/>
                  </a:lnTo>
                  <a:lnTo>
                    <a:pt x="41" y="144"/>
                  </a:lnTo>
                  <a:lnTo>
                    <a:pt x="44" y="144"/>
                  </a:lnTo>
                  <a:lnTo>
                    <a:pt x="46" y="144"/>
                  </a:lnTo>
                  <a:lnTo>
                    <a:pt x="50" y="146"/>
                  </a:lnTo>
                  <a:lnTo>
                    <a:pt x="52" y="146"/>
                  </a:lnTo>
                  <a:lnTo>
                    <a:pt x="52" y="144"/>
                  </a:lnTo>
                  <a:lnTo>
                    <a:pt x="54" y="144"/>
                  </a:lnTo>
                  <a:lnTo>
                    <a:pt x="58" y="142"/>
                  </a:lnTo>
                  <a:lnTo>
                    <a:pt x="62" y="142"/>
                  </a:lnTo>
                  <a:lnTo>
                    <a:pt x="64" y="142"/>
                  </a:lnTo>
                  <a:lnTo>
                    <a:pt x="66" y="144"/>
                  </a:lnTo>
                  <a:lnTo>
                    <a:pt x="67" y="144"/>
                  </a:lnTo>
                  <a:lnTo>
                    <a:pt x="69" y="142"/>
                  </a:lnTo>
                  <a:lnTo>
                    <a:pt x="71" y="142"/>
                  </a:lnTo>
                  <a:lnTo>
                    <a:pt x="73" y="142"/>
                  </a:lnTo>
                  <a:lnTo>
                    <a:pt x="75" y="140"/>
                  </a:lnTo>
                  <a:lnTo>
                    <a:pt x="77" y="140"/>
                  </a:lnTo>
                  <a:lnTo>
                    <a:pt x="79" y="140"/>
                  </a:lnTo>
                  <a:lnTo>
                    <a:pt x="81" y="140"/>
                  </a:lnTo>
                  <a:lnTo>
                    <a:pt x="81" y="138"/>
                  </a:lnTo>
                  <a:lnTo>
                    <a:pt x="83" y="138"/>
                  </a:lnTo>
                  <a:lnTo>
                    <a:pt x="85" y="138"/>
                  </a:lnTo>
                  <a:lnTo>
                    <a:pt x="87" y="136"/>
                  </a:lnTo>
                  <a:lnTo>
                    <a:pt x="89" y="136"/>
                  </a:lnTo>
                  <a:lnTo>
                    <a:pt x="87" y="134"/>
                  </a:lnTo>
                  <a:lnTo>
                    <a:pt x="87" y="132"/>
                  </a:lnTo>
                  <a:lnTo>
                    <a:pt x="87" y="130"/>
                  </a:lnTo>
                  <a:lnTo>
                    <a:pt x="87" y="128"/>
                  </a:lnTo>
                  <a:lnTo>
                    <a:pt x="87" y="126"/>
                  </a:lnTo>
                  <a:lnTo>
                    <a:pt x="87" y="124"/>
                  </a:lnTo>
                  <a:lnTo>
                    <a:pt x="87" y="122"/>
                  </a:lnTo>
                  <a:lnTo>
                    <a:pt x="89" y="117"/>
                  </a:lnTo>
                  <a:lnTo>
                    <a:pt x="90" y="117"/>
                  </a:lnTo>
                  <a:lnTo>
                    <a:pt x="92" y="115"/>
                  </a:lnTo>
                  <a:lnTo>
                    <a:pt x="94" y="113"/>
                  </a:lnTo>
                  <a:lnTo>
                    <a:pt x="94" y="111"/>
                  </a:lnTo>
                  <a:lnTo>
                    <a:pt x="96" y="111"/>
                  </a:lnTo>
                  <a:lnTo>
                    <a:pt x="98" y="111"/>
                  </a:lnTo>
                  <a:lnTo>
                    <a:pt x="100" y="111"/>
                  </a:lnTo>
                  <a:lnTo>
                    <a:pt x="102" y="111"/>
                  </a:lnTo>
                  <a:lnTo>
                    <a:pt x="102" y="113"/>
                  </a:lnTo>
                  <a:lnTo>
                    <a:pt x="104" y="113"/>
                  </a:lnTo>
                  <a:lnTo>
                    <a:pt x="106" y="111"/>
                  </a:lnTo>
                  <a:lnTo>
                    <a:pt x="108" y="111"/>
                  </a:lnTo>
                  <a:lnTo>
                    <a:pt x="110" y="111"/>
                  </a:lnTo>
                  <a:lnTo>
                    <a:pt x="110" y="109"/>
                  </a:lnTo>
                  <a:lnTo>
                    <a:pt x="112" y="109"/>
                  </a:lnTo>
                  <a:lnTo>
                    <a:pt x="110" y="109"/>
                  </a:lnTo>
                  <a:lnTo>
                    <a:pt x="108" y="109"/>
                  </a:lnTo>
                  <a:lnTo>
                    <a:pt x="108" y="107"/>
                  </a:lnTo>
                  <a:lnTo>
                    <a:pt x="108" y="105"/>
                  </a:lnTo>
                  <a:lnTo>
                    <a:pt x="110" y="107"/>
                  </a:lnTo>
                  <a:lnTo>
                    <a:pt x="110" y="105"/>
                  </a:lnTo>
                  <a:lnTo>
                    <a:pt x="112" y="105"/>
                  </a:lnTo>
                  <a:lnTo>
                    <a:pt x="112" y="103"/>
                  </a:lnTo>
                  <a:lnTo>
                    <a:pt x="114" y="103"/>
                  </a:lnTo>
                  <a:lnTo>
                    <a:pt x="115" y="103"/>
                  </a:lnTo>
                  <a:lnTo>
                    <a:pt x="115" y="101"/>
                  </a:lnTo>
                  <a:lnTo>
                    <a:pt x="117" y="101"/>
                  </a:lnTo>
                  <a:lnTo>
                    <a:pt x="119" y="101"/>
                  </a:lnTo>
                  <a:lnTo>
                    <a:pt x="121" y="101"/>
                  </a:lnTo>
                  <a:lnTo>
                    <a:pt x="123" y="103"/>
                  </a:lnTo>
                  <a:lnTo>
                    <a:pt x="123" y="101"/>
                  </a:lnTo>
                  <a:lnTo>
                    <a:pt x="121" y="101"/>
                  </a:lnTo>
                  <a:lnTo>
                    <a:pt x="123" y="101"/>
                  </a:lnTo>
                  <a:lnTo>
                    <a:pt x="125" y="101"/>
                  </a:lnTo>
                  <a:lnTo>
                    <a:pt x="125" y="103"/>
                  </a:lnTo>
                  <a:lnTo>
                    <a:pt x="127" y="105"/>
                  </a:lnTo>
                  <a:lnTo>
                    <a:pt x="129" y="103"/>
                  </a:lnTo>
                  <a:lnTo>
                    <a:pt x="131" y="103"/>
                  </a:lnTo>
                  <a:lnTo>
                    <a:pt x="133" y="103"/>
                  </a:lnTo>
                  <a:lnTo>
                    <a:pt x="133" y="101"/>
                  </a:lnTo>
                  <a:lnTo>
                    <a:pt x="135" y="99"/>
                  </a:lnTo>
                  <a:lnTo>
                    <a:pt x="135" y="98"/>
                  </a:lnTo>
                  <a:lnTo>
                    <a:pt x="135" y="96"/>
                  </a:lnTo>
                  <a:lnTo>
                    <a:pt x="135" y="94"/>
                  </a:lnTo>
                  <a:lnTo>
                    <a:pt x="135" y="92"/>
                  </a:lnTo>
                  <a:lnTo>
                    <a:pt x="135" y="90"/>
                  </a:lnTo>
                  <a:lnTo>
                    <a:pt x="135" y="88"/>
                  </a:lnTo>
                  <a:lnTo>
                    <a:pt x="137" y="86"/>
                  </a:lnTo>
                  <a:lnTo>
                    <a:pt x="137" y="84"/>
                  </a:lnTo>
                  <a:lnTo>
                    <a:pt x="137" y="82"/>
                  </a:lnTo>
                  <a:lnTo>
                    <a:pt x="139" y="80"/>
                  </a:lnTo>
                  <a:lnTo>
                    <a:pt x="139" y="78"/>
                  </a:lnTo>
                  <a:lnTo>
                    <a:pt x="139" y="76"/>
                  </a:lnTo>
                  <a:lnTo>
                    <a:pt x="140" y="76"/>
                  </a:lnTo>
                  <a:lnTo>
                    <a:pt x="142" y="76"/>
                  </a:lnTo>
                  <a:lnTo>
                    <a:pt x="144" y="76"/>
                  </a:lnTo>
                  <a:lnTo>
                    <a:pt x="146" y="76"/>
                  </a:lnTo>
                  <a:lnTo>
                    <a:pt x="146" y="74"/>
                  </a:lnTo>
                  <a:lnTo>
                    <a:pt x="148" y="74"/>
                  </a:lnTo>
                  <a:lnTo>
                    <a:pt x="150" y="73"/>
                  </a:lnTo>
                  <a:lnTo>
                    <a:pt x="150" y="71"/>
                  </a:lnTo>
                  <a:lnTo>
                    <a:pt x="150" y="69"/>
                  </a:lnTo>
                  <a:lnTo>
                    <a:pt x="148" y="69"/>
                  </a:lnTo>
                  <a:lnTo>
                    <a:pt x="148" y="67"/>
                  </a:lnTo>
                  <a:lnTo>
                    <a:pt x="148" y="65"/>
                  </a:lnTo>
                  <a:lnTo>
                    <a:pt x="146" y="65"/>
                  </a:lnTo>
                  <a:lnTo>
                    <a:pt x="146" y="63"/>
                  </a:lnTo>
                  <a:lnTo>
                    <a:pt x="144" y="63"/>
                  </a:lnTo>
                  <a:lnTo>
                    <a:pt x="144" y="61"/>
                  </a:lnTo>
                  <a:lnTo>
                    <a:pt x="144" y="59"/>
                  </a:lnTo>
                  <a:lnTo>
                    <a:pt x="146" y="59"/>
                  </a:lnTo>
                  <a:lnTo>
                    <a:pt x="150" y="59"/>
                  </a:lnTo>
                  <a:lnTo>
                    <a:pt x="152" y="59"/>
                  </a:lnTo>
                  <a:lnTo>
                    <a:pt x="152" y="61"/>
                  </a:lnTo>
                  <a:lnTo>
                    <a:pt x="154" y="61"/>
                  </a:lnTo>
                  <a:lnTo>
                    <a:pt x="156" y="61"/>
                  </a:lnTo>
                  <a:lnTo>
                    <a:pt x="160" y="61"/>
                  </a:lnTo>
                  <a:lnTo>
                    <a:pt x="160" y="59"/>
                  </a:lnTo>
                  <a:lnTo>
                    <a:pt x="162" y="59"/>
                  </a:lnTo>
                  <a:lnTo>
                    <a:pt x="163" y="59"/>
                  </a:lnTo>
                  <a:lnTo>
                    <a:pt x="163" y="57"/>
                  </a:lnTo>
                  <a:lnTo>
                    <a:pt x="163" y="55"/>
                  </a:lnTo>
                  <a:lnTo>
                    <a:pt x="163" y="53"/>
                  </a:lnTo>
                  <a:lnTo>
                    <a:pt x="163" y="51"/>
                  </a:lnTo>
                  <a:lnTo>
                    <a:pt x="162" y="51"/>
                  </a:lnTo>
                  <a:lnTo>
                    <a:pt x="162" y="50"/>
                  </a:lnTo>
                  <a:lnTo>
                    <a:pt x="163" y="50"/>
                  </a:lnTo>
                  <a:lnTo>
                    <a:pt x="163" y="48"/>
                  </a:lnTo>
                  <a:lnTo>
                    <a:pt x="163" y="46"/>
                  </a:lnTo>
                  <a:lnTo>
                    <a:pt x="165" y="46"/>
                  </a:lnTo>
                  <a:lnTo>
                    <a:pt x="165" y="44"/>
                  </a:lnTo>
                  <a:lnTo>
                    <a:pt x="167" y="44"/>
                  </a:lnTo>
                  <a:lnTo>
                    <a:pt x="167" y="42"/>
                  </a:lnTo>
                  <a:lnTo>
                    <a:pt x="169" y="42"/>
                  </a:lnTo>
                  <a:lnTo>
                    <a:pt x="169" y="40"/>
                  </a:lnTo>
                  <a:lnTo>
                    <a:pt x="171" y="40"/>
                  </a:lnTo>
                  <a:lnTo>
                    <a:pt x="169" y="40"/>
                  </a:lnTo>
                  <a:lnTo>
                    <a:pt x="169" y="38"/>
                  </a:lnTo>
                  <a:lnTo>
                    <a:pt x="171" y="38"/>
                  </a:lnTo>
                  <a:lnTo>
                    <a:pt x="171" y="36"/>
                  </a:lnTo>
                  <a:lnTo>
                    <a:pt x="173" y="36"/>
                  </a:lnTo>
                  <a:lnTo>
                    <a:pt x="171" y="36"/>
                  </a:lnTo>
                  <a:lnTo>
                    <a:pt x="171" y="34"/>
                  </a:lnTo>
                  <a:lnTo>
                    <a:pt x="171" y="32"/>
                  </a:lnTo>
                  <a:lnTo>
                    <a:pt x="171" y="30"/>
                  </a:lnTo>
                  <a:lnTo>
                    <a:pt x="171" y="28"/>
                  </a:lnTo>
                  <a:lnTo>
                    <a:pt x="169" y="28"/>
                  </a:lnTo>
                  <a:lnTo>
                    <a:pt x="169" y="26"/>
                  </a:lnTo>
                  <a:lnTo>
                    <a:pt x="171" y="26"/>
                  </a:lnTo>
                  <a:lnTo>
                    <a:pt x="169" y="26"/>
                  </a:lnTo>
                  <a:lnTo>
                    <a:pt x="169" y="25"/>
                  </a:lnTo>
                  <a:lnTo>
                    <a:pt x="169" y="23"/>
                  </a:lnTo>
                  <a:lnTo>
                    <a:pt x="167" y="23"/>
                  </a:lnTo>
                  <a:lnTo>
                    <a:pt x="167" y="21"/>
                  </a:lnTo>
                  <a:lnTo>
                    <a:pt x="165" y="21"/>
                  </a:lnTo>
                  <a:lnTo>
                    <a:pt x="165" y="19"/>
                  </a:lnTo>
                  <a:lnTo>
                    <a:pt x="165" y="17"/>
                  </a:lnTo>
                  <a:lnTo>
                    <a:pt x="167" y="17"/>
                  </a:lnTo>
                  <a:lnTo>
                    <a:pt x="169" y="15"/>
                  </a:lnTo>
                  <a:lnTo>
                    <a:pt x="171" y="15"/>
                  </a:lnTo>
                  <a:lnTo>
                    <a:pt x="171" y="13"/>
                  </a:lnTo>
                  <a:lnTo>
                    <a:pt x="171" y="11"/>
                  </a:lnTo>
                  <a:lnTo>
                    <a:pt x="173" y="11"/>
                  </a:lnTo>
                  <a:lnTo>
                    <a:pt x="173" y="13"/>
                  </a:lnTo>
                  <a:lnTo>
                    <a:pt x="175" y="13"/>
                  </a:lnTo>
                  <a:lnTo>
                    <a:pt x="175" y="11"/>
                  </a:lnTo>
                  <a:lnTo>
                    <a:pt x="177" y="11"/>
                  </a:lnTo>
                  <a:lnTo>
                    <a:pt x="177" y="9"/>
                  </a:lnTo>
                  <a:lnTo>
                    <a:pt x="179" y="9"/>
                  </a:lnTo>
                  <a:lnTo>
                    <a:pt x="179" y="7"/>
                  </a:lnTo>
                  <a:lnTo>
                    <a:pt x="181" y="7"/>
                  </a:lnTo>
                  <a:lnTo>
                    <a:pt x="181" y="5"/>
                  </a:lnTo>
                  <a:lnTo>
                    <a:pt x="183" y="5"/>
                  </a:lnTo>
                  <a:lnTo>
                    <a:pt x="185" y="5"/>
                  </a:lnTo>
                  <a:lnTo>
                    <a:pt x="187" y="5"/>
                  </a:lnTo>
                  <a:lnTo>
                    <a:pt x="187" y="3"/>
                  </a:lnTo>
                  <a:lnTo>
                    <a:pt x="188" y="3"/>
                  </a:lnTo>
                  <a:lnTo>
                    <a:pt x="190" y="3"/>
                  </a:lnTo>
                  <a:lnTo>
                    <a:pt x="192" y="3"/>
                  </a:lnTo>
                  <a:lnTo>
                    <a:pt x="194" y="3"/>
                  </a:lnTo>
                  <a:lnTo>
                    <a:pt x="196" y="3"/>
                  </a:lnTo>
                  <a:lnTo>
                    <a:pt x="198" y="3"/>
                  </a:lnTo>
                  <a:lnTo>
                    <a:pt x="200" y="3"/>
                  </a:lnTo>
                  <a:lnTo>
                    <a:pt x="202" y="3"/>
                  </a:lnTo>
                  <a:lnTo>
                    <a:pt x="204" y="3"/>
                  </a:lnTo>
                  <a:lnTo>
                    <a:pt x="206" y="3"/>
                  </a:lnTo>
                  <a:lnTo>
                    <a:pt x="208" y="3"/>
                  </a:lnTo>
                  <a:lnTo>
                    <a:pt x="210" y="3"/>
                  </a:lnTo>
                  <a:lnTo>
                    <a:pt x="211" y="3"/>
                  </a:lnTo>
                  <a:lnTo>
                    <a:pt x="213" y="3"/>
                  </a:lnTo>
                  <a:lnTo>
                    <a:pt x="213" y="2"/>
                  </a:lnTo>
                  <a:lnTo>
                    <a:pt x="215" y="2"/>
                  </a:lnTo>
                  <a:lnTo>
                    <a:pt x="217" y="2"/>
                  </a:lnTo>
                  <a:lnTo>
                    <a:pt x="219" y="2"/>
                  </a:lnTo>
                  <a:lnTo>
                    <a:pt x="219" y="0"/>
                  </a:lnTo>
                  <a:lnTo>
                    <a:pt x="221" y="0"/>
                  </a:lnTo>
                  <a:lnTo>
                    <a:pt x="22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1" name="Freeform 180"/>
            <p:cNvSpPr>
              <a:spLocks noEditPoints="1"/>
            </p:cNvSpPr>
            <p:nvPr/>
          </p:nvSpPr>
          <p:spPr bwMode="auto">
            <a:xfrm>
              <a:off x="2933700" y="4587875"/>
              <a:ext cx="146050" cy="61913"/>
            </a:xfrm>
            <a:custGeom>
              <a:avLst/>
              <a:gdLst>
                <a:gd name="T0" fmla="*/ 28 w 92"/>
                <a:gd name="T1" fmla="*/ 35 h 39"/>
                <a:gd name="T2" fmla="*/ 21 w 92"/>
                <a:gd name="T3" fmla="*/ 33 h 39"/>
                <a:gd name="T4" fmla="*/ 19 w 92"/>
                <a:gd name="T5" fmla="*/ 35 h 39"/>
                <a:gd name="T6" fmla="*/ 19 w 92"/>
                <a:gd name="T7" fmla="*/ 31 h 39"/>
                <a:gd name="T8" fmla="*/ 11 w 92"/>
                <a:gd name="T9" fmla="*/ 23 h 39"/>
                <a:gd name="T10" fmla="*/ 9 w 92"/>
                <a:gd name="T11" fmla="*/ 23 h 39"/>
                <a:gd name="T12" fmla="*/ 61 w 92"/>
                <a:gd name="T13" fmla="*/ 22 h 39"/>
                <a:gd name="T14" fmla="*/ 65 w 92"/>
                <a:gd name="T15" fmla="*/ 22 h 39"/>
                <a:gd name="T16" fmla="*/ 63 w 92"/>
                <a:gd name="T17" fmla="*/ 20 h 39"/>
                <a:gd name="T18" fmla="*/ 13 w 92"/>
                <a:gd name="T19" fmla="*/ 6 h 39"/>
                <a:gd name="T20" fmla="*/ 11 w 92"/>
                <a:gd name="T21" fmla="*/ 4 h 39"/>
                <a:gd name="T22" fmla="*/ 61 w 92"/>
                <a:gd name="T23" fmla="*/ 0 h 39"/>
                <a:gd name="T24" fmla="*/ 65 w 92"/>
                <a:gd name="T25" fmla="*/ 4 h 39"/>
                <a:gd name="T26" fmla="*/ 71 w 92"/>
                <a:gd name="T27" fmla="*/ 4 h 39"/>
                <a:gd name="T28" fmla="*/ 76 w 92"/>
                <a:gd name="T29" fmla="*/ 6 h 39"/>
                <a:gd name="T30" fmla="*/ 80 w 92"/>
                <a:gd name="T31" fmla="*/ 8 h 39"/>
                <a:gd name="T32" fmla="*/ 84 w 92"/>
                <a:gd name="T33" fmla="*/ 14 h 39"/>
                <a:gd name="T34" fmla="*/ 86 w 92"/>
                <a:gd name="T35" fmla="*/ 16 h 39"/>
                <a:gd name="T36" fmla="*/ 90 w 92"/>
                <a:gd name="T37" fmla="*/ 22 h 39"/>
                <a:gd name="T38" fmla="*/ 90 w 92"/>
                <a:gd name="T39" fmla="*/ 29 h 39"/>
                <a:gd name="T40" fmla="*/ 82 w 92"/>
                <a:gd name="T41" fmla="*/ 33 h 39"/>
                <a:gd name="T42" fmla="*/ 80 w 92"/>
                <a:gd name="T43" fmla="*/ 37 h 39"/>
                <a:gd name="T44" fmla="*/ 76 w 92"/>
                <a:gd name="T45" fmla="*/ 33 h 39"/>
                <a:gd name="T46" fmla="*/ 74 w 92"/>
                <a:gd name="T47" fmla="*/ 23 h 39"/>
                <a:gd name="T48" fmla="*/ 78 w 92"/>
                <a:gd name="T49" fmla="*/ 23 h 39"/>
                <a:gd name="T50" fmla="*/ 84 w 92"/>
                <a:gd name="T51" fmla="*/ 25 h 39"/>
                <a:gd name="T52" fmla="*/ 78 w 92"/>
                <a:gd name="T53" fmla="*/ 20 h 39"/>
                <a:gd name="T54" fmla="*/ 74 w 92"/>
                <a:gd name="T55" fmla="*/ 20 h 39"/>
                <a:gd name="T56" fmla="*/ 74 w 92"/>
                <a:gd name="T57" fmla="*/ 20 h 39"/>
                <a:gd name="T58" fmla="*/ 73 w 92"/>
                <a:gd name="T59" fmla="*/ 18 h 39"/>
                <a:gd name="T60" fmla="*/ 71 w 92"/>
                <a:gd name="T61" fmla="*/ 16 h 39"/>
                <a:gd name="T62" fmla="*/ 67 w 92"/>
                <a:gd name="T63" fmla="*/ 12 h 39"/>
                <a:gd name="T64" fmla="*/ 61 w 92"/>
                <a:gd name="T65" fmla="*/ 8 h 39"/>
                <a:gd name="T66" fmla="*/ 55 w 92"/>
                <a:gd name="T67" fmla="*/ 10 h 39"/>
                <a:gd name="T68" fmla="*/ 51 w 92"/>
                <a:gd name="T69" fmla="*/ 12 h 39"/>
                <a:gd name="T70" fmla="*/ 49 w 92"/>
                <a:gd name="T71" fmla="*/ 18 h 39"/>
                <a:gd name="T72" fmla="*/ 42 w 92"/>
                <a:gd name="T73" fmla="*/ 22 h 39"/>
                <a:gd name="T74" fmla="*/ 44 w 92"/>
                <a:gd name="T75" fmla="*/ 29 h 39"/>
                <a:gd name="T76" fmla="*/ 44 w 92"/>
                <a:gd name="T77" fmla="*/ 35 h 39"/>
                <a:gd name="T78" fmla="*/ 36 w 92"/>
                <a:gd name="T79" fmla="*/ 39 h 39"/>
                <a:gd name="T80" fmla="*/ 30 w 92"/>
                <a:gd name="T81" fmla="*/ 31 h 39"/>
                <a:gd name="T82" fmla="*/ 28 w 92"/>
                <a:gd name="T83" fmla="*/ 29 h 39"/>
                <a:gd name="T84" fmla="*/ 26 w 92"/>
                <a:gd name="T85" fmla="*/ 31 h 39"/>
                <a:gd name="T86" fmla="*/ 23 w 92"/>
                <a:gd name="T87" fmla="*/ 27 h 39"/>
                <a:gd name="T88" fmla="*/ 21 w 92"/>
                <a:gd name="T89" fmla="*/ 25 h 39"/>
                <a:gd name="T90" fmla="*/ 11 w 92"/>
                <a:gd name="T91" fmla="*/ 23 h 39"/>
                <a:gd name="T92" fmla="*/ 11 w 92"/>
                <a:gd name="T93" fmla="*/ 22 h 39"/>
                <a:gd name="T94" fmla="*/ 3 w 92"/>
                <a:gd name="T95" fmla="*/ 22 h 39"/>
                <a:gd name="T96" fmla="*/ 0 w 92"/>
                <a:gd name="T97" fmla="*/ 20 h 39"/>
                <a:gd name="T98" fmla="*/ 3 w 92"/>
                <a:gd name="T99" fmla="*/ 12 h 39"/>
                <a:gd name="T100" fmla="*/ 0 w 92"/>
                <a:gd name="T101" fmla="*/ 2 h 39"/>
                <a:gd name="T102" fmla="*/ 7 w 92"/>
                <a:gd name="T103" fmla="*/ 2 h 39"/>
                <a:gd name="T104" fmla="*/ 11 w 92"/>
                <a:gd name="T105" fmla="*/ 8 h 39"/>
                <a:gd name="T106" fmla="*/ 13 w 92"/>
                <a:gd name="T107" fmla="*/ 6 h 39"/>
                <a:gd name="T108" fmla="*/ 13 w 92"/>
                <a:gd name="T109" fmla="*/ 10 h 39"/>
                <a:gd name="T110" fmla="*/ 19 w 92"/>
                <a:gd name="T111" fmla="*/ 10 h 39"/>
                <a:gd name="T112" fmla="*/ 21 w 92"/>
                <a:gd name="T113" fmla="*/ 10 h 39"/>
                <a:gd name="T114" fmla="*/ 28 w 92"/>
                <a:gd name="T115" fmla="*/ 14 h 39"/>
                <a:gd name="T116" fmla="*/ 38 w 92"/>
                <a:gd name="T117" fmla="*/ 8 h 39"/>
                <a:gd name="T118" fmla="*/ 48 w 92"/>
                <a:gd name="T119" fmla="*/ 6 h 39"/>
                <a:gd name="T120" fmla="*/ 49 w 92"/>
                <a:gd name="T121" fmla="*/ 4 h 39"/>
                <a:gd name="T122" fmla="*/ 53 w 92"/>
                <a:gd name="T12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2" h="39">
                  <a:moveTo>
                    <a:pt x="19" y="37"/>
                  </a:moveTo>
                  <a:lnTo>
                    <a:pt x="19" y="39"/>
                  </a:lnTo>
                  <a:lnTo>
                    <a:pt x="19" y="37"/>
                  </a:lnTo>
                  <a:close/>
                  <a:moveTo>
                    <a:pt x="30" y="33"/>
                  </a:moveTo>
                  <a:lnTo>
                    <a:pt x="28" y="33"/>
                  </a:lnTo>
                  <a:lnTo>
                    <a:pt x="28" y="35"/>
                  </a:lnTo>
                  <a:lnTo>
                    <a:pt x="26" y="35"/>
                  </a:lnTo>
                  <a:lnTo>
                    <a:pt x="28" y="35"/>
                  </a:lnTo>
                  <a:lnTo>
                    <a:pt x="28" y="33"/>
                  </a:lnTo>
                  <a:lnTo>
                    <a:pt x="30" y="33"/>
                  </a:lnTo>
                  <a:close/>
                  <a:moveTo>
                    <a:pt x="19" y="31"/>
                  </a:moveTo>
                  <a:lnTo>
                    <a:pt x="21" y="33"/>
                  </a:lnTo>
                  <a:lnTo>
                    <a:pt x="21" y="35"/>
                  </a:lnTo>
                  <a:lnTo>
                    <a:pt x="21" y="37"/>
                  </a:lnTo>
                  <a:lnTo>
                    <a:pt x="23" y="37"/>
                  </a:lnTo>
                  <a:lnTo>
                    <a:pt x="21" y="37"/>
                  </a:lnTo>
                  <a:lnTo>
                    <a:pt x="19" y="37"/>
                  </a:lnTo>
                  <a:lnTo>
                    <a:pt x="19" y="35"/>
                  </a:lnTo>
                  <a:lnTo>
                    <a:pt x="17" y="35"/>
                  </a:lnTo>
                  <a:lnTo>
                    <a:pt x="19" y="35"/>
                  </a:lnTo>
                  <a:lnTo>
                    <a:pt x="19" y="33"/>
                  </a:lnTo>
                  <a:lnTo>
                    <a:pt x="19" y="31"/>
                  </a:lnTo>
                  <a:lnTo>
                    <a:pt x="19" y="33"/>
                  </a:lnTo>
                  <a:lnTo>
                    <a:pt x="19" y="31"/>
                  </a:lnTo>
                  <a:close/>
                  <a:moveTo>
                    <a:pt x="9" y="25"/>
                  </a:moveTo>
                  <a:lnTo>
                    <a:pt x="9" y="23"/>
                  </a:lnTo>
                  <a:lnTo>
                    <a:pt x="11" y="23"/>
                  </a:lnTo>
                  <a:lnTo>
                    <a:pt x="11" y="25"/>
                  </a:lnTo>
                  <a:lnTo>
                    <a:pt x="9" y="25"/>
                  </a:lnTo>
                  <a:close/>
                  <a:moveTo>
                    <a:pt x="11" y="23"/>
                  </a:moveTo>
                  <a:lnTo>
                    <a:pt x="13" y="23"/>
                  </a:lnTo>
                  <a:lnTo>
                    <a:pt x="11" y="23"/>
                  </a:lnTo>
                  <a:close/>
                  <a:moveTo>
                    <a:pt x="11" y="22"/>
                  </a:moveTo>
                  <a:lnTo>
                    <a:pt x="9" y="22"/>
                  </a:lnTo>
                  <a:lnTo>
                    <a:pt x="11" y="23"/>
                  </a:lnTo>
                  <a:lnTo>
                    <a:pt x="9" y="23"/>
                  </a:lnTo>
                  <a:lnTo>
                    <a:pt x="9" y="22"/>
                  </a:lnTo>
                  <a:lnTo>
                    <a:pt x="11" y="22"/>
                  </a:lnTo>
                  <a:close/>
                  <a:moveTo>
                    <a:pt x="63" y="22"/>
                  </a:moveTo>
                  <a:lnTo>
                    <a:pt x="61" y="22"/>
                  </a:lnTo>
                  <a:lnTo>
                    <a:pt x="61" y="23"/>
                  </a:lnTo>
                  <a:lnTo>
                    <a:pt x="61" y="22"/>
                  </a:lnTo>
                  <a:lnTo>
                    <a:pt x="63" y="22"/>
                  </a:lnTo>
                  <a:close/>
                  <a:moveTo>
                    <a:pt x="65" y="20"/>
                  </a:moveTo>
                  <a:lnTo>
                    <a:pt x="67" y="20"/>
                  </a:lnTo>
                  <a:lnTo>
                    <a:pt x="65" y="20"/>
                  </a:lnTo>
                  <a:lnTo>
                    <a:pt x="67" y="22"/>
                  </a:lnTo>
                  <a:lnTo>
                    <a:pt x="65" y="22"/>
                  </a:lnTo>
                  <a:lnTo>
                    <a:pt x="65" y="23"/>
                  </a:lnTo>
                  <a:lnTo>
                    <a:pt x="65" y="22"/>
                  </a:lnTo>
                  <a:lnTo>
                    <a:pt x="63" y="22"/>
                  </a:lnTo>
                  <a:lnTo>
                    <a:pt x="65" y="22"/>
                  </a:lnTo>
                  <a:lnTo>
                    <a:pt x="63" y="22"/>
                  </a:lnTo>
                  <a:lnTo>
                    <a:pt x="63" y="20"/>
                  </a:lnTo>
                  <a:lnTo>
                    <a:pt x="65" y="20"/>
                  </a:lnTo>
                  <a:close/>
                  <a:moveTo>
                    <a:pt x="53" y="14"/>
                  </a:moveTo>
                  <a:lnTo>
                    <a:pt x="55" y="14"/>
                  </a:lnTo>
                  <a:lnTo>
                    <a:pt x="53" y="14"/>
                  </a:lnTo>
                  <a:close/>
                  <a:moveTo>
                    <a:pt x="13" y="4"/>
                  </a:moveTo>
                  <a:lnTo>
                    <a:pt x="13" y="6"/>
                  </a:lnTo>
                  <a:lnTo>
                    <a:pt x="15" y="6"/>
                  </a:lnTo>
                  <a:lnTo>
                    <a:pt x="13" y="6"/>
                  </a:lnTo>
                  <a:lnTo>
                    <a:pt x="13" y="4"/>
                  </a:lnTo>
                  <a:close/>
                  <a:moveTo>
                    <a:pt x="11" y="4"/>
                  </a:moveTo>
                  <a:lnTo>
                    <a:pt x="11" y="2"/>
                  </a:lnTo>
                  <a:lnTo>
                    <a:pt x="11" y="4"/>
                  </a:lnTo>
                  <a:close/>
                  <a:moveTo>
                    <a:pt x="55" y="0"/>
                  </a:moveTo>
                  <a:lnTo>
                    <a:pt x="57" y="0"/>
                  </a:lnTo>
                  <a:lnTo>
                    <a:pt x="59" y="0"/>
                  </a:lnTo>
                  <a:lnTo>
                    <a:pt x="59" y="2"/>
                  </a:lnTo>
                  <a:lnTo>
                    <a:pt x="61" y="2"/>
                  </a:lnTo>
                  <a:lnTo>
                    <a:pt x="61" y="0"/>
                  </a:lnTo>
                  <a:lnTo>
                    <a:pt x="61" y="2"/>
                  </a:lnTo>
                  <a:lnTo>
                    <a:pt x="61" y="0"/>
                  </a:lnTo>
                  <a:lnTo>
                    <a:pt x="63" y="0"/>
                  </a:lnTo>
                  <a:lnTo>
                    <a:pt x="63" y="2"/>
                  </a:lnTo>
                  <a:lnTo>
                    <a:pt x="65" y="2"/>
                  </a:lnTo>
                  <a:lnTo>
                    <a:pt x="65" y="4"/>
                  </a:lnTo>
                  <a:lnTo>
                    <a:pt x="65" y="2"/>
                  </a:lnTo>
                  <a:lnTo>
                    <a:pt x="67" y="4"/>
                  </a:lnTo>
                  <a:lnTo>
                    <a:pt x="67" y="2"/>
                  </a:lnTo>
                  <a:lnTo>
                    <a:pt x="69" y="2"/>
                  </a:lnTo>
                  <a:lnTo>
                    <a:pt x="69" y="4"/>
                  </a:lnTo>
                  <a:lnTo>
                    <a:pt x="71" y="4"/>
                  </a:lnTo>
                  <a:lnTo>
                    <a:pt x="71" y="2"/>
                  </a:lnTo>
                  <a:lnTo>
                    <a:pt x="71" y="4"/>
                  </a:lnTo>
                  <a:lnTo>
                    <a:pt x="73" y="4"/>
                  </a:lnTo>
                  <a:lnTo>
                    <a:pt x="74" y="4"/>
                  </a:lnTo>
                  <a:lnTo>
                    <a:pt x="74" y="6"/>
                  </a:lnTo>
                  <a:lnTo>
                    <a:pt x="76" y="6"/>
                  </a:lnTo>
                  <a:lnTo>
                    <a:pt x="78" y="6"/>
                  </a:lnTo>
                  <a:lnTo>
                    <a:pt x="78" y="8"/>
                  </a:lnTo>
                  <a:lnTo>
                    <a:pt x="80" y="8"/>
                  </a:lnTo>
                  <a:lnTo>
                    <a:pt x="82" y="10"/>
                  </a:lnTo>
                  <a:lnTo>
                    <a:pt x="82" y="8"/>
                  </a:lnTo>
                  <a:lnTo>
                    <a:pt x="80" y="8"/>
                  </a:lnTo>
                  <a:lnTo>
                    <a:pt x="82" y="8"/>
                  </a:lnTo>
                  <a:lnTo>
                    <a:pt x="82" y="10"/>
                  </a:lnTo>
                  <a:lnTo>
                    <a:pt x="84" y="10"/>
                  </a:lnTo>
                  <a:lnTo>
                    <a:pt x="82" y="12"/>
                  </a:lnTo>
                  <a:lnTo>
                    <a:pt x="84" y="12"/>
                  </a:lnTo>
                  <a:lnTo>
                    <a:pt x="84" y="14"/>
                  </a:lnTo>
                  <a:lnTo>
                    <a:pt x="86" y="14"/>
                  </a:lnTo>
                  <a:lnTo>
                    <a:pt x="84" y="14"/>
                  </a:lnTo>
                  <a:lnTo>
                    <a:pt x="84" y="12"/>
                  </a:lnTo>
                  <a:lnTo>
                    <a:pt x="86" y="12"/>
                  </a:lnTo>
                  <a:lnTo>
                    <a:pt x="86" y="14"/>
                  </a:lnTo>
                  <a:lnTo>
                    <a:pt x="86" y="16"/>
                  </a:lnTo>
                  <a:lnTo>
                    <a:pt x="88" y="16"/>
                  </a:lnTo>
                  <a:lnTo>
                    <a:pt x="90" y="16"/>
                  </a:lnTo>
                  <a:lnTo>
                    <a:pt x="88" y="16"/>
                  </a:lnTo>
                  <a:lnTo>
                    <a:pt x="88" y="18"/>
                  </a:lnTo>
                  <a:lnTo>
                    <a:pt x="88" y="20"/>
                  </a:lnTo>
                  <a:lnTo>
                    <a:pt x="90" y="22"/>
                  </a:lnTo>
                  <a:lnTo>
                    <a:pt x="90" y="23"/>
                  </a:lnTo>
                  <a:lnTo>
                    <a:pt x="92" y="23"/>
                  </a:lnTo>
                  <a:lnTo>
                    <a:pt x="92" y="25"/>
                  </a:lnTo>
                  <a:lnTo>
                    <a:pt x="92" y="27"/>
                  </a:lnTo>
                  <a:lnTo>
                    <a:pt x="90" y="27"/>
                  </a:lnTo>
                  <a:lnTo>
                    <a:pt x="90" y="29"/>
                  </a:lnTo>
                  <a:lnTo>
                    <a:pt x="90" y="31"/>
                  </a:lnTo>
                  <a:lnTo>
                    <a:pt x="86" y="33"/>
                  </a:lnTo>
                  <a:lnTo>
                    <a:pt x="84" y="33"/>
                  </a:lnTo>
                  <a:lnTo>
                    <a:pt x="84" y="31"/>
                  </a:lnTo>
                  <a:lnTo>
                    <a:pt x="82" y="31"/>
                  </a:lnTo>
                  <a:lnTo>
                    <a:pt x="82" y="33"/>
                  </a:lnTo>
                  <a:lnTo>
                    <a:pt x="84" y="33"/>
                  </a:lnTo>
                  <a:lnTo>
                    <a:pt x="84" y="35"/>
                  </a:lnTo>
                  <a:lnTo>
                    <a:pt x="82" y="35"/>
                  </a:lnTo>
                  <a:lnTo>
                    <a:pt x="82" y="37"/>
                  </a:lnTo>
                  <a:lnTo>
                    <a:pt x="80" y="39"/>
                  </a:lnTo>
                  <a:lnTo>
                    <a:pt x="80" y="37"/>
                  </a:lnTo>
                  <a:lnTo>
                    <a:pt x="78" y="37"/>
                  </a:lnTo>
                  <a:lnTo>
                    <a:pt x="78" y="35"/>
                  </a:lnTo>
                  <a:lnTo>
                    <a:pt x="76" y="35"/>
                  </a:lnTo>
                  <a:lnTo>
                    <a:pt x="76" y="33"/>
                  </a:lnTo>
                  <a:lnTo>
                    <a:pt x="76" y="35"/>
                  </a:lnTo>
                  <a:lnTo>
                    <a:pt x="76" y="33"/>
                  </a:lnTo>
                  <a:lnTo>
                    <a:pt x="74" y="31"/>
                  </a:lnTo>
                  <a:lnTo>
                    <a:pt x="74" y="29"/>
                  </a:lnTo>
                  <a:lnTo>
                    <a:pt x="73" y="27"/>
                  </a:lnTo>
                  <a:lnTo>
                    <a:pt x="73" y="25"/>
                  </a:lnTo>
                  <a:lnTo>
                    <a:pt x="74" y="25"/>
                  </a:lnTo>
                  <a:lnTo>
                    <a:pt x="74" y="23"/>
                  </a:lnTo>
                  <a:lnTo>
                    <a:pt x="74" y="22"/>
                  </a:lnTo>
                  <a:lnTo>
                    <a:pt x="76" y="22"/>
                  </a:lnTo>
                  <a:lnTo>
                    <a:pt x="76" y="20"/>
                  </a:lnTo>
                  <a:lnTo>
                    <a:pt x="76" y="22"/>
                  </a:lnTo>
                  <a:lnTo>
                    <a:pt x="78" y="22"/>
                  </a:lnTo>
                  <a:lnTo>
                    <a:pt x="78" y="23"/>
                  </a:lnTo>
                  <a:lnTo>
                    <a:pt x="80" y="23"/>
                  </a:lnTo>
                  <a:lnTo>
                    <a:pt x="80" y="22"/>
                  </a:lnTo>
                  <a:lnTo>
                    <a:pt x="80" y="23"/>
                  </a:lnTo>
                  <a:lnTo>
                    <a:pt x="82" y="23"/>
                  </a:lnTo>
                  <a:lnTo>
                    <a:pt x="82" y="25"/>
                  </a:lnTo>
                  <a:lnTo>
                    <a:pt x="84" y="25"/>
                  </a:lnTo>
                  <a:lnTo>
                    <a:pt x="84" y="23"/>
                  </a:lnTo>
                  <a:lnTo>
                    <a:pt x="82" y="23"/>
                  </a:lnTo>
                  <a:lnTo>
                    <a:pt x="80" y="23"/>
                  </a:lnTo>
                  <a:lnTo>
                    <a:pt x="80" y="22"/>
                  </a:lnTo>
                  <a:lnTo>
                    <a:pt x="78" y="22"/>
                  </a:lnTo>
                  <a:lnTo>
                    <a:pt x="78" y="20"/>
                  </a:lnTo>
                  <a:lnTo>
                    <a:pt x="78" y="18"/>
                  </a:lnTo>
                  <a:lnTo>
                    <a:pt x="76" y="18"/>
                  </a:lnTo>
                  <a:lnTo>
                    <a:pt x="78" y="18"/>
                  </a:lnTo>
                  <a:lnTo>
                    <a:pt x="78" y="20"/>
                  </a:lnTo>
                  <a:lnTo>
                    <a:pt x="76" y="20"/>
                  </a:lnTo>
                  <a:lnTo>
                    <a:pt x="74" y="20"/>
                  </a:lnTo>
                  <a:lnTo>
                    <a:pt x="76" y="20"/>
                  </a:lnTo>
                  <a:lnTo>
                    <a:pt x="76" y="18"/>
                  </a:lnTo>
                  <a:lnTo>
                    <a:pt x="74" y="18"/>
                  </a:lnTo>
                  <a:lnTo>
                    <a:pt x="76" y="18"/>
                  </a:lnTo>
                  <a:lnTo>
                    <a:pt x="76" y="20"/>
                  </a:lnTo>
                  <a:lnTo>
                    <a:pt x="74" y="20"/>
                  </a:lnTo>
                  <a:lnTo>
                    <a:pt x="74" y="18"/>
                  </a:lnTo>
                  <a:lnTo>
                    <a:pt x="74" y="20"/>
                  </a:lnTo>
                  <a:lnTo>
                    <a:pt x="74" y="18"/>
                  </a:lnTo>
                  <a:lnTo>
                    <a:pt x="74" y="20"/>
                  </a:lnTo>
                  <a:lnTo>
                    <a:pt x="73" y="20"/>
                  </a:lnTo>
                  <a:lnTo>
                    <a:pt x="73" y="18"/>
                  </a:lnTo>
                  <a:lnTo>
                    <a:pt x="73" y="20"/>
                  </a:lnTo>
                  <a:lnTo>
                    <a:pt x="73" y="22"/>
                  </a:lnTo>
                  <a:lnTo>
                    <a:pt x="73" y="20"/>
                  </a:lnTo>
                  <a:lnTo>
                    <a:pt x="71" y="20"/>
                  </a:lnTo>
                  <a:lnTo>
                    <a:pt x="71" y="18"/>
                  </a:lnTo>
                  <a:lnTo>
                    <a:pt x="71" y="16"/>
                  </a:lnTo>
                  <a:lnTo>
                    <a:pt x="69" y="16"/>
                  </a:lnTo>
                  <a:lnTo>
                    <a:pt x="69" y="14"/>
                  </a:lnTo>
                  <a:lnTo>
                    <a:pt x="69" y="16"/>
                  </a:lnTo>
                  <a:lnTo>
                    <a:pt x="69" y="14"/>
                  </a:lnTo>
                  <a:lnTo>
                    <a:pt x="67" y="14"/>
                  </a:lnTo>
                  <a:lnTo>
                    <a:pt x="67" y="12"/>
                  </a:lnTo>
                  <a:lnTo>
                    <a:pt x="67" y="14"/>
                  </a:lnTo>
                  <a:lnTo>
                    <a:pt x="65" y="14"/>
                  </a:lnTo>
                  <a:lnTo>
                    <a:pt x="65" y="12"/>
                  </a:lnTo>
                  <a:lnTo>
                    <a:pt x="63" y="10"/>
                  </a:lnTo>
                  <a:lnTo>
                    <a:pt x="61" y="10"/>
                  </a:lnTo>
                  <a:lnTo>
                    <a:pt x="61" y="8"/>
                  </a:lnTo>
                  <a:lnTo>
                    <a:pt x="63" y="8"/>
                  </a:lnTo>
                  <a:lnTo>
                    <a:pt x="61" y="8"/>
                  </a:lnTo>
                  <a:lnTo>
                    <a:pt x="61" y="10"/>
                  </a:lnTo>
                  <a:lnTo>
                    <a:pt x="59" y="10"/>
                  </a:lnTo>
                  <a:lnTo>
                    <a:pt x="57" y="10"/>
                  </a:lnTo>
                  <a:lnTo>
                    <a:pt x="55" y="10"/>
                  </a:lnTo>
                  <a:lnTo>
                    <a:pt x="55" y="12"/>
                  </a:lnTo>
                  <a:lnTo>
                    <a:pt x="53" y="10"/>
                  </a:lnTo>
                  <a:lnTo>
                    <a:pt x="53" y="12"/>
                  </a:lnTo>
                  <a:lnTo>
                    <a:pt x="55" y="12"/>
                  </a:lnTo>
                  <a:lnTo>
                    <a:pt x="53" y="12"/>
                  </a:lnTo>
                  <a:lnTo>
                    <a:pt x="51" y="12"/>
                  </a:lnTo>
                  <a:lnTo>
                    <a:pt x="51" y="14"/>
                  </a:lnTo>
                  <a:lnTo>
                    <a:pt x="51" y="16"/>
                  </a:lnTo>
                  <a:lnTo>
                    <a:pt x="49" y="16"/>
                  </a:lnTo>
                  <a:lnTo>
                    <a:pt x="51" y="16"/>
                  </a:lnTo>
                  <a:lnTo>
                    <a:pt x="51" y="18"/>
                  </a:lnTo>
                  <a:lnTo>
                    <a:pt x="49" y="18"/>
                  </a:lnTo>
                  <a:lnTo>
                    <a:pt x="48" y="18"/>
                  </a:lnTo>
                  <a:lnTo>
                    <a:pt x="48" y="20"/>
                  </a:lnTo>
                  <a:lnTo>
                    <a:pt x="46" y="20"/>
                  </a:lnTo>
                  <a:lnTo>
                    <a:pt x="46" y="22"/>
                  </a:lnTo>
                  <a:lnTo>
                    <a:pt x="44" y="22"/>
                  </a:lnTo>
                  <a:lnTo>
                    <a:pt x="42" y="22"/>
                  </a:lnTo>
                  <a:lnTo>
                    <a:pt x="40" y="22"/>
                  </a:lnTo>
                  <a:lnTo>
                    <a:pt x="40" y="23"/>
                  </a:lnTo>
                  <a:lnTo>
                    <a:pt x="40" y="25"/>
                  </a:lnTo>
                  <a:lnTo>
                    <a:pt x="42" y="25"/>
                  </a:lnTo>
                  <a:lnTo>
                    <a:pt x="42" y="27"/>
                  </a:lnTo>
                  <a:lnTo>
                    <a:pt x="44" y="29"/>
                  </a:lnTo>
                  <a:lnTo>
                    <a:pt x="46" y="31"/>
                  </a:lnTo>
                  <a:lnTo>
                    <a:pt x="46" y="33"/>
                  </a:lnTo>
                  <a:lnTo>
                    <a:pt x="48" y="33"/>
                  </a:lnTo>
                  <a:lnTo>
                    <a:pt x="48" y="35"/>
                  </a:lnTo>
                  <a:lnTo>
                    <a:pt x="46" y="35"/>
                  </a:lnTo>
                  <a:lnTo>
                    <a:pt x="44" y="35"/>
                  </a:lnTo>
                  <a:lnTo>
                    <a:pt x="42" y="35"/>
                  </a:lnTo>
                  <a:lnTo>
                    <a:pt x="44" y="35"/>
                  </a:lnTo>
                  <a:lnTo>
                    <a:pt x="42" y="37"/>
                  </a:lnTo>
                  <a:lnTo>
                    <a:pt x="40" y="39"/>
                  </a:lnTo>
                  <a:lnTo>
                    <a:pt x="38" y="39"/>
                  </a:lnTo>
                  <a:lnTo>
                    <a:pt x="36" y="39"/>
                  </a:lnTo>
                  <a:lnTo>
                    <a:pt x="34" y="39"/>
                  </a:lnTo>
                  <a:lnTo>
                    <a:pt x="32" y="39"/>
                  </a:lnTo>
                  <a:lnTo>
                    <a:pt x="32" y="37"/>
                  </a:lnTo>
                  <a:lnTo>
                    <a:pt x="32" y="35"/>
                  </a:lnTo>
                  <a:lnTo>
                    <a:pt x="32" y="33"/>
                  </a:lnTo>
                  <a:lnTo>
                    <a:pt x="30" y="31"/>
                  </a:lnTo>
                  <a:lnTo>
                    <a:pt x="32" y="31"/>
                  </a:lnTo>
                  <a:lnTo>
                    <a:pt x="30" y="31"/>
                  </a:lnTo>
                  <a:lnTo>
                    <a:pt x="30" y="29"/>
                  </a:lnTo>
                  <a:lnTo>
                    <a:pt x="30" y="27"/>
                  </a:lnTo>
                  <a:lnTo>
                    <a:pt x="30" y="29"/>
                  </a:lnTo>
                  <a:lnTo>
                    <a:pt x="28" y="29"/>
                  </a:lnTo>
                  <a:lnTo>
                    <a:pt x="28" y="27"/>
                  </a:lnTo>
                  <a:lnTo>
                    <a:pt x="28" y="29"/>
                  </a:lnTo>
                  <a:lnTo>
                    <a:pt x="28" y="31"/>
                  </a:lnTo>
                  <a:lnTo>
                    <a:pt x="28" y="33"/>
                  </a:lnTo>
                  <a:lnTo>
                    <a:pt x="26" y="33"/>
                  </a:lnTo>
                  <a:lnTo>
                    <a:pt x="26" y="31"/>
                  </a:lnTo>
                  <a:lnTo>
                    <a:pt x="25" y="31"/>
                  </a:lnTo>
                  <a:lnTo>
                    <a:pt x="23" y="31"/>
                  </a:lnTo>
                  <a:lnTo>
                    <a:pt x="25" y="31"/>
                  </a:lnTo>
                  <a:lnTo>
                    <a:pt x="23" y="31"/>
                  </a:lnTo>
                  <a:lnTo>
                    <a:pt x="23" y="29"/>
                  </a:lnTo>
                  <a:lnTo>
                    <a:pt x="23" y="27"/>
                  </a:lnTo>
                  <a:lnTo>
                    <a:pt x="21" y="27"/>
                  </a:lnTo>
                  <a:lnTo>
                    <a:pt x="23" y="27"/>
                  </a:lnTo>
                  <a:lnTo>
                    <a:pt x="21" y="27"/>
                  </a:lnTo>
                  <a:lnTo>
                    <a:pt x="23" y="27"/>
                  </a:lnTo>
                  <a:lnTo>
                    <a:pt x="21" y="27"/>
                  </a:lnTo>
                  <a:lnTo>
                    <a:pt x="21" y="25"/>
                  </a:lnTo>
                  <a:lnTo>
                    <a:pt x="21" y="23"/>
                  </a:lnTo>
                  <a:lnTo>
                    <a:pt x="19" y="23"/>
                  </a:lnTo>
                  <a:lnTo>
                    <a:pt x="17" y="23"/>
                  </a:lnTo>
                  <a:lnTo>
                    <a:pt x="15" y="23"/>
                  </a:lnTo>
                  <a:lnTo>
                    <a:pt x="13" y="23"/>
                  </a:lnTo>
                  <a:lnTo>
                    <a:pt x="11" y="23"/>
                  </a:lnTo>
                  <a:lnTo>
                    <a:pt x="13" y="23"/>
                  </a:lnTo>
                  <a:lnTo>
                    <a:pt x="11" y="22"/>
                  </a:lnTo>
                  <a:lnTo>
                    <a:pt x="13" y="22"/>
                  </a:lnTo>
                  <a:lnTo>
                    <a:pt x="11" y="22"/>
                  </a:lnTo>
                  <a:lnTo>
                    <a:pt x="13" y="22"/>
                  </a:lnTo>
                  <a:lnTo>
                    <a:pt x="11" y="22"/>
                  </a:lnTo>
                  <a:lnTo>
                    <a:pt x="9" y="22"/>
                  </a:lnTo>
                  <a:lnTo>
                    <a:pt x="7" y="22"/>
                  </a:lnTo>
                  <a:lnTo>
                    <a:pt x="9" y="22"/>
                  </a:lnTo>
                  <a:lnTo>
                    <a:pt x="7" y="22"/>
                  </a:lnTo>
                  <a:lnTo>
                    <a:pt x="5" y="22"/>
                  </a:lnTo>
                  <a:lnTo>
                    <a:pt x="3" y="22"/>
                  </a:lnTo>
                  <a:lnTo>
                    <a:pt x="1" y="22"/>
                  </a:lnTo>
                  <a:lnTo>
                    <a:pt x="1" y="23"/>
                  </a:lnTo>
                  <a:lnTo>
                    <a:pt x="1" y="25"/>
                  </a:lnTo>
                  <a:lnTo>
                    <a:pt x="0" y="23"/>
                  </a:lnTo>
                  <a:lnTo>
                    <a:pt x="0" y="22"/>
                  </a:lnTo>
                  <a:lnTo>
                    <a:pt x="0" y="20"/>
                  </a:lnTo>
                  <a:lnTo>
                    <a:pt x="1" y="20"/>
                  </a:lnTo>
                  <a:lnTo>
                    <a:pt x="1" y="18"/>
                  </a:lnTo>
                  <a:lnTo>
                    <a:pt x="1" y="16"/>
                  </a:lnTo>
                  <a:lnTo>
                    <a:pt x="1" y="14"/>
                  </a:lnTo>
                  <a:lnTo>
                    <a:pt x="1" y="12"/>
                  </a:lnTo>
                  <a:lnTo>
                    <a:pt x="3" y="12"/>
                  </a:lnTo>
                  <a:lnTo>
                    <a:pt x="3" y="10"/>
                  </a:lnTo>
                  <a:lnTo>
                    <a:pt x="1" y="10"/>
                  </a:lnTo>
                  <a:lnTo>
                    <a:pt x="0" y="10"/>
                  </a:lnTo>
                  <a:lnTo>
                    <a:pt x="0" y="6"/>
                  </a:lnTo>
                  <a:lnTo>
                    <a:pt x="0" y="4"/>
                  </a:lnTo>
                  <a:lnTo>
                    <a:pt x="0" y="2"/>
                  </a:lnTo>
                  <a:lnTo>
                    <a:pt x="1" y="2"/>
                  </a:lnTo>
                  <a:lnTo>
                    <a:pt x="1" y="0"/>
                  </a:lnTo>
                  <a:lnTo>
                    <a:pt x="3" y="0"/>
                  </a:lnTo>
                  <a:lnTo>
                    <a:pt x="3" y="2"/>
                  </a:lnTo>
                  <a:lnTo>
                    <a:pt x="5" y="2"/>
                  </a:lnTo>
                  <a:lnTo>
                    <a:pt x="7" y="2"/>
                  </a:lnTo>
                  <a:lnTo>
                    <a:pt x="7" y="0"/>
                  </a:lnTo>
                  <a:lnTo>
                    <a:pt x="7" y="2"/>
                  </a:lnTo>
                  <a:lnTo>
                    <a:pt x="9" y="2"/>
                  </a:lnTo>
                  <a:lnTo>
                    <a:pt x="9" y="4"/>
                  </a:lnTo>
                  <a:lnTo>
                    <a:pt x="9" y="6"/>
                  </a:lnTo>
                  <a:lnTo>
                    <a:pt x="11" y="8"/>
                  </a:lnTo>
                  <a:lnTo>
                    <a:pt x="11" y="6"/>
                  </a:lnTo>
                  <a:lnTo>
                    <a:pt x="11" y="8"/>
                  </a:lnTo>
                  <a:lnTo>
                    <a:pt x="11" y="6"/>
                  </a:lnTo>
                  <a:lnTo>
                    <a:pt x="11" y="8"/>
                  </a:lnTo>
                  <a:lnTo>
                    <a:pt x="11" y="6"/>
                  </a:lnTo>
                  <a:lnTo>
                    <a:pt x="13" y="6"/>
                  </a:lnTo>
                  <a:lnTo>
                    <a:pt x="13" y="8"/>
                  </a:lnTo>
                  <a:lnTo>
                    <a:pt x="13" y="6"/>
                  </a:lnTo>
                  <a:lnTo>
                    <a:pt x="13" y="8"/>
                  </a:lnTo>
                  <a:lnTo>
                    <a:pt x="11" y="8"/>
                  </a:lnTo>
                  <a:lnTo>
                    <a:pt x="11" y="10"/>
                  </a:lnTo>
                  <a:lnTo>
                    <a:pt x="13" y="10"/>
                  </a:lnTo>
                  <a:lnTo>
                    <a:pt x="13" y="12"/>
                  </a:lnTo>
                  <a:lnTo>
                    <a:pt x="15" y="12"/>
                  </a:lnTo>
                  <a:lnTo>
                    <a:pt x="17" y="12"/>
                  </a:lnTo>
                  <a:lnTo>
                    <a:pt x="17" y="10"/>
                  </a:lnTo>
                  <a:lnTo>
                    <a:pt x="17" y="12"/>
                  </a:lnTo>
                  <a:lnTo>
                    <a:pt x="19" y="10"/>
                  </a:lnTo>
                  <a:lnTo>
                    <a:pt x="19" y="12"/>
                  </a:lnTo>
                  <a:lnTo>
                    <a:pt x="19" y="10"/>
                  </a:lnTo>
                  <a:lnTo>
                    <a:pt x="17" y="8"/>
                  </a:lnTo>
                  <a:lnTo>
                    <a:pt x="19" y="8"/>
                  </a:lnTo>
                  <a:lnTo>
                    <a:pt x="19" y="10"/>
                  </a:lnTo>
                  <a:lnTo>
                    <a:pt x="21" y="10"/>
                  </a:lnTo>
                  <a:lnTo>
                    <a:pt x="21" y="12"/>
                  </a:lnTo>
                  <a:lnTo>
                    <a:pt x="23" y="12"/>
                  </a:lnTo>
                  <a:lnTo>
                    <a:pt x="23" y="14"/>
                  </a:lnTo>
                  <a:lnTo>
                    <a:pt x="25" y="14"/>
                  </a:lnTo>
                  <a:lnTo>
                    <a:pt x="26" y="14"/>
                  </a:lnTo>
                  <a:lnTo>
                    <a:pt x="28" y="14"/>
                  </a:lnTo>
                  <a:lnTo>
                    <a:pt x="30" y="14"/>
                  </a:lnTo>
                  <a:lnTo>
                    <a:pt x="32" y="12"/>
                  </a:lnTo>
                  <a:lnTo>
                    <a:pt x="34" y="12"/>
                  </a:lnTo>
                  <a:lnTo>
                    <a:pt x="36" y="10"/>
                  </a:lnTo>
                  <a:lnTo>
                    <a:pt x="38" y="10"/>
                  </a:lnTo>
                  <a:lnTo>
                    <a:pt x="38" y="8"/>
                  </a:lnTo>
                  <a:lnTo>
                    <a:pt x="40" y="8"/>
                  </a:lnTo>
                  <a:lnTo>
                    <a:pt x="42" y="8"/>
                  </a:lnTo>
                  <a:lnTo>
                    <a:pt x="44" y="8"/>
                  </a:lnTo>
                  <a:lnTo>
                    <a:pt x="46" y="8"/>
                  </a:lnTo>
                  <a:lnTo>
                    <a:pt x="46" y="6"/>
                  </a:lnTo>
                  <a:lnTo>
                    <a:pt x="48" y="6"/>
                  </a:lnTo>
                  <a:lnTo>
                    <a:pt x="48" y="4"/>
                  </a:lnTo>
                  <a:lnTo>
                    <a:pt x="48" y="6"/>
                  </a:lnTo>
                  <a:lnTo>
                    <a:pt x="49" y="6"/>
                  </a:lnTo>
                  <a:lnTo>
                    <a:pt x="49" y="4"/>
                  </a:lnTo>
                  <a:lnTo>
                    <a:pt x="51" y="4"/>
                  </a:lnTo>
                  <a:lnTo>
                    <a:pt x="49" y="4"/>
                  </a:lnTo>
                  <a:lnTo>
                    <a:pt x="51" y="4"/>
                  </a:lnTo>
                  <a:lnTo>
                    <a:pt x="51" y="2"/>
                  </a:lnTo>
                  <a:lnTo>
                    <a:pt x="53" y="2"/>
                  </a:lnTo>
                  <a:lnTo>
                    <a:pt x="53" y="0"/>
                  </a:lnTo>
                  <a:lnTo>
                    <a:pt x="51" y="0"/>
                  </a:lnTo>
                  <a:lnTo>
                    <a:pt x="53" y="0"/>
                  </a:lnTo>
                  <a:lnTo>
                    <a:pt x="55"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2" name="Freeform 181"/>
            <p:cNvSpPr>
              <a:spLocks noEditPoints="1"/>
            </p:cNvSpPr>
            <p:nvPr/>
          </p:nvSpPr>
          <p:spPr bwMode="auto">
            <a:xfrm>
              <a:off x="1725613" y="5454650"/>
              <a:ext cx="152400" cy="33338"/>
            </a:xfrm>
            <a:custGeom>
              <a:avLst/>
              <a:gdLst>
                <a:gd name="T0" fmla="*/ 12 w 96"/>
                <a:gd name="T1" fmla="*/ 21 h 21"/>
                <a:gd name="T2" fmla="*/ 12 w 96"/>
                <a:gd name="T3" fmla="*/ 21 h 21"/>
                <a:gd name="T4" fmla="*/ 12 w 96"/>
                <a:gd name="T5" fmla="*/ 21 h 21"/>
                <a:gd name="T6" fmla="*/ 12 w 96"/>
                <a:gd name="T7" fmla="*/ 21 h 21"/>
                <a:gd name="T8" fmla="*/ 10 w 96"/>
                <a:gd name="T9" fmla="*/ 21 h 21"/>
                <a:gd name="T10" fmla="*/ 12 w 96"/>
                <a:gd name="T11" fmla="*/ 21 h 21"/>
                <a:gd name="T12" fmla="*/ 12 w 96"/>
                <a:gd name="T13" fmla="*/ 21 h 21"/>
                <a:gd name="T14" fmla="*/ 12 w 96"/>
                <a:gd name="T15" fmla="*/ 21 h 21"/>
                <a:gd name="T16" fmla="*/ 12 w 96"/>
                <a:gd name="T17" fmla="*/ 21 h 21"/>
                <a:gd name="T18" fmla="*/ 96 w 96"/>
                <a:gd name="T19" fmla="*/ 13 h 21"/>
                <a:gd name="T20" fmla="*/ 96 w 96"/>
                <a:gd name="T21" fmla="*/ 13 h 21"/>
                <a:gd name="T22" fmla="*/ 96 w 96"/>
                <a:gd name="T23" fmla="*/ 13 h 21"/>
                <a:gd name="T24" fmla="*/ 96 w 96"/>
                <a:gd name="T25" fmla="*/ 13 h 21"/>
                <a:gd name="T26" fmla="*/ 96 w 96"/>
                <a:gd name="T27" fmla="*/ 13 h 21"/>
                <a:gd name="T28" fmla="*/ 96 w 96"/>
                <a:gd name="T29" fmla="*/ 13 h 21"/>
                <a:gd name="T30" fmla="*/ 96 w 96"/>
                <a:gd name="T31" fmla="*/ 13 h 21"/>
                <a:gd name="T32" fmla="*/ 96 w 96"/>
                <a:gd name="T33" fmla="*/ 13 h 21"/>
                <a:gd name="T34" fmla="*/ 96 w 96"/>
                <a:gd name="T35" fmla="*/ 13 h 21"/>
                <a:gd name="T36" fmla="*/ 96 w 96"/>
                <a:gd name="T37" fmla="*/ 13 h 21"/>
                <a:gd name="T38" fmla="*/ 96 w 96"/>
                <a:gd name="T39" fmla="*/ 13 h 21"/>
                <a:gd name="T40" fmla="*/ 41 w 96"/>
                <a:gd name="T41" fmla="*/ 9 h 21"/>
                <a:gd name="T42" fmla="*/ 41 w 96"/>
                <a:gd name="T43" fmla="*/ 9 h 21"/>
                <a:gd name="T44" fmla="*/ 39 w 96"/>
                <a:gd name="T45" fmla="*/ 9 h 21"/>
                <a:gd name="T46" fmla="*/ 39 w 96"/>
                <a:gd name="T47" fmla="*/ 7 h 21"/>
                <a:gd name="T48" fmla="*/ 39 w 96"/>
                <a:gd name="T49" fmla="*/ 7 h 21"/>
                <a:gd name="T50" fmla="*/ 39 w 96"/>
                <a:gd name="T51" fmla="*/ 7 h 21"/>
                <a:gd name="T52" fmla="*/ 41 w 96"/>
                <a:gd name="T53" fmla="*/ 7 h 21"/>
                <a:gd name="T54" fmla="*/ 41 w 96"/>
                <a:gd name="T55" fmla="*/ 7 h 21"/>
                <a:gd name="T56" fmla="*/ 41 w 96"/>
                <a:gd name="T57" fmla="*/ 9 h 21"/>
                <a:gd name="T58" fmla="*/ 0 w 96"/>
                <a:gd name="T59" fmla="*/ 0 h 21"/>
                <a:gd name="T60" fmla="*/ 0 w 96"/>
                <a:gd name="T61" fmla="*/ 0 h 21"/>
                <a:gd name="T62" fmla="*/ 0 w 96"/>
                <a:gd name="T63" fmla="*/ 0 h 21"/>
                <a:gd name="T64" fmla="*/ 0 w 96"/>
                <a:gd name="T65" fmla="*/ 0 h 21"/>
                <a:gd name="T66" fmla="*/ 0 w 96"/>
                <a:gd name="T67" fmla="*/ 0 h 21"/>
                <a:gd name="T68" fmla="*/ 0 w 96"/>
                <a:gd name="T69" fmla="*/ 0 h 21"/>
                <a:gd name="T70" fmla="*/ 0 w 96"/>
                <a:gd name="T71" fmla="*/ 0 h 21"/>
                <a:gd name="T72" fmla="*/ 0 w 96"/>
                <a:gd name="T73" fmla="*/ 0 h 21"/>
                <a:gd name="T74" fmla="*/ 0 w 96"/>
                <a:gd name="T7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6" h="21">
                  <a:moveTo>
                    <a:pt x="12" y="21"/>
                  </a:moveTo>
                  <a:lnTo>
                    <a:pt x="12" y="21"/>
                  </a:lnTo>
                  <a:lnTo>
                    <a:pt x="12" y="21"/>
                  </a:lnTo>
                  <a:lnTo>
                    <a:pt x="12" y="21"/>
                  </a:lnTo>
                  <a:lnTo>
                    <a:pt x="10" y="21"/>
                  </a:lnTo>
                  <a:lnTo>
                    <a:pt x="12" y="21"/>
                  </a:lnTo>
                  <a:lnTo>
                    <a:pt x="12" y="21"/>
                  </a:lnTo>
                  <a:lnTo>
                    <a:pt x="12" y="21"/>
                  </a:lnTo>
                  <a:lnTo>
                    <a:pt x="12" y="21"/>
                  </a:lnTo>
                  <a:close/>
                  <a:moveTo>
                    <a:pt x="96" y="13"/>
                  </a:moveTo>
                  <a:lnTo>
                    <a:pt x="96" y="13"/>
                  </a:lnTo>
                  <a:lnTo>
                    <a:pt x="96" y="13"/>
                  </a:lnTo>
                  <a:lnTo>
                    <a:pt x="96" y="13"/>
                  </a:lnTo>
                  <a:lnTo>
                    <a:pt x="96" y="13"/>
                  </a:lnTo>
                  <a:lnTo>
                    <a:pt x="96" y="13"/>
                  </a:lnTo>
                  <a:lnTo>
                    <a:pt x="96" y="13"/>
                  </a:lnTo>
                  <a:lnTo>
                    <a:pt x="96" y="13"/>
                  </a:lnTo>
                  <a:lnTo>
                    <a:pt x="96" y="13"/>
                  </a:lnTo>
                  <a:lnTo>
                    <a:pt x="96" y="13"/>
                  </a:lnTo>
                  <a:lnTo>
                    <a:pt x="96" y="13"/>
                  </a:lnTo>
                  <a:close/>
                  <a:moveTo>
                    <a:pt x="41" y="9"/>
                  </a:moveTo>
                  <a:lnTo>
                    <a:pt x="41" y="9"/>
                  </a:lnTo>
                  <a:lnTo>
                    <a:pt x="39" y="9"/>
                  </a:lnTo>
                  <a:lnTo>
                    <a:pt x="39" y="7"/>
                  </a:lnTo>
                  <a:lnTo>
                    <a:pt x="39" y="7"/>
                  </a:lnTo>
                  <a:lnTo>
                    <a:pt x="39" y="7"/>
                  </a:lnTo>
                  <a:lnTo>
                    <a:pt x="41" y="7"/>
                  </a:lnTo>
                  <a:lnTo>
                    <a:pt x="41" y="7"/>
                  </a:lnTo>
                  <a:lnTo>
                    <a:pt x="41" y="9"/>
                  </a:lnTo>
                  <a:close/>
                  <a:moveTo>
                    <a:pt x="0" y="0"/>
                  </a:moveTo>
                  <a:lnTo>
                    <a:pt x="0" y="0"/>
                  </a:lnTo>
                  <a:lnTo>
                    <a:pt x="0" y="0"/>
                  </a:ln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3" name="Freeform 182"/>
            <p:cNvSpPr>
              <a:spLocks noEditPoints="1"/>
            </p:cNvSpPr>
            <p:nvPr/>
          </p:nvSpPr>
          <p:spPr bwMode="auto">
            <a:xfrm>
              <a:off x="2974975" y="4832350"/>
              <a:ext cx="320675" cy="473075"/>
            </a:xfrm>
            <a:custGeom>
              <a:avLst/>
              <a:gdLst>
                <a:gd name="T0" fmla="*/ 104 w 202"/>
                <a:gd name="T1" fmla="*/ 2 h 298"/>
                <a:gd name="T2" fmla="*/ 112 w 202"/>
                <a:gd name="T3" fmla="*/ 13 h 298"/>
                <a:gd name="T4" fmla="*/ 123 w 202"/>
                <a:gd name="T5" fmla="*/ 23 h 298"/>
                <a:gd name="T6" fmla="*/ 131 w 202"/>
                <a:gd name="T7" fmla="*/ 31 h 298"/>
                <a:gd name="T8" fmla="*/ 137 w 202"/>
                <a:gd name="T9" fmla="*/ 38 h 298"/>
                <a:gd name="T10" fmla="*/ 150 w 202"/>
                <a:gd name="T11" fmla="*/ 35 h 298"/>
                <a:gd name="T12" fmla="*/ 166 w 202"/>
                <a:gd name="T13" fmla="*/ 35 h 298"/>
                <a:gd name="T14" fmla="*/ 179 w 202"/>
                <a:gd name="T15" fmla="*/ 42 h 298"/>
                <a:gd name="T16" fmla="*/ 173 w 202"/>
                <a:gd name="T17" fmla="*/ 61 h 298"/>
                <a:gd name="T18" fmla="*/ 177 w 202"/>
                <a:gd name="T19" fmla="*/ 67 h 298"/>
                <a:gd name="T20" fmla="*/ 169 w 202"/>
                <a:gd name="T21" fmla="*/ 65 h 298"/>
                <a:gd name="T22" fmla="*/ 162 w 202"/>
                <a:gd name="T23" fmla="*/ 71 h 298"/>
                <a:gd name="T24" fmla="*/ 146 w 202"/>
                <a:gd name="T25" fmla="*/ 75 h 298"/>
                <a:gd name="T26" fmla="*/ 135 w 202"/>
                <a:gd name="T27" fmla="*/ 84 h 298"/>
                <a:gd name="T28" fmla="*/ 131 w 202"/>
                <a:gd name="T29" fmla="*/ 104 h 298"/>
                <a:gd name="T30" fmla="*/ 121 w 202"/>
                <a:gd name="T31" fmla="*/ 117 h 298"/>
                <a:gd name="T32" fmla="*/ 119 w 202"/>
                <a:gd name="T33" fmla="*/ 127 h 298"/>
                <a:gd name="T34" fmla="*/ 129 w 202"/>
                <a:gd name="T35" fmla="*/ 138 h 298"/>
                <a:gd name="T36" fmla="*/ 135 w 202"/>
                <a:gd name="T37" fmla="*/ 150 h 298"/>
                <a:gd name="T38" fmla="*/ 152 w 202"/>
                <a:gd name="T39" fmla="*/ 159 h 298"/>
                <a:gd name="T40" fmla="*/ 169 w 202"/>
                <a:gd name="T41" fmla="*/ 154 h 298"/>
                <a:gd name="T42" fmla="*/ 169 w 202"/>
                <a:gd name="T43" fmla="*/ 163 h 298"/>
                <a:gd name="T44" fmla="*/ 175 w 202"/>
                <a:gd name="T45" fmla="*/ 177 h 298"/>
                <a:gd name="T46" fmla="*/ 196 w 202"/>
                <a:gd name="T47" fmla="*/ 190 h 298"/>
                <a:gd name="T48" fmla="*/ 196 w 202"/>
                <a:gd name="T49" fmla="*/ 209 h 298"/>
                <a:gd name="T50" fmla="*/ 198 w 202"/>
                <a:gd name="T51" fmla="*/ 227 h 298"/>
                <a:gd name="T52" fmla="*/ 191 w 202"/>
                <a:gd name="T53" fmla="*/ 240 h 298"/>
                <a:gd name="T54" fmla="*/ 187 w 202"/>
                <a:gd name="T55" fmla="*/ 246 h 298"/>
                <a:gd name="T56" fmla="*/ 183 w 202"/>
                <a:gd name="T57" fmla="*/ 251 h 298"/>
                <a:gd name="T58" fmla="*/ 185 w 202"/>
                <a:gd name="T59" fmla="*/ 257 h 298"/>
                <a:gd name="T60" fmla="*/ 194 w 202"/>
                <a:gd name="T61" fmla="*/ 263 h 298"/>
                <a:gd name="T62" fmla="*/ 194 w 202"/>
                <a:gd name="T63" fmla="*/ 271 h 298"/>
                <a:gd name="T64" fmla="*/ 187 w 202"/>
                <a:gd name="T65" fmla="*/ 284 h 298"/>
                <a:gd name="T66" fmla="*/ 179 w 202"/>
                <a:gd name="T67" fmla="*/ 298 h 298"/>
                <a:gd name="T68" fmla="*/ 164 w 202"/>
                <a:gd name="T69" fmla="*/ 290 h 298"/>
                <a:gd name="T70" fmla="*/ 150 w 202"/>
                <a:gd name="T71" fmla="*/ 278 h 298"/>
                <a:gd name="T72" fmla="*/ 135 w 202"/>
                <a:gd name="T73" fmla="*/ 267 h 298"/>
                <a:gd name="T74" fmla="*/ 118 w 202"/>
                <a:gd name="T75" fmla="*/ 259 h 298"/>
                <a:gd name="T76" fmla="*/ 100 w 202"/>
                <a:gd name="T77" fmla="*/ 250 h 298"/>
                <a:gd name="T78" fmla="*/ 89 w 202"/>
                <a:gd name="T79" fmla="*/ 238 h 298"/>
                <a:gd name="T80" fmla="*/ 81 w 202"/>
                <a:gd name="T81" fmla="*/ 227 h 298"/>
                <a:gd name="T82" fmla="*/ 81 w 202"/>
                <a:gd name="T83" fmla="*/ 221 h 298"/>
                <a:gd name="T84" fmla="*/ 75 w 202"/>
                <a:gd name="T85" fmla="*/ 205 h 298"/>
                <a:gd name="T86" fmla="*/ 68 w 202"/>
                <a:gd name="T87" fmla="*/ 192 h 298"/>
                <a:gd name="T88" fmla="*/ 58 w 202"/>
                <a:gd name="T89" fmla="*/ 179 h 298"/>
                <a:gd name="T90" fmla="*/ 52 w 202"/>
                <a:gd name="T91" fmla="*/ 167 h 298"/>
                <a:gd name="T92" fmla="*/ 48 w 202"/>
                <a:gd name="T93" fmla="*/ 156 h 298"/>
                <a:gd name="T94" fmla="*/ 45 w 202"/>
                <a:gd name="T95" fmla="*/ 146 h 298"/>
                <a:gd name="T96" fmla="*/ 37 w 202"/>
                <a:gd name="T97" fmla="*/ 131 h 298"/>
                <a:gd name="T98" fmla="*/ 27 w 202"/>
                <a:gd name="T99" fmla="*/ 117 h 298"/>
                <a:gd name="T100" fmla="*/ 10 w 202"/>
                <a:gd name="T101" fmla="*/ 102 h 298"/>
                <a:gd name="T102" fmla="*/ 8 w 202"/>
                <a:gd name="T103" fmla="*/ 92 h 298"/>
                <a:gd name="T104" fmla="*/ 2 w 202"/>
                <a:gd name="T105" fmla="*/ 77 h 298"/>
                <a:gd name="T106" fmla="*/ 8 w 202"/>
                <a:gd name="T107" fmla="*/ 60 h 298"/>
                <a:gd name="T108" fmla="*/ 18 w 202"/>
                <a:gd name="T109" fmla="*/ 63 h 298"/>
                <a:gd name="T110" fmla="*/ 22 w 202"/>
                <a:gd name="T111" fmla="*/ 69 h 298"/>
                <a:gd name="T112" fmla="*/ 37 w 202"/>
                <a:gd name="T113" fmla="*/ 81 h 298"/>
                <a:gd name="T114" fmla="*/ 45 w 202"/>
                <a:gd name="T115" fmla="*/ 63 h 298"/>
                <a:gd name="T116" fmla="*/ 50 w 202"/>
                <a:gd name="T117" fmla="*/ 52 h 298"/>
                <a:gd name="T118" fmla="*/ 71 w 202"/>
                <a:gd name="T119" fmla="*/ 42 h 298"/>
                <a:gd name="T120" fmla="*/ 85 w 202"/>
                <a:gd name="T121" fmla="*/ 31 h 298"/>
                <a:gd name="T122" fmla="*/ 95 w 202"/>
                <a:gd name="T123" fmla="*/ 17 h 298"/>
                <a:gd name="T124" fmla="*/ 91 w 202"/>
                <a:gd name="T125" fmla="*/ 2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2" h="298">
                  <a:moveTo>
                    <a:pt x="83" y="230"/>
                  </a:moveTo>
                  <a:lnTo>
                    <a:pt x="81" y="230"/>
                  </a:lnTo>
                  <a:lnTo>
                    <a:pt x="81" y="228"/>
                  </a:lnTo>
                  <a:lnTo>
                    <a:pt x="81" y="230"/>
                  </a:lnTo>
                  <a:lnTo>
                    <a:pt x="83" y="230"/>
                  </a:lnTo>
                  <a:close/>
                  <a:moveTo>
                    <a:pt x="8" y="104"/>
                  </a:moveTo>
                  <a:lnTo>
                    <a:pt x="8" y="102"/>
                  </a:lnTo>
                  <a:lnTo>
                    <a:pt x="8" y="104"/>
                  </a:lnTo>
                  <a:close/>
                  <a:moveTo>
                    <a:pt x="100" y="2"/>
                  </a:moveTo>
                  <a:lnTo>
                    <a:pt x="102" y="4"/>
                  </a:lnTo>
                  <a:lnTo>
                    <a:pt x="104" y="2"/>
                  </a:lnTo>
                  <a:lnTo>
                    <a:pt x="104" y="4"/>
                  </a:lnTo>
                  <a:lnTo>
                    <a:pt x="104" y="6"/>
                  </a:lnTo>
                  <a:lnTo>
                    <a:pt x="106" y="6"/>
                  </a:lnTo>
                  <a:lnTo>
                    <a:pt x="108" y="6"/>
                  </a:lnTo>
                  <a:lnTo>
                    <a:pt x="108" y="8"/>
                  </a:lnTo>
                  <a:lnTo>
                    <a:pt x="110" y="8"/>
                  </a:lnTo>
                  <a:lnTo>
                    <a:pt x="110" y="10"/>
                  </a:lnTo>
                  <a:lnTo>
                    <a:pt x="112" y="12"/>
                  </a:lnTo>
                  <a:lnTo>
                    <a:pt x="110" y="12"/>
                  </a:lnTo>
                  <a:lnTo>
                    <a:pt x="112" y="12"/>
                  </a:lnTo>
                  <a:lnTo>
                    <a:pt x="112" y="13"/>
                  </a:lnTo>
                  <a:lnTo>
                    <a:pt x="112" y="15"/>
                  </a:lnTo>
                  <a:lnTo>
                    <a:pt x="114" y="15"/>
                  </a:lnTo>
                  <a:lnTo>
                    <a:pt x="116" y="15"/>
                  </a:lnTo>
                  <a:lnTo>
                    <a:pt x="116" y="17"/>
                  </a:lnTo>
                  <a:lnTo>
                    <a:pt x="118" y="17"/>
                  </a:lnTo>
                  <a:lnTo>
                    <a:pt x="118" y="19"/>
                  </a:lnTo>
                  <a:lnTo>
                    <a:pt x="119" y="19"/>
                  </a:lnTo>
                  <a:lnTo>
                    <a:pt x="121" y="19"/>
                  </a:lnTo>
                  <a:lnTo>
                    <a:pt x="123" y="19"/>
                  </a:lnTo>
                  <a:lnTo>
                    <a:pt x="123" y="21"/>
                  </a:lnTo>
                  <a:lnTo>
                    <a:pt x="123" y="23"/>
                  </a:lnTo>
                  <a:lnTo>
                    <a:pt x="125" y="23"/>
                  </a:lnTo>
                  <a:lnTo>
                    <a:pt x="125" y="25"/>
                  </a:lnTo>
                  <a:lnTo>
                    <a:pt x="123" y="27"/>
                  </a:lnTo>
                  <a:lnTo>
                    <a:pt x="125" y="27"/>
                  </a:lnTo>
                  <a:lnTo>
                    <a:pt x="125" y="29"/>
                  </a:lnTo>
                  <a:lnTo>
                    <a:pt x="127" y="29"/>
                  </a:lnTo>
                  <a:lnTo>
                    <a:pt x="129" y="29"/>
                  </a:lnTo>
                  <a:lnTo>
                    <a:pt x="129" y="27"/>
                  </a:lnTo>
                  <a:lnTo>
                    <a:pt x="129" y="29"/>
                  </a:lnTo>
                  <a:lnTo>
                    <a:pt x="129" y="31"/>
                  </a:lnTo>
                  <a:lnTo>
                    <a:pt x="131" y="31"/>
                  </a:lnTo>
                  <a:lnTo>
                    <a:pt x="129" y="31"/>
                  </a:lnTo>
                  <a:lnTo>
                    <a:pt x="131" y="31"/>
                  </a:lnTo>
                  <a:lnTo>
                    <a:pt x="131" y="33"/>
                  </a:lnTo>
                  <a:lnTo>
                    <a:pt x="131" y="35"/>
                  </a:lnTo>
                  <a:lnTo>
                    <a:pt x="129" y="35"/>
                  </a:lnTo>
                  <a:lnTo>
                    <a:pt x="129" y="36"/>
                  </a:lnTo>
                  <a:lnTo>
                    <a:pt x="131" y="36"/>
                  </a:lnTo>
                  <a:lnTo>
                    <a:pt x="133" y="36"/>
                  </a:lnTo>
                  <a:lnTo>
                    <a:pt x="133" y="38"/>
                  </a:lnTo>
                  <a:lnTo>
                    <a:pt x="135" y="38"/>
                  </a:lnTo>
                  <a:lnTo>
                    <a:pt x="137" y="38"/>
                  </a:lnTo>
                  <a:lnTo>
                    <a:pt x="139" y="38"/>
                  </a:lnTo>
                  <a:lnTo>
                    <a:pt x="139" y="36"/>
                  </a:lnTo>
                  <a:lnTo>
                    <a:pt x="139" y="38"/>
                  </a:lnTo>
                  <a:lnTo>
                    <a:pt x="141" y="38"/>
                  </a:lnTo>
                  <a:lnTo>
                    <a:pt x="143" y="38"/>
                  </a:lnTo>
                  <a:lnTo>
                    <a:pt x="144" y="38"/>
                  </a:lnTo>
                  <a:lnTo>
                    <a:pt x="146" y="38"/>
                  </a:lnTo>
                  <a:lnTo>
                    <a:pt x="146" y="36"/>
                  </a:lnTo>
                  <a:lnTo>
                    <a:pt x="148" y="36"/>
                  </a:lnTo>
                  <a:lnTo>
                    <a:pt x="150" y="36"/>
                  </a:lnTo>
                  <a:lnTo>
                    <a:pt x="150" y="35"/>
                  </a:lnTo>
                  <a:lnTo>
                    <a:pt x="152" y="35"/>
                  </a:lnTo>
                  <a:lnTo>
                    <a:pt x="154" y="35"/>
                  </a:lnTo>
                  <a:lnTo>
                    <a:pt x="156" y="35"/>
                  </a:lnTo>
                  <a:lnTo>
                    <a:pt x="156" y="36"/>
                  </a:lnTo>
                  <a:lnTo>
                    <a:pt x="158" y="36"/>
                  </a:lnTo>
                  <a:lnTo>
                    <a:pt x="158" y="38"/>
                  </a:lnTo>
                  <a:lnTo>
                    <a:pt x="160" y="36"/>
                  </a:lnTo>
                  <a:lnTo>
                    <a:pt x="162" y="36"/>
                  </a:lnTo>
                  <a:lnTo>
                    <a:pt x="164" y="36"/>
                  </a:lnTo>
                  <a:lnTo>
                    <a:pt x="164" y="35"/>
                  </a:lnTo>
                  <a:lnTo>
                    <a:pt x="166" y="35"/>
                  </a:lnTo>
                  <a:lnTo>
                    <a:pt x="166" y="36"/>
                  </a:lnTo>
                  <a:lnTo>
                    <a:pt x="167" y="36"/>
                  </a:lnTo>
                  <a:lnTo>
                    <a:pt x="169" y="36"/>
                  </a:lnTo>
                  <a:lnTo>
                    <a:pt x="169" y="38"/>
                  </a:lnTo>
                  <a:lnTo>
                    <a:pt x="171" y="38"/>
                  </a:lnTo>
                  <a:lnTo>
                    <a:pt x="173" y="38"/>
                  </a:lnTo>
                  <a:lnTo>
                    <a:pt x="173" y="40"/>
                  </a:lnTo>
                  <a:lnTo>
                    <a:pt x="175" y="40"/>
                  </a:lnTo>
                  <a:lnTo>
                    <a:pt x="177" y="40"/>
                  </a:lnTo>
                  <a:lnTo>
                    <a:pt x="177" y="42"/>
                  </a:lnTo>
                  <a:lnTo>
                    <a:pt x="179" y="42"/>
                  </a:lnTo>
                  <a:lnTo>
                    <a:pt x="179" y="44"/>
                  </a:lnTo>
                  <a:lnTo>
                    <a:pt x="177" y="46"/>
                  </a:lnTo>
                  <a:lnTo>
                    <a:pt x="177" y="48"/>
                  </a:lnTo>
                  <a:lnTo>
                    <a:pt x="175" y="50"/>
                  </a:lnTo>
                  <a:lnTo>
                    <a:pt x="175" y="52"/>
                  </a:lnTo>
                  <a:lnTo>
                    <a:pt x="173" y="54"/>
                  </a:lnTo>
                  <a:lnTo>
                    <a:pt x="171" y="56"/>
                  </a:lnTo>
                  <a:lnTo>
                    <a:pt x="171" y="58"/>
                  </a:lnTo>
                  <a:lnTo>
                    <a:pt x="169" y="60"/>
                  </a:lnTo>
                  <a:lnTo>
                    <a:pt x="171" y="61"/>
                  </a:lnTo>
                  <a:lnTo>
                    <a:pt x="173" y="61"/>
                  </a:lnTo>
                  <a:lnTo>
                    <a:pt x="175" y="61"/>
                  </a:lnTo>
                  <a:lnTo>
                    <a:pt x="177" y="61"/>
                  </a:lnTo>
                  <a:lnTo>
                    <a:pt x="177" y="63"/>
                  </a:lnTo>
                  <a:lnTo>
                    <a:pt x="177" y="65"/>
                  </a:lnTo>
                  <a:lnTo>
                    <a:pt x="179" y="65"/>
                  </a:lnTo>
                  <a:lnTo>
                    <a:pt x="181" y="65"/>
                  </a:lnTo>
                  <a:lnTo>
                    <a:pt x="181" y="67"/>
                  </a:lnTo>
                  <a:lnTo>
                    <a:pt x="181" y="69"/>
                  </a:lnTo>
                  <a:lnTo>
                    <a:pt x="179" y="69"/>
                  </a:lnTo>
                  <a:lnTo>
                    <a:pt x="179" y="67"/>
                  </a:lnTo>
                  <a:lnTo>
                    <a:pt x="177" y="67"/>
                  </a:lnTo>
                  <a:lnTo>
                    <a:pt x="177" y="69"/>
                  </a:lnTo>
                  <a:lnTo>
                    <a:pt x="175" y="67"/>
                  </a:lnTo>
                  <a:lnTo>
                    <a:pt x="175" y="65"/>
                  </a:lnTo>
                  <a:lnTo>
                    <a:pt x="175" y="67"/>
                  </a:lnTo>
                  <a:lnTo>
                    <a:pt x="173" y="65"/>
                  </a:lnTo>
                  <a:lnTo>
                    <a:pt x="173" y="67"/>
                  </a:lnTo>
                  <a:lnTo>
                    <a:pt x="171" y="67"/>
                  </a:lnTo>
                  <a:lnTo>
                    <a:pt x="171" y="65"/>
                  </a:lnTo>
                  <a:lnTo>
                    <a:pt x="171" y="67"/>
                  </a:lnTo>
                  <a:lnTo>
                    <a:pt x="169" y="67"/>
                  </a:lnTo>
                  <a:lnTo>
                    <a:pt x="169" y="65"/>
                  </a:lnTo>
                  <a:lnTo>
                    <a:pt x="171" y="65"/>
                  </a:lnTo>
                  <a:lnTo>
                    <a:pt x="169" y="65"/>
                  </a:lnTo>
                  <a:lnTo>
                    <a:pt x="169" y="67"/>
                  </a:lnTo>
                  <a:lnTo>
                    <a:pt x="167" y="65"/>
                  </a:lnTo>
                  <a:lnTo>
                    <a:pt x="167" y="67"/>
                  </a:lnTo>
                  <a:lnTo>
                    <a:pt x="166" y="67"/>
                  </a:lnTo>
                  <a:lnTo>
                    <a:pt x="166" y="69"/>
                  </a:lnTo>
                  <a:lnTo>
                    <a:pt x="164" y="69"/>
                  </a:lnTo>
                  <a:lnTo>
                    <a:pt x="162" y="71"/>
                  </a:lnTo>
                  <a:lnTo>
                    <a:pt x="162" y="69"/>
                  </a:lnTo>
                  <a:lnTo>
                    <a:pt x="162" y="71"/>
                  </a:lnTo>
                  <a:lnTo>
                    <a:pt x="160" y="69"/>
                  </a:lnTo>
                  <a:lnTo>
                    <a:pt x="160" y="71"/>
                  </a:lnTo>
                  <a:lnTo>
                    <a:pt x="158" y="71"/>
                  </a:lnTo>
                  <a:lnTo>
                    <a:pt x="156" y="71"/>
                  </a:lnTo>
                  <a:lnTo>
                    <a:pt x="154" y="71"/>
                  </a:lnTo>
                  <a:lnTo>
                    <a:pt x="152" y="71"/>
                  </a:lnTo>
                  <a:lnTo>
                    <a:pt x="150" y="71"/>
                  </a:lnTo>
                  <a:lnTo>
                    <a:pt x="150" y="73"/>
                  </a:lnTo>
                  <a:lnTo>
                    <a:pt x="148" y="73"/>
                  </a:lnTo>
                  <a:lnTo>
                    <a:pt x="146" y="73"/>
                  </a:lnTo>
                  <a:lnTo>
                    <a:pt x="146" y="75"/>
                  </a:lnTo>
                  <a:lnTo>
                    <a:pt x="144" y="75"/>
                  </a:lnTo>
                  <a:lnTo>
                    <a:pt x="144" y="77"/>
                  </a:lnTo>
                  <a:lnTo>
                    <a:pt x="143" y="77"/>
                  </a:lnTo>
                  <a:lnTo>
                    <a:pt x="143" y="79"/>
                  </a:lnTo>
                  <a:lnTo>
                    <a:pt x="141" y="79"/>
                  </a:lnTo>
                  <a:lnTo>
                    <a:pt x="139" y="79"/>
                  </a:lnTo>
                  <a:lnTo>
                    <a:pt x="139" y="81"/>
                  </a:lnTo>
                  <a:lnTo>
                    <a:pt x="137" y="81"/>
                  </a:lnTo>
                  <a:lnTo>
                    <a:pt x="135" y="81"/>
                  </a:lnTo>
                  <a:lnTo>
                    <a:pt x="135" y="83"/>
                  </a:lnTo>
                  <a:lnTo>
                    <a:pt x="135" y="84"/>
                  </a:lnTo>
                  <a:lnTo>
                    <a:pt x="133" y="84"/>
                  </a:lnTo>
                  <a:lnTo>
                    <a:pt x="133" y="86"/>
                  </a:lnTo>
                  <a:lnTo>
                    <a:pt x="133" y="88"/>
                  </a:lnTo>
                  <a:lnTo>
                    <a:pt x="133" y="90"/>
                  </a:lnTo>
                  <a:lnTo>
                    <a:pt x="131" y="94"/>
                  </a:lnTo>
                  <a:lnTo>
                    <a:pt x="129" y="96"/>
                  </a:lnTo>
                  <a:lnTo>
                    <a:pt x="129" y="98"/>
                  </a:lnTo>
                  <a:lnTo>
                    <a:pt x="129" y="100"/>
                  </a:lnTo>
                  <a:lnTo>
                    <a:pt x="131" y="100"/>
                  </a:lnTo>
                  <a:lnTo>
                    <a:pt x="131" y="102"/>
                  </a:lnTo>
                  <a:lnTo>
                    <a:pt x="131" y="104"/>
                  </a:lnTo>
                  <a:lnTo>
                    <a:pt x="129" y="104"/>
                  </a:lnTo>
                  <a:lnTo>
                    <a:pt x="129" y="106"/>
                  </a:lnTo>
                  <a:lnTo>
                    <a:pt x="127" y="106"/>
                  </a:lnTo>
                  <a:lnTo>
                    <a:pt x="125" y="106"/>
                  </a:lnTo>
                  <a:lnTo>
                    <a:pt x="125" y="108"/>
                  </a:lnTo>
                  <a:lnTo>
                    <a:pt x="123" y="108"/>
                  </a:lnTo>
                  <a:lnTo>
                    <a:pt x="121" y="109"/>
                  </a:lnTo>
                  <a:lnTo>
                    <a:pt x="121" y="111"/>
                  </a:lnTo>
                  <a:lnTo>
                    <a:pt x="119" y="113"/>
                  </a:lnTo>
                  <a:lnTo>
                    <a:pt x="121" y="115"/>
                  </a:lnTo>
                  <a:lnTo>
                    <a:pt x="121" y="117"/>
                  </a:lnTo>
                  <a:lnTo>
                    <a:pt x="119" y="117"/>
                  </a:lnTo>
                  <a:lnTo>
                    <a:pt x="118" y="117"/>
                  </a:lnTo>
                  <a:lnTo>
                    <a:pt x="118" y="119"/>
                  </a:lnTo>
                  <a:lnTo>
                    <a:pt x="118" y="121"/>
                  </a:lnTo>
                  <a:lnTo>
                    <a:pt x="116" y="121"/>
                  </a:lnTo>
                  <a:lnTo>
                    <a:pt x="118" y="121"/>
                  </a:lnTo>
                  <a:lnTo>
                    <a:pt x="119" y="123"/>
                  </a:lnTo>
                  <a:lnTo>
                    <a:pt x="121" y="125"/>
                  </a:lnTo>
                  <a:lnTo>
                    <a:pt x="121" y="127"/>
                  </a:lnTo>
                  <a:lnTo>
                    <a:pt x="119" y="125"/>
                  </a:lnTo>
                  <a:lnTo>
                    <a:pt x="119" y="127"/>
                  </a:lnTo>
                  <a:lnTo>
                    <a:pt x="121" y="127"/>
                  </a:lnTo>
                  <a:lnTo>
                    <a:pt x="121" y="129"/>
                  </a:lnTo>
                  <a:lnTo>
                    <a:pt x="123" y="129"/>
                  </a:lnTo>
                  <a:lnTo>
                    <a:pt x="123" y="131"/>
                  </a:lnTo>
                  <a:lnTo>
                    <a:pt x="123" y="132"/>
                  </a:lnTo>
                  <a:lnTo>
                    <a:pt x="123" y="134"/>
                  </a:lnTo>
                  <a:lnTo>
                    <a:pt x="125" y="134"/>
                  </a:lnTo>
                  <a:lnTo>
                    <a:pt x="127" y="134"/>
                  </a:lnTo>
                  <a:lnTo>
                    <a:pt x="127" y="136"/>
                  </a:lnTo>
                  <a:lnTo>
                    <a:pt x="127" y="138"/>
                  </a:lnTo>
                  <a:lnTo>
                    <a:pt x="129" y="138"/>
                  </a:lnTo>
                  <a:lnTo>
                    <a:pt x="129" y="140"/>
                  </a:lnTo>
                  <a:lnTo>
                    <a:pt x="131" y="140"/>
                  </a:lnTo>
                  <a:lnTo>
                    <a:pt x="131" y="142"/>
                  </a:lnTo>
                  <a:lnTo>
                    <a:pt x="133" y="142"/>
                  </a:lnTo>
                  <a:lnTo>
                    <a:pt x="133" y="144"/>
                  </a:lnTo>
                  <a:lnTo>
                    <a:pt x="133" y="146"/>
                  </a:lnTo>
                  <a:lnTo>
                    <a:pt x="133" y="148"/>
                  </a:lnTo>
                  <a:lnTo>
                    <a:pt x="131" y="148"/>
                  </a:lnTo>
                  <a:lnTo>
                    <a:pt x="131" y="150"/>
                  </a:lnTo>
                  <a:lnTo>
                    <a:pt x="129" y="150"/>
                  </a:lnTo>
                  <a:lnTo>
                    <a:pt x="135" y="150"/>
                  </a:lnTo>
                  <a:lnTo>
                    <a:pt x="137" y="152"/>
                  </a:lnTo>
                  <a:lnTo>
                    <a:pt x="139" y="152"/>
                  </a:lnTo>
                  <a:lnTo>
                    <a:pt x="141" y="152"/>
                  </a:lnTo>
                  <a:lnTo>
                    <a:pt x="143" y="152"/>
                  </a:lnTo>
                  <a:lnTo>
                    <a:pt x="144" y="152"/>
                  </a:lnTo>
                  <a:lnTo>
                    <a:pt x="144" y="154"/>
                  </a:lnTo>
                  <a:lnTo>
                    <a:pt x="144" y="156"/>
                  </a:lnTo>
                  <a:lnTo>
                    <a:pt x="146" y="157"/>
                  </a:lnTo>
                  <a:lnTo>
                    <a:pt x="146" y="159"/>
                  </a:lnTo>
                  <a:lnTo>
                    <a:pt x="148" y="159"/>
                  </a:lnTo>
                  <a:lnTo>
                    <a:pt x="152" y="159"/>
                  </a:lnTo>
                  <a:lnTo>
                    <a:pt x="154" y="159"/>
                  </a:lnTo>
                  <a:lnTo>
                    <a:pt x="158" y="159"/>
                  </a:lnTo>
                  <a:lnTo>
                    <a:pt x="160" y="159"/>
                  </a:lnTo>
                  <a:lnTo>
                    <a:pt x="162" y="159"/>
                  </a:lnTo>
                  <a:lnTo>
                    <a:pt x="162" y="157"/>
                  </a:lnTo>
                  <a:lnTo>
                    <a:pt x="164" y="157"/>
                  </a:lnTo>
                  <a:lnTo>
                    <a:pt x="166" y="157"/>
                  </a:lnTo>
                  <a:lnTo>
                    <a:pt x="166" y="156"/>
                  </a:lnTo>
                  <a:lnTo>
                    <a:pt x="166" y="154"/>
                  </a:lnTo>
                  <a:lnTo>
                    <a:pt x="167" y="154"/>
                  </a:lnTo>
                  <a:lnTo>
                    <a:pt x="169" y="154"/>
                  </a:lnTo>
                  <a:lnTo>
                    <a:pt x="169" y="152"/>
                  </a:lnTo>
                  <a:lnTo>
                    <a:pt x="171" y="152"/>
                  </a:lnTo>
                  <a:lnTo>
                    <a:pt x="171" y="154"/>
                  </a:lnTo>
                  <a:lnTo>
                    <a:pt x="171" y="156"/>
                  </a:lnTo>
                  <a:lnTo>
                    <a:pt x="171" y="157"/>
                  </a:lnTo>
                  <a:lnTo>
                    <a:pt x="171" y="156"/>
                  </a:lnTo>
                  <a:lnTo>
                    <a:pt x="171" y="157"/>
                  </a:lnTo>
                  <a:lnTo>
                    <a:pt x="169" y="157"/>
                  </a:lnTo>
                  <a:lnTo>
                    <a:pt x="169" y="159"/>
                  </a:lnTo>
                  <a:lnTo>
                    <a:pt x="169" y="161"/>
                  </a:lnTo>
                  <a:lnTo>
                    <a:pt x="169" y="163"/>
                  </a:lnTo>
                  <a:lnTo>
                    <a:pt x="169" y="165"/>
                  </a:lnTo>
                  <a:lnTo>
                    <a:pt x="169" y="167"/>
                  </a:lnTo>
                  <a:lnTo>
                    <a:pt x="169" y="169"/>
                  </a:lnTo>
                  <a:lnTo>
                    <a:pt x="169" y="171"/>
                  </a:lnTo>
                  <a:lnTo>
                    <a:pt x="169" y="173"/>
                  </a:lnTo>
                  <a:lnTo>
                    <a:pt x="169" y="175"/>
                  </a:lnTo>
                  <a:lnTo>
                    <a:pt x="169" y="177"/>
                  </a:lnTo>
                  <a:lnTo>
                    <a:pt x="171" y="175"/>
                  </a:lnTo>
                  <a:lnTo>
                    <a:pt x="173" y="175"/>
                  </a:lnTo>
                  <a:lnTo>
                    <a:pt x="173" y="177"/>
                  </a:lnTo>
                  <a:lnTo>
                    <a:pt x="175" y="177"/>
                  </a:lnTo>
                  <a:lnTo>
                    <a:pt x="177" y="177"/>
                  </a:lnTo>
                  <a:lnTo>
                    <a:pt x="181" y="175"/>
                  </a:lnTo>
                  <a:lnTo>
                    <a:pt x="183" y="175"/>
                  </a:lnTo>
                  <a:lnTo>
                    <a:pt x="185" y="175"/>
                  </a:lnTo>
                  <a:lnTo>
                    <a:pt x="187" y="175"/>
                  </a:lnTo>
                  <a:lnTo>
                    <a:pt x="187" y="177"/>
                  </a:lnTo>
                  <a:lnTo>
                    <a:pt x="189" y="179"/>
                  </a:lnTo>
                  <a:lnTo>
                    <a:pt x="191" y="182"/>
                  </a:lnTo>
                  <a:lnTo>
                    <a:pt x="192" y="184"/>
                  </a:lnTo>
                  <a:lnTo>
                    <a:pt x="194" y="188"/>
                  </a:lnTo>
                  <a:lnTo>
                    <a:pt x="196" y="190"/>
                  </a:lnTo>
                  <a:lnTo>
                    <a:pt x="198" y="194"/>
                  </a:lnTo>
                  <a:lnTo>
                    <a:pt x="200" y="196"/>
                  </a:lnTo>
                  <a:lnTo>
                    <a:pt x="200" y="200"/>
                  </a:lnTo>
                  <a:lnTo>
                    <a:pt x="202" y="200"/>
                  </a:lnTo>
                  <a:lnTo>
                    <a:pt x="202" y="202"/>
                  </a:lnTo>
                  <a:lnTo>
                    <a:pt x="200" y="202"/>
                  </a:lnTo>
                  <a:lnTo>
                    <a:pt x="200" y="203"/>
                  </a:lnTo>
                  <a:lnTo>
                    <a:pt x="198" y="205"/>
                  </a:lnTo>
                  <a:lnTo>
                    <a:pt x="196" y="205"/>
                  </a:lnTo>
                  <a:lnTo>
                    <a:pt x="196" y="207"/>
                  </a:lnTo>
                  <a:lnTo>
                    <a:pt x="196" y="209"/>
                  </a:lnTo>
                  <a:lnTo>
                    <a:pt x="196" y="211"/>
                  </a:lnTo>
                  <a:lnTo>
                    <a:pt x="196" y="213"/>
                  </a:lnTo>
                  <a:lnTo>
                    <a:pt x="196" y="217"/>
                  </a:lnTo>
                  <a:lnTo>
                    <a:pt x="196" y="219"/>
                  </a:lnTo>
                  <a:lnTo>
                    <a:pt x="194" y="219"/>
                  </a:lnTo>
                  <a:lnTo>
                    <a:pt x="194" y="221"/>
                  </a:lnTo>
                  <a:lnTo>
                    <a:pt x="196" y="221"/>
                  </a:lnTo>
                  <a:lnTo>
                    <a:pt x="196" y="223"/>
                  </a:lnTo>
                  <a:lnTo>
                    <a:pt x="196" y="225"/>
                  </a:lnTo>
                  <a:lnTo>
                    <a:pt x="198" y="225"/>
                  </a:lnTo>
                  <a:lnTo>
                    <a:pt x="198" y="227"/>
                  </a:lnTo>
                  <a:lnTo>
                    <a:pt x="198" y="228"/>
                  </a:lnTo>
                  <a:lnTo>
                    <a:pt x="196" y="228"/>
                  </a:lnTo>
                  <a:lnTo>
                    <a:pt x="196" y="230"/>
                  </a:lnTo>
                  <a:lnTo>
                    <a:pt x="196" y="232"/>
                  </a:lnTo>
                  <a:lnTo>
                    <a:pt x="194" y="232"/>
                  </a:lnTo>
                  <a:lnTo>
                    <a:pt x="194" y="234"/>
                  </a:lnTo>
                  <a:lnTo>
                    <a:pt x="192" y="234"/>
                  </a:lnTo>
                  <a:lnTo>
                    <a:pt x="192" y="236"/>
                  </a:lnTo>
                  <a:lnTo>
                    <a:pt x="192" y="238"/>
                  </a:lnTo>
                  <a:lnTo>
                    <a:pt x="191" y="238"/>
                  </a:lnTo>
                  <a:lnTo>
                    <a:pt x="191" y="240"/>
                  </a:lnTo>
                  <a:lnTo>
                    <a:pt x="191" y="242"/>
                  </a:lnTo>
                  <a:lnTo>
                    <a:pt x="192" y="244"/>
                  </a:lnTo>
                  <a:lnTo>
                    <a:pt x="194" y="246"/>
                  </a:lnTo>
                  <a:lnTo>
                    <a:pt x="192" y="246"/>
                  </a:lnTo>
                  <a:lnTo>
                    <a:pt x="192" y="248"/>
                  </a:lnTo>
                  <a:lnTo>
                    <a:pt x="191" y="248"/>
                  </a:lnTo>
                  <a:lnTo>
                    <a:pt x="191" y="250"/>
                  </a:lnTo>
                  <a:lnTo>
                    <a:pt x="189" y="250"/>
                  </a:lnTo>
                  <a:lnTo>
                    <a:pt x="189" y="248"/>
                  </a:lnTo>
                  <a:lnTo>
                    <a:pt x="187" y="248"/>
                  </a:lnTo>
                  <a:lnTo>
                    <a:pt x="187" y="246"/>
                  </a:lnTo>
                  <a:lnTo>
                    <a:pt x="185" y="246"/>
                  </a:lnTo>
                  <a:lnTo>
                    <a:pt x="183" y="246"/>
                  </a:lnTo>
                  <a:lnTo>
                    <a:pt x="183" y="248"/>
                  </a:lnTo>
                  <a:lnTo>
                    <a:pt x="181" y="248"/>
                  </a:lnTo>
                  <a:lnTo>
                    <a:pt x="183" y="251"/>
                  </a:lnTo>
                  <a:lnTo>
                    <a:pt x="185" y="251"/>
                  </a:lnTo>
                  <a:lnTo>
                    <a:pt x="185" y="253"/>
                  </a:lnTo>
                  <a:lnTo>
                    <a:pt x="183" y="253"/>
                  </a:lnTo>
                  <a:lnTo>
                    <a:pt x="185" y="253"/>
                  </a:lnTo>
                  <a:lnTo>
                    <a:pt x="183" y="253"/>
                  </a:lnTo>
                  <a:lnTo>
                    <a:pt x="183" y="251"/>
                  </a:lnTo>
                  <a:lnTo>
                    <a:pt x="181" y="251"/>
                  </a:lnTo>
                  <a:lnTo>
                    <a:pt x="181" y="253"/>
                  </a:lnTo>
                  <a:lnTo>
                    <a:pt x="179" y="253"/>
                  </a:lnTo>
                  <a:lnTo>
                    <a:pt x="181" y="255"/>
                  </a:lnTo>
                  <a:lnTo>
                    <a:pt x="179" y="255"/>
                  </a:lnTo>
                  <a:lnTo>
                    <a:pt x="181" y="255"/>
                  </a:lnTo>
                  <a:lnTo>
                    <a:pt x="183" y="255"/>
                  </a:lnTo>
                  <a:lnTo>
                    <a:pt x="183" y="257"/>
                  </a:lnTo>
                  <a:lnTo>
                    <a:pt x="183" y="255"/>
                  </a:lnTo>
                  <a:lnTo>
                    <a:pt x="185" y="255"/>
                  </a:lnTo>
                  <a:lnTo>
                    <a:pt x="185" y="257"/>
                  </a:lnTo>
                  <a:lnTo>
                    <a:pt x="185" y="255"/>
                  </a:lnTo>
                  <a:lnTo>
                    <a:pt x="185" y="257"/>
                  </a:lnTo>
                  <a:lnTo>
                    <a:pt x="187" y="257"/>
                  </a:lnTo>
                  <a:lnTo>
                    <a:pt x="189" y="257"/>
                  </a:lnTo>
                  <a:lnTo>
                    <a:pt x="189" y="259"/>
                  </a:lnTo>
                  <a:lnTo>
                    <a:pt x="191" y="259"/>
                  </a:lnTo>
                  <a:lnTo>
                    <a:pt x="189" y="261"/>
                  </a:lnTo>
                  <a:lnTo>
                    <a:pt x="191" y="261"/>
                  </a:lnTo>
                  <a:lnTo>
                    <a:pt x="191" y="263"/>
                  </a:lnTo>
                  <a:lnTo>
                    <a:pt x="192" y="263"/>
                  </a:lnTo>
                  <a:lnTo>
                    <a:pt x="194" y="263"/>
                  </a:lnTo>
                  <a:lnTo>
                    <a:pt x="194" y="261"/>
                  </a:lnTo>
                  <a:lnTo>
                    <a:pt x="196" y="261"/>
                  </a:lnTo>
                  <a:lnTo>
                    <a:pt x="196" y="263"/>
                  </a:lnTo>
                  <a:lnTo>
                    <a:pt x="194" y="263"/>
                  </a:lnTo>
                  <a:lnTo>
                    <a:pt x="196" y="263"/>
                  </a:lnTo>
                  <a:lnTo>
                    <a:pt x="196" y="265"/>
                  </a:lnTo>
                  <a:lnTo>
                    <a:pt x="194" y="265"/>
                  </a:lnTo>
                  <a:lnTo>
                    <a:pt x="194" y="267"/>
                  </a:lnTo>
                  <a:lnTo>
                    <a:pt x="196" y="267"/>
                  </a:lnTo>
                  <a:lnTo>
                    <a:pt x="196" y="269"/>
                  </a:lnTo>
                  <a:lnTo>
                    <a:pt x="194" y="271"/>
                  </a:lnTo>
                  <a:lnTo>
                    <a:pt x="192" y="271"/>
                  </a:lnTo>
                  <a:lnTo>
                    <a:pt x="191" y="273"/>
                  </a:lnTo>
                  <a:lnTo>
                    <a:pt x="191" y="275"/>
                  </a:lnTo>
                  <a:lnTo>
                    <a:pt x="191" y="276"/>
                  </a:lnTo>
                  <a:lnTo>
                    <a:pt x="189" y="276"/>
                  </a:lnTo>
                  <a:lnTo>
                    <a:pt x="187" y="278"/>
                  </a:lnTo>
                  <a:lnTo>
                    <a:pt x="185" y="280"/>
                  </a:lnTo>
                  <a:lnTo>
                    <a:pt x="187" y="280"/>
                  </a:lnTo>
                  <a:lnTo>
                    <a:pt x="189" y="280"/>
                  </a:lnTo>
                  <a:lnTo>
                    <a:pt x="189" y="282"/>
                  </a:lnTo>
                  <a:lnTo>
                    <a:pt x="187" y="284"/>
                  </a:lnTo>
                  <a:lnTo>
                    <a:pt x="185" y="286"/>
                  </a:lnTo>
                  <a:lnTo>
                    <a:pt x="183" y="286"/>
                  </a:lnTo>
                  <a:lnTo>
                    <a:pt x="183" y="288"/>
                  </a:lnTo>
                  <a:lnTo>
                    <a:pt x="183" y="290"/>
                  </a:lnTo>
                  <a:lnTo>
                    <a:pt x="185" y="290"/>
                  </a:lnTo>
                  <a:lnTo>
                    <a:pt x="185" y="292"/>
                  </a:lnTo>
                  <a:lnTo>
                    <a:pt x="183" y="294"/>
                  </a:lnTo>
                  <a:lnTo>
                    <a:pt x="181" y="294"/>
                  </a:lnTo>
                  <a:lnTo>
                    <a:pt x="181" y="296"/>
                  </a:lnTo>
                  <a:lnTo>
                    <a:pt x="179" y="296"/>
                  </a:lnTo>
                  <a:lnTo>
                    <a:pt x="179" y="298"/>
                  </a:lnTo>
                  <a:lnTo>
                    <a:pt x="177" y="298"/>
                  </a:lnTo>
                  <a:lnTo>
                    <a:pt x="175" y="298"/>
                  </a:lnTo>
                  <a:lnTo>
                    <a:pt x="173" y="298"/>
                  </a:lnTo>
                  <a:lnTo>
                    <a:pt x="173" y="296"/>
                  </a:lnTo>
                  <a:lnTo>
                    <a:pt x="171" y="296"/>
                  </a:lnTo>
                  <a:lnTo>
                    <a:pt x="169" y="294"/>
                  </a:lnTo>
                  <a:lnTo>
                    <a:pt x="167" y="294"/>
                  </a:lnTo>
                  <a:lnTo>
                    <a:pt x="167" y="292"/>
                  </a:lnTo>
                  <a:lnTo>
                    <a:pt x="166" y="292"/>
                  </a:lnTo>
                  <a:lnTo>
                    <a:pt x="166" y="290"/>
                  </a:lnTo>
                  <a:lnTo>
                    <a:pt x="164" y="290"/>
                  </a:lnTo>
                  <a:lnTo>
                    <a:pt x="162" y="288"/>
                  </a:lnTo>
                  <a:lnTo>
                    <a:pt x="160" y="286"/>
                  </a:lnTo>
                  <a:lnTo>
                    <a:pt x="158" y="286"/>
                  </a:lnTo>
                  <a:lnTo>
                    <a:pt x="158" y="284"/>
                  </a:lnTo>
                  <a:lnTo>
                    <a:pt x="158" y="282"/>
                  </a:lnTo>
                  <a:lnTo>
                    <a:pt x="158" y="280"/>
                  </a:lnTo>
                  <a:lnTo>
                    <a:pt x="156" y="280"/>
                  </a:lnTo>
                  <a:lnTo>
                    <a:pt x="156" y="278"/>
                  </a:lnTo>
                  <a:lnTo>
                    <a:pt x="154" y="278"/>
                  </a:lnTo>
                  <a:lnTo>
                    <a:pt x="152" y="278"/>
                  </a:lnTo>
                  <a:lnTo>
                    <a:pt x="150" y="278"/>
                  </a:lnTo>
                  <a:lnTo>
                    <a:pt x="150" y="276"/>
                  </a:lnTo>
                  <a:lnTo>
                    <a:pt x="148" y="275"/>
                  </a:lnTo>
                  <a:lnTo>
                    <a:pt x="146" y="275"/>
                  </a:lnTo>
                  <a:lnTo>
                    <a:pt x="146" y="273"/>
                  </a:lnTo>
                  <a:lnTo>
                    <a:pt x="144" y="273"/>
                  </a:lnTo>
                  <a:lnTo>
                    <a:pt x="143" y="271"/>
                  </a:lnTo>
                  <a:lnTo>
                    <a:pt x="141" y="271"/>
                  </a:lnTo>
                  <a:lnTo>
                    <a:pt x="141" y="269"/>
                  </a:lnTo>
                  <a:lnTo>
                    <a:pt x="139" y="269"/>
                  </a:lnTo>
                  <a:lnTo>
                    <a:pt x="137" y="269"/>
                  </a:lnTo>
                  <a:lnTo>
                    <a:pt x="135" y="267"/>
                  </a:lnTo>
                  <a:lnTo>
                    <a:pt x="131" y="267"/>
                  </a:lnTo>
                  <a:lnTo>
                    <a:pt x="131" y="265"/>
                  </a:lnTo>
                  <a:lnTo>
                    <a:pt x="129" y="265"/>
                  </a:lnTo>
                  <a:lnTo>
                    <a:pt x="127" y="265"/>
                  </a:lnTo>
                  <a:lnTo>
                    <a:pt x="127" y="263"/>
                  </a:lnTo>
                  <a:lnTo>
                    <a:pt x="125" y="263"/>
                  </a:lnTo>
                  <a:lnTo>
                    <a:pt x="123" y="261"/>
                  </a:lnTo>
                  <a:lnTo>
                    <a:pt x="121" y="261"/>
                  </a:lnTo>
                  <a:lnTo>
                    <a:pt x="119" y="261"/>
                  </a:lnTo>
                  <a:lnTo>
                    <a:pt x="119" y="259"/>
                  </a:lnTo>
                  <a:lnTo>
                    <a:pt x="118" y="259"/>
                  </a:lnTo>
                  <a:lnTo>
                    <a:pt x="116" y="257"/>
                  </a:lnTo>
                  <a:lnTo>
                    <a:pt x="114" y="257"/>
                  </a:lnTo>
                  <a:lnTo>
                    <a:pt x="114" y="255"/>
                  </a:lnTo>
                  <a:lnTo>
                    <a:pt x="112" y="255"/>
                  </a:lnTo>
                  <a:lnTo>
                    <a:pt x="110" y="255"/>
                  </a:lnTo>
                  <a:lnTo>
                    <a:pt x="110" y="253"/>
                  </a:lnTo>
                  <a:lnTo>
                    <a:pt x="108" y="253"/>
                  </a:lnTo>
                  <a:lnTo>
                    <a:pt x="106" y="251"/>
                  </a:lnTo>
                  <a:lnTo>
                    <a:pt x="104" y="251"/>
                  </a:lnTo>
                  <a:lnTo>
                    <a:pt x="102" y="250"/>
                  </a:lnTo>
                  <a:lnTo>
                    <a:pt x="100" y="250"/>
                  </a:lnTo>
                  <a:lnTo>
                    <a:pt x="100" y="248"/>
                  </a:lnTo>
                  <a:lnTo>
                    <a:pt x="98" y="248"/>
                  </a:lnTo>
                  <a:lnTo>
                    <a:pt x="98" y="246"/>
                  </a:lnTo>
                  <a:lnTo>
                    <a:pt x="96" y="246"/>
                  </a:lnTo>
                  <a:lnTo>
                    <a:pt x="96" y="244"/>
                  </a:lnTo>
                  <a:lnTo>
                    <a:pt x="95" y="244"/>
                  </a:lnTo>
                  <a:lnTo>
                    <a:pt x="95" y="242"/>
                  </a:lnTo>
                  <a:lnTo>
                    <a:pt x="93" y="242"/>
                  </a:lnTo>
                  <a:lnTo>
                    <a:pt x="93" y="240"/>
                  </a:lnTo>
                  <a:lnTo>
                    <a:pt x="91" y="238"/>
                  </a:lnTo>
                  <a:lnTo>
                    <a:pt x="89" y="238"/>
                  </a:lnTo>
                  <a:lnTo>
                    <a:pt x="87" y="236"/>
                  </a:lnTo>
                  <a:lnTo>
                    <a:pt x="87" y="234"/>
                  </a:lnTo>
                  <a:lnTo>
                    <a:pt x="85" y="234"/>
                  </a:lnTo>
                  <a:lnTo>
                    <a:pt x="85" y="232"/>
                  </a:lnTo>
                  <a:lnTo>
                    <a:pt x="83" y="232"/>
                  </a:lnTo>
                  <a:lnTo>
                    <a:pt x="83" y="230"/>
                  </a:lnTo>
                  <a:lnTo>
                    <a:pt x="83" y="228"/>
                  </a:lnTo>
                  <a:lnTo>
                    <a:pt x="81" y="228"/>
                  </a:lnTo>
                  <a:lnTo>
                    <a:pt x="81" y="227"/>
                  </a:lnTo>
                  <a:lnTo>
                    <a:pt x="81" y="228"/>
                  </a:lnTo>
                  <a:lnTo>
                    <a:pt x="81" y="227"/>
                  </a:lnTo>
                  <a:lnTo>
                    <a:pt x="81" y="225"/>
                  </a:lnTo>
                  <a:lnTo>
                    <a:pt x="81" y="223"/>
                  </a:lnTo>
                  <a:lnTo>
                    <a:pt x="79" y="223"/>
                  </a:lnTo>
                  <a:lnTo>
                    <a:pt x="79" y="225"/>
                  </a:lnTo>
                  <a:lnTo>
                    <a:pt x="79" y="223"/>
                  </a:lnTo>
                  <a:lnTo>
                    <a:pt x="79" y="221"/>
                  </a:lnTo>
                  <a:lnTo>
                    <a:pt x="81" y="221"/>
                  </a:lnTo>
                  <a:lnTo>
                    <a:pt x="81" y="223"/>
                  </a:lnTo>
                  <a:lnTo>
                    <a:pt x="79" y="223"/>
                  </a:lnTo>
                  <a:lnTo>
                    <a:pt x="81" y="223"/>
                  </a:lnTo>
                  <a:lnTo>
                    <a:pt x="81" y="221"/>
                  </a:lnTo>
                  <a:lnTo>
                    <a:pt x="81" y="219"/>
                  </a:lnTo>
                  <a:lnTo>
                    <a:pt x="83" y="217"/>
                  </a:lnTo>
                  <a:lnTo>
                    <a:pt x="81" y="217"/>
                  </a:lnTo>
                  <a:lnTo>
                    <a:pt x="81" y="215"/>
                  </a:lnTo>
                  <a:lnTo>
                    <a:pt x="81" y="213"/>
                  </a:lnTo>
                  <a:lnTo>
                    <a:pt x="79" y="213"/>
                  </a:lnTo>
                  <a:lnTo>
                    <a:pt x="79" y="211"/>
                  </a:lnTo>
                  <a:lnTo>
                    <a:pt x="77" y="209"/>
                  </a:lnTo>
                  <a:lnTo>
                    <a:pt x="77" y="207"/>
                  </a:lnTo>
                  <a:lnTo>
                    <a:pt x="77" y="205"/>
                  </a:lnTo>
                  <a:lnTo>
                    <a:pt x="75" y="205"/>
                  </a:lnTo>
                  <a:lnTo>
                    <a:pt x="73" y="203"/>
                  </a:lnTo>
                  <a:lnTo>
                    <a:pt x="73" y="202"/>
                  </a:lnTo>
                  <a:lnTo>
                    <a:pt x="71" y="202"/>
                  </a:lnTo>
                  <a:lnTo>
                    <a:pt x="71" y="200"/>
                  </a:lnTo>
                  <a:lnTo>
                    <a:pt x="73" y="200"/>
                  </a:lnTo>
                  <a:lnTo>
                    <a:pt x="71" y="198"/>
                  </a:lnTo>
                  <a:lnTo>
                    <a:pt x="70" y="196"/>
                  </a:lnTo>
                  <a:lnTo>
                    <a:pt x="68" y="196"/>
                  </a:lnTo>
                  <a:lnTo>
                    <a:pt x="68" y="194"/>
                  </a:lnTo>
                  <a:lnTo>
                    <a:pt x="66" y="194"/>
                  </a:lnTo>
                  <a:lnTo>
                    <a:pt x="68" y="192"/>
                  </a:lnTo>
                  <a:lnTo>
                    <a:pt x="66" y="190"/>
                  </a:lnTo>
                  <a:lnTo>
                    <a:pt x="66" y="188"/>
                  </a:lnTo>
                  <a:lnTo>
                    <a:pt x="66" y="186"/>
                  </a:lnTo>
                  <a:lnTo>
                    <a:pt x="64" y="186"/>
                  </a:lnTo>
                  <a:lnTo>
                    <a:pt x="64" y="184"/>
                  </a:lnTo>
                  <a:lnTo>
                    <a:pt x="62" y="182"/>
                  </a:lnTo>
                  <a:lnTo>
                    <a:pt x="60" y="180"/>
                  </a:lnTo>
                  <a:lnTo>
                    <a:pt x="58" y="180"/>
                  </a:lnTo>
                  <a:lnTo>
                    <a:pt x="60" y="180"/>
                  </a:lnTo>
                  <a:lnTo>
                    <a:pt x="60" y="179"/>
                  </a:lnTo>
                  <a:lnTo>
                    <a:pt x="58" y="179"/>
                  </a:lnTo>
                  <a:lnTo>
                    <a:pt x="60" y="177"/>
                  </a:lnTo>
                  <a:lnTo>
                    <a:pt x="58" y="177"/>
                  </a:lnTo>
                  <a:lnTo>
                    <a:pt x="58" y="175"/>
                  </a:lnTo>
                  <a:lnTo>
                    <a:pt x="58" y="173"/>
                  </a:lnTo>
                  <a:lnTo>
                    <a:pt x="56" y="173"/>
                  </a:lnTo>
                  <a:lnTo>
                    <a:pt x="58" y="173"/>
                  </a:lnTo>
                  <a:lnTo>
                    <a:pt x="56" y="173"/>
                  </a:lnTo>
                  <a:lnTo>
                    <a:pt x="56" y="171"/>
                  </a:lnTo>
                  <a:lnTo>
                    <a:pt x="54" y="169"/>
                  </a:lnTo>
                  <a:lnTo>
                    <a:pt x="54" y="167"/>
                  </a:lnTo>
                  <a:lnTo>
                    <a:pt x="52" y="167"/>
                  </a:lnTo>
                  <a:lnTo>
                    <a:pt x="52" y="165"/>
                  </a:lnTo>
                  <a:lnTo>
                    <a:pt x="52" y="163"/>
                  </a:lnTo>
                  <a:lnTo>
                    <a:pt x="50" y="163"/>
                  </a:lnTo>
                  <a:lnTo>
                    <a:pt x="50" y="161"/>
                  </a:lnTo>
                  <a:lnTo>
                    <a:pt x="50" y="159"/>
                  </a:lnTo>
                  <a:lnTo>
                    <a:pt x="48" y="159"/>
                  </a:lnTo>
                  <a:lnTo>
                    <a:pt x="50" y="159"/>
                  </a:lnTo>
                  <a:lnTo>
                    <a:pt x="50" y="157"/>
                  </a:lnTo>
                  <a:lnTo>
                    <a:pt x="48" y="157"/>
                  </a:lnTo>
                  <a:lnTo>
                    <a:pt x="50" y="157"/>
                  </a:lnTo>
                  <a:lnTo>
                    <a:pt x="48" y="156"/>
                  </a:lnTo>
                  <a:lnTo>
                    <a:pt x="48" y="154"/>
                  </a:lnTo>
                  <a:lnTo>
                    <a:pt x="47" y="154"/>
                  </a:lnTo>
                  <a:lnTo>
                    <a:pt x="47" y="152"/>
                  </a:lnTo>
                  <a:lnTo>
                    <a:pt x="47" y="150"/>
                  </a:lnTo>
                  <a:lnTo>
                    <a:pt x="45" y="150"/>
                  </a:lnTo>
                  <a:lnTo>
                    <a:pt x="45" y="148"/>
                  </a:lnTo>
                  <a:lnTo>
                    <a:pt x="45" y="146"/>
                  </a:lnTo>
                  <a:lnTo>
                    <a:pt x="45" y="148"/>
                  </a:lnTo>
                  <a:lnTo>
                    <a:pt x="43" y="148"/>
                  </a:lnTo>
                  <a:lnTo>
                    <a:pt x="43" y="146"/>
                  </a:lnTo>
                  <a:lnTo>
                    <a:pt x="45" y="146"/>
                  </a:lnTo>
                  <a:lnTo>
                    <a:pt x="43" y="146"/>
                  </a:lnTo>
                  <a:lnTo>
                    <a:pt x="43" y="144"/>
                  </a:lnTo>
                  <a:lnTo>
                    <a:pt x="43" y="142"/>
                  </a:lnTo>
                  <a:lnTo>
                    <a:pt x="41" y="142"/>
                  </a:lnTo>
                  <a:lnTo>
                    <a:pt x="41" y="140"/>
                  </a:lnTo>
                  <a:lnTo>
                    <a:pt x="41" y="138"/>
                  </a:lnTo>
                  <a:lnTo>
                    <a:pt x="41" y="136"/>
                  </a:lnTo>
                  <a:lnTo>
                    <a:pt x="39" y="136"/>
                  </a:lnTo>
                  <a:lnTo>
                    <a:pt x="39" y="134"/>
                  </a:lnTo>
                  <a:lnTo>
                    <a:pt x="37" y="132"/>
                  </a:lnTo>
                  <a:lnTo>
                    <a:pt x="37" y="131"/>
                  </a:lnTo>
                  <a:lnTo>
                    <a:pt x="35" y="129"/>
                  </a:lnTo>
                  <a:lnTo>
                    <a:pt x="33" y="127"/>
                  </a:lnTo>
                  <a:lnTo>
                    <a:pt x="31" y="127"/>
                  </a:lnTo>
                  <a:lnTo>
                    <a:pt x="31" y="125"/>
                  </a:lnTo>
                  <a:lnTo>
                    <a:pt x="29" y="123"/>
                  </a:lnTo>
                  <a:lnTo>
                    <a:pt x="31" y="123"/>
                  </a:lnTo>
                  <a:lnTo>
                    <a:pt x="29" y="123"/>
                  </a:lnTo>
                  <a:lnTo>
                    <a:pt x="29" y="121"/>
                  </a:lnTo>
                  <a:lnTo>
                    <a:pt x="29" y="119"/>
                  </a:lnTo>
                  <a:lnTo>
                    <a:pt x="27" y="119"/>
                  </a:lnTo>
                  <a:lnTo>
                    <a:pt x="27" y="117"/>
                  </a:lnTo>
                  <a:lnTo>
                    <a:pt x="27" y="115"/>
                  </a:lnTo>
                  <a:lnTo>
                    <a:pt x="25" y="115"/>
                  </a:lnTo>
                  <a:lnTo>
                    <a:pt x="25" y="113"/>
                  </a:lnTo>
                  <a:lnTo>
                    <a:pt x="23" y="111"/>
                  </a:lnTo>
                  <a:lnTo>
                    <a:pt x="22" y="109"/>
                  </a:lnTo>
                  <a:lnTo>
                    <a:pt x="22" y="108"/>
                  </a:lnTo>
                  <a:lnTo>
                    <a:pt x="20" y="106"/>
                  </a:lnTo>
                  <a:lnTo>
                    <a:pt x="18" y="106"/>
                  </a:lnTo>
                  <a:lnTo>
                    <a:pt x="16" y="104"/>
                  </a:lnTo>
                  <a:lnTo>
                    <a:pt x="14" y="104"/>
                  </a:lnTo>
                  <a:lnTo>
                    <a:pt x="10" y="102"/>
                  </a:lnTo>
                  <a:lnTo>
                    <a:pt x="8" y="100"/>
                  </a:lnTo>
                  <a:lnTo>
                    <a:pt x="6" y="98"/>
                  </a:lnTo>
                  <a:lnTo>
                    <a:pt x="4" y="98"/>
                  </a:lnTo>
                  <a:lnTo>
                    <a:pt x="4" y="96"/>
                  </a:lnTo>
                  <a:lnTo>
                    <a:pt x="2" y="96"/>
                  </a:lnTo>
                  <a:lnTo>
                    <a:pt x="2" y="94"/>
                  </a:lnTo>
                  <a:lnTo>
                    <a:pt x="4" y="94"/>
                  </a:lnTo>
                  <a:lnTo>
                    <a:pt x="4" y="92"/>
                  </a:lnTo>
                  <a:lnTo>
                    <a:pt x="6" y="94"/>
                  </a:lnTo>
                  <a:lnTo>
                    <a:pt x="6" y="92"/>
                  </a:lnTo>
                  <a:lnTo>
                    <a:pt x="8" y="92"/>
                  </a:lnTo>
                  <a:lnTo>
                    <a:pt x="8" y="90"/>
                  </a:lnTo>
                  <a:lnTo>
                    <a:pt x="8" y="88"/>
                  </a:lnTo>
                  <a:lnTo>
                    <a:pt x="6" y="86"/>
                  </a:lnTo>
                  <a:lnTo>
                    <a:pt x="4" y="84"/>
                  </a:lnTo>
                  <a:lnTo>
                    <a:pt x="2" y="84"/>
                  </a:lnTo>
                  <a:lnTo>
                    <a:pt x="2" y="83"/>
                  </a:lnTo>
                  <a:lnTo>
                    <a:pt x="2" y="81"/>
                  </a:lnTo>
                  <a:lnTo>
                    <a:pt x="4" y="81"/>
                  </a:lnTo>
                  <a:lnTo>
                    <a:pt x="4" y="79"/>
                  </a:lnTo>
                  <a:lnTo>
                    <a:pt x="2" y="79"/>
                  </a:lnTo>
                  <a:lnTo>
                    <a:pt x="2" y="77"/>
                  </a:lnTo>
                  <a:lnTo>
                    <a:pt x="0" y="75"/>
                  </a:lnTo>
                  <a:lnTo>
                    <a:pt x="0" y="73"/>
                  </a:lnTo>
                  <a:lnTo>
                    <a:pt x="0" y="71"/>
                  </a:lnTo>
                  <a:lnTo>
                    <a:pt x="0" y="69"/>
                  </a:lnTo>
                  <a:lnTo>
                    <a:pt x="0" y="67"/>
                  </a:lnTo>
                  <a:lnTo>
                    <a:pt x="2" y="67"/>
                  </a:lnTo>
                  <a:lnTo>
                    <a:pt x="4" y="65"/>
                  </a:lnTo>
                  <a:lnTo>
                    <a:pt x="6" y="63"/>
                  </a:lnTo>
                  <a:lnTo>
                    <a:pt x="6" y="61"/>
                  </a:lnTo>
                  <a:lnTo>
                    <a:pt x="8" y="61"/>
                  </a:lnTo>
                  <a:lnTo>
                    <a:pt x="8" y="60"/>
                  </a:lnTo>
                  <a:lnTo>
                    <a:pt x="12" y="58"/>
                  </a:lnTo>
                  <a:lnTo>
                    <a:pt x="12" y="56"/>
                  </a:lnTo>
                  <a:lnTo>
                    <a:pt x="14" y="56"/>
                  </a:lnTo>
                  <a:lnTo>
                    <a:pt x="16" y="56"/>
                  </a:lnTo>
                  <a:lnTo>
                    <a:pt x="16" y="54"/>
                  </a:lnTo>
                  <a:lnTo>
                    <a:pt x="18" y="54"/>
                  </a:lnTo>
                  <a:lnTo>
                    <a:pt x="18" y="56"/>
                  </a:lnTo>
                  <a:lnTo>
                    <a:pt x="18" y="58"/>
                  </a:lnTo>
                  <a:lnTo>
                    <a:pt x="18" y="60"/>
                  </a:lnTo>
                  <a:lnTo>
                    <a:pt x="18" y="61"/>
                  </a:lnTo>
                  <a:lnTo>
                    <a:pt x="18" y="63"/>
                  </a:lnTo>
                  <a:lnTo>
                    <a:pt x="16" y="63"/>
                  </a:lnTo>
                  <a:lnTo>
                    <a:pt x="14" y="63"/>
                  </a:lnTo>
                  <a:lnTo>
                    <a:pt x="14" y="65"/>
                  </a:lnTo>
                  <a:lnTo>
                    <a:pt x="14" y="67"/>
                  </a:lnTo>
                  <a:lnTo>
                    <a:pt x="16" y="67"/>
                  </a:lnTo>
                  <a:lnTo>
                    <a:pt x="14" y="69"/>
                  </a:lnTo>
                  <a:lnTo>
                    <a:pt x="14" y="71"/>
                  </a:lnTo>
                  <a:lnTo>
                    <a:pt x="16" y="71"/>
                  </a:lnTo>
                  <a:lnTo>
                    <a:pt x="18" y="69"/>
                  </a:lnTo>
                  <a:lnTo>
                    <a:pt x="20" y="69"/>
                  </a:lnTo>
                  <a:lnTo>
                    <a:pt x="22" y="69"/>
                  </a:lnTo>
                  <a:lnTo>
                    <a:pt x="23" y="71"/>
                  </a:lnTo>
                  <a:lnTo>
                    <a:pt x="25" y="71"/>
                  </a:lnTo>
                  <a:lnTo>
                    <a:pt x="27" y="71"/>
                  </a:lnTo>
                  <a:lnTo>
                    <a:pt x="29" y="73"/>
                  </a:lnTo>
                  <a:lnTo>
                    <a:pt x="29" y="75"/>
                  </a:lnTo>
                  <a:lnTo>
                    <a:pt x="29" y="77"/>
                  </a:lnTo>
                  <a:lnTo>
                    <a:pt x="31" y="77"/>
                  </a:lnTo>
                  <a:lnTo>
                    <a:pt x="31" y="79"/>
                  </a:lnTo>
                  <a:lnTo>
                    <a:pt x="33" y="79"/>
                  </a:lnTo>
                  <a:lnTo>
                    <a:pt x="35" y="79"/>
                  </a:lnTo>
                  <a:lnTo>
                    <a:pt x="37" y="81"/>
                  </a:lnTo>
                  <a:lnTo>
                    <a:pt x="37" y="79"/>
                  </a:lnTo>
                  <a:lnTo>
                    <a:pt x="37" y="77"/>
                  </a:lnTo>
                  <a:lnTo>
                    <a:pt x="39" y="77"/>
                  </a:lnTo>
                  <a:lnTo>
                    <a:pt x="39" y="75"/>
                  </a:lnTo>
                  <a:lnTo>
                    <a:pt x="41" y="73"/>
                  </a:lnTo>
                  <a:lnTo>
                    <a:pt x="43" y="73"/>
                  </a:lnTo>
                  <a:lnTo>
                    <a:pt x="43" y="71"/>
                  </a:lnTo>
                  <a:lnTo>
                    <a:pt x="43" y="69"/>
                  </a:lnTo>
                  <a:lnTo>
                    <a:pt x="43" y="67"/>
                  </a:lnTo>
                  <a:lnTo>
                    <a:pt x="45" y="65"/>
                  </a:lnTo>
                  <a:lnTo>
                    <a:pt x="45" y="63"/>
                  </a:lnTo>
                  <a:lnTo>
                    <a:pt x="45" y="61"/>
                  </a:lnTo>
                  <a:lnTo>
                    <a:pt x="47" y="61"/>
                  </a:lnTo>
                  <a:lnTo>
                    <a:pt x="47" y="60"/>
                  </a:lnTo>
                  <a:lnTo>
                    <a:pt x="47" y="58"/>
                  </a:lnTo>
                  <a:lnTo>
                    <a:pt x="47" y="56"/>
                  </a:lnTo>
                  <a:lnTo>
                    <a:pt x="47" y="54"/>
                  </a:lnTo>
                  <a:lnTo>
                    <a:pt x="48" y="54"/>
                  </a:lnTo>
                  <a:lnTo>
                    <a:pt x="48" y="56"/>
                  </a:lnTo>
                  <a:lnTo>
                    <a:pt x="50" y="56"/>
                  </a:lnTo>
                  <a:lnTo>
                    <a:pt x="50" y="54"/>
                  </a:lnTo>
                  <a:lnTo>
                    <a:pt x="50" y="52"/>
                  </a:lnTo>
                  <a:lnTo>
                    <a:pt x="52" y="52"/>
                  </a:lnTo>
                  <a:lnTo>
                    <a:pt x="52" y="50"/>
                  </a:lnTo>
                  <a:lnTo>
                    <a:pt x="54" y="48"/>
                  </a:lnTo>
                  <a:lnTo>
                    <a:pt x="56" y="48"/>
                  </a:lnTo>
                  <a:lnTo>
                    <a:pt x="58" y="46"/>
                  </a:lnTo>
                  <a:lnTo>
                    <a:pt x="60" y="46"/>
                  </a:lnTo>
                  <a:lnTo>
                    <a:pt x="62" y="44"/>
                  </a:lnTo>
                  <a:lnTo>
                    <a:pt x="64" y="44"/>
                  </a:lnTo>
                  <a:lnTo>
                    <a:pt x="66" y="44"/>
                  </a:lnTo>
                  <a:lnTo>
                    <a:pt x="68" y="42"/>
                  </a:lnTo>
                  <a:lnTo>
                    <a:pt x="71" y="42"/>
                  </a:lnTo>
                  <a:lnTo>
                    <a:pt x="73" y="42"/>
                  </a:lnTo>
                  <a:lnTo>
                    <a:pt x="73" y="40"/>
                  </a:lnTo>
                  <a:lnTo>
                    <a:pt x="75" y="40"/>
                  </a:lnTo>
                  <a:lnTo>
                    <a:pt x="77" y="38"/>
                  </a:lnTo>
                  <a:lnTo>
                    <a:pt x="79" y="38"/>
                  </a:lnTo>
                  <a:lnTo>
                    <a:pt x="79" y="36"/>
                  </a:lnTo>
                  <a:lnTo>
                    <a:pt x="81" y="36"/>
                  </a:lnTo>
                  <a:lnTo>
                    <a:pt x="81" y="35"/>
                  </a:lnTo>
                  <a:lnTo>
                    <a:pt x="83" y="35"/>
                  </a:lnTo>
                  <a:lnTo>
                    <a:pt x="85" y="33"/>
                  </a:lnTo>
                  <a:lnTo>
                    <a:pt x="85" y="31"/>
                  </a:lnTo>
                  <a:lnTo>
                    <a:pt x="87" y="31"/>
                  </a:lnTo>
                  <a:lnTo>
                    <a:pt x="87" y="29"/>
                  </a:lnTo>
                  <a:lnTo>
                    <a:pt x="89" y="29"/>
                  </a:lnTo>
                  <a:lnTo>
                    <a:pt x="89" y="27"/>
                  </a:lnTo>
                  <a:lnTo>
                    <a:pt x="91" y="27"/>
                  </a:lnTo>
                  <a:lnTo>
                    <a:pt x="91" y="25"/>
                  </a:lnTo>
                  <a:lnTo>
                    <a:pt x="93" y="25"/>
                  </a:lnTo>
                  <a:lnTo>
                    <a:pt x="93" y="23"/>
                  </a:lnTo>
                  <a:lnTo>
                    <a:pt x="93" y="21"/>
                  </a:lnTo>
                  <a:lnTo>
                    <a:pt x="93" y="19"/>
                  </a:lnTo>
                  <a:lnTo>
                    <a:pt x="95" y="17"/>
                  </a:lnTo>
                  <a:lnTo>
                    <a:pt x="95" y="15"/>
                  </a:lnTo>
                  <a:lnTo>
                    <a:pt x="96" y="15"/>
                  </a:lnTo>
                  <a:lnTo>
                    <a:pt x="96" y="13"/>
                  </a:lnTo>
                  <a:lnTo>
                    <a:pt x="96" y="12"/>
                  </a:lnTo>
                  <a:lnTo>
                    <a:pt x="96" y="10"/>
                  </a:lnTo>
                  <a:lnTo>
                    <a:pt x="96" y="8"/>
                  </a:lnTo>
                  <a:lnTo>
                    <a:pt x="95" y="8"/>
                  </a:lnTo>
                  <a:lnTo>
                    <a:pt x="95" y="6"/>
                  </a:lnTo>
                  <a:lnTo>
                    <a:pt x="93" y="4"/>
                  </a:lnTo>
                  <a:lnTo>
                    <a:pt x="91" y="4"/>
                  </a:lnTo>
                  <a:lnTo>
                    <a:pt x="91" y="2"/>
                  </a:lnTo>
                  <a:lnTo>
                    <a:pt x="93" y="2"/>
                  </a:lnTo>
                  <a:lnTo>
                    <a:pt x="95" y="2"/>
                  </a:lnTo>
                  <a:lnTo>
                    <a:pt x="96" y="2"/>
                  </a:lnTo>
                  <a:lnTo>
                    <a:pt x="96" y="0"/>
                  </a:lnTo>
                  <a:lnTo>
                    <a:pt x="98" y="0"/>
                  </a:lnTo>
                  <a:lnTo>
                    <a:pt x="98" y="2"/>
                  </a:lnTo>
                  <a:lnTo>
                    <a:pt x="100"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4" name="Freeform 183"/>
            <p:cNvSpPr>
              <a:spLocks noEditPoints="1"/>
            </p:cNvSpPr>
            <p:nvPr/>
          </p:nvSpPr>
          <p:spPr bwMode="auto">
            <a:xfrm>
              <a:off x="7910513" y="4548188"/>
              <a:ext cx="46038" cy="38100"/>
            </a:xfrm>
            <a:custGeom>
              <a:avLst/>
              <a:gdLst>
                <a:gd name="T0" fmla="*/ 6 w 29"/>
                <a:gd name="T1" fmla="*/ 24 h 24"/>
                <a:gd name="T2" fmla="*/ 6 w 29"/>
                <a:gd name="T3" fmla="*/ 24 h 24"/>
                <a:gd name="T4" fmla="*/ 6 w 29"/>
                <a:gd name="T5" fmla="*/ 24 h 24"/>
                <a:gd name="T6" fmla="*/ 6 w 29"/>
                <a:gd name="T7" fmla="*/ 24 h 24"/>
                <a:gd name="T8" fmla="*/ 6 w 29"/>
                <a:gd name="T9" fmla="*/ 24 h 24"/>
                <a:gd name="T10" fmla="*/ 6 w 29"/>
                <a:gd name="T11" fmla="*/ 24 h 24"/>
                <a:gd name="T12" fmla="*/ 6 w 29"/>
                <a:gd name="T13" fmla="*/ 24 h 24"/>
                <a:gd name="T14" fmla="*/ 6 w 29"/>
                <a:gd name="T15" fmla="*/ 24 h 24"/>
                <a:gd name="T16" fmla="*/ 0 w 29"/>
                <a:gd name="T17" fmla="*/ 20 h 24"/>
                <a:gd name="T18" fmla="*/ 0 w 29"/>
                <a:gd name="T19" fmla="*/ 20 h 24"/>
                <a:gd name="T20" fmla="*/ 0 w 29"/>
                <a:gd name="T21" fmla="*/ 20 h 24"/>
                <a:gd name="T22" fmla="*/ 6 w 29"/>
                <a:gd name="T23" fmla="*/ 16 h 24"/>
                <a:gd name="T24" fmla="*/ 6 w 29"/>
                <a:gd name="T25" fmla="*/ 16 h 24"/>
                <a:gd name="T26" fmla="*/ 6 w 29"/>
                <a:gd name="T27" fmla="*/ 16 h 24"/>
                <a:gd name="T28" fmla="*/ 6 w 29"/>
                <a:gd name="T29" fmla="*/ 16 h 24"/>
                <a:gd name="T30" fmla="*/ 6 w 29"/>
                <a:gd name="T31" fmla="*/ 16 h 24"/>
                <a:gd name="T32" fmla="*/ 21 w 29"/>
                <a:gd name="T33" fmla="*/ 16 h 24"/>
                <a:gd name="T34" fmla="*/ 21 w 29"/>
                <a:gd name="T35" fmla="*/ 16 h 24"/>
                <a:gd name="T36" fmla="*/ 6 w 29"/>
                <a:gd name="T37" fmla="*/ 14 h 24"/>
                <a:gd name="T38" fmla="*/ 6 w 29"/>
                <a:gd name="T39" fmla="*/ 14 h 24"/>
                <a:gd name="T40" fmla="*/ 8 w 29"/>
                <a:gd name="T41" fmla="*/ 14 h 24"/>
                <a:gd name="T42" fmla="*/ 8 w 29"/>
                <a:gd name="T43" fmla="*/ 14 h 24"/>
                <a:gd name="T44" fmla="*/ 6 w 29"/>
                <a:gd name="T45" fmla="*/ 14 h 24"/>
                <a:gd name="T46" fmla="*/ 6 w 29"/>
                <a:gd name="T47" fmla="*/ 14 h 24"/>
                <a:gd name="T48" fmla="*/ 6 w 29"/>
                <a:gd name="T49" fmla="*/ 14 h 24"/>
                <a:gd name="T50" fmla="*/ 6 w 29"/>
                <a:gd name="T51" fmla="*/ 14 h 24"/>
                <a:gd name="T52" fmla="*/ 6 w 29"/>
                <a:gd name="T53" fmla="*/ 12 h 24"/>
                <a:gd name="T54" fmla="*/ 6 w 29"/>
                <a:gd name="T55" fmla="*/ 12 h 24"/>
                <a:gd name="T56" fmla="*/ 6 w 29"/>
                <a:gd name="T57" fmla="*/ 12 h 24"/>
                <a:gd name="T58" fmla="*/ 6 w 29"/>
                <a:gd name="T59" fmla="*/ 12 h 24"/>
                <a:gd name="T60" fmla="*/ 29 w 29"/>
                <a:gd name="T61" fmla="*/ 8 h 24"/>
                <a:gd name="T62" fmla="*/ 29 w 29"/>
                <a:gd name="T63" fmla="*/ 8 h 24"/>
                <a:gd name="T64" fmla="*/ 29 w 29"/>
                <a:gd name="T65" fmla="*/ 8 h 24"/>
                <a:gd name="T66" fmla="*/ 29 w 29"/>
                <a:gd name="T67" fmla="*/ 8 h 24"/>
                <a:gd name="T68" fmla="*/ 29 w 29"/>
                <a:gd name="T69" fmla="*/ 8 h 24"/>
                <a:gd name="T70" fmla="*/ 29 w 29"/>
                <a:gd name="T71" fmla="*/ 8 h 24"/>
                <a:gd name="T72" fmla="*/ 29 w 29"/>
                <a:gd name="T73" fmla="*/ 6 h 24"/>
                <a:gd name="T74" fmla="*/ 29 w 29"/>
                <a:gd name="T75" fmla="*/ 6 h 24"/>
                <a:gd name="T76" fmla="*/ 29 w 29"/>
                <a:gd name="T77" fmla="*/ 6 h 24"/>
                <a:gd name="T78" fmla="*/ 29 w 29"/>
                <a:gd name="T79" fmla="*/ 6 h 24"/>
                <a:gd name="T80" fmla="*/ 29 w 29"/>
                <a:gd name="T81" fmla="*/ 6 h 24"/>
                <a:gd name="T82" fmla="*/ 29 w 29"/>
                <a:gd name="T83" fmla="*/ 6 h 24"/>
                <a:gd name="T84" fmla="*/ 4 w 29"/>
                <a:gd name="T85" fmla="*/ 2 h 24"/>
                <a:gd name="T86" fmla="*/ 4 w 29"/>
                <a:gd name="T87" fmla="*/ 2 h 24"/>
                <a:gd name="T88" fmla="*/ 4 w 29"/>
                <a:gd name="T89" fmla="*/ 2 h 24"/>
                <a:gd name="T90" fmla="*/ 4 w 29"/>
                <a:gd name="T91" fmla="*/ 2 h 24"/>
                <a:gd name="T92" fmla="*/ 15 w 29"/>
                <a:gd name="T93" fmla="*/ 0 h 24"/>
                <a:gd name="T94" fmla="*/ 15 w 29"/>
                <a:gd name="T95" fmla="*/ 0 h 24"/>
                <a:gd name="T96" fmla="*/ 15 w 29"/>
                <a:gd name="T97" fmla="*/ 0 h 24"/>
                <a:gd name="T98" fmla="*/ 15 w 29"/>
                <a:gd name="T99" fmla="*/ 0 h 24"/>
                <a:gd name="T100" fmla="*/ 15 w 29"/>
                <a:gd name="T10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 h="24">
                  <a:moveTo>
                    <a:pt x="6" y="24"/>
                  </a:moveTo>
                  <a:lnTo>
                    <a:pt x="6" y="24"/>
                  </a:lnTo>
                  <a:lnTo>
                    <a:pt x="6" y="24"/>
                  </a:lnTo>
                  <a:lnTo>
                    <a:pt x="6" y="24"/>
                  </a:lnTo>
                  <a:lnTo>
                    <a:pt x="6" y="24"/>
                  </a:lnTo>
                  <a:lnTo>
                    <a:pt x="6" y="24"/>
                  </a:lnTo>
                  <a:lnTo>
                    <a:pt x="6" y="24"/>
                  </a:lnTo>
                  <a:lnTo>
                    <a:pt x="6" y="24"/>
                  </a:lnTo>
                  <a:lnTo>
                    <a:pt x="6" y="24"/>
                  </a:lnTo>
                  <a:lnTo>
                    <a:pt x="6" y="24"/>
                  </a:lnTo>
                  <a:lnTo>
                    <a:pt x="6" y="24"/>
                  </a:lnTo>
                  <a:lnTo>
                    <a:pt x="6" y="24"/>
                  </a:lnTo>
                  <a:close/>
                  <a:moveTo>
                    <a:pt x="6" y="24"/>
                  </a:moveTo>
                  <a:lnTo>
                    <a:pt x="6" y="24"/>
                  </a:lnTo>
                  <a:lnTo>
                    <a:pt x="6" y="24"/>
                  </a:lnTo>
                  <a:lnTo>
                    <a:pt x="6" y="24"/>
                  </a:lnTo>
                  <a:close/>
                  <a:moveTo>
                    <a:pt x="0" y="20"/>
                  </a:moveTo>
                  <a:lnTo>
                    <a:pt x="0" y="20"/>
                  </a:lnTo>
                  <a:lnTo>
                    <a:pt x="0" y="20"/>
                  </a:lnTo>
                  <a:lnTo>
                    <a:pt x="0" y="20"/>
                  </a:lnTo>
                  <a:lnTo>
                    <a:pt x="0" y="20"/>
                  </a:lnTo>
                  <a:lnTo>
                    <a:pt x="0" y="20"/>
                  </a:lnTo>
                  <a:lnTo>
                    <a:pt x="0" y="20"/>
                  </a:lnTo>
                  <a:close/>
                  <a:moveTo>
                    <a:pt x="6" y="16"/>
                  </a:moveTo>
                  <a:lnTo>
                    <a:pt x="6" y="16"/>
                  </a:lnTo>
                  <a:lnTo>
                    <a:pt x="6" y="16"/>
                  </a:lnTo>
                  <a:lnTo>
                    <a:pt x="6" y="16"/>
                  </a:lnTo>
                  <a:lnTo>
                    <a:pt x="6" y="16"/>
                  </a:lnTo>
                  <a:lnTo>
                    <a:pt x="6" y="16"/>
                  </a:lnTo>
                  <a:lnTo>
                    <a:pt x="6" y="16"/>
                  </a:lnTo>
                  <a:lnTo>
                    <a:pt x="6" y="16"/>
                  </a:lnTo>
                  <a:lnTo>
                    <a:pt x="6" y="16"/>
                  </a:lnTo>
                  <a:close/>
                  <a:moveTo>
                    <a:pt x="21" y="16"/>
                  </a:moveTo>
                  <a:lnTo>
                    <a:pt x="21" y="16"/>
                  </a:lnTo>
                  <a:lnTo>
                    <a:pt x="21" y="16"/>
                  </a:lnTo>
                  <a:lnTo>
                    <a:pt x="21" y="16"/>
                  </a:lnTo>
                  <a:close/>
                  <a:moveTo>
                    <a:pt x="8" y="14"/>
                  </a:moveTo>
                  <a:lnTo>
                    <a:pt x="6" y="14"/>
                  </a:lnTo>
                  <a:lnTo>
                    <a:pt x="6" y="14"/>
                  </a:lnTo>
                  <a:lnTo>
                    <a:pt x="6" y="14"/>
                  </a:lnTo>
                  <a:lnTo>
                    <a:pt x="6" y="14"/>
                  </a:lnTo>
                  <a:lnTo>
                    <a:pt x="8" y="14"/>
                  </a:lnTo>
                  <a:lnTo>
                    <a:pt x="8" y="14"/>
                  </a:lnTo>
                  <a:lnTo>
                    <a:pt x="8" y="14"/>
                  </a:lnTo>
                  <a:close/>
                  <a:moveTo>
                    <a:pt x="6" y="14"/>
                  </a:moveTo>
                  <a:lnTo>
                    <a:pt x="6" y="14"/>
                  </a:lnTo>
                  <a:lnTo>
                    <a:pt x="6" y="14"/>
                  </a:lnTo>
                  <a:lnTo>
                    <a:pt x="6" y="14"/>
                  </a:lnTo>
                  <a:lnTo>
                    <a:pt x="6" y="14"/>
                  </a:lnTo>
                  <a:lnTo>
                    <a:pt x="6" y="14"/>
                  </a:lnTo>
                  <a:lnTo>
                    <a:pt x="6" y="14"/>
                  </a:lnTo>
                  <a:lnTo>
                    <a:pt x="6" y="14"/>
                  </a:lnTo>
                  <a:close/>
                  <a:moveTo>
                    <a:pt x="6" y="12"/>
                  </a:moveTo>
                  <a:lnTo>
                    <a:pt x="6" y="12"/>
                  </a:lnTo>
                  <a:lnTo>
                    <a:pt x="6" y="12"/>
                  </a:lnTo>
                  <a:lnTo>
                    <a:pt x="6" y="12"/>
                  </a:lnTo>
                  <a:lnTo>
                    <a:pt x="6" y="12"/>
                  </a:lnTo>
                  <a:lnTo>
                    <a:pt x="6" y="12"/>
                  </a:lnTo>
                  <a:lnTo>
                    <a:pt x="6" y="12"/>
                  </a:lnTo>
                  <a:lnTo>
                    <a:pt x="6" y="12"/>
                  </a:lnTo>
                  <a:close/>
                  <a:moveTo>
                    <a:pt x="29" y="8"/>
                  </a:moveTo>
                  <a:lnTo>
                    <a:pt x="29" y="8"/>
                  </a:lnTo>
                  <a:lnTo>
                    <a:pt x="29" y="8"/>
                  </a:lnTo>
                  <a:lnTo>
                    <a:pt x="29" y="8"/>
                  </a:lnTo>
                  <a:lnTo>
                    <a:pt x="29" y="8"/>
                  </a:lnTo>
                  <a:lnTo>
                    <a:pt x="29" y="8"/>
                  </a:lnTo>
                  <a:lnTo>
                    <a:pt x="29" y="8"/>
                  </a:lnTo>
                  <a:lnTo>
                    <a:pt x="29" y="8"/>
                  </a:lnTo>
                  <a:lnTo>
                    <a:pt x="29" y="8"/>
                  </a:lnTo>
                  <a:lnTo>
                    <a:pt x="29" y="8"/>
                  </a:lnTo>
                  <a:lnTo>
                    <a:pt x="29" y="8"/>
                  </a:lnTo>
                  <a:lnTo>
                    <a:pt x="29" y="8"/>
                  </a:lnTo>
                  <a:lnTo>
                    <a:pt x="29" y="8"/>
                  </a:lnTo>
                  <a:close/>
                  <a:moveTo>
                    <a:pt x="29" y="6"/>
                  </a:moveTo>
                  <a:lnTo>
                    <a:pt x="29" y="6"/>
                  </a:lnTo>
                  <a:lnTo>
                    <a:pt x="29" y="6"/>
                  </a:lnTo>
                  <a:lnTo>
                    <a:pt x="29" y="6"/>
                  </a:lnTo>
                  <a:lnTo>
                    <a:pt x="29" y="6"/>
                  </a:lnTo>
                  <a:lnTo>
                    <a:pt x="29" y="6"/>
                  </a:lnTo>
                  <a:lnTo>
                    <a:pt x="29" y="6"/>
                  </a:lnTo>
                  <a:lnTo>
                    <a:pt x="29" y="6"/>
                  </a:lnTo>
                  <a:lnTo>
                    <a:pt x="29" y="6"/>
                  </a:lnTo>
                  <a:lnTo>
                    <a:pt x="29" y="6"/>
                  </a:lnTo>
                  <a:lnTo>
                    <a:pt x="29" y="6"/>
                  </a:lnTo>
                  <a:lnTo>
                    <a:pt x="29" y="6"/>
                  </a:lnTo>
                  <a:close/>
                  <a:moveTo>
                    <a:pt x="4" y="2"/>
                  </a:moveTo>
                  <a:lnTo>
                    <a:pt x="4" y="2"/>
                  </a:lnTo>
                  <a:lnTo>
                    <a:pt x="4" y="2"/>
                  </a:lnTo>
                  <a:lnTo>
                    <a:pt x="4" y="2"/>
                  </a:lnTo>
                  <a:lnTo>
                    <a:pt x="4" y="2"/>
                  </a:lnTo>
                  <a:lnTo>
                    <a:pt x="4" y="2"/>
                  </a:lnTo>
                  <a:lnTo>
                    <a:pt x="4" y="2"/>
                  </a:lnTo>
                  <a:lnTo>
                    <a:pt x="4" y="2"/>
                  </a:lnTo>
                  <a:close/>
                  <a:moveTo>
                    <a:pt x="15" y="0"/>
                  </a:moveTo>
                  <a:lnTo>
                    <a:pt x="15" y="0"/>
                  </a:lnTo>
                  <a:lnTo>
                    <a:pt x="15" y="0"/>
                  </a:lnTo>
                  <a:lnTo>
                    <a:pt x="15" y="0"/>
                  </a:lnTo>
                  <a:lnTo>
                    <a:pt x="15" y="0"/>
                  </a:lnTo>
                  <a:lnTo>
                    <a:pt x="15" y="0"/>
                  </a:lnTo>
                  <a:lnTo>
                    <a:pt x="15" y="0"/>
                  </a:lnTo>
                  <a:lnTo>
                    <a:pt x="15" y="0"/>
                  </a:lnTo>
                  <a:lnTo>
                    <a:pt x="15"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5" name="Freeform 184"/>
            <p:cNvSpPr>
              <a:spLocks noEditPoints="1"/>
            </p:cNvSpPr>
            <p:nvPr/>
          </p:nvSpPr>
          <p:spPr bwMode="auto">
            <a:xfrm>
              <a:off x="7983538" y="4286250"/>
              <a:ext cx="244475" cy="427038"/>
            </a:xfrm>
            <a:custGeom>
              <a:avLst/>
              <a:gdLst>
                <a:gd name="T0" fmla="*/ 63 w 154"/>
                <a:gd name="T1" fmla="*/ 256 h 269"/>
                <a:gd name="T2" fmla="*/ 65 w 154"/>
                <a:gd name="T3" fmla="*/ 250 h 269"/>
                <a:gd name="T4" fmla="*/ 85 w 154"/>
                <a:gd name="T5" fmla="*/ 238 h 269"/>
                <a:gd name="T6" fmla="*/ 96 w 154"/>
                <a:gd name="T7" fmla="*/ 227 h 269"/>
                <a:gd name="T8" fmla="*/ 106 w 154"/>
                <a:gd name="T9" fmla="*/ 198 h 269"/>
                <a:gd name="T10" fmla="*/ 140 w 154"/>
                <a:gd name="T11" fmla="*/ 192 h 269"/>
                <a:gd name="T12" fmla="*/ 150 w 154"/>
                <a:gd name="T13" fmla="*/ 219 h 269"/>
                <a:gd name="T14" fmla="*/ 146 w 154"/>
                <a:gd name="T15" fmla="*/ 240 h 269"/>
                <a:gd name="T16" fmla="*/ 138 w 154"/>
                <a:gd name="T17" fmla="*/ 248 h 269"/>
                <a:gd name="T18" fmla="*/ 115 w 154"/>
                <a:gd name="T19" fmla="*/ 244 h 269"/>
                <a:gd name="T20" fmla="*/ 104 w 154"/>
                <a:gd name="T21" fmla="*/ 225 h 269"/>
                <a:gd name="T22" fmla="*/ 92 w 154"/>
                <a:gd name="T23" fmla="*/ 219 h 269"/>
                <a:gd name="T24" fmla="*/ 83 w 154"/>
                <a:gd name="T25" fmla="*/ 223 h 269"/>
                <a:gd name="T26" fmla="*/ 106 w 154"/>
                <a:gd name="T27" fmla="*/ 208 h 269"/>
                <a:gd name="T28" fmla="*/ 123 w 154"/>
                <a:gd name="T29" fmla="*/ 210 h 269"/>
                <a:gd name="T30" fmla="*/ 134 w 154"/>
                <a:gd name="T31" fmla="*/ 189 h 269"/>
                <a:gd name="T32" fmla="*/ 121 w 154"/>
                <a:gd name="T33" fmla="*/ 183 h 269"/>
                <a:gd name="T34" fmla="*/ 133 w 154"/>
                <a:gd name="T35" fmla="*/ 183 h 269"/>
                <a:gd name="T36" fmla="*/ 46 w 154"/>
                <a:gd name="T37" fmla="*/ 175 h 269"/>
                <a:gd name="T38" fmla="*/ 140 w 154"/>
                <a:gd name="T39" fmla="*/ 173 h 269"/>
                <a:gd name="T40" fmla="*/ 100 w 154"/>
                <a:gd name="T41" fmla="*/ 187 h 269"/>
                <a:gd name="T42" fmla="*/ 86 w 154"/>
                <a:gd name="T43" fmla="*/ 190 h 269"/>
                <a:gd name="T44" fmla="*/ 113 w 154"/>
                <a:gd name="T45" fmla="*/ 175 h 269"/>
                <a:gd name="T46" fmla="*/ 110 w 154"/>
                <a:gd name="T47" fmla="*/ 171 h 269"/>
                <a:gd name="T48" fmla="*/ 40 w 154"/>
                <a:gd name="T49" fmla="*/ 169 h 269"/>
                <a:gd name="T50" fmla="*/ 25 w 154"/>
                <a:gd name="T51" fmla="*/ 194 h 269"/>
                <a:gd name="T52" fmla="*/ 10 w 154"/>
                <a:gd name="T53" fmla="*/ 202 h 269"/>
                <a:gd name="T54" fmla="*/ 33 w 154"/>
                <a:gd name="T55" fmla="*/ 177 h 269"/>
                <a:gd name="T56" fmla="*/ 40 w 154"/>
                <a:gd name="T57" fmla="*/ 164 h 269"/>
                <a:gd name="T58" fmla="*/ 131 w 154"/>
                <a:gd name="T59" fmla="*/ 175 h 269"/>
                <a:gd name="T60" fmla="*/ 119 w 154"/>
                <a:gd name="T61" fmla="*/ 167 h 269"/>
                <a:gd name="T62" fmla="*/ 123 w 154"/>
                <a:gd name="T63" fmla="*/ 156 h 269"/>
                <a:gd name="T64" fmla="*/ 100 w 154"/>
                <a:gd name="T65" fmla="*/ 160 h 269"/>
                <a:gd name="T66" fmla="*/ 81 w 154"/>
                <a:gd name="T67" fmla="*/ 171 h 269"/>
                <a:gd name="T68" fmla="*/ 50 w 154"/>
                <a:gd name="T69" fmla="*/ 154 h 269"/>
                <a:gd name="T70" fmla="*/ 50 w 154"/>
                <a:gd name="T71" fmla="*/ 148 h 269"/>
                <a:gd name="T72" fmla="*/ 88 w 154"/>
                <a:gd name="T73" fmla="*/ 144 h 269"/>
                <a:gd name="T74" fmla="*/ 136 w 154"/>
                <a:gd name="T75" fmla="*/ 158 h 269"/>
                <a:gd name="T76" fmla="*/ 129 w 154"/>
                <a:gd name="T77" fmla="*/ 162 h 269"/>
                <a:gd name="T78" fmla="*/ 106 w 154"/>
                <a:gd name="T79" fmla="*/ 144 h 269"/>
                <a:gd name="T80" fmla="*/ 100 w 154"/>
                <a:gd name="T81" fmla="*/ 152 h 269"/>
                <a:gd name="T82" fmla="*/ 81 w 154"/>
                <a:gd name="T83" fmla="*/ 142 h 269"/>
                <a:gd name="T84" fmla="*/ 98 w 154"/>
                <a:gd name="T85" fmla="*/ 137 h 269"/>
                <a:gd name="T86" fmla="*/ 73 w 154"/>
                <a:gd name="T87" fmla="*/ 135 h 269"/>
                <a:gd name="T88" fmla="*/ 58 w 154"/>
                <a:gd name="T89" fmla="*/ 133 h 269"/>
                <a:gd name="T90" fmla="*/ 52 w 154"/>
                <a:gd name="T91" fmla="*/ 121 h 269"/>
                <a:gd name="T92" fmla="*/ 113 w 154"/>
                <a:gd name="T93" fmla="*/ 125 h 269"/>
                <a:gd name="T94" fmla="*/ 81 w 154"/>
                <a:gd name="T95" fmla="*/ 104 h 269"/>
                <a:gd name="T96" fmla="*/ 83 w 154"/>
                <a:gd name="T97" fmla="*/ 45 h 269"/>
                <a:gd name="T98" fmla="*/ 85 w 154"/>
                <a:gd name="T99" fmla="*/ 79 h 269"/>
                <a:gd name="T100" fmla="*/ 73 w 154"/>
                <a:gd name="T101" fmla="*/ 102 h 269"/>
                <a:gd name="T102" fmla="*/ 83 w 154"/>
                <a:gd name="T103" fmla="*/ 117 h 269"/>
                <a:gd name="T104" fmla="*/ 102 w 154"/>
                <a:gd name="T105" fmla="*/ 119 h 269"/>
                <a:gd name="T106" fmla="*/ 108 w 154"/>
                <a:gd name="T107" fmla="*/ 129 h 269"/>
                <a:gd name="T108" fmla="*/ 111 w 154"/>
                <a:gd name="T109" fmla="*/ 139 h 269"/>
                <a:gd name="T110" fmla="*/ 92 w 154"/>
                <a:gd name="T111" fmla="*/ 121 h 269"/>
                <a:gd name="T112" fmla="*/ 75 w 154"/>
                <a:gd name="T113" fmla="*/ 119 h 269"/>
                <a:gd name="T114" fmla="*/ 62 w 154"/>
                <a:gd name="T115" fmla="*/ 114 h 269"/>
                <a:gd name="T116" fmla="*/ 52 w 154"/>
                <a:gd name="T117" fmla="*/ 106 h 269"/>
                <a:gd name="T118" fmla="*/ 46 w 154"/>
                <a:gd name="T119" fmla="*/ 81 h 269"/>
                <a:gd name="T120" fmla="*/ 56 w 154"/>
                <a:gd name="T121" fmla="*/ 56 h 269"/>
                <a:gd name="T122" fmla="*/ 67 w 154"/>
                <a:gd name="T123" fmla="*/ 33 h 269"/>
                <a:gd name="T124" fmla="*/ 81 w 154"/>
                <a:gd name="T125"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4" h="269">
                  <a:moveTo>
                    <a:pt x="40" y="269"/>
                  </a:moveTo>
                  <a:lnTo>
                    <a:pt x="40" y="267"/>
                  </a:lnTo>
                  <a:lnTo>
                    <a:pt x="40" y="265"/>
                  </a:lnTo>
                  <a:lnTo>
                    <a:pt x="40" y="267"/>
                  </a:lnTo>
                  <a:lnTo>
                    <a:pt x="40" y="269"/>
                  </a:lnTo>
                  <a:close/>
                  <a:moveTo>
                    <a:pt x="46" y="267"/>
                  </a:moveTo>
                  <a:lnTo>
                    <a:pt x="46" y="265"/>
                  </a:lnTo>
                  <a:lnTo>
                    <a:pt x="46" y="267"/>
                  </a:lnTo>
                  <a:close/>
                  <a:moveTo>
                    <a:pt x="46" y="263"/>
                  </a:moveTo>
                  <a:lnTo>
                    <a:pt x="44" y="263"/>
                  </a:lnTo>
                  <a:lnTo>
                    <a:pt x="46" y="263"/>
                  </a:lnTo>
                  <a:close/>
                  <a:moveTo>
                    <a:pt x="52" y="260"/>
                  </a:moveTo>
                  <a:lnTo>
                    <a:pt x="52" y="261"/>
                  </a:lnTo>
                  <a:lnTo>
                    <a:pt x="52" y="263"/>
                  </a:lnTo>
                  <a:lnTo>
                    <a:pt x="52" y="261"/>
                  </a:lnTo>
                  <a:lnTo>
                    <a:pt x="50" y="261"/>
                  </a:lnTo>
                  <a:lnTo>
                    <a:pt x="48" y="261"/>
                  </a:lnTo>
                  <a:lnTo>
                    <a:pt x="48" y="263"/>
                  </a:lnTo>
                  <a:lnTo>
                    <a:pt x="46" y="263"/>
                  </a:lnTo>
                  <a:lnTo>
                    <a:pt x="46" y="261"/>
                  </a:lnTo>
                  <a:lnTo>
                    <a:pt x="48" y="261"/>
                  </a:lnTo>
                  <a:lnTo>
                    <a:pt x="50" y="261"/>
                  </a:lnTo>
                  <a:lnTo>
                    <a:pt x="50" y="260"/>
                  </a:lnTo>
                  <a:lnTo>
                    <a:pt x="52" y="260"/>
                  </a:lnTo>
                  <a:close/>
                  <a:moveTo>
                    <a:pt x="63" y="256"/>
                  </a:moveTo>
                  <a:lnTo>
                    <a:pt x="62" y="256"/>
                  </a:lnTo>
                  <a:lnTo>
                    <a:pt x="63" y="256"/>
                  </a:lnTo>
                  <a:close/>
                  <a:moveTo>
                    <a:pt x="62" y="254"/>
                  </a:moveTo>
                  <a:lnTo>
                    <a:pt x="63" y="254"/>
                  </a:lnTo>
                  <a:lnTo>
                    <a:pt x="62" y="254"/>
                  </a:lnTo>
                  <a:close/>
                  <a:moveTo>
                    <a:pt x="63" y="254"/>
                  </a:moveTo>
                  <a:lnTo>
                    <a:pt x="63" y="252"/>
                  </a:lnTo>
                  <a:lnTo>
                    <a:pt x="63" y="254"/>
                  </a:lnTo>
                  <a:close/>
                  <a:moveTo>
                    <a:pt x="69" y="252"/>
                  </a:moveTo>
                  <a:lnTo>
                    <a:pt x="67" y="252"/>
                  </a:lnTo>
                  <a:lnTo>
                    <a:pt x="67" y="250"/>
                  </a:lnTo>
                  <a:lnTo>
                    <a:pt x="67" y="252"/>
                  </a:lnTo>
                  <a:lnTo>
                    <a:pt x="69" y="252"/>
                  </a:lnTo>
                  <a:close/>
                  <a:moveTo>
                    <a:pt x="79" y="248"/>
                  </a:moveTo>
                  <a:lnTo>
                    <a:pt x="77" y="248"/>
                  </a:lnTo>
                  <a:lnTo>
                    <a:pt x="79" y="248"/>
                  </a:lnTo>
                  <a:close/>
                  <a:moveTo>
                    <a:pt x="65" y="246"/>
                  </a:moveTo>
                  <a:lnTo>
                    <a:pt x="67" y="246"/>
                  </a:lnTo>
                  <a:lnTo>
                    <a:pt x="67" y="248"/>
                  </a:lnTo>
                  <a:lnTo>
                    <a:pt x="69" y="248"/>
                  </a:lnTo>
                  <a:lnTo>
                    <a:pt x="71" y="248"/>
                  </a:lnTo>
                  <a:lnTo>
                    <a:pt x="71" y="250"/>
                  </a:lnTo>
                  <a:lnTo>
                    <a:pt x="69" y="250"/>
                  </a:lnTo>
                  <a:lnTo>
                    <a:pt x="67" y="250"/>
                  </a:lnTo>
                  <a:lnTo>
                    <a:pt x="65" y="250"/>
                  </a:lnTo>
                  <a:lnTo>
                    <a:pt x="63" y="250"/>
                  </a:lnTo>
                  <a:lnTo>
                    <a:pt x="63" y="248"/>
                  </a:lnTo>
                  <a:lnTo>
                    <a:pt x="65" y="248"/>
                  </a:lnTo>
                  <a:lnTo>
                    <a:pt x="65" y="246"/>
                  </a:lnTo>
                  <a:close/>
                  <a:moveTo>
                    <a:pt x="58" y="244"/>
                  </a:moveTo>
                  <a:lnTo>
                    <a:pt x="56" y="244"/>
                  </a:lnTo>
                  <a:lnTo>
                    <a:pt x="58" y="244"/>
                  </a:lnTo>
                  <a:lnTo>
                    <a:pt x="58" y="242"/>
                  </a:lnTo>
                  <a:lnTo>
                    <a:pt x="58" y="244"/>
                  </a:lnTo>
                  <a:close/>
                  <a:moveTo>
                    <a:pt x="75" y="238"/>
                  </a:moveTo>
                  <a:lnTo>
                    <a:pt x="75" y="240"/>
                  </a:lnTo>
                  <a:lnTo>
                    <a:pt x="75" y="238"/>
                  </a:lnTo>
                  <a:lnTo>
                    <a:pt x="73" y="238"/>
                  </a:lnTo>
                  <a:lnTo>
                    <a:pt x="75" y="238"/>
                  </a:lnTo>
                  <a:close/>
                  <a:moveTo>
                    <a:pt x="81" y="242"/>
                  </a:moveTo>
                  <a:lnTo>
                    <a:pt x="79" y="240"/>
                  </a:lnTo>
                  <a:lnTo>
                    <a:pt x="79" y="238"/>
                  </a:lnTo>
                  <a:lnTo>
                    <a:pt x="77" y="238"/>
                  </a:lnTo>
                  <a:lnTo>
                    <a:pt x="79" y="238"/>
                  </a:lnTo>
                  <a:lnTo>
                    <a:pt x="81" y="237"/>
                  </a:lnTo>
                  <a:lnTo>
                    <a:pt x="83" y="237"/>
                  </a:lnTo>
                  <a:lnTo>
                    <a:pt x="83" y="238"/>
                  </a:lnTo>
                  <a:lnTo>
                    <a:pt x="85" y="238"/>
                  </a:lnTo>
                  <a:lnTo>
                    <a:pt x="86" y="238"/>
                  </a:lnTo>
                  <a:lnTo>
                    <a:pt x="85" y="238"/>
                  </a:lnTo>
                  <a:lnTo>
                    <a:pt x="85" y="240"/>
                  </a:lnTo>
                  <a:lnTo>
                    <a:pt x="83" y="240"/>
                  </a:lnTo>
                  <a:lnTo>
                    <a:pt x="83" y="242"/>
                  </a:lnTo>
                  <a:lnTo>
                    <a:pt x="81" y="242"/>
                  </a:lnTo>
                  <a:close/>
                  <a:moveTo>
                    <a:pt x="25" y="233"/>
                  </a:moveTo>
                  <a:lnTo>
                    <a:pt x="23" y="233"/>
                  </a:lnTo>
                  <a:lnTo>
                    <a:pt x="25" y="233"/>
                  </a:lnTo>
                  <a:lnTo>
                    <a:pt x="25" y="231"/>
                  </a:lnTo>
                  <a:lnTo>
                    <a:pt x="25" y="233"/>
                  </a:lnTo>
                  <a:close/>
                  <a:moveTo>
                    <a:pt x="140" y="235"/>
                  </a:moveTo>
                  <a:lnTo>
                    <a:pt x="140" y="233"/>
                  </a:lnTo>
                  <a:lnTo>
                    <a:pt x="140" y="231"/>
                  </a:lnTo>
                  <a:lnTo>
                    <a:pt x="138" y="231"/>
                  </a:lnTo>
                  <a:lnTo>
                    <a:pt x="140" y="231"/>
                  </a:lnTo>
                  <a:lnTo>
                    <a:pt x="140" y="229"/>
                  </a:lnTo>
                  <a:lnTo>
                    <a:pt x="140" y="231"/>
                  </a:lnTo>
                  <a:lnTo>
                    <a:pt x="140" y="233"/>
                  </a:lnTo>
                  <a:lnTo>
                    <a:pt x="140" y="235"/>
                  </a:lnTo>
                  <a:close/>
                  <a:moveTo>
                    <a:pt x="96" y="227"/>
                  </a:moveTo>
                  <a:lnTo>
                    <a:pt x="94" y="227"/>
                  </a:lnTo>
                  <a:lnTo>
                    <a:pt x="94" y="225"/>
                  </a:lnTo>
                  <a:lnTo>
                    <a:pt x="94" y="227"/>
                  </a:lnTo>
                  <a:lnTo>
                    <a:pt x="94" y="225"/>
                  </a:lnTo>
                  <a:lnTo>
                    <a:pt x="96" y="225"/>
                  </a:lnTo>
                  <a:lnTo>
                    <a:pt x="96" y="227"/>
                  </a:lnTo>
                  <a:close/>
                  <a:moveTo>
                    <a:pt x="2" y="215"/>
                  </a:moveTo>
                  <a:lnTo>
                    <a:pt x="2" y="217"/>
                  </a:lnTo>
                  <a:lnTo>
                    <a:pt x="2" y="219"/>
                  </a:lnTo>
                  <a:lnTo>
                    <a:pt x="0" y="219"/>
                  </a:lnTo>
                  <a:lnTo>
                    <a:pt x="0" y="217"/>
                  </a:lnTo>
                  <a:lnTo>
                    <a:pt x="0" y="215"/>
                  </a:lnTo>
                  <a:lnTo>
                    <a:pt x="2" y="215"/>
                  </a:lnTo>
                  <a:close/>
                  <a:moveTo>
                    <a:pt x="2" y="215"/>
                  </a:moveTo>
                  <a:lnTo>
                    <a:pt x="0" y="215"/>
                  </a:lnTo>
                  <a:lnTo>
                    <a:pt x="2" y="213"/>
                  </a:lnTo>
                  <a:lnTo>
                    <a:pt x="2" y="215"/>
                  </a:lnTo>
                  <a:close/>
                  <a:moveTo>
                    <a:pt x="6" y="212"/>
                  </a:moveTo>
                  <a:lnTo>
                    <a:pt x="6" y="213"/>
                  </a:lnTo>
                  <a:lnTo>
                    <a:pt x="6" y="212"/>
                  </a:lnTo>
                  <a:close/>
                  <a:moveTo>
                    <a:pt x="4" y="212"/>
                  </a:moveTo>
                  <a:lnTo>
                    <a:pt x="6" y="212"/>
                  </a:lnTo>
                  <a:lnTo>
                    <a:pt x="4" y="212"/>
                  </a:lnTo>
                  <a:close/>
                  <a:moveTo>
                    <a:pt x="125" y="198"/>
                  </a:moveTo>
                  <a:lnTo>
                    <a:pt x="123" y="198"/>
                  </a:lnTo>
                  <a:lnTo>
                    <a:pt x="123" y="196"/>
                  </a:lnTo>
                  <a:lnTo>
                    <a:pt x="125" y="196"/>
                  </a:lnTo>
                  <a:lnTo>
                    <a:pt x="125" y="198"/>
                  </a:lnTo>
                  <a:close/>
                  <a:moveTo>
                    <a:pt x="108" y="196"/>
                  </a:moveTo>
                  <a:lnTo>
                    <a:pt x="108" y="198"/>
                  </a:lnTo>
                  <a:lnTo>
                    <a:pt x="106" y="198"/>
                  </a:lnTo>
                  <a:lnTo>
                    <a:pt x="104" y="198"/>
                  </a:lnTo>
                  <a:lnTo>
                    <a:pt x="104" y="196"/>
                  </a:lnTo>
                  <a:lnTo>
                    <a:pt x="106" y="196"/>
                  </a:lnTo>
                  <a:lnTo>
                    <a:pt x="108" y="196"/>
                  </a:lnTo>
                  <a:close/>
                  <a:moveTo>
                    <a:pt x="110" y="190"/>
                  </a:moveTo>
                  <a:lnTo>
                    <a:pt x="110" y="192"/>
                  </a:lnTo>
                  <a:lnTo>
                    <a:pt x="108" y="190"/>
                  </a:lnTo>
                  <a:lnTo>
                    <a:pt x="110" y="190"/>
                  </a:lnTo>
                  <a:close/>
                  <a:moveTo>
                    <a:pt x="67" y="190"/>
                  </a:moveTo>
                  <a:lnTo>
                    <a:pt x="69" y="190"/>
                  </a:lnTo>
                  <a:lnTo>
                    <a:pt x="67" y="190"/>
                  </a:lnTo>
                  <a:close/>
                  <a:moveTo>
                    <a:pt x="144" y="189"/>
                  </a:moveTo>
                  <a:lnTo>
                    <a:pt x="144" y="190"/>
                  </a:lnTo>
                  <a:lnTo>
                    <a:pt x="142" y="190"/>
                  </a:lnTo>
                  <a:lnTo>
                    <a:pt x="144" y="190"/>
                  </a:lnTo>
                  <a:lnTo>
                    <a:pt x="142" y="190"/>
                  </a:lnTo>
                  <a:lnTo>
                    <a:pt x="144" y="190"/>
                  </a:lnTo>
                  <a:lnTo>
                    <a:pt x="144" y="189"/>
                  </a:lnTo>
                  <a:lnTo>
                    <a:pt x="142" y="189"/>
                  </a:lnTo>
                  <a:lnTo>
                    <a:pt x="144" y="189"/>
                  </a:lnTo>
                  <a:close/>
                  <a:moveTo>
                    <a:pt x="138" y="190"/>
                  </a:moveTo>
                  <a:lnTo>
                    <a:pt x="140" y="190"/>
                  </a:lnTo>
                  <a:lnTo>
                    <a:pt x="138" y="190"/>
                  </a:lnTo>
                  <a:lnTo>
                    <a:pt x="140" y="190"/>
                  </a:lnTo>
                  <a:lnTo>
                    <a:pt x="140" y="192"/>
                  </a:lnTo>
                  <a:lnTo>
                    <a:pt x="142" y="192"/>
                  </a:lnTo>
                  <a:lnTo>
                    <a:pt x="144" y="192"/>
                  </a:lnTo>
                  <a:lnTo>
                    <a:pt x="142" y="194"/>
                  </a:lnTo>
                  <a:lnTo>
                    <a:pt x="144" y="194"/>
                  </a:lnTo>
                  <a:lnTo>
                    <a:pt x="144" y="196"/>
                  </a:lnTo>
                  <a:lnTo>
                    <a:pt x="146" y="196"/>
                  </a:lnTo>
                  <a:lnTo>
                    <a:pt x="148" y="196"/>
                  </a:lnTo>
                  <a:lnTo>
                    <a:pt x="148" y="198"/>
                  </a:lnTo>
                  <a:lnTo>
                    <a:pt x="148" y="200"/>
                  </a:lnTo>
                  <a:lnTo>
                    <a:pt x="150" y="202"/>
                  </a:lnTo>
                  <a:lnTo>
                    <a:pt x="150" y="204"/>
                  </a:lnTo>
                  <a:lnTo>
                    <a:pt x="148" y="204"/>
                  </a:lnTo>
                  <a:lnTo>
                    <a:pt x="148" y="206"/>
                  </a:lnTo>
                  <a:lnTo>
                    <a:pt x="146" y="206"/>
                  </a:lnTo>
                  <a:lnTo>
                    <a:pt x="146" y="208"/>
                  </a:lnTo>
                  <a:lnTo>
                    <a:pt x="148" y="208"/>
                  </a:lnTo>
                  <a:lnTo>
                    <a:pt x="150" y="208"/>
                  </a:lnTo>
                  <a:lnTo>
                    <a:pt x="150" y="210"/>
                  </a:lnTo>
                  <a:lnTo>
                    <a:pt x="150" y="212"/>
                  </a:lnTo>
                  <a:lnTo>
                    <a:pt x="150" y="213"/>
                  </a:lnTo>
                  <a:lnTo>
                    <a:pt x="152" y="213"/>
                  </a:lnTo>
                  <a:lnTo>
                    <a:pt x="152" y="215"/>
                  </a:lnTo>
                  <a:lnTo>
                    <a:pt x="152" y="217"/>
                  </a:lnTo>
                  <a:lnTo>
                    <a:pt x="150" y="217"/>
                  </a:lnTo>
                  <a:lnTo>
                    <a:pt x="150" y="219"/>
                  </a:lnTo>
                  <a:lnTo>
                    <a:pt x="152" y="219"/>
                  </a:lnTo>
                  <a:lnTo>
                    <a:pt x="152" y="221"/>
                  </a:lnTo>
                  <a:lnTo>
                    <a:pt x="154" y="221"/>
                  </a:lnTo>
                  <a:lnTo>
                    <a:pt x="154" y="223"/>
                  </a:lnTo>
                  <a:lnTo>
                    <a:pt x="154" y="225"/>
                  </a:lnTo>
                  <a:lnTo>
                    <a:pt x="154" y="227"/>
                  </a:lnTo>
                  <a:lnTo>
                    <a:pt x="154" y="229"/>
                  </a:lnTo>
                  <a:lnTo>
                    <a:pt x="152" y="231"/>
                  </a:lnTo>
                  <a:lnTo>
                    <a:pt x="152" y="233"/>
                  </a:lnTo>
                  <a:lnTo>
                    <a:pt x="150" y="233"/>
                  </a:lnTo>
                  <a:lnTo>
                    <a:pt x="150" y="235"/>
                  </a:lnTo>
                  <a:lnTo>
                    <a:pt x="150" y="237"/>
                  </a:lnTo>
                  <a:lnTo>
                    <a:pt x="148" y="235"/>
                  </a:lnTo>
                  <a:lnTo>
                    <a:pt x="148" y="233"/>
                  </a:lnTo>
                  <a:lnTo>
                    <a:pt x="148" y="235"/>
                  </a:lnTo>
                  <a:lnTo>
                    <a:pt x="146" y="235"/>
                  </a:lnTo>
                  <a:lnTo>
                    <a:pt x="148" y="235"/>
                  </a:lnTo>
                  <a:lnTo>
                    <a:pt x="148" y="237"/>
                  </a:lnTo>
                  <a:lnTo>
                    <a:pt x="148" y="238"/>
                  </a:lnTo>
                  <a:lnTo>
                    <a:pt x="148" y="240"/>
                  </a:lnTo>
                  <a:lnTo>
                    <a:pt x="148" y="242"/>
                  </a:lnTo>
                  <a:lnTo>
                    <a:pt x="148" y="244"/>
                  </a:lnTo>
                  <a:lnTo>
                    <a:pt x="148" y="242"/>
                  </a:lnTo>
                  <a:lnTo>
                    <a:pt x="146" y="242"/>
                  </a:lnTo>
                  <a:lnTo>
                    <a:pt x="146" y="240"/>
                  </a:lnTo>
                  <a:lnTo>
                    <a:pt x="146" y="238"/>
                  </a:lnTo>
                  <a:lnTo>
                    <a:pt x="146" y="237"/>
                  </a:lnTo>
                  <a:lnTo>
                    <a:pt x="146" y="235"/>
                  </a:lnTo>
                  <a:lnTo>
                    <a:pt x="144" y="235"/>
                  </a:lnTo>
                  <a:lnTo>
                    <a:pt x="144" y="233"/>
                  </a:lnTo>
                  <a:lnTo>
                    <a:pt x="142" y="231"/>
                  </a:lnTo>
                  <a:lnTo>
                    <a:pt x="142" y="229"/>
                  </a:lnTo>
                  <a:lnTo>
                    <a:pt x="142" y="227"/>
                  </a:lnTo>
                  <a:lnTo>
                    <a:pt x="140" y="227"/>
                  </a:lnTo>
                  <a:lnTo>
                    <a:pt x="138" y="229"/>
                  </a:lnTo>
                  <a:lnTo>
                    <a:pt x="138" y="231"/>
                  </a:lnTo>
                  <a:lnTo>
                    <a:pt x="138" y="233"/>
                  </a:lnTo>
                  <a:lnTo>
                    <a:pt x="136" y="233"/>
                  </a:lnTo>
                  <a:lnTo>
                    <a:pt x="136" y="235"/>
                  </a:lnTo>
                  <a:lnTo>
                    <a:pt x="134" y="235"/>
                  </a:lnTo>
                  <a:lnTo>
                    <a:pt x="134" y="237"/>
                  </a:lnTo>
                  <a:lnTo>
                    <a:pt x="134" y="238"/>
                  </a:lnTo>
                  <a:lnTo>
                    <a:pt x="136" y="238"/>
                  </a:lnTo>
                  <a:lnTo>
                    <a:pt x="136" y="240"/>
                  </a:lnTo>
                  <a:lnTo>
                    <a:pt x="138" y="240"/>
                  </a:lnTo>
                  <a:lnTo>
                    <a:pt x="138" y="242"/>
                  </a:lnTo>
                  <a:lnTo>
                    <a:pt x="138" y="244"/>
                  </a:lnTo>
                  <a:lnTo>
                    <a:pt x="140" y="246"/>
                  </a:lnTo>
                  <a:lnTo>
                    <a:pt x="140" y="248"/>
                  </a:lnTo>
                  <a:lnTo>
                    <a:pt x="138" y="248"/>
                  </a:lnTo>
                  <a:lnTo>
                    <a:pt x="138" y="250"/>
                  </a:lnTo>
                  <a:lnTo>
                    <a:pt x="136" y="252"/>
                  </a:lnTo>
                  <a:lnTo>
                    <a:pt x="134" y="254"/>
                  </a:lnTo>
                  <a:lnTo>
                    <a:pt x="134" y="256"/>
                  </a:lnTo>
                  <a:lnTo>
                    <a:pt x="133" y="256"/>
                  </a:lnTo>
                  <a:lnTo>
                    <a:pt x="133" y="254"/>
                  </a:lnTo>
                  <a:lnTo>
                    <a:pt x="133" y="252"/>
                  </a:lnTo>
                  <a:lnTo>
                    <a:pt x="131" y="252"/>
                  </a:lnTo>
                  <a:lnTo>
                    <a:pt x="131" y="250"/>
                  </a:lnTo>
                  <a:lnTo>
                    <a:pt x="133" y="250"/>
                  </a:lnTo>
                  <a:lnTo>
                    <a:pt x="133" y="248"/>
                  </a:lnTo>
                  <a:lnTo>
                    <a:pt x="133" y="246"/>
                  </a:lnTo>
                  <a:lnTo>
                    <a:pt x="131" y="246"/>
                  </a:lnTo>
                  <a:lnTo>
                    <a:pt x="131" y="248"/>
                  </a:lnTo>
                  <a:lnTo>
                    <a:pt x="131" y="250"/>
                  </a:lnTo>
                  <a:lnTo>
                    <a:pt x="129" y="250"/>
                  </a:lnTo>
                  <a:lnTo>
                    <a:pt x="127" y="250"/>
                  </a:lnTo>
                  <a:lnTo>
                    <a:pt x="125" y="250"/>
                  </a:lnTo>
                  <a:lnTo>
                    <a:pt x="123" y="250"/>
                  </a:lnTo>
                  <a:lnTo>
                    <a:pt x="123" y="248"/>
                  </a:lnTo>
                  <a:lnTo>
                    <a:pt x="121" y="248"/>
                  </a:lnTo>
                  <a:lnTo>
                    <a:pt x="119" y="246"/>
                  </a:lnTo>
                  <a:lnTo>
                    <a:pt x="117" y="246"/>
                  </a:lnTo>
                  <a:lnTo>
                    <a:pt x="115" y="246"/>
                  </a:lnTo>
                  <a:lnTo>
                    <a:pt x="115" y="244"/>
                  </a:lnTo>
                  <a:lnTo>
                    <a:pt x="113" y="242"/>
                  </a:lnTo>
                  <a:lnTo>
                    <a:pt x="113" y="240"/>
                  </a:lnTo>
                  <a:lnTo>
                    <a:pt x="113" y="238"/>
                  </a:lnTo>
                  <a:lnTo>
                    <a:pt x="113" y="237"/>
                  </a:lnTo>
                  <a:lnTo>
                    <a:pt x="113" y="235"/>
                  </a:lnTo>
                  <a:lnTo>
                    <a:pt x="113" y="237"/>
                  </a:lnTo>
                  <a:lnTo>
                    <a:pt x="111" y="237"/>
                  </a:lnTo>
                  <a:lnTo>
                    <a:pt x="111" y="235"/>
                  </a:lnTo>
                  <a:lnTo>
                    <a:pt x="111" y="233"/>
                  </a:lnTo>
                  <a:lnTo>
                    <a:pt x="113" y="231"/>
                  </a:lnTo>
                  <a:lnTo>
                    <a:pt x="115" y="229"/>
                  </a:lnTo>
                  <a:lnTo>
                    <a:pt x="115" y="227"/>
                  </a:lnTo>
                  <a:lnTo>
                    <a:pt x="117" y="225"/>
                  </a:lnTo>
                  <a:lnTo>
                    <a:pt x="115" y="225"/>
                  </a:lnTo>
                  <a:lnTo>
                    <a:pt x="113" y="223"/>
                  </a:lnTo>
                  <a:lnTo>
                    <a:pt x="111" y="221"/>
                  </a:lnTo>
                  <a:lnTo>
                    <a:pt x="110" y="221"/>
                  </a:lnTo>
                  <a:lnTo>
                    <a:pt x="108" y="219"/>
                  </a:lnTo>
                  <a:lnTo>
                    <a:pt x="106" y="219"/>
                  </a:lnTo>
                  <a:lnTo>
                    <a:pt x="104" y="219"/>
                  </a:lnTo>
                  <a:lnTo>
                    <a:pt x="104" y="221"/>
                  </a:lnTo>
                  <a:lnTo>
                    <a:pt x="104" y="223"/>
                  </a:lnTo>
                  <a:lnTo>
                    <a:pt x="102" y="223"/>
                  </a:lnTo>
                  <a:lnTo>
                    <a:pt x="102" y="225"/>
                  </a:lnTo>
                  <a:lnTo>
                    <a:pt x="104" y="225"/>
                  </a:lnTo>
                  <a:lnTo>
                    <a:pt x="104" y="227"/>
                  </a:lnTo>
                  <a:lnTo>
                    <a:pt x="102" y="227"/>
                  </a:lnTo>
                  <a:lnTo>
                    <a:pt x="102" y="225"/>
                  </a:lnTo>
                  <a:lnTo>
                    <a:pt x="100" y="223"/>
                  </a:lnTo>
                  <a:lnTo>
                    <a:pt x="100" y="225"/>
                  </a:lnTo>
                  <a:lnTo>
                    <a:pt x="98" y="225"/>
                  </a:lnTo>
                  <a:lnTo>
                    <a:pt x="98" y="223"/>
                  </a:lnTo>
                  <a:lnTo>
                    <a:pt x="100" y="223"/>
                  </a:lnTo>
                  <a:lnTo>
                    <a:pt x="100" y="221"/>
                  </a:lnTo>
                  <a:lnTo>
                    <a:pt x="98" y="221"/>
                  </a:lnTo>
                  <a:lnTo>
                    <a:pt x="98" y="223"/>
                  </a:lnTo>
                  <a:lnTo>
                    <a:pt x="96" y="223"/>
                  </a:lnTo>
                  <a:lnTo>
                    <a:pt x="98" y="223"/>
                  </a:lnTo>
                  <a:lnTo>
                    <a:pt x="96" y="223"/>
                  </a:lnTo>
                  <a:lnTo>
                    <a:pt x="96" y="225"/>
                  </a:lnTo>
                  <a:lnTo>
                    <a:pt x="96" y="223"/>
                  </a:lnTo>
                  <a:lnTo>
                    <a:pt x="94" y="223"/>
                  </a:lnTo>
                  <a:lnTo>
                    <a:pt x="94" y="225"/>
                  </a:lnTo>
                  <a:lnTo>
                    <a:pt x="92" y="225"/>
                  </a:lnTo>
                  <a:lnTo>
                    <a:pt x="94" y="223"/>
                  </a:lnTo>
                  <a:lnTo>
                    <a:pt x="94" y="221"/>
                  </a:lnTo>
                  <a:lnTo>
                    <a:pt x="92" y="221"/>
                  </a:lnTo>
                  <a:lnTo>
                    <a:pt x="94" y="221"/>
                  </a:lnTo>
                  <a:lnTo>
                    <a:pt x="92" y="221"/>
                  </a:lnTo>
                  <a:lnTo>
                    <a:pt x="92" y="219"/>
                  </a:lnTo>
                  <a:lnTo>
                    <a:pt x="90" y="219"/>
                  </a:lnTo>
                  <a:lnTo>
                    <a:pt x="90" y="221"/>
                  </a:lnTo>
                  <a:lnTo>
                    <a:pt x="88" y="221"/>
                  </a:lnTo>
                  <a:lnTo>
                    <a:pt x="88" y="223"/>
                  </a:lnTo>
                  <a:lnTo>
                    <a:pt x="88" y="225"/>
                  </a:lnTo>
                  <a:lnTo>
                    <a:pt x="88" y="223"/>
                  </a:lnTo>
                  <a:lnTo>
                    <a:pt x="86" y="223"/>
                  </a:lnTo>
                  <a:lnTo>
                    <a:pt x="86" y="225"/>
                  </a:lnTo>
                  <a:lnTo>
                    <a:pt x="86" y="227"/>
                  </a:lnTo>
                  <a:lnTo>
                    <a:pt x="85" y="227"/>
                  </a:lnTo>
                  <a:lnTo>
                    <a:pt x="85" y="229"/>
                  </a:lnTo>
                  <a:lnTo>
                    <a:pt x="85" y="231"/>
                  </a:lnTo>
                  <a:lnTo>
                    <a:pt x="85" y="233"/>
                  </a:lnTo>
                  <a:lnTo>
                    <a:pt x="83" y="233"/>
                  </a:lnTo>
                  <a:lnTo>
                    <a:pt x="83" y="235"/>
                  </a:lnTo>
                  <a:lnTo>
                    <a:pt x="81" y="235"/>
                  </a:lnTo>
                  <a:lnTo>
                    <a:pt x="81" y="233"/>
                  </a:lnTo>
                  <a:lnTo>
                    <a:pt x="79" y="233"/>
                  </a:lnTo>
                  <a:lnTo>
                    <a:pt x="79" y="231"/>
                  </a:lnTo>
                  <a:lnTo>
                    <a:pt x="79" y="229"/>
                  </a:lnTo>
                  <a:lnTo>
                    <a:pt x="81" y="229"/>
                  </a:lnTo>
                  <a:lnTo>
                    <a:pt x="81" y="227"/>
                  </a:lnTo>
                  <a:lnTo>
                    <a:pt x="81" y="225"/>
                  </a:lnTo>
                  <a:lnTo>
                    <a:pt x="83" y="225"/>
                  </a:lnTo>
                  <a:lnTo>
                    <a:pt x="83" y="223"/>
                  </a:lnTo>
                  <a:lnTo>
                    <a:pt x="83" y="221"/>
                  </a:lnTo>
                  <a:lnTo>
                    <a:pt x="83" y="219"/>
                  </a:lnTo>
                  <a:lnTo>
                    <a:pt x="85" y="217"/>
                  </a:lnTo>
                  <a:lnTo>
                    <a:pt x="85" y="215"/>
                  </a:lnTo>
                  <a:lnTo>
                    <a:pt x="86" y="215"/>
                  </a:lnTo>
                  <a:lnTo>
                    <a:pt x="88" y="215"/>
                  </a:lnTo>
                  <a:lnTo>
                    <a:pt x="90" y="215"/>
                  </a:lnTo>
                  <a:lnTo>
                    <a:pt x="90" y="213"/>
                  </a:lnTo>
                  <a:lnTo>
                    <a:pt x="92" y="213"/>
                  </a:lnTo>
                  <a:lnTo>
                    <a:pt x="92" y="215"/>
                  </a:lnTo>
                  <a:lnTo>
                    <a:pt x="94" y="213"/>
                  </a:lnTo>
                  <a:lnTo>
                    <a:pt x="96" y="213"/>
                  </a:lnTo>
                  <a:lnTo>
                    <a:pt x="96" y="212"/>
                  </a:lnTo>
                  <a:lnTo>
                    <a:pt x="96" y="210"/>
                  </a:lnTo>
                  <a:lnTo>
                    <a:pt x="98" y="208"/>
                  </a:lnTo>
                  <a:lnTo>
                    <a:pt x="100" y="208"/>
                  </a:lnTo>
                  <a:lnTo>
                    <a:pt x="102" y="208"/>
                  </a:lnTo>
                  <a:lnTo>
                    <a:pt x="102" y="206"/>
                  </a:lnTo>
                  <a:lnTo>
                    <a:pt x="104" y="206"/>
                  </a:lnTo>
                  <a:lnTo>
                    <a:pt x="102" y="206"/>
                  </a:lnTo>
                  <a:lnTo>
                    <a:pt x="102" y="204"/>
                  </a:lnTo>
                  <a:lnTo>
                    <a:pt x="104" y="204"/>
                  </a:lnTo>
                  <a:lnTo>
                    <a:pt x="104" y="206"/>
                  </a:lnTo>
                  <a:lnTo>
                    <a:pt x="106" y="206"/>
                  </a:lnTo>
                  <a:lnTo>
                    <a:pt x="106" y="208"/>
                  </a:lnTo>
                  <a:lnTo>
                    <a:pt x="106" y="206"/>
                  </a:lnTo>
                  <a:lnTo>
                    <a:pt x="108" y="206"/>
                  </a:lnTo>
                  <a:lnTo>
                    <a:pt x="110" y="208"/>
                  </a:lnTo>
                  <a:lnTo>
                    <a:pt x="110" y="210"/>
                  </a:lnTo>
                  <a:lnTo>
                    <a:pt x="110" y="212"/>
                  </a:lnTo>
                  <a:lnTo>
                    <a:pt x="111" y="213"/>
                  </a:lnTo>
                  <a:lnTo>
                    <a:pt x="110" y="213"/>
                  </a:lnTo>
                  <a:lnTo>
                    <a:pt x="110" y="215"/>
                  </a:lnTo>
                  <a:lnTo>
                    <a:pt x="108" y="215"/>
                  </a:lnTo>
                  <a:lnTo>
                    <a:pt x="108" y="217"/>
                  </a:lnTo>
                  <a:lnTo>
                    <a:pt x="110" y="215"/>
                  </a:lnTo>
                  <a:lnTo>
                    <a:pt x="111" y="215"/>
                  </a:lnTo>
                  <a:lnTo>
                    <a:pt x="111" y="213"/>
                  </a:lnTo>
                  <a:lnTo>
                    <a:pt x="113" y="213"/>
                  </a:lnTo>
                  <a:lnTo>
                    <a:pt x="115" y="213"/>
                  </a:lnTo>
                  <a:lnTo>
                    <a:pt x="117" y="213"/>
                  </a:lnTo>
                  <a:lnTo>
                    <a:pt x="117" y="212"/>
                  </a:lnTo>
                  <a:lnTo>
                    <a:pt x="117" y="210"/>
                  </a:lnTo>
                  <a:lnTo>
                    <a:pt x="117" y="208"/>
                  </a:lnTo>
                  <a:lnTo>
                    <a:pt x="119" y="208"/>
                  </a:lnTo>
                  <a:lnTo>
                    <a:pt x="119" y="206"/>
                  </a:lnTo>
                  <a:lnTo>
                    <a:pt x="119" y="208"/>
                  </a:lnTo>
                  <a:lnTo>
                    <a:pt x="121" y="208"/>
                  </a:lnTo>
                  <a:lnTo>
                    <a:pt x="123" y="208"/>
                  </a:lnTo>
                  <a:lnTo>
                    <a:pt x="123" y="210"/>
                  </a:lnTo>
                  <a:lnTo>
                    <a:pt x="123" y="208"/>
                  </a:lnTo>
                  <a:lnTo>
                    <a:pt x="123" y="210"/>
                  </a:lnTo>
                  <a:lnTo>
                    <a:pt x="123" y="208"/>
                  </a:lnTo>
                  <a:lnTo>
                    <a:pt x="125" y="208"/>
                  </a:lnTo>
                  <a:lnTo>
                    <a:pt x="125" y="206"/>
                  </a:lnTo>
                  <a:lnTo>
                    <a:pt x="125" y="204"/>
                  </a:lnTo>
                  <a:lnTo>
                    <a:pt x="125" y="202"/>
                  </a:lnTo>
                  <a:lnTo>
                    <a:pt x="125" y="200"/>
                  </a:lnTo>
                  <a:lnTo>
                    <a:pt x="127" y="200"/>
                  </a:lnTo>
                  <a:lnTo>
                    <a:pt x="129" y="202"/>
                  </a:lnTo>
                  <a:lnTo>
                    <a:pt x="131" y="202"/>
                  </a:lnTo>
                  <a:lnTo>
                    <a:pt x="131" y="204"/>
                  </a:lnTo>
                  <a:lnTo>
                    <a:pt x="131" y="202"/>
                  </a:lnTo>
                  <a:lnTo>
                    <a:pt x="131" y="200"/>
                  </a:lnTo>
                  <a:lnTo>
                    <a:pt x="131" y="198"/>
                  </a:lnTo>
                  <a:lnTo>
                    <a:pt x="133" y="198"/>
                  </a:lnTo>
                  <a:lnTo>
                    <a:pt x="133" y="200"/>
                  </a:lnTo>
                  <a:lnTo>
                    <a:pt x="134" y="200"/>
                  </a:lnTo>
                  <a:lnTo>
                    <a:pt x="136" y="200"/>
                  </a:lnTo>
                  <a:lnTo>
                    <a:pt x="136" y="198"/>
                  </a:lnTo>
                  <a:lnTo>
                    <a:pt x="136" y="196"/>
                  </a:lnTo>
                  <a:lnTo>
                    <a:pt x="136" y="194"/>
                  </a:lnTo>
                  <a:lnTo>
                    <a:pt x="136" y="192"/>
                  </a:lnTo>
                  <a:lnTo>
                    <a:pt x="134" y="192"/>
                  </a:lnTo>
                  <a:lnTo>
                    <a:pt x="134" y="189"/>
                  </a:lnTo>
                  <a:lnTo>
                    <a:pt x="136" y="187"/>
                  </a:lnTo>
                  <a:lnTo>
                    <a:pt x="136" y="189"/>
                  </a:lnTo>
                  <a:lnTo>
                    <a:pt x="138" y="189"/>
                  </a:lnTo>
                  <a:lnTo>
                    <a:pt x="138" y="190"/>
                  </a:lnTo>
                  <a:close/>
                  <a:moveTo>
                    <a:pt x="146" y="187"/>
                  </a:moveTo>
                  <a:lnTo>
                    <a:pt x="148" y="187"/>
                  </a:lnTo>
                  <a:lnTo>
                    <a:pt x="148" y="189"/>
                  </a:lnTo>
                  <a:lnTo>
                    <a:pt x="146" y="189"/>
                  </a:lnTo>
                  <a:lnTo>
                    <a:pt x="144" y="189"/>
                  </a:lnTo>
                  <a:lnTo>
                    <a:pt x="144" y="187"/>
                  </a:lnTo>
                  <a:lnTo>
                    <a:pt x="144" y="185"/>
                  </a:lnTo>
                  <a:lnTo>
                    <a:pt x="144" y="183"/>
                  </a:lnTo>
                  <a:lnTo>
                    <a:pt x="146" y="183"/>
                  </a:lnTo>
                  <a:lnTo>
                    <a:pt x="146" y="185"/>
                  </a:lnTo>
                  <a:lnTo>
                    <a:pt x="146" y="187"/>
                  </a:lnTo>
                  <a:close/>
                  <a:moveTo>
                    <a:pt x="123" y="183"/>
                  </a:moveTo>
                  <a:lnTo>
                    <a:pt x="121" y="183"/>
                  </a:lnTo>
                  <a:lnTo>
                    <a:pt x="123" y="181"/>
                  </a:lnTo>
                  <a:lnTo>
                    <a:pt x="123" y="183"/>
                  </a:lnTo>
                  <a:close/>
                  <a:moveTo>
                    <a:pt x="117" y="181"/>
                  </a:moveTo>
                  <a:lnTo>
                    <a:pt x="117" y="183"/>
                  </a:lnTo>
                  <a:lnTo>
                    <a:pt x="119" y="183"/>
                  </a:lnTo>
                  <a:lnTo>
                    <a:pt x="119" y="181"/>
                  </a:lnTo>
                  <a:lnTo>
                    <a:pt x="119" y="183"/>
                  </a:lnTo>
                  <a:lnTo>
                    <a:pt x="121" y="183"/>
                  </a:lnTo>
                  <a:lnTo>
                    <a:pt x="121" y="185"/>
                  </a:lnTo>
                  <a:lnTo>
                    <a:pt x="121" y="187"/>
                  </a:lnTo>
                  <a:lnTo>
                    <a:pt x="123" y="187"/>
                  </a:lnTo>
                  <a:lnTo>
                    <a:pt x="121" y="189"/>
                  </a:lnTo>
                  <a:lnTo>
                    <a:pt x="119" y="189"/>
                  </a:lnTo>
                  <a:lnTo>
                    <a:pt x="119" y="190"/>
                  </a:lnTo>
                  <a:lnTo>
                    <a:pt x="117" y="190"/>
                  </a:lnTo>
                  <a:lnTo>
                    <a:pt x="115" y="190"/>
                  </a:lnTo>
                  <a:lnTo>
                    <a:pt x="113" y="190"/>
                  </a:lnTo>
                  <a:lnTo>
                    <a:pt x="111" y="190"/>
                  </a:lnTo>
                  <a:lnTo>
                    <a:pt x="110" y="190"/>
                  </a:lnTo>
                  <a:lnTo>
                    <a:pt x="110" y="189"/>
                  </a:lnTo>
                  <a:lnTo>
                    <a:pt x="110" y="187"/>
                  </a:lnTo>
                  <a:lnTo>
                    <a:pt x="111" y="187"/>
                  </a:lnTo>
                  <a:lnTo>
                    <a:pt x="111" y="185"/>
                  </a:lnTo>
                  <a:lnTo>
                    <a:pt x="113" y="185"/>
                  </a:lnTo>
                  <a:lnTo>
                    <a:pt x="113" y="183"/>
                  </a:lnTo>
                  <a:lnTo>
                    <a:pt x="115" y="183"/>
                  </a:lnTo>
                  <a:lnTo>
                    <a:pt x="115" y="181"/>
                  </a:lnTo>
                  <a:lnTo>
                    <a:pt x="117" y="181"/>
                  </a:lnTo>
                  <a:close/>
                  <a:moveTo>
                    <a:pt x="133" y="185"/>
                  </a:moveTo>
                  <a:lnTo>
                    <a:pt x="131" y="183"/>
                  </a:lnTo>
                  <a:lnTo>
                    <a:pt x="131" y="181"/>
                  </a:lnTo>
                  <a:lnTo>
                    <a:pt x="131" y="183"/>
                  </a:lnTo>
                  <a:lnTo>
                    <a:pt x="133" y="183"/>
                  </a:lnTo>
                  <a:lnTo>
                    <a:pt x="133" y="185"/>
                  </a:lnTo>
                  <a:close/>
                  <a:moveTo>
                    <a:pt x="138" y="177"/>
                  </a:moveTo>
                  <a:lnTo>
                    <a:pt x="138" y="179"/>
                  </a:lnTo>
                  <a:lnTo>
                    <a:pt x="138" y="181"/>
                  </a:lnTo>
                  <a:lnTo>
                    <a:pt x="138" y="179"/>
                  </a:lnTo>
                  <a:lnTo>
                    <a:pt x="138" y="181"/>
                  </a:lnTo>
                  <a:lnTo>
                    <a:pt x="138" y="183"/>
                  </a:lnTo>
                  <a:lnTo>
                    <a:pt x="140" y="183"/>
                  </a:lnTo>
                  <a:lnTo>
                    <a:pt x="138" y="185"/>
                  </a:lnTo>
                  <a:lnTo>
                    <a:pt x="140" y="185"/>
                  </a:lnTo>
                  <a:lnTo>
                    <a:pt x="138" y="185"/>
                  </a:lnTo>
                  <a:lnTo>
                    <a:pt x="140" y="185"/>
                  </a:lnTo>
                  <a:lnTo>
                    <a:pt x="140" y="187"/>
                  </a:lnTo>
                  <a:lnTo>
                    <a:pt x="138" y="187"/>
                  </a:lnTo>
                  <a:lnTo>
                    <a:pt x="138" y="185"/>
                  </a:lnTo>
                  <a:lnTo>
                    <a:pt x="138" y="183"/>
                  </a:lnTo>
                  <a:lnTo>
                    <a:pt x="136" y="183"/>
                  </a:lnTo>
                  <a:lnTo>
                    <a:pt x="136" y="181"/>
                  </a:lnTo>
                  <a:lnTo>
                    <a:pt x="136" y="179"/>
                  </a:lnTo>
                  <a:lnTo>
                    <a:pt x="138" y="179"/>
                  </a:lnTo>
                  <a:lnTo>
                    <a:pt x="138" y="177"/>
                  </a:lnTo>
                  <a:close/>
                  <a:moveTo>
                    <a:pt x="48" y="175"/>
                  </a:moveTo>
                  <a:lnTo>
                    <a:pt x="48" y="177"/>
                  </a:lnTo>
                  <a:lnTo>
                    <a:pt x="46" y="177"/>
                  </a:lnTo>
                  <a:lnTo>
                    <a:pt x="46" y="175"/>
                  </a:lnTo>
                  <a:lnTo>
                    <a:pt x="44" y="175"/>
                  </a:lnTo>
                  <a:lnTo>
                    <a:pt x="46" y="175"/>
                  </a:lnTo>
                  <a:lnTo>
                    <a:pt x="46" y="173"/>
                  </a:lnTo>
                  <a:lnTo>
                    <a:pt x="48" y="175"/>
                  </a:lnTo>
                  <a:close/>
                  <a:moveTo>
                    <a:pt x="119" y="173"/>
                  </a:moveTo>
                  <a:lnTo>
                    <a:pt x="117" y="175"/>
                  </a:lnTo>
                  <a:lnTo>
                    <a:pt x="117" y="173"/>
                  </a:lnTo>
                  <a:lnTo>
                    <a:pt x="119" y="173"/>
                  </a:lnTo>
                  <a:close/>
                  <a:moveTo>
                    <a:pt x="121" y="173"/>
                  </a:moveTo>
                  <a:lnTo>
                    <a:pt x="119" y="173"/>
                  </a:lnTo>
                  <a:lnTo>
                    <a:pt x="121" y="173"/>
                  </a:lnTo>
                  <a:close/>
                  <a:moveTo>
                    <a:pt x="92" y="175"/>
                  </a:moveTo>
                  <a:lnTo>
                    <a:pt x="90" y="177"/>
                  </a:lnTo>
                  <a:lnTo>
                    <a:pt x="88" y="177"/>
                  </a:lnTo>
                  <a:lnTo>
                    <a:pt x="88" y="175"/>
                  </a:lnTo>
                  <a:lnTo>
                    <a:pt x="90" y="175"/>
                  </a:lnTo>
                  <a:lnTo>
                    <a:pt x="88" y="175"/>
                  </a:lnTo>
                  <a:lnTo>
                    <a:pt x="88" y="173"/>
                  </a:lnTo>
                  <a:lnTo>
                    <a:pt x="90" y="173"/>
                  </a:lnTo>
                  <a:lnTo>
                    <a:pt x="90" y="171"/>
                  </a:lnTo>
                  <a:lnTo>
                    <a:pt x="92" y="171"/>
                  </a:lnTo>
                  <a:lnTo>
                    <a:pt x="92" y="173"/>
                  </a:lnTo>
                  <a:lnTo>
                    <a:pt x="92" y="175"/>
                  </a:lnTo>
                  <a:close/>
                  <a:moveTo>
                    <a:pt x="140" y="171"/>
                  </a:moveTo>
                  <a:lnTo>
                    <a:pt x="140" y="173"/>
                  </a:lnTo>
                  <a:lnTo>
                    <a:pt x="140" y="171"/>
                  </a:lnTo>
                  <a:lnTo>
                    <a:pt x="142" y="173"/>
                  </a:lnTo>
                  <a:lnTo>
                    <a:pt x="140" y="173"/>
                  </a:lnTo>
                  <a:lnTo>
                    <a:pt x="140" y="171"/>
                  </a:lnTo>
                  <a:lnTo>
                    <a:pt x="138" y="171"/>
                  </a:lnTo>
                  <a:lnTo>
                    <a:pt x="140" y="171"/>
                  </a:lnTo>
                  <a:close/>
                  <a:moveTo>
                    <a:pt x="65" y="171"/>
                  </a:moveTo>
                  <a:lnTo>
                    <a:pt x="65" y="169"/>
                  </a:lnTo>
                  <a:lnTo>
                    <a:pt x="65" y="171"/>
                  </a:lnTo>
                  <a:close/>
                  <a:moveTo>
                    <a:pt x="100" y="167"/>
                  </a:moveTo>
                  <a:lnTo>
                    <a:pt x="102" y="169"/>
                  </a:lnTo>
                  <a:lnTo>
                    <a:pt x="104" y="169"/>
                  </a:lnTo>
                  <a:lnTo>
                    <a:pt x="102" y="169"/>
                  </a:lnTo>
                  <a:lnTo>
                    <a:pt x="104" y="169"/>
                  </a:lnTo>
                  <a:lnTo>
                    <a:pt x="106" y="169"/>
                  </a:lnTo>
                  <a:lnTo>
                    <a:pt x="106" y="171"/>
                  </a:lnTo>
                  <a:lnTo>
                    <a:pt x="106" y="173"/>
                  </a:lnTo>
                  <a:lnTo>
                    <a:pt x="104" y="173"/>
                  </a:lnTo>
                  <a:lnTo>
                    <a:pt x="104" y="175"/>
                  </a:lnTo>
                  <a:lnTo>
                    <a:pt x="102" y="177"/>
                  </a:lnTo>
                  <a:lnTo>
                    <a:pt x="102" y="179"/>
                  </a:lnTo>
                  <a:lnTo>
                    <a:pt x="102" y="181"/>
                  </a:lnTo>
                  <a:lnTo>
                    <a:pt x="102" y="183"/>
                  </a:lnTo>
                  <a:lnTo>
                    <a:pt x="100" y="185"/>
                  </a:lnTo>
                  <a:lnTo>
                    <a:pt x="100" y="187"/>
                  </a:lnTo>
                  <a:lnTo>
                    <a:pt x="100" y="189"/>
                  </a:lnTo>
                  <a:lnTo>
                    <a:pt x="100" y="190"/>
                  </a:lnTo>
                  <a:lnTo>
                    <a:pt x="98" y="190"/>
                  </a:lnTo>
                  <a:lnTo>
                    <a:pt x="100" y="190"/>
                  </a:lnTo>
                  <a:lnTo>
                    <a:pt x="98" y="190"/>
                  </a:lnTo>
                  <a:lnTo>
                    <a:pt x="98" y="192"/>
                  </a:lnTo>
                  <a:lnTo>
                    <a:pt x="100" y="192"/>
                  </a:lnTo>
                  <a:lnTo>
                    <a:pt x="100" y="194"/>
                  </a:lnTo>
                  <a:lnTo>
                    <a:pt x="102" y="194"/>
                  </a:lnTo>
                  <a:lnTo>
                    <a:pt x="102" y="196"/>
                  </a:lnTo>
                  <a:lnTo>
                    <a:pt x="100" y="198"/>
                  </a:lnTo>
                  <a:lnTo>
                    <a:pt x="100" y="200"/>
                  </a:lnTo>
                  <a:lnTo>
                    <a:pt x="98" y="200"/>
                  </a:lnTo>
                  <a:lnTo>
                    <a:pt x="96" y="200"/>
                  </a:lnTo>
                  <a:lnTo>
                    <a:pt x="96" y="198"/>
                  </a:lnTo>
                  <a:lnTo>
                    <a:pt x="94" y="196"/>
                  </a:lnTo>
                  <a:lnTo>
                    <a:pt x="94" y="194"/>
                  </a:lnTo>
                  <a:lnTo>
                    <a:pt x="92" y="194"/>
                  </a:lnTo>
                  <a:lnTo>
                    <a:pt x="90" y="194"/>
                  </a:lnTo>
                  <a:lnTo>
                    <a:pt x="90" y="192"/>
                  </a:lnTo>
                  <a:lnTo>
                    <a:pt x="88" y="192"/>
                  </a:lnTo>
                  <a:lnTo>
                    <a:pt x="88" y="190"/>
                  </a:lnTo>
                  <a:lnTo>
                    <a:pt x="88" y="189"/>
                  </a:lnTo>
                  <a:lnTo>
                    <a:pt x="88" y="190"/>
                  </a:lnTo>
                  <a:lnTo>
                    <a:pt x="86" y="190"/>
                  </a:lnTo>
                  <a:lnTo>
                    <a:pt x="86" y="189"/>
                  </a:lnTo>
                  <a:lnTo>
                    <a:pt x="86" y="187"/>
                  </a:lnTo>
                  <a:lnTo>
                    <a:pt x="88" y="185"/>
                  </a:lnTo>
                  <a:lnTo>
                    <a:pt x="90" y="185"/>
                  </a:lnTo>
                  <a:lnTo>
                    <a:pt x="92" y="185"/>
                  </a:lnTo>
                  <a:lnTo>
                    <a:pt x="92" y="183"/>
                  </a:lnTo>
                  <a:lnTo>
                    <a:pt x="94" y="183"/>
                  </a:lnTo>
                  <a:lnTo>
                    <a:pt x="94" y="181"/>
                  </a:lnTo>
                  <a:lnTo>
                    <a:pt x="94" y="179"/>
                  </a:lnTo>
                  <a:lnTo>
                    <a:pt x="94" y="177"/>
                  </a:lnTo>
                  <a:lnTo>
                    <a:pt x="94" y="175"/>
                  </a:lnTo>
                  <a:lnTo>
                    <a:pt x="96" y="173"/>
                  </a:lnTo>
                  <a:lnTo>
                    <a:pt x="96" y="171"/>
                  </a:lnTo>
                  <a:lnTo>
                    <a:pt x="96" y="169"/>
                  </a:lnTo>
                  <a:lnTo>
                    <a:pt x="98" y="169"/>
                  </a:lnTo>
                  <a:lnTo>
                    <a:pt x="100" y="167"/>
                  </a:lnTo>
                  <a:close/>
                  <a:moveTo>
                    <a:pt x="42" y="167"/>
                  </a:moveTo>
                  <a:lnTo>
                    <a:pt x="42" y="165"/>
                  </a:lnTo>
                  <a:lnTo>
                    <a:pt x="42" y="167"/>
                  </a:lnTo>
                  <a:close/>
                  <a:moveTo>
                    <a:pt x="111" y="167"/>
                  </a:moveTo>
                  <a:lnTo>
                    <a:pt x="113" y="167"/>
                  </a:lnTo>
                  <a:lnTo>
                    <a:pt x="113" y="169"/>
                  </a:lnTo>
                  <a:lnTo>
                    <a:pt x="113" y="171"/>
                  </a:lnTo>
                  <a:lnTo>
                    <a:pt x="113" y="173"/>
                  </a:lnTo>
                  <a:lnTo>
                    <a:pt x="113" y="175"/>
                  </a:lnTo>
                  <a:lnTo>
                    <a:pt x="113" y="177"/>
                  </a:lnTo>
                  <a:lnTo>
                    <a:pt x="113" y="179"/>
                  </a:lnTo>
                  <a:lnTo>
                    <a:pt x="111" y="179"/>
                  </a:lnTo>
                  <a:lnTo>
                    <a:pt x="110" y="181"/>
                  </a:lnTo>
                  <a:lnTo>
                    <a:pt x="108" y="181"/>
                  </a:lnTo>
                  <a:lnTo>
                    <a:pt x="108" y="183"/>
                  </a:lnTo>
                  <a:lnTo>
                    <a:pt x="108" y="185"/>
                  </a:lnTo>
                  <a:lnTo>
                    <a:pt x="106" y="187"/>
                  </a:lnTo>
                  <a:lnTo>
                    <a:pt x="104" y="190"/>
                  </a:lnTo>
                  <a:lnTo>
                    <a:pt x="104" y="192"/>
                  </a:lnTo>
                  <a:lnTo>
                    <a:pt x="102" y="194"/>
                  </a:lnTo>
                  <a:lnTo>
                    <a:pt x="102" y="192"/>
                  </a:lnTo>
                  <a:lnTo>
                    <a:pt x="102" y="189"/>
                  </a:lnTo>
                  <a:lnTo>
                    <a:pt x="104" y="187"/>
                  </a:lnTo>
                  <a:lnTo>
                    <a:pt x="104" y="185"/>
                  </a:lnTo>
                  <a:lnTo>
                    <a:pt x="102" y="185"/>
                  </a:lnTo>
                  <a:lnTo>
                    <a:pt x="104" y="185"/>
                  </a:lnTo>
                  <a:lnTo>
                    <a:pt x="104" y="183"/>
                  </a:lnTo>
                  <a:lnTo>
                    <a:pt x="106" y="183"/>
                  </a:lnTo>
                  <a:lnTo>
                    <a:pt x="106" y="181"/>
                  </a:lnTo>
                  <a:lnTo>
                    <a:pt x="106" y="179"/>
                  </a:lnTo>
                  <a:lnTo>
                    <a:pt x="108" y="177"/>
                  </a:lnTo>
                  <a:lnTo>
                    <a:pt x="108" y="175"/>
                  </a:lnTo>
                  <a:lnTo>
                    <a:pt x="110" y="173"/>
                  </a:lnTo>
                  <a:lnTo>
                    <a:pt x="110" y="171"/>
                  </a:lnTo>
                  <a:lnTo>
                    <a:pt x="111" y="169"/>
                  </a:lnTo>
                  <a:lnTo>
                    <a:pt x="111" y="167"/>
                  </a:lnTo>
                  <a:lnTo>
                    <a:pt x="111" y="165"/>
                  </a:lnTo>
                  <a:lnTo>
                    <a:pt x="111" y="167"/>
                  </a:lnTo>
                  <a:lnTo>
                    <a:pt x="111" y="165"/>
                  </a:lnTo>
                  <a:lnTo>
                    <a:pt x="113" y="164"/>
                  </a:lnTo>
                  <a:lnTo>
                    <a:pt x="113" y="165"/>
                  </a:lnTo>
                  <a:lnTo>
                    <a:pt x="113" y="167"/>
                  </a:lnTo>
                  <a:lnTo>
                    <a:pt x="111" y="167"/>
                  </a:lnTo>
                  <a:close/>
                  <a:moveTo>
                    <a:pt x="108" y="165"/>
                  </a:moveTo>
                  <a:lnTo>
                    <a:pt x="108" y="164"/>
                  </a:lnTo>
                  <a:lnTo>
                    <a:pt x="110" y="164"/>
                  </a:lnTo>
                  <a:lnTo>
                    <a:pt x="110" y="165"/>
                  </a:lnTo>
                  <a:lnTo>
                    <a:pt x="108" y="165"/>
                  </a:lnTo>
                  <a:close/>
                  <a:moveTo>
                    <a:pt x="40" y="162"/>
                  </a:moveTo>
                  <a:lnTo>
                    <a:pt x="40" y="164"/>
                  </a:lnTo>
                  <a:lnTo>
                    <a:pt x="42" y="164"/>
                  </a:lnTo>
                  <a:lnTo>
                    <a:pt x="42" y="162"/>
                  </a:lnTo>
                  <a:lnTo>
                    <a:pt x="42" y="164"/>
                  </a:lnTo>
                  <a:lnTo>
                    <a:pt x="42" y="165"/>
                  </a:lnTo>
                  <a:lnTo>
                    <a:pt x="40" y="165"/>
                  </a:lnTo>
                  <a:lnTo>
                    <a:pt x="40" y="167"/>
                  </a:lnTo>
                  <a:lnTo>
                    <a:pt x="42" y="167"/>
                  </a:lnTo>
                  <a:lnTo>
                    <a:pt x="40" y="167"/>
                  </a:lnTo>
                  <a:lnTo>
                    <a:pt x="40" y="169"/>
                  </a:lnTo>
                  <a:lnTo>
                    <a:pt x="40" y="171"/>
                  </a:lnTo>
                  <a:lnTo>
                    <a:pt x="42" y="171"/>
                  </a:lnTo>
                  <a:lnTo>
                    <a:pt x="42" y="173"/>
                  </a:lnTo>
                  <a:lnTo>
                    <a:pt x="44" y="173"/>
                  </a:lnTo>
                  <a:lnTo>
                    <a:pt x="42" y="173"/>
                  </a:lnTo>
                  <a:lnTo>
                    <a:pt x="42" y="175"/>
                  </a:lnTo>
                  <a:lnTo>
                    <a:pt x="44" y="175"/>
                  </a:lnTo>
                  <a:lnTo>
                    <a:pt x="44" y="177"/>
                  </a:lnTo>
                  <a:lnTo>
                    <a:pt x="42" y="177"/>
                  </a:lnTo>
                  <a:lnTo>
                    <a:pt x="42" y="179"/>
                  </a:lnTo>
                  <a:lnTo>
                    <a:pt x="40" y="179"/>
                  </a:lnTo>
                  <a:lnTo>
                    <a:pt x="38" y="179"/>
                  </a:lnTo>
                  <a:lnTo>
                    <a:pt x="37" y="181"/>
                  </a:lnTo>
                  <a:lnTo>
                    <a:pt x="37" y="183"/>
                  </a:lnTo>
                  <a:lnTo>
                    <a:pt x="35" y="183"/>
                  </a:lnTo>
                  <a:lnTo>
                    <a:pt x="35" y="185"/>
                  </a:lnTo>
                  <a:lnTo>
                    <a:pt x="33" y="185"/>
                  </a:lnTo>
                  <a:lnTo>
                    <a:pt x="31" y="185"/>
                  </a:lnTo>
                  <a:lnTo>
                    <a:pt x="29" y="185"/>
                  </a:lnTo>
                  <a:lnTo>
                    <a:pt x="29" y="187"/>
                  </a:lnTo>
                  <a:lnTo>
                    <a:pt x="29" y="189"/>
                  </a:lnTo>
                  <a:lnTo>
                    <a:pt x="29" y="190"/>
                  </a:lnTo>
                  <a:lnTo>
                    <a:pt x="27" y="190"/>
                  </a:lnTo>
                  <a:lnTo>
                    <a:pt x="27" y="192"/>
                  </a:lnTo>
                  <a:lnTo>
                    <a:pt x="25" y="194"/>
                  </a:lnTo>
                  <a:lnTo>
                    <a:pt x="25" y="196"/>
                  </a:lnTo>
                  <a:lnTo>
                    <a:pt x="23" y="196"/>
                  </a:lnTo>
                  <a:lnTo>
                    <a:pt x="23" y="198"/>
                  </a:lnTo>
                  <a:lnTo>
                    <a:pt x="21" y="198"/>
                  </a:lnTo>
                  <a:lnTo>
                    <a:pt x="19" y="198"/>
                  </a:lnTo>
                  <a:lnTo>
                    <a:pt x="19" y="200"/>
                  </a:lnTo>
                  <a:lnTo>
                    <a:pt x="17" y="200"/>
                  </a:lnTo>
                  <a:lnTo>
                    <a:pt x="17" y="202"/>
                  </a:lnTo>
                  <a:lnTo>
                    <a:pt x="15" y="204"/>
                  </a:lnTo>
                  <a:lnTo>
                    <a:pt x="14" y="204"/>
                  </a:lnTo>
                  <a:lnTo>
                    <a:pt x="14" y="206"/>
                  </a:lnTo>
                  <a:lnTo>
                    <a:pt x="12" y="206"/>
                  </a:lnTo>
                  <a:lnTo>
                    <a:pt x="10" y="206"/>
                  </a:lnTo>
                  <a:lnTo>
                    <a:pt x="10" y="208"/>
                  </a:lnTo>
                  <a:lnTo>
                    <a:pt x="8" y="208"/>
                  </a:lnTo>
                  <a:lnTo>
                    <a:pt x="6" y="210"/>
                  </a:lnTo>
                  <a:lnTo>
                    <a:pt x="4" y="210"/>
                  </a:lnTo>
                  <a:lnTo>
                    <a:pt x="4" y="212"/>
                  </a:lnTo>
                  <a:lnTo>
                    <a:pt x="4" y="210"/>
                  </a:lnTo>
                  <a:lnTo>
                    <a:pt x="4" y="208"/>
                  </a:lnTo>
                  <a:lnTo>
                    <a:pt x="6" y="208"/>
                  </a:lnTo>
                  <a:lnTo>
                    <a:pt x="6" y="206"/>
                  </a:lnTo>
                  <a:lnTo>
                    <a:pt x="6" y="204"/>
                  </a:lnTo>
                  <a:lnTo>
                    <a:pt x="8" y="204"/>
                  </a:lnTo>
                  <a:lnTo>
                    <a:pt x="10" y="202"/>
                  </a:lnTo>
                  <a:lnTo>
                    <a:pt x="12" y="200"/>
                  </a:lnTo>
                  <a:lnTo>
                    <a:pt x="12" y="198"/>
                  </a:lnTo>
                  <a:lnTo>
                    <a:pt x="12" y="200"/>
                  </a:lnTo>
                  <a:lnTo>
                    <a:pt x="14" y="200"/>
                  </a:lnTo>
                  <a:lnTo>
                    <a:pt x="14" y="198"/>
                  </a:lnTo>
                  <a:lnTo>
                    <a:pt x="15" y="198"/>
                  </a:lnTo>
                  <a:lnTo>
                    <a:pt x="15" y="196"/>
                  </a:lnTo>
                  <a:lnTo>
                    <a:pt x="17" y="196"/>
                  </a:lnTo>
                  <a:lnTo>
                    <a:pt x="19" y="194"/>
                  </a:lnTo>
                  <a:lnTo>
                    <a:pt x="21" y="192"/>
                  </a:lnTo>
                  <a:lnTo>
                    <a:pt x="21" y="190"/>
                  </a:lnTo>
                  <a:lnTo>
                    <a:pt x="23" y="190"/>
                  </a:lnTo>
                  <a:lnTo>
                    <a:pt x="23" y="189"/>
                  </a:lnTo>
                  <a:lnTo>
                    <a:pt x="25" y="189"/>
                  </a:lnTo>
                  <a:lnTo>
                    <a:pt x="25" y="187"/>
                  </a:lnTo>
                  <a:lnTo>
                    <a:pt x="27" y="187"/>
                  </a:lnTo>
                  <a:lnTo>
                    <a:pt x="27" y="185"/>
                  </a:lnTo>
                  <a:lnTo>
                    <a:pt x="29" y="183"/>
                  </a:lnTo>
                  <a:lnTo>
                    <a:pt x="31" y="183"/>
                  </a:lnTo>
                  <a:lnTo>
                    <a:pt x="31" y="181"/>
                  </a:lnTo>
                  <a:lnTo>
                    <a:pt x="29" y="181"/>
                  </a:lnTo>
                  <a:lnTo>
                    <a:pt x="31" y="181"/>
                  </a:lnTo>
                  <a:lnTo>
                    <a:pt x="33" y="181"/>
                  </a:lnTo>
                  <a:lnTo>
                    <a:pt x="33" y="179"/>
                  </a:lnTo>
                  <a:lnTo>
                    <a:pt x="33" y="177"/>
                  </a:lnTo>
                  <a:lnTo>
                    <a:pt x="35" y="177"/>
                  </a:lnTo>
                  <a:lnTo>
                    <a:pt x="37" y="177"/>
                  </a:lnTo>
                  <a:lnTo>
                    <a:pt x="37" y="175"/>
                  </a:lnTo>
                  <a:lnTo>
                    <a:pt x="38" y="175"/>
                  </a:lnTo>
                  <a:lnTo>
                    <a:pt x="38" y="173"/>
                  </a:lnTo>
                  <a:lnTo>
                    <a:pt x="38" y="171"/>
                  </a:lnTo>
                  <a:lnTo>
                    <a:pt x="37" y="171"/>
                  </a:lnTo>
                  <a:lnTo>
                    <a:pt x="37" y="169"/>
                  </a:lnTo>
                  <a:lnTo>
                    <a:pt x="38" y="169"/>
                  </a:lnTo>
                  <a:lnTo>
                    <a:pt x="38" y="171"/>
                  </a:lnTo>
                  <a:lnTo>
                    <a:pt x="40" y="171"/>
                  </a:lnTo>
                  <a:lnTo>
                    <a:pt x="40" y="173"/>
                  </a:lnTo>
                  <a:lnTo>
                    <a:pt x="40" y="171"/>
                  </a:lnTo>
                  <a:lnTo>
                    <a:pt x="40" y="169"/>
                  </a:lnTo>
                  <a:lnTo>
                    <a:pt x="38" y="169"/>
                  </a:lnTo>
                  <a:lnTo>
                    <a:pt x="38" y="167"/>
                  </a:lnTo>
                  <a:lnTo>
                    <a:pt x="38" y="165"/>
                  </a:lnTo>
                  <a:lnTo>
                    <a:pt x="38" y="167"/>
                  </a:lnTo>
                  <a:lnTo>
                    <a:pt x="40" y="167"/>
                  </a:lnTo>
                  <a:lnTo>
                    <a:pt x="40" y="165"/>
                  </a:lnTo>
                  <a:lnTo>
                    <a:pt x="38" y="165"/>
                  </a:lnTo>
                  <a:lnTo>
                    <a:pt x="40" y="165"/>
                  </a:lnTo>
                  <a:lnTo>
                    <a:pt x="40" y="164"/>
                  </a:lnTo>
                  <a:lnTo>
                    <a:pt x="40" y="162"/>
                  </a:lnTo>
                  <a:lnTo>
                    <a:pt x="40" y="164"/>
                  </a:lnTo>
                  <a:lnTo>
                    <a:pt x="40" y="162"/>
                  </a:lnTo>
                  <a:close/>
                  <a:moveTo>
                    <a:pt x="46" y="160"/>
                  </a:moveTo>
                  <a:lnTo>
                    <a:pt x="46" y="162"/>
                  </a:lnTo>
                  <a:lnTo>
                    <a:pt x="44" y="162"/>
                  </a:lnTo>
                  <a:lnTo>
                    <a:pt x="44" y="160"/>
                  </a:lnTo>
                  <a:lnTo>
                    <a:pt x="44" y="162"/>
                  </a:lnTo>
                  <a:lnTo>
                    <a:pt x="46" y="162"/>
                  </a:lnTo>
                  <a:lnTo>
                    <a:pt x="46" y="160"/>
                  </a:lnTo>
                  <a:close/>
                  <a:moveTo>
                    <a:pt x="119" y="162"/>
                  </a:moveTo>
                  <a:lnTo>
                    <a:pt x="121" y="162"/>
                  </a:lnTo>
                  <a:lnTo>
                    <a:pt x="121" y="164"/>
                  </a:lnTo>
                  <a:lnTo>
                    <a:pt x="123" y="164"/>
                  </a:lnTo>
                  <a:lnTo>
                    <a:pt x="125" y="164"/>
                  </a:lnTo>
                  <a:lnTo>
                    <a:pt x="125" y="162"/>
                  </a:lnTo>
                  <a:lnTo>
                    <a:pt x="127" y="162"/>
                  </a:lnTo>
                  <a:lnTo>
                    <a:pt x="129" y="162"/>
                  </a:lnTo>
                  <a:lnTo>
                    <a:pt x="129" y="164"/>
                  </a:lnTo>
                  <a:lnTo>
                    <a:pt x="127" y="164"/>
                  </a:lnTo>
                  <a:lnTo>
                    <a:pt x="129" y="164"/>
                  </a:lnTo>
                  <a:lnTo>
                    <a:pt x="129" y="165"/>
                  </a:lnTo>
                  <a:lnTo>
                    <a:pt x="129" y="167"/>
                  </a:lnTo>
                  <a:lnTo>
                    <a:pt x="129" y="169"/>
                  </a:lnTo>
                  <a:lnTo>
                    <a:pt x="129" y="171"/>
                  </a:lnTo>
                  <a:lnTo>
                    <a:pt x="131" y="173"/>
                  </a:lnTo>
                  <a:lnTo>
                    <a:pt x="131" y="175"/>
                  </a:lnTo>
                  <a:lnTo>
                    <a:pt x="131" y="177"/>
                  </a:lnTo>
                  <a:lnTo>
                    <a:pt x="133" y="177"/>
                  </a:lnTo>
                  <a:lnTo>
                    <a:pt x="133" y="179"/>
                  </a:lnTo>
                  <a:lnTo>
                    <a:pt x="133" y="181"/>
                  </a:lnTo>
                  <a:lnTo>
                    <a:pt x="131" y="179"/>
                  </a:lnTo>
                  <a:lnTo>
                    <a:pt x="131" y="181"/>
                  </a:lnTo>
                  <a:lnTo>
                    <a:pt x="129" y="179"/>
                  </a:lnTo>
                  <a:lnTo>
                    <a:pt x="129" y="181"/>
                  </a:lnTo>
                  <a:lnTo>
                    <a:pt x="129" y="183"/>
                  </a:lnTo>
                  <a:lnTo>
                    <a:pt x="129" y="185"/>
                  </a:lnTo>
                  <a:lnTo>
                    <a:pt x="127" y="183"/>
                  </a:lnTo>
                  <a:lnTo>
                    <a:pt x="125" y="183"/>
                  </a:lnTo>
                  <a:lnTo>
                    <a:pt x="125" y="181"/>
                  </a:lnTo>
                  <a:lnTo>
                    <a:pt x="125" y="179"/>
                  </a:lnTo>
                  <a:lnTo>
                    <a:pt x="125" y="177"/>
                  </a:lnTo>
                  <a:lnTo>
                    <a:pt x="125" y="175"/>
                  </a:lnTo>
                  <a:lnTo>
                    <a:pt x="125" y="173"/>
                  </a:lnTo>
                  <a:lnTo>
                    <a:pt x="125" y="171"/>
                  </a:lnTo>
                  <a:lnTo>
                    <a:pt x="125" y="169"/>
                  </a:lnTo>
                  <a:lnTo>
                    <a:pt x="123" y="169"/>
                  </a:lnTo>
                  <a:lnTo>
                    <a:pt x="123" y="167"/>
                  </a:lnTo>
                  <a:lnTo>
                    <a:pt x="121" y="167"/>
                  </a:lnTo>
                  <a:lnTo>
                    <a:pt x="121" y="169"/>
                  </a:lnTo>
                  <a:lnTo>
                    <a:pt x="119" y="169"/>
                  </a:lnTo>
                  <a:lnTo>
                    <a:pt x="119" y="167"/>
                  </a:lnTo>
                  <a:lnTo>
                    <a:pt x="119" y="165"/>
                  </a:lnTo>
                  <a:lnTo>
                    <a:pt x="119" y="164"/>
                  </a:lnTo>
                  <a:lnTo>
                    <a:pt x="117" y="164"/>
                  </a:lnTo>
                  <a:lnTo>
                    <a:pt x="117" y="162"/>
                  </a:lnTo>
                  <a:lnTo>
                    <a:pt x="119" y="162"/>
                  </a:lnTo>
                  <a:lnTo>
                    <a:pt x="117" y="162"/>
                  </a:lnTo>
                  <a:lnTo>
                    <a:pt x="117" y="160"/>
                  </a:lnTo>
                  <a:lnTo>
                    <a:pt x="119" y="160"/>
                  </a:lnTo>
                  <a:lnTo>
                    <a:pt x="119" y="162"/>
                  </a:lnTo>
                  <a:close/>
                  <a:moveTo>
                    <a:pt x="119" y="156"/>
                  </a:moveTo>
                  <a:lnTo>
                    <a:pt x="121" y="156"/>
                  </a:lnTo>
                  <a:lnTo>
                    <a:pt x="121" y="158"/>
                  </a:lnTo>
                  <a:lnTo>
                    <a:pt x="121" y="160"/>
                  </a:lnTo>
                  <a:lnTo>
                    <a:pt x="123" y="160"/>
                  </a:lnTo>
                  <a:lnTo>
                    <a:pt x="121" y="160"/>
                  </a:lnTo>
                  <a:lnTo>
                    <a:pt x="119" y="160"/>
                  </a:lnTo>
                  <a:lnTo>
                    <a:pt x="119" y="158"/>
                  </a:lnTo>
                  <a:lnTo>
                    <a:pt x="117" y="158"/>
                  </a:lnTo>
                  <a:lnTo>
                    <a:pt x="119" y="158"/>
                  </a:lnTo>
                  <a:lnTo>
                    <a:pt x="119" y="156"/>
                  </a:lnTo>
                  <a:close/>
                  <a:moveTo>
                    <a:pt x="127" y="158"/>
                  </a:moveTo>
                  <a:lnTo>
                    <a:pt x="127" y="160"/>
                  </a:lnTo>
                  <a:lnTo>
                    <a:pt x="125" y="160"/>
                  </a:lnTo>
                  <a:lnTo>
                    <a:pt x="125" y="158"/>
                  </a:lnTo>
                  <a:lnTo>
                    <a:pt x="123" y="156"/>
                  </a:lnTo>
                  <a:lnTo>
                    <a:pt x="125" y="156"/>
                  </a:lnTo>
                  <a:lnTo>
                    <a:pt x="125" y="158"/>
                  </a:lnTo>
                  <a:lnTo>
                    <a:pt x="127" y="158"/>
                  </a:lnTo>
                  <a:close/>
                  <a:moveTo>
                    <a:pt x="73" y="154"/>
                  </a:moveTo>
                  <a:lnTo>
                    <a:pt x="71" y="154"/>
                  </a:lnTo>
                  <a:lnTo>
                    <a:pt x="73" y="154"/>
                  </a:lnTo>
                  <a:close/>
                  <a:moveTo>
                    <a:pt x="85" y="156"/>
                  </a:moveTo>
                  <a:lnTo>
                    <a:pt x="86" y="156"/>
                  </a:lnTo>
                  <a:lnTo>
                    <a:pt x="86" y="158"/>
                  </a:lnTo>
                  <a:lnTo>
                    <a:pt x="88" y="158"/>
                  </a:lnTo>
                  <a:lnTo>
                    <a:pt x="90" y="158"/>
                  </a:lnTo>
                  <a:lnTo>
                    <a:pt x="90" y="160"/>
                  </a:lnTo>
                  <a:lnTo>
                    <a:pt x="90" y="158"/>
                  </a:lnTo>
                  <a:lnTo>
                    <a:pt x="92" y="160"/>
                  </a:lnTo>
                  <a:lnTo>
                    <a:pt x="92" y="158"/>
                  </a:lnTo>
                  <a:lnTo>
                    <a:pt x="94" y="158"/>
                  </a:lnTo>
                  <a:lnTo>
                    <a:pt x="94" y="160"/>
                  </a:lnTo>
                  <a:lnTo>
                    <a:pt x="96" y="160"/>
                  </a:lnTo>
                  <a:lnTo>
                    <a:pt x="94" y="160"/>
                  </a:lnTo>
                  <a:lnTo>
                    <a:pt x="94" y="162"/>
                  </a:lnTo>
                  <a:lnTo>
                    <a:pt x="96" y="160"/>
                  </a:lnTo>
                  <a:lnTo>
                    <a:pt x="98" y="160"/>
                  </a:lnTo>
                  <a:lnTo>
                    <a:pt x="98" y="158"/>
                  </a:lnTo>
                  <a:lnTo>
                    <a:pt x="100" y="158"/>
                  </a:lnTo>
                  <a:lnTo>
                    <a:pt x="100" y="160"/>
                  </a:lnTo>
                  <a:lnTo>
                    <a:pt x="98" y="160"/>
                  </a:lnTo>
                  <a:lnTo>
                    <a:pt x="100" y="160"/>
                  </a:lnTo>
                  <a:lnTo>
                    <a:pt x="100" y="162"/>
                  </a:lnTo>
                  <a:lnTo>
                    <a:pt x="98" y="162"/>
                  </a:lnTo>
                  <a:lnTo>
                    <a:pt x="98" y="164"/>
                  </a:lnTo>
                  <a:lnTo>
                    <a:pt x="98" y="165"/>
                  </a:lnTo>
                  <a:lnTo>
                    <a:pt x="96" y="165"/>
                  </a:lnTo>
                  <a:lnTo>
                    <a:pt x="96" y="167"/>
                  </a:lnTo>
                  <a:lnTo>
                    <a:pt x="94" y="167"/>
                  </a:lnTo>
                  <a:lnTo>
                    <a:pt x="92" y="169"/>
                  </a:lnTo>
                  <a:lnTo>
                    <a:pt x="94" y="169"/>
                  </a:lnTo>
                  <a:lnTo>
                    <a:pt x="92" y="171"/>
                  </a:lnTo>
                  <a:lnTo>
                    <a:pt x="90" y="171"/>
                  </a:lnTo>
                  <a:lnTo>
                    <a:pt x="90" y="173"/>
                  </a:lnTo>
                  <a:lnTo>
                    <a:pt x="88" y="173"/>
                  </a:lnTo>
                  <a:lnTo>
                    <a:pt x="86" y="173"/>
                  </a:lnTo>
                  <a:lnTo>
                    <a:pt x="85" y="173"/>
                  </a:lnTo>
                  <a:lnTo>
                    <a:pt x="83" y="175"/>
                  </a:lnTo>
                  <a:lnTo>
                    <a:pt x="81" y="177"/>
                  </a:lnTo>
                  <a:lnTo>
                    <a:pt x="79" y="177"/>
                  </a:lnTo>
                  <a:lnTo>
                    <a:pt x="79" y="175"/>
                  </a:lnTo>
                  <a:lnTo>
                    <a:pt x="81" y="175"/>
                  </a:lnTo>
                  <a:lnTo>
                    <a:pt x="81" y="173"/>
                  </a:lnTo>
                  <a:lnTo>
                    <a:pt x="79" y="171"/>
                  </a:lnTo>
                  <a:lnTo>
                    <a:pt x="81" y="171"/>
                  </a:lnTo>
                  <a:lnTo>
                    <a:pt x="81" y="169"/>
                  </a:lnTo>
                  <a:lnTo>
                    <a:pt x="81" y="167"/>
                  </a:lnTo>
                  <a:lnTo>
                    <a:pt x="81" y="164"/>
                  </a:lnTo>
                  <a:lnTo>
                    <a:pt x="81" y="162"/>
                  </a:lnTo>
                  <a:lnTo>
                    <a:pt x="83" y="160"/>
                  </a:lnTo>
                  <a:lnTo>
                    <a:pt x="83" y="158"/>
                  </a:lnTo>
                  <a:lnTo>
                    <a:pt x="83" y="156"/>
                  </a:lnTo>
                  <a:lnTo>
                    <a:pt x="81" y="156"/>
                  </a:lnTo>
                  <a:lnTo>
                    <a:pt x="79" y="156"/>
                  </a:lnTo>
                  <a:lnTo>
                    <a:pt x="79" y="154"/>
                  </a:lnTo>
                  <a:lnTo>
                    <a:pt x="79" y="152"/>
                  </a:lnTo>
                  <a:lnTo>
                    <a:pt x="81" y="152"/>
                  </a:lnTo>
                  <a:lnTo>
                    <a:pt x="81" y="154"/>
                  </a:lnTo>
                  <a:lnTo>
                    <a:pt x="83" y="154"/>
                  </a:lnTo>
                  <a:lnTo>
                    <a:pt x="85" y="156"/>
                  </a:lnTo>
                  <a:close/>
                  <a:moveTo>
                    <a:pt x="54" y="154"/>
                  </a:moveTo>
                  <a:lnTo>
                    <a:pt x="52" y="154"/>
                  </a:lnTo>
                  <a:lnTo>
                    <a:pt x="52" y="152"/>
                  </a:lnTo>
                  <a:lnTo>
                    <a:pt x="54" y="152"/>
                  </a:lnTo>
                  <a:lnTo>
                    <a:pt x="54" y="154"/>
                  </a:lnTo>
                  <a:close/>
                  <a:moveTo>
                    <a:pt x="48" y="152"/>
                  </a:moveTo>
                  <a:lnTo>
                    <a:pt x="50" y="152"/>
                  </a:lnTo>
                  <a:lnTo>
                    <a:pt x="50" y="154"/>
                  </a:lnTo>
                  <a:lnTo>
                    <a:pt x="48" y="154"/>
                  </a:lnTo>
                  <a:lnTo>
                    <a:pt x="50" y="154"/>
                  </a:lnTo>
                  <a:lnTo>
                    <a:pt x="50" y="156"/>
                  </a:lnTo>
                  <a:lnTo>
                    <a:pt x="50" y="154"/>
                  </a:lnTo>
                  <a:lnTo>
                    <a:pt x="50" y="156"/>
                  </a:lnTo>
                  <a:lnTo>
                    <a:pt x="48" y="158"/>
                  </a:lnTo>
                  <a:lnTo>
                    <a:pt x="48" y="156"/>
                  </a:lnTo>
                  <a:lnTo>
                    <a:pt x="48" y="154"/>
                  </a:lnTo>
                  <a:lnTo>
                    <a:pt x="46" y="154"/>
                  </a:lnTo>
                  <a:lnTo>
                    <a:pt x="46" y="152"/>
                  </a:lnTo>
                  <a:lnTo>
                    <a:pt x="48" y="152"/>
                  </a:lnTo>
                  <a:close/>
                  <a:moveTo>
                    <a:pt x="115" y="152"/>
                  </a:moveTo>
                  <a:lnTo>
                    <a:pt x="115" y="150"/>
                  </a:lnTo>
                  <a:lnTo>
                    <a:pt x="115" y="152"/>
                  </a:lnTo>
                  <a:close/>
                  <a:moveTo>
                    <a:pt x="71" y="152"/>
                  </a:moveTo>
                  <a:lnTo>
                    <a:pt x="71" y="150"/>
                  </a:lnTo>
                  <a:lnTo>
                    <a:pt x="71" y="152"/>
                  </a:lnTo>
                  <a:close/>
                  <a:moveTo>
                    <a:pt x="67" y="148"/>
                  </a:moveTo>
                  <a:lnTo>
                    <a:pt x="67" y="150"/>
                  </a:lnTo>
                  <a:lnTo>
                    <a:pt x="67" y="148"/>
                  </a:lnTo>
                  <a:lnTo>
                    <a:pt x="65" y="148"/>
                  </a:lnTo>
                  <a:lnTo>
                    <a:pt x="65" y="146"/>
                  </a:lnTo>
                  <a:lnTo>
                    <a:pt x="65" y="148"/>
                  </a:lnTo>
                  <a:lnTo>
                    <a:pt x="67" y="148"/>
                  </a:lnTo>
                  <a:close/>
                  <a:moveTo>
                    <a:pt x="48" y="146"/>
                  </a:moveTo>
                  <a:lnTo>
                    <a:pt x="48" y="148"/>
                  </a:lnTo>
                  <a:lnTo>
                    <a:pt x="50" y="148"/>
                  </a:lnTo>
                  <a:lnTo>
                    <a:pt x="52" y="150"/>
                  </a:lnTo>
                  <a:lnTo>
                    <a:pt x="52" y="148"/>
                  </a:lnTo>
                  <a:lnTo>
                    <a:pt x="52" y="150"/>
                  </a:lnTo>
                  <a:lnTo>
                    <a:pt x="54" y="150"/>
                  </a:lnTo>
                  <a:lnTo>
                    <a:pt x="54" y="152"/>
                  </a:lnTo>
                  <a:lnTo>
                    <a:pt x="52" y="152"/>
                  </a:lnTo>
                  <a:lnTo>
                    <a:pt x="50" y="152"/>
                  </a:lnTo>
                  <a:lnTo>
                    <a:pt x="52" y="152"/>
                  </a:lnTo>
                  <a:lnTo>
                    <a:pt x="50" y="152"/>
                  </a:lnTo>
                  <a:lnTo>
                    <a:pt x="48" y="152"/>
                  </a:lnTo>
                  <a:lnTo>
                    <a:pt x="48" y="150"/>
                  </a:lnTo>
                  <a:lnTo>
                    <a:pt x="48" y="148"/>
                  </a:lnTo>
                  <a:lnTo>
                    <a:pt x="46" y="148"/>
                  </a:lnTo>
                  <a:lnTo>
                    <a:pt x="48" y="148"/>
                  </a:lnTo>
                  <a:lnTo>
                    <a:pt x="46" y="146"/>
                  </a:lnTo>
                  <a:lnTo>
                    <a:pt x="46" y="148"/>
                  </a:lnTo>
                  <a:lnTo>
                    <a:pt x="46" y="146"/>
                  </a:lnTo>
                  <a:lnTo>
                    <a:pt x="48" y="146"/>
                  </a:lnTo>
                  <a:close/>
                  <a:moveTo>
                    <a:pt x="90" y="146"/>
                  </a:moveTo>
                  <a:lnTo>
                    <a:pt x="90" y="148"/>
                  </a:lnTo>
                  <a:lnTo>
                    <a:pt x="90" y="146"/>
                  </a:lnTo>
                  <a:lnTo>
                    <a:pt x="88" y="146"/>
                  </a:lnTo>
                  <a:lnTo>
                    <a:pt x="88" y="144"/>
                  </a:lnTo>
                  <a:lnTo>
                    <a:pt x="86" y="144"/>
                  </a:lnTo>
                  <a:lnTo>
                    <a:pt x="88" y="144"/>
                  </a:lnTo>
                  <a:lnTo>
                    <a:pt x="90" y="144"/>
                  </a:lnTo>
                  <a:lnTo>
                    <a:pt x="92" y="144"/>
                  </a:lnTo>
                  <a:lnTo>
                    <a:pt x="92" y="146"/>
                  </a:lnTo>
                  <a:lnTo>
                    <a:pt x="90" y="146"/>
                  </a:lnTo>
                  <a:close/>
                  <a:moveTo>
                    <a:pt x="127" y="142"/>
                  </a:moveTo>
                  <a:lnTo>
                    <a:pt x="129" y="142"/>
                  </a:lnTo>
                  <a:lnTo>
                    <a:pt x="131" y="142"/>
                  </a:lnTo>
                  <a:lnTo>
                    <a:pt x="133" y="142"/>
                  </a:lnTo>
                  <a:lnTo>
                    <a:pt x="133" y="144"/>
                  </a:lnTo>
                  <a:lnTo>
                    <a:pt x="134" y="144"/>
                  </a:lnTo>
                  <a:lnTo>
                    <a:pt x="134" y="146"/>
                  </a:lnTo>
                  <a:lnTo>
                    <a:pt x="133" y="146"/>
                  </a:lnTo>
                  <a:lnTo>
                    <a:pt x="134" y="146"/>
                  </a:lnTo>
                  <a:lnTo>
                    <a:pt x="133" y="146"/>
                  </a:lnTo>
                  <a:lnTo>
                    <a:pt x="134" y="146"/>
                  </a:lnTo>
                  <a:lnTo>
                    <a:pt x="136" y="148"/>
                  </a:lnTo>
                  <a:lnTo>
                    <a:pt x="136" y="150"/>
                  </a:lnTo>
                  <a:lnTo>
                    <a:pt x="136" y="152"/>
                  </a:lnTo>
                  <a:lnTo>
                    <a:pt x="134" y="152"/>
                  </a:lnTo>
                  <a:lnTo>
                    <a:pt x="134" y="154"/>
                  </a:lnTo>
                  <a:lnTo>
                    <a:pt x="136" y="154"/>
                  </a:lnTo>
                  <a:lnTo>
                    <a:pt x="136" y="156"/>
                  </a:lnTo>
                  <a:lnTo>
                    <a:pt x="134" y="156"/>
                  </a:lnTo>
                  <a:lnTo>
                    <a:pt x="136" y="156"/>
                  </a:lnTo>
                  <a:lnTo>
                    <a:pt x="136" y="158"/>
                  </a:lnTo>
                  <a:lnTo>
                    <a:pt x="136" y="160"/>
                  </a:lnTo>
                  <a:lnTo>
                    <a:pt x="136" y="162"/>
                  </a:lnTo>
                  <a:lnTo>
                    <a:pt x="138" y="162"/>
                  </a:lnTo>
                  <a:lnTo>
                    <a:pt x="138" y="164"/>
                  </a:lnTo>
                  <a:lnTo>
                    <a:pt x="136" y="164"/>
                  </a:lnTo>
                  <a:lnTo>
                    <a:pt x="136" y="165"/>
                  </a:lnTo>
                  <a:lnTo>
                    <a:pt x="138" y="165"/>
                  </a:lnTo>
                  <a:lnTo>
                    <a:pt x="138" y="164"/>
                  </a:lnTo>
                  <a:lnTo>
                    <a:pt x="138" y="165"/>
                  </a:lnTo>
                  <a:lnTo>
                    <a:pt x="140" y="165"/>
                  </a:lnTo>
                  <a:lnTo>
                    <a:pt x="140" y="167"/>
                  </a:lnTo>
                  <a:lnTo>
                    <a:pt x="140" y="165"/>
                  </a:lnTo>
                  <a:lnTo>
                    <a:pt x="138" y="165"/>
                  </a:lnTo>
                  <a:lnTo>
                    <a:pt x="136" y="165"/>
                  </a:lnTo>
                  <a:lnTo>
                    <a:pt x="136" y="167"/>
                  </a:lnTo>
                  <a:lnTo>
                    <a:pt x="136" y="165"/>
                  </a:lnTo>
                  <a:lnTo>
                    <a:pt x="134" y="165"/>
                  </a:lnTo>
                  <a:lnTo>
                    <a:pt x="134" y="167"/>
                  </a:lnTo>
                  <a:lnTo>
                    <a:pt x="134" y="165"/>
                  </a:lnTo>
                  <a:lnTo>
                    <a:pt x="133" y="165"/>
                  </a:lnTo>
                  <a:lnTo>
                    <a:pt x="133" y="167"/>
                  </a:lnTo>
                  <a:lnTo>
                    <a:pt x="133" y="165"/>
                  </a:lnTo>
                  <a:lnTo>
                    <a:pt x="131" y="164"/>
                  </a:lnTo>
                  <a:lnTo>
                    <a:pt x="129" y="164"/>
                  </a:lnTo>
                  <a:lnTo>
                    <a:pt x="129" y="162"/>
                  </a:lnTo>
                  <a:lnTo>
                    <a:pt x="127" y="160"/>
                  </a:lnTo>
                  <a:lnTo>
                    <a:pt x="125" y="160"/>
                  </a:lnTo>
                  <a:lnTo>
                    <a:pt x="127" y="160"/>
                  </a:lnTo>
                  <a:lnTo>
                    <a:pt x="127" y="158"/>
                  </a:lnTo>
                  <a:lnTo>
                    <a:pt x="129" y="158"/>
                  </a:lnTo>
                  <a:lnTo>
                    <a:pt x="129" y="156"/>
                  </a:lnTo>
                  <a:lnTo>
                    <a:pt x="127" y="156"/>
                  </a:lnTo>
                  <a:lnTo>
                    <a:pt x="125" y="154"/>
                  </a:lnTo>
                  <a:lnTo>
                    <a:pt x="125" y="152"/>
                  </a:lnTo>
                  <a:lnTo>
                    <a:pt x="123" y="152"/>
                  </a:lnTo>
                  <a:lnTo>
                    <a:pt x="123" y="150"/>
                  </a:lnTo>
                  <a:lnTo>
                    <a:pt x="121" y="150"/>
                  </a:lnTo>
                  <a:lnTo>
                    <a:pt x="119" y="150"/>
                  </a:lnTo>
                  <a:lnTo>
                    <a:pt x="119" y="148"/>
                  </a:lnTo>
                  <a:lnTo>
                    <a:pt x="117" y="146"/>
                  </a:lnTo>
                  <a:lnTo>
                    <a:pt x="117" y="142"/>
                  </a:lnTo>
                  <a:lnTo>
                    <a:pt x="119" y="142"/>
                  </a:lnTo>
                  <a:lnTo>
                    <a:pt x="121" y="142"/>
                  </a:lnTo>
                  <a:lnTo>
                    <a:pt x="123" y="142"/>
                  </a:lnTo>
                  <a:lnTo>
                    <a:pt x="127" y="142"/>
                  </a:lnTo>
                  <a:close/>
                  <a:moveTo>
                    <a:pt x="102" y="142"/>
                  </a:moveTo>
                  <a:lnTo>
                    <a:pt x="102" y="144"/>
                  </a:lnTo>
                  <a:lnTo>
                    <a:pt x="104" y="142"/>
                  </a:lnTo>
                  <a:lnTo>
                    <a:pt x="104" y="144"/>
                  </a:lnTo>
                  <a:lnTo>
                    <a:pt x="106" y="144"/>
                  </a:lnTo>
                  <a:lnTo>
                    <a:pt x="106" y="146"/>
                  </a:lnTo>
                  <a:lnTo>
                    <a:pt x="108" y="146"/>
                  </a:lnTo>
                  <a:lnTo>
                    <a:pt x="110" y="148"/>
                  </a:lnTo>
                  <a:lnTo>
                    <a:pt x="111" y="148"/>
                  </a:lnTo>
                  <a:lnTo>
                    <a:pt x="111" y="150"/>
                  </a:lnTo>
                  <a:lnTo>
                    <a:pt x="111" y="152"/>
                  </a:lnTo>
                  <a:lnTo>
                    <a:pt x="113" y="152"/>
                  </a:lnTo>
                  <a:lnTo>
                    <a:pt x="111" y="152"/>
                  </a:lnTo>
                  <a:lnTo>
                    <a:pt x="113" y="152"/>
                  </a:lnTo>
                  <a:lnTo>
                    <a:pt x="113" y="154"/>
                  </a:lnTo>
                  <a:lnTo>
                    <a:pt x="113" y="156"/>
                  </a:lnTo>
                  <a:lnTo>
                    <a:pt x="111" y="154"/>
                  </a:lnTo>
                  <a:lnTo>
                    <a:pt x="110" y="154"/>
                  </a:lnTo>
                  <a:lnTo>
                    <a:pt x="110" y="152"/>
                  </a:lnTo>
                  <a:lnTo>
                    <a:pt x="110" y="154"/>
                  </a:lnTo>
                  <a:lnTo>
                    <a:pt x="108" y="152"/>
                  </a:lnTo>
                  <a:lnTo>
                    <a:pt x="108" y="150"/>
                  </a:lnTo>
                  <a:lnTo>
                    <a:pt x="106" y="150"/>
                  </a:lnTo>
                  <a:lnTo>
                    <a:pt x="106" y="148"/>
                  </a:lnTo>
                  <a:lnTo>
                    <a:pt x="104" y="148"/>
                  </a:lnTo>
                  <a:lnTo>
                    <a:pt x="102" y="150"/>
                  </a:lnTo>
                  <a:lnTo>
                    <a:pt x="100" y="152"/>
                  </a:lnTo>
                  <a:lnTo>
                    <a:pt x="100" y="154"/>
                  </a:lnTo>
                  <a:lnTo>
                    <a:pt x="98" y="152"/>
                  </a:lnTo>
                  <a:lnTo>
                    <a:pt x="100" y="152"/>
                  </a:lnTo>
                  <a:lnTo>
                    <a:pt x="100" y="150"/>
                  </a:lnTo>
                  <a:lnTo>
                    <a:pt x="100" y="148"/>
                  </a:lnTo>
                  <a:lnTo>
                    <a:pt x="102" y="148"/>
                  </a:lnTo>
                  <a:lnTo>
                    <a:pt x="100" y="148"/>
                  </a:lnTo>
                  <a:lnTo>
                    <a:pt x="102" y="148"/>
                  </a:lnTo>
                  <a:lnTo>
                    <a:pt x="100" y="148"/>
                  </a:lnTo>
                  <a:lnTo>
                    <a:pt x="100" y="146"/>
                  </a:lnTo>
                  <a:lnTo>
                    <a:pt x="100" y="144"/>
                  </a:lnTo>
                  <a:lnTo>
                    <a:pt x="100" y="142"/>
                  </a:lnTo>
                  <a:lnTo>
                    <a:pt x="102" y="142"/>
                  </a:lnTo>
                  <a:close/>
                  <a:moveTo>
                    <a:pt x="85" y="144"/>
                  </a:moveTo>
                  <a:lnTo>
                    <a:pt x="85" y="142"/>
                  </a:lnTo>
                  <a:lnTo>
                    <a:pt x="86" y="142"/>
                  </a:lnTo>
                  <a:lnTo>
                    <a:pt x="85" y="144"/>
                  </a:lnTo>
                  <a:close/>
                  <a:moveTo>
                    <a:pt x="83" y="141"/>
                  </a:moveTo>
                  <a:lnTo>
                    <a:pt x="83" y="142"/>
                  </a:lnTo>
                  <a:lnTo>
                    <a:pt x="83" y="144"/>
                  </a:lnTo>
                  <a:lnTo>
                    <a:pt x="83" y="146"/>
                  </a:lnTo>
                  <a:lnTo>
                    <a:pt x="81" y="148"/>
                  </a:lnTo>
                  <a:lnTo>
                    <a:pt x="81" y="150"/>
                  </a:lnTo>
                  <a:lnTo>
                    <a:pt x="81" y="148"/>
                  </a:lnTo>
                  <a:lnTo>
                    <a:pt x="79" y="146"/>
                  </a:lnTo>
                  <a:lnTo>
                    <a:pt x="79" y="144"/>
                  </a:lnTo>
                  <a:lnTo>
                    <a:pt x="81" y="144"/>
                  </a:lnTo>
                  <a:lnTo>
                    <a:pt x="81" y="142"/>
                  </a:lnTo>
                  <a:lnTo>
                    <a:pt x="83" y="142"/>
                  </a:lnTo>
                  <a:lnTo>
                    <a:pt x="83" y="141"/>
                  </a:lnTo>
                  <a:close/>
                  <a:moveTo>
                    <a:pt x="108" y="141"/>
                  </a:moveTo>
                  <a:lnTo>
                    <a:pt x="108" y="142"/>
                  </a:lnTo>
                  <a:lnTo>
                    <a:pt x="108" y="144"/>
                  </a:lnTo>
                  <a:lnTo>
                    <a:pt x="110" y="144"/>
                  </a:lnTo>
                  <a:lnTo>
                    <a:pt x="110" y="146"/>
                  </a:lnTo>
                  <a:lnTo>
                    <a:pt x="108" y="144"/>
                  </a:lnTo>
                  <a:lnTo>
                    <a:pt x="106" y="142"/>
                  </a:lnTo>
                  <a:lnTo>
                    <a:pt x="106" y="141"/>
                  </a:lnTo>
                  <a:lnTo>
                    <a:pt x="108" y="141"/>
                  </a:lnTo>
                  <a:close/>
                  <a:moveTo>
                    <a:pt x="75" y="137"/>
                  </a:moveTo>
                  <a:lnTo>
                    <a:pt x="77" y="137"/>
                  </a:lnTo>
                  <a:lnTo>
                    <a:pt x="75" y="137"/>
                  </a:lnTo>
                  <a:close/>
                  <a:moveTo>
                    <a:pt x="100" y="137"/>
                  </a:moveTo>
                  <a:lnTo>
                    <a:pt x="102" y="139"/>
                  </a:lnTo>
                  <a:lnTo>
                    <a:pt x="102" y="141"/>
                  </a:lnTo>
                  <a:lnTo>
                    <a:pt x="100" y="139"/>
                  </a:lnTo>
                  <a:lnTo>
                    <a:pt x="98" y="137"/>
                  </a:lnTo>
                  <a:lnTo>
                    <a:pt x="98" y="135"/>
                  </a:lnTo>
                  <a:lnTo>
                    <a:pt x="96" y="135"/>
                  </a:lnTo>
                  <a:lnTo>
                    <a:pt x="96" y="133"/>
                  </a:lnTo>
                  <a:lnTo>
                    <a:pt x="98" y="133"/>
                  </a:lnTo>
                  <a:lnTo>
                    <a:pt x="98" y="135"/>
                  </a:lnTo>
                  <a:lnTo>
                    <a:pt x="98" y="137"/>
                  </a:lnTo>
                  <a:lnTo>
                    <a:pt x="100" y="137"/>
                  </a:lnTo>
                  <a:close/>
                  <a:moveTo>
                    <a:pt x="115" y="133"/>
                  </a:moveTo>
                  <a:lnTo>
                    <a:pt x="113" y="133"/>
                  </a:lnTo>
                  <a:lnTo>
                    <a:pt x="113" y="131"/>
                  </a:lnTo>
                  <a:lnTo>
                    <a:pt x="115" y="131"/>
                  </a:lnTo>
                  <a:lnTo>
                    <a:pt x="115" y="133"/>
                  </a:lnTo>
                  <a:close/>
                  <a:moveTo>
                    <a:pt x="111" y="131"/>
                  </a:moveTo>
                  <a:lnTo>
                    <a:pt x="113" y="131"/>
                  </a:lnTo>
                  <a:lnTo>
                    <a:pt x="111" y="131"/>
                  </a:lnTo>
                  <a:close/>
                  <a:moveTo>
                    <a:pt x="111" y="131"/>
                  </a:moveTo>
                  <a:lnTo>
                    <a:pt x="110" y="131"/>
                  </a:lnTo>
                  <a:lnTo>
                    <a:pt x="110" y="129"/>
                  </a:lnTo>
                  <a:lnTo>
                    <a:pt x="111" y="129"/>
                  </a:lnTo>
                  <a:lnTo>
                    <a:pt x="111" y="131"/>
                  </a:lnTo>
                  <a:close/>
                  <a:moveTo>
                    <a:pt x="63" y="127"/>
                  </a:moveTo>
                  <a:lnTo>
                    <a:pt x="65" y="127"/>
                  </a:lnTo>
                  <a:lnTo>
                    <a:pt x="63" y="127"/>
                  </a:lnTo>
                  <a:lnTo>
                    <a:pt x="65" y="127"/>
                  </a:lnTo>
                  <a:lnTo>
                    <a:pt x="65" y="129"/>
                  </a:lnTo>
                  <a:lnTo>
                    <a:pt x="67" y="129"/>
                  </a:lnTo>
                  <a:lnTo>
                    <a:pt x="69" y="131"/>
                  </a:lnTo>
                  <a:lnTo>
                    <a:pt x="71" y="131"/>
                  </a:lnTo>
                  <a:lnTo>
                    <a:pt x="71" y="133"/>
                  </a:lnTo>
                  <a:lnTo>
                    <a:pt x="73" y="133"/>
                  </a:lnTo>
                  <a:lnTo>
                    <a:pt x="73" y="135"/>
                  </a:lnTo>
                  <a:lnTo>
                    <a:pt x="73" y="137"/>
                  </a:lnTo>
                  <a:lnTo>
                    <a:pt x="73" y="139"/>
                  </a:lnTo>
                  <a:lnTo>
                    <a:pt x="73" y="141"/>
                  </a:lnTo>
                  <a:lnTo>
                    <a:pt x="73" y="142"/>
                  </a:lnTo>
                  <a:lnTo>
                    <a:pt x="71" y="142"/>
                  </a:lnTo>
                  <a:lnTo>
                    <a:pt x="71" y="144"/>
                  </a:lnTo>
                  <a:lnTo>
                    <a:pt x="71" y="146"/>
                  </a:lnTo>
                  <a:lnTo>
                    <a:pt x="69" y="146"/>
                  </a:lnTo>
                  <a:lnTo>
                    <a:pt x="69" y="148"/>
                  </a:lnTo>
                  <a:lnTo>
                    <a:pt x="67" y="148"/>
                  </a:lnTo>
                  <a:lnTo>
                    <a:pt x="65" y="148"/>
                  </a:lnTo>
                  <a:lnTo>
                    <a:pt x="65" y="146"/>
                  </a:lnTo>
                  <a:lnTo>
                    <a:pt x="67" y="146"/>
                  </a:lnTo>
                  <a:lnTo>
                    <a:pt x="65" y="146"/>
                  </a:lnTo>
                  <a:lnTo>
                    <a:pt x="65" y="144"/>
                  </a:lnTo>
                  <a:lnTo>
                    <a:pt x="63" y="144"/>
                  </a:lnTo>
                  <a:lnTo>
                    <a:pt x="63" y="142"/>
                  </a:lnTo>
                  <a:lnTo>
                    <a:pt x="63" y="141"/>
                  </a:lnTo>
                  <a:lnTo>
                    <a:pt x="62" y="141"/>
                  </a:lnTo>
                  <a:lnTo>
                    <a:pt x="62" y="139"/>
                  </a:lnTo>
                  <a:lnTo>
                    <a:pt x="62" y="137"/>
                  </a:lnTo>
                  <a:lnTo>
                    <a:pt x="62" y="135"/>
                  </a:lnTo>
                  <a:lnTo>
                    <a:pt x="60" y="135"/>
                  </a:lnTo>
                  <a:lnTo>
                    <a:pt x="60" y="133"/>
                  </a:lnTo>
                  <a:lnTo>
                    <a:pt x="58" y="133"/>
                  </a:lnTo>
                  <a:lnTo>
                    <a:pt x="58" y="131"/>
                  </a:lnTo>
                  <a:lnTo>
                    <a:pt x="56" y="131"/>
                  </a:lnTo>
                  <a:lnTo>
                    <a:pt x="56" y="129"/>
                  </a:lnTo>
                  <a:lnTo>
                    <a:pt x="54" y="129"/>
                  </a:lnTo>
                  <a:lnTo>
                    <a:pt x="54" y="127"/>
                  </a:lnTo>
                  <a:lnTo>
                    <a:pt x="56" y="127"/>
                  </a:lnTo>
                  <a:lnTo>
                    <a:pt x="58" y="127"/>
                  </a:lnTo>
                  <a:lnTo>
                    <a:pt x="60" y="127"/>
                  </a:lnTo>
                  <a:lnTo>
                    <a:pt x="62" y="127"/>
                  </a:lnTo>
                  <a:lnTo>
                    <a:pt x="63" y="127"/>
                  </a:lnTo>
                  <a:close/>
                  <a:moveTo>
                    <a:pt x="79" y="127"/>
                  </a:moveTo>
                  <a:lnTo>
                    <a:pt x="81" y="127"/>
                  </a:lnTo>
                  <a:lnTo>
                    <a:pt x="83" y="127"/>
                  </a:lnTo>
                  <a:lnTo>
                    <a:pt x="83" y="129"/>
                  </a:lnTo>
                  <a:lnTo>
                    <a:pt x="81" y="131"/>
                  </a:lnTo>
                  <a:lnTo>
                    <a:pt x="81" y="133"/>
                  </a:lnTo>
                  <a:lnTo>
                    <a:pt x="81" y="131"/>
                  </a:lnTo>
                  <a:lnTo>
                    <a:pt x="79" y="131"/>
                  </a:lnTo>
                  <a:lnTo>
                    <a:pt x="77" y="129"/>
                  </a:lnTo>
                  <a:lnTo>
                    <a:pt x="77" y="127"/>
                  </a:lnTo>
                  <a:lnTo>
                    <a:pt x="79" y="127"/>
                  </a:lnTo>
                  <a:close/>
                  <a:moveTo>
                    <a:pt x="65" y="125"/>
                  </a:moveTo>
                  <a:lnTo>
                    <a:pt x="65" y="127"/>
                  </a:lnTo>
                  <a:lnTo>
                    <a:pt x="65" y="125"/>
                  </a:lnTo>
                  <a:close/>
                  <a:moveTo>
                    <a:pt x="52" y="121"/>
                  </a:moveTo>
                  <a:lnTo>
                    <a:pt x="52" y="123"/>
                  </a:lnTo>
                  <a:lnTo>
                    <a:pt x="54" y="123"/>
                  </a:lnTo>
                  <a:lnTo>
                    <a:pt x="52" y="123"/>
                  </a:lnTo>
                  <a:lnTo>
                    <a:pt x="54" y="123"/>
                  </a:lnTo>
                  <a:lnTo>
                    <a:pt x="54" y="125"/>
                  </a:lnTo>
                  <a:lnTo>
                    <a:pt x="52" y="125"/>
                  </a:lnTo>
                  <a:lnTo>
                    <a:pt x="52" y="123"/>
                  </a:lnTo>
                  <a:lnTo>
                    <a:pt x="50" y="123"/>
                  </a:lnTo>
                  <a:lnTo>
                    <a:pt x="50" y="121"/>
                  </a:lnTo>
                  <a:lnTo>
                    <a:pt x="52" y="121"/>
                  </a:lnTo>
                  <a:close/>
                  <a:moveTo>
                    <a:pt x="115" y="117"/>
                  </a:moveTo>
                  <a:lnTo>
                    <a:pt x="117" y="117"/>
                  </a:lnTo>
                  <a:lnTo>
                    <a:pt x="117" y="119"/>
                  </a:lnTo>
                  <a:lnTo>
                    <a:pt x="117" y="121"/>
                  </a:lnTo>
                  <a:lnTo>
                    <a:pt x="117" y="119"/>
                  </a:lnTo>
                  <a:lnTo>
                    <a:pt x="117" y="121"/>
                  </a:lnTo>
                  <a:lnTo>
                    <a:pt x="119" y="121"/>
                  </a:lnTo>
                  <a:lnTo>
                    <a:pt x="119" y="123"/>
                  </a:lnTo>
                  <a:lnTo>
                    <a:pt x="119" y="125"/>
                  </a:lnTo>
                  <a:lnTo>
                    <a:pt x="117" y="125"/>
                  </a:lnTo>
                  <a:lnTo>
                    <a:pt x="117" y="127"/>
                  </a:lnTo>
                  <a:lnTo>
                    <a:pt x="117" y="125"/>
                  </a:lnTo>
                  <a:lnTo>
                    <a:pt x="115" y="125"/>
                  </a:lnTo>
                  <a:lnTo>
                    <a:pt x="115" y="127"/>
                  </a:lnTo>
                  <a:lnTo>
                    <a:pt x="113" y="125"/>
                  </a:lnTo>
                  <a:lnTo>
                    <a:pt x="113" y="123"/>
                  </a:lnTo>
                  <a:lnTo>
                    <a:pt x="115" y="123"/>
                  </a:lnTo>
                  <a:lnTo>
                    <a:pt x="115" y="121"/>
                  </a:lnTo>
                  <a:lnTo>
                    <a:pt x="113" y="121"/>
                  </a:lnTo>
                  <a:lnTo>
                    <a:pt x="115" y="121"/>
                  </a:lnTo>
                  <a:lnTo>
                    <a:pt x="115" y="119"/>
                  </a:lnTo>
                  <a:lnTo>
                    <a:pt x="113" y="119"/>
                  </a:lnTo>
                  <a:lnTo>
                    <a:pt x="115" y="119"/>
                  </a:lnTo>
                  <a:lnTo>
                    <a:pt x="115" y="117"/>
                  </a:lnTo>
                  <a:close/>
                  <a:moveTo>
                    <a:pt x="83" y="119"/>
                  </a:moveTo>
                  <a:lnTo>
                    <a:pt x="83" y="117"/>
                  </a:lnTo>
                  <a:lnTo>
                    <a:pt x="81" y="117"/>
                  </a:lnTo>
                  <a:lnTo>
                    <a:pt x="79" y="116"/>
                  </a:lnTo>
                  <a:lnTo>
                    <a:pt x="81" y="116"/>
                  </a:lnTo>
                  <a:lnTo>
                    <a:pt x="83" y="117"/>
                  </a:lnTo>
                  <a:lnTo>
                    <a:pt x="83" y="119"/>
                  </a:lnTo>
                  <a:close/>
                  <a:moveTo>
                    <a:pt x="83" y="106"/>
                  </a:moveTo>
                  <a:lnTo>
                    <a:pt x="85" y="106"/>
                  </a:lnTo>
                  <a:lnTo>
                    <a:pt x="85" y="108"/>
                  </a:lnTo>
                  <a:lnTo>
                    <a:pt x="85" y="106"/>
                  </a:lnTo>
                  <a:lnTo>
                    <a:pt x="83" y="106"/>
                  </a:lnTo>
                  <a:close/>
                  <a:moveTo>
                    <a:pt x="81" y="102"/>
                  </a:moveTo>
                  <a:lnTo>
                    <a:pt x="81" y="104"/>
                  </a:lnTo>
                  <a:lnTo>
                    <a:pt x="81" y="102"/>
                  </a:lnTo>
                  <a:lnTo>
                    <a:pt x="81" y="104"/>
                  </a:lnTo>
                  <a:lnTo>
                    <a:pt x="81" y="106"/>
                  </a:lnTo>
                  <a:lnTo>
                    <a:pt x="81" y="108"/>
                  </a:lnTo>
                  <a:lnTo>
                    <a:pt x="79" y="108"/>
                  </a:lnTo>
                  <a:lnTo>
                    <a:pt x="79" y="106"/>
                  </a:lnTo>
                  <a:lnTo>
                    <a:pt x="79" y="104"/>
                  </a:lnTo>
                  <a:lnTo>
                    <a:pt x="77" y="104"/>
                  </a:lnTo>
                  <a:lnTo>
                    <a:pt x="77" y="102"/>
                  </a:lnTo>
                  <a:lnTo>
                    <a:pt x="79" y="102"/>
                  </a:lnTo>
                  <a:lnTo>
                    <a:pt x="81" y="102"/>
                  </a:lnTo>
                  <a:close/>
                  <a:moveTo>
                    <a:pt x="48" y="83"/>
                  </a:moveTo>
                  <a:lnTo>
                    <a:pt x="48" y="81"/>
                  </a:lnTo>
                  <a:lnTo>
                    <a:pt x="48" y="83"/>
                  </a:lnTo>
                  <a:close/>
                  <a:moveTo>
                    <a:pt x="63" y="43"/>
                  </a:moveTo>
                  <a:lnTo>
                    <a:pt x="65" y="43"/>
                  </a:lnTo>
                  <a:lnTo>
                    <a:pt x="67" y="43"/>
                  </a:lnTo>
                  <a:lnTo>
                    <a:pt x="69" y="43"/>
                  </a:lnTo>
                  <a:lnTo>
                    <a:pt x="71" y="45"/>
                  </a:lnTo>
                  <a:lnTo>
                    <a:pt x="73" y="46"/>
                  </a:lnTo>
                  <a:lnTo>
                    <a:pt x="75" y="46"/>
                  </a:lnTo>
                  <a:lnTo>
                    <a:pt x="75" y="48"/>
                  </a:lnTo>
                  <a:lnTo>
                    <a:pt x="75" y="46"/>
                  </a:lnTo>
                  <a:lnTo>
                    <a:pt x="79" y="48"/>
                  </a:lnTo>
                  <a:lnTo>
                    <a:pt x="81" y="48"/>
                  </a:lnTo>
                  <a:lnTo>
                    <a:pt x="83" y="46"/>
                  </a:lnTo>
                  <a:lnTo>
                    <a:pt x="83" y="45"/>
                  </a:lnTo>
                  <a:lnTo>
                    <a:pt x="85" y="45"/>
                  </a:lnTo>
                  <a:lnTo>
                    <a:pt x="85" y="46"/>
                  </a:lnTo>
                  <a:lnTo>
                    <a:pt x="86" y="46"/>
                  </a:lnTo>
                  <a:lnTo>
                    <a:pt x="86" y="48"/>
                  </a:lnTo>
                  <a:lnTo>
                    <a:pt x="85" y="48"/>
                  </a:lnTo>
                  <a:lnTo>
                    <a:pt x="85" y="50"/>
                  </a:lnTo>
                  <a:lnTo>
                    <a:pt x="83" y="50"/>
                  </a:lnTo>
                  <a:lnTo>
                    <a:pt x="83" y="52"/>
                  </a:lnTo>
                  <a:lnTo>
                    <a:pt x="83" y="56"/>
                  </a:lnTo>
                  <a:lnTo>
                    <a:pt x="83" y="58"/>
                  </a:lnTo>
                  <a:lnTo>
                    <a:pt x="83" y="60"/>
                  </a:lnTo>
                  <a:lnTo>
                    <a:pt x="85" y="62"/>
                  </a:lnTo>
                  <a:lnTo>
                    <a:pt x="85" y="64"/>
                  </a:lnTo>
                  <a:lnTo>
                    <a:pt x="86" y="64"/>
                  </a:lnTo>
                  <a:lnTo>
                    <a:pt x="88" y="64"/>
                  </a:lnTo>
                  <a:lnTo>
                    <a:pt x="88" y="66"/>
                  </a:lnTo>
                  <a:lnTo>
                    <a:pt x="86" y="66"/>
                  </a:lnTo>
                  <a:lnTo>
                    <a:pt x="86" y="68"/>
                  </a:lnTo>
                  <a:lnTo>
                    <a:pt x="88" y="68"/>
                  </a:lnTo>
                  <a:lnTo>
                    <a:pt x="88" y="70"/>
                  </a:lnTo>
                  <a:lnTo>
                    <a:pt x="88" y="71"/>
                  </a:lnTo>
                  <a:lnTo>
                    <a:pt x="86" y="73"/>
                  </a:lnTo>
                  <a:lnTo>
                    <a:pt x="86" y="75"/>
                  </a:lnTo>
                  <a:lnTo>
                    <a:pt x="85" y="77"/>
                  </a:lnTo>
                  <a:lnTo>
                    <a:pt x="85" y="79"/>
                  </a:lnTo>
                  <a:lnTo>
                    <a:pt x="85" y="81"/>
                  </a:lnTo>
                  <a:lnTo>
                    <a:pt x="85" y="83"/>
                  </a:lnTo>
                  <a:lnTo>
                    <a:pt x="83" y="83"/>
                  </a:lnTo>
                  <a:lnTo>
                    <a:pt x="83" y="85"/>
                  </a:lnTo>
                  <a:lnTo>
                    <a:pt x="81" y="85"/>
                  </a:lnTo>
                  <a:lnTo>
                    <a:pt x="83" y="83"/>
                  </a:lnTo>
                  <a:lnTo>
                    <a:pt x="83" y="81"/>
                  </a:lnTo>
                  <a:lnTo>
                    <a:pt x="83" y="83"/>
                  </a:lnTo>
                  <a:lnTo>
                    <a:pt x="81" y="83"/>
                  </a:lnTo>
                  <a:lnTo>
                    <a:pt x="79" y="85"/>
                  </a:lnTo>
                  <a:lnTo>
                    <a:pt x="77" y="85"/>
                  </a:lnTo>
                  <a:lnTo>
                    <a:pt x="75" y="85"/>
                  </a:lnTo>
                  <a:lnTo>
                    <a:pt x="75" y="87"/>
                  </a:lnTo>
                  <a:lnTo>
                    <a:pt x="73" y="87"/>
                  </a:lnTo>
                  <a:lnTo>
                    <a:pt x="73" y="89"/>
                  </a:lnTo>
                  <a:lnTo>
                    <a:pt x="73" y="91"/>
                  </a:lnTo>
                  <a:lnTo>
                    <a:pt x="75" y="91"/>
                  </a:lnTo>
                  <a:lnTo>
                    <a:pt x="75" y="93"/>
                  </a:lnTo>
                  <a:lnTo>
                    <a:pt x="73" y="93"/>
                  </a:lnTo>
                  <a:lnTo>
                    <a:pt x="73" y="94"/>
                  </a:lnTo>
                  <a:lnTo>
                    <a:pt x="73" y="96"/>
                  </a:lnTo>
                  <a:lnTo>
                    <a:pt x="71" y="96"/>
                  </a:lnTo>
                  <a:lnTo>
                    <a:pt x="71" y="98"/>
                  </a:lnTo>
                  <a:lnTo>
                    <a:pt x="73" y="100"/>
                  </a:lnTo>
                  <a:lnTo>
                    <a:pt x="73" y="102"/>
                  </a:lnTo>
                  <a:lnTo>
                    <a:pt x="73" y="104"/>
                  </a:lnTo>
                  <a:lnTo>
                    <a:pt x="75" y="104"/>
                  </a:lnTo>
                  <a:lnTo>
                    <a:pt x="75" y="106"/>
                  </a:lnTo>
                  <a:lnTo>
                    <a:pt x="77" y="106"/>
                  </a:lnTo>
                  <a:lnTo>
                    <a:pt x="77" y="108"/>
                  </a:lnTo>
                  <a:lnTo>
                    <a:pt x="75" y="108"/>
                  </a:lnTo>
                  <a:lnTo>
                    <a:pt x="75" y="110"/>
                  </a:lnTo>
                  <a:lnTo>
                    <a:pt x="75" y="112"/>
                  </a:lnTo>
                  <a:lnTo>
                    <a:pt x="75" y="114"/>
                  </a:lnTo>
                  <a:lnTo>
                    <a:pt x="77" y="114"/>
                  </a:lnTo>
                  <a:lnTo>
                    <a:pt x="77" y="116"/>
                  </a:lnTo>
                  <a:lnTo>
                    <a:pt x="77" y="117"/>
                  </a:lnTo>
                  <a:lnTo>
                    <a:pt x="79" y="117"/>
                  </a:lnTo>
                  <a:lnTo>
                    <a:pt x="79" y="119"/>
                  </a:lnTo>
                  <a:lnTo>
                    <a:pt x="83" y="119"/>
                  </a:lnTo>
                  <a:lnTo>
                    <a:pt x="85" y="121"/>
                  </a:lnTo>
                  <a:lnTo>
                    <a:pt x="85" y="119"/>
                  </a:lnTo>
                  <a:lnTo>
                    <a:pt x="83" y="119"/>
                  </a:lnTo>
                  <a:lnTo>
                    <a:pt x="85" y="119"/>
                  </a:lnTo>
                  <a:lnTo>
                    <a:pt x="86" y="119"/>
                  </a:lnTo>
                  <a:lnTo>
                    <a:pt x="85" y="119"/>
                  </a:lnTo>
                  <a:lnTo>
                    <a:pt x="85" y="117"/>
                  </a:lnTo>
                  <a:lnTo>
                    <a:pt x="83" y="117"/>
                  </a:lnTo>
                  <a:lnTo>
                    <a:pt x="83" y="116"/>
                  </a:lnTo>
                  <a:lnTo>
                    <a:pt x="83" y="117"/>
                  </a:lnTo>
                  <a:lnTo>
                    <a:pt x="83" y="116"/>
                  </a:lnTo>
                  <a:lnTo>
                    <a:pt x="85" y="116"/>
                  </a:lnTo>
                  <a:lnTo>
                    <a:pt x="85" y="117"/>
                  </a:lnTo>
                  <a:lnTo>
                    <a:pt x="86" y="117"/>
                  </a:lnTo>
                  <a:lnTo>
                    <a:pt x="86" y="116"/>
                  </a:lnTo>
                  <a:lnTo>
                    <a:pt x="86" y="114"/>
                  </a:lnTo>
                  <a:lnTo>
                    <a:pt x="88" y="114"/>
                  </a:lnTo>
                  <a:lnTo>
                    <a:pt x="90" y="114"/>
                  </a:lnTo>
                  <a:lnTo>
                    <a:pt x="92" y="114"/>
                  </a:lnTo>
                  <a:lnTo>
                    <a:pt x="90" y="114"/>
                  </a:lnTo>
                  <a:lnTo>
                    <a:pt x="92" y="114"/>
                  </a:lnTo>
                  <a:lnTo>
                    <a:pt x="94" y="114"/>
                  </a:lnTo>
                  <a:lnTo>
                    <a:pt x="94" y="116"/>
                  </a:lnTo>
                  <a:lnTo>
                    <a:pt x="96" y="116"/>
                  </a:lnTo>
                  <a:lnTo>
                    <a:pt x="96" y="117"/>
                  </a:lnTo>
                  <a:lnTo>
                    <a:pt x="98" y="117"/>
                  </a:lnTo>
                  <a:lnTo>
                    <a:pt x="96" y="117"/>
                  </a:lnTo>
                  <a:lnTo>
                    <a:pt x="96" y="119"/>
                  </a:lnTo>
                  <a:lnTo>
                    <a:pt x="98" y="119"/>
                  </a:lnTo>
                  <a:lnTo>
                    <a:pt x="98" y="121"/>
                  </a:lnTo>
                  <a:lnTo>
                    <a:pt x="98" y="123"/>
                  </a:lnTo>
                  <a:lnTo>
                    <a:pt x="100" y="123"/>
                  </a:lnTo>
                  <a:lnTo>
                    <a:pt x="102" y="123"/>
                  </a:lnTo>
                  <a:lnTo>
                    <a:pt x="102" y="121"/>
                  </a:lnTo>
                  <a:lnTo>
                    <a:pt x="102" y="119"/>
                  </a:lnTo>
                  <a:lnTo>
                    <a:pt x="100" y="119"/>
                  </a:lnTo>
                  <a:lnTo>
                    <a:pt x="100" y="117"/>
                  </a:lnTo>
                  <a:lnTo>
                    <a:pt x="102" y="117"/>
                  </a:lnTo>
                  <a:lnTo>
                    <a:pt x="102" y="119"/>
                  </a:lnTo>
                  <a:lnTo>
                    <a:pt x="104" y="119"/>
                  </a:lnTo>
                  <a:lnTo>
                    <a:pt x="104" y="121"/>
                  </a:lnTo>
                  <a:lnTo>
                    <a:pt x="104" y="119"/>
                  </a:lnTo>
                  <a:lnTo>
                    <a:pt x="104" y="121"/>
                  </a:lnTo>
                  <a:lnTo>
                    <a:pt x="106" y="119"/>
                  </a:lnTo>
                  <a:lnTo>
                    <a:pt x="106" y="121"/>
                  </a:lnTo>
                  <a:lnTo>
                    <a:pt x="108" y="121"/>
                  </a:lnTo>
                  <a:lnTo>
                    <a:pt x="108" y="119"/>
                  </a:lnTo>
                  <a:lnTo>
                    <a:pt x="108" y="121"/>
                  </a:lnTo>
                  <a:lnTo>
                    <a:pt x="110" y="121"/>
                  </a:lnTo>
                  <a:lnTo>
                    <a:pt x="110" y="123"/>
                  </a:lnTo>
                  <a:lnTo>
                    <a:pt x="111" y="123"/>
                  </a:lnTo>
                  <a:lnTo>
                    <a:pt x="110" y="123"/>
                  </a:lnTo>
                  <a:lnTo>
                    <a:pt x="108" y="123"/>
                  </a:lnTo>
                  <a:lnTo>
                    <a:pt x="106" y="123"/>
                  </a:lnTo>
                  <a:lnTo>
                    <a:pt x="106" y="125"/>
                  </a:lnTo>
                  <a:lnTo>
                    <a:pt x="106" y="127"/>
                  </a:lnTo>
                  <a:lnTo>
                    <a:pt x="106" y="125"/>
                  </a:lnTo>
                  <a:lnTo>
                    <a:pt x="106" y="127"/>
                  </a:lnTo>
                  <a:lnTo>
                    <a:pt x="108" y="127"/>
                  </a:lnTo>
                  <a:lnTo>
                    <a:pt x="108" y="129"/>
                  </a:lnTo>
                  <a:lnTo>
                    <a:pt x="110" y="131"/>
                  </a:lnTo>
                  <a:lnTo>
                    <a:pt x="110" y="133"/>
                  </a:lnTo>
                  <a:lnTo>
                    <a:pt x="108" y="133"/>
                  </a:lnTo>
                  <a:lnTo>
                    <a:pt x="110" y="133"/>
                  </a:lnTo>
                  <a:lnTo>
                    <a:pt x="110" y="135"/>
                  </a:lnTo>
                  <a:lnTo>
                    <a:pt x="108" y="135"/>
                  </a:lnTo>
                  <a:lnTo>
                    <a:pt x="110" y="135"/>
                  </a:lnTo>
                  <a:lnTo>
                    <a:pt x="110" y="133"/>
                  </a:lnTo>
                  <a:lnTo>
                    <a:pt x="111" y="133"/>
                  </a:lnTo>
                  <a:lnTo>
                    <a:pt x="111" y="135"/>
                  </a:lnTo>
                  <a:lnTo>
                    <a:pt x="113" y="135"/>
                  </a:lnTo>
                  <a:lnTo>
                    <a:pt x="115" y="135"/>
                  </a:lnTo>
                  <a:lnTo>
                    <a:pt x="115" y="137"/>
                  </a:lnTo>
                  <a:lnTo>
                    <a:pt x="113" y="137"/>
                  </a:lnTo>
                  <a:lnTo>
                    <a:pt x="115" y="137"/>
                  </a:lnTo>
                  <a:lnTo>
                    <a:pt x="115" y="139"/>
                  </a:lnTo>
                  <a:lnTo>
                    <a:pt x="115" y="141"/>
                  </a:lnTo>
                  <a:lnTo>
                    <a:pt x="113" y="141"/>
                  </a:lnTo>
                  <a:lnTo>
                    <a:pt x="113" y="142"/>
                  </a:lnTo>
                  <a:lnTo>
                    <a:pt x="111" y="142"/>
                  </a:lnTo>
                  <a:lnTo>
                    <a:pt x="111" y="141"/>
                  </a:lnTo>
                  <a:lnTo>
                    <a:pt x="110" y="141"/>
                  </a:lnTo>
                  <a:lnTo>
                    <a:pt x="110" y="139"/>
                  </a:lnTo>
                  <a:lnTo>
                    <a:pt x="110" y="137"/>
                  </a:lnTo>
                  <a:lnTo>
                    <a:pt x="111" y="139"/>
                  </a:lnTo>
                  <a:lnTo>
                    <a:pt x="111" y="137"/>
                  </a:lnTo>
                  <a:lnTo>
                    <a:pt x="113" y="137"/>
                  </a:lnTo>
                  <a:lnTo>
                    <a:pt x="111" y="137"/>
                  </a:lnTo>
                  <a:lnTo>
                    <a:pt x="110" y="137"/>
                  </a:lnTo>
                  <a:lnTo>
                    <a:pt x="110" y="139"/>
                  </a:lnTo>
                  <a:lnTo>
                    <a:pt x="110" y="137"/>
                  </a:lnTo>
                  <a:lnTo>
                    <a:pt x="108" y="137"/>
                  </a:lnTo>
                  <a:lnTo>
                    <a:pt x="108" y="139"/>
                  </a:lnTo>
                  <a:lnTo>
                    <a:pt x="108" y="137"/>
                  </a:lnTo>
                  <a:lnTo>
                    <a:pt x="108" y="139"/>
                  </a:lnTo>
                  <a:lnTo>
                    <a:pt x="108" y="137"/>
                  </a:lnTo>
                  <a:lnTo>
                    <a:pt x="106" y="137"/>
                  </a:lnTo>
                  <a:lnTo>
                    <a:pt x="104" y="137"/>
                  </a:lnTo>
                  <a:lnTo>
                    <a:pt x="104" y="135"/>
                  </a:lnTo>
                  <a:lnTo>
                    <a:pt x="102" y="135"/>
                  </a:lnTo>
                  <a:lnTo>
                    <a:pt x="102" y="133"/>
                  </a:lnTo>
                  <a:lnTo>
                    <a:pt x="102" y="131"/>
                  </a:lnTo>
                  <a:lnTo>
                    <a:pt x="100" y="131"/>
                  </a:lnTo>
                  <a:lnTo>
                    <a:pt x="100" y="129"/>
                  </a:lnTo>
                  <a:lnTo>
                    <a:pt x="98" y="127"/>
                  </a:lnTo>
                  <a:lnTo>
                    <a:pt x="96" y="127"/>
                  </a:lnTo>
                  <a:lnTo>
                    <a:pt x="94" y="125"/>
                  </a:lnTo>
                  <a:lnTo>
                    <a:pt x="94" y="123"/>
                  </a:lnTo>
                  <a:lnTo>
                    <a:pt x="92" y="123"/>
                  </a:lnTo>
                  <a:lnTo>
                    <a:pt x="92" y="121"/>
                  </a:lnTo>
                  <a:lnTo>
                    <a:pt x="90" y="121"/>
                  </a:lnTo>
                  <a:lnTo>
                    <a:pt x="90" y="119"/>
                  </a:lnTo>
                  <a:lnTo>
                    <a:pt x="88" y="119"/>
                  </a:lnTo>
                  <a:lnTo>
                    <a:pt x="86" y="119"/>
                  </a:lnTo>
                  <a:lnTo>
                    <a:pt x="88" y="121"/>
                  </a:lnTo>
                  <a:lnTo>
                    <a:pt x="88" y="123"/>
                  </a:lnTo>
                  <a:lnTo>
                    <a:pt x="88" y="125"/>
                  </a:lnTo>
                  <a:lnTo>
                    <a:pt x="90" y="127"/>
                  </a:lnTo>
                  <a:lnTo>
                    <a:pt x="90" y="129"/>
                  </a:lnTo>
                  <a:lnTo>
                    <a:pt x="92" y="129"/>
                  </a:lnTo>
                  <a:lnTo>
                    <a:pt x="92" y="131"/>
                  </a:lnTo>
                  <a:lnTo>
                    <a:pt x="90" y="133"/>
                  </a:lnTo>
                  <a:lnTo>
                    <a:pt x="88" y="131"/>
                  </a:lnTo>
                  <a:lnTo>
                    <a:pt x="88" y="129"/>
                  </a:lnTo>
                  <a:lnTo>
                    <a:pt x="86" y="127"/>
                  </a:lnTo>
                  <a:lnTo>
                    <a:pt x="86" y="125"/>
                  </a:lnTo>
                  <a:lnTo>
                    <a:pt x="85" y="125"/>
                  </a:lnTo>
                  <a:lnTo>
                    <a:pt x="83" y="125"/>
                  </a:lnTo>
                  <a:lnTo>
                    <a:pt x="83" y="123"/>
                  </a:lnTo>
                  <a:lnTo>
                    <a:pt x="81" y="123"/>
                  </a:lnTo>
                  <a:lnTo>
                    <a:pt x="81" y="121"/>
                  </a:lnTo>
                  <a:lnTo>
                    <a:pt x="79" y="121"/>
                  </a:lnTo>
                  <a:lnTo>
                    <a:pt x="77" y="121"/>
                  </a:lnTo>
                  <a:lnTo>
                    <a:pt x="77" y="119"/>
                  </a:lnTo>
                  <a:lnTo>
                    <a:pt x="75" y="119"/>
                  </a:lnTo>
                  <a:lnTo>
                    <a:pt x="75" y="121"/>
                  </a:lnTo>
                  <a:lnTo>
                    <a:pt x="73" y="121"/>
                  </a:lnTo>
                  <a:lnTo>
                    <a:pt x="71" y="121"/>
                  </a:lnTo>
                  <a:lnTo>
                    <a:pt x="71" y="123"/>
                  </a:lnTo>
                  <a:lnTo>
                    <a:pt x="71" y="125"/>
                  </a:lnTo>
                  <a:lnTo>
                    <a:pt x="69" y="125"/>
                  </a:lnTo>
                  <a:lnTo>
                    <a:pt x="67" y="125"/>
                  </a:lnTo>
                  <a:lnTo>
                    <a:pt x="65" y="125"/>
                  </a:lnTo>
                  <a:lnTo>
                    <a:pt x="65" y="123"/>
                  </a:lnTo>
                  <a:lnTo>
                    <a:pt x="63" y="123"/>
                  </a:lnTo>
                  <a:lnTo>
                    <a:pt x="63" y="121"/>
                  </a:lnTo>
                  <a:lnTo>
                    <a:pt x="62" y="119"/>
                  </a:lnTo>
                  <a:lnTo>
                    <a:pt x="60" y="119"/>
                  </a:lnTo>
                  <a:lnTo>
                    <a:pt x="60" y="121"/>
                  </a:lnTo>
                  <a:lnTo>
                    <a:pt x="60" y="123"/>
                  </a:lnTo>
                  <a:lnTo>
                    <a:pt x="60" y="121"/>
                  </a:lnTo>
                  <a:lnTo>
                    <a:pt x="58" y="121"/>
                  </a:lnTo>
                  <a:lnTo>
                    <a:pt x="58" y="119"/>
                  </a:lnTo>
                  <a:lnTo>
                    <a:pt x="60" y="119"/>
                  </a:lnTo>
                  <a:lnTo>
                    <a:pt x="58" y="119"/>
                  </a:lnTo>
                  <a:lnTo>
                    <a:pt x="58" y="117"/>
                  </a:lnTo>
                  <a:lnTo>
                    <a:pt x="58" y="116"/>
                  </a:lnTo>
                  <a:lnTo>
                    <a:pt x="60" y="116"/>
                  </a:lnTo>
                  <a:lnTo>
                    <a:pt x="60" y="114"/>
                  </a:lnTo>
                  <a:lnTo>
                    <a:pt x="62" y="114"/>
                  </a:lnTo>
                  <a:lnTo>
                    <a:pt x="63" y="112"/>
                  </a:lnTo>
                  <a:lnTo>
                    <a:pt x="63" y="110"/>
                  </a:lnTo>
                  <a:lnTo>
                    <a:pt x="65" y="110"/>
                  </a:lnTo>
                  <a:lnTo>
                    <a:pt x="63" y="110"/>
                  </a:lnTo>
                  <a:lnTo>
                    <a:pt x="63" y="108"/>
                  </a:lnTo>
                  <a:lnTo>
                    <a:pt x="62" y="106"/>
                  </a:lnTo>
                  <a:lnTo>
                    <a:pt x="60" y="106"/>
                  </a:lnTo>
                  <a:lnTo>
                    <a:pt x="60" y="104"/>
                  </a:lnTo>
                  <a:lnTo>
                    <a:pt x="58" y="104"/>
                  </a:lnTo>
                  <a:lnTo>
                    <a:pt x="58" y="106"/>
                  </a:lnTo>
                  <a:lnTo>
                    <a:pt x="58" y="104"/>
                  </a:lnTo>
                  <a:lnTo>
                    <a:pt x="58" y="106"/>
                  </a:lnTo>
                  <a:lnTo>
                    <a:pt x="58" y="108"/>
                  </a:lnTo>
                  <a:lnTo>
                    <a:pt x="58" y="110"/>
                  </a:lnTo>
                  <a:lnTo>
                    <a:pt x="58" y="112"/>
                  </a:lnTo>
                  <a:lnTo>
                    <a:pt x="56" y="112"/>
                  </a:lnTo>
                  <a:lnTo>
                    <a:pt x="54" y="110"/>
                  </a:lnTo>
                  <a:lnTo>
                    <a:pt x="56" y="110"/>
                  </a:lnTo>
                  <a:lnTo>
                    <a:pt x="54" y="110"/>
                  </a:lnTo>
                  <a:lnTo>
                    <a:pt x="54" y="108"/>
                  </a:lnTo>
                  <a:lnTo>
                    <a:pt x="52" y="108"/>
                  </a:lnTo>
                  <a:lnTo>
                    <a:pt x="54" y="106"/>
                  </a:lnTo>
                  <a:lnTo>
                    <a:pt x="52" y="106"/>
                  </a:lnTo>
                  <a:lnTo>
                    <a:pt x="54" y="106"/>
                  </a:lnTo>
                  <a:lnTo>
                    <a:pt x="52" y="106"/>
                  </a:lnTo>
                  <a:lnTo>
                    <a:pt x="52" y="104"/>
                  </a:lnTo>
                  <a:lnTo>
                    <a:pt x="52" y="106"/>
                  </a:lnTo>
                  <a:lnTo>
                    <a:pt x="50" y="106"/>
                  </a:lnTo>
                  <a:lnTo>
                    <a:pt x="50" y="104"/>
                  </a:lnTo>
                  <a:lnTo>
                    <a:pt x="50" y="102"/>
                  </a:lnTo>
                  <a:lnTo>
                    <a:pt x="48" y="100"/>
                  </a:lnTo>
                  <a:lnTo>
                    <a:pt x="48" y="98"/>
                  </a:lnTo>
                  <a:lnTo>
                    <a:pt x="48" y="96"/>
                  </a:lnTo>
                  <a:lnTo>
                    <a:pt x="46" y="96"/>
                  </a:lnTo>
                  <a:lnTo>
                    <a:pt x="48" y="94"/>
                  </a:lnTo>
                  <a:lnTo>
                    <a:pt x="48" y="93"/>
                  </a:lnTo>
                  <a:lnTo>
                    <a:pt x="48" y="91"/>
                  </a:lnTo>
                  <a:lnTo>
                    <a:pt x="46" y="91"/>
                  </a:lnTo>
                  <a:lnTo>
                    <a:pt x="46" y="89"/>
                  </a:lnTo>
                  <a:lnTo>
                    <a:pt x="48" y="89"/>
                  </a:lnTo>
                  <a:lnTo>
                    <a:pt x="46" y="89"/>
                  </a:lnTo>
                  <a:lnTo>
                    <a:pt x="46" y="87"/>
                  </a:lnTo>
                  <a:lnTo>
                    <a:pt x="44" y="87"/>
                  </a:lnTo>
                  <a:lnTo>
                    <a:pt x="44" y="85"/>
                  </a:lnTo>
                  <a:lnTo>
                    <a:pt x="46" y="83"/>
                  </a:lnTo>
                  <a:lnTo>
                    <a:pt x="44" y="83"/>
                  </a:lnTo>
                  <a:lnTo>
                    <a:pt x="44" y="81"/>
                  </a:lnTo>
                  <a:lnTo>
                    <a:pt x="46" y="81"/>
                  </a:lnTo>
                  <a:lnTo>
                    <a:pt x="46" y="79"/>
                  </a:lnTo>
                  <a:lnTo>
                    <a:pt x="46" y="81"/>
                  </a:lnTo>
                  <a:lnTo>
                    <a:pt x="46" y="79"/>
                  </a:lnTo>
                  <a:lnTo>
                    <a:pt x="48" y="79"/>
                  </a:lnTo>
                  <a:lnTo>
                    <a:pt x="48" y="81"/>
                  </a:lnTo>
                  <a:lnTo>
                    <a:pt x="48" y="83"/>
                  </a:lnTo>
                  <a:lnTo>
                    <a:pt x="50" y="83"/>
                  </a:lnTo>
                  <a:lnTo>
                    <a:pt x="50" y="85"/>
                  </a:lnTo>
                  <a:lnTo>
                    <a:pt x="52" y="85"/>
                  </a:lnTo>
                  <a:lnTo>
                    <a:pt x="54" y="85"/>
                  </a:lnTo>
                  <a:lnTo>
                    <a:pt x="54" y="87"/>
                  </a:lnTo>
                  <a:lnTo>
                    <a:pt x="54" y="85"/>
                  </a:lnTo>
                  <a:lnTo>
                    <a:pt x="56" y="83"/>
                  </a:lnTo>
                  <a:lnTo>
                    <a:pt x="54" y="81"/>
                  </a:lnTo>
                  <a:lnTo>
                    <a:pt x="54" y="79"/>
                  </a:lnTo>
                  <a:lnTo>
                    <a:pt x="54" y="77"/>
                  </a:lnTo>
                  <a:lnTo>
                    <a:pt x="54" y="75"/>
                  </a:lnTo>
                  <a:lnTo>
                    <a:pt x="54" y="73"/>
                  </a:lnTo>
                  <a:lnTo>
                    <a:pt x="54" y="71"/>
                  </a:lnTo>
                  <a:lnTo>
                    <a:pt x="56" y="70"/>
                  </a:lnTo>
                  <a:lnTo>
                    <a:pt x="56" y="66"/>
                  </a:lnTo>
                  <a:lnTo>
                    <a:pt x="56" y="64"/>
                  </a:lnTo>
                  <a:lnTo>
                    <a:pt x="56" y="62"/>
                  </a:lnTo>
                  <a:lnTo>
                    <a:pt x="54" y="60"/>
                  </a:lnTo>
                  <a:lnTo>
                    <a:pt x="54" y="58"/>
                  </a:lnTo>
                  <a:lnTo>
                    <a:pt x="56" y="58"/>
                  </a:lnTo>
                  <a:lnTo>
                    <a:pt x="56" y="56"/>
                  </a:lnTo>
                  <a:lnTo>
                    <a:pt x="56" y="54"/>
                  </a:lnTo>
                  <a:lnTo>
                    <a:pt x="56" y="52"/>
                  </a:lnTo>
                  <a:lnTo>
                    <a:pt x="58" y="50"/>
                  </a:lnTo>
                  <a:lnTo>
                    <a:pt x="58" y="48"/>
                  </a:lnTo>
                  <a:lnTo>
                    <a:pt x="58" y="46"/>
                  </a:lnTo>
                  <a:lnTo>
                    <a:pt x="58" y="45"/>
                  </a:lnTo>
                  <a:lnTo>
                    <a:pt x="60" y="45"/>
                  </a:lnTo>
                  <a:lnTo>
                    <a:pt x="62" y="45"/>
                  </a:lnTo>
                  <a:lnTo>
                    <a:pt x="62" y="43"/>
                  </a:lnTo>
                  <a:lnTo>
                    <a:pt x="63" y="43"/>
                  </a:lnTo>
                  <a:close/>
                  <a:moveTo>
                    <a:pt x="71" y="39"/>
                  </a:moveTo>
                  <a:lnTo>
                    <a:pt x="73" y="39"/>
                  </a:lnTo>
                  <a:lnTo>
                    <a:pt x="71" y="39"/>
                  </a:lnTo>
                  <a:lnTo>
                    <a:pt x="69" y="39"/>
                  </a:lnTo>
                  <a:lnTo>
                    <a:pt x="71" y="37"/>
                  </a:lnTo>
                  <a:lnTo>
                    <a:pt x="71" y="39"/>
                  </a:lnTo>
                  <a:close/>
                  <a:moveTo>
                    <a:pt x="81" y="37"/>
                  </a:moveTo>
                  <a:lnTo>
                    <a:pt x="79" y="37"/>
                  </a:lnTo>
                  <a:lnTo>
                    <a:pt x="79" y="39"/>
                  </a:lnTo>
                  <a:lnTo>
                    <a:pt x="79" y="37"/>
                  </a:lnTo>
                  <a:lnTo>
                    <a:pt x="79" y="35"/>
                  </a:lnTo>
                  <a:lnTo>
                    <a:pt x="81" y="37"/>
                  </a:lnTo>
                  <a:close/>
                  <a:moveTo>
                    <a:pt x="69" y="35"/>
                  </a:moveTo>
                  <a:lnTo>
                    <a:pt x="67" y="35"/>
                  </a:lnTo>
                  <a:lnTo>
                    <a:pt x="67" y="33"/>
                  </a:lnTo>
                  <a:lnTo>
                    <a:pt x="69" y="33"/>
                  </a:lnTo>
                  <a:lnTo>
                    <a:pt x="69" y="35"/>
                  </a:lnTo>
                  <a:close/>
                  <a:moveTo>
                    <a:pt x="71" y="29"/>
                  </a:moveTo>
                  <a:lnTo>
                    <a:pt x="73" y="29"/>
                  </a:lnTo>
                  <a:lnTo>
                    <a:pt x="73" y="31"/>
                  </a:lnTo>
                  <a:lnTo>
                    <a:pt x="71" y="31"/>
                  </a:lnTo>
                  <a:lnTo>
                    <a:pt x="71" y="29"/>
                  </a:lnTo>
                  <a:close/>
                  <a:moveTo>
                    <a:pt x="81" y="27"/>
                  </a:moveTo>
                  <a:lnTo>
                    <a:pt x="79" y="27"/>
                  </a:lnTo>
                  <a:lnTo>
                    <a:pt x="81" y="27"/>
                  </a:lnTo>
                  <a:close/>
                  <a:moveTo>
                    <a:pt x="81" y="14"/>
                  </a:moveTo>
                  <a:lnTo>
                    <a:pt x="79" y="14"/>
                  </a:lnTo>
                  <a:lnTo>
                    <a:pt x="79" y="12"/>
                  </a:lnTo>
                  <a:lnTo>
                    <a:pt x="81" y="12"/>
                  </a:lnTo>
                  <a:lnTo>
                    <a:pt x="81" y="10"/>
                  </a:lnTo>
                  <a:lnTo>
                    <a:pt x="81" y="12"/>
                  </a:lnTo>
                  <a:lnTo>
                    <a:pt x="81" y="14"/>
                  </a:lnTo>
                  <a:close/>
                  <a:moveTo>
                    <a:pt x="79" y="8"/>
                  </a:moveTo>
                  <a:lnTo>
                    <a:pt x="77" y="8"/>
                  </a:lnTo>
                  <a:lnTo>
                    <a:pt x="77" y="6"/>
                  </a:lnTo>
                  <a:lnTo>
                    <a:pt x="79" y="6"/>
                  </a:lnTo>
                  <a:lnTo>
                    <a:pt x="79" y="4"/>
                  </a:lnTo>
                  <a:lnTo>
                    <a:pt x="79" y="6"/>
                  </a:lnTo>
                  <a:lnTo>
                    <a:pt x="79" y="8"/>
                  </a:lnTo>
                  <a:close/>
                  <a:moveTo>
                    <a:pt x="81" y="0"/>
                  </a:moveTo>
                  <a:lnTo>
                    <a:pt x="79" y="0"/>
                  </a:lnTo>
                  <a:lnTo>
                    <a:pt x="81"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6" name="Freeform 185"/>
            <p:cNvSpPr>
              <a:spLocks noEditPoints="1"/>
            </p:cNvSpPr>
            <p:nvPr/>
          </p:nvSpPr>
          <p:spPr bwMode="auto">
            <a:xfrm>
              <a:off x="8343900" y="4627563"/>
              <a:ext cx="87313" cy="131763"/>
            </a:xfrm>
            <a:custGeom>
              <a:avLst/>
              <a:gdLst>
                <a:gd name="T0" fmla="*/ 9 w 55"/>
                <a:gd name="T1" fmla="*/ 83 h 83"/>
                <a:gd name="T2" fmla="*/ 9 w 55"/>
                <a:gd name="T3" fmla="*/ 81 h 83"/>
                <a:gd name="T4" fmla="*/ 0 w 55"/>
                <a:gd name="T5" fmla="*/ 81 h 83"/>
                <a:gd name="T6" fmla="*/ 0 w 55"/>
                <a:gd name="T7" fmla="*/ 81 h 83"/>
                <a:gd name="T8" fmla="*/ 0 w 55"/>
                <a:gd name="T9" fmla="*/ 81 h 83"/>
                <a:gd name="T10" fmla="*/ 17 w 55"/>
                <a:gd name="T11" fmla="*/ 45 h 83"/>
                <a:gd name="T12" fmla="*/ 17 w 55"/>
                <a:gd name="T13" fmla="*/ 45 h 83"/>
                <a:gd name="T14" fmla="*/ 48 w 55"/>
                <a:gd name="T15" fmla="*/ 20 h 83"/>
                <a:gd name="T16" fmla="*/ 48 w 55"/>
                <a:gd name="T17" fmla="*/ 18 h 83"/>
                <a:gd name="T18" fmla="*/ 48 w 55"/>
                <a:gd name="T19" fmla="*/ 20 h 83"/>
                <a:gd name="T20" fmla="*/ 48 w 55"/>
                <a:gd name="T21" fmla="*/ 18 h 83"/>
                <a:gd name="T22" fmla="*/ 50 w 55"/>
                <a:gd name="T23" fmla="*/ 16 h 83"/>
                <a:gd name="T24" fmla="*/ 50 w 55"/>
                <a:gd name="T25" fmla="*/ 16 h 83"/>
                <a:gd name="T26" fmla="*/ 50 w 55"/>
                <a:gd name="T27" fmla="*/ 18 h 83"/>
                <a:gd name="T28" fmla="*/ 50 w 55"/>
                <a:gd name="T29" fmla="*/ 18 h 83"/>
                <a:gd name="T30" fmla="*/ 51 w 55"/>
                <a:gd name="T31" fmla="*/ 14 h 83"/>
                <a:gd name="T32" fmla="*/ 50 w 55"/>
                <a:gd name="T33" fmla="*/ 14 h 83"/>
                <a:gd name="T34" fmla="*/ 50 w 55"/>
                <a:gd name="T35" fmla="*/ 14 h 83"/>
                <a:gd name="T36" fmla="*/ 51 w 55"/>
                <a:gd name="T37" fmla="*/ 14 h 83"/>
                <a:gd name="T38" fmla="*/ 51 w 55"/>
                <a:gd name="T39" fmla="*/ 14 h 83"/>
                <a:gd name="T40" fmla="*/ 51 w 55"/>
                <a:gd name="T41" fmla="*/ 12 h 83"/>
                <a:gd name="T42" fmla="*/ 51 w 55"/>
                <a:gd name="T43" fmla="*/ 12 h 83"/>
                <a:gd name="T44" fmla="*/ 51 w 55"/>
                <a:gd name="T45" fmla="*/ 12 h 83"/>
                <a:gd name="T46" fmla="*/ 51 w 55"/>
                <a:gd name="T47" fmla="*/ 14 h 83"/>
                <a:gd name="T48" fmla="*/ 51 w 55"/>
                <a:gd name="T49" fmla="*/ 14 h 83"/>
                <a:gd name="T50" fmla="*/ 53 w 55"/>
                <a:gd name="T51" fmla="*/ 12 h 83"/>
                <a:gd name="T52" fmla="*/ 53 w 55"/>
                <a:gd name="T53" fmla="*/ 12 h 83"/>
                <a:gd name="T54" fmla="*/ 51 w 55"/>
                <a:gd name="T55" fmla="*/ 12 h 83"/>
                <a:gd name="T56" fmla="*/ 51 w 55"/>
                <a:gd name="T57" fmla="*/ 12 h 83"/>
                <a:gd name="T58" fmla="*/ 51 w 55"/>
                <a:gd name="T59" fmla="*/ 12 h 83"/>
                <a:gd name="T60" fmla="*/ 53 w 55"/>
                <a:gd name="T61" fmla="*/ 12 h 83"/>
                <a:gd name="T62" fmla="*/ 55 w 55"/>
                <a:gd name="T63" fmla="*/ 8 h 83"/>
                <a:gd name="T64" fmla="*/ 55 w 55"/>
                <a:gd name="T65" fmla="*/ 10 h 83"/>
                <a:gd name="T66" fmla="*/ 53 w 55"/>
                <a:gd name="T67" fmla="*/ 10 h 83"/>
                <a:gd name="T68" fmla="*/ 53 w 55"/>
                <a:gd name="T69" fmla="*/ 12 h 83"/>
                <a:gd name="T70" fmla="*/ 53 w 55"/>
                <a:gd name="T71" fmla="*/ 12 h 83"/>
                <a:gd name="T72" fmla="*/ 53 w 55"/>
                <a:gd name="T73" fmla="*/ 12 h 83"/>
                <a:gd name="T74" fmla="*/ 53 w 55"/>
                <a:gd name="T75" fmla="*/ 12 h 83"/>
                <a:gd name="T76" fmla="*/ 53 w 55"/>
                <a:gd name="T77" fmla="*/ 12 h 83"/>
                <a:gd name="T78" fmla="*/ 51 w 55"/>
                <a:gd name="T79" fmla="*/ 10 h 83"/>
                <a:gd name="T80" fmla="*/ 51 w 55"/>
                <a:gd name="T81" fmla="*/ 10 h 83"/>
                <a:gd name="T82" fmla="*/ 53 w 55"/>
                <a:gd name="T83" fmla="*/ 10 h 83"/>
                <a:gd name="T84" fmla="*/ 53 w 55"/>
                <a:gd name="T85" fmla="*/ 10 h 83"/>
                <a:gd name="T86" fmla="*/ 53 w 55"/>
                <a:gd name="T87" fmla="*/ 10 h 83"/>
                <a:gd name="T88" fmla="*/ 53 w 55"/>
                <a:gd name="T89" fmla="*/ 8 h 83"/>
                <a:gd name="T90" fmla="*/ 53 w 55"/>
                <a:gd name="T91" fmla="*/ 8 h 83"/>
                <a:gd name="T92" fmla="*/ 53 w 55"/>
                <a:gd name="T93" fmla="*/ 8 h 83"/>
                <a:gd name="T94" fmla="*/ 53 w 55"/>
                <a:gd name="T95" fmla="*/ 8 h 83"/>
                <a:gd name="T96" fmla="*/ 55 w 55"/>
                <a:gd name="T97" fmla="*/ 6 h 83"/>
                <a:gd name="T98" fmla="*/ 55 w 55"/>
                <a:gd name="T99" fmla="*/ 6 h 83"/>
                <a:gd name="T100" fmla="*/ 55 w 55"/>
                <a:gd name="T101" fmla="*/ 6 h 83"/>
                <a:gd name="T102" fmla="*/ 55 w 55"/>
                <a:gd name="T103" fmla="*/ 8 h 83"/>
                <a:gd name="T104" fmla="*/ 55 w 55"/>
                <a:gd name="T105" fmla="*/ 0 h 83"/>
                <a:gd name="T106" fmla="*/ 55 w 55"/>
                <a:gd name="T107" fmla="*/ 0 h 83"/>
                <a:gd name="T108" fmla="*/ 55 w 55"/>
                <a:gd name="T109"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5" h="83">
                  <a:moveTo>
                    <a:pt x="9" y="81"/>
                  </a:moveTo>
                  <a:lnTo>
                    <a:pt x="9" y="83"/>
                  </a:lnTo>
                  <a:lnTo>
                    <a:pt x="9" y="83"/>
                  </a:lnTo>
                  <a:lnTo>
                    <a:pt x="9" y="81"/>
                  </a:lnTo>
                  <a:lnTo>
                    <a:pt x="9" y="81"/>
                  </a:lnTo>
                  <a:lnTo>
                    <a:pt x="9" y="81"/>
                  </a:lnTo>
                  <a:lnTo>
                    <a:pt x="9" y="81"/>
                  </a:lnTo>
                  <a:lnTo>
                    <a:pt x="9" y="81"/>
                  </a:lnTo>
                  <a:close/>
                  <a:moveTo>
                    <a:pt x="0" y="81"/>
                  </a:moveTo>
                  <a:lnTo>
                    <a:pt x="0" y="81"/>
                  </a:lnTo>
                  <a:lnTo>
                    <a:pt x="0" y="81"/>
                  </a:lnTo>
                  <a:lnTo>
                    <a:pt x="0" y="81"/>
                  </a:lnTo>
                  <a:lnTo>
                    <a:pt x="0" y="81"/>
                  </a:lnTo>
                  <a:lnTo>
                    <a:pt x="0" y="81"/>
                  </a:lnTo>
                  <a:lnTo>
                    <a:pt x="0" y="81"/>
                  </a:lnTo>
                  <a:lnTo>
                    <a:pt x="0" y="81"/>
                  </a:lnTo>
                  <a:lnTo>
                    <a:pt x="0" y="81"/>
                  </a:lnTo>
                  <a:close/>
                  <a:moveTo>
                    <a:pt x="17" y="45"/>
                  </a:moveTo>
                  <a:lnTo>
                    <a:pt x="17" y="45"/>
                  </a:lnTo>
                  <a:lnTo>
                    <a:pt x="17" y="45"/>
                  </a:lnTo>
                  <a:lnTo>
                    <a:pt x="17" y="45"/>
                  </a:lnTo>
                  <a:lnTo>
                    <a:pt x="17" y="45"/>
                  </a:lnTo>
                  <a:close/>
                  <a:moveTo>
                    <a:pt x="48" y="20"/>
                  </a:moveTo>
                  <a:lnTo>
                    <a:pt x="48" y="20"/>
                  </a:lnTo>
                  <a:lnTo>
                    <a:pt x="48" y="20"/>
                  </a:lnTo>
                  <a:lnTo>
                    <a:pt x="48" y="20"/>
                  </a:lnTo>
                  <a:lnTo>
                    <a:pt x="48" y="18"/>
                  </a:lnTo>
                  <a:lnTo>
                    <a:pt x="48" y="18"/>
                  </a:lnTo>
                  <a:lnTo>
                    <a:pt x="48" y="20"/>
                  </a:lnTo>
                  <a:lnTo>
                    <a:pt x="48" y="20"/>
                  </a:lnTo>
                  <a:lnTo>
                    <a:pt x="48" y="20"/>
                  </a:lnTo>
                  <a:close/>
                  <a:moveTo>
                    <a:pt x="48" y="18"/>
                  </a:moveTo>
                  <a:lnTo>
                    <a:pt x="48" y="18"/>
                  </a:lnTo>
                  <a:lnTo>
                    <a:pt x="48" y="18"/>
                  </a:lnTo>
                  <a:lnTo>
                    <a:pt x="48" y="18"/>
                  </a:lnTo>
                  <a:lnTo>
                    <a:pt x="50" y="16"/>
                  </a:lnTo>
                  <a:lnTo>
                    <a:pt x="50" y="16"/>
                  </a:lnTo>
                  <a:lnTo>
                    <a:pt x="50" y="16"/>
                  </a:lnTo>
                  <a:lnTo>
                    <a:pt x="50" y="16"/>
                  </a:lnTo>
                  <a:lnTo>
                    <a:pt x="50" y="16"/>
                  </a:lnTo>
                  <a:lnTo>
                    <a:pt x="50" y="16"/>
                  </a:lnTo>
                  <a:lnTo>
                    <a:pt x="50" y="18"/>
                  </a:lnTo>
                  <a:lnTo>
                    <a:pt x="50" y="18"/>
                  </a:lnTo>
                  <a:lnTo>
                    <a:pt x="50" y="18"/>
                  </a:lnTo>
                  <a:lnTo>
                    <a:pt x="50" y="18"/>
                  </a:lnTo>
                  <a:lnTo>
                    <a:pt x="50" y="18"/>
                  </a:lnTo>
                  <a:lnTo>
                    <a:pt x="48" y="18"/>
                  </a:lnTo>
                  <a:close/>
                  <a:moveTo>
                    <a:pt x="51" y="14"/>
                  </a:moveTo>
                  <a:lnTo>
                    <a:pt x="51" y="14"/>
                  </a:lnTo>
                  <a:lnTo>
                    <a:pt x="51" y="14"/>
                  </a:lnTo>
                  <a:lnTo>
                    <a:pt x="50" y="14"/>
                  </a:lnTo>
                  <a:lnTo>
                    <a:pt x="50" y="14"/>
                  </a:lnTo>
                  <a:lnTo>
                    <a:pt x="50" y="14"/>
                  </a:lnTo>
                  <a:lnTo>
                    <a:pt x="50" y="14"/>
                  </a:lnTo>
                  <a:lnTo>
                    <a:pt x="50" y="14"/>
                  </a:lnTo>
                  <a:lnTo>
                    <a:pt x="50" y="14"/>
                  </a:lnTo>
                  <a:lnTo>
                    <a:pt x="51" y="14"/>
                  </a:lnTo>
                  <a:lnTo>
                    <a:pt x="51" y="14"/>
                  </a:lnTo>
                  <a:lnTo>
                    <a:pt x="51" y="14"/>
                  </a:lnTo>
                  <a:lnTo>
                    <a:pt x="51" y="14"/>
                  </a:lnTo>
                  <a:lnTo>
                    <a:pt x="51" y="12"/>
                  </a:lnTo>
                  <a:lnTo>
                    <a:pt x="51" y="12"/>
                  </a:lnTo>
                  <a:lnTo>
                    <a:pt x="51" y="12"/>
                  </a:lnTo>
                  <a:lnTo>
                    <a:pt x="51" y="12"/>
                  </a:lnTo>
                  <a:lnTo>
                    <a:pt x="51" y="12"/>
                  </a:lnTo>
                  <a:lnTo>
                    <a:pt x="51" y="12"/>
                  </a:lnTo>
                  <a:lnTo>
                    <a:pt x="51" y="12"/>
                  </a:lnTo>
                  <a:lnTo>
                    <a:pt x="51" y="12"/>
                  </a:lnTo>
                  <a:lnTo>
                    <a:pt x="51" y="12"/>
                  </a:lnTo>
                  <a:lnTo>
                    <a:pt x="51" y="12"/>
                  </a:lnTo>
                  <a:lnTo>
                    <a:pt x="51" y="14"/>
                  </a:lnTo>
                  <a:lnTo>
                    <a:pt x="51" y="14"/>
                  </a:lnTo>
                  <a:lnTo>
                    <a:pt x="51" y="14"/>
                  </a:lnTo>
                  <a:lnTo>
                    <a:pt x="51" y="14"/>
                  </a:lnTo>
                  <a:lnTo>
                    <a:pt x="51" y="14"/>
                  </a:lnTo>
                  <a:lnTo>
                    <a:pt x="51" y="14"/>
                  </a:lnTo>
                  <a:lnTo>
                    <a:pt x="51" y="14"/>
                  </a:lnTo>
                  <a:close/>
                  <a:moveTo>
                    <a:pt x="53" y="12"/>
                  </a:moveTo>
                  <a:lnTo>
                    <a:pt x="53" y="12"/>
                  </a:lnTo>
                  <a:lnTo>
                    <a:pt x="53" y="12"/>
                  </a:lnTo>
                  <a:lnTo>
                    <a:pt x="53" y="12"/>
                  </a:lnTo>
                  <a:lnTo>
                    <a:pt x="53" y="12"/>
                  </a:lnTo>
                  <a:lnTo>
                    <a:pt x="51" y="12"/>
                  </a:lnTo>
                  <a:lnTo>
                    <a:pt x="51" y="12"/>
                  </a:lnTo>
                  <a:lnTo>
                    <a:pt x="51" y="12"/>
                  </a:lnTo>
                  <a:lnTo>
                    <a:pt x="51" y="12"/>
                  </a:lnTo>
                  <a:lnTo>
                    <a:pt x="51" y="12"/>
                  </a:lnTo>
                  <a:lnTo>
                    <a:pt x="51" y="12"/>
                  </a:lnTo>
                  <a:lnTo>
                    <a:pt x="51" y="12"/>
                  </a:lnTo>
                  <a:lnTo>
                    <a:pt x="51" y="12"/>
                  </a:lnTo>
                  <a:lnTo>
                    <a:pt x="51" y="12"/>
                  </a:lnTo>
                  <a:lnTo>
                    <a:pt x="51" y="12"/>
                  </a:lnTo>
                  <a:lnTo>
                    <a:pt x="53" y="12"/>
                  </a:lnTo>
                  <a:close/>
                  <a:moveTo>
                    <a:pt x="55" y="8"/>
                  </a:moveTo>
                  <a:lnTo>
                    <a:pt x="55" y="8"/>
                  </a:lnTo>
                  <a:lnTo>
                    <a:pt x="55" y="8"/>
                  </a:lnTo>
                  <a:lnTo>
                    <a:pt x="55" y="8"/>
                  </a:lnTo>
                  <a:lnTo>
                    <a:pt x="55" y="10"/>
                  </a:lnTo>
                  <a:lnTo>
                    <a:pt x="55" y="10"/>
                  </a:lnTo>
                  <a:lnTo>
                    <a:pt x="55" y="10"/>
                  </a:lnTo>
                  <a:lnTo>
                    <a:pt x="55" y="10"/>
                  </a:lnTo>
                  <a:lnTo>
                    <a:pt x="53" y="10"/>
                  </a:lnTo>
                  <a:lnTo>
                    <a:pt x="53" y="10"/>
                  </a:lnTo>
                  <a:lnTo>
                    <a:pt x="53" y="12"/>
                  </a:lnTo>
                  <a:lnTo>
                    <a:pt x="53" y="12"/>
                  </a:lnTo>
                  <a:lnTo>
                    <a:pt x="53" y="12"/>
                  </a:lnTo>
                  <a:lnTo>
                    <a:pt x="53" y="12"/>
                  </a:lnTo>
                  <a:lnTo>
                    <a:pt x="53" y="12"/>
                  </a:lnTo>
                  <a:lnTo>
                    <a:pt x="53" y="12"/>
                  </a:lnTo>
                  <a:lnTo>
                    <a:pt x="53" y="12"/>
                  </a:lnTo>
                  <a:lnTo>
                    <a:pt x="53" y="12"/>
                  </a:lnTo>
                  <a:lnTo>
                    <a:pt x="53" y="12"/>
                  </a:lnTo>
                  <a:lnTo>
                    <a:pt x="53" y="12"/>
                  </a:lnTo>
                  <a:lnTo>
                    <a:pt x="53" y="12"/>
                  </a:lnTo>
                  <a:lnTo>
                    <a:pt x="53" y="12"/>
                  </a:lnTo>
                  <a:lnTo>
                    <a:pt x="53" y="12"/>
                  </a:lnTo>
                  <a:lnTo>
                    <a:pt x="53" y="12"/>
                  </a:lnTo>
                  <a:lnTo>
                    <a:pt x="53" y="10"/>
                  </a:lnTo>
                  <a:lnTo>
                    <a:pt x="53" y="10"/>
                  </a:lnTo>
                  <a:lnTo>
                    <a:pt x="51" y="10"/>
                  </a:lnTo>
                  <a:lnTo>
                    <a:pt x="51" y="10"/>
                  </a:lnTo>
                  <a:lnTo>
                    <a:pt x="51" y="10"/>
                  </a:lnTo>
                  <a:lnTo>
                    <a:pt x="51" y="10"/>
                  </a:lnTo>
                  <a:lnTo>
                    <a:pt x="51" y="10"/>
                  </a:lnTo>
                  <a:lnTo>
                    <a:pt x="51" y="10"/>
                  </a:lnTo>
                  <a:lnTo>
                    <a:pt x="53" y="10"/>
                  </a:lnTo>
                  <a:lnTo>
                    <a:pt x="53" y="10"/>
                  </a:lnTo>
                  <a:lnTo>
                    <a:pt x="53" y="10"/>
                  </a:lnTo>
                  <a:lnTo>
                    <a:pt x="53" y="10"/>
                  </a:lnTo>
                  <a:lnTo>
                    <a:pt x="53" y="10"/>
                  </a:lnTo>
                  <a:lnTo>
                    <a:pt x="53" y="10"/>
                  </a:lnTo>
                  <a:lnTo>
                    <a:pt x="53" y="10"/>
                  </a:lnTo>
                  <a:lnTo>
                    <a:pt x="53" y="10"/>
                  </a:lnTo>
                  <a:lnTo>
                    <a:pt x="53" y="8"/>
                  </a:lnTo>
                  <a:lnTo>
                    <a:pt x="53" y="8"/>
                  </a:lnTo>
                  <a:lnTo>
                    <a:pt x="53" y="8"/>
                  </a:lnTo>
                  <a:lnTo>
                    <a:pt x="53" y="8"/>
                  </a:lnTo>
                  <a:lnTo>
                    <a:pt x="53" y="8"/>
                  </a:lnTo>
                  <a:lnTo>
                    <a:pt x="53" y="8"/>
                  </a:lnTo>
                  <a:lnTo>
                    <a:pt x="53" y="8"/>
                  </a:lnTo>
                  <a:lnTo>
                    <a:pt x="53" y="8"/>
                  </a:lnTo>
                  <a:lnTo>
                    <a:pt x="53" y="8"/>
                  </a:lnTo>
                  <a:lnTo>
                    <a:pt x="53" y="8"/>
                  </a:lnTo>
                  <a:lnTo>
                    <a:pt x="53" y="8"/>
                  </a:lnTo>
                  <a:lnTo>
                    <a:pt x="53" y="8"/>
                  </a:lnTo>
                  <a:lnTo>
                    <a:pt x="55" y="8"/>
                  </a:lnTo>
                  <a:lnTo>
                    <a:pt x="55" y="6"/>
                  </a:lnTo>
                  <a:lnTo>
                    <a:pt x="55" y="6"/>
                  </a:lnTo>
                  <a:lnTo>
                    <a:pt x="55" y="6"/>
                  </a:lnTo>
                  <a:lnTo>
                    <a:pt x="55" y="6"/>
                  </a:lnTo>
                  <a:lnTo>
                    <a:pt x="55" y="6"/>
                  </a:lnTo>
                  <a:lnTo>
                    <a:pt x="55" y="6"/>
                  </a:lnTo>
                  <a:lnTo>
                    <a:pt x="55" y="6"/>
                  </a:lnTo>
                  <a:lnTo>
                    <a:pt x="55" y="6"/>
                  </a:lnTo>
                  <a:lnTo>
                    <a:pt x="55" y="6"/>
                  </a:lnTo>
                  <a:lnTo>
                    <a:pt x="55" y="8"/>
                  </a:lnTo>
                  <a:lnTo>
                    <a:pt x="55" y="8"/>
                  </a:lnTo>
                  <a:close/>
                  <a:moveTo>
                    <a:pt x="55" y="0"/>
                  </a:moveTo>
                  <a:lnTo>
                    <a:pt x="55" y="0"/>
                  </a:lnTo>
                  <a:lnTo>
                    <a:pt x="55" y="0"/>
                  </a:lnTo>
                  <a:lnTo>
                    <a:pt x="55" y="0"/>
                  </a:lnTo>
                  <a:lnTo>
                    <a:pt x="55" y="0"/>
                  </a:lnTo>
                  <a:lnTo>
                    <a:pt x="55" y="0"/>
                  </a:lnTo>
                  <a:lnTo>
                    <a:pt x="55" y="0"/>
                  </a:lnTo>
                  <a:lnTo>
                    <a:pt x="55"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7" name="Freeform 186"/>
            <p:cNvSpPr>
              <a:spLocks noEditPoints="1"/>
            </p:cNvSpPr>
            <p:nvPr/>
          </p:nvSpPr>
          <p:spPr bwMode="auto">
            <a:xfrm>
              <a:off x="8586788" y="4865688"/>
              <a:ext cx="381000" cy="261938"/>
            </a:xfrm>
            <a:custGeom>
              <a:avLst/>
              <a:gdLst>
                <a:gd name="T0" fmla="*/ 198 w 240"/>
                <a:gd name="T1" fmla="*/ 163 h 165"/>
                <a:gd name="T2" fmla="*/ 213 w 240"/>
                <a:gd name="T3" fmla="*/ 159 h 165"/>
                <a:gd name="T4" fmla="*/ 163 w 240"/>
                <a:gd name="T5" fmla="*/ 148 h 165"/>
                <a:gd name="T6" fmla="*/ 165 w 240"/>
                <a:gd name="T7" fmla="*/ 138 h 165"/>
                <a:gd name="T8" fmla="*/ 163 w 240"/>
                <a:gd name="T9" fmla="*/ 133 h 165"/>
                <a:gd name="T10" fmla="*/ 154 w 240"/>
                <a:gd name="T11" fmla="*/ 133 h 165"/>
                <a:gd name="T12" fmla="*/ 186 w 240"/>
                <a:gd name="T13" fmla="*/ 123 h 165"/>
                <a:gd name="T14" fmla="*/ 186 w 240"/>
                <a:gd name="T15" fmla="*/ 123 h 165"/>
                <a:gd name="T16" fmla="*/ 163 w 240"/>
                <a:gd name="T17" fmla="*/ 115 h 165"/>
                <a:gd name="T18" fmla="*/ 41 w 240"/>
                <a:gd name="T19" fmla="*/ 113 h 165"/>
                <a:gd name="T20" fmla="*/ 46 w 240"/>
                <a:gd name="T21" fmla="*/ 108 h 165"/>
                <a:gd name="T22" fmla="*/ 223 w 240"/>
                <a:gd name="T23" fmla="*/ 67 h 165"/>
                <a:gd name="T24" fmla="*/ 240 w 240"/>
                <a:gd name="T25" fmla="*/ 85 h 165"/>
                <a:gd name="T26" fmla="*/ 225 w 240"/>
                <a:gd name="T27" fmla="*/ 77 h 165"/>
                <a:gd name="T28" fmla="*/ 102 w 240"/>
                <a:gd name="T29" fmla="*/ 65 h 165"/>
                <a:gd name="T30" fmla="*/ 219 w 240"/>
                <a:gd name="T31" fmla="*/ 60 h 165"/>
                <a:gd name="T32" fmla="*/ 213 w 240"/>
                <a:gd name="T33" fmla="*/ 50 h 165"/>
                <a:gd name="T34" fmla="*/ 181 w 240"/>
                <a:gd name="T35" fmla="*/ 58 h 165"/>
                <a:gd name="T36" fmla="*/ 169 w 240"/>
                <a:gd name="T37" fmla="*/ 69 h 165"/>
                <a:gd name="T38" fmla="*/ 152 w 240"/>
                <a:gd name="T39" fmla="*/ 79 h 165"/>
                <a:gd name="T40" fmla="*/ 129 w 240"/>
                <a:gd name="T41" fmla="*/ 75 h 165"/>
                <a:gd name="T42" fmla="*/ 125 w 240"/>
                <a:gd name="T43" fmla="*/ 67 h 165"/>
                <a:gd name="T44" fmla="*/ 146 w 240"/>
                <a:gd name="T45" fmla="*/ 63 h 165"/>
                <a:gd name="T46" fmla="*/ 156 w 240"/>
                <a:gd name="T47" fmla="*/ 65 h 165"/>
                <a:gd name="T48" fmla="*/ 173 w 240"/>
                <a:gd name="T49" fmla="*/ 58 h 165"/>
                <a:gd name="T50" fmla="*/ 181 w 240"/>
                <a:gd name="T51" fmla="*/ 44 h 165"/>
                <a:gd name="T52" fmla="*/ 198 w 240"/>
                <a:gd name="T53" fmla="*/ 35 h 165"/>
                <a:gd name="T54" fmla="*/ 186 w 240"/>
                <a:gd name="T55" fmla="*/ 29 h 165"/>
                <a:gd name="T56" fmla="*/ 177 w 240"/>
                <a:gd name="T57" fmla="*/ 23 h 165"/>
                <a:gd name="T58" fmla="*/ 16 w 240"/>
                <a:gd name="T59" fmla="*/ 25 h 165"/>
                <a:gd name="T60" fmla="*/ 44 w 240"/>
                <a:gd name="T61" fmla="*/ 35 h 165"/>
                <a:gd name="T62" fmla="*/ 66 w 240"/>
                <a:gd name="T63" fmla="*/ 44 h 165"/>
                <a:gd name="T64" fmla="*/ 79 w 240"/>
                <a:gd name="T65" fmla="*/ 65 h 165"/>
                <a:gd name="T66" fmla="*/ 100 w 240"/>
                <a:gd name="T67" fmla="*/ 73 h 165"/>
                <a:gd name="T68" fmla="*/ 106 w 240"/>
                <a:gd name="T69" fmla="*/ 87 h 165"/>
                <a:gd name="T70" fmla="*/ 108 w 240"/>
                <a:gd name="T71" fmla="*/ 104 h 165"/>
                <a:gd name="T72" fmla="*/ 123 w 240"/>
                <a:gd name="T73" fmla="*/ 121 h 165"/>
                <a:gd name="T74" fmla="*/ 138 w 240"/>
                <a:gd name="T75" fmla="*/ 133 h 165"/>
                <a:gd name="T76" fmla="*/ 154 w 240"/>
                <a:gd name="T77" fmla="*/ 142 h 165"/>
                <a:gd name="T78" fmla="*/ 154 w 240"/>
                <a:gd name="T79" fmla="*/ 148 h 165"/>
                <a:gd name="T80" fmla="*/ 138 w 240"/>
                <a:gd name="T81" fmla="*/ 144 h 165"/>
                <a:gd name="T82" fmla="*/ 125 w 240"/>
                <a:gd name="T83" fmla="*/ 142 h 165"/>
                <a:gd name="T84" fmla="*/ 104 w 240"/>
                <a:gd name="T85" fmla="*/ 131 h 165"/>
                <a:gd name="T86" fmla="*/ 90 w 240"/>
                <a:gd name="T87" fmla="*/ 117 h 165"/>
                <a:gd name="T88" fmla="*/ 69 w 240"/>
                <a:gd name="T89" fmla="*/ 104 h 165"/>
                <a:gd name="T90" fmla="*/ 58 w 240"/>
                <a:gd name="T91" fmla="*/ 102 h 165"/>
                <a:gd name="T92" fmla="*/ 48 w 240"/>
                <a:gd name="T93" fmla="*/ 100 h 165"/>
                <a:gd name="T94" fmla="*/ 41 w 240"/>
                <a:gd name="T95" fmla="*/ 106 h 165"/>
                <a:gd name="T96" fmla="*/ 21 w 240"/>
                <a:gd name="T97" fmla="*/ 111 h 165"/>
                <a:gd name="T98" fmla="*/ 41 w 240"/>
                <a:gd name="T99" fmla="*/ 121 h 165"/>
                <a:gd name="T100" fmla="*/ 16 w 240"/>
                <a:gd name="T101" fmla="*/ 127 h 165"/>
                <a:gd name="T102" fmla="*/ 2 w 240"/>
                <a:gd name="T103" fmla="*/ 100 h 165"/>
                <a:gd name="T104" fmla="*/ 2 w 240"/>
                <a:gd name="T105" fmla="*/ 65 h 165"/>
                <a:gd name="T106" fmla="*/ 165 w 240"/>
                <a:gd name="T107" fmla="*/ 23 h 165"/>
                <a:gd name="T108" fmla="*/ 185 w 240"/>
                <a:gd name="T109" fmla="*/ 37 h 165"/>
                <a:gd name="T110" fmla="*/ 194 w 240"/>
                <a:gd name="T111" fmla="*/ 54 h 165"/>
                <a:gd name="T112" fmla="*/ 183 w 240"/>
                <a:gd name="T113" fmla="*/ 37 h 165"/>
                <a:gd name="T114" fmla="*/ 160 w 240"/>
                <a:gd name="T115" fmla="*/ 23 h 165"/>
                <a:gd name="T116" fmla="*/ 146 w 240"/>
                <a:gd name="T117" fmla="*/ 19 h 165"/>
                <a:gd name="T118" fmla="*/ 106 w 240"/>
                <a:gd name="T119" fmla="*/ 10 h 165"/>
                <a:gd name="T120" fmla="*/ 94 w 240"/>
                <a:gd name="T121" fmla="*/ 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165">
                  <a:moveTo>
                    <a:pt x="198" y="161"/>
                  </a:moveTo>
                  <a:lnTo>
                    <a:pt x="200" y="161"/>
                  </a:lnTo>
                  <a:lnTo>
                    <a:pt x="202" y="163"/>
                  </a:lnTo>
                  <a:lnTo>
                    <a:pt x="204" y="163"/>
                  </a:lnTo>
                  <a:lnTo>
                    <a:pt x="206" y="163"/>
                  </a:lnTo>
                  <a:lnTo>
                    <a:pt x="206" y="165"/>
                  </a:lnTo>
                  <a:lnTo>
                    <a:pt x="204" y="165"/>
                  </a:lnTo>
                  <a:lnTo>
                    <a:pt x="202" y="165"/>
                  </a:lnTo>
                  <a:lnTo>
                    <a:pt x="204" y="165"/>
                  </a:lnTo>
                  <a:lnTo>
                    <a:pt x="202" y="165"/>
                  </a:lnTo>
                  <a:lnTo>
                    <a:pt x="202" y="163"/>
                  </a:lnTo>
                  <a:lnTo>
                    <a:pt x="202" y="165"/>
                  </a:lnTo>
                  <a:lnTo>
                    <a:pt x="200" y="165"/>
                  </a:lnTo>
                  <a:lnTo>
                    <a:pt x="200" y="163"/>
                  </a:lnTo>
                  <a:lnTo>
                    <a:pt x="200" y="165"/>
                  </a:lnTo>
                  <a:lnTo>
                    <a:pt x="200" y="163"/>
                  </a:lnTo>
                  <a:lnTo>
                    <a:pt x="198" y="163"/>
                  </a:lnTo>
                  <a:lnTo>
                    <a:pt x="200" y="163"/>
                  </a:lnTo>
                  <a:lnTo>
                    <a:pt x="198" y="163"/>
                  </a:lnTo>
                  <a:lnTo>
                    <a:pt x="198" y="161"/>
                  </a:lnTo>
                  <a:lnTo>
                    <a:pt x="196" y="161"/>
                  </a:lnTo>
                  <a:lnTo>
                    <a:pt x="198" y="159"/>
                  </a:lnTo>
                  <a:lnTo>
                    <a:pt x="198" y="161"/>
                  </a:lnTo>
                  <a:close/>
                  <a:moveTo>
                    <a:pt x="213" y="159"/>
                  </a:moveTo>
                  <a:lnTo>
                    <a:pt x="213" y="161"/>
                  </a:lnTo>
                  <a:lnTo>
                    <a:pt x="213" y="159"/>
                  </a:lnTo>
                  <a:lnTo>
                    <a:pt x="213" y="161"/>
                  </a:lnTo>
                  <a:lnTo>
                    <a:pt x="215" y="161"/>
                  </a:lnTo>
                  <a:lnTo>
                    <a:pt x="213" y="161"/>
                  </a:lnTo>
                  <a:lnTo>
                    <a:pt x="211" y="161"/>
                  </a:lnTo>
                  <a:lnTo>
                    <a:pt x="210" y="161"/>
                  </a:lnTo>
                  <a:lnTo>
                    <a:pt x="211" y="161"/>
                  </a:lnTo>
                  <a:lnTo>
                    <a:pt x="211" y="159"/>
                  </a:lnTo>
                  <a:lnTo>
                    <a:pt x="213" y="159"/>
                  </a:lnTo>
                  <a:close/>
                  <a:moveTo>
                    <a:pt x="198" y="159"/>
                  </a:moveTo>
                  <a:lnTo>
                    <a:pt x="196" y="159"/>
                  </a:lnTo>
                  <a:lnTo>
                    <a:pt x="196" y="158"/>
                  </a:lnTo>
                  <a:lnTo>
                    <a:pt x="196" y="159"/>
                  </a:lnTo>
                  <a:lnTo>
                    <a:pt x="198" y="159"/>
                  </a:lnTo>
                  <a:close/>
                  <a:moveTo>
                    <a:pt x="186" y="150"/>
                  </a:moveTo>
                  <a:lnTo>
                    <a:pt x="188" y="150"/>
                  </a:lnTo>
                  <a:lnTo>
                    <a:pt x="190" y="150"/>
                  </a:lnTo>
                  <a:lnTo>
                    <a:pt x="192" y="150"/>
                  </a:lnTo>
                  <a:lnTo>
                    <a:pt x="190" y="150"/>
                  </a:lnTo>
                  <a:lnTo>
                    <a:pt x="188" y="150"/>
                  </a:lnTo>
                  <a:lnTo>
                    <a:pt x="186" y="150"/>
                  </a:lnTo>
                  <a:close/>
                  <a:moveTo>
                    <a:pt x="163" y="148"/>
                  </a:moveTo>
                  <a:lnTo>
                    <a:pt x="163" y="150"/>
                  </a:lnTo>
                  <a:lnTo>
                    <a:pt x="162" y="150"/>
                  </a:lnTo>
                  <a:lnTo>
                    <a:pt x="162" y="148"/>
                  </a:lnTo>
                  <a:lnTo>
                    <a:pt x="163" y="148"/>
                  </a:lnTo>
                  <a:close/>
                  <a:moveTo>
                    <a:pt x="160" y="148"/>
                  </a:moveTo>
                  <a:lnTo>
                    <a:pt x="160" y="150"/>
                  </a:lnTo>
                  <a:lnTo>
                    <a:pt x="158" y="150"/>
                  </a:lnTo>
                  <a:lnTo>
                    <a:pt x="158" y="148"/>
                  </a:lnTo>
                  <a:lnTo>
                    <a:pt x="160" y="150"/>
                  </a:lnTo>
                  <a:lnTo>
                    <a:pt x="160" y="148"/>
                  </a:lnTo>
                  <a:close/>
                  <a:moveTo>
                    <a:pt x="177" y="144"/>
                  </a:moveTo>
                  <a:lnTo>
                    <a:pt x="175" y="144"/>
                  </a:lnTo>
                  <a:lnTo>
                    <a:pt x="177" y="144"/>
                  </a:lnTo>
                  <a:close/>
                  <a:moveTo>
                    <a:pt x="175" y="142"/>
                  </a:moveTo>
                  <a:lnTo>
                    <a:pt x="175" y="144"/>
                  </a:lnTo>
                  <a:lnTo>
                    <a:pt x="175" y="142"/>
                  </a:lnTo>
                  <a:close/>
                  <a:moveTo>
                    <a:pt x="163" y="138"/>
                  </a:moveTo>
                  <a:lnTo>
                    <a:pt x="163" y="140"/>
                  </a:lnTo>
                  <a:lnTo>
                    <a:pt x="165" y="138"/>
                  </a:lnTo>
                  <a:lnTo>
                    <a:pt x="163" y="138"/>
                  </a:lnTo>
                  <a:lnTo>
                    <a:pt x="165" y="138"/>
                  </a:lnTo>
                  <a:lnTo>
                    <a:pt x="167" y="138"/>
                  </a:lnTo>
                  <a:lnTo>
                    <a:pt x="167" y="140"/>
                  </a:lnTo>
                  <a:lnTo>
                    <a:pt x="165" y="140"/>
                  </a:lnTo>
                  <a:lnTo>
                    <a:pt x="165" y="142"/>
                  </a:lnTo>
                  <a:lnTo>
                    <a:pt x="163" y="140"/>
                  </a:lnTo>
                  <a:lnTo>
                    <a:pt x="162" y="140"/>
                  </a:lnTo>
                  <a:lnTo>
                    <a:pt x="162" y="138"/>
                  </a:lnTo>
                  <a:lnTo>
                    <a:pt x="160" y="138"/>
                  </a:lnTo>
                  <a:lnTo>
                    <a:pt x="160" y="136"/>
                  </a:lnTo>
                  <a:lnTo>
                    <a:pt x="158" y="136"/>
                  </a:lnTo>
                  <a:lnTo>
                    <a:pt x="158" y="135"/>
                  </a:lnTo>
                  <a:lnTo>
                    <a:pt x="160" y="135"/>
                  </a:lnTo>
                  <a:lnTo>
                    <a:pt x="160" y="136"/>
                  </a:lnTo>
                  <a:lnTo>
                    <a:pt x="162" y="136"/>
                  </a:lnTo>
                  <a:lnTo>
                    <a:pt x="162" y="138"/>
                  </a:lnTo>
                  <a:lnTo>
                    <a:pt x="163" y="138"/>
                  </a:lnTo>
                  <a:close/>
                  <a:moveTo>
                    <a:pt x="163" y="133"/>
                  </a:moveTo>
                  <a:lnTo>
                    <a:pt x="162" y="135"/>
                  </a:lnTo>
                  <a:lnTo>
                    <a:pt x="162" y="133"/>
                  </a:lnTo>
                  <a:lnTo>
                    <a:pt x="163" y="133"/>
                  </a:lnTo>
                  <a:close/>
                  <a:moveTo>
                    <a:pt x="156" y="131"/>
                  </a:moveTo>
                  <a:lnTo>
                    <a:pt x="158" y="131"/>
                  </a:lnTo>
                  <a:lnTo>
                    <a:pt x="158" y="129"/>
                  </a:lnTo>
                  <a:lnTo>
                    <a:pt x="160" y="131"/>
                  </a:lnTo>
                  <a:lnTo>
                    <a:pt x="160" y="133"/>
                  </a:lnTo>
                  <a:lnTo>
                    <a:pt x="162" y="133"/>
                  </a:lnTo>
                  <a:lnTo>
                    <a:pt x="162" y="135"/>
                  </a:lnTo>
                  <a:lnTo>
                    <a:pt x="160" y="135"/>
                  </a:lnTo>
                  <a:lnTo>
                    <a:pt x="160" y="133"/>
                  </a:lnTo>
                  <a:lnTo>
                    <a:pt x="160" y="135"/>
                  </a:lnTo>
                  <a:lnTo>
                    <a:pt x="158" y="135"/>
                  </a:lnTo>
                  <a:lnTo>
                    <a:pt x="158" y="133"/>
                  </a:lnTo>
                  <a:lnTo>
                    <a:pt x="156" y="133"/>
                  </a:lnTo>
                  <a:lnTo>
                    <a:pt x="154" y="133"/>
                  </a:lnTo>
                  <a:lnTo>
                    <a:pt x="154" y="131"/>
                  </a:lnTo>
                  <a:lnTo>
                    <a:pt x="154" y="129"/>
                  </a:lnTo>
                  <a:lnTo>
                    <a:pt x="152" y="129"/>
                  </a:lnTo>
                  <a:lnTo>
                    <a:pt x="154" y="129"/>
                  </a:lnTo>
                  <a:lnTo>
                    <a:pt x="156" y="129"/>
                  </a:lnTo>
                  <a:lnTo>
                    <a:pt x="156" y="131"/>
                  </a:lnTo>
                  <a:close/>
                  <a:moveTo>
                    <a:pt x="152" y="129"/>
                  </a:moveTo>
                  <a:lnTo>
                    <a:pt x="152" y="131"/>
                  </a:lnTo>
                  <a:lnTo>
                    <a:pt x="150" y="131"/>
                  </a:lnTo>
                  <a:lnTo>
                    <a:pt x="148" y="131"/>
                  </a:lnTo>
                  <a:lnTo>
                    <a:pt x="148" y="129"/>
                  </a:lnTo>
                  <a:lnTo>
                    <a:pt x="148" y="127"/>
                  </a:lnTo>
                  <a:lnTo>
                    <a:pt x="150" y="127"/>
                  </a:lnTo>
                  <a:lnTo>
                    <a:pt x="152" y="127"/>
                  </a:lnTo>
                  <a:lnTo>
                    <a:pt x="152" y="129"/>
                  </a:lnTo>
                  <a:close/>
                  <a:moveTo>
                    <a:pt x="185" y="123"/>
                  </a:moveTo>
                  <a:lnTo>
                    <a:pt x="186" y="123"/>
                  </a:lnTo>
                  <a:lnTo>
                    <a:pt x="188" y="123"/>
                  </a:lnTo>
                  <a:lnTo>
                    <a:pt x="190" y="123"/>
                  </a:lnTo>
                  <a:lnTo>
                    <a:pt x="192" y="123"/>
                  </a:lnTo>
                  <a:lnTo>
                    <a:pt x="192" y="125"/>
                  </a:lnTo>
                  <a:lnTo>
                    <a:pt x="194" y="125"/>
                  </a:lnTo>
                  <a:lnTo>
                    <a:pt x="194" y="127"/>
                  </a:lnTo>
                  <a:lnTo>
                    <a:pt x="192" y="125"/>
                  </a:lnTo>
                  <a:lnTo>
                    <a:pt x="192" y="127"/>
                  </a:lnTo>
                  <a:lnTo>
                    <a:pt x="194" y="127"/>
                  </a:lnTo>
                  <a:lnTo>
                    <a:pt x="192" y="127"/>
                  </a:lnTo>
                  <a:lnTo>
                    <a:pt x="190" y="127"/>
                  </a:lnTo>
                  <a:lnTo>
                    <a:pt x="190" y="125"/>
                  </a:lnTo>
                  <a:lnTo>
                    <a:pt x="190" y="127"/>
                  </a:lnTo>
                  <a:lnTo>
                    <a:pt x="188" y="127"/>
                  </a:lnTo>
                  <a:lnTo>
                    <a:pt x="188" y="125"/>
                  </a:lnTo>
                  <a:lnTo>
                    <a:pt x="186" y="125"/>
                  </a:lnTo>
                  <a:lnTo>
                    <a:pt x="186" y="123"/>
                  </a:lnTo>
                  <a:lnTo>
                    <a:pt x="185" y="123"/>
                  </a:lnTo>
                  <a:lnTo>
                    <a:pt x="186" y="123"/>
                  </a:lnTo>
                  <a:lnTo>
                    <a:pt x="185" y="123"/>
                  </a:lnTo>
                  <a:lnTo>
                    <a:pt x="185" y="125"/>
                  </a:lnTo>
                  <a:lnTo>
                    <a:pt x="185" y="123"/>
                  </a:lnTo>
                  <a:lnTo>
                    <a:pt x="185" y="121"/>
                  </a:lnTo>
                  <a:lnTo>
                    <a:pt x="185" y="123"/>
                  </a:lnTo>
                  <a:close/>
                  <a:moveTo>
                    <a:pt x="48" y="115"/>
                  </a:moveTo>
                  <a:lnTo>
                    <a:pt x="46" y="115"/>
                  </a:lnTo>
                  <a:lnTo>
                    <a:pt x="48" y="115"/>
                  </a:lnTo>
                  <a:close/>
                  <a:moveTo>
                    <a:pt x="163" y="113"/>
                  </a:moveTo>
                  <a:lnTo>
                    <a:pt x="163" y="115"/>
                  </a:lnTo>
                  <a:lnTo>
                    <a:pt x="163" y="119"/>
                  </a:lnTo>
                  <a:lnTo>
                    <a:pt x="163" y="121"/>
                  </a:lnTo>
                  <a:lnTo>
                    <a:pt x="163" y="119"/>
                  </a:lnTo>
                  <a:lnTo>
                    <a:pt x="163" y="117"/>
                  </a:lnTo>
                  <a:lnTo>
                    <a:pt x="163" y="115"/>
                  </a:lnTo>
                  <a:lnTo>
                    <a:pt x="162" y="115"/>
                  </a:lnTo>
                  <a:lnTo>
                    <a:pt x="162" y="113"/>
                  </a:lnTo>
                  <a:lnTo>
                    <a:pt x="163" y="113"/>
                  </a:lnTo>
                  <a:close/>
                  <a:moveTo>
                    <a:pt x="44" y="119"/>
                  </a:moveTo>
                  <a:lnTo>
                    <a:pt x="44" y="117"/>
                  </a:lnTo>
                  <a:lnTo>
                    <a:pt x="42" y="117"/>
                  </a:lnTo>
                  <a:lnTo>
                    <a:pt x="41" y="117"/>
                  </a:lnTo>
                  <a:lnTo>
                    <a:pt x="41" y="115"/>
                  </a:lnTo>
                  <a:lnTo>
                    <a:pt x="39" y="115"/>
                  </a:lnTo>
                  <a:lnTo>
                    <a:pt x="39" y="113"/>
                  </a:lnTo>
                  <a:lnTo>
                    <a:pt x="37" y="113"/>
                  </a:lnTo>
                  <a:lnTo>
                    <a:pt x="39" y="113"/>
                  </a:lnTo>
                  <a:lnTo>
                    <a:pt x="41" y="115"/>
                  </a:lnTo>
                  <a:lnTo>
                    <a:pt x="42" y="115"/>
                  </a:lnTo>
                  <a:lnTo>
                    <a:pt x="44" y="117"/>
                  </a:lnTo>
                  <a:lnTo>
                    <a:pt x="44" y="119"/>
                  </a:lnTo>
                  <a:close/>
                  <a:moveTo>
                    <a:pt x="41" y="113"/>
                  </a:moveTo>
                  <a:lnTo>
                    <a:pt x="42" y="113"/>
                  </a:lnTo>
                  <a:lnTo>
                    <a:pt x="44" y="113"/>
                  </a:lnTo>
                  <a:lnTo>
                    <a:pt x="44" y="115"/>
                  </a:lnTo>
                  <a:lnTo>
                    <a:pt x="42" y="115"/>
                  </a:lnTo>
                  <a:lnTo>
                    <a:pt x="42" y="113"/>
                  </a:lnTo>
                  <a:lnTo>
                    <a:pt x="41" y="113"/>
                  </a:lnTo>
                  <a:close/>
                  <a:moveTo>
                    <a:pt x="46" y="113"/>
                  </a:moveTo>
                  <a:lnTo>
                    <a:pt x="44" y="113"/>
                  </a:lnTo>
                  <a:lnTo>
                    <a:pt x="42" y="111"/>
                  </a:lnTo>
                  <a:lnTo>
                    <a:pt x="44" y="111"/>
                  </a:lnTo>
                  <a:lnTo>
                    <a:pt x="44" y="113"/>
                  </a:lnTo>
                  <a:lnTo>
                    <a:pt x="46" y="113"/>
                  </a:lnTo>
                  <a:close/>
                  <a:moveTo>
                    <a:pt x="46" y="110"/>
                  </a:moveTo>
                  <a:lnTo>
                    <a:pt x="44" y="110"/>
                  </a:lnTo>
                  <a:lnTo>
                    <a:pt x="44" y="108"/>
                  </a:lnTo>
                  <a:lnTo>
                    <a:pt x="46" y="110"/>
                  </a:lnTo>
                  <a:close/>
                  <a:moveTo>
                    <a:pt x="46" y="108"/>
                  </a:moveTo>
                  <a:lnTo>
                    <a:pt x="44" y="108"/>
                  </a:lnTo>
                  <a:lnTo>
                    <a:pt x="46" y="108"/>
                  </a:lnTo>
                  <a:close/>
                  <a:moveTo>
                    <a:pt x="112" y="67"/>
                  </a:moveTo>
                  <a:lnTo>
                    <a:pt x="114" y="67"/>
                  </a:lnTo>
                  <a:lnTo>
                    <a:pt x="115" y="69"/>
                  </a:lnTo>
                  <a:lnTo>
                    <a:pt x="115" y="71"/>
                  </a:lnTo>
                  <a:lnTo>
                    <a:pt x="115" y="73"/>
                  </a:lnTo>
                  <a:lnTo>
                    <a:pt x="114" y="73"/>
                  </a:lnTo>
                  <a:lnTo>
                    <a:pt x="114" y="71"/>
                  </a:lnTo>
                  <a:lnTo>
                    <a:pt x="112" y="71"/>
                  </a:lnTo>
                  <a:lnTo>
                    <a:pt x="112" y="69"/>
                  </a:lnTo>
                  <a:lnTo>
                    <a:pt x="110" y="69"/>
                  </a:lnTo>
                  <a:lnTo>
                    <a:pt x="110" y="67"/>
                  </a:lnTo>
                  <a:lnTo>
                    <a:pt x="112" y="67"/>
                  </a:lnTo>
                  <a:lnTo>
                    <a:pt x="110" y="67"/>
                  </a:lnTo>
                  <a:lnTo>
                    <a:pt x="112" y="67"/>
                  </a:lnTo>
                  <a:close/>
                  <a:moveTo>
                    <a:pt x="223" y="67"/>
                  </a:moveTo>
                  <a:lnTo>
                    <a:pt x="225" y="67"/>
                  </a:lnTo>
                  <a:lnTo>
                    <a:pt x="227" y="67"/>
                  </a:lnTo>
                  <a:lnTo>
                    <a:pt x="227" y="69"/>
                  </a:lnTo>
                  <a:lnTo>
                    <a:pt x="229" y="69"/>
                  </a:lnTo>
                  <a:lnTo>
                    <a:pt x="229" y="71"/>
                  </a:lnTo>
                  <a:lnTo>
                    <a:pt x="229" y="73"/>
                  </a:lnTo>
                  <a:lnTo>
                    <a:pt x="231" y="73"/>
                  </a:lnTo>
                  <a:lnTo>
                    <a:pt x="233" y="75"/>
                  </a:lnTo>
                  <a:lnTo>
                    <a:pt x="233" y="77"/>
                  </a:lnTo>
                  <a:lnTo>
                    <a:pt x="234" y="77"/>
                  </a:lnTo>
                  <a:lnTo>
                    <a:pt x="234" y="79"/>
                  </a:lnTo>
                  <a:lnTo>
                    <a:pt x="236" y="79"/>
                  </a:lnTo>
                  <a:lnTo>
                    <a:pt x="236" y="77"/>
                  </a:lnTo>
                  <a:lnTo>
                    <a:pt x="236" y="79"/>
                  </a:lnTo>
                  <a:lnTo>
                    <a:pt x="238" y="81"/>
                  </a:lnTo>
                  <a:lnTo>
                    <a:pt x="240" y="83"/>
                  </a:lnTo>
                  <a:lnTo>
                    <a:pt x="240" y="85"/>
                  </a:lnTo>
                  <a:lnTo>
                    <a:pt x="240" y="87"/>
                  </a:lnTo>
                  <a:lnTo>
                    <a:pt x="240" y="88"/>
                  </a:lnTo>
                  <a:lnTo>
                    <a:pt x="240" y="87"/>
                  </a:lnTo>
                  <a:lnTo>
                    <a:pt x="240" y="88"/>
                  </a:lnTo>
                  <a:lnTo>
                    <a:pt x="238" y="87"/>
                  </a:lnTo>
                  <a:lnTo>
                    <a:pt x="238" y="88"/>
                  </a:lnTo>
                  <a:lnTo>
                    <a:pt x="236" y="88"/>
                  </a:lnTo>
                  <a:lnTo>
                    <a:pt x="234" y="88"/>
                  </a:lnTo>
                  <a:lnTo>
                    <a:pt x="233" y="88"/>
                  </a:lnTo>
                  <a:lnTo>
                    <a:pt x="233" y="87"/>
                  </a:lnTo>
                  <a:lnTo>
                    <a:pt x="231" y="87"/>
                  </a:lnTo>
                  <a:lnTo>
                    <a:pt x="229" y="83"/>
                  </a:lnTo>
                  <a:lnTo>
                    <a:pt x="229" y="81"/>
                  </a:lnTo>
                  <a:lnTo>
                    <a:pt x="229" y="79"/>
                  </a:lnTo>
                  <a:lnTo>
                    <a:pt x="227" y="79"/>
                  </a:lnTo>
                  <a:lnTo>
                    <a:pt x="225" y="79"/>
                  </a:lnTo>
                  <a:lnTo>
                    <a:pt x="225" y="77"/>
                  </a:lnTo>
                  <a:lnTo>
                    <a:pt x="223" y="75"/>
                  </a:lnTo>
                  <a:lnTo>
                    <a:pt x="221" y="73"/>
                  </a:lnTo>
                  <a:lnTo>
                    <a:pt x="221" y="71"/>
                  </a:lnTo>
                  <a:lnTo>
                    <a:pt x="221" y="69"/>
                  </a:lnTo>
                  <a:lnTo>
                    <a:pt x="221" y="67"/>
                  </a:lnTo>
                  <a:lnTo>
                    <a:pt x="223" y="67"/>
                  </a:lnTo>
                  <a:lnTo>
                    <a:pt x="221" y="67"/>
                  </a:lnTo>
                  <a:lnTo>
                    <a:pt x="221" y="65"/>
                  </a:lnTo>
                  <a:lnTo>
                    <a:pt x="223" y="65"/>
                  </a:lnTo>
                  <a:lnTo>
                    <a:pt x="223" y="67"/>
                  </a:lnTo>
                  <a:close/>
                  <a:moveTo>
                    <a:pt x="117" y="65"/>
                  </a:moveTo>
                  <a:lnTo>
                    <a:pt x="115" y="65"/>
                  </a:lnTo>
                  <a:lnTo>
                    <a:pt x="117" y="65"/>
                  </a:lnTo>
                  <a:close/>
                  <a:moveTo>
                    <a:pt x="108" y="63"/>
                  </a:moveTo>
                  <a:lnTo>
                    <a:pt x="108" y="65"/>
                  </a:lnTo>
                  <a:lnTo>
                    <a:pt x="108" y="63"/>
                  </a:lnTo>
                  <a:close/>
                  <a:moveTo>
                    <a:pt x="102" y="65"/>
                  </a:moveTo>
                  <a:lnTo>
                    <a:pt x="100" y="65"/>
                  </a:lnTo>
                  <a:lnTo>
                    <a:pt x="98" y="63"/>
                  </a:lnTo>
                  <a:lnTo>
                    <a:pt x="98" y="62"/>
                  </a:lnTo>
                  <a:lnTo>
                    <a:pt x="100" y="62"/>
                  </a:lnTo>
                  <a:lnTo>
                    <a:pt x="102" y="62"/>
                  </a:lnTo>
                  <a:lnTo>
                    <a:pt x="102" y="63"/>
                  </a:lnTo>
                  <a:lnTo>
                    <a:pt x="102" y="65"/>
                  </a:lnTo>
                  <a:close/>
                  <a:moveTo>
                    <a:pt x="221" y="60"/>
                  </a:moveTo>
                  <a:lnTo>
                    <a:pt x="221" y="62"/>
                  </a:lnTo>
                  <a:lnTo>
                    <a:pt x="221" y="63"/>
                  </a:lnTo>
                  <a:lnTo>
                    <a:pt x="221" y="65"/>
                  </a:lnTo>
                  <a:lnTo>
                    <a:pt x="219" y="65"/>
                  </a:lnTo>
                  <a:lnTo>
                    <a:pt x="219" y="63"/>
                  </a:lnTo>
                  <a:lnTo>
                    <a:pt x="219" y="62"/>
                  </a:lnTo>
                  <a:lnTo>
                    <a:pt x="219" y="60"/>
                  </a:lnTo>
                  <a:lnTo>
                    <a:pt x="219" y="62"/>
                  </a:lnTo>
                  <a:lnTo>
                    <a:pt x="219" y="60"/>
                  </a:lnTo>
                  <a:lnTo>
                    <a:pt x="221" y="60"/>
                  </a:lnTo>
                  <a:close/>
                  <a:moveTo>
                    <a:pt x="165" y="58"/>
                  </a:moveTo>
                  <a:lnTo>
                    <a:pt x="163" y="58"/>
                  </a:lnTo>
                  <a:lnTo>
                    <a:pt x="165" y="58"/>
                  </a:lnTo>
                  <a:close/>
                  <a:moveTo>
                    <a:pt x="133" y="58"/>
                  </a:moveTo>
                  <a:lnTo>
                    <a:pt x="133" y="56"/>
                  </a:lnTo>
                  <a:lnTo>
                    <a:pt x="133" y="58"/>
                  </a:lnTo>
                  <a:close/>
                  <a:moveTo>
                    <a:pt x="138" y="54"/>
                  </a:moveTo>
                  <a:lnTo>
                    <a:pt x="137" y="54"/>
                  </a:lnTo>
                  <a:lnTo>
                    <a:pt x="138" y="54"/>
                  </a:lnTo>
                  <a:close/>
                  <a:moveTo>
                    <a:pt x="83" y="54"/>
                  </a:moveTo>
                  <a:lnTo>
                    <a:pt x="81" y="56"/>
                  </a:lnTo>
                  <a:lnTo>
                    <a:pt x="81" y="54"/>
                  </a:lnTo>
                  <a:lnTo>
                    <a:pt x="81" y="52"/>
                  </a:lnTo>
                  <a:lnTo>
                    <a:pt x="83" y="52"/>
                  </a:lnTo>
                  <a:lnTo>
                    <a:pt x="83" y="54"/>
                  </a:lnTo>
                  <a:close/>
                  <a:moveTo>
                    <a:pt x="213" y="50"/>
                  </a:moveTo>
                  <a:lnTo>
                    <a:pt x="213" y="52"/>
                  </a:lnTo>
                  <a:lnTo>
                    <a:pt x="213" y="50"/>
                  </a:lnTo>
                  <a:close/>
                  <a:moveTo>
                    <a:pt x="211" y="50"/>
                  </a:moveTo>
                  <a:lnTo>
                    <a:pt x="211" y="48"/>
                  </a:lnTo>
                  <a:lnTo>
                    <a:pt x="211" y="50"/>
                  </a:lnTo>
                  <a:close/>
                  <a:moveTo>
                    <a:pt x="181" y="46"/>
                  </a:moveTo>
                  <a:lnTo>
                    <a:pt x="183" y="46"/>
                  </a:lnTo>
                  <a:lnTo>
                    <a:pt x="181" y="46"/>
                  </a:lnTo>
                  <a:lnTo>
                    <a:pt x="181" y="48"/>
                  </a:lnTo>
                  <a:lnTo>
                    <a:pt x="183" y="48"/>
                  </a:lnTo>
                  <a:lnTo>
                    <a:pt x="185" y="48"/>
                  </a:lnTo>
                  <a:lnTo>
                    <a:pt x="185" y="50"/>
                  </a:lnTo>
                  <a:lnTo>
                    <a:pt x="185" y="52"/>
                  </a:lnTo>
                  <a:lnTo>
                    <a:pt x="185" y="54"/>
                  </a:lnTo>
                  <a:lnTo>
                    <a:pt x="185" y="56"/>
                  </a:lnTo>
                  <a:lnTo>
                    <a:pt x="183" y="58"/>
                  </a:lnTo>
                  <a:lnTo>
                    <a:pt x="181" y="58"/>
                  </a:lnTo>
                  <a:lnTo>
                    <a:pt x="181" y="60"/>
                  </a:lnTo>
                  <a:lnTo>
                    <a:pt x="179" y="58"/>
                  </a:lnTo>
                  <a:lnTo>
                    <a:pt x="177" y="58"/>
                  </a:lnTo>
                  <a:lnTo>
                    <a:pt x="177" y="60"/>
                  </a:lnTo>
                  <a:lnTo>
                    <a:pt x="177" y="62"/>
                  </a:lnTo>
                  <a:lnTo>
                    <a:pt x="179" y="62"/>
                  </a:lnTo>
                  <a:lnTo>
                    <a:pt x="179" y="63"/>
                  </a:lnTo>
                  <a:lnTo>
                    <a:pt x="181" y="63"/>
                  </a:lnTo>
                  <a:lnTo>
                    <a:pt x="181" y="65"/>
                  </a:lnTo>
                  <a:lnTo>
                    <a:pt x="179" y="65"/>
                  </a:lnTo>
                  <a:lnTo>
                    <a:pt x="179" y="67"/>
                  </a:lnTo>
                  <a:lnTo>
                    <a:pt x="177" y="67"/>
                  </a:lnTo>
                  <a:lnTo>
                    <a:pt x="175" y="67"/>
                  </a:lnTo>
                  <a:lnTo>
                    <a:pt x="173" y="67"/>
                  </a:lnTo>
                  <a:lnTo>
                    <a:pt x="171" y="67"/>
                  </a:lnTo>
                  <a:lnTo>
                    <a:pt x="169" y="67"/>
                  </a:lnTo>
                  <a:lnTo>
                    <a:pt x="169" y="69"/>
                  </a:lnTo>
                  <a:lnTo>
                    <a:pt x="171" y="69"/>
                  </a:lnTo>
                  <a:lnTo>
                    <a:pt x="169" y="69"/>
                  </a:lnTo>
                  <a:lnTo>
                    <a:pt x="169" y="71"/>
                  </a:lnTo>
                  <a:lnTo>
                    <a:pt x="167" y="71"/>
                  </a:lnTo>
                  <a:lnTo>
                    <a:pt x="167" y="73"/>
                  </a:lnTo>
                  <a:lnTo>
                    <a:pt x="165" y="73"/>
                  </a:lnTo>
                  <a:lnTo>
                    <a:pt x="165" y="75"/>
                  </a:lnTo>
                  <a:lnTo>
                    <a:pt x="165" y="73"/>
                  </a:lnTo>
                  <a:lnTo>
                    <a:pt x="163" y="75"/>
                  </a:lnTo>
                  <a:lnTo>
                    <a:pt x="162" y="75"/>
                  </a:lnTo>
                  <a:lnTo>
                    <a:pt x="160" y="75"/>
                  </a:lnTo>
                  <a:lnTo>
                    <a:pt x="160" y="77"/>
                  </a:lnTo>
                  <a:lnTo>
                    <a:pt x="158" y="77"/>
                  </a:lnTo>
                  <a:lnTo>
                    <a:pt x="156" y="77"/>
                  </a:lnTo>
                  <a:lnTo>
                    <a:pt x="156" y="79"/>
                  </a:lnTo>
                  <a:lnTo>
                    <a:pt x="154" y="79"/>
                  </a:lnTo>
                  <a:lnTo>
                    <a:pt x="152" y="79"/>
                  </a:lnTo>
                  <a:lnTo>
                    <a:pt x="150" y="79"/>
                  </a:lnTo>
                  <a:lnTo>
                    <a:pt x="148" y="79"/>
                  </a:lnTo>
                  <a:lnTo>
                    <a:pt x="146" y="79"/>
                  </a:lnTo>
                  <a:lnTo>
                    <a:pt x="146" y="81"/>
                  </a:lnTo>
                  <a:lnTo>
                    <a:pt x="146" y="79"/>
                  </a:lnTo>
                  <a:lnTo>
                    <a:pt x="144" y="79"/>
                  </a:lnTo>
                  <a:lnTo>
                    <a:pt x="142" y="79"/>
                  </a:lnTo>
                  <a:lnTo>
                    <a:pt x="140" y="79"/>
                  </a:lnTo>
                  <a:lnTo>
                    <a:pt x="138" y="79"/>
                  </a:lnTo>
                  <a:lnTo>
                    <a:pt x="138" y="77"/>
                  </a:lnTo>
                  <a:lnTo>
                    <a:pt x="137" y="75"/>
                  </a:lnTo>
                  <a:lnTo>
                    <a:pt x="135" y="75"/>
                  </a:lnTo>
                  <a:lnTo>
                    <a:pt x="135" y="77"/>
                  </a:lnTo>
                  <a:lnTo>
                    <a:pt x="133" y="77"/>
                  </a:lnTo>
                  <a:lnTo>
                    <a:pt x="131" y="77"/>
                  </a:lnTo>
                  <a:lnTo>
                    <a:pt x="131" y="75"/>
                  </a:lnTo>
                  <a:lnTo>
                    <a:pt x="129" y="75"/>
                  </a:lnTo>
                  <a:lnTo>
                    <a:pt x="127" y="75"/>
                  </a:lnTo>
                  <a:lnTo>
                    <a:pt x="129" y="75"/>
                  </a:lnTo>
                  <a:lnTo>
                    <a:pt x="129" y="73"/>
                  </a:lnTo>
                  <a:lnTo>
                    <a:pt x="127" y="73"/>
                  </a:lnTo>
                  <a:lnTo>
                    <a:pt x="125" y="73"/>
                  </a:lnTo>
                  <a:lnTo>
                    <a:pt x="125" y="71"/>
                  </a:lnTo>
                  <a:lnTo>
                    <a:pt x="123" y="71"/>
                  </a:lnTo>
                  <a:lnTo>
                    <a:pt x="123" y="73"/>
                  </a:lnTo>
                  <a:lnTo>
                    <a:pt x="123" y="71"/>
                  </a:lnTo>
                  <a:lnTo>
                    <a:pt x="121" y="71"/>
                  </a:lnTo>
                  <a:lnTo>
                    <a:pt x="119" y="71"/>
                  </a:lnTo>
                  <a:lnTo>
                    <a:pt x="119" y="69"/>
                  </a:lnTo>
                  <a:lnTo>
                    <a:pt x="119" y="67"/>
                  </a:lnTo>
                  <a:lnTo>
                    <a:pt x="121" y="65"/>
                  </a:lnTo>
                  <a:lnTo>
                    <a:pt x="121" y="67"/>
                  </a:lnTo>
                  <a:lnTo>
                    <a:pt x="123" y="67"/>
                  </a:lnTo>
                  <a:lnTo>
                    <a:pt x="125" y="67"/>
                  </a:lnTo>
                  <a:lnTo>
                    <a:pt x="127" y="67"/>
                  </a:lnTo>
                  <a:lnTo>
                    <a:pt x="129" y="67"/>
                  </a:lnTo>
                  <a:lnTo>
                    <a:pt x="131" y="65"/>
                  </a:lnTo>
                  <a:lnTo>
                    <a:pt x="131" y="67"/>
                  </a:lnTo>
                  <a:lnTo>
                    <a:pt x="133" y="67"/>
                  </a:lnTo>
                  <a:lnTo>
                    <a:pt x="135" y="67"/>
                  </a:lnTo>
                  <a:lnTo>
                    <a:pt x="135" y="69"/>
                  </a:lnTo>
                  <a:lnTo>
                    <a:pt x="137" y="67"/>
                  </a:lnTo>
                  <a:lnTo>
                    <a:pt x="138" y="67"/>
                  </a:lnTo>
                  <a:lnTo>
                    <a:pt x="140" y="67"/>
                  </a:lnTo>
                  <a:lnTo>
                    <a:pt x="142" y="67"/>
                  </a:lnTo>
                  <a:lnTo>
                    <a:pt x="144" y="67"/>
                  </a:lnTo>
                  <a:lnTo>
                    <a:pt x="146" y="67"/>
                  </a:lnTo>
                  <a:lnTo>
                    <a:pt x="146" y="65"/>
                  </a:lnTo>
                  <a:lnTo>
                    <a:pt x="144" y="65"/>
                  </a:lnTo>
                  <a:lnTo>
                    <a:pt x="144" y="63"/>
                  </a:lnTo>
                  <a:lnTo>
                    <a:pt x="146" y="63"/>
                  </a:lnTo>
                  <a:lnTo>
                    <a:pt x="146" y="62"/>
                  </a:lnTo>
                  <a:lnTo>
                    <a:pt x="146" y="60"/>
                  </a:lnTo>
                  <a:lnTo>
                    <a:pt x="148" y="60"/>
                  </a:lnTo>
                  <a:lnTo>
                    <a:pt x="150" y="60"/>
                  </a:lnTo>
                  <a:lnTo>
                    <a:pt x="148" y="60"/>
                  </a:lnTo>
                  <a:lnTo>
                    <a:pt x="148" y="62"/>
                  </a:lnTo>
                  <a:lnTo>
                    <a:pt x="146" y="62"/>
                  </a:lnTo>
                  <a:lnTo>
                    <a:pt x="148" y="62"/>
                  </a:lnTo>
                  <a:lnTo>
                    <a:pt x="148" y="63"/>
                  </a:lnTo>
                  <a:lnTo>
                    <a:pt x="146" y="63"/>
                  </a:lnTo>
                  <a:lnTo>
                    <a:pt x="148" y="65"/>
                  </a:lnTo>
                  <a:lnTo>
                    <a:pt x="148" y="67"/>
                  </a:lnTo>
                  <a:lnTo>
                    <a:pt x="150" y="67"/>
                  </a:lnTo>
                  <a:lnTo>
                    <a:pt x="152" y="67"/>
                  </a:lnTo>
                  <a:lnTo>
                    <a:pt x="152" y="65"/>
                  </a:lnTo>
                  <a:lnTo>
                    <a:pt x="154" y="65"/>
                  </a:lnTo>
                  <a:lnTo>
                    <a:pt x="156" y="65"/>
                  </a:lnTo>
                  <a:lnTo>
                    <a:pt x="156" y="67"/>
                  </a:lnTo>
                  <a:lnTo>
                    <a:pt x="158" y="67"/>
                  </a:lnTo>
                  <a:lnTo>
                    <a:pt x="158" y="65"/>
                  </a:lnTo>
                  <a:lnTo>
                    <a:pt x="160" y="65"/>
                  </a:lnTo>
                  <a:lnTo>
                    <a:pt x="160" y="67"/>
                  </a:lnTo>
                  <a:lnTo>
                    <a:pt x="162" y="67"/>
                  </a:lnTo>
                  <a:lnTo>
                    <a:pt x="162" y="65"/>
                  </a:lnTo>
                  <a:lnTo>
                    <a:pt x="162" y="63"/>
                  </a:lnTo>
                  <a:lnTo>
                    <a:pt x="163" y="63"/>
                  </a:lnTo>
                  <a:lnTo>
                    <a:pt x="163" y="62"/>
                  </a:lnTo>
                  <a:lnTo>
                    <a:pt x="163" y="60"/>
                  </a:lnTo>
                  <a:lnTo>
                    <a:pt x="165" y="60"/>
                  </a:lnTo>
                  <a:lnTo>
                    <a:pt x="165" y="58"/>
                  </a:lnTo>
                  <a:lnTo>
                    <a:pt x="167" y="58"/>
                  </a:lnTo>
                  <a:lnTo>
                    <a:pt x="169" y="58"/>
                  </a:lnTo>
                  <a:lnTo>
                    <a:pt x="171" y="58"/>
                  </a:lnTo>
                  <a:lnTo>
                    <a:pt x="173" y="58"/>
                  </a:lnTo>
                  <a:lnTo>
                    <a:pt x="173" y="56"/>
                  </a:lnTo>
                  <a:lnTo>
                    <a:pt x="173" y="54"/>
                  </a:lnTo>
                  <a:lnTo>
                    <a:pt x="173" y="52"/>
                  </a:lnTo>
                  <a:lnTo>
                    <a:pt x="171" y="52"/>
                  </a:lnTo>
                  <a:lnTo>
                    <a:pt x="171" y="50"/>
                  </a:lnTo>
                  <a:lnTo>
                    <a:pt x="171" y="48"/>
                  </a:lnTo>
                  <a:lnTo>
                    <a:pt x="171" y="46"/>
                  </a:lnTo>
                  <a:lnTo>
                    <a:pt x="169" y="46"/>
                  </a:lnTo>
                  <a:lnTo>
                    <a:pt x="171" y="46"/>
                  </a:lnTo>
                  <a:lnTo>
                    <a:pt x="173" y="46"/>
                  </a:lnTo>
                  <a:lnTo>
                    <a:pt x="175" y="46"/>
                  </a:lnTo>
                  <a:lnTo>
                    <a:pt x="175" y="48"/>
                  </a:lnTo>
                  <a:lnTo>
                    <a:pt x="177" y="48"/>
                  </a:lnTo>
                  <a:lnTo>
                    <a:pt x="179" y="48"/>
                  </a:lnTo>
                  <a:lnTo>
                    <a:pt x="179" y="46"/>
                  </a:lnTo>
                  <a:lnTo>
                    <a:pt x="181" y="46"/>
                  </a:lnTo>
                  <a:lnTo>
                    <a:pt x="181" y="44"/>
                  </a:lnTo>
                  <a:lnTo>
                    <a:pt x="181" y="46"/>
                  </a:lnTo>
                  <a:close/>
                  <a:moveTo>
                    <a:pt x="186" y="46"/>
                  </a:moveTo>
                  <a:lnTo>
                    <a:pt x="185" y="46"/>
                  </a:lnTo>
                  <a:lnTo>
                    <a:pt x="185" y="44"/>
                  </a:lnTo>
                  <a:lnTo>
                    <a:pt x="186" y="44"/>
                  </a:lnTo>
                  <a:lnTo>
                    <a:pt x="186" y="46"/>
                  </a:lnTo>
                  <a:close/>
                  <a:moveTo>
                    <a:pt x="204" y="44"/>
                  </a:moveTo>
                  <a:lnTo>
                    <a:pt x="204" y="42"/>
                  </a:lnTo>
                  <a:lnTo>
                    <a:pt x="204" y="44"/>
                  </a:lnTo>
                  <a:close/>
                  <a:moveTo>
                    <a:pt x="206" y="42"/>
                  </a:moveTo>
                  <a:lnTo>
                    <a:pt x="206" y="44"/>
                  </a:lnTo>
                  <a:lnTo>
                    <a:pt x="206" y="42"/>
                  </a:lnTo>
                  <a:lnTo>
                    <a:pt x="204" y="42"/>
                  </a:lnTo>
                  <a:lnTo>
                    <a:pt x="206" y="42"/>
                  </a:lnTo>
                  <a:close/>
                  <a:moveTo>
                    <a:pt x="198" y="35"/>
                  </a:moveTo>
                  <a:lnTo>
                    <a:pt x="196" y="35"/>
                  </a:lnTo>
                  <a:lnTo>
                    <a:pt x="198" y="35"/>
                  </a:lnTo>
                  <a:close/>
                  <a:moveTo>
                    <a:pt x="200" y="33"/>
                  </a:moveTo>
                  <a:lnTo>
                    <a:pt x="198" y="33"/>
                  </a:lnTo>
                  <a:lnTo>
                    <a:pt x="200" y="33"/>
                  </a:lnTo>
                  <a:close/>
                  <a:moveTo>
                    <a:pt x="44" y="33"/>
                  </a:moveTo>
                  <a:lnTo>
                    <a:pt x="42" y="33"/>
                  </a:lnTo>
                  <a:lnTo>
                    <a:pt x="44" y="33"/>
                  </a:lnTo>
                  <a:close/>
                  <a:moveTo>
                    <a:pt x="221" y="35"/>
                  </a:moveTo>
                  <a:lnTo>
                    <a:pt x="221" y="33"/>
                  </a:lnTo>
                  <a:lnTo>
                    <a:pt x="219" y="31"/>
                  </a:lnTo>
                  <a:lnTo>
                    <a:pt x="221" y="31"/>
                  </a:lnTo>
                  <a:lnTo>
                    <a:pt x="221" y="33"/>
                  </a:lnTo>
                  <a:lnTo>
                    <a:pt x="221" y="35"/>
                  </a:lnTo>
                  <a:close/>
                  <a:moveTo>
                    <a:pt x="52" y="31"/>
                  </a:moveTo>
                  <a:lnTo>
                    <a:pt x="52" y="29"/>
                  </a:lnTo>
                  <a:lnTo>
                    <a:pt x="52" y="31"/>
                  </a:lnTo>
                  <a:close/>
                  <a:moveTo>
                    <a:pt x="188" y="31"/>
                  </a:moveTo>
                  <a:lnTo>
                    <a:pt x="186" y="29"/>
                  </a:lnTo>
                  <a:lnTo>
                    <a:pt x="186" y="27"/>
                  </a:lnTo>
                  <a:lnTo>
                    <a:pt x="188" y="27"/>
                  </a:lnTo>
                  <a:lnTo>
                    <a:pt x="188" y="29"/>
                  </a:lnTo>
                  <a:lnTo>
                    <a:pt x="188" y="31"/>
                  </a:lnTo>
                  <a:close/>
                  <a:moveTo>
                    <a:pt x="162" y="27"/>
                  </a:moveTo>
                  <a:lnTo>
                    <a:pt x="160" y="27"/>
                  </a:lnTo>
                  <a:lnTo>
                    <a:pt x="158" y="27"/>
                  </a:lnTo>
                  <a:lnTo>
                    <a:pt x="160" y="25"/>
                  </a:lnTo>
                  <a:lnTo>
                    <a:pt x="160" y="27"/>
                  </a:lnTo>
                  <a:lnTo>
                    <a:pt x="160" y="25"/>
                  </a:lnTo>
                  <a:lnTo>
                    <a:pt x="162" y="25"/>
                  </a:lnTo>
                  <a:lnTo>
                    <a:pt x="162" y="27"/>
                  </a:lnTo>
                  <a:close/>
                  <a:moveTo>
                    <a:pt x="179" y="27"/>
                  </a:moveTo>
                  <a:lnTo>
                    <a:pt x="177" y="25"/>
                  </a:lnTo>
                  <a:lnTo>
                    <a:pt x="179" y="25"/>
                  </a:lnTo>
                  <a:lnTo>
                    <a:pt x="179" y="27"/>
                  </a:lnTo>
                  <a:close/>
                  <a:moveTo>
                    <a:pt x="177" y="23"/>
                  </a:moveTo>
                  <a:lnTo>
                    <a:pt x="179" y="23"/>
                  </a:lnTo>
                  <a:lnTo>
                    <a:pt x="177" y="25"/>
                  </a:lnTo>
                  <a:lnTo>
                    <a:pt x="177" y="23"/>
                  </a:lnTo>
                  <a:lnTo>
                    <a:pt x="177" y="21"/>
                  </a:lnTo>
                  <a:lnTo>
                    <a:pt x="177" y="23"/>
                  </a:lnTo>
                  <a:lnTo>
                    <a:pt x="179" y="23"/>
                  </a:lnTo>
                  <a:lnTo>
                    <a:pt x="177" y="23"/>
                  </a:lnTo>
                  <a:close/>
                  <a:moveTo>
                    <a:pt x="179" y="21"/>
                  </a:moveTo>
                  <a:lnTo>
                    <a:pt x="177" y="21"/>
                  </a:lnTo>
                  <a:lnTo>
                    <a:pt x="179" y="21"/>
                  </a:lnTo>
                  <a:close/>
                  <a:moveTo>
                    <a:pt x="4" y="21"/>
                  </a:moveTo>
                  <a:lnTo>
                    <a:pt x="6" y="21"/>
                  </a:lnTo>
                  <a:lnTo>
                    <a:pt x="8" y="21"/>
                  </a:lnTo>
                  <a:lnTo>
                    <a:pt x="8" y="23"/>
                  </a:lnTo>
                  <a:lnTo>
                    <a:pt x="10" y="23"/>
                  </a:lnTo>
                  <a:lnTo>
                    <a:pt x="12" y="23"/>
                  </a:lnTo>
                  <a:lnTo>
                    <a:pt x="16" y="25"/>
                  </a:lnTo>
                  <a:lnTo>
                    <a:pt x="18" y="27"/>
                  </a:lnTo>
                  <a:lnTo>
                    <a:pt x="19" y="27"/>
                  </a:lnTo>
                  <a:lnTo>
                    <a:pt x="21" y="27"/>
                  </a:lnTo>
                  <a:lnTo>
                    <a:pt x="21" y="29"/>
                  </a:lnTo>
                  <a:lnTo>
                    <a:pt x="23" y="29"/>
                  </a:lnTo>
                  <a:lnTo>
                    <a:pt x="25" y="29"/>
                  </a:lnTo>
                  <a:lnTo>
                    <a:pt x="27" y="31"/>
                  </a:lnTo>
                  <a:lnTo>
                    <a:pt x="29" y="31"/>
                  </a:lnTo>
                  <a:lnTo>
                    <a:pt x="31" y="31"/>
                  </a:lnTo>
                  <a:lnTo>
                    <a:pt x="33" y="31"/>
                  </a:lnTo>
                  <a:lnTo>
                    <a:pt x="33" y="33"/>
                  </a:lnTo>
                  <a:lnTo>
                    <a:pt x="35" y="33"/>
                  </a:lnTo>
                  <a:lnTo>
                    <a:pt x="37" y="33"/>
                  </a:lnTo>
                  <a:lnTo>
                    <a:pt x="39" y="33"/>
                  </a:lnTo>
                  <a:lnTo>
                    <a:pt x="42" y="33"/>
                  </a:lnTo>
                  <a:lnTo>
                    <a:pt x="42" y="35"/>
                  </a:lnTo>
                  <a:lnTo>
                    <a:pt x="44" y="35"/>
                  </a:lnTo>
                  <a:lnTo>
                    <a:pt x="44" y="37"/>
                  </a:lnTo>
                  <a:lnTo>
                    <a:pt x="46" y="37"/>
                  </a:lnTo>
                  <a:lnTo>
                    <a:pt x="48" y="37"/>
                  </a:lnTo>
                  <a:lnTo>
                    <a:pt x="48" y="39"/>
                  </a:lnTo>
                  <a:lnTo>
                    <a:pt x="50" y="39"/>
                  </a:lnTo>
                  <a:lnTo>
                    <a:pt x="50" y="40"/>
                  </a:lnTo>
                  <a:lnTo>
                    <a:pt x="52" y="40"/>
                  </a:lnTo>
                  <a:lnTo>
                    <a:pt x="54" y="40"/>
                  </a:lnTo>
                  <a:lnTo>
                    <a:pt x="52" y="40"/>
                  </a:lnTo>
                  <a:lnTo>
                    <a:pt x="54" y="40"/>
                  </a:lnTo>
                  <a:lnTo>
                    <a:pt x="56" y="40"/>
                  </a:lnTo>
                  <a:lnTo>
                    <a:pt x="58" y="40"/>
                  </a:lnTo>
                  <a:lnTo>
                    <a:pt x="60" y="40"/>
                  </a:lnTo>
                  <a:lnTo>
                    <a:pt x="60" y="42"/>
                  </a:lnTo>
                  <a:lnTo>
                    <a:pt x="62" y="42"/>
                  </a:lnTo>
                  <a:lnTo>
                    <a:pt x="64" y="44"/>
                  </a:lnTo>
                  <a:lnTo>
                    <a:pt x="66" y="44"/>
                  </a:lnTo>
                  <a:lnTo>
                    <a:pt x="64" y="44"/>
                  </a:lnTo>
                  <a:lnTo>
                    <a:pt x="64" y="46"/>
                  </a:lnTo>
                  <a:lnTo>
                    <a:pt x="66" y="46"/>
                  </a:lnTo>
                  <a:lnTo>
                    <a:pt x="67" y="46"/>
                  </a:lnTo>
                  <a:lnTo>
                    <a:pt x="67" y="48"/>
                  </a:lnTo>
                  <a:lnTo>
                    <a:pt x="69" y="48"/>
                  </a:lnTo>
                  <a:lnTo>
                    <a:pt x="71" y="48"/>
                  </a:lnTo>
                  <a:lnTo>
                    <a:pt x="73" y="50"/>
                  </a:lnTo>
                  <a:lnTo>
                    <a:pt x="75" y="52"/>
                  </a:lnTo>
                  <a:lnTo>
                    <a:pt x="75" y="54"/>
                  </a:lnTo>
                  <a:lnTo>
                    <a:pt x="77" y="56"/>
                  </a:lnTo>
                  <a:lnTo>
                    <a:pt x="79" y="56"/>
                  </a:lnTo>
                  <a:lnTo>
                    <a:pt x="79" y="58"/>
                  </a:lnTo>
                  <a:lnTo>
                    <a:pt x="79" y="60"/>
                  </a:lnTo>
                  <a:lnTo>
                    <a:pt x="79" y="62"/>
                  </a:lnTo>
                  <a:lnTo>
                    <a:pt x="79" y="63"/>
                  </a:lnTo>
                  <a:lnTo>
                    <a:pt x="79" y="65"/>
                  </a:lnTo>
                  <a:lnTo>
                    <a:pt x="79" y="67"/>
                  </a:lnTo>
                  <a:lnTo>
                    <a:pt x="81" y="65"/>
                  </a:lnTo>
                  <a:lnTo>
                    <a:pt x="81" y="67"/>
                  </a:lnTo>
                  <a:lnTo>
                    <a:pt x="81" y="65"/>
                  </a:lnTo>
                  <a:lnTo>
                    <a:pt x="83" y="65"/>
                  </a:lnTo>
                  <a:lnTo>
                    <a:pt x="83" y="67"/>
                  </a:lnTo>
                  <a:lnTo>
                    <a:pt x="85" y="67"/>
                  </a:lnTo>
                  <a:lnTo>
                    <a:pt x="87" y="67"/>
                  </a:lnTo>
                  <a:lnTo>
                    <a:pt x="89" y="67"/>
                  </a:lnTo>
                  <a:lnTo>
                    <a:pt x="89" y="69"/>
                  </a:lnTo>
                  <a:lnTo>
                    <a:pt x="90" y="69"/>
                  </a:lnTo>
                  <a:lnTo>
                    <a:pt x="92" y="71"/>
                  </a:lnTo>
                  <a:lnTo>
                    <a:pt x="94" y="71"/>
                  </a:lnTo>
                  <a:lnTo>
                    <a:pt x="96" y="73"/>
                  </a:lnTo>
                  <a:lnTo>
                    <a:pt x="96" y="71"/>
                  </a:lnTo>
                  <a:lnTo>
                    <a:pt x="98" y="73"/>
                  </a:lnTo>
                  <a:lnTo>
                    <a:pt x="100" y="73"/>
                  </a:lnTo>
                  <a:lnTo>
                    <a:pt x="100" y="75"/>
                  </a:lnTo>
                  <a:lnTo>
                    <a:pt x="100" y="73"/>
                  </a:lnTo>
                  <a:lnTo>
                    <a:pt x="102" y="75"/>
                  </a:lnTo>
                  <a:lnTo>
                    <a:pt x="102" y="73"/>
                  </a:lnTo>
                  <a:lnTo>
                    <a:pt x="104" y="73"/>
                  </a:lnTo>
                  <a:lnTo>
                    <a:pt x="106" y="75"/>
                  </a:lnTo>
                  <a:lnTo>
                    <a:pt x="108" y="75"/>
                  </a:lnTo>
                  <a:lnTo>
                    <a:pt x="108" y="77"/>
                  </a:lnTo>
                  <a:lnTo>
                    <a:pt x="110" y="77"/>
                  </a:lnTo>
                  <a:lnTo>
                    <a:pt x="110" y="79"/>
                  </a:lnTo>
                  <a:lnTo>
                    <a:pt x="112" y="79"/>
                  </a:lnTo>
                  <a:lnTo>
                    <a:pt x="112" y="81"/>
                  </a:lnTo>
                  <a:lnTo>
                    <a:pt x="112" y="83"/>
                  </a:lnTo>
                  <a:lnTo>
                    <a:pt x="112" y="85"/>
                  </a:lnTo>
                  <a:lnTo>
                    <a:pt x="112" y="87"/>
                  </a:lnTo>
                  <a:lnTo>
                    <a:pt x="108" y="87"/>
                  </a:lnTo>
                  <a:lnTo>
                    <a:pt x="106" y="87"/>
                  </a:lnTo>
                  <a:lnTo>
                    <a:pt x="104" y="87"/>
                  </a:lnTo>
                  <a:lnTo>
                    <a:pt x="102" y="87"/>
                  </a:lnTo>
                  <a:lnTo>
                    <a:pt x="100" y="87"/>
                  </a:lnTo>
                  <a:lnTo>
                    <a:pt x="98" y="87"/>
                  </a:lnTo>
                  <a:lnTo>
                    <a:pt x="98" y="88"/>
                  </a:lnTo>
                  <a:lnTo>
                    <a:pt x="98" y="90"/>
                  </a:lnTo>
                  <a:lnTo>
                    <a:pt x="100" y="90"/>
                  </a:lnTo>
                  <a:lnTo>
                    <a:pt x="100" y="92"/>
                  </a:lnTo>
                  <a:lnTo>
                    <a:pt x="100" y="94"/>
                  </a:lnTo>
                  <a:lnTo>
                    <a:pt x="100" y="96"/>
                  </a:lnTo>
                  <a:lnTo>
                    <a:pt x="102" y="98"/>
                  </a:lnTo>
                  <a:lnTo>
                    <a:pt x="104" y="98"/>
                  </a:lnTo>
                  <a:lnTo>
                    <a:pt x="104" y="100"/>
                  </a:lnTo>
                  <a:lnTo>
                    <a:pt x="106" y="100"/>
                  </a:lnTo>
                  <a:lnTo>
                    <a:pt x="106" y="102"/>
                  </a:lnTo>
                  <a:lnTo>
                    <a:pt x="108" y="102"/>
                  </a:lnTo>
                  <a:lnTo>
                    <a:pt x="108" y="104"/>
                  </a:lnTo>
                  <a:lnTo>
                    <a:pt x="110" y="104"/>
                  </a:lnTo>
                  <a:lnTo>
                    <a:pt x="108" y="104"/>
                  </a:lnTo>
                  <a:lnTo>
                    <a:pt x="110" y="104"/>
                  </a:lnTo>
                  <a:lnTo>
                    <a:pt x="110" y="106"/>
                  </a:lnTo>
                  <a:lnTo>
                    <a:pt x="112" y="106"/>
                  </a:lnTo>
                  <a:lnTo>
                    <a:pt x="114" y="106"/>
                  </a:lnTo>
                  <a:lnTo>
                    <a:pt x="114" y="108"/>
                  </a:lnTo>
                  <a:lnTo>
                    <a:pt x="115" y="108"/>
                  </a:lnTo>
                  <a:lnTo>
                    <a:pt x="117" y="108"/>
                  </a:lnTo>
                  <a:lnTo>
                    <a:pt x="117" y="110"/>
                  </a:lnTo>
                  <a:lnTo>
                    <a:pt x="117" y="111"/>
                  </a:lnTo>
                  <a:lnTo>
                    <a:pt x="117" y="113"/>
                  </a:lnTo>
                  <a:lnTo>
                    <a:pt x="117" y="115"/>
                  </a:lnTo>
                  <a:lnTo>
                    <a:pt x="119" y="117"/>
                  </a:lnTo>
                  <a:lnTo>
                    <a:pt x="121" y="117"/>
                  </a:lnTo>
                  <a:lnTo>
                    <a:pt x="121" y="119"/>
                  </a:lnTo>
                  <a:lnTo>
                    <a:pt x="123" y="121"/>
                  </a:lnTo>
                  <a:lnTo>
                    <a:pt x="123" y="123"/>
                  </a:lnTo>
                  <a:lnTo>
                    <a:pt x="125" y="125"/>
                  </a:lnTo>
                  <a:lnTo>
                    <a:pt x="127" y="125"/>
                  </a:lnTo>
                  <a:lnTo>
                    <a:pt x="129" y="125"/>
                  </a:lnTo>
                  <a:lnTo>
                    <a:pt x="129" y="123"/>
                  </a:lnTo>
                  <a:lnTo>
                    <a:pt x="131" y="123"/>
                  </a:lnTo>
                  <a:lnTo>
                    <a:pt x="133" y="123"/>
                  </a:lnTo>
                  <a:lnTo>
                    <a:pt x="135" y="123"/>
                  </a:lnTo>
                  <a:lnTo>
                    <a:pt x="135" y="125"/>
                  </a:lnTo>
                  <a:lnTo>
                    <a:pt x="135" y="127"/>
                  </a:lnTo>
                  <a:lnTo>
                    <a:pt x="135" y="129"/>
                  </a:lnTo>
                  <a:lnTo>
                    <a:pt x="133" y="129"/>
                  </a:lnTo>
                  <a:lnTo>
                    <a:pt x="133" y="131"/>
                  </a:lnTo>
                  <a:lnTo>
                    <a:pt x="135" y="131"/>
                  </a:lnTo>
                  <a:lnTo>
                    <a:pt x="137" y="131"/>
                  </a:lnTo>
                  <a:lnTo>
                    <a:pt x="137" y="133"/>
                  </a:lnTo>
                  <a:lnTo>
                    <a:pt x="138" y="133"/>
                  </a:lnTo>
                  <a:lnTo>
                    <a:pt x="140" y="133"/>
                  </a:lnTo>
                  <a:lnTo>
                    <a:pt x="142" y="133"/>
                  </a:lnTo>
                  <a:lnTo>
                    <a:pt x="144" y="133"/>
                  </a:lnTo>
                  <a:lnTo>
                    <a:pt x="146" y="133"/>
                  </a:lnTo>
                  <a:lnTo>
                    <a:pt x="146" y="135"/>
                  </a:lnTo>
                  <a:lnTo>
                    <a:pt x="144" y="135"/>
                  </a:lnTo>
                  <a:lnTo>
                    <a:pt x="144" y="136"/>
                  </a:lnTo>
                  <a:lnTo>
                    <a:pt x="142" y="135"/>
                  </a:lnTo>
                  <a:lnTo>
                    <a:pt x="142" y="136"/>
                  </a:lnTo>
                  <a:lnTo>
                    <a:pt x="144" y="138"/>
                  </a:lnTo>
                  <a:lnTo>
                    <a:pt x="144" y="140"/>
                  </a:lnTo>
                  <a:lnTo>
                    <a:pt x="146" y="140"/>
                  </a:lnTo>
                  <a:lnTo>
                    <a:pt x="148" y="140"/>
                  </a:lnTo>
                  <a:lnTo>
                    <a:pt x="150" y="140"/>
                  </a:lnTo>
                  <a:lnTo>
                    <a:pt x="150" y="142"/>
                  </a:lnTo>
                  <a:lnTo>
                    <a:pt x="152" y="142"/>
                  </a:lnTo>
                  <a:lnTo>
                    <a:pt x="154" y="142"/>
                  </a:lnTo>
                  <a:lnTo>
                    <a:pt x="156" y="142"/>
                  </a:lnTo>
                  <a:lnTo>
                    <a:pt x="156" y="144"/>
                  </a:lnTo>
                  <a:lnTo>
                    <a:pt x="158" y="144"/>
                  </a:lnTo>
                  <a:lnTo>
                    <a:pt x="158" y="142"/>
                  </a:lnTo>
                  <a:lnTo>
                    <a:pt x="160" y="142"/>
                  </a:lnTo>
                  <a:lnTo>
                    <a:pt x="160" y="144"/>
                  </a:lnTo>
                  <a:lnTo>
                    <a:pt x="158" y="144"/>
                  </a:lnTo>
                  <a:lnTo>
                    <a:pt x="156" y="144"/>
                  </a:lnTo>
                  <a:lnTo>
                    <a:pt x="154" y="144"/>
                  </a:lnTo>
                  <a:lnTo>
                    <a:pt x="152" y="144"/>
                  </a:lnTo>
                  <a:lnTo>
                    <a:pt x="152" y="146"/>
                  </a:lnTo>
                  <a:lnTo>
                    <a:pt x="154" y="146"/>
                  </a:lnTo>
                  <a:lnTo>
                    <a:pt x="156" y="146"/>
                  </a:lnTo>
                  <a:lnTo>
                    <a:pt x="158" y="148"/>
                  </a:lnTo>
                  <a:lnTo>
                    <a:pt x="156" y="150"/>
                  </a:lnTo>
                  <a:lnTo>
                    <a:pt x="154" y="150"/>
                  </a:lnTo>
                  <a:lnTo>
                    <a:pt x="154" y="148"/>
                  </a:lnTo>
                  <a:lnTo>
                    <a:pt x="154" y="150"/>
                  </a:lnTo>
                  <a:lnTo>
                    <a:pt x="152" y="150"/>
                  </a:lnTo>
                  <a:lnTo>
                    <a:pt x="150" y="150"/>
                  </a:lnTo>
                  <a:lnTo>
                    <a:pt x="148" y="150"/>
                  </a:lnTo>
                  <a:lnTo>
                    <a:pt x="150" y="150"/>
                  </a:lnTo>
                  <a:lnTo>
                    <a:pt x="148" y="150"/>
                  </a:lnTo>
                  <a:lnTo>
                    <a:pt x="146" y="150"/>
                  </a:lnTo>
                  <a:lnTo>
                    <a:pt x="146" y="148"/>
                  </a:lnTo>
                  <a:lnTo>
                    <a:pt x="144" y="148"/>
                  </a:lnTo>
                  <a:lnTo>
                    <a:pt x="146" y="148"/>
                  </a:lnTo>
                  <a:lnTo>
                    <a:pt x="146" y="146"/>
                  </a:lnTo>
                  <a:lnTo>
                    <a:pt x="148" y="146"/>
                  </a:lnTo>
                  <a:lnTo>
                    <a:pt x="146" y="146"/>
                  </a:lnTo>
                  <a:lnTo>
                    <a:pt x="144" y="146"/>
                  </a:lnTo>
                  <a:lnTo>
                    <a:pt x="142" y="144"/>
                  </a:lnTo>
                  <a:lnTo>
                    <a:pt x="140" y="144"/>
                  </a:lnTo>
                  <a:lnTo>
                    <a:pt x="138" y="144"/>
                  </a:lnTo>
                  <a:lnTo>
                    <a:pt x="137" y="144"/>
                  </a:lnTo>
                  <a:lnTo>
                    <a:pt x="135" y="144"/>
                  </a:lnTo>
                  <a:lnTo>
                    <a:pt x="133" y="142"/>
                  </a:lnTo>
                  <a:lnTo>
                    <a:pt x="131" y="142"/>
                  </a:lnTo>
                  <a:lnTo>
                    <a:pt x="131" y="144"/>
                  </a:lnTo>
                  <a:lnTo>
                    <a:pt x="129" y="144"/>
                  </a:lnTo>
                  <a:lnTo>
                    <a:pt x="129" y="142"/>
                  </a:lnTo>
                  <a:lnTo>
                    <a:pt x="127" y="142"/>
                  </a:lnTo>
                  <a:lnTo>
                    <a:pt x="125" y="142"/>
                  </a:lnTo>
                  <a:lnTo>
                    <a:pt x="127" y="142"/>
                  </a:lnTo>
                  <a:lnTo>
                    <a:pt x="125" y="142"/>
                  </a:lnTo>
                  <a:lnTo>
                    <a:pt x="127" y="142"/>
                  </a:lnTo>
                  <a:lnTo>
                    <a:pt x="127" y="140"/>
                  </a:lnTo>
                  <a:lnTo>
                    <a:pt x="127" y="142"/>
                  </a:lnTo>
                  <a:lnTo>
                    <a:pt x="125" y="142"/>
                  </a:lnTo>
                  <a:lnTo>
                    <a:pt x="125" y="140"/>
                  </a:lnTo>
                  <a:lnTo>
                    <a:pt x="125" y="142"/>
                  </a:lnTo>
                  <a:lnTo>
                    <a:pt x="123" y="142"/>
                  </a:lnTo>
                  <a:lnTo>
                    <a:pt x="121" y="142"/>
                  </a:lnTo>
                  <a:lnTo>
                    <a:pt x="119" y="142"/>
                  </a:lnTo>
                  <a:lnTo>
                    <a:pt x="119" y="140"/>
                  </a:lnTo>
                  <a:lnTo>
                    <a:pt x="117" y="140"/>
                  </a:lnTo>
                  <a:lnTo>
                    <a:pt x="115" y="140"/>
                  </a:lnTo>
                  <a:lnTo>
                    <a:pt x="114" y="142"/>
                  </a:lnTo>
                  <a:lnTo>
                    <a:pt x="114" y="140"/>
                  </a:lnTo>
                  <a:lnTo>
                    <a:pt x="112" y="140"/>
                  </a:lnTo>
                  <a:lnTo>
                    <a:pt x="110" y="140"/>
                  </a:lnTo>
                  <a:lnTo>
                    <a:pt x="110" y="138"/>
                  </a:lnTo>
                  <a:lnTo>
                    <a:pt x="108" y="138"/>
                  </a:lnTo>
                  <a:lnTo>
                    <a:pt x="108" y="136"/>
                  </a:lnTo>
                  <a:lnTo>
                    <a:pt x="106" y="136"/>
                  </a:lnTo>
                  <a:lnTo>
                    <a:pt x="106" y="135"/>
                  </a:lnTo>
                  <a:lnTo>
                    <a:pt x="104" y="133"/>
                  </a:lnTo>
                  <a:lnTo>
                    <a:pt x="104" y="131"/>
                  </a:lnTo>
                  <a:lnTo>
                    <a:pt x="102" y="131"/>
                  </a:lnTo>
                  <a:lnTo>
                    <a:pt x="100" y="131"/>
                  </a:lnTo>
                  <a:lnTo>
                    <a:pt x="98" y="131"/>
                  </a:lnTo>
                  <a:lnTo>
                    <a:pt x="98" y="129"/>
                  </a:lnTo>
                  <a:lnTo>
                    <a:pt x="98" y="127"/>
                  </a:lnTo>
                  <a:lnTo>
                    <a:pt x="96" y="127"/>
                  </a:lnTo>
                  <a:lnTo>
                    <a:pt x="96" y="125"/>
                  </a:lnTo>
                  <a:lnTo>
                    <a:pt x="98" y="125"/>
                  </a:lnTo>
                  <a:lnTo>
                    <a:pt x="98" y="123"/>
                  </a:lnTo>
                  <a:lnTo>
                    <a:pt x="96" y="125"/>
                  </a:lnTo>
                  <a:lnTo>
                    <a:pt x="94" y="123"/>
                  </a:lnTo>
                  <a:lnTo>
                    <a:pt x="92" y="123"/>
                  </a:lnTo>
                  <a:lnTo>
                    <a:pt x="90" y="121"/>
                  </a:lnTo>
                  <a:lnTo>
                    <a:pt x="92" y="121"/>
                  </a:lnTo>
                  <a:lnTo>
                    <a:pt x="92" y="119"/>
                  </a:lnTo>
                  <a:lnTo>
                    <a:pt x="90" y="119"/>
                  </a:lnTo>
                  <a:lnTo>
                    <a:pt x="90" y="117"/>
                  </a:lnTo>
                  <a:lnTo>
                    <a:pt x="89" y="117"/>
                  </a:lnTo>
                  <a:lnTo>
                    <a:pt x="89" y="115"/>
                  </a:lnTo>
                  <a:lnTo>
                    <a:pt x="87" y="113"/>
                  </a:lnTo>
                  <a:lnTo>
                    <a:pt x="87" y="111"/>
                  </a:lnTo>
                  <a:lnTo>
                    <a:pt x="85" y="111"/>
                  </a:lnTo>
                  <a:lnTo>
                    <a:pt x="85" y="110"/>
                  </a:lnTo>
                  <a:lnTo>
                    <a:pt x="85" y="108"/>
                  </a:lnTo>
                  <a:lnTo>
                    <a:pt x="83" y="108"/>
                  </a:lnTo>
                  <a:lnTo>
                    <a:pt x="81" y="108"/>
                  </a:lnTo>
                  <a:lnTo>
                    <a:pt x="79" y="108"/>
                  </a:lnTo>
                  <a:lnTo>
                    <a:pt x="79" y="106"/>
                  </a:lnTo>
                  <a:lnTo>
                    <a:pt x="77" y="106"/>
                  </a:lnTo>
                  <a:lnTo>
                    <a:pt x="75" y="106"/>
                  </a:lnTo>
                  <a:lnTo>
                    <a:pt x="73" y="106"/>
                  </a:lnTo>
                  <a:lnTo>
                    <a:pt x="71" y="106"/>
                  </a:lnTo>
                  <a:lnTo>
                    <a:pt x="71" y="104"/>
                  </a:lnTo>
                  <a:lnTo>
                    <a:pt x="69" y="104"/>
                  </a:lnTo>
                  <a:lnTo>
                    <a:pt x="67" y="104"/>
                  </a:lnTo>
                  <a:lnTo>
                    <a:pt x="66" y="104"/>
                  </a:lnTo>
                  <a:lnTo>
                    <a:pt x="64" y="104"/>
                  </a:lnTo>
                  <a:lnTo>
                    <a:pt x="64" y="102"/>
                  </a:lnTo>
                  <a:lnTo>
                    <a:pt x="64" y="100"/>
                  </a:lnTo>
                  <a:lnTo>
                    <a:pt x="64" y="102"/>
                  </a:lnTo>
                  <a:lnTo>
                    <a:pt x="62" y="102"/>
                  </a:lnTo>
                  <a:lnTo>
                    <a:pt x="62" y="100"/>
                  </a:lnTo>
                  <a:lnTo>
                    <a:pt x="62" y="102"/>
                  </a:lnTo>
                  <a:lnTo>
                    <a:pt x="60" y="102"/>
                  </a:lnTo>
                  <a:lnTo>
                    <a:pt x="60" y="100"/>
                  </a:lnTo>
                  <a:lnTo>
                    <a:pt x="60" y="98"/>
                  </a:lnTo>
                  <a:lnTo>
                    <a:pt x="60" y="100"/>
                  </a:lnTo>
                  <a:lnTo>
                    <a:pt x="58" y="100"/>
                  </a:lnTo>
                  <a:lnTo>
                    <a:pt x="60" y="100"/>
                  </a:lnTo>
                  <a:lnTo>
                    <a:pt x="60" y="102"/>
                  </a:lnTo>
                  <a:lnTo>
                    <a:pt x="58" y="102"/>
                  </a:lnTo>
                  <a:lnTo>
                    <a:pt x="58" y="100"/>
                  </a:lnTo>
                  <a:lnTo>
                    <a:pt x="58" y="98"/>
                  </a:lnTo>
                  <a:lnTo>
                    <a:pt x="58" y="100"/>
                  </a:lnTo>
                  <a:lnTo>
                    <a:pt x="58" y="102"/>
                  </a:lnTo>
                  <a:lnTo>
                    <a:pt x="58" y="104"/>
                  </a:lnTo>
                  <a:lnTo>
                    <a:pt x="58" y="102"/>
                  </a:lnTo>
                  <a:lnTo>
                    <a:pt x="56" y="102"/>
                  </a:lnTo>
                  <a:lnTo>
                    <a:pt x="56" y="100"/>
                  </a:lnTo>
                  <a:lnTo>
                    <a:pt x="56" y="102"/>
                  </a:lnTo>
                  <a:lnTo>
                    <a:pt x="54" y="100"/>
                  </a:lnTo>
                  <a:lnTo>
                    <a:pt x="54" y="102"/>
                  </a:lnTo>
                  <a:lnTo>
                    <a:pt x="56" y="104"/>
                  </a:lnTo>
                  <a:lnTo>
                    <a:pt x="54" y="104"/>
                  </a:lnTo>
                  <a:lnTo>
                    <a:pt x="52" y="104"/>
                  </a:lnTo>
                  <a:lnTo>
                    <a:pt x="50" y="102"/>
                  </a:lnTo>
                  <a:lnTo>
                    <a:pt x="48" y="102"/>
                  </a:lnTo>
                  <a:lnTo>
                    <a:pt x="48" y="100"/>
                  </a:lnTo>
                  <a:lnTo>
                    <a:pt x="46" y="100"/>
                  </a:lnTo>
                  <a:lnTo>
                    <a:pt x="46" y="98"/>
                  </a:lnTo>
                  <a:lnTo>
                    <a:pt x="44" y="98"/>
                  </a:lnTo>
                  <a:lnTo>
                    <a:pt x="46" y="98"/>
                  </a:lnTo>
                  <a:lnTo>
                    <a:pt x="46" y="100"/>
                  </a:lnTo>
                  <a:lnTo>
                    <a:pt x="48" y="102"/>
                  </a:lnTo>
                  <a:lnTo>
                    <a:pt x="48" y="104"/>
                  </a:lnTo>
                  <a:lnTo>
                    <a:pt x="50" y="106"/>
                  </a:lnTo>
                  <a:lnTo>
                    <a:pt x="48" y="106"/>
                  </a:lnTo>
                  <a:lnTo>
                    <a:pt x="50" y="108"/>
                  </a:lnTo>
                  <a:lnTo>
                    <a:pt x="48" y="108"/>
                  </a:lnTo>
                  <a:lnTo>
                    <a:pt x="46" y="108"/>
                  </a:lnTo>
                  <a:lnTo>
                    <a:pt x="46" y="106"/>
                  </a:lnTo>
                  <a:lnTo>
                    <a:pt x="44" y="106"/>
                  </a:lnTo>
                  <a:lnTo>
                    <a:pt x="44" y="108"/>
                  </a:lnTo>
                  <a:lnTo>
                    <a:pt x="42" y="106"/>
                  </a:lnTo>
                  <a:lnTo>
                    <a:pt x="41" y="106"/>
                  </a:lnTo>
                  <a:lnTo>
                    <a:pt x="42" y="106"/>
                  </a:lnTo>
                  <a:lnTo>
                    <a:pt x="42" y="108"/>
                  </a:lnTo>
                  <a:lnTo>
                    <a:pt x="44" y="108"/>
                  </a:lnTo>
                  <a:lnTo>
                    <a:pt x="44" y="110"/>
                  </a:lnTo>
                  <a:lnTo>
                    <a:pt x="44" y="111"/>
                  </a:lnTo>
                  <a:lnTo>
                    <a:pt x="41" y="111"/>
                  </a:lnTo>
                  <a:lnTo>
                    <a:pt x="39" y="111"/>
                  </a:lnTo>
                  <a:lnTo>
                    <a:pt x="35" y="111"/>
                  </a:lnTo>
                  <a:lnTo>
                    <a:pt x="33" y="111"/>
                  </a:lnTo>
                  <a:lnTo>
                    <a:pt x="31" y="111"/>
                  </a:lnTo>
                  <a:lnTo>
                    <a:pt x="29" y="111"/>
                  </a:lnTo>
                  <a:lnTo>
                    <a:pt x="27" y="111"/>
                  </a:lnTo>
                  <a:lnTo>
                    <a:pt x="25" y="111"/>
                  </a:lnTo>
                  <a:lnTo>
                    <a:pt x="25" y="110"/>
                  </a:lnTo>
                  <a:lnTo>
                    <a:pt x="23" y="110"/>
                  </a:lnTo>
                  <a:lnTo>
                    <a:pt x="21" y="110"/>
                  </a:lnTo>
                  <a:lnTo>
                    <a:pt x="21" y="111"/>
                  </a:lnTo>
                  <a:lnTo>
                    <a:pt x="21" y="110"/>
                  </a:lnTo>
                  <a:lnTo>
                    <a:pt x="23" y="110"/>
                  </a:lnTo>
                  <a:lnTo>
                    <a:pt x="25" y="110"/>
                  </a:lnTo>
                  <a:lnTo>
                    <a:pt x="25" y="111"/>
                  </a:lnTo>
                  <a:lnTo>
                    <a:pt x="25" y="113"/>
                  </a:lnTo>
                  <a:lnTo>
                    <a:pt x="27" y="113"/>
                  </a:lnTo>
                  <a:lnTo>
                    <a:pt x="29" y="111"/>
                  </a:lnTo>
                  <a:lnTo>
                    <a:pt x="31" y="111"/>
                  </a:lnTo>
                  <a:lnTo>
                    <a:pt x="31" y="113"/>
                  </a:lnTo>
                  <a:lnTo>
                    <a:pt x="33" y="113"/>
                  </a:lnTo>
                  <a:lnTo>
                    <a:pt x="35" y="113"/>
                  </a:lnTo>
                  <a:lnTo>
                    <a:pt x="37" y="113"/>
                  </a:lnTo>
                  <a:lnTo>
                    <a:pt x="37" y="115"/>
                  </a:lnTo>
                  <a:lnTo>
                    <a:pt x="39" y="117"/>
                  </a:lnTo>
                  <a:lnTo>
                    <a:pt x="41" y="117"/>
                  </a:lnTo>
                  <a:lnTo>
                    <a:pt x="41" y="119"/>
                  </a:lnTo>
                  <a:lnTo>
                    <a:pt x="41" y="121"/>
                  </a:lnTo>
                  <a:lnTo>
                    <a:pt x="41" y="123"/>
                  </a:lnTo>
                  <a:lnTo>
                    <a:pt x="39" y="123"/>
                  </a:lnTo>
                  <a:lnTo>
                    <a:pt x="37" y="123"/>
                  </a:lnTo>
                  <a:lnTo>
                    <a:pt x="35" y="125"/>
                  </a:lnTo>
                  <a:lnTo>
                    <a:pt x="33" y="125"/>
                  </a:lnTo>
                  <a:lnTo>
                    <a:pt x="33" y="127"/>
                  </a:lnTo>
                  <a:lnTo>
                    <a:pt x="31" y="127"/>
                  </a:lnTo>
                  <a:lnTo>
                    <a:pt x="29" y="129"/>
                  </a:lnTo>
                  <a:lnTo>
                    <a:pt x="27" y="129"/>
                  </a:lnTo>
                  <a:lnTo>
                    <a:pt x="27" y="127"/>
                  </a:lnTo>
                  <a:lnTo>
                    <a:pt x="25" y="127"/>
                  </a:lnTo>
                  <a:lnTo>
                    <a:pt x="23" y="127"/>
                  </a:lnTo>
                  <a:lnTo>
                    <a:pt x="23" y="125"/>
                  </a:lnTo>
                  <a:lnTo>
                    <a:pt x="21" y="125"/>
                  </a:lnTo>
                  <a:lnTo>
                    <a:pt x="19" y="127"/>
                  </a:lnTo>
                  <a:lnTo>
                    <a:pt x="18" y="127"/>
                  </a:lnTo>
                  <a:lnTo>
                    <a:pt x="16" y="127"/>
                  </a:lnTo>
                  <a:lnTo>
                    <a:pt x="14" y="127"/>
                  </a:lnTo>
                  <a:lnTo>
                    <a:pt x="12" y="127"/>
                  </a:lnTo>
                  <a:lnTo>
                    <a:pt x="10" y="127"/>
                  </a:lnTo>
                  <a:lnTo>
                    <a:pt x="10" y="125"/>
                  </a:lnTo>
                  <a:lnTo>
                    <a:pt x="8" y="125"/>
                  </a:lnTo>
                  <a:lnTo>
                    <a:pt x="6" y="127"/>
                  </a:lnTo>
                  <a:lnTo>
                    <a:pt x="4" y="127"/>
                  </a:lnTo>
                  <a:lnTo>
                    <a:pt x="2" y="125"/>
                  </a:lnTo>
                  <a:lnTo>
                    <a:pt x="2" y="123"/>
                  </a:lnTo>
                  <a:lnTo>
                    <a:pt x="2" y="119"/>
                  </a:lnTo>
                  <a:lnTo>
                    <a:pt x="2" y="117"/>
                  </a:lnTo>
                  <a:lnTo>
                    <a:pt x="2" y="113"/>
                  </a:lnTo>
                  <a:lnTo>
                    <a:pt x="2" y="110"/>
                  </a:lnTo>
                  <a:lnTo>
                    <a:pt x="2" y="108"/>
                  </a:lnTo>
                  <a:lnTo>
                    <a:pt x="2" y="106"/>
                  </a:lnTo>
                  <a:lnTo>
                    <a:pt x="2" y="104"/>
                  </a:lnTo>
                  <a:lnTo>
                    <a:pt x="2" y="100"/>
                  </a:lnTo>
                  <a:lnTo>
                    <a:pt x="2" y="96"/>
                  </a:lnTo>
                  <a:lnTo>
                    <a:pt x="2" y="94"/>
                  </a:lnTo>
                  <a:lnTo>
                    <a:pt x="2" y="90"/>
                  </a:lnTo>
                  <a:lnTo>
                    <a:pt x="2" y="88"/>
                  </a:lnTo>
                  <a:lnTo>
                    <a:pt x="0" y="88"/>
                  </a:lnTo>
                  <a:lnTo>
                    <a:pt x="0" y="87"/>
                  </a:lnTo>
                  <a:lnTo>
                    <a:pt x="0" y="85"/>
                  </a:lnTo>
                  <a:lnTo>
                    <a:pt x="2" y="85"/>
                  </a:lnTo>
                  <a:lnTo>
                    <a:pt x="0" y="85"/>
                  </a:lnTo>
                  <a:lnTo>
                    <a:pt x="2" y="85"/>
                  </a:lnTo>
                  <a:lnTo>
                    <a:pt x="2" y="83"/>
                  </a:lnTo>
                  <a:lnTo>
                    <a:pt x="2" y="81"/>
                  </a:lnTo>
                  <a:lnTo>
                    <a:pt x="2" y="79"/>
                  </a:lnTo>
                  <a:lnTo>
                    <a:pt x="2" y="75"/>
                  </a:lnTo>
                  <a:lnTo>
                    <a:pt x="2" y="71"/>
                  </a:lnTo>
                  <a:lnTo>
                    <a:pt x="2" y="69"/>
                  </a:lnTo>
                  <a:lnTo>
                    <a:pt x="2" y="65"/>
                  </a:lnTo>
                  <a:lnTo>
                    <a:pt x="2" y="63"/>
                  </a:lnTo>
                  <a:lnTo>
                    <a:pt x="2" y="62"/>
                  </a:lnTo>
                  <a:lnTo>
                    <a:pt x="2" y="60"/>
                  </a:lnTo>
                  <a:lnTo>
                    <a:pt x="2" y="58"/>
                  </a:lnTo>
                  <a:lnTo>
                    <a:pt x="2" y="56"/>
                  </a:lnTo>
                  <a:lnTo>
                    <a:pt x="2" y="52"/>
                  </a:lnTo>
                  <a:lnTo>
                    <a:pt x="2" y="46"/>
                  </a:lnTo>
                  <a:lnTo>
                    <a:pt x="2" y="42"/>
                  </a:lnTo>
                  <a:lnTo>
                    <a:pt x="2" y="40"/>
                  </a:lnTo>
                  <a:lnTo>
                    <a:pt x="2" y="37"/>
                  </a:lnTo>
                  <a:lnTo>
                    <a:pt x="2" y="31"/>
                  </a:lnTo>
                  <a:lnTo>
                    <a:pt x="2" y="27"/>
                  </a:lnTo>
                  <a:lnTo>
                    <a:pt x="2" y="23"/>
                  </a:lnTo>
                  <a:lnTo>
                    <a:pt x="2" y="21"/>
                  </a:lnTo>
                  <a:lnTo>
                    <a:pt x="4" y="21"/>
                  </a:lnTo>
                  <a:close/>
                  <a:moveTo>
                    <a:pt x="163" y="23"/>
                  </a:moveTo>
                  <a:lnTo>
                    <a:pt x="165" y="23"/>
                  </a:lnTo>
                  <a:lnTo>
                    <a:pt x="165" y="25"/>
                  </a:lnTo>
                  <a:lnTo>
                    <a:pt x="167" y="25"/>
                  </a:lnTo>
                  <a:lnTo>
                    <a:pt x="169" y="25"/>
                  </a:lnTo>
                  <a:lnTo>
                    <a:pt x="169" y="27"/>
                  </a:lnTo>
                  <a:lnTo>
                    <a:pt x="171" y="27"/>
                  </a:lnTo>
                  <a:lnTo>
                    <a:pt x="173" y="27"/>
                  </a:lnTo>
                  <a:lnTo>
                    <a:pt x="173" y="29"/>
                  </a:lnTo>
                  <a:lnTo>
                    <a:pt x="175" y="29"/>
                  </a:lnTo>
                  <a:lnTo>
                    <a:pt x="177" y="29"/>
                  </a:lnTo>
                  <a:lnTo>
                    <a:pt x="177" y="31"/>
                  </a:lnTo>
                  <a:lnTo>
                    <a:pt x="179" y="31"/>
                  </a:lnTo>
                  <a:lnTo>
                    <a:pt x="179" y="33"/>
                  </a:lnTo>
                  <a:lnTo>
                    <a:pt x="181" y="33"/>
                  </a:lnTo>
                  <a:lnTo>
                    <a:pt x="181" y="35"/>
                  </a:lnTo>
                  <a:lnTo>
                    <a:pt x="183" y="35"/>
                  </a:lnTo>
                  <a:lnTo>
                    <a:pt x="185" y="35"/>
                  </a:lnTo>
                  <a:lnTo>
                    <a:pt x="185" y="37"/>
                  </a:lnTo>
                  <a:lnTo>
                    <a:pt x="186" y="37"/>
                  </a:lnTo>
                  <a:lnTo>
                    <a:pt x="186" y="39"/>
                  </a:lnTo>
                  <a:lnTo>
                    <a:pt x="186" y="40"/>
                  </a:lnTo>
                  <a:lnTo>
                    <a:pt x="188" y="40"/>
                  </a:lnTo>
                  <a:lnTo>
                    <a:pt x="190" y="40"/>
                  </a:lnTo>
                  <a:lnTo>
                    <a:pt x="192" y="42"/>
                  </a:lnTo>
                  <a:lnTo>
                    <a:pt x="192" y="44"/>
                  </a:lnTo>
                  <a:lnTo>
                    <a:pt x="194" y="44"/>
                  </a:lnTo>
                  <a:lnTo>
                    <a:pt x="194" y="46"/>
                  </a:lnTo>
                  <a:lnTo>
                    <a:pt x="196" y="46"/>
                  </a:lnTo>
                  <a:lnTo>
                    <a:pt x="196" y="48"/>
                  </a:lnTo>
                  <a:lnTo>
                    <a:pt x="196" y="50"/>
                  </a:lnTo>
                  <a:lnTo>
                    <a:pt x="194" y="50"/>
                  </a:lnTo>
                  <a:lnTo>
                    <a:pt x="194" y="52"/>
                  </a:lnTo>
                  <a:lnTo>
                    <a:pt x="196" y="52"/>
                  </a:lnTo>
                  <a:lnTo>
                    <a:pt x="194" y="52"/>
                  </a:lnTo>
                  <a:lnTo>
                    <a:pt x="194" y="54"/>
                  </a:lnTo>
                  <a:lnTo>
                    <a:pt x="194" y="56"/>
                  </a:lnTo>
                  <a:lnTo>
                    <a:pt x="192" y="56"/>
                  </a:lnTo>
                  <a:lnTo>
                    <a:pt x="190" y="54"/>
                  </a:lnTo>
                  <a:lnTo>
                    <a:pt x="190" y="52"/>
                  </a:lnTo>
                  <a:lnTo>
                    <a:pt x="188" y="52"/>
                  </a:lnTo>
                  <a:lnTo>
                    <a:pt x="188" y="50"/>
                  </a:lnTo>
                  <a:lnTo>
                    <a:pt x="188" y="48"/>
                  </a:lnTo>
                  <a:lnTo>
                    <a:pt x="188" y="46"/>
                  </a:lnTo>
                  <a:lnTo>
                    <a:pt x="188" y="44"/>
                  </a:lnTo>
                  <a:lnTo>
                    <a:pt x="188" y="42"/>
                  </a:lnTo>
                  <a:lnTo>
                    <a:pt x="186" y="42"/>
                  </a:lnTo>
                  <a:lnTo>
                    <a:pt x="186" y="40"/>
                  </a:lnTo>
                  <a:lnTo>
                    <a:pt x="185" y="40"/>
                  </a:lnTo>
                  <a:lnTo>
                    <a:pt x="185" y="39"/>
                  </a:lnTo>
                  <a:lnTo>
                    <a:pt x="183" y="39"/>
                  </a:lnTo>
                  <a:lnTo>
                    <a:pt x="185" y="37"/>
                  </a:lnTo>
                  <a:lnTo>
                    <a:pt x="183" y="37"/>
                  </a:lnTo>
                  <a:lnTo>
                    <a:pt x="183" y="35"/>
                  </a:lnTo>
                  <a:lnTo>
                    <a:pt x="181" y="35"/>
                  </a:lnTo>
                  <a:lnTo>
                    <a:pt x="177" y="35"/>
                  </a:lnTo>
                  <a:lnTo>
                    <a:pt x="175" y="33"/>
                  </a:lnTo>
                  <a:lnTo>
                    <a:pt x="171" y="29"/>
                  </a:lnTo>
                  <a:lnTo>
                    <a:pt x="169" y="29"/>
                  </a:lnTo>
                  <a:lnTo>
                    <a:pt x="169" y="27"/>
                  </a:lnTo>
                  <a:lnTo>
                    <a:pt x="167" y="27"/>
                  </a:lnTo>
                  <a:lnTo>
                    <a:pt x="165" y="25"/>
                  </a:lnTo>
                  <a:lnTo>
                    <a:pt x="163" y="25"/>
                  </a:lnTo>
                  <a:lnTo>
                    <a:pt x="163" y="23"/>
                  </a:lnTo>
                  <a:lnTo>
                    <a:pt x="162" y="23"/>
                  </a:lnTo>
                  <a:lnTo>
                    <a:pt x="160" y="23"/>
                  </a:lnTo>
                  <a:lnTo>
                    <a:pt x="158" y="23"/>
                  </a:lnTo>
                  <a:lnTo>
                    <a:pt x="160" y="23"/>
                  </a:lnTo>
                  <a:lnTo>
                    <a:pt x="160" y="21"/>
                  </a:lnTo>
                  <a:lnTo>
                    <a:pt x="160" y="23"/>
                  </a:lnTo>
                  <a:lnTo>
                    <a:pt x="160" y="21"/>
                  </a:lnTo>
                  <a:lnTo>
                    <a:pt x="160" y="19"/>
                  </a:lnTo>
                  <a:lnTo>
                    <a:pt x="160" y="21"/>
                  </a:lnTo>
                  <a:lnTo>
                    <a:pt x="162" y="21"/>
                  </a:lnTo>
                  <a:lnTo>
                    <a:pt x="163" y="21"/>
                  </a:lnTo>
                  <a:lnTo>
                    <a:pt x="163" y="23"/>
                  </a:lnTo>
                  <a:close/>
                  <a:moveTo>
                    <a:pt x="150" y="17"/>
                  </a:moveTo>
                  <a:lnTo>
                    <a:pt x="152" y="17"/>
                  </a:lnTo>
                  <a:lnTo>
                    <a:pt x="154" y="19"/>
                  </a:lnTo>
                  <a:lnTo>
                    <a:pt x="154" y="21"/>
                  </a:lnTo>
                  <a:lnTo>
                    <a:pt x="152" y="21"/>
                  </a:lnTo>
                  <a:lnTo>
                    <a:pt x="150" y="21"/>
                  </a:lnTo>
                  <a:lnTo>
                    <a:pt x="148" y="21"/>
                  </a:lnTo>
                  <a:lnTo>
                    <a:pt x="148" y="19"/>
                  </a:lnTo>
                  <a:lnTo>
                    <a:pt x="146" y="19"/>
                  </a:lnTo>
                  <a:lnTo>
                    <a:pt x="146" y="17"/>
                  </a:lnTo>
                  <a:lnTo>
                    <a:pt x="146" y="19"/>
                  </a:lnTo>
                  <a:lnTo>
                    <a:pt x="146" y="17"/>
                  </a:lnTo>
                  <a:lnTo>
                    <a:pt x="148" y="17"/>
                  </a:lnTo>
                  <a:lnTo>
                    <a:pt x="150" y="17"/>
                  </a:lnTo>
                  <a:close/>
                  <a:moveTo>
                    <a:pt x="112" y="15"/>
                  </a:moveTo>
                  <a:lnTo>
                    <a:pt x="110" y="15"/>
                  </a:lnTo>
                  <a:lnTo>
                    <a:pt x="112" y="15"/>
                  </a:lnTo>
                  <a:close/>
                  <a:moveTo>
                    <a:pt x="96" y="10"/>
                  </a:moveTo>
                  <a:lnTo>
                    <a:pt x="98" y="10"/>
                  </a:lnTo>
                  <a:lnTo>
                    <a:pt x="100" y="10"/>
                  </a:lnTo>
                  <a:lnTo>
                    <a:pt x="100" y="12"/>
                  </a:lnTo>
                  <a:lnTo>
                    <a:pt x="102" y="10"/>
                  </a:lnTo>
                  <a:lnTo>
                    <a:pt x="102" y="12"/>
                  </a:lnTo>
                  <a:lnTo>
                    <a:pt x="104" y="12"/>
                  </a:lnTo>
                  <a:lnTo>
                    <a:pt x="106" y="12"/>
                  </a:lnTo>
                  <a:lnTo>
                    <a:pt x="104" y="12"/>
                  </a:lnTo>
                  <a:lnTo>
                    <a:pt x="104" y="10"/>
                  </a:lnTo>
                  <a:lnTo>
                    <a:pt x="106" y="10"/>
                  </a:lnTo>
                  <a:lnTo>
                    <a:pt x="106" y="12"/>
                  </a:lnTo>
                  <a:lnTo>
                    <a:pt x="104" y="12"/>
                  </a:lnTo>
                  <a:lnTo>
                    <a:pt x="102" y="12"/>
                  </a:lnTo>
                  <a:lnTo>
                    <a:pt x="102" y="14"/>
                  </a:lnTo>
                  <a:lnTo>
                    <a:pt x="100" y="14"/>
                  </a:lnTo>
                  <a:lnTo>
                    <a:pt x="98" y="14"/>
                  </a:lnTo>
                  <a:lnTo>
                    <a:pt x="100" y="14"/>
                  </a:lnTo>
                  <a:lnTo>
                    <a:pt x="98" y="14"/>
                  </a:lnTo>
                  <a:lnTo>
                    <a:pt x="96" y="14"/>
                  </a:lnTo>
                  <a:lnTo>
                    <a:pt x="94" y="14"/>
                  </a:lnTo>
                  <a:lnTo>
                    <a:pt x="92" y="14"/>
                  </a:lnTo>
                  <a:lnTo>
                    <a:pt x="92" y="15"/>
                  </a:lnTo>
                  <a:lnTo>
                    <a:pt x="90" y="14"/>
                  </a:lnTo>
                  <a:lnTo>
                    <a:pt x="92" y="14"/>
                  </a:lnTo>
                  <a:lnTo>
                    <a:pt x="92" y="12"/>
                  </a:lnTo>
                  <a:lnTo>
                    <a:pt x="92" y="10"/>
                  </a:lnTo>
                  <a:lnTo>
                    <a:pt x="94" y="10"/>
                  </a:lnTo>
                  <a:lnTo>
                    <a:pt x="96" y="10"/>
                  </a:lnTo>
                  <a:close/>
                  <a:moveTo>
                    <a:pt x="33" y="6"/>
                  </a:moveTo>
                  <a:lnTo>
                    <a:pt x="31" y="6"/>
                  </a:lnTo>
                  <a:lnTo>
                    <a:pt x="33" y="6"/>
                  </a:lnTo>
                  <a:close/>
                  <a:moveTo>
                    <a:pt x="146" y="6"/>
                  </a:moveTo>
                  <a:lnTo>
                    <a:pt x="144" y="6"/>
                  </a:lnTo>
                  <a:lnTo>
                    <a:pt x="146" y="6"/>
                  </a:lnTo>
                  <a:close/>
                  <a:moveTo>
                    <a:pt x="140" y="0"/>
                  </a:moveTo>
                  <a:lnTo>
                    <a:pt x="142" y="2"/>
                  </a:lnTo>
                  <a:lnTo>
                    <a:pt x="142" y="4"/>
                  </a:lnTo>
                  <a:lnTo>
                    <a:pt x="140" y="4"/>
                  </a:lnTo>
                  <a:lnTo>
                    <a:pt x="140" y="2"/>
                  </a:lnTo>
                  <a:lnTo>
                    <a:pt x="138" y="2"/>
                  </a:lnTo>
                  <a:lnTo>
                    <a:pt x="138" y="0"/>
                  </a:lnTo>
                  <a:lnTo>
                    <a:pt x="14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8" name="Freeform 187"/>
            <p:cNvSpPr>
              <a:spLocks/>
            </p:cNvSpPr>
            <p:nvPr/>
          </p:nvSpPr>
          <p:spPr bwMode="auto">
            <a:xfrm>
              <a:off x="5386388" y="3168650"/>
              <a:ext cx="254000" cy="241300"/>
            </a:xfrm>
            <a:custGeom>
              <a:avLst/>
              <a:gdLst>
                <a:gd name="T0" fmla="*/ 85 w 160"/>
                <a:gd name="T1" fmla="*/ 15 h 152"/>
                <a:gd name="T2" fmla="*/ 89 w 160"/>
                <a:gd name="T3" fmla="*/ 11 h 152"/>
                <a:gd name="T4" fmla="*/ 108 w 160"/>
                <a:gd name="T5" fmla="*/ 13 h 152"/>
                <a:gd name="T6" fmla="*/ 138 w 160"/>
                <a:gd name="T7" fmla="*/ 13 h 152"/>
                <a:gd name="T8" fmla="*/ 148 w 160"/>
                <a:gd name="T9" fmla="*/ 19 h 152"/>
                <a:gd name="T10" fmla="*/ 150 w 160"/>
                <a:gd name="T11" fmla="*/ 27 h 152"/>
                <a:gd name="T12" fmla="*/ 154 w 160"/>
                <a:gd name="T13" fmla="*/ 40 h 152"/>
                <a:gd name="T14" fmla="*/ 156 w 160"/>
                <a:gd name="T15" fmla="*/ 52 h 152"/>
                <a:gd name="T16" fmla="*/ 148 w 160"/>
                <a:gd name="T17" fmla="*/ 61 h 152"/>
                <a:gd name="T18" fmla="*/ 148 w 160"/>
                <a:gd name="T19" fmla="*/ 71 h 152"/>
                <a:gd name="T20" fmla="*/ 152 w 160"/>
                <a:gd name="T21" fmla="*/ 77 h 152"/>
                <a:gd name="T22" fmla="*/ 150 w 160"/>
                <a:gd name="T23" fmla="*/ 86 h 152"/>
                <a:gd name="T24" fmla="*/ 154 w 160"/>
                <a:gd name="T25" fmla="*/ 98 h 152"/>
                <a:gd name="T26" fmla="*/ 158 w 160"/>
                <a:gd name="T27" fmla="*/ 105 h 152"/>
                <a:gd name="T28" fmla="*/ 158 w 160"/>
                <a:gd name="T29" fmla="*/ 113 h 152"/>
                <a:gd name="T30" fmla="*/ 150 w 160"/>
                <a:gd name="T31" fmla="*/ 121 h 152"/>
                <a:gd name="T32" fmla="*/ 138 w 160"/>
                <a:gd name="T33" fmla="*/ 134 h 152"/>
                <a:gd name="T34" fmla="*/ 137 w 160"/>
                <a:gd name="T35" fmla="*/ 144 h 152"/>
                <a:gd name="T36" fmla="*/ 137 w 160"/>
                <a:gd name="T37" fmla="*/ 150 h 152"/>
                <a:gd name="T38" fmla="*/ 127 w 160"/>
                <a:gd name="T39" fmla="*/ 146 h 152"/>
                <a:gd name="T40" fmla="*/ 117 w 160"/>
                <a:gd name="T41" fmla="*/ 142 h 152"/>
                <a:gd name="T42" fmla="*/ 110 w 160"/>
                <a:gd name="T43" fmla="*/ 142 h 152"/>
                <a:gd name="T44" fmla="*/ 102 w 160"/>
                <a:gd name="T45" fmla="*/ 142 h 152"/>
                <a:gd name="T46" fmla="*/ 92 w 160"/>
                <a:gd name="T47" fmla="*/ 146 h 152"/>
                <a:gd name="T48" fmla="*/ 89 w 160"/>
                <a:gd name="T49" fmla="*/ 140 h 152"/>
                <a:gd name="T50" fmla="*/ 81 w 160"/>
                <a:gd name="T51" fmla="*/ 140 h 152"/>
                <a:gd name="T52" fmla="*/ 75 w 160"/>
                <a:gd name="T53" fmla="*/ 136 h 152"/>
                <a:gd name="T54" fmla="*/ 69 w 160"/>
                <a:gd name="T55" fmla="*/ 128 h 152"/>
                <a:gd name="T56" fmla="*/ 60 w 160"/>
                <a:gd name="T57" fmla="*/ 127 h 152"/>
                <a:gd name="T58" fmla="*/ 58 w 160"/>
                <a:gd name="T59" fmla="*/ 119 h 152"/>
                <a:gd name="T60" fmla="*/ 50 w 160"/>
                <a:gd name="T61" fmla="*/ 119 h 152"/>
                <a:gd name="T62" fmla="*/ 44 w 160"/>
                <a:gd name="T63" fmla="*/ 119 h 152"/>
                <a:gd name="T64" fmla="*/ 41 w 160"/>
                <a:gd name="T65" fmla="*/ 125 h 152"/>
                <a:gd name="T66" fmla="*/ 33 w 160"/>
                <a:gd name="T67" fmla="*/ 117 h 152"/>
                <a:gd name="T68" fmla="*/ 29 w 160"/>
                <a:gd name="T69" fmla="*/ 111 h 152"/>
                <a:gd name="T70" fmla="*/ 21 w 160"/>
                <a:gd name="T71" fmla="*/ 107 h 152"/>
                <a:gd name="T72" fmla="*/ 14 w 160"/>
                <a:gd name="T73" fmla="*/ 102 h 152"/>
                <a:gd name="T74" fmla="*/ 14 w 160"/>
                <a:gd name="T75" fmla="*/ 98 h 152"/>
                <a:gd name="T76" fmla="*/ 10 w 160"/>
                <a:gd name="T77" fmla="*/ 86 h 152"/>
                <a:gd name="T78" fmla="*/ 10 w 160"/>
                <a:gd name="T79" fmla="*/ 77 h 152"/>
                <a:gd name="T80" fmla="*/ 6 w 160"/>
                <a:gd name="T81" fmla="*/ 67 h 152"/>
                <a:gd name="T82" fmla="*/ 2 w 160"/>
                <a:gd name="T83" fmla="*/ 56 h 152"/>
                <a:gd name="T84" fmla="*/ 4 w 160"/>
                <a:gd name="T85" fmla="*/ 46 h 152"/>
                <a:gd name="T86" fmla="*/ 4 w 160"/>
                <a:gd name="T87" fmla="*/ 36 h 152"/>
                <a:gd name="T88" fmla="*/ 6 w 160"/>
                <a:gd name="T89" fmla="*/ 33 h 152"/>
                <a:gd name="T90" fmla="*/ 8 w 160"/>
                <a:gd name="T91" fmla="*/ 27 h 152"/>
                <a:gd name="T92" fmla="*/ 4 w 160"/>
                <a:gd name="T93" fmla="*/ 29 h 152"/>
                <a:gd name="T94" fmla="*/ 6 w 160"/>
                <a:gd name="T95" fmla="*/ 25 h 152"/>
                <a:gd name="T96" fmla="*/ 31 w 160"/>
                <a:gd name="T97" fmla="*/ 17 h 152"/>
                <a:gd name="T98" fmla="*/ 33 w 160"/>
                <a:gd name="T99" fmla="*/ 15 h 152"/>
                <a:gd name="T100" fmla="*/ 39 w 160"/>
                <a:gd name="T101" fmla="*/ 8 h 152"/>
                <a:gd name="T102" fmla="*/ 64 w 160"/>
                <a:gd name="T103" fmla="*/ 0 h 152"/>
                <a:gd name="T104" fmla="*/ 73 w 160"/>
                <a:gd name="T105" fmla="*/ 6 h 152"/>
                <a:gd name="T106" fmla="*/ 69 w 160"/>
                <a:gd name="T107" fmla="*/ 8 h 152"/>
                <a:gd name="T108" fmla="*/ 77 w 160"/>
                <a:gd name="T109" fmla="*/ 1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 h="152">
                  <a:moveTo>
                    <a:pt x="87" y="11"/>
                  </a:moveTo>
                  <a:lnTo>
                    <a:pt x="85" y="13"/>
                  </a:lnTo>
                  <a:lnTo>
                    <a:pt x="83" y="13"/>
                  </a:lnTo>
                  <a:lnTo>
                    <a:pt x="81" y="13"/>
                  </a:lnTo>
                  <a:lnTo>
                    <a:pt x="81" y="15"/>
                  </a:lnTo>
                  <a:lnTo>
                    <a:pt x="83" y="15"/>
                  </a:lnTo>
                  <a:lnTo>
                    <a:pt x="85" y="15"/>
                  </a:lnTo>
                  <a:lnTo>
                    <a:pt x="83" y="15"/>
                  </a:lnTo>
                  <a:lnTo>
                    <a:pt x="83" y="17"/>
                  </a:lnTo>
                  <a:lnTo>
                    <a:pt x="85" y="17"/>
                  </a:lnTo>
                  <a:lnTo>
                    <a:pt x="85" y="15"/>
                  </a:lnTo>
                  <a:lnTo>
                    <a:pt x="87" y="13"/>
                  </a:lnTo>
                  <a:lnTo>
                    <a:pt x="89" y="13"/>
                  </a:lnTo>
                  <a:lnTo>
                    <a:pt x="89" y="11"/>
                  </a:lnTo>
                  <a:lnTo>
                    <a:pt x="90" y="11"/>
                  </a:lnTo>
                  <a:lnTo>
                    <a:pt x="89" y="11"/>
                  </a:lnTo>
                  <a:lnTo>
                    <a:pt x="90" y="11"/>
                  </a:lnTo>
                  <a:lnTo>
                    <a:pt x="92" y="11"/>
                  </a:lnTo>
                  <a:lnTo>
                    <a:pt x="100" y="11"/>
                  </a:lnTo>
                  <a:lnTo>
                    <a:pt x="104" y="11"/>
                  </a:lnTo>
                  <a:lnTo>
                    <a:pt x="108" y="13"/>
                  </a:lnTo>
                  <a:lnTo>
                    <a:pt x="113" y="13"/>
                  </a:lnTo>
                  <a:lnTo>
                    <a:pt x="121" y="13"/>
                  </a:lnTo>
                  <a:lnTo>
                    <a:pt x="125" y="13"/>
                  </a:lnTo>
                  <a:lnTo>
                    <a:pt x="129" y="13"/>
                  </a:lnTo>
                  <a:lnTo>
                    <a:pt x="133" y="13"/>
                  </a:lnTo>
                  <a:lnTo>
                    <a:pt x="137" y="13"/>
                  </a:lnTo>
                  <a:lnTo>
                    <a:pt x="138" y="13"/>
                  </a:lnTo>
                  <a:lnTo>
                    <a:pt x="140" y="13"/>
                  </a:lnTo>
                  <a:lnTo>
                    <a:pt x="142" y="13"/>
                  </a:lnTo>
                  <a:lnTo>
                    <a:pt x="142" y="15"/>
                  </a:lnTo>
                  <a:lnTo>
                    <a:pt x="144" y="15"/>
                  </a:lnTo>
                  <a:lnTo>
                    <a:pt x="144" y="17"/>
                  </a:lnTo>
                  <a:lnTo>
                    <a:pt x="146" y="17"/>
                  </a:lnTo>
                  <a:lnTo>
                    <a:pt x="148" y="19"/>
                  </a:lnTo>
                  <a:lnTo>
                    <a:pt x="148" y="21"/>
                  </a:lnTo>
                  <a:lnTo>
                    <a:pt x="150" y="23"/>
                  </a:lnTo>
                  <a:lnTo>
                    <a:pt x="148" y="23"/>
                  </a:lnTo>
                  <a:lnTo>
                    <a:pt x="148" y="25"/>
                  </a:lnTo>
                  <a:lnTo>
                    <a:pt x="150" y="25"/>
                  </a:lnTo>
                  <a:lnTo>
                    <a:pt x="148" y="25"/>
                  </a:lnTo>
                  <a:lnTo>
                    <a:pt x="150" y="27"/>
                  </a:lnTo>
                  <a:lnTo>
                    <a:pt x="150" y="29"/>
                  </a:lnTo>
                  <a:lnTo>
                    <a:pt x="150" y="31"/>
                  </a:lnTo>
                  <a:lnTo>
                    <a:pt x="150" y="33"/>
                  </a:lnTo>
                  <a:lnTo>
                    <a:pt x="150" y="34"/>
                  </a:lnTo>
                  <a:lnTo>
                    <a:pt x="152" y="38"/>
                  </a:lnTo>
                  <a:lnTo>
                    <a:pt x="152" y="40"/>
                  </a:lnTo>
                  <a:lnTo>
                    <a:pt x="154" y="40"/>
                  </a:lnTo>
                  <a:lnTo>
                    <a:pt x="154" y="42"/>
                  </a:lnTo>
                  <a:lnTo>
                    <a:pt x="154" y="44"/>
                  </a:lnTo>
                  <a:lnTo>
                    <a:pt x="154" y="46"/>
                  </a:lnTo>
                  <a:lnTo>
                    <a:pt x="156" y="46"/>
                  </a:lnTo>
                  <a:lnTo>
                    <a:pt x="156" y="48"/>
                  </a:lnTo>
                  <a:lnTo>
                    <a:pt x="156" y="50"/>
                  </a:lnTo>
                  <a:lnTo>
                    <a:pt x="156" y="52"/>
                  </a:lnTo>
                  <a:lnTo>
                    <a:pt x="156" y="54"/>
                  </a:lnTo>
                  <a:lnTo>
                    <a:pt x="156" y="56"/>
                  </a:lnTo>
                  <a:lnTo>
                    <a:pt x="156" y="57"/>
                  </a:lnTo>
                  <a:lnTo>
                    <a:pt x="156" y="59"/>
                  </a:lnTo>
                  <a:lnTo>
                    <a:pt x="154" y="59"/>
                  </a:lnTo>
                  <a:lnTo>
                    <a:pt x="150" y="61"/>
                  </a:lnTo>
                  <a:lnTo>
                    <a:pt x="148" y="61"/>
                  </a:lnTo>
                  <a:lnTo>
                    <a:pt x="148" y="63"/>
                  </a:lnTo>
                  <a:lnTo>
                    <a:pt x="146" y="65"/>
                  </a:lnTo>
                  <a:lnTo>
                    <a:pt x="144" y="67"/>
                  </a:lnTo>
                  <a:lnTo>
                    <a:pt x="144" y="69"/>
                  </a:lnTo>
                  <a:lnTo>
                    <a:pt x="144" y="71"/>
                  </a:lnTo>
                  <a:lnTo>
                    <a:pt x="146" y="71"/>
                  </a:lnTo>
                  <a:lnTo>
                    <a:pt x="148" y="71"/>
                  </a:lnTo>
                  <a:lnTo>
                    <a:pt x="150" y="71"/>
                  </a:lnTo>
                  <a:lnTo>
                    <a:pt x="150" y="73"/>
                  </a:lnTo>
                  <a:lnTo>
                    <a:pt x="148" y="73"/>
                  </a:lnTo>
                  <a:lnTo>
                    <a:pt x="150" y="73"/>
                  </a:lnTo>
                  <a:lnTo>
                    <a:pt x="152" y="73"/>
                  </a:lnTo>
                  <a:lnTo>
                    <a:pt x="152" y="75"/>
                  </a:lnTo>
                  <a:lnTo>
                    <a:pt x="152" y="77"/>
                  </a:lnTo>
                  <a:lnTo>
                    <a:pt x="152" y="79"/>
                  </a:lnTo>
                  <a:lnTo>
                    <a:pt x="150" y="81"/>
                  </a:lnTo>
                  <a:lnTo>
                    <a:pt x="152" y="81"/>
                  </a:lnTo>
                  <a:lnTo>
                    <a:pt x="152" y="82"/>
                  </a:lnTo>
                  <a:lnTo>
                    <a:pt x="150" y="82"/>
                  </a:lnTo>
                  <a:lnTo>
                    <a:pt x="150" y="84"/>
                  </a:lnTo>
                  <a:lnTo>
                    <a:pt x="150" y="86"/>
                  </a:lnTo>
                  <a:lnTo>
                    <a:pt x="150" y="88"/>
                  </a:lnTo>
                  <a:lnTo>
                    <a:pt x="152" y="88"/>
                  </a:lnTo>
                  <a:lnTo>
                    <a:pt x="152" y="90"/>
                  </a:lnTo>
                  <a:lnTo>
                    <a:pt x="152" y="92"/>
                  </a:lnTo>
                  <a:lnTo>
                    <a:pt x="152" y="94"/>
                  </a:lnTo>
                  <a:lnTo>
                    <a:pt x="154" y="96"/>
                  </a:lnTo>
                  <a:lnTo>
                    <a:pt x="154" y="98"/>
                  </a:lnTo>
                  <a:lnTo>
                    <a:pt x="156" y="98"/>
                  </a:lnTo>
                  <a:lnTo>
                    <a:pt x="156" y="100"/>
                  </a:lnTo>
                  <a:lnTo>
                    <a:pt x="156" y="102"/>
                  </a:lnTo>
                  <a:lnTo>
                    <a:pt x="156" y="104"/>
                  </a:lnTo>
                  <a:lnTo>
                    <a:pt x="158" y="104"/>
                  </a:lnTo>
                  <a:lnTo>
                    <a:pt x="160" y="105"/>
                  </a:lnTo>
                  <a:lnTo>
                    <a:pt x="158" y="105"/>
                  </a:lnTo>
                  <a:lnTo>
                    <a:pt x="156" y="107"/>
                  </a:lnTo>
                  <a:lnTo>
                    <a:pt x="158" y="107"/>
                  </a:lnTo>
                  <a:lnTo>
                    <a:pt x="158" y="109"/>
                  </a:lnTo>
                  <a:lnTo>
                    <a:pt x="160" y="111"/>
                  </a:lnTo>
                  <a:lnTo>
                    <a:pt x="158" y="111"/>
                  </a:lnTo>
                  <a:lnTo>
                    <a:pt x="160" y="113"/>
                  </a:lnTo>
                  <a:lnTo>
                    <a:pt x="158" y="113"/>
                  </a:lnTo>
                  <a:lnTo>
                    <a:pt x="158" y="115"/>
                  </a:lnTo>
                  <a:lnTo>
                    <a:pt x="158" y="117"/>
                  </a:lnTo>
                  <a:lnTo>
                    <a:pt x="156" y="117"/>
                  </a:lnTo>
                  <a:lnTo>
                    <a:pt x="154" y="117"/>
                  </a:lnTo>
                  <a:lnTo>
                    <a:pt x="152" y="117"/>
                  </a:lnTo>
                  <a:lnTo>
                    <a:pt x="152" y="119"/>
                  </a:lnTo>
                  <a:lnTo>
                    <a:pt x="150" y="121"/>
                  </a:lnTo>
                  <a:lnTo>
                    <a:pt x="148" y="121"/>
                  </a:lnTo>
                  <a:lnTo>
                    <a:pt x="148" y="123"/>
                  </a:lnTo>
                  <a:lnTo>
                    <a:pt x="144" y="127"/>
                  </a:lnTo>
                  <a:lnTo>
                    <a:pt x="142" y="128"/>
                  </a:lnTo>
                  <a:lnTo>
                    <a:pt x="140" y="130"/>
                  </a:lnTo>
                  <a:lnTo>
                    <a:pt x="140" y="132"/>
                  </a:lnTo>
                  <a:lnTo>
                    <a:pt x="138" y="134"/>
                  </a:lnTo>
                  <a:lnTo>
                    <a:pt x="137" y="134"/>
                  </a:lnTo>
                  <a:lnTo>
                    <a:pt x="137" y="136"/>
                  </a:lnTo>
                  <a:lnTo>
                    <a:pt x="137" y="138"/>
                  </a:lnTo>
                  <a:lnTo>
                    <a:pt x="135" y="138"/>
                  </a:lnTo>
                  <a:lnTo>
                    <a:pt x="137" y="140"/>
                  </a:lnTo>
                  <a:lnTo>
                    <a:pt x="137" y="142"/>
                  </a:lnTo>
                  <a:lnTo>
                    <a:pt x="137" y="144"/>
                  </a:lnTo>
                  <a:lnTo>
                    <a:pt x="137" y="146"/>
                  </a:lnTo>
                  <a:lnTo>
                    <a:pt x="137" y="148"/>
                  </a:lnTo>
                  <a:lnTo>
                    <a:pt x="138" y="148"/>
                  </a:lnTo>
                  <a:lnTo>
                    <a:pt x="138" y="150"/>
                  </a:lnTo>
                  <a:lnTo>
                    <a:pt x="138" y="152"/>
                  </a:lnTo>
                  <a:lnTo>
                    <a:pt x="138" y="150"/>
                  </a:lnTo>
                  <a:lnTo>
                    <a:pt x="137" y="150"/>
                  </a:lnTo>
                  <a:lnTo>
                    <a:pt x="135" y="150"/>
                  </a:lnTo>
                  <a:lnTo>
                    <a:pt x="133" y="150"/>
                  </a:lnTo>
                  <a:lnTo>
                    <a:pt x="131" y="150"/>
                  </a:lnTo>
                  <a:lnTo>
                    <a:pt x="131" y="148"/>
                  </a:lnTo>
                  <a:lnTo>
                    <a:pt x="129" y="148"/>
                  </a:lnTo>
                  <a:lnTo>
                    <a:pt x="127" y="148"/>
                  </a:lnTo>
                  <a:lnTo>
                    <a:pt x="127" y="146"/>
                  </a:lnTo>
                  <a:lnTo>
                    <a:pt x="125" y="146"/>
                  </a:lnTo>
                  <a:lnTo>
                    <a:pt x="125" y="144"/>
                  </a:lnTo>
                  <a:lnTo>
                    <a:pt x="123" y="142"/>
                  </a:lnTo>
                  <a:lnTo>
                    <a:pt x="121" y="142"/>
                  </a:lnTo>
                  <a:lnTo>
                    <a:pt x="119" y="142"/>
                  </a:lnTo>
                  <a:lnTo>
                    <a:pt x="119" y="140"/>
                  </a:lnTo>
                  <a:lnTo>
                    <a:pt x="117" y="142"/>
                  </a:lnTo>
                  <a:lnTo>
                    <a:pt x="115" y="142"/>
                  </a:lnTo>
                  <a:lnTo>
                    <a:pt x="115" y="140"/>
                  </a:lnTo>
                  <a:lnTo>
                    <a:pt x="113" y="140"/>
                  </a:lnTo>
                  <a:lnTo>
                    <a:pt x="113" y="142"/>
                  </a:lnTo>
                  <a:lnTo>
                    <a:pt x="112" y="142"/>
                  </a:lnTo>
                  <a:lnTo>
                    <a:pt x="112" y="140"/>
                  </a:lnTo>
                  <a:lnTo>
                    <a:pt x="110" y="142"/>
                  </a:lnTo>
                  <a:lnTo>
                    <a:pt x="112" y="142"/>
                  </a:lnTo>
                  <a:lnTo>
                    <a:pt x="110" y="142"/>
                  </a:lnTo>
                  <a:lnTo>
                    <a:pt x="110" y="144"/>
                  </a:lnTo>
                  <a:lnTo>
                    <a:pt x="108" y="144"/>
                  </a:lnTo>
                  <a:lnTo>
                    <a:pt x="106" y="144"/>
                  </a:lnTo>
                  <a:lnTo>
                    <a:pt x="104" y="142"/>
                  </a:lnTo>
                  <a:lnTo>
                    <a:pt x="102" y="142"/>
                  </a:lnTo>
                  <a:lnTo>
                    <a:pt x="100" y="142"/>
                  </a:lnTo>
                  <a:lnTo>
                    <a:pt x="98" y="142"/>
                  </a:lnTo>
                  <a:lnTo>
                    <a:pt x="98" y="144"/>
                  </a:lnTo>
                  <a:lnTo>
                    <a:pt x="96" y="144"/>
                  </a:lnTo>
                  <a:lnTo>
                    <a:pt x="94" y="146"/>
                  </a:lnTo>
                  <a:lnTo>
                    <a:pt x="94" y="148"/>
                  </a:lnTo>
                  <a:lnTo>
                    <a:pt x="92" y="146"/>
                  </a:lnTo>
                  <a:lnTo>
                    <a:pt x="90" y="146"/>
                  </a:lnTo>
                  <a:lnTo>
                    <a:pt x="90" y="148"/>
                  </a:lnTo>
                  <a:lnTo>
                    <a:pt x="90" y="146"/>
                  </a:lnTo>
                  <a:lnTo>
                    <a:pt x="90" y="144"/>
                  </a:lnTo>
                  <a:lnTo>
                    <a:pt x="90" y="142"/>
                  </a:lnTo>
                  <a:lnTo>
                    <a:pt x="89" y="142"/>
                  </a:lnTo>
                  <a:lnTo>
                    <a:pt x="89" y="140"/>
                  </a:lnTo>
                  <a:lnTo>
                    <a:pt x="87" y="140"/>
                  </a:lnTo>
                  <a:lnTo>
                    <a:pt x="87" y="138"/>
                  </a:lnTo>
                  <a:lnTo>
                    <a:pt x="85" y="138"/>
                  </a:lnTo>
                  <a:lnTo>
                    <a:pt x="85" y="136"/>
                  </a:lnTo>
                  <a:lnTo>
                    <a:pt x="83" y="138"/>
                  </a:lnTo>
                  <a:lnTo>
                    <a:pt x="81" y="138"/>
                  </a:lnTo>
                  <a:lnTo>
                    <a:pt x="81" y="140"/>
                  </a:lnTo>
                  <a:lnTo>
                    <a:pt x="81" y="142"/>
                  </a:lnTo>
                  <a:lnTo>
                    <a:pt x="79" y="142"/>
                  </a:lnTo>
                  <a:lnTo>
                    <a:pt x="77" y="142"/>
                  </a:lnTo>
                  <a:lnTo>
                    <a:pt x="77" y="140"/>
                  </a:lnTo>
                  <a:lnTo>
                    <a:pt x="77" y="138"/>
                  </a:lnTo>
                  <a:lnTo>
                    <a:pt x="75" y="138"/>
                  </a:lnTo>
                  <a:lnTo>
                    <a:pt x="75" y="136"/>
                  </a:lnTo>
                  <a:lnTo>
                    <a:pt x="75" y="134"/>
                  </a:lnTo>
                  <a:lnTo>
                    <a:pt x="73" y="134"/>
                  </a:lnTo>
                  <a:lnTo>
                    <a:pt x="71" y="134"/>
                  </a:lnTo>
                  <a:lnTo>
                    <a:pt x="71" y="132"/>
                  </a:lnTo>
                  <a:lnTo>
                    <a:pt x="71" y="130"/>
                  </a:lnTo>
                  <a:lnTo>
                    <a:pt x="71" y="128"/>
                  </a:lnTo>
                  <a:lnTo>
                    <a:pt x="69" y="128"/>
                  </a:lnTo>
                  <a:lnTo>
                    <a:pt x="67" y="128"/>
                  </a:lnTo>
                  <a:lnTo>
                    <a:pt x="65" y="128"/>
                  </a:lnTo>
                  <a:lnTo>
                    <a:pt x="64" y="127"/>
                  </a:lnTo>
                  <a:lnTo>
                    <a:pt x="62" y="127"/>
                  </a:lnTo>
                  <a:lnTo>
                    <a:pt x="60" y="127"/>
                  </a:lnTo>
                  <a:lnTo>
                    <a:pt x="60" y="128"/>
                  </a:lnTo>
                  <a:lnTo>
                    <a:pt x="60" y="127"/>
                  </a:lnTo>
                  <a:lnTo>
                    <a:pt x="58" y="127"/>
                  </a:lnTo>
                  <a:lnTo>
                    <a:pt x="58" y="125"/>
                  </a:lnTo>
                  <a:lnTo>
                    <a:pt x="56" y="125"/>
                  </a:lnTo>
                  <a:lnTo>
                    <a:pt x="56" y="123"/>
                  </a:lnTo>
                  <a:lnTo>
                    <a:pt x="58" y="123"/>
                  </a:lnTo>
                  <a:lnTo>
                    <a:pt x="58" y="121"/>
                  </a:lnTo>
                  <a:lnTo>
                    <a:pt x="58" y="119"/>
                  </a:lnTo>
                  <a:lnTo>
                    <a:pt x="56" y="119"/>
                  </a:lnTo>
                  <a:lnTo>
                    <a:pt x="56" y="121"/>
                  </a:lnTo>
                  <a:lnTo>
                    <a:pt x="54" y="121"/>
                  </a:lnTo>
                  <a:lnTo>
                    <a:pt x="52" y="121"/>
                  </a:lnTo>
                  <a:lnTo>
                    <a:pt x="50" y="119"/>
                  </a:lnTo>
                  <a:lnTo>
                    <a:pt x="52" y="119"/>
                  </a:lnTo>
                  <a:lnTo>
                    <a:pt x="50" y="119"/>
                  </a:lnTo>
                  <a:lnTo>
                    <a:pt x="52" y="119"/>
                  </a:lnTo>
                  <a:lnTo>
                    <a:pt x="50" y="119"/>
                  </a:lnTo>
                  <a:lnTo>
                    <a:pt x="48" y="119"/>
                  </a:lnTo>
                  <a:lnTo>
                    <a:pt x="48" y="117"/>
                  </a:lnTo>
                  <a:lnTo>
                    <a:pt x="46" y="117"/>
                  </a:lnTo>
                  <a:lnTo>
                    <a:pt x="44" y="117"/>
                  </a:lnTo>
                  <a:lnTo>
                    <a:pt x="44" y="119"/>
                  </a:lnTo>
                  <a:lnTo>
                    <a:pt x="46" y="119"/>
                  </a:lnTo>
                  <a:lnTo>
                    <a:pt x="46" y="121"/>
                  </a:lnTo>
                  <a:lnTo>
                    <a:pt x="44" y="121"/>
                  </a:lnTo>
                  <a:lnTo>
                    <a:pt x="44" y="123"/>
                  </a:lnTo>
                  <a:lnTo>
                    <a:pt x="42" y="123"/>
                  </a:lnTo>
                  <a:lnTo>
                    <a:pt x="42" y="125"/>
                  </a:lnTo>
                  <a:lnTo>
                    <a:pt x="41" y="125"/>
                  </a:lnTo>
                  <a:lnTo>
                    <a:pt x="39" y="123"/>
                  </a:lnTo>
                  <a:lnTo>
                    <a:pt x="39" y="121"/>
                  </a:lnTo>
                  <a:lnTo>
                    <a:pt x="37" y="121"/>
                  </a:lnTo>
                  <a:lnTo>
                    <a:pt x="37" y="119"/>
                  </a:lnTo>
                  <a:lnTo>
                    <a:pt x="35" y="119"/>
                  </a:lnTo>
                  <a:lnTo>
                    <a:pt x="35" y="117"/>
                  </a:lnTo>
                  <a:lnTo>
                    <a:pt x="33" y="117"/>
                  </a:lnTo>
                  <a:lnTo>
                    <a:pt x="33" y="115"/>
                  </a:lnTo>
                  <a:lnTo>
                    <a:pt x="35" y="115"/>
                  </a:lnTo>
                  <a:lnTo>
                    <a:pt x="37" y="113"/>
                  </a:lnTo>
                  <a:lnTo>
                    <a:pt x="35" y="111"/>
                  </a:lnTo>
                  <a:lnTo>
                    <a:pt x="33" y="111"/>
                  </a:lnTo>
                  <a:lnTo>
                    <a:pt x="31" y="111"/>
                  </a:lnTo>
                  <a:lnTo>
                    <a:pt x="29" y="111"/>
                  </a:lnTo>
                  <a:lnTo>
                    <a:pt x="29" y="109"/>
                  </a:lnTo>
                  <a:lnTo>
                    <a:pt x="27" y="109"/>
                  </a:lnTo>
                  <a:lnTo>
                    <a:pt x="27" y="107"/>
                  </a:lnTo>
                  <a:lnTo>
                    <a:pt x="25" y="109"/>
                  </a:lnTo>
                  <a:lnTo>
                    <a:pt x="25" y="107"/>
                  </a:lnTo>
                  <a:lnTo>
                    <a:pt x="23" y="107"/>
                  </a:lnTo>
                  <a:lnTo>
                    <a:pt x="21" y="107"/>
                  </a:lnTo>
                  <a:lnTo>
                    <a:pt x="19" y="107"/>
                  </a:lnTo>
                  <a:lnTo>
                    <a:pt x="19" y="105"/>
                  </a:lnTo>
                  <a:lnTo>
                    <a:pt x="17" y="105"/>
                  </a:lnTo>
                  <a:lnTo>
                    <a:pt x="17" y="104"/>
                  </a:lnTo>
                  <a:lnTo>
                    <a:pt x="17" y="102"/>
                  </a:lnTo>
                  <a:lnTo>
                    <a:pt x="16" y="102"/>
                  </a:lnTo>
                  <a:lnTo>
                    <a:pt x="14" y="102"/>
                  </a:lnTo>
                  <a:lnTo>
                    <a:pt x="14" y="104"/>
                  </a:lnTo>
                  <a:lnTo>
                    <a:pt x="14" y="105"/>
                  </a:lnTo>
                  <a:lnTo>
                    <a:pt x="12" y="105"/>
                  </a:lnTo>
                  <a:lnTo>
                    <a:pt x="12" y="104"/>
                  </a:lnTo>
                  <a:lnTo>
                    <a:pt x="12" y="102"/>
                  </a:lnTo>
                  <a:lnTo>
                    <a:pt x="14" y="100"/>
                  </a:lnTo>
                  <a:lnTo>
                    <a:pt x="14" y="98"/>
                  </a:lnTo>
                  <a:lnTo>
                    <a:pt x="14" y="96"/>
                  </a:lnTo>
                  <a:lnTo>
                    <a:pt x="14" y="94"/>
                  </a:lnTo>
                  <a:lnTo>
                    <a:pt x="14" y="92"/>
                  </a:lnTo>
                  <a:lnTo>
                    <a:pt x="14" y="90"/>
                  </a:lnTo>
                  <a:lnTo>
                    <a:pt x="12" y="90"/>
                  </a:lnTo>
                  <a:lnTo>
                    <a:pt x="10" y="88"/>
                  </a:lnTo>
                  <a:lnTo>
                    <a:pt x="10" y="86"/>
                  </a:lnTo>
                  <a:lnTo>
                    <a:pt x="10" y="84"/>
                  </a:lnTo>
                  <a:lnTo>
                    <a:pt x="8" y="84"/>
                  </a:lnTo>
                  <a:lnTo>
                    <a:pt x="8" y="82"/>
                  </a:lnTo>
                  <a:lnTo>
                    <a:pt x="8" y="81"/>
                  </a:lnTo>
                  <a:lnTo>
                    <a:pt x="8" y="79"/>
                  </a:lnTo>
                  <a:lnTo>
                    <a:pt x="10" y="79"/>
                  </a:lnTo>
                  <a:lnTo>
                    <a:pt x="10" y="77"/>
                  </a:lnTo>
                  <a:lnTo>
                    <a:pt x="10" y="75"/>
                  </a:lnTo>
                  <a:lnTo>
                    <a:pt x="10" y="73"/>
                  </a:lnTo>
                  <a:lnTo>
                    <a:pt x="10" y="71"/>
                  </a:lnTo>
                  <a:lnTo>
                    <a:pt x="10" y="69"/>
                  </a:lnTo>
                  <a:lnTo>
                    <a:pt x="8" y="69"/>
                  </a:lnTo>
                  <a:lnTo>
                    <a:pt x="8" y="67"/>
                  </a:lnTo>
                  <a:lnTo>
                    <a:pt x="6" y="67"/>
                  </a:lnTo>
                  <a:lnTo>
                    <a:pt x="6" y="65"/>
                  </a:lnTo>
                  <a:lnTo>
                    <a:pt x="8" y="65"/>
                  </a:lnTo>
                  <a:lnTo>
                    <a:pt x="8" y="63"/>
                  </a:lnTo>
                  <a:lnTo>
                    <a:pt x="8" y="61"/>
                  </a:lnTo>
                  <a:lnTo>
                    <a:pt x="6" y="59"/>
                  </a:lnTo>
                  <a:lnTo>
                    <a:pt x="4" y="57"/>
                  </a:lnTo>
                  <a:lnTo>
                    <a:pt x="2" y="56"/>
                  </a:lnTo>
                  <a:lnTo>
                    <a:pt x="0" y="56"/>
                  </a:lnTo>
                  <a:lnTo>
                    <a:pt x="0" y="54"/>
                  </a:lnTo>
                  <a:lnTo>
                    <a:pt x="0" y="52"/>
                  </a:lnTo>
                  <a:lnTo>
                    <a:pt x="0" y="50"/>
                  </a:lnTo>
                  <a:lnTo>
                    <a:pt x="2" y="50"/>
                  </a:lnTo>
                  <a:lnTo>
                    <a:pt x="4" y="48"/>
                  </a:lnTo>
                  <a:lnTo>
                    <a:pt x="4" y="46"/>
                  </a:lnTo>
                  <a:lnTo>
                    <a:pt x="4" y="44"/>
                  </a:lnTo>
                  <a:lnTo>
                    <a:pt x="6" y="44"/>
                  </a:lnTo>
                  <a:lnTo>
                    <a:pt x="4" y="44"/>
                  </a:lnTo>
                  <a:lnTo>
                    <a:pt x="4" y="42"/>
                  </a:lnTo>
                  <a:lnTo>
                    <a:pt x="4" y="40"/>
                  </a:lnTo>
                  <a:lnTo>
                    <a:pt x="4" y="38"/>
                  </a:lnTo>
                  <a:lnTo>
                    <a:pt x="4" y="36"/>
                  </a:lnTo>
                  <a:lnTo>
                    <a:pt x="2" y="36"/>
                  </a:lnTo>
                  <a:lnTo>
                    <a:pt x="2" y="34"/>
                  </a:lnTo>
                  <a:lnTo>
                    <a:pt x="2" y="33"/>
                  </a:lnTo>
                  <a:lnTo>
                    <a:pt x="2" y="31"/>
                  </a:lnTo>
                  <a:lnTo>
                    <a:pt x="4" y="31"/>
                  </a:lnTo>
                  <a:lnTo>
                    <a:pt x="4" y="33"/>
                  </a:lnTo>
                  <a:lnTo>
                    <a:pt x="6" y="33"/>
                  </a:lnTo>
                  <a:lnTo>
                    <a:pt x="8" y="34"/>
                  </a:lnTo>
                  <a:lnTo>
                    <a:pt x="8" y="33"/>
                  </a:lnTo>
                  <a:lnTo>
                    <a:pt x="6" y="31"/>
                  </a:lnTo>
                  <a:lnTo>
                    <a:pt x="8" y="29"/>
                  </a:lnTo>
                  <a:lnTo>
                    <a:pt x="8" y="31"/>
                  </a:lnTo>
                  <a:lnTo>
                    <a:pt x="8" y="29"/>
                  </a:lnTo>
                  <a:lnTo>
                    <a:pt x="8" y="27"/>
                  </a:lnTo>
                  <a:lnTo>
                    <a:pt x="8" y="29"/>
                  </a:lnTo>
                  <a:lnTo>
                    <a:pt x="8" y="27"/>
                  </a:lnTo>
                  <a:lnTo>
                    <a:pt x="6" y="27"/>
                  </a:lnTo>
                  <a:lnTo>
                    <a:pt x="4" y="27"/>
                  </a:lnTo>
                  <a:lnTo>
                    <a:pt x="6" y="27"/>
                  </a:lnTo>
                  <a:lnTo>
                    <a:pt x="4" y="27"/>
                  </a:lnTo>
                  <a:lnTo>
                    <a:pt x="4" y="29"/>
                  </a:lnTo>
                  <a:lnTo>
                    <a:pt x="2" y="29"/>
                  </a:lnTo>
                  <a:lnTo>
                    <a:pt x="2" y="27"/>
                  </a:lnTo>
                  <a:lnTo>
                    <a:pt x="0" y="27"/>
                  </a:lnTo>
                  <a:lnTo>
                    <a:pt x="0" y="25"/>
                  </a:lnTo>
                  <a:lnTo>
                    <a:pt x="2" y="25"/>
                  </a:lnTo>
                  <a:lnTo>
                    <a:pt x="4" y="25"/>
                  </a:lnTo>
                  <a:lnTo>
                    <a:pt x="6" y="25"/>
                  </a:lnTo>
                  <a:lnTo>
                    <a:pt x="10" y="23"/>
                  </a:lnTo>
                  <a:lnTo>
                    <a:pt x="14" y="21"/>
                  </a:lnTo>
                  <a:lnTo>
                    <a:pt x="19" y="19"/>
                  </a:lnTo>
                  <a:lnTo>
                    <a:pt x="21" y="19"/>
                  </a:lnTo>
                  <a:lnTo>
                    <a:pt x="25" y="17"/>
                  </a:lnTo>
                  <a:lnTo>
                    <a:pt x="27" y="17"/>
                  </a:lnTo>
                  <a:lnTo>
                    <a:pt x="31" y="17"/>
                  </a:lnTo>
                  <a:lnTo>
                    <a:pt x="33" y="15"/>
                  </a:lnTo>
                  <a:lnTo>
                    <a:pt x="31" y="15"/>
                  </a:lnTo>
                  <a:lnTo>
                    <a:pt x="31" y="17"/>
                  </a:lnTo>
                  <a:lnTo>
                    <a:pt x="33" y="17"/>
                  </a:lnTo>
                  <a:lnTo>
                    <a:pt x="33" y="15"/>
                  </a:lnTo>
                  <a:lnTo>
                    <a:pt x="35" y="13"/>
                  </a:lnTo>
                  <a:lnTo>
                    <a:pt x="33" y="15"/>
                  </a:lnTo>
                  <a:lnTo>
                    <a:pt x="35" y="15"/>
                  </a:lnTo>
                  <a:lnTo>
                    <a:pt x="35" y="13"/>
                  </a:lnTo>
                  <a:lnTo>
                    <a:pt x="37" y="9"/>
                  </a:lnTo>
                  <a:lnTo>
                    <a:pt x="37" y="11"/>
                  </a:lnTo>
                  <a:lnTo>
                    <a:pt x="37" y="9"/>
                  </a:lnTo>
                  <a:lnTo>
                    <a:pt x="39" y="9"/>
                  </a:lnTo>
                  <a:lnTo>
                    <a:pt x="39" y="8"/>
                  </a:lnTo>
                  <a:lnTo>
                    <a:pt x="42" y="8"/>
                  </a:lnTo>
                  <a:lnTo>
                    <a:pt x="44" y="8"/>
                  </a:lnTo>
                  <a:lnTo>
                    <a:pt x="46" y="6"/>
                  </a:lnTo>
                  <a:lnTo>
                    <a:pt x="52" y="4"/>
                  </a:lnTo>
                  <a:lnTo>
                    <a:pt x="58" y="2"/>
                  </a:lnTo>
                  <a:lnTo>
                    <a:pt x="60" y="0"/>
                  </a:lnTo>
                  <a:lnTo>
                    <a:pt x="64" y="0"/>
                  </a:lnTo>
                  <a:lnTo>
                    <a:pt x="67" y="0"/>
                  </a:lnTo>
                  <a:lnTo>
                    <a:pt x="67" y="2"/>
                  </a:lnTo>
                  <a:lnTo>
                    <a:pt x="73" y="4"/>
                  </a:lnTo>
                  <a:lnTo>
                    <a:pt x="75" y="6"/>
                  </a:lnTo>
                  <a:lnTo>
                    <a:pt x="75" y="8"/>
                  </a:lnTo>
                  <a:lnTo>
                    <a:pt x="75" y="6"/>
                  </a:lnTo>
                  <a:lnTo>
                    <a:pt x="73" y="6"/>
                  </a:lnTo>
                  <a:lnTo>
                    <a:pt x="73" y="4"/>
                  </a:lnTo>
                  <a:lnTo>
                    <a:pt x="71" y="4"/>
                  </a:lnTo>
                  <a:lnTo>
                    <a:pt x="69" y="2"/>
                  </a:lnTo>
                  <a:lnTo>
                    <a:pt x="67" y="4"/>
                  </a:lnTo>
                  <a:lnTo>
                    <a:pt x="69" y="4"/>
                  </a:lnTo>
                  <a:lnTo>
                    <a:pt x="69" y="6"/>
                  </a:lnTo>
                  <a:lnTo>
                    <a:pt x="69" y="8"/>
                  </a:lnTo>
                  <a:lnTo>
                    <a:pt x="71" y="8"/>
                  </a:lnTo>
                  <a:lnTo>
                    <a:pt x="71" y="9"/>
                  </a:lnTo>
                  <a:lnTo>
                    <a:pt x="71" y="11"/>
                  </a:lnTo>
                  <a:lnTo>
                    <a:pt x="73" y="11"/>
                  </a:lnTo>
                  <a:lnTo>
                    <a:pt x="73" y="13"/>
                  </a:lnTo>
                  <a:lnTo>
                    <a:pt x="75" y="13"/>
                  </a:lnTo>
                  <a:lnTo>
                    <a:pt x="77" y="13"/>
                  </a:lnTo>
                  <a:lnTo>
                    <a:pt x="83" y="13"/>
                  </a:lnTo>
                  <a:lnTo>
                    <a:pt x="85" y="13"/>
                  </a:lnTo>
                  <a:lnTo>
                    <a:pt x="85" y="11"/>
                  </a:lnTo>
                  <a:lnTo>
                    <a:pt x="87" y="1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9" name="Freeform 188"/>
            <p:cNvSpPr>
              <a:spLocks noEditPoints="1"/>
            </p:cNvSpPr>
            <p:nvPr/>
          </p:nvSpPr>
          <p:spPr bwMode="auto">
            <a:xfrm>
              <a:off x="3314700" y="4357688"/>
              <a:ext cx="66675" cy="14288"/>
            </a:xfrm>
            <a:custGeom>
              <a:avLst/>
              <a:gdLst>
                <a:gd name="T0" fmla="*/ 0 w 42"/>
                <a:gd name="T1" fmla="*/ 7 h 9"/>
                <a:gd name="T2" fmla="*/ 0 w 42"/>
                <a:gd name="T3" fmla="*/ 5 h 9"/>
                <a:gd name="T4" fmla="*/ 0 w 42"/>
                <a:gd name="T5" fmla="*/ 7 h 9"/>
                <a:gd name="T6" fmla="*/ 42 w 42"/>
                <a:gd name="T7" fmla="*/ 5 h 9"/>
                <a:gd name="T8" fmla="*/ 40 w 42"/>
                <a:gd name="T9" fmla="*/ 5 h 9"/>
                <a:gd name="T10" fmla="*/ 38 w 42"/>
                <a:gd name="T11" fmla="*/ 7 h 9"/>
                <a:gd name="T12" fmla="*/ 36 w 42"/>
                <a:gd name="T13" fmla="*/ 5 h 9"/>
                <a:gd name="T14" fmla="*/ 38 w 42"/>
                <a:gd name="T15" fmla="*/ 5 h 9"/>
                <a:gd name="T16" fmla="*/ 40 w 42"/>
                <a:gd name="T17" fmla="*/ 5 h 9"/>
                <a:gd name="T18" fmla="*/ 42 w 42"/>
                <a:gd name="T19" fmla="*/ 3 h 9"/>
                <a:gd name="T20" fmla="*/ 42 w 42"/>
                <a:gd name="T21" fmla="*/ 3 h 9"/>
                <a:gd name="T22" fmla="*/ 42 w 42"/>
                <a:gd name="T23" fmla="*/ 3 h 9"/>
                <a:gd name="T24" fmla="*/ 42 w 42"/>
                <a:gd name="T25" fmla="*/ 1 h 9"/>
                <a:gd name="T26" fmla="*/ 17 w 42"/>
                <a:gd name="T27" fmla="*/ 0 h 9"/>
                <a:gd name="T28" fmla="*/ 21 w 42"/>
                <a:gd name="T29" fmla="*/ 0 h 9"/>
                <a:gd name="T30" fmla="*/ 23 w 42"/>
                <a:gd name="T31" fmla="*/ 0 h 9"/>
                <a:gd name="T32" fmla="*/ 26 w 42"/>
                <a:gd name="T33" fmla="*/ 0 h 9"/>
                <a:gd name="T34" fmla="*/ 28 w 42"/>
                <a:gd name="T35" fmla="*/ 0 h 9"/>
                <a:gd name="T36" fmla="*/ 28 w 42"/>
                <a:gd name="T37" fmla="*/ 1 h 9"/>
                <a:gd name="T38" fmla="*/ 28 w 42"/>
                <a:gd name="T39" fmla="*/ 1 h 9"/>
                <a:gd name="T40" fmla="*/ 30 w 42"/>
                <a:gd name="T41" fmla="*/ 0 h 9"/>
                <a:gd name="T42" fmla="*/ 30 w 42"/>
                <a:gd name="T43" fmla="*/ 0 h 9"/>
                <a:gd name="T44" fmla="*/ 32 w 42"/>
                <a:gd name="T45" fmla="*/ 1 h 9"/>
                <a:gd name="T46" fmla="*/ 34 w 42"/>
                <a:gd name="T47" fmla="*/ 1 h 9"/>
                <a:gd name="T48" fmla="*/ 34 w 42"/>
                <a:gd name="T49" fmla="*/ 1 h 9"/>
                <a:gd name="T50" fmla="*/ 34 w 42"/>
                <a:gd name="T51" fmla="*/ 1 h 9"/>
                <a:gd name="T52" fmla="*/ 36 w 42"/>
                <a:gd name="T53" fmla="*/ 1 h 9"/>
                <a:gd name="T54" fmla="*/ 36 w 42"/>
                <a:gd name="T55" fmla="*/ 3 h 9"/>
                <a:gd name="T56" fmla="*/ 36 w 42"/>
                <a:gd name="T57" fmla="*/ 3 h 9"/>
                <a:gd name="T58" fmla="*/ 36 w 42"/>
                <a:gd name="T59" fmla="*/ 3 h 9"/>
                <a:gd name="T60" fmla="*/ 36 w 42"/>
                <a:gd name="T61" fmla="*/ 5 h 9"/>
                <a:gd name="T62" fmla="*/ 34 w 42"/>
                <a:gd name="T63" fmla="*/ 5 h 9"/>
                <a:gd name="T64" fmla="*/ 32 w 42"/>
                <a:gd name="T65" fmla="*/ 7 h 9"/>
                <a:gd name="T66" fmla="*/ 32 w 42"/>
                <a:gd name="T67" fmla="*/ 7 h 9"/>
                <a:gd name="T68" fmla="*/ 30 w 42"/>
                <a:gd name="T69" fmla="*/ 9 h 9"/>
                <a:gd name="T70" fmla="*/ 28 w 42"/>
                <a:gd name="T71" fmla="*/ 9 h 9"/>
                <a:gd name="T72" fmla="*/ 26 w 42"/>
                <a:gd name="T73" fmla="*/ 9 h 9"/>
                <a:gd name="T74" fmla="*/ 26 w 42"/>
                <a:gd name="T75" fmla="*/ 9 h 9"/>
                <a:gd name="T76" fmla="*/ 26 w 42"/>
                <a:gd name="T77" fmla="*/ 9 h 9"/>
                <a:gd name="T78" fmla="*/ 25 w 42"/>
                <a:gd name="T79" fmla="*/ 9 h 9"/>
                <a:gd name="T80" fmla="*/ 23 w 42"/>
                <a:gd name="T81" fmla="*/ 9 h 9"/>
                <a:gd name="T82" fmla="*/ 23 w 42"/>
                <a:gd name="T83" fmla="*/ 7 h 9"/>
                <a:gd name="T84" fmla="*/ 21 w 42"/>
                <a:gd name="T85" fmla="*/ 9 h 9"/>
                <a:gd name="T86" fmla="*/ 21 w 42"/>
                <a:gd name="T87" fmla="*/ 9 h 9"/>
                <a:gd name="T88" fmla="*/ 19 w 42"/>
                <a:gd name="T89" fmla="*/ 7 h 9"/>
                <a:gd name="T90" fmla="*/ 17 w 42"/>
                <a:gd name="T91" fmla="*/ 7 h 9"/>
                <a:gd name="T92" fmla="*/ 17 w 42"/>
                <a:gd name="T93" fmla="*/ 9 h 9"/>
                <a:gd name="T94" fmla="*/ 15 w 42"/>
                <a:gd name="T95" fmla="*/ 9 h 9"/>
                <a:gd name="T96" fmla="*/ 15 w 42"/>
                <a:gd name="T97" fmla="*/ 9 h 9"/>
                <a:gd name="T98" fmla="*/ 13 w 42"/>
                <a:gd name="T99" fmla="*/ 9 h 9"/>
                <a:gd name="T100" fmla="*/ 11 w 42"/>
                <a:gd name="T101" fmla="*/ 9 h 9"/>
                <a:gd name="T102" fmla="*/ 11 w 42"/>
                <a:gd name="T103" fmla="*/ 9 h 9"/>
                <a:gd name="T104" fmla="*/ 11 w 42"/>
                <a:gd name="T105" fmla="*/ 7 h 9"/>
                <a:gd name="T106" fmla="*/ 11 w 42"/>
                <a:gd name="T107" fmla="*/ 7 h 9"/>
                <a:gd name="T108" fmla="*/ 11 w 42"/>
                <a:gd name="T109" fmla="*/ 5 h 9"/>
                <a:gd name="T110" fmla="*/ 11 w 42"/>
                <a:gd name="T111" fmla="*/ 5 h 9"/>
                <a:gd name="T112" fmla="*/ 11 w 42"/>
                <a:gd name="T113" fmla="*/ 3 h 9"/>
                <a:gd name="T114" fmla="*/ 9 w 42"/>
                <a:gd name="T115" fmla="*/ 1 h 9"/>
                <a:gd name="T116" fmla="*/ 11 w 42"/>
                <a:gd name="T117" fmla="*/ 1 h 9"/>
                <a:gd name="T118" fmla="*/ 11 w 42"/>
                <a:gd name="T1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 h="9">
                  <a:moveTo>
                    <a:pt x="0" y="7"/>
                  </a:moveTo>
                  <a:lnTo>
                    <a:pt x="0" y="7"/>
                  </a:lnTo>
                  <a:lnTo>
                    <a:pt x="0" y="7"/>
                  </a:lnTo>
                  <a:lnTo>
                    <a:pt x="0" y="7"/>
                  </a:lnTo>
                  <a:lnTo>
                    <a:pt x="0" y="7"/>
                  </a:lnTo>
                  <a:lnTo>
                    <a:pt x="0" y="7"/>
                  </a:lnTo>
                  <a:lnTo>
                    <a:pt x="0" y="7"/>
                  </a:lnTo>
                  <a:lnTo>
                    <a:pt x="0" y="5"/>
                  </a:lnTo>
                  <a:lnTo>
                    <a:pt x="0" y="5"/>
                  </a:lnTo>
                  <a:lnTo>
                    <a:pt x="0" y="5"/>
                  </a:lnTo>
                  <a:lnTo>
                    <a:pt x="0" y="5"/>
                  </a:lnTo>
                  <a:lnTo>
                    <a:pt x="1" y="5"/>
                  </a:lnTo>
                  <a:lnTo>
                    <a:pt x="1" y="5"/>
                  </a:lnTo>
                  <a:lnTo>
                    <a:pt x="1" y="7"/>
                  </a:lnTo>
                  <a:lnTo>
                    <a:pt x="0" y="7"/>
                  </a:lnTo>
                  <a:lnTo>
                    <a:pt x="0" y="7"/>
                  </a:lnTo>
                  <a:lnTo>
                    <a:pt x="0" y="7"/>
                  </a:lnTo>
                  <a:lnTo>
                    <a:pt x="0" y="7"/>
                  </a:lnTo>
                  <a:lnTo>
                    <a:pt x="0" y="7"/>
                  </a:lnTo>
                  <a:close/>
                  <a:moveTo>
                    <a:pt x="42" y="5"/>
                  </a:moveTo>
                  <a:lnTo>
                    <a:pt x="42" y="5"/>
                  </a:lnTo>
                  <a:lnTo>
                    <a:pt x="42" y="5"/>
                  </a:lnTo>
                  <a:lnTo>
                    <a:pt x="42" y="5"/>
                  </a:lnTo>
                  <a:lnTo>
                    <a:pt x="40" y="5"/>
                  </a:lnTo>
                  <a:lnTo>
                    <a:pt x="40" y="5"/>
                  </a:lnTo>
                  <a:lnTo>
                    <a:pt x="40" y="5"/>
                  </a:lnTo>
                  <a:lnTo>
                    <a:pt x="40" y="5"/>
                  </a:lnTo>
                  <a:lnTo>
                    <a:pt x="40" y="5"/>
                  </a:lnTo>
                  <a:lnTo>
                    <a:pt x="40" y="5"/>
                  </a:lnTo>
                  <a:lnTo>
                    <a:pt x="38" y="7"/>
                  </a:lnTo>
                  <a:lnTo>
                    <a:pt x="38" y="7"/>
                  </a:lnTo>
                  <a:lnTo>
                    <a:pt x="38" y="7"/>
                  </a:lnTo>
                  <a:lnTo>
                    <a:pt x="38" y="7"/>
                  </a:lnTo>
                  <a:lnTo>
                    <a:pt x="36" y="7"/>
                  </a:lnTo>
                  <a:lnTo>
                    <a:pt x="36" y="5"/>
                  </a:lnTo>
                  <a:lnTo>
                    <a:pt x="36" y="5"/>
                  </a:lnTo>
                  <a:lnTo>
                    <a:pt x="38" y="5"/>
                  </a:lnTo>
                  <a:lnTo>
                    <a:pt x="38" y="5"/>
                  </a:lnTo>
                  <a:lnTo>
                    <a:pt x="38" y="5"/>
                  </a:lnTo>
                  <a:lnTo>
                    <a:pt x="38" y="5"/>
                  </a:lnTo>
                  <a:lnTo>
                    <a:pt x="38" y="5"/>
                  </a:lnTo>
                  <a:lnTo>
                    <a:pt x="38" y="5"/>
                  </a:lnTo>
                  <a:lnTo>
                    <a:pt x="40" y="5"/>
                  </a:lnTo>
                  <a:lnTo>
                    <a:pt x="40" y="5"/>
                  </a:lnTo>
                  <a:lnTo>
                    <a:pt x="40" y="5"/>
                  </a:lnTo>
                  <a:lnTo>
                    <a:pt x="42" y="5"/>
                  </a:lnTo>
                  <a:lnTo>
                    <a:pt x="42" y="5"/>
                  </a:lnTo>
                  <a:lnTo>
                    <a:pt x="42" y="5"/>
                  </a:lnTo>
                  <a:close/>
                  <a:moveTo>
                    <a:pt x="42" y="3"/>
                  </a:moveTo>
                  <a:lnTo>
                    <a:pt x="42" y="3"/>
                  </a:lnTo>
                  <a:lnTo>
                    <a:pt x="42" y="3"/>
                  </a:lnTo>
                  <a:lnTo>
                    <a:pt x="42" y="3"/>
                  </a:lnTo>
                  <a:lnTo>
                    <a:pt x="42" y="3"/>
                  </a:lnTo>
                  <a:lnTo>
                    <a:pt x="42" y="3"/>
                  </a:lnTo>
                  <a:lnTo>
                    <a:pt x="42" y="3"/>
                  </a:lnTo>
                  <a:lnTo>
                    <a:pt x="42" y="3"/>
                  </a:lnTo>
                  <a:lnTo>
                    <a:pt x="42" y="3"/>
                  </a:lnTo>
                  <a:lnTo>
                    <a:pt x="42" y="3"/>
                  </a:lnTo>
                  <a:lnTo>
                    <a:pt x="42" y="3"/>
                  </a:lnTo>
                  <a:lnTo>
                    <a:pt x="42" y="3"/>
                  </a:lnTo>
                  <a:lnTo>
                    <a:pt x="42" y="3"/>
                  </a:lnTo>
                  <a:lnTo>
                    <a:pt x="42" y="3"/>
                  </a:lnTo>
                  <a:lnTo>
                    <a:pt x="40" y="1"/>
                  </a:lnTo>
                  <a:lnTo>
                    <a:pt x="40" y="1"/>
                  </a:lnTo>
                  <a:lnTo>
                    <a:pt x="42" y="1"/>
                  </a:lnTo>
                  <a:lnTo>
                    <a:pt x="42" y="1"/>
                  </a:lnTo>
                  <a:lnTo>
                    <a:pt x="42" y="3"/>
                  </a:lnTo>
                  <a:close/>
                  <a:moveTo>
                    <a:pt x="13" y="0"/>
                  </a:moveTo>
                  <a:lnTo>
                    <a:pt x="15" y="0"/>
                  </a:lnTo>
                  <a:lnTo>
                    <a:pt x="17" y="0"/>
                  </a:lnTo>
                  <a:lnTo>
                    <a:pt x="17" y="0"/>
                  </a:lnTo>
                  <a:lnTo>
                    <a:pt x="19" y="0"/>
                  </a:lnTo>
                  <a:lnTo>
                    <a:pt x="19" y="0"/>
                  </a:lnTo>
                  <a:lnTo>
                    <a:pt x="19" y="0"/>
                  </a:lnTo>
                  <a:lnTo>
                    <a:pt x="21" y="0"/>
                  </a:lnTo>
                  <a:lnTo>
                    <a:pt x="21" y="0"/>
                  </a:lnTo>
                  <a:lnTo>
                    <a:pt x="21" y="0"/>
                  </a:lnTo>
                  <a:lnTo>
                    <a:pt x="21" y="0"/>
                  </a:lnTo>
                  <a:lnTo>
                    <a:pt x="23" y="0"/>
                  </a:lnTo>
                  <a:lnTo>
                    <a:pt x="23" y="0"/>
                  </a:lnTo>
                  <a:lnTo>
                    <a:pt x="25" y="0"/>
                  </a:lnTo>
                  <a:lnTo>
                    <a:pt x="25" y="0"/>
                  </a:lnTo>
                  <a:lnTo>
                    <a:pt x="26" y="0"/>
                  </a:lnTo>
                  <a:lnTo>
                    <a:pt x="26" y="0"/>
                  </a:lnTo>
                  <a:lnTo>
                    <a:pt x="26" y="0"/>
                  </a:lnTo>
                  <a:lnTo>
                    <a:pt x="26" y="0"/>
                  </a:lnTo>
                  <a:lnTo>
                    <a:pt x="26" y="0"/>
                  </a:lnTo>
                  <a:lnTo>
                    <a:pt x="26" y="0"/>
                  </a:lnTo>
                  <a:lnTo>
                    <a:pt x="28" y="0"/>
                  </a:lnTo>
                  <a:lnTo>
                    <a:pt x="28" y="0"/>
                  </a:lnTo>
                  <a:lnTo>
                    <a:pt x="28" y="0"/>
                  </a:lnTo>
                  <a:lnTo>
                    <a:pt x="28" y="0"/>
                  </a:lnTo>
                  <a:lnTo>
                    <a:pt x="28" y="0"/>
                  </a:lnTo>
                  <a:lnTo>
                    <a:pt x="28" y="0"/>
                  </a:lnTo>
                  <a:lnTo>
                    <a:pt x="28" y="1"/>
                  </a:lnTo>
                  <a:lnTo>
                    <a:pt x="28" y="1"/>
                  </a:lnTo>
                  <a:lnTo>
                    <a:pt x="28" y="1"/>
                  </a:lnTo>
                  <a:lnTo>
                    <a:pt x="28" y="1"/>
                  </a:lnTo>
                  <a:lnTo>
                    <a:pt x="28" y="1"/>
                  </a:lnTo>
                  <a:lnTo>
                    <a:pt x="28" y="1"/>
                  </a:lnTo>
                  <a:lnTo>
                    <a:pt x="28" y="0"/>
                  </a:lnTo>
                  <a:lnTo>
                    <a:pt x="28" y="0"/>
                  </a:lnTo>
                  <a:lnTo>
                    <a:pt x="28" y="0"/>
                  </a:lnTo>
                  <a:lnTo>
                    <a:pt x="28" y="0"/>
                  </a:lnTo>
                  <a:lnTo>
                    <a:pt x="30" y="0"/>
                  </a:lnTo>
                  <a:lnTo>
                    <a:pt x="30" y="0"/>
                  </a:lnTo>
                  <a:lnTo>
                    <a:pt x="30" y="0"/>
                  </a:lnTo>
                  <a:lnTo>
                    <a:pt x="30" y="0"/>
                  </a:lnTo>
                  <a:lnTo>
                    <a:pt x="30" y="0"/>
                  </a:lnTo>
                  <a:lnTo>
                    <a:pt x="30" y="0"/>
                  </a:lnTo>
                  <a:lnTo>
                    <a:pt x="32" y="0"/>
                  </a:lnTo>
                  <a:lnTo>
                    <a:pt x="32" y="0"/>
                  </a:lnTo>
                  <a:lnTo>
                    <a:pt x="32" y="0"/>
                  </a:lnTo>
                  <a:lnTo>
                    <a:pt x="32" y="0"/>
                  </a:lnTo>
                  <a:lnTo>
                    <a:pt x="32" y="1"/>
                  </a:lnTo>
                  <a:lnTo>
                    <a:pt x="32" y="1"/>
                  </a:lnTo>
                  <a:lnTo>
                    <a:pt x="32" y="1"/>
                  </a:lnTo>
                  <a:lnTo>
                    <a:pt x="34" y="1"/>
                  </a:lnTo>
                  <a:lnTo>
                    <a:pt x="34" y="1"/>
                  </a:lnTo>
                  <a:lnTo>
                    <a:pt x="34" y="1"/>
                  </a:lnTo>
                  <a:lnTo>
                    <a:pt x="34" y="1"/>
                  </a:lnTo>
                  <a:lnTo>
                    <a:pt x="34" y="1"/>
                  </a:lnTo>
                  <a:lnTo>
                    <a:pt x="34" y="1"/>
                  </a:lnTo>
                  <a:lnTo>
                    <a:pt x="34" y="1"/>
                  </a:lnTo>
                  <a:lnTo>
                    <a:pt x="34" y="1"/>
                  </a:lnTo>
                  <a:lnTo>
                    <a:pt x="34" y="1"/>
                  </a:lnTo>
                  <a:lnTo>
                    <a:pt x="34" y="1"/>
                  </a:lnTo>
                  <a:lnTo>
                    <a:pt x="34" y="1"/>
                  </a:lnTo>
                  <a:lnTo>
                    <a:pt x="34" y="1"/>
                  </a:lnTo>
                  <a:lnTo>
                    <a:pt x="34" y="1"/>
                  </a:lnTo>
                  <a:lnTo>
                    <a:pt x="36" y="1"/>
                  </a:lnTo>
                  <a:lnTo>
                    <a:pt x="36" y="1"/>
                  </a:lnTo>
                  <a:lnTo>
                    <a:pt x="36" y="1"/>
                  </a:lnTo>
                  <a:lnTo>
                    <a:pt x="36" y="1"/>
                  </a:lnTo>
                  <a:lnTo>
                    <a:pt x="36" y="1"/>
                  </a:lnTo>
                  <a:lnTo>
                    <a:pt x="36" y="1"/>
                  </a:lnTo>
                  <a:lnTo>
                    <a:pt x="36" y="1"/>
                  </a:lnTo>
                  <a:lnTo>
                    <a:pt x="36" y="3"/>
                  </a:lnTo>
                  <a:lnTo>
                    <a:pt x="36" y="3"/>
                  </a:lnTo>
                  <a:lnTo>
                    <a:pt x="36" y="3"/>
                  </a:lnTo>
                  <a:lnTo>
                    <a:pt x="36" y="3"/>
                  </a:lnTo>
                  <a:lnTo>
                    <a:pt x="36" y="3"/>
                  </a:lnTo>
                  <a:lnTo>
                    <a:pt x="36" y="3"/>
                  </a:lnTo>
                  <a:lnTo>
                    <a:pt x="36" y="3"/>
                  </a:lnTo>
                  <a:lnTo>
                    <a:pt x="36" y="3"/>
                  </a:lnTo>
                  <a:lnTo>
                    <a:pt x="36" y="3"/>
                  </a:lnTo>
                  <a:lnTo>
                    <a:pt x="36" y="3"/>
                  </a:lnTo>
                  <a:lnTo>
                    <a:pt x="36" y="3"/>
                  </a:lnTo>
                  <a:lnTo>
                    <a:pt x="36" y="3"/>
                  </a:lnTo>
                  <a:lnTo>
                    <a:pt x="36" y="3"/>
                  </a:lnTo>
                  <a:lnTo>
                    <a:pt x="36" y="3"/>
                  </a:lnTo>
                  <a:lnTo>
                    <a:pt x="36" y="3"/>
                  </a:lnTo>
                  <a:lnTo>
                    <a:pt x="36" y="5"/>
                  </a:lnTo>
                  <a:lnTo>
                    <a:pt x="36" y="5"/>
                  </a:lnTo>
                  <a:lnTo>
                    <a:pt x="36" y="5"/>
                  </a:lnTo>
                  <a:lnTo>
                    <a:pt x="36" y="5"/>
                  </a:lnTo>
                  <a:lnTo>
                    <a:pt x="36" y="5"/>
                  </a:lnTo>
                  <a:lnTo>
                    <a:pt x="34" y="5"/>
                  </a:lnTo>
                  <a:lnTo>
                    <a:pt x="34" y="5"/>
                  </a:lnTo>
                  <a:lnTo>
                    <a:pt x="34" y="5"/>
                  </a:lnTo>
                  <a:lnTo>
                    <a:pt x="34" y="5"/>
                  </a:lnTo>
                  <a:lnTo>
                    <a:pt x="34" y="5"/>
                  </a:lnTo>
                  <a:lnTo>
                    <a:pt x="34" y="7"/>
                  </a:lnTo>
                  <a:lnTo>
                    <a:pt x="32" y="7"/>
                  </a:lnTo>
                  <a:lnTo>
                    <a:pt x="32" y="7"/>
                  </a:lnTo>
                  <a:lnTo>
                    <a:pt x="32" y="7"/>
                  </a:lnTo>
                  <a:lnTo>
                    <a:pt x="32" y="7"/>
                  </a:lnTo>
                  <a:lnTo>
                    <a:pt x="32" y="7"/>
                  </a:lnTo>
                  <a:lnTo>
                    <a:pt x="32" y="7"/>
                  </a:lnTo>
                  <a:lnTo>
                    <a:pt x="32" y="7"/>
                  </a:lnTo>
                  <a:lnTo>
                    <a:pt x="30" y="9"/>
                  </a:lnTo>
                  <a:lnTo>
                    <a:pt x="30" y="9"/>
                  </a:lnTo>
                  <a:lnTo>
                    <a:pt x="30" y="9"/>
                  </a:lnTo>
                  <a:lnTo>
                    <a:pt x="30" y="9"/>
                  </a:lnTo>
                  <a:lnTo>
                    <a:pt x="30" y="9"/>
                  </a:lnTo>
                  <a:lnTo>
                    <a:pt x="28" y="9"/>
                  </a:lnTo>
                  <a:lnTo>
                    <a:pt x="28" y="9"/>
                  </a:lnTo>
                  <a:lnTo>
                    <a:pt x="28" y="9"/>
                  </a:lnTo>
                  <a:lnTo>
                    <a:pt x="28" y="9"/>
                  </a:lnTo>
                  <a:lnTo>
                    <a:pt x="28" y="9"/>
                  </a:lnTo>
                  <a:lnTo>
                    <a:pt x="26" y="9"/>
                  </a:lnTo>
                  <a:lnTo>
                    <a:pt x="26" y="9"/>
                  </a:lnTo>
                  <a:lnTo>
                    <a:pt x="26" y="9"/>
                  </a:lnTo>
                  <a:lnTo>
                    <a:pt x="26" y="9"/>
                  </a:lnTo>
                  <a:lnTo>
                    <a:pt x="26" y="9"/>
                  </a:lnTo>
                  <a:lnTo>
                    <a:pt x="26" y="9"/>
                  </a:lnTo>
                  <a:lnTo>
                    <a:pt x="26" y="9"/>
                  </a:lnTo>
                  <a:lnTo>
                    <a:pt x="26" y="9"/>
                  </a:lnTo>
                  <a:lnTo>
                    <a:pt x="26" y="9"/>
                  </a:lnTo>
                  <a:lnTo>
                    <a:pt x="26" y="9"/>
                  </a:lnTo>
                  <a:lnTo>
                    <a:pt x="26" y="9"/>
                  </a:lnTo>
                  <a:lnTo>
                    <a:pt x="26" y="9"/>
                  </a:lnTo>
                  <a:lnTo>
                    <a:pt x="26" y="9"/>
                  </a:lnTo>
                  <a:lnTo>
                    <a:pt x="26" y="9"/>
                  </a:lnTo>
                  <a:lnTo>
                    <a:pt x="26" y="9"/>
                  </a:lnTo>
                  <a:lnTo>
                    <a:pt x="25" y="9"/>
                  </a:lnTo>
                  <a:lnTo>
                    <a:pt x="25" y="9"/>
                  </a:lnTo>
                  <a:lnTo>
                    <a:pt x="25" y="9"/>
                  </a:lnTo>
                  <a:lnTo>
                    <a:pt x="25" y="9"/>
                  </a:lnTo>
                  <a:lnTo>
                    <a:pt x="25" y="9"/>
                  </a:lnTo>
                  <a:lnTo>
                    <a:pt x="25" y="9"/>
                  </a:lnTo>
                  <a:lnTo>
                    <a:pt x="25" y="9"/>
                  </a:lnTo>
                  <a:lnTo>
                    <a:pt x="25" y="9"/>
                  </a:lnTo>
                  <a:lnTo>
                    <a:pt x="25" y="9"/>
                  </a:lnTo>
                  <a:lnTo>
                    <a:pt x="23" y="9"/>
                  </a:lnTo>
                  <a:lnTo>
                    <a:pt x="23" y="9"/>
                  </a:lnTo>
                  <a:lnTo>
                    <a:pt x="23" y="7"/>
                  </a:lnTo>
                  <a:lnTo>
                    <a:pt x="23" y="7"/>
                  </a:lnTo>
                  <a:lnTo>
                    <a:pt x="23" y="7"/>
                  </a:lnTo>
                  <a:lnTo>
                    <a:pt x="23" y="7"/>
                  </a:lnTo>
                  <a:lnTo>
                    <a:pt x="23" y="7"/>
                  </a:lnTo>
                  <a:lnTo>
                    <a:pt x="23" y="9"/>
                  </a:lnTo>
                  <a:lnTo>
                    <a:pt x="21" y="9"/>
                  </a:lnTo>
                  <a:lnTo>
                    <a:pt x="21" y="9"/>
                  </a:lnTo>
                  <a:lnTo>
                    <a:pt x="21" y="9"/>
                  </a:lnTo>
                  <a:lnTo>
                    <a:pt x="21" y="9"/>
                  </a:lnTo>
                  <a:lnTo>
                    <a:pt x="21" y="9"/>
                  </a:lnTo>
                  <a:lnTo>
                    <a:pt x="21" y="9"/>
                  </a:lnTo>
                  <a:lnTo>
                    <a:pt x="21" y="9"/>
                  </a:lnTo>
                  <a:lnTo>
                    <a:pt x="21" y="9"/>
                  </a:lnTo>
                  <a:lnTo>
                    <a:pt x="21" y="9"/>
                  </a:lnTo>
                  <a:lnTo>
                    <a:pt x="19" y="9"/>
                  </a:lnTo>
                  <a:lnTo>
                    <a:pt x="19" y="9"/>
                  </a:lnTo>
                  <a:lnTo>
                    <a:pt x="19" y="7"/>
                  </a:lnTo>
                  <a:lnTo>
                    <a:pt x="19" y="7"/>
                  </a:lnTo>
                  <a:lnTo>
                    <a:pt x="19" y="7"/>
                  </a:lnTo>
                  <a:lnTo>
                    <a:pt x="17" y="7"/>
                  </a:lnTo>
                  <a:lnTo>
                    <a:pt x="17" y="7"/>
                  </a:lnTo>
                  <a:lnTo>
                    <a:pt x="17" y="7"/>
                  </a:lnTo>
                  <a:lnTo>
                    <a:pt x="17" y="7"/>
                  </a:lnTo>
                  <a:lnTo>
                    <a:pt x="17" y="7"/>
                  </a:lnTo>
                  <a:lnTo>
                    <a:pt x="17" y="9"/>
                  </a:lnTo>
                  <a:lnTo>
                    <a:pt x="17" y="9"/>
                  </a:lnTo>
                  <a:lnTo>
                    <a:pt x="17" y="9"/>
                  </a:lnTo>
                  <a:lnTo>
                    <a:pt x="17" y="9"/>
                  </a:lnTo>
                  <a:lnTo>
                    <a:pt x="15" y="9"/>
                  </a:lnTo>
                  <a:lnTo>
                    <a:pt x="15" y="9"/>
                  </a:lnTo>
                  <a:lnTo>
                    <a:pt x="15" y="9"/>
                  </a:lnTo>
                  <a:lnTo>
                    <a:pt x="15" y="9"/>
                  </a:lnTo>
                  <a:lnTo>
                    <a:pt x="15" y="9"/>
                  </a:lnTo>
                  <a:lnTo>
                    <a:pt x="15" y="9"/>
                  </a:lnTo>
                  <a:lnTo>
                    <a:pt x="15" y="9"/>
                  </a:lnTo>
                  <a:lnTo>
                    <a:pt x="15" y="9"/>
                  </a:lnTo>
                  <a:lnTo>
                    <a:pt x="15" y="9"/>
                  </a:lnTo>
                  <a:lnTo>
                    <a:pt x="15" y="9"/>
                  </a:lnTo>
                  <a:lnTo>
                    <a:pt x="15" y="9"/>
                  </a:lnTo>
                  <a:lnTo>
                    <a:pt x="13" y="9"/>
                  </a:lnTo>
                  <a:lnTo>
                    <a:pt x="13" y="9"/>
                  </a:lnTo>
                  <a:lnTo>
                    <a:pt x="13" y="9"/>
                  </a:lnTo>
                  <a:lnTo>
                    <a:pt x="13" y="9"/>
                  </a:lnTo>
                  <a:lnTo>
                    <a:pt x="13" y="9"/>
                  </a:lnTo>
                  <a:lnTo>
                    <a:pt x="13" y="9"/>
                  </a:lnTo>
                  <a:lnTo>
                    <a:pt x="13" y="9"/>
                  </a:lnTo>
                  <a:lnTo>
                    <a:pt x="11" y="9"/>
                  </a:lnTo>
                  <a:lnTo>
                    <a:pt x="11" y="9"/>
                  </a:lnTo>
                  <a:lnTo>
                    <a:pt x="11" y="9"/>
                  </a:lnTo>
                  <a:lnTo>
                    <a:pt x="11" y="9"/>
                  </a:lnTo>
                  <a:lnTo>
                    <a:pt x="11" y="9"/>
                  </a:lnTo>
                  <a:lnTo>
                    <a:pt x="11" y="9"/>
                  </a:lnTo>
                  <a:lnTo>
                    <a:pt x="11" y="9"/>
                  </a:lnTo>
                  <a:lnTo>
                    <a:pt x="11" y="7"/>
                  </a:lnTo>
                  <a:lnTo>
                    <a:pt x="11" y="7"/>
                  </a:lnTo>
                  <a:lnTo>
                    <a:pt x="11" y="7"/>
                  </a:lnTo>
                  <a:lnTo>
                    <a:pt x="11" y="7"/>
                  </a:lnTo>
                  <a:lnTo>
                    <a:pt x="11" y="7"/>
                  </a:lnTo>
                  <a:lnTo>
                    <a:pt x="11" y="7"/>
                  </a:lnTo>
                  <a:lnTo>
                    <a:pt x="11" y="7"/>
                  </a:lnTo>
                  <a:lnTo>
                    <a:pt x="11" y="7"/>
                  </a:lnTo>
                  <a:lnTo>
                    <a:pt x="11" y="7"/>
                  </a:lnTo>
                  <a:lnTo>
                    <a:pt x="11" y="7"/>
                  </a:lnTo>
                  <a:lnTo>
                    <a:pt x="11" y="7"/>
                  </a:lnTo>
                  <a:lnTo>
                    <a:pt x="11" y="7"/>
                  </a:lnTo>
                  <a:lnTo>
                    <a:pt x="11" y="7"/>
                  </a:lnTo>
                  <a:lnTo>
                    <a:pt x="11" y="7"/>
                  </a:lnTo>
                  <a:lnTo>
                    <a:pt x="11" y="5"/>
                  </a:lnTo>
                  <a:lnTo>
                    <a:pt x="11" y="5"/>
                  </a:lnTo>
                  <a:lnTo>
                    <a:pt x="11" y="5"/>
                  </a:lnTo>
                  <a:lnTo>
                    <a:pt x="11" y="5"/>
                  </a:lnTo>
                  <a:lnTo>
                    <a:pt x="11" y="5"/>
                  </a:lnTo>
                  <a:lnTo>
                    <a:pt x="11" y="5"/>
                  </a:lnTo>
                  <a:lnTo>
                    <a:pt x="11" y="5"/>
                  </a:lnTo>
                  <a:lnTo>
                    <a:pt x="11" y="3"/>
                  </a:lnTo>
                  <a:lnTo>
                    <a:pt x="11" y="3"/>
                  </a:lnTo>
                  <a:lnTo>
                    <a:pt x="11" y="3"/>
                  </a:lnTo>
                  <a:lnTo>
                    <a:pt x="11" y="3"/>
                  </a:lnTo>
                  <a:lnTo>
                    <a:pt x="11" y="3"/>
                  </a:lnTo>
                  <a:lnTo>
                    <a:pt x="11" y="3"/>
                  </a:lnTo>
                  <a:lnTo>
                    <a:pt x="9" y="1"/>
                  </a:lnTo>
                  <a:lnTo>
                    <a:pt x="9" y="1"/>
                  </a:lnTo>
                  <a:lnTo>
                    <a:pt x="9" y="1"/>
                  </a:lnTo>
                  <a:lnTo>
                    <a:pt x="9" y="1"/>
                  </a:lnTo>
                  <a:lnTo>
                    <a:pt x="11" y="1"/>
                  </a:lnTo>
                  <a:lnTo>
                    <a:pt x="11" y="1"/>
                  </a:lnTo>
                  <a:lnTo>
                    <a:pt x="11" y="1"/>
                  </a:lnTo>
                  <a:lnTo>
                    <a:pt x="11" y="1"/>
                  </a:lnTo>
                  <a:lnTo>
                    <a:pt x="11" y="1"/>
                  </a:lnTo>
                  <a:lnTo>
                    <a:pt x="11" y="0"/>
                  </a:lnTo>
                  <a:lnTo>
                    <a:pt x="11" y="0"/>
                  </a:lnTo>
                  <a:lnTo>
                    <a:pt x="11" y="0"/>
                  </a:lnTo>
                  <a:lnTo>
                    <a:pt x="11" y="0"/>
                  </a:lnTo>
                  <a:lnTo>
                    <a:pt x="13" y="0"/>
                  </a:lnTo>
                  <a:lnTo>
                    <a:pt x="13" y="0"/>
                  </a:lnTo>
                  <a:lnTo>
                    <a:pt x="1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0" name="Freeform 189"/>
            <p:cNvSpPr>
              <a:spLocks noEditPoints="1"/>
            </p:cNvSpPr>
            <p:nvPr/>
          </p:nvSpPr>
          <p:spPr bwMode="auto">
            <a:xfrm>
              <a:off x="8166100" y="3625850"/>
              <a:ext cx="165100" cy="179388"/>
            </a:xfrm>
            <a:custGeom>
              <a:avLst/>
              <a:gdLst>
                <a:gd name="T0" fmla="*/ 10 w 104"/>
                <a:gd name="T1" fmla="*/ 94 h 113"/>
                <a:gd name="T2" fmla="*/ 8 w 104"/>
                <a:gd name="T3" fmla="*/ 73 h 113"/>
                <a:gd name="T4" fmla="*/ 10 w 104"/>
                <a:gd name="T5" fmla="*/ 75 h 113"/>
                <a:gd name="T6" fmla="*/ 0 w 104"/>
                <a:gd name="T7" fmla="*/ 69 h 113"/>
                <a:gd name="T8" fmla="*/ 96 w 104"/>
                <a:gd name="T9" fmla="*/ 4 h 113"/>
                <a:gd name="T10" fmla="*/ 100 w 104"/>
                <a:gd name="T11" fmla="*/ 11 h 113"/>
                <a:gd name="T12" fmla="*/ 104 w 104"/>
                <a:gd name="T13" fmla="*/ 15 h 113"/>
                <a:gd name="T14" fmla="*/ 98 w 104"/>
                <a:gd name="T15" fmla="*/ 17 h 113"/>
                <a:gd name="T16" fmla="*/ 96 w 104"/>
                <a:gd name="T17" fmla="*/ 21 h 113"/>
                <a:gd name="T18" fmla="*/ 91 w 104"/>
                <a:gd name="T19" fmla="*/ 27 h 113"/>
                <a:gd name="T20" fmla="*/ 89 w 104"/>
                <a:gd name="T21" fmla="*/ 34 h 113"/>
                <a:gd name="T22" fmla="*/ 89 w 104"/>
                <a:gd name="T23" fmla="*/ 42 h 113"/>
                <a:gd name="T24" fmla="*/ 83 w 104"/>
                <a:gd name="T25" fmla="*/ 48 h 113"/>
                <a:gd name="T26" fmla="*/ 79 w 104"/>
                <a:gd name="T27" fmla="*/ 55 h 113"/>
                <a:gd name="T28" fmla="*/ 71 w 104"/>
                <a:gd name="T29" fmla="*/ 59 h 113"/>
                <a:gd name="T30" fmla="*/ 64 w 104"/>
                <a:gd name="T31" fmla="*/ 65 h 113"/>
                <a:gd name="T32" fmla="*/ 58 w 104"/>
                <a:gd name="T33" fmla="*/ 67 h 113"/>
                <a:gd name="T34" fmla="*/ 54 w 104"/>
                <a:gd name="T35" fmla="*/ 75 h 113"/>
                <a:gd name="T36" fmla="*/ 50 w 104"/>
                <a:gd name="T37" fmla="*/ 79 h 113"/>
                <a:gd name="T38" fmla="*/ 54 w 104"/>
                <a:gd name="T39" fmla="*/ 82 h 113"/>
                <a:gd name="T40" fmla="*/ 64 w 104"/>
                <a:gd name="T41" fmla="*/ 90 h 113"/>
                <a:gd name="T42" fmla="*/ 66 w 104"/>
                <a:gd name="T43" fmla="*/ 96 h 113"/>
                <a:gd name="T44" fmla="*/ 58 w 104"/>
                <a:gd name="T45" fmla="*/ 100 h 113"/>
                <a:gd name="T46" fmla="*/ 44 w 104"/>
                <a:gd name="T47" fmla="*/ 102 h 113"/>
                <a:gd name="T48" fmla="*/ 39 w 104"/>
                <a:gd name="T49" fmla="*/ 109 h 113"/>
                <a:gd name="T50" fmla="*/ 31 w 104"/>
                <a:gd name="T51" fmla="*/ 109 h 113"/>
                <a:gd name="T52" fmla="*/ 27 w 104"/>
                <a:gd name="T53" fmla="*/ 107 h 113"/>
                <a:gd name="T54" fmla="*/ 23 w 104"/>
                <a:gd name="T55" fmla="*/ 107 h 113"/>
                <a:gd name="T56" fmla="*/ 21 w 104"/>
                <a:gd name="T57" fmla="*/ 109 h 113"/>
                <a:gd name="T58" fmla="*/ 21 w 104"/>
                <a:gd name="T59" fmla="*/ 109 h 113"/>
                <a:gd name="T60" fmla="*/ 18 w 104"/>
                <a:gd name="T61" fmla="*/ 109 h 113"/>
                <a:gd name="T62" fmla="*/ 16 w 104"/>
                <a:gd name="T63" fmla="*/ 107 h 113"/>
                <a:gd name="T64" fmla="*/ 12 w 104"/>
                <a:gd name="T65" fmla="*/ 103 h 113"/>
                <a:gd name="T66" fmla="*/ 14 w 104"/>
                <a:gd name="T67" fmla="*/ 102 h 113"/>
                <a:gd name="T68" fmla="*/ 14 w 104"/>
                <a:gd name="T69" fmla="*/ 94 h 113"/>
                <a:gd name="T70" fmla="*/ 23 w 104"/>
                <a:gd name="T71" fmla="*/ 92 h 113"/>
                <a:gd name="T72" fmla="*/ 19 w 104"/>
                <a:gd name="T73" fmla="*/ 92 h 113"/>
                <a:gd name="T74" fmla="*/ 16 w 104"/>
                <a:gd name="T75" fmla="*/ 86 h 113"/>
                <a:gd name="T76" fmla="*/ 19 w 104"/>
                <a:gd name="T77" fmla="*/ 80 h 113"/>
                <a:gd name="T78" fmla="*/ 21 w 104"/>
                <a:gd name="T79" fmla="*/ 75 h 113"/>
                <a:gd name="T80" fmla="*/ 14 w 104"/>
                <a:gd name="T81" fmla="*/ 73 h 113"/>
                <a:gd name="T82" fmla="*/ 10 w 104"/>
                <a:gd name="T83" fmla="*/ 71 h 113"/>
                <a:gd name="T84" fmla="*/ 4 w 104"/>
                <a:gd name="T85" fmla="*/ 69 h 113"/>
                <a:gd name="T86" fmla="*/ 4 w 104"/>
                <a:gd name="T87" fmla="*/ 65 h 113"/>
                <a:gd name="T88" fmla="*/ 10 w 104"/>
                <a:gd name="T89" fmla="*/ 57 h 113"/>
                <a:gd name="T90" fmla="*/ 16 w 104"/>
                <a:gd name="T91" fmla="*/ 52 h 113"/>
                <a:gd name="T92" fmla="*/ 21 w 104"/>
                <a:gd name="T93" fmla="*/ 48 h 113"/>
                <a:gd name="T94" fmla="*/ 31 w 104"/>
                <a:gd name="T95" fmla="*/ 44 h 113"/>
                <a:gd name="T96" fmla="*/ 37 w 104"/>
                <a:gd name="T97" fmla="*/ 34 h 113"/>
                <a:gd name="T98" fmla="*/ 43 w 104"/>
                <a:gd name="T99" fmla="*/ 29 h 113"/>
                <a:gd name="T100" fmla="*/ 48 w 104"/>
                <a:gd name="T101" fmla="*/ 31 h 113"/>
                <a:gd name="T102" fmla="*/ 52 w 104"/>
                <a:gd name="T103" fmla="*/ 32 h 113"/>
                <a:gd name="T104" fmla="*/ 58 w 104"/>
                <a:gd name="T105" fmla="*/ 34 h 113"/>
                <a:gd name="T106" fmla="*/ 64 w 104"/>
                <a:gd name="T107" fmla="*/ 34 h 113"/>
                <a:gd name="T108" fmla="*/ 62 w 104"/>
                <a:gd name="T109" fmla="*/ 25 h 113"/>
                <a:gd name="T110" fmla="*/ 71 w 104"/>
                <a:gd name="T111" fmla="*/ 21 h 113"/>
                <a:gd name="T112" fmla="*/ 77 w 104"/>
                <a:gd name="T113" fmla="*/ 21 h 113"/>
                <a:gd name="T114" fmla="*/ 81 w 104"/>
                <a:gd name="T115" fmla="*/ 15 h 113"/>
                <a:gd name="T116" fmla="*/ 87 w 104"/>
                <a:gd name="T117" fmla="*/ 13 h 113"/>
                <a:gd name="T118" fmla="*/ 91 w 104"/>
                <a:gd name="T119" fmla="*/ 6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4" h="113">
                  <a:moveTo>
                    <a:pt x="18" y="111"/>
                  </a:moveTo>
                  <a:lnTo>
                    <a:pt x="19" y="111"/>
                  </a:lnTo>
                  <a:lnTo>
                    <a:pt x="18" y="111"/>
                  </a:lnTo>
                  <a:close/>
                  <a:moveTo>
                    <a:pt x="12" y="96"/>
                  </a:moveTo>
                  <a:lnTo>
                    <a:pt x="10" y="96"/>
                  </a:lnTo>
                  <a:lnTo>
                    <a:pt x="10" y="94"/>
                  </a:lnTo>
                  <a:lnTo>
                    <a:pt x="12" y="94"/>
                  </a:lnTo>
                  <a:lnTo>
                    <a:pt x="12" y="96"/>
                  </a:lnTo>
                  <a:close/>
                  <a:moveTo>
                    <a:pt x="8" y="77"/>
                  </a:moveTo>
                  <a:lnTo>
                    <a:pt x="6" y="77"/>
                  </a:lnTo>
                  <a:lnTo>
                    <a:pt x="8" y="77"/>
                  </a:lnTo>
                  <a:close/>
                  <a:moveTo>
                    <a:pt x="8" y="73"/>
                  </a:moveTo>
                  <a:lnTo>
                    <a:pt x="8" y="75"/>
                  </a:lnTo>
                  <a:lnTo>
                    <a:pt x="6" y="75"/>
                  </a:lnTo>
                  <a:lnTo>
                    <a:pt x="8" y="75"/>
                  </a:lnTo>
                  <a:lnTo>
                    <a:pt x="8" y="73"/>
                  </a:lnTo>
                  <a:close/>
                  <a:moveTo>
                    <a:pt x="12" y="75"/>
                  </a:moveTo>
                  <a:lnTo>
                    <a:pt x="10" y="75"/>
                  </a:lnTo>
                  <a:lnTo>
                    <a:pt x="12" y="75"/>
                  </a:lnTo>
                  <a:lnTo>
                    <a:pt x="10" y="75"/>
                  </a:lnTo>
                  <a:lnTo>
                    <a:pt x="12" y="75"/>
                  </a:lnTo>
                  <a:lnTo>
                    <a:pt x="12" y="73"/>
                  </a:lnTo>
                  <a:lnTo>
                    <a:pt x="12" y="75"/>
                  </a:lnTo>
                  <a:close/>
                  <a:moveTo>
                    <a:pt x="0" y="69"/>
                  </a:moveTo>
                  <a:lnTo>
                    <a:pt x="2" y="69"/>
                  </a:lnTo>
                  <a:lnTo>
                    <a:pt x="0" y="69"/>
                  </a:lnTo>
                  <a:close/>
                  <a:moveTo>
                    <a:pt x="92" y="2"/>
                  </a:moveTo>
                  <a:lnTo>
                    <a:pt x="94" y="2"/>
                  </a:lnTo>
                  <a:lnTo>
                    <a:pt x="94" y="4"/>
                  </a:lnTo>
                  <a:lnTo>
                    <a:pt x="96" y="4"/>
                  </a:lnTo>
                  <a:lnTo>
                    <a:pt x="96" y="6"/>
                  </a:lnTo>
                  <a:lnTo>
                    <a:pt x="96" y="8"/>
                  </a:lnTo>
                  <a:lnTo>
                    <a:pt x="98" y="8"/>
                  </a:lnTo>
                  <a:lnTo>
                    <a:pt x="98" y="9"/>
                  </a:lnTo>
                  <a:lnTo>
                    <a:pt x="100" y="9"/>
                  </a:lnTo>
                  <a:lnTo>
                    <a:pt x="100" y="11"/>
                  </a:lnTo>
                  <a:lnTo>
                    <a:pt x="100" y="9"/>
                  </a:lnTo>
                  <a:lnTo>
                    <a:pt x="102" y="9"/>
                  </a:lnTo>
                  <a:lnTo>
                    <a:pt x="102" y="11"/>
                  </a:lnTo>
                  <a:lnTo>
                    <a:pt x="102" y="13"/>
                  </a:lnTo>
                  <a:lnTo>
                    <a:pt x="104" y="13"/>
                  </a:lnTo>
                  <a:lnTo>
                    <a:pt x="104" y="15"/>
                  </a:lnTo>
                  <a:lnTo>
                    <a:pt x="104" y="17"/>
                  </a:lnTo>
                  <a:lnTo>
                    <a:pt x="102" y="17"/>
                  </a:lnTo>
                  <a:lnTo>
                    <a:pt x="102" y="15"/>
                  </a:lnTo>
                  <a:lnTo>
                    <a:pt x="100" y="15"/>
                  </a:lnTo>
                  <a:lnTo>
                    <a:pt x="98" y="15"/>
                  </a:lnTo>
                  <a:lnTo>
                    <a:pt x="98" y="17"/>
                  </a:lnTo>
                  <a:lnTo>
                    <a:pt x="100" y="17"/>
                  </a:lnTo>
                  <a:lnTo>
                    <a:pt x="98" y="17"/>
                  </a:lnTo>
                  <a:lnTo>
                    <a:pt x="98" y="19"/>
                  </a:lnTo>
                  <a:lnTo>
                    <a:pt x="98" y="17"/>
                  </a:lnTo>
                  <a:lnTo>
                    <a:pt x="96" y="19"/>
                  </a:lnTo>
                  <a:lnTo>
                    <a:pt x="96" y="21"/>
                  </a:lnTo>
                  <a:lnTo>
                    <a:pt x="94" y="21"/>
                  </a:lnTo>
                  <a:lnTo>
                    <a:pt x="94" y="23"/>
                  </a:lnTo>
                  <a:lnTo>
                    <a:pt x="92" y="23"/>
                  </a:lnTo>
                  <a:lnTo>
                    <a:pt x="92" y="25"/>
                  </a:lnTo>
                  <a:lnTo>
                    <a:pt x="91" y="25"/>
                  </a:lnTo>
                  <a:lnTo>
                    <a:pt x="91" y="27"/>
                  </a:lnTo>
                  <a:lnTo>
                    <a:pt x="89" y="27"/>
                  </a:lnTo>
                  <a:lnTo>
                    <a:pt x="89" y="29"/>
                  </a:lnTo>
                  <a:lnTo>
                    <a:pt x="89" y="31"/>
                  </a:lnTo>
                  <a:lnTo>
                    <a:pt x="87" y="32"/>
                  </a:lnTo>
                  <a:lnTo>
                    <a:pt x="87" y="34"/>
                  </a:lnTo>
                  <a:lnTo>
                    <a:pt x="89" y="34"/>
                  </a:lnTo>
                  <a:lnTo>
                    <a:pt x="89" y="36"/>
                  </a:lnTo>
                  <a:lnTo>
                    <a:pt x="91" y="36"/>
                  </a:lnTo>
                  <a:lnTo>
                    <a:pt x="89" y="36"/>
                  </a:lnTo>
                  <a:lnTo>
                    <a:pt x="89" y="38"/>
                  </a:lnTo>
                  <a:lnTo>
                    <a:pt x="89" y="40"/>
                  </a:lnTo>
                  <a:lnTo>
                    <a:pt x="89" y="42"/>
                  </a:lnTo>
                  <a:lnTo>
                    <a:pt x="89" y="44"/>
                  </a:lnTo>
                  <a:lnTo>
                    <a:pt x="89" y="46"/>
                  </a:lnTo>
                  <a:lnTo>
                    <a:pt x="89" y="48"/>
                  </a:lnTo>
                  <a:lnTo>
                    <a:pt x="87" y="48"/>
                  </a:lnTo>
                  <a:lnTo>
                    <a:pt x="85" y="48"/>
                  </a:lnTo>
                  <a:lnTo>
                    <a:pt x="83" y="48"/>
                  </a:lnTo>
                  <a:lnTo>
                    <a:pt x="83" y="50"/>
                  </a:lnTo>
                  <a:lnTo>
                    <a:pt x="81" y="50"/>
                  </a:lnTo>
                  <a:lnTo>
                    <a:pt x="81" y="52"/>
                  </a:lnTo>
                  <a:lnTo>
                    <a:pt x="79" y="52"/>
                  </a:lnTo>
                  <a:lnTo>
                    <a:pt x="79" y="54"/>
                  </a:lnTo>
                  <a:lnTo>
                    <a:pt x="79" y="55"/>
                  </a:lnTo>
                  <a:lnTo>
                    <a:pt x="77" y="55"/>
                  </a:lnTo>
                  <a:lnTo>
                    <a:pt x="75" y="55"/>
                  </a:lnTo>
                  <a:lnTo>
                    <a:pt x="75" y="57"/>
                  </a:lnTo>
                  <a:lnTo>
                    <a:pt x="73" y="57"/>
                  </a:lnTo>
                  <a:lnTo>
                    <a:pt x="71" y="57"/>
                  </a:lnTo>
                  <a:lnTo>
                    <a:pt x="71" y="59"/>
                  </a:lnTo>
                  <a:lnTo>
                    <a:pt x="71" y="61"/>
                  </a:lnTo>
                  <a:lnTo>
                    <a:pt x="69" y="61"/>
                  </a:lnTo>
                  <a:lnTo>
                    <a:pt x="67" y="63"/>
                  </a:lnTo>
                  <a:lnTo>
                    <a:pt x="66" y="63"/>
                  </a:lnTo>
                  <a:lnTo>
                    <a:pt x="64" y="63"/>
                  </a:lnTo>
                  <a:lnTo>
                    <a:pt x="64" y="65"/>
                  </a:lnTo>
                  <a:lnTo>
                    <a:pt x="64" y="63"/>
                  </a:lnTo>
                  <a:lnTo>
                    <a:pt x="62" y="63"/>
                  </a:lnTo>
                  <a:lnTo>
                    <a:pt x="62" y="65"/>
                  </a:lnTo>
                  <a:lnTo>
                    <a:pt x="60" y="65"/>
                  </a:lnTo>
                  <a:lnTo>
                    <a:pt x="60" y="67"/>
                  </a:lnTo>
                  <a:lnTo>
                    <a:pt x="58" y="67"/>
                  </a:lnTo>
                  <a:lnTo>
                    <a:pt x="56" y="67"/>
                  </a:lnTo>
                  <a:lnTo>
                    <a:pt x="56" y="69"/>
                  </a:lnTo>
                  <a:lnTo>
                    <a:pt x="54" y="69"/>
                  </a:lnTo>
                  <a:lnTo>
                    <a:pt x="54" y="71"/>
                  </a:lnTo>
                  <a:lnTo>
                    <a:pt x="54" y="73"/>
                  </a:lnTo>
                  <a:lnTo>
                    <a:pt x="54" y="75"/>
                  </a:lnTo>
                  <a:lnTo>
                    <a:pt x="54" y="77"/>
                  </a:lnTo>
                  <a:lnTo>
                    <a:pt x="54" y="79"/>
                  </a:lnTo>
                  <a:lnTo>
                    <a:pt x="54" y="77"/>
                  </a:lnTo>
                  <a:lnTo>
                    <a:pt x="52" y="77"/>
                  </a:lnTo>
                  <a:lnTo>
                    <a:pt x="50" y="77"/>
                  </a:lnTo>
                  <a:lnTo>
                    <a:pt x="50" y="79"/>
                  </a:lnTo>
                  <a:lnTo>
                    <a:pt x="52" y="79"/>
                  </a:lnTo>
                  <a:lnTo>
                    <a:pt x="50" y="80"/>
                  </a:lnTo>
                  <a:lnTo>
                    <a:pt x="52" y="80"/>
                  </a:lnTo>
                  <a:lnTo>
                    <a:pt x="52" y="82"/>
                  </a:lnTo>
                  <a:lnTo>
                    <a:pt x="52" y="80"/>
                  </a:lnTo>
                  <a:lnTo>
                    <a:pt x="54" y="82"/>
                  </a:lnTo>
                  <a:lnTo>
                    <a:pt x="56" y="82"/>
                  </a:lnTo>
                  <a:lnTo>
                    <a:pt x="58" y="82"/>
                  </a:lnTo>
                  <a:lnTo>
                    <a:pt x="58" y="84"/>
                  </a:lnTo>
                  <a:lnTo>
                    <a:pt x="60" y="86"/>
                  </a:lnTo>
                  <a:lnTo>
                    <a:pt x="62" y="88"/>
                  </a:lnTo>
                  <a:lnTo>
                    <a:pt x="64" y="90"/>
                  </a:lnTo>
                  <a:lnTo>
                    <a:pt x="66" y="90"/>
                  </a:lnTo>
                  <a:lnTo>
                    <a:pt x="66" y="92"/>
                  </a:lnTo>
                  <a:lnTo>
                    <a:pt x="67" y="92"/>
                  </a:lnTo>
                  <a:lnTo>
                    <a:pt x="67" y="94"/>
                  </a:lnTo>
                  <a:lnTo>
                    <a:pt x="66" y="94"/>
                  </a:lnTo>
                  <a:lnTo>
                    <a:pt x="66" y="96"/>
                  </a:lnTo>
                  <a:lnTo>
                    <a:pt x="66" y="98"/>
                  </a:lnTo>
                  <a:lnTo>
                    <a:pt x="64" y="98"/>
                  </a:lnTo>
                  <a:lnTo>
                    <a:pt x="64" y="100"/>
                  </a:lnTo>
                  <a:lnTo>
                    <a:pt x="62" y="100"/>
                  </a:lnTo>
                  <a:lnTo>
                    <a:pt x="60" y="100"/>
                  </a:lnTo>
                  <a:lnTo>
                    <a:pt x="58" y="100"/>
                  </a:lnTo>
                  <a:lnTo>
                    <a:pt x="54" y="100"/>
                  </a:lnTo>
                  <a:lnTo>
                    <a:pt x="52" y="100"/>
                  </a:lnTo>
                  <a:lnTo>
                    <a:pt x="50" y="100"/>
                  </a:lnTo>
                  <a:lnTo>
                    <a:pt x="48" y="100"/>
                  </a:lnTo>
                  <a:lnTo>
                    <a:pt x="46" y="100"/>
                  </a:lnTo>
                  <a:lnTo>
                    <a:pt x="44" y="102"/>
                  </a:lnTo>
                  <a:lnTo>
                    <a:pt x="44" y="103"/>
                  </a:lnTo>
                  <a:lnTo>
                    <a:pt x="43" y="103"/>
                  </a:lnTo>
                  <a:lnTo>
                    <a:pt x="41" y="105"/>
                  </a:lnTo>
                  <a:lnTo>
                    <a:pt x="41" y="107"/>
                  </a:lnTo>
                  <a:lnTo>
                    <a:pt x="41" y="109"/>
                  </a:lnTo>
                  <a:lnTo>
                    <a:pt x="39" y="109"/>
                  </a:lnTo>
                  <a:lnTo>
                    <a:pt x="37" y="109"/>
                  </a:lnTo>
                  <a:lnTo>
                    <a:pt x="35" y="107"/>
                  </a:lnTo>
                  <a:lnTo>
                    <a:pt x="33" y="109"/>
                  </a:lnTo>
                  <a:lnTo>
                    <a:pt x="31" y="109"/>
                  </a:lnTo>
                  <a:lnTo>
                    <a:pt x="31" y="111"/>
                  </a:lnTo>
                  <a:lnTo>
                    <a:pt x="31" y="109"/>
                  </a:lnTo>
                  <a:lnTo>
                    <a:pt x="31" y="107"/>
                  </a:lnTo>
                  <a:lnTo>
                    <a:pt x="29" y="109"/>
                  </a:lnTo>
                  <a:lnTo>
                    <a:pt x="29" y="107"/>
                  </a:lnTo>
                  <a:lnTo>
                    <a:pt x="29" y="109"/>
                  </a:lnTo>
                  <a:lnTo>
                    <a:pt x="27" y="109"/>
                  </a:lnTo>
                  <a:lnTo>
                    <a:pt x="27" y="107"/>
                  </a:lnTo>
                  <a:lnTo>
                    <a:pt x="25" y="107"/>
                  </a:lnTo>
                  <a:lnTo>
                    <a:pt x="25" y="105"/>
                  </a:lnTo>
                  <a:lnTo>
                    <a:pt x="23" y="105"/>
                  </a:lnTo>
                  <a:lnTo>
                    <a:pt x="23" y="107"/>
                  </a:lnTo>
                  <a:lnTo>
                    <a:pt x="25" y="107"/>
                  </a:lnTo>
                  <a:lnTo>
                    <a:pt x="23" y="107"/>
                  </a:lnTo>
                  <a:lnTo>
                    <a:pt x="23" y="109"/>
                  </a:lnTo>
                  <a:lnTo>
                    <a:pt x="23" y="111"/>
                  </a:lnTo>
                  <a:lnTo>
                    <a:pt x="23" y="109"/>
                  </a:lnTo>
                  <a:lnTo>
                    <a:pt x="21" y="109"/>
                  </a:lnTo>
                  <a:lnTo>
                    <a:pt x="21" y="111"/>
                  </a:lnTo>
                  <a:lnTo>
                    <a:pt x="21" y="109"/>
                  </a:lnTo>
                  <a:lnTo>
                    <a:pt x="21" y="111"/>
                  </a:lnTo>
                  <a:lnTo>
                    <a:pt x="19" y="111"/>
                  </a:lnTo>
                  <a:lnTo>
                    <a:pt x="19" y="113"/>
                  </a:lnTo>
                  <a:lnTo>
                    <a:pt x="19" y="111"/>
                  </a:lnTo>
                  <a:lnTo>
                    <a:pt x="19" y="109"/>
                  </a:lnTo>
                  <a:lnTo>
                    <a:pt x="21" y="109"/>
                  </a:lnTo>
                  <a:lnTo>
                    <a:pt x="21" y="107"/>
                  </a:lnTo>
                  <a:lnTo>
                    <a:pt x="19" y="107"/>
                  </a:lnTo>
                  <a:lnTo>
                    <a:pt x="19" y="109"/>
                  </a:lnTo>
                  <a:lnTo>
                    <a:pt x="19" y="107"/>
                  </a:lnTo>
                  <a:lnTo>
                    <a:pt x="19" y="109"/>
                  </a:lnTo>
                  <a:lnTo>
                    <a:pt x="18" y="109"/>
                  </a:lnTo>
                  <a:lnTo>
                    <a:pt x="18" y="107"/>
                  </a:lnTo>
                  <a:lnTo>
                    <a:pt x="16" y="107"/>
                  </a:lnTo>
                  <a:lnTo>
                    <a:pt x="14" y="107"/>
                  </a:lnTo>
                  <a:lnTo>
                    <a:pt x="14" y="105"/>
                  </a:lnTo>
                  <a:lnTo>
                    <a:pt x="16" y="105"/>
                  </a:lnTo>
                  <a:lnTo>
                    <a:pt x="16" y="107"/>
                  </a:lnTo>
                  <a:lnTo>
                    <a:pt x="16" y="105"/>
                  </a:lnTo>
                  <a:lnTo>
                    <a:pt x="18" y="105"/>
                  </a:lnTo>
                  <a:lnTo>
                    <a:pt x="18" y="103"/>
                  </a:lnTo>
                  <a:lnTo>
                    <a:pt x="16" y="103"/>
                  </a:lnTo>
                  <a:lnTo>
                    <a:pt x="14" y="103"/>
                  </a:lnTo>
                  <a:lnTo>
                    <a:pt x="12" y="103"/>
                  </a:lnTo>
                  <a:lnTo>
                    <a:pt x="10" y="103"/>
                  </a:lnTo>
                  <a:lnTo>
                    <a:pt x="8" y="103"/>
                  </a:lnTo>
                  <a:lnTo>
                    <a:pt x="10" y="103"/>
                  </a:lnTo>
                  <a:lnTo>
                    <a:pt x="10" y="102"/>
                  </a:lnTo>
                  <a:lnTo>
                    <a:pt x="12" y="102"/>
                  </a:lnTo>
                  <a:lnTo>
                    <a:pt x="14" y="102"/>
                  </a:lnTo>
                  <a:lnTo>
                    <a:pt x="12" y="102"/>
                  </a:lnTo>
                  <a:lnTo>
                    <a:pt x="12" y="100"/>
                  </a:lnTo>
                  <a:lnTo>
                    <a:pt x="12" y="98"/>
                  </a:lnTo>
                  <a:lnTo>
                    <a:pt x="12" y="96"/>
                  </a:lnTo>
                  <a:lnTo>
                    <a:pt x="14" y="96"/>
                  </a:lnTo>
                  <a:lnTo>
                    <a:pt x="14" y="94"/>
                  </a:lnTo>
                  <a:lnTo>
                    <a:pt x="16" y="94"/>
                  </a:lnTo>
                  <a:lnTo>
                    <a:pt x="16" y="92"/>
                  </a:lnTo>
                  <a:lnTo>
                    <a:pt x="18" y="92"/>
                  </a:lnTo>
                  <a:lnTo>
                    <a:pt x="19" y="92"/>
                  </a:lnTo>
                  <a:lnTo>
                    <a:pt x="21" y="92"/>
                  </a:lnTo>
                  <a:lnTo>
                    <a:pt x="23" y="92"/>
                  </a:lnTo>
                  <a:lnTo>
                    <a:pt x="21" y="92"/>
                  </a:lnTo>
                  <a:lnTo>
                    <a:pt x="21" y="90"/>
                  </a:lnTo>
                  <a:lnTo>
                    <a:pt x="19" y="90"/>
                  </a:lnTo>
                  <a:lnTo>
                    <a:pt x="19" y="92"/>
                  </a:lnTo>
                  <a:lnTo>
                    <a:pt x="19" y="90"/>
                  </a:lnTo>
                  <a:lnTo>
                    <a:pt x="19" y="92"/>
                  </a:lnTo>
                  <a:lnTo>
                    <a:pt x="18" y="90"/>
                  </a:lnTo>
                  <a:lnTo>
                    <a:pt x="18" y="92"/>
                  </a:lnTo>
                  <a:lnTo>
                    <a:pt x="18" y="90"/>
                  </a:lnTo>
                  <a:lnTo>
                    <a:pt x="16" y="90"/>
                  </a:lnTo>
                  <a:lnTo>
                    <a:pt x="16" y="88"/>
                  </a:lnTo>
                  <a:lnTo>
                    <a:pt x="16" y="86"/>
                  </a:lnTo>
                  <a:lnTo>
                    <a:pt x="18" y="84"/>
                  </a:lnTo>
                  <a:lnTo>
                    <a:pt x="19" y="84"/>
                  </a:lnTo>
                  <a:lnTo>
                    <a:pt x="18" y="84"/>
                  </a:lnTo>
                  <a:lnTo>
                    <a:pt x="18" y="82"/>
                  </a:lnTo>
                  <a:lnTo>
                    <a:pt x="19" y="82"/>
                  </a:lnTo>
                  <a:lnTo>
                    <a:pt x="19" y="80"/>
                  </a:lnTo>
                  <a:lnTo>
                    <a:pt x="19" y="79"/>
                  </a:lnTo>
                  <a:lnTo>
                    <a:pt x="21" y="79"/>
                  </a:lnTo>
                  <a:lnTo>
                    <a:pt x="21" y="77"/>
                  </a:lnTo>
                  <a:lnTo>
                    <a:pt x="19" y="77"/>
                  </a:lnTo>
                  <a:lnTo>
                    <a:pt x="19" y="75"/>
                  </a:lnTo>
                  <a:lnTo>
                    <a:pt x="21" y="75"/>
                  </a:lnTo>
                  <a:lnTo>
                    <a:pt x="21" y="73"/>
                  </a:lnTo>
                  <a:lnTo>
                    <a:pt x="19" y="73"/>
                  </a:lnTo>
                  <a:lnTo>
                    <a:pt x="18" y="75"/>
                  </a:lnTo>
                  <a:lnTo>
                    <a:pt x="18" y="73"/>
                  </a:lnTo>
                  <a:lnTo>
                    <a:pt x="16" y="73"/>
                  </a:lnTo>
                  <a:lnTo>
                    <a:pt x="14" y="73"/>
                  </a:lnTo>
                  <a:lnTo>
                    <a:pt x="12" y="71"/>
                  </a:lnTo>
                  <a:lnTo>
                    <a:pt x="12" y="73"/>
                  </a:lnTo>
                  <a:lnTo>
                    <a:pt x="12" y="71"/>
                  </a:lnTo>
                  <a:lnTo>
                    <a:pt x="10" y="71"/>
                  </a:lnTo>
                  <a:lnTo>
                    <a:pt x="10" y="69"/>
                  </a:lnTo>
                  <a:lnTo>
                    <a:pt x="10" y="71"/>
                  </a:lnTo>
                  <a:lnTo>
                    <a:pt x="10" y="73"/>
                  </a:lnTo>
                  <a:lnTo>
                    <a:pt x="8" y="73"/>
                  </a:lnTo>
                  <a:lnTo>
                    <a:pt x="8" y="71"/>
                  </a:lnTo>
                  <a:lnTo>
                    <a:pt x="6" y="71"/>
                  </a:lnTo>
                  <a:lnTo>
                    <a:pt x="6" y="69"/>
                  </a:lnTo>
                  <a:lnTo>
                    <a:pt x="4" y="69"/>
                  </a:lnTo>
                  <a:lnTo>
                    <a:pt x="4" y="67"/>
                  </a:lnTo>
                  <a:lnTo>
                    <a:pt x="2" y="67"/>
                  </a:lnTo>
                  <a:lnTo>
                    <a:pt x="2" y="65"/>
                  </a:lnTo>
                  <a:lnTo>
                    <a:pt x="4" y="65"/>
                  </a:lnTo>
                  <a:lnTo>
                    <a:pt x="4" y="63"/>
                  </a:lnTo>
                  <a:lnTo>
                    <a:pt x="4" y="65"/>
                  </a:lnTo>
                  <a:lnTo>
                    <a:pt x="6" y="65"/>
                  </a:lnTo>
                  <a:lnTo>
                    <a:pt x="4" y="63"/>
                  </a:lnTo>
                  <a:lnTo>
                    <a:pt x="6" y="59"/>
                  </a:lnTo>
                  <a:lnTo>
                    <a:pt x="8" y="59"/>
                  </a:lnTo>
                  <a:lnTo>
                    <a:pt x="8" y="57"/>
                  </a:lnTo>
                  <a:lnTo>
                    <a:pt x="10" y="57"/>
                  </a:lnTo>
                  <a:lnTo>
                    <a:pt x="10" y="55"/>
                  </a:lnTo>
                  <a:lnTo>
                    <a:pt x="12" y="55"/>
                  </a:lnTo>
                  <a:lnTo>
                    <a:pt x="14" y="55"/>
                  </a:lnTo>
                  <a:lnTo>
                    <a:pt x="14" y="54"/>
                  </a:lnTo>
                  <a:lnTo>
                    <a:pt x="16" y="54"/>
                  </a:lnTo>
                  <a:lnTo>
                    <a:pt x="16" y="52"/>
                  </a:lnTo>
                  <a:lnTo>
                    <a:pt x="18" y="52"/>
                  </a:lnTo>
                  <a:lnTo>
                    <a:pt x="19" y="52"/>
                  </a:lnTo>
                  <a:lnTo>
                    <a:pt x="19" y="50"/>
                  </a:lnTo>
                  <a:lnTo>
                    <a:pt x="19" y="52"/>
                  </a:lnTo>
                  <a:lnTo>
                    <a:pt x="21" y="50"/>
                  </a:lnTo>
                  <a:lnTo>
                    <a:pt x="21" y="48"/>
                  </a:lnTo>
                  <a:lnTo>
                    <a:pt x="23" y="48"/>
                  </a:lnTo>
                  <a:lnTo>
                    <a:pt x="25" y="46"/>
                  </a:lnTo>
                  <a:lnTo>
                    <a:pt x="27" y="46"/>
                  </a:lnTo>
                  <a:lnTo>
                    <a:pt x="29" y="46"/>
                  </a:lnTo>
                  <a:lnTo>
                    <a:pt x="29" y="44"/>
                  </a:lnTo>
                  <a:lnTo>
                    <a:pt x="31" y="44"/>
                  </a:lnTo>
                  <a:lnTo>
                    <a:pt x="31" y="42"/>
                  </a:lnTo>
                  <a:lnTo>
                    <a:pt x="33" y="40"/>
                  </a:lnTo>
                  <a:lnTo>
                    <a:pt x="35" y="40"/>
                  </a:lnTo>
                  <a:lnTo>
                    <a:pt x="35" y="38"/>
                  </a:lnTo>
                  <a:lnTo>
                    <a:pt x="37" y="36"/>
                  </a:lnTo>
                  <a:lnTo>
                    <a:pt x="37" y="34"/>
                  </a:lnTo>
                  <a:lnTo>
                    <a:pt x="39" y="32"/>
                  </a:lnTo>
                  <a:lnTo>
                    <a:pt x="39" y="31"/>
                  </a:lnTo>
                  <a:lnTo>
                    <a:pt x="39" y="29"/>
                  </a:lnTo>
                  <a:lnTo>
                    <a:pt x="41" y="31"/>
                  </a:lnTo>
                  <a:lnTo>
                    <a:pt x="41" y="29"/>
                  </a:lnTo>
                  <a:lnTo>
                    <a:pt x="43" y="29"/>
                  </a:lnTo>
                  <a:lnTo>
                    <a:pt x="43" y="27"/>
                  </a:lnTo>
                  <a:lnTo>
                    <a:pt x="44" y="27"/>
                  </a:lnTo>
                  <a:lnTo>
                    <a:pt x="44" y="29"/>
                  </a:lnTo>
                  <a:lnTo>
                    <a:pt x="46" y="29"/>
                  </a:lnTo>
                  <a:lnTo>
                    <a:pt x="46" y="31"/>
                  </a:lnTo>
                  <a:lnTo>
                    <a:pt x="48" y="31"/>
                  </a:lnTo>
                  <a:lnTo>
                    <a:pt x="46" y="32"/>
                  </a:lnTo>
                  <a:lnTo>
                    <a:pt x="48" y="32"/>
                  </a:lnTo>
                  <a:lnTo>
                    <a:pt x="50" y="32"/>
                  </a:lnTo>
                  <a:lnTo>
                    <a:pt x="52" y="32"/>
                  </a:lnTo>
                  <a:lnTo>
                    <a:pt x="52" y="34"/>
                  </a:lnTo>
                  <a:lnTo>
                    <a:pt x="52" y="32"/>
                  </a:lnTo>
                  <a:lnTo>
                    <a:pt x="54" y="32"/>
                  </a:lnTo>
                  <a:lnTo>
                    <a:pt x="54" y="34"/>
                  </a:lnTo>
                  <a:lnTo>
                    <a:pt x="54" y="32"/>
                  </a:lnTo>
                  <a:lnTo>
                    <a:pt x="54" y="34"/>
                  </a:lnTo>
                  <a:lnTo>
                    <a:pt x="56" y="34"/>
                  </a:lnTo>
                  <a:lnTo>
                    <a:pt x="58" y="34"/>
                  </a:lnTo>
                  <a:lnTo>
                    <a:pt x="60" y="34"/>
                  </a:lnTo>
                  <a:lnTo>
                    <a:pt x="62" y="34"/>
                  </a:lnTo>
                  <a:lnTo>
                    <a:pt x="62" y="36"/>
                  </a:lnTo>
                  <a:lnTo>
                    <a:pt x="64" y="34"/>
                  </a:lnTo>
                  <a:lnTo>
                    <a:pt x="64" y="36"/>
                  </a:lnTo>
                  <a:lnTo>
                    <a:pt x="64" y="34"/>
                  </a:lnTo>
                  <a:lnTo>
                    <a:pt x="66" y="32"/>
                  </a:lnTo>
                  <a:lnTo>
                    <a:pt x="66" y="31"/>
                  </a:lnTo>
                  <a:lnTo>
                    <a:pt x="66" y="29"/>
                  </a:lnTo>
                  <a:lnTo>
                    <a:pt x="64" y="29"/>
                  </a:lnTo>
                  <a:lnTo>
                    <a:pt x="62" y="27"/>
                  </a:lnTo>
                  <a:lnTo>
                    <a:pt x="62" y="25"/>
                  </a:lnTo>
                  <a:lnTo>
                    <a:pt x="62" y="23"/>
                  </a:lnTo>
                  <a:lnTo>
                    <a:pt x="66" y="21"/>
                  </a:lnTo>
                  <a:lnTo>
                    <a:pt x="67" y="23"/>
                  </a:lnTo>
                  <a:lnTo>
                    <a:pt x="69" y="23"/>
                  </a:lnTo>
                  <a:lnTo>
                    <a:pt x="71" y="23"/>
                  </a:lnTo>
                  <a:lnTo>
                    <a:pt x="71" y="21"/>
                  </a:lnTo>
                  <a:lnTo>
                    <a:pt x="71" y="23"/>
                  </a:lnTo>
                  <a:lnTo>
                    <a:pt x="73" y="21"/>
                  </a:lnTo>
                  <a:lnTo>
                    <a:pt x="75" y="21"/>
                  </a:lnTo>
                  <a:lnTo>
                    <a:pt x="75" y="23"/>
                  </a:lnTo>
                  <a:lnTo>
                    <a:pt x="75" y="21"/>
                  </a:lnTo>
                  <a:lnTo>
                    <a:pt x="77" y="21"/>
                  </a:lnTo>
                  <a:lnTo>
                    <a:pt x="77" y="19"/>
                  </a:lnTo>
                  <a:lnTo>
                    <a:pt x="79" y="19"/>
                  </a:lnTo>
                  <a:lnTo>
                    <a:pt x="81" y="17"/>
                  </a:lnTo>
                  <a:lnTo>
                    <a:pt x="79" y="17"/>
                  </a:lnTo>
                  <a:lnTo>
                    <a:pt x="81" y="17"/>
                  </a:lnTo>
                  <a:lnTo>
                    <a:pt x="81" y="15"/>
                  </a:lnTo>
                  <a:lnTo>
                    <a:pt x="81" y="13"/>
                  </a:lnTo>
                  <a:lnTo>
                    <a:pt x="83" y="13"/>
                  </a:lnTo>
                  <a:lnTo>
                    <a:pt x="85" y="13"/>
                  </a:lnTo>
                  <a:lnTo>
                    <a:pt x="85" y="15"/>
                  </a:lnTo>
                  <a:lnTo>
                    <a:pt x="87" y="15"/>
                  </a:lnTo>
                  <a:lnTo>
                    <a:pt x="87" y="13"/>
                  </a:lnTo>
                  <a:lnTo>
                    <a:pt x="89" y="13"/>
                  </a:lnTo>
                  <a:lnTo>
                    <a:pt x="89" y="11"/>
                  </a:lnTo>
                  <a:lnTo>
                    <a:pt x="89" y="9"/>
                  </a:lnTo>
                  <a:lnTo>
                    <a:pt x="89" y="8"/>
                  </a:lnTo>
                  <a:lnTo>
                    <a:pt x="89" y="6"/>
                  </a:lnTo>
                  <a:lnTo>
                    <a:pt x="91" y="6"/>
                  </a:lnTo>
                  <a:lnTo>
                    <a:pt x="91" y="4"/>
                  </a:lnTo>
                  <a:lnTo>
                    <a:pt x="91" y="2"/>
                  </a:lnTo>
                  <a:lnTo>
                    <a:pt x="91" y="0"/>
                  </a:lnTo>
                  <a:lnTo>
                    <a:pt x="92" y="0"/>
                  </a:lnTo>
                  <a:lnTo>
                    <a:pt x="9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1" name="Freeform 190"/>
            <p:cNvSpPr>
              <a:spLocks noEditPoints="1"/>
            </p:cNvSpPr>
            <p:nvPr/>
          </p:nvSpPr>
          <p:spPr bwMode="auto">
            <a:xfrm>
              <a:off x="4240213" y="3656013"/>
              <a:ext cx="631825" cy="307975"/>
            </a:xfrm>
            <a:custGeom>
              <a:avLst/>
              <a:gdLst>
                <a:gd name="T0" fmla="*/ 229 w 398"/>
                <a:gd name="T1" fmla="*/ 188 h 194"/>
                <a:gd name="T2" fmla="*/ 225 w 398"/>
                <a:gd name="T3" fmla="*/ 190 h 194"/>
                <a:gd name="T4" fmla="*/ 238 w 398"/>
                <a:gd name="T5" fmla="*/ 182 h 194"/>
                <a:gd name="T6" fmla="*/ 371 w 398"/>
                <a:gd name="T7" fmla="*/ 108 h 194"/>
                <a:gd name="T8" fmla="*/ 98 w 398"/>
                <a:gd name="T9" fmla="*/ 106 h 194"/>
                <a:gd name="T10" fmla="*/ 94 w 398"/>
                <a:gd name="T11" fmla="*/ 90 h 194"/>
                <a:gd name="T12" fmla="*/ 91 w 398"/>
                <a:gd name="T13" fmla="*/ 92 h 194"/>
                <a:gd name="T14" fmla="*/ 50 w 398"/>
                <a:gd name="T15" fmla="*/ 79 h 194"/>
                <a:gd name="T16" fmla="*/ 46 w 398"/>
                <a:gd name="T17" fmla="*/ 75 h 194"/>
                <a:gd name="T18" fmla="*/ 39 w 398"/>
                <a:gd name="T19" fmla="*/ 75 h 194"/>
                <a:gd name="T20" fmla="*/ 48 w 398"/>
                <a:gd name="T21" fmla="*/ 71 h 194"/>
                <a:gd name="T22" fmla="*/ 50 w 398"/>
                <a:gd name="T23" fmla="*/ 75 h 194"/>
                <a:gd name="T24" fmla="*/ 64 w 398"/>
                <a:gd name="T25" fmla="*/ 73 h 194"/>
                <a:gd name="T26" fmla="*/ 67 w 398"/>
                <a:gd name="T27" fmla="*/ 73 h 194"/>
                <a:gd name="T28" fmla="*/ 0 w 398"/>
                <a:gd name="T29" fmla="*/ 56 h 194"/>
                <a:gd name="T30" fmla="*/ 0 w 398"/>
                <a:gd name="T31" fmla="*/ 56 h 194"/>
                <a:gd name="T32" fmla="*/ 367 w 398"/>
                <a:gd name="T33" fmla="*/ 8 h 194"/>
                <a:gd name="T34" fmla="*/ 377 w 398"/>
                <a:gd name="T35" fmla="*/ 8 h 194"/>
                <a:gd name="T36" fmla="*/ 382 w 398"/>
                <a:gd name="T37" fmla="*/ 4 h 194"/>
                <a:gd name="T38" fmla="*/ 392 w 398"/>
                <a:gd name="T39" fmla="*/ 6 h 194"/>
                <a:gd name="T40" fmla="*/ 394 w 398"/>
                <a:gd name="T41" fmla="*/ 10 h 194"/>
                <a:gd name="T42" fmla="*/ 398 w 398"/>
                <a:gd name="T43" fmla="*/ 15 h 194"/>
                <a:gd name="T44" fmla="*/ 390 w 398"/>
                <a:gd name="T45" fmla="*/ 19 h 194"/>
                <a:gd name="T46" fmla="*/ 388 w 398"/>
                <a:gd name="T47" fmla="*/ 25 h 194"/>
                <a:gd name="T48" fmla="*/ 388 w 398"/>
                <a:gd name="T49" fmla="*/ 36 h 194"/>
                <a:gd name="T50" fmla="*/ 386 w 398"/>
                <a:gd name="T51" fmla="*/ 42 h 194"/>
                <a:gd name="T52" fmla="*/ 388 w 398"/>
                <a:gd name="T53" fmla="*/ 48 h 194"/>
                <a:gd name="T54" fmla="*/ 377 w 398"/>
                <a:gd name="T55" fmla="*/ 52 h 194"/>
                <a:gd name="T56" fmla="*/ 382 w 398"/>
                <a:gd name="T57" fmla="*/ 61 h 194"/>
                <a:gd name="T58" fmla="*/ 386 w 398"/>
                <a:gd name="T59" fmla="*/ 65 h 194"/>
                <a:gd name="T60" fmla="*/ 380 w 398"/>
                <a:gd name="T61" fmla="*/ 73 h 194"/>
                <a:gd name="T62" fmla="*/ 382 w 398"/>
                <a:gd name="T63" fmla="*/ 81 h 194"/>
                <a:gd name="T64" fmla="*/ 382 w 398"/>
                <a:gd name="T65" fmla="*/ 86 h 194"/>
                <a:gd name="T66" fmla="*/ 377 w 398"/>
                <a:gd name="T67" fmla="*/ 96 h 194"/>
                <a:gd name="T68" fmla="*/ 380 w 398"/>
                <a:gd name="T69" fmla="*/ 104 h 194"/>
                <a:gd name="T70" fmla="*/ 371 w 398"/>
                <a:gd name="T71" fmla="*/ 106 h 194"/>
                <a:gd name="T72" fmla="*/ 367 w 398"/>
                <a:gd name="T73" fmla="*/ 106 h 194"/>
                <a:gd name="T74" fmla="*/ 357 w 398"/>
                <a:gd name="T75" fmla="*/ 106 h 194"/>
                <a:gd name="T76" fmla="*/ 357 w 398"/>
                <a:gd name="T77" fmla="*/ 100 h 194"/>
                <a:gd name="T78" fmla="*/ 357 w 398"/>
                <a:gd name="T79" fmla="*/ 88 h 194"/>
                <a:gd name="T80" fmla="*/ 357 w 398"/>
                <a:gd name="T81" fmla="*/ 79 h 194"/>
                <a:gd name="T82" fmla="*/ 359 w 398"/>
                <a:gd name="T83" fmla="*/ 79 h 194"/>
                <a:gd name="T84" fmla="*/ 352 w 398"/>
                <a:gd name="T85" fmla="*/ 79 h 194"/>
                <a:gd name="T86" fmla="*/ 352 w 398"/>
                <a:gd name="T87" fmla="*/ 73 h 194"/>
                <a:gd name="T88" fmla="*/ 354 w 398"/>
                <a:gd name="T89" fmla="*/ 67 h 194"/>
                <a:gd name="T90" fmla="*/ 355 w 398"/>
                <a:gd name="T91" fmla="*/ 65 h 194"/>
                <a:gd name="T92" fmla="*/ 350 w 398"/>
                <a:gd name="T93" fmla="*/ 73 h 194"/>
                <a:gd name="T94" fmla="*/ 348 w 398"/>
                <a:gd name="T95" fmla="*/ 65 h 194"/>
                <a:gd name="T96" fmla="*/ 350 w 398"/>
                <a:gd name="T97" fmla="*/ 58 h 194"/>
                <a:gd name="T98" fmla="*/ 354 w 398"/>
                <a:gd name="T99" fmla="*/ 48 h 194"/>
                <a:gd name="T100" fmla="*/ 357 w 398"/>
                <a:gd name="T101" fmla="*/ 35 h 194"/>
                <a:gd name="T102" fmla="*/ 361 w 398"/>
                <a:gd name="T103" fmla="*/ 31 h 194"/>
                <a:gd name="T104" fmla="*/ 359 w 398"/>
                <a:gd name="T105" fmla="*/ 23 h 194"/>
                <a:gd name="T106" fmla="*/ 357 w 398"/>
                <a:gd name="T107" fmla="*/ 13 h 194"/>
                <a:gd name="T108" fmla="*/ 355 w 398"/>
                <a:gd name="T109" fmla="*/ 8 h 194"/>
                <a:gd name="T110" fmla="*/ 361 w 398"/>
                <a:gd name="T111" fmla="*/ 2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98" h="194">
                  <a:moveTo>
                    <a:pt x="235" y="194"/>
                  </a:moveTo>
                  <a:lnTo>
                    <a:pt x="235" y="192"/>
                  </a:lnTo>
                  <a:lnTo>
                    <a:pt x="235" y="194"/>
                  </a:lnTo>
                  <a:close/>
                  <a:moveTo>
                    <a:pt x="225" y="188"/>
                  </a:moveTo>
                  <a:lnTo>
                    <a:pt x="227" y="188"/>
                  </a:lnTo>
                  <a:lnTo>
                    <a:pt x="229" y="188"/>
                  </a:lnTo>
                  <a:lnTo>
                    <a:pt x="231" y="188"/>
                  </a:lnTo>
                  <a:lnTo>
                    <a:pt x="233" y="188"/>
                  </a:lnTo>
                  <a:lnTo>
                    <a:pt x="231" y="190"/>
                  </a:lnTo>
                  <a:lnTo>
                    <a:pt x="229" y="192"/>
                  </a:lnTo>
                  <a:lnTo>
                    <a:pt x="227" y="192"/>
                  </a:lnTo>
                  <a:lnTo>
                    <a:pt x="225" y="190"/>
                  </a:lnTo>
                  <a:lnTo>
                    <a:pt x="223" y="190"/>
                  </a:lnTo>
                  <a:lnTo>
                    <a:pt x="223" y="188"/>
                  </a:lnTo>
                  <a:lnTo>
                    <a:pt x="223" y="186"/>
                  </a:lnTo>
                  <a:lnTo>
                    <a:pt x="225" y="186"/>
                  </a:lnTo>
                  <a:lnTo>
                    <a:pt x="225" y="188"/>
                  </a:lnTo>
                  <a:close/>
                  <a:moveTo>
                    <a:pt x="238" y="182"/>
                  </a:moveTo>
                  <a:lnTo>
                    <a:pt x="236" y="182"/>
                  </a:lnTo>
                  <a:lnTo>
                    <a:pt x="236" y="184"/>
                  </a:lnTo>
                  <a:lnTo>
                    <a:pt x="236" y="182"/>
                  </a:lnTo>
                  <a:lnTo>
                    <a:pt x="238" y="182"/>
                  </a:lnTo>
                  <a:close/>
                  <a:moveTo>
                    <a:pt x="373" y="108"/>
                  </a:moveTo>
                  <a:lnTo>
                    <a:pt x="371" y="108"/>
                  </a:lnTo>
                  <a:lnTo>
                    <a:pt x="373" y="108"/>
                  </a:lnTo>
                  <a:close/>
                  <a:moveTo>
                    <a:pt x="100" y="108"/>
                  </a:moveTo>
                  <a:lnTo>
                    <a:pt x="98" y="108"/>
                  </a:lnTo>
                  <a:lnTo>
                    <a:pt x="96" y="108"/>
                  </a:lnTo>
                  <a:lnTo>
                    <a:pt x="96" y="106"/>
                  </a:lnTo>
                  <a:lnTo>
                    <a:pt x="98" y="106"/>
                  </a:lnTo>
                  <a:lnTo>
                    <a:pt x="98" y="108"/>
                  </a:lnTo>
                  <a:lnTo>
                    <a:pt x="100" y="108"/>
                  </a:lnTo>
                  <a:close/>
                  <a:moveTo>
                    <a:pt x="89" y="90"/>
                  </a:moveTo>
                  <a:lnTo>
                    <a:pt x="91" y="90"/>
                  </a:lnTo>
                  <a:lnTo>
                    <a:pt x="92" y="90"/>
                  </a:lnTo>
                  <a:lnTo>
                    <a:pt x="94" y="90"/>
                  </a:lnTo>
                  <a:lnTo>
                    <a:pt x="96" y="90"/>
                  </a:lnTo>
                  <a:lnTo>
                    <a:pt x="98" y="90"/>
                  </a:lnTo>
                  <a:lnTo>
                    <a:pt x="96" y="92"/>
                  </a:lnTo>
                  <a:lnTo>
                    <a:pt x="94" y="92"/>
                  </a:lnTo>
                  <a:lnTo>
                    <a:pt x="92" y="92"/>
                  </a:lnTo>
                  <a:lnTo>
                    <a:pt x="91" y="92"/>
                  </a:lnTo>
                  <a:lnTo>
                    <a:pt x="89" y="92"/>
                  </a:lnTo>
                  <a:lnTo>
                    <a:pt x="87" y="90"/>
                  </a:lnTo>
                  <a:lnTo>
                    <a:pt x="87" y="88"/>
                  </a:lnTo>
                  <a:lnTo>
                    <a:pt x="89" y="88"/>
                  </a:lnTo>
                  <a:lnTo>
                    <a:pt x="89" y="90"/>
                  </a:lnTo>
                  <a:close/>
                  <a:moveTo>
                    <a:pt x="50" y="79"/>
                  </a:moveTo>
                  <a:lnTo>
                    <a:pt x="48" y="79"/>
                  </a:lnTo>
                  <a:lnTo>
                    <a:pt x="46" y="79"/>
                  </a:lnTo>
                  <a:lnTo>
                    <a:pt x="44" y="79"/>
                  </a:lnTo>
                  <a:lnTo>
                    <a:pt x="43" y="77"/>
                  </a:lnTo>
                  <a:lnTo>
                    <a:pt x="44" y="75"/>
                  </a:lnTo>
                  <a:lnTo>
                    <a:pt x="46" y="75"/>
                  </a:lnTo>
                  <a:lnTo>
                    <a:pt x="48" y="77"/>
                  </a:lnTo>
                  <a:lnTo>
                    <a:pt x="50" y="77"/>
                  </a:lnTo>
                  <a:lnTo>
                    <a:pt x="50" y="79"/>
                  </a:lnTo>
                  <a:close/>
                  <a:moveTo>
                    <a:pt x="43" y="77"/>
                  </a:moveTo>
                  <a:lnTo>
                    <a:pt x="41" y="77"/>
                  </a:lnTo>
                  <a:lnTo>
                    <a:pt x="39" y="75"/>
                  </a:lnTo>
                  <a:lnTo>
                    <a:pt x="41" y="75"/>
                  </a:lnTo>
                  <a:lnTo>
                    <a:pt x="41" y="73"/>
                  </a:lnTo>
                  <a:lnTo>
                    <a:pt x="43" y="75"/>
                  </a:lnTo>
                  <a:lnTo>
                    <a:pt x="41" y="75"/>
                  </a:lnTo>
                  <a:lnTo>
                    <a:pt x="43" y="77"/>
                  </a:lnTo>
                  <a:close/>
                  <a:moveTo>
                    <a:pt x="48" y="71"/>
                  </a:moveTo>
                  <a:lnTo>
                    <a:pt x="52" y="73"/>
                  </a:lnTo>
                  <a:lnTo>
                    <a:pt x="54" y="75"/>
                  </a:lnTo>
                  <a:lnTo>
                    <a:pt x="56" y="75"/>
                  </a:lnTo>
                  <a:lnTo>
                    <a:pt x="54" y="75"/>
                  </a:lnTo>
                  <a:lnTo>
                    <a:pt x="52" y="75"/>
                  </a:lnTo>
                  <a:lnTo>
                    <a:pt x="50" y="75"/>
                  </a:lnTo>
                  <a:lnTo>
                    <a:pt x="48" y="73"/>
                  </a:lnTo>
                  <a:lnTo>
                    <a:pt x="46" y="71"/>
                  </a:lnTo>
                  <a:lnTo>
                    <a:pt x="48" y="71"/>
                  </a:lnTo>
                  <a:close/>
                  <a:moveTo>
                    <a:pt x="67" y="73"/>
                  </a:moveTo>
                  <a:lnTo>
                    <a:pt x="66" y="73"/>
                  </a:lnTo>
                  <a:lnTo>
                    <a:pt x="64" y="73"/>
                  </a:lnTo>
                  <a:lnTo>
                    <a:pt x="62" y="73"/>
                  </a:lnTo>
                  <a:lnTo>
                    <a:pt x="62" y="71"/>
                  </a:lnTo>
                  <a:lnTo>
                    <a:pt x="64" y="71"/>
                  </a:lnTo>
                  <a:lnTo>
                    <a:pt x="66" y="71"/>
                  </a:lnTo>
                  <a:lnTo>
                    <a:pt x="67" y="71"/>
                  </a:lnTo>
                  <a:lnTo>
                    <a:pt x="67" y="73"/>
                  </a:lnTo>
                  <a:close/>
                  <a:moveTo>
                    <a:pt x="52" y="63"/>
                  </a:moveTo>
                  <a:lnTo>
                    <a:pt x="52" y="65"/>
                  </a:lnTo>
                  <a:lnTo>
                    <a:pt x="50" y="65"/>
                  </a:lnTo>
                  <a:lnTo>
                    <a:pt x="50" y="63"/>
                  </a:lnTo>
                  <a:lnTo>
                    <a:pt x="52" y="63"/>
                  </a:lnTo>
                  <a:close/>
                  <a:moveTo>
                    <a:pt x="0" y="56"/>
                  </a:moveTo>
                  <a:lnTo>
                    <a:pt x="2" y="56"/>
                  </a:lnTo>
                  <a:lnTo>
                    <a:pt x="2" y="58"/>
                  </a:lnTo>
                  <a:lnTo>
                    <a:pt x="2" y="60"/>
                  </a:lnTo>
                  <a:lnTo>
                    <a:pt x="0" y="60"/>
                  </a:lnTo>
                  <a:lnTo>
                    <a:pt x="0" y="58"/>
                  </a:lnTo>
                  <a:lnTo>
                    <a:pt x="0" y="56"/>
                  </a:lnTo>
                  <a:close/>
                  <a:moveTo>
                    <a:pt x="367" y="2"/>
                  </a:moveTo>
                  <a:lnTo>
                    <a:pt x="369" y="2"/>
                  </a:lnTo>
                  <a:lnTo>
                    <a:pt x="369" y="4"/>
                  </a:lnTo>
                  <a:lnTo>
                    <a:pt x="367" y="4"/>
                  </a:lnTo>
                  <a:lnTo>
                    <a:pt x="367" y="6"/>
                  </a:lnTo>
                  <a:lnTo>
                    <a:pt x="367" y="8"/>
                  </a:lnTo>
                  <a:lnTo>
                    <a:pt x="369" y="8"/>
                  </a:lnTo>
                  <a:lnTo>
                    <a:pt x="371" y="6"/>
                  </a:lnTo>
                  <a:lnTo>
                    <a:pt x="373" y="6"/>
                  </a:lnTo>
                  <a:lnTo>
                    <a:pt x="375" y="6"/>
                  </a:lnTo>
                  <a:lnTo>
                    <a:pt x="377" y="6"/>
                  </a:lnTo>
                  <a:lnTo>
                    <a:pt x="377" y="8"/>
                  </a:lnTo>
                  <a:lnTo>
                    <a:pt x="377" y="6"/>
                  </a:lnTo>
                  <a:lnTo>
                    <a:pt x="379" y="6"/>
                  </a:lnTo>
                  <a:lnTo>
                    <a:pt x="379" y="8"/>
                  </a:lnTo>
                  <a:lnTo>
                    <a:pt x="380" y="8"/>
                  </a:lnTo>
                  <a:lnTo>
                    <a:pt x="382" y="6"/>
                  </a:lnTo>
                  <a:lnTo>
                    <a:pt x="382" y="4"/>
                  </a:lnTo>
                  <a:lnTo>
                    <a:pt x="384" y="4"/>
                  </a:lnTo>
                  <a:lnTo>
                    <a:pt x="386" y="4"/>
                  </a:lnTo>
                  <a:lnTo>
                    <a:pt x="388" y="4"/>
                  </a:lnTo>
                  <a:lnTo>
                    <a:pt x="390" y="4"/>
                  </a:lnTo>
                  <a:lnTo>
                    <a:pt x="390" y="6"/>
                  </a:lnTo>
                  <a:lnTo>
                    <a:pt x="392" y="6"/>
                  </a:lnTo>
                  <a:lnTo>
                    <a:pt x="392" y="4"/>
                  </a:lnTo>
                  <a:lnTo>
                    <a:pt x="392" y="6"/>
                  </a:lnTo>
                  <a:lnTo>
                    <a:pt x="394" y="6"/>
                  </a:lnTo>
                  <a:lnTo>
                    <a:pt x="392" y="8"/>
                  </a:lnTo>
                  <a:lnTo>
                    <a:pt x="392" y="10"/>
                  </a:lnTo>
                  <a:lnTo>
                    <a:pt x="394" y="10"/>
                  </a:lnTo>
                  <a:lnTo>
                    <a:pt x="394" y="12"/>
                  </a:lnTo>
                  <a:lnTo>
                    <a:pt x="394" y="10"/>
                  </a:lnTo>
                  <a:lnTo>
                    <a:pt x="396" y="12"/>
                  </a:lnTo>
                  <a:lnTo>
                    <a:pt x="398" y="12"/>
                  </a:lnTo>
                  <a:lnTo>
                    <a:pt x="398" y="13"/>
                  </a:lnTo>
                  <a:lnTo>
                    <a:pt x="398" y="15"/>
                  </a:lnTo>
                  <a:lnTo>
                    <a:pt x="396" y="15"/>
                  </a:lnTo>
                  <a:lnTo>
                    <a:pt x="396" y="17"/>
                  </a:lnTo>
                  <a:lnTo>
                    <a:pt x="394" y="17"/>
                  </a:lnTo>
                  <a:lnTo>
                    <a:pt x="394" y="19"/>
                  </a:lnTo>
                  <a:lnTo>
                    <a:pt x="392" y="19"/>
                  </a:lnTo>
                  <a:lnTo>
                    <a:pt x="390" y="19"/>
                  </a:lnTo>
                  <a:lnTo>
                    <a:pt x="390" y="21"/>
                  </a:lnTo>
                  <a:lnTo>
                    <a:pt x="390" y="23"/>
                  </a:lnTo>
                  <a:lnTo>
                    <a:pt x="388" y="23"/>
                  </a:lnTo>
                  <a:lnTo>
                    <a:pt x="386" y="23"/>
                  </a:lnTo>
                  <a:lnTo>
                    <a:pt x="386" y="25"/>
                  </a:lnTo>
                  <a:lnTo>
                    <a:pt x="388" y="25"/>
                  </a:lnTo>
                  <a:lnTo>
                    <a:pt x="388" y="27"/>
                  </a:lnTo>
                  <a:lnTo>
                    <a:pt x="388" y="29"/>
                  </a:lnTo>
                  <a:lnTo>
                    <a:pt x="388" y="31"/>
                  </a:lnTo>
                  <a:lnTo>
                    <a:pt x="388" y="33"/>
                  </a:lnTo>
                  <a:lnTo>
                    <a:pt x="388" y="35"/>
                  </a:lnTo>
                  <a:lnTo>
                    <a:pt x="388" y="36"/>
                  </a:lnTo>
                  <a:lnTo>
                    <a:pt x="388" y="38"/>
                  </a:lnTo>
                  <a:lnTo>
                    <a:pt x="390" y="38"/>
                  </a:lnTo>
                  <a:lnTo>
                    <a:pt x="388" y="38"/>
                  </a:lnTo>
                  <a:lnTo>
                    <a:pt x="388" y="40"/>
                  </a:lnTo>
                  <a:lnTo>
                    <a:pt x="386" y="40"/>
                  </a:lnTo>
                  <a:lnTo>
                    <a:pt x="386" y="42"/>
                  </a:lnTo>
                  <a:lnTo>
                    <a:pt x="384" y="42"/>
                  </a:lnTo>
                  <a:lnTo>
                    <a:pt x="386" y="42"/>
                  </a:lnTo>
                  <a:lnTo>
                    <a:pt x="386" y="44"/>
                  </a:lnTo>
                  <a:lnTo>
                    <a:pt x="388" y="44"/>
                  </a:lnTo>
                  <a:lnTo>
                    <a:pt x="388" y="46"/>
                  </a:lnTo>
                  <a:lnTo>
                    <a:pt x="388" y="48"/>
                  </a:lnTo>
                  <a:lnTo>
                    <a:pt x="386" y="48"/>
                  </a:lnTo>
                  <a:lnTo>
                    <a:pt x="386" y="50"/>
                  </a:lnTo>
                  <a:lnTo>
                    <a:pt x="386" y="52"/>
                  </a:lnTo>
                  <a:lnTo>
                    <a:pt x="382" y="52"/>
                  </a:lnTo>
                  <a:lnTo>
                    <a:pt x="380" y="52"/>
                  </a:lnTo>
                  <a:lnTo>
                    <a:pt x="377" y="52"/>
                  </a:lnTo>
                  <a:lnTo>
                    <a:pt x="379" y="54"/>
                  </a:lnTo>
                  <a:lnTo>
                    <a:pt x="379" y="56"/>
                  </a:lnTo>
                  <a:lnTo>
                    <a:pt x="380" y="56"/>
                  </a:lnTo>
                  <a:lnTo>
                    <a:pt x="380" y="58"/>
                  </a:lnTo>
                  <a:lnTo>
                    <a:pt x="380" y="60"/>
                  </a:lnTo>
                  <a:lnTo>
                    <a:pt x="382" y="61"/>
                  </a:lnTo>
                  <a:lnTo>
                    <a:pt x="382" y="63"/>
                  </a:lnTo>
                  <a:lnTo>
                    <a:pt x="384" y="63"/>
                  </a:lnTo>
                  <a:lnTo>
                    <a:pt x="382" y="63"/>
                  </a:lnTo>
                  <a:lnTo>
                    <a:pt x="384" y="63"/>
                  </a:lnTo>
                  <a:lnTo>
                    <a:pt x="386" y="63"/>
                  </a:lnTo>
                  <a:lnTo>
                    <a:pt x="386" y="65"/>
                  </a:lnTo>
                  <a:lnTo>
                    <a:pt x="386" y="67"/>
                  </a:lnTo>
                  <a:lnTo>
                    <a:pt x="384" y="67"/>
                  </a:lnTo>
                  <a:lnTo>
                    <a:pt x="384" y="69"/>
                  </a:lnTo>
                  <a:lnTo>
                    <a:pt x="384" y="71"/>
                  </a:lnTo>
                  <a:lnTo>
                    <a:pt x="382" y="71"/>
                  </a:lnTo>
                  <a:lnTo>
                    <a:pt x="380" y="73"/>
                  </a:lnTo>
                  <a:lnTo>
                    <a:pt x="382" y="73"/>
                  </a:lnTo>
                  <a:lnTo>
                    <a:pt x="382" y="75"/>
                  </a:lnTo>
                  <a:lnTo>
                    <a:pt x="380" y="75"/>
                  </a:lnTo>
                  <a:lnTo>
                    <a:pt x="380" y="77"/>
                  </a:lnTo>
                  <a:lnTo>
                    <a:pt x="380" y="79"/>
                  </a:lnTo>
                  <a:lnTo>
                    <a:pt x="382" y="81"/>
                  </a:lnTo>
                  <a:lnTo>
                    <a:pt x="384" y="83"/>
                  </a:lnTo>
                  <a:lnTo>
                    <a:pt x="386" y="83"/>
                  </a:lnTo>
                  <a:lnTo>
                    <a:pt x="386" y="84"/>
                  </a:lnTo>
                  <a:lnTo>
                    <a:pt x="386" y="86"/>
                  </a:lnTo>
                  <a:lnTo>
                    <a:pt x="384" y="86"/>
                  </a:lnTo>
                  <a:lnTo>
                    <a:pt x="382" y="86"/>
                  </a:lnTo>
                  <a:lnTo>
                    <a:pt x="382" y="88"/>
                  </a:lnTo>
                  <a:lnTo>
                    <a:pt x="380" y="88"/>
                  </a:lnTo>
                  <a:lnTo>
                    <a:pt x="380" y="90"/>
                  </a:lnTo>
                  <a:lnTo>
                    <a:pt x="379" y="92"/>
                  </a:lnTo>
                  <a:lnTo>
                    <a:pt x="379" y="94"/>
                  </a:lnTo>
                  <a:lnTo>
                    <a:pt x="377" y="96"/>
                  </a:lnTo>
                  <a:lnTo>
                    <a:pt x="379" y="96"/>
                  </a:lnTo>
                  <a:lnTo>
                    <a:pt x="379" y="98"/>
                  </a:lnTo>
                  <a:lnTo>
                    <a:pt x="379" y="100"/>
                  </a:lnTo>
                  <a:lnTo>
                    <a:pt x="379" y="102"/>
                  </a:lnTo>
                  <a:lnTo>
                    <a:pt x="379" y="104"/>
                  </a:lnTo>
                  <a:lnTo>
                    <a:pt x="380" y="104"/>
                  </a:lnTo>
                  <a:lnTo>
                    <a:pt x="379" y="104"/>
                  </a:lnTo>
                  <a:lnTo>
                    <a:pt x="377" y="104"/>
                  </a:lnTo>
                  <a:lnTo>
                    <a:pt x="373" y="106"/>
                  </a:lnTo>
                  <a:lnTo>
                    <a:pt x="373" y="108"/>
                  </a:lnTo>
                  <a:lnTo>
                    <a:pt x="373" y="106"/>
                  </a:lnTo>
                  <a:lnTo>
                    <a:pt x="371" y="106"/>
                  </a:lnTo>
                  <a:lnTo>
                    <a:pt x="371" y="108"/>
                  </a:lnTo>
                  <a:lnTo>
                    <a:pt x="371" y="106"/>
                  </a:lnTo>
                  <a:lnTo>
                    <a:pt x="371" y="108"/>
                  </a:lnTo>
                  <a:lnTo>
                    <a:pt x="371" y="106"/>
                  </a:lnTo>
                  <a:lnTo>
                    <a:pt x="369" y="106"/>
                  </a:lnTo>
                  <a:lnTo>
                    <a:pt x="367" y="106"/>
                  </a:lnTo>
                  <a:lnTo>
                    <a:pt x="365" y="106"/>
                  </a:lnTo>
                  <a:lnTo>
                    <a:pt x="363" y="106"/>
                  </a:lnTo>
                  <a:lnTo>
                    <a:pt x="361" y="104"/>
                  </a:lnTo>
                  <a:lnTo>
                    <a:pt x="359" y="104"/>
                  </a:lnTo>
                  <a:lnTo>
                    <a:pt x="359" y="106"/>
                  </a:lnTo>
                  <a:lnTo>
                    <a:pt x="357" y="106"/>
                  </a:lnTo>
                  <a:lnTo>
                    <a:pt x="355" y="106"/>
                  </a:lnTo>
                  <a:lnTo>
                    <a:pt x="354" y="106"/>
                  </a:lnTo>
                  <a:lnTo>
                    <a:pt x="355" y="104"/>
                  </a:lnTo>
                  <a:lnTo>
                    <a:pt x="355" y="102"/>
                  </a:lnTo>
                  <a:lnTo>
                    <a:pt x="355" y="100"/>
                  </a:lnTo>
                  <a:lnTo>
                    <a:pt x="357" y="100"/>
                  </a:lnTo>
                  <a:lnTo>
                    <a:pt x="357" y="98"/>
                  </a:lnTo>
                  <a:lnTo>
                    <a:pt x="357" y="96"/>
                  </a:lnTo>
                  <a:lnTo>
                    <a:pt x="357" y="94"/>
                  </a:lnTo>
                  <a:lnTo>
                    <a:pt x="357" y="92"/>
                  </a:lnTo>
                  <a:lnTo>
                    <a:pt x="357" y="90"/>
                  </a:lnTo>
                  <a:lnTo>
                    <a:pt x="357" y="88"/>
                  </a:lnTo>
                  <a:lnTo>
                    <a:pt x="355" y="88"/>
                  </a:lnTo>
                  <a:lnTo>
                    <a:pt x="355" y="86"/>
                  </a:lnTo>
                  <a:lnTo>
                    <a:pt x="357" y="84"/>
                  </a:lnTo>
                  <a:lnTo>
                    <a:pt x="357" y="83"/>
                  </a:lnTo>
                  <a:lnTo>
                    <a:pt x="357" y="81"/>
                  </a:lnTo>
                  <a:lnTo>
                    <a:pt x="357" y="79"/>
                  </a:lnTo>
                  <a:lnTo>
                    <a:pt x="355" y="77"/>
                  </a:lnTo>
                  <a:lnTo>
                    <a:pt x="357" y="77"/>
                  </a:lnTo>
                  <a:lnTo>
                    <a:pt x="357" y="79"/>
                  </a:lnTo>
                  <a:lnTo>
                    <a:pt x="359" y="79"/>
                  </a:lnTo>
                  <a:lnTo>
                    <a:pt x="361" y="79"/>
                  </a:lnTo>
                  <a:lnTo>
                    <a:pt x="359" y="79"/>
                  </a:lnTo>
                  <a:lnTo>
                    <a:pt x="357" y="77"/>
                  </a:lnTo>
                  <a:lnTo>
                    <a:pt x="357" y="75"/>
                  </a:lnTo>
                  <a:lnTo>
                    <a:pt x="357" y="77"/>
                  </a:lnTo>
                  <a:lnTo>
                    <a:pt x="355" y="77"/>
                  </a:lnTo>
                  <a:lnTo>
                    <a:pt x="354" y="77"/>
                  </a:lnTo>
                  <a:lnTo>
                    <a:pt x="352" y="79"/>
                  </a:lnTo>
                  <a:lnTo>
                    <a:pt x="350" y="79"/>
                  </a:lnTo>
                  <a:lnTo>
                    <a:pt x="350" y="77"/>
                  </a:lnTo>
                  <a:lnTo>
                    <a:pt x="352" y="77"/>
                  </a:lnTo>
                  <a:lnTo>
                    <a:pt x="352" y="75"/>
                  </a:lnTo>
                  <a:lnTo>
                    <a:pt x="350" y="73"/>
                  </a:lnTo>
                  <a:lnTo>
                    <a:pt x="352" y="73"/>
                  </a:lnTo>
                  <a:lnTo>
                    <a:pt x="354" y="73"/>
                  </a:lnTo>
                  <a:lnTo>
                    <a:pt x="354" y="71"/>
                  </a:lnTo>
                  <a:lnTo>
                    <a:pt x="355" y="71"/>
                  </a:lnTo>
                  <a:lnTo>
                    <a:pt x="355" y="69"/>
                  </a:lnTo>
                  <a:lnTo>
                    <a:pt x="354" y="69"/>
                  </a:lnTo>
                  <a:lnTo>
                    <a:pt x="354" y="67"/>
                  </a:lnTo>
                  <a:lnTo>
                    <a:pt x="355" y="67"/>
                  </a:lnTo>
                  <a:lnTo>
                    <a:pt x="355" y="65"/>
                  </a:lnTo>
                  <a:lnTo>
                    <a:pt x="357" y="65"/>
                  </a:lnTo>
                  <a:lnTo>
                    <a:pt x="357" y="63"/>
                  </a:lnTo>
                  <a:lnTo>
                    <a:pt x="357" y="65"/>
                  </a:lnTo>
                  <a:lnTo>
                    <a:pt x="355" y="65"/>
                  </a:lnTo>
                  <a:lnTo>
                    <a:pt x="354" y="67"/>
                  </a:lnTo>
                  <a:lnTo>
                    <a:pt x="354" y="69"/>
                  </a:lnTo>
                  <a:lnTo>
                    <a:pt x="352" y="69"/>
                  </a:lnTo>
                  <a:lnTo>
                    <a:pt x="352" y="71"/>
                  </a:lnTo>
                  <a:lnTo>
                    <a:pt x="352" y="73"/>
                  </a:lnTo>
                  <a:lnTo>
                    <a:pt x="350" y="73"/>
                  </a:lnTo>
                  <a:lnTo>
                    <a:pt x="348" y="73"/>
                  </a:lnTo>
                  <a:lnTo>
                    <a:pt x="346" y="73"/>
                  </a:lnTo>
                  <a:lnTo>
                    <a:pt x="346" y="71"/>
                  </a:lnTo>
                  <a:lnTo>
                    <a:pt x="346" y="69"/>
                  </a:lnTo>
                  <a:lnTo>
                    <a:pt x="348" y="67"/>
                  </a:lnTo>
                  <a:lnTo>
                    <a:pt x="348" y="65"/>
                  </a:lnTo>
                  <a:lnTo>
                    <a:pt x="348" y="63"/>
                  </a:lnTo>
                  <a:lnTo>
                    <a:pt x="348" y="61"/>
                  </a:lnTo>
                  <a:lnTo>
                    <a:pt x="348" y="60"/>
                  </a:lnTo>
                  <a:lnTo>
                    <a:pt x="348" y="58"/>
                  </a:lnTo>
                  <a:lnTo>
                    <a:pt x="348" y="60"/>
                  </a:lnTo>
                  <a:lnTo>
                    <a:pt x="350" y="58"/>
                  </a:lnTo>
                  <a:lnTo>
                    <a:pt x="352" y="58"/>
                  </a:lnTo>
                  <a:lnTo>
                    <a:pt x="350" y="58"/>
                  </a:lnTo>
                  <a:lnTo>
                    <a:pt x="352" y="56"/>
                  </a:lnTo>
                  <a:lnTo>
                    <a:pt x="354" y="54"/>
                  </a:lnTo>
                  <a:lnTo>
                    <a:pt x="354" y="52"/>
                  </a:lnTo>
                  <a:lnTo>
                    <a:pt x="354" y="48"/>
                  </a:lnTo>
                  <a:lnTo>
                    <a:pt x="355" y="42"/>
                  </a:lnTo>
                  <a:lnTo>
                    <a:pt x="357" y="42"/>
                  </a:lnTo>
                  <a:lnTo>
                    <a:pt x="355" y="42"/>
                  </a:lnTo>
                  <a:lnTo>
                    <a:pt x="355" y="40"/>
                  </a:lnTo>
                  <a:lnTo>
                    <a:pt x="357" y="36"/>
                  </a:lnTo>
                  <a:lnTo>
                    <a:pt x="357" y="35"/>
                  </a:lnTo>
                  <a:lnTo>
                    <a:pt x="357" y="33"/>
                  </a:lnTo>
                  <a:lnTo>
                    <a:pt x="359" y="33"/>
                  </a:lnTo>
                  <a:lnTo>
                    <a:pt x="359" y="31"/>
                  </a:lnTo>
                  <a:lnTo>
                    <a:pt x="359" y="33"/>
                  </a:lnTo>
                  <a:lnTo>
                    <a:pt x="359" y="31"/>
                  </a:lnTo>
                  <a:lnTo>
                    <a:pt x="361" y="31"/>
                  </a:lnTo>
                  <a:lnTo>
                    <a:pt x="359" y="31"/>
                  </a:lnTo>
                  <a:lnTo>
                    <a:pt x="359" y="29"/>
                  </a:lnTo>
                  <a:lnTo>
                    <a:pt x="359" y="31"/>
                  </a:lnTo>
                  <a:lnTo>
                    <a:pt x="357" y="33"/>
                  </a:lnTo>
                  <a:lnTo>
                    <a:pt x="359" y="25"/>
                  </a:lnTo>
                  <a:lnTo>
                    <a:pt x="359" y="23"/>
                  </a:lnTo>
                  <a:lnTo>
                    <a:pt x="359" y="21"/>
                  </a:lnTo>
                  <a:lnTo>
                    <a:pt x="359" y="19"/>
                  </a:lnTo>
                  <a:lnTo>
                    <a:pt x="357" y="19"/>
                  </a:lnTo>
                  <a:lnTo>
                    <a:pt x="357" y="17"/>
                  </a:lnTo>
                  <a:lnTo>
                    <a:pt x="357" y="15"/>
                  </a:lnTo>
                  <a:lnTo>
                    <a:pt x="357" y="13"/>
                  </a:lnTo>
                  <a:lnTo>
                    <a:pt x="357" y="12"/>
                  </a:lnTo>
                  <a:lnTo>
                    <a:pt x="357" y="10"/>
                  </a:lnTo>
                  <a:lnTo>
                    <a:pt x="359" y="10"/>
                  </a:lnTo>
                  <a:lnTo>
                    <a:pt x="357" y="10"/>
                  </a:lnTo>
                  <a:lnTo>
                    <a:pt x="355" y="10"/>
                  </a:lnTo>
                  <a:lnTo>
                    <a:pt x="355" y="8"/>
                  </a:lnTo>
                  <a:lnTo>
                    <a:pt x="355" y="6"/>
                  </a:lnTo>
                  <a:lnTo>
                    <a:pt x="357" y="6"/>
                  </a:lnTo>
                  <a:lnTo>
                    <a:pt x="357" y="4"/>
                  </a:lnTo>
                  <a:lnTo>
                    <a:pt x="359" y="4"/>
                  </a:lnTo>
                  <a:lnTo>
                    <a:pt x="359" y="2"/>
                  </a:lnTo>
                  <a:lnTo>
                    <a:pt x="361" y="2"/>
                  </a:lnTo>
                  <a:lnTo>
                    <a:pt x="365" y="2"/>
                  </a:lnTo>
                  <a:lnTo>
                    <a:pt x="365" y="0"/>
                  </a:lnTo>
                  <a:lnTo>
                    <a:pt x="367" y="0"/>
                  </a:lnTo>
                  <a:lnTo>
                    <a:pt x="367"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2" name="Freeform 191"/>
            <p:cNvSpPr>
              <a:spLocks/>
            </p:cNvSpPr>
            <p:nvPr/>
          </p:nvSpPr>
          <p:spPr bwMode="auto">
            <a:xfrm>
              <a:off x="3448050" y="5329238"/>
              <a:ext cx="211138" cy="228600"/>
            </a:xfrm>
            <a:custGeom>
              <a:avLst/>
              <a:gdLst>
                <a:gd name="T0" fmla="*/ 73 w 133"/>
                <a:gd name="T1" fmla="*/ 21 h 144"/>
                <a:gd name="T2" fmla="*/ 75 w 133"/>
                <a:gd name="T3" fmla="*/ 25 h 144"/>
                <a:gd name="T4" fmla="*/ 75 w 133"/>
                <a:gd name="T5" fmla="*/ 31 h 144"/>
                <a:gd name="T6" fmla="*/ 75 w 133"/>
                <a:gd name="T7" fmla="*/ 36 h 144"/>
                <a:gd name="T8" fmla="*/ 75 w 133"/>
                <a:gd name="T9" fmla="*/ 46 h 144"/>
                <a:gd name="T10" fmla="*/ 79 w 133"/>
                <a:gd name="T11" fmla="*/ 48 h 144"/>
                <a:gd name="T12" fmla="*/ 86 w 133"/>
                <a:gd name="T13" fmla="*/ 50 h 144"/>
                <a:gd name="T14" fmla="*/ 92 w 133"/>
                <a:gd name="T15" fmla="*/ 50 h 144"/>
                <a:gd name="T16" fmla="*/ 100 w 133"/>
                <a:gd name="T17" fmla="*/ 48 h 144"/>
                <a:gd name="T18" fmla="*/ 106 w 133"/>
                <a:gd name="T19" fmla="*/ 50 h 144"/>
                <a:gd name="T20" fmla="*/ 109 w 133"/>
                <a:gd name="T21" fmla="*/ 56 h 144"/>
                <a:gd name="T22" fmla="*/ 111 w 133"/>
                <a:gd name="T23" fmla="*/ 63 h 144"/>
                <a:gd name="T24" fmla="*/ 113 w 133"/>
                <a:gd name="T25" fmla="*/ 71 h 144"/>
                <a:gd name="T26" fmla="*/ 115 w 133"/>
                <a:gd name="T27" fmla="*/ 81 h 144"/>
                <a:gd name="T28" fmla="*/ 123 w 133"/>
                <a:gd name="T29" fmla="*/ 79 h 144"/>
                <a:gd name="T30" fmla="*/ 133 w 133"/>
                <a:gd name="T31" fmla="*/ 81 h 144"/>
                <a:gd name="T32" fmla="*/ 133 w 133"/>
                <a:gd name="T33" fmla="*/ 86 h 144"/>
                <a:gd name="T34" fmla="*/ 131 w 133"/>
                <a:gd name="T35" fmla="*/ 90 h 144"/>
                <a:gd name="T36" fmla="*/ 129 w 133"/>
                <a:gd name="T37" fmla="*/ 94 h 144"/>
                <a:gd name="T38" fmla="*/ 125 w 133"/>
                <a:gd name="T39" fmla="*/ 96 h 144"/>
                <a:gd name="T40" fmla="*/ 129 w 133"/>
                <a:gd name="T41" fmla="*/ 98 h 144"/>
                <a:gd name="T42" fmla="*/ 127 w 133"/>
                <a:gd name="T43" fmla="*/ 100 h 144"/>
                <a:gd name="T44" fmla="*/ 129 w 133"/>
                <a:gd name="T45" fmla="*/ 104 h 144"/>
                <a:gd name="T46" fmla="*/ 127 w 133"/>
                <a:gd name="T47" fmla="*/ 111 h 144"/>
                <a:gd name="T48" fmla="*/ 127 w 133"/>
                <a:gd name="T49" fmla="*/ 121 h 144"/>
                <a:gd name="T50" fmla="*/ 123 w 133"/>
                <a:gd name="T51" fmla="*/ 127 h 144"/>
                <a:gd name="T52" fmla="*/ 119 w 133"/>
                <a:gd name="T53" fmla="*/ 132 h 144"/>
                <a:gd name="T54" fmla="*/ 111 w 133"/>
                <a:gd name="T55" fmla="*/ 136 h 144"/>
                <a:gd name="T56" fmla="*/ 108 w 133"/>
                <a:gd name="T57" fmla="*/ 140 h 144"/>
                <a:gd name="T58" fmla="*/ 100 w 133"/>
                <a:gd name="T59" fmla="*/ 142 h 144"/>
                <a:gd name="T60" fmla="*/ 94 w 133"/>
                <a:gd name="T61" fmla="*/ 142 h 144"/>
                <a:gd name="T62" fmla="*/ 86 w 133"/>
                <a:gd name="T63" fmla="*/ 142 h 144"/>
                <a:gd name="T64" fmla="*/ 79 w 133"/>
                <a:gd name="T65" fmla="*/ 140 h 144"/>
                <a:gd name="T66" fmla="*/ 69 w 133"/>
                <a:gd name="T67" fmla="*/ 138 h 144"/>
                <a:gd name="T68" fmla="*/ 63 w 133"/>
                <a:gd name="T69" fmla="*/ 136 h 144"/>
                <a:gd name="T70" fmla="*/ 67 w 133"/>
                <a:gd name="T71" fmla="*/ 130 h 144"/>
                <a:gd name="T72" fmla="*/ 69 w 133"/>
                <a:gd name="T73" fmla="*/ 127 h 144"/>
                <a:gd name="T74" fmla="*/ 69 w 133"/>
                <a:gd name="T75" fmla="*/ 123 h 144"/>
                <a:gd name="T76" fmla="*/ 73 w 133"/>
                <a:gd name="T77" fmla="*/ 117 h 144"/>
                <a:gd name="T78" fmla="*/ 77 w 133"/>
                <a:gd name="T79" fmla="*/ 109 h 144"/>
                <a:gd name="T80" fmla="*/ 79 w 133"/>
                <a:gd name="T81" fmla="*/ 106 h 144"/>
                <a:gd name="T82" fmla="*/ 73 w 133"/>
                <a:gd name="T83" fmla="*/ 100 h 144"/>
                <a:gd name="T84" fmla="*/ 65 w 133"/>
                <a:gd name="T85" fmla="*/ 96 h 144"/>
                <a:gd name="T86" fmla="*/ 56 w 133"/>
                <a:gd name="T87" fmla="*/ 90 h 144"/>
                <a:gd name="T88" fmla="*/ 50 w 133"/>
                <a:gd name="T89" fmla="*/ 86 h 144"/>
                <a:gd name="T90" fmla="*/ 38 w 133"/>
                <a:gd name="T91" fmla="*/ 81 h 144"/>
                <a:gd name="T92" fmla="*/ 31 w 133"/>
                <a:gd name="T93" fmla="*/ 79 h 144"/>
                <a:gd name="T94" fmla="*/ 25 w 133"/>
                <a:gd name="T95" fmla="*/ 75 h 144"/>
                <a:gd name="T96" fmla="*/ 19 w 133"/>
                <a:gd name="T97" fmla="*/ 71 h 144"/>
                <a:gd name="T98" fmla="*/ 13 w 133"/>
                <a:gd name="T99" fmla="*/ 67 h 144"/>
                <a:gd name="T100" fmla="*/ 8 w 133"/>
                <a:gd name="T101" fmla="*/ 61 h 144"/>
                <a:gd name="T102" fmla="*/ 6 w 133"/>
                <a:gd name="T103" fmla="*/ 58 h 144"/>
                <a:gd name="T104" fmla="*/ 2 w 133"/>
                <a:gd name="T105" fmla="*/ 52 h 144"/>
                <a:gd name="T106" fmla="*/ 2 w 133"/>
                <a:gd name="T107" fmla="*/ 44 h 144"/>
                <a:gd name="T108" fmla="*/ 4 w 133"/>
                <a:gd name="T109" fmla="*/ 34 h 144"/>
                <a:gd name="T110" fmla="*/ 6 w 133"/>
                <a:gd name="T111" fmla="*/ 25 h 144"/>
                <a:gd name="T112" fmla="*/ 8 w 133"/>
                <a:gd name="T113" fmla="*/ 17 h 144"/>
                <a:gd name="T114" fmla="*/ 12 w 133"/>
                <a:gd name="T115" fmla="*/ 11 h 144"/>
                <a:gd name="T116" fmla="*/ 17 w 133"/>
                <a:gd name="T117" fmla="*/ 6 h 144"/>
                <a:gd name="T118" fmla="*/ 42 w 133"/>
                <a:gd name="T119" fmla="*/ 0 h 144"/>
                <a:gd name="T120" fmla="*/ 56 w 133"/>
                <a:gd name="T121" fmla="*/ 0 h 144"/>
                <a:gd name="T122" fmla="*/ 63 w 133"/>
                <a:gd name="T123" fmla="*/ 4 h 144"/>
                <a:gd name="T124" fmla="*/ 71 w 133"/>
                <a:gd name="T125" fmla="*/ 1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3" h="144">
                  <a:moveTo>
                    <a:pt x="71" y="15"/>
                  </a:moveTo>
                  <a:lnTo>
                    <a:pt x="71" y="17"/>
                  </a:lnTo>
                  <a:lnTo>
                    <a:pt x="71" y="19"/>
                  </a:lnTo>
                  <a:lnTo>
                    <a:pt x="73" y="19"/>
                  </a:lnTo>
                  <a:lnTo>
                    <a:pt x="73" y="21"/>
                  </a:lnTo>
                  <a:lnTo>
                    <a:pt x="73" y="23"/>
                  </a:lnTo>
                  <a:lnTo>
                    <a:pt x="73" y="25"/>
                  </a:lnTo>
                  <a:lnTo>
                    <a:pt x="75" y="25"/>
                  </a:lnTo>
                  <a:lnTo>
                    <a:pt x="75" y="23"/>
                  </a:lnTo>
                  <a:lnTo>
                    <a:pt x="75" y="25"/>
                  </a:lnTo>
                  <a:lnTo>
                    <a:pt x="75" y="27"/>
                  </a:lnTo>
                  <a:lnTo>
                    <a:pt x="75" y="29"/>
                  </a:lnTo>
                  <a:lnTo>
                    <a:pt x="77" y="29"/>
                  </a:lnTo>
                  <a:lnTo>
                    <a:pt x="75" y="29"/>
                  </a:lnTo>
                  <a:lnTo>
                    <a:pt x="75" y="31"/>
                  </a:lnTo>
                  <a:lnTo>
                    <a:pt x="77" y="31"/>
                  </a:lnTo>
                  <a:lnTo>
                    <a:pt x="77" y="33"/>
                  </a:lnTo>
                  <a:lnTo>
                    <a:pt x="75" y="33"/>
                  </a:lnTo>
                  <a:lnTo>
                    <a:pt x="75" y="34"/>
                  </a:lnTo>
                  <a:lnTo>
                    <a:pt x="75" y="36"/>
                  </a:lnTo>
                  <a:lnTo>
                    <a:pt x="75" y="38"/>
                  </a:lnTo>
                  <a:lnTo>
                    <a:pt x="75" y="40"/>
                  </a:lnTo>
                  <a:lnTo>
                    <a:pt x="75" y="42"/>
                  </a:lnTo>
                  <a:lnTo>
                    <a:pt x="75" y="44"/>
                  </a:lnTo>
                  <a:lnTo>
                    <a:pt x="75" y="46"/>
                  </a:lnTo>
                  <a:lnTo>
                    <a:pt x="73" y="46"/>
                  </a:lnTo>
                  <a:lnTo>
                    <a:pt x="73" y="48"/>
                  </a:lnTo>
                  <a:lnTo>
                    <a:pt x="75" y="48"/>
                  </a:lnTo>
                  <a:lnTo>
                    <a:pt x="77" y="48"/>
                  </a:lnTo>
                  <a:lnTo>
                    <a:pt x="79" y="48"/>
                  </a:lnTo>
                  <a:lnTo>
                    <a:pt x="79" y="50"/>
                  </a:lnTo>
                  <a:lnTo>
                    <a:pt x="81" y="50"/>
                  </a:lnTo>
                  <a:lnTo>
                    <a:pt x="83" y="50"/>
                  </a:lnTo>
                  <a:lnTo>
                    <a:pt x="85" y="50"/>
                  </a:lnTo>
                  <a:lnTo>
                    <a:pt x="86" y="50"/>
                  </a:lnTo>
                  <a:lnTo>
                    <a:pt x="88" y="50"/>
                  </a:lnTo>
                  <a:lnTo>
                    <a:pt x="90" y="50"/>
                  </a:lnTo>
                  <a:lnTo>
                    <a:pt x="90" y="52"/>
                  </a:lnTo>
                  <a:lnTo>
                    <a:pt x="92" y="52"/>
                  </a:lnTo>
                  <a:lnTo>
                    <a:pt x="92" y="50"/>
                  </a:lnTo>
                  <a:lnTo>
                    <a:pt x="94" y="50"/>
                  </a:lnTo>
                  <a:lnTo>
                    <a:pt x="96" y="50"/>
                  </a:lnTo>
                  <a:lnTo>
                    <a:pt x="96" y="48"/>
                  </a:lnTo>
                  <a:lnTo>
                    <a:pt x="98" y="48"/>
                  </a:lnTo>
                  <a:lnTo>
                    <a:pt x="100" y="48"/>
                  </a:lnTo>
                  <a:lnTo>
                    <a:pt x="100" y="50"/>
                  </a:lnTo>
                  <a:lnTo>
                    <a:pt x="102" y="50"/>
                  </a:lnTo>
                  <a:lnTo>
                    <a:pt x="102" y="52"/>
                  </a:lnTo>
                  <a:lnTo>
                    <a:pt x="106" y="52"/>
                  </a:lnTo>
                  <a:lnTo>
                    <a:pt x="106" y="50"/>
                  </a:lnTo>
                  <a:lnTo>
                    <a:pt x="106" y="52"/>
                  </a:lnTo>
                  <a:lnTo>
                    <a:pt x="108" y="52"/>
                  </a:lnTo>
                  <a:lnTo>
                    <a:pt x="109" y="52"/>
                  </a:lnTo>
                  <a:lnTo>
                    <a:pt x="109" y="54"/>
                  </a:lnTo>
                  <a:lnTo>
                    <a:pt x="109" y="56"/>
                  </a:lnTo>
                  <a:lnTo>
                    <a:pt x="111" y="56"/>
                  </a:lnTo>
                  <a:lnTo>
                    <a:pt x="111" y="58"/>
                  </a:lnTo>
                  <a:lnTo>
                    <a:pt x="111" y="59"/>
                  </a:lnTo>
                  <a:lnTo>
                    <a:pt x="111" y="61"/>
                  </a:lnTo>
                  <a:lnTo>
                    <a:pt x="111" y="63"/>
                  </a:lnTo>
                  <a:lnTo>
                    <a:pt x="111" y="65"/>
                  </a:lnTo>
                  <a:lnTo>
                    <a:pt x="113" y="67"/>
                  </a:lnTo>
                  <a:lnTo>
                    <a:pt x="111" y="69"/>
                  </a:lnTo>
                  <a:lnTo>
                    <a:pt x="113" y="69"/>
                  </a:lnTo>
                  <a:lnTo>
                    <a:pt x="113" y="71"/>
                  </a:lnTo>
                  <a:lnTo>
                    <a:pt x="113" y="73"/>
                  </a:lnTo>
                  <a:lnTo>
                    <a:pt x="113" y="75"/>
                  </a:lnTo>
                  <a:lnTo>
                    <a:pt x="113" y="77"/>
                  </a:lnTo>
                  <a:lnTo>
                    <a:pt x="113" y="79"/>
                  </a:lnTo>
                  <a:lnTo>
                    <a:pt x="115" y="81"/>
                  </a:lnTo>
                  <a:lnTo>
                    <a:pt x="117" y="81"/>
                  </a:lnTo>
                  <a:lnTo>
                    <a:pt x="119" y="81"/>
                  </a:lnTo>
                  <a:lnTo>
                    <a:pt x="121" y="81"/>
                  </a:lnTo>
                  <a:lnTo>
                    <a:pt x="123" y="81"/>
                  </a:lnTo>
                  <a:lnTo>
                    <a:pt x="123" y="79"/>
                  </a:lnTo>
                  <a:lnTo>
                    <a:pt x="127" y="79"/>
                  </a:lnTo>
                  <a:lnTo>
                    <a:pt x="127" y="77"/>
                  </a:lnTo>
                  <a:lnTo>
                    <a:pt x="131" y="79"/>
                  </a:lnTo>
                  <a:lnTo>
                    <a:pt x="131" y="81"/>
                  </a:lnTo>
                  <a:lnTo>
                    <a:pt x="133" y="81"/>
                  </a:lnTo>
                  <a:lnTo>
                    <a:pt x="133" y="82"/>
                  </a:lnTo>
                  <a:lnTo>
                    <a:pt x="131" y="82"/>
                  </a:lnTo>
                  <a:lnTo>
                    <a:pt x="131" y="84"/>
                  </a:lnTo>
                  <a:lnTo>
                    <a:pt x="133" y="84"/>
                  </a:lnTo>
                  <a:lnTo>
                    <a:pt x="133" y="86"/>
                  </a:lnTo>
                  <a:lnTo>
                    <a:pt x="133" y="88"/>
                  </a:lnTo>
                  <a:lnTo>
                    <a:pt x="131" y="88"/>
                  </a:lnTo>
                  <a:lnTo>
                    <a:pt x="131" y="90"/>
                  </a:lnTo>
                  <a:lnTo>
                    <a:pt x="129" y="90"/>
                  </a:lnTo>
                  <a:lnTo>
                    <a:pt x="131" y="90"/>
                  </a:lnTo>
                  <a:lnTo>
                    <a:pt x="131" y="92"/>
                  </a:lnTo>
                  <a:lnTo>
                    <a:pt x="131" y="94"/>
                  </a:lnTo>
                  <a:lnTo>
                    <a:pt x="129" y="92"/>
                  </a:lnTo>
                  <a:lnTo>
                    <a:pt x="127" y="92"/>
                  </a:lnTo>
                  <a:lnTo>
                    <a:pt x="129" y="94"/>
                  </a:lnTo>
                  <a:lnTo>
                    <a:pt x="131" y="94"/>
                  </a:lnTo>
                  <a:lnTo>
                    <a:pt x="131" y="96"/>
                  </a:lnTo>
                  <a:lnTo>
                    <a:pt x="129" y="96"/>
                  </a:lnTo>
                  <a:lnTo>
                    <a:pt x="127" y="96"/>
                  </a:lnTo>
                  <a:lnTo>
                    <a:pt x="125" y="96"/>
                  </a:lnTo>
                  <a:lnTo>
                    <a:pt x="123" y="96"/>
                  </a:lnTo>
                  <a:lnTo>
                    <a:pt x="125" y="96"/>
                  </a:lnTo>
                  <a:lnTo>
                    <a:pt x="127" y="96"/>
                  </a:lnTo>
                  <a:lnTo>
                    <a:pt x="129" y="96"/>
                  </a:lnTo>
                  <a:lnTo>
                    <a:pt x="129" y="98"/>
                  </a:lnTo>
                  <a:lnTo>
                    <a:pt x="129" y="100"/>
                  </a:lnTo>
                  <a:lnTo>
                    <a:pt x="127" y="98"/>
                  </a:lnTo>
                  <a:lnTo>
                    <a:pt x="125" y="98"/>
                  </a:lnTo>
                  <a:lnTo>
                    <a:pt x="125" y="100"/>
                  </a:lnTo>
                  <a:lnTo>
                    <a:pt x="127" y="100"/>
                  </a:lnTo>
                  <a:lnTo>
                    <a:pt x="129" y="100"/>
                  </a:lnTo>
                  <a:lnTo>
                    <a:pt x="127" y="100"/>
                  </a:lnTo>
                  <a:lnTo>
                    <a:pt x="129" y="100"/>
                  </a:lnTo>
                  <a:lnTo>
                    <a:pt x="129" y="102"/>
                  </a:lnTo>
                  <a:lnTo>
                    <a:pt x="129" y="104"/>
                  </a:lnTo>
                  <a:lnTo>
                    <a:pt x="127" y="104"/>
                  </a:lnTo>
                  <a:lnTo>
                    <a:pt x="127" y="106"/>
                  </a:lnTo>
                  <a:lnTo>
                    <a:pt x="127" y="107"/>
                  </a:lnTo>
                  <a:lnTo>
                    <a:pt x="127" y="109"/>
                  </a:lnTo>
                  <a:lnTo>
                    <a:pt x="127" y="111"/>
                  </a:lnTo>
                  <a:lnTo>
                    <a:pt x="127" y="113"/>
                  </a:lnTo>
                  <a:lnTo>
                    <a:pt x="127" y="115"/>
                  </a:lnTo>
                  <a:lnTo>
                    <a:pt x="127" y="117"/>
                  </a:lnTo>
                  <a:lnTo>
                    <a:pt x="127" y="119"/>
                  </a:lnTo>
                  <a:lnTo>
                    <a:pt x="127" y="121"/>
                  </a:lnTo>
                  <a:lnTo>
                    <a:pt x="127" y="123"/>
                  </a:lnTo>
                  <a:lnTo>
                    <a:pt x="125" y="123"/>
                  </a:lnTo>
                  <a:lnTo>
                    <a:pt x="125" y="125"/>
                  </a:lnTo>
                  <a:lnTo>
                    <a:pt x="125" y="127"/>
                  </a:lnTo>
                  <a:lnTo>
                    <a:pt x="123" y="127"/>
                  </a:lnTo>
                  <a:lnTo>
                    <a:pt x="123" y="129"/>
                  </a:lnTo>
                  <a:lnTo>
                    <a:pt x="121" y="129"/>
                  </a:lnTo>
                  <a:lnTo>
                    <a:pt x="121" y="130"/>
                  </a:lnTo>
                  <a:lnTo>
                    <a:pt x="119" y="130"/>
                  </a:lnTo>
                  <a:lnTo>
                    <a:pt x="119" y="132"/>
                  </a:lnTo>
                  <a:lnTo>
                    <a:pt x="117" y="132"/>
                  </a:lnTo>
                  <a:lnTo>
                    <a:pt x="115" y="132"/>
                  </a:lnTo>
                  <a:lnTo>
                    <a:pt x="113" y="134"/>
                  </a:lnTo>
                  <a:lnTo>
                    <a:pt x="113" y="136"/>
                  </a:lnTo>
                  <a:lnTo>
                    <a:pt x="111" y="136"/>
                  </a:lnTo>
                  <a:lnTo>
                    <a:pt x="111" y="138"/>
                  </a:lnTo>
                  <a:lnTo>
                    <a:pt x="111" y="140"/>
                  </a:lnTo>
                  <a:lnTo>
                    <a:pt x="109" y="140"/>
                  </a:lnTo>
                  <a:lnTo>
                    <a:pt x="109" y="142"/>
                  </a:lnTo>
                  <a:lnTo>
                    <a:pt x="108" y="140"/>
                  </a:lnTo>
                  <a:lnTo>
                    <a:pt x="106" y="140"/>
                  </a:lnTo>
                  <a:lnTo>
                    <a:pt x="104" y="138"/>
                  </a:lnTo>
                  <a:lnTo>
                    <a:pt x="102" y="140"/>
                  </a:lnTo>
                  <a:lnTo>
                    <a:pt x="100" y="140"/>
                  </a:lnTo>
                  <a:lnTo>
                    <a:pt x="100" y="142"/>
                  </a:lnTo>
                  <a:lnTo>
                    <a:pt x="100" y="144"/>
                  </a:lnTo>
                  <a:lnTo>
                    <a:pt x="98" y="144"/>
                  </a:lnTo>
                  <a:lnTo>
                    <a:pt x="98" y="142"/>
                  </a:lnTo>
                  <a:lnTo>
                    <a:pt x="96" y="142"/>
                  </a:lnTo>
                  <a:lnTo>
                    <a:pt x="94" y="142"/>
                  </a:lnTo>
                  <a:lnTo>
                    <a:pt x="92" y="142"/>
                  </a:lnTo>
                  <a:lnTo>
                    <a:pt x="90" y="140"/>
                  </a:lnTo>
                  <a:lnTo>
                    <a:pt x="90" y="142"/>
                  </a:lnTo>
                  <a:lnTo>
                    <a:pt x="88" y="142"/>
                  </a:lnTo>
                  <a:lnTo>
                    <a:pt x="86" y="142"/>
                  </a:lnTo>
                  <a:lnTo>
                    <a:pt x="85" y="142"/>
                  </a:lnTo>
                  <a:lnTo>
                    <a:pt x="85" y="140"/>
                  </a:lnTo>
                  <a:lnTo>
                    <a:pt x="83" y="140"/>
                  </a:lnTo>
                  <a:lnTo>
                    <a:pt x="81" y="140"/>
                  </a:lnTo>
                  <a:lnTo>
                    <a:pt x="79" y="140"/>
                  </a:lnTo>
                  <a:lnTo>
                    <a:pt x="77" y="138"/>
                  </a:lnTo>
                  <a:lnTo>
                    <a:pt x="75" y="138"/>
                  </a:lnTo>
                  <a:lnTo>
                    <a:pt x="73" y="138"/>
                  </a:lnTo>
                  <a:lnTo>
                    <a:pt x="71" y="138"/>
                  </a:lnTo>
                  <a:lnTo>
                    <a:pt x="69" y="138"/>
                  </a:lnTo>
                  <a:lnTo>
                    <a:pt x="65" y="138"/>
                  </a:lnTo>
                  <a:lnTo>
                    <a:pt x="63" y="138"/>
                  </a:lnTo>
                  <a:lnTo>
                    <a:pt x="63" y="140"/>
                  </a:lnTo>
                  <a:lnTo>
                    <a:pt x="63" y="138"/>
                  </a:lnTo>
                  <a:lnTo>
                    <a:pt x="63" y="136"/>
                  </a:lnTo>
                  <a:lnTo>
                    <a:pt x="65" y="136"/>
                  </a:lnTo>
                  <a:lnTo>
                    <a:pt x="65" y="134"/>
                  </a:lnTo>
                  <a:lnTo>
                    <a:pt x="65" y="132"/>
                  </a:lnTo>
                  <a:lnTo>
                    <a:pt x="67" y="132"/>
                  </a:lnTo>
                  <a:lnTo>
                    <a:pt x="67" y="130"/>
                  </a:lnTo>
                  <a:lnTo>
                    <a:pt x="69" y="130"/>
                  </a:lnTo>
                  <a:lnTo>
                    <a:pt x="67" y="130"/>
                  </a:lnTo>
                  <a:lnTo>
                    <a:pt x="69" y="130"/>
                  </a:lnTo>
                  <a:lnTo>
                    <a:pt x="69" y="129"/>
                  </a:lnTo>
                  <a:lnTo>
                    <a:pt x="69" y="127"/>
                  </a:lnTo>
                  <a:lnTo>
                    <a:pt x="71" y="127"/>
                  </a:lnTo>
                  <a:lnTo>
                    <a:pt x="69" y="125"/>
                  </a:lnTo>
                  <a:lnTo>
                    <a:pt x="71" y="125"/>
                  </a:lnTo>
                  <a:lnTo>
                    <a:pt x="71" y="123"/>
                  </a:lnTo>
                  <a:lnTo>
                    <a:pt x="69" y="123"/>
                  </a:lnTo>
                  <a:lnTo>
                    <a:pt x="71" y="123"/>
                  </a:lnTo>
                  <a:lnTo>
                    <a:pt x="71" y="121"/>
                  </a:lnTo>
                  <a:lnTo>
                    <a:pt x="71" y="119"/>
                  </a:lnTo>
                  <a:lnTo>
                    <a:pt x="71" y="117"/>
                  </a:lnTo>
                  <a:lnTo>
                    <a:pt x="73" y="117"/>
                  </a:lnTo>
                  <a:lnTo>
                    <a:pt x="75" y="115"/>
                  </a:lnTo>
                  <a:lnTo>
                    <a:pt x="75" y="113"/>
                  </a:lnTo>
                  <a:lnTo>
                    <a:pt x="77" y="113"/>
                  </a:lnTo>
                  <a:lnTo>
                    <a:pt x="77" y="111"/>
                  </a:lnTo>
                  <a:lnTo>
                    <a:pt x="77" y="109"/>
                  </a:lnTo>
                  <a:lnTo>
                    <a:pt x="79" y="109"/>
                  </a:lnTo>
                  <a:lnTo>
                    <a:pt x="79" y="107"/>
                  </a:lnTo>
                  <a:lnTo>
                    <a:pt x="81" y="107"/>
                  </a:lnTo>
                  <a:lnTo>
                    <a:pt x="81" y="106"/>
                  </a:lnTo>
                  <a:lnTo>
                    <a:pt x="79" y="106"/>
                  </a:lnTo>
                  <a:lnTo>
                    <a:pt x="79" y="104"/>
                  </a:lnTo>
                  <a:lnTo>
                    <a:pt x="77" y="102"/>
                  </a:lnTo>
                  <a:lnTo>
                    <a:pt x="77" y="100"/>
                  </a:lnTo>
                  <a:lnTo>
                    <a:pt x="75" y="100"/>
                  </a:lnTo>
                  <a:lnTo>
                    <a:pt x="73" y="100"/>
                  </a:lnTo>
                  <a:lnTo>
                    <a:pt x="71" y="98"/>
                  </a:lnTo>
                  <a:lnTo>
                    <a:pt x="69" y="98"/>
                  </a:lnTo>
                  <a:lnTo>
                    <a:pt x="67" y="98"/>
                  </a:lnTo>
                  <a:lnTo>
                    <a:pt x="67" y="96"/>
                  </a:lnTo>
                  <a:lnTo>
                    <a:pt x="65" y="96"/>
                  </a:lnTo>
                  <a:lnTo>
                    <a:pt x="61" y="94"/>
                  </a:lnTo>
                  <a:lnTo>
                    <a:pt x="60" y="94"/>
                  </a:lnTo>
                  <a:lnTo>
                    <a:pt x="58" y="92"/>
                  </a:lnTo>
                  <a:lnTo>
                    <a:pt x="56" y="92"/>
                  </a:lnTo>
                  <a:lnTo>
                    <a:pt x="56" y="90"/>
                  </a:lnTo>
                  <a:lnTo>
                    <a:pt x="54" y="90"/>
                  </a:lnTo>
                  <a:lnTo>
                    <a:pt x="52" y="90"/>
                  </a:lnTo>
                  <a:lnTo>
                    <a:pt x="52" y="88"/>
                  </a:lnTo>
                  <a:lnTo>
                    <a:pt x="50" y="88"/>
                  </a:lnTo>
                  <a:lnTo>
                    <a:pt x="50" y="86"/>
                  </a:lnTo>
                  <a:lnTo>
                    <a:pt x="48" y="86"/>
                  </a:lnTo>
                  <a:lnTo>
                    <a:pt x="48" y="84"/>
                  </a:lnTo>
                  <a:lnTo>
                    <a:pt x="46" y="84"/>
                  </a:lnTo>
                  <a:lnTo>
                    <a:pt x="40" y="81"/>
                  </a:lnTo>
                  <a:lnTo>
                    <a:pt x="38" y="81"/>
                  </a:lnTo>
                  <a:lnTo>
                    <a:pt x="37" y="81"/>
                  </a:lnTo>
                  <a:lnTo>
                    <a:pt x="35" y="81"/>
                  </a:lnTo>
                  <a:lnTo>
                    <a:pt x="33" y="81"/>
                  </a:lnTo>
                  <a:lnTo>
                    <a:pt x="33" y="79"/>
                  </a:lnTo>
                  <a:lnTo>
                    <a:pt x="31" y="79"/>
                  </a:lnTo>
                  <a:lnTo>
                    <a:pt x="29" y="79"/>
                  </a:lnTo>
                  <a:lnTo>
                    <a:pt x="27" y="79"/>
                  </a:lnTo>
                  <a:lnTo>
                    <a:pt x="27" y="77"/>
                  </a:lnTo>
                  <a:lnTo>
                    <a:pt x="25" y="77"/>
                  </a:lnTo>
                  <a:lnTo>
                    <a:pt x="25" y="75"/>
                  </a:lnTo>
                  <a:lnTo>
                    <a:pt x="23" y="75"/>
                  </a:lnTo>
                  <a:lnTo>
                    <a:pt x="23" y="73"/>
                  </a:lnTo>
                  <a:lnTo>
                    <a:pt x="21" y="73"/>
                  </a:lnTo>
                  <a:lnTo>
                    <a:pt x="21" y="71"/>
                  </a:lnTo>
                  <a:lnTo>
                    <a:pt x="19" y="71"/>
                  </a:lnTo>
                  <a:lnTo>
                    <a:pt x="17" y="71"/>
                  </a:lnTo>
                  <a:lnTo>
                    <a:pt x="17" y="69"/>
                  </a:lnTo>
                  <a:lnTo>
                    <a:pt x="15" y="69"/>
                  </a:lnTo>
                  <a:lnTo>
                    <a:pt x="15" y="67"/>
                  </a:lnTo>
                  <a:lnTo>
                    <a:pt x="13" y="67"/>
                  </a:lnTo>
                  <a:lnTo>
                    <a:pt x="13" y="65"/>
                  </a:lnTo>
                  <a:lnTo>
                    <a:pt x="12" y="65"/>
                  </a:lnTo>
                  <a:lnTo>
                    <a:pt x="10" y="63"/>
                  </a:lnTo>
                  <a:lnTo>
                    <a:pt x="10" y="61"/>
                  </a:lnTo>
                  <a:lnTo>
                    <a:pt x="8" y="61"/>
                  </a:lnTo>
                  <a:lnTo>
                    <a:pt x="8" y="59"/>
                  </a:lnTo>
                  <a:lnTo>
                    <a:pt x="8" y="58"/>
                  </a:lnTo>
                  <a:lnTo>
                    <a:pt x="6" y="58"/>
                  </a:lnTo>
                  <a:lnTo>
                    <a:pt x="8" y="58"/>
                  </a:lnTo>
                  <a:lnTo>
                    <a:pt x="6" y="58"/>
                  </a:lnTo>
                  <a:lnTo>
                    <a:pt x="6" y="56"/>
                  </a:lnTo>
                  <a:lnTo>
                    <a:pt x="6" y="54"/>
                  </a:lnTo>
                  <a:lnTo>
                    <a:pt x="4" y="54"/>
                  </a:lnTo>
                  <a:lnTo>
                    <a:pt x="2" y="54"/>
                  </a:lnTo>
                  <a:lnTo>
                    <a:pt x="2" y="52"/>
                  </a:lnTo>
                  <a:lnTo>
                    <a:pt x="0" y="52"/>
                  </a:lnTo>
                  <a:lnTo>
                    <a:pt x="0" y="50"/>
                  </a:lnTo>
                  <a:lnTo>
                    <a:pt x="0" y="48"/>
                  </a:lnTo>
                  <a:lnTo>
                    <a:pt x="0" y="46"/>
                  </a:lnTo>
                  <a:lnTo>
                    <a:pt x="2" y="44"/>
                  </a:lnTo>
                  <a:lnTo>
                    <a:pt x="2" y="42"/>
                  </a:lnTo>
                  <a:lnTo>
                    <a:pt x="2" y="38"/>
                  </a:lnTo>
                  <a:lnTo>
                    <a:pt x="4" y="38"/>
                  </a:lnTo>
                  <a:lnTo>
                    <a:pt x="4" y="36"/>
                  </a:lnTo>
                  <a:lnTo>
                    <a:pt x="4" y="34"/>
                  </a:lnTo>
                  <a:lnTo>
                    <a:pt x="4" y="33"/>
                  </a:lnTo>
                  <a:lnTo>
                    <a:pt x="6" y="31"/>
                  </a:lnTo>
                  <a:lnTo>
                    <a:pt x="6" y="29"/>
                  </a:lnTo>
                  <a:lnTo>
                    <a:pt x="6" y="27"/>
                  </a:lnTo>
                  <a:lnTo>
                    <a:pt x="6" y="25"/>
                  </a:lnTo>
                  <a:lnTo>
                    <a:pt x="6" y="23"/>
                  </a:lnTo>
                  <a:lnTo>
                    <a:pt x="6" y="21"/>
                  </a:lnTo>
                  <a:lnTo>
                    <a:pt x="6" y="19"/>
                  </a:lnTo>
                  <a:lnTo>
                    <a:pt x="8" y="19"/>
                  </a:lnTo>
                  <a:lnTo>
                    <a:pt x="8" y="17"/>
                  </a:lnTo>
                  <a:lnTo>
                    <a:pt x="10" y="17"/>
                  </a:lnTo>
                  <a:lnTo>
                    <a:pt x="10" y="15"/>
                  </a:lnTo>
                  <a:lnTo>
                    <a:pt x="10" y="13"/>
                  </a:lnTo>
                  <a:lnTo>
                    <a:pt x="12" y="13"/>
                  </a:lnTo>
                  <a:lnTo>
                    <a:pt x="12" y="11"/>
                  </a:lnTo>
                  <a:lnTo>
                    <a:pt x="12" y="10"/>
                  </a:lnTo>
                  <a:lnTo>
                    <a:pt x="13" y="8"/>
                  </a:lnTo>
                  <a:lnTo>
                    <a:pt x="13" y="6"/>
                  </a:lnTo>
                  <a:lnTo>
                    <a:pt x="15" y="6"/>
                  </a:lnTo>
                  <a:lnTo>
                    <a:pt x="17" y="6"/>
                  </a:lnTo>
                  <a:lnTo>
                    <a:pt x="23" y="4"/>
                  </a:lnTo>
                  <a:lnTo>
                    <a:pt x="29" y="4"/>
                  </a:lnTo>
                  <a:lnTo>
                    <a:pt x="33" y="2"/>
                  </a:lnTo>
                  <a:lnTo>
                    <a:pt x="38" y="0"/>
                  </a:lnTo>
                  <a:lnTo>
                    <a:pt x="42" y="0"/>
                  </a:lnTo>
                  <a:lnTo>
                    <a:pt x="46" y="0"/>
                  </a:lnTo>
                  <a:lnTo>
                    <a:pt x="48" y="0"/>
                  </a:lnTo>
                  <a:lnTo>
                    <a:pt x="52" y="0"/>
                  </a:lnTo>
                  <a:lnTo>
                    <a:pt x="54" y="0"/>
                  </a:lnTo>
                  <a:lnTo>
                    <a:pt x="56" y="0"/>
                  </a:lnTo>
                  <a:lnTo>
                    <a:pt x="58" y="0"/>
                  </a:lnTo>
                  <a:lnTo>
                    <a:pt x="58" y="2"/>
                  </a:lnTo>
                  <a:lnTo>
                    <a:pt x="60" y="2"/>
                  </a:lnTo>
                  <a:lnTo>
                    <a:pt x="61" y="4"/>
                  </a:lnTo>
                  <a:lnTo>
                    <a:pt x="63" y="4"/>
                  </a:lnTo>
                  <a:lnTo>
                    <a:pt x="63" y="6"/>
                  </a:lnTo>
                  <a:lnTo>
                    <a:pt x="65" y="6"/>
                  </a:lnTo>
                  <a:lnTo>
                    <a:pt x="67" y="8"/>
                  </a:lnTo>
                  <a:lnTo>
                    <a:pt x="69" y="8"/>
                  </a:lnTo>
                  <a:lnTo>
                    <a:pt x="71" y="10"/>
                  </a:lnTo>
                  <a:lnTo>
                    <a:pt x="71" y="11"/>
                  </a:lnTo>
                  <a:lnTo>
                    <a:pt x="71" y="13"/>
                  </a:lnTo>
                  <a:lnTo>
                    <a:pt x="71" y="1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3" name="Freeform 192"/>
            <p:cNvSpPr>
              <a:spLocks noEditPoints="1"/>
            </p:cNvSpPr>
            <p:nvPr/>
          </p:nvSpPr>
          <p:spPr bwMode="auto">
            <a:xfrm>
              <a:off x="5892800" y="3963988"/>
              <a:ext cx="36513" cy="39688"/>
            </a:xfrm>
            <a:custGeom>
              <a:avLst/>
              <a:gdLst>
                <a:gd name="T0" fmla="*/ 2 w 23"/>
                <a:gd name="T1" fmla="*/ 23 h 25"/>
                <a:gd name="T2" fmla="*/ 0 w 23"/>
                <a:gd name="T3" fmla="*/ 23 h 25"/>
                <a:gd name="T4" fmla="*/ 2 w 23"/>
                <a:gd name="T5" fmla="*/ 21 h 25"/>
                <a:gd name="T6" fmla="*/ 4 w 23"/>
                <a:gd name="T7" fmla="*/ 19 h 25"/>
                <a:gd name="T8" fmla="*/ 6 w 23"/>
                <a:gd name="T9" fmla="*/ 17 h 25"/>
                <a:gd name="T10" fmla="*/ 6 w 23"/>
                <a:gd name="T11" fmla="*/ 19 h 25"/>
                <a:gd name="T12" fmla="*/ 6 w 23"/>
                <a:gd name="T13" fmla="*/ 19 h 25"/>
                <a:gd name="T14" fmla="*/ 2 w 23"/>
                <a:gd name="T15" fmla="*/ 21 h 25"/>
                <a:gd name="T16" fmla="*/ 2 w 23"/>
                <a:gd name="T17" fmla="*/ 23 h 25"/>
                <a:gd name="T18" fmla="*/ 17 w 23"/>
                <a:gd name="T19" fmla="*/ 0 h 25"/>
                <a:gd name="T20" fmla="*/ 19 w 23"/>
                <a:gd name="T21" fmla="*/ 0 h 25"/>
                <a:gd name="T22" fmla="*/ 19 w 23"/>
                <a:gd name="T23" fmla="*/ 2 h 25"/>
                <a:gd name="T24" fmla="*/ 21 w 23"/>
                <a:gd name="T25" fmla="*/ 2 h 25"/>
                <a:gd name="T26" fmla="*/ 23 w 23"/>
                <a:gd name="T27" fmla="*/ 2 h 25"/>
                <a:gd name="T28" fmla="*/ 21 w 23"/>
                <a:gd name="T29" fmla="*/ 2 h 25"/>
                <a:gd name="T30" fmla="*/ 23 w 23"/>
                <a:gd name="T31" fmla="*/ 4 h 25"/>
                <a:gd name="T32" fmla="*/ 23 w 23"/>
                <a:gd name="T33" fmla="*/ 4 h 25"/>
                <a:gd name="T34" fmla="*/ 23 w 23"/>
                <a:gd name="T35" fmla="*/ 4 h 25"/>
                <a:gd name="T36" fmla="*/ 23 w 23"/>
                <a:gd name="T37" fmla="*/ 6 h 25"/>
                <a:gd name="T38" fmla="*/ 23 w 23"/>
                <a:gd name="T39" fmla="*/ 6 h 25"/>
                <a:gd name="T40" fmla="*/ 21 w 23"/>
                <a:gd name="T41" fmla="*/ 6 h 25"/>
                <a:gd name="T42" fmla="*/ 21 w 23"/>
                <a:gd name="T43" fmla="*/ 8 h 25"/>
                <a:gd name="T44" fmla="*/ 21 w 23"/>
                <a:gd name="T45" fmla="*/ 8 h 25"/>
                <a:gd name="T46" fmla="*/ 21 w 23"/>
                <a:gd name="T47" fmla="*/ 10 h 25"/>
                <a:gd name="T48" fmla="*/ 21 w 23"/>
                <a:gd name="T49" fmla="*/ 10 h 25"/>
                <a:gd name="T50" fmla="*/ 21 w 23"/>
                <a:gd name="T51" fmla="*/ 10 h 25"/>
                <a:gd name="T52" fmla="*/ 21 w 23"/>
                <a:gd name="T53" fmla="*/ 11 h 25"/>
                <a:gd name="T54" fmla="*/ 21 w 23"/>
                <a:gd name="T55" fmla="*/ 13 h 25"/>
                <a:gd name="T56" fmla="*/ 23 w 23"/>
                <a:gd name="T57" fmla="*/ 13 h 25"/>
                <a:gd name="T58" fmla="*/ 21 w 23"/>
                <a:gd name="T59" fmla="*/ 13 h 25"/>
                <a:gd name="T60" fmla="*/ 19 w 23"/>
                <a:gd name="T61" fmla="*/ 17 h 25"/>
                <a:gd name="T62" fmla="*/ 19 w 23"/>
                <a:gd name="T63" fmla="*/ 17 h 25"/>
                <a:gd name="T64" fmla="*/ 19 w 23"/>
                <a:gd name="T65" fmla="*/ 17 h 25"/>
                <a:gd name="T66" fmla="*/ 19 w 23"/>
                <a:gd name="T67" fmla="*/ 19 h 25"/>
                <a:gd name="T68" fmla="*/ 15 w 23"/>
                <a:gd name="T69" fmla="*/ 21 h 25"/>
                <a:gd name="T70" fmla="*/ 13 w 23"/>
                <a:gd name="T71" fmla="*/ 21 h 25"/>
                <a:gd name="T72" fmla="*/ 11 w 23"/>
                <a:gd name="T73" fmla="*/ 21 h 25"/>
                <a:gd name="T74" fmla="*/ 11 w 23"/>
                <a:gd name="T75" fmla="*/ 19 h 25"/>
                <a:gd name="T76" fmla="*/ 11 w 23"/>
                <a:gd name="T77" fmla="*/ 17 h 25"/>
                <a:gd name="T78" fmla="*/ 13 w 23"/>
                <a:gd name="T79" fmla="*/ 15 h 25"/>
                <a:gd name="T80" fmla="*/ 15 w 23"/>
                <a:gd name="T81" fmla="*/ 15 h 25"/>
                <a:gd name="T82" fmla="*/ 17 w 23"/>
                <a:gd name="T83" fmla="*/ 13 h 25"/>
                <a:gd name="T84" fmla="*/ 17 w 23"/>
                <a:gd name="T85" fmla="*/ 13 h 25"/>
                <a:gd name="T86" fmla="*/ 17 w 23"/>
                <a:gd name="T87" fmla="*/ 13 h 25"/>
                <a:gd name="T88" fmla="*/ 13 w 23"/>
                <a:gd name="T89" fmla="*/ 11 h 25"/>
                <a:gd name="T90" fmla="*/ 13 w 23"/>
                <a:gd name="T91" fmla="*/ 13 h 25"/>
                <a:gd name="T92" fmla="*/ 13 w 23"/>
                <a:gd name="T93" fmla="*/ 13 h 25"/>
                <a:gd name="T94" fmla="*/ 11 w 23"/>
                <a:gd name="T95" fmla="*/ 11 h 25"/>
                <a:gd name="T96" fmla="*/ 13 w 23"/>
                <a:gd name="T97" fmla="*/ 11 h 25"/>
                <a:gd name="T98" fmla="*/ 13 w 23"/>
                <a:gd name="T99" fmla="*/ 10 h 25"/>
                <a:gd name="T100" fmla="*/ 13 w 23"/>
                <a:gd name="T101" fmla="*/ 10 h 25"/>
                <a:gd name="T102" fmla="*/ 13 w 23"/>
                <a:gd name="T103" fmla="*/ 10 h 25"/>
                <a:gd name="T104" fmla="*/ 13 w 23"/>
                <a:gd name="T105" fmla="*/ 10 h 25"/>
                <a:gd name="T106" fmla="*/ 13 w 23"/>
                <a:gd name="T107" fmla="*/ 6 h 25"/>
                <a:gd name="T108" fmla="*/ 13 w 23"/>
                <a:gd name="T109" fmla="*/ 6 h 25"/>
                <a:gd name="T110" fmla="*/ 13 w 23"/>
                <a:gd name="T111" fmla="*/ 4 h 25"/>
                <a:gd name="T112" fmla="*/ 13 w 23"/>
                <a:gd name="T113" fmla="*/ 4 h 25"/>
                <a:gd name="T114" fmla="*/ 13 w 23"/>
                <a:gd name="T115" fmla="*/ 4 h 25"/>
                <a:gd name="T116" fmla="*/ 13 w 23"/>
                <a:gd name="T117" fmla="*/ 2 h 25"/>
                <a:gd name="T118" fmla="*/ 13 w 23"/>
                <a:gd name="T119" fmla="*/ 2 h 25"/>
                <a:gd name="T120" fmla="*/ 15 w 23"/>
                <a:gd name="T121" fmla="*/ 0 h 25"/>
                <a:gd name="T122" fmla="*/ 15 w 23"/>
                <a:gd name="T123" fmla="*/ 0 h 25"/>
                <a:gd name="T124" fmla="*/ 17 w 23"/>
                <a:gd name="T1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 h="25">
                  <a:moveTo>
                    <a:pt x="2" y="23"/>
                  </a:moveTo>
                  <a:lnTo>
                    <a:pt x="2" y="25"/>
                  </a:lnTo>
                  <a:lnTo>
                    <a:pt x="2" y="23"/>
                  </a:lnTo>
                  <a:lnTo>
                    <a:pt x="0" y="23"/>
                  </a:lnTo>
                  <a:lnTo>
                    <a:pt x="0" y="23"/>
                  </a:lnTo>
                  <a:lnTo>
                    <a:pt x="0" y="23"/>
                  </a:lnTo>
                  <a:lnTo>
                    <a:pt x="0" y="21"/>
                  </a:lnTo>
                  <a:lnTo>
                    <a:pt x="2" y="21"/>
                  </a:lnTo>
                  <a:lnTo>
                    <a:pt x="2" y="21"/>
                  </a:lnTo>
                  <a:lnTo>
                    <a:pt x="2" y="21"/>
                  </a:lnTo>
                  <a:lnTo>
                    <a:pt x="4" y="19"/>
                  </a:lnTo>
                  <a:lnTo>
                    <a:pt x="4" y="19"/>
                  </a:lnTo>
                  <a:lnTo>
                    <a:pt x="4" y="17"/>
                  </a:lnTo>
                  <a:lnTo>
                    <a:pt x="6" y="17"/>
                  </a:lnTo>
                  <a:lnTo>
                    <a:pt x="6" y="17"/>
                  </a:lnTo>
                  <a:lnTo>
                    <a:pt x="6" y="17"/>
                  </a:lnTo>
                  <a:lnTo>
                    <a:pt x="6" y="17"/>
                  </a:lnTo>
                  <a:lnTo>
                    <a:pt x="6" y="19"/>
                  </a:lnTo>
                  <a:lnTo>
                    <a:pt x="6" y="19"/>
                  </a:lnTo>
                  <a:lnTo>
                    <a:pt x="6" y="19"/>
                  </a:lnTo>
                  <a:lnTo>
                    <a:pt x="6" y="19"/>
                  </a:lnTo>
                  <a:lnTo>
                    <a:pt x="4" y="21"/>
                  </a:lnTo>
                  <a:lnTo>
                    <a:pt x="2" y="21"/>
                  </a:lnTo>
                  <a:lnTo>
                    <a:pt x="2" y="21"/>
                  </a:lnTo>
                  <a:lnTo>
                    <a:pt x="4" y="23"/>
                  </a:lnTo>
                  <a:lnTo>
                    <a:pt x="4" y="23"/>
                  </a:lnTo>
                  <a:lnTo>
                    <a:pt x="2" y="23"/>
                  </a:lnTo>
                  <a:lnTo>
                    <a:pt x="2" y="23"/>
                  </a:lnTo>
                  <a:close/>
                  <a:moveTo>
                    <a:pt x="17" y="0"/>
                  </a:moveTo>
                  <a:lnTo>
                    <a:pt x="17" y="0"/>
                  </a:lnTo>
                  <a:lnTo>
                    <a:pt x="19" y="0"/>
                  </a:lnTo>
                  <a:lnTo>
                    <a:pt x="19" y="0"/>
                  </a:lnTo>
                  <a:lnTo>
                    <a:pt x="19" y="0"/>
                  </a:lnTo>
                  <a:lnTo>
                    <a:pt x="19" y="0"/>
                  </a:lnTo>
                  <a:lnTo>
                    <a:pt x="19" y="2"/>
                  </a:lnTo>
                  <a:lnTo>
                    <a:pt x="19" y="2"/>
                  </a:lnTo>
                  <a:lnTo>
                    <a:pt x="19" y="2"/>
                  </a:lnTo>
                  <a:lnTo>
                    <a:pt x="21" y="2"/>
                  </a:lnTo>
                  <a:lnTo>
                    <a:pt x="21" y="2"/>
                  </a:lnTo>
                  <a:lnTo>
                    <a:pt x="23" y="2"/>
                  </a:lnTo>
                  <a:lnTo>
                    <a:pt x="23" y="2"/>
                  </a:lnTo>
                  <a:lnTo>
                    <a:pt x="23" y="2"/>
                  </a:lnTo>
                  <a:lnTo>
                    <a:pt x="23" y="2"/>
                  </a:lnTo>
                  <a:lnTo>
                    <a:pt x="23" y="2"/>
                  </a:lnTo>
                  <a:lnTo>
                    <a:pt x="21" y="2"/>
                  </a:lnTo>
                  <a:lnTo>
                    <a:pt x="21" y="2"/>
                  </a:lnTo>
                  <a:lnTo>
                    <a:pt x="23" y="2"/>
                  </a:lnTo>
                  <a:lnTo>
                    <a:pt x="23" y="4"/>
                  </a:lnTo>
                  <a:lnTo>
                    <a:pt x="23" y="4"/>
                  </a:lnTo>
                  <a:lnTo>
                    <a:pt x="23" y="4"/>
                  </a:lnTo>
                  <a:lnTo>
                    <a:pt x="23" y="4"/>
                  </a:lnTo>
                  <a:lnTo>
                    <a:pt x="23" y="4"/>
                  </a:lnTo>
                  <a:lnTo>
                    <a:pt x="23" y="4"/>
                  </a:lnTo>
                  <a:lnTo>
                    <a:pt x="23" y="4"/>
                  </a:lnTo>
                  <a:lnTo>
                    <a:pt x="23" y="4"/>
                  </a:lnTo>
                  <a:lnTo>
                    <a:pt x="23" y="4"/>
                  </a:lnTo>
                  <a:lnTo>
                    <a:pt x="23" y="6"/>
                  </a:lnTo>
                  <a:lnTo>
                    <a:pt x="23" y="6"/>
                  </a:lnTo>
                  <a:lnTo>
                    <a:pt x="23" y="6"/>
                  </a:lnTo>
                  <a:lnTo>
                    <a:pt x="23" y="6"/>
                  </a:lnTo>
                  <a:lnTo>
                    <a:pt x="23" y="6"/>
                  </a:lnTo>
                  <a:lnTo>
                    <a:pt x="23" y="6"/>
                  </a:lnTo>
                  <a:lnTo>
                    <a:pt x="21" y="6"/>
                  </a:lnTo>
                  <a:lnTo>
                    <a:pt x="21" y="6"/>
                  </a:lnTo>
                  <a:lnTo>
                    <a:pt x="21" y="6"/>
                  </a:lnTo>
                  <a:lnTo>
                    <a:pt x="21" y="8"/>
                  </a:lnTo>
                  <a:lnTo>
                    <a:pt x="21" y="8"/>
                  </a:lnTo>
                  <a:lnTo>
                    <a:pt x="21" y="8"/>
                  </a:lnTo>
                  <a:lnTo>
                    <a:pt x="21" y="8"/>
                  </a:lnTo>
                  <a:lnTo>
                    <a:pt x="21" y="8"/>
                  </a:lnTo>
                  <a:lnTo>
                    <a:pt x="21" y="8"/>
                  </a:lnTo>
                  <a:lnTo>
                    <a:pt x="21" y="10"/>
                  </a:lnTo>
                  <a:lnTo>
                    <a:pt x="21" y="10"/>
                  </a:lnTo>
                  <a:lnTo>
                    <a:pt x="21" y="10"/>
                  </a:lnTo>
                  <a:lnTo>
                    <a:pt x="21" y="10"/>
                  </a:lnTo>
                  <a:lnTo>
                    <a:pt x="21" y="10"/>
                  </a:lnTo>
                  <a:lnTo>
                    <a:pt x="21" y="10"/>
                  </a:lnTo>
                  <a:lnTo>
                    <a:pt x="21" y="10"/>
                  </a:lnTo>
                  <a:lnTo>
                    <a:pt x="21" y="11"/>
                  </a:lnTo>
                  <a:lnTo>
                    <a:pt x="21" y="11"/>
                  </a:lnTo>
                  <a:lnTo>
                    <a:pt x="21" y="11"/>
                  </a:lnTo>
                  <a:lnTo>
                    <a:pt x="21" y="11"/>
                  </a:lnTo>
                  <a:lnTo>
                    <a:pt x="21" y="11"/>
                  </a:lnTo>
                  <a:lnTo>
                    <a:pt x="21" y="13"/>
                  </a:lnTo>
                  <a:lnTo>
                    <a:pt x="21" y="13"/>
                  </a:lnTo>
                  <a:lnTo>
                    <a:pt x="23" y="13"/>
                  </a:lnTo>
                  <a:lnTo>
                    <a:pt x="23" y="13"/>
                  </a:lnTo>
                  <a:lnTo>
                    <a:pt x="21" y="13"/>
                  </a:lnTo>
                  <a:lnTo>
                    <a:pt x="21" y="13"/>
                  </a:lnTo>
                  <a:lnTo>
                    <a:pt x="21" y="13"/>
                  </a:lnTo>
                  <a:lnTo>
                    <a:pt x="21" y="15"/>
                  </a:lnTo>
                  <a:lnTo>
                    <a:pt x="21" y="15"/>
                  </a:lnTo>
                  <a:lnTo>
                    <a:pt x="19" y="17"/>
                  </a:lnTo>
                  <a:lnTo>
                    <a:pt x="19" y="17"/>
                  </a:lnTo>
                  <a:lnTo>
                    <a:pt x="19" y="17"/>
                  </a:lnTo>
                  <a:lnTo>
                    <a:pt x="19" y="17"/>
                  </a:lnTo>
                  <a:lnTo>
                    <a:pt x="19" y="17"/>
                  </a:lnTo>
                  <a:lnTo>
                    <a:pt x="19" y="17"/>
                  </a:lnTo>
                  <a:lnTo>
                    <a:pt x="19" y="17"/>
                  </a:lnTo>
                  <a:lnTo>
                    <a:pt x="19" y="19"/>
                  </a:lnTo>
                  <a:lnTo>
                    <a:pt x="19" y="19"/>
                  </a:lnTo>
                  <a:lnTo>
                    <a:pt x="19" y="19"/>
                  </a:lnTo>
                  <a:lnTo>
                    <a:pt x="19" y="19"/>
                  </a:lnTo>
                  <a:lnTo>
                    <a:pt x="17" y="21"/>
                  </a:lnTo>
                  <a:lnTo>
                    <a:pt x="15" y="21"/>
                  </a:lnTo>
                  <a:lnTo>
                    <a:pt x="13" y="21"/>
                  </a:lnTo>
                  <a:lnTo>
                    <a:pt x="13" y="21"/>
                  </a:lnTo>
                  <a:lnTo>
                    <a:pt x="13" y="21"/>
                  </a:lnTo>
                  <a:lnTo>
                    <a:pt x="11" y="21"/>
                  </a:lnTo>
                  <a:lnTo>
                    <a:pt x="11" y="21"/>
                  </a:lnTo>
                  <a:lnTo>
                    <a:pt x="11" y="21"/>
                  </a:lnTo>
                  <a:lnTo>
                    <a:pt x="11" y="21"/>
                  </a:lnTo>
                  <a:lnTo>
                    <a:pt x="11" y="19"/>
                  </a:lnTo>
                  <a:lnTo>
                    <a:pt x="11" y="19"/>
                  </a:lnTo>
                  <a:lnTo>
                    <a:pt x="11" y="17"/>
                  </a:lnTo>
                  <a:lnTo>
                    <a:pt x="11" y="17"/>
                  </a:lnTo>
                  <a:lnTo>
                    <a:pt x="11" y="17"/>
                  </a:lnTo>
                  <a:lnTo>
                    <a:pt x="13" y="17"/>
                  </a:lnTo>
                  <a:lnTo>
                    <a:pt x="13" y="17"/>
                  </a:lnTo>
                  <a:lnTo>
                    <a:pt x="13" y="15"/>
                  </a:lnTo>
                  <a:lnTo>
                    <a:pt x="13" y="15"/>
                  </a:lnTo>
                  <a:lnTo>
                    <a:pt x="15" y="15"/>
                  </a:lnTo>
                  <a:lnTo>
                    <a:pt x="15" y="15"/>
                  </a:lnTo>
                  <a:lnTo>
                    <a:pt x="15" y="13"/>
                  </a:lnTo>
                  <a:lnTo>
                    <a:pt x="15" y="13"/>
                  </a:lnTo>
                  <a:lnTo>
                    <a:pt x="17" y="13"/>
                  </a:lnTo>
                  <a:lnTo>
                    <a:pt x="17" y="13"/>
                  </a:lnTo>
                  <a:lnTo>
                    <a:pt x="17" y="13"/>
                  </a:lnTo>
                  <a:lnTo>
                    <a:pt x="17" y="13"/>
                  </a:lnTo>
                  <a:lnTo>
                    <a:pt x="17" y="13"/>
                  </a:lnTo>
                  <a:lnTo>
                    <a:pt x="17" y="13"/>
                  </a:lnTo>
                  <a:lnTo>
                    <a:pt x="17" y="13"/>
                  </a:lnTo>
                  <a:lnTo>
                    <a:pt x="15" y="13"/>
                  </a:lnTo>
                  <a:lnTo>
                    <a:pt x="15" y="13"/>
                  </a:lnTo>
                  <a:lnTo>
                    <a:pt x="13" y="11"/>
                  </a:lnTo>
                  <a:lnTo>
                    <a:pt x="13" y="11"/>
                  </a:lnTo>
                  <a:lnTo>
                    <a:pt x="13" y="11"/>
                  </a:lnTo>
                  <a:lnTo>
                    <a:pt x="13" y="13"/>
                  </a:lnTo>
                  <a:lnTo>
                    <a:pt x="13" y="13"/>
                  </a:lnTo>
                  <a:lnTo>
                    <a:pt x="13" y="13"/>
                  </a:lnTo>
                  <a:lnTo>
                    <a:pt x="13" y="13"/>
                  </a:lnTo>
                  <a:lnTo>
                    <a:pt x="13" y="13"/>
                  </a:lnTo>
                  <a:lnTo>
                    <a:pt x="11" y="11"/>
                  </a:lnTo>
                  <a:lnTo>
                    <a:pt x="11" y="11"/>
                  </a:lnTo>
                  <a:lnTo>
                    <a:pt x="13" y="11"/>
                  </a:lnTo>
                  <a:lnTo>
                    <a:pt x="13" y="11"/>
                  </a:lnTo>
                  <a:lnTo>
                    <a:pt x="13" y="11"/>
                  </a:lnTo>
                  <a:lnTo>
                    <a:pt x="13" y="11"/>
                  </a:lnTo>
                  <a:lnTo>
                    <a:pt x="13" y="10"/>
                  </a:lnTo>
                  <a:lnTo>
                    <a:pt x="13" y="10"/>
                  </a:lnTo>
                  <a:lnTo>
                    <a:pt x="13" y="10"/>
                  </a:lnTo>
                  <a:lnTo>
                    <a:pt x="13" y="10"/>
                  </a:lnTo>
                  <a:lnTo>
                    <a:pt x="13" y="10"/>
                  </a:lnTo>
                  <a:lnTo>
                    <a:pt x="13" y="10"/>
                  </a:lnTo>
                  <a:lnTo>
                    <a:pt x="13" y="10"/>
                  </a:lnTo>
                  <a:lnTo>
                    <a:pt x="13" y="10"/>
                  </a:lnTo>
                  <a:lnTo>
                    <a:pt x="13" y="10"/>
                  </a:lnTo>
                  <a:lnTo>
                    <a:pt x="13" y="10"/>
                  </a:lnTo>
                  <a:lnTo>
                    <a:pt x="13" y="10"/>
                  </a:lnTo>
                  <a:lnTo>
                    <a:pt x="13" y="10"/>
                  </a:lnTo>
                  <a:lnTo>
                    <a:pt x="13" y="8"/>
                  </a:lnTo>
                  <a:lnTo>
                    <a:pt x="13" y="6"/>
                  </a:lnTo>
                  <a:lnTo>
                    <a:pt x="11" y="6"/>
                  </a:lnTo>
                  <a:lnTo>
                    <a:pt x="11" y="6"/>
                  </a:lnTo>
                  <a:lnTo>
                    <a:pt x="13" y="6"/>
                  </a:lnTo>
                  <a:lnTo>
                    <a:pt x="13" y="6"/>
                  </a:lnTo>
                  <a:lnTo>
                    <a:pt x="13" y="4"/>
                  </a:lnTo>
                  <a:lnTo>
                    <a:pt x="13" y="4"/>
                  </a:lnTo>
                  <a:lnTo>
                    <a:pt x="13" y="4"/>
                  </a:lnTo>
                  <a:lnTo>
                    <a:pt x="13" y="4"/>
                  </a:lnTo>
                  <a:lnTo>
                    <a:pt x="13" y="4"/>
                  </a:lnTo>
                  <a:lnTo>
                    <a:pt x="13" y="4"/>
                  </a:lnTo>
                  <a:lnTo>
                    <a:pt x="13" y="4"/>
                  </a:lnTo>
                  <a:lnTo>
                    <a:pt x="13" y="4"/>
                  </a:lnTo>
                  <a:lnTo>
                    <a:pt x="13" y="4"/>
                  </a:lnTo>
                  <a:lnTo>
                    <a:pt x="13" y="4"/>
                  </a:lnTo>
                  <a:lnTo>
                    <a:pt x="13" y="2"/>
                  </a:lnTo>
                  <a:lnTo>
                    <a:pt x="13" y="2"/>
                  </a:lnTo>
                  <a:lnTo>
                    <a:pt x="13" y="2"/>
                  </a:lnTo>
                  <a:lnTo>
                    <a:pt x="13" y="2"/>
                  </a:lnTo>
                  <a:lnTo>
                    <a:pt x="13" y="0"/>
                  </a:lnTo>
                  <a:lnTo>
                    <a:pt x="15" y="0"/>
                  </a:lnTo>
                  <a:lnTo>
                    <a:pt x="15" y="0"/>
                  </a:lnTo>
                  <a:lnTo>
                    <a:pt x="15" y="0"/>
                  </a:lnTo>
                  <a:lnTo>
                    <a:pt x="15" y="0"/>
                  </a:lnTo>
                  <a:lnTo>
                    <a:pt x="15" y="0"/>
                  </a:lnTo>
                  <a:lnTo>
                    <a:pt x="17" y="0"/>
                  </a:lnTo>
                  <a:lnTo>
                    <a:pt x="17" y="0"/>
                  </a:lnTo>
                  <a:lnTo>
                    <a:pt x="17" y="0"/>
                  </a:lnTo>
                  <a:lnTo>
                    <a:pt x="17"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4" name="Freeform 193"/>
            <p:cNvSpPr>
              <a:spLocks noEditPoints="1"/>
            </p:cNvSpPr>
            <p:nvPr/>
          </p:nvSpPr>
          <p:spPr bwMode="auto">
            <a:xfrm>
              <a:off x="1141413" y="5033963"/>
              <a:ext cx="481013" cy="527050"/>
            </a:xfrm>
            <a:custGeom>
              <a:avLst/>
              <a:gdLst>
                <a:gd name="T0" fmla="*/ 71 w 303"/>
                <a:gd name="T1" fmla="*/ 257 h 332"/>
                <a:gd name="T2" fmla="*/ 303 w 303"/>
                <a:gd name="T3" fmla="*/ 251 h 332"/>
                <a:gd name="T4" fmla="*/ 40 w 303"/>
                <a:gd name="T5" fmla="*/ 242 h 332"/>
                <a:gd name="T6" fmla="*/ 213 w 303"/>
                <a:gd name="T7" fmla="*/ 226 h 332"/>
                <a:gd name="T8" fmla="*/ 293 w 303"/>
                <a:gd name="T9" fmla="*/ 224 h 332"/>
                <a:gd name="T10" fmla="*/ 278 w 303"/>
                <a:gd name="T11" fmla="*/ 222 h 332"/>
                <a:gd name="T12" fmla="*/ 245 w 303"/>
                <a:gd name="T13" fmla="*/ 211 h 332"/>
                <a:gd name="T14" fmla="*/ 234 w 303"/>
                <a:gd name="T15" fmla="*/ 186 h 332"/>
                <a:gd name="T16" fmla="*/ 241 w 303"/>
                <a:gd name="T17" fmla="*/ 186 h 332"/>
                <a:gd name="T18" fmla="*/ 241 w 303"/>
                <a:gd name="T19" fmla="*/ 176 h 332"/>
                <a:gd name="T20" fmla="*/ 280 w 303"/>
                <a:gd name="T21" fmla="*/ 172 h 332"/>
                <a:gd name="T22" fmla="*/ 211 w 303"/>
                <a:gd name="T23" fmla="*/ 171 h 332"/>
                <a:gd name="T24" fmla="*/ 209 w 303"/>
                <a:gd name="T25" fmla="*/ 167 h 332"/>
                <a:gd name="T26" fmla="*/ 207 w 303"/>
                <a:gd name="T27" fmla="*/ 165 h 332"/>
                <a:gd name="T28" fmla="*/ 172 w 303"/>
                <a:gd name="T29" fmla="*/ 163 h 332"/>
                <a:gd name="T30" fmla="*/ 209 w 303"/>
                <a:gd name="T31" fmla="*/ 159 h 332"/>
                <a:gd name="T32" fmla="*/ 209 w 303"/>
                <a:gd name="T33" fmla="*/ 163 h 332"/>
                <a:gd name="T34" fmla="*/ 74 w 303"/>
                <a:gd name="T35" fmla="*/ 163 h 332"/>
                <a:gd name="T36" fmla="*/ 71 w 303"/>
                <a:gd name="T37" fmla="*/ 161 h 332"/>
                <a:gd name="T38" fmla="*/ 71 w 303"/>
                <a:gd name="T39" fmla="*/ 155 h 332"/>
                <a:gd name="T40" fmla="*/ 65 w 303"/>
                <a:gd name="T41" fmla="*/ 157 h 332"/>
                <a:gd name="T42" fmla="*/ 67 w 303"/>
                <a:gd name="T43" fmla="*/ 155 h 332"/>
                <a:gd name="T44" fmla="*/ 245 w 303"/>
                <a:gd name="T45" fmla="*/ 153 h 332"/>
                <a:gd name="T46" fmla="*/ 245 w 303"/>
                <a:gd name="T47" fmla="*/ 153 h 332"/>
                <a:gd name="T48" fmla="*/ 48 w 303"/>
                <a:gd name="T49" fmla="*/ 144 h 332"/>
                <a:gd name="T50" fmla="*/ 38 w 303"/>
                <a:gd name="T51" fmla="*/ 146 h 332"/>
                <a:gd name="T52" fmla="*/ 40 w 303"/>
                <a:gd name="T53" fmla="*/ 146 h 332"/>
                <a:gd name="T54" fmla="*/ 167 w 303"/>
                <a:gd name="T55" fmla="*/ 142 h 332"/>
                <a:gd name="T56" fmla="*/ 167 w 303"/>
                <a:gd name="T57" fmla="*/ 142 h 332"/>
                <a:gd name="T58" fmla="*/ 165 w 303"/>
                <a:gd name="T59" fmla="*/ 142 h 332"/>
                <a:gd name="T60" fmla="*/ 38 w 303"/>
                <a:gd name="T61" fmla="*/ 142 h 332"/>
                <a:gd name="T62" fmla="*/ 34 w 303"/>
                <a:gd name="T63" fmla="*/ 140 h 332"/>
                <a:gd name="T64" fmla="*/ 159 w 303"/>
                <a:gd name="T65" fmla="*/ 138 h 332"/>
                <a:gd name="T66" fmla="*/ 153 w 303"/>
                <a:gd name="T67" fmla="*/ 140 h 332"/>
                <a:gd name="T68" fmla="*/ 121 w 303"/>
                <a:gd name="T69" fmla="*/ 134 h 332"/>
                <a:gd name="T70" fmla="*/ 132 w 303"/>
                <a:gd name="T71" fmla="*/ 134 h 332"/>
                <a:gd name="T72" fmla="*/ 130 w 303"/>
                <a:gd name="T73" fmla="*/ 132 h 332"/>
                <a:gd name="T74" fmla="*/ 220 w 303"/>
                <a:gd name="T75" fmla="*/ 130 h 332"/>
                <a:gd name="T76" fmla="*/ 138 w 303"/>
                <a:gd name="T77" fmla="*/ 130 h 332"/>
                <a:gd name="T78" fmla="*/ 207 w 303"/>
                <a:gd name="T79" fmla="*/ 128 h 332"/>
                <a:gd name="T80" fmla="*/ 142 w 303"/>
                <a:gd name="T81" fmla="*/ 130 h 332"/>
                <a:gd name="T82" fmla="*/ 142 w 303"/>
                <a:gd name="T83" fmla="*/ 128 h 332"/>
                <a:gd name="T84" fmla="*/ 107 w 303"/>
                <a:gd name="T85" fmla="*/ 119 h 332"/>
                <a:gd name="T86" fmla="*/ 101 w 303"/>
                <a:gd name="T87" fmla="*/ 115 h 332"/>
                <a:gd name="T88" fmla="*/ 94 w 303"/>
                <a:gd name="T89" fmla="*/ 113 h 332"/>
                <a:gd name="T90" fmla="*/ 140 w 303"/>
                <a:gd name="T91" fmla="*/ 109 h 332"/>
                <a:gd name="T92" fmla="*/ 126 w 303"/>
                <a:gd name="T93" fmla="*/ 105 h 332"/>
                <a:gd name="T94" fmla="*/ 142 w 303"/>
                <a:gd name="T95" fmla="*/ 105 h 332"/>
                <a:gd name="T96" fmla="*/ 243 w 303"/>
                <a:gd name="T97" fmla="*/ 40 h 332"/>
                <a:gd name="T98" fmla="*/ 236 w 303"/>
                <a:gd name="T99" fmla="*/ 32 h 332"/>
                <a:gd name="T100" fmla="*/ 240 w 303"/>
                <a:gd name="T101" fmla="*/ 30 h 332"/>
                <a:gd name="T102" fmla="*/ 234 w 303"/>
                <a:gd name="T103" fmla="*/ 29 h 332"/>
                <a:gd name="T104" fmla="*/ 220 w 303"/>
                <a:gd name="T105" fmla="*/ 23 h 332"/>
                <a:gd name="T106" fmla="*/ 228 w 303"/>
                <a:gd name="T107" fmla="*/ 15 h 332"/>
                <a:gd name="T108" fmla="*/ 228 w 303"/>
                <a:gd name="T109" fmla="*/ 15 h 332"/>
                <a:gd name="T110" fmla="*/ 218 w 303"/>
                <a:gd name="T111" fmla="*/ 15 h 332"/>
                <a:gd name="T112" fmla="*/ 217 w 303"/>
                <a:gd name="T113" fmla="*/ 13 h 332"/>
                <a:gd name="T114" fmla="*/ 211 w 303"/>
                <a:gd name="T115" fmla="*/ 2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3" h="332">
                  <a:moveTo>
                    <a:pt x="153" y="332"/>
                  </a:moveTo>
                  <a:lnTo>
                    <a:pt x="153" y="330"/>
                  </a:lnTo>
                  <a:lnTo>
                    <a:pt x="153" y="332"/>
                  </a:lnTo>
                  <a:close/>
                  <a:moveTo>
                    <a:pt x="71" y="257"/>
                  </a:moveTo>
                  <a:lnTo>
                    <a:pt x="71" y="255"/>
                  </a:lnTo>
                  <a:lnTo>
                    <a:pt x="71" y="257"/>
                  </a:lnTo>
                  <a:close/>
                  <a:moveTo>
                    <a:pt x="301" y="251"/>
                  </a:moveTo>
                  <a:lnTo>
                    <a:pt x="303" y="251"/>
                  </a:lnTo>
                  <a:lnTo>
                    <a:pt x="301" y="251"/>
                  </a:lnTo>
                  <a:close/>
                  <a:moveTo>
                    <a:pt x="40" y="242"/>
                  </a:moveTo>
                  <a:lnTo>
                    <a:pt x="40" y="240"/>
                  </a:lnTo>
                  <a:lnTo>
                    <a:pt x="40" y="242"/>
                  </a:lnTo>
                  <a:close/>
                  <a:moveTo>
                    <a:pt x="240" y="230"/>
                  </a:moveTo>
                  <a:lnTo>
                    <a:pt x="238" y="230"/>
                  </a:lnTo>
                  <a:lnTo>
                    <a:pt x="240" y="230"/>
                  </a:lnTo>
                  <a:close/>
                  <a:moveTo>
                    <a:pt x="213" y="226"/>
                  </a:moveTo>
                  <a:lnTo>
                    <a:pt x="211" y="228"/>
                  </a:lnTo>
                  <a:lnTo>
                    <a:pt x="211" y="226"/>
                  </a:lnTo>
                  <a:lnTo>
                    <a:pt x="213" y="226"/>
                  </a:lnTo>
                  <a:close/>
                  <a:moveTo>
                    <a:pt x="293" y="224"/>
                  </a:moveTo>
                  <a:lnTo>
                    <a:pt x="293" y="222"/>
                  </a:lnTo>
                  <a:lnTo>
                    <a:pt x="293" y="224"/>
                  </a:lnTo>
                  <a:close/>
                  <a:moveTo>
                    <a:pt x="280" y="222"/>
                  </a:moveTo>
                  <a:lnTo>
                    <a:pt x="278" y="222"/>
                  </a:lnTo>
                  <a:lnTo>
                    <a:pt x="280" y="222"/>
                  </a:lnTo>
                  <a:close/>
                  <a:moveTo>
                    <a:pt x="245" y="211"/>
                  </a:moveTo>
                  <a:lnTo>
                    <a:pt x="245" y="213"/>
                  </a:lnTo>
                  <a:lnTo>
                    <a:pt x="245" y="211"/>
                  </a:lnTo>
                  <a:lnTo>
                    <a:pt x="243" y="211"/>
                  </a:lnTo>
                  <a:lnTo>
                    <a:pt x="245" y="211"/>
                  </a:lnTo>
                  <a:close/>
                  <a:moveTo>
                    <a:pt x="234" y="188"/>
                  </a:moveTo>
                  <a:lnTo>
                    <a:pt x="234" y="186"/>
                  </a:lnTo>
                  <a:lnTo>
                    <a:pt x="234" y="188"/>
                  </a:lnTo>
                  <a:close/>
                  <a:moveTo>
                    <a:pt x="241" y="186"/>
                  </a:moveTo>
                  <a:lnTo>
                    <a:pt x="240" y="186"/>
                  </a:lnTo>
                  <a:lnTo>
                    <a:pt x="241" y="186"/>
                  </a:lnTo>
                  <a:close/>
                  <a:moveTo>
                    <a:pt x="241" y="176"/>
                  </a:moveTo>
                  <a:lnTo>
                    <a:pt x="241" y="178"/>
                  </a:lnTo>
                  <a:lnTo>
                    <a:pt x="240" y="176"/>
                  </a:lnTo>
                  <a:lnTo>
                    <a:pt x="241" y="176"/>
                  </a:lnTo>
                  <a:close/>
                  <a:moveTo>
                    <a:pt x="278" y="172"/>
                  </a:moveTo>
                  <a:lnTo>
                    <a:pt x="280" y="172"/>
                  </a:lnTo>
                  <a:lnTo>
                    <a:pt x="280" y="174"/>
                  </a:lnTo>
                  <a:lnTo>
                    <a:pt x="280" y="172"/>
                  </a:lnTo>
                  <a:lnTo>
                    <a:pt x="278" y="172"/>
                  </a:lnTo>
                  <a:close/>
                  <a:moveTo>
                    <a:pt x="211" y="171"/>
                  </a:moveTo>
                  <a:lnTo>
                    <a:pt x="209" y="171"/>
                  </a:lnTo>
                  <a:lnTo>
                    <a:pt x="211" y="171"/>
                  </a:lnTo>
                  <a:close/>
                  <a:moveTo>
                    <a:pt x="270" y="171"/>
                  </a:moveTo>
                  <a:lnTo>
                    <a:pt x="268" y="169"/>
                  </a:lnTo>
                  <a:lnTo>
                    <a:pt x="270" y="171"/>
                  </a:lnTo>
                  <a:close/>
                  <a:moveTo>
                    <a:pt x="209" y="167"/>
                  </a:moveTo>
                  <a:lnTo>
                    <a:pt x="209" y="169"/>
                  </a:lnTo>
                  <a:lnTo>
                    <a:pt x="209" y="167"/>
                  </a:lnTo>
                  <a:lnTo>
                    <a:pt x="207" y="167"/>
                  </a:lnTo>
                  <a:lnTo>
                    <a:pt x="207" y="165"/>
                  </a:lnTo>
                  <a:lnTo>
                    <a:pt x="207" y="167"/>
                  </a:lnTo>
                  <a:lnTo>
                    <a:pt x="209" y="167"/>
                  </a:lnTo>
                  <a:close/>
                  <a:moveTo>
                    <a:pt x="172" y="161"/>
                  </a:moveTo>
                  <a:lnTo>
                    <a:pt x="172" y="163"/>
                  </a:lnTo>
                  <a:lnTo>
                    <a:pt x="172" y="161"/>
                  </a:lnTo>
                  <a:close/>
                  <a:moveTo>
                    <a:pt x="209" y="163"/>
                  </a:moveTo>
                  <a:lnTo>
                    <a:pt x="209" y="161"/>
                  </a:lnTo>
                  <a:lnTo>
                    <a:pt x="209" y="159"/>
                  </a:lnTo>
                  <a:lnTo>
                    <a:pt x="211" y="159"/>
                  </a:lnTo>
                  <a:lnTo>
                    <a:pt x="211" y="161"/>
                  </a:lnTo>
                  <a:lnTo>
                    <a:pt x="209" y="161"/>
                  </a:lnTo>
                  <a:lnTo>
                    <a:pt x="209" y="163"/>
                  </a:lnTo>
                  <a:close/>
                  <a:moveTo>
                    <a:pt x="73" y="159"/>
                  </a:moveTo>
                  <a:lnTo>
                    <a:pt x="74" y="159"/>
                  </a:lnTo>
                  <a:lnTo>
                    <a:pt x="76" y="161"/>
                  </a:lnTo>
                  <a:lnTo>
                    <a:pt x="74" y="163"/>
                  </a:lnTo>
                  <a:lnTo>
                    <a:pt x="74" y="161"/>
                  </a:lnTo>
                  <a:lnTo>
                    <a:pt x="73" y="161"/>
                  </a:lnTo>
                  <a:lnTo>
                    <a:pt x="73" y="159"/>
                  </a:lnTo>
                  <a:lnTo>
                    <a:pt x="71" y="161"/>
                  </a:lnTo>
                  <a:lnTo>
                    <a:pt x="69" y="159"/>
                  </a:lnTo>
                  <a:lnTo>
                    <a:pt x="69" y="157"/>
                  </a:lnTo>
                  <a:lnTo>
                    <a:pt x="69" y="155"/>
                  </a:lnTo>
                  <a:lnTo>
                    <a:pt x="71" y="155"/>
                  </a:lnTo>
                  <a:lnTo>
                    <a:pt x="73" y="157"/>
                  </a:lnTo>
                  <a:lnTo>
                    <a:pt x="73" y="159"/>
                  </a:lnTo>
                  <a:close/>
                  <a:moveTo>
                    <a:pt x="67" y="155"/>
                  </a:moveTo>
                  <a:lnTo>
                    <a:pt x="65" y="157"/>
                  </a:lnTo>
                  <a:lnTo>
                    <a:pt x="63" y="157"/>
                  </a:lnTo>
                  <a:lnTo>
                    <a:pt x="63" y="155"/>
                  </a:lnTo>
                  <a:lnTo>
                    <a:pt x="65" y="155"/>
                  </a:lnTo>
                  <a:lnTo>
                    <a:pt x="67" y="155"/>
                  </a:lnTo>
                  <a:close/>
                  <a:moveTo>
                    <a:pt x="199" y="153"/>
                  </a:moveTo>
                  <a:lnTo>
                    <a:pt x="197" y="153"/>
                  </a:lnTo>
                  <a:lnTo>
                    <a:pt x="199" y="153"/>
                  </a:lnTo>
                  <a:close/>
                  <a:moveTo>
                    <a:pt x="245" y="153"/>
                  </a:moveTo>
                  <a:lnTo>
                    <a:pt x="247" y="153"/>
                  </a:lnTo>
                  <a:lnTo>
                    <a:pt x="245" y="153"/>
                  </a:lnTo>
                  <a:lnTo>
                    <a:pt x="247" y="153"/>
                  </a:lnTo>
                  <a:lnTo>
                    <a:pt x="245" y="153"/>
                  </a:lnTo>
                  <a:close/>
                  <a:moveTo>
                    <a:pt x="0" y="146"/>
                  </a:moveTo>
                  <a:lnTo>
                    <a:pt x="0" y="144"/>
                  </a:lnTo>
                  <a:lnTo>
                    <a:pt x="0" y="146"/>
                  </a:lnTo>
                  <a:close/>
                  <a:moveTo>
                    <a:pt x="48" y="144"/>
                  </a:moveTo>
                  <a:lnTo>
                    <a:pt x="46" y="144"/>
                  </a:lnTo>
                  <a:lnTo>
                    <a:pt x="48" y="144"/>
                  </a:lnTo>
                  <a:close/>
                  <a:moveTo>
                    <a:pt x="40" y="146"/>
                  </a:moveTo>
                  <a:lnTo>
                    <a:pt x="38" y="146"/>
                  </a:lnTo>
                  <a:lnTo>
                    <a:pt x="38" y="144"/>
                  </a:lnTo>
                  <a:lnTo>
                    <a:pt x="40" y="144"/>
                  </a:lnTo>
                  <a:lnTo>
                    <a:pt x="42" y="146"/>
                  </a:lnTo>
                  <a:lnTo>
                    <a:pt x="40" y="146"/>
                  </a:lnTo>
                  <a:close/>
                  <a:moveTo>
                    <a:pt x="46" y="144"/>
                  </a:moveTo>
                  <a:lnTo>
                    <a:pt x="46" y="142"/>
                  </a:lnTo>
                  <a:lnTo>
                    <a:pt x="46" y="144"/>
                  </a:lnTo>
                  <a:close/>
                  <a:moveTo>
                    <a:pt x="167" y="142"/>
                  </a:moveTo>
                  <a:lnTo>
                    <a:pt x="169" y="142"/>
                  </a:lnTo>
                  <a:lnTo>
                    <a:pt x="167" y="142"/>
                  </a:lnTo>
                  <a:lnTo>
                    <a:pt x="165" y="142"/>
                  </a:lnTo>
                  <a:lnTo>
                    <a:pt x="167" y="142"/>
                  </a:lnTo>
                  <a:close/>
                  <a:moveTo>
                    <a:pt x="165" y="142"/>
                  </a:moveTo>
                  <a:lnTo>
                    <a:pt x="163" y="142"/>
                  </a:lnTo>
                  <a:lnTo>
                    <a:pt x="163" y="140"/>
                  </a:lnTo>
                  <a:lnTo>
                    <a:pt x="165" y="142"/>
                  </a:lnTo>
                  <a:close/>
                  <a:moveTo>
                    <a:pt x="38" y="140"/>
                  </a:moveTo>
                  <a:lnTo>
                    <a:pt x="38" y="142"/>
                  </a:lnTo>
                  <a:lnTo>
                    <a:pt x="40" y="142"/>
                  </a:lnTo>
                  <a:lnTo>
                    <a:pt x="38" y="142"/>
                  </a:lnTo>
                  <a:lnTo>
                    <a:pt x="38" y="140"/>
                  </a:lnTo>
                  <a:lnTo>
                    <a:pt x="40" y="140"/>
                  </a:lnTo>
                  <a:lnTo>
                    <a:pt x="38" y="140"/>
                  </a:lnTo>
                  <a:close/>
                  <a:moveTo>
                    <a:pt x="34" y="140"/>
                  </a:moveTo>
                  <a:lnTo>
                    <a:pt x="34" y="138"/>
                  </a:lnTo>
                  <a:lnTo>
                    <a:pt x="34" y="140"/>
                  </a:lnTo>
                  <a:close/>
                  <a:moveTo>
                    <a:pt x="161" y="140"/>
                  </a:moveTo>
                  <a:lnTo>
                    <a:pt x="159" y="138"/>
                  </a:lnTo>
                  <a:lnTo>
                    <a:pt x="161" y="138"/>
                  </a:lnTo>
                  <a:lnTo>
                    <a:pt x="161" y="140"/>
                  </a:lnTo>
                  <a:close/>
                  <a:moveTo>
                    <a:pt x="153" y="138"/>
                  </a:moveTo>
                  <a:lnTo>
                    <a:pt x="153" y="140"/>
                  </a:lnTo>
                  <a:lnTo>
                    <a:pt x="153" y="138"/>
                  </a:lnTo>
                  <a:close/>
                  <a:moveTo>
                    <a:pt x="121" y="134"/>
                  </a:moveTo>
                  <a:lnTo>
                    <a:pt x="121" y="132"/>
                  </a:lnTo>
                  <a:lnTo>
                    <a:pt x="121" y="134"/>
                  </a:lnTo>
                  <a:close/>
                  <a:moveTo>
                    <a:pt x="134" y="136"/>
                  </a:moveTo>
                  <a:lnTo>
                    <a:pt x="132" y="134"/>
                  </a:lnTo>
                  <a:lnTo>
                    <a:pt x="132" y="132"/>
                  </a:lnTo>
                  <a:lnTo>
                    <a:pt x="132" y="134"/>
                  </a:lnTo>
                  <a:lnTo>
                    <a:pt x="134" y="134"/>
                  </a:lnTo>
                  <a:lnTo>
                    <a:pt x="134" y="136"/>
                  </a:lnTo>
                  <a:close/>
                  <a:moveTo>
                    <a:pt x="132" y="132"/>
                  </a:moveTo>
                  <a:lnTo>
                    <a:pt x="130" y="132"/>
                  </a:lnTo>
                  <a:lnTo>
                    <a:pt x="132" y="132"/>
                  </a:lnTo>
                  <a:close/>
                  <a:moveTo>
                    <a:pt x="220" y="130"/>
                  </a:moveTo>
                  <a:lnTo>
                    <a:pt x="218" y="130"/>
                  </a:lnTo>
                  <a:lnTo>
                    <a:pt x="220" y="130"/>
                  </a:lnTo>
                  <a:close/>
                  <a:moveTo>
                    <a:pt x="138" y="130"/>
                  </a:moveTo>
                  <a:lnTo>
                    <a:pt x="140" y="130"/>
                  </a:lnTo>
                  <a:lnTo>
                    <a:pt x="138" y="128"/>
                  </a:lnTo>
                  <a:lnTo>
                    <a:pt x="138" y="130"/>
                  </a:lnTo>
                  <a:close/>
                  <a:moveTo>
                    <a:pt x="128" y="128"/>
                  </a:moveTo>
                  <a:lnTo>
                    <a:pt x="126" y="128"/>
                  </a:lnTo>
                  <a:lnTo>
                    <a:pt x="128" y="128"/>
                  </a:lnTo>
                  <a:close/>
                  <a:moveTo>
                    <a:pt x="207" y="128"/>
                  </a:moveTo>
                  <a:lnTo>
                    <a:pt x="209" y="128"/>
                  </a:lnTo>
                  <a:lnTo>
                    <a:pt x="207" y="128"/>
                  </a:lnTo>
                  <a:close/>
                  <a:moveTo>
                    <a:pt x="142" y="128"/>
                  </a:moveTo>
                  <a:lnTo>
                    <a:pt x="142" y="130"/>
                  </a:lnTo>
                  <a:lnTo>
                    <a:pt x="142" y="128"/>
                  </a:lnTo>
                  <a:lnTo>
                    <a:pt x="140" y="126"/>
                  </a:lnTo>
                  <a:lnTo>
                    <a:pt x="140" y="128"/>
                  </a:lnTo>
                  <a:lnTo>
                    <a:pt x="142" y="128"/>
                  </a:lnTo>
                  <a:close/>
                  <a:moveTo>
                    <a:pt x="136" y="123"/>
                  </a:moveTo>
                  <a:lnTo>
                    <a:pt x="134" y="123"/>
                  </a:lnTo>
                  <a:lnTo>
                    <a:pt x="136" y="123"/>
                  </a:lnTo>
                  <a:close/>
                  <a:moveTo>
                    <a:pt x="107" y="119"/>
                  </a:moveTo>
                  <a:lnTo>
                    <a:pt x="105" y="119"/>
                  </a:lnTo>
                  <a:lnTo>
                    <a:pt x="107" y="119"/>
                  </a:lnTo>
                  <a:close/>
                  <a:moveTo>
                    <a:pt x="103" y="117"/>
                  </a:moveTo>
                  <a:lnTo>
                    <a:pt x="101" y="115"/>
                  </a:lnTo>
                  <a:lnTo>
                    <a:pt x="103" y="117"/>
                  </a:lnTo>
                  <a:close/>
                  <a:moveTo>
                    <a:pt x="94" y="113"/>
                  </a:moveTo>
                  <a:lnTo>
                    <a:pt x="94" y="115"/>
                  </a:lnTo>
                  <a:lnTo>
                    <a:pt x="94" y="113"/>
                  </a:lnTo>
                  <a:lnTo>
                    <a:pt x="92" y="113"/>
                  </a:lnTo>
                  <a:lnTo>
                    <a:pt x="94" y="113"/>
                  </a:lnTo>
                  <a:close/>
                  <a:moveTo>
                    <a:pt x="138" y="109"/>
                  </a:moveTo>
                  <a:lnTo>
                    <a:pt x="140" y="109"/>
                  </a:lnTo>
                  <a:lnTo>
                    <a:pt x="138" y="109"/>
                  </a:lnTo>
                  <a:close/>
                  <a:moveTo>
                    <a:pt x="126" y="105"/>
                  </a:moveTo>
                  <a:lnTo>
                    <a:pt x="128" y="105"/>
                  </a:lnTo>
                  <a:lnTo>
                    <a:pt x="126" y="105"/>
                  </a:lnTo>
                  <a:close/>
                  <a:moveTo>
                    <a:pt x="144" y="105"/>
                  </a:moveTo>
                  <a:lnTo>
                    <a:pt x="142" y="107"/>
                  </a:lnTo>
                  <a:lnTo>
                    <a:pt x="144" y="105"/>
                  </a:lnTo>
                  <a:lnTo>
                    <a:pt x="142" y="105"/>
                  </a:lnTo>
                  <a:lnTo>
                    <a:pt x="144" y="105"/>
                  </a:lnTo>
                  <a:close/>
                  <a:moveTo>
                    <a:pt x="243" y="42"/>
                  </a:moveTo>
                  <a:lnTo>
                    <a:pt x="241" y="42"/>
                  </a:lnTo>
                  <a:lnTo>
                    <a:pt x="243" y="40"/>
                  </a:lnTo>
                  <a:lnTo>
                    <a:pt x="241" y="40"/>
                  </a:lnTo>
                  <a:lnTo>
                    <a:pt x="243" y="40"/>
                  </a:lnTo>
                  <a:lnTo>
                    <a:pt x="243" y="42"/>
                  </a:lnTo>
                  <a:close/>
                  <a:moveTo>
                    <a:pt x="236" y="32"/>
                  </a:moveTo>
                  <a:lnTo>
                    <a:pt x="236" y="30"/>
                  </a:lnTo>
                  <a:lnTo>
                    <a:pt x="236" y="32"/>
                  </a:lnTo>
                  <a:close/>
                  <a:moveTo>
                    <a:pt x="240" y="29"/>
                  </a:moveTo>
                  <a:lnTo>
                    <a:pt x="240" y="30"/>
                  </a:lnTo>
                  <a:lnTo>
                    <a:pt x="238" y="30"/>
                  </a:lnTo>
                  <a:lnTo>
                    <a:pt x="236" y="30"/>
                  </a:lnTo>
                  <a:lnTo>
                    <a:pt x="234" y="30"/>
                  </a:lnTo>
                  <a:lnTo>
                    <a:pt x="234" y="29"/>
                  </a:lnTo>
                  <a:lnTo>
                    <a:pt x="236" y="29"/>
                  </a:lnTo>
                  <a:lnTo>
                    <a:pt x="238" y="29"/>
                  </a:lnTo>
                  <a:lnTo>
                    <a:pt x="240" y="29"/>
                  </a:lnTo>
                  <a:close/>
                  <a:moveTo>
                    <a:pt x="220" y="23"/>
                  </a:moveTo>
                  <a:lnTo>
                    <a:pt x="220" y="25"/>
                  </a:lnTo>
                  <a:lnTo>
                    <a:pt x="218" y="23"/>
                  </a:lnTo>
                  <a:lnTo>
                    <a:pt x="220" y="23"/>
                  </a:lnTo>
                  <a:close/>
                  <a:moveTo>
                    <a:pt x="228" y="15"/>
                  </a:moveTo>
                  <a:lnTo>
                    <a:pt x="230" y="15"/>
                  </a:lnTo>
                  <a:lnTo>
                    <a:pt x="228" y="15"/>
                  </a:lnTo>
                  <a:lnTo>
                    <a:pt x="228" y="17"/>
                  </a:lnTo>
                  <a:lnTo>
                    <a:pt x="228" y="15"/>
                  </a:lnTo>
                  <a:close/>
                  <a:moveTo>
                    <a:pt x="218" y="13"/>
                  </a:moveTo>
                  <a:lnTo>
                    <a:pt x="220" y="13"/>
                  </a:lnTo>
                  <a:lnTo>
                    <a:pt x="220" y="15"/>
                  </a:lnTo>
                  <a:lnTo>
                    <a:pt x="218" y="15"/>
                  </a:lnTo>
                  <a:lnTo>
                    <a:pt x="218" y="17"/>
                  </a:lnTo>
                  <a:lnTo>
                    <a:pt x="218" y="15"/>
                  </a:lnTo>
                  <a:lnTo>
                    <a:pt x="217" y="15"/>
                  </a:lnTo>
                  <a:lnTo>
                    <a:pt x="217" y="13"/>
                  </a:lnTo>
                  <a:lnTo>
                    <a:pt x="218" y="13"/>
                  </a:lnTo>
                  <a:close/>
                  <a:moveTo>
                    <a:pt x="211" y="2"/>
                  </a:moveTo>
                  <a:lnTo>
                    <a:pt x="211" y="0"/>
                  </a:lnTo>
                  <a:lnTo>
                    <a:pt x="211"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5" name="Freeform 194"/>
            <p:cNvSpPr>
              <a:spLocks/>
            </p:cNvSpPr>
            <p:nvPr/>
          </p:nvSpPr>
          <p:spPr bwMode="auto">
            <a:xfrm>
              <a:off x="6310313" y="4146550"/>
              <a:ext cx="23813" cy="46038"/>
            </a:xfrm>
            <a:custGeom>
              <a:avLst/>
              <a:gdLst>
                <a:gd name="T0" fmla="*/ 6 w 15"/>
                <a:gd name="T1" fmla="*/ 29 h 29"/>
                <a:gd name="T2" fmla="*/ 2 w 15"/>
                <a:gd name="T3" fmla="*/ 25 h 29"/>
                <a:gd name="T4" fmla="*/ 2 w 15"/>
                <a:gd name="T5" fmla="*/ 23 h 29"/>
                <a:gd name="T6" fmla="*/ 2 w 15"/>
                <a:gd name="T7" fmla="*/ 21 h 29"/>
                <a:gd name="T8" fmla="*/ 2 w 15"/>
                <a:gd name="T9" fmla="*/ 19 h 29"/>
                <a:gd name="T10" fmla="*/ 2 w 15"/>
                <a:gd name="T11" fmla="*/ 17 h 29"/>
                <a:gd name="T12" fmla="*/ 2 w 15"/>
                <a:gd name="T13" fmla="*/ 15 h 29"/>
                <a:gd name="T14" fmla="*/ 2 w 15"/>
                <a:gd name="T15" fmla="*/ 14 h 29"/>
                <a:gd name="T16" fmla="*/ 2 w 15"/>
                <a:gd name="T17" fmla="*/ 12 h 29"/>
                <a:gd name="T18" fmla="*/ 2 w 15"/>
                <a:gd name="T19" fmla="*/ 14 h 29"/>
                <a:gd name="T20" fmla="*/ 2 w 15"/>
                <a:gd name="T21" fmla="*/ 12 h 29"/>
                <a:gd name="T22" fmla="*/ 2 w 15"/>
                <a:gd name="T23" fmla="*/ 10 h 29"/>
                <a:gd name="T24" fmla="*/ 2 w 15"/>
                <a:gd name="T25" fmla="*/ 10 h 29"/>
                <a:gd name="T26" fmla="*/ 2 w 15"/>
                <a:gd name="T27" fmla="*/ 10 h 29"/>
                <a:gd name="T28" fmla="*/ 2 w 15"/>
                <a:gd name="T29" fmla="*/ 10 h 29"/>
                <a:gd name="T30" fmla="*/ 2 w 15"/>
                <a:gd name="T31" fmla="*/ 12 h 29"/>
                <a:gd name="T32" fmla="*/ 4 w 15"/>
                <a:gd name="T33" fmla="*/ 12 h 29"/>
                <a:gd name="T34" fmla="*/ 4 w 15"/>
                <a:gd name="T35" fmla="*/ 12 h 29"/>
                <a:gd name="T36" fmla="*/ 4 w 15"/>
                <a:gd name="T37" fmla="*/ 10 h 29"/>
                <a:gd name="T38" fmla="*/ 4 w 15"/>
                <a:gd name="T39" fmla="*/ 10 h 29"/>
                <a:gd name="T40" fmla="*/ 4 w 15"/>
                <a:gd name="T41" fmla="*/ 10 h 29"/>
                <a:gd name="T42" fmla="*/ 4 w 15"/>
                <a:gd name="T43" fmla="*/ 8 h 29"/>
                <a:gd name="T44" fmla="*/ 4 w 15"/>
                <a:gd name="T45" fmla="*/ 8 h 29"/>
                <a:gd name="T46" fmla="*/ 4 w 15"/>
                <a:gd name="T47" fmla="*/ 8 h 29"/>
                <a:gd name="T48" fmla="*/ 4 w 15"/>
                <a:gd name="T49" fmla="*/ 8 h 29"/>
                <a:gd name="T50" fmla="*/ 4 w 15"/>
                <a:gd name="T51" fmla="*/ 8 h 29"/>
                <a:gd name="T52" fmla="*/ 4 w 15"/>
                <a:gd name="T53" fmla="*/ 6 h 29"/>
                <a:gd name="T54" fmla="*/ 4 w 15"/>
                <a:gd name="T55" fmla="*/ 4 h 29"/>
                <a:gd name="T56" fmla="*/ 6 w 15"/>
                <a:gd name="T57" fmla="*/ 4 h 29"/>
                <a:gd name="T58" fmla="*/ 6 w 15"/>
                <a:gd name="T59" fmla="*/ 2 h 29"/>
                <a:gd name="T60" fmla="*/ 8 w 15"/>
                <a:gd name="T61" fmla="*/ 2 h 29"/>
                <a:gd name="T62" fmla="*/ 10 w 15"/>
                <a:gd name="T63" fmla="*/ 0 h 29"/>
                <a:gd name="T64" fmla="*/ 10 w 15"/>
                <a:gd name="T65" fmla="*/ 2 h 29"/>
                <a:gd name="T66" fmla="*/ 11 w 15"/>
                <a:gd name="T67" fmla="*/ 4 h 29"/>
                <a:gd name="T68" fmla="*/ 11 w 15"/>
                <a:gd name="T69" fmla="*/ 4 h 29"/>
                <a:gd name="T70" fmla="*/ 13 w 15"/>
                <a:gd name="T71" fmla="*/ 4 h 29"/>
                <a:gd name="T72" fmla="*/ 13 w 15"/>
                <a:gd name="T73" fmla="*/ 6 h 29"/>
                <a:gd name="T74" fmla="*/ 13 w 15"/>
                <a:gd name="T75" fmla="*/ 8 h 29"/>
                <a:gd name="T76" fmla="*/ 13 w 15"/>
                <a:gd name="T77" fmla="*/ 8 h 29"/>
                <a:gd name="T78" fmla="*/ 13 w 15"/>
                <a:gd name="T79" fmla="*/ 8 h 29"/>
                <a:gd name="T80" fmla="*/ 13 w 15"/>
                <a:gd name="T81" fmla="*/ 8 h 29"/>
                <a:gd name="T82" fmla="*/ 13 w 15"/>
                <a:gd name="T83" fmla="*/ 8 h 29"/>
                <a:gd name="T84" fmla="*/ 13 w 15"/>
                <a:gd name="T85" fmla="*/ 10 h 29"/>
                <a:gd name="T86" fmla="*/ 13 w 15"/>
                <a:gd name="T87" fmla="*/ 10 h 29"/>
                <a:gd name="T88" fmla="*/ 13 w 15"/>
                <a:gd name="T89" fmla="*/ 10 h 29"/>
                <a:gd name="T90" fmla="*/ 13 w 15"/>
                <a:gd name="T91" fmla="*/ 12 h 29"/>
                <a:gd name="T92" fmla="*/ 13 w 15"/>
                <a:gd name="T93" fmla="*/ 14 h 29"/>
                <a:gd name="T94" fmla="*/ 13 w 15"/>
                <a:gd name="T95" fmla="*/ 15 h 29"/>
                <a:gd name="T96" fmla="*/ 13 w 15"/>
                <a:gd name="T97" fmla="*/ 15 h 29"/>
                <a:gd name="T98" fmla="*/ 15 w 15"/>
                <a:gd name="T99" fmla="*/ 17 h 29"/>
                <a:gd name="T100" fmla="*/ 15 w 15"/>
                <a:gd name="T101" fmla="*/ 21 h 29"/>
                <a:gd name="T102" fmla="*/ 13 w 15"/>
                <a:gd name="T103" fmla="*/ 23 h 29"/>
                <a:gd name="T104" fmla="*/ 13 w 15"/>
                <a:gd name="T105" fmla="*/ 23 h 29"/>
                <a:gd name="T106" fmla="*/ 11 w 15"/>
                <a:gd name="T107" fmla="*/ 25 h 29"/>
                <a:gd name="T108" fmla="*/ 11 w 15"/>
                <a:gd name="T109" fmla="*/ 27 h 29"/>
                <a:gd name="T110" fmla="*/ 10 w 15"/>
                <a:gd name="T111" fmla="*/ 29 h 29"/>
                <a:gd name="T112" fmla="*/ 10 w 15"/>
                <a:gd name="T113" fmla="*/ 27 h 29"/>
                <a:gd name="T114" fmla="*/ 10 w 15"/>
                <a:gd name="T115" fmla="*/ 27 h 29"/>
                <a:gd name="T116" fmla="*/ 10 w 15"/>
                <a:gd name="T117" fmla="*/ 27 h 29"/>
                <a:gd name="T118" fmla="*/ 8 w 15"/>
                <a:gd name="T119"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 h="29">
                  <a:moveTo>
                    <a:pt x="8" y="27"/>
                  </a:moveTo>
                  <a:lnTo>
                    <a:pt x="8" y="29"/>
                  </a:lnTo>
                  <a:lnTo>
                    <a:pt x="6" y="29"/>
                  </a:lnTo>
                  <a:lnTo>
                    <a:pt x="6" y="29"/>
                  </a:lnTo>
                  <a:lnTo>
                    <a:pt x="4" y="29"/>
                  </a:lnTo>
                  <a:lnTo>
                    <a:pt x="4" y="29"/>
                  </a:lnTo>
                  <a:lnTo>
                    <a:pt x="4" y="27"/>
                  </a:lnTo>
                  <a:lnTo>
                    <a:pt x="2" y="25"/>
                  </a:lnTo>
                  <a:lnTo>
                    <a:pt x="2" y="25"/>
                  </a:lnTo>
                  <a:lnTo>
                    <a:pt x="2" y="25"/>
                  </a:lnTo>
                  <a:lnTo>
                    <a:pt x="2" y="25"/>
                  </a:lnTo>
                  <a:lnTo>
                    <a:pt x="2" y="23"/>
                  </a:lnTo>
                  <a:lnTo>
                    <a:pt x="2" y="23"/>
                  </a:lnTo>
                  <a:lnTo>
                    <a:pt x="2" y="21"/>
                  </a:lnTo>
                  <a:lnTo>
                    <a:pt x="2" y="21"/>
                  </a:lnTo>
                  <a:lnTo>
                    <a:pt x="2" y="21"/>
                  </a:lnTo>
                  <a:lnTo>
                    <a:pt x="2" y="19"/>
                  </a:lnTo>
                  <a:lnTo>
                    <a:pt x="2" y="19"/>
                  </a:lnTo>
                  <a:lnTo>
                    <a:pt x="2" y="19"/>
                  </a:lnTo>
                  <a:lnTo>
                    <a:pt x="2" y="19"/>
                  </a:lnTo>
                  <a:lnTo>
                    <a:pt x="2" y="19"/>
                  </a:lnTo>
                  <a:lnTo>
                    <a:pt x="2" y="17"/>
                  </a:lnTo>
                  <a:lnTo>
                    <a:pt x="2" y="17"/>
                  </a:lnTo>
                  <a:lnTo>
                    <a:pt x="2" y="17"/>
                  </a:lnTo>
                  <a:lnTo>
                    <a:pt x="2" y="17"/>
                  </a:lnTo>
                  <a:lnTo>
                    <a:pt x="2" y="17"/>
                  </a:lnTo>
                  <a:lnTo>
                    <a:pt x="2" y="15"/>
                  </a:lnTo>
                  <a:lnTo>
                    <a:pt x="2" y="15"/>
                  </a:lnTo>
                  <a:lnTo>
                    <a:pt x="2" y="15"/>
                  </a:lnTo>
                  <a:lnTo>
                    <a:pt x="0" y="14"/>
                  </a:lnTo>
                  <a:lnTo>
                    <a:pt x="2" y="14"/>
                  </a:lnTo>
                  <a:lnTo>
                    <a:pt x="2" y="14"/>
                  </a:lnTo>
                  <a:lnTo>
                    <a:pt x="0" y="12"/>
                  </a:lnTo>
                  <a:lnTo>
                    <a:pt x="2" y="12"/>
                  </a:lnTo>
                  <a:lnTo>
                    <a:pt x="2" y="12"/>
                  </a:lnTo>
                  <a:lnTo>
                    <a:pt x="2" y="12"/>
                  </a:lnTo>
                  <a:lnTo>
                    <a:pt x="2" y="12"/>
                  </a:lnTo>
                  <a:lnTo>
                    <a:pt x="2" y="12"/>
                  </a:lnTo>
                  <a:lnTo>
                    <a:pt x="2" y="14"/>
                  </a:lnTo>
                  <a:lnTo>
                    <a:pt x="2" y="14"/>
                  </a:lnTo>
                  <a:lnTo>
                    <a:pt x="2" y="12"/>
                  </a:lnTo>
                  <a:lnTo>
                    <a:pt x="2" y="12"/>
                  </a:lnTo>
                  <a:lnTo>
                    <a:pt x="2" y="12"/>
                  </a:lnTo>
                  <a:lnTo>
                    <a:pt x="2" y="12"/>
                  </a:lnTo>
                  <a:lnTo>
                    <a:pt x="2" y="12"/>
                  </a:lnTo>
                  <a:lnTo>
                    <a:pt x="2" y="12"/>
                  </a:lnTo>
                  <a:lnTo>
                    <a:pt x="2" y="12"/>
                  </a:lnTo>
                  <a:lnTo>
                    <a:pt x="2" y="10"/>
                  </a:lnTo>
                  <a:lnTo>
                    <a:pt x="2" y="10"/>
                  </a:lnTo>
                  <a:lnTo>
                    <a:pt x="2" y="10"/>
                  </a:lnTo>
                  <a:lnTo>
                    <a:pt x="2" y="10"/>
                  </a:lnTo>
                  <a:lnTo>
                    <a:pt x="2" y="10"/>
                  </a:lnTo>
                  <a:lnTo>
                    <a:pt x="2" y="10"/>
                  </a:lnTo>
                  <a:lnTo>
                    <a:pt x="2" y="10"/>
                  </a:lnTo>
                  <a:lnTo>
                    <a:pt x="2" y="10"/>
                  </a:lnTo>
                  <a:lnTo>
                    <a:pt x="2" y="10"/>
                  </a:lnTo>
                  <a:lnTo>
                    <a:pt x="2" y="10"/>
                  </a:lnTo>
                  <a:lnTo>
                    <a:pt x="2" y="10"/>
                  </a:lnTo>
                  <a:lnTo>
                    <a:pt x="2" y="10"/>
                  </a:lnTo>
                  <a:lnTo>
                    <a:pt x="2" y="10"/>
                  </a:lnTo>
                  <a:lnTo>
                    <a:pt x="2" y="10"/>
                  </a:lnTo>
                  <a:lnTo>
                    <a:pt x="2" y="10"/>
                  </a:lnTo>
                  <a:lnTo>
                    <a:pt x="2" y="12"/>
                  </a:lnTo>
                  <a:lnTo>
                    <a:pt x="2" y="12"/>
                  </a:lnTo>
                  <a:lnTo>
                    <a:pt x="2" y="12"/>
                  </a:lnTo>
                  <a:lnTo>
                    <a:pt x="2" y="12"/>
                  </a:lnTo>
                  <a:lnTo>
                    <a:pt x="4" y="12"/>
                  </a:lnTo>
                  <a:lnTo>
                    <a:pt x="4" y="12"/>
                  </a:lnTo>
                  <a:lnTo>
                    <a:pt x="4" y="12"/>
                  </a:lnTo>
                  <a:lnTo>
                    <a:pt x="4" y="12"/>
                  </a:lnTo>
                  <a:lnTo>
                    <a:pt x="4" y="12"/>
                  </a:lnTo>
                  <a:lnTo>
                    <a:pt x="4" y="12"/>
                  </a:lnTo>
                  <a:lnTo>
                    <a:pt x="4" y="12"/>
                  </a:lnTo>
                  <a:lnTo>
                    <a:pt x="4" y="10"/>
                  </a:lnTo>
                  <a:lnTo>
                    <a:pt x="4" y="10"/>
                  </a:lnTo>
                  <a:lnTo>
                    <a:pt x="4" y="10"/>
                  </a:lnTo>
                  <a:lnTo>
                    <a:pt x="4" y="10"/>
                  </a:lnTo>
                  <a:lnTo>
                    <a:pt x="4" y="10"/>
                  </a:lnTo>
                  <a:lnTo>
                    <a:pt x="4" y="10"/>
                  </a:lnTo>
                  <a:lnTo>
                    <a:pt x="4" y="10"/>
                  </a:lnTo>
                  <a:lnTo>
                    <a:pt x="4" y="10"/>
                  </a:lnTo>
                  <a:lnTo>
                    <a:pt x="4" y="10"/>
                  </a:lnTo>
                  <a:lnTo>
                    <a:pt x="4" y="10"/>
                  </a:lnTo>
                  <a:lnTo>
                    <a:pt x="4" y="10"/>
                  </a:lnTo>
                  <a:lnTo>
                    <a:pt x="4" y="10"/>
                  </a:lnTo>
                  <a:lnTo>
                    <a:pt x="4" y="10"/>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6"/>
                  </a:lnTo>
                  <a:lnTo>
                    <a:pt x="4" y="6"/>
                  </a:lnTo>
                  <a:lnTo>
                    <a:pt x="4" y="6"/>
                  </a:lnTo>
                  <a:lnTo>
                    <a:pt x="4" y="6"/>
                  </a:lnTo>
                  <a:lnTo>
                    <a:pt x="4" y="6"/>
                  </a:lnTo>
                  <a:lnTo>
                    <a:pt x="4" y="6"/>
                  </a:lnTo>
                  <a:lnTo>
                    <a:pt x="4" y="4"/>
                  </a:lnTo>
                  <a:lnTo>
                    <a:pt x="4" y="4"/>
                  </a:lnTo>
                  <a:lnTo>
                    <a:pt x="4" y="4"/>
                  </a:lnTo>
                  <a:lnTo>
                    <a:pt x="4" y="4"/>
                  </a:lnTo>
                  <a:lnTo>
                    <a:pt x="4" y="4"/>
                  </a:lnTo>
                  <a:lnTo>
                    <a:pt x="6" y="4"/>
                  </a:lnTo>
                  <a:lnTo>
                    <a:pt x="6" y="4"/>
                  </a:lnTo>
                  <a:lnTo>
                    <a:pt x="6" y="2"/>
                  </a:lnTo>
                  <a:lnTo>
                    <a:pt x="6" y="2"/>
                  </a:lnTo>
                  <a:lnTo>
                    <a:pt x="6" y="2"/>
                  </a:lnTo>
                  <a:lnTo>
                    <a:pt x="8" y="2"/>
                  </a:lnTo>
                  <a:lnTo>
                    <a:pt x="8" y="2"/>
                  </a:lnTo>
                  <a:lnTo>
                    <a:pt x="8" y="2"/>
                  </a:lnTo>
                  <a:lnTo>
                    <a:pt x="8" y="2"/>
                  </a:lnTo>
                  <a:lnTo>
                    <a:pt x="8" y="0"/>
                  </a:lnTo>
                  <a:lnTo>
                    <a:pt x="8" y="2"/>
                  </a:lnTo>
                  <a:lnTo>
                    <a:pt x="8" y="0"/>
                  </a:lnTo>
                  <a:lnTo>
                    <a:pt x="10" y="0"/>
                  </a:lnTo>
                  <a:lnTo>
                    <a:pt x="10" y="2"/>
                  </a:lnTo>
                  <a:lnTo>
                    <a:pt x="10" y="2"/>
                  </a:lnTo>
                  <a:lnTo>
                    <a:pt x="10" y="2"/>
                  </a:lnTo>
                  <a:lnTo>
                    <a:pt x="10" y="2"/>
                  </a:lnTo>
                  <a:lnTo>
                    <a:pt x="10" y="2"/>
                  </a:lnTo>
                  <a:lnTo>
                    <a:pt x="10" y="2"/>
                  </a:lnTo>
                  <a:lnTo>
                    <a:pt x="11" y="4"/>
                  </a:lnTo>
                  <a:lnTo>
                    <a:pt x="11" y="4"/>
                  </a:lnTo>
                  <a:lnTo>
                    <a:pt x="11" y="4"/>
                  </a:lnTo>
                  <a:lnTo>
                    <a:pt x="11" y="4"/>
                  </a:lnTo>
                  <a:lnTo>
                    <a:pt x="11" y="4"/>
                  </a:lnTo>
                  <a:lnTo>
                    <a:pt x="11" y="4"/>
                  </a:lnTo>
                  <a:lnTo>
                    <a:pt x="11" y="4"/>
                  </a:lnTo>
                  <a:lnTo>
                    <a:pt x="11" y="4"/>
                  </a:lnTo>
                  <a:lnTo>
                    <a:pt x="13" y="4"/>
                  </a:lnTo>
                  <a:lnTo>
                    <a:pt x="13" y="4"/>
                  </a:lnTo>
                  <a:lnTo>
                    <a:pt x="13" y="4"/>
                  </a:lnTo>
                  <a:lnTo>
                    <a:pt x="13" y="4"/>
                  </a:lnTo>
                  <a:lnTo>
                    <a:pt x="13" y="6"/>
                  </a:lnTo>
                  <a:lnTo>
                    <a:pt x="13" y="6"/>
                  </a:lnTo>
                  <a:lnTo>
                    <a:pt x="13" y="6"/>
                  </a:lnTo>
                  <a:lnTo>
                    <a:pt x="13" y="8"/>
                  </a:lnTo>
                  <a:lnTo>
                    <a:pt x="13" y="8"/>
                  </a:lnTo>
                  <a:lnTo>
                    <a:pt x="13" y="8"/>
                  </a:lnTo>
                  <a:lnTo>
                    <a:pt x="13" y="8"/>
                  </a:lnTo>
                  <a:lnTo>
                    <a:pt x="13" y="8"/>
                  </a:lnTo>
                  <a:lnTo>
                    <a:pt x="13" y="8"/>
                  </a:lnTo>
                  <a:lnTo>
                    <a:pt x="13" y="8"/>
                  </a:lnTo>
                  <a:lnTo>
                    <a:pt x="13" y="8"/>
                  </a:lnTo>
                  <a:lnTo>
                    <a:pt x="13" y="8"/>
                  </a:lnTo>
                  <a:lnTo>
                    <a:pt x="13" y="8"/>
                  </a:lnTo>
                  <a:lnTo>
                    <a:pt x="13" y="8"/>
                  </a:lnTo>
                  <a:lnTo>
                    <a:pt x="13" y="8"/>
                  </a:lnTo>
                  <a:lnTo>
                    <a:pt x="13" y="8"/>
                  </a:lnTo>
                  <a:lnTo>
                    <a:pt x="13" y="8"/>
                  </a:lnTo>
                  <a:lnTo>
                    <a:pt x="13" y="8"/>
                  </a:lnTo>
                  <a:lnTo>
                    <a:pt x="13" y="8"/>
                  </a:lnTo>
                  <a:lnTo>
                    <a:pt x="13" y="10"/>
                  </a:lnTo>
                  <a:lnTo>
                    <a:pt x="13" y="10"/>
                  </a:lnTo>
                  <a:lnTo>
                    <a:pt x="13" y="8"/>
                  </a:lnTo>
                  <a:lnTo>
                    <a:pt x="13" y="8"/>
                  </a:lnTo>
                  <a:lnTo>
                    <a:pt x="13" y="10"/>
                  </a:lnTo>
                  <a:lnTo>
                    <a:pt x="13" y="10"/>
                  </a:lnTo>
                  <a:lnTo>
                    <a:pt x="13" y="10"/>
                  </a:lnTo>
                  <a:lnTo>
                    <a:pt x="13" y="10"/>
                  </a:lnTo>
                  <a:lnTo>
                    <a:pt x="13" y="10"/>
                  </a:lnTo>
                  <a:lnTo>
                    <a:pt x="13" y="10"/>
                  </a:lnTo>
                  <a:lnTo>
                    <a:pt x="13" y="10"/>
                  </a:lnTo>
                  <a:lnTo>
                    <a:pt x="13" y="10"/>
                  </a:lnTo>
                  <a:lnTo>
                    <a:pt x="13" y="10"/>
                  </a:lnTo>
                  <a:lnTo>
                    <a:pt x="13" y="10"/>
                  </a:lnTo>
                  <a:lnTo>
                    <a:pt x="13" y="10"/>
                  </a:lnTo>
                  <a:lnTo>
                    <a:pt x="13" y="12"/>
                  </a:lnTo>
                  <a:lnTo>
                    <a:pt x="13" y="12"/>
                  </a:lnTo>
                  <a:lnTo>
                    <a:pt x="13" y="12"/>
                  </a:lnTo>
                  <a:lnTo>
                    <a:pt x="13" y="12"/>
                  </a:lnTo>
                  <a:lnTo>
                    <a:pt x="11" y="12"/>
                  </a:lnTo>
                  <a:lnTo>
                    <a:pt x="11" y="12"/>
                  </a:lnTo>
                  <a:lnTo>
                    <a:pt x="11" y="12"/>
                  </a:lnTo>
                  <a:lnTo>
                    <a:pt x="13" y="14"/>
                  </a:lnTo>
                  <a:lnTo>
                    <a:pt x="13" y="14"/>
                  </a:lnTo>
                  <a:lnTo>
                    <a:pt x="13" y="14"/>
                  </a:lnTo>
                  <a:lnTo>
                    <a:pt x="13" y="14"/>
                  </a:lnTo>
                  <a:lnTo>
                    <a:pt x="13" y="15"/>
                  </a:lnTo>
                  <a:lnTo>
                    <a:pt x="13" y="15"/>
                  </a:lnTo>
                  <a:lnTo>
                    <a:pt x="13" y="15"/>
                  </a:lnTo>
                  <a:lnTo>
                    <a:pt x="13" y="15"/>
                  </a:lnTo>
                  <a:lnTo>
                    <a:pt x="13" y="15"/>
                  </a:lnTo>
                  <a:lnTo>
                    <a:pt x="13" y="15"/>
                  </a:lnTo>
                  <a:lnTo>
                    <a:pt x="15" y="17"/>
                  </a:lnTo>
                  <a:lnTo>
                    <a:pt x="15" y="17"/>
                  </a:lnTo>
                  <a:lnTo>
                    <a:pt x="15" y="17"/>
                  </a:lnTo>
                  <a:lnTo>
                    <a:pt x="15" y="19"/>
                  </a:lnTo>
                  <a:lnTo>
                    <a:pt x="15" y="21"/>
                  </a:lnTo>
                  <a:lnTo>
                    <a:pt x="15" y="21"/>
                  </a:lnTo>
                  <a:lnTo>
                    <a:pt x="15" y="21"/>
                  </a:lnTo>
                  <a:lnTo>
                    <a:pt x="13" y="21"/>
                  </a:lnTo>
                  <a:lnTo>
                    <a:pt x="13" y="23"/>
                  </a:lnTo>
                  <a:lnTo>
                    <a:pt x="13" y="23"/>
                  </a:lnTo>
                  <a:lnTo>
                    <a:pt x="13" y="23"/>
                  </a:lnTo>
                  <a:lnTo>
                    <a:pt x="13" y="23"/>
                  </a:lnTo>
                  <a:lnTo>
                    <a:pt x="13" y="23"/>
                  </a:lnTo>
                  <a:lnTo>
                    <a:pt x="13" y="23"/>
                  </a:lnTo>
                  <a:lnTo>
                    <a:pt x="13" y="23"/>
                  </a:lnTo>
                  <a:lnTo>
                    <a:pt x="11" y="25"/>
                  </a:lnTo>
                  <a:lnTo>
                    <a:pt x="11" y="25"/>
                  </a:lnTo>
                  <a:lnTo>
                    <a:pt x="11" y="25"/>
                  </a:lnTo>
                  <a:lnTo>
                    <a:pt x="11" y="25"/>
                  </a:lnTo>
                  <a:lnTo>
                    <a:pt x="11" y="25"/>
                  </a:lnTo>
                  <a:lnTo>
                    <a:pt x="11" y="27"/>
                  </a:lnTo>
                  <a:lnTo>
                    <a:pt x="11" y="27"/>
                  </a:lnTo>
                  <a:lnTo>
                    <a:pt x="11" y="27"/>
                  </a:lnTo>
                  <a:lnTo>
                    <a:pt x="11" y="27"/>
                  </a:lnTo>
                  <a:lnTo>
                    <a:pt x="11" y="27"/>
                  </a:lnTo>
                  <a:lnTo>
                    <a:pt x="11" y="29"/>
                  </a:lnTo>
                  <a:lnTo>
                    <a:pt x="10" y="29"/>
                  </a:lnTo>
                  <a:lnTo>
                    <a:pt x="10" y="29"/>
                  </a:lnTo>
                  <a:lnTo>
                    <a:pt x="10" y="29"/>
                  </a:lnTo>
                  <a:lnTo>
                    <a:pt x="10" y="29"/>
                  </a:lnTo>
                  <a:lnTo>
                    <a:pt x="10" y="27"/>
                  </a:lnTo>
                  <a:lnTo>
                    <a:pt x="10" y="27"/>
                  </a:lnTo>
                  <a:lnTo>
                    <a:pt x="10" y="27"/>
                  </a:lnTo>
                  <a:lnTo>
                    <a:pt x="10" y="27"/>
                  </a:lnTo>
                  <a:lnTo>
                    <a:pt x="10" y="27"/>
                  </a:lnTo>
                  <a:lnTo>
                    <a:pt x="10" y="27"/>
                  </a:lnTo>
                  <a:lnTo>
                    <a:pt x="10" y="27"/>
                  </a:lnTo>
                  <a:lnTo>
                    <a:pt x="10" y="27"/>
                  </a:lnTo>
                  <a:lnTo>
                    <a:pt x="10" y="27"/>
                  </a:lnTo>
                  <a:lnTo>
                    <a:pt x="8" y="27"/>
                  </a:lnTo>
                  <a:lnTo>
                    <a:pt x="8" y="27"/>
                  </a:lnTo>
                  <a:lnTo>
                    <a:pt x="8" y="27"/>
                  </a:lnTo>
                  <a:lnTo>
                    <a:pt x="8" y="27"/>
                  </a:lnTo>
                  <a:lnTo>
                    <a:pt x="8" y="27"/>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6" name="Freeform 195"/>
            <p:cNvSpPr>
              <a:spLocks/>
            </p:cNvSpPr>
            <p:nvPr/>
          </p:nvSpPr>
          <p:spPr bwMode="auto">
            <a:xfrm>
              <a:off x="5541963" y="3436938"/>
              <a:ext cx="238125" cy="166688"/>
            </a:xfrm>
            <a:custGeom>
              <a:avLst/>
              <a:gdLst>
                <a:gd name="T0" fmla="*/ 135 w 150"/>
                <a:gd name="T1" fmla="*/ 71 h 105"/>
                <a:gd name="T2" fmla="*/ 140 w 150"/>
                <a:gd name="T3" fmla="*/ 67 h 105"/>
                <a:gd name="T4" fmla="*/ 150 w 150"/>
                <a:gd name="T5" fmla="*/ 67 h 105"/>
                <a:gd name="T6" fmla="*/ 150 w 150"/>
                <a:gd name="T7" fmla="*/ 75 h 105"/>
                <a:gd name="T8" fmla="*/ 142 w 150"/>
                <a:gd name="T9" fmla="*/ 80 h 105"/>
                <a:gd name="T10" fmla="*/ 140 w 150"/>
                <a:gd name="T11" fmla="*/ 79 h 105"/>
                <a:gd name="T12" fmla="*/ 136 w 150"/>
                <a:gd name="T13" fmla="*/ 79 h 105"/>
                <a:gd name="T14" fmla="*/ 135 w 150"/>
                <a:gd name="T15" fmla="*/ 82 h 105"/>
                <a:gd name="T16" fmla="*/ 138 w 150"/>
                <a:gd name="T17" fmla="*/ 82 h 105"/>
                <a:gd name="T18" fmla="*/ 135 w 150"/>
                <a:gd name="T19" fmla="*/ 86 h 105"/>
                <a:gd name="T20" fmla="*/ 136 w 150"/>
                <a:gd name="T21" fmla="*/ 88 h 105"/>
                <a:gd name="T22" fmla="*/ 133 w 150"/>
                <a:gd name="T23" fmla="*/ 98 h 105"/>
                <a:gd name="T24" fmla="*/ 123 w 150"/>
                <a:gd name="T25" fmla="*/ 102 h 105"/>
                <a:gd name="T26" fmla="*/ 113 w 150"/>
                <a:gd name="T27" fmla="*/ 98 h 105"/>
                <a:gd name="T28" fmla="*/ 104 w 150"/>
                <a:gd name="T29" fmla="*/ 96 h 105"/>
                <a:gd name="T30" fmla="*/ 92 w 150"/>
                <a:gd name="T31" fmla="*/ 98 h 105"/>
                <a:gd name="T32" fmla="*/ 85 w 150"/>
                <a:gd name="T33" fmla="*/ 103 h 105"/>
                <a:gd name="T34" fmla="*/ 77 w 150"/>
                <a:gd name="T35" fmla="*/ 103 h 105"/>
                <a:gd name="T36" fmla="*/ 62 w 150"/>
                <a:gd name="T37" fmla="*/ 103 h 105"/>
                <a:gd name="T38" fmla="*/ 46 w 150"/>
                <a:gd name="T39" fmla="*/ 102 h 105"/>
                <a:gd name="T40" fmla="*/ 42 w 150"/>
                <a:gd name="T41" fmla="*/ 98 h 105"/>
                <a:gd name="T42" fmla="*/ 37 w 150"/>
                <a:gd name="T43" fmla="*/ 90 h 105"/>
                <a:gd name="T44" fmla="*/ 39 w 150"/>
                <a:gd name="T45" fmla="*/ 84 h 105"/>
                <a:gd name="T46" fmla="*/ 29 w 150"/>
                <a:gd name="T47" fmla="*/ 86 h 105"/>
                <a:gd name="T48" fmla="*/ 21 w 150"/>
                <a:gd name="T49" fmla="*/ 82 h 105"/>
                <a:gd name="T50" fmla="*/ 19 w 150"/>
                <a:gd name="T51" fmla="*/ 77 h 105"/>
                <a:gd name="T52" fmla="*/ 17 w 150"/>
                <a:gd name="T53" fmla="*/ 71 h 105"/>
                <a:gd name="T54" fmla="*/ 8 w 150"/>
                <a:gd name="T55" fmla="*/ 63 h 105"/>
                <a:gd name="T56" fmla="*/ 6 w 150"/>
                <a:gd name="T57" fmla="*/ 57 h 105"/>
                <a:gd name="T58" fmla="*/ 2 w 150"/>
                <a:gd name="T59" fmla="*/ 50 h 105"/>
                <a:gd name="T60" fmla="*/ 10 w 150"/>
                <a:gd name="T61" fmla="*/ 46 h 105"/>
                <a:gd name="T62" fmla="*/ 15 w 150"/>
                <a:gd name="T63" fmla="*/ 42 h 105"/>
                <a:gd name="T64" fmla="*/ 19 w 150"/>
                <a:gd name="T65" fmla="*/ 34 h 105"/>
                <a:gd name="T66" fmla="*/ 23 w 150"/>
                <a:gd name="T67" fmla="*/ 27 h 105"/>
                <a:gd name="T68" fmla="*/ 27 w 150"/>
                <a:gd name="T69" fmla="*/ 17 h 105"/>
                <a:gd name="T70" fmla="*/ 35 w 150"/>
                <a:gd name="T71" fmla="*/ 11 h 105"/>
                <a:gd name="T72" fmla="*/ 42 w 150"/>
                <a:gd name="T73" fmla="*/ 7 h 105"/>
                <a:gd name="T74" fmla="*/ 46 w 150"/>
                <a:gd name="T75" fmla="*/ 4 h 105"/>
                <a:gd name="T76" fmla="*/ 52 w 150"/>
                <a:gd name="T77" fmla="*/ 7 h 105"/>
                <a:gd name="T78" fmla="*/ 60 w 150"/>
                <a:gd name="T79" fmla="*/ 7 h 105"/>
                <a:gd name="T80" fmla="*/ 67 w 150"/>
                <a:gd name="T81" fmla="*/ 7 h 105"/>
                <a:gd name="T82" fmla="*/ 75 w 150"/>
                <a:gd name="T83" fmla="*/ 13 h 105"/>
                <a:gd name="T84" fmla="*/ 90 w 150"/>
                <a:gd name="T85" fmla="*/ 7 h 105"/>
                <a:gd name="T86" fmla="*/ 98 w 150"/>
                <a:gd name="T87" fmla="*/ 2 h 105"/>
                <a:gd name="T88" fmla="*/ 106 w 150"/>
                <a:gd name="T89" fmla="*/ 4 h 105"/>
                <a:gd name="T90" fmla="*/ 110 w 150"/>
                <a:gd name="T91" fmla="*/ 7 h 105"/>
                <a:gd name="T92" fmla="*/ 110 w 150"/>
                <a:gd name="T93" fmla="*/ 11 h 105"/>
                <a:gd name="T94" fmla="*/ 115 w 150"/>
                <a:gd name="T95" fmla="*/ 19 h 105"/>
                <a:gd name="T96" fmla="*/ 119 w 150"/>
                <a:gd name="T97" fmla="*/ 27 h 105"/>
                <a:gd name="T98" fmla="*/ 125 w 150"/>
                <a:gd name="T99" fmla="*/ 32 h 105"/>
                <a:gd name="T100" fmla="*/ 127 w 150"/>
                <a:gd name="T101" fmla="*/ 44 h 105"/>
                <a:gd name="T102" fmla="*/ 125 w 150"/>
                <a:gd name="T103" fmla="*/ 54 h 105"/>
                <a:gd name="T104" fmla="*/ 125 w 150"/>
                <a:gd name="T105" fmla="*/ 6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0" h="105">
                  <a:moveTo>
                    <a:pt x="127" y="65"/>
                  </a:moveTo>
                  <a:lnTo>
                    <a:pt x="127" y="67"/>
                  </a:lnTo>
                  <a:lnTo>
                    <a:pt x="129" y="69"/>
                  </a:lnTo>
                  <a:lnTo>
                    <a:pt x="131" y="69"/>
                  </a:lnTo>
                  <a:lnTo>
                    <a:pt x="133" y="71"/>
                  </a:lnTo>
                  <a:lnTo>
                    <a:pt x="135" y="71"/>
                  </a:lnTo>
                  <a:lnTo>
                    <a:pt x="136" y="71"/>
                  </a:lnTo>
                  <a:lnTo>
                    <a:pt x="135" y="71"/>
                  </a:lnTo>
                  <a:lnTo>
                    <a:pt x="135" y="69"/>
                  </a:lnTo>
                  <a:lnTo>
                    <a:pt x="136" y="69"/>
                  </a:lnTo>
                  <a:lnTo>
                    <a:pt x="138" y="69"/>
                  </a:lnTo>
                  <a:lnTo>
                    <a:pt x="140" y="67"/>
                  </a:lnTo>
                  <a:lnTo>
                    <a:pt x="142" y="67"/>
                  </a:lnTo>
                  <a:lnTo>
                    <a:pt x="144" y="67"/>
                  </a:lnTo>
                  <a:lnTo>
                    <a:pt x="144" y="65"/>
                  </a:lnTo>
                  <a:lnTo>
                    <a:pt x="146" y="65"/>
                  </a:lnTo>
                  <a:lnTo>
                    <a:pt x="148" y="67"/>
                  </a:lnTo>
                  <a:lnTo>
                    <a:pt x="150" y="67"/>
                  </a:lnTo>
                  <a:lnTo>
                    <a:pt x="150" y="69"/>
                  </a:lnTo>
                  <a:lnTo>
                    <a:pt x="150" y="71"/>
                  </a:lnTo>
                  <a:lnTo>
                    <a:pt x="148" y="71"/>
                  </a:lnTo>
                  <a:lnTo>
                    <a:pt x="150" y="71"/>
                  </a:lnTo>
                  <a:lnTo>
                    <a:pt x="150" y="73"/>
                  </a:lnTo>
                  <a:lnTo>
                    <a:pt x="150" y="75"/>
                  </a:lnTo>
                  <a:lnTo>
                    <a:pt x="148" y="77"/>
                  </a:lnTo>
                  <a:lnTo>
                    <a:pt x="148" y="79"/>
                  </a:lnTo>
                  <a:lnTo>
                    <a:pt x="148" y="80"/>
                  </a:lnTo>
                  <a:lnTo>
                    <a:pt x="146" y="80"/>
                  </a:lnTo>
                  <a:lnTo>
                    <a:pt x="144" y="80"/>
                  </a:lnTo>
                  <a:lnTo>
                    <a:pt x="142" y="80"/>
                  </a:lnTo>
                  <a:lnTo>
                    <a:pt x="140" y="80"/>
                  </a:lnTo>
                  <a:lnTo>
                    <a:pt x="140" y="82"/>
                  </a:lnTo>
                  <a:lnTo>
                    <a:pt x="138" y="82"/>
                  </a:lnTo>
                  <a:lnTo>
                    <a:pt x="138" y="80"/>
                  </a:lnTo>
                  <a:lnTo>
                    <a:pt x="140" y="80"/>
                  </a:lnTo>
                  <a:lnTo>
                    <a:pt x="140" y="79"/>
                  </a:lnTo>
                  <a:lnTo>
                    <a:pt x="140" y="77"/>
                  </a:lnTo>
                  <a:lnTo>
                    <a:pt x="140" y="75"/>
                  </a:lnTo>
                  <a:lnTo>
                    <a:pt x="138" y="75"/>
                  </a:lnTo>
                  <a:lnTo>
                    <a:pt x="138" y="77"/>
                  </a:lnTo>
                  <a:lnTo>
                    <a:pt x="136" y="77"/>
                  </a:lnTo>
                  <a:lnTo>
                    <a:pt x="136" y="79"/>
                  </a:lnTo>
                  <a:lnTo>
                    <a:pt x="138" y="80"/>
                  </a:lnTo>
                  <a:lnTo>
                    <a:pt x="136" y="80"/>
                  </a:lnTo>
                  <a:lnTo>
                    <a:pt x="136" y="82"/>
                  </a:lnTo>
                  <a:lnTo>
                    <a:pt x="135" y="82"/>
                  </a:lnTo>
                  <a:lnTo>
                    <a:pt x="136" y="82"/>
                  </a:lnTo>
                  <a:lnTo>
                    <a:pt x="135" y="82"/>
                  </a:lnTo>
                  <a:lnTo>
                    <a:pt x="135" y="84"/>
                  </a:lnTo>
                  <a:lnTo>
                    <a:pt x="136" y="84"/>
                  </a:lnTo>
                  <a:lnTo>
                    <a:pt x="136" y="82"/>
                  </a:lnTo>
                  <a:lnTo>
                    <a:pt x="138" y="82"/>
                  </a:lnTo>
                  <a:lnTo>
                    <a:pt x="138" y="84"/>
                  </a:lnTo>
                  <a:lnTo>
                    <a:pt x="138" y="82"/>
                  </a:lnTo>
                  <a:lnTo>
                    <a:pt x="136" y="82"/>
                  </a:lnTo>
                  <a:lnTo>
                    <a:pt x="136" y="84"/>
                  </a:lnTo>
                  <a:lnTo>
                    <a:pt x="135" y="84"/>
                  </a:lnTo>
                  <a:lnTo>
                    <a:pt x="135" y="86"/>
                  </a:lnTo>
                  <a:lnTo>
                    <a:pt x="135" y="88"/>
                  </a:lnTo>
                  <a:lnTo>
                    <a:pt x="135" y="86"/>
                  </a:lnTo>
                  <a:lnTo>
                    <a:pt x="136" y="86"/>
                  </a:lnTo>
                  <a:lnTo>
                    <a:pt x="136" y="84"/>
                  </a:lnTo>
                  <a:lnTo>
                    <a:pt x="138" y="84"/>
                  </a:lnTo>
                  <a:lnTo>
                    <a:pt x="136" y="84"/>
                  </a:lnTo>
                  <a:lnTo>
                    <a:pt x="136" y="86"/>
                  </a:lnTo>
                  <a:lnTo>
                    <a:pt x="136" y="88"/>
                  </a:lnTo>
                  <a:lnTo>
                    <a:pt x="135" y="90"/>
                  </a:lnTo>
                  <a:lnTo>
                    <a:pt x="133" y="90"/>
                  </a:lnTo>
                  <a:lnTo>
                    <a:pt x="133" y="92"/>
                  </a:lnTo>
                  <a:lnTo>
                    <a:pt x="133" y="94"/>
                  </a:lnTo>
                  <a:lnTo>
                    <a:pt x="133" y="96"/>
                  </a:lnTo>
                  <a:lnTo>
                    <a:pt x="133" y="98"/>
                  </a:lnTo>
                  <a:lnTo>
                    <a:pt x="133" y="100"/>
                  </a:lnTo>
                  <a:lnTo>
                    <a:pt x="133" y="102"/>
                  </a:lnTo>
                  <a:lnTo>
                    <a:pt x="133" y="103"/>
                  </a:lnTo>
                  <a:lnTo>
                    <a:pt x="131" y="103"/>
                  </a:lnTo>
                  <a:lnTo>
                    <a:pt x="127" y="103"/>
                  </a:lnTo>
                  <a:lnTo>
                    <a:pt x="123" y="102"/>
                  </a:lnTo>
                  <a:lnTo>
                    <a:pt x="121" y="100"/>
                  </a:lnTo>
                  <a:lnTo>
                    <a:pt x="121" y="98"/>
                  </a:lnTo>
                  <a:lnTo>
                    <a:pt x="119" y="100"/>
                  </a:lnTo>
                  <a:lnTo>
                    <a:pt x="117" y="98"/>
                  </a:lnTo>
                  <a:lnTo>
                    <a:pt x="115" y="98"/>
                  </a:lnTo>
                  <a:lnTo>
                    <a:pt x="113" y="98"/>
                  </a:lnTo>
                  <a:lnTo>
                    <a:pt x="111" y="98"/>
                  </a:lnTo>
                  <a:lnTo>
                    <a:pt x="111" y="96"/>
                  </a:lnTo>
                  <a:lnTo>
                    <a:pt x="110" y="96"/>
                  </a:lnTo>
                  <a:lnTo>
                    <a:pt x="108" y="94"/>
                  </a:lnTo>
                  <a:lnTo>
                    <a:pt x="106" y="94"/>
                  </a:lnTo>
                  <a:lnTo>
                    <a:pt x="104" y="96"/>
                  </a:lnTo>
                  <a:lnTo>
                    <a:pt x="102" y="96"/>
                  </a:lnTo>
                  <a:lnTo>
                    <a:pt x="100" y="96"/>
                  </a:lnTo>
                  <a:lnTo>
                    <a:pt x="98" y="96"/>
                  </a:lnTo>
                  <a:lnTo>
                    <a:pt x="96" y="98"/>
                  </a:lnTo>
                  <a:lnTo>
                    <a:pt x="94" y="98"/>
                  </a:lnTo>
                  <a:lnTo>
                    <a:pt x="92" y="98"/>
                  </a:lnTo>
                  <a:lnTo>
                    <a:pt x="92" y="100"/>
                  </a:lnTo>
                  <a:lnTo>
                    <a:pt x="90" y="102"/>
                  </a:lnTo>
                  <a:lnTo>
                    <a:pt x="88" y="102"/>
                  </a:lnTo>
                  <a:lnTo>
                    <a:pt x="88" y="103"/>
                  </a:lnTo>
                  <a:lnTo>
                    <a:pt x="87" y="103"/>
                  </a:lnTo>
                  <a:lnTo>
                    <a:pt x="85" y="103"/>
                  </a:lnTo>
                  <a:lnTo>
                    <a:pt x="85" y="105"/>
                  </a:lnTo>
                  <a:lnTo>
                    <a:pt x="83" y="105"/>
                  </a:lnTo>
                  <a:lnTo>
                    <a:pt x="81" y="105"/>
                  </a:lnTo>
                  <a:lnTo>
                    <a:pt x="79" y="105"/>
                  </a:lnTo>
                  <a:lnTo>
                    <a:pt x="79" y="103"/>
                  </a:lnTo>
                  <a:lnTo>
                    <a:pt x="77" y="103"/>
                  </a:lnTo>
                  <a:lnTo>
                    <a:pt x="75" y="103"/>
                  </a:lnTo>
                  <a:lnTo>
                    <a:pt x="71" y="103"/>
                  </a:lnTo>
                  <a:lnTo>
                    <a:pt x="69" y="103"/>
                  </a:lnTo>
                  <a:lnTo>
                    <a:pt x="67" y="102"/>
                  </a:lnTo>
                  <a:lnTo>
                    <a:pt x="65" y="103"/>
                  </a:lnTo>
                  <a:lnTo>
                    <a:pt x="62" y="103"/>
                  </a:lnTo>
                  <a:lnTo>
                    <a:pt x="56" y="102"/>
                  </a:lnTo>
                  <a:lnTo>
                    <a:pt x="54" y="102"/>
                  </a:lnTo>
                  <a:lnTo>
                    <a:pt x="52" y="102"/>
                  </a:lnTo>
                  <a:lnTo>
                    <a:pt x="50" y="102"/>
                  </a:lnTo>
                  <a:lnTo>
                    <a:pt x="48" y="100"/>
                  </a:lnTo>
                  <a:lnTo>
                    <a:pt x="46" y="102"/>
                  </a:lnTo>
                  <a:lnTo>
                    <a:pt x="44" y="102"/>
                  </a:lnTo>
                  <a:lnTo>
                    <a:pt x="42" y="102"/>
                  </a:lnTo>
                  <a:lnTo>
                    <a:pt x="40" y="102"/>
                  </a:lnTo>
                  <a:lnTo>
                    <a:pt x="40" y="100"/>
                  </a:lnTo>
                  <a:lnTo>
                    <a:pt x="40" y="98"/>
                  </a:lnTo>
                  <a:lnTo>
                    <a:pt x="42" y="98"/>
                  </a:lnTo>
                  <a:lnTo>
                    <a:pt x="44" y="98"/>
                  </a:lnTo>
                  <a:lnTo>
                    <a:pt x="44" y="96"/>
                  </a:lnTo>
                  <a:lnTo>
                    <a:pt x="42" y="96"/>
                  </a:lnTo>
                  <a:lnTo>
                    <a:pt x="39" y="94"/>
                  </a:lnTo>
                  <a:lnTo>
                    <a:pt x="39" y="92"/>
                  </a:lnTo>
                  <a:lnTo>
                    <a:pt x="37" y="90"/>
                  </a:lnTo>
                  <a:lnTo>
                    <a:pt x="35" y="88"/>
                  </a:lnTo>
                  <a:lnTo>
                    <a:pt x="35" y="86"/>
                  </a:lnTo>
                  <a:lnTo>
                    <a:pt x="37" y="86"/>
                  </a:lnTo>
                  <a:lnTo>
                    <a:pt x="39" y="86"/>
                  </a:lnTo>
                  <a:lnTo>
                    <a:pt x="40" y="84"/>
                  </a:lnTo>
                  <a:lnTo>
                    <a:pt x="39" y="84"/>
                  </a:lnTo>
                  <a:lnTo>
                    <a:pt x="37" y="84"/>
                  </a:lnTo>
                  <a:lnTo>
                    <a:pt x="37" y="82"/>
                  </a:lnTo>
                  <a:lnTo>
                    <a:pt x="35" y="82"/>
                  </a:lnTo>
                  <a:lnTo>
                    <a:pt x="33" y="82"/>
                  </a:lnTo>
                  <a:lnTo>
                    <a:pt x="31" y="86"/>
                  </a:lnTo>
                  <a:lnTo>
                    <a:pt x="29" y="86"/>
                  </a:lnTo>
                  <a:lnTo>
                    <a:pt x="29" y="84"/>
                  </a:lnTo>
                  <a:lnTo>
                    <a:pt x="27" y="84"/>
                  </a:lnTo>
                  <a:lnTo>
                    <a:pt x="27" y="82"/>
                  </a:lnTo>
                  <a:lnTo>
                    <a:pt x="25" y="82"/>
                  </a:lnTo>
                  <a:lnTo>
                    <a:pt x="23" y="82"/>
                  </a:lnTo>
                  <a:lnTo>
                    <a:pt x="21" y="82"/>
                  </a:lnTo>
                  <a:lnTo>
                    <a:pt x="21" y="80"/>
                  </a:lnTo>
                  <a:lnTo>
                    <a:pt x="19" y="80"/>
                  </a:lnTo>
                  <a:lnTo>
                    <a:pt x="17" y="80"/>
                  </a:lnTo>
                  <a:lnTo>
                    <a:pt x="17" y="79"/>
                  </a:lnTo>
                  <a:lnTo>
                    <a:pt x="19" y="79"/>
                  </a:lnTo>
                  <a:lnTo>
                    <a:pt x="19" y="77"/>
                  </a:lnTo>
                  <a:lnTo>
                    <a:pt x="17" y="77"/>
                  </a:lnTo>
                  <a:lnTo>
                    <a:pt x="17" y="75"/>
                  </a:lnTo>
                  <a:lnTo>
                    <a:pt x="19" y="75"/>
                  </a:lnTo>
                  <a:lnTo>
                    <a:pt x="19" y="73"/>
                  </a:lnTo>
                  <a:lnTo>
                    <a:pt x="19" y="71"/>
                  </a:lnTo>
                  <a:lnTo>
                    <a:pt x="17" y="71"/>
                  </a:lnTo>
                  <a:lnTo>
                    <a:pt x="15" y="71"/>
                  </a:lnTo>
                  <a:lnTo>
                    <a:pt x="14" y="69"/>
                  </a:lnTo>
                  <a:lnTo>
                    <a:pt x="12" y="69"/>
                  </a:lnTo>
                  <a:lnTo>
                    <a:pt x="10" y="67"/>
                  </a:lnTo>
                  <a:lnTo>
                    <a:pt x="8" y="65"/>
                  </a:lnTo>
                  <a:lnTo>
                    <a:pt x="8" y="63"/>
                  </a:lnTo>
                  <a:lnTo>
                    <a:pt x="8" y="61"/>
                  </a:lnTo>
                  <a:lnTo>
                    <a:pt x="8" y="59"/>
                  </a:lnTo>
                  <a:lnTo>
                    <a:pt x="8" y="57"/>
                  </a:lnTo>
                  <a:lnTo>
                    <a:pt x="8" y="59"/>
                  </a:lnTo>
                  <a:lnTo>
                    <a:pt x="6" y="59"/>
                  </a:lnTo>
                  <a:lnTo>
                    <a:pt x="6" y="57"/>
                  </a:lnTo>
                  <a:lnTo>
                    <a:pt x="4" y="55"/>
                  </a:lnTo>
                  <a:lnTo>
                    <a:pt x="2" y="54"/>
                  </a:lnTo>
                  <a:lnTo>
                    <a:pt x="0" y="54"/>
                  </a:lnTo>
                  <a:lnTo>
                    <a:pt x="0" y="52"/>
                  </a:lnTo>
                  <a:lnTo>
                    <a:pt x="0" y="50"/>
                  </a:lnTo>
                  <a:lnTo>
                    <a:pt x="2" y="50"/>
                  </a:lnTo>
                  <a:lnTo>
                    <a:pt x="4" y="50"/>
                  </a:lnTo>
                  <a:lnTo>
                    <a:pt x="6" y="50"/>
                  </a:lnTo>
                  <a:lnTo>
                    <a:pt x="6" y="48"/>
                  </a:lnTo>
                  <a:lnTo>
                    <a:pt x="8" y="48"/>
                  </a:lnTo>
                  <a:lnTo>
                    <a:pt x="8" y="46"/>
                  </a:lnTo>
                  <a:lnTo>
                    <a:pt x="10" y="46"/>
                  </a:lnTo>
                  <a:lnTo>
                    <a:pt x="10" y="48"/>
                  </a:lnTo>
                  <a:lnTo>
                    <a:pt x="12" y="48"/>
                  </a:lnTo>
                  <a:lnTo>
                    <a:pt x="14" y="46"/>
                  </a:lnTo>
                  <a:lnTo>
                    <a:pt x="14" y="44"/>
                  </a:lnTo>
                  <a:lnTo>
                    <a:pt x="15" y="44"/>
                  </a:lnTo>
                  <a:lnTo>
                    <a:pt x="15" y="42"/>
                  </a:lnTo>
                  <a:lnTo>
                    <a:pt x="15" y="40"/>
                  </a:lnTo>
                  <a:lnTo>
                    <a:pt x="15" y="38"/>
                  </a:lnTo>
                  <a:lnTo>
                    <a:pt x="17" y="38"/>
                  </a:lnTo>
                  <a:lnTo>
                    <a:pt x="19" y="38"/>
                  </a:lnTo>
                  <a:lnTo>
                    <a:pt x="19" y="36"/>
                  </a:lnTo>
                  <a:lnTo>
                    <a:pt x="19" y="34"/>
                  </a:lnTo>
                  <a:lnTo>
                    <a:pt x="21" y="34"/>
                  </a:lnTo>
                  <a:lnTo>
                    <a:pt x="21" y="32"/>
                  </a:lnTo>
                  <a:lnTo>
                    <a:pt x="21" y="31"/>
                  </a:lnTo>
                  <a:lnTo>
                    <a:pt x="21" y="29"/>
                  </a:lnTo>
                  <a:lnTo>
                    <a:pt x="23" y="29"/>
                  </a:lnTo>
                  <a:lnTo>
                    <a:pt x="23" y="27"/>
                  </a:lnTo>
                  <a:lnTo>
                    <a:pt x="25" y="27"/>
                  </a:lnTo>
                  <a:lnTo>
                    <a:pt x="25" y="25"/>
                  </a:lnTo>
                  <a:lnTo>
                    <a:pt x="25" y="23"/>
                  </a:lnTo>
                  <a:lnTo>
                    <a:pt x="27" y="21"/>
                  </a:lnTo>
                  <a:lnTo>
                    <a:pt x="27" y="19"/>
                  </a:lnTo>
                  <a:lnTo>
                    <a:pt x="27" y="17"/>
                  </a:lnTo>
                  <a:lnTo>
                    <a:pt x="29" y="17"/>
                  </a:lnTo>
                  <a:lnTo>
                    <a:pt x="31" y="15"/>
                  </a:lnTo>
                  <a:lnTo>
                    <a:pt x="31" y="13"/>
                  </a:lnTo>
                  <a:lnTo>
                    <a:pt x="33" y="13"/>
                  </a:lnTo>
                  <a:lnTo>
                    <a:pt x="35" y="13"/>
                  </a:lnTo>
                  <a:lnTo>
                    <a:pt x="35" y="11"/>
                  </a:lnTo>
                  <a:lnTo>
                    <a:pt x="37" y="11"/>
                  </a:lnTo>
                  <a:lnTo>
                    <a:pt x="39" y="11"/>
                  </a:lnTo>
                  <a:lnTo>
                    <a:pt x="39" y="9"/>
                  </a:lnTo>
                  <a:lnTo>
                    <a:pt x="40" y="9"/>
                  </a:lnTo>
                  <a:lnTo>
                    <a:pt x="40" y="7"/>
                  </a:lnTo>
                  <a:lnTo>
                    <a:pt x="42" y="7"/>
                  </a:lnTo>
                  <a:lnTo>
                    <a:pt x="42" y="6"/>
                  </a:lnTo>
                  <a:lnTo>
                    <a:pt x="42" y="7"/>
                  </a:lnTo>
                  <a:lnTo>
                    <a:pt x="44" y="7"/>
                  </a:lnTo>
                  <a:lnTo>
                    <a:pt x="44" y="6"/>
                  </a:lnTo>
                  <a:lnTo>
                    <a:pt x="44" y="4"/>
                  </a:lnTo>
                  <a:lnTo>
                    <a:pt x="46" y="4"/>
                  </a:lnTo>
                  <a:lnTo>
                    <a:pt x="48" y="6"/>
                  </a:lnTo>
                  <a:lnTo>
                    <a:pt x="50" y="6"/>
                  </a:lnTo>
                  <a:lnTo>
                    <a:pt x="50" y="7"/>
                  </a:lnTo>
                  <a:lnTo>
                    <a:pt x="50" y="6"/>
                  </a:lnTo>
                  <a:lnTo>
                    <a:pt x="50" y="7"/>
                  </a:lnTo>
                  <a:lnTo>
                    <a:pt x="52" y="7"/>
                  </a:lnTo>
                  <a:lnTo>
                    <a:pt x="52" y="6"/>
                  </a:lnTo>
                  <a:lnTo>
                    <a:pt x="54" y="6"/>
                  </a:lnTo>
                  <a:lnTo>
                    <a:pt x="54" y="7"/>
                  </a:lnTo>
                  <a:lnTo>
                    <a:pt x="56" y="7"/>
                  </a:lnTo>
                  <a:lnTo>
                    <a:pt x="58" y="7"/>
                  </a:lnTo>
                  <a:lnTo>
                    <a:pt x="60" y="7"/>
                  </a:lnTo>
                  <a:lnTo>
                    <a:pt x="62" y="7"/>
                  </a:lnTo>
                  <a:lnTo>
                    <a:pt x="62" y="9"/>
                  </a:lnTo>
                  <a:lnTo>
                    <a:pt x="63" y="9"/>
                  </a:lnTo>
                  <a:lnTo>
                    <a:pt x="63" y="7"/>
                  </a:lnTo>
                  <a:lnTo>
                    <a:pt x="65" y="7"/>
                  </a:lnTo>
                  <a:lnTo>
                    <a:pt x="67" y="7"/>
                  </a:lnTo>
                  <a:lnTo>
                    <a:pt x="69" y="7"/>
                  </a:lnTo>
                  <a:lnTo>
                    <a:pt x="69" y="9"/>
                  </a:lnTo>
                  <a:lnTo>
                    <a:pt x="71" y="11"/>
                  </a:lnTo>
                  <a:lnTo>
                    <a:pt x="73" y="11"/>
                  </a:lnTo>
                  <a:lnTo>
                    <a:pt x="73" y="13"/>
                  </a:lnTo>
                  <a:lnTo>
                    <a:pt x="75" y="13"/>
                  </a:lnTo>
                  <a:lnTo>
                    <a:pt x="77" y="13"/>
                  </a:lnTo>
                  <a:lnTo>
                    <a:pt x="77" y="11"/>
                  </a:lnTo>
                  <a:lnTo>
                    <a:pt x="79" y="9"/>
                  </a:lnTo>
                  <a:lnTo>
                    <a:pt x="87" y="7"/>
                  </a:lnTo>
                  <a:lnTo>
                    <a:pt x="88" y="7"/>
                  </a:lnTo>
                  <a:lnTo>
                    <a:pt x="90" y="7"/>
                  </a:lnTo>
                  <a:lnTo>
                    <a:pt x="92" y="7"/>
                  </a:lnTo>
                  <a:lnTo>
                    <a:pt x="94" y="6"/>
                  </a:lnTo>
                  <a:lnTo>
                    <a:pt x="94" y="4"/>
                  </a:lnTo>
                  <a:lnTo>
                    <a:pt x="96" y="4"/>
                  </a:lnTo>
                  <a:lnTo>
                    <a:pt x="96" y="2"/>
                  </a:lnTo>
                  <a:lnTo>
                    <a:pt x="98" y="2"/>
                  </a:lnTo>
                  <a:lnTo>
                    <a:pt x="100" y="0"/>
                  </a:lnTo>
                  <a:lnTo>
                    <a:pt x="102" y="0"/>
                  </a:lnTo>
                  <a:lnTo>
                    <a:pt x="104" y="0"/>
                  </a:lnTo>
                  <a:lnTo>
                    <a:pt x="106" y="2"/>
                  </a:lnTo>
                  <a:lnTo>
                    <a:pt x="108" y="2"/>
                  </a:lnTo>
                  <a:lnTo>
                    <a:pt x="106" y="4"/>
                  </a:lnTo>
                  <a:lnTo>
                    <a:pt x="108" y="4"/>
                  </a:lnTo>
                  <a:lnTo>
                    <a:pt x="108" y="6"/>
                  </a:lnTo>
                  <a:lnTo>
                    <a:pt x="110" y="6"/>
                  </a:lnTo>
                  <a:lnTo>
                    <a:pt x="108" y="6"/>
                  </a:lnTo>
                  <a:lnTo>
                    <a:pt x="110" y="6"/>
                  </a:lnTo>
                  <a:lnTo>
                    <a:pt x="110" y="7"/>
                  </a:lnTo>
                  <a:lnTo>
                    <a:pt x="110" y="6"/>
                  </a:lnTo>
                  <a:lnTo>
                    <a:pt x="110" y="7"/>
                  </a:lnTo>
                  <a:lnTo>
                    <a:pt x="110" y="9"/>
                  </a:lnTo>
                  <a:lnTo>
                    <a:pt x="111" y="9"/>
                  </a:lnTo>
                  <a:lnTo>
                    <a:pt x="111" y="11"/>
                  </a:lnTo>
                  <a:lnTo>
                    <a:pt x="110" y="11"/>
                  </a:lnTo>
                  <a:lnTo>
                    <a:pt x="111" y="11"/>
                  </a:lnTo>
                  <a:lnTo>
                    <a:pt x="111" y="13"/>
                  </a:lnTo>
                  <a:lnTo>
                    <a:pt x="111" y="15"/>
                  </a:lnTo>
                  <a:lnTo>
                    <a:pt x="113" y="15"/>
                  </a:lnTo>
                  <a:lnTo>
                    <a:pt x="113" y="17"/>
                  </a:lnTo>
                  <a:lnTo>
                    <a:pt x="115" y="19"/>
                  </a:lnTo>
                  <a:lnTo>
                    <a:pt x="115" y="21"/>
                  </a:lnTo>
                  <a:lnTo>
                    <a:pt x="117" y="21"/>
                  </a:lnTo>
                  <a:lnTo>
                    <a:pt x="117" y="23"/>
                  </a:lnTo>
                  <a:lnTo>
                    <a:pt x="119" y="23"/>
                  </a:lnTo>
                  <a:lnTo>
                    <a:pt x="119" y="25"/>
                  </a:lnTo>
                  <a:lnTo>
                    <a:pt x="119" y="27"/>
                  </a:lnTo>
                  <a:lnTo>
                    <a:pt x="121" y="27"/>
                  </a:lnTo>
                  <a:lnTo>
                    <a:pt x="121" y="29"/>
                  </a:lnTo>
                  <a:lnTo>
                    <a:pt x="123" y="29"/>
                  </a:lnTo>
                  <a:lnTo>
                    <a:pt x="123" y="31"/>
                  </a:lnTo>
                  <a:lnTo>
                    <a:pt x="125" y="31"/>
                  </a:lnTo>
                  <a:lnTo>
                    <a:pt x="125" y="32"/>
                  </a:lnTo>
                  <a:lnTo>
                    <a:pt x="125" y="34"/>
                  </a:lnTo>
                  <a:lnTo>
                    <a:pt x="125" y="36"/>
                  </a:lnTo>
                  <a:lnTo>
                    <a:pt x="127" y="38"/>
                  </a:lnTo>
                  <a:lnTo>
                    <a:pt x="127" y="40"/>
                  </a:lnTo>
                  <a:lnTo>
                    <a:pt x="127" y="42"/>
                  </a:lnTo>
                  <a:lnTo>
                    <a:pt x="127" y="44"/>
                  </a:lnTo>
                  <a:lnTo>
                    <a:pt x="125" y="44"/>
                  </a:lnTo>
                  <a:lnTo>
                    <a:pt x="125" y="46"/>
                  </a:lnTo>
                  <a:lnTo>
                    <a:pt x="125" y="48"/>
                  </a:lnTo>
                  <a:lnTo>
                    <a:pt x="125" y="50"/>
                  </a:lnTo>
                  <a:lnTo>
                    <a:pt x="125" y="52"/>
                  </a:lnTo>
                  <a:lnTo>
                    <a:pt x="125" y="54"/>
                  </a:lnTo>
                  <a:lnTo>
                    <a:pt x="125" y="55"/>
                  </a:lnTo>
                  <a:lnTo>
                    <a:pt x="125" y="57"/>
                  </a:lnTo>
                  <a:lnTo>
                    <a:pt x="125" y="59"/>
                  </a:lnTo>
                  <a:lnTo>
                    <a:pt x="125" y="61"/>
                  </a:lnTo>
                  <a:lnTo>
                    <a:pt x="123" y="63"/>
                  </a:lnTo>
                  <a:lnTo>
                    <a:pt x="125" y="63"/>
                  </a:lnTo>
                  <a:lnTo>
                    <a:pt x="125" y="65"/>
                  </a:lnTo>
                  <a:lnTo>
                    <a:pt x="127" y="6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7" name="Freeform 196"/>
            <p:cNvSpPr>
              <a:spLocks noEditPoints="1"/>
            </p:cNvSpPr>
            <p:nvPr/>
          </p:nvSpPr>
          <p:spPr bwMode="auto">
            <a:xfrm>
              <a:off x="482600" y="1879600"/>
              <a:ext cx="9094788" cy="1809750"/>
            </a:xfrm>
            <a:custGeom>
              <a:avLst/>
              <a:gdLst>
                <a:gd name="T0" fmla="*/ 4619 w 5729"/>
                <a:gd name="T1" fmla="*/ 71 h 1140"/>
                <a:gd name="T2" fmla="*/ 4827 w 5729"/>
                <a:gd name="T3" fmla="*/ 129 h 1140"/>
                <a:gd name="T4" fmla="*/ 4904 w 5729"/>
                <a:gd name="T5" fmla="*/ 134 h 1140"/>
                <a:gd name="T6" fmla="*/ 4979 w 5729"/>
                <a:gd name="T7" fmla="*/ 194 h 1140"/>
                <a:gd name="T8" fmla="*/ 5115 w 5729"/>
                <a:gd name="T9" fmla="*/ 138 h 1140"/>
                <a:gd name="T10" fmla="*/ 5259 w 5729"/>
                <a:gd name="T11" fmla="*/ 205 h 1140"/>
                <a:gd name="T12" fmla="*/ 5476 w 5729"/>
                <a:gd name="T13" fmla="*/ 290 h 1140"/>
                <a:gd name="T14" fmla="*/ 5724 w 5729"/>
                <a:gd name="T15" fmla="*/ 319 h 1140"/>
                <a:gd name="T16" fmla="*/ 5710 w 5729"/>
                <a:gd name="T17" fmla="*/ 545 h 1140"/>
                <a:gd name="T18" fmla="*/ 5576 w 5729"/>
                <a:gd name="T19" fmla="*/ 660 h 1140"/>
                <a:gd name="T20" fmla="*/ 5451 w 5729"/>
                <a:gd name="T21" fmla="*/ 729 h 1140"/>
                <a:gd name="T22" fmla="*/ 5386 w 5729"/>
                <a:gd name="T23" fmla="*/ 883 h 1140"/>
                <a:gd name="T24" fmla="*/ 5462 w 5729"/>
                <a:gd name="T25" fmla="*/ 635 h 1140"/>
                <a:gd name="T26" fmla="*/ 5414 w 5729"/>
                <a:gd name="T27" fmla="*/ 628 h 1140"/>
                <a:gd name="T28" fmla="*/ 5311 w 5729"/>
                <a:gd name="T29" fmla="*/ 683 h 1140"/>
                <a:gd name="T30" fmla="*/ 5138 w 5729"/>
                <a:gd name="T31" fmla="*/ 681 h 1140"/>
                <a:gd name="T32" fmla="*/ 5063 w 5729"/>
                <a:gd name="T33" fmla="*/ 848 h 1140"/>
                <a:gd name="T34" fmla="*/ 5059 w 5729"/>
                <a:gd name="T35" fmla="*/ 1031 h 1140"/>
                <a:gd name="T36" fmla="*/ 4959 w 5729"/>
                <a:gd name="T37" fmla="*/ 1052 h 1140"/>
                <a:gd name="T38" fmla="*/ 4886 w 5729"/>
                <a:gd name="T39" fmla="*/ 914 h 1140"/>
                <a:gd name="T40" fmla="*/ 4687 w 5729"/>
                <a:gd name="T41" fmla="*/ 933 h 1140"/>
                <a:gd name="T42" fmla="*/ 4403 w 5729"/>
                <a:gd name="T43" fmla="*/ 940 h 1140"/>
                <a:gd name="T44" fmla="*/ 4151 w 5729"/>
                <a:gd name="T45" fmla="*/ 906 h 1140"/>
                <a:gd name="T46" fmla="*/ 3978 w 5729"/>
                <a:gd name="T47" fmla="*/ 802 h 1140"/>
                <a:gd name="T48" fmla="*/ 3844 w 5729"/>
                <a:gd name="T49" fmla="*/ 908 h 1140"/>
                <a:gd name="T50" fmla="*/ 3625 w 5729"/>
                <a:gd name="T51" fmla="*/ 931 h 1140"/>
                <a:gd name="T52" fmla="*/ 3621 w 5729"/>
                <a:gd name="T53" fmla="*/ 1102 h 1140"/>
                <a:gd name="T54" fmla="*/ 3464 w 5729"/>
                <a:gd name="T55" fmla="*/ 1044 h 1140"/>
                <a:gd name="T56" fmla="*/ 3442 w 5729"/>
                <a:gd name="T57" fmla="*/ 931 h 1140"/>
                <a:gd name="T58" fmla="*/ 3333 w 5729"/>
                <a:gd name="T59" fmla="*/ 783 h 1140"/>
                <a:gd name="T60" fmla="*/ 3320 w 5729"/>
                <a:gd name="T61" fmla="*/ 628 h 1140"/>
                <a:gd name="T62" fmla="*/ 3375 w 5729"/>
                <a:gd name="T63" fmla="*/ 286 h 1140"/>
                <a:gd name="T64" fmla="*/ 3517 w 5729"/>
                <a:gd name="T65" fmla="*/ 384 h 1140"/>
                <a:gd name="T66" fmla="*/ 3418 w 5729"/>
                <a:gd name="T67" fmla="*/ 463 h 1140"/>
                <a:gd name="T68" fmla="*/ 3502 w 5729"/>
                <a:gd name="T69" fmla="*/ 484 h 1140"/>
                <a:gd name="T70" fmla="*/ 3590 w 5729"/>
                <a:gd name="T71" fmla="*/ 407 h 1140"/>
                <a:gd name="T72" fmla="*/ 3755 w 5729"/>
                <a:gd name="T73" fmla="*/ 340 h 1140"/>
                <a:gd name="T74" fmla="*/ 3963 w 5729"/>
                <a:gd name="T75" fmla="*/ 324 h 1140"/>
                <a:gd name="T76" fmla="*/ 4007 w 5729"/>
                <a:gd name="T77" fmla="*/ 203 h 1140"/>
                <a:gd name="T78" fmla="*/ 4009 w 5729"/>
                <a:gd name="T79" fmla="*/ 439 h 1140"/>
                <a:gd name="T80" fmla="*/ 4047 w 5729"/>
                <a:gd name="T81" fmla="*/ 317 h 1140"/>
                <a:gd name="T82" fmla="*/ 4105 w 5729"/>
                <a:gd name="T83" fmla="*/ 215 h 1140"/>
                <a:gd name="T84" fmla="*/ 4193 w 5729"/>
                <a:gd name="T85" fmla="*/ 236 h 1140"/>
                <a:gd name="T86" fmla="*/ 4251 w 5729"/>
                <a:gd name="T87" fmla="*/ 79 h 1140"/>
                <a:gd name="T88" fmla="*/ 5192 w 5729"/>
                <a:gd name="T89" fmla="*/ 2 h 1140"/>
                <a:gd name="T90" fmla="*/ 3796 w 5729"/>
                <a:gd name="T91" fmla="*/ 63 h 1140"/>
                <a:gd name="T92" fmla="*/ 3754 w 5729"/>
                <a:gd name="T93" fmla="*/ 38 h 1140"/>
                <a:gd name="T94" fmla="*/ 80 w 5729"/>
                <a:gd name="T95" fmla="*/ 391 h 1140"/>
                <a:gd name="T96" fmla="*/ 150 w 5729"/>
                <a:gd name="T97" fmla="*/ 464 h 1140"/>
                <a:gd name="T98" fmla="*/ 44 w 5729"/>
                <a:gd name="T99" fmla="*/ 466 h 1140"/>
                <a:gd name="T100" fmla="*/ 5201 w 5729"/>
                <a:gd name="T101" fmla="*/ 1083 h 1140"/>
                <a:gd name="T102" fmla="*/ 5313 w 5729"/>
                <a:gd name="T103" fmla="*/ 965 h 1140"/>
                <a:gd name="T104" fmla="*/ 5140 w 5729"/>
                <a:gd name="T105" fmla="*/ 962 h 1140"/>
                <a:gd name="T106" fmla="*/ 5134 w 5729"/>
                <a:gd name="T107" fmla="*/ 835 h 1140"/>
                <a:gd name="T108" fmla="*/ 5510 w 5729"/>
                <a:gd name="T109" fmla="*/ 806 h 1140"/>
                <a:gd name="T110" fmla="*/ 3540 w 5729"/>
                <a:gd name="T111" fmla="*/ 420 h 1140"/>
                <a:gd name="T112" fmla="*/ 5432 w 5729"/>
                <a:gd name="T113" fmla="*/ 315 h 1140"/>
                <a:gd name="T114" fmla="*/ 3769 w 5729"/>
                <a:gd name="T115" fmla="*/ 251 h 1140"/>
                <a:gd name="T116" fmla="*/ 4907 w 5729"/>
                <a:gd name="T117" fmla="*/ 146 h 1140"/>
                <a:gd name="T118" fmla="*/ 3769 w 5729"/>
                <a:gd name="T119" fmla="*/ 232 h 1140"/>
                <a:gd name="T120" fmla="*/ 3707 w 5729"/>
                <a:gd name="T121" fmla="*/ 205 h 1140"/>
                <a:gd name="T122" fmla="*/ 3988 w 5729"/>
                <a:gd name="T123" fmla="*/ 102 h 1140"/>
                <a:gd name="T124" fmla="*/ 5105 w 5729"/>
                <a:gd name="T125" fmla="*/ 73 h 1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729" h="1140">
                  <a:moveTo>
                    <a:pt x="4669" y="0"/>
                  </a:moveTo>
                  <a:lnTo>
                    <a:pt x="4667" y="0"/>
                  </a:lnTo>
                  <a:lnTo>
                    <a:pt x="4666" y="4"/>
                  </a:lnTo>
                  <a:lnTo>
                    <a:pt x="4664" y="6"/>
                  </a:lnTo>
                  <a:lnTo>
                    <a:pt x="4662" y="8"/>
                  </a:lnTo>
                  <a:lnTo>
                    <a:pt x="4662" y="10"/>
                  </a:lnTo>
                  <a:lnTo>
                    <a:pt x="4660" y="11"/>
                  </a:lnTo>
                  <a:lnTo>
                    <a:pt x="4654" y="17"/>
                  </a:lnTo>
                  <a:lnTo>
                    <a:pt x="4648" y="19"/>
                  </a:lnTo>
                  <a:lnTo>
                    <a:pt x="4648" y="21"/>
                  </a:lnTo>
                  <a:lnTo>
                    <a:pt x="4648" y="23"/>
                  </a:lnTo>
                  <a:lnTo>
                    <a:pt x="4648" y="25"/>
                  </a:lnTo>
                  <a:lnTo>
                    <a:pt x="4646" y="25"/>
                  </a:lnTo>
                  <a:lnTo>
                    <a:pt x="4646" y="27"/>
                  </a:lnTo>
                  <a:lnTo>
                    <a:pt x="4644" y="27"/>
                  </a:lnTo>
                  <a:lnTo>
                    <a:pt x="4644" y="29"/>
                  </a:lnTo>
                  <a:lnTo>
                    <a:pt x="4646" y="29"/>
                  </a:lnTo>
                  <a:lnTo>
                    <a:pt x="4644" y="29"/>
                  </a:lnTo>
                  <a:lnTo>
                    <a:pt x="4644" y="31"/>
                  </a:lnTo>
                  <a:lnTo>
                    <a:pt x="4643" y="33"/>
                  </a:lnTo>
                  <a:lnTo>
                    <a:pt x="4639" y="31"/>
                  </a:lnTo>
                  <a:lnTo>
                    <a:pt x="4637" y="31"/>
                  </a:lnTo>
                  <a:lnTo>
                    <a:pt x="4633" y="36"/>
                  </a:lnTo>
                  <a:lnTo>
                    <a:pt x="4631" y="36"/>
                  </a:lnTo>
                  <a:lnTo>
                    <a:pt x="4631" y="38"/>
                  </a:lnTo>
                  <a:lnTo>
                    <a:pt x="4629" y="40"/>
                  </a:lnTo>
                  <a:lnTo>
                    <a:pt x="4627" y="40"/>
                  </a:lnTo>
                  <a:lnTo>
                    <a:pt x="4627" y="42"/>
                  </a:lnTo>
                  <a:lnTo>
                    <a:pt x="4623" y="44"/>
                  </a:lnTo>
                  <a:lnTo>
                    <a:pt x="4621" y="42"/>
                  </a:lnTo>
                  <a:lnTo>
                    <a:pt x="4619" y="42"/>
                  </a:lnTo>
                  <a:lnTo>
                    <a:pt x="4619" y="44"/>
                  </a:lnTo>
                  <a:lnTo>
                    <a:pt x="4621" y="44"/>
                  </a:lnTo>
                  <a:lnTo>
                    <a:pt x="4621" y="46"/>
                  </a:lnTo>
                  <a:lnTo>
                    <a:pt x="4619" y="48"/>
                  </a:lnTo>
                  <a:lnTo>
                    <a:pt x="4618" y="50"/>
                  </a:lnTo>
                  <a:lnTo>
                    <a:pt x="4614" y="50"/>
                  </a:lnTo>
                  <a:lnTo>
                    <a:pt x="4614" y="52"/>
                  </a:lnTo>
                  <a:lnTo>
                    <a:pt x="4612" y="52"/>
                  </a:lnTo>
                  <a:lnTo>
                    <a:pt x="4612" y="54"/>
                  </a:lnTo>
                  <a:lnTo>
                    <a:pt x="4612" y="52"/>
                  </a:lnTo>
                  <a:lnTo>
                    <a:pt x="4610" y="54"/>
                  </a:lnTo>
                  <a:lnTo>
                    <a:pt x="4610" y="52"/>
                  </a:lnTo>
                  <a:lnTo>
                    <a:pt x="4608" y="54"/>
                  </a:lnTo>
                  <a:lnTo>
                    <a:pt x="4610" y="56"/>
                  </a:lnTo>
                  <a:lnTo>
                    <a:pt x="4614" y="54"/>
                  </a:lnTo>
                  <a:lnTo>
                    <a:pt x="4614" y="56"/>
                  </a:lnTo>
                  <a:lnTo>
                    <a:pt x="4614" y="58"/>
                  </a:lnTo>
                  <a:lnTo>
                    <a:pt x="4614" y="59"/>
                  </a:lnTo>
                  <a:lnTo>
                    <a:pt x="4612" y="61"/>
                  </a:lnTo>
                  <a:lnTo>
                    <a:pt x="4608" y="65"/>
                  </a:lnTo>
                  <a:lnTo>
                    <a:pt x="4606" y="67"/>
                  </a:lnTo>
                  <a:lnTo>
                    <a:pt x="4602" y="69"/>
                  </a:lnTo>
                  <a:lnTo>
                    <a:pt x="4598" y="71"/>
                  </a:lnTo>
                  <a:lnTo>
                    <a:pt x="4598" y="73"/>
                  </a:lnTo>
                  <a:lnTo>
                    <a:pt x="4596" y="73"/>
                  </a:lnTo>
                  <a:lnTo>
                    <a:pt x="4596" y="75"/>
                  </a:lnTo>
                  <a:lnTo>
                    <a:pt x="4595" y="75"/>
                  </a:lnTo>
                  <a:lnTo>
                    <a:pt x="4595" y="77"/>
                  </a:lnTo>
                  <a:lnTo>
                    <a:pt x="4593" y="79"/>
                  </a:lnTo>
                  <a:lnTo>
                    <a:pt x="4593" y="81"/>
                  </a:lnTo>
                  <a:lnTo>
                    <a:pt x="4593" y="82"/>
                  </a:lnTo>
                  <a:lnTo>
                    <a:pt x="4591" y="82"/>
                  </a:lnTo>
                  <a:lnTo>
                    <a:pt x="4591" y="84"/>
                  </a:lnTo>
                  <a:lnTo>
                    <a:pt x="4589" y="86"/>
                  </a:lnTo>
                  <a:lnTo>
                    <a:pt x="4583" y="92"/>
                  </a:lnTo>
                  <a:lnTo>
                    <a:pt x="4585" y="92"/>
                  </a:lnTo>
                  <a:lnTo>
                    <a:pt x="4585" y="90"/>
                  </a:lnTo>
                  <a:lnTo>
                    <a:pt x="4583" y="90"/>
                  </a:lnTo>
                  <a:lnTo>
                    <a:pt x="4579" y="94"/>
                  </a:lnTo>
                  <a:lnTo>
                    <a:pt x="4577" y="92"/>
                  </a:lnTo>
                  <a:lnTo>
                    <a:pt x="4573" y="92"/>
                  </a:lnTo>
                  <a:lnTo>
                    <a:pt x="4571" y="92"/>
                  </a:lnTo>
                  <a:lnTo>
                    <a:pt x="4571" y="94"/>
                  </a:lnTo>
                  <a:lnTo>
                    <a:pt x="4570" y="94"/>
                  </a:lnTo>
                  <a:lnTo>
                    <a:pt x="4568" y="96"/>
                  </a:lnTo>
                  <a:lnTo>
                    <a:pt x="4570" y="96"/>
                  </a:lnTo>
                  <a:lnTo>
                    <a:pt x="4570" y="98"/>
                  </a:lnTo>
                  <a:lnTo>
                    <a:pt x="4566" y="102"/>
                  </a:lnTo>
                  <a:lnTo>
                    <a:pt x="4566" y="104"/>
                  </a:lnTo>
                  <a:lnTo>
                    <a:pt x="4564" y="107"/>
                  </a:lnTo>
                  <a:lnTo>
                    <a:pt x="4564" y="109"/>
                  </a:lnTo>
                  <a:lnTo>
                    <a:pt x="4562" y="111"/>
                  </a:lnTo>
                  <a:lnTo>
                    <a:pt x="4560" y="111"/>
                  </a:lnTo>
                  <a:lnTo>
                    <a:pt x="4560" y="109"/>
                  </a:lnTo>
                  <a:lnTo>
                    <a:pt x="4558" y="109"/>
                  </a:lnTo>
                  <a:lnTo>
                    <a:pt x="4558" y="111"/>
                  </a:lnTo>
                  <a:lnTo>
                    <a:pt x="4554" y="109"/>
                  </a:lnTo>
                  <a:lnTo>
                    <a:pt x="4552" y="113"/>
                  </a:lnTo>
                  <a:lnTo>
                    <a:pt x="4552" y="115"/>
                  </a:lnTo>
                  <a:lnTo>
                    <a:pt x="4552" y="117"/>
                  </a:lnTo>
                  <a:lnTo>
                    <a:pt x="4550" y="119"/>
                  </a:lnTo>
                  <a:lnTo>
                    <a:pt x="4548" y="121"/>
                  </a:lnTo>
                  <a:lnTo>
                    <a:pt x="4548" y="123"/>
                  </a:lnTo>
                  <a:lnTo>
                    <a:pt x="4548" y="125"/>
                  </a:lnTo>
                  <a:lnTo>
                    <a:pt x="4548" y="127"/>
                  </a:lnTo>
                  <a:lnTo>
                    <a:pt x="4547" y="129"/>
                  </a:lnTo>
                  <a:lnTo>
                    <a:pt x="4547" y="130"/>
                  </a:lnTo>
                  <a:lnTo>
                    <a:pt x="4545" y="132"/>
                  </a:lnTo>
                  <a:lnTo>
                    <a:pt x="4545" y="134"/>
                  </a:lnTo>
                  <a:lnTo>
                    <a:pt x="4543" y="134"/>
                  </a:lnTo>
                  <a:lnTo>
                    <a:pt x="4541" y="136"/>
                  </a:lnTo>
                  <a:lnTo>
                    <a:pt x="4539" y="138"/>
                  </a:lnTo>
                  <a:lnTo>
                    <a:pt x="4537" y="140"/>
                  </a:lnTo>
                  <a:lnTo>
                    <a:pt x="4543" y="140"/>
                  </a:lnTo>
                  <a:lnTo>
                    <a:pt x="4545" y="138"/>
                  </a:lnTo>
                  <a:lnTo>
                    <a:pt x="4547" y="138"/>
                  </a:lnTo>
                  <a:lnTo>
                    <a:pt x="4547" y="136"/>
                  </a:lnTo>
                  <a:lnTo>
                    <a:pt x="4548" y="134"/>
                  </a:lnTo>
                  <a:lnTo>
                    <a:pt x="4550" y="134"/>
                  </a:lnTo>
                  <a:lnTo>
                    <a:pt x="4550" y="132"/>
                  </a:lnTo>
                  <a:lnTo>
                    <a:pt x="4550" y="130"/>
                  </a:lnTo>
                  <a:lnTo>
                    <a:pt x="4552" y="130"/>
                  </a:lnTo>
                  <a:lnTo>
                    <a:pt x="4552" y="132"/>
                  </a:lnTo>
                  <a:lnTo>
                    <a:pt x="4554" y="132"/>
                  </a:lnTo>
                  <a:lnTo>
                    <a:pt x="4556" y="134"/>
                  </a:lnTo>
                  <a:lnTo>
                    <a:pt x="4558" y="134"/>
                  </a:lnTo>
                  <a:lnTo>
                    <a:pt x="4560" y="134"/>
                  </a:lnTo>
                  <a:lnTo>
                    <a:pt x="4560" y="136"/>
                  </a:lnTo>
                  <a:lnTo>
                    <a:pt x="4562" y="136"/>
                  </a:lnTo>
                  <a:lnTo>
                    <a:pt x="4564" y="136"/>
                  </a:lnTo>
                  <a:lnTo>
                    <a:pt x="4568" y="136"/>
                  </a:lnTo>
                  <a:lnTo>
                    <a:pt x="4568" y="134"/>
                  </a:lnTo>
                  <a:lnTo>
                    <a:pt x="4566" y="134"/>
                  </a:lnTo>
                  <a:lnTo>
                    <a:pt x="4564" y="134"/>
                  </a:lnTo>
                  <a:lnTo>
                    <a:pt x="4560" y="132"/>
                  </a:lnTo>
                  <a:lnTo>
                    <a:pt x="4558" y="132"/>
                  </a:lnTo>
                  <a:lnTo>
                    <a:pt x="4556" y="130"/>
                  </a:lnTo>
                  <a:lnTo>
                    <a:pt x="4554" y="129"/>
                  </a:lnTo>
                  <a:lnTo>
                    <a:pt x="4554" y="127"/>
                  </a:lnTo>
                  <a:lnTo>
                    <a:pt x="4554" y="125"/>
                  </a:lnTo>
                  <a:lnTo>
                    <a:pt x="4554" y="123"/>
                  </a:lnTo>
                  <a:lnTo>
                    <a:pt x="4554" y="121"/>
                  </a:lnTo>
                  <a:lnTo>
                    <a:pt x="4554" y="119"/>
                  </a:lnTo>
                  <a:lnTo>
                    <a:pt x="4556" y="119"/>
                  </a:lnTo>
                  <a:lnTo>
                    <a:pt x="4556" y="117"/>
                  </a:lnTo>
                  <a:lnTo>
                    <a:pt x="4564" y="119"/>
                  </a:lnTo>
                  <a:lnTo>
                    <a:pt x="4566" y="119"/>
                  </a:lnTo>
                  <a:lnTo>
                    <a:pt x="4568" y="117"/>
                  </a:lnTo>
                  <a:lnTo>
                    <a:pt x="4571" y="119"/>
                  </a:lnTo>
                  <a:lnTo>
                    <a:pt x="4575" y="119"/>
                  </a:lnTo>
                  <a:lnTo>
                    <a:pt x="4579" y="119"/>
                  </a:lnTo>
                  <a:lnTo>
                    <a:pt x="4581" y="117"/>
                  </a:lnTo>
                  <a:lnTo>
                    <a:pt x="4583" y="115"/>
                  </a:lnTo>
                  <a:lnTo>
                    <a:pt x="4585" y="113"/>
                  </a:lnTo>
                  <a:lnTo>
                    <a:pt x="4587" y="115"/>
                  </a:lnTo>
                  <a:lnTo>
                    <a:pt x="4589" y="115"/>
                  </a:lnTo>
                  <a:lnTo>
                    <a:pt x="4589" y="113"/>
                  </a:lnTo>
                  <a:lnTo>
                    <a:pt x="4587" y="113"/>
                  </a:lnTo>
                  <a:lnTo>
                    <a:pt x="4587" y="111"/>
                  </a:lnTo>
                  <a:lnTo>
                    <a:pt x="4589" y="109"/>
                  </a:lnTo>
                  <a:lnTo>
                    <a:pt x="4591" y="111"/>
                  </a:lnTo>
                  <a:lnTo>
                    <a:pt x="4595" y="109"/>
                  </a:lnTo>
                  <a:lnTo>
                    <a:pt x="4598" y="107"/>
                  </a:lnTo>
                  <a:lnTo>
                    <a:pt x="4600" y="107"/>
                  </a:lnTo>
                  <a:lnTo>
                    <a:pt x="4602" y="106"/>
                  </a:lnTo>
                  <a:lnTo>
                    <a:pt x="4602" y="104"/>
                  </a:lnTo>
                  <a:lnTo>
                    <a:pt x="4602" y="102"/>
                  </a:lnTo>
                  <a:lnTo>
                    <a:pt x="4604" y="104"/>
                  </a:lnTo>
                  <a:lnTo>
                    <a:pt x="4604" y="106"/>
                  </a:lnTo>
                  <a:lnTo>
                    <a:pt x="4606" y="106"/>
                  </a:lnTo>
                  <a:lnTo>
                    <a:pt x="4606" y="104"/>
                  </a:lnTo>
                  <a:lnTo>
                    <a:pt x="4606" y="102"/>
                  </a:lnTo>
                  <a:lnTo>
                    <a:pt x="4604" y="102"/>
                  </a:lnTo>
                  <a:lnTo>
                    <a:pt x="4604" y="100"/>
                  </a:lnTo>
                  <a:lnTo>
                    <a:pt x="4602" y="100"/>
                  </a:lnTo>
                  <a:lnTo>
                    <a:pt x="4602" y="98"/>
                  </a:lnTo>
                  <a:lnTo>
                    <a:pt x="4604" y="98"/>
                  </a:lnTo>
                  <a:lnTo>
                    <a:pt x="4604" y="100"/>
                  </a:lnTo>
                  <a:lnTo>
                    <a:pt x="4606" y="102"/>
                  </a:lnTo>
                  <a:lnTo>
                    <a:pt x="4608" y="104"/>
                  </a:lnTo>
                  <a:lnTo>
                    <a:pt x="4610" y="102"/>
                  </a:lnTo>
                  <a:lnTo>
                    <a:pt x="4612" y="102"/>
                  </a:lnTo>
                  <a:lnTo>
                    <a:pt x="4616" y="100"/>
                  </a:lnTo>
                  <a:lnTo>
                    <a:pt x="4618" y="98"/>
                  </a:lnTo>
                  <a:lnTo>
                    <a:pt x="4618" y="96"/>
                  </a:lnTo>
                  <a:lnTo>
                    <a:pt x="4616" y="96"/>
                  </a:lnTo>
                  <a:lnTo>
                    <a:pt x="4618" y="96"/>
                  </a:lnTo>
                  <a:lnTo>
                    <a:pt x="4619" y="96"/>
                  </a:lnTo>
                  <a:lnTo>
                    <a:pt x="4621" y="94"/>
                  </a:lnTo>
                  <a:lnTo>
                    <a:pt x="4621" y="92"/>
                  </a:lnTo>
                  <a:lnTo>
                    <a:pt x="4623" y="92"/>
                  </a:lnTo>
                  <a:lnTo>
                    <a:pt x="4629" y="90"/>
                  </a:lnTo>
                  <a:lnTo>
                    <a:pt x="4629" y="88"/>
                  </a:lnTo>
                  <a:lnTo>
                    <a:pt x="4629" y="86"/>
                  </a:lnTo>
                  <a:lnTo>
                    <a:pt x="4629" y="84"/>
                  </a:lnTo>
                  <a:lnTo>
                    <a:pt x="4625" y="84"/>
                  </a:lnTo>
                  <a:lnTo>
                    <a:pt x="4619" y="88"/>
                  </a:lnTo>
                  <a:lnTo>
                    <a:pt x="4612" y="88"/>
                  </a:lnTo>
                  <a:lnTo>
                    <a:pt x="4610" y="90"/>
                  </a:lnTo>
                  <a:lnTo>
                    <a:pt x="4612" y="90"/>
                  </a:lnTo>
                  <a:lnTo>
                    <a:pt x="4610" y="90"/>
                  </a:lnTo>
                  <a:lnTo>
                    <a:pt x="4608" y="88"/>
                  </a:lnTo>
                  <a:lnTo>
                    <a:pt x="4608" y="86"/>
                  </a:lnTo>
                  <a:lnTo>
                    <a:pt x="4608" y="84"/>
                  </a:lnTo>
                  <a:lnTo>
                    <a:pt x="4608" y="82"/>
                  </a:lnTo>
                  <a:lnTo>
                    <a:pt x="4608" y="81"/>
                  </a:lnTo>
                  <a:lnTo>
                    <a:pt x="4610" y="81"/>
                  </a:lnTo>
                  <a:lnTo>
                    <a:pt x="4612" y="79"/>
                  </a:lnTo>
                  <a:lnTo>
                    <a:pt x="4612" y="77"/>
                  </a:lnTo>
                  <a:lnTo>
                    <a:pt x="4612" y="75"/>
                  </a:lnTo>
                  <a:lnTo>
                    <a:pt x="4614" y="73"/>
                  </a:lnTo>
                  <a:lnTo>
                    <a:pt x="4614" y="71"/>
                  </a:lnTo>
                  <a:lnTo>
                    <a:pt x="4616" y="71"/>
                  </a:lnTo>
                  <a:lnTo>
                    <a:pt x="4619" y="71"/>
                  </a:lnTo>
                  <a:lnTo>
                    <a:pt x="4623" y="73"/>
                  </a:lnTo>
                  <a:lnTo>
                    <a:pt x="4625" y="75"/>
                  </a:lnTo>
                  <a:lnTo>
                    <a:pt x="4627" y="75"/>
                  </a:lnTo>
                  <a:lnTo>
                    <a:pt x="4629" y="77"/>
                  </a:lnTo>
                  <a:lnTo>
                    <a:pt x="4631" y="77"/>
                  </a:lnTo>
                  <a:lnTo>
                    <a:pt x="4631" y="75"/>
                  </a:lnTo>
                  <a:lnTo>
                    <a:pt x="4633" y="75"/>
                  </a:lnTo>
                  <a:lnTo>
                    <a:pt x="4631" y="73"/>
                  </a:lnTo>
                  <a:lnTo>
                    <a:pt x="4631" y="71"/>
                  </a:lnTo>
                  <a:lnTo>
                    <a:pt x="4633" y="71"/>
                  </a:lnTo>
                  <a:lnTo>
                    <a:pt x="4633" y="69"/>
                  </a:lnTo>
                  <a:lnTo>
                    <a:pt x="4639" y="69"/>
                  </a:lnTo>
                  <a:lnTo>
                    <a:pt x="4641" y="71"/>
                  </a:lnTo>
                  <a:lnTo>
                    <a:pt x="4639" y="71"/>
                  </a:lnTo>
                  <a:lnTo>
                    <a:pt x="4637" y="71"/>
                  </a:lnTo>
                  <a:lnTo>
                    <a:pt x="4637" y="73"/>
                  </a:lnTo>
                  <a:lnTo>
                    <a:pt x="4635" y="71"/>
                  </a:lnTo>
                  <a:lnTo>
                    <a:pt x="4635" y="73"/>
                  </a:lnTo>
                  <a:lnTo>
                    <a:pt x="4633" y="73"/>
                  </a:lnTo>
                  <a:lnTo>
                    <a:pt x="4635" y="79"/>
                  </a:lnTo>
                  <a:lnTo>
                    <a:pt x="4637" y="82"/>
                  </a:lnTo>
                  <a:lnTo>
                    <a:pt x="4643" y="86"/>
                  </a:lnTo>
                  <a:lnTo>
                    <a:pt x="4648" y="88"/>
                  </a:lnTo>
                  <a:lnTo>
                    <a:pt x="4652" y="88"/>
                  </a:lnTo>
                  <a:lnTo>
                    <a:pt x="4654" y="86"/>
                  </a:lnTo>
                  <a:lnTo>
                    <a:pt x="4656" y="88"/>
                  </a:lnTo>
                  <a:lnTo>
                    <a:pt x="4658" y="86"/>
                  </a:lnTo>
                  <a:lnTo>
                    <a:pt x="4660" y="86"/>
                  </a:lnTo>
                  <a:lnTo>
                    <a:pt x="4662" y="84"/>
                  </a:lnTo>
                  <a:lnTo>
                    <a:pt x="4662" y="82"/>
                  </a:lnTo>
                  <a:lnTo>
                    <a:pt x="4662" y="81"/>
                  </a:lnTo>
                  <a:lnTo>
                    <a:pt x="4662" y="79"/>
                  </a:lnTo>
                  <a:lnTo>
                    <a:pt x="4662" y="77"/>
                  </a:lnTo>
                  <a:lnTo>
                    <a:pt x="4660" y="77"/>
                  </a:lnTo>
                  <a:lnTo>
                    <a:pt x="4660" y="75"/>
                  </a:lnTo>
                  <a:lnTo>
                    <a:pt x="4660" y="73"/>
                  </a:lnTo>
                  <a:lnTo>
                    <a:pt x="4660" y="71"/>
                  </a:lnTo>
                  <a:lnTo>
                    <a:pt x="4662" y="75"/>
                  </a:lnTo>
                  <a:lnTo>
                    <a:pt x="4664" y="79"/>
                  </a:lnTo>
                  <a:lnTo>
                    <a:pt x="4666" y="79"/>
                  </a:lnTo>
                  <a:lnTo>
                    <a:pt x="4666" y="81"/>
                  </a:lnTo>
                  <a:lnTo>
                    <a:pt x="4667" y="86"/>
                  </a:lnTo>
                  <a:lnTo>
                    <a:pt x="4669" y="90"/>
                  </a:lnTo>
                  <a:lnTo>
                    <a:pt x="4669" y="92"/>
                  </a:lnTo>
                  <a:lnTo>
                    <a:pt x="4669" y="94"/>
                  </a:lnTo>
                  <a:lnTo>
                    <a:pt x="4669" y="96"/>
                  </a:lnTo>
                  <a:lnTo>
                    <a:pt x="4667" y="96"/>
                  </a:lnTo>
                  <a:lnTo>
                    <a:pt x="4666" y="98"/>
                  </a:lnTo>
                  <a:lnTo>
                    <a:pt x="4666" y="102"/>
                  </a:lnTo>
                  <a:lnTo>
                    <a:pt x="4664" y="104"/>
                  </a:lnTo>
                  <a:lnTo>
                    <a:pt x="4666" y="104"/>
                  </a:lnTo>
                  <a:lnTo>
                    <a:pt x="4666" y="106"/>
                  </a:lnTo>
                  <a:lnTo>
                    <a:pt x="4667" y="107"/>
                  </a:lnTo>
                  <a:lnTo>
                    <a:pt x="4669" y="107"/>
                  </a:lnTo>
                  <a:lnTo>
                    <a:pt x="4669" y="109"/>
                  </a:lnTo>
                  <a:lnTo>
                    <a:pt x="4669" y="111"/>
                  </a:lnTo>
                  <a:lnTo>
                    <a:pt x="4669" y="113"/>
                  </a:lnTo>
                  <a:lnTo>
                    <a:pt x="4671" y="113"/>
                  </a:lnTo>
                  <a:lnTo>
                    <a:pt x="4669" y="115"/>
                  </a:lnTo>
                  <a:lnTo>
                    <a:pt x="4669" y="117"/>
                  </a:lnTo>
                  <a:lnTo>
                    <a:pt x="4669" y="119"/>
                  </a:lnTo>
                  <a:lnTo>
                    <a:pt x="4671" y="121"/>
                  </a:lnTo>
                  <a:lnTo>
                    <a:pt x="4671" y="123"/>
                  </a:lnTo>
                  <a:lnTo>
                    <a:pt x="4671" y="125"/>
                  </a:lnTo>
                  <a:lnTo>
                    <a:pt x="4669" y="127"/>
                  </a:lnTo>
                  <a:lnTo>
                    <a:pt x="4669" y="129"/>
                  </a:lnTo>
                  <a:lnTo>
                    <a:pt x="4667" y="132"/>
                  </a:lnTo>
                  <a:lnTo>
                    <a:pt x="4667" y="134"/>
                  </a:lnTo>
                  <a:lnTo>
                    <a:pt x="4666" y="134"/>
                  </a:lnTo>
                  <a:lnTo>
                    <a:pt x="4664" y="134"/>
                  </a:lnTo>
                  <a:lnTo>
                    <a:pt x="4664" y="136"/>
                  </a:lnTo>
                  <a:lnTo>
                    <a:pt x="4664" y="138"/>
                  </a:lnTo>
                  <a:lnTo>
                    <a:pt x="4666" y="138"/>
                  </a:lnTo>
                  <a:lnTo>
                    <a:pt x="4666" y="140"/>
                  </a:lnTo>
                  <a:lnTo>
                    <a:pt x="4666" y="142"/>
                  </a:lnTo>
                  <a:lnTo>
                    <a:pt x="4667" y="144"/>
                  </a:lnTo>
                  <a:lnTo>
                    <a:pt x="4667" y="146"/>
                  </a:lnTo>
                  <a:lnTo>
                    <a:pt x="4669" y="146"/>
                  </a:lnTo>
                  <a:lnTo>
                    <a:pt x="4675" y="148"/>
                  </a:lnTo>
                  <a:lnTo>
                    <a:pt x="4679" y="150"/>
                  </a:lnTo>
                  <a:lnTo>
                    <a:pt x="4679" y="148"/>
                  </a:lnTo>
                  <a:lnTo>
                    <a:pt x="4673" y="146"/>
                  </a:lnTo>
                  <a:lnTo>
                    <a:pt x="4669" y="144"/>
                  </a:lnTo>
                  <a:lnTo>
                    <a:pt x="4666" y="142"/>
                  </a:lnTo>
                  <a:lnTo>
                    <a:pt x="4666" y="140"/>
                  </a:lnTo>
                  <a:lnTo>
                    <a:pt x="4666" y="138"/>
                  </a:lnTo>
                  <a:lnTo>
                    <a:pt x="4666" y="136"/>
                  </a:lnTo>
                  <a:lnTo>
                    <a:pt x="4666" y="134"/>
                  </a:lnTo>
                  <a:lnTo>
                    <a:pt x="4667" y="134"/>
                  </a:lnTo>
                  <a:lnTo>
                    <a:pt x="4671" y="130"/>
                  </a:lnTo>
                  <a:lnTo>
                    <a:pt x="4671" y="129"/>
                  </a:lnTo>
                  <a:lnTo>
                    <a:pt x="4671" y="127"/>
                  </a:lnTo>
                  <a:lnTo>
                    <a:pt x="4671" y="125"/>
                  </a:lnTo>
                  <a:lnTo>
                    <a:pt x="4671" y="123"/>
                  </a:lnTo>
                  <a:lnTo>
                    <a:pt x="4671" y="121"/>
                  </a:lnTo>
                  <a:lnTo>
                    <a:pt x="4671" y="117"/>
                  </a:lnTo>
                  <a:lnTo>
                    <a:pt x="4671" y="115"/>
                  </a:lnTo>
                  <a:lnTo>
                    <a:pt x="4671" y="113"/>
                  </a:lnTo>
                  <a:lnTo>
                    <a:pt x="4673" y="111"/>
                  </a:lnTo>
                  <a:lnTo>
                    <a:pt x="4673" y="109"/>
                  </a:lnTo>
                  <a:lnTo>
                    <a:pt x="4675" y="109"/>
                  </a:lnTo>
                  <a:lnTo>
                    <a:pt x="4677" y="109"/>
                  </a:lnTo>
                  <a:lnTo>
                    <a:pt x="4679" y="109"/>
                  </a:lnTo>
                  <a:lnTo>
                    <a:pt x="4679" y="107"/>
                  </a:lnTo>
                  <a:lnTo>
                    <a:pt x="4675" y="109"/>
                  </a:lnTo>
                  <a:lnTo>
                    <a:pt x="4675" y="107"/>
                  </a:lnTo>
                  <a:lnTo>
                    <a:pt x="4673" y="106"/>
                  </a:lnTo>
                  <a:lnTo>
                    <a:pt x="4671" y="106"/>
                  </a:lnTo>
                  <a:lnTo>
                    <a:pt x="4671" y="104"/>
                  </a:lnTo>
                  <a:lnTo>
                    <a:pt x="4671" y="102"/>
                  </a:lnTo>
                  <a:lnTo>
                    <a:pt x="4669" y="100"/>
                  </a:lnTo>
                  <a:lnTo>
                    <a:pt x="4673" y="98"/>
                  </a:lnTo>
                  <a:lnTo>
                    <a:pt x="4677" y="98"/>
                  </a:lnTo>
                  <a:lnTo>
                    <a:pt x="4681" y="94"/>
                  </a:lnTo>
                  <a:lnTo>
                    <a:pt x="4685" y="94"/>
                  </a:lnTo>
                  <a:lnTo>
                    <a:pt x="4689" y="94"/>
                  </a:lnTo>
                  <a:lnTo>
                    <a:pt x="4691" y="94"/>
                  </a:lnTo>
                  <a:lnTo>
                    <a:pt x="4692" y="94"/>
                  </a:lnTo>
                  <a:lnTo>
                    <a:pt x="4696" y="90"/>
                  </a:lnTo>
                  <a:lnTo>
                    <a:pt x="4700" y="88"/>
                  </a:lnTo>
                  <a:lnTo>
                    <a:pt x="4708" y="90"/>
                  </a:lnTo>
                  <a:lnTo>
                    <a:pt x="4714" y="90"/>
                  </a:lnTo>
                  <a:lnTo>
                    <a:pt x="4719" y="90"/>
                  </a:lnTo>
                  <a:lnTo>
                    <a:pt x="4727" y="94"/>
                  </a:lnTo>
                  <a:lnTo>
                    <a:pt x="4733" y="94"/>
                  </a:lnTo>
                  <a:lnTo>
                    <a:pt x="4739" y="96"/>
                  </a:lnTo>
                  <a:lnTo>
                    <a:pt x="4740" y="94"/>
                  </a:lnTo>
                  <a:lnTo>
                    <a:pt x="4744" y="94"/>
                  </a:lnTo>
                  <a:lnTo>
                    <a:pt x="4750" y="94"/>
                  </a:lnTo>
                  <a:lnTo>
                    <a:pt x="4754" y="96"/>
                  </a:lnTo>
                  <a:lnTo>
                    <a:pt x="4756" y="98"/>
                  </a:lnTo>
                  <a:lnTo>
                    <a:pt x="4758" y="100"/>
                  </a:lnTo>
                  <a:lnTo>
                    <a:pt x="4758" y="102"/>
                  </a:lnTo>
                  <a:lnTo>
                    <a:pt x="4756" y="102"/>
                  </a:lnTo>
                  <a:lnTo>
                    <a:pt x="4756" y="104"/>
                  </a:lnTo>
                  <a:lnTo>
                    <a:pt x="4754" y="102"/>
                  </a:lnTo>
                  <a:lnTo>
                    <a:pt x="4754" y="104"/>
                  </a:lnTo>
                  <a:lnTo>
                    <a:pt x="4752" y="104"/>
                  </a:lnTo>
                  <a:lnTo>
                    <a:pt x="4752" y="102"/>
                  </a:lnTo>
                  <a:lnTo>
                    <a:pt x="4752" y="100"/>
                  </a:lnTo>
                  <a:lnTo>
                    <a:pt x="4750" y="102"/>
                  </a:lnTo>
                  <a:lnTo>
                    <a:pt x="4748" y="104"/>
                  </a:lnTo>
                  <a:lnTo>
                    <a:pt x="4748" y="106"/>
                  </a:lnTo>
                  <a:lnTo>
                    <a:pt x="4748" y="107"/>
                  </a:lnTo>
                  <a:lnTo>
                    <a:pt x="4748" y="109"/>
                  </a:lnTo>
                  <a:lnTo>
                    <a:pt x="4748" y="111"/>
                  </a:lnTo>
                  <a:lnTo>
                    <a:pt x="4748" y="113"/>
                  </a:lnTo>
                  <a:lnTo>
                    <a:pt x="4748" y="115"/>
                  </a:lnTo>
                  <a:lnTo>
                    <a:pt x="4750" y="115"/>
                  </a:lnTo>
                  <a:lnTo>
                    <a:pt x="4756" y="121"/>
                  </a:lnTo>
                  <a:lnTo>
                    <a:pt x="4760" y="121"/>
                  </a:lnTo>
                  <a:lnTo>
                    <a:pt x="4762" y="123"/>
                  </a:lnTo>
                  <a:lnTo>
                    <a:pt x="4763" y="123"/>
                  </a:lnTo>
                  <a:lnTo>
                    <a:pt x="4765" y="125"/>
                  </a:lnTo>
                  <a:lnTo>
                    <a:pt x="4767" y="127"/>
                  </a:lnTo>
                  <a:lnTo>
                    <a:pt x="4767" y="129"/>
                  </a:lnTo>
                  <a:lnTo>
                    <a:pt x="4769" y="127"/>
                  </a:lnTo>
                  <a:lnTo>
                    <a:pt x="4769" y="129"/>
                  </a:lnTo>
                  <a:lnTo>
                    <a:pt x="4769" y="130"/>
                  </a:lnTo>
                  <a:lnTo>
                    <a:pt x="4775" y="132"/>
                  </a:lnTo>
                  <a:lnTo>
                    <a:pt x="4783" y="134"/>
                  </a:lnTo>
                  <a:lnTo>
                    <a:pt x="4783" y="132"/>
                  </a:lnTo>
                  <a:lnTo>
                    <a:pt x="4777" y="130"/>
                  </a:lnTo>
                  <a:lnTo>
                    <a:pt x="4771" y="130"/>
                  </a:lnTo>
                  <a:lnTo>
                    <a:pt x="4771" y="129"/>
                  </a:lnTo>
                  <a:lnTo>
                    <a:pt x="4769" y="127"/>
                  </a:lnTo>
                  <a:lnTo>
                    <a:pt x="4771" y="127"/>
                  </a:lnTo>
                  <a:lnTo>
                    <a:pt x="4777" y="129"/>
                  </a:lnTo>
                  <a:lnTo>
                    <a:pt x="4781" y="129"/>
                  </a:lnTo>
                  <a:lnTo>
                    <a:pt x="4785" y="129"/>
                  </a:lnTo>
                  <a:lnTo>
                    <a:pt x="4787" y="130"/>
                  </a:lnTo>
                  <a:lnTo>
                    <a:pt x="4790" y="130"/>
                  </a:lnTo>
                  <a:lnTo>
                    <a:pt x="4792" y="130"/>
                  </a:lnTo>
                  <a:lnTo>
                    <a:pt x="4794" y="130"/>
                  </a:lnTo>
                  <a:lnTo>
                    <a:pt x="4796" y="129"/>
                  </a:lnTo>
                  <a:lnTo>
                    <a:pt x="4800" y="129"/>
                  </a:lnTo>
                  <a:lnTo>
                    <a:pt x="4802" y="130"/>
                  </a:lnTo>
                  <a:lnTo>
                    <a:pt x="4802" y="129"/>
                  </a:lnTo>
                  <a:lnTo>
                    <a:pt x="4806" y="129"/>
                  </a:lnTo>
                  <a:lnTo>
                    <a:pt x="4806" y="130"/>
                  </a:lnTo>
                  <a:lnTo>
                    <a:pt x="4804" y="130"/>
                  </a:lnTo>
                  <a:lnTo>
                    <a:pt x="4804" y="132"/>
                  </a:lnTo>
                  <a:lnTo>
                    <a:pt x="4806" y="134"/>
                  </a:lnTo>
                  <a:lnTo>
                    <a:pt x="4811" y="134"/>
                  </a:lnTo>
                  <a:lnTo>
                    <a:pt x="4813" y="136"/>
                  </a:lnTo>
                  <a:lnTo>
                    <a:pt x="4815" y="136"/>
                  </a:lnTo>
                  <a:lnTo>
                    <a:pt x="4817" y="136"/>
                  </a:lnTo>
                  <a:lnTo>
                    <a:pt x="4811" y="130"/>
                  </a:lnTo>
                  <a:lnTo>
                    <a:pt x="4810" y="130"/>
                  </a:lnTo>
                  <a:lnTo>
                    <a:pt x="4811" y="130"/>
                  </a:lnTo>
                  <a:lnTo>
                    <a:pt x="4819" y="134"/>
                  </a:lnTo>
                  <a:lnTo>
                    <a:pt x="4821" y="134"/>
                  </a:lnTo>
                  <a:lnTo>
                    <a:pt x="4817" y="130"/>
                  </a:lnTo>
                  <a:lnTo>
                    <a:pt x="4813" y="129"/>
                  </a:lnTo>
                  <a:lnTo>
                    <a:pt x="4811" y="129"/>
                  </a:lnTo>
                  <a:lnTo>
                    <a:pt x="4813" y="129"/>
                  </a:lnTo>
                  <a:lnTo>
                    <a:pt x="4813" y="127"/>
                  </a:lnTo>
                  <a:lnTo>
                    <a:pt x="4815" y="127"/>
                  </a:lnTo>
                  <a:lnTo>
                    <a:pt x="4817" y="127"/>
                  </a:lnTo>
                  <a:lnTo>
                    <a:pt x="4819" y="129"/>
                  </a:lnTo>
                  <a:lnTo>
                    <a:pt x="4819" y="130"/>
                  </a:lnTo>
                  <a:lnTo>
                    <a:pt x="4823" y="132"/>
                  </a:lnTo>
                  <a:lnTo>
                    <a:pt x="4825" y="132"/>
                  </a:lnTo>
                  <a:lnTo>
                    <a:pt x="4825" y="130"/>
                  </a:lnTo>
                  <a:lnTo>
                    <a:pt x="4827" y="129"/>
                  </a:lnTo>
                  <a:lnTo>
                    <a:pt x="4827" y="127"/>
                  </a:lnTo>
                  <a:lnTo>
                    <a:pt x="4827" y="125"/>
                  </a:lnTo>
                  <a:lnTo>
                    <a:pt x="4827" y="123"/>
                  </a:lnTo>
                  <a:lnTo>
                    <a:pt x="4829" y="123"/>
                  </a:lnTo>
                  <a:lnTo>
                    <a:pt x="4829" y="121"/>
                  </a:lnTo>
                  <a:lnTo>
                    <a:pt x="4827" y="119"/>
                  </a:lnTo>
                  <a:lnTo>
                    <a:pt x="4829" y="119"/>
                  </a:lnTo>
                  <a:lnTo>
                    <a:pt x="4829" y="117"/>
                  </a:lnTo>
                  <a:lnTo>
                    <a:pt x="4831" y="117"/>
                  </a:lnTo>
                  <a:lnTo>
                    <a:pt x="4829" y="117"/>
                  </a:lnTo>
                  <a:lnTo>
                    <a:pt x="4831" y="119"/>
                  </a:lnTo>
                  <a:lnTo>
                    <a:pt x="4833" y="119"/>
                  </a:lnTo>
                  <a:lnTo>
                    <a:pt x="4831" y="117"/>
                  </a:lnTo>
                  <a:lnTo>
                    <a:pt x="4833" y="117"/>
                  </a:lnTo>
                  <a:lnTo>
                    <a:pt x="4833" y="115"/>
                  </a:lnTo>
                  <a:lnTo>
                    <a:pt x="4831" y="115"/>
                  </a:lnTo>
                  <a:lnTo>
                    <a:pt x="4829" y="115"/>
                  </a:lnTo>
                  <a:lnTo>
                    <a:pt x="4829" y="113"/>
                  </a:lnTo>
                  <a:lnTo>
                    <a:pt x="4829" y="111"/>
                  </a:lnTo>
                  <a:lnTo>
                    <a:pt x="4827" y="111"/>
                  </a:lnTo>
                  <a:lnTo>
                    <a:pt x="4827" y="109"/>
                  </a:lnTo>
                  <a:lnTo>
                    <a:pt x="4827" y="107"/>
                  </a:lnTo>
                  <a:lnTo>
                    <a:pt x="4829" y="107"/>
                  </a:lnTo>
                  <a:lnTo>
                    <a:pt x="4829" y="106"/>
                  </a:lnTo>
                  <a:lnTo>
                    <a:pt x="4827" y="106"/>
                  </a:lnTo>
                  <a:lnTo>
                    <a:pt x="4825" y="106"/>
                  </a:lnTo>
                  <a:lnTo>
                    <a:pt x="4827" y="104"/>
                  </a:lnTo>
                  <a:lnTo>
                    <a:pt x="4825" y="102"/>
                  </a:lnTo>
                  <a:lnTo>
                    <a:pt x="4827" y="102"/>
                  </a:lnTo>
                  <a:lnTo>
                    <a:pt x="4827" y="104"/>
                  </a:lnTo>
                  <a:lnTo>
                    <a:pt x="4829" y="104"/>
                  </a:lnTo>
                  <a:lnTo>
                    <a:pt x="4827" y="102"/>
                  </a:lnTo>
                  <a:lnTo>
                    <a:pt x="4827" y="100"/>
                  </a:lnTo>
                  <a:lnTo>
                    <a:pt x="4825" y="98"/>
                  </a:lnTo>
                  <a:lnTo>
                    <a:pt x="4825" y="96"/>
                  </a:lnTo>
                  <a:lnTo>
                    <a:pt x="4827" y="96"/>
                  </a:lnTo>
                  <a:lnTo>
                    <a:pt x="4827" y="94"/>
                  </a:lnTo>
                  <a:lnTo>
                    <a:pt x="4827" y="96"/>
                  </a:lnTo>
                  <a:lnTo>
                    <a:pt x="4829" y="96"/>
                  </a:lnTo>
                  <a:lnTo>
                    <a:pt x="4829" y="94"/>
                  </a:lnTo>
                  <a:lnTo>
                    <a:pt x="4827" y="94"/>
                  </a:lnTo>
                  <a:lnTo>
                    <a:pt x="4827" y="92"/>
                  </a:lnTo>
                  <a:lnTo>
                    <a:pt x="4827" y="90"/>
                  </a:lnTo>
                  <a:lnTo>
                    <a:pt x="4829" y="90"/>
                  </a:lnTo>
                  <a:lnTo>
                    <a:pt x="4831" y="88"/>
                  </a:lnTo>
                  <a:lnTo>
                    <a:pt x="4831" y="90"/>
                  </a:lnTo>
                  <a:lnTo>
                    <a:pt x="4831" y="92"/>
                  </a:lnTo>
                  <a:lnTo>
                    <a:pt x="4833" y="92"/>
                  </a:lnTo>
                  <a:lnTo>
                    <a:pt x="4831" y="94"/>
                  </a:lnTo>
                  <a:lnTo>
                    <a:pt x="4833" y="94"/>
                  </a:lnTo>
                  <a:lnTo>
                    <a:pt x="4835" y="94"/>
                  </a:lnTo>
                  <a:lnTo>
                    <a:pt x="4836" y="92"/>
                  </a:lnTo>
                  <a:lnTo>
                    <a:pt x="4836" y="90"/>
                  </a:lnTo>
                  <a:lnTo>
                    <a:pt x="4836" y="88"/>
                  </a:lnTo>
                  <a:lnTo>
                    <a:pt x="4836" y="86"/>
                  </a:lnTo>
                  <a:lnTo>
                    <a:pt x="4836" y="84"/>
                  </a:lnTo>
                  <a:lnTo>
                    <a:pt x="4835" y="84"/>
                  </a:lnTo>
                  <a:lnTo>
                    <a:pt x="4836" y="84"/>
                  </a:lnTo>
                  <a:lnTo>
                    <a:pt x="4838" y="86"/>
                  </a:lnTo>
                  <a:lnTo>
                    <a:pt x="4838" y="88"/>
                  </a:lnTo>
                  <a:lnTo>
                    <a:pt x="4836" y="88"/>
                  </a:lnTo>
                  <a:lnTo>
                    <a:pt x="4838" y="90"/>
                  </a:lnTo>
                  <a:lnTo>
                    <a:pt x="4838" y="88"/>
                  </a:lnTo>
                  <a:lnTo>
                    <a:pt x="4840" y="88"/>
                  </a:lnTo>
                  <a:lnTo>
                    <a:pt x="4840" y="86"/>
                  </a:lnTo>
                  <a:lnTo>
                    <a:pt x="4840" y="84"/>
                  </a:lnTo>
                  <a:lnTo>
                    <a:pt x="4842" y="84"/>
                  </a:lnTo>
                  <a:lnTo>
                    <a:pt x="4842" y="82"/>
                  </a:lnTo>
                  <a:lnTo>
                    <a:pt x="4844" y="82"/>
                  </a:lnTo>
                  <a:lnTo>
                    <a:pt x="4844" y="84"/>
                  </a:lnTo>
                  <a:lnTo>
                    <a:pt x="4846" y="84"/>
                  </a:lnTo>
                  <a:lnTo>
                    <a:pt x="4846" y="86"/>
                  </a:lnTo>
                  <a:lnTo>
                    <a:pt x="4848" y="86"/>
                  </a:lnTo>
                  <a:lnTo>
                    <a:pt x="4848" y="88"/>
                  </a:lnTo>
                  <a:lnTo>
                    <a:pt x="4850" y="88"/>
                  </a:lnTo>
                  <a:lnTo>
                    <a:pt x="4852" y="88"/>
                  </a:lnTo>
                  <a:lnTo>
                    <a:pt x="4850" y="88"/>
                  </a:lnTo>
                  <a:lnTo>
                    <a:pt x="4852" y="88"/>
                  </a:lnTo>
                  <a:lnTo>
                    <a:pt x="4852" y="90"/>
                  </a:lnTo>
                  <a:lnTo>
                    <a:pt x="4854" y="90"/>
                  </a:lnTo>
                  <a:lnTo>
                    <a:pt x="4854" y="92"/>
                  </a:lnTo>
                  <a:lnTo>
                    <a:pt x="4854" y="90"/>
                  </a:lnTo>
                  <a:lnTo>
                    <a:pt x="4856" y="90"/>
                  </a:lnTo>
                  <a:lnTo>
                    <a:pt x="4856" y="88"/>
                  </a:lnTo>
                  <a:lnTo>
                    <a:pt x="4856" y="90"/>
                  </a:lnTo>
                  <a:lnTo>
                    <a:pt x="4856" y="92"/>
                  </a:lnTo>
                  <a:lnTo>
                    <a:pt x="4858" y="92"/>
                  </a:lnTo>
                  <a:lnTo>
                    <a:pt x="4856" y="92"/>
                  </a:lnTo>
                  <a:lnTo>
                    <a:pt x="4856" y="94"/>
                  </a:lnTo>
                  <a:lnTo>
                    <a:pt x="4858" y="94"/>
                  </a:lnTo>
                  <a:lnTo>
                    <a:pt x="4856" y="94"/>
                  </a:lnTo>
                  <a:lnTo>
                    <a:pt x="4856" y="96"/>
                  </a:lnTo>
                  <a:lnTo>
                    <a:pt x="4856" y="98"/>
                  </a:lnTo>
                  <a:lnTo>
                    <a:pt x="4858" y="98"/>
                  </a:lnTo>
                  <a:lnTo>
                    <a:pt x="4858" y="96"/>
                  </a:lnTo>
                  <a:lnTo>
                    <a:pt x="4858" y="98"/>
                  </a:lnTo>
                  <a:lnTo>
                    <a:pt x="4859" y="98"/>
                  </a:lnTo>
                  <a:lnTo>
                    <a:pt x="4859" y="96"/>
                  </a:lnTo>
                  <a:lnTo>
                    <a:pt x="4861" y="96"/>
                  </a:lnTo>
                  <a:lnTo>
                    <a:pt x="4861" y="98"/>
                  </a:lnTo>
                  <a:lnTo>
                    <a:pt x="4863" y="98"/>
                  </a:lnTo>
                  <a:lnTo>
                    <a:pt x="4863" y="100"/>
                  </a:lnTo>
                  <a:lnTo>
                    <a:pt x="4861" y="102"/>
                  </a:lnTo>
                  <a:lnTo>
                    <a:pt x="4861" y="104"/>
                  </a:lnTo>
                  <a:lnTo>
                    <a:pt x="4863" y="104"/>
                  </a:lnTo>
                  <a:lnTo>
                    <a:pt x="4861" y="106"/>
                  </a:lnTo>
                  <a:lnTo>
                    <a:pt x="4863" y="106"/>
                  </a:lnTo>
                  <a:lnTo>
                    <a:pt x="4863" y="104"/>
                  </a:lnTo>
                  <a:lnTo>
                    <a:pt x="4863" y="102"/>
                  </a:lnTo>
                  <a:lnTo>
                    <a:pt x="4865" y="102"/>
                  </a:lnTo>
                  <a:lnTo>
                    <a:pt x="4867" y="102"/>
                  </a:lnTo>
                  <a:lnTo>
                    <a:pt x="4867" y="100"/>
                  </a:lnTo>
                  <a:lnTo>
                    <a:pt x="4867" y="98"/>
                  </a:lnTo>
                  <a:lnTo>
                    <a:pt x="4869" y="98"/>
                  </a:lnTo>
                  <a:lnTo>
                    <a:pt x="4869" y="102"/>
                  </a:lnTo>
                  <a:lnTo>
                    <a:pt x="4867" y="104"/>
                  </a:lnTo>
                  <a:lnTo>
                    <a:pt x="4869" y="104"/>
                  </a:lnTo>
                  <a:lnTo>
                    <a:pt x="4869" y="102"/>
                  </a:lnTo>
                  <a:lnTo>
                    <a:pt x="4869" y="100"/>
                  </a:lnTo>
                  <a:lnTo>
                    <a:pt x="4871" y="100"/>
                  </a:lnTo>
                  <a:lnTo>
                    <a:pt x="4873" y="96"/>
                  </a:lnTo>
                  <a:lnTo>
                    <a:pt x="4875" y="98"/>
                  </a:lnTo>
                  <a:lnTo>
                    <a:pt x="4875" y="100"/>
                  </a:lnTo>
                  <a:lnTo>
                    <a:pt x="4875" y="102"/>
                  </a:lnTo>
                  <a:lnTo>
                    <a:pt x="4875" y="104"/>
                  </a:lnTo>
                  <a:lnTo>
                    <a:pt x="4875" y="102"/>
                  </a:lnTo>
                  <a:lnTo>
                    <a:pt x="4873" y="102"/>
                  </a:lnTo>
                  <a:lnTo>
                    <a:pt x="4873" y="104"/>
                  </a:lnTo>
                  <a:lnTo>
                    <a:pt x="4873" y="102"/>
                  </a:lnTo>
                  <a:lnTo>
                    <a:pt x="4871" y="102"/>
                  </a:lnTo>
                  <a:lnTo>
                    <a:pt x="4871" y="104"/>
                  </a:lnTo>
                  <a:lnTo>
                    <a:pt x="4873" y="104"/>
                  </a:lnTo>
                  <a:lnTo>
                    <a:pt x="4873" y="106"/>
                  </a:lnTo>
                  <a:lnTo>
                    <a:pt x="4871" y="107"/>
                  </a:lnTo>
                  <a:lnTo>
                    <a:pt x="4873" y="106"/>
                  </a:lnTo>
                  <a:lnTo>
                    <a:pt x="4875" y="106"/>
                  </a:lnTo>
                  <a:lnTo>
                    <a:pt x="4877" y="106"/>
                  </a:lnTo>
                  <a:lnTo>
                    <a:pt x="4877" y="107"/>
                  </a:lnTo>
                  <a:lnTo>
                    <a:pt x="4879" y="109"/>
                  </a:lnTo>
                  <a:lnTo>
                    <a:pt x="4879" y="111"/>
                  </a:lnTo>
                  <a:lnTo>
                    <a:pt x="4879" y="113"/>
                  </a:lnTo>
                  <a:lnTo>
                    <a:pt x="4879" y="115"/>
                  </a:lnTo>
                  <a:lnTo>
                    <a:pt x="4879" y="113"/>
                  </a:lnTo>
                  <a:lnTo>
                    <a:pt x="4879" y="111"/>
                  </a:lnTo>
                  <a:lnTo>
                    <a:pt x="4881" y="111"/>
                  </a:lnTo>
                  <a:lnTo>
                    <a:pt x="4879" y="109"/>
                  </a:lnTo>
                  <a:lnTo>
                    <a:pt x="4879" y="107"/>
                  </a:lnTo>
                  <a:lnTo>
                    <a:pt x="4881" y="106"/>
                  </a:lnTo>
                  <a:lnTo>
                    <a:pt x="4881" y="104"/>
                  </a:lnTo>
                  <a:lnTo>
                    <a:pt x="4883" y="106"/>
                  </a:lnTo>
                  <a:lnTo>
                    <a:pt x="4883" y="104"/>
                  </a:lnTo>
                  <a:lnTo>
                    <a:pt x="4884" y="104"/>
                  </a:lnTo>
                  <a:lnTo>
                    <a:pt x="4884" y="102"/>
                  </a:lnTo>
                  <a:lnTo>
                    <a:pt x="4884" y="100"/>
                  </a:lnTo>
                  <a:lnTo>
                    <a:pt x="4883" y="100"/>
                  </a:lnTo>
                  <a:lnTo>
                    <a:pt x="4883" y="98"/>
                  </a:lnTo>
                  <a:lnTo>
                    <a:pt x="4884" y="98"/>
                  </a:lnTo>
                  <a:lnTo>
                    <a:pt x="4886" y="98"/>
                  </a:lnTo>
                  <a:lnTo>
                    <a:pt x="4888" y="98"/>
                  </a:lnTo>
                  <a:lnTo>
                    <a:pt x="4892" y="100"/>
                  </a:lnTo>
                  <a:lnTo>
                    <a:pt x="4894" y="100"/>
                  </a:lnTo>
                  <a:lnTo>
                    <a:pt x="4902" y="102"/>
                  </a:lnTo>
                  <a:lnTo>
                    <a:pt x="4900" y="102"/>
                  </a:lnTo>
                  <a:lnTo>
                    <a:pt x="4900" y="104"/>
                  </a:lnTo>
                  <a:lnTo>
                    <a:pt x="4902" y="106"/>
                  </a:lnTo>
                  <a:lnTo>
                    <a:pt x="4900" y="107"/>
                  </a:lnTo>
                  <a:lnTo>
                    <a:pt x="4900" y="109"/>
                  </a:lnTo>
                  <a:lnTo>
                    <a:pt x="4904" y="107"/>
                  </a:lnTo>
                  <a:lnTo>
                    <a:pt x="4906" y="109"/>
                  </a:lnTo>
                  <a:lnTo>
                    <a:pt x="4906" y="107"/>
                  </a:lnTo>
                  <a:lnTo>
                    <a:pt x="4907" y="107"/>
                  </a:lnTo>
                  <a:lnTo>
                    <a:pt x="4906" y="109"/>
                  </a:lnTo>
                  <a:lnTo>
                    <a:pt x="4906" y="111"/>
                  </a:lnTo>
                  <a:lnTo>
                    <a:pt x="4906" y="113"/>
                  </a:lnTo>
                  <a:lnTo>
                    <a:pt x="4907" y="113"/>
                  </a:lnTo>
                  <a:lnTo>
                    <a:pt x="4907" y="115"/>
                  </a:lnTo>
                  <a:lnTo>
                    <a:pt x="4909" y="113"/>
                  </a:lnTo>
                  <a:lnTo>
                    <a:pt x="4911" y="113"/>
                  </a:lnTo>
                  <a:lnTo>
                    <a:pt x="4913" y="115"/>
                  </a:lnTo>
                  <a:lnTo>
                    <a:pt x="4915" y="115"/>
                  </a:lnTo>
                  <a:lnTo>
                    <a:pt x="4915" y="117"/>
                  </a:lnTo>
                  <a:lnTo>
                    <a:pt x="4917" y="117"/>
                  </a:lnTo>
                  <a:lnTo>
                    <a:pt x="4917" y="119"/>
                  </a:lnTo>
                  <a:lnTo>
                    <a:pt x="4915" y="119"/>
                  </a:lnTo>
                  <a:lnTo>
                    <a:pt x="4915" y="121"/>
                  </a:lnTo>
                  <a:lnTo>
                    <a:pt x="4913" y="123"/>
                  </a:lnTo>
                  <a:lnTo>
                    <a:pt x="4913" y="125"/>
                  </a:lnTo>
                  <a:lnTo>
                    <a:pt x="4915" y="123"/>
                  </a:lnTo>
                  <a:lnTo>
                    <a:pt x="4915" y="121"/>
                  </a:lnTo>
                  <a:lnTo>
                    <a:pt x="4917" y="121"/>
                  </a:lnTo>
                  <a:lnTo>
                    <a:pt x="4919" y="121"/>
                  </a:lnTo>
                  <a:lnTo>
                    <a:pt x="4921" y="123"/>
                  </a:lnTo>
                  <a:lnTo>
                    <a:pt x="4923" y="125"/>
                  </a:lnTo>
                  <a:lnTo>
                    <a:pt x="4925" y="127"/>
                  </a:lnTo>
                  <a:lnTo>
                    <a:pt x="4925" y="129"/>
                  </a:lnTo>
                  <a:lnTo>
                    <a:pt x="4925" y="130"/>
                  </a:lnTo>
                  <a:lnTo>
                    <a:pt x="4923" y="130"/>
                  </a:lnTo>
                  <a:lnTo>
                    <a:pt x="4921" y="130"/>
                  </a:lnTo>
                  <a:lnTo>
                    <a:pt x="4919" y="129"/>
                  </a:lnTo>
                  <a:lnTo>
                    <a:pt x="4915" y="129"/>
                  </a:lnTo>
                  <a:lnTo>
                    <a:pt x="4913" y="129"/>
                  </a:lnTo>
                  <a:lnTo>
                    <a:pt x="4911" y="130"/>
                  </a:lnTo>
                  <a:lnTo>
                    <a:pt x="4906" y="132"/>
                  </a:lnTo>
                  <a:lnTo>
                    <a:pt x="4906" y="134"/>
                  </a:lnTo>
                  <a:lnTo>
                    <a:pt x="4904" y="134"/>
                  </a:lnTo>
                  <a:lnTo>
                    <a:pt x="4906" y="136"/>
                  </a:lnTo>
                  <a:lnTo>
                    <a:pt x="4906" y="138"/>
                  </a:lnTo>
                  <a:lnTo>
                    <a:pt x="4904" y="138"/>
                  </a:lnTo>
                  <a:lnTo>
                    <a:pt x="4907" y="138"/>
                  </a:lnTo>
                  <a:lnTo>
                    <a:pt x="4915" y="140"/>
                  </a:lnTo>
                  <a:lnTo>
                    <a:pt x="4921" y="142"/>
                  </a:lnTo>
                  <a:lnTo>
                    <a:pt x="4923" y="144"/>
                  </a:lnTo>
                  <a:lnTo>
                    <a:pt x="4921" y="144"/>
                  </a:lnTo>
                  <a:lnTo>
                    <a:pt x="4921" y="146"/>
                  </a:lnTo>
                  <a:lnTo>
                    <a:pt x="4915" y="146"/>
                  </a:lnTo>
                  <a:lnTo>
                    <a:pt x="4913" y="144"/>
                  </a:lnTo>
                  <a:lnTo>
                    <a:pt x="4911" y="144"/>
                  </a:lnTo>
                  <a:lnTo>
                    <a:pt x="4909" y="144"/>
                  </a:lnTo>
                  <a:lnTo>
                    <a:pt x="4909" y="142"/>
                  </a:lnTo>
                  <a:lnTo>
                    <a:pt x="4907" y="142"/>
                  </a:lnTo>
                  <a:lnTo>
                    <a:pt x="4907" y="144"/>
                  </a:lnTo>
                  <a:lnTo>
                    <a:pt x="4907" y="146"/>
                  </a:lnTo>
                  <a:lnTo>
                    <a:pt x="4900" y="146"/>
                  </a:lnTo>
                  <a:lnTo>
                    <a:pt x="4902" y="148"/>
                  </a:lnTo>
                  <a:lnTo>
                    <a:pt x="4904" y="150"/>
                  </a:lnTo>
                  <a:lnTo>
                    <a:pt x="4904" y="152"/>
                  </a:lnTo>
                  <a:lnTo>
                    <a:pt x="4906" y="152"/>
                  </a:lnTo>
                  <a:lnTo>
                    <a:pt x="4911" y="155"/>
                  </a:lnTo>
                  <a:lnTo>
                    <a:pt x="4915" y="155"/>
                  </a:lnTo>
                  <a:lnTo>
                    <a:pt x="4919" y="155"/>
                  </a:lnTo>
                  <a:lnTo>
                    <a:pt x="4921" y="155"/>
                  </a:lnTo>
                  <a:lnTo>
                    <a:pt x="4921" y="157"/>
                  </a:lnTo>
                  <a:lnTo>
                    <a:pt x="4921" y="159"/>
                  </a:lnTo>
                  <a:lnTo>
                    <a:pt x="4923" y="159"/>
                  </a:lnTo>
                  <a:lnTo>
                    <a:pt x="4925" y="161"/>
                  </a:lnTo>
                  <a:lnTo>
                    <a:pt x="4925" y="163"/>
                  </a:lnTo>
                  <a:lnTo>
                    <a:pt x="4923" y="165"/>
                  </a:lnTo>
                  <a:lnTo>
                    <a:pt x="4923" y="167"/>
                  </a:lnTo>
                  <a:lnTo>
                    <a:pt x="4925" y="167"/>
                  </a:lnTo>
                  <a:lnTo>
                    <a:pt x="4927" y="169"/>
                  </a:lnTo>
                  <a:lnTo>
                    <a:pt x="4925" y="169"/>
                  </a:lnTo>
                  <a:lnTo>
                    <a:pt x="4923" y="171"/>
                  </a:lnTo>
                  <a:lnTo>
                    <a:pt x="4923" y="173"/>
                  </a:lnTo>
                  <a:lnTo>
                    <a:pt x="4921" y="173"/>
                  </a:lnTo>
                  <a:lnTo>
                    <a:pt x="4921" y="175"/>
                  </a:lnTo>
                  <a:lnTo>
                    <a:pt x="4923" y="173"/>
                  </a:lnTo>
                  <a:lnTo>
                    <a:pt x="4925" y="173"/>
                  </a:lnTo>
                  <a:lnTo>
                    <a:pt x="4925" y="175"/>
                  </a:lnTo>
                  <a:lnTo>
                    <a:pt x="4923" y="176"/>
                  </a:lnTo>
                  <a:lnTo>
                    <a:pt x="4921" y="176"/>
                  </a:lnTo>
                  <a:lnTo>
                    <a:pt x="4919" y="175"/>
                  </a:lnTo>
                  <a:lnTo>
                    <a:pt x="4919" y="176"/>
                  </a:lnTo>
                  <a:lnTo>
                    <a:pt x="4917" y="176"/>
                  </a:lnTo>
                  <a:lnTo>
                    <a:pt x="4915" y="176"/>
                  </a:lnTo>
                  <a:lnTo>
                    <a:pt x="4913" y="173"/>
                  </a:lnTo>
                  <a:lnTo>
                    <a:pt x="4909" y="171"/>
                  </a:lnTo>
                  <a:lnTo>
                    <a:pt x="4909" y="169"/>
                  </a:lnTo>
                  <a:lnTo>
                    <a:pt x="4909" y="167"/>
                  </a:lnTo>
                  <a:lnTo>
                    <a:pt x="4904" y="163"/>
                  </a:lnTo>
                  <a:lnTo>
                    <a:pt x="4898" y="157"/>
                  </a:lnTo>
                  <a:lnTo>
                    <a:pt x="4896" y="157"/>
                  </a:lnTo>
                  <a:lnTo>
                    <a:pt x="4896" y="159"/>
                  </a:lnTo>
                  <a:lnTo>
                    <a:pt x="4898" y="161"/>
                  </a:lnTo>
                  <a:lnTo>
                    <a:pt x="4898" y="163"/>
                  </a:lnTo>
                  <a:lnTo>
                    <a:pt x="4900" y="163"/>
                  </a:lnTo>
                  <a:lnTo>
                    <a:pt x="4898" y="163"/>
                  </a:lnTo>
                  <a:lnTo>
                    <a:pt x="4898" y="165"/>
                  </a:lnTo>
                  <a:lnTo>
                    <a:pt x="4900" y="165"/>
                  </a:lnTo>
                  <a:lnTo>
                    <a:pt x="4902" y="167"/>
                  </a:lnTo>
                  <a:lnTo>
                    <a:pt x="4902" y="169"/>
                  </a:lnTo>
                  <a:lnTo>
                    <a:pt x="4904" y="169"/>
                  </a:lnTo>
                  <a:lnTo>
                    <a:pt x="4906" y="171"/>
                  </a:lnTo>
                  <a:lnTo>
                    <a:pt x="4906" y="173"/>
                  </a:lnTo>
                  <a:lnTo>
                    <a:pt x="4907" y="175"/>
                  </a:lnTo>
                  <a:lnTo>
                    <a:pt x="4907" y="176"/>
                  </a:lnTo>
                  <a:lnTo>
                    <a:pt x="4907" y="178"/>
                  </a:lnTo>
                  <a:lnTo>
                    <a:pt x="4909" y="178"/>
                  </a:lnTo>
                  <a:lnTo>
                    <a:pt x="4909" y="180"/>
                  </a:lnTo>
                  <a:lnTo>
                    <a:pt x="4909" y="182"/>
                  </a:lnTo>
                  <a:lnTo>
                    <a:pt x="4911" y="182"/>
                  </a:lnTo>
                  <a:lnTo>
                    <a:pt x="4911" y="184"/>
                  </a:lnTo>
                  <a:lnTo>
                    <a:pt x="4911" y="186"/>
                  </a:lnTo>
                  <a:lnTo>
                    <a:pt x="4911" y="188"/>
                  </a:lnTo>
                  <a:lnTo>
                    <a:pt x="4913" y="188"/>
                  </a:lnTo>
                  <a:lnTo>
                    <a:pt x="4913" y="190"/>
                  </a:lnTo>
                  <a:lnTo>
                    <a:pt x="4915" y="192"/>
                  </a:lnTo>
                  <a:lnTo>
                    <a:pt x="4915" y="194"/>
                  </a:lnTo>
                  <a:lnTo>
                    <a:pt x="4917" y="194"/>
                  </a:lnTo>
                  <a:lnTo>
                    <a:pt x="4917" y="192"/>
                  </a:lnTo>
                  <a:lnTo>
                    <a:pt x="4919" y="192"/>
                  </a:lnTo>
                  <a:lnTo>
                    <a:pt x="4919" y="190"/>
                  </a:lnTo>
                  <a:lnTo>
                    <a:pt x="4921" y="190"/>
                  </a:lnTo>
                  <a:lnTo>
                    <a:pt x="4919" y="188"/>
                  </a:lnTo>
                  <a:lnTo>
                    <a:pt x="4919" y="186"/>
                  </a:lnTo>
                  <a:lnTo>
                    <a:pt x="4919" y="184"/>
                  </a:lnTo>
                  <a:lnTo>
                    <a:pt x="4919" y="182"/>
                  </a:lnTo>
                  <a:lnTo>
                    <a:pt x="4917" y="182"/>
                  </a:lnTo>
                  <a:lnTo>
                    <a:pt x="4917" y="180"/>
                  </a:lnTo>
                  <a:lnTo>
                    <a:pt x="4919" y="180"/>
                  </a:lnTo>
                  <a:lnTo>
                    <a:pt x="4919" y="184"/>
                  </a:lnTo>
                  <a:lnTo>
                    <a:pt x="4921" y="186"/>
                  </a:lnTo>
                  <a:lnTo>
                    <a:pt x="4921" y="188"/>
                  </a:lnTo>
                  <a:lnTo>
                    <a:pt x="4921" y="190"/>
                  </a:lnTo>
                  <a:lnTo>
                    <a:pt x="4923" y="190"/>
                  </a:lnTo>
                  <a:lnTo>
                    <a:pt x="4923" y="192"/>
                  </a:lnTo>
                  <a:lnTo>
                    <a:pt x="4925" y="194"/>
                  </a:lnTo>
                  <a:lnTo>
                    <a:pt x="4925" y="196"/>
                  </a:lnTo>
                  <a:lnTo>
                    <a:pt x="4921" y="192"/>
                  </a:lnTo>
                  <a:lnTo>
                    <a:pt x="4921" y="194"/>
                  </a:lnTo>
                  <a:lnTo>
                    <a:pt x="4919" y="194"/>
                  </a:lnTo>
                  <a:lnTo>
                    <a:pt x="4919" y="196"/>
                  </a:lnTo>
                  <a:lnTo>
                    <a:pt x="4917" y="196"/>
                  </a:lnTo>
                  <a:lnTo>
                    <a:pt x="4915" y="196"/>
                  </a:lnTo>
                  <a:lnTo>
                    <a:pt x="4915" y="198"/>
                  </a:lnTo>
                  <a:lnTo>
                    <a:pt x="4913" y="198"/>
                  </a:lnTo>
                  <a:lnTo>
                    <a:pt x="4915" y="200"/>
                  </a:lnTo>
                  <a:lnTo>
                    <a:pt x="4915" y="201"/>
                  </a:lnTo>
                  <a:lnTo>
                    <a:pt x="4919" y="200"/>
                  </a:lnTo>
                  <a:lnTo>
                    <a:pt x="4919" y="201"/>
                  </a:lnTo>
                  <a:lnTo>
                    <a:pt x="4921" y="201"/>
                  </a:lnTo>
                  <a:lnTo>
                    <a:pt x="4921" y="203"/>
                  </a:lnTo>
                  <a:lnTo>
                    <a:pt x="4921" y="205"/>
                  </a:lnTo>
                  <a:lnTo>
                    <a:pt x="4921" y="207"/>
                  </a:lnTo>
                  <a:lnTo>
                    <a:pt x="4923" y="207"/>
                  </a:lnTo>
                  <a:lnTo>
                    <a:pt x="4923" y="209"/>
                  </a:lnTo>
                  <a:lnTo>
                    <a:pt x="4923" y="211"/>
                  </a:lnTo>
                  <a:lnTo>
                    <a:pt x="4923" y="213"/>
                  </a:lnTo>
                  <a:lnTo>
                    <a:pt x="4923" y="215"/>
                  </a:lnTo>
                  <a:lnTo>
                    <a:pt x="4925" y="215"/>
                  </a:lnTo>
                  <a:lnTo>
                    <a:pt x="4925" y="217"/>
                  </a:lnTo>
                  <a:lnTo>
                    <a:pt x="4927" y="217"/>
                  </a:lnTo>
                  <a:lnTo>
                    <a:pt x="4927" y="219"/>
                  </a:lnTo>
                  <a:lnTo>
                    <a:pt x="4929" y="219"/>
                  </a:lnTo>
                  <a:lnTo>
                    <a:pt x="4929" y="221"/>
                  </a:lnTo>
                  <a:lnTo>
                    <a:pt x="4929" y="223"/>
                  </a:lnTo>
                  <a:lnTo>
                    <a:pt x="4929" y="224"/>
                  </a:lnTo>
                  <a:lnTo>
                    <a:pt x="4929" y="226"/>
                  </a:lnTo>
                  <a:lnTo>
                    <a:pt x="4927" y="226"/>
                  </a:lnTo>
                  <a:lnTo>
                    <a:pt x="4931" y="224"/>
                  </a:lnTo>
                  <a:lnTo>
                    <a:pt x="4932" y="226"/>
                  </a:lnTo>
                  <a:lnTo>
                    <a:pt x="4934" y="226"/>
                  </a:lnTo>
                  <a:lnTo>
                    <a:pt x="4934" y="228"/>
                  </a:lnTo>
                  <a:lnTo>
                    <a:pt x="4936" y="228"/>
                  </a:lnTo>
                  <a:lnTo>
                    <a:pt x="4934" y="228"/>
                  </a:lnTo>
                  <a:lnTo>
                    <a:pt x="4936" y="230"/>
                  </a:lnTo>
                  <a:lnTo>
                    <a:pt x="4936" y="232"/>
                  </a:lnTo>
                  <a:lnTo>
                    <a:pt x="4938" y="234"/>
                  </a:lnTo>
                  <a:lnTo>
                    <a:pt x="4940" y="234"/>
                  </a:lnTo>
                  <a:lnTo>
                    <a:pt x="4940" y="236"/>
                  </a:lnTo>
                  <a:lnTo>
                    <a:pt x="4942" y="236"/>
                  </a:lnTo>
                  <a:lnTo>
                    <a:pt x="4942" y="238"/>
                  </a:lnTo>
                  <a:lnTo>
                    <a:pt x="4944" y="236"/>
                  </a:lnTo>
                  <a:lnTo>
                    <a:pt x="4944" y="234"/>
                  </a:lnTo>
                  <a:lnTo>
                    <a:pt x="4944" y="232"/>
                  </a:lnTo>
                  <a:lnTo>
                    <a:pt x="4946" y="232"/>
                  </a:lnTo>
                  <a:lnTo>
                    <a:pt x="4946" y="234"/>
                  </a:lnTo>
                  <a:lnTo>
                    <a:pt x="4946" y="236"/>
                  </a:lnTo>
                  <a:lnTo>
                    <a:pt x="4948" y="238"/>
                  </a:lnTo>
                  <a:lnTo>
                    <a:pt x="4948" y="240"/>
                  </a:lnTo>
                  <a:lnTo>
                    <a:pt x="4948" y="242"/>
                  </a:lnTo>
                  <a:lnTo>
                    <a:pt x="4950" y="244"/>
                  </a:lnTo>
                  <a:lnTo>
                    <a:pt x="4952" y="244"/>
                  </a:lnTo>
                  <a:lnTo>
                    <a:pt x="4952" y="242"/>
                  </a:lnTo>
                  <a:lnTo>
                    <a:pt x="4955" y="240"/>
                  </a:lnTo>
                  <a:lnTo>
                    <a:pt x="4957" y="236"/>
                  </a:lnTo>
                  <a:lnTo>
                    <a:pt x="4959" y="234"/>
                  </a:lnTo>
                  <a:lnTo>
                    <a:pt x="4961" y="226"/>
                  </a:lnTo>
                  <a:lnTo>
                    <a:pt x="4961" y="224"/>
                  </a:lnTo>
                  <a:lnTo>
                    <a:pt x="4961" y="223"/>
                  </a:lnTo>
                  <a:lnTo>
                    <a:pt x="4963" y="223"/>
                  </a:lnTo>
                  <a:lnTo>
                    <a:pt x="4961" y="221"/>
                  </a:lnTo>
                  <a:lnTo>
                    <a:pt x="4963" y="221"/>
                  </a:lnTo>
                  <a:lnTo>
                    <a:pt x="4963" y="219"/>
                  </a:lnTo>
                  <a:lnTo>
                    <a:pt x="4965" y="219"/>
                  </a:lnTo>
                  <a:lnTo>
                    <a:pt x="4967" y="221"/>
                  </a:lnTo>
                  <a:lnTo>
                    <a:pt x="4967" y="219"/>
                  </a:lnTo>
                  <a:lnTo>
                    <a:pt x="4965" y="219"/>
                  </a:lnTo>
                  <a:lnTo>
                    <a:pt x="4963" y="217"/>
                  </a:lnTo>
                  <a:lnTo>
                    <a:pt x="4965" y="215"/>
                  </a:lnTo>
                  <a:lnTo>
                    <a:pt x="4965" y="211"/>
                  </a:lnTo>
                  <a:lnTo>
                    <a:pt x="4965" y="209"/>
                  </a:lnTo>
                  <a:lnTo>
                    <a:pt x="4965" y="207"/>
                  </a:lnTo>
                  <a:lnTo>
                    <a:pt x="4967" y="205"/>
                  </a:lnTo>
                  <a:lnTo>
                    <a:pt x="4967" y="201"/>
                  </a:lnTo>
                  <a:lnTo>
                    <a:pt x="4969" y="198"/>
                  </a:lnTo>
                  <a:lnTo>
                    <a:pt x="4969" y="196"/>
                  </a:lnTo>
                  <a:lnTo>
                    <a:pt x="4973" y="186"/>
                  </a:lnTo>
                  <a:lnTo>
                    <a:pt x="4975" y="184"/>
                  </a:lnTo>
                  <a:lnTo>
                    <a:pt x="4977" y="182"/>
                  </a:lnTo>
                  <a:lnTo>
                    <a:pt x="4979" y="182"/>
                  </a:lnTo>
                  <a:lnTo>
                    <a:pt x="4980" y="182"/>
                  </a:lnTo>
                  <a:lnTo>
                    <a:pt x="4982" y="182"/>
                  </a:lnTo>
                  <a:lnTo>
                    <a:pt x="4984" y="182"/>
                  </a:lnTo>
                  <a:lnTo>
                    <a:pt x="4984" y="184"/>
                  </a:lnTo>
                  <a:lnTo>
                    <a:pt x="4986" y="186"/>
                  </a:lnTo>
                  <a:lnTo>
                    <a:pt x="4986" y="188"/>
                  </a:lnTo>
                  <a:lnTo>
                    <a:pt x="4986" y="186"/>
                  </a:lnTo>
                  <a:lnTo>
                    <a:pt x="4984" y="184"/>
                  </a:lnTo>
                  <a:lnTo>
                    <a:pt x="4982" y="184"/>
                  </a:lnTo>
                  <a:lnTo>
                    <a:pt x="4982" y="182"/>
                  </a:lnTo>
                  <a:lnTo>
                    <a:pt x="4980" y="182"/>
                  </a:lnTo>
                  <a:lnTo>
                    <a:pt x="4980" y="184"/>
                  </a:lnTo>
                  <a:lnTo>
                    <a:pt x="4979" y="184"/>
                  </a:lnTo>
                  <a:lnTo>
                    <a:pt x="4977" y="184"/>
                  </a:lnTo>
                  <a:lnTo>
                    <a:pt x="4977" y="186"/>
                  </a:lnTo>
                  <a:lnTo>
                    <a:pt x="4977" y="188"/>
                  </a:lnTo>
                  <a:lnTo>
                    <a:pt x="4979" y="190"/>
                  </a:lnTo>
                  <a:lnTo>
                    <a:pt x="4977" y="190"/>
                  </a:lnTo>
                  <a:lnTo>
                    <a:pt x="4977" y="192"/>
                  </a:lnTo>
                  <a:lnTo>
                    <a:pt x="4979" y="194"/>
                  </a:lnTo>
                  <a:lnTo>
                    <a:pt x="4980" y="194"/>
                  </a:lnTo>
                  <a:lnTo>
                    <a:pt x="4980" y="196"/>
                  </a:lnTo>
                  <a:lnTo>
                    <a:pt x="4982" y="198"/>
                  </a:lnTo>
                  <a:lnTo>
                    <a:pt x="4982" y="200"/>
                  </a:lnTo>
                  <a:lnTo>
                    <a:pt x="4982" y="201"/>
                  </a:lnTo>
                  <a:lnTo>
                    <a:pt x="4988" y="207"/>
                  </a:lnTo>
                  <a:lnTo>
                    <a:pt x="4990" y="209"/>
                  </a:lnTo>
                  <a:lnTo>
                    <a:pt x="4994" y="209"/>
                  </a:lnTo>
                  <a:lnTo>
                    <a:pt x="4996" y="211"/>
                  </a:lnTo>
                  <a:lnTo>
                    <a:pt x="5000" y="213"/>
                  </a:lnTo>
                  <a:lnTo>
                    <a:pt x="5003" y="211"/>
                  </a:lnTo>
                  <a:lnTo>
                    <a:pt x="5005" y="211"/>
                  </a:lnTo>
                  <a:lnTo>
                    <a:pt x="5007" y="213"/>
                  </a:lnTo>
                  <a:lnTo>
                    <a:pt x="5009" y="213"/>
                  </a:lnTo>
                  <a:lnTo>
                    <a:pt x="5007" y="213"/>
                  </a:lnTo>
                  <a:lnTo>
                    <a:pt x="5007" y="215"/>
                  </a:lnTo>
                  <a:lnTo>
                    <a:pt x="5007" y="217"/>
                  </a:lnTo>
                  <a:lnTo>
                    <a:pt x="5007" y="215"/>
                  </a:lnTo>
                  <a:lnTo>
                    <a:pt x="5009" y="213"/>
                  </a:lnTo>
                  <a:lnTo>
                    <a:pt x="5009" y="211"/>
                  </a:lnTo>
                  <a:lnTo>
                    <a:pt x="5007" y="211"/>
                  </a:lnTo>
                  <a:lnTo>
                    <a:pt x="5007" y="209"/>
                  </a:lnTo>
                  <a:lnTo>
                    <a:pt x="5009" y="209"/>
                  </a:lnTo>
                  <a:lnTo>
                    <a:pt x="5009" y="207"/>
                  </a:lnTo>
                  <a:lnTo>
                    <a:pt x="5009" y="205"/>
                  </a:lnTo>
                  <a:lnTo>
                    <a:pt x="5011" y="205"/>
                  </a:lnTo>
                  <a:lnTo>
                    <a:pt x="5013" y="203"/>
                  </a:lnTo>
                  <a:lnTo>
                    <a:pt x="5015" y="205"/>
                  </a:lnTo>
                  <a:lnTo>
                    <a:pt x="5015" y="203"/>
                  </a:lnTo>
                  <a:lnTo>
                    <a:pt x="5017" y="203"/>
                  </a:lnTo>
                  <a:lnTo>
                    <a:pt x="5019" y="203"/>
                  </a:lnTo>
                  <a:lnTo>
                    <a:pt x="5017" y="203"/>
                  </a:lnTo>
                  <a:lnTo>
                    <a:pt x="5019" y="201"/>
                  </a:lnTo>
                  <a:lnTo>
                    <a:pt x="5021" y="201"/>
                  </a:lnTo>
                  <a:lnTo>
                    <a:pt x="5023" y="200"/>
                  </a:lnTo>
                  <a:lnTo>
                    <a:pt x="5028" y="200"/>
                  </a:lnTo>
                  <a:lnTo>
                    <a:pt x="5032" y="201"/>
                  </a:lnTo>
                  <a:lnTo>
                    <a:pt x="5036" y="201"/>
                  </a:lnTo>
                  <a:lnTo>
                    <a:pt x="5036" y="203"/>
                  </a:lnTo>
                  <a:lnTo>
                    <a:pt x="5036" y="205"/>
                  </a:lnTo>
                  <a:lnTo>
                    <a:pt x="5038" y="205"/>
                  </a:lnTo>
                  <a:lnTo>
                    <a:pt x="5036" y="207"/>
                  </a:lnTo>
                  <a:lnTo>
                    <a:pt x="5038" y="207"/>
                  </a:lnTo>
                  <a:lnTo>
                    <a:pt x="5038" y="205"/>
                  </a:lnTo>
                  <a:lnTo>
                    <a:pt x="5040" y="203"/>
                  </a:lnTo>
                  <a:lnTo>
                    <a:pt x="5040" y="205"/>
                  </a:lnTo>
                  <a:lnTo>
                    <a:pt x="5042" y="205"/>
                  </a:lnTo>
                  <a:lnTo>
                    <a:pt x="5042" y="207"/>
                  </a:lnTo>
                  <a:lnTo>
                    <a:pt x="5044" y="207"/>
                  </a:lnTo>
                  <a:lnTo>
                    <a:pt x="5044" y="209"/>
                  </a:lnTo>
                  <a:lnTo>
                    <a:pt x="5046" y="209"/>
                  </a:lnTo>
                  <a:lnTo>
                    <a:pt x="5048" y="211"/>
                  </a:lnTo>
                  <a:lnTo>
                    <a:pt x="5050" y="211"/>
                  </a:lnTo>
                  <a:lnTo>
                    <a:pt x="5048" y="211"/>
                  </a:lnTo>
                  <a:lnTo>
                    <a:pt x="5048" y="213"/>
                  </a:lnTo>
                  <a:lnTo>
                    <a:pt x="5050" y="213"/>
                  </a:lnTo>
                  <a:lnTo>
                    <a:pt x="5051" y="213"/>
                  </a:lnTo>
                  <a:lnTo>
                    <a:pt x="5051" y="215"/>
                  </a:lnTo>
                  <a:lnTo>
                    <a:pt x="5051" y="217"/>
                  </a:lnTo>
                  <a:lnTo>
                    <a:pt x="5053" y="219"/>
                  </a:lnTo>
                  <a:lnTo>
                    <a:pt x="5055" y="217"/>
                  </a:lnTo>
                  <a:lnTo>
                    <a:pt x="5055" y="219"/>
                  </a:lnTo>
                  <a:lnTo>
                    <a:pt x="5055" y="221"/>
                  </a:lnTo>
                  <a:lnTo>
                    <a:pt x="5053" y="221"/>
                  </a:lnTo>
                  <a:lnTo>
                    <a:pt x="5053" y="219"/>
                  </a:lnTo>
                  <a:lnTo>
                    <a:pt x="5053" y="221"/>
                  </a:lnTo>
                  <a:lnTo>
                    <a:pt x="5055" y="223"/>
                  </a:lnTo>
                  <a:lnTo>
                    <a:pt x="5057" y="223"/>
                  </a:lnTo>
                  <a:lnTo>
                    <a:pt x="5057" y="224"/>
                  </a:lnTo>
                  <a:lnTo>
                    <a:pt x="5059" y="223"/>
                  </a:lnTo>
                  <a:lnTo>
                    <a:pt x="5059" y="224"/>
                  </a:lnTo>
                  <a:lnTo>
                    <a:pt x="5061" y="224"/>
                  </a:lnTo>
                  <a:lnTo>
                    <a:pt x="5061" y="223"/>
                  </a:lnTo>
                  <a:lnTo>
                    <a:pt x="5061" y="221"/>
                  </a:lnTo>
                  <a:lnTo>
                    <a:pt x="5059" y="221"/>
                  </a:lnTo>
                  <a:lnTo>
                    <a:pt x="5057" y="221"/>
                  </a:lnTo>
                  <a:lnTo>
                    <a:pt x="5055" y="219"/>
                  </a:lnTo>
                  <a:lnTo>
                    <a:pt x="5057" y="219"/>
                  </a:lnTo>
                  <a:lnTo>
                    <a:pt x="5059" y="219"/>
                  </a:lnTo>
                  <a:lnTo>
                    <a:pt x="5061" y="219"/>
                  </a:lnTo>
                  <a:lnTo>
                    <a:pt x="5063" y="219"/>
                  </a:lnTo>
                  <a:lnTo>
                    <a:pt x="5065" y="217"/>
                  </a:lnTo>
                  <a:lnTo>
                    <a:pt x="5063" y="217"/>
                  </a:lnTo>
                  <a:lnTo>
                    <a:pt x="5059" y="217"/>
                  </a:lnTo>
                  <a:lnTo>
                    <a:pt x="5059" y="215"/>
                  </a:lnTo>
                  <a:lnTo>
                    <a:pt x="5063" y="215"/>
                  </a:lnTo>
                  <a:lnTo>
                    <a:pt x="5065" y="215"/>
                  </a:lnTo>
                  <a:lnTo>
                    <a:pt x="5067" y="215"/>
                  </a:lnTo>
                  <a:lnTo>
                    <a:pt x="5065" y="215"/>
                  </a:lnTo>
                  <a:lnTo>
                    <a:pt x="5065" y="213"/>
                  </a:lnTo>
                  <a:lnTo>
                    <a:pt x="5061" y="213"/>
                  </a:lnTo>
                  <a:lnTo>
                    <a:pt x="5059" y="213"/>
                  </a:lnTo>
                  <a:lnTo>
                    <a:pt x="5059" y="211"/>
                  </a:lnTo>
                  <a:lnTo>
                    <a:pt x="5059" y="213"/>
                  </a:lnTo>
                  <a:lnTo>
                    <a:pt x="5057" y="213"/>
                  </a:lnTo>
                  <a:lnTo>
                    <a:pt x="5057" y="211"/>
                  </a:lnTo>
                  <a:lnTo>
                    <a:pt x="5059" y="211"/>
                  </a:lnTo>
                  <a:lnTo>
                    <a:pt x="5059" y="209"/>
                  </a:lnTo>
                  <a:lnTo>
                    <a:pt x="5061" y="207"/>
                  </a:lnTo>
                  <a:lnTo>
                    <a:pt x="5061" y="205"/>
                  </a:lnTo>
                  <a:lnTo>
                    <a:pt x="5061" y="203"/>
                  </a:lnTo>
                  <a:lnTo>
                    <a:pt x="5061" y="201"/>
                  </a:lnTo>
                  <a:lnTo>
                    <a:pt x="5063" y="201"/>
                  </a:lnTo>
                  <a:lnTo>
                    <a:pt x="5069" y="200"/>
                  </a:lnTo>
                  <a:lnTo>
                    <a:pt x="5067" y="201"/>
                  </a:lnTo>
                  <a:lnTo>
                    <a:pt x="5067" y="203"/>
                  </a:lnTo>
                  <a:lnTo>
                    <a:pt x="5069" y="203"/>
                  </a:lnTo>
                  <a:lnTo>
                    <a:pt x="5069" y="201"/>
                  </a:lnTo>
                  <a:lnTo>
                    <a:pt x="5069" y="200"/>
                  </a:lnTo>
                  <a:lnTo>
                    <a:pt x="5071" y="198"/>
                  </a:lnTo>
                  <a:lnTo>
                    <a:pt x="5073" y="200"/>
                  </a:lnTo>
                  <a:lnTo>
                    <a:pt x="5075" y="201"/>
                  </a:lnTo>
                  <a:lnTo>
                    <a:pt x="5076" y="201"/>
                  </a:lnTo>
                  <a:lnTo>
                    <a:pt x="5076" y="203"/>
                  </a:lnTo>
                  <a:lnTo>
                    <a:pt x="5076" y="205"/>
                  </a:lnTo>
                  <a:lnTo>
                    <a:pt x="5078" y="205"/>
                  </a:lnTo>
                  <a:lnTo>
                    <a:pt x="5078" y="207"/>
                  </a:lnTo>
                  <a:lnTo>
                    <a:pt x="5078" y="209"/>
                  </a:lnTo>
                  <a:lnTo>
                    <a:pt x="5080" y="209"/>
                  </a:lnTo>
                  <a:lnTo>
                    <a:pt x="5082" y="209"/>
                  </a:lnTo>
                  <a:lnTo>
                    <a:pt x="5082" y="207"/>
                  </a:lnTo>
                  <a:lnTo>
                    <a:pt x="5082" y="205"/>
                  </a:lnTo>
                  <a:lnTo>
                    <a:pt x="5086" y="205"/>
                  </a:lnTo>
                  <a:lnTo>
                    <a:pt x="5086" y="207"/>
                  </a:lnTo>
                  <a:lnTo>
                    <a:pt x="5088" y="207"/>
                  </a:lnTo>
                  <a:lnTo>
                    <a:pt x="5090" y="205"/>
                  </a:lnTo>
                  <a:lnTo>
                    <a:pt x="5090" y="207"/>
                  </a:lnTo>
                  <a:lnTo>
                    <a:pt x="5092" y="207"/>
                  </a:lnTo>
                  <a:lnTo>
                    <a:pt x="5092" y="205"/>
                  </a:lnTo>
                  <a:lnTo>
                    <a:pt x="5090" y="201"/>
                  </a:lnTo>
                  <a:lnTo>
                    <a:pt x="5088" y="198"/>
                  </a:lnTo>
                  <a:lnTo>
                    <a:pt x="5088" y="196"/>
                  </a:lnTo>
                  <a:lnTo>
                    <a:pt x="5088" y="194"/>
                  </a:lnTo>
                  <a:lnTo>
                    <a:pt x="5088" y="192"/>
                  </a:lnTo>
                  <a:lnTo>
                    <a:pt x="5088" y="190"/>
                  </a:lnTo>
                  <a:lnTo>
                    <a:pt x="5088" y="188"/>
                  </a:lnTo>
                  <a:lnTo>
                    <a:pt x="5090" y="188"/>
                  </a:lnTo>
                  <a:lnTo>
                    <a:pt x="5088" y="188"/>
                  </a:lnTo>
                  <a:lnTo>
                    <a:pt x="5088" y="186"/>
                  </a:lnTo>
                  <a:lnTo>
                    <a:pt x="5086" y="186"/>
                  </a:lnTo>
                  <a:lnTo>
                    <a:pt x="5086" y="184"/>
                  </a:lnTo>
                  <a:lnTo>
                    <a:pt x="5082" y="184"/>
                  </a:lnTo>
                  <a:lnTo>
                    <a:pt x="5082" y="182"/>
                  </a:lnTo>
                  <a:lnTo>
                    <a:pt x="5086" y="182"/>
                  </a:lnTo>
                  <a:lnTo>
                    <a:pt x="5088" y="180"/>
                  </a:lnTo>
                  <a:lnTo>
                    <a:pt x="5088" y="178"/>
                  </a:lnTo>
                  <a:lnTo>
                    <a:pt x="5088" y="176"/>
                  </a:lnTo>
                  <a:lnTo>
                    <a:pt x="5090" y="173"/>
                  </a:lnTo>
                  <a:lnTo>
                    <a:pt x="5090" y="171"/>
                  </a:lnTo>
                  <a:lnTo>
                    <a:pt x="5092" y="171"/>
                  </a:lnTo>
                  <a:lnTo>
                    <a:pt x="5092" y="173"/>
                  </a:lnTo>
                  <a:lnTo>
                    <a:pt x="5094" y="173"/>
                  </a:lnTo>
                  <a:lnTo>
                    <a:pt x="5096" y="173"/>
                  </a:lnTo>
                  <a:lnTo>
                    <a:pt x="5096" y="171"/>
                  </a:lnTo>
                  <a:lnTo>
                    <a:pt x="5096" y="169"/>
                  </a:lnTo>
                  <a:lnTo>
                    <a:pt x="5094" y="169"/>
                  </a:lnTo>
                  <a:lnTo>
                    <a:pt x="5090" y="169"/>
                  </a:lnTo>
                  <a:lnTo>
                    <a:pt x="5084" y="169"/>
                  </a:lnTo>
                  <a:lnTo>
                    <a:pt x="5082" y="171"/>
                  </a:lnTo>
                  <a:lnTo>
                    <a:pt x="5084" y="171"/>
                  </a:lnTo>
                  <a:lnTo>
                    <a:pt x="5084" y="173"/>
                  </a:lnTo>
                  <a:lnTo>
                    <a:pt x="5082" y="173"/>
                  </a:lnTo>
                  <a:lnTo>
                    <a:pt x="5082" y="171"/>
                  </a:lnTo>
                  <a:lnTo>
                    <a:pt x="5080" y="171"/>
                  </a:lnTo>
                  <a:lnTo>
                    <a:pt x="5080" y="173"/>
                  </a:lnTo>
                  <a:lnTo>
                    <a:pt x="5082" y="173"/>
                  </a:lnTo>
                  <a:lnTo>
                    <a:pt x="5080" y="173"/>
                  </a:lnTo>
                  <a:lnTo>
                    <a:pt x="5078" y="173"/>
                  </a:lnTo>
                  <a:lnTo>
                    <a:pt x="5078" y="171"/>
                  </a:lnTo>
                  <a:lnTo>
                    <a:pt x="5078" y="169"/>
                  </a:lnTo>
                  <a:lnTo>
                    <a:pt x="5078" y="167"/>
                  </a:lnTo>
                  <a:lnTo>
                    <a:pt x="5078" y="165"/>
                  </a:lnTo>
                  <a:lnTo>
                    <a:pt x="5078" y="163"/>
                  </a:lnTo>
                  <a:lnTo>
                    <a:pt x="5080" y="161"/>
                  </a:lnTo>
                  <a:lnTo>
                    <a:pt x="5080" y="159"/>
                  </a:lnTo>
                  <a:lnTo>
                    <a:pt x="5082" y="159"/>
                  </a:lnTo>
                  <a:lnTo>
                    <a:pt x="5082" y="157"/>
                  </a:lnTo>
                  <a:lnTo>
                    <a:pt x="5084" y="155"/>
                  </a:lnTo>
                  <a:lnTo>
                    <a:pt x="5090" y="153"/>
                  </a:lnTo>
                  <a:lnTo>
                    <a:pt x="5094" y="155"/>
                  </a:lnTo>
                  <a:lnTo>
                    <a:pt x="5098" y="155"/>
                  </a:lnTo>
                  <a:lnTo>
                    <a:pt x="5101" y="155"/>
                  </a:lnTo>
                  <a:lnTo>
                    <a:pt x="5105" y="153"/>
                  </a:lnTo>
                  <a:lnTo>
                    <a:pt x="5105" y="152"/>
                  </a:lnTo>
                  <a:lnTo>
                    <a:pt x="5107" y="152"/>
                  </a:lnTo>
                  <a:lnTo>
                    <a:pt x="5109" y="150"/>
                  </a:lnTo>
                  <a:lnTo>
                    <a:pt x="5107" y="150"/>
                  </a:lnTo>
                  <a:lnTo>
                    <a:pt x="5107" y="148"/>
                  </a:lnTo>
                  <a:lnTo>
                    <a:pt x="5107" y="146"/>
                  </a:lnTo>
                  <a:lnTo>
                    <a:pt x="5107" y="144"/>
                  </a:lnTo>
                  <a:lnTo>
                    <a:pt x="5107" y="142"/>
                  </a:lnTo>
                  <a:lnTo>
                    <a:pt x="5105" y="142"/>
                  </a:lnTo>
                  <a:lnTo>
                    <a:pt x="5105" y="140"/>
                  </a:lnTo>
                  <a:lnTo>
                    <a:pt x="5103" y="138"/>
                  </a:lnTo>
                  <a:lnTo>
                    <a:pt x="5103" y="136"/>
                  </a:lnTo>
                  <a:lnTo>
                    <a:pt x="5101" y="136"/>
                  </a:lnTo>
                  <a:lnTo>
                    <a:pt x="5101" y="134"/>
                  </a:lnTo>
                  <a:lnTo>
                    <a:pt x="5101" y="132"/>
                  </a:lnTo>
                  <a:lnTo>
                    <a:pt x="5103" y="132"/>
                  </a:lnTo>
                  <a:lnTo>
                    <a:pt x="5105" y="134"/>
                  </a:lnTo>
                  <a:lnTo>
                    <a:pt x="5107" y="134"/>
                  </a:lnTo>
                  <a:lnTo>
                    <a:pt x="5109" y="134"/>
                  </a:lnTo>
                  <a:lnTo>
                    <a:pt x="5113" y="134"/>
                  </a:lnTo>
                  <a:lnTo>
                    <a:pt x="5115" y="136"/>
                  </a:lnTo>
                  <a:lnTo>
                    <a:pt x="5115" y="138"/>
                  </a:lnTo>
                  <a:lnTo>
                    <a:pt x="5117" y="140"/>
                  </a:lnTo>
                  <a:lnTo>
                    <a:pt x="5119" y="140"/>
                  </a:lnTo>
                  <a:lnTo>
                    <a:pt x="5119" y="142"/>
                  </a:lnTo>
                  <a:lnTo>
                    <a:pt x="5124" y="142"/>
                  </a:lnTo>
                  <a:lnTo>
                    <a:pt x="5128" y="144"/>
                  </a:lnTo>
                  <a:lnTo>
                    <a:pt x="5132" y="142"/>
                  </a:lnTo>
                  <a:lnTo>
                    <a:pt x="5136" y="144"/>
                  </a:lnTo>
                  <a:lnTo>
                    <a:pt x="5140" y="144"/>
                  </a:lnTo>
                  <a:lnTo>
                    <a:pt x="5142" y="144"/>
                  </a:lnTo>
                  <a:lnTo>
                    <a:pt x="5147" y="144"/>
                  </a:lnTo>
                  <a:lnTo>
                    <a:pt x="5149" y="144"/>
                  </a:lnTo>
                  <a:lnTo>
                    <a:pt x="5151" y="146"/>
                  </a:lnTo>
                  <a:lnTo>
                    <a:pt x="5157" y="146"/>
                  </a:lnTo>
                  <a:lnTo>
                    <a:pt x="5161" y="148"/>
                  </a:lnTo>
                  <a:lnTo>
                    <a:pt x="5165" y="148"/>
                  </a:lnTo>
                  <a:lnTo>
                    <a:pt x="5169" y="150"/>
                  </a:lnTo>
                  <a:lnTo>
                    <a:pt x="5174" y="150"/>
                  </a:lnTo>
                  <a:lnTo>
                    <a:pt x="5178" y="152"/>
                  </a:lnTo>
                  <a:lnTo>
                    <a:pt x="5182" y="155"/>
                  </a:lnTo>
                  <a:lnTo>
                    <a:pt x="5186" y="155"/>
                  </a:lnTo>
                  <a:lnTo>
                    <a:pt x="5190" y="155"/>
                  </a:lnTo>
                  <a:lnTo>
                    <a:pt x="5192" y="157"/>
                  </a:lnTo>
                  <a:lnTo>
                    <a:pt x="5194" y="157"/>
                  </a:lnTo>
                  <a:lnTo>
                    <a:pt x="5195" y="159"/>
                  </a:lnTo>
                  <a:lnTo>
                    <a:pt x="5199" y="161"/>
                  </a:lnTo>
                  <a:lnTo>
                    <a:pt x="5201" y="161"/>
                  </a:lnTo>
                  <a:lnTo>
                    <a:pt x="5201" y="163"/>
                  </a:lnTo>
                  <a:lnTo>
                    <a:pt x="5199" y="163"/>
                  </a:lnTo>
                  <a:lnTo>
                    <a:pt x="5195" y="163"/>
                  </a:lnTo>
                  <a:lnTo>
                    <a:pt x="5190" y="161"/>
                  </a:lnTo>
                  <a:lnTo>
                    <a:pt x="5188" y="163"/>
                  </a:lnTo>
                  <a:lnTo>
                    <a:pt x="5182" y="161"/>
                  </a:lnTo>
                  <a:lnTo>
                    <a:pt x="5178" y="161"/>
                  </a:lnTo>
                  <a:lnTo>
                    <a:pt x="5178" y="163"/>
                  </a:lnTo>
                  <a:lnTo>
                    <a:pt x="5176" y="163"/>
                  </a:lnTo>
                  <a:lnTo>
                    <a:pt x="5176" y="161"/>
                  </a:lnTo>
                  <a:lnTo>
                    <a:pt x="5176" y="159"/>
                  </a:lnTo>
                  <a:lnTo>
                    <a:pt x="5174" y="159"/>
                  </a:lnTo>
                  <a:lnTo>
                    <a:pt x="5172" y="159"/>
                  </a:lnTo>
                  <a:lnTo>
                    <a:pt x="5172" y="157"/>
                  </a:lnTo>
                  <a:lnTo>
                    <a:pt x="5171" y="157"/>
                  </a:lnTo>
                  <a:lnTo>
                    <a:pt x="5169" y="159"/>
                  </a:lnTo>
                  <a:lnTo>
                    <a:pt x="5167" y="161"/>
                  </a:lnTo>
                  <a:lnTo>
                    <a:pt x="5167" y="163"/>
                  </a:lnTo>
                  <a:lnTo>
                    <a:pt x="5165" y="163"/>
                  </a:lnTo>
                  <a:lnTo>
                    <a:pt x="5165" y="167"/>
                  </a:lnTo>
                  <a:lnTo>
                    <a:pt x="5165" y="169"/>
                  </a:lnTo>
                  <a:lnTo>
                    <a:pt x="5163" y="169"/>
                  </a:lnTo>
                  <a:lnTo>
                    <a:pt x="5163" y="167"/>
                  </a:lnTo>
                  <a:lnTo>
                    <a:pt x="5161" y="165"/>
                  </a:lnTo>
                  <a:lnTo>
                    <a:pt x="5159" y="165"/>
                  </a:lnTo>
                  <a:lnTo>
                    <a:pt x="5159" y="167"/>
                  </a:lnTo>
                  <a:lnTo>
                    <a:pt x="5157" y="167"/>
                  </a:lnTo>
                  <a:lnTo>
                    <a:pt x="5159" y="167"/>
                  </a:lnTo>
                  <a:lnTo>
                    <a:pt x="5159" y="169"/>
                  </a:lnTo>
                  <a:lnTo>
                    <a:pt x="5161" y="171"/>
                  </a:lnTo>
                  <a:lnTo>
                    <a:pt x="5163" y="171"/>
                  </a:lnTo>
                  <a:lnTo>
                    <a:pt x="5165" y="171"/>
                  </a:lnTo>
                  <a:lnTo>
                    <a:pt x="5167" y="169"/>
                  </a:lnTo>
                  <a:lnTo>
                    <a:pt x="5171" y="167"/>
                  </a:lnTo>
                  <a:lnTo>
                    <a:pt x="5172" y="167"/>
                  </a:lnTo>
                  <a:lnTo>
                    <a:pt x="5178" y="167"/>
                  </a:lnTo>
                  <a:lnTo>
                    <a:pt x="5182" y="165"/>
                  </a:lnTo>
                  <a:lnTo>
                    <a:pt x="5188" y="165"/>
                  </a:lnTo>
                  <a:lnTo>
                    <a:pt x="5192" y="165"/>
                  </a:lnTo>
                  <a:lnTo>
                    <a:pt x="5197" y="165"/>
                  </a:lnTo>
                  <a:lnTo>
                    <a:pt x="5203" y="165"/>
                  </a:lnTo>
                  <a:lnTo>
                    <a:pt x="5201" y="167"/>
                  </a:lnTo>
                  <a:lnTo>
                    <a:pt x="5199" y="169"/>
                  </a:lnTo>
                  <a:lnTo>
                    <a:pt x="5199" y="171"/>
                  </a:lnTo>
                  <a:lnTo>
                    <a:pt x="5197" y="173"/>
                  </a:lnTo>
                  <a:lnTo>
                    <a:pt x="5195" y="176"/>
                  </a:lnTo>
                  <a:lnTo>
                    <a:pt x="5192" y="180"/>
                  </a:lnTo>
                  <a:lnTo>
                    <a:pt x="5188" y="188"/>
                  </a:lnTo>
                  <a:lnTo>
                    <a:pt x="5186" y="188"/>
                  </a:lnTo>
                  <a:lnTo>
                    <a:pt x="5186" y="186"/>
                  </a:lnTo>
                  <a:lnTo>
                    <a:pt x="5188" y="184"/>
                  </a:lnTo>
                  <a:lnTo>
                    <a:pt x="5188" y="182"/>
                  </a:lnTo>
                  <a:lnTo>
                    <a:pt x="5188" y="180"/>
                  </a:lnTo>
                  <a:lnTo>
                    <a:pt x="5188" y="178"/>
                  </a:lnTo>
                  <a:lnTo>
                    <a:pt x="5190" y="178"/>
                  </a:lnTo>
                  <a:lnTo>
                    <a:pt x="5190" y="176"/>
                  </a:lnTo>
                  <a:lnTo>
                    <a:pt x="5192" y="176"/>
                  </a:lnTo>
                  <a:lnTo>
                    <a:pt x="5192" y="175"/>
                  </a:lnTo>
                  <a:lnTo>
                    <a:pt x="5194" y="175"/>
                  </a:lnTo>
                  <a:lnTo>
                    <a:pt x="5194" y="173"/>
                  </a:lnTo>
                  <a:lnTo>
                    <a:pt x="5192" y="173"/>
                  </a:lnTo>
                  <a:lnTo>
                    <a:pt x="5192" y="171"/>
                  </a:lnTo>
                  <a:lnTo>
                    <a:pt x="5190" y="171"/>
                  </a:lnTo>
                  <a:lnTo>
                    <a:pt x="5188" y="171"/>
                  </a:lnTo>
                  <a:lnTo>
                    <a:pt x="5188" y="173"/>
                  </a:lnTo>
                  <a:lnTo>
                    <a:pt x="5188" y="175"/>
                  </a:lnTo>
                  <a:lnTo>
                    <a:pt x="5188" y="176"/>
                  </a:lnTo>
                  <a:lnTo>
                    <a:pt x="5186" y="176"/>
                  </a:lnTo>
                  <a:lnTo>
                    <a:pt x="5186" y="175"/>
                  </a:lnTo>
                  <a:lnTo>
                    <a:pt x="5188" y="175"/>
                  </a:lnTo>
                  <a:lnTo>
                    <a:pt x="5186" y="173"/>
                  </a:lnTo>
                  <a:lnTo>
                    <a:pt x="5184" y="171"/>
                  </a:lnTo>
                  <a:lnTo>
                    <a:pt x="5186" y="171"/>
                  </a:lnTo>
                  <a:lnTo>
                    <a:pt x="5186" y="169"/>
                  </a:lnTo>
                  <a:lnTo>
                    <a:pt x="5182" y="167"/>
                  </a:lnTo>
                  <a:lnTo>
                    <a:pt x="5182" y="169"/>
                  </a:lnTo>
                  <a:lnTo>
                    <a:pt x="5184" y="169"/>
                  </a:lnTo>
                  <a:lnTo>
                    <a:pt x="5184" y="171"/>
                  </a:lnTo>
                  <a:lnTo>
                    <a:pt x="5184" y="173"/>
                  </a:lnTo>
                  <a:lnTo>
                    <a:pt x="5182" y="176"/>
                  </a:lnTo>
                  <a:lnTo>
                    <a:pt x="5182" y="178"/>
                  </a:lnTo>
                  <a:lnTo>
                    <a:pt x="5184" y="178"/>
                  </a:lnTo>
                  <a:lnTo>
                    <a:pt x="5184" y="180"/>
                  </a:lnTo>
                  <a:lnTo>
                    <a:pt x="5184" y="182"/>
                  </a:lnTo>
                  <a:lnTo>
                    <a:pt x="5184" y="184"/>
                  </a:lnTo>
                  <a:lnTo>
                    <a:pt x="5180" y="186"/>
                  </a:lnTo>
                  <a:lnTo>
                    <a:pt x="5176" y="186"/>
                  </a:lnTo>
                  <a:lnTo>
                    <a:pt x="5174" y="184"/>
                  </a:lnTo>
                  <a:lnTo>
                    <a:pt x="5172" y="184"/>
                  </a:lnTo>
                  <a:lnTo>
                    <a:pt x="5172" y="182"/>
                  </a:lnTo>
                  <a:lnTo>
                    <a:pt x="5171" y="182"/>
                  </a:lnTo>
                  <a:lnTo>
                    <a:pt x="5171" y="184"/>
                  </a:lnTo>
                  <a:lnTo>
                    <a:pt x="5172" y="186"/>
                  </a:lnTo>
                  <a:lnTo>
                    <a:pt x="5174" y="188"/>
                  </a:lnTo>
                  <a:lnTo>
                    <a:pt x="5174" y="190"/>
                  </a:lnTo>
                  <a:lnTo>
                    <a:pt x="5172" y="190"/>
                  </a:lnTo>
                  <a:lnTo>
                    <a:pt x="5172" y="192"/>
                  </a:lnTo>
                  <a:lnTo>
                    <a:pt x="5171" y="192"/>
                  </a:lnTo>
                  <a:lnTo>
                    <a:pt x="5171" y="194"/>
                  </a:lnTo>
                  <a:lnTo>
                    <a:pt x="5171" y="196"/>
                  </a:lnTo>
                  <a:lnTo>
                    <a:pt x="5171" y="198"/>
                  </a:lnTo>
                  <a:lnTo>
                    <a:pt x="5171" y="196"/>
                  </a:lnTo>
                  <a:lnTo>
                    <a:pt x="5172" y="196"/>
                  </a:lnTo>
                  <a:lnTo>
                    <a:pt x="5172" y="198"/>
                  </a:lnTo>
                  <a:lnTo>
                    <a:pt x="5172" y="196"/>
                  </a:lnTo>
                  <a:lnTo>
                    <a:pt x="5174" y="198"/>
                  </a:lnTo>
                  <a:lnTo>
                    <a:pt x="5174" y="196"/>
                  </a:lnTo>
                  <a:lnTo>
                    <a:pt x="5176" y="196"/>
                  </a:lnTo>
                  <a:lnTo>
                    <a:pt x="5176" y="198"/>
                  </a:lnTo>
                  <a:lnTo>
                    <a:pt x="5180" y="194"/>
                  </a:lnTo>
                  <a:lnTo>
                    <a:pt x="5184" y="194"/>
                  </a:lnTo>
                  <a:lnTo>
                    <a:pt x="5186" y="192"/>
                  </a:lnTo>
                  <a:lnTo>
                    <a:pt x="5188" y="192"/>
                  </a:lnTo>
                  <a:lnTo>
                    <a:pt x="5190" y="190"/>
                  </a:lnTo>
                  <a:lnTo>
                    <a:pt x="5192" y="186"/>
                  </a:lnTo>
                  <a:lnTo>
                    <a:pt x="5194" y="186"/>
                  </a:lnTo>
                  <a:lnTo>
                    <a:pt x="5194" y="184"/>
                  </a:lnTo>
                  <a:lnTo>
                    <a:pt x="5194" y="182"/>
                  </a:lnTo>
                  <a:lnTo>
                    <a:pt x="5195" y="182"/>
                  </a:lnTo>
                  <a:lnTo>
                    <a:pt x="5197" y="178"/>
                  </a:lnTo>
                  <a:lnTo>
                    <a:pt x="5197" y="176"/>
                  </a:lnTo>
                  <a:lnTo>
                    <a:pt x="5205" y="165"/>
                  </a:lnTo>
                  <a:lnTo>
                    <a:pt x="5205" y="163"/>
                  </a:lnTo>
                  <a:lnTo>
                    <a:pt x="5207" y="163"/>
                  </a:lnTo>
                  <a:lnTo>
                    <a:pt x="5209" y="163"/>
                  </a:lnTo>
                  <a:lnTo>
                    <a:pt x="5211" y="163"/>
                  </a:lnTo>
                  <a:lnTo>
                    <a:pt x="5215" y="163"/>
                  </a:lnTo>
                  <a:lnTo>
                    <a:pt x="5220" y="163"/>
                  </a:lnTo>
                  <a:lnTo>
                    <a:pt x="5226" y="165"/>
                  </a:lnTo>
                  <a:lnTo>
                    <a:pt x="5230" y="165"/>
                  </a:lnTo>
                  <a:lnTo>
                    <a:pt x="5234" y="167"/>
                  </a:lnTo>
                  <a:lnTo>
                    <a:pt x="5242" y="171"/>
                  </a:lnTo>
                  <a:lnTo>
                    <a:pt x="5245" y="173"/>
                  </a:lnTo>
                  <a:lnTo>
                    <a:pt x="5245" y="175"/>
                  </a:lnTo>
                  <a:lnTo>
                    <a:pt x="5247" y="175"/>
                  </a:lnTo>
                  <a:lnTo>
                    <a:pt x="5251" y="180"/>
                  </a:lnTo>
                  <a:lnTo>
                    <a:pt x="5251" y="184"/>
                  </a:lnTo>
                  <a:lnTo>
                    <a:pt x="5253" y="184"/>
                  </a:lnTo>
                  <a:lnTo>
                    <a:pt x="5253" y="186"/>
                  </a:lnTo>
                  <a:lnTo>
                    <a:pt x="5251" y="188"/>
                  </a:lnTo>
                  <a:lnTo>
                    <a:pt x="5247" y="192"/>
                  </a:lnTo>
                  <a:lnTo>
                    <a:pt x="5245" y="192"/>
                  </a:lnTo>
                  <a:lnTo>
                    <a:pt x="5243" y="190"/>
                  </a:lnTo>
                  <a:lnTo>
                    <a:pt x="5243" y="188"/>
                  </a:lnTo>
                  <a:lnTo>
                    <a:pt x="5242" y="186"/>
                  </a:lnTo>
                  <a:lnTo>
                    <a:pt x="5240" y="186"/>
                  </a:lnTo>
                  <a:lnTo>
                    <a:pt x="5240" y="188"/>
                  </a:lnTo>
                  <a:lnTo>
                    <a:pt x="5238" y="190"/>
                  </a:lnTo>
                  <a:lnTo>
                    <a:pt x="5238" y="192"/>
                  </a:lnTo>
                  <a:lnTo>
                    <a:pt x="5236" y="192"/>
                  </a:lnTo>
                  <a:lnTo>
                    <a:pt x="5234" y="190"/>
                  </a:lnTo>
                  <a:lnTo>
                    <a:pt x="5232" y="190"/>
                  </a:lnTo>
                  <a:lnTo>
                    <a:pt x="5234" y="192"/>
                  </a:lnTo>
                  <a:lnTo>
                    <a:pt x="5236" y="192"/>
                  </a:lnTo>
                  <a:lnTo>
                    <a:pt x="5236" y="194"/>
                  </a:lnTo>
                  <a:lnTo>
                    <a:pt x="5236" y="196"/>
                  </a:lnTo>
                  <a:lnTo>
                    <a:pt x="5234" y="196"/>
                  </a:lnTo>
                  <a:lnTo>
                    <a:pt x="5232" y="198"/>
                  </a:lnTo>
                  <a:lnTo>
                    <a:pt x="5236" y="198"/>
                  </a:lnTo>
                  <a:lnTo>
                    <a:pt x="5236" y="196"/>
                  </a:lnTo>
                  <a:lnTo>
                    <a:pt x="5238" y="196"/>
                  </a:lnTo>
                  <a:lnTo>
                    <a:pt x="5240" y="196"/>
                  </a:lnTo>
                  <a:lnTo>
                    <a:pt x="5242" y="198"/>
                  </a:lnTo>
                  <a:lnTo>
                    <a:pt x="5247" y="198"/>
                  </a:lnTo>
                  <a:lnTo>
                    <a:pt x="5249" y="198"/>
                  </a:lnTo>
                  <a:lnTo>
                    <a:pt x="5251" y="198"/>
                  </a:lnTo>
                  <a:lnTo>
                    <a:pt x="5251" y="200"/>
                  </a:lnTo>
                  <a:lnTo>
                    <a:pt x="5253" y="200"/>
                  </a:lnTo>
                  <a:lnTo>
                    <a:pt x="5253" y="201"/>
                  </a:lnTo>
                  <a:lnTo>
                    <a:pt x="5251" y="201"/>
                  </a:lnTo>
                  <a:lnTo>
                    <a:pt x="5249" y="201"/>
                  </a:lnTo>
                  <a:lnTo>
                    <a:pt x="5251" y="203"/>
                  </a:lnTo>
                  <a:lnTo>
                    <a:pt x="5251" y="205"/>
                  </a:lnTo>
                  <a:lnTo>
                    <a:pt x="5249" y="205"/>
                  </a:lnTo>
                  <a:lnTo>
                    <a:pt x="5249" y="207"/>
                  </a:lnTo>
                  <a:lnTo>
                    <a:pt x="5253" y="205"/>
                  </a:lnTo>
                  <a:lnTo>
                    <a:pt x="5255" y="205"/>
                  </a:lnTo>
                  <a:lnTo>
                    <a:pt x="5257" y="205"/>
                  </a:lnTo>
                  <a:lnTo>
                    <a:pt x="5259" y="205"/>
                  </a:lnTo>
                  <a:lnTo>
                    <a:pt x="5261" y="205"/>
                  </a:lnTo>
                  <a:lnTo>
                    <a:pt x="5263" y="207"/>
                  </a:lnTo>
                  <a:lnTo>
                    <a:pt x="5261" y="209"/>
                  </a:lnTo>
                  <a:lnTo>
                    <a:pt x="5261" y="211"/>
                  </a:lnTo>
                  <a:lnTo>
                    <a:pt x="5259" y="211"/>
                  </a:lnTo>
                  <a:lnTo>
                    <a:pt x="5259" y="213"/>
                  </a:lnTo>
                  <a:lnTo>
                    <a:pt x="5257" y="215"/>
                  </a:lnTo>
                  <a:lnTo>
                    <a:pt x="5257" y="217"/>
                  </a:lnTo>
                  <a:lnTo>
                    <a:pt x="5255" y="217"/>
                  </a:lnTo>
                  <a:lnTo>
                    <a:pt x="5253" y="219"/>
                  </a:lnTo>
                  <a:lnTo>
                    <a:pt x="5251" y="219"/>
                  </a:lnTo>
                  <a:lnTo>
                    <a:pt x="5251" y="221"/>
                  </a:lnTo>
                  <a:lnTo>
                    <a:pt x="5253" y="221"/>
                  </a:lnTo>
                  <a:lnTo>
                    <a:pt x="5253" y="219"/>
                  </a:lnTo>
                  <a:lnTo>
                    <a:pt x="5255" y="217"/>
                  </a:lnTo>
                  <a:lnTo>
                    <a:pt x="5257" y="217"/>
                  </a:lnTo>
                  <a:lnTo>
                    <a:pt x="5261" y="213"/>
                  </a:lnTo>
                  <a:lnTo>
                    <a:pt x="5261" y="211"/>
                  </a:lnTo>
                  <a:lnTo>
                    <a:pt x="5263" y="211"/>
                  </a:lnTo>
                  <a:lnTo>
                    <a:pt x="5263" y="213"/>
                  </a:lnTo>
                  <a:lnTo>
                    <a:pt x="5261" y="213"/>
                  </a:lnTo>
                  <a:lnTo>
                    <a:pt x="5261" y="215"/>
                  </a:lnTo>
                  <a:lnTo>
                    <a:pt x="5261" y="217"/>
                  </a:lnTo>
                  <a:lnTo>
                    <a:pt x="5263" y="215"/>
                  </a:lnTo>
                  <a:lnTo>
                    <a:pt x="5265" y="213"/>
                  </a:lnTo>
                  <a:lnTo>
                    <a:pt x="5268" y="211"/>
                  </a:lnTo>
                  <a:lnTo>
                    <a:pt x="5268" y="213"/>
                  </a:lnTo>
                  <a:lnTo>
                    <a:pt x="5274" y="215"/>
                  </a:lnTo>
                  <a:lnTo>
                    <a:pt x="5276" y="215"/>
                  </a:lnTo>
                  <a:lnTo>
                    <a:pt x="5276" y="217"/>
                  </a:lnTo>
                  <a:lnTo>
                    <a:pt x="5278" y="217"/>
                  </a:lnTo>
                  <a:lnTo>
                    <a:pt x="5278" y="219"/>
                  </a:lnTo>
                  <a:lnTo>
                    <a:pt x="5280" y="219"/>
                  </a:lnTo>
                  <a:lnTo>
                    <a:pt x="5278" y="221"/>
                  </a:lnTo>
                  <a:lnTo>
                    <a:pt x="5280" y="223"/>
                  </a:lnTo>
                  <a:lnTo>
                    <a:pt x="5282" y="224"/>
                  </a:lnTo>
                  <a:lnTo>
                    <a:pt x="5282" y="226"/>
                  </a:lnTo>
                  <a:lnTo>
                    <a:pt x="5284" y="228"/>
                  </a:lnTo>
                  <a:lnTo>
                    <a:pt x="5286" y="230"/>
                  </a:lnTo>
                  <a:lnTo>
                    <a:pt x="5284" y="230"/>
                  </a:lnTo>
                  <a:lnTo>
                    <a:pt x="5284" y="232"/>
                  </a:lnTo>
                  <a:lnTo>
                    <a:pt x="5278" y="230"/>
                  </a:lnTo>
                  <a:lnTo>
                    <a:pt x="5278" y="232"/>
                  </a:lnTo>
                  <a:lnTo>
                    <a:pt x="5282" y="234"/>
                  </a:lnTo>
                  <a:lnTo>
                    <a:pt x="5286" y="236"/>
                  </a:lnTo>
                  <a:lnTo>
                    <a:pt x="5291" y="238"/>
                  </a:lnTo>
                  <a:lnTo>
                    <a:pt x="5291" y="240"/>
                  </a:lnTo>
                  <a:lnTo>
                    <a:pt x="5293" y="238"/>
                  </a:lnTo>
                  <a:lnTo>
                    <a:pt x="5295" y="238"/>
                  </a:lnTo>
                  <a:lnTo>
                    <a:pt x="5299" y="238"/>
                  </a:lnTo>
                  <a:lnTo>
                    <a:pt x="5303" y="238"/>
                  </a:lnTo>
                  <a:lnTo>
                    <a:pt x="5305" y="238"/>
                  </a:lnTo>
                  <a:lnTo>
                    <a:pt x="5303" y="236"/>
                  </a:lnTo>
                  <a:lnTo>
                    <a:pt x="5305" y="236"/>
                  </a:lnTo>
                  <a:lnTo>
                    <a:pt x="5307" y="236"/>
                  </a:lnTo>
                  <a:lnTo>
                    <a:pt x="5309" y="236"/>
                  </a:lnTo>
                  <a:lnTo>
                    <a:pt x="5309" y="238"/>
                  </a:lnTo>
                  <a:lnTo>
                    <a:pt x="5315" y="236"/>
                  </a:lnTo>
                  <a:lnTo>
                    <a:pt x="5318" y="234"/>
                  </a:lnTo>
                  <a:lnTo>
                    <a:pt x="5318" y="232"/>
                  </a:lnTo>
                  <a:lnTo>
                    <a:pt x="5322" y="232"/>
                  </a:lnTo>
                  <a:lnTo>
                    <a:pt x="5326" y="230"/>
                  </a:lnTo>
                  <a:lnTo>
                    <a:pt x="5332" y="228"/>
                  </a:lnTo>
                  <a:lnTo>
                    <a:pt x="5338" y="228"/>
                  </a:lnTo>
                  <a:lnTo>
                    <a:pt x="5339" y="228"/>
                  </a:lnTo>
                  <a:lnTo>
                    <a:pt x="5339" y="230"/>
                  </a:lnTo>
                  <a:lnTo>
                    <a:pt x="5339" y="232"/>
                  </a:lnTo>
                  <a:lnTo>
                    <a:pt x="5339" y="230"/>
                  </a:lnTo>
                  <a:lnTo>
                    <a:pt x="5339" y="228"/>
                  </a:lnTo>
                  <a:lnTo>
                    <a:pt x="5339" y="226"/>
                  </a:lnTo>
                  <a:lnTo>
                    <a:pt x="5341" y="226"/>
                  </a:lnTo>
                  <a:lnTo>
                    <a:pt x="5345" y="226"/>
                  </a:lnTo>
                  <a:lnTo>
                    <a:pt x="5351" y="226"/>
                  </a:lnTo>
                  <a:lnTo>
                    <a:pt x="5357" y="226"/>
                  </a:lnTo>
                  <a:lnTo>
                    <a:pt x="5363" y="226"/>
                  </a:lnTo>
                  <a:lnTo>
                    <a:pt x="5366" y="226"/>
                  </a:lnTo>
                  <a:lnTo>
                    <a:pt x="5372" y="226"/>
                  </a:lnTo>
                  <a:lnTo>
                    <a:pt x="5372" y="228"/>
                  </a:lnTo>
                  <a:lnTo>
                    <a:pt x="5374" y="226"/>
                  </a:lnTo>
                  <a:lnTo>
                    <a:pt x="5374" y="228"/>
                  </a:lnTo>
                  <a:lnTo>
                    <a:pt x="5378" y="228"/>
                  </a:lnTo>
                  <a:lnTo>
                    <a:pt x="5382" y="230"/>
                  </a:lnTo>
                  <a:lnTo>
                    <a:pt x="5384" y="230"/>
                  </a:lnTo>
                  <a:lnTo>
                    <a:pt x="5384" y="232"/>
                  </a:lnTo>
                  <a:lnTo>
                    <a:pt x="5387" y="232"/>
                  </a:lnTo>
                  <a:lnTo>
                    <a:pt x="5393" y="236"/>
                  </a:lnTo>
                  <a:lnTo>
                    <a:pt x="5399" y="238"/>
                  </a:lnTo>
                  <a:lnTo>
                    <a:pt x="5405" y="246"/>
                  </a:lnTo>
                  <a:lnTo>
                    <a:pt x="5409" y="251"/>
                  </a:lnTo>
                  <a:lnTo>
                    <a:pt x="5411" y="259"/>
                  </a:lnTo>
                  <a:lnTo>
                    <a:pt x="5411" y="261"/>
                  </a:lnTo>
                  <a:lnTo>
                    <a:pt x="5412" y="263"/>
                  </a:lnTo>
                  <a:lnTo>
                    <a:pt x="5412" y="265"/>
                  </a:lnTo>
                  <a:lnTo>
                    <a:pt x="5412" y="267"/>
                  </a:lnTo>
                  <a:lnTo>
                    <a:pt x="5411" y="269"/>
                  </a:lnTo>
                  <a:lnTo>
                    <a:pt x="5411" y="272"/>
                  </a:lnTo>
                  <a:lnTo>
                    <a:pt x="5409" y="272"/>
                  </a:lnTo>
                  <a:lnTo>
                    <a:pt x="5407" y="271"/>
                  </a:lnTo>
                  <a:lnTo>
                    <a:pt x="5405" y="272"/>
                  </a:lnTo>
                  <a:lnTo>
                    <a:pt x="5407" y="272"/>
                  </a:lnTo>
                  <a:lnTo>
                    <a:pt x="5409" y="272"/>
                  </a:lnTo>
                  <a:lnTo>
                    <a:pt x="5409" y="274"/>
                  </a:lnTo>
                  <a:lnTo>
                    <a:pt x="5409" y="276"/>
                  </a:lnTo>
                  <a:lnTo>
                    <a:pt x="5409" y="278"/>
                  </a:lnTo>
                  <a:lnTo>
                    <a:pt x="5407" y="280"/>
                  </a:lnTo>
                  <a:lnTo>
                    <a:pt x="5405" y="282"/>
                  </a:lnTo>
                  <a:lnTo>
                    <a:pt x="5405" y="284"/>
                  </a:lnTo>
                  <a:lnTo>
                    <a:pt x="5407" y="286"/>
                  </a:lnTo>
                  <a:lnTo>
                    <a:pt x="5407" y="288"/>
                  </a:lnTo>
                  <a:lnTo>
                    <a:pt x="5407" y="290"/>
                  </a:lnTo>
                  <a:lnTo>
                    <a:pt x="5407" y="288"/>
                  </a:lnTo>
                  <a:lnTo>
                    <a:pt x="5409" y="288"/>
                  </a:lnTo>
                  <a:lnTo>
                    <a:pt x="5412" y="292"/>
                  </a:lnTo>
                  <a:lnTo>
                    <a:pt x="5414" y="292"/>
                  </a:lnTo>
                  <a:lnTo>
                    <a:pt x="5416" y="292"/>
                  </a:lnTo>
                  <a:lnTo>
                    <a:pt x="5416" y="294"/>
                  </a:lnTo>
                  <a:lnTo>
                    <a:pt x="5414" y="294"/>
                  </a:lnTo>
                  <a:lnTo>
                    <a:pt x="5416" y="294"/>
                  </a:lnTo>
                  <a:lnTo>
                    <a:pt x="5418" y="294"/>
                  </a:lnTo>
                  <a:lnTo>
                    <a:pt x="5422" y="294"/>
                  </a:lnTo>
                  <a:lnTo>
                    <a:pt x="5424" y="295"/>
                  </a:lnTo>
                  <a:lnTo>
                    <a:pt x="5424" y="294"/>
                  </a:lnTo>
                  <a:lnTo>
                    <a:pt x="5426" y="295"/>
                  </a:lnTo>
                  <a:lnTo>
                    <a:pt x="5426" y="297"/>
                  </a:lnTo>
                  <a:lnTo>
                    <a:pt x="5426" y="299"/>
                  </a:lnTo>
                  <a:lnTo>
                    <a:pt x="5426" y="301"/>
                  </a:lnTo>
                  <a:lnTo>
                    <a:pt x="5424" y="303"/>
                  </a:lnTo>
                  <a:lnTo>
                    <a:pt x="5426" y="303"/>
                  </a:lnTo>
                  <a:lnTo>
                    <a:pt x="5426" y="305"/>
                  </a:lnTo>
                  <a:lnTo>
                    <a:pt x="5426" y="307"/>
                  </a:lnTo>
                  <a:lnTo>
                    <a:pt x="5426" y="309"/>
                  </a:lnTo>
                  <a:lnTo>
                    <a:pt x="5426" y="311"/>
                  </a:lnTo>
                  <a:lnTo>
                    <a:pt x="5426" y="313"/>
                  </a:lnTo>
                  <a:lnTo>
                    <a:pt x="5426" y="315"/>
                  </a:lnTo>
                  <a:lnTo>
                    <a:pt x="5426" y="317"/>
                  </a:lnTo>
                  <a:lnTo>
                    <a:pt x="5426" y="319"/>
                  </a:lnTo>
                  <a:lnTo>
                    <a:pt x="5428" y="320"/>
                  </a:lnTo>
                  <a:lnTo>
                    <a:pt x="5432" y="322"/>
                  </a:lnTo>
                  <a:lnTo>
                    <a:pt x="5432" y="324"/>
                  </a:lnTo>
                  <a:lnTo>
                    <a:pt x="5434" y="324"/>
                  </a:lnTo>
                  <a:lnTo>
                    <a:pt x="5434" y="326"/>
                  </a:lnTo>
                  <a:lnTo>
                    <a:pt x="5432" y="326"/>
                  </a:lnTo>
                  <a:lnTo>
                    <a:pt x="5432" y="328"/>
                  </a:lnTo>
                  <a:lnTo>
                    <a:pt x="5432" y="330"/>
                  </a:lnTo>
                  <a:lnTo>
                    <a:pt x="5430" y="330"/>
                  </a:lnTo>
                  <a:lnTo>
                    <a:pt x="5430" y="332"/>
                  </a:lnTo>
                  <a:lnTo>
                    <a:pt x="5430" y="334"/>
                  </a:lnTo>
                  <a:lnTo>
                    <a:pt x="5430" y="336"/>
                  </a:lnTo>
                  <a:lnTo>
                    <a:pt x="5430" y="338"/>
                  </a:lnTo>
                  <a:lnTo>
                    <a:pt x="5428" y="340"/>
                  </a:lnTo>
                  <a:lnTo>
                    <a:pt x="5428" y="342"/>
                  </a:lnTo>
                  <a:lnTo>
                    <a:pt x="5426" y="343"/>
                  </a:lnTo>
                  <a:lnTo>
                    <a:pt x="5422" y="343"/>
                  </a:lnTo>
                  <a:lnTo>
                    <a:pt x="5424" y="343"/>
                  </a:lnTo>
                  <a:lnTo>
                    <a:pt x="5424" y="345"/>
                  </a:lnTo>
                  <a:lnTo>
                    <a:pt x="5428" y="343"/>
                  </a:lnTo>
                  <a:lnTo>
                    <a:pt x="5428" y="342"/>
                  </a:lnTo>
                  <a:lnTo>
                    <a:pt x="5430" y="338"/>
                  </a:lnTo>
                  <a:lnTo>
                    <a:pt x="5432" y="338"/>
                  </a:lnTo>
                  <a:lnTo>
                    <a:pt x="5432" y="336"/>
                  </a:lnTo>
                  <a:lnTo>
                    <a:pt x="5432" y="334"/>
                  </a:lnTo>
                  <a:lnTo>
                    <a:pt x="5432" y="332"/>
                  </a:lnTo>
                  <a:lnTo>
                    <a:pt x="5434" y="330"/>
                  </a:lnTo>
                  <a:lnTo>
                    <a:pt x="5434" y="328"/>
                  </a:lnTo>
                  <a:lnTo>
                    <a:pt x="5435" y="328"/>
                  </a:lnTo>
                  <a:lnTo>
                    <a:pt x="5435" y="326"/>
                  </a:lnTo>
                  <a:lnTo>
                    <a:pt x="5435" y="324"/>
                  </a:lnTo>
                  <a:lnTo>
                    <a:pt x="5435" y="322"/>
                  </a:lnTo>
                  <a:lnTo>
                    <a:pt x="5434" y="320"/>
                  </a:lnTo>
                  <a:lnTo>
                    <a:pt x="5434" y="319"/>
                  </a:lnTo>
                  <a:lnTo>
                    <a:pt x="5434" y="317"/>
                  </a:lnTo>
                  <a:lnTo>
                    <a:pt x="5434" y="315"/>
                  </a:lnTo>
                  <a:lnTo>
                    <a:pt x="5432" y="315"/>
                  </a:lnTo>
                  <a:lnTo>
                    <a:pt x="5434" y="311"/>
                  </a:lnTo>
                  <a:lnTo>
                    <a:pt x="5434" y="309"/>
                  </a:lnTo>
                  <a:lnTo>
                    <a:pt x="5434" y="307"/>
                  </a:lnTo>
                  <a:lnTo>
                    <a:pt x="5434" y="305"/>
                  </a:lnTo>
                  <a:lnTo>
                    <a:pt x="5435" y="305"/>
                  </a:lnTo>
                  <a:lnTo>
                    <a:pt x="5435" y="303"/>
                  </a:lnTo>
                  <a:lnTo>
                    <a:pt x="5437" y="301"/>
                  </a:lnTo>
                  <a:lnTo>
                    <a:pt x="5439" y="299"/>
                  </a:lnTo>
                  <a:lnTo>
                    <a:pt x="5441" y="299"/>
                  </a:lnTo>
                  <a:lnTo>
                    <a:pt x="5443" y="299"/>
                  </a:lnTo>
                  <a:lnTo>
                    <a:pt x="5443" y="297"/>
                  </a:lnTo>
                  <a:lnTo>
                    <a:pt x="5443" y="295"/>
                  </a:lnTo>
                  <a:lnTo>
                    <a:pt x="5445" y="295"/>
                  </a:lnTo>
                  <a:lnTo>
                    <a:pt x="5445" y="294"/>
                  </a:lnTo>
                  <a:lnTo>
                    <a:pt x="5447" y="294"/>
                  </a:lnTo>
                  <a:lnTo>
                    <a:pt x="5447" y="292"/>
                  </a:lnTo>
                  <a:lnTo>
                    <a:pt x="5449" y="294"/>
                  </a:lnTo>
                  <a:lnTo>
                    <a:pt x="5453" y="294"/>
                  </a:lnTo>
                  <a:lnTo>
                    <a:pt x="5455" y="294"/>
                  </a:lnTo>
                  <a:lnTo>
                    <a:pt x="5459" y="294"/>
                  </a:lnTo>
                  <a:lnTo>
                    <a:pt x="5459" y="292"/>
                  </a:lnTo>
                  <a:lnTo>
                    <a:pt x="5460" y="292"/>
                  </a:lnTo>
                  <a:lnTo>
                    <a:pt x="5462" y="292"/>
                  </a:lnTo>
                  <a:lnTo>
                    <a:pt x="5464" y="292"/>
                  </a:lnTo>
                  <a:lnTo>
                    <a:pt x="5466" y="292"/>
                  </a:lnTo>
                  <a:lnTo>
                    <a:pt x="5466" y="294"/>
                  </a:lnTo>
                  <a:lnTo>
                    <a:pt x="5468" y="294"/>
                  </a:lnTo>
                  <a:lnTo>
                    <a:pt x="5470" y="292"/>
                  </a:lnTo>
                  <a:lnTo>
                    <a:pt x="5472" y="290"/>
                  </a:lnTo>
                  <a:lnTo>
                    <a:pt x="5474" y="290"/>
                  </a:lnTo>
                  <a:lnTo>
                    <a:pt x="5474" y="288"/>
                  </a:lnTo>
                  <a:lnTo>
                    <a:pt x="5476" y="290"/>
                  </a:lnTo>
                  <a:lnTo>
                    <a:pt x="5476" y="292"/>
                  </a:lnTo>
                  <a:lnTo>
                    <a:pt x="5478" y="294"/>
                  </a:lnTo>
                  <a:lnTo>
                    <a:pt x="5480" y="294"/>
                  </a:lnTo>
                  <a:lnTo>
                    <a:pt x="5482" y="295"/>
                  </a:lnTo>
                  <a:lnTo>
                    <a:pt x="5487" y="297"/>
                  </a:lnTo>
                  <a:lnTo>
                    <a:pt x="5495" y="297"/>
                  </a:lnTo>
                  <a:lnTo>
                    <a:pt x="5501" y="297"/>
                  </a:lnTo>
                  <a:lnTo>
                    <a:pt x="5503" y="297"/>
                  </a:lnTo>
                  <a:lnTo>
                    <a:pt x="5505" y="299"/>
                  </a:lnTo>
                  <a:lnTo>
                    <a:pt x="5507" y="299"/>
                  </a:lnTo>
                  <a:lnTo>
                    <a:pt x="5510" y="299"/>
                  </a:lnTo>
                  <a:lnTo>
                    <a:pt x="5516" y="299"/>
                  </a:lnTo>
                  <a:lnTo>
                    <a:pt x="5516" y="301"/>
                  </a:lnTo>
                  <a:lnTo>
                    <a:pt x="5520" y="301"/>
                  </a:lnTo>
                  <a:lnTo>
                    <a:pt x="5526" y="297"/>
                  </a:lnTo>
                  <a:lnTo>
                    <a:pt x="5530" y="292"/>
                  </a:lnTo>
                  <a:lnTo>
                    <a:pt x="5531" y="290"/>
                  </a:lnTo>
                  <a:lnTo>
                    <a:pt x="5531" y="288"/>
                  </a:lnTo>
                  <a:lnTo>
                    <a:pt x="5533" y="288"/>
                  </a:lnTo>
                  <a:lnTo>
                    <a:pt x="5535" y="288"/>
                  </a:lnTo>
                  <a:lnTo>
                    <a:pt x="5535" y="290"/>
                  </a:lnTo>
                  <a:lnTo>
                    <a:pt x="5537" y="292"/>
                  </a:lnTo>
                  <a:lnTo>
                    <a:pt x="5539" y="292"/>
                  </a:lnTo>
                  <a:lnTo>
                    <a:pt x="5537" y="292"/>
                  </a:lnTo>
                  <a:lnTo>
                    <a:pt x="5537" y="294"/>
                  </a:lnTo>
                  <a:lnTo>
                    <a:pt x="5537" y="295"/>
                  </a:lnTo>
                  <a:lnTo>
                    <a:pt x="5539" y="295"/>
                  </a:lnTo>
                  <a:lnTo>
                    <a:pt x="5541" y="297"/>
                  </a:lnTo>
                  <a:lnTo>
                    <a:pt x="5541" y="299"/>
                  </a:lnTo>
                  <a:lnTo>
                    <a:pt x="5541" y="301"/>
                  </a:lnTo>
                  <a:lnTo>
                    <a:pt x="5541" y="303"/>
                  </a:lnTo>
                  <a:lnTo>
                    <a:pt x="5541" y="307"/>
                  </a:lnTo>
                  <a:lnTo>
                    <a:pt x="5541" y="309"/>
                  </a:lnTo>
                  <a:lnTo>
                    <a:pt x="5541" y="311"/>
                  </a:lnTo>
                  <a:lnTo>
                    <a:pt x="5541" y="313"/>
                  </a:lnTo>
                  <a:lnTo>
                    <a:pt x="5543" y="313"/>
                  </a:lnTo>
                  <a:lnTo>
                    <a:pt x="5543" y="315"/>
                  </a:lnTo>
                  <a:lnTo>
                    <a:pt x="5549" y="315"/>
                  </a:lnTo>
                  <a:lnTo>
                    <a:pt x="5551" y="315"/>
                  </a:lnTo>
                  <a:lnTo>
                    <a:pt x="5553" y="317"/>
                  </a:lnTo>
                  <a:lnTo>
                    <a:pt x="5555" y="317"/>
                  </a:lnTo>
                  <a:lnTo>
                    <a:pt x="5555" y="319"/>
                  </a:lnTo>
                  <a:lnTo>
                    <a:pt x="5556" y="319"/>
                  </a:lnTo>
                  <a:lnTo>
                    <a:pt x="5558" y="319"/>
                  </a:lnTo>
                  <a:lnTo>
                    <a:pt x="5560" y="320"/>
                  </a:lnTo>
                  <a:lnTo>
                    <a:pt x="5560" y="322"/>
                  </a:lnTo>
                  <a:lnTo>
                    <a:pt x="5560" y="324"/>
                  </a:lnTo>
                  <a:lnTo>
                    <a:pt x="5560" y="328"/>
                  </a:lnTo>
                  <a:lnTo>
                    <a:pt x="5560" y="330"/>
                  </a:lnTo>
                  <a:lnTo>
                    <a:pt x="5560" y="332"/>
                  </a:lnTo>
                  <a:lnTo>
                    <a:pt x="5562" y="332"/>
                  </a:lnTo>
                  <a:lnTo>
                    <a:pt x="5564" y="334"/>
                  </a:lnTo>
                  <a:lnTo>
                    <a:pt x="5570" y="332"/>
                  </a:lnTo>
                  <a:lnTo>
                    <a:pt x="5576" y="332"/>
                  </a:lnTo>
                  <a:lnTo>
                    <a:pt x="5578" y="332"/>
                  </a:lnTo>
                  <a:lnTo>
                    <a:pt x="5578" y="334"/>
                  </a:lnTo>
                  <a:lnTo>
                    <a:pt x="5580" y="334"/>
                  </a:lnTo>
                  <a:lnTo>
                    <a:pt x="5578" y="332"/>
                  </a:lnTo>
                  <a:lnTo>
                    <a:pt x="5576" y="330"/>
                  </a:lnTo>
                  <a:lnTo>
                    <a:pt x="5578" y="330"/>
                  </a:lnTo>
                  <a:lnTo>
                    <a:pt x="5578" y="328"/>
                  </a:lnTo>
                  <a:lnTo>
                    <a:pt x="5580" y="328"/>
                  </a:lnTo>
                  <a:lnTo>
                    <a:pt x="5580" y="330"/>
                  </a:lnTo>
                  <a:lnTo>
                    <a:pt x="5581" y="330"/>
                  </a:lnTo>
                  <a:lnTo>
                    <a:pt x="5581" y="332"/>
                  </a:lnTo>
                  <a:lnTo>
                    <a:pt x="5581" y="330"/>
                  </a:lnTo>
                  <a:lnTo>
                    <a:pt x="5581" y="328"/>
                  </a:lnTo>
                  <a:lnTo>
                    <a:pt x="5580" y="326"/>
                  </a:lnTo>
                  <a:lnTo>
                    <a:pt x="5581" y="326"/>
                  </a:lnTo>
                  <a:lnTo>
                    <a:pt x="5583" y="324"/>
                  </a:lnTo>
                  <a:lnTo>
                    <a:pt x="5585" y="322"/>
                  </a:lnTo>
                  <a:lnTo>
                    <a:pt x="5585" y="320"/>
                  </a:lnTo>
                  <a:lnTo>
                    <a:pt x="5585" y="322"/>
                  </a:lnTo>
                  <a:lnTo>
                    <a:pt x="5587" y="322"/>
                  </a:lnTo>
                  <a:lnTo>
                    <a:pt x="5585" y="320"/>
                  </a:lnTo>
                  <a:lnTo>
                    <a:pt x="5585" y="319"/>
                  </a:lnTo>
                  <a:lnTo>
                    <a:pt x="5585" y="317"/>
                  </a:lnTo>
                  <a:lnTo>
                    <a:pt x="5583" y="317"/>
                  </a:lnTo>
                  <a:lnTo>
                    <a:pt x="5583" y="315"/>
                  </a:lnTo>
                  <a:lnTo>
                    <a:pt x="5583" y="313"/>
                  </a:lnTo>
                  <a:lnTo>
                    <a:pt x="5583" y="311"/>
                  </a:lnTo>
                  <a:lnTo>
                    <a:pt x="5583" y="309"/>
                  </a:lnTo>
                  <a:lnTo>
                    <a:pt x="5581" y="307"/>
                  </a:lnTo>
                  <a:lnTo>
                    <a:pt x="5581" y="305"/>
                  </a:lnTo>
                  <a:lnTo>
                    <a:pt x="5581" y="303"/>
                  </a:lnTo>
                  <a:lnTo>
                    <a:pt x="5580" y="303"/>
                  </a:lnTo>
                  <a:lnTo>
                    <a:pt x="5580" y="301"/>
                  </a:lnTo>
                  <a:lnTo>
                    <a:pt x="5580" y="299"/>
                  </a:lnTo>
                  <a:lnTo>
                    <a:pt x="5580" y="297"/>
                  </a:lnTo>
                  <a:lnTo>
                    <a:pt x="5578" y="297"/>
                  </a:lnTo>
                  <a:lnTo>
                    <a:pt x="5574" y="297"/>
                  </a:lnTo>
                  <a:lnTo>
                    <a:pt x="5572" y="297"/>
                  </a:lnTo>
                  <a:lnTo>
                    <a:pt x="5572" y="295"/>
                  </a:lnTo>
                  <a:lnTo>
                    <a:pt x="5574" y="292"/>
                  </a:lnTo>
                  <a:lnTo>
                    <a:pt x="5576" y="292"/>
                  </a:lnTo>
                  <a:lnTo>
                    <a:pt x="5576" y="290"/>
                  </a:lnTo>
                  <a:lnTo>
                    <a:pt x="5578" y="290"/>
                  </a:lnTo>
                  <a:lnTo>
                    <a:pt x="5580" y="290"/>
                  </a:lnTo>
                  <a:lnTo>
                    <a:pt x="5578" y="288"/>
                  </a:lnTo>
                  <a:lnTo>
                    <a:pt x="5578" y="286"/>
                  </a:lnTo>
                  <a:lnTo>
                    <a:pt x="5578" y="284"/>
                  </a:lnTo>
                  <a:lnTo>
                    <a:pt x="5578" y="282"/>
                  </a:lnTo>
                  <a:lnTo>
                    <a:pt x="5578" y="280"/>
                  </a:lnTo>
                  <a:lnTo>
                    <a:pt x="5578" y="278"/>
                  </a:lnTo>
                  <a:lnTo>
                    <a:pt x="5578" y="276"/>
                  </a:lnTo>
                  <a:lnTo>
                    <a:pt x="5578" y="274"/>
                  </a:lnTo>
                  <a:lnTo>
                    <a:pt x="5578" y="272"/>
                  </a:lnTo>
                  <a:lnTo>
                    <a:pt x="5576" y="272"/>
                  </a:lnTo>
                  <a:lnTo>
                    <a:pt x="5578" y="272"/>
                  </a:lnTo>
                  <a:lnTo>
                    <a:pt x="5580" y="272"/>
                  </a:lnTo>
                  <a:lnTo>
                    <a:pt x="5585" y="274"/>
                  </a:lnTo>
                  <a:lnTo>
                    <a:pt x="5591" y="274"/>
                  </a:lnTo>
                  <a:lnTo>
                    <a:pt x="5595" y="276"/>
                  </a:lnTo>
                  <a:lnTo>
                    <a:pt x="5601" y="278"/>
                  </a:lnTo>
                  <a:lnTo>
                    <a:pt x="5606" y="278"/>
                  </a:lnTo>
                  <a:lnTo>
                    <a:pt x="5612" y="280"/>
                  </a:lnTo>
                  <a:lnTo>
                    <a:pt x="5612" y="278"/>
                  </a:lnTo>
                  <a:lnTo>
                    <a:pt x="5614" y="280"/>
                  </a:lnTo>
                  <a:lnTo>
                    <a:pt x="5614" y="282"/>
                  </a:lnTo>
                  <a:lnTo>
                    <a:pt x="5620" y="286"/>
                  </a:lnTo>
                  <a:lnTo>
                    <a:pt x="5622" y="286"/>
                  </a:lnTo>
                  <a:lnTo>
                    <a:pt x="5620" y="286"/>
                  </a:lnTo>
                  <a:lnTo>
                    <a:pt x="5620" y="288"/>
                  </a:lnTo>
                  <a:lnTo>
                    <a:pt x="5622" y="288"/>
                  </a:lnTo>
                  <a:lnTo>
                    <a:pt x="5624" y="288"/>
                  </a:lnTo>
                  <a:lnTo>
                    <a:pt x="5624" y="286"/>
                  </a:lnTo>
                  <a:lnTo>
                    <a:pt x="5626" y="286"/>
                  </a:lnTo>
                  <a:lnTo>
                    <a:pt x="5624" y="284"/>
                  </a:lnTo>
                  <a:lnTo>
                    <a:pt x="5622" y="284"/>
                  </a:lnTo>
                  <a:lnTo>
                    <a:pt x="5622" y="282"/>
                  </a:lnTo>
                  <a:lnTo>
                    <a:pt x="5620" y="282"/>
                  </a:lnTo>
                  <a:lnTo>
                    <a:pt x="5620" y="284"/>
                  </a:lnTo>
                  <a:lnTo>
                    <a:pt x="5620" y="282"/>
                  </a:lnTo>
                  <a:lnTo>
                    <a:pt x="5622" y="280"/>
                  </a:lnTo>
                  <a:lnTo>
                    <a:pt x="5624" y="280"/>
                  </a:lnTo>
                  <a:lnTo>
                    <a:pt x="5628" y="284"/>
                  </a:lnTo>
                  <a:lnTo>
                    <a:pt x="5629" y="284"/>
                  </a:lnTo>
                  <a:lnTo>
                    <a:pt x="5629" y="286"/>
                  </a:lnTo>
                  <a:lnTo>
                    <a:pt x="5629" y="284"/>
                  </a:lnTo>
                  <a:lnTo>
                    <a:pt x="5631" y="284"/>
                  </a:lnTo>
                  <a:lnTo>
                    <a:pt x="5631" y="286"/>
                  </a:lnTo>
                  <a:lnTo>
                    <a:pt x="5633" y="284"/>
                  </a:lnTo>
                  <a:lnTo>
                    <a:pt x="5637" y="284"/>
                  </a:lnTo>
                  <a:lnTo>
                    <a:pt x="5639" y="284"/>
                  </a:lnTo>
                  <a:lnTo>
                    <a:pt x="5645" y="286"/>
                  </a:lnTo>
                  <a:lnTo>
                    <a:pt x="5651" y="286"/>
                  </a:lnTo>
                  <a:lnTo>
                    <a:pt x="5652" y="286"/>
                  </a:lnTo>
                  <a:lnTo>
                    <a:pt x="5656" y="284"/>
                  </a:lnTo>
                  <a:lnTo>
                    <a:pt x="5660" y="284"/>
                  </a:lnTo>
                  <a:lnTo>
                    <a:pt x="5658" y="284"/>
                  </a:lnTo>
                  <a:lnTo>
                    <a:pt x="5658" y="286"/>
                  </a:lnTo>
                  <a:lnTo>
                    <a:pt x="5660" y="286"/>
                  </a:lnTo>
                  <a:lnTo>
                    <a:pt x="5662" y="286"/>
                  </a:lnTo>
                  <a:lnTo>
                    <a:pt x="5662" y="288"/>
                  </a:lnTo>
                  <a:lnTo>
                    <a:pt x="5664" y="288"/>
                  </a:lnTo>
                  <a:lnTo>
                    <a:pt x="5664" y="290"/>
                  </a:lnTo>
                  <a:lnTo>
                    <a:pt x="5666" y="290"/>
                  </a:lnTo>
                  <a:lnTo>
                    <a:pt x="5668" y="288"/>
                  </a:lnTo>
                  <a:lnTo>
                    <a:pt x="5668" y="286"/>
                  </a:lnTo>
                  <a:lnTo>
                    <a:pt x="5666" y="284"/>
                  </a:lnTo>
                  <a:lnTo>
                    <a:pt x="5664" y="284"/>
                  </a:lnTo>
                  <a:lnTo>
                    <a:pt x="5662" y="284"/>
                  </a:lnTo>
                  <a:lnTo>
                    <a:pt x="5664" y="284"/>
                  </a:lnTo>
                  <a:lnTo>
                    <a:pt x="5666" y="284"/>
                  </a:lnTo>
                  <a:lnTo>
                    <a:pt x="5668" y="284"/>
                  </a:lnTo>
                  <a:lnTo>
                    <a:pt x="5670" y="286"/>
                  </a:lnTo>
                  <a:lnTo>
                    <a:pt x="5670" y="288"/>
                  </a:lnTo>
                  <a:lnTo>
                    <a:pt x="5668" y="288"/>
                  </a:lnTo>
                  <a:lnTo>
                    <a:pt x="5670" y="288"/>
                  </a:lnTo>
                  <a:lnTo>
                    <a:pt x="5674" y="290"/>
                  </a:lnTo>
                  <a:lnTo>
                    <a:pt x="5676" y="292"/>
                  </a:lnTo>
                  <a:lnTo>
                    <a:pt x="5676" y="294"/>
                  </a:lnTo>
                  <a:lnTo>
                    <a:pt x="5677" y="294"/>
                  </a:lnTo>
                  <a:lnTo>
                    <a:pt x="5681" y="295"/>
                  </a:lnTo>
                  <a:lnTo>
                    <a:pt x="5683" y="295"/>
                  </a:lnTo>
                  <a:lnTo>
                    <a:pt x="5687" y="295"/>
                  </a:lnTo>
                  <a:lnTo>
                    <a:pt x="5691" y="297"/>
                  </a:lnTo>
                  <a:lnTo>
                    <a:pt x="5691" y="299"/>
                  </a:lnTo>
                  <a:lnTo>
                    <a:pt x="5693" y="299"/>
                  </a:lnTo>
                  <a:lnTo>
                    <a:pt x="5695" y="301"/>
                  </a:lnTo>
                  <a:lnTo>
                    <a:pt x="5699" y="303"/>
                  </a:lnTo>
                  <a:lnTo>
                    <a:pt x="5700" y="303"/>
                  </a:lnTo>
                  <a:lnTo>
                    <a:pt x="5702" y="303"/>
                  </a:lnTo>
                  <a:lnTo>
                    <a:pt x="5700" y="303"/>
                  </a:lnTo>
                  <a:lnTo>
                    <a:pt x="5700" y="301"/>
                  </a:lnTo>
                  <a:lnTo>
                    <a:pt x="5702" y="301"/>
                  </a:lnTo>
                  <a:lnTo>
                    <a:pt x="5708" y="305"/>
                  </a:lnTo>
                  <a:lnTo>
                    <a:pt x="5710" y="305"/>
                  </a:lnTo>
                  <a:lnTo>
                    <a:pt x="5710" y="307"/>
                  </a:lnTo>
                  <a:lnTo>
                    <a:pt x="5712" y="307"/>
                  </a:lnTo>
                  <a:lnTo>
                    <a:pt x="5714" y="309"/>
                  </a:lnTo>
                  <a:lnTo>
                    <a:pt x="5712" y="309"/>
                  </a:lnTo>
                  <a:lnTo>
                    <a:pt x="5710" y="309"/>
                  </a:lnTo>
                  <a:lnTo>
                    <a:pt x="5710" y="307"/>
                  </a:lnTo>
                  <a:lnTo>
                    <a:pt x="5708" y="307"/>
                  </a:lnTo>
                  <a:lnTo>
                    <a:pt x="5706" y="307"/>
                  </a:lnTo>
                  <a:lnTo>
                    <a:pt x="5708" y="307"/>
                  </a:lnTo>
                  <a:lnTo>
                    <a:pt x="5706" y="309"/>
                  </a:lnTo>
                  <a:lnTo>
                    <a:pt x="5708" y="311"/>
                  </a:lnTo>
                  <a:lnTo>
                    <a:pt x="5710" y="311"/>
                  </a:lnTo>
                  <a:lnTo>
                    <a:pt x="5712" y="311"/>
                  </a:lnTo>
                  <a:lnTo>
                    <a:pt x="5714" y="311"/>
                  </a:lnTo>
                  <a:lnTo>
                    <a:pt x="5716" y="311"/>
                  </a:lnTo>
                  <a:lnTo>
                    <a:pt x="5718" y="313"/>
                  </a:lnTo>
                  <a:lnTo>
                    <a:pt x="5724" y="319"/>
                  </a:lnTo>
                  <a:lnTo>
                    <a:pt x="5727" y="324"/>
                  </a:lnTo>
                  <a:lnTo>
                    <a:pt x="5725" y="322"/>
                  </a:lnTo>
                  <a:lnTo>
                    <a:pt x="5724" y="320"/>
                  </a:lnTo>
                  <a:lnTo>
                    <a:pt x="5722" y="319"/>
                  </a:lnTo>
                  <a:lnTo>
                    <a:pt x="5722" y="320"/>
                  </a:lnTo>
                  <a:lnTo>
                    <a:pt x="5724" y="320"/>
                  </a:lnTo>
                  <a:lnTo>
                    <a:pt x="5724" y="322"/>
                  </a:lnTo>
                  <a:lnTo>
                    <a:pt x="5724" y="324"/>
                  </a:lnTo>
                  <a:lnTo>
                    <a:pt x="5725" y="324"/>
                  </a:lnTo>
                  <a:lnTo>
                    <a:pt x="5729" y="324"/>
                  </a:lnTo>
                  <a:lnTo>
                    <a:pt x="5729" y="345"/>
                  </a:lnTo>
                  <a:lnTo>
                    <a:pt x="5729" y="367"/>
                  </a:lnTo>
                  <a:lnTo>
                    <a:pt x="5729" y="388"/>
                  </a:lnTo>
                  <a:lnTo>
                    <a:pt x="5729" y="407"/>
                  </a:lnTo>
                  <a:lnTo>
                    <a:pt x="5729" y="428"/>
                  </a:lnTo>
                  <a:lnTo>
                    <a:pt x="5729" y="447"/>
                  </a:lnTo>
                  <a:lnTo>
                    <a:pt x="5729" y="466"/>
                  </a:lnTo>
                  <a:lnTo>
                    <a:pt x="5729" y="484"/>
                  </a:lnTo>
                  <a:lnTo>
                    <a:pt x="5727" y="486"/>
                  </a:lnTo>
                  <a:lnTo>
                    <a:pt x="5725" y="486"/>
                  </a:lnTo>
                  <a:lnTo>
                    <a:pt x="5724" y="489"/>
                  </a:lnTo>
                  <a:lnTo>
                    <a:pt x="5720" y="493"/>
                  </a:lnTo>
                  <a:lnTo>
                    <a:pt x="5718" y="493"/>
                  </a:lnTo>
                  <a:lnTo>
                    <a:pt x="5716" y="493"/>
                  </a:lnTo>
                  <a:lnTo>
                    <a:pt x="5716" y="495"/>
                  </a:lnTo>
                  <a:lnTo>
                    <a:pt x="5714" y="497"/>
                  </a:lnTo>
                  <a:lnTo>
                    <a:pt x="5712" y="497"/>
                  </a:lnTo>
                  <a:lnTo>
                    <a:pt x="5708" y="501"/>
                  </a:lnTo>
                  <a:lnTo>
                    <a:pt x="5706" y="503"/>
                  </a:lnTo>
                  <a:lnTo>
                    <a:pt x="5704" y="503"/>
                  </a:lnTo>
                  <a:lnTo>
                    <a:pt x="5704" y="501"/>
                  </a:lnTo>
                  <a:lnTo>
                    <a:pt x="5708" y="501"/>
                  </a:lnTo>
                  <a:lnTo>
                    <a:pt x="5708" y="499"/>
                  </a:lnTo>
                  <a:lnTo>
                    <a:pt x="5706" y="499"/>
                  </a:lnTo>
                  <a:lnTo>
                    <a:pt x="5700" y="499"/>
                  </a:lnTo>
                  <a:lnTo>
                    <a:pt x="5699" y="499"/>
                  </a:lnTo>
                  <a:lnTo>
                    <a:pt x="5697" y="499"/>
                  </a:lnTo>
                  <a:lnTo>
                    <a:pt x="5695" y="497"/>
                  </a:lnTo>
                  <a:lnTo>
                    <a:pt x="5693" y="497"/>
                  </a:lnTo>
                  <a:lnTo>
                    <a:pt x="5691" y="497"/>
                  </a:lnTo>
                  <a:lnTo>
                    <a:pt x="5689" y="495"/>
                  </a:lnTo>
                  <a:lnTo>
                    <a:pt x="5689" y="493"/>
                  </a:lnTo>
                  <a:lnTo>
                    <a:pt x="5687" y="493"/>
                  </a:lnTo>
                  <a:lnTo>
                    <a:pt x="5689" y="493"/>
                  </a:lnTo>
                  <a:lnTo>
                    <a:pt x="5689" y="491"/>
                  </a:lnTo>
                  <a:lnTo>
                    <a:pt x="5687" y="491"/>
                  </a:lnTo>
                  <a:lnTo>
                    <a:pt x="5687" y="489"/>
                  </a:lnTo>
                  <a:lnTo>
                    <a:pt x="5685" y="489"/>
                  </a:lnTo>
                  <a:lnTo>
                    <a:pt x="5683" y="487"/>
                  </a:lnTo>
                  <a:lnTo>
                    <a:pt x="5683" y="486"/>
                  </a:lnTo>
                  <a:lnTo>
                    <a:pt x="5681" y="486"/>
                  </a:lnTo>
                  <a:lnTo>
                    <a:pt x="5679" y="484"/>
                  </a:lnTo>
                  <a:lnTo>
                    <a:pt x="5677" y="484"/>
                  </a:lnTo>
                  <a:lnTo>
                    <a:pt x="5676" y="486"/>
                  </a:lnTo>
                  <a:lnTo>
                    <a:pt x="5674" y="486"/>
                  </a:lnTo>
                  <a:lnTo>
                    <a:pt x="5674" y="484"/>
                  </a:lnTo>
                  <a:lnTo>
                    <a:pt x="5672" y="484"/>
                  </a:lnTo>
                  <a:lnTo>
                    <a:pt x="5672" y="486"/>
                  </a:lnTo>
                  <a:lnTo>
                    <a:pt x="5670" y="486"/>
                  </a:lnTo>
                  <a:lnTo>
                    <a:pt x="5672" y="486"/>
                  </a:lnTo>
                  <a:lnTo>
                    <a:pt x="5674" y="487"/>
                  </a:lnTo>
                  <a:lnTo>
                    <a:pt x="5679" y="486"/>
                  </a:lnTo>
                  <a:lnTo>
                    <a:pt x="5681" y="486"/>
                  </a:lnTo>
                  <a:lnTo>
                    <a:pt x="5681" y="487"/>
                  </a:lnTo>
                  <a:lnTo>
                    <a:pt x="5683" y="489"/>
                  </a:lnTo>
                  <a:lnTo>
                    <a:pt x="5685" y="489"/>
                  </a:lnTo>
                  <a:lnTo>
                    <a:pt x="5685" y="491"/>
                  </a:lnTo>
                  <a:lnTo>
                    <a:pt x="5685" y="493"/>
                  </a:lnTo>
                  <a:lnTo>
                    <a:pt x="5683" y="495"/>
                  </a:lnTo>
                  <a:lnTo>
                    <a:pt x="5681" y="495"/>
                  </a:lnTo>
                  <a:lnTo>
                    <a:pt x="5679" y="495"/>
                  </a:lnTo>
                  <a:lnTo>
                    <a:pt x="5679" y="493"/>
                  </a:lnTo>
                  <a:lnTo>
                    <a:pt x="5677" y="493"/>
                  </a:lnTo>
                  <a:lnTo>
                    <a:pt x="5676" y="491"/>
                  </a:lnTo>
                  <a:lnTo>
                    <a:pt x="5674" y="493"/>
                  </a:lnTo>
                  <a:lnTo>
                    <a:pt x="5672" y="493"/>
                  </a:lnTo>
                  <a:lnTo>
                    <a:pt x="5672" y="491"/>
                  </a:lnTo>
                  <a:lnTo>
                    <a:pt x="5668" y="491"/>
                  </a:lnTo>
                  <a:lnTo>
                    <a:pt x="5668" y="489"/>
                  </a:lnTo>
                  <a:lnTo>
                    <a:pt x="5666" y="489"/>
                  </a:lnTo>
                  <a:lnTo>
                    <a:pt x="5666" y="487"/>
                  </a:lnTo>
                  <a:lnTo>
                    <a:pt x="5666" y="489"/>
                  </a:lnTo>
                  <a:lnTo>
                    <a:pt x="5664" y="489"/>
                  </a:lnTo>
                  <a:lnTo>
                    <a:pt x="5664" y="491"/>
                  </a:lnTo>
                  <a:lnTo>
                    <a:pt x="5662" y="493"/>
                  </a:lnTo>
                  <a:lnTo>
                    <a:pt x="5660" y="493"/>
                  </a:lnTo>
                  <a:lnTo>
                    <a:pt x="5660" y="495"/>
                  </a:lnTo>
                  <a:lnTo>
                    <a:pt x="5658" y="493"/>
                  </a:lnTo>
                  <a:lnTo>
                    <a:pt x="5656" y="493"/>
                  </a:lnTo>
                  <a:lnTo>
                    <a:pt x="5656" y="495"/>
                  </a:lnTo>
                  <a:lnTo>
                    <a:pt x="5654" y="495"/>
                  </a:lnTo>
                  <a:lnTo>
                    <a:pt x="5652" y="495"/>
                  </a:lnTo>
                  <a:lnTo>
                    <a:pt x="5649" y="495"/>
                  </a:lnTo>
                  <a:lnTo>
                    <a:pt x="5647" y="497"/>
                  </a:lnTo>
                  <a:lnTo>
                    <a:pt x="5645" y="497"/>
                  </a:lnTo>
                  <a:lnTo>
                    <a:pt x="5645" y="499"/>
                  </a:lnTo>
                  <a:lnTo>
                    <a:pt x="5641" y="499"/>
                  </a:lnTo>
                  <a:lnTo>
                    <a:pt x="5645" y="499"/>
                  </a:lnTo>
                  <a:lnTo>
                    <a:pt x="5649" y="497"/>
                  </a:lnTo>
                  <a:lnTo>
                    <a:pt x="5651" y="495"/>
                  </a:lnTo>
                  <a:lnTo>
                    <a:pt x="5652" y="497"/>
                  </a:lnTo>
                  <a:lnTo>
                    <a:pt x="5658" y="495"/>
                  </a:lnTo>
                  <a:lnTo>
                    <a:pt x="5660" y="495"/>
                  </a:lnTo>
                  <a:lnTo>
                    <a:pt x="5662" y="493"/>
                  </a:lnTo>
                  <a:lnTo>
                    <a:pt x="5664" y="493"/>
                  </a:lnTo>
                  <a:lnTo>
                    <a:pt x="5664" y="491"/>
                  </a:lnTo>
                  <a:lnTo>
                    <a:pt x="5664" y="489"/>
                  </a:lnTo>
                  <a:lnTo>
                    <a:pt x="5666" y="489"/>
                  </a:lnTo>
                  <a:lnTo>
                    <a:pt x="5666" y="491"/>
                  </a:lnTo>
                  <a:lnTo>
                    <a:pt x="5668" y="491"/>
                  </a:lnTo>
                  <a:lnTo>
                    <a:pt x="5670" y="493"/>
                  </a:lnTo>
                  <a:lnTo>
                    <a:pt x="5670" y="495"/>
                  </a:lnTo>
                  <a:lnTo>
                    <a:pt x="5670" y="497"/>
                  </a:lnTo>
                  <a:lnTo>
                    <a:pt x="5672" y="497"/>
                  </a:lnTo>
                  <a:lnTo>
                    <a:pt x="5672" y="499"/>
                  </a:lnTo>
                  <a:lnTo>
                    <a:pt x="5670" y="499"/>
                  </a:lnTo>
                  <a:lnTo>
                    <a:pt x="5668" y="501"/>
                  </a:lnTo>
                  <a:lnTo>
                    <a:pt x="5666" y="503"/>
                  </a:lnTo>
                  <a:lnTo>
                    <a:pt x="5666" y="505"/>
                  </a:lnTo>
                  <a:lnTo>
                    <a:pt x="5666" y="503"/>
                  </a:lnTo>
                  <a:lnTo>
                    <a:pt x="5668" y="503"/>
                  </a:lnTo>
                  <a:lnTo>
                    <a:pt x="5668" y="501"/>
                  </a:lnTo>
                  <a:lnTo>
                    <a:pt x="5670" y="501"/>
                  </a:lnTo>
                  <a:lnTo>
                    <a:pt x="5672" y="501"/>
                  </a:lnTo>
                  <a:lnTo>
                    <a:pt x="5672" y="499"/>
                  </a:lnTo>
                  <a:lnTo>
                    <a:pt x="5674" y="499"/>
                  </a:lnTo>
                  <a:lnTo>
                    <a:pt x="5676" y="501"/>
                  </a:lnTo>
                  <a:lnTo>
                    <a:pt x="5676" y="503"/>
                  </a:lnTo>
                  <a:lnTo>
                    <a:pt x="5677" y="503"/>
                  </a:lnTo>
                  <a:lnTo>
                    <a:pt x="5677" y="501"/>
                  </a:lnTo>
                  <a:lnTo>
                    <a:pt x="5679" y="501"/>
                  </a:lnTo>
                  <a:lnTo>
                    <a:pt x="5679" y="499"/>
                  </a:lnTo>
                  <a:lnTo>
                    <a:pt x="5681" y="497"/>
                  </a:lnTo>
                  <a:lnTo>
                    <a:pt x="5683" y="497"/>
                  </a:lnTo>
                  <a:lnTo>
                    <a:pt x="5685" y="495"/>
                  </a:lnTo>
                  <a:lnTo>
                    <a:pt x="5687" y="495"/>
                  </a:lnTo>
                  <a:lnTo>
                    <a:pt x="5689" y="495"/>
                  </a:lnTo>
                  <a:lnTo>
                    <a:pt x="5689" y="497"/>
                  </a:lnTo>
                  <a:lnTo>
                    <a:pt x="5687" y="499"/>
                  </a:lnTo>
                  <a:lnTo>
                    <a:pt x="5689" y="499"/>
                  </a:lnTo>
                  <a:lnTo>
                    <a:pt x="5687" y="501"/>
                  </a:lnTo>
                  <a:lnTo>
                    <a:pt x="5687" y="503"/>
                  </a:lnTo>
                  <a:lnTo>
                    <a:pt x="5687" y="505"/>
                  </a:lnTo>
                  <a:lnTo>
                    <a:pt x="5687" y="507"/>
                  </a:lnTo>
                  <a:lnTo>
                    <a:pt x="5687" y="509"/>
                  </a:lnTo>
                  <a:lnTo>
                    <a:pt x="5689" y="510"/>
                  </a:lnTo>
                  <a:lnTo>
                    <a:pt x="5691" y="510"/>
                  </a:lnTo>
                  <a:lnTo>
                    <a:pt x="5691" y="512"/>
                  </a:lnTo>
                  <a:lnTo>
                    <a:pt x="5693" y="512"/>
                  </a:lnTo>
                  <a:lnTo>
                    <a:pt x="5693" y="514"/>
                  </a:lnTo>
                  <a:lnTo>
                    <a:pt x="5697" y="516"/>
                  </a:lnTo>
                  <a:lnTo>
                    <a:pt x="5700" y="516"/>
                  </a:lnTo>
                  <a:lnTo>
                    <a:pt x="5699" y="514"/>
                  </a:lnTo>
                  <a:lnTo>
                    <a:pt x="5700" y="512"/>
                  </a:lnTo>
                  <a:lnTo>
                    <a:pt x="5700" y="510"/>
                  </a:lnTo>
                  <a:lnTo>
                    <a:pt x="5700" y="509"/>
                  </a:lnTo>
                  <a:lnTo>
                    <a:pt x="5702" y="514"/>
                  </a:lnTo>
                  <a:lnTo>
                    <a:pt x="5702" y="516"/>
                  </a:lnTo>
                  <a:lnTo>
                    <a:pt x="5704" y="518"/>
                  </a:lnTo>
                  <a:lnTo>
                    <a:pt x="5706" y="522"/>
                  </a:lnTo>
                  <a:lnTo>
                    <a:pt x="5704" y="522"/>
                  </a:lnTo>
                  <a:lnTo>
                    <a:pt x="5702" y="522"/>
                  </a:lnTo>
                  <a:lnTo>
                    <a:pt x="5702" y="524"/>
                  </a:lnTo>
                  <a:lnTo>
                    <a:pt x="5704" y="524"/>
                  </a:lnTo>
                  <a:lnTo>
                    <a:pt x="5702" y="524"/>
                  </a:lnTo>
                  <a:lnTo>
                    <a:pt x="5702" y="526"/>
                  </a:lnTo>
                  <a:lnTo>
                    <a:pt x="5704" y="524"/>
                  </a:lnTo>
                  <a:lnTo>
                    <a:pt x="5704" y="526"/>
                  </a:lnTo>
                  <a:lnTo>
                    <a:pt x="5706" y="526"/>
                  </a:lnTo>
                  <a:lnTo>
                    <a:pt x="5706" y="524"/>
                  </a:lnTo>
                  <a:lnTo>
                    <a:pt x="5708" y="528"/>
                  </a:lnTo>
                  <a:lnTo>
                    <a:pt x="5708" y="530"/>
                  </a:lnTo>
                  <a:lnTo>
                    <a:pt x="5708" y="532"/>
                  </a:lnTo>
                  <a:lnTo>
                    <a:pt x="5708" y="534"/>
                  </a:lnTo>
                  <a:lnTo>
                    <a:pt x="5708" y="537"/>
                  </a:lnTo>
                  <a:lnTo>
                    <a:pt x="5708" y="535"/>
                  </a:lnTo>
                  <a:lnTo>
                    <a:pt x="5706" y="535"/>
                  </a:lnTo>
                  <a:lnTo>
                    <a:pt x="5706" y="537"/>
                  </a:lnTo>
                  <a:lnTo>
                    <a:pt x="5708" y="537"/>
                  </a:lnTo>
                  <a:lnTo>
                    <a:pt x="5708" y="539"/>
                  </a:lnTo>
                  <a:lnTo>
                    <a:pt x="5706" y="539"/>
                  </a:lnTo>
                  <a:lnTo>
                    <a:pt x="5706" y="537"/>
                  </a:lnTo>
                  <a:lnTo>
                    <a:pt x="5704" y="537"/>
                  </a:lnTo>
                  <a:lnTo>
                    <a:pt x="5704" y="539"/>
                  </a:lnTo>
                  <a:lnTo>
                    <a:pt x="5704" y="537"/>
                  </a:lnTo>
                  <a:lnTo>
                    <a:pt x="5702" y="537"/>
                  </a:lnTo>
                  <a:lnTo>
                    <a:pt x="5700" y="539"/>
                  </a:lnTo>
                  <a:lnTo>
                    <a:pt x="5702" y="541"/>
                  </a:lnTo>
                  <a:lnTo>
                    <a:pt x="5704" y="541"/>
                  </a:lnTo>
                  <a:lnTo>
                    <a:pt x="5704" y="539"/>
                  </a:lnTo>
                  <a:lnTo>
                    <a:pt x="5708" y="539"/>
                  </a:lnTo>
                  <a:lnTo>
                    <a:pt x="5708" y="541"/>
                  </a:lnTo>
                  <a:lnTo>
                    <a:pt x="5708" y="543"/>
                  </a:lnTo>
                  <a:lnTo>
                    <a:pt x="5706" y="543"/>
                  </a:lnTo>
                  <a:lnTo>
                    <a:pt x="5706" y="545"/>
                  </a:lnTo>
                  <a:lnTo>
                    <a:pt x="5708" y="545"/>
                  </a:lnTo>
                  <a:lnTo>
                    <a:pt x="5710" y="545"/>
                  </a:lnTo>
                  <a:lnTo>
                    <a:pt x="5710" y="543"/>
                  </a:lnTo>
                  <a:lnTo>
                    <a:pt x="5710" y="541"/>
                  </a:lnTo>
                  <a:lnTo>
                    <a:pt x="5708" y="541"/>
                  </a:lnTo>
                  <a:lnTo>
                    <a:pt x="5708" y="539"/>
                  </a:lnTo>
                  <a:lnTo>
                    <a:pt x="5710" y="541"/>
                  </a:lnTo>
                  <a:lnTo>
                    <a:pt x="5712" y="549"/>
                  </a:lnTo>
                  <a:lnTo>
                    <a:pt x="5712" y="547"/>
                  </a:lnTo>
                  <a:lnTo>
                    <a:pt x="5710" y="545"/>
                  </a:lnTo>
                  <a:lnTo>
                    <a:pt x="5710" y="547"/>
                  </a:lnTo>
                  <a:lnTo>
                    <a:pt x="5712" y="549"/>
                  </a:lnTo>
                  <a:lnTo>
                    <a:pt x="5714" y="549"/>
                  </a:lnTo>
                  <a:lnTo>
                    <a:pt x="5714" y="551"/>
                  </a:lnTo>
                  <a:lnTo>
                    <a:pt x="5716" y="551"/>
                  </a:lnTo>
                  <a:lnTo>
                    <a:pt x="5718" y="553"/>
                  </a:lnTo>
                  <a:lnTo>
                    <a:pt x="5720" y="555"/>
                  </a:lnTo>
                  <a:lnTo>
                    <a:pt x="5720" y="557"/>
                  </a:lnTo>
                  <a:lnTo>
                    <a:pt x="5720" y="558"/>
                  </a:lnTo>
                  <a:lnTo>
                    <a:pt x="5718" y="557"/>
                  </a:lnTo>
                  <a:lnTo>
                    <a:pt x="5718" y="558"/>
                  </a:lnTo>
                  <a:lnTo>
                    <a:pt x="5716" y="558"/>
                  </a:lnTo>
                  <a:lnTo>
                    <a:pt x="5716" y="560"/>
                  </a:lnTo>
                  <a:lnTo>
                    <a:pt x="5718" y="562"/>
                  </a:lnTo>
                  <a:lnTo>
                    <a:pt x="5720" y="564"/>
                  </a:lnTo>
                  <a:lnTo>
                    <a:pt x="5722" y="564"/>
                  </a:lnTo>
                  <a:lnTo>
                    <a:pt x="5722" y="566"/>
                  </a:lnTo>
                  <a:lnTo>
                    <a:pt x="5722" y="568"/>
                  </a:lnTo>
                  <a:lnTo>
                    <a:pt x="5722" y="570"/>
                  </a:lnTo>
                  <a:lnTo>
                    <a:pt x="5722" y="572"/>
                  </a:lnTo>
                  <a:lnTo>
                    <a:pt x="5720" y="572"/>
                  </a:lnTo>
                  <a:lnTo>
                    <a:pt x="5720" y="574"/>
                  </a:lnTo>
                  <a:lnTo>
                    <a:pt x="5720" y="576"/>
                  </a:lnTo>
                  <a:lnTo>
                    <a:pt x="5718" y="576"/>
                  </a:lnTo>
                  <a:lnTo>
                    <a:pt x="5718" y="578"/>
                  </a:lnTo>
                  <a:lnTo>
                    <a:pt x="5716" y="578"/>
                  </a:lnTo>
                  <a:lnTo>
                    <a:pt x="5714" y="578"/>
                  </a:lnTo>
                  <a:lnTo>
                    <a:pt x="5714" y="580"/>
                  </a:lnTo>
                  <a:lnTo>
                    <a:pt x="5716" y="580"/>
                  </a:lnTo>
                  <a:lnTo>
                    <a:pt x="5714" y="582"/>
                  </a:lnTo>
                  <a:lnTo>
                    <a:pt x="5716" y="582"/>
                  </a:lnTo>
                  <a:lnTo>
                    <a:pt x="5716" y="583"/>
                  </a:lnTo>
                  <a:lnTo>
                    <a:pt x="5714" y="583"/>
                  </a:lnTo>
                  <a:lnTo>
                    <a:pt x="5712" y="582"/>
                  </a:lnTo>
                  <a:lnTo>
                    <a:pt x="5710" y="582"/>
                  </a:lnTo>
                  <a:lnTo>
                    <a:pt x="5708" y="580"/>
                  </a:lnTo>
                  <a:lnTo>
                    <a:pt x="5704" y="580"/>
                  </a:lnTo>
                  <a:lnTo>
                    <a:pt x="5702" y="578"/>
                  </a:lnTo>
                  <a:lnTo>
                    <a:pt x="5700" y="578"/>
                  </a:lnTo>
                  <a:lnTo>
                    <a:pt x="5699" y="576"/>
                  </a:lnTo>
                  <a:lnTo>
                    <a:pt x="5695" y="576"/>
                  </a:lnTo>
                  <a:lnTo>
                    <a:pt x="5691" y="574"/>
                  </a:lnTo>
                  <a:lnTo>
                    <a:pt x="5685" y="574"/>
                  </a:lnTo>
                  <a:lnTo>
                    <a:pt x="5687" y="574"/>
                  </a:lnTo>
                  <a:lnTo>
                    <a:pt x="5685" y="574"/>
                  </a:lnTo>
                  <a:lnTo>
                    <a:pt x="5685" y="572"/>
                  </a:lnTo>
                  <a:lnTo>
                    <a:pt x="5685" y="570"/>
                  </a:lnTo>
                  <a:lnTo>
                    <a:pt x="5687" y="570"/>
                  </a:lnTo>
                  <a:lnTo>
                    <a:pt x="5685" y="570"/>
                  </a:lnTo>
                  <a:lnTo>
                    <a:pt x="5685" y="568"/>
                  </a:lnTo>
                  <a:lnTo>
                    <a:pt x="5687" y="568"/>
                  </a:lnTo>
                  <a:lnTo>
                    <a:pt x="5687" y="566"/>
                  </a:lnTo>
                  <a:lnTo>
                    <a:pt x="5689" y="566"/>
                  </a:lnTo>
                  <a:lnTo>
                    <a:pt x="5687" y="566"/>
                  </a:lnTo>
                  <a:lnTo>
                    <a:pt x="5685" y="566"/>
                  </a:lnTo>
                  <a:lnTo>
                    <a:pt x="5685" y="568"/>
                  </a:lnTo>
                  <a:lnTo>
                    <a:pt x="5685" y="570"/>
                  </a:lnTo>
                  <a:lnTo>
                    <a:pt x="5683" y="570"/>
                  </a:lnTo>
                  <a:lnTo>
                    <a:pt x="5683" y="568"/>
                  </a:lnTo>
                  <a:lnTo>
                    <a:pt x="5683" y="566"/>
                  </a:lnTo>
                  <a:lnTo>
                    <a:pt x="5681" y="566"/>
                  </a:lnTo>
                  <a:lnTo>
                    <a:pt x="5681" y="564"/>
                  </a:lnTo>
                  <a:lnTo>
                    <a:pt x="5681" y="566"/>
                  </a:lnTo>
                  <a:lnTo>
                    <a:pt x="5681" y="568"/>
                  </a:lnTo>
                  <a:lnTo>
                    <a:pt x="5679" y="570"/>
                  </a:lnTo>
                  <a:lnTo>
                    <a:pt x="5679" y="572"/>
                  </a:lnTo>
                  <a:lnTo>
                    <a:pt x="5681" y="572"/>
                  </a:lnTo>
                  <a:lnTo>
                    <a:pt x="5681" y="574"/>
                  </a:lnTo>
                  <a:lnTo>
                    <a:pt x="5683" y="574"/>
                  </a:lnTo>
                  <a:lnTo>
                    <a:pt x="5685" y="574"/>
                  </a:lnTo>
                  <a:lnTo>
                    <a:pt x="5681" y="576"/>
                  </a:lnTo>
                  <a:lnTo>
                    <a:pt x="5679" y="576"/>
                  </a:lnTo>
                  <a:lnTo>
                    <a:pt x="5676" y="578"/>
                  </a:lnTo>
                  <a:lnTo>
                    <a:pt x="5676" y="576"/>
                  </a:lnTo>
                  <a:lnTo>
                    <a:pt x="5676" y="578"/>
                  </a:lnTo>
                  <a:lnTo>
                    <a:pt x="5674" y="578"/>
                  </a:lnTo>
                  <a:lnTo>
                    <a:pt x="5676" y="578"/>
                  </a:lnTo>
                  <a:lnTo>
                    <a:pt x="5674" y="578"/>
                  </a:lnTo>
                  <a:lnTo>
                    <a:pt x="5674" y="580"/>
                  </a:lnTo>
                  <a:lnTo>
                    <a:pt x="5672" y="580"/>
                  </a:lnTo>
                  <a:lnTo>
                    <a:pt x="5670" y="583"/>
                  </a:lnTo>
                  <a:lnTo>
                    <a:pt x="5664" y="585"/>
                  </a:lnTo>
                  <a:lnTo>
                    <a:pt x="5658" y="587"/>
                  </a:lnTo>
                  <a:lnTo>
                    <a:pt x="5658" y="589"/>
                  </a:lnTo>
                  <a:lnTo>
                    <a:pt x="5656" y="589"/>
                  </a:lnTo>
                  <a:lnTo>
                    <a:pt x="5654" y="591"/>
                  </a:lnTo>
                  <a:lnTo>
                    <a:pt x="5654" y="589"/>
                  </a:lnTo>
                  <a:lnTo>
                    <a:pt x="5654" y="591"/>
                  </a:lnTo>
                  <a:lnTo>
                    <a:pt x="5654" y="589"/>
                  </a:lnTo>
                  <a:lnTo>
                    <a:pt x="5652" y="589"/>
                  </a:lnTo>
                  <a:lnTo>
                    <a:pt x="5652" y="591"/>
                  </a:lnTo>
                  <a:lnTo>
                    <a:pt x="5652" y="593"/>
                  </a:lnTo>
                  <a:lnTo>
                    <a:pt x="5647" y="595"/>
                  </a:lnTo>
                  <a:lnTo>
                    <a:pt x="5645" y="597"/>
                  </a:lnTo>
                  <a:lnTo>
                    <a:pt x="5647" y="595"/>
                  </a:lnTo>
                  <a:lnTo>
                    <a:pt x="5645" y="595"/>
                  </a:lnTo>
                  <a:lnTo>
                    <a:pt x="5643" y="595"/>
                  </a:lnTo>
                  <a:lnTo>
                    <a:pt x="5643" y="597"/>
                  </a:lnTo>
                  <a:lnTo>
                    <a:pt x="5645" y="597"/>
                  </a:lnTo>
                  <a:lnTo>
                    <a:pt x="5645" y="599"/>
                  </a:lnTo>
                  <a:lnTo>
                    <a:pt x="5641" y="601"/>
                  </a:lnTo>
                  <a:lnTo>
                    <a:pt x="5639" y="601"/>
                  </a:lnTo>
                  <a:lnTo>
                    <a:pt x="5639" y="599"/>
                  </a:lnTo>
                  <a:lnTo>
                    <a:pt x="5637" y="601"/>
                  </a:lnTo>
                  <a:lnTo>
                    <a:pt x="5635" y="601"/>
                  </a:lnTo>
                  <a:lnTo>
                    <a:pt x="5635" y="599"/>
                  </a:lnTo>
                  <a:lnTo>
                    <a:pt x="5633" y="599"/>
                  </a:lnTo>
                  <a:lnTo>
                    <a:pt x="5635" y="601"/>
                  </a:lnTo>
                  <a:lnTo>
                    <a:pt x="5633" y="601"/>
                  </a:lnTo>
                  <a:lnTo>
                    <a:pt x="5635" y="601"/>
                  </a:lnTo>
                  <a:lnTo>
                    <a:pt x="5633" y="603"/>
                  </a:lnTo>
                  <a:lnTo>
                    <a:pt x="5633" y="605"/>
                  </a:lnTo>
                  <a:lnTo>
                    <a:pt x="5631" y="605"/>
                  </a:lnTo>
                  <a:lnTo>
                    <a:pt x="5629" y="605"/>
                  </a:lnTo>
                  <a:lnTo>
                    <a:pt x="5629" y="606"/>
                  </a:lnTo>
                  <a:lnTo>
                    <a:pt x="5629" y="605"/>
                  </a:lnTo>
                  <a:lnTo>
                    <a:pt x="5628" y="603"/>
                  </a:lnTo>
                  <a:lnTo>
                    <a:pt x="5626" y="603"/>
                  </a:lnTo>
                  <a:lnTo>
                    <a:pt x="5626" y="605"/>
                  </a:lnTo>
                  <a:lnTo>
                    <a:pt x="5626" y="606"/>
                  </a:lnTo>
                  <a:lnTo>
                    <a:pt x="5626" y="608"/>
                  </a:lnTo>
                  <a:lnTo>
                    <a:pt x="5624" y="608"/>
                  </a:lnTo>
                  <a:lnTo>
                    <a:pt x="5622" y="608"/>
                  </a:lnTo>
                  <a:lnTo>
                    <a:pt x="5622" y="610"/>
                  </a:lnTo>
                  <a:lnTo>
                    <a:pt x="5622" y="612"/>
                  </a:lnTo>
                  <a:lnTo>
                    <a:pt x="5620" y="614"/>
                  </a:lnTo>
                  <a:lnTo>
                    <a:pt x="5618" y="614"/>
                  </a:lnTo>
                  <a:lnTo>
                    <a:pt x="5616" y="612"/>
                  </a:lnTo>
                  <a:lnTo>
                    <a:pt x="5614" y="612"/>
                  </a:lnTo>
                  <a:lnTo>
                    <a:pt x="5612" y="612"/>
                  </a:lnTo>
                  <a:lnTo>
                    <a:pt x="5612" y="614"/>
                  </a:lnTo>
                  <a:lnTo>
                    <a:pt x="5614" y="614"/>
                  </a:lnTo>
                  <a:lnTo>
                    <a:pt x="5616" y="614"/>
                  </a:lnTo>
                  <a:lnTo>
                    <a:pt x="5616" y="616"/>
                  </a:lnTo>
                  <a:lnTo>
                    <a:pt x="5616" y="618"/>
                  </a:lnTo>
                  <a:lnTo>
                    <a:pt x="5614" y="618"/>
                  </a:lnTo>
                  <a:lnTo>
                    <a:pt x="5612" y="616"/>
                  </a:lnTo>
                  <a:lnTo>
                    <a:pt x="5612" y="618"/>
                  </a:lnTo>
                  <a:lnTo>
                    <a:pt x="5614" y="618"/>
                  </a:lnTo>
                  <a:lnTo>
                    <a:pt x="5612" y="620"/>
                  </a:lnTo>
                  <a:lnTo>
                    <a:pt x="5612" y="618"/>
                  </a:lnTo>
                  <a:lnTo>
                    <a:pt x="5612" y="620"/>
                  </a:lnTo>
                  <a:lnTo>
                    <a:pt x="5612" y="622"/>
                  </a:lnTo>
                  <a:lnTo>
                    <a:pt x="5610" y="622"/>
                  </a:lnTo>
                  <a:lnTo>
                    <a:pt x="5606" y="620"/>
                  </a:lnTo>
                  <a:lnTo>
                    <a:pt x="5606" y="622"/>
                  </a:lnTo>
                  <a:lnTo>
                    <a:pt x="5608" y="622"/>
                  </a:lnTo>
                  <a:lnTo>
                    <a:pt x="5606" y="624"/>
                  </a:lnTo>
                  <a:lnTo>
                    <a:pt x="5604" y="622"/>
                  </a:lnTo>
                  <a:lnTo>
                    <a:pt x="5604" y="624"/>
                  </a:lnTo>
                  <a:lnTo>
                    <a:pt x="5606" y="624"/>
                  </a:lnTo>
                  <a:lnTo>
                    <a:pt x="5608" y="624"/>
                  </a:lnTo>
                  <a:lnTo>
                    <a:pt x="5608" y="626"/>
                  </a:lnTo>
                  <a:lnTo>
                    <a:pt x="5608" y="624"/>
                  </a:lnTo>
                  <a:lnTo>
                    <a:pt x="5608" y="626"/>
                  </a:lnTo>
                  <a:lnTo>
                    <a:pt x="5606" y="628"/>
                  </a:lnTo>
                  <a:lnTo>
                    <a:pt x="5604" y="628"/>
                  </a:lnTo>
                  <a:lnTo>
                    <a:pt x="5603" y="626"/>
                  </a:lnTo>
                  <a:lnTo>
                    <a:pt x="5601" y="624"/>
                  </a:lnTo>
                  <a:lnTo>
                    <a:pt x="5603" y="624"/>
                  </a:lnTo>
                  <a:lnTo>
                    <a:pt x="5604" y="626"/>
                  </a:lnTo>
                  <a:lnTo>
                    <a:pt x="5604" y="628"/>
                  </a:lnTo>
                  <a:lnTo>
                    <a:pt x="5604" y="630"/>
                  </a:lnTo>
                  <a:lnTo>
                    <a:pt x="5603" y="630"/>
                  </a:lnTo>
                  <a:lnTo>
                    <a:pt x="5603" y="631"/>
                  </a:lnTo>
                  <a:lnTo>
                    <a:pt x="5601" y="631"/>
                  </a:lnTo>
                  <a:lnTo>
                    <a:pt x="5601" y="630"/>
                  </a:lnTo>
                  <a:lnTo>
                    <a:pt x="5601" y="631"/>
                  </a:lnTo>
                  <a:lnTo>
                    <a:pt x="5599" y="633"/>
                  </a:lnTo>
                  <a:lnTo>
                    <a:pt x="5597" y="631"/>
                  </a:lnTo>
                  <a:lnTo>
                    <a:pt x="5597" y="633"/>
                  </a:lnTo>
                  <a:lnTo>
                    <a:pt x="5595" y="633"/>
                  </a:lnTo>
                  <a:lnTo>
                    <a:pt x="5593" y="633"/>
                  </a:lnTo>
                  <a:lnTo>
                    <a:pt x="5595" y="633"/>
                  </a:lnTo>
                  <a:lnTo>
                    <a:pt x="5595" y="635"/>
                  </a:lnTo>
                  <a:lnTo>
                    <a:pt x="5593" y="635"/>
                  </a:lnTo>
                  <a:lnTo>
                    <a:pt x="5593" y="637"/>
                  </a:lnTo>
                  <a:lnTo>
                    <a:pt x="5591" y="637"/>
                  </a:lnTo>
                  <a:lnTo>
                    <a:pt x="5593" y="637"/>
                  </a:lnTo>
                  <a:lnTo>
                    <a:pt x="5593" y="635"/>
                  </a:lnTo>
                  <a:lnTo>
                    <a:pt x="5591" y="635"/>
                  </a:lnTo>
                  <a:lnTo>
                    <a:pt x="5591" y="633"/>
                  </a:lnTo>
                  <a:lnTo>
                    <a:pt x="5591" y="635"/>
                  </a:lnTo>
                  <a:lnTo>
                    <a:pt x="5591" y="637"/>
                  </a:lnTo>
                  <a:lnTo>
                    <a:pt x="5591" y="639"/>
                  </a:lnTo>
                  <a:lnTo>
                    <a:pt x="5589" y="641"/>
                  </a:lnTo>
                  <a:lnTo>
                    <a:pt x="5587" y="641"/>
                  </a:lnTo>
                  <a:lnTo>
                    <a:pt x="5585" y="641"/>
                  </a:lnTo>
                  <a:lnTo>
                    <a:pt x="5585" y="643"/>
                  </a:lnTo>
                  <a:lnTo>
                    <a:pt x="5581" y="643"/>
                  </a:lnTo>
                  <a:lnTo>
                    <a:pt x="5581" y="645"/>
                  </a:lnTo>
                  <a:lnTo>
                    <a:pt x="5581" y="647"/>
                  </a:lnTo>
                  <a:lnTo>
                    <a:pt x="5580" y="647"/>
                  </a:lnTo>
                  <a:lnTo>
                    <a:pt x="5580" y="645"/>
                  </a:lnTo>
                  <a:lnTo>
                    <a:pt x="5578" y="645"/>
                  </a:lnTo>
                  <a:lnTo>
                    <a:pt x="5580" y="645"/>
                  </a:lnTo>
                  <a:lnTo>
                    <a:pt x="5580" y="647"/>
                  </a:lnTo>
                  <a:lnTo>
                    <a:pt x="5580" y="649"/>
                  </a:lnTo>
                  <a:lnTo>
                    <a:pt x="5580" y="651"/>
                  </a:lnTo>
                  <a:lnTo>
                    <a:pt x="5578" y="651"/>
                  </a:lnTo>
                  <a:lnTo>
                    <a:pt x="5578" y="653"/>
                  </a:lnTo>
                  <a:lnTo>
                    <a:pt x="5578" y="654"/>
                  </a:lnTo>
                  <a:lnTo>
                    <a:pt x="5576" y="656"/>
                  </a:lnTo>
                  <a:lnTo>
                    <a:pt x="5576" y="658"/>
                  </a:lnTo>
                  <a:lnTo>
                    <a:pt x="5576" y="660"/>
                  </a:lnTo>
                  <a:lnTo>
                    <a:pt x="5576" y="662"/>
                  </a:lnTo>
                  <a:lnTo>
                    <a:pt x="5574" y="662"/>
                  </a:lnTo>
                  <a:lnTo>
                    <a:pt x="5572" y="662"/>
                  </a:lnTo>
                  <a:lnTo>
                    <a:pt x="5572" y="660"/>
                  </a:lnTo>
                  <a:lnTo>
                    <a:pt x="5572" y="658"/>
                  </a:lnTo>
                  <a:lnTo>
                    <a:pt x="5570" y="658"/>
                  </a:lnTo>
                  <a:lnTo>
                    <a:pt x="5568" y="658"/>
                  </a:lnTo>
                  <a:lnTo>
                    <a:pt x="5568" y="656"/>
                  </a:lnTo>
                  <a:lnTo>
                    <a:pt x="5568" y="654"/>
                  </a:lnTo>
                  <a:lnTo>
                    <a:pt x="5566" y="654"/>
                  </a:lnTo>
                  <a:lnTo>
                    <a:pt x="5566" y="653"/>
                  </a:lnTo>
                  <a:lnTo>
                    <a:pt x="5568" y="653"/>
                  </a:lnTo>
                  <a:lnTo>
                    <a:pt x="5570" y="653"/>
                  </a:lnTo>
                  <a:lnTo>
                    <a:pt x="5568" y="653"/>
                  </a:lnTo>
                  <a:lnTo>
                    <a:pt x="5566" y="653"/>
                  </a:lnTo>
                  <a:lnTo>
                    <a:pt x="5566" y="651"/>
                  </a:lnTo>
                  <a:lnTo>
                    <a:pt x="5566" y="649"/>
                  </a:lnTo>
                  <a:lnTo>
                    <a:pt x="5564" y="649"/>
                  </a:lnTo>
                  <a:lnTo>
                    <a:pt x="5564" y="647"/>
                  </a:lnTo>
                  <a:lnTo>
                    <a:pt x="5562" y="645"/>
                  </a:lnTo>
                  <a:lnTo>
                    <a:pt x="5558" y="643"/>
                  </a:lnTo>
                  <a:lnTo>
                    <a:pt x="5558" y="641"/>
                  </a:lnTo>
                  <a:lnTo>
                    <a:pt x="5556" y="641"/>
                  </a:lnTo>
                  <a:lnTo>
                    <a:pt x="5558" y="641"/>
                  </a:lnTo>
                  <a:lnTo>
                    <a:pt x="5560" y="641"/>
                  </a:lnTo>
                  <a:lnTo>
                    <a:pt x="5558" y="639"/>
                  </a:lnTo>
                  <a:lnTo>
                    <a:pt x="5556" y="639"/>
                  </a:lnTo>
                  <a:lnTo>
                    <a:pt x="5556" y="641"/>
                  </a:lnTo>
                  <a:lnTo>
                    <a:pt x="5553" y="641"/>
                  </a:lnTo>
                  <a:lnTo>
                    <a:pt x="5549" y="641"/>
                  </a:lnTo>
                  <a:lnTo>
                    <a:pt x="5547" y="641"/>
                  </a:lnTo>
                  <a:lnTo>
                    <a:pt x="5545" y="641"/>
                  </a:lnTo>
                  <a:lnTo>
                    <a:pt x="5541" y="641"/>
                  </a:lnTo>
                  <a:lnTo>
                    <a:pt x="5539" y="641"/>
                  </a:lnTo>
                  <a:lnTo>
                    <a:pt x="5535" y="643"/>
                  </a:lnTo>
                  <a:lnTo>
                    <a:pt x="5533" y="643"/>
                  </a:lnTo>
                  <a:lnTo>
                    <a:pt x="5533" y="641"/>
                  </a:lnTo>
                  <a:lnTo>
                    <a:pt x="5533" y="643"/>
                  </a:lnTo>
                  <a:lnTo>
                    <a:pt x="5533" y="645"/>
                  </a:lnTo>
                  <a:lnTo>
                    <a:pt x="5531" y="645"/>
                  </a:lnTo>
                  <a:lnTo>
                    <a:pt x="5530" y="645"/>
                  </a:lnTo>
                  <a:lnTo>
                    <a:pt x="5530" y="647"/>
                  </a:lnTo>
                  <a:lnTo>
                    <a:pt x="5528" y="647"/>
                  </a:lnTo>
                  <a:lnTo>
                    <a:pt x="5528" y="645"/>
                  </a:lnTo>
                  <a:lnTo>
                    <a:pt x="5528" y="647"/>
                  </a:lnTo>
                  <a:lnTo>
                    <a:pt x="5526" y="647"/>
                  </a:lnTo>
                  <a:lnTo>
                    <a:pt x="5526" y="649"/>
                  </a:lnTo>
                  <a:lnTo>
                    <a:pt x="5524" y="649"/>
                  </a:lnTo>
                  <a:lnTo>
                    <a:pt x="5524" y="647"/>
                  </a:lnTo>
                  <a:lnTo>
                    <a:pt x="5522" y="647"/>
                  </a:lnTo>
                  <a:lnTo>
                    <a:pt x="5522" y="649"/>
                  </a:lnTo>
                  <a:lnTo>
                    <a:pt x="5520" y="651"/>
                  </a:lnTo>
                  <a:lnTo>
                    <a:pt x="5520" y="653"/>
                  </a:lnTo>
                  <a:lnTo>
                    <a:pt x="5518" y="654"/>
                  </a:lnTo>
                  <a:lnTo>
                    <a:pt x="5514" y="660"/>
                  </a:lnTo>
                  <a:lnTo>
                    <a:pt x="5512" y="664"/>
                  </a:lnTo>
                  <a:lnTo>
                    <a:pt x="5510" y="664"/>
                  </a:lnTo>
                  <a:lnTo>
                    <a:pt x="5508" y="666"/>
                  </a:lnTo>
                  <a:lnTo>
                    <a:pt x="5507" y="666"/>
                  </a:lnTo>
                  <a:lnTo>
                    <a:pt x="5507" y="664"/>
                  </a:lnTo>
                  <a:lnTo>
                    <a:pt x="5507" y="662"/>
                  </a:lnTo>
                  <a:lnTo>
                    <a:pt x="5508" y="662"/>
                  </a:lnTo>
                  <a:lnTo>
                    <a:pt x="5508" y="660"/>
                  </a:lnTo>
                  <a:lnTo>
                    <a:pt x="5508" y="658"/>
                  </a:lnTo>
                  <a:lnTo>
                    <a:pt x="5508" y="656"/>
                  </a:lnTo>
                  <a:lnTo>
                    <a:pt x="5508" y="654"/>
                  </a:lnTo>
                  <a:lnTo>
                    <a:pt x="5510" y="654"/>
                  </a:lnTo>
                  <a:lnTo>
                    <a:pt x="5510" y="653"/>
                  </a:lnTo>
                  <a:lnTo>
                    <a:pt x="5510" y="651"/>
                  </a:lnTo>
                  <a:lnTo>
                    <a:pt x="5510" y="649"/>
                  </a:lnTo>
                  <a:lnTo>
                    <a:pt x="5510" y="647"/>
                  </a:lnTo>
                  <a:lnTo>
                    <a:pt x="5508" y="647"/>
                  </a:lnTo>
                  <a:lnTo>
                    <a:pt x="5510" y="647"/>
                  </a:lnTo>
                  <a:lnTo>
                    <a:pt x="5512" y="645"/>
                  </a:lnTo>
                  <a:lnTo>
                    <a:pt x="5510" y="645"/>
                  </a:lnTo>
                  <a:lnTo>
                    <a:pt x="5512" y="645"/>
                  </a:lnTo>
                  <a:lnTo>
                    <a:pt x="5512" y="643"/>
                  </a:lnTo>
                  <a:lnTo>
                    <a:pt x="5510" y="645"/>
                  </a:lnTo>
                  <a:lnTo>
                    <a:pt x="5507" y="645"/>
                  </a:lnTo>
                  <a:lnTo>
                    <a:pt x="5505" y="647"/>
                  </a:lnTo>
                  <a:lnTo>
                    <a:pt x="5505" y="649"/>
                  </a:lnTo>
                  <a:lnTo>
                    <a:pt x="5505" y="647"/>
                  </a:lnTo>
                  <a:lnTo>
                    <a:pt x="5507" y="647"/>
                  </a:lnTo>
                  <a:lnTo>
                    <a:pt x="5507" y="645"/>
                  </a:lnTo>
                  <a:lnTo>
                    <a:pt x="5508" y="645"/>
                  </a:lnTo>
                  <a:lnTo>
                    <a:pt x="5507" y="645"/>
                  </a:lnTo>
                  <a:lnTo>
                    <a:pt x="5507" y="647"/>
                  </a:lnTo>
                  <a:lnTo>
                    <a:pt x="5505" y="649"/>
                  </a:lnTo>
                  <a:lnTo>
                    <a:pt x="5503" y="649"/>
                  </a:lnTo>
                  <a:lnTo>
                    <a:pt x="5503" y="651"/>
                  </a:lnTo>
                  <a:lnTo>
                    <a:pt x="5501" y="651"/>
                  </a:lnTo>
                  <a:lnTo>
                    <a:pt x="5499" y="653"/>
                  </a:lnTo>
                  <a:lnTo>
                    <a:pt x="5497" y="653"/>
                  </a:lnTo>
                  <a:lnTo>
                    <a:pt x="5497" y="651"/>
                  </a:lnTo>
                  <a:lnTo>
                    <a:pt x="5497" y="653"/>
                  </a:lnTo>
                  <a:lnTo>
                    <a:pt x="5497" y="654"/>
                  </a:lnTo>
                  <a:lnTo>
                    <a:pt x="5495" y="654"/>
                  </a:lnTo>
                  <a:lnTo>
                    <a:pt x="5493" y="656"/>
                  </a:lnTo>
                  <a:lnTo>
                    <a:pt x="5493" y="654"/>
                  </a:lnTo>
                  <a:lnTo>
                    <a:pt x="5491" y="654"/>
                  </a:lnTo>
                  <a:lnTo>
                    <a:pt x="5491" y="656"/>
                  </a:lnTo>
                  <a:lnTo>
                    <a:pt x="5489" y="654"/>
                  </a:lnTo>
                  <a:lnTo>
                    <a:pt x="5489" y="656"/>
                  </a:lnTo>
                  <a:lnTo>
                    <a:pt x="5491" y="658"/>
                  </a:lnTo>
                  <a:lnTo>
                    <a:pt x="5491" y="656"/>
                  </a:lnTo>
                  <a:lnTo>
                    <a:pt x="5491" y="658"/>
                  </a:lnTo>
                  <a:lnTo>
                    <a:pt x="5493" y="658"/>
                  </a:lnTo>
                  <a:lnTo>
                    <a:pt x="5493" y="660"/>
                  </a:lnTo>
                  <a:lnTo>
                    <a:pt x="5491" y="662"/>
                  </a:lnTo>
                  <a:lnTo>
                    <a:pt x="5489" y="664"/>
                  </a:lnTo>
                  <a:lnTo>
                    <a:pt x="5487" y="666"/>
                  </a:lnTo>
                  <a:lnTo>
                    <a:pt x="5485" y="666"/>
                  </a:lnTo>
                  <a:lnTo>
                    <a:pt x="5485" y="664"/>
                  </a:lnTo>
                  <a:lnTo>
                    <a:pt x="5487" y="664"/>
                  </a:lnTo>
                  <a:lnTo>
                    <a:pt x="5485" y="664"/>
                  </a:lnTo>
                  <a:lnTo>
                    <a:pt x="5485" y="662"/>
                  </a:lnTo>
                  <a:lnTo>
                    <a:pt x="5485" y="660"/>
                  </a:lnTo>
                  <a:lnTo>
                    <a:pt x="5483" y="658"/>
                  </a:lnTo>
                  <a:lnTo>
                    <a:pt x="5483" y="656"/>
                  </a:lnTo>
                  <a:lnTo>
                    <a:pt x="5482" y="656"/>
                  </a:lnTo>
                  <a:lnTo>
                    <a:pt x="5480" y="656"/>
                  </a:lnTo>
                  <a:lnTo>
                    <a:pt x="5480" y="658"/>
                  </a:lnTo>
                  <a:lnTo>
                    <a:pt x="5480" y="660"/>
                  </a:lnTo>
                  <a:lnTo>
                    <a:pt x="5478" y="660"/>
                  </a:lnTo>
                  <a:lnTo>
                    <a:pt x="5476" y="660"/>
                  </a:lnTo>
                  <a:lnTo>
                    <a:pt x="5476" y="662"/>
                  </a:lnTo>
                  <a:lnTo>
                    <a:pt x="5476" y="664"/>
                  </a:lnTo>
                  <a:lnTo>
                    <a:pt x="5478" y="664"/>
                  </a:lnTo>
                  <a:lnTo>
                    <a:pt x="5476" y="664"/>
                  </a:lnTo>
                  <a:lnTo>
                    <a:pt x="5474" y="664"/>
                  </a:lnTo>
                  <a:lnTo>
                    <a:pt x="5474" y="662"/>
                  </a:lnTo>
                  <a:lnTo>
                    <a:pt x="5476" y="662"/>
                  </a:lnTo>
                  <a:lnTo>
                    <a:pt x="5476" y="660"/>
                  </a:lnTo>
                  <a:lnTo>
                    <a:pt x="5478" y="660"/>
                  </a:lnTo>
                  <a:lnTo>
                    <a:pt x="5476" y="660"/>
                  </a:lnTo>
                  <a:lnTo>
                    <a:pt x="5474" y="658"/>
                  </a:lnTo>
                  <a:lnTo>
                    <a:pt x="5472" y="658"/>
                  </a:lnTo>
                  <a:lnTo>
                    <a:pt x="5470" y="658"/>
                  </a:lnTo>
                  <a:lnTo>
                    <a:pt x="5468" y="658"/>
                  </a:lnTo>
                  <a:lnTo>
                    <a:pt x="5468" y="660"/>
                  </a:lnTo>
                  <a:lnTo>
                    <a:pt x="5470" y="660"/>
                  </a:lnTo>
                  <a:lnTo>
                    <a:pt x="5470" y="662"/>
                  </a:lnTo>
                  <a:lnTo>
                    <a:pt x="5468" y="662"/>
                  </a:lnTo>
                  <a:lnTo>
                    <a:pt x="5466" y="662"/>
                  </a:lnTo>
                  <a:lnTo>
                    <a:pt x="5464" y="664"/>
                  </a:lnTo>
                  <a:lnTo>
                    <a:pt x="5464" y="666"/>
                  </a:lnTo>
                  <a:lnTo>
                    <a:pt x="5464" y="668"/>
                  </a:lnTo>
                  <a:lnTo>
                    <a:pt x="5464" y="670"/>
                  </a:lnTo>
                  <a:lnTo>
                    <a:pt x="5464" y="672"/>
                  </a:lnTo>
                  <a:lnTo>
                    <a:pt x="5462" y="672"/>
                  </a:lnTo>
                  <a:lnTo>
                    <a:pt x="5462" y="674"/>
                  </a:lnTo>
                  <a:lnTo>
                    <a:pt x="5462" y="672"/>
                  </a:lnTo>
                  <a:lnTo>
                    <a:pt x="5460" y="674"/>
                  </a:lnTo>
                  <a:lnTo>
                    <a:pt x="5460" y="676"/>
                  </a:lnTo>
                  <a:lnTo>
                    <a:pt x="5462" y="676"/>
                  </a:lnTo>
                  <a:lnTo>
                    <a:pt x="5462" y="678"/>
                  </a:lnTo>
                  <a:lnTo>
                    <a:pt x="5462" y="679"/>
                  </a:lnTo>
                  <a:lnTo>
                    <a:pt x="5462" y="681"/>
                  </a:lnTo>
                  <a:lnTo>
                    <a:pt x="5462" y="683"/>
                  </a:lnTo>
                  <a:lnTo>
                    <a:pt x="5462" y="681"/>
                  </a:lnTo>
                  <a:lnTo>
                    <a:pt x="5460" y="681"/>
                  </a:lnTo>
                  <a:lnTo>
                    <a:pt x="5459" y="683"/>
                  </a:lnTo>
                  <a:lnTo>
                    <a:pt x="5459" y="685"/>
                  </a:lnTo>
                  <a:lnTo>
                    <a:pt x="5460" y="685"/>
                  </a:lnTo>
                  <a:lnTo>
                    <a:pt x="5462" y="687"/>
                  </a:lnTo>
                  <a:lnTo>
                    <a:pt x="5462" y="689"/>
                  </a:lnTo>
                  <a:lnTo>
                    <a:pt x="5460" y="689"/>
                  </a:lnTo>
                  <a:lnTo>
                    <a:pt x="5460" y="687"/>
                  </a:lnTo>
                  <a:lnTo>
                    <a:pt x="5459" y="687"/>
                  </a:lnTo>
                  <a:lnTo>
                    <a:pt x="5459" y="685"/>
                  </a:lnTo>
                  <a:lnTo>
                    <a:pt x="5459" y="687"/>
                  </a:lnTo>
                  <a:lnTo>
                    <a:pt x="5457" y="687"/>
                  </a:lnTo>
                  <a:lnTo>
                    <a:pt x="5457" y="685"/>
                  </a:lnTo>
                  <a:lnTo>
                    <a:pt x="5457" y="687"/>
                  </a:lnTo>
                  <a:lnTo>
                    <a:pt x="5457" y="689"/>
                  </a:lnTo>
                  <a:lnTo>
                    <a:pt x="5459" y="689"/>
                  </a:lnTo>
                  <a:lnTo>
                    <a:pt x="5459" y="691"/>
                  </a:lnTo>
                  <a:lnTo>
                    <a:pt x="5459" y="693"/>
                  </a:lnTo>
                  <a:lnTo>
                    <a:pt x="5457" y="693"/>
                  </a:lnTo>
                  <a:lnTo>
                    <a:pt x="5457" y="695"/>
                  </a:lnTo>
                  <a:lnTo>
                    <a:pt x="5457" y="693"/>
                  </a:lnTo>
                  <a:lnTo>
                    <a:pt x="5457" y="691"/>
                  </a:lnTo>
                  <a:lnTo>
                    <a:pt x="5457" y="693"/>
                  </a:lnTo>
                  <a:lnTo>
                    <a:pt x="5455" y="695"/>
                  </a:lnTo>
                  <a:lnTo>
                    <a:pt x="5453" y="695"/>
                  </a:lnTo>
                  <a:lnTo>
                    <a:pt x="5455" y="695"/>
                  </a:lnTo>
                  <a:lnTo>
                    <a:pt x="5455" y="697"/>
                  </a:lnTo>
                  <a:lnTo>
                    <a:pt x="5451" y="699"/>
                  </a:lnTo>
                  <a:lnTo>
                    <a:pt x="5449" y="702"/>
                  </a:lnTo>
                  <a:lnTo>
                    <a:pt x="5447" y="704"/>
                  </a:lnTo>
                  <a:lnTo>
                    <a:pt x="5445" y="706"/>
                  </a:lnTo>
                  <a:lnTo>
                    <a:pt x="5445" y="708"/>
                  </a:lnTo>
                  <a:lnTo>
                    <a:pt x="5443" y="716"/>
                  </a:lnTo>
                  <a:lnTo>
                    <a:pt x="5441" y="720"/>
                  </a:lnTo>
                  <a:lnTo>
                    <a:pt x="5443" y="722"/>
                  </a:lnTo>
                  <a:lnTo>
                    <a:pt x="5443" y="724"/>
                  </a:lnTo>
                  <a:lnTo>
                    <a:pt x="5443" y="725"/>
                  </a:lnTo>
                  <a:lnTo>
                    <a:pt x="5445" y="725"/>
                  </a:lnTo>
                  <a:lnTo>
                    <a:pt x="5445" y="727"/>
                  </a:lnTo>
                  <a:lnTo>
                    <a:pt x="5447" y="727"/>
                  </a:lnTo>
                  <a:lnTo>
                    <a:pt x="5449" y="727"/>
                  </a:lnTo>
                  <a:lnTo>
                    <a:pt x="5449" y="729"/>
                  </a:lnTo>
                  <a:lnTo>
                    <a:pt x="5447" y="731"/>
                  </a:lnTo>
                  <a:lnTo>
                    <a:pt x="5449" y="731"/>
                  </a:lnTo>
                  <a:lnTo>
                    <a:pt x="5451" y="729"/>
                  </a:lnTo>
                  <a:lnTo>
                    <a:pt x="5451" y="727"/>
                  </a:lnTo>
                  <a:lnTo>
                    <a:pt x="5451" y="725"/>
                  </a:lnTo>
                  <a:lnTo>
                    <a:pt x="5449" y="725"/>
                  </a:lnTo>
                  <a:lnTo>
                    <a:pt x="5451" y="724"/>
                  </a:lnTo>
                  <a:lnTo>
                    <a:pt x="5453" y="724"/>
                  </a:lnTo>
                  <a:lnTo>
                    <a:pt x="5453" y="722"/>
                  </a:lnTo>
                  <a:lnTo>
                    <a:pt x="5453" y="724"/>
                  </a:lnTo>
                  <a:lnTo>
                    <a:pt x="5455" y="724"/>
                  </a:lnTo>
                  <a:lnTo>
                    <a:pt x="5457" y="724"/>
                  </a:lnTo>
                  <a:lnTo>
                    <a:pt x="5459" y="725"/>
                  </a:lnTo>
                  <a:lnTo>
                    <a:pt x="5459" y="727"/>
                  </a:lnTo>
                  <a:lnTo>
                    <a:pt x="5462" y="727"/>
                  </a:lnTo>
                  <a:lnTo>
                    <a:pt x="5462" y="729"/>
                  </a:lnTo>
                  <a:lnTo>
                    <a:pt x="5462" y="731"/>
                  </a:lnTo>
                  <a:lnTo>
                    <a:pt x="5462" y="733"/>
                  </a:lnTo>
                  <a:lnTo>
                    <a:pt x="5460" y="735"/>
                  </a:lnTo>
                  <a:lnTo>
                    <a:pt x="5460" y="737"/>
                  </a:lnTo>
                  <a:lnTo>
                    <a:pt x="5459" y="737"/>
                  </a:lnTo>
                  <a:lnTo>
                    <a:pt x="5457" y="739"/>
                  </a:lnTo>
                  <a:lnTo>
                    <a:pt x="5455" y="739"/>
                  </a:lnTo>
                  <a:lnTo>
                    <a:pt x="5455" y="741"/>
                  </a:lnTo>
                  <a:lnTo>
                    <a:pt x="5455" y="743"/>
                  </a:lnTo>
                  <a:lnTo>
                    <a:pt x="5455" y="747"/>
                  </a:lnTo>
                  <a:lnTo>
                    <a:pt x="5455" y="749"/>
                  </a:lnTo>
                  <a:lnTo>
                    <a:pt x="5457" y="750"/>
                  </a:lnTo>
                  <a:lnTo>
                    <a:pt x="5455" y="750"/>
                  </a:lnTo>
                  <a:lnTo>
                    <a:pt x="5455" y="752"/>
                  </a:lnTo>
                  <a:lnTo>
                    <a:pt x="5455" y="754"/>
                  </a:lnTo>
                  <a:lnTo>
                    <a:pt x="5455" y="756"/>
                  </a:lnTo>
                  <a:lnTo>
                    <a:pt x="5455" y="758"/>
                  </a:lnTo>
                  <a:lnTo>
                    <a:pt x="5455" y="760"/>
                  </a:lnTo>
                  <a:lnTo>
                    <a:pt x="5457" y="760"/>
                  </a:lnTo>
                  <a:lnTo>
                    <a:pt x="5459" y="758"/>
                  </a:lnTo>
                  <a:lnTo>
                    <a:pt x="5460" y="758"/>
                  </a:lnTo>
                  <a:lnTo>
                    <a:pt x="5462" y="758"/>
                  </a:lnTo>
                  <a:lnTo>
                    <a:pt x="5462" y="760"/>
                  </a:lnTo>
                  <a:lnTo>
                    <a:pt x="5462" y="762"/>
                  </a:lnTo>
                  <a:lnTo>
                    <a:pt x="5462" y="764"/>
                  </a:lnTo>
                  <a:lnTo>
                    <a:pt x="5462" y="766"/>
                  </a:lnTo>
                  <a:lnTo>
                    <a:pt x="5462" y="768"/>
                  </a:lnTo>
                  <a:lnTo>
                    <a:pt x="5464" y="770"/>
                  </a:lnTo>
                  <a:lnTo>
                    <a:pt x="5464" y="772"/>
                  </a:lnTo>
                  <a:lnTo>
                    <a:pt x="5462" y="772"/>
                  </a:lnTo>
                  <a:lnTo>
                    <a:pt x="5464" y="773"/>
                  </a:lnTo>
                  <a:lnTo>
                    <a:pt x="5464" y="775"/>
                  </a:lnTo>
                  <a:lnTo>
                    <a:pt x="5462" y="775"/>
                  </a:lnTo>
                  <a:lnTo>
                    <a:pt x="5460" y="775"/>
                  </a:lnTo>
                  <a:lnTo>
                    <a:pt x="5460" y="777"/>
                  </a:lnTo>
                  <a:lnTo>
                    <a:pt x="5459" y="777"/>
                  </a:lnTo>
                  <a:lnTo>
                    <a:pt x="5459" y="779"/>
                  </a:lnTo>
                  <a:lnTo>
                    <a:pt x="5457" y="779"/>
                  </a:lnTo>
                  <a:lnTo>
                    <a:pt x="5455" y="777"/>
                  </a:lnTo>
                  <a:lnTo>
                    <a:pt x="5455" y="775"/>
                  </a:lnTo>
                  <a:lnTo>
                    <a:pt x="5453" y="775"/>
                  </a:lnTo>
                  <a:lnTo>
                    <a:pt x="5453" y="773"/>
                  </a:lnTo>
                  <a:lnTo>
                    <a:pt x="5451" y="773"/>
                  </a:lnTo>
                  <a:lnTo>
                    <a:pt x="5453" y="773"/>
                  </a:lnTo>
                  <a:lnTo>
                    <a:pt x="5453" y="772"/>
                  </a:lnTo>
                  <a:lnTo>
                    <a:pt x="5455" y="772"/>
                  </a:lnTo>
                  <a:lnTo>
                    <a:pt x="5455" y="770"/>
                  </a:lnTo>
                  <a:lnTo>
                    <a:pt x="5457" y="770"/>
                  </a:lnTo>
                  <a:lnTo>
                    <a:pt x="5457" y="768"/>
                  </a:lnTo>
                  <a:lnTo>
                    <a:pt x="5459" y="768"/>
                  </a:lnTo>
                  <a:lnTo>
                    <a:pt x="5459" y="766"/>
                  </a:lnTo>
                  <a:lnTo>
                    <a:pt x="5460" y="766"/>
                  </a:lnTo>
                  <a:lnTo>
                    <a:pt x="5459" y="766"/>
                  </a:lnTo>
                  <a:lnTo>
                    <a:pt x="5459" y="764"/>
                  </a:lnTo>
                  <a:lnTo>
                    <a:pt x="5457" y="766"/>
                  </a:lnTo>
                  <a:lnTo>
                    <a:pt x="5457" y="768"/>
                  </a:lnTo>
                  <a:lnTo>
                    <a:pt x="5455" y="768"/>
                  </a:lnTo>
                  <a:lnTo>
                    <a:pt x="5455" y="766"/>
                  </a:lnTo>
                  <a:lnTo>
                    <a:pt x="5453" y="766"/>
                  </a:lnTo>
                  <a:lnTo>
                    <a:pt x="5453" y="768"/>
                  </a:lnTo>
                  <a:lnTo>
                    <a:pt x="5451" y="768"/>
                  </a:lnTo>
                  <a:lnTo>
                    <a:pt x="5449" y="768"/>
                  </a:lnTo>
                  <a:lnTo>
                    <a:pt x="5449" y="770"/>
                  </a:lnTo>
                  <a:lnTo>
                    <a:pt x="5451" y="770"/>
                  </a:lnTo>
                  <a:lnTo>
                    <a:pt x="5451" y="772"/>
                  </a:lnTo>
                  <a:lnTo>
                    <a:pt x="5451" y="773"/>
                  </a:lnTo>
                  <a:lnTo>
                    <a:pt x="5449" y="773"/>
                  </a:lnTo>
                  <a:lnTo>
                    <a:pt x="5447" y="775"/>
                  </a:lnTo>
                  <a:lnTo>
                    <a:pt x="5445" y="775"/>
                  </a:lnTo>
                  <a:lnTo>
                    <a:pt x="5443" y="777"/>
                  </a:lnTo>
                  <a:lnTo>
                    <a:pt x="5443" y="779"/>
                  </a:lnTo>
                  <a:lnTo>
                    <a:pt x="5443" y="781"/>
                  </a:lnTo>
                  <a:lnTo>
                    <a:pt x="5441" y="783"/>
                  </a:lnTo>
                  <a:lnTo>
                    <a:pt x="5441" y="785"/>
                  </a:lnTo>
                  <a:lnTo>
                    <a:pt x="5441" y="787"/>
                  </a:lnTo>
                  <a:lnTo>
                    <a:pt x="5439" y="789"/>
                  </a:lnTo>
                  <a:lnTo>
                    <a:pt x="5439" y="791"/>
                  </a:lnTo>
                  <a:lnTo>
                    <a:pt x="5437" y="793"/>
                  </a:lnTo>
                  <a:lnTo>
                    <a:pt x="5437" y="795"/>
                  </a:lnTo>
                  <a:lnTo>
                    <a:pt x="5437" y="798"/>
                  </a:lnTo>
                  <a:lnTo>
                    <a:pt x="5439" y="798"/>
                  </a:lnTo>
                  <a:lnTo>
                    <a:pt x="5439" y="800"/>
                  </a:lnTo>
                  <a:lnTo>
                    <a:pt x="5439" y="802"/>
                  </a:lnTo>
                  <a:lnTo>
                    <a:pt x="5439" y="804"/>
                  </a:lnTo>
                  <a:lnTo>
                    <a:pt x="5439" y="806"/>
                  </a:lnTo>
                  <a:lnTo>
                    <a:pt x="5441" y="806"/>
                  </a:lnTo>
                  <a:lnTo>
                    <a:pt x="5441" y="808"/>
                  </a:lnTo>
                  <a:lnTo>
                    <a:pt x="5443" y="810"/>
                  </a:lnTo>
                  <a:lnTo>
                    <a:pt x="5443" y="812"/>
                  </a:lnTo>
                  <a:lnTo>
                    <a:pt x="5445" y="812"/>
                  </a:lnTo>
                  <a:lnTo>
                    <a:pt x="5443" y="812"/>
                  </a:lnTo>
                  <a:lnTo>
                    <a:pt x="5443" y="814"/>
                  </a:lnTo>
                  <a:lnTo>
                    <a:pt x="5443" y="816"/>
                  </a:lnTo>
                  <a:lnTo>
                    <a:pt x="5441" y="816"/>
                  </a:lnTo>
                  <a:lnTo>
                    <a:pt x="5441" y="818"/>
                  </a:lnTo>
                  <a:lnTo>
                    <a:pt x="5439" y="818"/>
                  </a:lnTo>
                  <a:lnTo>
                    <a:pt x="5439" y="820"/>
                  </a:lnTo>
                  <a:lnTo>
                    <a:pt x="5439" y="821"/>
                  </a:lnTo>
                  <a:lnTo>
                    <a:pt x="5437" y="821"/>
                  </a:lnTo>
                  <a:lnTo>
                    <a:pt x="5435" y="821"/>
                  </a:lnTo>
                  <a:lnTo>
                    <a:pt x="5434" y="821"/>
                  </a:lnTo>
                  <a:lnTo>
                    <a:pt x="5432" y="821"/>
                  </a:lnTo>
                  <a:lnTo>
                    <a:pt x="5430" y="821"/>
                  </a:lnTo>
                  <a:lnTo>
                    <a:pt x="5430" y="820"/>
                  </a:lnTo>
                  <a:lnTo>
                    <a:pt x="5428" y="820"/>
                  </a:lnTo>
                  <a:lnTo>
                    <a:pt x="5424" y="820"/>
                  </a:lnTo>
                  <a:lnTo>
                    <a:pt x="5422" y="821"/>
                  </a:lnTo>
                  <a:lnTo>
                    <a:pt x="5418" y="823"/>
                  </a:lnTo>
                  <a:lnTo>
                    <a:pt x="5416" y="825"/>
                  </a:lnTo>
                  <a:lnTo>
                    <a:pt x="5416" y="827"/>
                  </a:lnTo>
                  <a:lnTo>
                    <a:pt x="5414" y="827"/>
                  </a:lnTo>
                  <a:lnTo>
                    <a:pt x="5414" y="829"/>
                  </a:lnTo>
                  <a:lnTo>
                    <a:pt x="5412" y="829"/>
                  </a:lnTo>
                  <a:lnTo>
                    <a:pt x="5411" y="831"/>
                  </a:lnTo>
                  <a:lnTo>
                    <a:pt x="5411" y="833"/>
                  </a:lnTo>
                  <a:lnTo>
                    <a:pt x="5409" y="835"/>
                  </a:lnTo>
                  <a:lnTo>
                    <a:pt x="5409" y="841"/>
                  </a:lnTo>
                  <a:lnTo>
                    <a:pt x="5409" y="843"/>
                  </a:lnTo>
                  <a:lnTo>
                    <a:pt x="5409" y="845"/>
                  </a:lnTo>
                  <a:lnTo>
                    <a:pt x="5407" y="845"/>
                  </a:lnTo>
                  <a:lnTo>
                    <a:pt x="5409" y="845"/>
                  </a:lnTo>
                  <a:lnTo>
                    <a:pt x="5409" y="846"/>
                  </a:lnTo>
                  <a:lnTo>
                    <a:pt x="5409" y="845"/>
                  </a:lnTo>
                  <a:lnTo>
                    <a:pt x="5411" y="846"/>
                  </a:lnTo>
                  <a:lnTo>
                    <a:pt x="5409" y="846"/>
                  </a:lnTo>
                  <a:lnTo>
                    <a:pt x="5411" y="848"/>
                  </a:lnTo>
                  <a:lnTo>
                    <a:pt x="5409" y="850"/>
                  </a:lnTo>
                  <a:lnTo>
                    <a:pt x="5409" y="848"/>
                  </a:lnTo>
                  <a:lnTo>
                    <a:pt x="5407" y="848"/>
                  </a:lnTo>
                  <a:lnTo>
                    <a:pt x="5409" y="848"/>
                  </a:lnTo>
                  <a:lnTo>
                    <a:pt x="5409" y="850"/>
                  </a:lnTo>
                  <a:lnTo>
                    <a:pt x="5409" y="852"/>
                  </a:lnTo>
                  <a:lnTo>
                    <a:pt x="5409" y="854"/>
                  </a:lnTo>
                  <a:lnTo>
                    <a:pt x="5411" y="854"/>
                  </a:lnTo>
                  <a:lnTo>
                    <a:pt x="5409" y="854"/>
                  </a:lnTo>
                  <a:lnTo>
                    <a:pt x="5409" y="856"/>
                  </a:lnTo>
                  <a:lnTo>
                    <a:pt x="5411" y="856"/>
                  </a:lnTo>
                  <a:lnTo>
                    <a:pt x="5411" y="854"/>
                  </a:lnTo>
                  <a:lnTo>
                    <a:pt x="5411" y="856"/>
                  </a:lnTo>
                  <a:lnTo>
                    <a:pt x="5411" y="858"/>
                  </a:lnTo>
                  <a:lnTo>
                    <a:pt x="5411" y="860"/>
                  </a:lnTo>
                  <a:lnTo>
                    <a:pt x="5411" y="858"/>
                  </a:lnTo>
                  <a:lnTo>
                    <a:pt x="5409" y="858"/>
                  </a:lnTo>
                  <a:lnTo>
                    <a:pt x="5407" y="858"/>
                  </a:lnTo>
                  <a:lnTo>
                    <a:pt x="5407" y="856"/>
                  </a:lnTo>
                  <a:lnTo>
                    <a:pt x="5407" y="854"/>
                  </a:lnTo>
                  <a:lnTo>
                    <a:pt x="5407" y="856"/>
                  </a:lnTo>
                  <a:lnTo>
                    <a:pt x="5405" y="856"/>
                  </a:lnTo>
                  <a:lnTo>
                    <a:pt x="5403" y="856"/>
                  </a:lnTo>
                  <a:lnTo>
                    <a:pt x="5401" y="856"/>
                  </a:lnTo>
                  <a:lnTo>
                    <a:pt x="5401" y="858"/>
                  </a:lnTo>
                  <a:lnTo>
                    <a:pt x="5399" y="858"/>
                  </a:lnTo>
                  <a:lnTo>
                    <a:pt x="5397" y="858"/>
                  </a:lnTo>
                  <a:lnTo>
                    <a:pt x="5395" y="860"/>
                  </a:lnTo>
                  <a:lnTo>
                    <a:pt x="5391" y="862"/>
                  </a:lnTo>
                  <a:lnTo>
                    <a:pt x="5389" y="864"/>
                  </a:lnTo>
                  <a:lnTo>
                    <a:pt x="5389" y="866"/>
                  </a:lnTo>
                  <a:lnTo>
                    <a:pt x="5389" y="864"/>
                  </a:lnTo>
                  <a:lnTo>
                    <a:pt x="5389" y="862"/>
                  </a:lnTo>
                  <a:lnTo>
                    <a:pt x="5387" y="862"/>
                  </a:lnTo>
                  <a:lnTo>
                    <a:pt x="5387" y="860"/>
                  </a:lnTo>
                  <a:lnTo>
                    <a:pt x="5386" y="862"/>
                  </a:lnTo>
                  <a:lnTo>
                    <a:pt x="5386" y="864"/>
                  </a:lnTo>
                  <a:lnTo>
                    <a:pt x="5387" y="864"/>
                  </a:lnTo>
                  <a:lnTo>
                    <a:pt x="5386" y="864"/>
                  </a:lnTo>
                  <a:lnTo>
                    <a:pt x="5387" y="864"/>
                  </a:lnTo>
                  <a:lnTo>
                    <a:pt x="5389" y="864"/>
                  </a:lnTo>
                  <a:lnTo>
                    <a:pt x="5389" y="866"/>
                  </a:lnTo>
                  <a:lnTo>
                    <a:pt x="5387" y="866"/>
                  </a:lnTo>
                  <a:lnTo>
                    <a:pt x="5387" y="868"/>
                  </a:lnTo>
                  <a:lnTo>
                    <a:pt x="5387" y="866"/>
                  </a:lnTo>
                  <a:lnTo>
                    <a:pt x="5387" y="868"/>
                  </a:lnTo>
                  <a:lnTo>
                    <a:pt x="5386" y="868"/>
                  </a:lnTo>
                  <a:lnTo>
                    <a:pt x="5387" y="869"/>
                  </a:lnTo>
                  <a:lnTo>
                    <a:pt x="5387" y="871"/>
                  </a:lnTo>
                  <a:lnTo>
                    <a:pt x="5386" y="871"/>
                  </a:lnTo>
                  <a:lnTo>
                    <a:pt x="5386" y="873"/>
                  </a:lnTo>
                  <a:lnTo>
                    <a:pt x="5387" y="873"/>
                  </a:lnTo>
                  <a:lnTo>
                    <a:pt x="5387" y="875"/>
                  </a:lnTo>
                  <a:lnTo>
                    <a:pt x="5386" y="875"/>
                  </a:lnTo>
                  <a:lnTo>
                    <a:pt x="5387" y="875"/>
                  </a:lnTo>
                  <a:lnTo>
                    <a:pt x="5386" y="875"/>
                  </a:lnTo>
                  <a:lnTo>
                    <a:pt x="5386" y="877"/>
                  </a:lnTo>
                  <a:lnTo>
                    <a:pt x="5387" y="877"/>
                  </a:lnTo>
                  <a:lnTo>
                    <a:pt x="5387" y="879"/>
                  </a:lnTo>
                  <a:lnTo>
                    <a:pt x="5386" y="879"/>
                  </a:lnTo>
                  <a:lnTo>
                    <a:pt x="5387" y="879"/>
                  </a:lnTo>
                  <a:lnTo>
                    <a:pt x="5387" y="881"/>
                  </a:lnTo>
                  <a:lnTo>
                    <a:pt x="5386" y="881"/>
                  </a:lnTo>
                  <a:lnTo>
                    <a:pt x="5386" y="883"/>
                  </a:lnTo>
                  <a:lnTo>
                    <a:pt x="5384" y="883"/>
                  </a:lnTo>
                  <a:lnTo>
                    <a:pt x="5386" y="883"/>
                  </a:lnTo>
                  <a:lnTo>
                    <a:pt x="5386" y="885"/>
                  </a:lnTo>
                  <a:lnTo>
                    <a:pt x="5384" y="885"/>
                  </a:lnTo>
                  <a:lnTo>
                    <a:pt x="5384" y="887"/>
                  </a:lnTo>
                  <a:lnTo>
                    <a:pt x="5384" y="889"/>
                  </a:lnTo>
                  <a:lnTo>
                    <a:pt x="5382" y="889"/>
                  </a:lnTo>
                  <a:lnTo>
                    <a:pt x="5382" y="891"/>
                  </a:lnTo>
                  <a:lnTo>
                    <a:pt x="5380" y="893"/>
                  </a:lnTo>
                  <a:lnTo>
                    <a:pt x="5378" y="894"/>
                  </a:lnTo>
                  <a:lnTo>
                    <a:pt x="5378" y="896"/>
                  </a:lnTo>
                  <a:lnTo>
                    <a:pt x="5378" y="898"/>
                  </a:lnTo>
                  <a:lnTo>
                    <a:pt x="5376" y="898"/>
                  </a:lnTo>
                  <a:lnTo>
                    <a:pt x="5374" y="900"/>
                  </a:lnTo>
                  <a:lnTo>
                    <a:pt x="5372" y="900"/>
                  </a:lnTo>
                  <a:lnTo>
                    <a:pt x="5370" y="902"/>
                  </a:lnTo>
                  <a:lnTo>
                    <a:pt x="5370" y="904"/>
                  </a:lnTo>
                  <a:lnTo>
                    <a:pt x="5368" y="904"/>
                  </a:lnTo>
                  <a:lnTo>
                    <a:pt x="5368" y="906"/>
                  </a:lnTo>
                  <a:lnTo>
                    <a:pt x="5366" y="906"/>
                  </a:lnTo>
                  <a:lnTo>
                    <a:pt x="5366" y="908"/>
                  </a:lnTo>
                  <a:lnTo>
                    <a:pt x="5364" y="910"/>
                  </a:lnTo>
                  <a:lnTo>
                    <a:pt x="5363" y="910"/>
                  </a:lnTo>
                  <a:lnTo>
                    <a:pt x="5363" y="912"/>
                  </a:lnTo>
                  <a:lnTo>
                    <a:pt x="5361" y="914"/>
                  </a:lnTo>
                  <a:lnTo>
                    <a:pt x="5359" y="914"/>
                  </a:lnTo>
                  <a:lnTo>
                    <a:pt x="5359" y="916"/>
                  </a:lnTo>
                  <a:lnTo>
                    <a:pt x="5359" y="917"/>
                  </a:lnTo>
                  <a:lnTo>
                    <a:pt x="5357" y="917"/>
                  </a:lnTo>
                  <a:lnTo>
                    <a:pt x="5357" y="916"/>
                  </a:lnTo>
                  <a:lnTo>
                    <a:pt x="5359" y="914"/>
                  </a:lnTo>
                  <a:lnTo>
                    <a:pt x="5359" y="912"/>
                  </a:lnTo>
                  <a:lnTo>
                    <a:pt x="5357" y="912"/>
                  </a:lnTo>
                  <a:lnTo>
                    <a:pt x="5359" y="910"/>
                  </a:lnTo>
                  <a:lnTo>
                    <a:pt x="5357" y="908"/>
                  </a:lnTo>
                  <a:lnTo>
                    <a:pt x="5355" y="908"/>
                  </a:lnTo>
                  <a:lnTo>
                    <a:pt x="5355" y="906"/>
                  </a:lnTo>
                  <a:lnTo>
                    <a:pt x="5355" y="904"/>
                  </a:lnTo>
                  <a:lnTo>
                    <a:pt x="5355" y="902"/>
                  </a:lnTo>
                  <a:lnTo>
                    <a:pt x="5355" y="900"/>
                  </a:lnTo>
                  <a:lnTo>
                    <a:pt x="5355" y="898"/>
                  </a:lnTo>
                  <a:lnTo>
                    <a:pt x="5355" y="894"/>
                  </a:lnTo>
                  <a:lnTo>
                    <a:pt x="5355" y="889"/>
                  </a:lnTo>
                  <a:lnTo>
                    <a:pt x="5353" y="883"/>
                  </a:lnTo>
                  <a:lnTo>
                    <a:pt x="5353" y="877"/>
                  </a:lnTo>
                  <a:lnTo>
                    <a:pt x="5351" y="877"/>
                  </a:lnTo>
                  <a:lnTo>
                    <a:pt x="5351" y="875"/>
                  </a:lnTo>
                  <a:lnTo>
                    <a:pt x="5353" y="875"/>
                  </a:lnTo>
                  <a:lnTo>
                    <a:pt x="5353" y="877"/>
                  </a:lnTo>
                  <a:lnTo>
                    <a:pt x="5353" y="875"/>
                  </a:lnTo>
                  <a:lnTo>
                    <a:pt x="5351" y="875"/>
                  </a:lnTo>
                  <a:lnTo>
                    <a:pt x="5351" y="873"/>
                  </a:lnTo>
                  <a:lnTo>
                    <a:pt x="5351" y="871"/>
                  </a:lnTo>
                  <a:lnTo>
                    <a:pt x="5349" y="868"/>
                  </a:lnTo>
                  <a:lnTo>
                    <a:pt x="5349" y="864"/>
                  </a:lnTo>
                  <a:lnTo>
                    <a:pt x="5349" y="862"/>
                  </a:lnTo>
                  <a:lnTo>
                    <a:pt x="5347" y="856"/>
                  </a:lnTo>
                  <a:lnTo>
                    <a:pt x="5347" y="854"/>
                  </a:lnTo>
                  <a:lnTo>
                    <a:pt x="5347" y="852"/>
                  </a:lnTo>
                  <a:lnTo>
                    <a:pt x="5347" y="846"/>
                  </a:lnTo>
                  <a:lnTo>
                    <a:pt x="5345" y="845"/>
                  </a:lnTo>
                  <a:lnTo>
                    <a:pt x="5345" y="843"/>
                  </a:lnTo>
                  <a:lnTo>
                    <a:pt x="5345" y="841"/>
                  </a:lnTo>
                  <a:lnTo>
                    <a:pt x="5345" y="839"/>
                  </a:lnTo>
                  <a:lnTo>
                    <a:pt x="5345" y="835"/>
                  </a:lnTo>
                  <a:lnTo>
                    <a:pt x="5345" y="833"/>
                  </a:lnTo>
                  <a:lnTo>
                    <a:pt x="5343" y="829"/>
                  </a:lnTo>
                  <a:lnTo>
                    <a:pt x="5341" y="823"/>
                  </a:lnTo>
                  <a:lnTo>
                    <a:pt x="5341" y="814"/>
                  </a:lnTo>
                  <a:lnTo>
                    <a:pt x="5341" y="812"/>
                  </a:lnTo>
                  <a:lnTo>
                    <a:pt x="5339" y="810"/>
                  </a:lnTo>
                  <a:lnTo>
                    <a:pt x="5339" y="800"/>
                  </a:lnTo>
                  <a:lnTo>
                    <a:pt x="5339" y="798"/>
                  </a:lnTo>
                  <a:lnTo>
                    <a:pt x="5339" y="797"/>
                  </a:lnTo>
                  <a:lnTo>
                    <a:pt x="5339" y="793"/>
                  </a:lnTo>
                  <a:lnTo>
                    <a:pt x="5339" y="791"/>
                  </a:lnTo>
                  <a:lnTo>
                    <a:pt x="5341" y="791"/>
                  </a:lnTo>
                  <a:lnTo>
                    <a:pt x="5341" y="781"/>
                  </a:lnTo>
                  <a:lnTo>
                    <a:pt x="5341" y="779"/>
                  </a:lnTo>
                  <a:lnTo>
                    <a:pt x="5341" y="777"/>
                  </a:lnTo>
                  <a:lnTo>
                    <a:pt x="5343" y="777"/>
                  </a:lnTo>
                  <a:lnTo>
                    <a:pt x="5343" y="775"/>
                  </a:lnTo>
                  <a:lnTo>
                    <a:pt x="5343" y="773"/>
                  </a:lnTo>
                  <a:lnTo>
                    <a:pt x="5343" y="772"/>
                  </a:lnTo>
                  <a:lnTo>
                    <a:pt x="5345" y="764"/>
                  </a:lnTo>
                  <a:lnTo>
                    <a:pt x="5345" y="762"/>
                  </a:lnTo>
                  <a:lnTo>
                    <a:pt x="5347" y="760"/>
                  </a:lnTo>
                  <a:lnTo>
                    <a:pt x="5347" y="758"/>
                  </a:lnTo>
                  <a:lnTo>
                    <a:pt x="5349" y="756"/>
                  </a:lnTo>
                  <a:lnTo>
                    <a:pt x="5347" y="758"/>
                  </a:lnTo>
                  <a:lnTo>
                    <a:pt x="5347" y="760"/>
                  </a:lnTo>
                  <a:lnTo>
                    <a:pt x="5347" y="758"/>
                  </a:lnTo>
                  <a:lnTo>
                    <a:pt x="5349" y="758"/>
                  </a:lnTo>
                  <a:lnTo>
                    <a:pt x="5349" y="756"/>
                  </a:lnTo>
                  <a:lnTo>
                    <a:pt x="5351" y="754"/>
                  </a:lnTo>
                  <a:lnTo>
                    <a:pt x="5353" y="754"/>
                  </a:lnTo>
                  <a:lnTo>
                    <a:pt x="5353" y="752"/>
                  </a:lnTo>
                  <a:lnTo>
                    <a:pt x="5355" y="752"/>
                  </a:lnTo>
                  <a:lnTo>
                    <a:pt x="5355" y="750"/>
                  </a:lnTo>
                  <a:lnTo>
                    <a:pt x="5355" y="749"/>
                  </a:lnTo>
                  <a:lnTo>
                    <a:pt x="5357" y="749"/>
                  </a:lnTo>
                  <a:lnTo>
                    <a:pt x="5357" y="750"/>
                  </a:lnTo>
                  <a:lnTo>
                    <a:pt x="5359" y="749"/>
                  </a:lnTo>
                  <a:lnTo>
                    <a:pt x="5359" y="747"/>
                  </a:lnTo>
                  <a:lnTo>
                    <a:pt x="5361" y="745"/>
                  </a:lnTo>
                  <a:lnTo>
                    <a:pt x="5361" y="743"/>
                  </a:lnTo>
                  <a:lnTo>
                    <a:pt x="5361" y="741"/>
                  </a:lnTo>
                  <a:lnTo>
                    <a:pt x="5363" y="739"/>
                  </a:lnTo>
                  <a:lnTo>
                    <a:pt x="5363" y="737"/>
                  </a:lnTo>
                  <a:lnTo>
                    <a:pt x="5363" y="735"/>
                  </a:lnTo>
                  <a:lnTo>
                    <a:pt x="5363" y="733"/>
                  </a:lnTo>
                  <a:lnTo>
                    <a:pt x="5361" y="731"/>
                  </a:lnTo>
                  <a:lnTo>
                    <a:pt x="5361" y="729"/>
                  </a:lnTo>
                  <a:lnTo>
                    <a:pt x="5359" y="729"/>
                  </a:lnTo>
                  <a:lnTo>
                    <a:pt x="5359" y="727"/>
                  </a:lnTo>
                  <a:lnTo>
                    <a:pt x="5363" y="725"/>
                  </a:lnTo>
                  <a:lnTo>
                    <a:pt x="5363" y="727"/>
                  </a:lnTo>
                  <a:lnTo>
                    <a:pt x="5366" y="727"/>
                  </a:lnTo>
                  <a:lnTo>
                    <a:pt x="5368" y="727"/>
                  </a:lnTo>
                  <a:lnTo>
                    <a:pt x="5370" y="727"/>
                  </a:lnTo>
                  <a:lnTo>
                    <a:pt x="5370" y="725"/>
                  </a:lnTo>
                  <a:lnTo>
                    <a:pt x="5372" y="725"/>
                  </a:lnTo>
                  <a:lnTo>
                    <a:pt x="5372" y="724"/>
                  </a:lnTo>
                  <a:lnTo>
                    <a:pt x="5372" y="722"/>
                  </a:lnTo>
                  <a:lnTo>
                    <a:pt x="5372" y="720"/>
                  </a:lnTo>
                  <a:lnTo>
                    <a:pt x="5374" y="720"/>
                  </a:lnTo>
                  <a:lnTo>
                    <a:pt x="5374" y="722"/>
                  </a:lnTo>
                  <a:lnTo>
                    <a:pt x="5376" y="722"/>
                  </a:lnTo>
                  <a:lnTo>
                    <a:pt x="5378" y="722"/>
                  </a:lnTo>
                  <a:lnTo>
                    <a:pt x="5380" y="722"/>
                  </a:lnTo>
                  <a:lnTo>
                    <a:pt x="5382" y="722"/>
                  </a:lnTo>
                  <a:lnTo>
                    <a:pt x="5382" y="720"/>
                  </a:lnTo>
                  <a:lnTo>
                    <a:pt x="5384" y="722"/>
                  </a:lnTo>
                  <a:lnTo>
                    <a:pt x="5384" y="724"/>
                  </a:lnTo>
                  <a:lnTo>
                    <a:pt x="5384" y="722"/>
                  </a:lnTo>
                  <a:lnTo>
                    <a:pt x="5384" y="720"/>
                  </a:lnTo>
                  <a:lnTo>
                    <a:pt x="5382" y="720"/>
                  </a:lnTo>
                  <a:lnTo>
                    <a:pt x="5384" y="720"/>
                  </a:lnTo>
                  <a:lnTo>
                    <a:pt x="5384" y="718"/>
                  </a:lnTo>
                  <a:lnTo>
                    <a:pt x="5386" y="718"/>
                  </a:lnTo>
                  <a:lnTo>
                    <a:pt x="5387" y="716"/>
                  </a:lnTo>
                  <a:lnTo>
                    <a:pt x="5389" y="714"/>
                  </a:lnTo>
                  <a:lnTo>
                    <a:pt x="5391" y="712"/>
                  </a:lnTo>
                  <a:lnTo>
                    <a:pt x="5391" y="710"/>
                  </a:lnTo>
                  <a:lnTo>
                    <a:pt x="5393" y="710"/>
                  </a:lnTo>
                  <a:lnTo>
                    <a:pt x="5395" y="708"/>
                  </a:lnTo>
                  <a:lnTo>
                    <a:pt x="5395" y="706"/>
                  </a:lnTo>
                  <a:lnTo>
                    <a:pt x="5397" y="706"/>
                  </a:lnTo>
                  <a:lnTo>
                    <a:pt x="5399" y="708"/>
                  </a:lnTo>
                  <a:lnTo>
                    <a:pt x="5399" y="706"/>
                  </a:lnTo>
                  <a:lnTo>
                    <a:pt x="5397" y="706"/>
                  </a:lnTo>
                  <a:lnTo>
                    <a:pt x="5397" y="704"/>
                  </a:lnTo>
                  <a:lnTo>
                    <a:pt x="5401" y="702"/>
                  </a:lnTo>
                  <a:lnTo>
                    <a:pt x="5401" y="701"/>
                  </a:lnTo>
                  <a:lnTo>
                    <a:pt x="5403" y="701"/>
                  </a:lnTo>
                  <a:lnTo>
                    <a:pt x="5403" y="699"/>
                  </a:lnTo>
                  <a:lnTo>
                    <a:pt x="5405" y="697"/>
                  </a:lnTo>
                  <a:lnTo>
                    <a:pt x="5405" y="695"/>
                  </a:lnTo>
                  <a:lnTo>
                    <a:pt x="5407" y="695"/>
                  </a:lnTo>
                  <a:lnTo>
                    <a:pt x="5407" y="693"/>
                  </a:lnTo>
                  <a:lnTo>
                    <a:pt x="5407" y="691"/>
                  </a:lnTo>
                  <a:lnTo>
                    <a:pt x="5407" y="689"/>
                  </a:lnTo>
                  <a:lnTo>
                    <a:pt x="5407" y="687"/>
                  </a:lnTo>
                  <a:lnTo>
                    <a:pt x="5409" y="687"/>
                  </a:lnTo>
                  <a:lnTo>
                    <a:pt x="5412" y="681"/>
                  </a:lnTo>
                  <a:lnTo>
                    <a:pt x="5414" y="681"/>
                  </a:lnTo>
                  <a:lnTo>
                    <a:pt x="5414" y="679"/>
                  </a:lnTo>
                  <a:lnTo>
                    <a:pt x="5416" y="679"/>
                  </a:lnTo>
                  <a:lnTo>
                    <a:pt x="5418" y="678"/>
                  </a:lnTo>
                  <a:lnTo>
                    <a:pt x="5418" y="676"/>
                  </a:lnTo>
                  <a:lnTo>
                    <a:pt x="5418" y="674"/>
                  </a:lnTo>
                  <a:lnTo>
                    <a:pt x="5420" y="674"/>
                  </a:lnTo>
                  <a:lnTo>
                    <a:pt x="5420" y="672"/>
                  </a:lnTo>
                  <a:lnTo>
                    <a:pt x="5424" y="672"/>
                  </a:lnTo>
                  <a:lnTo>
                    <a:pt x="5426" y="670"/>
                  </a:lnTo>
                  <a:lnTo>
                    <a:pt x="5426" y="668"/>
                  </a:lnTo>
                  <a:lnTo>
                    <a:pt x="5428" y="668"/>
                  </a:lnTo>
                  <a:lnTo>
                    <a:pt x="5430" y="664"/>
                  </a:lnTo>
                  <a:lnTo>
                    <a:pt x="5432" y="662"/>
                  </a:lnTo>
                  <a:lnTo>
                    <a:pt x="5434" y="660"/>
                  </a:lnTo>
                  <a:lnTo>
                    <a:pt x="5434" y="658"/>
                  </a:lnTo>
                  <a:lnTo>
                    <a:pt x="5435" y="658"/>
                  </a:lnTo>
                  <a:lnTo>
                    <a:pt x="5435" y="656"/>
                  </a:lnTo>
                  <a:lnTo>
                    <a:pt x="5437" y="656"/>
                  </a:lnTo>
                  <a:lnTo>
                    <a:pt x="5439" y="654"/>
                  </a:lnTo>
                  <a:lnTo>
                    <a:pt x="5441" y="653"/>
                  </a:lnTo>
                  <a:lnTo>
                    <a:pt x="5441" y="651"/>
                  </a:lnTo>
                  <a:lnTo>
                    <a:pt x="5441" y="649"/>
                  </a:lnTo>
                  <a:lnTo>
                    <a:pt x="5441" y="651"/>
                  </a:lnTo>
                  <a:lnTo>
                    <a:pt x="5441" y="649"/>
                  </a:lnTo>
                  <a:lnTo>
                    <a:pt x="5441" y="647"/>
                  </a:lnTo>
                  <a:lnTo>
                    <a:pt x="5443" y="645"/>
                  </a:lnTo>
                  <a:lnTo>
                    <a:pt x="5445" y="643"/>
                  </a:lnTo>
                  <a:lnTo>
                    <a:pt x="5447" y="641"/>
                  </a:lnTo>
                  <a:lnTo>
                    <a:pt x="5449" y="641"/>
                  </a:lnTo>
                  <a:lnTo>
                    <a:pt x="5451" y="639"/>
                  </a:lnTo>
                  <a:lnTo>
                    <a:pt x="5453" y="639"/>
                  </a:lnTo>
                  <a:lnTo>
                    <a:pt x="5455" y="639"/>
                  </a:lnTo>
                  <a:lnTo>
                    <a:pt x="5455" y="637"/>
                  </a:lnTo>
                  <a:lnTo>
                    <a:pt x="5457" y="637"/>
                  </a:lnTo>
                  <a:lnTo>
                    <a:pt x="5457" y="635"/>
                  </a:lnTo>
                  <a:lnTo>
                    <a:pt x="5459" y="635"/>
                  </a:lnTo>
                  <a:lnTo>
                    <a:pt x="5460" y="635"/>
                  </a:lnTo>
                  <a:lnTo>
                    <a:pt x="5460" y="633"/>
                  </a:lnTo>
                  <a:lnTo>
                    <a:pt x="5462" y="633"/>
                  </a:lnTo>
                  <a:lnTo>
                    <a:pt x="5464" y="633"/>
                  </a:lnTo>
                  <a:lnTo>
                    <a:pt x="5462" y="635"/>
                  </a:lnTo>
                  <a:lnTo>
                    <a:pt x="5462" y="637"/>
                  </a:lnTo>
                  <a:lnTo>
                    <a:pt x="5464" y="635"/>
                  </a:lnTo>
                  <a:lnTo>
                    <a:pt x="5464" y="633"/>
                  </a:lnTo>
                  <a:lnTo>
                    <a:pt x="5466" y="633"/>
                  </a:lnTo>
                  <a:lnTo>
                    <a:pt x="5466" y="631"/>
                  </a:lnTo>
                  <a:lnTo>
                    <a:pt x="5468" y="631"/>
                  </a:lnTo>
                  <a:lnTo>
                    <a:pt x="5470" y="631"/>
                  </a:lnTo>
                  <a:lnTo>
                    <a:pt x="5470" y="630"/>
                  </a:lnTo>
                  <a:lnTo>
                    <a:pt x="5468" y="630"/>
                  </a:lnTo>
                  <a:lnTo>
                    <a:pt x="5468" y="628"/>
                  </a:lnTo>
                  <a:lnTo>
                    <a:pt x="5466" y="628"/>
                  </a:lnTo>
                  <a:lnTo>
                    <a:pt x="5466" y="626"/>
                  </a:lnTo>
                  <a:lnTo>
                    <a:pt x="5468" y="626"/>
                  </a:lnTo>
                  <a:lnTo>
                    <a:pt x="5468" y="624"/>
                  </a:lnTo>
                  <a:lnTo>
                    <a:pt x="5468" y="622"/>
                  </a:lnTo>
                  <a:lnTo>
                    <a:pt x="5470" y="622"/>
                  </a:lnTo>
                  <a:lnTo>
                    <a:pt x="5472" y="620"/>
                  </a:lnTo>
                  <a:lnTo>
                    <a:pt x="5474" y="620"/>
                  </a:lnTo>
                  <a:lnTo>
                    <a:pt x="5474" y="618"/>
                  </a:lnTo>
                  <a:lnTo>
                    <a:pt x="5474" y="616"/>
                  </a:lnTo>
                  <a:lnTo>
                    <a:pt x="5474" y="614"/>
                  </a:lnTo>
                  <a:lnTo>
                    <a:pt x="5474" y="612"/>
                  </a:lnTo>
                  <a:lnTo>
                    <a:pt x="5472" y="612"/>
                  </a:lnTo>
                  <a:lnTo>
                    <a:pt x="5470" y="612"/>
                  </a:lnTo>
                  <a:lnTo>
                    <a:pt x="5470" y="614"/>
                  </a:lnTo>
                  <a:lnTo>
                    <a:pt x="5470" y="612"/>
                  </a:lnTo>
                  <a:lnTo>
                    <a:pt x="5470" y="610"/>
                  </a:lnTo>
                  <a:lnTo>
                    <a:pt x="5472" y="608"/>
                  </a:lnTo>
                  <a:lnTo>
                    <a:pt x="5472" y="606"/>
                  </a:lnTo>
                  <a:lnTo>
                    <a:pt x="5472" y="605"/>
                  </a:lnTo>
                  <a:lnTo>
                    <a:pt x="5474" y="605"/>
                  </a:lnTo>
                  <a:lnTo>
                    <a:pt x="5474" y="603"/>
                  </a:lnTo>
                  <a:lnTo>
                    <a:pt x="5476" y="603"/>
                  </a:lnTo>
                  <a:lnTo>
                    <a:pt x="5476" y="601"/>
                  </a:lnTo>
                  <a:lnTo>
                    <a:pt x="5474" y="601"/>
                  </a:lnTo>
                  <a:lnTo>
                    <a:pt x="5474" y="599"/>
                  </a:lnTo>
                  <a:lnTo>
                    <a:pt x="5476" y="599"/>
                  </a:lnTo>
                  <a:lnTo>
                    <a:pt x="5476" y="597"/>
                  </a:lnTo>
                  <a:lnTo>
                    <a:pt x="5476" y="595"/>
                  </a:lnTo>
                  <a:lnTo>
                    <a:pt x="5476" y="593"/>
                  </a:lnTo>
                  <a:lnTo>
                    <a:pt x="5476" y="591"/>
                  </a:lnTo>
                  <a:lnTo>
                    <a:pt x="5476" y="589"/>
                  </a:lnTo>
                  <a:lnTo>
                    <a:pt x="5476" y="587"/>
                  </a:lnTo>
                  <a:lnTo>
                    <a:pt x="5476" y="585"/>
                  </a:lnTo>
                  <a:lnTo>
                    <a:pt x="5476" y="583"/>
                  </a:lnTo>
                  <a:lnTo>
                    <a:pt x="5478" y="583"/>
                  </a:lnTo>
                  <a:lnTo>
                    <a:pt x="5480" y="582"/>
                  </a:lnTo>
                  <a:lnTo>
                    <a:pt x="5482" y="582"/>
                  </a:lnTo>
                  <a:lnTo>
                    <a:pt x="5482" y="580"/>
                  </a:lnTo>
                  <a:lnTo>
                    <a:pt x="5482" y="578"/>
                  </a:lnTo>
                  <a:lnTo>
                    <a:pt x="5483" y="578"/>
                  </a:lnTo>
                  <a:lnTo>
                    <a:pt x="5485" y="578"/>
                  </a:lnTo>
                  <a:lnTo>
                    <a:pt x="5487" y="580"/>
                  </a:lnTo>
                  <a:lnTo>
                    <a:pt x="5489" y="580"/>
                  </a:lnTo>
                  <a:lnTo>
                    <a:pt x="5491" y="580"/>
                  </a:lnTo>
                  <a:lnTo>
                    <a:pt x="5493" y="582"/>
                  </a:lnTo>
                  <a:lnTo>
                    <a:pt x="5493" y="583"/>
                  </a:lnTo>
                  <a:lnTo>
                    <a:pt x="5495" y="583"/>
                  </a:lnTo>
                  <a:lnTo>
                    <a:pt x="5495" y="582"/>
                  </a:lnTo>
                  <a:lnTo>
                    <a:pt x="5493" y="580"/>
                  </a:lnTo>
                  <a:lnTo>
                    <a:pt x="5491" y="580"/>
                  </a:lnTo>
                  <a:lnTo>
                    <a:pt x="5491" y="578"/>
                  </a:lnTo>
                  <a:lnTo>
                    <a:pt x="5493" y="578"/>
                  </a:lnTo>
                  <a:lnTo>
                    <a:pt x="5495" y="578"/>
                  </a:lnTo>
                  <a:lnTo>
                    <a:pt x="5497" y="578"/>
                  </a:lnTo>
                  <a:lnTo>
                    <a:pt x="5499" y="580"/>
                  </a:lnTo>
                  <a:lnTo>
                    <a:pt x="5501" y="578"/>
                  </a:lnTo>
                  <a:lnTo>
                    <a:pt x="5497" y="578"/>
                  </a:lnTo>
                  <a:lnTo>
                    <a:pt x="5495" y="578"/>
                  </a:lnTo>
                  <a:lnTo>
                    <a:pt x="5491" y="578"/>
                  </a:lnTo>
                  <a:lnTo>
                    <a:pt x="5489" y="576"/>
                  </a:lnTo>
                  <a:lnTo>
                    <a:pt x="5487" y="576"/>
                  </a:lnTo>
                  <a:lnTo>
                    <a:pt x="5485" y="576"/>
                  </a:lnTo>
                  <a:lnTo>
                    <a:pt x="5485" y="574"/>
                  </a:lnTo>
                  <a:lnTo>
                    <a:pt x="5485" y="572"/>
                  </a:lnTo>
                  <a:lnTo>
                    <a:pt x="5483" y="572"/>
                  </a:lnTo>
                  <a:lnTo>
                    <a:pt x="5483" y="570"/>
                  </a:lnTo>
                  <a:lnTo>
                    <a:pt x="5482" y="570"/>
                  </a:lnTo>
                  <a:lnTo>
                    <a:pt x="5480" y="570"/>
                  </a:lnTo>
                  <a:lnTo>
                    <a:pt x="5480" y="572"/>
                  </a:lnTo>
                  <a:lnTo>
                    <a:pt x="5478" y="572"/>
                  </a:lnTo>
                  <a:lnTo>
                    <a:pt x="5476" y="572"/>
                  </a:lnTo>
                  <a:lnTo>
                    <a:pt x="5474" y="572"/>
                  </a:lnTo>
                  <a:lnTo>
                    <a:pt x="5474" y="574"/>
                  </a:lnTo>
                  <a:lnTo>
                    <a:pt x="5472" y="574"/>
                  </a:lnTo>
                  <a:lnTo>
                    <a:pt x="5470" y="574"/>
                  </a:lnTo>
                  <a:lnTo>
                    <a:pt x="5468" y="574"/>
                  </a:lnTo>
                  <a:lnTo>
                    <a:pt x="5466" y="576"/>
                  </a:lnTo>
                  <a:lnTo>
                    <a:pt x="5464" y="574"/>
                  </a:lnTo>
                  <a:lnTo>
                    <a:pt x="5464" y="576"/>
                  </a:lnTo>
                  <a:lnTo>
                    <a:pt x="5462" y="576"/>
                  </a:lnTo>
                  <a:lnTo>
                    <a:pt x="5462" y="578"/>
                  </a:lnTo>
                  <a:lnTo>
                    <a:pt x="5462" y="580"/>
                  </a:lnTo>
                  <a:lnTo>
                    <a:pt x="5460" y="580"/>
                  </a:lnTo>
                  <a:lnTo>
                    <a:pt x="5462" y="580"/>
                  </a:lnTo>
                  <a:lnTo>
                    <a:pt x="5462" y="582"/>
                  </a:lnTo>
                  <a:lnTo>
                    <a:pt x="5464" y="582"/>
                  </a:lnTo>
                  <a:lnTo>
                    <a:pt x="5464" y="583"/>
                  </a:lnTo>
                  <a:lnTo>
                    <a:pt x="5462" y="583"/>
                  </a:lnTo>
                  <a:lnTo>
                    <a:pt x="5462" y="585"/>
                  </a:lnTo>
                  <a:lnTo>
                    <a:pt x="5460" y="585"/>
                  </a:lnTo>
                  <a:lnTo>
                    <a:pt x="5459" y="585"/>
                  </a:lnTo>
                  <a:lnTo>
                    <a:pt x="5459" y="587"/>
                  </a:lnTo>
                  <a:lnTo>
                    <a:pt x="5460" y="587"/>
                  </a:lnTo>
                  <a:lnTo>
                    <a:pt x="5460" y="589"/>
                  </a:lnTo>
                  <a:lnTo>
                    <a:pt x="5460" y="591"/>
                  </a:lnTo>
                  <a:lnTo>
                    <a:pt x="5460" y="593"/>
                  </a:lnTo>
                  <a:lnTo>
                    <a:pt x="5460" y="595"/>
                  </a:lnTo>
                  <a:lnTo>
                    <a:pt x="5459" y="595"/>
                  </a:lnTo>
                  <a:lnTo>
                    <a:pt x="5459" y="597"/>
                  </a:lnTo>
                  <a:lnTo>
                    <a:pt x="5459" y="599"/>
                  </a:lnTo>
                  <a:lnTo>
                    <a:pt x="5459" y="601"/>
                  </a:lnTo>
                  <a:lnTo>
                    <a:pt x="5460" y="603"/>
                  </a:lnTo>
                  <a:lnTo>
                    <a:pt x="5462" y="603"/>
                  </a:lnTo>
                  <a:lnTo>
                    <a:pt x="5462" y="605"/>
                  </a:lnTo>
                  <a:lnTo>
                    <a:pt x="5464" y="605"/>
                  </a:lnTo>
                  <a:lnTo>
                    <a:pt x="5462" y="605"/>
                  </a:lnTo>
                  <a:lnTo>
                    <a:pt x="5462" y="606"/>
                  </a:lnTo>
                  <a:lnTo>
                    <a:pt x="5460" y="606"/>
                  </a:lnTo>
                  <a:lnTo>
                    <a:pt x="5462" y="606"/>
                  </a:lnTo>
                  <a:lnTo>
                    <a:pt x="5460" y="606"/>
                  </a:lnTo>
                  <a:lnTo>
                    <a:pt x="5459" y="608"/>
                  </a:lnTo>
                  <a:lnTo>
                    <a:pt x="5460" y="608"/>
                  </a:lnTo>
                  <a:lnTo>
                    <a:pt x="5459" y="610"/>
                  </a:lnTo>
                  <a:lnTo>
                    <a:pt x="5457" y="608"/>
                  </a:lnTo>
                  <a:lnTo>
                    <a:pt x="5457" y="606"/>
                  </a:lnTo>
                  <a:lnTo>
                    <a:pt x="5457" y="605"/>
                  </a:lnTo>
                  <a:lnTo>
                    <a:pt x="5455" y="605"/>
                  </a:lnTo>
                  <a:lnTo>
                    <a:pt x="5453" y="605"/>
                  </a:lnTo>
                  <a:lnTo>
                    <a:pt x="5453" y="606"/>
                  </a:lnTo>
                  <a:lnTo>
                    <a:pt x="5455" y="606"/>
                  </a:lnTo>
                  <a:lnTo>
                    <a:pt x="5455" y="608"/>
                  </a:lnTo>
                  <a:lnTo>
                    <a:pt x="5453" y="606"/>
                  </a:lnTo>
                  <a:lnTo>
                    <a:pt x="5451" y="606"/>
                  </a:lnTo>
                  <a:lnTo>
                    <a:pt x="5451" y="605"/>
                  </a:lnTo>
                  <a:lnTo>
                    <a:pt x="5449" y="605"/>
                  </a:lnTo>
                  <a:lnTo>
                    <a:pt x="5449" y="606"/>
                  </a:lnTo>
                  <a:lnTo>
                    <a:pt x="5447" y="606"/>
                  </a:lnTo>
                  <a:lnTo>
                    <a:pt x="5447" y="608"/>
                  </a:lnTo>
                  <a:lnTo>
                    <a:pt x="5445" y="608"/>
                  </a:lnTo>
                  <a:lnTo>
                    <a:pt x="5445" y="610"/>
                  </a:lnTo>
                  <a:lnTo>
                    <a:pt x="5445" y="612"/>
                  </a:lnTo>
                  <a:lnTo>
                    <a:pt x="5443" y="612"/>
                  </a:lnTo>
                  <a:lnTo>
                    <a:pt x="5443" y="614"/>
                  </a:lnTo>
                  <a:lnTo>
                    <a:pt x="5441" y="614"/>
                  </a:lnTo>
                  <a:lnTo>
                    <a:pt x="5439" y="612"/>
                  </a:lnTo>
                  <a:lnTo>
                    <a:pt x="5439" y="614"/>
                  </a:lnTo>
                  <a:lnTo>
                    <a:pt x="5441" y="614"/>
                  </a:lnTo>
                  <a:lnTo>
                    <a:pt x="5441" y="616"/>
                  </a:lnTo>
                  <a:lnTo>
                    <a:pt x="5439" y="616"/>
                  </a:lnTo>
                  <a:lnTo>
                    <a:pt x="5439" y="614"/>
                  </a:lnTo>
                  <a:lnTo>
                    <a:pt x="5439" y="616"/>
                  </a:lnTo>
                  <a:lnTo>
                    <a:pt x="5439" y="618"/>
                  </a:lnTo>
                  <a:lnTo>
                    <a:pt x="5437" y="618"/>
                  </a:lnTo>
                  <a:lnTo>
                    <a:pt x="5435" y="618"/>
                  </a:lnTo>
                  <a:lnTo>
                    <a:pt x="5435" y="620"/>
                  </a:lnTo>
                  <a:lnTo>
                    <a:pt x="5435" y="622"/>
                  </a:lnTo>
                  <a:lnTo>
                    <a:pt x="5434" y="622"/>
                  </a:lnTo>
                  <a:lnTo>
                    <a:pt x="5434" y="620"/>
                  </a:lnTo>
                  <a:lnTo>
                    <a:pt x="5434" y="622"/>
                  </a:lnTo>
                  <a:lnTo>
                    <a:pt x="5434" y="624"/>
                  </a:lnTo>
                  <a:lnTo>
                    <a:pt x="5432" y="624"/>
                  </a:lnTo>
                  <a:lnTo>
                    <a:pt x="5432" y="626"/>
                  </a:lnTo>
                  <a:lnTo>
                    <a:pt x="5430" y="626"/>
                  </a:lnTo>
                  <a:lnTo>
                    <a:pt x="5430" y="628"/>
                  </a:lnTo>
                  <a:lnTo>
                    <a:pt x="5428" y="628"/>
                  </a:lnTo>
                  <a:lnTo>
                    <a:pt x="5426" y="630"/>
                  </a:lnTo>
                  <a:lnTo>
                    <a:pt x="5426" y="631"/>
                  </a:lnTo>
                  <a:lnTo>
                    <a:pt x="5424" y="631"/>
                  </a:lnTo>
                  <a:lnTo>
                    <a:pt x="5424" y="633"/>
                  </a:lnTo>
                  <a:lnTo>
                    <a:pt x="5424" y="635"/>
                  </a:lnTo>
                  <a:lnTo>
                    <a:pt x="5422" y="635"/>
                  </a:lnTo>
                  <a:lnTo>
                    <a:pt x="5422" y="637"/>
                  </a:lnTo>
                  <a:lnTo>
                    <a:pt x="5422" y="635"/>
                  </a:lnTo>
                  <a:lnTo>
                    <a:pt x="5420" y="635"/>
                  </a:lnTo>
                  <a:lnTo>
                    <a:pt x="5420" y="637"/>
                  </a:lnTo>
                  <a:lnTo>
                    <a:pt x="5420" y="635"/>
                  </a:lnTo>
                  <a:lnTo>
                    <a:pt x="5418" y="635"/>
                  </a:lnTo>
                  <a:lnTo>
                    <a:pt x="5418" y="637"/>
                  </a:lnTo>
                  <a:lnTo>
                    <a:pt x="5416" y="637"/>
                  </a:lnTo>
                  <a:lnTo>
                    <a:pt x="5416" y="635"/>
                  </a:lnTo>
                  <a:lnTo>
                    <a:pt x="5418" y="635"/>
                  </a:lnTo>
                  <a:lnTo>
                    <a:pt x="5416" y="635"/>
                  </a:lnTo>
                  <a:lnTo>
                    <a:pt x="5416" y="637"/>
                  </a:lnTo>
                  <a:lnTo>
                    <a:pt x="5416" y="639"/>
                  </a:lnTo>
                  <a:lnTo>
                    <a:pt x="5414" y="639"/>
                  </a:lnTo>
                  <a:lnTo>
                    <a:pt x="5414" y="641"/>
                  </a:lnTo>
                  <a:lnTo>
                    <a:pt x="5412" y="641"/>
                  </a:lnTo>
                  <a:lnTo>
                    <a:pt x="5412" y="639"/>
                  </a:lnTo>
                  <a:lnTo>
                    <a:pt x="5414" y="639"/>
                  </a:lnTo>
                  <a:lnTo>
                    <a:pt x="5414" y="637"/>
                  </a:lnTo>
                  <a:lnTo>
                    <a:pt x="5414" y="635"/>
                  </a:lnTo>
                  <a:lnTo>
                    <a:pt x="5414" y="633"/>
                  </a:lnTo>
                  <a:lnTo>
                    <a:pt x="5412" y="633"/>
                  </a:lnTo>
                  <a:lnTo>
                    <a:pt x="5414" y="633"/>
                  </a:lnTo>
                  <a:lnTo>
                    <a:pt x="5414" y="631"/>
                  </a:lnTo>
                  <a:lnTo>
                    <a:pt x="5414" y="633"/>
                  </a:lnTo>
                  <a:lnTo>
                    <a:pt x="5414" y="631"/>
                  </a:lnTo>
                  <a:lnTo>
                    <a:pt x="5414" y="630"/>
                  </a:lnTo>
                  <a:lnTo>
                    <a:pt x="5416" y="630"/>
                  </a:lnTo>
                  <a:lnTo>
                    <a:pt x="5416" y="628"/>
                  </a:lnTo>
                  <a:lnTo>
                    <a:pt x="5418" y="626"/>
                  </a:lnTo>
                  <a:lnTo>
                    <a:pt x="5416" y="626"/>
                  </a:lnTo>
                  <a:lnTo>
                    <a:pt x="5414" y="626"/>
                  </a:lnTo>
                  <a:lnTo>
                    <a:pt x="5414" y="628"/>
                  </a:lnTo>
                  <a:lnTo>
                    <a:pt x="5414" y="626"/>
                  </a:lnTo>
                  <a:lnTo>
                    <a:pt x="5412" y="626"/>
                  </a:lnTo>
                  <a:lnTo>
                    <a:pt x="5412" y="628"/>
                  </a:lnTo>
                  <a:lnTo>
                    <a:pt x="5411" y="628"/>
                  </a:lnTo>
                  <a:lnTo>
                    <a:pt x="5409" y="630"/>
                  </a:lnTo>
                  <a:lnTo>
                    <a:pt x="5407" y="630"/>
                  </a:lnTo>
                  <a:lnTo>
                    <a:pt x="5409" y="628"/>
                  </a:lnTo>
                  <a:lnTo>
                    <a:pt x="5407" y="628"/>
                  </a:lnTo>
                  <a:lnTo>
                    <a:pt x="5409" y="628"/>
                  </a:lnTo>
                  <a:lnTo>
                    <a:pt x="5409" y="626"/>
                  </a:lnTo>
                  <a:lnTo>
                    <a:pt x="5411" y="626"/>
                  </a:lnTo>
                  <a:lnTo>
                    <a:pt x="5409" y="626"/>
                  </a:lnTo>
                  <a:lnTo>
                    <a:pt x="5411" y="626"/>
                  </a:lnTo>
                  <a:lnTo>
                    <a:pt x="5411" y="624"/>
                  </a:lnTo>
                  <a:lnTo>
                    <a:pt x="5411" y="622"/>
                  </a:lnTo>
                  <a:lnTo>
                    <a:pt x="5409" y="622"/>
                  </a:lnTo>
                  <a:lnTo>
                    <a:pt x="5409" y="620"/>
                  </a:lnTo>
                  <a:lnTo>
                    <a:pt x="5409" y="618"/>
                  </a:lnTo>
                  <a:lnTo>
                    <a:pt x="5407" y="620"/>
                  </a:lnTo>
                  <a:lnTo>
                    <a:pt x="5407" y="618"/>
                  </a:lnTo>
                  <a:lnTo>
                    <a:pt x="5409" y="618"/>
                  </a:lnTo>
                  <a:lnTo>
                    <a:pt x="5411" y="618"/>
                  </a:lnTo>
                  <a:lnTo>
                    <a:pt x="5409" y="618"/>
                  </a:lnTo>
                  <a:lnTo>
                    <a:pt x="5409" y="616"/>
                  </a:lnTo>
                  <a:lnTo>
                    <a:pt x="5411" y="616"/>
                  </a:lnTo>
                  <a:lnTo>
                    <a:pt x="5411" y="614"/>
                  </a:lnTo>
                  <a:lnTo>
                    <a:pt x="5412" y="614"/>
                  </a:lnTo>
                  <a:lnTo>
                    <a:pt x="5412" y="612"/>
                  </a:lnTo>
                  <a:lnTo>
                    <a:pt x="5411" y="612"/>
                  </a:lnTo>
                  <a:lnTo>
                    <a:pt x="5412" y="612"/>
                  </a:lnTo>
                  <a:lnTo>
                    <a:pt x="5412" y="610"/>
                  </a:lnTo>
                  <a:lnTo>
                    <a:pt x="5414" y="610"/>
                  </a:lnTo>
                  <a:lnTo>
                    <a:pt x="5414" y="608"/>
                  </a:lnTo>
                  <a:lnTo>
                    <a:pt x="5414" y="606"/>
                  </a:lnTo>
                  <a:lnTo>
                    <a:pt x="5414" y="605"/>
                  </a:lnTo>
                  <a:lnTo>
                    <a:pt x="5416" y="605"/>
                  </a:lnTo>
                  <a:lnTo>
                    <a:pt x="5416" y="603"/>
                  </a:lnTo>
                  <a:lnTo>
                    <a:pt x="5416" y="601"/>
                  </a:lnTo>
                  <a:lnTo>
                    <a:pt x="5416" y="599"/>
                  </a:lnTo>
                  <a:lnTo>
                    <a:pt x="5416" y="597"/>
                  </a:lnTo>
                  <a:lnTo>
                    <a:pt x="5416" y="595"/>
                  </a:lnTo>
                  <a:lnTo>
                    <a:pt x="5416" y="597"/>
                  </a:lnTo>
                  <a:lnTo>
                    <a:pt x="5414" y="597"/>
                  </a:lnTo>
                  <a:lnTo>
                    <a:pt x="5412" y="599"/>
                  </a:lnTo>
                  <a:lnTo>
                    <a:pt x="5411" y="599"/>
                  </a:lnTo>
                  <a:lnTo>
                    <a:pt x="5411" y="601"/>
                  </a:lnTo>
                  <a:lnTo>
                    <a:pt x="5411" y="603"/>
                  </a:lnTo>
                  <a:lnTo>
                    <a:pt x="5409" y="603"/>
                  </a:lnTo>
                  <a:lnTo>
                    <a:pt x="5409" y="605"/>
                  </a:lnTo>
                  <a:lnTo>
                    <a:pt x="5407" y="603"/>
                  </a:lnTo>
                  <a:lnTo>
                    <a:pt x="5407" y="605"/>
                  </a:lnTo>
                  <a:lnTo>
                    <a:pt x="5405" y="603"/>
                  </a:lnTo>
                  <a:lnTo>
                    <a:pt x="5405" y="605"/>
                  </a:lnTo>
                  <a:lnTo>
                    <a:pt x="5403" y="605"/>
                  </a:lnTo>
                  <a:lnTo>
                    <a:pt x="5403" y="606"/>
                  </a:lnTo>
                  <a:lnTo>
                    <a:pt x="5403" y="605"/>
                  </a:lnTo>
                  <a:lnTo>
                    <a:pt x="5403" y="603"/>
                  </a:lnTo>
                  <a:lnTo>
                    <a:pt x="5403" y="601"/>
                  </a:lnTo>
                  <a:lnTo>
                    <a:pt x="5403" y="603"/>
                  </a:lnTo>
                  <a:lnTo>
                    <a:pt x="5401" y="601"/>
                  </a:lnTo>
                  <a:lnTo>
                    <a:pt x="5399" y="601"/>
                  </a:lnTo>
                  <a:lnTo>
                    <a:pt x="5401" y="601"/>
                  </a:lnTo>
                  <a:lnTo>
                    <a:pt x="5401" y="599"/>
                  </a:lnTo>
                  <a:lnTo>
                    <a:pt x="5401" y="597"/>
                  </a:lnTo>
                  <a:lnTo>
                    <a:pt x="5399" y="597"/>
                  </a:lnTo>
                  <a:lnTo>
                    <a:pt x="5397" y="597"/>
                  </a:lnTo>
                  <a:lnTo>
                    <a:pt x="5395" y="597"/>
                  </a:lnTo>
                  <a:lnTo>
                    <a:pt x="5393" y="597"/>
                  </a:lnTo>
                  <a:lnTo>
                    <a:pt x="5391" y="599"/>
                  </a:lnTo>
                  <a:lnTo>
                    <a:pt x="5391" y="601"/>
                  </a:lnTo>
                  <a:lnTo>
                    <a:pt x="5389" y="599"/>
                  </a:lnTo>
                  <a:lnTo>
                    <a:pt x="5387" y="599"/>
                  </a:lnTo>
                  <a:lnTo>
                    <a:pt x="5387" y="601"/>
                  </a:lnTo>
                  <a:lnTo>
                    <a:pt x="5386" y="601"/>
                  </a:lnTo>
                  <a:lnTo>
                    <a:pt x="5384" y="601"/>
                  </a:lnTo>
                  <a:lnTo>
                    <a:pt x="5382" y="601"/>
                  </a:lnTo>
                  <a:lnTo>
                    <a:pt x="5382" y="603"/>
                  </a:lnTo>
                  <a:lnTo>
                    <a:pt x="5380" y="603"/>
                  </a:lnTo>
                  <a:lnTo>
                    <a:pt x="5378" y="603"/>
                  </a:lnTo>
                  <a:lnTo>
                    <a:pt x="5376" y="603"/>
                  </a:lnTo>
                  <a:lnTo>
                    <a:pt x="5376" y="601"/>
                  </a:lnTo>
                  <a:lnTo>
                    <a:pt x="5374" y="601"/>
                  </a:lnTo>
                  <a:lnTo>
                    <a:pt x="5370" y="601"/>
                  </a:lnTo>
                  <a:lnTo>
                    <a:pt x="5368" y="603"/>
                  </a:lnTo>
                  <a:lnTo>
                    <a:pt x="5368" y="605"/>
                  </a:lnTo>
                  <a:lnTo>
                    <a:pt x="5366" y="605"/>
                  </a:lnTo>
                  <a:lnTo>
                    <a:pt x="5364" y="605"/>
                  </a:lnTo>
                  <a:lnTo>
                    <a:pt x="5364" y="606"/>
                  </a:lnTo>
                  <a:lnTo>
                    <a:pt x="5363" y="606"/>
                  </a:lnTo>
                  <a:lnTo>
                    <a:pt x="5363" y="608"/>
                  </a:lnTo>
                  <a:lnTo>
                    <a:pt x="5361" y="608"/>
                  </a:lnTo>
                  <a:lnTo>
                    <a:pt x="5361" y="610"/>
                  </a:lnTo>
                  <a:lnTo>
                    <a:pt x="5359" y="610"/>
                  </a:lnTo>
                  <a:lnTo>
                    <a:pt x="5357" y="610"/>
                  </a:lnTo>
                  <a:lnTo>
                    <a:pt x="5357" y="612"/>
                  </a:lnTo>
                  <a:lnTo>
                    <a:pt x="5357" y="614"/>
                  </a:lnTo>
                  <a:lnTo>
                    <a:pt x="5357" y="616"/>
                  </a:lnTo>
                  <a:lnTo>
                    <a:pt x="5357" y="618"/>
                  </a:lnTo>
                  <a:lnTo>
                    <a:pt x="5357" y="620"/>
                  </a:lnTo>
                  <a:lnTo>
                    <a:pt x="5357" y="622"/>
                  </a:lnTo>
                  <a:lnTo>
                    <a:pt x="5357" y="620"/>
                  </a:lnTo>
                  <a:lnTo>
                    <a:pt x="5355" y="620"/>
                  </a:lnTo>
                  <a:lnTo>
                    <a:pt x="5353" y="622"/>
                  </a:lnTo>
                  <a:lnTo>
                    <a:pt x="5351" y="624"/>
                  </a:lnTo>
                  <a:lnTo>
                    <a:pt x="5347" y="628"/>
                  </a:lnTo>
                  <a:lnTo>
                    <a:pt x="5347" y="630"/>
                  </a:lnTo>
                  <a:lnTo>
                    <a:pt x="5345" y="630"/>
                  </a:lnTo>
                  <a:lnTo>
                    <a:pt x="5345" y="631"/>
                  </a:lnTo>
                  <a:lnTo>
                    <a:pt x="5345" y="633"/>
                  </a:lnTo>
                  <a:lnTo>
                    <a:pt x="5345" y="635"/>
                  </a:lnTo>
                  <a:lnTo>
                    <a:pt x="5345" y="637"/>
                  </a:lnTo>
                  <a:lnTo>
                    <a:pt x="5345" y="635"/>
                  </a:lnTo>
                  <a:lnTo>
                    <a:pt x="5343" y="635"/>
                  </a:lnTo>
                  <a:lnTo>
                    <a:pt x="5343" y="637"/>
                  </a:lnTo>
                  <a:lnTo>
                    <a:pt x="5341" y="639"/>
                  </a:lnTo>
                  <a:lnTo>
                    <a:pt x="5339" y="639"/>
                  </a:lnTo>
                  <a:lnTo>
                    <a:pt x="5339" y="641"/>
                  </a:lnTo>
                  <a:lnTo>
                    <a:pt x="5338" y="641"/>
                  </a:lnTo>
                  <a:lnTo>
                    <a:pt x="5338" y="643"/>
                  </a:lnTo>
                  <a:lnTo>
                    <a:pt x="5336" y="643"/>
                  </a:lnTo>
                  <a:lnTo>
                    <a:pt x="5334" y="645"/>
                  </a:lnTo>
                  <a:lnTo>
                    <a:pt x="5334" y="647"/>
                  </a:lnTo>
                  <a:lnTo>
                    <a:pt x="5332" y="647"/>
                  </a:lnTo>
                  <a:lnTo>
                    <a:pt x="5330" y="649"/>
                  </a:lnTo>
                  <a:lnTo>
                    <a:pt x="5328" y="649"/>
                  </a:lnTo>
                  <a:lnTo>
                    <a:pt x="5328" y="651"/>
                  </a:lnTo>
                  <a:lnTo>
                    <a:pt x="5328" y="653"/>
                  </a:lnTo>
                  <a:lnTo>
                    <a:pt x="5326" y="653"/>
                  </a:lnTo>
                  <a:lnTo>
                    <a:pt x="5324" y="654"/>
                  </a:lnTo>
                  <a:lnTo>
                    <a:pt x="5324" y="658"/>
                  </a:lnTo>
                  <a:lnTo>
                    <a:pt x="5322" y="658"/>
                  </a:lnTo>
                  <a:lnTo>
                    <a:pt x="5322" y="660"/>
                  </a:lnTo>
                  <a:lnTo>
                    <a:pt x="5322" y="662"/>
                  </a:lnTo>
                  <a:lnTo>
                    <a:pt x="5322" y="660"/>
                  </a:lnTo>
                  <a:lnTo>
                    <a:pt x="5322" y="658"/>
                  </a:lnTo>
                  <a:lnTo>
                    <a:pt x="5324" y="656"/>
                  </a:lnTo>
                  <a:lnTo>
                    <a:pt x="5322" y="656"/>
                  </a:lnTo>
                  <a:lnTo>
                    <a:pt x="5322" y="658"/>
                  </a:lnTo>
                  <a:lnTo>
                    <a:pt x="5320" y="658"/>
                  </a:lnTo>
                  <a:lnTo>
                    <a:pt x="5322" y="660"/>
                  </a:lnTo>
                  <a:lnTo>
                    <a:pt x="5322" y="662"/>
                  </a:lnTo>
                  <a:lnTo>
                    <a:pt x="5322" y="664"/>
                  </a:lnTo>
                  <a:lnTo>
                    <a:pt x="5320" y="664"/>
                  </a:lnTo>
                  <a:lnTo>
                    <a:pt x="5322" y="664"/>
                  </a:lnTo>
                  <a:lnTo>
                    <a:pt x="5322" y="662"/>
                  </a:lnTo>
                  <a:lnTo>
                    <a:pt x="5320" y="662"/>
                  </a:lnTo>
                  <a:lnTo>
                    <a:pt x="5318" y="662"/>
                  </a:lnTo>
                  <a:lnTo>
                    <a:pt x="5318" y="664"/>
                  </a:lnTo>
                  <a:lnTo>
                    <a:pt x="5318" y="666"/>
                  </a:lnTo>
                  <a:lnTo>
                    <a:pt x="5318" y="668"/>
                  </a:lnTo>
                  <a:lnTo>
                    <a:pt x="5318" y="670"/>
                  </a:lnTo>
                  <a:lnTo>
                    <a:pt x="5320" y="670"/>
                  </a:lnTo>
                  <a:lnTo>
                    <a:pt x="5320" y="674"/>
                  </a:lnTo>
                  <a:lnTo>
                    <a:pt x="5320" y="672"/>
                  </a:lnTo>
                  <a:lnTo>
                    <a:pt x="5318" y="672"/>
                  </a:lnTo>
                  <a:lnTo>
                    <a:pt x="5318" y="670"/>
                  </a:lnTo>
                  <a:lnTo>
                    <a:pt x="5318" y="672"/>
                  </a:lnTo>
                  <a:lnTo>
                    <a:pt x="5318" y="674"/>
                  </a:lnTo>
                  <a:lnTo>
                    <a:pt x="5316" y="674"/>
                  </a:lnTo>
                  <a:lnTo>
                    <a:pt x="5316" y="676"/>
                  </a:lnTo>
                  <a:lnTo>
                    <a:pt x="5316" y="678"/>
                  </a:lnTo>
                  <a:lnTo>
                    <a:pt x="5318" y="678"/>
                  </a:lnTo>
                  <a:lnTo>
                    <a:pt x="5320" y="678"/>
                  </a:lnTo>
                  <a:lnTo>
                    <a:pt x="5320" y="676"/>
                  </a:lnTo>
                  <a:lnTo>
                    <a:pt x="5320" y="674"/>
                  </a:lnTo>
                  <a:lnTo>
                    <a:pt x="5322" y="676"/>
                  </a:lnTo>
                  <a:lnTo>
                    <a:pt x="5320" y="676"/>
                  </a:lnTo>
                  <a:lnTo>
                    <a:pt x="5320" y="678"/>
                  </a:lnTo>
                  <a:lnTo>
                    <a:pt x="5322" y="678"/>
                  </a:lnTo>
                  <a:lnTo>
                    <a:pt x="5324" y="678"/>
                  </a:lnTo>
                  <a:lnTo>
                    <a:pt x="5322" y="678"/>
                  </a:lnTo>
                  <a:lnTo>
                    <a:pt x="5322" y="676"/>
                  </a:lnTo>
                  <a:lnTo>
                    <a:pt x="5322" y="674"/>
                  </a:lnTo>
                  <a:lnTo>
                    <a:pt x="5322" y="676"/>
                  </a:lnTo>
                  <a:lnTo>
                    <a:pt x="5324" y="676"/>
                  </a:lnTo>
                  <a:lnTo>
                    <a:pt x="5324" y="674"/>
                  </a:lnTo>
                  <a:lnTo>
                    <a:pt x="5326" y="676"/>
                  </a:lnTo>
                  <a:lnTo>
                    <a:pt x="5328" y="676"/>
                  </a:lnTo>
                  <a:lnTo>
                    <a:pt x="5328" y="678"/>
                  </a:lnTo>
                  <a:lnTo>
                    <a:pt x="5330" y="676"/>
                  </a:lnTo>
                  <a:lnTo>
                    <a:pt x="5332" y="676"/>
                  </a:lnTo>
                  <a:lnTo>
                    <a:pt x="5332" y="678"/>
                  </a:lnTo>
                  <a:lnTo>
                    <a:pt x="5332" y="679"/>
                  </a:lnTo>
                  <a:lnTo>
                    <a:pt x="5334" y="679"/>
                  </a:lnTo>
                  <a:lnTo>
                    <a:pt x="5334" y="681"/>
                  </a:lnTo>
                  <a:lnTo>
                    <a:pt x="5334" y="683"/>
                  </a:lnTo>
                  <a:lnTo>
                    <a:pt x="5334" y="685"/>
                  </a:lnTo>
                  <a:lnTo>
                    <a:pt x="5332" y="685"/>
                  </a:lnTo>
                  <a:lnTo>
                    <a:pt x="5330" y="685"/>
                  </a:lnTo>
                  <a:lnTo>
                    <a:pt x="5328" y="685"/>
                  </a:lnTo>
                  <a:lnTo>
                    <a:pt x="5328" y="687"/>
                  </a:lnTo>
                  <a:lnTo>
                    <a:pt x="5326" y="687"/>
                  </a:lnTo>
                  <a:lnTo>
                    <a:pt x="5324" y="685"/>
                  </a:lnTo>
                  <a:lnTo>
                    <a:pt x="5322" y="685"/>
                  </a:lnTo>
                  <a:lnTo>
                    <a:pt x="5320" y="685"/>
                  </a:lnTo>
                  <a:lnTo>
                    <a:pt x="5320" y="687"/>
                  </a:lnTo>
                  <a:lnTo>
                    <a:pt x="5320" y="689"/>
                  </a:lnTo>
                  <a:lnTo>
                    <a:pt x="5318" y="689"/>
                  </a:lnTo>
                  <a:lnTo>
                    <a:pt x="5318" y="687"/>
                  </a:lnTo>
                  <a:lnTo>
                    <a:pt x="5316" y="689"/>
                  </a:lnTo>
                  <a:lnTo>
                    <a:pt x="5315" y="689"/>
                  </a:lnTo>
                  <a:lnTo>
                    <a:pt x="5313" y="689"/>
                  </a:lnTo>
                  <a:lnTo>
                    <a:pt x="5313" y="687"/>
                  </a:lnTo>
                  <a:lnTo>
                    <a:pt x="5311" y="685"/>
                  </a:lnTo>
                  <a:lnTo>
                    <a:pt x="5311" y="683"/>
                  </a:lnTo>
                  <a:lnTo>
                    <a:pt x="5309" y="685"/>
                  </a:lnTo>
                  <a:lnTo>
                    <a:pt x="5307" y="683"/>
                  </a:lnTo>
                  <a:lnTo>
                    <a:pt x="5305" y="683"/>
                  </a:lnTo>
                  <a:lnTo>
                    <a:pt x="5305" y="685"/>
                  </a:lnTo>
                  <a:lnTo>
                    <a:pt x="5305" y="687"/>
                  </a:lnTo>
                  <a:lnTo>
                    <a:pt x="5303" y="687"/>
                  </a:lnTo>
                  <a:lnTo>
                    <a:pt x="5305" y="687"/>
                  </a:lnTo>
                  <a:lnTo>
                    <a:pt x="5305" y="689"/>
                  </a:lnTo>
                  <a:lnTo>
                    <a:pt x="5303" y="689"/>
                  </a:lnTo>
                  <a:lnTo>
                    <a:pt x="5301" y="689"/>
                  </a:lnTo>
                  <a:lnTo>
                    <a:pt x="5299" y="689"/>
                  </a:lnTo>
                  <a:lnTo>
                    <a:pt x="5299" y="691"/>
                  </a:lnTo>
                  <a:lnTo>
                    <a:pt x="5297" y="691"/>
                  </a:lnTo>
                  <a:lnTo>
                    <a:pt x="5297" y="693"/>
                  </a:lnTo>
                  <a:lnTo>
                    <a:pt x="5297" y="695"/>
                  </a:lnTo>
                  <a:lnTo>
                    <a:pt x="5297" y="693"/>
                  </a:lnTo>
                  <a:lnTo>
                    <a:pt x="5295" y="693"/>
                  </a:lnTo>
                  <a:lnTo>
                    <a:pt x="5293" y="693"/>
                  </a:lnTo>
                  <a:lnTo>
                    <a:pt x="5291" y="693"/>
                  </a:lnTo>
                  <a:lnTo>
                    <a:pt x="5291" y="691"/>
                  </a:lnTo>
                  <a:lnTo>
                    <a:pt x="5290" y="691"/>
                  </a:lnTo>
                  <a:lnTo>
                    <a:pt x="5290" y="689"/>
                  </a:lnTo>
                  <a:lnTo>
                    <a:pt x="5288" y="689"/>
                  </a:lnTo>
                  <a:lnTo>
                    <a:pt x="5288" y="691"/>
                  </a:lnTo>
                  <a:lnTo>
                    <a:pt x="5286" y="691"/>
                  </a:lnTo>
                  <a:lnTo>
                    <a:pt x="5286" y="693"/>
                  </a:lnTo>
                  <a:lnTo>
                    <a:pt x="5284" y="695"/>
                  </a:lnTo>
                  <a:lnTo>
                    <a:pt x="5282" y="695"/>
                  </a:lnTo>
                  <a:lnTo>
                    <a:pt x="5280" y="695"/>
                  </a:lnTo>
                  <a:lnTo>
                    <a:pt x="5278" y="695"/>
                  </a:lnTo>
                  <a:lnTo>
                    <a:pt x="5276" y="695"/>
                  </a:lnTo>
                  <a:lnTo>
                    <a:pt x="5274" y="695"/>
                  </a:lnTo>
                  <a:lnTo>
                    <a:pt x="5274" y="697"/>
                  </a:lnTo>
                  <a:lnTo>
                    <a:pt x="5272" y="697"/>
                  </a:lnTo>
                  <a:lnTo>
                    <a:pt x="5272" y="695"/>
                  </a:lnTo>
                  <a:lnTo>
                    <a:pt x="5272" y="693"/>
                  </a:lnTo>
                  <a:lnTo>
                    <a:pt x="5270" y="693"/>
                  </a:lnTo>
                  <a:lnTo>
                    <a:pt x="5270" y="691"/>
                  </a:lnTo>
                  <a:lnTo>
                    <a:pt x="5270" y="689"/>
                  </a:lnTo>
                  <a:lnTo>
                    <a:pt x="5268" y="689"/>
                  </a:lnTo>
                  <a:lnTo>
                    <a:pt x="5268" y="687"/>
                  </a:lnTo>
                  <a:lnTo>
                    <a:pt x="5270" y="687"/>
                  </a:lnTo>
                  <a:lnTo>
                    <a:pt x="5270" y="689"/>
                  </a:lnTo>
                  <a:lnTo>
                    <a:pt x="5270" y="687"/>
                  </a:lnTo>
                  <a:lnTo>
                    <a:pt x="5272" y="687"/>
                  </a:lnTo>
                  <a:lnTo>
                    <a:pt x="5274" y="687"/>
                  </a:lnTo>
                  <a:lnTo>
                    <a:pt x="5274" y="685"/>
                  </a:lnTo>
                  <a:lnTo>
                    <a:pt x="5276" y="685"/>
                  </a:lnTo>
                  <a:lnTo>
                    <a:pt x="5278" y="685"/>
                  </a:lnTo>
                  <a:lnTo>
                    <a:pt x="5278" y="687"/>
                  </a:lnTo>
                  <a:lnTo>
                    <a:pt x="5280" y="687"/>
                  </a:lnTo>
                  <a:lnTo>
                    <a:pt x="5282" y="687"/>
                  </a:lnTo>
                  <a:lnTo>
                    <a:pt x="5284" y="687"/>
                  </a:lnTo>
                  <a:lnTo>
                    <a:pt x="5286" y="685"/>
                  </a:lnTo>
                  <a:lnTo>
                    <a:pt x="5288" y="685"/>
                  </a:lnTo>
                  <a:lnTo>
                    <a:pt x="5288" y="683"/>
                  </a:lnTo>
                  <a:lnTo>
                    <a:pt x="5286" y="683"/>
                  </a:lnTo>
                  <a:lnTo>
                    <a:pt x="5286" y="681"/>
                  </a:lnTo>
                  <a:lnTo>
                    <a:pt x="5284" y="681"/>
                  </a:lnTo>
                  <a:lnTo>
                    <a:pt x="5284" y="683"/>
                  </a:lnTo>
                  <a:lnTo>
                    <a:pt x="5282" y="683"/>
                  </a:lnTo>
                  <a:lnTo>
                    <a:pt x="5282" y="681"/>
                  </a:lnTo>
                  <a:lnTo>
                    <a:pt x="5280" y="681"/>
                  </a:lnTo>
                  <a:lnTo>
                    <a:pt x="5278" y="681"/>
                  </a:lnTo>
                  <a:lnTo>
                    <a:pt x="5280" y="679"/>
                  </a:lnTo>
                  <a:lnTo>
                    <a:pt x="5278" y="679"/>
                  </a:lnTo>
                  <a:lnTo>
                    <a:pt x="5278" y="678"/>
                  </a:lnTo>
                  <a:lnTo>
                    <a:pt x="5278" y="676"/>
                  </a:lnTo>
                  <a:lnTo>
                    <a:pt x="5276" y="676"/>
                  </a:lnTo>
                  <a:lnTo>
                    <a:pt x="5274" y="676"/>
                  </a:lnTo>
                  <a:lnTo>
                    <a:pt x="5274" y="674"/>
                  </a:lnTo>
                  <a:lnTo>
                    <a:pt x="5274" y="672"/>
                  </a:lnTo>
                  <a:lnTo>
                    <a:pt x="5272" y="672"/>
                  </a:lnTo>
                  <a:lnTo>
                    <a:pt x="5272" y="674"/>
                  </a:lnTo>
                  <a:lnTo>
                    <a:pt x="5270" y="674"/>
                  </a:lnTo>
                  <a:lnTo>
                    <a:pt x="5268" y="674"/>
                  </a:lnTo>
                  <a:lnTo>
                    <a:pt x="5267" y="674"/>
                  </a:lnTo>
                  <a:lnTo>
                    <a:pt x="5265" y="674"/>
                  </a:lnTo>
                  <a:lnTo>
                    <a:pt x="5267" y="676"/>
                  </a:lnTo>
                  <a:lnTo>
                    <a:pt x="5267" y="678"/>
                  </a:lnTo>
                  <a:lnTo>
                    <a:pt x="5265" y="678"/>
                  </a:lnTo>
                  <a:lnTo>
                    <a:pt x="5263" y="678"/>
                  </a:lnTo>
                  <a:lnTo>
                    <a:pt x="5263" y="676"/>
                  </a:lnTo>
                  <a:lnTo>
                    <a:pt x="5261" y="676"/>
                  </a:lnTo>
                  <a:lnTo>
                    <a:pt x="5259" y="676"/>
                  </a:lnTo>
                  <a:lnTo>
                    <a:pt x="5261" y="676"/>
                  </a:lnTo>
                  <a:lnTo>
                    <a:pt x="5263" y="676"/>
                  </a:lnTo>
                  <a:lnTo>
                    <a:pt x="5263" y="674"/>
                  </a:lnTo>
                  <a:lnTo>
                    <a:pt x="5261" y="674"/>
                  </a:lnTo>
                  <a:lnTo>
                    <a:pt x="5259" y="674"/>
                  </a:lnTo>
                  <a:lnTo>
                    <a:pt x="5259" y="672"/>
                  </a:lnTo>
                  <a:lnTo>
                    <a:pt x="5257" y="672"/>
                  </a:lnTo>
                  <a:lnTo>
                    <a:pt x="5255" y="670"/>
                  </a:lnTo>
                  <a:lnTo>
                    <a:pt x="5253" y="670"/>
                  </a:lnTo>
                  <a:lnTo>
                    <a:pt x="5251" y="670"/>
                  </a:lnTo>
                  <a:lnTo>
                    <a:pt x="5247" y="668"/>
                  </a:lnTo>
                  <a:lnTo>
                    <a:pt x="5245" y="668"/>
                  </a:lnTo>
                  <a:lnTo>
                    <a:pt x="5242" y="668"/>
                  </a:lnTo>
                  <a:lnTo>
                    <a:pt x="5242" y="666"/>
                  </a:lnTo>
                  <a:lnTo>
                    <a:pt x="5242" y="668"/>
                  </a:lnTo>
                  <a:lnTo>
                    <a:pt x="5240" y="668"/>
                  </a:lnTo>
                  <a:lnTo>
                    <a:pt x="5242" y="668"/>
                  </a:lnTo>
                  <a:lnTo>
                    <a:pt x="5238" y="670"/>
                  </a:lnTo>
                  <a:lnTo>
                    <a:pt x="5238" y="672"/>
                  </a:lnTo>
                  <a:lnTo>
                    <a:pt x="5236" y="670"/>
                  </a:lnTo>
                  <a:lnTo>
                    <a:pt x="5236" y="672"/>
                  </a:lnTo>
                  <a:lnTo>
                    <a:pt x="5238" y="672"/>
                  </a:lnTo>
                  <a:lnTo>
                    <a:pt x="5236" y="674"/>
                  </a:lnTo>
                  <a:lnTo>
                    <a:pt x="5238" y="674"/>
                  </a:lnTo>
                  <a:lnTo>
                    <a:pt x="5238" y="676"/>
                  </a:lnTo>
                  <a:lnTo>
                    <a:pt x="5236" y="676"/>
                  </a:lnTo>
                  <a:lnTo>
                    <a:pt x="5236" y="678"/>
                  </a:lnTo>
                  <a:lnTo>
                    <a:pt x="5234" y="678"/>
                  </a:lnTo>
                  <a:lnTo>
                    <a:pt x="5234" y="676"/>
                  </a:lnTo>
                  <a:lnTo>
                    <a:pt x="5234" y="678"/>
                  </a:lnTo>
                  <a:lnTo>
                    <a:pt x="5234" y="676"/>
                  </a:lnTo>
                  <a:lnTo>
                    <a:pt x="5232" y="676"/>
                  </a:lnTo>
                  <a:lnTo>
                    <a:pt x="5232" y="674"/>
                  </a:lnTo>
                  <a:lnTo>
                    <a:pt x="5234" y="674"/>
                  </a:lnTo>
                  <a:lnTo>
                    <a:pt x="5232" y="674"/>
                  </a:lnTo>
                  <a:lnTo>
                    <a:pt x="5232" y="676"/>
                  </a:lnTo>
                  <a:lnTo>
                    <a:pt x="5230" y="678"/>
                  </a:lnTo>
                  <a:lnTo>
                    <a:pt x="5230" y="679"/>
                  </a:lnTo>
                  <a:lnTo>
                    <a:pt x="5232" y="679"/>
                  </a:lnTo>
                  <a:lnTo>
                    <a:pt x="5234" y="678"/>
                  </a:lnTo>
                  <a:lnTo>
                    <a:pt x="5234" y="679"/>
                  </a:lnTo>
                  <a:lnTo>
                    <a:pt x="5236" y="679"/>
                  </a:lnTo>
                  <a:lnTo>
                    <a:pt x="5234" y="681"/>
                  </a:lnTo>
                  <a:lnTo>
                    <a:pt x="5234" y="683"/>
                  </a:lnTo>
                  <a:lnTo>
                    <a:pt x="5232" y="683"/>
                  </a:lnTo>
                  <a:lnTo>
                    <a:pt x="5230" y="683"/>
                  </a:lnTo>
                  <a:lnTo>
                    <a:pt x="5228" y="683"/>
                  </a:lnTo>
                  <a:lnTo>
                    <a:pt x="5226" y="683"/>
                  </a:lnTo>
                  <a:lnTo>
                    <a:pt x="5226" y="681"/>
                  </a:lnTo>
                  <a:lnTo>
                    <a:pt x="5226" y="679"/>
                  </a:lnTo>
                  <a:lnTo>
                    <a:pt x="5224" y="679"/>
                  </a:lnTo>
                  <a:lnTo>
                    <a:pt x="5222" y="678"/>
                  </a:lnTo>
                  <a:lnTo>
                    <a:pt x="5219" y="679"/>
                  </a:lnTo>
                  <a:lnTo>
                    <a:pt x="5217" y="679"/>
                  </a:lnTo>
                  <a:lnTo>
                    <a:pt x="5217" y="681"/>
                  </a:lnTo>
                  <a:lnTo>
                    <a:pt x="5217" y="683"/>
                  </a:lnTo>
                  <a:lnTo>
                    <a:pt x="5215" y="683"/>
                  </a:lnTo>
                  <a:lnTo>
                    <a:pt x="5215" y="681"/>
                  </a:lnTo>
                  <a:lnTo>
                    <a:pt x="5213" y="681"/>
                  </a:lnTo>
                  <a:lnTo>
                    <a:pt x="5213" y="683"/>
                  </a:lnTo>
                  <a:lnTo>
                    <a:pt x="5211" y="683"/>
                  </a:lnTo>
                  <a:lnTo>
                    <a:pt x="5209" y="681"/>
                  </a:lnTo>
                  <a:lnTo>
                    <a:pt x="5207" y="681"/>
                  </a:lnTo>
                  <a:lnTo>
                    <a:pt x="5205" y="681"/>
                  </a:lnTo>
                  <a:lnTo>
                    <a:pt x="5205" y="679"/>
                  </a:lnTo>
                  <a:lnTo>
                    <a:pt x="5203" y="679"/>
                  </a:lnTo>
                  <a:lnTo>
                    <a:pt x="5201" y="679"/>
                  </a:lnTo>
                  <a:lnTo>
                    <a:pt x="5199" y="679"/>
                  </a:lnTo>
                  <a:lnTo>
                    <a:pt x="5199" y="678"/>
                  </a:lnTo>
                  <a:lnTo>
                    <a:pt x="5197" y="678"/>
                  </a:lnTo>
                  <a:lnTo>
                    <a:pt x="5195" y="678"/>
                  </a:lnTo>
                  <a:lnTo>
                    <a:pt x="5194" y="678"/>
                  </a:lnTo>
                  <a:lnTo>
                    <a:pt x="5192" y="679"/>
                  </a:lnTo>
                  <a:lnTo>
                    <a:pt x="5194" y="681"/>
                  </a:lnTo>
                  <a:lnTo>
                    <a:pt x="5192" y="683"/>
                  </a:lnTo>
                  <a:lnTo>
                    <a:pt x="5194" y="683"/>
                  </a:lnTo>
                  <a:lnTo>
                    <a:pt x="5192" y="683"/>
                  </a:lnTo>
                  <a:lnTo>
                    <a:pt x="5194" y="683"/>
                  </a:lnTo>
                  <a:lnTo>
                    <a:pt x="5194" y="685"/>
                  </a:lnTo>
                  <a:lnTo>
                    <a:pt x="5192" y="685"/>
                  </a:lnTo>
                  <a:lnTo>
                    <a:pt x="5190" y="685"/>
                  </a:lnTo>
                  <a:lnTo>
                    <a:pt x="5188" y="687"/>
                  </a:lnTo>
                  <a:lnTo>
                    <a:pt x="5188" y="685"/>
                  </a:lnTo>
                  <a:lnTo>
                    <a:pt x="5186" y="685"/>
                  </a:lnTo>
                  <a:lnTo>
                    <a:pt x="5186" y="683"/>
                  </a:lnTo>
                  <a:lnTo>
                    <a:pt x="5184" y="683"/>
                  </a:lnTo>
                  <a:lnTo>
                    <a:pt x="5186" y="681"/>
                  </a:lnTo>
                  <a:lnTo>
                    <a:pt x="5186" y="679"/>
                  </a:lnTo>
                  <a:lnTo>
                    <a:pt x="5188" y="679"/>
                  </a:lnTo>
                  <a:lnTo>
                    <a:pt x="5186" y="678"/>
                  </a:lnTo>
                  <a:lnTo>
                    <a:pt x="5186" y="679"/>
                  </a:lnTo>
                  <a:lnTo>
                    <a:pt x="5186" y="678"/>
                  </a:lnTo>
                  <a:lnTo>
                    <a:pt x="5184" y="678"/>
                  </a:lnTo>
                  <a:lnTo>
                    <a:pt x="5184" y="679"/>
                  </a:lnTo>
                  <a:lnTo>
                    <a:pt x="5182" y="678"/>
                  </a:lnTo>
                  <a:lnTo>
                    <a:pt x="5180" y="678"/>
                  </a:lnTo>
                  <a:lnTo>
                    <a:pt x="5178" y="678"/>
                  </a:lnTo>
                  <a:lnTo>
                    <a:pt x="5176" y="679"/>
                  </a:lnTo>
                  <a:lnTo>
                    <a:pt x="5176" y="678"/>
                  </a:lnTo>
                  <a:lnTo>
                    <a:pt x="5174" y="678"/>
                  </a:lnTo>
                  <a:lnTo>
                    <a:pt x="5174" y="679"/>
                  </a:lnTo>
                  <a:lnTo>
                    <a:pt x="5172" y="679"/>
                  </a:lnTo>
                  <a:lnTo>
                    <a:pt x="5169" y="679"/>
                  </a:lnTo>
                  <a:lnTo>
                    <a:pt x="5165" y="679"/>
                  </a:lnTo>
                  <a:lnTo>
                    <a:pt x="5167" y="679"/>
                  </a:lnTo>
                  <a:lnTo>
                    <a:pt x="5163" y="679"/>
                  </a:lnTo>
                  <a:lnTo>
                    <a:pt x="5161" y="679"/>
                  </a:lnTo>
                  <a:lnTo>
                    <a:pt x="5163" y="679"/>
                  </a:lnTo>
                  <a:lnTo>
                    <a:pt x="5161" y="679"/>
                  </a:lnTo>
                  <a:lnTo>
                    <a:pt x="5157" y="679"/>
                  </a:lnTo>
                  <a:lnTo>
                    <a:pt x="5155" y="678"/>
                  </a:lnTo>
                  <a:lnTo>
                    <a:pt x="5153" y="678"/>
                  </a:lnTo>
                  <a:lnTo>
                    <a:pt x="5153" y="679"/>
                  </a:lnTo>
                  <a:lnTo>
                    <a:pt x="5149" y="681"/>
                  </a:lnTo>
                  <a:lnTo>
                    <a:pt x="5147" y="681"/>
                  </a:lnTo>
                  <a:lnTo>
                    <a:pt x="5146" y="681"/>
                  </a:lnTo>
                  <a:lnTo>
                    <a:pt x="5146" y="679"/>
                  </a:lnTo>
                  <a:lnTo>
                    <a:pt x="5144" y="679"/>
                  </a:lnTo>
                  <a:lnTo>
                    <a:pt x="5142" y="679"/>
                  </a:lnTo>
                  <a:lnTo>
                    <a:pt x="5138" y="681"/>
                  </a:lnTo>
                  <a:lnTo>
                    <a:pt x="5132" y="683"/>
                  </a:lnTo>
                  <a:lnTo>
                    <a:pt x="5128" y="687"/>
                  </a:lnTo>
                  <a:lnTo>
                    <a:pt x="5126" y="689"/>
                  </a:lnTo>
                  <a:lnTo>
                    <a:pt x="5124" y="689"/>
                  </a:lnTo>
                  <a:lnTo>
                    <a:pt x="5124" y="691"/>
                  </a:lnTo>
                  <a:lnTo>
                    <a:pt x="5123" y="693"/>
                  </a:lnTo>
                  <a:lnTo>
                    <a:pt x="5121" y="699"/>
                  </a:lnTo>
                  <a:lnTo>
                    <a:pt x="5119" y="701"/>
                  </a:lnTo>
                  <a:lnTo>
                    <a:pt x="5117" y="702"/>
                  </a:lnTo>
                  <a:lnTo>
                    <a:pt x="5115" y="704"/>
                  </a:lnTo>
                  <a:lnTo>
                    <a:pt x="5111" y="706"/>
                  </a:lnTo>
                  <a:lnTo>
                    <a:pt x="5111" y="708"/>
                  </a:lnTo>
                  <a:lnTo>
                    <a:pt x="5109" y="708"/>
                  </a:lnTo>
                  <a:lnTo>
                    <a:pt x="5107" y="708"/>
                  </a:lnTo>
                  <a:lnTo>
                    <a:pt x="5107" y="710"/>
                  </a:lnTo>
                  <a:lnTo>
                    <a:pt x="5103" y="714"/>
                  </a:lnTo>
                  <a:lnTo>
                    <a:pt x="5103" y="716"/>
                  </a:lnTo>
                  <a:lnTo>
                    <a:pt x="5101" y="718"/>
                  </a:lnTo>
                  <a:lnTo>
                    <a:pt x="5099" y="724"/>
                  </a:lnTo>
                  <a:lnTo>
                    <a:pt x="5099" y="725"/>
                  </a:lnTo>
                  <a:lnTo>
                    <a:pt x="5099" y="727"/>
                  </a:lnTo>
                  <a:lnTo>
                    <a:pt x="5098" y="727"/>
                  </a:lnTo>
                  <a:lnTo>
                    <a:pt x="5098" y="729"/>
                  </a:lnTo>
                  <a:lnTo>
                    <a:pt x="5096" y="729"/>
                  </a:lnTo>
                  <a:lnTo>
                    <a:pt x="5094" y="729"/>
                  </a:lnTo>
                  <a:lnTo>
                    <a:pt x="5092" y="729"/>
                  </a:lnTo>
                  <a:lnTo>
                    <a:pt x="5092" y="731"/>
                  </a:lnTo>
                  <a:lnTo>
                    <a:pt x="5090" y="733"/>
                  </a:lnTo>
                  <a:lnTo>
                    <a:pt x="5090" y="737"/>
                  </a:lnTo>
                  <a:lnTo>
                    <a:pt x="5088" y="737"/>
                  </a:lnTo>
                  <a:lnTo>
                    <a:pt x="5086" y="737"/>
                  </a:lnTo>
                  <a:lnTo>
                    <a:pt x="5084" y="739"/>
                  </a:lnTo>
                  <a:lnTo>
                    <a:pt x="5084" y="741"/>
                  </a:lnTo>
                  <a:lnTo>
                    <a:pt x="5082" y="743"/>
                  </a:lnTo>
                  <a:lnTo>
                    <a:pt x="5080" y="743"/>
                  </a:lnTo>
                  <a:lnTo>
                    <a:pt x="5078" y="743"/>
                  </a:lnTo>
                  <a:lnTo>
                    <a:pt x="5078" y="745"/>
                  </a:lnTo>
                  <a:lnTo>
                    <a:pt x="5076" y="745"/>
                  </a:lnTo>
                  <a:lnTo>
                    <a:pt x="5076" y="747"/>
                  </a:lnTo>
                  <a:lnTo>
                    <a:pt x="5075" y="747"/>
                  </a:lnTo>
                  <a:lnTo>
                    <a:pt x="5075" y="749"/>
                  </a:lnTo>
                  <a:lnTo>
                    <a:pt x="5075" y="750"/>
                  </a:lnTo>
                  <a:lnTo>
                    <a:pt x="5073" y="750"/>
                  </a:lnTo>
                  <a:lnTo>
                    <a:pt x="5071" y="752"/>
                  </a:lnTo>
                  <a:lnTo>
                    <a:pt x="5069" y="752"/>
                  </a:lnTo>
                  <a:lnTo>
                    <a:pt x="5069" y="754"/>
                  </a:lnTo>
                  <a:lnTo>
                    <a:pt x="5069" y="756"/>
                  </a:lnTo>
                  <a:lnTo>
                    <a:pt x="5069" y="758"/>
                  </a:lnTo>
                  <a:lnTo>
                    <a:pt x="5069" y="756"/>
                  </a:lnTo>
                  <a:lnTo>
                    <a:pt x="5069" y="754"/>
                  </a:lnTo>
                  <a:lnTo>
                    <a:pt x="5069" y="756"/>
                  </a:lnTo>
                  <a:lnTo>
                    <a:pt x="5067" y="756"/>
                  </a:lnTo>
                  <a:lnTo>
                    <a:pt x="5067" y="758"/>
                  </a:lnTo>
                  <a:lnTo>
                    <a:pt x="5067" y="760"/>
                  </a:lnTo>
                  <a:lnTo>
                    <a:pt x="5065" y="760"/>
                  </a:lnTo>
                  <a:lnTo>
                    <a:pt x="5065" y="762"/>
                  </a:lnTo>
                  <a:lnTo>
                    <a:pt x="5063" y="762"/>
                  </a:lnTo>
                  <a:lnTo>
                    <a:pt x="5063" y="764"/>
                  </a:lnTo>
                  <a:lnTo>
                    <a:pt x="5061" y="764"/>
                  </a:lnTo>
                  <a:lnTo>
                    <a:pt x="5063" y="764"/>
                  </a:lnTo>
                  <a:lnTo>
                    <a:pt x="5061" y="764"/>
                  </a:lnTo>
                  <a:lnTo>
                    <a:pt x="5063" y="766"/>
                  </a:lnTo>
                  <a:lnTo>
                    <a:pt x="5065" y="766"/>
                  </a:lnTo>
                  <a:lnTo>
                    <a:pt x="5065" y="768"/>
                  </a:lnTo>
                  <a:lnTo>
                    <a:pt x="5063" y="768"/>
                  </a:lnTo>
                  <a:lnTo>
                    <a:pt x="5061" y="768"/>
                  </a:lnTo>
                  <a:lnTo>
                    <a:pt x="5061" y="770"/>
                  </a:lnTo>
                  <a:lnTo>
                    <a:pt x="5059" y="770"/>
                  </a:lnTo>
                  <a:lnTo>
                    <a:pt x="5057" y="772"/>
                  </a:lnTo>
                  <a:lnTo>
                    <a:pt x="5057" y="773"/>
                  </a:lnTo>
                  <a:lnTo>
                    <a:pt x="5055" y="775"/>
                  </a:lnTo>
                  <a:lnTo>
                    <a:pt x="5053" y="777"/>
                  </a:lnTo>
                  <a:lnTo>
                    <a:pt x="5051" y="777"/>
                  </a:lnTo>
                  <a:lnTo>
                    <a:pt x="5051" y="779"/>
                  </a:lnTo>
                  <a:lnTo>
                    <a:pt x="5051" y="781"/>
                  </a:lnTo>
                  <a:lnTo>
                    <a:pt x="5050" y="781"/>
                  </a:lnTo>
                  <a:lnTo>
                    <a:pt x="5048" y="781"/>
                  </a:lnTo>
                  <a:lnTo>
                    <a:pt x="5048" y="783"/>
                  </a:lnTo>
                  <a:lnTo>
                    <a:pt x="5046" y="783"/>
                  </a:lnTo>
                  <a:lnTo>
                    <a:pt x="5046" y="785"/>
                  </a:lnTo>
                  <a:lnTo>
                    <a:pt x="5044" y="785"/>
                  </a:lnTo>
                  <a:lnTo>
                    <a:pt x="5042" y="787"/>
                  </a:lnTo>
                  <a:lnTo>
                    <a:pt x="5042" y="789"/>
                  </a:lnTo>
                  <a:lnTo>
                    <a:pt x="5040" y="789"/>
                  </a:lnTo>
                  <a:lnTo>
                    <a:pt x="5040" y="791"/>
                  </a:lnTo>
                  <a:lnTo>
                    <a:pt x="5038" y="791"/>
                  </a:lnTo>
                  <a:lnTo>
                    <a:pt x="5036" y="791"/>
                  </a:lnTo>
                  <a:lnTo>
                    <a:pt x="5036" y="793"/>
                  </a:lnTo>
                  <a:lnTo>
                    <a:pt x="5036" y="791"/>
                  </a:lnTo>
                  <a:lnTo>
                    <a:pt x="5036" y="793"/>
                  </a:lnTo>
                  <a:lnTo>
                    <a:pt x="5034" y="793"/>
                  </a:lnTo>
                  <a:lnTo>
                    <a:pt x="5034" y="795"/>
                  </a:lnTo>
                  <a:lnTo>
                    <a:pt x="5032" y="797"/>
                  </a:lnTo>
                  <a:lnTo>
                    <a:pt x="5032" y="798"/>
                  </a:lnTo>
                  <a:lnTo>
                    <a:pt x="5030" y="798"/>
                  </a:lnTo>
                  <a:lnTo>
                    <a:pt x="5030" y="800"/>
                  </a:lnTo>
                  <a:lnTo>
                    <a:pt x="5028" y="800"/>
                  </a:lnTo>
                  <a:lnTo>
                    <a:pt x="5028" y="802"/>
                  </a:lnTo>
                  <a:lnTo>
                    <a:pt x="5027" y="802"/>
                  </a:lnTo>
                  <a:lnTo>
                    <a:pt x="5025" y="802"/>
                  </a:lnTo>
                  <a:lnTo>
                    <a:pt x="5025" y="804"/>
                  </a:lnTo>
                  <a:lnTo>
                    <a:pt x="5023" y="804"/>
                  </a:lnTo>
                  <a:lnTo>
                    <a:pt x="5021" y="806"/>
                  </a:lnTo>
                  <a:lnTo>
                    <a:pt x="5019" y="808"/>
                  </a:lnTo>
                  <a:lnTo>
                    <a:pt x="5017" y="808"/>
                  </a:lnTo>
                  <a:lnTo>
                    <a:pt x="5017" y="810"/>
                  </a:lnTo>
                  <a:lnTo>
                    <a:pt x="5015" y="810"/>
                  </a:lnTo>
                  <a:lnTo>
                    <a:pt x="5015" y="812"/>
                  </a:lnTo>
                  <a:lnTo>
                    <a:pt x="5015" y="814"/>
                  </a:lnTo>
                  <a:lnTo>
                    <a:pt x="5017" y="816"/>
                  </a:lnTo>
                  <a:lnTo>
                    <a:pt x="5023" y="818"/>
                  </a:lnTo>
                  <a:lnTo>
                    <a:pt x="5023" y="820"/>
                  </a:lnTo>
                  <a:lnTo>
                    <a:pt x="5025" y="820"/>
                  </a:lnTo>
                  <a:lnTo>
                    <a:pt x="5027" y="820"/>
                  </a:lnTo>
                  <a:lnTo>
                    <a:pt x="5028" y="820"/>
                  </a:lnTo>
                  <a:lnTo>
                    <a:pt x="5030" y="820"/>
                  </a:lnTo>
                  <a:lnTo>
                    <a:pt x="5032" y="818"/>
                  </a:lnTo>
                  <a:lnTo>
                    <a:pt x="5032" y="820"/>
                  </a:lnTo>
                  <a:lnTo>
                    <a:pt x="5034" y="820"/>
                  </a:lnTo>
                  <a:lnTo>
                    <a:pt x="5036" y="820"/>
                  </a:lnTo>
                  <a:lnTo>
                    <a:pt x="5038" y="820"/>
                  </a:lnTo>
                  <a:lnTo>
                    <a:pt x="5038" y="818"/>
                  </a:lnTo>
                  <a:lnTo>
                    <a:pt x="5038" y="816"/>
                  </a:lnTo>
                  <a:lnTo>
                    <a:pt x="5040" y="818"/>
                  </a:lnTo>
                  <a:lnTo>
                    <a:pt x="5038" y="818"/>
                  </a:lnTo>
                  <a:lnTo>
                    <a:pt x="5040" y="818"/>
                  </a:lnTo>
                  <a:lnTo>
                    <a:pt x="5040" y="820"/>
                  </a:lnTo>
                  <a:lnTo>
                    <a:pt x="5040" y="818"/>
                  </a:lnTo>
                  <a:lnTo>
                    <a:pt x="5042" y="818"/>
                  </a:lnTo>
                  <a:lnTo>
                    <a:pt x="5042" y="820"/>
                  </a:lnTo>
                  <a:lnTo>
                    <a:pt x="5042" y="821"/>
                  </a:lnTo>
                  <a:lnTo>
                    <a:pt x="5042" y="823"/>
                  </a:lnTo>
                  <a:lnTo>
                    <a:pt x="5040" y="823"/>
                  </a:lnTo>
                  <a:lnTo>
                    <a:pt x="5040" y="825"/>
                  </a:lnTo>
                  <a:lnTo>
                    <a:pt x="5042" y="827"/>
                  </a:lnTo>
                  <a:lnTo>
                    <a:pt x="5040" y="827"/>
                  </a:lnTo>
                  <a:lnTo>
                    <a:pt x="5042" y="829"/>
                  </a:lnTo>
                  <a:lnTo>
                    <a:pt x="5040" y="829"/>
                  </a:lnTo>
                  <a:lnTo>
                    <a:pt x="5040" y="831"/>
                  </a:lnTo>
                  <a:lnTo>
                    <a:pt x="5042" y="831"/>
                  </a:lnTo>
                  <a:lnTo>
                    <a:pt x="5040" y="833"/>
                  </a:lnTo>
                  <a:lnTo>
                    <a:pt x="5040" y="835"/>
                  </a:lnTo>
                  <a:lnTo>
                    <a:pt x="5040" y="837"/>
                  </a:lnTo>
                  <a:lnTo>
                    <a:pt x="5038" y="837"/>
                  </a:lnTo>
                  <a:lnTo>
                    <a:pt x="5040" y="839"/>
                  </a:lnTo>
                  <a:lnTo>
                    <a:pt x="5040" y="841"/>
                  </a:lnTo>
                  <a:lnTo>
                    <a:pt x="5042" y="841"/>
                  </a:lnTo>
                  <a:lnTo>
                    <a:pt x="5042" y="839"/>
                  </a:lnTo>
                  <a:lnTo>
                    <a:pt x="5044" y="839"/>
                  </a:lnTo>
                  <a:lnTo>
                    <a:pt x="5046" y="841"/>
                  </a:lnTo>
                  <a:lnTo>
                    <a:pt x="5048" y="841"/>
                  </a:lnTo>
                  <a:lnTo>
                    <a:pt x="5048" y="839"/>
                  </a:lnTo>
                  <a:lnTo>
                    <a:pt x="5048" y="837"/>
                  </a:lnTo>
                  <a:lnTo>
                    <a:pt x="5050" y="835"/>
                  </a:lnTo>
                  <a:lnTo>
                    <a:pt x="5048" y="835"/>
                  </a:lnTo>
                  <a:lnTo>
                    <a:pt x="5046" y="833"/>
                  </a:lnTo>
                  <a:lnTo>
                    <a:pt x="5046" y="831"/>
                  </a:lnTo>
                  <a:lnTo>
                    <a:pt x="5048" y="829"/>
                  </a:lnTo>
                  <a:lnTo>
                    <a:pt x="5050" y="829"/>
                  </a:lnTo>
                  <a:lnTo>
                    <a:pt x="5050" y="827"/>
                  </a:lnTo>
                  <a:lnTo>
                    <a:pt x="5051" y="827"/>
                  </a:lnTo>
                  <a:lnTo>
                    <a:pt x="5053" y="827"/>
                  </a:lnTo>
                  <a:lnTo>
                    <a:pt x="5055" y="827"/>
                  </a:lnTo>
                  <a:lnTo>
                    <a:pt x="5053" y="829"/>
                  </a:lnTo>
                  <a:lnTo>
                    <a:pt x="5053" y="831"/>
                  </a:lnTo>
                  <a:lnTo>
                    <a:pt x="5051" y="831"/>
                  </a:lnTo>
                  <a:lnTo>
                    <a:pt x="5051" y="833"/>
                  </a:lnTo>
                  <a:lnTo>
                    <a:pt x="5051" y="831"/>
                  </a:lnTo>
                  <a:lnTo>
                    <a:pt x="5050" y="831"/>
                  </a:lnTo>
                  <a:lnTo>
                    <a:pt x="5050" y="833"/>
                  </a:lnTo>
                  <a:lnTo>
                    <a:pt x="5050" y="835"/>
                  </a:lnTo>
                  <a:lnTo>
                    <a:pt x="5051" y="835"/>
                  </a:lnTo>
                  <a:lnTo>
                    <a:pt x="5053" y="837"/>
                  </a:lnTo>
                  <a:lnTo>
                    <a:pt x="5055" y="837"/>
                  </a:lnTo>
                  <a:lnTo>
                    <a:pt x="5057" y="837"/>
                  </a:lnTo>
                  <a:lnTo>
                    <a:pt x="5057" y="839"/>
                  </a:lnTo>
                  <a:lnTo>
                    <a:pt x="5055" y="839"/>
                  </a:lnTo>
                  <a:lnTo>
                    <a:pt x="5053" y="841"/>
                  </a:lnTo>
                  <a:lnTo>
                    <a:pt x="5053" y="843"/>
                  </a:lnTo>
                  <a:lnTo>
                    <a:pt x="5051" y="843"/>
                  </a:lnTo>
                  <a:lnTo>
                    <a:pt x="5051" y="845"/>
                  </a:lnTo>
                  <a:lnTo>
                    <a:pt x="5050" y="845"/>
                  </a:lnTo>
                  <a:lnTo>
                    <a:pt x="5050" y="846"/>
                  </a:lnTo>
                  <a:lnTo>
                    <a:pt x="5048" y="846"/>
                  </a:lnTo>
                  <a:lnTo>
                    <a:pt x="5048" y="848"/>
                  </a:lnTo>
                  <a:lnTo>
                    <a:pt x="5050" y="848"/>
                  </a:lnTo>
                  <a:lnTo>
                    <a:pt x="5051" y="848"/>
                  </a:lnTo>
                  <a:lnTo>
                    <a:pt x="5055" y="848"/>
                  </a:lnTo>
                  <a:lnTo>
                    <a:pt x="5059" y="846"/>
                  </a:lnTo>
                  <a:lnTo>
                    <a:pt x="5061" y="845"/>
                  </a:lnTo>
                  <a:lnTo>
                    <a:pt x="5063" y="845"/>
                  </a:lnTo>
                  <a:lnTo>
                    <a:pt x="5063" y="843"/>
                  </a:lnTo>
                  <a:lnTo>
                    <a:pt x="5065" y="843"/>
                  </a:lnTo>
                  <a:lnTo>
                    <a:pt x="5065" y="839"/>
                  </a:lnTo>
                  <a:lnTo>
                    <a:pt x="5067" y="839"/>
                  </a:lnTo>
                  <a:lnTo>
                    <a:pt x="5067" y="837"/>
                  </a:lnTo>
                  <a:lnTo>
                    <a:pt x="5069" y="835"/>
                  </a:lnTo>
                  <a:lnTo>
                    <a:pt x="5069" y="837"/>
                  </a:lnTo>
                  <a:lnTo>
                    <a:pt x="5069" y="839"/>
                  </a:lnTo>
                  <a:lnTo>
                    <a:pt x="5069" y="841"/>
                  </a:lnTo>
                  <a:lnTo>
                    <a:pt x="5067" y="845"/>
                  </a:lnTo>
                  <a:lnTo>
                    <a:pt x="5065" y="845"/>
                  </a:lnTo>
                  <a:lnTo>
                    <a:pt x="5065" y="846"/>
                  </a:lnTo>
                  <a:lnTo>
                    <a:pt x="5065" y="848"/>
                  </a:lnTo>
                  <a:lnTo>
                    <a:pt x="5063" y="848"/>
                  </a:lnTo>
                  <a:lnTo>
                    <a:pt x="5065" y="848"/>
                  </a:lnTo>
                  <a:lnTo>
                    <a:pt x="5067" y="848"/>
                  </a:lnTo>
                  <a:lnTo>
                    <a:pt x="5069" y="848"/>
                  </a:lnTo>
                  <a:lnTo>
                    <a:pt x="5069" y="846"/>
                  </a:lnTo>
                  <a:lnTo>
                    <a:pt x="5071" y="843"/>
                  </a:lnTo>
                  <a:lnTo>
                    <a:pt x="5071" y="841"/>
                  </a:lnTo>
                  <a:lnTo>
                    <a:pt x="5071" y="839"/>
                  </a:lnTo>
                  <a:lnTo>
                    <a:pt x="5073" y="837"/>
                  </a:lnTo>
                  <a:lnTo>
                    <a:pt x="5073" y="835"/>
                  </a:lnTo>
                  <a:lnTo>
                    <a:pt x="5073" y="833"/>
                  </a:lnTo>
                  <a:lnTo>
                    <a:pt x="5071" y="833"/>
                  </a:lnTo>
                  <a:lnTo>
                    <a:pt x="5071" y="831"/>
                  </a:lnTo>
                  <a:lnTo>
                    <a:pt x="5073" y="831"/>
                  </a:lnTo>
                  <a:lnTo>
                    <a:pt x="5073" y="829"/>
                  </a:lnTo>
                  <a:lnTo>
                    <a:pt x="5073" y="827"/>
                  </a:lnTo>
                  <a:lnTo>
                    <a:pt x="5071" y="827"/>
                  </a:lnTo>
                  <a:lnTo>
                    <a:pt x="5073" y="827"/>
                  </a:lnTo>
                  <a:lnTo>
                    <a:pt x="5075" y="829"/>
                  </a:lnTo>
                  <a:lnTo>
                    <a:pt x="5078" y="829"/>
                  </a:lnTo>
                  <a:lnTo>
                    <a:pt x="5080" y="831"/>
                  </a:lnTo>
                  <a:lnTo>
                    <a:pt x="5082" y="829"/>
                  </a:lnTo>
                  <a:lnTo>
                    <a:pt x="5086" y="827"/>
                  </a:lnTo>
                  <a:lnTo>
                    <a:pt x="5088" y="827"/>
                  </a:lnTo>
                  <a:lnTo>
                    <a:pt x="5088" y="829"/>
                  </a:lnTo>
                  <a:lnTo>
                    <a:pt x="5090" y="829"/>
                  </a:lnTo>
                  <a:lnTo>
                    <a:pt x="5090" y="831"/>
                  </a:lnTo>
                  <a:lnTo>
                    <a:pt x="5090" y="829"/>
                  </a:lnTo>
                  <a:lnTo>
                    <a:pt x="5090" y="831"/>
                  </a:lnTo>
                  <a:lnTo>
                    <a:pt x="5092" y="831"/>
                  </a:lnTo>
                  <a:lnTo>
                    <a:pt x="5092" y="833"/>
                  </a:lnTo>
                  <a:lnTo>
                    <a:pt x="5094" y="833"/>
                  </a:lnTo>
                  <a:lnTo>
                    <a:pt x="5096" y="833"/>
                  </a:lnTo>
                  <a:lnTo>
                    <a:pt x="5096" y="835"/>
                  </a:lnTo>
                  <a:lnTo>
                    <a:pt x="5096" y="837"/>
                  </a:lnTo>
                  <a:lnTo>
                    <a:pt x="5098" y="837"/>
                  </a:lnTo>
                  <a:lnTo>
                    <a:pt x="5096" y="837"/>
                  </a:lnTo>
                  <a:lnTo>
                    <a:pt x="5096" y="839"/>
                  </a:lnTo>
                  <a:lnTo>
                    <a:pt x="5098" y="841"/>
                  </a:lnTo>
                  <a:lnTo>
                    <a:pt x="5099" y="841"/>
                  </a:lnTo>
                  <a:lnTo>
                    <a:pt x="5099" y="843"/>
                  </a:lnTo>
                  <a:lnTo>
                    <a:pt x="5101" y="843"/>
                  </a:lnTo>
                  <a:lnTo>
                    <a:pt x="5101" y="845"/>
                  </a:lnTo>
                  <a:lnTo>
                    <a:pt x="5101" y="846"/>
                  </a:lnTo>
                  <a:lnTo>
                    <a:pt x="5103" y="846"/>
                  </a:lnTo>
                  <a:lnTo>
                    <a:pt x="5109" y="848"/>
                  </a:lnTo>
                  <a:lnTo>
                    <a:pt x="5109" y="850"/>
                  </a:lnTo>
                  <a:lnTo>
                    <a:pt x="5107" y="848"/>
                  </a:lnTo>
                  <a:lnTo>
                    <a:pt x="5107" y="850"/>
                  </a:lnTo>
                  <a:lnTo>
                    <a:pt x="5109" y="850"/>
                  </a:lnTo>
                  <a:lnTo>
                    <a:pt x="5109" y="852"/>
                  </a:lnTo>
                  <a:lnTo>
                    <a:pt x="5111" y="852"/>
                  </a:lnTo>
                  <a:lnTo>
                    <a:pt x="5111" y="854"/>
                  </a:lnTo>
                  <a:lnTo>
                    <a:pt x="5115" y="854"/>
                  </a:lnTo>
                  <a:lnTo>
                    <a:pt x="5115" y="856"/>
                  </a:lnTo>
                  <a:lnTo>
                    <a:pt x="5113" y="856"/>
                  </a:lnTo>
                  <a:lnTo>
                    <a:pt x="5115" y="856"/>
                  </a:lnTo>
                  <a:lnTo>
                    <a:pt x="5115" y="858"/>
                  </a:lnTo>
                  <a:lnTo>
                    <a:pt x="5113" y="858"/>
                  </a:lnTo>
                  <a:lnTo>
                    <a:pt x="5113" y="860"/>
                  </a:lnTo>
                  <a:lnTo>
                    <a:pt x="5111" y="860"/>
                  </a:lnTo>
                  <a:lnTo>
                    <a:pt x="5111" y="862"/>
                  </a:lnTo>
                  <a:lnTo>
                    <a:pt x="5113" y="862"/>
                  </a:lnTo>
                  <a:lnTo>
                    <a:pt x="5111" y="862"/>
                  </a:lnTo>
                  <a:lnTo>
                    <a:pt x="5109" y="862"/>
                  </a:lnTo>
                  <a:lnTo>
                    <a:pt x="5107" y="862"/>
                  </a:lnTo>
                  <a:lnTo>
                    <a:pt x="5107" y="860"/>
                  </a:lnTo>
                  <a:lnTo>
                    <a:pt x="5105" y="860"/>
                  </a:lnTo>
                  <a:lnTo>
                    <a:pt x="5105" y="858"/>
                  </a:lnTo>
                  <a:lnTo>
                    <a:pt x="5103" y="858"/>
                  </a:lnTo>
                  <a:lnTo>
                    <a:pt x="5103" y="860"/>
                  </a:lnTo>
                  <a:lnTo>
                    <a:pt x="5105" y="860"/>
                  </a:lnTo>
                  <a:lnTo>
                    <a:pt x="5105" y="862"/>
                  </a:lnTo>
                  <a:lnTo>
                    <a:pt x="5107" y="862"/>
                  </a:lnTo>
                  <a:lnTo>
                    <a:pt x="5107" y="864"/>
                  </a:lnTo>
                  <a:lnTo>
                    <a:pt x="5109" y="864"/>
                  </a:lnTo>
                  <a:lnTo>
                    <a:pt x="5109" y="866"/>
                  </a:lnTo>
                  <a:lnTo>
                    <a:pt x="5111" y="866"/>
                  </a:lnTo>
                  <a:lnTo>
                    <a:pt x="5113" y="866"/>
                  </a:lnTo>
                  <a:lnTo>
                    <a:pt x="5111" y="868"/>
                  </a:lnTo>
                  <a:lnTo>
                    <a:pt x="5111" y="869"/>
                  </a:lnTo>
                  <a:lnTo>
                    <a:pt x="5113" y="869"/>
                  </a:lnTo>
                  <a:lnTo>
                    <a:pt x="5113" y="871"/>
                  </a:lnTo>
                  <a:lnTo>
                    <a:pt x="5113" y="873"/>
                  </a:lnTo>
                  <a:lnTo>
                    <a:pt x="5111" y="875"/>
                  </a:lnTo>
                  <a:lnTo>
                    <a:pt x="5109" y="877"/>
                  </a:lnTo>
                  <a:lnTo>
                    <a:pt x="5111" y="879"/>
                  </a:lnTo>
                  <a:lnTo>
                    <a:pt x="5113" y="879"/>
                  </a:lnTo>
                  <a:lnTo>
                    <a:pt x="5113" y="881"/>
                  </a:lnTo>
                  <a:lnTo>
                    <a:pt x="5115" y="883"/>
                  </a:lnTo>
                  <a:lnTo>
                    <a:pt x="5117" y="883"/>
                  </a:lnTo>
                  <a:lnTo>
                    <a:pt x="5117" y="885"/>
                  </a:lnTo>
                  <a:lnTo>
                    <a:pt x="5117" y="883"/>
                  </a:lnTo>
                  <a:lnTo>
                    <a:pt x="5115" y="883"/>
                  </a:lnTo>
                  <a:lnTo>
                    <a:pt x="5115" y="885"/>
                  </a:lnTo>
                  <a:lnTo>
                    <a:pt x="5113" y="885"/>
                  </a:lnTo>
                  <a:lnTo>
                    <a:pt x="5113" y="887"/>
                  </a:lnTo>
                  <a:lnTo>
                    <a:pt x="5113" y="889"/>
                  </a:lnTo>
                  <a:lnTo>
                    <a:pt x="5115" y="889"/>
                  </a:lnTo>
                  <a:lnTo>
                    <a:pt x="5115" y="891"/>
                  </a:lnTo>
                  <a:lnTo>
                    <a:pt x="5113" y="891"/>
                  </a:lnTo>
                  <a:lnTo>
                    <a:pt x="5113" y="893"/>
                  </a:lnTo>
                  <a:lnTo>
                    <a:pt x="5111" y="893"/>
                  </a:lnTo>
                  <a:lnTo>
                    <a:pt x="5111" y="894"/>
                  </a:lnTo>
                  <a:lnTo>
                    <a:pt x="5109" y="896"/>
                  </a:lnTo>
                  <a:lnTo>
                    <a:pt x="5107" y="896"/>
                  </a:lnTo>
                  <a:lnTo>
                    <a:pt x="5107" y="898"/>
                  </a:lnTo>
                  <a:lnTo>
                    <a:pt x="5107" y="900"/>
                  </a:lnTo>
                  <a:lnTo>
                    <a:pt x="5107" y="902"/>
                  </a:lnTo>
                  <a:lnTo>
                    <a:pt x="5105" y="902"/>
                  </a:lnTo>
                  <a:lnTo>
                    <a:pt x="5105" y="904"/>
                  </a:lnTo>
                  <a:lnTo>
                    <a:pt x="5105" y="902"/>
                  </a:lnTo>
                  <a:lnTo>
                    <a:pt x="5107" y="902"/>
                  </a:lnTo>
                  <a:lnTo>
                    <a:pt x="5107" y="904"/>
                  </a:lnTo>
                  <a:lnTo>
                    <a:pt x="5105" y="904"/>
                  </a:lnTo>
                  <a:lnTo>
                    <a:pt x="5105" y="906"/>
                  </a:lnTo>
                  <a:lnTo>
                    <a:pt x="5103" y="906"/>
                  </a:lnTo>
                  <a:lnTo>
                    <a:pt x="5103" y="908"/>
                  </a:lnTo>
                  <a:lnTo>
                    <a:pt x="5103" y="910"/>
                  </a:lnTo>
                  <a:lnTo>
                    <a:pt x="5103" y="912"/>
                  </a:lnTo>
                  <a:lnTo>
                    <a:pt x="5103" y="914"/>
                  </a:lnTo>
                  <a:lnTo>
                    <a:pt x="5103" y="916"/>
                  </a:lnTo>
                  <a:lnTo>
                    <a:pt x="5101" y="916"/>
                  </a:lnTo>
                  <a:lnTo>
                    <a:pt x="5101" y="917"/>
                  </a:lnTo>
                  <a:lnTo>
                    <a:pt x="5099" y="917"/>
                  </a:lnTo>
                  <a:lnTo>
                    <a:pt x="5101" y="917"/>
                  </a:lnTo>
                  <a:lnTo>
                    <a:pt x="5101" y="919"/>
                  </a:lnTo>
                  <a:lnTo>
                    <a:pt x="5099" y="919"/>
                  </a:lnTo>
                  <a:lnTo>
                    <a:pt x="5099" y="921"/>
                  </a:lnTo>
                  <a:lnTo>
                    <a:pt x="5099" y="923"/>
                  </a:lnTo>
                  <a:lnTo>
                    <a:pt x="5099" y="925"/>
                  </a:lnTo>
                  <a:lnTo>
                    <a:pt x="5099" y="927"/>
                  </a:lnTo>
                  <a:lnTo>
                    <a:pt x="5099" y="929"/>
                  </a:lnTo>
                  <a:lnTo>
                    <a:pt x="5101" y="931"/>
                  </a:lnTo>
                  <a:lnTo>
                    <a:pt x="5099" y="931"/>
                  </a:lnTo>
                  <a:lnTo>
                    <a:pt x="5099" y="933"/>
                  </a:lnTo>
                  <a:lnTo>
                    <a:pt x="5101" y="933"/>
                  </a:lnTo>
                  <a:lnTo>
                    <a:pt x="5099" y="935"/>
                  </a:lnTo>
                  <a:lnTo>
                    <a:pt x="5101" y="935"/>
                  </a:lnTo>
                  <a:lnTo>
                    <a:pt x="5101" y="937"/>
                  </a:lnTo>
                  <a:lnTo>
                    <a:pt x="5103" y="937"/>
                  </a:lnTo>
                  <a:lnTo>
                    <a:pt x="5101" y="939"/>
                  </a:lnTo>
                  <a:lnTo>
                    <a:pt x="5099" y="939"/>
                  </a:lnTo>
                  <a:lnTo>
                    <a:pt x="5099" y="940"/>
                  </a:lnTo>
                  <a:lnTo>
                    <a:pt x="5099" y="942"/>
                  </a:lnTo>
                  <a:lnTo>
                    <a:pt x="5099" y="944"/>
                  </a:lnTo>
                  <a:lnTo>
                    <a:pt x="5101" y="944"/>
                  </a:lnTo>
                  <a:lnTo>
                    <a:pt x="5099" y="946"/>
                  </a:lnTo>
                  <a:lnTo>
                    <a:pt x="5099" y="948"/>
                  </a:lnTo>
                  <a:lnTo>
                    <a:pt x="5101" y="948"/>
                  </a:lnTo>
                  <a:lnTo>
                    <a:pt x="5101" y="950"/>
                  </a:lnTo>
                  <a:lnTo>
                    <a:pt x="5099" y="950"/>
                  </a:lnTo>
                  <a:lnTo>
                    <a:pt x="5099" y="952"/>
                  </a:lnTo>
                  <a:lnTo>
                    <a:pt x="5099" y="954"/>
                  </a:lnTo>
                  <a:lnTo>
                    <a:pt x="5099" y="956"/>
                  </a:lnTo>
                  <a:lnTo>
                    <a:pt x="5098" y="956"/>
                  </a:lnTo>
                  <a:lnTo>
                    <a:pt x="5098" y="958"/>
                  </a:lnTo>
                  <a:lnTo>
                    <a:pt x="5098" y="960"/>
                  </a:lnTo>
                  <a:lnTo>
                    <a:pt x="5098" y="962"/>
                  </a:lnTo>
                  <a:lnTo>
                    <a:pt x="5098" y="964"/>
                  </a:lnTo>
                  <a:lnTo>
                    <a:pt x="5096" y="964"/>
                  </a:lnTo>
                  <a:lnTo>
                    <a:pt x="5098" y="964"/>
                  </a:lnTo>
                  <a:lnTo>
                    <a:pt x="5098" y="965"/>
                  </a:lnTo>
                  <a:lnTo>
                    <a:pt x="5096" y="967"/>
                  </a:lnTo>
                  <a:lnTo>
                    <a:pt x="5096" y="969"/>
                  </a:lnTo>
                  <a:lnTo>
                    <a:pt x="5096" y="971"/>
                  </a:lnTo>
                  <a:lnTo>
                    <a:pt x="5096" y="973"/>
                  </a:lnTo>
                  <a:lnTo>
                    <a:pt x="5096" y="975"/>
                  </a:lnTo>
                  <a:lnTo>
                    <a:pt x="5096" y="977"/>
                  </a:lnTo>
                  <a:lnTo>
                    <a:pt x="5094" y="977"/>
                  </a:lnTo>
                  <a:lnTo>
                    <a:pt x="5094" y="979"/>
                  </a:lnTo>
                  <a:lnTo>
                    <a:pt x="5092" y="979"/>
                  </a:lnTo>
                  <a:lnTo>
                    <a:pt x="5092" y="981"/>
                  </a:lnTo>
                  <a:lnTo>
                    <a:pt x="5088" y="983"/>
                  </a:lnTo>
                  <a:lnTo>
                    <a:pt x="5088" y="985"/>
                  </a:lnTo>
                  <a:lnTo>
                    <a:pt x="5086" y="985"/>
                  </a:lnTo>
                  <a:lnTo>
                    <a:pt x="5086" y="987"/>
                  </a:lnTo>
                  <a:lnTo>
                    <a:pt x="5084" y="987"/>
                  </a:lnTo>
                  <a:lnTo>
                    <a:pt x="5084" y="988"/>
                  </a:lnTo>
                  <a:lnTo>
                    <a:pt x="5082" y="988"/>
                  </a:lnTo>
                  <a:lnTo>
                    <a:pt x="5082" y="990"/>
                  </a:lnTo>
                  <a:lnTo>
                    <a:pt x="5080" y="992"/>
                  </a:lnTo>
                  <a:lnTo>
                    <a:pt x="5080" y="994"/>
                  </a:lnTo>
                  <a:lnTo>
                    <a:pt x="5080" y="996"/>
                  </a:lnTo>
                  <a:lnTo>
                    <a:pt x="5078" y="996"/>
                  </a:lnTo>
                  <a:lnTo>
                    <a:pt x="5078" y="998"/>
                  </a:lnTo>
                  <a:lnTo>
                    <a:pt x="5076" y="998"/>
                  </a:lnTo>
                  <a:lnTo>
                    <a:pt x="5076" y="1000"/>
                  </a:lnTo>
                  <a:lnTo>
                    <a:pt x="5076" y="1002"/>
                  </a:lnTo>
                  <a:lnTo>
                    <a:pt x="5076" y="1004"/>
                  </a:lnTo>
                  <a:lnTo>
                    <a:pt x="5075" y="1004"/>
                  </a:lnTo>
                  <a:lnTo>
                    <a:pt x="5071" y="1008"/>
                  </a:lnTo>
                  <a:lnTo>
                    <a:pt x="5071" y="1010"/>
                  </a:lnTo>
                  <a:lnTo>
                    <a:pt x="5069" y="1010"/>
                  </a:lnTo>
                  <a:lnTo>
                    <a:pt x="5069" y="1012"/>
                  </a:lnTo>
                  <a:lnTo>
                    <a:pt x="5069" y="1013"/>
                  </a:lnTo>
                  <a:lnTo>
                    <a:pt x="5067" y="1015"/>
                  </a:lnTo>
                  <a:lnTo>
                    <a:pt x="5067" y="1017"/>
                  </a:lnTo>
                  <a:lnTo>
                    <a:pt x="5067" y="1019"/>
                  </a:lnTo>
                  <a:lnTo>
                    <a:pt x="5065" y="1019"/>
                  </a:lnTo>
                  <a:lnTo>
                    <a:pt x="5065" y="1021"/>
                  </a:lnTo>
                  <a:lnTo>
                    <a:pt x="5063" y="1023"/>
                  </a:lnTo>
                  <a:lnTo>
                    <a:pt x="5061" y="1027"/>
                  </a:lnTo>
                  <a:lnTo>
                    <a:pt x="5061" y="1029"/>
                  </a:lnTo>
                  <a:lnTo>
                    <a:pt x="5061" y="1031"/>
                  </a:lnTo>
                  <a:lnTo>
                    <a:pt x="5059" y="1031"/>
                  </a:lnTo>
                  <a:lnTo>
                    <a:pt x="5059" y="1033"/>
                  </a:lnTo>
                  <a:lnTo>
                    <a:pt x="5057" y="1035"/>
                  </a:lnTo>
                  <a:lnTo>
                    <a:pt x="5057" y="1036"/>
                  </a:lnTo>
                  <a:lnTo>
                    <a:pt x="5055" y="1036"/>
                  </a:lnTo>
                  <a:lnTo>
                    <a:pt x="5055" y="1038"/>
                  </a:lnTo>
                  <a:lnTo>
                    <a:pt x="5053" y="1040"/>
                  </a:lnTo>
                  <a:lnTo>
                    <a:pt x="5051" y="1042"/>
                  </a:lnTo>
                  <a:lnTo>
                    <a:pt x="5050" y="1044"/>
                  </a:lnTo>
                  <a:lnTo>
                    <a:pt x="5048" y="1046"/>
                  </a:lnTo>
                  <a:lnTo>
                    <a:pt x="5046" y="1048"/>
                  </a:lnTo>
                  <a:lnTo>
                    <a:pt x="5044" y="1052"/>
                  </a:lnTo>
                  <a:lnTo>
                    <a:pt x="5042" y="1052"/>
                  </a:lnTo>
                  <a:lnTo>
                    <a:pt x="5040" y="1054"/>
                  </a:lnTo>
                  <a:lnTo>
                    <a:pt x="5040" y="1056"/>
                  </a:lnTo>
                  <a:lnTo>
                    <a:pt x="5038" y="1056"/>
                  </a:lnTo>
                  <a:lnTo>
                    <a:pt x="5038" y="1058"/>
                  </a:lnTo>
                  <a:lnTo>
                    <a:pt x="5038" y="1060"/>
                  </a:lnTo>
                  <a:lnTo>
                    <a:pt x="5036" y="1060"/>
                  </a:lnTo>
                  <a:lnTo>
                    <a:pt x="5036" y="1061"/>
                  </a:lnTo>
                  <a:lnTo>
                    <a:pt x="5034" y="1061"/>
                  </a:lnTo>
                  <a:lnTo>
                    <a:pt x="5032" y="1063"/>
                  </a:lnTo>
                  <a:lnTo>
                    <a:pt x="5034" y="1063"/>
                  </a:lnTo>
                  <a:lnTo>
                    <a:pt x="5032" y="1063"/>
                  </a:lnTo>
                  <a:lnTo>
                    <a:pt x="5032" y="1065"/>
                  </a:lnTo>
                  <a:lnTo>
                    <a:pt x="5032" y="1067"/>
                  </a:lnTo>
                  <a:lnTo>
                    <a:pt x="5030" y="1067"/>
                  </a:lnTo>
                  <a:lnTo>
                    <a:pt x="5030" y="1069"/>
                  </a:lnTo>
                  <a:lnTo>
                    <a:pt x="5028" y="1069"/>
                  </a:lnTo>
                  <a:lnTo>
                    <a:pt x="5027" y="1069"/>
                  </a:lnTo>
                  <a:lnTo>
                    <a:pt x="5027" y="1071"/>
                  </a:lnTo>
                  <a:lnTo>
                    <a:pt x="5027" y="1073"/>
                  </a:lnTo>
                  <a:lnTo>
                    <a:pt x="5025" y="1073"/>
                  </a:lnTo>
                  <a:lnTo>
                    <a:pt x="5025" y="1075"/>
                  </a:lnTo>
                  <a:lnTo>
                    <a:pt x="5023" y="1075"/>
                  </a:lnTo>
                  <a:lnTo>
                    <a:pt x="5023" y="1077"/>
                  </a:lnTo>
                  <a:lnTo>
                    <a:pt x="5023" y="1079"/>
                  </a:lnTo>
                  <a:lnTo>
                    <a:pt x="5021" y="1079"/>
                  </a:lnTo>
                  <a:lnTo>
                    <a:pt x="5021" y="1081"/>
                  </a:lnTo>
                  <a:lnTo>
                    <a:pt x="5019" y="1081"/>
                  </a:lnTo>
                  <a:lnTo>
                    <a:pt x="5021" y="1081"/>
                  </a:lnTo>
                  <a:lnTo>
                    <a:pt x="5021" y="1083"/>
                  </a:lnTo>
                  <a:lnTo>
                    <a:pt x="5021" y="1081"/>
                  </a:lnTo>
                  <a:lnTo>
                    <a:pt x="5021" y="1083"/>
                  </a:lnTo>
                  <a:lnTo>
                    <a:pt x="5019" y="1084"/>
                  </a:lnTo>
                  <a:lnTo>
                    <a:pt x="5017" y="1084"/>
                  </a:lnTo>
                  <a:lnTo>
                    <a:pt x="5017" y="1086"/>
                  </a:lnTo>
                  <a:lnTo>
                    <a:pt x="5017" y="1084"/>
                  </a:lnTo>
                  <a:lnTo>
                    <a:pt x="5015" y="1084"/>
                  </a:lnTo>
                  <a:lnTo>
                    <a:pt x="5015" y="1086"/>
                  </a:lnTo>
                  <a:lnTo>
                    <a:pt x="5017" y="1086"/>
                  </a:lnTo>
                  <a:lnTo>
                    <a:pt x="5015" y="1086"/>
                  </a:lnTo>
                  <a:lnTo>
                    <a:pt x="5015" y="1088"/>
                  </a:lnTo>
                  <a:lnTo>
                    <a:pt x="5015" y="1090"/>
                  </a:lnTo>
                  <a:lnTo>
                    <a:pt x="5013" y="1090"/>
                  </a:lnTo>
                  <a:lnTo>
                    <a:pt x="5011" y="1090"/>
                  </a:lnTo>
                  <a:lnTo>
                    <a:pt x="5011" y="1092"/>
                  </a:lnTo>
                  <a:lnTo>
                    <a:pt x="5009" y="1092"/>
                  </a:lnTo>
                  <a:lnTo>
                    <a:pt x="5009" y="1094"/>
                  </a:lnTo>
                  <a:lnTo>
                    <a:pt x="5007" y="1094"/>
                  </a:lnTo>
                  <a:lnTo>
                    <a:pt x="5007" y="1096"/>
                  </a:lnTo>
                  <a:lnTo>
                    <a:pt x="5005" y="1096"/>
                  </a:lnTo>
                  <a:lnTo>
                    <a:pt x="5003" y="1098"/>
                  </a:lnTo>
                  <a:lnTo>
                    <a:pt x="5002" y="1098"/>
                  </a:lnTo>
                  <a:lnTo>
                    <a:pt x="5000" y="1098"/>
                  </a:lnTo>
                  <a:lnTo>
                    <a:pt x="5000" y="1100"/>
                  </a:lnTo>
                  <a:lnTo>
                    <a:pt x="4998" y="1100"/>
                  </a:lnTo>
                  <a:lnTo>
                    <a:pt x="4998" y="1102"/>
                  </a:lnTo>
                  <a:lnTo>
                    <a:pt x="4996" y="1104"/>
                  </a:lnTo>
                  <a:lnTo>
                    <a:pt x="4994" y="1104"/>
                  </a:lnTo>
                  <a:lnTo>
                    <a:pt x="4992" y="1104"/>
                  </a:lnTo>
                  <a:lnTo>
                    <a:pt x="4992" y="1106"/>
                  </a:lnTo>
                  <a:lnTo>
                    <a:pt x="4992" y="1104"/>
                  </a:lnTo>
                  <a:lnTo>
                    <a:pt x="4990" y="1104"/>
                  </a:lnTo>
                  <a:lnTo>
                    <a:pt x="4990" y="1106"/>
                  </a:lnTo>
                  <a:lnTo>
                    <a:pt x="4988" y="1106"/>
                  </a:lnTo>
                  <a:lnTo>
                    <a:pt x="4986" y="1106"/>
                  </a:lnTo>
                  <a:lnTo>
                    <a:pt x="4984" y="1106"/>
                  </a:lnTo>
                  <a:lnTo>
                    <a:pt x="4984" y="1108"/>
                  </a:lnTo>
                  <a:lnTo>
                    <a:pt x="4982" y="1108"/>
                  </a:lnTo>
                  <a:lnTo>
                    <a:pt x="4980" y="1108"/>
                  </a:lnTo>
                  <a:lnTo>
                    <a:pt x="4980" y="1106"/>
                  </a:lnTo>
                  <a:lnTo>
                    <a:pt x="4982" y="1106"/>
                  </a:lnTo>
                  <a:lnTo>
                    <a:pt x="4982" y="1108"/>
                  </a:lnTo>
                  <a:lnTo>
                    <a:pt x="4982" y="1106"/>
                  </a:lnTo>
                  <a:lnTo>
                    <a:pt x="4980" y="1106"/>
                  </a:lnTo>
                  <a:lnTo>
                    <a:pt x="4979" y="1106"/>
                  </a:lnTo>
                  <a:lnTo>
                    <a:pt x="4977" y="1106"/>
                  </a:lnTo>
                  <a:lnTo>
                    <a:pt x="4977" y="1104"/>
                  </a:lnTo>
                  <a:lnTo>
                    <a:pt x="4975" y="1104"/>
                  </a:lnTo>
                  <a:lnTo>
                    <a:pt x="4977" y="1104"/>
                  </a:lnTo>
                  <a:lnTo>
                    <a:pt x="4975" y="1104"/>
                  </a:lnTo>
                  <a:lnTo>
                    <a:pt x="4973" y="1104"/>
                  </a:lnTo>
                  <a:lnTo>
                    <a:pt x="4973" y="1102"/>
                  </a:lnTo>
                  <a:lnTo>
                    <a:pt x="4971" y="1102"/>
                  </a:lnTo>
                  <a:lnTo>
                    <a:pt x="4971" y="1104"/>
                  </a:lnTo>
                  <a:lnTo>
                    <a:pt x="4969" y="1104"/>
                  </a:lnTo>
                  <a:lnTo>
                    <a:pt x="4969" y="1102"/>
                  </a:lnTo>
                  <a:lnTo>
                    <a:pt x="4969" y="1100"/>
                  </a:lnTo>
                  <a:lnTo>
                    <a:pt x="4969" y="1098"/>
                  </a:lnTo>
                  <a:lnTo>
                    <a:pt x="4971" y="1098"/>
                  </a:lnTo>
                  <a:lnTo>
                    <a:pt x="4969" y="1098"/>
                  </a:lnTo>
                  <a:lnTo>
                    <a:pt x="4971" y="1098"/>
                  </a:lnTo>
                  <a:lnTo>
                    <a:pt x="4971" y="1096"/>
                  </a:lnTo>
                  <a:lnTo>
                    <a:pt x="4969" y="1096"/>
                  </a:lnTo>
                  <a:lnTo>
                    <a:pt x="4971" y="1096"/>
                  </a:lnTo>
                  <a:lnTo>
                    <a:pt x="4971" y="1094"/>
                  </a:lnTo>
                  <a:lnTo>
                    <a:pt x="4969" y="1094"/>
                  </a:lnTo>
                  <a:lnTo>
                    <a:pt x="4969" y="1096"/>
                  </a:lnTo>
                  <a:lnTo>
                    <a:pt x="4967" y="1096"/>
                  </a:lnTo>
                  <a:lnTo>
                    <a:pt x="4967" y="1098"/>
                  </a:lnTo>
                  <a:lnTo>
                    <a:pt x="4965" y="1098"/>
                  </a:lnTo>
                  <a:lnTo>
                    <a:pt x="4965" y="1100"/>
                  </a:lnTo>
                  <a:lnTo>
                    <a:pt x="4963" y="1100"/>
                  </a:lnTo>
                  <a:lnTo>
                    <a:pt x="4963" y="1098"/>
                  </a:lnTo>
                  <a:lnTo>
                    <a:pt x="4963" y="1100"/>
                  </a:lnTo>
                  <a:lnTo>
                    <a:pt x="4963" y="1098"/>
                  </a:lnTo>
                  <a:lnTo>
                    <a:pt x="4963" y="1096"/>
                  </a:lnTo>
                  <a:lnTo>
                    <a:pt x="4965" y="1096"/>
                  </a:lnTo>
                  <a:lnTo>
                    <a:pt x="4965" y="1094"/>
                  </a:lnTo>
                  <a:lnTo>
                    <a:pt x="4963" y="1094"/>
                  </a:lnTo>
                  <a:lnTo>
                    <a:pt x="4961" y="1094"/>
                  </a:lnTo>
                  <a:lnTo>
                    <a:pt x="4961" y="1096"/>
                  </a:lnTo>
                  <a:lnTo>
                    <a:pt x="4959" y="1096"/>
                  </a:lnTo>
                  <a:lnTo>
                    <a:pt x="4961" y="1096"/>
                  </a:lnTo>
                  <a:lnTo>
                    <a:pt x="4961" y="1098"/>
                  </a:lnTo>
                  <a:lnTo>
                    <a:pt x="4959" y="1096"/>
                  </a:lnTo>
                  <a:lnTo>
                    <a:pt x="4959" y="1098"/>
                  </a:lnTo>
                  <a:lnTo>
                    <a:pt x="4957" y="1100"/>
                  </a:lnTo>
                  <a:lnTo>
                    <a:pt x="4957" y="1102"/>
                  </a:lnTo>
                  <a:lnTo>
                    <a:pt x="4957" y="1100"/>
                  </a:lnTo>
                  <a:lnTo>
                    <a:pt x="4957" y="1102"/>
                  </a:lnTo>
                  <a:lnTo>
                    <a:pt x="4955" y="1102"/>
                  </a:lnTo>
                  <a:lnTo>
                    <a:pt x="4955" y="1104"/>
                  </a:lnTo>
                  <a:lnTo>
                    <a:pt x="4955" y="1106"/>
                  </a:lnTo>
                  <a:lnTo>
                    <a:pt x="4954" y="1106"/>
                  </a:lnTo>
                  <a:lnTo>
                    <a:pt x="4955" y="1106"/>
                  </a:lnTo>
                  <a:lnTo>
                    <a:pt x="4954" y="1106"/>
                  </a:lnTo>
                  <a:lnTo>
                    <a:pt x="4954" y="1108"/>
                  </a:lnTo>
                  <a:lnTo>
                    <a:pt x="4952" y="1108"/>
                  </a:lnTo>
                  <a:lnTo>
                    <a:pt x="4954" y="1108"/>
                  </a:lnTo>
                  <a:lnTo>
                    <a:pt x="4952" y="1108"/>
                  </a:lnTo>
                  <a:lnTo>
                    <a:pt x="4952" y="1109"/>
                  </a:lnTo>
                  <a:lnTo>
                    <a:pt x="4952" y="1111"/>
                  </a:lnTo>
                  <a:lnTo>
                    <a:pt x="4952" y="1109"/>
                  </a:lnTo>
                  <a:lnTo>
                    <a:pt x="4952" y="1108"/>
                  </a:lnTo>
                  <a:lnTo>
                    <a:pt x="4950" y="1108"/>
                  </a:lnTo>
                  <a:lnTo>
                    <a:pt x="4950" y="1109"/>
                  </a:lnTo>
                  <a:lnTo>
                    <a:pt x="4948" y="1109"/>
                  </a:lnTo>
                  <a:lnTo>
                    <a:pt x="4946" y="1109"/>
                  </a:lnTo>
                  <a:lnTo>
                    <a:pt x="4948" y="1109"/>
                  </a:lnTo>
                  <a:lnTo>
                    <a:pt x="4948" y="1108"/>
                  </a:lnTo>
                  <a:lnTo>
                    <a:pt x="4946" y="1108"/>
                  </a:lnTo>
                  <a:lnTo>
                    <a:pt x="4946" y="1109"/>
                  </a:lnTo>
                  <a:lnTo>
                    <a:pt x="4946" y="1108"/>
                  </a:lnTo>
                  <a:lnTo>
                    <a:pt x="4944" y="1108"/>
                  </a:lnTo>
                  <a:lnTo>
                    <a:pt x="4944" y="1109"/>
                  </a:lnTo>
                  <a:lnTo>
                    <a:pt x="4946" y="1109"/>
                  </a:lnTo>
                  <a:lnTo>
                    <a:pt x="4946" y="1111"/>
                  </a:lnTo>
                  <a:lnTo>
                    <a:pt x="4946" y="1113"/>
                  </a:lnTo>
                  <a:lnTo>
                    <a:pt x="4944" y="1115"/>
                  </a:lnTo>
                  <a:lnTo>
                    <a:pt x="4944" y="1117"/>
                  </a:lnTo>
                  <a:lnTo>
                    <a:pt x="4944" y="1115"/>
                  </a:lnTo>
                  <a:lnTo>
                    <a:pt x="4944" y="1113"/>
                  </a:lnTo>
                  <a:lnTo>
                    <a:pt x="4942" y="1113"/>
                  </a:lnTo>
                  <a:lnTo>
                    <a:pt x="4942" y="1111"/>
                  </a:lnTo>
                  <a:lnTo>
                    <a:pt x="4942" y="1109"/>
                  </a:lnTo>
                  <a:lnTo>
                    <a:pt x="4942" y="1108"/>
                  </a:lnTo>
                  <a:lnTo>
                    <a:pt x="4940" y="1108"/>
                  </a:lnTo>
                  <a:lnTo>
                    <a:pt x="4938" y="1108"/>
                  </a:lnTo>
                  <a:lnTo>
                    <a:pt x="4940" y="1108"/>
                  </a:lnTo>
                  <a:lnTo>
                    <a:pt x="4940" y="1106"/>
                  </a:lnTo>
                  <a:lnTo>
                    <a:pt x="4942" y="1106"/>
                  </a:lnTo>
                  <a:lnTo>
                    <a:pt x="4944" y="1106"/>
                  </a:lnTo>
                  <a:lnTo>
                    <a:pt x="4944" y="1104"/>
                  </a:lnTo>
                  <a:lnTo>
                    <a:pt x="4946" y="1104"/>
                  </a:lnTo>
                  <a:lnTo>
                    <a:pt x="4948" y="1104"/>
                  </a:lnTo>
                  <a:lnTo>
                    <a:pt x="4950" y="1104"/>
                  </a:lnTo>
                  <a:lnTo>
                    <a:pt x="4950" y="1102"/>
                  </a:lnTo>
                  <a:lnTo>
                    <a:pt x="4950" y="1100"/>
                  </a:lnTo>
                  <a:lnTo>
                    <a:pt x="4952" y="1100"/>
                  </a:lnTo>
                  <a:lnTo>
                    <a:pt x="4952" y="1098"/>
                  </a:lnTo>
                  <a:lnTo>
                    <a:pt x="4952" y="1096"/>
                  </a:lnTo>
                  <a:lnTo>
                    <a:pt x="4954" y="1094"/>
                  </a:lnTo>
                  <a:lnTo>
                    <a:pt x="4954" y="1092"/>
                  </a:lnTo>
                  <a:lnTo>
                    <a:pt x="4954" y="1090"/>
                  </a:lnTo>
                  <a:lnTo>
                    <a:pt x="4952" y="1090"/>
                  </a:lnTo>
                  <a:lnTo>
                    <a:pt x="4952" y="1088"/>
                  </a:lnTo>
                  <a:lnTo>
                    <a:pt x="4952" y="1086"/>
                  </a:lnTo>
                  <a:lnTo>
                    <a:pt x="4952" y="1084"/>
                  </a:lnTo>
                  <a:lnTo>
                    <a:pt x="4952" y="1083"/>
                  </a:lnTo>
                  <a:lnTo>
                    <a:pt x="4952" y="1081"/>
                  </a:lnTo>
                  <a:lnTo>
                    <a:pt x="4952" y="1079"/>
                  </a:lnTo>
                  <a:lnTo>
                    <a:pt x="4954" y="1079"/>
                  </a:lnTo>
                  <a:lnTo>
                    <a:pt x="4952" y="1071"/>
                  </a:lnTo>
                  <a:lnTo>
                    <a:pt x="4950" y="1063"/>
                  </a:lnTo>
                  <a:lnTo>
                    <a:pt x="4950" y="1061"/>
                  </a:lnTo>
                  <a:lnTo>
                    <a:pt x="4948" y="1061"/>
                  </a:lnTo>
                  <a:lnTo>
                    <a:pt x="4948" y="1060"/>
                  </a:lnTo>
                  <a:lnTo>
                    <a:pt x="4950" y="1060"/>
                  </a:lnTo>
                  <a:lnTo>
                    <a:pt x="4950" y="1058"/>
                  </a:lnTo>
                  <a:lnTo>
                    <a:pt x="4952" y="1060"/>
                  </a:lnTo>
                  <a:lnTo>
                    <a:pt x="4954" y="1058"/>
                  </a:lnTo>
                  <a:lnTo>
                    <a:pt x="4955" y="1058"/>
                  </a:lnTo>
                  <a:lnTo>
                    <a:pt x="4959" y="1054"/>
                  </a:lnTo>
                  <a:lnTo>
                    <a:pt x="4959" y="1052"/>
                  </a:lnTo>
                  <a:lnTo>
                    <a:pt x="4961" y="1052"/>
                  </a:lnTo>
                  <a:lnTo>
                    <a:pt x="4961" y="1050"/>
                  </a:lnTo>
                  <a:lnTo>
                    <a:pt x="4963" y="1050"/>
                  </a:lnTo>
                  <a:lnTo>
                    <a:pt x="4963" y="1052"/>
                  </a:lnTo>
                  <a:lnTo>
                    <a:pt x="4965" y="1052"/>
                  </a:lnTo>
                  <a:lnTo>
                    <a:pt x="4965" y="1054"/>
                  </a:lnTo>
                  <a:lnTo>
                    <a:pt x="4965" y="1056"/>
                  </a:lnTo>
                  <a:lnTo>
                    <a:pt x="4967" y="1056"/>
                  </a:lnTo>
                  <a:lnTo>
                    <a:pt x="4967" y="1058"/>
                  </a:lnTo>
                  <a:lnTo>
                    <a:pt x="4967" y="1060"/>
                  </a:lnTo>
                  <a:lnTo>
                    <a:pt x="4965" y="1061"/>
                  </a:lnTo>
                  <a:lnTo>
                    <a:pt x="4965" y="1063"/>
                  </a:lnTo>
                  <a:lnTo>
                    <a:pt x="4967" y="1063"/>
                  </a:lnTo>
                  <a:lnTo>
                    <a:pt x="4969" y="1063"/>
                  </a:lnTo>
                  <a:lnTo>
                    <a:pt x="4969" y="1065"/>
                  </a:lnTo>
                  <a:lnTo>
                    <a:pt x="4969" y="1067"/>
                  </a:lnTo>
                  <a:lnTo>
                    <a:pt x="4971" y="1067"/>
                  </a:lnTo>
                  <a:lnTo>
                    <a:pt x="4971" y="1065"/>
                  </a:lnTo>
                  <a:lnTo>
                    <a:pt x="4973" y="1065"/>
                  </a:lnTo>
                  <a:lnTo>
                    <a:pt x="4975" y="1063"/>
                  </a:lnTo>
                  <a:lnTo>
                    <a:pt x="4975" y="1061"/>
                  </a:lnTo>
                  <a:lnTo>
                    <a:pt x="4975" y="1060"/>
                  </a:lnTo>
                  <a:lnTo>
                    <a:pt x="4977" y="1060"/>
                  </a:lnTo>
                  <a:lnTo>
                    <a:pt x="4977" y="1058"/>
                  </a:lnTo>
                  <a:lnTo>
                    <a:pt x="4979" y="1056"/>
                  </a:lnTo>
                  <a:lnTo>
                    <a:pt x="4980" y="1056"/>
                  </a:lnTo>
                  <a:lnTo>
                    <a:pt x="4982" y="1054"/>
                  </a:lnTo>
                  <a:lnTo>
                    <a:pt x="4982" y="1052"/>
                  </a:lnTo>
                  <a:lnTo>
                    <a:pt x="4982" y="1050"/>
                  </a:lnTo>
                  <a:lnTo>
                    <a:pt x="4982" y="1048"/>
                  </a:lnTo>
                  <a:lnTo>
                    <a:pt x="4982" y="1046"/>
                  </a:lnTo>
                  <a:lnTo>
                    <a:pt x="4984" y="1046"/>
                  </a:lnTo>
                  <a:lnTo>
                    <a:pt x="4984" y="1044"/>
                  </a:lnTo>
                  <a:lnTo>
                    <a:pt x="4986" y="1044"/>
                  </a:lnTo>
                  <a:lnTo>
                    <a:pt x="4988" y="1044"/>
                  </a:lnTo>
                  <a:lnTo>
                    <a:pt x="4988" y="1042"/>
                  </a:lnTo>
                  <a:lnTo>
                    <a:pt x="4988" y="1040"/>
                  </a:lnTo>
                  <a:lnTo>
                    <a:pt x="4988" y="1038"/>
                  </a:lnTo>
                  <a:lnTo>
                    <a:pt x="4988" y="1036"/>
                  </a:lnTo>
                  <a:lnTo>
                    <a:pt x="4990" y="1036"/>
                  </a:lnTo>
                  <a:lnTo>
                    <a:pt x="4990" y="1035"/>
                  </a:lnTo>
                  <a:lnTo>
                    <a:pt x="4990" y="1036"/>
                  </a:lnTo>
                  <a:lnTo>
                    <a:pt x="4992" y="1035"/>
                  </a:lnTo>
                  <a:lnTo>
                    <a:pt x="4992" y="1033"/>
                  </a:lnTo>
                  <a:lnTo>
                    <a:pt x="4992" y="1031"/>
                  </a:lnTo>
                  <a:lnTo>
                    <a:pt x="4994" y="1029"/>
                  </a:lnTo>
                  <a:lnTo>
                    <a:pt x="4996" y="1029"/>
                  </a:lnTo>
                  <a:lnTo>
                    <a:pt x="4996" y="1027"/>
                  </a:lnTo>
                  <a:lnTo>
                    <a:pt x="4994" y="1027"/>
                  </a:lnTo>
                  <a:lnTo>
                    <a:pt x="4996" y="1027"/>
                  </a:lnTo>
                  <a:lnTo>
                    <a:pt x="4994" y="1027"/>
                  </a:lnTo>
                  <a:lnTo>
                    <a:pt x="4994" y="1025"/>
                  </a:lnTo>
                  <a:lnTo>
                    <a:pt x="4996" y="1025"/>
                  </a:lnTo>
                  <a:lnTo>
                    <a:pt x="4994" y="1023"/>
                  </a:lnTo>
                  <a:lnTo>
                    <a:pt x="4994" y="1021"/>
                  </a:lnTo>
                  <a:lnTo>
                    <a:pt x="4996" y="1021"/>
                  </a:lnTo>
                  <a:lnTo>
                    <a:pt x="4996" y="1019"/>
                  </a:lnTo>
                  <a:lnTo>
                    <a:pt x="4998" y="1017"/>
                  </a:lnTo>
                  <a:lnTo>
                    <a:pt x="4998" y="1015"/>
                  </a:lnTo>
                  <a:lnTo>
                    <a:pt x="4998" y="1013"/>
                  </a:lnTo>
                  <a:lnTo>
                    <a:pt x="4998" y="1012"/>
                  </a:lnTo>
                  <a:lnTo>
                    <a:pt x="4998" y="1010"/>
                  </a:lnTo>
                  <a:lnTo>
                    <a:pt x="5000" y="1010"/>
                  </a:lnTo>
                  <a:lnTo>
                    <a:pt x="5000" y="1008"/>
                  </a:lnTo>
                  <a:lnTo>
                    <a:pt x="5000" y="1006"/>
                  </a:lnTo>
                  <a:lnTo>
                    <a:pt x="5000" y="1004"/>
                  </a:lnTo>
                  <a:lnTo>
                    <a:pt x="5000" y="1002"/>
                  </a:lnTo>
                  <a:lnTo>
                    <a:pt x="5002" y="1002"/>
                  </a:lnTo>
                  <a:lnTo>
                    <a:pt x="5002" y="1000"/>
                  </a:lnTo>
                  <a:lnTo>
                    <a:pt x="5003" y="1000"/>
                  </a:lnTo>
                  <a:lnTo>
                    <a:pt x="5005" y="1000"/>
                  </a:lnTo>
                  <a:lnTo>
                    <a:pt x="5005" y="998"/>
                  </a:lnTo>
                  <a:lnTo>
                    <a:pt x="5007" y="998"/>
                  </a:lnTo>
                  <a:lnTo>
                    <a:pt x="5007" y="996"/>
                  </a:lnTo>
                  <a:lnTo>
                    <a:pt x="5009" y="994"/>
                  </a:lnTo>
                  <a:lnTo>
                    <a:pt x="5007" y="992"/>
                  </a:lnTo>
                  <a:lnTo>
                    <a:pt x="5007" y="990"/>
                  </a:lnTo>
                  <a:lnTo>
                    <a:pt x="5005" y="988"/>
                  </a:lnTo>
                  <a:lnTo>
                    <a:pt x="5005" y="987"/>
                  </a:lnTo>
                  <a:lnTo>
                    <a:pt x="5007" y="985"/>
                  </a:lnTo>
                  <a:lnTo>
                    <a:pt x="5007" y="983"/>
                  </a:lnTo>
                  <a:lnTo>
                    <a:pt x="5007" y="981"/>
                  </a:lnTo>
                  <a:lnTo>
                    <a:pt x="5005" y="981"/>
                  </a:lnTo>
                  <a:lnTo>
                    <a:pt x="5005" y="979"/>
                  </a:lnTo>
                  <a:lnTo>
                    <a:pt x="5003" y="979"/>
                  </a:lnTo>
                  <a:lnTo>
                    <a:pt x="5002" y="979"/>
                  </a:lnTo>
                  <a:lnTo>
                    <a:pt x="5000" y="979"/>
                  </a:lnTo>
                  <a:lnTo>
                    <a:pt x="4998" y="979"/>
                  </a:lnTo>
                  <a:lnTo>
                    <a:pt x="4996" y="981"/>
                  </a:lnTo>
                  <a:lnTo>
                    <a:pt x="4994" y="981"/>
                  </a:lnTo>
                  <a:lnTo>
                    <a:pt x="4992" y="981"/>
                  </a:lnTo>
                  <a:lnTo>
                    <a:pt x="4992" y="983"/>
                  </a:lnTo>
                  <a:lnTo>
                    <a:pt x="4990" y="983"/>
                  </a:lnTo>
                  <a:lnTo>
                    <a:pt x="4990" y="985"/>
                  </a:lnTo>
                  <a:lnTo>
                    <a:pt x="4988" y="985"/>
                  </a:lnTo>
                  <a:lnTo>
                    <a:pt x="4986" y="985"/>
                  </a:lnTo>
                  <a:lnTo>
                    <a:pt x="4984" y="985"/>
                  </a:lnTo>
                  <a:lnTo>
                    <a:pt x="4982" y="985"/>
                  </a:lnTo>
                  <a:lnTo>
                    <a:pt x="4980" y="987"/>
                  </a:lnTo>
                  <a:lnTo>
                    <a:pt x="4979" y="988"/>
                  </a:lnTo>
                  <a:lnTo>
                    <a:pt x="4977" y="988"/>
                  </a:lnTo>
                  <a:lnTo>
                    <a:pt x="4975" y="988"/>
                  </a:lnTo>
                  <a:lnTo>
                    <a:pt x="4975" y="990"/>
                  </a:lnTo>
                  <a:lnTo>
                    <a:pt x="4975" y="992"/>
                  </a:lnTo>
                  <a:lnTo>
                    <a:pt x="4975" y="994"/>
                  </a:lnTo>
                  <a:lnTo>
                    <a:pt x="4973" y="994"/>
                  </a:lnTo>
                  <a:lnTo>
                    <a:pt x="4971" y="994"/>
                  </a:lnTo>
                  <a:lnTo>
                    <a:pt x="4969" y="994"/>
                  </a:lnTo>
                  <a:lnTo>
                    <a:pt x="4967" y="994"/>
                  </a:lnTo>
                  <a:lnTo>
                    <a:pt x="4965" y="994"/>
                  </a:lnTo>
                  <a:lnTo>
                    <a:pt x="4963" y="994"/>
                  </a:lnTo>
                  <a:lnTo>
                    <a:pt x="4961" y="994"/>
                  </a:lnTo>
                  <a:lnTo>
                    <a:pt x="4959" y="994"/>
                  </a:lnTo>
                  <a:lnTo>
                    <a:pt x="4959" y="996"/>
                  </a:lnTo>
                  <a:lnTo>
                    <a:pt x="4957" y="996"/>
                  </a:lnTo>
                  <a:lnTo>
                    <a:pt x="4957" y="994"/>
                  </a:lnTo>
                  <a:lnTo>
                    <a:pt x="4955" y="994"/>
                  </a:lnTo>
                  <a:lnTo>
                    <a:pt x="4952" y="994"/>
                  </a:lnTo>
                  <a:lnTo>
                    <a:pt x="4950" y="994"/>
                  </a:lnTo>
                  <a:lnTo>
                    <a:pt x="4948" y="994"/>
                  </a:lnTo>
                  <a:lnTo>
                    <a:pt x="4948" y="992"/>
                  </a:lnTo>
                  <a:lnTo>
                    <a:pt x="4948" y="990"/>
                  </a:lnTo>
                  <a:lnTo>
                    <a:pt x="4946" y="988"/>
                  </a:lnTo>
                  <a:lnTo>
                    <a:pt x="4944" y="987"/>
                  </a:lnTo>
                  <a:lnTo>
                    <a:pt x="4944" y="985"/>
                  </a:lnTo>
                  <a:lnTo>
                    <a:pt x="4944" y="983"/>
                  </a:lnTo>
                  <a:lnTo>
                    <a:pt x="4946" y="983"/>
                  </a:lnTo>
                  <a:lnTo>
                    <a:pt x="4946" y="981"/>
                  </a:lnTo>
                  <a:lnTo>
                    <a:pt x="4946" y="979"/>
                  </a:lnTo>
                  <a:lnTo>
                    <a:pt x="4944" y="977"/>
                  </a:lnTo>
                  <a:lnTo>
                    <a:pt x="4946" y="977"/>
                  </a:lnTo>
                  <a:lnTo>
                    <a:pt x="4946" y="975"/>
                  </a:lnTo>
                  <a:lnTo>
                    <a:pt x="4944" y="975"/>
                  </a:lnTo>
                  <a:lnTo>
                    <a:pt x="4942" y="975"/>
                  </a:lnTo>
                  <a:lnTo>
                    <a:pt x="4942" y="973"/>
                  </a:lnTo>
                  <a:lnTo>
                    <a:pt x="4942" y="971"/>
                  </a:lnTo>
                  <a:lnTo>
                    <a:pt x="4942" y="967"/>
                  </a:lnTo>
                  <a:lnTo>
                    <a:pt x="4944" y="967"/>
                  </a:lnTo>
                  <a:lnTo>
                    <a:pt x="4944" y="965"/>
                  </a:lnTo>
                  <a:lnTo>
                    <a:pt x="4942" y="965"/>
                  </a:lnTo>
                  <a:lnTo>
                    <a:pt x="4942" y="967"/>
                  </a:lnTo>
                  <a:lnTo>
                    <a:pt x="4940" y="967"/>
                  </a:lnTo>
                  <a:lnTo>
                    <a:pt x="4940" y="965"/>
                  </a:lnTo>
                  <a:lnTo>
                    <a:pt x="4938" y="965"/>
                  </a:lnTo>
                  <a:lnTo>
                    <a:pt x="4938" y="967"/>
                  </a:lnTo>
                  <a:lnTo>
                    <a:pt x="4936" y="967"/>
                  </a:lnTo>
                  <a:lnTo>
                    <a:pt x="4936" y="965"/>
                  </a:lnTo>
                  <a:lnTo>
                    <a:pt x="4934" y="964"/>
                  </a:lnTo>
                  <a:lnTo>
                    <a:pt x="4932" y="964"/>
                  </a:lnTo>
                  <a:lnTo>
                    <a:pt x="4932" y="962"/>
                  </a:lnTo>
                  <a:lnTo>
                    <a:pt x="4931" y="962"/>
                  </a:lnTo>
                  <a:lnTo>
                    <a:pt x="4932" y="962"/>
                  </a:lnTo>
                  <a:lnTo>
                    <a:pt x="4931" y="962"/>
                  </a:lnTo>
                  <a:lnTo>
                    <a:pt x="4931" y="960"/>
                  </a:lnTo>
                  <a:lnTo>
                    <a:pt x="4929" y="960"/>
                  </a:lnTo>
                  <a:lnTo>
                    <a:pt x="4929" y="958"/>
                  </a:lnTo>
                  <a:lnTo>
                    <a:pt x="4929" y="956"/>
                  </a:lnTo>
                  <a:lnTo>
                    <a:pt x="4927" y="956"/>
                  </a:lnTo>
                  <a:lnTo>
                    <a:pt x="4925" y="956"/>
                  </a:lnTo>
                  <a:lnTo>
                    <a:pt x="4925" y="954"/>
                  </a:lnTo>
                  <a:lnTo>
                    <a:pt x="4925" y="952"/>
                  </a:lnTo>
                  <a:lnTo>
                    <a:pt x="4923" y="952"/>
                  </a:lnTo>
                  <a:lnTo>
                    <a:pt x="4923" y="954"/>
                  </a:lnTo>
                  <a:lnTo>
                    <a:pt x="4923" y="956"/>
                  </a:lnTo>
                  <a:lnTo>
                    <a:pt x="4921" y="954"/>
                  </a:lnTo>
                  <a:lnTo>
                    <a:pt x="4919" y="954"/>
                  </a:lnTo>
                  <a:lnTo>
                    <a:pt x="4917" y="954"/>
                  </a:lnTo>
                  <a:lnTo>
                    <a:pt x="4917" y="952"/>
                  </a:lnTo>
                  <a:lnTo>
                    <a:pt x="4915" y="952"/>
                  </a:lnTo>
                  <a:lnTo>
                    <a:pt x="4913" y="952"/>
                  </a:lnTo>
                  <a:lnTo>
                    <a:pt x="4913" y="950"/>
                  </a:lnTo>
                  <a:lnTo>
                    <a:pt x="4913" y="948"/>
                  </a:lnTo>
                  <a:lnTo>
                    <a:pt x="4911" y="948"/>
                  </a:lnTo>
                  <a:lnTo>
                    <a:pt x="4911" y="950"/>
                  </a:lnTo>
                  <a:lnTo>
                    <a:pt x="4909" y="948"/>
                  </a:lnTo>
                  <a:lnTo>
                    <a:pt x="4907" y="950"/>
                  </a:lnTo>
                  <a:lnTo>
                    <a:pt x="4906" y="950"/>
                  </a:lnTo>
                  <a:lnTo>
                    <a:pt x="4904" y="950"/>
                  </a:lnTo>
                  <a:lnTo>
                    <a:pt x="4902" y="950"/>
                  </a:lnTo>
                  <a:lnTo>
                    <a:pt x="4902" y="948"/>
                  </a:lnTo>
                  <a:lnTo>
                    <a:pt x="4900" y="948"/>
                  </a:lnTo>
                  <a:lnTo>
                    <a:pt x="4900" y="950"/>
                  </a:lnTo>
                  <a:lnTo>
                    <a:pt x="4898" y="948"/>
                  </a:lnTo>
                  <a:lnTo>
                    <a:pt x="4896" y="948"/>
                  </a:lnTo>
                  <a:lnTo>
                    <a:pt x="4896" y="946"/>
                  </a:lnTo>
                  <a:lnTo>
                    <a:pt x="4896" y="944"/>
                  </a:lnTo>
                  <a:lnTo>
                    <a:pt x="4894" y="944"/>
                  </a:lnTo>
                  <a:lnTo>
                    <a:pt x="4894" y="942"/>
                  </a:lnTo>
                  <a:lnTo>
                    <a:pt x="4894" y="940"/>
                  </a:lnTo>
                  <a:lnTo>
                    <a:pt x="4892" y="939"/>
                  </a:lnTo>
                  <a:lnTo>
                    <a:pt x="4894" y="937"/>
                  </a:lnTo>
                  <a:lnTo>
                    <a:pt x="4894" y="935"/>
                  </a:lnTo>
                  <a:lnTo>
                    <a:pt x="4894" y="933"/>
                  </a:lnTo>
                  <a:lnTo>
                    <a:pt x="4892" y="933"/>
                  </a:lnTo>
                  <a:lnTo>
                    <a:pt x="4890" y="931"/>
                  </a:lnTo>
                  <a:lnTo>
                    <a:pt x="4890" y="929"/>
                  </a:lnTo>
                  <a:lnTo>
                    <a:pt x="4890" y="927"/>
                  </a:lnTo>
                  <a:lnTo>
                    <a:pt x="4890" y="925"/>
                  </a:lnTo>
                  <a:lnTo>
                    <a:pt x="4890" y="923"/>
                  </a:lnTo>
                  <a:lnTo>
                    <a:pt x="4890" y="921"/>
                  </a:lnTo>
                  <a:lnTo>
                    <a:pt x="4890" y="919"/>
                  </a:lnTo>
                  <a:lnTo>
                    <a:pt x="4888" y="919"/>
                  </a:lnTo>
                  <a:lnTo>
                    <a:pt x="4888" y="916"/>
                  </a:lnTo>
                  <a:lnTo>
                    <a:pt x="4886" y="916"/>
                  </a:lnTo>
                  <a:lnTo>
                    <a:pt x="4886" y="914"/>
                  </a:lnTo>
                  <a:lnTo>
                    <a:pt x="4884" y="914"/>
                  </a:lnTo>
                  <a:lnTo>
                    <a:pt x="4884" y="912"/>
                  </a:lnTo>
                  <a:lnTo>
                    <a:pt x="4884" y="910"/>
                  </a:lnTo>
                  <a:lnTo>
                    <a:pt x="4884" y="908"/>
                  </a:lnTo>
                  <a:lnTo>
                    <a:pt x="4884" y="906"/>
                  </a:lnTo>
                  <a:lnTo>
                    <a:pt x="4883" y="906"/>
                  </a:lnTo>
                  <a:lnTo>
                    <a:pt x="4883" y="908"/>
                  </a:lnTo>
                  <a:lnTo>
                    <a:pt x="4883" y="906"/>
                  </a:lnTo>
                  <a:lnTo>
                    <a:pt x="4883" y="904"/>
                  </a:lnTo>
                  <a:lnTo>
                    <a:pt x="4884" y="904"/>
                  </a:lnTo>
                  <a:lnTo>
                    <a:pt x="4883" y="904"/>
                  </a:lnTo>
                  <a:lnTo>
                    <a:pt x="4883" y="902"/>
                  </a:lnTo>
                  <a:lnTo>
                    <a:pt x="4883" y="900"/>
                  </a:lnTo>
                  <a:lnTo>
                    <a:pt x="4881" y="900"/>
                  </a:lnTo>
                  <a:lnTo>
                    <a:pt x="4881" y="898"/>
                  </a:lnTo>
                  <a:lnTo>
                    <a:pt x="4881" y="896"/>
                  </a:lnTo>
                  <a:lnTo>
                    <a:pt x="4881" y="894"/>
                  </a:lnTo>
                  <a:lnTo>
                    <a:pt x="4879" y="894"/>
                  </a:lnTo>
                  <a:lnTo>
                    <a:pt x="4877" y="889"/>
                  </a:lnTo>
                  <a:lnTo>
                    <a:pt x="4877" y="887"/>
                  </a:lnTo>
                  <a:lnTo>
                    <a:pt x="4879" y="885"/>
                  </a:lnTo>
                  <a:lnTo>
                    <a:pt x="4877" y="885"/>
                  </a:lnTo>
                  <a:lnTo>
                    <a:pt x="4875" y="883"/>
                  </a:lnTo>
                  <a:lnTo>
                    <a:pt x="4875" y="881"/>
                  </a:lnTo>
                  <a:lnTo>
                    <a:pt x="4877" y="881"/>
                  </a:lnTo>
                  <a:lnTo>
                    <a:pt x="4875" y="881"/>
                  </a:lnTo>
                  <a:lnTo>
                    <a:pt x="4875" y="879"/>
                  </a:lnTo>
                  <a:lnTo>
                    <a:pt x="4875" y="877"/>
                  </a:lnTo>
                  <a:lnTo>
                    <a:pt x="4873" y="877"/>
                  </a:lnTo>
                  <a:lnTo>
                    <a:pt x="4873" y="875"/>
                  </a:lnTo>
                  <a:lnTo>
                    <a:pt x="4871" y="873"/>
                  </a:lnTo>
                  <a:lnTo>
                    <a:pt x="4869" y="873"/>
                  </a:lnTo>
                  <a:lnTo>
                    <a:pt x="4869" y="871"/>
                  </a:lnTo>
                  <a:lnTo>
                    <a:pt x="4871" y="871"/>
                  </a:lnTo>
                  <a:lnTo>
                    <a:pt x="4871" y="869"/>
                  </a:lnTo>
                  <a:lnTo>
                    <a:pt x="4869" y="869"/>
                  </a:lnTo>
                  <a:lnTo>
                    <a:pt x="4871" y="869"/>
                  </a:lnTo>
                  <a:lnTo>
                    <a:pt x="4871" y="868"/>
                  </a:lnTo>
                  <a:lnTo>
                    <a:pt x="4869" y="868"/>
                  </a:lnTo>
                  <a:lnTo>
                    <a:pt x="4867" y="866"/>
                  </a:lnTo>
                  <a:lnTo>
                    <a:pt x="4867" y="864"/>
                  </a:lnTo>
                  <a:lnTo>
                    <a:pt x="4865" y="866"/>
                  </a:lnTo>
                  <a:lnTo>
                    <a:pt x="4863" y="866"/>
                  </a:lnTo>
                  <a:lnTo>
                    <a:pt x="4863" y="864"/>
                  </a:lnTo>
                  <a:lnTo>
                    <a:pt x="4865" y="864"/>
                  </a:lnTo>
                  <a:lnTo>
                    <a:pt x="4865" y="862"/>
                  </a:lnTo>
                  <a:lnTo>
                    <a:pt x="4863" y="862"/>
                  </a:lnTo>
                  <a:lnTo>
                    <a:pt x="4863" y="860"/>
                  </a:lnTo>
                  <a:lnTo>
                    <a:pt x="4861" y="862"/>
                  </a:lnTo>
                  <a:lnTo>
                    <a:pt x="4861" y="860"/>
                  </a:lnTo>
                  <a:lnTo>
                    <a:pt x="4859" y="860"/>
                  </a:lnTo>
                  <a:lnTo>
                    <a:pt x="4856" y="856"/>
                  </a:lnTo>
                  <a:lnTo>
                    <a:pt x="4854" y="856"/>
                  </a:lnTo>
                  <a:lnTo>
                    <a:pt x="4852" y="856"/>
                  </a:lnTo>
                  <a:lnTo>
                    <a:pt x="4852" y="858"/>
                  </a:lnTo>
                  <a:lnTo>
                    <a:pt x="4852" y="860"/>
                  </a:lnTo>
                  <a:lnTo>
                    <a:pt x="4850" y="858"/>
                  </a:lnTo>
                  <a:lnTo>
                    <a:pt x="4848" y="858"/>
                  </a:lnTo>
                  <a:lnTo>
                    <a:pt x="4848" y="856"/>
                  </a:lnTo>
                  <a:lnTo>
                    <a:pt x="4846" y="856"/>
                  </a:lnTo>
                  <a:lnTo>
                    <a:pt x="4844" y="856"/>
                  </a:lnTo>
                  <a:lnTo>
                    <a:pt x="4842" y="856"/>
                  </a:lnTo>
                  <a:lnTo>
                    <a:pt x="4842" y="854"/>
                  </a:lnTo>
                  <a:lnTo>
                    <a:pt x="4842" y="852"/>
                  </a:lnTo>
                  <a:lnTo>
                    <a:pt x="4840" y="852"/>
                  </a:lnTo>
                  <a:lnTo>
                    <a:pt x="4838" y="852"/>
                  </a:lnTo>
                  <a:lnTo>
                    <a:pt x="4838" y="850"/>
                  </a:lnTo>
                  <a:lnTo>
                    <a:pt x="4836" y="850"/>
                  </a:lnTo>
                  <a:lnTo>
                    <a:pt x="4835" y="848"/>
                  </a:lnTo>
                  <a:lnTo>
                    <a:pt x="4833" y="848"/>
                  </a:lnTo>
                  <a:lnTo>
                    <a:pt x="4831" y="846"/>
                  </a:lnTo>
                  <a:lnTo>
                    <a:pt x="4831" y="848"/>
                  </a:lnTo>
                  <a:lnTo>
                    <a:pt x="4831" y="846"/>
                  </a:lnTo>
                  <a:lnTo>
                    <a:pt x="4829" y="846"/>
                  </a:lnTo>
                  <a:lnTo>
                    <a:pt x="4829" y="848"/>
                  </a:lnTo>
                  <a:lnTo>
                    <a:pt x="4827" y="848"/>
                  </a:lnTo>
                  <a:lnTo>
                    <a:pt x="4827" y="846"/>
                  </a:lnTo>
                  <a:lnTo>
                    <a:pt x="4825" y="846"/>
                  </a:lnTo>
                  <a:lnTo>
                    <a:pt x="4825" y="848"/>
                  </a:lnTo>
                  <a:lnTo>
                    <a:pt x="4823" y="848"/>
                  </a:lnTo>
                  <a:lnTo>
                    <a:pt x="4821" y="848"/>
                  </a:lnTo>
                  <a:lnTo>
                    <a:pt x="4819" y="850"/>
                  </a:lnTo>
                  <a:lnTo>
                    <a:pt x="4813" y="850"/>
                  </a:lnTo>
                  <a:lnTo>
                    <a:pt x="4811" y="850"/>
                  </a:lnTo>
                  <a:lnTo>
                    <a:pt x="4811" y="848"/>
                  </a:lnTo>
                  <a:lnTo>
                    <a:pt x="4810" y="848"/>
                  </a:lnTo>
                  <a:lnTo>
                    <a:pt x="4810" y="850"/>
                  </a:lnTo>
                  <a:lnTo>
                    <a:pt x="4808" y="850"/>
                  </a:lnTo>
                  <a:lnTo>
                    <a:pt x="4806" y="850"/>
                  </a:lnTo>
                  <a:lnTo>
                    <a:pt x="4804" y="850"/>
                  </a:lnTo>
                  <a:lnTo>
                    <a:pt x="4800" y="852"/>
                  </a:lnTo>
                  <a:lnTo>
                    <a:pt x="4798" y="854"/>
                  </a:lnTo>
                  <a:lnTo>
                    <a:pt x="4796" y="854"/>
                  </a:lnTo>
                  <a:lnTo>
                    <a:pt x="4794" y="854"/>
                  </a:lnTo>
                  <a:lnTo>
                    <a:pt x="4792" y="854"/>
                  </a:lnTo>
                  <a:lnTo>
                    <a:pt x="4790" y="854"/>
                  </a:lnTo>
                  <a:lnTo>
                    <a:pt x="4788" y="854"/>
                  </a:lnTo>
                  <a:lnTo>
                    <a:pt x="4787" y="854"/>
                  </a:lnTo>
                  <a:lnTo>
                    <a:pt x="4787" y="856"/>
                  </a:lnTo>
                  <a:lnTo>
                    <a:pt x="4785" y="858"/>
                  </a:lnTo>
                  <a:lnTo>
                    <a:pt x="4783" y="860"/>
                  </a:lnTo>
                  <a:lnTo>
                    <a:pt x="4781" y="862"/>
                  </a:lnTo>
                  <a:lnTo>
                    <a:pt x="4781" y="864"/>
                  </a:lnTo>
                  <a:lnTo>
                    <a:pt x="4779" y="864"/>
                  </a:lnTo>
                  <a:lnTo>
                    <a:pt x="4779" y="866"/>
                  </a:lnTo>
                  <a:lnTo>
                    <a:pt x="4777" y="866"/>
                  </a:lnTo>
                  <a:lnTo>
                    <a:pt x="4777" y="868"/>
                  </a:lnTo>
                  <a:lnTo>
                    <a:pt x="4775" y="868"/>
                  </a:lnTo>
                  <a:lnTo>
                    <a:pt x="4775" y="869"/>
                  </a:lnTo>
                  <a:lnTo>
                    <a:pt x="4775" y="871"/>
                  </a:lnTo>
                  <a:lnTo>
                    <a:pt x="4775" y="873"/>
                  </a:lnTo>
                  <a:lnTo>
                    <a:pt x="4777" y="873"/>
                  </a:lnTo>
                  <a:lnTo>
                    <a:pt x="4779" y="871"/>
                  </a:lnTo>
                  <a:lnTo>
                    <a:pt x="4781" y="871"/>
                  </a:lnTo>
                  <a:lnTo>
                    <a:pt x="4783" y="873"/>
                  </a:lnTo>
                  <a:lnTo>
                    <a:pt x="4785" y="873"/>
                  </a:lnTo>
                  <a:lnTo>
                    <a:pt x="4785" y="875"/>
                  </a:lnTo>
                  <a:lnTo>
                    <a:pt x="4785" y="877"/>
                  </a:lnTo>
                  <a:lnTo>
                    <a:pt x="4785" y="879"/>
                  </a:lnTo>
                  <a:lnTo>
                    <a:pt x="4785" y="881"/>
                  </a:lnTo>
                  <a:lnTo>
                    <a:pt x="4787" y="883"/>
                  </a:lnTo>
                  <a:lnTo>
                    <a:pt x="4787" y="885"/>
                  </a:lnTo>
                  <a:lnTo>
                    <a:pt x="4787" y="887"/>
                  </a:lnTo>
                  <a:lnTo>
                    <a:pt x="4785" y="887"/>
                  </a:lnTo>
                  <a:lnTo>
                    <a:pt x="4785" y="889"/>
                  </a:lnTo>
                  <a:lnTo>
                    <a:pt x="4785" y="891"/>
                  </a:lnTo>
                  <a:lnTo>
                    <a:pt x="4783" y="891"/>
                  </a:lnTo>
                  <a:lnTo>
                    <a:pt x="4781" y="891"/>
                  </a:lnTo>
                  <a:lnTo>
                    <a:pt x="4781" y="893"/>
                  </a:lnTo>
                  <a:lnTo>
                    <a:pt x="4779" y="893"/>
                  </a:lnTo>
                  <a:lnTo>
                    <a:pt x="4779" y="894"/>
                  </a:lnTo>
                  <a:lnTo>
                    <a:pt x="4777" y="896"/>
                  </a:lnTo>
                  <a:lnTo>
                    <a:pt x="4775" y="896"/>
                  </a:lnTo>
                  <a:lnTo>
                    <a:pt x="4775" y="898"/>
                  </a:lnTo>
                  <a:lnTo>
                    <a:pt x="4775" y="900"/>
                  </a:lnTo>
                  <a:lnTo>
                    <a:pt x="4773" y="900"/>
                  </a:lnTo>
                  <a:lnTo>
                    <a:pt x="4773" y="902"/>
                  </a:lnTo>
                  <a:lnTo>
                    <a:pt x="4773" y="904"/>
                  </a:lnTo>
                  <a:lnTo>
                    <a:pt x="4771" y="904"/>
                  </a:lnTo>
                  <a:lnTo>
                    <a:pt x="4773" y="904"/>
                  </a:lnTo>
                  <a:lnTo>
                    <a:pt x="4773" y="906"/>
                  </a:lnTo>
                  <a:lnTo>
                    <a:pt x="4771" y="906"/>
                  </a:lnTo>
                  <a:lnTo>
                    <a:pt x="4771" y="908"/>
                  </a:lnTo>
                  <a:lnTo>
                    <a:pt x="4769" y="908"/>
                  </a:lnTo>
                  <a:lnTo>
                    <a:pt x="4771" y="910"/>
                  </a:lnTo>
                  <a:lnTo>
                    <a:pt x="4769" y="910"/>
                  </a:lnTo>
                  <a:lnTo>
                    <a:pt x="4769" y="912"/>
                  </a:lnTo>
                  <a:lnTo>
                    <a:pt x="4769" y="914"/>
                  </a:lnTo>
                  <a:lnTo>
                    <a:pt x="4767" y="914"/>
                  </a:lnTo>
                  <a:lnTo>
                    <a:pt x="4767" y="916"/>
                  </a:lnTo>
                  <a:lnTo>
                    <a:pt x="4765" y="916"/>
                  </a:lnTo>
                  <a:lnTo>
                    <a:pt x="4765" y="917"/>
                  </a:lnTo>
                  <a:lnTo>
                    <a:pt x="4765" y="919"/>
                  </a:lnTo>
                  <a:lnTo>
                    <a:pt x="4765" y="921"/>
                  </a:lnTo>
                  <a:lnTo>
                    <a:pt x="4763" y="921"/>
                  </a:lnTo>
                  <a:lnTo>
                    <a:pt x="4763" y="923"/>
                  </a:lnTo>
                  <a:lnTo>
                    <a:pt x="4762" y="923"/>
                  </a:lnTo>
                  <a:lnTo>
                    <a:pt x="4762" y="925"/>
                  </a:lnTo>
                  <a:lnTo>
                    <a:pt x="4762" y="927"/>
                  </a:lnTo>
                  <a:lnTo>
                    <a:pt x="4762" y="929"/>
                  </a:lnTo>
                  <a:lnTo>
                    <a:pt x="4760" y="929"/>
                  </a:lnTo>
                  <a:lnTo>
                    <a:pt x="4762" y="929"/>
                  </a:lnTo>
                  <a:lnTo>
                    <a:pt x="4762" y="931"/>
                  </a:lnTo>
                  <a:lnTo>
                    <a:pt x="4763" y="931"/>
                  </a:lnTo>
                  <a:lnTo>
                    <a:pt x="4763" y="933"/>
                  </a:lnTo>
                  <a:lnTo>
                    <a:pt x="4763" y="935"/>
                  </a:lnTo>
                  <a:lnTo>
                    <a:pt x="4763" y="937"/>
                  </a:lnTo>
                  <a:lnTo>
                    <a:pt x="4762" y="937"/>
                  </a:lnTo>
                  <a:lnTo>
                    <a:pt x="4762" y="939"/>
                  </a:lnTo>
                  <a:lnTo>
                    <a:pt x="4760" y="939"/>
                  </a:lnTo>
                  <a:lnTo>
                    <a:pt x="4758" y="939"/>
                  </a:lnTo>
                  <a:lnTo>
                    <a:pt x="4756" y="939"/>
                  </a:lnTo>
                  <a:lnTo>
                    <a:pt x="4754" y="940"/>
                  </a:lnTo>
                  <a:lnTo>
                    <a:pt x="4752" y="940"/>
                  </a:lnTo>
                  <a:lnTo>
                    <a:pt x="4750" y="940"/>
                  </a:lnTo>
                  <a:lnTo>
                    <a:pt x="4750" y="942"/>
                  </a:lnTo>
                  <a:lnTo>
                    <a:pt x="4748" y="942"/>
                  </a:lnTo>
                  <a:lnTo>
                    <a:pt x="4748" y="944"/>
                  </a:lnTo>
                  <a:lnTo>
                    <a:pt x="4746" y="944"/>
                  </a:lnTo>
                  <a:lnTo>
                    <a:pt x="4746" y="946"/>
                  </a:lnTo>
                  <a:lnTo>
                    <a:pt x="4744" y="946"/>
                  </a:lnTo>
                  <a:lnTo>
                    <a:pt x="4744" y="948"/>
                  </a:lnTo>
                  <a:lnTo>
                    <a:pt x="4742" y="948"/>
                  </a:lnTo>
                  <a:lnTo>
                    <a:pt x="4740" y="950"/>
                  </a:lnTo>
                  <a:lnTo>
                    <a:pt x="4739" y="950"/>
                  </a:lnTo>
                  <a:lnTo>
                    <a:pt x="4733" y="948"/>
                  </a:lnTo>
                  <a:lnTo>
                    <a:pt x="4731" y="948"/>
                  </a:lnTo>
                  <a:lnTo>
                    <a:pt x="4727" y="946"/>
                  </a:lnTo>
                  <a:lnTo>
                    <a:pt x="4721" y="944"/>
                  </a:lnTo>
                  <a:lnTo>
                    <a:pt x="4721" y="942"/>
                  </a:lnTo>
                  <a:lnTo>
                    <a:pt x="4719" y="940"/>
                  </a:lnTo>
                  <a:lnTo>
                    <a:pt x="4715" y="939"/>
                  </a:lnTo>
                  <a:lnTo>
                    <a:pt x="4714" y="939"/>
                  </a:lnTo>
                  <a:lnTo>
                    <a:pt x="4712" y="939"/>
                  </a:lnTo>
                  <a:lnTo>
                    <a:pt x="4706" y="942"/>
                  </a:lnTo>
                  <a:lnTo>
                    <a:pt x="4704" y="940"/>
                  </a:lnTo>
                  <a:lnTo>
                    <a:pt x="4702" y="942"/>
                  </a:lnTo>
                  <a:lnTo>
                    <a:pt x="4700" y="942"/>
                  </a:lnTo>
                  <a:lnTo>
                    <a:pt x="4700" y="940"/>
                  </a:lnTo>
                  <a:lnTo>
                    <a:pt x="4698" y="939"/>
                  </a:lnTo>
                  <a:lnTo>
                    <a:pt x="4694" y="937"/>
                  </a:lnTo>
                  <a:lnTo>
                    <a:pt x="4694" y="935"/>
                  </a:lnTo>
                  <a:lnTo>
                    <a:pt x="4691" y="933"/>
                  </a:lnTo>
                  <a:lnTo>
                    <a:pt x="4689" y="933"/>
                  </a:lnTo>
                  <a:lnTo>
                    <a:pt x="4687" y="933"/>
                  </a:lnTo>
                  <a:lnTo>
                    <a:pt x="4685" y="933"/>
                  </a:lnTo>
                  <a:lnTo>
                    <a:pt x="4683" y="933"/>
                  </a:lnTo>
                  <a:lnTo>
                    <a:pt x="4681" y="933"/>
                  </a:lnTo>
                  <a:lnTo>
                    <a:pt x="4679" y="935"/>
                  </a:lnTo>
                  <a:lnTo>
                    <a:pt x="4677" y="935"/>
                  </a:lnTo>
                  <a:lnTo>
                    <a:pt x="4675" y="937"/>
                  </a:lnTo>
                  <a:lnTo>
                    <a:pt x="4671" y="939"/>
                  </a:lnTo>
                  <a:lnTo>
                    <a:pt x="4669" y="940"/>
                  </a:lnTo>
                  <a:lnTo>
                    <a:pt x="4666" y="942"/>
                  </a:lnTo>
                  <a:lnTo>
                    <a:pt x="4666" y="944"/>
                  </a:lnTo>
                  <a:lnTo>
                    <a:pt x="4664" y="946"/>
                  </a:lnTo>
                  <a:lnTo>
                    <a:pt x="4664" y="948"/>
                  </a:lnTo>
                  <a:lnTo>
                    <a:pt x="4662" y="948"/>
                  </a:lnTo>
                  <a:lnTo>
                    <a:pt x="4662" y="950"/>
                  </a:lnTo>
                  <a:lnTo>
                    <a:pt x="4660" y="950"/>
                  </a:lnTo>
                  <a:lnTo>
                    <a:pt x="4658" y="952"/>
                  </a:lnTo>
                  <a:lnTo>
                    <a:pt x="4656" y="950"/>
                  </a:lnTo>
                  <a:lnTo>
                    <a:pt x="4654" y="950"/>
                  </a:lnTo>
                  <a:lnTo>
                    <a:pt x="4648" y="952"/>
                  </a:lnTo>
                  <a:lnTo>
                    <a:pt x="4646" y="954"/>
                  </a:lnTo>
                  <a:lnTo>
                    <a:pt x="4641" y="954"/>
                  </a:lnTo>
                  <a:lnTo>
                    <a:pt x="4639" y="954"/>
                  </a:lnTo>
                  <a:lnTo>
                    <a:pt x="4639" y="956"/>
                  </a:lnTo>
                  <a:lnTo>
                    <a:pt x="4637" y="954"/>
                  </a:lnTo>
                  <a:lnTo>
                    <a:pt x="4635" y="954"/>
                  </a:lnTo>
                  <a:lnTo>
                    <a:pt x="4635" y="956"/>
                  </a:lnTo>
                  <a:lnTo>
                    <a:pt x="4633" y="956"/>
                  </a:lnTo>
                  <a:lnTo>
                    <a:pt x="4629" y="958"/>
                  </a:lnTo>
                  <a:lnTo>
                    <a:pt x="4627" y="960"/>
                  </a:lnTo>
                  <a:lnTo>
                    <a:pt x="4625" y="960"/>
                  </a:lnTo>
                  <a:lnTo>
                    <a:pt x="4623" y="960"/>
                  </a:lnTo>
                  <a:lnTo>
                    <a:pt x="4621" y="958"/>
                  </a:lnTo>
                  <a:lnTo>
                    <a:pt x="4619" y="958"/>
                  </a:lnTo>
                  <a:lnTo>
                    <a:pt x="4619" y="960"/>
                  </a:lnTo>
                  <a:lnTo>
                    <a:pt x="4618" y="960"/>
                  </a:lnTo>
                  <a:lnTo>
                    <a:pt x="4614" y="958"/>
                  </a:lnTo>
                  <a:lnTo>
                    <a:pt x="4612" y="958"/>
                  </a:lnTo>
                  <a:lnTo>
                    <a:pt x="4610" y="958"/>
                  </a:lnTo>
                  <a:lnTo>
                    <a:pt x="4606" y="958"/>
                  </a:lnTo>
                  <a:lnTo>
                    <a:pt x="4606" y="956"/>
                  </a:lnTo>
                  <a:lnTo>
                    <a:pt x="4604" y="956"/>
                  </a:lnTo>
                  <a:lnTo>
                    <a:pt x="4602" y="954"/>
                  </a:lnTo>
                  <a:lnTo>
                    <a:pt x="4600" y="956"/>
                  </a:lnTo>
                  <a:lnTo>
                    <a:pt x="4598" y="956"/>
                  </a:lnTo>
                  <a:lnTo>
                    <a:pt x="4598" y="954"/>
                  </a:lnTo>
                  <a:lnTo>
                    <a:pt x="4596" y="956"/>
                  </a:lnTo>
                  <a:lnTo>
                    <a:pt x="4595" y="956"/>
                  </a:lnTo>
                  <a:lnTo>
                    <a:pt x="4593" y="956"/>
                  </a:lnTo>
                  <a:lnTo>
                    <a:pt x="4591" y="956"/>
                  </a:lnTo>
                  <a:lnTo>
                    <a:pt x="4591" y="954"/>
                  </a:lnTo>
                  <a:lnTo>
                    <a:pt x="4589" y="952"/>
                  </a:lnTo>
                  <a:lnTo>
                    <a:pt x="4587" y="952"/>
                  </a:lnTo>
                  <a:lnTo>
                    <a:pt x="4587" y="950"/>
                  </a:lnTo>
                  <a:lnTo>
                    <a:pt x="4585" y="950"/>
                  </a:lnTo>
                  <a:lnTo>
                    <a:pt x="4583" y="948"/>
                  </a:lnTo>
                  <a:lnTo>
                    <a:pt x="4583" y="946"/>
                  </a:lnTo>
                  <a:lnTo>
                    <a:pt x="4581" y="946"/>
                  </a:lnTo>
                  <a:lnTo>
                    <a:pt x="4583" y="946"/>
                  </a:lnTo>
                  <a:lnTo>
                    <a:pt x="4583" y="944"/>
                  </a:lnTo>
                  <a:lnTo>
                    <a:pt x="4581" y="944"/>
                  </a:lnTo>
                  <a:lnTo>
                    <a:pt x="4581" y="942"/>
                  </a:lnTo>
                  <a:lnTo>
                    <a:pt x="4583" y="940"/>
                  </a:lnTo>
                  <a:lnTo>
                    <a:pt x="4581" y="940"/>
                  </a:lnTo>
                  <a:lnTo>
                    <a:pt x="4579" y="940"/>
                  </a:lnTo>
                  <a:lnTo>
                    <a:pt x="4579" y="939"/>
                  </a:lnTo>
                  <a:lnTo>
                    <a:pt x="4573" y="939"/>
                  </a:lnTo>
                  <a:lnTo>
                    <a:pt x="4571" y="939"/>
                  </a:lnTo>
                  <a:lnTo>
                    <a:pt x="4570" y="939"/>
                  </a:lnTo>
                  <a:lnTo>
                    <a:pt x="4570" y="937"/>
                  </a:lnTo>
                  <a:lnTo>
                    <a:pt x="4568" y="937"/>
                  </a:lnTo>
                  <a:lnTo>
                    <a:pt x="4568" y="935"/>
                  </a:lnTo>
                  <a:lnTo>
                    <a:pt x="4566" y="935"/>
                  </a:lnTo>
                  <a:lnTo>
                    <a:pt x="4566" y="933"/>
                  </a:lnTo>
                  <a:lnTo>
                    <a:pt x="4564" y="931"/>
                  </a:lnTo>
                  <a:lnTo>
                    <a:pt x="4562" y="931"/>
                  </a:lnTo>
                  <a:lnTo>
                    <a:pt x="4560" y="931"/>
                  </a:lnTo>
                  <a:lnTo>
                    <a:pt x="4558" y="931"/>
                  </a:lnTo>
                  <a:lnTo>
                    <a:pt x="4554" y="931"/>
                  </a:lnTo>
                  <a:lnTo>
                    <a:pt x="4552" y="931"/>
                  </a:lnTo>
                  <a:lnTo>
                    <a:pt x="4552" y="929"/>
                  </a:lnTo>
                  <a:lnTo>
                    <a:pt x="4550" y="929"/>
                  </a:lnTo>
                  <a:lnTo>
                    <a:pt x="4548" y="929"/>
                  </a:lnTo>
                  <a:lnTo>
                    <a:pt x="4547" y="929"/>
                  </a:lnTo>
                  <a:lnTo>
                    <a:pt x="4545" y="929"/>
                  </a:lnTo>
                  <a:lnTo>
                    <a:pt x="4541" y="927"/>
                  </a:lnTo>
                  <a:lnTo>
                    <a:pt x="4539" y="927"/>
                  </a:lnTo>
                  <a:lnTo>
                    <a:pt x="4537" y="929"/>
                  </a:lnTo>
                  <a:lnTo>
                    <a:pt x="4535" y="929"/>
                  </a:lnTo>
                  <a:lnTo>
                    <a:pt x="4533" y="929"/>
                  </a:lnTo>
                  <a:lnTo>
                    <a:pt x="4531" y="931"/>
                  </a:lnTo>
                  <a:lnTo>
                    <a:pt x="4529" y="931"/>
                  </a:lnTo>
                  <a:lnTo>
                    <a:pt x="4527" y="931"/>
                  </a:lnTo>
                  <a:lnTo>
                    <a:pt x="4525" y="931"/>
                  </a:lnTo>
                  <a:lnTo>
                    <a:pt x="4525" y="933"/>
                  </a:lnTo>
                  <a:lnTo>
                    <a:pt x="4523" y="933"/>
                  </a:lnTo>
                  <a:lnTo>
                    <a:pt x="4522" y="935"/>
                  </a:lnTo>
                  <a:lnTo>
                    <a:pt x="4520" y="935"/>
                  </a:lnTo>
                  <a:lnTo>
                    <a:pt x="4516" y="935"/>
                  </a:lnTo>
                  <a:lnTo>
                    <a:pt x="4514" y="935"/>
                  </a:lnTo>
                  <a:lnTo>
                    <a:pt x="4512" y="935"/>
                  </a:lnTo>
                  <a:lnTo>
                    <a:pt x="4510" y="935"/>
                  </a:lnTo>
                  <a:lnTo>
                    <a:pt x="4508" y="935"/>
                  </a:lnTo>
                  <a:lnTo>
                    <a:pt x="4508" y="933"/>
                  </a:lnTo>
                  <a:lnTo>
                    <a:pt x="4506" y="933"/>
                  </a:lnTo>
                  <a:lnTo>
                    <a:pt x="4506" y="931"/>
                  </a:lnTo>
                  <a:lnTo>
                    <a:pt x="4502" y="931"/>
                  </a:lnTo>
                  <a:lnTo>
                    <a:pt x="4499" y="929"/>
                  </a:lnTo>
                  <a:lnTo>
                    <a:pt x="4497" y="929"/>
                  </a:lnTo>
                  <a:lnTo>
                    <a:pt x="4495" y="927"/>
                  </a:lnTo>
                  <a:lnTo>
                    <a:pt x="4495" y="925"/>
                  </a:lnTo>
                  <a:lnTo>
                    <a:pt x="4493" y="925"/>
                  </a:lnTo>
                  <a:lnTo>
                    <a:pt x="4493" y="923"/>
                  </a:lnTo>
                  <a:lnTo>
                    <a:pt x="4491" y="923"/>
                  </a:lnTo>
                  <a:lnTo>
                    <a:pt x="4493" y="921"/>
                  </a:lnTo>
                  <a:lnTo>
                    <a:pt x="4493" y="919"/>
                  </a:lnTo>
                  <a:lnTo>
                    <a:pt x="4491" y="919"/>
                  </a:lnTo>
                  <a:lnTo>
                    <a:pt x="4491" y="917"/>
                  </a:lnTo>
                  <a:lnTo>
                    <a:pt x="4491" y="916"/>
                  </a:lnTo>
                  <a:lnTo>
                    <a:pt x="4491" y="914"/>
                  </a:lnTo>
                  <a:lnTo>
                    <a:pt x="4491" y="912"/>
                  </a:lnTo>
                  <a:lnTo>
                    <a:pt x="4489" y="912"/>
                  </a:lnTo>
                  <a:lnTo>
                    <a:pt x="4489" y="910"/>
                  </a:lnTo>
                  <a:lnTo>
                    <a:pt x="4489" y="908"/>
                  </a:lnTo>
                  <a:lnTo>
                    <a:pt x="4491" y="906"/>
                  </a:lnTo>
                  <a:lnTo>
                    <a:pt x="4489" y="904"/>
                  </a:lnTo>
                  <a:lnTo>
                    <a:pt x="4487" y="904"/>
                  </a:lnTo>
                  <a:lnTo>
                    <a:pt x="4485" y="904"/>
                  </a:lnTo>
                  <a:lnTo>
                    <a:pt x="4483" y="904"/>
                  </a:lnTo>
                  <a:lnTo>
                    <a:pt x="4483" y="902"/>
                  </a:lnTo>
                  <a:lnTo>
                    <a:pt x="4481" y="902"/>
                  </a:lnTo>
                  <a:lnTo>
                    <a:pt x="4479" y="902"/>
                  </a:lnTo>
                  <a:lnTo>
                    <a:pt x="4477" y="902"/>
                  </a:lnTo>
                  <a:lnTo>
                    <a:pt x="4475" y="902"/>
                  </a:lnTo>
                  <a:lnTo>
                    <a:pt x="4475" y="900"/>
                  </a:lnTo>
                  <a:lnTo>
                    <a:pt x="4474" y="900"/>
                  </a:lnTo>
                  <a:lnTo>
                    <a:pt x="4472" y="900"/>
                  </a:lnTo>
                  <a:lnTo>
                    <a:pt x="4466" y="896"/>
                  </a:lnTo>
                  <a:lnTo>
                    <a:pt x="4464" y="896"/>
                  </a:lnTo>
                  <a:lnTo>
                    <a:pt x="4464" y="894"/>
                  </a:lnTo>
                  <a:lnTo>
                    <a:pt x="4458" y="894"/>
                  </a:lnTo>
                  <a:lnTo>
                    <a:pt x="4456" y="894"/>
                  </a:lnTo>
                  <a:lnTo>
                    <a:pt x="4454" y="894"/>
                  </a:lnTo>
                  <a:lnTo>
                    <a:pt x="4452" y="894"/>
                  </a:lnTo>
                  <a:lnTo>
                    <a:pt x="4452" y="893"/>
                  </a:lnTo>
                  <a:lnTo>
                    <a:pt x="4451" y="891"/>
                  </a:lnTo>
                  <a:lnTo>
                    <a:pt x="4449" y="891"/>
                  </a:lnTo>
                  <a:lnTo>
                    <a:pt x="4445" y="891"/>
                  </a:lnTo>
                  <a:lnTo>
                    <a:pt x="4445" y="889"/>
                  </a:lnTo>
                  <a:lnTo>
                    <a:pt x="4443" y="889"/>
                  </a:lnTo>
                  <a:lnTo>
                    <a:pt x="4441" y="887"/>
                  </a:lnTo>
                  <a:lnTo>
                    <a:pt x="4439" y="887"/>
                  </a:lnTo>
                  <a:lnTo>
                    <a:pt x="4439" y="885"/>
                  </a:lnTo>
                  <a:lnTo>
                    <a:pt x="4437" y="885"/>
                  </a:lnTo>
                  <a:lnTo>
                    <a:pt x="4437" y="887"/>
                  </a:lnTo>
                  <a:lnTo>
                    <a:pt x="4437" y="889"/>
                  </a:lnTo>
                  <a:lnTo>
                    <a:pt x="4435" y="891"/>
                  </a:lnTo>
                  <a:lnTo>
                    <a:pt x="4435" y="893"/>
                  </a:lnTo>
                  <a:lnTo>
                    <a:pt x="4433" y="893"/>
                  </a:lnTo>
                  <a:lnTo>
                    <a:pt x="4433" y="894"/>
                  </a:lnTo>
                  <a:lnTo>
                    <a:pt x="4431" y="894"/>
                  </a:lnTo>
                  <a:lnTo>
                    <a:pt x="4429" y="896"/>
                  </a:lnTo>
                  <a:lnTo>
                    <a:pt x="4427" y="896"/>
                  </a:lnTo>
                  <a:lnTo>
                    <a:pt x="4427" y="898"/>
                  </a:lnTo>
                  <a:lnTo>
                    <a:pt x="4427" y="900"/>
                  </a:lnTo>
                  <a:lnTo>
                    <a:pt x="4427" y="902"/>
                  </a:lnTo>
                  <a:lnTo>
                    <a:pt x="4426" y="902"/>
                  </a:lnTo>
                  <a:lnTo>
                    <a:pt x="4424" y="902"/>
                  </a:lnTo>
                  <a:lnTo>
                    <a:pt x="4424" y="904"/>
                  </a:lnTo>
                  <a:lnTo>
                    <a:pt x="4422" y="906"/>
                  </a:lnTo>
                  <a:lnTo>
                    <a:pt x="4422" y="908"/>
                  </a:lnTo>
                  <a:lnTo>
                    <a:pt x="4422" y="910"/>
                  </a:lnTo>
                  <a:lnTo>
                    <a:pt x="4422" y="912"/>
                  </a:lnTo>
                  <a:lnTo>
                    <a:pt x="4420" y="914"/>
                  </a:lnTo>
                  <a:lnTo>
                    <a:pt x="4422" y="916"/>
                  </a:lnTo>
                  <a:lnTo>
                    <a:pt x="4422" y="917"/>
                  </a:lnTo>
                  <a:lnTo>
                    <a:pt x="4424" y="917"/>
                  </a:lnTo>
                  <a:lnTo>
                    <a:pt x="4424" y="919"/>
                  </a:lnTo>
                  <a:lnTo>
                    <a:pt x="4424" y="921"/>
                  </a:lnTo>
                  <a:lnTo>
                    <a:pt x="4424" y="923"/>
                  </a:lnTo>
                  <a:lnTo>
                    <a:pt x="4426" y="923"/>
                  </a:lnTo>
                  <a:lnTo>
                    <a:pt x="4426" y="925"/>
                  </a:lnTo>
                  <a:lnTo>
                    <a:pt x="4427" y="925"/>
                  </a:lnTo>
                  <a:lnTo>
                    <a:pt x="4429" y="927"/>
                  </a:lnTo>
                  <a:lnTo>
                    <a:pt x="4427" y="927"/>
                  </a:lnTo>
                  <a:lnTo>
                    <a:pt x="4427" y="929"/>
                  </a:lnTo>
                  <a:lnTo>
                    <a:pt x="4427" y="931"/>
                  </a:lnTo>
                  <a:lnTo>
                    <a:pt x="4426" y="937"/>
                  </a:lnTo>
                  <a:lnTo>
                    <a:pt x="4424" y="939"/>
                  </a:lnTo>
                  <a:lnTo>
                    <a:pt x="4422" y="939"/>
                  </a:lnTo>
                  <a:lnTo>
                    <a:pt x="4422" y="940"/>
                  </a:lnTo>
                  <a:lnTo>
                    <a:pt x="4420" y="940"/>
                  </a:lnTo>
                  <a:lnTo>
                    <a:pt x="4418" y="940"/>
                  </a:lnTo>
                  <a:lnTo>
                    <a:pt x="4416" y="940"/>
                  </a:lnTo>
                  <a:lnTo>
                    <a:pt x="4418" y="942"/>
                  </a:lnTo>
                  <a:lnTo>
                    <a:pt x="4416" y="942"/>
                  </a:lnTo>
                  <a:lnTo>
                    <a:pt x="4416" y="944"/>
                  </a:lnTo>
                  <a:lnTo>
                    <a:pt x="4414" y="944"/>
                  </a:lnTo>
                  <a:lnTo>
                    <a:pt x="4414" y="946"/>
                  </a:lnTo>
                  <a:lnTo>
                    <a:pt x="4412" y="946"/>
                  </a:lnTo>
                  <a:lnTo>
                    <a:pt x="4410" y="946"/>
                  </a:lnTo>
                  <a:lnTo>
                    <a:pt x="4410" y="944"/>
                  </a:lnTo>
                  <a:lnTo>
                    <a:pt x="4408" y="944"/>
                  </a:lnTo>
                  <a:lnTo>
                    <a:pt x="4408" y="942"/>
                  </a:lnTo>
                  <a:lnTo>
                    <a:pt x="4406" y="942"/>
                  </a:lnTo>
                  <a:lnTo>
                    <a:pt x="4403" y="940"/>
                  </a:lnTo>
                  <a:lnTo>
                    <a:pt x="4403" y="942"/>
                  </a:lnTo>
                  <a:lnTo>
                    <a:pt x="4401" y="942"/>
                  </a:lnTo>
                  <a:lnTo>
                    <a:pt x="4401" y="940"/>
                  </a:lnTo>
                  <a:lnTo>
                    <a:pt x="4399" y="940"/>
                  </a:lnTo>
                  <a:lnTo>
                    <a:pt x="4399" y="942"/>
                  </a:lnTo>
                  <a:lnTo>
                    <a:pt x="4397" y="942"/>
                  </a:lnTo>
                  <a:lnTo>
                    <a:pt x="4397" y="940"/>
                  </a:lnTo>
                  <a:lnTo>
                    <a:pt x="4395" y="940"/>
                  </a:lnTo>
                  <a:lnTo>
                    <a:pt x="4393" y="939"/>
                  </a:lnTo>
                  <a:lnTo>
                    <a:pt x="4391" y="939"/>
                  </a:lnTo>
                  <a:lnTo>
                    <a:pt x="4391" y="940"/>
                  </a:lnTo>
                  <a:lnTo>
                    <a:pt x="4391" y="939"/>
                  </a:lnTo>
                  <a:lnTo>
                    <a:pt x="4389" y="939"/>
                  </a:lnTo>
                  <a:lnTo>
                    <a:pt x="4387" y="939"/>
                  </a:lnTo>
                  <a:lnTo>
                    <a:pt x="4387" y="940"/>
                  </a:lnTo>
                  <a:lnTo>
                    <a:pt x="4385" y="940"/>
                  </a:lnTo>
                  <a:lnTo>
                    <a:pt x="4383" y="942"/>
                  </a:lnTo>
                  <a:lnTo>
                    <a:pt x="4383" y="940"/>
                  </a:lnTo>
                  <a:lnTo>
                    <a:pt x="4381" y="940"/>
                  </a:lnTo>
                  <a:lnTo>
                    <a:pt x="4378" y="940"/>
                  </a:lnTo>
                  <a:lnTo>
                    <a:pt x="4376" y="940"/>
                  </a:lnTo>
                  <a:lnTo>
                    <a:pt x="4376" y="939"/>
                  </a:lnTo>
                  <a:lnTo>
                    <a:pt x="4372" y="939"/>
                  </a:lnTo>
                  <a:lnTo>
                    <a:pt x="4370" y="939"/>
                  </a:lnTo>
                  <a:lnTo>
                    <a:pt x="4370" y="937"/>
                  </a:lnTo>
                  <a:lnTo>
                    <a:pt x="4368" y="937"/>
                  </a:lnTo>
                  <a:lnTo>
                    <a:pt x="4368" y="935"/>
                  </a:lnTo>
                  <a:lnTo>
                    <a:pt x="4366" y="935"/>
                  </a:lnTo>
                  <a:lnTo>
                    <a:pt x="4366" y="933"/>
                  </a:lnTo>
                  <a:lnTo>
                    <a:pt x="4366" y="931"/>
                  </a:lnTo>
                  <a:lnTo>
                    <a:pt x="4366" y="929"/>
                  </a:lnTo>
                  <a:lnTo>
                    <a:pt x="4364" y="927"/>
                  </a:lnTo>
                  <a:lnTo>
                    <a:pt x="4364" y="925"/>
                  </a:lnTo>
                  <a:lnTo>
                    <a:pt x="4358" y="925"/>
                  </a:lnTo>
                  <a:lnTo>
                    <a:pt x="4353" y="925"/>
                  </a:lnTo>
                  <a:lnTo>
                    <a:pt x="4351" y="923"/>
                  </a:lnTo>
                  <a:lnTo>
                    <a:pt x="4347" y="923"/>
                  </a:lnTo>
                  <a:lnTo>
                    <a:pt x="4345" y="923"/>
                  </a:lnTo>
                  <a:lnTo>
                    <a:pt x="4343" y="921"/>
                  </a:lnTo>
                  <a:lnTo>
                    <a:pt x="4343" y="919"/>
                  </a:lnTo>
                  <a:lnTo>
                    <a:pt x="4341" y="919"/>
                  </a:lnTo>
                  <a:lnTo>
                    <a:pt x="4339" y="921"/>
                  </a:lnTo>
                  <a:lnTo>
                    <a:pt x="4337" y="921"/>
                  </a:lnTo>
                  <a:lnTo>
                    <a:pt x="4337" y="919"/>
                  </a:lnTo>
                  <a:lnTo>
                    <a:pt x="4335" y="919"/>
                  </a:lnTo>
                  <a:lnTo>
                    <a:pt x="4335" y="917"/>
                  </a:lnTo>
                  <a:lnTo>
                    <a:pt x="4333" y="917"/>
                  </a:lnTo>
                  <a:lnTo>
                    <a:pt x="4333" y="919"/>
                  </a:lnTo>
                  <a:lnTo>
                    <a:pt x="4331" y="921"/>
                  </a:lnTo>
                  <a:lnTo>
                    <a:pt x="4330" y="921"/>
                  </a:lnTo>
                  <a:lnTo>
                    <a:pt x="4326" y="921"/>
                  </a:lnTo>
                  <a:lnTo>
                    <a:pt x="4324" y="921"/>
                  </a:lnTo>
                  <a:lnTo>
                    <a:pt x="4324" y="923"/>
                  </a:lnTo>
                  <a:lnTo>
                    <a:pt x="4322" y="923"/>
                  </a:lnTo>
                  <a:lnTo>
                    <a:pt x="4322" y="925"/>
                  </a:lnTo>
                  <a:lnTo>
                    <a:pt x="4320" y="925"/>
                  </a:lnTo>
                  <a:lnTo>
                    <a:pt x="4320" y="927"/>
                  </a:lnTo>
                  <a:lnTo>
                    <a:pt x="4318" y="927"/>
                  </a:lnTo>
                  <a:lnTo>
                    <a:pt x="4316" y="927"/>
                  </a:lnTo>
                  <a:lnTo>
                    <a:pt x="4314" y="929"/>
                  </a:lnTo>
                  <a:lnTo>
                    <a:pt x="4312" y="929"/>
                  </a:lnTo>
                  <a:lnTo>
                    <a:pt x="4310" y="931"/>
                  </a:lnTo>
                  <a:lnTo>
                    <a:pt x="4308" y="931"/>
                  </a:lnTo>
                  <a:lnTo>
                    <a:pt x="4308" y="933"/>
                  </a:lnTo>
                  <a:lnTo>
                    <a:pt x="4307" y="933"/>
                  </a:lnTo>
                  <a:lnTo>
                    <a:pt x="4305" y="933"/>
                  </a:lnTo>
                  <a:lnTo>
                    <a:pt x="4303" y="935"/>
                  </a:lnTo>
                  <a:lnTo>
                    <a:pt x="4301" y="937"/>
                  </a:lnTo>
                  <a:lnTo>
                    <a:pt x="4299" y="937"/>
                  </a:lnTo>
                  <a:lnTo>
                    <a:pt x="4297" y="937"/>
                  </a:lnTo>
                  <a:lnTo>
                    <a:pt x="4297" y="939"/>
                  </a:lnTo>
                  <a:lnTo>
                    <a:pt x="4295" y="940"/>
                  </a:lnTo>
                  <a:lnTo>
                    <a:pt x="4291" y="940"/>
                  </a:lnTo>
                  <a:lnTo>
                    <a:pt x="4291" y="942"/>
                  </a:lnTo>
                  <a:lnTo>
                    <a:pt x="4291" y="944"/>
                  </a:lnTo>
                  <a:lnTo>
                    <a:pt x="4291" y="946"/>
                  </a:lnTo>
                  <a:lnTo>
                    <a:pt x="4289" y="946"/>
                  </a:lnTo>
                  <a:lnTo>
                    <a:pt x="4287" y="948"/>
                  </a:lnTo>
                  <a:lnTo>
                    <a:pt x="4285" y="950"/>
                  </a:lnTo>
                  <a:lnTo>
                    <a:pt x="4285" y="948"/>
                  </a:lnTo>
                  <a:lnTo>
                    <a:pt x="4283" y="948"/>
                  </a:lnTo>
                  <a:lnTo>
                    <a:pt x="4283" y="950"/>
                  </a:lnTo>
                  <a:lnTo>
                    <a:pt x="4283" y="952"/>
                  </a:lnTo>
                  <a:lnTo>
                    <a:pt x="4282" y="952"/>
                  </a:lnTo>
                  <a:lnTo>
                    <a:pt x="4280" y="952"/>
                  </a:lnTo>
                  <a:lnTo>
                    <a:pt x="4280" y="950"/>
                  </a:lnTo>
                  <a:lnTo>
                    <a:pt x="4278" y="950"/>
                  </a:lnTo>
                  <a:lnTo>
                    <a:pt x="4278" y="952"/>
                  </a:lnTo>
                  <a:lnTo>
                    <a:pt x="4276" y="952"/>
                  </a:lnTo>
                  <a:lnTo>
                    <a:pt x="4274" y="952"/>
                  </a:lnTo>
                  <a:lnTo>
                    <a:pt x="4272" y="952"/>
                  </a:lnTo>
                  <a:lnTo>
                    <a:pt x="4270" y="952"/>
                  </a:lnTo>
                  <a:lnTo>
                    <a:pt x="4268" y="952"/>
                  </a:lnTo>
                  <a:lnTo>
                    <a:pt x="4266" y="952"/>
                  </a:lnTo>
                  <a:lnTo>
                    <a:pt x="4266" y="954"/>
                  </a:lnTo>
                  <a:lnTo>
                    <a:pt x="4266" y="956"/>
                  </a:lnTo>
                  <a:lnTo>
                    <a:pt x="4266" y="958"/>
                  </a:lnTo>
                  <a:lnTo>
                    <a:pt x="4264" y="958"/>
                  </a:lnTo>
                  <a:lnTo>
                    <a:pt x="4264" y="960"/>
                  </a:lnTo>
                  <a:lnTo>
                    <a:pt x="4262" y="960"/>
                  </a:lnTo>
                  <a:lnTo>
                    <a:pt x="4260" y="960"/>
                  </a:lnTo>
                  <a:lnTo>
                    <a:pt x="4257" y="960"/>
                  </a:lnTo>
                  <a:lnTo>
                    <a:pt x="4257" y="962"/>
                  </a:lnTo>
                  <a:lnTo>
                    <a:pt x="4255" y="962"/>
                  </a:lnTo>
                  <a:lnTo>
                    <a:pt x="4253" y="960"/>
                  </a:lnTo>
                  <a:lnTo>
                    <a:pt x="4253" y="958"/>
                  </a:lnTo>
                  <a:lnTo>
                    <a:pt x="4251" y="958"/>
                  </a:lnTo>
                  <a:lnTo>
                    <a:pt x="4249" y="958"/>
                  </a:lnTo>
                  <a:lnTo>
                    <a:pt x="4249" y="956"/>
                  </a:lnTo>
                  <a:lnTo>
                    <a:pt x="4247" y="956"/>
                  </a:lnTo>
                  <a:lnTo>
                    <a:pt x="4247" y="954"/>
                  </a:lnTo>
                  <a:lnTo>
                    <a:pt x="4245" y="952"/>
                  </a:lnTo>
                  <a:lnTo>
                    <a:pt x="4245" y="950"/>
                  </a:lnTo>
                  <a:lnTo>
                    <a:pt x="4243" y="950"/>
                  </a:lnTo>
                  <a:lnTo>
                    <a:pt x="4241" y="948"/>
                  </a:lnTo>
                  <a:lnTo>
                    <a:pt x="4243" y="948"/>
                  </a:lnTo>
                  <a:lnTo>
                    <a:pt x="4243" y="946"/>
                  </a:lnTo>
                  <a:lnTo>
                    <a:pt x="4245" y="946"/>
                  </a:lnTo>
                  <a:lnTo>
                    <a:pt x="4245" y="944"/>
                  </a:lnTo>
                  <a:lnTo>
                    <a:pt x="4243" y="944"/>
                  </a:lnTo>
                  <a:lnTo>
                    <a:pt x="4241" y="944"/>
                  </a:lnTo>
                  <a:lnTo>
                    <a:pt x="4241" y="946"/>
                  </a:lnTo>
                  <a:lnTo>
                    <a:pt x="4239" y="946"/>
                  </a:lnTo>
                  <a:lnTo>
                    <a:pt x="4241" y="946"/>
                  </a:lnTo>
                  <a:lnTo>
                    <a:pt x="4239" y="946"/>
                  </a:lnTo>
                  <a:lnTo>
                    <a:pt x="4239" y="948"/>
                  </a:lnTo>
                  <a:lnTo>
                    <a:pt x="4237" y="948"/>
                  </a:lnTo>
                  <a:lnTo>
                    <a:pt x="4237" y="950"/>
                  </a:lnTo>
                  <a:lnTo>
                    <a:pt x="4235" y="952"/>
                  </a:lnTo>
                  <a:lnTo>
                    <a:pt x="4234" y="950"/>
                  </a:lnTo>
                  <a:lnTo>
                    <a:pt x="4234" y="952"/>
                  </a:lnTo>
                  <a:lnTo>
                    <a:pt x="4232" y="952"/>
                  </a:lnTo>
                  <a:lnTo>
                    <a:pt x="4232" y="950"/>
                  </a:lnTo>
                  <a:lnTo>
                    <a:pt x="4230" y="950"/>
                  </a:lnTo>
                  <a:lnTo>
                    <a:pt x="4228" y="950"/>
                  </a:lnTo>
                  <a:lnTo>
                    <a:pt x="4226" y="948"/>
                  </a:lnTo>
                  <a:lnTo>
                    <a:pt x="4224" y="948"/>
                  </a:lnTo>
                  <a:lnTo>
                    <a:pt x="4222" y="948"/>
                  </a:lnTo>
                  <a:lnTo>
                    <a:pt x="4220" y="948"/>
                  </a:lnTo>
                  <a:lnTo>
                    <a:pt x="4220" y="946"/>
                  </a:lnTo>
                  <a:lnTo>
                    <a:pt x="4218" y="944"/>
                  </a:lnTo>
                  <a:lnTo>
                    <a:pt x="4218" y="942"/>
                  </a:lnTo>
                  <a:lnTo>
                    <a:pt x="4216" y="940"/>
                  </a:lnTo>
                  <a:lnTo>
                    <a:pt x="4216" y="939"/>
                  </a:lnTo>
                  <a:lnTo>
                    <a:pt x="4218" y="939"/>
                  </a:lnTo>
                  <a:lnTo>
                    <a:pt x="4216" y="939"/>
                  </a:lnTo>
                  <a:lnTo>
                    <a:pt x="4216" y="937"/>
                  </a:lnTo>
                  <a:lnTo>
                    <a:pt x="4214" y="937"/>
                  </a:lnTo>
                  <a:lnTo>
                    <a:pt x="4214" y="935"/>
                  </a:lnTo>
                  <a:lnTo>
                    <a:pt x="4212" y="935"/>
                  </a:lnTo>
                  <a:lnTo>
                    <a:pt x="4211" y="935"/>
                  </a:lnTo>
                  <a:lnTo>
                    <a:pt x="4209" y="935"/>
                  </a:lnTo>
                  <a:lnTo>
                    <a:pt x="4209" y="933"/>
                  </a:lnTo>
                  <a:lnTo>
                    <a:pt x="4207" y="933"/>
                  </a:lnTo>
                  <a:lnTo>
                    <a:pt x="4205" y="933"/>
                  </a:lnTo>
                  <a:lnTo>
                    <a:pt x="4205" y="931"/>
                  </a:lnTo>
                  <a:lnTo>
                    <a:pt x="4205" y="929"/>
                  </a:lnTo>
                  <a:lnTo>
                    <a:pt x="4203" y="927"/>
                  </a:lnTo>
                  <a:lnTo>
                    <a:pt x="4205" y="927"/>
                  </a:lnTo>
                  <a:lnTo>
                    <a:pt x="4205" y="925"/>
                  </a:lnTo>
                  <a:lnTo>
                    <a:pt x="4203" y="925"/>
                  </a:lnTo>
                  <a:lnTo>
                    <a:pt x="4203" y="923"/>
                  </a:lnTo>
                  <a:lnTo>
                    <a:pt x="4201" y="921"/>
                  </a:lnTo>
                  <a:lnTo>
                    <a:pt x="4201" y="919"/>
                  </a:lnTo>
                  <a:lnTo>
                    <a:pt x="4199" y="919"/>
                  </a:lnTo>
                  <a:lnTo>
                    <a:pt x="4199" y="917"/>
                  </a:lnTo>
                  <a:lnTo>
                    <a:pt x="4197" y="917"/>
                  </a:lnTo>
                  <a:lnTo>
                    <a:pt x="4195" y="917"/>
                  </a:lnTo>
                  <a:lnTo>
                    <a:pt x="4195" y="916"/>
                  </a:lnTo>
                  <a:lnTo>
                    <a:pt x="4193" y="916"/>
                  </a:lnTo>
                  <a:lnTo>
                    <a:pt x="4191" y="914"/>
                  </a:lnTo>
                  <a:lnTo>
                    <a:pt x="4189" y="914"/>
                  </a:lnTo>
                  <a:lnTo>
                    <a:pt x="4187" y="914"/>
                  </a:lnTo>
                  <a:lnTo>
                    <a:pt x="4186" y="916"/>
                  </a:lnTo>
                  <a:lnTo>
                    <a:pt x="4186" y="917"/>
                  </a:lnTo>
                  <a:lnTo>
                    <a:pt x="4182" y="917"/>
                  </a:lnTo>
                  <a:lnTo>
                    <a:pt x="4182" y="916"/>
                  </a:lnTo>
                  <a:lnTo>
                    <a:pt x="4180" y="916"/>
                  </a:lnTo>
                  <a:lnTo>
                    <a:pt x="4180" y="917"/>
                  </a:lnTo>
                  <a:lnTo>
                    <a:pt x="4180" y="919"/>
                  </a:lnTo>
                  <a:lnTo>
                    <a:pt x="4178" y="919"/>
                  </a:lnTo>
                  <a:lnTo>
                    <a:pt x="4176" y="921"/>
                  </a:lnTo>
                  <a:lnTo>
                    <a:pt x="4176" y="919"/>
                  </a:lnTo>
                  <a:lnTo>
                    <a:pt x="4174" y="919"/>
                  </a:lnTo>
                  <a:lnTo>
                    <a:pt x="4174" y="921"/>
                  </a:lnTo>
                  <a:lnTo>
                    <a:pt x="4174" y="919"/>
                  </a:lnTo>
                  <a:lnTo>
                    <a:pt x="4172" y="921"/>
                  </a:lnTo>
                  <a:lnTo>
                    <a:pt x="4170" y="921"/>
                  </a:lnTo>
                  <a:lnTo>
                    <a:pt x="4170" y="919"/>
                  </a:lnTo>
                  <a:lnTo>
                    <a:pt x="4168" y="919"/>
                  </a:lnTo>
                  <a:lnTo>
                    <a:pt x="4166" y="919"/>
                  </a:lnTo>
                  <a:lnTo>
                    <a:pt x="4164" y="919"/>
                  </a:lnTo>
                  <a:lnTo>
                    <a:pt x="4164" y="921"/>
                  </a:lnTo>
                  <a:lnTo>
                    <a:pt x="4161" y="921"/>
                  </a:lnTo>
                  <a:lnTo>
                    <a:pt x="4161" y="919"/>
                  </a:lnTo>
                  <a:lnTo>
                    <a:pt x="4161" y="917"/>
                  </a:lnTo>
                  <a:lnTo>
                    <a:pt x="4159" y="916"/>
                  </a:lnTo>
                  <a:lnTo>
                    <a:pt x="4157" y="916"/>
                  </a:lnTo>
                  <a:lnTo>
                    <a:pt x="4155" y="916"/>
                  </a:lnTo>
                  <a:lnTo>
                    <a:pt x="4155" y="914"/>
                  </a:lnTo>
                  <a:lnTo>
                    <a:pt x="4155" y="910"/>
                  </a:lnTo>
                  <a:lnTo>
                    <a:pt x="4153" y="910"/>
                  </a:lnTo>
                  <a:lnTo>
                    <a:pt x="4153" y="908"/>
                  </a:lnTo>
                  <a:lnTo>
                    <a:pt x="4151" y="908"/>
                  </a:lnTo>
                  <a:lnTo>
                    <a:pt x="4151" y="906"/>
                  </a:lnTo>
                  <a:lnTo>
                    <a:pt x="4151" y="908"/>
                  </a:lnTo>
                  <a:lnTo>
                    <a:pt x="4149" y="906"/>
                  </a:lnTo>
                  <a:lnTo>
                    <a:pt x="4147" y="906"/>
                  </a:lnTo>
                  <a:lnTo>
                    <a:pt x="4147" y="908"/>
                  </a:lnTo>
                  <a:lnTo>
                    <a:pt x="4145" y="908"/>
                  </a:lnTo>
                  <a:lnTo>
                    <a:pt x="4143" y="908"/>
                  </a:lnTo>
                  <a:lnTo>
                    <a:pt x="4143" y="910"/>
                  </a:lnTo>
                  <a:lnTo>
                    <a:pt x="4143" y="912"/>
                  </a:lnTo>
                  <a:lnTo>
                    <a:pt x="4145" y="912"/>
                  </a:lnTo>
                  <a:lnTo>
                    <a:pt x="4145" y="914"/>
                  </a:lnTo>
                  <a:lnTo>
                    <a:pt x="4143" y="916"/>
                  </a:lnTo>
                  <a:lnTo>
                    <a:pt x="4141" y="916"/>
                  </a:lnTo>
                  <a:lnTo>
                    <a:pt x="4139" y="917"/>
                  </a:lnTo>
                  <a:lnTo>
                    <a:pt x="4139" y="919"/>
                  </a:lnTo>
                  <a:lnTo>
                    <a:pt x="4139" y="917"/>
                  </a:lnTo>
                  <a:lnTo>
                    <a:pt x="4138" y="917"/>
                  </a:lnTo>
                  <a:lnTo>
                    <a:pt x="4138" y="919"/>
                  </a:lnTo>
                  <a:lnTo>
                    <a:pt x="4139" y="919"/>
                  </a:lnTo>
                  <a:lnTo>
                    <a:pt x="4138" y="919"/>
                  </a:lnTo>
                  <a:lnTo>
                    <a:pt x="4136" y="917"/>
                  </a:lnTo>
                  <a:lnTo>
                    <a:pt x="4136" y="916"/>
                  </a:lnTo>
                  <a:lnTo>
                    <a:pt x="4134" y="914"/>
                  </a:lnTo>
                  <a:lnTo>
                    <a:pt x="4134" y="910"/>
                  </a:lnTo>
                  <a:lnTo>
                    <a:pt x="4132" y="908"/>
                  </a:lnTo>
                  <a:lnTo>
                    <a:pt x="4130" y="904"/>
                  </a:lnTo>
                  <a:lnTo>
                    <a:pt x="4128" y="902"/>
                  </a:lnTo>
                  <a:lnTo>
                    <a:pt x="4128" y="898"/>
                  </a:lnTo>
                  <a:lnTo>
                    <a:pt x="4126" y="896"/>
                  </a:lnTo>
                  <a:lnTo>
                    <a:pt x="4126" y="894"/>
                  </a:lnTo>
                  <a:lnTo>
                    <a:pt x="4124" y="893"/>
                  </a:lnTo>
                  <a:lnTo>
                    <a:pt x="4122" y="889"/>
                  </a:lnTo>
                  <a:lnTo>
                    <a:pt x="4120" y="885"/>
                  </a:lnTo>
                  <a:lnTo>
                    <a:pt x="4118" y="881"/>
                  </a:lnTo>
                  <a:lnTo>
                    <a:pt x="4115" y="875"/>
                  </a:lnTo>
                  <a:lnTo>
                    <a:pt x="4113" y="871"/>
                  </a:lnTo>
                  <a:lnTo>
                    <a:pt x="4111" y="869"/>
                  </a:lnTo>
                  <a:lnTo>
                    <a:pt x="4109" y="866"/>
                  </a:lnTo>
                  <a:lnTo>
                    <a:pt x="4109" y="862"/>
                  </a:lnTo>
                  <a:lnTo>
                    <a:pt x="4107" y="860"/>
                  </a:lnTo>
                  <a:lnTo>
                    <a:pt x="4105" y="858"/>
                  </a:lnTo>
                  <a:lnTo>
                    <a:pt x="4103" y="854"/>
                  </a:lnTo>
                  <a:lnTo>
                    <a:pt x="4101" y="854"/>
                  </a:lnTo>
                  <a:lnTo>
                    <a:pt x="4101" y="852"/>
                  </a:lnTo>
                  <a:lnTo>
                    <a:pt x="4099" y="850"/>
                  </a:lnTo>
                  <a:lnTo>
                    <a:pt x="4097" y="848"/>
                  </a:lnTo>
                  <a:lnTo>
                    <a:pt x="4093" y="846"/>
                  </a:lnTo>
                  <a:lnTo>
                    <a:pt x="4091" y="845"/>
                  </a:lnTo>
                  <a:lnTo>
                    <a:pt x="4088" y="841"/>
                  </a:lnTo>
                  <a:lnTo>
                    <a:pt x="4086" y="839"/>
                  </a:lnTo>
                  <a:lnTo>
                    <a:pt x="4084" y="837"/>
                  </a:lnTo>
                  <a:lnTo>
                    <a:pt x="4082" y="837"/>
                  </a:lnTo>
                  <a:lnTo>
                    <a:pt x="4082" y="835"/>
                  </a:lnTo>
                  <a:lnTo>
                    <a:pt x="4080" y="831"/>
                  </a:lnTo>
                  <a:lnTo>
                    <a:pt x="4082" y="831"/>
                  </a:lnTo>
                  <a:lnTo>
                    <a:pt x="4084" y="831"/>
                  </a:lnTo>
                  <a:lnTo>
                    <a:pt x="4086" y="831"/>
                  </a:lnTo>
                  <a:lnTo>
                    <a:pt x="4086" y="829"/>
                  </a:lnTo>
                  <a:lnTo>
                    <a:pt x="4088" y="827"/>
                  </a:lnTo>
                  <a:lnTo>
                    <a:pt x="4088" y="825"/>
                  </a:lnTo>
                  <a:lnTo>
                    <a:pt x="4086" y="825"/>
                  </a:lnTo>
                  <a:lnTo>
                    <a:pt x="4086" y="823"/>
                  </a:lnTo>
                  <a:lnTo>
                    <a:pt x="4088" y="823"/>
                  </a:lnTo>
                  <a:lnTo>
                    <a:pt x="4086" y="823"/>
                  </a:lnTo>
                  <a:lnTo>
                    <a:pt x="4084" y="823"/>
                  </a:lnTo>
                  <a:lnTo>
                    <a:pt x="4084" y="825"/>
                  </a:lnTo>
                  <a:lnTo>
                    <a:pt x="4082" y="825"/>
                  </a:lnTo>
                  <a:lnTo>
                    <a:pt x="4082" y="827"/>
                  </a:lnTo>
                  <a:lnTo>
                    <a:pt x="4080" y="827"/>
                  </a:lnTo>
                  <a:lnTo>
                    <a:pt x="4078" y="825"/>
                  </a:lnTo>
                  <a:lnTo>
                    <a:pt x="4076" y="825"/>
                  </a:lnTo>
                  <a:lnTo>
                    <a:pt x="4076" y="827"/>
                  </a:lnTo>
                  <a:lnTo>
                    <a:pt x="4076" y="829"/>
                  </a:lnTo>
                  <a:lnTo>
                    <a:pt x="4074" y="829"/>
                  </a:lnTo>
                  <a:lnTo>
                    <a:pt x="4072" y="831"/>
                  </a:lnTo>
                  <a:lnTo>
                    <a:pt x="4070" y="831"/>
                  </a:lnTo>
                  <a:lnTo>
                    <a:pt x="4068" y="833"/>
                  </a:lnTo>
                  <a:lnTo>
                    <a:pt x="4067" y="833"/>
                  </a:lnTo>
                  <a:lnTo>
                    <a:pt x="4065" y="833"/>
                  </a:lnTo>
                  <a:lnTo>
                    <a:pt x="4063" y="833"/>
                  </a:lnTo>
                  <a:lnTo>
                    <a:pt x="4065" y="835"/>
                  </a:lnTo>
                  <a:lnTo>
                    <a:pt x="4063" y="837"/>
                  </a:lnTo>
                  <a:lnTo>
                    <a:pt x="4061" y="839"/>
                  </a:lnTo>
                  <a:lnTo>
                    <a:pt x="4059" y="841"/>
                  </a:lnTo>
                  <a:lnTo>
                    <a:pt x="4057" y="841"/>
                  </a:lnTo>
                  <a:lnTo>
                    <a:pt x="4055" y="841"/>
                  </a:lnTo>
                  <a:lnTo>
                    <a:pt x="4053" y="841"/>
                  </a:lnTo>
                  <a:lnTo>
                    <a:pt x="4053" y="843"/>
                  </a:lnTo>
                  <a:lnTo>
                    <a:pt x="4051" y="843"/>
                  </a:lnTo>
                  <a:lnTo>
                    <a:pt x="4051" y="845"/>
                  </a:lnTo>
                  <a:lnTo>
                    <a:pt x="4049" y="845"/>
                  </a:lnTo>
                  <a:lnTo>
                    <a:pt x="4049" y="846"/>
                  </a:lnTo>
                  <a:lnTo>
                    <a:pt x="4049" y="850"/>
                  </a:lnTo>
                  <a:lnTo>
                    <a:pt x="4047" y="850"/>
                  </a:lnTo>
                  <a:lnTo>
                    <a:pt x="4047" y="848"/>
                  </a:lnTo>
                  <a:lnTo>
                    <a:pt x="4045" y="848"/>
                  </a:lnTo>
                  <a:lnTo>
                    <a:pt x="4045" y="846"/>
                  </a:lnTo>
                  <a:lnTo>
                    <a:pt x="4043" y="846"/>
                  </a:lnTo>
                  <a:lnTo>
                    <a:pt x="4043" y="845"/>
                  </a:lnTo>
                  <a:lnTo>
                    <a:pt x="4042" y="845"/>
                  </a:lnTo>
                  <a:lnTo>
                    <a:pt x="4040" y="845"/>
                  </a:lnTo>
                  <a:lnTo>
                    <a:pt x="4038" y="846"/>
                  </a:lnTo>
                  <a:lnTo>
                    <a:pt x="4036" y="846"/>
                  </a:lnTo>
                  <a:lnTo>
                    <a:pt x="4036" y="848"/>
                  </a:lnTo>
                  <a:lnTo>
                    <a:pt x="4034" y="848"/>
                  </a:lnTo>
                  <a:lnTo>
                    <a:pt x="4034" y="850"/>
                  </a:lnTo>
                  <a:lnTo>
                    <a:pt x="4032" y="850"/>
                  </a:lnTo>
                  <a:lnTo>
                    <a:pt x="4032" y="848"/>
                  </a:lnTo>
                  <a:lnTo>
                    <a:pt x="4030" y="846"/>
                  </a:lnTo>
                  <a:lnTo>
                    <a:pt x="4030" y="845"/>
                  </a:lnTo>
                  <a:lnTo>
                    <a:pt x="4032" y="841"/>
                  </a:lnTo>
                  <a:lnTo>
                    <a:pt x="4032" y="839"/>
                  </a:lnTo>
                  <a:lnTo>
                    <a:pt x="4034" y="839"/>
                  </a:lnTo>
                  <a:lnTo>
                    <a:pt x="4036" y="839"/>
                  </a:lnTo>
                  <a:lnTo>
                    <a:pt x="4038" y="839"/>
                  </a:lnTo>
                  <a:lnTo>
                    <a:pt x="4038" y="833"/>
                  </a:lnTo>
                  <a:lnTo>
                    <a:pt x="4038" y="835"/>
                  </a:lnTo>
                  <a:lnTo>
                    <a:pt x="4036" y="835"/>
                  </a:lnTo>
                  <a:lnTo>
                    <a:pt x="4036" y="833"/>
                  </a:lnTo>
                  <a:lnTo>
                    <a:pt x="4036" y="835"/>
                  </a:lnTo>
                  <a:lnTo>
                    <a:pt x="4034" y="835"/>
                  </a:lnTo>
                  <a:lnTo>
                    <a:pt x="4034" y="837"/>
                  </a:lnTo>
                  <a:lnTo>
                    <a:pt x="4032" y="837"/>
                  </a:lnTo>
                  <a:lnTo>
                    <a:pt x="4028" y="837"/>
                  </a:lnTo>
                  <a:lnTo>
                    <a:pt x="4026" y="837"/>
                  </a:lnTo>
                  <a:lnTo>
                    <a:pt x="4026" y="835"/>
                  </a:lnTo>
                  <a:lnTo>
                    <a:pt x="4026" y="833"/>
                  </a:lnTo>
                  <a:lnTo>
                    <a:pt x="4024" y="833"/>
                  </a:lnTo>
                  <a:lnTo>
                    <a:pt x="4022" y="831"/>
                  </a:lnTo>
                  <a:lnTo>
                    <a:pt x="4020" y="831"/>
                  </a:lnTo>
                  <a:lnTo>
                    <a:pt x="4019" y="831"/>
                  </a:lnTo>
                  <a:lnTo>
                    <a:pt x="4019" y="833"/>
                  </a:lnTo>
                  <a:lnTo>
                    <a:pt x="4019" y="835"/>
                  </a:lnTo>
                  <a:lnTo>
                    <a:pt x="4019" y="833"/>
                  </a:lnTo>
                  <a:lnTo>
                    <a:pt x="4020" y="833"/>
                  </a:lnTo>
                  <a:lnTo>
                    <a:pt x="4020" y="835"/>
                  </a:lnTo>
                  <a:lnTo>
                    <a:pt x="4020" y="837"/>
                  </a:lnTo>
                  <a:lnTo>
                    <a:pt x="4019" y="837"/>
                  </a:lnTo>
                  <a:lnTo>
                    <a:pt x="4017" y="837"/>
                  </a:lnTo>
                  <a:lnTo>
                    <a:pt x="4017" y="839"/>
                  </a:lnTo>
                  <a:lnTo>
                    <a:pt x="4017" y="837"/>
                  </a:lnTo>
                  <a:lnTo>
                    <a:pt x="4017" y="835"/>
                  </a:lnTo>
                  <a:lnTo>
                    <a:pt x="4017" y="833"/>
                  </a:lnTo>
                  <a:lnTo>
                    <a:pt x="4017" y="831"/>
                  </a:lnTo>
                  <a:lnTo>
                    <a:pt x="4019" y="831"/>
                  </a:lnTo>
                  <a:lnTo>
                    <a:pt x="4017" y="831"/>
                  </a:lnTo>
                  <a:lnTo>
                    <a:pt x="4015" y="831"/>
                  </a:lnTo>
                  <a:lnTo>
                    <a:pt x="4015" y="829"/>
                  </a:lnTo>
                  <a:lnTo>
                    <a:pt x="4015" y="827"/>
                  </a:lnTo>
                  <a:lnTo>
                    <a:pt x="4013" y="827"/>
                  </a:lnTo>
                  <a:lnTo>
                    <a:pt x="4013" y="825"/>
                  </a:lnTo>
                  <a:lnTo>
                    <a:pt x="4011" y="825"/>
                  </a:lnTo>
                  <a:lnTo>
                    <a:pt x="4011" y="827"/>
                  </a:lnTo>
                  <a:lnTo>
                    <a:pt x="4011" y="829"/>
                  </a:lnTo>
                  <a:lnTo>
                    <a:pt x="4013" y="829"/>
                  </a:lnTo>
                  <a:lnTo>
                    <a:pt x="4013" y="831"/>
                  </a:lnTo>
                  <a:lnTo>
                    <a:pt x="4011" y="831"/>
                  </a:lnTo>
                  <a:lnTo>
                    <a:pt x="4011" y="829"/>
                  </a:lnTo>
                  <a:lnTo>
                    <a:pt x="4009" y="829"/>
                  </a:lnTo>
                  <a:lnTo>
                    <a:pt x="4007" y="829"/>
                  </a:lnTo>
                  <a:lnTo>
                    <a:pt x="4005" y="829"/>
                  </a:lnTo>
                  <a:lnTo>
                    <a:pt x="4005" y="831"/>
                  </a:lnTo>
                  <a:lnTo>
                    <a:pt x="4005" y="833"/>
                  </a:lnTo>
                  <a:lnTo>
                    <a:pt x="4003" y="833"/>
                  </a:lnTo>
                  <a:lnTo>
                    <a:pt x="4003" y="831"/>
                  </a:lnTo>
                  <a:lnTo>
                    <a:pt x="4001" y="833"/>
                  </a:lnTo>
                  <a:lnTo>
                    <a:pt x="4001" y="831"/>
                  </a:lnTo>
                  <a:lnTo>
                    <a:pt x="3999" y="831"/>
                  </a:lnTo>
                  <a:lnTo>
                    <a:pt x="3999" y="829"/>
                  </a:lnTo>
                  <a:lnTo>
                    <a:pt x="3999" y="831"/>
                  </a:lnTo>
                  <a:lnTo>
                    <a:pt x="3997" y="831"/>
                  </a:lnTo>
                  <a:lnTo>
                    <a:pt x="3997" y="833"/>
                  </a:lnTo>
                  <a:lnTo>
                    <a:pt x="3995" y="833"/>
                  </a:lnTo>
                  <a:lnTo>
                    <a:pt x="3995" y="831"/>
                  </a:lnTo>
                  <a:lnTo>
                    <a:pt x="3995" y="829"/>
                  </a:lnTo>
                  <a:lnTo>
                    <a:pt x="3995" y="827"/>
                  </a:lnTo>
                  <a:lnTo>
                    <a:pt x="3994" y="827"/>
                  </a:lnTo>
                  <a:lnTo>
                    <a:pt x="3995" y="827"/>
                  </a:lnTo>
                  <a:lnTo>
                    <a:pt x="3997" y="827"/>
                  </a:lnTo>
                  <a:lnTo>
                    <a:pt x="3997" y="825"/>
                  </a:lnTo>
                  <a:lnTo>
                    <a:pt x="3997" y="823"/>
                  </a:lnTo>
                  <a:lnTo>
                    <a:pt x="3995" y="821"/>
                  </a:lnTo>
                  <a:lnTo>
                    <a:pt x="3995" y="820"/>
                  </a:lnTo>
                  <a:lnTo>
                    <a:pt x="3997" y="820"/>
                  </a:lnTo>
                  <a:lnTo>
                    <a:pt x="3997" y="818"/>
                  </a:lnTo>
                  <a:lnTo>
                    <a:pt x="3997" y="816"/>
                  </a:lnTo>
                  <a:lnTo>
                    <a:pt x="3995" y="816"/>
                  </a:lnTo>
                  <a:lnTo>
                    <a:pt x="3994" y="814"/>
                  </a:lnTo>
                  <a:lnTo>
                    <a:pt x="3994" y="812"/>
                  </a:lnTo>
                  <a:lnTo>
                    <a:pt x="3994" y="810"/>
                  </a:lnTo>
                  <a:lnTo>
                    <a:pt x="3994" y="808"/>
                  </a:lnTo>
                  <a:lnTo>
                    <a:pt x="3994" y="806"/>
                  </a:lnTo>
                  <a:lnTo>
                    <a:pt x="3994" y="804"/>
                  </a:lnTo>
                  <a:lnTo>
                    <a:pt x="3992" y="802"/>
                  </a:lnTo>
                  <a:lnTo>
                    <a:pt x="3990" y="800"/>
                  </a:lnTo>
                  <a:lnTo>
                    <a:pt x="3992" y="800"/>
                  </a:lnTo>
                  <a:lnTo>
                    <a:pt x="3990" y="800"/>
                  </a:lnTo>
                  <a:lnTo>
                    <a:pt x="3990" y="798"/>
                  </a:lnTo>
                  <a:lnTo>
                    <a:pt x="3988" y="798"/>
                  </a:lnTo>
                  <a:lnTo>
                    <a:pt x="3988" y="800"/>
                  </a:lnTo>
                  <a:lnTo>
                    <a:pt x="3986" y="800"/>
                  </a:lnTo>
                  <a:lnTo>
                    <a:pt x="3984" y="800"/>
                  </a:lnTo>
                  <a:lnTo>
                    <a:pt x="3984" y="802"/>
                  </a:lnTo>
                  <a:lnTo>
                    <a:pt x="3982" y="802"/>
                  </a:lnTo>
                  <a:lnTo>
                    <a:pt x="3982" y="804"/>
                  </a:lnTo>
                  <a:lnTo>
                    <a:pt x="3978" y="802"/>
                  </a:lnTo>
                  <a:lnTo>
                    <a:pt x="3976" y="802"/>
                  </a:lnTo>
                  <a:lnTo>
                    <a:pt x="3976" y="800"/>
                  </a:lnTo>
                  <a:lnTo>
                    <a:pt x="3974" y="800"/>
                  </a:lnTo>
                  <a:lnTo>
                    <a:pt x="3972" y="798"/>
                  </a:lnTo>
                  <a:lnTo>
                    <a:pt x="3971" y="798"/>
                  </a:lnTo>
                  <a:lnTo>
                    <a:pt x="3967" y="797"/>
                  </a:lnTo>
                  <a:lnTo>
                    <a:pt x="3967" y="798"/>
                  </a:lnTo>
                  <a:lnTo>
                    <a:pt x="3965" y="798"/>
                  </a:lnTo>
                  <a:lnTo>
                    <a:pt x="3965" y="797"/>
                  </a:lnTo>
                  <a:lnTo>
                    <a:pt x="3961" y="797"/>
                  </a:lnTo>
                  <a:lnTo>
                    <a:pt x="3961" y="798"/>
                  </a:lnTo>
                  <a:lnTo>
                    <a:pt x="3963" y="798"/>
                  </a:lnTo>
                  <a:lnTo>
                    <a:pt x="3963" y="800"/>
                  </a:lnTo>
                  <a:lnTo>
                    <a:pt x="3961" y="800"/>
                  </a:lnTo>
                  <a:lnTo>
                    <a:pt x="3961" y="798"/>
                  </a:lnTo>
                  <a:lnTo>
                    <a:pt x="3959" y="798"/>
                  </a:lnTo>
                  <a:lnTo>
                    <a:pt x="3957" y="798"/>
                  </a:lnTo>
                  <a:lnTo>
                    <a:pt x="3957" y="800"/>
                  </a:lnTo>
                  <a:lnTo>
                    <a:pt x="3955" y="800"/>
                  </a:lnTo>
                  <a:lnTo>
                    <a:pt x="3955" y="802"/>
                  </a:lnTo>
                  <a:lnTo>
                    <a:pt x="3957" y="802"/>
                  </a:lnTo>
                  <a:lnTo>
                    <a:pt x="3955" y="802"/>
                  </a:lnTo>
                  <a:lnTo>
                    <a:pt x="3953" y="802"/>
                  </a:lnTo>
                  <a:lnTo>
                    <a:pt x="3951" y="802"/>
                  </a:lnTo>
                  <a:lnTo>
                    <a:pt x="3949" y="802"/>
                  </a:lnTo>
                  <a:lnTo>
                    <a:pt x="3949" y="804"/>
                  </a:lnTo>
                  <a:lnTo>
                    <a:pt x="3951" y="806"/>
                  </a:lnTo>
                  <a:lnTo>
                    <a:pt x="3949" y="806"/>
                  </a:lnTo>
                  <a:lnTo>
                    <a:pt x="3949" y="808"/>
                  </a:lnTo>
                  <a:lnTo>
                    <a:pt x="3949" y="810"/>
                  </a:lnTo>
                  <a:lnTo>
                    <a:pt x="3946" y="810"/>
                  </a:lnTo>
                  <a:lnTo>
                    <a:pt x="3946" y="808"/>
                  </a:lnTo>
                  <a:lnTo>
                    <a:pt x="3944" y="808"/>
                  </a:lnTo>
                  <a:lnTo>
                    <a:pt x="3944" y="810"/>
                  </a:lnTo>
                  <a:lnTo>
                    <a:pt x="3942" y="810"/>
                  </a:lnTo>
                  <a:lnTo>
                    <a:pt x="3942" y="812"/>
                  </a:lnTo>
                  <a:lnTo>
                    <a:pt x="3940" y="812"/>
                  </a:lnTo>
                  <a:lnTo>
                    <a:pt x="3938" y="812"/>
                  </a:lnTo>
                  <a:lnTo>
                    <a:pt x="3936" y="812"/>
                  </a:lnTo>
                  <a:lnTo>
                    <a:pt x="3934" y="812"/>
                  </a:lnTo>
                  <a:lnTo>
                    <a:pt x="3934" y="814"/>
                  </a:lnTo>
                  <a:lnTo>
                    <a:pt x="3932" y="814"/>
                  </a:lnTo>
                  <a:lnTo>
                    <a:pt x="3930" y="814"/>
                  </a:lnTo>
                  <a:lnTo>
                    <a:pt x="3926" y="814"/>
                  </a:lnTo>
                  <a:lnTo>
                    <a:pt x="3926" y="816"/>
                  </a:lnTo>
                  <a:lnTo>
                    <a:pt x="3924" y="816"/>
                  </a:lnTo>
                  <a:lnTo>
                    <a:pt x="3922" y="816"/>
                  </a:lnTo>
                  <a:lnTo>
                    <a:pt x="3917" y="818"/>
                  </a:lnTo>
                  <a:lnTo>
                    <a:pt x="3915" y="820"/>
                  </a:lnTo>
                  <a:lnTo>
                    <a:pt x="3913" y="818"/>
                  </a:lnTo>
                  <a:lnTo>
                    <a:pt x="3913" y="816"/>
                  </a:lnTo>
                  <a:lnTo>
                    <a:pt x="3911" y="818"/>
                  </a:lnTo>
                  <a:lnTo>
                    <a:pt x="3911" y="820"/>
                  </a:lnTo>
                  <a:lnTo>
                    <a:pt x="3909" y="820"/>
                  </a:lnTo>
                  <a:lnTo>
                    <a:pt x="3907" y="818"/>
                  </a:lnTo>
                  <a:lnTo>
                    <a:pt x="3905" y="818"/>
                  </a:lnTo>
                  <a:lnTo>
                    <a:pt x="3905" y="820"/>
                  </a:lnTo>
                  <a:lnTo>
                    <a:pt x="3903" y="820"/>
                  </a:lnTo>
                  <a:lnTo>
                    <a:pt x="3901" y="821"/>
                  </a:lnTo>
                  <a:lnTo>
                    <a:pt x="3901" y="823"/>
                  </a:lnTo>
                  <a:lnTo>
                    <a:pt x="3901" y="825"/>
                  </a:lnTo>
                  <a:lnTo>
                    <a:pt x="3901" y="827"/>
                  </a:lnTo>
                  <a:lnTo>
                    <a:pt x="3899" y="827"/>
                  </a:lnTo>
                  <a:lnTo>
                    <a:pt x="3898" y="825"/>
                  </a:lnTo>
                  <a:lnTo>
                    <a:pt x="3896" y="825"/>
                  </a:lnTo>
                  <a:lnTo>
                    <a:pt x="3894" y="827"/>
                  </a:lnTo>
                  <a:lnTo>
                    <a:pt x="3894" y="825"/>
                  </a:lnTo>
                  <a:lnTo>
                    <a:pt x="3892" y="825"/>
                  </a:lnTo>
                  <a:lnTo>
                    <a:pt x="3890" y="825"/>
                  </a:lnTo>
                  <a:lnTo>
                    <a:pt x="3888" y="825"/>
                  </a:lnTo>
                  <a:lnTo>
                    <a:pt x="3886" y="825"/>
                  </a:lnTo>
                  <a:lnTo>
                    <a:pt x="3886" y="827"/>
                  </a:lnTo>
                  <a:lnTo>
                    <a:pt x="3884" y="827"/>
                  </a:lnTo>
                  <a:lnTo>
                    <a:pt x="3882" y="827"/>
                  </a:lnTo>
                  <a:lnTo>
                    <a:pt x="3882" y="829"/>
                  </a:lnTo>
                  <a:lnTo>
                    <a:pt x="3880" y="829"/>
                  </a:lnTo>
                  <a:lnTo>
                    <a:pt x="3878" y="829"/>
                  </a:lnTo>
                  <a:lnTo>
                    <a:pt x="3874" y="829"/>
                  </a:lnTo>
                  <a:lnTo>
                    <a:pt x="3873" y="831"/>
                  </a:lnTo>
                  <a:lnTo>
                    <a:pt x="3871" y="831"/>
                  </a:lnTo>
                  <a:lnTo>
                    <a:pt x="3869" y="831"/>
                  </a:lnTo>
                  <a:lnTo>
                    <a:pt x="3869" y="833"/>
                  </a:lnTo>
                  <a:lnTo>
                    <a:pt x="3867" y="833"/>
                  </a:lnTo>
                  <a:lnTo>
                    <a:pt x="3865" y="833"/>
                  </a:lnTo>
                  <a:lnTo>
                    <a:pt x="3863" y="833"/>
                  </a:lnTo>
                  <a:lnTo>
                    <a:pt x="3861" y="833"/>
                  </a:lnTo>
                  <a:lnTo>
                    <a:pt x="3859" y="833"/>
                  </a:lnTo>
                  <a:lnTo>
                    <a:pt x="3859" y="835"/>
                  </a:lnTo>
                  <a:lnTo>
                    <a:pt x="3861" y="837"/>
                  </a:lnTo>
                  <a:lnTo>
                    <a:pt x="3859" y="837"/>
                  </a:lnTo>
                  <a:lnTo>
                    <a:pt x="3859" y="839"/>
                  </a:lnTo>
                  <a:lnTo>
                    <a:pt x="3857" y="839"/>
                  </a:lnTo>
                  <a:lnTo>
                    <a:pt x="3857" y="837"/>
                  </a:lnTo>
                  <a:lnTo>
                    <a:pt x="3857" y="835"/>
                  </a:lnTo>
                  <a:lnTo>
                    <a:pt x="3851" y="835"/>
                  </a:lnTo>
                  <a:lnTo>
                    <a:pt x="3851" y="837"/>
                  </a:lnTo>
                  <a:lnTo>
                    <a:pt x="3850" y="837"/>
                  </a:lnTo>
                  <a:lnTo>
                    <a:pt x="3848" y="837"/>
                  </a:lnTo>
                  <a:lnTo>
                    <a:pt x="3848" y="835"/>
                  </a:lnTo>
                  <a:lnTo>
                    <a:pt x="3846" y="835"/>
                  </a:lnTo>
                  <a:lnTo>
                    <a:pt x="3844" y="837"/>
                  </a:lnTo>
                  <a:lnTo>
                    <a:pt x="3844" y="835"/>
                  </a:lnTo>
                  <a:lnTo>
                    <a:pt x="3842" y="835"/>
                  </a:lnTo>
                  <a:lnTo>
                    <a:pt x="3842" y="833"/>
                  </a:lnTo>
                  <a:lnTo>
                    <a:pt x="3840" y="833"/>
                  </a:lnTo>
                  <a:lnTo>
                    <a:pt x="3840" y="835"/>
                  </a:lnTo>
                  <a:lnTo>
                    <a:pt x="3838" y="835"/>
                  </a:lnTo>
                  <a:lnTo>
                    <a:pt x="3838" y="837"/>
                  </a:lnTo>
                  <a:lnTo>
                    <a:pt x="3838" y="839"/>
                  </a:lnTo>
                  <a:lnTo>
                    <a:pt x="3838" y="837"/>
                  </a:lnTo>
                  <a:lnTo>
                    <a:pt x="3836" y="837"/>
                  </a:lnTo>
                  <a:lnTo>
                    <a:pt x="3834" y="837"/>
                  </a:lnTo>
                  <a:lnTo>
                    <a:pt x="3834" y="839"/>
                  </a:lnTo>
                  <a:lnTo>
                    <a:pt x="3836" y="839"/>
                  </a:lnTo>
                  <a:lnTo>
                    <a:pt x="3838" y="839"/>
                  </a:lnTo>
                  <a:lnTo>
                    <a:pt x="3838" y="841"/>
                  </a:lnTo>
                  <a:lnTo>
                    <a:pt x="3838" y="843"/>
                  </a:lnTo>
                  <a:lnTo>
                    <a:pt x="3836" y="843"/>
                  </a:lnTo>
                  <a:lnTo>
                    <a:pt x="3836" y="845"/>
                  </a:lnTo>
                  <a:lnTo>
                    <a:pt x="3834" y="845"/>
                  </a:lnTo>
                  <a:lnTo>
                    <a:pt x="3832" y="845"/>
                  </a:lnTo>
                  <a:lnTo>
                    <a:pt x="3834" y="846"/>
                  </a:lnTo>
                  <a:lnTo>
                    <a:pt x="3836" y="846"/>
                  </a:lnTo>
                  <a:lnTo>
                    <a:pt x="3838" y="846"/>
                  </a:lnTo>
                  <a:lnTo>
                    <a:pt x="3840" y="848"/>
                  </a:lnTo>
                  <a:lnTo>
                    <a:pt x="3840" y="846"/>
                  </a:lnTo>
                  <a:lnTo>
                    <a:pt x="3842" y="846"/>
                  </a:lnTo>
                  <a:lnTo>
                    <a:pt x="3844" y="846"/>
                  </a:lnTo>
                  <a:lnTo>
                    <a:pt x="3844" y="848"/>
                  </a:lnTo>
                  <a:lnTo>
                    <a:pt x="3842" y="850"/>
                  </a:lnTo>
                  <a:lnTo>
                    <a:pt x="3840" y="850"/>
                  </a:lnTo>
                  <a:lnTo>
                    <a:pt x="3840" y="848"/>
                  </a:lnTo>
                  <a:lnTo>
                    <a:pt x="3838" y="848"/>
                  </a:lnTo>
                  <a:lnTo>
                    <a:pt x="3838" y="850"/>
                  </a:lnTo>
                  <a:lnTo>
                    <a:pt x="3838" y="852"/>
                  </a:lnTo>
                  <a:lnTo>
                    <a:pt x="3836" y="852"/>
                  </a:lnTo>
                  <a:lnTo>
                    <a:pt x="3838" y="854"/>
                  </a:lnTo>
                  <a:lnTo>
                    <a:pt x="3840" y="854"/>
                  </a:lnTo>
                  <a:lnTo>
                    <a:pt x="3842" y="856"/>
                  </a:lnTo>
                  <a:lnTo>
                    <a:pt x="3844" y="856"/>
                  </a:lnTo>
                  <a:lnTo>
                    <a:pt x="3846" y="856"/>
                  </a:lnTo>
                  <a:lnTo>
                    <a:pt x="3848" y="858"/>
                  </a:lnTo>
                  <a:lnTo>
                    <a:pt x="3851" y="858"/>
                  </a:lnTo>
                  <a:lnTo>
                    <a:pt x="3851" y="860"/>
                  </a:lnTo>
                  <a:lnTo>
                    <a:pt x="3853" y="860"/>
                  </a:lnTo>
                  <a:lnTo>
                    <a:pt x="3853" y="862"/>
                  </a:lnTo>
                  <a:lnTo>
                    <a:pt x="3851" y="862"/>
                  </a:lnTo>
                  <a:lnTo>
                    <a:pt x="3851" y="864"/>
                  </a:lnTo>
                  <a:lnTo>
                    <a:pt x="3850" y="864"/>
                  </a:lnTo>
                  <a:lnTo>
                    <a:pt x="3848" y="864"/>
                  </a:lnTo>
                  <a:lnTo>
                    <a:pt x="3848" y="862"/>
                  </a:lnTo>
                  <a:lnTo>
                    <a:pt x="3846" y="864"/>
                  </a:lnTo>
                  <a:lnTo>
                    <a:pt x="3844" y="864"/>
                  </a:lnTo>
                  <a:lnTo>
                    <a:pt x="3844" y="862"/>
                  </a:lnTo>
                  <a:lnTo>
                    <a:pt x="3842" y="862"/>
                  </a:lnTo>
                  <a:lnTo>
                    <a:pt x="3840" y="862"/>
                  </a:lnTo>
                  <a:lnTo>
                    <a:pt x="3838" y="862"/>
                  </a:lnTo>
                  <a:lnTo>
                    <a:pt x="3836" y="862"/>
                  </a:lnTo>
                  <a:lnTo>
                    <a:pt x="3836" y="864"/>
                  </a:lnTo>
                  <a:lnTo>
                    <a:pt x="3834" y="864"/>
                  </a:lnTo>
                  <a:lnTo>
                    <a:pt x="3836" y="864"/>
                  </a:lnTo>
                  <a:lnTo>
                    <a:pt x="3832" y="868"/>
                  </a:lnTo>
                  <a:lnTo>
                    <a:pt x="3830" y="869"/>
                  </a:lnTo>
                  <a:lnTo>
                    <a:pt x="3830" y="871"/>
                  </a:lnTo>
                  <a:lnTo>
                    <a:pt x="3832" y="871"/>
                  </a:lnTo>
                  <a:lnTo>
                    <a:pt x="3832" y="873"/>
                  </a:lnTo>
                  <a:lnTo>
                    <a:pt x="3832" y="875"/>
                  </a:lnTo>
                  <a:lnTo>
                    <a:pt x="3834" y="875"/>
                  </a:lnTo>
                  <a:lnTo>
                    <a:pt x="3834" y="877"/>
                  </a:lnTo>
                  <a:lnTo>
                    <a:pt x="3834" y="879"/>
                  </a:lnTo>
                  <a:lnTo>
                    <a:pt x="3836" y="879"/>
                  </a:lnTo>
                  <a:lnTo>
                    <a:pt x="3834" y="881"/>
                  </a:lnTo>
                  <a:lnTo>
                    <a:pt x="3832" y="881"/>
                  </a:lnTo>
                  <a:lnTo>
                    <a:pt x="3832" y="883"/>
                  </a:lnTo>
                  <a:lnTo>
                    <a:pt x="3830" y="883"/>
                  </a:lnTo>
                  <a:lnTo>
                    <a:pt x="3830" y="885"/>
                  </a:lnTo>
                  <a:lnTo>
                    <a:pt x="3828" y="885"/>
                  </a:lnTo>
                  <a:lnTo>
                    <a:pt x="3826" y="885"/>
                  </a:lnTo>
                  <a:lnTo>
                    <a:pt x="3825" y="887"/>
                  </a:lnTo>
                  <a:lnTo>
                    <a:pt x="3823" y="889"/>
                  </a:lnTo>
                  <a:lnTo>
                    <a:pt x="3819" y="889"/>
                  </a:lnTo>
                  <a:lnTo>
                    <a:pt x="3819" y="891"/>
                  </a:lnTo>
                  <a:lnTo>
                    <a:pt x="3819" y="893"/>
                  </a:lnTo>
                  <a:lnTo>
                    <a:pt x="3821" y="893"/>
                  </a:lnTo>
                  <a:lnTo>
                    <a:pt x="3821" y="891"/>
                  </a:lnTo>
                  <a:lnTo>
                    <a:pt x="3823" y="891"/>
                  </a:lnTo>
                  <a:lnTo>
                    <a:pt x="3823" y="893"/>
                  </a:lnTo>
                  <a:lnTo>
                    <a:pt x="3826" y="893"/>
                  </a:lnTo>
                  <a:lnTo>
                    <a:pt x="3826" y="894"/>
                  </a:lnTo>
                  <a:lnTo>
                    <a:pt x="3826" y="896"/>
                  </a:lnTo>
                  <a:lnTo>
                    <a:pt x="3825" y="896"/>
                  </a:lnTo>
                  <a:lnTo>
                    <a:pt x="3826" y="896"/>
                  </a:lnTo>
                  <a:lnTo>
                    <a:pt x="3826" y="898"/>
                  </a:lnTo>
                  <a:lnTo>
                    <a:pt x="3834" y="898"/>
                  </a:lnTo>
                  <a:lnTo>
                    <a:pt x="3834" y="900"/>
                  </a:lnTo>
                  <a:lnTo>
                    <a:pt x="3834" y="902"/>
                  </a:lnTo>
                  <a:lnTo>
                    <a:pt x="3836" y="902"/>
                  </a:lnTo>
                  <a:lnTo>
                    <a:pt x="3838" y="902"/>
                  </a:lnTo>
                  <a:lnTo>
                    <a:pt x="3840" y="902"/>
                  </a:lnTo>
                  <a:lnTo>
                    <a:pt x="3842" y="902"/>
                  </a:lnTo>
                  <a:lnTo>
                    <a:pt x="3842" y="904"/>
                  </a:lnTo>
                  <a:lnTo>
                    <a:pt x="3844" y="904"/>
                  </a:lnTo>
                  <a:lnTo>
                    <a:pt x="3844" y="906"/>
                  </a:lnTo>
                  <a:lnTo>
                    <a:pt x="3846" y="908"/>
                  </a:lnTo>
                  <a:lnTo>
                    <a:pt x="3844" y="908"/>
                  </a:lnTo>
                  <a:lnTo>
                    <a:pt x="3844" y="910"/>
                  </a:lnTo>
                  <a:lnTo>
                    <a:pt x="3842" y="914"/>
                  </a:lnTo>
                  <a:lnTo>
                    <a:pt x="3842" y="916"/>
                  </a:lnTo>
                  <a:lnTo>
                    <a:pt x="3842" y="917"/>
                  </a:lnTo>
                  <a:lnTo>
                    <a:pt x="3842" y="919"/>
                  </a:lnTo>
                  <a:lnTo>
                    <a:pt x="3840" y="919"/>
                  </a:lnTo>
                  <a:lnTo>
                    <a:pt x="3836" y="921"/>
                  </a:lnTo>
                  <a:lnTo>
                    <a:pt x="3832" y="923"/>
                  </a:lnTo>
                  <a:lnTo>
                    <a:pt x="3830" y="923"/>
                  </a:lnTo>
                  <a:lnTo>
                    <a:pt x="3825" y="921"/>
                  </a:lnTo>
                  <a:lnTo>
                    <a:pt x="3823" y="921"/>
                  </a:lnTo>
                  <a:lnTo>
                    <a:pt x="3823" y="919"/>
                  </a:lnTo>
                  <a:lnTo>
                    <a:pt x="3821" y="919"/>
                  </a:lnTo>
                  <a:lnTo>
                    <a:pt x="3821" y="917"/>
                  </a:lnTo>
                  <a:lnTo>
                    <a:pt x="3819" y="917"/>
                  </a:lnTo>
                  <a:lnTo>
                    <a:pt x="3817" y="919"/>
                  </a:lnTo>
                  <a:lnTo>
                    <a:pt x="3817" y="921"/>
                  </a:lnTo>
                  <a:lnTo>
                    <a:pt x="3817" y="923"/>
                  </a:lnTo>
                  <a:lnTo>
                    <a:pt x="3817" y="925"/>
                  </a:lnTo>
                  <a:lnTo>
                    <a:pt x="3815" y="925"/>
                  </a:lnTo>
                  <a:lnTo>
                    <a:pt x="3813" y="925"/>
                  </a:lnTo>
                  <a:lnTo>
                    <a:pt x="3813" y="927"/>
                  </a:lnTo>
                  <a:lnTo>
                    <a:pt x="3811" y="927"/>
                  </a:lnTo>
                  <a:lnTo>
                    <a:pt x="3811" y="925"/>
                  </a:lnTo>
                  <a:lnTo>
                    <a:pt x="3811" y="923"/>
                  </a:lnTo>
                  <a:lnTo>
                    <a:pt x="3809" y="923"/>
                  </a:lnTo>
                  <a:lnTo>
                    <a:pt x="3807" y="923"/>
                  </a:lnTo>
                  <a:lnTo>
                    <a:pt x="3805" y="923"/>
                  </a:lnTo>
                  <a:lnTo>
                    <a:pt x="3802" y="921"/>
                  </a:lnTo>
                  <a:lnTo>
                    <a:pt x="3800" y="921"/>
                  </a:lnTo>
                  <a:lnTo>
                    <a:pt x="3800" y="919"/>
                  </a:lnTo>
                  <a:lnTo>
                    <a:pt x="3798" y="919"/>
                  </a:lnTo>
                  <a:lnTo>
                    <a:pt x="3798" y="917"/>
                  </a:lnTo>
                  <a:lnTo>
                    <a:pt x="3796" y="917"/>
                  </a:lnTo>
                  <a:lnTo>
                    <a:pt x="3796" y="916"/>
                  </a:lnTo>
                  <a:lnTo>
                    <a:pt x="3798" y="914"/>
                  </a:lnTo>
                  <a:lnTo>
                    <a:pt x="3796" y="914"/>
                  </a:lnTo>
                  <a:lnTo>
                    <a:pt x="3796" y="912"/>
                  </a:lnTo>
                  <a:lnTo>
                    <a:pt x="3794" y="912"/>
                  </a:lnTo>
                  <a:lnTo>
                    <a:pt x="3792" y="910"/>
                  </a:lnTo>
                  <a:lnTo>
                    <a:pt x="3790" y="910"/>
                  </a:lnTo>
                  <a:lnTo>
                    <a:pt x="3790" y="912"/>
                  </a:lnTo>
                  <a:lnTo>
                    <a:pt x="3788" y="912"/>
                  </a:lnTo>
                  <a:lnTo>
                    <a:pt x="3786" y="912"/>
                  </a:lnTo>
                  <a:lnTo>
                    <a:pt x="3784" y="912"/>
                  </a:lnTo>
                  <a:lnTo>
                    <a:pt x="3784" y="910"/>
                  </a:lnTo>
                  <a:lnTo>
                    <a:pt x="3784" y="912"/>
                  </a:lnTo>
                  <a:lnTo>
                    <a:pt x="3782" y="912"/>
                  </a:lnTo>
                  <a:lnTo>
                    <a:pt x="3782" y="914"/>
                  </a:lnTo>
                  <a:lnTo>
                    <a:pt x="3782" y="916"/>
                  </a:lnTo>
                  <a:lnTo>
                    <a:pt x="3780" y="916"/>
                  </a:lnTo>
                  <a:lnTo>
                    <a:pt x="3778" y="917"/>
                  </a:lnTo>
                  <a:lnTo>
                    <a:pt x="3777" y="917"/>
                  </a:lnTo>
                  <a:lnTo>
                    <a:pt x="3777" y="916"/>
                  </a:lnTo>
                  <a:lnTo>
                    <a:pt x="3777" y="914"/>
                  </a:lnTo>
                  <a:lnTo>
                    <a:pt x="3775" y="914"/>
                  </a:lnTo>
                  <a:lnTo>
                    <a:pt x="3775" y="912"/>
                  </a:lnTo>
                  <a:lnTo>
                    <a:pt x="3773" y="912"/>
                  </a:lnTo>
                  <a:lnTo>
                    <a:pt x="3771" y="912"/>
                  </a:lnTo>
                  <a:lnTo>
                    <a:pt x="3769" y="912"/>
                  </a:lnTo>
                  <a:lnTo>
                    <a:pt x="3767" y="912"/>
                  </a:lnTo>
                  <a:lnTo>
                    <a:pt x="3767" y="914"/>
                  </a:lnTo>
                  <a:lnTo>
                    <a:pt x="3765" y="914"/>
                  </a:lnTo>
                  <a:lnTo>
                    <a:pt x="3763" y="912"/>
                  </a:lnTo>
                  <a:lnTo>
                    <a:pt x="3761" y="914"/>
                  </a:lnTo>
                  <a:lnTo>
                    <a:pt x="3763" y="914"/>
                  </a:lnTo>
                  <a:lnTo>
                    <a:pt x="3761" y="916"/>
                  </a:lnTo>
                  <a:lnTo>
                    <a:pt x="3761" y="917"/>
                  </a:lnTo>
                  <a:lnTo>
                    <a:pt x="3759" y="917"/>
                  </a:lnTo>
                  <a:lnTo>
                    <a:pt x="3757" y="916"/>
                  </a:lnTo>
                  <a:lnTo>
                    <a:pt x="3757" y="917"/>
                  </a:lnTo>
                  <a:lnTo>
                    <a:pt x="3757" y="919"/>
                  </a:lnTo>
                  <a:lnTo>
                    <a:pt x="3757" y="921"/>
                  </a:lnTo>
                  <a:lnTo>
                    <a:pt x="3754" y="923"/>
                  </a:lnTo>
                  <a:lnTo>
                    <a:pt x="3752" y="925"/>
                  </a:lnTo>
                  <a:lnTo>
                    <a:pt x="3750" y="925"/>
                  </a:lnTo>
                  <a:lnTo>
                    <a:pt x="3748" y="923"/>
                  </a:lnTo>
                  <a:lnTo>
                    <a:pt x="3746" y="923"/>
                  </a:lnTo>
                  <a:lnTo>
                    <a:pt x="3744" y="923"/>
                  </a:lnTo>
                  <a:lnTo>
                    <a:pt x="3744" y="921"/>
                  </a:lnTo>
                  <a:lnTo>
                    <a:pt x="3740" y="919"/>
                  </a:lnTo>
                  <a:lnTo>
                    <a:pt x="3740" y="917"/>
                  </a:lnTo>
                  <a:lnTo>
                    <a:pt x="3738" y="916"/>
                  </a:lnTo>
                  <a:lnTo>
                    <a:pt x="3736" y="916"/>
                  </a:lnTo>
                  <a:lnTo>
                    <a:pt x="3736" y="914"/>
                  </a:lnTo>
                  <a:lnTo>
                    <a:pt x="3734" y="914"/>
                  </a:lnTo>
                  <a:lnTo>
                    <a:pt x="3732" y="914"/>
                  </a:lnTo>
                  <a:lnTo>
                    <a:pt x="3732" y="916"/>
                  </a:lnTo>
                  <a:lnTo>
                    <a:pt x="3734" y="917"/>
                  </a:lnTo>
                  <a:lnTo>
                    <a:pt x="3734" y="919"/>
                  </a:lnTo>
                  <a:lnTo>
                    <a:pt x="3734" y="921"/>
                  </a:lnTo>
                  <a:lnTo>
                    <a:pt x="3734" y="923"/>
                  </a:lnTo>
                  <a:lnTo>
                    <a:pt x="3734" y="925"/>
                  </a:lnTo>
                  <a:lnTo>
                    <a:pt x="3732" y="925"/>
                  </a:lnTo>
                  <a:lnTo>
                    <a:pt x="3730" y="925"/>
                  </a:lnTo>
                  <a:lnTo>
                    <a:pt x="3730" y="923"/>
                  </a:lnTo>
                  <a:lnTo>
                    <a:pt x="3730" y="921"/>
                  </a:lnTo>
                  <a:lnTo>
                    <a:pt x="3730" y="919"/>
                  </a:lnTo>
                  <a:lnTo>
                    <a:pt x="3730" y="917"/>
                  </a:lnTo>
                  <a:lnTo>
                    <a:pt x="3729" y="916"/>
                  </a:lnTo>
                  <a:lnTo>
                    <a:pt x="3727" y="916"/>
                  </a:lnTo>
                  <a:lnTo>
                    <a:pt x="3727" y="914"/>
                  </a:lnTo>
                  <a:lnTo>
                    <a:pt x="3725" y="914"/>
                  </a:lnTo>
                  <a:lnTo>
                    <a:pt x="3725" y="912"/>
                  </a:lnTo>
                  <a:lnTo>
                    <a:pt x="3723" y="910"/>
                  </a:lnTo>
                  <a:lnTo>
                    <a:pt x="3721" y="910"/>
                  </a:lnTo>
                  <a:lnTo>
                    <a:pt x="3719" y="908"/>
                  </a:lnTo>
                  <a:lnTo>
                    <a:pt x="3717" y="908"/>
                  </a:lnTo>
                  <a:lnTo>
                    <a:pt x="3717" y="906"/>
                  </a:lnTo>
                  <a:lnTo>
                    <a:pt x="3717" y="904"/>
                  </a:lnTo>
                  <a:lnTo>
                    <a:pt x="3715" y="902"/>
                  </a:lnTo>
                  <a:lnTo>
                    <a:pt x="3713" y="902"/>
                  </a:lnTo>
                  <a:lnTo>
                    <a:pt x="3713" y="900"/>
                  </a:lnTo>
                  <a:lnTo>
                    <a:pt x="3713" y="902"/>
                  </a:lnTo>
                  <a:lnTo>
                    <a:pt x="3711" y="900"/>
                  </a:lnTo>
                  <a:lnTo>
                    <a:pt x="3711" y="902"/>
                  </a:lnTo>
                  <a:lnTo>
                    <a:pt x="3711" y="900"/>
                  </a:lnTo>
                  <a:lnTo>
                    <a:pt x="3709" y="900"/>
                  </a:lnTo>
                  <a:lnTo>
                    <a:pt x="3709" y="902"/>
                  </a:lnTo>
                  <a:lnTo>
                    <a:pt x="3707" y="902"/>
                  </a:lnTo>
                  <a:lnTo>
                    <a:pt x="3706" y="902"/>
                  </a:lnTo>
                  <a:lnTo>
                    <a:pt x="3704" y="900"/>
                  </a:lnTo>
                  <a:lnTo>
                    <a:pt x="3704" y="902"/>
                  </a:lnTo>
                  <a:lnTo>
                    <a:pt x="3702" y="902"/>
                  </a:lnTo>
                  <a:lnTo>
                    <a:pt x="3700" y="902"/>
                  </a:lnTo>
                  <a:lnTo>
                    <a:pt x="3700" y="900"/>
                  </a:lnTo>
                  <a:lnTo>
                    <a:pt x="3698" y="898"/>
                  </a:lnTo>
                  <a:lnTo>
                    <a:pt x="3698" y="896"/>
                  </a:lnTo>
                  <a:lnTo>
                    <a:pt x="3698" y="894"/>
                  </a:lnTo>
                  <a:lnTo>
                    <a:pt x="3696" y="894"/>
                  </a:lnTo>
                  <a:lnTo>
                    <a:pt x="3696" y="896"/>
                  </a:lnTo>
                  <a:lnTo>
                    <a:pt x="3694" y="894"/>
                  </a:lnTo>
                  <a:lnTo>
                    <a:pt x="3694" y="896"/>
                  </a:lnTo>
                  <a:lnTo>
                    <a:pt x="3692" y="896"/>
                  </a:lnTo>
                  <a:lnTo>
                    <a:pt x="3690" y="896"/>
                  </a:lnTo>
                  <a:lnTo>
                    <a:pt x="3688" y="898"/>
                  </a:lnTo>
                  <a:lnTo>
                    <a:pt x="3688" y="900"/>
                  </a:lnTo>
                  <a:lnTo>
                    <a:pt x="3688" y="902"/>
                  </a:lnTo>
                  <a:lnTo>
                    <a:pt x="3686" y="902"/>
                  </a:lnTo>
                  <a:lnTo>
                    <a:pt x="3686" y="900"/>
                  </a:lnTo>
                  <a:lnTo>
                    <a:pt x="3684" y="900"/>
                  </a:lnTo>
                  <a:lnTo>
                    <a:pt x="3684" y="902"/>
                  </a:lnTo>
                  <a:lnTo>
                    <a:pt x="3682" y="902"/>
                  </a:lnTo>
                  <a:lnTo>
                    <a:pt x="3681" y="902"/>
                  </a:lnTo>
                  <a:lnTo>
                    <a:pt x="3681" y="900"/>
                  </a:lnTo>
                  <a:lnTo>
                    <a:pt x="3679" y="900"/>
                  </a:lnTo>
                  <a:lnTo>
                    <a:pt x="3681" y="900"/>
                  </a:lnTo>
                  <a:lnTo>
                    <a:pt x="3682" y="900"/>
                  </a:lnTo>
                  <a:lnTo>
                    <a:pt x="3682" y="898"/>
                  </a:lnTo>
                  <a:lnTo>
                    <a:pt x="3681" y="898"/>
                  </a:lnTo>
                  <a:lnTo>
                    <a:pt x="3681" y="896"/>
                  </a:lnTo>
                  <a:lnTo>
                    <a:pt x="3679" y="896"/>
                  </a:lnTo>
                  <a:lnTo>
                    <a:pt x="3675" y="896"/>
                  </a:lnTo>
                  <a:lnTo>
                    <a:pt x="3673" y="896"/>
                  </a:lnTo>
                  <a:lnTo>
                    <a:pt x="3673" y="894"/>
                  </a:lnTo>
                  <a:lnTo>
                    <a:pt x="3671" y="894"/>
                  </a:lnTo>
                  <a:lnTo>
                    <a:pt x="3671" y="896"/>
                  </a:lnTo>
                  <a:lnTo>
                    <a:pt x="3673" y="898"/>
                  </a:lnTo>
                  <a:lnTo>
                    <a:pt x="3671" y="900"/>
                  </a:lnTo>
                  <a:lnTo>
                    <a:pt x="3671" y="898"/>
                  </a:lnTo>
                  <a:lnTo>
                    <a:pt x="3669" y="898"/>
                  </a:lnTo>
                  <a:lnTo>
                    <a:pt x="3669" y="900"/>
                  </a:lnTo>
                  <a:lnTo>
                    <a:pt x="3669" y="902"/>
                  </a:lnTo>
                  <a:lnTo>
                    <a:pt x="3667" y="902"/>
                  </a:lnTo>
                  <a:lnTo>
                    <a:pt x="3665" y="904"/>
                  </a:lnTo>
                  <a:lnTo>
                    <a:pt x="3665" y="906"/>
                  </a:lnTo>
                  <a:lnTo>
                    <a:pt x="3663" y="908"/>
                  </a:lnTo>
                  <a:lnTo>
                    <a:pt x="3659" y="908"/>
                  </a:lnTo>
                  <a:lnTo>
                    <a:pt x="3658" y="910"/>
                  </a:lnTo>
                  <a:lnTo>
                    <a:pt x="3658" y="912"/>
                  </a:lnTo>
                  <a:lnTo>
                    <a:pt x="3656" y="912"/>
                  </a:lnTo>
                  <a:lnTo>
                    <a:pt x="3652" y="912"/>
                  </a:lnTo>
                  <a:lnTo>
                    <a:pt x="3650" y="912"/>
                  </a:lnTo>
                  <a:lnTo>
                    <a:pt x="3650" y="914"/>
                  </a:lnTo>
                  <a:lnTo>
                    <a:pt x="3650" y="916"/>
                  </a:lnTo>
                  <a:lnTo>
                    <a:pt x="3650" y="917"/>
                  </a:lnTo>
                  <a:lnTo>
                    <a:pt x="3648" y="919"/>
                  </a:lnTo>
                  <a:lnTo>
                    <a:pt x="3646" y="919"/>
                  </a:lnTo>
                  <a:lnTo>
                    <a:pt x="3644" y="921"/>
                  </a:lnTo>
                  <a:lnTo>
                    <a:pt x="3642" y="923"/>
                  </a:lnTo>
                  <a:lnTo>
                    <a:pt x="3640" y="923"/>
                  </a:lnTo>
                  <a:lnTo>
                    <a:pt x="3638" y="923"/>
                  </a:lnTo>
                  <a:lnTo>
                    <a:pt x="3636" y="923"/>
                  </a:lnTo>
                  <a:lnTo>
                    <a:pt x="3638" y="923"/>
                  </a:lnTo>
                  <a:lnTo>
                    <a:pt x="3638" y="925"/>
                  </a:lnTo>
                  <a:lnTo>
                    <a:pt x="3638" y="927"/>
                  </a:lnTo>
                  <a:lnTo>
                    <a:pt x="3638" y="931"/>
                  </a:lnTo>
                  <a:lnTo>
                    <a:pt x="3640" y="933"/>
                  </a:lnTo>
                  <a:lnTo>
                    <a:pt x="3640" y="935"/>
                  </a:lnTo>
                  <a:lnTo>
                    <a:pt x="3640" y="937"/>
                  </a:lnTo>
                  <a:lnTo>
                    <a:pt x="3642" y="937"/>
                  </a:lnTo>
                  <a:lnTo>
                    <a:pt x="3642" y="939"/>
                  </a:lnTo>
                  <a:lnTo>
                    <a:pt x="3640" y="940"/>
                  </a:lnTo>
                  <a:lnTo>
                    <a:pt x="3638" y="940"/>
                  </a:lnTo>
                  <a:lnTo>
                    <a:pt x="3636" y="942"/>
                  </a:lnTo>
                  <a:lnTo>
                    <a:pt x="3634" y="944"/>
                  </a:lnTo>
                  <a:lnTo>
                    <a:pt x="3634" y="942"/>
                  </a:lnTo>
                  <a:lnTo>
                    <a:pt x="3633" y="942"/>
                  </a:lnTo>
                  <a:lnTo>
                    <a:pt x="3631" y="940"/>
                  </a:lnTo>
                  <a:lnTo>
                    <a:pt x="3631" y="939"/>
                  </a:lnTo>
                  <a:lnTo>
                    <a:pt x="3631" y="937"/>
                  </a:lnTo>
                  <a:lnTo>
                    <a:pt x="3629" y="937"/>
                  </a:lnTo>
                  <a:lnTo>
                    <a:pt x="3629" y="935"/>
                  </a:lnTo>
                  <a:lnTo>
                    <a:pt x="3627" y="933"/>
                  </a:lnTo>
                  <a:lnTo>
                    <a:pt x="3625" y="931"/>
                  </a:lnTo>
                  <a:lnTo>
                    <a:pt x="3625" y="929"/>
                  </a:lnTo>
                  <a:lnTo>
                    <a:pt x="3623" y="929"/>
                  </a:lnTo>
                  <a:lnTo>
                    <a:pt x="3623" y="927"/>
                  </a:lnTo>
                  <a:lnTo>
                    <a:pt x="3621" y="927"/>
                  </a:lnTo>
                  <a:lnTo>
                    <a:pt x="3619" y="929"/>
                  </a:lnTo>
                  <a:lnTo>
                    <a:pt x="3619" y="931"/>
                  </a:lnTo>
                  <a:lnTo>
                    <a:pt x="3617" y="931"/>
                  </a:lnTo>
                  <a:lnTo>
                    <a:pt x="3617" y="933"/>
                  </a:lnTo>
                  <a:lnTo>
                    <a:pt x="3617" y="935"/>
                  </a:lnTo>
                  <a:lnTo>
                    <a:pt x="3617" y="937"/>
                  </a:lnTo>
                  <a:lnTo>
                    <a:pt x="3617" y="939"/>
                  </a:lnTo>
                  <a:lnTo>
                    <a:pt x="3615" y="939"/>
                  </a:lnTo>
                  <a:lnTo>
                    <a:pt x="3615" y="940"/>
                  </a:lnTo>
                  <a:lnTo>
                    <a:pt x="3611" y="942"/>
                  </a:lnTo>
                  <a:lnTo>
                    <a:pt x="3610" y="950"/>
                  </a:lnTo>
                  <a:lnTo>
                    <a:pt x="3608" y="956"/>
                  </a:lnTo>
                  <a:lnTo>
                    <a:pt x="3610" y="956"/>
                  </a:lnTo>
                  <a:lnTo>
                    <a:pt x="3611" y="958"/>
                  </a:lnTo>
                  <a:lnTo>
                    <a:pt x="3613" y="958"/>
                  </a:lnTo>
                  <a:lnTo>
                    <a:pt x="3613" y="960"/>
                  </a:lnTo>
                  <a:lnTo>
                    <a:pt x="3613" y="962"/>
                  </a:lnTo>
                  <a:lnTo>
                    <a:pt x="3611" y="962"/>
                  </a:lnTo>
                  <a:lnTo>
                    <a:pt x="3611" y="964"/>
                  </a:lnTo>
                  <a:lnTo>
                    <a:pt x="3610" y="964"/>
                  </a:lnTo>
                  <a:lnTo>
                    <a:pt x="3610" y="965"/>
                  </a:lnTo>
                  <a:lnTo>
                    <a:pt x="3608" y="965"/>
                  </a:lnTo>
                  <a:lnTo>
                    <a:pt x="3606" y="971"/>
                  </a:lnTo>
                  <a:lnTo>
                    <a:pt x="3604" y="977"/>
                  </a:lnTo>
                  <a:lnTo>
                    <a:pt x="3608" y="979"/>
                  </a:lnTo>
                  <a:lnTo>
                    <a:pt x="3611" y="981"/>
                  </a:lnTo>
                  <a:lnTo>
                    <a:pt x="3613" y="981"/>
                  </a:lnTo>
                  <a:lnTo>
                    <a:pt x="3613" y="983"/>
                  </a:lnTo>
                  <a:lnTo>
                    <a:pt x="3613" y="985"/>
                  </a:lnTo>
                  <a:lnTo>
                    <a:pt x="3615" y="985"/>
                  </a:lnTo>
                  <a:lnTo>
                    <a:pt x="3615" y="987"/>
                  </a:lnTo>
                  <a:lnTo>
                    <a:pt x="3613" y="987"/>
                  </a:lnTo>
                  <a:lnTo>
                    <a:pt x="3613" y="988"/>
                  </a:lnTo>
                  <a:lnTo>
                    <a:pt x="3615" y="990"/>
                  </a:lnTo>
                  <a:lnTo>
                    <a:pt x="3613" y="990"/>
                  </a:lnTo>
                  <a:lnTo>
                    <a:pt x="3613" y="992"/>
                  </a:lnTo>
                  <a:lnTo>
                    <a:pt x="3615" y="992"/>
                  </a:lnTo>
                  <a:lnTo>
                    <a:pt x="3617" y="994"/>
                  </a:lnTo>
                  <a:lnTo>
                    <a:pt x="3619" y="994"/>
                  </a:lnTo>
                  <a:lnTo>
                    <a:pt x="3619" y="992"/>
                  </a:lnTo>
                  <a:lnTo>
                    <a:pt x="3619" y="990"/>
                  </a:lnTo>
                  <a:lnTo>
                    <a:pt x="3623" y="992"/>
                  </a:lnTo>
                  <a:lnTo>
                    <a:pt x="3629" y="992"/>
                  </a:lnTo>
                  <a:lnTo>
                    <a:pt x="3631" y="992"/>
                  </a:lnTo>
                  <a:lnTo>
                    <a:pt x="3631" y="994"/>
                  </a:lnTo>
                  <a:lnTo>
                    <a:pt x="3634" y="1000"/>
                  </a:lnTo>
                  <a:lnTo>
                    <a:pt x="3636" y="1002"/>
                  </a:lnTo>
                  <a:lnTo>
                    <a:pt x="3638" y="1008"/>
                  </a:lnTo>
                  <a:lnTo>
                    <a:pt x="3644" y="1015"/>
                  </a:lnTo>
                  <a:lnTo>
                    <a:pt x="3644" y="1017"/>
                  </a:lnTo>
                  <a:lnTo>
                    <a:pt x="3642" y="1017"/>
                  </a:lnTo>
                  <a:lnTo>
                    <a:pt x="3640" y="1019"/>
                  </a:lnTo>
                  <a:lnTo>
                    <a:pt x="3640" y="1017"/>
                  </a:lnTo>
                  <a:lnTo>
                    <a:pt x="3638" y="1017"/>
                  </a:lnTo>
                  <a:lnTo>
                    <a:pt x="3638" y="1015"/>
                  </a:lnTo>
                  <a:lnTo>
                    <a:pt x="3636" y="1017"/>
                  </a:lnTo>
                  <a:lnTo>
                    <a:pt x="3634" y="1019"/>
                  </a:lnTo>
                  <a:lnTo>
                    <a:pt x="3636" y="1019"/>
                  </a:lnTo>
                  <a:lnTo>
                    <a:pt x="3636" y="1021"/>
                  </a:lnTo>
                  <a:lnTo>
                    <a:pt x="3638" y="1021"/>
                  </a:lnTo>
                  <a:lnTo>
                    <a:pt x="3640" y="1021"/>
                  </a:lnTo>
                  <a:lnTo>
                    <a:pt x="3640" y="1023"/>
                  </a:lnTo>
                  <a:lnTo>
                    <a:pt x="3642" y="1023"/>
                  </a:lnTo>
                  <a:lnTo>
                    <a:pt x="3644" y="1023"/>
                  </a:lnTo>
                  <a:lnTo>
                    <a:pt x="3644" y="1025"/>
                  </a:lnTo>
                  <a:lnTo>
                    <a:pt x="3648" y="1027"/>
                  </a:lnTo>
                  <a:lnTo>
                    <a:pt x="3648" y="1029"/>
                  </a:lnTo>
                  <a:lnTo>
                    <a:pt x="3648" y="1027"/>
                  </a:lnTo>
                  <a:lnTo>
                    <a:pt x="3646" y="1027"/>
                  </a:lnTo>
                  <a:lnTo>
                    <a:pt x="3644" y="1029"/>
                  </a:lnTo>
                  <a:lnTo>
                    <a:pt x="3646" y="1029"/>
                  </a:lnTo>
                  <a:lnTo>
                    <a:pt x="3646" y="1031"/>
                  </a:lnTo>
                  <a:lnTo>
                    <a:pt x="3646" y="1029"/>
                  </a:lnTo>
                  <a:lnTo>
                    <a:pt x="3644" y="1029"/>
                  </a:lnTo>
                  <a:lnTo>
                    <a:pt x="3644" y="1031"/>
                  </a:lnTo>
                  <a:lnTo>
                    <a:pt x="3642" y="1031"/>
                  </a:lnTo>
                  <a:lnTo>
                    <a:pt x="3644" y="1031"/>
                  </a:lnTo>
                  <a:lnTo>
                    <a:pt x="3644" y="1033"/>
                  </a:lnTo>
                  <a:lnTo>
                    <a:pt x="3642" y="1033"/>
                  </a:lnTo>
                  <a:lnTo>
                    <a:pt x="3642" y="1031"/>
                  </a:lnTo>
                  <a:lnTo>
                    <a:pt x="3642" y="1033"/>
                  </a:lnTo>
                  <a:lnTo>
                    <a:pt x="3642" y="1031"/>
                  </a:lnTo>
                  <a:lnTo>
                    <a:pt x="3640" y="1031"/>
                  </a:lnTo>
                  <a:lnTo>
                    <a:pt x="3642" y="1033"/>
                  </a:lnTo>
                  <a:lnTo>
                    <a:pt x="3640" y="1033"/>
                  </a:lnTo>
                  <a:lnTo>
                    <a:pt x="3640" y="1031"/>
                  </a:lnTo>
                  <a:lnTo>
                    <a:pt x="3638" y="1031"/>
                  </a:lnTo>
                  <a:lnTo>
                    <a:pt x="3638" y="1033"/>
                  </a:lnTo>
                  <a:lnTo>
                    <a:pt x="3640" y="1033"/>
                  </a:lnTo>
                  <a:lnTo>
                    <a:pt x="3640" y="1035"/>
                  </a:lnTo>
                  <a:lnTo>
                    <a:pt x="3638" y="1035"/>
                  </a:lnTo>
                  <a:lnTo>
                    <a:pt x="3640" y="1035"/>
                  </a:lnTo>
                  <a:lnTo>
                    <a:pt x="3640" y="1036"/>
                  </a:lnTo>
                  <a:lnTo>
                    <a:pt x="3640" y="1038"/>
                  </a:lnTo>
                  <a:lnTo>
                    <a:pt x="3640" y="1036"/>
                  </a:lnTo>
                  <a:lnTo>
                    <a:pt x="3640" y="1038"/>
                  </a:lnTo>
                  <a:lnTo>
                    <a:pt x="3638" y="1038"/>
                  </a:lnTo>
                  <a:lnTo>
                    <a:pt x="3638" y="1036"/>
                  </a:lnTo>
                  <a:lnTo>
                    <a:pt x="3640" y="1036"/>
                  </a:lnTo>
                  <a:lnTo>
                    <a:pt x="3638" y="1036"/>
                  </a:lnTo>
                  <a:lnTo>
                    <a:pt x="3638" y="1035"/>
                  </a:lnTo>
                  <a:lnTo>
                    <a:pt x="3636" y="1035"/>
                  </a:lnTo>
                  <a:lnTo>
                    <a:pt x="3634" y="1036"/>
                  </a:lnTo>
                  <a:lnTo>
                    <a:pt x="3634" y="1038"/>
                  </a:lnTo>
                  <a:lnTo>
                    <a:pt x="3633" y="1038"/>
                  </a:lnTo>
                  <a:lnTo>
                    <a:pt x="3631" y="1038"/>
                  </a:lnTo>
                  <a:lnTo>
                    <a:pt x="3631" y="1040"/>
                  </a:lnTo>
                  <a:lnTo>
                    <a:pt x="3633" y="1040"/>
                  </a:lnTo>
                  <a:lnTo>
                    <a:pt x="3631" y="1040"/>
                  </a:lnTo>
                  <a:lnTo>
                    <a:pt x="3629" y="1040"/>
                  </a:lnTo>
                  <a:lnTo>
                    <a:pt x="3627" y="1040"/>
                  </a:lnTo>
                  <a:lnTo>
                    <a:pt x="3625" y="1040"/>
                  </a:lnTo>
                  <a:lnTo>
                    <a:pt x="3625" y="1042"/>
                  </a:lnTo>
                  <a:lnTo>
                    <a:pt x="3625" y="1040"/>
                  </a:lnTo>
                  <a:lnTo>
                    <a:pt x="3623" y="1040"/>
                  </a:lnTo>
                  <a:lnTo>
                    <a:pt x="3621" y="1040"/>
                  </a:lnTo>
                  <a:lnTo>
                    <a:pt x="3621" y="1038"/>
                  </a:lnTo>
                  <a:lnTo>
                    <a:pt x="3621" y="1040"/>
                  </a:lnTo>
                  <a:lnTo>
                    <a:pt x="3623" y="1040"/>
                  </a:lnTo>
                  <a:lnTo>
                    <a:pt x="3623" y="1042"/>
                  </a:lnTo>
                  <a:lnTo>
                    <a:pt x="3621" y="1042"/>
                  </a:lnTo>
                  <a:lnTo>
                    <a:pt x="3623" y="1042"/>
                  </a:lnTo>
                  <a:lnTo>
                    <a:pt x="3623" y="1044"/>
                  </a:lnTo>
                  <a:lnTo>
                    <a:pt x="3621" y="1044"/>
                  </a:lnTo>
                  <a:lnTo>
                    <a:pt x="3621" y="1042"/>
                  </a:lnTo>
                  <a:lnTo>
                    <a:pt x="3619" y="1042"/>
                  </a:lnTo>
                  <a:lnTo>
                    <a:pt x="3619" y="1040"/>
                  </a:lnTo>
                  <a:lnTo>
                    <a:pt x="3621" y="1040"/>
                  </a:lnTo>
                  <a:lnTo>
                    <a:pt x="3619" y="1040"/>
                  </a:lnTo>
                  <a:lnTo>
                    <a:pt x="3619" y="1042"/>
                  </a:lnTo>
                  <a:lnTo>
                    <a:pt x="3621" y="1042"/>
                  </a:lnTo>
                  <a:lnTo>
                    <a:pt x="3621" y="1044"/>
                  </a:lnTo>
                  <a:lnTo>
                    <a:pt x="3619" y="1044"/>
                  </a:lnTo>
                  <a:lnTo>
                    <a:pt x="3621" y="1044"/>
                  </a:lnTo>
                  <a:lnTo>
                    <a:pt x="3621" y="1046"/>
                  </a:lnTo>
                  <a:lnTo>
                    <a:pt x="3619" y="1046"/>
                  </a:lnTo>
                  <a:lnTo>
                    <a:pt x="3619" y="1048"/>
                  </a:lnTo>
                  <a:lnTo>
                    <a:pt x="3619" y="1050"/>
                  </a:lnTo>
                  <a:lnTo>
                    <a:pt x="3619" y="1052"/>
                  </a:lnTo>
                  <a:lnTo>
                    <a:pt x="3617" y="1052"/>
                  </a:lnTo>
                  <a:lnTo>
                    <a:pt x="3617" y="1054"/>
                  </a:lnTo>
                  <a:lnTo>
                    <a:pt x="3617" y="1056"/>
                  </a:lnTo>
                  <a:lnTo>
                    <a:pt x="3615" y="1056"/>
                  </a:lnTo>
                  <a:lnTo>
                    <a:pt x="3615" y="1058"/>
                  </a:lnTo>
                  <a:lnTo>
                    <a:pt x="3613" y="1058"/>
                  </a:lnTo>
                  <a:lnTo>
                    <a:pt x="3613" y="1060"/>
                  </a:lnTo>
                  <a:lnTo>
                    <a:pt x="3613" y="1061"/>
                  </a:lnTo>
                  <a:lnTo>
                    <a:pt x="3613" y="1060"/>
                  </a:lnTo>
                  <a:lnTo>
                    <a:pt x="3611" y="1060"/>
                  </a:lnTo>
                  <a:lnTo>
                    <a:pt x="3611" y="1058"/>
                  </a:lnTo>
                  <a:lnTo>
                    <a:pt x="3611" y="1060"/>
                  </a:lnTo>
                  <a:lnTo>
                    <a:pt x="3611" y="1061"/>
                  </a:lnTo>
                  <a:lnTo>
                    <a:pt x="3610" y="1061"/>
                  </a:lnTo>
                  <a:lnTo>
                    <a:pt x="3610" y="1063"/>
                  </a:lnTo>
                  <a:lnTo>
                    <a:pt x="3608" y="1063"/>
                  </a:lnTo>
                  <a:lnTo>
                    <a:pt x="3608" y="1065"/>
                  </a:lnTo>
                  <a:lnTo>
                    <a:pt x="3608" y="1067"/>
                  </a:lnTo>
                  <a:lnTo>
                    <a:pt x="3608" y="1069"/>
                  </a:lnTo>
                  <a:lnTo>
                    <a:pt x="3608" y="1071"/>
                  </a:lnTo>
                  <a:lnTo>
                    <a:pt x="3610" y="1071"/>
                  </a:lnTo>
                  <a:lnTo>
                    <a:pt x="3611" y="1071"/>
                  </a:lnTo>
                  <a:lnTo>
                    <a:pt x="3613" y="1071"/>
                  </a:lnTo>
                  <a:lnTo>
                    <a:pt x="3613" y="1073"/>
                  </a:lnTo>
                  <a:lnTo>
                    <a:pt x="3613" y="1075"/>
                  </a:lnTo>
                  <a:lnTo>
                    <a:pt x="3615" y="1075"/>
                  </a:lnTo>
                  <a:lnTo>
                    <a:pt x="3615" y="1073"/>
                  </a:lnTo>
                  <a:lnTo>
                    <a:pt x="3615" y="1075"/>
                  </a:lnTo>
                  <a:lnTo>
                    <a:pt x="3617" y="1075"/>
                  </a:lnTo>
                  <a:lnTo>
                    <a:pt x="3617" y="1077"/>
                  </a:lnTo>
                  <a:lnTo>
                    <a:pt x="3617" y="1079"/>
                  </a:lnTo>
                  <a:lnTo>
                    <a:pt x="3619" y="1081"/>
                  </a:lnTo>
                  <a:lnTo>
                    <a:pt x="3619" y="1083"/>
                  </a:lnTo>
                  <a:lnTo>
                    <a:pt x="3621" y="1084"/>
                  </a:lnTo>
                  <a:lnTo>
                    <a:pt x="3619" y="1084"/>
                  </a:lnTo>
                  <a:lnTo>
                    <a:pt x="3619" y="1086"/>
                  </a:lnTo>
                  <a:lnTo>
                    <a:pt x="3619" y="1088"/>
                  </a:lnTo>
                  <a:lnTo>
                    <a:pt x="3617" y="1088"/>
                  </a:lnTo>
                  <a:lnTo>
                    <a:pt x="3617" y="1086"/>
                  </a:lnTo>
                  <a:lnTo>
                    <a:pt x="3617" y="1088"/>
                  </a:lnTo>
                  <a:lnTo>
                    <a:pt x="3619" y="1088"/>
                  </a:lnTo>
                  <a:lnTo>
                    <a:pt x="3619" y="1090"/>
                  </a:lnTo>
                  <a:lnTo>
                    <a:pt x="3619" y="1088"/>
                  </a:lnTo>
                  <a:lnTo>
                    <a:pt x="3619" y="1086"/>
                  </a:lnTo>
                  <a:lnTo>
                    <a:pt x="3621" y="1086"/>
                  </a:lnTo>
                  <a:lnTo>
                    <a:pt x="3621" y="1084"/>
                  </a:lnTo>
                  <a:lnTo>
                    <a:pt x="3621" y="1083"/>
                  </a:lnTo>
                  <a:lnTo>
                    <a:pt x="3621" y="1081"/>
                  </a:lnTo>
                  <a:lnTo>
                    <a:pt x="3623" y="1081"/>
                  </a:lnTo>
                  <a:lnTo>
                    <a:pt x="3623" y="1083"/>
                  </a:lnTo>
                  <a:lnTo>
                    <a:pt x="3621" y="1084"/>
                  </a:lnTo>
                  <a:lnTo>
                    <a:pt x="3621" y="1086"/>
                  </a:lnTo>
                  <a:lnTo>
                    <a:pt x="3621" y="1090"/>
                  </a:lnTo>
                  <a:lnTo>
                    <a:pt x="3619" y="1090"/>
                  </a:lnTo>
                  <a:lnTo>
                    <a:pt x="3619" y="1092"/>
                  </a:lnTo>
                  <a:lnTo>
                    <a:pt x="3619" y="1094"/>
                  </a:lnTo>
                  <a:lnTo>
                    <a:pt x="3621" y="1094"/>
                  </a:lnTo>
                  <a:lnTo>
                    <a:pt x="3621" y="1096"/>
                  </a:lnTo>
                  <a:lnTo>
                    <a:pt x="3619" y="1096"/>
                  </a:lnTo>
                  <a:lnTo>
                    <a:pt x="3619" y="1098"/>
                  </a:lnTo>
                  <a:lnTo>
                    <a:pt x="3619" y="1100"/>
                  </a:lnTo>
                  <a:lnTo>
                    <a:pt x="3621" y="1102"/>
                  </a:lnTo>
                  <a:lnTo>
                    <a:pt x="3621" y="1104"/>
                  </a:lnTo>
                  <a:lnTo>
                    <a:pt x="3623" y="1104"/>
                  </a:lnTo>
                  <a:lnTo>
                    <a:pt x="3623" y="1106"/>
                  </a:lnTo>
                  <a:lnTo>
                    <a:pt x="3623" y="1108"/>
                  </a:lnTo>
                  <a:lnTo>
                    <a:pt x="3625" y="1109"/>
                  </a:lnTo>
                  <a:lnTo>
                    <a:pt x="3627" y="1109"/>
                  </a:lnTo>
                  <a:lnTo>
                    <a:pt x="3627" y="1111"/>
                  </a:lnTo>
                  <a:lnTo>
                    <a:pt x="3629" y="1113"/>
                  </a:lnTo>
                  <a:lnTo>
                    <a:pt x="3629" y="1115"/>
                  </a:lnTo>
                  <a:lnTo>
                    <a:pt x="3631" y="1119"/>
                  </a:lnTo>
                  <a:lnTo>
                    <a:pt x="3633" y="1119"/>
                  </a:lnTo>
                  <a:lnTo>
                    <a:pt x="3633" y="1121"/>
                  </a:lnTo>
                  <a:lnTo>
                    <a:pt x="3634" y="1125"/>
                  </a:lnTo>
                  <a:lnTo>
                    <a:pt x="3636" y="1125"/>
                  </a:lnTo>
                  <a:lnTo>
                    <a:pt x="3636" y="1127"/>
                  </a:lnTo>
                  <a:lnTo>
                    <a:pt x="3634" y="1129"/>
                  </a:lnTo>
                  <a:lnTo>
                    <a:pt x="3634" y="1131"/>
                  </a:lnTo>
                  <a:lnTo>
                    <a:pt x="3633" y="1132"/>
                  </a:lnTo>
                  <a:lnTo>
                    <a:pt x="3631" y="1132"/>
                  </a:lnTo>
                  <a:lnTo>
                    <a:pt x="3629" y="1134"/>
                  </a:lnTo>
                  <a:lnTo>
                    <a:pt x="3629" y="1136"/>
                  </a:lnTo>
                  <a:lnTo>
                    <a:pt x="3627" y="1136"/>
                  </a:lnTo>
                  <a:lnTo>
                    <a:pt x="3627" y="1138"/>
                  </a:lnTo>
                  <a:lnTo>
                    <a:pt x="3627" y="1140"/>
                  </a:lnTo>
                  <a:lnTo>
                    <a:pt x="3625" y="1140"/>
                  </a:lnTo>
                  <a:lnTo>
                    <a:pt x="3623" y="1140"/>
                  </a:lnTo>
                  <a:lnTo>
                    <a:pt x="3623" y="1138"/>
                  </a:lnTo>
                  <a:lnTo>
                    <a:pt x="3621" y="1138"/>
                  </a:lnTo>
                  <a:lnTo>
                    <a:pt x="3621" y="1140"/>
                  </a:lnTo>
                  <a:lnTo>
                    <a:pt x="3621" y="1138"/>
                  </a:lnTo>
                  <a:lnTo>
                    <a:pt x="3619" y="1138"/>
                  </a:lnTo>
                  <a:lnTo>
                    <a:pt x="3617" y="1138"/>
                  </a:lnTo>
                  <a:lnTo>
                    <a:pt x="3615" y="1136"/>
                  </a:lnTo>
                  <a:lnTo>
                    <a:pt x="3615" y="1134"/>
                  </a:lnTo>
                  <a:lnTo>
                    <a:pt x="3615" y="1132"/>
                  </a:lnTo>
                  <a:lnTo>
                    <a:pt x="3613" y="1132"/>
                  </a:lnTo>
                  <a:lnTo>
                    <a:pt x="3611" y="1132"/>
                  </a:lnTo>
                  <a:lnTo>
                    <a:pt x="3611" y="1131"/>
                  </a:lnTo>
                  <a:lnTo>
                    <a:pt x="3611" y="1129"/>
                  </a:lnTo>
                  <a:lnTo>
                    <a:pt x="3610" y="1129"/>
                  </a:lnTo>
                  <a:lnTo>
                    <a:pt x="3608" y="1127"/>
                  </a:lnTo>
                  <a:lnTo>
                    <a:pt x="3608" y="1125"/>
                  </a:lnTo>
                  <a:lnTo>
                    <a:pt x="3608" y="1127"/>
                  </a:lnTo>
                  <a:lnTo>
                    <a:pt x="3606" y="1127"/>
                  </a:lnTo>
                  <a:lnTo>
                    <a:pt x="3606" y="1125"/>
                  </a:lnTo>
                  <a:lnTo>
                    <a:pt x="3604" y="1125"/>
                  </a:lnTo>
                  <a:lnTo>
                    <a:pt x="3602" y="1125"/>
                  </a:lnTo>
                  <a:lnTo>
                    <a:pt x="3602" y="1123"/>
                  </a:lnTo>
                  <a:lnTo>
                    <a:pt x="3600" y="1123"/>
                  </a:lnTo>
                  <a:lnTo>
                    <a:pt x="3598" y="1123"/>
                  </a:lnTo>
                  <a:lnTo>
                    <a:pt x="3596" y="1123"/>
                  </a:lnTo>
                  <a:lnTo>
                    <a:pt x="3596" y="1121"/>
                  </a:lnTo>
                  <a:lnTo>
                    <a:pt x="3596" y="1123"/>
                  </a:lnTo>
                  <a:lnTo>
                    <a:pt x="3596" y="1121"/>
                  </a:lnTo>
                  <a:lnTo>
                    <a:pt x="3594" y="1121"/>
                  </a:lnTo>
                  <a:lnTo>
                    <a:pt x="3592" y="1119"/>
                  </a:lnTo>
                  <a:lnTo>
                    <a:pt x="3590" y="1119"/>
                  </a:lnTo>
                  <a:lnTo>
                    <a:pt x="3590" y="1117"/>
                  </a:lnTo>
                  <a:lnTo>
                    <a:pt x="3592" y="1113"/>
                  </a:lnTo>
                  <a:lnTo>
                    <a:pt x="3592" y="1111"/>
                  </a:lnTo>
                  <a:lnTo>
                    <a:pt x="3590" y="1111"/>
                  </a:lnTo>
                  <a:lnTo>
                    <a:pt x="3588" y="1111"/>
                  </a:lnTo>
                  <a:lnTo>
                    <a:pt x="3586" y="1111"/>
                  </a:lnTo>
                  <a:lnTo>
                    <a:pt x="3585" y="1111"/>
                  </a:lnTo>
                  <a:lnTo>
                    <a:pt x="3585" y="1109"/>
                  </a:lnTo>
                  <a:lnTo>
                    <a:pt x="3583" y="1108"/>
                  </a:lnTo>
                  <a:lnTo>
                    <a:pt x="3581" y="1108"/>
                  </a:lnTo>
                  <a:lnTo>
                    <a:pt x="3579" y="1106"/>
                  </a:lnTo>
                  <a:lnTo>
                    <a:pt x="3577" y="1108"/>
                  </a:lnTo>
                  <a:lnTo>
                    <a:pt x="3577" y="1109"/>
                  </a:lnTo>
                  <a:lnTo>
                    <a:pt x="3577" y="1108"/>
                  </a:lnTo>
                  <a:lnTo>
                    <a:pt x="3575" y="1108"/>
                  </a:lnTo>
                  <a:lnTo>
                    <a:pt x="3573" y="1106"/>
                  </a:lnTo>
                  <a:lnTo>
                    <a:pt x="3571" y="1106"/>
                  </a:lnTo>
                  <a:lnTo>
                    <a:pt x="3571" y="1108"/>
                  </a:lnTo>
                  <a:lnTo>
                    <a:pt x="3569" y="1108"/>
                  </a:lnTo>
                  <a:lnTo>
                    <a:pt x="3567" y="1108"/>
                  </a:lnTo>
                  <a:lnTo>
                    <a:pt x="3567" y="1109"/>
                  </a:lnTo>
                  <a:lnTo>
                    <a:pt x="3565" y="1109"/>
                  </a:lnTo>
                  <a:lnTo>
                    <a:pt x="3563" y="1109"/>
                  </a:lnTo>
                  <a:lnTo>
                    <a:pt x="3563" y="1111"/>
                  </a:lnTo>
                  <a:lnTo>
                    <a:pt x="3563" y="1109"/>
                  </a:lnTo>
                  <a:lnTo>
                    <a:pt x="3562" y="1109"/>
                  </a:lnTo>
                  <a:lnTo>
                    <a:pt x="3560" y="1109"/>
                  </a:lnTo>
                  <a:lnTo>
                    <a:pt x="3560" y="1108"/>
                  </a:lnTo>
                  <a:lnTo>
                    <a:pt x="3562" y="1108"/>
                  </a:lnTo>
                  <a:lnTo>
                    <a:pt x="3562" y="1106"/>
                  </a:lnTo>
                  <a:lnTo>
                    <a:pt x="3560" y="1106"/>
                  </a:lnTo>
                  <a:lnTo>
                    <a:pt x="3558" y="1106"/>
                  </a:lnTo>
                  <a:lnTo>
                    <a:pt x="3558" y="1104"/>
                  </a:lnTo>
                  <a:lnTo>
                    <a:pt x="3556" y="1104"/>
                  </a:lnTo>
                  <a:lnTo>
                    <a:pt x="3554" y="1104"/>
                  </a:lnTo>
                  <a:lnTo>
                    <a:pt x="3552" y="1102"/>
                  </a:lnTo>
                  <a:lnTo>
                    <a:pt x="3550" y="1100"/>
                  </a:lnTo>
                  <a:lnTo>
                    <a:pt x="3548" y="1100"/>
                  </a:lnTo>
                  <a:lnTo>
                    <a:pt x="3548" y="1098"/>
                  </a:lnTo>
                  <a:lnTo>
                    <a:pt x="3546" y="1098"/>
                  </a:lnTo>
                  <a:lnTo>
                    <a:pt x="3544" y="1098"/>
                  </a:lnTo>
                  <a:lnTo>
                    <a:pt x="3542" y="1098"/>
                  </a:lnTo>
                  <a:lnTo>
                    <a:pt x="3540" y="1098"/>
                  </a:lnTo>
                  <a:lnTo>
                    <a:pt x="3540" y="1096"/>
                  </a:lnTo>
                  <a:lnTo>
                    <a:pt x="3538" y="1096"/>
                  </a:lnTo>
                  <a:lnTo>
                    <a:pt x="3535" y="1096"/>
                  </a:lnTo>
                  <a:lnTo>
                    <a:pt x="3533" y="1098"/>
                  </a:lnTo>
                  <a:lnTo>
                    <a:pt x="3533" y="1096"/>
                  </a:lnTo>
                  <a:lnTo>
                    <a:pt x="3531" y="1096"/>
                  </a:lnTo>
                  <a:lnTo>
                    <a:pt x="3529" y="1096"/>
                  </a:lnTo>
                  <a:lnTo>
                    <a:pt x="3527" y="1096"/>
                  </a:lnTo>
                  <a:lnTo>
                    <a:pt x="3525" y="1096"/>
                  </a:lnTo>
                  <a:lnTo>
                    <a:pt x="3525" y="1094"/>
                  </a:lnTo>
                  <a:lnTo>
                    <a:pt x="3523" y="1094"/>
                  </a:lnTo>
                  <a:lnTo>
                    <a:pt x="3521" y="1094"/>
                  </a:lnTo>
                  <a:lnTo>
                    <a:pt x="3519" y="1092"/>
                  </a:lnTo>
                  <a:lnTo>
                    <a:pt x="3517" y="1092"/>
                  </a:lnTo>
                  <a:lnTo>
                    <a:pt x="3515" y="1090"/>
                  </a:lnTo>
                  <a:lnTo>
                    <a:pt x="3514" y="1090"/>
                  </a:lnTo>
                  <a:lnTo>
                    <a:pt x="3512" y="1090"/>
                  </a:lnTo>
                  <a:lnTo>
                    <a:pt x="3512" y="1088"/>
                  </a:lnTo>
                  <a:lnTo>
                    <a:pt x="3510" y="1088"/>
                  </a:lnTo>
                  <a:lnTo>
                    <a:pt x="3510" y="1090"/>
                  </a:lnTo>
                  <a:lnTo>
                    <a:pt x="3508" y="1090"/>
                  </a:lnTo>
                  <a:lnTo>
                    <a:pt x="3504" y="1088"/>
                  </a:lnTo>
                  <a:lnTo>
                    <a:pt x="3502" y="1088"/>
                  </a:lnTo>
                  <a:lnTo>
                    <a:pt x="3500" y="1092"/>
                  </a:lnTo>
                  <a:lnTo>
                    <a:pt x="3498" y="1090"/>
                  </a:lnTo>
                  <a:lnTo>
                    <a:pt x="3496" y="1088"/>
                  </a:lnTo>
                  <a:lnTo>
                    <a:pt x="3496" y="1086"/>
                  </a:lnTo>
                  <a:lnTo>
                    <a:pt x="3494" y="1086"/>
                  </a:lnTo>
                  <a:lnTo>
                    <a:pt x="3492" y="1084"/>
                  </a:lnTo>
                  <a:lnTo>
                    <a:pt x="3490" y="1083"/>
                  </a:lnTo>
                  <a:lnTo>
                    <a:pt x="3490" y="1081"/>
                  </a:lnTo>
                  <a:lnTo>
                    <a:pt x="3487" y="1079"/>
                  </a:lnTo>
                  <a:lnTo>
                    <a:pt x="3487" y="1077"/>
                  </a:lnTo>
                  <a:lnTo>
                    <a:pt x="3485" y="1077"/>
                  </a:lnTo>
                  <a:lnTo>
                    <a:pt x="3485" y="1075"/>
                  </a:lnTo>
                  <a:lnTo>
                    <a:pt x="3483" y="1075"/>
                  </a:lnTo>
                  <a:lnTo>
                    <a:pt x="3481" y="1073"/>
                  </a:lnTo>
                  <a:lnTo>
                    <a:pt x="3479" y="1071"/>
                  </a:lnTo>
                  <a:lnTo>
                    <a:pt x="3473" y="1071"/>
                  </a:lnTo>
                  <a:lnTo>
                    <a:pt x="3471" y="1069"/>
                  </a:lnTo>
                  <a:lnTo>
                    <a:pt x="3471" y="1067"/>
                  </a:lnTo>
                  <a:lnTo>
                    <a:pt x="3469" y="1067"/>
                  </a:lnTo>
                  <a:lnTo>
                    <a:pt x="3467" y="1065"/>
                  </a:lnTo>
                  <a:lnTo>
                    <a:pt x="3467" y="1063"/>
                  </a:lnTo>
                  <a:lnTo>
                    <a:pt x="3466" y="1063"/>
                  </a:lnTo>
                  <a:lnTo>
                    <a:pt x="3466" y="1065"/>
                  </a:lnTo>
                  <a:lnTo>
                    <a:pt x="3464" y="1065"/>
                  </a:lnTo>
                  <a:lnTo>
                    <a:pt x="3464" y="1063"/>
                  </a:lnTo>
                  <a:lnTo>
                    <a:pt x="3462" y="1063"/>
                  </a:lnTo>
                  <a:lnTo>
                    <a:pt x="3462" y="1065"/>
                  </a:lnTo>
                  <a:lnTo>
                    <a:pt x="3462" y="1063"/>
                  </a:lnTo>
                  <a:lnTo>
                    <a:pt x="3460" y="1063"/>
                  </a:lnTo>
                  <a:lnTo>
                    <a:pt x="3460" y="1061"/>
                  </a:lnTo>
                  <a:lnTo>
                    <a:pt x="3458" y="1061"/>
                  </a:lnTo>
                  <a:lnTo>
                    <a:pt x="3458" y="1060"/>
                  </a:lnTo>
                  <a:lnTo>
                    <a:pt x="3458" y="1058"/>
                  </a:lnTo>
                  <a:lnTo>
                    <a:pt x="3456" y="1058"/>
                  </a:lnTo>
                  <a:lnTo>
                    <a:pt x="3456" y="1056"/>
                  </a:lnTo>
                  <a:lnTo>
                    <a:pt x="3454" y="1056"/>
                  </a:lnTo>
                  <a:lnTo>
                    <a:pt x="3452" y="1056"/>
                  </a:lnTo>
                  <a:lnTo>
                    <a:pt x="3450" y="1054"/>
                  </a:lnTo>
                  <a:lnTo>
                    <a:pt x="3448" y="1054"/>
                  </a:lnTo>
                  <a:lnTo>
                    <a:pt x="3446" y="1054"/>
                  </a:lnTo>
                  <a:lnTo>
                    <a:pt x="3446" y="1052"/>
                  </a:lnTo>
                  <a:lnTo>
                    <a:pt x="3448" y="1052"/>
                  </a:lnTo>
                  <a:lnTo>
                    <a:pt x="3450" y="1052"/>
                  </a:lnTo>
                  <a:lnTo>
                    <a:pt x="3452" y="1050"/>
                  </a:lnTo>
                  <a:lnTo>
                    <a:pt x="3450" y="1050"/>
                  </a:lnTo>
                  <a:lnTo>
                    <a:pt x="3448" y="1050"/>
                  </a:lnTo>
                  <a:lnTo>
                    <a:pt x="3448" y="1048"/>
                  </a:lnTo>
                  <a:lnTo>
                    <a:pt x="3450" y="1048"/>
                  </a:lnTo>
                  <a:lnTo>
                    <a:pt x="3450" y="1050"/>
                  </a:lnTo>
                  <a:lnTo>
                    <a:pt x="3450" y="1048"/>
                  </a:lnTo>
                  <a:lnTo>
                    <a:pt x="3448" y="1048"/>
                  </a:lnTo>
                  <a:lnTo>
                    <a:pt x="3448" y="1050"/>
                  </a:lnTo>
                  <a:lnTo>
                    <a:pt x="3448" y="1048"/>
                  </a:lnTo>
                  <a:lnTo>
                    <a:pt x="3450" y="1046"/>
                  </a:lnTo>
                  <a:lnTo>
                    <a:pt x="3452" y="1046"/>
                  </a:lnTo>
                  <a:lnTo>
                    <a:pt x="3454" y="1048"/>
                  </a:lnTo>
                  <a:lnTo>
                    <a:pt x="3456" y="1050"/>
                  </a:lnTo>
                  <a:lnTo>
                    <a:pt x="3454" y="1050"/>
                  </a:lnTo>
                  <a:lnTo>
                    <a:pt x="3454" y="1052"/>
                  </a:lnTo>
                  <a:lnTo>
                    <a:pt x="3456" y="1052"/>
                  </a:lnTo>
                  <a:lnTo>
                    <a:pt x="3458" y="1050"/>
                  </a:lnTo>
                  <a:lnTo>
                    <a:pt x="3456" y="1050"/>
                  </a:lnTo>
                  <a:lnTo>
                    <a:pt x="3458" y="1050"/>
                  </a:lnTo>
                  <a:lnTo>
                    <a:pt x="3460" y="1050"/>
                  </a:lnTo>
                  <a:lnTo>
                    <a:pt x="3462" y="1048"/>
                  </a:lnTo>
                  <a:lnTo>
                    <a:pt x="3462" y="1050"/>
                  </a:lnTo>
                  <a:lnTo>
                    <a:pt x="3462" y="1048"/>
                  </a:lnTo>
                  <a:lnTo>
                    <a:pt x="3462" y="1050"/>
                  </a:lnTo>
                  <a:lnTo>
                    <a:pt x="3464" y="1050"/>
                  </a:lnTo>
                  <a:lnTo>
                    <a:pt x="3462" y="1050"/>
                  </a:lnTo>
                  <a:lnTo>
                    <a:pt x="3464" y="1050"/>
                  </a:lnTo>
                  <a:lnTo>
                    <a:pt x="3466" y="1050"/>
                  </a:lnTo>
                  <a:lnTo>
                    <a:pt x="3464" y="1050"/>
                  </a:lnTo>
                  <a:lnTo>
                    <a:pt x="3464" y="1048"/>
                  </a:lnTo>
                  <a:lnTo>
                    <a:pt x="3466" y="1048"/>
                  </a:lnTo>
                  <a:lnTo>
                    <a:pt x="3464" y="1048"/>
                  </a:lnTo>
                  <a:lnTo>
                    <a:pt x="3464" y="1046"/>
                  </a:lnTo>
                  <a:lnTo>
                    <a:pt x="3466" y="1046"/>
                  </a:lnTo>
                  <a:lnTo>
                    <a:pt x="3464" y="1046"/>
                  </a:lnTo>
                  <a:lnTo>
                    <a:pt x="3464" y="1044"/>
                  </a:lnTo>
                  <a:lnTo>
                    <a:pt x="3464" y="1042"/>
                  </a:lnTo>
                  <a:lnTo>
                    <a:pt x="3464" y="1044"/>
                  </a:lnTo>
                  <a:lnTo>
                    <a:pt x="3464" y="1046"/>
                  </a:lnTo>
                  <a:lnTo>
                    <a:pt x="3464" y="1048"/>
                  </a:lnTo>
                  <a:lnTo>
                    <a:pt x="3462" y="1048"/>
                  </a:lnTo>
                  <a:lnTo>
                    <a:pt x="3462" y="1046"/>
                  </a:lnTo>
                  <a:lnTo>
                    <a:pt x="3462" y="1044"/>
                  </a:lnTo>
                  <a:lnTo>
                    <a:pt x="3462" y="1042"/>
                  </a:lnTo>
                  <a:lnTo>
                    <a:pt x="3464" y="1042"/>
                  </a:lnTo>
                  <a:lnTo>
                    <a:pt x="3466" y="1040"/>
                  </a:lnTo>
                  <a:lnTo>
                    <a:pt x="3466" y="1038"/>
                  </a:lnTo>
                  <a:lnTo>
                    <a:pt x="3467" y="1038"/>
                  </a:lnTo>
                  <a:lnTo>
                    <a:pt x="3467" y="1035"/>
                  </a:lnTo>
                  <a:lnTo>
                    <a:pt x="3467" y="1033"/>
                  </a:lnTo>
                  <a:lnTo>
                    <a:pt x="3469" y="1033"/>
                  </a:lnTo>
                  <a:lnTo>
                    <a:pt x="3471" y="1033"/>
                  </a:lnTo>
                  <a:lnTo>
                    <a:pt x="3469" y="1033"/>
                  </a:lnTo>
                  <a:lnTo>
                    <a:pt x="3469" y="1035"/>
                  </a:lnTo>
                  <a:lnTo>
                    <a:pt x="3469" y="1036"/>
                  </a:lnTo>
                  <a:lnTo>
                    <a:pt x="3469" y="1038"/>
                  </a:lnTo>
                  <a:lnTo>
                    <a:pt x="3469" y="1036"/>
                  </a:lnTo>
                  <a:lnTo>
                    <a:pt x="3471" y="1035"/>
                  </a:lnTo>
                  <a:lnTo>
                    <a:pt x="3471" y="1033"/>
                  </a:lnTo>
                  <a:lnTo>
                    <a:pt x="3471" y="1031"/>
                  </a:lnTo>
                  <a:lnTo>
                    <a:pt x="3473" y="1031"/>
                  </a:lnTo>
                  <a:lnTo>
                    <a:pt x="3473" y="1033"/>
                  </a:lnTo>
                  <a:lnTo>
                    <a:pt x="3475" y="1033"/>
                  </a:lnTo>
                  <a:lnTo>
                    <a:pt x="3477" y="1033"/>
                  </a:lnTo>
                  <a:lnTo>
                    <a:pt x="3479" y="1033"/>
                  </a:lnTo>
                  <a:lnTo>
                    <a:pt x="3479" y="1031"/>
                  </a:lnTo>
                  <a:lnTo>
                    <a:pt x="3477" y="1031"/>
                  </a:lnTo>
                  <a:lnTo>
                    <a:pt x="3473" y="1029"/>
                  </a:lnTo>
                  <a:lnTo>
                    <a:pt x="3473" y="1027"/>
                  </a:lnTo>
                  <a:lnTo>
                    <a:pt x="3471" y="1025"/>
                  </a:lnTo>
                  <a:lnTo>
                    <a:pt x="3469" y="1025"/>
                  </a:lnTo>
                  <a:lnTo>
                    <a:pt x="3467" y="1025"/>
                  </a:lnTo>
                  <a:lnTo>
                    <a:pt x="3467" y="1023"/>
                  </a:lnTo>
                  <a:lnTo>
                    <a:pt x="3466" y="1023"/>
                  </a:lnTo>
                  <a:lnTo>
                    <a:pt x="3466" y="1021"/>
                  </a:lnTo>
                  <a:lnTo>
                    <a:pt x="3466" y="1019"/>
                  </a:lnTo>
                  <a:lnTo>
                    <a:pt x="3467" y="1019"/>
                  </a:lnTo>
                  <a:lnTo>
                    <a:pt x="3469" y="1019"/>
                  </a:lnTo>
                  <a:lnTo>
                    <a:pt x="3471" y="1019"/>
                  </a:lnTo>
                  <a:lnTo>
                    <a:pt x="3471" y="1017"/>
                  </a:lnTo>
                  <a:lnTo>
                    <a:pt x="3473" y="1017"/>
                  </a:lnTo>
                  <a:lnTo>
                    <a:pt x="3473" y="1019"/>
                  </a:lnTo>
                  <a:lnTo>
                    <a:pt x="3477" y="1019"/>
                  </a:lnTo>
                  <a:lnTo>
                    <a:pt x="3479" y="1019"/>
                  </a:lnTo>
                  <a:lnTo>
                    <a:pt x="3479" y="1017"/>
                  </a:lnTo>
                  <a:lnTo>
                    <a:pt x="3477" y="1017"/>
                  </a:lnTo>
                  <a:lnTo>
                    <a:pt x="3475" y="1017"/>
                  </a:lnTo>
                  <a:lnTo>
                    <a:pt x="3475" y="1015"/>
                  </a:lnTo>
                  <a:lnTo>
                    <a:pt x="3477" y="1013"/>
                  </a:lnTo>
                  <a:lnTo>
                    <a:pt x="3479" y="1013"/>
                  </a:lnTo>
                  <a:lnTo>
                    <a:pt x="3481" y="1013"/>
                  </a:lnTo>
                  <a:lnTo>
                    <a:pt x="3483" y="1013"/>
                  </a:lnTo>
                  <a:lnTo>
                    <a:pt x="3483" y="1012"/>
                  </a:lnTo>
                  <a:lnTo>
                    <a:pt x="3485" y="1012"/>
                  </a:lnTo>
                  <a:lnTo>
                    <a:pt x="3485" y="1010"/>
                  </a:lnTo>
                  <a:lnTo>
                    <a:pt x="3487" y="1010"/>
                  </a:lnTo>
                  <a:lnTo>
                    <a:pt x="3487" y="1012"/>
                  </a:lnTo>
                  <a:lnTo>
                    <a:pt x="3487" y="1010"/>
                  </a:lnTo>
                  <a:lnTo>
                    <a:pt x="3489" y="1012"/>
                  </a:lnTo>
                  <a:lnTo>
                    <a:pt x="3489" y="1010"/>
                  </a:lnTo>
                  <a:lnTo>
                    <a:pt x="3490" y="1010"/>
                  </a:lnTo>
                  <a:lnTo>
                    <a:pt x="3490" y="1008"/>
                  </a:lnTo>
                  <a:lnTo>
                    <a:pt x="3489" y="1010"/>
                  </a:lnTo>
                  <a:lnTo>
                    <a:pt x="3489" y="1008"/>
                  </a:lnTo>
                  <a:lnTo>
                    <a:pt x="3489" y="1006"/>
                  </a:lnTo>
                  <a:lnTo>
                    <a:pt x="3489" y="1004"/>
                  </a:lnTo>
                  <a:lnTo>
                    <a:pt x="3487" y="1004"/>
                  </a:lnTo>
                  <a:lnTo>
                    <a:pt x="3485" y="1004"/>
                  </a:lnTo>
                  <a:lnTo>
                    <a:pt x="3485" y="1006"/>
                  </a:lnTo>
                  <a:lnTo>
                    <a:pt x="3483" y="1006"/>
                  </a:lnTo>
                  <a:lnTo>
                    <a:pt x="3485" y="1006"/>
                  </a:lnTo>
                  <a:lnTo>
                    <a:pt x="3483" y="1006"/>
                  </a:lnTo>
                  <a:lnTo>
                    <a:pt x="3483" y="1008"/>
                  </a:lnTo>
                  <a:lnTo>
                    <a:pt x="3481" y="1008"/>
                  </a:lnTo>
                  <a:lnTo>
                    <a:pt x="3479" y="1008"/>
                  </a:lnTo>
                  <a:lnTo>
                    <a:pt x="3477" y="1008"/>
                  </a:lnTo>
                  <a:lnTo>
                    <a:pt x="3477" y="1006"/>
                  </a:lnTo>
                  <a:lnTo>
                    <a:pt x="3479" y="1006"/>
                  </a:lnTo>
                  <a:lnTo>
                    <a:pt x="3481" y="1006"/>
                  </a:lnTo>
                  <a:lnTo>
                    <a:pt x="3481" y="1004"/>
                  </a:lnTo>
                  <a:lnTo>
                    <a:pt x="3483" y="1004"/>
                  </a:lnTo>
                  <a:lnTo>
                    <a:pt x="3481" y="1004"/>
                  </a:lnTo>
                  <a:lnTo>
                    <a:pt x="3481" y="1006"/>
                  </a:lnTo>
                  <a:lnTo>
                    <a:pt x="3479" y="1006"/>
                  </a:lnTo>
                  <a:lnTo>
                    <a:pt x="3477" y="1006"/>
                  </a:lnTo>
                  <a:lnTo>
                    <a:pt x="3477" y="1008"/>
                  </a:lnTo>
                  <a:lnTo>
                    <a:pt x="3475" y="1008"/>
                  </a:lnTo>
                  <a:lnTo>
                    <a:pt x="3473" y="1008"/>
                  </a:lnTo>
                  <a:lnTo>
                    <a:pt x="3471" y="1008"/>
                  </a:lnTo>
                  <a:lnTo>
                    <a:pt x="3471" y="1006"/>
                  </a:lnTo>
                  <a:lnTo>
                    <a:pt x="3473" y="1006"/>
                  </a:lnTo>
                  <a:lnTo>
                    <a:pt x="3473" y="1004"/>
                  </a:lnTo>
                  <a:lnTo>
                    <a:pt x="3471" y="1004"/>
                  </a:lnTo>
                  <a:lnTo>
                    <a:pt x="3473" y="1002"/>
                  </a:lnTo>
                  <a:lnTo>
                    <a:pt x="3473" y="1000"/>
                  </a:lnTo>
                  <a:lnTo>
                    <a:pt x="3473" y="998"/>
                  </a:lnTo>
                  <a:lnTo>
                    <a:pt x="3473" y="996"/>
                  </a:lnTo>
                  <a:lnTo>
                    <a:pt x="3475" y="996"/>
                  </a:lnTo>
                  <a:lnTo>
                    <a:pt x="3477" y="996"/>
                  </a:lnTo>
                  <a:lnTo>
                    <a:pt x="3479" y="996"/>
                  </a:lnTo>
                  <a:lnTo>
                    <a:pt x="3479" y="994"/>
                  </a:lnTo>
                  <a:lnTo>
                    <a:pt x="3481" y="994"/>
                  </a:lnTo>
                  <a:lnTo>
                    <a:pt x="3481" y="992"/>
                  </a:lnTo>
                  <a:lnTo>
                    <a:pt x="3483" y="990"/>
                  </a:lnTo>
                  <a:lnTo>
                    <a:pt x="3485" y="990"/>
                  </a:lnTo>
                  <a:lnTo>
                    <a:pt x="3487" y="990"/>
                  </a:lnTo>
                  <a:lnTo>
                    <a:pt x="3487" y="992"/>
                  </a:lnTo>
                  <a:lnTo>
                    <a:pt x="3487" y="990"/>
                  </a:lnTo>
                  <a:lnTo>
                    <a:pt x="3490" y="990"/>
                  </a:lnTo>
                  <a:lnTo>
                    <a:pt x="3490" y="992"/>
                  </a:lnTo>
                  <a:lnTo>
                    <a:pt x="3492" y="990"/>
                  </a:lnTo>
                  <a:lnTo>
                    <a:pt x="3492" y="992"/>
                  </a:lnTo>
                  <a:lnTo>
                    <a:pt x="3494" y="990"/>
                  </a:lnTo>
                  <a:lnTo>
                    <a:pt x="3496" y="992"/>
                  </a:lnTo>
                  <a:lnTo>
                    <a:pt x="3496" y="990"/>
                  </a:lnTo>
                  <a:lnTo>
                    <a:pt x="3498" y="990"/>
                  </a:lnTo>
                  <a:lnTo>
                    <a:pt x="3498" y="988"/>
                  </a:lnTo>
                  <a:lnTo>
                    <a:pt x="3498" y="987"/>
                  </a:lnTo>
                  <a:lnTo>
                    <a:pt x="3496" y="987"/>
                  </a:lnTo>
                  <a:lnTo>
                    <a:pt x="3498" y="987"/>
                  </a:lnTo>
                  <a:lnTo>
                    <a:pt x="3498" y="985"/>
                  </a:lnTo>
                  <a:lnTo>
                    <a:pt x="3498" y="983"/>
                  </a:lnTo>
                  <a:lnTo>
                    <a:pt x="3500" y="983"/>
                  </a:lnTo>
                  <a:lnTo>
                    <a:pt x="3500" y="981"/>
                  </a:lnTo>
                  <a:lnTo>
                    <a:pt x="3498" y="981"/>
                  </a:lnTo>
                  <a:lnTo>
                    <a:pt x="3498" y="979"/>
                  </a:lnTo>
                  <a:lnTo>
                    <a:pt x="3500" y="979"/>
                  </a:lnTo>
                  <a:lnTo>
                    <a:pt x="3500" y="977"/>
                  </a:lnTo>
                  <a:lnTo>
                    <a:pt x="3498" y="977"/>
                  </a:lnTo>
                  <a:lnTo>
                    <a:pt x="3498" y="975"/>
                  </a:lnTo>
                  <a:lnTo>
                    <a:pt x="3498" y="973"/>
                  </a:lnTo>
                  <a:lnTo>
                    <a:pt x="3496" y="973"/>
                  </a:lnTo>
                  <a:lnTo>
                    <a:pt x="3494" y="973"/>
                  </a:lnTo>
                  <a:lnTo>
                    <a:pt x="3496" y="969"/>
                  </a:lnTo>
                  <a:lnTo>
                    <a:pt x="3496" y="967"/>
                  </a:lnTo>
                  <a:lnTo>
                    <a:pt x="3498" y="967"/>
                  </a:lnTo>
                  <a:lnTo>
                    <a:pt x="3500" y="969"/>
                  </a:lnTo>
                  <a:lnTo>
                    <a:pt x="3502" y="967"/>
                  </a:lnTo>
                  <a:lnTo>
                    <a:pt x="3502" y="965"/>
                  </a:lnTo>
                  <a:lnTo>
                    <a:pt x="3500" y="965"/>
                  </a:lnTo>
                  <a:lnTo>
                    <a:pt x="3500" y="967"/>
                  </a:lnTo>
                  <a:lnTo>
                    <a:pt x="3500" y="965"/>
                  </a:lnTo>
                  <a:lnTo>
                    <a:pt x="3498" y="965"/>
                  </a:lnTo>
                  <a:lnTo>
                    <a:pt x="3496" y="965"/>
                  </a:lnTo>
                  <a:lnTo>
                    <a:pt x="3496" y="964"/>
                  </a:lnTo>
                  <a:lnTo>
                    <a:pt x="3498" y="962"/>
                  </a:lnTo>
                  <a:lnTo>
                    <a:pt x="3500" y="962"/>
                  </a:lnTo>
                  <a:lnTo>
                    <a:pt x="3500" y="960"/>
                  </a:lnTo>
                  <a:lnTo>
                    <a:pt x="3502" y="960"/>
                  </a:lnTo>
                  <a:lnTo>
                    <a:pt x="3502" y="958"/>
                  </a:lnTo>
                  <a:lnTo>
                    <a:pt x="3504" y="958"/>
                  </a:lnTo>
                  <a:lnTo>
                    <a:pt x="3504" y="956"/>
                  </a:lnTo>
                  <a:lnTo>
                    <a:pt x="3504" y="954"/>
                  </a:lnTo>
                  <a:lnTo>
                    <a:pt x="3502" y="954"/>
                  </a:lnTo>
                  <a:lnTo>
                    <a:pt x="3502" y="952"/>
                  </a:lnTo>
                  <a:lnTo>
                    <a:pt x="3502" y="950"/>
                  </a:lnTo>
                  <a:lnTo>
                    <a:pt x="3502" y="948"/>
                  </a:lnTo>
                  <a:lnTo>
                    <a:pt x="3500" y="948"/>
                  </a:lnTo>
                  <a:lnTo>
                    <a:pt x="3500" y="950"/>
                  </a:lnTo>
                  <a:lnTo>
                    <a:pt x="3498" y="950"/>
                  </a:lnTo>
                  <a:lnTo>
                    <a:pt x="3496" y="950"/>
                  </a:lnTo>
                  <a:lnTo>
                    <a:pt x="3496" y="948"/>
                  </a:lnTo>
                  <a:lnTo>
                    <a:pt x="3494" y="948"/>
                  </a:lnTo>
                  <a:lnTo>
                    <a:pt x="3494" y="946"/>
                  </a:lnTo>
                  <a:lnTo>
                    <a:pt x="3492" y="946"/>
                  </a:lnTo>
                  <a:lnTo>
                    <a:pt x="3492" y="944"/>
                  </a:lnTo>
                  <a:lnTo>
                    <a:pt x="3490" y="944"/>
                  </a:lnTo>
                  <a:lnTo>
                    <a:pt x="3490" y="946"/>
                  </a:lnTo>
                  <a:lnTo>
                    <a:pt x="3489" y="946"/>
                  </a:lnTo>
                  <a:lnTo>
                    <a:pt x="3489" y="944"/>
                  </a:lnTo>
                  <a:lnTo>
                    <a:pt x="3489" y="942"/>
                  </a:lnTo>
                  <a:lnTo>
                    <a:pt x="3487" y="942"/>
                  </a:lnTo>
                  <a:lnTo>
                    <a:pt x="3485" y="944"/>
                  </a:lnTo>
                  <a:lnTo>
                    <a:pt x="3483" y="942"/>
                  </a:lnTo>
                  <a:lnTo>
                    <a:pt x="3481" y="942"/>
                  </a:lnTo>
                  <a:lnTo>
                    <a:pt x="3479" y="940"/>
                  </a:lnTo>
                  <a:lnTo>
                    <a:pt x="3477" y="940"/>
                  </a:lnTo>
                  <a:lnTo>
                    <a:pt x="3475" y="940"/>
                  </a:lnTo>
                  <a:lnTo>
                    <a:pt x="3475" y="939"/>
                  </a:lnTo>
                  <a:lnTo>
                    <a:pt x="3473" y="937"/>
                  </a:lnTo>
                  <a:lnTo>
                    <a:pt x="3471" y="937"/>
                  </a:lnTo>
                  <a:lnTo>
                    <a:pt x="3471" y="939"/>
                  </a:lnTo>
                  <a:lnTo>
                    <a:pt x="3471" y="940"/>
                  </a:lnTo>
                  <a:lnTo>
                    <a:pt x="3469" y="940"/>
                  </a:lnTo>
                  <a:lnTo>
                    <a:pt x="3467" y="939"/>
                  </a:lnTo>
                  <a:lnTo>
                    <a:pt x="3466" y="939"/>
                  </a:lnTo>
                  <a:lnTo>
                    <a:pt x="3466" y="937"/>
                  </a:lnTo>
                  <a:lnTo>
                    <a:pt x="3464" y="935"/>
                  </a:lnTo>
                  <a:lnTo>
                    <a:pt x="3462" y="935"/>
                  </a:lnTo>
                  <a:lnTo>
                    <a:pt x="3462" y="933"/>
                  </a:lnTo>
                  <a:lnTo>
                    <a:pt x="3462" y="931"/>
                  </a:lnTo>
                  <a:lnTo>
                    <a:pt x="3460" y="931"/>
                  </a:lnTo>
                  <a:lnTo>
                    <a:pt x="3460" y="929"/>
                  </a:lnTo>
                  <a:lnTo>
                    <a:pt x="3458" y="929"/>
                  </a:lnTo>
                  <a:lnTo>
                    <a:pt x="3456" y="929"/>
                  </a:lnTo>
                  <a:lnTo>
                    <a:pt x="3454" y="931"/>
                  </a:lnTo>
                  <a:lnTo>
                    <a:pt x="3452" y="931"/>
                  </a:lnTo>
                  <a:lnTo>
                    <a:pt x="3450" y="931"/>
                  </a:lnTo>
                  <a:lnTo>
                    <a:pt x="3448" y="933"/>
                  </a:lnTo>
                  <a:lnTo>
                    <a:pt x="3446" y="933"/>
                  </a:lnTo>
                  <a:lnTo>
                    <a:pt x="3444" y="933"/>
                  </a:lnTo>
                  <a:lnTo>
                    <a:pt x="3444" y="931"/>
                  </a:lnTo>
                  <a:lnTo>
                    <a:pt x="3442" y="931"/>
                  </a:lnTo>
                  <a:lnTo>
                    <a:pt x="3442" y="933"/>
                  </a:lnTo>
                  <a:lnTo>
                    <a:pt x="3441" y="931"/>
                  </a:lnTo>
                  <a:lnTo>
                    <a:pt x="3441" y="929"/>
                  </a:lnTo>
                  <a:lnTo>
                    <a:pt x="3439" y="929"/>
                  </a:lnTo>
                  <a:lnTo>
                    <a:pt x="3437" y="929"/>
                  </a:lnTo>
                  <a:lnTo>
                    <a:pt x="3435" y="929"/>
                  </a:lnTo>
                  <a:lnTo>
                    <a:pt x="3433" y="929"/>
                  </a:lnTo>
                  <a:lnTo>
                    <a:pt x="3433" y="931"/>
                  </a:lnTo>
                  <a:lnTo>
                    <a:pt x="3431" y="931"/>
                  </a:lnTo>
                  <a:lnTo>
                    <a:pt x="3431" y="929"/>
                  </a:lnTo>
                  <a:lnTo>
                    <a:pt x="3429" y="927"/>
                  </a:lnTo>
                  <a:lnTo>
                    <a:pt x="3427" y="927"/>
                  </a:lnTo>
                  <a:lnTo>
                    <a:pt x="3427" y="923"/>
                  </a:lnTo>
                  <a:lnTo>
                    <a:pt x="3429" y="921"/>
                  </a:lnTo>
                  <a:lnTo>
                    <a:pt x="3429" y="919"/>
                  </a:lnTo>
                  <a:lnTo>
                    <a:pt x="3427" y="919"/>
                  </a:lnTo>
                  <a:lnTo>
                    <a:pt x="3427" y="917"/>
                  </a:lnTo>
                  <a:lnTo>
                    <a:pt x="3427" y="916"/>
                  </a:lnTo>
                  <a:lnTo>
                    <a:pt x="3425" y="916"/>
                  </a:lnTo>
                  <a:lnTo>
                    <a:pt x="3425" y="914"/>
                  </a:lnTo>
                  <a:lnTo>
                    <a:pt x="3427" y="914"/>
                  </a:lnTo>
                  <a:lnTo>
                    <a:pt x="3425" y="912"/>
                  </a:lnTo>
                  <a:lnTo>
                    <a:pt x="3425" y="914"/>
                  </a:lnTo>
                  <a:lnTo>
                    <a:pt x="3423" y="914"/>
                  </a:lnTo>
                  <a:lnTo>
                    <a:pt x="3423" y="912"/>
                  </a:lnTo>
                  <a:lnTo>
                    <a:pt x="3423" y="910"/>
                  </a:lnTo>
                  <a:lnTo>
                    <a:pt x="3423" y="908"/>
                  </a:lnTo>
                  <a:lnTo>
                    <a:pt x="3421" y="908"/>
                  </a:lnTo>
                  <a:lnTo>
                    <a:pt x="3419" y="908"/>
                  </a:lnTo>
                  <a:lnTo>
                    <a:pt x="3418" y="910"/>
                  </a:lnTo>
                  <a:lnTo>
                    <a:pt x="3416" y="910"/>
                  </a:lnTo>
                  <a:lnTo>
                    <a:pt x="3416" y="908"/>
                  </a:lnTo>
                  <a:lnTo>
                    <a:pt x="3414" y="908"/>
                  </a:lnTo>
                  <a:lnTo>
                    <a:pt x="3412" y="908"/>
                  </a:lnTo>
                  <a:lnTo>
                    <a:pt x="3410" y="908"/>
                  </a:lnTo>
                  <a:lnTo>
                    <a:pt x="3408" y="908"/>
                  </a:lnTo>
                  <a:lnTo>
                    <a:pt x="3410" y="906"/>
                  </a:lnTo>
                  <a:lnTo>
                    <a:pt x="3410" y="904"/>
                  </a:lnTo>
                  <a:lnTo>
                    <a:pt x="3408" y="904"/>
                  </a:lnTo>
                  <a:lnTo>
                    <a:pt x="3408" y="902"/>
                  </a:lnTo>
                  <a:lnTo>
                    <a:pt x="3408" y="900"/>
                  </a:lnTo>
                  <a:lnTo>
                    <a:pt x="3408" y="898"/>
                  </a:lnTo>
                  <a:lnTo>
                    <a:pt x="3406" y="898"/>
                  </a:lnTo>
                  <a:lnTo>
                    <a:pt x="3406" y="896"/>
                  </a:lnTo>
                  <a:lnTo>
                    <a:pt x="3408" y="896"/>
                  </a:lnTo>
                  <a:lnTo>
                    <a:pt x="3410" y="896"/>
                  </a:lnTo>
                  <a:lnTo>
                    <a:pt x="3412" y="896"/>
                  </a:lnTo>
                  <a:lnTo>
                    <a:pt x="3412" y="894"/>
                  </a:lnTo>
                  <a:lnTo>
                    <a:pt x="3412" y="893"/>
                  </a:lnTo>
                  <a:lnTo>
                    <a:pt x="3410" y="893"/>
                  </a:lnTo>
                  <a:lnTo>
                    <a:pt x="3410" y="891"/>
                  </a:lnTo>
                  <a:lnTo>
                    <a:pt x="3408" y="891"/>
                  </a:lnTo>
                  <a:lnTo>
                    <a:pt x="3408" y="889"/>
                  </a:lnTo>
                  <a:lnTo>
                    <a:pt x="3406" y="889"/>
                  </a:lnTo>
                  <a:lnTo>
                    <a:pt x="3406" y="887"/>
                  </a:lnTo>
                  <a:lnTo>
                    <a:pt x="3406" y="885"/>
                  </a:lnTo>
                  <a:lnTo>
                    <a:pt x="3406" y="883"/>
                  </a:lnTo>
                  <a:lnTo>
                    <a:pt x="3404" y="883"/>
                  </a:lnTo>
                  <a:lnTo>
                    <a:pt x="3404" y="881"/>
                  </a:lnTo>
                  <a:lnTo>
                    <a:pt x="3402" y="881"/>
                  </a:lnTo>
                  <a:lnTo>
                    <a:pt x="3402" y="879"/>
                  </a:lnTo>
                  <a:lnTo>
                    <a:pt x="3400" y="879"/>
                  </a:lnTo>
                  <a:lnTo>
                    <a:pt x="3398" y="879"/>
                  </a:lnTo>
                  <a:lnTo>
                    <a:pt x="3398" y="881"/>
                  </a:lnTo>
                  <a:lnTo>
                    <a:pt x="3396" y="881"/>
                  </a:lnTo>
                  <a:lnTo>
                    <a:pt x="3396" y="879"/>
                  </a:lnTo>
                  <a:lnTo>
                    <a:pt x="3394" y="879"/>
                  </a:lnTo>
                  <a:lnTo>
                    <a:pt x="3393" y="879"/>
                  </a:lnTo>
                  <a:lnTo>
                    <a:pt x="3391" y="879"/>
                  </a:lnTo>
                  <a:lnTo>
                    <a:pt x="3391" y="881"/>
                  </a:lnTo>
                  <a:lnTo>
                    <a:pt x="3389" y="881"/>
                  </a:lnTo>
                  <a:lnTo>
                    <a:pt x="3389" y="883"/>
                  </a:lnTo>
                  <a:lnTo>
                    <a:pt x="3387" y="883"/>
                  </a:lnTo>
                  <a:lnTo>
                    <a:pt x="3387" y="881"/>
                  </a:lnTo>
                  <a:lnTo>
                    <a:pt x="3385" y="881"/>
                  </a:lnTo>
                  <a:lnTo>
                    <a:pt x="3381" y="881"/>
                  </a:lnTo>
                  <a:lnTo>
                    <a:pt x="3379" y="879"/>
                  </a:lnTo>
                  <a:lnTo>
                    <a:pt x="3379" y="881"/>
                  </a:lnTo>
                  <a:lnTo>
                    <a:pt x="3379" y="883"/>
                  </a:lnTo>
                  <a:lnTo>
                    <a:pt x="3379" y="885"/>
                  </a:lnTo>
                  <a:lnTo>
                    <a:pt x="3377" y="885"/>
                  </a:lnTo>
                  <a:lnTo>
                    <a:pt x="3377" y="887"/>
                  </a:lnTo>
                  <a:lnTo>
                    <a:pt x="3375" y="887"/>
                  </a:lnTo>
                  <a:lnTo>
                    <a:pt x="3373" y="887"/>
                  </a:lnTo>
                  <a:lnTo>
                    <a:pt x="3371" y="887"/>
                  </a:lnTo>
                  <a:lnTo>
                    <a:pt x="3371" y="885"/>
                  </a:lnTo>
                  <a:lnTo>
                    <a:pt x="3370" y="885"/>
                  </a:lnTo>
                  <a:lnTo>
                    <a:pt x="3370" y="883"/>
                  </a:lnTo>
                  <a:lnTo>
                    <a:pt x="3368" y="883"/>
                  </a:lnTo>
                  <a:lnTo>
                    <a:pt x="3368" y="881"/>
                  </a:lnTo>
                  <a:lnTo>
                    <a:pt x="3370" y="881"/>
                  </a:lnTo>
                  <a:lnTo>
                    <a:pt x="3368" y="881"/>
                  </a:lnTo>
                  <a:lnTo>
                    <a:pt x="3366" y="881"/>
                  </a:lnTo>
                  <a:lnTo>
                    <a:pt x="3368" y="879"/>
                  </a:lnTo>
                  <a:lnTo>
                    <a:pt x="3368" y="877"/>
                  </a:lnTo>
                  <a:lnTo>
                    <a:pt x="3368" y="875"/>
                  </a:lnTo>
                  <a:lnTo>
                    <a:pt x="3366" y="875"/>
                  </a:lnTo>
                  <a:lnTo>
                    <a:pt x="3368" y="875"/>
                  </a:lnTo>
                  <a:lnTo>
                    <a:pt x="3366" y="875"/>
                  </a:lnTo>
                  <a:lnTo>
                    <a:pt x="3366" y="873"/>
                  </a:lnTo>
                  <a:lnTo>
                    <a:pt x="3368" y="873"/>
                  </a:lnTo>
                  <a:lnTo>
                    <a:pt x="3368" y="875"/>
                  </a:lnTo>
                  <a:lnTo>
                    <a:pt x="3368" y="873"/>
                  </a:lnTo>
                  <a:lnTo>
                    <a:pt x="3366" y="873"/>
                  </a:lnTo>
                  <a:lnTo>
                    <a:pt x="3366" y="871"/>
                  </a:lnTo>
                  <a:lnTo>
                    <a:pt x="3366" y="869"/>
                  </a:lnTo>
                  <a:lnTo>
                    <a:pt x="3366" y="868"/>
                  </a:lnTo>
                  <a:lnTo>
                    <a:pt x="3366" y="866"/>
                  </a:lnTo>
                  <a:lnTo>
                    <a:pt x="3364" y="866"/>
                  </a:lnTo>
                  <a:lnTo>
                    <a:pt x="3364" y="864"/>
                  </a:lnTo>
                  <a:lnTo>
                    <a:pt x="3362" y="862"/>
                  </a:lnTo>
                  <a:lnTo>
                    <a:pt x="3362" y="860"/>
                  </a:lnTo>
                  <a:lnTo>
                    <a:pt x="3364" y="860"/>
                  </a:lnTo>
                  <a:lnTo>
                    <a:pt x="3364" y="858"/>
                  </a:lnTo>
                  <a:lnTo>
                    <a:pt x="3364" y="856"/>
                  </a:lnTo>
                  <a:lnTo>
                    <a:pt x="3366" y="856"/>
                  </a:lnTo>
                  <a:lnTo>
                    <a:pt x="3368" y="856"/>
                  </a:lnTo>
                  <a:lnTo>
                    <a:pt x="3370" y="858"/>
                  </a:lnTo>
                  <a:lnTo>
                    <a:pt x="3370" y="860"/>
                  </a:lnTo>
                  <a:lnTo>
                    <a:pt x="3371" y="860"/>
                  </a:lnTo>
                  <a:lnTo>
                    <a:pt x="3373" y="860"/>
                  </a:lnTo>
                  <a:lnTo>
                    <a:pt x="3375" y="860"/>
                  </a:lnTo>
                  <a:lnTo>
                    <a:pt x="3377" y="860"/>
                  </a:lnTo>
                  <a:lnTo>
                    <a:pt x="3377" y="858"/>
                  </a:lnTo>
                  <a:lnTo>
                    <a:pt x="3379" y="858"/>
                  </a:lnTo>
                  <a:lnTo>
                    <a:pt x="3381" y="856"/>
                  </a:lnTo>
                  <a:lnTo>
                    <a:pt x="3381" y="854"/>
                  </a:lnTo>
                  <a:lnTo>
                    <a:pt x="3383" y="854"/>
                  </a:lnTo>
                  <a:lnTo>
                    <a:pt x="3385" y="854"/>
                  </a:lnTo>
                  <a:lnTo>
                    <a:pt x="3385" y="852"/>
                  </a:lnTo>
                  <a:lnTo>
                    <a:pt x="3385" y="850"/>
                  </a:lnTo>
                  <a:lnTo>
                    <a:pt x="3383" y="850"/>
                  </a:lnTo>
                  <a:lnTo>
                    <a:pt x="3383" y="848"/>
                  </a:lnTo>
                  <a:lnTo>
                    <a:pt x="3381" y="848"/>
                  </a:lnTo>
                  <a:lnTo>
                    <a:pt x="3381" y="846"/>
                  </a:lnTo>
                  <a:lnTo>
                    <a:pt x="3379" y="846"/>
                  </a:lnTo>
                  <a:lnTo>
                    <a:pt x="3379" y="845"/>
                  </a:lnTo>
                  <a:lnTo>
                    <a:pt x="3381" y="845"/>
                  </a:lnTo>
                  <a:lnTo>
                    <a:pt x="3381" y="843"/>
                  </a:lnTo>
                  <a:lnTo>
                    <a:pt x="3379" y="843"/>
                  </a:lnTo>
                  <a:lnTo>
                    <a:pt x="3377" y="843"/>
                  </a:lnTo>
                  <a:lnTo>
                    <a:pt x="3375" y="841"/>
                  </a:lnTo>
                  <a:lnTo>
                    <a:pt x="3371" y="841"/>
                  </a:lnTo>
                  <a:lnTo>
                    <a:pt x="3370" y="841"/>
                  </a:lnTo>
                  <a:lnTo>
                    <a:pt x="3370" y="839"/>
                  </a:lnTo>
                  <a:lnTo>
                    <a:pt x="3371" y="837"/>
                  </a:lnTo>
                  <a:lnTo>
                    <a:pt x="3371" y="835"/>
                  </a:lnTo>
                  <a:lnTo>
                    <a:pt x="3371" y="833"/>
                  </a:lnTo>
                  <a:lnTo>
                    <a:pt x="3370" y="833"/>
                  </a:lnTo>
                  <a:lnTo>
                    <a:pt x="3370" y="835"/>
                  </a:lnTo>
                  <a:lnTo>
                    <a:pt x="3370" y="833"/>
                  </a:lnTo>
                  <a:lnTo>
                    <a:pt x="3368" y="833"/>
                  </a:lnTo>
                  <a:lnTo>
                    <a:pt x="3368" y="831"/>
                  </a:lnTo>
                  <a:lnTo>
                    <a:pt x="3366" y="831"/>
                  </a:lnTo>
                  <a:lnTo>
                    <a:pt x="3362" y="829"/>
                  </a:lnTo>
                  <a:lnTo>
                    <a:pt x="3362" y="827"/>
                  </a:lnTo>
                  <a:lnTo>
                    <a:pt x="3362" y="825"/>
                  </a:lnTo>
                  <a:lnTo>
                    <a:pt x="3362" y="823"/>
                  </a:lnTo>
                  <a:lnTo>
                    <a:pt x="3360" y="823"/>
                  </a:lnTo>
                  <a:lnTo>
                    <a:pt x="3360" y="821"/>
                  </a:lnTo>
                  <a:lnTo>
                    <a:pt x="3358" y="821"/>
                  </a:lnTo>
                  <a:lnTo>
                    <a:pt x="3360" y="821"/>
                  </a:lnTo>
                  <a:lnTo>
                    <a:pt x="3360" y="820"/>
                  </a:lnTo>
                  <a:lnTo>
                    <a:pt x="3360" y="818"/>
                  </a:lnTo>
                  <a:lnTo>
                    <a:pt x="3358" y="818"/>
                  </a:lnTo>
                  <a:lnTo>
                    <a:pt x="3358" y="816"/>
                  </a:lnTo>
                  <a:lnTo>
                    <a:pt x="3354" y="814"/>
                  </a:lnTo>
                  <a:lnTo>
                    <a:pt x="3354" y="812"/>
                  </a:lnTo>
                  <a:lnTo>
                    <a:pt x="3354" y="810"/>
                  </a:lnTo>
                  <a:lnTo>
                    <a:pt x="3356" y="810"/>
                  </a:lnTo>
                  <a:lnTo>
                    <a:pt x="3356" y="808"/>
                  </a:lnTo>
                  <a:lnTo>
                    <a:pt x="3358" y="808"/>
                  </a:lnTo>
                  <a:lnTo>
                    <a:pt x="3358" y="806"/>
                  </a:lnTo>
                  <a:lnTo>
                    <a:pt x="3358" y="804"/>
                  </a:lnTo>
                  <a:lnTo>
                    <a:pt x="3356" y="804"/>
                  </a:lnTo>
                  <a:lnTo>
                    <a:pt x="3356" y="802"/>
                  </a:lnTo>
                  <a:lnTo>
                    <a:pt x="3356" y="800"/>
                  </a:lnTo>
                  <a:lnTo>
                    <a:pt x="3354" y="800"/>
                  </a:lnTo>
                  <a:lnTo>
                    <a:pt x="3354" y="798"/>
                  </a:lnTo>
                  <a:lnTo>
                    <a:pt x="3356" y="797"/>
                  </a:lnTo>
                  <a:lnTo>
                    <a:pt x="3356" y="795"/>
                  </a:lnTo>
                  <a:lnTo>
                    <a:pt x="3356" y="793"/>
                  </a:lnTo>
                  <a:lnTo>
                    <a:pt x="3356" y="791"/>
                  </a:lnTo>
                  <a:lnTo>
                    <a:pt x="3354" y="791"/>
                  </a:lnTo>
                  <a:lnTo>
                    <a:pt x="3352" y="791"/>
                  </a:lnTo>
                  <a:lnTo>
                    <a:pt x="3352" y="789"/>
                  </a:lnTo>
                  <a:lnTo>
                    <a:pt x="3350" y="789"/>
                  </a:lnTo>
                  <a:lnTo>
                    <a:pt x="3350" y="787"/>
                  </a:lnTo>
                  <a:lnTo>
                    <a:pt x="3348" y="787"/>
                  </a:lnTo>
                  <a:lnTo>
                    <a:pt x="3348" y="785"/>
                  </a:lnTo>
                  <a:lnTo>
                    <a:pt x="3346" y="785"/>
                  </a:lnTo>
                  <a:lnTo>
                    <a:pt x="3345" y="783"/>
                  </a:lnTo>
                  <a:lnTo>
                    <a:pt x="3345" y="785"/>
                  </a:lnTo>
                  <a:lnTo>
                    <a:pt x="3343" y="785"/>
                  </a:lnTo>
                  <a:lnTo>
                    <a:pt x="3341" y="785"/>
                  </a:lnTo>
                  <a:lnTo>
                    <a:pt x="3339" y="785"/>
                  </a:lnTo>
                  <a:lnTo>
                    <a:pt x="3339" y="787"/>
                  </a:lnTo>
                  <a:lnTo>
                    <a:pt x="3337" y="787"/>
                  </a:lnTo>
                  <a:lnTo>
                    <a:pt x="3335" y="787"/>
                  </a:lnTo>
                  <a:lnTo>
                    <a:pt x="3333" y="789"/>
                  </a:lnTo>
                  <a:lnTo>
                    <a:pt x="3333" y="787"/>
                  </a:lnTo>
                  <a:lnTo>
                    <a:pt x="3331" y="787"/>
                  </a:lnTo>
                  <a:lnTo>
                    <a:pt x="3331" y="785"/>
                  </a:lnTo>
                  <a:lnTo>
                    <a:pt x="3331" y="783"/>
                  </a:lnTo>
                  <a:lnTo>
                    <a:pt x="3333" y="783"/>
                  </a:lnTo>
                  <a:lnTo>
                    <a:pt x="3333" y="781"/>
                  </a:lnTo>
                  <a:lnTo>
                    <a:pt x="3331" y="781"/>
                  </a:lnTo>
                  <a:lnTo>
                    <a:pt x="3329" y="781"/>
                  </a:lnTo>
                  <a:lnTo>
                    <a:pt x="3329" y="779"/>
                  </a:lnTo>
                  <a:lnTo>
                    <a:pt x="3327" y="779"/>
                  </a:lnTo>
                  <a:lnTo>
                    <a:pt x="3325" y="779"/>
                  </a:lnTo>
                  <a:lnTo>
                    <a:pt x="3323" y="781"/>
                  </a:lnTo>
                  <a:lnTo>
                    <a:pt x="3322" y="781"/>
                  </a:lnTo>
                  <a:lnTo>
                    <a:pt x="3322" y="779"/>
                  </a:lnTo>
                  <a:lnTo>
                    <a:pt x="3320" y="779"/>
                  </a:lnTo>
                  <a:lnTo>
                    <a:pt x="3320" y="777"/>
                  </a:lnTo>
                  <a:lnTo>
                    <a:pt x="3318" y="777"/>
                  </a:lnTo>
                  <a:lnTo>
                    <a:pt x="3316" y="777"/>
                  </a:lnTo>
                  <a:lnTo>
                    <a:pt x="3316" y="779"/>
                  </a:lnTo>
                  <a:lnTo>
                    <a:pt x="3314" y="779"/>
                  </a:lnTo>
                  <a:lnTo>
                    <a:pt x="3314" y="777"/>
                  </a:lnTo>
                  <a:lnTo>
                    <a:pt x="3312" y="775"/>
                  </a:lnTo>
                  <a:lnTo>
                    <a:pt x="3312" y="773"/>
                  </a:lnTo>
                  <a:lnTo>
                    <a:pt x="3314" y="773"/>
                  </a:lnTo>
                  <a:lnTo>
                    <a:pt x="3314" y="772"/>
                  </a:lnTo>
                  <a:lnTo>
                    <a:pt x="3312" y="770"/>
                  </a:lnTo>
                  <a:lnTo>
                    <a:pt x="3312" y="768"/>
                  </a:lnTo>
                  <a:lnTo>
                    <a:pt x="3312" y="766"/>
                  </a:lnTo>
                  <a:lnTo>
                    <a:pt x="3312" y="764"/>
                  </a:lnTo>
                  <a:lnTo>
                    <a:pt x="3310" y="764"/>
                  </a:lnTo>
                  <a:lnTo>
                    <a:pt x="3310" y="762"/>
                  </a:lnTo>
                  <a:lnTo>
                    <a:pt x="3310" y="760"/>
                  </a:lnTo>
                  <a:lnTo>
                    <a:pt x="3308" y="758"/>
                  </a:lnTo>
                  <a:lnTo>
                    <a:pt x="3308" y="756"/>
                  </a:lnTo>
                  <a:lnTo>
                    <a:pt x="3306" y="754"/>
                  </a:lnTo>
                  <a:lnTo>
                    <a:pt x="3304" y="756"/>
                  </a:lnTo>
                  <a:lnTo>
                    <a:pt x="3304" y="754"/>
                  </a:lnTo>
                  <a:lnTo>
                    <a:pt x="3306" y="752"/>
                  </a:lnTo>
                  <a:lnTo>
                    <a:pt x="3306" y="750"/>
                  </a:lnTo>
                  <a:lnTo>
                    <a:pt x="3306" y="749"/>
                  </a:lnTo>
                  <a:lnTo>
                    <a:pt x="3304" y="749"/>
                  </a:lnTo>
                  <a:lnTo>
                    <a:pt x="3304" y="747"/>
                  </a:lnTo>
                  <a:lnTo>
                    <a:pt x="3306" y="747"/>
                  </a:lnTo>
                  <a:lnTo>
                    <a:pt x="3308" y="747"/>
                  </a:lnTo>
                  <a:lnTo>
                    <a:pt x="3308" y="745"/>
                  </a:lnTo>
                  <a:lnTo>
                    <a:pt x="3308" y="743"/>
                  </a:lnTo>
                  <a:lnTo>
                    <a:pt x="3306" y="743"/>
                  </a:lnTo>
                  <a:lnTo>
                    <a:pt x="3304" y="741"/>
                  </a:lnTo>
                  <a:lnTo>
                    <a:pt x="3304" y="739"/>
                  </a:lnTo>
                  <a:lnTo>
                    <a:pt x="3302" y="739"/>
                  </a:lnTo>
                  <a:lnTo>
                    <a:pt x="3302" y="737"/>
                  </a:lnTo>
                  <a:lnTo>
                    <a:pt x="3302" y="735"/>
                  </a:lnTo>
                  <a:lnTo>
                    <a:pt x="3300" y="735"/>
                  </a:lnTo>
                  <a:lnTo>
                    <a:pt x="3298" y="735"/>
                  </a:lnTo>
                  <a:lnTo>
                    <a:pt x="3298" y="733"/>
                  </a:lnTo>
                  <a:lnTo>
                    <a:pt x="3300" y="733"/>
                  </a:lnTo>
                  <a:lnTo>
                    <a:pt x="3300" y="731"/>
                  </a:lnTo>
                  <a:lnTo>
                    <a:pt x="3302" y="729"/>
                  </a:lnTo>
                  <a:lnTo>
                    <a:pt x="3302" y="727"/>
                  </a:lnTo>
                  <a:lnTo>
                    <a:pt x="3304" y="727"/>
                  </a:lnTo>
                  <a:lnTo>
                    <a:pt x="3306" y="725"/>
                  </a:lnTo>
                  <a:lnTo>
                    <a:pt x="3304" y="724"/>
                  </a:lnTo>
                  <a:lnTo>
                    <a:pt x="3304" y="722"/>
                  </a:lnTo>
                  <a:lnTo>
                    <a:pt x="3304" y="720"/>
                  </a:lnTo>
                  <a:lnTo>
                    <a:pt x="3306" y="720"/>
                  </a:lnTo>
                  <a:lnTo>
                    <a:pt x="3306" y="722"/>
                  </a:lnTo>
                  <a:lnTo>
                    <a:pt x="3308" y="722"/>
                  </a:lnTo>
                  <a:lnTo>
                    <a:pt x="3308" y="724"/>
                  </a:lnTo>
                  <a:lnTo>
                    <a:pt x="3308" y="725"/>
                  </a:lnTo>
                  <a:lnTo>
                    <a:pt x="3310" y="725"/>
                  </a:lnTo>
                  <a:lnTo>
                    <a:pt x="3312" y="725"/>
                  </a:lnTo>
                  <a:lnTo>
                    <a:pt x="3312" y="724"/>
                  </a:lnTo>
                  <a:lnTo>
                    <a:pt x="3312" y="722"/>
                  </a:lnTo>
                  <a:lnTo>
                    <a:pt x="3310" y="720"/>
                  </a:lnTo>
                  <a:lnTo>
                    <a:pt x="3310" y="718"/>
                  </a:lnTo>
                  <a:lnTo>
                    <a:pt x="3310" y="716"/>
                  </a:lnTo>
                  <a:lnTo>
                    <a:pt x="3308" y="716"/>
                  </a:lnTo>
                  <a:lnTo>
                    <a:pt x="3306" y="716"/>
                  </a:lnTo>
                  <a:lnTo>
                    <a:pt x="3304" y="716"/>
                  </a:lnTo>
                  <a:lnTo>
                    <a:pt x="3304" y="718"/>
                  </a:lnTo>
                  <a:lnTo>
                    <a:pt x="3304" y="716"/>
                  </a:lnTo>
                  <a:lnTo>
                    <a:pt x="3302" y="716"/>
                  </a:lnTo>
                  <a:lnTo>
                    <a:pt x="3304" y="716"/>
                  </a:lnTo>
                  <a:lnTo>
                    <a:pt x="3304" y="714"/>
                  </a:lnTo>
                  <a:lnTo>
                    <a:pt x="3302" y="714"/>
                  </a:lnTo>
                  <a:lnTo>
                    <a:pt x="3302" y="712"/>
                  </a:lnTo>
                  <a:lnTo>
                    <a:pt x="3304" y="712"/>
                  </a:lnTo>
                  <a:lnTo>
                    <a:pt x="3304" y="710"/>
                  </a:lnTo>
                  <a:lnTo>
                    <a:pt x="3304" y="708"/>
                  </a:lnTo>
                  <a:lnTo>
                    <a:pt x="3306" y="706"/>
                  </a:lnTo>
                  <a:lnTo>
                    <a:pt x="3306" y="708"/>
                  </a:lnTo>
                  <a:lnTo>
                    <a:pt x="3308" y="706"/>
                  </a:lnTo>
                  <a:lnTo>
                    <a:pt x="3308" y="704"/>
                  </a:lnTo>
                  <a:lnTo>
                    <a:pt x="3306" y="704"/>
                  </a:lnTo>
                  <a:lnTo>
                    <a:pt x="3306" y="702"/>
                  </a:lnTo>
                  <a:lnTo>
                    <a:pt x="3306" y="701"/>
                  </a:lnTo>
                  <a:lnTo>
                    <a:pt x="3306" y="699"/>
                  </a:lnTo>
                  <a:lnTo>
                    <a:pt x="3306" y="697"/>
                  </a:lnTo>
                  <a:lnTo>
                    <a:pt x="3306" y="695"/>
                  </a:lnTo>
                  <a:lnTo>
                    <a:pt x="3306" y="693"/>
                  </a:lnTo>
                  <a:lnTo>
                    <a:pt x="3306" y="691"/>
                  </a:lnTo>
                  <a:lnTo>
                    <a:pt x="3306" y="689"/>
                  </a:lnTo>
                  <a:lnTo>
                    <a:pt x="3308" y="685"/>
                  </a:lnTo>
                  <a:lnTo>
                    <a:pt x="3308" y="683"/>
                  </a:lnTo>
                  <a:lnTo>
                    <a:pt x="3310" y="683"/>
                  </a:lnTo>
                  <a:lnTo>
                    <a:pt x="3312" y="683"/>
                  </a:lnTo>
                  <a:lnTo>
                    <a:pt x="3312" y="685"/>
                  </a:lnTo>
                  <a:lnTo>
                    <a:pt x="3312" y="687"/>
                  </a:lnTo>
                  <a:lnTo>
                    <a:pt x="3310" y="687"/>
                  </a:lnTo>
                  <a:lnTo>
                    <a:pt x="3312" y="687"/>
                  </a:lnTo>
                  <a:lnTo>
                    <a:pt x="3312" y="685"/>
                  </a:lnTo>
                  <a:lnTo>
                    <a:pt x="3312" y="683"/>
                  </a:lnTo>
                  <a:lnTo>
                    <a:pt x="3314" y="681"/>
                  </a:lnTo>
                  <a:lnTo>
                    <a:pt x="3314" y="683"/>
                  </a:lnTo>
                  <a:lnTo>
                    <a:pt x="3314" y="681"/>
                  </a:lnTo>
                  <a:lnTo>
                    <a:pt x="3316" y="681"/>
                  </a:lnTo>
                  <a:lnTo>
                    <a:pt x="3318" y="681"/>
                  </a:lnTo>
                  <a:lnTo>
                    <a:pt x="3316" y="681"/>
                  </a:lnTo>
                  <a:lnTo>
                    <a:pt x="3314" y="681"/>
                  </a:lnTo>
                  <a:lnTo>
                    <a:pt x="3312" y="679"/>
                  </a:lnTo>
                  <a:lnTo>
                    <a:pt x="3312" y="678"/>
                  </a:lnTo>
                  <a:lnTo>
                    <a:pt x="3310" y="678"/>
                  </a:lnTo>
                  <a:lnTo>
                    <a:pt x="3310" y="676"/>
                  </a:lnTo>
                  <a:lnTo>
                    <a:pt x="3310" y="674"/>
                  </a:lnTo>
                  <a:lnTo>
                    <a:pt x="3312" y="674"/>
                  </a:lnTo>
                  <a:lnTo>
                    <a:pt x="3310" y="672"/>
                  </a:lnTo>
                  <a:lnTo>
                    <a:pt x="3310" y="670"/>
                  </a:lnTo>
                  <a:lnTo>
                    <a:pt x="3310" y="668"/>
                  </a:lnTo>
                  <a:lnTo>
                    <a:pt x="3310" y="666"/>
                  </a:lnTo>
                  <a:lnTo>
                    <a:pt x="3312" y="666"/>
                  </a:lnTo>
                  <a:lnTo>
                    <a:pt x="3312" y="668"/>
                  </a:lnTo>
                  <a:lnTo>
                    <a:pt x="3314" y="668"/>
                  </a:lnTo>
                  <a:lnTo>
                    <a:pt x="3314" y="670"/>
                  </a:lnTo>
                  <a:lnTo>
                    <a:pt x="3316" y="670"/>
                  </a:lnTo>
                  <a:lnTo>
                    <a:pt x="3316" y="668"/>
                  </a:lnTo>
                  <a:lnTo>
                    <a:pt x="3316" y="666"/>
                  </a:lnTo>
                  <a:lnTo>
                    <a:pt x="3318" y="664"/>
                  </a:lnTo>
                  <a:lnTo>
                    <a:pt x="3320" y="664"/>
                  </a:lnTo>
                  <a:lnTo>
                    <a:pt x="3320" y="666"/>
                  </a:lnTo>
                  <a:lnTo>
                    <a:pt x="3322" y="666"/>
                  </a:lnTo>
                  <a:lnTo>
                    <a:pt x="3323" y="666"/>
                  </a:lnTo>
                  <a:lnTo>
                    <a:pt x="3325" y="666"/>
                  </a:lnTo>
                  <a:lnTo>
                    <a:pt x="3325" y="664"/>
                  </a:lnTo>
                  <a:lnTo>
                    <a:pt x="3325" y="662"/>
                  </a:lnTo>
                  <a:lnTo>
                    <a:pt x="3327" y="662"/>
                  </a:lnTo>
                  <a:lnTo>
                    <a:pt x="3327" y="660"/>
                  </a:lnTo>
                  <a:lnTo>
                    <a:pt x="3329" y="660"/>
                  </a:lnTo>
                  <a:lnTo>
                    <a:pt x="3333" y="660"/>
                  </a:lnTo>
                  <a:lnTo>
                    <a:pt x="3339" y="662"/>
                  </a:lnTo>
                  <a:lnTo>
                    <a:pt x="3343" y="664"/>
                  </a:lnTo>
                  <a:lnTo>
                    <a:pt x="3345" y="664"/>
                  </a:lnTo>
                  <a:lnTo>
                    <a:pt x="3345" y="662"/>
                  </a:lnTo>
                  <a:lnTo>
                    <a:pt x="3345" y="660"/>
                  </a:lnTo>
                  <a:lnTo>
                    <a:pt x="3346" y="660"/>
                  </a:lnTo>
                  <a:lnTo>
                    <a:pt x="3345" y="660"/>
                  </a:lnTo>
                  <a:lnTo>
                    <a:pt x="3341" y="658"/>
                  </a:lnTo>
                  <a:lnTo>
                    <a:pt x="3341" y="656"/>
                  </a:lnTo>
                  <a:lnTo>
                    <a:pt x="3341" y="654"/>
                  </a:lnTo>
                  <a:lnTo>
                    <a:pt x="3339" y="654"/>
                  </a:lnTo>
                  <a:lnTo>
                    <a:pt x="3337" y="653"/>
                  </a:lnTo>
                  <a:lnTo>
                    <a:pt x="3335" y="653"/>
                  </a:lnTo>
                  <a:lnTo>
                    <a:pt x="3333" y="654"/>
                  </a:lnTo>
                  <a:lnTo>
                    <a:pt x="3329" y="654"/>
                  </a:lnTo>
                  <a:lnTo>
                    <a:pt x="3327" y="654"/>
                  </a:lnTo>
                  <a:lnTo>
                    <a:pt x="3325" y="653"/>
                  </a:lnTo>
                  <a:lnTo>
                    <a:pt x="3325" y="651"/>
                  </a:lnTo>
                  <a:lnTo>
                    <a:pt x="3323" y="651"/>
                  </a:lnTo>
                  <a:lnTo>
                    <a:pt x="3323" y="649"/>
                  </a:lnTo>
                  <a:lnTo>
                    <a:pt x="3322" y="649"/>
                  </a:lnTo>
                  <a:lnTo>
                    <a:pt x="3320" y="647"/>
                  </a:lnTo>
                  <a:lnTo>
                    <a:pt x="3318" y="645"/>
                  </a:lnTo>
                  <a:lnTo>
                    <a:pt x="3318" y="643"/>
                  </a:lnTo>
                  <a:lnTo>
                    <a:pt x="3318" y="641"/>
                  </a:lnTo>
                  <a:lnTo>
                    <a:pt x="3318" y="643"/>
                  </a:lnTo>
                  <a:lnTo>
                    <a:pt x="3320" y="645"/>
                  </a:lnTo>
                  <a:lnTo>
                    <a:pt x="3322" y="645"/>
                  </a:lnTo>
                  <a:lnTo>
                    <a:pt x="3322" y="643"/>
                  </a:lnTo>
                  <a:lnTo>
                    <a:pt x="3320" y="643"/>
                  </a:lnTo>
                  <a:lnTo>
                    <a:pt x="3320" y="641"/>
                  </a:lnTo>
                  <a:lnTo>
                    <a:pt x="3320" y="639"/>
                  </a:lnTo>
                  <a:lnTo>
                    <a:pt x="3322" y="639"/>
                  </a:lnTo>
                  <a:lnTo>
                    <a:pt x="3320" y="639"/>
                  </a:lnTo>
                  <a:lnTo>
                    <a:pt x="3320" y="637"/>
                  </a:lnTo>
                  <a:lnTo>
                    <a:pt x="3322" y="637"/>
                  </a:lnTo>
                  <a:lnTo>
                    <a:pt x="3322" y="635"/>
                  </a:lnTo>
                  <a:lnTo>
                    <a:pt x="3320" y="635"/>
                  </a:lnTo>
                  <a:lnTo>
                    <a:pt x="3320" y="637"/>
                  </a:lnTo>
                  <a:lnTo>
                    <a:pt x="3318" y="637"/>
                  </a:lnTo>
                  <a:lnTo>
                    <a:pt x="3316" y="637"/>
                  </a:lnTo>
                  <a:lnTo>
                    <a:pt x="3316" y="639"/>
                  </a:lnTo>
                  <a:lnTo>
                    <a:pt x="3316" y="641"/>
                  </a:lnTo>
                  <a:lnTo>
                    <a:pt x="3314" y="641"/>
                  </a:lnTo>
                  <a:lnTo>
                    <a:pt x="3314" y="643"/>
                  </a:lnTo>
                  <a:lnTo>
                    <a:pt x="3312" y="643"/>
                  </a:lnTo>
                  <a:lnTo>
                    <a:pt x="3312" y="641"/>
                  </a:lnTo>
                  <a:lnTo>
                    <a:pt x="3312" y="643"/>
                  </a:lnTo>
                  <a:lnTo>
                    <a:pt x="3310" y="643"/>
                  </a:lnTo>
                  <a:lnTo>
                    <a:pt x="3308" y="643"/>
                  </a:lnTo>
                  <a:lnTo>
                    <a:pt x="3308" y="641"/>
                  </a:lnTo>
                  <a:lnTo>
                    <a:pt x="3308" y="643"/>
                  </a:lnTo>
                  <a:lnTo>
                    <a:pt x="3306" y="643"/>
                  </a:lnTo>
                  <a:lnTo>
                    <a:pt x="3306" y="641"/>
                  </a:lnTo>
                  <a:lnTo>
                    <a:pt x="3308" y="641"/>
                  </a:lnTo>
                  <a:lnTo>
                    <a:pt x="3310" y="639"/>
                  </a:lnTo>
                  <a:lnTo>
                    <a:pt x="3312" y="635"/>
                  </a:lnTo>
                  <a:lnTo>
                    <a:pt x="3314" y="633"/>
                  </a:lnTo>
                  <a:lnTo>
                    <a:pt x="3316" y="631"/>
                  </a:lnTo>
                  <a:lnTo>
                    <a:pt x="3318" y="630"/>
                  </a:lnTo>
                  <a:lnTo>
                    <a:pt x="3320" y="630"/>
                  </a:lnTo>
                  <a:lnTo>
                    <a:pt x="3320" y="628"/>
                  </a:lnTo>
                  <a:lnTo>
                    <a:pt x="3322" y="626"/>
                  </a:lnTo>
                  <a:lnTo>
                    <a:pt x="3322" y="624"/>
                  </a:lnTo>
                  <a:lnTo>
                    <a:pt x="3323" y="624"/>
                  </a:lnTo>
                  <a:lnTo>
                    <a:pt x="3325" y="622"/>
                  </a:lnTo>
                  <a:lnTo>
                    <a:pt x="3327" y="620"/>
                  </a:lnTo>
                  <a:lnTo>
                    <a:pt x="3329" y="620"/>
                  </a:lnTo>
                  <a:lnTo>
                    <a:pt x="3329" y="618"/>
                  </a:lnTo>
                  <a:lnTo>
                    <a:pt x="3331" y="616"/>
                  </a:lnTo>
                  <a:lnTo>
                    <a:pt x="3333" y="614"/>
                  </a:lnTo>
                  <a:lnTo>
                    <a:pt x="3333" y="612"/>
                  </a:lnTo>
                  <a:lnTo>
                    <a:pt x="3335" y="612"/>
                  </a:lnTo>
                  <a:lnTo>
                    <a:pt x="3335" y="610"/>
                  </a:lnTo>
                  <a:lnTo>
                    <a:pt x="3339" y="608"/>
                  </a:lnTo>
                  <a:lnTo>
                    <a:pt x="3339" y="606"/>
                  </a:lnTo>
                  <a:lnTo>
                    <a:pt x="3339" y="605"/>
                  </a:lnTo>
                  <a:lnTo>
                    <a:pt x="3341" y="603"/>
                  </a:lnTo>
                  <a:lnTo>
                    <a:pt x="3345" y="599"/>
                  </a:lnTo>
                  <a:lnTo>
                    <a:pt x="3346" y="595"/>
                  </a:lnTo>
                  <a:lnTo>
                    <a:pt x="3348" y="591"/>
                  </a:lnTo>
                  <a:lnTo>
                    <a:pt x="3352" y="589"/>
                  </a:lnTo>
                  <a:lnTo>
                    <a:pt x="3352" y="587"/>
                  </a:lnTo>
                  <a:lnTo>
                    <a:pt x="3354" y="585"/>
                  </a:lnTo>
                  <a:lnTo>
                    <a:pt x="3356" y="583"/>
                  </a:lnTo>
                  <a:lnTo>
                    <a:pt x="3356" y="582"/>
                  </a:lnTo>
                  <a:lnTo>
                    <a:pt x="3358" y="582"/>
                  </a:lnTo>
                  <a:lnTo>
                    <a:pt x="3360" y="580"/>
                  </a:lnTo>
                  <a:lnTo>
                    <a:pt x="3360" y="578"/>
                  </a:lnTo>
                  <a:lnTo>
                    <a:pt x="3362" y="578"/>
                  </a:lnTo>
                  <a:lnTo>
                    <a:pt x="3362" y="576"/>
                  </a:lnTo>
                  <a:lnTo>
                    <a:pt x="3362" y="574"/>
                  </a:lnTo>
                  <a:lnTo>
                    <a:pt x="3364" y="572"/>
                  </a:lnTo>
                  <a:lnTo>
                    <a:pt x="3364" y="568"/>
                  </a:lnTo>
                  <a:lnTo>
                    <a:pt x="3364" y="566"/>
                  </a:lnTo>
                  <a:lnTo>
                    <a:pt x="3366" y="566"/>
                  </a:lnTo>
                  <a:lnTo>
                    <a:pt x="3366" y="562"/>
                  </a:lnTo>
                  <a:lnTo>
                    <a:pt x="3366" y="560"/>
                  </a:lnTo>
                  <a:lnTo>
                    <a:pt x="3364" y="560"/>
                  </a:lnTo>
                  <a:lnTo>
                    <a:pt x="3364" y="558"/>
                  </a:lnTo>
                  <a:lnTo>
                    <a:pt x="3364" y="557"/>
                  </a:lnTo>
                  <a:lnTo>
                    <a:pt x="3362" y="557"/>
                  </a:lnTo>
                  <a:lnTo>
                    <a:pt x="3362" y="555"/>
                  </a:lnTo>
                  <a:lnTo>
                    <a:pt x="3362" y="553"/>
                  </a:lnTo>
                  <a:lnTo>
                    <a:pt x="3360" y="553"/>
                  </a:lnTo>
                  <a:lnTo>
                    <a:pt x="3360" y="551"/>
                  </a:lnTo>
                  <a:lnTo>
                    <a:pt x="3358" y="549"/>
                  </a:lnTo>
                  <a:lnTo>
                    <a:pt x="3354" y="547"/>
                  </a:lnTo>
                  <a:lnTo>
                    <a:pt x="3350" y="543"/>
                  </a:lnTo>
                  <a:lnTo>
                    <a:pt x="3348" y="543"/>
                  </a:lnTo>
                  <a:lnTo>
                    <a:pt x="3348" y="541"/>
                  </a:lnTo>
                  <a:lnTo>
                    <a:pt x="3345" y="539"/>
                  </a:lnTo>
                  <a:lnTo>
                    <a:pt x="3341" y="534"/>
                  </a:lnTo>
                  <a:lnTo>
                    <a:pt x="3343" y="532"/>
                  </a:lnTo>
                  <a:lnTo>
                    <a:pt x="3345" y="532"/>
                  </a:lnTo>
                  <a:lnTo>
                    <a:pt x="3346" y="530"/>
                  </a:lnTo>
                  <a:lnTo>
                    <a:pt x="3346" y="528"/>
                  </a:lnTo>
                  <a:lnTo>
                    <a:pt x="3350" y="524"/>
                  </a:lnTo>
                  <a:lnTo>
                    <a:pt x="3350" y="522"/>
                  </a:lnTo>
                  <a:lnTo>
                    <a:pt x="3350" y="520"/>
                  </a:lnTo>
                  <a:lnTo>
                    <a:pt x="3350" y="518"/>
                  </a:lnTo>
                  <a:lnTo>
                    <a:pt x="3350" y="516"/>
                  </a:lnTo>
                  <a:lnTo>
                    <a:pt x="3350" y="514"/>
                  </a:lnTo>
                  <a:lnTo>
                    <a:pt x="3348" y="514"/>
                  </a:lnTo>
                  <a:lnTo>
                    <a:pt x="3348" y="512"/>
                  </a:lnTo>
                  <a:lnTo>
                    <a:pt x="3346" y="512"/>
                  </a:lnTo>
                  <a:lnTo>
                    <a:pt x="3345" y="510"/>
                  </a:lnTo>
                  <a:lnTo>
                    <a:pt x="3343" y="510"/>
                  </a:lnTo>
                  <a:lnTo>
                    <a:pt x="3343" y="509"/>
                  </a:lnTo>
                  <a:lnTo>
                    <a:pt x="3343" y="507"/>
                  </a:lnTo>
                  <a:lnTo>
                    <a:pt x="3341" y="505"/>
                  </a:lnTo>
                  <a:lnTo>
                    <a:pt x="3341" y="503"/>
                  </a:lnTo>
                  <a:lnTo>
                    <a:pt x="3345" y="501"/>
                  </a:lnTo>
                  <a:lnTo>
                    <a:pt x="3345" y="499"/>
                  </a:lnTo>
                  <a:lnTo>
                    <a:pt x="3343" y="497"/>
                  </a:lnTo>
                  <a:lnTo>
                    <a:pt x="3343" y="495"/>
                  </a:lnTo>
                  <a:lnTo>
                    <a:pt x="3339" y="495"/>
                  </a:lnTo>
                  <a:lnTo>
                    <a:pt x="3337" y="493"/>
                  </a:lnTo>
                  <a:lnTo>
                    <a:pt x="3335" y="491"/>
                  </a:lnTo>
                  <a:lnTo>
                    <a:pt x="3335" y="487"/>
                  </a:lnTo>
                  <a:lnTo>
                    <a:pt x="3335" y="486"/>
                  </a:lnTo>
                  <a:lnTo>
                    <a:pt x="3335" y="484"/>
                  </a:lnTo>
                  <a:lnTo>
                    <a:pt x="3337" y="484"/>
                  </a:lnTo>
                  <a:lnTo>
                    <a:pt x="3339" y="484"/>
                  </a:lnTo>
                  <a:lnTo>
                    <a:pt x="3339" y="482"/>
                  </a:lnTo>
                  <a:lnTo>
                    <a:pt x="3339" y="480"/>
                  </a:lnTo>
                  <a:lnTo>
                    <a:pt x="3339" y="478"/>
                  </a:lnTo>
                  <a:lnTo>
                    <a:pt x="3335" y="478"/>
                  </a:lnTo>
                  <a:lnTo>
                    <a:pt x="3335" y="476"/>
                  </a:lnTo>
                  <a:lnTo>
                    <a:pt x="3337" y="474"/>
                  </a:lnTo>
                  <a:lnTo>
                    <a:pt x="3337" y="472"/>
                  </a:lnTo>
                  <a:lnTo>
                    <a:pt x="3337" y="470"/>
                  </a:lnTo>
                  <a:lnTo>
                    <a:pt x="3337" y="468"/>
                  </a:lnTo>
                  <a:lnTo>
                    <a:pt x="3339" y="466"/>
                  </a:lnTo>
                  <a:lnTo>
                    <a:pt x="3339" y="464"/>
                  </a:lnTo>
                  <a:lnTo>
                    <a:pt x="3337" y="464"/>
                  </a:lnTo>
                  <a:lnTo>
                    <a:pt x="3337" y="463"/>
                  </a:lnTo>
                  <a:lnTo>
                    <a:pt x="3339" y="463"/>
                  </a:lnTo>
                  <a:lnTo>
                    <a:pt x="3341" y="461"/>
                  </a:lnTo>
                  <a:lnTo>
                    <a:pt x="3343" y="463"/>
                  </a:lnTo>
                  <a:lnTo>
                    <a:pt x="3343" y="461"/>
                  </a:lnTo>
                  <a:lnTo>
                    <a:pt x="3343" y="457"/>
                  </a:lnTo>
                  <a:lnTo>
                    <a:pt x="3343" y="455"/>
                  </a:lnTo>
                  <a:lnTo>
                    <a:pt x="3343" y="453"/>
                  </a:lnTo>
                  <a:lnTo>
                    <a:pt x="3343" y="451"/>
                  </a:lnTo>
                  <a:lnTo>
                    <a:pt x="3341" y="451"/>
                  </a:lnTo>
                  <a:lnTo>
                    <a:pt x="3341" y="449"/>
                  </a:lnTo>
                  <a:lnTo>
                    <a:pt x="3341" y="445"/>
                  </a:lnTo>
                  <a:lnTo>
                    <a:pt x="3339" y="443"/>
                  </a:lnTo>
                  <a:lnTo>
                    <a:pt x="3339" y="441"/>
                  </a:lnTo>
                  <a:lnTo>
                    <a:pt x="3337" y="438"/>
                  </a:lnTo>
                  <a:lnTo>
                    <a:pt x="3335" y="436"/>
                  </a:lnTo>
                  <a:lnTo>
                    <a:pt x="3335" y="434"/>
                  </a:lnTo>
                  <a:lnTo>
                    <a:pt x="3335" y="432"/>
                  </a:lnTo>
                  <a:lnTo>
                    <a:pt x="3335" y="430"/>
                  </a:lnTo>
                  <a:lnTo>
                    <a:pt x="3333" y="426"/>
                  </a:lnTo>
                  <a:lnTo>
                    <a:pt x="3331" y="426"/>
                  </a:lnTo>
                  <a:lnTo>
                    <a:pt x="3331" y="424"/>
                  </a:lnTo>
                  <a:lnTo>
                    <a:pt x="3331" y="422"/>
                  </a:lnTo>
                  <a:lnTo>
                    <a:pt x="3327" y="415"/>
                  </a:lnTo>
                  <a:lnTo>
                    <a:pt x="3327" y="413"/>
                  </a:lnTo>
                  <a:lnTo>
                    <a:pt x="3327" y="409"/>
                  </a:lnTo>
                  <a:lnTo>
                    <a:pt x="3333" y="399"/>
                  </a:lnTo>
                  <a:lnTo>
                    <a:pt x="3333" y="397"/>
                  </a:lnTo>
                  <a:lnTo>
                    <a:pt x="3341" y="388"/>
                  </a:lnTo>
                  <a:lnTo>
                    <a:pt x="3341" y="386"/>
                  </a:lnTo>
                  <a:lnTo>
                    <a:pt x="3341" y="384"/>
                  </a:lnTo>
                  <a:lnTo>
                    <a:pt x="3341" y="382"/>
                  </a:lnTo>
                  <a:lnTo>
                    <a:pt x="3341" y="380"/>
                  </a:lnTo>
                  <a:lnTo>
                    <a:pt x="3343" y="380"/>
                  </a:lnTo>
                  <a:lnTo>
                    <a:pt x="3337" y="376"/>
                  </a:lnTo>
                  <a:lnTo>
                    <a:pt x="3337" y="374"/>
                  </a:lnTo>
                  <a:lnTo>
                    <a:pt x="3333" y="368"/>
                  </a:lnTo>
                  <a:lnTo>
                    <a:pt x="3333" y="367"/>
                  </a:lnTo>
                  <a:lnTo>
                    <a:pt x="3331" y="365"/>
                  </a:lnTo>
                  <a:lnTo>
                    <a:pt x="3331" y="363"/>
                  </a:lnTo>
                  <a:lnTo>
                    <a:pt x="3325" y="361"/>
                  </a:lnTo>
                  <a:lnTo>
                    <a:pt x="3322" y="359"/>
                  </a:lnTo>
                  <a:lnTo>
                    <a:pt x="3320" y="359"/>
                  </a:lnTo>
                  <a:lnTo>
                    <a:pt x="3318" y="347"/>
                  </a:lnTo>
                  <a:lnTo>
                    <a:pt x="3318" y="345"/>
                  </a:lnTo>
                  <a:lnTo>
                    <a:pt x="3318" y="343"/>
                  </a:lnTo>
                  <a:lnTo>
                    <a:pt x="3322" y="336"/>
                  </a:lnTo>
                  <a:lnTo>
                    <a:pt x="3322" y="334"/>
                  </a:lnTo>
                  <a:lnTo>
                    <a:pt x="3323" y="330"/>
                  </a:lnTo>
                  <a:lnTo>
                    <a:pt x="3322" y="330"/>
                  </a:lnTo>
                  <a:lnTo>
                    <a:pt x="3320" y="330"/>
                  </a:lnTo>
                  <a:lnTo>
                    <a:pt x="3318" y="330"/>
                  </a:lnTo>
                  <a:lnTo>
                    <a:pt x="3316" y="330"/>
                  </a:lnTo>
                  <a:lnTo>
                    <a:pt x="3316" y="328"/>
                  </a:lnTo>
                  <a:lnTo>
                    <a:pt x="3318" y="328"/>
                  </a:lnTo>
                  <a:lnTo>
                    <a:pt x="3322" y="324"/>
                  </a:lnTo>
                  <a:lnTo>
                    <a:pt x="3323" y="324"/>
                  </a:lnTo>
                  <a:lnTo>
                    <a:pt x="3325" y="322"/>
                  </a:lnTo>
                  <a:lnTo>
                    <a:pt x="3327" y="322"/>
                  </a:lnTo>
                  <a:lnTo>
                    <a:pt x="3329" y="320"/>
                  </a:lnTo>
                  <a:lnTo>
                    <a:pt x="3329" y="319"/>
                  </a:lnTo>
                  <a:lnTo>
                    <a:pt x="3329" y="317"/>
                  </a:lnTo>
                  <a:lnTo>
                    <a:pt x="3331" y="315"/>
                  </a:lnTo>
                  <a:lnTo>
                    <a:pt x="3331" y="313"/>
                  </a:lnTo>
                  <a:lnTo>
                    <a:pt x="3331" y="311"/>
                  </a:lnTo>
                  <a:lnTo>
                    <a:pt x="3333" y="309"/>
                  </a:lnTo>
                  <a:lnTo>
                    <a:pt x="3335" y="309"/>
                  </a:lnTo>
                  <a:lnTo>
                    <a:pt x="3337" y="309"/>
                  </a:lnTo>
                  <a:lnTo>
                    <a:pt x="3337" y="307"/>
                  </a:lnTo>
                  <a:lnTo>
                    <a:pt x="3341" y="307"/>
                  </a:lnTo>
                  <a:lnTo>
                    <a:pt x="3341" y="305"/>
                  </a:lnTo>
                  <a:lnTo>
                    <a:pt x="3343" y="303"/>
                  </a:lnTo>
                  <a:lnTo>
                    <a:pt x="3345" y="303"/>
                  </a:lnTo>
                  <a:lnTo>
                    <a:pt x="3345" y="301"/>
                  </a:lnTo>
                  <a:lnTo>
                    <a:pt x="3345" y="299"/>
                  </a:lnTo>
                  <a:lnTo>
                    <a:pt x="3345" y="297"/>
                  </a:lnTo>
                  <a:lnTo>
                    <a:pt x="3345" y="295"/>
                  </a:lnTo>
                  <a:lnTo>
                    <a:pt x="3343" y="295"/>
                  </a:lnTo>
                  <a:lnTo>
                    <a:pt x="3345" y="295"/>
                  </a:lnTo>
                  <a:lnTo>
                    <a:pt x="3346" y="295"/>
                  </a:lnTo>
                  <a:lnTo>
                    <a:pt x="3348" y="299"/>
                  </a:lnTo>
                  <a:lnTo>
                    <a:pt x="3350" y="299"/>
                  </a:lnTo>
                  <a:lnTo>
                    <a:pt x="3354" y="299"/>
                  </a:lnTo>
                  <a:lnTo>
                    <a:pt x="3356" y="299"/>
                  </a:lnTo>
                  <a:lnTo>
                    <a:pt x="3356" y="297"/>
                  </a:lnTo>
                  <a:lnTo>
                    <a:pt x="3356" y="294"/>
                  </a:lnTo>
                  <a:lnTo>
                    <a:pt x="3356" y="292"/>
                  </a:lnTo>
                  <a:lnTo>
                    <a:pt x="3356" y="290"/>
                  </a:lnTo>
                  <a:lnTo>
                    <a:pt x="3354" y="290"/>
                  </a:lnTo>
                  <a:lnTo>
                    <a:pt x="3354" y="288"/>
                  </a:lnTo>
                  <a:lnTo>
                    <a:pt x="3358" y="288"/>
                  </a:lnTo>
                  <a:lnTo>
                    <a:pt x="3360" y="288"/>
                  </a:lnTo>
                  <a:lnTo>
                    <a:pt x="3360" y="290"/>
                  </a:lnTo>
                  <a:lnTo>
                    <a:pt x="3362" y="290"/>
                  </a:lnTo>
                  <a:lnTo>
                    <a:pt x="3364" y="290"/>
                  </a:lnTo>
                  <a:lnTo>
                    <a:pt x="3364" y="292"/>
                  </a:lnTo>
                  <a:lnTo>
                    <a:pt x="3364" y="294"/>
                  </a:lnTo>
                  <a:lnTo>
                    <a:pt x="3364" y="295"/>
                  </a:lnTo>
                  <a:lnTo>
                    <a:pt x="3362" y="295"/>
                  </a:lnTo>
                  <a:lnTo>
                    <a:pt x="3364" y="295"/>
                  </a:lnTo>
                  <a:lnTo>
                    <a:pt x="3366" y="292"/>
                  </a:lnTo>
                  <a:lnTo>
                    <a:pt x="3370" y="294"/>
                  </a:lnTo>
                  <a:lnTo>
                    <a:pt x="3370" y="292"/>
                  </a:lnTo>
                  <a:lnTo>
                    <a:pt x="3370" y="290"/>
                  </a:lnTo>
                  <a:lnTo>
                    <a:pt x="3370" y="288"/>
                  </a:lnTo>
                  <a:lnTo>
                    <a:pt x="3370" y="286"/>
                  </a:lnTo>
                  <a:lnTo>
                    <a:pt x="3371" y="286"/>
                  </a:lnTo>
                  <a:lnTo>
                    <a:pt x="3373" y="286"/>
                  </a:lnTo>
                  <a:lnTo>
                    <a:pt x="3373" y="288"/>
                  </a:lnTo>
                  <a:lnTo>
                    <a:pt x="3375" y="288"/>
                  </a:lnTo>
                  <a:lnTo>
                    <a:pt x="3375" y="286"/>
                  </a:lnTo>
                  <a:lnTo>
                    <a:pt x="3373" y="286"/>
                  </a:lnTo>
                  <a:lnTo>
                    <a:pt x="3373" y="284"/>
                  </a:lnTo>
                  <a:lnTo>
                    <a:pt x="3373" y="282"/>
                  </a:lnTo>
                  <a:lnTo>
                    <a:pt x="3371" y="282"/>
                  </a:lnTo>
                  <a:lnTo>
                    <a:pt x="3371" y="280"/>
                  </a:lnTo>
                  <a:lnTo>
                    <a:pt x="3373" y="280"/>
                  </a:lnTo>
                  <a:lnTo>
                    <a:pt x="3375" y="280"/>
                  </a:lnTo>
                  <a:lnTo>
                    <a:pt x="3377" y="284"/>
                  </a:lnTo>
                  <a:lnTo>
                    <a:pt x="3379" y="284"/>
                  </a:lnTo>
                  <a:lnTo>
                    <a:pt x="3381" y="286"/>
                  </a:lnTo>
                  <a:lnTo>
                    <a:pt x="3381" y="288"/>
                  </a:lnTo>
                  <a:lnTo>
                    <a:pt x="3383" y="288"/>
                  </a:lnTo>
                  <a:lnTo>
                    <a:pt x="3385" y="288"/>
                  </a:lnTo>
                  <a:lnTo>
                    <a:pt x="3389" y="288"/>
                  </a:lnTo>
                  <a:lnTo>
                    <a:pt x="3389" y="290"/>
                  </a:lnTo>
                  <a:lnTo>
                    <a:pt x="3391" y="290"/>
                  </a:lnTo>
                  <a:lnTo>
                    <a:pt x="3391" y="292"/>
                  </a:lnTo>
                  <a:lnTo>
                    <a:pt x="3391" y="294"/>
                  </a:lnTo>
                  <a:lnTo>
                    <a:pt x="3391" y="295"/>
                  </a:lnTo>
                  <a:lnTo>
                    <a:pt x="3387" y="297"/>
                  </a:lnTo>
                  <a:lnTo>
                    <a:pt x="3381" y="295"/>
                  </a:lnTo>
                  <a:lnTo>
                    <a:pt x="3381" y="294"/>
                  </a:lnTo>
                  <a:lnTo>
                    <a:pt x="3379" y="295"/>
                  </a:lnTo>
                  <a:lnTo>
                    <a:pt x="3377" y="294"/>
                  </a:lnTo>
                  <a:lnTo>
                    <a:pt x="3375" y="294"/>
                  </a:lnTo>
                  <a:lnTo>
                    <a:pt x="3377" y="292"/>
                  </a:lnTo>
                  <a:lnTo>
                    <a:pt x="3375" y="292"/>
                  </a:lnTo>
                  <a:lnTo>
                    <a:pt x="3375" y="290"/>
                  </a:lnTo>
                  <a:lnTo>
                    <a:pt x="3375" y="292"/>
                  </a:lnTo>
                  <a:lnTo>
                    <a:pt x="3375" y="294"/>
                  </a:lnTo>
                  <a:lnTo>
                    <a:pt x="3373" y="294"/>
                  </a:lnTo>
                  <a:lnTo>
                    <a:pt x="3373" y="295"/>
                  </a:lnTo>
                  <a:lnTo>
                    <a:pt x="3375" y="295"/>
                  </a:lnTo>
                  <a:lnTo>
                    <a:pt x="3373" y="295"/>
                  </a:lnTo>
                  <a:lnTo>
                    <a:pt x="3373" y="297"/>
                  </a:lnTo>
                  <a:lnTo>
                    <a:pt x="3375" y="297"/>
                  </a:lnTo>
                  <a:lnTo>
                    <a:pt x="3377" y="297"/>
                  </a:lnTo>
                  <a:lnTo>
                    <a:pt x="3379" y="297"/>
                  </a:lnTo>
                  <a:lnTo>
                    <a:pt x="3381" y="297"/>
                  </a:lnTo>
                  <a:lnTo>
                    <a:pt x="3381" y="299"/>
                  </a:lnTo>
                  <a:lnTo>
                    <a:pt x="3379" y="299"/>
                  </a:lnTo>
                  <a:lnTo>
                    <a:pt x="3381" y="299"/>
                  </a:lnTo>
                  <a:lnTo>
                    <a:pt x="3381" y="301"/>
                  </a:lnTo>
                  <a:lnTo>
                    <a:pt x="3379" y="301"/>
                  </a:lnTo>
                  <a:lnTo>
                    <a:pt x="3379" y="303"/>
                  </a:lnTo>
                  <a:lnTo>
                    <a:pt x="3377" y="303"/>
                  </a:lnTo>
                  <a:lnTo>
                    <a:pt x="3377" y="305"/>
                  </a:lnTo>
                  <a:lnTo>
                    <a:pt x="3379" y="303"/>
                  </a:lnTo>
                  <a:lnTo>
                    <a:pt x="3381" y="303"/>
                  </a:lnTo>
                  <a:lnTo>
                    <a:pt x="3381" y="301"/>
                  </a:lnTo>
                  <a:lnTo>
                    <a:pt x="3383" y="301"/>
                  </a:lnTo>
                  <a:lnTo>
                    <a:pt x="3385" y="301"/>
                  </a:lnTo>
                  <a:lnTo>
                    <a:pt x="3387" y="301"/>
                  </a:lnTo>
                  <a:lnTo>
                    <a:pt x="3389" y="301"/>
                  </a:lnTo>
                  <a:lnTo>
                    <a:pt x="3387" y="303"/>
                  </a:lnTo>
                  <a:lnTo>
                    <a:pt x="3385" y="305"/>
                  </a:lnTo>
                  <a:lnTo>
                    <a:pt x="3387" y="303"/>
                  </a:lnTo>
                  <a:lnTo>
                    <a:pt x="3389" y="303"/>
                  </a:lnTo>
                  <a:lnTo>
                    <a:pt x="3391" y="303"/>
                  </a:lnTo>
                  <a:lnTo>
                    <a:pt x="3387" y="307"/>
                  </a:lnTo>
                  <a:lnTo>
                    <a:pt x="3387" y="309"/>
                  </a:lnTo>
                  <a:lnTo>
                    <a:pt x="3387" y="311"/>
                  </a:lnTo>
                  <a:lnTo>
                    <a:pt x="3387" y="309"/>
                  </a:lnTo>
                  <a:lnTo>
                    <a:pt x="3389" y="309"/>
                  </a:lnTo>
                  <a:lnTo>
                    <a:pt x="3389" y="307"/>
                  </a:lnTo>
                  <a:lnTo>
                    <a:pt x="3389" y="305"/>
                  </a:lnTo>
                  <a:lnTo>
                    <a:pt x="3394" y="303"/>
                  </a:lnTo>
                  <a:lnTo>
                    <a:pt x="3394" y="305"/>
                  </a:lnTo>
                  <a:lnTo>
                    <a:pt x="3394" y="303"/>
                  </a:lnTo>
                  <a:lnTo>
                    <a:pt x="3396" y="303"/>
                  </a:lnTo>
                  <a:lnTo>
                    <a:pt x="3396" y="305"/>
                  </a:lnTo>
                  <a:lnTo>
                    <a:pt x="3398" y="305"/>
                  </a:lnTo>
                  <a:lnTo>
                    <a:pt x="3396" y="305"/>
                  </a:lnTo>
                  <a:lnTo>
                    <a:pt x="3396" y="307"/>
                  </a:lnTo>
                  <a:lnTo>
                    <a:pt x="3396" y="309"/>
                  </a:lnTo>
                  <a:lnTo>
                    <a:pt x="3394" y="309"/>
                  </a:lnTo>
                  <a:lnTo>
                    <a:pt x="3394" y="311"/>
                  </a:lnTo>
                  <a:lnTo>
                    <a:pt x="3393" y="311"/>
                  </a:lnTo>
                  <a:lnTo>
                    <a:pt x="3394" y="311"/>
                  </a:lnTo>
                  <a:lnTo>
                    <a:pt x="3396" y="311"/>
                  </a:lnTo>
                  <a:lnTo>
                    <a:pt x="3396" y="313"/>
                  </a:lnTo>
                  <a:lnTo>
                    <a:pt x="3394" y="313"/>
                  </a:lnTo>
                  <a:lnTo>
                    <a:pt x="3396" y="313"/>
                  </a:lnTo>
                  <a:lnTo>
                    <a:pt x="3396" y="315"/>
                  </a:lnTo>
                  <a:lnTo>
                    <a:pt x="3398" y="313"/>
                  </a:lnTo>
                  <a:lnTo>
                    <a:pt x="3398" y="315"/>
                  </a:lnTo>
                  <a:lnTo>
                    <a:pt x="3396" y="317"/>
                  </a:lnTo>
                  <a:lnTo>
                    <a:pt x="3394" y="319"/>
                  </a:lnTo>
                  <a:lnTo>
                    <a:pt x="3393" y="319"/>
                  </a:lnTo>
                  <a:lnTo>
                    <a:pt x="3391" y="320"/>
                  </a:lnTo>
                  <a:lnTo>
                    <a:pt x="3389" y="322"/>
                  </a:lnTo>
                  <a:lnTo>
                    <a:pt x="3389" y="324"/>
                  </a:lnTo>
                  <a:lnTo>
                    <a:pt x="3391" y="326"/>
                  </a:lnTo>
                  <a:lnTo>
                    <a:pt x="3391" y="324"/>
                  </a:lnTo>
                  <a:lnTo>
                    <a:pt x="3391" y="322"/>
                  </a:lnTo>
                  <a:lnTo>
                    <a:pt x="3391" y="320"/>
                  </a:lnTo>
                  <a:lnTo>
                    <a:pt x="3393" y="320"/>
                  </a:lnTo>
                  <a:lnTo>
                    <a:pt x="3394" y="319"/>
                  </a:lnTo>
                  <a:lnTo>
                    <a:pt x="3396" y="319"/>
                  </a:lnTo>
                  <a:lnTo>
                    <a:pt x="3396" y="317"/>
                  </a:lnTo>
                  <a:lnTo>
                    <a:pt x="3398" y="315"/>
                  </a:lnTo>
                  <a:lnTo>
                    <a:pt x="3398" y="313"/>
                  </a:lnTo>
                  <a:lnTo>
                    <a:pt x="3398" y="311"/>
                  </a:lnTo>
                  <a:lnTo>
                    <a:pt x="3398" y="309"/>
                  </a:lnTo>
                  <a:lnTo>
                    <a:pt x="3400" y="309"/>
                  </a:lnTo>
                  <a:lnTo>
                    <a:pt x="3400" y="311"/>
                  </a:lnTo>
                  <a:lnTo>
                    <a:pt x="3402" y="309"/>
                  </a:lnTo>
                  <a:lnTo>
                    <a:pt x="3402" y="311"/>
                  </a:lnTo>
                  <a:lnTo>
                    <a:pt x="3404" y="309"/>
                  </a:lnTo>
                  <a:lnTo>
                    <a:pt x="3402" y="309"/>
                  </a:lnTo>
                  <a:lnTo>
                    <a:pt x="3408" y="309"/>
                  </a:lnTo>
                  <a:lnTo>
                    <a:pt x="3412" y="309"/>
                  </a:lnTo>
                  <a:lnTo>
                    <a:pt x="3412" y="311"/>
                  </a:lnTo>
                  <a:lnTo>
                    <a:pt x="3414" y="311"/>
                  </a:lnTo>
                  <a:lnTo>
                    <a:pt x="3416" y="311"/>
                  </a:lnTo>
                  <a:lnTo>
                    <a:pt x="3416" y="313"/>
                  </a:lnTo>
                  <a:lnTo>
                    <a:pt x="3421" y="313"/>
                  </a:lnTo>
                  <a:lnTo>
                    <a:pt x="3421" y="315"/>
                  </a:lnTo>
                  <a:lnTo>
                    <a:pt x="3421" y="313"/>
                  </a:lnTo>
                  <a:lnTo>
                    <a:pt x="3423" y="313"/>
                  </a:lnTo>
                  <a:lnTo>
                    <a:pt x="3423" y="315"/>
                  </a:lnTo>
                  <a:lnTo>
                    <a:pt x="3425" y="315"/>
                  </a:lnTo>
                  <a:lnTo>
                    <a:pt x="3425" y="313"/>
                  </a:lnTo>
                  <a:lnTo>
                    <a:pt x="3423" y="313"/>
                  </a:lnTo>
                  <a:lnTo>
                    <a:pt x="3423" y="311"/>
                  </a:lnTo>
                  <a:lnTo>
                    <a:pt x="3425" y="311"/>
                  </a:lnTo>
                  <a:lnTo>
                    <a:pt x="3427" y="311"/>
                  </a:lnTo>
                  <a:lnTo>
                    <a:pt x="3435" y="315"/>
                  </a:lnTo>
                  <a:lnTo>
                    <a:pt x="3437" y="315"/>
                  </a:lnTo>
                  <a:lnTo>
                    <a:pt x="3437" y="317"/>
                  </a:lnTo>
                  <a:lnTo>
                    <a:pt x="3439" y="319"/>
                  </a:lnTo>
                  <a:lnTo>
                    <a:pt x="3441" y="319"/>
                  </a:lnTo>
                  <a:lnTo>
                    <a:pt x="3441" y="320"/>
                  </a:lnTo>
                  <a:lnTo>
                    <a:pt x="3442" y="320"/>
                  </a:lnTo>
                  <a:lnTo>
                    <a:pt x="3444" y="322"/>
                  </a:lnTo>
                  <a:lnTo>
                    <a:pt x="3448" y="324"/>
                  </a:lnTo>
                  <a:lnTo>
                    <a:pt x="3448" y="326"/>
                  </a:lnTo>
                  <a:lnTo>
                    <a:pt x="3450" y="326"/>
                  </a:lnTo>
                  <a:lnTo>
                    <a:pt x="3454" y="328"/>
                  </a:lnTo>
                  <a:lnTo>
                    <a:pt x="3454" y="330"/>
                  </a:lnTo>
                  <a:lnTo>
                    <a:pt x="3456" y="330"/>
                  </a:lnTo>
                  <a:lnTo>
                    <a:pt x="3456" y="332"/>
                  </a:lnTo>
                  <a:lnTo>
                    <a:pt x="3458" y="332"/>
                  </a:lnTo>
                  <a:lnTo>
                    <a:pt x="3460" y="334"/>
                  </a:lnTo>
                  <a:lnTo>
                    <a:pt x="3460" y="336"/>
                  </a:lnTo>
                  <a:lnTo>
                    <a:pt x="3462" y="336"/>
                  </a:lnTo>
                  <a:lnTo>
                    <a:pt x="3464" y="336"/>
                  </a:lnTo>
                  <a:lnTo>
                    <a:pt x="3466" y="338"/>
                  </a:lnTo>
                  <a:lnTo>
                    <a:pt x="3467" y="342"/>
                  </a:lnTo>
                  <a:lnTo>
                    <a:pt x="3469" y="343"/>
                  </a:lnTo>
                  <a:lnTo>
                    <a:pt x="3469" y="345"/>
                  </a:lnTo>
                  <a:lnTo>
                    <a:pt x="3471" y="345"/>
                  </a:lnTo>
                  <a:lnTo>
                    <a:pt x="3473" y="347"/>
                  </a:lnTo>
                  <a:lnTo>
                    <a:pt x="3475" y="347"/>
                  </a:lnTo>
                  <a:lnTo>
                    <a:pt x="3475" y="349"/>
                  </a:lnTo>
                  <a:lnTo>
                    <a:pt x="3475" y="353"/>
                  </a:lnTo>
                  <a:lnTo>
                    <a:pt x="3475" y="351"/>
                  </a:lnTo>
                  <a:lnTo>
                    <a:pt x="3477" y="351"/>
                  </a:lnTo>
                  <a:lnTo>
                    <a:pt x="3477" y="353"/>
                  </a:lnTo>
                  <a:lnTo>
                    <a:pt x="3481" y="355"/>
                  </a:lnTo>
                  <a:lnTo>
                    <a:pt x="3481" y="353"/>
                  </a:lnTo>
                  <a:lnTo>
                    <a:pt x="3479" y="353"/>
                  </a:lnTo>
                  <a:lnTo>
                    <a:pt x="3477" y="351"/>
                  </a:lnTo>
                  <a:lnTo>
                    <a:pt x="3479" y="351"/>
                  </a:lnTo>
                  <a:lnTo>
                    <a:pt x="3481" y="353"/>
                  </a:lnTo>
                  <a:lnTo>
                    <a:pt x="3483" y="353"/>
                  </a:lnTo>
                  <a:lnTo>
                    <a:pt x="3485" y="355"/>
                  </a:lnTo>
                  <a:lnTo>
                    <a:pt x="3483" y="355"/>
                  </a:lnTo>
                  <a:lnTo>
                    <a:pt x="3485" y="355"/>
                  </a:lnTo>
                  <a:lnTo>
                    <a:pt x="3485" y="357"/>
                  </a:lnTo>
                  <a:lnTo>
                    <a:pt x="3489" y="359"/>
                  </a:lnTo>
                  <a:lnTo>
                    <a:pt x="3490" y="361"/>
                  </a:lnTo>
                  <a:lnTo>
                    <a:pt x="3492" y="365"/>
                  </a:lnTo>
                  <a:lnTo>
                    <a:pt x="3494" y="365"/>
                  </a:lnTo>
                  <a:lnTo>
                    <a:pt x="3496" y="365"/>
                  </a:lnTo>
                  <a:lnTo>
                    <a:pt x="3498" y="365"/>
                  </a:lnTo>
                  <a:lnTo>
                    <a:pt x="3498" y="363"/>
                  </a:lnTo>
                  <a:lnTo>
                    <a:pt x="3498" y="361"/>
                  </a:lnTo>
                  <a:lnTo>
                    <a:pt x="3496" y="361"/>
                  </a:lnTo>
                  <a:lnTo>
                    <a:pt x="3496" y="359"/>
                  </a:lnTo>
                  <a:lnTo>
                    <a:pt x="3496" y="361"/>
                  </a:lnTo>
                  <a:lnTo>
                    <a:pt x="3498" y="361"/>
                  </a:lnTo>
                  <a:lnTo>
                    <a:pt x="3500" y="363"/>
                  </a:lnTo>
                  <a:lnTo>
                    <a:pt x="3500" y="365"/>
                  </a:lnTo>
                  <a:lnTo>
                    <a:pt x="3500" y="367"/>
                  </a:lnTo>
                  <a:lnTo>
                    <a:pt x="3502" y="367"/>
                  </a:lnTo>
                  <a:lnTo>
                    <a:pt x="3502" y="368"/>
                  </a:lnTo>
                  <a:lnTo>
                    <a:pt x="3504" y="368"/>
                  </a:lnTo>
                  <a:lnTo>
                    <a:pt x="3506" y="370"/>
                  </a:lnTo>
                  <a:lnTo>
                    <a:pt x="3508" y="372"/>
                  </a:lnTo>
                  <a:lnTo>
                    <a:pt x="3508" y="374"/>
                  </a:lnTo>
                  <a:lnTo>
                    <a:pt x="3506" y="374"/>
                  </a:lnTo>
                  <a:lnTo>
                    <a:pt x="3508" y="376"/>
                  </a:lnTo>
                  <a:lnTo>
                    <a:pt x="3508" y="378"/>
                  </a:lnTo>
                  <a:lnTo>
                    <a:pt x="3510" y="378"/>
                  </a:lnTo>
                  <a:lnTo>
                    <a:pt x="3510" y="376"/>
                  </a:lnTo>
                  <a:lnTo>
                    <a:pt x="3510" y="374"/>
                  </a:lnTo>
                  <a:lnTo>
                    <a:pt x="3512" y="374"/>
                  </a:lnTo>
                  <a:lnTo>
                    <a:pt x="3512" y="376"/>
                  </a:lnTo>
                  <a:lnTo>
                    <a:pt x="3512" y="378"/>
                  </a:lnTo>
                  <a:lnTo>
                    <a:pt x="3514" y="378"/>
                  </a:lnTo>
                  <a:lnTo>
                    <a:pt x="3515" y="378"/>
                  </a:lnTo>
                  <a:lnTo>
                    <a:pt x="3517" y="380"/>
                  </a:lnTo>
                  <a:lnTo>
                    <a:pt x="3517" y="382"/>
                  </a:lnTo>
                  <a:lnTo>
                    <a:pt x="3517" y="384"/>
                  </a:lnTo>
                  <a:lnTo>
                    <a:pt x="3517" y="386"/>
                  </a:lnTo>
                  <a:lnTo>
                    <a:pt x="3517" y="388"/>
                  </a:lnTo>
                  <a:lnTo>
                    <a:pt x="3517" y="390"/>
                  </a:lnTo>
                  <a:lnTo>
                    <a:pt x="3519" y="390"/>
                  </a:lnTo>
                  <a:lnTo>
                    <a:pt x="3519" y="391"/>
                  </a:lnTo>
                  <a:lnTo>
                    <a:pt x="3519" y="393"/>
                  </a:lnTo>
                  <a:lnTo>
                    <a:pt x="3519" y="395"/>
                  </a:lnTo>
                  <a:lnTo>
                    <a:pt x="3519" y="397"/>
                  </a:lnTo>
                  <a:lnTo>
                    <a:pt x="3519" y="399"/>
                  </a:lnTo>
                  <a:lnTo>
                    <a:pt x="3521" y="399"/>
                  </a:lnTo>
                  <a:lnTo>
                    <a:pt x="3523" y="399"/>
                  </a:lnTo>
                  <a:lnTo>
                    <a:pt x="3523" y="401"/>
                  </a:lnTo>
                  <a:lnTo>
                    <a:pt x="3521" y="401"/>
                  </a:lnTo>
                  <a:lnTo>
                    <a:pt x="3521" y="403"/>
                  </a:lnTo>
                  <a:lnTo>
                    <a:pt x="3523" y="403"/>
                  </a:lnTo>
                  <a:lnTo>
                    <a:pt x="3523" y="405"/>
                  </a:lnTo>
                  <a:lnTo>
                    <a:pt x="3521" y="405"/>
                  </a:lnTo>
                  <a:lnTo>
                    <a:pt x="3521" y="407"/>
                  </a:lnTo>
                  <a:lnTo>
                    <a:pt x="3523" y="407"/>
                  </a:lnTo>
                  <a:lnTo>
                    <a:pt x="3523" y="409"/>
                  </a:lnTo>
                  <a:lnTo>
                    <a:pt x="3521" y="409"/>
                  </a:lnTo>
                  <a:lnTo>
                    <a:pt x="3521" y="411"/>
                  </a:lnTo>
                  <a:lnTo>
                    <a:pt x="3521" y="413"/>
                  </a:lnTo>
                  <a:lnTo>
                    <a:pt x="3519" y="416"/>
                  </a:lnTo>
                  <a:lnTo>
                    <a:pt x="3517" y="418"/>
                  </a:lnTo>
                  <a:lnTo>
                    <a:pt x="3515" y="422"/>
                  </a:lnTo>
                  <a:lnTo>
                    <a:pt x="3514" y="422"/>
                  </a:lnTo>
                  <a:lnTo>
                    <a:pt x="3514" y="424"/>
                  </a:lnTo>
                  <a:lnTo>
                    <a:pt x="3512" y="426"/>
                  </a:lnTo>
                  <a:lnTo>
                    <a:pt x="3512" y="428"/>
                  </a:lnTo>
                  <a:lnTo>
                    <a:pt x="3510" y="430"/>
                  </a:lnTo>
                  <a:lnTo>
                    <a:pt x="3510" y="432"/>
                  </a:lnTo>
                  <a:lnTo>
                    <a:pt x="3508" y="432"/>
                  </a:lnTo>
                  <a:lnTo>
                    <a:pt x="3508" y="434"/>
                  </a:lnTo>
                  <a:lnTo>
                    <a:pt x="3506" y="434"/>
                  </a:lnTo>
                  <a:lnTo>
                    <a:pt x="3504" y="436"/>
                  </a:lnTo>
                  <a:lnTo>
                    <a:pt x="3502" y="438"/>
                  </a:lnTo>
                  <a:lnTo>
                    <a:pt x="3498" y="439"/>
                  </a:lnTo>
                  <a:lnTo>
                    <a:pt x="3496" y="439"/>
                  </a:lnTo>
                  <a:lnTo>
                    <a:pt x="3492" y="441"/>
                  </a:lnTo>
                  <a:lnTo>
                    <a:pt x="3490" y="443"/>
                  </a:lnTo>
                  <a:lnTo>
                    <a:pt x="3487" y="445"/>
                  </a:lnTo>
                  <a:lnTo>
                    <a:pt x="3485" y="443"/>
                  </a:lnTo>
                  <a:lnTo>
                    <a:pt x="3485" y="445"/>
                  </a:lnTo>
                  <a:lnTo>
                    <a:pt x="3477" y="447"/>
                  </a:lnTo>
                  <a:lnTo>
                    <a:pt x="3473" y="445"/>
                  </a:lnTo>
                  <a:lnTo>
                    <a:pt x="3467" y="445"/>
                  </a:lnTo>
                  <a:lnTo>
                    <a:pt x="3466" y="443"/>
                  </a:lnTo>
                  <a:lnTo>
                    <a:pt x="3464" y="443"/>
                  </a:lnTo>
                  <a:lnTo>
                    <a:pt x="3462" y="443"/>
                  </a:lnTo>
                  <a:lnTo>
                    <a:pt x="3460" y="441"/>
                  </a:lnTo>
                  <a:lnTo>
                    <a:pt x="3458" y="441"/>
                  </a:lnTo>
                  <a:lnTo>
                    <a:pt x="3458" y="439"/>
                  </a:lnTo>
                  <a:lnTo>
                    <a:pt x="3452" y="438"/>
                  </a:lnTo>
                  <a:lnTo>
                    <a:pt x="3450" y="438"/>
                  </a:lnTo>
                  <a:lnTo>
                    <a:pt x="3448" y="438"/>
                  </a:lnTo>
                  <a:lnTo>
                    <a:pt x="3446" y="438"/>
                  </a:lnTo>
                  <a:lnTo>
                    <a:pt x="3444" y="438"/>
                  </a:lnTo>
                  <a:lnTo>
                    <a:pt x="3441" y="436"/>
                  </a:lnTo>
                  <a:lnTo>
                    <a:pt x="3437" y="436"/>
                  </a:lnTo>
                  <a:lnTo>
                    <a:pt x="3433" y="434"/>
                  </a:lnTo>
                  <a:lnTo>
                    <a:pt x="3431" y="434"/>
                  </a:lnTo>
                  <a:lnTo>
                    <a:pt x="3427" y="432"/>
                  </a:lnTo>
                  <a:lnTo>
                    <a:pt x="3427" y="430"/>
                  </a:lnTo>
                  <a:lnTo>
                    <a:pt x="3425" y="430"/>
                  </a:lnTo>
                  <a:lnTo>
                    <a:pt x="3423" y="430"/>
                  </a:lnTo>
                  <a:lnTo>
                    <a:pt x="3419" y="424"/>
                  </a:lnTo>
                  <a:lnTo>
                    <a:pt x="3418" y="424"/>
                  </a:lnTo>
                  <a:lnTo>
                    <a:pt x="3416" y="426"/>
                  </a:lnTo>
                  <a:lnTo>
                    <a:pt x="3414" y="428"/>
                  </a:lnTo>
                  <a:lnTo>
                    <a:pt x="3412" y="426"/>
                  </a:lnTo>
                  <a:lnTo>
                    <a:pt x="3412" y="424"/>
                  </a:lnTo>
                  <a:lnTo>
                    <a:pt x="3412" y="422"/>
                  </a:lnTo>
                  <a:lnTo>
                    <a:pt x="3414" y="424"/>
                  </a:lnTo>
                  <a:lnTo>
                    <a:pt x="3414" y="422"/>
                  </a:lnTo>
                  <a:lnTo>
                    <a:pt x="3410" y="422"/>
                  </a:lnTo>
                  <a:lnTo>
                    <a:pt x="3408" y="422"/>
                  </a:lnTo>
                  <a:lnTo>
                    <a:pt x="3406" y="422"/>
                  </a:lnTo>
                  <a:lnTo>
                    <a:pt x="3408" y="420"/>
                  </a:lnTo>
                  <a:lnTo>
                    <a:pt x="3408" y="418"/>
                  </a:lnTo>
                  <a:lnTo>
                    <a:pt x="3408" y="420"/>
                  </a:lnTo>
                  <a:lnTo>
                    <a:pt x="3406" y="420"/>
                  </a:lnTo>
                  <a:lnTo>
                    <a:pt x="3406" y="422"/>
                  </a:lnTo>
                  <a:lnTo>
                    <a:pt x="3404" y="422"/>
                  </a:lnTo>
                  <a:lnTo>
                    <a:pt x="3404" y="420"/>
                  </a:lnTo>
                  <a:lnTo>
                    <a:pt x="3402" y="420"/>
                  </a:lnTo>
                  <a:lnTo>
                    <a:pt x="3402" y="418"/>
                  </a:lnTo>
                  <a:lnTo>
                    <a:pt x="3400" y="416"/>
                  </a:lnTo>
                  <a:lnTo>
                    <a:pt x="3398" y="416"/>
                  </a:lnTo>
                  <a:lnTo>
                    <a:pt x="3398" y="418"/>
                  </a:lnTo>
                  <a:lnTo>
                    <a:pt x="3400" y="418"/>
                  </a:lnTo>
                  <a:lnTo>
                    <a:pt x="3398" y="418"/>
                  </a:lnTo>
                  <a:lnTo>
                    <a:pt x="3396" y="418"/>
                  </a:lnTo>
                  <a:lnTo>
                    <a:pt x="3398" y="418"/>
                  </a:lnTo>
                  <a:lnTo>
                    <a:pt x="3398" y="420"/>
                  </a:lnTo>
                  <a:lnTo>
                    <a:pt x="3396" y="420"/>
                  </a:lnTo>
                  <a:lnTo>
                    <a:pt x="3391" y="415"/>
                  </a:lnTo>
                  <a:lnTo>
                    <a:pt x="3387" y="409"/>
                  </a:lnTo>
                  <a:lnTo>
                    <a:pt x="3387" y="407"/>
                  </a:lnTo>
                  <a:lnTo>
                    <a:pt x="3387" y="405"/>
                  </a:lnTo>
                  <a:lnTo>
                    <a:pt x="3389" y="405"/>
                  </a:lnTo>
                  <a:lnTo>
                    <a:pt x="3387" y="405"/>
                  </a:lnTo>
                  <a:lnTo>
                    <a:pt x="3385" y="405"/>
                  </a:lnTo>
                  <a:lnTo>
                    <a:pt x="3383" y="403"/>
                  </a:lnTo>
                  <a:lnTo>
                    <a:pt x="3381" y="403"/>
                  </a:lnTo>
                  <a:lnTo>
                    <a:pt x="3379" y="403"/>
                  </a:lnTo>
                  <a:lnTo>
                    <a:pt x="3377" y="403"/>
                  </a:lnTo>
                  <a:lnTo>
                    <a:pt x="3375" y="403"/>
                  </a:lnTo>
                  <a:lnTo>
                    <a:pt x="3373" y="403"/>
                  </a:lnTo>
                  <a:lnTo>
                    <a:pt x="3373" y="401"/>
                  </a:lnTo>
                  <a:lnTo>
                    <a:pt x="3371" y="401"/>
                  </a:lnTo>
                  <a:lnTo>
                    <a:pt x="3371" y="403"/>
                  </a:lnTo>
                  <a:lnTo>
                    <a:pt x="3375" y="403"/>
                  </a:lnTo>
                  <a:lnTo>
                    <a:pt x="3377" y="403"/>
                  </a:lnTo>
                  <a:lnTo>
                    <a:pt x="3379" y="405"/>
                  </a:lnTo>
                  <a:lnTo>
                    <a:pt x="3377" y="405"/>
                  </a:lnTo>
                  <a:lnTo>
                    <a:pt x="3379" y="407"/>
                  </a:lnTo>
                  <a:lnTo>
                    <a:pt x="3381" y="407"/>
                  </a:lnTo>
                  <a:lnTo>
                    <a:pt x="3381" y="409"/>
                  </a:lnTo>
                  <a:lnTo>
                    <a:pt x="3383" y="409"/>
                  </a:lnTo>
                  <a:lnTo>
                    <a:pt x="3381" y="411"/>
                  </a:lnTo>
                  <a:lnTo>
                    <a:pt x="3379" y="411"/>
                  </a:lnTo>
                  <a:lnTo>
                    <a:pt x="3381" y="411"/>
                  </a:lnTo>
                  <a:lnTo>
                    <a:pt x="3381" y="413"/>
                  </a:lnTo>
                  <a:lnTo>
                    <a:pt x="3383" y="413"/>
                  </a:lnTo>
                  <a:lnTo>
                    <a:pt x="3383" y="415"/>
                  </a:lnTo>
                  <a:lnTo>
                    <a:pt x="3385" y="416"/>
                  </a:lnTo>
                  <a:lnTo>
                    <a:pt x="3387" y="418"/>
                  </a:lnTo>
                  <a:lnTo>
                    <a:pt x="3389" y="418"/>
                  </a:lnTo>
                  <a:lnTo>
                    <a:pt x="3387" y="420"/>
                  </a:lnTo>
                  <a:lnTo>
                    <a:pt x="3385" y="418"/>
                  </a:lnTo>
                  <a:lnTo>
                    <a:pt x="3389" y="420"/>
                  </a:lnTo>
                  <a:lnTo>
                    <a:pt x="3393" y="420"/>
                  </a:lnTo>
                  <a:lnTo>
                    <a:pt x="3394" y="422"/>
                  </a:lnTo>
                  <a:lnTo>
                    <a:pt x="3394" y="424"/>
                  </a:lnTo>
                  <a:lnTo>
                    <a:pt x="3393" y="422"/>
                  </a:lnTo>
                  <a:lnTo>
                    <a:pt x="3391" y="422"/>
                  </a:lnTo>
                  <a:lnTo>
                    <a:pt x="3391" y="424"/>
                  </a:lnTo>
                  <a:lnTo>
                    <a:pt x="3391" y="426"/>
                  </a:lnTo>
                  <a:lnTo>
                    <a:pt x="3389" y="424"/>
                  </a:lnTo>
                  <a:lnTo>
                    <a:pt x="3387" y="424"/>
                  </a:lnTo>
                  <a:lnTo>
                    <a:pt x="3389" y="426"/>
                  </a:lnTo>
                  <a:lnTo>
                    <a:pt x="3391" y="426"/>
                  </a:lnTo>
                  <a:lnTo>
                    <a:pt x="3391" y="424"/>
                  </a:lnTo>
                  <a:lnTo>
                    <a:pt x="3393" y="424"/>
                  </a:lnTo>
                  <a:lnTo>
                    <a:pt x="3396" y="426"/>
                  </a:lnTo>
                  <a:lnTo>
                    <a:pt x="3398" y="428"/>
                  </a:lnTo>
                  <a:lnTo>
                    <a:pt x="3396" y="428"/>
                  </a:lnTo>
                  <a:lnTo>
                    <a:pt x="3393" y="426"/>
                  </a:lnTo>
                  <a:lnTo>
                    <a:pt x="3391" y="426"/>
                  </a:lnTo>
                  <a:lnTo>
                    <a:pt x="3389" y="428"/>
                  </a:lnTo>
                  <a:lnTo>
                    <a:pt x="3391" y="428"/>
                  </a:lnTo>
                  <a:lnTo>
                    <a:pt x="3393" y="428"/>
                  </a:lnTo>
                  <a:lnTo>
                    <a:pt x="3394" y="428"/>
                  </a:lnTo>
                  <a:lnTo>
                    <a:pt x="3394" y="430"/>
                  </a:lnTo>
                  <a:lnTo>
                    <a:pt x="3398" y="430"/>
                  </a:lnTo>
                  <a:lnTo>
                    <a:pt x="3398" y="428"/>
                  </a:lnTo>
                  <a:lnTo>
                    <a:pt x="3398" y="430"/>
                  </a:lnTo>
                  <a:lnTo>
                    <a:pt x="3400" y="430"/>
                  </a:lnTo>
                  <a:lnTo>
                    <a:pt x="3398" y="430"/>
                  </a:lnTo>
                  <a:lnTo>
                    <a:pt x="3400" y="432"/>
                  </a:lnTo>
                  <a:lnTo>
                    <a:pt x="3398" y="432"/>
                  </a:lnTo>
                  <a:lnTo>
                    <a:pt x="3398" y="434"/>
                  </a:lnTo>
                  <a:lnTo>
                    <a:pt x="3400" y="434"/>
                  </a:lnTo>
                  <a:lnTo>
                    <a:pt x="3400" y="436"/>
                  </a:lnTo>
                  <a:lnTo>
                    <a:pt x="3396" y="436"/>
                  </a:lnTo>
                  <a:lnTo>
                    <a:pt x="3394" y="436"/>
                  </a:lnTo>
                  <a:lnTo>
                    <a:pt x="3396" y="436"/>
                  </a:lnTo>
                  <a:lnTo>
                    <a:pt x="3398" y="436"/>
                  </a:lnTo>
                  <a:lnTo>
                    <a:pt x="3400" y="436"/>
                  </a:lnTo>
                  <a:lnTo>
                    <a:pt x="3398" y="436"/>
                  </a:lnTo>
                  <a:lnTo>
                    <a:pt x="3404" y="438"/>
                  </a:lnTo>
                  <a:lnTo>
                    <a:pt x="3404" y="439"/>
                  </a:lnTo>
                  <a:lnTo>
                    <a:pt x="3406" y="439"/>
                  </a:lnTo>
                  <a:lnTo>
                    <a:pt x="3408" y="439"/>
                  </a:lnTo>
                  <a:lnTo>
                    <a:pt x="3408" y="441"/>
                  </a:lnTo>
                  <a:lnTo>
                    <a:pt x="3410" y="441"/>
                  </a:lnTo>
                  <a:lnTo>
                    <a:pt x="3414" y="443"/>
                  </a:lnTo>
                  <a:lnTo>
                    <a:pt x="3414" y="445"/>
                  </a:lnTo>
                  <a:lnTo>
                    <a:pt x="3416" y="447"/>
                  </a:lnTo>
                  <a:lnTo>
                    <a:pt x="3418" y="449"/>
                  </a:lnTo>
                  <a:lnTo>
                    <a:pt x="3416" y="449"/>
                  </a:lnTo>
                  <a:lnTo>
                    <a:pt x="3416" y="451"/>
                  </a:lnTo>
                  <a:lnTo>
                    <a:pt x="3418" y="451"/>
                  </a:lnTo>
                  <a:lnTo>
                    <a:pt x="3416" y="451"/>
                  </a:lnTo>
                  <a:lnTo>
                    <a:pt x="3416" y="453"/>
                  </a:lnTo>
                  <a:lnTo>
                    <a:pt x="3418" y="453"/>
                  </a:lnTo>
                  <a:lnTo>
                    <a:pt x="3418" y="451"/>
                  </a:lnTo>
                  <a:lnTo>
                    <a:pt x="3418" y="453"/>
                  </a:lnTo>
                  <a:lnTo>
                    <a:pt x="3419" y="453"/>
                  </a:lnTo>
                  <a:lnTo>
                    <a:pt x="3418" y="455"/>
                  </a:lnTo>
                  <a:lnTo>
                    <a:pt x="3419" y="455"/>
                  </a:lnTo>
                  <a:lnTo>
                    <a:pt x="3419" y="457"/>
                  </a:lnTo>
                  <a:lnTo>
                    <a:pt x="3419" y="459"/>
                  </a:lnTo>
                  <a:lnTo>
                    <a:pt x="3421" y="459"/>
                  </a:lnTo>
                  <a:lnTo>
                    <a:pt x="3419" y="459"/>
                  </a:lnTo>
                  <a:lnTo>
                    <a:pt x="3419" y="461"/>
                  </a:lnTo>
                  <a:lnTo>
                    <a:pt x="3418" y="457"/>
                  </a:lnTo>
                  <a:lnTo>
                    <a:pt x="3416" y="457"/>
                  </a:lnTo>
                  <a:lnTo>
                    <a:pt x="3416" y="459"/>
                  </a:lnTo>
                  <a:lnTo>
                    <a:pt x="3418" y="459"/>
                  </a:lnTo>
                  <a:lnTo>
                    <a:pt x="3418" y="461"/>
                  </a:lnTo>
                  <a:lnTo>
                    <a:pt x="3416" y="461"/>
                  </a:lnTo>
                  <a:lnTo>
                    <a:pt x="3418" y="461"/>
                  </a:lnTo>
                  <a:lnTo>
                    <a:pt x="3418" y="463"/>
                  </a:lnTo>
                  <a:lnTo>
                    <a:pt x="3418" y="464"/>
                  </a:lnTo>
                  <a:lnTo>
                    <a:pt x="3418" y="466"/>
                  </a:lnTo>
                  <a:lnTo>
                    <a:pt x="3416" y="466"/>
                  </a:lnTo>
                  <a:lnTo>
                    <a:pt x="3416" y="468"/>
                  </a:lnTo>
                  <a:lnTo>
                    <a:pt x="3416" y="470"/>
                  </a:lnTo>
                  <a:lnTo>
                    <a:pt x="3414" y="470"/>
                  </a:lnTo>
                  <a:lnTo>
                    <a:pt x="3414" y="472"/>
                  </a:lnTo>
                  <a:lnTo>
                    <a:pt x="3412" y="472"/>
                  </a:lnTo>
                  <a:lnTo>
                    <a:pt x="3412" y="470"/>
                  </a:lnTo>
                  <a:lnTo>
                    <a:pt x="3412" y="472"/>
                  </a:lnTo>
                  <a:lnTo>
                    <a:pt x="3412" y="470"/>
                  </a:lnTo>
                  <a:lnTo>
                    <a:pt x="3412" y="472"/>
                  </a:lnTo>
                  <a:lnTo>
                    <a:pt x="3410" y="472"/>
                  </a:lnTo>
                  <a:lnTo>
                    <a:pt x="3412" y="472"/>
                  </a:lnTo>
                  <a:lnTo>
                    <a:pt x="3412" y="474"/>
                  </a:lnTo>
                  <a:lnTo>
                    <a:pt x="3414" y="474"/>
                  </a:lnTo>
                  <a:lnTo>
                    <a:pt x="3412" y="474"/>
                  </a:lnTo>
                  <a:lnTo>
                    <a:pt x="3414" y="476"/>
                  </a:lnTo>
                  <a:lnTo>
                    <a:pt x="3414" y="478"/>
                  </a:lnTo>
                  <a:lnTo>
                    <a:pt x="3416" y="478"/>
                  </a:lnTo>
                  <a:lnTo>
                    <a:pt x="3416" y="480"/>
                  </a:lnTo>
                  <a:lnTo>
                    <a:pt x="3416" y="482"/>
                  </a:lnTo>
                  <a:lnTo>
                    <a:pt x="3418" y="484"/>
                  </a:lnTo>
                  <a:lnTo>
                    <a:pt x="3418" y="486"/>
                  </a:lnTo>
                  <a:lnTo>
                    <a:pt x="3418" y="487"/>
                  </a:lnTo>
                  <a:lnTo>
                    <a:pt x="3416" y="487"/>
                  </a:lnTo>
                  <a:lnTo>
                    <a:pt x="3418" y="487"/>
                  </a:lnTo>
                  <a:lnTo>
                    <a:pt x="3418" y="489"/>
                  </a:lnTo>
                  <a:lnTo>
                    <a:pt x="3419" y="489"/>
                  </a:lnTo>
                  <a:lnTo>
                    <a:pt x="3419" y="491"/>
                  </a:lnTo>
                  <a:lnTo>
                    <a:pt x="3419" y="493"/>
                  </a:lnTo>
                  <a:lnTo>
                    <a:pt x="3419" y="495"/>
                  </a:lnTo>
                  <a:lnTo>
                    <a:pt x="3418" y="495"/>
                  </a:lnTo>
                  <a:lnTo>
                    <a:pt x="3418" y="497"/>
                  </a:lnTo>
                  <a:lnTo>
                    <a:pt x="3418" y="495"/>
                  </a:lnTo>
                  <a:lnTo>
                    <a:pt x="3419" y="495"/>
                  </a:lnTo>
                  <a:lnTo>
                    <a:pt x="3421" y="495"/>
                  </a:lnTo>
                  <a:lnTo>
                    <a:pt x="3421" y="497"/>
                  </a:lnTo>
                  <a:lnTo>
                    <a:pt x="3419" y="497"/>
                  </a:lnTo>
                  <a:lnTo>
                    <a:pt x="3419" y="499"/>
                  </a:lnTo>
                  <a:lnTo>
                    <a:pt x="3419" y="501"/>
                  </a:lnTo>
                  <a:lnTo>
                    <a:pt x="3421" y="501"/>
                  </a:lnTo>
                  <a:lnTo>
                    <a:pt x="3419" y="503"/>
                  </a:lnTo>
                  <a:lnTo>
                    <a:pt x="3418" y="503"/>
                  </a:lnTo>
                  <a:lnTo>
                    <a:pt x="3418" y="505"/>
                  </a:lnTo>
                  <a:lnTo>
                    <a:pt x="3419" y="505"/>
                  </a:lnTo>
                  <a:lnTo>
                    <a:pt x="3421" y="505"/>
                  </a:lnTo>
                  <a:lnTo>
                    <a:pt x="3421" y="507"/>
                  </a:lnTo>
                  <a:lnTo>
                    <a:pt x="3421" y="509"/>
                  </a:lnTo>
                  <a:lnTo>
                    <a:pt x="3423" y="509"/>
                  </a:lnTo>
                  <a:lnTo>
                    <a:pt x="3423" y="510"/>
                  </a:lnTo>
                  <a:lnTo>
                    <a:pt x="3425" y="510"/>
                  </a:lnTo>
                  <a:lnTo>
                    <a:pt x="3427" y="510"/>
                  </a:lnTo>
                  <a:lnTo>
                    <a:pt x="3425" y="510"/>
                  </a:lnTo>
                  <a:lnTo>
                    <a:pt x="3427" y="512"/>
                  </a:lnTo>
                  <a:lnTo>
                    <a:pt x="3427" y="514"/>
                  </a:lnTo>
                  <a:lnTo>
                    <a:pt x="3429" y="512"/>
                  </a:lnTo>
                  <a:lnTo>
                    <a:pt x="3431" y="512"/>
                  </a:lnTo>
                  <a:lnTo>
                    <a:pt x="3431" y="510"/>
                  </a:lnTo>
                  <a:lnTo>
                    <a:pt x="3431" y="509"/>
                  </a:lnTo>
                  <a:lnTo>
                    <a:pt x="3431" y="510"/>
                  </a:lnTo>
                  <a:lnTo>
                    <a:pt x="3433" y="510"/>
                  </a:lnTo>
                  <a:lnTo>
                    <a:pt x="3435" y="510"/>
                  </a:lnTo>
                  <a:lnTo>
                    <a:pt x="3435" y="512"/>
                  </a:lnTo>
                  <a:lnTo>
                    <a:pt x="3435" y="514"/>
                  </a:lnTo>
                  <a:lnTo>
                    <a:pt x="3437" y="514"/>
                  </a:lnTo>
                  <a:lnTo>
                    <a:pt x="3437" y="516"/>
                  </a:lnTo>
                  <a:lnTo>
                    <a:pt x="3439" y="516"/>
                  </a:lnTo>
                  <a:lnTo>
                    <a:pt x="3441" y="518"/>
                  </a:lnTo>
                  <a:lnTo>
                    <a:pt x="3441" y="520"/>
                  </a:lnTo>
                  <a:lnTo>
                    <a:pt x="3441" y="522"/>
                  </a:lnTo>
                  <a:lnTo>
                    <a:pt x="3442" y="522"/>
                  </a:lnTo>
                  <a:lnTo>
                    <a:pt x="3441" y="522"/>
                  </a:lnTo>
                  <a:lnTo>
                    <a:pt x="3441" y="524"/>
                  </a:lnTo>
                  <a:lnTo>
                    <a:pt x="3442" y="524"/>
                  </a:lnTo>
                  <a:lnTo>
                    <a:pt x="3444" y="524"/>
                  </a:lnTo>
                  <a:lnTo>
                    <a:pt x="3444" y="526"/>
                  </a:lnTo>
                  <a:lnTo>
                    <a:pt x="3446" y="524"/>
                  </a:lnTo>
                  <a:lnTo>
                    <a:pt x="3446" y="526"/>
                  </a:lnTo>
                  <a:lnTo>
                    <a:pt x="3448" y="526"/>
                  </a:lnTo>
                  <a:lnTo>
                    <a:pt x="3450" y="526"/>
                  </a:lnTo>
                  <a:lnTo>
                    <a:pt x="3450" y="528"/>
                  </a:lnTo>
                  <a:lnTo>
                    <a:pt x="3452" y="526"/>
                  </a:lnTo>
                  <a:lnTo>
                    <a:pt x="3452" y="528"/>
                  </a:lnTo>
                  <a:lnTo>
                    <a:pt x="3454" y="528"/>
                  </a:lnTo>
                  <a:lnTo>
                    <a:pt x="3456" y="528"/>
                  </a:lnTo>
                  <a:lnTo>
                    <a:pt x="3458" y="530"/>
                  </a:lnTo>
                  <a:lnTo>
                    <a:pt x="3460" y="532"/>
                  </a:lnTo>
                  <a:lnTo>
                    <a:pt x="3462" y="532"/>
                  </a:lnTo>
                  <a:lnTo>
                    <a:pt x="3464" y="530"/>
                  </a:lnTo>
                  <a:lnTo>
                    <a:pt x="3464" y="528"/>
                  </a:lnTo>
                  <a:lnTo>
                    <a:pt x="3466" y="528"/>
                  </a:lnTo>
                  <a:lnTo>
                    <a:pt x="3467" y="528"/>
                  </a:lnTo>
                  <a:lnTo>
                    <a:pt x="3467" y="526"/>
                  </a:lnTo>
                  <a:lnTo>
                    <a:pt x="3469" y="526"/>
                  </a:lnTo>
                  <a:lnTo>
                    <a:pt x="3469" y="524"/>
                  </a:lnTo>
                  <a:lnTo>
                    <a:pt x="3471" y="522"/>
                  </a:lnTo>
                  <a:lnTo>
                    <a:pt x="3469" y="522"/>
                  </a:lnTo>
                  <a:lnTo>
                    <a:pt x="3469" y="518"/>
                  </a:lnTo>
                  <a:lnTo>
                    <a:pt x="3467" y="516"/>
                  </a:lnTo>
                  <a:lnTo>
                    <a:pt x="3467" y="514"/>
                  </a:lnTo>
                  <a:lnTo>
                    <a:pt x="3469" y="514"/>
                  </a:lnTo>
                  <a:lnTo>
                    <a:pt x="3469" y="512"/>
                  </a:lnTo>
                  <a:lnTo>
                    <a:pt x="3467" y="512"/>
                  </a:lnTo>
                  <a:lnTo>
                    <a:pt x="3467" y="510"/>
                  </a:lnTo>
                  <a:lnTo>
                    <a:pt x="3466" y="510"/>
                  </a:lnTo>
                  <a:lnTo>
                    <a:pt x="3466" y="509"/>
                  </a:lnTo>
                  <a:lnTo>
                    <a:pt x="3464" y="509"/>
                  </a:lnTo>
                  <a:lnTo>
                    <a:pt x="3464" y="510"/>
                  </a:lnTo>
                  <a:lnTo>
                    <a:pt x="3462" y="510"/>
                  </a:lnTo>
                  <a:lnTo>
                    <a:pt x="3460" y="510"/>
                  </a:lnTo>
                  <a:lnTo>
                    <a:pt x="3458" y="510"/>
                  </a:lnTo>
                  <a:lnTo>
                    <a:pt x="3454" y="509"/>
                  </a:lnTo>
                  <a:lnTo>
                    <a:pt x="3450" y="503"/>
                  </a:lnTo>
                  <a:lnTo>
                    <a:pt x="3450" y="501"/>
                  </a:lnTo>
                  <a:lnTo>
                    <a:pt x="3448" y="499"/>
                  </a:lnTo>
                  <a:lnTo>
                    <a:pt x="3448" y="497"/>
                  </a:lnTo>
                  <a:lnTo>
                    <a:pt x="3446" y="497"/>
                  </a:lnTo>
                  <a:lnTo>
                    <a:pt x="3444" y="495"/>
                  </a:lnTo>
                  <a:lnTo>
                    <a:pt x="3446" y="495"/>
                  </a:lnTo>
                  <a:lnTo>
                    <a:pt x="3444" y="493"/>
                  </a:lnTo>
                  <a:lnTo>
                    <a:pt x="3446" y="493"/>
                  </a:lnTo>
                  <a:lnTo>
                    <a:pt x="3444" y="493"/>
                  </a:lnTo>
                  <a:lnTo>
                    <a:pt x="3444" y="491"/>
                  </a:lnTo>
                  <a:lnTo>
                    <a:pt x="3444" y="489"/>
                  </a:lnTo>
                  <a:lnTo>
                    <a:pt x="3446" y="489"/>
                  </a:lnTo>
                  <a:lnTo>
                    <a:pt x="3446" y="491"/>
                  </a:lnTo>
                  <a:lnTo>
                    <a:pt x="3448" y="489"/>
                  </a:lnTo>
                  <a:lnTo>
                    <a:pt x="3450" y="489"/>
                  </a:lnTo>
                  <a:lnTo>
                    <a:pt x="3450" y="487"/>
                  </a:lnTo>
                  <a:lnTo>
                    <a:pt x="3450" y="486"/>
                  </a:lnTo>
                  <a:lnTo>
                    <a:pt x="3450" y="484"/>
                  </a:lnTo>
                  <a:lnTo>
                    <a:pt x="3450" y="482"/>
                  </a:lnTo>
                  <a:lnTo>
                    <a:pt x="3452" y="482"/>
                  </a:lnTo>
                  <a:lnTo>
                    <a:pt x="3452" y="480"/>
                  </a:lnTo>
                  <a:lnTo>
                    <a:pt x="3454" y="480"/>
                  </a:lnTo>
                  <a:lnTo>
                    <a:pt x="3456" y="482"/>
                  </a:lnTo>
                  <a:lnTo>
                    <a:pt x="3458" y="482"/>
                  </a:lnTo>
                  <a:lnTo>
                    <a:pt x="3460" y="484"/>
                  </a:lnTo>
                  <a:lnTo>
                    <a:pt x="3462" y="484"/>
                  </a:lnTo>
                  <a:lnTo>
                    <a:pt x="3462" y="486"/>
                  </a:lnTo>
                  <a:lnTo>
                    <a:pt x="3464" y="486"/>
                  </a:lnTo>
                  <a:lnTo>
                    <a:pt x="3464" y="487"/>
                  </a:lnTo>
                  <a:lnTo>
                    <a:pt x="3464" y="489"/>
                  </a:lnTo>
                  <a:lnTo>
                    <a:pt x="3466" y="489"/>
                  </a:lnTo>
                  <a:lnTo>
                    <a:pt x="3469" y="493"/>
                  </a:lnTo>
                  <a:lnTo>
                    <a:pt x="3471" y="493"/>
                  </a:lnTo>
                  <a:lnTo>
                    <a:pt x="3473" y="493"/>
                  </a:lnTo>
                  <a:lnTo>
                    <a:pt x="3475" y="493"/>
                  </a:lnTo>
                  <a:lnTo>
                    <a:pt x="3475" y="495"/>
                  </a:lnTo>
                  <a:lnTo>
                    <a:pt x="3473" y="495"/>
                  </a:lnTo>
                  <a:lnTo>
                    <a:pt x="3471" y="495"/>
                  </a:lnTo>
                  <a:lnTo>
                    <a:pt x="3469" y="495"/>
                  </a:lnTo>
                  <a:lnTo>
                    <a:pt x="3469" y="497"/>
                  </a:lnTo>
                  <a:lnTo>
                    <a:pt x="3471" y="499"/>
                  </a:lnTo>
                  <a:lnTo>
                    <a:pt x="3469" y="499"/>
                  </a:lnTo>
                  <a:lnTo>
                    <a:pt x="3469" y="501"/>
                  </a:lnTo>
                  <a:lnTo>
                    <a:pt x="3471" y="499"/>
                  </a:lnTo>
                  <a:lnTo>
                    <a:pt x="3471" y="497"/>
                  </a:lnTo>
                  <a:lnTo>
                    <a:pt x="3473" y="497"/>
                  </a:lnTo>
                  <a:lnTo>
                    <a:pt x="3475" y="495"/>
                  </a:lnTo>
                  <a:lnTo>
                    <a:pt x="3475" y="497"/>
                  </a:lnTo>
                  <a:lnTo>
                    <a:pt x="3477" y="497"/>
                  </a:lnTo>
                  <a:lnTo>
                    <a:pt x="3477" y="495"/>
                  </a:lnTo>
                  <a:lnTo>
                    <a:pt x="3475" y="495"/>
                  </a:lnTo>
                  <a:lnTo>
                    <a:pt x="3475" y="493"/>
                  </a:lnTo>
                  <a:lnTo>
                    <a:pt x="3477" y="493"/>
                  </a:lnTo>
                  <a:lnTo>
                    <a:pt x="3477" y="495"/>
                  </a:lnTo>
                  <a:lnTo>
                    <a:pt x="3479" y="495"/>
                  </a:lnTo>
                  <a:lnTo>
                    <a:pt x="3481" y="497"/>
                  </a:lnTo>
                  <a:lnTo>
                    <a:pt x="3483" y="497"/>
                  </a:lnTo>
                  <a:lnTo>
                    <a:pt x="3485" y="499"/>
                  </a:lnTo>
                  <a:lnTo>
                    <a:pt x="3487" y="499"/>
                  </a:lnTo>
                  <a:lnTo>
                    <a:pt x="3489" y="501"/>
                  </a:lnTo>
                  <a:lnTo>
                    <a:pt x="3490" y="501"/>
                  </a:lnTo>
                  <a:lnTo>
                    <a:pt x="3492" y="503"/>
                  </a:lnTo>
                  <a:lnTo>
                    <a:pt x="3494" y="505"/>
                  </a:lnTo>
                  <a:lnTo>
                    <a:pt x="3496" y="503"/>
                  </a:lnTo>
                  <a:lnTo>
                    <a:pt x="3498" y="503"/>
                  </a:lnTo>
                  <a:lnTo>
                    <a:pt x="3500" y="501"/>
                  </a:lnTo>
                  <a:lnTo>
                    <a:pt x="3498" y="501"/>
                  </a:lnTo>
                  <a:lnTo>
                    <a:pt x="3498" y="503"/>
                  </a:lnTo>
                  <a:lnTo>
                    <a:pt x="3498" y="501"/>
                  </a:lnTo>
                  <a:lnTo>
                    <a:pt x="3498" y="499"/>
                  </a:lnTo>
                  <a:lnTo>
                    <a:pt x="3502" y="501"/>
                  </a:lnTo>
                  <a:lnTo>
                    <a:pt x="3504" y="503"/>
                  </a:lnTo>
                  <a:lnTo>
                    <a:pt x="3506" y="503"/>
                  </a:lnTo>
                  <a:lnTo>
                    <a:pt x="3508" y="503"/>
                  </a:lnTo>
                  <a:lnTo>
                    <a:pt x="3508" y="505"/>
                  </a:lnTo>
                  <a:lnTo>
                    <a:pt x="3510" y="505"/>
                  </a:lnTo>
                  <a:lnTo>
                    <a:pt x="3510" y="503"/>
                  </a:lnTo>
                  <a:lnTo>
                    <a:pt x="3510" y="501"/>
                  </a:lnTo>
                  <a:lnTo>
                    <a:pt x="3508" y="501"/>
                  </a:lnTo>
                  <a:lnTo>
                    <a:pt x="3508" y="499"/>
                  </a:lnTo>
                  <a:lnTo>
                    <a:pt x="3508" y="497"/>
                  </a:lnTo>
                  <a:lnTo>
                    <a:pt x="3508" y="495"/>
                  </a:lnTo>
                  <a:lnTo>
                    <a:pt x="3510" y="497"/>
                  </a:lnTo>
                  <a:lnTo>
                    <a:pt x="3510" y="495"/>
                  </a:lnTo>
                  <a:lnTo>
                    <a:pt x="3508" y="495"/>
                  </a:lnTo>
                  <a:lnTo>
                    <a:pt x="3508" y="493"/>
                  </a:lnTo>
                  <a:lnTo>
                    <a:pt x="3506" y="489"/>
                  </a:lnTo>
                  <a:lnTo>
                    <a:pt x="3506" y="487"/>
                  </a:lnTo>
                  <a:lnTo>
                    <a:pt x="3506" y="486"/>
                  </a:lnTo>
                  <a:lnTo>
                    <a:pt x="3504" y="486"/>
                  </a:lnTo>
                  <a:lnTo>
                    <a:pt x="3502" y="484"/>
                  </a:lnTo>
                  <a:lnTo>
                    <a:pt x="3498" y="476"/>
                  </a:lnTo>
                  <a:lnTo>
                    <a:pt x="3498" y="474"/>
                  </a:lnTo>
                  <a:lnTo>
                    <a:pt x="3496" y="474"/>
                  </a:lnTo>
                  <a:lnTo>
                    <a:pt x="3496" y="472"/>
                  </a:lnTo>
                  <a:lnTo>
                    <a:pt x="3496" y="470"/>
                  </a:lnTo>
                  <a:lnTo>
                    <a:pt x="3496" y="468"/>
                  </a:lnTo>
                  <a:lnTo>
                    <a:pt x="3496" y="466"/>
                  </a:lnTo>
                  <a:lnTo>
                    <a:pt x="3498" y="464"/>
                  </a:lnTo>
                  <a:lnTo>
                    <a:pt x="3500" y="463"/>
                  </a:lnTo>
                  <a:lnTo>
                    <a:pt x="3502" y="461"/>
                  </a:lnTo>
                  <a:lnTo>
                    <a:pt x="3506" y="459"/>
                  </a:lnTo>
                  <a:lnTo>
                    <a:pt x="3508" y="457"/>
                  </a:lnTo>
                  <a:lnTo>
                    <a:pt x="3512" y="451"/>
                  </a:lnTo>
                  <a:lnTo>
                    <a:pt x="3512" y="449"/>
                  </a:lnTo>
                  <a:lnTo>
                    <a:pt x="3514" y="449"/>
                  </a:lnTo>
                  <a:lnTo>
                    <a:pt x="3517" y="449"/>
                  </a:lnTo>
                  <a:lnTo>
                    <a:pt x="3519" y="447"/>
                  </a:lnTo>
                  <a:lnTo>
                    <a:pt x="3521" y="445"/>
                  </a:lnTo>
                  <a:lnTo>
                    <a:pt x="3523" y="445"/>
                  </a:lnTo>
                  <a:lnTo>
                    <a:pt x="3523" y="443"/>
                  </a:lnTo>
                  <a:lnTo>
                    <a:pt x="3525" y="443"/>
                  </a:lnTo>
                  <a:lnTo>
                    <a:pt x="3527" y="441"/>
                  </a:lnTo>
                  <a:lnTo>
                    <a:pt x="3531" y="438"/>
                  </a:lnTo>
                  <a:lnTo>
                    <a:pt x="3533" y="432"/>
                  </a:lnTo>
                  <a:lnTo>
                    <a:pt x="3535" y="428"/>
                  </a:lnTo>
                  <a:lnTo>
                    <a:pt x="3537" y="428"/>
                  </a:lnTo>
                  <a:lnTo>
                    <a:pt x="3538" y="428"/>
                  </a:lnTo>
                  <a:lnTo>
                    <a:pt x="3542" y="430"/>
                  </a:lnTo>
                  <a:lnTo>
                    <a:pt x="3542" y="432"/>
                  </a:lnTo>
                  <a:lnTo>
                    <a:pt x="3540" y="434"/>
                  </a:lnTo>
                  <a:lnTo>
                    <a:pt x="3544" y="434"/>
                  </a:lnTo>
                  <a:lnTo>
                    <a:pt x="3548" y="432"/>
                  </a:lnTo>
                  <a:lnTo>
                    <a:pt x="3550" y="432"/>
                  </a:lnTo>
                  <a:lnTo>
                    <a:pt x="3552" y="432"/>
                  </a:lnTo>
                  <a:lnTo>
                    <a:pt x="3554" y="432"/>
                  </a:lnTo>
                  <a:lnTo>
                    <a:pt x="3554" y="434"/>
                  </a:lnTo>
                  <a:lnTo>
                    <a:pt x="3554" y="436"/>
                  </a:lnTo>
                  <a:lnTo>
                    <a:pt x="3556" y="436"/>
                  </a:lnTo>
                  <a:lnTo>
                    <a:pt x="3558" y="436"/>
                  </a:lnTo>
                  <a:lnTo>
                    <a:pt x="3560" y="438"/>
                  </a:lnTo>
                  <a:lnTo>
                    <a:pt x="3560" y="439"/>
                  </a:lnTo>
                  <a:lnTo>
                    <a:pt x="3556" y="441"/>
                  </a:lnTo>
                  <a:lnTo>
                    <a:pt x="3556" y="443"/>
                  </a:lnTo>
                  <a:lnTo>
                    <a:pt x="3554" y="443"/>
                  </a:lnTo>
                  <a:lnTo>
                    <a:pt x="3554" y="445"/>
                  </a:lnTo>
                  <a:lnTo>
                    <a:pt x="3554" y="447"/>
                  </a:lnTo>
                  <a:lnTo>
                    <a:pt x="3556" y="447"/>
                  </a:lnTo>
                  <a:lnTo>
                    <a:pt x="3556" y="449"/>
                  </a:lnTo>
                  <a:lnTo>
                    <a:pt x="3558" y="447"/>
                  </a:lnTo>
                  <a:lnTo>
                    <a:pt x="3556" y="447"/>
                  </a:lnTo>
                  <a:lnTo>
                    <a:pt x="3556" y="445"/>
                  </a:lnTo>
                  <a:lnTo>
                    <a:pt x="3554" y="445"/>
                  </a:lnTo>
                  <a:lnTo>
                    <a:pt x="3556" y="445"/>
                  </a:lnTo>
                  <a:lnTo>
                    <a:pt x="3556" y="443"/>
                  </a:lnTo>
                  <a:lnTo>
                    <a:pt x="3558" y="443"/>
                  </a:lnTo>
                  <a:lnTo>
                    <a:pt x="3560" y="441"/>
                  </a:lnTo>
                  <a:lnTo>
                    <a:pt x="3562" y="441"/>
                  </a:lnTo>
                  <a:lnTo>
                    <a:pt x="3563" y="441"/>
                  </a:lnTo>
                  <a:lnTo>
                    <a:pt x="3563" y="443"/>
                  </a:lnTo>
                  <a:lnTo>
                    <a:pt x="3563" y="445"/>
                  </a:lnTo>
                  <a:lnTo>
                    <a:pt x="3565" y="445"/>
                  </a:lnTo>
                  <a:lnTo>
                    <a:pt x="3565" y="447"/>
                  </a:lnTo>
                  <a:lnTo>
                    <a:pt x="3565" y="449"/>
                  </a:lnTo>
                  <a:lnTo>
                    <a:pt x="3565" y="451"/>
                  </a:lnTo>
                  <a:lnTo>
                    <a:pt x="3567" y="453"/>
                  </a:lnTo>
                  <a:lnTo>
                    <a:pt x="3567" y="451"/>
                  </a:lnTo>
                  <a:lnTo>
                    <a:pt x="3567" y="449"/>
                  </a:lnTo>
                  <a:lnTo>
                    <a:pt x="3567" y="447"/>
                  </a:lnTo>
                  <a:lnTo>
                    <a:pt x="3567" y="445"/>
                  </a:lnTo>
                  <a:lnTo>
                    <a:pt x="3565" y="443"/>
                  </a:lnTo>
                  <a:lnTo>
                    <a:pt x="3565" y="441"/>
                  </a:lnTo>
                  <a:lnTo>
                    <a:pt x="3565" y="439"/>
                  </a:lnTo>
                  <a:lnTo>
                    <a:pt x="3565" y="438"/>
                  </a:lnTo>
                  <a:lnTo>
                    <a:pt x="3567" y="436"/>
                  </a:lnTo>
                  <a:lnTo>
                    <a:pt x="3567" y="434"/>
                  </a:lnTo>
                  <a:lnTo>
                    <a:pt x="3567" y="432"/>
                  </a:lnTo>
                  <a:lnTo>
                    <a:pt x="3569" y="430"/>
                  </a:lnTo>
                  <a:lnTo>
                    <a:pt x="3569" y="428"/>
                  </a:lnTo>
                  <a:lnTo>
                    <a:pt x="3571" y="428"/>
                  </a:lnTo>
                  <a:lnTo>
                    <a:pt x="3571" y="426"/>
                  </a:lnTo>
                  <a:lnTo>
                    <a:pt x="3571" y="424"/>
                  </a:lnTo>
                  <a:lnTo>
                    <a:pt x="3571" y="422"/>
                  </a:lnTo>
                  <a:lnTo>
                    <a:pt x="3573" y="422"/>
                  </a:lnTo>
                  <a:lnTo>
                    <a:pt x="3571" y="420"/>
                  </a:lnTo>
                  <a:lnTo>
                    <a:pt x="3571" y="418"/>
                  </a:lnTo>
                  <a:lnTo>
                    <a:pt x="3571" y="416"/>
                  </a:lnTo>
                  <a:lnTo>
                    <a:pt x="3573" y="415"/>
                  </a:lnTo>
                  <a:lnTo>
                    <a:pt x="3571" y="413"/>
                  </a:lnTo>
                  <a:lnTo>
                    <a:pt x="3573" y="413"/>
                  </a:lnTo>
                  <a:lnTo>
                    <a:pt x="3573" y="411"/>
                  </a:lnTo>
                  <a:lnTo>
                    <a:pt x="3571" y="411"/>
                  </a:lnTo>
                  <a:lnTo>
                    <a:pt x="3571" y="409"/>
                  </a:lnTo>
                  <a:lnTo>
                    <a:pt x="3571" y="407"/>
                  </a:lnTo>
                  <a:lnTo>
                    <a:pt x="3569" y="407"/>
                  </a:lnTo>
                  <a:lnTo>
                    <a:pt x="3569" y="405"/>
                  </a:lnTo>
                  <a:lnTo>
                    <a:pt x="3571" y="405"/>
                  </a:lnTo>
                  <a:lnTo>
                    <a:pt x="3569" y="405"/>
                  </a:lnTo>
                  <a:lnTo>
                    <a:pt x="3567" y="403"/>
                  </a:lnTo>
                  <a:lnTo>
                    <a:pt x="3565" y="403"/>
                  </a:lnTo>
                  <a:lnTo>
                    <a:pt x="3565" y="401"/>
                  </a:lnTo>
                  <a:lnTo>
                    <a:pt x="3563" y="401"/>
                  </a:lnTo>
                  <a:lnTo>
                    <a:pt x="3563" y="403"/>
                  </a:lnTo>
                  <a:lnTo>
                    <a:pt x="3562" y="401"/>
                  </a:lnTo>
                  <a:lnTo>
                    <a:pt x="3562" y="399"/>
                  </a:lnTo>
                  <a:lnTo>
                    <a:pt x="3562" y="397"/>
                  </a:lnTo>
                  <a:lnTo>
                    <a:pt x="3562" y="395"/>
                  </a:lnTo>
                  <a:lnTo>
                    <a:pt x="3562" y="391"/>
                  </a:lnTo>
                  <a:lnTo>
                    <a:pt x="3565" y="386"/>
                  </a:lnTo>
                  <a:lnTo>
                    <a:pt x="3565" y="384"/>
                  </a:lnTo>
                  <a:lnTo>
                    <a:pt x="3565" y="382"/>
                  </a:lnTo>
                  <a:lnTo>
                    <a:pt x="3565" y="380"/>
                  </a:lnTo>
                  <a:lnTo>
                    <a:pt x="3565" y="382"/>
                  </a:lnTo>
                  <a:lnTo>
                    <a:pt x="3567" y="382"/>
                  </a:lnTo>
                  <a:lnTo>
                    <a:pt x="3567" y="380"/>
                  </a:lnTo>
                  <a:lnTo>
                    <a:pt x="3565" y="380"/>
                  </a:lnTo>
                  <a:lnTo>
                    <a:pt x="3565" y="378"/>
                  </a:lnTo>
                  <a:lnTo>
                    <a:pt x="3565" y="376"/>
                  </a:lnTo>
                  <a:lnTo>
                    <a:pt x="3567" y="376"/>
                  </a:lnTo>
                  <a:lnTo>
                    <a:pt x="3567" y="374"/>
                  </a:lnTo>
                  <a:lnTo>
                    <a:pt x="3565" y="374"/>
                  </a:lnTo>
                  <a:lnTo>
                    <a:pt x="3565" y="372"/>
                  </a:lnTo>
                  <a:lnTo>
                    <a:pt x="3567" y="372"/>
                  </a:lnTo>
                  <a:lnTo>
                    <a:pt x="3567" y="370"/>
                  </a:lnTo>
                  <a:lnTo>
                    <a:pt x="3569" y="370"/>
                  </a:lnTo>
                  <a:lnTo>
                    <a:pt x="3567" y="370"/>
                  </a:lnTo>
                  <a:lnTo>
                    <a:pt x="3567" y="368"/>
                  </a:lnTo>
                  <a:lnTo>
                    <a:pt x="3567" y="367"/>
                  </a:lnTo>
                  <a:lnTo>
                    <a:pt x="3567" y="368"/>
                  </a:lnTo>
                  <a:lnTo>
                    <a:pt x="3567" y="367"/>
                  </a:lnTo>
                  <a:lnTo>
                    <a:pt x="3569" y="365"/>
                  </a:lnTo>
                  <a:lnTo>
                    <a:pt x="3571" y="365"/>
                  </a:lnTo>
                  <a:lnTo>
                    <a:pt x="3569" y="365"/>
                  </a:lnTo>
                  <a:lnTo>
                    <a:pt x="3567" y="365"/>
                  </a:lnTo>
                  <a:lnTo>
                    <a:pt x="3567" y="363"/>
                  </a:lnTo>
                  <a:lnTo>
                    <a:pt x="3567" y="361"/>
                  </a:lnTo>
                  <a:lnTo>
                    <a:pt x="3567" y="359"/>
                  </a:lnTo>
                  <a:lnTo>
                    <a:pt x="3567" y="357"/>
                  </a:lnTo>
                  <a:lnTo>
                    <a:pt x="3569" y="357"/>
                  </a:lnTo>
                  <a:lnTo>
                    <a:pt x="3569" y="355"/>
                  </a:lnTo>
                  <a:lnTo>
                    <a:pt x="3567" y="355"/>
                  </a:lnTo>
                  <a:lnTo>
                    <a:pt x="3567" y="353"/>
                  </a:lnTo>
                  <a:lnTo>
                    <a:pt x="3560" y="347"/>
                  </a:lnTo>
                  <a:lnTo>
                    <a:pt x="3554" y="342"/>
                  </a:lnTo>
                  <a:lnTo>
                    <a:pt x="3554" y="340"/>
                  </a:lnTo>
                  <a:lnTo>
                    <a:pt x="3552" y="340"/>
                  </a:lnTo>
                  <a:lnTo>
                    <a:pt x="3554" y="338"/>
                  </a:lnTo>
                  <a:lnTo>
                    <a:pt x="3556" y="338"/>
                  </a:lnTo>
                  <a:lnTo>
                    <a:pt x="3558" y="340"/>
                  </a:lnTo>
                  <a:lnTo>
                    <a:pt x="3560" y="340"/>
                  </a:lnTo>
                  <a:lnTo>
                    <a:pt x="3562" y="342"/>
                  </a:lnTo>
                  <a:lnTo>
                    <a:pt x="3563" y="343"/>
                  </a:lnTo>
                  <a:lnTo>
                    <a:pt x="3567" y="343"/>
                  </a:lnTo>
                  <a:lnTo>
                    <a:pt x="3573" y="343"/>
                  </a:lnTo>
                  <a:lnTo>
                    <a:pt x="3579" y="343"/>
                  </a:lnTo>
                  <a:lnTo>
                    <a:pt x="3585" y="343"/>
                  </a:lnTo>
                  <a:lnTo>
                    <a:pt x="3590" y="345"/>
                  </a:lnTo>
                  <a:lnTo>
                    <a:pt x="3594" y="347"/>
                  </a:lnTo>
                  <a:lnTo>
                    <a:pt x="3596" y="347"/>
                  </a:lnTo>
                  <a:lnTo>
                    <a:pt x="3596" y="349"/>
                  </a:lnTo>
                  <a:lnTo>
                    <a:pt x="3596" y="351"/>
                  </a:lnTo>
                  <a:lnTo>
                    <a:pt x="3596" y="353"/>
                  </a:lnTo>
                  <a:lnTo>
                    <a:pt x="3598" y="353"/>
                  </a:lnTo>
                  <a:lnTo>
                    <a:pt x="3598" y="355"/>
                  </a:lnTo>
                  <a:lnTo>
                    <a:pt x="3600" y="357"/>
                  </a:lnTo>
                  <a:lnTo>
                    <a:pt x="3600" y="359"/>
                  </a:lnTo>
                  <a:lnTo>
                    <a:pt x="3602" y="359"/>
                  </a:lnTo>
                  <a:lnTo>
                    <a:pt x="3604" y="359"/>
                  </a:lnTo>
                  <a:lnTo>
                    <a:pt x="3606" y="361"/>
                  </a:lnTo>
                  <a:lnTo>
                    <a:pt x="3604" y="363"/>
                  </a:lnTo>
                  <a:lnTo>
                    <a:pt x="3606" y="363"/>
                  </a:lnTo>
                  <a:lnTo>
                    <a:pt x="3606" y="365"/>
                  </a:lnTo>
                  <a:lnTo>
                    <a:pt x="3606" y="367"/>
                  </a:lnTo>
                  <a:lnTo>
                    <a:pt x="3606" y="368"/>
                  </a:lnTo>
                  <a:lnTo>
                    <a:pt x="3606" y="370"/>
                  </a:lnTo>
                  <a:lnTo>
                    <a:pt x="3608" y="370"/>
                  </a:lnTo>
                  <a:lnTo>
                    <a:pt x="3608" y="372"/>
                  </a:lnTo>
                  <a:lnTo>
                    <a:pt x="3608" y="374"/>
                  </a:lnTo>
                  <a:lnTo>
                    <a:pt x="3608" y="376"/>
                  </a:lnTo>
                  <a:lnTo>
                    <a:pt x="3606" y="374"/>
                  </a:lnTo>
                  <a:lnTo>
                    <a:pt x="3604" y="374"/>
                  </a:lnTo>
                  <a:lnTo>
                    <a:pt x="3602" y="374"/>
                  </a:lnTo>
                  <a:lnTo>
                    <a:pt x="3600" y="376"/>
                  </a:lnTo>
                  <a:lnTo>
                    <a:pt x="3596" y="376"/>
                  </a:lnTo>
                  <a:lnTo>
                    <a:pt x="3590" y="378"/>
                  </a:lnTo>
                  <a:lnTo>
                    <a:pt x="3588" y="378"/>
                  </a:lnTo>
                  <a:lnTo>
                    <a:pt x="3586" y="378"/>
                  </a:lnTo>
                  <a:lnTo>
                    <a:pt x="3585" y="380"/>
                  </a:lnTo>
                  <a:lnTo>
                    <a:pt x="3586" y="380"/>
                  </a:lnTo>
                  <a:lnTo>
                    <a:pt x="3586" y="382"/>
                  </a:lnTo>
                  <a:lnTo>
                    <a:pt x="3586" y="384"/>
                  </a:lnTo>
                  <a:lnTo>
                    <a:pt x="3585" y="384"/>
                  </a:lnTo>
                  <a:lnTo>
                    <a:pt x="3583" y="384"/>
                  </a:lnTo>
                  <a:lnTo>
                    <a:pt x="3583" y="386"/>
                  </a:lnTo>
                  <a:lnTo>
                    <a:pt x="3581" y="388"/>
                  </a:lnTo>
                  <a:lnTo>
                    <a:pt x="3579" y="391"/>
                  </a:lnTo>
                  <a:lnTo>
                    <a:pt x="3579" y="393"/>
                  </a:lnTo>
                  <a:lnTo>
                    <a:pt x="3579" y="395"/>
                  </a:lnTo>
                  <a:lnTo>
                    <a:pt x="3581" y="397"/>
                  </a:lnTo>
                  <a:lnTo>
                    <a:pt x="3583" y="399"/>
                  </a:lnTo>
                  <a:lnTo>
                    <a:pt x="3585" y="399"/>
                  </a:lnTo>
                  <a:lnTo>
                    <a:pt x="3586" y="401"/>
                  </a:lnTo>
                  <a:lnTo>
                    <a:pt x="3588" y="401"/>
                  </a:lnTo>
                  <a:lnTo>
                    <a:pt x="3590" y="403"/>
                  </a:lnTo>
                  <a:lnTo>
                    <a:pt x="3590" y="405"/>
                  </a:lnTo>
                  <a:lnTo>
                    <a:pt x="3590" y="407"/>
                  </a:lnTo>
                  <a:lnTo>
                    <a:pt x="3592" y="411"/>
                  </a:lnTo>
                  <a:lnTo>
                    <a:pt x="3592" y="413"/>
                  </a:lnTo>
                  <a:lnTo>
                    <a:pt x="3594" y="413"/>
                  </a:lnTo>
                  <a:lnTo>
                    <a:pt x="3596" y="415"/>
                  </a:lnTo>
                  <a:lnTo>
                    <a:pt x="3596" y="416"/>
                  </a:lnTo>
                  <a:lnTo>
                    <a:pt x="3602" y="415"/>
                  </a:lnTo>
                  <a:lnTo>
                    <a:pt x="3604" y="415"/>
                  </a:lnTo>
                  <a:lnTo>
                    <a:pt x="3606" y="415"/>
                  </a:lnTo>
                  <a:lnTo>
                    <a:pt x="3604" y="416"/>
                  </a:lnTo>
                  <a:lnTo>
                    <a:pt x="3602" y="418"/>
                  </a:lnTo>
                  <a:lnTo>
                    <a:pt x="3604" y="418"/>
                  </a:lnTo>
                  <a:lnTo>
                    <a:pt x="3606" y="416"/>
                  </a:lnTo>
                  <a:lnTo>
                    <a:pt x="3610" y="415"/>
                  </a:lnTo>
                  <a:lnTo>
                    <a:pt x="3611" y="415"/>
                  </a:lnTo>
                  <a:lnTo>
                    <a:pt x="3613" y="415"/>
                  </a:lnTo>
                  <a:lnTo>
                    <a:pt x="3619" y="411"/>
                  </a:lnTo>
                  <a:lnTo>
                    <a:pt x="3621" y="413"/>
                  </a:lnTo>
                  <a:lnTo>
                    <a:pt x="3621" y="415"/>
                  </a:lnTo>
                  <a:lnTo>
                    <a:pt x="3621" y="413"/>
                  </a:lnTo>
                  <a:lnTo>
                    <a:pt x="3621" y="411"/>
                  </a:lnTo>
                  <a:lnTo>
                    <a:pt x="3623" y="411"/>
                  </a:lnTo>
                  <a:lnTo>
                    <a:pt x="3623" y="409"/>
                  </a:lnTo>
                  <a:lnTo>
                    <a:pt x="3625" y="407"/>
                  </a:lnTo>
                  <a:lnTo>
                    <a:pt x="3625" y="403"/>
                  </a:lnTo>
                  <a:lnTo>
                    <a:pt x="3623" y="403"/>
                  </a:lnTo>
                  <a:lnTo>
                    <a:pt x="3623" y="401"/>
                  </a:lnTo>
                  <a:lnTo>
                    <a:pt x="3625" y="399"/>
                  </a:lnTo>
                  <a:lnTo>
                    <a:pt x="3625" y="397"/>
                  </a:lnTo>
                  <a:lnTo>
                    <a:pt x="3625" y="395"/>
                  </a:lnTo>
                  <a:lnTo>
                    <a:pt x="3625" y="393"/>
                  </a:lnTo>
                  <a:lnTo>
                    <a:pt x="3627" y="391"/>
                  </a:lnTo>
                  <a:lnTo>
                    <a:pt x="3627" y="390"/>
                  </a:lnTo>
                  <a:lnTo>
                    <a:pt x="3627" y="388"/>
                  </a:lnTo>
                  <a:lnTo>
                    <a:pt x="3625" y="386"/>
                  </a:lnTo>
                  <a:lnTo>
                    <a:pt x="3625" y="384"/>
                  </a:lnTo>
                  <a:lnTo>
                    <a:pt x="3629" y="382"/>
                  </a:lnTo>
                  <a:lnTo>
                    <a:pt x="3629" y="384"/>
                  </a:lnTo>
                  <a:lnTo>
                    <a:pt x="3631" y="384"/>
                  </a:lnTo>
                  <a:lnTo>
                    <a:pt x="3631" y="382"/>
                  </a:lnTo>
                  <a:lnTo>
                    <a:pt x="3633" y="380"/>
                  </a:lnTo>
                  <a:lnTo>
                    <a:pt x="3634" y="380"/>
                  </a:lnTo>
                  <a:lnTo>
                    <a:pt x="3634" y="382"/>
                  </a:lnTo>
                  <a:lnTo>
                    <a:pt x="3636" y="382"/>
                  </a:lnTo>
                  <a:lnTo>
                    <a:pt x="3638" y="380"/>
                  </a:lnTo>
                  <a:lnTo>
                    <a:pt x="3640" y="380"/>
                  </a:lnTo>
                  <a:lnTo>
                    <a:pt x="3638" y="380"/>
                  </a:lnTo>
                  <a:lnTo>
                    <a:pt x="3642" y="380"/>
                  </a:lnTo>
                  <a:lnTo>
                    <a:pt x="3644" y="382"/>
                  </a:lnTo>
                  <a:lnTo>
                    <a:pt x="3646" y="382"/>
                  </a:lnTo>
                  <a:lnTo>
                    <a:pt x="3644" y="382"/>
                  </a:lnTo>
                  <a:lnTo>
                    <a:pt x="3644" y="380"/>
                  </a:lnTo>
                  <a:lnTo>
                    <a:pt x="3642" y="380"/>
                  </a:lnTo>
                  <a:lnTo>
                    <a:pt x="3642" y="378"/>
                  </a:lnTo>
                  <a:lnTo>
                    <a:pt x="3640" y="378"/>
                  </a:lnTo>
                  <a:lnTo>
                    <a:pt x="3640" y="376"/>
                  </a:lnTo>
                  <a:lnTo>
                    <a:pt x="3640" y="374"/>
                  </a:lnTo>
                  <a:lnTo>
                    <a:pt x="3638" y="370"/>
                  </a:lnTo>
                  <a:lnTo>
                    <a:pt x="3640" y="372"/>
                  </a:lnTo>
                  <a:lnTo>
                    <a:pt x="3642" y="372"/>
                  </a:lnTo>
                  <a:lnTo>
                    <a:pt x="3644" y="374"/>
                  </a:lnTo>
                  <a:lnTo>
                    <a:pt x="3646" y="372"/>
                  </a:lnTo>
                  <a:lnTo>
                    <a:pt x="3650" y="370"/>
                  </a:lnTo>
                  <a:lnTo>
                    <a:pt x="3652" y="368"/>
                  </a:lnTo>
                  <a:lnTo>
                    <a:pt x="3654" y="368"/>
                  </a:lnTo>
                  <a:lnTo>
                    <a:pt x="3658" y="365"/>
                  </a:lnTo>
                  <a:lnTo>
                    <a:pt x="3659" y="363"/>
                  </a:lnTo>
                  <a:lnTo>
                    <a:pt x="3659" y="365"/>
                  </a:lnTo>
                  <a:lnTo>
                    <a:pt x="3658" y="365"/>
                  </a:lnTo>
                  <a:lnTo>
                    <a:pt x="3658" y="367"/>
                  </a:lnTo>
                  <a:lnTo>
                    <a:pt x="3659" y="365"/>
                  </a:lnTo>
                  <a:lnTo>
                    <a:pt x="3661" y="363"/>
                  </a:lnTo>
                  <a:lnTo>
                    <a:pt x="3663" y="361"/>
                  </a:lnTo>
                  <a:lnTo>
                    <a:pt x="3663" y="359"/>
                  </a:lnTo>
                  <a:lnTo>
                    <a:pt x="3665" y="359"/>
                  </a:lnTo>
                  <a:lnTo>
                    <a:pt x="3667" y="357"/>
                  </a:lnTo>
                  <a:lnTo>
                    <a:pt x="3671" y="355"/>
                  </a:lnTo>
                  <a:lnTo>
                    <a:pt x="3671" y="353"/>
                  </a:lnTo>
                  <a:lnTo>
                    <a:pt x="3673" y="351"/>
                  </a:lnTo>
                  <a:lnTo>
                    <a:pt x="3675" y="353"/>
                  </a:lnTo>
                  <a:lnTo>
                    <a:pt x="3677" y="351"/>
                  </a:lnTo>
                  <a:lnTo>
                    <a:pt x="3679" y="351"/>
                  </a:lnTo>
                  <a:lnTo>
                    <a:pt x="3681" y="349"/>
                  </a:lnTo>
                  <a:lnTo>
                    <a:pt x="3682" y="349"/>
                  </a:lnTo>
                  <a:lnTo>
                    <a:pt x="3684" y="349"/>
                  </a:lnTo>
                  <a:lnTo>
                    <a:pt x="3684" y="347"/>
                  </a:lnTo>
                  <a:lnTo>
                    <a:pt x="3684" y="345"/>
                  </a:lnTo>
                  <a:lnTo>
                    <a:pt x="3686" y="345"/>
                  </a:lnTo>
                  <a:lnTo>
                    <a:pt x="3692" y="343"/>
                  </a:lnTo>
                  <a:lnTo>
                    <a:pt x="3694" y="342"/>
                  </a:lnTo>
                  <a:lnTo>
                    <a:pt x="3696" y="342"/>
                  </a:lnTo>
                  <a:lnTo>
                    <a:pt x="3694" y="343"/>
                  </a:lnTo>
                  <a:lnTo>
                    <a:pt x="3694" y="345"/>
                  </a:lnTo>
                  <a:lnTo>
                    <a:pt x="3692" y="345"/>
                  </a:lnTo>
                  <a:lnTo>
                    <a:pt x="3694" y="345"/>
                  </a:lnTo>
                  <a:lnTo>
                    <a:pt x="3696" y="345"/>
                  </a:lnTo>
                  <a:lnTo>
                    <a:pt x="3698" y="345"/>
                  </a:lnTo>
                  <a:lnTo>
                    <a:pt x="3698" y="347"/>
                  </a:lnTo>
                  <a:lnTo>
                    <a:pt x="3696" y="347"/>
                  </a:lnTo>
                  <a:lnTo>
                    <a:pt x="3696" y="349"/>
                  </a:lnTo>
                  <a:lnTo>
                    <a:pt x="3694" y="349"/>
                  </a:lnTo>
                  <a:lnTo>
                    <a:pt x="3694" y="351"/>
                  </a:lnTo>
                  <a:lnTo>
                    <a:pt x="3696" y="353"/>
                  </a:lnTo>
                  <a:lnTo>
                    <a:pt x="3698" y="353"/>
                  </a:lnTo>
                  <a:lnTo>
                    <a:pt x="3700" y="351"/>
                  </a:lnTo>
                  <a:lnTo>
                    <a:pt x="3702" y="349"/>
                  </a:lnTo>
                  <a:lnTo>
                    <a:pt x="3704" y="347"/>
                  </a:lnTo>
                  <a:lnTo>
                    <a:pt x="3704" y="345"/>
                  </a:lnTo>
                  <a:lnTo>
                    <a:pt x="3702" y="345"/>
                  </a:lnTo>
                  <a:lnTo>
                    <a:pt x="3700" y="343"/>
                  </a:lnTo>
                  <a:lnTo>
                    <a:pt x="3700" y="342"/>
                  </a:lnTo>
                  <a:lnTo>
                    <a:pt x="3700" y="340"/>
                  </a:lnTo>
                  <a:lnTo>
                    <a:pt x="3702" y="340"/>
                  </a:lnTo>
                  <a:lnTo>
                    <a:pt x="3702" y="338"/>
                  </a:lnTo>
                  <a:lnTo>
                    <a:pt x="3700" y="340"/>
                  </a:lnTo>
                  <a:lnTo>
                    <a:pt x="3700" y="342"/>
                  </a:lnTo>
                  <a:lnTo>
                    <a:pt x="3698" y="342"/>
                  </a:lnTo>
                  <a:lnTo>
                    <a:pt x="3696" y="342"/>
                  </a:lnTo>
                  <a:lnTo>
                    <a:pt x="3696" y="340"/>
                  </a:lnTo>
                  <a:lnTo>
                    <a:pt x="3698" y="340"/>
                  </a:lnTo>
                  <a:lnTo>
                    <a:pt x="3700" y="340"/>
                  </a:lnTo>
                  <a:lnTo>
                    <a:pt x="3704" y="334"/>
                  </a:lnTo>
                  <a:lnTo>
                    <a:pt x="3707" y="332"/>
                  </a:lnTo>
                  <a:lnTo>
                    <a:pt x="3709" y="332"/>
                  </a:lnTo>
                  <a:lnTo>
                    <a:pt x="3709" y="330"/>
                  </a:lnTo>
                  <a:lnTo>
                    <a:pt x="3711" y="328"/>
                  </a:lnTo>
                  <a:lnTo>
                    <a:pt x="3713" y="328"/>
                  </a:lnTo>
                  <a:lnTo>
                    <a:pt x="3715" y="328"/>
                  </a:lnTo>
                  <a:lnTo>
                    <a:pt x="3721" y="324"/>
                  </a:lnTo>
                  <a:lnTo>
                    <a:pt x="3725" y="324"/>
                  </a:lnTo>
                  <a:lnTo>
                    <a:pt x="3729" y="324"/>
                  </a:lnTo>
                  <a:lnTo>
                    <a:pt x="3729" y="322"/>
                  </a:lnTo>
                  <a:lnTo>
                    <a:pt x="3732" y="322"/>
                  </a:lnTo>
                  <a:lnTo>
                    <a:pt x="3732" y="324"/>
                  </a:lnTo>
                  <a:lnTo>
                    <a:pt x="3730" y="324"/>
                  </a:lnTo>
                  <a:lnTo>
                    <a:pt x="3729" y="326"/>
                  </a:lnTo>
                  <a:lnTo>
                    <a:pt x="3723" y="326"/>
                  </a:lnTo>
                  <a:lnTo>
                    <a:pt x="3717" y="328"/>
                  </a:lnTo>
                  <a:lnTo>
                    <a:pt x="3719" y="330"/>
                  </a:lnTo>
                  <a:lnTo>
                    <a:pt x="3719" y="328"/>
                  </a:lnTo>
                  <a:lnTo>
                    <a:pt x="3723" y="330"/>
                  </a:lnTo>
                  <a:lnTo>
                    <a:pt x="3725" y="330"/>
                  </a:lnTo>
                  <a:lnTo>
                    <a:pt x="3723" y="332"/>
                  </a:lnTo>
                  <a:lnTo>
                    <a:pt x="3721" y="332"/>
                  </a:lnTo>
                  <a:lnTo>
                    <a:pt x="3721" y="334"/>
                  </a:lnTo>
                  <a:lnTo>
                    <a:pt x="3721" y="336"/>
                  </a:lnTo>
                  <a:lnTo>
                    <a:pt x="3721" y="338"/>
                  </a:lnTo>
                  <a:lnTo>
                    <a:pt x="3719" y="338"/>
                  </a:lnTo>
                  <a:lnTo>
                    <a:pt x="3719" y="340"/>
                  </a:lnTo>
                  <a:lnTo>
                    <a:pt x="3719" y="342"/>
                  </a:lnTo>
                  <a:lnTo>
                    <a:pt x="3721" y="342"/>
                  </a:lnTo>
                  <a:lnTo>
                    <a:pt x="3721" y="343"/>
                  </a:lnTo>
                  <a:lnTo>
                    <a:pt x="3721" y="345"/>
                  </a:lnTo>
                  <a:lnTo>
                    <a:pt x="3723" y="345"/>
                  </a:lnTo>
                  <a:lnTo>
                    <a:pt x="3723" y="347"/>
                  </a:lnTo>
                  <a:lnTo>
                    <a:pt x="3723" y="349"/>
                  </a:lnTo>
                  <a:lnTo>
                    <a:pt x="3723" y="351"/>
                  </a:lnTo>
                  <a:lnTo>
                    <a:pt x="3721" y="351"/>
                  </a:lnTo>
                  <a:lnTo>
                    <a:pt x="3721" y="353"/>
                  </a:lnTo>
                  <a:lnTo>
                    <a:pt x="3719" y="351"/>
                  </a:lnTo>
                  <a:lnTo>
                    <a:pt x="3719" y="349"/>
                  </a:lnTo>
                  <a:lnTo>
                    <a:pt x="3717" y="349"/>
                  </a:lnTo>
                  <a:lnTo>
                    <a:pt x="3717" y="351"/>
                  </a:lnTo>
                  <a:lnTo>
                    <a:pt x="3719" y="351"/>
                  </a:lnTo>
                  <a:lnTo>
                    <a:pt x="3719" y="353"/>
                  </a:lnTo>
                  <a:lnTo>
                    <a:pt x="3717" y="353"/>
                  </a:lnTo>
                  <a:lnTo>
                    <a:pt x="3717" y="351"/>
                  </a:lnTo>
                  <a:lnTo>
                    <a:pt x="3715" y="351"/>
                  </a:lnTo>
                  <a:lnTo>
                    <a:pt x="3713" y="351"/>
                  </a:lnTo>
                  <a:lnTo>
                    <a:pt x="3713" y="353"/>
                  </a:lnTo>
                  <a:lnTo>
                    <a:pt x="3713" y="351"/>
                  </a:lnTo>
                  <a:lnTo>
                    <a:pt x="3713" y="353"/>
                  </a:lnTo>
                  <a:lnTo>
                    <a:pt x="3711" y="355"/>
                  </a:lnTo>
                  <a:lnTo>
                    <a:pt x="3711" y="357"/>
                  </a:lnTo>
                  <a:lnTo>
                    <a:pt x="3713" y="357"/>
                  </a:lnTo>
                  <a:lnTo>
                    <a:pt x="3715" y="355"/>
                  </a:lnTo>
                  <a:lnTo>
                    <a:pt x="3721" y="357"/>
                  </a:lnTo>
                  <a:lnTo>
                    <a:pt x="3723" y="357"/>
                  </a:lnTo>
                  <a:lnTo>
                    <a:pt x="3725" y="357"/>
                  </a:lnTo>
                  <a:lnTo>
                    <a:pt x="3727" y="355"/>
                  </a:lnTo>
                  <a:lnTo>
                    <a:pt x="3727" y="353"/>
                  </a:lnTo>
                  <a:lnTo>
                    <a:pt x="3727" y="355"/>
                  </a:lnTo>
                  <a:lnTo>
                    <a:pt x="3727" y="357"/>
                  </a:lnTo>
                  <a:lnTo>
                    <a:pt x="3727" y="359"/>
                  </a:lnTo>
                  <a:lnTo>
                    <a:pt x="3730" y="355"/>
                  </a:lnTo>
                  <a:lnTo>
                    <a:pt x="3732" y="353"/>
                  </a:lnTo>
                  <a:lnTo>
                    <a:pt x="3732" y="355"/>
                  </a:lnTo>
                  <a:lnTo>
                    <a:pt x="3734" y="359"/>
                  </a:lnTo>
                  <a:lnTo>
                    <a:pt x="3736" y="359"/>
                  </a:lnTo>
                  <a:lnTo>
                    <a:pt x="3738" y="359"/>
                  </a:lnTo>
                  <a:lnTo>
                    <a:pt x="3738" y="357"/>
                  </a:lnTo>
                  <a:lnTo>
                    <a:pt x="3738" y="355"/>
                  </a:lnTo>
                  <a:lnTo>
                    <a:pt x="3738" y="353"/>
                  </a:lnTo>
                  <a:lnTo>
                    <a:pt x="3736" y="353"/>
                  </a:lnTo>
                  <a:lnTo>
                    <a:pt x="3738" y="353"/>
                  </a:lnTo>
                  <a:lnTo>
                    <a:pt x="3738" y="351"/>
                  </a:lnTo>
                  <a:lnTo>
                    <a:pt x="3738" y="349"/>
                  </a:lnTo>
                  <a:lnTo>
                    <a:pt x="3740" y="347"/>
                  </a:lnTo>
                  <a:lnTo>
                    <a:pt x="3742" y="345"/>
                  </a:lnTo>
                  <a:lnTo>
                    <a:pt x="3744" y="345"/>
                  </a:lnTo>
                  <a:lnTo>
                    <a:pt x="3746" y="343"/>
                  </a:lnTo>
                  <a:lnTo>
                    <a:pt x="3748" y="342"/>
                  </a:lnTo>
                  <a:lnTo>
                    <a:pt x="3750" y="343"/>
                  </a:lnTo>
                  <a:lnTo>
                    <a:pt x="3750" y="342"/>
                  </a:lnTo>
                  <a:lnTo>
                    <a:pt x="3752" y="342"/>
                  </a:lnTo>
                  <a:lnTo>
                    <a:pt x="3755" y="340"/>
                  </a:lnTo>
                  <a:lnTo>
                    <a:pt x="3755" y="338"/>
                  </a:lnTo>
                  <a:lnTo>
                    <a:pt x="3755" y="340"/>
                  </a:lnTo>
                  <a:lnTo>
                    <a:pt x="3757" y="340"/>
                  </a:lnTo>
                  <a:lnTo>
                    <a:pt x="3759" y="340"/>
                  </a:lnTo>
                  <a:lnTo>
                    <a:pt x="3763" y="340"/>
                  </a:lnTo>
                  <a:lnTo>
                    <a:pt x="3763" y="342"/>
                  </a:lnTo>
                  <a:lnTo>
                    <a:pt x="3765" y="340"/>
                  </a:lnTo>
                  <a:lnTo>
                    <a:pt x="3767" y="340"/>
                  </a:lnTo>
                  <a:lnTo>
                    <a:pt x="3769" y="342"/>
                  </a:lnTo>
                  <a:lnTo>
                    <a:pt x="3773" y="343"/>
                  </a:lnTo>
                  <a:lnTo>
                    <a:pt x="3777" y="343"/>
                  </a:lnTo>
                  <a:lnTo>
                    <a:pt x="3777" y="342"/>
                  </a:lnTo>
                  <a:lnTo>
                    <a:pt x="3778" y="342"/>
                  </a:lnTo>
                  <a:lnTo>
                    <a:pt x="3778" y="340"/>
                  </a:lnTo>
                  <a:lnTo>
                    <a:pt x="3778" y="338"/>
                  </a:lnTo>
                  <a:lnTo>
                    <a:pt x="3780" y="338"/>
                  </a:lnTo>
                  <a:lnTo>
                    <a:pt x="3780" y="336"/>
                  </a:lnTo>
                  <a:lnTo>
                    <a:pt x="3786" y="334"/>
                  </a:lnTo>
                  <a:lnTo>
                    <a:pt x="3786" y="332"/>
                  </a:lnTo>
                  <a:lnTo>
                    <a:pt x="3786" y="330"/>
                  </a:lnTo>
                  <a:lnTo>
                    <a:pt x="3790" y="328"/>
                  </a:lnTo>
                  <a:lnTo>
                    <a:pt x="3792" y="328"/>
                  </a:lnTo>
                  <a:lnTo>
                    <a:pt x="3790" y="330"/>
                  </a:lnTo>
                  <a:lnTo>
                    <a:pt x="3790" y="332"/>
                  </a:lnTo>
                  <a:lnTo>
                    <a:pt x="3792" y="332"/>
                  </a:lnTo>
                  <a:lnTo>
                    <a:pt x="3792" y="334"/>
                  </a:lnTo>
                  <a:lnTo>
                    <a:pt x="3794" y="334"/>
                  </a:lnTo>
                  <a:lnTo>
                    <a:pt x="3792" y="336"/>
                  </a:lnTo>
                  <a:lnTo>
                    <a:pt x="3794" y="336"/>
                  </a:lnTo>
                  <a:lnTo>
                    <a:pt x="3794" y="334"/>
                  </a:lnTo>
                  <a:lnTo>
                    <a:pt x="3792" y="334"/>
                  </a:lnTo>
                  <a:lnTo>
                    <a:pt x="3792" y="332"/>
                  </a:lnTo>
                  <a:lnTo>
                    <a:pt x="3792" y="330"/>
                  </a:lnTo>
                  <a:lnTo>
                    <a:pt x="3792" y="328"/>
                  </a:lnTo>
                  <a:lnTo>
                    <a:pt x="3796" y="326"/>
                  </a:lnTo>
                  <a:lnTo>
                    <a:pt x="3802" y="324"/>
                  </a:lnTo>
                  <a:lnTo>
                    <a:pt x="3805" y="324"/>
                  </a:lnTo>
                  <a:lnTo>
                    <a:pt x="3807" y="324"/>
                  </a:lnTo>
                  <a:lnTo>
                    <a:pt x="3805" y="324"/>
                  </a:lnTo>
                  <a:lnTo>
                    <a:pt x="3803" y="324"/>
                  </a:lnTo>
                  <a:lnTo>
                    <a:pt x="3802" y="326"/>
                  </a:lnTo>
                  <a:lnTo>
                    <a:pt x="3803" y="326"/>
                  </a:lnTo>
                  <a:lnTo>
                    <a:pt x="3805" y="328"/>
                  </a:lnTo>
                  <a:lnTo>
                    <a:pt x="3809" y="334"/>
                  </a:lnTo>
                  <a:lnTo>
                    <a:pt x="3809" y="336"/>
                  </a:lnTo>
                  <a:lnTo>
                    <a:pt x="3809" y="338"/>
                  </a:lnTo>
                  <a:lnTo>
                    <a:pt x="3807" y="336"/>
                  </a:lnTo>
                  <a:lnTo>
                    <a:pt x="3805" y="336"/>
                  </a:lnTo>
                  <a:lnTo>
                    <a:pt x="3805" y="338"/>
                  </a:lnTo>
                  <a:lnTo>
                    <a:pt x="3805" y="340"/>
                  </a:lnTo>
                  <a:lnTo>
                    <a:pt x="3803" y="340"/>
                  </a:lnTo>
                  <a:lnTo>
                    <a:pt x="3803" y="342"/>
                  </a:lnTo>
                  <a:lnTo>
                    <a:pt x="3803" y="343"/>
                  </a:lnTo>
                  <a:lnTo>
                    <a:pt x="3805" y="343"/>
                  </a:lnTo>
                  <a:lnTo>
                    <a:pt x="3805" y="345"/>
                  </a:lnTo>
                  <a:lnTo>
                    <a:pt x="3803" y="347"/>
                  </a:lnTo>
                  <a:lnTo>
                    <a:pt x="3803" y="349"/>
                  </a:lnTo>
                  <a:lnTo>
                    <a:pt x="3805" y="349"/>
                  </a:lnTo>
                  <a:lnTo>
                    <a:pt x="3809" y="351"/>
                  </a:lnTo>
                  <a:lnTo>
                    <a:pt x="3813" y="353"/>
                  </a:lnTo>
                  <a:lnTo>
                    <a:pt x="3817" y="351"/>
                  </a:lnTo>
                  <a:lnTo>
                    <a:pt x="3817" y="349"/>
                  </a:lnTo>
                  <a:lnTo>
                    <a:pt x="3819" y="347"/>
                  </a:lnTo>
                  <a:lnTo>
                    <a:pt x="3819" y="345"/>
                  </a:lnTo>
                  <a:lnTo>
                    <a:pt x="3819" y="343"/>
                  </a:lnTo>
                  <a:lnTo>
                    <a:pt x="3817" y="342"/>
                  </a:lnTo>
                  <a:lnTo>
                    <a:pt x="3815" y="340"/>
                  </a:lnTo>
                  <a:lnTo>
                    <a:pt x="3815" y="338"/>
                  </a:lnTo>
                  <a:lnTo>
                    <a:pt x="3817" y="338"/>
                  </a:lnTo>
                  <a:lnTo>
                    <a:pt x="3817" y="336"/>
                  </a:lnTo>
                  <a:lnTo>
                    <a:pt x="3819" y="336"/>
                  </a:lnTo>
                  <a:lnTo>
                    <a:pt x="3819" y="338"/>
                  </a:lnTo>
                  <a:lnTo>
                    <a:pt x="3821" y="338"/>
                  </a:lnTo>
                  <a:lnTo>
                    <a:pt x="3826" y="336"/>
                  </a:lnTo>
                  <a:lnTo>
                    <a:pt x="3828" y="336"/>
                  </a:lnTo>
                  <a:lnTo>
                    <a:pt x="3830" y="332"/>
                  </a:lnTo>
                  <a:lnTo>
                    <a:pt x="3830" y="330"/>
                  </a:lnTo>
                  <a:lnTo>
                    <a:pt x="3832" y="328"/>
                  </a:lnTo>
                  <a:lnTo>
                    <a:pt x="3834" y="328"/>
                  </a:lnTo>
                  <a:lnTo>
                    <a:pt x="3834" y="326"/>
                  </a:lnTo>
                  <a:lnTo>
                    <a:pt x="3834" y="324"/>
                  </a:lnTo>
                  <a:lnTo>
                    <a:pt x="3834" y="322"/>
                  </a:lnTo>
                  <a:lnTo>
                    <a:pt x="3834" y="320"/>
                  </a:lnTo>
                  <a:lnTo>
                    <a:pt x="3834" y="319"/>
                  </a:lnTo>
                  <a:lnTo>
                    <a:pt x="3832" y="317"/>
                  </a:lnTo>
                  <a:lnTo>
                    <a:pt x="3830" y="317"/>
                  </a:lnTo>
                  <a:lnTo>
                    <a:pt x="3830" y="319"/>
                  </a:lnTo>
                  <a:lnTo>
                    <a:pt x="3828" y="319"/>
                  </a:lnTo>
                  <a:lnTo>
                    <a:pt x="3828" y="317"/>
                  </a:lnTo>
                  <a:lnTo>
                    <a:pt x="3828" y="315"/>
                  </a:lnTo>
                  <a:lnTo>
                    <a:pt x="3828" y="313"/>
                  </a:lnTo>
                  <a:lnTo>
                    <a:pt x="3828" y="311"/>
                  </a:lnTo>
                  <a:lnTo>
                    <a:pt x="3828" y="309"/>
                  </a:lnTo>
                  <a:lnTo>
                    <a:pt x="3826" y="309"/>
                  </a:lnTo>
                  <a:lnTo>
                    <a:pt x="3826" y="307"/>
                  </a:lnTo>
                  <a:lnTo>
                    <a:pt x="3826" y="305"/>
                  </a:lnTo>
                  <a:lnTo>
                    <a:pt x="3825" y="303"/>
                  </a:lnTo>
                  <a:lnTo>
                    <a:pt x="3823" y="301"/>
                  </a:lnTo>
                  <a:lnTo>
                    <a:pt x="3823" y="299"/>
                  </a:lnTo>
                  <a:lnTo>
                    <a:pt x="3821" y="297"/>
                  </a:lnTo>
                  <a:lnTo>
                    <a:pt x="3821" y="295"/>
                  </a:lnTo>
                  <a:lnTo>
                    <a:pt x="3823" y="294"/>
                  </a:lnTo>
                  <a:lnTo>
                    <a:pt x="3830" y="294"/>
                  </a:lnTo>
                  <a:lnTo>
                    <a:pt x="3830" y="292"/>
                  </a:lnTo>
                  <a:lnTo>
                    <a:pt x="3828" y="292"/>
                  </a:lnTo>
                  <a:lnTo>
                    <a:pt x="3828" y="290"/>
                  </a:lnTo>
                  <a:lnTo>
                    <a:pt x="3830" y="290"/>
                  </a:lnTo>
                  <a:lnTo>
                    <a:pt x="3830" y="292"/>
                  </a:lnTo>
                  <a:lnTo>
                    <a:pt x="3830" y="290"/>
                  </a:lnTo>
                  <a:lnTo>
                    <a:pt x="3830" y="288"/>
                  </a:lnTo>
                  <a:lnTo>
                    <a:pt x="3830" y="286"/>
                  </a:lnTo>
                  <a:lnTo>
                    <a:pt x="3834" y="284"/>
                  </a:lnTo>
                  <a:lnTo>
                    <a:pt x="3836" y="286"/>
                  </a:lnTo>
                  <a:lnTo>
                    <a:pt x="3836" y="284"/>
                  </a:lnTo>
                  <a:lnTo>
                    <a:pt x="3836" y="286"/>
                  </a:lnTo>
                  <a:lnTo>
                    <a:pt x="3838" y="286"/>
                  </a:lnTo>
                  <a:lnTo>
                    <a:pt x="3840" y="286"/>
                  </a:lnTo>
                  <a:lnTo>
                    <a:pt x="3840" y="288"/>
                  </a:lnTo>
                  <a:lnTo>
                    <a:pt x="3842" y="288"/>
                  </a:lnTo>
                  <a:lnTo>
                    <a:pt x="3848" y="290"/>
                  </a:lnTo>
                  <a:lnTo>
                    <a:pt x="3853" y="290"/>
                  </a:lnTo>
                  <a:lnTo>
                    <a:pt x="3861" y="290"/>
                  </a:lnTo>
                  <a:lnTo>
                    <a:pt x="3865" y="292"/>
                  </a:lnTo>
                  <a:lnTo>
                    <a:pt x="3871" y="294"/>
                  </a:lnTo>
                  <a:lnTo>
                    <a:pt x="3873" y="294"/>
                  </a:lnTo>
                  <a:lnTo>
                    <a:pt x="3876" y="295"/>
                  </a:lnTo>
                  <a:lnTo>
                    <a:pt x="3880" y="297"/>
                  </a:lnTo>
                  <a:lnTo>
                    <a:pt x="3884" y="299"/>
                  </a:lnTo>
                  <a:lnTo>
                    <a:pt x="3888" y="301"/>
                  </a:lnTo>
                  <a:lnTo>
                    <a:pt x="3892" y="303"/>
                  </a:lnTo>
                  <a:lnTo>
                    <a:pt x="3894" y="307"/>
                  </a:lnTo>
                  <a:lnTo>
                    <a:pt x="3898" y="309"/>
                  </a:lnTo>
                  <a:lnTo>
                    <a:pt x="3899" y="311"/>
                  </a:lnTo>
                  <a:lnTo>
                    <a:pt x="3898" y="311"/>
                  </a:lnTo>
                  <a:lnTo>
                    <a:pt x="3896" y="311"/>
                  </a:lnTo>
                  <a:lnTo>
                    <a:pt x="3896" y="313"/>
                  </a:lnTo>
                  <a:lnTo>
                    <a:pt x="3896" y="315"/>
                  </a:lnTo>
                  <a:lnTo>
                    <a:pt x="3896" y="317"/>
                  </a:lnTo>
                  <a:lnTo>
                    <a:pt x="3896" y="315"/>
                  </a:lnTo>
                  <a:lnTo>
                    <a:pt x="3898" y="315"/>
                  </a:lnTo>
                  <a:lnTo>
                    <a:pt x="3898" y="313"/>
                  </a:lnTo>
                  <a:lnTo>
                    <a:pt x="3898" y="311"/>
                  </a:lnTo>
                  <a:lnTo>
                    <a:pt x="3899" y="311"/>
                  </a:lnTo>
                  <a:lnTo>
                    <a:pt x="3905" y="317"/>
                  </a:lnTo>
                  <a:lnTo>
                    <a:pt x="3911" y="317"/>
                  </a:lnTo>
                  <a:lnTo>
                    <a:pt x="3913" y="319"/>
                  </a:lnTo>
                  <a:lnTo>
                    <a:pt x="3911" y="319"/>
                  </a:lnTo>
                  <a:lnTo>
                    <a:pt x="3909" y="319"/>
                  </a:lnTo>
                  <a:lnTo>
                    <a:pt x="3909" y="320"/>
                  </a:lnTo>
                  <a:lnTo>
                    <a:pt x="3911" y="320"/>
                  </a:lnTo>
                  <a:lnTo>
                    <a:pt x="3913" y="320"/>
                  </a:lnTo>
                  <a:lnTo>
                    <a:pt x="3915" y="322"/>
                  </a:lnTo>
                  <a:lnTo>
                    <a:pt x="3917" y="322"/>
                  </a:lnTo>
                  <a:lnTo>
                    <a:pt x="3919" y="324"/>
                  </a:lnTo>
                  <a:lnTo>
                    <a:pt x="3921" y="324"/>
                  </a:lnTo>
                  <a:lnTo>
                    <a:pt x="3921" y="326"/>
                  </a:lnTo>
                  <a:lnTo>
                    <a:pt x="3924" y="328"/>
                  </a:lnTo>
                  <a:lnTo>
                    <a:pt x="3930" y="330"/>
                  </a:lnTo>
                  <a:lnTo>
                    <a:pt x="3932" y="330"/>
                  </a:lnTo>
                  <a:lnTo>
                    <a:pt x="3932" y="332"/>
                  </a:lnTo>
                  <a:lnTo>
                    <a:pt x="3930" y="332"/>
                  </a:lnTo>
                  <a:lnTo>
                    <a:pt x="3932" y="334"/>
                  </a:lnTo>
                  <a:lnTo>
                    <a:pt x="3932" y="336"/>
                  </a:lnTo>
                  <a:lnTo>
                    <a:pt x="3934" y="336"/>
                  </a:lnTo>
                  <a:lnTo>
                    <a:pt x="3934" y="338"/>
                  </a:lnTo>
                  <a:lnTo>
                    <a:pt x="3936" y="338"/>
                  </a:lnTo>
                  <a:lnTo>
                    <a:pt x="3940" y="342"/>
                  </a:lnTo>
                  <a:lnTo>
                    <a:pt x="3944" y="345"/>
                  </a:lnTo>
                  <a:lnTo>
                    <a:pt x="3942" y="345"/>
                  </a:lnTo>
                  <a:lnTo>
                    <a:pt x="3944" y="347"/>
                  </a:lnTo>
                  <a:lnTo>
                    <a:pt x="3946" y="347"/>
                  </a:lnTo>
                  <a:lnTo>
                    <a:pt x="3947" y="349"/>
                  </a:lnTo>
                  <a:lnTo>
                    <a:pt x="3949" y="349"/>
                  </a:lnTo>
                  <a:lnTo>
                    <a:pt x="3949" y="351"/>
                  </a:lnTo>
                  <a:lnTo>
                    <a:pt x="3951" y="353"/>
                  </a:lnTo>
                  <a:lnTo>
                    <a:pt x="3949" y="355"/>
                  </a:lnTo>
                  <a:lnTo>
                    <a:pt x="3949" y="357"/>
                  </a:lnTo>
                  <a:lnTo>
                    <a:pt x="3951" y="357"/>
                  </a:lnTo>
                  <a:lnTo>
                    <a:pt x="3951" y="359"/>
                  </a:lnTo>
                  <a:lnTo>
                    <a:pt x="3953" y="357"/>
                  </a:lnTo>
                  <a:lnTo>
                    <a:pt x="3953" y="355"/>
                  </a:lnTo>
                  <a:lnTo>
                    <a:pt x="3955" y="355"/>
                  </a:lnTo>
                  <a:lnTo>
                    <a:pt x="3955" y="353"/>
                  </a:lnTo>
                  <a:lnTo>
                    <a:pt x="3957" y="353"/>
                  </a:lnTo>
                  <a:lnTo>
                    <a:pt x="3955" y="353"/>
                  </a:lnTo>
                  <a:lnTo>
                    <a:pt x="3955" y="351"/>
                  </a:lnTo>
                  <a:lnTo>
                    <a:pt x="3955" y="349"/>
                  </a:lnTo>
                  <a:lnTo>
                    <a:pt x="3957" y="349"/>
                  </a:lnTo>
                  <a:lnTo>
                    <a:pt x="3957" y="347"/>
                  </a:lnTo>
                  <a:lnTo>
                    <a:pt x="3959" y="345"/>
                  </a:lnTo>
                  <a:lnTo>
                    <a:pt x="3961" y="340"/>
                  </a:lnTo>
                  <a:lnTo>
                    <a:pt x="3961" y="338"/>
                  </a:lnTo>
                  <a:lnTo>
                    <a:pt x="3963" y="336"/>
                  </a:lnTo>
                  <a:lnTo>
                    <a:pt x="3963" y="334"/>
                  </a:lnTo>
                  <a:lnTo>
                    <a:pt x="3963" y="332"/>
                  </a:lnTo>
                  <a:lnTo>
                    <a:pt x="3963" y="330"/>
                  </a:lnTo>
                  <a:lnTo>
                    <a:pt x="3965" y="328"/>
                  </a:lnTo>
                  <a:lnTo>
                    <a:pt x="3963" y="328"/>
                  </a:lnTo>
                  <a:lnTo>
                    <a:pt x="3961" y="328"/>
                  </a:lnTo>
                  <a:lnTo>
                    <a:pt x="3963" y="328"/>
                  </a:lnTo>
                  <a:lnTo>
                    <a:pt x="3965" y="326"/>
                  </a:lnTo>
                  <a:lnTo>
                    <a:pt x="3963" y="326"/>
                  </a:lnTo>
                  <a:lnTo>
                    <a:pt x="3965" y="326"/>
                  </a:lnTo>
                  <a:lnTo>
                    <a:pt x="3963" y="326"/>
                  </a:lnTo>
                  <a:lnTo>
                    <a:pt x="3963" y="324"/>
                  </a:lnTo>
                  <a:lnTo>
                    <a:pt x="3961" y="326"/>
                  </a:lnTo>
                  <a:lnTo>
                    <a:pt x="3959" y="328"/>
                  </a:lnTo>
                  <a:lnTo>
                    <a:pt x="3957" y="328"/>
                  </a:lnTo>
                  <a:lnTo>
                    <a:pt x="3953" y="324"/>
                  </a:lnTo>
                  <a:lnTo>
                    <a:pt x="3953" y="322"/>
                  </a:lnTo>
                  <a:lnTo>
                    <a:pt x="3953" y="320"/>
                  </a:lnTo>
                  <a:lnTo>
                    <a:pt x="3947" y="313"/>
                  </a:lnTo>
                  <a:lnTo>
                    <a:pt x="3947" y="311"/>
                  </a:lnTo>
                  <a:lnTo>
                    <a:pt x="3947" y="309"/>
                  </a:lnTo>
                  <a:lnTo>
                    <a:pt x="3947" y="307"/>
                  </a:lnTo>
                  <a:lnTo>
                    <a:pt x="3947" y="305"/>
                  </a:lnTo>
                  <a:lnTo>
                    <a:pt x="3947" y="303"/>
                  </a:lnTo>
                  <a:lnTo>
                    <a:pt x="3947" y="301"/>
                  </a:lnTo>
                  <a:lnTo>
                    <a:pt x="3947" y="299"/>
                  </a:lnTo>
                  <a:lnTo>
                    <a:pt x="3947" y="301"/>
                  </a:lnTo>
                  <a:lnTo>
                    <a:pt x="3946" y="301"/>
                  </a:lnTo>
                  <a:lnTo>
                    <a:pt x="3944" y="301"/>
                  </a:lnTo>
                  <a:lnTo>
                    <a:pt x="3942" y="299"/>
                  </a:lnTo>
                  <a:lnTo>
                    <a:pt x="3940" y="297"/>
                  </a:lnTo>
                  <a:lnTo>
                    <a:pt x="3938" y="295"/>
                  </a:lnTo>
                  <a:lnTo>
                    <a:pt x="3936" y="295"/>
                  </a:lnTo>
                  <a:lnTo>
                    <a:pt x="3932" y="292"/>
                  </a:lnTo>
                  <a:lnTo>
                    <a:pt x="3930" y="292"/>
                  </a:lnTo>
                  <a:lnTo>
                    <a:pt x="3930" y="294"/>
                  </a:lnTo>
                  <a:lnTo>
                    <a:pt x="3930" y="295"/>
                  </a:lnTo>
                  <a:lnTo>
                    <a:pt x="3928" y="295"/>
                  </a:lnTo>
                  <a:lnTo>
                    <a:pt x="3930" y="299"/>
                  </a:lnTo>
                  <a:lnTo>
                    <a:pt x="3928" y="299"/>
                  </a:lnTo>
                  <a:lnTo>
                    <a:pt x="3928" y="297"/>
                  </a:lnTo>
                  <a:lnTo>
                    <a:pt x="3926" y="297"/>
                  </a:lnTo>
                  <a:lnTo>
                    <a:pt x="3926" y="295"/>
                  </a:lnTo>
                  <a:lnTo>
                    <a:pt x="3926" y="294"/>
                  </a:lnTo>
                  <a:lnTo>
                    <a:pt x="3926" y="292"/>
                  </a:lnTo>
                  <a:lnTo>
                    <a:pt x="3926" y="290"/>
                  </a:lnTo>
                  <a:lnTo>
                    <a:pt x="3926" y="288"/>
                  </a:lnTo>
                  <a:lnTo>
                    <a:pt x="3926" y="286"/>
                  </a:lnTo>
                  <a:lnTo>
                    <a:pt x="3928" y="278"/>
                  </a:lnTo>
                  <a:lnTo>
                    <a:pt x="3928" y="276"/>
                  </a:lnTo>
                  <a:lnTo>
                    <a:pt x="3930" y="276"/>
                  </a:lnTo>
                  <a:lnTo>
                    <a:pt x="3930" y="278"/>
                  </a:lnTo>
                  <a:lnTo>
                    <a:pt x="3930" y="280"/>
                  </a:lnTo>
                  <a:lnTo>
                    <a:pt x="3932" y="280"/>
                  </a:lnTo>
                  <a:lnTo>
                    <a:pt x="3932" y="278"/>
                  </a:lnTo>
                  <a:lnTo>
                    <a:pt x="3934" y="278"/>
                  </a:lnTo>
                  <a:lnTo>
                    <a:pt x="3934" y="276"/>
                  </a:lnTo>
                  <a:lnTo>
                    <a:pt x="3936" y="276"/>
                  </a:lnTo>
                  <a:lnTo>
                    <a:pt x="3936" y="272"/>
                  </a:lnTo>
                  <a:lnTo>
                    <a:pt x="3936" y="274"/>
                  </a:lnTo>
                  <a:lnTo>
                    <a:pt x="3934" y="274"/>
                  </a:lnTo>
                  <a:lnTo>
                    <a:pt x="3934" y="272"/>
                  </a:lnTo>
                  <a:lnTo>
                    <a:pt x="3934" y="271"/>
                  </a:lnTo>
                  <a:lnTo>
                    <a:pt x="3934" y="269"/>
                  </a:lnTo>
                  <a:lnTo>
                    <a:pt x="3934" y="271"/>
                  </a:lnTo>
                  <a:lnTo>
                    <a:pt x="3932" y="271"/>
                  </a:lnTo>
                  <a:lnTo>
                    <a:pt x="3932" y="269"/>
                  </a:lnTo>
                  <a:lnTo>
                    <a:pt x="3932" y="267"/>
                  </a:lnTo>
                  <a:lnTo>
                    <a:pt x="3932" y="265"/>
                  </a:lnTo>
                  <a:lnTo>
                    <a:pt x="3934" y="261"/>
                  </a:lnTo>
                  <a:lnTo>
                    <a:pt x="3934" y="259"/>
                  </a:lnTo>
                  <a:lnTo>
                    <a:pt x="3934" y="257"/>
                  </a:lnTo>
                  <a:lnTo>
                    <a:pt x="3934" y="255"/>
                  </a:lnTo>
                  <a:lnTo>
                    <a:pt x="3936" y="255"/>
                  </a:lnTo>
                  <a:lnTo>
                    <a:pt x="3934" y="255"/>
                  </a:lnTo>
                  <a:lnTo>
                    <a:pt x="3934" y="253"/>
                  </a:lnTo>
                  <a:lnTo>
                    <a:pt x="3934" y="248"/>
                  </a:lnTo>
                  <a:lnTo>
                    <a:pt x="3936" y="246"/>
                  </a:lnTo>
                  <a:lnTo>
                    <a:pt x="3936" y="244"/>
                  </a:lnTo>
                  <a:lnTo>
                    <a:pt x="3936" y="242"/>
                  </a:lnTo>
                  <a:lnTo>
                    <a:pt x="3936" y="240"/>
                  </a:lnTo>
                  <a:lnTo>
                    <a:pt x="3934" y="240"/>
                  </a:lnTo>
                  <a:lnTo>
                    <a:pt x="3932" y="238"/>
                  </a:lnTo>
                  <a:lnTo>
                    <a:pt x="3930" y="240"/>
                  </a:lnTo>
                  <a:lnTo>
                    <a:pt x="3926" y="240"/>
                  </a:lnTo>
                  <a:lnTo>
                    <a:pt x="3926" y="242"/>
                  </a:lnTo>
                  <a:lnTo>
                    <a:pt x="3924" y="240"/>
                  </a:lnTo>
                  <a:lnTo>
                    <a:pt x="3924" y="238"/>
                  </a:lnTo>
                  <a:lnTo>
                    <a:pt x="3924" y="236"/>
                  </a:lnTo>
                  <a:lnTo>
                    <a:pt x="3924" y="234"/>
                  </a:lnTo>
                  <a:lnTo>
                    <a:pt x="3926" y="234"/>
                  </a:lnTo>
                  <a:lnTo>
                    <a:pt x="3926" y="232"/>
                  </a:lnTo>
                  <a:lnTo>
                    <a:pt x="3928" y="230"/>
                  </a:lnTo>
                  <a:lnTo>
                    <a:pt x="3928" y="228"/>
                  </a:lnTo>
                  <a:lnTo>
                    <a:pt x="3928" y="226"/>
                  </a:lnTo>
                  <a:lnTo>
                    <a:pt x="3926" y="226"/>
                  </a:lnTo>
                  <a:lnTo>
                    <a:pt x="3926" y="228"/>
                  </a:lnTo>
                  <a:lnTo>
                    <a:pt x="3926" y="230"/>
                  </a:lnTo>
                  <a:lnTo>
                    <a:pt x="3924" y="230"/>
                  </a:lnTo>
                  <a:lnTo>
                    <a:pt x="3924" y="228"/>
                  </a:lnTo>
                  <a:lnTo>
                    <a:pt x="3924" y="226"/>
                  </a:lnTo>
                  <a:lnTo>
                    <a:pt x="3928" y="223"/>
                  </a:lnTo>
                  <a:lnTo>
                    <a:pt x="3928" y="221"/>
                  </a:lnTo>
                  <a:lnTo>
                    <a:pt x="3928" y="219"/>
                  </a:lnTo>
                  <a:lnTo>
                    <a:pt x="3928" y="217"/>
                  </a:lnTo>
                  <a:lnTo>
                    <a:pt x="3930" y="217"/>
                  </a:lnTo>
                  <a:lnTo>
                    <a:pt x="3934" y="215"/>
                  </a:lnTo>
                  <a:lnTo>
                    <a:pt x="3936" y="213"/>
                  </a:lnTo>
                  <a:lnTo>
                    <a:pt x="3938" y="211"/>
                  </a:lnTo>
                  <a:lnTo>
                    <a:pt x="3940" y="209"/>
                  </a:lnTo>
                  <a:lnTo>
                    <a:pt x="3942" y="209"/>
                  </a:lnTo>
                  <a:lnTo>
                    <a:pt x="3942" y="207"/>
                  </a:lnTo>
                  <a:lnTo>
                    <a:pt x="3944" y="205"/>
                  </a:lnTo>
                  <a:lnTo>
                    <a:pt x="3946" y="205"/>
                  </a:lnTo>
                  <a:lnTo>
                    <a:pt x="3946" y="201"/>
                  </a:lnTo>
                  <a:lnTo>
                    <a:pt x="3951" y="196"/>
                  </a:lnTo>
                  <a:lnTo>
                    <a:pt x="3951" y="198"/>
                  </a:lnTo>
                  <a:lnTo>
                    <a:pt x="3951" y="196"/>
                  </a:lnTo>
                  <a:lnTo>
                    <a:pt x="3951" y="194"/>
                  </a:lnTo>
                  <a:lnTo>
                    <a:pt x="3953" y="190"/>
                  </a:lnTo>
                  <a:lnTo>
                    <a:pt x="3953" y="188"/>
                  </a:lnTo>
                  <a:lnTo>
                    <a:pt x="3955" y="186"/>
                  </a:lnTo>
                  <a:lnTo>
                    <a:pt x="3955" y="184"/>
                  </a:lnTo>
                  <a:lnTo>
                    <a:pt x="3955" y="182"/>
                  </a:lnTo>
                  <a:lnTo>
                    <a:pt x="3955" y="180"/>
                  </a:lnTo>
                  <a:lnTo>
                    <a:pt x="3957" y="178"/>
                  </a:lnTo>
                  <a:lnTo>
                    <a:pt x="3957" y="176"/>
                  </a:lnTo>
                  <a:lnTo>
                    <a:pt x="3957" y="175"/>
                  </a:lnTo>
                  <a:lnTo>
                    <a:pt x="3957" y="173"/>
                  </a:lnTo>
                  <a:lnTo>
                    <a:pt x="3957" y="169"/>
                  </a:lnTo>
                  <a:lnTo>
                    <a:pt x="3959" y="167"/>
                  </a:lnTo>
                  <a:lnTo>
                    <a:pt x="3959" y="165"/>
                  </a:lnTo>
                  <a:lnTo>
                    <a:pt x="3959" y="163"/>
                  </a:lnTo>
                  <a:lnTo>
                    <a:pt x="3959" y="161"/>
                  </a:lnTo>
                  <a:lnTo>
                    <a:pt x="3959" y="159"/>
                  </a:lnTo>
                  <a:lnTo>
                    <a:pt x="3959" y="157"/>
                  </a:lnTo>
                  <a:lnTo>
                    <a:pt x="3959" y="155"/>
                  </a:lnTo>
                  <a:lnTo>
                    <a:pt x="3961" y="155"/>
                  </a:lnTo>
                  <a:lnTo>
                    <a:pt x="3961" y="153"/>
                  </a:lnTo>
                  <a:lnTo>
                    <a:pt x="3961" y="152"/>
                  </a:lnTo>
                  <a:lnTo>
                    <a:pt x="3961" y="150"/>
                  </a:lnTo>
                  <a:lnTo>
                    <a:pt x="3961" y="148"/>
                  </a:lnTo>
                  <a:lnTo>
                    <a:pt x="3961" y="146"/>
                  </a:lnTo>
                  <a:lnTo>
                    <a:pt x="3963" y="146"/>
                  </a:lnTo>
                  <a:lnTo>
                    <a:pt x="3961" y="144"/>
                  </a:lnTo>
                  <a:lnTo>
                    <a:pt x="3963" y="144"/>
                  </a:lnTo>
                  <a:lnTo>
                    <a:pt x="3965" y="140"/>
                  </a:lnTo>
                  <a:lnTo>
                    <a:pt x="3967" y="138"/>
                  </a:lnTo>
                  <a:lnTo>
                    <a:pt x="3967" y="136"/>
                  </a:lnTo>
                  <a:lnTo>
                    <a:pt x="3967" y="134"/>
                  </a:lnTo>
                  <a:lnTo>
                    <a:pt x="3967" y="130"/>
                  </a:lnTo>
                  <a:lnTo>
                    <a:pt x="3969" y="130"/>
                  </a:lnTo>
                  <a:lnTo>
                    <a:pt x="3969" y="129"/>
                  </a:lnTo>
                  <a:lnTo>
                    <a:pt x="3971" y="129"/>
                  </a:lnTo>
                  <a:lnTo>
                    <a:pt x="3974" y="129"/>
                  </a:lnTo>
                  <a:lnTo>
                    <a:pt x="3974" y="130"/>
                  </a:lnTo>
                  <a:lnTo>
                    <a:pt x="3971" y="132"/>
                  </a:lnTo>
                  <a:lnTo>
                    <a:pt x="3971" y="134"/>
                  </a:lnTo>
                  <a:lnTo>
                    <a:pt x="3972" y="134"/>
                  </a:lnTo>
                  <a:lnTo>
                    <a:pt x="3976" y="134"/>
                  </a:lnTo>
                  <a:lnTo>
                    <a:pt x="3980" y="132"/>
                  </a:lnTo>
                  <a:lnTo>
                    <a:pt x="3988" y="134"/>
                  </a:lnTo>
                  <a:lnTo>
                    <a:pt x="3995" y="132"/>
                  </a:lnTo>
                  <a:lnTo>
                    <a:pt x="3997" y="132"/>
                  </a:lnTo>
                  <a:lnTo>
                    <a:pt x="3999" y="132"/>
                  </a:lnTo>
                  <a:lnTo>
                    <a:pt x="4001" y="132"/>
                  </a:lnTo>
                  <a:lnTo>
                    <a:pt x="4003" y="132"/>
                  </a:lnTo>
                  <a:lnTo>
                    <a:pt x="4005" y="134"/>
                  </a:lnTo>
                  <a:lnTo>
                    <a:pt x="4009" y="136"/>
                  </a:lnTo>
                  <a:lnTo>
                    <a:pt x="4011" y="136"/>
                  </a:lnTo>
                  <a:lnTo>
                    <a:pt x="4009" y="136"/>
                  </a:lnTo>
                  <a:lnTo>
                    <a:pt x="4009" y="138"/>
                  </a:lnTo>
                  <a:lnTo>
                    <a:pt x="4007" y="136"/>
                  </a:lnTo>
                  <a:lnTo>
                    <a:pt x="4007" y="138"/>
                  </a:lnTo>
                  <a:lnTo>
                    <a:pt x="4009" y="138"/>
                  </a:lnTo>
                  <a:lnTo>
                    <a:pt x="4013" y="136"/>
                  </a:lnTo>
                  <a:lnTo>
                    <a:pt x="4015" y="138"/>
                  </a:lnTo>
                  <a:lnTo>
                    <a:pt x="4019" y="138"/>
                  </a:lnTo>
                  <a:lnTo>
                    <a:pt x="4020" y="142"/>
                  </a:lnTo>
                  <a:lnTo>
                    <a:pt x="4022" y="144"/>
                  </a:lnTo>
                  <a:lnTo>
                    <a:pt x="4022" y="146"/>
                  </a:lnTo>
                  <a:lnTo>
                    <a:pt x="4022" y="148"/>
                  </a:lnTo>
                  <a:lnTo>
                    <a:pt x="4022" y="150"/>
                  </a:lnTo>
                  <a:lnTo>
                    <a:pt x="4022" y="152"/>
                  </a:lnTo>
                  <a:lnTo>
                    <a:pt x="4024" y="153"/>
                  </a:lnTo>
                  <a:lnTo>
                    <a:pt x="4022" y="153"/>
                  </a:lnTo>
                  <a:lnTo>
                    <a:pt x="4022" y="155"/>
                  </a:lnTo>
                  <a:lnTo>
                    <a:pt x="4022" y="159"/>
                  </a:lnTo>
                  <a:lnTo>
                    <a:pt x="4022" y="163"/>
                  </a:lnTo>
                  <a:lnTo>
                    <a:pt x="4024" y="163"/>
                  </a:lnTo>
                  <a:lnTo>
                    <a:pt x="4024" y="165"/>
                  </a:lnTo>
                  <a:lnTo>
                    <a:pt x="4024" y="167"/>
                  </a:lnTo>
                  <a:lnTo>
                    <a:pt x="4022" y="167"/>
                  </a:lnTo>
                  <a:lnTo>
                    <a:pt x="4022" y="169"/>
                  </a:lnTo>
                  <a:lnTo>
                    <a:pt x="4022" y="171"/>
                  </a:lnTo>
                  <a:lnTo>
                    <a:pt x="4022" y="173"/>
                  </a:lnTo>
                  <a:lnTo>
                    <a:pt x="4022" y="175"/>
                  </a:lnTo>
                  <a:lnTo>
                    <a:pt x="4020" y="175"/>
                  </a:lnTo>
                  <a:lnTo>
                    <a:pt x="4019" y="176"/>
                  </a:lnTo>
                  <a:lnTo>
                    <a:pt x="4019" y="178"/>
                  </a:lnTo>
                  <a:lnTo>
                    <a:pt x="4019" y="182"/>
                  </a:lnTo>
                  <a:lnTo>
                    <a:pt x="4019" y="184"/>
                  </a:lnTo>
                  <a:lnTo>
                    <a:pt x="4019" y="186"/>
                  </a:lnTo>
                  <a:lnTo>
                    <a:pt x="4017" y="186"/>
                  </a:lnTo>
                  <a:lnTo>
                    <a:pt x="4015" y="188"/>
                  </a:lnTo>
                  <a:lnTo>
                    <a:pt x="4015" y="190"/>
                  </a:lnTo>
                  <a:lnTo>
                    <a:pt x="4015" y="192"/>
                  </a:lnTo>
                  <a:lnTo>
                    <a:pt x="4017" y="194"/>
                  </a:lnTo>
                  <a:lnTo>
                    <a:pt x="4015" y="196"/>
                  </a:lnTo>
                  <a:lnTo>
                    <a:pt x="4013" y="196"/>
                  </a:lnTo>
                  <a:lnTo>
                    <a:pt x="4013" y="198"/>
                  </a:lnTo>
                  <a:lnTo>
                    <a:pt x="4013" y="200"/>
                  </a:lnTo>
                  <a:lnTo>
                    <a:pt x="4013" y="201"/>
                  </a:lnTo>
                  <a:lnTo>
                    <a:pt x="4011" y="201"/>
                  </a:lnTo>
                  <a:lnTo>
                    <a:pt x="4009" y="201"/>
                  </a:lnTo>
                  <a:lnTo>
                    <a:pt x="4009" y="203"/>
                  </a:lnTo>
                  <a:lnTo>
                    <a:pt x="4007" y="203"/>
                  </a:lnTo>
                  <a:lnTo>
                    <a:pt x="4007" y="205"/>
                  </a:lnTo>
                  <a:lnTo>
                    <a:pt x="4007" y="207"/>
                  </a:lnTo>
                  <a:lnTo>
                    <a:pt x="4007" y="209"/>
                  </a:lnTo>
                  <a:lnTo>
                    <a:pt x="4007" y="211"/>
                  </a:lnTo>
                  <a:lnTo>
                    <a:pt x="4009" y="211"/>
                  </a:lnTo>
                  <a:lnTo>
                    <a:pt x="4011" y="217"/>
                  </a:lnTo>
                  <a:lnTo>
                    <a:pt x="4019" y="223"/>
                  </a:lnTo>
                  <a:lnTo>
                    <a:pt x="4020" y="224"/>
                  </a:lnTo>
                  <a:lnTo>
                    <a:pt x="4020" y="226"/>
                  </a:lnTo>
                  <a:lnTo>
                    <a:pt x="4020" y="228"/>
                  </a:lnTo>
                  <a:lnTo>
                    <a:pt x="4020" y="230"/>
                  </a:lnTo>
                  <a:lnTo>
                    <a:pt x="4020" y="232"/>
                  </a:lnTo>
                  <a:lnTo>
                    <a:pt x="4022" y="234"/>
                  </a:lnTo>
                  <a:lnTo>
                    <a:pt x="4022" y="236"/>
                  </a:lnTo>
                  <a:lnTo>
                    <a:pt x="4022" y="238"/>
                  </a:lnTo>
                  <a:lnTo>
                    <a:pt x="4022" y="240"/>
                  </a:lnTo>
                  <a:lnTo>
                    <a:pt x="4022" y="242"/>
                  </a:lnTo>
                  <a:lnTo>
                    <a:pt x="4022" y="244"/>
                  </a:lnTo>
                  <a:lnTo>
                    <a:pt x="4022" y="246"/>
                  </a:lnTo>
                  <a:lnTo>
                    <a:pt x="4020" y="248"/>
                  </a:lnTo>
                  <a:lnTo>
                    <a:pt x="4020" y="249"/>
                  </a:lnTo>
                  <a:lnTo>
                    <a:pt x="4020" y="251"/>
                  </a:lnTo>
                  <a:lnTo>
                    <a:pt x="4022" y="251"/>
                  </a:lnTo>
                  <a:lnTo>
                    <a:pt x="4022" y="253"/>
                  </a:lnTo>
                  <a:lnTo>
                    <a:pt x="4022" y="255"/>
                  </a:lnTo>
                  <a:lnTo>
                    <a:pt x="4022" y="259"/>
                  </a:lnTo>
                  <a:lnTo>
                    <a:pt x="4020" y="259"/>
                  </a:lnTo>
                  <a:lnTo>
                    <a:pt x="4020" y="261"/>
                  </a:lnTo>
                  <a:lnTo>
                    <a:pt x="4017" y="265"/>
                  </a:lnTo>
                  <a:lnTo>
                    <a:pt x="4017" y="267"/>
                  </a:lnTo>
                  <a:lnTo>
                    <a:pt x="4020" y="269"/>
                  </a:lnTo>
                  <a:lnTo>
                    <a:pt x="4020" y="271"/>
                  </a:lnTo>
                  <a:lnTo>
                    <a:pt x="4019" y="272"/>
                  </a:lnTo>
                  <a:lnTo>
                    <a:pt x="4019" y="274"/>
                  </a:lnTo>
                  <a:lnTo>
                    <a:pt x="4019" y="276"/>
                  </a:lnTo>
                  <a:lnTo>
                    <a:pt x="4019" y="278"/>
                  </a:lnTo>
                  <a:lnTo>
                    <a:pt x="4019" y="280"/>
                  </a:lnTo>
                  <a:lnTo>
                    <a:pt x="4020" y="282"/>
                  </a:lnTo>
                  <a:lnTo>
                    <a:pt x="4020" y="284"/>
                  </a:lnTo>
                  <a:lnTo>
                    <a:pt x="4020" y="286"/>
                  </a:lnTo>
                  <a:lnTo>
                    <a:pt x="4020" y="288"/>
                  </a:lnTo>
                  <a:lnTo>
                    <a:pt x="4020" y="290"/>
                  </a:lnTo>
                  <a:lnTo>
                    <a:pt x="4019" y="292"/>
                  </a:lnTo>
                  <a:lnTo>
                    <a:pt x="4019" y="294"/>
                  </a:lnTo>
                  <a:lnTo>
                    <a:pt x="4019" y="295"/>
                  </a:lnTo>
                  <a:lnTo>
                    <a:pt x="4020" y="301"/>
                  </a:lnTo>
                  <a:lnTo>
                    <a:pt x="4020" y="303"/>
                  </a:lnTo>
                  <a:lnTo>
                    <a:pt x="4020" y="305"/>
                  </a:lnTo>
                  <a:lnTo>
                    <a:pt x="4019" y="305"/>
                  </a:lnTo>
                  <a:lnTo>
                    <a:pt x="4019" y="307"/>
                  </a:lnTo>
                  <a:lnTo>
                    <a:pt x="4020" y="307"/>
                  </a:lnTo>
                  <a:lnTo>
                    <a:pt x="4020" y="309"/>
                  </a:lnTo>
                  <a:lnTo>
                    <a:pt x="4020" y="311"/>
                  </a:lnTo>
                  <a:lnTo>
                    <a:pt x="4020" y="313"/>
                  </a:lnTo>
                  <a:lnTo>
                    <a:pt x="4019" y="313"/>
                  </a:lnTo>
                  <a:lnTo>
                    <a:pt x="4019" y="315"/>
                  </a:lnTo>
                  <a:lnTo>
                    <a:pt x="4019" y="317"/>
                  </a:lnTo>
                  <a:lnTo>
                    <a:pt x="4017" y="317"/>
                  </a:lnTo>
                  <a:lnTo>
                    <a:pt x="4019" y="319"/>
                  </a:lnTo>
                  <a:lnTo>
                    <a:pt x="4019" y="320"/>
                  </a:lnTo>
                  <a:lnTo>
                    <a:pt x="4019" y="324"/>
                  </a:lnTo>
                  <a:lnTo>
                    <a:pt x="4019" y="326"/>
                  </a:lnTo>
                  <a:lnTo>
                    <a:pt x="4020" y="330"/>
                  </a:lnTo>
                  <a:lnTo>
                    <a:pt x="4024" y="332"/>
                  </a:lnTo>
                  <a:lnTo>
                    <a:pt x="4026" y="334"/>
                  </a:lnTo>
                  <a:lnTo>
                    <a:pt x="4034" y="342"/>
                  </a:lnTo>
                  <a:lnTo>
                    <a:pt x="4036" y="343"/>
                  </a:lnTo>
                  <a:lnTo>
                    <a:pt x="4036" y="345"/>
                  </a:lnTo>
                  <a:lnTo>
                    <a:pt x="4036" y="347"/>
                  </a:lnTo>
                  <a:lnTo>
                    <a:pt x="4036" y="349"/>
                  </a:lnTo>
                  <a:lnTo>
                    <a:pt x="4036" y="347"/>
                  </a:lnTo>
                  <a:lnTo>
                    <a:pt x="4036" y="345"/>
                  </a:lnTo>
                  <a:lnTo>
                    <a:pt x="4034" y="347"/>
                  </a:lnTo>
                  <a:lnTo>
                    <a:pt x="4032" y="349"/>
                  </a:lnTo>
                  <a:lnTo>
                    <a:pt x="4032" y="351"/>
                  </a:lnTo>
                  <a:lnTo>
                    <a:pt x="4030" y="353"/>
                  </a:lnTo>
                  <a:lnTo>
                    <a:pt x="4028" y="357"/>
                  </a:lnTo>
                  <a:lnTo>
                    <a:pt x="4028" y="359"/>
                  </a:lnTo>
                  <a:lnTo>
                    <a:pt x="4028" y="361"/>
                  </a:lnTo>
                  <a:lnTo>
                    <a:pt x="4028" y="363"/>
                  </a:lnTo>
                  <a:lnTo>
                    <a:pt x="4026" y="363"/>
                  </a:lnTo>
                  <a:lnTo>
                    <a:pt x="4028" y="363"/>
                  </a:lnTo>
                  <a:lnTo>
                    <a:pt x="4028" y="365"/>
                  </a:lnTo>
                  <a:lnTo>
                    <a:pt x="4028" y="367"/>
                  </a:lnTo>
                  <a:lnTo>
                    <a:pt x="4030" y="368"/>
                  </a:lnTo>
                  <a:lnTo>
                    <a:pt x="4028" y="370"/>
                  </a:lnTo>
                  <a:lnTo>
                    <a:pt x="4030" y="372"/>
                  </a:lnTo>
                  <a:lnTo>
                    <a:pt x="4028" y="374"/>
                  </a:lnTo>
                  <a:lnTo>
                    <a:pt x="4026" y="374"/>
                  </a:lnTo>
                  <a:lnTo>
                    <a:pt x="4028" y="376"/>
                  </a:lnTo>
                  <a:lnTo>
                    <a:pt x="4028" y="378"/>
                  </a:lnTo>
                  <a:lnTo>
                    <a:pt x="4028" y="380"/>
                  </a:lnTo>
                  <a:lnTo>
                    <a:pt x="4028" y="378"/>
                  </a:lnTo>
                  <a:lnTo>
                    <a:pt x="4026" y="378"/>
                  </a:lnTo>
                  <a:lnTo>
                    <a:pt x="4026" y="380"/>
                  </a:lnTo>
                  <a:lnTo>
                    <a:pt x="4024" y="380"/>
                  </a:lnTo>
                  <a:lnTo>
                    <a:pt x="4024" y="382"/>
                  </a:lnTo>
                  <a:lnTo>
                    <a:pt x="4022" y="382"/>
                  </a:lnTo>
                  <a:lnTo>
                    <a:pt x="4020" y="382"/>
                  </a:lnTo>
                  <a:lnTo>
                    <a:pt x="4019" y="384"/>
                  </a:lnTo>
                  <a:lnTo>
                    <a:pt x="4019" y="386"/>
                  </a:lnTo>
                  <a:lnTo>
                    <a:pt x="4019" y="388"/>
                  </a:lnTo>
                  <a:lnTo>
                    <a:pt x="4017" y="390"/>
                  </a:lnTo>
                  <a:lnTo>
                    <a:pt x="4017" y="391"/>
                  </a:lnTo>
                  <a:lnTo>
                    <a:pt x="4017" y="393"/>
                  </a:lnTo>
                  <a:lnTo>
                    <a:pt x="4017" y="395"/>
                  </a:lnTo>
                  <a:lnTo>
                    <a:pt x="4015" y="395"/>
                  </a:lnTo>
                  <a:lnTo>
                    <a:pt x="4013" y="395"/>
                  </a:lnTo>
                  <a:lnTo>
                    <a:pt x="4011" y="395"/>
                  </a:lnTo>
                  <a:lnTo>
                    <a:pt x="4011" y="397"/>
                  </a:lnTo>
                  <a:lnTo>
                    <a:pt x="4011" y="399"/>
                  </a:lnTo>
                  <a:lnTo>
                    <a:pt x="4013" y="399"/>
                  </a:lnTo>
                  <a:lnTo>
                    <a:pt x="4013" y="401"/>
                  </a:lnTo>
                  <a:lnTo>
                    <a:pt x="4013" y="403"/>
                  </a:lnTo>
                  <a:lnTo>
                    <a:pt x="4013" y="401"/>
                  </a:lnTo>
                  <a:lnTo>
                    <a:pt x="4013" y="403"/>
                  </a:lnTo>
                  <a:lnTo>
                    <a:pt x="4009" y="403"/>
                  </a:lnTo>
                  <a:lnTo>
                    <a:pt x="4011" y="405"/>
                  </a:lnTo>
                  <a:lnTo>
                    <a:pt x="4011" y="407"/>
                  </a:lnTo>
                  <a:lnTo>
                    <a:pt x="4009" y="407"/>
                  </a:lnTo>
                  <a:lnTo>
                    <a:pt x="4009" y="409"/>
                  </a:lnTo>
                  <a:lnTo>
                    <a:pt x="4007" y="409"/>
                  </a:lnTo>
                  <a:lnTo>
                    <a:pt x="4007" y="411"/>
                  </a:lnTo>
                  <a:lnTo>
                    <a:pt x="4005" y="413"/>
                  </a:lnTo>
                  <a:lnTo>
                    <a:pt x="4005" y="411"/>
                  </a:lnTo>
                  <a:lnTo>
                    <a:pt x="4003" y="411"/>
                  </a:lnTo>
                  <a:lnTo>
                    <a:pt x="4003" y="413"/>
                  </a:lnTo>
                  <a:lnTo>
                    <a:pt x="4001" y="411"/>
                  </a:lnTo>
                  <a:lnTo>
                    <a:pt x="4001" y="409"/>
                  </a:lnTo>
                  <a:lnTo>
                    <a:pt x="3999" y="409"/>
                  </a:lnTo>
                  <a:lnTo>
                    <a:pt x="3999" y="411"/>
                  </a:lnTo>
                  <a:lnTo>
                    <a:pt x="4001" y="411"/>
                  </a:lnTo>
                  <a:lnTo>
                    <a:pt x="4001" y="413"/>
                  </a:lnTo>
                  <a:lnTo>
                    <a:pt x="4003" y="415"/>
                  </a:lnTo>
                  <a:lnTo>
                    <a:pt x="4001" y="415"/>
                  </a:lnTo>
                  <a:lnTo>
                    <a:pt x="4001" y="416"/>
                  </a:lnTo>
                  <a:lnTo>
                    <a:pt x="4003" y="416"/>
                  </a:lnTo>
                  <a:lnTo>
                    <a:pt x="4003" y="418"/>
                  </a:lnTo>
                  <a:lnTo>
                    <a:pt x="4003" y="420"/>
                  </a:lnTo>
                  <a:lnTo>
                    <a:pt x="4003" y="422"/>
                  </a:lnTo>
                  <a:lnTo>
                    <a:pt x="4001" y="424"/>
                  </a:lnTo>
                  <a:lnTo>
                    <a:pt x="3999" y="422"/>
                  </a:lnTo>
                  <a:lnTo>
                    <a:pt x="3999" y="424"/>
                  </a:lnTo>
                  <a:lnTo>
                    <a:pt x="3997" y="424"/>
                  </a:lnTo>
                  <a:lnTo>
                    <a:pt x="3997" y="422"/>
                  </a:lnTo>
                  <a:lnTo>
                    <a:pt x="3997" y="424"/>
                  </a:lnTo>
                  <a:lnTo>
                    <a:pt x="3995" y="424"/>
                  </a:lnTo>
                  <a:lnTo>
                    <a:pt x="3995" y="426"/>
                  </a:lnTo>
                  <a:lnTo>
                    <a:pt x="3994" y="426"/>
                  </a:lnTo>
                  <a:lnTo>
                    <a:pt x="3994" y="428"/>
                  </a:lnTo>
                  <a:lnTo>
                    <a:pt x="3990" y="428"/>
                  </a:lnTo>
                  <a:lnTo>
                    <a:pt x="3984" y="426"/>
                  </a:lnTo>
                  <a:lnTo>
                    <a:pt x="3984" y="424"/>
                  </a:lnTo>
                  <a:lnTo>
                    <a:pt x="3982" y="424"/>
                  </a:lnTo>
                  <a:lnTo>
                    <a:pt x="3984" y="422"/>
                  </a:lnTo>
                  <a:lnTo>
                    <a:pt x="3986" y="422"/>
                  </a:lnTo>
                  <a:lnTo>
                    <a:pt x="3988" y="422"/>
                  </a:lnTo>
                  <a:lnTo>
                    <a:pt x="3988" y="420"/>
                  </a:lnTo>
                  <a:lnTo>
                    <a:pt x="3990" y="420"/>
                  </a:lnTo>
                  <a:lnTo>
                    <a:pt x="3990" y="418"/>
                  </a:lnTo>
                  <a:lnTo>
                    <a:pt x="3988" y="418"/>
                  </a:lnTo>
                  <a:lnTo>
                    <a:pt x="3986" y="418"/>
                  </a:lnTo>
                  <a:lnTo>
                    <a:pt x="3988" y="418"/>
                  </a:lnTo>
                  <a:lnTo>
                    <a:pt x="3986" y="420"/>
                  </a:lnTo>
                  <a:lnTo>
                    <a:pt x="3984" y="422"/>
                  </a:lnTo>
                  <a:lnTo>
                    <a:pt x="3982" y="422"/>
                  </a:lnTo>
                  <a:lnTo>
                    <a:pt x="3980" y="420"/>
                  </a:lnTo>
                  <a:lnTo>
                    <a:pt x="3980" y="418"/>
                  </a:lnTo>
                  <a:lnTo>
                    <a:pt x="3978" y="416"/>
                  </a:lnTo>
                  <a:lnTo>
                    <a:pt x="3978" y="415"/>
                  </a:lnTo>
                  <a:lnTo>
                    <a:pt x="3976" y="415"/>
                  </a:lnTo>
                  <a:lnTo>
                    <a:pt x="3976" y="416"/>
                  </a:lnTo>
                  <a:lnTo>
                    <a:pt x="3974" y="416"/>
                  </a:lnTo>
                  <a:lnTo>
                    <a:pt x="3972" y="415"/>
                  </a:lnTo>
                  <a:lnTo>
                    <a:pt x="3971" y="416"/>
                  </a:lnTo>
                  <a:lnTo>
                    <a:pt x="3972" y="416"/>
                  </a:lnTo>
                  <a:lnTo>
                    <a:pt x="3969" y="416"/>
                  </a:lnTo>
                  <a:lnTo>
                    <a:pt x="3967" y="416"/>
                  </a:lnTo>
                  <a:lnTo>
                    <a:pt x="3965" y="416"/>
                  </a:lnTo>
                  <a:lnTo>
                    <a:pt x="3961" y="416"/>
                  </a:lnTo>
                  <a:lnTo>
                    <a:pt x="3963" y="416"/>
                  </a:lnTo>
                  <a:lnTo>
                    <a:pt x="3963" y="418"/>
                  </a:lnTo>
                  <a:lnTo>
                    <a:pt x="3965" y="418"/>
                  </a:lnTo>
                  <a:lnTo>
                    <a:pt x="3965" y="420"/>
                  </a:lnTo>
                  <a:lnTo>
                    <a:pt x="3965" y="422"/>
                  </a:lnTo>
                  <a:lnTo>
                    <a:pt x="3965" y="424"/>
                  </a:lnTo>
                  <a:lnTo>
                    <a:pt x="3965" y="426"/>
                  </a:lnTo>
                  <a:lnTo>
                    <a:pt x="3969" y="428"/>
                  </a:lnTo>
                  <a:lnTo>
                    <a:pt x="3971" y="428"/>
                  </a:lnTo>
                  <a:lnTo>
                    <a:pt x="3972" y="428"/>
                  </a:lnTo>
                  <a:lnTo>
                    <a:pt x="3972" y="430"/>
                  </a:lnTo>
                  <a:lnTo>
                    <a:pt x="3974" y="430"/>
                  </a:lnTo>
                  <a:lnTo>
                    <a:pt x="3976" y="432"/>
                  </a:lnTo>
                  <a:lnTo>
                    <a:pt x="3982" y="434"/>
                  </a:lnTo>
                  <a:lnTo>
                    <a:pt x="3984" y="436"/>
                  </a:lnTo>
                  <a:lnTo>
                    <a:pt x="3988" y="436"/>
                  </a:lnTo>
                  <a:lnTo>
                    <a:pt x="3992" y="434"/>
                  </a:lnTo>
                  <a:lnTo>
                    <a:pt x="3995" y="434"/>
                  </a:lnTo>
                  <a:lnTo>
                    <a:pt x="3999" y="434"/>
                  </a:lnTo>
                  <a:lnTo>
                    <a:pt x="4001" y="434"/>
                  </a:lnTo>
                  <a:lnTo>
                    <a:pt x="4003" y="436"/>
                  </a:lnTo>
                  <a:lnTo>
                    <a:pt x="4005" y="436"/>
                  </a:lnTo>
                  <a:lnTo>
                    <a:pt x="4005" y="438"/>
                  </a:lnTo>
                  <a:lnTo>
                    <a:pt x="4007" y="439"/>
                  </a:lnTo>
                  <a:lnTo>
                    <a:pt x="4009" y="439"/>
                  </a:lnTo>
                  <a:lnTo>
                    <a:pt x="4011" y="439"/>
                  </a:lnTo>
                  <a:lnTo>
                    <a:pt x="4015" y="438"/>
                  </a:lnTo>
                  <a:lnTo>
                    <a:pt x="4015" y="436"/>
                  </a:lnTo>
                  <a:lnTo>
                    <a:pt x="4017" y="436"/>
                  </a:lnTo>
                  <a:lnTo>
                    <a:pt x="4017" y="434"/>
                  </a:lnTo>
                  <a:lnTo>
                    <a:pt x="4017" y="432"/>
                  </a:lnTo>
                  <a:lnTo>
                    <a:pt x="4017" y="430"/>
                  </a:lnTo>
                  <a:lnTo>
                    <a:pt x="4017" y="428"/>
                  </a:lnTo>
                  <a:lnTo>
                    <a:pt x="4015" y="428"/>
                  </a:lnTo>
                  <a:lnTo>
                    <a:pt x="4017" y="426"/>
                  </a:lnTo>
                  <a:lnTo>
                    <a:pt x="4017" y="424"/>
                  </a:lnTo>
                  <a:lnTo>
                    <a:pt x="4019" y="424"/>
                  </a:lnTo>
                  <a:lnTo>
                    <a:pt x="4022" y="424"/>
                  </a:lnTo>
                  <a:lnTo>
                    <a:pt x="4024" y="422"/>
                  </a:lnTo>
                  <a:lnTo>
                    <a:pt x="4026" y="420"/>
                  </a:lnTo>
                  <a:lnTo>
                    <a:pt x="4026" y="418"/>
                  </a:lnTo>
                  <a:lnTo>
                    <a:pt x="4028" y="418"/>
                  </a:lnTo>
                  <a:lnTo>
                    <a:pt x="4034" y="416"/>
                  </a:lnTo>
                  <a:lnTo>
                    <a:pt x="4034" y="415"/>
                  </a:lnTo>
                  <a:lnTo>
                    <a:pt x="4036" y="413"/>
                  </a:lnTo>
                  <a:lnTo>
                    <a:pt x="4036" y="411"/>
                  </a:lnTo>
                  <a:lnTo>
                    <a:pt x="4038" y="411"/>
                  </a:lnTo>
                  <a:lnTo>
                    <a:pt x="4040" y="409"/>
                  </a:lnTo>
                  <a:lnTo>
                    <a:pt x="4040" y="407"/>
                  </a:lnTo>
                  <a:lnTo>
                    <a:pt x="4040" y="405"/>
                  </a:lnTo>
                  <a:lnTo>
                    <a:pt x="4040" y="403"/>
                  </a:lnTo>
                  <a:lnTo>
                    <a:pt x="4042" y="401"/>
                  </a:lnTo>
                  <a:lnTo>
                    <a:pt x="4042" y="399"/>
                  </a:lnTo>
                  <a:lnTo>
                    <a:pt x="4042" y="397"/>
                  </a:lnTo>
                  <a:lnTo>
                    <a:pt x="4040" y="397"/>
                  </a:lnTo>
                  <a:lnTo>
                    <a:pt x="4043" y="391"/>
                  </a:lnTo>
                  <a:lnTo>
                    <a:pt x="4049" y="386"/>
                  </a:lnTo>
                  <a:lnTo>
                    <a:pt x="4053" y="380"/>
                  </a:lnTo>
                  <a:lnTo>
                    <a:pt x="4055" y="378"/>
                  </a:lnTo>
                  <a:lnTo>
                    <a:pt x="4055" y="376"/>
                  </a:lnTo>
                  <a:lnTo>
                    <a:pt x="4055" y="372"/>
                  </a:lnTo>
                  <a:lnTo>
                    <a:pt x="4055" y="370"/>
                  </a:lnTo>
                  <a:lnTo>
                    <a:pt x="4055" y="367"/>
                  </a:lnTo>
                  <a:lnTo>
                    <a:pt x="4053" y="365"/>
                  </a:lnTo>
                  <a:lnTo>
                    <a:pt x="4053" y="363"/>
                  </a:lnTo>
                  <a:lnTo>
                    <a:pt x="4053" y="361"/>
                  </a:lnTo>
                  <a:lnTo>
                    <a:pt x="4053" y="359"/>
                  </a:lnTo>
                  <a:lnTo>
                    <a:pt x="4051" y="355"/>
                  </a:lnTo>
                  <a:lnTo>
                    <a:pt x="4047" y="351"/>
                  </a:lnTo>
                  <a:lnTo>
                    <a:pt x="4047" y="349"/>
                  </a:lnTo>
                  <a:lnTo>
                    <a:pt x="4047" y="347"/>
                  </a:lnTo>
                  <a:lnTo>
                    <a:pt x="4049" y="345"/>
                  </a:lnTo>
                  <a:lnTo>
                    <a:pt x="4049" y="343"/>
                  </a:lnTo>
                  <a:lnTo>
                    <a:pt x="4049" y="342"/>
                  </a:lnTo>
                  <a:lnTo>
                    <a:pt x="4049" y="340"/>
                  </a:lnTo>
                  <a:lnTo>
                    <a:pt x="4049" y="338"/>
                  </a:lnTo>
                  <a:lnTo>
                    <a:pt x="4049" y="336"/>
                  </a:lnTo>
                  <a:lnTo>
                    <a:pt x="4051" y="334"/>
                  </a:lnTo>
                  <a:lnTo>
                    <a:pt x="4057" y="332"/>
                  </a:lnTo>
                  <a:lnTo>
                    <a:pt x="4061" y="330"/>
                  </a:lnTo>
                  <a:lnTo>
                    <a:pt x="4067" y="328"/>
                  </a:lnTo>
                  <a:lnTo>
                    <a:pt x="4068" y="328"/>
                  </a:lnTo>
                  <a:lnTo>
                    <a:pt x="4070" y="326"/>
                  </a:lnTo>
                  <a:lnTo>
                    <a:pt x="4074" y="326"/>
                  </a:lnTo>
                  <a:lnTo>
                    <a:pt x="4076" y="324"/>
                  </a:lnTo>
                  <a:lnTo>
                    <a:pt x="4080" y="324"/>
                  </a:lnTo>
                  <a:lnTo>
                    <a:pt x="4084" y="324"/>
                  </a:lnTo>
                  <a:lnTo>
                    <a:pt x="4084" y="326"/>
                  </a:lnTo>
                  <a:lnTo>
                    <a:pt x="4084" y="328"/>
                  </a:lnTo>
                  <a:lnTo>
                    <a:pt x="4084" y="330"/>
                  </a:lnTo>
                  <a:lnTo>
                    <a:pt x="4084" y="332"/>
                  </a:lnTo>
                  <a:lnTo>
                    <a:pt x="4084" y="334"/>
                  </a:lnTo>
                  <a:lnTo>
                    <a:pt x="4088" y="338"/>
                  </a:lnTo>
                  <a:lnTo>
                    <a:pt x="4090" y="340"/>
                  </a:lnTo>
                  <a:lnTo>
                    <a:pt x="4090" y="342"/>
                  </a:lnTo>
                  <a:lnTo>
                    <a:pt x="4091" y="342"/>
                  </a:lnTo>
                  <a:lnTo>
                    <a:pt x="4091" y="343"/>
                  </a:lnTo>
                  <a:lnTo>
                    <a:pt x="4091" y="342"/>
                  </a:lnTo>
                  <a:lnTo>
                    <a:pt x="4095" y="343"/>
                  </a:lnTo>
                  <a:lnTo>
                    <a:pt x="4095" y="345"/>
                  </a:lnTo>
                  <a:lnTo>
                    <a:pt x="4093" y="345"/>
                  </a:lnTo>
                  <a:lnTo>
                    <a:pt x="4093" y="347"/>
                  </a:lnTo>
                  <a:lnTo>
                    <a:pt x="4093" y="349"/>
                  </a:lnTo>
                  <a:lnTo>
                    <a:pt x="4093" y="351"/>
                  </a:lnTo>
                  <a:lnTo>
                    <a:pt x="4093" y="353"/>
                  </a:lnTo>
                  <a:lnTo>
                    <a:pt x="4091" y="353"/>
                  </a:lnTo>
                  <a:lnTo>
                    <a:pt x="4091" y="355"/>
                  </a:lnTo>
                  <a:lnTo>
                    <a:pt x="4093" y="355"/>
                  </a:lnTo>
                  <a:lnTo>
                    <a:pt x="4093" y="357"/>
                  </a:lnTo>
                  <a:lnTo>
                    <a:pt x="4095" y="357"/>
                  </a:lnTo>
                  <a:lnTo>
                    <a:pt x="4095" y="359"/>
                  </a:lnTo>
                  <a:lnTo>
                    <a:pt x="4095" y="361"/>
                  </a:lnTo>
                  <a:lnTo>
                    <a:pt x="4093" y="361"/>
                  </a:lnTo>
                  <a:lnTo>
                    <a:pt x="4093" y="363"/>
                  </a:lnTo>
                  <a:lnTo>
                    <a:pt x="4093" y="365"/>
                  </a:lnTo>
                  <a:lnTo>
                    <a:pt x="4093" y="367"/>
                  </a:lnTo>
                  <a:lnTo>
                    <a:pt x="4093" y="368"/>
                  </a:lnTo>
                  <a:lnTo>
                    <a:pt x="4093" y="370"/>
                  </a:lnTo>
                  <a:lnTo>
                    <a:pt x="4095" y="370"/>
                  </a:lnTo>
                  <a:lnTo>
                    <a:pt x="4093" y="372"/>
                  </a:lnTo>
                  <a:lnTo>
                    <a:pt x="4093" y="374"/>
                  </a:lnTo>
                  <a:lnTo>
                    <a:pt x="4091" y="374"/>
                  </a:lnTo>
                  <a:lnTo>
                    <a:pt x="4091" y="376"/>
                  </a:lnTo>
                  <a:lnTo>
                    <a:pt x="4097" y="380"/>
                  </a:lnTo>
                  <a:lnTo>
                    <a:pt x="4097" y="382"/>
                  </a:lnTo>
                  <a:lnTo>
                    <a:pt x="4101" y="384"/>
                  </a:lnTo>
                  <a:lnTo>
                    <a:pt x="4101" y="386"/>
                  </a:lnTo>
                  <a:lnTo>
                    <a:pt x="4103" y="386"/>
                  </a:lnTo>
                  <a:lnTo>
                    <a:pt x="4105" y="386"/>
                  </a:lnTo>
                  <a:lnTo>
                    <a:pt x="4107" y="386"/>
                  </a:lnTo>
                  <a:lnTo>
                    <a:pt x="4109" y="384"/>
                  </a:lnTo>
                  <a:lnTo>
                    <a:pt x="4111" y="386"/>
                  </a:lnTo>
                  <a:lnTo>
                    <a:pt x="4113" y="386"/>
                  </a:lnTo>
                  <a:lnTo>
                    <a:pt x="4115" y="386"/>
                  </a:lnTo>
                  <a:lnTo>
                    <a:pt x="4115" y="384"/>
                  </a:lnTo>
                  <a:lnTo>
                    <a:pt x="4116" y="384"/>
                  </a:lnTo>
                  <a:lnTo>
                    <a:pt x="4118" y="384"/>
                  </a:lnTo>
                  <a:lnTo>
                    <a:pt x="4120" y="386"/>
                  </a:lnTo>
                  <a:lnTo>
                    <a:pt x="4122" y="386"/>
                  </a:lnTo>
                  <a:lnTo>
                    <a:pt x="4122" y="384"/>
                  </a:lnTo>
                  <a:lnTo>
                    <a:pt x="4120" y="384"/>
                  </a:lnTo>
                  <a:lnTo>
                    <a:pt x="4118" y="384"/>
                  </a:lnTo>
                  <a:lnTo>
                    <a:pt x="4118" y="382"/>
                  </a:lnTo>
                  <a:lnTo>
                    <a:pt x="4116" y="382"/>
                  </a:lnTo>
                  <a:lnTo>
                    <a:pt x="4116" y="384"/>
                  </a:lnTo>
                  <a:lnTo>
                    <a:pt x="4115" y="384"/>
                  </a:lnTo>
                  <a:lnTo>
                    <a:pt x="4113" y="384"/>
                  </a:lnTo>
                  <a:lnTo>
                    <a:pt x="4113" y="382"/>
                  </a:lnTo>
                  <a:lnTo>
                    <a:pt x="4115" y="382"/>
                  </a:lnTo>
                  <a:lnTo>
                    <a:pt x="4115" y="380"/>
                  </a:lnTo>
                  <a:lnTo>
                    <a:pt x="4113" y="382"/>
                  </a:lnTo>
                  <a:lnTo>
                    <a:pt x="4113" y="380"/>
                  </a:lnTo>
                  <a:lnTo>
                    <a:pt x="4113" y="382"/>
                  </a:lnTo>
                  <a:lnTo>
                    <a:pt x="4111" y="382"/>
                  </a:lnTo>
                  <a:lnTo>
                    <a:pt x="4111" y="380"/>
                  </a:lnTo>
                  <a:lnTo>
                    <a:pt x="4109" y="382"/>
                  </a:lnTo>
                  <a:lnTo>
                    <a:pt x="4107" y="382"/>
                  </a:lnTo>
                  <a:lnTo>
                    <a:pt x="4105" y="380"/>
                  </a:lnTo>
                  <a:lnTo>
                    <a:pt x="4103" y="380"/>
                  </a:lnTo>
                  <a:lnTo>
                    <a:pt x="4105" y="378"/>
                  </a:lnTo>
                  <a:lnTo>
                    <a:pt x="4103" y="378"/>
                  </a:lnTo>
                  <a:lnTo>
                    <a:pt x="4103" y="376"/>
                  </a:lnTo>
                  <a:lnTo>
                    <a:pt x="4101" y="376"/>
                  </a:lnTo>
                  <a:lnTo>
                    <a:pt x="4101" y="378"/>
                  </a:lnTo>
                  <a:lnTo>
                    <a:pt x="4099" y="378"/>
                  </a:lnTo>
                  <a:lnTo>
                    <a:pt x="4097" y="378"/>
                  </a:lnTo>
                  <a:lnTo>
                    <a:pt x="4097" y="376"/>
                  </a:lnTo>
                  <a:lnTo>
                    <a:pt x="4097" y="374"/>
                  </a:lnTo>
                  <a:lnTo>
                    <a:pt x="4097" y="372"/>
                  </a:lnTo>
                  <a:lnTo>
                    <a:pt x="4097" y="370"/>
                  </a:lnTo>
                  <a:lnTo>
                    <a:pt x="4099" y="370"/>
                  </a:lnTo>
                  <a:lnTo>
                    <a:pt x="4099" y="368"/>
                  </a:lnTo>
                  <a:lnTo>
                    <a:pt x="4097" y="368"/>
                  </a:lnTo>
                  <a:lnTo>
                    <a:pt x="4097" y="367"/>
                  </a:lnTo>
                  <a:lnTo>
                    <a:pt x="4097" y="365"/>
                  </a:lnTo>
                  <a:lnTo>
                    <a:pt x="4097" y="363"/>
                  </a:lnTo>
                  <a:lnTo>
                    <a:pt x="4097" y="361"/>
                  </a:lnTo>
                  <a:lnTo>
                    <a:pt x="4099" y="361"/>
                  </a:lnTo>
                  <a:lnTo>
                    <a:pt x="4101" y="359"/>
                  </a:lnTo>
                  <a:lnTo>
                    <a:pt x="4101" y="357"/>
                  </a:lnTo>
                  <a:lnTo>
                    <a:pt x="4103" y="357"/>
                  </a:lnTo>
                  <a:lnTo>
                    <a:pt x="4105" y="357"/>
                  </a:lnTo>
                  <a:lnTo>
                    <a:pt x="4107" y="357"/>
                  </a:lnTo>
                  <a:lnTo>
                    <a:pt x="4109" y="357"/>
                  </a:lnTo>
                  <a:lnTo>
                    <a:pt x="4109" y="355"/>
                  </a:lnTo>
                  <a:lnTo>
                    <a:pt x="4107" y="353"/>
                  </a:lnTo>
                  <a:lnTo>
                    <a:pt x="4107" y="351"/>
                  </a:lnTo>
                  <a:lnTo>
                    <a:pt x="4105" y="351"/>
                  </a:lnTo>
                  <a:lnTo>
                    <a:pt x="4105" y="349"/>
                  </a:lnTo>
                  <a:lnTo>
                    <a:pt x="4105" y="347"/>
                  </a:lnTo>
                  <a:lnTo>
                    <a:pt x="4105" y="345"/>
                  </a:lnTo>
                  <a:lnTo>
                    <a:pt x="4103" y="343"/>
                  </a:lnTo>
                  <a:lnTo>
                    <a:pt x="4103" y="345"/>
                  </a:lnTo>
                  <a:lnTo>
                    <a:pt x="4101" y="343"/>
                  </a:lnTo>
                  <a:lnTo>
                    <a:pt x="4101" y="342"/>
                  </a:lnTo>
                  <a:lnTo>
                    <a:pt x="4101" y="340"/>
                  </a:lnTo>
                  <a:lnTo>
                    <a:pt x="4101" y="338"/>
                  </a:lnTo>
                  <a:lnTo>
                    <a:pt x="4101" y="336"/>
                  </a:lnTo>
                  <a:lnTo>
                    <a:pt x="4101" y="334"/>
                  </a:lnTo>
                  <a:lnTo>
                    <a:pt x="4101" y="332"/>
                  </a:lnTo>
                  <a:lnTo>
                    <a:pt x="4101" y="330"/>
                  </a:lnTo>
                  <a:lnTo>
                    <a:pt x="4101" y="328"/>
                  </a:lnTo>
                  <a:lnTo>
                    <a:pt x="4099" y="328"/>
                  </a:lnTo>
                  <a:lnTo>
                    <a:pt x="4099" y="326"/>
                  </a:lnTo>
                  <a:lnTo>
                    <a:pt x="4095" y="326"/>
                  </a:lnTo>
                  <a:lnTo>
                    <a:pt x="4093" y="324"/>
                  </a:lnTo>
                  <a:lnTo>
                    <a:pt x="4088" y="322"/>
                  </a:lnTo>
                  <a:lnTo>
                    <a:pt x="4088" y="320"/>
                  </a:lnTo>
                  <a:lnTo>
                    <a:pt x="4086" y="320"/>
                  </a:lnTo>
                  <a:lnTo>
                    <a:pt x="4086" y="319"/>
                  </a:lnTo>
                  <a:lnTo>
                    <a:pt x="4084" y="317"/>
                  </a:lnTo>
                  <a:lnTo>
                    <a:pt x="4082" y="319"/>
                  </a:lnTo>
                  <a:lnTo>
                    <a:pt x="4080" y="317"/>
                  </a:lnTo>
                  <a:lnTo>
                    <a:pt x="4078" y="315"/>
                  </a:lnTo>
                  <a:lnTo>
                    <a:pt x="4076" y="315"/>
                  </a:lnTo>
                  <a:lnTo>
                    <a:pt x="4074" y="313"/>
                  </a:lnTo>
                  <a:lnTo>
                    <a:pt x="4070" y="313"/>
                  </a:lnTo>
                  <a:lnTo>
                    <a:pt x="4067" y="313"/>
                  </a:lnTo>
                  <a:lnTo>
                    <a:pt x="4065" y="313"/>
                  </a:lnTo>
                  <a:lnTo>
                    <a:pt x="4063" y="315"/>
                  </a:lnTo>
                  <a:lnTo>
                    <a:pt x="4061" y="317"/>
                  </a:lnTo>
                  <a:lnTo>
                    <a:pt x="4059" y="317"/>
                  </a:lnTo>
                  <a:lnTo>
                    <a:pt x="4059" y="319"/>
                  </a:lnTo>
                  <a:lnTo>
                    <a:pt x="4061" y="319"/>
                  </a:lnTo>
                  <a:lnTo>
                    <a:pt x="4059" y="319"/>
                  </a:lnTo>
                  <a:lnTo>
                    <a:pt x="4057" y="319"/>
                  </a:lnTo>
                  <a:lnTo>
                    <a:pt x="4055" y="320"/>
                  </a:lnTo>
                  <a:lnTo>
                    <a:pt x="4053" y="320"/>
                  </a:lnTo>
                  <a:lnTo>
                    <a:pt x="4049" y="319"/>
                  </a:lnTo>
                  <a:lnTo>
                    <a:pt x="4047" y="317"/>
                  </a:lnTo>
                  <a:lnTo>
                    <a:pt x="4045" y="317"/>
                  </a:lnTo>
                  <a:lnTo>
                    <a:pt x="4042" y="320"/>
                  </a:lnTo>
                  <a:lnTo>
                    <a:pt x="4040" y="320"/>
                  </a:lnTo>
                  <a:lnTo>
                    <a:pt x="4040" y="319"/>
                  </a:lnTo>
                  <a:lnTo>
                    <a:pt x="4038" y="317"/>
                  </a:lnTo>
                  <a:lnTo>
                    <a:pt x="4038" y="315"/>
                  </a:lnTo>
                  <a:lnTo>
                    <a:pt x="4038" y="313"/>
                  </a:lnTo>
                  <a:lnTo>
                    <a:pt x="4040" y="311"/>
                  </a:lnTo>
                  <a:lnTo>
                    <a:pt x="4040" y="309"/>
                  </a:lnTo>
                  <a:lnTo>
                    <a:pt x="4040" y="305"/>
                  </a:lnTo>
                  <a:lnTo>
                    <a:pt x="4040" y="301"/>
                  </a:lnTo>
                  <a:lnTo>
                    <a:pt x="4038" y="297"/>
                  </a:lnTo>
                  <a:lnTo>
                    <a:pt x="4036" y="295"/>
                  </a:lnTo>
                  <a:lnTo>
                    <a:pt x="4036" y="294"/>
                  </a:lnTo>
                  <a:lnTo>
                    <a:pt x="4034" y="292"/>
                  </a:lnTo>
                  <a:lnTo>
                    <a:pt x="4034" y="290"/>
                  </a:lnTo>
                  <a:lnTo>
                    <a:pt x="4034" y="288"/>
                  </a:lnTo>
                  <a:lnTo>
                    <a:pt x="4036" y="286"/>
                  </a:lnTo>
                  <a:lnTo>
                    <a:pt x="4036" y="284"/>
                  </a:lnTo>
                  <a:lnTo>
                    <a:pt x="4036" y="282"/>
                  </a:lnTo>
                  <a:lnTo>
                    <a:pt x="4038" y="280"/>
                  </a:lnTo>
                  <a:lnTo>
                    <a:pt x="4038" y="278"/>
                  </a:lnTo>
                  <a:lnTo>
                    <a:pt x="4038" y="274"/>
                  </a:lnTo>
                  <a:lnTo>
                    <a:pt x="4038" y="272"/>
                  </a:lnTo>
                  <a:lnTo>
                    <a:pt x="4038" y="271"/>
                  </a:lnTo>
                  <a:lnTo>
                    <a:pt x="4042" y="265"/>
                  </a:lnTo>
                  <a:lnTo>
                    <a:pt x="4042" y="263"/>
                  </a:lnTo>
                  <a:lnTo>
                    <a:pt x="4043" y="263"/>
                  </a:lnTo>
                  <a:lnTo>
                    <a:pt x="4043" y="261"/>
                  </a:lnTo>
                  <a:lnTo>
                    <a:pt x="4045" y="257"/>
                  </a:lnTo>
                  <a:lnTo>
                    <a:pt x="4045" y="255"/>
                  </a:lnTo>
                  <a:lnTo>
                    <a:pt x="4047" y="253"/>
                  </a:lnTo>
                  <a:lnTo>
                    <a:pt x="4047" y="251"/>
                  </a:lnTo>
                  <a:lnTo>
                    <a:pt x="4047" y="249"/>
                  </a:lnTo>
                  <a:lnTo>
                    <a:pt x="4047" y="248"/>
                  </a:lnTo>
                  <a:lnTo>
                    <a:pt x="4047" y="246"/>
                  </a:lnTo>
                  <a:lnTo>
                    <a:pt x="4045" y="244"/>
                  </a:lnTo>
                  <a:lnTo>
                    <a:pt x="4042" y="238"/>
                  </a:lnTo>
                  <a:lnTo>
                    <a:pt x="4040" y="236"/>
                  </a:lnTo>
                  <a:lnTo>
                    <a:pt x="4040" y="234"/>
                  </a:lnTo>
                  <a:lnTo>
                    <a:pt x="4040" y="232"/>
                  </a:lnTo>
                  <a:lnTo>
                    <a:pt x="4040" y="230"/>
                  </a:lnTo>
                  <a:lnTo>
                    <a:pt x="4038" y="230"/>
                  </a:lnTo>
                  <a:lnTo>
                    <a:pt x="4038" y="228"/>
                  </a:lnTo>
                  <a:lnTo>
                    <a:pt x="4038" y="226"/>
                  </a:lnTo>
                  <a:lnTo>
                    <a:pt x="4036" y="226"/>
                  </a:lnTo>
                  <a:lnTo>
                    <a:pt x="4036" y="224"/>
                  </a:lnTo>
                  <a:lnTo>
                    <a:pt x="4036" y="223"/>
                  </a:lnTo>
                  <a:lnTo>
                    <a:pt x="4036" y="219"/>
                  </a:lnTo>
                  <a:lnTo>
                    <a:pt x="4034" y="219"/>
                  </a:lnTo>
                  <a:lnTo>
                    <a:pt x="4034" y="217"/>
                  </a:lnTo>
                  <a:lnTo>
                    <a:pt x="4032" y="215"/>
                  </a:lnTo>
                  <a:lnTo>
                    <a:pt x="4032" y="213"/>
                  </a:lnTo>
                  <a:lnTo>
                    <a:pt x="4030" y="213"/>
                  </a:lnTo>
                  <a:lnTo>
                    <a:pt x="4028" y="211"/>
                  </a:lnTo>
                  <a:lnTo>
                    <a:pt x="4026" y="211"/>
                  </a:lnTo>
                  <a:lnTo>
                    <a:pt x="4026" y="209"/>
                  </a:lnTo>
                  <a:lnTo>
                    <a:pt x="4032" y="201"/>
                  </a:lnTo>
                  <a:lnTo>
                    <a:pt x="4032" y="200"/>
                  </a:lnTo>
                  <a:lnTo>
                    <a:pt x="4034" y="198"/>
                  </a:lnTo>
                  <a:lnTo>
                    <a:pt x="4034" y="196"/>
                  </a:lnTo>
                  <a:lnTo>
                    <a:pt x="4034" y="194"/>
                  </a:lnTo>
                  <a:lnTo>
                    <a:pt x="4034" y="192"/>
                  </a:lnTo>
                  <a:lnTo>
                    <a:pt x="4034" y="190"/>
                  </a:lnTo>
                  <a:lnTo>
                    <a:pt x="4038" y="186"/>
                  </a:lnTo>
                  <a:lnTo>
                    <a:pt x="4042" y="184"/>
                  </a:lnTo>
                  <a:lnTo>
                    <a:pt x="4045" y="182"/>
                  </a:lnTo>
                  <a:lnTo>
                    <a:pt x="4047" y="182"/>
                  </a:lnTo>
                  <a:lnTo>
                    <a:pt x="4053" y="178"/>
                  </a:lnTo>
                  <a:lnTo>
                    <a:pt x="4057" y="175"/>
                  </a:lnTo>
                  <a:lnTo>
                    <a:pt x="4057" y="173"/>
                  </a:lnTo>
                  <a:lnTo>
                    <a:pt x="4059" y="169"/>
                  </a:lnTo>
                  <a:lnTo>
                    <a:pt x="4059" y="163"/>
                  </a:lnTo>
                  <a:lnTo>
                    <a:pt x="4059" y="161"/>
                  </a:lnTo>
                  <a:lnTo>
                    <a:pt x="4059" y="159"/>
                  </a:lnTo>
                  <a:lnTo>
                    <a:pt x="4059" y="155"/>
                  </a:lnTo>
                  <a:lnTo>
                    <a:pt x="4059" y="153"/>
                  </a:lnTo>
                  <a:lnTo>
                    <a:pt x="4059" y="152"/>
                  </a:lnTo>
                  <a:lnTo>
                    <a:pt x="4059" y="150"/>
                  </a:lnTo>
                  <a:lnTo>
                    <a:pt x="4059" y="148"/>
                  </a:lnTo>
                  <a:lnTo>
                    <a:pt x="4059" y="146"/>
                  </a:lnTo>
                  <a:lnTo>
                    <a:pt x="4057" y="146"/>
                  </a:lnTo>
                  <a:lnTo>
                    <a:pt x="4053" y="138"/>
                  </a:lnTo>
                  <a:lnTo>
                    <a:pt x="4055" y="136"/>
                  </a:lnTo>
                  <a:lnTo>
                    <a:pt x="4057" y="134"/>
                  </a:lnTo>
                  <a:lnTo>
                    <a:pt x="4059" y="134"/>
                  </a:lnTo>
                  <a:lnTo>
                    <a:pt x="4061" y="136"/>
                  </a:lnTo>
                  <a:lnTo>
                    <a:pt x="4063" y="138"/>
                  </a:lnTo>
                  <a:lnTo>
                    <a:pt x="4065" y="140"/>
                  </a:lnTo>
                  <a:lnTo>
                    <a:pt x="4067" y="140"/>
                  </a:lnTo>
                  <a:lnTo>
                    <a:pt x="4067" y="142"/>
                  </a:lnTo>
                  <a:lnTo>
                    <a:pt x="4065" y="144"/>
                  </a:lnTo>
                  <a:lnTo>
                    <a:pt x="4065" y="142"/>
                  </a:lnTo>
                  <a:lnTo>
                    <a:pt x="4065" y="144"/>
                  </a:lnTo>
                  <a:lnTo>
                    <a:pt x="4063" y="144"/>
                  </a:lnTo>
                  <a:lnTo>
                    <a:pt x="4065" y="144"/>
                  </a:lnTo>
                  <a:lnTo>
                    <a:pt x="4065" y="146"/>
                  </a:lnTo>
                  <a:lnTo>
                    <a:pt x="4067" y="148"/>
                  </a:lnTo>
                  <a:lnTo>
                    <a:pt x="4068" y="150"/>
                  </a:lnTo>
                  <a:lnTo>
                    <a:pt x="4068" y="152"/>
                  </a:lnTo>
                  <a:lnTo>
                    <a:pt x="4067" y="152"/>
                  </a:lnTo>
                  <a:lnTo>
                    <a:pt x="4067" y="153"/>
                  </a:lnTo>
                  <a:lnTo>
                    <a:pt x="4067" y="155"/>
                  </a:lnTo>
                  <a:lnTo>
                    <a:pt x="4068" y="159"/>
                  </a:lnTo>
                  <a:lnTo>
                    <a:pt x="4068" y="161"/>
                  </a:lnTo>
                  <a:lnTo>
                    <a:pt x="4068" y="163"/>
                  </a:lnTo>
                  <a:lnTo>
                    <a:pt x="4070" y="165"/>
                  </a:lnTo>
                  <a:lnTo>
                    <a:pt x="4070" y="167"/>
                  </a:lnTo>
                  <a:lnTo>
                    <a:pt x="4068" y="167"/>
                  </a:lnTo>
                  <a:lnTo>
                    <a:pt x="4068" y="169"/>
                  </a:lnTo>
                  <a:lnTo>
                    <a:pt x="4067" y="169"/>
                  </a:lnTo>
                  <a:lnTo>
                    <a:pt x="4067" y="173"/>
                  </a:lnTo>
                  <a:lnTo>
                    <a:pt x="4067" y="175"/>
                  </a:lnTo>
                  <a:lnTo>
                    <a:pt x="4067" y="176"/>
                  </a:lnTo>
                  <a:lnTo>
                    <a:pt x="4065" y="178"/>
                  </a:lnTo>
                  <a:lnTo>
                    <a:pt x="4065" y="180"/>
                  </a:lnTo>
                  <a:lnTo>
                    <a:pt x="4065" y="182"/>
                  </a:lnTo>
                  <a:lnTo>
                    <a:pt x="4063" y="182"/>
                  </a:lnTo>
                  <a:lnTo>
                    <a:pt x="4063" y="184"/>
                  </a:lnTo>
                  <a:lnTo>
                    <a:pt x="4063" y="186"/>
                  </a:lnTo>
                  <a:lnTo>
                    <a:pt x="4061" y="188"/>
                  </a:lnTo>
                  <a:lnTo>
                    <a:pt x="4061" y="190"/>
                  </a:lnTo>
                  <a:lnTo>
                    <a:pt x="4061" y="192"/>
                  </a:lnTo>
                  <a:lnTo>
                    <a:pt x="4063" y="192"/>
                  </a:lnTo>
                  <a:lnTo>
                    <a:pt x="4063" y="194"/>
                  </a:lnTo>
                  <a:lnTo>
                    <a:pt x="4063" y="196"/>
                  </a:lnTo>
                  <a:lnTo>
                    <a:pt x="4065" y="198"/>
                  </a:lnTo>
                  <a:lnTo>
                    <a:pt x="4067" y="198"/>
                  </a:lnTo>
                  <a:lnTo>
                    <a:pt x="4065" y="200"/>
                  </a:lnTo>
                  <a:lnTo>
                    <a:pt x="4065" y="201"/>
                  </a:lnTo>
                  <a:lnTo>
                    <a:pt x="4067" y="203"/>
                  </a:lnTo>
                  <a:lnTo>
                    <a:pt x="4065" y="205"/>
                  </a:lnTo>
                  <a:lnTo>
                    <a:pt x="4065" y="207"/>
                  </a:lnTo>
                  <a:lnTo>
                    <a:pt x="4065" y="209"/>
                  </a:lnTo>
                  <a:lnTo>
                    <a:pt x="4063" y="207"/>
                  </a:lnTo>
                  <a:lnTo>
                    <a:pt x="4061" y="207"/>
                  </a:lnTo>
                  <a:lnTo>
                    <a:pt x="4061" y="209"/>
                  </a:lnTo>
                  <a:lnTo>
                    <a:pt x="4061" y="211"/>
                  </a:lnTo>
                  <a:lnTo>
                    <a:pt x="4063" y="213"/>
                  </a:lnTo>
                  <a:lnTo>
                    <a:pt x="4063" y="215"/>
                  </a:lnTo>
                  <a:lnTo>
                    <a:pt x="4068" y="217"/>
                  </a:lnTo>
                  <a:lnTo>
                    <a:pt x="4074" y="219"/>
                  </a:lnTo>
                  <a:lnTo>
                    <a:pt x="4076" y="221"/>
                  </a:lnTo>
                  <a:lnTo>
                    <a:pt x="4076" y="219"/>
                  </a:lnTo>
                  <a:lnTo>
                    <a:pt x="4082" y="221"/>
                  </a:lnTo>
                  <a:lnTo>
                    <a:pt x="4086" y="221"/>
                  </a:lnTo>
                  <a:lnTo>
                    <a:pt x="4088" y="221"/>
                  </a:lnTo>
                  <a:lnTo>
                    <a:pt x="4088" y="223"/>
                  </a:lnTo>
                  <a:lnTo>
                    <a:pt x="4088" y="224"/>
                  </a:lnTo>
                  <a:lnTo>
                    <a:pt x="4088" y="226"/>
                  </a:lnTo>
                  <a:lnTo>
                    <a:pt x="4090" y="226"/>
                  </a:lnTo>
                  <a:lnTo>
                    <a:pt x="4090" y="224"/>
                  </a:lnTo>
                  <a:lnTo>
                    <a:pt x="4088" y="223"/>
                  </a:lnTo>
                  <a:lnTo>
                    <a:pt x="4090" y="221"/>
                  </a:lnTo>
                  <a:lnTo>
                    <a:pt x="4095" y="223"/>
                  </a:lnTo>
                  <a:lnTo>
                    <a:pt x="4099" y="223"/>
                  </a:lnTo>
                  <a:lnTo>
                    <a:pt x="4101" y="224"/>
                  </a:lnTo>
                  <a:lnTo>
                    <a:pt x="4103" y="224"/>
                  </a:lnTo>
                  <a:lnTo>
                    <a:pt x="4103" y="226"/>
                  </a:lnTo>
                  <a:lnTo>
                    <a:pt x="4103" y="228"/>
                  </a:lnTo>
                  <a:lnTo>
                    <a:pt x="4103" y="230"/>
                  </a:lnTo>
                  <a:lnTo>
                    <a:pt x="4105" y="230"/>
                  </a:lnTo>
                  <a:lnTo>
                    <a:pt x="4105" y="232"/>
                  </a:lnTo>
                  <a:lnTo>
                    <a:pt x="4111" y="234"/>
                  </a:lnTo>
                  <a:lnTo>
                    <a:pt x="4113" y="236"/>
                  </a:lnTo>
                  <a:lnTo>
                    <a:pt x="4115" y="234"/>
                  </a:lnTo>
                  <a:lnTo>
                    <a:pt x="4118" y="234"/>
                  </a:lnTo>
                  <a:lnTo>
                    <a:pt x="4120" y="234"/>
                  </a:lnTo>
                  <a:lnTo>
                    <a:pt x="4120" y="232"/>
                  </a:lnTo>
                  <a:lnTo>
                    <a:pt x="4120" y="234"/>
                  </a:lnTo>
                  <a:lnTo>
                    <a:pt x="4122" y="234"/>
                  </a:lnTo>
                  <a:lnTo>
                    <a:pt x="4122" y="232"/>
                  </a:lnTo>
                  <a:lnTo>
                    <a:pt x="4122" y="230"/>
                  </a:lnTo>
                  <a:lnTo>
                    <a:pt x="4124" y="230"/>
                  </a:lnTo>
                  <a:lnTo>
                    <a:pt x="4122" y="230"/>
                  </a:lnTo>
                  <a:lnTo>
                    <a:pt x="4120" y="230"/>
                  </a:lnTo>
                  <a:lnTo>
                    <a:pt x="4118" y="230"/>
                  </a:lnTo>
                  <a:lnTo>
                    <a:pt x="4120" y="232"/>
                  </a:lnTo>
                  <a:lnTo>
                    <a:pt x="4118" y="234"/>
                  </a:lnTo>
                  <a:lnTo>
                    <a:pt x="4116" y="234"/>
                  </a:lnTo>
                  <a:lnTo>
                    <a:pt x="4116" y="232"/>
                  </a:lnTo>
                  <a:lnTo>
                    <a:pt x="4115" y="232"/>
                  </a:lnTo>
                  <a:lnTo>
                    <a:pt x="4113" y="234"/>
                  </a:lnTo>
                  <a:lnTo>
                    <a:pt x="4113" y="232"/>
                  </a:lnTo>
                  <a:lnTo>
                    <a:pt x="4113" y="230"/>
                  </a:lnTo>
                  <a:lnTo>
                    <a:pt x="4113" y="228"/>
                  </a:lnTo>
                  <a:lnTo>
                    <a:pt x="4115" y="228"/>
                  </a:lnTo>
                  <a:lnTo>
                    <a:pt x="4115" y="226"/>
                  </a:lnTo>
                  <a:lnTo>
                    <a:pt x="4113" y="226"/>
                  </a:lnTo>
                  <a:lnTo>
                    <a:pt x="4115" y="226"/>
                  </a:lnTo>
                  <a:lnTo>
                    <a:pt x="4113" y="224"/>
                  </a:lnTo>
                  <a:lnTo>
                    <a:pt x="4111" y="226"/>
                  </a:lnTo>
                  <a:lnTo>
                    <a:pt x="4113" y="228"/>
                  </a:lnTo>
                  <a:lnTo>
                    <a:pt x="4111" y="228"/>
                  </a:lnTo>
                  <a:lnTo>
                    <a:pt x="4111" y="226"/>
                  </a:lnTo>
                  <a:lnTo>
                    <a:pt x="4109" y="224"/>
                  </a:lnTo>
                  <a:lnTo>
                    <a:pt x="4111" y="223"/>
                  </a:lnTo>
                  <a:lnTo>
                    <a:pt x="4111" y="221"/>
                  </a:lnTo>
                  <a:lnTo>
                    <a:pt x="4111" y="219"/>
                  </a:lnTo>
                  <a:lnTo>
                    <a:pt x="4109" y="217"/>
                  </a:lnTo>
                  <a:lnTo>
                    <a:pt x="4105" y="217"/>
                  </a:lnTo>
                  <a:lnTo>
                    <a:pt x="4105" y="219"/>
                  </a:lnTo>
                  <a:lnTo>
                    <a:pt x="4105" y="217"/>
                  </a:lnTo>
                  <a:lnTo>
                    <a:pt x="4103" y="215"/>
                  </a:lnTo>
                  <a:lnTo>
                    <a:pt x="4105" y="215"/>
                  </a:lnTo>
                  <a:lnTo>
                    <a:pt x="4105" y="213"/>
                  </a:lnTo>
                  <a:lnTo>
                    <a:pt x="4103" y="213"/>
                  </a:lnTo>
                  <a:lnTo>
                    <a:pt x="4101" y="215"/>
                  </a:lnTo>
                  <a:lnTo>
                    <a:pt x="4101" y="217"/>
                  </a:lnTo>
                  <a:lnTo>
                    <a:pt x="4099" y="215"/>
                  </a:lnTo>
                  <a:lnTo>
                    <a:pt x="4097" y="215"/>
                  </a:lnTo>
                  <a:lnTo>
                    <a:pt x="4093" y="213"/>
                  </a:lnTo>
                  <a:lnTo>
                    <a:pt x="4091" y="211"/>
                  </a:lnTo>
                  <a:lnTo>
                    <a:pt x="4091" y="209"/>
                  </a:lnTo>
                  <a:lnTo>
                    <a:pt x="4090" y="209"/>
                  </a:lnTo>
                  <a:lnTo>
                    <a:pt x="4086" y="207"/>
                  </a:lnTo>
                  <a:lnTo>
                    <a:pt x="4084" y="207"/>
                  </a:lnTo>
                  <a:lnTo>
                    <a:pt x="4084" y="205"/>
                  </a:lnTo>
                  <a:lnTo>
                    <a:pt x="4082" y="203"/>
                  </a:lnTo>
                  <a:lnTo>
                    <a:pt x="4078" y="203"/>
                  </a:lnTo>
                  <a:lnTo>
                    <a:pt x="4078" y="201"/>
                  </a:lnTo>
                  <a:lnTo>
                    <a:pt x="4078" y="200"/>
                  </a:lnTo>
                  <a:lnTo>
                    <a:pt x="4078" y="198"/>
                  </a:lnTo>
                  <a:lnTo>
                    <a:pt x="4076" y="196"/>
                  </a:lnTo>
                  <a:lnTo>
                    <a:pt x="4076" y="194"/>
                  </a:lnTo>
                  <a:lnTo>
                    <a:pt x="4076" y="192"/>
                  </a:lnTo>
                  <a:lnTo>
                    <a:pt x="4074" y="188"/>
                  </a:lnTo>
                  <a:lnTo>
                    <a:pt x="4074" y="186"/>
                  </a:lnTo>
                  <a:lnTo>
                    <a:pt x="4074" y="184"/>
                  </a:lnTo>
                  <a:lnTo>
                    <a:pt x="4080" y="180"/>
                  </a:lnTo>
                  <a:lnTo>
                    <a:pt x="4084" y="178"/>
                  </a:lnTo>
                  <a:lnTo>
                    <a:pt x="4088" y="178"/>
                  </a:lnTo>
                  <a:lnTo>
                    <a:pt x="4090" y="178"/>
                  </a:lnTo>
                  <a:lnTo>
                    <a:pt x="4095" y="186"/>
                  </a:lnTo>
                  <a:lnTo>
                    <a:pt x="4097" y="186"/>
                  </a:lnTo>
                  <a:lnTo>
                    <a:pt x="4099" y="190"/>
                  </a:lnTo>
                  <a:lnTo>
                    <a:pt x="4101" y="190"/>
                  </a:lnTo>
                  <a:lnTo>
                    <a:pt x="4107" y="186"/>
                  </a:lnTo>
                  <a:lnTo>
                    <a:pt x="4109" y="186"/>
                  </a:lnTo>
                  <a:lnTo>
                    <a:pt x="4109" y="184"/>
                  </a:lnTo>
                  <a:lnTo>
                    <a:pt x="4109" y="182"/>
                  </a:lnTo>
                  <a:lnTo>
                    <a:pt x="4109" y="180"/>
                  </a:lnTo>
                  <a:lnTo>
                    <a:pt x="4107" y="175"/>
                  </a:lnTo>
                  <a:lnTo>
                    <a:pt x="4105" y="175"/>
                  </a:lnTo>
                  <a:lnTo>
                    <a:pt x="4101" y="175"/>
                  </a:lnTo>
                  <a:lnTo>
                    <a:pt x="4099" y="176"/>
                  </a:lnTo>
                  <a:lnTo>
                    <a:pt x="4097" y="176"/>
                  </a:lnTo>
                  <a:lnTo>
                    <a:pt x="4095" y="176"/>
                  </a:lnTo>
                  <a:lnTo>
                    <a:pt x="4095" y="175"/>
                  </a:lnTo>
                  <a:lnTo>
                    <a:pt x="4095" y="173"/>
                  </a:lnTo>
                  <a:lnTo>
                    <a:pt x="4097" y="171"/>
                  </a:lnTo>
                  <a:lnTo>
                    <a:pt x="4097" y="169"/>
                  </a:lnTo>
                  <a:lnTo>
                    <a:pt x="4099" y="171"/>
                  </a:lnTo>
                  <a:lnTo>
                    <a:pt x="4101" y="171"/>
                  </a:lnTo>
                  <a:lnTo>
                    <a:pt x="4101" y="169"/>
                  </a:lnTo>
                  <a:lnTo>
                    <a:pt x="4103" y="165"/>
                  </a:lnTo>
                  <a:lnTo>
                    <a:pt x="4105" y="163"/>
                  </a:lnTo>
                  <a:lnTo>
                    <a:pt x="4107" y="161"/>
                  </a:lnTo>
                  <a:lnTo>
                    <a:pt x="4109" y="161"/>
                  </a:lnTo>
                  <a:lnTo>
                    <a:pt x="4111" y="161"/>
                  </a:lnTo>
                  <a:lnTo>
                    <a:pt x="4113" y="159"/>
                  </a:lnTo>
                  <a:lnTo>
                    <a:pt x="4113" y="161"/>
                  </a:lnTo>
                  <a:lnTo>
                    <a:pt x="4113" y="159"/>
                  </a:lnTo>
                  <a:lnTo>
                    <a:pt x="4118" y="159"/>
                  </a:lnTo>
                  <a:lnTo>
                    <a:pt x="4122" y="161"/>
                  </a:lnTo>
                  <a:lnTo>
                    <a:pt x="4124" y="159"/>
                  </a:lnTo>
                  <a:lnTo>
                    <a:pt x="4128" y="161"/>
                  </a:lnTo>
                  <a:lnTo>
                    <a:pt x="4130" y="161"/>
                  </a:lnTo>
                  <a:lnTo>
                    <a:pt x="4134" y="167"/>
                  </a:lnTo>
                  <a:lnTo>
                    <a:pt x="4138" y="169"/>
                  </a:lnTo>
                  <a:lnTo>
                    <a:pt x="4145" y="173"/>
                  </a:lnTo>
                  <a:lnTo>
                    <a:pt x="4151" y="176"/>
                  </a:lnTo>
                  <a:lnTo>
                    <a:pt x="4151" y="178"/>
                  </a:lnTo>
                  <a:lnTo>
                    <a:pt x="4149" y="178"/>
                  </a:lnTo>
                  <a:lnTo>
                    <a:pt x="4149" y="176"/>
                  </a:lnTo>
                  <a:lnTo>
                    <a:pt x="4151" y="176"/>
                  </a:lnTo>
                  <a:lnTo>
                    <a:pt x="4149" y="176"/>
                  </a:lnTo>
                  <a:lnTo>
                    <a:pt x="4147" y="176"/>
                  </a:lnTo>
                  <a:lnTo>
                    <a:pt x="4147" y="178"/>
                  </a:lnTo>
                  <a:lnTo>
                    <a:pt x="4153" y="182"/>
                  </a:lnTo>
                  <a:lnTo>
                    <a:pt x="4157" y="188"/>
                  </a:lnTo>
                  <a:lnTo>
                    <a:pt x="4157" y="190"/>
                  </a:lnTo>
                  <a:lnTo>
                    <a:pt x="4159" y="192"/>
                  </a:lnTo>
                  <a:lnTo>
                    <a:pt x="4163" y="194"/>
                  </a:lnTo>
                  <a:lnTo>
                    <a:pt x="4164" y="196"/>
                  </a:lnTo>
                  <a:lnTo>
                    <a:pt x="4172" y="196"/>
                  </a:lnTo>
                  <a:lnTo>
                    <a:pt x="4174" y="194"/>
                  </a:lnTo>
                  <a:lnTo>
                    <a:pt x="4176" y="194"/>
                  </a:lnTo>
                  <a:lnTo>
                    <a:pt x="4178" y="194"/>
                  </a:lnTo>
                  <a:lnTo>
                    <a:pt x="4184" y="192"/>
                  </a:lnTo>
                  <a:lnTo>
                    <a:pt x="4184" y="194"/>
                  </a:lnTo>
                  <a:lnTo>
                    <a:pt x="4186" y="194"/>
                  </a:lnTo>
                  <a:lnTo>
                    <a:pt x="4187" y="194"/>
                  </a:lnTo>
                  <a:lnTo>
                    <a:pt x="4189" y="194"/>
                  </a:lnTo>
                  <a:lnTo>
                    <a:pt x="4189" y="196"/>
                  </a:lnTo>
                  <a:lnTo>
                    <a:pt x="4189" y="198"/>
                  </a:lnTo>
                  <a:lnTo>
                    <a:pt x="4189" y="200"/>
                  </a:lnTo>
                  <a:lnTo>
                    <a:pt x="4187" y="201"/>
                  </a:lnTo>
                  <a:lnTo>
                    <a:pt x="4186" y="203"/>
                  </a:lnTo>
                  <a:lnTo>
                    <a:pt x="4186" y="205"/>
                  </a:lnTo>
                  <a:lnTo>
                    <a:pt x="4186" y="207"/>
                  </a:lnTo>
                  <a:lnTo>
                    <a:pt x="4186" y="209"/>
                  </a:lnTo>
                  <a:lnTo>
                    <a:pt x="4186" y="211"/>
                  </a:lnTo>
                  <a:lnTo>
                    <a:pt x="4184" y="211"/>
                  </a:lnTo>
                  <a:lnTo>
                    <a:pt x="4182" y="211"/>
                  </a:lnTo>
                  <a:lnTo>
                    <a:pt x="4178" y="213"/>
                  </a:lnTo>
                  <a:lnTo>
                    <a:pt x="4174" y="217"/>
                  </a:lnTo>
                  <a:lnTo>
                    <a:pt x="4174" y="219"/>
                  </a:lnTo>
                  <a:lnTo>
                    <a:pt x="4174" y="221"/>
                  </a:lnTo>
                  <a:lnTo>
                    <a:pt x="4174" y="223"/>
                  </a:lnTo>
                  <a:lnTo>
                    <a:pt x="4174" y="224"/>
                  </a:lnTo>
                  <a:lnTo>
                    <a:pt x="4174" y="226"/>
                  </a:lnTo>
                  <a:lnTo>
                    <a:pt x="4174" y="228"/>
                  </a:lnTo>
                  <a:lnTo>
                    <a:pt x="4172" y="228"/>
                  </a:lnTo>
                  <a:lnTo>
                    <a:pt x="4172" y="230"/>
                  </a:lnTo>
                  <a:lnTo>
                    <a:pt x="4174" y="234"/>
                  </a:lnTo>
                  <a:lnTo>
                    <a:pt x="4174" y="236"/>
                  </a:lnTo>
                  <a:lnTo>
                    <a:pt x="4174" y="238"/>
                  </a:lnTo>
                  <a:lnTo>
                    <a:pt x="4174" y="240"/>
                  </a:lnTo>
                  <a:lnTo>
                    <a:pt x="4176" y="240"/>
                  </a:lnTo>
                  <a:lnTo>
                    <a:pt x="4176" y="242"/>
                  </a:lnTo>
                  <a:lnTo>
                    <a:pt x="4174" y="244"/>
                  </a:lnTo>
                  <a:lnTo>
                    <a:pt x="4172" y="246"/>
                  </a:lnTo>
                  <a:lnTo>
                    <a:pt x="4172" y="248"/>
                  </a:lnTo>
                  <a:lnTo>
                    <a:pt x="4172" y="249"/>
                  </a:lnTo>
                  <a:lnTo>
                    <a:pt x="4170" y="251"/>
                  </a:lnTo>
                  <a:lnTo>
                    <a:pt x="4172" y="253"/>
                  </a:lnTo>
                  <a:lnTo>
                    <a:pt x="4172" y="255"/>
                  </a:lnTo>
                  <a:lnTo>
                    <a:pt x="4172" y="257"/>
                  </a:lnTo>
                  <a:lnTo>
                    <a:pt x="4172" y="259"/>
                  </a:lnTo>
                  <a:lnTo>
                    <a:pt x="4172" y="261"/>
                  </a:lnTo>
                  <a:lnTo>
                    <a:pt x="4172" y="263"/>
                  </a:lnTo>
                  <a:lnTo>
                    <a:pt x="4172" y="265"/>
                  </a:lnTo>
                  <a:lnTo>
                    <a:pt x="4174" y="267"/>
                  </a:lnTo>
                  <a:lnTo>
                    <a:pt x="4174" y="269"/>
                  </a:lnTo>
                  <a:lnTo>
                    <a:pt x="4174" y="267"/>
                  </a:lnTo>
                  <a:lnTo>
                    <a:pt x="4174" y="265"/>
                  </a:lnTo>
                  <a:lnTo>
                    <a:pt x="4174" y="261"/>
                  </a:lnTo>
                  <a:lnTo>
                    <a:pt x="4172" y="259"/>
                  </a:lnTo>
                  <a:lnTo>
                    <a:pt x="4172" y="257"/>
                  </a:lnTo>
                  <a:lnTo>
                    <a:pt x="4172" y="255"/>
                  </a:lnTo>
                  <a:lnTo>
                    <a:pt x="4172" y="253"/>
                  </a:lnTo>
                  <a:lnTo>
                    <a:pt x="4172" y="251"/>
                  </a:lnTo>
                  <a:lnTo>
                    <a:pt x="4172" y="249"/>
                  </a:lnTo>
                  <a:lnTo>
                    <a:pt x="4174" y="249"/>
                  </a:lnTo>
                  <a:lnTo>
                    <a:pt x="4176" y="249"/>
                  </a:lnTo>
                  <a:lnTo>
                    <a:pt x="4176" y="248"/>
                  </a:lnTo>
                  <a:lnTo>
                    <a:pt x="4176" y="246"/>
                  </a:lnTo>
                  <a:lnTo>
                    <a:pt x="4178" y="244"/>
                  </a:lnTo>
                  <a:lnTo>
                    <a:pt x="4178" y="242"/>
                  </a:lnTo>
                  <a:lnTo>
                    <a:pt x="4176" y="240"/>
                  </a:lnTo>
                  <a:lnTo>
                    <a:pt x="4178" y="240"/>
                  </a:lnTo>
                  <a:lnTo>
                    <a:pt x="4178" y="238"/>
                  </a:lnTo>
                  <a:lnTo>
                    <a:pt x="4178" y="236"/>
                  </a:lnTo>
                  <a:lnTo>
                    <a:pt x="4178" y="234"/>
                  </a:lnTo>
                  <a:lnTo>
                    <a:pt x="4180" y="234"/>
                  </a:lnTo>
                  <a:lnTo>
                    <a:pt x="4180" y="232"/>
                  </a:lnTo>
                  <a:lnTo>
                    <a:pt x="4182" y="232"/>
                  </a:lnTo>
                  <a:lnTo>
                    <a:pt x="4182" y="234"/>
                  </a:lnTo>
                  <a:lnTo>
                    <a:pt x="4184" y="234"/>
                  </a:lnTo>
                  <a:lnTo>
                    <a:pt x="4184" y="232"/>
                  </a:lnTo>
                  <a:lnTo>
                    <a:pt x="4184" y="230"/>
                  </a:lnTo>
                  <a:lnTo>
                    <a:pt x="4184" y="232"/>
                  </a:lnTo>
                  <a:lnTo>
                    <a:pt x="4184" y="234"/>
                  </a:lnTo>
                  <a:lnTo>
                    <a:pt x="4186" y="236"/>
                  </a:lnTo>
                  <a:lnTo>
                    <a:pt x="4187" y="236"/>
                  </a:lnTo>
                  <a:lnTo>
                    <a:pt x="4187" y="238"/>
                  </a:lnTo>
                  <a:lnTo>
                    <a:pt x="4187" y="240"/>
                  </a:lnTo>
                  <a:lnTo>
                    <a:pt x="4187" y="242"/>
                  </a:lnTo>
                  <a:lnTo>
                    <a:pt x="4186" y="244"/>
                  </a:lnTo>
                  <a:lnTo>
                    <a:pt x="4186" y="246"/>
                  </a:lnTo>
                  <a:lnTo>
                    <a:pt x="4186" y="248"/>
                  </a:lnTo>
                  <a:lnTo>
                    <a:pt x="4186" y="249"/>
                  </a:lnTo>
                  <a:lnTo>
                    <a:pt x="4186" y="251"/>
                  </a:lnTo>
                  <a:lnTo>
                    <a:pt x="4186" y="253"/>
                  </a:lnTo>
                  <a:lnTo>
                    <a:pt x="4186" y="255"/>
                  </a:lnTo>
                  <a:lnTo>
                    <a:pt x="4186" y="259"/>
                  </a:lnTo>
                  <a:lnTo>
                    <a:pt x="4184" y="259"/>
                  </a:lnTo>
                  <a:lnTo>
                    <a:pt x="4184" y="261"/>
                  </a:lnTo>
                  <a:lnTo>
                    <a:pt x="4180" y="267"/>
                  </a:lnTo>
                  <a:lnTo>
                    <a:pt x="4180" y="269"/>
                  </a:lnTo>
                  <a:lnTo>
                    <a:pt x="4180" y="271"/>
                  </a:lnTo>
                  <a:lnTo>
                    <a:pt x="4182" y="272"/>
                  </a:lnTo>
                  <a:lnTo>
                    <a:pt x="4184" y="274"/>
                  </a:lnTo>
                  <a:lnTo>
                    <a:pt x="4186" y="274"/>
                  </a:lnTo>
                  <a:lnTo>
                    <a:pt x="4187" y="274"/>
                  </a:lnTo>
                  <a:lnTo>
                    <a:pt x="4187" y="272"/>
                  </a:lnTo>
                  <a:lnTo>
                    <a:pt x="4187" y="269"/>
                  </a:lnTo>
                  <a:lnTo>
                    <a:pt x="4186" y="269"/>
                  </a:lnTo>
                  <a:lnTo>
                    <a:pt x="4186" y="267"/>
                  </a:lnTo>
                  <a:lnTo>
                    <a:pt x="4186" y="265"/>
                  </a:lnTo>
                  <a:lnTo>
                    <a:pt x="4184" y="263"/>
                  </a:lnTo>
                  <a:lnTo>
                    <a:pt x="4186" y="263"/>
                  </a:lnTo>
                  <a:lnTo>
                    <a:pt x="4187" y="263"/>
                  </a:lnTo>
                  <a:lnTo>
                    <a:pt x="4191" y="263"/>
                  </a:lnTo>
                  <a:lnTo>
                    <a:pt x="4193" y="263"/>
                  </a:lnTo>
                  <a:lnTo>
                    <a:pt x="4193" y="261"/>
                  </a:lnTo>
                  <a:lnTo>
                    <a:pt x="4195" y="259"/>
                  </a:lnTo>
                  <a:lnTo>
                    <a:pt x="4197" y="255"/>
                  </a:lnTo>
                  <a:lnTo>
                    <a:pt x="4197" y="253"/>
                  </a:lnTo>
                  <a:lnTo>
                    <a:pt x="4197" y="251"/>
                  </a:lnTo>
                  <a:lnTo>
                    <a:pt x="4195" y="249"/>
                  </a:lnTo>
                  <a:lnTo>
                    <a:pt x="4195" y="248"/>
                  </a:lnTo>
                  <a:lnTo>
                    <a:pt x="4195" y="246"/>
                  </a:lnTo>
                  <a:lnTo>
                    <a:pt x="4195" y="244"/>
                  </a:lnTo>
                  <a:lnTo>
                    <a:pt x="4195" y="242"/>
                  </a:lnTo>
                  <a:lnTo>
                    <a:pt x="4193" y="242"/>
                  </a:lnTo>
                  <a:lnTo>
                    <a:pt x="4193" y="240"/>
                  </a:lnTo>
                  <a:lnTo>
                    <a:pt x="4193" y="238"/>
                  </a:lnTo>
                  <a:lnTo>
                    <a:pt x="4193" y="236"/>
                  </a:lnTo>
                  <a:lnTo>
                    <a:pt x="4193" y="234"/>
                  </a:lnTo>
                  <a:lnTo>
                    <a:pt x="4191" y="234"/>
                  </a:lnTo>
                  <a:lnTo>
                    <a:pt x="4191" y="232"/>
                  </a:lnTo>
                  <a:lnTo>
                    <a:pt x="4191" y="230"/>
                  </a:lnTo>
                  <a:lnTo>
                    <a:pt x="4191" y="228"/>
                  </a:lnTo>
                  <a:lnTo>
                    <a:pt x="4189" y="226"/>
                  </a:lnTo>
                  <a:lnTo>
                    <a:pt x="4187" y="226"/>
                  </a:lnTo>
                  <a:lnTo>
                    <a:pt x="4187" y="224"/>
                  </a:lnTo>
                  <a:lnTo>
                    <a:pt x="4189" y="224"/>
                  </a:lnTo>
                  <a:lnTo>
                    <a:pt x="4187" y="221"/>
                  </a:lnTo>
                  <a:lnTo>
                    <a:pt x="4187" y="219"/>
                  </a:lnTo>
                  <a:lnTo>
                    <a:pt x="4187" y="217"/>
                  </a:lnTo>
                  <a:lnTo>
                    <a:pt x="4189" y="217"/>
                  </a:lnTo>
                  <a:lnTo>
                    <a:pt x="4189" y="215"/>
                  </a:lnTo>
                  <a:lnTo>
                    <a:pt x="4191" y="213"/>
                  </a:lnTo>
                  <a:lnTo>
                    <a:pt x="4191" y="211"/>
                  </a:lnTo>
                  <a:lnTo>
                    <a:pt x="4191" y="209"/>
                  </a:lnTo>
                  <a:lnTo>
                    <a:pt x="4191" y="207"/>
                  </a:lnTo>
                  <a:lnTo>
                    <a:pt x="4193" y="207"/>
                  </a:lnTo>
                  <a:lnTo>
                    <a:pt x="4193" y="205"/>
                  </a:lnTo>
                  <a:lnTo>
                    <a:pt x="4195" y="203"/>
                  </a:lnTo>
                  <a:lnTo>
                    <a:pt x="4195" y="201"/>
                  </a:lnTo>
                  <a:lnTo>
                    <a:pt x="4195" y="200"/>
                  </a:lnTo>
                  <a:lnTo>
                    <a:pt x="4195" y="198"/>
                  </a:lnTo>
                  <a:lnTo>
                    <a:pt x="4193" y="198"/>
                  </a:lnTo>
                  <a:lnTo>
                    <a:pt x="4193" y="196"/>
                  </a:lnTo>
                  <a:lnTo>
                    <a:pt x="4193" y="194"/>
                  </a:lnTo>
                  <a:lnTo>
                    <a:pt x="4191" y="194"/>
                  </a:lnTo>
                  <a:lnTo>
                    <a:pt x="4191" y="192"/>
                  </a:lnTo>
                  <a:lnTo>
                    <a:pt x="4191" y="190"/>
                  </a:lnTo>
                  <a:lnTo>
                    <a:pt x="4191" y="188"/>
                  </a:lnTo>
                  <a:lnTo>
                    <a:pt x="4189" y="188"/>
                  </a:lnTo>
                  <a:lnTo>
                    <a:pt x="4187" y="186"/>
                  </a:lnTo>
                  <a:lnTo>
                    <a:pt x="4186" y="186"/>
                  </a:lnTo>
                  <a:lnTo>
                    <a:pt x="4184" y="186"/>
                  </a:lnTo>
                  <a:lnTo>
                    <a:pt x="4182" y="186"/>
                  </a:lnTo>
                  <a:lnTo>
                    <a:pt x="4180" y="186"/>
                  </a:lnTo>
                  <a:lnTo>
                    <a:pt x="4180" y="184"/>
                  </a:lnTo>
                  <a:lnTo>
                    <a:pt x="4178" y="182"/>
                  </a:lnTo>
                  <a:lnTo>
                    <a:pt x="4176" y="178"/>
                  </a:lnTo>
                  <a:lnTo>
                    <a:pt x="4174" y="176"/>
                  </a:lnTo>
                  <a:lnTo>
                    <a:pt x="4172" y="176"/>
                  </a:lnTo>
                  <a:lnTo>
                    <a:pt x="4172" y="175"/>
                  </a:lnTo>
                  <a:lnTo>
                    <a:pt x="4174" y="175"/>
                  </a:lnTo>
                  <a:lnTo>
                    <a:pt x="4174" y="173"/>
                  </a:lnTo>
                  <a:lnTo>
                    <a:pt x="4174" y="171"/>
                  </a:lnTo>
                  <a:lnTo>
                    <a:pt x="4174" y="169"/>
                  </a:lnTo>
                  <a:lnTo>
                    <a:pt x="4174" y="167"/>
                  </a:lnTo>
                  <a:lnTo>
                    <a:pt x="4172" y="167"/>
                  </a:lnTo>
                  <a:lnTo>
                    <a:pt x="4172" y="165"/>
                  </a:lnTo>
                  <a:lnTo>
                    <a:pt x="4172" y="167"/>
                  </a:lnTo>
                  <a:lnTo>
                    <a:pt x="4170" y="167"/>
                  </a:lnTo>
                  <a:lnTo>
                    <a:pt x="4168" y="165"/>
                  </a:lnTo>
                  <a:lnTo>
                    <a:pt x="4166" y="163"/>
                  </a:lnTo>
                  <a:lnTo>
                    <a:pt x="4163" y="163"/>
                  </a:lnTo>
                  <a:lnTo>
                    <a:pt x="4157" y="161"/>
                  </a:lnTo>
                  <a:lnTo>
                    <a:pt x="4155" y="161"/>
                  </a:lnTo>
                  <a:lnTo>
                    <a:pt x="4151" y="157"/>
                  </a:lnTo>
                  <a:lnTo>
                    <a:pt x="4151" y="155"/>
                  </a:lnTo>
                  <a:lnTo>
                    <a:pt x="4149" y="153"/>
                  </a:lnTo>
                  <a:lnTo>
                    <a:pt x="4149" y="152"/>
                  </a:lnTo>
                  <a:lnTo>
                    <a:pt x="4149" y="150"/>
                  </a:lnTo>
                  <a:lnTo>
                    <a:pt x="4151" y="150"/>
                  </a:lnTo>
                  <a:lnTo>
                    <a:pt x="4151" y="148"/>
                  </a:lnTo>
                  <a:lnTo>
                    <a:pt x="4149" y="148"/>
                  </a:lnTo>
                  <a:lnTo>
                    <a:pt x="4149" y="146"/>
                  </a:lnTo>
                  <a:lnTo>
                    <a:pt x="4147" y="146"/>
                  </a:lnTo>
                  <a:lnTo>
                    <a:pt x="4147" y="144"/>
                  </a:lnTo>
                  <a:lnTo>
                    <a:pt x="4147" y="142"/>
                  </a:lnTo>
                  <a:lnTo>
                    <a:pt x="4149" y="140"/>
                  </a:lnTo>
                  <a:lnTo>
                    <a:pt x="4149" y="138"/>
                  </a:lnTo>
                  <a:lnTo>
                    <a:pt x="4149" y="136"/>
                  </a:lnTo>
                  <a:lnTo>
                    <a:pt x="4151" y="136"/>
                  </a:lnTo>
                  <a:lnTo>
                    <a:pt x="4151" y="134"/>
                  </a:lnTo>
                  <a:lnTo>
                    <a:pt x="4151" y="132"/>
                  </a:lnTo>
                  <a:lnTo>
                    <a:pt x="4151" y="130"/>
                  </a:lnTo>
                  <a:lnTo>
                    <a:pt x="4151" y="129"/>
                  </a:lnTo>
                  <a:lnTo>
                    <a:pt x="4149" y="129"/>
                  </a:lnTo>
                  <a:lnTo>
                    <a:pt x="4149" y="127"/>
                  </a:lnTo>
                  <a:lnTo>
                    <a:pt x="4149" y="125"/>
                  </a:lnTo>
                  <a:lnTo>
                    <a:pt x="4147" y="125"/>
                  </a:lnTo>
                  <a:lnTo>
                    <a:pt x="4145" y="123"/>
                  </a:lnTo>
                  <a:lnTo>
                    <a:pt x="4143" y="123"/>
                  </a:lnTo>
                  <a:lnTo>
                    <a:pt x="4145" y="121"/>
                  </a:lnTo>
                  <a:lnTo>
                    <a:pt x="4147" y="121"/>
                  </a:lnTo>
                  <a:lnTo>
                    <a:pt x="4147" y="119"/>
                  </a:lnTo>
                  <a:lnTo>
                    <a:pt x="4145" y="119"/>
                  </a:lnTo>
                  <a:lnTo>
                    <a:pt x="4143" y="119"/>
                  </a:lnTo>
                  <a:lnTo>
                    <a:pt x="4143" y="117"/>
                  </a:lnTo>
                  <a:lnTo>
                    <a:pt x="4141" y="117"/>
                  </a:lnTo>
                  <a:lnTo>
                    <a:pt x="4143" y="117"/>
                  </a:lnTo>
                  <a:lnTo>
                    <a:pt x="4145" y="117"/>
                  </a:lnTo>
                  <a:lnTo>
                    <a:pt x="4145" y="115"/>
                  </a:lnTo>
                  <a:lnTo>
                    <a:pt x="4147" y="115"/>
                  </a:lnTo>
                  <a:lnTo>
                    <a:pt x="4145" y="111"/>
                  </a:lnTo>
                  <a:lnTo>
                    <a:pt x="4143" y="111"/>
                  </a:lnTo>
                  <a:lnTo>
                    <a:pt x="4141" y="111"/>
                  </a:lnTo>
                  <a:lnTo>
                    <a:pt x="4141" y="109"/>
                  </a:lnTo>
                  <a:lnTo>
                    <a:pt x="4143" y="107"/>
                  </a:lnTo>
                  <a:lnTo>
                    <a:pt x="4143" y="106"/>
                  </a:lnTo>
                  <a:lnTo>
                    <a:pt x="4143" y="107"/>
                  </a:lnTo>
                  <a:lnTo>
                    <a:pt x="4145" y="104"/>
                  </a:lnTo>
                  <a:lnTo>
                    <a:pt x="4147" y="104"/>
                  </a:lnTo>
                  <a:lnTo>
                    <a:pt x="4147" y="102"/>
                  </a:lnTo>
                  <a:lnTo>
                    <a:pt x="4147" y="100"/>
                  </a:lnTo>
                  <a:lnTo>
                    <a:pt x="4145" y="100"/>
                  </a:lnTo>
                  <a:lnTo>
                    <a:pt x="4145" y="98"/>
                  </a:lnTo>
                  <a:lnTo>
                    <a:pt x="4145" y="96"/>
                  </a:lnTo>
                  <a:lnTo>
                    <a:pt x="4147" y="96"/>
                  </a:lnTo>
                  <a:lnTo>
                    <a:pt x="4151" y="96"/>
                  </a:lnTo>
                  <a:lnTo>
                    <a:pt x="4157" y="94"/>
                  </a:lnTo>
                  <a:lnTo>
                    <a:pt x="4159" y="92"/>
                  </a:lnTo>
                  <a:lnTo>
                    <a:pt x="4163" y="92"/>
                  </a:lnTo>
                  <a:lnTo>
                    <a:pt x="4168" y="90"/>
                  </a:lnTo>
                  <a:lnTo>
                    <a:pt x="4174" y="90"/>
                  </a:lnTo>
                  <a:lnTo>
                    <a:pt x="4178" y="90"/>
                  </a:lnTo>
                  <a:lnTo>
                    <a:pt x="4186" y="92"/>
                  </a:lnTo>
                  <a:lnTo>
                    <a:pt x="4193" y="92"/>
                  </a:lnTo>
                  <a:lnTo>
                    <a:pt x="4197" y="88"/>
                  </a:lnTo>
                  <a:lnTo>
                    <a:pt x="4201" y="88"/>
                  </a:lnTo>
                  <a:lnTo>
                    <a:pt x="4207" y="88"/>
                  </a:lnTo>
                  <a:lnTo>
                    <a:pt x="4211" y="86"/>
                  </a:lnTo>
                  <a:lnTo>
                    <a:pt x="4214" y="84"/>
                  </a:lnTo>
                  <a:lnTo>
                    <a:pt x="4216" y="86"/>
                  </a:lnTo>
                  <a:lnTo>
                    <a:pt x="4216" y="88"/>
                  </a:lnTo>
                  <a:lnTo>
                    <a:pt x="4218" y="88"/>
                  </a:lnTo>
                  <a:lnTo>
                    <a:pt x="4224" y="88"/>
                  </a:lnTo>
                  <a:lnTo>
                    <a:pt x="4224" y="86"/>
                  </a:lnTo>
                  <a:lnTo>
                    <a:pt x="4224" y="84"/>
                  </a:lnTo>
                  <a:lnTo>
                    <a:pt x="4226" y="84"/>
                  </a:lnTo>
                  <a:lnTo>
                    <a:pt x="4226" y="82"/>
                  </a:lnTo>
                  <a:lnTo>
                    <a:pt x="4230" y="82"/>
                  </a:lnTo>
                  <a:lnTo>
                    <a:pt x="4234" y="79"/>
                  </a:lnTo>
                  <a:lnTo>
                    <a:pt x="4239" y="79"/>
                  </a:lnTo>
                  <a:lnTo>
                    <a:pt x="4245" y="77"/>
                  </a:lnTo>
                  <a:lnTo>
                    <a:pt x="4251" y="79"/>
                  </a:lnTo>
                  <a:lnTo>
                    <a:pt x="4251" y="81"/>
                  </a:lnTo>
                  <a:lnTo>
                    <a:pt x="4249" y="82"/>
                  </a:lnTo>
                  <a:lnTo>
                    <a:pt x="4249" y="84"/>
                  </a:lnTo>
                  <a:lnTo>
                    <a:pt x="4247" y="84"/>
                  </a:lnTo>
                  <a:lnTo>
                    <a:pt x="4245" y="86"/>
                  </a:lnTo>
                  <a:lnTo>
                    <a:pt x="4245" y="88"/>
                  </a:lnTo>
                  <a:lnTo>
                    <a:pt x="4243" y="88"/>
                  </a:lnTo>
                  <a:lnTo>
                    <a:pt x="4243" y="90"/>
                  </a:lnTo>
                  <a:lnTo>
                    <a:pt x="4241" y="90"/>
                  </a:lnTo>
                  <a:lnTo>
                    <a:pt x="4239" y="92"/>
                  </a:lnTo>
                  <a:lnTo>
                    <a:pt x="4237" y="94"/>
                  </a:lnTo>
                  <a:lnTo>
                    <a:pt x="4235" y="96"/>
                  </a:lnTo>
                  <a:lnTo>
                    <a:pt x="4232" y="98"/>
                  </a:lnTo>
                  <a:lnTo>
                    <a:pt x="4232" y="100"/>
                  </a:lnTo>
                  <a:lnTo>
                    <a:pt x="4230" y="100"/>
                  </a:lnTo>
                  <a:lnTo>
                    <a:pt x="4230" y="102"/>
                  </a:lnTo>
                  <a:lnTo>
                    <a:pt x="4230" y="106"/>
                  </a:lnTo>
                  <a:lnTo>
                    <a:pt x="4230" y="107"/>
                  </a:lnTo>
                  <a:lnTo>
                    <a:pt x="4230" y="109"/>
                  </a:lnTo>
                  <a:lnTo>
                    <a:pt x="4232" y="111"/>
                  </a:lnTo>
                  <a:lnTo>
                    <a:pt x="4237" y="113"/>
                  </a:lnTo>
                  <a:lnTo>
                    <a:pt x="4237" y="115"/>
                  </a:lnTo>
                  <a:lnTo>
                    <a:pt x="4237" y="117"/>
                  </a:lnTo>
                  <a:lnTo>
                    <a:pt x="4241" y="119"/>
                  </a:lnTo>
                  <a:lnTo>
                    <a:pt x="4243" y="121"/>
                  </a:lnTo>
                  <a:lnTo>
                    <a:pt x="4243" y="123"/>
                  </a:lnTo>
                  <a:lnTo>
                    <a:pt x="4245" y="123"/>
                  </a:lnTo>
                  <a:lnTo>
                    <a:pt x="4245" y="125"/>
                  </a:lnTo>
                  <a:lnTo>
                    <a:pt x="4245" y="127"/>
                  </a:lnTo>
                  <a:lnTo>
                    <a:pt x="4245" y="125"/>
                  </a:lnTo>
                  <a:lnTo>
                    <a:pt x="4245" y="123"/>
                  </a:lnTo>
                  <a:lnTo>
                    <a:pt x="4245" y="121"/>
                  </a:lnTo>
                  <a:lnTo>
                    <a:pt x="4243" y="119"/>
                  </a:lnTo>
                  <a:lnTo>
                    <a:pt x="4241" y="117"/>
                  </a:lnTo>
                  <a:lnTo>
                    <a:pt x="4239" y="117"/>
                  </a:lnTo>
                  <a:lnTo>
                    <a:pt x="4239" y="115"/>
                  </a:lnTo>
                  <a:lnTo>
                    <a:pt x="4239" y="113"/>
                  </a:lnTo>
                  <a:lnTo>
                    <a:pt x="4237" y="113"/>
                  </a:lnTo>
                  <a:lnTo>
                    <a:pt x="4232" y="109"/>
                  </a:lnTo>
                  <a:lnTo>
                    <a:pt x="4230" y="107"/>
                  </a:lnTo>
                  <a:lnTo>
                    <a:pt x="4230" y="106"/>
                  </a:lnTo>
                  <a:lnTo>
                    <a:pt x="4230" y="104"/>
                  </a:lnTo>
                  <a:lnTo>
                    <a:pt x="4232" y="100"/>
                  </a:lnTo>
                  <a:lnTo>
                    <a:pt x="4234" y="98"/>
                  </a:lnTo>
                  <a:lnTo>
                    <a:pt x="4235" y="96"/>
                  </a:lnTo>
                  <a:lnTo>
                    <a:pt x="4241" y="96"/>
                  </a:lnTo>
                  <a:lnTo>
                    <a:pt x="4245" y="96"/>
                  </a:lnTo>
                  <a:lnTo>
                    <a:pt x="4247" y="94"/>
                  </a:lnTo>
                  <a:lnTo>
                    <a:pt x="4251" y="94"/>
                  </a:lnTo>
                  <a:lnTo>
                    <a:pt x="4253" y="92"/>
                  </a:lnTo>
                  <a:lnTo>
                    <a:pt x="4253" y="90"/>
                  </a:lnTo>
                  <a:lnTo>
                    <a:pt x="4255" y="88"/>
                  </a:lnTo>
                  <a:lnTo>
                    <a:pt x="4253" y="90"/>
                  </a:lnTo>
                  <a:lnTo>
                    <a:pt x="4253" y="88"/>
                  </a:lnTo>
                  <a:lnTo>
                    <a:pt x="4253" y="86"/>
                  </a:lnTo>
                  <a:lnTo>
                    <a:pt x="4255" y="86"/>
                  </a:lnTo>
                  <a:lnTo>
                    <a:pt x="4257" y="82"/>
                  </a:lnTo>
                  <a:lnTo>
                    <a:pt x="4259" y="82"/>
                  </a:lnTo>
                  <a:lnTo>
                    <a:pt x="4259" y="79"/>
                  </a:lnTo>
                  <a:lnTo>
                    <a:pt x="4259" y="77"/>
                  </a:lnTo>
                  <a:lnTo>
                    <a:pt x="4257" y="77"/>
                  </a:lnTo>
                  <a:lnTo>
                    <a:pt x="4257" y="79"/>
                  </a:lnTo>
                  <a:lnTo>
                    <a:pt x="4257" y="81"/>
                  </a:lnTo>
                  <a:lnTo>
                    <a:pt x="4257" y="82"/>
                  </a:lnTo>
                  <a:lnTo>
                    <a:pt x="4255" y="82"/>
                  </a:lnTo>
                  <a:lnTo>
                    <a:pt x="4255" y="81"/>
                  </a:lnTo>
                  <a:lnTo>
                    <a:pt x="4253" y="81"/>
                  </a:lnTo>
                  <a:lnTo>
                    <a:pt x="4253" y="79"/>
                  </a:lnTo>
                  <a:lnTo>
                    <a:pt x="4251" y="79"/>
                  </a:lnTo>
                  <a:lnTo>
                    <a:pt x="4251" y="77"/>
                  </a:lnTo>
                  <a:lnTo>
                    <a:pt x="4251" y="75"/>
                  </a:lnTo>
                  <a:lnTo>
                    <a:pt x="4251" y="73"/>
                  </a:lnTo>
                  <a:lnTo>
                    <a:pt x="4249" y="73"/>
                  </a:lnTo>
                  <a:lnTo>
                    <a:pt x="4249" y="71"/>
                  </a:lnTo>
                  <a:lnTo>
                    <a:pt x="4247" y="69"/>
                  </a:lnTo>
                  <a:lnTo>
                    <a:pt x="4249" y="69"/>
                  </a:lnTo>
                  <a:lnTo>
                    <a:pt x="4253" y="69"/>
                  </a:lnTo>
                  <a:lnTo>
                    <a:pt x="4255" y="71"/>
                  </a:lnTo>
                  <a:lnTo>
                    <a:pt x="4255" y="69"/>
                  </a:lnTo>
                  <a:lnTo>
                    <a:pt x="4253" y="67"/>
                  </a:lnTo>
                  <a:lnTo>
                    <a:pt x="4247" y="67"/>
                  </a:lnTo>
                  <a:lnTo>
                    <a:pt x="4247" y="65"/>
                  </a:lnTo>
                  <a:lnTo>
                    <a:pt x="4245" y="63"/>
                  </a:lnTo>
                  <a:lnTo>
                    <a:pt x="4245" y="61"/>
                  </a:lnTo>
                  <a:lnTo>
                    <a:pt x="4245" y="59"/>
                  </a:lnTo>
                  <a:lnTo>
                    <a:pt x="4243" y="58"/>
                  </a:lnTo>
                  <a:lnTo>
                    <a:pt x="4241" y="58"/>
                  </a:lnTo>
                  <a:lnTo>
                    <a:pt x="4234" y="56"/>
                  </a:lnTo>
                  <a:lnTo>
                    <a:pt x="4232" y="56"/>
                  </a:lnTo>
                  <a:lnTo>
                    <a:pt x="4232" y="54"/>
                  </a:lnTo>
                  <a:lnTo>
                    <a:pt x="4232" y="52"/>
                  </a:lnTo>
                  <a:lnTo>
                    <a:pt x="4232" y="50"/>
                  </a:lnTo>
                  <a:lnTo>
                    <a:pt x="4235" y="50"/>
                  </a:lnTo>
                  <a:lnTo>
                    <a:pt x="4237" y="52"/>
                  </a:lnTo>
                  <a:lnTo>
                    <a:pt x="4237" y="54"/>
                  </a:lnTo>
                  <a:lnTo>
                    <a:pt x="4237" y="52"/>
                  </a:lnTo>
                  <a:lnTo>
                    <a:pt x="4237" y="50"/>
                  </a:lnTo>
                  <a:lnTo>
                    <a:pt x="4237" y="48"/>
                  </a:lnTo>
                  <a:lnTo>
                    <a:pt x="4235" y="48"/>
                  </a:lnTo>
                  <a:lnTo>
                    <a:pt x="4234" y="48"/>
                  </a:lnTo>
                  <a:lnTo>
                    <a:pt x="4234" y="46"/>
                  </a:lnTo>
                  <a:lnTo>
                    <a:pt x="4235" y="46"/>
                  </a:lnTo>
                  <a:lnTo>
                    <a:pt x="4237" y="48"/>
                  </a:lnTo>
                  <a:lnTo>
                    <a:pt x="4237" y="46"/>
                  </a:lnTo>
                  <a:lnTo>
                    <a:pt x="4241" y="44"/>
                  </a:lnTo>
                  <a:lnTo>
                    <a:pt x="4241" y="46"/>
                  </a:lnTo>
                  <a:lnTo>
                    <a:pt x="4243" y="46"/>
                  </a:lnTo>
                  <a:lnTo>
                    <a:pt x="4243" y="48"/>
                  </a:lnTo>
                  <a:lnTo>
                    <a:pt x="4245" y="48"/>
                  </a:lnTo>
                  <a:lnTo>
                    <a:pt x="4245" y="50"/>
                  </a:lnTo>
                  <a:lnTo>
                    <a:pt x="4247" y="48"/>
                  </a:lnTo>
                  <a:lnTo>
                    <a:pt x="4247" y="50"/>
                  </a:lnTo>
                  <a:lnTo>
                    <a:pt x="4247" y="52"/>
                  </a:lnTo>
                  <a:lnTo>
                    <a:pt x="4245" y="52"/>
                  </a:lnTo>
                  <a:lnTo>
                    <a:pt x="4243" y="54"/>
                  </a:lnTo>
                  <a:lnTo>
                    <a:pt x="4245" y="54"/>
                  </a:lnTo>
                  <a:lnTo>
                    <a:pt x="4247" y="54"/>
                  </a:lnTo>
                  <a:lnTo>
                    <a:pt x="4247" y="52"/>
                  </a:lnTo>
                  <a:lnTo>
                    <a:pt x="4249" y="52"/>
                  </a:lnTo>
                  <a:lnTo>
                    <a:pt x="4249" y="54"/>
                  </a:lnTo>
                  <a:lnTo>
                    <a:pt x="4249" y="56"/>
                  </a:lnTo>
                  <a:lnTo>
                    <a:pt x="4249" y="54"/>
                  </a:lnTo>
                  <a:lnTo>
                    <a:pt x="4249" y="52"/>
                  </a:lnTo>
                  <a:lnTo>
                    <a:pt x="4249" y="50"/>
                  </a:lnTo>
                  <a:lnTo>
                    <a:pt x="4251" y="50"/>
                  </a:lnTo>
                  <a:lnTo>
                    <a:pt x="4253" y="50"/>
                  </a:lnTo>
                  <a:lnTo>
                    <a:pt x="4251" y="50"/>
                  </a:lnTo>
                  <a:lnTo>
                    <a:pt x="4251" y="48"/>
                  </a:lnTo>
                  <a:lnTo>
                    <a:pt x="4249" y="48"/>
                  </a:lnTo>
                  <a:lnTo>
                    <a:pt x="4251" y="46"/>
                  </a:lnTo>
                  <a:lnTo>
                    <a:pt x="4249" y="46"/>
                  </a:lnTo>
                  <a:lnTo>
                    <a:pt x="4245" y="46"/>
                  </a:lnTo>
                  <a:lnTo>
                    <a:pt x="4243" y="46"/>
                  </a:lnTo>
                  <a:lnTo>
                    <a:pt x="4243" y="44"/>
                  </a:lnTo>
                  <a:lnTo>
                    <a:pt x="4243" y="42"/>
                  </a:lnTo>
                  <a:lnTo>
                    <a:pt x="4241" y="42"/>
                  </a:lnTo>
                  <a:lnTo>
                    <a:pt x="4241" y="40"/>
                  </a:lnTo>
                  <a:lnTo>
                    <a:pt x="4245" y="40"/>
                  </a:lnTo>
                  <a:lnTo>
                    <a:pt x="4245" y="38"/>
                  </a:lnTo>
                  <a:lnTo>
                    <a:pt x="4241" y="38"/>
                  </a:lnTo>
                  <a:lnTo>
                    <a:pt x="4239" y="38"/>
                  </a:lnTo>
                  <a:lnTo>
                    <a:pt x="4239" y="36"/>
                  </a:lnTo>
                  <a:lnTo>
                    <a:pt x="4237" y="36"/>
                  </a:lnTo>
                  <a:lnTo>
                    <a:pt x="4235" y="34"/>
                  </a:lnTo>
                  <a:lnTo>
                    <a:pt x="4228" y="34"/>
                  </a:lnTo>
                  <a:lnTo>
                    <a:pt x="4230" y="33"/>
                  </a:lnTo>
                  <a:lnTo>
                    <a:pt x="4230" y="31"/>
                  </a:lnTo>
                  <a:lnTo>
                    <a:pt x="4232" y="29"/>
                  </a:lnTo>
                  <a:lnTo>
                    <a:pt x="4234" y="29"/>
                  </a:lnTo>
                  <a:lnTo>
                    <a:pt x="4235" y="27"/>
                  </a:lnTo>
                  <a:lnTo>
                    <a:pt x="4235" y="25"/>
                  </a:lnTo>
                  <a:lnTo>
                    <a:pt x="4234" y="25"/>
                  </a:lnTo>
                  <a:lnTo>
                    <a:pt x="4234" y="23"/>
                  </a:lnTo>
                  <a:lnTo>
                    <a:pt x="4235" y="23"/>
                  </a:lnTo>
                  <a:lnTo>
                    <a:pt x="4237" y="25"/>
                  </a:lnTo>
                  <a:lnTo>
                    <a:pt x="4239" y="25"/>
                  </a:lnTo>
                  <a:lnTo>
                    <a:pt x="4239" y="27"/>
                  </a:lnTo>
                  <a:lnTo>
                    <a:pt x="4235" y="27"/>
                  </a:lnTo>
                  <a:lnTo>
                    <a:pt x="4237" y="29"/>
                  </a:lnTo>
                  <a:lnTo>
                    <a:pt x="4237" y="31"/>
                  </a:lnTo>
                  <a:lnTo>
                    <a:pt x="4239" y="31"/>
                  </a:lnTo>
                  <a:lnTo>
                    <a:pt x="4239" y="29"/>
                  </a:lnTo>
                  <a:lnTo>
                    <a:pt x="4241" y="29"/>
                  </a:lnTo>
                  <a:lnTo>
                    <a:pt x="4243" y="31"/>
                  </a:lnTo>
                  <a:lnTo>
                    <a:pt x="4243" y="33"/>
                  </a:lnTo>
                  <a:lnTo>
                    <a:pt x="4243" y="34"/>
                  </a:lnTo>
                  <a:lnTo>
                    <a:pt x="4245" y="34"/>
                  </a:lnTo>
                  <a:lnTo>
                    <a:pt x="4247" y="34"/>
                  </a:lnTo>
                  <a:lnTo>
                    <a:pt x="4247" y="36"/>
                  </a:lnTo>
                  <a:lnTo>
                    <a:pt x="4249" y="36"/>
                  </a:lnTo>
                  <a:lnTo>
                    <a:pt x="4249" y="34"/>
                  </a:lnTo>
                  <a:lnTo>
                    <a:pt x="4247" y="34"/>
                  </a:lnTo>
                  <a:lnTo>
                    <a:pt x="4247" y="33"/>
                  </a:lnTo>
                  <a:lnTo>
                    <a:pt x="4247" y="31"/>
                  </a:lnTo>
                  <a:lnTo>
                    <a:pt x="4245" y="31"/>
                  </a:lnTo>
                  <a:lnTo>
                    <a:pt x="4245" y="29"/>
                  </a:lnTo>
                  <a:lnTo>
                    <a:pt x="4247" y="27"/>
                  </a:lnTo>
                  <a:lnTo>
                    <a:pt x="4249" y="27"/>
                  </a:lnTo>
                  <a:lnTo>
                    <a:pt x="4249" y="29"/>
                  </a:lnTo>
                  <a:lnTo>
                    <a:pt x="4249" y="27"/>
                  </a:lnTo>
                  <a:lnTo>
                    <a:pt x="4251" y="25"/>
                  </a:lnTo>
                  <a:lnTo>
                    <a:pt x="4249" y="25"/>
                  </a:lnTo>
                  <a:lnTo>
                    <a:pt x="4249" y="21"/>
                  </a:lnTo>
                  <a:lnTo>
                    <a:pt x="4251" y="21"/>
                  </a:lnTo>
                  <a:lnTo>
                    <a:pt x="4253" y="17"/>
                  </a:lnTo>
                  <a:lnTo>
                    <a:pt x="4255" y="15"/>
                  </a:lnTo>
                  <a:lnTo>
                    <a:pt x="4253" y="15"/>
                  </a:lnTo>
                  <a:lnTo>
                    <a:pt x="4253" y="13"/>
                  </a:lnTo>
                  <a:lnTo>
                    <a:pt x="4251" y="13"/>
                  </a:lnTo>
                  <a:lnTo>
                    <a:pt x="4253" y="11"/>
                  </a:lnTo>
                  <a:lnTo>
                    <a:pt x="4255" y="11"/>
                  </a:lnTo>
                  <a:lnTo>
                    <a:pt x="4257" y="11"/>
                  </a:lnTo>
                  <a:lnTo>
                    <a:pt x="4257" y="13"/>
                  </a:lnTo>
                  <a:lnTo>
                    <a:pt x="4255" y="13"/>
                  </a:lnTo>
                  <a:lnTo>
                    <a:pt x="4257" y="15"/>
                  </a:lnTo>
                  <a:lnTo>
                    <a:pt x="4259" y="17"/>
                  </a:lnTo>
                  <a:lnTo>
                    <a:pt x="4259" y="15"/>
                  </a:lnTo>
                  <a:lnTo>
                    <a:pt x="4257" y="13"/>
                  </a:lnTo>
                  <a:lnTo>
                    <a:pt x="4259" y="13"/>
                  </a:lnTo>
                  <a:lnTo>
                    <a:pt x="4260" y="13"/>
                  </a:lnTo>
                  <a:lnTo>
                    <a:pt x="4260" y="11"/>
                  </a:lnTo>
                  <a:lnTo>
                    <a:pt x="4259" y="11"/>
                  </a:lnTo>
                  <a:lnTo>
                    <a:pt x="4260" y="11"/>
                  </a:lnTo>
                  <a:lnTo>
                    <a:pt x="4260" y="10"/>
                  </a:lnTo>
                  <a:lnTo>
                    <a:pt x="4257" y="10"/>
                  </a:lnTo>
                  <a:lnTo>
                    <a:pt x="4255" y="10"/>
                  </a:lnTo>
                  <a:lnTo>
                    <a:pt x="4255" y="8"/>
                  </a:lnTo>
                  <a:lnTo>
                    <a:pt x="4253" y="8"/>
                  </a:lnTo>
                  <a:lnTo>
                    <a:pt x="4249" y="6"/>
                  </a:lnTo>
                  <a:lnTo>
                    <a:pt x="4247" y="8"/>
                  </a:lnTo>
                  <a:lnTo>
                    <a:pt x="4247" y="6"/>
                  </a:lnTo>
                  <a:lnTo>
                    <a:pt x="4247" y="4"/>
                  </a:lnTo>
                  <a:lnTo>
                    <a:pt x="4249" y="2"/>
                  </a:lnTo>
                  <a:lnTo>
                    <a:pt x="4253" y="2"/>
                  </a:lnTo>
                  <a:lnTo>
                    <a:pt x="4257" y="4"/>
                  </a:lnTo>
                  <a:lnTo>
                    <a:pt x="4259" y="4"/>
                  </a:lnTo>
                  <a:lnTo>
                    <a:pt x="4262" y="6"/>
                  </a:lnTo>
                  <a:lnTo>
                    <a:pt x="4264" y="6"/>
                  </a:lnTo>
                  <a:lnTo>
                    <a:pt x="4266" y="4"/>
                  </a:lnTo>
                  <a:lnTo>
                    <a:pt x="4268" y="2"/>
                  </a:lnTo>
                  <a:lnTo>
                    <a:pt x="4270" y="2"/>
                  </a:lnTo>
                  <a:lnTo>
                    <a:pt x="4270" y="0"/>
                  </a:lnTo>
                  <a:lnTo>
                    <a:pt x="4669" y="0"/>
                  </a:lnTo>
                  <a:close/>
                  <a:moveTo>
                    <a:pt x="4170" y="0"/>
                  </a:moveTo>
                  <a:lnTo>
                    <a:pt x="4168" y="0"/>
                  </a:lnTo>
                  <a:lnTo>
                    <a:pt x="4170" y="2"/>
                  </a:lnTo>
                  <a:lnTo>
                    <a:pt x="4168" y="2"/>
                  </a:lnTo>
                  <a:lnTo>
                    <a:pt x="4168" y="0"/>
                  </a:lnTo>
                  <a:lnTo>
                    <a:pt x="4170" y="0"/>
                  </a:lnTo>
                  <a:close/>
                  <a:moveTo>
                    <a:pt x="5255" y="0"/>
                  </a:moveTo>
                  <a:lnTo>
                    <a:pt x="5255" y="2"/>
                  </a:lnTo>
                  <a:lnTo>
                    <a:pt x="5253" y="2"/>
                  </a:lnTo>
                  <a:lnTo>
                    <a:pt x="5255" y="2"/>
                  </a:lnTo>
                  <a:lnTo>
                    <a:pt x="5257" y="4"/>
                  </a:lnTo>
                  <a:lnTo>
                    <a:pt x="5261" y="4"/>
                  </a:lnTo>
                  <a:lnTo>
                    <a:pt x="5259" y="4"/>
                  </a:lnTo>
                  <a:lnTo>
                    <a:pt x="5259" y="6"/>
                  </a:lnTo>
                  <a:lnTo>
                    <a:pt x="5261" y="6"/>
                  </a:lnTo>
                  <a:lnTo>
                    <a:pt x="5261" y="4"/>
                  </a:lnTo>
                  <a:lnTo>
                    <a:pt x="5261" y="2"/>
                  </a:lnTo>
                  <a:lnTo>
                    <a:pt x="5263" y="2"/>
                  </a:lnTo>
                  <a:lnTo>
                    <a:pt x="5265" y="2"/>
                  </a:lnTo>
                  <a:lnTo>
                    <a:pt x="5267" y="2"/>
                  </a:lnTo>
                  <a:lnTo>
                    <a:pt x="5267" y="4"/>
                  </a:lnTo>
                  <a:lnTo>
                    <a:pt x="5265" y="4"/>
                  </a:lnTo>
                  <a:lnTo>
                    <a:pt x="5265" y="6"/>
                  </a:lnTo>
                  <a:lnTo>
                    <a:pt x="5263" y="8"/>
                  </a:lnTo>
                  <a:lnTo>
                    <a:pt x="5263" y="10"/>
                  </a:lnTo>
                  <a:lnTo>
                    <a:pt x="5263" y="11"/>
                  </a:lnTo>
                  <a:lnTo>
                    <a:pt x="5261" y="11"/>
                  </a:lnTo>
                  <a:lnTo>
                    <a:pt x="5261" y="13"/>
                  </a:lnTo>
                  <a:lnTo>
                    <a:pt x="5263" y="13"/>
                  </a:lnTo>
                  <a:lnTo>
                    <a:pt x="5263" y="15"/>
                  </a:lnTo>
                  <a:lnTo>
                    <a:pt x="5261" y="17"/>
                  </a:lnTo>
                  <a:lnTo>
                    <a:pt x="5261" y="19"/>
                  </a:lnTo>
                  <a:lnTo>
                    <a:pt x="5255" y="21"/>
                  </a:lnTo>
                  <a:lnTo>
                    <a:pt x="5247" y="23"/>
                  </a:lnTo>
                  <a:lnTo>
                    <a:pt x="5247" y="25"/>
                  </a:lnTo>
                  <a:lnTo>
                    <a:pt x="5247" y="27"/>
                  </a:lnTo>
                  <a:lnTo>
                    <a:pt x="5240" y="27"/>
                  </a:lnTo>
                  <a:lnTo>
                    <a:pt x="5238" y="27"/>
                  </a:lnTo>
                  <a:lnTo>
                    <a:pt x="5234" y="25"/>
                  </a:lnTo>
                  <a:lnTo>
                    <a:pt x="5228" y="25"/>
                  </a:lnTo>
                  <a:lnTo>
                    <a:pt x="5222" y="25"/>
                  </a:lnTo>
                  <a:lnTo>
                    <a:pt x="5217" y="19"/>
                  </a:lnTo>
                  <a:lnTo>
                    <a:pt x="5217" y="17"/>
                  </a:lnTo>
                  <a:lnTo>
                    <a:pt x="5215" y="17"/>
                  </a:lnTo>
                  <a:lnTo>
                    <a:pt x="5215" y="15"/>
                  </a:lnTo>
                  <a:lnTo>
                    <a:pt x="5211" y="13"/>
                  </a:lnTo>
                  <a:lnTo>
                    <a:pt x="5209" y="13"/>
                  </a:lnTo>
                  <a:lnTo>
                    <a:pt x="5205" y="11"/>
                  </a:lnTo>
                  <a:lnTo>
                    <a:pt x="5203" y="10"/>
                  </a:lnTo>
                  <a:lnTo>
                    <a:pt x="5197" y="4"/>
                  </a:lnTo>
                  <a:lnTo>
                    <a:pt x="5192" y="2"/>
                  </a:lnTo>
                  <a:lnTo>
                    <a:pt x="5190" y="0"/>
                  </a:lnTo>
                  <a:lnTo>
                    <a:pt x="5255" y="0"/>
                  </a:lnTo>
                  <a:close/>
                  <a:moveTo>
                    <a:pt x="5167" y="0"/>
                  </a:moveTo>
                  <a:lnTo>
                    <a:pt x="5167" y="2"/>
                  </a:lnTo>
                  <a:lnTo>
                    <a:pt x="5165" y="4"/>
                  </a:lnTo>
                  <a:lnTo>
                    <a:pt x="5163" y="6"/>
                  </a:lnTo>
                  <a:lnTo>
                    <a:pt x="5163" y="8"/>
                  </a:lnTo>
                  <a:lnTo>
                    <a:pt x="5161" y="10"/>
                  </a:lnTo>
                  <a:lnTo>
                    <a:pt x="5159" y="10"/>
                  </a:lnTo>
                  <a:lnTo>
                    <a:pt x="5155" y="10"/>
                  </a:lnTo>
                  <a:lnTo>
                    <a:pt x="5153" y="10"/>
                  </a:lnTo>
                  <a:lnTo>
                    <a:pt x="5151" y="8"/>
                  </a:lnTo>
                  <a:lnTo>
                    <a:pt x="5147" y="6"/>
                  </a:lnTo>
                  <a:lnTo>
                    <a:pt x="5146" y="8"/>
                  </a:lnTo>
                  <a:lnTo>
                    <a:pt x="5144" y="6"/>
                  </a:lnTo>
                  <a:lnTo>
                    <a:pt x="5142" y="6"/>
                  </a:lnTo>
                  <a:lnTo>
                    <a:pt x="5140" y="4"/>
                  </a:lnTo>
                  <a:lnTo>
                    <a:pt x="5138" y="4"/>
                  </a:lnTo>
                  <a:lnTo>
                    <a:pt x="5138" y="2"/>
                  </a:lnTo>
                  <a:lnTo>
                    <a:pt x="5138" y="0"/>
                  </a:lnTo>
                  <a:lnTo>
                    <a:pt x="5167" y="0"/>
                  </a:lnTo>
                  <a:close/>
                  <a:moveTo>
                    <a:pt x="5130" y="0"/>
                  </a:moveTo>
                  <a:lnTo>
                    <a:pt x="5132" y="0"/>
                  </a:lnTo>
                  <a:lnTo>
                    <a:pt x="5132" y="2"/>
                  </a:lnTo>
                  <a:lnTo>
                    <a:pt x="5134" y="4"/>
                  </a:lnTo>
                  <a:lnTo>
                    <a:pt x="5134" y="6"/>
                  </a:lnTo>
                  <a:lnTo>
                    <a:pt x="5138" y="8"/>
                  </a:lnTo>
                  <a:lnTo>
                    <a:pt x="5140" y="8"/>
                  </a:lnTo>
                  <a:lnTo>
                    <a:pt x="5144" y="10"/>
                  </a:lnTo>
                  <a:lnTo>
                    <a:pt x="5147" y="11"/>
                  </a:lnTo>
                  <a:lnTo>
                    <a:pt x="5149" y="11"/>
                  </a:lnTo>
                  <a:lnTo>
                    <a:pt x="5149" y="13"/>
                  </a:lnTo>
                  <a:lnTo>
                    <a:pt x="5151" y="15"/>
                  </a:lnTo>
                  <a:lnTo>
                    <a:pt x="5149" y="15"/>
                  </a:lnTo>
                  <a:lnTo>
                    <a:pt x="5147" y="17"/>
                  </a:lnTo>
                  <a:lnTo>
                    <a:pt x="5140" y="19"/>
                  </a:lnTo>
                  <a:lnTo>
                    <a:pt x="5138" y="19"/>
                  </a:lnTo>
                  <a:lnTo>
                    <a:pt x="5136" y="19"/>
                  </a:lnTo>
                  <a:lnTo>
                    <a:pt x="5134" y="19"/>
                  </a:lnTo>
                  <a:lnTo>
                    <a:pt x="5134" y="21"/>
                  </a:lnTo>
                  <a:lnTo>
                    <a:pt x="5136" y="21"/>
                  </a:lnTo>
                  <a:lnTo>
                    <a:pt x="5134" y="23"/>
                  </a:lnTo>
                  <a:lnTo>
                    <a:pt x="5132" y="23"/>
                  </a:lnTo>
                  <a:lnTo>
                    <a:pt x="5130" y="23"/>
                  </a:lnTo>
                  <a:lnTo>
                    <a:pt x="5123" y="15"/>
                  </a:lnTo>
                  <a:lnTo>
                    <a:pt x="5124" y="15"/>
                  </a:lnTo>
                  <a:lnTo>
                    <a:pt x="5124" y="13"/>
                  </a:lnTo>
                  <a:lnTo>
                    <a:pt x="5126" y="13"/>
                  </a:lnTo>
                  <a:lnTo>
                    <a:pt x="5126" y="15"/>
                  </a:lnTo>
                  <a:lnTo>
                    <a:pt x="5128" y="17"/>
                  </a:lnTo>
                  <a:lnTo>
                    <a:pt x="5130" y="15"/>
                  </a:lnTo>
                  <a:lnTo>
                    <a:pt x="5128" y="15"/>
                  </a:lnTo>
                  <a:lnTo>
                    <a:pt x="5128" y="13"/>
                  </a:lnTo>
                  <a:lnTo>
                    <a:pt x="5126" y="11"/>
                  </a:lnTo>
                  <a:lnTo>
                    <a:pt x="5121" y="11"/>
                  </a:lnTo>
                  <a:lnTo>
                    <a:pt x="5119" y="13"/>
                  </a:lnTo>
                  <a:lnTo>
                    <a:pt x="5113" y="17"/>
                  </a:lnTo>
                  <a:lnTo>
                    <a:pt x="5109" y="17"/>
                  </a:lnTo>
                  <a:lnTo>
                    <a:pt x="5101" y="19"/>
                  </a:lnTo>
                  <a:lnTo>
                    <a:pt x="5098" y="21"/>
                  </a:lnTo>
                  <a:lnTo>
                    <a:pt x="5094" y="23"/>
                  </a:lnTo>
                  <a:lnTo>
                    <a:pt x="5092" y="21"/>
                  </a:lnTo>
                  <a:lnTo>
                    <a:pt x="5092" y="19"/>
                  </a:lnTo>
                  <a:lnTo>
                    <a:pt x="5092" y="17"/>
                  </a:lnTo>
                  <a:lnTo>
                    <a:pt x="5090" y="17"/>
                  </a:lnTo>
                  <a:lnTo>
                    <a:pt x="5090" y="15"/>
                  </a:lnTo>
                  <a:lnTo>
                    <a:pt x="5090" y="13"/>
                  </a:lnTo>
                  <a:lnTo>
                    <a:pt x="5088" y="13"/>
                  </a:lnTo>
                  <a:lnTo>
                    <a:pt x="5086" y="13"/>
                  </a:lnTo>
                  <a:lnTo>
                    <a:pt x="5084" y="15"/>
                  </a:lnTo>
                  <a:lnTo>
                    <a:pt x="5084" y="17"/>
                  </a:lnTo>
                  <a:lnTo>
                    <a:pt x="5084" y="19"/>
                  </a:lnTo>
                  <a:lnTo>
                    <a:pt x="5084" y="21"/>
                  </a:lnTo>
                  <a:lnTo>
                    <a:pt x="5086" y="19"/>
                  </a:lnTo>
                  <a:lnTo>
                    <a:pt x="5086" y="21"/>
                  </a:lnTo>
                  <a:lnTo>
                    <a:pt x="5084" y="21"/>
                  </a:lnTo>
                  <a:lnTo>
                    <a:pt x="5084" y="23"/>
                  </a:lnTo>
                  <a:lnTo>
                    <a:pt x="5084" y="25"/>
                  </a:lnTo>
                  <a:lnTo>
                    <a:pt x="5084" y="27"/>
                  </a:lnTo>
                  <a:lnTo>
                    <a:pt x="5082" y="31"/>
                  </a:lnTo>
                  <a:lnTo>
                    <a:pt x="5080" y="33"/>
                  </a:lnTo>
                  <a:lnTo>
                    <a:pt x="5078" y="33"/>
                  </a:lnTo>
                  <a:lnTo>
                    <a:pt x="5076" y="33"/>
                  </a:lnTo>
                  <a:lnTo>
                    <a:pt x="5073" y="29"/>
                  </a:lnTo>
                  <a:lnTo>
                    <a:pt x="5069" y="27"/>
                  </a:lnTo>
                  <a:lnTo>
                    <a:pt x="5063" y="25"/>
                  </a:lnTo>
                  <a:lnTo>
                    <a:pt x="5061" y="25"/>
                  </a:lnTo>
                  <a:lnTo>
                    <a:pt x="5059" y="21"/>
                  </a:lnTo>
                  <a:lnTo>
                    <a:pt x="5057" y="21"/>
                  </a:lnTo>
                  <a:lnTo>
                    <a:pt x="5057" y="19"/>
                  </a:lnTo>
                  <a:lnTo>
                    <a:pt x="5057" y="17"/>
                  </a:lnTo>
                  <a:lnTo>
                    <a:pt x="5057" y="15"/>
                  </a:lnTo>
                  <a:lnTo>
                    <a:pt x="5057" y="13"/>
                  </a:lnTo>
                  <a:lnTo>
                    <a:pt x="5055" y="11"/>
                  </a:lnTo>
                  <a:lnTo>
                    <a:pt x="5051" y="10"/>
                  </a:lnTo>
                  <a:lnTo>
                    <a:pt x="5046" y="4"/>
                  </a:lnTo>
                  <a:lnTo>
                    <a:pt x="5046" y="2"/>
                  </a:lnTo>
                  <a:lnTo>
                    <a:pt x="5046" y="0"/>
                  </a:lnTo>
                  <a:lnTo>
                    <a:pt x="5044" y="0"/>
                  </a:lnTo>
                  <a:lnTo>
                    <a:pt x="5130" y="0"/>
                  </a:lnTo>
                  <a:close/>
                  <a:moveTo>
                    <a:pt x="3836" y="0"/>
                  </a:moveTo>
                  <a:lnTo>
                    <a:pt x="3834" y="2"/>
                  </a:lnTo>
                  <a:lnTo>
                    <a:pt x="3832" y="2"/>
                  </a:lnTo>
                  <a:lnTo>
                    <a:pt x="3832" y="4"/>
                  </a:lnTo>
                  <a:lnTo>
                    <a:pt x="3832" y="6"/>
                  </a:lnTo>
                  <a:lnTo>
                    <a:pt x="3830" y="6"/>
                  </a:lnTo>
                  <a:lnTo>
                    <a:pt x="3832" y="6"/>
                  </a:lnTo>
                  <a:lnTo>
                    <a:pt x="3832" y="8"/>
                  </a:lnTo>
                  <a:lnTo>
                    <a:pt x="3830" y="10"/>
                  </a:lnTo>
                  <a:lnTo>
                    <a:pt x="3828" y="10"/>
                  </a:lnTo>
                  <a:lnTo>
                    <a:pt x="3828" y="8"/>
                  </a:lnTo>
                  <a:lnTo>
                    <a:pt x="3828" y="6"/>
                  </a:lnTo>
                  <a:lnTo>
                    <a:pt x="3828" y="4"/>
                  </a:lnTo>
                  <a:lnTo>
                    <a:pt x="3826" y="6"/>
                  </a:lnTo>
                  <a:lnTo>
                    <a:pt x="3826" y="8"/>
                  </a:lnTo>
                  <a:lnTo>
                    <a:pt x="3826" y="10"/>
                  </a:lnTo>
                  <a:lnTo>
                    <a:pt x="3826" y="11"/>
                  </a:lnTo>
                  <a:lnTo>
                    <a:pt x="3823" y="13"/>
                  </a:lnTo>
                  <a:lnTo>
                    <a:pt x="3823" y="11"/>
                  </a:lnTo>
                  <a:lnTo>
                    <a:pt x="3821" y="13"/>
                  </a:lnTo>
                  <a:lnTo>
                    <a:pt x="3817" y="11"/>
                  </a:lnTo>
                  <a:lnTo>
                    <a:pt x="3819" y="13"/>
                  </a:lnTo>
                  <a:lnTo>
                    <a:pt x="3825" y="13"/>
                  </a:lnTo>
                  <a:lnTo>
                    <a:pt x="3828" y="13"/>
                  </a:lnTo>
                  <a:lnTo>
                    <a:pt x="3830" y="17"/>
                  </a:lnTo>
                  <a:lnTo>
                    <a:pt x="3828" y="19"/>
                  </a:lnTo>
                  <a:lnTo>
                    <a:pt x="3828" y="21"/>
                  </a:lnTo>
                  <a:lnTo>
                    <a:pt x="3825" y="21"/>
                  </a:lnTo>
                  <a:lnTo>
                    <a:pt x="3823" y="21"/>
                  </a:lnTo>
                  <a:lnTo>
                    <a:pt x="3823" y="23"/>
                  </a:lnTo>
                  <a:lnTo>
                    <a:pt x="3825" y="23"/>
                  </a:lnTo>
                  <a:lnTo>
                    <a:pt x="3825" y="25"/>
                  </a:lnTo>
                  <a:lnTo>
                    <a:pt x="3825" y="27"/>
                  </a:lnTo>
                  <a:lnTo>
                    <a:pt x="3823" y="27"/>
                  </a:lnTo>
                  <a:lnTo>
                    <a:pt x="3819" y="29"/>
                  </a:lnTo>
                  <a:lnTo>
                    <a:pt x="3817" y="29"/>
                  </a:lnTo>
                  <a:lnTo>
                    <a:pt x="3817" y="27"/>
                  </a:lnTo>
                  <a:lnTo>
                    <a:pt x="3815" y="27"/>
                  </a:lnTo>
                  <a:lnTo>
                    <a:pt x="3813" y="25"/>
                  </a:lnTo>
                  <a:lnTo>
                    <a:pt x="3811" y="25"/>
                  </a:lnTo>
                  <a:lnTo>
                    <a:pt x="3813" y="27"/>
                  </a:lnTo>
                  <a:lnTo>
                    <a:pt x="3813" y="29"/>
                  </a:lnTo>
                  <a:lnTo>
                    <a:pt x="3815" y="29"/>
                  </a:lnTo>
                  <a:lnTo>
                    <a:pt x="3815" y="31"/>
                  </a:lnTo>
                  <a:lnTo>
                    <a:pt x="3817" y="31"/>
                  </a:lnTo>
                  <a:lnTo>
                    <a:pt x="3817" y="33"/>
                  </a:lnTo>
                  <a:lnTo>
                    <a:pt x="3817" y="34"/>
                  </a:lnTo>
                  <a:lnTo>
                    <a:pt x="3815" y="36"/>
                  </a:lnTo>
                  <a:lnTo>
                    <a:pt x="3813" y="36"/>
                  </a:lnTo>
                  <a:lnTo>
                    <a:pt x="3811" y="34"/>
                  </a:lnTo>
                  <a:lnTo>
                    <a:pt x="3809" y="33"/>
                  </a:lnTo>
                  <a:lnTo>
                    <a:pt x="3807" y="31"/>
                  </a:lnTo>
                  <a:lnTo>
                    <a:pt x="3807" y="29"/>
                  </a:lnTo>
                  <a:lnTo>
                    <a:pt x="3805" y="29"/>
                  </a:lnTo>
                  <a:lnTo>
                    <a:pt x="3805" y="27"/>
                  </a:lnTo>
                  <a:lnTo>
                    <a:pt x="3805" y="29"/>
                  </a:lnTo>
                  <a:lnTo>
                    <a:pt x="3807" y="31"/>
                  </a:lnTo>
                  <a:lnTo>
                    <a:pt x="3807" y="33"/>
                  </a:lnTo>
                  <a:lnTo>
                    <a:pt x="3807" y="34"/>
                  </a:lnTo>
                  <a:lnTo>
                    <a:pt x="3807" y="33"/>
                  </a:lnTo>
                  <a:lnTo>
                    <a:pt x="3805" y="33"/>
                  </a:lnTo>
                  <a:lnTo>
                    <a:pt x="3805" y="34"/>
                  </a:lnTo>
                  <a:lnTo>
                    <a:pt x="3807" y="34"/>
                  </a:lnTo>
                  <a:lnTo>
                    <a:pt x="3807" y="36"/>
                  </a:lnTo>
                  <a:lnTo>
                    <a:pt x="3805" y="38"/>
                  </a:lnTo>
                  <a:lnTo>
                    <a:pt x="3805" y="40"/>
                  </a:lnTo>
                  <a:lnTo>
                    <a:pt x="3805" y="42"/>
                  </a:lnTo>
                  <a:lnTo>
                    <a:pt x="3805" y="44"/>
                  </a:lnTo>
                  <a:lnTo>
                    <a:pt x="3805" y="46"/>
                  </a:lnTo>
                  <a:lnTo>
                    <a:pt x="3802" y="44"/>
                  </a:lnTo>
                  <a:lnTo>
                    <a:pt x="3800" y="44"/>
                  </a:lnTo>
                  <a:lnTo>
                    <a:pt x="3800" y="42"/>
                  </a:lnTo>
                  <a:lnTo>
                    <a:pt x="3798" y="42"/>
                  </a:lnTo>
                  <a:lnTo>
                    <a:pt x="3794" y="40"/>
                  </a:lnTo>
                  <a:lnTo>
                    <a:pt x="3790" y="36"/>
                  </a:lnTo>
                  <a:lnTo>
                    <a:pt x="3790" y="38"/>
                  </a:lnTo>
                  <a:lnTo>
                    <a:pt x="3792" y="40"/>
                  </a:lnTo>
                  <a:lnTo>
                    <a:pt x="3794" y="42"/>
                  </a:lnTo>
                  <a:lnTo>
                    <a:pt x="3794" y="44"/>
                  </a:lnTo>
                  <a:lnTo>
                    <a:pt x="3798" y="46"/>
                  </a:lnTo>
                  <a:lnTo>
                    <a:pt x="3798" y="48"/>
                  </a:lnTo>
                  <a:lnTo>
                    <a:pt x="3796" y="48"/>
                  </a:lnTo>
                  <a:lnTo>
                    <a:pt x="3798" y="50"/>
                  </a:lnTo>
                  <a:lnTo>
                    <a:pt x="3798" y="52"/>
                  </a:lnTo>
                  <a:lnTo>
                    <a:pt x="3798" y="54"/>
                  </a:lnTo>
                  <a:lnTo>
                    <a:pt x="3800" y="54"/>
                  </a:lnTo>
                  <a:lnTo>
                    <a:pt x="3798" y="56"/>
                  </a:lnTo>
                  <a:lnTo>
                    <a:pt x="3800" y="56"/>
                  </a:lnTo>
                  <a:lnTo>
                    <a:pt x="3798" y="56"/>
                  </a:lnTo>
                  <a:lnTo>
                    <a:pt x="3798" y="58"/>
                  </a:lnTo>
                  <a:lnTo>
                    <a:pt x="3800" y="58"/>
                  </a:lnTo>
                  <a:lnTo>
                    <a:pt x="3796" y="58"/>
                  </a:lnTo>
                  <a:lnTo>
                    <a:pt x="3798" y="58"/>
                  </a:lnTo>
                  <a:lnTo>
                    <a:pt x="3798" y="59"/>
                  </a:lnTo>
                  <a:lnTo>
                    <a:pt x="3796" y="59"/>
                  </a:lnTo>
                  <a:lnTo>
                    <a:pt x="3796" y="61"/>
                  </a:lnTo>
                  <a:lnTo>
                    <a:pt x="3794" y="61"/>
                  </a:lnTo>
                  <a:lnTo>
                    <a:pt x="3794" y="59"/>
                  </a:lnTo>
                  <a:lnTo>
                    <a:pt x="3792" y="61"/>
                  </a:lnTo>
                  <a:lnTo>
                    <a:pt x="3792" y="59"/>
                  </a:lnTo>
                  <a:lnTo>
                    <a:pt x="3792" y="58"/>
                  </a:lnTo>
                  <a:lnTo>
                    <a:pt x="3792" y="59"/>
                  </a:lnTo>
                  <a:lnTo>
                    <a:pt x="3792" y="61"/>
                  </a:lnTo>
                  <a:lnTo>
                    <a:pt x="3794" y="63"/>
                  </a:lnTo>
                  <a:lnTo>
                    <a:pt x="3796" y="63"/>
                  </a:lnTo>
                  <a:lnTo>
                    <a:pt x="3794" y="63"/>
                  </a:lnTo>
                  <a:lnTo>
                    <a:pt x="3792" y="63"/>
                  </a:lnTo>
                  <a:lnTo>
                    <a:pt x="3792" y="65"/>
                  </a:lnTo>
                  <a:lnTo>
                    <a:pt x="3792" y="67"/>
                  </a:lnTo>
                  <a:lnTo>
                    <a:pt x="3792" y="65"/>
                  </a:lnTo>
                  <a:lnTo>
                    <a:pt x="3792" y="63"/>
                  </a:lnTo>
                  <a:lnTo>
                    <a:pt x="3790" y="63"/>
                  </a:lnTo>
                  <a:lnTo>
                    <a:pt x="3790" y="65"/>
                  </a:lnTo>
                  <a:lnTo>
                    <a:pt x="3790" y="67"/>
                  </a:lnTo>
                  <a:lnTo>
                    <a:pt x="3788" y="67"/>
                  </a:lnTo>
                  <a:lnTo>
                    <a:pt x="3790" y="69"/>
                  </a:lnTo>
                  <a:lnTo>
                    <a:pt x="3790" y="71"/>
                  </a:lnTo>
                  <a:lnTo>
                    <a:pt x="3790" y="73"/>
                  </a:lnTo>
                  <a:lnTo>
                    <a:pt x="3788" y="73"/>
                  </a:lnTo>
                  <a:lnTo>
                    <a:pt x="3788" y="71"/>
                  </a:lnTo>
                  <a:lnTo>
                    <a:pt x="3786" y="71"/>
                  </a:lnTo>
                  <a:lnTo>
                    <a:pt x="3784" y="69"/>
                  </a:lnTo>
                  <a:lnTo>
                    <a:pt x="3782" y="69"/>
                  </a:lnTo>
                  <a:lnTo>
                    <a:pt x="3780" y="65"/>
                  </a:lnTo>
                  <a:lnTo>
                    <a:pt x="3780" y="61"/>
                  </a:lnTo>
                  <a:lnTo>
                    <a:pt x="3780" y="59"/>
                  </a:lnTo>
                  <a:lnTo>
                    <a:pt x="3778" y="59"/>
                  </a:lnTo>
                  <a:lnTo>
                    <a:pt x="3778" y="61"/>
                  </a:lnTo>
                  <a:lnTo>
                    <a:pt x="3778" y="63"/>
                  </a:lnTo>
                  <a:lnTo>
                    <a:pt x="3778" y="65"/>
                  </a:lnTo>
                  <a:lnTo>
                    <a:pt x="3780" y="65"/>
                  </a:lnTo>
                  <a:lnTo>
                    <a:pt x="3778" y="67"/>
                  </a:lnTo>
                  <a:lnTo>
                    <a:pt x="3777" y="65"/>
                  </a:lnTo>
                  <a:lnTo>
                    <a:pt x="3775" y="67"/>
                  </a:lnTo>
                  <a:lnTo>
                    <a:pt x="3780" y="67"/>
                  </a:lnTo>
                  <a:lnTo>
                    <a:pt x="3780" y="69"/>
                  </a:lnTo>
                  <a:lnTo>
                    <a:pt x="3786" y="75"/>
                  </a:lnTo>
                  <a:lnTo>
                    <a:pt x="3786" y="77"/>
                  </a:lnTo>
                  <a:lnTo>
                    <a:pt x="3784" y="77"/>
                  </a:lnTo>
                  <a:lnTo>
                    <a:pt x="3784" y="79"/>
                  </a:lnTo>
                  <a:lnTo>
                    <a:pt x="3786" y="79"/>
                  </a:lnTo>
                  <a:lnTo>
                    <a:pt x="3786" y="81"/>
                  </a:lnTo>
                  <a:lnTo>
                    <a:pt x="3786" y="82"/>
                  </a:lnTo>
                  <a:lnTo>
                    <a:pt x="3782" y="86"/>
                  </a:lnTo>
                  <a:lnTo>
                    <a:pt x="3782" y="88"/>
                  </a:lnTo>
                  <a:lnTo>
                    <a:pt x="3782" y="86"/>
                  </a:lnTo>
                  <a:lnTo>
                    <a:pt x="3780" y="86"/>
                  </a:lnTo>
                  <a:lnTo>
                    <a:pt x="3780" y="84"/>
                  </a:lnTo>
                  <a:lnTo>
                    <a:pt x="3780" y="82"/>
                  </a:lnTo>
                  <a:lnTo>
                    <a:pt x="3778" y="82"/>
                  </a:lnTo>
                  <a:lnTo>
                    <a:pt x="3778" y="81"/>
                  </a:lnTo>
                  <a:lnTo>
                    <a:pt x="3771" y="79"/>
                  </a:lnTo>
                  <a:lnTo>
                    <a:pt x="3765" y="79"/>
                  </a:lnTo>
                  <a:lnTo>
                    <a:pt x="3771" y="81"/>
                  </a:lnTo>
                  <a:lnTo>
                    <a:pt x="3773" y="81"/>
                  </a:lnTo>
                  <a:lnTo>
                    <a:pt x="3775" y="81"/>
                  </a:lnTo>
                  <a:lnTo>
                    <a:pt x="3775" y="82"/>
                  </a:lnTo>
                  <a:lnTo>
                    <a:pt x="3777" y="81"/>
                  </a:lnTo>
                  <a:lnTo>
                    <a:pt x="3777" y="82"/>
                  </a:lnTo>
                  <a:lnTo>
                    <a:pt x="3778" y="86"/>
                  </a:lnTo>
                  <a:lnTo>
                    <a:pt x="3780" y="88"/>
                  </a:lnTo>
                  <a:lnTo>
                    <a:pt x="3780" y="90"/>
                  </a:lnTo>
                  <a:lnTo>
                    <a:pt x="3780" y="92"/>
                  </a:lnTo>
                  <a:lnTo>
                    <a:pt x="3780" y="94"/>
                  </a:lnTo>
                  <a:lnTo>
                    <a:pt x="3777" y="96"/>
                  </a:lnTo>
                  <a:lnTo>
                    <a:pt x="3777" y="98"/>
                  </a:lnTo>
                  <a:lnTo>
                    <a:pt x="3771" y="96"/>
                  </a:lnTo>
                  <a:lnTo>
                    <a:pt x="3767" y="90"/>
                  </a:lnTo>
                  <a:lnTo>
                    <a:pt x="3767" y="92"/>
                  </a:lnTo>
                  <a:lnTo>
                    <a:pt x="3769" y="92"/>
                  </a:lnTo>
                  <a:lnTo>
                    <a:pt x="3769" y="94"/>
                  </a:lnTo>
                  <a:lnTo>
                    <a:pt x="3767" y="94"/>
                  </a:lnTo>
                  <a:lnTo>
                    <a:pt x="3769" y="94"/>
                  </a:lnTo>
                  <a:lnTo>
                    <a:pt x="3771" y="94"/>
                  </a:lnTo>
                  <a:lnTo>
                    <a:pt x="3773" y="98"/>
                  </a:lnTo>
                  <a:lnTo>
                    <a:pt x="3775" y="100"/>
                  </a:lnTo>
                  <a:lnTo>
                    <a:pt x="3775" y="102"/>
                  </a:lnTo>
                  <a:lnTo>
                    <a:pt x="3775" y="104"/>
                  </a:lnTo>
                  <a:lnTo>
                    <a:pt x="3771" y="109"/>
                  </a:lnTo>
                  <a:lnTo>
                    <a:pt x="3769" y="109"/>
                  </a:lnTo>
                  <a:lnTo>
                    <a:pt x="3769" y="111"/>
                  </a:lnTo>
                  <a:lnTo>
                    <a:pt x="3769" y="109"/>
                  </a:lnTo>
                  <a:lnTo>
                    <a:pt x="3769" y="107"/>
                  </a:lnTo>
                  <a:lnTo>
                    <a:pt x="3767" y="107"/>
                  </a:lnTo>
                  <a:lnTo>
                    <a:pt x="3767" y="109"/>
                  </a:lnTo>
                  <a:lnTo>
                    <a:pt x="3769" y="109"/>
                  </a:lnTo>
                  <a:lnTo>
                    <a:pt x="3767" y="111"/>
                  </a:lnTo>
                  <a:lnTo>
                    <a:pt x="3767" y="113"/>
                  </a:lnTo>
                  <a:lnTo>
                    <a:pt x="3767" y="115"/>
                  </a:lnTo>
                  <a:lnTo>
                    <a:pt x="3765" y="113"/>
                  </a:lnTo>
                  <a:lnTo>
                    <a:pt x="3757" y="111"/>
                  </a:lnTo>
                  <a:lnTo>
                    <a:pt x="3755" y="109"/>
                  </a:lnTo>
                  <a:lnTo>
                    <a:pt x="3755" y="107"/>
                  </a:lnTo>
                  <a:lnTo>
                    <a:pt x="3755" y="106"/>
                  </a:lnTo>
                  <a:lnTo>
                    <a:pt x="3755" y="104"/>
                  </a:lnTo>
                  <a:lnTo>
                    <a:pt x="3754" y="104"/>
                  </a:lnTo>
                  <a:lnTo>
                    <a:pt x="3755" y="106"/>
                  </a:lnTo>
                  <a:lnTo>
                    <a:pt x="3755" y="107"/>
                  </a:lnTo>
                  <a:lnTo>
                    <a:pt x="3755" y="109"/>
                  </a:lnTo>
                  <a:lnTo>
                    <a:pt x="3754" y="111"/>
                  </a:lnTo>
                  <a:lnTo>
                    <a:pt x="3754" y="109"/>
                  </a:lnTo>
                  <a:lnTo>
                    <a:pt x="3752" y="109"/>
                  </a:lnTo>
                  <a:lnTo>
                    <a:pt x="3746" y="109"/>
                  </a:lnTo>
                  <a:lnTo>
                    <a:pt x="3740" y="104"/>
                  </a:lnTo>
                  <a:lnTo>
                    <a:pt x="3738" y="104"/>
                  </a:lnTo>
                  <a:lnTo>
                    <a:pt x="3736" y="104"/>
                  </a:lnTo>
                  <a:lnTo>
                    <a:pt x="3734" y="106"/>
                  </a:lnTo>
                  <a:lnTo>
                    <a:pt x="3732" y="106"/>
                  </a:lnTo>
                  <a:lnTo>
                    <a:pt x="3730" y="106"/>
                  </a:lnTo>
                  <a:lnTo>
                    <a:pt x="3729" y="109"/>
                  </a:lnTo>
                  <a:lnTo>
                    <a:pt x="3727" y="109"/>
                  </a:lnTo>
                  <a:lnTo>
                    <a:pt x="3725" y="107"/>
                  </a:lnTo>
                  <a:lnTo>
                    <a:pt x="3725" y="106"/>
                  </a:lnTo>
                  <a:lnTo>
                    <a:pt x="3729" y="106"/>
                  </a:lnTo>
                  <a:lnTo>
                    <a:pt x="3729" y="104"/>
                  </a:lnTo>
                  <a:lnTo>
                    <a:pt x="3729" y="102"/>
                  </a:lnTo>
                  <a:lnTo>
                    <a:pt x="3730" y="102"/>
                  </a:lnTo>
                  <a:lnTo>
                    <a:pt x="3729" y="102"/>
                  </a:lnTo>
                  <a:lnTo>
                    <a:pt x="3727" y="100"/>
                  </a:lnTo>
                  <a:lnTo>
                    <a:pt x="3732" y="94"/>
                  </a:lnTo>
                  <a:lnTo>
                    <a:pt x="3734" y="92"/>
                  </a:lnTo>
                  <a:lnTo>
                    <a:pt x="3736" y="90"/>
                  </a:lnTo>
                  <a:lnTo>
                    <a:pt x="3738" y="90"/>
                  </a:lnTo>
                  <a:lnTo>
                    <a:pt x="3740" y="88"/>
                  </a:lnTo>
                  <a:lnTo>
                    <a:pt x="3746" y="88"/>
                  </a:lnTo>
                  <a:lnTo>
                    <a:pt x="3744" y="86"/>
                  </a:lnTo>
                  <a:lnTo>
                    <a:pt x="3744" y="88"/>
                  </a:lnTo>
                  <a:lnTo>
                    <a:pt x="3738" y="88"/>
                  </a:lnTo>
                  <a:lnTo>
                    <a:pt x="3738" y="90"/>
                  </a:lnTo>
                  <a:lnTo>
                    <a:pt x="3736" y="90"/>
                  </a:lnTo>
                  <a:lnTo>
                    <a:pt x="3736" y="88"/>
                  </a:lnTo>
                  <a:lnTo>
                    <a:pt x="3738" y="88"/>
                  </a:lnTo>
                  <a:lnTo>
                    <a:pt x="3738" y="86"/>
                  </a:lnTo>
                  <a:lnTo>
                    <a:pt x="3736" y="86"/>
                  </a:lnTo>
                  <a:lnTo>
                    <a:pt x="3736" y="88"/>
                  </a:lnTo>
                  <a:lnTo>
                    <a:pt x="3734" y="88"/>
                  </a:lnTo>
                  <a:lnTo>
                    <a:pt x="3732" y="88"/>
                  </a:lnTo>
                  <a:lnTo>
                    <a:pt x="3730" y="88"/>
                  </a:lnTo>
                  <a:lnTo>
                    <a:pt x="3730" y="90"/>
                  </a:lnTo>
                  <a:lnTo>
                    <a:pt x="3730" y="92"/>
                  </a:lnTo>
                  <a:lnTo>
                    <a:pt x="3729" y="92"/>
                  </a:lnTo>
                  <a:lnTo>
                    <a:pt x="3729" y="94"/>
                  </a:lnTo>
                  <a:lnTo>
                    <a:pt x="3725" y="94"/>
                  </a:lnTo>
                  <a:lnTo>
                    <a:pt x="3723" y="94"/>
                  </a:lnTo>
                  <a:lnTo>
                    <a:pt x="3723" y="92"/>
                  </a:lnTo>
                  <a:lnTo>
                    <a:pt x="3723" y="90"/>
                  </a:lnTo>
                  <a:lnTo>
                    <a:pt x="3721" y="90"/>
                  </a:lnTo>
                  <a:lnTo>
                    <a:pt x="3719" y="88"/>
                  </a:lnTo>
                  <a:lnTo>
                    <a:pt x="3719" y="86"/>
                  </a:lnTo>
                  <a:lnTo>
                    <a:pt x="3717" y="86"/>
                  </a:lnTo>
                  <a:lnTo>
                    <a:pt x="3717" y="84"/>
                  </a:lnTo>
                  <a:lnTo>
                    <a:pt x="3717" y="82"/>
                  </a:lnTo>
                  <a:lnTo>
                    <a:pt x="3719" y="82"/>
                  </a:lnTo>
                  <a:lnTo>
                    <a:pt x="3719" y="84"/>
                  </a:lnTo>
                  <a:lnTo>
                    <a:pt x="3721" y="84"/>
                  </a:lnTo>
                  <a:lnTo>
                    <a:pt x="3725" y="81"/>
                  </a:lnTo>
                  <a:lnTo>
                    <a:pt x="3725" y="79"/>
                  </a:lnTo>
                  <a:lnTo>
                    <a:pt x="3727" y="79"/>
                  </a:lnTo>
                  <a:lnTo>
                    <a:pt x="3727" y="77"/>
                  </a:lnTo>
                  <a:lnTo>
                    <a:pt x="3729" y="75"/>
                  </a:lnTo>
                  <a:lnTo>
                    <a:pt x="3730" y="75"/>
                  </a:lnTo>
                  <a:lnTo>
                    <a:pt x="3734" y="75"/>
                  </a:lnTo>
                  <a:lnTo>
                    <a:pt x="3734" y="73"/>
                  </a:lnTo>
                  <a:lnTo>
                    <a:pt x="3736" y="73"/>
                  </a:lnTo>
                  <a:lnTo>
                    <a:pt x="3736" y="71"/>
                  </a:lnTo>
                  <a:lnTo>
                    <a:pt x="3734" y="71"/>
                  </a:lnTo>
                  <a:lnTo>
                    <a:pt x="3732" y="71"/>
                  </a:lnTo>
                  <a:lnTo>
                    <a:pt x="3734" y="67"/>
                  </a:lnTo>
                  <a:lnTo>
                    <a:pt x="3740" y="61"/>
                  </a:lnTo>
                  <a:lnTo>
                    <a:pt x="3742" y="61"/>
                  </a:lnTo>
                  <a:lnTo>
                    <a:pt x="3744" y="61"/>
                  </a:lnTo>
                  <a:lnTo>
                    <a:pt x="3744" y="63"/>
                  </a:lnTo>
                  <a:lnTo>
                    <a:pt x="3746" y="63"/>
                  </a:lnTo>
                  <a:lnTo>
                    <a:pt x="3748" y="63"/>
                  </a:lnTo>
                  <a:lnTo>
                    <a:pt x="3752" y="65"/>
                  </a:lnTo>
                  <a:lnTo>
                    <a:pt x="3754" y="65"/>
                  </a:lnTo>
                  <a:lnTo>
                    <a:pt x="3754" y="63"/>
                  </a:lnTo>
                  <a:lnTo>
                    <a:pt x="3752" y="63"/>
                  </a:lnTo>
                  <a:lnTo>
                    <a:pt x="3750" y="63"/>
                  </a:lnTo>
                  <a:lnTo>
                    <a:pt x="3750" y="61"/>
                  </a:lnTo>
                  <a:lnTo>
                    <a:pt x="3744" y="58"/>
                  </a:lnTo>
                  <a:lnTo>
                    <a:pt x="3742" y="58"/>
                  </a:lnTo>
                  <a:lnTo>
                    <a:pt x="3740" y="56"/>
                  </a:lnTo>
                  <a:lnTo>
                    <a:pt x="3742" y="56"/>
                  </a:lnTo>
                  <a:lnTo>
                    <a:pt x="3742" y="54"/>
                  </a:lnTo>
                  <a:lnTo>
                    <a:pt x="3744" y="54"/>
                  </a:lnTo>
                  <a:lnTo>
                    <a:pt x="3744" y="56"/>
                  </a:lnTo>
                  <a:lnTo>
                    <a:pt x="3746" y="56"/>
                  </a:lnTo>
                  <a:lnTo>
                    <a:pt x="3748" y="56"/>
                  </a:lnTo>
                  <a:lnTo>
                    <a:pt x="3750" y="54"/>
                  </a:lnTo>
                  <a:lnTo>
                    <a:pt x="3750" y="56"/>
                  </a:lnTo>
                  <a:lnTo>
                    <a:pt x="3752" y="56"/>
                  </a:lnTo>
                  <a:lnTo>
                    <a:pt x="3752" y="54"/>
                  </a:lnTo>
                  <a:lnTo>
                    <a:pt x="3750" y="52"/>
                  </a:lnTo>
                  <a:lnTo>
                    <a:pt x="3748" y="52"/>
                  </a:lnTo>
                  <a:lnTo>
                    <a:pt x="3746" y="52"/>
                  </a:lnTo>
                  <a:lnTo>
                    <a:pt x="3744" y="50"/>
                  </a:lnTo>
                  <a:lnTo>
                    <a:pt x="3746" y="46"/>
                  </a:lnTo>
                  <a:lnTo>
                    <a:pt x="3748" y="46"/>
                  </a:lnTo>
                  <a:lnTo>
                    <a:pt x="3750" y="44"/>
                  </a:lnTo>
                  <a:lnTo>
                    <a:pt x="3754" y="44"/>
                  </a:lnTo>
                  <a:lnTo>
                    <a:pt x="3755" y="44"/>
                  </a:lnTo>
                  <a:lnTo>
                    <a:pt x="3757" y="44"/>
                  </a:lnTo>
                  <a:lnTo>
                    <a:pt x="3759" y="44"/>
                  </a:lnTo>
                  <a:lnTo>
                    <a:pt x="3759" y="42"/>
                  </a:lnTo>
                  <a:lnTo>
                    <a:pt x="3755" y="42"/>
                  </a:lnTo>
                  <a:lnTo>
                    <a:pt x="3755" y="40"/>
                  </a:lnTo>
                  <a:lnTo>
                    <a:pt x="3757" y="40"/>
                  </a:lnTo>
                  <a:lnTo>
                    <a:pt x="3755" y="40"/>
                  </a:lnTo>
                  <a:lnTo>
                    <a:pt x="3754" y="38"/>
                  </a:lnTo>
                  <a:lnTo>
                    <a:pt x="3752" y="40"/>
                  </a:lnTo>
                  <a:lnTo>
                    <a:pt x="3750" y="40"/>
                  </a:lnTo>
                  <a:lnTo>
                    <a:pt x="3752" y="38"/>
                  </a:lnTo>
                  <a:lnTo>
                    <a:pt x="3750" y="38"/>
                  </a:lnTo>
                  <a:lnTo>
                    <a:pt x="3748" y="38"/>
                  </a:lnTo>
                  <a:lnTo>
                    <a:pt x="3748" y="34"/>
                  </a:lnTo>
                  <a:lnTo>
                    <a:pt x="3748" y="33"/>
                  </a:lnTo>
                  <a:lnTo>
                    <a:pt x="3750" y="33"/>
                  </a:lnTo>
                  <a:lnTo>
                    <a:pt x="3750" y="31"/>
                  </a:lnTo>
                  <a:lnTo>
                    <a:pt x="3752" y="31"/>
                  </a:lnTo>
                  <a:lnTo>
                    <a:pt x="3754" y="31"/>
                  </a:lnTo>
                  <a:lnTo>
                    <a:pt x="3754" y="33"/>
                  </a:lnTo>
                  <a:lnTo>
                    <a:pt x="3761" y="29"/>
                  </a:lnTo>
                  <a:lnTo>
                    <a:pt x="3761" y="31"/>
                  </a:lnTo>
                  <a:lnTo>
                    <a:pt x="3763" y="31"/>
                  </a:lnTo>
                  <a:lnTo>
                    <a:pt x="3765" y="31"/>
                  </a:lnTo>
                  <a:lnTo>
                    <a:pt x="3771" y="31"/>
                  </a:lnTo>
                  <a:lnTo>
                    <a:pt x="3769" y="29"/>
                  </a:lnTo>
                  <a:lnTo>
                    <a:pt x="3767" y="31"/>
                  </a:lnTo>
                  <a:lnTo>
                    <a:pt x="3765" y="31"/>
                  </a:lnTo>
                  <a:lnTo>
                    <a:pt x="3765" y="29"/>
                  </a:lnTo>
                  <a:lnTo>
                    <a:pt x="3763" y="29"/>
                  </a:lnTo>
                  <a:lnTo>
                    <a:pt x="3763" y="27"/>
                  </a:lnTo>
                  <a:lnTo>
                    <a:pt x="3761" y="27"/>
                  </a:lnTo>
                  <a:lnTo>
                    <a:pt x="3763" y="25"/>
                  </a:lnTo>
                  <a:lnTo>
                    <a:pt x="3759" y="25"/>
                  </a:lnTo>
                  <a:lnTo>
                    <a:pt x="3754" y="25"/>
                  </a:lnTo>
                  <a:lnTo>
                    <a:pt x="3752" y="23"/>
                  </a:lnTo>
                  <a:lnTo>
                    <a:pt x="3754" y="23"/>
                  </a:lnTo>
                  <a:lnTo>
                    <a:pt x="3754" y="21"/>
                  </a:lnTo>
                  <a:lnTo>
                    <a:pt x="3759" y="19"/>
                  </a:lnTo>
                  <a:lnTo>
                    <a:pt x="3763" y="17"/>
                  </a:lnTo>
                  <a:lnTo>
                    <a:pt x="3765" y="15"/>
                  </a:lnTo>
                  <a:lnTo>
                    <a:pt x="3767" y="15"/>
                  </a:lnTo>
                  <a:lnTo>
                    <a:pt x="3765" y="13"/>
                  </a:lnTo>
                  <a:lnTo>
                    <a:pt x="3763" y="15"/>
                  </a:lnTo>
                  <a:lnTo>
                    <a:pt x="3761" y="15"/>
                  </a:lnTo>
                  <a:lnTo>
                    <a:pt x="3761" y="13"/>
                  </a:lnTo>
                  <a:lnTo>
                    <a:pt x="3759" y="13"/>
                  </a:lnTo>
                  <a:lnTo>
                    <a:pt x="3761" y="13"/>
                  </a:lnTo>
                  <a:lnTo>
                    <a:pt x="3761" y="11"/>
                  </a:lnTo>
                  <a:lnTo>
                    <a:pt x="3763" y="11"/>
                  </a:lnTo>
                  <a:lnTo>
                    <a:pt x="3763" y="10"/>
                  </a:lnTo>
                  <a:lnTo>
                    <a:pt x="3761" y="10"/>
                  </a:lnTo>
                  <a:lnTo>
                    <a:pt x="3757" y="11"/>
                  </a:lnTo>
                  <a:lnTo>
                    <a:pt x="3755" y="11"/>
                  </a:lnTo>
                  <a:lnTo>
                    <a:pt x="3754" y="13"/>
                  </a:lnTo>
                  <a:lnTo>
                    <a:pt x="3754" y="11"/>
                  </a:lnTo>
                  <a:lnTo>
                    <a:pt x="3754" y="10"/>
                  </a:lnTo>
                  <a:lnTo>
                    <a:pt x="3755" y="8"/>
                  </a:lnTo>
                  <a:lnTo>
                    <a:pt x="3754" y="8"/>
                  </a:lnTo>
                  <a:lnTo>
                    <a:pt x="3754" y="6"/>
                  </a:lnTo>
                  <a:lnTo>
                    <a:pt x="3752" y="8"/>
                  </a:lnTo>
                  <a:lnTo>
                    <a:pt x="3752" y="6"/>
                  </a:lnTo>
                  <a:lnTo>
                    <a:pt x="3752" y="4"/>
                  </a:lnTo>
                  <a:lnTo>
                    <a:pt x="3752" y="2"/>
                  </a:lnTo>
                  <a:lnTo>
                    <a:pt x="3754" y="2"/>
                  </a:lnTo>
                  <a:lnTo>
                    <a:pt x="3754" y="0"/>
                  </a:lnTo>
                  <a:lnTo>
                    <a:pt x="3755" y="0"/>
                  </a:lnTo>
                  <a:lnTo>
                    <a:pt x="3757" y="0"/>
                  </a:lnTo>
                  <a:lnTo>
                    <a:pt x="3759" y="0"/>
                  </a:lnTo>
                  <a:lnTo>
                    <a:pt x="3757" y="2"/>
                  </a:lnTo>
                  <a:lnTo>
                    <a:pt x="3759" y="2"/>
                  </a:lnTo>
                  <a:lnTo>
                    <a:pt x="3761" y="0"/>
                  </a:lnTo>
                  <a:lnTo>
                    <a:pt x="3761" y="2"/>
                  </a:lnTo>
                  <a:lnTo>
                    <a:pt x="3763" y="4"/>
                  </a:lnTo>
                  <a:lnTo>
                    <a:pt x="3763" y="6"/>
                  </a:lnTo>
                  <a:lnTo>
                    <a:pt x="3763" y="8"/>
                  </a:lnTo>
                  <a:lnTo>
                    <a:pt x="3765" y="6"/>
                  </a:lnTo>
                  <a:lnTo>
                    <a:pt x="3769" y="0"/>
                  </a:lnTo>
                  <a:lnTo>
                    <a:pt x="3836" y="0"/>
                  </a:lnTo>
                  <a:close/>
                  <a:moveTo>
                    <a:pt x="0" y="324"/>
                  </a:moveTo>
                  <a:lnTo>
                    <a:pt x="4" y="328"/>
                  </a:lnTo>
                  <a:lnTo>
                    <a:pt x="8" y="328"/>
                  </a:lnTo>
                  <a:lnTo>
                    <a:pt x="8" y="326"/>
                  </a:lnTo>
                  <a:lnTo>
                    <a:pt x="8" y="324"/>
                  </a:lnTo>
                  <a:lnTo>
                    <a:pt x="8" y="326"/>
                  </a:lnTo>
                  <a:lnTo>
                    <a:pt x="9" y="328"/>
                  </a:lnTo>
                  <a:lnTo>
                    <a:pt x="9" y="330"/>
                  </a:lnTo>
                  <a:lnTo>
                    <a:pt x="11" y="330"/>
                  </a:lnTo>
                  <a:lnTo>
                    <a:pt x="9" y="330"/>
                  </a:lnTo>
                  <a:lnTo>
                    <a:pt x="9" y="332"/>
                  </a:lnTo>
                  <a:lnTo>
                    <a:pt x="11" y="332"/>
                  </a:lnTo>
                  <a:lnTo>
                    <a:pt x="13" y="332"/>
                  </a:lnTo>
                  <a:lnTo>
                    <a:pt x="13" y="334"/>
                  </a:lnTo>
                  <a:lnTo>
                    <a:pt x="15" y="334"/>
                  </a:lnTo>
                  <a:lnTo>
                    <a:pt x="17" y="334"/>
                  </a:lnTo>
                  <a:lnTo>
                    <a:pt x="19" y="334"/>
                  </a:lnTo>
                  <a:lnTo>
                    <a:pt x="21" y="338"/>
                  </a:lnTo>
                  <a:lnTo>
                    <a:pt x="23" y="340"/>
                  </a:lnTo>
                  <a:lnTo>
                    <a:pt x="23" y="342"/>
                  </a:lnTo>
                  <a:lnTo>
                    <a:pt x="25" y="342"/>
                  </a:lnTo>
                  <a:lnTo>
                    <a:pt x="23" y="342"/>
                  </a:lnTo>
                  <a:lnTo>
                    <a:pt x="21" y="340"/>
                  </a:lnTo>
                  <a:lnTo>
                    <a:pt x="21" y="338"/>
                  </a:lnTo>
                  <a:lnTo>
                    <a:pt x="21" y="340"/>
                  </a:lnTo>
                  <a:lnTo>
                    <a:pt x="21" y="342"/>
                  </a:lnTo>
                  <a:lnTo>
                    <a:pt x="21" y="343"/>
                  </a:lnTo>
                  <a:lnTo>
                    <a:pt x="23" y="345"/>
                  </a:lnTo>
                  <a:lnTo>
                    <a:pt x="25" y="345"/>
                  </a:lnTo>
                  <a:lnTo>
                    <a:pt x="27" y="347"/>
                  </a:lnTo>
                  <a:lnTo>
                    <a:pt x="29" y="347"/>
                  </a:lnTo>
                  <a:lnTo>
                    <a:pt x="31" y="349"/>
                  </a:lnTo>
                  <a:lnTo>
                    <a:pt x="32" y="349"/>
                  </a:lnTo>
                  <a:lnTo>
                    <a:pt x="32" y="351"/>
                  </a:lnTo>
                  <a:lnTo>
                    <a:pt x="32" y="353"/>
                  </a:lnTo>
                  <a:lnTo>
                    <a:pt x="32" y="355"/>
                  </a:lnTo>
                  <a:lnTo>
                    <a:pt x="31" y="355"/>
                  </a:lnTo>
                  <a:lnTo>
                    <a:pt x="31" y="357"/>
                  </a:lnTo>
                  <a:lnTo>
                    <a:pt x="32" y="357"/>
                  </a:lnTo>
                  <a:lnTo>
                    <a:pt x="32" y="355"/>
                  </a:lnTo>
                  <a:lnTo>
                    <a:pt x="34" y="355"/>
                  </a:lnTo>
                  <a:lnTo>
                    <a:pt x="34" y="353"/>
                  </a:lnTo>
                  <a:lnTo>
                    <a:pt x="36" y="353"/>
                  </a:lnTo>
                  <a:lnTo>
                    <a:pt x="32" y="349"/>
                  </a:lnTo>
                  <a:lnTo>
                    <a:pt x="29" y="345"/>
                  </a:lnTo>
                  <a:lnTo>
                    <a:pt x="27" y="345"/>
                  </a:lnTo>
                  <a:lnTo>
                    <a:pt x="27" y="343"/>
                  </a:lnTo>
                  <a:lnTo>
                    <a:pt x="31" y="347"/>
                  </a:lnTo>
                  <a:lnTo>
                    <a:pt x="36" y="351"/>
                  </a:lnTo>
                  <a:lnTo>
                    <a:pt x="36" y="353"/>
                  </a:lnTo>
                  <a:lnTo>
                    <a:pt x="40" y="355"/>
                  </a:lnTo>
                  <a:lnTo>
                    <a:pt x="38" y="353"/>
                  </a:lnTo>
                  <a:lnTo>
                    <a:pt x="38" y="355"/>
                  </a:lnTo>
                  <a:lnTo>
                    <a:pt x="36" y="355"/>
                  </a:lnTo>
                  <a:lnTo>
                    <a:pt x="36" y="357"/>
                  </a:lnTo>
                  <a:lnTo>
                    <a:pt x="38" y="357"/>
                  </a:lnTo>
                  <a:lnTo>
                    <a:pt x="38" y="359"/>
                  </a:lnTo>
                  <a:lnTo>
                    <a:pt x="40" y="357"/>
                  </a:lnTo>
                  <a:lnTo>
                    <a:pt x="42" y="357"/>
                  </a:lnTo>
                  <a:lnTo>
                    <a:pt x="44" y="359"/>
                  </a:lnTo>
                  <a:lnTo>
                    <a:pt x="46" y="359"/>
                  </a:lnTo>
                  <a:lnTo>
                    <a:pt x="44" y="359"/>
                  </a:lnTo>
                  <a:lnTo>
                    <a:pt x="44" y="361"/>
                  </a:lnTo>
                  <a:lnTo>
                    <a:pt x="46" y="361"/>
                  </a:lnTo>
                  <a:lnTo>
                    <a:pt x="48" y="363"/>
                  </a:lnTo>
                  <a:lnTo>
                    <a:pt x="50" y="363"/>
                  </a:lnTo>
                  <a:lnTo>
                    <a:pt x="54" y="367"/>
                  </a:lnTo>
                  <a:lnTo>
                    <a:pt x="56" y="367"/>
                  </a:lnTo>
                  <a:lnTo>
                    <a:pt x="54" y="367"/>
                  </a:lnTo>
                  <a:lnTo>
                    <a:pt x="52" y="365"/>
                  </a:lnTo>
                  <a:lnTo>
                    <a:pt x="52" y="367"/>
                  </a:lnTo>
                  <a:lnTo>
                    <a:pt x="52" y="368"/>
                  </a:lnTo>
                  <a:lnTo>
                    <a:pt x="54" y="370"/>
                  </a:lnTo>
                  <a:lnTo>
                    <a:pt x="56" y="370"/>
                  </a:lnTo>
                  <a:lnTo>
                    <a:pt x="56" y="372"/>
                  </a:lnTo>
                  <a:lnTo>
                    <a:pt x="57" y="372"/>
                  </a:lnTo>
                  <a:lnTo>
                    <a:pt x="59" y="372"/>
                  </a:lnTo>
                  <a:lnTo>
                    <a:pt x="61" y="370"/>
                  </a:lnTo>
                  <a:lnTo>
                    <a:pt x="59" y="370"/>
                  </a:lnTo>
                  <a:lnTo>
                    <a:pt x="57" y="370"/>
                  </a:lnTo>
                  <a:lnTo>
                    <a:pt x="57" y="368"/>
                  </a:lnTo>
                  <a:lnTo>
                    <a:pt x="56" y="368"/>
                  </a:lnTo>
                  <a:lnTo>
                    <a:pt x="56" y="367"/>
                  </a:lnTo>
                  <a:lnTo>
                    <a:pt x="57" y="368"/>
                  </a:lnTo>
                  <a:lnTo>
                    <a:pt x="59" y="370"/>
                  </a:lnTo>
                  <a:lnTo>
                    <a:pt x="63" y="372"/>
                  </a:lnTo>
                  <a:lnTo>
                    <a:pt x="65" y="374"/>
                  </a:lnTo>
                  <a:lnTo>
                    <a:pt x="63" y="372"/>
                  </a:lnTo>
                  <a:lnTo>
                    <a:pt x="63" y="374"/>
                  </a:lnTo>
                  <a:lnTo>
                    <a:pt x="61" y="376"/>
                  </a:lnTo>
                  <a:lnTo>
                    <a:pt x="61" y="378"/>
                  </a:lnTo>
                  <a:lnTo>
                    <a:pt x="63" y="378"/>
                  </a:lnTo>
                  <a:lnTo>
                    <a:pt x="61" y="378"/>
                  </a:lnTo>
                  <a:lnTo>
                    <a:pt x="59" y="378"/>
                  </a:lnTo>
                  <a:lnTo>
                    <a:pt x="59" y="380"/>
                  </a:lnTo>
                  <a:lnTo>
                    <a:pt x="57" y="380"/>
                  </a:lnTo>
                  <a:lnTo>
                    <a:pt x="59" y="380"/>
                  </a:lnTo>
                  <a:lnTo>
                    <a:pt x="59" y="382"/>
                  </a:lnTo>
                  <a:lnTo>
                    <a:pt x="61" y="382"/>
                  </a:lnTo>
                  <a:lnTo>
                    <a:pt x="63" y="382"/>
                  </a:lnTo>
                  <a:lnTo>
                    <a:pt x="65" y="382"/>
                  </a:lnTo>
                  <a:lnTo>
                    <a:pt x="65" y="384"/>
                  </a:lnTo>
                  <a:lnTo>
                    <a:pt x="67" y="384"/>
                  </a:lnTo>
                  <a:lnTo>
                    <a:pt x="69" y="386"/>
                  </a:lnTo>
                  <a:lnTo>
                    <a:pt x="69" y="384"/>
                  </a:lnTo>
                  <a:lnTo>
                    <a:pt x="69" y="382"/>
                  </a:lnTo>
                  <a:lnTo>
                    <a:pt x="67" y="382"/>
                  </a:lnTo>
                  <a:lnTo>
                    <a:pt x="65" y="382"/>
                  </a:lnTo>
                  <a:lnTo>
                    <a:pt x="65" y="380"/>
                  </a:lnTo>
                  <a:lnTo>
                    <a:pt x="67" y="380"/>
                  </a:lnTo>
                  <a:lnTo>
                    <a:pt x="65" y="378"/>
                  </a:lnTo>
                  <a:lnTo>
                    <a:pt x="63" y="378"/>
                  </a:lnTo>
                  <a:lnTo>
                    <a:pt x="65" y="378"/>
                  </a:lnTo>
                  <a:lnTo>
                    <a:pt x="65" y="376"/>
                  </a:lnTo>
                  <a:lnTo>
                    <a:pt x="67" y="376"/>
                  </a:lnTo>
                  <a:lnTo>
                    <a:pt x="67" y="374"/>
                  </a:lnTo>
                  <a:lnTo>
                    <a:pt x="71" y="378"/>
                  </a:lnTo>
                  <a:lnTo>
                    <a:pt x="73" y="380"/>
                  </a:lnTo>
                  <a:lnTo>
                    <a:pt x="75" y="382"/>
                  </a:lnTo>
                  <a:lnTo>
                    <a:pt x="75" y="384"/>
                  </a:lnTo>
                  <a:lnTo>
                    <a:pt x="77" y="386"/>
                  </a:lnTo>
                  <a:lnTo>
                    <a:pt x="75" y="386"/>
                  </a:lnTo>
                  <a:lnTo>
                    <a:pt x="77" y="386"/>
                  </a:lnTo>
                  <a:lnTo>
                    <a:pt x="77" y="388"/>
                  </a:lnTo>
                  <a:lnTo>
                    <a:pt x="77" y="386"/>
                  </a:lnTo>
                  <a:lnTo>
                    <a:pt x="77" y="388"/>
                  </a:lnTo>
                  <a:lnTo>
                    <a:pt x="77" y="390"/>
                  </a:lnTo>
                  <a:lnTo>
                    <a:pt x="77" y="391"/>
                  </a:lnTo>
                  <a:lnTo>
                    <a:pt x="75" y="391"/>
                  </a:lnTo>
                  <a:lnTo>
                    <a:pt x="75" y="393"/>
                  </a:lnTo>
                  <a:lnTo>
                    <a:pt x="75" y="395"/>
                  </a:lnTo>
                  <a:lnTo>
                    <a:pt x="77" y="395"/>
                  </a:lnTo>
                  <a:lnTo>
                    <a:pt x="79" y="393"/>
                  </a:lnTo>
                  <a:lnTo>
                    <a:pt x="80" y="391"/>
                  </a:lnTo>
                  <a:lnTo>
                    <a:pt x="79" y="390"/>
                  </a:lnTo>
                  <a:lnTo>
                    <a:pt x="80" y="390"/>
                  </a:lnTo>
                  <a:lnTo>
                    <a:pt x="80" y="391"/>
                  </a:lnTo>
                  <a:lnTo>
                    <a:pt x="80" y="393"/>
                  </a:lnTo>
                  <a:lnTo>
                    <a:pt x="82" y="393"/>
                  </a:lnTo>
                  <a:lnTo>
                    <a:pt x="82" y="395"/>
                  </a:lnTo>
                  <a:lnTo>
                    <a:pt x="84" y="395"/>
                  </a:lnTo>
                  <a:lnTo>
                    <a:pt x="82" y="397"/>
                  </a:lnTo>
                  <a:lnTo>
                    <a:pt x="82" y="399"/>
                  </a:lnTo>
                  <a:lnTo>
                    <a:pt x="80" y="399"/>
                  </a:lnTo>
                  <a:lnTo>
                    <a:pt x="82" y="401"/>
                  </a:lnTo>
                  <a:lnTo>
                    <a:pt x="80" y="401"/>
                  </a:lnTo>
                  <a:lnTo>
                    <a:pt x="80" y="403"/>
                  </a:lnTo>
                  <a:lnTo>
                    <a:pt x="80" y="405"/>
                  </a:lnTo>
                  <a:lnTo>
                    <a:pt x="80" y="407"/>
                  </a:lnTo>
                  <a:lnTo>
                    <a:pt x="82" y="409"/>
                  </a:lnTo>
                  <a:lnTo>
                    <a:pt x="82" y="411"/>
                  </a:lnTo>
                  <a:lnTo>
                    <a:pt x="84" y="413"/>
                  </a:lnTo>
                  <a:lnTo>
                    <a:pt x="84" y="415"/>
                  </a:lnTo>
                  <a:lnTo>
                    <a:pt x="84" y="416"/>
                  </a:lnTo>
                  <a:lnTo>
                    <a:pt x="84" y="418"/>
                  </a:lnTo>
                  <a:lnTo>
                    <a:pt x="84" y="420"/>
                  </a:lnTo>
                  <a:lnTo>
                    <a:pt x="84" y="418"/>
                  </a:lnTo>
                  <a:lnTo>
                    <a:pt x="82" y="418"/>
                  </a:lnTo>
                  <a:lnTo>
                    <a:pt x="82" y="420"/>
                  </a:lnTo>
                  <a:lnTo>
                    <a:pt x="80" y="420"/>
                  </a:lnTo>
                  <a:lnTo>
                    <a:pt x="80" y="422"/>
                  </a:lnTo>
                  <a:lnTo>
                    <a:pt x="82" y="424"/>
                  </a:lnTo>
                  <a:lnTo>
                    <a:pt x="82" y="426"/>
                  </a:lnTo>
                  <a:lnTo>
                    <a:pt x="84" y="424"/>
                  </a:lnTo>
                  <a:lnTo>
                    <a:pt x="86" y="426"/>
                  </a:lnTo>
                  <a:lnTo>
                    <a:pt x="88" y="428"/>
                  </a:lnTo>
                  <a:lnTo>
                    <a:pt x="90" y="430"/>
                  </a:lnTo>
                  <a:lnTo>
                    <a:pt x="88" y="430"/>
                  </a:lnTo>
                  <a:lnTo>
                    <a:pt x="88" y="432"/>
                  </a:lnTo>
                  <a:lnTo>
                    <a:pt x="88" y="434"/>
                  </a:lnTo>
                  <a:lnTo>
                    <a:pt x="90" y="434"/>
                  </a:lnTo>
                  <a:lnTo>
                    <a:pt x="90" y="436"/>
                  </a:lnTo>
                  <a:lnTo>
                    <a:pt x="88" y="436"/>
                  </a:lnTo>
                  <a:lnTo>
                    <a:pt x="88" y="438"/>
                  </a:lnTo>
                  <a:lnTo>
                    <a:pt x="90" y="438"/>
                  </a:lnTo>
                  <a:lnTo>
                    <a:pt x="90" y="436"/>
                  </a:lnTo>
                  <a:lnTo>
                    <a:pt x="90" y="434"/>
                  </a:lnTo>
                  <a:lnTo>
                    <a:pt x="92" y="434"/>
                  </a:lnTo>
                  <a:lnTo>
                    <a:pt x="92" y="432"/>
                  </a:lnTo>
                  <a:lnTo>
                    <a:pt x="94" y="432"/>
                  </a:lnTo>
                  <a:lnTo>
                    <a:pt x="92" y="432"/>
                  </a:lnTo>
                  <a:lnTo>
                    <a:pt x="92" y="430"/>
                  </a:lnTo>
                  <a:lnTo>
                    <a:pt x="94" y="430"/>
                  </a:lnTo>
                  <a:lnTo>
                    <a:pt x="96" y="430"/>
                  </a:lnTo>
                  <a:lnTo>
                    <a:pt x="96" y="432"/>
                  </a:lnTo>
                  <a:lnTo>
                    <a:pt x="96" y="434"/>
                  </a:lnTo>
                  <a:lnTo>
                    <a:pt x="96" y="436"/>
                  </a:lnTo>
                  <a:lnTo>
                    <a:pt x="96" y="438"/>
                  </a:lnTo>
                  <a:lnTo>
                    <a:pt x="96" y="439"/>
                  </a:lnTo>
                  <a:lnTo>
                    <a:pt x="96" y="438"/>
                  </a:lnTo>
                  <a:lnTo>
                    <a:pt x="98" y="438"/>
                  </a:lnTo>
                  <a:lnTo>
                    <a:pt x="100" y="436"/>
                  </a:lnTo>
                  <a:lnTo>
                    <a:pt x="98" y="436"/>
                  </a:lnTo>
                  <a:lnTo>
                    <a:pt x="100" y="436"/>
                  </a:lnTo>
                  <a:lnTo>
                    <a:pt x="100" y="434"/>
                  </a:lnTo>
                  <a:lnTo>
                    <a:pt x="100" y="432"/>
                  </a:lnTo>
                  <a:lnTo>
                    <a:pt x="100" y="430"/>
                  </a:lnTo>
                  <a:lnTo>
                    <a:pt x="98" y="430"/>
                  </a:lnTo>
                  <a:lnTo>
                    <a:pt x="98" y="428"/>
                  </a:lnTo>
                  <a:lnTo>
                    <a:pt x="96" y="428"/>
                  </a:lnTo>
                  <a:lnTo>
                    <a:pt x="94" y="428"/>
                  </a:lnTo>
                  <a:lnTo>
                    <a:pt x="94" y="426"/>
                  </a:lnTo>
                  <a:lnTo>
                    <a:pt x="94" y="428"/>
                  </a:lnTo>
                  <a:lnTo>
                    <a:pt x="92" y="426"/>
                  </a:lnTo>
                  <a:lnTo>
                    <a:pt x="94" y="424"/>
                  </a:lnTo>
                  <a:lnTo>
                    <a:pt x="96" y="424"/>
                  </a:lnTo>
                  <a:lnTo>
                    <a:pt x="96" y="422"/>
                  </a:lnTo>
                  <a:lnTo>
                    <a:pt x="96" y="420"/>
                  </a:lnTo>
                  <a:lnTo>
                    <a:pt x="96" y="418"/>
                  </a:lnTo>
                  <a:lnTo>
                    <a:pt x="96" y="416"/>
                  </a:lnTo>
                  <a:lnTo>
                    <a:pt x="96" y="415"/>
                  </a:lnTo>
                  <a:lnTo>
                    <a:pt x="96" y="413"/>
                  </a:lnTo>
                  <a:lnTo>
                    <a:pt x="96" y="411"/>
                  </a:lnTo>
                  <a:lnTo>
                    <a:pt x="94" y="409"/>
                  </a:lnTo>
                  <a:lnTo>
                    <a:pt x="92" y="409"/>
                  </a:lnTo>
                  <a:lnTo>
                    <a:pt x="92" y="411"/>
                  </a:lnTo>
                  <a:lnTo>
                    <a:pt x="92" y="409"/>
                  </a:lnTo>
                  <a:lnTo>
                    <a:pt x="92" y="407"/>
                  </a:lnTo>
                  <a:lnTo>
                    <a:pt x="90" y="407"/>
                  </a:lnTo>
                  <a:lnTo>
                    <a:pt x="88" y="407"/>
                  </a:lnTo>
                  <a:lnTo>
                    <a:pt x="88" y="409"/>
                  </a:lnTo>
                  <a:lnTo>
                    <a:pt x="88" y="407"/>
                  </a:lnTo>
                  <a:lnTo>
                    <a:pt x="90" y="407"/>
                  </a:lnTo>
                  <a:lnTo>
                    <a:pt x="86" y="407"/>
                  </a:lnTo>
                  <a:lnTo>
                    <a:pt x="86" y="405"/>
                  </a:lnTo>
                  <a:lnTo>
                    <a:pt x="92" y="405"/>
                  </a:lnTo>
                  <a:lnTo>
                    <a:pt x="98" y="405"/>
                  </a:lnTo>
                  <a:lnTo>
                    <a:pt x="100" y="405"/>
                  </a:lnTo>
                  <a:lnTo>
                    <a:pt x="102" y="405"/>
                  </a:lnTo>
                  <a:lnTo>
                    <a:pt x="102" y="403"/>
                  </a:lnTo>
                  <a:lnTo>
                    <a:pt x="102" y="405"/>
                  </a:lnTo>
                  <a:lnTo>
                    <a:pt x="104" y="405"/>
                  </a:lnTo>
                  <a:lnTo>
                    <a:pt x="104" y="407"/>
                  </a:lnTo>
                  <a:lnTo>
                    <a:pt x="105" y="407"/>
                  </a:lnTo>
                  <a:lnTo>
                    <a:pt x="105" y="405"/>
                  </a:lnTo>
                  <a:lnTo>
                    <a:pt x="107" y="407"/>
                  </a:lnTo>
                  <a:lnTo>
                    <a:pt x="109" y="407"/>
                  </a:lnTo>
                  <a:lnTo>
                    <a:pt x="111" y="407"/>
                  </a:lnTo>
                  <a:lnTo>
                    <a:pt x="109" y="407"/>
                  </a:lnTo>
                  <a:lnTo>
                    <a:pt x="107" y="407"/>
                  </a:lnTo>
                  <a:lnTo>
                    <a:pt x="107" y="409"/>
                  </a:lnTo>
                  <a:lnTo>
                    <a:pt x="109" y="409"/>
                  </a:lnTo>
                  <a:lnTo>
                    <a:pt x="107" y="409"/>
                  </a:lnTo>
                  <a:lnTo>
                    <a:pt x="107" y="411"/>
                  </a:lnTo>
                  <a:lnTo>
                    <a:pt x="107" y="413"/>
                  </a:lnTo>
                  <a:lnTo>
                    <a:pt x="107" y="415"/>
                  </a:lnTo>
                  <a:lnTo>
                    <a:pt x="105" y="415"/>
                  </a:lnTo>
                  <a:lnTo>
                    <a:pt x="107" y="416"/>
                  </a:lnTo>
                  <a:lnTo>
                    <a:pt x="109" y="416"/>
                  </a:lnTo>
                  <a:lnTo>
                    <a:pt x="109" y="415"/>
                  </a:lnTo>
                  <a:lnTo>
                    <a:pt x="109" y="413"/>
                  </a:lnTo>
                  <a:lnTo>
                    <a:pt x="107" y="413"/>
                  </a:lnTo>
                  <a:lnTo>
                    <a:pt x="109" y="413"/>
                  </a:lnTo>
                  <a:lnTo>
                    <a:pt x="109" y="411"/>
                  </a:lnTo>
                  <a:lnTo>
                    <a:pt x="109" y="409"/>
                  </a:lnTo>
                  <a:lnTo>
                    <a:pt x="111" y="409"/>
                  </a:lnTo>
                  <a:lnTo>
                    <a:pt x="109" y="411"/>
                  </a:lnTo>
                  <a:lnTo>
                    <a:pt x="111" y="411"/>
                  </a:lnTo>
                  <a:lnTo>
                    <a:pt x="111" y="413"/>
                  </a:lnTo>
                  <a:lnTo>
                    <a:pt x="113" y="413"/>
                  </a:lnTo>
                  <a:lnTo>
                    <a:pt x="115" y="413"/>
                  </a:lnTo>
                  <a:lnTo>
                    <a:pt x="117" y="413"/>
                  </a:lnTo>
                  <a:lnTo>
                    <a:pt x="119" y="413"/>
                  </a:lnTo>
                  <a:lnTo>
                    <a:pt x="121" y="413"/>
                  </a:lnTo>
                  <a:lnTo>
                    <a:pt x="121" y="411"/>
                  </a:lnTo>
                  <a:lnTo>
                    <a:pt x="119" y="409"/>
                  </a:lnTo>
                  <a:lnTo>
                    <a:pt x="117" y="409"/>
                  </a:lnTo>
                  <a:lnTo>
                    <a:pt x="113" y="409"/>
                  </a:lnTo>
                  <a:lnTo>
                    <a:pt x="113" y="407"/>
                  </a:lnTo>
                  <a:lnTo>
                    <a:pt x="111" y="409"/>
                  </a:lnTo>
                  <a:lnTo>
                    <a:pt x="111" y="407"/>
                  </a:lnTo>
                  <a:lnTo>
                    <a:pt x="115" y="407"/>
                  </a:lnTo>
                  <a:lnTo>
                    <a:pt x="117" y="409"/>
                  </a:lnTo>
                  <a:lnTo>
                    <a:pt x="121" y="409"/>
                  </a:lnTo>
                  <a:lnTo>
                    <a:pt x="125" y="411"/>
                  </a:lnTo>
                  <a:lnTo>
                    <a:pt x="127" y="411"/>
                  </a:lnTo>
                  <a:lnTo>
                    <a:pt x="128" y="411"/>
                  </a:lnTo>
                  <a:lnTo>
                    <a:pt x="128" y="409"/>
                  </a:lnTo>
                  <a:lnTo>
                    <a:pt x="128" y="411"/>
                  </a:lnTo>
                  <a:lnTo>
                    <a:pt x="130" y="411"/>
                  </a:lnTo>
                  <a:lnTo>
                    <a:pt x="132" y="411"/>
                  </a:lnTo>
                  <a:lnTo>
                    <a:pt x="132" y="413"/>
                  </a:lnTo>
                  <a:lnTo>
                    <a:pt x="132" y="415"/>
                  </a:lnTo>
                  <a:lnTo>
                    <a:pt x="132" y="416"/>
                  </a:lnTo>
                  <a:lnTo>
                    <a:pt x="134" y="416"/>
                  </a:lnTo>
                  <a:lnTo>
                    <a:pt x="136" y="418"/>
                  </a:lnTo>
                  <a:lnTo>
                    <a:pt x="138" y="418"/>
                  </a:lnTo>
                  <a:lnTo>
                    <a:pt x="138" y="420"/>
                  </a:lnTo>
                  <a:lnTo>
                    <a:pt x="136" y="420"/>
                  </a:lnTo>
                  <a:lnTo>
                    <a:pt x="138" y="422"/>
                  </a:lnTo>
                  <a:lnTo>
                    <a:pt x="138" y="424"/>
                  </a:lnTo>
                  <a:lnTo>
                    <a:pt x="142" y="426"/>
                  </a:lnTo>
                  <a:lnTo>
                    <a:pt x="144" y="428"/>
                  </a:lnTo>
                  <a:lnTo>
                    <a:pt x="146" y="428"/>
                  </a:lnTo>
                  <a:lnTo>
                    <a:pt x="146" y="430"/>
                  </a:lnTo>
                  <a:lnTo>
                    <a:pt x="148" y="430"/>
                  </a:lnTo>
                  <a:lnTo>
                    <a:pt x="148" y="432"/>
                  </a:lnTo>
                  <a:lnTo>
                    <a:pt x="150" y="434"/>
                  </a:lnTo>
                  <a:lnTo>
                    <a:pt x="152" y="436"/>
                  </a:lnTo>
                  <a:lnTo>
                    <a:pt x="153" y="436"/>
                  </a:lnTo>
                  <a:lnTo>
                    <a:pt x="152" y="438"/>
                  </a:lnTo>
                  <a:lnTo>
                    <a:pt x="152" y="439"/>
                  </a:lnTo>
                  <a:lnTo>
                    <a:pt x="150" y="439"/>
                  </a:lnTo>
                  <a:lnTo>
                    <a:pt x="152" y="439"/>
                  </a:lnTo>
                  <a:lnTo>
                    <a:pt x="152" y="438"/>
                  </a:lnTo>
                  <a:lnTo>
                    <a:pt x="153" y="438"/>
                  </a:lnTo>
                  <a:lnTo>
                    <a:pt x="155" y="438"/>
                  </a:lnTo>
                  <a:lnTo>
                    <a:pt x="157" y="439"/>
                  </a:lnTo>
                  <a:lnTo>
                    <a:pt x="157" y="441"/>
                  </a:lnTo>
                  <a:lnTo>
                    <a:pt x="155" y="441"/>
                  </a:lnTo>
                  <a:lnTo>
                    <a:pt x="153" y="441"/>
                  </a:lnTo>
                  <a:lnTo>
                    <a:pt x="155" y="443"/>
                  </a:lnTo>
                  <a:lnTo>
                    <a:pt x="157" y="443"/>
                  </a:lnTo>
                  <a:lnTo>
                    <a:pt x="157" y="441"/>
                  </a:lnTo>
                  <a:lnTo>
                    <a:pt x="159" y="441"/>
                  </a:lnTo>
                  <a:lnTo>
                    <a:pt x="159" y="443"/>
                  </a:lnTo>
                  <a:lnTo>
                    <a:pt x="161" y="443"/>
                  </a:lnTo>
                  <a:lnTo>
                    <a:pt x="161" y="441"/>
                  </a:lnTo>
                  <a:lnTo>
                    <a:pt x="159" y="441"/>
                  </a:lnTo>
                  <a:lnTo>
                    <a:pt x="161" y="441"/>
                  </a:lnTo>
                  <a:lnTo>
                    <a:pt x="163" y="443"/>
                  </a:lnTo>
                  <a:lnTo>
                    <a:pt x="165" y="445"/>
                  </a:lnTo>
                  <a:lnTo>
                    <a:pt x="165" y="447"/>
                  </a:lnTo>
                  <a:lnTo>
                    <a:pt x="163" y="449"/>
                  </a:lnTo>
                  <a:lnTo>
                    <a:pt x="161" y="449"/>
                  </a:lnTo>
                  <a:lnTo>
                    <a:pt x="161" y="447"/>
                  </a:lnTo>
                  <a:lnTo>
                    <a:pt x="159" y="447"/>
                  </a:lnTo>
                  <a:lnTo>
                    <a:pt x="157" y="449"/>
                  </a:lnTo>
                  <a:lnTo>
                    <a:pt x="155" y="451"/>
                  </a:lnTo>
                  <a:lnTo>
                    <a:pt x="153" y="451"/>
                  </a:lnTo>
                  <a:lnTo>
                    <a:pt x="152" y="453"/>
                  </a:lnTo>
                  <a:lnTo>
                    <a:pt x="150" y="455"/>
                  </a:lnTo>
                  <a:lnTo>
                    <a:pt x="152" y="455"/>
                  </a:lnTo>
                  <a:lnTo>
                    <a:pt x="150" y="459"/>
                  </a:lnTo>
                  <a:lnTo>
                    <a:pt x="152" y="459"/>
                  </a:lnTo>
                  <a:lnTo>
                    <a:pt x="150" y="461"/>
                  </a:lnTo>
                  <a:lnTo>
                    <a:pt x="152" y="461"/>
                  </a:lnTo>
                  <a:lnTo>
                    <a:pt x="152" y="463"/>
                  </a:lnTo>
                  <a:lnTo>
                    <a:pt x="150" y="464"/>
                  </a:lnTo>
                  <a:lnTo>
                    <a:pt x="148" y="464"/>
                  </a:lnTo>
                  <a:lnTo>
                    <a:pt x="146" y="463"/>
                  </a:lnTo>
                  <a:lnTo>
                    <a:pt x="142" y="461"/>
                  </a:lnTo>
                  <a:lnTo>
                    <a:pt x="140" y="461"/>
                  </a:lnTo>
                  <a:lnTo>
                    <a:pt x="140" y="459"/>
                  </a:lnTo>
                  <a:lnTo>
                    <a:pt x="138" y="457"/>
                  </a:lnTo>
                  <a:lnTo>
                    <a:pt x="138" y="455"/>
                  </a:lnTo>
                  <a:lnTo>
                    <a:pt x="136" y="455"/>
                  </a:lnTo>
                  <a:lnTo>
                    <a:pt x="136" y="457"/>
                  </a:lnTo>
                  <a:lnTo>
                    <a:pt x="136" y="459"/>
                  </a:lnTo>
                  <a:lnTo>
                    <a:pt x="138" y="459"/>
                  </a:lnTo>
                  <a:lnTo>
                    <a:pt x="138" y="461"/>
                  </a:lnTo>
                  <a:lnTo>
                    <a:pt x="140" y="463"/>
                  </a:lnTo>
                  <a:lnTo>
                    <a:pt x="142" y="463"/>
                  </a:lnTo>
                  <a:lnTo>
                    <a:pt x="142" y="464"/>
                  </a:lnTo>
                  <a:lnTo>
                    <a:pt x="144" y="464"/>
                  </a:lnTo>
                  <a:lnTo>
                    <a:pt x="144" y="466"/>
                  </a:lnTo>
                  <a:lnTo>
                    <a:pt x="144" y="468"/>
                  </a:lnTo>
                  <a:lnTo>
                    <a:pt x="142" y="468"/>
                  </a:lnTo>
                  <a:lnTo>
                    <a:pt x="140" y="468"/>
                  </a:lnTo>
                  <a:lnTo>
                    <a:pt x="140" y="466"/>
                  </a:lnTo>
                  <a:lnTo>
                    <a:pt x="136" y="466"/>
                  </a:lnTo>
                  <a:lnTo>
                    <a:pt x="134" y="468"/>
                  </a:lnTo>
                  <a:lnTo>
                    <a:pt x="128" y="470"/>
                  </a:lnTo>
                  <a:lnTo>
                    <a:pt x="127" y="468"/>
                  </a:lnTo>
                  <a:lnTo>
                    <a:pt x="130" y="468"/>
                  </a:lnTo>
                  <a:lnTo>
                    <a:pt x="132" y="468"/>
                  </a:lnTo>
                  <a:lnTo>
                    <a:pt x="130" y="468"/>
                  </a:lnTo>
                  <a:lnTo>
                    <a:pt x="130" y="466"/>
                  </a:lnTo>
                  <a:lnTo>
                    <a:pt x="128" y="466"/>
                  </a:lnTo>
                  <a:lnTo>
                    <a:pt x="127" y="466"/>
                  </a:lnTo>
                  <a:lnTo>
                    <a:pt x="127" y="464"/>
                  </a:lnTo>
                  <a:lnTo>
                    <a:pt x="125" y="466"/>
                  </a:lnTo>
                  <a:lnTo>
                    <a:pt x="123" y="466"/>
                  </a:lnTo>
                  <a:lnTo>
                    <a:pt x="123" y="464"/>
                  </a:lnTo>
                  <a:lnTo>
                    <a:pt x="125" y="464"/>
                  </a:lnTo>
                  <a:lnTo>
                    <a:pt x="123" y="464"/>
                  </a:lnTo>
                  <a:lnTo>
                    <a:pt x="123" y="463"/>
                  </a:lnTo>
                  <a:lnTo>
                    <a:pt x="123" y="461"/>
                  </a:lnTo>
                  <a:lnTo>
                    <a:pt x="123" y="463"/>
                  </a:lnTo>
                  <a:lnTo>
                    <a:pt x="121" y="461"/>
                  </a:lnTo>
                  <a:lnTo>
                    <a:pt x="117" y="461"/>
                  </a:lnTo>
                  <a:lnTo>
                    <a:pt x="115" y="461"/>
                  </a:lnTo>
                  <a:lnTo>
                    <a:pt x="113" y="461"/>
                  </a:lnTo>
                  <a:lnTo>
                    <a:pt x="115" y="461"/>
                  </a:lnTo>
                  <a:lnTo>
                    <a:pt x="115" y="463"/>
                  </a:lnTo>
                  <a:lnTo>
                    <a:pt x="117" y="461"/>
                  </a:lnTo>
                  <a:lnTo>
                    <a:pt x="117" y="463"/>
                  </a:lnTo>
                  <a:lnTo>
                    <a:pt x="119" y="464"/>
                  </a:lnTo>
                  <a:lnTo>
                    <a:pt x="121" y="464"/>
                  </a:lnTo>
                  <a:lnTo>
                    <a:pt x="121" y="466"/>
                  </a:lnTo>
                  <a:lnTo>
                    <a:pt x="123" y="468"/>
                  </a:lnTo>
                  <a:lnTo>
                    <a:pt x="123" y="470"/>
                  </a:lnTo>
                  <a:lnTo>
                    <a:pt x="121" y="468"/>
                  </a:lnTo>
                  <a:lnTo>
                    <a:pt x="121" y="470"/>
                  </a:lnTo>
                  <a:lnTo>
                    <a:pt x="123" y="470"/>
                  </a:lnTo>
                  <a:lnTo>
                    <a:pt x="125" y="470"/>
                  </a:lnTo>
                  <a:lnTo>
                    <a:pt x="125" y="468"/>
                  </a:lnTo>
                  <a:lnTo>
                    <a:pt x="127" y="468"/>
                  </a:lnTo>
                  <a:lnTo>
                    <a:pt x="125" y="470"/>
                  </a:lnTo>
                  <a:lnTo>
                    <a:pt x="125" y="474"/>
                  </a:lnTo>
                  <a:lnTo>
                    <a:pt x="125" y="476"/>
                  </a:lnTo>
                  <a:lnTo>
                    <a:pt x="125" y="478"/>
                  </a:lnTo>
                  <a:lnTo>
                    <a:pt x="123" y="478"/>
                  </a:lnTo>
                  <a:lnTo>
                    <a:pt x="123" y="476"/>
                  </a:lnTo>
                  <a:lnTo>
                    <a:pt x="121" y="476"/>
                  </a:lnTo>
                  <a:lnTo>
                    <a:pt x="121" y="478"/>
                  </a:lnTo>
                  <a:lnTo>
                    <a:pt x="119" y="478"/>
                  </a:lnTo>
                  <a:lnTo>
                    <a:pt x="117" y="476"/>
                  </a:lnTo>
                  <a:lnTo>
                    <a:pt x="117" y="478"/>
                  </a:lnTo>
                  <a:lnTo>
                    <a:pt x="119" y="480"/>
                  </a:lnTo>
                  <a:lnTo>
                    <a:pt x="121" y="478"/>
                  </a:lnTo>
                  <a:lnTo>
                    <a:pt x="121" y="480"/>
                  </a:lnTo>
                  <a:lnTo>
                    <a:pt x="123" y="478"/>
                  </a:lnTo>
                  <a:lnTo>
                    <a:pt x="123" y="480"/>
                  </a:lnTo>
                  <a:lnTo>
                    <a:pt x="125" y="478"/>
                  </a:lnTo>
                  <a:lnTo>
                    <a:pt x="125" y="480"/>
                  </a:lnTo>
                  <a:lnTo>
                    <a:pt x="125" y="482"/>
                  </a:lnTo>
                  <a:lnTo>
                    <a:pt x="123" y="482"/>
                  </a:lnTo>
                  <a:lnTo>
                    <a:pt x="125" y="484"/>
                  </a:lnTo>
                  <a:lnTo>
                    <a:pt x="127" y="484"/>
                  </a:lnTo>
                  <a:lnTo>
                    <a:pt x="127" y="486"/>
                  </a:lnTo>
                  <a:lnTo>
                    <a:pt x="125" y="486"/>
                  </a:lnTo>
                  <a:lnTo>
                    <a:pt x="125" y="487"/>
                  </a:lnTo>
                  <a:lnTo>
                    <a:pt x="123" y="489"/>
                  </a:lnTo>
                  <a:lnTo>
                    <a:pt x="119" y="489"/>
                  </a:lnTo>
                  <a:lnTo>
                    <a:pt x="117" y="491"/>
                  </a:lnTo>
                  <a:lnTo>
                    <a:pt x="115" y="491"/>
                  </a:lnTo>
                  <a:lnTo>
                    <a:pt x="115" y="493"/>
                  </a:lnTo>
                  <a:lnTo>
                    <a:pt x="113" y="491"/>
                  </a:lnTo>
                  <a:lnTo>
                    <a:pt x="111" y="493"/>
                  </a:lnTo>
                  <a:lnTo>
                    <a:pt x="109" y="495"/>
                  </a:lnTo>
                  <a:lnTo>
                    <a:pt x="111" y="495"/>
                  </a:lnTo>
                  <a:lnTo>
                    <a:pt x="111" y="493"/>
                  </a:lnTo>
                  <a:lnTo>
                    <a:pt x="113" y="493"/>
                  </a:lnTo>
                  <a:lnTo>
                    <a:pt x="115" y="495"/>
                  </a:lnTo>
                  <a:lnTo>
                    <a:pt x="115" y="497"/>
                  </a:lnTo>
                  <a:lnTo>
                    <a:pt x="113" y="499"/>
                  </a:lnTo>
                  <a:lnTo>
                    <a:pt x="111" y="499"/>
                  </a:lnTo>
                  <a:lnTo>
                    <a:pt x="111" y="501"/>
                  </a:lnTo>
                  <a:lnTo>
                    <a:pt x="111" y="499"/>
                  </a:lnTo>
                  <a:lnTo>
                    <a:pt x="113" y="499"/>
                  </a:lnTo>
                  <a:lnTo>
                    <a:pt x="113" y="501"/>
                  </a:lnTo>
                  <a:lnTo>
                    <a:pt x="113" y="503"/>
                  </a:lnTo>
                  <a:lnTo>
                    <a:pt x="111" y="503"/>
                  </a:lnTo>
                  <a:lnTo>
                    <a:pt x="113" y="503"/>
                  </a:lnTo>
                  <a:lnTo>
                    <a:pt x="115" y="501"/>
                  </a:lnTo>
                  <a:lnTo>
                    <a:pt x="115" y="503"/>
                  </a:lnTo>
                  <a:lnTo>
                    <a:pt x="117" y="503"/>
                  </a:lnTo>
                  <a:lnTo>
                    <a:pt x="121" y="503"/>
                  </a:lnTo>
                  <a:lnTo>
                    <a:pt x="121" y="505"/>
                  </a:lnTo>
                  <a:lnTo>
                    <a:pt x="121" y="507"/>
                  </a:lnTo>
                  <a:lnTo>
                    <a:pt x="125" y="509"/>
                  </a:lnTo>
                  <a:lnTo>
                    <a:pt x="123" y="509"/>
                  </a:lnTo>
                  <a:lnTo>
                    <a:pt x="121" y="509"/>
                  </a:lnTo>
                  <a:lnTo>
                    <a:pt x="119" y="510"/>
                  </a:lnTo>
                  <a:lnTo>
                    <a:pt x="117" y="510"/>
                  </a:lnTo>
                  <a:lnTo>
                    <a:pt x="117" y="509"/>
                  </a:lnTo>
                  <a:lnTo>
                    <a:pt x="115" y="509"/>
                  </a:lnTo>
                  <a:lnTo>
                    <a:pt x="115" y="507"/>
                  </a:lnTo>
                  <a:lnTo>
                    <a:pt x="115" y="505"/>
                  </a:lnTo>
                  <a:lnTo>
                    <a:pt x="113" y="505"/>
                  </a:lnTo>
                  <a:lnTo>
                    <a:pt x="113" y="507"/>
                  </a:lnTo>
                  <a:lnTo>
                    <a:pt x="111" y="507"/>
                  </a:lnTo>
                  <a:lnTo>
                    <a:pt x="111" y="509"/>
                  </a:lnTo>
                  <a:lnTo>
                    <a:pt x="113" y="507"/>
                  </a:lnTo>
                  <a:lnTo>
                    <a:pt x="115" y="509"/>
                  </a:lnTo>
                  <a:lnTo>
                    <a:pt x="115" y="510"/>
                  </a:lnTo>
                  <a:lnTo>
                    <a:pt x="115" y="512"/>
                  </a:lnTo>
                  <a:lnTo>
                    <a:pt x="113" y="512"/>
                  </a:lnTo>
                  <a:lnTo>
                    <a:pt x="113" y="514"/>
                  </a:lnTo>
                  <a:lnTo>
                    <a:pt x="111" y="514"/>
                  </a:lnTo>
                  <a:lnTo>
                    <a:pt x="109" y="514"/>
                  </a:lnTo>
                  <a:lnTo>
                    <a:pt x="107" y="514"/>
                  </a:lnTo>
                  <a:lnTo>
                    <a:pt x="107" y="512"/>
                  </a:lnTo>
                  <a:lnTo>
                    <a:pt x="105" y="514"/>
                  </a:lnTo>
                  <a:lnTo>
                    <a:pt x="105" y="512"/>
                  </a:lnTo>
                  <a:lnTo>
                    <a:pt x="105" y="510"/>
                  </a:lnTo>
                  <a:lnTo>
                    <a:pt x="107" y="510"/>
                  </a:lnTo>
                  <a:lnTo>
                    <a:pt x="107" y="509"/>
                  </a:lnTo>
                  <a:lnTo>
                    <a:pt x="107" y="507"/>
                  </a:lnTo>
                  <a:lnTo>
                    <a:pt x="107" y="505"/>
                  </a:lnTo>
                  <a:lnTo>
                    <a:pt x="105" y="503"/>
                  </a:lnTo>
                  <a:lnTo>
                    <a:pt x="105" y="501"/>
                  </a:lnTo>
                  <a:lnTo>
                    <a:pt x="105" y="503"/>
                  </a:lnTo>
                  <a:lnTo>
                    <a:pt x="105" y="505"/>
                  </a:lnTo>
                  <a:lnTo>
                    <a:pt x="105" y="507"/>
                  </a:lnTo>
                  <a:lnTo>
                    <a:pt x="105" y="509"/>
                  </a:lnTo>
                  <a:lnTo>
                    <a:pt x="104" y="510"/>
                  </a:lnTo>
                  <a:lnTo>
                    <a:pt x="102" y="512"/>
                  </a:lnTo>
                  <a:lnTo>
                    <a:pt x="100" y="510"/>
                  </a:lnTo>
                  <a:lnTo>
                    <a:pt x="98" y="510"/>
                  </a:lnTo>
                  <a:lnTo>
                    <a:pt x="98" y="509"/>
                  </a:lnTo>
                  <a:lnTo>
                    <a:pt x="96" y="509"/>
                  </a:lnTo>
                  <a:lnTo>
                    <a:pt x="96" y="507"/>
                  </a:lnTo>
                  <a:lnTo>
                    <a:pt x="94" y="505"/>
                  </a:lnTo>
                  <a:lnTo>
                    <a:pt x="94" y="503"/>
                  </a:lnTo>
                  <a:lnTo>
                    <a:pt x="92" y="503"/>
                  </a:lnTo>
                  <a:lnTo>
                    <a:pt x="90" y="501"/>
                  </a:lnTo>
                  <a:lnTo>
                    <a:pt x="90" y="499"/>
                  </a:lnTo>
                  <a:lnTo>
                    <a:pt x="90" y="501"/>
                  </a:lnTo>
                  <a:lnTo>
                    <a:pt x="90" y="499"/>
                  </a:lnTo>
                  <a:lnTo>
                    <a:pt x="88" y="499"/>
                  </a:lnTo>
                  <a:lnTo>
                    <a:pt x="84" y="497"/>
                  </a:lnTo>
                  <a:lnTo>
                    <a:pt x="84" y="495"/>
                  </a:lnTo>
                  <a:lnTo>
                    <a:pt x="86" y="495"/>
                  </a:lnTo>
                  <a:lnTo>
                    <a:pt x="86" y="493"/>
                  </a:lnTo>
                  <a:lnTo>
                    <a:pt x="86" y="491"/>
                  </a:lnTo>
                  <a:lnTo>
                    <a:pt x="84" y="491"/>
                  </a:lnTo>
                  <a:lnTo>
                    <a:pt x="84" y="493"/>
                  </a:lnTo>
                  <a:lnTo>
                    <a:pt x="82" y="495"/>
                  </a:lnTo>
                  <a:lnTo>
                    <a:pt x="80" y="495"/>
                  </a:lnTo>
                  <a:lnTo>
                    <a:pt x="80" y="493"/>
                  </a:lnTo>
                  <a:lnTo>
                    <a:pt x="80" y="491"/>
                  </a:lnTo>
                  <a:lnTo>
                    <a:pt x="80" y="493"/>
                  </a:lnTo>
                  <a:lnTo>
                    <a:pt x="80" y="495"/>
                  </a:lnTo>
                  <a:lnTo>
                    <a:pt x="79" y="495"/>
                  </a:lnTo>
                  <a:lnTo>
                    <a:pt x="77" y="495"/>
                  </a:lnTo>
                  <a:lnTo>
                    <a:pt x="75" y="495"/>
                  </a:lnTo>
                  <a:lnTo>
                    <a:pt x="73" y="495"/>
                  </a:lnTo>
                  <a:lnTo>
                    <a:pt x="73" y="493"/>
                  </a:lnTo>
                  <a:lnTo>
                    <a:pt x="75" y="493"/>
                  </a:lnTo>
                  <a:lnTo>
                    <a:pt x="73" y="493"/>
                  </a:lnTo>
                  <a:lnTo>
                    <a:pt x="73" y="491"/>
                  </a:lnTo>
                  <a:lnTo>
                    <a:pt x="71" y="491"/>
                  </a:lnTo>
                  <a:lnTo>
                    <a:pt x="69" y="489"/>
                  </a:lnTo>
                  <a:lnTo>
                    <a:pt x="67" y="489"/>
                  </a:lnTo>
                  <a:lnTo>
                    <a:pt x="67" y="487"/>
                  </a:lnTo>
                  <a:lnTo>
                    <a:pt x="65" y="487"/>
                  </a:lnTo>
                  <a:lnTo>
                    <a:pt x="67" y="486"/>
                  </a:lnTo>
                  <a:lnTo>
                    <a:pt x="67" y="484"/>
                  </a:lnTo>
                  <a:lnTo>
                    <a:pt x="67" y="482"/>
                  </a:lnTo>
                  <a:lnTo>
                    <a:pt x="67" y="480"/>
                  </a:lnTo>
                  <a:lnTo>
                    <a:pt x="65" y="478"/>
                  </a:lnTo>
                  <a:lnTo>
                    <a:pt x="65" y="476"/>
                  </a:lnTo>
                  <a:lnTo>
                    <a:pt x="65" y="474"/>
                  </a:lnTo>
                  <a:lnTo>
                    <a:pt x="65" y="472"/>
                  </a:lnTo>
                  <a:lnTo>
                    <a:pt x="65" y="470"/>
                  </a:lnTo>
                  <a:lnTo>
                    <a:pt x="63" y="470"/>
                  </a:lnTo>
                  <a:lnTo>
                    <a:pt x="61" y="470"/>
                  </a:lnTo>
                  <a:lnTo>
                    <a:pt x="57" y="468"/>
                  </a:lnTo>
                  <a:lnTo>
                    <a:pt x="54" y="466"/>
                  </a:lnTo>
                  <a:lnTo>
                    <a:pt x="48" y="464"/>
                  </a:lnTo>
                  <a:lnTo>
                    <a:pt x="46" y="464"/>
                  </a:lnTo>
                  <a:lnTo>
                    <a:pt x="44" y="466"/>
                  </a:lnTo>
                  <a:lnTo>
                    <a:pt x="42" y="468"/>
                  </a:lnTo>
                  <a:lnTo>
                    <a:pt x="42" y="470"/>
                  </a:lnTo>
                  <a:lnTo>
                    <a:pt x="36" y="470"/>
                  </a:lnTo>
                  <a:lnTo>
                    <a:pt x="32" y="470"/>
                  </a:lnTo>
                  <a:lnTo>
                    <a:pt x="27" y="470"/>
                  </a:lnTo>
                  <a:lnTo>
                    <a:pt x="25" y="468"/>
                  </a:lnTo>
                  <a:lnTo>
                    <a:pt x="23" y="468"/>
                  </a:lnTo>
                  <a:lnTo>
                    <a:pt x="23" y="466"/>
                  </a:lnTo>
                  <a:lnTo>
                    <a:pt x="25" y="466"/>
                  </a:lnTo>
                  <a:lnTo>
                    <a:pt x="25" y="464"/>
                  </a:lnTo>
                  <a:lnTo>
                    <a:pt x="25" y="463"/>
                  </a:lnTo>
                  <a:lnTo>
                    <a:pt x="25" y="461"/>
                  </a:lnTo>
                  <a:lnTo>
                    <a:pt x="25" y="459"/>
                  </a:lnTo>
                  <a:lnTo>
                    <a:pt x="23" y="459"/>
                  </a:lnTo>
                  <a:lnTo>
                    <a:pt x="21" y="459"/>
                  </a:lnTo>
                  <a:lnTo>
                    <a:pt x="21" y="457"/>
                  </a:lnTo>
                  <a:lnTo>
                    <a:pt x="19" y="455"/>
                  </a:lnTo>
                  <a:lnTo>
                    <a:pt x="17" y="453"/>
                  </a:lnTo>
                  <a:lnTo>
                    <a:pt x="17" y="451"/>
                  </a:lnTo>
                  <a:lnTo>
                    <a:pt x="17" y="449"/>
                  </a:lnTo>
                  <a:lnTo>
                    <a:pt x="17" y="447"/>
                  </a:lnTo>
                  <a:lnTo>
                    <a:pt x="19" y="449"/>
                  </a:lnTo>
                  <a:lnTo>
                    <a:pt x="21" y="449"/>
                  </a:lnTo>
                  <a:lnTo>
                    <a:pt x="21" y="447"/>
                  </a:lnTo>
                  <a:lnTo>
                    <a:pt x="21" y="445"/>
                  </a:lnTo>
                  <a:lnTo>
                    <a:pt x="23" y="445"/>
                  </a:lnTo>
                  <a:lnTo>
                    <a:pt x="23" y="443"/>
                  </a:lnTo>
                  <a:lnTo>
                    <a:pt x="25" y="443"/>
                  </a:lnTo>
                  <a:lnTo>
                    <a:pt x="23" y="443"/>
                  </a:lnTo>
                  <a:lnTo>
                    <a:pt x="23" y="441"/>
                  </a:lnTo>
                  <a:lnTo>
                    <a:pt x="25" y="439"/>
                  </a:lnTo>
                  <a:lnTo>
                    <a:pt x="23" y="439"/>
                  </a:lnTo>
                  <a:lnTo>
                    <a:pt x="23" y="438"/>
                  </a:lnTo>
                  <a:lnTo>
                    <a:pt x="25" y="438"/>
                  </a:lnTo>
                  <a:lnTo>
                    <a:pt x="25" y="436"/>
                  </a:lnTo>
                  <a:lnTo>
                    <a:pt x="23" y="436"/>
                  </a:lnTo>
                  <a:lnTo>
                    <a:pt x="25" y="434"/>
                  </a:lnTo>
                  <a:lnTo>
                    <a:pt x="23" y="434"/>
                  </a:lnTo>
                  <a:lnTo>
                    <a:pt x="23" y="436"/>
                  </a:lnTo>
                  <a:lnTo>
                    <a:pt x="23" y="438"/>
                  </a:lnTo>
                  <a:lnTo>
                    <a:pt x="21" y="438"/>
                  </a:lnTo>
                  <a:lnTo>
                    <a:pt x="21" y="439"/>
                  </a:lnTo>
                  <a:lnTo>
                    <a:pt x="19" y="441"/>
                  </a:lnTo>
                  <a:lnTo>
                    <a:pt x="17" y="443"/>
                  </a:lnTo>
                  <a:lnTo>
                    <a:pt x="17" y="441"/>
                  </a:lnTo>
                  <a:lnTo>
                    <a:pt x="15" y="441"/>
                  </a:lnTo>
                  <a:lnTo>
                    <a:pt x="15" y="439"/>
                  </a:lnTo>
                  <a:lnTo>
                    <a:pt x="13" y="439"/>
                  </a:lnTo>
                  <a:lnTo>
                    <a:pt x="13" y="438"/>
                  </a:lnTo>
                  <a:lnTo>
                    <a:pt x="15" y="438"/>
                  </a:lnTo>
                  <a:lnTo>
                    <a:pt x="15" y="436"/>
                  </a:lnTo>
                  <a:lnTo>
                    <a:pt x="13" y="434"/>
                  </a:lnTo>
                  <a:lnTo>
                    <a:pt x="13" y="432"/>
                  </a:lnTo>
                  <a:lnTo>
                    <a:pt x="13" y="434"/>
                  </a:lnTo>
                  <a:lnTo>
                    <a:pt x="13" y="436"/>
                  </a:lnTo>
                  <a:lnTo>
                    <a:pt x="13" y="438"/>
                  </a:lnTo>
                  <a:lnTo>
                    <a:pt x="11" y="438"/>
                  </a:lnTo>
                  <a:lnTo>
                    <a:pt x="11" y="436"/>
                  </a:lnTo>
                  <a:lnTo>
                    <a:pt x="9" y="436"/>
                  </a:lnTo>
                  <a:lnTo>
                    <a:pt x="9" y="438"/>
                  </a:lnTo>
                  <a:lnTo>
                    <a:pt x="11" y="438"/>
                  </a:lnTo>
                  <a:lnTo>
                    <a:pt x="11" y="439"/>
                  </a:lnTo>
                  <a:lnTo>
                    <a:pt x="13" y="441"/>
                  </a:lnTo>
                  <a:lnTo>
                    <a:pt x="11" y="443"/>
                  </a:lnTo>
                  <a:lnTo>
                    <a:pt x="9" y="443"/>
                  </a:lnTo>
                  <a:lnTo>
                    <a:pt x="8" y="443"/>
                  </a:lnTo>
                  <a:lnTo>
                    <a:pt x="6" y="443"/>
                  </a:lnTo>
                  <a:lnTo>
                    <a:pt x="8" y="443"/>
                  </a:lnTo>
                  <a:lnTo>
                    <a:pt x="8" y="441"/>
                  </a:lnTo>
                  <a:lnTo>
                    <a:pt x="6" y="441"/>
                  </a:lnTo>
                  <a:lnTo>
                    <a:pt x="4" y="445"/>
                  </a:lnTo>
                  <a:lnTo>
                    <a:pt x="4" y="447"/>
                  </a:lnTo>
                  <a:lnTo>
                    <a:pt x="4" y="449"/>
                  </a:lnTo>
                  <a:lnTo>
                    <a:pt x="4" y="451"/>
                  </a:lnTo>
                  <a:lnTo>
                    <a:pt x="4" y="455"/>
                  </a:lnTo>
                  <a:lnTo>
                    <a:pt x="4" y="457"/>
                  </a:lnTo>
                  <a:lnTo>
                    <a:pt x="9" y="461"/>
                  </a:lnTo>
                  <a:lnTo>
                    <a:pt x="9" y="463"/>
                  </a:lnTo>
                  <a:lnTo>
                    <a:pt x="11" y="463"/>
                  </a:lnTo>
                  <a:lnTo>
                    <a:pt x="11" y="464"/>
                  </a:lnTo>
                  <a:lnTo>
                    <a:pt x="11" y="466"/>
                  </a:lnTo>
                  <a:lnTo>
                    <a:pt x="11" y="468"/>
                  </a:lnTo>
                  <a:lnTo>
                    <a:pt x="9" y="468"/>
                  </a:lnTo>
                  <a:lnTo>
                    <a:pt x="9" y="470"/>
                  </a:lnTo>
                  <a:lnTo>
                    <a:pt x="8" y="472"/>
                  </a:lnTo>
                  <a:lnTo>
                    <a:pt x="8" y="474"/>
                  </a:lnTo>
                  <a:lnTo>
                    <a:pt x="8" y="476"/>
                  </a:lnTo>
                  <a:lnTo>
                    <a:pt x="8" y="478"/>
                  </a:lnTo>
                  <a:lnTo>
                    <a:pt x="8" y="480"/>
                  </a:lnTo>
                  <a:lnTo>
                    <a:pt x="6" y="480"/>
                  </a:lnTo>
                  <a:lnTo>
                    <a:pt x="6" y="482"/>
                  </a:lnTo>
                  <a:lnTo>
                    <a:pt x="4" y="482"/>
                  </a:lnTo>
                  <a:lnTo>
                    <a:pt x="4" y="484"/>
                  </a:lnTo>
                  <a:lnTo>
                    <a:pt x="2" y="484"/>
                  </a:lnTo>
                  <a:lnTo>
                    <a:pt x="0" y="484"/>
                  </a:lnTo>
                  <a:lnTo>
                    <a:pt x="0" y="466"/>
                  </a:lnTo>
                  <a:lnTo>
                    <a:pt x="0" y="447"/>
                  </a:lnTo>
                  <a:lnTo>
                    <a:pt x="0" y="428"/>
                  </a:lnTo>
                  <a:lnTo>
                    <a:pt x="0" y="407"/>
                  </a:lnTo>
                  <a:lnTo>
                    <a:pt x="0" y="388"/>
                  </a:lnTo>
                  <a:lnTo>
                    <a:pt x="0" y="367"/>
                  </a:lnTo>
                  <a:lnTo>
                    <a:pt x="0" y="345"/>
                  </a:lnTo>
                  <a:lnTo>
                    <a:pt x="0" y="324"/>
                  </a:lnTo>
                  <a:close/>
                  <a:moveTo>
                    <a:pt x="5729" y="230"/>
                  </a:moveTo>
                  <a:lnTo>
                    <a:pt x="5727" y="232"/>
                  </a:lnTo>
                  <a:lnTo>
                    <a:pt x="5725" y="234"/>
                  </a:lnTo>
                  <a:lnTo>
                    <a:pt x="5724" y="236"/>
                  </a:lnTo>
                  <a:lnTo>
                    <a:pt x="5720" y="236"/>
                  </a:lnTo>
                  <a:lnTo>
                    <a:pt x="5718" y="236"/>
                  </a:lnTo>
                  <a:lnTo>
                    <a:pt x="5716" y="236"/>
                  </a:lnTo>
                  <a:lnTo>
                    <a:pt x="5714" y="236"/>
                  </a:lnTo>
                  <a:lnTo>
                    <a:pt x="5710" y="240"/>
                  </a:lnTo>
                  <a:lnTo>
                    <a:pt x="5710" y="238"/>
                  </a:lnTo>
                  <a:lnTo>
                    <a:pt x="5708" y="236"/>
                  </a:lnTo>
                  <a:lnTo>
                    <a:pt x="5708" y="234"/>
                  </a:lnTo>
                  <a:lnTo>
                    <a:pt x="5708" y="232"/>
                  </a:lnTo>
                  <a:lnTo>
                    <a:pt x="5706" y="230"/>
                  </a:lnTo>
                  <a:lnTo>
                    <a:pt x="5706" y="228"/>
                  </a:lnTo>
                  <a:lnTo>
                    <a:pt x="5706" y="226"/>
                  </a:lnTo>
                  <a:lnTo>
                    <a:pt x="5708" y="226"/>
                  </a:lnTo>
                  <a:lnTo>
                    <a:pt x="5708" y="224"/>
                  </a:lnTo>
                  <a:lnTo>
                    <a:pt x="5710" y="223"/>
                  </a:lnTo>
                  <a:lnTo>
                    <a:pt x="5710" y="221"/>
                  </a:lnTo>
                  <a:lnTo>
                    <a:pt x="5712" y="219"/>
                  </a:lnTo>
                  <a:lnTo>
                    <a:pt x="5716" y="215"/>
                  </a:lnTo>
                  <a:lnTo>
                    <a:pt x="5720" y="211"/>
                  </a:lnTo>
                  <a:lnTo>
                    <a:pt x="5720" y="209"/>
                  </a:lnTo>
                  <a:lnTo>
                    <a:pt x="5722" y="209"/>
                  </a:lnTo>
                  <a:lnTo>
                    <a:pt x="5724" y="207"/>
                  </a:lnTo>
                  <a:lnTo>
                    <a:pt x="5725" y="207"/>
                  </a:lnTo>
                  <a:lnTo>
                    <a:pt x="5725" y="205"/>
                  </a:lnTo>
                  <a:lnTo>
                    <a:pt x="5725" y="207"/>
                  </a:lnTo>
                  <a:lnTo>
                    <a:pt x="5725" y="205"/>
                  </a:lnTo>
                  <a:lnTo>
                    <a:pt x="5729" y="203"/>
                  </a:lnTo>
                  <a:lnTo>
                    <a:pt x="5729" y="217"/>
                  </a:lnTo>
                  <a:lnTo>
                    <a:pt x="5729" y="230"/>
                  </a:lnTo>
                  <a:close/>
                  <a:moveTo>
                    <a:pt x="0" y="203"/>
                  </a:moveTo>
                  <a:lnTo>
                    <a:pt x="2" y="203"/>
                  </a:lnTo>
                  <a:lnTo>
                    <a:pt x="4" y="201"/>
                  </a:lnTo>
                  <a:lnTo>
                    <a:pt x="6" y="201"/>
                  </a:lnTo>
                  <a:lnTo>
                    <a:pt x="9" y="201"/>
                  </a:lnTo>
                  <a:lnTo>
                    <a:pt x="11" y="203"/>
                  </a:lnTo>
                  <a:lnTo>
                    <a:pt x="11" y="201"/>
                  </a:lnTo>
                  <a:lnTo>
                    <a:pt x="13" y="201"/>
                  </a:lnTo>
                  <a:lnTo>
                    <a:pt x="15" y="201"/>
                  </a:lnTo>
                  <a:lnTo>
                    <a:pt x="21" y="201"/>
                  </a:lnTo>
                  <a:lnTo>
                    <a:pt x="25" y="203"/>
                  </a:lnTo>
                  <a:lnTo>
                    <a:pt x="27" y="205"/>
                  </a:lnTo>
                  <a:lnTo>
                    <a:pt x="29" y="205"/>
                  </a:lnTo>
                  <a:lnTo>
                    <a:pt x="27" y="205"/>
                  </a:lnTo>
                  <a:lnTo>
                    <a:pt x="29" y="207"/>
                  </a:lnTo>
                  <a:lnTo>
                    <a:pt x="31" y="207"/>
                  </a:lnTo>
                  <a:lnTo>
                    <a:pt x="32" y="209"/>
                  </a:lnTo>
                  <a:lnTo>
                    <a:pt x="31" y="209"/>
                  </a:lnTo>
                  <a:lnTo>
                    <a:pt x="31" y="211"/>
                  </a:lnTo>
                  <a:lnTo>
                    <a:pt x="32" y="211"/>
                  </a:lnTo>
                  <a:lnTo>
                    <a:pt x="36" y="215"/>
                  </a:lnTo>
                  <a:lnTo>
                    <a:pt x="38" y="217"/>
                  </a:lnTo>
                  <a:lnTo>
                    <a:pt x="40" y="217"/>
                  </a:lnTo>
                  <a:lnTo>
                    <a:pt x="40" y="219"/>
                  </a:lnTo>
                  <a:lnTo>
                    <a:pt x="40" y="221"/>
                  </a:lnTo>
                  <a:lnTo>
                    <a:pt x="40" y="223"/>
                  </a:lnTo>
                  <a:lnTo>
                    <a:pt x="38" y="223"/>
                  </a:lnTo>
                  <a:lnTo>
                    <a:pt x="38" y="224"/>
                  </a:lnTo>
                  <a:lnTo>
                    <a:pt x="36" y="224"/>
                  </a:lnTo>
                  <a:lnTo>
                    <a:pt x="36" y="226"/>
                  </a:lnTo>
                  <a:lnTo>
                    <a:pt x="34" y="226"/>
                  </a:lnTo>
                  <a:lnTo>
                    <a:pt x="34" y="228"/>
                  </a:lnTo>
                  <a:lnTo>
                    <a:pt x="32" y="228"/>
                  </a:lnTo>
                  <a:lnTo>
                    <a:pt x="29" y="228"/>
                  </a:lnTo>
                  <a:lnTo>
                    <a:pt x="27" y="230"/>
                  </a:lnTo>
                  <a:lnTo>
                    <a:pt x="23" y="230"/>
                  </a:lnTo>
                  <a:lnTo>
                    <a:pt x="17" y="232"/>
                  </a:lnTo>
                  <a:lnTo>
                    <a:pt x="11" y="234"/>
                  </a:lnTo>
                  <a:lnTo>
                    <a:pt x="9" y="234"/>
                  </a:lnTo>
                  <a:lnTo>
                    <a:pt x="8" y="234"/>
                  </a:lnTo>
                  <a:lnTo>
                    <a:pt x="6" y="232"/>
                  </a:lnTo>
                  <a:lnTo>
                    <a:pt x="2" y="232"/>
                  </a:lnTo>
                  <a:lnTo>
                    <a:pt x="2" y="230"/>
                  </a:lnTo>
                  <a:lnTo>
                    <a:pt x="0" y="230"/>
                  </a:lnTo>
                  <a:lnTo>
                    <a:pt x="0" y="217"/>
                  </a:lnTo>
                  <a:lnTo>
                    <a:pt x="0" y="203"/>
                  </a:lnTo>
                  <a:close/>
                  <a:moveTo>
                    <a:pt x="4973" y="1104"/>
                  </a:moveTo>
                  <a:lnTo>
                    <a:pt x="4973" y="1106"/>
                  </a:lnTo>
                  <a:lnTo>
                    <a:pt x="4971" y="1106"/>
                  </a:lnTo>
                  <a:lnTo>
                    <a:pt x="4971" y="1104"/>
                  </a:lnTo>
                  <a:lnTo>
                    <a:pt x="4971" y="1106"/>
                  </a:lnTo>
                  <a:lnTo>
                    <a:pt x="4971" y="1104"/>
                  </a:lnTo>
                  <a:lnTo>
                    <a:pt x="4973" y="1104"/>
                  </a:lnTo>
                  <a:close/>
                  <a:moveTo>
                    <a:pt x="4963" y="1100"/>
                  </a:moveTo>
                  <a:lnTo>
                    <a:pt x="4963" y="1102"/>
                  </a:lnTo>
                  <a:lnTo>
                    <a:pt x="4961" y="1102"/>
                  </a:lnTo>
                  <a:lnTo>
                    <a:pt x="4961" y="1100"/>
                  </a:lnTo>
                  <a:lnTo>
                    <a:pt x="4963" y="1100"/>
                  </a:lnTo>
                  <a:lnTo>
                    <a:pt x="4961" y="1100"/>
                  </a:lnTo>
                  <a:lnTo>
                    <a:pt x="4963" y="1100"/>
                  </a:lnTo>
                  <a:close/>
                  <a:moveTo>
                    <a:pt x="5190" y="1088"/>
                  </a:moveTo>
                  <a:lnTo>
                    <a:pt x="5192" y="1088"/>
                  </a:lnTo>
                  <a:lnTo>
                    <a:pt x="5192" y="1090"/>
                  </a:lnTo>
                  <a:lnTo>
                    <a:pt x="5190" y="1090"/>
                  </a:lnTo>
                  <a:lnTo>
                    <a:pt x="5188" y="1090"/>
                  </a:lnTo>
                  <a:lnTo>
                    <a:pt x="5190" y="1088"/>
                  </a:lnTo>
                  <a:close/>
                  <a:moveTo>
                    <a:pt x="5201" y="1083"/>
                  </a:moveTo>
                  <a:lnTo>
                    <a:pt x="5203" y="1083"/>
                  </a:lnTo>
                  <a:lnTo>
                    <a:pt x="5201" y="1083"/>
                  </a:lnTo>
                  <a:lnTo>
                    <a:pt x="5201" y="1084"/>
                  </a:lnTo>
                  <a:lnTo>
                    <a:pt x="5199" y="1084"/>
                  </a:lnTo>
                  <a:lnTo>
                    <a:pt x="5197" y="1084"/>
                  </a:lnTo>
                  <a:lnTo>
                    <a:pt x="5197" y="1083"/>
                  </a:lnTo>
                  <a:lnTo>
                    <a:pt x="5199" y="1083"/>
                  </a:lnTo>
                  <a:lnTo>
                    <a:pt x="5201" y="1083"/>
                  </a:lnTo>
                  <a:close/>
                  <a:moveTo>
                    <a:pt x="3625" y="1079"/>
                  </a:moveTo>
                  <a:lnTo>
                    <a:pt x="3627" y="1079"/>
                  </a:lnTo>
                  <a:lnTo>
                    <a:pt x="3625" y="1081"/>
                  </a:lnTo>
                  <a:lnTo>
                    <a:pt x="3623" y="1081"/>
                  </a:lnTo>
                  <a:lnTo>
                    <a:pt x="3623" y="1079"/>
                  </a:lnTo>
                  <a:lnTo>
                    <a:pt x="3625" y="1079"/>
                  </a:lnTo>
                  <a:close/>
                  <a:moveTo>
                    <a:pt x="5194" y="1069"/>
                  </a:moveTo>
                  <a:lnTo>
                    <a:pt x="5195" y="1069"/>
                  </a:lnTo>
                  <a:lnTo>
                    <a:pt x="5197" y="1069"/>
                  </a:lnTo>
                  <a:lnTo>
                    <a:pt x="5195" y="1069"/>
                  </a:lnTo>
                  <a:lnTo>
                    <a:pt x="5195" y="1071"/>
                  </a:lnTo>
                  <a:lnTo>
                    <a:pt x="5194" y="1071"/>
                  </a:lnTo>
                  <a:lnTo>
                    <a:pt x="5194" y="1073"/>
                  </a:lnTo>
                  <a:lnTo>
                    <a:pt x="5192" y="1073"/>
                  </a:lnTo>
                  <a:lnTo>
                    <a:pt x="5190" y="1073"/>
                  </a:lnTo>
                  <a:lnTo>
                    <a:pt x="5188" y="1075"/>
                  </a:lnTo>
                  <a:lnTo>
                    <a:pt x="5186" y="1077"/>
                  </a:lnTo>
                  <a:lnTo>
                    <a:pt x="5186" y="1079"/>
                  </a:lnTo>
                  <a:lnTo>
                    <a:pt x="5184" y="1079"/>
                  </a:lnTo>
                  <a:lnTo>
                    <a:pt x="5184" y="1081"/>
                  </a:lnTo>
                  <a:lnTo>
                    <a:pt x="5182" y="1081"/>
                  </a:lnTo>
                  <a:lnTo>
                    <a:pt x="5182" y="1083"/>
                  </a:lnTo>
                  <a:lnTo>
                    <a:pt x="5180" y="1083"/>
                  </a:lnTo>
                  <a:lnTo>
                    <a:pt x="5180" y="1084"/>
                  </a:lnTo>
                  <a:lnTo>
                    <a:pt x="5180" y="1086"/>
                  </a:lnTo>
                  <a:lnTo>
                    <a:pt x="5180" y="1084"/>
                  </a:lnTo>
                  <a:lnTo>
                    <a:pt x="5178" y="1084"/>
                  </a:lnTo>
                  <a:lnTo>
                    <a:pt x="5178" y="1083"/>
                  </a:lnTo>
                  <a:lnTo>
                    <a:pt x="5178" y="1081"/>
                  </a:lnTo>
                  <a:lnTo>
                    <a:pt x="5180" y="1081"/>
                  </a:lnTo>
                  <a:lnTo>
                    <a:pt x="5182" y="1079"/>
                  </a:lnTo>
                  <a:lnTo>
                    <a:pt x="5184" y="1079"/>
                  </a:lnTo>
                  <a:lnTo>
                    <a:pt x="5184" y="1077"/>
                  </a:lnTo>
                  <a:lnTo>
                    <a:pt x="5184" y="1075"/>
                  </a:lnTo>
                  <a:lnTo>
                    <a:pt x="5186" y="1075"/>
                  </a:lnTo>
                  <a:lnTo>
                    <a:pt x="5186" y="1073"/>
                  </a:lnTo>
                  <a:lnTo>
                    <a:pt x="5188" y="1073"/>
                  </a:lnTo>
                  <a:lnTo>
                    <a:pt x="5188" y="1071"/>
                  </a:lnTo>
                  <a:lnTo>
                    <a:pt x="5188" y="1069"/>
                  </a:lnTo>
                  <a:lnTo>
                    <a:pt x="5190" y="1069"/>
                  </a:lnTo>
                  <a:lnTo>
                    <a:pt x="5190" y="1067"/>
                  </a:lnTo>
                  <a:lnTo>
                    <a:pt x="5192" y="1069"/>
                  </a:lnTo>
                  <a:lnTo>
                    <a:pt x="5194" y="1069"/>
                  </a:lnTo>
                  <a:close/>
                  <a:moveTo>
                    <a:pt x="5232" y="1050"/>
                  </a:moveTo>
                  <a:lnTo>
                    <a:pt x="5230" y="1050"/>
                  </a:lnTo>
                  <a:lnTo>
                    <a:pt x="5228" y="1050"/>
                  </a:lnTo>
                  <a:lnTo>
                    <a:pt x="5226" y="1050"/>
                  </a:lnTo>
                  <a:lnTo>
                    <a:pt x="5226" y="1052"/>
                  </a:lnTo>
                  <a:lnTo>
                    <a:pt x="5224" y="1052"/>
                  </a:lnTo>
                  <a:lnTo>
                    <a:pt x="5222" y="1052"/>
                  </a:lnTo>
                  <a:lnTo>
                    <a:pt x="5220" y="1054"/>
                  </a:lnTo>
                  <a:lnTo>
                    <a:pt x="5220" y="1056"/>
                  </a:lnTo>
                  <a:lnTo>
                    <a:pt x="5219" y="1056"/>
                  </a:lnTo>
                  <a:lnTo>
                    <a:pt x="5219" y="1058"/>
                  </a:lnTo>
                  <a:lnTo>
                    <a:pt x="5217" y="1058"/>
                  </a:lnTo>
                  <a:lnTo>
                    <a:pt x="5215" y="1058"/>
                  </a:lnTo>
                  <a:lnTo>
                    <a:pt x="5215" y="1056"/>
                  </a:lnTo>
                  <a:lnTo>
                    <a:pt x="5215" y="1058"/>
                  </a:lnTo>
                  <a:lnTo>
                    <a:pt x="5213" y="1058"/>
                  </a:lnTo>
                  <a:lnTo>
                    <a:pt x="5213" y="1060"/>
                  </a:lnTo>
                  <a:lnTo>
                    <a:pt x="5213" y="1061"/>
                  </a:lnTo>
                  <a:lnTo>
                    <a:pt x="5211" y="1061"/>
                  </a:lnTo>
                  <a:lnTo>
                    <a:pt x="5209" y="1063"/>
                  </a:lnTo>
                  <a:lnTo>
                    <a:pt x="5207" y="1065"/>
                  </a:lnTo>
                  <a:lnTo>
                    <a:pt x="5205" y="1067"/>
                  </a:lnTo>
                  <a:lnTo>
                    <a:pt x="5203" y="1067"/>
                  </a:lnTo>
                  <a:lnTo>
                    <a:pt x="5203" y="1069"/>
                  </a:lnTo>
                  <a:lnTo>
                    <a:pt x="5201" y="1069"/>
                  </a:lnTo>
                  <a:lnTo>
                    <a:pt x="5201" y="1067"/>
                  </a:lnTo>
                  <a:lnTo>
                    <a:pt x="5203" y="1067"/>
                  </a:lnTo>
                  <a:lnTo>
                    <a:pt x="5203" y="1065"/>
                  </a:lnTo>
                  <a:lnTo>
                    <a:pt x="5203" y="1067"/>
                  </a:lnTo>
                  <a:lnTo>
                    <a:pt x="5203" y="1065"/>
                  </a:lnTo>
                  <a:lnTo>
                    <a:pt x="5203" y="1063"/>
                  </a:lnTo>
                  <a:lnTo>
                    <a:pt x="5205" y="1065"/>
                  </a:lnTo>
                  <a:lnTo>
                    <a:pt x="5205" y="1063"/>
                  </a:lnTo>
                  <a:lnTo>
                    <a:pt x="5207" y="1063"/>
                  </a:lnTo>
                  <a:lnTo>
                    <a:pt x="5207" y="1061"/>
                  </a:lnTo>
                  <a:lnTo>
                    <a:pt x="5205" y="1061"/>
                  </a:lnTo>
                  <a:lnTo>
                    <a:pt x="5205" y="1060"/>
                  </a:lnTo>
                  <a:lnTo>
                    <a:pt x="5207" y="1061"/>
                  </a:lnTo>
                  <a:lnTo>
                    <a:pt x="5207" y="1060"/>
                  </a:lnTo>
                  <a:lnTo>
                    <a:pt x="5209" y="1060"/>
                  </a:lnTo>
                  <a:lnTo>
                    <a:pt x="5209" y="1058"/>
                  </a:lnTo>
                  <a:lnTo>
                    <a:pt x="5211" y="1058"/>
                  </a:lnTo>
                  <a:lnTo>
                    <a:pt x="5211" y="1056"/>
                  </a:lnTo>
                  <a:lnTo>
                    <a:pt x="5211" y="1054"/>
                  </a:lnTo>
                  <a:lnTo>
                    <a:pt x="5213" y="1054"/>
                  </a:lnTo>
                  <a:lnTo>
                    <a:pt x="5213" y="1056"/>
                  </a:lnTo>
                  <a:lnTo>
                    <a:pt x="5215" y="1054"/>
                  </a:lnTo>
                  <a:lnTo>
                    <a:pt x="5215" y="1052"/>
                  </a:lnTo>
                  <a:lnTo>
                    <a:pt x="5217" y="1052"/>
                  </a:lnTo>
                  <a:lnTo>
                    <a:pt x="5219" y="1052"/>
                  </a:lnTo>
                  <a:lnTo>
                    <a:pt x="5217" y="1052"/>
                  </a:lnTo>
                  <a:lnTo>
                    <a:pt x="5217" y="1050"/>
                  </a:lnTo>
                  <a:lnTo>
                    <a:pt x="5217" y="1048"/>
                  </a:lnTo>
                  <a:lnTo>
                    <a:pt x="5219" y="1048"/>
                  </a:lnTo>
                  <a:lnTo>
                    <a:pt x="5219" y="1046"/>
                  </a:lnTo>
                  <a:lnTo>
                    <a:pt x="5219" y="1048"/>
                  </a:lnTo>
                  <a:lnTo>
                    <a:pt x="5219" y="1050"/>
                  </a:lnTo>
                  <a:lnTo>
                    <a:pt x="5220" y="1050"/>
                  </a:lnTo>
                  <a:lnTo>
                    <a:pt x="5220" y="1052"/>
                  </a:lnTo>
                  <a:lnTo>
                    <a:pt x="5224" y="1050"/>
                  </a:lnTo>
                  <a:lnTo>
                    <a:pt x="5226" y="1050"/>
                  </a:lnTo>
                  <a:lnTo>
                    <a:pt x="5226" y="1048"/>
                  </a:lnTo>
                  <a:lnTo>
                    <a:pt x="5228" y="1048"/>
                  </a:lnTo>
                  <a:lnTo>
                    <a:pt x="5228" y="1046"/>
                  </a:lnTo>
                  <a:lnTo>
                    <a:pt x="5230" y="1046"/>
                  </a:lnTo>
                  <a:lnTo>
                    <a:pt x="5230" y="1044"/>
                  </a:lnTo>
                  <a:lnTo>
                    <a:pt x="5232" y="1044"/>
                  </a:lnTo>
                  <a:lnTo>
                    <a:pt x="5232" y="1046"/>
                  </a:lnTo>
                  <a:lnTo>
                    <a:pt x="5232" y="1048"/>
                  </a:lnTo>
                  <a:lnTo>
                    <a:pt x="5232" y="1050"/>
                  </a:lnTo>
                  <a:close/>
                  <a:moveTo>
                    <a:pt x="3629" y="1046"/>
                  </a:moveTo>
                  <a:lnTo>
                    <a:pt x="3627" y="1046"/>
                  </a:lnTo>
                  <a:lnTo>
                    <a:pt x="3627" y="1044"/>
                  </a:lnTo>
                  <a:lnTo>
                    <a:pt x="3627" y="1042"/>
                  </a:lnTo>
                  <a:lnTo>
                    <a:pt x="3627" y="1044"/>
                  </a:lnTo>
                  <a:lnTo>
                    <a:pt x="3629" y="1044"/>
                  </a:lnTo>
                  <a:lnTo>
                    <a:pt x="3629" y="1046"/>
                  </a:lnTo>
                  <a:close/>
                  <a:moveTo>
                    <a:pt x="5261" y="1029"/>
                  </a:moveTo>
                  <a:lnTo>
                    <a:pt x="5259" y="1029"/>
                  </a:lnTo>
                  <a:lnTo>
                    <a:pt x="5259" y="1031"/>
                  </a:lnTo>
                  <a:lnTo>
                    <a:pt x="5257" y="1031"/>
                  </a:lnTo>
                  <a:lnTo>
                    <a:pt x="5257" y="1033"/>
                  </a:lnTo>
                  <a:lnTo>
                    <a:pt x="5255" y="1033"/>
                  </a:lnTo>
                  <a:lnTo>
                    <a:pt x="5255" y="1035"/>
                  </a:lnTo>
                  <a:lnTo>
                    <a:pt x="5253" y="1035"/>
                  </a:lnTo>
                  <a:lnTo>
                    <a:pt x="5255" y="1036"/>
                  </a:lnTo>
                  <a:lnTo>
                    <a:pt x="5253" y="1036"/>
                  </a:lnTo>
                  <a:lnTo>
                    <a:pt x="5251" y="1038"/>
                  </a:lnTo>
                  <a:lnTo>
                    <a:pt x="5249" y="1038"/>
                  </a:lnTo>
                  <a:lnTo>
                    <a:pt x="5249" y="1040"/>
                  </a:lnTo>
                  <a:lnTo>
                    <a:pt x="5247" y="1040"/>
                  </a:lnTo>
                  <a:lnTo>
                    <a:pt x="5247" y="1042"/>
                  </a:lnTo>
                  <a:lnTo>
                    <a:pt x="5245" y="1042"/>
                  </a:lnTo>
                  <a:lnTo>
                    <a:pt x="5243" y="1042"/>
                  </a:lnTo>
                  <a:lnTo>
                    <a:pt x="5243" y="1044"/>
                  </a:lnTo>
                  <a:lnTo>
                    <a:pt x="5242" y="1044"/>
                  </a:lnTo>
                  <a:lnTo>
                    <a:pt x="5242" y="1042"/>
                  </a:lnTo>
                  <a:lnTo>
                    <a:pt x="5243" y="1042"/>
                  </a:lnTo>
                  <a:lnTo>
                    <a:pt x="5243" y="1040"/>
                  </a:lnTo>
                  <a:lnTo>
                    <a:pt x="5245" y="1038"/>
                  </a:lnTo>
                  <a:lnTo>
                    <a:pt x="5245" y="1036"/>
                  </a:lnTo>
                  <a:lnTo>
                    <a:pt x="5247" y="1036"/>
                  </a:lnTo>
                  <a:lnTo>
                    <a:pt x="5249" y="1036"/>
                  </a:lnTo>
                  <a:lnTo>
                    <a:pt x="5249" y="1035"/>
                  </a:lnTo>
                  <a:lnTo>
                    <a:pt x="5251" y="1033"/>
                  </a:lnTo>
                  <a:lnTo>
                    <a:pt x="5253" y="1033"/>
                  </a:lnTo>
                  <a:lnTo>
                    <a:pt x="5253" y="1031"/>
                  </a:lnTo>
                  <a:lnTo>
                    <a:pt x="5255" y="1031"/>
                  </a:lnTo>
                  <a:lnTo>
                    <a:pt x="5253" y="1031"/>
                  </a:lnTo>
                  <a:lnTo>
                    <a:pt x="5255" y="1031"/>
                  </a:lnTo>
                  <a:lnTo>
                    <a:pt x="5255" y="1029"/>
                  </a:lnTo>
                  <a:lnTo>
                    <a:pt x="5257" y="1029"/>
                  </a:lnTo>
                  <a:lnTo>
                    <a:pt x="5259" y="1029"/>
                  </a:lnTo>
                  <a:lnTo>
                    <a:pt x="5261" y="1029"/>
                  </a:lnTo>
                  <a:close/>
                  <a:moveTo>
                    <a:pt x="5265" y="1023"/>
                  </a:moveTo>
                  <a:lnTo>
                    <a:pt x="5263" y="1023"/>
                  </a:lnTo>
                  <a:lnTo>
                    <a:pt x="5265" y="1023"/>
                  </a:lnTo>
                  <a:close/>
                  <a:moveTo>
                    <a:pt x="5286" y="1008"/>
                  </a:moveTo>
                  <a:lnTo>
                    <a:pt x="5288" y="1008"/>
                  </a:lnTo>
                  <a:lnTo>
                    <a:pt x="5286" y="1010"/>
                  </a:lnTo>
                  <a:lnTo>
                    <a:pt x="5286" y="1012"/>
                  </a:lnTo>
                  <a:lnTo>
                    <a:pt x="5284" y="1012"/>
                  </a:lnTo>
                  <a:lnTo>
                    <a:pt x="5284" y="1013"/>
                  </a:lnTo>
                  <a:lnTo>
                    <a:pt x="5282" y="1013"/>
                  </a:lnTo>
                  <a:lnTo>
                    <a:pt x="5282" y="1015"/>
                  </a:lnTo>
                  <a:lnTo>
                    <a:pt x="5280" y="1015"/>
                  </a:lnTo>
                  <a:lnTo>
                    <a:pt x="5278" y="1015"/>
                  </a:lnTo>
                  <a:lnTo>
                    <a:pt x="5278" y="1013"/>
                  </a:lnTo>
                  <a:lnTo>
                    <a:pt x="5280" y="1013"/>
                  </a:lnTo>
                  <a:lnTo>
                    <a:pt x="5282" y="1013"/>
                  </a:lnTo>
                  <a:lnTo>
                    <a:pt x="5282" y="1012"/>
                  </a:lnTo>
                  <a:lnTo>
                    <a:pt x="5284" y="1010"/>
                  </a:lnTo>
                  <a:lnTo>
                    <a:pt x="5286" y="1008"/>
                  </a:lnTo>
                  <a:close/>
                  <a:moveTo>
                    <a:pt x="5291" y="1004"/>
                  </a:moveTo>
                  <a:lnTo>
                    <a:pt x="5290" y="1004"/>
                  </a:lnTo>
                  <a:lnTo>
                    <a:pt x="5290" y="1002"/>
                  </a:lnTo>
                  <a:lnTo>
                    <a:pt x="5291" y="1002"/>
                  </a:lnTo>
                  <a:lnTo>
                    <a:pt x="5291" y="1004"/>
                  </a:lnTo>
                  <a:close/>
                  <a:moveTo>
                    <a:pt x="5299" y="994"/>
                  </a:moveTo>
                  <a:lnTo>
                    <a:pt x="5299" y="992"/>
                  </a:lnTo>
                  <a:lnTo>
                    <a:pt x="5299" y="994"/>
                  </a:lnTo>
                  <a:close/>
                  <a:moveTo>
                    <a:pt x="5303" y="987"/>
                  </a:moveTo>
                  <a:lnTo>
                    <a:pt x="5301" y="987"/>
                  </a:lnTo>
                  <a:lnTo>
                    <a:pt x="5301" y="985"/>
                  </a:lnTo>
                  <a:lnTo>
                    <a:pt x="5303" y="985"/>
                  </a:lnTo>
                  <a:lnTo>
                    <a:pt x="5303" y="987"/>
                  </a:lnTo>
                  <a:close/>
                  <a:moveTo>
                    <a:pt x="5316" y="969"/>
                  </a:moveTo>
                  <a:lnTo>
                    <a:pt x="5315" y="969"/>
                  </a:lnTo>
                  <a:lnTo>
                    <a:pt x="5316" y="967"/>
                  </a:lnTo>
                  <a:lnTo>
                    <a:pt x="5316" y="965"/>
                  </a:lnTo>
                  <a:lnTo>
                    <a:pt x="5318" y="965"/>
                  </a:lnTo>
                  <a:lnTo>
                    <a:pt x="5318" y="967"/>
                  </a:lnTo>
                  <a:lnTo>
                    <a:pt x="5316" y="967"/>
                  </a:lnTo>
                  <a:lnTo>
                    <a:pt x="5316" y="969"/>
                  </a:lnTo>
                  <a:close/>
                  <a:moveTo>
                    <a:pt x="5315" y="965"/>
                  </a:moveTo>
                  <a:lnTo>
                    <a:pt x="5313" y="965"/>
                  </a:lnTo>
                  <a:lnTo>
                    <a:pt x="5313" y="964"/>
                  </a:lnTo>
                  <a:lnTo>
                    <a:pt x="5315" y="964"/>
                  </a:lnTo>
                  <a:lnTo>
                    <a:pt x="5315" y="965"/>
                  </a:lnTo>
                  <a:close/>
                  <a:moveTo>
                    <a:pt x="5324" y="962"/>
                  </a:moveTo>
                  <a:lnTo>
                    <a:pt x="5322" y="962"/>
                  </a:lnTo>
                  <a:lnTo>
                    <a:pt x="5322" y="960"/>
                  </a:lnTo>
                  <a:lnTo>
                    <a:pt x="5324" y="960"/>
                  </a:lnTo>
                  <a:lnTo>
                    <a:pt x="5324" y="962"/>
                  </a:lnTo>
                  <a:close/>
                  <a:moveTo>
                    <a:pt x="5328" y="948"/>
                  </a:moveTo>
                  <a:lnTo>
                    <a:pt x="5330" y="948"/>
                  </a:lnTo>
                  <a:lnTo>
                    <a:pt x="5328" y="950"/>
                  </a:lnTo>
                  <a:lnTo>
                    <a:pt x="5328" y="952"/>
                  </a:lnTo>
                  <a:lnTo>
                    <a:pt x="5328" y="954"/>
                  </a:lnTo>
                  <a:lnTo>
                    <a:pt x="5328" y="956"/>
                  </a:lnTo>
                  <a:lnTo>
                    <a:pt x="5326" y="956"/>
                  </a:lnTo>
                  <a:lnTo>
                    <a:pt x="5326" y="958"/>
                  </a:lnTo>
                  <a:lnTo>
                    <a:pt x="5326" y="956"/>
                  </a:lnTo>
                  <a:lnTo>
                    <a:pt x="5324" y="956"/>
                  </a:lnTo>
                  <a:lnTo>
                    <a:pt x="5324" y="954"/>
                  </a:lnTo>
                  <a:lnTo>
                    <a:pt x="5326" y="952"/>
                  </a:lnTo>
                  <a:lnTo>
                    <a:pt x="5326" y="950"/>
                  </a:lnTo>
                  <a:lnTo>
                    <a:pt x="5326" y="948"/>
                  </a:lnTo>
                  <a:lnTo>
                    <a:pt x="5328" y="948"/>
                  </a:lnTo>
                  <a:close/>
                  <a:moveTo>
                    <a:pt x="5322" y="944"/>
                  </a:moveTo>
                  <a:lnTo>
                    <a:pt x="5322" y="946"/>
                  </a:lnTo>
                  <a:lnTo>
                    <a:pt x="5320" y="944"/>
                  </a:lnTo>
                  <a:lnTo>
                    <a:pt x="5322" y="942"/>
                  </a:lnTo>
                  <a:lnTo>
                    <a:pt x="5322" y="944"/>
                  </a:lnTo>
                  <a:close/>
                  <a:moveTo>
                    <a:pt x="5349" y="927"/>
                  </a:moveTo>
                  <a:lnTo>
                    <a:pt x="5347" y="927"/>
                  </a:lnTo>
                  <a:lnTo>
                    <a:pt x="5347" y="929"/>
                  </a:lnTo>
                  <a:lnTo>
                    <a:pt x="5345" y="931"/>
                  </a:lnTo>
                  <a:lnTo>
                    <a:pt x="5345" y="933"/>
                  </a:lnTo>
                  <a:lnTo>
                    <a:pt x="5343" y="933"/>
                  </a:lnTo>
                  <a:lnTo>
                    <a:pt x="5343" y="935"/>
                  </a:lnTo>
                  <a:lnTo>
                    <a:pt x="5341" y="935"/>
                  </a:lnTo>
                  <a:lnTo>
                    <a:pt x="5339" y="935"/>
                  </a:lnTo>
                  <a:lnTo>
                    <a:pt x="5338" y="937"/>
                  </a:lnTo>
                  <a:lnTo>
                    <a:pt x="5338" y="939"/>
                  </a:lnTo>
                  <a:lnTo>
                    <a:pt x="5336" y="939"/>
                  </a:lnTo>
                  <a:lnTo>
                    <a:pt x="5338" y="939"/>
                  </a:lnTo>
                  <a:lnTo>
                    <a:pt x="5336" y="937"/>
                  </a:lnTo>
                  <a:lnTo>
                    <a:pt x="5334" y="937"/>
                  </a:lnTo>
                  <a:lnTo>
                    <a:pt x="5334" y="935"/>
                  </a:lnTo>
                  <a:lnTo>
                    <a:pt x="5336" y="935"/>
                  </a:lnTo>
                  <a:lnTo>
                    <a:pt x="5334" y="935"/>
                  </a:lnTo>
                  <a:lnTo>
                    <a:pt x="5334" y="933"/>
                  </a:lnTo>
                  <a:lnTo>
                    <a:pt x="5334" y="931"/>
                  </a:lnTo>
                  <a:lnTo>
                    <a:pt x="5336" y="931"/>
                  </a:lnTo>
                  <a:lnTo>
                    <a:pt x="5338" y="931"/>
                  </a:lnTo>
                  <a:lnTo>
                    <a:pt x="5338" y="929"/>
                  </a:lnTo>
                  <a:lnTo>
                    <a:pt x="5339" y="929"/>
                  </a:lnTo>
                  <a:lnTo>
                    <a:pt x="5341" y="929"/>
                  </a:lnTo>
                  <a:lnTo>
                    <a:pt x="5343" y="927"/>
                  </a:lnTo>
                  <a:lnTo>
                    <a:pt x="5343" y="925"/>
                  </a:lnTo>
                  <a:lnTo>
                    <a:pt x="5343" y="923"/>
                  </a:lnTo>
                  <a:lnTo>
                    <a:pt x="5345" y="923"/>
                  </a:lnTo>
                  <a:lnTo>
                    <a:pt x="5345" y="921"/>
                  </a:lnTo>
                  <a:lnTo>
                    <a:pt x="5347" y="919"/>
                  </a:lnTo>
                  <a:lnTo>
                    <a:pt x="5349" y="919"/>
                  </a:lnTo>
                  <a:lnTo>
                    <a:pt x="5349" y="921"/>
                  </a:lnTo>
                  <a:lnTo>
                    <a:pt x="5349" y="923"/>
                  </a:lnTo>
                  <a:lnTo>
                    <a:pt x="5349" y="925"/>
                  </a:lnTo>
                  <a:lnTo>
                    <a:pt x="5349" y="927"/>
                  </a:lnTo>
                  <a:close/>
                  <a:moveTo>
                    <a:pt x="5353" y="923"/>
                  </a:moveTo>
                  <a:lnTo>
                    <a:pt x="5351" y="923"/>
                  </a:lnTo>
                  <a:lnTo>
                    <a:pt x="5349" y="921"/>
                  </a:lnTo>
                  <a:lnTo>
                    <a:pt x="5349" y="919"/>
                  </a:lnTo>
                  <a:lnTo>
                    <a:pt x="5351" y="919"/>
                  </a:lnTo>
                  <a:lnTo>
                    <a:pt x="5351" y="917"/>
                  </a:lnTo>
                  <a:lnTo>
                    <a:pt x="5353" y="917"/>
                  </a:lnTo>
                  <a:lnTo>
                    <a:pt x="5355" y="917"/>
                  </a:lnTo>
                  <a:lnTo>
                    <a:pt x="5355" y="919"/>
                  </a:lnTo>
                  <a:lnTo>
                    <a:pt x="5355" y="921"/>
                  </a:lnTo>
                  <a:lnTo>
                    <a:pt x="5353" y="921"/>
                  </a:lnTo>
                  <a:lnTo>
                    <a:pt x="5353" y="923"/>
                  </a:lnTo>
                  <a:close/>
                  <a:moveTo>
                    <a:pt x="5341" y="919"/>
                  </a:moveTo>
                  <a:lnTo>
                    <a:pt x="5339" y="919"/>
                  </a:lnTo>
                  <a:lnTo>
                    <a:pt x="5338" y="917"/>
                  </a:lnTo>
                  <a:lnTo>
                    <a:pt x="5338" y="916"/>
                  </a:lnTo>
                  <a:lnTo>
                    <a:pt x="5339" y="916"/>
                  </a:lnTo>
                  <a:lnTo>
                    <a:pt x="5341" y="916"/>
                  </a:lnTo>
                  <a:lnTo>
                    <a:pt x="5341" y="917"/>
                  </a:lnTo>
                  <a:lnTo>
                    <a:pt x="5341" y="919"/>
                  </a:lnTo>
                  <a:close/>
                  <a:moveTo>
                    <a:pt x="5134" y="827"/>
                  </a:moveTo>
                  <a:lnTo>
                    <a:pt x="5132" y="827"/>
                  </a:lnTo>
                  <a:lnTo>
                    <a:pt x="5134" y="827"/>
                  </a:lnTo>
                  <a:close/>
                  <a:moveTo>
                    <a:pt x="5138" y="827"/>
                  </a:moveTo>
                  <a:lnTo>
                    <a:pt x="5138" y="829"/>
                  </a:lnTo>
                  <a:lnTo>
                    <a:pt x="5140" y="831"/>
                  </a:lnTo>
                  <a:lnTo>
                    <a:pt x="5140" y="833"/>
                  </a:lnTo>
                  <a:lnTo>
                    <a:pt x="5140" y="835"/>
                  </a:lnTo>
                  <a:lnTo>
                    <a:pt x="5138" y="835"/>
                  </a:lnTo>
                  <a:lnTo>
                    <a:pt x="5138" y="837"/>
                  </a:lnTo>
                  <a:lnTo>
                    <a:pt x="5138" y="839"/>
                  </a:lnTo>
                  <a:lnTo>
                    <a:pt x="5138" y="841"/>
                  </a:lnTo>
                  <a:lnTo>
                    <a:pt x="5140" y="841"/>
                  </a:lnTo>
                  <a:lnTo>
                    <a:pt x="5140" y="843"/>
                  </a:lnTo>
                  <a:lnTo>
                    <a:pt x="5140" y="841"/>
                  </a:lnTo>
                  <a:lnTo>
                    <a:pt x="5138" y="841"/>
                  </a:lnTo>
                  <a:lnTo>
                    <a:pt x="5138" y="843"/>
                  </a:lnTo>
                  <a:lnTo>
                    <a:pt x="5140" y="843"/>
                  </a:lnTo>
                  <a:lnTo>
                    <a:pt x="5140" y="845"/>
                  </a:lnTo>
                  <a:lnTo>
                    <a:pt x="5140" y="846"/>
                  </a:lnTo>
                  <a:lnTo>
                    <a:pt x="5142" y="846"/>
                  </a:lnTo>
                  <a:lnTo>
                    <a:pt x="5140" y="846"/>
                  </a:lnTo>
                  <a:lnTo>
                    <a:pt x="5140" y="848"/>
                  </a:lnTo>
                  <a:lnTo>
                    <a:pt x="5142" y="846"/>
                  </a:lnTo>
                  <a:lnTo>
                    <a:pt x="5142" y="848"/>
                  </a:lnTo>
                  <a:lnTo>
                    <a:pt x="5142" y="850"/>
                  </a:lnTo>
                  <a:lnTo>
                    <a:pt x="5142" y="852"/>
                  </a:lnTo>
                  <a:lnTo>
                    <a:pt x="5144" y="852"/>
                  </a:lnTo>
                  <a:lnTo>
                    <a:pt x="5144" y="856"/>
                  </a:lnTo>
                  <a:lnTo>
                    <a:pt x="5144" y="858"/>
                  </a:lnTo>
                  <a:lnTo>
                    <a:pt x="5144" y="860"/>
                  </a:lnTo>
                  <a:lnTo>
                    <a:pt x="5146" y="860"/>
                  </a:lnTo>
                  <a:lnTo>
                    <a:pt x="5146" y="862"/>
                  </a:lnTo>
                  <a:lnTo>
                    <a:pt x="5146" y="864"/>
                  </a:lnTo>
                  <a:lnTo>
                    <a:pt x="5146" y="866"/>
                  </a:lnTo>
                  <a:lnTo>
                    <a:pt x="5146" y="868"/>
                  </a:lnTo>
                  <a:lnTo>
                    <a:pt x="5146" y="869"/>
                  </a:lnTo>
                  <a:lnTo>
                    <a:pt x="5146" y="871"/>
                  </a:lnTo>
                  <a:lnTo>
                    <a:pt x="5146" y="873"/>
                  </a:lnTo>
                  <a:lnTo>
                    <a:pt x="5144" y="875"/>
                  </a:lnTo>
                  <a:lnTo>
                    <a:pt x="5144" y="877"/>
                  </a:lnTo>
                  <a:lnTo>
                    <a:pt x="5144" y="879"/>
                  </a:lnTo>
                  <a:lnTo>
                    <a:pt x="5144" y="877"/>
                  </a:lnTo>
                  <a:lnTo>
                    <a:pt x="5144" y="875"/>
                  </a:lnTo>
                  <a:lnTo>
                    <a:pt x="5144" y="873"/>
                  </a:lnTo>
                  <a:lnTo>
                    <a:pt x="5144" y="875"/>
                  </a:lnTo>
                  <a:lnTo>
                    <a:pt x="5142" y="877"/>
                  </a:lnTo>
                  <a:lnTo>
                    <a:pt x="5142" y="879"/>
                  </a:lnTo>
                  <a:lnTo>
                    <a:pt x="5142" y="881"/>
                  </a:lnTo>
                  <a:lnTo>
                    <a:pt x="5142" y="883"/>
                  </a:lnTo>
                  <a:lnTo>
                    <a:pt x="5142" y="885"/>
                  </a:lnTo>
                  <a:lnTo>
                    <a:pt x="5142" y="887"/>
                  </a:lnTo>
                  <a:lnTo>
                    <a:pt x="5142" y="889"/>
                  </a:lnTo>
                  <a:lnTo>
                    <a:pt x="5142" y="891"/>
                  </a:lnTo>
                  <a:lnTo>
                    <a:pt x="5142" y="893"/>
                  </a:lnTo>
                  <a:lnTo>
                    <a:pt x="5144" y="893"/>
                  </a:lnTo>
                  <a:lnTo>
                    <a:pt x="5144" y="891"/>
                  </a:lnTo>
                  <a:lnTo>
                    <a:pt x="5144" y="893"/>
                  </a:lnTo>
                  <a:lnTo>
                    <a:pt x="5146" y="894"/>
                  </a:lnTo>
                  <a:lnTo>
                    <a:pt x="5146" y="896"/>
                  </a:lnTo>
                  <a:lnTo>
                    <a:pt x="5144" y="896"/>
                  </a:lnTo>
                  <a:lnTo>
                    <a:pt x="5144" y="898"/>
                  </a:lnTo>
                  <a:lnTo>
                    <a:pt x="5144" y="900"/>
                  </a:lnTo>
                  <a:lnTo>
                    <a:pt x="5146" y="900"/>
                  </a:lnTo>
                  <a:lnTo>
                    <a:pt x="5146" y="898"/>
                  </a:lnTo>
                  <a:lnTo>
                    <a:pt x="5146" y="900"/>
                  </a:lnTo>
                  <a:lnTo>
                    <a:pt x="5147" y="900"/>
                  </a:lnTo>
                  <a:lnTo>
                    <a:pt x="5147" y="902"/>
                  </a:lnTo>
                  <a:lnTo>
                    <a:pt x="5147" y="906"/>
                  </a:lnTo>
                  <a:lnTo>
                    <a:pt x="5147" y="904"/>
                  </a:lnTo>
                  <a:lnTo>
                    <a:pt x="5146" y="904"/>
                  </a:lnTo>
                  <a:lnTo>
                    <a:pt x="5146" y="906"/>
                  </a:lnTo>
                  <a:lnTo>
                    <a:pt x="5147" y="906"/>
                  </a:lnTo>
                  <a:lnTo>
                    <a:pt x="5147" y="908"/>
                  </a:lnTo>
                  <a:lnTo>
                    <a:pt x="5147" y="906"/>
                  </a:lnTo>
                  <a:lnTo>
                    <a:pt x="5147" y="908"/>
                  </a:lnTo>
                  <a:lnTo>
                    <a:pt x="5149" y="914"/>
                  </a:lnTo>
                  <a:lnTo>
                    <a:pt x="5151" y="921"/>
                  </a:lnTo>
                  <a:lnTo>
                    <a:pt x="5151" y="923"/>
                  </a:lnTo>
                  <a:lnTo>
                    <a:pt x="5153" y="931"/>
                  </a:lnTo>
                  <a:lnTo>
                    <a:pt x="5153" y="933"/>
                  </a:lnTo>
                  <a:lnTo>
                    <a:pt x="5155" y="935"/>
                  </a:lnTo>
                  <a:lnTo>
                    <a:pt x="5155" y="939"/>
                  </a:lnTo>
                  <a:lnTo>
                    <a:pt x="5157" y="940"/>
                  </a:lnTo>
                  <a:lnTo>
                    <a:pt x="5157" y="942"/>
                  </a:lnTo>
                  <a:lnTo>
                    <a:pt x="5157" y="944"/>
                  </a:lnTo>
                  <a:lnTo>
                    <a:pt x="5157" y="946"/>
                  </a:lnTo>
                  <a:lnTo>
                    <a:pt x="5157" y="948"/>
                  </a:lnTo>
                  <a:lnTo>
                    <a:pt x="5159" y="948"/>
                  </a:lnTo>
                  <a:lnTo>
                    <a:pt x="5159" y="950"/>
                  </a:lnTo>
                  <a:lnTo>
                    <a:pt x="5159" y="952"/>
                  </a:lnTo>
                  <a:lnTo>
                    <a:pt x="5161" y="958"/>
                  </a:lnTo>
                  <a:lnTo>
                    <a:pt x="5161" y="962"/>
                  </a:lnTo>
                  <a:lnTo>
                    <a:pt x="5163" y="962"/>
                  </a:lnTo>
                  <a:lnTo>
                    <a:pt x="5163" y="964"/>
                  </a:lnTo>
                  <a:lnTo>
                    <a:pt x="5167" y="965"/>
                  </a:lnTo>
                  <a:lnTo>
                    <a:pt x="5167" y="967"/>
                  </a:lnTo>
                  <a:lnTo>
                    <a:pt x="5167" y="969"/>
                  </a:lnTo>
                  <a:lnTo>
                    <a:pt x="5167" y="971"/>
                  </a:lnTo>
                  <a:lnTo>
                    <a:pt x="5169" y="971"/>
                  </a:lnTo>
                  <a:lnTo>
                    <a:pt x="5167" y="971"/>
                  </a:lnTo>
                  <a:lnTo>
                    <a:pt x="5167" y="969"/>
                  </a:lnTo>
                  <a:lnTo>
                    <a:pt x="5165" y="967"/>
                  </a:lnTo>
                  <a:lnTo>
                    <a:pt x="5163" y="965"/>
                  </a:lnTo>
                  <a:lnTo>
                    <a:pt x="5163" y="964"/>
                  </a:lnTo>
                  <a:lnTo>
                    <a:pt x="5161" y="964"/>
                  </a:lnTo>
                  <a:lnTo>
                    <a:pt x="5161" y="962"/>
                  </a:lnTo>
                  <a:lnTo>
                    <a:pt x="5159" y="960"/>
                  </a:lnTo>
                  <a:lnTo>
                    <a:pt x="5157" y="958"/>
                  </a:lnTo>
                  <a:lnTo>
                    <a:pt x="5155" y="956"/>
                  </a:lnTo>
                  <a:lnTo>
                    <a:pt x="5151" y="956"/>
                  </a:lnTo>
                  <a:lnTo>
                    <a:pt x="5147" y="954"/>
                  </a:lnTo>
                  <a:lnTo>
                    <a:pt x="5146" y="954"/>
                  </a:lnTo>
                  <a:lnTo>
                    <a:pt x="5144" y="954"/>
                  </a:lnTo>
                  <a:lnTo>
                    <a:pt x="5146" y="956"/>
                  </a:lnTo>
                  <a:lnTo>
                    <a:pt x="5149" y="956"/>
                  </a:lnTo>
                  <a:lnTo>
                    <a:pt x="5146" y="956"/>
                  </a:lnTo>
                  <a:lnTo>
                    <a:pt x="5142" y="958"/>
                  </a:lnTo>
                  <a:lnTo>
                    <a:pt x="5142" y="960"/>
                  </a:lnTo>
                  <a:lnTo>
                    <a:pt x="5140" y="960"/>
                  </a:lnTo>
                  <a:lnTo>
                    <a:pt x="5140" y="962"/>
                  </a:lnTo>
                  <a:lnTo>
                    <a:pt x="5140" y="964"/>
                  </a:lnTo>
                  <a:lnTo>
                    <a:pt x="5140" y="965"/>
                  </a:lnTo>
                  <a:lnTo>
                    <a:pt x="5138" y="967"/>
                  </a:lnTo>
                  <a:lnTo>
                    <a:pt x="5138" y="969"/>
                  </a:lnTo>
                  <a:lnTo>
                    <a:pt x="5136" y="973"/>
                  </a:lnTo>
                  <a:lnTo>
                    <a:pt x="5136" y="977"/>
                  </a:lnTo>
                  <a:lnTo>
                    <a:pt x="5134" y="981"/>
                  </a:lnTo>
                  <a:lnTo>
                    <a:pt x="5134" y="983"/>
                  </a:lnTo>
                  <a:lnTo>
                    <a:pt x="5132" y="987"/>
                  </a:lnTo>
                  <a:lnTo>
                    <a:pt x="5132" y="988"/>
                  </a:lnTo>
                  <a:lnTo>
                    <a:pt x="5132" y="990"/>
                  </a:lnTo>
                  <a:lnTo>
                    <a:pt x="5132" y="992"/>
                  </a:lnTo>
                  <a:lnTo>
                    <a:pt x="5134" y="996"/>
                  </a:lnTo>
                  <a:lnTo>
                    <a:pt x="5134" y="998"/>
                  </a:lnTo>
                  <a:lnTo>
                    <a:pt x="5136" y="1000"/>
                  </a:lnTo>
                  <a:lnTo>
                    <a:pt x="5136" y="1002"/>
                  </a:lnTo>
                  <a:lnTo>
                    <a:pt x="5138" y="1002"/>
                  </a:lnTo>
                  <a:lnTo>
                    <a:pt x="5140" y="1006"/>
                  </a:lnTo>
                  <a:lnTo>
                    <a:pt x="5140" y="1008"/>
                  </a:lnTo>
                  <a:lnTo>
                    <a:pt x="5140" y="1010"/>
                  </a:lnTo>
                  <a:lnTo>
                    <a:pt x="5142" y="1010"/>
                  </a:lnTo>
                  <a:lnTo>
                    <a:pt x="5142" y="1012"/>
                  </a:lnTo>
                  <a:lnTo>
                    <a:pt x="5142" y="1013"/>
                  </a:lnTo>
                  <a:lnTo>
                    <a:pt x="5142" y="1015"/>
                  </a:lnTo>
                  <a:lnTo>
                    <a:pt x="5142" y="1017"/>
                  </a:lnTo>
                  <a:lnTo>
                    <a:pt x="5144" y="1017"/>
                  </a:lnTo>
                  <a:lnTo>
                    <a:pt x="5146" y="1017"/>
                  </a:lnTo>
                  <a:lnTo>
                    <a:pt x="5144" y="1017"/>
                  </a:lnTo>
                  <a:lnTo>
                    <a:pt x="5144" y="1015"/>
                  </a:lnTo>
                  <a:lnTo>
                    <a:pt x="5142" y="1015"/>
                  </a:lnTo>
                  <a:lnTo>
                    <a:pt x="5144" y="1015"/>
                  </a:lnTo>
                  <a:lnTo>
                    <a:pt x="5146" y="1015"/>
                  </a:lnTo>
                  <a:lnTo>
                    <a:pt x="5147" y="1015"/>
                  </a:lnTo>
                  <a:lnTo>
                    <a:pt x="5147" y="1013"/>
                  </a:lnTo>
                  <a:lnTo>
                    <a:pt x="5147" y="1015"/>
                  </a:lnTo>
                  <a:lnTo>
                    <a:pt x="5147" y="1017"/>
                  </a:lnTo>
                  <a:lnTo>
                    <a:pt x="5147" y="1019"/>
                  </a:lnTo>
                  <a:lnTo>
                    <a:pt x="5147" y="1021"/>
                  </a:lnTo>
                  <a:lnTo>
                    <a:pt x="5149" y="1023"/>
                  </a:lnTo>
                  <a:lnTo>
                    <a:pt x="5149" y="1025"/>
                  </a:lnTo>
                  <a:lnTo>
                    <a:pt x="5149" y="1027"/>
                  </a:lnTo>
                  <a:lnTo>
                    <a:pt x="5147" y="1027"/>
                  </a:lnTo>
                  <a:lnTo>
                    <a:pt x="5147" y="1029"/>
                  </a:lnTo>
                  <a:lnTo>
                    <a:pt x="5147" y="1031"/>
                  </a:lnTo>
                  <a:lnTo>
                    <a:pt x="5147" y="1033"/>
                  </a:lnTo>
                  <a:lnTo>
                    <a:pt x="5146" y="1033"/>
                  </a:lnTo>
                  <a:lnTo>
                    <a:pt x="5146" y="1031"/>
                  </a:lnTo>
                  <a:lnTo>
                    <a:pt x="5147" y="1031"/>
                  </a:lnTo>
                  <a:lnTo>
                    <a:pt x="5146" y="1031"/>
                  </a:lnTo>
                  <a:lnTo>
                    <a:pt x="5146" y="1029"/>
                  </a:lnTo>
                  <a:lnTo>
                    <a:pt x="5146" y="1027"/>
                  </a:lnTo>
                  <a:lnTo>
                    <a:pt x="5146" y="1025"/>
                  </a:lnTo>
                  <a:lnTo>
                    <a:pt x="5146" y="1023"/>
                  </a:lnTo>
                  <a:lnTo>
                    <a:pt x="5146" y="1021"/>
                  </a:lnTo>
                  <a:lnTo>
                    <a:pt x="5144" y="1021"/>
                  </a:lnTo>
                  <a:lnTo>
                    <a:pt x="5146" y="1021"/>
                  </a:lnTo>
                  <a:lnTo>
                    <a:pt x="5144" y="1023"/>
                  </a:lnTo>
                  <a:lnTo>
                    <a:pt x="5144" y="1021"/>
                  </a:lnTo>
                  <a:lnTo>
                    <a:pt x="5142" y="1021"/>
                  </a:lnTo>
                  <a:lnTo>
                    <a:pt x="5140" y="1021"/>
                  </a:lnTo>
                  <a:lnTo>
                    <a:pt x="5140" y="1019"/>
                  </a:lnTo>
                  <a:lnTo>
                    <a:pt x="5138" y="1019"/>
                  </a:lnTo>
                  <a:lnTo>
                    <a:pt x="5138" y="1021"/>
                  </a:lnTo>
                  <a:lnTo>
                    <a:pt x="5136" y="1021"/>
                  </a:lnTo>
                  <a:lnTo>
                    <a:pt x="5136" y="1019"/>
                  </a:lnTo>
                  <a:lnTo>
                    <a:pt x="5136" y="1017"/>
                  </a:lnTo>
                  <a:lnTo>
                    <a:pt x="5134" y="1017"/>
                  </a:lnTo>
                  <a:lnTo>
                    <a:pt x="5132" y="1017"/>
                  </a:lnTo>
                  <a:lnTo>
                    <a:pt x="5130" y="1019"/>
                  </a:lnTo>
                  <a:lnTo>
                    <a:pt x="5130" y="1021"/>
                  </a:lnTo>
                  <a:lnTo>
                    <a:pt x="5128" y="1025"/>
                  </a:lnTo>
                  <a:lnTo>
                    <a:pt x="5128" y="1027"/>
                  </a:lnTo>
                  <a:lnTo>
                    <a:pt x="5128" y="1029"/>
                  </a:lnTo>
                  <a:lnTo>
                    <a:pt x="5128" y="1031"/>
                  </a:lnTo>
                  <a:lnTo>
                    <a:pt x="5126" y="1033"/>
                  </a:lnTo>
                  <a:lnTo>
                    <a:pt x="5126" y="1035"/>
                  </a:lnTo>
                  <a:lnTo>
                    <a:pt x="5124" y="1036"/>
                  </a:lnTo>
                  <a:lnTo>
                    <a:pt x="5124" y="1035"/>
                  </a:lnTo>
                  <a:lnTo>
                    <a:pt x="5123" y="1033"/>
                  </a:lnTo>
                  <a:lnTo>
                    <a:pt x="5123" y="1027"/>
                  </a:lnTo>
                  <a:lnTo>
                    <a:pt x="5121" y="1025"/>
                  </a:lnTo>
                  <a:lnTo>
                    <a:pt x="5121" y="1023"/>
                  </a:lnTo>
                  <a:lnTo>
                    <a:pt x="5121" y="1021"/>
                  </a:lnTo>
                  <a:lnTo>
                    <a:pt x="5121" y="1019"/>
                  </a:lnTo>
                  <a:lnTo>
                    <a:pt x="5123" y="1019"/>
                  </a:lnTo>
                  <a:lnTo>
                    <a:pt x="5123" y="1017"/>
                  </a:lnTo>
                  <a:lnTo>
                    <a:pt x="5124" y="1010"/>
                  </a:lnTo>
                  <a:lnTo>
                    <a:pt x="5124" y="1008"/>
                  </a:lnTo>
                  <a:lnTo>
                    <a:pt x="5124" y="1006"/>
                  </a:lnTo>
                  <a:lnTo>
                    <a:pt x="5124" y="1004"/>
                  </a:lnTo>
                  <a:lnTo>
                    <a:pt x="5123" y="1004"/>
                  </a:lnTo>
                  <a:lnTo>
                    <a:pt x="5124" y="1002"/>
                  </a:lnTo>
                  <a:lnTo>
                    <a:pt x="5123" y="1002"/>
                  </a:lnTo>
                  <a:lnTo>
                    <a:pt x="5123" y="1000"/>
                  </a:lnTo>
                  <a:lnTo>
                    <a:pt x="5123" y="996"/>
                  </a:lnTo>
                  <a:lnTo>
                    <a:pt x="5124" y="996"/>
                  </a:lnTo>
                  <a:lnTo>
                    <a:pt x="5124" y="994"/>
                  </a:lnTo>
                  <a:lnTo>
                    <a:pt x="5124" y="992"/>
                  </a:lnTo>
                  <a:lnTo>
                    <a:pt x="5124" y="990"/>
                  </a:lnTo>
                  <a:lnTo>
                    <a:pt x="5126" y="990"/>
                  </a:lnTo>
                  <a:lnTo>
                    <a:pt x="5126" y="988"/>
                  </a:lnTo>
                  <a:lnTo>
                    <a:pt x="5126" y="985"/>
                  </a:lnTo>
                  <a:lnTo>
                    <a:pt x="5126" y="979"/>
                  </a:lnTo>
                  <a:lnTo>
                    <a:pt x="5124" y="977"/>
                  </a:lnTo>
                  <a:lnTo>
                    <a:pt x="5123" y="973"/>
                  </a:lnTo>
                  <a:lnTo>
                    <a:pt x="5123" y="971"/>
                  </a:lnTo>
                  <a:lnTo>
                    <a:pt x="5121" y="969"/>
                  </a:lnTo>
                  <a:lnTo>
                    <a:pt x="5123" y="967"/>
                  </a:lnTo>
                  <a:lnTo>
                    <a:pt x="5123" y="965"/>
                  </a:lnTo>
                  <a:lnTo>
                    <a:pt x="5124" y="965"/>
                  </a:lnTo>
                  <a:lnTo>
                    <a:pt x="5124" y="964"/>
                  </a:lnTo>
                  <a:lnTo>
                    <a:pt x="5124" y="962"/>
                  </a:lnTo>
                  <a:lnTo>
                    <a:pt x="5124" y="960"/>
                  </a:lnTo>
                  <a:lnTo>
                    <a:pt x="5124" y="958"/>
                  </a:lnTo>
                  <a:lnTo>
                    <a:pt x="5124" y="956"/>
                  </a:lnTo>
                  <a:lnTo>
                    <a:pt x="5124" y="954"/>
                  </a:lnTo>
                  <a:lnTo>
                    <a:pt x="5126" y="952"/>
                  </a:lnTo>
                  <a:lnTo>
                    <a:pt x="5126" y="950"/>
                  </a:lnTo>
                  <a:lnTo>
                    <a:pt x="5126" y="948"/>
                  </a:lnTo>
                  <a:lnTo>
                    <a:pt x="5126" y="946"/>
                  </a:lnTo>
                  <a:lnTo>
                    <a:pt x="5126" y="944"/>
                  </a:lnTo>
                  <a:lnTo>
                    <a:pt x="5126" y="942"/>
                  </a:lnTo>
                  <a:lnTo>
                    <a:pt x="5126" y="940"/>
                  </a:lnTo>
                  <a:lnTo>
                    <a:pt x="5126" y="939"/>
                  </a:lnTo>
                  <a:lnTo>
                    <a:pt x="5126" y="937"/>
                  </a:lnTo>
                  <a:lnTo>
                    <a:pt x="5126" y="933"/>
                  </a:lnTo>
                  <a:lnTo>
                    <a:pt x="5126" y="931"/>
                  </a:lnTo>
                  <a:lnTo>
                    <a:pt x="5126" y="929"/>
                  </a:lnTo>
                  <a:lnTo>
                    <a:pt x="5124" y="929"/>
                  </a:lnTo>
                  <a:lnTo>
                    <a:pt x="5124" y="925"/>
                  </a:lnTo>
                  <a:lnTo>
                    <a:pt x="5124" y="923"/>
                  </a:lnTo>
                  <a:lnTo>
                    <a:pt x="5124" y="921"/>
                  </a:lnTo>
                  <a:lnTo>
                    <a:pt x="5126" y="919"/>
                  </a:lnTo>
                  <a:lnTo>
                    <a:pt x="5124" y="919"/>
                  </a:lnTo>
                  <a:lnTo>
                    <a:pt x="5124" y="917"/>
                  </a:lnTo>
                  <a:lnTo>
                    <a:pt x="5126" y="917"/>
                  </a:lnTo>
                  <a:lnTo>
                    <a:pt x="5126" y="916"/>
                  </a:lnTo>
                  <a:lnTo>
                    <a:pt x="5128" y="914"/>
                  </a:lnTo>
                  <a:lnTo>
                    <a:pt x="5128" y="912"/>
                  </a:lnTo>
                  <a:lnTo>
                    <a:pt x="5128" y="910"/>
                  </a:lnTo>
                  <a:lnTo>
                    <a:pt x="5126" y="908"/>
                  </a:lnTo>
                  <a:lnTo>
                    <a:pt x="5126" y="906"/>
                  </a:lnTo>
                  <a:lnTo>
                    <a:pt x="5126" y="904"/>
                  </a:lnTo>
                  <a:lnTo>
                    <a:pt x="5124" y="904"/>
                  </a:lnTo>
                  <a:lnTo>
                    <a:pt x="5124" y="902"/>
                  </a:lnTo>
                  <a:lnTo>
                    <a:pt x="5123" y="900"/>
                  </a:lnTo>
                  <a:lnTo>
                    <a:pt x="5123" y="898"/>
                  </a:lnTo>
                  <a:lnTo>
                    <a:pt x="5121" y="898"/>
                  </a:lnTo>
                  <a:lnTo>
                    <a:pt x="5121" y="896"/>
                  </a:lnTo>
                  <a:lnTo>
                    <a:pt x="5119" y="894"/>
                  </a:lnTo>
                  <a:lnTo>
                    <a:pt x="5121" y="894"/>
                  </a:lnTo>
                  <a:lnTo>
                    <a:pt x="5121" y="896"/>
                  </a:lnTo>
                  <a:lnTo>
                    <a:pt x="5121" y="894"/>
                  </a:lnTo>
                  <a:lnTo>
                    <a:pt x="5121" y="893"/>
                  </a:lnTo>
                  <a:lnTo>
                    <a:pt x="5119" y="893"/>
                  </a:lnTo>
                  <a:lnTo>
                    <a:pt x="5119" y="891"/>
                  </a:lnTo>
                  <a:lnTo>
                    <a:pt x="5119" y="889"/>
                  </a:lnTo>
                  <a:lnTo>
                    <a:pt x="5119" y="887"/>
                  </a:lnTo>
                  <a:lnTo>
                    <a:pt x="5119" y="885"/>
                  </a:lnTo>
                  <a:lnTo>
                    <a:pt x="5119" y="883"/>
                  </a:lnTo>
                  <a:lnTo>
                    <a:pt x="5119" y="881"/>
                  </a:lnTo>
                  <a:lnTo>
                    <a:pt x="5119" y="879"/>
                  </a:lnTo>
                  <a:lnTo>
                    <a:pt x="5121" y="877"/>
                  </a:lnTo>
                  <a:lnTo>
                    <a:pt x="5121" y="875"/>
                  </a:lnTo>
                  <a:lnTo>
                    <a:pt x="5121" y="873"/>
                  </a:lnTo>
                  <a:lnTo>
                    <a:pt x="5121" y="871"/>
                  </a:lnTo>
                  <a:lnTo>
                    <a:pt x="5121" y="869"/>
                  </a:lnTo>
                  <a:lnTo>
                    <a:pt x="5121" y="868"/>
                  </a:lnTo>
                  <a:lnTo>
                    <a:pt x="5123" y="868"/>
                  </a:lnTo>
                  <a:lnTo>
                    <a:pt x="5123" y="866"/>
                  </a:lnTo>
                  <a:lnTo>
                    <a:pt x="5123" y="864"/>
                  </a:lnTo>
                  <a:lnTo>
                    <a:pt x="5123" y="862"/>
                  </a:lnTo>
                  <a:lnTo>
                    <a:pt x="5123" y="860"/>
                  </a:lnTo>
                  <a:lnTo>
                    <a:pt x="5121" y="858"/>
                  </a:lnTo>
                  <a:lnTo>
                    <a:pt x="5121" y="856"/>
                  </a:lnTo>
                  <a:lnTo>
                    <a:pt x="5121" y="854"/>
                  </a:lnTo>
                  <a:lnTo>
                    <a:pt x="5121" y="852"/>
                  </a:lnTo>
                  <a:lnTo>
                    <a:pt x="5123" y="850"/>
                  </a:lnTo>
                  <a:lnTo>
                    <a:pt x="5124" y="850"/>
                  </a:lnTo>
                  <a:lnTo>
                    <a:pt x="5124" y="848"/>
                  </a:lnTo>
                  <a:lnTo>
                    <a:pt x="5128" y="848"/>
                  </a:lnTo>
                  <a:lnTo>
                    <a:pt x="5128" y="850"/>
                  </a:lnTo>
                  <a:lnTo>
                    <a:pt x="5128" y="852"/>
                  </a:lnTo>
                  <a:lnTo>
                    <a:pt x="5130" y="852"/>
                  </a:lnTo>
                  <a:lnTo>
                    <a:pt x="5132" y="850"/>
                  </a:lnTo>
                  <a:lnTo>
                    <a:pt x="5132" y="848"/>
                  </a:lnTo>
                  <a:lnTo>
                    <a:pt x="5134" y="848"/>
                  </a:lnTo>
                  <a:lnTo>
                    <a:pt x="5134" y="846"/>
                  </a:lnTo>
                  <a:lnTo>
                    <a:pt x="5132" y="846"/>
                  </a:lnTo>
                  <a:lnTo>
                    <a:pt x="5132" y="848"/>
                  </a:lnTo>
                  <a:lnTo>
                    <a:pt x="5132" y="846"/>
                  </a:lnTo>
                  <a:lnTo>
                    <a:pt x="5132" y="845"/>
                  </a:lnTo>
                  <a:lnTo>
                    <a:pt x="5134" y="845"/>
                  </a:lnTo>
                  <a:lnTo>
                    <a:pt x="5136" y="845"/>
                  </a:lnTo>
                  <a:lnTo>
                    <a:pt x="5136" y="843"/>
                  </a:lnTo>
                  <a:lnTo>
                    <a:pt x="5136" y="841"/>
                  </a:lnTo>
                  <a:lnTo>
                    <a:pt x="5136" y="839"/>
                  </a:lnTo>
                  <a:lnTo>
                    <a:pt x="5136" y="841"/>
                  </a:lnTo>
                  <a:lnTo>
                    <a:pt x="5134" y="843"/>
                  </a:lnTo>
                  <a:lnTo>
                    <a:pt x="5134" y="845"/>
                  </a:lnTo>
                  <a:lnTo>
                    <a:pt x="5134" y="843"/>
                  </a:lnTo>
                  <a:lnTo>
                    <a:pt x="5134" y="841"/>
                  </a:lnTo>
                  <a:lnTo>
                    <a:pt x="5136" y="839"/>
                  </a:lnTo>
                  <a:lnTo>
                    <a:pt x="5136" y="837"/>
                  </a:lnTo>
                  <a:lnTo>
                    <a:pt x="5134" y="835"/>
                  </a:lnTo>
                  <a:lnTo>
                    <a:pt x="5132" y="833"/>
                  </a:lnTo>
                  <a:lnTo>
                    <a:pt x="5132" y="831"/>
                  </a:lnTo>
                  <a:lnTo>
                    <a:pt x="5130" y="831"/>
                  </a:lnTo>
                  <a:lnTo>
                    <a:pt x="5130" y="829"/>
                  </a:lnTo>
                  <a:lnTo>
                    <a:pt x="5130" y="827"/>
                  </a:lnTo>
                  <a:lnTo>
                    <a:pt x="5128" y="827"/>
                  </a:lnTo>
                  <a:lnTo>
                    <a:pt x="5130" y="827"/>
                  </a:lnTo>
                  <a:lnTo>
                    <a:pt x="5132" y="827"/>
                  </a:lnTo>
                  <a:lnTo>
                    <a:pt x="5132" y="829"/>
                  </a:lnTo>
                  <a:lnTo>
                    <a:pt x="5134" y="829"/>
                  </a:lnTo>
                  <a:lnTo>
                    <a:pt x="5132" y="827"/>
                  </a:lnTo>
                  <a:lnTo>
                    <a:pt x="5134" y="827"/>
                  </a:lnTo>
                  <a:lnTo>
                    <a:pt x="5134" y="825"/>
                  </a:lnTo>
                  <a:lnTo>
                    <a:pt x="5134" y="823"/>
                  </a:lnTo>
                  <a:lnTo>
                    <a:pt x="5136" y="823"/>
                  </a:lnTo>
                  <a:lnTo>
                    <a:pt x="5136" y="825"/>
                  </a:lnTo>
                  <a:lnTo>
                    <a:pt x="5136" y="827"/>
                  </a:lnTo>
                  <a:lnTo>
                    <a:pt x="5138" y="827"/>
                  </a:lnTo>
                  <a:close/>
                  <a:moveTo>
                    <a:pt x="5057" y="825"/>
                  </a:moveTo>
                  <a:lnTo>
                    <a:pt x="5055" y="825"/>
                  </a:lnTo>
                  <a:lnTo>
                    <a:pt x="5057" y="823"/>
                  </a:lnTo>
                  <a:lnTo>
                    <a:pt x="5057" y="821"/>
                  </a:lnTo>
                  <a:lnTo>
                    <a:pt x="5059" y="821"/>
                  </a:lnTo>
                  <a:lnTo>
                    <a:pt x="5059" y="823"/>
                  </a:lnTo>
                  <a:lnTo>
                    <a:pt x="5057" y="823"/>
                  </a:lnTo>
                  <a:lnTo>
                    <a:pt x="5057" y="825"/>
                  </a:lnTo>
                  <a:close/>
                  <a:moveTo>
                    <a:pt x="5053" y="823"/>
                  </a:moveTo>
                  <a:lnTo>
                    <a:pt x="5055" y="825"/>
                  </a:lnTo>
                  <a:lnTo>
                    <a:pt x="5053" y="823"/>
                  </a:lnTo>
                  <a:lnTo>
                    <a:pt x="5053" y="825"/>
                  </a:lnTo>
                  <a:lnTo>
                    <a:pt x="5053" y="823"/>
                  </a:lnTo>
                  <a:lnTo>
                    <a:pt x="5053" y="821"/>
                  </a:lnTo>
                  <a:lnTo>
                    <a:pt x="5053" y="820"/>
                  </a:lnTo>
                  <a:lnTo>
                    <a:pt x="5053" y="821"/>
                  </a:lnTo>
                  <a:lnTo>
                    <a:pt x="5055" y="821"/>
                  </a:lnTo>
                  <a:lnTo>
                    <a:pt x="5053" y="823"/>
                  </a:lnTo>
                  <a:close/>
                  <a:moveTo>
                    <a:pt x="5063" y="816"/>
                  </a:moveTo>
                  <a:lnTo>
                    <a:pt x="5065" y="816"/>
                  </a:lnTo>
                  <a:lnTo>
                    <a:pt x="5063" y="816"/>
                  </a:lnTo>
                  <a:close/>
                  <a:moveTo>
                    <a:pt x="5539" y="821"/>
                  </a:moveTo>
                  <a:lnTo>
                    <a:pt x="5537" y="821"/>
                  </a:lnTo>
                  <a:lnTo>
                    <a:pt x="5537" y="820"/>
                  </a:lnTo>
                  <a:lnTo>
                    <a:pt x="5535" y="818"/>
                  </a:lnTo>
                  <a:lnTo>
                    <a:pt x="5533" y="818"/>
                  </a:lnTo>
                  <a:lnTo>
                    <a:pt x="5533" y="816"/>
                  </a:lnTo>
                  <a:lnTo>
                    <a:pt x="5530" y="814"/>
                  </a:lnTo>
                  <a:lnTo>
                    <a:pt x="5528" y="812"/>
                  </a:lnTo>
                  <a:lnTo>
                    <a:pt x="5530" y="812"/>
                  </a:lnTo>
                  <a:lnTo>
                    <a:pt x="5531" y="814"/>
                  </a:lnTo>
                  <a:lnTo>
                    <a:pt x="5533" y="814"/>
                  </a:lnTo>
                  <a:lnTo>
                    <a:pt x="5533" y="816"/>
                  </a:lnTo>
                  <a:lnTo>
                    <a:pt x="5535" y="816"/>
                  </a:lnTo>
                  <a:lnTo>
                    <a:pt x="5535" y="818"/>
                  </a:lnTo>
                  <a:lnTo>
                    <a:pt x="5537" y="818"/>
                  </a:lnTo>
                  <a:lnTo>
                    <a:pt x="5537" y="820"/>
                  </a:lnTo>
                  <a:lnTo>
                    <a:pt x="5539" y="820"/>
                  </a:lnTo>
                  <a:lnTo>
                    <a:pt x="5539" y="821"/>
                  </a:lnTo>
                  <a:close/>
                  <a:moveTo>
                    <a:pt x="5048" y="806"/>
                  </a:moveTo>
                  <a:lnTo>
                    <a:pt x="5046" y="808"/>
                  </a:lnTo>
                  <a:lnTo>
                    <a:pt x="5046" y="810"/>
                  </a:lnTo>
                  <a:lnTo>
                    <a:pt x="5044" y="810"/>
                  </a:lnTo>
                  <a:lnTo>
                    <a:pt x="5042" y="810"/>
                  </a:lnTo>
                  <a:lnTo>
                    <a:pt x="5040" y="810"/>
                  </a:lnTo>
                  <a:lnTo>
                    <a:pt x="5040" y="812"/>
                  </a:lnTo>
                  <a:lnTo>
                    <a:pt x="5040" y="810"/>
                  </a:lnTo>
                  <a:lnTo>
                    <a:pt x="5040" y="808"/>
                  </a:lnTo>
                  <a:lnTo>
                    <a:pt x="5042" y="808"/>
                  </a:lnTo>
                  <a:lnTo>
                    <a:pt x="5044" y="806"/>
                  </a:lnTo>
                  <a:lnTo>
                    <a:pt x="5046" y="804"/>
                  </a:lnTo>
                  <a:lnTo>
                    <a:pt x="5046" y="806"/>
                  </a:lnTo>
                  <a:lnTo>
                    <a:pt x="5046" y="804"/>
                  </a:lnTo>
                  <a:lnTo>
                    <a:pt x="5048" y="804"/>
                  </a:lnTo>
                  <a:lnTo>
                    <a:pt x="5048" y="806"/>
                  </a:lnTo>
                  <a:close/>
                  <a:moveTo>
                    <a:pt x="5057" y="804"/>
                  </a:moveTo>
                  <a:lnTo>
                    <a:pt x="5059" y="804"/>
                  </a:lnTo>
                  <a:lnTo>
                    <a:pt x="5059" y="806"/>
                  </a:lnTo>
                  <a:lnTo>
                    <a:pt x="5059" y="808"/>
                  </a:lnTo>
                  <a:lnTo>
                    <a:pt x="5061" y="806"/>
                  </a:lnTo>
                  <a:lnTo>
                    <a:pt x="5063" y="806"/>
                  </a:lnTo>
                  <a:lnTo>
                    <a:pt x="5063" y="808"/>
                  </a:lnTo>
                  <a:lnTo>
                    <a:pt x="5061" y="808"/>
                  </a:lnTo>
                  <a:lnTo>
                    <a:pt x="5061" y="810"/>
                  </a:lnTo>
                  <a:lnTo>
                    <a:pt x="5059" y="810"/>
                  </a:lnTo>
                  <a:lnTo>
                    <a:pt x="5059" y="812"/>
                  </a:lnTo>
                  <a:lnTo>
                    <a:pt x="5061" y="812"/>
                  </a:lnTo>
                  <a:lnTo>
                    <a:pt x="5061" y="814"/>
                  </a:lnTo>
                  <a:lnTo>
                    <a:pt x="5059" y="814"/>
                  </a:lnTo>
                  <a:lnTo>
                    <a:pt x="5057" y="816"/>
                  </a:lnTo>
                  <a:lnTo>
                    <a:pt x="5057" y="818"/>
                  </a:lnTo>
                  <a:lnTo>
                    <a:pt x="5055" y="818"/>
                  </a:lnTo>
                  <a:lnTo>
                    <a:pt x="5053" y="816"/>
                  </a:lnTo>
                  <a:lnTo>
                    <a:pt x="5053" y="814"/>
                  </a:lnTo>
                  <a:lnTo>
                    <a:pt x="5053" y="812"/>
                  </a:lnTo>
                  <a:lnTo>
                    <a:pt x="5051" y="812"/>
                  </a:lnTo>
                  <a:lnTo>
                    <a:pt x="5050" y="814"/>
                  </a:lnTo>
                  <a:lnTo>
                    <a:pt x="5048" y="814"/>
                  </a:lnTo>
                  <a:lnTo>
                    <a:pt x="5048" y="812"/>
                  </a:lnTo>
                  <a:lnTo>
                    <a:pt x="5050" y="810"/>
                  </a:lnTo>
                  <a:lnTo>
                    <a:pt x="5050" y="808"/>
                  </a:lnTo>
                  <a:lnTo>
                    <a:pt x="5051" y="808"/>
                  </a:lnTo>
                  <a:lnTo>
                    <a:pt x="5051" y="806"/>
                  </a:lnTo>
                  <a:lnTo>
                    <a:pt x="5051" y="804"/>
                  </a:lnTo>
                  <a:lnTo>
                    <a:pt x="5053" y="804"/>
                  </a:lnTo>
                  <a:lnTo>
                    <a:pt x="5053" y="802"/>
                  </a:lnTo>
                  <a:lnTo>
                    <a:pt x="5055" y="802"/>
                  </a:lnTo>
                  <a:lnTo>
                    <a:pt x="5055" y="804"/>
                  </a:lnTo>
                  <a:lnTo>
                    <a:pt x="5057" y="804"/>
                  </a:lnTo>
                  <a:close/>
                  <a:moveTo>
                    <a:pt x="3206" y="802"/>
                  </a:moveTo>
                  <a:lnTo>
                    <a:pt x="3208" y="802"/>
                  </a:lnTo>
                  <a:lnTo>
                    <a:pt x="3210" y="804"/>
                  </a:lnTo>
                  <a:lnTo>
                    <a:pt x="3212" y="804"/>
                  </a:lnTo>
                  <a:lnTo>
                    <a:pt x="3212" y="806"/>
                  </a:lnTo>
                  <a:lnTo>
                    <a:pt x="3214" y="806"/>
                  </a:lnTo>
                  <a:lnTo>
                    <a:pt x="3216" y="806"/>
                  </a:lnTo>
                  <a:lnTo>
                    <a:pt x="3216" y="808"/>
                  </a:lnTo>
                  <a:lnTo>
                    <a:pt x="3216" y="806"/>
                  </a:lnTo>
                  <a:lnTo>
                    <a:pt x="3218" y="806"/>
                  </a:lnTo>
                  <a:lnTo>
                    <a:pt x="3222" y="806"/>
                  </a:lnTo>
                  <a:lnTo>
                    <a:pt x="3224" y="806"/>
                  </a:lnTo>
                  <a:lnTo>
                    <a:pt x="3224" y="808"/>
                  </a:lnTo>
                  <a:lnTo>
                    <a:pt x="3224" y="810"/>
                  </a:lnTo>
                  <a:lnTo>
                    <a:pt x="3226" y="810"/>
                  </a:lnTo>
                  <a:lnTo>
                    <a:pt x="3227" y="810"/>
                  </a:lnTo>
                  <a:lnTo>
                    <a:pt x="3227" y="812"/>
                  </a:lnTo>
                  <a:lnTo>
                    <a:pt x="3227" y="814"/>
                  </a:lnTo>
                  <a:lnTo>
                    <a:pt x="3227" y="816"/>
                  </a:lnTo>
                  <a:lnTo>
                    <a:pt x="3226" y="816"/>
                  </a:lnTo>
                  <a:lnTo>
                    <a:pt x="3226" y="818"/>
                  </a:lnTo>
                  <a:lnTo>
                    <a:pt x="3226" y="820"/>
                  </a:lnTo>
                  <a:lnTo>
                    <a:pt x="3226" y="821"/>
                  </a:lnTo>
                  <a:lnTo>
                    <a:pt x="3226" y="823"/>
                  </a:lnTo>
                  <a:lnTo>
                    <a:pt x="3227" y="825"/>
                  </a:lnTo>
                  <a:lnTo>
                    <a:pt x="3226" y="825"/>
                  </a:lnTo>
                  <a:lnTo>
                    <a:pt x="3222" y="825"/>
                  </a:lnTo>
                  <a:lnTo>
                    <a:pt x="3218" y="825"/>
                  </a:lnTo>
                  <a:lnTo>
                    <a:pt x="3214" y="825"/>
                  </a:lnTo>
                  <a:lnTo>
                    <a:pt x="3210" y="825"/>
                  </a:lnTo>
                  <a:lnTo>
                    <a:pt x="3202" y="825"/>
                  </a:lnTo>
                  <a:lnTo>
                    <a:pt x="3197" y="825"/>
                  </a:lnTo>
                  <a:lnTo>
                    <a:pt x="3193" y="823"/>
                  </a:lnTo>
                  <a:lnTo>
                    <a:pt x="3189" y="823"/>
                  </a:lnTo>
                  <a:lnTo>
                    <a:pt x="3181" y="823"/>
                  </a:lnTo>
                  <a:lnTo>
                    <a:pt x="3179" y="823"/>
                  </a:lnTo>
                  <a:lnTo>
                    <a:pt x="3181" y="821"/>
                  </a:lnTo>
                  <a:lnTo>
                    <a:pt x="3181" y="820"/>
                  </a:lnTo>
                  <a:lnTo>
                    <a:pt x="3183" y="820"/>
                  </a:lnTo>
                  <a:lnTo>
                    <a:pt x="3185" y="820"/>
                  </a:lnTo>
                  <a:lnTo>
                    <a:pt x="3187" y="818"/>
                  </a:lnTo>
                  <a:lnTo>
                    <a:pt x="3189" y="818"/>
                  </a:lnTo>
                  <a:lnTo>
                    <a:pt x="3189" y="816"/>
                  </a:lnTo>
                  <a:lnTo>
                    <a:pt x="3185" y="816"/>
                  </a:lnTo>
                  <a:lnTo>
                    <a:pt x="3185" y="818"/>
                  </a:lnTo>
                  <a:lnTo>
                    <a:pt x="3183" y="818"/>
                  </a:lnTo>
                  <a:lnTo>
                    <a:pt x="3183" y="816"/>
                  </a:lnTo>
                  <a:lnTo>
                    <a:pt x="3181" y="816"/>
                  </a:lnTo>
                  <a:lnTo>
                    <a:pt x="3181" y="818"/>
                  </a:lnTo>
                  <a:lnTo>
                    <a:pt x="3179" y="821"/>
                  </a:lnTo>
                  <a:lnTo>
                    <a:pt x="3178" y="821"/>
                  </a:lnTo>
                  <a:lnTo>
                    <a:pt x="3176" y="823"/>
                  </a:lnTo>
                  <a:lnTo>
                    <a:pt x="3178" y="823"/>
                  </a:lnTo>
                  <a:lnTo>
                    <a:pt x="3178" y="821"/>
                  </a:lnTo>
                  <a:lnTo>
                    <a:pt x="3179" y="820"/>
                  </a:lnTo>
                  <a:lnTo>
                    <a:pt x="3181" y="818"/>
                  </a:lnTo>
                  <a:lnTo>
                    <a:pt x="3181" y="816"/>
                  </a:lnTo>
                  <a:lnTo>
                    <a:pt x="3181" y="814"/>
                  </a:lnTo>
                  <a:lnTo>
                    <a:pt x="3181" y="812"/>
                  </a:lnTo>
                  <a:lnTo>
                    <a:pt x="3181" y="810"/>
                  </a:lnTo>
                  <a:lnTo>
                    <a:pt x="3181" y="808"/>
                  </a:lnTo>
                  <a:lnTo>
                    <a:pt x="3183" y="808"/>
                  </a:lnTo>
                  <a:lnTo>
                    <a:pt x="3183" y="810"/>
                  </a:lnTo>
                  <a:lnTo>
                    <a:pt x="3185" y="810"/>
                  </a:lnTo>
                  <a:lnTo>
                    <a:pt x="3189" y="810"/>
                  </a:lnTo>
                  <a:lnTo>
                    <a:pt x="3191" y="808"/>
                  </a:lnTo>
                  <a:lnTo>
                    <a:pt x="3193" y="806"/>
                  </a:lnTo>
                  <a:lnTo>
                    <a:pt x="3195" y="802"/>
                  </a:lnTo>
                  <a:lnTo>
                    <a:pt x="3197" y="800"/>
                  </a:lnTo>
                  <a:lnTo>
                    <a:pt x="3199" y="800"/>
                  </a:lnTo>
                  <a:lnTo>
                    <a:pt x="3197" y="800"/>
                  </a:lnTo>
                  <a:lnTo>
                    <a:pt x="3197" y="802"/>
                  </a:lnTo>
                  <a:lnTo>
                    <a:pt x="3197" y="804"/>
                  </a:lnTo>
                  <a:lnTo>
                    <a:pt x="3195" y="804"/>
                  </a:lnTo>
                  <a:lnTo>
                    <a:pt x="3193" y="806"/>
                  </a:lnTo>
                  <a:lnTo>
                    <a:pt x="3191" y="808"/>
                  </a:lnTo>
                  <a:lnTo>
                    <a:pt x="3191" y="810"/>
                  </a:lnTo>
                  <a:lnTo>
                    <a:pt x="3195" y="810"/>
                  </a:lnTo>
                  <a:lnTo>
                    <a:pt x="3197" y="810"/>
                  </a:lnTo>
                  <a:lnTo>
                    <a:pt x="3199" y="810"/>
                  </a:lnTo>
                  <a:lnTo>
                    <a:pt x="3201" y="810"/>
                  </a:lnTo>
                  <a:lnTo>
                    <a:pt x="3202" y="810"/>
                  </a:lnTo>
                  <a:lnTo>
                    <a:pt x="3202" y="808"/>
                  </a:lnTo>
                  <a:lnTo>
                    <a:pt x="3202" y="804"/>
                  </a:lnTo>
                  <a:lnTo>
                    <a:pt x="3201" y="804"/>
                  </a:lnTo>
                  <a:lnTo>
                    <a:pt x="3201" y="802"/>
                  </a:lnTo>
                  <a:lnTo>
                    <a:pt x="3202" y="802"/>
                  </a:lnTo>
                  <a:lnTo>
                    <a:pt x="3202" y="800"/>
                  </a:lnTo>
                  <a:lnTo>
                    <a:pt x="3204" y="800"/>
                  </a:lnTo>
                  <a:lnTo>
                    <a:pt x="3206" y="802"/>
                  </a:lnTo>
                  <a:close/>
                  <a:moveTo>
                    <a:pt x="5505" y="798"/>
                  </a:moveTo>
                  <a:lnTo>
                    <a:pt x="5508" y="798"/>
                  </a:lnTo>
                  <a:lnTo>
                    <a:pt x="5510" y="798"/>
                  </a:lnTo>
                  <a:lnTo>
                    <a:pt x="5510" y="800"/>
                  </a:lnTo>
                  <a:lnTo>
                    <a:pt x="5508" y="800"/>
                  </a:lnTo>
                  <a:lnTo>
                    <a:pt x="5510" y="802"/>
                  </a:lnTo>
                  <a:lnTo>
                    <a:pt x="5510" y="804"/>
                  </a:lnTo>
                  <a:lnTo>
                    <a:pt x="5510" y="806"/>
                  </a:lnTo>
                  <a:lnTo>
                    <a:pt x="5512" y="806"/>
                  </a:lnTo>
                  <a:lnTo>
                    <a:pt x="5512" y="808"/>
                  </a:lnTo>
                  <a:lnTo>
                    <a:pt x="5512" y="810"/>
                  </a:lnTo>
                  <a:lnTo>
                    <a:pt x="5514" y="810"/>
                  </a:lnTo>
                  <a:lnTo>
                    <a:pt x="5514" y="812"/>
                  </a:lnTo>
                  <a:lnTo>
                    <a:pt x="5516" y="812"/>
                  </a:lnTo>
                  <a:lnTo>
                    <a:pt x="5516" y="814"/>
                  </a:lnTo>
                  <a:lnTo>
                    <a:pt x="5516" y="816"/>
                  </a:lnTo>
                  <a:lnTo>
                    <a:pt x="5516" y="818"/>
                  </a:lnTo>
                  <a:lnTo>
                    <a:pt x="5516" y="816"/>
                  </a:lnTo>
                  <a:lnTo>
                    <a:pt x="5514" y="816"/>
                  </a:lnTo>
                  <a:lnTo>
                    <a:pt x="5514" y="814"/>
                  </a:lnTo>
                  <a:lnTo>
                    <a:pt x="5514" y="812"/>
                  </a:lnTo>
                  <a:lnTo>
                    <a:pt x="5512" y="812"/>
                  </a:lnTo>
                  <a:lnTo>
                    <a:pt x="5510" y="812"/>
                  </a:lnTo>
                  <a:lnTo>
                    <a:pt x="5510" y="810"/>
                  </a:lnTo>
                  <a:lnTo>
                    <a:pt x="5508" y="810"/>
                  </a:lnTo>
                  <a:lnTo>
                    <a:pt x="5508" y="808"/>
                  </a:lnTo>
                  <a:lnTo>
                    <a:pt x="5507" y="806"/>
                  </a:lnTo>
                  <a:lnTo>
                    <a:pt x="5507" y="804"/>
                  </a:lnTo>
                  <a:lnTo>
                    <a:pt x="5507" y="802"/>
                  </a:lnTo>
                  <a:lnTo>
                    <a:pt x="5505" y="802"/>
                  </a:lnTo>
                  <a:lnTo>
                    <a:pt x="5507" y="802"/>
                  </a:lnTo>
                  <a:lnTo>
                    <a:pt x="5505" y="802"/>
                  </a:lnTo>
                  <a:lnTo>
                    <a:pt x="5505" y="800"/>
                  </a:lnTo>
                  <a:lnTo>
                    <a:pt x="5503" y="800"/>
                  </a:lnTo>
                  <a:lnTo>
                    <a:pt x="5501" y="800"/>
                  </a:lnTo>
                  <a:lnTo>
                    <a:pt x="5503" y="800"/>
                  </a:lnTo>
                  <a:lnTo>
                    <a:pt x="5503" y="798"/>
                  </a:lnTo>
                  <a:lnTo>
                    <a:pt x="5505" y="798"/>
                  </a:lnTo>
                  <a:close/>
                  <a:moveTo>
                    <a:pt x="5261" y="691"/>
                  </a:moveTo>
                  <a:lnTo>
                    <a:pt x="5259" y="691"/>
                  </a:lnTo>
                  <a:lnTo>
                    <a:pt x="5259" y="689"/>
                  </a:lnTo>
                  <a:lnTo>
                    <a:pt x="5261" y="689"/>
                  </a:lnTo>
                  <a:lnTo>
                    <a:pt x="5261" y="687"/>
                  </a:lnTo>
                  <a:lnTo>
                    <a:pt x="5263" y="687"/>
                  </a:lnTo>
                  <a:lnTo>
                    <a:pt x="5263" y="689"/>
                  </a:lnTo>
                  <a:lnTo>
                    <a:pt x="5261" y="691"/>
                  </a:lnTo>
                  <a:close/>
                  <a:moveTo>
                    <a:pt x="5238" y="685"/>
                  </a:moveTo>
                  <a:lnTo>
                    <a:pt x="5236" y="685"/>
                  </a:lnTo>
                  <a:lnTo>
                    <a:pt x="5238" y="685"/>
                  </a:lnTo>
                  <a:lnTo>
                    <a:pt x="5236" y="685"/>
                  </a:lnTo>
                  <a:lnTo>
                    <a:pt x="5238" y="685"/>
                  </a:lnTo>
                  <a:close/>
                  <a:moveTo>
                    <a:pt x="5483" y="685"/>
                  </a:moveTo>
                  <a:lnTo>
                    <a:pt x="5483" y="687"/>
                  </a:lnTo>
                  <a:lnTo>
                    <a:pt x="5485" y="689"/>
                  </a:lnTo>
                  <a:lnTo>
                    <a:pt x="5485" y="691"/>
                  </a:lnTo>
                  <a:lnTo>
                    <a:pt x="5485" y="693"/>
                  </a:lnTo>
                  <a:lnTo>
                    <a:pt x="5485" y="695"/>
                  </a:lnTo>
                  <a:lnTo>
                    <a:pt x="5483" y="695"/>
                  </a:lnTo>
                  <a:lnTo>
                    <a:pt x="5482" y="695"/>
                  </a:lnTo>
                  <a:lnTo>
                    <a:pt x="5480" y="695"/>
                  </a:lnTo>
                  <a:lnTo>
                    <a:pt x="5480" y="697"/>
                  </a:lnTo>
                  <a:lnTo>
                    <a:pt x="5478" y="697"/>
                  </a:lnTo>
                  <a:lnTo>
                    <a:pt x="5476" y="697"/>
                  </a:lnTo>
                  <a:lnTo>
                    <a:pt x="5476" y="699"/>
                  </a:lnTo>
                  <a:lnTo>
                    <a:pt x="5474" y="699"/>
                  </a:lnTo>
                  <a:lnTo>
                    <a:pt x="5474" y="701"/>
                  </a:lnTo>
                  <a:lnTo>
                    <a:pt x="5472" y="701"/>
                  </a:lnTo>
                  <a:lnTo>
                    <a:pt x="5470" y="702"/>
                  </a:lnTo>
                  <a:lnTo>
                    <a:pt x="5468" y="702"/>
                  </a:lnTo>
                  <a:lnTo>
                    <a:pt x="5468" y="704"/>
                  </a:lnTo>
                  <a:lnTo>
                    <a:pt x="5466" y="706"/>
                  </a:lnTo>
                  <a:lnTo>
                    <a:pt x="5466" y="708"/>
                  </a:lnTo>
                  <a:lnTo>
                    <a:pt x="5464" y="706"/>
                  </a:lnTo>
                  <a:lnTo>
                    <a:pt x="5464" y="704"/>
                  </a:lnTo>
                  <a:lnTo>
                    <a:pt x="5466" y="704"/>
                  </a:lnTo>
                  <a:lnTo>
                    <a:pt x="5468" y="702"/>
                  </a:lnTo>
                  <a:lnTo>
                    <a:pt x="5468" y="701"/>
                  </a:lnTo>
                  <a:lnTo>
                    <a:pt x="5470" y="699"/>
                  </a:lnTo>
                  <a:lnTo>
                    <a:pt x="5470" y="697"/>
                  </a:lnTo>
                  <a:lnTo>
                    <a:pt x="5470" y="695"/>
                  </a:lnTo>
                  <a:lnTo>
                    <a:pt x="5472" y="693"/>
                  </a:lnTo>
                  <a:lnTo>
                    <a:pt x="5472" y="691"/>
                  </a:lnTo>
                  <a:lnTo>
                    <a:pt x="5470" y="691"/>
                  </a:lnTo>
                  <a:lnTo>
                    <a:pt x="5468" y="691"/>
                  </a:lnTo>
                  <a:lnTo>
                    <a:pt x="5470" y="691"/>
                  </a:lnTo>
                  <a:lnTo>
                    <a:pt x="5474" y="691"/>
                  </a:lnTo>
                  <a:lnTo>
                    <a:pt x="5478" y="687"/>
                  </a:lnTo>
                  <a:lnTo>
                    <a:pt x="5480" y="687"/>
                  </a:lnTo>
                  <a:lnTo>
                    <a:pt x="5480" y="685"/>
                  </a:lnTo>
                  <a:lnTo>
                    <a:pt x="5482" y="685"/>
                  </a:lnTo>
                  <a:lnTo>
                    <a:pt x="5483" y="683"/>
                  </a:lnTo>
                  <a:lnTo>
                    <a:pt x="5483" y="685"/>
                  </a:lnTo>
                  <a:close/>
                  <a:moveTo>
                    <a:pt x="3310" y="681"/>
                  </a:moveTo>
                  <a:lnTo>
                    <a:pt x="3312" y="681"/>
                  </a:lnTo>
                  <a:lnTo>
                    <a:pt x="3310" y="681"/>
                  </a:lnTo>
                  <a:close/>
                  <a:moveTo>
                    <a:pt x="3339" y="660"/>
                  </a:moveTo>
                  <a:lnTo>
                    <a:pt x="3337" y="660"/>
                  </a:lnTo>
                  <a:lnTo>
                    <a:pt x="3337" y="658"/>
                  </a:lnTo>
                  <a:lnTo>
                    <a:pt x="3339" y="660"/>
                  </a:lnTo>
                  <a:close/>
                  <a:moveTo>
                    <a:pt x="3308" y="660"/>
                  </a:moveTo>
                  <a:lnTo>
                    <a:pt x="3306" y="660"/>
                  </a:lnTo>
                  <a:lnTo>
                    <a:pt x="3306" y="658"/>
                  </a:lnTo>
                  <a:lnTo>
                    <a:pt x="3308" y="658"/>
                  </a:lnTo>
                  <a:lnTo>
                    <a:pt x="3308" y="660"/>
                  </a:lnTo>
                  <a:close/>
                  <a:moveTo>
                    <a:pt x="3295" y="658"/>
                  </a:moveTo>
                  <a:lnTo>
                    <a:pt x="3293" y="658"/>
                  </a:lnTo>
                  <a:lnTo>
                    <a:pt x="3293" y="656"/>
                  </a:lnTo>
                  <a:lnTo>
                    <a:pt x="3295" y="656"/>
                  </a:lnTo>
                  <a:lnTo>
                    <a:pt x="3295" y="658"/>
                  </a:lnTo>
                  <a:close/>
                  <a:moveTo>
                    <a:pt x="3320" y="649"/>
                  </a:moveTo>
                  <a:lnTo>
                    <a:pt x="3322" y="651"/>
                  </a:lnTo>
                  <a:lnTo>
                    <a:pt x="3320" y="651"/>
                  </a:lnTo>
                  <a:lnTo>
                    <a:pt x="3318" y="651"/>
                  </a:lnTo>
                  <a:lnTo>
                    <a:pt x="3318" y="649"/>
                  </a:lnTo>
                  <a:lnTo>
                    <a:pt x="3320" y="649"/>
                  </a:lnTo>
                  <a:close/>
                  <a:moveTo>
                    <a:pt x="3318" y="649"/>
                  </a:moveTo>
                  <a:lnTo>
                    <a:pt x="3318" y="651"/>
                  </a:lnTo>
                  <a:lnTo>
                    <a:pt x="3318" y="649"/>
                  </a:lnTo>
                  <a:lnTo>
                    <a:pt x="3316" y="649"/>
                  </a:lnTo>
                  <a:lnTo>
                    <a:pt x="3318" y="649"/>
                  </a:lnTo>
                  <a:close/>
                  <a:moveTo>
                    <a:pt x="3320" y="641"/>
                  </a:moveTo>
                  <a:lnTo>
                    <a:pt x="3320" y="639"/>
                  </a:lnTo>
                  <a:lnTo>
                    <a:pt x="3320" y="641"/>
                  </a:lnTo>
                  <a:close/>
                  <a:moveTo>
                    <a:pt x="3437" y="512"/>
                  </a:moveTo>
                  <a:lnTo>
                    <a:pt x="3437" y="510"/>
                  </a:lnTo>
                  <a:lnTo>
                    <a:pt x="3435" y="510"/>
                  </a:lnTo>
                  <a:lnTo>
                    <a:pt x="3435" y="509"/>
                  </a:lnTo>
                  <a:lnTo>
                    <a:pt x="3437" y="509"/>
                  </a:lnTo>
                  <a:lnTo>
                    <a:pt x="3437" y="510"/>
                  </a:lnTo>
                  <a:lnTo>
                    <a:pt x="3439" y="510"/>
                  </a:lnTo>
                  <a:lnTo>
                    <a:pt x="3437" y="510"/>
                  </a:lnTo>
                  <a:lnTo>
                    <a:pt x="3437" y="512"/>
                  </a:lnTo>
                  <a:close/>
                  <a:moveTo>
                    <a:pt x="117" y="501"/>
                  </a:moveTo>
                  <a:lnTo>
                    <a:pt x="119" y="501"/>
                  </a:lnTo>
                  <a:lnTo>
                    <a:pt x="121" y="501"/>
                  </a:lnTo>
                  <a:lnTo>
                    <a:pt x="119" y="503"/>
                  </a:lnTo>
                  <a:lnTo>
                    <a:pt x="117" y="501"/>
                  </a:lnTo>
                  <a:lnTo>
                    <a:pt x="115" y="501"/>
                  </a:lnTo>
                  <a:lnTo>
                    <a:pt x="117" y="499"/>
                  </a:lnTo>
                  <a:lnTo>
                    <a:pt x="117" y="501"/>
                  </a:lnTo>
                  <a:close/>
                  <a:moveTo>
                    <a:pt x="3502" y="499"/>
                  </a:moveTo>
                  <a:lnTo>
                    <a:pt x="3504" y="497"/>
                  </a:lnTo>
                  <a:lnTo>
                    <a:pt x="3504" y="499"/>
                  </a:lnTo>
                  <a:lnTo>
                    <a:pt x="3506" y="499"/>
                  </a:lnTo>
                  <a:lnTo>
                    <a:pt x="3506" y="501"/>
                  </a:lnTo>
                  <a:lnTo>
                    <a:pt x="3508" y="501"/>
                  </a:lnTo>
                  <a:lnTo>
                    <a:pt x="3508" y="503"/>
                  </a:lnTo>
                  <a:lnTo>
                    <a:pt x="3506" y="503"/>
                  </a:lnTo>
                  <a:lnTo>
                    <a:pt x="3504" y="503"/>
                  </a:lnTo>
                  <a:lnTo>
                    <a:pt x="3502" y="501"/>
                  </a:lnTo>
                  <a:lnTo>
                    <a:pt x="3502" y="499"/>
                  </a:lnTo>
                  <a:lnTo>
                    <a:pt x="3500" y="499"/>
                  </a:lnTo>
                  <a:lnTo>
                    <a:pt x="3498" y="499"/>
                  </a:lnTo>
                  <a:lnTo>
                    <a:pt x="3500" y="497"/>
                  </a:lnTo>
                  <a:lnTo>
                    <a:pt x="3502" y="499"/>
                  </a:lnTo>
                  <a:close/>
                  <a:moveTo>
                    <a:pt x="3508" y="501"/>
                  </a:moveTo>
                  <a:lnTo>
                    <a:pt x="3506" y="501"/>
                  </a:lnTo>
                  <a:lnTo>
                    <a:pt x="3506" y="499"/>
                  </a:lnTo>
                  <a:lnTo>
                    <a:pt x="3504" y="499"/>
                  </a:lnTo>
                  <a:lnTo>
                    <a:pt x="3504" y="497"/>
                  </a:lnTo>
                  <a:lnTo>
                    <a:pt x="3502" y="495"/>
                  </a:lnTo>
                  <a:lnTo>
                    <a:pt x="3504" y="495"/>
                  </a:lnTo>
                  <a:lnTo>
                    <a:pt x="3506" y="495"/>
                  </a:lnTo>
                  <a:lnTo>
                    <a:pt x="3508" y="497"/>
                  </a:lnTo>
                  <a:lnTo>
                    <a:pt x="3508" y="499"/>
                  </a:lnTo>
                  <a:lnTo>
                    <a:pt x="3508" y="501"/>
                  </a:lnTo>
                  <a:close/>
                  <a:moveTo>
                    <a:pt x="123" y="497"/>
                  </a:moveTo>
                  <a:lnTo>
                    <a:pt x="121" y="499"/>
                  </a:lnTo>
                  <a:lnTo>
                    <a:pt x="119" y="497"/>
                  </a:lnTo>
                  <a:lnTo>
                    <a:pt x="119" y="499"/>
                  </a:lnTo>
                  <a:lnTo>
                    <a:pt x="117" y="499"/>
                  </a:lnTo>
                  <a:lnTo>
                    <a:pt x="117" y="497"/>
                  </a:lnTo>
                  <a:lnTo>
                    <a:pt x="119" y="495"/>
                  </a:lnTo>
                  <a:lnTo>
                    <a:pt x="119" y="493"/>
                  </a:lnTo>
                  <a:lnTo>
                    <a:pt x="121" y="493"/>
                  </a:lnTo>
                  <a:lnTo>
                    <a:pt x="123" y="493"/>
                  </a:lnTo>
                  <a:lnTo>
                    <a:pt x="125" y="495"/>
                  </a:lnTo>
                  <a:lnTo>
                    <a:pt x="127" y="497"/>
                  </a:lnTo>
                  <a:lnTo>
                    <a:pt x="125" y="497"/>
                  </a:lnTo>
                  <a:lnTo>
                    <a:pt x="123" y="497"/>
                  </a:lnTo>
                  <a:close/>
                  <a:moveTo>
                    <a:pt x="3437" y="486"/>
                  </a:moveTo>
                  <a:lnTo>
                    <a:pt x="3435" y="486"/>
                  </a:lnTo>
                  <a:lnTo>
                    <a:pt x="3437" y="486"/>
                  </a:lnTo>
                  <a:close/>
                  <a:moveTo>
                    <a:pt x="3435" y="482"/>
                  </a:moveTo>
                  <a:lnTo>
                    <a:pt x="3435" y="484"/>
                  </a:lnTo>
                  <a:lnTo>
                    <a:pt x="3435" y="482"/>
                  </a:lnTo>
                  <a:lnTo>
                    <a:pt x="3433" y="484"/>
                  </a:lnTo>
                  <a:lnTo>
                    <a:pt x="3435" y="486"/>
                  </a:lnTo>
                  <a:lnTo>
                    <a:pt x="3435" y="487"/>
                  </a:lnTo>
                  <a:lnTo>
                    <a:pt x="3433" y="487"/>
                  </a:lnTo>
                  <a:lnTo>
                    <a:pt x="3433" y="486"/>
                  </a:lnTo>
                  <a:lnTo>
                    <a:pt x="3431" y="486"/>
                  </a:lnTo>
                  <a:lnTo>
                    <a:pt x="3429" y="484"/>
                  </a:lnTo>
                  <a:lnTo>
                    <a:pt x="3429" y="482"/>
                  </a:lnTo>
                  <a:lnTo>
                    <a:pt x="3431" y="482"/>
                  </a:lnTo>
                  <a:lnTo>
                    <a:pt x="3431" y="480"/>
                  </a:lnTo>
                  <a:lnTo>
                    <a:pt x="3433" y="480"/>
                  </a:lnTo>
                  <a:lnTo>
                    <a:pt x="3435" y="482"/>
                  </a:lnTo>
                  <a:close/>
                  <a:moveTo>
                    <a:pt x="3437" y="480"/>
                  </a:moveTo>
                  <a:lnTo>
                    <a:pt x="3439" y="480"/>
                  </a:lnTo>
                  <a:lnTo>
                    <a:pt x="3439" y="482"/>
                  </a:lnTo>
                  <a:lnTo>
                    <a:pt x="3441" y="482"/>
                  </a:lnTo>
                  <a:lnTo>
                    <a:pt x="3439" y="482"/>
                  </a:lnTo>
                  <a:lnTo>
                    <a:pt x="3437" y="482"/>
                  </a:lnTo>
                  <a:lnTo>
                    <a:pt x="3437" y="480"/>
                  </a:lnTo>
                  <a:close/>
                  <a:moveTo>
                    <a:pt x="175" y="459"/>
                  </a:moveTo>
                  <a:lnTo>
                    <a:pt x="173" y="459"/>
                  </a:lnTo>
                  <a:lnTo>
                    <a:pt x="173" y="457"/>
                  </a:lnTo>
                  <a:lnTo>
                    <a:pt x="175" y="455"/>
                  </a:lnTo>
                  <a:lnTo>
                    <a:pt x="175" y="457"/>
                  </a:lnTo>
                  <a:lnTo>
                    <a:pt x="175" y="459"/>
                  </a:lnTo>
                  <a:close/>
                  <a:moveTo>
                    <a:pt x="3542" y="422"/>
                  </a:moveTo>
                  <a:lnTo>
                    <a:pt x="3540" y="420"/>
                  </a:lnTo>
                  <a:lnTo>
                    <a:pt x="3538" y="418"/>
                  </a:lnTo>
                  <a:lnTo>
                    <a:pt x="3540" y="418"/>
                  </a:lnTo>
                  <a:lnTo>
                    <a:pt x="3542" y="418"/>
                  </a:lnTo>
                  <a:lnTo>
                    <a:pt x="3542" y="420"/>
                  </a:lnTo>
                  <a:lnTo>
                    <a:pt x="3544" y="422"/>
                  </a:lnTo>
                  <a:lnTo>
                    <a:pt x="3542" y="422"/>
                  </a:lnTo>
                  <a:close/>
                  <a:moveTo>
                    <a:pt x="3967" y="416"/>
                  </a:moveTo>
                  <a:lnTo>
                    <a:pt x="3969" y="416"/>
                  </a:lnTo>
                  <a:lnTo>
                    <a:pt x="3971" y="416"/>
                  </a:lnTo>
                  <a:lnTo>
                    <a:pt x="3971" y="418"/>
                  </a:lnTo>
                  <a:lnTo>
                    <a:pt x="3971" y="420"/>
                  </a:lnTo>
                  <a:lnTo>
                    <a:pt x="3972" y="420"/>
                  </a:lnTo>
                  <a:lnTo>
                    <a:pt x="3971" y="420"/>
                  </a:lnTo>
                  <a:lnTo>
                    <a:pt x="3971" y="418"/>
                  </a:lnTo>
                  <a:lnTo>
                    <a:pt x="3972" y="418"/>
                  </a:lnTo>
                  <a:lnTo>
                    <a:pt x="3974" y="418"/>
                  </a:lnTo>
                  <a:lnTo>
                    <a:pt x="3974" y="420"/>
                  </a:lnTo>
                  <a:lnTo>
                    <a:pt x="3976" y="420"/>
                  </a:lnTo>
                  <a:lnTo>
                    <a:pt x="3978" y="420"/>
                  </a:lnTo>
                  <a:lnTo>
                    <a:pt x="3980" y="420"/>
                  </a:lnTo>
                  <a:lnTo>
                    <a:pt x="3980" y="422"/>
                  </a:lnTo>
                  <a:lnTo>
                    <a:pt x="3980" y="424"/>
                  </a:lnTo>
                  <a:lnTo>
                    <a:pt x="3978" y="424"/>
                  </a:lnTo>
                  <a:lnTo>
                    <a:pt x="3980" y="426"/>
                  </a:lnTo>
                  <a:lnTo>
                    <a:pt x="3978" y="426"/>
                  </a:lnTo>
                  <a:lnTo>
                    <a:pt x="3980" y="426"/>
                  </a:lnTo>
                  <a:lnTo>
                    <a:pt x="3980" y="428"/>
                  </a:lnTo>
                  <a:lnTo>
                    <a:pt x="3978" y="428"/>
                  </a:lnTo>
                  <a:lnTo>
                    <a:pt x="3976" y="430"/>
                  </a:lnTo>
                  <a:lnTo>
                    <a:pt x="3974" y="428"/>
                  </a:lnTo>
                  <a:lnTo>
                    <a:pt x="3971" y="426"/>
                  </a:lnTo>
                  <a:lnTo>
                    <a:pt x="3971" y="424"/>
                  </a:lnTo>
                  <a:lnTo>
                    <a:pt x="3971" y="422"/>
                  </a:lnTo>
                  <a:lnTo>
                    <a:pt x="3971" y="420"/>
                  </a:lnTo>
                  <a:lnTo>
                    <a:pt x="3969" y="418"/>
                  </a:lnTo>
                  <a:lnTo>
                    <a:pt x="3967" y="418"/>
                  </a:lnTo>
                  <a:lnTo>
                    <a:pt x="3965" y="418"/>
                  </a:lnTo>
                  <a:lnTo>
                    <a:pt x="3965" y="416"/>
                  </a:lnTo>
                  <a:lnTo>
                    <a:pt x="3967" y="416"/>
                  </a:lnTo>
                  <a:close/>
                  <a:moveTo>
                    <a:pt x="3379" y="405"/>
                  </a:moveTo>
                  <a:lnTo>
                    <a:pt x="3379" y="403"/>
                  </a:lnTo>
                  <a:lnTo>
                    <a:pt x="3379" y="405"/>
                  </a:lnTo>
                  <a:close/>
                  <a:moveTo>
                    <a:pt x="3729" y="353"/>
                  </a:moveTo>
                  <a:lnTo>
                    <a:pt x="3729" y="355"/>
                  </a:lnTo>
                  <a:lnTo>
                    <a:pt x="3729" y="357"/>
                  </a:lnTo>
                  <a:lnTo>
                    <a:pt x="3727" y="357"/>
                  </a:lnTo>
                  <a:lnTo>
                    <a:pt x="3727" y="355"/>
                  </a:lnTo>
                  <a:lnTo>
                    <a:pt x="3729" y="353"/>
                  </a:lnTo>
                  <a:close/>
                  <a:moveTo>
                    <a:pt x="3723" y="355"/>
                  </a:moveTo>
                  <a:lnTo>
                    <a:pt x="3721" y="355"/>
                  </a:lnTo>
                  <a:lnTo>
                    <a:pt x="3721" y="353"/>
                  </a:lnTo>
                  <a:lnTo>
                    <a:pt x="3721" y="351"/>
                  </a:lnTo>
                  <a:lnTo>
                    <a:pt x="3723" y="351"/>
                  </a:lnTo>
                  <a:lnTo>
                    <a:pt x="3723" y="353"/>
                  </a:lnTo>
                  <a:lnTo>
                    <a:pt x="3723" y="355"/>
                  </a:lnTo>
                  <a:close/>
                  <a:moveTo>
                    <a:pt x="3679" y="347"/>
                  </a:moveTo>
                  <a:lnTo>
                    <a:pt x="3677" y="349"/>
                  </a:lnTo>
                  <a:lnTo>
                    <a:pt x="3675" y="349"/>
                  </a:lnTo>
                  <a:lnTo>
                    <a:pt x="3673" y="351"/>
                  </a:lnTo>
                  <a:lnTo>
                    <a:pt x="3673" y="349"/>
                  </a:lnTo>
                  <a:lnTo>
                    <a:pt x="3679" y="345"/>
                  </a:lnTo>
                  <a:lnTo>
                    <a:pt x="3681" y="345"/>
                  </a:lnTo>
                  <a:lnTo>
                    <a:pt x="3684" y="345"/>
                  </a:lnTo>
                  <a:lnTo>
                    <a:pt x="3682" y="347"/>
                  </a:lnTo>
                  <a:lnTo>
                    <a:pt x="3679" y="347"/>
                  </a:lnTo>
                  <a:close/>
                  <a:moveTo>
                    <a:pt x="3646" y="338"/>
                  </a:moveTo>
                  <a:lnTo>
                    <a:pt x="3640" y="338"/>
                  </a:lnTo>
                  <a:lnTo>
                    <a:pt x="3644" y="338"/>
                  </a:lnTo>
                  <a:lnTo>
                    <a:pt x="3646" y="338"/>
                  </a:lnTo>
                  <a:close/>
                  <a:moveTo>
                    <a:pt x="3652" y="332"/>
                  </a:moveTo>
                  <a:lnTo>
                    <a:pt x="3652" y="334"/>
                  </a:lnTo>
                  <a:lnTo>
                    <a:pt x="3652" y="332"/>
                  </a:lnTo>
                  <a:lnTo>
                    <a:pt x="3654" y="332"/>
                  </a:lnTo>
                  <a:lnTo>
                    <a:pt x="3652" y="332"/>
                  </a:lnTo>
                  <a:close/>
                  <a:moveTo>
                    <a:pt x="3936" y="332"/>
                  </a:moveTo>
                  <a:lnTo>
                    <a:pt x="3936" y="334"/>
                  </a:lnTo>
                  <a:lnTo>
                    <a:pt x="3934" y="332"/>
                  </a:lnTo>
                  <a:lnTo>
                    <a:pt x="3932" y="334"/>
                  </a:lnTo>
                  <a:lnTo>
                    <a:pt x="3932" y="332"/>
                  </a:lnTo>
                  <a:lnTo>
                    <a:pt x="3934" y="332"/>
                  </a:lnTo>
                  <a:lnTo>
                    <a:pt x="3936" y="332"/>
                  </a:lnTo>
                  <a:close/>
                  <a:moveTo>
                    <a:pt x="3730" y="334"/>
                  </a:moveTo>
                  <a:lnTo>
                    <a:pt x="3727" y="332"/>
                  </a:lnTo>
                  <a:lnTo>
                    <a:pt x="3729" y="332"/>
                  </a:lnTo>
                  <a:lnTo>
                    <a:pt x="3730" y="334"/>
                  </a:lnTo>
                  <a:close/>
                  <a:moveTo>
                    <a:pt x="3656" y="328"/>
                  </a:moveTo>
                  <a:lnTo>
                    <a:pt x="3658" y="328"/>
                  </a:lnTo>
                  <a:lnTo>
                    <a:pt x="3656" y="328"/>
                  </a:lnTo>
                  <a:close/>
                  <a:moveTo>
                    <a:pt x="3740" y="328"/>
                  </a:moveTo>
                  <a:lnTo>
                    <a:pt x="3738" y="328"/>
                  </a:lnTo>
                  <a:lnTo>
                    <a:pt x="3738" y="326"/>
                  </a:lnTo>
                  <a:lnTo>
                    <a:pt x="3740" y="326"/>
                  </a:lnTo>
                  <a:lnTo>
                    <a:pt x="3740" y="328"/>
                  </a:lnTo>
                  <a:close/>
                  <a:moveTo>
                    <a:pt x="3748" y="326"/>
                  </a:moveTo>
                  <a:lnTo>
                    <a:pt x="3748" y="328"/>
                  </a:lnTo>
                  <a:lnTo>
                    <a:pt x="3746" y="326"/>
                  </a:lnTo>
                  <a:lnTo>
                    <a:pt x="3744" y="328"/>
                  </a:lnTo>
                  <a:lnTo>
                    <a:pt x="3744" y="326"/>
                  </a:lnTo>
                  <a:lnTo>
                    <a:pt x="3746" y="326"/>
                  </a:lnTo>
                  <a:lnTo>
                    <a:pt x="3748" y="326"/>
                  </a:lnTo>
                  <a:close/>
                  <a:moveTo>
                    <a:pt x="3661" y="326"/>
                  </a:moveTo>
                  <a:lnTo>
                    <a:pt x="3659" y="326"/>
                  </a:lnTo>
                  <a:lnTo>
                    <a:pt x="3661" y="326"/>
                  </a:lnTo>
                  <a:lnTo>
                    <a:pt x="3661" y="324"/>
                  </a:lnTo>
                  <a:lnTo>
                    <a:pt x="3661" y="326"/>
                  </a:lnTo>
                  <a:close/>
                  <a:moveTo>
                    <a:pt x="3734" y="326"/>
                  </a:moveTo>
                  <a:lnTo>
                    <a:pt x="3732" y="326"/>
                  </a:lnTo>
                  <a:lnTo>
                    <a:pt x="3732" y="324"/>
                  </a:lnTo>
                  <a:lnTo>
                    <a:pt x="3734" y="324"/>
                  </a:lnTo>
                  <a:lnTo>
                    <a:pt x="3734" y="322"/>
                  </a:lnTo>
                  <a:lnTo>
                    <a:pt x="3734" y="324"/>
                  </a:lnTo>
                  <a:lnTo>
                    <a:pt x="3734" y="326"/>
                  </a:lnTo>
                  <a:close/>
                  <a:moveTo>
                    <a:pt x="3807" y="317"/>
                  </a:moveTo>
                  <a:lnTo>
                    <a:pt x="3805" y="317"/>
                  </a:lnTo>
                  <a:lnTo>
                    <a:pt x="3805" y="315"/>
                  </a:lnTo>
                  <a:lnTo>
                    <a:pt x="3805" y="313"/>
                  </a:lnTo>
                  <a:lnTo>
                    <a:pt x="3803" y="313"/>
                  </a:lnTo>
                  <a:lnTo>
                    <a:pt x="3800" y="309"/>
                  </a:lnTo>
                  <a:lnTo>
                    <a:pt x="3805" y="313"/>
                  </a:lnTo>
                  <a:lnTo>
                    <a:pt x="3805" y="315"/>
                  </a:lnTo>
                  <a:lnTo>
                    <a:pt x="3807" y="315"/>
                  </a:lnTo>
                  <a:lnTo>
                    <a:pt x="3807" y="317"/>
                  </a:lnTo>
                  <a:close/>
                  <a:moveTo>
                    <a:pt x="3412" y="307"/>
                  </a:moveTo>
                  <a:lnTo>
                    <a:pt x="3412" y="309"/>
                  </a:lnTo>
                  <a:lnTo>
                    <a:pt x="3406" y="307"/>
                  </a:lnTo>
                  <a:lnTo>
                    <a:pt x="3404" y="307"/>
                  </a:lnTo>
                  <a:lnTo>
                    <a:pt x="3406" y="307"/>
                  </a:lnTo>
                  <a:lnTo>
                    <a:pt x="3406" y="305"/>
                  </a:lnTo>
                  <a:lnTo>
                    <a:pt x="3408" y="305"/>
                  </a:lnTo>
                  <a:lnTo>
                    <a:pt x="3412" y="307"/>
                  </a:lnTo>
                  <a:close/>
                  <a:moveTo>
                    <a:pt x="3932" y="305"/>
                  </a:moveTo>
                  <a:lnTo>
                    <a:pt x="3934" y="305"/>
                  </a:lnTo>
                  <a:lnTo>
                    <a:pt x="3934" y="303"/>
                  </a:lnTo>
                  <a:lnTo>
                    <a:pt x="3936" y="303"/>
                  </a:lnTo>
                  <a:lnTo>
                    <a:pt x="3936" y="305"/>
                  </a:lnTo>
                  <a:lnTo>
                    <a:pt x="3934" y="305"/>
                  </a:lnTo>
                  <a:lnTo>
                    <a:pt x="3934" y="307"/>
                  </a:lnTo>
                  <a:lnTo>
                    <a:pt x="3932" y="307"/>
                  </a:lnTo>
                  <a:lnTo>
                    <a:pt x="3930" y="307"/>
                  </a:lnTo>
                  <a:lnTo>
                    <a:pt x="3930" y="305"/>
                  </a:lnTo>
                  <a:lnTo>
                    <a:pt x="3930" y="303"/>
                  </a:lnTo>
                  <a:lnTo>
                    <a:pt x="3932" y="305"/>
                  </a:lnTo>
                  <a:close/>
                  <a:moveTo>
                    <a:pt x="3665" y="315"/>
                  </a:moveTo>
                  <a:lnTo>
                    <a:pt x="3665" y="317"/>
                  </a:lnTo>
                  <a:lnTo>
                    <a:pt x="3665" y="319"/>
                  </a:lnTo>
                  <a:lnTo>
                    <a:pt x="3663" y="320"/>
                  </a:lnTo>
                  <a:lnTo>
                    <a:pt x="3663" y="322"/>
                  </a:lnTo>
                  <a:lnTo>
                    <a:pt x="3661" y="324"/>
                  </a:lnTo>
                  <a:lnTo>
                    <a:pt x="3661" y="322"/>
                  </a:lnTo>
                  <a:lnTo>
                    <a:pt x="3661" y="320"/>
                  </a:lnTo>
                  <a:lnTo>
                    <a:pt x="3663" y="319"/>
                  </a:lnTo>
                  <a:lnTo>
                    <a:pt x="3663" y="317"/>
                  </a:lnTo>
                  <a:lnTo>
                    <a:pt x="3661" y="317"/>
                  </a:lnTo>
                  <a:lnTo>
                    <a:pt x="3659" y="320"/>
                  </a:lnTo>
                  <a:lnTo>
                    <a:pt x="3658" y="322"/>
                  </a:lnTo>
                  <a:lnTo>
                    <a:pt x="3658" y="324"/>
                  </a:lnTo>
                  <a:lnTo>
                    <a:pt x="3656" y="328"/>
                  </a:lnTo>
                  <a:lnTo>
                    <a:pt x="3654" y="330"/>
                  </a:lnTo>
                  <a:lnTo>
                    <a:pt x="3652" y="330"/>
                  </a:lnTo>
                  <a:lnTo>
                    <a:pt x="3650" y="332"/>
                  </a:lnTo>
                  <a:lnTo>
                    <a:pt x="3648" y="332"/>
                  </a:lnTo>
                  <a:lnTo>
                    <a:pt x="3650" y="332"/>
                  </a:lnTo>
                  <a:lnTo>
                    <a:pt x="3648" y="334"/>
                  </a:lnTo>
                  <a:lnTo>
                    <a:pt x="3640" y="336"/>
                  </a:lnTo>
                  <a:lnTo>
                    <a:pt x="3640" y="334"/>
                  </a:lnTo>
                  <a:lnTo>
                    <a:pt x="3638" y="336"/>
                  </a:lnTo>
                  <a:lnTo>
                    <a:pt x="3636" y="336"/>
                  </a:lnTo>
                  <a:lnTo>
                    <a:pt x="3636" y="334"/>
                  </a:lnTo>
                  <a:lnTo>
                    <a:pt x="3634" y="332"/>
                  </a:lnTo>
                  <a:lnTo>
                    <a:pt x="3634" y="330"/>
                  </a:lnTo>
                  <a:lnTo>
                    <a:pt x="3633" y="330"/>
                  </a:lnTo>
                  <a:lnTo>
                    <a:pt x="3633" y="328"/>
                  </a:lnTo>
                  <a:lnTo>
                    <a:pt x="3631" y="328"/>
                  </a:lnTo>
                  <a:lnTo>
                    <a:pt x="3633" y="326"/>
                  </a:lnTo>
                  <a:lnTo>
                    <a:pt x="3633" y="324"/>
                  </a:lnTo>
                  <a:lnTo>
                    <a:pt x="3631" y="324"/>
                  </a:lnTo>
                  <a:lnTo>
                    <a:pt x="3631" y="322"/>
                  </a:lnTo>
                  <a:lnTo>
                    <a:pt x="3633" y="322"/>
                  </a:lnTo>
                  <a:lnTo>
                    <a:pt x="3631" y="320"/>
                  </a:lnTo>
                  <a:lnTo>
                    <a:pt x="3633" y="319"/>
                  </a:lnTo>
                  <a:lnTo>
                    <a:pt x="3633" y="317"/>
                  </a:lnTo>
                  <a:lnTo>
                    <a:pt x="3633" y="315"/>
                  </a:lnTo>
                  <a:lnTo>
                    <a:pt x="3633" y="313"/>
                  </a:lnTo>
                  <a:lnTo>
                    <a:pt x="3633" y="311"/>
                  </a:lnTo>
                  <a:lnTo>
                    <a:pt x="3634" y="309"/>
                  </a:lnTo>
                  <a:lnTo>
                    <a:pt x="3634" y="307"/>
                  </a:lnTo>
                  <a:lnTo>
                    <a:pt x="3636" y="307"/>
                  </a:lnTo>
                  <a:lnTo>
                    <a:pt x="3636" y="305"/>
                  </a:lnTo>
                  <a:lnTo>
                    <a:pt x="3640" y="301"/>
                  </a:lnTo>
                  <a:lnTo>
                    <a:pt x="3642" y="301"/>
                  </a:lnTo>
                  <a:lnTo>
                    <a:pt x="3646" y="301"/>
                  </a:lnTo>
                  <a:lnTo>
                    <a:pt x="3648" y="301"/>
                  </a:lnTo>
                  <a:lnTo>
                    <a:pt x="3656" y="305"/>
                  </a:lnTo>
                  <a:lnTo>
                    <a:pt x="3659" y="311"/>
                  </a:lnTo>
                  <a:lnTo>
                    <a:pt x="3663" y="313"/>
                  </a:lnTo>
                  <a:lnTo>
                    <a:pt x="3665" y="315"/>
                  </a:lnTo>
                  <a:close/>
                  <a:moveTo>
                    <a:pt x="5432" y="299"/>
                  </a:moveTo>
                  <a:lnTo>
                    <a:pt x="5432" y="301"/>
                  </a:lnTo>
                  <a:lnTo>
                    <a:pt x="5432" y="303"/>
                  </a:lnTo>
                  <a:lnTo>
                    <a:pt x="5432" y="305"/>
                  </a:lnTo>
                  <a:lnTo>
                    <a:pt x="5432" y="307"/>
                  </a:lnTo>
                  <a:lnTo>
                    <a:pt x="5432" y="309"/>
                  </a:lnTo>
                  <a:lnTo>
                    <a:pt x="5432" y="311"/>
                  </a:lnTo>
                  <a:lnTo>
                    <a:pt x="5432" y="313"/>
                  </a:lnTo>
                  <a:lnTo>
                    <a:pt x="5432" y="315"/>
                  </a:lnTo>
                  <a:lnTo>
                    <a:pt x="5432" y="317"/>
                  </a:lnTo>
                  <a:lnTo>
                    <a:pt x="5432" y="319"/>
                  </a:lnTo>
                  <a:lnTo>
                    <a:pt x="5434" y="320"/>
                  </a:lnTo>
                  <a:lnTo>
                    <a:pt x="5434" y="322"/>
                  </a:lnTo>
                  <a:lnTo>
                    <a:pt x="5434" y="324"/>
                  </a:lnTo>
                  <a:lnTo>
                    <a:pt x="5434" y="326"/>
                  </a:lnTo>
                  <a:lnTo>
                    <a:pt x="5434" y="328"/>
                  </a:lnTo>
                  <a:lnTo>
                    <a:pt x="5434" y="326"/>
                  </a:lnTo>
                  <a:lnTo>
                    <a:pt x="5434" y="324"/>
                  </a:lnTo>
                  <a:lnTo>
                    <a:pt x="5434" y="322"/>
                  </a:lnTo>
                  <a:lnTo>
                    <a:pt x="5432" y="322"/>
                  </a:lnTo>
                  <a:lnTo>
                    <a:pt x="5432" y="320"/>
                  </a:lnTo>
                  <a:lnTo>
                    <a:pt x="5428" y="320"/>
                  </a:lnTo>
                  <a:lnTo>
                    <a:pt x="5428" y="319"/>
                  </a:lnTo>
                  <a:lnTo>
                    <a:pt x="5428" y="317"/>
                  </a:lnTo>
                  <a:lnTo>
                    <a:pt x="5428" y="315"/>
                  </a:lnTo>
                  <a:lnTo>
                    <a:pt x="5428" y="313"/>
                  </a:lnTo>
                  <a:lnTo>
                    <a:pt x="5428" y="311"/>
                  </a:lnTo>
                  <a:lnTo>
                    <a:pt x="5430" y="309"/>
                  </a:lnTo>
                  <a:lnTo>
                    <a:pt x="5428" y="307"/>
                  </a:lnTo>
                  <a:lnTo>
                    <a:pt x="5428" y="305"/>
                  </a:lnTo>
                  <a:lnTo>
                    <a:pt x="5428" y="303"/>
                  </a:lnTo>
                  <a:lnTo>
                    <a:pt x="5428" y="301"/>
                  </a:lnTo>
                  <a:lnTo>
                    <a:pt x="5430" y="299"/>
                  </a:lnTo>
                  <a:lnTo>
                    <a:pt x="5432" y="299"/>
                  </a:lnTo>
                  <a:close/>
                  <a:moveTo>
                    <a:pt x="3934" y="305"/>
                  </a:moveTo>
                  <a:lnTo>
                    <a:pt x="3932" y="303"/>
                  </a:lnTo>
                  <a:lnTo>
                    <a:pt x="3930" y="303"/>
                  </a:lnTo>
                  <a:lnTo>
                    <a:pt x="3930" y="301"/>
                  </a:lnTo>
                  <a:lnTo>
                    <a:pt x="3932" y="299"/>
                  </a:lnTo>
                  <a:lnTo>
                    <a:pt x="3934" y="297"/>
                  </a:lnTo>
                  <a:lnTo>
                    <a:pt x="3936" y="297"/>
                  </a:lnTo>
                  <a:lnTo>
                    <a:pt x="3936" y="299"/>
                  </a:lnTo>
                  <a:lnTo>
                    <a:pt x="3936" y="301"/>
                  </a:lnTo>
                  <a:lnTo>
                    <a:pt x="3936" y="303"/>
                  </a:lnTo>
                  <a:lnTo>
                    <a:pt x="3934" y="303"/>
                  </a:lnTo>
                  <a:lnTo>
                    <a:pt x="3934" y="305"/>
                  </a:lnTo>
                  <a:close/>
                  <a:moveTo>
                    <a:pt x="5434" y="305"/>
                  </a:moveTo>
                  <a:lnTo>
                    <a:pt x="5432" y="305"/>
                  </a:lnTo>
                  <a:lnTo>
                    <a:pt x="5434" y="303"/>
                  </a:lnTo>
                  <a:lnTo>
                    <a:pt x="5434" y="301"/>
                  </a:lnTo>
                  <a:lnTo>
                    <a:pt x="5434" y="299"/>
                  </a:lnTo>
                  <a:lnTo>
                    <a:pt x="5432" y="297"/>
                  </a:lnTo>
                  <a:lnTo>
                    <a:pt x="5434" y="297"/>
                  </a:lnTo>
                  <a:lnTo>
                    <a:pt x="5434" y="295"/>
                  </a:lnTo>
                  <a:lnTo>
                    <a:pt x="5435" y="295"/>
                  </a:lnTo>
                  <a:lnTo>
                    <a:pt x="5435" y="297"/>
                  </a:lnTo>
                  <a:lnTo>
                    <a:pt x="5435" y="299"/>
                  </a:lnTo>
                  <a:lnTo>
                    <a:pt x="5435" y="301"/>
                  </a:lnTo>
                  <a:lnTo>
                    <a:pt x="5435" y="303"/>
                  </a:lnTo>
                  <a:lnTo>
                    <a:pt x="5435" y="305"/>
                  </a:lnTo>
                  <a:lnTo>
                    <a:pt x="5434" y="305"/>
                  </a:lnTo>
                  <a:close/>
                  <a:moveTo>
                    <a:pt x="5439" y="299"/>
                  </a:moveTo>
                  <a:lnTo>
                    <a:pt x="5437" y="299"/>
                  </a:lnTo>
                  <a:lnTo>
                    <a:pt x="5437" y="297"/>
                  </a:lnTo>
                  <a:lnTo>
                    <a:pt x="5437" y="295"/>
                  </a:lnTo>
                  <a:lnTo>
                    <a:pt x="5439" y="294"/>
                  </a:lnTo>
                  <a:lnTo>
                    <a:pt x="5441" y="294"/>
                  </a:lnTo>
                  <a:lnTo>
                    <a:pt x="5441" y="295"/>
                  </a:lnTo>
                  <a:lnTo>
                    <a:pt x="5439" y="295"/>
                  </a:lnTo>
                  <a:lnTo>
                    <a:pt x="5441" y="297"/>
                  </a:lnTo>
                  <a:lnTo>
                    <a:pt x="5439" y="299"/>
                  </a:lnTo>
                  <a:close/>
                  <a:moveTo>
                    <a:pt x="5574" y="288"/>
                  </a:moveTo>
                  <a:lnTo>
                    <a:pt x="5574" y="290"/>
                  </a:lnTo>
                  <a:lnTo>
                    <a:pt x="5572" y="292"/>
                  </a:lnTo>
                  <a:lnTo>
                    <a:pt x="5572" y="294"/>
                  </a:lnTo>
                  <a:lnTo>
                    <a:pt x="5570" y="292"/>
                  </a:lnTo>
                  <a:lnTo>
                    <a:pt x="5568" y="292"/>
                  </a:lnTo>
                  <a:lnTo>
                    <a:pt x="5570" y="290"/>
                  </a:lnTo>
                  <a:lnTo>
                    <a:pt x="5572" y="288"/>
                  </a:lnTo>
                  <a:lnTo>
                    <a:pt x="5574" y="288"/>
                  </a:lnTo>
                  <a:close/>
                  <a:moveTo>
                    <a:pt x="5560" y="290"/>
                  </a:moveTo>
                  <a:lnTo>
                    <a:pt x="5558" y="290"/>
                  </a:lnTo>
                  <a:lnTo>
                    <a:pt x="5558" y="292"/>
                  </a:lnTo>
                  <a:lnTo>
                    <a:pt x="5558" y="294"/>
                  </a:lnTo>
                  <a:lnTo>
                    <a:pt x="5558" y="295"/>
                  </a:lnTo>
                  <a:lnTo>
                    <a:pt x="5556" y="297"/>
                  </a:lnTo>
                  <a:lnTo>
                    <a:pt x="5555" y="297"/>
                  </a:lnTo>
                  <a:lnTo>
                    <a:pt x="5551" y="297"/>
                  </a:lnTo>
                  <a:lnTo>
                    <a:pt x="5545" y="295"/>
                  </a:lnTo>
                  <a:lnTo>
                    <a:pt x="5541" y="292"/>
                  </a:lnTo>
                  <a:lnTo>
                    <a:pt x="5539" y="292"/>
                  </a:lnTo>
                  <a:lnTo>
                    <a:pt x="5539" y="290"/>
                  </a:lnTo>
                  <a:lnTo>
                    <a:pt x="5537" y="288"/>
                  </a:lnTo>
                  <a:lnTo>
                    <a:pt x="5535" y="288"/>
                  </a:lnTo>
                  <a:lnTo>
                    <a:pt x="5533" y="288"/>
                  </a:lnTo>
                  <a:lnTo>
                    <a:pt x="5533" y="286"/>
                  </a:lnTo>
                  <a:lnTo>
                    <a:pt x="5533" y="284"/>
                  </a:lnTo>
                  <a:lnTo>
                    <a:pt x="5535" y="284"/>
                  </a:lnTo>
                  <a:lnTo>
                    <a:pt x="5537" y="280"/>
                  </a:lnTo>
                  <a:lnTo>
                    <a:pt x="5541" y="278"/>
                  </a:lnTo>
                  <a:lnTo>
                    <a:pt x="5541" y="276"/>
                  </a:lnTo>
                  <a:lnTo>
                    <a:pt x="5547" y="278"/>
                  </a:lnTo>
                  <a:lnTo>
                    <a:pt x="5549" y="280"/>
                  </a:lnTo>
                  <a:lnTo>
                    <a:pt x="5551" y="280"/>
                  </a:lnTo>
                  <a:lnTo>
                    <a:pt x="5556" y="282"/>
                  </a:lnTo>
                  <a:lnTo>
                    <a:pt x="5558" y="284"/>
                  </a:lnTo>
                  <a:lnTo>
                    <a:pt x="5560" y="284"/>
                  </a:lnTo>
                  <a:lnTo>
                    <a:pt x="5560" y="286"/>
                  </a:lnTo>
                  <a:lnTo>
                    <a:pt x="5560" y="288"/>
                  </a:lnTo>
                  <a:lnTo>
                    <a:pt x="5560" y="290"/>
                  </a:lnTo>
                  <a:close/>
                  <a:moveTo>
                    <a:pt x="3809" y="261"/>
                  </a:moveTo>
                  <a:lnTo>
                    <a:pt x="3809" y="265"/>
                  </a:lnTo>
                  <a:lnTo>
                    <a:pt x="3811" y="265"/>
                  </a:lnTo>
                  <a:lnTo>
                    <a:pt x="3811" y="267"/>
                  </a:lnTo>
                  <a:lnTo>
                    <a:pt x="3811" y="269"/>
                  </a:lnTo>
                  <a:lnTo>
                    <a:pt x="3813" y="269"/>
                  </a:lnTo>
                  <a:lnTo>
                    <a:pt x="3815" y="271"/>
                  </a:lnTo>
                  <a:lnTo>
                    <a:pt x="3815" y="272"/>
                  </a:lnTo>
                  <a:lnTo>
                    <a:pt x="3817" y="272"/>
                  </a:lnTo>
                  <a:lnTo>
                    <a:pt x="3817" y="274"/>
                  </a:lnTo>
                  <a:lnTo>
                    <a:pt x="3819" y="274"/>
                  </a:lnTo>
                  <a:lnTo>
                    <a:pt x="3819" y="272"/>
                  </a:lnTo>
                  <a:lnTo>
                    <a:pt x="3819" y="274"/>
                  </a:lnTo>
                  <a:lnTo>
                    <a:pt x="3821" y="274"/>
                  </a:lnTo>
                  <a:lnTo>
                    <a:pt x="3825" y="280"/>
                  </a:lnTo>
                  <a:lnTo>
                    <a:pt x="3826" y="280"/>
                  </a:lnTo>
                  <a:lnTo>
                    <a:pt x="3826" y="282"/>
                  </a:lnTo>
                  <a:lnTo>
                    <a:pt x="3826" y="284"/>
                  </a:lnTo>
                  <a:lnTo>
                    <a:pt x="3826" y="286"/>
                  </a:lnTo>
                  <a:lnTo>
                    <a:pt x="3828" y="286"/>
                  </a:lnTo>
                  <a:lnTo>
                    <a:pt x="3828" y="288"/>
                  </a:lnTo>
                  <a:lnTo>
                    <a:pt x="3826" y="288"/>
                  </a:lnTo>
                  <a:lnTo>
                    <a:pt x="3826" y="290"/>
                  </a:lnTo>
                  <a:lnTo>
                    <a:pt x="3826" y="292"/>
                  </a:lnTo>
                  <a:lnTo>
                    <a:pt x="3825" y="290"/>
                  </a:lnTo>
                  <a:lnTo>
                    <a:pt x="3825" y="292"/>
                  </a:lnTo>
                  <a:lnTo>
                    <a:pt x="3823" y="292"/>
                  </a:lnTo>
                  <a:lnTo>
                    <a:pt x="3823" y="294"/>
                  </a:lnTo>
                  <a:lnTo>
                    <a:pt x="3821" y="292"/>
                  </a:lnTo>
                  <a:lnTo>
                    <a:pt x="3819" y="292"/>
                  </a:lnTo>
                  <a:lnTo>
                    <a:pt x="3817" y="294"/>
                  </a:lnTo>
                  <a:lnTo>
                    <a:pt x="3819" y="294"/>
                  </a:lnTo>
                  <a:lnTo>
                    <a:pt x="3817" y="294"/>
                  </a:lnTo>
                  <a:lnTo>
                    <a:pt x="3817" y="292"/>
                  </a:lnTo>
                  <a:lnTo>
                    <a:pt x="3815" y="292"/>
                  </a:lnTo>
                  <a:lnTo>
                    <a:pt x="3811" y="292"/>
                  </a:lnTo>
                  <a:lnTo>
                    <a:pt x="3813" y="290"/>
                  </a:lnTo>
                  <a:lnTo>
                    <a:pt x="3811" y="290"/>
                  </a:lnTo>
                  <a:lnTo>
                    <a:pt x="3811" y="288"/>
                  </a:lnTo>
                  <a:lnTo>
                    <a:pt x="3813" y="288"/>
                  </a:lnTo>
                  <a:lnTo>
                    <a:pt x="3813" y="286"/>
                  </a:lnTo>
                  <a:lnTo>
                    <a:pt x="3811" y="284"/>
                  </a:lnTo>
                  <a:lnTo>
                    <a:pt x="3809" y="284"/>
                  </a:lnTo>
                  <a:lnTo>
                    <a:pt x="3807" y="284"/>
                  </a:lnTo>
                  <a:lnTo>
                    <a:pt x="3807" y="282"/>
                  </a:lnTo>
                  <a:lnTo>
                    <a:pt x="3805" y="282"/>
                  </a:lnTo>
                  <a:lnTo>
                    <a:pt x="3802" y="280"/>
                  </a:lnTo>
                  <a:lnTo>
                    <a:pt x="3802" y="282"/>
                  </a:lnTo>
                  <a:lnTo>
                    <a:pt x="3803" y="282"/>
                  </a:lnTo>
                  <a:lnTo>
                    <a:pt x="3805" y="284"/>
                  </a:lnTo>
                  <a:lnTo>
                    <a:pt x="3803" y="284"/>
                  </a:lnTo>
                  <a:lnTo>
                    <a:pt x="3802" y="284"/>
                  </a:lnTo>
                  <a:lnTo>
                    <a:pt x="3802" y="282"/>
                  </a:lnTo>
                  <a:lnTo>
                    <a:pt x="3798" y="278"/>
                  </a:lnTo>
                  <a:lnTo>
                    <a:pt x="3796" y="274"/>
                  </a:lnTo>
                  <a:lnTo>
                    <a:pt x="3798" y="272"/>
                  </a:lnTo>
                  <a:lnTo>
                    <a:pt x="3796" y="272"/>
                  </a:lnTo>
                  <a:lnTo>
                    <a:pt x="3798" y="272"/>
                  </a:lnTo>
                  <a:lnTo>
                    <a:pt x="3798" y="271"/>
                  </a:lnTo>
                  <a:lnTo>
                    <a:pt x="3796" y="271"/>
                  </a:lnTo>
                  <a:lnTo>
                    <a:pt x="3796" y="269"/>
                  </a:lnTo>
                  <a:lnTo>
                    <a:pt x="3796" y="271"/>
                  </a:lnTo>
                  <a:lnTo>
                    <a:pt x="3796" y="269"/>
                  </a:lnTo>
                  <a:lnTo>
                    <a:pt x="3794" y="269"/>
                  </a:lnTo>
                  <a:lnTo>
                    <a:pt x="3796" y="269"/>
                  </a:lnTo>
                  <a:lnTo>
                    <a:pt x="3796" y="267"/>
                  </a:lnTo>
                  <a:lnTo>
                    <a:pt x="3794" y="267"/>
                  </a:lnTo>
                  <a:lnTo>
                    <a:pt x="3794" y="265"/>
                  </a:lnTo>
                  <a:lnTo>
                    <a:pt x="3800" y="269"/>
                  </a:lnTo>
                  <a:lnTo>
                    <a:pt x="3800" y="267"/>
                  </a:lnTo>
                  <a:lnTo>
                    <a:pt x="3798" y="265"/>
                  </a:lnTo>
                  <a:lnTo>
                    <a:pt x="3796" y="263"/>
                  </a:lnTo>
                  <a:lnTo>
                    <a:pt x="3796" y="261"/>
                  </a:lnTo>
                  <a:lnTo>
                    <a:pt x="3796" y="263"/>
                  </a:lnTo>
                  <a:lnTo>
                    <a:pt x="3798" y="263"/>
                  </a:lnTo>
                  <a:lnTo>
                    <a:pt x="3798" y="261"/>
                  </a:lnTo>
                  <a:lnTo>
                    <a:pt x="3800" y="261"/>
                  </a:lnTo>
                  <a:lnTo>
                    <a:pt x="3800" y="259"/>
                  </a:lnTo>
                  <a:lnTo>
                    <a:pt x="3800" y="257"/>
                  </a:lnTo>
                  <a:lnTo>
                    <a:pt x="3802" y="257"/>
                  </a:lnTo>
                  <a:lnTo>
                    <a:pt x="3803" y="255"/>
                  </a:lnTo>
                  <a:lnTo>
                    <a:pt x="3803" y="257"/>
                  </a:lnTo>
                  <a:lnTo>
                    <a:pt x="3805" y="257"/>
                  </a:lnTo>
                  <a:lnTo>
                    <a:pt x="3807" y="261"/>
                  </a:lnTo>
                  <a:lnTo>
                    <a:pt x="3809" y="261"/>
                  </a:lnTo>
                  <a:close/>
                  <a:moveTo>
                    <a:pt x="3928" y="261"/>
                  </a:moveTo>
                  <a:lnTo>
                    <a:pt x="3926" y="259"/>
                  </a:lnTo>
                  <a:lnTo>
                    <a:pt x="3924" y="257"/>
                  </a:lnTo>
                  <a:lnTo>
                    <a:pt x="3924" y="255"/>
                  </a:lnTo>
                  <a:lnTo>
                    <a:pt x="3924" y="253"/>
                  </a:lnTo>
                  <a:lnTo>
                    <a:pt x="3924" y="255"/>
                  </a:lnTo>
                  <a:lnTo>
                    <a:pt x="3926" y="255"/>
                  </a:lnTo>
                  <a:lnTo>
                    <a:pt x="3926" y="257"/>
                  </a:lnTo>
                  <a:lnTo>
                    <a:pt x="3928" y="259"/>
                  </a:lnTo>
                  <a:lnTo>
                    <a:pt x="3928" y="261"/>
                  </a:lnTo>
                  <a:close/>
                  <a:moveTo>
                    <a:pt x="3771" y="251"/>
                  </a:moveTo>
                  <a:lnTo>
                    <a:pt x="3773" y="251"/>
                  </a:lnTo>
                  <a:lnTo>
                    <a:pt x="3775" y="253"/>
                  </a:lnTo>
                  <a:lnTo>
                    <a:pt x="3773" y="253"/>
                  </a:lnTo>
                  <a:lnTo>
                    <a:pt x="3773" y="255"/>
                  </a:lnTo>
                  <a:lnTo>
                    <a:pt x="3771" y="253"/>
                  </a:lnTo>
                  <a:lnTo>
                    <a:pt x="3769" y="251"/>
                  </a:lnTo>
                  <a:lnTo>
                    <a:pt x="3771" y="251"/>
                  </a:lnTo>
                  <a:lnTo>
                    <a:pt x="3769" y="251"/>
                  </a:lnTo>
                  <a:lnTo>
                    <a:pt x="3769" y="249"/>
                  </a:lnTo>
                  <a:lnTo>
                    <a:pt x="3771" y="251"/>
                  </a:lnTo>
                  <a:close/>
                  <a:moveTo>
                    <a:pt x="5449" y="246"/>
                  </a:moveTo>
                  <a:lnTo>
                    <a:pt x="5449" y="248"/>
                  </a:lnTo>
                  <a:lnTo>
                    <a:pt x="5447" y="248"/>
                  </a:lnTo>
                  <a:lnTo>
                    <a:pt x="5445" y="248"/>
                  </a:lnTo>
                  <a:lnTo>
                    <a:pt x="5447" y="248"/>
                  </a:lnTo>
                  <a:lnTo>
                    <a:pt x="5447" y="246"/>
                  </a:lnTo>
                  <a:lnTo>
                    <a:pt x="5449" y="246"/>
                  </a:lnTo>
                  <a:close/>
                  <a:moveTo>
                    <a:pt x="3924" y="255"/>
                  </a:moveTo>
                  <a:lnTo>
                    <a:pt x="3922" y="255"/>
                  </a:lnTo>
                  <a:lnTo>
                    <a:pt x="3922" y="253"/>
                  </a:lnTo>
                  <a:lnTo>
                    <a:pt x="3921" y="251"/>
                  </a:lnTo>
                  <a:lnTo>
                    <a:pt x="3921" y="249"/>
                  </a:lnTo>
                  <a:lnTo>
                    <a:pt x="3921" y="248"/>
                  </a:lnTo>
                  <a:lnTo>
                    <a:pt x="3921" y="246"/>
                  </a:lnTo>
                  <a:lnTo>
                    <a:pt x="3921" y="244"/>
                  </a:lnTo>
                  <a:lnTo>
                    <a:pt x="3921" y="242"/>
                  </a:lnTo>
                  <a:lnTo>
                    <a:pt x="3921" y="240"/>
                  </a:lnTo>
                  <a:lnTo>
                    <a:pt x="3922" y="242"/>
                  </a:lnTo>
                  <a:lnTo>
                    <a:pt x="3922" y="244"/>
                  </a:lnTo>
                  <a:lnTo>
                    <a:pt x="3922" y="246"/>
                  </a:lnTo>
                  <a:lnTo>
                    <a:pt x="3922" y="248"/>
                  </a:lnTo>
                  <a:lnTo>
                    <a:pt x="3922" y="249"/>
                  </a:lnTo>
                  <a:lnTo>
                    <a:pt x="3922" y="251"/>
                  </a:lnTo>
                  <a:lnTo>
                    <a:pt x="3922" y="253"/>
                  </a:lnTo>
                  <a:lnTo>
                    <a:pt x="3924" y="253"/>
                  </a:lnTo>
                  <a:lnTo>
                    <a:pt x="3924" y="255"/>
                  </a:lnTo>
                  <a:close/>
                  <a:moveTo>
                    <a:pt x="4187" y="261"/>
                  </a:moveTo>
                  <a:lnTo>
                    <a:pt x="4186" y="261"/>
                  </a:lnTo>
                  <a:lnTo>
                    <a:pt x="4187" y="259"/>
                  </a:lnTo>
                  <a:lnTo>
                    <a:pt x="4187" y="257"/>
                  </a:lnTo>
                  <a:lnTo>
                    <a:pt x="4187" y="255"/>
                  </a:lnTo>
                  <a:lnTo>
                    <a:pt x="4187" y="253"/>
                  </a:lnTo>
                  <a:lnTo>
                    <a:pt x="4187" y="251"/>
                  </a:lnTo>
                  <a:lnTo>
                    <a:pt x="4187" y="249"/>
                  </a:lnTo>
                  <a:lnTo>
                    <a:pt x="4187" y="248"/>
                  </a:lnTo>
                  <a:lnTo>
                    <a:pt x="4187" y="246"/>
                  </a:lnTo>
                  <a:lnTo>
                    <a:pt x="4189" y="244"/>
                  </a:lnTo>
                  <a:lnTo>
                    <a:pt x="4189" y="242"/>
                  </a:lnTo>
                  <a:lnTo>
                    <a:pt x="4189" y="240"/>
                  </a:lnTo>
                  <a:lnTo>
                    <a:pt x="4191" y="242"/>
                  </a:lnTo>
                  <a:lnTo>
                    <a:pt x="4193" y="244"/>
                  </a:lnTo>
                  <a:lnTo>
                    <a:pt x="4191" y="246"/>
                  </a:lnTo>
                  <a:lnTo>
                    <a:pt x="4191" y="248"/>
                  </a:lnTo>
                  <a:lnTo>
                    <a:pt x="4189" y="248"/>
                  </a:lnTo>
                  <a:lnTo>
                    <a:pt x="4189" y="249"/>
                  </a:lnTo>
                  <a:lnTo>
                    <a:pt x="4189" y="253"/>
                  </a:lnTo>
                  <a:lnTo>
                    <a:pt x="4189" y="255"/>
                  </a:lnTo>
                  <a:lnTo>
                    <a:pt x="4189" y="257"/>
                  </a:lnTo>
                  <a:lnTo>
                    <a:pt x="4189" y="259"/>
                  </a:lnTo>
                  <a:lnTo>
                    <a:pt x="4187" y="261"/>
                  </a:lnTo>
                  <a:close/>
                  <a:moveTo>
                    <a:pt x="5435" y="240"/>
                  </a:moveTo>
                  <a:lnTo>
                    <a:pt x="5437" y="240"/>
                  </a:lnTo>
                  <a:lnTo>
                    <a:pt x="5437" y="242"/>
                  </a:lnTo>
                  <a:lnTo>
                    <a:pt x="5435" y="242"/>
                  </a:lnTo>
                  <a:lnTo>
                    <a:pt x="5435" y="240"/>
                  </a:lnTo>
                  <a:lnTo>
                    <a:pt x="5434" y="240"/>
                  </a:lnTo>
                  <a:lnTo>
                    <a:pt x="5434" y="238"/>
                  </a:lnTo>
                  <a:lnTo>
                    <a:pt x="5435" y="238"/>
                  </a:lnTo>
                  <a:lnTo>
                    <a:pt x="5435" y="240"/>
                  </a:lnTo>
                  <a:close/>
                  <a:moveTo>
                    <a:pt x="5422" y="236"/>
                  </a:moveTo>
                  <a:lnTo>
                    <a:pt x="5422" y="238"/>
                  </a:lnTo>
                  <a:lnTo>
                    <a:pt x="5422" y="240"/>
                  </a:lnTo>
                  <a:lnTo>
                    <a:pt x="5420" y="240"/>
                  </a:lnTo>
                  <a:lnTo>
                    <a:pt x="5418" y="240"/>
                  </a:lnTo>
                  <a:lnTo>
                    <a:pt x="5418" y="238"/>
                  </a:lnTo>
                  <a:lnTo>
                    <a:pt x="5418" y="236"/>
                  </a:lnTo>
                  <a:lnTo>
                    <a:pt x="5416" y="234"/>
                  </a:lnTo>
                  <a:lnTo>
                    <a:pt x="5418" y="234"/>
                  </a:lnTo>
                  <a:lnTo>
                    <a:pt x="5420" y="234"/>
                  </a:lnTo>
                  <a:lnTo>
                    <a:pt x="5422" y="236"/>
                  </a:lnTo>
                  <a:close/>
                  <a:moveTo>
                    <a:pt x="3922" y="240"/>
                  </a:moveTo>
                  <a:lnTo>
                    <a:pt x="3921" y="240"/>
                  </a:lnTo>
                  <a:lnTo>
                    <a:pt x="3921" y="238"/>
                  </a:lnTo>
                  <a:lnTo>
                    <a:pt x="3922" y="236"/>
                  </a:lnTo>
                  <a:lnTo>
                    <a:pt x="3922" y="234"/>
                  </a:lnTo>
                  <a:lnTo>
                    <a:pt x="3924" y="230"/>
                  </a:lnTo>
                  <a:lnTo>
                    <a:pt x="3924" y="232"/>
                  </a:lnTo>
                  <a:lnTo>
                    <a:pt x="3924" y="234"/>
                  </a:lnTo>
                  <a:lnTo>
                    <a:pt x="3924" y="236"/>
                  </a:lnTo>
                  <a:lnTo>
                    <a:pt x="3922" y="236"/>
                  </a:lnTo>
                  <a:lnTo>
                    <a:pt x="3922" y="238"/>
                  </a:lnTo>
                  <a:lnTo>
                    <a:pt x="3922" y="240"/>
                  </a:lnTo>
                  <a:close/>
                  <a:moveTo>
                    <a:pt x="3711" y="213"/>
                  </a:moveTo>
                  <a:lnTo>
                    <a:pt x="3713" y="217"/>
                  </a:lnTo>
                  <a:lnTo>
                    <a:pt x="3711" y="215"/>
                  </a:lnTo>
                  <a:lnTo>
                    <a:pt x="3711" y="213"/>
                  </a:lnTo>
                  <a:lnTo>
                    <a:pt x="3709" y="213"/>
                  </a:lnTo>
                  <a:lnTo>
                    <a:pt x="3711" y="213"/>
                  </a:lnTo>
                  <a:close/>
                  <a:moveTo>
                    <a:pt x="3704" y="211"/>
                  </a:moveTo>
                  <a:lnTo>
                    <a:pt x="3706" y="211"/>
                  </a:lnTo>
                  <a:lnTo>
                    <a:pt x="3706" y="213"/>
                  </a:lnTo>
                  <a:lnTo>
                    <a:pt x="3707" y="215"/>
                  </a:lnTo>
                  <a:lnTo>
                    <a:pt x="3707" y="217"/>
                  </a:lnTo>
                  <a:lnTo>
                    <a:pt x="3706" y="215"/>
                  </a:lnTo>
                  <a:lnTo>
                    <a:pt x="3706" y="213"/>
                  </a:lnTo>
                  <a:lnTo>
                    <a:pt x="3704" y="213"/>
                  </a:lnTo>
                  <a:lnTo>
                    <a:pt x="3704" y="211"/>
                  </a:lnTo>
                  <a:lnTo>
                    <a:pt x="3704" y="213"/>
                  </a:lnTo>
                  <a:lnTo>
                    <a:pt x="3706" y="213"/>
                  </a:lnTo>
                  <a:lnTo>
                    <a:pt x="3706" y="215"/>
                  </a:lnTo>
                  <a:lnTo>
                    <a:pt x="3704" y="215"/>
                  </a:lnTo>
                  <a:lnTo>
                    <a:pt x="3709" y="219"/>
                  </a:lnTo>
                  <a:lnTo>
                    <a:pt x="3709" y="217"/>
                  </a:lnTo>
                  <a:lnTo>
                    <a:pt x="3711" y="219"/>
                  </a:lnTo>
                  <a:lnTo>
                    <a:pt x="3711" y="221"/>
                  </a:lnTo>
                  <a:lnTo>
                    <a:pt x="3711" y="223"/>
                  </a:lnTo>
                  <a:lnTo>
                    <a:pt x="3709" y="224"/>
                  </a:lnTo>
                  <a:lnTo>
                    <a:pt x="3709" y="226"/>
                  </a:lnTo>
                  <a:lnTo>
                    <a:pt x="3707" y="226"/>
                  </a:lnTo>
                  <a:lnTo>
                    <a:pt x="3707" y="228"/>
                  </a:lnTo>
                  <a:lnTo>
                    <a:pt x="3709" y="230"/>
                  </a:lnTo>
                  <a:lnTo>
                    <a:pt x="3709" y="232"/>
                  </a:lnTo>
                  <a:lnTo>
                    <a:pt x="3707" y="232"/>
                  </a:lnTo>
                  <a:lnTo>
                    <a:pt x="3707" y="230"/>
                  </a:lnTo>
                  <a:lnTo>
                    <a:pt x="3707" y="228"/>
                  </a:lnTo>
                  <a:lnTo>
                    <a:pt x="3704" y="226"/>
                  </a:lnTo>
                  <a:lnTo>
                    <a:pt x="3704" y="224"/>
                  </a:lnTo>
                  <a:lnTo>
                    <a:pt x="3704" y="223"/>
                  </a:lnTo>
                  <a:lnTo>
                    <a:pt x="3702" y="221"/>
                  </a:lnTo>
                  <a:lnTo>
                    <a:pt x="3702" y="219"/>
                  </a:lnTo>
                  <a:lnTo>
                    <a:pt x="3700" y="219"/>
                  </a:lnTo>
                  <a:lnTo>
                    <a:pt x="3698" y="219"/>
                  </a:lnTo>
                  <a:lnTo>
                    <a:pt x="3696" y="217"/>
                  </a:lnTo>
                  <a:lnTo>
                    <a:pt x="3696" y="215"/>
                  </a:lnTo>
                  <a:lnTo>
                    <a:pt x="3696" y="213"/>
                  </a:lnTo>
                  <a:lnTo>
                    <a:pt x="3698" y="213"/>
                  </a:lnTo>
                  <a:lnTo>
                    <a:pt x="3698" y="211"/>
                  </a:lnTo>
                  <a:lnTo>
                    <a:pt x="3700" y="213"/>
                  </a:lnTo>
                  <a:lnTo>
                    <a:pt x="3700" y="211"/>
                  </a:lnTo>
                  <a:lnTo>
                    <a:pt x="3702" y="211"/>
                  </a:lnTo>
                  <a:lnTo>
                    <a:pt x="3702" y="213"/>
                  </a:lnTo>
                  <a:lnTo>
                    <a:pt x="3704" y="213"/>
                  </a:lnTo>
                  <a:lnTo>
                    <a:pt x="3702" y="211"/>
                  </a:lnTo>
                  <a:lnTo>
                    <a:pt x="3704" y="211"/>
                  </a:lnTo>
                  <a:close/>
                  <a:moveTo>
                    <a:pt x="67" y="211"/>
                  </a:moveTo>
                  <a:lnTo>
                    <a:pt x="69" y="211"/>
                  </a:lnTo>
                  <a:lnTo>
                    <a:pt x="71" y="211"/>
                  </a:lnTo>
                  <a:lnTo>
                    <a:pt x="71" y="213"/>
                  </a:lnTo>
                  <a:lnTo>
                    <a:pt x="69" y="213"/>
                  </a:lnTo>
                  <a:lnTo>
                    <a:pt x="69" y="211"/>
                  </a:lnTo>
                  <a:lnTo>
                    <a:pt x="67" y="211"/>
                  </a:lnTo>
                  <a:close/>
                  <a:moveTo>
                    <a:pt x="5057" y="201"/>
                  </a:moveTo>
                  <a:lnTo>
                    <a:pt x="5059" y="203"/>
                  </a:lnTo>
                  <a:lnTo>
                    <a:pt x="5059" y="205"/>
                  </a:lnTo>
                  <a:lnTo>
                    <a:pt x="5057" y="209"/>
                  </a:lnTo>
                  <a:lnTo>
                    <a:pt x="5055" y="209"/>
                  </a:lnTo>
                  <a:lnTo>
                    <a:pt x="5053" y="209"/>
                  </a:lnTo>
                  <a:lnTo>
                    <a:pt x="5053" y="207"/>
                  </a:lnTo>
                  <a:lnTo>
                    <a:pt x="5051" y="207"/>
                  </a:lnTo>
                  <a:lnTo>
                    <a:pt x="5050" y="205"/>
                  </a:lnTo>
                  <a:lnTo>
                    <a:pt x="5048" y="207"/>
                  </a:lnTo>
                  <a:lnTo>
                    <a:pt x="5050" y="207"/>
                  </a:lnTo>
                  <a:lnTo>
                    <a:pt x="5051" y="207"/>
                  </a:lnTo>
                  <a:lnTo>
                    <a:pt x="5051" y="209"/>
                  </a:lnTo>
                  <a:lnTo>
                    <a:pt x="5050" y="209"/>
                  </a:lnTo>
                  <a:lnTo>
                    <a:pt x="5046" y="205"/>
                  </a:lnTo>
                  <a:lnTo>
                    <a:pt x="5044" y="205"/>
                  </a:lnTo>
                  <a:lnTo>
                    <a:pt x="5044" y="203"/>
                  </a:lnTo>
                  <a:lnTo>
                    <a:pt x="5046" y="203"/>
                  </a:lnTo>
                  <a:lnTo>
                    <a:pt x="5048" y="201"/>
                  </a:lnTo>
                  <a:lnTo>
                    <a:pt x="5051" y="201"/>
                  </a:lnTo>
                  <a:lnTo>
                    <a:pt x="5053" y="201"/>
                  </a:lnTo>
                  <a:lnTo>
                    <a:pt x="5055" y="201"/>
                  </a:lnTo>
                  <a:lnTo>
                    <a:pt x="5057" y="201"/>
                  </a:lnTo>
                  <a:close/>
                  <a:moveTo>
                    <a:pt x="4101" y="165"/>
                  </a:moveTo>
                  <a:lnTo>
                    <a:pt x="4099" y="165"/>
                  </a:lnTo>
                  <a:lnTo>
                    <a:pt x="4093" y="165"/>
                  </a:lnTo>
                  <a:lnTo>
                    <a:pt x="4091" y="167"/>
                  </a:lnTo>
                  <a:lnTo>
                    <a:pt x="4088" y="165"/>
                  </a:lnTo>
                  <a:lnTo>
                    <a:pt x="4088" y="163"/>
                  </a:lnTo>
                  <a:lnTo>
                    <a:pt x="4088" y="161"/>
                  </a:lnTo>
                  <a:lnTo>
                    <a:pt x="4093" y="157"/>
                  </a:lnTo>
                  <a:lnTo>
                    <a:pt x="4093" y="155"/>
                  </a:lnTo>
                  <a:lnTo>
                    <a:pt x="4093" y="153"/>
                  </a:lnTo>
                  <a:lnTo>
                    <a:pt x="4095" y="152"/>
                  </a:lnTo>
                  <a:lnTo>
                    <a:pt x="4097" y="150"/>
                  </a:lnTo>
                  <a:lnTo>
                    <a:pt x="4099" y="148"/>
                  </a:lnTo>
                  <a:lnTo>
                    <a:pt x="4103" y="148"/>
                  </a:lnTo>
                  <a:lnTo>
                    <a:pt x="4105" y="150"/>
                  </a:lnTo>
                  <a:lnTo>
                    <a:pt x="4107" y="150"/>
                  </a:lnTo>
                  <a:lnTo>
                    <a:pt x="4109" y="152"/>
                  </a:lnTo>
                  <a:lnTo>
                    <a:pt x="4111" y="152"/>
                  </a:lnTo>
                  <a:lnTo>
                    <a:pt x="4111" y="153"/>
                  </a:lnTo>
                  <a:lnTo>
                    <a:pt x="4113" y="155"/>
                  </a:lnTo>
                  <a:lnTo>
                    <a:pt x="4111" y="155"/>
                  </a:lnTo>
                  <a:lnTo>
                    <a:pt x="4109" y="157"/>
                  </a:lnTo>
                  <a:lnTo>
                    <a:pt x="4109" y="159"/>
                  </a:lnTo>
                  <a:lnTo>
                    <a:pt x="4107" y="159"/>
                  </a:lnTo>
                  <a:lnTo>
                    <a:pt x="4105" y="159"/>
                  </a:lnTo>
                  <a:lnTo>
                    <a:pt x="4105" y="161"/>
                  </a:lnTo>
                  <a:lnTo>
                    <a:pt x="4103" y="165"/>
                  </a:lnTo>
                  <a:lnTo>
                    <a:pt x="4101" y="165"/>
                  </a:lnTo>
                  <a:close/>
                  <a:moveTo>
                    <a:pt x="4915" y="148"/>
                  </a:moveTo>
                  <a:lnTo>
                    <a:pt x="4917" y="150"/>
                  </a:lnTo>
                  <a:lnTo>
                    <a:pt x="4915" y="150"/>
                  </a:lnTo>
                  <a:lnTo>
                    <a:pt x="4913" y="152"/>
                  </a:lnTo>
                  <a:lnTo>
                    <a:pt x="4911" y="153"/>
                  </a:lnTo>
                  <a:lnTo>
                    <a:pt x="4909" y="152"/>
                  </a:lnTo>
                  <a:lnTo>
                    <a:pt x="4907" y="152"/>
                  </a:lnTo>
                  <a:lnTo>
                    <a:pt x="4906" y="152"/>
                  </a:lnTo>
                  <a:lnTo>
                    <a:pt x="4904" y="148"/>
                  </a:lnTo>
                  <a:lnTo>
                    <a:pt x="4904" y="146"/>
                  </a:lnTo>
                  <a:lnTo>
                    <a:pt x="4907" y="146"/>
                  </a:lnTo>
                  <a:lnTo>
                    <a:pt x="4911" y="146"/>
                  </a:lnTo>
                  <a:lnTo>
                    <a:pt x="4915" y="146"/>
                  </a:lnTo>
                  <a:lnTo>
                    <a:pt x="4915" y="148"/>
                  </a:lnTo>
                  <a:close/>
                  <a:moveTo>
                    <a:pt x="4923" y="140"/>
                  </a:moveTo>
                  <a:lnTo>
                    <a:pt x="4921" y="140"/>
                  </a:lnTo>
                  <a:lnTo>
                    <a:pt x="4917" y="140"/>
                  </a:lnTo>
                  <a:lnTo>
                    <a:pt x="4911" y="138"/>
                  </a:lnTo>
                  <a:lnTo>
                    <a:pt x="4906" y="138"/>
                  </a:lnTo>
                  <a:lnTo>
                    <a:pt x="4906" y="136"/>
                  </a:lnTo>
                  <a:lnTo>
                    <a:pt x="4907" y="134"/>
                  </a:lnTo>
                  <a:lnTo>
                    <a:pt x="4909" y="134"/>
                  </a:lnTo>
                  <a:lnTo>
                    <a:pt x="4913" y="134"/>
                  </a:lnTo>
                  <a:lnTo>
                    <a:pt x="4915" y="132"/>
                  </a:lnTo>
                  <a:lnTo>
                    <a:pt x="4917" y="130"/>
                  </a:lnTo>
                  <a:lnTo>
                    <a:pt x="4921" y="132"/>
                  </a:lnTo>
                  <a:lnTo>
                    <a:pt x="4923" y="134"/>
                  </a:lnTo>
                  <a:lnTo>
                    <a:pt x="4923" y="138"/>
                  </a:lnTo>
                  <a:lnTo>
                    <a:pt x="4923" y="140"/>
                  </a:lnTo>
                  <a:close/>
                  <a:moveTo>
                    <a:pt x="4130" y="132"/>
                  </a:moveTo>
                  <a:lnTo>
                    <a:pt x="4130" y="134"/>
                  </a:lnTo>
                  <a:lnTo>
                    <a:pt x="4130" y="136"/>
                  </a:lnTo>
                  <a:lnTo>
                    <a:pt x="4130" y="138"/>
                  </a:lnTo>
                  <a:lnTo>
                    <a:pt x="4130" y="140"/>
                  </a:lnTo>
                  <a:lnTo>
                    <a:pt x="4130" y="142"/>
                  </a:lnTo>
                  <a:lnTo>
                    <a:pt x="4128" y="144"/>
                  </a:lnTo>
                  <a:lnTo>
                    <a:pt x="4122" y="142"/>
                  </a:lnTo>
                  <a:lnTo>
                    <a:pt x="4120" y="142"/>
                  </a:lnTo>
                  <a:lnTo>
                    <a:pt x="4118" y="140"/>
                  </a:lnTo>
                  <a:lnTo>
                    <a:pt x="4116" y="138"/>
                  </a:lnTo>
                  <a:lnTo>
                    <a:pt x="4116" y="136"/>
                  </a:lnTo>
                  <a:lnTo>
                    <a:pt x="4115" y="136"/>
                  </a:lnTo>
                  <a:lnTo>
                    <a:pt x="4115" y="138"/>
                  </a:lnTo>
                  <a:lnTo>
                    <a:pt x="4115" y="136"/>
                  </a:lnTo>
                  <a:lnTo>
                    <a:pt x="4115" y="134"/>
                  </a:lnTo>
                  <a:lnTo>
                    <a:pt x="4116" y="134"/>
                  </a:lnTo>
                  <a:lnTo>
                    <a:pt x="4116" y="132"/>
                  </a:lnTo>
                  <a:lnTo>
                    <a:pt x="4120" y="129"/>
                  </a:lnTo>
                  <a:lnTo>
                    <a:pt x="4124" y="123"/>
                  </a:lnTo>
                  <a:lnTo>
                    <a:pt x="4126" y="123"/>
                  </a:lnTo>
                  <a:lnTo>
                    <a:pt x="4126" y="125"/>
                  </a:lnTo>
                  <a:lnTo>
                    <a:pt x="4128" y="125"/>
                  </a:lnTo>
                  <a:lnTo>
                    <a:pt x="4128" y="127"/>
                  </a:lnTo>
                  <a:lnTo>
                    <a:pt x="4128" y="129"/>
                  </a:lnTo>
                  <a:lnTo>
                    <a:pt x="4130" y="132"/>
                  </a:lnTo>
                  <a:close/>
                  <a:moveTo>
                    <a:pt x="4055" y="123"/>
                  </a:moveTo>
                  <a:lnTo>
                    <a:pt x="4057" y="125"/>
                  </a:lnTo>
                  <a:lnTo>
                    <a:pt x="4055" y="123"/>
                  </a:lnTo>
                  <a:lnTo>
                    <a:pt x="4053" y="123"/>
                  </a:lnTo>
                  <a:lnTo>
                    <a:pt x="4053" y="125"/>
                  </a:lnTo>
                  <a:lnTo>
                    <a:pt x="4053" y="127"/>
                  </a:lnTo>
                  <a:lnTo>
                    <a:pt x="4051" y="129"/>
                  </a:lnTo>
                  <a:lnTo>
                    <a:pt x="4051" y="130"/>
                  </a:lnTo>
                  <a:lnTo>
                    <a:pt x="4053" y="132"/>
                  </a:lnTo>
                  <a:lnTo>
                    <a:pt x="4053" y="134"/>
                  </a:lnTo>
                  <a:lnTo>
                    <a:pt x="4051" y="134"/>
                  </a:lnTo>
                  <a:lnTo>
                    <a:pt x="4051" y="132"/>
                  </a:lnTo>
                  <a:lnTo>
                    <a:pt x="4049" y="132"/>
                  </a:lnTo>
                  <a:lnTo>
                    <a:pt x="4047" y="132"/>
                  </a:lnTo>
                  <a:lnTo>
                    <a:pt x="4047" y="130"/>
                  </a:lnTo>
                  <a:lnTo>
                    <a:pt x="4045" y="130"/>
                  </a:lnTo>
                  <a:lnTo>
                    <a:pt x="4045" y="129"/>
                  </a:lnTo>
                  <a:lnTo>
                    <a:pt x="4043" y="129"/>
                  </a:lnTo>
                  <a:lnTo>
                    <a:pt x="4043" y="127"/>
                  </a:lnTo>
                  <a:lnTo>
                    <a:pt x="4043" y="123"/>
                  </a:lnTo>
                  <a:lnTo>
                    <a:pt x="4045" y="121"/>
                  </a:lnTo>
                  <a:lnTo>
                    <a:pt x="4049" y="121"/>
                  </a:lnTo>
                  <a:lnTo>
                    <a:pt x="4053" y="121"/>
                  </a:lnTo>
                  <a:lnTo>
                    <a:pt x="4055" y="123"/>
                  </a:lnTo>
                  <a:close/>
                  <a:moveTo>
                    <a:pt x="4771" y="125"/>
                  </a:moveTo>
                  <a:lnTo>
                    <a:pt x="4769" y="127"/>
                  </a:lnTo>
                  <a:lnTo>
                    <a:pt x="4769" y="125"/>
                  </a:lnTo>
                  <a:lnTo>
                    <a:pt x="4769" y="123"/>
                  </a:lnTo>
                  <a:lnTo>
                    <a:pt x="4769" y="121"/>
                  </a:lnTo>
                  <a:lnTo>
                    <a:pt x="4767" y="121"/>
                  </a:lnTo>
                  <a:lnTo>
                    <a:pt x="4769" y="121"/>
                  </a:lnTo>
                  <a:lnTo>
                    <a:pt x="4771" y="119"/>
                  </a:lnTo>
                  <a:lnTo>
                    <a:pt x="4775" y="119"/>
                  </a:lnTo>
                  <a:lnTo>
                    <a:pt x="4777" y="121"/>
                  </a:lnTo>
                  <a:lnTo>
                    <a:pt x="4779" y="123"/>
                  </a:lnTo>
                  <a:lnTo>
                    <a:pt x="4777" y="125"/>
                  </a:lnTo>
                  <a:lnTo>
                    <a:pt x="4771" y="125"/>
                  </a:lnTo>
                  <a:close/>
                  <a:moveTo>
                    <a:pt x="4076" y="115"/>
                  </a:moveTo>
                  <a:lnTo>
                    <a:pt x="4082" y="117"/>
                  </a:lnTo>
                  <a:lnTo>
                    <a:pt x="4084" y="117"/>
                  </a:lnTo>
                  <a:lnTo>
                    <a:pt x="4086" y="117"/>
                  </a:lnTo>
                  <a:lnTo>
                    <a:pt x="4086" y="119"/>
                  </a:lnTo>
                  <a:lnTo>
                    <a:pt x="4084" y="119"/>
                  </a:lnTo>
                  <a:lnTo>
                    <a:pt x="4084" y="121"/>
                  </a:lnTo>
                  <a:lnTo>
                    <a:pt x="4078" y="119"/>
                  </a:lnTo>
                  <a:lnTo>
                    <a:pt x="4076" y="117"/>
                  </a:lnTo>
                  <a:lnTo>
                    <a:pt x="4076" y="115"/>
                  </a:lnTo>
                  <a:close/>
                  <a:moveTo>
                    <a:pt x="3999" y="109"/>
                  </a:moveTo>
                  <a:lnTo>
                    <a:pt x="3997" y="109"/>
                  </a:lnTo>
                  <a:lnTo>
                    <a:pt x="3997" y="111"/>
                  </a:lnTo>
                  <a:lnTo>
                    <a:pt x="3995" y="111"/>
                  </a:lnTo>
                  <a:lnTo>
                    <a:pt x="3997" y="111"/>
                  </a:lnTo>
                  <a:lnTo>
                    <a:pt x="3995" y="109"/>
                  </a:lnTo>
                  <a:lnTo>
                    <a:pt x="3997" y="107"/>
                  </a:lnTo>
                  <a:lnTo>
                    <a:pt x="3997" y="106"/>
                  </a:lnTo>
                  <a:lnTo>
                    <a:pt x="3997" y="104"/>
                  </a:lnTo>
                  <a:lnTo>
                    <a:pt x="3999" y="106"/>
                  </a:lnTo>
                  <a:lnTo>
                    <a:pt x="3999" y="107"/>
                  </a:lnTo>
                  <a:lnTo>
                    <a:pt x="3999" y="109"/>
                  </a:lnTo>
                  <a:close/>
                  <a:moveTo>
                    <a:pt x="3744" y="109"/>
                  </a:moveTo>
                  <a:lnTo>
                    <a:pt x="3748" y="109"/>
                  </a:lnTo>
                  <a:lnTo>
                    <a:pt x="3752" y="109"/>
                  </a:lnTo>
                  <a:lnTo>
                    <a:pt x="3752" y="111"/>
                  </a:lnTo>
                  <a:lnTo>
                    <a:pt x="3757" y="113"/>
                  </a:lnTo>
                  <a:lnTo>
                    <a:pt x="3763" y="115"/>
                  </a:lnTo>
                  <a:lnTo>
                    <a:pt x="3763" y="117"/>
                  </a:lnTo>
                  <a:lnTo>
                    <a:pt x="3765" y="119"/>
                  </a:lnTo>
                  <a:lnTo>
                    <a:pt x="3765" y="121"/>
                  </a:lnTo>
                  <a:lnTo>
                    <a:pt x="3763" y="121"/>
                  </a:lnTo>
                  <a:lnTo>
                    <a:pt x="3757" y="123"/>
                  </a:lnTo>
                  <a:lnTo>
                    <a:pt x="3752" y="125"/>
                  </a:lnTo>
                  <a:lnTo>
                    <a:pt x="3754" y="125"/>
                  </a:lnTo>
                  <a:lnTo>
                    <a:pt x="3757" y="125"/>
                  </a:lnTo>
                  <a:lnTo>
                    <a:pt x="3761" y="125"/>
                  </a:lnTo>
                  <a:lnTo>
                    <a:pt x="3763" y="125"/>
                  </a:lnTo>
                  <a:lnTo>
                    <a:pt x="3763" y="127"/>
                  </a:lnTo>
                  <a:lnTo>
                    <a:pt x="3761" y="127"/>
                  </a:lnTo>
                  <a:lnTo>
                    <a:pt x="3761" y="129"/>
                  </a:lnTo>
                  <a:lnTo>
                    <a:pt x="3759" y="127"/>
                  </a:lnTo>
                  <a:lnTo>
                    <a:pt x="3754" y="129"/>
                  </a:lnTo>
                  <a:lnTo>
                    <a:pt x="3750" y="129"/>
                  </a:lnTo>
                  <a:lnTo>
                    <a:pt x="3750" y="130"/>
                  </a:lnTo>
                  <a:lnTo>
                    <a:pt x="3752" y="130"/>
                  </a:lnTo>
                  <a:lnTo>
                    <a:pt x="3755" y="130"/>
                  </a:lnTo>
                  <a:lnTo>
                    <a:pt x="3757" y="129"/>
                  </a:lnTo>
                  <a:lnTo>
                    <a:pt x="3759" y="129"/>
                  </a:lnTo>
                  <a:lnTo>
                    <a:pt x="3759" y="130"/>
                  </a:lnTo>
                  <a:lnTo>
                    <a:pt x="3759" y="132"/>
                  </a:lnTo>
                  <a:lnTo>
                    <a:pt x="3759" y="134"/>
                  </a:lnTo>
                  <a:lnTo>
                    <a:pt x="3759" y="136"/>
                  </a:lnTo>
                  <a:lnTo>
                    <a:pt x="3757" y="138"/>
                  </a:lnTo>
                  <a:lnTo>
                    <a:pt x="3757" y="140"/>
                  </a:lnTo>
                  <a:lnTo>
                    <a:pt x="3755" y="140"/>
                  </a:lnTo>
                  <a:lnTo>
                    <a:pt x="3754" y="138"/>
                  </a:lnTo>
                  <a:lnTo>
                    <a:pt x="3752" y="140"/>
                  </a:lnTo>
                  <a:lnTo>
                    <a:pt x="3750" y="140"/>
                  </a:lnTo>
                  <a:lnTo>
                    <a:pt x="3748" y="138"/>
                  </a:lnTo>
                  <a:lnTo>
                    <a:pt x="3746" y="140"/>
                  </a:lnTo>
                  <a:lnTo>
                    <a:pt x="3750" y="140"/>
                  </a:lnTo>
                  <a:lnTo>
                    <a:pt x="3752" y="140"/>
                  </a:lnTo>
                  <a:lnTo>
                    <a:pt x="3754" y="142"/>
                  </a:lnTo>
                  <a:lnTo>
                    <a:pt x="3755" y="146"/>
                  </a:lnTo>
                  <a:lnTo>
                    <a:pt x="3752" y="146"/>
                  </a:lnTo>
                  <a:lnTo>
                    <a:pt x="3750" y="144"/>
                  </a:lnTo>
                  <a:lnTo>
                    <a:pt x="3752" y="146"/>
                  </a:lnTo>
                  <a:lnTo>
                    <a:pt x="3752" y="148"/>
                  </a:lnTo>
                  <a:lnTo>
                    <a:pt x="3750" y="148"/>
                  </a:lnTo>
                  <a:lnTo>
                    <a:pt x="3750" y="150"/>
                  </a:lnTo>
                  <a:lnTo>
                    <a:pt x="3750" y="152"/>
                  </a:lnTo>
                  <a:lnTo>
                    <a:pt x="3748" y="152"/>
                  </a:lnTo>
                  <a:lnTo>
                    <a:pt x="3748" y="150"/>
                  </a:lnTo>
                  <a:lnTo>
                    <a:pt x="3746" y="150"/>
                  </a:lnTo>
                  <a:lnTo>
                    <a:pt x="3744" y="150"/>
                  </a:lnTo>
                  <a:lnTo>
                    <a:pt x="3746" y="152"/>
                  </a:lnTo>
                  <a:lnTo>
                    <a:pt x="3748" y="152"/>
                  </a:lnTo>
                  <a:lnTo>
                    <a:pt x="3748" y="153"/>
                  </a:lnTo>
                  <a:lnTo>
                    <a:pt x="3748" y="155"/>
                  </a:lnTo>
                  <a:lnTo>
                    <a:pt x="3746" y="155"/>
                  </a:lnTo>
                  <a:lnTo>
                    <a:pt x="3746" y="157"/>
                  </a:lnTo>
                  <a:lnTo>
                    <a:pt x="3744" y="155"/>
                  </a:lnTo>
                  <a:lnTo>
                    <a:pt x="3742" y="155"/>
                  </a:lnTo>
                  <a:lnTo>
                    <a:pt x="3742" y="157"/>
                  </a:lnTo>
                  <a:lnTo>
                    <a:pt x="3744" y="157"/>
                  </a:lnTo>
                  <a:lnTo>
                    <a:pt x="3746" y="157"/>
                  </a:lnTo>
                  <a:lnTo>
                    <a:pt x="3748" y="157"/>
                  </a:lnTo>
                  <a:lnTo>
                    <a:pt x="3748" y="159"/>
                  </a:lnTo>
                  <a:lnTo>
                    <a:pt x="3748" y="161"/>
                  </a:lnTo>
                  <a:lnTo>
                    <a:pt x="3746" y="163"/>
                  </a:lnTo>
                  <a:lnTo>
                    <a:pt x="3746" y="165"/>
                  </a:lnTo>
                  <a:lnTo>
                    <a:pt x="3748" y="167"/>
                  </a:lnTo>
                  <a:lnTo>
                    <a:pt x="3748" y="169"/>
                  </a:lnTo>
                  <a:lnTo>
                    <a:pt x="3748" y="171"/>
                  </a:lnTo>
                  <a:lnTo>
                    <a:pt x="3748" y="173"/>
                  </a:lnTo>
                  <a:lnTo>
                    <a:pt x="3746" y="175"/>
                  </a:lnTo>
                  <a:lnTo>
                    <a:pt x="3746" y="176"/>
                  </a:lnTo>
                  <a:lnTo>
                    <a:pt x="3746" y="178"/>
                  </a:lnTo>
                  <a:lnTo>
                    <a:pt x="3746" y="180"/>
                  </a:lnTo>
                  <a:lnTo>
                    <a:pt x="3746" y="182"/>
                  </a:lnTo>
                  <a:lnTo>
                    <a:pt x="3746" y="184"/>
                  </a:lnTo>
                  <a:lnTo>
                    <a:pt x="3744" y="182"/>
                  </a:lnTo>
                  <a:lnTo>
                    <a:pt x="3744" y="184"/>
                  </a:lnTo>
                  <a:lnTo>
                    <a:pt x="3746" y="184"/>
                  </a:lnTo>
                  <a:lnTo>
                    <a:pt x="3748" y="186"/>
                  </a:lnTo>
                  <a:lnTo>
                    <a:pt x="3748" y="188"/>
                  </a:lnTo>
                  <a:lnTo>
                    <a:pt x="3748" y="192"/>
                  </a:lnTo>
                  <a:lnTo>
                    <a:pt x="3748" y="194"/>
                  </a:lnTo>
                  <a:lnTo>
                    <a:pt x="3750" y="196"/>
                  </a:lnTo>
                  <a:lnTo>
                    <a:pt x="3750" y="200"/>
                  </a:lnTo>
                  <a:lnTo>
                    <a:pt x="3752" y="203"/>
                  </a:lnTo>
                  <a:lnTo>
                    <a:pt x="3754" y="205"/>
                  </a:lnTo>
                  <a:lnTo>
                    <a:pt x="3754" y="209"/>
                  </a:lnTo>
                  <a:lnTo>
                    <a:pt x="3755" y="211"/>
                  </a:lnTo>
                  <a:lnTo>
                    <a:pt x="3755" y="213"/>
                  </a:lnTo>
                  <a:lnTo>
                    <a:pt x="3755" y="215"/>
                  </a:lnTo>
                  <a:lnTo>
                    <a:pt x="3757" y="217"/>
                  </a:lnTo>
                  <a:lnTo>
                    <a:pt x="3757" y="219"/>
                  </a:lnTo>
                  <a:lnTo>
                    <a:pt x="3761" y="223"/>
                  </a:lnTo>
                  <a:lnTo>
                    <a:pt x="3765" y="228"/>
                  </a:lnTo>
                  <a:lnTo>
                    <a:pt x="3765" y="230"/>
                  </a:lnTo>
                  <a:lnTo>
                    <a:pt x="3767" y="232"/>
                  </a:lnTo>
                  <a:lnTo>
                    <a:pt x="3769" y="232"/>
                  </a:lnTo>
                  <a:lnTo>
                    <a:pt x="3769" y="234"/>
                  </a:lnTo>
                  <a:lnTo>
                    <a:pt x="3771" y="234"/>
                  </a:lnTo>
                  <a:lnTo>
                    <a:pt x="3771" y="236"/>
                  </a:lnTo>
                  <a:lnTo>
                    <a:pt x="3773" y="236"/>
                  </a:lnTo>
                  <a:lnTo>
                    <a:pt x="3773" y="238"/>
                  </a:lnTo>
                  <a:lnTo>
                    <a:pt x="3775" y="238"/>
                  </a:lnTo>
                  <a:lnTo>
                    <a:pt x="3775" y="240"/>
                  </a:lnTo>
                  <a:lnTo>
                    <a:pt x="3777" y="240"/>
                  </a:lnTo>
                  <a:lnTo>
                    <a:pt x="3778" y="240"/>
                  </a:lnTo>
                  <a:lnTo>
                    <a:pt x="3782" y="244"/>
                  </a:lnTo>
                  <a:lnTo>
                    <a:pt x="3780" y="244"/>
                  </a:lnTo>
                  <a:lnTo>
                    <a:pt x="3778" y="244"/>
                  </a:lnTo>
                  <a:lnTo>
                    <a:pt x="3780" y="246"/>
                  </a:lnTo>
                  <a:lnTo>
                    <a:pt x="3778" y="248"/>
                  </a:lnTo>
                  <a:lnTo>
                    <a:pt x="3778" y="249"/>
                  </a:lnTo>
                  <a:lnTo>
                    <a:pt x="3775" y="249"/>
                  </a:lnTo>
                  <a:lnTo>
                    <a:pt x="3773" y="246"/>
                  </a:lnTo>
                  <a:lnTo>
                    <a:pt x="3771" y="246"/>
                  </a:lnTo>
                  <a:lnTo>
                    <a:pt x="3771" y="248"/>
                  </a:lnTo>
                  <a:lnTo>
                    <a:pt x="3769" y="248"/>
                  </a:lnTo>
                  <a:lnTo>
                    <a:pt x="3769" y="246"/>
                  </a:lnTo>
                  <a:lnTo>
                    <a:pt x="3767" y="244"/>
                  </a:lnTo>
                  <a:lnTo>
                    <a:pt x="3767" y="246"/>
                  </a:lnTo>
                  <a:lnTo>
                    <a:pt x="3769" y="246"/>
                  </a:lnTo>
                  <a:lnTo>
                    <a:pt x="3769" y="248"/>
                  </a:lnTo>
                  <a:lnTo>
                    <a:pt x="3773" y="249"/>
                  </a:lnTo>
                  <a:lnTo>
                    <a:pt x="3773" y="248"/>
                  </a:lnTo>
                  <a:lnTo>
                    <a:pt x="3775" y="248"/>
                  </a:lnTo>
                  <a:lnTo>
                    <a:pt x="3775" y="249"/>
                  </a:lnTo>
                  <a:lnTo>
                    <a:pt x="3777" y="251"/>
                  </a:lnTo>
                  <a:lnTo>
                    <a:pt x="3771" y="249"/>
                  </a:lnTo>
                  <a:lnTo>
                    <a:pt x="3767" y="248"/>
                  </a:lnTo>
                  <a:lnTo>
                    <a:pt x="3765" y="246"/>
                  </a:lnTo>
                  <a:lnTo>
                    <a:pt x="3765" y="248"/>
                  </a:lnTo>
                  <a:lnTo>
                    <a:pt x="3767" y="248"/>
                  </a:lnTo>
                  <a:lnTo>
                    <a:pt x="3765" y="248"/>
                  </a:lnTo>
                  <a:lnTo>
                    <a:pt x="3763" y="248"/>
                  </a:lnTo>
                  <a:lnTo>
                    <a:pt x="3763" y="246"/>
                  </a:lnTo>
                  <a:lnTo>
                    <a:pt x="3763" y="244"/>
                  </a:lnTo>
                  <a:lnTo>
                    <a:pt x="3765" y="244"/>
                  </a:lnTo>
                  <a:lnTo>
                    <a:pt x="3765" y="242"/>
                  </a:lnTo>
                  <a:lnTo>
                    <a:pt x="3763" y="242"/>
                  </a:lnTo>
                  <a:lnTo>
                    <a:pt x="3763" y="244"/>
                  </a:lnTo>
                  <a:lnTo>
                    <a:pt x="3761" y="244"/>
                  </a:lnTo>
                  <a:lnTo>
                    <a:pt x="3759" y="244"/>
                  </a:lnTo>
                  <a:lnTo>
                    <a:pt x="3761" y="246"/>
                  </a:lnTo>
                  <a:lnTo>
                    <a:pt x="3759" y="246"/>
                  </a:lnTo>
                  <a:lnTo>
                    <a:pt x="3759" y="248"/>
                  </a:lnTo>
                  <a:lnTo>
                    <a:pt x="3761" y="248"/>
                  </a:lnTo>
                  <a:lnTo>
                    <a:pt x="3761" y="246"/>
                  </a:lnTo>
                  <a:lnTo>
                    <a:pt x="3763" y="246"/>
                  </a:lnTo>
                  <a:lnTo>
                    <a:pt x="3763" y="248"/>
                  </a:lnTo>
                  <a:lnTo>
                    <a:pt x="3763" y="249"/>
                  </a:lnTo>
                  <a:lnTo>
                    <a:pt x="3765" y="249"/>
                  </a:lnTo>
                  <a:lnTo>
                    <a:pt x="3765" y="251"/>
                  </a:lnTo>
                  <a:lnTo>
                    <a:pt x="3763" y="251"/>
                  </a:lnTo>
                  <a:lnTo>
                    <a:pt x="3763" y="253"/>
                  </a:lnTo>
                  <a:lnTo>
                    <a:pt x="3761" y="251"/>
                  </a:lnTo>
                  <a:lnTo>
                    <a:pt x="3763" y="251"/>
                  </a:lnTo>
                  <a:lnTo>
                    <a:pt x="3765" y="251"/>
                  </a:lnTo>
                  <a:lnTo>
                    <a:pt x="3763" y="249"/>
                  </a:lnTo>
                  <a:lnTo>
                    <a:pt x="3761" y="249"/>
                  </a:lnTo>
                  <a:lnTo>
                    <a:pt x="3759" y="249"/>
                  </a:lnTo>
                  <a:lnTo>
                    <a:pt x="3757" y="248"/>
                  </a:lnTo>
                  <a:lnTo>
                    <a:pt x="3755" y="248"/>
                  </a:lnTo>
                  <a:lnTo>
                    <a:pt x="3757" y="249"/>
                  </a:lnTo>
                  <a:lnTo>
                    <a:pt x="3755" y="249"/>
                  </a:lnTo>
                  <a:lnTo>
                    <a:pt x="3755" y="248"/>
                  </a:lnTo>
                  <a:lnTo>
                    <a:pt x="3754" y="246"/>
                  </a:lnTo>
                  <a:lnTo>
                    <a:pt x="3752" y="246"/>
                  </a:lnTo>
                  <a:lnTo>
                    <a:pt x="3754" y="248"/>
                  </a:lnTo>
                  <a:lnTo>
                    <a:pt x="3755" y="249"/>
                  </a:lnTo>
                  <a:lnTo>
                    <a:pt x="3755" y="251"/>
                  </a:lnTo>
                  <a:lnTo>
                    <a:pt x="3755" y="249"/>
                  </a:lnTo>
                  <a:lnTo>
                    <a:pt x="3754" y="249"/>
                  </a:lnTo>
                  <a:lnTo>
                    <a:pt x="3754" y="251"/>
                  </a:lnTo>
                  <a:lnTo>
                    <a:pt x="3754" y="249"/>
                  </a:lnTo>
                  <a:lnTo>
                    <a:pt x="3752" y="249"/>
                  </a:lnTo>
                  <a:lnTo>
                    <a:pt x="3750" y="248"/>
                  </a:lnTo>
                  <a:lnTo>
                    <a:pt x="3750" y="249"/>
                  </a:lnTo>
                  <a:lnTo>
                    <a:pt x="3752" y="249"/>
                  </a:lnTo>
                  <a:lnTo>
                    <a:pt x="3750" y="248"/>
                  </a:lnTo>
                  <a:lnTo>
                    <a:pt x="3752" y="248"/>
                  </a:lnTo>
                  <a:lnTo>
                    <a:pt x="3752" y="246"/>
                  </a:lnTo>
                  <a:lnTo>
                    <a:pt x="3750" y="244"/>
                  </a:lnTo>
                  <a:lnTo>
                    <a:pt x="3750" y="246"/>
                  </a:lnTo>
                  <a:lnTo>
                    <a:pt x="3752" y="246"/>
                  </a:lnTo>
                  <a:lnTo>
                    <a:pt x="3752" y="248"/>
                  </a:lnTo>
                  <a:lnTo>
                    <a:pt x="3752" y="246"/>
                  </a:lnTo>
                  <a:lnTo>
                    <a:pt x="3750" y="246"/>
                  </a:lnTo>
                  <a:lnTo>
                    <a:pt x="3748" y="244"/>
                  </a:lnTo>
                  <a:lnTo>
                    <a:pt x="3746" y="244"/>
                  </a:lnTo>
                  <a:lnTo>
                    <a:pt x="3746" y="242"/>
                  </a:lnTo>
                  <a:lnTo>
                    <a:pt x="3746" y="244"/>
                  </a:lnTo>
                  <a:lnTo>
                    <a:pt x="3746" y="246"/>
                  </a:lnTo>
                  <a:lnTo>
                    <a:pt x="3748" y="248"/>
                  </a:lnTo>
                  <a:lnTo>
                    <a:pt x="3746" y="248"/>
                  </a:lnTo>
                  <a:lnTo>
                    <a:pt x="3746" y="246"/>
                  </a:lnTo>
                  <a:lnTo>
                    <a:pt x="3744" y="246"/>
                  </a:lnTo>
                  <a:lnTo>
                    <a:pt x="3744" y="248"/>
                  </a:lnTo>
                  <a:lnTo>
                    <a:pt x="3744" y="249"/>
                  </a:lnTo>
                  <a:lnTo>
                    <a:pt x="3744" y="251"/>
                  </a:lnTo>
                  <a:lnTo>
                    <a:pt x="3742" y="251"/>
                  </a:lnTo>
                  <a:lnTo>
                    <a:pt x="3740" y="249"/>
                  </a:lnTo>
                  <a:lnTo>
                    <a:pt x="3740" y="248"/>
                  </a:lnTo>
                  <a:lnTo>
                    <a:pt x="3738" y="248"/>
                  </a:lnTo>
                  <a:lnTo>
                    <a:pt x="3736" y="248"/>
                  </a:lnTo>
                  <a:lnTo>
                    <a:pt x="3736" y="246"/>
                  </a:lnTo>
                  <a:lnTo>
                    <a:pt x="3734" y="246"/>
                  </a:lnTo>
                  <a:lnTo>
                    <a:pt x="3734" y="244"/>
                  </a:lnTo>
                  <a:lnTo>
                    <a:pt x="3734" y="242"/>
                  </a:lnTo>
                  <a:lnTo>
                    <a:pt x="3732" y="242"/>
                  </a:lnTo>
                  <a:lnTo>
                    <a:pt x="3732" y="240"/>
                  </a:lnTo>
                  <a:lnTo>
                    <a:pt x="3732" y="242"/>
                  </a:lnTo>
                  <a:lnTo>
                    <a:pt x="3730" y="242"/>
                  </a:lnTo>
                  <a:lnTo>
                    <a:pt x="3730" y="244"/>
                  </a:lnTo>
                  <a:lnTo>
                    <a:pt x="3734" y="246"/>
                  </a:lnTo>
                  <a:lnTo>
                    <a:pt x="3736" y="248"/>
                  </a:lnTo>
                  <a:lnTo>
                    <a:pt x="3734" y="248"/>
                  </a:lnTo>
                  <a:lnTo>
                    <a:pt x="3732" y="246"/>
                  </a:lnTo>
                  <a:lnTo>
                    <a:pt x="3732" y="244"/>
                  </a:lnTo>
                  <a:lnTo>
                    <a:pt x="3730" y="244"/>
                  </a:lnTo>
                  <a:lnTo>
                    <a:pt x="3729" y="242"/>
                  </a:lnTo>
                  <a:lnTo>
                    <a:pt x="3729" y="244"/>
                  </a:lnTo>
                  <a:lnTo>
                    <a:pt x="3727" y="244"/>
                  </a:lnTo>
                  <a:lnTo>
                    <a:pt x="3727" y="242"/>
                  </a:lnTo>
                  <a:lnTo>
                    <a:pt x="3725" y="244"/>
                  </a:lnTo>
                  <a:lnTo>
                    <a:pt x="3723" y="242"/>
                  </a:lnTo>
                  <a:lnTo>
                    <a:pt x="3721" y="240"/>
                  </a:lnTo>
                  <a:lnTo>
                    <a:pt x="3721" y="242"/>
                  </a:lnTo>
                  <a:lnTo>
                    <a:pt x="3721" y="240"/>
                  </a:lnTo>
                  <a:lnTo>
                    <a:pt x="3719" y="240"/>
                  </a:lnTo>
                  <a:lnTo>
                    <a:pt x="3717" y="238"/>
                  </a:lnTo>
                  <a:lnTo>
                    <a:pt x="3717" y="240"/>
                  </a:lnTo>
                  <a:lnTo>
                    <a:pt x="3715" y="240"/>
                  </a:lnTo>
                  <a:lnTo>
                    <a:pt x="3713" y="238"/>
                  </a:lnTo>
                  <a:lnTo>
                    <a:pt x="3715" y="236"/>
                  </a:lnTo>
                  <a:lnTo>
                    <a:pt x="3717" y="236"/>
                  </a:lnTo>
                  <a:lnTo>
                    <a:pt x="3717" y="238"/>
                  </a:lnTo>
                  <a:lnTo>
                    <a:pt x="3719" y="238"/>
                  </a:lnTo>
                  <a:lnTo>
                    <a:pt x="3719" y="236"/>
                  </a:lnTo>
                  <a:lnTo>
                    <a:pt x="3719" y="234"/>
                  </a:lnTo>
                  <a:lnTo>
                    <a:pt x="3719" y="232"/>
                  </a:lnTo>
                  <a:lnTo>
                    <a:pt x="3719" y="230"/>
                  </a:lnTo>
                  <a:lnTo>
                    <a:pt x="3717" y="228"/>
                  </a:lnTo>
                  <a:lnTo>
                    <a:pt x="3715" y="226"/>
                  </a:lnTo>
                  <a:lnTo>
                    <a:pt x="3717" y="226"/>
                  </a:lnTo>
                  <a:lnTo>
                    <a:pt x="3719" y="226"/>
                  </a:lnTo>
                  <a:lnTo>
                    <a:pt x="3721" y="226"/>
                  </a:lnTo>
                  <a:lnTo>
                    <a:pt x="3723" y="228"/>
                  </a:lnTo>
                  <a:lnTo>
                    <a:pt x="3721" y="224"/>
                  </a:lnTo>
                  <a:lnTo>
                    <a:pt x="3723" y="224"/>
                  </a:lnTo>
                  <a:lnTo>
                    <a:pt x="3725" y="224"/>
                  </a:lnTo>
                  <a:lnTo>
                    <a:pt x="3723" y="224"/>
                  </a:lnTo>
                  <a:lnTo>
                    <a:pt x="3723" y="226"/>
                  </a:lnTo>
                  <a:lnTo>
                    <a:pt x="3723" y="224"/>
                  </a:lnTo>
                  <a:lnTo>
                    <a:pt x="3725" y="226"/>
                  </a:lnTo>
                  <a:lnTo>
                    <a:pt x="3727" y="224"/>
                  </a:lnTo>
                  <a:lnTo>
                    <a:pt x="3725" y="224"/>
                  </a:lnTo>
                  <a:lnTo>
                    <a:pt x="3725" y="223"/>
                  </a:lnTo>
                  <a:lnTo>
                    <a:pt x="3723" y="223"/>
                  </a:lnTo>
                  <a:lnTo>
                    <a:pt x="3725" y="223"/>
                  </a:lnTo>
                  <a:lnTo>
                    <a:pt x="3725" y="221"/>
                  </a:lnTo>
                  <a:lnTo>
                    <a:pt x="3727" y="221"/>
                  </a:lnTo>
                  <a:lnTo>
                    <a:pt x="3725" y="219"/>
                  </a:lnTo>
                  <a:lnTo>
                    <a:pt x="3723" y="221"/>
                  </a:lnTo>
                  <a:lnTo>
                    <a:pt x="3723" y="223"/>
                  </a:lnTo>
                  <a:lnTo>
                    <a:pt x="3721" y="221"/>
                  </a:lnTo>
                  <a:lnTo>
                    <a:pt x="3721" y="223"/>
                  </a:lnTo>
                  <a:lnTo>
                    <a:pt x="3719" y="223"/>
                  </a:lnTo>
                  <a:lnTo>
                    <a:pt x="3719" y="221"/>
                  </a:lnTo>
                  <a:lnTo>
                    <a:pt x="3717" y="221"/>
                  </a:lnTo>
                  <a:lnTo>
                    <a:pt x="3715" y="219"/>
                  </a:lnTo>
                  <a:lnTo>
                    <a:pt x="3715" y="217"/>
                  </a:lnTo>
                  <a:lnTo>
                    <a:pt x="3717" y="217"/>
                  </a:lnTo>
                  <a:lnTo>
                    <a:pt x="3717" y="215"/>
                  </a:lnTo>
                  <a:lnTo>
                    <a:pt x="3717" y="213"/>
                  </a:lnTo>
                  <a:lnTo>
                    <a:pt x="3719" y="213"/>
                  </a:lnTo>
                  <a:lnTo>
                    <a:pt x="3719" y="211"/>
                  </a:lnTo>
                  <a:lnTo>
                    <a:pt x="3721" y="209"/>
                  </a:lnTo>
                  <a:lnTo>
                    <a:pt x="3723" y="209"/>
                  </a:lnTo>
                  <a:lnTo>
                    <a:pt x="3723" y="207"/>
                  </a:lnTo>
                  <a:lnTo>
                    <a:pt x="3721" y="207"/>
                  </a:lnTo>
                  <a:lnTo>
                    <a:pt x="3721" y="209"/>
                  </a:lnTo>
                  <a:lnTo>
                    <a:pt x="3717" y="211"/>
                  </a:lnTo>
                  <a:lnTo>
                    <a:pt x="3717" y="213"/>
                  </a:lnTo>
                  <a:lnTo>
                    <a:pt x="3717" y="215"/>
                  </a:lnTo>
                  <a:lnTo>
                    <a:pt x="3715" y="215"/>
                  </a:lnTo>
                  <a:lnTo>
                    <a:pt x="3713" y="215"/>
                  </a:lnTo>
                  <a:lnTo>
                    <a:pt x="3713" y="213"/>
                  </a:lnTo>
                  <a:lnTo>
                    <a:pt x="3713" y="211"/>
                  </a:lnTo>
                  <a:lnTo>
                    <a:pt x="3711" y="207"/>
                  </a:lnTo>
                  <a:lnTo>
                    <a:pt x="3713" y="207"/>
                  </a:lnTo>
                  <a:lnTo>
                    <a:pt x="3713" y="205"/>
                  </a:lnTo>
                  <a:lnTo>
                    <a:pt x="3715" y="203"/>
                  </a:lnTo>
                  <a:lnTo>
                    <a:pt x="3713" y="201"/>
                  </a:lnTo>
                  <a:lnTo>
                    <a:pt x="3713" y="203"/>
                  </a:lnTo>
                  <a:lnTo>
                    <a:pt x="3711" y="205"/>
                  </a:lnTo>
                  <a:lnTo>
                    <a:pt x="3711" y="207"/>
                  </a:lnTo>
                  <a:lnTo>
                    <a:pt x="3709" y="207"/>
                  </a:lnTo>
                  <a:lnTo>
                    <a:pt x="3709" y="209"/>
                  </a:lnTo>
                  <a:lnTo>
                    <a:pt x="3709" y="207"/>
                  </a:lnTo>
                  <a:lnTo>
                    <a:pt x="3707" y="207"/>
                  </a:lnTo>
                  <a:lnTo>
                    <a:pt x="3709" y="205"/>
                  </a:lnTo>
                  <a:lnTo>
                    <a:pt x="3707" y="205"/>
                  </a:lnTo>
                  <a:lnTo>
                    <a:pt x="3707" y="207"/>
                  </a:lnTo>
                  <a:lnTo>
                    <a:pt x="3707" y="209"/>
                  </a:lnTo>
                  <a:lnTo>
                    <a:pt x="3707" y="211"/>
                  </a:lnTo>
                  <a:lnTo>
                    <a:pt x="3706" y="211"/>
                  </a:lnTo>
                  <a:lnTo>
                    <a:pt x="3706" y="209"/>
                  </a:lnTo>
                  <a:lnTo>
                    <a:pt x="3706" y="207"/>
                  </a:lnTo>
                  <a:lnTo>
                    <a:pt x="3704" y="207"/>
                  </a:lnTo>
                  <a:lnTo>
                    <a:pt x="3706" y="209"/>
                  </a:lnTo>
                  <a:lnTo>
                    <a:pt x="3704" y="209"/>
                  </a:lnTo>
                  <a:lnTo>
                    <a:pt x="3704" y="207"/>
                  </a:lnTo>
                  <a:lnTo>
                    <a:pt x="3702" y="207"/>
                  </a:lnTo>
                  <a:lnTo>
                    <a:pt x="3702" y="205"/>
                  </a:lnTo>
                  <a:lnTo>
                    <a:pt x="3702" y="203"/>
                  </a:lnTo>
                  <a:lnTo>
                    <a:pt x="3702" y="201"/>
                  </a:lnTo>
                  <a:lnTo>
                    <a:pt x="3700" y="201"/>
                  </a:lnTo>
                  <a:lnTo>
                    <a:pt x="3700" y="200"/>
                  </a:lnTo>
                  <a:lnTo>
                    <a:pt x="3700" y="201"/>
                  </a:lnTo>
                  <a:lnTo>
                    <a:pt x="3700" y="203"/>
                  </a:lnTo>
                  <a:lnTo>
                    <a:pt x="3698" y="203"/>
                  </a:lnTo>
                  <a:lnTo>
                    <a:pt x="3698" y="205"/>
                  </a:lnTo>
                  <a:lnTo>
                    <a:pt x="3698" y="207"/>
                  </a:lnTo>
                  <a:lnTo>
                    <a:pt x="3698" y="205"/>
                  </a:lnTo>
                  <a:lnTo>
                    <a:pt x="3696" y="205"/>
                  </a:lnTo>
                  <a:lnTo>
                    <a:pt x="3696" y="203"/>
                  </a:lnTo>
                  <a:lnTo>
                    <a:pt x="3696" y="201"/>
                  </a:lnTo>
                  <a:lnTo>
                    <a:pt x="3694" y="203"/>
                  </a:lnTo>
                  <a:lnTo>
                    <a:pt x="3694" y="205"/>
                  </a:lnTo>
                  <a:lnTo>
                    <a:pt x="3696" y="207"/>
                  </a:lnTo>
                  <a:lnTo>
                    <a:pt x="3694" y="207"/>
                  </a:lnTo>
                  <a:lnTo>
                    <a:pt x="3692" y="207"/>
                  </a:lnTo>
                  <a:lnTo>
                    <a:pt x="3690" y="207"/>
                  </a:lnTo>
                  <a:lnTo>
                    <a:pt x="3688" y="207"/>
                  </a:lnTo>
                  <a:lnTo>
                    <a:pt x="3686" y="205"/>
                  </a:lnTo>
                  <a:lnTo>
                    <a:pt x="3684" y="203"/>
                  </a:lnTo>
                  <a:lnTo>
                    <a:pt x="3684" y="201"/>
                  </a:lnTo>
                  <a:lnTo>
                    <a:pt x="3684" y="200"/>
                  </a:lnTo>
                  <a:lnTo>
                    <a:pt x="3684" y="198"/>
                  </a:lnTo>
                  <a:lnTo>
                    <a:pt x="3682" y="196"/>
                  </a:lnTo>
                  <a:lnTo>
                    <a:pt x="3682" y="194"/>
                  </a:lnTo>
                  <a:lnTo>
                    <a:pt x="3682" y="192"/>
                  </a:lnTo>
                  <a:lnTo>
                    <a:pt x="3682" y="190"/>
                  </a:lnTo>
                  <a:lnTo>
                    <a:pt x="3682" y="186"/>
                  </a:lnTo>
                  <a:lnTo>
                    <a:pt x="3682" y="184"/>
                  </a:lnTo>
                  <a:lnTo>
                    <a:pt x="3684" y="180"/>
                  </a:lnTo>
                  <a:lnTo>
                    <a:pt x="3684" y="178"/>
                  </a:lnTo>
                  <a:lnTo>
                    <a:pt x="3686" y="176"/>
                  </a:lnTo>
                  <a:lnTo>
                    <a:pt x="3688" y="175"/>
                  </a:lnTo>
                  <a:lnTo>
                    <a:pt x="3688" y="173"/>
                  </a:lnTo>
                  <a:lnTo>
                    <a:pt x="3690" y="173"/>
                  </a:lnTo>
                  <a:lnTo>
                    <a:pt x="3690" y="175"/>
                  </a:lnTo>
                  <a:lnTo>
                    <a:pt x="3692" y="175"/>
                  </a:lnTo>
                  <a:lnTo>
                    <a:pt x="3692" y="176"/>
                  </a:lnTo>
                  <a:lnTo>
                    <a:pt x="3694" y="176"/>
                  </a:lnTo>
                  <a:lnTo>
                    <a:pt x="3694" y="175"/>
                  </a:lnTo>
                  <a:lnTo>
                    <a:pt x="3696" y="175"/>
                  </a:lnTo>
                  <a:lnTo>
                    <a:pt x="3694" y="175"/>
                  </a:lnTo>
                  <a:lnTo>
                    <a:pt x="3694" y="176"/>
                  </a:lnTo>
                  <a:lnTo>
                    <a:pt x="3696" y="176"/>
                  </a:lnTo>
                  <a:lnTo>
                    <a:pt x="3698" y="176"/>
                  </a:lnTo>
                  <a:lnTo>
                    <a:pt x="3698" y="175"/>
                  </a:lnTo>
                  <a:lnTo>
                    <a:pt x="3698" y="173"/>
                  </a:lnTo>
                  <a:lnTo>
                    <a:pt x="3698" y="171"/>
                  </a:lnTo>
                  <a:lnTo>
                    <a:pt x="3698" y="173"/>
                  </a:lnTo>
                  <a:lnTo>
                    <a:pt x="3700" y="173"/>
                  </a:lnTo>
                  <a:lnTo>
                    <a:pt x="3700" y="171"/>
                  </a:lnTo>
                  <a:lnTo>
                    <a:pt x="3698" y="169"/>
                  </a:lnTo>
                  <a:lnTo>
                    <a:pt x="3700" y="169"/>
                  </a:lnTo>
                  <a:lnTo>
                    <a:pt x="3700" y="167"/>
                  </a:lnTo>
                  <a:lnTo>
                    <a:pt x="3698" y="167"/>
                  </a:lnTo>
                  <a:lnTo>
                    <a:pt x="3698" y="165"/>
                  </a:lnTo>
                  <a:lnTo>
                    <a:pt x="3700" y="167"/>
                  </a:lnTo>
                  <a:lnTo>
                    <a:pt x="3702" y="167"/>
                  </a:lnTo>
                  <a:lnTo>
                    <a:pt x="3700" y="167"/>
                  </a:lnTo>
                  <a:lnTo>
                    <a:pt x="3702" y="165"/>
                  </a:lnTo>
                  <a:lnTo>
                    <a:pt x="3702" y="163"/>
                  </a:lnTo>
                  <a:lnTo>
                    <a:pt x="3702" y="161"/>
                  </a:lnTo>
                  <a:lnTo>
                    <a:pt x="3704" y="163"/>
                  </a:lnTo>
                  <a:lnTo>
                    <a:pt x="3706" y="163"/>
                  </a:lnTo>
                  <a:lnTo>
                    <a:pt x="3706" y="161"/>
                  </a:lnTo>
                  <a:lnTo>
                    <a:pt x="3704" y="161"/>
                  </a:lnTo>
                  <a:lnTo>
                    <a:pt x="3704" y="159"/>
                  </a:lnTo>
                  <a:lnTo>
                    <a:pt x="3702" y="159"/>
                  </a:lnTo>
                  <a:lnTo>
                    <a:pt x="3702" y="157"/>
                  </a:lnTo>
                  <a:lnTo>
                    <a:pt x="3704" y="157"/>
                  </a:lnTo>
                  <a:lnTo>
                    <a:pt x="3706" y="157"/>
                  </a:lnTo>
                  <a:lnTo>
                    <a:pt x="3704" y="155"/>
                  </a:lnTo>
                  <a:lnTo>
                    <a:pt x="3702" y="155"/>
                  </a:lnTo>
                  <a:lnTo>
                    <a:pt x="3704" y="155"/>
                  </a:lnTo>
                  <a:lnTo>
                    <a:pt x="3704" y="153"/>
                  </a:lnTo>
                  <a:lnTo>
                    <a:pt x="3706" y="153"/>
                  </a:lnTo>
                  <a:lnTo>
                    <a:pt x="3706" y="152"/>
                  </a:lnTo>
                  <a:lnTo>
                    <a:pt x="3707" y="152"/>
                  </a:lnTo>
                  <a:lnTo>
                    <a:pt x="3706" y="152"/>
                  </a:lnTo>
                  <a:lnTo>
                    <a:pt x="3706" y="150"/>
                  </a:lnTo>
                  <a:lnTo>
                    <a:pt x="3707" y="150"/>
                  </a:lnTo>
                  <a:lnTo>
                    <a:pt x="3709" y="150"/>
                  </a:lnTo>
                  <a:lnTo>
                    <a:pt x="3706" y="150"/>
                  </a:lnTo>
                  <a:lnTo>
                    <a:pt x="3704" y="152"/>
                  </a:lnTo>
                  <a:lnTo>
                    <a:pt x="3704" y="150"/>
                  </a:lnTo>
                  <a:lnTo>
                    <a:pt x="3704" y="148"/>
                  </a:lnTo>
                  <a:lnTo>
                    <a:pt x="3706" y="148"/>
                  </a:lnTo>
                  <a:lnTo>
                    <a:pt x="3704" y="148"/>
                  </a:lnTo>
                  <a:lnTo>
                    <a:pt x="3704" y="146"/>
                  </a:lnTo>
                  <a:lnTo>
                    <a:pt x="3707" y="146"/>
                  </a:lnTo>
                  <a:lnTo>
                    <a:pt x="3709" y="146"/>
                  </a:lnTo>
                  <a:lnTo>
                    <a:pt x="3711" y="146"/>
                  </a:lnTo>
                  <a:lnTo>
                    <a:pt x="3709" y="146"/>
                  </a:lnTo>
                  <a:lnTo>
                    <a:pt x="3707" y="144"/>
                  </a:lnTo>
                  <a:lnTo>
                    <a:pt x="3704" y="144"/>
                  </a:lnTo>
                  <a:lnTo>
                    <a:pt x="3704" y="146"/>
                  </a:lnTo>
                  <a:lnTo>
                    <a:pt x="3702" y="146"/>
                  </a:lnTo>
                  <a:lnTo>
                    <a:pt x="3700" y="146"/>
                  </a:lnTo>
                  <a:lnTo>
                    <a:pt x="3700" y="144"/>
                  </a:lnTo>
                  <a:lnTo>
                    <a:pt x="3698" y="144"/>
                  </a:lnTo>
                  <a:lnTo>
                    <a:pt x="3698" y="142"/>
                  </a:lnTo>
                  <a:lnTo>
                    <a:pt x="3698" y="140"/>
                  </a:lnTo>
                  <a:lnTo>
                    <a:pt x="3700" y="140"/>
                  </a:lnTo>
                  <a:lnTo>
                    <a:pt x="3700" y="138"/>
                  </a:lnTo>
                  <a:lnTo>
                    <a:pt x="3700" y="136"/>
                  </a:lnTo>
                  <a:lnTo>
                    <a:pt x="3702" y="136"/>
                  </a:lnTo>
                  <a:lnTo>
                    <a:pt x="3702" y="134"/>
                  </a:lnTo>
                  <a:lnTo>
                    <a:pt x="3707" y="132"/>
                  </a:lnTo>
                  <a:lnTo>
                    <a:pt x="3713" y="134"/>
                  </a:lnTo>
                  <a:lnTo>
                    <a:pt x="3713" y="132"/>
                  </a:lnTo>
                  <a:lnTo>
                    <a:pt x="3713" y="130"/>
                  </a:lnTo>
                  <a:lnTo>
                    <a:pt x="3711" y="130"/>
                  </a:lnTo>
                  <a:lnTo>
                    <a:pt x="3709" y="130"/>
                  </a:lnTo>
                  <a:lnTo>
                    <a:pt x="3709" y="129"/>
                  </a:lnTo>
                  <a:lnTo>
                    <a:pt x="3709" y="127"/>
                  </a:lnTo>
                  <a:lnTo>
                    <a:pt x="3711" y="127"/>
                  </a:lnTo>
                  <a:lnTo>
                    <a:pt x="3713" y="127"/>
                  </a:lnTo>
                  <a:lnTo>
                    <a:pt x="3711" y="125"/>
                  </a:lnTo>
                  <a:lnTo>
                    <a:pt x="3711" y="123"/>
                  </a:lnTo>
                  <a:lnTo>
                    <a:pt x="3709" y="123"/>
                  </a:lnTo>
                  <a:lnTo>
                    <a:pt x="3709" y="121"/>
                  </a:lnTo>
                  <a:lnTo>
                    <a:pt x="3709" y="119"/>
                  </a:lnTo>
                  <a:lnTo>
                    <a:pt x="3711" y="119"/>
                  </a:lnTo>
                  <a:lnTo>
                    <a:pt x="3713" y="115"/>
                  </a:lnTo>
                  <a:lnTo>
                    <a:pt x="3715" y="113"/>
                  </a:lnTo>
                  <a:lnTo>
                    <a:pt x="3717" y="115"/>
                  </a:lnTo>
                  <a:lnTo>
                    <a:pt x="3719" y="113"/>
                  </a:lnTo>
                  <a:lnTo>
                    <a:pt x="3719" y="111"/>
                  </a:lnTo>
                  <a:lnTo>
                    <a:pt x="3721" y="111"/>
                  </a:lnTo>
                  <a:lnTo>
                    <a:pt x="3725" y="113"/>
                  </a:lnTo>
                  <a:lnTo>
                    <a:pt x="3727" y="113"/>
                  </a:lnTo>
                  <a:lnTo>
                    <a:pt x="3729" y="111"/>
                  </a:lnTo>
                  <a:lnTo>
                    <a:pt x="3730" y="109"/>
                  </a:lnTo>
                  <a:lnTo>
                    <a:pt x="3732" y="107"/>
                  </a:lnTo>
                  <a:lnTo>
                    <a:pt x="3732" y="106"/>
                  </a:lnTo>
                  <a:lnTo>
                    <a:pt x="3734" y="106"/>
                  </a:lnTo>
                  <a:lnTo>
                    <a:pt x="3736" y="106"/>
                  </a:lnTo>
                  <a:lnTo>
                    <a:pt x="3738" y="104"/>
                  </a:lnTo>
                  <a:lnTo>
                    <a:pt x="3742" y="106"/>
                  </a:lnTo>
                  <a:lnTo>
                    <a:pt x="3744" y="109"/>
                  </a:lnTo>
                  <a:close/>
                  <a:moveTo>
                    <a:pt x="3994" y="100"/>
                  </a:moveTo>
                  <a:lnTo>
                    <a:pt x="3997" y="102"/>
                  </a:lnTo>
                  <a:lnTo>
                    <a:pt x="3997" y="104"/>
                  </a:lnTo>
                  <a:lnTo>
                    <a:pt x="3995" y="104"/>
                  </a:lnTo>
                  <a:lnTo>
                    <a:pt x="3995" y="106"/>
                  </a:lnTo>
                  <a:lnTo>
                    <a:pt x="3995" y="107"/>
                  </a:lnTo>
                  <a:lnTo>
                    <a:pt x="3995" y="109"/>
                  </a:lnTo>
                  <a:lnTo>
                    <a:pt x="3995" y="111"/>
                  </a:lnTo>
                  <a:lnTo>
                    <a:pt x="3994" y="111"/>
                  </a:lnTo>
                  <a:lnTo>
                    <a:pt x="3994" y="113"/>
                  </a:lnTo>
                  <a:lnTo>
                    <a:pt x="3995" y="111"/>
                  </a:lnTo>
                  <a:lnTo>
                    <a:pt x="3995" y="113"/>
                  </a:lnTo>
                  <a:lnTo>
                    <a:pt x="3997" y="113"/>
                  </a:lnTo>
                  <a:lnTo>
                    <a:pt x="3999" y="113"/>
                  </a:lnTo>
                  <a:lnTo>
                    <a:pt x="3999" y="111"/>
                  </a:lnTo>
                  <a:lnTo>
                    <a:pt x="4001" y="109"/>
                  </a:lnTo>
                  <a:lnTo>
                    <a:pt x="4001" y="107"/>
                  </a:lnTo>
                  <a:lnTo>
                    <a:pt x="4003" y="113"/>
                  </a:lnTo>
                  <a:lnTo>
                    <a:pt x="4005" y="115"/>
                  </a:lnTo>
                  <a:lnTo>
                    <a:pt x="4005" y="117"/>
                  </a:lnTo>
                  <a:lnTo>
                    <a:pt x="4005" y="121"/>
                  </a:lnTo>
                  <a:lnTo>
                    <a:pt x="4005" y="125"/>
                  </a:lnTo>
                  <a:lnTo>
                    <a:pt x="4003" y="123"/>
                  </a:lnTo>
                  <a:lnTo>
                    <a:pt x="4001" y="119"/>
                  </a:lnTo>
                  <a:lnTo>
                    <a:pt x="3999" y="117"/>
                  </a:lnTo>
                  <a:lnTo>
                    <a:pt x="3999" y="119"/>
                  </a:lnTo>
                  <a:lnTo>
                    <a:pt x="3994" y="121"/>
                  </a:lnTo>
                  <a:lnTo>
                    <a:pt x="3988" y="123"/>
                  </a:lnTo>
                  <a:lnTo>
                    <a:pt x="3986" y="125"/>
                  </a:lnTo>
                  <a:lnTo>
                    <a:pt x="3982" y="125"/>
                  </a:lnTo>
                  <a:lnTo>
                    <a:pt x="3980" y="123"/>
                  </a:lnTo>
                  <a:lnTo>
                    <a:pt x="3978" y="123"/>
                  </a:lnTo>
                  <a:lnTo>
                    <a:pt x="3978" y="125"/>
                  </a:lnTo>
                  <a:lnTo>
                    <a:pt x="3980" y="125"/>
                  </a:lnTo>
                  <a:lnTo>
                    <a:pt x="3980" y="127"/>
                  </a:lnTo>
                  <a:lnTo>
                    <a:pt x="3978" y="127"/>
                  </a:lnTo>
                  <a:lnTo>
                    <a:pt x="3976" y="127"/>
                  </a:lnTo>
                  <a:lnTo>
                    <a:pt x="3976" y="125"/>
                  </a:lnTo>
                  <a:lnTo>
                    <a:pt x="3976" y="123"/>
                  </a:lnTo>
                  <a:lnTo>
                    <a:pt x="3976" y="121"/>
                  </a:lnTo>
                  <a:lnTo>
                    <a:pt x="3978" y="117"/>
                  </a:lnTo>
                  <a:lnTo>
                    <a:pt x="3978" y="115"/>
                  </a:lnTo>
                  <a:lnTo>
                    <a:pt x="3980" y="115"/>
                  </a:lnTo>
                  <a:lnTo>
                    <a:pt x="3980" y="113"/>
                  </a:lnTo>
                  <a:lnTo>
                    <a:pt x="3978" y="111"/>
                  </a:lnTo>
                  <a:lnTo>
                    <a:pt x="3978" y="109"/>
                  </a:lnTo>
                  <a:lnTo>
                    <a:pt x="3978" y="107"/>
                  </a:lnTo>
                  <a:lnTo>
                    <a:pt x="3978" y="106"/>
                  </a:lnTo>
                  <a:lnTo>
                    <a:pt x="3986" y="100"/>
                  </a:lnTo>
                  <a:lnTo>
                    <a:pt x="3986" y="102"/>
                  </a:lnTo>
                  <a:lnTo>
                    <a:pt x="3988" y="102"/>
                  </a:lnTo>
                  <a:lnTo>
                    <a:pt x="3988" y="100"/>
                  </a:lnTo>
                  <a:lnTo>
                    <a:pt x="3994" y="100"/>
                  </a:lnTo>
                  <a:close/>
                  <a:moveTo>
                    <a:pt x="4896" y="98"/>
                  </a:moveTo>
                  <a:lnTo>
                    <a:pt x="4900" y="100"/>
                  </a:lnTo>
                  <a:lnTo>
                    <a:pt x="4902" y="100"/>
                  </a:lnTo>
                  <a:lnTo>
                    <a:pt x="4902" y="102"/>
                  </a:lnTo>
                  <a:lnTo>
                    <a:pt x="4898" y="100"/>
                  </a:lnTo>
                  <a:lnTo>
                    <a:pt x="4896" y="100"/>
                  </a:lnTo>
                  <a:lnTo>
                    <a:pt x="4894" y="100"/>
                  </a:lnTo>
                  <a:lnTo>
                    <a:pt x="4892" y="100"/>
                  </a:lnTo>
                  <a:lnTo>
                    <a:pt x="4892" y="98"/>
                  </a:lnTo>
                  <a:lnTo>
                    <a:pt x="4894" y="98"/>
                  </a:lnTo>
                  <a:lnTo>
                    <a:pt x="4896" y="98"/>
                  </a:lnTo>
                  <a:close/>
                  <a:moveTo>
                    <a:pt x="4080" y="100"/>
                  </a:moveTo>
                  <a:lnTo>
                    <a:pt x="4082" y="100"/>
                  </a:lnTo>
                  <a:lnTo>
                    <a:pt x="4086" y="102"/>
                  </a:lnTo>
                  <a:lnTo>
                    <a:pt x="4086" y="104"/>
                  </a:lnTo>
                  <a:lnTo>
                    <a:pt x="4084" y="102"/>
                  </a:lnTo>
                  <a:lnTo>
                    <a:pt x="4082" y="100"/>
                  </a:lnTo>
                  <a:lnTo>
                    <a:pt x="4078" y="100"/>
                  </a:lnTo>
                  <a:lnTo>
                    <a:pt x="4076" y="100"/>
                  </a:lnTo>
                  <a:lnTo>
                    <a:pt x="4074" y="98"/>
                  </a:lnTo>
                  <a:lnTo>
                    <a:pt x="4076" y="96"/>
                  </a:lnTo>
                  <a:lnTo>
                    <a:pt x="4078" y="98"/>
                  </a:lnTo>
                  <a:lnTo>
                    <a:pt x="4080" y="100"/>
                  </a:lnTo>
                  <a:close/>
                  <a:moveTo>
                    <a:pt x="4072" y="100"/>
                  </a:moveTo>
                  <a:lnTo>
                    <a:pt x="4072" y="102"/>
                  </a:lnTo>
                  <a:lnTo>
                    <a:pt x="4070" y="102"/>
                  </a:lnTo>
                  <a:lnTo>
                    <a:pt x="4067" y="104"/>
                  </a:lnTo>
                  <a:lnTo>
                    <a:pt x="4067" y="102"/>
                  </a:lnTo>
                  <a:lnTo>
                    <a:pt x="4067" y="100"/>
                  </a:lnTo>
                  <a:lnTo>
                    <a:pt x="4065" y="102"/>
                  </a:lnTo>
                  <a:lnTo>
                    <a:pt x="4065" y="104"/>
                  </a:lnTo>
                  <a:lnTo>
                    <a:pt x="4063" y="104"/>
                  </a:lnTo>
                  <a:lnTo>
                    <a:pt x="4065" y="106"/>
                  </a:lnTo>
                  <a:lnTo>
                    <a:pt x="4063" y="106"/>
                  </a:lnTo>
                  <a:lnTo>
                    <a:pt x="4063" y="104"/>
                  </a:lnTo>
                  <a:lnTo>
                    <a:pt x="4063" y="102"/>
                  </a:lnTo>
                  <a:lnTo>
                    <a:pt x="4065" y="100"/>
                  </a:lnTo>
                  <a:lnTo>
                    <a:pt x="4068" y="98"/>
                  </a:lnTo>
                  <a:lnTo>
                    <a:pt x="4074" y="96"/>
                  </a:lnTo>
                  <a:lnTo>
                    <a:pt x="4074" y="98"/>
                  </a:lnTo>
                  <a:lnTo>
                    <a:pt x="4072" y="98"/>
                  </a:lnTo>
                  <a:lnTo>
                    <a:pt x="4072" y="100"/>
                  </a:lnTo>
                  <a:close/>
                  <a:moveTo>
                    <a:pt x="4245" y="94"/>
                  </a:moveTo>
                  <a:lnTo>
                    <a:pt x="4239" y="94"/>
                  </a:lnTo>
                  <a:lnTo>
                    <a:pt x="4241" y="94"/>
                  </a:lnTo>
                  <a:lnTo>
                    <a:pt x="4241" y="92"/>
                  </a:lnTo>
                  <a:lnTo>
                    <a:pt x="4243" y="90"/>
                  </a:lnTo>
                  <a:lnTo>
                    <a:pt x="4247" y="88"/>
                  </a:lnTo>
                  <a:lnTo>
                    <a:pt x="4247" y="90"/>
                  </a:lnTo>
                  <a:lnTo>
                    <a:pt x="4245" y="90"/>
                  </a:lnTo>
                  <a:lnTo>
                    <a:pt x="4245" y="92"/>
                  </a:lnTo>
                  <a:lnTo>
                    <a:pt x="4245" y="94"/>
                  </a:lnTo>
                  <a:close/>
                  <a:moveTo>
                    <a:pt x="5128" y="79"/>
                  </a:moveTo>
                  <a:lnTo>
                    <a:pt x="5132" y="81"/>
                  </a:lnTo>
                  <a:lnTo>
                    <a:pt x="5134" y="82"/>
                  </a:lnTo>
                  <a:lnTo>
                    <a:pt x="5138" y="88"/>
                  </a:lnTo>
                  <a:lnTo>
                    <a:pt x="5140" y="88"/>
                  </a:lnTo>
                  <a:lnTo>
                    <a:pt x="5140" y="90"/>
                  </a:lnTo>
                  <a:lnTo>
                    <a:pt x="5142" y="92"/>
                  </a:lnTo>
                  <a:lnTo>
                    <a:pt x="5146" y="98"/>
                  </a:lnTo>
                  <a:lnTo>
                    <a:pt x="5147" y="98"/>
                  </a:lnTo>
                  <a:lnTo>
                    <a:pt x="5147" y="102"/>
                  </a:lnTo>
                  <a:lnTo>
                    <a:pt x="5147" y="104"/>
                  </a:lnTo>
                  <a:lnTo>
                    <a:pt x="5147" y="106"/>
                  </a:lnTo>
                  <a:lnTo>
                    <a:pt x="5147" y="107"/>
                  </a:lnTo>
                  <a:lnTo>
                    <a:pt x="5147" y="109"/>
                  </a:lnTo>
                  <a:lnTo>
                    <a:pt x="5147" y="113"/>
                  </a:lnTo>
                  <a:lnTo>
                    <a:pt x="5149" y="115"/>
                  </a:lnTo>
                  <a:lnTo>
                    <a:pt x="5147" y="117"/>
                  </a:lnTo>
                  <a:lnTo>
                    <a:pt x="5146" y="117"/>
                  </a:lnTo>
                  <a:lnTo>
                    <a:pt x="5142" y="117"/>
                  </a:lnTo>
                  <a:lnTo>
                    <a:pt x="5136" y="115"/>
                  </a:lnTo>
                  <a:lnTo>
                    <a:pt x="5132" y="115"/>
                  </a:lnTo>
                  <a:lnTo>
                    <a:pt x="5130" y="115"/>
                  </a:lnTo>
                  <a:lnTo>
                    <a:pt x="5126" y="115"/>
                  </a:lnTo>
                  <a:lnTo>
                    <a:pt x="5121" y="113"/>
                  </a:lnTo>
                  <a:lnTo>
                    <a:pt x="5117" y="111"/>
                  </a:lnTo>
                  <a:lnTo>
                    <a:pt x="5113" y="109"/>
                  </a:lnTo>
                  <a:lnTo>
                    <a:pt x="5109" y="107"/>
                  </a:lnTo>
                  <a:lnTo>
                    <a:pt x="5105" y="106"/>
                  </a:lnTo>
                  <a:lnTo>
                    <a:pt x="5099" y="106"/>
                  </a:lnTo>
                  <a:lnTo>
                    <a:pt x="5096" y="106"/>
                  </a:lnTo>
                  <a:lnTo>
                    <a:pt x="5094" y="109"/>
                  </a:lnTo>
                  <a:lnTo>
                    <a:pt x="5092" y="109"/>
                  </a:lnTo>
                  <a:lnTo>
                    <a:pt x="5090" y="109"/>
                  </a:lnTo>
                  <a:lnTo>
                    <a:pt x="5088" y="107"/>
                  </a:lnTo>
                  <a:lnTo>
                    <a:pt x="5088" y="104"/>
                  </a:lnTo>
                  <a:lnTo>
                    <a:pt x="5090" y="102"/>
                  </a:lnTo>
                  <a:lnTo>
                    <a:pt x="5094" y="102"/>
                  </a:lnTo>
                  <a:lnTo>
                    <a:pt x="5096" y="102"/>
                  </a:lnTo>
                  <a:lnTo>
                    <a:pt x="5099" y="102"/>
                  </a:lnTo>
                  <a:lnTo>
                    <a:pt x="5101" y="96"/>
                  </a:lnTo>
                  <a:lnTo>
                    <a:pt x="5103" y="96"/>
                  </a:lnTo>
                  <a:lnTo>
                    <a:pt x="5103" y="94"/>
                  </a:lnTo>
                  <a:lnTo>
                    <a:pt x="5103" y="92"/>
                  </a:lnTo>
                  <a:lnTo>
                    <a:pt x="5105" y="88"/>
                  </a:lnTo>
                  <a:lnTo>
                    <a:pt x="5105" y="86"/>
                  </a:lnTo>
                  <a:lnTo>
                    <a:pt x="5105" y="84"/>
                  </a:lnTo>
                  <a:lnTo>
                    <a:pt x="5107" y="82"/>
                  </a:lnTo>
                  <a:lnTo>
                    <a:pt x="5109" y="79"/>
                  </a:lnTo>
                  <a:lnTo>
                    <a:pt x="5111" y="79"/>
                  </a:lnTo>
                  <a:lnTo>
                    <a:pt x="5113" y="79"/>
                  </a:lnTo>
                  <a:lnTo>
                    <a:pt x="5117" y="77"/>
                  </a:lnTo>
                  <a:lnTo>
                    <a:pt x="5124" y="77"/>
                  </a:lnTo>
                  <a:lnTo>
                    <a:pt x="5128" y="79"/>
                  </a:lnTo>
                  <a:close/>
                  <a:moveTo>
                    <a:pt x="4846" y="77"/>
                  </a:moveTo>
                  <a:lnTo>
                    <a:pt x="4848" y="77"/>
                  </a:lnTo>
                  <a:lnTo>
                    <a:pt x="4848" y="79"/>
                  </a:lnTo>
                  <a:lnTo>
                    <a:pt x="4846" y="81"/>
                  </a:lnTo>
                  <a:lnTo>
                    <a:pt x="4844" y="81"/>
                  </a:lnTo>
                  <a:lnTo>
                    <a:pt x="4842" y="79"/>
                  </a:lnTo>
                  <a:lnTo>
                    <a:pt x="4842" y="77"/>
                  </a:lnTo>
                  <a:lnTo>
                    <a:pt x="4844" y="77"/>
                  </a:lnTo>
                  <a:lnTo>
                    <a:pt x="4842" y="77"/>
                  </a:lnTo>
                  <a:lnTo>
                    <a:pt x="4844" y="75"/>
                  </a:lnTo>
                  <a:lnTo>
                    <a:pt x="4846" y="75"/>
                  </a:lnTo>
                  <a:lnTo>
                    <a:pt x="4844" y="77"/>
                  </a:lnTo>
                  <a:lnTo>
                    <a:pt x="4846" y="77"/>
                  </a:lnTo>
                  <a:close/>
                  <a:moveTo>
                    <a:pt x="4207" y="71"/>
                  </a:moveTo>
                  <a:lnTo>
                    <a:pt x="4207" y="73"/>
                  </a:lnTo>
                  <a:lnTo>
                    <a:pt x="4207" y="75"/>
                  </a:lnTo>
                  <a:lnTo>
                    <a:pt x="4205" y="73"/>
                  </a:lnTo>
                  <a:lnTo>
                    <a:pt x="4203" y="73"/>
                  </a:lnTo>
                  <a:lnTo>
                    <a:pt x="4199" y="71"/>
                  </a:lnTo>
                  <a:lnTo>
                    <a:pt x="4201" y="71"/>
                  </a:lnTo>
                  <a:lnTo>
                    <a:pt x="4201" y="69"/>
                  </a:lnTo>
                  <a:lnTo>
                    <a:pt x="4203" y="71"/>
                  </a:lnTo>
                  <a:lnTo>
                    <a:pt x="4205" y="71"/>
                  </a:lnTo>
                  <a:lnTo>
                    <a:pt x="4207" y="69"/>
                  </a:lnTo>
                  <a:lnTo>
                    <a:pt x="4207" y="71"/>
                  </a:lnTo>
                  <a:close/>
                  <a:moveTo>
                    <a:pt x="4195" y="67"/>
                  </a:moveTo>
                  <a:lnTo>
                    <a:pt x="4193" y="67"/>
                  </a:lnTo>
                  <a:lnTo>
                    <a:pt x="4191" y="67"/>
                  </a:lnTo>
                  <a:lnTo>
                    <a:pt x="4191" y="69"/>
                  </a:lnTo>
                  <a:lnTo>
                    <a:pt x="4193" y="69"/>
                  </a:lnTo>
                  <a:lnTo>
                    <a:pt x="4191" y="69"/>
                  </a:lnTo>
                  <a:lnTo>
                    <a:pt x="4186" y="67"/>
                  </a:lnTo>
                  <a:lnTo>
                    <a:pt x="4182" y="67"/>
                  </a:lnTo>
                  <a:lnTo>
                    <a:pt x="4182" y="65"/>
                  </a:lnTo>
                  <a:lnTo>
                    <a:pt x="4184" y="65"/>
                  </a:lnTo>
                  <a:lnTo>
                    <a:pt x="4184" y="63"/>
                  </a:lnTo>
                  <a:lnTo>
                    <a:pt x="4186" y="63"/>
                  </a:lnTo>
                  <a:lnTo>
                    <a:pt x="4187" y="63"/>
                  </a:lnTo>
                  <a:lnTo>
                    <a:pt x="4193" y="65"/>
                  </a:lnTo>
                  <a:lnTo>
                    <a:pt x="4195" y="65"/>
                  </a:lnTo>
                  <a:lnTo>
                    <a:pt x="4195" y="67"/>
                  </a:lnTo>
                  <a:close/>
                  <a:moveTo>
                    <a:pt x="4180" y="67"/>
                  </a:moveTo>
                  <a:lnTo>
                    <a:pt x="4180" y="69"/>
                  </a:lnTo>
                  <a:lnTo>
                    <a:pt x="4178" y="69"/>
                  </a:lnTo>
                  <a:lnTo>
                    <a:pt x="4178" y="67"/>
                  </a:lnTo>
                  <a:lnTo>
                    <a:pt x="4174" y="67"/>
                  </a:lnTo>
                  <a:lnTo>
                    <a:pt x="4174" y="65"/>
                  </a:lnTo>
                  <a:lnTo>
                    <a:pt x="4174" y="63"/>
                  </a:lnTo>
                  <a:lnTo>
                    <a:pt x="4176" y="63"/>
                  </a:lnTo>
                  <a:lnTo>
                    <a:pt x="4176" y="61"/>
                  </a:lnTo>
                  <a:lnTo>
                    <a:pt x="4178" y="61"/>
                  </a:lnTo>
                  <a:lnTo>
                    <a:pt x="4182" y="65"/>
                  </a:lnTo>
                  <a:lnTo>
                    <a:pt x="4180" y="67"/>
                  </a:lnTo>
                  <a:close/>
                  <a:moveTo>
                    <a:pt x="5025" y="61"/>
                  </a:moveTo>
                  <a:lnTo>
                    <a:pt x="5027" y="63"/>
                  </a:lnTo>
                  <a:lnTo>
                    <a:pt x="5028" y="65"/>
                  </a:lnTo>
                  <a:lnTo>
                    <a:pt x="5030" y="69"/>
                  </a:lnTo>
                  <a:lnTo>
                    <a:pt x="5032" y="71"/>
                  </a:lnTo>
                  <a:lnTo>
                    <a:pt x="5032" y="73"/>
                  </a:lnTo>
                  <a:lnTo>
                    <a:pt x="5032" y="75"/>
                  </a:lnTo>
                  <a:lnTo>
                    <a:pt x="5032" y="77"/>
                  </a:lnTo>
                  <a:lnTo>
                    <a:pt x="5030" y="77"/>
                  </a:lnTo>
                  <a:lnTo>
                    <a:pt x="5030" y="79"/>
                  </a:lnTo>
                  <a:lnTo>
                    <a:pt x="5030" y="77"/>
                  </a:lnTo>
                  <a:lnTo>
                    <a:pt x="5028" y="77"/>
                  </a:lnTo>
                  <a:lnTo>
                    <a:pt x="5028" y="75"/>
                  </a:lnTo>
                  <a:lnTo>
                    <a:pt x="5025" y="69"/>
                  </a:lnTo>
                  <a:lnTo>
                    <a:pt x="5023" y="67"/>
                  </a:lnTo>
                  <a:lnTo>
                    <a:pt x="5023" y="65"/>
                  </a:lnTo>
                  <a:lnTo>
                    <a:pt x="5021" y="63"/>
                  </a:lnTo>
                  <a:lnTo>
                    <a:pt x="5019" y="61"/>
                  </a:lnTo>
                  <a:lnTo>
                    <a:pt x="5019" y="58"/>
                  </a:lnTo>
                  <a:lnTo>
                    <a:pt x="5019" y="56"/>
                  </a:lnTo>
                  <a:lnTo>
                    <a:pt x="5019" y="58"/>
                  </a:lnTo>
                  <a:lnTo>
                    <a:pt x="5023" y="58"/>
                  </a:lnTo>
                  <a:lnTo>
                    <a:pt x="5025" y="61"/>
                  </a:lnTo>
                  <a:close/>
                  <a:moveTo>
                    <a:pt x="5101" y="77"/>
                  </a:moveTo>
                  <a:lnTo>
                    <a:pt x="5099" y="77"/>
                  </a:lnTo>
                  <a:lnTo>
                    <a:pt x="5098" y="75"/>
                  </a:lnTo>
                  <a:lnTo>
                    <a:pt x="5096" y="71"/>
                  </a:lnTo>
                  <a:lnTo>
                    <a:pt x="5094" y="67"/>
                  </a:lnTo>
                  <a:lnTo>
                    <a:pt x="5096" y="65"/>
                  </a:lnTo>
                  <a:lnTo>
                    <a:pt x="5096" y="63"/>
                  </a:lnTo>
                  <a:lnTo>
                    <a:pt x="5096" y="61"/>
                  </a:lnTo>
                  <a:lnTo>
                    <a:pt x="5096" y="59"/>
                  </a:lnTo>
                  <a:lnTo>
                    <a:pt x="5098" y="58"/>
                  </a:lnTo>
                  <a:lnTo>
                    <a:pt x="5101" y="56"/>
                  </a:lnTo>
                  <a:lnTo>
                    <a:pt x="5105" y="56"/>
                  </a:lnTo>
                  <a:lnTo>
                    <a:pt x="5107" y="56"/>
                  </a:lnTo>
                  <a:lnTo>
                    <a:pt x="5109" y="58"/>
                  </a:lnTo>
                  <a:lnTo>
                    <a:pt x="5109" y="61"/>
                  </a:lnTo>
                  <a:lnTo>
                    <a:pt x="5109" y="63"/>
                  </a:lnTo>
                  <a:lnTo>
                    <a:pt x="5109" y="65"/>
                  </a:lnTo>
                  <a:lnTo>
                    <a:pt x="5109" y="67"/>
                  </a:lnTo>
                  <a:lnTo>
                    <a:pt x="5109" y="69"/>
                  </a:lnTo>
                  <a:lnTo>
                    <a:pt x="5109" y="71"/>
                  </a:lnTo>
                  <a:lnTo>
                    <a:pt x="5107" y="73"/>
                  </a:lnTo>
                  <a:lnTo>
                    <a:pt x="5105" y="73"/>
                  </a:lnTo>
                  <a:lnTo>
                    <a:pt x="5103" y="75"/>
                  </a:lnTo>
                  <a:lnTo>
                    <a:pt x="5101" y="75"/>
                  </a:lnTo>
                  <a:lnTo>
                    <a:pt x="5101" y="77"/>
                  </a:lnTo>
                  <a:close/>
                  <a:moveTo>
                    <a:pt x="4712" y="56"/>
                  </a:moveTo>
                  <a:lnTo>
                    <a:pt x="4710" y="56"/>
                  </a:lnTo>
                  <a:lnTo>
                    <a:pt x="4710" y="54"/>
                  </a:lnTo>
                  <a:lnTo>
                    <a:pt x="4708" y="54"/>
                  </a:lnTo>
                  <a:lnTo>
                    <a:pt x="4708" y="52"/>
                  </a:lnTo>
                  <a:lnTo>
                    <a:pt x="4710" y="50"/>
                  </a:lnTo>
                  <a:lnTo>
                    <a:pt x="4712" y="50"/>
                  </a:lnTo>
                  <a:lnTo>
                    <a:pt x="4712" y="52"/>
                  </a:lnTo>
                  <a:lnTo>
                    <a:pt x="4712" y="54"/>
                  </a:lnTo>
                  <a:lnTo>
                    <a:pt x="4712" y="56"/>
                  </a:lnTo>
                  <a:close/>
                  <a:moveTo>
                    <a:pt x="4216" y="44"/>
                  </a:moveTo>
                  <a:lnTo>
                    <a:pt x="4214" y="44"/>
                  </a:lnTo>
                  <a:lnTo>
                    <a:pt x="4212" y="44"/>
                  </a:lnTo>
                  <a:lnTo>
                    <a:pt x="4211" y="44"/>
                  </a:lnTo>
                  <a:lnTo>
                    <a:pt x="4209" y="44"/>
                  </a:lnTo>
                  <a:lnTo>
                    <a:pt x="4212" y="48"/>
                  </a:lnTo>
                  <a:lnTo>
                    <a:pt x="4209" y="46"/>
                  </a:lnTo>
                  <a:lnTo>
                    <a:pt x="4207" y="46"/>
                  </a:lnTo>
                  <a:lnTo>
                    <a:pt x="4207" y="44"/>
                  </a:lnTo>
                  <a:lnTo>
                    <a:pt x="4211" y="42"/>
                  </a:lnTo>
                  <a:lnTo>
                    <a:pt x="4214" y="42"/>
                  </a:lnTo>
                  <a:lnTo>
                    <a:pt x="4216" y="42"/>
                  </a:lnTo>
                  <a:lnTo>
                    <a:pt x="4216" y="44"/>
                  </a:lnTo>
                  <a:close/>
                  <a:moveTo>
                    <a:pt x="4667" y="52"/>
                  </a:moveTo>
                  <a:lnTo>
                    <a:pt x="4666" y="54"/>
                  </a:lnTo>
                  <a:lnTo>
                    <a:pt x="4667" y="56"/>
                  </a:lnTo>
                  <a:lnTo>
                    <a:pt x="4666" y="56"/>
                  </a:lnTo>
                  <a:lnTo>
                    <a:pt x="4666" y="58"/>
                  </a:lnTo>
                  <a:lnTo>
                    <a:pt x="4664" y="59"/>
                  </a:lnTo>
                  <a:lnTo>
                    <a:pt x="4662" y="59"/>
                  </a:lnTo>
                  <a:lnTo>
                    <a:pt x="4662" y="61"/>
                  </a:lnTo>
                  <a:lnTo>
                    <a:pt x="4662" y="63"/>
                  </a:lnTo>
                  <a:lnTo>
                    <a:pt x="4660" y="65"/>
                  </a:lnTo>
                  <a:lnTo>
                    <a:pt x="4658" y="67"/>
                  </a:lnTo>
                  <a:lnTo>
                    <a:pt x="4658" y="65"/>
                  </a:lnTo>
                  <a:lnTo>
                    <a:pt x="4656" y="65"/>
                  </a:lnTo>
                  <a:lnTo>
                    <a:pt x="4654" y="65"/>
                  </a:lnTo>
                  <a:lnTo>
                    <a:pt x="4648" y="63"/>
                  </a:lnTo>
                  <a:lnTo>
                    <a:pt x="4646" y="61"/>
                  </a:lnTo>
                  <a:lnTo>
                    <a:pt x="4646" y="59"/>
                  </a:lnTo>
                  <a:lnTo>
                    <a:pt x="4641" y="56"/>
                  </a:lnTo>
                  <a:lnTo>
                    <a:pt x="4639" y="54"/>
                  </a:lnTo>
                  <a:lnTo>
                    <a:pt x="4639" y="52"/>
                  </a:lnTo>
                  <a:lnTo>
                    <a:pt x="4639" y="50"/>
                  </a:lnTo>
                  <a:lnTo>
                    <a:pt x="4641" y="50"/>
                  </a:lnTo>
                  <a:lnTo>
                    <a:pt x="4643" y="50"/>
                  </a:lnTo>
                  <a:lnTo>
                    <a:pt x="4644" y="52"/>
                  </a:lnTo>
                  <a:lnTo>
                    <a:pt x="4644" y="50"/>
                  </a:lnTo>
                  <a:lnTo>
                    <a:pt x="4646" y="50"/>
                  </a:lnTo>
                  <a:lnTo>
                    <a:pt x="4646" y="48"/>
                  </a:lnTo>
                  <a:lnTo>
                    <a:pt x="4646" y="46"/>
                  </a:lnTo>
                  <a:lnTo>
                    <a:pt x="4646" y="44"/>
                  </a:lnTo>
                  <a:lnTo>
                    <a:pt x="4646" y="40"/>
                  </a:lnTo>
                  <a:lnTo>
                    <a:pt x="4648" y="38"/>
                  </a:lnTo>
                  <a:lnTo>
                    <a:pt x="4652" y="40"/>
                  </a:lnTo>
                  <a:lnTo>
                    <a:pt x="4658" y="42"/>
                  </a:lnTo>
                  <a:lnTo>
                    <a:pt x="4664" y="42"/>
                  </a:lnTo>
                  <a:lnTo>
                    <a:pt x="4667" y="44"/>
                  </a:lnTo>
                  <a:lnTo>
                    <a:pt x="4669" y="46"/>
                  </a:lnTo>
                  <a:lnTo>
                    <a:pt x="4669" y="48"/>
                  </a:lnTo>
                  <a:lnTo>
                    <a:pt x="4667" y="50"/>
                  </a:lnTo>
                  <a:lnTo>
                    <a:pt x="4667" y="52"/>
                  </a:lnTo>
                  <a:close/>
                  <a:moveTo>
                    <a:pt x="4224" y="42"/>
                  </a:moveTo>
                  <a:lnTo>
                    <a:pt x="4224" y="44"/>
                  </a:lnTo>
                  <a:lnTo>
                    <a:pt x="4222" y="44"/>
                  </a:lnTo>
                  <a:lnTo>
                    <a:pt x="4220" y="44"/>
                  </a:lnTo>
                  <a:lnTo>
                    <a:pt x="4220" y="42"/>
                  </a:lnTo>
                  <a:lnTo>
                    <a:pt x="4220" y="40"/>
                  </a:lnTo>
                  <a:lnTo>
                    <a:pt x="4220" y="38"/>
                  </a:lnTo>
                  <a:lnTo>
                    <a:pt x="4226" y="38"/>
                  </a:lnTo>
                  <a:lnTo>
                    <a:pt x="4228" y="40"/>
                  </a:lnTo>
                  <a:lnTo>
                    <a:pt x="4228" y="42"/>
                  </a:lnTo>
                  <a:lnTo>
                    <a:pt x="4224" y="42"/>
                  </a:lnTo>
                  <a:close/>
                  <a:moveTo>
                    <a:pt x="4232" y="38"/>
                  </a:moveTo>
                  <a:lnTo>
                    <a:pt x="4234" y="38"/>
                  </a:lnTo>
                  <a:lnTo>
                    <a:pt x="4235" y="40"/>
                  </a:lnTo>
                  <a:lnTo>
                    <a:pt x="4235" y="42"/>
                  </a:lnTo>
                  <a:lnTo>
                    <a:pt x="4234" y="42"/>
                  </a:lnTo>
                  <a:lnTo>
                    <a:pt x="4232" y="42"/>
                  </a:lnTo>
                  <a:lnTo>
                    <a:pt x="4234" y="42"/>
                  </a:lnTo>
                  <a:lnTo>
                    <a:pt x="4234" y="44"/>
                  </a:lnTo>
                  <a:lnTo>
                    <a:pt x="4232" y="44"/>
                  </a:lnTo>
                  <a:lnTo>
                    <a:pt x="4230" y="46"/>
                  </a:lnTo>
                  <a:lnTo>
                    <a:pt x="4228" y="44"/>
                  </a:lnTo>
                  <a:lnTo>
                    <a:pt x="4228" y="42"/>
                  </a:lnTo>
                  <a:lnTo>
                    <a:pt x="4230" y="40"/>
                  </a:lnTo>
                  <a:lnTo>
                    <a:pt x="4230" y="38"/>
                  </a:lnTo>
                  <a:lnTo>
                    <a:pt x="4232" y="38"/>
                  </a:lnTo>
                  <a:lnTo>
                    <a:pt x="4232" y="36"/>
                  </a:lnTo>
                  <a:lnTo>
                    <a:pt x="4232" y="38"/>
                  </a:lnTo>
                  <a:close/>
                  <a:moveTo>
                    <a:pt x="4130" y="36"/>
                  </a:moveTo>
                  <a:lnTo>
                    <a:pt x="4130" y="38"/>
                  </a:lnTo>
                  <a:lnTo>
                    <a:pt x="4130" y="40"/>
                  </a:lnTo>
                  <a:lnTo>
                    <a:pt x="4128" y="40"/>
                  </a:lnTo>
                  <a:lnTo>
                    <a:pt x="4124" y="36"/>
                  </a:lnTo>
                  <a:lnTo>
                    <a:pt x="4126" y="36"/>
                  </a:lnTo>
                  <a:lnTo>
                    <a:pt x="4126" y="38"/>
                  </a:lnTo>
                  <a:lnTo>
                    <a:pt x="4126" y="36"/>
                  </a:lnTo>
                  <a:lnTo>
                    <a:pt x="4126" y="34"/>
                  </a:lnTo>
                  <a:lnTo>
                    <a:pt x="4124" y="34"/>
                  </a:lnTo>
                  <a:lnTo>
                    <a:pt x="4124" y="33"/>
                  </a:lnTo>
                  <a:lnTo>
                    <a:pt x="4126" y="33"/>
                  </a:lnTo>
                  <a:lnTo>
                    <a:pt x="4126" y="34"/>
                  </a:lnTo>
                  <a:lnTo>
                    <a:pt x="4130" y="36"/>
                  </a:lnTo>
                  <a:lnTo>
                    <a:pt x="4132" y="36"/>
                  </a:lnTo>
                  <a:lnTo>
                    <a:pt x="4130" y="36"/>
                  </a:lnTo>
                  <a:close/>
                  <a:moveTo>
                    <a:pt x="4226" y="25"/>
                  </a:moveTo>
                  <a:lnTo>
                    <a:pt x="4226" y="23"/>
                  </a:lnTo>
                  <a:lnTo>
                    <a:pt x="4228" y="25"/>
                  </a:lnTo>
                  <a:lnTo>
                    <a:pt x="4228" y="27"/>
                  </a:lnTo>
                  <a:lnTo>
                    <a:pt x="4228" y="29"/>
                  </a:lnTo>
                  <a:lnTo>
                    <a:pt x="4226" y="29"/>
                  </a:lnTo>
                  <a:lnTo>
                    <a:pt x="4224" y="29"/>
                  </a:lnTo>
                  <a:lnTo>
                    <a:pt x="4224" y="27"/>
                  </a:lnTo>
                  <a:lnTo>
                    <a:pt x="4222" y="27"/>
                  </a:lnTo>
                  <a:lnTo>
                    <a:pt x="4220" y="27"/>
                  </a:lnTo>
                  <a:lnTo>
                    <a:pt x="4218" y="27"/>
                  </a:lnTo>
                  <a:lnTo>
                    <a:pt x="4222" y="25"/>
                  </a:lnTo>
                  <a:lnTo>
                    <a:pt x="4224" y="25"/>
                  </a:lnTo>
                  <a:lnTo>
                    <a:pt x="4224" y="23"/>
                  </a:lnTo>
                  <a:lnTo>
                    <a:pt x="4226" y="25"/>
                  </a:lnTo>
                  <a:close/>
                  <a:moveTo>
                    <a:pt x="4251" y="15"/>
                  </a:moveTo>
                  <a:lnTo>
                    <a:pt x="4251" y="17"/>
                  </a:lnTo>
                  <a:lnTo>
                    <a:pt x="4249" y="19"/>
                  </a:lnTo>
                  <a:lnTo>
                    <a:pt x="4247" y="19"/>
                  </a:lnTo>
                  <a:lnTo>
                    <a:pt x="4247" y="17"/>
                  </a:lnTo>
                  <a:lnTo>
                    <a:pt x="4245" y="17"/>
                  </a:lnTo>
                  <a:lnTo>
                    <a:pt x="4243" y="17"/>
                  </a:lnTo>
                  <a:lnTo>
                    <a:pt x="4243" y="19"/>
                  </a:lnTo>
                  <a:lnTo>
                    <a:pt x="4245" y="19"/>
                  </a:lnTo>
                  <a:lnTo>
                    <a:pt x="4245" y="21"/>
                  </a:lnTo>
                  <a:lnTo>
                    <a:pt x="4247" y="21"/>
                  </a:lnTo>
                  <a:lnTo>
                    <a:pt x="4247" y="23"/>
                  </a:lnTo>
                  <a:lnTo>
                    <a:pt x="4245" y="21"/>
                  </a:lnTo>
                  <a:lnTo>
                    <a:pt x="4241" y="21"/>
                  </a:lnTo>
                  <a:lnTo>
                    <a:pt x="4239" y="21"/>
                  </a:lnTo>
                  <a:lnTo>
                    <a:pt x="4237" y="21"/>
                  </a:lnTo>
                  <a:lnTo>
                    <a:pt x="4237" y="19"/>
                  </a:lnTo>
                  <a:lnTo>
                    <a:pt x="4235" y="19"/>
                  </a:lnTo>
                  <a:lnTo>
                    <a:pt x="4235" y="17"/>
                  </a:lnTo>
                  <a:lnTo>
                    <a:pt x="4237" y="17"/>
                  </a:lnTo>
                  <a:lnTo>
                    <a:pt x="4241" y="19"/>
                  </a:lnTo>
                  <a:lnTo>
                    <a:pt x="4243" y="17"/>
                  </a:lnTo>
                  <a:lnTo>
                    <a:pt x="4241" y="17"/>
                  </a:lnTo>
                  <a:lnTo>
                    <a:pt x="4241" y="15"/>
                  </a:lnTo>
                  <a:lnTo>
                    <a:pt x="4241" y="13"/>
                  </a:lnTo>
                  <a:lnTo>
                    <a:pt x="4243" y="13"/>
                  </a:lnTo>
                  <a:lnTo>
                    <a:pt x="4243" y="15"/>
                  </a:lnTo>
                  <a:lnTo>
                    <a:pt x="4245" y="15"/>
                  </a:lnTo>
                  <a:lnTo>
                    <a:pt x="4247" y="13"/>
                  </a:lnTo>
                  <a:lnTo>
                    <a:pt x="4249" y="13"/>
                  </a:lnTo>
                  <a:lnTo>
                    <a:pt x="4251" y="15"/>
                  </a:lnTo>
                  <a:close/>
                  <a:moveTo>
                    <a:pt x="4172" y="6"/>
                  </a:moveTo>
                  <a:lnTo>
                    <a:pt x="4170" y="4"/>
                  </a:lnTo>
                  <a:lnTo>
                    <a:pt x="4170" y="2"/>
                  </a:lnTo>
                  <a:lnTo>
                    <a:pt x="4172" y="4"/>
                  </a:lnTo>
                  <a:lnTo>
                    <a:pt x="4172"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8" name="Freeform 197"/>
            <p:cNvSpPr>
              <a:spLocks/>
            </p:cNvSpPr>
            <p:nvPr/>
          </p:nvSpPr>
          <p:spPr bwMode="auto">
            <a:xfrm>
              <a:off x="5757863" y="4859338"/>
              <a:ext cx="52388" cy="42863"/>
            </a:xfrm>
            <a:custGeom>
              <a:avLst/>
              <a:gdLst>
                <a:gd name="T0" fmla="*/ 25 w 33"/>
                <a:gd name="T1" fmla="*/ 0 h 27"/>
                <a:gd name="T2" fmla="*/ 27 w 33"/>
                <a:gd name="T3" fmla="*/ 2 h 27"/>
                <a:gd name="T4" fmla="*/ 27 w 33"/>
                <a:gd name="T5" fmla="*/ 2 h 27"/>
                <a:gd name="T6" fmla="*/ 27 w 33"/>
                <a:gd name="T7" fmla="*/ 4 h 27"/>
                <a:gd name="T8" fmla="*/ 29 w 33"/>
                <a:gd name="T9" fmla="*/ 6 h 27"/>
                <a:gd name="T10" fmla="*/ 31 w 33"/>
                <a:gd name="T11" fmla="*/ 8 h 27"/>
                <a:gd name="T12" fmla="*/ 31 w 33"/>
                <a:gd name="T13" fmla="*/ 8 h 27"/>
                <a:gd name="T14" fmla="*/ 31 w 33"/>
                <a:gd name="T15" fmla="*/ 12 h 27"/>
                <a:gd name="T16" fmla="*/ 31 w 33"/>
                <a:gd name="T17" fmla="*/ 14 h 27"/>
                <a:gd name="T18" fmla="*/ 33 w 33"/>
                <a:gd name="T19" fmla="*/ 16 h 27"/>
                <a:gd name="T20" fmla="*/ 31 w 33"/>
                <a:gd name="T21" fmla="*/ 19 h 27"/>
                <a:gd name="T22" fmla="*/ 31 w 33"/>
                <a:gd name="T23" fmla="*/ 21 h 27"/>
                <a:gd name="T24" fmla="*/ 29 w 33"/>
                <a:gd name="T25" fmla="*/ 21 h 27"/>
                <a:gd name="T26" fmla="*/ 25 w 33"/>
                <a:gd name="T27" fmla="*/ 19 h 27"/>
                <a:gd name="T28" fmla="*/ 23 w 33"/>
                <a:gd name="T29" fmla="*/ 19 h 27"/>
                <a:gd name="T30" fmla="*/ 23 w 33"/>
                <a:gd name="T31" fmla="*/ 21 h 27"/>
                <a:gd name="T32" fmla="*/ 22 w 33"/>
                <a:gd name="T33" fmla="*/ 21 h 27"/>
                <a:gd name="T34" fmla="*/ 20 w 33"/>
                <a:gd name="T35" fmla="*/ 21 h 27"/>
                <a:gd name="T36" fmla="*/ 18 w 33"/>
                <a:gd name="T37" fmla="*/ 19 h 27"/>
                <a:gd name="T38" fmla="*/ 18 w 33"/>
                <a:gd name="T39" fmla="*/ 21 h 27"/>
                <a:gd name="T40" fmla="*/ 16 w 33"/>
                <a:gd name="T41" fmla="*/ 27 h 27"/>
                <a:gd name="T42" fmla="*/ 14 w 33"/>
                <a:gd name="T43" fmla="*/ 27 h 27"/>
                <a:gd name="T44" fmla="*/ 12 w 33"/>
                <a:gd name="T45" fmla="*/ 27 h 27"/>
                <a:gd name="T46" fmla="*/ 12 w 33"/>
                <a:gd name="T47" fmla="*/ 27 h 27"/>
                <a:gd name="T48" fmla="*/ 8 w 33"/>
                <a:gd name="T49" fmla="*/ 27 h 27"/>
                <a:gd name="T50" fmla="*/ 8 w 33"/>
                <a:gd name="T51" fmla="*/ 27 h 27"/>
                <a:gd name="T52" fmla="*/ 8 w 33"/>
                <a:gd name="T53" fmla="*/ 25 h 27"/>
                <a:gd name="T54" fmla="*/ 4 w 33"/>
                <a:gd name="T55" fmla="*/ 25 h 27"/>
                <a:gd name="T56" fmla="*/ 0 w 33"/>
                <a:gd name="T57" fmla="*/ 25 h 27"/>
                <a:gd name="T58" fmla="*/ 0 w 33"/>
                <a:gd name="T59" fmla="*/ 23 h 27"/>
                <a:gd name="T60" fmla="*/ 0 w 33"/>
                <a:gd name="T61" fmla="*/ 21 h 27"/>
                <a:gd name="T62" fmla="*/ 2 w 33"/>
                <a:gd name="T63" fmla="*/ 19 h 27"/>
                <a:gd name="T64" fmla="*/ 4 w 33"/>
                <a:gd name="T65" fmla="*/ 21 h 27"/>
                <a:gd name="T66" fmla="*/ 4 w 33"/>
                <a:gd name="T67" fmla="*/ 19 h 27"/>
                <a:gd name="T68" fmla="*/ 4 w 33"/>
                <a:gd name="T69" fmla="*/ 19 h 27"/>
                <a:gd name="T70" fmla="*/ 4 w 33"/>
                <a:gd name="T71" fmla="*/ 19 h 27"/>
                <a:gd name="T72" fmla="*/ 6 w 33"/>
                <a:gd name="T73" fmla="*/ 18 h 27"/>
                <a:gd name="T74" fmla="*/ 6 w 33"/>
                <a:gd name="T75" fmla="*/ 18 h 27"/>
                <a:gd name="T76" fmla="*/ 6 w 33"/>
                <a:gd name="T77" fmla="*/ 16 h 27"/>
                <a:gd name="T78" fmla="*/ 8 w 33"/>
                <a:gd name="T79" fmla="*/ 16 h 27"/>
                <a:gd name="T80" fmla="*/ 8 w 33"/>
                <a:gd name="T81" fmla="*/ 16 h 27"/>
                <a:gd name="T82" fmla="*/ 8 w 33"/>
                <a:gd name="T83" fmla="*/ 16 h 27"/>
                <a:gd name="T84" fmla="*/ 8 w 33"/>
                <a:gd name="T85" fmla="*/ 14 h 27"/>
                <a:gd name="T86" fmla="*/ 6 w 33"/>
                <a:gd name="T87" fmla="*/ 14 h 27"/>
                <a:gd name="T88" fmla="*/ 6 w 33"/>
                <a:gd name="T89" fmla="*/ 10 h 27"/>
                <a:gd name="T90" fmla="*/ 6 w 33"/>
                <a:gd name="T91" fmla="*/ 10 h 27"/>
                <a:gd name="T92" fmla="*/ 8 w 33"/>
                <a:gd name="T93" fmla="*/ 8 h 27"/>
                <a:gd name="T94" fmla="*/ 10 w 33"/>
                <a:gd name="T95" fmla="*/ 6 h 27"/>
                <a:gd name="T96" fmla="*/ 12 w 33"/>
                <a:gd name="T97" fmla="*/ 6 h 27"/>
                <a:gd name="T98" fmla="*/ 16 w 33"/>
                <a:gd name="T99" fmla="*/ 4 h 27"/>
                <a:gd name="T100" fmla="*/ 16 w 33"/>
                <a:gd name="T101" fmla="*/ 4 h 27"/>
                <a:gd name="T102" fmla="*/ 18 w 33"/>
                <a:gd name="T103" fmla="*/ 6 h 27"/>
                <a:gd name="T104" fmla="*/ 20 w 33"/>
                <a:gd name="T105" fmla="*/ 6 h 27"/>
                <a:gd name="T106" fmla="*/ 22 w 33"/>
                <a:gd name="T107" fmla="*/ 4 h 27"/>
                <a:gd name="T108" fmla="*/ 23 w 33"/>
                <a:gd name="T109" fmla="*/ 2 h 27"/>
                <a:gd name="T110" fmla="*/ 23 w 33"/>
                <a:gd name="T111" fmla="*/ 0 h 27"/>
                <a:gd name="T112" fmla="*/ 25 w 33"/>
                <a:gd name="T11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3" h="27">
                  <a:moveTo>
                    <a:pt x="25" y="0"/>
                  </a:moveTo>
                  <a:lnTo>
                    <a:pt x="25" y="0"/>
                  </a:lnTo>
                  <a:lnTo>
                    <a:pt x="25" y="0"/>
                  </a:lnTo>
                  <a:lnTo>
                    <a:pt x="25" y="0"/>
                  </a:lnTo>
                  <a:lnTo>
                    <a:pt x="25" y="0"/>
                  </a:lnTo>
                  <a:lnTo>
                    <a:pt x="25" y="0"/>
                  </a:lnTo>
                  <a:lnTo>
                    <a:pt x="25" y="0"/>
                  </a:lnTo>
                  <a:lnTo>
                    <a:pt x="25" y="0"/>
                  </a:lnTo>
                  <a:lnTo>
                    <a:pt x="25" y="2"/>
                  </a:lnTo>
                  <a:lnTo>
                    <a:pt x="25" y="2"/>
                  </a:lnTo>
                  <a:lnTo>
                    <a:pt x="25" y="2"/>
                  </a:lnTo>
                  <a:lnTo>
                    <a:pt x="25" y="2"/>
                  </a:lnTo>
                  <a:lnTo>
                    <a:pt x="25" y="2"/>
                  </a:lnTo>
                  <a:lnTo>
                    <a:pt x="27" y="2"/>
                  </a:lnTo>
                  <a:lnTo>
                    <a:pt x="27" y="2"/>
                  </a:lnTo>
                  <a:lnTo>
                    <a:pt x="27" y="2"/>
                  </a:lnTo>
                  <a:lnTo>
                    <a:pt x="27" y="2"/>
                  </a:lnTo>
                  <a:lnTo>
                    <a:pt x="27" y="2"/>
                  </a:lnTo>
                  <a:lnTo>
                    <a:pt x="27" y="2"/>
                  </a:lnTo>
                  <a:lnTo>
                    <a:pt x="27" y="2"/>
                  </a:lnTo>
                  <a:lnTo>
                    <a:pt x="27" y="2"/>
                  </a:lnTo>
                  <a:lnTo>
                    <a:pt x="27" y="4"/>
                  </a:lnTo>
                  <a:lnTo>
                    <a:pt x="27" y="4"/>
                  </a:lnTo>
                  <a:lnTo>
                    <a:pt x="27" y="4"/>
                  </a:lnTo>
                  <a:lnTo>
                    <a:pt x="27" y="4"/>
                  </a:lnTo>
                  <a:lnTo>
                    <a:pt x="27" y="4"/>
                  </a:lnTo>
                  <a:lnTo>
                    <a:pt x="27" y="4"/>
                  </a:lnTo>
                  <a:lnTo>
                    <a:pt x="27" y="4"/>
                  </a:lnTo>
                  <a:lnTo>
                    <a:pt x="27" y="4"/>
                  </a:lnTo>
                  <a:lnTo>
                    <a:pt x="27" y="4"/>
                  </a:lnTo>
                  <a:lnTo>
                    <a:pt x="29" y="4"/>
                  </a:lnTo>
                  <a:lnTo>
                    <a:pt x="29" y="4"/>
                  </a:lnTo>
                  <a:lnTo>
                    <a:pt x="29" y="4"/>
                  </a:lnTo>
                  <a:lnTo>
                    <a:pt x="29" y="6"/>
                  </a:lnTo>
                  <a:lnTo>
                    <a:pt x="29" y="6"/>
                  </a:lnTo>
                  <a:lnTo>
                    <a:pt x="31" y="6"/>
                  </a:lnTo>
                  <a:lnTo>
                    <a:pt x="31" y="6"/>
                  </a:lnTo>
                  <a:lnTo>
                    <a:pt x="31" y="6"/>
                  </a:lnTo>
                  <a:lnTo>
                    <a:pt x="31" y="6"/>
                  </a:lnTo>
                  <a:lnTo>
                    <a:pt x="31" y="6"/>
                  </a:lnTo>
                  <a:lnTo>
                    <a:pt x="31" y="6"/>
                  </a:lnTo>
                  <a:lnTo>
                    <a:pt x="31" y="8"/>
                  </a:lnTo>
                  <a:lnTo>
                    <a:pt x="31" y="8"/>
                  </a:lnTo>
                  <a:lnTo>
                    <a:pt x="31" y="8"/>
                  </a:lnTo>
                  <a:lnTo>
                    <a:pt x="31" y="8"/>
                  </a:lnTo>
                  <a:lnTo>
                    <a:pt x="31" y="8"/>
                  </a:lnTo>
                  <a:lnTo>
                    <a:pt x="31" y="8"/>
                  </a:lnTo>
                  <a:lnTo>
                    <a:pt x="31" y="8"/>
                  </a:lnTo>
                  <a:lnTo>
                    <a:pt x="31" y="8"/>
                  </a:lnTo>
                  <a:lnTo>
                    <a:pt x="31" y="10"/>
                  </a:lnTo>
                  <a:lnTo>
                    <a:pt x="31" y="10"/>
                  </a:lnTo>
                  <a:lnTo>
                    <a:pt x="31" y="10"/>
                  </a:lnTo>
                  <a:lnTo>
                    <a:pt x="31" y="10"/>
                  </a:lnTo>
                  <a:lnTo>
                    <a:pt x="31" y="12"/>
                  </a:lnTo>
                  <a:lnTo>
                    <a:pt x="31" y="12"/>
                  </a:lnTo>
                  <a:lnTo>
                    <a:pt x="31" y="12"/>
                  </a:lnTo>
                  <a:lnTo>
                    <a:pt x="31" y="12"/>
                  </a:lnTo>
                  <a:lnTo>
                    <a:pt x="31" y="12"/>
                  </a:lnTo>
                  <a:lnTo>
                    <a:pt x="31" y="12"/>
                  </a:lnTo>
                  <a:lnTo>
                    <a:pt x="31" y="14"/>
                  </a:lnTo>
                  <a:lnTo>
                    <a:pt x="31" y="14"/>
                  </a:lnTo>
                  <a:lnTo>
                    <a:pt x="31" y="14"/>
                  </a:lnTo>
                  <a:lnTo>
                    <a:pt x="31" y="14"/>
                  </a:lnTo>
                  <a:lnTo>
                    <a:pt x="31" y="14"/>
                  </a:lnTo>
                  <a:lnTo>
                    <a:pt x="31" y="14"/>
                  </a:lnTo>
                  <a:lnTo>
                    <a:pt x="31" y="14"/>
                  </a:lnTo>
                  <a:lnTo>
                    <a:pt x="31" y="14"/>
                  </a:lnTo>
                  <a:lnTo>
                    <a:pt x="31" y="16"/>
                  </a:lnTo>
                  <a:lnTo>
                    <a:pt x="31" y="16"/>
                  </a:lnTo>
                  <a:lnTo>
                    <a:pt x="33" y="16"/>
                  </a:lnTo>
                  <a:lnTo>
                    <a:pt x="33" y="16"/>
                  </a:lnTo>
                  <a:lnTo>
                    <a:pt x="33" y="16"/>
                  </a:lnTo>
                  <a:lnTo>
                    <a:pt x="33" y="16"/>
                  </a:lnTo>
                  <a:lnTo>
                    <a:pt x="33" y="18"/>
                  </a:lnTo>
                  <a:lnTo>
                    <a:pt x="31" y="19"/>
                  </a:lnTo>
                  <a:lnTo>
                    <a:pt x="33" y="19"/>
                  </a:lnTo>
                  <a:lnTo>
                    <a:pt x="31" y="19"/>
                  </a:lnTo>
                  <a:lnTo>
                    <a:pt x="31" y="19"/>
                  </a:lnTo>
                  <a:lnTo>
                    <a:pt x="31" y="21"/>
                  </a:lnTo>
                  <a:lnTo>
                    <a:pt x="31" y="21"/>
                  </a:lnTo>
                  <a:lnTo>
                    <a:pt x="31" y="21"/>
                  </a:lnTo>
                  <a:lnTo>
                    <a:pt x="31" y="21"/>
                  </a:lnTo>
                  <a:lnTo>
                    <a:pt x="31" y="21"/>
                  </a:lnTo>
                  <a:lnTo>
                    <a:pt x="31" y="21"/>
                  </a:lnTo>
                  <a:lnTo>
                    <a:pt x="31" y="21"/>
                  </a:lnTo>
                  <a:lnTo>
                    <a:pt x="29" y="21"/>
                  </a:lnTo>
                  <a:lnTo>
                    <a:pt x="29" y="21"/>
                  </a:lnTo>
                  <a:lnTo>
                    <a:pt x="29" y="21"/>
                  </a:lnTo>
                  <a:lnTo>
                    <a:pt x="29" y="21"/>
                  </a:lnTo>
                  <a:lnTo>
                    <a:pt x="29" y="21"/>
                  </a:lnTo>
                  <a:lnTo>
                    <a:pt x="29" y="21"/>
                  </a:lnTo>
                  <a:lnTo>
                    <a:pt x="29" y="21"/>
                  </a:lnTo>
                  <a:lnTo>
                    <a:pt x="27" y="21"/>
                  </a:lnTo>
                  <a:lnTo>
                    <a:pt x="27" y="21"/>
                  </a:lnTo>
                  <a:lnTo>
                    <a:pt x="27" y="21"/>
                  </a:lnTo>
                  <a:lnTo>
                    <a:pt x="27" y="21"/>
                  </a:lnTo>
                  <a:lnTo>
                    <a:pt x="27" y="21"/>
                  </a:lnTo>
                  <a:lnTo>
                    <a:pt x="25" y="19"/>
                  </a:lnTo>
                  <a:lnTo>
                    <a:pt x="25" y="19"/>
                  </a:lnTo>
                  <a:lnTo>
                    <a:pt x="25" y="19"/>
                  </a:lnTo>
                  <a:lnTo>
                    <a:pt x="25" y="19"/>
                  </a:lnTo>
                  <a:lnTo>
                    <a:pt x="25" y="19"/>
                  </a:lnTo>
                  <a:lnTo>
                    <a:pt x="25" y="19"/>
                  </a:lnTo>
                  <a:lnTo>
                    <a:pt x="25" y="19"/>
                  </a:lnTo>
                  <a:lnTo>
                    <a:pt x="23" y="19"/>
                  </a:lnTo>
                  <a:lnTo>
                    <a:pt x="23" y="19"/>
                  </a:lnTo>
                  <a:lnTo>
                    <a:pt x="23" y="19"/>
                  </a:lnTo>
                  <a:lnTo>
                    <a:pt x="23" y="19"/>
                  </a:lnTo>
                  <a:lnTo>
                    <a:pt x="23" y="19"/>
                  </a:lnTo>
                  <a:lnTo>
                    <a:pt x="23" y="19"/>
                  </a:lnTo>
                  <a:lnTo>
                    <a:pt x="23" y="21"/>
                  </a:lnTo>
                  <a:lnTo>
                    <a:pt x="23" y="21"/>
                  </a:lnTo>
                  <a:lnTo>
                    <a:pt x="23" y="21"/>
                  </a:lnTo>
                  <a:lnTo>
                    <a:pt x="23" y="21"/>
                  </a:lnTo>
                  <a:lnTo>
                    <a:pt x="22" y="19"/>
                  </a:lnTo>
                  <a:lnTo>
                    <a:pt x="22" y="19"/>
                  </a:lnTo>
                  <a:lnTo>
                    <a:pt x="22" y="19"/>
                  </a:lnTo>
                  <a:lnTo>
                    <a:pt x="22" y="21"/>
                  </a:lnTo>
                  <a:lnTo>
                    <a:pt x="22" y="21"/>
                  </a:lnTo>
                  <a:lnTo>
                    <a:pt x="22" y="21"/>
                  </a:lnTo>
                  <a:lnTo>
                    <a:pt x="22" y="21"/>
                  </a:lnTo>
                  <a:lnTo>
                    <a:pt x="20" y="21"/>
                  </a:lnTo>
                  <a:lnTo>
                    <a:pt x="20" y="21"/>
                  </a:lnTo>
                  <a:lnTo>
                    <a:pt x="20" y="21"/>
                  </a:lnTo>
                  <a:lnTo>
                    <a:pt x="20" y="21"/>
                  </a:lnTo>
                  <a:lnTo>
                    <a:pt x="20" y="21"/>
                  </a:lnTo>
                  <a:lnTo>
                    <a:pt x="20" y="19"/>
                  </a:lnTo>
                  <a:lnTo>
                    <a:pt x="18" y="19"/>
                  </a:lnTo>
                  <a:lnTo>
                    <a:pt x="18" y="19"/>
                  </a:lnTo>
                  <a:lnTo>
                    <a:pt x="18" y="19"/>
                  </a:lnTo>
                  <a:lnTo>
                    <a:pt x="18" y="19"/>
                  </a:lnTo>
                  <a:lnTo>
                    <a:pt x="18" y="19"/>
                  </a:lnTo>
                  <a:lnTo>
                    <a:pt x="18" y="19"/>
                  </a:lnTo>
                  <a:lnTo>
                    <a:pt x="18" y="19"/>
                  </a:lnTo>
                  <a:lnTo>
                    <a:pt x="18" y="19"/>
                  </a:lnTo>
                  <a:lnTo>
                    <a:pt x="18" y="19"/>
                  </a:lnTo>
                  <a:lnTo>
                    <a:pt x="18" y="19"/>
                  </a:lnTo>
                  <a:lnTo>
                    <a:pt x="18" y="19"/>
                  </a:lnTo>
                  <a:lnTo>
                    <a:pt x="18" y="21"/>
                  </a:lnTo>
                  <a:lnTo>
                    <a:pt x="18" y="21"/>
                  </a:lnTo>
                  <a:lnTo>
                    <a:pt x="18" y="23"/>
                  </a:lnTo>
                  <a:lnTo>
                    <a:pt x="18" y="25"/>
                  </a:lnTo>
                  <a:lnTo>
                    <a:pt x="18" y="25"/>
                  </a:lnTo>
                  <a:lnTo>
                    <a:pt x="18" y="25"/>
                  </a:lnTo>
                  <a:lnTo>
                    <a:pt x="18" y="25"/>
                  </a:lnTo>
                  <a:lnTo>
                    <a:pt x="16" y="27"/>
                  </a:lnTo>
                  <a:lnTo>
                    <a:pt x="16" y="27"/>
                  </a:lnTo>
                  <a:lnTo>
                    <a:pt x="16" y="27"/>
                  </a:lnTo>
                  <a:lnTo>
                    <a:pt x="16" y="27"/>
                  </a:lnTo>
                  <a:lnTo>
                    <a:pt x="16" y="27"/>
                  </a:lnTo>
                  <a:lnTo>
                    <a:pt x="16" y="27"/>
                  </a:lnTo>
                  <a:lnTo>
                    <a:pt x="14" y="27"/>
                  </a:lnTo>
                  <a:lnTo>
                    <a:pt x="14" y="27"/>
                  </a:lnTo>
                  <a:lnTo>
                    <a:pt x="14" y="27"/>
                  </a:lnTo>
                  <a:lnTo>
                    <a:pt x="14" y="27"/>
                  </a:lnTo>
                  <a:lnTo>
                    <a:pt x="14" y="27"/>
                  </a:lnTo>
                  <a:lnTo>
                    <a:pt x="14" y="27"/>
                  </a:lnTo>
                  <a:lnTo>
                    <a:pt x="14" y="27"/>
                  </a:lnTo>
                  <a:lnTo>
                    <a:pt x="14" y="27"/>
                  </a:lnTo>
                  <a:lnTo>
                    <a:pt x="12" y="27"/>
                  </a:lnTo>
                  <a:lnTo>
                    <a:pt x="12" y="27"/>
                  </a:lnTo>
                  <a:lnTo>
                    <a:pt x="12" y="27"/>
                  </a:lnTo>
                  <a:lnTo>
                    <a:pt x="12" y="27"/>
                  </a:lnTo>
                  <a:lnTo>
                    <a:pt x="12" y="27"/>
                  </a:lnTo>
                  <a:lnTo>
                    <a:pt x="12" y="27"/>
                  </a:lnTo>
                  <a:lnTo>
                    <a:pt x="12" y="27"/>
                  </a:lnTo>
                  <a:lnTo>
                    <a:pt x="12" y="27"/>
                  </a:lnTo>
                  <a:lnTo>
                    <a:pt x="12" y="27"/>
                  </a:lnTo>
                  <a:lnTo>
                    <a:pt x="10" y="27"/>
                  </a:lnTo>
                  <a:lnTo>
                    <a:pt x="10" y="27"/>
                  </a:lnTo>
                  <a:lnTo>
                    <a:pt x="10" y="27"/>
                  </a:lnTo>
                  <a:lnTo>
                    <a:pt x="10" y="27"/>
                  </a:lnTo>
                  <a:lnTo>
                    <a:pt x="10" y="27"/>
                  </a:lnTo>
                  <a:lnTo>
                    <a:pt x="8" y="27"/>
                  </a:lnTo>
                  <a:lnTo>
                    <a:pt x="8" y="27"/>
                  </a:lnTo>
                  <a:lnTo>
                    <a:pt x="8" y="27"/>
                  </a:lnTo>
                  <a:lnTo>
                    <a:pt x="8" y="27"/>
                  </a:lnTo>
                  <a:lnTo>
                    <a:pt x="8" y="27"/>
                  </a:lnTo>
                  <a:lnTo>
                    <a:pt x="8" y="27"/>
                  </a:lnTo>
                  <a:lnTo>
                    <a:pt x="8" y="27"/>
                  </a:lnTo>
                  <a:lnTo>
                    <a:pt x="8" y="27"/>
                  </a:lnTo>
                  <a:lnTo>
                    <a:pt x="8" y="27"/>
                  </a:lnTo>
                  <a:lnTo>
                    <a:pt x="8" y="27"/>
                  </a:lnTo>
                  <a:lnTo>
                    <a:pt x="8" y="25"/>
                  </a:lnTo>
                  <a:lnTo>
                    <a:pt x="8" y="25"/>
                  </a:lnTo>
                  <a:lnTo>
                    <a:pt x="8" y="25"/>
                  </a:lnTo>
                  <a:lnTo>
                    <a:pt x="8" y="25"/>
                  </a:lnTo>
                  <a:lnTo>
                    <a:pt x="8" y="25"/>
                  </a:lnTo>
                  <a:lnTo>
                    <a:pt x="8" y="25"/>
                  </a:lnTo>
                  <a:lnTo>
                    <a:pt x="6" y="25"/>
                  </a:lnTo>
                  <a:lnTo>
                    <a:pt x="6" y="25"/>
                  </a:lnTo>
                  <a:lnTo>
                    <a:pt x="6" y="25"/>
                  </a:lnTo>
                  <a:lnTo>
                    <a:pt x="6" y="25"/>
                  </a:lnTo>
                  <a:lnTo>
                    <a:pt x="4" y="25"/>
                  </a:lnTo>
                  <a:lnTo>
                    <a:pt x="4" y="25"/>
                  </a:lnTo>
                  <a:lnTo>
                    <a:pt x="4" y="25"/>
                  </a:lnTo>
                  <a:lnTo>
                    <a:pt x="2" y="25"/>
                  </a:lnTo>
                  <a:lnTo>
                    <a:pt x="2" y="27"/>
                  </a:lnTo>
                  <a:lnTo>
                    <a:pt x="2" y="25"/>
                  </a:lnTo>
                  <a:lnTo>
                    <a:pt x="2" y="25"/>
                  </a:lnTo>
                  <a:lnTo>
                    <a:pt x="2" y="25"/>
                  </a:lnTo>
                  <a:lnTo>
                    <a:pt x="2" y="25"/>
                  </a:lnTo>
                  <a:lnTo>
                    <a:pt x="0" y="25"/>
                  </a:lnTo>
                  <a:lnTo>
                    <a:pt x="0" y="25"/>
                  </a:lnTo>
                  <a:lnTo>
                    <a:pt x="0" y="23"/>
                  </a:lnTo>
                  <a:lnTo>
                    <a:pt x="0" y="23"/>
                  </a:lnTo>
                  <a:lnTo>
                    <a:pt x="0" y="23"/>
                  </a:lnTo>
                  <a:lnTo>
                    <a:pt x="0" y="23"/>
                  </a:lnTo>
                  <a:lnTo>
                    <a:pt x="0" y="23"/>
                  </a:lnTo>
                  <a:lnTo>
                    <a:pt x="0" y="23"/>
                  </a:lnTo>
                  <a:lnTo>
                    <a:pt x="0" y="23"/>
                  </a:lnTo>
                  <a:lnTo>
                    <a:pt x="0" y="23"/>
                  </a:lnTo>
                  <a:lnTo>
                    <a:pt x="0" y="23"/>
                  </a:lnTo>
                  <a:lnTo>
                    <a:pt x="0" y="23"/>
                  </a:lnTo>
                  <a:lnTo>
                    <a:pt x="0" y="21"/>
                  </a:lnTo>
                  <a:lnTo>
                    <a:pt x="0" y="21"/>
                  </a:lnTo>
                  <a:lnTo>
                    <a:pt x="0" y="21"/>
                  </a:lnTo>
                  <a:lnTo>
                    <a:pt x="2" y="21"/>
                  </a:lnTo>
                  <a:lnTo>
                    <a:pt x="2" y="21"/>
                  </a:lnTo>
                  <a:lnTo>
                    <a:pt x="2" y="21"/>
                  </a:lnTo>
                  <a:lnTo>
                    <a:pt x="2" y="21"/>
                  </a:lnTo>
                  <a:lnTo>
                    <a:pt x="2" y="21"/>
                  </a:lnTo>
                  <a:lnTo>
                    <a:pt x="2" y="21"/>
                  </a:lnTo>
                  <a:lnTo>
                    <a:pt x="2" y="19"/>
                  </a:lnTo>
                  <a:lnTo>
                    <a:pt x="2" y="19"/>
                  </a:lnTo>
                  <a:lnTo>
                    <a:pt x="2" y="19"/>
                  </a:lnTo>
                  <a:lnTo>
                    <a:pt x="2" y="19"/>
                  </a:lnTo>
                  <a:lnTo>
                    <a:pt x="4" y="19"/>
                  </a:lnTo>
                  <a:lnTo>
                    <a:pt x="4" y="19"/>
                  </a:lnTo>
                  <a:lnTo>
                    <a:pt x="4" y="19"/>
                  </a:lnTo>
                  <a:lnTo>
                    <a:pt x="4" y="21"/>
                  </a:lnTo>
                  <a:lnTo>
                    <a:pt x="4" y="21"/>
                  </a:lnTo>
                  <a:lnTo>
                    <a:pt x="4" y="21"/>
                  </a:lnTo>
                  <a:lnTo>
                    <a:pt x="4" y="21"/>
                  </a:lnTo>
                  <a:lnTo>
                    <a:pt x="4" y="21"/>
                  </a:lnTo>
                  <a:lnTo>
                    <a:pt x="4" y="21"/>
                  </a:lnTo>
                  <a:lnTo>
                    <a:pt x="4" y="19"/>
                  </a:lnTo>
                  <a:lnTo>
                    <a:pt x="4" y="19"/>
                  </a:lnTo>
                  <a:lnTo>
                    <a:pt x="4" y="19"/>
                  </a:lnTo>
                  <a:lnTo>
                    <a:pt x="4" y="19"/>
                  </a:lnTo>
                  <a:lnTo>
                    <a:pt x="4" y="19"/>
                  </a:lnTo>
                  <a:lnTo>
                    <a:pt x="4" y="19"/>
                  </a:lnTo>
                  <a:lnTo>
                    <a:pt x="4" y="19"/>
                  </a:lnTo>
                  <a:lnTo>
                    <a:pt x="4" y="19"/>
                  </a:lnTo>
                  <a:lnTo>
                    <a:pt x="4" y="19"/>
                  </a:lnTo>
                  <a:lnTo>
                    <a:pt x="4" y="19"/>
                  </a:lnTo>
                  <a:lnTo>
                    <a:pt x="4" y="19"/>
                  </a:lnTo>
                  <a:lnTo>
                    <a:pt x="4" y="19"/>
                  </a:lnTo>
                  <a:lnTo>
                    <a:pt x="4" y="19"/>
                  </a:lnTo>
                  <a:lnTo>
                    <a:pt x="4" y="19"/>
                  </a:lnTo>
                  <a:lnTo>
                    <a:pt x="4" y="19"/>
                  </a:lnTo>
                  <a:lnTo>
                    <a:pt x="4" y="19"/>
                  </a:lnTo>
                  <a:lnTo>
                    <a:pt x="6" y="19"/>
                  </a:lnTo>
                  <a:lnTo>
                    <a:pt x="6" y="19"/>
                  </a:lnTo>
                  <a:lnTo>
                    <a:pt x="6" y="19"/>
                  </a:lnTo>
                  <a:lnTo>
                    <a:pt x="6" y="19"/>
                  </a:lnTo>
                  <a:lnTo>
                    <a:pt x="6" y="19"/>
                  </a:lnTo>
                  <a:lnTo>
                    <a:pt x="6" y="19"/>
                  </a:lnTo>
                  <a:lnTo>
                    <a:pt x="6" y="18"/>
                  </a:lnTo>
                  <a:lnTo>
                    <a:pt x="6" y="18"/>
                  </a:lnTo>
                  <a:lnTo>
                    <a:pt x="6" y="18"/>
                  </a:lnTo>
                  <a:lnTo>
                    <a:pt x="6" y="18"/>
                  </a:lnTo>
                  <a:lnTo>
                    <a:pt x="6" y="18"/>
                  </a:lnTo>
                  <a:lnTo>
                    <a:pt x="6" y="18"/>
                  </a:lnTo>
                  <a:lnTo>
                    <a:pt x="6" y="18"/>
                  </a:lnTo>
                  <a:lnTo>
                    <a:pt x="6" y="18"/>
                  </a:lnTo>
                  <a:lnTo>
                    <a:pt x="6" y="18"/>
                  </a:lnTo>
                  <a:lnTo>
                    <a:pt x="6" y="18"/>
                  </a:lnTo>
                  <a:lnTo>
                    <a:pt x="6" y="18"/>
                  </a:lnTo>
                  <a:lnTo>
                    <a:pt x="6" y="18"/>
                  </a:lnTo>
                  <a:lnTo>
                    <a:pt x="6" y="16"/>
                  </a:lnTo>
                  <a:lnTo>
                    <a:pt x="6" y="16"/>
                  </a:lnTo>
                  <a:lnTo>
                    <a:pt x="6" y="16"/>
                  </a:lnTo>
                  <a:lnTo>
                    <a:pt x="6" y="16"/>
                  </a:lnTo>
                  <a:lnTo>
                    <a:pt x="6" y="18"/>
                  </a:lnTo>
                  <a:lnTo>
                    <a:pt x="6" y="18"/>
                  </a:lnTo>
                  <a:lnTo>
                    <a:pt x="6" y="18"/>
                  </a:lnTo>
                  <a:lnTo>
                    <a:pt x="6"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4"/>
                  </a:lnTo>
                  <a:lnTo>
                    <a:pt x="8" y="14"/>
                  </a:lnTo>
                  <a:lnTo>
                    <a:pt x="8" y="14"/>
                  </a:lnTo>
                  <a:lnTo>
                    <a:pt x="8" y="14"/>
                  </a:lnTo>
                  <a:lnTo>
                    <a:pt x="8" y="14"/>
                  </a:lnTo>
                  <a:lnTo>
                    <a:pt x="8" y="14"/>
                  </a:lnTo>
                  <a:lnTo>
                    <a:pt x="8" y="14"/>
                  </a:lnTo>
                  <a:lnTo>
                    <a:pt x="8" y="14"/>
                  </a:lnTo>
                  <a:lnTo>
                    <a:pt x="8" y="14"/>
                  </a:lnTo>
                  <a:lnTo>
                    <a:pt x="6" y="14"/>
                  </a:lnTo>
                  <a:lnTo>
                    <a:pt x="8" y="14"/>
                  </a:lnTo>
                  <a:lnTo>
                    <a:pt x="8" y="12"/>
                  </a:lnTo>
                  <a:lnTo>
                    <a:pt x="6" y="12"/>
                  </a:lnTo>
                  <a:lnTo>
                    <a:pt x="6" y="12"/>
                  </a:lnTo>
                  <a:lnTo>
                    <a:pt x="6" y="12"/>
                  </a:lnTo>
                  <a:lnTo>
                    <a:pt x="6" y="12"/>
                  </a:lnTo>
                  <a:lnTo>
                    <a:pt x="6" y="10"/>
                  </a:lnTo>
                  <a:lnTo>
                    <a:pt x="6" y="10"/>
                  </a:lnTo>
                  <a:lnTo>
                    <a:pt x="6" y="10"/>
                  </a:lnTo>
                  <a:lnTo>
                    <a:pt x="6" y="10"/>
                  </a:lnTo>
                  <a:lnTo>
                    <a:pt x="6" y="10"/>
                  </a:lnTo>
                  <a:lnTo>
                    <a:pt x="6" y="10"/>
                  </a:lnTo>
                  <a:lnTo>
                    <a:pt x="6" y="10"/>
                  </a:lnTo>
                  <a:lnTo>
                    <a:pt x="6" y="10"/>
                  </a:lnTo>
                  <a:lnTo>
                    <a:pt x="6" y="10"/>
                  </a:lnTo>
                  <a:lnTo>
                    <a:pt x="6" y="10"/>
                  </a:lnTo>
                  <a:lnTo>
                    <a:pt x="6" y="10"/>
                  </a:lnTo>
                  <a:lnTo>
                    <a:pt x="6" y="10"/>
                  </a:lnTo>
                  <a:lnTo>
                    <a:pt x="6" y="10"/>
                  </a:lnTo>
                  <a:lnTo>
                    <a:pt x="8" y="8"/>
                  </a:lnTo>
                  <a:lnTo>
                    <a:pt x="8" y="8"/>
                  </a:lnTo>
                  <a:lnTo>
                    <a:pt x="8" y="8"/>
                  </a:lnTo>
                  <a:lnTo>
                    <a:pt x="8" y="8"/>
                  </a:lnTo>
                  <a:lnTo>
                    <a:pt x="8" y="8"/>
                  </a:lnTo>
                  <a:lnTo>
                    <a:pt x="10" y="8"/>
                  </a:lnTo>
                  <a:lnTo>
                    <a:pt x="10" y="8"/>
                  </a:lnTo>
                  <a:lnTo>
                    <a:pt x="10" y="8"/>
                  </a:lnTo>
                  <a:lnTo>
                    <a:pt x="10" y="6"/>
                  </a:lnTo>
                  <a:lnTo>
                    <a:pt x="10" y="6"/>
                  </a:lnTo>
                  <a:lnTo>
                    <a:pt x="10" y="6"/>
                  </a:lnTo>
                  <a:lnTo>
                    <a:pt x="10" y="6"/>
                  </a:lnTo>
                  <a:lnTo>
                    <a:pt x="12" y="6"/>
                  </a:lnTo>
                  <a:lnTo>
                    <a:pt x="12" y="6"/>
                  </a:lnTo>
                  <a:lnTo>
                    <a:pt x="12" y="6"/>
                  </a:lnTo>
                  <a:lnTo>
                    <a:pt x="12" y="6"/>
                  </a:lnTo>
                  <a:lnTo>
                    <a:pt x="14" y="6"/>
                  </a:lnTo>
                  <a:lnTo>
                    <a:pt x="14" y="4"/>
                  </a:lnTo>
                  <a:lnTo>
                    <a:pt x="14" y="4"/>
                  </a:lnTo>
                  <a:lnTo>
                    <a:pt x="14" y="4"/>
                  </a:lnTo>
                  <a:lnTo>
                    <a:pt x="14" y="4"/>
                  </a:lnTo>
                  <a:lnTo>
                    <a:pt x="14" y="4"/>
                  </a:lnTo>
                  <a:lnTo>
                    <a:pt x="16" y="4"/>
                  </a:lnTo>
                  <a:lnTo>
                    <a:pt x="16" y="4"/>
                  </a:lnTo>
                  <a:lnTo>
                    <a:pt x="16" y="4"/>
                  </a:lnTo>
                  <a:lnTo>
                    <a:pt x="16" y="4"/>
                  </a:lnTo>
                  <a:lnTo>
                    <a:pt x="16" y="4"/>
                  </a:lnTo>
                  <a:lnTo>
                    <a:pt x="16" y="4"/>
                  </a:lnTo>
                  <a:lnTo>
                    <a:pt x="16" y="4"/>
                  </a:lnTo>
                  <a:lnTo>
                    <a:pt x="16" y="4"/>
                  </a:lnTo>
                  <a:lnTo>
                    <a:pt x="16" y="4"/>
                  </a:lnTo>
                  <a:lnTo>
                    <a:pt x="16" y="4"/>
                  </a:lnTo>
                  <a:lnTo>
                    <a:pt x="16" y="4"/>
                  </a:lnTo>
                  <a:lnTo>
                    <a:pt x="16" y="6"/>
                  </a:lnTo>
                  <a:lnTo>
                    <a:pt x="16" y="6"/>
                  </a:lnTo>
                  <a:lnTo>
                    <a:pt x="16" y="6"/>
                  </a:lnTo>
                  <a:lnTo>
                    <a:pt x="18" y="6"/>
                  </a:lnTo>
                  <a:lnTo>
                    <a:pt x="18" y="6"/>
                  </a:lnTo>
                  <a:lnTo>
                    <a:pt x="18" y="6"/>
                  </a:lnTo>
                  <a:lnTo>
                    <a:pt x="18" y="6"/>
                  </a:lnTo>
                  <a:lnTo>
                    <a:pt x="20" y="6"/>
                  </a:lnTo>
                  <a:lnTo>
                    <a:pt x="20" y="6"/>
                  </a:lnTo>
                  <a:lnTo>
                    <a:pt x="20" y="6"/>
                  </a:lnTo>
                  <a:lnTo>
                    <a:pt x="20" y="6"/>
                  </a:lnTo>
                  <a:lnTo>
                    <a:pt x="20" y="6"/>
                  </a:lnTo>
                  <a:lnTo>
                    <a:pt x="20" y="4"/>
                  </a:lnTo>
                  <a:lnTo>
                    <a:pt x="22" y="4"/>
                  </a:lnTo>
                  <a:lnTo>
                    <a:pt x="22" y="4"/>
                  </a:lnTo>
                  <a:lnTo>
                    <a:pt x="22" y="4"/>
                  </a:lnTo>
                  <a:lnTo>
                    <a:pt x="22" y="4"/>
                  </a:lnTo>
                  <a:lnTo>
                    <a:pt x="22" y="4"/>
                  </a:lnTo>
                  <a:lnTo>
                    <a:pt x="22" y="4"/>
                  </a:lnTo>
                  <a:lnTo>
                    <a:pt x="22" y="4"/>
                  </a:lnTo>
                  <a:lnTo>
                    <a:pt x="22" y="4"/>
                  </a:lnTo>
                  <a:lnTo>
                    <a:pt x="22" y="4"/>
                  </a:lnTo>
                  <a:lnTo>
                    <a:pt x="22" y="2"/>
                  </a:lnTo>
                  <a:lnTo>
                    <a:pt x="23" y="2"/>
                  </a:lnTo>
                  <a:lnTo>
                    <a:pt x="23" y="2"/>
                  </a:lnTo>
                  <a:lnTo>
                    <a:pt x="23" y="2"/>
                  </a:lnTo>
                  <a:lnTo>
                    <a:pt x="23" y="2"/>
                  </a:lnTo>
                  <a:lnTo>
                    <a:pt x="23" y="2"/>
                  </a:lnTo>
                  <a:lnTo>
                    <a:pt x="23" y="2"/>
                  </a:lnTo>
                  <a:lnTo>
                    <a:pt x="23" y="2"/>
                  </a:lnTo>
                  <a:lnTo>
                    <a:pt x="23" y="2"/>
                  </a:lnTo>
                  <a:lnTo>
                    <a:pt x="23" y="0"/>
                  </a:lnTo>
                  <a:lnTo>
                    <a:pt x="23" y="0"/>
                  </a:lnTo>
                  <a:lnTo>
                    <a:pt x="23" y="0"/>
                  </a:lnTo>
                  <a:lnTo>
                    <a:pt x="23" y="0"/>
                  </a:lnTo>
                  <a:lnTo>
                    <a:pt x="23" y="0"/>
                  </a:lnTo>
                  <a:lnTo>
                    <a:pt x="23" y="0"/>
                  </a:lnTo>
                  <a:lnTo>
                    <a:pt x="25" y="0"/>
                  </a:lnTo>
                  <a:lnTo>
                    <a:pt x="25" y="0"/>
                  </a:lnTo>
                  <a:lnTo>
                    <a:pt x="25" y="0"/>
                  </a:lnTo>
                  <a:lnTo>
                    <a:pt x="25" y="0"/>
                  </a:lnTo>
                  <a:lnTo>
                    <a:pt x="25" y="0"/>
                  </a:lnTo>
                  <a:lnTo>
                    <a:pt x="25" y="0"/>
                  </a:lnTo>
                  <a:lnTo>
                    <a:pt x="25" y="0"/>
                  </a:lnTo>
                  <a:lnTo>
                    <a:pt x="25"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9" name="Freeform 198"/>
            <p:cNvSpPr>
              <a:spLocks/>
            </p:cNvSpPr>
            <p:nvPr/>
          </p:nvSpPr>
          <p:spPr bwMode="auto">
            <a:xfrm>
              <a:off x="4597400" y="4103688"/>
              <a:ext cx="212725" cy="192088"/>
            </a:xfrm>
            <a:custGeom>
              <a:avLst/>
              <a:gdLst>
                <a:gd name="T0" fmla="*/ 134 w 134"/>
                <a:gd name="T1" fmla="*/ 8 h 121"/>
                <a:gd name="T2" fmla="*/ 134 w 134"/>
                <a:gd name="T3" fmla="*/ 12 h 121"/>
                <a:gd name="T4" fmla="*/ 134 w 134"/>
                <a:gd name="T5" fmla="*/ 23 h 121"/>
                <a:gd name="T6" fmla="*/ 134 w 134"/>
                <a:gd name="T7" fmla="*/ 29 h 121"/>
                <a:gd name="T8" fmla="*/ 132 w 134"/>
                <a:gd name="T9" fmla="*/ 31 h 121"/>
                <a:gd name="T10" fmla="*/ 125 w 134"/>
                <a:gd name="T11" fmla="*/ 31 h 121"/>
                <a:gd name="T12" fmla="*/ 117 w 134"/>
                <a:gd name="T13" fmla="*/ 31 h 121"/>
                <a:gd name="T14" fmla="*/ 107 w 134"/>
                <a:gd name="T15" fmla="*/ 31 h 121"/>
                <a:gd name="T16" fmla="*/ 100 w 134"/>
                <a:gd name="T17" fmla="*/ 31 h 121"/>
                <a:gd name="T18" fmla="*/ 92 w 134"/>
                <a:gd name="T19" fmla="*/ 31 h 121"/>
                <a:gd name="T20" fmla="*/ 84 w 134"/>
                <a:gd name="T21" fmla="*/ 31 h 121"/>
                <a:gd name="T22" fmla="*/ 81 w 134"/>
                <a:gd name="T23" fmla="*/ 35 h 121"/>
                <a:gd name="T24" fmla="*/ 81 w 134"/>
                <a:gd name="T25" fmla="*/ 41 h 121"/>
                <a:gd name="T26" fmla="*/ 81 w 134"/>
                <a:gd name="T27" fmla="*/ 48 h 121"/>
                <a:gd name="T28" fmla="*/ 81 w 134"/>
                <a:gd name="T29" fmla="*/ 54 h 121"/>
                <a:gd name="T30" fmla="*/ 81 w 134"/>
                <a:gd name="T31" fmla="*/ 62 h 121"/>
                <a:gd name="T32" fmla="*/ 81 w 134"/>
                <a:gd name="T33" fmla="*/ 67 h 121"/>
                <a:gd name="T34" fmla="*/ 81 w 134"/>
                <a:gd name="T35" fmla="*/ 75 h 121"/>
                <a:gd name="T36" fmla="*/ 75 w 134"/>
                <a:gd name="T37" fmla="*/ 77 h 121"/>
                <a:gd name="T38" fmla="*/ 67 w 134"/>
                <a:gd name="T39" fmla="*/ 81 h 121"/>
                <a:gd name="T40" fmla="*/ 63 w 134"/>
                <a:gd name="T41" fmla="*/ 87 h 121"/>
                <a:gd name="T42" fmla="*/ 63 w 134"/>
                <a:gd name="T43" fmla="*/ 96 h 121"/>
                <a:gd name="T44" fmla="*/ 63 w 134"/>
                <a:gd name="T45" fmla="*/ 112 h 121"/>
                <a:gd name="T46" fmla="*/ 50 w 134"/>
                <a:gd name="T47" fmla="*/ 112 h 121"/>
                <a:gd name="T48" fmla="*/ 29 w 134"/>
                <a:gd name="T49" fmla="*/ 112 h 121"/>
                <a:gd name="T50" fmla="*/ 8 w 134"/>
                <a:gd name="T51" fmla="*/ 112 h 121"/>
                <a:gd name="T52" fmla="*/ 2 w 134"/>
                <a:gd name="T53" fmla="*/ 113 h 121"/>
                <a:gd name="T54" fmla="*/ 0 w 134"/>
                <a:gd name="T55" fmla="*/ 119 h 121"/>
                <a:gd name="T56" fmla="*/ 0 w 134"/>
                <a:gd name="T57" fmla="*/ 119 h 121"/>
                <a:gd name="T58" fmla="*/ 0 w 134"/>
                <a:gd name="T59" fmla="*/ 117 h 121"/>
                <a:gd name="T60" fmla="*/ 2 w 134"/>
                <a:gd name="T61" fmla="*/ 110 h 121"/>
                <a:gd name="T62" fmla="*/ 19 w 134"/>
                <a:gd name="T63" fmla="*/ 110 h 121"/>
                <a:gd name="T64" fmla="*/ 31 w 134"/>
                <a:gd name="T65" fmla="*/ 110 h 121"/>
                <a:gd name="T66" fmla="*/ 40 w 134"/>
                <a:gd name="T67" fmla="*/ 106 h 121"/>
                <a:gd name="T68" fmla="*/ 42 w 134"/>
                <a:gd name="T69" fmla="*/ 100 h 121"/>
                <a:gd name="T70" fmla="*/ 46 w 134"/>
                <a:gd name="T71" fmla="*/ 96 h 121"/>
                <a:gd name="T72" fmla="*/ 46 w 134"/>
                <a:gd name="T73" fmla="*/ 87 h 121"/>
                <a:gd name="T74" fmla="*/ 50 w 134"/>
                <a:gd name="T75" fmla="*/ 75 h 121"/>
                <a:gd name="T76" fmla="*/ 54 w 134"/>
                <a:gd name="T77" fmla="*/ 69 h 121"/>
                <a:gd name="T78" fmla="*/ 61 w 134"/>
                <a:gd name="T79" fmla="*/ 65 h 121"/>
                <a:gd name="T80" fmla="*/ 65 w 134"/>
                <a:gd name="T81" fmla="*/ 58 h 121"/>
                <a:gd name="T82" fmla="*/ 69 w 134"/>
                <a:gd name="T83" fmla="*/ 56 h 121"/>
                <a:gd name="T84" fmla="*/ 75 w 134"/>
                <a:gd name="T85" fmla="*/ 50 h 121"/>
                <a:gd name="T86" fmla="*/ 77 w 134"/>
                <a:gd name="T87" fmla="*/ 41 h 121"/>
                <a:gd name="T88" fmla="*/ 81 w 134"/>
                <a:gd name="T89" fmla="*/ 33 h 121"/>
                <a:gd name="T90" fmla="*/ 81 w 134"/>
                <a:gd name="T91" fmla="*/ 29 h 121"/>
                <a:gd name="T92" fmla="*/ 86 w 134"/>
                <a:gd name="T93" fmla="*/ 27 h 121"/>
                <a:gd name="T94" fmla="*/ 88 w 134"/>
                <a:gd name="T95" fmla="*/ 21 h 121"/>
                <a:gd name="T96" fmla="*/ 92 w 134"/>
                <a:gd name="T97" fmla="*/ 17 h 121"/>
                <a:gd name="T98" fmla="*/ 96 w 134"/>
                <a:gd name="T99" fmla="*/ 14 h 121"/>
                <a:gd name="T100" fmla="*/ 104 w 134"/>
                <a:gd name="T101" fmla="*/ 14 h 121"/>
                <a:gd name="T102" fmla="*/ 111 w 134"/>
                <a:gd name="T103" fmla="*/ 16 h 121"/>
                <a:gd name="T104" fmla="*/ 115 w 134"/>
                <a:gd name="T105" fmla="*/ 16 h 121"/>
                <a:gd name="T106" fmla="*/ 123 w 134"/>
                <a:gd name="T107" fmla="*/ 12 h 121"/>
                <a:gd name="T108" fmla="*/ 129 w 134"/>
                <a:gd name="T109" fmla="*/ 12 h 121"/>
                <a:gd name="T110" fmla="*/ 132 w 134"/>
                <a:gd name="T111" fmla="*/ 8 h 121"/>
                <a:gd name="T112" fmla="*/ 132 w 134"/>
                <a:gd name="T113" fmla="*/ 4 h 121"/>
                <a:gd name="T114" fmla="*/ 132 w 134"/>
                <a:gd name="T11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4" h="121">
                  <a:moveTo>
                    <a:pt x="134" y="0"/>
                  </a:moveTo>
                  <a:lnTo>
                    <a:pt x="134" y="2"/>
                  </a:lnTo>
                  <a:lnTo>
                    <a:pt x="134" y="4"/>
                  </a:lnTo>
                  <a:lnTo>
                    <a:pt x="134" y="6"/>
                  </a:lnTo>
                  <a:lnTo>
                    <a:pt x="134" y="8"/>
                  </a:lnTo>
                  <a:lnTo>
                    <a:pt x="134" y="8"/>
                  </a:lnTo>
                  <a:lnTo>
                    <a:pt x="134" y="8"/>
                  </a:lnTo>
                  <a:lnTo>
                    <a:pt x="134" y="10"/>
                  </a:lnTo>
                  <a:lnTo>
                    <a:pt x="134" y="12"/>
                  </a:lnTo>
                  <a:lnTo>
                    <a:pt x="134" y="12"/>
                  </a:lnTo>
                  <a:lnTo>
                    <a:pt x="134" y="14"/>
                  </a:lnTo>
                  <a:lnTo>
                    <a:pt x="134" y="16"/>
                  </a:lnTo>
                  <a:lnTo>
                    <a:pt x="134" y="19"/>
                  </a:lnTo>
                  <a:lnTo>
                    <a:pt x="134" y="21"/>
                  </a:lnTo>
                  <a:lnTo>
                    <a:pt x="134" y="23"/>
                  </a:lnTo>
                  <a:lnTo>
                    <a:pt x="134" y="25"/>
                  </a:lnTo>
                  <a:lnTo>
                    <a:pt x="134" y="25"/>
                  </a:lnTo>
                  <a:lnTo>
                    <a:pt x="134" y="27"/>
                  </a:lnTo>
                  <a:lnTo>
                    <a:pt x="134" y="29"/>
                  </a:lnTo>
                  <a:lnTo>
                    <a:pt x="134" y="29"/>
                  </a:lnTo>
                  <a:lnTo>
                    <a:pt x="134" y="29"/>
                  </a:lnTo>
                  <a:lnTo>
                    <a:pt x="134" y="31"/>
                  </a:lnTo>
                  <a:lnTo>
                    <a:pt x="134" y="31"/>
                  </a:lnTo>
                  <a:lnTo>
                    <a:pt x="134" y="31"/>
                  </a:lnTo>
                  <a:lnTo>
                    <a:pt x="132" y="31"/>
                  </a:lnTo>
                  <a:lnTo>
                    <a:pt x="130" y="31"/>
                  </a:lnTo>
                  <a:lnTo>
                    <a:pt x="129" y="31"/>
                  </a:lnTo>
                  <a:lnTo>
                    <a:pt x="127" y="31"/>
                  </a:lnTo>
                  <a:lnTo>
                    <a:pt x="127" y="31"/>
                  </a:lnTo>
                  <a:lnTo>
                    <a:pt x="125" y="31"/>
                  </a:lnTo>
                  <a:lnTo>
                    <a:pt x="123" y="31"/>
                  </a:lnTo>
                  <a:lnTo>
                    <a:pt x="121" y="31"/>
                  </a:lnTo>
                  <a:lnTo>
                    <a:pt x="119" y="31"/>
                  </a:lnTo>
                  <a:lnTo>
                    <a:pt x="117" y="31"/>
                  </a:lnTo>
                  <a:lnTo>
                    <a:pt x="117" y="31"/>
                  </a:lnTo>
                  <a:lnTo>
                    <a:pt x="115" y="31"/>
                  </a:lnTo>
                  <a:lnTo>
                    <a:pt x="113" y="31"/>
                  </a:lnTo>
                  <a:lnTo>
                    <a:pt x="111" y="31"/>
                  </a:lnTo>
                  <a:lnTo>
                    <a:pt x="109" y="31"/>
                  </a:lnTo>
                  <a:lnTo>
                    <a:pt x="107" y="31"/>
                  </a:lnTo>
                  <a:lnTo>
                    <a:pt x="107" y="31"/>
                  </a:lnTo>
                  <a:lnTo>
                    <a:pt x="106" y="31"/>
                  </a:lnTo>
                  <a:lnTo>
                    <a:pt x="104" y="31"/>
                  </a:lnTo>
                  <a:lnTo>
                    <a:pt x="102" y="31"/>
                  </a:lnTo>
                  <a:lnTo>
                    <a:pt x="100" y="31"/>
                  </a:lnTo>
                  <a:lnTo>
                    <a:pt x="98" y="31"/>
                  </a:lnTo>
                  <a:lnTo>
                    <a:pt x="98" y="31"/>
                  </a:lnTo>
                  <a:lnTo>
                    <a:pt x="96" y="31"/>
                  </a:lnTo>
                  <a:lnTo>
                    <a:pt x="94" y="31"/>
                  </a:lnTo>
                  <a:lnTo>
                    <a:pt x="92" y="31"/>
                  </a:lnTo>
                  <a:lnTo>
                    <a:pt x="90" y="31"/>
                  </a:lnTo>
                  <a:lnTo>
                    <a:pt x="88" y="31"/>
                  </a:lnTo>
                  <a:lnTo>
                    <a:pt x="88" y="31"/>
                  </a:lnTo>
                  <a:lnTo>
                    <a:pt x="86" y="31"/>
                  </a:lnTo>
                  <a:lnTo>
                    <a:pt x="84" y="31"/>
                  </a:lnTo>
                  <a:lnTo>
                    <a:pt x="82" y="31"/>
                  </a:lnTo>
                  <a:lnTo>
                    <a:pt x="81" y="31"/>
                  </a:lnTo>
                  <a:lnTo>
                    <a:pt x="81" y="33"/>
                  </a:lnTo>
                  <a:lnTo>
                    <a:pt x="81" y="33"/>
                  </a:lnTo>
                  <a:lnTo>
                    <a:pt x="81" y="35"/>
                  </a:lnTo>
                  <a:lnTo>
                    <a:pt x="81" y="37"/>
                  </a:lnTo>
                  <a:lnTo>
                    <a:pt x="81" y="37"/>
                  </a:lnTo>
                  <a:lnTo>
                    <a:pt x="81" y="39"/>
                  </a:lnTo>
                  <a:lnTo>
                    <a:pt x="81" y="41"/>
                  </a:lnTo>
                  <a:lnTo>
                    <a:pt x="81" y="41"/>
                  </a:lnTo>
                  <a:lnTo>
                    <a:pt x="81" y="42"/>
                  </a:lnTo>
                  <a:lnTo>
                    <a:pt x="81" y="44"/>
                  </a:lnTo>
                  <a:lnTo>
                    <a:pt x="81" y="44"/>
                  </a:lnTo>
                  <a:lnTo>
                    <a:pt x="81" y="46"/>
                  </a:lnTo>
                  <a:lnTo>
                    <a:pt x="81" y="48"/>
                  </a:lnTo>
                  <a:lnTo>
                    <a:pt x="81" y="50"/>
                  </a:lnTo>
                  <a:lnTo>
                    <a:pt x="81" y="50"/>
                  </a:lnTo>
                  <a:lnTo>
                    <a:pt x="81" y="52"/>
                  </a:lnTo>
                  <a:lnTo>
                    <a:pt x="81" y="54"/>
                  </a:lnTo>
                  <a:lnTo>
                    <a:pt x="81" y="54"/>
                  </a:lnTo>
                  <a:lnTo>
                    <a:pt x="81" y="56"/>
                  </a:lnTo>
                  <a:lnTo>
                    <a:pt x="81" y="58"/>
                  </a:lnTo>
                  <a:lnTo>
                    <a:pt x="81" y="58"/>
                  </a:lnTo>
                  <a:lnTo>
                    <a:pt x="81" y="60"/>
                  </a:lnTo>
                  <a:lnTo>
                    <a:pt x="81" y="62"/>
                  </a:lnTo>
                  <a:lnTo>
                    <a:pt x="81" y="62"/>
                  </a:lnTo>
                  <a:lnTo>
                    <a:pt x="81" y="64"/>
                  </a:lnTo>
                  <a:lnTo>
                    <a:pt x="81" y="65"/>
                  </a:lnTo>
                  <a:lnTo>
                    <a:pt x="81" y="65"/>
                  </a:lnTo>
                  <a:lnTo>
                    <a:pt x="81" y="67"/>
                  </a:lnTo>
                  <a:lnTo>
                    <a:pt x="81" y="69"/>
                  </a:lnTo>
                  <a:lnTo>
                    <a:pt x="81" y="71"/>
                  </a:lnTo>
                  <a:lnTo>
                    <a:pt x="81" y="71"/>
                  </a:lnTo>
                  <a:lnTo>
                    <a:pt x="81" y="73"/>
                  </a:lnTo>
                  <a:lnTo>
                    <a:pt x="81" y="75"/>
                  </a:lnTo>
                  <a:lnTo>
                    <a:pt x="81" y="75"/>
                  </a:lnTo>
                  <a:lnTo>
                    <a:pt x="81" y="75"/>
                  </a:lnTo>
                  <a:lnTo>
                    <a:pt x="79" y="75"/>
                  </a:lnTo>
                  <a:lnTo>
                    <a:pt x="75" y="77"/>
                  </a:lnTo>
                  <a:lnTo>
                    <a:pt x="75" y="77"/>
                  </a:lnTo>
                  <a:lnTo>
                    <a:pt x="73" y="77"/>
                  </a:lnTo>
                  <a:lnTo>
                    <a:pt x="71" y="79"/>
                  </a:lnTo>
                  <a:lnTo>
                    <a:pt x="71" y="79"/>
                  </a:lnTo>
                  <a:lnTo>
                    <a:pt x="69" y="81"/>
                  </a:lnTo>
                  <a:lnTo>
                    <a:pt x="67" y="81"/>
                  </a:lnTo>
                  <a:lnTo>
                    <a:pt x="65" y="83"/>
                  </a:lnTo>
                  <a:lnTo>
                    <a:pt x="65" y="83"/>
                  </a:lnTo>
                  <a:lnTo>
                    <a:pt x="65" y="83"/>
                  </a:lnTo>
                  <a:lnTo>
                    <a:pt x="63" y="85"/>
                  </a:lnTo>
                  <a:lnTo>
                    <a:pt x="63" y="87"/>
                  </a:lnTo>
                  <a:lnTo>
                    <a:pt x="63" y="87"/>
                  </a:lnTo>
                  <a:lnTo>
                    <a:pt x="63" y="89"/>
                  </a:lnTo>
                  <a:lnTo>
                    <a:pt x="63" y="90"/>
                  </a:lnTo>
                  <a:lnTo>
                    <a:pt x="63" y="92"/>
                  </a:lnTo>
                  <a:lnTo>
                    <a:pt x="63" y="96"/>
                  </a:lnTo>
                  <a:lnTo>
                    <a:pt x="65" y="100"/>
                  </a:lnTo>
                  <a:lnTo>
                    <a:pt x="65" y="108"/>
                  </a:lnTo>
                  <a:lnTo>
                    <a:pt x="65" y="110"/>
                  </a:lnTo>
                  <a:lnTo>
                    <a:pt x="65" y="112"/>
                  </a:lnTo>
                  <a:lnTo>
                    <a:pt x="63" y="112"/>
                  </a:lnTo>
                  <a:lnTo>
                    <a:pt x="61" y="112"/>
                  </a:lnTo>
                  <a:lnTo>
                    <a:pt x="59" y="112"/>
                  </a:lnTo>
                  <a:lnTo>
                    <a:pt x="58" y="112"/>
                  </a:lnTo>
                  <a:lnTo>
                    <a:pt x="54" y="112"/>
                  </a:lnTo>
                  <a:lnTo>
                    <a:pt x="50" y="112"/>
                  </a:lnTo>
                  <a:lnTo>
                    <a:pt x="44" y="112"/>
                  </a:lnTo>
                  <a:lnTo>
                    <a:pt x="44" y="112"/>
                  </a:lnTo>
                  <a:lnTo>
                    <a:pt x="38" y="112"/>
                  </a:lnTo>
                  <a:lnTo>
                    <a:pt x="34" y="112"/>
                  </a:lnTo>
                  <a:lnTo>
                    <a:pt x="29" y="112"/>
                  </a:lnTo>
                  <a:lnTo>
                    <a:pt x="23" y="112"/>
                  </a:lnTo>
                  <a:lnTo>
                    <a:pt x="17" y="112"/>
                  </a:lnTo>
                  <a:lnTo>
                    <a:pt x="13" y="112"/>
                  </a:lnTo>
                  <a:lnTo>
                    <a:pt x="10" y="112"/>
                  </a:lnTo>
                  <a:lnTo>
                    <a:pt x="8" y="112"/>
                  </a:lnTo>
                  <a:lnTo>
                    <a:pt x="6" y="112"/>
                  </a:lnTo>
                  <a:lnTo>
                    <a:pt x="4" y="112"/>
                  </a:lnTo>
                  <a:lnTo>
                    <a:pt x="2" y="112"/>
                  </a:lnTo>
                  <a:lnTo>
                    <a:pt x="2" y="112"/>
                  </a:lnTo>
                  <a:lnTo>
                    <a:pt x="2" y="113"/>
                  </a:lnTo>
                  <a:lnTo>
                    <a:pt x="2" y="115"/>
                  </a:lnTo>
                  <a:lnTo>
                    <a:pt x="2" y="117"/>
                  </a:lnTo>
                  <a:lnTo>
                    <a:pt x="2" y="117"/>
                  </a:lnTo>
                  <a:lnTo>
                    <a:pt x="0" y="119"/>
                  </a:lnTo>
                  <a:lnTo>
                    <a:pt x="0" y="119"/>
                  </a:lnTo>
                  <a:lnTo>
                    <a:pt x="0" y="121"/>
                  </a:lnTo>
                  <a:lnTo>
                    <a:pt x="0" y="121"/>
                  </a:lnTo>
                  <a:lnTo>
                    <a:pt x="0" y="119"/>
                  </a:lnTo>
                  <a:lnTo>
                    <a:pt x="0" y="119"/>
                  </a:lnTo>
                  <a:lnTo>
                    <a:pt x="0" y="119"/>
                  </a:lnTo>
                  <a:lnTo>
                    <a:pt x="0" y="119"/>
                  </a:lnTo>
                  <a:lnTo>
                    <a:pt x="0" y="119"/>
                  </a:lnTo>
                  <a:lnTo>
                    <a:pt x="0" y="117"/>
                  </a:lnTo>
                  <a:lnTo>
                    <a:pt x="0" y="117"/>
                  </a:lnTo>
                  <a:lnTo>
                    <a:pt x="0" y="117"/>
                  </a:lnTo>
                  <a:lnTo>
                    <a:pt x="2" y="112"/>
                  </a:lnTo>
                  <a:lnTo>
                    <a:pt x="2" y="112"/>
                  </a:lnTo>
                  <a:lnTo>
                    <a:pt x="2" y="112"/>
                  </a:lnTo>
                  <a:lnTo>
                    <a:pt x="2" y="110"/>
                  </a:lnTo>
                  <a:lnTo>
                    <a:pt x="2" y="110"/>
                  </a:lnTo>
                  <a:lnTo>
                    <a:pt x="6" y="110"/>
                  </a:lnTo>
                  <a:lnTo>
                    <a:pt x="8" y="110"/>
                  </a:lnTo>
                  <a:lnTo>
                    <a:pt x="15" y="110"/>
                  </a:lnTo>
                  <a:lnTo>
                    <a:pt x="17" y="110"/>
                  </a:lnTo>
                  <a:lnTo>
                    <a:pt x="19" y="110"/>
                  </a:lnTo>
                  <a:lnTo>
                    <a:pt x="21" y="110"/>
                  </a:lnTo>
                  <a:lnTo>
                    <a:pt x="23" y="110"/>
                  </a:lnTo>
                  <a:lnTo>
                    <a:pt x="27" y="110"/>
                  </a:lnTo>
                  <a:lnTo>
                    <a:pt x="29" y="110"/>
                  </a:lnTo>
                  <a:lnTo>
                    <a:pt x="31" y="110"/>
                  </a:lnTo>
                  <a:lnTo>
                    <a:pt x="34" y="110"/>
                  </a:lnTo>
                  <a:lnTo>
                    <a:pt x="36" y="110"/>
                  </a:lnTo>
                  <a:lnTo>
                    <a:pt x="38" y="110"/>
                  </a:lnTo>
                  <a:lnTo>
                    <a:pt x="38" y="108"/>
                  </a:lnTo>
                  <a:lnTo>
                    <a:pt x="40" y="106"/>
                  </a:lnTo>
                  <a:lnTo>
                    <a:pt x="40" y="104"/>
                  </a:lnTo>
                  <a:lnTo>
                    <a:pt x="40" y="104"/>
                  </a:lnTo>
                  <a:lnTo>
                    <a:pt x="40" y="102"/>
                  </a:lnTo>
                  <a:lnTo>
                    <a:pt x="40" y="102"/>
                  </a:lnTo>
                  <a:lnTo>
                    <a:pt x="42" y="100"/>
                  </a:lnTo>
                  <a:lnTo>
                    <a:pt x="42" y="100"/>
                  </a:lnTo>
                  <a:lnTo>
                    <a:pt x="42" y="98"/>
                  </a:lnTo>
                  <a:lnTo>
                    <a:pt x="44" y="98"/>
                  </a:lnTo>
                  <a:lnTo>
                    <a:pt x="44" y="96"/>
                  </a:lnTo>
                  <a:lnTo>
                    <a:pt x="46" y="96"/>
                  </a:lnTo>
                  <a:lnTo>
                    <a:pt x="46" y="94"/>
                  </a:lnTo>
                  <a:lnTo>
                    <a:pt x="46" y="94"/>
                  </a:lnTo>
                  <a:lnTo>
                    <a:pt x="46" y="92"/>
                  </a:lnTo>
                  <a:lnTo>
                    <a:pt x="46" y="90"/>
                  </a:lnTo>
                  <a:lnTo>
                    <a:pt x="46" y="87"/>
                  </a:lnTo>
                  <a:lnTo>
                    <a:pt x="48" y="85"/>
                  </a:lnTo>
                  <a:lnTo>
                    <a:pt x="48" y="83"/>
                  </a:lnTo>
                  <a:lnTo>
                    <a:pt x="48" y="81"/>
                  </a:lnTo>
                  <a:lnTo>
                    <a:pt x="48" y="77"/>
                  </a:lnTo>
                  <a:lnTo>
                    <a:pt x="50" y="75"/>
                  </a:lnTo>
                  <a:lnTo>
                    <a:pt x="50" y="73"/>
                  </a:lnTo>
                  <a:lnTo>
                    <a:pt x="50" y="71"/>
                  </a:lnTo>
                  <a:lnTo>
                    <a:pt x="52" y="71"/>
                  </a:lnTo>
                  <a:lnTo>
                    <a:pt x="52" y="69"/>
                  </a:lnTo>
                  <a:lnTo>
                    <a:pt x="54" y="69"/>
                  </a:lnTo>
                  <a:lnTo>
                    <a:pt x="56" y="69"/>
                  </a:lnTo>
                  <a:lnTo>
                    <a:pt x="56" y="67"/>
                  </a:lnTo>
                  <a:lnTo>
                    <a:pt x="58" y="67"/>
                  </a:lnTo>
                  <a:lnTo>
                    <a:pt x="59" y="67"/>
                  </a:lnTo>
                  <a:lnTo>
                    <a:pt x="61" y="65"/>
                  </a:lnTo>
                  <a:lnTo>
                    <a:pt x="61" y="65"/>
                  </a:lnTo>
                  <a:lnTo>
                    <a:pt x="61" y="64"/>
                  </a:lnTo>
                  <a:lnTo>
                    <a:pt x="63" y="62"/>
                  </a:lnTo>
                  <a:lnTo>
                    <a:pt x="63" y="60"/>
                  </a:lnTo>
                  <a:lnTo>
                    <a:pt x="65" y="58"/>
                  </a:lnTo>
                  <a:lnTo>
                    <a:pt x="65" y="58"/>
                  </a:lnTo>
                  <a:lnTo>
                    <a:pt x="67" y="58"/>
                  </a:lnTo>
                  <a:lnTo>
                    <a:pt x="67" y="58"/>
                  </a:lnTo>
                  <a:lnTo>
                    <a:pt x="67" y="56"/>
                  </a:lnTo>
                  <a:lnTo>
                    <a:pt x="69" y="56"/>
                  </a:lnTo>
                  <a:lnTo>
                    <a:pt x="71" y="54"/>
                  </a:lnTo>
                  <a:lnTo>
                    <a:pt x="71" y="54"/>
                  </a:lnTo>
                  <a:lnTo>
                    <a:pt x="73" y="52"/>
                  </a:lnTo>
                  <a:lnTo>
                    <a:pt x="73" y="52"/>
                  </a:lnTo>
                  <a:lnTo>
                    <a:pt x="75" y="50"/>
                  </a:lnTo>
                  <a:lnTo>
                    <a:pt x="75" y="50"/>
                  </a:lnTo>
                  <a:lnTo>
                    <a:pt x="75" y="48"/>
                  </a:lnTo>
                  <a:lnTo>
                    <a:pt x="77" y="46"/>
                  </a:lnTo>
                  <a:lnTo>
                    <a:pt x="77" y="44"/>
                  </a:lnTo>
                  <a:lnTo>
                    <a:pt x="77" y="41"/>
                  </a:lnTo>
                  <a:lnTo>
                    <a:pt x="79" y="39"/>
                  </a:lnTo>
                  <a:lnTo>
                    <a:pt x="79" y="37"/>
                  </a:lnTo>
                  <a:lnTo>
                    <a:pt x="79" y="35"/>
                  </a:lnTo>
                  <a:lnTo>
                    <a:pt x="81" y="33"/>
                  </a:lnTo>
                  <a:lnTo>
                    <a:pt x="81" y="33"/>
                  </a:lnTo>
                  <a:lnTo>
                    <a:pt x="81" y="31"/>
                  </a:lnTo>
                  <a:lnTo>
                    <a:pt x="81" y="31"/>
                  </a:lnTo>
                  <a:lnTo>
                    <a:pt x="81" y="31"/>
                  </a:lnTo>
                  <a:lnTo>
                    <a:pt x="81" y="31"/>
                  </a:lnTo>
                  <a:lnTo>
                    <a:pt x="81" y="29"/>
                  </a:lnTo>
                  <a:lnTo>
                    <a:pt x="82" y="29"/>
                  </a:lnTo>
                  <a:lnTo>
                    <a:pt x="82" y="29"/>
                  </a:lnTo>
                  <a:lnTo>
                    <a:pt x="84" y="29"/>
                  </a:lnTo>
                  <a:lnTo>
                    <a:pt x="86" y="29"/>
                  </a:lnTo>
                  <a:lnTo>
                    <a:pt x="86" y="27"/>
                  </a:lnTo>
                  <a:lnTo>
                    <a:pt x="86" y="27"/>
                  </a:lnTo>
                  <a:lnTo>
                    <a:pt x="86" y="25"/>
                  </a:lnTo>
                  <a:lnTo>
                    <a:pt x="88" y="23"/>
                  </a:lnTo>
                  <a:lnTo>
                    <a:pt x="88" y="23"/>
                  </a:lnTo>
                  <a:lnTo>
                    <a:pt x="88" y="21"/>
                  </a:lnTo>
                  <a:lnTo>
                    <a:pt x="90" y="21"/>
                  </a:lnTo>
                  <a:lnTo>
                    <a:pt x="90" y="19"/>
                  </a:lnTo>
                  <a:lnTo>
                    <a:pt x="92" y="19"/>
                  </a:lnTo>
                  <a:lnTo>
                    <a:pt x="92" y="17"/>
                  </a:lnTo>
                  <a:lnTo>
                    <a:pt x="92" y="17"/>
                  </a:lnTo>
                  <a:lnTo>
                    <a:pt x="92" y="16"/>
                  </a:lnTo>
                  <a:lnTo>
                    <a:pt x="90" y="16"/>
                  </a:lnTo>
                  <a:lnTo>
                    <a:pt x="94" y="14"/>
                  </a:lnTo>
                  <a:lnTo>
                    <a:pt x="94" y="14"/>
                  </a:lnTo>
                  <a:lnTo>
                    <a:pt x="96" y="14"/>
                  </a:lnTo>
                  <a:lnTo>
                    <a:pt x="98" y="12"/>
                  </a:lnTo>
                  <a:lnTo>
                    <a:pt x="100" y="12"/>
                  </a:lnTo>
                  <a:lnTo>
                    <a:pt x="102" y="12"/>
                  </a:lnTo>
                  <a:lnTo>
                    <a:pt x="104" y="12"/>
                  </a:lnTo>
                  <a:lnTo>
                    <a:pt x="104" y="14"/>
                  </a:lnTo>
                  <a:lnTo>
                    <a:pt x="106" y="14"/>
                  </a:lnTo>
                  <a:lnTo>
                    <a:pt x="107" y="14"/>
                  </a:lnTo>
                  <a:lnTo>
                    <a:pt x="109" y="16"/>
                  </a:lnTo>
                  <a:lnTo>
                    <a:pt x="109" y="16"/>
                  </a:lnTo>
                  <a:lnTo>
                    <a:pt x="111" y="16"/>
                  </a:lnTo>
                  <a:lnTo>
                    <a:pt x="111" y="14"/>
                  </a:lnTo>
                  <a:lnTo>
                    <a:pt x="113" y="14"/>
                  </a:lnTo>
                  <a:lnTo>
                    <a:pt x="113" y="16"/>
                  </a:lnTo>
                  <a:lnTo>
                    <a:pt x="115" y="16"/>
                  </a:lnTo>
                  <a:lnTo>
                    <a:pt x="115" y="16"/>
                  </a:lnTo>
                  <a:lnTo>
                    <a:pt x="117" y="16"/>
                  </a:lnTo>
                  <a:lnTo>
                    <a:pt x="119" y="14"/>
                  </a:lnTo>
                  <a:lnTo>
                    <a:pt x="121" y="14"/>
                  </a:lnTo>
                  <a:lnTo>
                    <a:pt x="121" y="12"/>
                  </a:lnTo>
                  <a:lnTo>
                    <a:pt x="123" y="12"/>
                  </a:lnTo>
                  <a:lnTo>
                    <a:pt x="123" y="12"/>
                  </a:lnTo>
                  <a:lnTo>
                    <a:pt x="125" y="12"/>
                  </a:lnTo>
                  <a:lnTo>
                    <a:pt x="127" y="12"/>
                  </a:lnTo>
                  <a:lnTo>
                    <a:pt x="129" y="12"/>
                  </a:lnTo>
                  <a:lnTo>
                    <a:pt x="129" y="12"/>
                  </a:lnTo>
                  <a:lnTo>
                    <a:pt x="130" y="12"/>
                  </a:lnTo>
                  <a:lnTo>
                    <a:pt x="132" y="10"/>
                  </a:lnTo>
                  <a:lnTo>
                    <a:pt x="132" y="10"/>
                  </a:lnTo>
                  <a:lnTo>
                    <a:pt x="132" y="10"/>
                  </a:lnTo>
                  <a:lnTo>
                    <a:pt x="132" y="8"/>
                  </a:lnTo>
                  <a:lnTo>
                    <a:pt x="132" y="8"/>
                  </a:lnTo>
                  <a:lnTo>
                    <a:pt x="132" y="6"/>
                  </a:lnTo>
                  <a:lnTo>
                    <a:pt x="132" y="6"/>
                  </a:lnTo>
                  <a:lnTo>
                    <a:pt x="132" y="4"/>
                  </a:lnTo>
                  <a:lnTo>
                    <a:pt x="132" y="4"/>
                  </a:lnTo>
                  <a:lnTo>
                    <a:pt x="132" y="2"/>
                  </a:lnTo>
                  <a:lnTo>
                    <a:pt x="132" y="0"/>
                  </a:lnTo>
                  <a:lnTo>
                    <a:pt x="132" y="0"/>
                  </a:lnTo>
                  <a:lnTo>
                    <a:pt x="132" y="0"/>
                  </a:lnTo>
                  <a:lnTo>
                    <a:pt x="132" y="0"/>
                  </a:lnTo>
                  <a:lnTo>
                    <a:pt x="132" y="0"/>
                  </a:lnTo>
                  <a:lnTo>
                    <a:pt x="134"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0" name="Freeform 199"/>
            <p:cNvSpPr>
              <a:spLocks noEditPoints="1"/>
            </p:cNvSpPr>
            <p:nvPr/>
          </p:nvSpPr>
          <p:spPr bwMode="auto">
            <a:xfrm>
              <a:off x="5902325" y="3976688"/>
              <a:ext cx="533400" cy="434975"/>
            </a:xfrm>
            <a:custGeom>
              <a:avLst/>
              <a:gdLst>
                <a:gd name="T0" fmla="*/ 115 w 336"/>
                <a:gd name="T1" fmla="*/ 266 h 274"/>
                <a:gd name="T2" fmla="*/ 117 w 336"/>
                <a:gd name="T3" fmla="*/ 266 h 274"/>
                <a:gd name="T4" fmla="*/ 34 w 336"/>
                <a:gd name="T5" fmla="*/ 119 h 274"/>
                <a:gd name="T6" fmla="*/ 32 w 336"/>
                <a:gd name="T7" fmla="*/ 119 h 274"/>
                <a:gd name="T8" fmla="*/ 32 w 336"/>
                <a:gd name="T9" fmla="*/ 115 h 274"/>
                <a:gd name="T10" fmla="*/ 238 w 336"/>
                <a:gd name="T11" fmla="*/ 88 h 274"/>
                <a:gd name="T12" fmla="*/ 101 w 336"/>
                <a:gd name="T13" fmla="*/ 7 h 274"/>
                <a:gd name="T14" fmla="*/ 119 w 336"/>
                <a:gd name="T15" fmla="*/ 17 h 274"/>
                <a:gd name="T16" fmla="*/ 136 w 336"/>
                <a:gd name="T17" fmla="*/ 32 h 274"/>
                <a:gd name="T18" fmla="*/ 155 w 336"/>
                <a:gd name="T19" fmla="*/ 48 h 274"/>
                <a:gd name="T20" fmla="*/ 174 w 336"/>
                <a:gd name="T21" fmla="*/ 55 h 274"/>
                <a:gd name="T22" fmla="*/ 196 w 336"/>
                <a:gd name="T23" fmla="*/ 55 h 274"/>
                <a:gd name="T24" fmla="*/ 213 w 336"/>
                <a:gd name="T25" fmla="*/ 65 h 274"/>
                <a:gd name="T26" fmla="*/ 224 w 336"/>
                <a:gd name="T27" fmla="*/ 74 h 274"/>
                <a:gd name="T28" fmla="*/ 230 w 336"/>
                <a:gd name="T29" fmla="*/ 82 h 274"/>
                <a:gd name="T30" fmla="*/ 234 w 336"/>
                <a:gd name="T31" fmla="*/ 88 h 274"/>
                <a:gd name="T32" fmla="*/ 242 w 336"/>
                <a:gd name="T33" fmla="*/ 94 h 274"/>
                <a:gd name="T34" fmla="*/ 247 w 336"/>
                <a:gd name="T35" fmla="*/ 103 h 274"/>
                <a:gd name="T36" fmla="*/ 247 w 336"/>
                <a:gd name="T37" fmla="*/ 109 h 274"/>
                <a:gd name="T38" fmla="*/ 251 w 336"/>
                <a:gd name="T39" fmla="*/ 121 h 274"/>
                <a:gd name="T40" fmla="*/ 257 w 336"/>
                <a:gd name="T41" fmla="*/ 132 h 274"/>
                <a:gd name="T42" fmla="*/ 268 w 336"/>
                <a:gd name="T43" fmla="*/ 136 h 274"/>
                <a:gd name="T44" fmla="*/ 270 w 336"/>
                <a:gd name="T45" fmla="*/ 144 h 274"/>
                <a:gd name="T46" fmla="*/ 282 w 336"/>
                <a:gd name="T47" fmla="*/ 159 h 274"/>
                <a:gd name="T48" fmla="*/ 301 w 336"/>
                <a:gd name="T49" fmla="*/ 167 h 274"/>
                <a:gd name="T50" fmla="*/ 324 w 336"/>
                <a:gd name="T51" fmla="*/ 169 h 274"/>
                <a:gd name="T52" fmla="*/ 334 w 336"/>
                <a:gd name="T53" fmla="*/ 186 h 274"/>
                <a:gd name="T54" fmla="*/ 326 w 336"/>
                <a:gd name="T55" fmla="*/ 213 h 274"/>
                <a:gd name="T56" fmla="*/ 297 w 336"/>
                <a:gd name="T57" fmla="*/ 224 h 274"/>
                <a:gd name="T58" fmla="*/ 270 w 336"/>
                <a:gd name="T59" fmla="*/ 232 h 274"/>
                <a:gd name="T60" fmla="*/ 242 w 336"/>
                <a:gd name="T61" fmla="*/ 236 h 274"/>
                <a:gd name="T62" fmla="*/ 215 w 336"/>
                <a:gd name="T63" fmla="*/ 247 h 274"/>
                <a:gd name="T64" fmla="*/ 196 w 336"/>
                <a:gd name="T65" fmla="*/ 263 h 274"/>
                <a:gd name="T66" fmla="*/ 165 w 336"/>
                <a:gd name="T67" fmla="*/ 257 h 274"/>
                <a:gd name="T68" fmla="*/ 142 w 336"/>
                <a:gd name="T69" fmla="*/ 257 h 274"/>
                <a:gd name="T70" fmla="*/ 138 w 336"/>
                <a:gd name="T71" fmla="*/ 270 h 274"/>
                <a:gd name="T72" fmla="*/ 128 w 336"/>
                <a:gd name="T73" fmla="*/ 268 h 274"/>
                <a:gd name="T74" fmla="*/ 124 w 336"/>
                <a:gd name="T75" fmla="*/ 263 h 274"/>
                <a:gd name="T76" fmla="*/ 115 w 336"/>
                <a:gd name="T77" fmla="*/ 249 h 274"/>
                <a:gd name="T78" fmla="*/ 105 w 336"/>
                <a:gd name="T79" fmla="*/ 236 h 274"/>
                <a:gd name="T80" fmla="*/ 100 w 336"/>
                <a:gd name="T81" fmla="*/ 222 h 274"/>
                <a:gd name="T82" fmla="*/ 88 w 336"/>
                <a:gd name="T83" fmla="*/ 209 h 274"/>
                <a:gd name="T84" fmla="*/ 78 w 336"/>
                <a:gd name="T85" fmla="*/ 201 h 274"/>
                <a:gd name="T86" fmla="*/ 73 w 336"/>
                <a:gd name="T87" fmla="*/ 188 h 274"/>
                <a:gd name="T88" fmla="*/ 73 w 336"/>
                <a:gd name="T89" fmla="*/ 176 h 274"/>
                <a:gd name="T90" fmla="*/ 69 w 336"/>
                <a:gd name="T91" fmla="*/ 165 h 274"/>
                <a:gd name="T92" fmla="*/ 63 w 336"/>
                <a:gd name="T93" fmla="*/ 153 h 274"/>
                <a:gd name="T94" fmla="*/ 55 w 336"/>
                <a:gd name="T95" fmla="*/ 142 h 274"/>
                <a:gd name="T96" fmla="*/ 46 w 336"/>
                <a:gd name="T97" fmla="*/ 138 h 274"/>
                <a:gd name="T98" fmla="*/ 40 w 336"/>
                <a:gd name="T99" fmla="*/ 119 h 274"/>
                <a:gd name="T100" fmla="*/ 28 w 336"/>
                <a:gd name="T101" fmla="*/ 105 h 274"/>
                <a:gd name="T102" fmla="*/ 19 w 336"/>
                <a:gd name="T103" fmla="*/ 86 h 274"/>
                <a:gd name="T104" fmla="*/ 11 w 336"/>
                <a:gd name="T105" fmla="*/ 74 h 274"/>
                <a:gd name="T106" fmla="*/ 2 w 336"/>
                <a:gd name="T107" fmla="*/ 74 h 274"/>
                <a:gd name="T108" fmla="*/ 4 w 336"/>
                <a:gd name="T109" fmla="*/ 63 h 274"/>
                <a:gd name="T110" fmla="*/ 7 w 336"/>
                <a:gd name="T111" fmla="*/ 51 h 274"/>
                <a:gd name="T112" fmla="*/ 30 w 336"/>
                <a:gd name="T113" fmla="*/ 50 h 274"/>
                <a:gd name="T114" fmla="*/ 44 w 336"/>
                <a:gd name="T115" fmla="*/ 38 h 274"/>
                <a:gd name="T116" fmla="*/ 50 w 336"/>
                <a:gd name="T117" fmla="*/ 25 h 274"/>
                <a:gd name="T118" fmla="*/ 52 w 336"/>
                <a:gd name="T119" fmla="*/ 7 h 274"/>
                <a:gd name="T120" fmla="*/ 82 w 336"/>
                <a:gd name="T121" fmla="*/ 2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6" h="274">
                  <a:moveTo>
                    <a:pt x="117" y="268"/>
                  </a:moveTo>
                  <a:lnTo>
                    <a:pt x="119" y="268"/>
                  </a:lnTo>
                  <a:lnTo>
                    <a:pt x="121" y="268"/>
                  </a:lnTo>
                  <a:lnTo>
                    <a:pt x="121" y="270"/>
                  </a:lnTo>
                  <a:lnTo>
                    <a:pt x="121" y="272"/>
                  </a:lnTo>
                  <a:lnTo>
                    <a:pt x="121" y="270"/>
                  </a:lnTo>
                  <a:lnTo>
                    <a:pt x="119" y="270"/>
                  </a:lnTo>
                  <a:lnTo>
                    <a:pt x="117" y="270"/>
                  </a:lnTo>
                  <a:lnTo>
                    <a:pt x="117" y="268"/>
                  </a:lnTo>
                  <a:lnTo>
                    <a:pt x="115" y="268"/>
                  </a:lnTo>
                  <a:lnTo>
                    <a:pt x="115" y="266"/>
                  </a:lnTo>
                  <a:lnTo>
                    <a:pt x="117" y="266"/>
                  </a:lnTo>
                  <a:lnTo>
                    <a:pt x="117" y="268"/>
                  </a:lnTo>
                  <a:close/>
                  <a:moveTo>
                    <a:pt x="117" y="266"/>
                  </a:moveTo>
                  <a:lnTo>
                    <a:pt x="119" y="266"/>
                  </a:lnTo>
                  <a:lnTo>
                    <a:pt x="117" y="266"/>
                  </a:lnTo>
                  <a:lnTo>
                    <a:pt x="117" y="268"/>
                  </a:lnTo>
                  <a:lnTo>
                    <a:pt x="119" y="268"/>
                  </a:lnTo>
                  <a:lnTo>
                    <a:pt x="117" y="268"/>
                  </a:lnTo>
                  <a:lnTo>
                    <a:pt x="117" y="266"/>
                  </a:lnTo>
                  <a:lnTo>
                    <a:pt x="117" y="265"/>
                  </a:lnTo>
                  <a:lnTo>
                    <a:pt x="117" y="266"/>
                  </a:lnTo>
                  <a:close/>
                  <a:moveTo>
                    <a:pt x="38" y="121"/>
                  </a:moveTo>
                  <a:lnTo>
                    <a:pt x="40" y="121"/>
                  </a:lnTo>
                  <a:lnTo>
                    <a:pt x="38" y="121"/>
                  </a:lnTo>
                  <a:close/>
                  <a:moveTo>
                    <a:pt x="36" y="121"/>
                  </a:moveTo>
                  <a:lnTo>
                    <a:pt x="38" y="121"/>
                  </a:lnTo>
                  <a:lnTo>
                    <a:pt x="38" y="122"/>
                  </a:lnTo>
                  <a:lnTo>
                    <a:pt x="36" y="122"/>
                  </a:lnTo>
                  <a:lnTo>
                    <a:pt x="36" y="121"/>
                  </a:lnTo>
                  <a:lnTo>
                    <a:pt x="36" y="119"/>
                  </a:lnTo>
                  <a:lnTo>
                    <a:pt x="36" y="121"/>
                  </a:lnTo>
                  <a:close/>
                  <a:moveTo>
                    <a:pt x="34" y="119"/>
                  </a:moveTo>
                  <a:lnTo>
                    <a:pt x="36" y="119"/>
                  </a:lnTo>
                  <a:lnTo>
                    <a:pt x="36" y="121"/>
                  </a:lnTo>
                  <a:lnTo>
                    <a:pt x="38" y="121"/>
                  </a:lnTo>
                  <a:lnTo>
                    <a:pt x="36" y="121"/>
                  </a:lnTo>
                  <a:lnTo>
                    <a:pt x="36" y="119"/>
                  </a:lnTo>
                  <a:lnTo>
                    <a:pt x="34" y="119"/>
                  </a:lnTo>
                  <a:close/>
                  <a:moveTo>
                    <a:pt x="38" y="119"/>
                  </a:moveTo>
                  <a:lnTo>
                    <a:pt x="38" y="117"/>
                  </a:lnTo>
                  <a:lnTo>
                    <a:pt x="38" y="119"/>
                  </a:lnTo>
                  <a:close/>
                  <a:moveTo>
                    <a:pt x="32" y="117"/>
                  </a:moveTo>
                  <a:lnTo>
                    <a:pt x="32" y="119"/>
                  </a:lnTo>
                  <a:lnTo>
                    <a:pt x="34" y="119"/>
                  </a:lnTo>
                  <a:lnTo>
                    <a:pt x="32" y="117"/>
                  </a:lnTo>
                  <a:lnTo>
                    <a:pt x="32" y="119"/>
                  </a:lnTo>
                  <a:lnTo>
                    <a:pt x="32" y="117"/>
                  </a:lnTo>
                  <a:lnTo>
                    <a:pt x="30" y="117"/>
                  </a:lnTo>
                  <a:lnTo>
                    <a:pt x="32" y="117"/>
                  </a:lnTo>
                  <a:lnTo>
                    <a:pt x="32" y="115"/>
                  </a:lnTo>
                  <a:lnTo>
                    <a:pt x="32" y="117"/>
                  </a:lnTo>
                  <a:close/>
                  <a:moveTo>
                    <a:pt x="32" y="115"/>
                  </a:moveTo>
                  <a:lnTo>
                    <a:pt x="32" y="117"/>
                  </a:lnTo>
                  <a:lnTo>
                    <a:pt x="32" y="115"/>
                  </a:lnTo>
                  <a:lnTo>
                    <a:pt x="32" y="113"/>
                  </a:lnTo>
                  <a:lnTo>
                    <a:pt x="32" y="115"/>
                  </a:lnTo>
                  <a:close/>
                  <a:moveTo>
                    <a:pt x="240" y="86"/>
                  </a:moveTo>
                  <a:lnTo>
                    <a:pt x="242" y="88"/>
                  </a:lnTo>
                  <a:lnTo>
                    <a:pt x="240" y="88"/>
                  </a:lnTo>
                  <a:lnTo>
                    <a:pt x="240" y="86"/>
                  </a:lnTo>
                  <a:lnTo>
                    <a:pt x="240" y="88"/>
                  </a:lnTo>
                  <a:lnTo>
                    <a:pt x="238" y="88"/>
                  </a:lnTo>
                  <a:lnTo>
                    <a:pt x="240" y="86"/>
                  </a:lnTo>
                  <a:lnTo>
                    <a:pt x="238" y="86"/>
                  </a:lnTo>
                  <a:lnTo>
                    <a:pt x="238" y="88"/>
                  </a:lnTo>
                  <a:lnTo>
                    <a:pt x="238" y="86"/>
                  </a:lnTo>
                  <a:lnTo>
                    <a:pt x="240" y="86"/>
                  </a:lnTo>
                  <a:close/>
                  <a:moveTo>
                    <a:pt x="86" y="2"/>
                  </a:moveTo>
                  <a:lnTo>
                    <a:pt x="88" y="2"/>
                  </a:lnTo>
                  <a:lnTo>
                    <a:pt x="92" y="2"/>
                  </a:lnTo>
                  <a:lnTo>
                    <a:pt x="94" y="3"/>
                  </a:lnTo>
                  <a:lnTo>
                    <a:pt x="96" y="3"/>
                  </a:lnTo>
                  <a:lnTo>
                    <a:pt x="98" y="5"/>
                  </a:lnTo>
                  <a:lnTo>
                    <a:pt x="100" y="5"/>
                  </a:lnTo>
                  <a:lnTo>
                    <a:pt x="100" y="7"/>
                  </a:lnTo>
                  <a:lnTo>
                    <a:pt x="101" y="7"/>
                  </a:lnTo>
                  <a:lnTo>
                    <a:pt x="103" y="9"/>
                  </a:lnTo>
                  <a:lnTo>
                    <a:pt x="105" y="9"/>
                  </a:lnTo>
                  <a:lnTo>
                    <a:pt x="107" y="11"/>
                  </a:lnTo>
                  <a:lnTo>
                    <a:pt x="109" y="11"/>
                  </a:lnTo>
                  <a:lnTo>
                    <a:pt x="109" y="13"/>
                  </a:lnTo>
                  <a:lnTo>
                    <a:pt x="111" y="13"/>
                  </a:lnTo>
                  <a:lnTo>
                    <a:pt x="113" y="15"/>
                  </a:lnTo>
                  <a:lnTo>
                    <a:pt x="115" y="15"/>
                  </a:lnTo>
                  <a:lnTo>
                    <a:pt x="115" y="17"/>
                  </a:lnTo>
                  <a:lnTo>
                    <a:pt x="117" y="17"/>
                  </a:lnTo>
                  <a:lnTo>
                    <a:pt x="119" y="17"/>
                  </a:lnTo>
                  <a:lnTo>
                    <a:pt x="121" y="19"/>
                  </a:lnTo>
                  <a:lnTo>
                    <a:pt x="123" y="21"/>
                  </a:lnTo>
                  <a:lnTo>
                    <a:pt x="123" y="23"/>
                  </a:lnTo>
                  <a:lnTo>
                    <a:pt x="124" y="23"/>
                  </a:lnTo>
                  <a:lnTo>
                    <a:pt x="126" y="25"/>
                  </a:lnTo>
                  <a:lnTo>
                    <a:pt x="128" y="25"/>
                  </a:lnTo>
                  <a:lnTo>
                    <a:pt x="128" y="26"/>
                  </a:lnTo>
                  <a:lnTo>
                    <a:pt x="130" y="28"/>
                  </a:lnTo>
                  <a:lnTo>
                    <a:pt x="132" y="28"/>
                  </a:lnTo>
                  <a:lnTo>
                    <a:pt x="134" y="30"/>
                  </a:lnTo>
                  <a:lnTo>
                    <a:pt x="136" y="32"/>
                  </a:lnTo>
                  <a:lnTo>
                    <a:pt x="138" y="34"/>
                  </a:lnTo>
                  <a:lnTo>
                    <a:pt x="140" y="36"/>
                  </a:lnTo>
                  <a:lnTo>
                    <a:pt x="142" y="36"/>
                  </a:lnTo>
                  <a:lnTo>
                    <a:pt x="144" y="38"/>
                  </a:lnTo>
                  <a:lnTo>
                    <a:pt x="146" y="40"/>
                  </a:lnTo>
                  <a:lnTo>
                    <a:pt x="148" y="42"/>
                  </a:lnTo>
                  <a:lnTo>
                    <a:pt x="149" y="42"/>
                  </a:lnTo>
                  <a:lnTo>
                    <a:pt x="151" y="44"/>
                  </a:lnTo>
                  <a:lnTo>
                    <a:pt x="151" y="46"/>
                  </a:lnTo>
                  <a:lnTo>
                    <a:pt x="153" y="48"/>
                  </a:lnTo>
                  <a:lnTo>
                    <a:pt x="155" y="48"/>
                  </a:lnTo>
                  <a:lnTo>
                    <a:pt x="157" y="50"/>
                  </a:lnTo>
                  <a:lnTo>
                    <a:pt x="159" y="51"/>
                  </a:lnTo>
                  <a:lnTo>
                    <a:pt x="161" y="51"/>
                  </a:lnTo>
                  <a:lnTo>
                    <a:pt x="161" y="53"/>
                  </a:lnTo>
                  <a:lnTo>
                    <a:pt x="163" y="53"/>
                  </a:lnTo>
                  <a:lnTo>
                    <a:pt x="165" y="53"/>
                  </a:lnTo>
                  <a:lnTo>
                    <a:pt x="167" y="53"/>
                  </a:lnTo>
                  <a:lnTo>
                    <a:pt x="169" y="53"/>
                  </a:lnTo>
                  <a:lnTo>
                    <a:pt x="171" y="53"/>
                  </a:lnTo>
                  <a:lnTo>
                    <a:pt x="172" y="53"/>
                  </a:lnTo>
                  <a:lnTo>
                    <a:pt x="174" y="55"/>
                  </a:lnTo>
                  <a:lnTo>
                    <a:pt x="176" y="55"/>
                  </a:lnTo>
                  <a:lnTo>
                    <a:pt x="178" y="55"/>
                  </a:lnTo>
                  <a:lnTo>
                    <a:pt x="180" y="55"/>
                  </a:lnTo>
                  <a:lnTo>
                    <a:pt x="182" y="55"/>
                  </a:lnTo>
                  <a:lnTo>
                    <a:pt x="184" y="55"/>
                  </a:lnTo>
                  <a:lnTo>
                    <a:pt x="186" y="55"/>
                  </a:lnTo>
                  <a:lnTo>
                    <a:pt x="188" y="55"/>
                  </a:lnTo>
                  <a:lnTo>
                    <a:pt x="190" y="55"/>
                  </a:lnTo>
                  <a:lnTo>
                    <a:pt x="192" y="55"/>
                  </a:lnTo>
                  <a:lnTo>
                    <a:pt x="194" y="55"/>
                  </a:lnTo>
                  <a:lnTo>
                    <a:pt x="196" y="55"/>
                  </a:lnTo>
                  <a:lnTo>
                    <a:pt x="197" y="55"/>
                  </a:lnTo>
                  <a:lnTo>
                    <a:pt x="199" y="55"/>
                  </a:lnTo>
                  <a:lnTo>
                    <a:pt x="201" y="55"/>
                  </a:lnTo>
                  <a:lnTo>
                    <a:pt x="203" y="57"/>
                  </a:lnTo>
                  <a:lnTo>
                    <a:pt x="205" y="57"/>
                  </a:lnTo>
                  <a:lnTo>
                    <a:pt x="205" y="59"/>
                  </a:lnTo>
                  <a:lnTo>
                    <a:pt x="207" y="61"/>
                  </a:lnTo>
                  <a:lnTo>
                    <a:pt x="207" y="63"/>
                  </a:lnTo>
                  <a:lnTo>
                    <a:pt x="207" y="65"/>
                  </a:lnTo>
                  <a:lnTo>
                    <a:pt x="209" y="65"/>
                  </a:lnTo>
                  <a:lnTo>
                    <a:pt x="213" y="65"/>
                  </a:lnTo>
                  <a:lnTo>
                    <a:pt x="215" y="65"/>
                  </a:lnTo>
                  <a:lnTo>
                    <a:pt x="219" y="65"/>
                  </a:lnTo>
                  <a:lnTo>
                    <a:pt x="220" y="65"/>
                  </a:lnTo>
                  <a:lnTo>
                    <a:pt x="222" y="65"/>
                  </a:lnTo>
                  <a:lnTo>
                    <a:pt x="222" y="67"/>
                  </a:lnTo>
                  <a:lnTo>
                    <a:pt x="222" y="69"/>
                  </a:lnTo>
                  <a:lnTo>
                    <a:pt x="222" y="67"/>
                  </a:lnTo>
                  <a:lnTo>
                    <a:pt x="222" y="69"/>
                  </a:lnTo>
                  <a:lnTo>
                    <a:pt x="224" y="71"/>
                  </a:lnTo>
                  <a:lnTo>
                    <a:pt x="224" y="73"/>
                  </a:lnTo>
                  <a:lnTo>
                    <a:pt x="224" y="74"/>
                  </a:lnTo>
                  <a:lnTo>
                    <a:pt x="226" y="74"/>
                  </a:lnTo>
                  <a:lnTo>
                    <a:pt x="226" y="76"/>
                  </a:lnTo>
                  <a:lnTo>
                    <a:pt x="228" y="76"/>
                  </a:lnTo>
                  <a:lnTo>
                    <a:pt x="228" y="78"/>
                  </a:lnTo>
                  <a:lnTo>
                    <a:pt x="228" y="80"/>
                  </a:lnTo>
                  <a:lnTo>
                    <a:pt x="228" y="78"/>
                  </a:lnTo>
                  <a:lnTo>
                    <a:pt x="226" y="78"/>
                  </a:lnTo>
                  <a:lnTo>
                    <a:pt x="226" y="80"/>
                  </a:lnTo>
                  <a:lnTo>
                    <a:pt x="228" y="80"/>
                  </a:lnTo>
                  <a:lnTo>
                    <a:pt x="228" y="82"/>
                  </a:lnTo>
                  <a:lnTo>
                    <a:pt x="230" y="82"/>
                  </a:lnTo>
                  <a:lnTo>
                    <a:pt x="232" y="82"/>
                  </a:lnTo>
                  <a:lnTo>
                    <a:pt x="234" y="82"/>
                  </a:lnTo>
                  <a:lnTo>
                    <a:pt x="234" y="84"/>
                  </a:lnTo>
                  <a:lnTo>
                    <a:pt x="236" y="84"/>
                  </a:lnTo>
                  <a:lnTo>
                    <a:pt x="234" y="84"/>
                  </a:lnTo>
                  <a:lnTo>
                    <a:pt x="232" y="84"/>
                  </a:lnTo>
                  <a:lnTo>
                    <a:pt x="232" y="86"/>
                  </a:lnTo>
                  <a:lnTo>
                    <a:pt x="234" y="86"/>
                  </a:lnTo>
                  <a:lnTo>
                    <a:pt x="236" y="86"/>
                  </a:lnTo>
                  <a:lnTo>
                    <a:pt x="234" y="86"/>
                  </a:lnTo>
                  <a:lnTo>
                    <a:pt x="234" y="88"/>
                  </a:lnTo>
                  <a:lnTo>
                    <a:pt x="236" y="88"/>
                  </a:lnTo>
                  <a:lnTo>
                    <a:pt x="236" y="90"/>
                  </a:lnTo>
                  <a:lnTo>
                    <a:pt x="236" y="88"/>
                  </a:lnTo>
                  <a:lnTo>
                    <a:pt x="236" y="90"/>
                  </a:lnTo>
                  <a:lnTo>
                    <a:pt x="236" y="88"/>
                  </a:lnTo>
                  <a:lnTo>
                    <a:pt x="236" y="90"/>
                  </a:lnTo>
                  <a:lnTo>
                    <a:pt x="238" y="90"/>
                  </a:lnTo>
                  <a:lnTo>
                    <a:pt x="240" y="90"/>
                  </a:lnTo>
                  <a:lnTo>
                    <a:pt x="240" y="92"/>
                  </a:lnTo>
                  <a:lnTo>
                    <a:pt x="240" y="94"/>
                  </a:lnTo>
                  <a:lnTo>
                    <a:pt x="242" y="94"/>
                  </a:lnTo>
                  <a:lnTo>
                    <a:pt x="244" y="96"/>
                  </a:lnTo>
                  <a:lnTo>
                    <a:pt x="245" y="96"/>
                  </a:lnTo>
                  <a:lnTo>
                    <a:pt x="247" y="97"/>
                  </a:lnTo>
                  <a:lnTo>
                    <a:pt x="249" y="99"/>
                  </a:lnTo>
                  <a:lnTo>
                    <a:pt x="247" y="99"/>
                  </a:lnTo>
                  <a:lnTo>
                    <a:pt x="247" y="97"/>
                  </a:lnTo>
                  <a:lnTo>
                    <a:pt x="245" y="97"/>
                  </a:lnTo>
                  <a:lnTo>
                    <a:pt x="245" y="99"/>
                  </a:lnTo>
                  <a:lnTo>
                    <a:pt x="245" y="101"/>
                  </a:lnTo>
                  <a:lnTo>
                    <a:pt x="247" y="101"/>
                  </a:lnTo>
                  <a:lnTo>
                    <a:pt x="247" y="103"/>
                  </a:lnTo>
                  <a:lnTo>
                    <a:pt x="249" y="103"/>
                  </a:lnTo>
                  <a:lnTo>
                    <a:pt x="249" y="105"/>
                  </a:lnTo>
                  <a:lnTo>
                    <a:pt x="249" y="107"/>
                  </a:lnTo>
                  <a:lnTo>
                    <a:pt x="249" y="109"/>
                  </a:lnTo>
                  <a:lnTo>
                    <a:pt x="247" y="109"/>
                  </a:lnTo>
                  <a:lnTo>
                    <a:pt x="247" y="107"/>
                  </a:lnTo>
                  <a:lnTo>
                    <a:pt x="245" y="107"/>
                  </a:lnTo>
                  <a:lnTo>
                    <a:pt x="245" y="109"/>
                  </a:lnTo>
                  <a:lnTo>
                    <a:pt x="245" y="111"/>
                  </a:lnTo>
                  <a:lnTo>
                    <a:pt x="245" y="109"/>
                  </a:lnTo>
                  <a:lnTo>
                    <a:pt x="247" y="109"/>
                  </a:lnTo>
                  <a:lnTo>
                    <a:pt x="247" y="111"/>
                  </a:lnTo>
                  <a:lnTo>
                    <a:pt x="247" y="113"/>
                  </a:lnTo>
                  <a:lnTo>
                    <a:pt x="249" y="115"/>
                  </a:lnTo>
                  <a:lnTo>
                    <a:pt x="249" y="117"/>
                  </a:lnTo>
                  <a:lnTo>
                    <a:pt x="249" y="115"/>
                  </a:lnTo>
                  <a:lnTo>
                    <a:pt x="247" y="115"/>
                  </a:lnTo>
                  <a:lnTo>
                    <a:pt x="247" y="117"/>
                  </a:lnTo>
                  <a:lnTo>
                    <a:pt x="249" y="117"/>
                  </a:lnTo>
                  <a:lnTo>
                    <a:pt x="251" y="121"/>
                  </a:lnTo>
                  <a:lnTo>
                    <a:pt x="251" y="119"/>
                  </a:lnTo>
                  <a:lnTo>
                    <a:pt x="251" y="121"/>
                  </a:lnTo>
                  <a:lnTo>
                    <a:pt x="253" y="121"/>
                  </a:lnTo>
                  <a:lnTo>
                    <a:pt x="253" y="122"/>
                  </a:lnTo>
                  <a:lnTo>
                    <a:pt x="255" y="122"/>
                  </a:lnTo>
                  <a:lnTo>
                    <a:pt x="255" y="124"/>
                  </a:lnTo>
                  <a:lnTo>
                    <a:pt x="255" y="126"/>
                  </a:lnTo>
                  <a:lnTo>
                    <a:pt x="255" y="128"/>
                  </a:lnTo>
                  <a:lnTo>
                    <a:pt x="255" y="126"/>
                  </a:lnTo>
                  <a:lnTo>
                    <a:pt x="255" y="128"/>
                  </a:lnTo>
                  <a:lnTo>
                    <a:pt x="257" y="128"/>
                  </a:lnTo>
                  <a:lnTo>
                    <a:pt x="257" y="130"/>
                  </a:lnTo>
                  <a:lnTo>
                    <a:pt x="257" y="132"/>
                  </a:lnTo>
                  <a:lnTo>
                    <a:pt x="259" y="132"/>
                  </a:lnTo>
                  <a:lnTo>
                    <a:pt x="261" y="134"/>
                  </a:lnTo>
                  <a:lnTo>
                    <a:pt x="261" y="136"/>
                  </a:lnTo>
                  <a:lnTo>
                    <a:pt x="263" y="136"/>
                  </a:lnTo>
                  <a:lnTo>
                    <a:pt x="265" y="136"/>
                  </a:lnTo>
                  <a:lnTo>
                    <a:pt x="265" y="134"/>
                  </a:lnTo>
                  <a:lnTo>
                    <a:pt x="267" y="134"/>
                  </a:lnTo>
                  <a:lnTo>
                    <a:pt x="267" y="136"/>
                  </a:lnTo>
                  <a:lnTo>
                    <a:pt x="267" y="134"/>
                  </a:lnTo>
                  <a:lnTo>
                    <a:pt x="267" y="136"/>
                  </a:lnTo>
                  <a:lnTo>
                    <a:pt x="268" y="136"/>
                  </a:lnTo>
                  <a:lnTo>
                    <a:pt x="268" y="134"/>
                  </a:lnTo>
                  <a:lnTo>
                    <a:pt x="268" y="136"/>
                  </a:lnTo>
                  <a:lnTo>
                    <a:pt x="270" y="136"/>
                  </a:lnTo>
                  <a:lnTo>
                    <a:pt x="268" y="136"/>
                  </a:lnTo>
                  <a:lnTo>
                    <a:pt x="268" y="138"/>
                  </a:lnTo>
                  <a:lnTo>
                    <a:pt x="267" y="138"/>
                  </a:lnTo>
                  <a:lnTo>
                    <a:pt x="267" y="140"/>
                  </a:lnTo>
                  <a:lnTo>
                    <a:pt x="268" y="140"/>
                  </a:lnTo>
                  <a:lnTo>
                    <a:pt x="270" y="140"/>
                  </a:lnTo>
                  <a:lnTo>
                    <a:pt x="270" y="142"/>
                  </a:lnTo>
                  <a:lnTo>
                    <a:pt x="270" y="144"/>
                  </a:lnTo>
                  <a:lnTo>
                    <a:pt x="272" y="145"/>
                  </a:lnTo>
                  <a:lnTo>
                    <a:pt x="272" y="147"/>
                  </a:lnTo>
                  <a:lnTo>
                    <a:pt x="274" y="147"/>
                  </a:lnTo>
                  <a:lnTo>
                    <a:pt x="274" y="149"/>
                  </a:lnTo>
                  <a:lnTo>
                    <a:pt x="276" y="149"/>
                  </a:lnTo>
                  <a:lnTo>
                    <a:pt x="276" y="151"/>
                  </a:lnTo>
                  <a:lnTo>
                    <a:pt x="278" y="153"/>
                  </a:lnTo>
                  <a:lnTo>
                    <a:pt x="280" y="155"/>
                  </a:lnTo>
                  <a:lnTo>
                    <a:pt x="280" y="157"/>
                  </a:lnTo>
                  <a:lnTo>
                    <a:pt x="282" y="157"/>
                  </a:lnTo>
                  <a:lnTo>
                    <a:pt x="282" y="159"/>
                  </a:lnTo>
                  <a:lnTo>
                    <a:pt x="284" y="159"/>
                  </a:lnTo>
                  <a:lnTo>
                    <a:pt x="284" y="161"/>
                  </a:lnTo>
                  <a:lnTo>
                    <a:pt x="286" y="163"/>
                  </a:lnTo>
                  <a:lnTo>
                    <a:pt x="286" y="165"/>
                  </a:lnTo>
                  <a:lnTo>
                    <a:pt x="288" y="165"/>
                  </a:lnTo>
                  <a:lnTo>
                    <a:pt x="290" y="165"/>
                  </a:lnTo>
                  <a:lnTo>
                    <a:pt x="292" y="165"/>
                  </a:lnTo>
                  <a:lnTo>
                    <a:pt x="293" y="165"/>
                  </a:lnTo>
                  <a:lnTo>
                    <a:pt x="295" y="165"/>
                  </a:lnTo>
                  <a:lnTo>
                    <a:pt x="299" y="165"/>
                  </a:lnTo>
                  <a:lnTo>
                    <a:pt x="301" y="167"/>
                  </a:lnTo>
                  <a:lnTo>
                    <a:pt x="303" y="167"/>
                  </a:lnTo>
                  <a:lnTo>
                    <a:pt x="305" y="167"/>
                  </a:lnTo>
                  <a:lnTo>
                    <a:pt x="307" y="167"/>
                  </a:lnTo>
                  <a:lnTo>
                    <a:pt x="309" y="167"/>
                  </a:lnTo>
                  <a:lnTo>
                    <a:pt x="311" y="167"/>
                  </a:lnTo>
                  <a:lnTo>
                    <a:pt x="315" y="169"/>
                  </a:lnTo>
                  <a:lnTo>
                    <a:pt x="316" y="169"/>
                  </a:lnTo>
                  <a:lnTo>
                    <a:pt x="318" y="169"/>
                  </a:lnTo>
                  <a:lnTo>
                    <a:pt x="320" y="169"/>
                  </a:lnTo>
                  <a:lnTo>
                    <a:pt x="322" y="169"/>
                  </a:lnTo>
                  <a:lnTo>
                    <a:pt x="324" y="169"/>
                  </a:lnTo>
                  <a:lnTo>
                    <a:pt x="328" y="169"/>
                  </a:lnTo>
                  <a:lnTo>
                    <a:pt x="330" y="170"/>
                  </a:lnTo>
                  <a:lnTo>
                    <a:pt x="330" y="172"/>
                  </a:lnTo>
                  <a:lnTo>
                    <a:pt x="332" y="174"/>
                  </a:lnTo>
                  <a:lnTo>
                    <a:pt x="334" y="176"/>
                  </a:lnTo>
                  <a:lnTo>
                    <a:pt x="334" y="178"/>
                  </a:lnTo>
                  <a:lnTo>
                    <a:pt x="336" y="180"/>
                  </a:lnTo>
                  <a:lnTo>
                    <a:pt x="336" y="182"/>
                  </a:lnTo>
                  <a:lnTo>
                    <a:pt x="336" y="184"/>
                  </a:lnTo>
                  <a:lnTo>
                    <a:pt x="334" y="184"/>
                  </a:lnTo>
                  <a:lnTo>
                    <a:pt x="334" y="186"/>
                  </a:lnTo>
                  <a:lnTo>
                    <a:pt x="334" y="188"/>
                  </a:lnTo>
                  <a:lnTo>
                    <a:pt x="332" y="190"/>
                  </a:lnTo>
                  <a:lnTo>
                    <a:pt x="332" y="192"/>
                  </a:lnTo>
                  <a:lnTo>
                    <a:pt x="332" y="195"/>
                  </a:lnTo>
                  <a:lnTo>
                    <a:pt x="330" y="197"/>
                  </a:lnTo>
                  <a:lnTo>
                    <a:pt x="330" y="201"/>
                  </a:lnTo>
                  <a:lnTo>
                    <a:pt x="328" y="203"/>
                  </a:lnTo>
                  <a:lnTo>
                    <a:pt x="328" y="205"/>
                  </a:lnTo>
                  <a:lnTo>
                    <a:pt x="328" y="209"/>
                  </a:lnTo>
                  <a:lnTo>
                    <a:pt x="326" y="211"/>
                  </a:lnTo>
                  <a:lnTo>
                    <a:pt x="326" y="213"/>
                  </a:lnTo>
                  <a:lnTo>
                    <a:pt x="324" y="215"/>
                  </a:lnTo>
                  <a:lnTo>
                    <a:pt x="322" y="215"/>
                  </a:lnTo>
                  <a:lnTo>
                    <a:pt x="320" y="217"/>
                  </a:lnTo>
                  <a:lnTo>
                    <a:pt x="316" y="217"/>
                  </a:lnTo>
                  <a:lnTo>
                    <a:pt x="315" y="218"/>
                  </a:lnTo>
                  <a:lnTo>
                    <a:pt x="313" y="218"/>
                  </a:lnTo>
                  <a:lnTo>
                    <a:pt x="309" y="220"/>
                  </a:lnTo>
                  <a:lnTo>
                    <a:pt x="307" y="220"/>
                  </a:lnTo>
                  <a:lnTo>
                    <a:pt x="303" y="222"/>
                  </a:lnTo>
                  <a:lnTo>
                    <a:pt x="301" y="222"/>
                  </a:lnTo>
                  <a:lnTo>
                    <a:pt x="297" y="224"/>
                  </a:lnTo>
                  <a:lnTo>
                    <a:pt x="295" y="224"/>
                  </a:lnTo>
                  <a:lnTo>
                    <a:pt x="293" y="226"/>
                  </a:lnTo>
                  <a:lnTo>
                    <a:pt x="290" y="226"/>
                  </a:lnTo>
                  <a:lnTo>
                    <a:pt x="288" y="228"/>
                  </a:lnTo>
                  <a:lnTo>
                    <a:pt x="284" y="228"/>
                  </a:lnTo>
                  <a:lnTo>
                    <a:pt x="282" y="230"/>
                  </a:lnTo>
                  <a:lnTo>
                    <a:pt x="280" y="230"/>
                  </a:lnTo>
                  <a:lnTo>
                    <a:pt x="278" y="232"/>
                  </a:lnTo>
                  <a:lnTo>
                    <a:pt x="274" y="232"/>
                  </a:lnTo>
                  <a:lnTo>
                    <a:pt x="272" y="232"/>
                  </a:lnTo>
                  <a:lnTo>
                    <a:pt x="270" y="232"/>
                  </a:lnTo>
                  <a:lnTo>
                    <a:pt x="267" y="232"/>
                  </a:lnTo>
                  <a:lnTo>
                    <a:pt x="265" y="234"/>
                  </a:lnTo>
                  <a:lnTo>
                    <a:pt x="263" y="234"/>
                  </a:lnTo>
                  <a:lnTo>
                    <a:pt x="259" y="234"/>
                  </a:lnTo>
                  <a:lnTo>
                    <a:pt x="257" y="234"/>
                  </a:lnTo>
                  <a:lnTo>
                    <a:pt x="255" y="234"/>
                  </a:lnTo>
                  <a:lnTo>
                    <a:pt x="251" y="236"/>
                  </a:lnTo>
                  <a:lnTo>
                    <a:pt x="249" y="236"/>
                  </a:lnTo>
                  <a:lnTo>
                    <a:pt x="247" y="236"/>
                  </a:lnTo>
                  <a:lnTo>
                    <a:pt x="244" y="236"/>
                  </a:lnTo>
                  <a:lnTo>
                    <a:pt x="242" y="236"/>
                  </a:lnTo>
                  <a:lnTo>
                    <a:pt x="240" y="236"/>
                  </a:lnTo>
                  <a:lnTo>
                    <a:pt x="236" y="238"/>
                  </a:lnTo>
                  <a:lnTo>
                    <a:pt x="234" y="238"/>
                  </a:lnTo>
                  <a:lnTo>
                    <a:pt x="232" y="238"/>
                  </a:lnTo>
                  <a:lnTo>
                    <a:pt x="230" y="238"/>
                  </a:lnTo>
                  <a:lnTo>
                    <a:pt x="228" y="240"/>
                  </a:lnTo>
                  <a:lnTo>
                    <a:pt x="224" y="241"/>
                  </a:lnTo>
                  <a:lnTo>
                    <a:pt x="222" y="243"/>
                  </a:lnTo>
                  <a:lnTo>
                    <a:pt x="219" y="243"/>
                  </a:lnTo>
                  <a:lnTo>
                    <a:pt x="217" y="245"/>
                  </a:lnTo>
                  <a:lnTo>
                    <a:pt x="215" y="247"/>
                  </a:lnTo>
                  <a:lnTo>
                    <a:pt x="215" y="249"/>
                  </a:lnTo>
                  <a:lnTo>
                    <a:pt x="211" y="251"/>
                  </a:lnTo>
                  <a:lnTo>
                    <a:pt x="209" y="255"/>
                  </a:lnTo>
                  <a:lnTo>
                    <a:pt x="207" y="257"/>
                  </a:lnTo>
                  <a:lnTo>
                    <a:pt x="207" y="259"/>
                  </a:lnTo>
                  <a:lnTo>
                    <a:pt x="205" y="263"/>
                  </a:lnTo>
                  <a:lnTo>
                    <a:pt x="203" y="265"/>
                  </a:lnTo>
                  <a:lnTo>
                    <a:pt x="201" y="265"/>
                  </a:lnTo>
                  <a:lnTo>
                    <a:pt x="199" y="266"/>
                  </a:lnTo>
                  <a:lnTo>
                    <a:pt x="197" y="265"/>
                  </a:lnTo>
                  <a:lnTo>
                    <a:pt x="196" y="263"/>
                  </a:lnTo>
                  <a:lnTo>
                    <a:pt x="194" y="261"/>
                  </a:lnTo>
                  <a:lnTo>
                    <a:pt x="190" y="261"/>
                  </a:lnTo>
                  <a:lnTo>
                    <a:pt x="188" y="261"/>
                  </a:lnTo>
                  <a:lnTo>
                    <a:pt x="184" y="261"/>
                  </a:lnTo>
                  <a:lnTo>
                    <a:pt x="180" y="261"/>
                  </a:lnTo>
                  <a:lnTo>
                    <a:pt x="176" y="261"/>
                  </a:lnTo>
                  <a:lnTo>
                    <a:pt x="172" y="259"/>
                  </a:lnTo>
                  <a:lnTo>
                    <a:pt x="171" y="257"/>
                  </a:lnTo>
                  <a:lnTo>
                    <a:pt x="169" y="257"/>
                  </a:lnTo>
                  <a:lnTo>
                    <a:pt x="167" y="257"/>
                  </a:lnTo>
                  <a:lnTo>
                    <a:pt x="165" y="257"/>
                  </a:lnTo>
                  <a:lnTo>
                    <a:pt x="161" y="257"/>
                  </a:lnTo>
                  <a:lnTo>
                    <a:pt x="159" y="259"/>
                  </a:lnTo>
                  <a:lnTo>
                    <a:pt x="157" y="257"/>
                  </a:lnTo>
                  <a:lnTo>
                    <a:pt x="155" y="257"/>
                  </a:lnTo>
                  <a:lnTo>
                    <a:pt x="153" y="259"/>
                  </a:lnTo>
                  <a:lnTo>
                    <a:pt x="151" y="259"/>
                  </a:lnTo>
                  <a:lnTo>
                    <a:pt x="149" y="259"/>
                  </a:lnTo>
                  <a:lnTo>
                    <a:pt x="148" y="259"/>
                  </a:lnTo>
                  <a:lnTo>
                    <a:pt x="146" y="259"/>
                  </a:lnTo>
                  <a:lnTo>
                    <a:pt x="144" y="257"/>
                  </a:lnTo>
                  <a:lnTo>
                    <a:pt x="142" y="257"/>
                  </a:lnTo>
                  <a:lnTo>
                    <a:pt x="142" y="255"/>
                  </a:lnTo>
                  <a:lnTo>
                    <a:pt x="142" y="257"/>
                  </a:lnTo>
                  <a:lnTo>
                    <a:pt x="140" y="257"/>
                  </a:lnTo>
                  <a:lnTo>
                    <a:pt x="138" y="259"/>
                  </a:lnTo>
                  <a:lnTo>
                    <a:pt x="138" y="261"/>
                  </a:lnTo>
                  <a:lnTo>
                    <a:pt x="136" y="261"/>
                  </a:lnTo>
                  <a:lnTo>
                    <a:pt x="136" y="263"/>
                  </a:lnTo>
                  <a:lnTo>
                    <a:pt x="136" y="265"/>
                  </a:lnTo>
                  <a:lnTo>
                    <a:pt x="136" y="266"/>
                  </a:lnTo>
                  <a:lnTo>
                    <a:pt x="138" y="268"/>
                  </a:lnTo>
                  <a:lnTo>
                    <a:pt x="138" y="270"/>
                  </a:lnTo>
                  <a:lnTo>
                    <a:pt x="136" y="270"/>
                  </a:lnTo>
                  <a:lnTo>
                    <a:pt x="136" y="272"/>
                  </a:lnTo>
                  <a:lnTo>
                    <a:pt x="134" y="272"/>
                  </a:lnTo>
                  <a:lnTo>
                    <a:pt x="132" y="274"/>
                  </a:lnTo>
                  <a:lnTo>
                    <a:pt x="130" y="274"/>
                  </a:lnTo>
                  <a:lnTo>
                    <a:pt x="132" y="274"/>
                  </a:lnTo>
                  <a:lnTo>
                    <a:pt x="130" y="274"/>
                  </a:lnTo>
                  <a:lnTo>
                    <a:pt x="130" y="272"/>
                  </a:lnTo>
                  <a:lnTo>
                    <a:pt x="130" y="270"/>
                  </a:lnTo>
                  <a:lnTo>
                    <a:pt x="130" y="268"/>
                  </a:lnTo>
                  <a:lnTo>
                    <a:pt x="128" y="268"/>
                  </a:lnTo>
                  <a:lnTo>
                    <a:pt x="128" y="266"/>
                  </a:lnTo>
                  <a:lnTo>
                    <a:pt x="126" y="266"/>
                  </a:lnTo>
                  <a:lnTo>
                    <a:pt x="128" y="266"/>
                  </a:lnTo>
                  <a:lnTo>
                    <a:pt x="126" y="266"/>
                  </a:lnTo>
                  <a:lnTo>
                    <a:pt x="126" y="265"/>
                  </a:lnTo>
                  <a:lnTo>
                    <a:pt x="126" y="263"/>
                  </a:lnTo>
                  <a:lnTo>
                    <a:pt x="124" y="263"/>
                  </a:lnTo>
                  <a:lnTo>
                    <a:pt x="124" y="261"/>
                  </a:lnTo>
                  <a:lnTo>
                    <a:pt x="124" y="263"/>
                  </a:lnTo>
                  <a:lnTo>
                    <a:pt x="124" y="265"/>
                  </a:lnTo>
                  <a:lnTo>
                    <a:pt x="124" y="263"/>
                  </a:lnTo>
                  <a:lnTo>
                    <a:pt x="124" y="259"/>
                  </a:lnTo>
                  <a:lnTo>
                    <a:pt x="123" y="259"/>
                  </a:lnTo>
                  <a:lnTo>
                    <a:pt x="124" y="259"/>
                  </a:lnTo>
                  <a:lnTo>
                    <a:pt x="124" y="257"/>
                  </a:lnTo>
                  <a:lnTo>
                    <a:pt x="123" y="257"/>
                  </a:lnTo>
                  <a:lnTo>
                    <a:pt x="121" y="255"/>
                  </a:lnTo>
                  <a:lnTo>
                    <a:pt x="121" y="253"/>
                  </a:lnTo>
                  <a:lnTo>
                    <a:pt x="119" y="253"/>
                  </a:lnTo>
                  <a:lnTo>
                    <a:pt x="117" y="251"/>
                  </a:lnTo>
                  <a:lnTo>
                    <a:pt x="115" y="251"/>
                  </a:lnTo>
                  <a:lnTo>
                    <a:pt x="115" y="249"/>
                  </a:lnTo>
                  <a:lnTo>
                    <a:pt x="113" y="249"/>
                  </a:lnTo>
                  <a:lnTo>
                    <a:pt x="113" y="247"/>
                  </a:lnTo>
                  <a:lnTo>
                    <a:pt x="113" y="245"/>
                  </a:lnTo>
                  <a:lnTo>
                    <a:pt x="111" y="245"/>
                  </a:lnTo>
                  <a:lnTo>
                    <a:pt x="111" y="243"/>
                  </a:lnTo>
                  <a:lnTo>
                    <a:pt x="109" y="241"/>
                  </a:lnTo>
                  <a:lnTo>
                    <a:pt x="109" y="240"/>
                  </a:lnTo>
                  <a:lnTo>
                    <a:pt x="109" y="238"/>
                  </a:lnTo>
                  <a:lnTo>
                    <a:pt x="107" y="238"/>
                  </a:lnTo>
                  <a:lnTo>
                    <a:pt x="107" y="236"/>
                  </a:lnTo>
                  <a:lnTo>
                    <a:pt x="105" y="236"/>
                  </a:lnTo>
                  <a:lnTo>
                    <a:pt x="107" y="234"/>
                  </a:lnTo>
                  <a:lnTo>
                    <a:pt x="105" y="234"/>
                  </a:lnTo>
                  <a:lnTo>
                    <a:pt x="105" y="232"/>
                  </a:lnTo>
                  <a:lnTo>
                    <a:pt x="105" y="230"/>
                  </a:lnTo>
                  <a:lnTo>
                    <a:pt x="103" y="230"/>
                  </a:lnTo>
                  <a:lnTo>
                    <a:pt x="103" y="228"/>
                  </a:lnTo>
                  <a:lnTo>
                    <a:pt x="103" y="226"/>
                  </a:lnTo>
                  <a:lnTo>
                    <a:pt x="101" y="226"/>
                  </a:lnTo>
                  <a:lnTo>
                    <a:pt x="101" y="224"/>
                  </a:lnTo>
                  <a:lnTo>
                    <a:pt x="101" y="222"/>
                  </a:lnTo>
                  <a:lnTo>
                    <a:pt x="100" y="222"/>
                  </a:lnTo>
                  <a:lnTo>
                    <a:pt x="100" y="220"/>
                  </a:lnTo>
                  <a:lnTo>
                    <a:pt x="100" y="218"/>
                  </a:lnTo>
                  <a:lnTo>
                    <a:pt x="98" y="218"/>
                  </a:lnTo>
                  <a:lnTo>
                    <a:pt x="96" y="217"/>
                  </a:lnTo>
                  <a:lnTo>
                    <a:pt x="96" y="215"/>
                  </a:lnTo>
                  <a:lnTo>
                    <a:pt x="94" y="215"/>
                  </a:lnTo>
                  <a:lnTo>
                    <a:pt x="94" y="213"/>
                  </a:lnTo>
                  <a:lnTo>
                    <a:pt x="92" y="213"/>
                  </a:lnTo>
                  <a:lnTo>
                    <a:pt x="90" y="211"/>
                  </a:lnTo>
                  <a:lnTo>
                    <a:pt x="88" y="211"/>
                  </a:lnTo>
                  <a:lnTo>
                    <a:pt x="88" y="209"/>
                  </a:lnTo>
                  <a:lnTo>
                    <a:pt x="86" y="209"/>
                  </a:lnTo>
                  <a:lnTo>
                    <a:pt x="86" y="211"/>
                  </a:lnTo>
                  <a:lnTo>
                    <a:pt x="86" y="209"/>
                  </a:lnTo>
                  <a:lnTo>
                    <a:pt x="84" y="209"/>
                  </a:lnTo>
                  <a:lnTo>
                    <a:pt x="82" y="209"/>
                  </a:lnTo>
                  <a:lnTo>
                    <a:pt x="82" y="207"/>
                  </a:lnTo>
                  <a:lnTo>
                    <a:pt x="80" y="207"/>
                  </a:lnTo>
                  <a:lnTo>
                    <a:pt x="80" y="205"/>
                  </a:lnTo>
                  <a:lnTo>
                    <a:pt x="80" y="203"/>
                  </a:lnTo>
                  <a:lnTo>
                    <a:pt x="78" y="203"/>
                  </a:lnTo>
                  <a:lnTo>
                    <a:pt x="78" y="201"/>
                  </a:lnTo>
                  <a:lnTo>
                    <a:pt x="78" y="199"/>
                  </a:lnTo>
                  <a:lnTo>
                    <a:pt x="78" y="201"/>
                  </a:lnTo>
                  <a:lnTo>
                    <a:pt x="78" y="199"/>
                  </a:lnTo>
                  <a:lnTo>
                    <a:pt x="76" y="199"/>
                  </a:lnTo>
                  <a:lnTo>
                    <a:pt x="75" y="197"/>
                  </a:lnTo>
                  <a:lnTo>
                    <a:pt x="75" y="195"/>
                  </a:lnTo>
                  <a:lnTo>
                    <a:pt x="73" y="195"/>
                  </a:lnTo>
                  <a:lnTo>
                    <a:pt x="73" y="193"/>
                  </a:lnTo>
                  <a:lnTo>
                    <a:pt x="73" y="192"/>
                  </a:lnTo>
                  <a:lnTo>
                    <a:pt x="73" y="190"/>
                  </a:lnTo>
                  <a:lnTo>
                    <a:pt x="73" y="188"/>
                  </a:lnTo>
                  <a:lnTo>
                    <a:pt x="73" y="186"/>
                  </a:lnTo>
                  <a:lnTo>
                    <a:pt x="73" y="184"/>
                  </a:lnTo>
                  <a:lnTo>
                    <a:pt x="73" y="186"/>
                  </a:lnTo>
                  <a:lnTo>
                    <a:pt x="73" y="184"/>
                  </a:lnTo>
                  <a:lnTo>
                    <a:pt x="71" y="184"/>
                  </a:lnTo>
                  <a:lnTo>
                    <a:pt x="71" y="182"/>
                  </a:lnTo>
                  <a:lnTo>
                    <a:pt x="69" y="180"/>
                  </a:lnTo>
                  <a:lnTo>
                    <a:pt x="71" y="180"/>
                  </a:lnTo>
                  <a:lnTo>
                    <a:pt x="71" y="178"/>
                  </a:lnTo>
                  <a:lnTo>
                    <a:pt x="71" y="176"/>
                  </a:lnTo>
                  <a:lnTo>
                    <a:pt x="73" y="176"/>
                  </a:lnTo>
                  <a:lnTo>
                    <a:pt x="73" y="174"/>
                  </a:lnTo>
                  <a:lnTo>
                    <a:pt x="73" y="172"/>
                  </a:lnTo>
                  <a:lnTo>
                    <a:pt x="73" y="174"/>
                  </a:lnTo>
                  <a:lnTo>
                    <a:pt x="73" y="172"/>
                  </a:lnTo>
                  <a:lnTo>
                    <a:pt x="73" y="170"/>
                  </a:lnTo>
                  <a:lnTo>
                    <a:pt x="71" y="169"/>
                  </a:lnTo>
                  <a:lnTo>
                    <a:pt x="71" y="167"/>
                  </a:lnTo>
                  <a:lnTo>
                    <a:pt x="69" y="167"/>
                  </a:lnTo>
                  <a:lnTo>
                    <a:pt x="69" y="165"/>
                  </a:lnTo>
                  <a:lnTo>
                    <a:pt x="71" y="165"/>
                  </a:lnTo>
                  <a:lnTo>
                    <a:pt x="69" y="165"/>
                  </a:lnTo>
                  <a:lnTo>
                    <a:pt x="69" y="163"/>
                  </a:lnTo>
                  <a:lnTo>
                    <a:pt x="67" y="163"/>
                  </a:lnTo>
                  <a:lnTo>
                    <a:pt x="67" y="161"/>
                  </a:lnTo>
                  <a:lnTo>
                    <a:pt x="67" y="159"/>
                  </a:lnTo>
                  <a:lnTo>
                    <a:pt x="65" y="159"/>
                  </a:lnTo>
                  <a:lnTo>
                    <a:pt x="65" y="157"/>
                  </a:lnTo>
                  <a:lnTo>
                    <a:pt x="65" y="155"/>
                  </a:lnTo>
                  <a:lnTo>
                    <a:pt x="65" y="153"/>
                  </a:lnTo>
                  <a:lnTo>
                    <a:pt x="63" y="153"/>
                  </a:lnTo>
                  <a:lnTo>
                    <a:pt x="65" y="153"/>
                  </a:lnTo>
                  <a:lnTo>
                    <a:pt x="63" y="153"/>
                  </a:lnTo>
                  <a:lnTo>
                    <a:pt x="63" y="151"/>
                  </a:lnTo>
                  <a:lnTo>
                    <a:pt x="63" y="149"/>
                  </a:lnTo>
                  <a:lnTo>
                    <a:pt x="61" y="149"/>
                  </a:lnTo>
                  <a:lnTo>
                    <a:pt x="61" y="147"/>
                  </a:lnTo>
                  <a:lnTo>
                    <a:pt x="59" y="147"/>
                  </a:lnTo>
                  <a:lnTo>
                    <a:pt x="59" y="145"/>
                  </a:lnTo>
                  <a:lnTo>
                    <a:pt x="57" y="145"/>
                  </a:lnTo>
                  <a:lnTo>
                    <a:pt x="55" y="144"/>
                  </a:lnTo>
                  <a:lnTo>
                    <a:pt x="53" y="144"/>
                  </a:lnTo>
                  <a:lnTo>
                    <a:pt x="55" y="144"/>
                  </a:lnTo>
                  <a:lnTo>
                    <a:pt x="55" y="142"/>
                  </a:lnTo>
                  <a:lnTo>
                    <a:pt x="53" y="144"/>
                  </a:lnTo>
                  <a:lnTo>
                    <a:pt x="53" y="142"/>
                  </a:lnTo>
                  <a:lnTo>
                    <a:pt x="53" y="144"/>
                  </a:lnTo>
                  <a:lnTo>
                    <a:pt x="52" y="142"/>
                  </a:lnTo>
                  <a:lnTo>
                    <a:pt x="50" y="142"/>
                  </a:lnTo>
                  <a:lnTo>
                    <a:pt x="50" y="140"/>
                  </a:lnTo>
                  <a:lnTo>
                    <a:pt x="50" y="142"/>
                  </a:lnTo>
                  <a:lnTo>
                    <a:pt x="48" y="142"/>
                  </a:lnTo>
                  <a:lnTo>
                    <a:pt x="48" y="140"/>
                  </a:lnTo>
                  <a:lnTo>
                    <a:pt x="46" y="140"/>
                  </a:lnTo>
                  <a:lnTo>
                    <a:pt x="46" y="138"/>
                  </a:lnTo>
                  <a:lnTo>
                    <a:pt x="44" y="134"/>
                  </a:lnTo>
                  <a:lnTo>
                    <a:pt x="42" y="132"/>
                  </a:lnTo>
                  <a:lnTo>
                    <a:pt x="42" y="130"/>
                  </a:lnTo>
                  <a:lnTo>
                    <a:pt x="44" y="130"/>
                  </a:lnTo>
                  <a:lnTo>
                    <a:pt x="44" y="128"/>
                  </a:lnTo>
                  <a:lnTo>
                    <a:pt x="44" y="126"/>
                  </a:lnTo>
                  <a:lnTo>
                    <a:pt x="42" y="124"/>
                  </a:lnTo>
                  <a:lnTo>
                    <a:pt x="42" y="122"/>
                  </a:lnTo>
                  <a:lnTo>
                    <a:pt x="40" y="122"/>
                  </a:lnTo>
                  <a:lnTo>
                    <a:pt x="40" y="121"/>
                  </a:lnTo>
                  <a:lnTo>
                    <a:pt x="40" y="119"/>
                  </a:lnTo>
                  <a:lnTo>
                    <a:pt x="38" y="119"/>
                  </a:lnTo>
                  <a:lnTo>
                    <a:pt x="38" y="117"/>
                  </a:lnTo>
                  <a:lnTo>
                    <a:pt x="36" y="115"/>
                  </a:lnTo>
                  <a:lnTo>
                    <a:pt x="34" y="115"/>
                  </a:lnTo>
                  <a:lnTo>
                    <a:pt x="34" y="113"/>
                  </a:lnTo>
                  <a:lnTo>
                    <a:pt x="34" y="111"/>
                  </a:lnTo>
                  <a:lnTo>
                    <a:pt x="34" y="109"/>
                  </a:lnTo>
                  <a:lnTo>
                    <a:pt x="32" y="109"/>
                  </a:lnTo>
                  <a:lnTo>
                    <a:pt x="30" y="109"/>
                  </a:lnTo>
                  <a:lnTo>
                    <a:pt x="30" y="105"/>
                  </a:lnTo>
                  <a:lnTo>
                    <a:pt x="28" y="105"/>
                  </a:lnTo>
                  <a:lnTo>
                    <a:pt x="28" y="101"/>
                  </a:lnTo>
                  <a:lnTo>
                    <a:pt x="27" y="99"/>
                  </a:lnTo>
                  <a:lnTo>
                    <a:pt x="27" y="97"/>
                  </a:lnTo>
                  <a:lnTo>
                    <a:pt x="25" y="97"/>
                  </a:lnTo>
                  <a:lnTo>
                    <a:pt x="25" y="96"/>
                  </a:lnTo>
                  <a:lnTo>
                    <a:pt x="23" y="94"/>
                  </a:lnTo>
                  <a:lnTo>
                    <a:pt x="21" y="94"/>
                  </a:lnTo>
                  <a:lnTo>
                    <a:pt x="21" y="92"/>
                  </a:lnTo>
                  <a:lnTo>
                    <a:pt x="21" y="90"/>
                  </a:lnTo>
                  <a:lnTo>
                    <a:pt x="19" y="88"/>
                  </a:lnTo>
                  <a:lnTo>
                    <a:pt x="19" y="86"/>
                  </a:lnTo>
                  <a:lnTo>
                    <a:pt x="17" y="86"/>
                  </a:lnTo>
                  <a:lnTo>
                    <a:pt x="17" y="84"/>
                  </a:lnTo>
                  <a:lnTo>
                    <a:pt x="15" y="84"/>
                  </a:lnTo>
                  <a:lnTo>
                    <a:pt x="15" y="82"/>
                  </a:lnTo>
                  <a:lnTo>
                    <a:pt x="15" y="80"/>
                  </a:lnTo>
                  <a:lnTo>
                    <a:pt x="13" y="78"/>
                  </a:lnTo>
                  <a:lnTo>
                    <a:pt x="13" y="76"/>
                  </a:lnTo>
                  <a:lnTo>
                    <a:pt x="11" y="76"/>
                  </a:lnTo>
                  <a:lnTo>
                    <a:pt x="11" y="74"/>
                  </a:lnTo>
                  <a:lnTo>
                    <a:pt x="9" y="74"/>
                  </a:lnTo>
                  <a:lnTo>
                    <a:pt x="11" y="74"/>
                  </a:lnTo>
                  <a:lnTo>
                    <a:pt x="9" y="74"/>
                  </a:lnTo>
                  <a:lnTo>
                    <a:pt x="9" y="73"/>
                  </a:lnTo>
                  <a:lnTo>
                    <a:pt x="7" y="73"/>
                  </a:lnTo>
                  <a:lnTo>
                    <a:pt x="5" y="73"/>
                  </a:lnTo>
                  <a:lnTo>
                    <a:pt x="4" y="73"/>
                  </a:lnTo>
                  <a:lnTo>
                    <a:pt x="5" y="73"/>
                  </a:lnTo>
                  <a:lnTo>
                    <a:pt x="4" y="73"/>
                  </a:lnTo>
                  <a:lnTo>
                    <a:pt x="2" y="73"/>
                  </a:lnTo>
                  <a:lnTo>
                    <a:pt x="2" y="74"/>
                  </a:lnTo>
                  <a:lnTo>
                    <a:pt x="2" y="73"/>
                  </a:lnTo>
                  <a:lnTo>
                    <a:pt x="2" y="74"/>
                  </a:lnTo>
                  <a:lnTo>
                    <a:pt x="2" y="73"/>
                  </a:lnTo>
                  <a:lnTo>
                    <a:pt x="0" y="73"/>
                  </a:lnTo>
                  <a:lnTo>
                    <a:pt x="2" y="73"/>
                  </a:lnTo>
                  <a:lnTo>
                    <a:pt x="2" y="71"/>
                  </a:lnTo>
                  <a:lnTo>
                    <a:pt x="2" y="73"/>
                  </a:lnTo>
                  <a:lnTo>
                    <a:pt x="2" y="71"/>
                  </a:lnTo>
                  <a:lnTo>
                    <a:pt x="2" y="69"/>
                  </a:lnTo>
                  <a:lnTo>
                    <a:pt x="4" y="69"/>
                  </a:lnTo>
                  <a:lnTo>
                    <a:pt x="4" y="67"/>
                  </a:lnTo>
                  <a:lnTo>
                    <a:pt x="4" y="65"/>
                  </a:lnTo>
                  <a:lnTo>
                    <a:pt x="4" y="63"/>
                  </a:lnTo>
                  <a:lnTo>
                    <a:pt x="4" y="61"/>
                  </a:lnTo>
                  <a:lnTo>
                    <a:pt x="5" y="59"/>
                  </a:lnTo>
                  <a:lnTo>
                    <a:pt x="4" y="59"/>
                  </a:lnTo>
                  <a:lnTo>
                    <a:pt x="5" y="57"/>
                  </a:lnTo>
                  <a:lnTo>
                    <a:pt x="5" y="55"/>
                  </a:lnTo>
                  <a:lnTo>
                    <a:pt x="5" y="53"/>
                  </a:lnTo>
                  <a:lnTo>
                    <a:pt x="5" y="51"/>
                  </a:lnTo>
                  <a:lnTo>
                    <a:pt x="7" y="51"/>
                  </a:lnTo>
                  <a:lnTo>
                    <a:pt x="5" y="51"/>
                  </a:lnTo>
                  <a:lnTo>
                    <a:pt x="5" y="50"/>
                  </a:lnTo>
                  <a:lnTo>
                    <a:pt x="7" y="51"/>
                  </a:lnTo>
                  <a:lnTo>
                    <a:pt x="9" y="51"/>
                  </a:lnTo>
                  <a:lnTo>
                    <a:pt x="13" y="51"/>
                  </a:lnTo>
                  <a:lnTo>
                    <a:pt x="15" y="51"/>
                  </a:lnTo>
                  <a:lnTo>
                    <a:pt x="17" y="51"/>
                  </a:lnTo>
                  <a:lnTo>
                    <a:pt x="19" y="53"/>
                  </a:lnTo>
                  <a:lnTo>
                    <a:pt x="21" y="53"/>
                  </a:lnTo>
                  <a:lnTo>
                    <a:pt x="23" y="53"/>
                  </a:lnTo>
                  <a:lnTo>
                    <a:pt x="25" y="53"/>
                  </a:lnTo>
                  <a:lnTo>
                    <a:pt x="27" y="51"/>
                  </a:lnTo>
                  <a:lnTo>
                    <a:pt x="28" y="50"/>
                  </a:lnTo>
                  <a:lnTo>
                    <a:pt x="30" y="50"/>
                  </a:lnTo>
                  <a:lnTo>
                    <a:pt x="30" y="48"/>
                  </a:lnTo>
                  <a:lnTo>
                    <a:pt x="32" y="46"/>
                  </a:lnTo>
                  <a:lnTo>
                    <a:pt x="32" y="44"/>
                  </a:lnTo>
                  <a:lnTo>
                    <a:pt x="34" y="44"/>
                  </a:lnTo>
                  <a:lnTo>
                    <a:pt x="34" y="42"/>
                  </a:lnTo>
                  <a:lnTo>
                    <a:pt x="34" y="40"/>
                  </a:lnTo>
                  <a:lnTo>
                    <a:pt x="36" y="40"/>
                  </a:lnTo>
                  <a:lnTo>
                    <a:pt x="38" y="40"/>
                  </a:lnTo>
                  <a:lnTo>
                    <a:pt x="40" y="40"/>
                  </a:lnTo>
                  <a:lnTo>
                    <a:pt x="42" y="40"/>
                  </a:lnTo>
                  <a:lnTo>
                    <a:pt x="44" y="38"/>
                  </a:lnTo>
                  <a:lnTo>
                    <a:pt x="46" y="38"/>
                  </a:lnTo>
                  <a:lnTo>
                    <a:pt x="48" y="38"/>
                  </a:lnTo>
                  <a:lnTo>
                    <a:pt x="48" y="36"/>
                  </a:lnTo>
                  <a:lnTo>
                    <a:pt x="50" y="34"/>
                  </a:lnTo>
                  <a:lnTo>
                    <a:pt x="50" y="32"/>
                  </a:lnTo>
                  <a:lnTo>
                    <a:pt x="52" y="30"/>
                  </a:lnTo>
                  <a:lnTo>
                    <a:pt x="53" y="30"/>
                  </a:lnTo>
                  <a:lnTo>
                    <a:pt x="55" y="28"/>
                  </a:lnTo>
                  <a:lnTo>
                    <a:pt x="53" y="28"/>
                  </a:lnTo>
                  <a:lnTo>
                    <a:pt x="52" y="26"/>
                  </a:lnTo>
                  <a:lnTo>
                    <a:pt x="50" y="25"/>
                  </a:lnTo>
                  <a:lnTo>
                    <a:pt x="48" y="23"/>
                  </a:lnTo>
                  <a:lnTo>
                    <a:pt x="48" y="21"/>
                  </a:lnTo>
                  <a:lnTo>
                    <a:pt x="46" y="21"/>
                  </a:lnTo>
                  <a:lnTo>
                    <a:pt x="44" y="17"/>
                  </a:lnTo>
                  <a:lnTo>
                    <a:pt x="42" y="15"/>
                  </a:lnTo>
                  <a:lnTo>
                    <a:pt x="40" y="13"/>
                  </a:lnTo>
                  <a:lnTo>
                    <a:pt x="38" y="11"/>
                  </a:lnTo>
                  <a:lnTo>
                    <a:pt x="42" y="9"/>
                  </a:lnTo>
                  <a:lnTo>
                    <a:pt x="46" y="9"/>
                  </a:lnTo>
                  <a:lnTo>
                    <a:pt x="50" y="7"/>
                  </a:lnTo>
                  <a:lnTo>
                    <a:pt x="52" y="7"/>
                  </a:lnTo>
                  <a:lnTo>
                    <a:pt x="53" y="5"/>
                  </a:lnTo>
                  <a:lnTo>
                    <a:pt x="55" y="5"/>
                  </a:lnTo>
                  <a:lnTo>
                    <a:pt x="57" y="5"/>
                  </a:lnTo>
                  <a:lnTo>
                    <a:pt x="61" y="3"/>
                  </a:lnTo>
                  <a:lnTo>
                    <a:pt x="65" y="3"/>
                  </a:lnTo>
                  <a:lnTo>
                    <a:pt x="69" y="2"/>
                  </a:lnTo>
                  <a:lnTo>
                    <a:pt x="71" y="2"/>
                  </a:lnTo>
                  <a:lnTo>
                    <a:pt x="73" y="0"/>
                  </a:lnTo>
                  <a:lnTo>
                    <a:pt x="76" y="0"/>
                  </a:lnTo>
                  <a:lnTo>
                    <a:pt x="80" y="0"/>
                  </a:lnTo>
                  <a:lnTo>
                    <a:pt x="82" y="2"/>
                  </a:lnTo>
                  <a:lnTo>
                    <a:pt x="86"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1" name="Rectangle 200"/>
            <p:cNvSpPr>
              <a:spLocks noChangeArrowheads="1"/>
            </p:cNvSpPr>
            <p:nvPr/>
          </p:nvSpPr>
          <p:spPr bwMode="auto">
            <a:xfrm>
              <a:off x="8005763" y="4445000"/>
              <a:ext cx="1588" cy="1588"/>
            </a:xfrm>
            <a:prstGeom prst="rect">
              <a:avLst/>
            </a:prstGeom>
            <a:grpFill/>
            <a:ln w="3175">
              <a:solidFill>
                <a:schemeClr val="bg1"/>
              </a:solid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02" name="Freeform 201"/>
            <p:cNvSpPr>
              <a:spLocks noEditPoints="1"/>
            </p:cNvSpPr>
            <p:nvPr/>
          </p:nvSpPr>
          <p:spPr bwMode="auto">
            <a:xfrm>
              <a:off x="5581650" y="4256088"/>
              <a:ext cx="423863" cy="357188"/>
            </a:xfrm>
            <a:custGeom>
              <a:avLst/>
              <a:gdLst>
                <a:gd name="T0" fmla="*/ 158 w 267"/>
                <a:gd name="T1" fmla="*/ 4 h 225"/>
                <a:gd name="T2" fmla="*/ 173 w 267"/>
                <a:gd name="T3" fmla="*/ 4 h 225"/>
                <a:gd name="T4" fmla="*/ 194 w 267"/>
                <a:gd name="T5" fmla="*/ 4 h 225"/>
                <a:gd name="T6" fmla="*/ 225 w 267"/>
                <a:gd name="T7" fmla="*/ 4 h 225"/>
                <a:gd name="T8" fmla="*/ 240 w 267"/>
                <a:gd name="T9" fmla="*/ 10 h 225"/>
                <a:gd name="T10" fmla="*/ 244 w 267"/>
                <a:gd name="T11" fmla="*/ 19 h 225"/>
                <a:gd name="T12" fmla="*/ 242 w 267"/>
                <a:gd name="T13" fmla="*/ 21 h 225"/>
                <a:gd name="T14" fmla="*/ 244 w 267"/>
                <a:gd name="T15" fmla="*/ 35 h 225"/>
                <a:gd name="T16" fmla="*/ 246 w 267"/>
                <a:gd name="T17" fmla="*/ 46 h 225"/>
                <a:gd name="T18" fmla="*/ 252 w 267"/>
                <a:gd name="T19" fmla="*/ 60 h 225"/>
                <a:gd name="T20" fmla="*/ 259 w 267"/>
                <a:gd name="T21" fmla="*/ 67 h 225"/>
                <a:gd name="T22" fmla="*/ 265 w 267"/>
                <a:gd name="T23" fmla="*/ 69 h 225"/>
                <a:gd name="T24" fmla="*/ 259 w 267"/>
                <a:gd name="T25" fmla="*/ 81 h 225"/>
                <a:gd name="T26" fmla="*/ 250 w 267"/>
                <a:gd name="T27" fmla="*/ 87 h 225"/>
                <a:gd name="T28" fmla="*/ 240 w 267"/>
                <a:gd name="T29" fmla="*/ 89 h 225"/>
                <a:gd name="T30" fmla="*/ 240 w 267"/>
                <a:gd name="T31" fmla="*/ 100 h 225"/>
                <a:gd name="T32" fmla="*/ 234 w 267"/>
                <a:gd name="T33" fmla="*/ 117 h 225"/>
                <a:gd name="T34" fmla="*/ 234 w 267"/>
                <a:gd name="T35" fmla="*/ 135 h 225"/>
                <a:gd name="T36" fmla="*/ 227 w 267"/>
                <a:gd name="T37" fmla="*/ 156 h 225"/>
                <a:gd name="T38" fmla="*/ 215 w 267"/>
                <a:gd name="T39" fmla="*/ 169 h 225"/>
                <a:gd name="T40" fmla="*/ 211 w 267"/>
                <a:gd name="T41" fmla="*/ 179 h 225"/>
                <a:gd name="T42" fmla="*/ 206 w 267"/>
                <a:gd name="T43" fmla="*/ 192 h 225"/>
                <a:gd name="T44" fmla="*/ 198 w 267"/>
                <a:gd name="T45" fmla="*/ 198 h 225"/>
                <a:gd name="T46" fmla="*/ 192 w 267"/>
                <a:gd name="T47" fmla="*/ 208 h 225"/>
                <a:gd name="T48" fmla="*/ 182 w 267"/>
                <a:gd name="T49" fmla="*/ 192 h 225"/>
                <a:gd name="T50" fmla="*/ 181 w 267"/>
                <a:gd name="T51" fmla="*/ 169 h 225"/>
                <a:gd name="T52" fmla="*/ 167 w 267"/>
                <a:gd name="T53" fmla="*/ 177 h 225"/>
                <a:gd name="T54" fmla="*/ 159 w 267"/>
                <a:gd name="T55" fmla="*/ 192 h 225"/>
                <a:gd name="T56" fmla="*/ 142 w 267"/>
                <a:gd name="T57" fmla="*/ 208 h 225"/>
                <a:gd name="T58" fmla="*/ 123 w 267"/>
                <a:gd name="T59" fmla="*/ 206 h 225"/>
                <a:gd name="T60" fmla="*/ 98 w 267"/>
                <a:gd name="T61" fmla="*/ 213 h 225"/>
                <a:gd name="T62" fmla="*/ 77 w 267"/>
                <a:gd name="T63" fmla="*/ 211 h 225"/>
                <a:gd name="T64" fmla="*/ 63 w 267"/>
                <a:gd name="T65" fmla="*/ 196 h 225"/>
                <a:gd name="T66" fmla="*/ 50 w 267"/>
                <a:gd name="T67" fmla="*/ 200 h 225"/>
                <a:gd name="T68" fmla="*/ 44 w 267"/>
                <a:gd name="T69" fmla="*/ 217 h 225"/>
                <a:gd name="T70" fmla="*/ 31 w 267"/>
                <a:gd name="T71" fmla="*/ 223 h 225"/>
                <a:gd name="T72" fmla="*/ 27 w 267"/>
                <a:gd name="T73" fmla="*/ 223 h 225"/>
                <a:gd name="T74" fmla="*/ 29 w 267"/>
                <a:gd name="T75" fmla="*/ 213 h 225"/>
                <a:gd name="T76" fmla="*/ 19 w 267"/>
                <a:gd name="T77" fmla="*/ 194 h 225"/>
                <a:gd name="T78" fmla="*/ 14 w 267"/>
                <a:gd name="T79" fmla="*/ 179 h 225"/>
                <a:gd name="T80" fmla="*/ 10 w 267"/>
                <a:gd name="T81" fmla="*/ 167 h 225"/>
                <a:gd name="T82" fmla="*/ 0 w 267"/>
                <a:gd name="T83" fmla="*/ 160 h 225"/>
                <a:gd name="T84" fmla="*/ 6 w 267"/>
                <a:gd name="T85" fmla="*/ 146 h 225"/>
                <a:gd name="T86" fmla="*/ 12 w 267"/>
                <a:gd name="T87" fmla="*/ 136 h 225"/>
                <a:gd name="T88" fmla="*/ 10 w 267"/>
                <a:gd name="T89" fmla="*/ 127 h 225"/>
                <a:gd name="T90" fmla="*/ 17 w 267"/>
                <a:gd name="T91" fmla="*/ 117 h 225"/>
                <a:gd name="T92" fmla="*/ 27 w 267"/>
                <a:gd name="T93" fmla="*/ 110 h 225"/>
                <a:gd name="T94" fmla="*/ 35 w 267"/>
                <a:gd name="T95" fmla="*/ 94 h 225"/>
                <a:gd name="T96" fmla="*/ 35 w 267"/>
                <a:gd name="T97" fmla="*/ 62 h 225"/>
                <a:gd name="T98" fmla="*/ 35 w 267"/>
                <a:gd name="T99" fmla="*/ 39 h 225"/>
                <a:gd name="T100" fmla="*/ 50 w 267"/>
                <a:gd name="T101" fmla="*/ 39 h 225"/>
                <a:gd name="T102" fmla="*/ 50 w 267"/>
                <a:gd name="T103" fmla="*/ 23 h 225"/>
                <a:gd name="T104" fmla="*/ 50 w 267"/>
                <a:gd name="T105" fmla="*/ 6 h 225"/>
                <a:gd name="T106" fmla="*/ 63 w 267"/>
                <a:gd name="T107" fmla="*/ 4 h 225"/>
                <a:gd name="T108" fmla="*/ 79 w 267"/>
                <a:gd name="T109" fmla="*/ 4 h 225"/>
                <a:gd name="T110" fmla="*/ 94 w 267"/>
                <a:gd name="T111" fmla="*/ 4 h 225"/>
                <a:gd name="T112" fmla="*/ 110 w 267"/>
                <a:gd name="T113" fmla="*/ 4 h 225"/>
                <a:gd name="T114" fmla="*/ 125 w 267"/>
                <a:gd name="T115" fmla="*/ 4 h 225"/>
                <a:gd name="T116" fmla="*/ 140 w 267"/>
                <a:gd name="T117" fmla="*/ 4 h 225"/>
                <a:gd name="T118" fmla="*/ 154 w 267"/>
                <a:gd name="T119" fmla="*/ 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7" h="225">
                  <a:moveTo>
                    <a:pt x="246" y="25"/>
                  </a:moveTo>
                  <a:lnTo>
                    <a:pt x="246" y="23"/>
                  </a:lnTo>
                  <a:lnTo>
                    <a:pt x="246" y="25"/>
                  </a:lnTo>
                  <a:close/>
                  <a:moveTo>
                    <a:pt x="154" y="2"/>
                  </a:moveTo>
                  <a:lnTo>
                    <a:pt x="152" y="4"/>
                  </a:lnTo>
                  <a:lnTo>
                    <a:pt x="154" y="4"/>
                  </a:lnTo>
                  <a:lnTo>
                    <a:pt x="156" y="4"/>
                  </a:lnTo>
                  <a:lnTo>
                    <a:pt x="158" y="4"/>
                  </a:lnTo>
                  <a:lnTo>
                    <a:pt x="159" y="4"/>
                  </a:lnTo>
                  <a:lnTo>
                    <a:pt x="161" y="4"/>
                  </a:lnTo>
                  <a:lnTo>
                    <a:pt x="163" y="4"/>
                  </a:lnTo>
                  <a:lnTo>
                    <a:pt x="165" y="4"/>
                  </a:lnTo>
                  <a:lnTo>
                    <a:pt x="167" y="4"/>
                  </a:lnTo>
                  <a:lnTo>
                    <a:pt x="169" y="4"/>
                  </a:lnTo>
                  <a:lnTo>
                    <a:pt x="171" y="4"/>
                  </a:lnTo>
                  <a:lnTo>
                    <a:pt x="173" y="4"/>
                  </a:lnTo>
                  <a:lnTo>
                    <a:pt x="175" y="4"/>
                  </a:lnTo>
                  <a:lnTo>
                    <a:pt x="177" y="4"/>
                  </a:lnTo>
                  <a:lnTo>
                    <a:pt x="179" y="4"/>
                  </a:lnTo>
                  <a:lnTo>
                    <a:pt x="181" y="4"/>
                  </a:lnTo>
                  <a:lnTo>
                    <a:pt x="184" y="4"/>
                  </a:lnTo>
                  <a:lnTo>
                    <a:pt x="188" y="4"/>
                  </a:lnTo>
                  <a:lnTo>
                    <a:pt x="190" y="4"/>
                  </a:lnTo>
                  <a:lnTo>
                    <a:pt x="194" y="4"/>
                  </a:lnTo>
                  <a:lnTo>
                    <a:pt x="198" y="4"/>
                  </a:lnTo>
                  <a:lnTo>
                    <a:pt x="202" y="4"/>
                  </a:lnTo>
                  <a:lnTo>
                    <a:pt x="206" y="4"/>
                  </a:lnTo>
                  <a:lnTo>
                    <a:pt x="209" y="4"/>
                  </a:lnTo>
                  <a:lnTo>
                    <a:pt x="213" y="4"/>
                  </a:lnTo>
                  <a:lnTo>
                    <a:pt x="217" y="4"/>
                  </a:lnTo>
                  <a:lnTo>
                    <a:pt x="221" y="4"/>
                  </a:lnTo>
                  <a:lnTo>
                    <a:pt x="225" y="4"/>
                  </a:lnTo>
                  <a:lnTo>
                    <a:pt x="229" y="4"/>
                  </a:lnTo>
                  <a:lnTo>
                    <a:pt x="232" y="4"/>
                  </a:lnTo>
                  <a:lnTo>
                    <a:pt x="236" y="4"/>
                  </a:lnTo>
                  <a:lnTo>
                    <a:pt x="240" y="4"/>
                  </a:lnTo>
                  <a:lnTo>
                    <a:pt x="238" y="4"/>
                  </a:lnTo>
                  <a:lnTo>
                    <a:pt x="238" y="6"/>
                  </a:lnTo>
                  <a:lnTo>
                    <a:pt x="238" y="8"/>
                  </a:lnTo>
                  <a:lnTo>
                    <a:pt x="240" y="10"/>
                  </a:lnTo>
                  <a:lnTo>
                    <a:pt x="240" y="12"/>
                  </a:lnTo>
                  <a:lnTo>
                    <a:pt x="240" y="14"/>
                  </a:lnTo>
                  <a:lnTo>
                    <a:pt x="242" y="16"/>
                  </a:lnTo>
                  <a:lnTo>
                    <a:pt x="244" y="17"/>
                  </a:lnTo>
                  <a:lnTo>
                    <a:pt x="246" y="19"/>
                  </a:lnTo>
                  <a:lnTo>
                    <a:pt x="246" y="21"/>
                  </a:lnTo>
                  <a:lnTo>
                    <a:pt x="244" y="21"/>
                  </a:lnTo>
                  <a:lnTo>
                    <a:pt x="244" y="19"/>
                  </a:lnTo>
                  <a:lnTo>
                    <a:pt x="246" y="19"/>
                  </a:lnTo>
                  <a:lnTo>
                    <a:pt x="246" y="21"/>
                  </a:lnTo>
                  <a:lnTo>
                    <a:pt x="246" y="19"/>
                  </a:lnTo>
                  <a:lnTo>
                    <a:pt x="244" y="19"/>
                  </a:lnTo>
                  <a:lnTo>
                    <a:pt x="244" y="17"/>
                  </a:lnTo>
                  <a:lnTo>
                    <a:pt x="242" y="17"/>
                  </a:lnTo>
                  <a:lnTo>
                    <a:pt x="242" y="19"/>
                  </a:lnTo>
                  <a:lnTo>
                    <a:pt x="242" y="21"/>
                  </a:lnTo>
                  <a:lnTo>
                    <a:pt x="244" y="21"/>
                  </a:lnTo>
                  <a:lnTo>
                    <a:pt x="244" y="23"/>
                  </a:lnTo>
                  <a:lnTo>
                    <a:pt x="244" y="25"/>
                  </a:lnTo>
                  <a:lnTo>
                    <a:pt x="244" y="27"/>
                  </a:lnTo>
                  <a:lnTo>
                    <a:pt x="244" y="29"/>
                  </a:lnTo>
                  <a:lnTo>
                    <a:pt x="244" y="31"/>
                  </a:lnTo>
                  <a:lnTo>
                    <a:pt x="244" y="33"/>
                  </a:lnTo>
                  <a:lnTo>
                    <a:pt x="244" y="35"/>
                  </a:lnTo>
                  <a:lnTo>
                    <a:pt x="244" y="37"/>
                  </a:lnTo>
                  <a:lnTo>
                    <a:pt x="244" y="39"/>
                  </a:lnTo>
                  <a:lnTo>
                    <a:pt x="246" y="41"/>
                  </a:lnTo>
                  <a:lnTo>
                    <a:pt x="246" y="42"/>
                  </a:lnTo>
                  <a:lnTo>
                    <a:pt x="246" y="44"/>
                  </a:lnTo>
                  <a:lnTo>
                    <a:pt x="244" y="44"/>
                  </a:lnTo>
                  <a:lnTo>
                    <a:pt x="246" y="44"/>
                  </a:lnTo>
                  <a:lnTo>
                    <a:pt x="246" y="46"/>
                  </a:lnTo>
                  <a:lnTo>
                    <a:pt x="246" y="50"/>
                  </a:lnTo>
                  <a:lnTo>
                    <a:pt x="246" y="52"/>
                  </a:lnTo>
                  <a:lnTo>
                    <a:pt x="246" y="54"/>
                  </a:lnTo>
                  <a:lnTo>
                    <a:pt x="248" y="54"/>
                  </a:lnTo>
                  <a:lnTo>
                    <a:pt x="248" y="56"/>
                  </a:lnTo>
                  <a:lnTo>
                    <a:pt x="248" y="58"/>
                  </a:lnTo>
                  <a:lnTo>
                    <a:pt x="250" y="60"/>
                  </a:lnTo>
                  <a:lnTo>
                    <a:pt x="252" y="60"/>
                  </a:lnTo>
                  <a:lnTo>
                    <a:pt x="254" y="60"/>
                  </a:lnTo>
                  <a:lnTo>
                    <a:pt x="254" y="62"/>
                  </a:lnTo>
                  <a:lnTo>
                    <a:pt x="255" y="62"/>
                  </a:lnTo>
                  <a:lnTo>
                    <a:pt x="255" y="64"/>
                  </a:lnTo>
                  <a:lnTo>
                    <a:pt x="257" y="64"/>
                  </a:lnTo>
                  <a:lnTo>
                    <a:pt x="259" y="65"/>
                  </a:lnTo>
                  <a:lnTo>
                    <a:pt x="257" y="65"/>
                  </a:lnTo>
                  <a:lnTo>
                    <a:pt x="259" y="67"/>
                  </a:lnTo>
                  <a:lnTo>
                    <a:pt x="261" y="67"/>
                  </a:lnTo>
                  <a:lnTo>
                    <a:pt x="261" y="69"/>
                  </a:lnTo>
                  <a:lnTo>
                    <a:pt x="263" y="69"/>
                  </a:lnTo>
                  <a:lnTo>
                    <a:pt x="263" y="67"/>
                  </a:lnTo>
                  <a:lnTo>
                    <a:pt x="263" y="69"/>
                  </a:lnTo>
                  <a:lnTo>
                    <a:pt x="265" y="69"/>
                  </a:lnTo>
                  <a:lnTo>
                    <a:pt x="265" y="71"/>
                  </a:lnTo>
                  <a:lnTo>
                    <a:pt x="265" y="69"/>
                  </a:lnTo>
                  <a:lnTo>
                    <a:pt x="267" y="71"/>
                  </a:lnTo>
                  <a:lnTo>
                    <a:pt x="265" y="73"/>
                  </a:lnTo>
                  <a:lnTo>
                    <a:pt x="263" y="75"/>
                  </a:lnTo>
                  <a:lnTo>
                    <a:pt x="263" y="77"/>
                  </a:lnTo>
                  <a:lnTo>
                    <a:pt x="261" y="77"/>
                  </a:lnTo>
                  <a:lnTo>
                    <a:pt x="261" y="79"/>
                  </a:lnTo>
                  <a:lnTo>
                    <a:pt x="259" y="79"/>
                  </a:lnTo>
                  <a:lnTo>
                    <a:pt x="259" y="81"/>
                  </a:lnTo>
                  <a:lnTo>
                    <a:pt x="257" y="81"/>
                  </a:lnTo>
                  <a:lnTo>
                    <a:pt x="257" y="79"/>
                  </a:lnTo>
                  <a:lnTo>
                    <a:pt x="255" y="81"/>
                  </a:lnTo>
                  <a:lnTo>
                    <a:pt x="254" y="81"/>
                  </a:lnTo>
                  <a:lnTo>
                    <a:pt x="252" y="83"/>
                  </a:lnTo>
                  <a:lnTo>
                    <a:pt x="250" y="83"/>
                  </a:lnTo>
                  <a:lnTo>
                    <a:pt x="250" y="85"/>
                  </a:lnTo>
                  <a:lnTo>
                    <a:pt x="250" y="87"/>
                  </a:lnTo>
                  <a:lnTo>
                    <a:pt x="248" y="87"/>
                  </a:lnTo>
                  <a:lnTo>
                    <a:pt x="248" y="89"/>
                  </a:lnTo>
                  <a:lnTo>
                    <a:pt x="246" y="89"/>
                  </a:lnTo>
                  <a:lnTo>
                    <a:pt x="244" y="89"/>
                  </a:lnTo>
                  <a:lnTo>
                    <a:pt x="242" y="89"/>
                  </a:lnTo>
                  <a:lnTo>
                    <a:pt x="242" y="87"/>
                  </a:lnTo>
                  <a:lnTo>
                    <a:pt x="240" y="87"/>
                  </a:lnTo>
                  <a:lnTo>
                    <a:pt x="240" y="89"/>
                  </a:lnTo>
                  <a:lnTo>
                    <a:pt x="240" y="90"/>
                  </a:lnTo>
                  <a:lnTo>
                    <a:pt x="240" y="92"/>
                  </a:lnTo>
                  <a:lnTo>
                    <a:pt x="240" y="94"/>
                  </a:lnTo>
                  <a:lnTo>
                    <a:pt x="240" y="96"/>
                  </a:lnTo>
                  <a:lnTo>
                    <a:pt x="238" y="96"/>
                  </a:lnTo>
                  <a:lnTo>
                    <a:pt x="240" y="96"/>
                  </a:lnTo>
                  <a:lnTo>
                    <a:pt x="240" y="98"/>
                  </a:lnTo>
                  <a:lnTo>
                    <a:pt x="240" y="100"/>
                  </a:lnTo>
                  <a:lnTo>
                    <a:pt x="240" y="102"/>
                  </a:lnTo>
                  <a:lnTo>
                    <a:pt x="238" y="104"/>
                  </a:lnTo>
                  <a:lnTo>
                    <a:pt x="238" y="106"/>
                  </a:lnTo>
                  <a:lnTo>
                    <a:pt x="236" y="108"/>
                  </a:lnTo>
                  <a:lnTo>
                    <a:pt x="236" y="110"/>
                  </a:lnTo>
                  <a:lnTo>
                    <a:pt x="234" y="113"/>
                  </a:lnTo>
                  <a:lnTo>
                    <a:pt x="234" y="115"/>
                  </a:lnTo>
                  <a:lnTo>
                    <a:pt x="234" y="117"/>
                  </a:lnTo>
                  <a:lnTo>
                    <a:pt x="232" y="117"/>
                  </a:lnTo>
                  <a:lnTo>
                    <a:pt x="232" y="119"/>
                  </a:lnTo>
                  <a:lnTo>
                    <a:pt x="232" y="121"/>
                  </a:lnTo>
                  <a:lnTo>
                    <a:pt x="232" y="125"/>
                  </a:lnTo>
                  <a:lnTo>
                    <a:pt x="232" y="127"/>
                  </a:lnTo>
                  <a:lnTo>
                    <a:pt x="232" y="129"/>
                  </a:lnTo>
                  <a:lnTo>
                    <a:pt x="232" y="131"/>
                  </a:lnTo>
                  <a:lnTo>
                    <a:pt x="234" y="135"/>
                  </a:lnTo>
                  <a:lnTo>
                    <a:pt x="232" y="138"/>
                  </a:lnTo>
                  <a:lnTo>
                    <a:pt x="232" y="140"/>
                  </a:lnTo>
                  <a:lnTo>
                    <a:pt x="232" y="142"/>
                  </a:lnTo>
                  <a:lnTo>
                    <a:pt x="232" y="144"/>
                  </a:lnTo>
                  <a:lnTo>
                    <a:pt x="230" y="144"/>
                  </a:lnTo>
                  <a:lnTo>
                    <a:pt x="229" y="148"/>
                  </a:lnTo>
                  <a:lnTo>
                    <a:pt x="227" y="154"/>
                  </a:lnTo>
                  <a:lnTo>
                    <a:pt x="227" y="156"/>
                  </a:lnTo>
                  <a:lnTo>
                    <a:pt x="227" y="158"/>
                  </a:lnTo>
                  <a:lnTo>
                    <a:pt x="227" y="160"/>
                  </a:lnTo>
                  <a:lnTo>
                    <a:pt x="225" y="160"/>
                  </a:lnTo>
                  <a:lnTo>
                    <a:pt x="221" y="160"/>
                  </a:lnTo>
                  <a:lnTo>
                    <a:pt x="221" y="161"/>
                  </a:lnTo>
                  <a:lnTo>
                    <a:pt x="219" y="161"/>
                  </a:lnTo>
                  <a:lnTo>
                    <a:pt x="215" y="167"/>
                  </a:lnTo>
                  <a:lnTo>
                    <a:pt x="215" y="169"/>
                  </a:lnTo>
                  <a:lnTo>
                    <a:pt x="215" y="171"/>
                  </a:lnTo>
                  <a:lnTo>
                    <a:pt x="213" y="171"/>
                  </a:lnTo>
                  <a:lnTo>
                    <a:pt x="213" y="173"/>
                  </a:lnTo>
                  <a:lnTo>
                    <a:pt x="211" y="173"/>
                  </a:lnTo>
                  <a:lnTo>
                    <a:pt x="209" y="175"/>
                  </a:lnTo>
                  <a:lnTo>
                    <a:pt x="209" y="177"/>
                  </a:lnTo>
                  <a:lnTo>
                    <a:pt x="211" y="177"/>
                  </a:lnTo>
                  <a:lnTo>
                    <a:pt x="211" y="179"/>
                  </a:lnTo>
                  <a:lnTo>
                    <a:pt x="207" y="183"/>
                  </a:lnTo>
                  <a:lnTo>
                    <a:pt x="209" y="183"/>
                  </a:lnTo>
                  <a:lnTo>
                    <a:pt x="209" y="184"/>
                  </a:lnTo>
                  <a:lnTo>
                    <a:pt x="207" y="188"/>
                  </a:lnTo>
                  <a:lnTo>
                    <a:pt x="209" y="188"/>
                  </a:lnTo>
                  <a:lnTo>
                    <a:pt x="207" y="190"/>
                  </a:lnTo>
                  <a:lnTo>
                    <a:pt x="207" y="192"/>
                  </a:lnTo>
                  <a:lnTo>
                    <a:pt x="206" y="192"/>
                  </a:lnTo>
                  <a:lnTo>
                    <a:pt x="206" y="190"/>
                  </a:lnTo>
                  <a:lnTo>
                    <a:pt x="204" y="190"/>
                  </a:lnTo>
                  <a:lnTo>
                    <a:pt x="202" y="188"/>
                  </a:lnTo>
                  <a:lnTo>
                    <a:pt x="200" y="190"/>
                  </a:lnTo>
                  <a:lnTo>
                    <a:pt x="200" y="192"/>
                  </a:lnTo>
                  <a:lnTo>
                    <a:pt x="198" y="194"/>
                  </a:lnTo>
                  <a:lnTo>
                    <a:pt x="198" y="196"/>
                  </a:lnTo>
                  <a:lnTo>
                    <a:pt x="198" y="198"/>
                  </a:lnTo>
                  <a:lnTo>
                    <a:pt x="198" y="200"/>
                  </a:lnTo>
                  <a:lnTo>
                    <a:pt x="198" y="202"/>
                  </a:lnTo>
                  <a:lnTo>
                    <a:pt x="196" y="204"/>
                  </a:lnTo>
                  <a:lnTo>
                    <a:pt x="194" y="208"/>
                  </a:lnTo>
                  <a:lnTo>
                    <a:pt x="194" y="211"/>
                  </a:lnTo>
                  <a:lnTo>
                    <a:pt x="192" y="211"/>
                  </a:lnTo>
                  <a:lnTo>
                    <a:pt x="192" y="209"/>
                  </a:lnTo>
                  <a:lnTo>
                    <a:pt x="192" y="208"/>
                  </a:lnTo>
                  <a:lnTo>
                    <a:pt x="192" y="206"/>
                  </a:lnTo>
                  <a:lnTo>
                    <a:pt x="192" y="204"/>
                  </a:lnTo>
                  <a:lnTo>
                    <a:pt x="192" y="202"/>
                  </a:lnTo>
                  <a:lnTo>
                    <a:pt x="192" y="200"/>
                  </a:lnTo>
                  <a:lnTo>
                    <a:pt x="188" y="198"/>
                  </a:lnTo>
                  <a:lnTo>
                    <a:pt x="184" y="194"/>
                  </a:lnTo>
                  <a:lnTo>
                    <a:pt x="184" y="192"/>
                  </a:lnTo>
                  <a:lnTo>
                    <a:pt x="182" y="192"/>
                  </a:lnTo>
                  <a:lnTo>
                    <a:pt x="181" y="192"/>
                  </a:lnTo>
                  <a:lnTo>
                    <a:pt x="179" y="192"/>
                  </a:lnTo>
                  <a:lnTo>
                    <a:pt x="181" y="190"/>
                  </a:lnTo>
                  <a:lnTo>
                    <a:pt x="179" y="183"/>
                  </a:lnTo>
                  <a:lnTo>
                    <a:pt x="179" y="177"/>
                  </a:lnTo>
                  <a:lnTo>
                    <a:pt x="181" y="173"/>
                  </a:lnTo>
                  <a:lnTo>
                    <a:pt x="181" y="171"/>
                  </a:lnTo>
                  <a:lnTo>
                    <a:pt x="181" y="169"/>
                  </a:lnTo>
                  <a:lnTo>
                    <a:pt x="181" y="167"/>
                  </a:lnTo>
                  <a:lnTo>
                    <a:pt x="173" y="167"/>
                  </a:lnTo>
                  <a:lnTo>
                    <a:pt x="173" y="169"/>
                  </a:lnTo>
                  <a:lnTo>
                    <a:pt x="173" y="171"/>
                  </a:lnTo>
                  <a:lnTo>
                    <a:pt x="167" y="171"/>
                  </a:lnTo>
                  <a:lnTo>
                    <a:pt x="163" y="171"/>
                  </a:lnTo>
                  <a:lnTo>
                    <a:pt x="167" y="175"/>
                  </a:lnTo>
                  <a:lnTo>
                    <a:pt x="167" y="177"/>
                  </a:lnTo>
                  <a:lnTo>
                    <a:pt x="167" y="181"/>
                  </a:lnTo>
                  <a:lnTo>
                    <a:pt x="167" y="183"/>
                  </a:lnTo>
                  <a:lnTo>
                    <a:pt x="169" y="184"/>
                  </a:lnTo>
                  <a:lnTo>
                    <a:pt x="169" y="186"/>
                  </a:lnTo>
                  <a:lnTo>
                    <a:pt x="167" y="186"/>
                  </a:lnTo>
                  <a:lnTo>
                    <a:pt x="165" y="190"/>
                  </a:lnTo>
                  <a:lnTo>
                    <a:pt x="161" y="192"/>
                  </a:lnTo>
                  <a:lnTo>
                    <a:pt x="159" y="192"/>
                  </a:lnTo>
                  <a:lnTo>
                    <a:pt x="159" y="196"/>
                  </a:lnTo>
                  <a:lnTo>
                    <a:pt x="158" y="198"/>
                  </a:lnTo>
                  <a:lnTo>
                    <a:pt x="156" y="200"/>
                  </a:lnTo>
                  <a:lnTo>
                    <a:pt x="152" y="204"/>
                  </a:lnTo>
                  <a:lnTo>
                    <a:pt x="150" y="206"/>
                  </a:lnTo>
                  <a:lnTo>
                    <a:pt x="148" y="208"/>
                  </a:lnTo>
                  <a:lnTo>
                    <a:pt x="144" y="208"/>
                  </a:lnTo>
                  <a:lnTo>
                    <a:pt x="142" y="208"/>
                  </a:lnTo>
                  <a:lnTo>
                    <a:pt x="136" y="204"/>
                  </a:lnTo>
                  <a:lnTo>
                    <a:pt x="134" y="202"/>
                  </a:lnTo>
                  <a:lnTo>
                    <a:pt x="131" y="198"/>
                  </a:lnTo>
                  <a:lnTo>
                    <a:pt x="129" y="200"/>
                  </a:lnTo>
                  <a:lnTo>
                    <a:pt x="125" y="202"/>
                  </a:lnTo>
                  <a:lnTo>
                    <a:pt x="123" y="202"/>
                  </a:lnTo>
                  <a:lnTo>
                    <a:pt x="123" y="204"/>
                  </a:lnTo>
                  <a:lnTo>
                    <a:pt x="123" y="206"/>
                  </a:lnTo>
                  <a:lnTo>
                    <a:pt x="121" y="208"/>
                  </a:lnTo>
                  <a:lnTo>
                    <a:pt x="117" y="208"/>
                  </a:lnTo>
                  <a:lnTo>
                    <a:pt x="115" y="209"/>
                  </a:lnTo>
                  <a:lnTo>
                    <a:pt x="113" y="209"/>
                  </a:lnTo>
                  <a:lnTo>
                    <a:pt x="111" y="211"/>
                  </a:lnTo>
                  <a:lnTo>
                    <a:pt x="111" y="213"/>
                  </a:lnTo>
                  <a:lnTo>
                    <a:pt x="106" y="213"/>
                  </a:lnTo>
                  <a:lnTo>
                    <a:pt x="98" y="213"/>
                  </a:lnTo>
                  <a:lnTo>
                    <a:pt x="96" y="209"/>
                  </a:lnTo>
                  <a:lnTo>
                    <a:pt x="94" y="209"/>
                  </a:lnTo>
                  <a:lnTo>
                    <a:pt x="92" y="209"/>
                  </a:lnTo>
                  <a:lnTo>
                    <a:pt x="90" y="209"/>
                  </a:lnTo>
                  <a:lnTo>
                    <a:pt x="88" y="209"/>
                  </a:lnTo>
                  <a:lnTo>
                    <a:pt x="86" y="209"/>
                  </a:lnTo>
                  <a:lnTo>
                    <a:pt x="83" y="209"/>
                  </a:lnTo>
                  <a:lnTo>
                    <a:pt x="77" y="211"/>
                  </a:lnTo>
                  <a:lnTo>
                    <a:pt x="75" y="211"/>
                  </a:lnTo>
                  <a:lnTo>
                    <a:pt x="71" y="208"/>
                  </a:lnTo>
                  <a:lnTo>
                    <a:pt x="69" y="204"/>
                  </a:lnTo>
                  <a:lnTo>
                    <a:pt x="67" y="204"/>
                  </a:lnTo>
                  <a:lnTo>
                    <a:pt x="65" y="202"/>
                  </a:lnTo>
                  <a:lnTo>
                    <a:pt x="65" y="200"/>
                  </a:lnTo>
                  <a:lnTo>
                    <a:pt x="63" y="198"/>
                  </a:lnTo>
                  <a:lnTo>
                    <a:pt x="63" y="196"/>
                  </a:lnTo>
                  <a:lnTo>
                    <a:pt x="62" y="196"/>
                  </a:lnTo>
                  <a:lnTo>
                    <a:pt x="60" y="196"/>
                  </a:lnTo>
                  <a:lnTo>
                    <a:pt x="60" y="198"/>
                  </a:lnTo>
                  <a:lnTo>
                    <a:pt x="58" y="198"/>
                  </a:lnTo>
                  <a:lnTo>
                    <a:pt x="56" y="198"/>
                  </a:lnTo>
                  <a:lnTo>
                    <a:pt x="54" y="198"/>
                  </a:lnTo>
                  <a:lnTo>
                    <a:pt x="52" y="198"/>
                  </a:lnTo>
                  <a:lnTo>
                    <a:pt x="50" y="200"/>
                  </a:lnTo>
                  <a:lnTo>
                    <a:pt x="50" y="202"/>
                  </a:lnTo>
                  <a:lnTo>
                    <a:pt x="50" y="204"/>
                  </a:lnTo>
                  <a:lnTo>
                    <a:pt x="48" y="206"/>
                  </a:lnTo>
                  <a:lnTo>
                    <a:pt x="46" y="206"/>
                  </a:lnTo>
                  <a:lnTo>
                    <a:pt x="46" y="211"/>
                  </a:lnTo>
                  <a:lnTo>
                    <a:pt x="46" y="213"/>
                  </a:lnTo>
                  <a:lnTo>
                    <a:pt x="44" y="213"/>
                  </a:lnTo>
                  <a:lnTo>
                    <a:pt x="44" y="217"/>
                  </a:lnTo>
                  <a:lnTo>
                    <a:pt x="42" y="219"/>
                  </a:lnTo>
                  <a:lnTo>
                    <a:pt x="42" y="221"/>
                  </a:lnTo>
                  <a:lnTo>
                    <a:pt x="40" y="221"/>
                  </a:lnTo>
                  <a:lnTo>
                    <a:pt x="38" y="223"/>
                  </a:lnTo>
                  <a:lnTo>
                    <a:pt x="37" y="225"/>
                  </a:lnTo>
                  <a:lnTo>
                    <a:pt x="35" y="225"/>
                  </a:lnTo>
                  <a:lnTo>
                    <a:pt x="33" y="225"/>
                  </a:lnTo>
                  <a:lnTo>
                    <a:pt x="31" y="223"/>
                  </a:lnTo>
                  <a:lnTo>
                    <a:pt x="31" y="225"/>
                  </a:lnTo>
                  <a:lnTo>
                    <a:pt x="29" y="225"/>
                  </a:lnTo>
                  <a:lnTo>
                    <a:pt x="29" y="223"/>
                  </a:lnTo>
                  <a:lnTo>
                    <a:pt x="27" y="223"/>
                  </a:lnTo>
                  <a:lnTo>
                    <a:pt x="27" y="225"/>
                  </a:lnTo>
                  <a:lnTo>
                    <a:pt x="27" y="223"/>
                  </a:lnTo>
                  <a:lnTo>
                    <a:pt x="25" y="223"/>
                  </a:lnTo>
                  <a:lnTo>
                    <a:pt x="27" y="223"/>
                  </a:lnTo>
                  <a:lnTo>
                    <a:pt x="27" y="221"/>
                  </a:lnTo>
                  <a:lnTo>
                    <a:pt x="27" y="219"/>
                  </a:lnTo>
                  <a:lnTo>
                    <a:pt x="25" y="219"/>
                  </a:lnTo>
                  <a:lnTo>
                    <a:pt x="25" y="217"/>
                  </a:lnTo>
                  <a:lnTo>
                    <a:pt x="27" y="217"/>
                  </a:lnTo>
                  <a:lnTo>
                    <a:pt x="27" y="215"/>
                  </a:lnTo>
                  <a:lnTo>
                    <a:pt x="29" y="215"/>
                  </a:lnTo>
                  <a:lnTo>
                    <a:pt x="29" y="213"/>
                  </a:lnTo>
                  <a:lnTo>
                    <a:pt x="29" y="211"/>
                  </a:lnTo>
                  <a:lnTo>
                    <a:pt x="27" y="211"/>
                  </a:lnTo>
                  <a:lnTo>
                    <a:pt x="29" y="209"/>
                  </a:lnTo>
                  <a:lnTo>
                    <a:pt x="29" y="208"/>
                  </a:lnTo>
                  <a:lnTo>
                    <a:pt x="29" y="206"/>
                  </a:lnTo>
                  <a:lnTo>
                    <a:pt x="25" y="200"/>
                  </a:lnTo>
                  <a:lnTo>
                    <a:pt x="23" y="196"/>
                  </a:lnTo>
                  <a:lnTo>
                    <a:pt x="19" y="194"/>
                  </a:lnTo>
                  <a:lnTo>
                    <a:pt x="19" y="192"/>
                  </a:lnTo>
                  <a:lnTo>
                    <a:pt x="15" y="188"/>
                  </a:lnTo>
                  <a:lnTo>
                    <a:pt x="17" y="186"/>
                  </a:lnTo>
                  <a:lnTo>
                    <a:pt x="17" y="184"/>
                  </a:lnTo>
                  <a:lnTo>
                    <a:pt x="17" y="183"/>
                  </a:lnTo>
                  <a:lnTo>
                    <a:pt x="17" y="181"/>
                  </a:lnTo>
                  <a:lnTo>
                    <a:pt x="15" y="181"/>
                  </a:lnTo>
                  <a:lnTo>
                    <a:pt x="14" y="179"/>
                  </a:lnTo>
                  <a:lnTo>
                    <a:pt x="12" y="179"/>
                  </a:lnTo>
                  <a:lnTo>
                    <a:pt x="12" y="177"/>
                  </a:lnTo>
                  <a:lnTo>
                    <a:pt x="12" y="171"/>
                  </a:lnTo>
                  <a:lnTo>
                    <a:pt x="12" y="169"/>
                  </a:lnTo>
                  <a:lnTo>
                    <a:pt x="10" y="169"/>
                  </a:lnTo>
                  <a:lnTo>
                    <a:pt x="10" y="171"/>
                  </a:lnTo>
                  <a:lnTo>
                    <a:pt x="10" y="169"/>
                  </a:lnTo>
                  <a:lnTo>
                    <a:pt x="10" y="167"/>
                  </a:lnTo>
                  <a:lnTo>
                    <a:pt x="10" y="163"/>
                  </a:lnTo>
                  <a:lnTo>
                    <a:pt x="8" y="163"/>
                  </a:lnTo>
                  <a:lnTo>
                    <a:pt x="10" y="161"/>
                  </a:lnTo>
                  <a:lnTo>
                    <a:pt x="8" y="160"/>
                  </a:lnTo>
                  <a:lnTo>
                    <a:pt x="6" y="160"/>
                  </a:lnTo>
                  <a:lnTo>
                    <a:pt x="4" y="160"/>
                  </a:lnTo>
                  <a:lnTo>
                    <a:pt x="2" y="160"/>
                  </a:lnTo>
                  <a:lnTo>
                    <a:pt x="0" y="160"/>
                  </a:lnTo>
                  <a:lnTo>
                    <a:pt x="0" y="158"/>
                  </a:lnTo>
                  <a:lnTo>
                    <a:pt x="0" y="156"/>
                  </a:lnTo>
                  <a:lnTo>
                    <a:pt x="2" y="154"/>
                  </a:lnTo>
                  <a:lnTo>
                    <a:pt x="2" y="152"/>
                  </a:lnTo>
                  <a:lnTo>
                    <a:pt x="4" y="152"/>
                  </a:lnTo>
                  <a:lnTo>
                    <a:pt x="6" y="150"/>
                  </a:lnTo>
                  <a:lnTo>
                    <a:pt x="6" y="148"/>
                  </a:lnTo>
                  <a:lnTo>
                    <a:pt x="6" y="146"/>
                  </a:lnTo>
                  <a:lnTo>
                    <a:pt x="6" y="144"/>
                  </a:lnTo>
                  <a:lnTo>
                    <a:pt x="4" y="144"/>
                  </a:lnTo>
                  <a:lnTo>
                    <a:pt x="4" y="142"/>
                  </a:lnTo>
                  <a:lnTo>
                    <a:pt x="4" y="140"/>
                  </a:lnTo>
                  <a:lnTo>
                    <a:pt x="6" y="140"/>
                  </a:lnTo>
                  <a:lnTo>
                    <a:pt x="6" y="138"/>
                  </a:lnTo>
                  <a:lnTo>
                    <a:pt x="10" y="136"/>
                  </a:lnTo>
                  <a:lnTo>
                    <a:pt x="12" y="136"/>
                  </a:lnTo>
                  <a:lnTo>
                    <a:pt x="12" y="135"/>
                  </a:lnTo>
                  <a:lnTo>
                    <a:pt x="10" y="135"/>
                  </a:lnTo>
                  <a:lnTo>
                    <a:pt x="10" y="133"/>
                  </a:lnTo>
                  <a:lnTo>
                    <a:pt x="10" y="131"/>
                  </a:lnTo>
                  <a:lnTo>
                    <a:pt x="8" y="131"/>
                  </a:lnTo>
                  <a:lnTo>
                    <a:pt x="8" y="129"/>
                  </a:lnTo>
                  <a:lnTo>
                    <a:pt x="10" y="129"/>
                  </a:lnTo>
                  <a:lnTo>
                    <a:pt x="10" y="127"/>
                  </a:lnTo>
                  <a:lnTo>
                    <a:pt x="14" y="127"/>
                  </a:lnTo>
                  <a:lnTo>
                    <a:pt x="14" y="125"/>
                  </a:lnTo>
                  <a:lnTo>
                    <a:pt x="14" y="123"/>
                  </a:lnTo>
                  <a:lnTo>
                    <a:pt x="14" y="121"/>
                  </a:lnTo>
                  <a:lnTo>
                    <a:pt x="15" y="121"/>
                  </a:lnTo>
                  <a:lnTo>
                    <a:pt x="15" y="119"/>
                  </a:lnTo>
                  <a:lnTo>
                    <a:pt x="17" y="119"/>
                  </a:lnTo>
                  <a:lnTo>
                    <a:pt x="17" y="117"/>
                  </a:lnTo>
                  <a:lnTo>
                    <a:pt x="17" y="115"/>
                  </a:lnTo>
                  <a:lnTo>
                    <a:pt x="17" y="113"/>
                  </a:lnTo>
                  <a:lnTo>
                    <a:pt x="17" y="112"/>
                  </a:lnTo>
                  <a:lnTo>
                    <a:pt x="19" y="110"/>
                  </a:lnTo>
                  <a:lnTo>
                    <a:pt x="21" y="110"/>
                  </a:lnTo>
                  <a:lnTo>
                    <a:pt x="23" y="110"/>
                  </a:lnTo>
                  <a:lnTo>
                    <a:pt x="25" y="110"/>
                  </a:lnTo>
                  <a:lnTo>
                    <a:pt x="27" y="110"/>
                  </a:lnTo>
                  <a:lnTo>
                    <a:pt x="29" y="110"/>
                  </a:lnTo>
                  <a:lnTo>
                    <a:pt x="31" y="110"/>
                  </a:lnTo>
                  <a:lnTo>
                    <a:pt x="33" y="110"/>
                  </a:lnTo>
                  <a:lnTo>
                    <a:pt x="35" y="110"/>
                  </a:lnTo>
                  <a:lnTo>
                    <a:pt x="35" y="106"/>
                  </a:lnTo>
                  <a:lnTo>
                    <a:pt x="35" y="102"/>
                  </a:lnTo>
                  <a:lnTo>
                    <a:pt x="35" y="98"/>
                  </a:lnTo>
                  <a:lnTo>
                    <a:pt x="35" y="94"/>
                  </a:lnTo>
                  <a:lnTo>
                    <a:pt x="35" y="90"/>
                  </a:lnTo>
                  <a:lnTo>
                    <a:pt x="35" y="87"/>
                  </a:lnTo>
                  <a:lnTo>
                    <a:pt x="35" y="83"/>
                  </a:lnTo>
                  <a:lnTo>
                    <a:pt x="35" y="77"/>
                  </a:lnTo>
                  <a:lnTo>
                    <a:pt x="35" y="73"/>
                  </a:lnTo>
                  <a:lnTo>
                    <a:pt x="35" y="69"/>
                  </a:lnTo>
                  <a:lnTo>
                    <a:pt x="35" y="65"/>
                  </a:lnTo>
                  <a:lnTo>
                    <a:pt x="35" y="62"/>
                  </a:lnTo>
                  <a:lnTo>
                    <a:pt x="35" y="58"/>
                  </a:lnTo>
                  <a:lnTo>
                    <a:pt x="35" y="54"/>
                  </a:lnTo>
                  <a:lnTo>
                    <a:pt x="35" y="50"/>
                  </a:lnTo>
                  <a:lnTo>
                    <a:pt x="35" y="46"/>
                  </a:lnTo>
                  <a:lnTo>
                    <a:pt x="35" y="44"/>
                  </a:lnTo>
                  <a:lnTo>
                    <a:pt x="35" y="42"/>
                  </a:lnTo>
                  <a:lnTo>
                    <a:pt x="35" y="41"/>
                  </a:lnTo>
                  <a:lnTo>
                    <a:pt x="35" y="39"/>
                  </a:lnTo>
                  <a:lnTo>
                    <a:pt x="37" y="39"/>
                  </a:lnTo>
                  <a:lnTo>
                    <a:pt x="38" y="39"/>
                  </a:lnTo>
                  <a:lnTo>
                    <a:pt x="40" y="39"/>
                  </a:lnTo>
                  <a:lnTo>
                    <a:pt x="42" y="39"/>
                  </a:lnTo>
                  <a:lnTo>
                    <a:pt x="44" y="39"/>
                  </a:lnTo>
                  <a:lnTo>
                    <a:pt x="46" y="39"/>
                  </a:lnTo>
                  <a:lnTo>
                    <a:pt x="48" y="39"/>
                  </a:lnTo>
                  <a:lnTo>
                    <a:pt x="50" y="39"/>
                  </a:lnTo>
                  <a:lnTo>
                    <a:pt x="50" y="37"/>
                  </a:lnTo>
                  <a:lnTo>
                    <a:pt x="50" y="35"/>
                  </a:lnTo>
                  <a:lnTo>
                    <a:pt x="50" y="33"/>
                  </a:lnTo>
                  <a:lnTo>
                    <a:pt x="50" y="31"/>
                  </a:lnTo>
                  <a:lnTo>
                    <a:pt x="50" y="29"/>
                  </a:lnTo>
                  <a:lnTo>
                    <a:pt x="50" y="27"/>
                  </a:lnTo>
                  <a:lnTo>
                    <a:pt x="50" y="25"/>
                  </a:lnTo>
                  <a:lnTo>
                    <a:pt x="50" y="23"/>
                  </a:lnTo>
                  <a:lnTo>
                    <a:pt x="50" y="21"/>
                  </a:lnTo>
                  <a:lnTo>
                    <a:pt x="50" y="19"/>
                  </a:lnTo>
                  <a:lnTo>
                    <a:pt x="50" y="17"/>
                  </a:lnTo>
                  <a:lnTo>
                    <a:pt x="50" y="16"/>
                  </a:lnTo>
                  <a:lnTo>
                    <a:pt x="50" y="14"/>
                  </a:lnTo>
                  <a:lnTo>
                    <a:pt x="50" y="10"/>
                  </a:lnTo>
                  <a:lnTo>
                    <a:pt x="50" y="8"/>
                  </a:lnTo>
                  <a:lnTo>
                    <a:pt x="50" y="6"/>
                  </a:lnTo>
                  <a:lnTo>
                    <a:pt x="50" y="4"/>
                  </a:lnTo>
                  <a:lnTo>
                    <a:pt x="52" y="4"/>
                  </a:lnTo>
                  <a:lnTo>
                    <a:pt x="54" y="4"/>
                  </a:lnTo>
                  <a:lnTo>
                    <a:pt x="56" y="4"/>
                  </a:lnTo>
                  <a:lnTo>
                    <a:pt x="58" y="4"/>
                  </a:lnTo>
                  <a:lnTo>
                    <a:pt x="60" y="4"/>
                  </a:lnTo>
                  <a:lnTo>
                    <a:pt x="62" y="4"/>
                  </a:lnTo>
                  <a:lnTo>
                    <a:pt x="63" y="4"/>
                  </a:lnTo>
                  <a:lnTo>
                    <a:pt x="65" y="4"/>
                  </a:lnTo>
                  <a:lnTo>
                    <a:pt x="67" y="4"/>
                  </a:lnTo>
                  <a:lnTo>
                    <a:pt x="69" y="4"/>
                  </a:lnTo>
                  <a:lnTo>
                    <a:pt x="71" y="4"/>
                  </a:lnTo>
                  <a:lnTo>
                    <a:pt x="73" y="4"/>
                  </a:lnTo>
                  <a:lnTo>
                    <a:pt x="75" y="4"/>
                  </a:lnTo>
                  <a:lnTo>
                    <a:pt x="77" y="4"/>
                  </a:lnTo>
                  <a:lnTo>
                    <a:pt x="79" y="4"/>
                  </a:lnTo>
                  <a:lnTo>
                    <a:pt x="81" y="4"/>
                  </a:lnTo>
                  <a:lnTo>
                    <a:pt x="83" y="4"/>
                  </a:lnTo>
                  <a:lnTo>
                    <a:pt x="85" y="4"/>
                  </a:lnTo>
                  <a:lnTo>
                    <a:pt x="86" y="4"/>
                  </a:lnTo>
                  <a:lnTo>
                    <a:pt x="88" y="4"/>
                  </a:lnTo>
                  <a:lnTo>
                    <a:pt x="90" y="4"/>
                  </a:lnTo>
                  <a:lnTo>
                    <a:pt x="92" y="4"/>
                  </a:lnTo>
                  <a:lnTo>
                    <a:pt x="94" y="4"/>
                  </a:lnTo>
                  <a:lnTo>
                    <a:pt x="96" y="4"/>
                  </a:lnTo>
                  <a:lnTo>
                    <a:pt x="98" y="4"/>
                  </a:lnTo>
                  <a:lnTo>
                    <a:pt x="100" y="4"/>
                  </a:lnTo>
                  <a:lnTo>
                    <a:pt x="102" y="4"/>
                  </a:lnTo>
                  <a:lnTo>
                    <a:pt x="104" y="4"/>
                  </a:lnTo>
                  <a:lnTo>
                    <a:pt x="106" y="4"/>
                  </a:lnTo>
                  <a:lnTo>
                    <a:pt x="108" y="4"/>
                  </a:lnTo>
                  <a:lnTo>
                    <a:pt x="110" y="4"/>
                  </a:lnTo>
                  <a:lnTo>
                    <a:pt x="111" y="4"/>
                  </a:lnTo>
                  <a:lnTo>
                    <a:pt x="113" y="4"/>
                  </a:lnTo>
                  <a:lnTo>
                    <a:pt x="115" y="4"/>
                  </a:lnTo>
                  <a:lnTo>
                    <a:pt x="117" y="4"/>
                  </a:lnTo>
                  <a:lnTo>
                    <a:pt x="119" y="4"/>
                  </a:lnTo>
                  <a:lnTo>
                    <a:pt x="121" y="4"/>
                  </a:lnTo>
                  <a:lnTo>
                    <a:pt x="123" y="4"/>
                  </a:lnTo>
                  <a:lnTo>
                    <a:pt x="125" y="4"/>
                  </a:lnTo>
                  <a:lnTo>
                    <a:pt x="127" y="4"/>
                  </a:lnTo>
                  <a:lnTo>
                    <a:pt x="129" y="4"/>
                  </a:lnTo>
                  <a:lnTo>
                    <a:pt x="131" y="4"/>
                  </a:lnTo>
                  <a:lnTo>
                    <a:pt x="133" y="4"/>
                  </a:lnTo>
                  <a:lnTo>
                    <a:pt x="134" y="4"/>
                  </a:lnTo>
                  <a:lnTo>
                    <a:pt x="136" y="4"/>
                  </a:lnTo>
                  <a:lnTo>
                    <a:pt x="138" y="4"/>
                  </a:lnTo>
                  <a:lnTo>
                    <a:pt x="140" y="4"/>
                  </a:lnTo>
                  <a:lnTo>
                    <a:pt x="142" y="4"/>
                  </a:lnTo>
                  <a:lnTo>
                    <a:pt x="144" y="4"/>
                  </a:lnTo>
                  <a:lnTo>
                    <a:pt x="146" y="4"/>
                  </a:lnTo>
                  <a:lnTo>
                    <a:pt x="148" y="4"/>
                  </a:lnTo>
                  <a:lnTo>
                    <a:pt x="150" y="4"/>
                  </a:lnTo>
                  <a:lnTo>
                    <a:pt x="150" y="2"/>
                  </a:lnTo>
                  <a:lnTo>
                    <a:pt x="152" y="0"/>
                  </a:lnTo>
                  <a:lnTo>
                    <a:pt x="154" y="0"/>
                  </a:lnTo>
                  <a:lnTo>
                    <a:pt x="154"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3" name="Freeform 202"/>
            <p:cNvSpPr>
              <a:spLocks/>
            </p:cNvSpPr>
            <p:nvPr/>
          </p:nvSpPr>
          <p:spPr bwMode="auto">
            <a:xfrm>
              <a:off x="5640388" y="4521200"/>
              <a:ext cx="298450" cy="222250"/>
            </a:xfrm>
            <a:custGeom>
              <a:avLst/>
              <a:gdLst>
                <a:gd name="T0" fmla="*/ 155 w 188"/>
                <a:gd name="T1" fmla="*/ 62 h 140"/>
                <a:gd name="T2" fmla="*/ 144 w 188"/>
                <a:gd name="T3" fmla="*/ 62 h 140"/>
                <a:gd name="T4" fmla="*/ 140 w 188"/>
                <a:gd name="T5" fmla="*/ 69 h 140"/>
                <a:gd name="T6" fmla="*/ 149 w 188"/>
                <a:gd name="T7" fmla="*/ 73 h 140"/>
                <a:gd name="T8" fmla="*/ 157 w 188"/>
                <a:gd name="T9" fmla="*/ 79 h 140"/>
                <a:gd name="T10" fmla="*/ 161 w 188"/>
                <a:gd name="T11" fmla="*/ 85 h 140"/>
                <a:gd name="T12" fmla="*/ 169 w 188"/>
                <a:gd name="T13" fmla="*/ 90 h 140"/>
                <a:gd name="T14" fmla="*/ 172 w 188"/>
                <a:gd name="T15" fmla="*/ 100 h 140"/>
                <a:gd name="T16" fmla="*/ 176 w 188"/>
                <a:gd name="T17" fmla="*/ 110 h 140"/>
                <a:gd name="T18" fmla="*/ 184 w 188"/>
                <a:gd name="T19" fmla="*/ 110 h 140"/>
                <a:gd name="T20" fmla="*/ 186 w 188"/>
                <a:gd name="T21" fmla="*/ 115 h 140"/>
                <a:gd name="T22" fmla="*/ 184 w 188"/>
                <a:gd name="T23" fmla="*/ 123 h 140"/>
                <a:gd name="T24" fmla="*/ 182 w 188"/>
                <a:gd name="T25" fmla="*/ 117 h 140"/>
                <a:gd name="T26" fmla="*/ 176 w 188"/>
                <a:gd name="T27" fmla="*/ 117 h 140"/>
                <a:gd name="T28" fmla="*/ 167 w 188"/>
                <a:gd name="T29" fmla="*/ 121 h 140"/>
                <a:gd name="T30" fmla="*/ 157 w 188"/>
                <a:gd name="T31" fmla="*/ 127 h 140"/>
                <a:gd name="T32" fmla="*/ 149 w 188"/>
                <a:gd name="T33" fmla="*/ 137 h 140"/>
                <a:gd name="T34" fmla="*/ 136 w 188"/>
                <a:gd name="T35" fmla="*/ 137 h 140"/>
                <a:gd name="T36" fmla="*/ 126 w 188"/>
                <a:gd name="T37" fmla="*/ 140 h 140"/>
                <a:gd name="T38" fmla="*/ 121 w 188"/>
                <a:gd name="T39" fmla="*/ 137 h 140"/>
                <a:gd name="T40" fmla="*/ 111 w 188"/>
                <a:gd name="T41" fmla="*/ 137 h 140"/>
                <a:gd name="T42" fmla="*/ 105 w 188"/>
                <a:gd name="T43" fmla="*/ 138 h 140"/>
                <a:gd name="T44" fmla="*/ 97 w 188"/>
                <a:gd name="T45" fmla="*/ 133 h 140"/>
                <a:gd name="T46" fmla="*/ 92 w 188"/>
                <a:gd name="T47" fmla="*/ 127 h 140"/>
                <a:gd name="T48" fmla="*/ 86 w 188"/>
                <a:gd name="T49" fmla="*/ 121 h 140"/>
                <a:gd name="T50" fmla="*/ 80 w 188"/>
                <a:gd name="T51" fmla="*/ 127 h 140"/>
                <a:gd name="T52" fmla="*/ 71 w 188"/>
                <a:gd name="T53" fmla="*/ 125 h 140"/>
                <a:gd name="T54" fmla="*/ 65 w 188"/>
                <a:gd name="T55" fmla="*/ 127 h 140"/>
                <a:gd name="T56" fmla="*/ 57 w 188"/>
                <a:gd name="T57" fmla="*/ 123 h 140"/>
                <a:gd name="T58" fmla="*/ 51 w 188"/>
                <a:gd name="T59" fmla="*/ 117 h 140"/>
                <a:gd name="T60" fmla="*/ 48 w 188"/>
                <a:gd name="T61" fmla="*/ 110 h 140"/>
                <a:gd name="T62" fmla="*/ 46 w 188"/>
                <a:gd name="T63" fmla="*/ 102 h 140"/>
                <a:gd name="T64" fmla="*/ 36 w 188"/>
                <a:gd name="T65" fmla="*/ 98 h 140"/>
                <a:gd name="T66" fmla="*/ 34 w 188"/>
                <a:gd name="T67" fmla="*/ 94 h 140"/>
                <a:gd name="T68" fmla="*/ 30 w 188"/>
                <a:gd name="T69" fmla="*/ 85 h 140"/>
                <a:gd name="T70" fmla="*/ 21 w 188"/>
                <a:gd name="T71" fmla="*/ 81 h 140"/>
                <a:gd name="T72" fmla="*/ 17 w 188"/>
                <a:gd name="T73" fmla="*/ 73 h 140"/>
                <a:gd name="T74" fmla="*/ 11 w 188"/>
                <a:gd name="T75" fmla="*/ 67 h 140"/>
                <a:gd name="T76" fmla="*/ 3 w 188"/>
                <a:gd name="T77" fmla="*/ 64 h 140"/>
                <a:gd name="T78" fmla="*/ 1 w 188"/>
                <a:gd name="T79" fmla="*/ 58 h 140"/>
                <a:gd name="T80" fmla="*/ 7 w 188"/>
                <a:gd name="T81" fmla="*/ 50 h 140"/>
                <a:gd name="T82" fmla="*/ 13 w 188"/>
                <a:gd name="T83" fmla="*/ 37 h 140"/>
                <a:gd name="T84" fmla="*/ 21 w 188"/>
                <a:gd name="T85" fmla="*/ 31 h 140"/>
                <a:gd name="T86" fmla="*/ 28 w 188"/>
                <a:gd name="T87" fmla="*/ 33 h 140"/>
                <a:gd name="T88" fmla="*/ 40 w 188"/>
                <a:gd name="T89" fmla="*/ 44 h 140"/>
                <a:gd name="T90" fmla="*/ 57 w 188"/>
                <a:gd name="T91" fmla="*/ 42 h 140"/>
                <a:gd name="T92" fmla="*/ 76 w 188"/>
                <a:gd name="T93" fmla="*/ 42 h 140"/>
                <a:gd name="T94" fmla="*/ 86 w 188"/>
                <a:gd name="T95" fmla="*/ 35 h 140"/>
                <a:gd name="T96" fmla="*/ 105 w 188"/>
                <a:gd name="T97" fmla="*/ 41 h 140"/>
                <a:gd name="T98" fmla="*/ 121 w 188"/>
                <a:gd name="T99" fmla="*/ 31 h 140"/>
                <a:gd name="T100" fmla="*/ 132 w 188"/>
                <a:gd name="T101" fmla="*/ 19 h 140"/>
                <a:gd name="T102" fmla="*/ 126 w 188"/>
                <a:gd name="T103" fmla="*/ 4 h 140"/>
                <a:gd name="T104" fmla="*/ 144 w 188"/>
                <a:gd name="T105" fmla="*/ 2 h 140"/>
                <a:gd name="T106" fmla="*/ 142 w 188"/>
                <a:gd name="T107" fmla="*/ 25 h 140"/>
                <a:gd name="T108" fmla="*/ 155 w 188"/>
                <a:gd name="T109" fmla="*/ 33 h 140"/>
                <a:gd name="T110" fmla="*/ 155 w 188"/>
                <a:gd name="T111"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8" h="140">
                  <a:moveTo>
                    <a:pt x="157" y="44"/>
                  </a:moveTo>
                  <a:lnTo>
                    <a:pt x="157" y="48"/>
                  </a:lnTo>
                  <a:lnTo>
                    <a:pt x="157" y="54"/>
                  </a:lnTo>
                  <a:lnTo>
                    <a:pt x="159" y="58"/>
                  </a:lnTo>
                  <a:lnTo>
                    <a:pt x="157" y="60"/>
                  </a:lnTo>
                  <a:lnTo>
                    <a:pt x="155" y="62"/>
                  </a:lnTo>
                  <a:lnTo>
                    <a:pt x="153" y="62"/>
                  </a:lnTo>
                  <a:lnTo>
                    <a:pt x="151" y="62"/>
                  </a:lnTo>
                  <a:lnTo>
                    <a:pt x="149" y="62"/>
                  </a:lnTo>
                  <a:lnTo>
                    <a:pt x="147" y="62"/>
                  </a:lnTo>
                  <a:lnTo>
                    <a:pt x="145" y="62"/>
                  </a:lnTo>
                  <a:lnTo>
                    <a:pt x="144" y="62"/>
                  </a:lnTo>
                  <a:lnTo>
                    <a:pt x="144" y="64"/>
                  </a:lnTo>
                  <a:lnTo>
                    <a:pt x="144" y="65"/>
                  </a:lnTo>
                  <a:lnTo>
                    <a:pt x="144" y="67"/>
                  </a:lnTo>
                  <a:lnTo>
                    <a:pt x="142" y="67"/>
                  </a:lnTo>
                  <a:lnTo>
                    <a:pt x="142" y="69"/>
                  </a:lnTo>
                  <a:lnTo>
                    <a:pt x="140" y="69"/>
                  </a:lnTo>
                  <a:lnTo>
                    <a:pt x="140" y="71"/>
                  </a:lnTo>
                  <a:lnTo>
                    <a:pt x="142" y="71"/>
                  </a:lnTo>
                  <a:lnTo>
                    <a:pt x="144" y="71"/>
                  </a:lnTo>
                  <a:lnTo>
                    <a:pt x="145" y="73"/>
                  </a:lnTo>
                  <a:lnTo>
                    <a:pt x="147" y="73"/>
                  </a:lnTo>
                  <a:lnTo>
                    <a:pt x="149" y="73"/>
                  </a:lnTo>
                  <a:lnTo>
                    <a:pt x="151" y="73"/>
                  </a:lnTo>
                  <a:lnTo>
                    <a:pt x="151" y="75"/>
                  </a:lnTo>
                  <a:lnTo>
                    <a:pt x="153" y="75"/>
                  </a:lnTo>
                  <a:lnTo>
                    <a:pt x="155" y="75"/>
                  </a:lnTo>
                  <a:lnTo>
                    <a:pt x="157" y="77"/>
                  </a:lnTo>
                  <a:lnTo>
                    <a:pt x="157" y="79"/>
                  </a:lnTo>
                  <a:lnTo>
                    <a:pt x="157" y="81"/>
                  </a:lnTo>
                  <a:lnTo>
                    <a:pt x="159" y="81"/>
                  </a:lnTo>
                  <a:lnTo>
                    <a:pt x="159" y="83"/>
                  </a:lnTo>
                  <a:lnTo>
                    <a:pt x="159" y="81"/>
                  </a:lnTo>
                  <a:lnTo>
                    <a:pt x="159" y="83"/>
                  </a:lnTo>
                  <a:lnTo>
                    <a:pt x="161" y="85"/>
                  </a:lnTo>
                  <a:lnTo>
                    <a:pt x="163" y="85"/>
                  </a:lnTo>
                  <a:lnTo>
                    <a:pt x="165" y="87"/>
                  </a:lnTo>
                  <a:lnTo>
                    <a:pt x="165" y="89"/>
                  </a:lnTo>
                  <a:lnTo>
                    <a:pt x="167" y="89"/>
                  </a:lnTo>
                  <a:lnTo>
                    <a:pt x="167" y="90"/>
                  </a:lnTo>
                  <a:lnTo>
                    <a:pt x="169" y="90"/>
                  </a:lnTo>
                  <a:lnTo>
                    <a:pt x="169" y="92"/>
                  </a:lnTo>
                  <a:lnTo>
                    <a:pt x="169" y="94"/>
                  </a:lnTo>
                  <a:lnTo>
                    <a:pt x="170" y="94"/>
                  </a:lnTo>
                  <a:lnTo>
                    <a:pt x="170" y="96"/>
                  </a:lnTo>
                  <a:lnTo>
                    <a:pt x="170" y="98"/>
                  </a:lnTo>
                  <a:lnTo>
                    <a:pt x="172" y="100"/>
                  </a:lnTo>
                  <a:lnTo>
                    <a:pt x="172" y="102"/>
                  </a:lnTo>
                  <a:lnTo>
                    <a:pt x="172" y="104"/>
                  </a:lnTo>
                  <a:lnTo>
                    <a:pt x="174" y="106"/>
                  </a:lnTo>
                  <a:lnTo>
                    <a:pt x="174" y="108"/>
                  </a:lnTo>
                  <a:lnTo>
                    <a:pt x="176" y="108"/>
                  </a:lnTo>
                  <a:lnTo>
                    <a:pt x="176" y="110"/>
                  </a:lnTo>
                  <a:lnTo>
                    <a:pt x="176" y="112"/>
                  </a:lnTo>
                  <a:lnTo>
                    <a:pt x="178" y="112"/>
                  </a:lnTo>
                  <a:lnTo>
                    <a:pt x="178" y="110"/>
                  </a:lnTo>
                  <a:lnTo>
                    <a:pt x="180" y="110"/>
                  </a:lnTo>
                  <a:lnTo>
                    <a:pt x="182" y="110"/>
                  </a:lnTo>
                  <a:lnTo>
                    <a:pt x="184" y="110"/>
                  </a:lnTo>
                  <a:lnTo>
                    <a:pt x="184" y="112"/>
                  </a:lnTo>
                  <a:lnTo>
                    <a:pt x="186" y="112"/>
                  </a:lnTo>
                  <a:lnTo>
                    <a:pt x="184" y="112"/>
                  </a:lnTo>
                  <a:lnTo>
                    <a:pt x="184" y="113"/>
                  </a:lnTo>
                  <a:lnTo>
                    <a:pt x="186" y="113"/>
                  </a:lnTo>
                  <a:lnTo>
                    <a:pt x="186" y="115"/>
                  </a:lnTo>
                  <a:lnTo>
                    <a:pt x="184" y="115"/>
                  </a:lnTo>
                  <a:lnTo>
                    <a:pt x="184" y="119"/>
                  </a:lnTo>
                  <a:lnTo>
                    <a:pt x="184" y="121"/>
                  </a:lnTo>
                  <a:lnTo>
                    <a:pt x="188" y="123"/>
                  </a:lnTo>
                  <a:lnTo>
                    <a:pt x="186" y="123"/>
                  </a:lnTo>
                  <a:lnTo>
                    <a:pt x="184" y="123"/>
                  </a:lnTo>
                  <a:lnTo>
                    <a:pt x="184" y="121"/>
                  </a:lnTo>
                  <a:lnTo>
                    <a:pt x="184" y="123"/>
                  </a:lnTo>
                  <a:lnTo>
                    <a:pt x="182" y="123"/>
                  </a:lnTo>
                  <a:lnTo>
                    <a:pt x="182" y="121"/>
                  </a:lnTo>
                  <a:lnTo>
                    <a:pt x="180" y="119"/>
                  </a:lnTo>
                  <a:lnTo>
                    <a:pt x="182" y="117"/>
                  </a:lnTo>
                  <a:lnTo>
                    <a:pt x="180" y="117"/>
                  </a:lnTo>
                  <a:lnTo>
                    <a:pt x="178" y="117"/>
                  </a:lnTo>
                  <a:lnTo>
                    <a:pt x="180" y="117"/>
                  </a:lnTo>
                  <a:lnTo>
                    <a:pt x="178" y="115"/>
                  </a:lnTo>
                  <a:lnTo>
                    <a:pt x="178" y="117"/>
                  </a:lnTo>
                  <a:lnTo>
                    <a:pt x="176" y="117"/>
                  </a:lnTo>
                  <a:lnTo>
                    <a:pt x="174" y="117"/>
                  </a:lnTo>
                  <a:lnTo>
                    <a:pt x="172" y="117"/>
                  </a:lnTo>
                  <a:lnTo>
                    <a:pt x="170" y="119"/>
                  </a:lnTo>
                  <a:lnTo>
                    <a:pt x="169" y="119"/>
                  </a:lnTo>
                  <a:lnTo>
                    <a:pt x="167" y="119"/>
                  </a:lnTo>
                  <a:lnTo>
                    <a:pt x="167" y="121"/>
                  </a:lnTo>
                  <a:lnTo>
                    <a:pt x="165" y="121"/>
                  </a:lnTo>
                  <a:lnTo>
                    <a:pt x="163" y="121"/>
                  </a:lnTo>
                  <a:lnTo>
                    <a:pt x="163" y="123"/>
                  </a:lnTo>
                  <a:lnTo>
                    <a:pt x="161" y="125"/>
                  </a:lnTo>
                  <a:lnTo>
                    <a:pt x="159" y="125"/>
                  </a:lnTo>
                  <a:lnTo>
                    <a:pt x="157" y="127"/>
                  </a:lnTo>
                  <a:lnTo>
                    <a:pt x="155" y="129"/>
                  </a:lnTo>
                  <a:lnTo>
                    <a:pt x="155" y="131"/>
                  </a:lnTo>
                  <a:lnTo>
                    <a:pt x="153" y="131"/>
                  </a:lnTo>
                  <a:lnTo>
                    <a:pt x="151" y="133"/>
                  </a:lnTo>
                  <a:lnTo>
                    <a:pt x="149" y="135"/>
                  </a:lnTo>
                  <a:lnTo>
                    <a:pt x="149" y="137"/>
                  </a:lnTo>
                  <a:lnTo>
                    <a:pt x="147" y="137"/>
                  </a:lnTo>
                  <a:lnTo>
                    <a:pt x="145" y="137"/>
                  </a:lnTo>
                  <a:lnTo>
                    <a:pt x="144" y="137"/>
                  </a:lnTo>
                  <a:lnTo>
                    <a:pt x="140" y="135"/>
                  </a:lnTo>
                  <a:lnTo>
                    <a:pt x="138" y="137"/>
                  </a:lnTo>
                  <a:lnTo>
                    <a:pt x="136" y="137"/>
                  </a:lnTo>
                  <a:lnTo>
                    <a:pt x="134" y="137"/>
                  </a:lnTo>
                  <a:lnTo>
                    <a:pt x="130" y="137"/>
                  </a:lnTo>
                  <a:lnTo>
                    <a:pt x="128" y="138"/>
                  </a:lnTo>
                  <a:lnTo>
                    <a:pt x="126" y="138"/>
                  </a:lnTo>
                  <a:lnTo>
                    <a:pt x="128" y="140"/>
                  </a:lnTo>
                  <a:lnTo>
                    <a:pt x="126" y="140"/>
                  </a:lnTo>
                  <a:lnTo>
                    <a:pt x="124" y="140"/>
                  </a:lnTo>
                  <a:lnTo>
                    <a:pt x="124" y="138"/>
                  </a:lnTo>
                  <a:lnTo>
                    <a:pt x="122" y="138"/>
                  </a:lnTo>
                  <a:lnTo>
                    <a:pt x="122" y="137"/>
                  </a:lnTo>
                  <a:lnTo>
                    <a:pt x="121" y="135"/>
                  </a:lnTo>
                  <a:lnTo>
                    <a:pt x="121" y="137"/>
                  </a:lnTo>
                  <a:lnTo>
                    <a:pt x="119" y="137"/>
                  </a:lnTo>
                  <a:lnTo>
                    <a:pt x="117" y="137"/>
                  </a:lnTo>
                  <a:lnTo>
                    <a:pt x="117" y="138"/>
                  </a:lnTo>
                  <a:lnTo>
                    <a:pt x="115" y="137"/>
                  </a:lnTo>
                  <a:lnTo>
                    <a:pt x="113" y="137"/>
                  </a:lnTo>
                  <a:lnTo>
                    <a:pt x="111" y="137"/>
                  </a:lnTo>
                  <a:lnTo>
                    <a:pt x="109" y="137"/>
                  </a:lnTo>
                  <a:lnTo>
                    <a:pt x="107" y="137"/>
                  </a:lnTo>
                  <a:lnTo>
                    <a:pt x="107" y="138"/>
                  </a:lnTo>
                  <a:lnTo>
                    <a:pt x="107" y="140"/>
                  </a:lnTo>
                  <a:lnTo>
                    <a:pt x="105" y="140"/>
                  </a:lnTo>
                  <a:lnTo>
                    <a:pt x="105" y="138"/>
                  </a:lnTo>
                  <a:lnTo>
                    <a:pt x="103" y="138"/>
                  </a:lnTo>
                  <a:lnTo>
                    <a:pt x="101" y="138"/>
                  </a:lnTo>
                  <a:lnTo>
                    <a:pt x="101" y="137"/>
                  </a:lnTo>
                  <a:lnTo>
                    <a:pt x="101" y="135"/>
                  </a:lnTo>
                  <a:lnTo>
                    <a:pt x="99" y="135"/>
                  </a:lnTo>
                  <a:lnTo>
                    <a:pt x="97" y="133"/>
                  </a:lnTo>
                  <a:lnTo>
                    <a:pt x="96" y="133"/>
                  </a:lnTo>
                  <a:lnTo>
                    <a:pt x="96" y="131"/>
                  </a:lnTo>
                  <a:lnTo>
                    <a:pt x="94" y="131"/>
                  </a:lnTo>
                  <a:lnTo>
                    <a:pt x="94" y="129"/>
                  </a:lnTo>
                  <a:lnTo>
                    <a:pt x="92" y="129"/>
                  </a:lnTo>
                  <a:lnTo>
                    <a:pt x="92" y="127"/>
                  </a:lnTo>
                  <a:lnTo>
                    <a:pt x="90" y="127"/>
                  </a:lnTo>
                  <a:lnTo>
                    <a:pt x="90" y="125"/>
                  </a:lnTo>
                  <a:lnTo>
                    <a:pt x="90" y="123"/>
                  </a:lnTo>
                  <a:lnTo>
                    <a:pt x="88" y="123"/>
                  </a:lnTo>
                  <a:lnTo>
                    <a:pt x="86" y="123"/>
                  </a:lnTo>
                  <a:lnTo>
                    <a:pt x="86" y="121"/>
                  </a:lnTo>
                  <a:lnTo>
                    <a:pt x="84" y="121"/>
                  </a:lnTo>
                  <a:lnTo>
                    <a:pt x="84" y="123"/>
                  </a:lnTo>
                  <a:lnTo>
                    <a:pt x="84" y="125"/>
                  </a:lnTo>
                  <a:lnTo>
                    <a:pt x="82" y="125"/>
                  </a:lnTo>
                  <a:lnTo>
                    <a:pt x="82" y="127"/>
                  </a:lnTo>
                  <a:lnTo>
                    <a:pt x="80" y="127"/>
                  </a:lnTo>
                  <a:lnTo>
                    <a:pt x="78" y="125"/>
                  </a:lnTo>
                  <a:lnTo>
                    <a:pt x="76" y="125"/>
                  </a:lnTo>
                  <a:lnTo>
                    <a:pt x="74" y="125"/>
                  </a:lnTo>
                  <a:lnTo>
                    <a:pt x="73" y="125"/>
                  </a:lnTo>
                  <a:lnTo>
                    <a:pt x="73" y="123"/>
                  </a:lnTo>
                  <a:lnTo>
                    <a:pt x="71" y="125"/>
                  </a:lnTo>
                  <a:lnTo>
                    <a:pt x="71" y="127"/>
                  </a:lnTo>
                  <a:lnTo>
                    <a:pt x="69" y="127"/>
                  </a:lnTo>
                  <a:lnTo>
                    <a:pt x="67" y="127"/>
                  </a:lnTo>
                  <a:lnTo>
                    <a:pt x="67" y="129"/>
                  </a:lnTo>
                  <a:lnTo>
                    <a:pt x="67" y="127"/>
                  </a:lnTo>
                  <a:lnTo>
                    <a:pt x="65" y="127"/>
                  </a:lnTo>
                  <a:lnTo>
                    <a:pt x="63" y="127"/>
                  </a:lnTo>
                  <a:lnTo>
                    <a:pt x="63" y="125"/>
                  </a:lnTo>
                  <a:lnTo>
                    <a:pt x="61" y="125"/>
                  </a:lnTo>
                  <a:lnTo>
                    <a:pt x="61" y="123"/>
                  </a:lnTo>
                  <a:lnTo>
                    <a:pt x="59" y="123"/>
                  </a:lnTo>
                  <a:lnTo>
                    <a:pt x="57" y="123"/>
                  </a:lnTo>
                  <a:lnTo>
                    <a:pt x="57" y="121"/>
                  </a:lnTo>
                  <a:lnTo>
                    <a:pt x="57" y="119"/>
                  </a:lnTo>
                  <a:lnTo>
                    <a:pt x="55" y="119"/>
                  </a:lnTo>
                  <a:lnTo>
                    <a:pt x="55" y="117"/>
                  </a:lnTo>
                  <a:lnTo>
                    <a:pt x="53" y="117"/>
                  </a:lnTo>
                  <a:lnTo>
                    <a:pt x="51" y="117"/>
                  </a:lnTo>
                  <a:lnTo>
                    <a:pt x="51" y="115"/>
                  </a:lnTo>
                  <a:lnTo>
                    <a:pt x="51" y="113"/>
                  </a:lnTo>
                  <a:lnTo>
                    <a:pt x="49" y="113"/>
                  </a:lnTo>
                  <a:lnTo>
                    <a:pt x="49" y="112"/>
                  </a:lnTo>
                  <a:lnTo>
                    <a:pt x="49" y="110"/>
                  </a:lnTo>
                  <a:lnTo>
                    <a:pt x="48" y="110"/>
                  </a:lnTo>
                  <a:lnTo>
                    <a:pt x="49" y="108"/>
                  </a:lnTo>
                  <a:lnTo>
                    <a:pt x="48" y="108"/>
                  </a:lnTo>
                  <a:lnTo>
                    <a:pt x="48" y="106"/>
                  </a:lnTo>
                  <a:lnTo>
                    <a:pt x="48" y="104"/>
                  </a:lnTo>
                  <a:lnTo>
                    <a:pt x="46" y="104"/>
                  </a:lnTo>
                  <a:lnTo>
                    <a:pt x="46" y="102"/>
                  </a:lnTo>
                  <a:lnTo>
                    <a:pt x="44" y="102"/>
                  </a:lnTo>
                  <a:lnTo>
                    <a:pt x="42" y="102"/>
                  </a:lnTo>
                  <a:lnTo>
                    <a:pt x="42" y="100"/>
                  </a:lnTo>
                  <a:lnTo>
                    <a:pt x="40" y="100"/>
                  </a:lnTo>
                  <a:lnTo>
                    <a:pt x="38" y="100"/>
                  </a:lnTo>
                  <a:lnTo>
                    <a:pt x="36" y="98"/>
                  </a:lnTo>
                  <a:lnTo>
                    <a:pt x="36" y="100"/>
                  </a:lnTo>
                  <a:lnTo>
                    <a:pt x="36" y="98"/>
                  </a:lnTo>
                  <a:lnTo>
                    <a:pt x="38" y="98"/>
                  </a:lnTo>
                  <a:lnTo>
                    <a:pt x="36" y="96"/>
                  </a:lnTo>
                  <a:lnTo>
                    <a:pt x="34" y="96"/>
                  </a:lnTo>
                  <a:lnTo>
                    <a:pt x="34" y="94"/>
                  </a:lnTo>
                  <a:lnTo>
                    <a:pt x="34" y="92"/>
                  </a:lnTo>
                  <a:lnTo>
                    <a:pt x="34" y="90"/>
                  </a:lnTo>
                  <a:lnTo>
                    <a:pt x="34" y="89"/>
                  </a:lnTo>
                  <a:lnTo>
                    <a:pt x="32" y="89"/>
                  </a:lnTo>
                  <a:lnTo>
                    <a:pt x="30" y="87"/>
                  </a:lnTo>
                  <a:lnTo>
                    <a:pt x="30" y="85"/>
                  </a:lnTo>
                  <a:lnTo>
                    <a:pt x="28" y="85"/>
                  </a:lnTo>
                  <a:lnTo>
                    <a:pt x="26" y="83"/>
                  </a:lnTo>
                  <a:lnTo>
                    <a:pt x="25" y="83"/>
                  </a:lnTo>
                  <a:lnTo>
                    <a:pt x="25" y="81"/>
                  </a:lnTo>
                  <a:lnTo>
                    <a:pt x="23" y="81"/>
                  </a:lnTo>
                  <a:lnTo>
                    <a:pt x="21" y="81"/>
                  </a:lnTo>
                  <a:lnTo>
                    <a:pt x="19" y="79"/>
                  </a:lnTo>
                  <a:lnTo>
                    <a:pt x="19" y="77"/>
                  </a:lnTo>
                  <a:lnTo>
                    <a:pt x="17" y="77"/>
                  </a:lnTo>
                  <a:lnTo>
                    <a:pt x="15" y="75"/>
                  </a:lnTo>
                  <a:lnTo>
                    <a:pt x="17" y="75"/>
                  </a:lnTo>
                  <a:lnTo>
                    <a:pt x="17" y="73"/>
                  </a:lnTo>
                  <a:lnTo>
                    <a:pt x="17" y="71"/>
                  </a:lnTo>
                  <a:lnTo>
                    <a:pt x="17" y="69"/>
                  </a:lnTo>
                  <a:lnTo>
                    <a:pt x="15" y="69"/>
                  </a:lnTo>
                  <a:lnTo>
                    <a:pt x="13" y="69"/>
                  </a:lnTo>
                  <a:lnTo>
                    <a:pt x="13" y="67"/>
                  </a:lnTo>
                  <a:lnTo>
                    <a:pt x="11" y="67"/>
                  </a:lnTo>
                  <a:lnTo>
                    <a:pt x="11" y="65"/>
                  </a:lnTo>
                  <a:lnTo>
                    <a:pt x="9" y="65"/>
                  </a:lnTo>
                  <a:lnTo>
                    <a:pt x="7" y="65"/>
                  </a:lnTo>
                  <a:lnTo>
                    <a:pt x="5" y="65"/>
                  </a:lnTo>
                  <a:lnTo>
                    <a:pt x="5" y="64"/>
                  </a:lnTo>
                  <a:lnTo>
                    <a:pt x="3" y="64"/>
                  </a:lnTo>
                  <a:lnTo>
                    <a:pt x="1" y="64"/>
                  </a:lnTo>
                  <a:lnTo>
                    <a:pt x="0" y="64"/>
                  </a:lnTo>
                  <a:lnTo>
                    <a:pt x="0" y="62"/>
                  </a:lnTo>
                  <a:lnTo>
                    <a:pt x="0" y="60"/>
                  </a:lnTo>
                  <a:lnTo>
                    <a:pt x="1" y="60"/>
                  </a:lnTo>
                  <a:lnTo>
                    <a:pt x="1" y="58"/>
                  </a:lnTo>
                  <a:lnTo>
                    <a:pt x="0" y="58"/>
                  </a:lnTo>
                  <a:lnTo>
                    <a:pt x="1" y="56"/>
                  </a:lnTo>
                  <a:lnTo>
                    <a:pt x="3" y="54"/>
                  </a:lnTo>
                  <a:lnTo>
                    <a:pt x="5" y="54"/>
                  </a:lnTo>
                  <a:lnTo>
                    <a:pt x="5" y="52"/>
                  </a:lnTo>
                  <a:lnTo>
                    <a:pt x="7" y="50"/>
                  </a:lnTo>
                  <a:lnTo>
                    <a:pt x="7" y="46"/>
                  </a:lnTo>
                  <a:lnTo>
                    <a:pt x="9" y="46"/>
                  </a:lnTo>
                  <a:lnTo>
                    <a:pt x="9" y="44"/>
                  </a:lnTo>
                  <a:lnTo>
                    <a:pt x="9" y="39"/>
                  </a:lnTo>
                  <a:lnTo>
                    <a:pt x="11" y="39"/>
                  </a:lnTo>
                  <a:lnTo>
                    <a:pt x="13" y="37"/>
                  </a:lnTo>
                  <a:lnTo>
                    <a:pt x="13" y="35"/>
                  </a:lnTo>
                  <a:lnTo>
                    <a:pt x="13" y="33"/>
                  </a:lnTo>
                  <a:lnTo>
                    <a:pt x="15" y="31"/>
                  </a:lnTo>
                  <a:lnTo>
                    <a:pt x="17" y="31"/>
                  </a:lnTo>
                  <a:lnTo>
                    <a:pt x="19" y="31"/>
                  </a:lnTo>
                  <a:lnTo>
                    <a:pt x="21" y="31"/>
                  </a:lnTo>
                  <a:lnTo>
                    <a:pt x="23" y="31"/>
                  </a:lnTo>
                  <a:lnTo>
                    <a:pt x="23" y="29"/>
                  </a:lnTo>
                  <a:lnTo>
                    <a:pt x="25" y="29"/>
                  </a:lnTo>
                  <a:lnTo>
                    <a:pt x="26" y="29"/>
                  </a:lnTo>
                  <a:lnTo>
                    <a:pt x="26" y="31"/>
                  </a:lnTo>
                  <a:lnTo>
                    <a:pt x="28" y="33"/>
                  </a:lnTo>
                  <a:lnTo>
                    <a:pt x="28" y="35"/>
                  </a:lnTo>
                  <a:lnTo>
                    <a:pt x="30" y="37"/>
                  </a:lnTo>
                  <a:lnTo>
                    <a:pt x="32" y="37"/>
                  </a:lnTo>
                  <a:lnTo>
                    <a:pt x="34" y="41"/>
                  </a:lnTo>
                  <a:lnTo>
                    <a:pt x="38" y="44"/>
                  </a:lnTo>
                  <a:lnTo>
                    <a:pt x="40" y="44"/>
                  </a:lnTo>
                  <a:lnTo>
                    <a:pt x="46" y="42"/>
                  </a:lnTo>
                  <a:lnTo>
                    <a:pt x="49" y="42"/>
                  </a:lnTo>
                  <a:lnTo>
                    <a:pt x="51" y="42"/>
                  </a:lnTo>
                  <a:lnTo>
                    <a:pt x="53" y="42"/>
                  </a:lnTo>
                  <a:lnTo>
                    <a:pt x="55" y="42"/>
                  </a:lnTo>
                  <a:lnTo>
                    <a:pt x="57" y="42"/>
                  </a:lnTo>
                  <a:lnTo>
                    <a:pt x="59" y="42"/>
                  </a:lnTo>
                  <a:lnTo>
                    <a:pt x="61" y="46"/>
                  </a:lnTo>
                  <a:lnTo>
                    <a:pt x="69" y="46"/>
                  </a:lnTo>
                  <a:lnTo>
                    <a:pt x="74" y="46"/>
                  </a:lnTo>
                  <a:lnTo>
                    <a:pt x="74" y="44"/>
                  </a:lnTo>
                  <a:lnTo>
                    <a:pt x="76" y="42"/>
                  </a:lnTo>
                  <a:lnTo>
                    <a:pt x="78" y="42"/>
                  </a:lnTo>
                  <a:lnTo>
                    <a:pt x="80" y="41"/>
                  </a:lnTo>
                  <a:lnTo>
                    <a:pt x="84" y="41"/>
                  </a:lnTo>
                  <a:lnTo>
                    <a:pt x="86" y="39"/>
                  </a:lnTo>
                  <a:lnTo>
                    <a:pt x="86" y="37"/>
                  </a:lnTo>
                  <a:lnTo>
                    <a:pt x="86" y="35"/>
                  </a:lnTo>
                  <a:lnTo>
                    <a:pt x="88" y="35"/>
                  </a:lnTo>
                  <a:lnTo>
                    <a:pt x="92" y="33"/>
                  </a:lnTo>
                  <a:lnTo>
                    <a:pt x="94" y="31"/>
                  </a:lnTo>
                  <a:lnTo>
                    <a:pt x="97" y="35"/>
                  </a:lnTo>
                  <a:lnTo>
                    <a:pt x="99" y="37"/>
                  </a:lnTo>
                  <a:lnTo>
                    <a:pt x="105" y="41"/>
                  </a:lnTo>
                  <a:lnTo>
                    <a:pt x="107" y="41"/>
                  </a:lnTo>
                  <a:lnTo>
                    <a:pt x="111" y="41"/>
                  </a:lnTo>
                  <a:lnTo>
                    <a:pt x="113" y="39"/>
                  </a:lnTo>
                  <a:lnTo>
                    <a:pt x="115" y="37"/>
                  </a:lnTo>
                  <a:lnTo>
                    <a:pt x="119" y="33"/>
                  </a:lnTo>
                  <a:lnTo>
                    <a:pt x="121" y="31"/>
                  </a:lnTo>
                  <a:lnTo>
                    <a:pt x="122" y="29"/>
                  </a:lnTo>
                  <a:lnTo>
                    <a:pt x="122" y="25"/>
                  </a:lnTo>
                  <a:lnTo>
                    <a:pt x="124" y="25"/>
                  </a:lnTo>
                  <a:lnTo>
                    <a:pt x="128" y="23"/>
                  </a:lnTo>
                  <a:lnTo>
                    <a:pt x="130" y="19"/>
                  </a:lnTo>
                  <a:lnTo>
                    <a:pt x="132" y="19"/>
                  </a:lnTo>
                  <a:lnTo>
                    <a:pt x="132" y="17"/>
                  </a:lnTo>
                  <a:lnTo>
                    <a:pt x="130" y="16"/>
                  </a:lnTo>
                  <a:lnTo>
                    <a:pt x="130" y="14"/>
                  </a:lnTo>
                  <a:lnTo>
                    <a:pt x="130" y="10"/>
                  </a:lnTo>
                  <a:lnTo>
                    <a:pt x="130" y="8"/>
                  </a:lnTo>
                  <a:lnTo>
                    <a:pt x="126" y="4"/>
                  </a:lnTo>
                  <a:lnTo>
                    <a:pt x="130" y="4"/>
                  </a:lnTo>
                  <a:lnTo>
                    <a:pt x="136" y="4"/>
                  </a:lnTo>
                  <a:lnTo>
                    <a:pt x="136" y="2"/>
                  </a:lnTo>
                  <a:lnTo>
                    <a:pt x="136" y="0"/>
                  </a:lnTo>
                  <a:lnTo>
                    <a:pt x="144" y="0"/>
                  </a:lnTo>
                  <a:lnTo>
                    <a:pt x="144" y="2"/>
                  </a:lnTo>
                  <a:lnTo>
                    <a:pt x="144" y="4"/>
                  </a:lnTo>
                  <a:lnTo>
                    <a:pt x="144" y="6"/>
                  </a:lnTo>
                  <a:lnTo>
                    <a:pt x="142" y="10"/>
                  </a:lnTo>
                  <a:lnTo>
                    <a:pt x="142" y="16"/>
                  </a:lnTo>
                  <a:lnTo>
                    <a:pt x="144" y="23"/>
                  </a:lnTo>
                  <a:lnTo>
                    <a:pt x="142" y="25"/>
                  </a:lnTo>
                  <a:lnTo>
                    <a:pt x="144" y="25"/>
                  </a:lnTo>
                  <a:lnTo>
                    <a:pt x="145" y="25"/>
                  </a:lnTo>
                  <a:lnTo>
                    <a:pt x="147" y="25"/>
                  </a:lnTo>
                  <a:lnTo>
                    <a:pt x="147" y="27"/>
                  </a:lnTo>
                  <a:lnTo>
                    <a:pt x="151" y="31"/>
                  </a:lnTo>
                  <a:lnTo>
                    <a:pt x="155" y="33"/>
                  </a:lnTo>
                  <a:lnTo>
                    <a:pt x="155" y="35"/>
                  </a:lnTo>
                  <a:lnTo>
                    <a:pt x="155" y="37"/>
                  </a:lnTo>
                  <a:lnTo>
                    <a:pt x="155" y="39"/>
                  </a:lnTo>
                  <a:lnTo>
                    <a:pt x="155" y="41"/>
                  </a:lnTo>
                  <a:lnTo>
                    <a:pt x="155" y="42"/>
                  </a:lnTo>
                  <a:lnTo>
                    <a:pt x="155" y="44"/>
                  </a:lnTo>
                  <a:lnTo>
                    <a:pt x="157" y="4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4" name="Freeform 203"/>
            <p:cNvSpPr>
              <a:spLocks/>
            </p:cNvSpPr>
            <p:nvPr/>
          </p:nvSpPr>
          <p:spPr bwMode="auto">
            <a:xfrm>
              <a:off x="4587875" y="4405313"/>
              <a:ext cx="155575" cy="112713"/>
            </a:xfrm>
            <a:custGeom>
              <a:avLst/>
              <a:gdLst>
                <a:gd name="T0" fmla="*/ 83 w 98"/>
                <a:gd name="T1" fmla="*/ 35 h 71"/>
                <a:gd name="T2" fmla="*/ 87 w 98"/>
                <a:gd name="T3" fmla="*/ 41 h 71"/>
                <a:gd name="T4" fmla="*/ 88 w 98"/>
                <a:gd name="T5" fmla="*/ 48 h 71"/>
                <a:gd name="T6" fmla="*/ 88 w 98"/>
                <a:gd name="T7" fmla="*/ 54 h 71"/>
                <a:gd name="T8" fmla="*/ 94 w 98"/>
                <a:gd name="T9" fmla="*/ 54 h 71"/>
                <a:gd name="T10" fmla="*/ 96 w 98"/>
                <a:gd name="T11" fmla="*/ 60 h 71"/>
                <a:gd name="T12" fmla="*/ 96 w 98"/>
                <a:gd name="T13" fmla="*/ 66 h 71"/>
                <a:gd name="T14" fmla="*/ 98 w 98"/>
                <a:gd name="T15" fmla="*/ 69 h 71"/>
                <a:gd name="T16" fmla="*/ 90 w 98"/>
                <a:gd name="T17" fmla="*/ 71 h 71"/>
                <a:gd name="T18" fmla="*/ 85 w 98"/>
                <a:gd name="T19" fmla="*/ 69 h 71"/>
                <a:gd name="T20" fmla="*/ 77 w 98"/>
                <a:gd name="T21" fmla="*/ 69 h 71"/>
                <a:gd name="T22" fmla="*/ 69 w 98"/>
                <a:gd name="T23" fmla="*/ 69 h 71"/>
                <a:gd name="T24" fmla="*/ 65 w 98"/>
                <a:gd name="T25" fmla="*/ 66 h 71"/>
                <a:gd name="T26" fmla="*/ 42 w 98"/>
                <a:gd name="T27" fmla="*/ 66 h 71"/>
                <a:gd name="T28" fmla="*/ 29 w 98"/>
                <a:gd name="T29" fmla="*/ 69 h 71"/>
                <a:gd name="T30" fmla="*/ 17 w 98"/>
                <a:gd name="T31" fmla="*/ 71 h 71"/>
                <a:gd name="T32" fmla="*/ 12 w 98"/>
                <a:gd name="T33" fmla="*/ 67 h 71"/>
                <a:gd name="T34" fmla="*/ 19 w 98"/>
                <a:gd name="T35" fmla="*/ 67 h 71"/>
                <a:gd name="T36" fmla="*/ 25 w 98"/>
                <a:gd name="T37" fmla="*/ 67 h 71"/>
                <a:gd name="T38" fmla="*/ 31 w 98"/>
                <a:gd name="T39" fmla="*/ 64 h 71"/>
                <a:gd name="T40" fmla="*/ 29 w 98"/>
                <a:gd name="T41" fmla="*/ 67 h 71"/>
                <a:gd name="T42" fmla="*/ 21 w 98"/>
                <a:gd name="T43" fmla="*/ 66 h 71"/>
                <a:gd name="T44" fmla="*/ 16 w 98"/>
                <a:gd name="T45" fmla="*/ 66 h 71"/>
                <a:gd name="T46" fmla="*/ 14 w 98"/>
                <a:gd name="T47" fmla="*/ 66 h 71"/>
                <a:gd name="T48" fmla="*/ 12 w 98"/>
                <a:gd name="T49" fmla="*/ 66 h 71"/>
                <a:gd name="T50" fmla="*/ 14 w 98"/>
                <a:gd name="T51" fmla="*/ 58 h 71"/>
                <a:gd name="T52" fmla="*/ 27 w 98"/>
                <a:gd name="T53" fmla="*/ 58 h 71"/>
                <a:gd name="T54" fmla="*/ 33 w 98"/>
                <a:gd name="T55" fmla="*/ 54 h 71"/>
                <a:gd name="T56" fmla="*/ 39 w 98"/>
                <a:gd name="T57" fmla="*/ 50 h 71"/>
                <a:gd name="T58" fmla="*/ 46 w 98"/>
                <a:gd name="T59" fmla="*/ 54 h 71"/>
                <a:gd name="T60" fmla="*/ 54 w 98"/>
                <a:gd name="T61" fmla="*/ 56 h 71"/>
                <a:gd name="T62" fmla="*/ 56 w 98"/>
                <a:gd name="T63" fmla="*/ 52 h 71"/>
                <a:gd name="T64" fmla="*/ 50 w 98"/>
                <a:gd name="T65" fmla="*/ 52 h 71"/>
                <a:gd name="T66" fmla="*/ 46 w 98"/>
                <a:gd name="T67" fmla="*/ 50 h 71"/>
                <a:gd name="T68" fmla="*/ 39 w 98"/>
                <a:gd name="T69" fmla="*/ 48 h 71"/>
                <a:gd name="T70" fmla="*/ 31 w 98"/>
                <a:gd name="T71" fmla="*/ 50 h 71"/>
                <a:gd name="T72" fmla="*/ 21 w 98"/>
                <a:gd name="T73" fmla="*/ 50 h 71"/>
                <a:gd name="T74" fmla="*/ 16 w 98"/>
                <a:gd name="T75" fmla="*/ 50 h 71"/>
                <a:gd name="T76" fmla="*/ 14 w 98"/>
                <a:gd name="T77" fmla="*/ 46 h 71"/>
                <a:gd name="T78" fmla="*/ 16 w 98"/>
                <a:gd name="T79" fmla="*/ 46 h 71"/>
                <a:gd name="T80" fmla="*/ 12 w 98"/>
                <a:gd name="T81" fmla="*/ 44 h 71"/>
                <a:gd name="T82" fmla="*/ 16 w 98"/>
                <a:gd name="T83" fmla="*/ 42 h 71"/>
                <a:gd name="T84" fmla="*/ 16 w 98"/>
                <a:gd name="T85" fmla="*/ 42 h 71"/>
                <a:gd name="T86" fmla="*/ 14 w 98"/>
                <a:gd name="T87" fmla="*/ 42 h 71"/>
                <a:gd name="T88" fmla="*/ 12 w 98"/>
                <a:gd name="T89" fmla="*/ 42 h 71"/>
                <a:gd name="T90" fmla="*/ 8 w 98"/>
                <a:gd name="T91" fmla="*/ 37 h 71"/>
                <a:gd name="T92" fmla="*/ 0 w 98"/>
                <a:gd name="T93" fmla="*/ 33 h 71"/>
                <a:gd name="T94" fmla="*/ 10 w 98"/>
                <a:gd name="T95" fmla="*/ 23 h 71"/>
                <a:gd name="T96" fmla="*/ 16 w 98"/>
                <a:gd name="T97" fmla="*/ 12 h 71"/>
                <a:gd name="T98" fmla="*/ 19 w 98"/>
                <a:gd name="T99" fmla="*/ 4 h 71"/>
                <a:gd name="T100" fmla="*/ 27 w 98"/>
                <a:gd name="T101" fmla="*/ 2 h 71"/>
                <a:gd name="T102" fmla="*/ 33 w 98"/>
                <a:gd name="T103" fmla="*/ 2 h 71"/>
                <a:gd name="T104" fmla="*/ 40 w 98"/>
                <a:gd name="T105" fmla="*/ 0 h 71"/>
                <a:gd name="T106" fmla="*/ 50 w 98"/>
                <a:gd name="T107" fmla="*/ 0 h 71"/>
                <a:gd name="T108" fmla="*/ 56 w 98"/>
                <a:gd name="T109" fmla="*/ 6 h 71"/>
                <a:gd name="T110" fmla="*/ 60 w 98"/>
                <a:gd name="T111" fmla="*/ 8 h 71"/>
                <a:gd name="T112" fmla="*/ 64 w 98"/>
                <a:gd name="T113" fmla="*/ 10 h 71"/>
                <a:gd name="T114" fmla="*/ 67 w 98"/>
                <a:gd name="T115" fmla="*/ 14 h 71"/>
                <a:gd name="T116" fmla="*/ 71 w 98"/>
                <a:gd name="T117" fmla="*/ 19 h 71"/>
                <a:gd name="T118" fmla="*/ 73 w 98"/>
                <a:gd name="T119" fmla="*/ 23 h 71"/>
                <a:gd name="T120" fmla="*/ 79 w 98"/>
                <a:gd name="T121" fmla="*/ 2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8" h="71">
                  <a:moveTo>
                    <a:pt x="83" y="31"/>
                  </a:moveTo>
                  <a:lnTo>
                    <a:pt x="83" y="33"/>
                  </a:lnTo>
                  <a:lnTo>
                    <a:pt x="85" y="33"/>
                  </a:lnTo>
                  <a:lnTo>
                    <a:pt x="85" y="35"/>
                  </a:lnTo>
                  <a:lnTo>
                    <a:pt x="83" y="35"/>
                  </a:lnTo>
                  <a:lnTo>
                    <a:pt x="83" y="37"/>
                  </a:lnTo>
                  <a:lnTo>
                    <a:pt x="85" y="37"/>
                  </a:lnTo>
                  <a:lnTo>
                    <a:pt x="85" y="39"/>
                  </a:lnTo>
                  <a:lnTo>
                    <a:pt x="87" y="39"/>
                  </a:lnTo>
                  <a:lnTo>
                    <a:pt x="87" y="41"/>
                  </a:lnTo>
                  <a:lnTo>
                    <a:pt x="87" y="42"/>
                  </a:lnTo>
                  <a:lnTo>
                    <a:pt x="87" y="44"/>
                  </a:lnTo>
                  <a:lnTo>
                    <a:pt x="88" y="44"/>
                  </a:lnTo>
                  <a:lnTo>
                    <a:pt x="88" y="46"/>
                  </a:lnTo>
                  <a:lnTo>
                    <a:pt x="88" y="48"/>
                  </a:lnTo>
                  <a:lnTo>
                    <a:pt x="87" y="48"/>
                  </a:lnTo>
                  <a:lnTo>
                    <a:pt x="87" y="50"/>
                  </a:lnTo>
                  <a:lnTo>
                    <a:pt x="87" y="52"/>
                  </a:lnTo>
                  <a:lnTo>
                    <a:pt x="88" y="52"/>
                  </a:lnTo>
                  <a:lnTo>
                    <a:pt x="88" y="54"/>
                  </a:lnTo>
                  <a:lnTo>
                    <a:pt x="90" y="54"/>
                  </a:lnTo>
                  <a:lnTo>
                    <a:pt x="90" y="56"/>
                  </a:lnTo>
                  <a:lnTo>
                    <a:pt x="90" y="54"/>
                  </a:lnTo>
                  <a:lnTo>
                    <a:pt x="92" y="54"/>
                  </a:lnTo>
                  <a:lnTo>
                    <a:pt x="94" y="54"/>
                  </a:lnTo>
                  <a:lnTo>
                    <a:pt x="94" y="56"/>
                  </a:lnTo>
                  <a:lnTo>
                    <a:pt x="94" y="58"/>
                  </a:lnTo>
                  <a:lnTo>
                    <a:pt x="96" y="60"/>
                  </a:lnTo>
                  <a:lnTo>
                    <a:pt x="96" y="62"/>
                  </a:lnTo>
                  <a:lnTo>
                    <a:pt x="96" y="60"/>
                  </a:lnTo>
                  <a:lnTo>
                    <a:pt x="96" y="62"/>
                  </a:lnTo>
                  <a:lnTo>
                    <a:pt x="98" y="62"/>
                  </a:lnTo>
                  <a:lnTo>
                    <a:pt x="96" y="62"/>
                  </a:lnTo>
                  <a:lnTo>
                    <a:pt x="96" y="64"/>
                  </a:lnTo>
                  <a:lnTo>
                    <a:pt x="96" y="66"/>
                  </a:lnTo>
                  <a:lnTo>
                    <a:pt x="96" y="67"/>
                  </a:lnTo>
                  <a:lnTo>
                    <a:pt x="96" y="69"/>
                  </a:lnTo>
                  <a:lnTo>
                    <a:pt x="96" y="67"/>
                  </a:lnTo>
                  <a:lnTo>
                    <a:pt x="96" y="69"/>
                  </a:lnTo>
                  <a:lnTo>
                    <a:pt x="98" y="69"/>
                  </a:lnTo>
                  <a:lnTo>
                    <a:pt x="96" y="69"/>
                  </a:lnTo>
                  <a:lnTo>
                    <a:pt x="94" y="69"/>
                  </a:lnTo>
                  <a:lnTo>
                    <a:pt x="92" y="69"/>
                  </a:lnTo>
                  <a:lnTo>
                    <a:pt x="92" y="71"/>
                  </a:lnTo>
                  <a:lnTo>
                    <a:pt x="90" y="71"/>
                  </a:lnTo>
                  <a:lnTo>
                    <a:pt x="88" y="69"/>
                  </a:lnTo>
                  <a:lnTo>
                    <a:pt x="88" y="71"/>
                  </a:lnTo>
                  <a:lnTo>
                    <a:pt x="87" y="71"/>
                  </a:lnTo>
                  <a:lnTo>
                    <a:pt x="87" y="69"/>
                  </a:lnTo>
                  <a:lnTo>
                    <a:pt x="85" y="69"/>
                  </a:lnTo>
                  <a:lnTo>
                    <a:pt x="85" y="71"/>
                  </a:lnTo>
                  <a:lnTo>
                    <a:pt x="81" y="71"/>
                  </a:lnTo>
                  <a:lnTo>
                    <a:pt x="79" y="71"/>
                  </a:lnTo>
                  <a:lnTo>
                    <a:pt x="77" y="71"/>
                  </a:lnTo>
                  <a:lnTo>
                    <a:pt x="77" y="69"/>
                  </a:lnTo>
                  <a:lnTo>
                    <a:pt x="75" y="69"/>
                  </a:lnTo>
                  <a:lnTo>
                    <a:pt x="73" y="69"/>
                  </a:lnTo>
                  <a:lnTo>
                    <a:pt x="73" y="67"/>
                  </a:lnTo>
                  <a:lnTo>
                    <a:pt x="71" y="69"/>
                  </a:lnTo>
                  <a:lnTo>
                    <a:pt x="69" y="69"/>
                  </a:lnTo>
                  <a:lnTo>
                    <a:pt x="69" y="67"/>
                  </a:lnTo>
                  <a:lnTo>
                    <a:pt x="71" y="67"/>
                  </a:lnTo>
                  <a:lnTo>
                    <a:pt x="69" y="66"/>
                  </a:lnTo>
                  <a:lnTo>
                    <a:pt x="67" y="66"/>
                  </a:lnTo>
                  <a:lnTo>
                    <a:pt x="65" y="66"/>
                  </a:lnTo>
                  <a:lnTo>
                    <a:pt x="60" y="66"/>
                  </a:lnTo>
                  <a:lnTo>
                    <a:pt x="54" y="66"/>
                  </a:lnTo>
                  <a:lnTo>
                    <a:pt x="50" y="66"/>
                  </a:lnTo>
                  <a:lnTo>
                    <a:pt x="48" y="66"/>
                  </a:lnTo>
                  <a:lnTo>
                    <a:pt x="42" y="66"/>
                  </a:lnTo>
                  <a:lnTo>
                    <a:pt x="37" y="66"/>
                  </a:lnTo>
                  <a:lnTo>
                    <a:pt x="35" y="66"/>
                  </a:lnTo>
                  <a:lnTo>
                    <a:pt x="35" y="67"/>
                  </a:lnTo>
                  <a:lnTo>
                    <a:pt x="33" y="67"/>
                  </a:lnTo>
                  <a:lnTo>
                    <a:pt x="29" y="69"/>
                  </a:lnTo>
                  <a:lnTo>
                    <a:pt x="25" y="69"/>
                  </a:lnTo>
                  <a:lnTo>
                    <a:pt x="23" y="69"/>
                  </a:lnTo>
                  <a:lnTo>
                    <a:pt x="21" y="69"/>
                  </a:lnTo>
                  <a:lnTo>
                    <a:pt x="19" y="69"/>
                  </a:lnTo>
                  <a:lnTo>
                    <a:pt x="17" y="71"/>
                  </a:lnTo>
                  <a:lnTo>
                    <a:pt x="16" y="71"/>
                  </a:lnTo>
                  <a:lnTo>
                    <a:pt x="14" y="71"/>
                  </a:lnTo>
                  <a:lnTo>
                    <a:pt x="12" y="71"/>
                  </a:lnTo>
                  <a:lnTo>
                    <a:pt x="12" y="69"/>
                  </a:lnTo>
                  <a:lnTo>
                    <a:pt x="12" y="67"/>
                  </a:lnTo>
                  <a:lnTo>
                    <a:pt x="14" y="67"/>
                  </a:lnTo>
                  <a:lnTo>
                    <a:pt x="14" y="66"/>
                  </a:lnTo>
                  <a:lnTo>
                    <a:pt x="16" y="67"/>
                  </a:lnTo>
                  <a:lnTo>
                    <a:pt x="17" y="67"/>
                  </a:lnTo>
                  <a:lnTo>
                    <a:pt x="19" y="67"/>
                  </a:lnTo>
                  <a:lnTo>
                    <a:pt x="21" y="67"/>
                  </a:lnTo>
                  <a:lnTo>
                    <a:pt x="23" y="67"/>
                  </a:lnTo>
                  <a:lnTo>
                    <a:pt x="23" y="66"/>
                  </a:lnTo>
                  <a:lnTo>
                    <a:pt x="23" y="67"/>
                  </a:lnTo>
                  <a:lnTo>
                    <a:pt x="25" y="67"/>
                  </a:lnTo>
                  <a:lnTo>
                    <a:pt x="27" y="67"/>
                  </a:lnTo>
                  <a:lnTo>
                    <a:pt x="29" y="67"/>
                  </a:lnTo>
                  <a:lnTo>
                    <a:pt x="31" y="67"/>
                  </a:lnTo>
                  <a:lnTo>
                    <a:pt x="31" y="66"/>
                  </a:lnTo>
                  <a:lnTo>
                    <a:pt x="31" y="64"/>
                  </a:lnTo>
                  <a:lnTo>
                    <a:pt x="33" y="64"/>
                  </a:lnTo>
                  <a:lnTo>
                    <a:pt x="31" y="64"/>
                  </a:lnTo>
                  <a:lnTo>
                    <a:pt x="31" y="66"/>
                  </a:lnTo>
                  <a:lnTo>
                    <a:pt x="31" y="67"/>
                  </a:lnTo>
                  <a:lnTo>
                    <a:pt x="29" y="67"/>
                  </a:lnTo>
                  <a:lnTo>
                    <a:pt x="27" y="67"/>
                  </a:lnTo>
                  <a:lnTo>
                    <a:pt x="25" y="67"/>
                  </a:lnTo>
                  <a:lnTo>
                    <a:pt x="25" y="66"/>
                  </a:lnTo>
                  <a:lnTo>
                    <a:pt x="23" y="66"/>
                  </a:lnTo>
                  <a:lnTo>
                    <a:pt x="21" y="66"/>
                  </a:lnTo>
                  <a:lnTo>
                    <a:pt x="21" y="67"/>
                  </a:lnTo>
                  <a:lnTo>
                    <a:pt x="19" y="67"/>
                  </a:lnTo>
                  <a:lnTo>
                    <a:pt x="17" y="67"/>
                  </a:lnTo>
                  <a:lnTo>
                    <a:pt x="16" y="67"/>
                  </a:lnTo>
                  <a:lnTo>
                    <a:pt x="16" y="66"/>
                  </a:lnTo>
                  <a:lnTo>
                    <a:pt x="16" y="67"/>
                  </a:lnTo>
                  <a:lnTo>
                    <a:pt x="16" y="66"/>
                  </a:lnTo>
                  <a:lnTo>
                    <a:pt x="14" y="66"/>
                  </a:lnTo>
                  <a:lnTo>
                    <a:pt x="14" y="64"/>
                  </a:lnTo>
                  <a:lnTo>
                    <a:pt x="14" y="66"/>
                  </a:lnTo>
                  <a:lnTo>
                    <a:pt x="14" y="67"/>
                  </a:lnTo>
                  <a:lnTo>
                    <a:pt x="12" y="67"/>
                  </a:lnTo>
                  <a:lnTo>
                    <a:pt x="12" y="66"/>
                  </a:lnTo>
                  <a:lnTo>
                    <a:pt x="12" y="64"/>
                  </a:lnTo>
                  <a:lnTo>
                    <a:pt x="12" y="66"/>
                  </a:lnTo>
                  <a:lnTo>
                    <a:pt x="12" y="64"/>
                  </a:lnTo>
                  <a:lnTo>
                    <a:pt x="12" y="62"/>
                  </a:lnTo>
                  <a:lnTo>
                    <a:pt x="12" y="60"/>
                  </a:lnTo>
                  <a:lnTo>
                    <a:pt x="12" y="58"/>
                  </a:lnTo>
                  <a:lnTo>
                    <a:pt x="14" y="58"/>
                  </a:lnTo>
                  <a:lnTo>
                    <a:pt x="16" y="58"/>
                  </a:lnTo>
                  <a:lnTo>
                    <a:pt x="19" y="58"/>
                  </a:lnTo>
                  <a:lnTo>
                    <a:pt x="21" y="58"/>
                  </a:lnTo>
                  <a:lnTo>
                    <a:pt x="25" y="58"/>
                  </a:lnTo>
                  <a:lnTo>
                    <a:pt x="27" y="58"/>
                  </a:lnTo>
                  <a:lnTo>
                    <a:pt x="27" y="56"/>
                  </a:lnTo>
                  <a:lnTo>
                    <a:pt x="27" y="54"/>
                  </a:lnTo>
                  <a:lnTo>
                    <a:pt x="29" y="54"/>
                  </a:lnTo>
                  <a:lnTo>
                    <a:pt x="31" y="54"/>
                  </a:lnTo>
                  <a:lnTo>
                    <a:pt x="33" y="54"/>
                  </a:lnTo>
                  <a:lnTo>
                    <a:pt x="35" y="54"/>
                  </a:lnTo>
                  <a:lnTo>
                    <a:pt x="37" y="54"/>
                  </a:lnTo>
                  <a:lnTo>
                    <a:pt x="37" y="52"/>
                  </a:lnTo>
                  <a:lnTo>
                    <a:pt x="37" y="50"/>
                  </a:lnTo>
                  <a:lnTo>
                    <a:pt x="39" y="50"/>
                  </a:lnTo>
                  <a:lnTo>
                    <a:pt x="39" y="52"/>
                  </a:lnTo>
                  <a:lnTo>
                    <a:pt x="40" y="52"/>
                  </a:lnTo>
                  <a:lnTo>
                    <a:pt x="42" y="54"/>
                  </a:lnTo>
                  <a:lnTo>
                    <a:pt x="44" y="54"/>
                  </a:lnTo>
                  <a:lnTo>
                    <a:pt x="46" y="54"/>
                  </a:lnTo>
                  <a:lnTo>
                    <a:pt x="46" y="56"/>
                  </a:lnTo>
                  <a:lnTo>
                    <a:pt x="48" y="56"/>
                  </a:lnTo>
                  <a:lnTo>
                    <a:pt x="50" y="56"/>
                  </a:lnTo>
                  <a:lnTo>
                    <a:pt x="52" y="56"/>
                  </a:lnTo>
                  <a:lnTo>
                    <a:pt x="54" y="56"/>
                  </a:lnTo>
                  <a:lnTo>
                    <a:pt x="56" y="56"/>
                  </a:lnTo>
                  <a:lnTo>
                    <a:pt x="58" y="56"/>
                  </a:lnTo>
                  <a:lnTo>
                    <a:pt x="58" y="54"/>
                  </a:lnTo>
                  <a:lnTo>
                    <a:pt x="58" y="52"/>
                  </a:lnTo>
                  <a:lnTo>
                    <a:pt x="56" y="52"/>
                  </a:lnTo>
                  <a:lnTo>
                    <a:pt x="56" y="50"/>
                  </a:lnTo>
                  <a:lnTo>
                    <a:pt x="56" y="52"/>
                  </a:lnTo>
                  <a:lnTo>
                    <a:pt x="54" y="52"/>
                  </a:lnTo>
                  <a:lnTo>
                    <a:pt x="52" y="52"/>
                  </a:lnTo>
                  <a:lnTo>
                    <a:pt x="50" y="52"/>
                  </a:lnTo>
                  <a:lnTo>
                    <a:pt x="50" y="54"/>
                  </a:lnTo>
                  <a:lnTo>
                    <a:pt x="50" y="52"/>
                  </a:lnTo>
                  <a:lnTo>
                    <a:pt x="48" y="52"/>
                  </a:lnTo>
                  <a:lnTo>
                    <a:pt x="48" y="50"/>
                  </a:lnTo>
                  <a:lnTo>
                    <a:pt x="46" y="50"/>
                  </a:lnTo>
                  <a:lnTo>
                    <a:pt x="44" y="50"/>
                  </a:lnTo>
                  <a:lnTo>
                    <a:pt x="42" y="50"/>
                  </a:lnTo>
                  <a:lnTo>
                    <a:pt x="42" y="48"/>
                  </a:lnTo>
                  <a:lnTo>
                    <a:pt x="40" y="48"/>
                  </a:lnTo>
                  <a:lnTo>
                    <a:pt x="39" y="48"/>
                  </a:lnTo>
                  <a:lnTo>
                    <a:pt x="39" y="46"/>
                  </a:lnTo>
                  <a:lnTo>
                    <a:pt x="37" y="48"/>
                  </a:lnTo>
                  <a:lnTo>
                    <a:pt x="35" y="48"/>
                  </a:lnTo>
                  <a:lnTo>
                    <a:pt x="33" y="48"/>
                  </a:lnTo>
                  <a:lnTo>
                    <a:pt x="31" y="50"/>
                  </a:lnTo>
                  <a:lnTo>
                    <a:pt x="29" y="50"/>
                  </a:lnTo>
                  <a:lnTo>
                    <a:pt x="27" y="50"/>
                  </a:lnTo>
                  <a:lnTo>
                    <a:pt x="25" y="50"/>
                  </a:lnTo>
                  <a:lnTo>
                    <a:pt x="23" y="50"/>
                  </a:lnTo>
                  <a:lnTo>
                    <a:pt x="21" y="50"/>
                  </a:lnTo>
                  <a:lnTo>
                    <a:pt x="19" y="50"/>
                  </a:lnTo>
                  <a:lnTo>
                    <a:pt x="17" y="50"/>
                  </a:lnTo>
                  <a:lnTo>
                    <a:pt x="16" y="50"/>
                  </a:lnTo>
                  <a:lnTo>
                    <a:pt x="14" y="50"/>
                  </a:lnTo>
                  <a:lnTo>
                    <a:pt x="16" y="50"/>
                  </a:lnTo>
                  <a:lnTo>
                    <a:pt x="16" y="48"/>
                  </a:lnTo>
                  <a:lnTo>
                    <a:pt x="16" y="50"/>
                  </a:lnTo>
                  <a:lnTo>
                    <a:pt x="14" y="50"/>
                  </a:lnTo>
                  <a:lnTo>
                    <a:pt x="14" y="48"/>
                  </a:lnTo>
                  <a:lnTo>
                    <a:pt x="14" y="46"/>
                  </a:lnTo>
                  <a:lnTo>
                    <a:pt x="16" y="46"/>
                  </a:lnTo>
                  <a:lnTo>
                    <a:pt x="16" y="48"/>
                  </a:lnTo>
                  <a:lnTo>
                    <a:pt x="16" y="46"/>
                  </a:lnTo>
                  <a:lnTo>
                    <a:pt x="16" y="44"/>
                  </a:lnTo>
                  <a:lnTo>
                    <a:pt x="16" y="46"/>
                  </a:lnTo>
                  <a:lnTo>
                    <a:pt x="14" y="46"/>
                  </a:lnTo>
                  <a:lnTo>
                    <a:pt x="14" y="48"/>
                  </a:lnTo>
                  <a:lnTo>
                    <a:pt x="12" y="48"/>
                  </a:lnTo>
                  <a:lnTo>
                    <a:pt x="12" y="46"/>
                  </a:lnTo>
                  <a:lnTo>
                    <a:pt x="12" y="44"/>
                  </a:lnTo>
                  <a:lnTo>
                    <a:pt x="14" y="44"/>
                  </a:lnTo>
                  <a:lnTo>
                    <a:pt x="16" y="44"/>
                  </a:lnTo>
                  <a:lnTo>
                    <a:pt x="14" y="44"/>
                  </a:lnTo>
                  <a:lnTo>
                    <a:pt x="14" y="42"/>
                  </a:lnTo>
                  <a:lnTo>
                    <a:pt x="16" y="42"/>
                  </a:lnTo>
                  <a:lnTo>
                    <a:pt x="17" y="41"/>
                  </a:lnTo>
                  <a:lnTo>
                    <a:pt x="17" y="42"/>
                  </a:lnTo>
                  <a:lnTo>
                    <a:pt x="17" y="41"/>
                  </a:lnTo>
                  <a:lnTo>
                    <a:pt x="16" y="41"/>
                  </a:lnTo>
                  <a:lnTo>
                    <a:pt x="16" y="42"/>
                  </a:lnTo>
                  <a:lnTo>
                    <a:pt x="14" y="42"/>
                  </a:lnTo>
                  <a:lnTo>
                    <a:pt x="14" y="44"/>
                  </a:lnTo>
                  <a:lnTo>
                    <a:pt x="12" y="44"/>
                  </a:lnTo>
                  <a:lnTo>
                    <a:pt x="12" y="42"/>
                  </a:lnTo>
                  <a:lnTo>
                    <a:pt x="14" y="42"/>
                  </a:lnTo>
                  <a:lnTo>
                    <a:pt x="12" y="42"/>
                  </a:lnTo>
                  <a:lnTo>
                    <a:pt x="12" y="44"/>
                  </a:lnTo>
                  <a:lnTo>
                    <a:pt x="12" y="46"/>
                  </a:lnTo>
                  <a:lnTo>
                    <a:pt x="12" y="44"/>
                  </a:lnTo>
                  <a:lnTo>
                    <a:pt x="12" y="42"/>
                  </a:lnTo>
                  <a:lnTo>
                    <a:pt x="10" y="42"/>
                  </a:lnTo>
                  <a:lnTo>
                    <a:pt x="10" y="41"/>
                  </a:lnTo>
                  <a:lnTo>
                    <a:pt x="10" y="39"/>
                  </a:lnTo>
                  <a:lnTo>
                    <a:pt x="8" y="39"/>
                  </a:lnTo>
                  <a:lnTo>
                    <a:pt x="8" y="37"/>
                  </a:lnTo>
                  <a:lnTo>
                    <a:pt x="6" y="37"/>
                  </a:lnTo>
                  <a:lnTo>
                    <a:pt x="6" y="35"/>
                  </a:lnTo>
                  <a:lnTo>
                    <a:pt x="4" y="33"/>
                  </a:lnTo>
                  <a:lnTo>
                    <a:pt x="2" y="33"/>
                  </a:lnTo>
                  <a:lnTo>
                    <a:pt x="0" y="33"/>
                  </a:lnTo>
                  <a:lnTo>
                    <a:pt x="0" y="31"/>
                  </a:lnTo>
                  <a:lnTo>
                    <a:pt x="2" y="31"/>
                  </a:lnTo>
                  <a:lnTo>
                    <a:pt x="6" y="29"/>
                  </a:lnTo>
                  <a:lnTo>
                    <a:pt x="8" y="25"/>
                  </a:lnTo>
                  <a:lnTo>
                    <a:pt x="10" y="23"/>
                  </a:lnTo>
                  <a:lnTo>
                    <a:pt x="12" y="19"/>
                  </a:lnTo>
                  <a:lnTo>
                    <a:pt x="14" y="18"/>
                  </a:lnTo>
                  <a:lnTo>
                    <a:pt x="16" y="16"/>
                  </a:lnTo>
                  <a:lnTo>
                    <a:pt x="16" y="14"/>
                  </a:lnTo>
                  <a:lnTo>
                    <a:pt x="16" y="12"/>
                  </a:lnTo>
                  <a:lnTo>
                    <a:pt x="16" y="10"/>
                  </a:lnTo>
                  <a:lnTo>
                    <a:pt x="16" y="8"/>
                  </a:lnTo>
                  <a:lnTo>
                    <a:pt x="17" y="8"/>
                  </a:lnTo>
                  <a:lnTo>
                    <a:pt x="17" y="4"/>
                  </a:lnTo>
                  <a:lnTo>
                    <a:pt x="19" y="4"/>
                  </a:lnTo>
                  <a:lnTo>
                    <a:pt x="19" y="2"/>
                  </a:lnTo>
                  <a:lnTo>
                    <a:pt x="21" y="2"/>
                  </a:lnTo>
                  <a:lnTo>
                    <a:pt x="23" y="2"/>
                  </a:lnTo>
                  <a:lnTo>
                    <a:pt x="25" y="2"/>
                  </a:lnTo>
                  <a:lnTo>
                    <a:pt x="27" y="2"/>
                  </a:lnTo>
                  <a:lnTo>
                    <a:pt x="29" y="2"/>
                  </a:lnTo>
                  <a:lnTo>
                    <a:pt x="29" y="4"/>
                  </a:lnTo>
                  <a:lnTo>
                    <a:pt x="29" y="2"/>
                  </a:lnTo>
                  <a:lnTo>
                    <a:pt x="31" y="2"/>
                  </a:lnTo>
                  <a:lnTo>
                    <a:pt x="33" y="2"/>
                  </a:lnTo>
                  <a:lnTo>
                    <a:pt x="35" y="2"/>
                  </a:lnTo>
                  <a:lnTo>
                    <a:pt x="37" y="2"/>
                  </a:lnTo>
                  <a:lnTo>
                    <a:pt x="39" y="2"/>
                  </a:lnTo>
                  <a:lnTo>
                    <a:pt x="39" y="0"/>
                  </a:lnTo>
                  <a:lnTo>
                    <a:pt x="40" y="0"/>
                  </a:lnTo>
                  <a:lnTo>
                    <a:pt x="42" y="0"/>
                  </a:lnTo>
                  <a:lnTo>
                    <a:pt x="44" y="0"/>
                  </a:lnTo>
                  <a:lnTo>
                    <a:pt x="46" y="0"/>
                  </a:lnTo>
                  <a:lnTo>
                    <a:pt x="48" y="0"/>
                  </a:lnTo>
                  <a:lnTo>
                    <a:pt x="50" y="0"/>
                  </a:lnTo>
                  <a:lnTo>
                    <a:pt x="50" y="2"/>
                  </a:lnTo>
                  <a:lnTo>
                    <a:pt x="52" y="2"/>
                  </a:lnTo>
                  <a:lnTo>
                    <a:pt x="54" y="4"/>
                  </a:lnTo>
                  <a:lnTo>
                    <a:pt x="56" y="4"/>
                  </a:lnTo>
                  <a:lnTo>
                    <a:pt x="56" y="6"/>
                  </a:lnTo>
                  <a:lnTo>
                    <a:pt x="56" y="8"/>
                  </a:lnTo>
                  <a:lnTo>
                    <a:pt x="58" y="8"/>
                  </a:lnTo>
                  <a:lnTo>
                    <a:pt x="58" y="10"/>
                  </a:lnTo>
                  <a:lnTo>
                    <a:pt x="60" y="10"/>
                  </a:lnTo>
                  <a:lnTo>
                    <a:pt x="60" y="8"/>
                  </a:lnTo>
                  <a:lnTo>
                    <a:pt x="60" y="10"/>
                  </a:lnTo>
                  <a:lnTo>
                    <a:pt x="62" y="10"/>
                  </a:lnTo>
                  <a:lnTo>
                    <a:pt x="62" y="8"/>
                  </a:lnTo>
                  <a:lnTo>
                    <a:pt x="64" y="8"/>
                  </a:lnTo>
                  <a:lnTo>
                    <a:pt x="64" y="10"/>
                  </a:lnTo>
                  <a:lnTo>
                    <a:pt x="65" y="10"/>
                  </a:lnTo>
                  <a:lnTo>
                    <a:pt x="65" y="12"/>
                  </a:lnTo>
                  <a:lnTo>
                    <a:pt x="67" y="12"/>
                  </a:lnTo>
                  <a:lnTo>
                    <a:pt x="65" y="14"/>
                  </a:lnTo>
                  <a:lnTo>
                    <a:pt x="67" y="14"/>
                  </a:lnTo>
                  <a:lnTo>
                    <a:pt x="67" y="16"/>
                  </a:lnTo>
                  <a:lnTo>
                    <a:pt x="67" y="18"/>
                  </a:lnTo>
                  <a:lnTo>
                    <a:pt x="69" y="18"/>
                  </a:lnTo>
                  <a:lnTo>
                    <a:pt x="69" y="19"/>
                  </a:lnTo>
                  <a:lnTo>
                    <a:pt x="71" y="19"/>
                  </a:lnTo>
                  <a:lnTo>
                    <a:pt x="73" y="19"/>
                  </a:lnTo>
                  <a:lnTo>
                    <a:pt x="73" y="21"/>
                  </a:lnTo>
                  <a:lnTo>
                    <a:pt x="73" y="23"/>
                  </a:lnTo>
                  <a:lnTo>
                    <a:pt x="75" y="23"/>
                  </a:lnTo>
                  <a:lnTo>
                    <a:pt x="73" y="23"/>
                  </a:lnTo>
                  <a:lnTo>
                    <a:pt x="75" y="23"/>
                  </a:lnTo>
                  <a:lnTo>
                    <a:pt x="75" y="25"/>
                  </a:lnTo>
                  <a:lnTo>
                    <a:pt x="77" y="25"/>
                  </a:lnTo>
                  <a:lnTo>
                    <a:pt x="77" y="27"/>
                  </a:lnTo>
                  <a:lnTo>
                    <a:pt x="79" y="27"/>
                  </a:lnTo>
                  <a:lnTo>
                    <a:pt x="81" y="29"/>
                  </a:lnTo>
                  <a:lnTo>
                    <a:pt x="81" y="31"/>
                  </a:lnTo>
                  <a:lnTo>
                    <a:pt x="83" y="3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5" name="Rectangle 204"/>
            <p:cNvSpPr>
              <a:spLocks noChangeArrowheads="1"/>
            </p:cNvSpPr>
            <p:nvPr/>
          </p:nvSpPr>
          <p:spPr bwMode="auto">
            <a:xfrm>
              <a:off x="3043238" y="4427538"/>
              <a:ext cx="1588" cy="1588"/>
            </a:xfrm>
            <a:prstGeom prst="rect">
              <a:avLst/>
            </a:prstGeom>
            <a:grpFill/>
            <a:ln w="3175">
              <a:solidFill>
                <a:schemeClr val="bg1"/>
              </a:solid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06" name="Freeform 205"/>
            <p:cNvSpPr>
              <a:spLocks/>
            </p:cNvSpPr>
            <p:nvPr/>
          </p:nvSpPr>
          <p:spPr bwMode="auto">
            <a:xfrm>
              <a:off x="7648575" y="4795838"/>
              <a:ext cx="9525" cy="6350"/>
            </a:xfrm>
            <a:custGeom>
              <a:avLst/>
              <a:gdLst>
                <a:gd name="T0" fmla="*/ 4 w 6"/>
                <a:gd name="T1" fmla="*/ 0 h 4"/>
                <a:gd name="T2" fmla="*/ 4 w 6"/>
                <a:gd name="T3" fmla="*/ 0 h 4"/>
                <a:gd name="T4" fmla="*/ 4 w 6"/>
                <a:gd name="T5" fmla="*/ 2 h 4"/>
                <a:gd name="T6" fmla="*/ 6 w 6"/>
                <a:gd name="T7" fmla="*/ 2 h 4"/>
                <a:gd name="T8" fmla="*/ 6 w 6"/>
                <a:gd name="T9" fmla="*/ 2 h 4"/>
                <a:gd name="T10" fmla="*/ 6 w 6"/>
                <a:gd name="T11" fmla="*/ 2 h 4"/>
                <a:gd name="T12" fmla="*/ 6 w 6"/>
                <a:gd name="T13" fmla="*/ 2 h 4"/>
                <a:gd name="T14" fmla="*/ 6 w 6"/>
                <a:gd name="T15" fmla="*/ 2 h 4"/>
                <a:gd name="T16" fmla="*/ 4 w 6"/>
                <a:gd name="T17" fmla="*/ 2 h 4"/>
                <a:gd name="T18" fmla="*/ 4 w 6"/>
                <a:gd name="T19" fmla="*/ 2 h 4"/>
                <a:gd name="T20" fmla="*/ 4 w 6"/>
                <a:gd name="T21" fmla="*/ 2 h 4"/>
                <a:gd name="T22" fmla="*/ 4 w 6"/>
                <a:gd name="T23" fmla="*/ 2 h 4"/>
                <a:gd name="T24" fmla="*/ 4 w 6"/>
                <a:gd name="T25" fmla="*/ 2 h 4"/>
                <a:gd name="T26" fmla="*/ 2 w 6"/>
                <a:gd name="T27" fmla="*/ 2 h 4"/>
                <a:gd name="T28" fmla="*/ 2 w 6"/>
                <a:gd name="T29" fmla="*/ 4 h 4"/>
                <a:gd name="T30" fmla="*/ 2 w 6"/>
                <a:gd name="T31" fmla="*/ 4 h 4"/>
                <a:gd name="T32" fmla="*/ 2 w 6"/>
                <a:gd name="T33" fmla="*/ 4 h 4"/>
                <a:gd name="T34" fmla="*/ 2 w 6"/>
                <a:gd name="T35" fmla="*/ 4 h 4"/>
                <a:gd name="T36" fmla="*/ 2 w 6"/>
                <a:gd name="T37" fmla="*/ 4 h 4"/>
                <a:gd name="T38" fmla="*/ 2 w 6"/>
                <a:gd name="T39" fmla="*/ 2 h 4"/>
                <a:gd name="T40" fmla="*/ 2 w 6"/>
                <a:gd name="T41" fmla="*/ 2 h 4"/>
                <a:gd name="T42" fmla="*/ 2 w 6"/>
                <a:gd name="T43" fmla="*/ 2 h 4"/>
                <a:gd name="T44" fmla="*/ 2 w 6"/>
                <a:gd name="T45" fmla="*/ 2 h 4"/>
                <a:gd name="T46" fmla="*/ 0 w 6"/>
                <a:gd name="T47" fmla="*/ 2 h 4"/>
                <a:gd name="T48" fmla="*/ 0 w 6"/>
                <a:gd name="T49" fmla="*/ 2 h 4"/>
                <a:gd name="T50" fmla="*/ 0 w 6"/>
                <a:gd name="T51" fmla="*/ 2 h 4"/>
                <a:gd name="T52" fmla="*/ 0 w 6"/>
                <a:gd name="T53" fmla="*/ 2 h 4"/>
                <a:gd name="T54" fmla="*/ 0 w 6"/>
                <a:gd name="T55" fmla="*/ 2 h 4"/>
                <a:gd name="T56" fmla="*/ 0 w 6"/>
                <a:gd name="T57" fmla="*/ 2 h 4"/>
                <a:gd name="T58" fmla="*/ 0 w 6"/>
                <a:gd name="T59" fmla="*/ 0 h 4"/>
                <a:gd name="T60" fmla="*/ 0 w 6"/>
                <a:gd name="T61" fmla="*/ 0 h 4"/>
                <a:gd name="T62" fmla="*/ 0 w 6"/>
                <a:gd name="T63" fmla="*/ 0 h 4"/>
                <a:gd name="T64" fmla="*/ 0 w 6"/>
                <a:gd name="T65" fmla="*/ 0 h 4"/>
                <a:gd name="T66" fmla="*/ 0 w 6"/>
                <a:gd name="T67" fmla="*/ 0 h 4"/>
                <a:gd name="T68" fmla="*/ 2 w 6"/>
                <a:gd name="T69" fmla="*/ 0 h 4"/>
                <a:gd name="T70" fmla="*/ 2 w 6"/>
                <a:gd name="T71" fmla="*/ 0 h 4"/>
                <a:gd name="T72" fmla="*/ 2 w 6"/>
                <a:gd name="T73" fmla="*/ 0 h 4"/>
                <a:gd name="T74" fmla="*/ 2 w 6"/>
                <a:gd name="T75" fmla="*/ 0 h 4"/>
                <a:gd name="T76" fmla="*/ 2 w 6"/>
                <a:gd name="T77" fmla="*/ 0 h 4"/>
                <a:gd name="T78" fmla="*/ 4 w 6"/>
                <a:gd name="T7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 h="4">
                  <a:moveTo>
                    <a:pt x="4" y="0"/>
                  </a:moveTo>
                  <a:lnTo>
                    <a:pt x="4" y="0"/>
                  </a:lnTo>
                  <a:lnTo>
                    <a:pt x="4" y="2"/>
                  </a:lnTo>
                  <a:lnTo>
                    <a:pt x="6" y="2"/>
                  </a:lnTo>
                  <a:lnTo>
                    <a:pt x="6" y="2"/>
                  </a:lnTo>
                  <a:lnTo>
                    <a:pt x="6" y="2"/>
                  </a:lnTo>
                  <a:lnTo>
                    <a:pt x="6" y="2"/>
                  </a:lnTo>
                  <a:lnTo>
                    <a:pt x="6" y="2"/>
                  </a:lnTo>
                  <a:lnTo>
                    <a:pt x="4" y="2"/>
                  </a:lnTo>
                  <a:lnTo>
                    <a:pt x="4" y="2"/>
                  </a:lnTo>
                  <a:lnTo>
                    <a:pt x="4" y="2"/>
                  </a:lnTo>
                  <a:lnTo>
                    <a:pt x="4" y="2"/>
                  </a:lnTo>
                  <a:lnTo>
                    <a:pt x="4" y="2"/>
                  </a:lnTo>
                  <a:lnTo>
                    <a:pt x="2" y="2"/>
                  </a:lnTo>
                  <a:lnTo>
                    <a:pt x="2" y="4"/>
                  </a:lnTo>
                  <a:lnTo>
                    <a:pt x="2" y="4"/>
                  </a:lnTo>
                  <a:lnTo>
                    <a:pt x="2" y="4"/>
                  </a:lnTo>
                  <a:lnTo>
                    <a:pt x="2" y="4"/>
                  </a:lnTo>
                  <a:lnTo>
                    <a:pt x="2" y="4"/>
                  </a:lnTo>
                  <a:lnTo>
                    <a:pt x="2" y="2"/>
                  </a:lnTo>
                  <a:lnTo>
                    <a:pt x="2" y="2"/>
                  </a:lnTo>
                  <a:lnTo>
                    <a:pt x="2" y="2"/>
                  </a:lnTo>
                  <a:lnTo>
                    <a:pt x="2" y="2"/>
                  </a:lnTo>
                  <a:lnTo>
                    <a:pt x="0" y="2"/>
                  </a:lnTo>
                  <a:lnTo>
                    <a:pt x="0" y="2"/>
                  </a:lnTo>
                  <a:lnTo>
                    <a:pt x="0" y="2"/>
                  </a:lnTo>
                  <a:lnTo>
                    <a:pt x="0" y="2"/>
                  </a:lnTo>
                  <a:lnTo>
                    <a:pt x="0" y="2"/>
                  </a:lnTo>
                  <a:lnTo>
                    <a:pt x="0" y="2"/>
                  </a:lnTo>
                  <a:lnTo>
                    <a:pt x="0" y="0"/>
                  </a:lnTo>
                  <a:lnTo>
                    <a:pt x="0" y="0"/>
                  </a:lnTo>
                  <a:lnTo>
                    <a:pt x="0" y="0"/>
                  </a:lnTo>
                  <a:lnTo>
                    <a:pt x="0" y="0"/>
                  </a:lnTo>
                  <a:lnTo>
                    <a:pt x="0" y="0"/>
                  </a:lnTo>
                  <a:lnTo>
                    <a:pt x="2" y="0"/>
                  </a:lnTo>
                  <a:lnTo>
                    <a:pt x="2" y="0"/>
                  </a:lnTo>
                  <a:lnTo>
                    <a:pt x="2" y="0"/>
                  </a:lnTo>
                  <a:lnTo>
                    <a:pt x="2" y="0"/>
                  </a:lnTo>
                  <a:lnTo>
                    <a:pt x="2" y="0"/>
                  </a:lnTo>
                  <a:lnTo>
                    <a:pt x="4"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7" name="Freeform 207"/>
            <p:cNvSpPr>
              <a:spLocks noEditPoints="1"/>
            </p:cNvSpPr>
            <p:nvPr/>
          </p:nvSpPr>
          <p:spPr bwMode="auto">
            <a:xfrm>
              <a:off x="4067175" y="6456363"/>
              <a:ext cx="298450" cy="255588"/>
            </a:xfrm>
            <a:custGeom>
              <a:avLst/>
              <a:gdLst>
                <a:gd name="T0" fmla="*/ 173 w 188"/>
                <a:gd name="T1" fmla="*/ 160 h 161"/>
                <a:gd name="T2" fmla="*/ 173 w 188"/>
                <a:gd name="T3" fmla="*/ 161 h 161"/>
                <a:gd name="T4" fmla="*/ 171 w 188"/>
                <a:gd name="T5" fmla="*/ 161 h 161"/>
                <a:gd name="T6" fmla="*/ 182 w 188"/>
                <a:gd name="T7" fmla="*/ 148 h 161"/>
                <a:gd name="T8" fmla="*/ 184 w 188"/>
                <a:gd name="T9" fmla="*/ 148 h 161"/>
                <a:gd name="T10" fmla="*/ 186 w 188"/>
                <a:gd name="T11" fmla="*/ 127 h 161"/>
                <a:gd name="T12" fmla="*/ 188 w 188"/>
                <a:gd name="T13" fmla="*/ 131 h 161"/>
                <a:gd name="T14" fmla="*/ 184 w 188"/>
                <a:gd name="T15" fmla="*/ 108 h 161"/>
                <a:gd name="T16" fmla="*/ 182 w 188"/>
                <a:gd name="T17" fmla="*/ 88 h 161"/>
                <a:gd name="T18" fmla="*/ 182 w 188"/>
                <a:gd name="T19" fmla="*/ 88 h 161"/>
                <a:gd name="T20" fmla="*/ 157 w 188"/>
                <a:gd name="T21" fmla="*/ 77 h 161"/>
                <a:gd name="T22" fmla="*/ 173 w 188"/>
                <a:gd name="T23" fmla="*/ 79 h 161"/>
                <a:gd name="T24" fmla="*/ 167 w 188"/>
                <a:gd name="T25" fmla="*/ 65 h 161"/>
                <a:gd name="T26" fmla="*/ 169 w 188"/>
                <a:gd name="T27" fmla="*/ 65 h 161"/>
                <a:gd name="T28" fmla="*/ 15 w 188"/>
                <a:gd name="T29" fmla="*/ 16 h 161"/>
                <a:gd name="T30" fmla="*/ 15 w 188"/>
                <a:gd name="T31" fmla="*/ 14 h 161"/>
                <a:gd name="T32" fmla="*/ 0 w 188"/>
                <a:gd name="T33" fmla="*/ 2 h 161"/>
                <a:gd name="T34" fmla="*/ 7 w 188"/>
                <a:gd name="T35" fmla="*/ 2 h 161"/>
                <a:gd name="T36" fmla="*/ 11 w 188"/>
                <a:gd name="T37" fmla="*/ 2 h 161"/>
                <a:gd name="T38" fmla="*/ 11 w 188"/>
                <a:gd name="T39" fmla="*/ 4 h 161"/>
                <a:gd name="T40" fmla="*/ 13 w 188"/>
                <a:gd name="T41" fmla="*/ 4 h 161"/>
                <a:gd name="T42" fmla="*/ 15 w 188"/>
                <a:gd name="T43" fmla="*/ 4 h 161"/>
                <a:gd name="T44" fmla="*/ 17 w 188"/>
                <a:gd name="T45" fmla="*/ 4 h 161"/>
                <a:gd name="T46" fmla="*/ 21 w 188"/>
                <a:gd name="T47" fmla="*/ 6 h 161"/>
                <a:gd name="T48" fmla="*/ 23 w 188"/>
                <a:gd name="T49" fmla="*/ 6 h 161"/>
                <a:gd name="T50" fmla="*/ 25 w 188"/>
                <a:gd name="T51" fmla="*/ 6 h 161"/>
                <a:gd name="T52" fmla="*/ 23 w 188"/>
                <a:gd name="T53" fmla="*/ 10 h 161"/>
                <a:gd name="T54" fmla="*/ 27 w 188"/>
                <a:gd name="T55" fmla="*/ 10 h 161"/>
                <a:gd name="T56" fmla="*/ 27 w 188"/>
                <a:gd name="T57" fmla="*/ 10 h 161"/>
                <a:gd name="T58" fmla="*/ 29 w 188"/>
                <a:gd name="T59" fmla="*/ 10 h 161"/>
                <a:gd name="T60" fmla="*/ 29 w 188"/>
                <a:gd name="T61" fmla="*/ 8 h 161"/>
                <a:gd name="T62" fmla="*/ 29 w 188"/>
                <a:gd name="T63" fmla="*/ 12 h 161"/>
                <a:gd name="T64" fmla="*/ 32 w 188"/>
                <a:gd name="T65" fmla="*/ 14 h 161"/>
                <a:gd name="T66" fmla="*/ 34 w 188"/>
                <a:gd name="T67" fmla="*/ 17 h 161"/>
                <a:gd name="T68" fmla="*/ 36 w 188"/>
                <a:gd name="T69" fmla="*/ 21 h 161"/>
                <a:gd name="T70" fmla="*/ 32 w 188"/>
                <a:gd name="T71" fmla="*/ 23 h 161"/>
                <a:gd name="T72" fmla="*/ 31 w 188"/>
                <a:gd name="T73" fmla="*/ 25 h 161"/>
                <a:gd name="T74" fmla="*/ 31 w 188"/>
                <a:gd name="T75" fmla="*/ 23 h 161"/>
                <a:gd name="T76" fmla="*/ 29 w 188"/>
                <a:gd name="T77" fmla="*/ 19 h 161"/>
                <a:gd name="T78" fmla="*/ 27 w 188"/>
                <a:gd name="T79" fmla="*/ 17 h 161"/>
                <a:gd name="T80" fmla="*/ 23 w 188"/>
                <a:gd name="T81" fmla="*/ 16 h 161"/>
                <a:gd name="T82" fmla="*/ 19 w 188"/>
                <a:gd name="T83" fmla="*/ 12 h 161"/>
                <a:gd name="T84" fmla="*/ 15 w 188"/>
                <a:gd name="T85" fmla="*/ 10 h 161"/>
                <a:gd name="T86" fmla="*/ 15 w 188"/>
                <a:gd name="T87" fmla="*/ 8 h 161"/>
                <a:gd name="T88" fmla="*/ 13 w 188"/>
                <a:gd name="T89" fmla="*/ 8 h 161"/>
                <a:gd name="T90" fmla="*/ 11 w 188"/>
                <a:gd name="T91" fmla="*/ 8 h 161"/>
                <a:gd name="T92" fmla="*/ 11 w 188"/>
                <a:gd name="T93" fmla="*/ 6 h 161"/>
                <a:gd name="T94" fmla="*/ 9 w 188"/>
                <a:gd name="T95" fmla="*/ 6 h 161"/>
                <a:gd name="T96" fmla="*/ 7 w 188"/>
                <a:gd name="T97" fmla="*/ 6 h 161"/>
                <a:gd name="T98" fmla="*/ 7 w 188"/>
                <a:gd name="T99" fmla="*/ 4 h 161"/>
                <a:gd name="T100" fmla="*/ 7 w 188"/>
                <a:gd name="T101" fmla="*/ 2 h 161"/>
                <a:gd name="T102" fmla="*/ 2 w 188"/>
                <a:gd name="T103" fmla="*/ 2 h 161"/>
                <a:gd name="T104" fmla="*/ 4 w 188"/>
                <a:gd name="T105" fmla="*/ 2 h 161"/>
                <a:gd name="T106" fmla="*/ 7 w 188"/>
                <a:gd name="T107" fmla="*/ 2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8" h="161">
                  <a:moveTo>
                    <a:pt x="175" y="161"/>
                  </a:moveTo>
                  <a:lnTo>
                    <a:pt x="173" y="161"/>
                  </a:lnTo>
                  <a:lnTo>
                    <a:pt x="173" y="160"/>
                  </a:lnTo>
                  <a:lnTo>
                    <a:pt x="175" y="160"/>
                  </a:lnTo>
                  <a:lnTo>
                    <a:pt x="175" y="161"/>
                  </a:lnTo>
                  <a:close/>
                  <a:moveTo>
                    <a:pt x="173" y="161"/>
                  </a:moveTo>
                  <a:lnTo>
                    <a:pt x="171" y="161"/>
                  </a:lnTo>
                  <a:lnTo>
                    <a:pt x="171" y="160"/>
                  </a:lnTo>
                  <a:lnTo>
                    <a:pt x="171" y="161"/>
                  </a:lnTo>
                  <a:lnTo>
                    <a:pt x="173" y="161"/>
                  </a:lnTo>
                  <a:close/>
                  <a:moveTo>
                    <a:pt x="184" y="148"/>
                  </a:moveTo>
                  <a:lnTo>
                    <a:pt x="182" y="148"/>
                  </a:lnTo>
                  <a:lnTo>
                    <a:pt x="182" y="146"/>
                  </a:lnTo>
                  <a:lnTo>
                    <a:pt x="184" y="146"/>
                  </a:lnTo>
                  <a:lnTo>
                    <a:pt x="184" y="148"/>
                  </a:lnTo>
                  <a:close/>
                  <a:moveTo>
                    <a:pt x="188" y="131"/>
                  </a:moveTo>
                  <a:lnTo>
                    <a:pt x="186" y="129"/>
                  </a:lnTo>
                  <a:lnTo>
                    <a:pt x="186" y="127"/>
                  </a:lnTo>
                  <a:lnTo>
                    <a:pt x="188" y="127"/>
                  </a:lnTo>
                  <a:lnTo>
                    <a:pt x="188" y="129"/>
                  </a:lnTo>
                  <a:lnTo>
                    <a:pt x="188" y="131"/>
                  </a:lnTo>
                  <a:close/>
                  <a:moveTo>
                    <a:pt x="186" y="110"/>
                  </a:moveTo>
                  <a:lnTo>
                    <a:pt x="184" y="110"/>
                  </a:lnTo>
                  <a:lnTo>
                    <a:pt x="184" y="108"/>
                  </a:lnTo>
                  <a:lnTo>
                    <a:pt x="186" y="108"/>
                  </a:lnTo>
                  <a:lnTo>
                    <a:pt x="186" y="110"/>
                  </a:lnTo>
                  <a:close/>
                  <a:moveTo>
                    <a:pt x="182" y="88"/>
                  </a:moveTo>
                  <a:lnTo>
                    <a:pt x="180" y="88"/>
                  </a:lnTo>
                  <a:lnTo>
                    <a:pt x="180" y="87"/>
                  </a:lnTo>
                  <a:lnTo>
                    <a:pt x="182" y="88"/>
                  </a:lnTo>
                  <a:close/>
                  <a:moveTo>
                    <a:pt x="157" y="77"/>
                  </a:moveTo>
                  <a:lnTo>
                    <a:pt x="157" y="79"/>
                  </a:lnTo>
                  <a:lnTo>
                    <a:pt x="157" y="77"/>
                  </a:lnTo>
                  <a:close/>
                  <a:moveTo>
                    <a:pt x="175" y="77"/>
                  </a:moveTo>
                  <a:lnTo>
                    <a:pt x="175" y="79"/>
                  </a:lnTo>
                  <a:lnTo>
                    <a:pt x="173" y="79"/>
                  </a:lnTo>
                  <a:lnTo>
                    <a:pt x="173" y="77"/>
                  </a:lnTo>
                  <a:lnTo>
                    <a:pt x="175" y="77"/>
                  </a:lnTo>
                  <a:close/>
                  <a:moveTo>
                    <a:pt x="167" y="65"/>
                  </a:moveTo>
                  <a:lnTo>
                    <a:pt x="167" y="67"/>
                  </a:lnTo>
                  <a:lnTo>
                    <a:pt x="167" y="65"/>
                  </a:lnTo>
                  <a:lnTo>
                    <a:pt x="169" y="65"/>
                  </a:lnTo>
                  <a:lnTo>
                    <a:pt x="167" y="65"/>
                  </a:lnTo>
                  <a:close/>
                  <a:moveTo>
                    <a:pt x="17" y="16"/>
                  </a:moveTo>
                  <a:lnTo>
                    <a:pt x="15" y="16"/>
                  </a:lnTo>
                  <a:lnTo>
                    <a:pt x="17" y="16"/>
                  </a:lnTo>
                  <a:lnTo>
                    <a:pt x="15" y="16"/>
                  </a:lnTo>
                  <a:lnTo>
                    <a:pt x="15" y="14"/>
                  </a:lnTo>
                  <a:lnTo>
                    <a:pt x="17" y="14"/>
                  </a:lnTo>
                  <a:lnTo>
                    <a:pt x="17" y="16"/>
                  </a:lnTo>
                  <a:close/>
                  <a:moveTo>
                    <a:pt x="0" y="2"/>
                  </a:moveTo>
                  <a:lnTo>
                    <a:pt x="2" y="2"/>
                  </a:lnTo>
                  <a:lnTo>
                    <a:pt x="0" y="2"/>
                  </a:lnTo>
                  <a:close/>
                  <a:moveTo>
                    <a:pt x="7" y="2"/>
                  </a:moveTo>
                  <a:lnTo>
                    <a:pt x="6" y="2"/>
                  </a:lnTo>
                  <a:lnTo>
                    <a:pt x="9" y="2"/>
                  </a:lnTo>
                  <a:lnTo>
                    <a:pt x="11" y="2"/>
                  </a:lnTo>
                  <a:lnTo>
                    <a:pt x="9" y="2"/>
                  </a:lnTo>
                  <a:lnTo>
                    <a:pt x="11" y="2"/>
                  </a:lnTo>
                  <a:lnTo>
                    <a:pt x="11" y="4"/>
                  </a:lnTo>
                  <a:lnTo>
                    <a:pt x="11" y="2"/>
                  </a:lnTo>
                  <a:lnTo>
                    <a:pt x="13" y="2"/>
                  </a:lnTo>
                  <a:lnTo>
                    <a:pt x="13" y="4"/>
                  </a:lnTo>
                  <a:lnTo>
                    <a:pt x="15" y="4"/>
                  </a:lnTo>
                  <a:lnTo>
                    <a:pt x="15" y="2"/>
                  </a:lnTo>
                  <a:lnTo>
                    <a:pt x="15" y="4"/>
                  </a:lnTo>
                  <a:lnTo>
                    <a:pt x="17" y="4"/>
                  </a:lnTo>
                  <a:lnTo>
                    <a:pt x="17" y="6"/>
                  </a:lnTo>
                  <a:lnTo>
                    <a:pt x="17" y="4"/>
                  </a:lnTo>
                  <a:lnTo>
                    <a:pt x="19" y="4"/>
                  </a:lnTo>
                  <a:lnTo>
                    <a:pt x="21" y="4"/>
                  </a:lnTo>
                  <a:lnTo>
                    <a:pt x="21" y="6"/>
                  </a:lnTo>
                  <a:lnTo>
                    <a:pt x="21" y="4"/>
                  </a:lnTo>
                  <a:lnTo>
                    <a:pt x="23" y="4"/>
                  </a:lnTo>
                  <a:lnTo>
                    <a:pt x="23" y="6"/>
                  </a:lnTo>
                  <a:lnTo>
                    <a:pt x="25" y="6"/>
                  </a:lnTo>
                  <a:lnTo>
                    <a:pt x="25" y="8"/>
                  </a:lnTo>
                  <a:lnTo>
                    <a:pt x="25" y="6"/>
                  </a:lnTo>
                  <a:lnTo>
                    <a:pt x="25" y="8"/>
                  </a:lnTo>
                  <a:lnTo>
                    <a:pt x="23" y="8"/>
                  </a:lnTo>
                  <a:lnTo>
                    <a:pt x="23" y="10"/>
                  </a:lnTo>
                  <a:lnTo>
                    <a:pt x="25" y="8"/>
                  </a:lnTo>
                  <a:lnTo>
                    <a:pt x="27" y="8"/>
                  </a:lnTo>
                  <a:lnTo>
                    <a:pt x="27" y="10"/>
                  </a:lnTo>
                  <a:lnTo>
                    <a:pt x="25" y="10"/>
                  </a:lnTo>
                  <a:lnTo>
                    <a:pt x="25" y="12"/>
                  </a:lnTo>
                  <a:lnTo>
                    <a:pt x="27" y="10"/>
                  </a:lnTo>
                  <a:lnTo>
                    <a:pt x="27" y="12"/>
                  </a:lnTo>
                  <a:lnTo>
                    <a:pt x="29" y="12"/>
                  </a:lnTo>
                  <a:lnTo>
                    <a:pt x="29" y="10"/>
                  </a:lnTo>
                  <a:lnTo>
                    <a:pt x="27" y="10"/>
                  </a:lnTo>
                  <a:lnTo>
                    <a:pt x="27" y="8"/>
                  </a:lnTo>
                  <a:lnTo>
                    <a:pt x="29" y="8"/>
                  </a:lnTo>
                  <a:lnTo>
                    <a:pt x="29" y="10"/>
                  </a:lnTo>
                  <a:lnTo>
                    <a:pt x="31" y="12"/>
                  </a:lnTo>
                  <a:lnTo>
                    <a:pt x="29" y="12"/>
                  </a:lnTo>
                  <a:lnTo>
                    <a:pt x="31" y="12"/>
                  </a:lnTo>
                  <a:lnTo>
                    <a:pt x="31" y="14"/>
                  </a:lnTo>
                  <a:lnTo>
                    <a:pt x="32" y="14"/>
                  </a:lnTo>
                  <a:lnTo>
                    <a:pt x="32" y="16"/>
                  </a:lnTo>
                  <a:lnTo>
                    <a:pt x="32" y="17"/>
                  </a:lnTo>
                  <a:lnTo>
                    <a:pt x="34" y="17"/>
                  </a:lnTo>
                  <a:lnTo>
                    <a:pt x="34" y="19"/>
                  </a:lnTo>
                  <a:lnTo>
                    <a:pt x="34" y="21"/>
                  </a:lnTo>
                  <a:lnTo>
                    <a:pt x="36" y="21"/>
                  </a:lnTo>
                  <a:lnTo>
                    <a:pt x="36" y="23"/>
                  </a:lnTo>
                  <a:lnTo>
                    <a:pt x="34" y="23"/>
                  </a:lnTo>
                  <a:lnTo>
                    <a:pt x="32" y="23"/>
                  </a:lnTo>
                  <a:lnTo>
                    <a:pt x="34" y="25"/>
                  </a:lnTo>
                  <a:lnTo>
                    <a:pt x="32" y="25"/>
                  </a:lnTo>
                  <a:lnTo>
                    <a:pt x="31" y="25"/>
                  </a:lnTo>
                  <a:lnTo>
                    <a:pt x="32" y="25"/>
                  </a:lnTo>
                  <a:lnTo>
                    <a:pt x="31" y="25"/>
                  </a:lnTo>
                  <a:lnTo>
                    <a:pt x="31" y="23"/>
                  </a:lnTo>
                  <a:lnTo>
                    <a:pt x="29" y="23"/>
                  </a:lnTo>
                  <a:lnTo>
                    <a:pt x="29" y="21"/>
                  </a:lnTo>
                  <a:lnTo>
                    <a:pt x="29" y="19"/>
                  </a:lnTo>
                  <a:lnTo>
                    <a:pt x="27" y="17"/>
                  </a:lnTo>
                  <a:lnTo>
                    <a:pt x="25" y="17"/>
                  </a:lnTo>
                  <a:lnTo>
                    <a:pt x="27" y="17"/>
                  </a:lnTo>
                  <a:lnTo>
                    <a:pt x="27" y="16"/>
                  </a:lnTo>
                  <a:lnTo>
                    <a:pt x="25" y="16"/>
                  </a:lnTo>
                  <a:lnTo>
                    <a:pt x="23" y="16"/>
                  </a:lnTo>
                  <a:lnTo>
                    <a:pt x="21" y="14"/>
                  </a:lnTo>
                  <a:lnTo>
                    <a:pt x="21" y="12"/>
                  </a:lnTo>
                  <a:lnTo>
                    <a:pt x="19" y="12"/>
                  </a:lnTo>
                  <a:lnTo>
                    <a:pt x="17" y="12"/>
                  </a:lnTo>
                  <a:lnTo>
                    <a:pt x="17" y="10"/>
                  </a:lnTo>
                  <a:lnTo>
                    <a:pt x="15" y="10"/>
                  </a:lnTo>
                  <a:lnTo>
                    <a:pt x="17" y="10"/>
                  </a:lnTo>
                  <a:lnTo>
                    <a:pt x="15" y="10"/>
                  </a:lnTo>
                  <a:lnTo>
                    <a:pt x="15" y="8"/>
                  </a:lnTo>
                  <a:lnTo>
                    <a:pt x="15" y="10"/>
                  </a:lnTo>
                  <a:lnTo>
                    <a:pt x="15" y="8"/>
                  </a:lnTo>
                  <a:lnTo>
                    <a:pt x="13" y="8"/>
                  </a:lnTo>
                  <a:lnTo>
                    <a:pt x="13" y="10"/>
                  </a:lnTo>
                  <a:lnTo>
                    <a:pt x="11" y="10"/>
                  </a:lnTo>
                  <a:lnTo>
                    <a:pt x="11" y="8"/>
                  </a:lnTo>
                  <a:lnTo>
                    <a:pt x="13" y="8"/>
                  </a:lnTo>
                  <a:lnTo>
                    <a:pt x="11" y="8"/>
                  </a:lnTo>
                  <a:lnTo>
                    <a:pt x="11" y="6"/>
                  </a:lnTo>
                  <a:lnTo>
                    <a:pt x="13" y="6"/>
                  </a:lnTo>
                  <a:lnTo>
                    <a:pt x="11" y="6"/>
                  </a:lnTo>
                  <a:lnTo>
                    <a:pt x="9" y="6"/>
                  </a:lnTo>
                  <a:lnTo>
                    <a:pt x="7" y="6"/>
                  </a:lnTo>
                  <a:lnTo>
                    <a:pt x="6" y="6"/>
                  </a:lnTo>
                  <a:lnTo>
                    <a:pt x="7" y="6"/>
                  </a:lnTo>
                  <a:lnTo>
                    <a:pt x="6" y="6"/>
                  </a:lnTo>
                  <a:lnTo>
                    <a:pt x="7" y="6"/>
                  </a:lnTo>
                  <a:lnTo>
                    <a:pt x="7" y="4"/>
                  </a:lnTo>
                  <a:lnTo>
                    <a:pt x="6" y="4"/>
                  </a:lnTo>
                  <a:lnTo>
                    <a:pt x="7" y="4"/>
                  </a:lnTo>
                  <a:lnTo>
                    <a:pt x="7" y="2"/>
                  </a:lnTo>
                  <a:lnTo>
                    <a:pt x="6" y="2"/>
                  </a:lnTo>
                  <a:lnTo>
                    <a:pt x="4" y="2"/>
                  </a:lnTo>
                  <a:lnTo>
                    <a:pt x="2" y="2"/>
                  </a:lnTo>
                  <a:lnTo>
                    <a:pt x="2" y="4"/>
                  </a:lnTo>
                  <a:lnTo>
                    <a:pt x="2" y="2"/>
                  </a:lnTo>
                  <a:lnTo>
                    <a:pt x="4" y="2"/>
                  </a:lnTo>
                  <a:lnTo>
                    <a:pt x="6" y="2"/>
                  </a:lnTo>
                  <a:lnTo>
                    <a:pt x="6" y="0"/>
                  </a:lnTo>
                  <a:lnTo>
                    <a:pt x="7"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8" name="Freeform 208"/>
            <p:cNvSpPr>
              <a:spLocks noEditPoints="1"/>
            </p:cNvSpPr>
            <p:nvPr/>
          </p:nvSpPr>
          <p:spPr bwMode="auto">
            <a:xfrm>
              <a:off x="4664075" y="5033963"/>
              <a:ext cx="222250" cy="917575"/>
            </a:xfrm>
            <a:custGeom>
              <a:avLst/>
              <a:gdLst>
                <a:gd name="T0" fmla="*/ 73 w 140"/>
                <a:gd name="T1" fmla="*/ 578 h 578"/>
                <a:gd name="T2" fmla="*/ 71 w 140"/>
                <a:gd name="T3" fmla="*/ 576 h 578"/>
                <a:gd name="T4" fmla="*/ 71 w 140"/>
                <a:gd name="T5" fmla="*/ 576 h 578"/>
                <a:gd name="T6" fmla="*/ 71 w 140"/>
                <a:gd name="T7" fmla="*/ 576 h 578"/>
                <a:gd name="T8" fmla="*/ 71 w 140"/>
                <a:gd name="T9" fmla="*/ 576 h 578"/>
                <a:gd name="T10" fmla="*/ 73 w 140"/>
                <a:gd name="T11" fmla="*/ 576 h 578"/>
                <a:gd name="T12" fmla="*/ 73 w 140"/>
                <a:gd name="T13" fmla="*/ 576 h 578"/>
                <a:gd name="T14" fmla="*/ 73 w 140"/>
                <a:gd name="T15" fmla="*/ 576 h 578"/>
                <a:gd name="T16" fmla="*/ 35 w 140"/>
                <a:gd name="T17" fmla="*/ 510 h 578"/>
                <a:gd name="T18" fmla="*/ 35 w 140"/>
                <a:gd name="T19" fmla="*/ 510 h 578"/>
                <a:gd name="T20" fmla="*/ 35 w 140"/>
                <a:gd name="T21" fmla="*/ 508 h 578"/>
                <a:gd name="T22" fmla="*/ 35 w 140"/>
                <a:gd name="T23" fmla="*/ 508 h 578"/>
                <a:gd name="T24" fmla="*/ 37 w 140"/>
                <a:gd name="T25" fmla="*/ 508 h 578"/>
                <a:gd name="T26" fmla="*/ 37 w 140"/>
                <a:gd name="T27" fmla="*/ 508 h 578"/>
                <a:gd name="T28" fmla="*/ 37 w 140"/>
                <a:gd name="T29" fmla="*/ 510 h 578"/>
                <a:gd name="T30" fmla="*/ 37 w 140"/>
                <a:gd name="T31" fmla="*/ 510 h 578"/>
                <a:gd name="T32" fmla="*/ 35 w 140"/>
                <a:gd name="T33" fmla="*/ 510 h 578"/>
                <a:gd name="T34" fmla="*/ 140 w 140"/>
                <a:gd name="T35" fmla="*/ 130 h 578"/>
                <a:gd name="T36" fmla="*/ 140 w 140"/>
                <a:gd name="T37" fmla="*/ 130 h 578"/>
                <a:gd name="T38" fmla="*/ 140 w 140"/>
                <a:gd name="T39" fmla="*/ 130 h 578"/>
                <a:gd name="T40" fmla="*/ 140 w 140"/>
                <a:gd name="T41" fmla="*/ 130 h 578"/>
                <a:gd name="T42" fmla="*/ 140 w 140"/>
                <a:gd name="T43" fmla="*/ 130 h 578"/>
                <a:gd name="T44" fmla="*/ 140 w 140"/>
                <a:gd name="T45" fmla="*/ 130 h 578"/>
                <a:gd name="T46" fmla="*/ 138 w 140"/>
                <a:gd name="T47" fmla="*/ 130 h 578"/>
                <a:gd name="T48" fmla="*/ 138 w 140"/>
                <a:gd name="T49" fmla="*/ 132 h 578"/>
                <a:gd name="T50" fmla="*/ 138 w 140"/>
                <a:gd name="T51" fmla="*/ 130 h 578"/>
                <a:gd name="T52" fmla="*/ 138 w 140"/>
                <a:gd name="T53" fmla="*/ 130 h 578"/>
                <a:gd name="T54" fmla="*/ 138 w 140"/>
                <a:gd name="T55" fmla="*/ 130 h 578"/>
                <a:gd name="T56" fmla="*/ 138 w 140"/>
                <a:gd name="T57" fmla="*/ 130 h 578"/>
                <a:gd name="T58" fmla="*/ 140 w 140"/>
                <a:gd name="T59" fmla="*/ 130 h 578"/>
                <a:gd name="T60" fmla="*/ 140 w 140"/>
                <a:gd name="T61" fmla="*/ 130 h 578"/>
                <a:gd name="T62" fmla="*/ 2 w 140"/>
                <a:gd name="T63" fmla="*/ 0 h 578"/>
                <a:gd name="T64" fmla="*/ 2 w 140"/>
                <a:gd name="T65" fmla="*/ 0 h 578"/>
                <a:gd name="T66" fmla="*/ 2 w 140"/>
                <a:gd name="T67" fmla="*/ 0 h 578"/>
                <a:gd name="T68" fmla="*/ 2 w 140"/>
                <a:gd name="T69" fmla="*/ 0 h 578"/>
                <a:gd name="T70" fmla="*/ 2 w 140"/>
                <a:gd name="T71" fmla="*/ 0 h 578"/>
                <a:gd name="T72" fmla="*/ 2 w 140"/>
                <a:gd name="T73" fmla="*/ 0 h 578"/>
                <a:gd name="T74" fmla="*/ 0 w 140"/>
                <a:gd name="T75" fmla="*/ 0 h 578"/>
                <a:gd name="T76" fmla="*/ 0 w 140"/>
                <a:gd name="T77" fmla="*/ 0 h 578"/>
                <a:gd name="T78" fmla="*/ 0 w 140"/>
                <a:gd name="T79" fmla="*/ 0 h 578"/>
                <a:gd name="T80" fmla="*/ 2 w 140"/>
                <a:gd name="T81" fmla="*/ 0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0" h="578">
                  <a:moveTo>
                    <a:pt x="73" y="576"/>
                  </a:moveTo>
                  <a:lnTo>
                    <a:pt x="73" y="578"/>
                  </a:lnTo>
                  <a:lnTo>
                    <a:pt x="71" y="576"/>
                  </a:lnTo>
                  <a:lnTo>
                    <a:pt x="71" y="576"/>
                  </a:lnTo>
                  <a:lnTo>
                    <a:pt x="71" y="576"/>
                  </a:lnTo>
                  <a:lnTo>
                    <a:pt x="71" y="576"/>
                  </a:lnTo>
                  <a:lnTo>
                    <a:pt x="71" y="576"/>
                  </a:lnTo>
                  <a:lnTo>
                    <a:pt x="71" y="576"/>
                  </a:lnTo>
                  <a:lnTo>
                    <a:pt x="71" y="576"/>
                  </a:lnTo>
                  <a:lnTo>
                    <a:pt x="71" y="576"/>
                  </a:lnTo>
                  <a:lnTo>
                    <a:pt x="71" y="576"/>
                  </a:lnTo>
                  <a:lnTo>
                    <a:pt x="73" y="576"/>
                  </a:lnTo>
                  <a:lnTo>
                    <a:pt x="73" y="576"/>
                  </a:lnTo>
                  <a:lnTo>
                    <a:pt x="73" y="576"/>
                  </a:lnTo>
                  <a:lnTo>
                    <a:pt x="73" y="576"/>
                  </a:lnTo>
                  <a:lnTo>
                    <a:pt x="73" y="576"/>
                  </a:lnTo>
                  <a:close/>
                  <a:moveTo>
                    <a:pt x="35" y="510"/>
                  </a:moveTo>
                  <a:lnTo>
                    <a:pt x="35" y="510"/>
                  </a:lnTo>
                  <a:lnTo>
                    <a:pt x="35" y="510"/>
                  </a:lnTo>
                  <a:lnTo>
                    <a:pt x="35" y="510"/>
                  </a:lnTo>
                  <a:lnTo>
                    <a:pt x="35" y="508"/>
                  </a:lnTo>
                  <a:lnTo>
                    <a:pt x="35" y="508"/>
                  </a:lnTo>
                  <a:lnTo>
                    <a:pt x="35" y="508"/>
                  </a:lnTo>
                  <a:lnTo>
                    <a:pt x="35" y="508"/>
                  </a:lnTo>
                  <a:lnTo>
                    <a:pt x="35" y="508"/>
                  </a:lnTo>
                  <a:lnTo>
                    <a:pt x="37" y="508"/>
                  </a:lnTo>
                  <a:lnTo>
                    <a:pt x="37" y="508"/>
                  </a:lnTo>
                  <a:lnTo>
                    <a:pt x="37" y="508"/>
                  </a:lnTo>
                  <a:lnTo>
                    <a:pt x="37" y="510"/>
                  </a:lnTo>
                  <a:lnTo>
                    <a:pt x="37" y="510"/>
                  </a:lnTo>
                  <a:lnTo>
                    <a:pt x="37" y="510"/>
                  </a:lnTo>
                  <a:lnTo>
                    <a:pt x="37" y="510"/>
                  </a:lnTo>
                  <a:lnTo>
                    <a:pt x="35" y="510"/>
                  </a:lnTo>
                  <a:lnTo>
                    <a:pt x="35" y="510"/>
                  </a:lnTo>
                  <a:close/>
                  <a:moveTo>
                    <a:pt x="140" y="130"/>
                  </a:moveTo>
                  <a:lnTo>
                    <a:pt x="140" y="130"/>
                  </a:lnTo>
                  <a:lnTo>
                    <a:pt x="140" y="130"/>
                  </a:lnTo>
                  <a:lnTo>
                    <a:pt x="140" y="130"/>
                  </a:lnTo>
                  <a:lnTo>
                    <a:pt x="140" y="130"/>
                  </a:lnTo>
                  <a:lnTo>
                    <a:pt x="140" y="130"/>
                  </a:lnTo>
                  <a:lnTo>
                    <a:pt x="140" y="130"/>
                  </a:lnTo>
                  <a:lnTo>
                    <a:pt x="140" y="130"/>
                  </a:lnTo>
                  <a:lnTo>
                    <a:pt x="140" y="130"/>
                  </a:lnTo>
                  <a:lnTo>
                    <a:pt x="140" y="130"/>
                  </a:lnTo>
                  <a:lnTo>
                    <a:pt x="140" y="130"/>
                  </a:lnTo>
                  <a:lnTo>
                    <a:pt x="140" y="130"/>
                  </a:lnTo>
                  <a:lnTo>
                    <a:pt x="138" y="130"/>
                  </a:lnTo>
                  <a:lnTo>
                    <a:pt x="138" y="130"/>
                  </a:lnTo>
                  <a:lnTo>
                    <a:pt x="138" y="132"/>
                  </a:lnTo>
                  <a:lnTo>
                    <a:pt x="138" y="132"/>
                  </a:lnTo>
                  <a:lnTo>
                    <a:pt x="138" y="130"/>
                  </a:lnTo>
                  <a:lnTo>
                    <a:pt x="138" y="130"/>
                  </a:lnTo>
                  <a:lnTo>
                    <a:pt x="138" y="130"/>
                  </a:lnTo>
                  <a:lnTo>
                    <a:pt x="138" y="130"/>
                  </a:lnTo>
                  <a:lnTo>
                    <a:pt x="138" y="130"/>
                  </a:lnTo>
                  <a:lnTo>
                    <a:pt x="138" y="130"/>
                  </a:lnTo>
                  <a:lnTo>
                    <a:pt x="138" y="130"/>
                  </a:lnTo>
                  <a:lnTo>
                    <a:pt x="138" y="130"/>
                  </a:lnTo>
                  <a:lnTo>
                    <a:pt x="138" y="130"/>
                  </a:lnTo>
                  <a:lnTo>
                    <a:pt x="140" y="130"/>
                  </a:lnTo>
                  <a:lnTo>
                    <a:pt x="140" y="130"/>
                  </a:lnTo>
                  <a:lnTo>
                    <a:pt x="140" y="130"/>
                  </a:lnTo>
                  <a:close/>
                  <a:moveTo>
                    <a:pt x="2" y="0"/>
                  </a:moveTo>
                  <a:lnTo>
                    <a:pt x="2" y="0"/>
                  </a:lnTo>
                  <a:lnTo>
                    <a:pt x="2" y="0"/>
                  </a:lnTo>
                  <a:lnTo>
                    <a:pt x="2" y="0"/>
                  </a:lnTo>
                  <a:lnTo>
                    <a:pt x="2" y="0"/>
                  </a:lnTo>
                  <a:lnTo>
                    <a:pt x="2" y="0"/>
                  </a:lnTo>
                  <a:lnTo>
                    <a:pt x="2" y="0"/>
                  </a:lnTo>
                  <a:lnTo>
                    <a:pt x="2" y="0"/>
                  </a:lnTo>
                  <a:lnTo>
                    <a:pt x="2" y="0"/>
                  </a:lnTo>
                  <a:lnTo>
                    <a:pt x="2" y="0"/>
                  </a:lnTo>
                  <a:lnTo>
                    <a:pt x="2" y="0"/>
                  </a:lnTo>
                  <a:lnTo>
                    <a:pt x="2" y="0"/>
                  </a:lnTo>
                  <a:lnTo>
                    <a:pt x="2" y="0"/>
                  </a:lnTo>
                  <a:lnTo>
                    <a:pt x="0" y="0"/>
                  </a:lnTo>
                  <a:lnTo>
                    <a:pt x="0" y="0"/>
                  </a:lnTo>
                  <a:lnTo>
                    <a:pt x="0" y="0"/>
                  </a:lnTo>
                  <a:lnTo>
                    <a:pt x="0" y="0"/>
                  </a:lnTo>
                  <a:lnTo>
                    <a:pt x="0" y="0"/>
                  </a:lnTo>
                  <a:lnTo>
                    <a:pt x="2" y="0"/>
                  </a:lnTo>
                  <a:lnTo>
                    <a:pt x="2"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9" name="Freeform 209"/>
            <p:cNvSpPr>
              <a:spLocks noEditPoints="1"/>
            </p:cNvSpPr>
            <p:nvPr/>
          </p:nvSpPr>
          <p:spPr bwMode="auto">
            <a:xfrm>
              <a:off x="8958263" y="5000625"/>
              <a:ext cx="336550" cy="146050"/>
            </a:xfrm>
            <a:custGeom>
              <a:avLst/>
              <a:gdLst>
                <a:gd name="T0" fmla="*/ 183 w 212"/>
                <a:gd name="T1" fmla="*/ 80 h 92"/>
                <a:gd name="T2" fmla="*/ 75 w 212"/>
                <a:gd name="T3" fmla="*/ 80 h 92"/>
                <a:gd name="T4" fmla="*/ 75 w 212"/>
                <a:gd name="T5" fmla="*/ 80 h 92"/>
                <a:gd name="T6" fmla="*/ 169 w 212"/>
                <a:gd name="T7" fmla="*/ 65 h 92"/>
                <a:gd name="T8" fmla="*/ 166 w 212"/>
                <a:gd name="T9" fmla="*/ 65 h 92"/>
                <a:gd name="T10" fmla="*/ 171 w 212"/>
                <a:gd name="T11" fmla="*/ 57 h 92"/>
                <a:gd name="T12" fmla="*/ 96 w 212"/>
                <a:gd name="T13" fmla="*/ 59 h 92"/>
                <a:gd name="T14" fmla="*/ 106 w 212"/>
                <a:gd name="T15" fmla="*/ 65 h 92"/>
                <a:gd name="T16" fmla="*/ 100 w 212"/>
                <a:gd name="T17" fmla="*/ 67 h 92"/>
                <a:gd name="T18" fmla="*/ 96 w 212"/>
                <a:gd name="T19" fmla="*/ 63 h 92"/>
                <a:gd name="T20" fmla="*/ 93 w 212"/>
                <a:gd name="T21" fmla="*/ 59 h 92"/>
                <a:gd name="T22" fmla="*/ 95 w 212"/>
                <a:gd name="T23" fmla="*/ 46 h 92"/>
                <a:gd name="T24" fmla="*/ 93 w 212"/>
                <a:gd name="T25" fmla="*/ 48 h 92"/>
                <a:gd name="T26" fmla="*/ 72 w 212"/>
                <a:gd name="T27" fmla="*/ 44 h 92"/>
                <a:gd name="T28" fmla="*/ 79 w 212"/>
                <a:gd name="T29" fmla="*/ 46 h 92"/>
                <a:gd name="T30" fmla="*/ 81 w 212"/>
                <a:gd name="T31" fmla="*/ 53 h 92"/>
                <a:gd name="T32" fmla="*/ 68 w 212"/>
                <a:gd name="T33" fmla="*/ 50 h 92"/>
                <a:gd name="T34" fmla="*/ 68 w 212"/>
                <a:gd name="T35" fmla="*/ 42 h 92"/>
                <a:gd name="T36" fmla="*/ 75 w 212"/>
                <a:gd name="T37" fmla="*/ 40 h 92"/>
                <a:gd name="T38" fmla="*/ 58 w 212"/>
                <a:gd name="T39" fmla="*/ 40 h 92"/>
                <a:gd name="T40" fmla="*/ 73 w 212"/>
                <a:gd name="T41" fmla="*/ 40 h 92"/>
                <a:gd name="T42" fmla="*/ 72 w 212"/>
                <a:gd name="T43" fmla="*/ 38 h 92"/>
                <a:gd name="T44" fmla="*/ 31 w 212"/>
                <a:gd name="T45" fmla="*/ 32 h 92"/>
                <a:gd name="T46" fmla="*/ 43 w 212"/>
                <a:gd name="T47" fmla="*/ 34 h 92"/>
                <a:gd name="T48" fmla="*/ 39 w 212"/>
                <a:gd name="T49" fmla="*/ 34 h 92"/>
                <a:gd name="T50" fmla="*/ 27 w 212"/>
                <a:gd name="T51" fmla="*/ 32 h 92"/>
                <a:gd name="T52" fmla="*/ 66 w 212"/>
                <a:gd name="T53" fmla="*/ 28 h 92"/>
                <a:gd name="T54" fmla="*/ 87 w 212"/>
                <a:gd name="T55" fmla="*/ 30 h 92"/>
                <a:gd name="T56" fmla="*/ 91 w 212"/>
                <a:gd name="T57" fmla="*/ 38 h 92"/>
                <a:gd name="T58" fmla="*/ 91 w 212"/>
                <a:gd name="T59" fmla="*/ 44 h 92"/>
                <a:gd name="T60" fmla="*/ 83 w 212"/>
                <a:gd name="T61" fmla="*/ 34 h 92"/>
                <a:gd name="T62" fmla="*/ 83 w 212"/>
                <a:gd name="T63" fmla="*/ 28 h 92"/>
                <a:gd name="T64" fmla="*/ 25 w 212"/>
                <a:gd name="T65" fmla="*/ 25 h 92"/>
                <a:gd name="T66" fmla="*/ 33 w 212"/>
                <a:gd name="T67" fmla="*/ 25 h 92"/>
                <a:gd name="T68" fmla="*/ 39 w 212"/>
                <a:gd name="T69" fmla="*/ 30 h 92"/>
                <a:gd name="T70" fmla="*/ 33 w 212"/>
                <a:gd name="T71" fmla="*/ 28 h 92"/>
                <a:gd name="T72" fmla="*/ 31 w 212"/>
                <a:gd name="T73" fmla="*/ 21 h 92"/>
                <a:gd name="T74" fmla="*/ 18 w 212"/>
                <a:gd name="T75" fmla="*/ 23 h 92"/>
                <a:gd name="T76" fmla="*/ 24 w 212"/>
                <a:gd name="T77" fmla="*/ 23 h 92"/>
                <a:gd name="T78" fmla="*/ 18 w 212"/>
                <a:gd name="T79" fmla="*/ 17 h 92"/>
                <a:gd name="T80" fmla="*/ 16 w 212"/>
                <a:gd name="T81" fmla="*/ 15 h 92"/>
                <a:gd name="T82" fmla="*/ 47 w 212"/>
                <a:gd name="T83" fmla="*/ 15 h 92"/>
                <a:gd name="T84" fmla="*/ 52 w 212"/>
                <a:gd name="T85" fmla="*/ 17 h 92"/>
                <a:gd name="T86" fmla="*/ 62 w 212"/>
                <a:gd name="T87" fmla="*/ 23 h 92"/>
                <a:gd name="T88" fmla="*/ 68 w 212"/>
                <a:gd name="T89" fmla="*/ 30 h 92"/>
                <a:gd name="T90" fmla="*/ 56 w 212"/>
                <a:gd name="T91" fmla="*/ 25 h 92"/>
                <a:gd name="T92" fmla="*/ 48 w 212"/>
                <a:gd name="T93" fmla="*/ 19 h 92"/>
                <a:gd name="T94" fmla="*/ 45 w 212"/>
                <a:gd name="T95" fmla="*/ 13 h 92"/>
                <a:gd name="T96" fmla="*/ 45 w 212"/>
                <a:gd name="T97" fmla="*/ 11 h 92"/>
                <a:gd name="T98" fmla="*/ 35 w 212"/>
                <a:gd name="T99" fmla="*/ 13 h 92"/>
                <a:gd name="T100" fmla="*/ 2 w 212"/>
                <a:gd name="T101" fmla="*/ 7 h 92"/>
                <a:gd name="T102" fmla="*/ 8 w 212"/>
                <a:gd name="T103" fmla="*/ 3 h 92"/>
                <a:gd name="T104" fmla="*/ 25 w 212"/>
                <a:gd name="T105" fmla="*/ 7 h 92"/>
                <a:gd name="T106" fmla="*/ 29 w 212"/>
                <a:gd name="T107" fmla="*/ 11 h 92"/>
                <a:gd name="T108" fmla="*/ 22 w 212"/>
                <a:gd name="T109" fmla="*/ 7 h 92"/>
                <a:gd name="T110" fmla="*/ 18 w 212"/>
                <a:gd name="T111"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12" h="92">
                  <a:moveTo>
                    <a:pt x="212" y="92"/>
                  </a:moveTo>
                  <a:lnTo>
                    <a:pt x="212" y="90"/>
                  </a:lnTo>
                  <a:lnTo>
                    <a:pt x="212" y="92"/>
                  </a:lnTo>
                  <a:close/>
                  <a:moveTo>
                    <a:pt x="183" y="80"/>
                  </a:moveTo>
                  <a:lnTo>
                    <a:pt x="181" y="80"/>
                  </a:lnTo>
                  <a:lnTo>
                    <a:pt x="183" y="80"/>
                  </a:lnTo>
                  <a:close/>
                  <a:moveTo>
                    <a:pt x="181" y="80"/>
                  </a:moveTo>
                  <a:lnTo>
                    <a:pt x="183" y="80"/>
                  </a:lnTo>
                  <a:lnTo>
                    <a:pt x="183" y="82"/>
                  </a:lnTo>
                  <a:lnTo>
                    <a:pt x="181" y="82"/>
                  </a:lnTo>
                  <a:lnTo>
                    <a:pt x="179" y="82"/>
                  </a:lnTo>
                  <a:lnTo>
                    <a:pt x="179" y="80"/>
                  </a:lnTo>
                  <a:lnTo>
                    <a:pt x="181" y="80"/>
                  </a:lnTo>
                  <a:close/>
                  <a:moveTo>
                    <a:pt x="72" y="78"/>
                  </a:moveTo>
                  <a:lnTo>
                    <a:pt x="73" y="78"/>
                  </a:lnTo>
                  <a:lnTo>
                    <a:pt x="75" y="80"/>
                  </a:lnTo>
                  <a:lnTo>
                    <a:pt x="77" y="80"/>
                  </a:lnTo>
                  <a:lnTo>
                    <a:pt x="79" y="82"/>
                  </a:lnTo>
                  <a:lnTo>
                    <a:pt x="81" y="82"/>
                  </a:lnTo>
                  <a:lnTo>
                    <a:pt x="79" y="84"/>
                  </a:lnTo>
                  <a:lnTo>
                    <a:pt x="77" y="84"/>
                  </a:lnTo>
                  <a:lnTo>
                    <a:pt x="77" y="82"/>
                  </a:lnTo>
                  <a:lnTo>
                    <a:pt x="75" y="82"/>
                  </a:lnTo>
                  <a:lnTo>
                    <a:pt x="75" y="80"/>
                  </a:lnTo>
                  <a:lnTo>
                    <a:pt x="73" y="80"/>
                  </a:lnTo>
                  <a:lnTo>
                    <a:pt x="72" y="80"/>
                  </a:lnTo>
                  <a:lnTo>
                    <a:pt x="72" y="78"/>
                  </a:lnTo>
                  <a:close/>
                  <a:moveTo>
                    <a:pt x="70" y="74"/>
                  </a:moveTo>
                  <a:lnTo>
                    <a:pt x="68" y="74"/>
                  </a:lnTo>
                  <a:lnTo>
                    <a:pt x="70" y="74"/>
                  </a:lnTo>
                  <a:close/>
                  <a:moveTo>
                    <a:pt x="168" y="65"/>
                  </a:moveTo>
                  <a:lnTo>
                    <a:pt x="169" y="65"/>
                  </a:lnTo>
                  <a:lnTo>
                    <a:pt x="168" y="67"/>
                  </a:lnTo>
                  <a:lnTo>
                    <a:pt x="166" y="67"/>
                  </a:lnTo>
                  <a:lnTo>
                    <a:pt x="164" y="69"/>
                  </a:lnTo>
                  <a:lnTo>
                    <a:pt x="164" y="67"/>
                  </a:lnTo>
                  <a:lnTo>
                    <a:pt x="164" y="65"/>
                  </a:lnTo>
                  <a:lnTo>
                    <a:pt x="164" y="67"/>
                  </a:lnTo>
                  <a:lnTo>
                    <a:pt x="164" y="65"/>
                  </a:lnTo>
                  <a:lnTo>
                    <a:pt x="166" y="65"/>
                  </a:lnTo>
                  <a:lnTo>
                    <a:pt x="168" y="65"/>
                  </a:lnTo>
                  <a:close/>
                  <a:moveTo>
                    <a:pt x="162" y="61"/>
                  </a:moveTo>
                  <a:lnTo>
                    <a:pt x="164" y="61"/>
                  </a:lnTo>
                  <a:lnTo>
                    <a:pt x="162" y="61"/>
                  </a:lnTo>
                  <a:close/>
                  <a:moveTo>
                    <a:pt x="171" y="57"/>
                  </a:moveTo>
                  <a:lnTo>
                    <a:pt x="171" y="59"/>
                  </a:lnTo>
                  <a:lnTo>
                    <a:pt x="169" y="59"/>
                  </a:lnTo>
                  <a:lnTo>
                    <a:pt x="171" y="57"/>
                  </a:lnTo>
                  <a:close/>
                  <a:moveTo>
                    <a:pt x="100" y="59"/>
                  </a:moveTo>
                  <a:lnTo>
                    <a:pt x="98" y="59"/>
                  </a:lnTo>
                  <a:lnTo>
                    <a:pt x="98" y="57"/>
                  </a:lnTo>
                  <a:lnTo>
                    <a:pt x="100" y="57"/>
                  </a:lnTo>
                  <a:lnTo>
                    <a:pt x="100" y="59"/>
                  </a:lnTo>
                  <a:close/>
                  <a:moveTo>
                    <a:pt x="93" y="57"/>
                  </a:moveTo>
                  <a:lnTo>
                    <a:pt x="95" y="57"/>
                  </a:lnTo>
                  <a:lnTo>
                    <a:pt x="96" y="59"/>
                  </a:lnTo>
                  <a:lnTo>
                    <a:pt x="98" y="59"/>
                  </a:lnTo>
                  <a:lnTo>
                    <a:pt x="98" y="61"/>
                  </a:lnTo>
                  <a:lnTo>
                    <a:pt x="100" y="61"/>
                  </a:lnTo>
                  <a:lnTo>
                    <a:pt x="102" y="61"/>
                  </a:lnTo>
                  <a:lnTo>
                    <a:pt x="104" y="61"/>
                  </a:lnTo>
                  <a:lnTo>
                    <a:pt x="106" y="61"/>
                  </a:lnTo>
                  <a:lnTo>
                    <a:pt x="106" y="63"/>
                  </a:lnTo>
                  <a:lnTo>
                    <a:pt x="106" y="65"/>
                  </a:lnTo>
                  <a:lnTo>
                    <a:pt x="108" y="65"/>
                  </a:lnTo>
                  <a:lnTo>
                    <a:pt x="108" y="67"/>
                  </a:lnTo>
                  <a:lnTo>
                    <a:pt x="110" y="67"/>
                  </a:lnTo>
                  <a:lnTo>
                    <a:pt x="108" y="67"/>
                  </a:lnTo>
                  <a:lnTo>
                    <a:pt x="106" y="67"/>
                  </a:lnTo>
                  <a:lnTo>
                    <a:pt x="104" y="67"/>
                  </a:lnTo>
                  <a:lnTo>
                    <a:pt x="102" y="67"/>
                  </a:lnTo>
                  <a:lnTo>
                    <a:pt x="100" y="67"/>
                  </a:lnTo>
                  <a:lnTo>
                    <a:pt x="100" y="65"/>
                  </a:lnTo>
                  <a:lnTo>
                    <a:pt x="100" y="67"/>
                  </a:lnTo>
                  <a:lnTo>
                    <a:pt x="100" y="65"/>
                  </a:lnTo>
                  <a:lnTo>
                    <a:pt x="100" y="67"/>
                  </a:lnTo>
                  <a:lnTo>
                    <a:pt x="100" y="65"/>
                  </a:lnTo>
                  <a:lnTo>
                    <a:pt x="98" y="65"/>
                  </a:lnTo>
                  <a:lnTo>
                    <a:pt x="96" y="65"/>
                  </a:lnTo>
                  <a:lnTo>
                    <a:pt x="96" y="63"/>
                  </a:lnTo>
                  <a:lnTo>
                    <a:pt x="95" y="63"/>
                  </a:lnTo>
                  <a:lnTo>
                    <a:pt x="96" y="63"/>
                  </a:lnTo>
                  <a:lnTo>
                    <a:pt x="96" y="61"/>
                  </a:lnTo>
                  <a:lnTo>
                    <a:pt x="95" y="61"/>
                  </a:lnTo>
                  <a:lnTo>
                    <a:pt x="95" y="59"/>
                  </a:lnTo>
                  <a:lnTo>
                    <a:pt x="93" y="59"/>
                  </a:lnTo>
                  <a:lnTo>
                    <a:pt x="91" y="59"/>
                  </a:lnTo>
                  <a:lnTo>
                    <a:pt x="93" y="59"/>
                  </a:lnTo>
                  <a:lnTo>
                    <a:pt x="91" y="59"/>
                  </a:lnTo>
                  <a:lnTo>
                    <a:pt x="93" y="59"/>
                  </a:lnTo>
                  <a:lnTo>
                    <a:pt x="93" y="57"/>
                  </a:lnTo>
                  <a:close/>
                  <a:moveTo>
                    <a:pt x="102" y="50"/>
                  </a:moveTo>
                  <a:lnTo>
                    <a:pt x="102" y="51"/>
                  </a:lnTo>
                  <a:lnTo>
                    <a:pt x="102" y="50"/>
                  </a:lnTo>
                  <a:close/>
                  <a:moveTo>
                    <a:pt x="95" y="44"/>
                  </a:moveTo>
                  <a:lnTo>
                    <a:pt x="95" y="46"/>
                  </a:lnTo>
                  <a:lnTo>
                    <a:pt x="95" y="48"/>
                  </a:lnTo>
                  <a:lnTo>
                    <a:pt x="96" y="48"/>
                  </a:lnTo>
                  <a:lnTo>
                    <a:pt x="96" y="50"/>
                  </a:lnTo>
                  <a:lnTo>
                    <a:pt x="96" y="51"/>
                  </a:lnTo>
                  <a:lnTo>
                    <a:pt x="96" y="50"/>
                  </a:lnTo>
                  <a:lnTo>
                    <a:pt x="95" y="50"/>
                  </a:lnTo>
                  <a:lnTo>
                    <a:pt x="93" y="50"/>
                  </a:lnTo>
                  <a:lnTo>
                    <a:pt x="93" y="48"/>
                  </a:lnTo>
                  <a:lnTo>
                    <a:pt x="93" y="46"/>
                  </a:lnTo>
                  <a:lnTo>
                    <a:pt x="95" y="46"/>
                  </a:lnTo>
                  <a:lnTo>
                    <a:pt x="93" y="46"/>
                  </a:lnTo>
                  <a:lnTo>
                    <a:pt x="93" y="44"/>
                  </a:lnTo>
                  <a:lnTo>
                    <a:pt x="95" y="44"/>
                  </a:lnTo>
                  <a:close/>
                  <a:moveTo>
                    <a:pt x="70" y="46"/>
                  </a:moveTo>
                  <a:lnTo>
                    <a:pt x="72" y="46"/>
                  </a:lnTo>
                  <a:lnTo>
                    <a:pt x="72" y="44"/>
                  </a:lnTo>
                  <a:lnTo>
                    <a:pt x="73" y="46"/>
                  </a:lnTo>
                  <a:lnTo>
                    <a:pt x="73" y="44"/>
                  </a:lnTo>
                  <a:lnTo>
                    <a:pt x="75" y="44"/>
                  </a:lnTo>
                  <a:lnTo>
                    <a:pt x="75" y="46"/>
                  </a:lnTo>
                  <a:lnTo>
                    <a:pt x="75" y="44"/>
                  </a:lnTo>
                  <a:lnTo>
                    <a:pt x="77" y="44"/>
                  </a:lnTo>
                  <a:lnTo>
                    <a:pt x="77" y="46"/>
                  </a:lnTo>
                  <a:lnTo>
                    <a:pt x="79" y="46"/>
                  </a:lnTo>
                  <a:lnTo>
                    <a:pt x="81" y="48"/>
                  </a:lnTo>
                  <a:lnTo>
                    <a:pt x="81" y="50"/>
                  </a:lnTo>
                  <a:lnTo>
                    <a:pt x="83" y="50"/>
                  </a:lnTo>
                  <a:lnTo>
                    <a:pt x="85" y="50"/>
                  </a:lnTo>
                  <a:lnTo>
                    <a:pt x="85" y="51"/>
                  </a:lnTo>
                  <a:lnTo>
                    <a:pt x="83" y="51"/>
                  </a:lnTo>
                  <a:lnTo>
                    <a:pt x="83" y="53"/>
                  </a:lnTo>
                  <a:lnTo>
                    <a:pt x="81" y="53"/>
                  </a:lnTo>
                  <a:lnTo>
                    <a:pt x="79" y="51"/>
                  </a:lnTo>
                  <a:lnTo>
                    <a:pt x="77" y="51"/>
                  </a:lnTo>
                  <a:lnTo>
                    <a:pt x="75" y="51"/>
                  </a:lnTo>
                  <a:lnTo>
                    <a:pt x="73" y="51"/>
                  </a:lnTo>
                  <a:lnTo>
                    <a:pt x="72" y="51"/>
                  </a:lnTo>
                  <a:lnTo>
                    <a:pt x="70" y="51"/>
                  </a:lnTo>
                  <a:lnTo>
                    <a:pt x="68" y="51"/>
                  </a:lnTo>
                  <a:lnTo>
                    <a:pt x="68" y="50"/>
                  </a:lnTo>
                  <a:lnTo>
                    <a:pt x="66" y="50"/>
                  </a:lnTo>
                  <a:lnTo>
                    <a:pt x="66" y="48"/>
                  </a:lnTo>
                  <a:lnTo>
                    <a:pt x="66" y="46"/>
                  </a:lnTo>
                  <a:lnTo>
                    <a:pt x="66" y="44"/>
                  </a:lnTo>
                  <a:lnTo>
                    <a:pt x="64" y="44"/>
                  </a:lnTo>
                  <a:lnTo>
                    <a:pt x="66" y="44"/>
                  </a:lnTo>
                  <a:lnTo>
                    <a:pt x="66" y="42"/>
                  </a:lnTo>
                  <a:lnTo>
                    <a:pt x="68" y="42"/>
                  </a:lnTo>
                  <a:lnTo>
                    <a:pt x="68" y="44"/>
                  </a:lnTo>
                  <a:lnTo>
                    <a:pt x="70" y="44"/>
                  </a:lnTo>
                  <a:lnTo>
                    <a:pt x="70" y="46"/>
                  </a:lnTo>
                  <a:close/>
                  <a:moveTo>
                    <a:pt x="68" y="40"/>
                  </a:moveTo>
                  <a:lnTo>
                    <a:pt x="70" y="40"/>
                  </a:lnTo>
                  <a:lnTo>
                    <a:pt x="68" y="40"/>
                  </a:lnTo>
                  <a:close/>
                  <a:moveTo>
                    <a:pt x="77" y="40"/>
                  </a:moveTo>
                  <a:lnTo>
                    <a:pt x="75" y="40"/>
                  </a:lnTo>
                  <a:lnTo>
                    <a:pt x="75" y="42"/>
                  </a:lnTo>
                  <a:lnTo>
                    <a:pt x="75" y="40"/>
                  </a:lnTo>
                  <a:lnTo>
                    <a:pt x="75" y="38"/>
                  </a:lnTo>
                  <a:lnTo>
                    <a:pt x="77" y="38"/>
                  </a:lnTo>
                  <a:lnTo>
                    <a:pt x="77" y="40"/>
                  </a:lnTo>
                  <a:close/>
                  <a:moveTo>
                    <a:pt x="58" y="40"/>
                  </a:moveTo>
                  <a:lnTo>
                    <a:pt x="60" y="40"/>
                  </a:lnTo>
                  <a:lnTo>
                    <a:pt x="58" y="40"/>
                  </a:lnTo>
                  <a:lnTo>
                    <a:pt x="58" y="38"/>
                  </a:lnTo>
                  <a:lnTo>
                    <a:pt x="60" y="38"/>
                  </a:lnTo>
                  <a:lnTo>
                    <a:pt x="58" y="38"/>
                  </a:lnTo>
                  <a:lnTo>
                    <a:pt x="58" y="40"/>
                  </a:lnTo>
                  <a:close/>
                  <a:moveTo>
                    <a:pt x="73" y="38"/>
                  </a:moveTo>
                  <a:lnTo>
                    <a:pt x="75" y="38"/>
                  </a:lnTo>
                  <a:lnTo>
                    <a:pt x="75" y="40"/>
                  </a:lnTo>
                  <a:lnTo>
                    <a:pt x="73" y="40"/>
                  </a:lnTo>
                  <a:lnTo>
                    <a:pt x="73" y="38"/>
                  </a:lnTo>
                  <a:close/>
                  <a:moveTo>
                    <a:pt x="58" y="38"/>
                  </a:moveTo>
                  <a:lnTo>
                    <a:pt x="58" y="40"/>
                  </a:lnTo>
                  <a:lnTo>
                    <a:pt x="56" y="40"/>
                  </a:lnTo>
                  <a:lnTo>
                    <a:pt x="56" y="38"/>
                  </a:lnTo>
                  <a:lnTo>
                    <a:pt x="58" y="38"/>
                  </a:lnTo>
                  <a:close/>
                  <a:moveTo>
                    <a:pt x="73" y="38"/>
                  </a:moveTo>
                  <a:lnTo>
                    <a:pt x="72" y="38"/>
                  </a:lnTo>
                  <a:lnTo>
                    <a:pt x="73" y="38"/>
                  </a:lnTo>
                  <a:lnTo>
                    <a:pt x="72" y="38"/>
                  </a:lnTo>
                  <a:lnTo>
                    <a:pt x="72" y="36"/>
                  </a:lnTo>
                  <a:lnTo>
                    <a:pt x="73" y="36"/>
                  </a:lnTo>
                  <a:lnTo>
                    <a:pt x="73" y="38"/>
                  </a:lnTo>
                  <a:close/>
                  <a:moveTo>
                    <a:pt x="33" y="34"/>
                  </a:moveTo>
                  <a:lnTo>
                    <a:pt x="31" y="34"/>
                  </a:lnTo>
                  <a:lnTo>
                    <a:pt x="31" y="32"/>
                  </a:lnTo>
                  <a:lnTo>
                    <a:pt x="31" y="34"/>
                  </a:lnTo>
                  <a:lnTo>
                    <a:pt x="31" y="32"/>
                  </a:lnTo>
                  <a:lnTo>
                    <a:pt x="31" y="34"/>
                  </a:lnTo>
                  <a:lnTo>
                    <a:pt x="31" y="32"/>
                  </a:lnTo>
                  <a:lnTo>
                    <a:pt x="33" y="32"/>
                  </a:lnTo>
                  <a:lnTo>
                    <a:pt x="33" y="34"/>
                  </a:lnTo>
                  <a:close/>
                  <a:moveTo>
                    <a:pt x="43" y="36"/>
                  </a:moveTo>
                  <a:lnTo>
                    <a:pt x="43" y="34"/>
                  </a:lnTo>
                  <a:lnTo>
                    <a:pt x="43" y="32"/>
                  </a:lnTo>
                  <a:lnTo>
                    <a:pt x="43" y="34"/>
                  </a:lnTo>
                  <a:lnTo>
                    <a:pt x="43" y="36"/>
                  </a:lnTo>
                  <a:close/>
                  <a:moveTo>
                    <a:pt x="39" y="30"/>
                  </a:moveTo>
                  <a:lnTo>
                    <a:pt x="41" y="30"/>
                  </a:lnTo>
                  <a:lnTo>
                    <a:pt x="41" y="32"/>
                  </a:lnTo>
                  <a:lnTo>
                    <a:pt x="41" y="34"/>
                  </a:lnTo>
                  <a:lnTo>
                    <a:pt x="39" y="34"/>
                  </a:lnTo>
                  <a:lnTo>
                    <a:pt x="37" y="32"/>
                  </a:lnTo>
                  <a:lnTo>
                    <a:pt x="37" y="30"/>
                  </a:lnTo>
                  <a:lnTo>
                    <a:pt x="39" y="30"/>
                  </a:lnTo>
                  <a:close/>
                  <a:moveTo>
                    <a:pt x="29" y="30"/>
                  </a:moveTo>
                  <a:lnTo>
                    <a:pt x="29" y="32"/>
                  </a:lnTo>
                  <a:lnTo>
                    <a:pt x="29" y="34"/>
                  </a:lnTo>
                  <a:lnTo>
                    <a:pt x="29" y="32"/>
                  </a:lnTo>
                  <a:lnTo>
                    <a:pt x="27" y="32"/>
                  </a:lnTo>
                  <a:lnTo>
                    <a:pt x="27" y="30"/>
                  </a:lnTo>
                  <a:lnTo>
                    <a:pt x="27" y="28"/>
                  </a:lnTo>
                  <a:lnTo>
                    <a:pt x="29" y="28"/>
                  </a:lnTo>
                  <a:lnTo>
                    <a:pt x="29" y="30"/>
                  </a:lnTo>
                  <a:close/>
                  <a:moveTo>
                    <a:pt x="66" y="30"/>
                  </a:moveTo>
                  <a:lnTo>
                    <a:pt x="64" y="30"/>
                  </a:lnTo>
                  <a:lnTo>
                    <a:pt x="64" y="28"/>
                  </a:lnTo>
                  <a:lnTo>
                    <a:pt x="66" y="28"/>
                  </a:lnTo>
                  <a:lnTo>
                    <a:pt x="66" y="30"/>
                  </a:lnTo>
                  <a:close/>
                  <a:moveTo>
                    <a:pt x="116" y="28"/>
                  </a:moveTo>
                  <a:lnTo>
                    <a:pt x="114" y="28"/>
                  </a:lnTo>
                  <a:lnTo>
                    <a:pt x="116" y="28"/>
                  </a:lnTo>
                  <a:close/>
                  <a:moveTo>
                    <a:pt x="83" y="28"/>
                  </a:moveTo>
                  <a:lnTo>
                    <a:pt x="85" y="28"/>
                  </a:lnTo>
                  <a:lnTo>
                    <a:pt x="85" y="30"/>
                  </a:lnTo>
                  <a:lnTo>
                    <a:pt x="87" y="30"/>
                  </a:lnTo>
                  <a:lnTo>
                    <a:pt x="87" y="32"/>
                  </a:lnTo>
                  <a:lnTo>
                    <a:pt x="87" y="34"/>
                  </a:lnTo>
                  <a:lnTo>
                    <a:pt x="87" y="36"/>
                  </a:lnTo>
                  <a:lnTo>
                    <a:pt x="89" y="36"/>
                  </a:lnTo>
                  <a:lnTo>
                    <a:pt x="89" y="38"/>
                  </a:lnTo>
                  <a:lnTo>
                    <a:pt x="91" y="38"/>
                  </a:lnTo>
                  <a:lnTo>
                    <a:pt x="89" y="38"/>
                  </a:lnTo>
                  <a:lnTo>
                    <a:pt x="91" y="38"/>
                  </a:lnTo>
                  <a:lnTo>
                    <a:pt x="91" y="40"/>
                  </a:lnTo>
                  <a:lnTo>
                    <a:pt x="91" y="42"/>
                  </a:lnTo>
                  <a:lnTo>
                    <a:pt x="91" y="44"/>
                  </a:lnTo>
                  <a:lnTo>
                    <a:pt x="93" y="44"/>
                  </a:lnTo>
                  <a:lnTo>
                    <a:pt x="93" y="46"/>
                  </a:lnTo>
                  <a:lnTo>
                    <a:pt x="93" y="48"/>
                  </a:lnTo>
                  <a:lnTo>
                    <a:pt x="91" y="46"/>
                  </a:lnTo>
                  <a:lnTo>
                    <a:pt x="91" y="44"/>
                  </a:lnTo>
                  <a:lnTo>
                    <a:pt x="89" y="44"/>
                  </a:lnTo>
                  <a:lnTo>
                    <a:pt x="87" y="44"/>
                  </a:lnTo>
                  <a:lnTo>
                    <a:pt x="89" y="42"/>
                  </a:lnTo>
                  <a:lnTo>
                    <a:pt x="87" y="42"/>
                  </a:lnTo>
                  <a:lnTo>
                    <a:pt x="85" y="40"/>
                  </a:lnTo>
                  <a:lnTo>
                    <a:pt x="83" y="38"/>
                  </a:lnTo>
                  <a:lnTo>
                    <a:pt x="83" y="36"/>
                  </a:lnTo>
                  <a:lnTo>
                    <a:pt x="83" y="34"/>
                  </a:lnTo>
                  <a:lnTo>
                    <a:pt x="83" y="32"/>
                  </a:lnTo>
                  <a:lnTo>
                    <a:pt x="81" y="32"/>
                  </a:lnTo>
                  <a:lnTo>
                    <a:pt x="83" y="30"/>
                  </a:lnTo>
                  <a:lnTo>
                    <a:pt x="81" y="28"/>
                  </a:lnTo>
                  <a:lnTo>
                    <a:pt x="81" y="26"/>
                  </a:lnTo>
                  <a:lnTo>
                    <a:pt x="83" y="28"/>
                  </a:lnTo>
                  <a:lnTo>
                    <a:pt x="83" y="26"/>
                  </a:lnTo>
                  <a:lnTo>
                    <a:pt x="83" y="28"/>
                  </a:lnTo>
                  <a:close/>
                  <a:moveTo>
                    <a:pt x="25" y="26"/>
                  </a:moveTo>
                  <a:lnTo>
                    <a:pt x="24" y="26"/>
                  </a:lnTo>
                  <a:lnTo>
                    <a:pt x="24" y="25"/>
                  </a:lnTo>
                  <a:lnTo>
                    <a:pt x="25" y="25"/>
                  </a:lnTo>
                  <a:lnTo>
                    <a:pt x="24" y="25"/>
                  </a:lnTo>
                  <a:lnTo>
                    <a:pt x="25" y="25"/>
                  </a:lnTo>
                  <a:lnTo>
                    <a:pt x="25" y="26"/>
                  </a:lnTo>
                  <a:close/>
                  <a:moveTo>
                    <a:pt x="25" y="25"/>
                  </a:moveTo>
                  <a:lnTo>
                    <a:pt x="27" y="25"/>
                  </a:lnTo>
                  <a:lnTo>
                    <a:pt x="27" y="26"/>
                  </a:lnTo>
                  <a:lnTo>
                    <a:pt x="25" y="26"/>
                  </a:lnTo>
                  <a:lnTo>
                    <a:pt x="25" y="25"/>
                  </a:lnTo>
                  <a:close/>
                  <a:moveTo>
                    <a:pt x="20" y="23"/>
                  </a:moveTo>
                  <a:lnTo>
                    <a:pt x="22" y="23"/>
                  </a:lnTo>
                  <a:lnTo>
                    <a:pt x="20" y="23"/>
                  </a:lnTo>
                  <a:close/>
                  <a:moveTo>
                    <a:pt x="33" y="25"/>
                  </a:moveTo>
                  <a:lnTo>
                    <a:pt x="33" y="26"/>
                  </a:lnTo>
                  <a:lnTo>
                    <a:pt x="35" y="26"/>
                  </a:lnTo>
                  <a:lnTo>
                    <a:pt x="35" y="25"/>
                  </a:lnTo>
                  <a:lnTo>
                    <a:pt x="35" y="26"/>
                  </a:lnTo>
                  <a:lnTo>
                    <a:pt x="37" y="26"/>
                  </a:lnTo>
                  <a:lnTo>
                    <a:pt x="37" y="28"/>
                  </a:lnTo>
                  <a:lnTo>
                    <a:pt x="37" y="30"/>
                  </a:lnTo>
                  <a:lnTo>
                    <a:pt x="39" y="30"/>
                  </a:lnTo>
                  <a:lnTo>
                    <a:pt x="37" y="30"/>
                  </a:lnTo>
                  <a:lnTo>
                    <a:pt x="37" y="32"/>
                  </a:lnTo>
                  <a:lnTo>
                    <a:pt x="37" y="30"/>
                  </a:lnTo>
                  <a:lnTo>
                    <a:pt x="35" y="30"/>
                  </a:lnTo>
                  <a:lnTo>
                    <a:pt x="33" y="30"/>
                  </a:lnTo>
                  <a:lnTo>
                    <a:pt x="33" y="28"/>
                  </a:lnTo>
                  <a:lnTo>
                    <a:pt x="33" y="26"/>
                  </a:lnTo>
                  <a:lnTo>
                    <a:pt x="33" y="28"/>
                  </a:lnTo>
                  <a:lnTo>
                    <a:pt x="33" y="26"/>
                  </a:lnTo>
                  <a:lnTo>
                    <a:pt x="31" y="26"/>
                  </a:lnTo>
                  <a:lnTo>
                    <a:pt x="29" y="26"/>
                  </a:lnTo>
                  <a:lnTo>
                    <a:pt x="27" y="26"/>
                  </a:lnTo>
                  <a:lnTo>
                    <a:pt x="27" y="25"/>
                  </a:lnTo>
                  <a:lnTo>
                    <a:pt x="29" y="25"/>
                  </a:lnTo>
                  <a:lnTo>
                    <a:pt x="29" y="23"/>
                  </a:lnTo>
                  <a:lnTo>
                    <a:pt x="31" y="21"/>
                  </a:lnTo>
                  <a:lnTo>
                    <a:pt x="33" y="23"/>
                  </a:lnTo>
                  <a:lnTo>
                    <a:pt x="33" y="25"/>
                  </a:lnTo>
                  <a:close/>
                  <a:moveTo>
                    <a:pt x="18" y="25"/>
                  </a:moveTo>
                  <a:lnTo>
                    <a:pt x="16" y="25"/>
                  </a:lnTo>
                  <a:lnTo>
                    <a:pt x="16" y="23"/>
                  </a:lnTo>
                  <a:lnTo>
                    <a:pt x="16" y="21"/>
                  </a:lnTo>
                  <a:lnTo>
                    <a:pt x="18" y="21"/>
                  </a:lnTo>
                  <a:lnTo>
                    <a:pt x="18" y="23"/>
                  </a:lnTo>
                  <a:lnTo>
                    <a:pt x="18" y="25"/>
                  </a:lnTo>
                  <a:close/>
                  <a:moveTo>
                    <a:pt x="81" y="21"/>
                  </a:moveTo>
                  <a:lnTo>
                    <a:pt x="81" y="19"/>
                  </a:lnTo>
                  <a:lnTo>
                    <a:pt x="81" y="21"/>
                  </a:lnTo>
                  <a:close/>
                  <a:moveTo>
                    <a:pt x="27" y="23"/>
                  </a:moveTo>
                  <a:lnTo>
                    <a:pt x="25" y="25"/>
                  </a:lnTo>
                  <a:lnTo>
                    <a:pt x="24" y="25"/>
                  </a:lnTo>
                  <a:lnTo>
                    <a:pt x="24" y="23"/>
                  </a:lnTo>
                  <a:lnTo>
                    <a:pt x="24" y="21"/>
                  </a:lnTo>
                  <a:lnTo>
                    <a:pt x="24" y="19"/>
                  </a:lnTo>
                  <a:lnTo>
                    <a:pt x="25" y="19"/>
                  </a:lnTo>
                  <a:lnTo>
                    <a:pt x="25" y="21"/>
                  </a:lnTo>
                  <a:lnTo>
                    <a:pt x="27" y="21"/>
                  </a:lnTo>
                  <a:lnTo>
                    <a:pt x="27" y="23"/>
                  </a:lnTo>
                  <a:close/>
                  <a:moveTo>
                    <a:pt x="18" y="15"/>
                  </a:moveTo>
                  <a:lnTo>
                    <a:pt x="18" y="17"/>
                  </a:lnTo>
                  <a:lnTo>
                    <a:pt x="20" y="17"/>
                  </a:lnTo>
                  <a:lnTo>
                    <a:pt x="20" y="19"/>
                  </a:lnTo>
                  <a:lnTo>
                    <a:pt x="20" y="21"/>
                  </a:lnTo>
                  <a:lnTo>
                    <a:pt x="18" y="21"/>
                  </a:lnTo>
                  <a:lnTo>
                    <a:pt x="18" y="19"/>
                  </a:lnTo>
                  <a:lnTo>
                    <a:pt x="16" y="19"/>
                  </a:lnTo>
                  <a:lnTo>
                    <a:pt x="16" y="17"/>
                  </a:lnTo>
                  <a:lnTo>
                    <a:pt x="16" y="15"/>
                  </a:lnTo>
                  <a:lnTo>
                    <a:pt x="18" y="15"/>
                  </a:lnTo>
                  <a:close/>
                  <a:moveTo>
                    <a:pt x="47" y="15"/>
                  </a:moveTo>
                  <a:lnTo>
                    <a:pt x="48" y="15"/>
                  </a:lnTo>
                  <a:lnTo>
                    <a:pt x="48" y="17"/>
                  </a:lnTo>
                  <a:lnTo>
                    <a:pt x="47" y="17"/>
                  </a:lnTo>
                  <a:lnTo>
                    <a:pt x="47" y="15"/>
                  </a:lnTo>
                  <a:lnTo>
                    <a:pt x="47" y="17"/>
                  </a:lnTo>
                  <a:lnTo>
                    <a:pt x="47" y="15"/>
                  </a:lnTo>
                  <a:lnTo>
                    <a:pt x="47" y="17"/>
                  </a:lnTo>
                  <a:lnTo>
                    <a:pt x="45" y="17"/>
                  </a:lnTo>
                  <a:lnTo>
                    <a:pt x="45" y="15"/>
                  </a:lnTo>
                  <a:lnTo>
                    <a:pt x="47" y="15"/>
                  </a:lnTo>
                  <a:close/>
                  <a:moveTo>
                    <a:pt x="48" y="15"/>
                  </a:moveTo>
                  <a:lnTo>
                    <a:pt x="50" y="15"/>
                  </a:lnTo>
                  <a:lnTo>
                    <a:pt x="52" y="15"/>
                  </a:lnTo>
                  <a:lnTo>
                    <a:pt x="52" y="17"/>
                  </a:lnTo>
                  <a:lnTo>
                    <a:pt x="54" y="17"/>
                  </a:lnTo>
                  <a:lnTo>
                    <a:pt x="54" y="19"/>
                  </a:lnTo>
                  <a:lnTo>
                    <a:pt x="56" y="19"/>
                  </a:lnTo>
                  <a:lnTo>
                    <a:pt x="56" y="21"/>
                  </a:lnTo>
                  <a:lnTo>
                    <a:pt x="58" y="21"/>
                  </a:lnTo>
                  <a:lnTo>
                    <a:pt x="60" y="21"/>
                  </a:lnTo>
                  <a:lnTo>
                    <a:pt x="62" y="21"/>
                  </a:lnTo>
                  <a:lnTo>
                    <a:pt x="62" y="23"/>
                  </a:lnTo>
                  <a:lnTo>
                    <a:pt x="64" y="23"/>
                  </a:lnTo>
                  <a:lnTo>
                    <a:pt x="64" y="25"/>
                  </a:lnTo>
                  <a:lnTo>
                    <a:pt x="66" y="25"/>
                  </a:lnTo>
                  <a:lnTo>
                    <a:pt x="70" y="26"/>
                  </a:lnTo>
                  <a:lnTo>
                    <a:pt x="68" y="28"/>
                  </a:lnTo>
                  <a:lnTo>
                    <a:pt x="70" y="28"/>
                  </a:lnTo>
                  <a:lnTo>
                    <a:pt x="70" y="30"/>
                  </a:lnTo>
                  <a:lnTo>
                    <a:pt x="68" y="30"/>
                  </a:lnTo>
                  <a:lnTo>
                    <a:pt x="68" y="28"/>
                  </a:lnTo>
                  <a:lnTo>
                    <a:pt x="66" y="28"/>
                  </a:lnTo>
                  <a:lnTo>
                    <a:pt x="64" y="26"/>
                  </a:lnTo>
                  <a:lnTo>
                    <a:pt x="62" y="26"/>
                  </a:lnTo>
                  <a:lnTo>
                    <a:pt x="60" y="26"/>
                  </a:lnTo>
                  <a:lnTo>
                    <a:pt x="60" y="25"/>
                  </a:lnTo>
                  <a:lnTo>
                    <a:pt x="58" y="25"/>
                  </a:lnTo>
                  <a:lnTo>
                    <a:pt x="56" y="25"/>
                  </a:lnTo>
                  <a:lnTo>
                    <a:pt x="56" y="23"/>
                  </a:lnTo>
                  <a:lnTo>
                    <a:pt x="54" y="23"/>
                  </a:lnTo>
                  <a:lnTo>
                    <a:pt x="52" y="21"/>
                  </a:lnTo>
                  <a:lnTo>
                    <a:pt x="52" y="19"/>
                  </a:lnTo>
                  <a:lnTo>
                    <a:pt x="50" y="19"/>
                  </a:lnTo>
                  <a:lnTo>
                    <a:pt x="50" y="21"/>
                  </a:lnTo>
                  <a:lnTo>
                    <a:pt x="50" y="19"/>
                  </a:lnTo>
                  <a:lnTo>
                    <a:pt x="48" y="19"/>
                  </a:lnTo>
                  <a:lnTo>
                    <a:pt x="48" y="17"/>
                  </a:lnTo>
                  <a:lnTo>
                    <a:pt x="47" y="15"/>
                  </a:lnTo>
                  <a:lnTo>
                    <a:pt x="48" y="15"/>
                  </a:lnTo>
                  <a:close/>
                  <a:moveTo>
                    <a:pt x="45" y="13"/>
                  </a:moveTo>
                  <a:lnTo>
                    <a:pt x="47" y="13"/>
                  </a:lnTo>
                  <a:lnTo>
                    <a:pt x="47" y="15"/>
                  </a:lnTo>
                  <a:lnTo>
                    <a:pt x="45" y="15"/>
                  </a:lnTo>
                  <a:lnTo>
                    <a:pt x="45" y="13"/>
                  </a:lnTo>
                  <a:lnTo>
                    <a:pt x="43" y="13"/>
                  </a:lnTo>
                  <a:lnTo>
                    <a:pt x="45" y="13"/>
                  </a:lnTo>
                  <a:close/>
                  <a:moveTo>
                    <a:pt x="31" y="11"/>
                  </a:moveTo>
                  <a:lnTo>
                    <a:pt x="33" y="11"/>
                  </a:lnTo>
                  <a:lnTo>
                    <a:pt x="33" y="13"/>
                  </a:lnTo>
                  <a:lnTo>
                    <a:pt x="31" y="13"/>
                  </a:lnTo>
                  <a:lnTo>
                    <a:pt x="31" y="11"/>
                  </a:lnTo>
                  <a:close/>
                  <a:moveTo>
                    <a:pt x="45" y="11"/>
                  </a:moveTo>
                  <a:lnTo>
                    <a:pt x="45" y="13"/>
                  </a:lnTo>
                  <a:lnTo>
                    <a:pt x="43" y="13"/>
                  </a:lnTo>
                  <a:lnTo>
                    <a:pt x="43" y="11"/>
                  </a:lnTo>
                  <a:lnTo>
                    <a:pt x="45" y="11"/>
                  </a:lnTo>
                  <a:close/>
                  <a:moveTo>
                    <a:pt x="37" y="13"/>
                  </a:moveTo>
                  <a:lnTo>
                    <a:pt x="35" y="13"/>
                  </a:lnTo>
                  <a:lnTo>
                    <a:pt x="35" y="11"/>
                  </a:lnTo>
                  <a:lnTo>
                    <a:pt x="35" y="13"/>
                  </a:lnTo>
                  <a:lnTo>
                    <a:pt x="37" y="13"/>
                  </a:lnTo>
                  <a:close/>
                  <a:moveTo>
                    <a:pt x="0" y="11"/>
                  </a:moveTo>
                  <a:lnTo>
                    <a:pt x="2" y="11"/>
                  </a:lnTo>
                  <a:lnTo>
                    <a:pt x="0" y="11"/>
                  </a:lnTo>
                  <a:close/>
                  <a:moveTo>
                    <a:pt x="4" y="5"/>
                  </a:moveTo>
                  <a:lnTo>
                    <a:pt x="6" y="7"/>
                  </a:lnTo>
                  <a:lnTo>
                    <a:pt x="4" y="7"/>
                  </a:lnTo>
                  <a:lnTo>
                    <a:pt x="2" y="7"/>
                  </a:lnTo>
                  <a:lnTo>
                    <a:pt x="2" y="5"/>
                  </a:lnTo>
                  <a:lnTo>
                    <a:pt x="4" y="5"/>
                  </a:lnTo>
                  <a:close/>
                  <a:moveTo>
                    <a:pt x="10" y="3"/>
                  </a:moveTo>
                  <a:lnTo>
                    <a:pt x="10" y="5"/>
                  </a:lnTo>
                  <a:lnTo>
                    <a:pt x="8" y="5"/>
                  </a:lnTo>
                  <a:lnTo>
                    <a:pt x="8" y="3"/>
                  </a:lnTo>
                  <a:lnTo>
                    <a:pt x="10" y="3"/>
                  </a:lnTo>
                  <a:lnTo>
                    <a:pt x="8" y="3"/>
                  </a:lnTo>
                  <a:lnTo>
                    <a:pt x="10" y="3"/>
                  </a:lnTo>
                  <a:close/>
                  <a:moveTo>
                    <a:pt x="18" y="0"/>
                  </a:moveTo>
                  <a:lnTo>
                    <a:pt x="20" y="2"/>
                  </a:lnTo>
                  <a:lnTo>
                    <a:pt x="22" y="2"/>
                  </a:lnTo>
                  <a:lnTo>
                    <a:pt x="22" y="3"/>
                  </a:lnTo>
                  <a:lnTo>
                    <a:pt x="24" y="3"/>
                  </a:lnTo>
                  <a:lnTo>
                    <a:pt x="25" y="5"/>
                  </a:lnTo>
                  <a:lnTo>
                    <a:pt x="25" y="7"/>
                  </a:lnTo>
                  <a:lnTo>
                    <a:pt x="25" y="9"/>
                  </a:lnTo>
                  <a:lnTo>
                    <a:pt x="27" y="9"/>
                  </a:lnTo>
                  <a:lnTo>
                    <a:pt x="29" y="9"/>
                  </a:lnTo>
                  <a:lnTo>
                    <a:pt x="29" y="11"/>
                  </a:lnTo>
                  <a:lnTo>
                    <a:pt x="31" y="11"/>
                  </a:lnTo>
                  <a:lnTo>
                    <a:pt x="31" y="13"/>
                  </a:lnTo>
                  <a:lnTo>
                    <a:pt x="29" y="13"/>
                  </a:lnTo>
                  <a:lnTo>
                    <a:pt x="29" y="11"/>
                  </a:lnTo>
                  <a:lnTo>
                    <a:pt x="27" y="11"/>
                  </a:lnTo>
                  <a:lnTo>
                    <a:pt x="25" y="11"/>
                  </a:lnTo>
                  <a:lnTo>
                    <a:pt x="25" y="9"/>
                  </a:lnTo>
                  <a:lnTo>
                    <a:pt x="24" y="9"/>
                  </a:lnTo>
                  <a:lnTo>
                    <a:pt x="24" y="11"/>
                  </a:lnTo>
                  <a:lnTo>
                    <a:pt x="24" y="9"/>
                  </a:lnTo>
                  <a:lnTo>
                    <a:pt x="22" y="9"/>
                  </a:lnTo>
                  <a:lnTo>
                    <a:pt x="22" y="7"/>
                  </a:lnTo>
                  <a:lnTo>
                    <a:pt x="20" y="7"/>
                  </a:lnTo>
                  <a:lnTo>
                    <a:pt x="20" y="5"/>
                  </a:lnTo>
                  <a:lnTo>
                    <a:pt x="18" y="3"/>
                  </a:lnTo>
                  <a:lnTo>
                    <a:pt x="16" y="2"/>
                  </a:lnTo>
                  <a:lnTo>
                    <a:pt x="14" y="2"/>
                  </a:lnTo>
                  <a:lnTo>
                    <a:pt x="14" y="0"/>
                  </a:lnTo>
                  <a:lnTo>
                    <a:pt x="16" y="0"/>
                  </a:lnTo>
                  <a:lnTo>
                    <a:pt x="1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0" name="Freeform 210"/>
            <p:cNvSpPr>
              <a:spLocks noEditPoints="1"/>
            </p:cNvSpPr>
            <p:nvPr/>
          </p:nvSpPr>
          <p:spPr bwMode="auto">
            <a:xfrm>
              <a:off x="4694238" y="4579938"/>
              <a:ext cx="76200" cy="79375"/>
            </a:xfrm>
            <a:custGeom>
              <a:avLst/>
              <a:gdLst>
                <a:gd name="T0" fmla="*/ 12 w 48"/>
                <a:gd name="T1" fmla="*/ 40 h 50"/>
                <a:gd name="T2" fmla="*/ 10 w 48"/>
                <a:gd name="T3" fmla="*/ 40 h 50"/>
                <a:gd name="T4" fmla="*/ 6 w 48"/>
                <a:gd name="T5" fmla="*/ 38 h 50"/>
                <a:gd name="T6" fmla="*/ 12 w 48"/>
                <a:gd name="T7" fmla="*/ 38 h 50"/>
                <a:gd name="T8" fmla="*/ 35 w 48"/>
                <a:gd name="T9" fmla="*/ 2 h 50"/>
                <a:gd name="T10" fmla="*/ 37 w 48"/>
                <a:gd name="T11" fmla="*/ 5 h 50"/>
                <a:gd name="T12" fmla="*/ 39 w 48"/>
                <a:gd name="T13" fmla="*/ 9 h 50"/>
                <a:gd name="T14" fmla="*/ 41 w 48"/>
                <a:gd name="T15" fmla="*/ 13 h 50"/>
                <a:gd name="T16" fmla="*/ 43 w 48"/>
                <a:gd name="T17" fmla="*/ 17 h 50"/>
                <a:gd name="T18" fmla="*/ 45 w 48"/>
                <a:gd name="T19" fmla="*/ 21 h 50"/>
                <a:gd name="T20" fmla="*/ 41 w 48"/>
                <a:gd name="T21" fmla="*/ 25 h 50"/>
                <a:gd name="T22" fmla="*/ 45 w 48"/>
                <a:gd name="T23" fmla="*/ 27 h 50"/>
                <a:gd name="T24" fmla="*/ 46 w 48"/>
                <a:gd name="T25" fmla="*/ 23 h 50"/>
                <a:gd name="T26" fmla="*/ 46 w 48"/>
                <a:gd name="T27" fmla="*/ 27 h 50"/>
                <a:gd name="T28" fmla="*/ 43 w 48"/>
                <a:gd name="T29" fmla="*/ 30 h 50"/>
                <a:gd name="T30" fmla="*/ 39 w 48"/>
                <a:gd name="T31" fmla="*/ 38 h 50"/>
                <a:gd name="T32" fmla="*/ 35 w 48"/>
                <a:gd name="T33" fmla="*/ 42 h 50"/>
                <a:gd name="T34" fmla="*/ 31 w 48"/>
                <a:gd name="T35" fmla="*/ 44 h 50"/>
                <a:gd name="T36" fmla="*/ 29 w 48"/>
                <a:gd name="T37" fmla="*/ 48 h 50"/>
                <a:gd name="T38" fmla="*/ 27 w 48"/>
                <a:gd name="T39" fmla="*/ 48 h 50"/>
                <a:gd name="T40" fmla="*/ 23 w 48"/>
                <a:gd name="T41" fmla="*/ 46 h 50"/>
                <a:gd name="T42" fmla="*/ 12 w 48"/>
                <a:gd name="T43" fmla="*/ 42 h 50"/>
                <a:gd name="T44" fmla="*/ 14 w 48"/>
                <a:gd name="T45" fmla="*/ 42 h 50"/>
                <a:gd name="T46" fmla="*/ 14 w 48"/>
                <a:gd name="T47" fmla="*/ 40 h 50"/>
                <a:gd name="T48" fmla="*/ 18 w 48"/>
                <a:gd name="T49" fmla="*/ 38 h 50"/>
                <a:gd name="T50" fmla="*/ 12 w 48"/>
                <a:gd name="T51" fmla="*/ 38 h 50"/>
                <a:gd name="T52" fmla="*/ 12 w 48"/>
                <a:gd name="T53" fmla="*/ 36 h 50"/>
                <a:gd name="T54" fmla="*/ 14 w 48"/>
                <a:gd name="T55" fmla="*/ 36 h 50"/>
                <a:gd name="T56" fmla="*/ 12 w 48"/>
                <a:gd name="T57" fmla="*/ 34 h 50"/>
                <a:gd name="T58" fmla="*/ 8 w 48"/>
                <a:gd name="T59" fmla="*/ 36 h 50"/>
                <a:gd name="T60" fmla="*/ 6 w 48"/>
                <a:gd name="T61" fmla="*/ 32 h 50"/>
                <a:gd name="T62" fmla="*/ 8 w 48"/>
                <a:gd name="T63" fmla="*/ 32 h 50"/>
                <a:gd name="T64" fmla="*/ 6 w 48"/>
                <a:gd name="T65" fmla="*/ 28 h 50"/>
                <a:gd name="T66" fmla="*/ 4 w 48"/>
                <a:gd name="T67" fmla="*/ 28 h 50"/>
                <a:gd name="T68" fmla="*/ 0 w 48"/>
                <a:gd name="T69" fmla="*/ 27 h 50"/>
                <a:gd name="T70" fmla="*/ 2 w 48"/>
                <a:gd name="T71" fmla="*/ 23 h 50"/>
                <a:gd name="T72" fmla="*/ 2 w 48"/>
                <a:gd name="T73" fmla="*/ 25 h 50"/>
                <a:gd name="T74" fmla="*/ 6 w 48"/>
                <a:gd name="T75" fmla="*/ 23 h 50"/>
                <a:gd name="T76" fmla="*/ 4 w 48"/>
                <a:gd name="T77" fmla="*/ 21 h 50"/>
                <a:gd name="T78" fmla="*/ 2 w 48"/>
                <a:gd name="T79" fmla="*/ 21 h 50"/>
                <a:gd name="T80" fmla="*/ 2 w 48"/>
                <a:gd name="T81" fmla="*/ 23 h 50"/>
                <a:gd name="T82" fmla="*/ 0 w 48"/>
                <a:gd name="T83" fmla="*/ 19 h 50"/>
                <a:gd name="T84" fmla="*/ 4 w 48"/>
                <a:gd name="T85" fmla="*/ 17 h 50"/>
                <a:gd name="T86" fmla="*/ 0 w 48"/>
                <a:gd name="T87" fmla="*/ 15 h 50"/>
                <a:gd name="T88" fmla="*/ 0 w 48"/>
                <a:gd name="T89" fmla="*/ 17 h 50"/>
                <a:gd name="T90" fmla="*/ 2 w 48"/>
                <a:gd name="T91" fmla="*/ 15 h 50"/>
                <a:gd name="T92" fmla="*/ 6 w 48"/>
                <a:gd name="T93" fmla="*/ 11 h 50"/>
                <a:gd name="T94" fmla="*/ 10 w 48"/>
                <a:gd name="T95" fmla="*/ 9 h 50"/>
                <a:gd name="T96" fmla="*/ 12 w 48"/>
                <a:gd name="T97" fmla="*/ 4 h 50"/>
                <a:gd name="T98" fmla="*/ 16 w 48"/>
                <a:gd name="T99" fmla="*/ 0 h 50"/>
                <a:gd name="T100" fmla="*/ 29 w 48"/>
                <a:gd name="T101" fmla="*/ 0 h 50"/>
                <a:gd name="T102" fmla="*/ 33 w 48"/>
                <a:gd name="T103"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8" h="50">
                  <a:moveTo>
                    <a:pt x="10" y="38"/>
                  </a:moveTo>
                  <a:lnTo>
                    <a:pt x="12" y="38"/>
                  </a:lnTo>
                  <a:lnTo>
                    <a:pt x="12" y="40"/>
                  </a:lnTo>
                  <a:lnTo>
                    <a:pt x="12" y="42"/>
                  </a:lnTo>
                  <a:lnTo>
                    <a:pt x="12" y="40"/>
                  </a:lnTo>
                  <a:lnTo>
                    <a:pt x="10" y="40"/>
                  </a:lnTo>
                  <a:lnTo>
                    <a:pt x="8" y="40"/>
                  </a:lnTo>
                  <a:lnTo>
                    <a:pt x="8" y="38"/>
                  </a:lnTo>
                  <a:lnTo>
                    <a:pt x="6" y="38"/>
                  </a:lnTo>
                  <a:lnTo>
                    <a:pt x="8" y="38"/>
                  </a:lnTo>
                  <a:lnTo>
                    <a:pt x="10" y="38"/>
                  </a:lnTo>
                  <a:lnTo>
                    <a:pt x="12" y="38"/>
                  </a:lnTo>
                  <a:lnTo>
                    <a:pt x="10" y="38"/>
                  </a:lnTo>
                  <a:close/>
                  <a:moveTo>
                    <a:pt x="33" y="2"/>
                  </a:moveTo>
                  <a:lnTo>
                    <a:pt x="35" y="2"/>
                  </a:lnTo>
                  <a:lnTo>
                    <a:pt x="35" y="4"/>
                  </a:lnTo>
                  <a:lnTo>
                    <a:pt x="37" y="4"/>
                  </a:lnTo>
                  <a:lnTo>
                    <a:pt x="37" y="5"/>
                  </a:lnTo>
                  <a:lnTo>
                    <a:pt x="39" y="5"/>
                  </a:lnTo>
                  <a:lnTo>
                    <a:pt x="39" y="7"/>
                  </a:lnTo>
                  <a:lnTo>
                    <a:pt x="39" y="9"/>
                  </a:lnTo>
                  <a:lnTo>
                    <a:pt x="41" y="9"/>
                  </a:lnTo>
                  <a:lnTo>
                    <a:pt x="41" y="11"/>
                  </a:lnTo>
                  <a:lnTo>
                    <a:pt x="41" y="13"/>
                  </a:lnTo>
                  <a:lnTo>
                    <a:pt x="41" y="15"/>
                  </a:lnTo>
                  <a:lnTo>
                    <a:pt x="43" y="15"/>
                  </a:lnTo>
                  <a:lnTo>
                    <a:pt x="43" y="17"/>
                  </a:lnTo>
                  <a:lnTo>
                    <a:pt x="43" y="19"/>
                  </a:lnTo>
                  <a:lnTo>
                    <a:pt x="45" y="19"/>
                  </a:lnTo>
                  <a:lnTo>
                    <a:pt x="45" y="21"/>
                  </a:lnTo>
                  <a:lnTo>
                    <a:pt x="43" y="21"/>
                  </a:lnTo>
                  <a:lnTo>
                    <a:pt x="43" y="23"/>
                  </a:lnTo>
                  <a:lnTo>
                    <a:pt x="41" y="25"/>
                  </a:lnTo>
                  <a:lnTo>
                    <a:pt x="41" y="27"/>
                  </a:lnTo>
                  <a:lnTo>
                    <a:pt x="43" y="27"/>
                  </a:lnTo>
                  <a:lnTo>
                    <a:pt x="45" y="27"/>
                  </a:lnTo>
                  <a:lnTo>
                    <a:pt x="45" y="25"/>
                  </a:lnTo>
                  <a:lnTo>
                    <a:pt x="46" y="25"/>
                  </a:lnTo>
                  <a:lnTo>
                    <a:pt x="46" y="23"/>
                  </a:lnTo>
                  <a:lnTo>
                    <a:pt x="48" y="23"/>
                  </a:lnTo>
                  <a:lnTo>
                    <a:pt x="48" y="25"/>
                  </a:lnTo>
                  <a:lnTo>
                    <a:pt x="46" y="27"/>
                  </a:lnTo>
                  <a:lnTo>
                    <a:pt x="46" y="28"/>
                  </a:lnTo>
                  <a:lnTo>
                    <a:pt x="45" y="28"/>
                  </a:lnTo>
                  <a:lnTo>
                    <a:pt x="43" y="30"/>
                  </a:lnTo>
                  <a:lnTo>
                    <a:pt x="43" y="34"/>
                  </a:lnTo>
                  <a:lnTo>
                    <a:pt x="41" y="36"/>
                  </a:lnTo>
                  <a:lnTo>
                    <a:pt x="39" y="38"/>
                  </a:lnTo>
                  <a:lnTo>
                    <a:pt x="39" y="40"/>
                  </a:lnTo>
                  <a:lnTo>
                    <a:pt x="37" y="40"/>
                  </a:lnTo>
                  <a:lnTo>
                    <a:pt x="35" y="42"/>
                  </a:lnTo>
                  <a:lnTo>
                    <a:pt x="33" y="42"/>
                  </a:lnTo>
                  <a:lnTo>
                    <a:pt x="33" y="44"/>
                  </a:lnTo>
                  <a:lnTo>
                    <a:pt x="31" y="44"/>
                  </a:lnTo>
                  <a:lnTo>
                    <a:pt x="31" y="46"/>
                  </a:lnTo>
                  <a:lnTo>
                    <a:pt x="29" y="46"/>
                  </a:lnTo>
                  <a:lnTo>
                    <a:pt x="29" y="48"/>
                  </a:lnTo>
                  <a:lnTo>
                    <a:pt x="29" y="50"/>
                  </a:lnTo>
                  <a:lnTo>
                    <a:pt x="29" y="48"/>
                  </a:lnTo>
                  <a:lnTo>
                    <a:pt x="27" y="48"/>
                  </a:lnTo>
                  <a:lnTo>
                    <a:pt x="25" y="48"/>
                  </a:lnTo>
                  <a:lnTo>
                    <a:pt x="25" y="46"/>
                  </a:lnTo>
                  <a:lnTo>
                    <a:pt x="23" y="46"/>
                  </a:lnTo>
                  <a:lnTo>
                    <a:pt x="20" y="44"/>
                  </a:lnTo>
                  <a:lnTo>
                    <a:pt x="16" y="42"/>
                  </a:lnTo>
                  <a:lnTo>
                    <a:pt x="12" y="42"/>
                  </a:lnTo>
                  <a:lnTo>
                    <a:pt x="12" y="40"/>
                  </a:lnTo>
                  <a:lnTo>
                    <a:pt x="14" y="40"/>
                  </a:lnTo>
                  <a:lnTo>
                    <a:pt x="14" y="42"/>
                  </a:lnTo>
                  <a:lnTo>
                    <a:pt x="14" y="40"/>
                  </a:lnTo>
                  <a:lnTo>
                    <a:pt x="12" y="40"/>
                  </a:lnTo>
                  <a:lnTo>
                    <a:pt x="14" y="40"/>
                  </a:lnTo>
                  <a:lnTo>
                    <a:pt x="14" y="38"/>
                  </a:lnTo>
                  <a:lnTo>
                    <a:pt x="16" y="38"/>
                  </a:lnTo>
                  <a:lnTo>
                    <a:pt x="18" y="38"/>
                  </a:lnTo>
                  <a:lnTo>
                    <a:pt x="16" y="38"/>
                  </a:lnTo>
                  <a:lnTo>
                    <a:pt x="14" y="38"/>
                  </a:lnTo>
                  <a:lnTo>
                    <a:pt x="12" y="38"/>
                  </a:lnTo>
                  <a:lnTo>
                    <a:pt x="12" y="36"/>
                  </a:lnTo>
                  <a:lnTo>
                    <a:pt x="12" y="38"/>
                  </a:lnTo>
                  <a:lnTo>
                    <a:pt x="12" y="36"/>
                  </a:lnTo>
                  <a:lnTo>
                    <a:pt x="12" y="38"/>
                  </a:lnTo>
                  <a:lnTo>
                    <a:pt x="12" y="36"/>
                  </a:lnTo>
                  <a:lnTo>
                    <a:pt x="14" y="36"/>
                  </a:lnTo>
                  <a:lnTo>
                    <a:pt x="12" y="36"/>
                  </a:lnTo>
                  <a:lnTo>
                    <a:pt x="14" y="34"/>
                  </a:lnTo>
                  <a:lnTo>
                    <a:pt x="12" y="34"/>
                  </a:lnTo>
                  <a:lnTo>
                    <a:pt x="12" y="36"/>
                  </a:lnTo>
                  <a:lnTo>
                    <a:pt x="10" y="36"/>
                  </a:lnTo>
                  <a:lnTo>
                    <a:pt x="8" y="36"/>
                  </a:lnTo>
                  <a:lnTo>
                    <a:pt x="8" y="34"/>
                  </a:lnTo>
                  <a:lnTo>
                    <a:pt x="6" y="34"/>
                  </a:lnTo>
                  <a:lnTo>
                    <a:pt x="6" y="32"/>
                  </a:lnTo>
                  <a:lnTo>
                    <a:pt x="4" y="32"/>
                  </a:lnTo>
                  <a:lnTo>
                    <a:pt x="6" y="32"/>
                  </a:lnTo>
                  <a:lnTo>
                    <a:pt x="8" y="32"/>
                  </a:lnTo>
                  <a:lnTo>
                    <a:pt x="6" y="32"/>
                  </a:lnTo>
                  <a:lnTo>
                    <a:pt x="6" y="30"/>
                  </a:lnTo>
                  <a:lnTo>
                    <a:pt x="6" y="28"/>
                  </a:lnTo>
                  <a:lnTo>
                    <a:pt x="4" y="28"/>
                  </a:lnTo>
                  <a:lnTo>
                    <a:pt x="4" y="27"/>
                  </a:lnTo>
                  <a:lnTo>
                    <a:pt x="4" y="28"/>
                  </a:lnTo>
                  <a:lnTo>
                    <a:pt x="2" y="28"/>
                  </a:lnTo>
                  <a:lnTo>
                    <a:pt x="2" y="27"/>
                  </a:lnTo>
                  <a:lnTo>
                    <a:pt x="0" y="27"/>
                  </a:lnTo>
                  <a:lnTo>
                    <a:pt x="0" y="25"/>
                  </a:lnTo>
                  <a:lnTo>
                    <a:pt x="0" y="23"/>
                  </a:lnTo>
                  <a:lnTo>
                    <a:pt x="2" y="23"/>
                  </a:lnTo>
                  <a:lnTo>
                    <a:pt x="2" y="25"/>
                  </a:lnTo>
                  <a:lnTo>
                    <a:pt x="4" y="25"/>
                  </a:lnTo>
                  <a:lnTo>
                    <a:pt x="2" y="25"/>
                  </a:lnTo>
                  <a:lnTo>
                    <a:pt x="2" y="23"/>
                  </a:lnTo>
                  <a:lnTo>
                    <a:pt x="4" y="23"/>
                  </a:lnTo>
                  <a:lnTo>
                    <a:pt x="6" y="23"/>
                  </a:lnTo>
                  <a:lnTo>
                    <a:pt x="6" y="21"/>
                  </a:lnTo>
                  <a:lnTo>
                    <a:pt x="4" y="23"/>
                  </a:lnTo>
                  <a:lnTo>
                    <a:pt x="4" y="21"/>
                  </a:lnTo>
                  <a:lnTo>
                    <a:pt x="4" y="23"/>
                  </a:lnTo>
                  <a:lnTo>
                    <a:pt x="2" y="23"/>
                  </a:lnTo>
                  <a:lnTo>
                    <a:pt x="2" y="21"/>
                  </a:lnTo>
                  <a:lnTo>
                    <a:pt x="4" y="21"/>
                  </a:lnTo>
                  <a:lnTo>
                    <a:pt x="2" y="21"/>
                  </a:lnTo>
                  <a:lnTo>
                    <a:pt x="2" y="23"/>
                  </a:lnTo>
                  <a:lnTo>
                    <a:pt x="0" y="23"/>
                  </a:lnTo>
                  <a:lnTo>
                    <a:pt x="0" y="21"/>
                  </a:lnTo>
                  <a:lnTo>
                    <a:pt x="0" y="19"/>
                  </a:lnTo>
                  <a:lnTo>
                    <a:pt x="0" y="17"/>
                  </a:lnTo>
                  <a:lnTo>
                    <a:pt x="2" y="17"/>
                  </a:lnTo>
                  <a:lnTo>
                    <a:pt x="4" y="17"/>
                  </a:lnTo>
                  <a:lnTo>
                    <a:pt x="2" y="17"/>
                  </a:lnTo>
                  <a:lnTo>
                    <a:pt x="0" y="17"/>
                  </a:lnTo>
                  <a:lnTo>
                    <a:pt x="0" y="15"/>
                  </a:lnTo>
                  <a:lnTo>
                    <a:pt x="0" y="17"/>
                  </a:lnTo>
                  <a:lnTo>
                    <a:pt x="0" y="15"/>
                  </a:lnTo>
                  <a:lnTo>
                    <a:pt x="0" y="17"/>
                  </a:lnTo>
                  <a:lnTo>
                    <a:pt x="0" y="15"/>
                  </a:lnTo>
                  <a:lnTo>
                    <a:pt x="0" y="13"/>
                  </a:lnTo>
                  <a:lnTo>
                    <a:pt x="2" y="15"/>
                  </a:lnTo>
                  <a:lnTo>
                    <a:pt x="4" y="13"/>
                  </a:lnTo>
                  <a:lnTo>
                    <a:pt x="4" y="11"/>
                  </a:lnTo>
                  <a:lnTo>
                    <a:pt x="6" y="11"/>
                  </a:lnTo>
                  <a:lnTo>
                    <a:pt x="8" y="11"/>
                  </a:lnTo>
                  <a:lnTo>
                    <a:pt x="8" y="9"/>
                  </a:lnTo>
                  <a:lnTo>
                    <a:pt x="10" y="9"/>
                  </a:lnTo>
                  <a:lnTo>
                    <a:pt x="10" y="7"/>
                  </a:lnTo>
                  <a:lnTo>
                    <a:pt x="10" y="5"/>
                  </a:lnTo>
                  <a:lnTo>
                    <a:pt x="12" y="4"/>
                  </a:lnTo>
                  <a:lnTo>
                    <a:pt x="12" y="2"/>
                  </a:lnTo>
                  <a:lnTo>
                    <a:pt x="14" y="2"/>
                  </a:lnTo>
                  <a:lnTo>
                    <a:pt x="16" y="0"/>
                  </a:lnTo>
                  <a:lnTo>
                    <a:pt x="18" y="2"/>
                  </a:lnTo>
                  <a:lnTo>
                    <a:pt x="21" y="0"/>
                  </a:lnTo>
                  <a:lnTo>
                    <a:pt x="29" y="0"/>
                  </a:lnTo>
                  <a:lnTo>
                    <a:pt x="31" y="0"/>
                  </a:lnTo>
                  <a:lnTo>
                    <a:pt x="33" y="0"/>
                  </a:lnTo>
                  <a:lnTo>
                    <a:pt x="33"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1" name="Freeform 211"/>
            <p:cNvSpPr>
              <a:spLocks noEditPoints="1"/>
            </p:cNvSpPr>
            <p:nvPr/>
          </p:nvSpPr>
          <p:spPr bwMode="auto">
            <a:xfrm>
              <a:off x="2752725" y="4464050"/>
              <a:ext cx="61913" cy="33338"/>
            </a:xfrm>
            <a:custGeom>
              <a:avLst/>
              <a:gdLst>
                <a:gd name="T0" fmla="*/ 39 w 39"/>
                <a:gd name="T1" fmla="*/ 21 h 21"/>
                <a:gd name="T2" fmla="*/ 39 w 39"/>
                <a:gd name="T3" fmla="*/ 21 h 21"/>
                <a:gd name="T4" fmla="*/ 37 w 39"/>
                <a:gd name="T5" fmla="*/ 19 h 21"/>
                <a:gd name="T6" fmla="*/ 12 w 39"/>
                <a:gd name="T7" fmla="*/ 0 h 21"/>
                <a:gd name="T8" fmla="*/ 14 w 39"/>
                <a:gd name="T9" fmla="*/ 0 h 21"/>
                <a:gd name="T10" fmla="*/ 16 w 39"/>
                <a:gd name="T11" fmla="*/ 0 h 21"/>
                <a:gd name="T12" fmla="*/ 18 w 39"/>
                <a:gd name="T13" fmla="*/ 2 h 21"/>
                <a:gd name="T14" fmla="*/ 18 w 39"/>
                <a:gd name="T15" fmla="*/ 2 h 21"/>
                <a:gd name="T16" fmla="*/ 19 w 39"/>
                <a:gd name="T17" fmla="*/ 4 h 21"/>
                <a:gd name="T18" fmla="*/ 19 w 39"/>
                <a:gd name="T19" fmla="*/ 4 h 21"/>
                <a:gd name="T20" fmla="*/ 21 w 39"/>
                <a:gd name="T21" fmla="*/ 5 h 21"/>
                <a:gd name="T22" fmla="*/ 21 w 39"/>
                <a:gd name="T23" fmla="*/ 5 h 21"/>
                <a:gd name="T24" fmla="*/ 23 w 39"/>
                <a:gd name="T25" fmla="*/ 7 h 21"/>
                <a:gd name="T26" fmla="*/ 23 w 39"/>
                <a:gd name="T27" fmla="*/ 7 h 21"/>
                <a:gd name="T28" fmla="*/ 25 w 39"/>
                <a:gd name="T29" fmla="*/ 7 h 21"/>
                <a:gd name="T30" fmla="*/ 25 w 39"/>
                <a:gd name="T31" fmla="*/ 7 h 21"/>
                <a:gd name="T32" fmla="*/ 25 w 39"/>
                <a:gd name="T33" fmla="*/ 9 h 21"/>
                <a:gd name="T34" fmla="*/ 27 w 39"/>
                <a:gd name="T35" fmla="*/ 9 h 21"/>
                <a:gd name="T36" fmla="*/ 29 w 39"/>
                <a:gd name="T37" fmla="*/ 9 h 21"/>
                <a:gd name="T38" fmla="*/ 29 w 39"/>
                <a:gd name="T39" fmla="*/ 9 h 21"/>
                <a:gd name="T40" fmla="*/ 29 w 39"/>
                <a:gd name="T41" fmla="*/ 9 h 21"/>
                <a:gd name="T42" fmla="*/ 31 w 39"/>
                <a:gd name="T43" fmla="*/ 7 h 21"/>
                <a:gd name="T44" fmla="*/ 31 w 39"/>
                <a:gd name="T45" fmla="*/ 7 h 21"/>
                <a:gd name="T46" fmla="*/ 33 w 39"/>
                <a:gd name="T47" fmla="*/ 7 h 21"/>
                <a:gd name="T48" fmla="*/ 33 w 39"/>
                <a:gd name="T49" fmla="*/ 9 h 21"/>
                <a:gd name="T50" fmla="*/ 35 w 39"/>
                <a:gd name="T51" fmla="*/ 9 h 21"/>
                <a:gd name="T52" fmla="*/ 37 w 39"/>
                <a:gd name="T53" fmla="*/ 9 h 21"/>
                <a:gd name="T54" fmla="*/ 37 w 39"/>
                <a:gd name="T55" fmla="*/ 9 h 21"/>
                <a:gd name="T56" fmla="*/ 39 w 39"/>
                <a:gd name="T57" fmla="*/ 9 h 21"/>
                <a:gd name="T58" fmla="*/ 39 w 39"/>
                <a:gd name="T59" fmla="*/ 11 h 21"/>
                <a:gd name="T60" fmla="*/ 37 w 39"/>
                <a:gd name="T61" fmla="*/ 15 h 21"/>
                <a:gd name="T62" fmla="*/ 39 w 39"/>
                <a:gd name="T63" fmla="*/ 15 h 21"/>
                <a:gd name="T64" fmla="*/ 37 w 39"/>
                <a:gd name="T65" fmla="*/ 17 h 21"/>
                <a:gd name="T66" fmla="*/ 37 w 39"/>
                <a:gd name="T67" fmla="*/ 17 h 21"/>
                <a:gd name="T68" fmla="*/ 37 w 39"/>
                <a:gd name="T69" fmla="*/ 19 h 21"/>
                <a:gd name="T70" fmla="*/ 35 w 39"/>
                <a:gd name="T71" fmla="*/ 21 h 21"/>
                <a:gd name="T72" fmla="*/ 31 w 39"/>
                <a:gd name="T73" fmla="*/ 21 h 21"/>
                <a:gd name="T74" fmla="*/ 29 w 39"/>
                <a:gd name="T75" fmla="*/ 21 h 21"/>
                <a:gd name="T76" fmla="*/ 29 w 39"/>
                <a:gd name="T77" fmla="*/ 21 h 21"/>
                <a:gd name="T78" fmla="*/ 27 w 39"/>
                <a:gd name="T79" fmla="*/ 21 h 21"/>
                <a:gd name="T80" fmla="*/ 27 w 39"/>
                <a:gd name="T81" fmla="*/ 21 h 21"/>
                <a:gd name="T82" fmla="*/ 27 w 39"/>
                <a:gd name="T83" fmla="*/ 19 h 21"/>
                <a:gd name="T84" fmla="*/ 27 w 39"/>
                <a:gd name="T85" fmla="*/ 19 h 21"/>
                <a:gd name="T86" fmla="*/ 25 w 39"/>
                <a:gd name="T87" fmla="*/ 19 h 21"/>
                <a:gd name="T88" fmla="*/ 23 w 39"/>
                <a:gd name="T89" fmla="*/ 19 h 21"/>
                <a:gd name="T90" fmla="*/ 25 w 39"/>
                <a:gd name="T91" fmla="*/ 19 h 21"/>
                <a:gd name="T92" fmla="*/ 25 w 39"/>
                <a:gd name="T93" fmla="*/ 19 h 21"/>
                <a:gd name="T94" fmla="*/ 27 w 39"/>
                <a:gd name="T95" fmla="*/ 21 h 21"/>
                <a:gd name="T96" fmla="*/ 21 w 39"/>
                <a:gd name="T97" fmla="*/ 19 h 21"/>
                <a:gd name="T98" fmla="*/ 12 w 39"/>
                <a:gd name="T99" fmla="*/ 15 h 21"/>
                <a:gd name="T100" fmla="*/ 6 w 39"/>
                <a:gd name="T101" fmla="*/ 15 h 21"/>
                <a:gd name="T102" fmla="*/ 2 w 39"/>
                <a:gd name="T103" fmla="*/ 13 h 21"/>
                <a:gd name="T104" fmla="*/ 0 w 39"/>
                <a:gd name="T105" fmla="*/ 9 h 21"/>
                <a:gd name="T106" fmla="*/ 2 w 39"/>
                <a:gd name="T107" fmla="*/ 7 h 21"/>
                <a:gd name="T108" fmla="*/ 4 w 39"/>
                <a:gd name="T109" fmla="*/ 5 h 21"/>
                <a:gd name="T110" fmla="*/ 6 w 39"/>
                <a:gd name="T111" fmla="*/ 5 h 21"/>
                <a:gd name="T112" fmla="*/ 8 w 39"/>
                <a:gd name="T113" fmla="*/ 4 h 21"/>
                <a:gd name="T114" fmla="*/ 10 w 39"/>
                <a:gd name="T115" fmla="*/ 4 h 21"/>
                <a:gd name="T116" fmla="*/ 10 w 39"/>
                <a:gd name="T117" fmla="*/ 2 h 21"/>
                <a:gd name="T118" fmla="*/ 8 w 39"/>
                <a:gd name="T119" fmla="*/ 2 h 21"/>
                <a:gd name="T120" fmla="*/ 8 w 39"/>
                <a:gd name="T121" fmla="*/ 0 h 21"/>
                <a:gd name="T122" fmla="*/ 10 w 39"/>
                <a:gd name="T123" fmla="*/ 0 h 21"/>
                <a:gd name="T124" fmla="*/ 12 w 39"/>
                <a:gd name="T12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 h="21">
                  <a:moveTo>
                    <a:pt x="39" y="21"/>
                  </a:moveTo>
                  <a:lnTo>
                    <a:pt x="39" y="21"/>
                  </a:lnTo>
                  <a:lnTo>
                    <a:pt x="39" y="21"/>
                  </a:lnTo>
                  <a:lnTo>
                    <a:pt x="39" y="21"/>
                  </a:lnTo>
                  <a:lnTo>
                    <a:pt x="39" y="21"/>
                  </a:lnTo>
                  <a:lnTo>
                    <a:pt x="39" y="21"/>
                  </a:lnTo>
                  <a:lnTo>
                    <a:pt x="39" y="21"/>
                  </a:lnTo>
                  <a:lnTo>
                    <a:pt x="39" y="21"/>
                  </a:lnTo>
                  <a:lnTo>
                    <a:pt x="39" y="21"/>
                  </a:lnTo>
                  <a:lnTo>
                    <a:pt x="39" y="21"/>
                  </a:lnTo>
                  <a:lnTo>
                    <a:pt x="39" y="21"/>
                  </a:lnTo>
                  <a:lnTo>
                    <a:pt x="39" y="21"/>
                  </a:lnTo>
                  <a:lnTo>
                    <a:pt x="39" y="21"/>
                  </a:lnTo>
                  <a:close/>
                  <a:moveTo>
                    <a:pt x="39" y="19"/>
                  </a:moveTo>
                  <a:lnTo>
                    <a:pt x="39" y="21"/>
                  </a:lnTo>
                  <a:lnTo>
                    <a:pt x="37" y="19"/>
                  </a:lnTo>
                  <a:lnTo>
                    <a:pt x="37" y="19"/>
                  </a:lnTo>
                  <a:lnTo>
                    <a:pt x="37" y="19"/>
                  </a:lnTo>
                  <a:lnTo>
                    <a:pt x="37" y="19"/>
                  </a:lnTo>
                  <a:lnTo>
                    <a:pt x="39" y="19"/>
                  </a:lnTo>
                  <a:lnTo>
                    <a:pt x="39" y="19"/>
                  </a:lnTo>
                  <a:lnTo>
                    <a:pt x="39" y="19"/>
                  </a:lnTo>
                  <a:close/>
                  <a:moveTo>
                    <a:pt x="12" y="0"/>
                  </a:moveTo>
                  <a:lnTo>
                    <a:pt x="12" y="0"/>
                  </a:lnTo>
                  <a:lnTo>
                    <a:pt x="12" y="0"/>
                  </a:lnTo>
                  <a:lnTo>
                    <a:pt x="12" y="0"/>
                  </a:lnTo>
                  <a:lnTo>
                    <a:pt x="12" y="0"/>
                  </a:lnTo>
                  <a:lnTo>
                    <a:pt x="12" y="0"/>
                  </a:lnTo>
                  <a:lnTo>
                    <a:pt x="14" y="0"/>
                  </a:lnTo>
                  <a:lnTo>
                    <a:pt x="14" y="0"/>
                  </a:lnTo>
                  <a:lnTo>
                    <a:pt x="14" y="2"/>
                  </a:lnTo>
                  <a:lnTo>
                    <a:pt x="16" y="2"/>
                  </a:lnTo>
                  <a:lnTo>
                    <a:pt x="16" y="2"/>
                  </a:lnTo>
                  <a:lnTo>
                    <a:pt x="16" y="2"/>
                  </a:lnTo>
                  <a:lnTo>
                    <a:pt x="16" y="2"/>
                  </a:lnTo>
                  <a:lnTo>
                    <a:pt x="16" y="0"/>
                  </a:lnTo>
                  <a:lnTo>
                    <a:pt x="16" y="0"/>
                  </a:lnTo>
                  <a:lnTo>
                    <a:pt x="16" y="0"/>
                  </a:lnTo>
                  <a:lnTo>
                    <a:pt x="16" y="0"/>
                  </a:lnTo>
                  <a:lnTo>
                    <a:pt x="16" y="2"/>
                  </a:lnTo>
                  <a:lnTo>
                    <a:pt x="18" y="2"/>
                  </a:lnTo>
                  <a:lnTo>
                    <a:pt x="18" y="2"/>
                  </a:lnTo>
                  <a:lnTo>
                    <a:pt x="18" y="2"/>
                  </a:lnTo>
                  <a:lnTo>
                    <a:pt x="16" y="2"/>
                  </a:lnTo>
                  <a:lnTo>
                    <a:pt x="18" y="2"/>
                  </a:lnTo>
                  <a:lnTo>
                    <a:pt x="18" y="2"/>
                  </a:lnTo>
                  <a:lnTo>
                    <a:pt x="18" y="2"/>
                  </a:lnTo>
                  <a:lnTo>
                    <a:pt x="18" y="2"/>
                  </a:lnTo>
                  <a:lnTo>
                    <a:pt x="18" y="2"/>
                  </a:lnTo>
                  <a:lnTo>
                    <a:pt x="18" y="4"/>
                  </a:lnTo>
                  <a:lnTo>
                    <a:pt x="18" y="4"/>
                  </a:lnTo>
                  <a:lnTo>
                    <a:pt x="18" y="4"/>
                  </a:lnTo>
                  <a:lnTo>
                    <a:pt x="18" y="4"/>
                  </a:lnTo>
                  <a:lnTo>
                    <a:pt x="19" y="4"/>
                  </a:lnTo>
                  <a:lnTo>
                    <a:pt x="19" y="4"/>
                  </a:lnTo>
                  <a:lnTo>
                    <a:pt x="19" y="4"/>
                  </a:lnTo>
                  <a:lnTo>
                    <a:pt x="19" y="4"/>
                  </a:lnTo>
                  <a:lnTo>
                    <a:pt x="19" y="4"/>
                  </a:lnTo>
                  <a:lnTo>
                    <a:pt x="19" y="4"/>
                  </a:lnTo>
                  <a:lnTo>
                    <a:pt x="19" y="4"/>
                  </a:lnTo>
                  <a:lnTo>
                    <a:pt x="19" y="4"/>
                  </a:lnTo>
                  <a:lnTo>
                    <a:pt x="19" y="4"/>
                  </a:lnTo>
                  <a:lnTo>
                    <a:pt x="19" y="4"/>
                  </a:lnTo>
                  <a:lnTo>
                    <a:pt x="19" y="4"/>
                  </a:lnTo>
                  <a:lnTo>
                    <a:pt x="21" y="5"/>
                  </a:lnTo>
                  <a:lnTo>
                    <a:pt x="21" y="5"/>
                  </a:lnTo>
                  <a:lnTo>
                    <a:pt x="21" y="5"/>
                  </a:lnTo>
                  <a:lnTo>
                    <a:pt x="21" y="5"/>
                  </a:lnTo>
                  <a:lnTo>
                    <a:pt x="21" y="5"/>
                  </a:lnTo>
                  <a:lnTo>
                    <a:pt x="21" y="5"/>
                  </a:lnTo>
                  <a:lnTo>
                    <a:pt x="21" y="5"/>
                  </a:lnTo>
                  <a:lnTo>
                    <a:pt x="21" y="5"/>
                  </a:lnTo>
                  <a:lnTo>
                    <a:pt x="21" y="5"/>
                  </a:lnTo>
                  <a:lnTo>
                    <a:pt x="21" y="5"/>
                  </a:lnTo>
                  <a:lnTo>
                    <a:pt x="21" y="5"/>
                  </a:lnTo>
                  <a:lnTo>
                    <a:pt x="21" y="5"/>
                  </a:lnTo>
                  <a:lnTo>
                    <a:pt x="23" y="5"/>
                  </a:lnTo>
                  <a:lnTo>
                    <a:pt x="23" y="7"/>
                  </a:lnTo>
                  <a:lnTo>
                    <a:pt x="23" y="7"/>
                  </a:lnTo>
                  <a:lnTo>
                    <a:pt x="23" y="7"/>
                  </a:lnTo>
                  <a:lnTo>
                    <a:pt x="23" y="7"/>
                  </a:lnTo>
                  <a:lnTo>
                    <a:pt x="23" y="7"/>
                  </a:lnTo>
                  <a:lnTo>
                    <a:pt x="23" y="7"/>
                  </a:lnTo>
                  <a:lnTo>
                    <a:pt x="23" y="7"/>
                  </a:lnTo>
                  <a:lnTo>
                    <a:pt x="23" y="7"/>
                  </a:lnTo>
                  <a:lnTo>
                    <a:pt x="23" y="7"/>
                  </a:lnTo>
                  <a:lnTo>
                    <a:pt x="25" y="7"/>
                  </a:lnTo>
                  <a:lnTo>
                    <a:pt x="25" y="7"/>
                  </a:lnTo>
                  <a:lnTo>
                    <a:pt x="25" y="7"/>
                  </a:lnTo>
                  <a:lnTo>
                    <a:pt x="25" y="7"/>
                  </a:lnTo>
                  <a:lnTo>
                    <a:pt x="25" y="7"/>
                  </a:lnTo>
                  <a:lnTo>
                    <a:pt x="25" y="7"/>
                  </a:lnTo>
                  <a:lnTo>
                    <a:pt x="25" y="7"/>
                  </a:lnTo>
                  <a:lnTo>
                    <a:pt x="25" y="7"/>
                  </a:lnTo>
                  <a:lnTo>
                    <a:pt x="25" y="7"/>
                  </a:lnTo>
                  <a:lnTo>
                    <a:pt x="25" y="7"/>
                  </a:lnTo>
                  <a:lnTo>
                    <a:pt x="25" y="7"/>
                  </a:lnTo>
                  <a:lnTo>
                    <a:pt x="25" y="7"/>
                  </a:lnTo>
                  <a:lnTo>
                    <a:pt x="25" y="7"/>
                  </a:lnTo>
                  <a:lnTo>
                    <a:pt x="25" y="7"/>
                  </a:lnTo>
                  <a:lnTo>
                    <a:pt x="25" y="9"/>
                  </a:lnTo>
                  <a:lnTo>
                    <a:pt x="25" y="9"/>
                  </a:lnTo>
                  <a:lnTo>
                    <a:pt x="27" y="9"/>
                  </a:lnTo>
                  <a:lnTo>
                    <a:pt x="27" y="9"/>
                  </a:lnTo>
                  <a:lnTo>
                    <a:pt x="25" y="9"/>
                  </a:lnTo>
                  <a:lnTo>
                    <a:pt x="27" y="9"/>
                  </a:lnTo>
                  <a:lnTo>
                    <a:pt x="27" y="9"/>
                  </a:lnTo>
                  <a:lnTo>
                    <a:pt x="27" y="9"/>
                  </a:lnTo>
                  <a:lnTo>
                    <a:pt x="27" y="9"/>
                  </a:lnTo>
                  <a:lnTo>
                    <a:pt x="27" y="9"/>
                  </a:lnTo>
                  <a:lnTo>
                    <a:pt x="29" y="9"/>
                  </a:lnTo>
                  <a:lnTo>
                    <a:pt x="29" y="9"/>
                  </a:lnTo>
                  <a:lnTo>
                    <a:pt x="29" y="9"/>
                  </a:lnTo>
                  <a:lnTo>
                    <a:pt x="29" y="9"/>
                  </a:lnTo>
                  <a:lnTo>
                    <a:pt x="29" y="9"/>
                  </a:lnTo>
                  <a:lnTo>
                    <a:pt x="29" y="9"/>
                  </a:lnTo>
                  <a:lnTo>
                    <a:pt x="29" y="9"/>
                  </a:lnTo>
                  <a:lnTo>
                    <a:pt x="29" y="9"/>
                  </a:lnTo>
                  <a:lnTo>
                    <a:pt x="29" y="9"/>
                  </a:lnTo>
                  <a:lnTo>
                    <a:pt x="29" y="9"/>
                  </a:lnTo>
                  <a:lnTo>
                    <a:pt x="29" y="9"/>
                  </a:lnTo>
                  <a:lnTo>
                    <a:pt x="29" y="9"/>
                  </a:lnTo>
                  <a:lnTo>
                    <a:pt x="29" y="9"/>
                  </a:lnTo>
                  <a:lnTo>
                    <a:pt x="29" y="9"/>
                  </a:lnTo>
                  <a:lnTo>
                    <a:pt x="29" y="9"/>
                  </a:lnTo>
                  <a:lnTo>
                    <a:pt x="29" y="9"/>
                  </a:lnTo>
                  <a:lnTo>
                    <a:pt x="29" y="7"/>
                  </a:lnTo>
                  <a:lnTo>
                    <a:pt x="29" y="7"/>
                  </a:lnTo>
                  <a:lnTo>
                    <a:pt x="29" y="7"/>
                  </a:lnTo>
                  <a:lnTo>
                    <a:pt x="31" y="7"/>
                  </a:lnTo>
                  <a:lnTo>
                    <a:pt x="31" y="7"/>
                  </a:lnTo>
                  <a:lnTo>
                    <a:pt x="31" y="7"/>
                  </a:lnTo>
                  <a:lnTo>
                    <a:pt x="31" y="7"/>
                  </a:lnTo>
                  <a:lnTo>
                    <a:pt x="31" y="7"/>
                  </a:lnTo>
                  <a:lnTo>
                    <a:pt x="31" y="7"/>
                  </a:lnTo>
                  <a:lnTo>
                    <a:pt x="31" y="7"/>
                  </a:lnTo>
                  <a:lnTo>
                    <a:pt x="31" y="7"/>
                  </a:lnTo>
                  <a:lnTo>
                    <a:pt x="31" y="7"/>
                  </a:lnTo>
                  <a:lnTo>
                    <a:pt x="31" y="7"/>
                  </a:lnTo>
                  <a:lnTo>
                    <a:pt x="31" y="7"/>
                  </a:lnTo>
                  <a:lnTo>
                    <a:pt x="31" y="7"/>
                  </a:lnTo>
                  <a:lnTo>
                    <a:pt x="31" y="7"/>
                  </a:lnTo>
                  <a:lnTo>
                    <a:pt x="33" y="7"/>
                  </a:lnTo>
                  <a:lnTo>
                    <a:pt x="33" y="7"/>
                  </a:lnTo>
                  <a:lnTo>
                    <a:pt x="33" y="7"/>
                  </a:lnTo>
                  <a:lnTo>
                    <a:pt x="33" y="7"/>
                  </a:lnTo>
                  <a:lnTo>
                    <a:pt x="33" y="7"/>
                  </a:lnTo>
                  <a:lnTo>
                    <a:pt x="33" y="9"/>
                  </a:lnTo>
                  <a:lnTo>
                    <a:pt x="33" y="9"/>
                  </a:lnTo>
                  <a:lnTo>
                    <a:pt x="33" y="9"/>
                  </a:lnTo>
                  <a:lnTo>
                    <a:pt x="35" y="9"/>
                  </a:lnTo>
                  <a:lnTo>
                    <a:pt x="35" y="9"/>
                  </a:lnTo>
                  <a:lnTo>
                    <a:pt x="35" y="9"/>
                  </a:lnTo>
                  <a:lnTo>
                    <a:pt x="35" y="9"/>
                  </a:lnTo>
                  <a:lnTo>
                    <a:pt x="35" y="9"/>
                  </a:lnTo>
                  <a:lnTo>
                    <a:pt x="35" y="9"/>
                  </a:lnTo>
                  <a:lnTo>
                    <a:pt x="35" y="9"/>
                  </a:lnTo>
                  <a:lnTo>
                    <a:pt x="35" y="9"/>
                  </a:lnTo>
                  <a:lnTo>
                    <a:pt x="35" y="9"/>
                  </a:lnTo>
                  <a:lnTo>
                    <a:pt x="35" y="9"/>
                  </a:lnTo>
                  <a:lnTo>
                    <a:pt x="37" y="9"/>
                  </a:lnTo>
                  <a:lnTo>
                    <a:pt x="37" y="9"/>
                  </a:lnTo>
                  <a:lnTo>
                    <a:pt x="37" y="9"/>
                  </a:lnTo>
                  <a:lnTo>
                    <a:pt x="37" y="9"/>
                  </a:lnTo>
                  <a:lnTo>
                    <a:pt x="37" y="9"/>
                  </a:lnTo>
                  <a:lnTo>
                    <a:pt x="37" y="9"/>
                  </a:lnTo>
                  <a:lnTo>
                    <a:pt x="37" y="9"/>
                  </a:lnTo>
                  <a:lnTo>
                    <a:pt x="37" y="9"/>
                  </a:lnTo>
                  <a:lnTo>
                    <a:pt x="37" y="9"/>
                  </a:lnTo>
                  <a:lnTo>
                    <a:pt x="37" y="9"/>
                  </a:lnTo>
                  <a:lnTo>
                    <a:pt x="37" y="9"/>
                  </a:lnTo>
                  <a:lnTo>
                    <a:pt x="37" y="9"/>
                  </a:lnTo>
                  <a:lnTo>
                    <a:pt x="39" y="9"/>
                  </a:lnTo>
                  <a:lnTo>
                    <a:pt x="39" y="9"/>
                  </a:lnTo>
                  <a:lnTo>
                    <a:pt x="39" y="9"/>
                  </a:lnTo>
                  <a:lnTo>
                    <a:pt x="39" y="11"/>
                  </a:lnTo>
                  <a:lnTo>
                    <a:pt x="39" y="11"/>
                  </a:lnTo>
                  <a:lnTo>
                    <a:pt x="39" y="11"/>
                  </a:lnTo>
                  <a:lnTo>
                    <a:pt x="39" y="11"/>
                  </a:lnTo>
                  <a:lnTo>
                    <a:pt x="39" y="11"/>
                  </a:lnTo>
                  <a:lnTo>
                    <a:pt x="39" y="11"/>
                  </a:lnTo>
                  <a:lnTo>
                    <a:pt x="39" y="11"/>
                  </a:lnTo>
                  <a:lnTo>
                    <a:pt x="39" y="13"/>
                  </a:lnTo>
                  <a:lnTo>
                    <a:pt x="39" y="13"/>
                  </a:lnTo>
                  <a:lnTo>
                    <a:pt x="39" y="13"/>
                  </a:lnTo>
                  <a:lnTo>
                    <a:pt x="37" y="15"/>
                  </a:lnTo>
                  <a:lnTo>
                    <a:pt x="37" y="15"/>
                  </a:lnTo>
                  <a:lnTo>
                    <a:pt x="37" y="15"/>
                  </a:lnTo>
                  <a:lnTo>
                    <a:pt x="37" y="15"/>
                  </a:lnTo>
                  <a:lnTo>
                    <a:pt x="39" y="15"/>
                  </a:lnTo>
                  <a:lnTo>
                    <a:pt x="39" y="15"/>
                  </a:lnTo>
                  <a:lnTo>
                    <a:pt x="39" y="15"/>
                  </a:lnTo>
                  <a:lnTo>
                    <a:pt x="39" y="15"/>
                  </a:lnTo>
                  <a:lnTo>
                    <a:pt x="39" y="15"/>
                  </a:lnTo>
                  <a:lnTo>
                    <a:pt x="39" y="15"/>
                  </a:lnTo>
                  <a:lnTo>
                    <a:pt x="39" y="17"/>
                  </a:lnTo>
                  <a:lnTo>
                    <a:pt x="37" y="17"/>
                  </a:lnTo>
                  <a:lnTo>
                    <a:pt x="37" y="17"/>
                  </a:lnTo>
                  <a:lnTo>
                    <a:pt x="37" y="17"/>
                  </a:lnTo>
                  <a:lnTo>
                    <a:pt x="37" y="17"/>
                  </a:lnTo>
                  <a:lnTo>
                    <a:pt x="37" y="17"/>
                  </a:lnTo>
                  <a:lnTo>
                    <a:pt x="37" y="17"/>
                  </a:lnTo>
                  <a:lnTo>
                    <a:pt x="37" y="17"/>
                  </a:lnTo>
                  <a:lnTo>
                    <a:pt x="37" y="17"/>
                  </a:lnTo>
                  <a:lnTo>
                    <a:pt x="37" y="17"/>
                  </a:lnTo>
                  <a:lnTo>
                    <a:pt x="37" y="17"/>
                  </a:lnTo>
                  <a:lnTo>
                    <a:pt x="37" y="19"/>
                  </a:lnTo>
                  <a:lnTo>
                    <a:pt x="37" y="19"/>
                  </a:lnTo>
                  <a:lnTo>
                    <a:pt x="37" y="19"/>
                  </a:lnTo>
                  <a:lnTo>
                    <a:pt x="37" y="19"/>
                  </a:lnTo>
                  <a:lnTo>
                    <a:pt x="37" y="19"/>
                  </a:lnTo>
                  <a:lnTo>
                    <a:pt x="37" y="19"/>
                  </a:lnTo>
                  <a:lnTo>
                    <a:pt x="35" y="21"/>
                  </a:lnTo>
                  <a:lnTo>
                    <a:pt x="35" y="21"/>
                  </a:lnTo>
                  <a:lnTo>
                    <a:pt x="35" y="21"/>
                  </a:lnTo>
                  <a:lnTo>
                    <a:pt x="35" y="21"/>
                  </a:lnTo>
                  <a:lnTo>
                    <a:pt x="35" y="21"/>
                  </a:lnTo>
                  <a:lnTo>
                    <a:pt x="33" y="21"/>
                  </a:lnTo>
                  <a:lnTo>
                    <a:pt x="33" y="21"/>
                  </a:lnTo>
                  <a:lnTo>
                    <a:pt x="33" y="21"/>
                  </a:lnTo>
                  <a:lnTo>
                    <a:pt x="33" y="21"/>
                  </a:lnTo>
                  <a:lnTo>
                    <a:pt x="31" y="21"/>
                  </a:lnTo>
                  <a:lnTo>
                    <a:pt x="29" y="21"/>
                  </a:lnTo>
                  <a:lnTo>
                    <a:pt x="29" y="21"/>
                  </a:lnTo>
                  <a:lnTo>
                    <a:pt x="29" y="21"/>
                  </a:lnTo>
                  <a:lnTo>
                    <a:pt x="29" y="21"/>
                  </a:lnTo>
                  <a:lnTo>
                    <a:pt x="29" y="21"/>
                  </a:lnTo>
                  <a:lnTo>
                    <a:pt x="29" y="21"/>
                  </a:lnTo>
                  <a:lnTo>
                    <a:pt x="29" y="21"/>
                  </a:lnTo>
                  <a:lnTo>
                    <a:pt x="29" y="21"/>
                  </a:lnTo>
                  <a:lnTo>
                    <a:pt x="29" y="19"/>
                  </a:lnTo>
                  <a:lnTo>
                    <a:pt x="29" y="19"/>
                  </a:lnTo>
                  <a:lnTo>
                    <a:pt x="29" y="21"/>
                  </a:lnTo>
                  <a:lnTo>
                    <a:pt x="29" y="21"/>
                  </a:lnTo>
                  <a:lnTo>
                    <a:pt x="27" y="21"/>
                  </a:lnTo>
                  <a:lnTo>
                    <a:pt x="27" y="21"/>
                  </a:lnTo>
                  <a:lnTo>
                    <a:pt x="27" y="21"/>
                  </a:lnTo>
                  <a:lnTo>
                    <a:pt x="27" y="21"/>
                  </a:lnTo>
                  <a:lnTo>
                    <a:pt x="27" y="21"/>
                  </a:lnTo>
                  <a:lnTo>
                    <a:pt x="27" y="21"/>
                  </a:lnTo>
                  <a:lnTo>
                    <a:pt x="29" y="21"/>
                  </a:lnTo>
                  <a:lnTo>
                    <a:pt x="29" y="21"/>
                  </a:lnTo>
                  <a:lnTo>
                    <a:pt x="27" y="21"/>
                  </a:lnTo>
                  <a:lnTo>
                    <a:pt x="27" y="21"/>
                  </a:lnTo>
                  <a:lnTo>
                    <a:pt x="27" y="21"/>
                  </a:lnTo>
                  <a:lnTo>
                    <a:pt x="27" y="21"/>
                  </a:lnTo>
                  <a:lnTo>
                    <a:pt x="27" y="21"/>
                  </a:lnTo>
                  <a:lnTo>
                    <a:pt x="27" y="21"/>
                  </a:lnTo>
                  <a:lnTo>
                    <a:pt x="27" y="21"/>
                  </a:lnTo>
                  <a:lnTo>
                    <a:pt x="27" y="19"/>
                  </a:lnTo>
                  <a:lnTo>
                    <a:pt x="27" y="19"/>
                  </a:lnTo>
                  <a:lnTo>
                    <a:pt x="27" y="19"/>
                  </a:lnTo>
                  <a:lnTo>
                    <a:pt x="27" y="19"/>
                  </a:lnTo>
                  <a:lnTo>
                    <a:pt x="27" y="19"/>
                  </a:lnTo>
                  <a:lnTo>
                    <a:pt x="27" y="19"/>
                  </a:lnTo>
                  <a:lnTo>
                    <a:pt x="27" y="19"/>
                  </a:lnTo>
                  <a:lnTo>
                    <a:pt x="27" y="21"/>
                  </a:lnTo>
                  <a:lnTo>
                    <a:pt x="27" y="19"/>
                  </a:lnTo>
                  <a:lnTo>
                    <a:pt x="25" y="19"/>
                  </a:lnTo>
                  <a:lnTo>
                    <a:pt x="25" y="19"/>
                  </a:lnTo>
                  <a:lnTo>
                    <a:pt x="25" y="19"/>
                  </a:lnTo>
                  <a:lnTo>
                    <a:pt x="25" y="19"/>
                  </a:lnTo>
                  <a:lnTo>
                    <a:pt x="25" y="19"/>
                  </a:lnTo>
                  <a:lnTo>
                    <a:pt x="25" y="19"/>
                  </a:lnTo>
                  <a:lnTo>
                    <a:pt x="23" y="19"/>
                  </a:lnTo>
                  <a:lnTo>
                    <a:pt x="23" y="19"/>
                  </a:lnTo>
                  <a:lnTo>
                    <a:pt x="23" y="19"/>
                  </a:lnTo>
                  <a:lnTo>
                    <a:pt x="23" y="19"/>
                  </a:lnTo>
                  <a:lnTo>
                    <a:pt x="23" y="19"/>
                  </a:lnTo>
                  <a:lnTo>
                    <a:pt x="23" y="19"/>
                  </a:lnTo>
                  <a:lnTo>
                    <a:pt x="23" y="19"/>
                  </a:lnTo>
                  <a:lnTo>
                    <a:pt x="23" y="19"/>
                  </a:lnTo>
                  <a:lnTo>
                    <a:pt x="23" y="19"/>
                  </a:lnTo>
                  <a:lnTo>
                    <a:pt x="25" y="19"/>
                  </a:lnTo>
                  <a:lnTo>
                    <a:pt x="25" y="19"/>
                  </a:lnTo>
                  <a:lnTo>
                    <a:pt x="25" y="19"/>
                  </a:lnTo>
                  <a:lnTo>
                    <a:pt x="25" y="19"/>
                  </a:lnTo>
                  <a:lnTo>
                    <a:pt x="25" y="19"/>
                  </a:lnTo>
                  <a:lnTo>
                    <a:pt x="25" y="19"/>
                  </a:lnTo>
                  <a:lnTo>
                    <a:pt x="25" y="19"/>
                  </a:lnTo>
                  <a:lnTo>
                    <a:pt x="25" y="19"/>
                  </a:lnTo>
                  <a:lnTo>
                    <a:pt x="25" y="19"/>
                  </a:lnTo>
                  <a:lnTo>
                    <a:pt x="25" y="19"/>
                  </a:lnTo>
                  <a:lnTo>
                    <a:pt x="25" y="19"/>
                  </a:lnTo>
                  <a:lnTo>
                    <a:pt x="25" y="21"/>
                  </a:lnTo>
                  <a:lnTo>
                    <a:pt x="27" y="21"/>
                  </a:lnTo>
                  <a:lnTo>
                    <a:pt x="27" y="21"/>
                  </a:lnTo>
                  <a:lnTo>
                    <a:pt x="27" y="21"/>
                  </a:lnTo>
                  <a:lnTo>
                    <a:pt x="27" y="21"/>
                  </a:lnTo>
                  <a:lnTo>
                    <a:pt x="25" y="21"/>
                  </a:lnTo>
                  <a:lnTo>
                    <a:pt x="25" y="21"/>
                  </a:lnTo>
                  <a:lnTo>
                    <a:pt x="25" y="21"/>
                  </a:lnTo>
                  <a:lnTo>
                    <a:pt x="21" y="19"/>
                  </a:lnTo>
                  <a:lnTo>
                    <a:pt x="21" y="19"/>
                  </a:lnTo>
                  <a:lnTo>
                    <a:pt x="18" y="17"/>
                  </a:lnTo>
                  <a:lnTo>
                    <a:pt x="16" y="17"/>
                  </a:lnTo>
                  <a:lnTo>
                    <a:pt x="14" y="15"/>
                  </a:lnTo>
                  <a:lnTo>
                    <a:pt x="14" y="15"/>
                  </a:lnTo>
                  <a:lnTo>
                    <a:pt x="12" y="15"/>
                  </a:lnTo>
                  <a:lnTo>
                    <a:pt x="12" y="15"/>
                  </a:lnTo>
                  <a:lnTo>
                    <a:pt x="10" y="15"/>
                  </a:lnTo>
                  <a:lnTo>
                    <a:pt x="8" y="15"/>
                  </a:lnTo>
                  <a:lnTo>
                    <a:pt x="8" y="15"/>
                  </a:lnTo>
                  <a:lnTo>
                    <a:pt x="8" y="15"/>
                  </a:lnTo>
                  <a:lnTo>
                    <a:pt x="6" y="15"/>
                  </a:lnTo>
                  <a:lnTo>
                    <a:pt x="6" y="15"/>
                  </a:lnTo>
                  <a:lnTo>
                    <a:pt x="4" y="15"/>
                  </a:lnTo>
                  <a:lnTo>
                    <a:pt x="4" y="13"/>
                  </a:lnTo>
                  <a:lnTo>
                    <a:pt x="4" y="13"/>
                  </a:lnTo>
                  <a:lnTo>
                    <a:pt x="4" y="13"/>
                  </a:lnTo>
                  <a:lnTo>
                    <a:pt x="4" y="13"/>
                  </a:lnTo>
                  <a:lnTo>
                    <a:pt x="2" y="13"/>
                  </a:lnTo>
                  <a:lnTo>
                    <a:pt x="2" y="11"/>
                  </a:lnTo>
                  <a:lnTo>
                    <a:pt x="0" y="11"/>
                  </a:lnTo>
                  <a:lnTo>
                    <a:pt x="0" y="11"/>
                  </a:lnTo>
                  <a:lnTo>
                    <a:pt x="0" y="9"/>
                  </a:lnTo>
                  <a:lnTo>
                    <a:pt x="0" y="9"/>
                  </a:lnTo>
                  <a:lnTo>
                    <a:pt x="0" y="9"/>
                  </a:lnTo>
                  <a:lnTo>
                    <a:pt x="0" y="9"/>
                  </a:lnTo>
                  <a:lnTo>
                    <a:pt x="0" y="9"/>
                  </a:lnTo>
                  <a:lnTo>
                    <a:pt x="0" y="9"/>
                  </a:lnTo>
                  <a:lnTo>
                    <a:pt x="2" y="9"/>
                  </a:lnTo>
                  <a:lnTo>
                    <a:pt x="2" y="9"/>
                  </a:lnTo>
                  <a:lnTo>
                    <a:pt x="2" y="7"/>
                  </a:lnTo>
                  <a:lnTo>
                    <a:pt x="2" y="7"/>
                  </a:lnTo>
                  <a:lnTo>
                    <a:pt x="2" y="7"/>
                  </a:lnTo>
                  <a:lnTo>
                    <a:pt x="4" y="7"/>
                  </a:lnTo>
                  <a:lnTo>
                    <a:pt x="4" y="7"/>
                  </a:lnTo>
                  <a:lnTo>
                    <a:pt x="4" y="5"/>
                  </a:lnTo>
                  <a:lnTo>
                    <a:pt x="4" y="5"/>
                  </a:lnTo>
                  <a:lnTo>
                    <a:pt x="4" y="5"/>
                  </a:lnTo>
                  <a:lnTo>
                    <a:pt x="6" y="5"/>
                  </a:lnTo>
                  <a:lnTo>
                    <a:pt x="6" y="7"/>
                  </a:lnTo>
                  <a:lnTo>
                    <a:pt x="6" y="7"/>
                  </a:lnTo>
                  <a:lnTo>
                    <a:pt x="6" y="7"/>
                  </a:lnTo>
                  <a:lnTo>
                    <a:pt x="6" y="5"/>
                  </a:lnTo>
                  <a:lnTo>
                    <a:pt x="6" y="5"/>
                  </a:lnTo>
                  <a:lnTo>
                    <a:pt x="6" y="5"/>
                  </a:lnTo>
                  <a:lnTo>
                    <a:pt x="6" y="5"/>
                  </a:lnTo>
                  <a:lnTo>
                    <a:pt x="6" y="5"/>
                  </a:lnTo>
                  <a:lnTo>
                    <a:pt x="6" y="5"/>
                  </a:lnTo>
                  <a:lnTo>
                    <a:pt x="8" y="4"/>
                  </a:lnTo>
                  <a:lnTo>
                    <a:pt x="8" y="4"/>
                  </a:lnTo>
                  <a:lnTo>
                    <a:pt x="8" y="4"/>
                  </a:lnTo>
                  <a:lnTo>
                    <a:pt x="10" y="4"/>
                  </a:lnTo>
                  <a:lnTo>
                    <a:pt x="10" y="4"/>
                  </a:lnTo>
                  <a:lnTo>
                    <a:pt x="10" y="4"/>
                  </a:lnTo>
                  <a:lnTo>
                    <a:pt x="10" y="4"/>
                  </a:lnTo>
                  <a:lnTo>
                    <a:pt x="10" y="4"/>
                  </a:lnTo>
                  <a:lnTo>
                    <a:pt x="10" y="4"/>
                  </a:lnTo>
                  <a:lnTo>
                    <a:pt x="10" y="4"/>
                  </a:lnTo>
                  <a:lnTo>
                    <a:pt x="10" y="2"/>
                  </a:lnTo>
                  <a:lnTo>
                    <a:pt x="10" y="2"/>
                  </a:lnTo>
                  <a:lnTo>
                    <a:pt x="10" y="2"/>
                  </a:lnTo>
                  <a:lnTo>
                    <a:pt x="10" y="2"/>
                  </a:lnTo>
                  <a:lnTo>
                    <a:pt x="10" y="2"/>
                  </a:lnTo>
                  <a:lnTo>
                    <a:pt x="10" y="2"/>
                  </a:lnTo>
                  <a:lnTo>
                    <a:pt x="8" y="2"/>
                  </a:lnTo>
                  <a:lnTo>
                    <a:pt x="8" y="2"/>
                  </a:lnTo>
                  <a:lnTo>
                    <a:pt x="8" y="2"/>
                  </a:lnTo>
                  <a:lnTo>
                    <a:pt x="8" y="2"/>
                  </a:lnTo>
                  <a:lnTo>
                    <a:pt x="8" y="2"/>
                  </a:lnTo>
                  <a:lnTo>
                    <a:pt x="8" y="2"/>
                  </a:lnTo>
                  <a:lnTo>
                    <a:pt x="8" y="2"/>
                  </a:lnTo>
                  <a:lnTo>
                    <a:pt x="8" y="2"/>
                  </a:lnTo>
                  <a:lnTo>
                    <a:pt x="8" y="0"/>
                  </a:lnTo>
                  <a:lnTo>
                    <a:pt x="10" y="0"/>
                  </a:lnTo>
                  <a:lnTo>
                    <a:pt x="10" y="0"/>
                  </a:lnTo>
                  <a:lnTo>
                    <a:pt x="10" y="0"/>
                  </a:lnTo>
                  <a:lnTo>
                    <a:pt x="10" y="2"/>
                  </a:lnTo>
                  <a:lnTo>
                    <a:pt x="10" y="0"/>
                  </a:lnTo>
                  <a:lnTo>
                    <a:pt x="10" y="0"/>
                  </a:lnTo>
                  <a:lnTo>
                    <a:pt x="10" y="0"/>
                  </a:lnTo>
                  <a:lnTo>
                    <a:pt x="10" y="0"/>
                  </a:lnTo>
                  <a:lnTo>
                    <a:pt x="10" y="0"/>
                  </a:lnTo>
                  <a:lnTo>
                    <a:pt x="10" y="0"/>
                  </a:lnTo>
                  <a:lnTo>
                    <a:pt x="12" y="0"/>
                  </a:lnTo>
                  <a:lnTo>
                    <a:pt x="12" y="0"/>
                  </a:lnTo>
                  <a:lnTo>
                    <a:pt x="12" y="0"/>
                  </a:lnTo>
                  <a:lnTo>
                    <a:pt x="1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2" name="Freeform 212"/>
            <p:cNvSpPr>
              <a:spLocks/>
            </p:cNvSpPr>
            <p:nvPr/>
          </p:nvSpPr>
          <p:spPr bwMode="auto">
            <a:xfrm>
              <a:off x="5340350" y="3592513"/>
              <a:ext cx="3175" cy="3175"/>
            </a:xfrm>
            <a:custGeom>
              <a:avLst/>
              <a:gdLst>
                <a:gd name="T0" fmla="*/ 2 w 2"/>
                <a:gd name="T1" fmla="*/ 2 h 2"/>
                <a:gd name="T2" fmla="*/ 2 w 2"/>
                <a:gd name="T3" fmla="*/ 2 h 2"/>
                <a:gd name="T4" fmla="*/ 2 w 2"/>
                <a:gd name="T5" fmla="*/ 2 h 2"/>
                <a:gd name="T6" fmla="*/ 0 w 2"/>
                <a:gd name="T7" fmla="*/ 2 h 2"/>
                <a:gd name="T8" fmla="*/ 2 w 2"/>
                <a:gd name="T9" fmla="*/ 2 h 2"/>
                <a:gd name="T10" fmla="*/ 2 w 2"/>
                <a:gd name="T11" fmla="*/ 2 h 2"/>
                <a:gd name="T12" fmla="*/ 2 w 2"/>
                <a:gd name="T13" fmla="*/ 2 h 2"/>
                <a:gd name="T14" fmla="*/ 2 w 2"/>
                <a:gd name="T15" fmla="*/ 0 h 2"/>
                <a:gd name="T16" fmla="*/ 2 w 2"/>
                <a:gd name="T17" fmla="*/ 0 h 2"/>
                <a:gd name="T18" fmla="*/ 2 w 2"/>
                <a:gd name="T19" fmla="*/ 0 h 2"/>
                <a:gd name="T20" fmla="*/ 2 w 2"/>
                <a:gd name="T21" fmla="*/ 2 h 2"/>
                <a:gd name="T22" fmla="*/ 2 w 2"/>
                <a:gd name="T23" fmla="*/ 2 h 2"/>
                <a:gd name="T24" fmla="*/ 2 w 2"/>
                <a:gd name="T25" fmla="*/ 2 h 2"/>
                <a:gd name="T26" fmla="*/ 2 w 2"/>
                <a:gd name="T27" fmla="*/ 2 h 2"/>
                <a:gd name="T28" fmla="*/ 2 w 2"/>
                <a:gd name="T29" fmla="*/ 2 h 2"/>
                <a:gd name="T30" fmla="*/ 2 w 2"/>
                <a:gd name="T31" fmla="*/ 2 h 2"/>
                <a:gd name="T32" fmla="*/ 2 w 2"/>
                <a:gd name="T33" fmla="*/ 2 h 2"/>
                <a:gd name="T34" fmla="*/ 2 w 2"/>
                <a:gd name="T35" fmla="*/ 2 h 2"/>
                <a:gd name="T36" fmla="*/ 2 w 2"/>
                <a:gd name="T3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 h="2">
                  <a:moveTo>
                    <a:pt x="2" y="2"/>
                  </a:moveTo>
                  <a:lnTo>
                    <a:pt x="2" y="2"/>
                  </a:lnTo>
                  <a:lnTo>
                    <a:pt x="2" y="2"/>
                  </a:lnTo>
                  <a:lnTo>
                    <a:pt x="0" y="2"/>
                  </a:lnTo>
                  <a:lnTo>
                    <a:pt x="2" y="2"/>
                  </a:lnTo>
                  <a:lnTo>
                    <a:pt x="2" y="2"/>
                  </a:lnTo>
                  <a:lnTo>
                    <a:pt x="2" y="2"/>
                  </a:lnTo>
                  <a:lnTo>
                    <a:pt x="2" y="0"/>
                  </a:lnTo>
                  <a:lnTo>
                    <a:pt x="2" y="0"/>
                  </a:lnTo>
                  <a:lnTo>
                    <a:pt x="2" y="0"/>
                  </a:lnTo>
                  <a:lnTo>
                    <a:pt x="2" y="2"/>
                  </a:lnTo>
                  <a:lnTo>
                    <a:pt x="2" y="2"/>
                  </a:lnTo>
                  <a:lnTo>
                    <a:pt x="2" y="2"/>
                  </a:lnTo>
                  <a:lnTo>
                    <a:pt x="2" y="2"/>
                  </a:lnTo>
                  <a:lnTo>
                    <a:pt x="2" y="2"/>
                  </a:lnTo>
                  <a:lnTo>
                    <a:pt x="2" y="2"/>
                  </a:lnTo>
                  <a:lnTo>
                    <a:pt x="2" y="2"/>
                  </a:lnTo>
                  <a:lnTo>
                    <a:pt x="2" y="2"/>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3" name="Freeform 213"/>
            <p:cNvSpPr>
              <a:spLocks/>
            </p:cNvSpPr>
            <p:nvPr/>
          </p:nvSpPr>
          <p:spPr bwMode="auto">
            <a:xfrm>
              <a:off x="6105525" y="4540250"/>
              <a:ext cx="158750" cy="90488"/>
            </a:xfrm>
            <a:custGeom>
              <a:avLst/>
              <a:gdLst>
                <a:gd name="T0" fmla="*/ 100 w 100"/>
                <a:gd name="T1" fmla="*/ 13 h 57"/>
                <a:gd name="T2" fmla="*/ 100 w 100"/>
                <a:gd name="T3" fmla="*/ 25 h 57"/>
                <a:gd name="T4" fmla="*/ 100 w 100"/>
                <a:gd name="T5" fmla="*/ 32 h 57"/>
                <a:gd name="T6" fmla="*/ 94 w 100"/>
                <a:gd name="T7" fmla="*/ 42 h 57"/>
                <a:gd name="T8" fmla="*/ 89 w 100"/>
                <a:gd name="T9" fmla="*/ 50 h 57"/>
                <a:gd name="T10" fmla="*/ 81 w 100"/>
                <a:gd name="T11" fmla="*/ 57 h 57"/>
                <a:gd name="T12" fmla="*/ 69 w 100"/>
                <a:gd name="T13" fmla="*/ 55 h 57"/>
                <a:gd name="T14" fmla="*/ 62 w 100"/>
                <a:gd name="T15" fmla="*/ 53 h 57"/>
                <a:gd name="T16" fmla="*/ 54 w 100"/>
                <a:gd name="T17" fmla="*/ 52 h 57"/>
                <a:gd name="T18" fmla="*/ 46 w 100"/>
                <a:gd name="T19" fmla="*/ 48 h 57"/>
                <a:gd name="T20" fmla="*/ 39 w 100"/>
                <a:gd name="T21" fmla="*/ 46 h 57"/>
                <a:gd name="T22" fmla="*/ 29 w 100"/>
                <a:gd name="T23" fmla="*/ 42 h 57"/>
                <a:gd name="T24" fmla="*/ 21 w 100"/>
                <a:gd name="T25" fmla="*/ 40 h 57"/>
                <a:gd name="T26" fmla="*/ 16 w 100"/>
                <a:gd name="T27" fmla="*/ 34 h 57"/>
                <a:gd name="T28" fmla="*/ 14 w 100"/>
                <a:gd name="T29" fmla="*/ 32 h 57"/>
                <a:gd name="T30" fmla="*/ 12 w 100"/>
                <a:gd name="T31" fmla="*/ 30 h 57"/>
                <a:gd name="T32" fmla="*/ 10 w 100"/>
                <a:gd name="T33" fmla="*/ 30 h 57"/>
                <a:gd name="T34" fmla="*/ 8 w 100"/>
                <a:gd name="T35" fmla="*/ 25 h 57"/>
                <a:gd name="T36" fmla="*/ 6 w 100"/>
                <a:gd name="T37" fmla="*/ 23 h 57"/>
                <a:gd name="T38" fmla="*/ 2 w 100"/>
                <a:gd name="T39" fmla="*/ 17 h 57"/>
                <a:gd name="T40" fmla="*/ 0 w 100"/>
                <a:gd name="T41" fmla="*/ 13 h 57"/>
                <a:gd name="T42" fmla="*/ 2 w 100"/>
                <a:gd name="T43" fmla="*/ 11 h 57"/>
                <a:gd name="T44" fmla="*/ 4 w 100"/>
                <a:gd name="T45" fmla="*/ 9 h 57"/>
                <a:gd name="T46" fmla="*/ 6 w 100"/>
                <a:gd name="T47" fmla="*/ 7 h 57"/>
                <a:gd name="T48" fmla="*/ 12 w 100"/>
                <a:gd name="T49" fmla="*/ 0 h 57"/>
                <a:gd name="T50" fmla="*/ 12 w 100"/>
                <a:gd name="T51" fmla="*/ 2 h 57"/>
                <a:gd name="T52" fmla="*/ 14 w 100"/>
                <a:gd name="T53" fmla="*/ 2 h 57"/>
                <a:gd name="T54" fmla="*/ 16 w 100"/>
                <a:gd name="T55" fmla="*/ 5 h 57"/>
                <a:gd name="T56" fmla="*/ 16 w 100"/>
                <a:gd name="T57" fmla="*/ 5 h 57"/>
                <a:gd name="T58" fmla="*/ 23 w 100"/>
                <a:gd name="T59" fmla="*/ 13 h 57"/>
                <a:gd name="T60" fmla="*/ 29 w 100"/>
                <a:gd name="T61" fmla="*/ 17 h 57"/>
                <a:gd name="T62" fmla="*/ 33 w 100"/>
                <a:gd name="T63" fmla="*/ 17 h 57"/>
                <a:gd name="T64" fmla="*/ 39 w 100"/>
                <a:gd name="T65" fmla="*/ 17 h 57"/>
                <a:gd name="T66" fmla="*/ 43 w 100"/>
                <a:gd name="T67" fmla="*/ 15 h 57"/>
                <a:gd name="T68" fmla="*/ 44 w 100"/>
                <a:gd name="T69" fmla="*/ 13 h 57"/>
                <a:gd name="T70" fmla="*/ 48 w 100"/>
                <a:gd name="T71" fmla="*/ 11 h 57"/>
                <a:gd name="T72" fmla="*/ 50 w 100"/>
                <a:gd name="T73" fmla="*/ 11 h 57"/>
                <a:gd name="T74" fmla="*/ 52 w 100"/>
                <a:gd name="T75" fmla="*/ 9 h 57"/>
                <a:gd name="T76" fmla="*/ 52 w 100"/>
                <a:gd name="T77" fmla="*/ 11 h 57"/>
                <a:gd name="T78" fmla="*/ 56 w 100"/>
                <a:gd name="T79" fmla="*/ 11 h 57"/>
                <a:gd name="T80" fmla="*/ 60 w 100"/>
                <a:gd name="T81" fmla="*/ 13 h 57"/>
                <a:gd name="T82" fmla="*/ 62 w 100"/>
                <a:gd name="T83" fmla="*/ 13 h 57"/>
                <a:gd name="T84" fmla="*/ 66 w 100"/>
                <a:gd name="T85" fmla="*/ 11 h 57"/>
                <a:gd name="T86" fmla="*/ 68 w 100"/>
                <a:gd name="T87" fmla="*/ 9 h 57"/>
                <a:gd name="T88" fmla="*/ 71 w 100"/>
                <a:gd name="T89" fmla="*/ 7 h 57"/>
                <a:gd name="T90" fmla="*/ 75 w 100"/>
                <a:gd name="T91" fmla="*/ 5 h 57"/>
                <a:gd name="T92" fmla="*/ 81 w 100"/>
                <a:gd name="T93" fmla="*/ 5 h 57"/>
                <a:gd name="T94" fmla="*/ 89 w 100"/>
                <a:gd name="T95" fmla="*/ 5 h 57"/>
                <a:gd name="T96" fmla="*/ 91 w 100"/>
                <a:gd name="T97" fmla="*/ 4 h 57"/>
                <a:gd name="T98" fmla="*/ 91 w 100"/>
                <a:gd name="T99" fmla="*/ 4 h 57"/>
                <a:gd name="T100" fmla="*/ 92 w 100"/>
                <a:gd name="T101" fmla="*/ 4 h 57"/>
                <a:gd name="T102" fmla="*/ 96 w 100"/>
                <a:gd name="T103" fmla="*/ 4 h 57"/>
                <a:gd name="T104" fmla="*/ 100 w 100"/>
                <a:gd name="T105" fmla="*/ 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0" h="57">
                  <a:moveTo>
                    <a:pt x="100" y="4"/>
                  </a:moveTo>
                  <a:lnTo>
                    <a:pt x="100" y="5"/>
                  </a:lnTo>
                  <a:lnTo>
                    <a:pt x="100" y="7"/>
                  </a:lnTo>
                  <a:lnTo>
                    <a:pt x="100" y="9"/>
                  </a:lnTo>
                  <a:lnTo>
                    <a:pt x="100" y="11"/>
                  </a:lnTo>
                  <a:lnTo>
                    <a:pt x="100" y="13"/>
                  </a:lnTo>
                  <a:lnTo>
                    <a:pt x="100" y="15"/>
                  </a:lnTo>
                  <a:lnTo>
                    <a:pt x="100" y="17"/>
                  </a:lnTo>
                  <a:lnTo>
                    <a:pt x="100" y="19"/>
                  </a:lnTo>
                  <a:lnTo>
                    <a:pt x="100" y="21"/>
                  </a:lnTo>
                  <a:lnTo>
                    <a:pt x="100" y="23"/>
                  </a:lnTo>
                  <a:lnTo>
                    <a:pt x="100" y="25"/>
                  </a:lnTo>
                  <a:lnTo>
                    <a:pt x="100" y="27"/>
                  </a:lnTo>
                  <a:lnTo>
                    <a:pt x="100" y="29"/>
                  </a:lnTo>
                  <a:lnTo>
                    <a:pt x="100" y="29"/>
                  </a:lnTo>
                  <a:lnTo>
                    <a:pt x="100" y="30"/>
                  </a:lnTo>
                  <a:lnTo>
                    <a:pt x="100" y="30"/>
                  </a:lnTo>
                  <a:lnTo>
                    <a:pt x="100" y="32"/>
                  </a:lnTo>
                  <a:lnTo>
                    <a:pt x="100" y="34"/>
                  </a:lnTo>
                  <a:lnTo>
                    <a:pt x="98" y="36"/>
                  </a:lnTo>
                  <a:lnTo>
                    <a:pt x="98" y="38"/>
                  </a:lnTo>
                  <a:lnTo>
                    <a:pt x="96" y="38"/>
                  </a:lnTo>
                  <a:lnTo>
                    <a:pt x="96" y="40"/>
                  </a:lnTo>
                  <a:lnTo>
                    <a:pt x="94" y="42"/>
                  </a:lnTo>
                  <a:lnTo>
                    <a:pt x="94" y="44"/>
                  </a:lnTo>
                  <a:lnTo>
                    <a:pt x="92" y="44"/>
                  </a:lnTo>
                  <a:lnTo>
                    <a:pt x="92" y="46"/>
                  </a:lnTo>
                  <a:lnTo>
                    <a:pt x="91" y="48"/>
                  </a:lnTo>
                  <a:lnTo>
                    <a:pt x="91" y="50"/>
                  </a:lnTo>
                  <a:lnTo>
                    <a:pt x="89" y="50"/>
                  </a:lnTo>
                  <a:lnTo>
                    <a:pt x="89" y="52"/>
                  </a:lnTo>
                  <a:lnTo>
                    <a:pt x="87" y="53"/>
                  </a:lnTo>
                  <a:lnTo>
                    <a:pt x="87" y="55"/>
                  </a:lnTo>
                  <a:lnTo>
                    <a:pt x="85" y="57"/>
                  </a:lnTo>
                  <a:lnTo>
                    <a:pt x="83" y="57"/>
                  </a:lnTo>
                  <a:lnTo>
                    <a:pt x="81" y="57"/>
                  </a:lnTo>
                  <a:lnTo>
                    <a:pt x="79" y="57"/>
                  </a:lnTo>
                  <a:lnTo>
                    <a:pt x="75" y="57"/>
                  </a:lnTo>
                  <a:lnTo>
                    <a:pt x="73" y="57"/>
                  </a:lnTo>
                  <a:lnTo>
                    <a:pt x="71" y="57"/>
                  </a:lnTo>
                  <a:lnTo>
                    <a:pt x="69" y="57"/>
                  </a:lnTo>
                  <a:lnTo>
                    <a:pt x="69" y="55"/>
                  </a:lnTo>
                  <a:lnTo>
                    <a:pt x="68" y="55"/>
                  </a:lnTo>
                  <a:lnTo>
                    <a:pt x="66" y="55"/>
                  </a:lnTo>
                  <a:lnTo>
                    <a:pt x="66" y="55"/>
                  </a:lnTo>
                  <a:lnTo>
                    <a:pt x="64" y="53"/>
                  </a:lnTo>
                  <a:lnTo>
                    <a:pt x="62" y="53"/>
                  </a:lnTo>
                  <a:lnTo>
                    <a:pt x="62" y="53"/>
                  </a:lnTo>
                  <a:lnTo>
                    <a:pt x="60" y="53"/>
                  </a:lnTo>
                  <a:lnTo>
                    <a:pt x="58" y="52"/>
                  </a:lnTo>
                  <a:lnTo>
                    <a:pt x="58" y="52"/>
                  </a:lnTo>
                  <a:lnTo>
                    <a:pt x="56" y="52"/>
                  </a:lnTo>
                  <a:lnTo>
                    <a:pt x="54" y="52"/>
                  </a:lnTo>
                  <a:lnTo>
                    <a:pt x="54" y="52"/>
                  </a:lnTo>
                  <a:lnTo>
                    <a:pt x="52" y="50"/>
                  </a:lnTo>
                  <a:lnTo>
                    <a:pt x="50" y="50"/>
                  </a:lnTo>
                  <a:lnTo>
                    <a:pt x="48" y="50"/>
                  </a:lnTo>
                  <a:lnTo>
                    <a:pt x="48" y="50"/>
                  </a:lnTo>
                  <a:lnTo>
                    <a:pt x="46" y="48"/>
                  </a:lnTo>
                  <a:lnTo>
                    <a:pt x="46" y="48"/>
                  </a:lnTo>
                  <a:lnTo>
                    <a:pt x="44" y="48"/>
                  </a:lnTo>
                  <a:lnTo>
                    <a:pt x="44" y="48"/>
                  </a:lnTo>
                  <a:lnTo>
                    <a:pt x="43" y="48"/>
                  </a:lnTo>
                  <a:lnTo>
                    <a:pt x="41" y="46"/>
                  </a:lnTo>
                  <a:lnTo>
                    <a:pt x="39" y="46"/>
                  </a:lnTo>
                  <a:lnTo>
                    <a:pt x="39" y="46"/>
                  </a:lnTo>
                  <a:lnTo>
                    <a:pt x="37" y="46"/>
                  </a:lnTo>
                  <a:lnTo>
                    <a:pt x="35" y="44"/>
                  </a:lnTo>
                  <a:lnTo>
                    <a:pt x="33" y="44"/>
                  </a:lnTo>
                  <a:lnTo>
                    <a:pt x="33" y="44"/>
                  </a:lnTo>
                  <a:lnTo>
                    <a:pt x="31" y="44"/>
                  </a:lnTo>
                  <a:lnTo>
                    <a:pt x="29" y="42"/>
                  </a:lnTo>
                  <a:lnTo>
                    <a:pt x="29" y="42"/>
                  </a:lnTo>
                  <a:lnTo>
                    <a:pt x="27" y="42"/>
                  </a:lnTo>
                  <a:lnTo>
                    <a:pt x="25" y="42"/>
                  </a:lnTo>
                  <a:lnTo>
                    <a:pt x="23" y="40"/>
                  </a:lnTo>
                  <a:lnTo>
                    <a:pt x="23" y="40"/>
                  </a:lnTo>
                  <a:lnTo>
                    <a:pt x="21" y="40"/>
                  </a:lnTo>
                  <a:lnTo>
                    <a:pt x="21" y="40"/>
                  </a:lnTo>
                  <a:lnTo>
                    <a:pt x="20" y="38"/>
                  </a:lnTo>
                  <a:lnTo>
                    <a:pt x="18" y="36"/>
                  </a:lnTo>
                  <a:lnTo>
                    <a:pt x="16" y="34"/>
                  </a:lnTo>
                  <a:lnTo>
                    <a:pt x="16" y="34"/>
                  </a:lnTo>
                  <a:lnTo>
                    <a:pt x="16" y="34"/>
                  </a:lnTo>
                  <a:lnTo>
                    <a:pt x="16" y="34"/>
                  </a:lnTo>
                  <a:lnTo>
                    <a:pt x="16" y="34"/>
                  </a:lnTo>
                  <a:lnTo>
                    <a:pt x="14" y="34"/>
                  </a:lnTo>
                  <a:lnTo>
                    <a:pt x="14" y="34"/>
                  </a:lnTo>
                  <a:lnTo>
                    <a:pt x="14" y="34"/>
                  </a:lnTo>
                  <a:lnTo>
                    <a:pt x="14" y="32"/>
                  </a:lnTo>
                  <a:lnTo>
                    <a:pt x="14" y="32"/>
                  </a:lnTo>
                  <a:lnTo>
                    <a:pt x="12" y="32"/>
                  </a:lnTo>
                  <a:lnTo>
                    <a:pt x="12" y="32"/>
                  </a:lnTo>
                  <a:lnTo>
                    <a:pt x="12" y="30"/>
                  </a:lnTo>
                  <a:lnTo>
                    <a:pt x="12" y="30"/>
                  </a:lnTo>
                  <a:lnTo>
                    <a:pt x="12" y="30"/>
                  </a:lnTo>
                  <a:lnTo>
                    <a:pt x="12" y="30"/>
                  </a:lnTo>
                  <a:lnTo>
                    <a:pt x="12" y="30"/>
                  </a:lnTo>
                  <a:lnTo>
                    <a:pt x="12" y="30"/>
                  </a:lnTo>
                  <a:lnTo>
                    <a:pt x="12" y="30"/>
                  </a:lnTo>
                  <a:lnTo>
                    <a:pt x="10" y="30"/>
                  </a:lnTo>
                  <a:lnTo>
                    <a:pt x="10" y="30"/>
                  </a:lnTo>
                  <a:lnTo>
                    <a:pt x="10" y="29"/>
                  </a:lnTo>
                  <a:lnTo>
                    <a:pt x="10" y="27"/>
                  </a:lnTo>
                  <a:lnTo>
                    <a:pt x="10" y="27"/>
                  </a:lnTo>
                  <a:lnTo>
                    <a:pt x="8" y="27"/>
                  </a:lnTo>
                  <a:lnTo>
                    <a:pt x="8" y="27"/>
                  </a:lnTo>
                  <a:lnTo>
                    <a:pt x="8" y="25"/>
                  </a:lnTo>
                  <a:lnTo>
                    <a:pt x="8" y="25"/>
                  </a:lnTo>
                  <a:lnTo>
                    <a:pt x="6" y="25"/>
                  </a:lnTo>
                  <a:lnTo>
                    <a:pt x="6" y="23"/>
                  </a:lnTo>
                  <a:lnTo>
                    <a:pt x="6" y="23"/>
                  </a:lnTo>
                  <a:lnTo>
                    <a:pt x="6" y="23"/>
                  </a:lnTo>
                  <a:lnTo>
                    <a:pt x="6" y="23"/>
                  </a:lnTo>
                  <a:lnTo>
                    <a:pt x="4" y="21"/>
                  </a:lnTo>
                  <a:lnTo>
                    <a:pt x="4" y="21"/>
                  </a:lnTo>
                  <a:lnTo>
                    <a:pt x="4" y="19"/>
                  </a:lnTo>
                  <a:lnTo>
                    <a:pt x="2" y="19"/>
                  </a:lnTo>
                  <a:lnTo>
                    <a:pt x="2" y="17"/>
                  </a:lnTo>
                  <a:lnTo>
                    <a:pt x="2" y="17"/>
                  </a:lnTo>
                  <a:lnTo>
                    <a:pt x="2" y="17"/>
                  </a:lnTo>
                  <a:lnTo>
                    <a:pt x="2" y="15"/>
                  </a:lnTo>
                  <a:lnTo>
                    <a:pt x="0" y="15"/>
                  </a:lnTo>
                  <a:lnTo>
                    <a:pt x="0" y="15"/>
                  </a:lnTo>
                  <a:lnTo>
                    <a:pt x="0" y="13"/>
                  </a:lnTo>
                  <a:lnTo>
                    <a:pt x="0" y="13"/>
                  </a:lnTo>
                  <a:lnTo>
                    <a:pt x="2" y="13"/>
                  </a:lnTo>
                  <a:lnTo>
                    <a:pt x="2" y="13"/>
                  </a:lnTo>
                  <a:lnTo>
                    <a:pt x="2" y="13"/>
                  </a:lnTo>
                  <a:lnTo>
                    <a:pt x="2" y="13"/>
                  </a:lnTo>
                  <a:lnTo>
                    <a:pt x="2" y="13"/>
                  </a:lnTo>
                  <a:lnTo>
                    <a:pt x="2" y="11"/>
                  </a:lnTo>
                  <a:lnTo>
                    <a:pt x="2" y="11"/>
                  </a:lnTo>
                  <a:lnTo>
                    <a:pt x="2" y="11"/>
                  </a:lnTo>
                  <a:lnTo>
                    <a:pt x="4" y="11"/>
                  </a:lnTo>
                  <a:lnTo>
                    <a:pt x="4" y="11"/>
                  </a:lnTo>
                  <a:lnTo>
                    <a:pt x="4" y="11"/>
                  </a:lnTo>
                  <a:lnTo>
                    <a:pt x="4" y="9"/>
                  </a:lnTo>
                  <a:lnTo>
                    <a:pt x="4" y="9"/>
                  </a:lnTo>
                  <a:lnTo>
                    <a:pt x="4" y="9"/>
                  </a:lnTo>
                  <a:lnTo>
                    <a:pt x="4" y="9"/>
                  </a:lnTo>
                  <a:lnTo>
                    <a:pt x="4" y="9"/>
                  </a:lnTo>
                  <a:lnTo>
                    <a:pt x="4" y="7"/>
                  </a:lnTo>
                  <a:lnTo>
                    <a:pt x="6" y="7"/>
                  </a:lnTo>
                  <a:lnTo>
                    <a:pt x="10" y="2"/>
                  </a:lnTo>
                  <a:lnTo>
                    <a:pt x="10" y="0"/>
                  </a:lnTo>
                  <a:lnTo>
                    <a:pt x="10" y="0"/>
                  </a:lnTo>
                  <a:lnTo>
                    <a:pt x="10" y="0"/>
                  </a:lnTo>
                  <a:lnTo>
                    <a:pt x="12" y="0"/>
                  </a:lnTo>
                  <a:lnTo>
                    <a:pt x="12" y="0"/>
                  </a:lnTo>
                  <a:lnTo>
                    <a:pt x="12" y="0"/>
                  </a:lnTo>
                  <a:lnTo>
                    <a:pt x="12" y="2"/>
                  </a:lnTo>
                  <a:lnTo>
                    <a:pt x="12" y="2"/>
                  </a:lnTo>
                  <a:lnTo>
                    <a:pt x="12" y="2"/>
                  </a:lnTo>
                  <a:lnTo>
                    <a:pt x="12" y="2"/>
                  </a:lnTo>
                  <a:lnTo>
                    <a:pt x="12" y="2"/>
                  </a:lnTo>
                  <a:lnTo>
                    <a:pt x="14" y="2"/>
                  </a:lnTo>
                  <a:lnTo>
                    <a:pt x="14" y="2"/>
                  </a:lnTo>
                  <a:lnTo>
                    <a:pt x="14" y="2"/>
                  </a:lnTo>
                  <a:lnTo>
                    <a:pt x="14" y="2"/>
                  </a:lnTo>
                  <a:lnTo>
                    <a:pt x="14" y="2"/>
                  </a:lnTo>
                  <a:lnTo>
                    <a:pt x="14" y="2"/>
                  </a:lnTo>
                  <a:lnTo>
                    <a:pt x="14" y="2"/>
                  </a:lnTo>
                  <a:lnTo>
                    <a:pt x="14" y="4"/>
                  </a:lnTo>
                  <a:lnTo>
                    <a:pt x="14" y="4"/>
                  </a:lnTo>
                  <a:lnTo>
                    <a:pt x="14" y="5"/>
                  </a:lnTo>
                  <a:lnTo>
                    <a:pt x="16" y="5"/>
                  </a:lnTo>
                  <a:lnTo>
                    <a:pt x="16" y="5"/>
                  </a:lnTo>
                  <a:lnTo>
                    <a:pt x="16" y="5"/>
                  </a:lnTo>
                  <a:lnTo>
                    <a:pt x="16" y="5"/>
                  </a:lnTo>
                  <a:lnTo>
                    <a:pt x="16" y="5"/>
                  </a:lnTo>
                  <a:lnTo>
                    <a:pt x="16" y="5"/>
                  </a:lnTo>
                  <a:lnTo>
                    <a:pt x="16" y="5"/>
                  </a:lnTo>
                  <a:lnTo>
                    <a:pt x="16" y="5"/>
                  </a:lnTo>
                  <a:lnTo>
                    <a:pt x="16" y="7"/>
                  </a:lnTo>
                  <a:lnTo>
                    <a:pt x="18" y="7"/>
                  </a:lnTo>
                  <a:lnTo>
                    <a:pt x="18" y="9"/>
                  </a:lnTo>
                  <a:lnTo>
                    <a:pt x="20" y="11"/>
                  </a:lnTo>
                  <a:lnTo>
                    <a:pt x="21" y="13"/>
                  </a:lnTo>
                  <a:lnTo>
                    <a:pt x="23" y="13"/>
                  </a:lnTo>
                  <a:lnTo>
                    <a:pt x="23" y="15"/>
                  </a:lnTo>
                  <a:lnTo>
                    <a:pt x="25" y="15"/>
                  </a:lnTo>
                  <a:lnTo>
                    <a:pt x="27" y="17"/>
                  </a:lnTo>
                  <a:lnTo>
                    <a:pt x="27" y="17"/>
                  </a:lnTo>
                  <a:lnTo>
                    <a:pt x="27" y="17"/>
                  </a:lnTo>
                  <a:lnTo>
                    <a:pt x="29" y="17"/>
                  </a:lnTo>
                  <a:lnTo>
                    <a:pt x="29" y="17"/>
                  </a:lnTo>
                  <a:lnTo>
                    <a:pt x="31" y="17"/>
                  </a:lnTo>
                  <a:lnTo>
                    <a:pt x="31" y="19"/>
                  </a:lnTo>
                  <a:lnTo>
                    <a:pt x="33" y="17"/>
                  </a:lnTo>
                  <a:lnTo>
                    <a:pt x="33" y="17"/>
                  </a:lnTo>
                  <a:lnTo>
                    <a:pt x="33" y="17"/>
                  </a:lnTo>
                  <a:lnTo>
                    <a:pt x="35" y="17"/>
                  </a:lnTo>
                  <a:lnTo>
                    <a:pt x="35" y="17"/>
                  </a:lnTo>
                  <a:lnTo>
                    <a:pt x="37" y="17"/>
                  </a:lnTo>
                  <a:lnTo>
                    <a:pt x="37" y="17"/>
                  </a:lnTo>
                  <a:lnTo>
                    <a:pt x="37" y="17"/>
                  </a:lnTo>
                  <a:lnTo>
                    <a:pt x="39" y="17"/>
                  </a:lnTo>
                  <a:lnTo>
                    <a:pt x="39" y="17"/>
                  </a:lnTo>
                  <a:lnTo>
                    <a:pt x="39" y="17"/>
                  </a:lnTo>
                  <a:lnTo>
                    <a:pt x="41" y="15"/>
                  </a:lnTo>
                  <a:lnTo>
                    <a:pt x="41" y="15"/>
                  </a:lnTo>
                  <a:lnTo>
                    <a:pt x="41" y="15"/>
                  </a:lnTo>
                  <a:lnTo>
                    <a:pt x="43" y="15"/>
                  </a:lnTo>
                  <a:lnTo>
                    <a:pt x="43" y="13"/>
                  </a:lnTo>
                  <a:lnTo>
                    <a:pt x="44" y="13"/>
                  </a:lnTo>
                  <a:lnTo>
                    <a:pt x="44" y="13"/>
                  </a:lnTo>
                  <a:lnTo>
                    <a:pt x="44" y="13"/>
                  </a:lnTo>
                  <a:lnTo>
                    <a:pt x="44" y="13"/>
                  </a:lnTo>
                  <a:lnTo>
                    <a:pt x="44" y="13"/>
                  </a:lnTo>
                  <a:lnTo>
                    <a:pt x="44" y="13"/>
                  </a:lnTo>
                  <a:lnTo>
                    <a:pt x="46" y="13"/>
                  </a:lnTo>
                  <a:lnTo>
                    <a:pt x="46" y="13"/>
                  </a:lnTo>
                  <a:lnTo>
                    <a:pt x="46" y="13"/>
                  </a:lnTo>
                  <a:lnTo>
                    <a:pt x="48" y="11"/>
                  </a:lnTo>
                  <a:lnTo>
                    <a:pt x="48" y="11"/>
                  </a:lnTo>
                  <a:lnTo>
                    <a:pt x="48" y="11"/>
                  </a:lnTo>
                  <a:lnTo>
                    <a:pt x="48" y="11"/>
                  </a:lnTo>
                  <a:lnTo>
                    <a:pt x="48" y="11"/>
                  </a:lnTo>
                  <a:lnTo>
                    <a:pt x="50" y="11"/>
                  </a:lnTo>
                  <a:lnTo>
                    <a:pt x="50" y="11"/>
                  </a:lnTo>
                  <a:lnTo>
                    <a:pt x="50" y="11"/>
                  </a:lnTo>
                  <a:lnTo>
                    <a:pt x="50" y="11"/>
                  </a:lnTo>
                  <a:lnTo>
                    <a:pt x="50" y="9"/>
                  </a:lnTo>
                  <a:lnTo>
                    <a:pt x="50" y="9"/>
                  </a:lnTo>
                  <a:lnTo>
                    <a:pt x="50" y="9"/>
                  </a:lnTo>
                  <a:lnTo>
                    <a:pt x="50" y="9"/>
                  </a:lnTo>
                  <a:lnTo>
                    <a:pt x="52" y="9"/>
                  </a:lnTo>
                  <a:lnTo>
                    <a:pt x="52" y="11"/>
                  </a:lnTo>
                  <a:lnTo>
                    <a:pt x="52" y="11"/>
                  </a:lnTo>
                  <a:lnTo>
                    <a:pt x="52" y="11"/>
                  </a:lnTo>
                  <a:lnTo>
                    <a:pt x="52" y="11"/>
                  </a:lnTo>
                  <a:lnTo>
                    <a:pt x="52" y="11"/>
                  </a:lnTo>
                  <a:lnTo>
                    <a:pt x="52" y="11"/>
                  </a:lnTo>
                  <a:lnTo>
                    <a:pt x="52" y="11"/>
                  </a:lnTo>
                  <a:lnTo>
                    <a:pt x="54" y="11"/>
                  </a:lnTo>
                  <a:lnTo>
                    <a:pt x="54" y="11"/>
                  </a:lnTo>
                  <a:lnTo>
                    <a:pt x="54" y="11"/>
                  </a:lnTo>
                  <a:lnTo>
                    <a:pt x="56" y="11"/>
                  </a:lnTo>
                  <a:lnTo>
                    <a:pt x="56" y="11"/>
                  </a:lnTo>
                  <a:lnTo>
                    <a:pt x="56" y="11"/>
                  </a:lnTo>
                  <a:lnTo>
                    <a:pt x="58" y="11"/>
                  </a:lnTo>
                  <a:lnTo>
                    <a:pt x="58" y="11"/>
                  </a:lnTo>
                  <a:lnTo>
                    <a:pt x="58" y="11"/>
                  </a:lnTo>
                  <a:lnTo>
                    <a:pt x="60" y="13"/>
                  </a:lnTo>
                  <a:lnTo>
                    <a:pt x="60" y="13"/>
                  </a:lnTo>
                  <a:lnTo>
                    <a:pt x="60" y="13"/>
                  </a:lnTo>
                  <a:lnTo>
                    <a:pt x="60" y="13"/>
                  </a:lnTo>
                  <a:lnTo>
                    <a:pt x="62" y="13"/>
                  </a:lnTo>
                  <a:lnTo>
                    <a:pt x="62" y="13"/>
                  </a:lnTo>
                  <a:lnTo>
                    <a:pt x="62" y="13"/>
                  </a:lnTo>
                  <a:lnTo>
                    <a:pt x="62" y="13"/>
                  </a:lnTo>
                  <a:lnTo>
                    <a:pt x="64" y="13"/>
                  </a:lnTo>
                  <a:lnTo>
                    <a:pt x="64" y="11"/>
                  </a:lnTo>
                  <a:lnTo>
                    <a:pt x="64" y="11"/>
                  </a:lnTo>
                  <a:lnTo>
                    <a:pt x="64" y="11"/>
                  </a:lnTo>
                  <a:lnTo>
                    <a:pt x="66" y="11"/>
                  </a:lnTo>
                  <a:lnTo>
                    <a:pt x="66" y="11"/>
                  </a:lnTo>
                  <a:lnTo>
                    <a:pt x="68" y="11"/>
                  </a:lnTo>
                  <a:lnTo>
                    <a:pt x="68" y="11"/>
                  </a:lnTo>
                  <a:lnTo>
                    <a:pt x="68" y="9"/>
                  </a:lnTo>
                  <a:lnTo>
                    <a:pt x="68" y="9"/>
                  </a:lnTo>
                  <a:lnTo>
                    <a:pt x="68" y="9"/>
                  </a:lnTo>
                  <a:lnTo>
                    <a:pt x="68" y="9"/>
                  </a:lnTo>
                  <a:lnTo>
                    <a:pt x="68" y="9"/>
                  </a:lnTo>
                  <a:lnTo>
                    <a:pt x="69" y="9"/>
                  </a:lnTo>
                  <a:lnTo>
                    <a:pt x="69" y="9"/>
                  </a:lnTo>
                  <a:lnTo>
                    <a:pt x="69" y="9"/>
                  </a:lnTo>
                  <a:lnTo>
                    <a:pt x="71" y="7"/>
                  </a:lnTo>
                  <a:lnTo>
                    <a:pt x="71" y="7"/>
                  </a:lnTo>
                  <a:lnTo>
                    <a:pt x="73" y="7"/>
                  </a:lnTo>
                  <a:lnTo>
                    <a:pt x="73" y="7"/>
                  </a:lnTo>
                  <a:lnTo>
                    <a:pt x="73" y="7"/>
                  </a:lnTo>
                  <a:lnTo>
                    <a:pt x="73" y="5"/>
                  </a:lnTo>
                  <a:lnTo>
                    <a:pt x="75" y="5"/>
                  </a:lnTo>
                  <a:lnTo>
                    <a:pt x="75" y="5"/>
                  </a:lnTo>
                  <a:lnTo>
                    <a:pt x="77" y="5"/>
                  </a:lnTo>
                  <a:lnTo>
                    <a:pt x="77" y="5"/>
                  </a:lnTo>
                  <a:lnTo>
                    <a:pt x="77" y="5"/>
                  </a:lnTo>
                  <a:lnTo>
                    <a:pt x="77" y="5"/>
                  </a:lnTo>
                  <a:lnTo>
                    <a:pt x="79" y="5"/>
                  </a:lnTo>
                  <a:lnTo>
                    <a:pt x="81" y="5"/>
                  </a:lnTo>
                  <a:lnTo>
                    <a:pt x="81" y="5"/>
                  </a:lnTo>
                  <a:lnTo>
                    <a:pt x="83" y="5"/>
                  </a:lnTo>
                  <a:lnTo>
                    <a:pt x="85" y="5"/>
                  </a:lnTo>
                  <a:lnTo>
                    <a:pt x="85" y="5"/>
                  </a:lnTo>
                  <a:lnTo>
                    <a:pt x="89" y="5"/>
                  </a:lnTo>
                  <a:lnTo>
                    <a:pt x="89" y="5"/>
                  </a:lnTo>
                  <a:lnTo>
                    <a:pt x="89" y="5"/>
                  </a:lnTo>
                  <a:lnTo>
                    <a:pt x="89" y="5"/>
                  </a:lnTo>
                  <a:lnTo>
                    <a:pt x="89" y="5"/>
                  </a:lnTo>
                  <a:lnTo>
                    <a:pt x="89" y="5"/>
                  </a:lnTo>
                  <a:lnTo>
                    <a:pt x="89" y="5"/>
                  </a:lnTo>
                  <a:lnTo>
                    <a:pt x="91" y="4"/>
                  </a:lnTo>
                  <a:lnTo>
                    <a:pt x="91" y="4"/>
                  </a:lnTo>
                  <a:lnTo>
                    <a:pt x="91" y="4"/>
                  </a:lnTo>
                  <a:lnTo>
                    <a:pt x="91" y="4"/>
                  </a:lnTo>
                  <a:lnTo>
                    <a:pt x="91" y="4"/>
                  </a:lnTo>
                  <a:lnTo>
                    <a:pt x="91" y="4"/>
                  </a:lnTo>
                  <a:lnTo>
                    <a:pt x="91" y="4"/>
                  </a:lnTo>
                  <a:lnTo>
                    <a:pt x="91" y="4"/>
                  </a:lnTo>
                  <a:lnTo>
                    <a:pt x="91" y="4"/>
                  </a:lnTo>
                  <a:lnTo>
                    <a:pt x="91" y="4"/>
                  </a:lnTo>
                  <a:lnTo>
                    <a:pt x="91" y="4"/>
                  </a:lnTo>
                  <a:lnTo>
                    <a:pt x="91" y="4"/>
                  </a:lnTo>
                  <a:lnTo>
                    <a:pt x="92" y="4"/>
                  </a:lnTo>
                  <a:lnTo>
                    <a:pt x="92" y="4"/>
                  </a:lnTo>
                  <a:lnTo>
                    <a:pt x="94" y="4"/>
                  </a:lnTo>
                  <a:lnTo>
                    <a:pt x="94" y="4"/>
                  </a:lnTo>
                  <a:lnTo>
                    <a:pt x="94" y="4"/>
                  </a:lnTo>
                  <a:lnTo>
                    <a:pt x="96" y="4"/>
                  </a:lnTo>
                  <a:lnTo>
                    <a:pt x="96" y="4"/>
                  </a:lnTo>
                  <a:lnTo>
                    <a:pt x="96" y="4"/>
                  </a:lnTo>
                  <a:lnTo>
                    <a:pt x="98" y="4"/>
                  </a:lnTo>
                  <a:lnTo>
                    <a:pt x="98" y="4"/>
                  </a:lnTo>
                  <a:lnTo>
                    <a:pt x="98" y="4"/>
                  </a:lnTo>
                  <a:lnTo>
                    <a:pt x="100" y="4"/>
                  </a:lnTo>
                  <a:lnTo>
                    <a:pt x="100" y="4"/>
                  </a:lnTo>
                  <a:lnTo>
                    <a:pt x="100" y="4"/>
                  </a:lnTo>
                  <a:lnTo>
                    <a:pt x="100"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4" name="Freeform 214"/>
            <p:cNvSpPr>
              <a:spLocks/>
            </p:cNvSpPr>
            <p:nvPr/>
          </p:nvSpPr>
          <p:spPr bwMode="auto">
            <a:xfrm>
              <a:off x="6062663" y="4527550"/>
              <a:ext cx="265113" cy="347663"/>
            </a:xfrm>
            <a:custGeom>
              <a:avLst/>
              <a:gdLst>
                <a:gd name="T0" fmla="*/ 6 w 167"/>
                <a:gd name="T1" fmla="*/ 211 h 219"/>
                <a:gd name="T2" fmla="*/ 0 w 167"/>
                <a:gd name="T3" fmla="*/ 202 h 219"/>
                <a:gd name="T4" fmla="*/ 0 w 167"/>
                <a:gd name="T5" fmla="*/ 192 h 219"/>
                <a:gd name="T6" fmla="*/ 0 w 167"/>
                <a:gd name="T7" fmla="*/ 182 h 219"/>
                <a:gd name="T8" fmla="*/ 0 w 167"/>
                <a:gd name="T9" fmla="*/ 173 h 219"/>
                <a:gd name="T10" fmla="*/ 0 w 167"/>
                <a:gd name="T11" fmla="*/ 163 h 219"/>
                <a:gd name="T12" fmla="*/ 0 w 167"/>
                <a:gd name="T13" fmla="*/ 152 h 219"/>
                <a:gd name="T14" fmla="*/ 4 w 167"/>
                <a:gd name="T15" fmla="*/ 144 h 219"/>
                <a:gd name="T16" fmla="*/ 10 w 167"/>
                <a:gd name="T17" fmla="*/ 138 h 219"/>
                <a:gd name="T18" fmla="*/ 16 w 167"/>
                <a:gd name="T19" fmla="*/ 129 h 219"/>
                <a:gd name="T20" fmla="*/ 22 w 167"/>
                <a:gd name="T21" fmla="*/ 125 h 219"/>
                <a:gd name="T22" fmla="*/ 31 w 167"/>
                <a:gd name="T23" fmla="*/ 123 h 219"/>
                <a:gd name="T24" fmla="*/ 37 w 167"/>
                <a:gd name="T25" fmla="*/ 117 h 219"/>
                <a:gd name="T26" fmla="*/ 45 w 167"/>
                <a:gd name="T27" fmla="*/ 113 h 219"/>
                <a:gd name="T28" fmla="*/ 54 w 167"/>
                <a:gd name="T29" fmla="*/ 113 h 219"/>
                <a:gd name="T30" fmla="*/ 64 w 167"/>
                <a:gd name="T31" fmla="*/ 113 h 219"/>
                <a:gd name="T32" fmla="*/ 71 w 167"/>
                <a:gd name="T33" fmla="*/ 106 h 219"/>
                <a:gd name="T34" fmla="*/ 81 w 167"/>
                <a:gd name="T35" fmla="*/ 96 h 219"/>
                <a:gd name="T36" fmla="*/ 89 w 167"/>
                <a:gd name="T37" fmla="*/ 86 h 219"/>
                <a:gd name="T38" fmla="*/ 96 w 167"/>
                <a:gd name="T39" fmla="*/ 81 h 219"/>
                <a:gd name="T40" fmla="*/ 102 w 167"/>
                <a:gd name="T41" fmla="*/ 75 h 219"/>
                <a:gd name="T42" fmla="*/ 110 w 167"/>
                <a:gd name="T43" fmla="*/ 67 h 219"/>
                <a:gd name="T44" fmla="*/ 116 w 167"/>
                <a:gd name="T45" fmla="*/ 58 h 219"/>
                <a:gd name="T46" fmla="*/ 121 w 167"/>
                <a:gd name="T47" fmla="*/ 52 h 219"/>
                <a:gd name="T48" fmla="*/ 125 w 167"/>
                <a:gd name="T49" fmla="*/ 44 h 219"/>
                <a:gd name="T50" fmla="*/ 127 w 167"/>
                <a:gd name="T51" fmla="*/ 35 h 219"/>
                <a:gd name="T52" fmla="*/ 127 w 167"/>
                <a:gd name="T53" fmla="*/ 25 h 219"/>
                <a:gd name="T54" fmla="*/ 127 w 167"/>
                <a:gd name="T55" fmla="*/ 15 h 219"/>
                <a:gd name="T56" fmla="*/ 133 w 167"/>
                <a:gd name="T57" fmla="*/ 12 h 219"/>
                <a:gd name="T58" fmla="*/ 141 w 167"/>
                <a:gd name="T59" fmla="*/ 8 h 219"/>
                <a:gd name="T60" fmla="*/ 148 w 167"/>
                <a:gd name="T61" fmla="*/ 6 h 219"/>
                <a:gd name="T62" fmla="*/ 154 w 167"/>
                <a:gd name="T63" fmla="*/ 2 h 219"/>
                <a:gd name="T64" fmla="*/ 162 w 167"/>
                <a:gd name="T65" fmla="*/ 2 h 219"/>
                <a:gd name="T66" fmla="*/ 164 w 167"/>
                <a:gd name="T67" fmla="*/ 6 h 219"/>
                <a:gd name="T68" fmla="*/ 162 w 167"/>
                <a:gd name="T69" fmla="*/ 13 h 219"/>
                <a:gd name="T70" fmla="*/ 164 w 167"/>
                <a:gd name="T71" fmla="*/ 21 h 219"/>
                <a:gd name="T72" fmla="*/ 164 w 167"/>
                <a:gd name="T73" fmla="*/ 23 h 219"/>
                <a:gd name="T74" fmla="*/ 166 w 167"/>
                <a:gd name="T75" fmla="*/ 27 h 219"/>
                <a:gd name="T76" fmla="*/ 160 w 167"/>
                <a:gd name="T77" fmla="*/ 29 h 219"/>
                <a:gd name="T78" fmla="*/ 158 w 167"/>
                <a:gd name="T79" fmla="*/ 35 h 219"/>
                <a:gd name="T80" fmla="*/ 156 w 167"/>
                <a:gd name="T81" fmla="*/ 44 h 219"/>
                <a:gd name="T82" fmla="*/ 150 w 167"/>
                <a:gd name="T83" fmla="*/ 52 h 219"/>
                <a:gd name="T84" fmla="*/ 148 w 167"/>
                <a:gd name="T85" fmla="*/ 60 h 219"/>
                <a:gd name="T86" fmla="*/ 143 w 167"/>
                <a:gd name="T87" fmla="*/ 67 h 219"/>
                <a:gd name="T88" fmla="*/ 139 w 167"/>
                <a:gd name="T89" fmla="*/ 75 h 219"/>
                <a:gd name="T90" fmla="*/ 131 w 167"/>
                <a:gd name="T91" fmla="*/ 90 h 219"/>
                <a:gd name="T92" fmla="*/ 123 w 167"/>
                <a:gd name="T93" fmla="*/ 104 h 219"/>
                <a:gd name="T94" fmla="*/ 116 w 167"/>
                <a:gd name="T95" fmla="*/ 113 h 219"/>
                <a:gd name="T96" fmla="*/ 104 w 167"/>
                <a:gd name="T97" fmla="*/ 129 h 219"/>
                <a:gd name="T98" fmla="*/ 95 w 167"/>
                <a:gd name="T99" fmla="*/ 140 h 219"/>
                <a:gd name="T100" fmla="*/ 87 w 167"/>
                <a:gd name="T101" fmla="*/ 148 h 219"/>
                <a:gd name="T102" fmla="*/ 79 w 167"/>
                <a:gd name="T103" fmla="*/ 156 h 219"/>
                <a:gd name="T104" fmla="*/ 66 w 167"/>
                <a:gd name="T105" fmla="*/ 163 h 219"/>
                <a:gd name="T106" fmla="*/ 52 w 167"/>
                <a:gd name="T107" fmla="*/ 171 h 219"/>
                <a:gd name="T108" fmla="*/ 48 w 167"/>
                <a:gd name="T109" fmla="*/ 177 h 219"/>
                <a:gd name="T110" fmla="*/ 37 w 167"/>
                <a:gd name="T111" fmla="*/ 186 h 219"/>
                <a:gd name="T112" fmla="*/ 27 w 167"/>
                <a:gd name="T113" fmla="*/ 198 h 219"/>
                <a:gd name="T114" fmla="*/ 22 w 167"/>
                <a:gd name="T115" fmla="*/ 204 h 219"/>
                <a:gd name="T116" fmla="*/ 18 w 167"/>
                <a:gd name="T117" fmla="*/ 207 h 219"/>
                <a:gd name="T118" fmla="*/ 18 w 167"/>
                <a:gd name="T119" fmla="*/ 209 h 219"/>
                <a:gd name="T120" fmla="*/ 12 w 167"/>
                <a:gd name="T121" fmla="*/ 217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7" h="219">
                  <a:moveTo>
                    <a:pt x="10" y="219"/>
                  </a:moveTo>
                  <a:lnTo>
                    <a:pt x="10" y="217"/>
                  </a:lnTo>
                  <a:lnTo>
                    <a:pt x="8" y="215"/>
                  </a:lnTo>
                  <a:lnTo>
                    <a:pt x="6" y="213"/>
                  </a:lnTo>
                  <a:lnTo>
                    <a:pt x="6" y="211"/>
                  </a:lnTo>
                  <a:lnTo>
                    <a:pt x="4" y="209"/>
                  </a:lnTo>
                  <a:lnTo>
                    <a:pt x="2" y="207"/>
                  </a:lnTo>
                  <a:lnTo>
                    <a:pt x="0" y="205"/>
                  </a:lnTo>
                  <a:lnTo>
                    <a:pt x="0" y="204"/>
                  </a:lnTo>
                  <a:lnTo>
                    <a:pt x="0" y="202"/>
                  </a:lnTo>
                  <a:lnTo>
                    <a:pt x="0" y="200"/>
                  </a:lnTo>
                  <a:lnTo>
                    <a:pt x="0" y="198"/>
                  </a:lnTo>
                  <a:lnTo>
                    <a:pt x="0" y="196"/>
                  </a:lnTo>
                  <a:lnTo>
                    <a:pt x="0" y="194"/>
                  </a:lnTo>
                  <a:lnTo>
                    <a:pt x="0" y="192"/>
                  </a:lnTo>
                  <a:lnTo>
                    <a:pt x="0" y="190"/>
                  </a:lnTo>
                  <a:lnTo>
                    <a:pt x="0" y="188"/>
                  </a:lnTo>
                  <a:lnTo>
                    <a:pt x="0" y="186"/>
                  </a:lnTo>
                  <a:lnTo>
                    <a:pt x="0" y="184"/>
                  </a:lnTo>
                  <a:lnTo>
                    <a:pt x="0" y="182"/>
                  </a:lnTo>
                  <a:lnTo>
                    <a:pt x="0" y="180"/>
                  </a:lnTo>
                  <a:lnTo>
                    <a:pt x="0" y="179"/>
                  </a:lnTo>
                  <a:lnTo>
                    <a:pt x="0" y="177"/>
                  </a:lnTo>
                  <a:lnTo>
                    <a:pt x="0" y="175"/>
                  </a:lnTo>
                  <a:lnTo>
                    <a:pt x="0" y="173"/>
                  </a:lnTo>
                  <a:lnTo>
                    <a:pt x="0" y="171"/>
                  </a:lnTo>
                  <a:lnTo>
                    <a:pt x="0" y="169"/>
                  </a:lnTo>
                  <a:lnTo>
                    <a:pt x="0" y="167"/>
                  </a:lnTo>
                  <a:lnTo>
                    <a:pt x="0" y="165"/>
                  </a:lnTo>
                  <a:lnTo>
                    <a:pt x="0" y="163"/>
                  </a:lnTo>
                  <a:lnTo>
                    <a:pt x="0" y="159"/>
                  </a:lnTo>
                  <a:lnTo>
                    <a:pt x="0" y="157"/>
                  </a:lnTo>
                  <a:lnTo>
                    <a:pt x="0" y="156"/>
                  </a:lnTo>
                  <a:lnTo>
                    <a:pt x="0" y="154"/>
                  </a:lnTo>
                  <a:lnTo>
                    <a:pt x="0" y="152"/>
                  </a:lnTo>
                  <a:lnTo>
                    <a:pt x="0" y="150"/>
                  </a:lnTo>
                  <a:lnTo>
                    <a:pt x="0" y="148"/>
                  </a:lnTo>
                  <a:lnTo>
                    <a:pt x="0" y="146"/>
                  </a:lnTo>
                  <a:lnTo>
                    <a:pt x="2" y="146"/>
                  </a:lnTo>
                  <a:lnTo>
                    <a:pt x="4" y="144"/>
                  </a:lnTo>
                  <a:lnTo>
                    <a:pt x="6" y="142"/>
                  </a:lnTo>
                  <a:lnTo>
                    <a:pt x="6" y="140"/>
                  </a:lnTo>
                  <a:lnTo>
                    <a:pt x="8" y="140"/>
                  </a:lnTo>
                  <a:lnTo>
                    <a:pt x="8" y="138"/>
                  </a:lnTo>
                  <a:lnTo>
                    <a:pt x="10" y="138"/>
                  </a:lnTo>
                  <a:lnTo>
                    <a:pt x="10" y="136"/>
                  </a:lnTo>
                  <a:lnTo>
                    <a:pt x="12" y="134"/>
                  </a:lnTo>
                  <a:lnTo>
                    <a:pt x="14" y="133"/>
                  </a:lnTo>
                  <a:lnTo>
                    <a:pt x="14" y="131"/>
                  </a:lnTo>
                  <a:lnTo>
                    <a:pt x="16" y="129"/>
                  </a:lnTo>
                  <a:lnTo>
                    <a:pt x="16" y="127"/>
                  </a:lnTo>
                  <a:lnTo>
                    <a:pt x="18" y="127"/>
                  </a:lnTo>
                  <a:lnTo>
                    <a:pt x="18" y="125"/>
                  </a:lnTo>
                  <a:lnTo>
                    <a:pt x="20" y="125"/>
                  </a:lnTo>
                  <a:lnTo>
                    <a:pt x="22" y="125"/>
                  </a:lnTo>
                  <a:lnTo>
                    <a:pt x="23" y="125"/>
                  </a:lnTo>
                  <a:lnTo>
                    <a:pt x="27" y="125"/>
                  </a:lnTo>
                  <a:lnTo>
                    <a:pt x="29" y="125"/>
                  </a:lnTo>
                  <a:lnTo>
                    <a:pt x="29" y="123"/>
                  </a:lnTo>
                  <a:lnTo>
                    <a:pt x="31" y="123"/>
                  </a:lnTo>
                  <a:lnTo>
                    <a:pt x="33" y="123"/>
                  </a:lnTo>
                  <a:lnTo>
                    <a:pt x="33" y="121"/>
                  </a:lnTo>
                  <a:lnTo>
                    <a:pt x="35" y="119"/>
                  </a:lnTo>
                  <a:lnTo>
                    <a:pt x="35" y="117"/>
                  </a:lnTo>
                  <a:lnTo>
                    <a:pt x="37" y="117"/>
                  </a:lnTo>
                  <a:lnTo>
                    <a:pt x="39" y="117"/>
                  </a:lnTo>
                  <a:lnTo>
                    <a:pt x="41" y="115"/>
                  </a:lnTo>
                  <a:lnTo>
                    <a:pt x="43" y="115"/>
                  </a:lnTo>
                  <a:lnTo>
                    <a:pt x="45" y="115"/>
                  </a:lnTo>
                  <a:lnTo>
                    <a:pt x="45" y="113"/>
                  </a:lnTo>
                  <a:lnTo>
                    <a:pt x="47" y="113"/>
                  </a:lnTo>
                  <a:lnTo>
                    <a:pt x="48" y="113"/>
                  </a:lnTo>
                  <a:lnTo>
                    <a:pt x="50" y="113"/>
                  </a:lnTo>
                  <a:lnTo>
                    <a:pt x="52" y="113"/>
                  </a:lnTo>
                  <a:lnTo>
                    <a:pt x="54" y="113"/>
                  </a:lnTo>
                  <a:lnTo>
                    <a:pt x="56" y="113"/>
                  </a:lnTo>
                  <a:lnTo>
                    <a:pt x="58" y="113"/>
                  </a:lnTo>
                  <a:lnTo>
                    <a:pt x="60" y="113"/>
                  </a:lnTo>
                  <a:lnTo>
                    <a:pt x="62" y="113"/>
                  </a:lnTo>
                  <a:lnTo>
                    <a:pt x="64" y="113"/>
                  </a:lnTo>
                  <a:lnTo>
                    <a:pt x="66" y="113"/>
                  </a:lnTo>
                  <a:lnTo>
                    <a:pt x="66" y="111"/>
                  </a:lnTo>
                  <a:lnTo>
                    <a:pt x="68" y="109"/>
                  </a:lnTo>
                  <a:lnTo>
                    <a:pt x="70" y="108"/>
                  </a:lnTo>
                  <a:lnTo>
                    <a:pt x="71" y="106"/>
                  </a:lnTo>
                  <a:lnTo>
                    <a:pt x="73" y="104"/>
                  </a:lnTo>
                  <a:lnTo>
                    <a:pt x="75" y="102"/>
                  </a:lnTo>
                  <a:lnTo>
                    <a:pt x="77" y="100"/>
                  </a:lnTo>
                  <a:lnTo>
                    <a:pt x="79" y="98"/>
                  </a:lnTo>
                  <a:lnTo>
                    <a:pt x="81" y="96"/>
                  </a:lnTo>
                  <a:lnTo>
                    <a:pt x="83" y="94"/>
                  </a:lnTo>
                  <a:lnTo>
                    <a:pt x="85" y="92"/>
                  </a:lnTo>
                  <a:lnTo>
                    <a:pt x="87" y="90"/>
                  </a:lnTo>
                  <a:lnTo>
                    <a:pt x="89" y="88"/>
                  </a:lnTo>
                  <a:lnTo>
                    <a:pt x="89" y="86"/>
                  </a:lnTo>
                  <a:lnTo>
                    <a:pt x="91" y="86"/>
                  </a:lnTo>
                  <a:lnTo>
                    <a:pt x="93" y="85"/>
                  </a:lnTo>
                  <a:lnTo>
                    <a:pt x="93" y="83"/>
                  </a:lnTo>
                  <a:lnTo>
                    <a:pt x="95" y="83"/>
                  </a:lnTo>
                  <a:lnTo>
                    <a:pt x="96" y="81"/>
                  </a:lnTo>
                  <a:lnTo>
                    <a:pt x="96" y="79"/>
                  </a:lnTo>
                  <a:lnTo>
                    <a:pt x="98" y="79"/>
                  </a:lnTo>
                  <a:lnTo>
                    <a:pt x="100" y="77"/>
                  </a:lnTo>
                  <a:lnTo>
                    <a:pt x="100" y="75"/>
                  </a:lnTo>
                  <a:lnTo>
                    <a:pt x="102" y="75"/>
                  </a:lnTo>
                  <a:lnTo>
                    <a:pt x="104" y="73"/>
                  </a:lnTo>
                  <a:lnTo>
                    <a:pt x="104" y="71"/>
                  </a:lnTo>
                  <a:lnTo>
                    <a:pt x="106" y="71"/>
                  </a:lnTo>
                  <a:lnTo>
                    <a:pt x="108" y="69"/>
                  </a:lnTo>
                  <a:lnTo>
                    <a:pt x="110" y="67"/>
                  </a:lnTo>
                  <a:lnTo>
                    <a:pt x="112" y="65"/>
                  </a:lnTo>
                  <a:lnTo>
                    <a:pt x="114" y="63"/>
                  </a:lnTo>
                  <a:lnTo>
                    <a:pt x="114" y="61"/>
                  </a:lnTo>
                  <a:lnTo>
                    <a:pt x="116" y="60"/>
                  </a:lnTo>
                  <a:lnTo>
                    <a:pt x="116" y="58"/>
                  </a:lnTo>
                  <a:lnTo>
                    <a:pt x="118" y="58"/>
                  </a:lnTo>
                  <a:lnTo>
                    <a:pt x="118" y="56"/>
                  </a:lnTo>
                  <a:lnTo>
                    <a:pt x="119" y="54"/>
                  </a:lnTo>
                  <a:lnTo>
                    <a:pt x="119" y="52"/>
                  </a:lnTo>
                  <a:lnTo>
                    <a:pt x="121" y="52"/>
                  </a:lnTo>
                  <a:lnTo>
                    <a:pt x="121" y="50"/>
                  </a:lnTo>
                  <a:lnTo>
                    <a:pt x="123" y="48"/>
                  </a:lnTo>
                  <a:lnTo>
                    <a:pt x="123" y="46"/>
                  </a:lnTo>
                  <a:lnTo>
                    <a:pt x="125" y="46"/>
                  </a:lnTo>
                  <a:lnTo>
                    <a:pt x="125" y="44"/>
                  </a:lnTo>
                  <a:lnTo>
                    <a:pt x="127" y="42"/>
                  </a:lnTo>
                  <a:lnTo>
                    <a:pt x="127" y="40"/>
                  </a:lnTo>
                  <a:lnTo>
                    <a:pt x="127" y="38"/>
                  </a:lnTo>
                  <a:lnTo>
                    <a:pt x="127" y="37"/>
                  </a:lnTo>
                  <a:lnTo>
                    <a:pt x="127" y="35"/>
                  </a:lnTo>
                  <a:lnTo>
                    <a:pt x="127" y="33"/>
                  </a:lnTo>
                  <a:lnTo>
                    <a:pt x="127" y="31"/>
                  </a:lnTo>
                  <a:lnTo>
                    <a:pt x="127" y="29"/>
                  </a:lnTo>
                  <a:lnTo>
                    <a:pt x="127" y="27"/>
                  </a:lnTo>
                  <a:lnTo>
                    <a:pt x="127" y="25"/>
                  </a:lnTo>
                  <a:lnTo>
                    <a:pt x="127" y="23"/>
                  </a:lnTo>
                  <a:lnTo>
                    <a:pt x="127" y="21"/>
                  </a:lnTo>
                  <a:lnTo>
                    <a:pt x="127" y="19"/>
                  </a:lnTo>
                  <a:lnTo>
                    <a:pt x="127" y="17"/>
                  </a:lnTo>
                  <a:lnTo>
                    <a:pt x="127" y="15"/>
                  </a:lnTo>
                  <a:lnTo>
                    <a:pt x="127" y="13"/>
                  </a:lnTo>
                  <a:lnTo>
                    <a:pt x="127" y="12"/>
                  </a:lnTo>
                  <a:lnTo>
                    <a:pt x="129" y="12"/>
                  </a:lnTo>
                  <a:lnTo>
                    <a:pt x="131" y="12"/>
                  </a:lnTo>
                  <a:lnTo>
                    <a:pt x="133" y="12"/>
                  </a:lnTo>
                  <a:lnTo>
                    <a:pt x="133" y="10"/>
                  </a:lnTo>
                  <a:lnTo>
                    <a:pt x="135" y="10"/>
                  </a:lnTo>
                  <a:lnTo>
                    <a:pt x="137" y="10"/>
                  </a:lnTo>
                  <a:lnTo>
                    <a:pt x="139" y="8"/>
                  </a:lnTo>
                  <a:lnTo>
                    <a:pt x="141" y="8"/>
                  </a:lnTo>
                  <a:lnTo>
                    <a:pt x="143" y="8"/>
                  </a:lnTo>
                  <a:lnTo>
                    <a:pt x="144" y="8"/>
                  </a:lnTo>
                  <a:lnTo>
                    <a:pt x="146" y="8"/>
                  </a:lnTo>
                  <a:lnTo>
                    <a:pt x="148" y="8"/>
                  </a:lnTo>
                  <a:lnTo>
                    <a:pt x="148" y="6"/>
                  </a:lnTo>
                  <a:lnTo>
                    <a:pt x="150" y="6"/>
                  </a:lnTo>
                  <a:lnTo>
                    <a:pt x="152" y="6"/>
                  </a:lnTo>
                  <a:lnTo>
                    <a:pt x="152" y="4"/>
                  </a:lnTo>
                  <a:lnTo>
                    <a:pt x="154" y="4"/>
                  </a:lnTo>
                  <a:lnTo>
                    <a:pt x="154" y="2"/>
                  </a:lnTo>
                  <a:lnTo>
                    <a:pt x="154" y="0"/>
                  </a:lnTo>
                  <a:lnTo>
                    <a:pt x="156" y="0"/>
                  </a:lnTo>
                  <a:lnTo>
                    <a:pt x="158" y="0"/>
                  </a:lnTo>
                  <a:lnTo>
                    <a:pt x="160" y="0"/>
                  </a:lnTo>
                  <a:lnTo>
                    <a:pt x="162" y="2"/>
                  </a:lnTo>
                  <a:lnTo>
                    <a:pt x="164" y="2"/>
                  </a:lnTo>
                  <a:lnTo>
                    <a:pt x="166" y="2"/>
                  </a:lnTo>
                  <a:lnTo>
                    <a:pt x="166" y="4"/>
                  </a:lnTo>
                  <a:lnTo>
                    <a:pt x="166" y="6"/>
                  </a:lnTo>
                  <a:lnTo>
                    <a:pt x="164" y="6"/>
                  </a:lnTo>
                  <a:lnTo>
                    <a:pt x="164" y="8"/>
                  </a:lnTo>
                  <a:lnTo>
                    <a:pt x="164" y="10"/>
                  </a:lnTo>
                  <a:lnTo>
                    <a:pt x="162" y="10"/>
                  </a:lnTo>
                  <a:lnTo>
                    <a:pt x="162" y="12"/>
                  </a:lnTo>
                  <a:lnTo>
                    <a:pt x="162" y="13"/>
                  </a:lnTo>
                  <a:lnTo>
                    <a:pt x="164" y="13"/>
                  </a:lnTo>
                  <a:lnTo>
                    <a:pt x="164" y="15"/>
                  </a:lnTo>
                  <a:lnTo>
                    <a:pt x="162" y="15"/>
                  </a:lnTo>
                  <a:lnTo>
                    <a:pt x="164" y="19"/>
                  </a:lnTo>
                  <a:lnTo>
                    <a:pt x="164" y="21"/>
                  </a:lnTo>
                  <a:lnTo>
                    <a:pt x="164" y="23"/>
                  </a:lnTo>
                  <a:lnTo>
                    <a:pt x="162" y="23"/>
                  </a:lnTo>
                  <a:lnTo>
                    <a:pt x="162" y="25"/>
                  </a:lnTo>
                  <a:lnTo>
                    <a:pt x="164" y="25"/>
                  </a:lnTo>
                  <a:lnTo>
                    <a:pt x="164" y="23"/>
                  </a:lnTo>
                  <a:lnTo>
                    <a:pt x="166" y="23"/>
                  </a:lnTo>
                  <a:lnTo>
                    <a:pt x="166" y="25"/>
                  </a:lnTo>
                  <a:lnTo>
                    <a:pt x="167" y="25"/>
                  </a:lnTo>
                  <a:lnTo>
                    <a:pt x="167" y="27"/>
                  </a:lnTo>
                  <a:lnTo>
                    <a:pt x="166" y="27"/>
                  </a:lnTo>
                  <a:lnTo>
                    <a:pt x="166" y="25"/>
                  </a:lnTo>
                  <a:lnTo>
                    <a:pt x="162" y="25"/>
                  </a:lnTo>
                  <a:lnTo>
                    <a:pt x="162" y="27"/>
                  </a:lnTo>
                  <a:lnTo>
                    <a:pt x="160" y="27"/>
                  </a:lnTo>
                  <a:lnTo>
                    <a:pt x="160" y="29"/>
                  </a:lnTo>
                  <a:lnTo>
                    <a:pt x="160" y="31"/>
                  </a:lnTo>
                  <a:lnTo>
                    <a:pt x="160" y="33"/>
                  </a:lnTo>
                  <a:lnTo>
                    <a:pt x="158" y="33"/>
                  </a:lnTo>
                  <a:lnTo>
                    <a:pt x="160" y="35"/>
                  </a:lnTo>
                  <a:lnTo>
                    <a:pt x="158" y="35"/>
                  </a:lnTo>
                  <a:lnTo>
                    <a:pt x="158" y="37"/>
                  </a:lnTo>
                  <a:lnTo>
                    <a:pt x="158" y="38"/>
                  </a:lnTo>
                  <a:lnTo>
                    <a:pt x="158" y="40"/>
                  </a:lnTo>
                  <a:lnTo>
                    <a:pt x="158" y="42"/>
                  </a:lnTo>
                  <a:lnTo>
                    <a:pt x="156" y="44"/>
                  </a:lnTo>
                  <a:lnTo>
                    <a:pt x="156" y="46"/>
                  </a:lnTo>
                  <a:lnTo>
                    <a:pt x="154" y="48"/>
                  </a:lnTo>
                  <a:lnTo>
                    <a:pt x="152" y="50"/>
                  </a:lnTo>
                  <a:lnTo>
                    <a:pt x="152" y="52"/>
                  </a:lnTo>
                  <a:lnTo>
                    <a:pt x="150" y="52"/>
                  </a:lnTo>
                  <a:lnTo>
                    <a:pt x="150" y="54"/>
                  </a:lnTo>
                  <a:lnTo>
                    <a:pt x="150" y="56"/>
                  </a:lnTo>
                  <a:lnTo>
                    <a:pt x="150" y="58"/>
                  </a:lnTo>
                  <a:lnTo>
                    <a:pt x="148" y="58"/>
                  </a:lnTo>
                  <a:lnTo>
                    <a:pt x="148" y="60"/>
                  </a:lnTo>
                  <a:lnTo>
                    <a:pt x="146" y="60"/>
                  </a:lnTo>
                  <a:lnTo>
                    <a:pt x="146" y="61"/>
                  </a:lnTo>
                  <a:lnTo>
                    <a:pt x="144" y="63"/>
                  </a:lnTo>
                  <a:lnTo>
                    <a:pt x="143" y="65"/>
                  </a:lnTo>
                  <a:lnTo>
                    <a:pt x="143" y="67"/>
                  </a:lnTo>
                  <a:lnTo>
                    <a:pt x="143" y="69"/>
                  </a:lnTo>
                  <a:lnTo>
                    <a:pt x="141" y="69"/>
                  </a:lnTo>
                  <a:lnTo>
                    <a:pt x="141" y="71"/>
                  </a:lnTo>
                  <a:lnTo>
                    <a:pt x="139" y="73"/>
                  </a:lnTo>
                  <a:lnTo>
                    <a:pt x="139" y="75"/>
                  </a:lnTo>
                  <a:lnTo>
                    <a:pt x="137" y="77"/>
                  </a:lnTo>
                  <a:lnTo>
                    <a:pt x="135" y="81"/>
                  </a:lnTo>
                  <a:lnTo>
                    <a:pt x="133" y="83"/>
                  </a:lnTo>
                  <a:lnTo>
                    <a:pt x="133" y="86"/>
                  </a:lnTo>
                  <a:lnTo>
                    <a:pt x="131" y="90"/>
                  </a:lnTo>
                  <a:lnTo>
                    <a:pt x="131" y="92"/>
                  </a:lnTo>
                  <a:lnTo>
                    <a:pt x="129" y="94"/>
                  </a:lnTo>
                  <a:lnTo>
                    <a:pt x="129" y="96"/>
                  </a:lnTo>
                  <a:lnTo>
                    <a:pt x="127" y="100"/>
                  </a:lnTo>
                  <a:lnTo>
                    <a:pt x="123" y="104"/>
                  </a:lnTo>
                  <a:lnTo>
                    <a:pt x="123" y="106"/>
                  </a:lnTo>
                  <a:lnTo>
                    <a:pt x="121" y="106"/>
                  </a:lnTo>
                  <a:lnTo>
                    <a:pt x="119" y="109"/>
                  </a:lnTo>
                  <a:lnTo>
                    <a:pt x="118" y="111"/>
                  </a:lnTo>
                  <a:lnTo>
                    <a:pt x="116" y="113"/>
                  </a:lnTo>
                  <a:lnTo>
                    <a:pt x="114" y="119"/>
                  </a:lnTo>
                  <a:lnTo>
                    <a:pt x="112" y="121"/>
                  </a:lnTo>
                  <a:lnTo>
                    <a:pt x="110" y="123"/>
                  </a:lnTo>
                  <a:lnTo>
                    <a:pt x="106" y="127"/>
                  </a:lnTo>
                  <a:lnTo>
                    <a:pt x="104" y="129"/>
                  </a:lnTo>
                  <a:lnTo>
                    <a:pt x="102" y="133"/>
                  </a:lnTo>
                  <a:lnTo>
                    <a:pt x="100" y="134"/>
                  </a:lnTo>
                  <a:lnTo>
                    <a:pt x="98" y="136"/>
                  </a:lnTo>
                  <a:lnTo>
                    <a:pt x="96" y="136"/>
                  </a:lnTo>
                  <a:lnTo>
                    <a:pt x="95" y="140"/>
                  </a:lnTo>
                  <a:lnTo>
                    <a:pt x="93" y="142"/>
                  </a:lnTo>
                  <a:lnTo>
                    <a:pt x="91" y="144"/>
                  </a:lnTo>
                  <a:lnTo>
                    <a:pt x="89" y="146"/>
                  </a:lnTo>
                  <a:lnTo>
                    <a:pt x="89" y="148"/>
                  </a:lnTo>
                  <a:lnTo>
                    <a:pt x="87" y="148"/>
                  </a:lnTo>
                  <a:lnTo>
                    <a:pt x="87" y="150"/>
                  </a:lnTo>
                  <a:lnTo>
                    <a:pt x="85" y="150"/>
                  </a:lnTo>
                  <a:lnTo>
                    <a:pt x="83" y="152"/>
                  </a:lnTo>
                  <a:lnTo>
                    <a:pt x="81" y="154"/>
                  </a:lnTo>
                  <a:lnTo>
                    <a:pt x="79" y="156"/>
                  </a:lnTo>
                  <a:lnTo>
                    <a:pt x="77" y="156"/>
                  </a:lnTo>
                  <a:lnTo>
                    <a:pt x="75" y="157"/>
                  </a:lnTo>
                  <a:lnTo>
                    <a:pt x="70" y="161"/>
                  </a:lnTo>
                  <a:lnTo>
                    <a:pt x="68" y="161"/>
                  </a:lnTo>
                  <a:lnTo>
                    <a:pt x="66" y="163"/>
                  </a:lnTo>
                  <a:lnTo>
                    <a:pt x="62" y="165"/>
                  </a:lnTo>
                  <a:lnTo>
                    <a:pt x="60" y="165"/>
                  </a:lnTo>
                  <a:lnTo>
                    <a:pt x="58" y="167"/>
                  </a:lnTo>
                  <a:lnTo>
                    <a:pt x="54" y="171"/>
                  </a:lnTo>
                  <a:lnTo>
                    <a:pt x="52" y="171"/>
                  </a:lnTo>
                  <a:lnTo>
                    <a:pt x="52" y="173"/>
                  </a:lnTo>
                  <a:lnTo>
                    <a:pt x="50" y="173"/>
                  </a:lnTo>
                  <a:lnTo>
                    <a:pt x="50" y="175"/>
                  </a:lnTo>
                  <a:lnTo>
                    <a:pt x="48" y="175"/>
                  </a:lnTo>
                  <a:lnTo>
                    <a:pt x="48" y="177"/>
                  </a:lnTo>
                  <a:lnTo>
                    <a:pt x="47" y="177"/>
                  </a:lnTo>
                  <a:lnTo>
                    <a:pt x="45" y="179"/>
                  </a:lnTo>
                  <a:lnTo>
                    <a:pt x="41" y="182"/>
                  </a:lnTo>
                  <a:lnTo>
                    <a:pt x="39" y="186"/>
                  </a:lnTo>
                  <a:lnTo>
                    <a:pt x="37" y="186"/>
                  </a:lnTo>
                  <a:lnTo>
                    <a:pt x="35" y="188"/>
                  </a:lnTo>
                  <a:lnTo>
                    <a:pt x="31" y="192"/>
                  </a:lnTo>
                  <a:lnTo>
                    <a:pt x="29" y="194"/>
                  </a:lnTo>
                  <a:lnTo>
                    <a:pt x="27" y="196"/>
                  </a:lnTo>
                  <a:lnTo>
                    <a:pt x="27" y="198"/>
                  </a:lnTo>
                  <a:lnTo>
                    <a:pt x="25" y="198"/>
                  </a:lnTo>
                  <a:lnTo>
                    <a:pt x="25" y="200"/>
                  </a:lnTo>
                  <a:lnTo>
                    <a:pt x="23" y="200"/>
                  </a:lnTo>
                  <a:lnTo>
                    <a:pt x="23" y="202"/>
                  </a:lnTo>
                  <a:lnTo>
                    <a:pt x="22" y="204"/>
                  </a:lnTo>
                  <a:lnTo>
                    <a:pt x="20" y="205"/>
                  </a:lnTo>
                  <a:lnTo>
                    <a:pt x="18" y="205"/>
                  </a:lnTo>
                  <a:lnTo>
                    <a:pt x="20" y="205"/>
                  </a:lnTo>
                  <a:lnTo>
                    <a:pt x="18" y="205"/>
                  </a:lnTo>
                  <a:lnTo>
                    <a:pt x="18" y="207"/>
                  </a:lnTo>
                  <a:lnTo>
                    <a:pt x="18" y="205"/>
                  </a:lnTo>
                  <a:lnTo>
                    <a:pt x="18" y="207"/>
                  </a:lnTo>
                  <a:lnTo>
                    <a:pt x="16" y="207"/>
                  </a:lnTo>
                  <a:lnTo>
                    <a:pt x="18" y="207"/>
                  </a:lnTo>
                  <a:lnTo>
                    <a:pt x="18" y="209"/>
                  </a:lnTo>
                  <a:lnTo>
                    <a:pt x="16" y="209"/>
                  </a:lnTo>
                  <a:lnTo>
                    <a:pt x="16" y="211"/>
                  </a:lnTo>
                  <a:lnTo>
                    <a:pt x="14" y="215"/>
                  </a:lnTo>
                  <a:lnTo>
                    <a:pt x="12" y="215"/>
                  </a:lnTo>
                  <a:lnTo>
                    <a:pt x="12" y="217"/>
                  </a:lnTo>
                  <a:lnTo>
                    <a:pt x="10" y="219"/>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5" name="Freeform 215"/>
            <p:cNvSpPr>
              <a:spLocks noEditPoints="1"/>
            </p:cNvSpPr>
            <p:nvPr/>
          </p:nvSpPr>
          <p:spPr bwMode="auto">
            <a:xfrm>
              <a:off x="3603625" y="3479800"/>
              <a:ext cx="9525" cy="14288"/>
            </a:xfrm>
            <a:custGeom>
              <a:avLst/>
              <a:gdLst>
                <a:gd name="T0" fmla="*/ 4 w 6"/>
                <a:gd name="T1" fmla="*/ 9 h 9"/>
                <a:gd name="T2" fmla="*/ 4 w 6"/>
                <a:gd name="T3" fmla="*/ 7 h 9"/>
                <a:gd name="T4" fmla="*/ 4 w 6"/>
                <a:gd name="T5" fmla="*/ 7 h 9"/>
                <a:gd name="T6" fmla="*/ 4 w 6"/>
                <a:gd name="T7" fmla="*/ 7 h 9"/>
                <a:gd name="T8" fmla="*/ 6 w 6"/>
                <a:gd name="T9" fmla="*/ 7 h 9"/>
                <a:gd name="T10" fmla="*/ 4 w 6"/>
                <a:gd name="T11" fmla="*/ 7 h 9"/>
                <a:gd name="T12" fmla="*/ 4 w 6"/>
                <a:gd name="T13" fmla="*/ 7 h 9"/>
                <a:gd name="T14" fmla="*/ 6 w 6"/>
                <a:gd name="T15" fmla="*/ 7 h 9"/>
                <a:gd name="T16" fmla="*/ 4 w 6"/>
                <a:gd name="T17" fmla="*/ 9 h 9"/>
                <a:gd name="T18" fmla="*/ 2 w 6"/>
                <a:gd name="T19" fmla="*/ 4 h 9"/>
                <a:gd name="T20" fmla="*/ 2 w 6"/>
                <a:gd name="T21" fmla="*/ 4 h 9"/>
                <a:gd name="T22" fmla="*/ 2 w 6"/>
                <a:gd name="T23" fmla="*/ 4 h 9"/>
                <a:gd name="T24" fmla="*/ 2 w 6"/>
                <a:gd name="T25" fmla="*/ 4 h 9"/>
                <a:gd name="T26" fmla="*/ 2 w 6"/>
                <a:gd name="T27" fmla="*/ 4 h 9"/>
                <a:gd name="T28" fmla="*/ 2 w 6"/>
                <a:gd name="T29" fmla="*/ 4 h 9"/>
                <a:gd name="T30" fmla="*/ 2 w 6"/>
                <a:gd name="T31" fmla="*/ 4 h 9"/>
                <a:gd name="T32" fmla="*/ 2 w 6"/>
                <a:gd name="T33" fmla="*/ 4 h 9"/>
                <a:gd name="T34" fmla="*/ 2 w 6"/>
                <a:gd name="T35" fmla="*/ 4 h 9"/>
                <a:gd name="T36" fmla="*/ 2 w 6"/>
                <a:gd name="T37" fmla="*/ 4 h 9"/>
                <a:gd name="T38" fmla="*/ 2 w 6"/>
                <a:gd name="T39" fmla="*/ 4 h 9"/>
                <a:gd name="T40" fmla="*/ 2 w 6"/>
                <a:gd name="T41" fmla="*/ 5 h 9"/>
                <a:gd name="T42" fmla="*/ 2 w 6"/>
                <a:gd name="T43" fmla="*/ 5 h 9"/>
                <a:gd name="T44" fmla="*/ 4 w 6"/>
                <a:gd name="T45" fmla="*/ 5 h 9"/>
                <a:gd name="T46" fmla="*/ 2 w 6"/>
                <a:gd name="T47" fmla="*/ 7 h 9"/>
                <a:gd name="T48" fmla="*/ 2 w 6"/>
                <a:gd name="T49" fmla="*/ 7 h 9"/>
                <a:gd name="T50" fmla="*/ 2 w 6"/>
                <a:gd name="T51" fmla="*/ 7 h 9"/>
                <a:gd name="T52" fmla="*/ 2 w 6"/>
                <a:gd name="T53" fmla="*/ 7 h 9"/>
                <a:gd name="T54" fmla="*/ 0 w 6"/>
                <a:gd name="T55" fmla="*/ 7 h 9"/>
                <a:gd name="T56" fmla="*/ 2 w 6"/>
                <a:gd name="T57" fmla="*/ 5 h 9"/>
                <a:gd name="T58" fmla="*/ 2 w 6"/>
                <a:gd name="T59" fmla="*/ 4 h 9"/>
                <a:gd name="T60" fmla="*/ 2 w 6"/>
                <a:gd name="T61" fmla="*/ 2 h 9"/>
                <a:gd name="T62" fmla="*/ 0 w 6"/>
                <a:gd name="T63" fmla="*/ 0 h 9"/>
                <a:gd name="T64" fmla="*/ 2 w 6"/>
                <a:gd name="T65" fmla="*/ 0 h 9"/>
                <a:gd name="T66" fmla="*/ 2 w 6"/>
                <a:gd name="T67" fmla="*/ 0 h 9"/>
                <a:gd name="T68" fmla="*/ 2 w 6"/>
                <a:gd name="T69" fmla="*/ 0 h 9"/>
                <a:gd name="T70" fmla="*/ 2 w 6"/>
                <a:gd name="T71" fmla="*/ 0 h 9"/>
                <a:gd name="T72" fmla="*/ 2 w 6"/>
                <a:gd name="T73" fmla="*/ 2 h 9"/>
                <a:gd name="T74" fmla="*/ 2 w 6"/>
                <a:gd name="T75" fmla="*/ 2 h 9"/>
                <a:gd name="T76" fmla="*/ 4 w 6"/>
                <a:gd name="T77" fmla="*/ 2 h 9"/>
                <a:gd name="T78" fmla="*/ 4 w 6"/>
                <a:gd name="T79" fmla="*/ 2 h 9"/>
                <a:gd name="T80" fmla="*/ 2 w 6"/>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 h="9">
                  <a:moveTo>
                    <a:pt x="4" y="9"/>
                  </a:moveTo>
                  <a:lnTo>
                    <a:pt x="4" y="9"/>
                  </a:lnTo>
                  <a:lnTo>
                    <a:pt x="4" y="9"/>
                  </a:lnTo>
                  <a:lnTo>
                    <a:pt x="4" y="7"/>
                  </a:lnTo>
                  <a:lnTo>
                    <a:pt x="4" y="7"/>
                  </a:lnTo>
                  <a:lnTo>
                    <a:pt x="4" y="7"/>
                  </a:lnTo>
                  <a:lnTo>
                    <a:pt x="4" y="7"/>
                  </a:lnTo>
                  <a:lnTo>
                    <a:pt x="4" y="7"/>
                  </a:lnTo>
                  <a:lnTo>
                    <a:pt x="4" y="7"/>
                  </a:lnTo>
                  <a:lnTo>
                    <a:pt x="6" y="7"/>
                  </a:lnTo>
                  <a:lnTo>
                    <a:pt x="6" y="7"/>
                  </a:lnTo>
                  <a:lnTo>
                    <a:pt x="4" y="7"/>
                  </a:lnTo>
                  <a:lnTo>
                    <a:pt x="4" y="7"/>
                  </a:lnTo>
                  <a:lnTo>
                    <a:pt x="4" y="7"/>
                  </a:lnTo>
                  <a:lnTo>
                    <a:pt x="4" y="7"/>
                  </a:lnTo>
                  <a:lnTo>
                    <a:pt x="6" y="7"/>
                  </a:lnTo>
                  <a:lnTo>
                    <a:pt x="6" y="7"/>
                  </a:lnTo>
                  <a:lnTo>
                    <a:pt x="4" y="9"/>
                  </a:lnTo>
                  <a:close/>
                  <a:moveTo>
                    <a:pt x="2" y="4"/>
                  </a:move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5"/>
                  </a:lnTo>
                  <a:lnTo>
                    <a:pt x="2" y="5"/>
                  </a:lnTo>
                  <a:lnTo>
                    <a:pt x="2" y="5"/>
                  </a:lnTo>
                  <a:lnTo>
                    <a:pt x="2" y="5"/>
                  </a:lnTo>
                  <a:lnTo>
                    <a:pt x="4" y="5"/>
                  </a:lnTo>
                  <a:lnTo>
                    <a:pt x="4" y="7"/>
                  </a:lnTo>
                  <a:lnTo>
                    <a:pt x="2" y="7"/>
                  </a:lnTo>
                  <a:lnTo>
                    <a:pt x="2" y="7"/>
                  </a:lnTo>
                  <a:lnTo>
                    <a:pt x="2" y="7"/>
                  </a:lnTo>
                  <a:lnTo>
                    <a:pt x="2" y="7"/>
                  </a:lnTo>
                  <a:lnTo>
                    <a:pt x="2" y="7"/>
                  </a:lnTo>
                  <a:lnTo>
                    <a:pt x="2" y="7"/>
                  </a:lnTo>
                  <a:lnTo>
                    <a:pt x="2" y="7"/>
                  </a:lnTo>
                  <a:lnTo>
                    <a:pt x="2" y="7"/>
                  </a:lnTo>
                  <a:lnTo>
                    <a:pt x="0" y="7"/>
                  </a:lnTo>
                  <a:lnTo>
                    <a:pt x="2" y="5"/>
                  </a:lnTo>
                  <a:lnTo>
                    <a:pt x="2" y="5"/>
                  </a:lnTo>
                  <a:lnTo>
                    <a:pt x="2" y="5"/>
                  </a:lnTo>
                  <a:lnTo>
                    <a:pt x="2" y="4"/>
                  </a:lnTo>
                  <a:lnTo>
                    <a:pt x="2" y="2"/>
                  </a:lnTo>
                  <a:lnTo>
                    <a:pt x="2" y="2"/>
                  </a:lnTo>
                  <a:lnTo>
                    <a:pt x="2" y="2"/>
                  </a:lnTo>
                  <a:lnTo>
                    <a:pt x="0" y="0"/>
                  </a:lnTo>
                  <a:lnTo>
                    <a:pt x="0" y="0"/>
                  </a:lnTo>
                  <a:lnTo>
                    <a:pt x="2" y="0"/>
                  </a:lnTo>
                  <a:lnTo>
                    <a:pt x="2" y="0"/>
                  </a:lnTo>
                  <a:lnTo>
                    <a:pt x="2" y="0"/>
                  </a:lnTo>
                  <a:lnTo>
                    <a:pt x="2" y="0"/>
                  </a:lnTo>
                  <a:lnTo>
                    <a:pt x="2" y="0"/>
                  </a:lnTo>
                  <a:lnTo>
                    <a:pt x="2" y="0"/>
                  </a:lnTo>
                  <a:lnTo>
                    <a:pt x="2" y="0"/>
                  </a:lnTo>
                  <a:lnTo>
                    <a:pt x="2" y="0"/>
                  </a:lnTo>
                  <a:lnTo>
                    <a:pt x="2" y="2"/>
                  </a:lnTo>
                  <a:lnTo>
                    <a:pt x="2" y="2"/>
                  </a:lnTo>
                  <a:lnTo>
                    <a:pt x="2" y="2"/>
                  </a:lnTo>
                  <a:lnTo>
                    <a:pt x="4" y="2"/>
                  </a:lnTo>
                  <a:lnTo>
                    <a:pt x="4" y="2"/>
                  </a:lnTo>
                  <a:lnTo>
                    <a:pt x="4" y="2"/>
                  </a:lnTo>
                  <a:lnTo>
                    <a:pt x="4" y="2"/>
                  </a:lnTo>
                  <a:lnTo>
                    <a:pt x="4" y="4"/>
                  </a:lnTo>
                  <a:lnTo>
                    <a:pt x="2"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6" name="Freeform 216"/>
            <p:cNvSpPr>
              <a:spLocks/>
            </p:cNvSpPr>
            <p:nvPr/>
          </p:nvSpPr>
          <p:spPr bwMode="auto">
            <a:xfrm>
              <a:off x="5505450" y="3516313"/>
              <a:ext cx="103188" cy="136525"/>
            </a:xfrm>
            <a:custGeom>
              <a:avLst/>
              <a:gdLst>
                <a:gd name="T0" fmla="*/ 25 w 65"/>
                <a:gd name="T1" fmla="*/ 4 h 86"/>
                <a:gd name="T2" fmla="*/ 31 w 65"/>
                <a:gd name="T3" fmla="*/ 9 h 86"/>
                <a:gd name="T4" fmla="*/ 31 w 65"/>
                <a:gd name="T5" fmla="*/ 13 h 86"/>
                <a:gd name="T6" fmla="*/ 37 w 65"/>
                <a:gd name="T7" fmla="*/ 19 h 86"/>
                <a:gd name="T8" fmla="*/ 42 w 65"/>
                <a:gd name="T9" fmla="*/ 23 h 86"/>
                <a:gd name="T10" fmla="*/ 42 w 65"/>
                <a:gd name="T11" fmla="*/ 27 h 86"/>
                <a:gd name="T12" fmla="*/ 42 w 65"/>
                <a:gd name="T13" fmla="*/ 30 h 86"/>
                <a:gd name="T14" fmla="*/ 48 w 65"/>
                <a:gd name="T15" fmla="*/ 32 h 86"/>
                <a:gd name="T16" fmla="*/ 52 w 65"/>
                <a:gd name="T17" fmla="*/ 36 h 86"/>
                <a:gd name="T18" fmla="*/ 60 w 65"/>
                <a:gd name="T19" fmla="*/ 32 h 86"/>
                <a:gd name="T20" fmla="*/ 62 w 65"/>
                <a:gd name="T21" fmla="*/ 36 h 86"/>
                <a:gd name="T22" fmla="*/ 60 w 65"/>
                <a:gd name="T23" fmla="*/ 40 h 86"/>
                <a:gd name="T24" fmla="*/ 60 w 65"/>
                <a:gd name="T25" fmla="*/ 46 h 86"/>
                <a:gd name="T26" fmla="*/ 56 w 65"/>
                <a:gd name="T27" fmla="*/ 50 h 86"/>
                <a:gd name="T28" fmla="*/ 58 w 65"/>
                <a:gd name="T29" fmla="*/ 55 h 86"/>
                <a:gd name="T30" fmla="*/ 60 w 65"/>
                <a:gd name="T31" fmla="*/ 61 h 86"/>
                <a:gd name="T32" fmla="*/ 65 w 65"/>
                <a:gd name="T33" fmla="*/ 65 h 86"/>
                <a:gd name="T34" fmla="*/ 63 w 65"/>
                <a:gd name="T35" fmla="*/ 71 h 86"/>
                <a:gd name="T36" fmla="*/ 58 w 65"/>
                <a:gd name="T37" fmla="*/ 73 h 86"/>
                <a:gd name="T38" fmla="*/ 58 w 65"/>
                <a:gd name="T39" fmla="*/ 80 h 86"/>
                <a:gd name="T40" fmla="*/ 58 w 65"/>
                <a:gd name="T41" fmla="*/ 84 h 86"/>
                <a:gd name="T42" fmla="*/ 50 w 65"/>
                <a:gd name="T43" fmla="*/ 84 h 86"/>
                <a:gd name="T44" fmla="*/ 42 w 65"/>
                <a:gd name="T45" fmla="*/ 86 h 86"/>
                <a:gd name="T46" fmla="*/ 44 w 65"/>
                <a:gd name="T47" fmla="*/ 80 h 86"/>
                <a:gd name="T48" fmla="*/ 44 w 65"/>
                <a:gd name="T49" fmla="*/ 77 h 86"/>
                <a:gd name="T50" fmla="*/ 40 w 65"/>
                <a:gd name="T51" fmla="*/ 73 h 86"/>
                <a:gd name="T52" fmla="*/ 37 w 65"/>
                <a:gd name="T53" fmla="*/ 69 h 86"/>
                <a:gd name="T54" fmla="*/ 31 w 65"/>
                <a:gd name="T55" fmla="*/ 67 h 86"/>
                <a:gd name="T56" fmla="*/ 29 w 65"/>
                <a:gd name="T57" fmla="*/ 65 h 86"/>
                <a:gd name="T58" fmla="*/ 27 w 65"/>
                <a:gd name="T59" fmla="*/ 71 h 86"/>
                <a:gd name="T60" fmla="*/ 25 w 65"/>
                <a:gd name="T61" fmla="*/ 73 h 86"/>
                <a:gd name="T62" fmla="*/ 23 w 65"/>
                <a:gd name="T63" fmla="*/ 71 h 86"/>
                <a:gd name="T64" fmla="*/ 17 w 65"/>
                <a:gd name="T65" fmla="*/ 67 h 86"/>
                <a:gd name="T66" fmla="*/ 14 w 65"/>
                <a:gd name="T67" fmla="*/ 67 h 86"/>
                <a:gd name="T68" fmla="*/ 10 w 65"/>
                <a:gd name="T69" fmla="*/ 63 h 86"/>
                <a:gd name="T70" fmla="*/ 6 w 65"/>
                <a:gd name="T71" fmla="*/ 57 h 86"/>
                <a:gd name="T72" fmla="*/ 12 w 65"/>
                <a:gd name="T73" fmla="*/ 55 h 86"/>
                <a:gd name="T74" fmla="*/ 6 w 65"/>
                <a:gd name="T75" fmla="*/ 50 h 86"/>
                <a:gd name="T76" fmla="*/ 12 w 65"/>
                <a:gd name="T77" fmla="*/ 48 h 86"/>
                <a:gd name="T78" fmla="*/ 10 w 65"/>
                <a:gd name="T79" fmla="*/ 46 h 86"/>
                <a:gd name="T80" fmla="*/ 6 w 65"/>
                <a:gd name="T81" fmla="*/ 42 h 86"/>
                <a:gd name="T82" fmla="*/ 4 w 65"/>
                <a:gd name="T83" fmla="*/ 36 h 86"/>
                <a:gd name="T84" fmla="*/ 8 w 65"/>
                <a:gd name="T85" fmla="*/ 29 h 86"/>
                <a:gd name="T86" fmla="*/ 2 w 65"/>
                <a:gd name="T87" fmla="*/ 29 h 86"/>
                <a:gd name="T88" fmla="*/ 4 w 65"/>
                <a:gd name="T89" fmla="*/ 27 h 86"/>
                <a:gd name="T90" fmla="*/ 6 w 65"/>
                <a:gd name="T91" fmla="*/ 21 h 86"/>
                <a:gd name="T92" fmla="*/ 8 w 65"/>
                <a:gd name="T93" fmla="*/ 23 h 86"/>
                <a:gd name="T94" fmla="*/ 6 w 65"/>
                <a:gd name="T95" fmla="*/ 19 h 86"/>
                <a:gd name="T96" fmla="*/ 4 w 65"/>
                <a:gd name="T97" fmla="*/ 17 h 86"/>
                <a:gd name="T98" fmla="*/ 4 w 65"/>
                <a:gd name="T99" fmla="*/ 13 h 86"/>
                <a:gd name="T100" fmla="*/ 0 w 65"/>
                <a:gd name="T101" fmla="*/ 7 h 86"/>
                <a:gd name="T102" fmla="*/ 2 w 65"/>
                <a:gd name="T103" fmla="*/ 5 h 86"/>
                <a:gd name="T104" fmla="*/ 4 w 65"/>
                <a:gd name="T105" fmla="*/ 4 h 86"/>
                <a:gd name="T106" fmla="*/ 8 w 65"/>
                <a:gd name="T107" fmla="*/ 4 h 86"/>
                <a:gd name="T108" fmla="*/ 12 w 65"/>
                <a:gd name="T109" fmla="*/ 0 h 86"/>
                <a:gd name="T110" fmla="*/ 19 w 65"/>
                <a:gd name="T11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 h="86">
                  <a:moveTo>
                    <a:pt x="23" y="0"/>
                  </a:moveTo>
                  <a:lnTo>
                    <a:pt x="23" y="2"/>
                  </a:lnTo>
                  <a:lnTo>
                    <a:pt x="23" y="4"/>
                  </a:lnTo>
                  <a:lnTo>
                    <a:pt x="25" y="4"/>
                  </a:lnTo>
                  <a:lnTo>
                    <a:pt x="27" y="5"/>
                  </a:lnTo>
                  <a:lnTo>
                    <a:pt x="29" y="7"/>
                  </a:lnTo>
                  <a:lnTo>
                    <a:pt x="29" y="9"/>
                  </a:lnTo>
                  <a:lnTo>
                    <a:pt x="31" y="9"/>
                  </a:lnTo>
                  <a:lnTo>
                    <a:pt x="31" y="7"/>
                  </a:lnTo>
                  <a:lnTo>
                    <a:pt x="31" y="9"/>
                  </a:lnTo>
                  <a:lnTo>
                    <a:pt x="31" y="11"/>
                  </a:lnTo>
                  <a:lnTo>
                    <a:pt x="31" y="13"/>
                  </a:lnTo>
                  <a:lnTo>
                    <a:pt x="31" y="15"/>
                  </a:lnTo>
                  <a:lnTo>
                    <a:pt x="33" y="17"/>
                  </a:lnTo>
                  <a:lnTo>
                    <a:pt x="35" y="19"/>
                  </a:lnTo>
                  <a:lnTo>
                    <a:pt x="37" y="19"/>
                  </a:lnTo>
                  <a:lnTo>
                    <a:pt x="38" y="21"/>
                  </a:lnTo>
                  <a:lnTo>
                    <a:pt x="40" y="21"/>
                  </a:lnTo>
                  <a:lnTo>
                    <a:pt x="42" y="21"/>
                  </a:lnTo>
                  <a:lnTo>
                    <a:pt x="42" y="23"/>
                  </a:lnTo>
                  <a:lnTo>
                    <a:pt x="42" y="25"/>
                  </a:lnTo>
                  <a:lnTo>
                    <a:pt x="40" y="25"/>
                  </a:lnTo>
                  <a:lnTo>
                    <a:pt x="40" y="27"/>
                  </a:lnTo>
                  <a:lnTo>
                    <a:pt x="42" y="27"/>
                  </a:lnTo>
                  <a:lnTo>
                    <a:pt x="42" y="29"/>
                  </a:lnTo>
                  <a:lnTo>
                    <a:pt x="40" y="29"/>
                  </a:lnTo>
                  <a:lnTo>
                    <a:pt x="40" y="30"/>
                  </a:lnTo>
                  <a:lnTo>
                    <a:pt x="42" y="30"/>
                  </a:lnTo>
                  <a:lnTo>
                    <a:pt x="44" y="30"/>
                  </a:lnTo>
                  <a:lnTo>
                    <a:pt x="44" y="32"/>
                  </a:lnTo>
                  <a:lnTo>
                    <a:pt x="46" y="32"/>
                  </a:lnTo>
                  <a:lnTo>
                    <a:pt x="48" y="32"/>
                  </a:lnTo>
                  <a:lnTo>
                    <a:pt x="50" y="32"/>
                  </a:lnTo>
                  <a:lnTo>
                    <a:pt x="50" y="34"/>
                  </a:lnTo>
                  <a:lnTo>
                    <a:pt x="52" y="34"/>
                  </a:lnTo>
                  <a:lnTo>
                    <a:pt x="52" y="36"/>
                  </a:lnTo>
                  <a:lnTo>
                    <a:pt x="54" y="36"/>
                  </a:lnTo>
                  <a:lnTo>
                    <a:pt x="56" y="32"/>
                  </a:lnTo>
                  <a:lnTo>
                    <a:pt x="58" y="32"/>
                  </a:lnTo>
                  <a:lnTo>
                    <a:pt x="60" y="32"/>
                  </a:lnTo>
                  <a:lnTo>
                    <a:pt x="60" y="34"/>
                  </a:lnTo>
                  <a:lnTo>
                    <a:pt x="62" y="34"/>
                  </a:lnTo>
                  <a:lnTo>
                    <a:pt x="63" y="34"/>
                  </a:lnTo>
                  <a:lnTo>
                    <a:pt x="62" y="36"/>
                  </a:lnTo>
                  <a:lnTo>
                    <a:pt x="60" y="36"/>
                  </a:lnTo>
                  <a:lnTo>
                    <a:pt x="58" y="36"/>
                  </a:lnTo>
                  <a:lnTo>
                    <a:pt x="58" y="38"/>
                  </a:lnTo>
                  <a:lnTo>
                    <a:pt x="60" y="40"/>
                  </a:lnTo>
                  <a:lnTo>
                    <a:pt x="62" y="42"/>
                  </a:lnTo>
                  <a:lnTo>
                    <a:pt x="62" y="44"/>
                  </a:lnTo>
                  <a:lnTo>
                    <a:pt x="60" y="44"/>
                  </a:lnTo>
                  <a:lnTo>
                    <a:pt x="60" y="46"/>
                  </a:lnTo>
                  <a:lnTo>
                    <a:pt x="60" y="48"/>
                  </a:lnTo>
                  <a:lnTo>
                    <a:pt x="58" y="48"/>
                  </a:lnTo>
                  <a:lnTo>
                    <a:pt x="56" y="48"/>
                  </a:lnTo>
                  <a:lnTo>
                    <a:pt x="56" y="50"/>
                  </a:lnTo>
                  <a:lnTo>
                    <a:pt x="56" y="52"/>
                  </a:lnTo>
                  <a:lnTo>
                    <a:pt x="56" y="53"/>
                  </a:lnTo>
                  <a:lnTo>
                    <a:pt x="56" y="55"/>
                  </a:lnTo>
                  <a:lnTo>
                    <a:pt x="58" y="55"/>
                  </a:lnTo>
                  <a:lnTo>
                    <a:pt x="58" y="57"/>
                  </a:lnTo>
                  <a:lnTo>
                    <a:pt x="58" y="59"/>
                  </a:lnTo>
                  <a:lnTo>
                    <a:pt x="60" y="59"/>
                  </a:lnTo>
                  <a:lnTo>
                    <a:pt x="60" y="61"/>
                  </a:lnTo>
                  <a:lnTo>
                    <a:pt x="62" y="61"/>
                  </a:lnTo>
                  <a:lnTo>
                    <a:pt x="63" y="63"/>
                  </a:lnTo>
                  <a:lnTo>
                    <a:pt x="63" y="65"/>
                  </a:lnTo>
                  <a:lnTo>
                    <a:pt x="65" y="65"/>
                  </a:lnTo>
                  <a:lnTo>
                    <a:pt x="65" y="67"/>
                  </a:lnTo>
                  <a:lnTo>
                    <a:pt x="65" y="69"/>
                  </a:lnTo>
                  <a:lnTo>
                    <a:pt x="63" y="69"/>
                  </a:lnTo>
                  <a:lnTo>
                    <a:pt x="63" y="71"/>
                  </a:lnTo>
                  <a:lnTo>
                    <a:pt x="62" y="71"/>
                  </a:lnTo>
                  <a:lnTo>
                    <a:pt x="62" y="73"/>
                  </a:lnTo>
                  <a:lnTo>
                    <a:pt x="60" y="73"/>
                  </a:lnTo>
                  <a:lnTo>
                    <a:pt x="58" y="73"/>
                  </a:lnTo>
                  <a:lnTo>
                    <a:pt x="58" y="75"/>
                  </a:lnTo>
                  <a:lnTo>
                    <a:pt x="58" y="77"/>
                  </a:lnTo>
                  <a:lnTo>
                    <a:pt x="58" y="78"/>
                  </a:lnTo>
                  <a:lnTo>
                    <a:pt x="58" y="80"/>
                  </a:lnTo>
                  <a:lnTo>
                    <a:pt x="60" y="80"/>
                  </a:lnTo>
                  <a:lnTo>
                    <a:pt x="60" y="82"/>
                  </a:lnTo>
                  <a:lnTo>
                    <a:pt x="58" y="82"/>
                  </a:lnTo>
                  <a:lnTo>
                    <a:pt x="58" y="84"/>
                  </a:lnTo>
                  <a:lnTo>
                    <a:pt x="56" y="84"/>
                  </a:lnTo>
                  <a:lnTo>
                    <a:pt x="54" y="84"/>
                  </a:lnTo>
                  <a:lnTo>
                    <a:pt x="52" y="84"/>
                  </a:lnTo>
                  <a:lnTo>
                    <a:pt x="50" y="84"/>
                  </a:lnTo>
                  <a:lnTo>
                    <a:pt x="48" y="84"/>
                  </a:lnTo>
                  <a:lnTo>
                    <a:pt x="46" y="86"/>
                  </a:lnTo>
                  <a:lnTo>
                    <a:pt x="44" y="86"/>
                  </a:lnTo>
                  <a:lnTo>
                    <a:pt x="42" y="86"/>
                  </a:lnTo>
                  <a:lnTo>
                    <a:pt x="42" y="84"/>
                  </a:lnTo>
                  <a:lnTo>
                    <a:pt x="44" y="84"/>
                  </a:lnTo>
                  <a:lnTo>
                    <a:pt x="44" y="82"/>
                  </a:lnTo>
                  <a:lnTo>
                    <a:pt x="44" y="80"/>
                  </a:lnTo>
                  <a:lnTo>
                    <a:pt x="46" y="80"/>
                  </a:lnTo>
                  <a:lnTo>
                    <a:pt x="46" y="78"/>
                  </a:lnTo>
                  <a:lnTo>
                    <a:pt x="46" y="77"/>
                  </a:lnTo>
                  <a:lnTo>
                    <a:pt x="44" y="77"/>
                  </a:lnTo>
                  <a:lnTo>
                    <a:pt x="42" y="77"/>
                  </a:lnTo>
                  <a:lnTo>
                    <a:pt x="40" y="77"/>
                  </a:lnTo>
                  <a:lnTo>
                    <a:pt x="40" y="75"/>
                  </a:lnTo>
                  <a:lnTo>
                    <a:pt x="40" y="73"/>
                  </a:lnTo>
                  <a:lnTo>
                    <a:pt x="38" y="73"/>
                  </a:lnTo>
                  <a:lnTo>
                    <a:pt x="38" y="71"/>
                  </a:lnTo>
                  <a:lnTo>
                    <a:pt x="37" y="71"/>
                  </a:lnTo>
                  <a:lnTo>
                    <a:pt x="37" y="69"/>
                  </a:lnTo>
                  <a:lnTo>
                    <a:pt x="35" y="69"/>
                  </a:lnTo>
                  <a:lnTo>
                    <a:pt x="35" y="67"/>
                  </a:lnTo>
                  <a:lnTo>
                    <a:pt x="33" y="67"/>
                  </a:lnTo>
                  <a:lnTo>
                    <a:pt x="31" y="67"/>
                  </a:lnTo>
                  <a:lnTo>
                    <a:pt x="33" y="67"/>
                  </a:lnTo>
                  <a:lnTo>
                    <a:pt x="33" y="65"/>
                  </a:lnTo>
                  <a:lnTo>
                    <a:pt x="31" y="65"/>
                  </a:lnTo>
                  <a:lnTo>
                    <a:pt x="29" y="65"/>
                  </a:lnTo>
                  <a:lnTo>
                    <a:pt x="29" y="67"/>
                  </a:lnTo>
                  <a:lnTo>
                    <a:pt x="29" y="69"/>
                  </a:lnTo>
                  <a:lnTo>
                    <a:pt x="27" y="69"/>
                  </a:lnTo>
                  <a:lnTo>
                    <a:pt x="27" y="71"/>
                  </a:lnTo>
                  <a:lnTo>
                    <a:pt x="25" y="71"/>
                  </a:lnTo>
                  <a:lnTo>
                    <a:pt x="25" y="73"/>
                  </a:lnTo>
                  <a:lnTo>
                    <a:pt x="27" y="73"/>
                  </a:lnTo>
                  <a:lnTo>
                    <a:pt x="25" y="73"/>
                  </a:lnTo>
                  <a:lnTo>
                    <a:pt x="23" y="75"/>
                  </a:lnTo>
                  <a:lnTo>
                    <a:pt x="25" y="73"/>
                  </a:lnTo>
                  <a:lnTo>
                    <a:pt x="23" y="73"/>
                  </a:lnTo>
                  <a:lnTo>
                    <a:pt x="23" y="71"/>
                  </a:lnTo>
                  <a:lnTo>
                    <a:pt x="21" y="71"/>
                  </a:lnTo>
                  <a:lnTo>
                    <a:pt x="19" y="69"/>
                  </a:lnTo>
                  <a:lnTo>
                    <a:pt x="17" y="69"/>
                  </a:lnTo>
                  <a:lnTo>
                    <a:pt x="17" y="67"/>
                  </a:lnTo>
                  <a:lnTo>
                    <a:pt x="17" y="69"/>
                  </a:lnTo>
                  <a:lnTo>
                    <a:pt x="15" y="69"/>
                  </a:lnTo>
                  <a:lnTo>
                    <a:pt x="15" y="67"/>
                  </a:lnTo>
                  <a:lnTo>
                    <a:pt x="14" y="67"/>
                  </a:lnTo>
                  <a:lnTo>
                    <a:pt x="12" y="67"/>
                  </a:lnTo>
                  <a:lnTo>
                    <a:pt x="12" y="65"/>
                  </a:lnTo>
                  <a:lnTo>
                    <a:pt x="10" y="65"/>
                  </a:lnTo>
                  <a:lnTo>
                    <a:pt x="10" y="63"/>
                  </a:lnTo>
                  <a:lnTo>
                    <a:pt x="8" y="61"/>
                  </a:lnTo>
                  <a:lnTo>
                    <a:pt x="6" y="61"/>
                  </a:lnTo>
                  <a:lnTo>
                    <a:pt x="6" y="59"/>
                  </a:lnTo>
                  <a:lnTo>
                    <a:pt x="6" y="57"/>
                  </a:lnTo>
                  <a:lnTo>
                    <a:pt x="8" y="57"/>
                  </a:lnTo>
                  <a:lnTo>
                    <a:pt x="10" y="57"/>
                  </a:lnTo>
                  <a:lnTo>
                    <a:pt x="10" y="55"/>
                  </a:lnTo>
                  <a:lnTo>
                    <a:pt x="12" y="55"/>
                  </a:lnTo>
                  <a:lnTo>
                    <a:pt x="10" y="53"/>
                  </a:lnTo>
                  <a:lnTo>
                    <a:pt x="8" y="52"/>
                  </a:lnTo>
                  <a:lnTo>
                    <a:pt x="8" y="50"/>
                  </a:lnTo>
                  <a:lnTo>
                    <a:pt x="6" y="50"/>
                  </a:lnTo>
                  <a:lnTo>
                    <a:pt x="6" y="48"/>
                  </a:lnTo>
                  <a:lnTo>
                    <a:pt x="8" y="48"/>
                  </a:lnTo>
                  <a:lnTo>
                    <a:pt x="10" y="48"/>
                  </a:lnTo>
                  <a:lnTo>
                    <a:pt x="12" y="48"/>
                  </a:lnTo>
                  <a:lnTo>
                    <a:pt x="12" y="46"/>
                  </a:lnTo>
                  <a:lnTo>
                    <a:pt x="12" y="48"/>
                  </a:lnTo>
                  <a:lnTo>
                    <a:pt x="12" y="46"/>
                  </a:lnTo>
                  <a:lnTo>
                    <a:pt x="10" y="46"/>
                  </a:lnTo>
                  <a:lnTo>
                    <a:pt x="10" y="44"/>
                  </a:lnTo>
                  <a:lnTo>
                    <a:pt x="8" y="44"/>
                  </a:lnTo>
                  <a:lnTo>
                    <a:pt x="8" y="42"/>
                  </a:lnTo>
                  <a:lnTo>
                    <a:pt x="6" y="42"/>
                  </a:lnTo>
                  <a:lnTo>
                    <a:pt x="4" y="42"/>
                  </a:lnTo>
                  <a:lnTo>
                    <a:pt x="4" y="40"/>
                  </a:lnTo>
                  <a:lnTo>
                    <a:pt x="4" y="38"/>
                  </a:lnTo>
                  <a:lnTo>
                    <a:pt x="4" y="36"/>
                  </a:lnTo>
                  <a:lnTo>
                    <a:pt x="6" y="36"/>
                  </a:lnTo>
                  <a:lnTo>
                    <a:pt x="6" y="34"/>
                  </a:lnTo>
                  <a:lnTo>
                    <a:pt x="8" y="32"/>
                  </a:lnTo>
                  <a:lnTo>
                    <a:pt x="8" y="29"/>
                  </a:lnTo>
                  <a:lnTo>
                    <a:pt x="6" y="29"/>
                  </a:lnTo>
                  <a:lnTo>
                    <a:pt x="6" y="27"/>
                  </a:lnTo>
                  <a:lnTo>
                    <a:pt x="4" y="29"/>
                  </a:lnTo>
                  <a:lnTo>
                    <a:pt x="2" y="29"/>
                  </a:lnTo>
                  <a:lnTo>
                    <a:pt x="2" y="27"/>
                  </a:lnTo>
                  <a:lnTo>
                    <a:pt x="4" y="27"/>
                  </a:lnTo>
                  <a:lnTo>
                    <a:pt x="4" y="29"/>
                  </a:lnTo>
                  <a:lnTo>
                    <a:pt x="4" y="27"/>
                  </a:lnTo>
                  <a:lnTo>
                    <a:pt x="4" y="25"/>
                  </a:lnTo>
                  <a:lnTo>
                    <a:pt x="4" y="23"/>
                  </a:lnTo>
                  <a:lnTo>
                    <a:pt x="4" y="21"/>
                  </a:lnTo>
                  <a:lnTo>
                    <a:pt x="6" y="21"/>
                  </a:lnTo>
                  <a:lnTo>
                    <a:pt x="6" y="23"/>
                  </a:lnTo>
                  <a:lnTo>
                    <a:pt x="8" y="23"/>
                  </a:lnTo>
                  <a:lnTo>
                    <a:pt x="8" y="21"/>
                  </a:lnTo>
                  <a:lnTo>
                    <a:pt x="8" y="23"/>
                  </a:lnTo>
                  <a:lnTo>
                    <a:pt x="10" y="23"/>
                  </a:lnTo>
                  <a:lnTo>
                    <a:pt x="10" y="21"/>
                  </a:lnTo>
                  <a:lnTo>
                    <a:pt x="8" y="21"/>
                  </a:lnTo>
                  <a:lnTo>
                    <a:pt x="6" y="19"/>
                  </a:lnTo>
                  <a:lnTo>
                    <a:pt x="4" y="19"/>
                  </a:lnTo>
                  <a:lnTo>
                    <a:pt x="4" y="17"/>
                  </a:lnTo>
                  <a:lnTo>
                    <a:pt x="2" y="17"/>
                  </a:lnTo>
                  <a:lnTo>
                    <a:pt x="4" y="17"/>
                  </a:lnTo>
                  <a:lnTo>
                    <a:pt x="4" y="15"/>
                  </a:lnTo>
                  <a:lnTo>
                    <a:pt x="2" y="15"/>
                  </a:lnTo>
                  <a:lnTo>
                    <a:pt x="4" y="15"/>
                  </a:lnTo>
                  <a:lnTo>
                    <a:pt x="4" y="13"/>
                  </a:lnTo>
                  <a:lnTo>
                    <a:pt x="2" y="13"/>
                  </a:lnTo>
                  <a:lnTo>
                    <a:pt x="2" y="11"/>
                  </a:lnTo>
                  <a:lnTo>
                    <a:pt x="2" y="9"/>
                  </a:lnTo>
                  <a:lnTo>
                    <a:pt x="0" y="7"/>
                  </a:lnTo>
                  <a:lnTo>
                    <a:pt x="0" y="5"/>
                  </a:lnTo>
                  <a:lnTo>
                    <a:pt x="2" y="5"/>
                  </a:lnTo>
                  <a:lnTo>
                    <a:pt x="0" y="5"/>
                  </a:lnTo>
                  <a:lnTo>
                    <a:pt x="2" y="5"/>
                  </a:lnTo>
                  <a:lnTo>
                    <a:pt x="0" y="5"/>
                  </a:lnTo>
                  <a:lnTo>
                    <a:pt x="2" y="5"/>
                  </a:lnTo>
                  <a:lnTo>
                    <a:pt x="2" y="4"/>
                  </a:lnTo>
                  <a:lnTo>
                    <a:pt x="4" y="4"/>
                  </a:lnTo>
                  <a:lnTo>
                    <a:pt x="4" y="2"/>
                  </a:lnTo>
                  <a:lnTo>
                    <a:pt x="4" y="4"/>
                  </a:lnTo>
                  <a:lnTo>
                    <a:pt x="6" y="4"/>
                  </a:lnTo>
                  <a:lnTo>
                    <a:pt x="8" y="4"/>
                  </a:lnTo>
                  <a:lnTo>
                    <a:pt x="8" y="2"/>
                  </a:lnTo>
                  <a:lnTo>
                    <a:pt x="10" y="2"/>
                  </a:lnTo>
                  <a:lnTo>
                    <a:pt x="10" y="0"/>
                  </a:lnTo>
                  <a:lnTo>
                    <a:pt x="12" y="0"/>
                  </a:lnTo>
                  <a:lnTo>
                    <a:pt x="14" y="0"/>
                  </a:lnTo>
                  <a:lnTo>
                    <a:pt x="15" y="0"/>
                  </a:lnTo>
                  <a:lnTo>
                    <a:pt x="17" y="0"/>
                  </a:lnTo>
                  <a:lnTo>
                    <a:pt x="19" y="0"/>
                  </a:lnTo>
                  <a:lnTo>
                    <a:pt x="21" y="0"/>
                  </a:lnTo>
                  <a:lnTo>
                    <a:pt x="2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7" name="Freeform 217"/>
            <p:cNvSpPr>
              <a:spLocks noEditPoints="1"/>
            </p:cNvSpPr>
            <p:nvPr/>
          </p:nvSpPr>
          <p:spPr bwMode="auto">
            <a:xfrm>
              <a:off x="5191125" y="4789488"/>
              <a:ext cx="28575" cy="42863"/>
            </a:xfrm>
            <a:custGeom>
              <a:avLst/>
              <a:gdLst>
                <a:gd name="T0" fmla="*/ 2 w 18"/>
                <a:gd name="T1" fmla="*/ 25 h 27"/>
                <a:gd name="T2" fmla="*/ 2 w 18"/>
                <a:gd name="T3" fmla="*/ 27 h 27"/>
                <a:gd name="T4" fmla="*/ 2 w 18"/>
                <a:gd name="T5" fmla="*/ 27 h 27"/>
                <a:gd name="T6" fmla="*/ 2 w 18"/>
                <a:gd name="T7" fmla="*/ 27 h 27"/>
                <a:gd name="T8" fmla="*/ 2 w 18"/>
                <a:gd name="T9" fmla="*/ 27 h 27"/>
                <a:gd name="T10" fmla="*/ 2 w 18"/>
                <a:gd name="T11" fmla="*/ 25 h 27"/>
                <a:gd name="T12" fmla="*/ 2 w 18"/>
                <a:gd name="T13" fmla="*/ 25 h 27"/>
                <a:gd name="T14" fmla="*/ 2 w 18"/>
                <a:gd name="T15" fmla="*/ 25 h 27"/>
                <a:gd name="T16" fmla="*/ 0 w 18"/>
                <a:gd name="T17" fmla="*/ 23 h 27"/>
                <a:gd name="T18" fmla="*/ 0 w 18"/>
                <a:gd name="T19" fmla="*/ 23 h 27"/>
                <a:gd name="T20" fmla="*/ 0 w 18"/>
                <a:gd name="T21" fmla="*/ 23 h 27"/>
                <a:gd name="T22" fmla="*/ 2 w 18"/>
                <a:gd name="T23" fmla="*/ 23 h 27"/>
                <a:gd name="T24" fmla="*/ 2 w 18"/>
                <a:gd name="T25" fmla="*/ 21 h 27"/>
                <a:gd name="T26" fmla="*/ 2 w 18"/>
                <a:gd name="T27" fmla="*/ 21 h 27"/>
                <a:gd name="T28" fmla="*/ 2 w 18"/>
                <a:gd name="T29" fmla="*/ 21 h 27"/>
                <a:gd name="T30" fmla="*/ 4 w 18"/>
                <a:gd name="T31" fmla="*/ 21 h 27"/>
                <a:gd name="T32" fmla="*/ 4 w 18"/>
                <a:gd name="T33" fmla="*/ 21 h 27"/>
                <a:gd name="T34" fmla="*/ 6 w 18"/>
                <a:gd name="T35" fmla="*/ 21 h 27"/>
                <a:gd name="T36" fmla="*/ 6 w 18"/>
                <a:gd name="T37" fmla="*/ 23 h 27"/>
                <a:gd name="T38" fmla="*/ 6 w 18"/>
                <a:gd name="T39" fmla="*/ 23 h 27"/>
                <a:gd name="T40" fmla="*/ 6 w 18"/>
                <a:gd name="T41" fmla="*/ 23 h 27"/>
                <a:gd name="T42" fmla="*/ 4 w 18"/>
                <a:gd name="T43" fmla="*/ 25 h 27"/>
                <a:gd name="T44" fmla="*/ 4 w 18"/>
                <a:gd name="T45" fmla="*/ 25 h 27"/>
                <a:gd name="T46" fmla="*/ 4 w 18"/>
                <a:gd name="T47" fmla="*/ 25 h 27"/>
                <a:gd name="T48" fmla="*/ 4 w 18"/>
                <a:gd name="T49" fmla="*/ 25 h 27"/>
                <a:gd name="T50" fmla="*/ 4 w 18"/>
                <a:gd name="T51" fmla="*/ 25 h 27"/>
                <a:gd name="T52" fmla="*/ 4 w 18"/>
                <a:gd name="T53" fmla="*/ 25 h 27"/>
                <a:gd name="T54" fmla="*/ 16 w 18"/>
                <a:gd name="T55" fmla="*/ 2 h 27"/>
                <a:gd name="T56" fmla="*/ 16 w 18"/>
                <a:gd name="T57" fmla="*/ 2 h 27"/>
                <a:gd name="T58" fmla="*/ 16 w 18"/>
                <a:gd name="T59" fmla="*/ 2 h 27"/>
                <a:gd name="T60" fmla="*/ 16 w 18"/>
                <a:gd name="T61" fmla="*/ 2 h 27"/>
                <a:gd name="T62" fmla="*/ 16 w 18"/>
                <a:gd name="T63" fmla="*/ 2 h 27"/>
                <a:gd name="T64" fmla="*/ 16 w 18"/>
                <a:gd name="T65" fmla="*/ 2 h 27"/>
                <a:gd name="T66" fmla="*/ 16 w 18"/>
                <a:gd name="T67" fmla="*/ 2 h 27"/>
                <a:gd name="T68" fmla="*/ 16 w 18"/>
                <a:gd name="T69" fmla="*/ 2 h 27"/>
                <a:gd name="T70" fmla="*/ 16 w 18"/>
                <a:gd name="T71" fmla="*/ 2 h 27"/>
                <a:gd name="T72" fmla="*/ 16 w 18"/>
                <a:gd name="T73" fmla="*/ 2 h 27"/>
                <a:gd name="T74" fmla="*/ 16 w 18"/>
                <a:gd name="T75" fmla="*/ 2 h 27"/>
                <a:gd name="T76" fmla="*/ 16 w 18"/>
                <a:gd name="T77" fmla="*/ 0 h 27"/>
                <a:gd name="T78" fmla="*/ 16 w 18"/>
                <a:gd name="T79" fmla="*/ 0 h 27"/>
                <a:gd name="T80" fmla="*/ 16 w 18"/>
                <a:gd name="T81" fmla="*/ 0 h 27"/>
                <a:gd name="T82" fmla="*/ 18 w 18"/>
                <a:gd name="T83" fmla="*/ 0 h 27"/>
                <a:gd name="T84" fmla="*/ 18 w 18"/>
                <a:gd name="T85" fmla="*/ 0 h 27"/>
                <a:gd name="T86" fmla="*/ 18 w 18"/>
                <a:gd name="T87" fmla="*/ 0 h 27"/>
                <a:gd name="T88" fmla="*/ 16 w 18"/>
                <a:gd name="T89" fmla="*/ 0 h 27"/>
                <a:gd name="T90" fmla="*/ 18 w 18"/>
                <a:gd name="T91" fmla="*/ 0 h 27"/>
                <a:gd name="T92" fmla="*/ 18 w 18"/>
                <a:gd name="T93" fmla="*/ 2 h 27"/>
                <a:gd name="T94" fmla="*/ 16 w 18"/>
                <a:gd name="T95"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 h="27">
                  <a:moveTo>
                    <a:pt x="4" y="25"/>
                  </a:moveTo>
                  <a:lnTo>
                    <a:pt x="2" y="25"/>
                  </a:lnTo>
                  <a:lnTo>
                    <a:pt x="2" y="25"/>
                  </a:lnTo>
                  <a:lnTo>
                    <a:pt x="2" y="27"/>
                  </a:lnTo>
                  <a:lnTo>
                    <a:pt x="2" y="27"/>
                  </a:lnTo>
                  <a:lnTo>
                    <a:pt x="2" y="27"/>
                  </a:lnTo>
                  <a:lnTo>
                    <a:pt x="2" y="27"/>
                  </a:lnTo>
                  <a:lnTo>
                    <a:pt x="2" y="27"/>
                  </a:lnTo>
                  <a:lnTo>
                    <a:pt x="2" y="27"/>
                  </a:lnTo>
                  <a:lnTo>
                    <a:pt x="2" y="27"/>
                  </a:lnTo>
                  <a:lnTo>
                    <a:pt x="2" y="27"/>
                  </a:lnTo>
                  <a:lnTo>
                    <a:pt x="2" y="25"/>
                  </a:lnTo>
                  <a:lnTo>
                    <a:pt x="2" y="25"/>
                  </a:lnTo>
                  <a:lnTo>
                    <a:pt x="2" y="25"/>
                  </a:lnTo>
                  <a:lnTo>
                    <a:pt x="2" y="25"/>
                  </a:lnTo>
                  <a:lnTo>
                    <a:pt x="2" y="25"/>
                  </a:lnTo>
                  <a:lnTo>
                    <a:pt x="2" y="25"/>
                  </a:lnTo>
                  <a:lnTo>
                    <a:pt x="0" y="23"/>
                  </a:lnTo>
                  <a:lnTo>
                    <a:pt x="0" y="23"/>
                  </a:lnTo>
                  <a:lnTo>
                    <a:pt x="0" y="23"/>
                  </a:lnTo>
                  <a:lnTo>
                    <a:pt x="0" y="23"/>
                  </a:lnTo>
                  <a:lnTo>
                    <a:pt x="0" y="23"/>
                  </a:lnTo>
                  <a:lnTo>
                    <a:pt x="0" y="23"/>
                  </a:lnTo>
                  <a:lnTo>
                    <a:pt x="2" y="23"/>
                  </a:lnTo>
                  <a:lnTo>
                    <a:pt x="2" y="23"/>
                  </a:lnTo>
                  <a:lnTo>
                    <a:pt x="2" y="21"/>
                  </a:lnTo>
                  <a:lnTo>
                    <a:pt x="2" y="21"/>
                  </a:lnTo>
                  <a:lnTo>
                    <a:pt x="2" y="21"/>
                  </a:lnTo>
                  <a:lnTo>
                    <a:pt x="2" y="21"/>
                  </a:lnTo>
                  <a:lnTo>
                    <a:pt x="2" y="21"/>
                  </a:lnTo>
                  <a:lnTo>
                    <a:pt x="4" y="21"/>
                  </a:lnTo>
                  <a:lnTo>
                    <a:pt x="4" y="21"/>
                  </a:lnTo>
                  <a:lnTo>
                    <a:pt x="4" y="21"/>
                  </a:lnTo>
                  <a:lnTo>
                    <a:pt x="4" y="21"/>
                  </a:lnTo>
                  <a:lnTo>
                    <a:pt x="6" y="21"/>
                  </a:lnTo>
                  <a:lnTo>
                    <a:pt x="6" y="21"/>
                  </a:lnTo>
                  <a:lnTo>
                    <a:pt x="6" y="21"/>
                  </a:lnTo>
                  <a:lnTo>
                    <a:pt x="6" y="23"/>
                  </a:lnTo>
                  <a:lnTo>
                    <a:pt x="6" y="23"/>
                  </a:lnTo>
                  <a:lnTo>
                    <a:pt x="6" y="23"/>
                  </a:lnTo>
                  <a:lnTo>
                    <a:pt x="6" y="23"/>
                  </a:lnTo>
                  <a:lnTo>
                    <a:pt x="6" y="23"/>
                  </a:lnTo>
                  <a:lnTo>
                    <a:pt x="6" y="23"/>
                  </a:lnTo>
                  <a:lnTo>
                    <a:pt x="4" y="25"/>
                  </a:lnTo>
                  <a:lnTo>
                    <a:pt x="4" y="25"/>
                  </a:lnTo>
                  <a:lnTo>
                    <a:pt x="4" y="25"/>
                  </a:lnTo>
                  <a:lnTo>
                    <a:pt x="4" y="25"/>
                  </a:lnTo>
                  <a:lnTo>
                    <a:pt x="4" y="25"/>
                  </a:lnTo>
                  <a:lnTo>
                    <a:pt x="4" y="25"/>
                  </a:lnTo>
                  <a:lnTo>
                    <a:pt x="4" y="25"/>
                  </a:lnTo>
                  <a:lnTo>
                    <a:pt x="4" y="25"/>
                  </a:lnTo>
                  <a:lnTo>
                    <a:pt x="4" y="25"/>
                  </a:lnTo>
                  <a:lnTo>
                    <a:pt x="4" y="25"/>
                  </a:lnTo>
                  <a:lnTo>
                    <a:pt x="4" y="25"/>
                  </a:lnTo>
                  <a:close/>
                  <a:moveTo>
                    <a:pt x="16" y="2"/>
                  </a:move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0"/>
                  </a:lnTo>
                  <a:lnTo>
                    <a:pt x="16" y="0"/>
                  </a:lnTo>
                  <a:lnTo>
                    <a:pt x="16" y="0"/>
                  </a:lnTo>
                  <a:lnTo>
                    <a:pt x="16" y="0"/>
                  </a:lnTo>
                  <a:lnTo>
                    <a:pt x="16" y="0"/>
                  </a:lnTo>
                  <a:lnTo>
                    <a:pt x="16" y="0"/>
                  </a:lnTo>
                  <a:lnTo>
                    <a:pt x="18" y="0"/>
                  </a:lnTo>
                  <a:lnTo>
                    <a:pt x="18" y="0"/>
                  </a:lnTo>
                  <a:lnTo>
                    <a:pt x="18" y="0"/>
                  </a:lnTo>
                  <a:lnTo>
                    <a:pt x="18" y="0"/>
                  </a:lnTo>
                  <a:lnTo>
                    <a:pt x="18" y="0"/>
                  </a:lnTo>
                  <a:lnTo>
                    <a:pt x="16" y="0"/>
                  </a:lnTo>
                  <a:lnTo>
                    <a:pt x="16" y="0"/>
                  </a:lnTo>
                  <a:lnTo>
                    <a:pt x="18" y="0"/>
                  </a:lnTo>
                  <a:lnTo>
                    <a:pt x="18" y="0"/>
                  </a:lnTo>
                  <a:lnTo>
                    <a:pt x="18" y="2"/>
                  </a:lnTo>
                  <a:lnTo>
                    <a:pt x="18" y="2"/>
                  </a:lnTo>
                  <a:lnTo>
                    <a:pt x="16" y="2"/>
                  </a:lnTo>
                  <a:lnTo>
                    <a:pt x="16"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8" name="Freeform 218"/>
            <p:cNvSpPr>
              <a:spLocks/>
            </p:cNvSpPr>
            <p:nvPr/>
          </p:nvSpPr>
          <p:spPr bwMode="auto">
            <a:xfrm>
              <a:off x="3563938" y="4679950"/>
              <a:ext cx="100013" cy="106363"/>
            </a:xfrm>
            <a:custGeom>
              <a:avLst/>
              <a:gdLst>
                <a:gd name="T0" fmla="*/ 60 w 63"/>
                <a:gd name="T1" fmla="*/ 13 h 67"/>
                <a:gd name="T2" fmla="*/ 58 w 63"/>
                <a:gd name="T3" fmla="*/ 17 h 67"/>
                <a:gd name="T4" fmla="*/ 56 w 63"/>
                <a:gd name="T5" fmla="*/ 21 h 67"/>
                <a:gd name="T6" fmla="*/ 58 w 63"/>
                <a:gd name="T7" fmla="*/ 25 h 67"/>
                <a:gd name="T8" fmla="*/ 58 w 63"/>
                <a:gd name="T9" fmla="*/ 31 h 67"/>
                <a:gd name="T10" fmla="*/ 58 w 63"/>
                <a:gd name="T11" fmla="*/ 33 h 67"/>
                <a:gd name="T12" fmla="*/ 61 w 63"/>
                <a:gd name="T13" fmla="*/ 35 h 67"/>
                <a:gd name="T14" fmla="*/ 63 w 63"/>
                <a:gd name="T15" fmla="*/ 38 h 67"/>
                <a:gd name="T16" fmla="*/ 63 w 63"/>
                <a:gd name="T17" fmla="*/ 44 h 67"/>
                <a:gd name="T18" fmla="*/ 61 w 63"/>
                <a:gd name="T19" fmla="*/ 48 h 67"/>
                <a:gd name="T20" fmla="*/ 60 w 63"/>
                <a:gd name="T21" fmla="*/ 54 h 67"/>
                <a:gd name="T22" fmla="*/ 56 w 63"/>
                <a:gd name="T23" fmla="*/ 58 h 67"/>
                <a:gd name="T24" fmla="*/ 52 w 63"/>
                <a:gd name="T25" fmla="*/ 60 h 67"/>
                <a:gd name="T26" fmla="*/ 52 w 63"/>
                <a:gd name="T27" fmla="*/ 58 h 67"/>
                <a:gd name="T28" fmla="*/ 48 w 63"/>
                <a:gd name="T29" fmla="*/ 54 h 67"/>
                <a:gd name="T30" fmla="*/ 44 w 63"/>
                <a:gd name="T31" fmla="*/ 56 h 67"/>
                <a:gd name="T32" fmla="*/ 40 w 63"/>
                <a:gd name="T33" fmla="*/ 58 h 67"/>
                <a:gd name="T34" fmla="*/ 35 w 63"/>
                <a:gd name="T35" fmla="*/ 58 h 67"/>
                <a:gd name="T36" fmla="*/ 31 w 63"/>
                <a:gd name="T37" fmla="*/ 60 h 67"/>
                <a:gd name="T38" fmla="*/ 33 w 63"/>
                <a:gd name="T39" fmla="*/ 63 h 67"/>
                <a:gd name="T40" fmla="*/ 31 w 63"/>
                <a:gd name="T41" fmla="*/ 67 h 67"/>
                <a:gd name="T42" fmla="*/ 25 w 63"/>
                <a:gd name="T43" fmla="*/ 65 h 67"/>
                <a:gd name="T44" fmla="*/ 21 w 63"/>
                <a:gd name="T45" fmla="*/ 63 h 67"/>
                <a:gd name="T46" fmla="*/ 17 w 63"/>
                <a:gd name="T47" fmla="*/ 60 h 67"/>
                <a:gd name="T48" fmla="*/ 15 w 63"/>
                <a:gd name="T49" fmla="*/ 56 h 67"/>
                <a:gd name="T50" fmla="*/ 15 w 63"/>
                <a:gd name="T51" fmla="*/ 54 h 67"/>
                <a:gd name="T52" fmla="*/ 13 w 63"/>
                <a:gd name="T53" fmla="*/ 50 h 67"/>
                <a:gd name="T54" fmla="*/ 13 w 63"/>
                <a:gd name="T55" fmla="*/ 46 h 67"/>
                <a:gd name="T56" fmla="*/ 12 w 63"/>
                <a:gd name="T57" fmla="*/ 42 h 67"/>
                <a:gd name="T58" fmla="*/ 6 w 63"/>
                <a:gd name="T59" fmla="*/ 42 h 67"/>
                <a:gd name="T60" fmla="*/ 4 w 63"/>
                <a:gd name="T61" fmla="*/ 38 h 67"/>
                <a:gd name="T62" fmla="*/ 2 w 63"/>
                <a:gd name="T63" fmla="*/ 35 h 67"/>
                <a:gd name="T64" fmla="*/ 0 w 63"/>
                <a:gd name="T65" fmla="*/ 29 h 67"/>
                <a:gd name="T66" fmla="*/ 2 w 63"/>
                <a:gd name="T67" fmla="*/ 23 h 67"/>
                <a:gd name="T68" fmla="*/ 2 w 63"/>
                <a:gd name="T69" fmla="*/ 19 h 67"/>
                <a:gd name="T70" fmla="*/ 6 w 63"/>
                <a:gd name="T71" fmla="*/ 15 h 67"/>
                <a:gd name="T72" fmla="*/ 8 w 63"/>
                <a:gd name="T73" fmla="*/ 17 h 67"/>
                <a:gd name="T74" fmla="*/ 12 w 63"/>
                <a:gd name="T75" fmla="*/ 15 h 67"/>
                <a:gd name="T76" fmla="*/ 13 w 63"/>
                <a:gd name="T77" fmla="*/ 12 h 67"/>
                <a:gd name="T78" fmla="*/ 12 w 63"/>
                <a:gd name="T79" fmla="*/ 12 h 67"/>
                <a:gd name="T80" fmla="*/ 13 w 63"/>
                <a:gd name="T81" fmla="*/ 6 h 67"/>
                <a:gd name="T82" fmla="*/ 15 w 63"/>
                <a:gd name="T83" fmla="*/ 0 h 67"/>
                <a:gd name="T84" fmla="*/ 21 w 63"/>
                <a:gd name="T85" fmla="*/ 0 h 67"/>
                <a:gd name="T86" fmla="*/ 27 w 63"/>
                <a:gd name="T87" fmla="*/ 2 h 67"/>
                <a:gd name="T88" fmla="*/ 31 w 63"/>
                <a:gd name="T89" fmla="*/ 4 h 67"/>
                <a:gd name="T90" fmla="*/ 35 w 63"/>
                <a:gd name="T91" fmla="*/ 6 h 67"/>
                <a:gd name="T92" fmla="*/ 35 w 63"/>
                <a:gd name="T93" fmla="*/ 4 h 67"/>
                <a:gd name="T94" fmla="*/ 35 w 63"/>
                <a:gd name="T95" fmla="*/ 0 h 67"/>
                <a:gd name="T96" fmla="*/ 42 w 63"/>
                <a:gd name="T97" fmla="*/ 0 h 67"/>
                <a:gd name="T98" fmla="*/ 46 w 63"/>
                <a:gd name="T99" fmla="*/ 2 h 67"/>
                <a:gd name="T100" fmla="*/ 48 w 63"/>
                <a:gd name="T101" fmla="*/ 2 h 67"/>
                <a:gd name="T102" fmla="*/ 46 w 63"/>
                <a:gd name="T103" fmla="*/ 2 h 67"/>
                <a:gd name="T104" fmla="*/ 52 w 63"/>
                <a:gd name="T105" fmla="*/ 0 h 67"/>
                <a:gd name="T106" fmla="*/ 58 w 63"/>
                <a:gd name="T107" fmla="*/ 2 h 67"/>
                <a:gd name="T108" fmla="*/ 63 w 63"/>
                <a:gd name="T109" fmla="*/ 2 h 67"/>
                <a:gd name="T110" fmla="*/ 63 w 63"/>
                <a:gd name="T111" fmla="*/ 8 h 67"/>
                <a:gd name="T112" fmla="*/ 61 w 63"/>
                <a:gd name="T113" fmla="*/ 1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3" h="67">
                  <a:moveTo>
                    <a:pt x="61" y="12"/>
                  </a:moveTo>
                  <a:lnTo>
                    <a:pt x="60" y="12"/>
                  </a:lnTo>
                  <a:lnTo>
                    <a:pt x="60" y="13"/>
                  </a:lnTo>
                  <a:lnTo>
                    <a:pt x="58" y="13"/>
                  </a:lnTo>
                  <a:lnTo>
                    <a:pt x="58" y="15"/>
                  </a:lnTo>
                  <a:lnTo>
                    <a:pt x="58" y="17"/>
                  </a:lnTo>
                  <a:lnTo>
                    <a:pt x="56" y="17"/>
                  </a:lnTo>
                  <a:lnTo>
                    <a:pt x="56" y="19"/>
                  </a:lnTo>
                  <a:lnTo>
                    <a:pt x="56" y="21"/>
                  </a:lnTo>
                  <a:lnTo>
                    <a:pt x="58" y="21"/>
                  </a:lnTo>
                  <a:lnTo>
                    <a:pt x="58" y="23"/>
                  </a:lnTo>
                  <a:lnTo>
                    <a:pt x="58" y="25"/>
                  </a:lnTo>
                  <a:lnTo>
                    <a:pt x="58" y="27"/>
                  </a:lnTo>
                  <a:lnTo>
                    <a:pt x="58" y="29"/>
                  </a:lnTo>
                  <a:lnTo>
                    <a:pt x="58" y="31"/>
                  </a:lnTo>
                  <a:lnTo>
                    <a:pt x="60" y="31"/>
                  </a:lnTo>
                  <a:lnTo>
                    <a:pt x="58" y="31"/>
                  </a:lnTo>
                  <a:lnTo>
                    <a:pt x="58" y="33"/>
                  </a:lnTo>
                  <a:lnTo>
                    <a:pt x="60" y="33"/>
                  </a:lnTo>
                  <a:lnTo>
                    <a:pt x="60" y="35"/>
                  </a:lnTo>
                  <a:lnTo>
                    <a:pt x="61" y="35"/>
                  </a:lnTo>
                  <a:lnTo>
                    <a:pt x="61" y="37"/>
                  </a:lnTo>
                  <a:lnTo>
                    <a:pt x="63" y="37"/>
                  </a:lnTo>
                  <a:lnTo>
                    <a:pt x="63" y="38"/>
                  </a:lnTo>
                  <a:lnTo>
                    <a:pt x="63" y="40"/>
                  </a:lnTo>
                  <a:lnTo>
                    <a:pt x="63" y="42"/>
                  </a:lnTo>
                  <a:lnTo>
                    <a:pt x="63" y="44"/>
                  </a:lnTo>
                  <a:lnTo>
                    <a:pt x="61" y="44"/>
                  </a:lnTo>
                  <a:lnTo>
                    <a:pt x="61" y="46"/>
                  </a:lnTo>
                  <a:lnTo>
                    <a:pt x="61" y="48"/>
                  </a:lnTo>
                  <a:lnTo>
                    <a:pt x="61" y="50"/>
                  </a:lnTo>
                  <a:lnTo>
                    <a:pt x="61" y="52"/>
                  </a:lnTo>
                  <a:lnTo>
                    <a:pt x="60" y="54"/>
                  </a:lnTo>
                  <a:lnTo>
                    <a:pt x="58" y="56"/>
                  </a:lnTo>
                  <a:lnTo>
                    <a:pt x="58" y="58"/>
                  </a:lnTo>
                  <a:lnTo>
                    <a:pt x="56" y="58"/>
                  </a:lnTo>
                  <a:lnTo>
                    <a:pt x="56" y="60"/>
                  </a:lnTo>
                  <a:lnTo>
                    <a:pt x="54" y="60"/>
                  </a:lnTo>
                  <a:lnTo>
                    <a:pt x="52" y="60"/>
                  </a:lnTo>
                  <a:lnTo>
                    <a:pt x="52" y="58"/>
                  </a:lnTo>
                  <a:lnTo>
                    <a:pt x="54" y="58"/>
                  </a:lnTo>
                  <a:lnTo>
                    <a:pt x="52" y="58"/>
                  </a:lnTo>
                  <a:lnTo>
                    <a:pt x="50" y="58"/>
                  </a:lnTo>
                  <a:lnTo>
                    <a:pt x="48" y="56"/>
                  </a:lnTo>
                  <a:lnTo>
                    <a:pt x="48" y="54"/>
                  </a:lnTo>
                  <a:lnTo>
                    <a:pt x="48" y="56"/>
                  </a:lnTo>
                  <a:lnTo>
                    <a:pt x="46" y="56"/>
                  </a:lnTo>
                  <a:lnTo>
                    <a:pt x="44" y="56"/>
                  </a:lnTo>
                  <a:lnTo>
                    <a:pt x="42" y="56"/>
                  </a:lnTo>
                  <a:lnTo>
                    <a:pt x="42" y="58"/>
                  </a:lnTo>
                  <a:lnTo>
                    <a:pt x="40" y="58"/>
                  </a:lnTo>
                  <a:lnTo>
                    <a:pt x="38" y="58"/>
                  </a:lnTo>
                  <a:lnTo>
                    <a:pt x="36" y="58"/>
                  </a:lnTo>
                  <a:lnTo>
                    <a:pt x="35" y="58"/>
                  </a:lnTo>
                  <a:lnTo>
                    <a:pt x="33" y="56"/>
                  </a:lnTo>
                  <a:lnTo>
                    <a:pt x="33" y="58"/>
                  </a:lnTo>
                  <a:lnTo>
                    <a:pt x="31" y="60"/>
                  </a:lnTo>
                  <a:lnTo>
                    <a:pt x="31" y="61"/>
                  </a:lnTo>
                  <a:lnTo>
                    <a:pt x="33" y="61"/>
                  </a:lnTo>
                  <a:lnTo>
                    <a:pt x="33" y="63"/>
                  </a:lnTo>
                  <a:lnTo>
                    <a:pt x="33" y="65"/>
                  </a:lnTo>
                  <a:lnTo>
                    <a:pt x="33" y="67"/>
                  </a:lnTo>
                  <a:lnTo>
                    <a:pt x="31" y="67"/>
                  </a:lnTo>
                  <a:lnTo>
                    <a:pt x="29" y="65"/>
                  </a:lnTo>
                  <a:lnTo>
                    <a:pt x="27" y="65"/>
                  </a:lnTo>
                  <a:lnTo>
                    <a:pt x="25" y="65"/>
                  </a:lnTo>
                  <a:lnTo>
                    <a:pt x="23" y="65"/>
                  </a:lnTo>
                  <a:lnTo>
                    <a:pt x="23" y="63"/>
                  </a:lnTo>
                  <a:lnTo>
                    <a:pt x="21" y="63"/>
                  </a:lnTo>
                  <a:lnTo>
                    <a:pt x="19" y="61"/>
                  </a:lnTo>
                  <a:lnTo>
                    <a:pt x="19" y="60"/>
                  </a:lnTo>
                  <a:lnTo>
                    <a:pt x="17" y="60"/>
                  </a:lnTo>
                  <a:lnTo>
                    <a:pt x="17" y="58"/>
                  </a:lnTo>
                  <a:lnTo>
                    <a:pt x="17" y="56"/>
                  </a:lnTo>
                  <a:lnTo>
                    <a:pt x="15" y="56"/>
                  </a:lnTo>
                  <a:lnTo>
                    <a:pt x="17" y="56"/>
                  </a:lnTo>
                  <a:lnTo>
                    <a:pt x="15" y="56"/>
                  </a:lnTo>
                  <a:lnTo>
                    <a:pt x="15" y="54"/>
                  </a:lnTo>
                  <a:lnTo>
                    <a:pt x="15" y="52"/>
                  </a:lnTo>
                  <a:lnTo>
                    <a:pt x="13" y="52"/>
                  </a:lnTo>
                  <a:lnTo>
                    <a:pt x="13" y="50"/>
                  </a:lnTo>
                  <a:lnTo>
                    <a:pt x="13" y="48"/>
                  </a:lnTo>
                  <a:lnTo>
                    <a:pt x="12" y="46"/>
                  </a:lnTo>
                  <a:lnTo>
                    <a:pt x="13" y="46"/>
                  </a:lnTo>
                  <a:lnTo>
                    <a:pt x="12" y="46"/>
                  </a:lnTo>
                  <a:lnTo>
                    <a:pt x="12" y="44"/>
                  </a:lnTo>
                  <a:lnTo>
                    <a:pt x="12" y="42"/>
                  </a:lnTo>
                  <a:lnTo>
                    <a:pt x="10" y="42"/>
                  </a:lnTo>
                  <a:lnTo>
                    <a:pt x="8" y="42"/>
                  </a:lnTo>
                  <a:lnTo>
                    <a:pt x="6" y="42"/>
                  </a:lnTo>
                  <a:lnTo>
                    <a:pt x="6" y="40"/>
                  </a:lnTo>
                  <a:lnTo>
                    <a:pt x="6" y="38"/>
                  </a:lnTo>
                  <a:lnTo>
                    <a:pt x="4" y="38"/>
                  </a:lnTo>
                  <a:lnTo>
                    <a:pt x="2" y="38"/>
                  </a:lnTo>
                  <a:lnTo>
                    <a:pt x="2" y="37"/>
                  </a:lnTo>
                  <a:lnTo>
                    <a:pt x="2" y="35"/>
                  </a:lnTo>
                  <a:lnTo>
                    <a:pt x="0" y="33"/>
                  </a:lnTo>
                  <a:lnTo>
                    <a:pt x="0" y="31"/>
                  </a:lnTo>
                  <a:lnTo>
                    <a:pt x="0" y="29"/>
                  </a:lnTo>
                  <a:lnTo>
                    <a:pt x="2" y="27"/>
                  </a:lnTo>
                  <a:lnTo>
                    <a:pt x="2" y="25"/>
                  </a:lnTo>
                  <a:lnTo>
                    <a:pt x="2" y="23"/>
                  </a:lnTo>
                  <a:lnTo>
                    <a:pt x="4" y="21"/>
                  </a:lnTo>
                  <a:lnTo>
                    <a:pt x="2" y="21"/>
                  </a:lnTo>
                  <a:lnTo>
                    <a:pt x="2" y="19"/>
                  </a:lnTo>
                  <a:lnTo>
                    <a:pt x="2" y="17"/>
                  </a:lnTo>
                  <a:lnTo>
                    <a:pt x="4" y="17"/>
                  </a:lnTo>
                  <a:lnTo>
                    <a:pt x="6" y="15"/>
                  </a:lnTo>
                  <a:lnTo>
                    <a:pt x="6" y="17"/>
                  </a:lnTo>
                  <a:lnTo>
                    <a:pt x="8" y="15"/>
                  </a:lnTo>
                  <a:lnTo>
                    <a:pt x="8" y="17"/>
                  </a:lnTo>
                  <a:lnTo>
                    <a:pt x="10" y="17"/>
                  </a:lnTo>
                  <a:lnTo>
                    <a:pt x="10" y="15"/>
                  </a:lnTo>
                  <a:lnTo>
                    <a:pt x="12" y="15"/>
                  </a:lnTo>
                  <a:lnTo>
                    <a:pt x="12" y="13"/>
                  </a:lnTo>
                  <a:lnTo>
                    <a:pt x="13" y="13"/>
                  </a:lnTo>
                  <a:lnTo>
                    <a:pt x="13" y="12"/>
                  </a:lnTo>
                  <a:lnTo>
                    <a:pt x="12" y="12"/>
                  </a:lnTo>
                  <a:lnTo>
                    <a:pt x="12" y="13"/>
                  </a:lnTo>
                  <a:lnTo>
                    <a:pt x="12" y="12"/>
                  </a:lnTo>
                  <a:lnTo>
                    <a:pt x="12" y="10"/>
                  </a:lnTo>
                  <a:lnTo>
                    <a:pt x="13" y="8"/>
                  </a:lnTo>
                  <a:lnTo>
                    <a:pt x="13" y="6"/>
                  </a:lnTo>
                  <a:lnTo>
                    <a:pt x="13" y="4"/>
                  </a:lnTo>
                  <a:lnTo>
                    <a:pt x="15" y="2"/>
                  </a:lnTo>
                  <a:lnTo>
                    <a:pt x="15" y="0"/>
                  </a:lnTo>
                  <a:lnTo>
                    <a:pt x="17" y="0"/>
                  </a:lnTo>
                  <a:lnTo>
                    <a:pt x="19" y="0"/>
                  </a:lnTo>
                  <a:lnTo>
                    <a:pt x="21" y="0"/>
                  </a:lnTo>
                  <a:lnTo>
                    <a:pt x="23" y="2"/>
                  </a:lnTo>
                  <a:lnTo>
                    <a:pt x="25" y="2"/>
                  </a:lnTo>
                  <a:lnTo>
                    <a:pt x="27" y="2"/>
                  </a:lnTo>
                  <a:lnTo>
                    <a:pt x="29" y="2"/>
                  </a:lnTo>
                  <a:lnTo>
                    <a:pt x="31" y="2"/>
                  </a:lnTo>
                  <a:lnTo>
                    <a:pt x="31" y="4"/>
                  </a:lnTo>
                  <a:lnTo>
                    <a:pt x="33" y="4"/>
                  </a:lnTo>
                  <a:lnTo>
                    <a:pt x="35" y="4"/>
                  </a:lnTo>
                  <a:lnTo>
                    <a:pt x="35" y="6"/>
                  </a:lnTo>
                  <a:lnTo>
                    <a:pt x="35" y="4"/>
                  </a:lnTo>
                  <a:lnTo>
                    <a:pt x="33" y="4"/>
                  </a:lnTo>
                  <a:lnTo>
                    <a:pt x="35" y="4"/>
                  </a:lnTo>
                  <a:lnTo>
                    <a:pt x="33" y="2"/>
                  </a:lnTo>
                  <a:lnTo>
                    <a:pt x="35" y="2"/>
                  </a:lnTo>
                  <a:lnTo>
                    <a:pt x="35" y="0"/>
                  </a:lnTo>
                  <a:lnTo>
                    <a:pt x="36" y="0"/>
                  </a:lnTo>
                  <a:lnTo>
                    <a:pt x="38" y="0"/>
                  </a:lnTo>
                  <a:lnTo>
                    <a:pt x="42" y="0"/>
                  </a:lnTo>
                  <a:lnTo>
                    <a:pt x="42" y="2"/>
                  </a:lnTo>
                  <a:lnTo>
                    <a:pt x="44" y="2"/>
                  </a:lnTo>
                  <a:lnTo>
                    <a:pt x="46" y="2"/>
                  </a:lnTo>
                  <a:lnTo>
                    <a:pt x="46" y="4"/>
                  </a:lnTo>
                  <a:lnTo>
                    <a:pt x="46" y="2"/>
                  </a:lnTo>
                  <a:lnTo>
                    <a:pt x="48" y="2"/>
                  </a:lnTo>
                  <a:lnTo>
                    <a:pt x="50" y="2"/>
                  </a:lnTo>
                  <a:lnTo>
                    <a:pt x="48" y="2"/>
                  </a:lnTo>
                  <a:lnTo>
                    <a:pt x="46" y="2"/>
                  </a:lnTo>
                  <a:lnTo>
                    <a:pt x="46" y="0"/>
                  </a:lnTo>
                  <a:lnTo>
                    <a:pt x="48" y="0"/>
                  </a:lnTo>
                  <a:lnTo>
                    <a:pt x="52" y="0"/>
                  </a:lnTo>
                  <a:lnTo>
                    <a:pt x="54" y="0"/>
                  </a:lnTo>
                  <a:lnTo>
                    <a:pt x="56" y="2"/>
                  </a:lnTo>
                  <a:lnTo>
                    <a:pt x="58" y="2"/>
                  </a:lnTo>
                  <a:lnTo>
                    <a:pt x="60" y="2"/>
                  </a:lnTo>
                  <a:lnTo>
                    <a:pt x="61" y="2"/>
                  </a:lnTo>
                  <a:lnTo>
                    <a:pt x="63" y="2"/>
                  </a:lnTo>
                  <a:lnTo>
                    <a:pt x="63" y="4"/>
                  </a:lnTo>
                  <a:lnTo>
                    <a:pt x="63" y="6"/>
                  </a:lnTo>
                  <a:lnTo>
                    <a:pt x="63" y="8"/>
                  </a:lnTo>
                  <a:lnTo>
                    <a:pt x="63" y="10"/>
                  </a:lnTo>
                  <a:lnTo>
                    <a:pt x="61" y="10"/>
                  </a:lnTo>
                  <a:lnTo>
                    <a:pt x="61" y="1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9" name="Freeform 219"/>
            <p:cNvSpPr>
              <a:spLocks/>
            </p:cNvSpPr>
            <p:nvPr/>
          </p:nvSpPr>
          <p:spPr bwMode="auto">
            <a:xfrm>
              <a:off x="5453063" y="3384550"/>
              <a:ext cx="147638" cy="69850"/>
            </a:xfrm>
            <a:custGeom>
              <a:avLst/>
              <a:gdLst>
                <a:gd name="T0" fmla="*/ 91 w 93"/>
                <a:gd name="T1" fmla="*/ 17 h 44"/>
                <a:gd name="T2" fmla="*/ 89 w 93"/>
                <a:gd name="T3" fmla="*/ 23 h 44"/>
                <a:gd name="T4" fmla="*/ 85 w 93"/>
                <a:gd name="T5" fmla="*/ 25 h 44"/>
                <a:gd name="T6" fmla="*/ 85 w 93"/>
                <a:gd name="T7" fmla="*/ 31 h 44"/>
                <a:gd name="T8" fmla="*/ 79 w 93"/>
                <a:gd name="T9" fmla="*/ 31 h 44"/>
                <a:gd name="T10" fmla="*/ 75 w 93"/>
                <a:gd name="T11" fmla="*/ 27 h 44"/>
                <a:gd name="T12" fmla="*/ 73 w 93"/>
                <a:gd name="T13" fmla="*/ 27 h 44"/>
                <a:gd name="T14" fmla="*/ 68 w 93"/>
                <a:gd name="T15" fmla="*/ 27 h 44"/>
                <a:gd name="T16" fmla="*/ 60 w 93"/>
                <a:gd name="T17" fmla="*/ 27 h 44"/>
                <a:gd name="T18" fmla="*/ 56 w 93"/>
                <a:gd name="T19" fmla="*/ 33 h 44"/>
                <a:gd name="T20" fmla="*/ 52 w 93"/>
                <a:gd name="T21" fmla="*/ 35 h 44"/>
                <a:gd name="T22" fmla="*/ 48 w 93"/>
                <a:gd name="T23" fmla="*/ 35 h 44"/>
                <a:gd name="T24" fmla="*/ 47 w 93"/>
                <a:gd name="T25" fmla="*/ 35 h 44"/>
                <a:gd name="T26" fmla="*/ 43 w 93"/>
                <a:gd name="T27" fmla="*/ 37 h 44"/>
                <a:gd name="T28" fmla="*/ 37 w 93"/>
                <a:gd name="T29" fmla="*/ 39 h 44"/>
                <a:gd name="T30" fmla="*/ 33 w 93"/>
                <a:gd name="T31" fmla="*/ 40 h 44"/>
                <a:gd name="T32" fmla="*/ 33 w 93"/>
                <a:gd name="T33" fmla="*/ 42 h 44"/>
                <a:gd name="T34" fmla="*/ 29 w 93"/>
                <a:gd name="T35" fmla="*/ 44 h 44"/>
                <a:gd name="T36" fmla="*/ 22 w 93"/>
                <a:gd name="T37" fmla="*/ 44 h 44"/>
                <a:gd name="T38" fmla="*/ 14 w 93"/>
                <a:gd name="T39" fmla="*/ 44 h 44"/>
                <a:gd name="T40" fmla="*/ 10 w 93"/>
                <a:gd name="T41" fmla="*/ 40 h 44"/>
                <a:gd name="T42" fmla="*/ 6 w 93"/>
                <a:gd name="T43" fmla="*/ 39 h 44"/>
                <a:gd name="T44" fmla="*/ 4 w 93"/>
                <a:gd name="T45" fmla="*/ 35 h 44"/>
                <a:gd name="T46" fmla="*/ 2 w 93"/>
                <a:gd name="T47" fmla="*/ 31 h 44"/>
                <a:gd name="T48" fmla="*/ 2 w 93"/>
                <a:gd name="T49" fmla="*/ 29 h 44"/>
                <a:gd name="T50" fmla="*/ 2 w 93"/>
                <a:gd name="T51" fmla="*/ 23 h 44"/>
                <a:gd name="T52" fmla="*/ 4 w 93"/>
                <a:gd name="T53" fmla="*/ 19 h 44"/>
                <a:gd name="T54" fmla="*/ 10 w 93"/>
                <a:gd name="T55" fmla="*/ 19 h 44"/>
                <a:gd name="T56" fmla="*/ 16 w 93"/>
                <a:gd name="T57" fmla="*/ 17 h 44"/>
                <a:gd name="T58" fmla="*/ 20 w 93"/>
                <a:gd name="T59" fmla="*/ 16 h 44"/>
                <a:gd name="T60" fmla="*/ 22 w 93"/>
                <a:gd name="T61" fmla="*/ 10 h 44"/>
                <a:gd name="T62" fmla="*/ 25 w 93"/>
                <a:gd name="T63" fmla="*/ 6 h 44"/>
                <a:gd name="T64" fmla="*/ 29 w 93"/>
                <a:gd name="T65" fmla="*/ 4 h 44"/>
                <a:gd name="T66" fmla="*/ 33 w 93"/>
                <a:gd name="T67" fmla="*/ 2 h 44"/>
                <a:gd name="T68" fmla="*/ 35 w 93"/>
                <a:gd name="T69" fmla="*/ 6 h 44"/>
                <a:gd name="T70" fmla="*/ 39 w 93"/>
                <a:gd name="T71" fmla="*/ 4 h 44"/>
                <a:gd name="T72" fmla="*/ 43 w 93"/>
                <a:gd name="T73" fmla="*/ 0 h 44"/>
                <a:gd name="T74" fmla="*/ 45 w 93"/>
                <a:gd name="T75" fmla="*/ 4 h 44"/>
                <a:gd name="T76" fmla="*/ 48 w 93"/>
                <a:gd name="T77" fmla="*/ 6 h 44"/>
                <a:gd name="T78" fmla="*/ 48 w 93"/>
                <a:gd name="T79" fmla="*/ 12 h 44"/>
                <a:gd name="T80" fmla="*/ 52 w 93"/>
                <a:gd name="T81" fmla="*/ 12 h 44"/>
                <a:gd name="T82" fmla="*/ 56 w 93"/>
                <a:gd name="T83" fmla="*/ 8 h 44"/>
                <a:gd name="T84" fmla="*/ 60 w 93"/>
                <a:gd name="T85" fmla="*/ 6 h 44"/>
                <a:gd name="T86" fmla="*/ 66 w 93"/>
                <a:gd name="T87" fmla="*/ 8 h 44"/>
                <a:gd name="T88" fmla="*/ 70 w 93"/>
                <a:gd name="T89" fmla="*/ 6 h 44"/>
                <a:gd name="T90" fmla="*/ 70 w 93"/>
                <a:gd name="T91" fmla="*/ 6 h 44"/>
                <a:gd name="T92" fmla="*/ 73 w 93"/>
                <a:gd name="T93" fmla="*/ 4 h 44"/>
                <a:gd name="T94" fmla="*/ 77 w 93"/>
                <a:gd name="T95" fmla="*/ 4 h 44"/>
                <a:gd name="T96" fmla="*/ 81 w 93"/>
                <a:gd name="T97" fmla="*/ 6 h 44"/>
                <a:gd name="T98" fmla="*/ 85 w 93"/>
                <a:gd name="T99" fmla="*/ 10 h 44"/>
                <a:gd name="T100" fmla="*/ 89 w 93"/>
                <a:gd name="T101" fmla="*/ 12 h 44"/>
                <a:gd name="T102" fmla="*/ 93 w 93"/>
                <a:gd name="T103" fmla="*/ 1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3" h="44">
                  <a:moveTo>
                    <a:pt x="93" y="14"/>
                  </a:moveTo>
                  <a:lnTo>
                    <a:pt x="91" y="16"/>
                  </a:lnTo>
                  <a:lnTo>
                    <a:pt x="91" y="17"/>
                  </a:lnTo>
                  <a:lnTo>
                    <a:pt x="89" y="19"/>
                  </a:lnTo>
                  <a:lnTo>
                    <a:pt x="89" y="21"/>
                  </a:lnTo>
                  <a:lnTo>
                    <a:pt x="89" y="23"/>
                  </a:lnTo>
                  <a:lnTo>
                    <a:pt x="87" y="23"/>
                  </a:lnTo>
                  <a:lnTo>
                    <a:pt x="87" y="25"/>
                  </a:lnTo>
                  <a:lnTo>
                    <a:pt x="85" y="25"/>
                  </a:lnTo>
                  <a:lnTo>
                    <a:pt x="85" y="27"/>
                  </a:lnTo>
                  <a:lnTo>
                    <a:pt x="85" y="29"/>
                  </a:lnTo>
                  <a:lnTo>
                    <a:pt x="85" y="31"/>
                  </a:lnTo>
                  <a:lnTo>
                    <a:pt x="83" y="31"/>
                  </a:lnTo>
                  <a:lnTo>
                    <a:pt x="81" y="31"/>
                  </a:lnTo>
                  <a:lnTo>
                    <a:pt x="79" y="31"/>
                  </a:lnTo>
                  <a:lnTo>
                    <a:pt x="77" y="29"/>
                  </a:lnTo>
                  <a:lnTo>
                    <a:pt x="77" y="27"/>
                  </a:lnTo>
                  <a:lnTo>
                    <a:pt x="75" y="27"/>
                  </a:lnTo>
                  <a:lnTo>
                    <a:pt x="75" y="25"/>
                  </a:lnTo>
                  <a:lnTo>
                    <a:pt x="73" y="25"/>
                  </a:lnTo>
                  <a:lnTo>
                    <a:pt x="73" y="27"/>
                  </a:lnTo>
                  <a:lnTo>
                    <a:pt x="71" y="27"/>
                  </a:lnTo>
                  <a:lnTo>
                    <a:pt x="70" y="27"/>
                  </a:lnTo>
                  <a:lnTo>
                    <a:pt x="68" y="27"/>
                  </a:lnTo>
                  <a:lnTo>
                    <a:pt x="66" y="27"/>
                  </a:lnTo>
                  <a:lnTo>
                    <a:pt x="64" y="25"/>
                  </a:lnTo>
                  <a:lnTo>
                    <a:pt x="60" y="27"/>
                  </a:lnTo>
                  <a:lnTo>
                    <a:pt x="58" y="29"/>
                  </a:lnTo>
                  <a:lnTo>
                    <a:pt x="58" y="31"/>
                  </a:lnTo>
                  <a:lnTo>
                    <a:pt x="56" y="33"/>
                  </a:lnTo>
                  <a:lnTo>
                    <a:pt x="54" y="33"/>
                  </a:lnTo>
                  <a:lnTo>
                    <a:pt x="54" y="35"/>
                  </a:lnTo>
                  <a:lnTo>
                    <a:pt x="52" y="35"/>
                  </a:lnTo>
                  <a:lnTo>
                    <a:pt x="50" y="35"/>
                  </a:lnTo>
                  <a:lnTo>
                    <a:pt x="50" y="37"/>
                  </a:lnTo>
                  <a:lnTo>
                    <a:pt x="48" y="35"/>
                  </a:lnTo>
                  <a:lnTo>
                    <a:pt x="48" y="37"/>
                  </a:lnTo>
                  <a:lnTo>
                    <a:pt x="48" y="35"/>
                  </a:lnTo>
                  <a:lnTo>
                    <a:pt x="47" y="35"/>
                  </a:lnTo>
                  <a:lnTo>
                    <a:pt x="45" y="35"/>
                  </a:lnTo>
                  <a:lnTo>
                    <a:pt x="43" y="35"/>
                  </a:lnTo>
                  <a:lnTo>
                    <a:pt x="43" y="37"/>
                  </a:lnTo>
                  <a:lnTo>
                    <a:pt x="41" y="37"/>
                  </a:lnTo>
                  <a:lnTo>
                    <a:pt x="39" y="39"/>
                  </a:lnTo>
                  <a:lnTo>
                    <a:pt x="37" y="39"/>
                  </a:lnTo>
                  <a:lnTo>
                    <a:pt x="35" y="39"/>
                  </a:lnTo>
                  <a:lnTo>
                    <a:pt x="33" y="39"/>
                  </a:lnTo>
                  <a:lnTo>
                    <a:pt x="33" y="40"/>
                  </a:lnTo>
                  <a:lnTo>
                    <a:pt x="31" y="40"/>
                  </a:lnTo>
                  <a:lnTo>
                    <a:pt x="31" y="42"/>
                  </a:lnTo>
                  <a:lnTo>
                    <a:pt x="33" y="42"/>
                  </a:lnTo>
                  <a:lnTo>
                    <a:pt x="33" y="44"/>
                  </a:lnTo>
                  <a:lnTo>
                    <a:pt x="31" y="44"/>
                  </a:lnTo>
                  <a:lnTo>
                    <a:pt x="29" y="44"/>
                  </a:lnTo>
                  <a:lnTo>
                    <a:pt x="25" y="44"/>
                  </a:lnTo>
                  <a:lnTo>
                    <a:pt x="23" y="44"/>
                  </a:lnTo>
                  <a:lnTo>
                    <a:pt x="22" y="44"/>
                  </a:lnTo>
                  <a:lnTo>
                    <a:pt x="18" y="44"/>
                  </a:lnTo>
                  <a:lnTo>
                    <a:pt x="16" y="44"/>
                  </a:lnTo>
                  <a:lnTo>
                    <a:pt x="14" y="44"/>
                  </a:lnTo>
                  <a:lnTo>
                    <a:pt x="14" y="42"/>
                  </a:lnTo>
                  <a:lnTo>
                    <a:pt x="12" y="42"/>
                  </a:lnTo>
                  <a:lnTo>
                    <a:pt x="10" y="40"/>
                  </a:lnTo>
                  <a:lnTo>
                    <a:pt x="10" y="39"/>
                  </a:lnTo>
                  <a:lnTo>
                    <a:pt x="8" y="39"/>
                  </a:lnTo>
                  <a:lnTo>
                    <a:pt x="6" y="39"/>
                  </a:lnTo>
                  <a:lnTo>
                    <a:pt x="4" y="39"/>
                  </a:lnTo>
                  <a:lnTo>
                    <a:pt x="4" y="37"/>
                  </a:lnTo>
                  <a:lnTo>
                    <a:pt x="4" y="35"/>
                  </a:lnTo>
                  <a:lnTo>
                    <a:pt x="2" y="35"/>
                  </a:lnTo>
                  <a:lnTo>
                    <a:pt x="2" y="33"/>
                  </a:lnTo>
                  <a:lnTo>
                    <a:pt x="2" y="31"/>
                  </a:lnTo>
                  <a:lnTo>
                    <a:pt x="0" y="31"/>
                  </a:lnTo>
                  <a:lnTo>
                    <a:pt x="2" y="31"/>
                  </a:lnTo>
                  <a:lnTo>
                    <a:pt x="2" y="29"/>
                  </a:lnTo>
                  <a:lnTo>
                    <a:pt x="2" y="27"/>
                  </a:lnTo>
                  <a:lnTo>
                    <a:pt x="2" y="25"/>
                  </a:lnTo>
                  <a:lnTo>
                    <a:pt x="2" y="23"/>
                  </a:lnTo>
                  <a:lnTo>
                    <a:pt x="4" y="23"/>
                  </a:lnTo>
                  <a:lnTo>
                    <a:pt x="4" y="21"/>
                  </a:lnTo>
                  <a:lnTo>
                    <a:pt x="4" y="19"/>
                  </a:lnTo>
                  <a:lnTo>
                    <a:pt x="6" y="19"/>
                  </a:lnTo>
                  <a:lnTo>
                    <a:pt x="8" y="19"/>
                  </a:lnTo>
                  <a:lnTo>
                    <a:pt x="10" y="19"/>
                  </a:lnTo>
                  <a:lnTo>
                    <a:pt x="12" y="19"/>
                  </a:lnTo>
                  <a:lnTo>
                    <a:pt x="16" y="19"/>
                  </a:lnTo>
                  <a:lnTo>
                    <a:pt x="16" y="17"/>
                  </a:lnTo>
                  <a:lnTo>
                    <a:pt x="18" y="17"/>
                  </a:lnTo>
                  <a:lnTo>
                    <a:pt x="18" y="16"/>
                  </a:lnTo>
                  <a:lnTo>
                    <a:pt x="20" y="16"/>
                  </a:lnTo>
                  <a:lnTo>
                    <a:pt x="22" y="14"/>
                  </a:lnTo>
                  <a:lnTo>
                    <a:pt x="22" y="12"/>
                  </a:lnTo>
                  <a:lnTo>
                    <a:pt x="22" y="10"/>
                  </a:lnTo>
                  <a:lnTo>
                    <a:pt x="23" y="8"/>
                  </a:lnTo>
                  <a:lnTo>
                    <a:pt x="25" y="8"/>
                  </a:lnTo>
                  <a:lnTo>
                    <a:pt x="25" y="6"/>
                  </a:lnTo>
                  <a:lnTo>
                    <a:pt x="27" y="6"/>
                  </a:lnTo>
                  <a:lnTo>
                    <a:pt x="27" y="4"/>
                  </a:lnTo>
                  <a:lnTo>
                    <a:pt x="29" y="4"/>
                  </a:lnTo>
                  <a:lnTo>
                    <a:pt x="31" y="4"/>
                  </a:lnTo>
                  <a:lnTo>
                    <a:pt x="31" y="2"/>
                  </a:lnTo>
                  <a:lnTo>
                    <a:pt x="33" y="2"/>
                  </a:lnTo>
                  <a:lnTo>
                    <a:pt x="35" y="2"/>
                  </a:lnTo>
                  <a:lnTo>
                    <a:pt x="35" y="4"/>
                  </a:lnTo>
                  <a:lnTo>
                    <a:pt x="35" y="6"/>
                  </a:lnTo>
                  <a:lnTo>
                    <a:pt x="37" y="6"/>
                  </a:lnTo>
                  <a:lnTo>
                    <a:pt x="39" y="6"/>
                  </a:lnTo>
                  <a:lnTo>
                    <a:pt x="39" y="4"/>
                  </a:lnTo>
                  <a:lnTo>
                    <a:pt x="39" y="2"/>
                  </a:lnTo>
                  <a:lnTo>
                    <a:pt x="41" y="2"/>
                  </a:lnTo>
                  <a:lnTo>
                    <a:pt x="43" y="0"/>
                  </a:lnTo>
                  <a:lnTo>
                    <a:pt x="43" y="2"/>
                  </a:lnTo>
                  <a:lnTo>
                    <a:pt x="45" y="2"/>
                  </a:lnTo>
                  <a:lnTo>
                    <a:pt x="45" y="4"/>
                  </a:lnTo>
                  <a:lnTo>
                    <a:pt x="47" y="4"/>
                  </a:lnTo>
                  <a:lnTo>
                    <a:pt x="47" y="6"/>
                  </a:lnTo>
                  <a:lnTo>
                    <a:pt x="48" y="6"/>
                  </a:lnTo>
                  <a:lnTo>
                    <a:pt x="48" y="8"/>
                  </a:lnTo>
                  <a:lnTo>
                    <a:pt x="48" y="10"/>
                  </a:lnTo>
                  <a:lnTo>
                    <a:pt x="48" y="12"/>
                  </a:lnTo>
                  <a:lnTo>
                    <a:pt x="48" y="10"/>
                  </a:lnTo>
                  <a:lnTo>
                    <a:pt x="50" y="10"/>
                  </a:lnTo>
                  <a:lnTo>
                    <a:pt x="52" y="12"/>
                  </a:lnTo>
                  <a:lnTo>
                    <a:pt x="52" y="10"/>
                  </a:lnTo>
                  <a:lnTo>
                    <a:pt x="54" y="8"/>
                  </a:lnTo>
                  <a:lnTo>
                    <a:pt x="56" y="8"/>
                  </a:lnTo>
                  <a:lnTo>
                    <a:pt x="56" y="6"/>
                  </a:lnTo>
                  <a:lnTo>
                    <a:pt x="58" y="6"/>
                  </a:lnTo>
                  <a:lnTo>
                    <a:pt x="60" y="6"/>
                  </a:lnTo>
                  <a:lnTo>
                    <a:pt x="62" y="6"/>
                  </a:lnTo>
                  <a:lnTo>
                    <a:pt x="64" y="8"/>
                  </a:lnTo>
                  <a:lnTo>
                    <a:pt x="66" y="8"/>
                  </a:lnTo>
                  <a:lnTo>
                    <a:pt x="68" y="8"/>
                  </a:lnTo>
                  <a:lnTo>
                    <a:pt x="68" y="6"/>
                  </a:lnTo>
                  <a:lnTo>
                    <a:pt x="70" y="6"/>
                  </a:lnTo>
                  <a:lnTo>
                    <a:pt x="68" y="6"/>
                  </a:lnTo>
                  <a:lnTo>
                    <a:pt x="70" y="4"/>
                  </a:lnTo>
                  <a:lnTo>
                    <a:pt x="70" y="6"/>
                  </a:lnTo>
                  <a:lnTo>
                    <a:pt x="71" y="6"/>
                  </a:lnTo>
                  <a:lnTo>
                    <a:pt x="71" y="4"/>
                  </a:lnTo>
                  <a:lnTo>
                    <a:pt x="73" y="4"/>
                  </a:lnTo>
                  <a:lnTo>
                    <a:pt x="73" y="6"/>
                  </a:lnTo>
                  <a:lnTo>
                    <a:pt x="75" y="6"/>
                  </a:lnTo>
                  <a:lnTo>
                    <a:pt x="77" y="4"/>
                  </a:lnTo>
                  <a:lnTo>
                    <a:pt x="77" y="6"/>
                  </a:lnTo>
                  <a:lnTo>
                    <a:pt x="79" y="6"/>
                  </a:lnTo>
                  <a:lnTo>
                    <a:pt x="81" y="6"/>
                  </a:lnTo>
                  <a:lnTo>
                    <a:pt x="83" y="8"/>
                  </a:lnTo>
                  <a:lnTo>
                    <a:pt x="83" y="10"/>
                  </a:lnTo>
                  <a:lnTo>
                    <a:pt x="85" y="10"/>
                  </a:lnTo>
                  <a:lnTo>
                    <a:pt x="85" y="12"/>
                  </a:lnTo>
                  <a:lnTo>
                    <a:pt x="87" y="12"/>
                  </a:lnTo>
                  <a:lnTo>
                    <a:pt x="89" y="12"/>
                  </a:lnTo>
                  <a:lnTo>
                    <a:pt x="89" y="14"/>
                  </a:lnTo>
                  <a:lnTo>
                    <a:pt x="91" y="14"/>
                  </a:lnTo>
                  <a:lnTo>
                    <a:pt x="93" y="1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0" name="Freeform 220"/>
            <p:cNvSpPr>
              <a:spLocks/>
            </p:cNvSpPr>
            <p:nvPr/>
          </p:nvSpPr>
          <p:spPr bwMode="auto">
            <a:xfrm>
              <a:off x="5368925" y="3487738"/>
              <a:ext cx="79375" cy="55563"/>
            </a:xfrm>
            <a:custGeom>
              <a:avLst/>
              <a:gdLst>
                <a:gd name="T0" fmla="*/ 48 w 50"/>
                <a:gd name="T1" fmla="*/ 8 h 35"/>
                <a:gd name="T2" fmla="*/ 46 w 50"/>
                <a:gd name="T3" fmla="*/ 10 h 35"/>
                <a:gd name="T4" fmla="*/ 46 w 50"/>
                <a:gd name="T5" fmla="*/ 10 h 35"/>
                <a:gd name="T6" fmla="*/ 44 w 50"/>
                <a:gd name="T7" fmla="*/ 12 h 35"/>
                <a:gd name="T8" fmla="*/ 42 w 50"/>
                <a:gd name="T9" fmla="*/ 14 h 35"/>
                <a:gd name="T10" fmla="*/ 38 w 50"/>
                <a:gd name="T11" fmla="*/ 16 h 35"/>
                <a:gd name="T12" fmla="*/ 34 w 50"/>
                <a:gd name="T13" fmla="*/ 16 h 35"/>
                <a:gd name="T14" fmla="*/ 34 w 50"/>
                <a:gd name="T15" fmla="*/ 20 h 35"/>
                <a:gd name="T16" fmla="*/ 36 w 50"/>
                <a:gd name="T17" fmla="*/ 22 h 35"/>
                <a:gd name="T18" fmla="*/ 36 w 50"/>
                <a:gd name="T19" fmla="*/ 25 h 35"/>
                <a:gd name="T20" fmla="*/ 32 w 50"/>
                <a:gd name="T21" fmla="*/ 25 h 35"/>
                <a:gd name="T22" fmla="*/ 28 w 50"/>
                <a:gd name="T23" fmla="*/ 27 h 35"/>
                <a:gd name="T24" fmla="*/ 30 w 50"/>
                <a:gd name="T25" fmla="*/ 27 h 35"/>
                <a:gd name="T26" fmla="*/ 28 w 50"/>
                <a:gd name="T27" fmla="*/ 29 h 35"/>
                <a:gd name="T28" fmla="*/ 30 w 50"/>
                <a:gd name="T29" fmla="*/ 31 h 35"/>
                <a:gd name="T30" fmla="*/ 28 w 50"/>
                <a:gd name="T31" fmla="*/ 33 h 35"/>
                <a:gd name="T32" fmla="*/ 27 w 50"/>
                <a:gd name="T33" fmla="*/ 33 h 35"/>
                <a:gd name="T34" fmla="*/ 25 w 50"/>
                <a:gd name="T35" fmla="*/ 31 h 35"/>
                <a:gd name="T36" fmla="*/ 23 w 50"/>
                <a:gd name="T37" fmla="*/ 33 h 35"/>
                <a:gd name="T38" fmla="*/ 21 w 50"/>
                <a:gd name="T39" fmla="*/ 31 h 35"/>
                <a:gd name="T40" fmla="*/ 19 w 50"/>
                <a:gd name="T41" fmla="*/ 29 h 35"/>
                <a:gd name="T42" fmla="*/ 17 w 50"/>
                <a:gd name="T43" fmla="*/ 31 h 35"/>
                <a:gd name="T44" fmla="*/ 13 w 50"/>
                <a:gd name="T45" fmla="*/ 33 h 35"/>
                <a:gd name="T46" fmla="*/ 9 w 50"/>
                <a:gd name="T47" fmla="*/ 33 h 35"/>
                <a:gd name="T48" fmla="*/ 9 w 50"/>
                <a:gd name="T49" fmla="*/ 33 h 35"/>
                <a:gd name="T50" fmla="*/ 7 w 50"/>
                <a:gd name="T51" fmla="*/ 35 h 35"/>
                <a:gd name="T52" fmla="*/ 5 w 50"/>
                <a:gd name="T53" fmla="*/ 33 h 35"/>
                <a:gd name="T54" fmla="*/ 2 w 50"/>
                <a:gd name="T55" fmla="*/ 33 h 35"/>
                <a:gd name="T56" fmla="*/ 2 w 50"/>
                <a:gd name="T57" fmla="*/ 31 h 35"/>
                <a:gd name="T58" fmla="*/ 5 w 50"/>
                <a:gd name="T59" fmla="*/ 31 h 35"/>
                <a:gd name="T60" fmla="*/ 5 w 50"/>
                <a:gd name="T61" fmla="*/ 29 h 35"/>
                <a:gd name="T62" fmla="*/ 7 w 50"/>
                <a:gd name="T63" fmla="*/ 31 h 35"/>
                <a:gd name="T64" fmla="*/ 5 w 50"/>
                <a:gd name="T65" fmla="*/ 27 h 35"/>
                <a:gd name="T66" fmla="*/ 2 w 50"/>
                <a:gd name="T67" fmla="*/ 25 h 35"/>
                <a:gd name="T68" fmla="*/ 4 w 50"/>
                <a:gd name="T69" fmla="*/ 23 h 35"/>
                <a:gd name="T70" fmla="*/ 2 w 50"/>
                <a:gd name="T71" fmla="*/ 22 h 35"/>
                <a:gd name="T72" fmla="*/ 2 w 50"/>
                <a:gd name="T73" fmla="*/ 22 h 35"/>
                <a:gd name="T74" fmla="*/ 4 w 50"/>
                <a:gd name="T75" fmla="*/ 18 h 35"/>
                <a:gd name="T76" fmla="*/ 2 w 50"/>
                <a:gd name="T77" fmla="*/ 16 h 35"/>
                <a:gd name="T78" fmla="*/ 0 w 50"/>
                <a:gd name="T79" fmla="*/ 14 h 35"/>
                <a:gd name="T80" fmla="*/ 2 w 50"/>
                <a:gd name="T81" fmla="*/ 12 h 35"/>
                <a:gd name="T82" fmla="*/ 4 w 50"/>
                <a:gd name="T83" fmla="*/ 8 h 35"/>
                <a:gd name="T84" fmla="*/ 5 w 50"/>
                <a:gd name="T85" fmla="*/ 10 h 35"/>
                <a:gd name="T86" fmla="*/ 9 w 50"/>
                <a:gd name="T87" fmla="*/ 10 h 35"/>
                <a:gd name="T88" fmla="*/ 13 w 50"/>
                <a:gd name="T89" fmla="*/ 10 h 35"/>
                <a:gd name="T90" fmla="*/ 15 w 50"/>
                <a:gd name="T91" fmla="*/ 12 h 35"/>
                <a:gd name="T92" fmla="*/ 19 w 50"/>
                <a:gd name="T93" fmla="*/ 12 h 35"/>
                <a:gd name="T94" fmla="*/ 21 w 50"/>
                <a:gd name="T95" fmla="*/ 10 h 35"/>
                <a:gd name="T96" fmla="*/ 23 w 50"/>
                <a:gd name="T97" fmla="*/ 8 h 35"/>
                <a:gd name="T98" fmla="*/ 25 w 50"/>
                <a:gd name="T99" fmla="*/ 6 h 35"/>
                <a:gd name="T100" fmla="*/ 28 w 50"/>
                <a:gd name="T101" fmla="*/ 6 h 35"/>
                <a:gd name="T102" fmla="*/ 32 w 50"/>
                <a:gd name="T103" fmla="*/ 6 h 35"/>
                <a:gd name="T104" fmla="*/ 34 w 50"/>
                <a:gd name="T105" fmla="*/ 4 h 35"/>
                <a:gd name="T106" fmla="*/ 38 w 50"/>
                <a:gd name="T107" fmla="*/ 4 h 35"/>
                <a:gd name="T108" fmla="*/ 42 w 50"/>
                <a:gd name="T109" fmla="*/ 6 h 35"/>
                <a:gd name="T110" fmla="*/ 40 w 50"/>
                <a:gd name="T111" fmla="*/ 4 h 35"/>
                <a:gd name="T112" fmla="*/ 42 w 50"/>
                <a:gd name="T113" fmla="*/ 2 h 35"/>
                <a:gd name="T114" fmla="*/ 44 w 50"/>
                <a:gd name="T115" fmla="*/ 0 h 35"/>
                <a:gd name="T116" fmla="*/ 46 w 50"/>
                <a:gd name="T117" fmla="*/ 2 h 35"/>
                <a:gd name="T118" fmla="*/ 48 w 50"/>
                <a:gd name="T119" fmla="*/ 4 h 35"/>
                <a:gd name="T120" fmla="*/ 48 w 50"/>
                <a:gd name="T121" fmla="*/ 8 h 35"/>
                <a:gd name="T122" fmla="*/ 50 w 50"/>
                <a:gd name="T123"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 h="35">
                  <a:moveTo>
                    <a:pt x="50" y="10"/>
                  </a:moveTo>
                  <a:lnTo>
                    <a:pt x="48" y="8"/>
                  </a:lnTo>
                  <a:lnTo>
                    <a:pt x="46" y="8"/>
                  </a:lnTo>
                  <a:lnTo>
                    <a:pt x="46" y="10"/>
                  </a:lnTo>
                  <a:lnTo>
                    <a:pt x="44" y="10"/>
                  </a:lnTo>
                  <a:lnTo>
                    <a:pt x="46" y="10"/>
                  </a:lnTo>
                  <a:lnTo>
                    <a:pt x="46" y="12"/>
                  </a:lnTo>
                  <a:lnTo>
                    <a:pt x="44" y="12"/>
                  </a:lnTo>
                  <a:lnTo>
                    <a:pt x="42" y="12"/>
                  </a:lnTo>
                  <a:lnTo>
                    <a:pt x="42" y="14"/>
                  </a:lnTo>
                  <a:lnTo>
                    <a:pt x="40" y="14"/>
                  </a:lnTo>
                  <a:lnTo>
                    <a:pt x="38" y="16"/>
                  </a:lnTo>
                  <a:lnTo>
                    <a:pt x="36" y="16"/>
                  </a:lnTo>
                  <a:lnTo>
                    <a:pt x="34" y="16"/>
                  </a:lnTo>
                  <a:lnTo>
                    <a:pt x="34" y="18"/>
                  </a:lnTo>
                  <a:lnTo>
                    <a:pt x="34" y="20"/>
                  </a:lnTo>
                  <a:lnTo>
                    <a:pt x="36" y="20"/>
                  </a:lnTo>
                  <a:lnTo>
                    <a:pt x="36" y="22"/>
                  </a:lnTo>
                  <a:lnTo>
                    <a:pt x="36" y="23"/>
                  </a:lnTo>
                  <a:lnTo>
                    <a:pt x="36" y="25"/>
                  </a:lnTo>
                  <a:lnTo>
                    <a:pt x="34" y="25"/>
                  </a:lnTo>
                  <a:lnTo>
                    <a:pt x="32" y="25"/>
                  </a:lnTo>
                  <a:lnTo>
                    <a:pt x="30" y="27"/>
                  </a:lnTo>
                  <a:lnTo>
                    <a:pt x="28" y="27"/>
                  </a:lnTo>
                  <a:lnTo>
                    <a:pt x="30" y="29"/>
                  </a:lnTo>
                  <a:lnTo>
                    <a:pt x="30" y="27"/>
                  </a:lnTo>
                  <a:lnTo>
                    <a:pt x="30" y="29"/>
                  </a:lnTo>
                  <a:lnTo>
                    <a:pt x="28" y="29"/>
                  </a:lnTo>
                  <a:lnTo>
                    <a:pt x="28" y="31"/>
                  </a:lnTo>
                  <a:lnTo>
                    <a:pt x="30" y="31"/>
                  </a:lnTo>
                  <a:lnTo>
                    <a:pt x="30" y="33"/>
                  </a:lnTo>
                  <a:lnTo>
                    <a:pt x="28" y="33"/>
                  </a:lnTo>
                  <a:lnTo>
                    <a:pt x="28" y="35"/>
                  </a:lnTo>
                  <a:lnTo>
                    <a:pt x="27" y="33"/>
                  </a:lnTo>
                  <a:lnTo>
                    <a:pt x="25" y="33"/>
                  </a:lnTo>
                  <a:lnTo>
                    <a:pt x="25" y="31"/>
                  </a:lnTo>
                  <a:lnTo>
                    <a:pt x="23" y="31"/>
                  </a:lnTo>
                  <a:lnTo>
                    <a:pt x="23" y="33"/>
                  </a:lnTo>
                  <a:lnTo>
                    <a:pt x="21" y="33"/>
                  </a:lnTo>
                  <a:lnTo>
                    <a:pt x="21" y="31"/>
                  </a:lnTo>
                  <a:lnTo>
                    <a:pt x="19" y="31"/>
                  </a:lnTo>
                  <a:lnTo>
                    <a:pt x="19" y="29"/>
                  </a:lnTo>
                  <a:lnTo>
                    <a:pt x="17" y="29"/>
                  </a:lnTo>
                  <a:lnTo>
                    <a:pt x="17" y="31"/>
                  </a:lnTo>
                  <a:lnTo>
                    <a:pt x="15" y="33"/>
                  </a:lnTo>
                  <a:lnTo>
                    <a:pt x="13" y="33"/>
                  </a:lnTo>
                  <a:lnTo>
                    <a:pt x="11" y="33"/>
                  </a:lnTo>
                  <a:lnTo>
                    <a:pt x="9" y="33"/>
                  </a:lnTo>
                  <a:lnTo>
                    <a:pt x="9" y="31"/>
                  </a:lnTo>
                  <a:lnTo>
                    <a:pt x="9" y="33"/>
                  </a:lnTo>
                  <a:lnTo>
                    <a:pt x="7" y="33"/>
                  </a:lnTo>
                  <a:lnTo>
                    <a:pt x="7" y="35"/>
                  </a:lnTo>
                  <a:lnTo>
                    <a:pt x="7" y="33"/>
                  </a:lnTo>
                  <a:lnTo>
                    <a:pt x="5" y="33"/>
                  </a:lnTo>
                  <a:lnTo>
                    <a:pt x="4" y="33"/>
                  </a:lnTo>
                  <a:lnTo>
                    <a:pt x="2" y="33"/>
                  </a:lnTo>
                  <a:lnTo>
                    <a:pt x="4" y="31"/>
                  </a:lnTo>
                  <a:lnTo>
                    <a:pt x="2" y="31"/>
                  </a:lnTo>
                  <a:lnTo>
                    <a:pt x="4" y="31"/>
                  </a:lnTo>
                  <a:lnTo>
                    <a:pt x="5" y="31"/>
                  </a:lnTo>
                  <a:lnTo>
                    <a:pt x="4" y="31"/>
                  </a:lnTo>
                  <a:lnTo>
                    <a:pt x="5" y="29"/>
                  </a:lnTo>
                  <a:lnTo>
                    <a:pt x="5" y="31"/>
                  </a:lnTo>
                  <a:lnTo>
                    <a:pt x="7" y="31"/>
                  </a:lnTo>
                  <a:lnTo>
                    <a:pt x="7" y="29"/>
                  </a:lnTo>
                  <a:lnTo>
                    <a:pt x="5" y="27"/>
                  </a:lnTo>
                  <a:lnTo>
                    <a:pt x="4" y="25"/>
                  </a:lnTo>
                  <a:lnTo>
                    <a:pt x="2" y="25"/>
                  </a:lnTo>
                  <a:lnTo>
                    <a:pt x="2" y="23"/>
                  </a:lnTo>
                  <a:lnTo>
                    <a:pt x="4" y="23"/>
                  </a:lnTo>
                  <a:lnTo>
                    <a:pt x="4" y="22"/>
                  </a:lnTo>
                  <a:lnTo>
                    <a:pt x="2" y="22"/>
                  </a:lnTo>
                  <a:lnTo>
                    <a:pt x="0" y="22"/>
                  </a:lnTo>
                  <a:lnTo>
                    <a:pt x="2" y="22"/>
                  </a:lnTo>
                  <a:lnTo>
                    <a:pt x="2" y="20"/>
                  </a:lnTo>
                  <a:lnTo>
                    <a:pt x="4" y="18"/>
                  </a:lnTo>
                  <a:lnTo>
                    <a:pt x="2" y="18"/>
                  </a:lnTo>
                  <a:lnTo>
                    <a:pt x="2" y="16"/>
                  </a:lnTo>
                  <a:lnTo>
                    <a:pt x="0" y="16"/>
                  </a:lnTo>
                  <a:lnTo>
                    <a:pt x="0" y="14"/>
                  </a:lnTo>
                  <a:lnTo>
                    <a:pt x="0" y="12"/>
                  </a:lnTo>
                  <a:lnTo>
                    <a:pt x="2" y="12"/>
                  </a:lnTo>
                  <a:lnTo>
                    <a:pt x="4" y="10"/>
                  </a:lnTo>
                  <a:lnTo>
                    <a:pt x="4" y="8"/>
                  </a:lnTo>
                  <a:lnTo>
                    <a:pt x="5" y="8"/>
                  </a:lnTo>
                  <a:lnTo>
                    <a:pt x="5" y="10"/>
                  </a:lnTo>
                  <a:lnTo>
                    <a:pt x="7" y="10"/>
                  </a:lnTo>
                  <a:lnTo>
                    <a:pt x="9" y="10"/>
                  </a:lnTo>
                  <a:lnTo>
                    <a:pt x="11" y="10"/>
                  </a:lnTo>
                  <a:lnTo>
                    <a:pt x="13" y="10"/>
                  </a:lnTo>
                  <a:lnTo>
                    <a:pt x="15" y="10"/>
                  </a:lnTo>
                  <a:lnTo>
                    <a:pt x="15" y="12"/>
                  </a:lnTo>
                  <a:lnTo>
                    <a:pt x="17" y="12"/>
                  </a:lnTo>
                  <a:lnTo>
                    <a:pt x="19" y="12"/>
                  </a:lnTo>
                  <a:lnTo>
                    <a:pt x="19" y="10"/>
                  </a:lnTo>
                  <a:lnTo>
                    <a:pt x="21" y="10"/>
                  </a:lnTo>
                  <a:lnTo>
                    <a:pt x="21" y="8"/>
                  </a:lnTo>
                  <a:lnTo>
                    <a:pt x="23" y="8"/>
                  </a:lnTo>
                  <a:lnTo>
                    <a:pt x="23" y="6"/>
                  </a:lnTo>
                  <a:lnTo>
                    <a:pt x="25" y="6"/>
                  </a:lnTo>
                  <a:lnTo>
                    <a:pt x="27" y="6"/>
                  </a:lnTo>
                  <a:lnTo>
                    <a:pt x="28" y="6"/>
                  </a:lnTo>
                  <a:lnTo>
                    <a:pt x="30" y="6"/>
                  </a:lnTo>
                  <a:lnTo>
                    <a:pt x="32" y="6"/>
                  </a:lnTo>
                  <a:lnTo>
                    <a:pt x="34" y="6"/>
                  </a:lnTo>
                  <a:lnTo>
                    <a:pt x="34" y="4"/>
                  </a:lnTo>
                  <a:lnTo>
                    <a:pt x="36" y="4"/>
                  </a:lnTo>
                  <a:lnTo>
                    <a:pt x="38" y="4"/>
                  </a:lnTo>
                  <a:lnTo>
                    <a:pt x="40" y="4"/>
                  </a:lnTo>
                  <a:lnTo>
                    <a:pt x="42" y="6"/>
                  </a:lnTo>
                  <a:lnTo>
                    <a:pt x="42" y="4"/>
                  </a:lnTo>
                  <a:lnTo>
                    <a:pt x="40" y="4"/>
                  </a:lnTo>
                  <a:lnTo>
                    <a:pt x="40" y="2"/>
                  </a:lnTo>
                  <a:lnTo>
                    <a:pt x="42" y="2"/>
                  </a:lnTo>
                  <a:lnTo>
                    <a:pt x="42" y="0"/>
                  </a:lnTo>
                  <a:lnTo>
                    <a:pt x="44" y="0"/>
                  </a:lnTo>
                  <a:lnTo>
                    <a:pt x="46" y="0"/>
                  </a:lnTo>
                  <a:lnTo>
                    <a:pt x="46" y="2"/>
                  </a:lnTo>
                  <a:lnTo>
                    <a:pt x="46" y="4"/>
                  </a:lnTo>
                  <a:lnTo>
                    <a:pt x="48" y="4"/>
                  </a:lnTo>
                  <a:lnTo>
                    <a:pt x="48" y="6"/>
                  </a:lnTo>
                  <a:lnTo>
                    <a:pt x="48" y="8"/>
                  </a:lnTo>
                  <a:lnTo>
                    <a:pt x="50" y="8"/>
                  </a:lnTo>
                  <a:lnTo>
                    <a:pt x="50" y="1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1" name="Freeform 221"/>
            <p:cNvSpPr>
              <a:spLocks noEditPoints="1"/>
            </p:cNvSpPr>
            <p:nvPr/>
          </p:nvSpPr>
          <p:spPr bwMode="auto">
            <a:xfrm>
              <a:off x="5310188" y="2390775"/>
              <a:ext cx="330200" cy="755650"/>
            </a:xfrm>
            <a:custGeom>
              <a:avLst/>
              <a:gdLst>
                <a:gd name="T0" fmla="*/ 87 w 208"/>
                <a:gd name="T1" fmla="*/ 448 h 476"/>
                <a:gd name="T2" fmla="*/ 123 w 208"/>
                <a:gd name="T3" fmla="*/ 402 h 476"/>
                <a:gd name="T4" fmla="*/ 123 w 208"/>
                <a:gd name="T5" fmla="*/ 417 h 476"/>
                <a:gd name="T6" fmla="*/ 112 w 208"/>
                <a:gd name="T7" fmla="*/ 421 h 476"/>
                <a:gd name="T8" fmla="*/ 129 w 208"/>
                <a:gd name="T9" fmla="*/ 403 h 476"/>
                <a:gd name="T10" fmla="*/ 6 w 208"/>
                <a:gd name="T11" fmla="*/ 398 h 476"/>
                <a:gd name="T12" fmla="*/ 90 w 208"/>
                <a:gd name="T13" fmla="*/ 388 h 476"/>
                <a:gd name="T14" fmla="*/ 113 w 208"/>
                <a:gd name="T15" fmla="*/ 369 h 476"/>
                <a:gd name="T16" fmla="*/ 121 w 208"/>
                <a:gd name="T17" fmla="*/ 361 h 476"/>
                <a:gd name="T18" fmla="*/ 125 w 208"/>
                <a:gd name="T19" fmla="*/ 357 h 476"/>
                <a:gd name="T20" fmla="*/ 125 w 208"/>
                <a:gd name="T21" fmla="*/ 348 h 476"/>
                <a:gd name="T22" fmla="*/ 115 w 208"/>
                <a:gd name="T23" fmla="*/ 323 h 476"/>
                <a:gd name="T24" fmla="*/ 181 w 208"/>
                <a:gd name="T25" fmla="*/ 148 h 476"/>
                <a:gd name="T26" fmla="*/ 186 w 208"/>
                <a:gd name="T27" fmla="*/ 137 h 476"/>
                <a:gd name="T28" fmla="*/ 192 w 208"/>
                <a:gd name="T29" fmla="*/ 35 h 476"/>
                <a:gd name="T30" fmla="*/ 196 w 208"/>
                <a:gd name="T31" fmla="*/ 66 h 476"/>
                <a:gd name="T32" fmla="*/ 204 w 208"/>
                <a:gd name="T33" fmla="*/ 94 h 476"/>
                <a:gd name="T34" fmla="*/ 208 w 208"/>
                <a:gd name="T35" fmla="*/ 131 h 476"/>
                <a:gd name="T36" fmla="*/ 190 w 208"/>
                <a:gd name="T37" fmla="*/ 139 h 476"/>
                <a:gd name="T38" fmla="*/ 177 w 208"/>
                <a:gd name="T39" fmla="*/ 137 h 476"/>
                <a:gd name="T40" fmla="*/ 173 w 208"/>
                <a:gd name="T41" fmla="*/ 141 h 476"/>
                <a:gd name="T42" fmla="*/ 167 w 208"/>
                <a:gd name="T43" fmla="*/ 148 h 476"/>
                <a:gd name="T44" fmla="*/ 167 w 208"/>
                <a:gd name="T45" fmla="*/ 160 h 476"/>
                <a:gd name="T46" fmla="*/ 161 w 208"/>
                <a:gd name="T47" fmla="*/ 175 h 476"/>
                <a:gd name="T48" fmla="*/ 163 w 208"/>
                <a:gd name="T49" fmla="*/ 190 h 476"/>
                <a:gd name="T50" fmla="*/ 146 w 208"/>
                <a:gd name="T51" fmla="*/ 212 h 476"/>
                <a:gd name="T52" fmla="*/ 135 w 208"/>
                <a:gd name="T53" fmla="*/ 223 h 476"/>
                <a:gd name="T54" fmla="*/ 121 w 208"/>
                <a:gd name="T55" fmla="*/ 229 h 476"/>
                <a:gd name="T56" fmla="*/ 115 w 208"/>
                <a:gd name="T57" fmla="*/ 240 h 476"/>
                <a:gd name="T58" fmla="*/ 108 w 208"/>
                <a:gd name="T59" fmla="*/ 238 h 476"/>
                <a:gd name="T60" fmla="*/ 106 w 208"/>
                <a:gd name="T61" fmla="*/ 256 h 476"/>
                <a:gd name="T62" fmla="*/ 102 w 208"/>
                <a:gd name="T63" fmla="*/ 269 h 476"/>
                <a:gd name="T64" fmla="*/ 96 w 208"/>
                <a:gd name="T65" fmla="*/ 283 h 476"/>
                <a:gd name="T66" fmla="*/ 96 w 208"/>
                <a:gd name="T67" fmla="*/ 294 h 476"/>
                <a:gd name="T68" fmla="*/ 98 w 208"/>
                <a:gd name="T69" fmla="*/ 313 h 476"/>
                <a:gd name="T70" fmla="*/ 117 w 208"/>
                <a:gd name="T71" fmla="*/ 329 h 476"/>
                <a:gd name="T72" fmla="*/ 123 w 208"/>
                <a:gd name="T73" fmla="*/ 336 h 476"/>
                <a:gd name="T74" fmla="*/ 119 w 208"/>
                <a:gd name="T75" fmla="*/ 352 h 476"/>
                <a:gd name="T76" fmla="*/ 117 w 208"/>
                <a:gd name="T77" fmla="*/ 359 h 476"/>
                <a:gd name="T78" fmla="*/ 113 w 208"/>
                <a:gd name="T79" fmla="*/ 365 h 476"/>
                <a:gd name="T80" fmla="*/ 104 w 208"/>
                <a:gd name="T81" fmla="*/ 371 h 476"/>
                <a:gd name="T82" fmla="*/ 92 w 208"/>
                <a:gd name="T83" fmla="*/ 379 h 476"/>
                <a:gd name="T84" fmla="*/ 90 w 208"/>
                <a:gd name="T85" fmla="*/ 386 h 476"/>
                <a:gd name="T86" fmla="*/ 89 w 208"/>
                <a:gd name="T87" fmla="*/ 400 h 476"/>
                <a:gd name="T88" fmla="*/ 85 w 208"/>
                <a:gd name="T89" fmla="*/ 403 h 476"/>
                <a:gd name="T90" fmla="*/ 87 w 208"/>
                <a:gd name="T91" fmla="*/ 417 h 476"/>
                <a:gd name="T92" fmla="*/ 83 w 208"/>
                <a:gd name="T93" fmla="*/ 438 h 476"/>
                <a:gd name="T94" fmla="*/ 64 w 208"/>
                <a:gd name="T95" fmla="*/ 453 h 476"/>
                <a:gd name="T96" fmla="*/ 50 w 208"/>
                <a:gd name="T97" fmla="*/ 475 h 476"/>
                <a:gd name="T98" fmla="*/ 29 w 208"/>
                <a:gd name="T99" fmla="*/ 461 h 476"/>
                <a:gd name="T100" fmla="*/ 29 w 208"/>
                <a:gd name="T101" fmla="*/ 440 h 476"/>
                <a:gd name="T102" fmla="*/ 16 w 208"/>
                <a:gd name="T103" fmla="*/ 421 h 476"/>
                <a:gd name="T104" fmla="*/ 10 w 208"/>
                <a:gd name="T105" fmla="*/ 407 h 476"/>
                <a:gd name="T106" fmla="*/ 8 w 208"/>
                <a:gd name="T107" fmla="*/ 390 h 476"/>
                <a:gd name="T108" fmla="*/ 2 w 208"/>
                <a:gd name="T109" fmla="*/ 388 h 476"/>
                <a:gd name="T110" fmla="*/ 6 w 208"/>
                <a:gd name="T111" fmla="*/ 373 h 476"/>
                <a:gd name="T112" fmla="*/ 21 w 208"/>
                <a:gd name="T113" fmla="*/ 334 h 476"/>
                <a:gd name="T114" fmla="*/ 27 w 208"/>
                <a:gd name="T115" fmla="*/ 296 h 476"/>
                <a:gd name="T116" fmla="*/ 17 w 208"/>
                <a:gd name="T117" fmla="*/ 221 h 476"/>
                <a:gd name="T118" fmla="*/ 52 w 208"/>
                <a:gd name="T119" fmla="*/ 160 h 476"/>
                <a:gd name="T120" fmla="*/ 81 w 208"/>
                <a:gd name="T121" fmla="*/ 69 h 476"/>
                <a:gd name="T122" fmla="*/ 127 w 208"/>
                <a:gd name="T123" fmla="*/ 23 h 476"/>
                <a:gd name="T124" fmla="*/ 161 w 208"/>
                <a:gd name="T125" fmla="*/ 12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8" h="476">
                  <a:moveTo>
                    <a:pt x="73" y="455"/>
                  </a:moveTo>
                  <a:lnTo>
                    <a:pt x="71" y="455"/>
                  </a:lnTo>
                  <a:lnTo>
                    <a:pt x="73" y="455"/>
                  </a:lnTo>
                  <a:lnTo>
                    <a:pt x="73" y="453"/>
                  </a:lnTo>
                  <a:lnTo>
                    <a:pt x="73" y="455"/>
                  </a:lnTo>
                  <a:close/>
                  <a:moveTo>
                    <a:pt x="94" y="419"/>
                  </a:moveTo>
                  <a:lnTo>
                    <a:pt x="96" y="419"/>
                  </a:lnTo>
                  <a:lnTo>
                    <a:pt x="94" y="421"/>
                  </a:lnTo>
                  <a:lnTo>
                    <a:pt x="94" y="423"/>
                  </a:lnTo>
                  <a:lnTo>
                    <a:pt x="94" y="425"/>
                  </a:lnTo>
                  <a:lnTo>
                    <a:pt x="94" y="427"/>
                  </a:lnTo>
                  <a:lnTo>
                    <a:pt x="92" y="427"/>
                  </a:lnTo>
                  <a:lnTo>
                    <a:pt x="92" y="428"/>
                  </a:lnTo>
                  <a:lnTo>
                    <a:pt x="92" y="430"/>
                  </a:lnTo>
                  <a:lnTo>
                    <a:pt x="92" y="432"/>
                  </a:lnTo>
                  <a:lnTo>
                    <a:pt x="90" y="434"/>
                  </a:lnTo>
                  <a:lnTo>
                    <a:pt x="90" y="436"/>
                  </a:lnTo>
                  <a:lnTo>
                    <a:pt x="89" y="440"/>
                  </a:lnTo>
                  <a:lnTo>
                    <a:pt x="89" y="442"/>
                  </a:lnTo>
                  <a:lnTo>
                    <a:pt x="89" y="444"/>
                  </a:lnTo>
                  <a:lnTo>
                    <a:pt x="87" y="446"/>
                  </a:lnTo>
                  <a:lnTo>
                    <a:pt x="87" y="448"/>
                  </a:lnTo>
                  <a:lnTo>
                    <a:pt x="87" y="450"/>
                  </a:lnTo>
                  <a:lnTo>
                    <a:pt x="87" y="451"/>
                  </a:lnTo>
                  <a:lnTo>
                    <a:pt x="85" y="451"/>
                  </a:lnTo>
                  <a:lnTo>
                    <a:pt x="85" y="450"/>
                  </a:lnTo>
                  <a:lnTo>
                    <a:pt x="85" y="448"/>
                  </a:lnTo>
                  <a:lnTo>
                    <a:pt x="85" y="446"/>
                  </a:lnTo>
                  <a:lnTo>
                    <a:pt x="85" y="444"/>
                  </a:lnTo>
                  <a:lnTo>
                    <a:pt x="85" y="442"/>
                  </a:lnTo>
                  <a:lnTo>
                    <a:pt x="85" y="440"/>
                  </a:lnTo>
                  <a:lnTo>
                    <a:pt x="89" y="432"/>
                  </a:lnTo>
                  <a:lnTo>
                    <a:pt x="90" y="432"/>
                  </a:lnTo>
                  <a:lnTo>
                    <a:pt x="90" y="430"/>
                  </a:lnTo>
                  <a:lnTo>
                    <a:pt x="90" y="428"/>
                  </a:lnTo>
                  <a:lnTo>
                    <a:pt x="90" y="427"/>
                  </a:lnTo>
                  <a:lnTo>
                    <a:pt x="92" y="427"/>
                  </a:lnTo>
                  <a:lnTo>
                    <a:pt x="92" y="423"/>
                  </a:lnTo>
                  <a:lnTo>
                    <a:pt x="92" y="421"/>
                  </a:lnTo>
                  <a:lnTo>
                    <a:pt x="94" y="419"/>
                  </a:lnTo>
                  <a:close/>
                  <a:moveTo>
                    <a:pt x="123" y="403"/>
                  </a:moveTo>
                  <a:lnTo>
                    <a:pt x="123" y="405"/>
                  </a:lnTo>
                  <a:lnTo>
                    <a:pt x="123" y="403"/>
                  </a:lnTo>
                  <a:lnTo>
                    <a:pt x="123" y="402"/>
                  </a:lnTo>
                  <a:lnTo>
                    <a:pt x="125" y="402"/>
                  </a:lnTo>
                  <a:lnTo>
                    <a:pt x="123" y="402"/>
                  </a:lnTo>
                  <a:lnTo>
                    <a:pt x="125" y="403"/>
                  </a:lnTo>
                  <a:lnTo>
                    <a:pt x="125" y="402"/>
                  </a:lnTo>
                  <a:lnTo>
                    <a:pt x="125" y="403"/>
                  </a:lnTo>
                  <a:lnTo>
                    <a:pt x="127" y="403"/>
                  </a:lnTo>
                  <a:lnTo>
                    <a:pt x="127" y="405"/>
                  </a:lnTo>
                  <a:lnTo>
                    <a:pt x="125" y="405"/>
                  </a:lnTo>
                  <a:lnTo>
                    <a:pt x="125" y="407"/>
                  </a:lnTo>
                  <a:lnTo>
                    <a:pt x="123" y="407"/>
                  </a:lnTo>
                  <a:lnTo>
                    <a:pt x="123" y="409"/>
                  </a:lnTo>
                  <a:lnTo>
                    <a:pt x="121" y="409"/>
                  </a:lnTo>
                  <a:lnTo>
                    <a:pt x="121" y="411"/>
                  </a:lnTo>
                  <a:lnTo>
                    <a:pt x="123" y="411"/>
                  </a:lnTo>
                  <a:lnTo>
                    <a:pt x="123" y="413"/>
                  </a:lnTo>
                  <a:lnTo>
                    <a:pt x="121" y="413"/>
                  </a:lnTo>
                  <a:lnTo>
                    <a:pt x="121" y="415"/>
                  </a:lnTo>
                  <a:lnTo>
                    <a:pt x="123" y="415"/>
                  </a:lnTo>
                  <a:lnTo>
                    <a:pt x="123" y="417"/>
                  </a:lnTo>
                  <a:lnTo>
                    <a:pt x="123" y="415"/>
                  </a:lnTo>
                  <a:lnTo>
                    <a:pt x="125" y="417"/>
                  </a:lnTo>
                  <a:lnTo>
                    <a:pt x="123" y="417"/>
                  </a:lnTo>
                  <a:lnTo>
                    <a:pt x="123" y="419"/>
                  </a:lnTo>
                  <a:lnTo>
                    <a:pt x="121" y="419"/>
                  </a:lnTo>
                  <a:lnTo>
                    <a:pt x="121" y="421"/>
                  </a:lnTo>
                  <a:lnTo>
                    <a:pt x="121" y="423"/>
                  </a:lnTo>
                  <a:lnTo>
                    <a:pt x="119" y="423"/>
                  </a:lnTo>
                  <a:lnTo>
                    <a:pt x="117" y="425"/>
                  </a:lnTo>
                  <a:lnTo>
                    <a:pt x="115" y="425"/>
                  </a:lnTo>
                  <a:lnTo>
                    <a:pt x="117" y="425"/>
                  </a:lnTo>
                  <a:lnTo>
                    <a:pt x="117" y="427"/>
                  </a:lnTo>
                  <a:lnTo>
                    <a:pt x="115" y="427"/>
                  </a:lnTo>
                  <a:lnTo>
                    <a:pt x="115" y="428"/>
                  </a:lnTo>
                  <a:lnTo>
                    <a:pt x="115" y="430"/>
                  </a:lnTo>
                  <a:lnTo>
                    <a:pt x="113" y="430"/>
                  </a:lnTo>
                  <a:lnTo>
                    <a:pt x="113" y="432"/>
                  </a:lnTo>
                  <a:lnTo>
                    <a:pt x="112" y="432"/>
                  </a:lnTo>
                  <a:lnTo>
                    <a:pt x="112" y="430"/>
                  </a:lnTo>
                  <a:lnTo>
                    <a:pt x="113" y="430"/>
                  </a:lnTo>
                  <a:lnTo>
                    <a:pt x="113" y="428"/>
                  </a:lnTo>
                  <a:lnTo>
                    <a:pt x="113" y="427"/>
                  </a:lnTo>
                  <a:lnTo>
                    <a:pt x="113" y="425"/>
                  </a:lnTo>
                  <a:lnTo>
                    <a:pt x="112" y="423"/>
                  </a:lnTo>
                  <a:lnTo>
                    <a:pt x="112" y="421"/>
                  </a:lnTo>
                  <a:lnTo>
                    <a:pt x="112" y="419"/>
                  </a:lnTo>
                  <a:lnTo>
                    <a:pt x="113" y="419"/>
                  </a:lnTo>
                  <a:lnTo>
                    <a:pt x="112" y="417"/>
                  </a:lnTo>
                  <a:lnTo>
                    <a:pt x="112" y="415"/>
                  </a:lnTo>
                  <a:lnTo>
                    <a:pt x="112" y="413"/>
                  </a:lnTo>
                  <a:lnTo>
                    <a:pt x="112" y="411"/>
                  </a:lnTo>
                  <a:lnTo>
                    <a:pt x="115" y="409"/>
                  </a:lnTo>
                  <a:lnTo>
                    <a:pt x="117" y="405"/>
                  </a:lnTo>
                  <a:lnTo>
                    <a:pt x="119" y="403"/>
                  </a:lnTo>
                  <a:lnTo>
                    <a:pt x="119" y="405"/>
                  </a:lnTo>
                  <a:lnTo>
                    <a:pt x="119" y="403"/>
                  </a:lnTo>
                  <a:lnTo>
                    <a:pt x="119" y="402"/>
                  </a:lnTo>
                  <a:lnTo>
                    <a:pt x="121" y="402"/>
                  </a:lnTo>
                  <a:lnTo>
                    <a:pt x="121" y="403"/>
                  </a:lnTo>
                  <a:lnTo>
                    <a:pt x="123" y="403"/>
                  </a:lnTo>
                  <a:close/>
                  <a:moveTo>
                    <a:pt x="129" y="400"/>
                  </a:moveTo>
                  <a:lnTo>
                    <a:pt x="131" y="400"/>
                  </a:lnTo>
                  <a:lnTo>
                    <a:pt x="131" y="402"/>
                  </a:lnTo>
                  <a:lnTo>
                    <a:pt x="129" y="402"/>
                  </a:lnTo>
                  <a:lnTo>
                    <a:pt x="127" y="402"/>
                  </a:lnTo>
                  <a:lnTo>
                    <a:pt x="129" y="402"/>
                  </a:lnTo>
                  <a:lnTo>
                    <a:pt x="129" y="403"/>
                  </a:lnTo>
                  <a:lnTo>
                    <a:pt x="127" y="403"/>
                  </a:lnTo>
                  <a:lnTo>
                    <a:pt x="127" y="402"/>
                  </a:lnTo>
                  <a:lnTo>
                    <a:pt x="127" y="400"/>
                  </a:lnTo>
                  <a:lnTo>
                    <a:pt x="129" y="400"/>
                  </a:lnTo>
                  <a:close/>
                  <a:moveTo>
                    <a:pt x="10" y="398"/>
                  </a:moveTo>
                  <a:lnTo>
                    <a:pt x="10" y="400"/>
                  </a:lnTo>
                  <a:lnTo>
                    <a:pt x="8" y="400"/>
                  </a:lnTo>
                  <a:lnTo>
                    <a:pt x="8" y="402"/>
                  </a:lnTo>
                  <a:lnTo>
                    <a:pt x="6" y="402"/>
                  </a:lnTo>
                  <a:lnTo>
                    <a:pt x="6" y="400"/>
                  </a:lnTo>
                  <a:lnTo>
                    <a:pt x="8" y="400"/>
                  </a:lnTo>
                  <a:lnTo>
                    <a:pt x="6" y="400"/>
                  </a:lnTo>
                  <a:lnTo>
                    <a:pt x="6" y="398"/>
                  </a:lnTo>
                  <a:lnTo>
                    <a:pt x="8" y="398"/>
                  </a:lnTo>
                  <a:lnTo>
                    <a:pt x="10" y="398"/>
                  </a:lnTo>
                  <a:close/>
                  <a:moveTo>
                    <a:pt x="12" y="392"/>
                  </a:moveTo>
                  <a:lnTo>
                    <a:pt x="12" y="394"/>
                  </a:lnTo>
                  <a:lnTo>
                    <a:pt x="12" y="396"/>
                  </a:lnTo>
                  <a:lnTo>
                    <a:pt x="10" y="396"/>
                  </a:lnTo>
                  <a:lnTo>
                    <a:pt x="8" y="396"/>
                  </a:lnTo>
                  <a:lnTo>
                    <a:pt x="6" y="396"/>
                  </a:lnTo>
                  <a:lnTo>
                    <a:pt x="6" y="398"/>
                  </a:lnTo>
                  <a:lnTo>
                    <a:pt x="6" y="396"/>
                  </a:lnTo>
                  <a:lnTo>
                    <a:pt x="6" y="398"/>
                  </a:lnTo>
                  <a:lnTo>
                    <a:pt x="6" y="396"/>
                  </a:lnTo>
                  <a:lnTo>
                    <a:pt x="4" y="396"/>
                  </a:lnTo>
                  <a:lnTo>
                    <a:pt x="6" y="394"/>
                  </a:lnTo>
                  <a:lnTo>
                    <a:pt x="8" y="392"/>
                  </a:lnTo>
                  <a:lnTo>
                    <a:pt x="10" y="392"/>
                  </a:lnTo>
                  <a:lnTo>
                    <a:pt x="8" y="392"/>
                  </a:lnTo>
                  <a:lnTo>
                    <a:pt x="10" y="392"/>
                  </a:lnTo>
                  <a:lnTo>
                    <a:pt x="10" y="390"/>
                  </a:lnTo>
                  <a:lnTo>
                    <a:pt x="10" y="392"/>
                  </a:lnTo>
                  <a:lnTo>
                    <a:pt x="12" y="392"/>
                  </a:lnTo>
                  <a:close/>
                  <a:moveTo>
                    <a:pt x="92" y="392"/>
                  </a:moveTo>
                  <a:lnTo>
                    <a:pt x="90" y="392"/>
                  </a:lnTo>
                  <a:lnTo>
                    <a:pt x="90" y="390"/>
                  </a:lnTo>
                  <a:lnTo>
                    <a:pt x="92" y="390"/>
                  </a:lnTo>
                  <a:lnTo>
                    <a:pt x="92" y="392"/>
                  </a:lnTo>
                  <a:close/>
                  <a:moveTo>
                    <a:pt x="131" y="388"/>
                  </a:moveTo>
                  <a:lnTo>
                    <a:pt x="129" y="388"/>
                  </a:lnTo>
                  <a:lnTo>
                    <a:pt x="131" y="388"/>
                  </a:lnTo>
                  <a:close/>
                  <a:moveTo>
                    <a:pt x="92" y="388"/>
                  </a:moveTo>
                  <a:lnTo>
                    <a:pt x="90" y="388"/>
                  </a:lnTo>
                  <a:lnTo>
                    <a:pt x="92" y="390"/>
                  </a:lnTo>
                  <a:lnTo>
                    <a:pt x="90" y="390"/>
                  </a:lnTo>
                  <a:lnTo>
                    <a:pt x="90" y="388"/>
                  </a:lnTo>
                  <a:lnTo>
                    <a:pt x="92" y="388"/>
                  </a:lnTo>
                  <a:close/>
                  <a:moveTo>
                    <a:pt x="115" y="371"/>
                  </a:moveTo>
                  <a:lnTo>
                    <a:pt x="113" y="371"/>
                  </a:lnTo>
                  <a:lnTo>
                    <a:pt x="115" y="371"/>
                  </a:lnTo>
                  <a:lnTo>
                    <a:pt x="113" y="371"/>
                  </a:lnTo>
                  <a:lnTo>
                    <a:pt x="113" y="373"/>
                  </a:lnTo>
                  <a:lnTo>
                    <a:pt x="113" y="371"/>
                  </a:lnTo>
                  <a:lnTo>
                    <a:pt x="115" y="371"/>
                  </a:lnTo>
                  <a:lnTo>
                    <a:pt x="115" y="369"/>
                  </a:lnTo>
                  <a:lnTo>
                    <a:pt x="115" y="371"/>
                  </a:lnTo>
                  <a:close/>
                  <a:moveTo>
                    <a:pt x="113" y="369"/>
                  </a:moveTo>
                  <a:lnTo>
                    <a:pt x="112" y="369"/>
                  </a:lnTo>
                  <a:lnTo>
                    <a:pt x="112" y="371"/>
                  </a:lnTo>
                  <a:lnTo>
                    <a:pt x="112" y="369"/>
                  </a:lnTo>
                  <a:lnTo>
                    <a:pt x="112" y="371"/>
                  </a:lnTo>
                  <a:lnTo>
                    <a:pt x="110" y="371"/>
                  </a:lnTo>
                  <a:lnTo>
                    <a:pt x="110" y="369"/>
                  </a:lnTo>
                  <a:lnTo>
                    <a:pt x="112" y="369"/>
                  </a:lnTo>
                  <a:lnTo>
                    <a:pt x="113" y="369"/>
                  </a:lnTo>
                  <a:close/>
                  <a:moveTo>
                    <a:pt x="104" y="371"/>
                  </a:moveTo>
                  <a:lnTo>
                    <a:pt x="104" y="373"/>
                  </a:lnTo>
                  <a:lnTo>
                    <a:pt x="104" y="371"/>
                  </a:lnTo>
                  <a:lnTo>
                    <a:pt x="104" y="369"/>
                  </a:lnTo>
                  <a:lnTo>
                    <a:pt x="104" y="367"/>
                  </a:lnTo>
                  <a:lnTo>
                    <a:pt x="106" y="369"/>
                  </a:lnTo>
                  <a:lnTo>
                    <a:pt x="106" y="371"/>
                  </a:lnTo>
                  <a:lnTo>
                    <a:pt x="104" y="371"/>
                  </a:lnTo>
                  <a:close/>
                  <a:moveTo>
                    <a:pt x="117" y="367"/>
                  </a:moveTo>
                  <a:lnTo>
                    <a:pt x="117" y="369"/>
                  </a:lnTo>
                  <a:lnTo>
                    <a:pt x="115" y="369"/>
                  </a:lnTo>
                  <a:lnTo>
                    <a:pt x="115" y="367"/>
                  </a:lnTo>
                  <a:lnTo>
                    <a:pt x="117" y="365"/>
                  </a:lnTo>
                  <a:lnTo>
                    <a:pt x="117" y="367"/>
                  </a:lnTo>
                  <a:close/>
                  <a:moveTo>
                    <a:pt x="121" y="363"/>
                  </a:moveTo>
                  <a:lnTo>
                    <a:pt x="119" y="363"/>
                  </a:lnTo>
                  <a:lnTo>
                    <a:pt x="121" y="363"/>
                  </a:lnTo>
                  <a:close/>
                  <a:moveTo>
                    <a:pt x="121" y="361"/>
                  </a:moveTo>
                  <a:lnTo>
                    <a:pt x="121" y="359"/>
                  </a:lnTo>
                  <a:lnTo>
                    <a:pt x="123" y="359"/>
                  </a:lnTo>
                  <a:lnTo>
                    <a:pt x="123" y="361"/>
                  </a:lnTo>
                  <a:lnTo>
                    <a:pt x="121" y="361"/>
                  </a:lnTo>
                  <a:close/>
                  <a:moveTo>
                    <a:pt x="117" y="359"/>
                  </a:moveTo>
                  <a:lnTo>
                    <a:pt x="119" y="361"/>
                  </a:lnTo>
                  <a:lnTo>
                    <a:pt x="117" y="361"/>
                  </a:lnTo>
                  <a:lnTo>
                    <a:pt x="119" y="361"/>
                  </a:lnTo>
                  <a:lnTo>
                    <a:pt x="117" y="361"/>
                  </a:lnTo>
                  <a:lnTo>
                    <a:pt x="115" y="361"/>
                  </a:lnTo>
                  <a:lnTo>
                    <a:pt x="115" y="359"/>
                  </a:lnTo>
                  <a:lnTo>
                    <a:pt x="117" y="359"/>
                  </a:lnTo>
                  <a:close/>
                  <a:moveTo>
                    <a:pt x="121" y="357"/>
                  </a:moveTo>
                  <a:lnTo>
                    <a:pt x="121" y="359"/>
                  </a:lnTo>
                  <a:lnTo>
                    <a:pt x="121" y="357"/>
                  </a:lnTo>
                  <a:lnTo>
                    <a:pt x="119" y="357"/>
                  </a:lnTo>
                  <a:lnTo>
                    <a:pt x="121" y="357"/>
                  </a:lnTo>
                  <a:close/>
                  <a:moveTo>
                    <a:pt x="113" y="357"/>
                  </a:moveTo>
                  <a:lnTo>
                    <a:pt x="113" y="359"/>
                  </a:lnTo>
                  <a:lnTo>
                    <a:pt x="112" y="359"/>
                  </a:lnTo>
                  <a:lnTo>
                    <a:pt x="112" y="357"/>
                  </a:lnTo>
                  <a:lnTo>
                    <a:pt x="113" y="357"/>
                  </a:lnTo>
                  <a:close/>
                  <a:moveTo>
                    <a:pt x="125" y="357"/>
                  </a:moveTo>
                  <a:lnTo>
                    <a:pt x="123" y="357"/>
                  </a:lnTo>
                  <a:lnTo>
                    <a:pt x="125" y="356"/>
                  </a:lnTo>
                  <a:lnTo>
                    <a:pt x="125" y="357"/>
                  </a:lnTo>
                  <a:close/>
                  <a:moveTo>
                    <a:pt x="125" y="356"/>
                  </a:moveTo>
                  <a:lnTo>
                    <a:pt x="123" y="356"/>
                  </a:lnTo>
                  <a:lnTo>
                    <a:pt x="125" y="356"/>
                  </a:lnTo>
                  <a:close/>
                  <a:moveTo>
                    <a:pt x="121" y="352"/>
                  </a:moveTo>
                  <a:lnTo>
                    <a:pt x="121" y="354"/>
                  </a:lnTo>
                  <a:lnTo>
                    <a:pt x="119" y="354"/>
                  </a:lnTo>
                  <a:lnTo>
                    <a:pt x="119" y="356"/>
                  </a:lnTo>
                  <a:lnTo>
                    <a:pt x="117" y="356"/>
                  </a:lnTo>
                  <a:lnTo>
                    <a:pt x="117" y="354"/>
                  </a:lnTo>
                  <a:lnTo>
                    <a:pt x="119" y="354"/>
                  </a:lnTo>
                  <a:lnTo>
                    <a:pt x="119" y="352"/>
                  </a:lnTo>
                  <a:lnTo>
                    <a:pt x="121" y="352"/>
                  </a:lnTo>
                  <a:close/>
                  <a:moveTo>
                    <a:pt x="125" y="350"/>
                  </a:moveTo>
                  <a:lnTo>
                    <a:pt x="125" y="352"/>
                  </a:lnTo>
                  <a:lnTo>
                    <a:pt x="123" y="352"/>
                  </a:lnTo>
                  <a:lnTo>
                    <a:pt x="123" y="350"/>
                  </a:lnTo>
                  <a:lnTo>
                    <a:pt x="125" y="348"/>
                  </a:lnTo>
                  <a:lnTo>
                    <a:pt x="125" y="350"/>
                  </a:lnTo>
                  <a:close/>
                  <a:moveTo>
                    <a:pt x="123" y="352"/>
                  </a:moveTo>
                  <a:lnTo>
                    <a:pt x="121" y="352"/>
                  </a:lnTo>
                  <a:lnTo>
                    <a:pt x="123" y="350"/>
                  </a:lnTo>
                  <a:lnTo>
                    <a:pt x="125" y="348"/>
                  </a:lnTo>
                  <a:lnTo>
                    <a:pt x="125" y="350"/>
                  </a:lnTo>
                  <a:lnTo>
                    <a:pt x="123" y="350"/>
                  </a:lnTo>
                  <a:lnTo>
                    <a:pt x="123" y="352"/>
                  </a:lnTo>
                  <a:close/>
                  <a:moveTo>
                    <a:pt x="125" y="344"/>
                  </a:moveTo>
                  <a:lnTo>
                    <a:pt x="123" y="344"/>
                  </a:lnTo>
                  <a:lnTo>
                    <a:pt x="125" y="342"/>
                  </a:lnTo>
                  <a:lnTo>
                    <a:pt x="125" y="344"/>
                  </a:lnTo>
                  <a:close/>
                  <a:moveTo>
                    <a:pt x="123" y="332"/>
                  </a:moveTo>
                  <a:lnTo>
                    <a:pt x="121" y="332"/>
                  </a:lnTo>
                  <a:lnTo>
                    <a:pt x="121" y="331"/>
                  </a:lnTo>
                  <a:lnTo>
                    <a:pt x="123" y="332"/>
                  </a:lnTo>
                  <a:close/>
                  <a:moveTo>
                    <a:pt x="117" y="323"/>
                  </a:moveTo>
                  <a:lnTo>
                    <a:pt x="117" y="325"/>
                  </a:lnTo>
                  <a:lnTo>
                    <a:pt x="117" y="323"/>
                  </a:lnTo>
                  <a:lnTo>
                    <a:pt x="117" y="325"/>
                  </a:lnTo>
                  <a:lnTo>
                    <a:pt x="117" y="327"/>
                  </a:lnTo>
                  <a:lnTo>
                    <a:pt x="119" y="327"/>
                  </a:lnTo>
                  <a:lnTo>
                    <a:pt x="119" y="329"/>
                  </a:lnTo>
                  <a:lnTo>
                    <a:pt x="117" y="327"/>
                  </a:lnTo>
                  <a:lnTo>
                    <a:pt x="115" y="327"/>
                  </a:lnTo>
                  <a:lnTo>
                    <a:pt x="115" y="325"/>
                  </a:lnTo>
                  <a:lnTo>
                    <a:pt x="115" y="323"/>
                  </a:lnTo>
                  <a:lnTo>
                    <a:pt x="115" y="321"/>
                  </a:lnTo>
                  <a:lnTo>
                    <a:pt x="117" y="321"/>
                  </a:lnTo>
                  <a:lnTo>
                    <a:pt x="117" y="323"/>
                  </a:lnTo>
                  <a:close/>
                  <a:moveTo>
                    <a:pt x="112" y="246"/>
                  </a:moveTo>
                  <a:lnTo>
                    <a:pt x="112" y="248"/>
                  </a:lnTo>
                  <a:lnTo>
                    <a:pt x="110" y="248"/>
                  </a:lnTo>
                  <a:lnTo>
                    <a:pt x="110" y="246"/>
                  </a:lnTo>
                  <a:lnTo>
                    <a:pt x="112" y="246"/>
                  </a:lnTo>
                  <a:close/>
                  <a:moveTo>
                    <a:pt x="156" y="215"/>
                  </a:moveTo>
                  <a:lnTo>
                    <a:pt x="154" y="215"/>
                  </a:lnTo>
                  <a:lnTo>
                    <a:pt x="154" y="213"/>
                  </a:lnTo>
                  <a:lnTo>
                    <a:pt x="156" y="213"/>
                  </a:lnTo>
                  <a:lnTo>
                    <a:pt x="156" y="215"/>
                  </a:lnTo>
                  <a:close/>
                  <a:moveTo>
                    <a:pt x="156" y="213"/>
                  </a:moveTo>
                  <a:lnTo>
                    <a:pt x="156" y="212"/>
                  </a:lnTo>
                  <a:lnTo>
                    <a:pt x="156" y="210"/>
                  </a:lnTo>
                  <a:lnTo>
                    <a:pt x="156" y="212"/>
                  </a:lnTo>
                  <a:lnTo>
                    <a:pt x="156" y="213"/>
                  </a:lnTo>
                  <a:close/>
                  <a:moveTo>
                    <a:pt x="156" y="210"/>
                  </a:moveTo>
                  <a:lnTo>
                    <a:pt x="156" y="212"/>
                  </a:lnTo>
                  <a:lnTo>
                    <a:pt x="156" y="210"/>
                  </a:lnTo>
                  <a:close/>
                  <a:moveTo>
                    <a:pt x="181" y="148"/>
                  </a:moveTo>
                  <a:lnTo>
                    <a:pt x="179" y="148"/>
                  </a:lnTo>
                  <a:lnTo>
                    <a:pt x="181" y="148"/>
                  </a:lnTo>
                  <a:close/>
                  <a:moveTo>
                    <a:pt x="177" y="148"/>
                  </a:moveTo>
                  <a:lnTo>
                    <a:pt x="175" y="148"/>
                  </a:lnTo>
                  <a:lnTo>
                    <a:pt x="175" y="146"/>
                  </a:lnTo>
                  <a:lnTo>
                    <a:pt x="177" y="146"/>
                  </a:lnTo>
                  <a:lnTo>
                    <a:pt x="177" y="148"/>
                  </a:lnTo>
                  <a:close/>
                  <a:moveTo>
                    <a:pt x="183" y="146"/>
                  </a:moveTo>
                  <a:lnTo>
                    <a:pt x="183" y="144"/>
                  </a:lnTo>
                  <a:lnTo>
                    <a:pt x="183" y="146"/>
                  </a:lnTo>
                  <a:close/>
                  <a:moveTo>
                    <a:pt x="179" y="144"/>
                  </a:moveTo>
                  <a:lnTo>
                    <a:pt x="179" y="146"/>
                  </a:lnTo>
                  <a:lnTo>
                    <a:pt x="177" y="146"/>
                  </a:lnTo>
                  <a:lnTo>
                    <a:pt x="179" y="146"/>
                  </a:lnTo>
                  <a:lnTo>
                    <a:pt x="177" y="146"/>
                  </a:lnTo>
                  <a:lnTo>
                    <a:pt x="177" y="144"/>
                  </a:lnTo>
                  <a:lnTo>
                    <a:pt x="179" y="144"/>
                  </a:lnTo>
                  <a:close/>
                  <a:moveTo>
                    <a:pt x="183" y="142"/>
                  </a:moveTo>
                  <a:lnTo>
                    <a:pt x="183" y="144"/>
                  </a:lnTo>
                  <a:lnTo>
                    <a:pt x="183" y="142"/>
                  </a:lnTo>
                  <a:close/>
                  <a:moveTo>
                    <a:pt x="188" y="139"/>
                  </a:moveTo>
                  <a:lnTo>
                    <a:pt x="186" y="137"/>
                  </a:lnTo>
                  <a:lnTo>
                    <a:pt x="188" y="137"/>
                  </a:lnTo>
                  <a:lnTo>
                    <a:pt x="188" y="139"/>
                  </a:lnTo>
                  <a:close/>
                  <a:moveTo>
                    <a:pt x="202" y="137"/>
                  </a:moveTo>
                  <a:lnTo>
                    <a:pt x="202" y="139"/>
                  </a:lnTo>
                  <a:lnTo>
                    <a:pt x="200" y="139"/>
                  </a:lnTo>
                  <a:lnTo>
                    <a:pt x="200" y="137"/>
                  </a:lnTo>
                  <a:lnTo>
                    <a:pt x="202" y="137"/>
                  </a:lnTo>
                  <a:close/>
                  <a:moveTo>
                    <a:pt x="186" y="139"/>
                  </a:moveTo>
                  <a:lnTo>
                    <a:pt x="185" y="139"/>
                  </a:lnTo>
                  <a:lnTo>
                    <a:pt x="185" y="137"/>
                  </a:lnTo>
                  <a:lnTo>
                    <a:pt x="185" y="135"/>
                  </a:lnTo>
                  <a:lnTo>
                    <a:pt x="186" y="137"/>
                  </a:lnTo>
                  <a:lnTo>
                    <a:pt x="186" y="139"/>
                  </a:lnTo>
                  <a:close/>
                  <a:moveTo>
                    <a:pt x="183" y="27"/>
                  </a:moveTo>
                  <a:lnTo>
                    <a:pt x="185" y="27"/>
                  </a:lnTo>
                  <a:lnTo>
                    <a:pt x="185" y="29"/>
                  </a:lnTo>
                  <a:lnTo>
                    <a:pt x="186" y="27"/>
                  </a:lnTo>
                  <a:lnTo>
                    <a:pt x="186" y="29"/>
                  </a:lnTo>
                  <a:lnTo>
                    <a:pt x="188" y="31"/>
                  </a:lnTo>
                  <a:lnTo>
                    <a:pt x="190" y="33"/>
                  </a:lnTo>
                  <a:lnTo>
                    <a:pt x="190" y="35"/>
                  </a:lnTo>
                  <a:lnTo>
                    <a:pt x="192" y="35"/>
                  </a:lnTo>
                  <a:lnTo>
                    <a:pt x="192" y="37"/>
                  </a:lnTo>
                  <a:lnTo>
                    <a:pt x="192" y="39"/>
                  </a:lnTo>
                  <a:lnTo>
                    <a:pt x="192" y="41"/>
                  </a:lnTo>
                  <a:lnTo>
                    <a:pt x="194" y="39"/>
                  </a:lnTo>
                  <a:lnTo>
                    <a:pt x="196" y="43"/>
                  </a:lnTo>
                  <a:lnTo>
                    <a:pt x="196" y="45"/>
                  </a:lnTo>
                  <a:lnTo>
                    <a:pt x="198" y="46"/>
                  </a:lnTo>
                  <a:lnTo>
                    <a:pt x="200" y="46"/>
                  </a:lnTo>
                  <a:lnTo>
                    <a:pt x="200" y="48"/>
                  </a:lnTo>
                  <a:lnTo>
                    <a:pt x="198" y="48"/>
                  </a:lnTo>
                  <a:lnTo>
                    <a:pt x="198" y="50"/>
                  </a:lnTo>
                  <a:lnTo>
                    <a:pt x="196" y="50"/>
                  </a:lnTo>
                  <a:lnTo>
                    <a:pt x="196" y="52"/>
                  </a:lnTo>
                  <a:lnTo>
                    <a:pt x="196" y="54"/>
                  </a:lnTo>
                  <a:lnTo>
                    <a:pt x="196" y="56"/>
                  </a:lnTo>
                  <a:lnTo>
                    <a:pt x="198" y="56"/>
                  </a:lnTo>
                  <a:lnTo>
                    <a:pt x="198" y="58"/>
                  </a:lnTo>
                  <a:lnTo>
                    <a:pt x="198" y="60"/>
                  </a:lnTo>
                  <a:lnTo>
                    <a:pt x="198" y="62"/>
                  </a:lnTo>
                  <a:lnTo>
                    <a:pt x="198" y="64"/>
                  </a:lnTo>
                  <a:lnTo>
                    <a:pt x="196" y="64"/>
                  </a:lnTo>
                  <a:lnTo>
                    <a:pt x="196" y="66"/>
                  </a:lnTo>
                  <a:lnTo>
                    <a:pt x="196" y="68"/>
                  </a:lnTo>
                  <a:lnTo>
                    <a:pt x="198" y="68"/>
                  </a:lnTo>
                  <a:lnTo>
                    <a:pt x="200" y="69"/>
                  </a:lnTo>
                  <a:lnTo>
                    <a:pt x="202" y="69"/>
                  </a:lnTo>
                  <a:lnTo>
                    <a:pt x="202" y="71"/>
                  </a:lnTo>
                  <a:lnTo>
                    <a:pt x="202" y="73"/>
                  </a:lnTo>
                  <a:lnTo>
                    <a:pt x="202" y="75"/>
                  </a:lnTo>
                  <a:lnTo>
                    <a:pt x="200" y="75"/>
                  </a:lnTo>
                  <a:lnTo>
                    <a:pt x="198" y="75"/>
                  </a:lnTo>
                  <a:lnTo>
                    <a:pt x="198" y="77"/>
                  </a:lnTo>
                  <a:lnTo>
                    <a:pt x="200" y="77"/>
                  </a:lnTo>
                  <a:lnTo>
                    <a:pt x="198" y="79"/>
                  </a:lnTo>
                  <a:lnTo>
                    <a:pt x="198" y="81"/>
                  </a:lnTo>
                  <a:lnTo>
                    <a:pt x="200" y="81"/>
                  </a:lnTo>
                  <a:lnTo>
                    <a:pt x="200" y="83"/>
                  </a:lnTo>
                  <a:lnTo>
                    <a:pt x="200" y="85"/>
                  </a:lnTo>
                  <a:lnTo>
                    <a:pt x="200" y="87"/>
                  </a:lnTo>
                  <a:lnTo>
                    <a:pt x="202" y="87"/>
                  </a:lnTo>
                  <a:lnTo>
                    <a:pt x="204" y="91"/>
                  </a:lnTo>
                  <a:lnTo>
                    <a:pt x="204" y="93"/>
                  </a:lnTo>
                  <a:lnTo>
                    <a:pt x="206" y="94"/>
                  </a:lnTo>
                  <a:lnTo>
                    <a:pt x="204" y="94"/>
                  </a:lnTo>
                  <a:lnTo>
                    <a:pt x="204" y="96"/>
                  </a:lnTo>
                  <a:lnTo>
                    <a:pt x="204" y="98"/>
                  </a:lnTo>
                  <a:lnTo>
                    <a:pt x="204" y="100"/>
                  </a:lnTo>
                  <a:lnTo>
                    <a:pt x="204" y="102"/>
                  </a:lnTo>
                  <a:lnTo>
                    <a:pt x="204" y="104"/>
                  </a:lnTo>
                  <a:lnTo>
                    <a:pt x="202" y="106"/>
                  </a:lnTo>
                  <a:lnTo>
                    <a:pt x="202" y="108"/>
                  </a:lnTo>
                  <a:lnTo>
                    <a:pt x="200" y="108"/>
                  </a:lnTo>
                  <a:lnTo>
                    <a:pt x="200" y="110"/>
                  </a:lnTo>
                  <a:lnTo>
                    <a:pt x="200" y="112"/>
                  </a:lnTo>
                  <a:lnTo>
                    <a:pt x="200" y="114"/>
                  </a:lnTo>
                  <a:lnTo>
                    <a:pt x="200" y="116"/>
                  </a:lnTo>
                  <a:lnTo>
                    <a:pt x="200" y="117"/>
                  </a:lnTo>
                  <a:lnTo>
                    <a:pt x="202" y="119"/>
                  </a:lnTo>
                  <a:lnTo>
                    <a:pt x="204" y="119"/>
                  </a:lnTo>
                  <a:lnTo>
                    <a:pt x="204" y="121"/>
                  </a:lnTo>
                  <a:lnTo>
                    <a:pt x="204" y="123"/>
                  </a:lnTo>
                  <a:lnTo>
                    <a:pt x="206" y="123"/>
                  </a:lnTo>
                  <a:lnTo>
                    <a:pt x="206" y="125"/>
                  </a:lnTo>
                  <a:lnTo>
                    <a:pt x="206" y="127"/>
                  </a:lnTo>
                  <a:lnTo>
                    <a:pt x="206" y="129"/>
                  </a:lnTo>
                  <a:lnTo>
                    <a:pt x="208" y="131"/>
                  </a:lnTo>
                  <a:lnTo>
                    <a:pt x="208" y="133"/>
                  </a:lnTo>
                  <a:lnTo>
                    <a:pt x="208" y="135"/>
                  </a:lnTo>
                  <a:lnTo>
                    <a:pt x="206" y="135"/>
                  </a:lnTo>
                  <a:lnTo>
                    <a:pt x="204" y="135"/>
                  </a:lnTo>
                  <a:lnTo>
                    <a:pt x="204" y="137"/>
                  </a:lnTo>
                  <a:lnTo>
                    <a:pt x="204" y="135"/>
                  </a:lnTo>
                  <a:lnTo>
                    <a:pt x="202" y="135"/>
                  </a:lnTo>
                  <a:lnTo>
                    <a:pt x="202" y="133"/>
                  </a:lnTo>
                  <a:lnTo>
                    <a:pt x="200" y="133"/>
                  </a:lnTo>
                  <a:lnTo>
                    <a:pt x="200" y="135"/>
                  </a:lnTo>
                  <a:lnTo>
                    <a:pt x="198" y="135"/>
                  </a:lnTo>
                  <a:lnTo>
                    <a:pt x="196" y="133"/>
                  </a:lnTo>
                  <a:lnTo>
                    <a:pt x="198" y="133"/>
                  </a:lnTo>
                  <a:lnTo>
                    <a:pt x="196" y="133"/>
                  </a:lnTo>
                  <a:lnTo>
                    <a:pt x="196" y="135"/>
                  </a:lnTo>
                  <a:lnTo>
                    <a:pt x="196" y="133"/>
                  </a:lnTo>
                  <a:lnTo>
                    <a:pt x="194" y="133"/>
                  </a:lnTo>
                  <a:lnTo>
                    <a:pt x="194" y="135"/>
                  </a:lnTo>
                  <a:lnTo>
                    <a:pt x="192" y="133"/>
                  </a:lnTo>
                  <a:lnTo>
                    <a:pt x="192" y="135"/>
                  </a:lnTo>
                  <a:lnTo>
                    <a:pt x="192" y="137"/>
                  </a:lnTo>
                  <a:lnTo>
                    <a:pt x="190" y="139"/>
                  </a:lnTo>
                  <a:lnTo>
                    <a:pt x="190" y="137"/>
                  </a:lnTo>
                  <a:lnTo>
                    <a:pt x="188" y="137"/>
                  </a:lnTo>
                  <a:lnTo>
                    <a:pt x="188" y="135"/>
                  </a:lnTo>
                  <a:lnTo>
                    <a:pt x="186" y="135"/>
                  </a:lnTo>
                  <a:lnTo>
                    <a:pt x="186" y="133"/>
                  </a:lnTo>
                  <a:lnTo>
                    <a:pt x="186" y="131"/>
                  </a:lnTo>
                  <a:lnTo>
                    <a:pt x="185" y="131"/>
                  </a:lnTo>
                  <a:lnTo>
                    <a:pt x="183" y="131"/>
                  </a:lnTo>
                  <a:lnTo>
                    <a:pt x="185" y="131"/>
                  </a:lnTo>
                  <a:lnTo>
                    <a:pt x="185" y="133"/>
                  </a:lnTo>
                  <a:lnTo>
                    <a:pt x="185" y="135"/>
                  </a:lnTo>
                  <a:lnTo>
                    <a:pt x="185" y="137"/>
                  </a:lnTo>
                  <a:lnTo>
                    <a:pt x="185" y="135"/>
                  </a:lnTo>
                  <a:lnTo>
                    <a:pt x="183" y="135"/>
                  </a:lnTo>
                  <a:lnTo>
                    <a:pt x="181" y="135"/>
                  </a:lnTo>
                  <a:lnTo>
                    <a:pt x="183" y="135"/>
                  </a:lnTo>
                  <a:lnTo>
                    <a:pt x="181" y="133"/>
                  </a:lnTo>
                  <a:lnTo>
                    <a:pt x="181" y="131"/>
                  </a:lnTo>
                  <a:lnTo>
                    <a:pt x="179" y="133"/>
                  </a:lnTo>
                  <a:lnTo>
                    <a:pt x="179" y="135"/>
                  </a:lnTo>
                  <a:lnTo>
                    <a:pt x="179" y="137"/>
                  </a:lnTo>
                  <a:lnTo>
                    <a:pt x="177" y="137"/>
                  </a:lnTo>
                  <a:lnTo>
                    <a:pt x="179" y="137"/>
                  </a:lnTo>
                  <a:lnTo>
                    <a:pt x="179" y="139"/>
                  </a:lnTo>
                  <a:lnTo>
                    <a:pt x="179" y="141"/>
                  </a:lnTo>
                  <a:lnTo>
                    <a:pt x="179" y="139"/>
                  </a:lnTo>
                  <a:lnTo>
                    <a:pt x="177" y="139"/>
                  </a:lnTo>
                  <a:lnTo>
                    <a:pt x="177" y="141"/>
                  </a:lnTo>
                  <a:lnTo>
                    <a:pt x="179" y="141"/>
                  </a:lnTo>
                  <a:lnTo>
                    <a:pt x="177" y="141"/>
                  </a:lnTo>
                  <a:lnTo>
                    <a:pt x="177" y="142"/>
                  </a:lnTo>
                  <a:lnTo>
                    <a:pt x="179" y="142"/>
                  </a:lnTo>
                  <a:lnTo>
                    <a:pt x="179" y="141"/>
                  </a:lnTo>
                  <a:lnTo>
                    <a:pt x="179" y="139"/>
                  </a:lnTo>
                  <a:lnTo>
                    <a:pt x="179" y="141"/>
                  </a:lnTo>
                  <a:lnTo>
                    <a:pt x="179" y="142"/>
                  </a:lnTo>
                  <a:lnTo>
                    <a:pt x="181" y="142"/>
                  </a:lnTo>
                  <a:lnTo>
                    <a:pt x="181" y="144"/>
                  </a:lnTo>
                  <a:lnTo>
                    <a:pt x="179" y="144"/>
                  </a:lnTo>
                  <a:lnTo>
                    <a:pt x="179" y="142"/>
                  </a:lnTo>
                  <a:lnTo>
                    <a:pt x="177" y="142"/>
                  </a:lnTo>
                  <a:lnTo>
                    <a:pt x="175" y="142"/>
                  </a:lnTo>
                  <a:lnTo>
                    <a:pt x="175" y="141"/>
                  </a:lnTo>
                  <a:lnTo>
                    <a:pt x="173" y="141"/>
                  </a:lnTo>
                  <a:lnTo>
                    <a:pt x="171" y="139"/>
                  </a:lnTo>
                  <a:lnTo>
                    <a:pt x="169" y="137"/>
                  </a:lnTo>
                  <a:lnTo>
                    <a:pt x="169" y="139"/>
                  </a:lnTo>
                  <a:lnTo>
                    <a:pt x="171" y="141"/>
                  </a:lnTo>
                  <a:lnTo>
                    <a:pt x="173" y="141"/>
                  </a:lnTo>
                  <a:lnTo>
                    <a:pt x="175" y="142"/>
                  </a:lnTo>
                  <a:lnTo>
                    <a:pt x="177" y="144"/>
                  </a:lnTo>
                  <a:lnTo>
                    <a:pt x="175" y="144"/>
                  </a:lnTo>
                  <a:lnTo>
                    <a:pt x="175" y="146"/>
                  </a:lnTo>
                  <a:lnTo>
                    <a:pt x="175" y="144"/>
                  </a:lnTo>
                  <a:lnTo>
                    <a:pt x="173" y="144"/>
                  </a:lnTo>
                  <a:lnTo>
                    <a:pt x="171" y="144"/>
                  </a:lnTo>
                  <a:lnTo>
                    <a:pt x="171" y="146"/>
                  </a:lnTo>
                  <a:lnTo>
                    <a:pt x="173" y="146"/>
                  </a:lnTo>
                  <a:lnTo>
                    <a:pt x="173" y="148"/>
                  </a:lnTo>
                  <a:lnTo>
                    <a:pt x="173" y="150"/>
                  </a:lnTo>
                  <a:lnTo>
                    <a:pt x="171" y="150"/>
                  </a:lnTo>
                  <a:lnTo>
                    <a:pt x="171" y="148"/>
                  </a:lnTo>
                  <a:lnTo>
                    <a:pt x="171" y="150"/>
                  </a:lnTo>
                  <a:lnTo>
                    <a:pt x="169" y="150"/>
                  </a:lnTo>
                  <a:lnTo>
                    <a:pt x="167" y="150"/>
                  </a:lnTo>
                  <a:lnTo>
                    <a:pt x="167" y="148"/>
                  </a:lnTo>
                  <a:lnTo>
                    <a:pt x="165" y="150"/>
                  </a:lnTo>
                  <a:lnTo>
                    <a:pt x="167" y="150"/>
                  </a:lnTo>
                  <a:lnTo>
                    <a:pt x="165" y="150"/>
                  </a:lnTo>
                  <a:lnTo>
                    <a:pt x="165" y="152"/>
                  </a:lnTo>
                  <a:lnTo>
                    <a:pt x="167" y="152"/>
                  </a:lnTo>
                  <a:lnTo>
                    <a:pt x="167" y="154"/>
                  </a:lnTo>
                  <a:lnTo>
                    <a:pt x="169" y="154"/>
                  </a:lnTo>
                  <a:lnTo>
                    <a:pt x="167" y="156"/>
                  </a:lnTo>
                  <a:lnTo>
                    <a:pt x="165" y="156"/>
                  </a:lnTo>
                  <a:lnTo>
                    <a:pt x="165" y="154"/>
                  </a:lnTo>
                  <a:lnTo>
                    <a:pt x="165" y="152"/>
                  </a:lnTo>
                  <a:lnTo>
                    <a:pt x="163" y="152"/>
                  </a:lnTo>
                  <a:lnTo>
                    <a:pt x="163" y="150"/>
                  </a:lnTo>
                  <a:lnTo>
                    <a:pt x="161" y="150"/>
                  </a:lnTo>
                  <a:lnTo>
                    <a:pt x="163" y="150"/>
                  </a:lnTo>
                  <a:lnTo>
                    <a:pt x="163" y="152"/>
                  </a:lnTo>
                  <a:lnTo>
                    <a:pt x="161" y="152"/>
                  </a:lnTo>
                  <a:lnTo>
                    <a:pt x="163" y="152"/>
                  </a:lnTo>
                  <a:lnTo>
                    <a:pt x="163" y="154"/>
                  </a:lnTo>
                  <a:lnTo>
                    <a:pt x="165" y="156"/>
                  </a:lnTo>
                  <a:lnTo>
                    <a:pt x="167" y="158"/>
                  </a:lnTo>
                  <a:lnTo>
                    <a:pt x="167" y="160"/>
                  </a:lnTo>
                  <a:lnTo>
                    <a:pt x="165" y="160"/>
                  </a:lnTo>
                  <a:lnTo>
                    <a:pt x="167" y="160"/>
                  </a:lnTo>
                  <a:lnTo>
                    <a:pt x="167" y="162"/>
                  </a:lnTo>
                  <a:lnTo>
                    <a:pt x="165" y="162"/>
                  </a:lnTo>
                  <a:lnTo>
                    <a:pt x="167" y="162"/>
                  </a:lnTo>
                  <a:lnTo>
                    <a:pt x="167" y="164"/>
                  </a:lnTo>
                  <a:lnTo>
                    <a:pt x="165" y="162"/>
                  </a:lnTo>
                  <a:lnTo>
                    <a:pt x="165" y="164"/>
                  </a:lnTo>
                  <a:lnTo>
                    <a:pt x="165" y="165"/>
                  </a:lnTo>
                  <a:lnTo>
                    <a:pt x="163" y="164"/>
                  </a:lnTo>
                  <a:lnTo>
                    <a:pt x="163" y="165"/>
                  </a:lnTo>
                  <a:lnTo>
                    <a:pt x="161" y="167"/>
                  </a:lnTo>
                  <a:lnTo>
                    <a:pt x="161" y="169"/>
                  </a:lnTo>
                  <a:lnTo>
                    <a:pt x="160" y="169"/>
                  </a:lnTo>
                  <a:lnTo>
                    <a:pt x="160" y="171"/>
                  </a:lnTo>
                  <a:lnTo>
                    <a:pt x="160" y="169"/>
                  </a:lnTo>
                  <a:lnTo>
                    <a:pt x="158" y="169"/>
                  </a:lnTo>
                  <a:lnTo>
                    <a:pt x="158" y="171"/>
                  </a:lnTo>
                  <a:lnTo>
                    <a:pt x="160" y="171"/>
                  </a:lnTo>
                  <a:lnTo>
                    <a:pt x="160" y="173"/>
                  </a:lnTo>
                  <a:lnTo>
                    <a:pt x="161" y="173"/>
                  </a:lnTo>
                  <a:lnTo>
                    <a:pt x="161" y="175"/>
                  </a:lnTo>
                  <a:lnTo>
                    <a:pt x="161" y="177"/>
                  </a:lnTo>
                  <a:lnTo>
                    <a:pt x="160" y="175"/>
                  </a:lnTo>
                  <a:lnTo>
                    <a:pt x="160" y="177"/>
                  </a:lnTo>
                  <a:lnTo>
                    <a:pt x="161" y="177"/>
                  </a:lnTo>
                  <a:lnTo>
                    <a:pt x="161" y="179"/>
                  </a:lnTo>
                  <a:lnTo>
                    <a:pt x="163" y="181"/>
                  </a:lnTo>
                  <a:lnTo>
                    <a:pt x="163" y="179"/>
                  </a:lnTo>
                  <a:lnTo>
                    <a:pt x="163" y="181"/>
                  </a:lnTo>
                  <a:lnTo>
                    <a:pt x="165" y="181"/>
                  </a:lnTo>
                  <a:lnTo>
                    <a:pt x="165" y="183"/>
                  </a:lnTo>
                  <a:lnTo>
                    <a:pt x="165" y="181"/>
                  </a:lnTo>
                  <a:lnTo>
                    <a:pt x="163" y="183"/>
                  </a:lnTo>
                  <a:lnTo>
                    <a:pt x="165" y="183"/>
                  </a:lnTo>
                  <a:lnTo>
                    <a:pt x="165" y="185"/>
                  </a:lnTo>
                  <a:lnTo>
                    <a:pt x="167" y="185"/>
                  </a:lnTo>
                  <a:lnTo>
                    <a:pt x="167" y="187"/>
                  </a:lnTo>
                  <a:lnTo>
                    <a:pt x="165" y="187"/>
                  </a:lnTo>
                  <a:lnTo>
                    <a:pt x="165" y="188"/>
                  </a:lnTo>
                  <a:lnTo>
                    <a:pt x="163" y="188"/>
                  </a:lnTo>
                  <a:lnTo>
                    <a:pt x="163" y="190"/>
                  </a:lnTo>
                  <a:lnTo>
                    <a:pt x="163" y="188"/>
                  </a:lnTo>
                  <a:lnTo>
                    <a:pt x="163" y="190"/>
                  </a:lnTo>
                  <a:lnTo>
                    <a:pt x="161" y="190"/>
                  </a:lnTo>
                  <a:lnTo>
                    <a:pt x="160" y="194"/>
                  </a:lnTo>
                  <a:lnTo>
                    <a:pt x="158" y="194"/>
                  </a:lnTo>
                  <a:lnTo>
                    <a:pt x="158" y="196"/>
                  </a:lnTo>
                  <a:lnTo>
                    <a:pt x="156" y="196"/>
                  </a:lnTo>
                  <a:lnTo>
                    <a:pt x="158" y="198"/>
                  </a:lnTo>
                  <a:lnTo>
                    <a:pt x="156" y="200"/>
                  </a:lnTo>
                  <a:lnTo>
                    <a:pt x="156" y="202"/>
                  </a:lnTo>
                  <a:lnTo>
                    <a:pt x="156" y="204"/>
                  </a:lnTo>
                  <a:lnTo>
                    <a:pt x="154" y="204"/>
                  </a:lnTo>
                  <a:lnTo>
                    <a:pt x="154" y="206"/>
                  </a:lnTo>
                  <a:lnTo>
                    <a:pt x="154" y="208"/>
                  </a:lnTo>
                  <a:lnTo>
                    <a:pt x="152" y="208"/>
                  </a:lnTo>
                  <a:lnTo>
                    <a:pt x="152" y="210"/>
                  </a:lnTo>
                  <a:lnTo>
                    <a:pt x="152" y="208"/>
                  </a:lnTo>
                  <a:lnTo>
                    <a:pt x="150" y="210"/>
                  </a:lnTo>
                  <a:lnTo>
                    <a:pt x="150" y="208"/>
                  </a:lnTo>
                  <a:lnTo>
                    <a:pt x="148" y="210"/>
                  </a:lnTo>
                  <a:lnTo>
                    <a:pt x="148" y="212"/>
                  </a:lnTo>
                  <a:lnTo>
                    <a:pt x="148" y="213"/>
                  </a:lnTo>
                  <a:lnTo>
                    <a:pt x="148" y="212"/>
                  </a:lnTo>
                  <a:lnTo>
                    <a:pt x="146" y="212"/>
                  </a:lnTo>
                  <a:lnTo>
                    <a:pt x="146" y="213"/>
                  </a:lnTo>
                  <a:lnTo>
                    <a:pt x="146" y="212"/>
                  </a:lnTo>
                  <a:lnTo>
                    <a:pt x="146" y="213"/>
                  </a:lnTo>
                  <a:lnTo>
                    <a:pt x="146" y="215"/>
                  </a:lnTo>
                  <a:lnTo>
                    <a:pt x="144" y="213"/>
                  </a:lnTo>
                  <a:lnTo>
                    <a:pt x="144" y="215"/>
                  </a:lnTo>
                  <a:lnTo>
                    <a:pt x="142" y="213"/>
                  </a:lnTo>
                  <a:lnTo>
                    <a:pt x="142" y="215"/>
                  </a:lnTo>
                  <a:lnTo>
                    <a:pt x="140" y="215"/>
                  </a:lnTo>
                  <a:lnTo>
                    <a:pt x="138" y="217"/>
                  </a:lnTo>
                  <a:lnTo>
                    <a:pt x="138" y="219"/>
                  </a:lnTo>
                  <a:lnTo>
                    <a:pt x="138" y="221"/>
                  </a:lnTo>
                  <a:lnTo>
                    <a:pt x="137" y="221"/>
                  </a:lnTo>
                  <a:lnTo>
                    <a:pt x="137" y="223"/>
                  </a:lnTo>
                  <a:lnTo>
                    <a:pt x="137" y="221"/>
                  </a:lnTo>
                  <a:lnTo>
                    <a:pt x="135" y="221"/>
                  </a:lnTo>
                  <a:lnTo>
                    <a:pt x="135" y="219"/>
                  </a:lnTo>
                  <a:lnTo>
                    <a:pt x="133" y="217"/>
                  </a:lnTo>
                  <a:lnTo>
                    <a:pt x="133" y="219"/>
                  </a:lnTo>
                  <a:lnTo>
                    <a:pt x="135" y="221"/>
                  </a:lnTo>
                  <a:lnTo>
                    <a:pt x="133" y="221"/>
                  </a:lnTo>
                  <a:lnTo>
                    <a:pt x="135" y="223"/>
                  </a:lnTo>
                  <a:lnTo>
                    <a:pt x="133" y="223"/>
                  </a:lnTo>
                  <a:lnTo>
                    <a:pt x="131" y="221"/>
                  </a:lnTo>
                  <a:lnTo>
                    <a:pt x="131" y="223"/>
                  </a:lnTo>
                  <a:lnTo>
                    <a:pt x="131" y="225"/>
                  </a:lnTo>
                  <a:lnTo>
                    <a:pt x="129" y="225"/>
                  </a:lnTo>
                  <a:lnTo>
                    <a:pt x="129" y="227"/>
                  </a:lnTo>
                  <a:lnTo>
                    <a:pt x="129" y="225"/>
                  </a:lnTo>
                  <a:lnTo>
                    <a:pt x="129" y="227"/>
                  </a:lnTo>
                  <a:lnTo>
                    <a:pt x="127" y="227"/>
                  </a:lnTo>
                  <a:lnTo>
                    <a:pt x="129" y="227"/>
                  </a:lnTo>
                  <a:lnTo>
                    <a:pt x="127" y="227"/>
                  </a:lnTo>
                  <a:lnTo>
                    <a:pt x="127" y="229"/>
                  </a:lnTo>
                  <a:lnTo>
                    <a:pt x="127" y="231"/>
                  </a:lnTo>
                  <a:lnTo>
                    <a:pt x="125" y="231"/>
                  </a:lnTo>
                  <a:lnTo>
                    <a:pt x="125" y="229"/>
                  </a:lnTo>
                  <a:lnTo>
                    <a:pt x="123" y="229"/>
                  </a:lnTo>
                  <a:lnTo>
                    <a:pt x="121" y="229"/>
                  </a:lnTo>
                  <a:lnTo>
                    <a:pt x="125" y="231"/>
                  </a:lnTo>
                  <a:lnTo>
                    <a:pt x="123" y="231"/>
                  </a:lnTo>
                  <a:lnTo>
                    <a:pt x="121" y="231"/>
                  </a:lnTo>
                  <a:lnTo>
                    <a:pt x="123" y="231"/>
                  </a:lnTo>
                  <a:lnTo>
                    <a:pt x="121" y="229"/>
                  </a:lnTo>
                  <a:lnTo>
                    <a:pt x="121" y="231"/>
                  </a:lnTo>
                  <a:lnTo>
                    <a:pt x="121" y="233"/>
                  </a:lnTo>
                  <a:lnTo>
                    <a:pt x="119" y="231"/>
                  </a:lnTo>
                  <a:lnTo>
                    <a:pt x="119" y="233"/>
                  </a:lnTo>
                  <a:lnTo>
                    <a:pt x="119" y="235"/>
                  </a:lnTo>
                  <a:lnTo>
                    <a:pt x="119" y="233"/>
                  </a:lnTo>
                  <a:lnTo>
                    <a:pt x="119" y="235"/>
                  </a:lnTo>
                  <a:lnTo>
                    <a:pt x="117" y="235"/>
                  </a:lnTo>
                  <a:lnTo>
                    <a:pt x="119" y="235"/>
                  </a:lnTo>
                  <a:lnTo>
                    <a:pt x="117" y="235"/>
                  </a:lnTo>
                  <a:lnTo>
                    <a:pt x="117" y="236"/>
                  </a:lnTo>
                  <a:lnTo>
                    <a:pt x="115" y="236"/>
                  </a:lnTo>
                  <a:lnTo>
                    <a:pt x="117" y="236"/>
                  </a:lnTo>
                  <a:lnTo>
                    <a:pt x="115" y="236"/>
                  </a:lnTo>
                  <a:lnTo>
                    <a:pt x="113" y="238"/>
                  </a:lnTo>
                  <a:lnTo>
                    <a:pt x="117" y="238"/>
                  </a:lnTo>
                  <a:lnTo>
                    <a:pt x="119" y="238"/>
                  </a:lnTo>
                  <a:lnTo>
                    <a:pt x="117" y="238"/>
                  </a:lnTo>
                  <a:lnTo>
                    <a:pt x="115" y="238"/>
                  </a:lnTo>
                  <a:lnTo>
                    <a:pt x="115" y="240"/>
                  </a:lnTo>
                  <a:lnTo>
                    <a:pt x="117" y="240"/>
                  </a:lnTo>
                  <a:lnTo>
                    <a:pt x="115" y="240"/>
                  </a:lnTo>
                  <a:lnTo>
                    <a:pt x="117" y="242"/>
                  </a:lnTo>
                  <a:lnTo>
                    <a:pt x="115" y="242"/>
                  </a:lnTo>
                  <a:lnTo>
                    <a:pt x="115" y="244"/>
                  </a:lnTo>
                  <a:lnTo>
                    <a:pt x="115" y="242"/>
                  </a:lnTo>
                  <a:lnTo>
                    <a:pt x="113" y="242"/>
                  </a:lnTo>
                  <a:lnTo>
                    <a:pt x="113" y="244"/>
                  </a:lnTo>
                  <a:lnTo>
                    <a:pt x="113" y="242"/>
                  </a:lnTo>
                  <a:lnTo>
                    <a:pt x="113" y="244"/>
                  </a:lnTo>
                  <a:lnTo>
                    <a:pt x="113" y="246"/>
                  </a:lnTo>
                  <a:lnTo>
                    <a:pt x="113" y="244"/>
                  </a:lnTo>
                  <a:lnTo>
                    <a:pt x="112" y="244"/>
                  </a:lnTo>
                  <a:lnTo>
                    <a:pt x="112" y="246"/>
                  </a:lnTo>
                  <a:lnTo>
                    <a:pt x="112" y="244"/>
                  </a:lnTo>
                  <a:lnTo>
                    <a:pt x="110" y="244"/>
                  </a:lnTo>
                  <a:lnTo>
                    <a:pt x="112" y="244"/>
                  </a:lnTo>
                  <a:lnTo>
                    <a:pt x="112" y="242"/>
                  </a:lnTo>
                  <a:lnTo>
                    <a:pt x="110" y="242"/>
                  </a:lnTo>
                  <a:lnTo>
                    <a:pt x="110" y="244"/>
                  </a:lnTo>
                  <a:lnTo>
                    <a:pt x="108" y="244"/>
                  </a:lnTo>
                  <a:lnTo>
                    <a:pt x="108" y="242"/>
                  </a:lnTo>
                  <a:lnTo>
                    <a:pt x="108" y="240"/>
                  </a:lnTo>
                  <a:lnTo>
                    <a:pt x="108" y="238"/>
                  </a:lnTo>
                  <a:lnTo>
                    <a:pt x="106" y="238"/>
                  </a:lnTo>
                  <a:lnTo>
                    <a:pt x="108" y="238"/>
                  </a:lnTo>
                  <a:lnTo>
                    <a:pt x="106" y="238"/>
                  </a:lnTo>
                  <a:lnTo>
                    <a:pt x="104" y="238"/>
                  </a:lnTo>
                  <a:lnTo>
                    <a:pt x="108" y="240"/>
                  </a:lnTo>
                  <a:lnTo>
                    <a:pt x="108" y="242"/>
                  </a:lnTo>
                  <a:lnTo>
                    <a:pt x="108" y="244"/>
                  </a:lnTo>
                  <a:lnTo>
                    <a:pt x="110" y="244"/>
                  </a:lnTo>
                  <a:lnTo>
                    <a:pt x="110" y="246"/>
                  </a:lnTo>
                  <a:lnTo>
                    <a:pt x="110" y="248"/>
                  </a:lnTo>
                  <a:lnTo>
                    <a:pt x="110" y="250"/>
                  </a:lnTo>
                  <a:lnTo>
                    <a:pt x="108" y="250"/>
                  </a:lnTo>
                  <a:lnTo>
                    <a:pt x="110" y="250"/>
                  </a:lnTo>
                  <a:lnTo>
                    <a:pt x="110" y="252"/>
                  </a:lnTo>
                  <a:lnTo>
                    <a:pt x="112" y="252"/>
                  </a:lnTo>
                  <a:lnTo>
                    <a:pt x="110" y="252"/>
                  </a:lnTo>
                  <a:lnTo>
                    <a:pt x="110" y="254"/>
                  </a:lnTo>
                  <a:lnTo>
                    <a:pt x="110" y="252"/>
                  </a:lnTo>
                  <a:lnTo>
                    <a:pt x="108" y="252"/>
                  </a:lnTo>
                  <a:lnTo>
                    <a:pt x="108" y="254"/>
                  </a:lnTo>
                  <a:lnTo>
                    <a:pt x="108" y="256"/>
                  </a:lnTo>
                  <a:lnTo>
                    <a:pt x="106" y="256"/>
                  </a:lnTo>
                  <a:lnTo>
                    <a:pt x="106" y="254"/>
                  </a:lnTo>
                  <a:lnTo>
                    <a:pt x="104" y="256"/>
                  </a:lnTo>
                  <a:lnTo>
                    <a:pt x="106" y="256"/>
                  </a:lnTo>
                  <a:lnTo>
                    <a:pt x="106" y="258"/>
                  </a:lnTo>
                  <a:lnTo>
                    <a:pt x="104" y="258"/>
                  </a:lnTo>
                  <a:lnTo>
                    <a:pt x="102" y="258"/>
                  </a:lnTo>
                  <a:lnTo>
                    <a:pt x="102" y="256"/>
                  </a:lnTo>
                  <a:lnTo>
                    <a:pt x="102" y="254"/>
                  </a:lnTo>
                  <a:lnTo>
                    <a:pt x="100" y="254"/>
                  </a:lnTo>
                  <a:lnTo>
                    <a:pt x="100" y="256"/>
                  </a:lnTo>
                  <a:lnTo>
                    <a:pt x="98" y="256"/>
                  </a:lnTo>
                  <a:lnTo>
                    <a:pt x="100" y="258"/>
                  </a:lnTo>
                  <a:lnTo>
                    <a:pt x="100" y="260"/>
                  </a:lnTo>
                  <a:lnTo>
                    <a:pt x="100" y="261"/>
                  </a:lnTo>
                  <a:lnTo>
                    <a:pt x="102" y="261"/>
                  </a:lnTo>
                  <a:lnTo>
                    <a:pt x="102" y="263"/>
                  </a:lnTo>
                  <a:lnTo>
                    <a:pt x="104" y="263"/>
                  </a:lnTo>
                  <a:lnTo>
                    <a:pt x="102" y="265"/>
                  </a:lnTo>
                  <a:lnTo>
                    <a:pt x="102" y="263"/>
                  </a:lnTo>
                  <a:lnTo>
                    <a:pt x="102" y="265"/>
                  </a:lnTo>
                  <a:lnTo>
                    <a:pt x="102" y="267"/>
                  </a:lnTo>
                  <a:lnTo>
                    <a:pt x="102" y="269"/>
                  </a:lnTo>
                  <a:lnTo>
                    <a:pt x="100" y="269"/>
                  </a:lnTo>
                  <a:lnTo>
                    <a:pt x="102" y="269"/>
                  </a:lnTo>
                  <a:lnTo>
                    <a:pt x="102" y="271"/>
                  </a:lnTo>
                  <a:lnTo>
                    <a:pt x="100" y="271"/>
                  </a:lnTo>
                  <a:lnTo>
                    <a:pt x="102" y="271"/>
                  </a:lnTo>
                  <a:lnTo>
                    <a:pt x="100" y="273"/>
                  </a:lnTo>
                  <a:lnTo>
                    <a:pt x="100" y="275"/>
                  </a:lnTo>
                  <a:lnTo>
                    <a:pt x="100" y="277"/>
                  </a:lnTo>
                  <a:lnTo>
                    <a:pt x="100" y="279"/>
                  </a:lnTo>
                  <a:lnTo>
                    <a:pt x="100" y="281"/>
                  </a:lnTo>
                  <a:lnTo>
                    <a:pt x="102" y="281"/>
                  </a:lnTo>
                  <a:lnTo>
                    <a:pt x="102" y="283"/>
                  </a:lnTo>
                  <a:lnTo>
                    <a:pt x="102" y="284"/>
                  </a:lnTo>
                  <a:lnTo>
                    <a:pt x="100" y="284"/>
                  </a:lnTo>
                  <a:lnTo>
                    <a:pt x="100" y="283"/>
                  </a:lnTo>
                  <a:lnTo>
                    <a:pt x="98" y="281"/>
                  </a:lnTo>
                  <a:lnTo>
                    <a:pt x="98" y="283"/>
                  </a:lnTo>
                  <a:lnTo>
                    <a:pt x="100" y="283"/>
                  </a:lnTo>
                  <a:lnTo>
                    <a:pt x="98" y="283"/>
                  </a:lnTo>
                  <a:lnTo>
                    <a:pt x="98" y="281"/>
                  </a:lnTo>
                  <a:lnTo>
                    <a:pt x="96" y="281"/>
                  </a:lnTo>
                  <a:lnTo>
                    <a:pt x="96" y="283"/>
                  </a:lnTo>
                  <a:lnTo>
                    <a:pt x="98" y="283"/>
                  </a:lnTo>
                  <a:lnTo>
                    <a:pt x="96" y="284"/>
                  </a:lnTo>
                  <a:lnTo>
                    <a:pt x="98" y="284"/>
                  </a:lnTo>
                  <a:lnTo>
                    <a:pt x="96" y="284"/>
                  </a:lnTo>
                  <a:lnTo>
                    <a:pt x="94" y="284"/>
                  </a:lnTo>
                  <a:lnTo>
                    <a:pt x="96" y="284"/>
                  </a:lnTo>
                  <a:lnTo>
                    <a:pt x="96" y="286"/>
                  </a:lnTo>
                  <a:lnTo>
                    <a:pt x="94" y="286"/>
                  </a:lnTo>
                  <a:lnTo>
                    <a:pt x="96" y="286"/>
                  </a:lnTo>
                  <a:lnTo>
                    <a:pt x="94" y="286"/>
                  </a:lnTo>
                  <a:lnTo>
                    <a:pt x="96" y="288"/>
                  </a:lnTo>
                  <a:lnTo>
                    <a:pt x="96" y="290"/>
                  </a:lnTo>
                  <a:lnTo>
                    <a:pt x="98" y="290"/>
                  </a:lnTo>
                  <a:lnTo>
                    <a:pt x="96" y="290"/>
                  </a:lnTo>
                  <a:lnTo>
                    <a:pt x="96" y="292"/>
                  </a:lnTo>
                  <a:lnTo>
                    <a:pt x="96" y="290"/>
                  </a:lnTo>
                  <a:lnTo>
                    <a:pt x="96" y="292"/>
                  </a:lnTo>
                  <a:lnTo>
                    <a:pt x="96" y="294"/>
                  </a:lnTo>
                  <a:lnTo>
                    <a:pt x="98" y="294"/>
                  </a:lnTo>
                  <a:lnTo>
                    <a:pt x="98" y="296"/>
                  </a:lnTo>
                  <a:lnTo>
                    <a:pt x="98" y="294"/>
                  </a:lnTo>
                  <a:lnTo>
                    <a:pt x="96" y="294"/>
                  </a:lnTo>
                  <a:lnTo>
                    <a:pt x="96" y="296"/>
                  </a:lnTo>
                  <a:lnTo>
                    <a:pt x="98" y="296"/>
                  </a:lnTo>
                  <a:lnTo>
                    <a:pt x="96" y="296"/>
                  </a:lnTo>
                  <a:lnTo>
                    <a:pt x="96" y="294"/>
                  </a:lnTo>
                  <a:lnTo>
                    <a:pt x="96" y="296"/>
                  </a:lnTo>
                  <a:lnTo>
                    <a:pt x="96" y="298"/>
                  </a:lnTo>
                  <a:lnTo>
                    <a:pt x="96" y="300"/>
                  </a:lnTo>
                  <a:lnTo>
                    <a:pt x="96" y="302"/>
                  </a:lnTo>
                  <a:lnTo>
                    <a:pt x="96" y="304"/>
                  </a:lnTo>
                  <a:lnTo>
                    <a:pt x="96" y="306"/>
                  </a:lnTo>
                  <a:lnTo>
                    <a:pt x="96" y="304"/>
                  </a:lnTo>
                  <a:lnTo>
                    <a:pt x="98" y="304"/>
                  </a:lnTo>
                  <a:lnTo>
                    <a:pt x="98" y="306"/>
                  </a:lnTo>
                  <a:lnTo>
                    <a:pt x="96" y="306"/>
                  </a:lnTo>
                  <a:lnTo>
                    <a:pt x="96" y="308"/>
                  </a:lnTo>
                  <a:lnTo>
                    <a:pt x="98" y="309"/>
                  </a:lnTo>
                  <a:lnTo>
                    <a:pt x="98" y="308"/>
                  </a:lnTo>
                  <a:lnTo>
                    <a:pt x="98" y="309"/>
                  </a:lnTo>
                  <a:lnTo>
                    <a:pt x="98" y="311"/>
                  </a:lnTo>
                  <a:lnTo>
                    <a:pt x="98" y="313"/>
                  </a:lnTo>
                  <a:lnTo>
                    <a:pt x="100" y="313"/>
                  </a:lnTo>
                  <a:lnTo>
                    <a:pt x="98" y="313"/>
                  </a:lnTo>
                  <a:lnTo>
                    <a:pt x="98" y="315"/>
                  </a:lnTo>
                  <a:lnTo>
                    <a:pt x="96" y="315"/>
                  </a:lnTo>
                  <a:lnTo>
                    <a:pt x="98" y="315"/>
                  </a:lnTo>
                  <a:lnTo>
                    <a:pt x="100" y="317"/>
                  </a:lnTo>
                  <a:lnTo>
                    <a:pt x="98" y="317"/>
                  </a:lnTo>
                  <a:lnTo>
                    <a:pt x="100" y="317"/>
                  </a:lnTo>
                  <a:lnTo>
                    <a:pt x="102" y="317"/>
                  </a:lnTo>
                  <a:lnTo>
                    <a:pt x="104" y="317"/>
                  </a:lnTo>
                  <a:lnTo>
                    <a:pt x="104" y="319"/>
                  </a:lnTo>
                  <a:lnTo>
                    <a:pt x="104" y="321"/>
                  </a:lnTo>
                  <a:lnTo>
                    <a:pt x="106" y="321"/>
                  </a:lnTo>
                  <a:lnTo>
                    <a:pt x="106" y="319"/>
                  </a:lnTo>
                  <a:lnTo>
                    <a:pt x="108" y="319"/>
                  </a:lnTo>
                  <a:lnTo>
                    <a:pt x="110" y="319"/>
                  </a:lnTo>
                  <a:lnTo>
                    <a:pt x="110" y="321"/>
                  </a:lnTo>
                  <a:lnTo>
                    <a:pt x="112" y="323"/>
                  </a:lnTo>
                  <a:lnTo>
                    <a:pt x="112" y="325"/>
                  </a:lnTo>
                  <a:lnTo>
                    <a:pt x="113" y="325"/>
                  </a:lnTo>
                  <a:lnTo>
                    <a:pt x="113" y="327"/>
                  </a:lnTo>
                  <a:lnTo>
                    <a:pt x="115" y="327"/>
                  </a:lnTo>
                  <a:lnTo>
                    <a:pt x="117" y="327"/>
                  </a:lnTo>
                  <a:lnTo>
                    <a:pt x="117" y="329"/>
                  </a:lnTo>
                  <a:lnTo>
                    <a:pt x="119" y="329"/>
                  </a:lnTo>
                  <a:lnTo>
                    <a:pt x="119" y="331"/>
                  </a:lnTo>
                  <a:lnTo>
                    <a:pt x="115" y="329"/>
                  </a:lnTo>
                  <a:lnTo>
                    <a:pt x="115" y="327"/>
                  </a:lnTo>
                  <a:lnTo>
                    <a:pt x="115" y="329"/>
                  </a:lnTo>
                  <a:lnTo>
                    <a:pt x="115" y="331"/>
                  </a:lnTo>
                  <a:lnTo>
                    <a:pt x="117" y="331"/>
                  </a:lnTo>
                  <a:lnTo>
                    <a:pt x="115" y="331"/>
                  </a:lnTo>
                  <a:lnTo>
                    <a:pt x="117" y="331"/>
                  </a:lnTo>
                  <a:lnTo>
                    <a:pt x="117" y="332"/>
                  </a:lnTo>
                  <a:lnTo>
                    <a:pt x="119" y="332"/>
                  </a:lnTo>
                  <a:lnTo>
                    <a:pt x="119" y="334"/>
                  </a:lnTo>
                  <a:lnTo>
                    <a:pt x="119" y="332"/>
                  </a:lnTo>
                  <a:lnTo>
                    <a:pt x="121" y="334"/>
                  </a:lnTo>
                  <a:lnTo>
                    <a:pt x="121" y="336"/>
                  </a:lnTo>
                  <a:lnTo>
                    <a:pt x="123" y="336"/>
                  </a:lnTo>
                  <a:lnTo>
                    <a:pt x="123" y="338"/>
                  </a:lnTo>
                  <a:lnTo>
                    <a:pt x="123" y="336"/>
                  </a:lnTo>
                  <a:lnTo>
                    <a:pt x="121" y="336"/>
                  </a:lnTo>
                  <a:lnTo>
                    <a:pt x="121" y="334"/>
                  </a:lnTo>
                  <a:lnTo>
                    <a:pt x="123" y="334"/>
                  </a:lnTo>
                  <a:lnTo>
                    <a:pt x="123" y="336"/>
                  </a:lnTo>
                  <a:lnTo>
                    <a:pt x="123" y="338"/>
                  </a:lnTo>
                  <a:lnTo>
                    <a:pt x="125" y="340"/>
                  </a:lnTo>
                  <a:lnTo>
                    <a:pt x="127" y="342"/>
                  </a:lnTo>
                  <a:lnTo>
                    <a:pt x="127" y="340"/>
                  </a:lnTo>
                  <a:lnTo>
                    <a:pt x="127" y="342"/>
                  </a:lnTo>
                  <a:lnTo>
                    <a:pt x="125" y="342"/>
                  </a:lnTo>
                  <a:lnTo>
                    <a:pt x="125" y="340"/>
                  </a:lnTo>
                  <a:lnTo>
                    <a:pt x="123" y="340"/>
                  </a:lnTo>
                  <a:lnTo>
                    <a:pt x="125" y="342"/>
                  </a:lnTo>
                  <a:lnTo>
                    <a:pt x="123" y="344"/>
                  </a:lnTo>
                  <a:lnTo>
                    <a:pt x="121" y="344"/>
                  </a:lnTo>
                  <a:lnTo>
                    <a:pt x="121" y="346"/>
                  </a:lnTo>
                  <a:lnTo>
                    <a:pt x="123" y="344"/>
                  </a:lnTo>
                  <a:lnTo>
                    <a:pt x="127" y="344"/>
                  </a:lnTo>
                  <a:lnTo>
                    <a:pt x="127" y="346"/>
                  </a:lnTo>
                  <a:lnTo>
                    <a:pt x="125" y="346"/>
                  </a:lnTo>
                  <a:lnTo>
                    <a:pt x="123" y="346"/>
                  </a:lnTo>
                  <a:lnTo>
                    <a:pt x="121" y="348"/>
                  </a:lnTo>
                  <a:lnTo>
                    <a:pt x="121" y="350"/>
                  </a:lnTo>
                  <a:lnTo>
                    <a:pt x="119" y="350"/>
                  </a:lnTo>
                  <a:lnTo>
                    <a:pt x="121" y="350"/>
                  </a:lnTo>
                  <a:lnTo>
                    <a:pt x="119" y="352"/>
                  </a:lnTo>
                  <a:lnTo>
                    <a:pt x="117" y="352"/>
                  </a:lnTo>
                  <a:lnTo>
                    <a:pt x="117" y="354"/>
                  </a:lnTo>
                  <a:lnTo>
                    <a:pt x="115" y="354"/>
                  </a:lnTo>
                  <a:lnTo>
                    <a:pt x="113" y="354"/>
                  </a:lnTo>
                  <a:lnTo>
                    <a:pt x="115" y="356"/>
                  </a:lnTo>
                  <a:lnTo>
                    <a:pt x="113" y="356"/>
                  </a:lnTo>
                  <a:lnTo>
                    <a:pt x="115" y="356"/>
                  </a:lnTo>
                  <a:lnTo>
                    <a:pt x="115" y="357"/>
                  </a:lnTo>
                  <a:lnTo>
                    <a:pt x="113" y="357"/>
                  </a:lnTo>
                  <a:lnTo>
                    <a:pt x="113" y="356"/>
                  </a:lnTo>
                  <a:lnTo>
                    <a:pt x="112" y="356"/>
                  </a:lnTo>
                  <a:lnTo>
                    <a:pt x="113" y="356"/>
                  </a:lnTo>
                  <a:lnTo>
                    <a:pt x="112" y="356"/>
                  </a:lnTo>
                  <a:lnTo>
                    <a:pt x="112" y="357"/>
                  </a:lnTo>
                  <a:lnTo>
                    <a:pt x="110" y="357"/>
                  </a:lnTo>
                  <a:lnTo>
                    <a:pt x="110" y="356"/>
                  </a:lnTo>
                  <a:lnTo>
                    <a:pt x="112" y="359"/>
                  </a:lnTo>
                  <a:lnTo>
                    <a:pt x="113" y="359"/>
                  </a:lnTo>
                  <a:lnTo>
                    <a:pt x="113" y="357"/>
                  </a:lnTo>
                  <a:lnTo>
                    <a:pt x="115" y="357"/>
                  </a:lnTo>
                  <a:lnTo>
                    <a:pt x="117" y="357"/>
                  </a:lnTo>
                  <a:lnTo>
                    <a:pt x="117" y="359"/>
                  </a:lnTo>
                  <a:lnTo>
                    <a:pt x="117" y="357"/>
                  </a:lnTo>
                  <a:lnTo>
                    <a:pt x="117" y="356"/>
                  </a:lnTo>
                  <a:lnTo>
                    <a:pt x="119" y="357"/>
                  </a:lnTo>
                  <a:lnTo>
                    <a:pt x="119" y="359"/>
                  </a:lnTo>
                  <a:lnTo>
                    <a:pt x="117" y="359"/>
                  </a:lnTo>
                  <a:lnTo>
                    <a:pt x="115" y="359"/>
                  </a:lnTo>
                  <a:lnTo>
                    <a:pt x="113" y="359"/>
                  </a:lnTo>
                  <a:lnTo>
                    <a:pt x="115" y="359"/>
                  </a:lnTo>
                  <a:lnTo>
                    <a:pt x="115" y="361"/>
                  </a:lnTo>
                  <a:lnTo>
                    <a:pt x="113" y="361"/>
                  </a:lnTo>
                  <a:lnTo>
                    <a:pt x="115" y="361"/>
                  </a:lnTo>
                  <a:lnTo>
                    <a:pt x="115" y="363"/>
                  </a:lnTo>
                  <a:lnTo>
                    <a:pt x="117" y="363"/>
                  </a:lnTo>
                  <a:lnTo>
                    <a:pt x="115" y="361"/>
                  </a:lnTo>
                  <a:lnTo>
                    <a:pt x="115" y="363"/>
                  </a:lnTo>
                  <a:lnTo>
                    <a:pt x="117" y="363"/>
                  </a:lnTo>
                  <a:lnTo>
                    <a:pt x="117" y="365"/>
                  </a:lnTo>
                  <a:lnTo>
                    <a:pt x="115" y="365"/>
                  </a:lnTo>
                  <a:lnTo>
                    <a:pt x="113" y="365"/>
                  </a:lnTo>
                  <a:lnTo>
                    <a:pt x="115" y="365"/>
                  </a:lnTo>
                  <a:lnTo>
                    <a:pt x="113" y="367"/>
                  </a:lnTo>
                  <a:lnTo>
                    <a:pt x="113" y="365"/>
                  </a:lnTo>
                  <a:lnTo>
                    <a:pt x="112" y="365"/>
                  </a:lnTo>
                  <a:lnTo>
                    <a:pt x="112" y="367"/>
                  </a:lnTo>
                  <a:lnTo>
                    <a:pt x="110" y="367"/>
                  </a:lnTo>
                  <a:lnTo>
                    <a:pt x="110" y="369"/>
                  </a:lnTo>
                  <a:lnTo>
                    <a:pt x="110" y="371"/>
                  </a:lnTo>
                  <a:lnTo>
                    <a:pt x="108" y="371"/>
                  </a:lnTo>
                  <a:lnTo>
                    <a:pt x="108" y="373"/>
                  </a:lnTo>
                  <a:lnTo>
                    <a:pt x="108" y="371"/>
                  </a:lnTo>
                  <a:lnTo>
                    <a:pt x="106" y="371"/>
                  </a:lnTo>
                  <a:lnTo>
                    <a:pt x="106" y="373"/>
                  </a:lnTo>
                  <a:lnTo>
                    <a:pt x="106" y="371"/>
                  </a:lnTo>
                  <a:lnTo>
                    <a:pt x="106" y="369"/>
                  </a:lnTo>
                  <a:lnTo>
                    <a:pt x="106" y="367"/>
                  </a:lnTo>
                  <a:lnTo>
                    <a:pt x="106" y="365"/>
                  </a:lnTo>
                  <a:lnTo>
                    <a:pt x="106" y="367"/>
                  </a:lnTo>
                  <a:lnTo>
                    <a:pt x="104" y="367"/>
                  </a:lnTo>
                  <a:lnTo>
                    <a:pt x="104" y="365"/>
                  </a:lnTo>
                  <a:lnTo>
                    <a:pt x="104" y="363"/>
                  </a:lnTo>
                  <a:lnTo>
                    <a:pt x="104" y="365"/>
                  </a:lnTo>
                  <a:lnTo>
                    <a:pt x="104" y="367"/>
                  </a:lnTo>
                  <a:lnTo>
                    <a:pt x="104" y="369"/>
                  </a:lnTo>
                  <a:lnTo>
                    <a:pt x="104" y="371"/>
                  </a:lnTo>
                  <a:lnTo>
                    <a:pt x="104" y="369"/>
                  </a:lnTo>
                  <a:lnTo>
                    <a:pt x="104" y="371"/>
                  </a:lnTo>
                  <a:lnTo>
                    <a:pt x="104" y="373"/>
                  </a:lnTo>
                  <a:lnTo>
                    <a:pt x="102" y="373"/>
                  </a:lnTo>
                  <a:lnTo>
                    <a:pt x="104" y="373"/>
                  </a:lnTo>
                  <a:lnTo>
                    <a:pt x="102" y="373"/>
                  </a:lnTo>
                  <a:lnTo>
                    <a:pt x="104" y="373"/>
                  </a:lnTo>
                  <a:lnTo>
                    <a:pt x="102" y="373"/>
                  </a:lnTo>
                  <a:lnTo>
                    <a:pt x="100" y="373"/>
                  </a:lnTo>
                  <a:lnTo>
                    <a:pt x="102" y="373"/>
                  </a:lnTo>
                  <a:lnTo>
                    <a:pt x="102" y="375"/>
                  </a:lnTo>
                  <a:lnTo>
                    <a:pt x="100" y="375"/>
                  </a:lnTo>
                  <a:lnTo>
                    <a:pt x="102" y="375"/>
                  </a:lnTo>
                  <a:lnTo>
                    <a:pt x="100" y="375"/>
                  </a:lnTo>
                  <a:lnTo>
                    <a:pt x="100" y="377"/>
                  </a:lnTo>
                  <a:lnTo>
                    <a:pt x="98" y="377"/>
                  </a:lnTo>
                  <a:lnTo>
                    <a:pt x="96" y="377"/>
                  </a:lnTo>
                  <a:lnTo>
                    <a:pt x="94" y="377"/>
                  </a:lnTo>
                  <a:lnTo>
                    <a:pt x="94" y="379"/>
                  </a:lnTo>
                  <a:lnTo>
                    <a:pt x="96" y="379"/>
                  </a:lnTo>
                  <a:lnTo>
                    <a:pt x="94" y="379"/>
                  </a:lnTo>
                  <a:lnTo>
                    <a:pt x="92" y="379"/>
                  </a:lnTo>
                  <a:lnTo>
                    <a:pt x="94" y="379"/>
                  </a:lnTo>
                  <a:lnTo>
                    <a:pt x="94" y="380"/>
                  </a:lnTo>
                  <a:lnTo>
                    <a:pt x="92" y="380"/>
                  </a:lnTo>
                  <a:lnTo>
                    <a:pt x="87" y="380"/>
                  </a:lnTo>
                  <a:lnTo>
                    <a:pt x="81" y="379"/>
                  </a:lnTo>
                  <a:lnTo>
                    <a:pt x="83" y="380"/>
                  </a:lnTo>
                  <a:lnTo>
                    <a:pt x="81" y="380"/>
                  </a:lnTo>
                  <a:lnTo>
                    <a:pt x="83" y="380"/>
                  </a:lnTo>
                  <a:lnTo>
                    <a:pt x="85" y="380"/>
                  </a:lnTo>
                  <a:lnTo>
                    <a:pt x="85" y="382"/>
                  </a:lnTo>
                  <a:lnTo>
                    <a:pt x="85" y="380"/>
                  </a:lnTo>
                  <a:lnTo>
                    <a:pt x="87" y="380"/>
                  </a:lnTo>
                  <a:lnTo>
                    <a:pt x="89" y="380"/>
                  </a:lnTo>
                  <a:lnTo>
                    <a:pt x="90" y="380"/>
                  </a:lnTo>
                  <a:lnTo>
                    <a:pt x="90" y="382"/>
                  </a:lnTo>
                  <a:lnTo>
                    <a:pt x="90" y="380"/>
                  </a:lnTo>
                  <a:lnTo>
                    <a:pt x="90" y="382"/>
                  </a:lnTo>
                  <a:lnTo>
                    <a:pt x="90" y="384"/>
                  </a:lnTo>
                  <a:lnTo>
                    <a:pt x="92" y="384"/>
                  </a:lnTo>
                  <a:lnTo>
                    <a:pt x="90" y="384"/>
                  </a:lnTo>
                  <a:lnTo>
                    <a:pt x="92" y="386"/>
                  </a:lnTo>
                  <a:lnTo>
                    <a:pt x="90" y="386"/>
                  </a:lnTo>
                  <a:lnTo>
                    <a:pt x="89" y="386"/>
                  </a:lnTo>
                  <a:lnTo>
                    <a:pt x="87" y="386"/>
                  </a:lnTo>
                  <a:lnTo>
                    <a:pt x="85" y="384"/>
                  </a:lnTo>
                  <a:lnTo>
                    <a:pt x="89" y="386"/>
                  </a:lnTo>
                  <a:lnTo>
                    <a:pt x="89" y="388"/>
                  </a:lnTo>
                  <a:lnTo>
                    <a:pt x="90" y="388"/>
                  </a:lnTo>
                  <a:lnTo>
                    <a:pt x="90" y="390"/>
                  </a:lnTo>
                  <a:lnTo>
                    <a:pt x="89" y="388"/>
                  </a:lnTo>
                  <a:lnTo>
                    <a:pt x="89" y="390"/>
                  </a:lnTo>
                  <a:lnTo>
                    <a:pt x="90" y="390"/>
                  </a:lnTo>
                  <a:lnTo>
                    <a:pt x="89" y="392"/>
                  </a:lnTo>
                  <a:lnTo>
                    <a:pt x="90" y="392"/>
                  </a:lnTo>
                  <a:lnTo>
                    <a:pt x="90" y="394"/>
                  </a:lnTo>
                  <a:lnTo>
                    <a:pt x="90" y="396"/>
                  </a:lnTo>
                  <a:lnTo>
                    <a:pt x="89" y="396"/>
                  </a:lnTo>
                  <a:lnTo>
                    <a:pt x="89" y="394"/>
                  </a:lnTo>
                  <a:lnTo>
                    <a:pt x="89" y="396"/>
                  </a:lnTo>
                  <a:lnTo>
                    <a:pt x="90" y="398"/>
                  </a:lnTo>
                  <a:lnTo>
                    <a:pt x="89" y="398"/>
                  </a:lnTo>
                  <a:lnTo>
                    <a:pt x="90" y="398"/>
                  </a:lnTo>
                  <a:lnTo>
                    <a:pt x="90" y="400"/>
                  </a:lnTo>
                  <a:lnTo>
                    <a:pt x="89" y="400"/>
                  </a:lnTo>
                  <a:lnTo>
                    <a:pt x="89" y="398"/>
                  </a:lnTo>
                  <a:lnTo>
                    <a:pt x="89" y="400"/>
                  </a:lnTo>
                  <a:lnTo>
                    <a:pt x="89" y="398"/>
                  </a:lnTo>
                  <a:lnTo>
                    <a:pt x="89" y="400"/>
                  </a:lnTo>
                  <a:lnTo>
                    <a:pt x="90" y="400"/>
                  </a:lnTo>
                  <a:lnTo>
                    <a:pt x="90" y="402"/>
                  </a:lnTo>
                  <a:lnTo>
                    <a:pt x="89" y="402"/>
                  </a:lnTo>
                  <a:lnTo>
                    <a:pt x="90" y="402"/>
                  </a:lnTo>
                  <a:lnTo>
                    <a:pt x="90" y="403"/>
                  </a:lnTo>
                  <a:lnTo>
                    <a:pt x="89" y="403"/>
                  </a:lnTo>
                  <a:lnTo>
                    <a:pt x="89" y="402"/>
                  </a:lnTo>
                  <a:lnTo>
                    <a:pt x="89" y="403"/>
                  </a:lnTo>
                  <a:lnTo>
                    <a:pt x="89" y="402"/>
                  </a:lnTo>
                  <a:lnTo>
                    <a:pt x="87" y="402"/>
                  </a:lnTo>
                  <a:lnTo>
                    <a:pt x="89" y="402"/>
                  </a:lnTo>
                  <a:lnTo>
                    <a:pt x="87" y="400"/>
                  </a:lnTo>
                  <a:lnTo>
                    <a:pt x="87" y="402"/>
                  </a:lnTo>
                  <a:lnTo>
                    <a:pt x="87" y="403"/>
                  </a:lnTo>
                  <a:lnTo>
                    <a:pt x="87" y="402"/>
                  </a:lnTo>
                  <a:lnTo>
                    <a:pt x="85" y="402"/>
                  </a:lnTo>
                  <a:lnTo>
                    <a:pt x="87" y="402"/>
                  </a:lnTo>
                  <a:lnTo>
                    <a:pt x="85" y="403"/>
                  </a:lnTo>
                  <a:lnTo>
                    <a:pt x="85" y="402"/>
                  </a:lnTo>
                  <a:lnTo>
                    <a:pt x="85" y="403"/>
                  </a:lnTo>
                  <a:lnTo>
                    <a:pt x="89" y="407"/>
                  </a:lnTo>
                  <a:lnTo>
                    <a:pt x="89" y="405"/>
                  </a:lnTo>
                  <a:lnTo>
                    <a:pt x="87" y="403"/>
                  </a:lnTo>
                  <a:lnTo>
                    <a:pt x="85" y="403"/>
                  </a:lnTo>
                  <a:lnTo>
                    <a:pt x="87" y="405"/>
                  </a:lnTo>
                  <a:lnTo>
                    <a:pt x="89" y="407"/>
                  </a:lnTo>
                  <a:lnTo>
                    <a:pt x="89" y="409"/>
                  </a:lnTo>
                  <a:lnTo>
                    <a:pt x="87" y="409"/>
                  </a:lnTo>
                  <a:lnTo>
                    <a:pt x="87" y="407"/>
                  </a:lnTo>
                  <a:lnTo>
                    <a:pt x="87" y="409"/>
                  </a:lnTo>
                  <a:lnTo>
                    <a:pt x="89" y="409"/>
                  </a:lnTo>
                  <a:lnTo>
                    <a:pt x="87" y="409"/>
                  </a:lnTo>
                  <a:lnTo>
                    <a:pt x="89" y="409"/>
                  </a:lnTo>
                  <a:lnTo>
                    <a:pt x="89" y="411"/>
                  </a:lnTo>
                  <a:lnTo>
                    <a:pt x="87" y="411"/>
                  </a:lnTo>
                  <a:lnTo>
                    <a:pt x="87" y="413"/>
                  </a:lnTo>
                  <a:lnTo>
                    <a:pt x="89" y="413"/>
                  </a:lnTo>
                  <a:lnTo>
                    <a:pt x="89" y="415"/>
                  </a:lnTo>
                  <a:lnTo>
                    <a:pt x="89" y="417"/>
                  </a:lnTo>
                  <a:lnTo>
                    <a:pt x="87" y="417"/>
                  </a:lnTo>
                  <a:lnTo>
                    <a:pt x="87" y="419"/>
                  </a:lnTo>
                  <a:lnTo>
                    <a:pt x="85" y="421"/>
                  </a:lnTo>
                  <a:lnTo>
                    <a:pt x="87" y="423"/>
                  </a:lnTo>
                  <a:lnTo>
                    <a:pt x="85" y="423"/>
                  </a:lnTo>
                  <a:lnTo>
                    <a:pt x="85" y="425"/>
                  </a:lnTo>
                  <a:lnTo>
                    <a:pt x="87" y="425"/>
                  </a:lnTo>
                  <a:lnTo>
                    <a:pt x="87" y="427"/>
                  </a:lnTo>
                  <a:lnTo>
                    <a:pt x="87" y="428"/>
                  </a:lnTo>
                  <a:lnTo>
                    <a:pt x="87" y="427"/>
                  </a:lnTo>
                  <a:lnTo>
                    <a:pt x="87" y="428"/>
                  </a:lnTo>
                  <a:lnTo>
                    <a:pt x="85" y="428"/>
                  </a:lnTo>
                  <a:lnTo>
                    <a:pt x="85" y="430"/>
                  </a:lnTo>
                  <a:lnTo>
                    <a:pt x="85" y="432"/>
                  </a:lnTo>
                  <a:lnTo>
                    <a:pt x="85" y="434"/>
                  </a:lnTo>
                  <a:lnTo>
                    <a:pt x="85" y="436"/>
                  </a:lnTo>
                  <a:lnTo>
                    <a:pt x="85" y="434"/>
                  </a:lnTo>
                  <a:lnTo>
                    <a:pt x="85" y="436"/>
                  </a:lnTo>
                  <a:lnTo>
                    <a:pt x="83" y="436"/>
                  </a:lnTo>
                  <a:lnTo>
                    <a:pt x="85" y="436"/>
                  </a:lnTo>
                  <a:lnTo>
                    <a:pt x="85" y="438"/>
                  </a:lnTo>
                  <a:lnTo>
                    <a:pt x="83" y="440"/>
                  </a:lnTo>
                  <a:lnTo>
                    <a:pt x="83" y="438"/>
                  </a:lnTo>
                  <a:lnTo>
                    <a:pt x="83" y="440"/>
                  </a:lnTo>
                  <a:lnTo>
                    <a:pt x="81" y="440"/>
                  </a:lnTo>
                  <a:lnTo>
                    <a:pt x="81" y="442"/>
                  </a:lnTo>
                  <a:lnTo>
                    <a:pt x="81" y="444"/>
                  </a:lnTo>
                  <a:lnTo>
                    <a:pt x="79" y="446"/>
                  </a:lnTo>
                  <a:lnTo>
                    <a:pt x="79" y="448"/>
                  </a:lnTo>
                  <a:lnTo>
                    <a:pt x="79" y="451"/>
                  </a:lnTo>
                  <a:lnTo>
                    <a:pt x="77" y="451"/>
                  </a:lnTo>
                  <a:lnTo>
                    <a:pt x="77" y="453"/>
                  </a:lnTo>
                  <a:lnTo>
                    <a:pt x="75" y="455"/>
                  </a:lnTo>
                  <a:lnTo>
                    <a:pt x="75" y="453"/>
                  </a:lnTo>
                  <a:lnTo>
                    <a:pt x="73" y="453"/>
                  </a:lnTo>
                  <a:lnTo>
                    <a:pt x="73" y="451"/>
                  </a:lnTo>
                  <a:lnTo>
                    <a:pt x="71" y="453"/>
                  </a:lnTo>
                  <a:lnTo>
                    <a:pt x="71" y="451"/>
                  </a:lnTo>
                  <a:lnTo>
                    <a:pt x="71" y="453"/>
                  </a:lnTo>
                  <a:lnTo>
                    <a:pt x="69" y="453"/>
                  </a:lnTo>
                  <a:lnTo>
                    <a:pt x="67" y="453"/>
                  </a:lnTo>
                  <a:lnTo>
                    <a:pt x="65" y="453"/>
                  </a:lnTo>
                  <a:lnTo>
                    <a:pt x="64" y="453"/>
                  </a:lnTo>
                  <a:lnTo>
                    <a:pt x="62" y="453"/>
                  </a:lnTo>
                  <a:lnTo>
                    <a:pt x="64" y="453"/>
                  </a:lnTo>
                  <a:lnTo>
                    <a:pt x="62" y="453"/>
                  </a:lnTo>
                  <a:lnTo>
                    <a:pt x="60" y="453"/>
                  </a:lnTo>
                  <a:lnTo>
                    <a:pt x="58" y="453"/>
                  </a:lnTo>
                  <a:lnTo>
                    <a:pt x="58" y="455"/>
                  </a:lnTo>
                  <a:lnTo>
                    <a:pt x="58" y="457"/>
                  </a:lnTo>
                  <a:lnTo>
                    <a:pt x="56" y="457"/>
                  </a:lnTo>
                  <a:lnTo>
                    <a:pt x="56" y="455"/>
                  </a:lnTo>
                  <a:lnTo>
                    <a:pt x="56" y="457"/>
                  </a:lnTo>
                  <a:lnTo>
                    <a:pt x="56" y="455"/>
                  </a:lnTo>
                  <a:lnTo>
                    <a:pt x="54" y="457"/>
                  </a:lnTo>
                  <a:lnTo>
                    <a:pt x="52" y="459"/>
                  </a:lnTo>
                  <a:lnTo>
                    <a:pt x="52" y="461"/>
                  </a:lnTo>
                  <a:lnTo>
                    <a:pt x="50" y="461"/>
                  </a:lnTo>
                  <a:lnTo>
                    <a:pt x="50" y="463"/>
                  </a:lnTo>
                  <a:lnTo>
                    <a:pt x="50" y="465"/>
                  </a:lnTo>
                  <a:lnTo>
                    <a:pt x="48" y="465"/>
                  </a:lnTo>
                  <a:lnTo>
                    <a:pt x="50" y="467"/>
                  </a:lnTo>
                  <a:lnTo>
                    <a:pt x="50" y="469"/>
                  </a:lnTo>
                  <a:lnTo>
                    <a:pt x="52" y="471"/>
                  </a:lnTo>
                  <a:lnTo>
                    <a:pt x="52" y="473"/>
                  </a:lnTo>
                  <a:lnTo>
                    <a:pt x="50" y="473"/>
                  </a:lnTo>
                  <a:lnTo>
                    <a:pt x="50" y="475"/>
                  </a:lnTo>
                  <a:lnTo>
                    <a:pt x="48" y="475"/>
                  </a:lnTo>
                  <a:lnTo>
                    <a:pt x="46" y="475"/>
                  </a:lnTo>
                  <a:lnTo>
                    <a:pt x="44" y="475"/>
                  </a:lnTo>
                  <a:lnTo>
                    <a:pt x="42" y="475"/>
                  </a:lnTo>
                  <a:lnTo>
                    <a:pt x="41" y="475"/>
                  </a:lnTo>
                  <a:lnTo>
                    <a:pt x="39" y="475"/>
                  </a:lnTo>
                  <a:lnTo>
                    <a:pt x="37" y="476"/>
                  </a:lnTo>
                  <a:lnTo>
                    <a:pt x="35" y="476"/>
                  </a:lnTo>
                  <a:lnTo>
                    <a:pt x="33" y="475"/>
                  </a:lnTo>
                  <a:lnTo>
                    <a:pt x="31" y="475"/>
                  </a:lnTo>
                  <a:lnTo>
                    <a:pt x="29" y="475"/>
                  </a:lnTo>
                  <a:lnTo>
                    <a:pt x="27" y="475"/>
                  </a:lnTo>
                  <a:lnTo>
                    <a:pt x="29" y="475"/>
                  </a:lnTo>
                  <a:lnTo>
                    <a:pt x="29" y="473"/>
                  </a:lnTo>
                  <a:lnTo>
                    <a:pt x="29" y="471"/>
                  </a:lnTo>
                  <a:lnTo>
                    <a:pt x="29" y="469"/>
                  </a:lnTo>
                  <a:lnTo>
                    <a:pt x="31" y="469"/>
                  </a:lnTo>
                  <a:lnTo>
                    <a:pt x="31" y="467"/>
                  </a:lnTo>
                  <a:lnTo>
                    <a:pt x="31" y="465"/>
                  </a:lnTo>
                  <a:lnTo>
                    <a:pt x="29" y="465"/>
                  </a:lnTo>
                  <a:lnTo>
                    <a:pt x="29" y="463"/>
                  </a:lnTo>
                  <a:lnTo>
                    <a:pt x="29" y="461"/>
                  </a:lnTo>
                  <a:lnTo>
                    <a:pt x="27" y="461"/>
                  </a:lnTo>
                  <a:lnTo>
                    <a:pt x="27" y="459"/>
                  </a:lnTo>
                  <a:lnTo>
                    <a:pt x="27" y="457"/>
                  </a:lnTo>
                  <a:lnTo>
                    <a:pt x="25" y="457"/>
                  </a:lnTo>
                  <a:lnTo>
                    <a:pt x="23" y="455"/>
                  </a:lnTo>
                  <a:lnTo>
                    <a:pt x="23" y="453"/>
                  </a:lnTo>
                  <a:lnTo>
                    <a:pt x="23" y="451"/>
                  </a:lnTo>
                  <a:lnTo>
                    <a:pt x="21" y="450"/>
                  </a:lnTo>
                  <a:lnTo>
                    <a:pt x="25" y="450"/>
                  </a:lnTo>
                  <a:lnTo>
                    <a:pt x="25" y="451"/>
                  </a:lnTo>
                  <a:lnTo>
                    <a:pt x="27" y="451"/>
                  </a:lnTo>
                  <a:lnTo>
                    <a:pt x="27" y="450"/>
                  </a:lnTo>
                  <a:lnTo>
                    <a:pt x="25" y="448"/>
                  </a:lnTo>
                  <a:lnTo>
                    <a:pt x="25" y="446"/>
                  </a:lnTo>
                  <a:lnTo>
                    <a:pt x="23" y="446"/>
                  </a:lnTo>
                  <a:lnTo>
                    <a:pt x="25" y="446"/>
                  </a:lnTo>
                  <a:lnTo>
                    <a:pt x="25" y="444"/>
                  </a:lnTo>
                  <a:lnTo>
                    <a:pt x="27" y="446"/>
                  </a:lnTo>
                  <a:lnTo>
                    <a:pt x="29" y="446"/>
                  </a:lnTo>
                  <a:lnTo>
                    <a:pt x="29" y="444"/>
                  </a:lnTo>
                  <a:lnTo>
                    <a:pt x="29" y="442"/>
                  </a:lnTo>
                  <a:lnTo>
                    <a:pt x="29" y="440"/>
                  </a:lnTo>
                  <a:lnTo>
                    <a:pt x="27" y="440"/>
                  </a:lnTo>
                  <a:lnTo>
                    <a:pt x="25" y="440"/>
                  </a:lnTo>
                  <a:lnTo>
                    <a:pt x="25" y="438"/>
                  </a:lnTo>
                  <a:lnTo>
                    <a:pt x="25" y="436"/>
                  </a:lnTo>
                  <a:lnTo>
                    <a:pt x="23" y="436"/>
                  </a:lnTo>
                  <a:lnTo>
                    <a:pt x="23" y="434"/>
                  </a:lnTo>
                  <a:lnTo>
                    <a:pt x="23" y="432"/>
                  </a:lnTo>
                  <a:lnTo>
                    <a:pt x="21" y="432"/>
                  </a:lnTo>
                  <a:lnTo>
                    <a:pt x="19" y="432"/>
                  </a:lnTo>
                  <a:lnTo>
                    <a:pt x="19" y="430"/>
                  </a:lnTo>
                  <a:lnTo>
                    <a:pt x="19" y="428"/>
                  </a:lnTo>
                  <a:lnTo>
                    <a:pt x="17" y="427"/>
                  </a:lnTo>
                  <a:lnTo>
                    <a:pt x="17" y="425"/>
                  </a:lnTo>
                  <a:lnTo>
                    <a:pt x="17" y="423"/>
                  </a:lnTo>
                  <a:lnTo>
                    <a:pt x="17" y="425"/>
                  </a:lnTo>
                  <a:lnTo>
                    <a:pt x="17" y="423"/>
                  </a:lnTo>
                  <a:lnTo>
                    <a:pt x="16" y="423"/>
                  </a:lnTo>
                  <a:lnTo>
                    <a:pt x="17" y="423"/>
                  </a:lnTo>
                  <a:lnTo>
                    <a:pt x="16" y="423"/>
                  </a:lnTo>
                  <a:lnTo>
                    <a:pt x="16" y="421"/>
                  </a:lnTo>
                  <a:lnTo>
                    <a:pt x="17" y="421"/>
                  </a:lnTo>
                  <a:lnTo>
                    <a:pt x="16" y="421"/>
                  </a:lnTo>
                  <a:lnTo>
                    <a:pt x="16" y="419"/>
                  </a:lnTo>
                  <a:lnTo>
                    <a:pt x="16" y="417"/>
                  </a:lnTo>
                  <a:lnTo>
                    <a:pt x="16" y="415"/>
                  </a:lnTo>
                  <a:lnTo>
                    <a:pt x="14" y="415"/>
                  </a:lnTo>
                  <a:lnTo>
                    <a:pt x="14" y="417"/>
                  </a:lnTo>
                  <a:lnTo>
                    <a:pt x="14" y="419"/>
                  </a:lnTo>
                  <a:lnTo>
                    <a:pt x="14" y="417"/>
                  </a:lnTo>
                  <a:lnTo>
                    <a:pt x="12" y="417"/>
                  </a:lnTo>
                  <a:lnTo>
                    <a:pt x="14" y="417"/>
                  </a:lnTo>
                  <a:lnTo>
                    <a:pt x="12" y="415"/>
                  </a:lnTo>
                  <a:lnTo>
                    <a:pt x="14" y="415"/>
                  </a:lnTo>
                  <a:lnTo>
                    <a:pt x="14" y="413"/>
                  </a:lnTo>
                  <a:lnTo>
                    <a:pt x="12" y="413"/>
                  </a:lnTo>
                  <a:lnTo>
                    <a:pt x="14" y="413"/>
                  </a:lnTo>
                  <a:lnTo>
                    <a:pt x="14" y="411"/>
                  </a:lnTo>
                  <a:lnTo>
                    <a:pt x="12" y="411"/>
                  </a:lnTo>
                  <a:lnTo>
                    <a:pt x="12" y="409"/>
                  </a:lnTo>
                  <a:lnTo>
                    <a:pt x="14" y="409"/>
                  </a:lnTo>
                  <a:lnTo>
                    <a:pt x="12" y="409"/>
                  </a:lnTo>
                  <a:lnTo>
                    <a:pt x="10" y="407"/>
                  </a:lnTo>
                  <a:lnTo>
                    <a:pt x="10" y="409"/>
                  </a:lnTo>
                  <a:lnTo>
                    <a:pt x="10" y="407"/>
                  </a:lnTo>
                  <a:lnTo>
                    <a:pt x="12" y="405"/>
                  </a:lnTo>
                  <a:lnTo>
                    <a:pt x="10" y="405"/>
                  </a:lnTo>
                  <a:lnTo>
                    <a:pt x="10" y="403"/>
                  </a:lnTo>
                  <a:lnTo>
                    <a:pt x="8" y="403"/>
                  </a:lnTo>
                  <a:lnTo>
                    <a:pt x="10" y="403"/>
                  </a:lnTo>
                  <a:lnTo>
                    <a:pt x="10" y="402"/>
                  </a:lnTo>
                  <a:lnTo>
                    <a:pt x="12" y="400"/>
                  </a:lnTo>
                  <a:lnTo>
                    <a:pt x="12" y="398"/>
                  </a:lnTo>
                  <a:lnTo>
                    <a:pt x="12" y="396"/>
                  </a:lnTo>
                  <a:lnTo>
                    <a:pt x="12" y="394"/>
                  </a:lnTo>
                  <a:lnTo>
                    <a:pt x="12" y="392"/>
                  </a:lnTo>
                  <a:lnTo>
                    <a:pt x="12" y="394"/>
                  </a:lnTo>
                  <a:lnTo>
                    <a:pt x="12" y="392"/>
                  </a:lnTo>
                  <a:lnTo>
                    <a:pt x="12" y="390"/>
                  </a:lnTo>
                  <a:lnTo>
                    <a:pt x="12" y="388"/>
                  </a:lnTo>
                  <a:lnTo>
                    <a:pt x="12" y="390"/>
                  </a:lnTo>
                  <a:lnTo>
                    <a:pt x="10" y="390"/>
                  </a:lnTo>
                  <a:lnTo>
                    <a:pt x="8" y="390"/>
                  </a:lnTo>
                  <a:lnTo>
                    <a:pt x="8" y="392"/>
                  </a:lnTo>
                  <a:lnTo>
                    <a:pt x="6" y="392"/>
                  </a:lnTo>
                  <a:lnTo>
                    <a:pt x="6" y="390"/>
                  </a:lnTo>
                  <a:lnTo>
                    <a:pt x="8" y="390"/>
                  </a:lnTo>
                  <a:lnTo>
                    <a:pt x="8" y="388"/>
                  </a:lnTo>
                  <a:lnTo>
                    <a:pt x="8" y="386"/>
                  </a:lnTo>
                  <a:lnTo>
                    <a:pt x="10" y="386"/>
                  </a:lnTo>
                  <a:lnTo>
                    <a:pt x="8" y="386"/>
                  </a:lnTo>
                  <a:lnTo>
                    <a:pt x="8" y="388"/>
                  </a:lnTo>
                  <a:lnTo>
                    <a:pt x="8" y="386"/>
                  </a:lnTo>
                  <a:lnTo>
                    <a:pt x="8" y="388"/>
                  </a:lnTo>
                  <a:lnTo>
                    <a:pt x="6" y="390"/>
                  </a:lnTo>
                  <a:lnTo>
                    <a:pt x="4" y="392"/>
                  </a:lnTo>
                  <a:lnTo>
                    <a:pt x="4" y="390"/>
                  </a:lnTo>
                  <a:lnTo>
                    <a:pt x="6" y="390"/>
                  </a:lnTo>
                  <a:lnTo>
                    <a:pt x="4" y="390"/>
                  </a:lnTo>
                  <a:lnTo>
                    <a:pt x="6" y="390"/>
                  </a:lnTo>
                  <a:lnTo>
                    <a:pt x="6" y="388"/>
                  </a:lnTo>
                  <a:lnTo>
                    <a:pt x="4" y="388"/>
                  </a:lnTo>
                  <a:lnTo>
                    <a:pt x="4" y="386"/>
                  </a:lnTo>
                  <a:lnTo>
                    <a:pt x="6" y="386"/>
                  </a:lnTo>
                  <a:lnTo>
                    <a:pt x="4" y="386"/>
                  </a:lnTo>
                  <a:lnTo>
                    <a:pt x="4" y="388"/>
                  </a:lnTo>
                  <a:lnTo>
                    <a:pt x="2" y="388"/>
                  </a:lnTo>
                  <a:lnTo>
                    <a:pt x="2" y="390"/>
                  </a:lnTo>
                  <a:lnTo>
                    <a:pt x="2" y="388"/>
                  </a:lnTo>
                  <a:lnTo>
                    <a:pt x="2" y="386"/>
                  </a:lnTo>
                  <a:lnTo>
                    <a:pt x="2" y="384"/>
                  </a:lnTo>
                  <a:lnTo>
                    <a:pt x="2" y="382"/>
                  </a:lnTo>
                  <a:lnTo>
                    <a:pt x="2" y="380"/>
                  </a:lnTo>
                  <a:lnTo>
                    <a:pt x="2" y="379"/>
                  </a:lnTo>
                  <a:lnTo>
                    <a:pt x="0" y="379"/>
                  </a:lnTo>
                  <a:lnTo>
                    <a:pt x="0" y="377"/>
                  </a:lnTo>
                  <a:lnTo>
                    <a:pt x="2" y="377"/>
                  </a:lnTo>
                  <a:lnTo>
                    <a:pt x="2" y="375"/>
                  </a:lnTo>
                  <a:lnTo>
                    <a:pt x="2" y="373"/>
                  </a:lnTo>
                  <a:lnTo>
                    <a:pt x="2" y="371"/>
                  </a:lnTo>
                  <a:lnTo>
                    <a:pt x="0" y="371"/>
                  </a:lnTo>
                  <a:lnTo>
                    <a:pt x="0" y="369"/>
                  </a:lnTo>
                  <a:lnTo>
                    <a:pt x="2" y="369"/>
                  </a:lnTo>
                  <a:lnTo>
                    <a:pt x="0" y="369"/>
                  </a:lnTo>
                  <a:lnTo>
                    <a:pt x="2" y="367"/>
                  </a:lnTo>
                  <a:lnTo>
                    <a:pt x="4" y="365"/>
                  </a:lnTo>
                  <a:lnTo>
                    <a:pt x="4" y="367"/>
                  </a:lnTo>
                  <a:lnTo>
                    <a:pt x="4" y="369"/>
                  </a:lnTo>
                  <a:lnTo>
                    <a:pt x="6" y="369"/>
                  </a:lnTo>
                  <a:lnTo>
                    <a:pt x="6" y="371"/>
                  </a:lnTo>
                  <a:lnTo>
                    <a:pt x="6" y="373"/>
                  </a:lnTo>
                  <a:lnTo>
                    <a:pt x="8" y="373"/>
                  </a:lnTo>
                  <a:lnTo>
                    <a:pt x="10" y="371"/>
                  </a:lnTo>
                  <a:lnTo>
                    <a:pt x="10" y="369"/>
                  </a:lnTo>
                  <a:lnTo>
                    <a:pt x="10" y="367"/>
                  </a:lnTo>
                  <a:lnTo>
                    <a:pt x="10" y="365"/>
                  </a:lnTo>
                  <a:lnTo>
                    <a:pt x="10" y="363"/>
                  </a:lnTo>
                  <a:lnTo>
                    <a:pt x="12" y="361"/>
                  </a:lnTo>
                  <a:lnTo>
                    <a:pt x="12" y="359"/>
                  </a:lnTo>
                  <a:lnTo>
                    <a:pt x="12" y="357"/>
                  </a:lnTo>
                  <a:lnTo>
                    <a:pt x="10" y="352"/>
                  </a:lnTo>
                  <a:lnTo>
                    <a:pt x="10" y="350"/>
                  </a:lnTo>
                  <a:lnTo>
                    <a:pt x="12" y="348"/>
                  </a:lnTo>
                  <a:lnTo>
                    <a:pt x="12" y="346"/>
                  </a:lnTo>
                  <a:lnTo>
                    <a:pt x="14" y="344"/>
                  </a:lnTo>
                  <a:lnTo>
                    <a:pt x="12" y="344"/>
                  </a:lnTo>
                  <a:lnTo>
                    <a:pt x="12" y="342"/>
                  </a:lnTo>
                  <a:lnTo>
                    <a:pt x="12" y="340"/>
                  </a:lnTo>
                  <a:lnTo>
                    <a:pt x="14" y="340"/>
                  </a:lnTo>
                  <a:lnTo>
                    <a:pt x="16" y="340"/>
                  </a:lnTo>
                  <a:lnTo>
                    <a:pt x="19" y="338"/>
                  </a:lnTo>
                  <a:lnTo>
                    <a:pt x="21" y="336"/>
                  </a:lnTo>
                  <a:lnTo>
                    <a:pt x="21" y="334"/>
                  </a:lnTo>
                  <a:lnTo>
                    <a:pt x="23" y="334"/>
                  </a:lnTo>
                  <a:lnTo>
                    <a:pt x="23" y="332"/>
                  </a:lnTo>
                  <a:lnTo>
                    <a:pt x="23" y="331"/>
                  </a:lnTo>
                  <a:lnTo>
                    <a:pt x="21" y="329"/>
                  </a:lnTo>
                  <a:lnTo>
                    <a:pt x="21" y="327"/>
                  </a:lnTo>
                  <a:lnTo>
                    <a:pt x="23" y="327"/>
                  </a:lnTo>
                  <a:lnTo>
                    <a:pt x="23" y="325"/>
                  </a:lnTo>
                  <a:lnTo>
                    <a:pt x="23" y="323"/>
                  </a:lnTo>
                  <a:lnTo>
                    <a:pt x="23" y="321"/>
                  </a:lnTo>
                  <a:lnTo>
                    <a:pt x="21" y="317"/>
                  </a:lnTo>
                  <a:lnTo>
                    <a:pt x="19" y="313"/>
                  </a:lnTo>
                  <a:lnTo>
                    <a:pt x="19" y="311"/>
                  </a:lnTo>
                  <a:lnTo>
                    <a:pt x="19" y="309"/>
                  </a:lnTo>
                  <a:lnTo>
                    <a:pt x="19" y="308"/>
                  </a:lnTo>
                  <a:lnTo>
                    <a:pt x="17" y="306"/>
                  </a:lnTo>
                  <a:lnTo>
                    <a:pt x="19" y="306"/>
                  </a:lnTo>
                  <a:lnTo>
                    <a:pt x="23" y="304"/>
                  </a:lnTo>
                  <a:lnTo>
                    <a:pt x="25" y="304"/>
                  </a:lnTo>
                  <a:lnTo>
                    <a:pt x="25" y="302"/>
                  </a:lnTo>
                  <a:lnTo>
                    <a:pt x="25" y="300"/>
                  </a:lnTo>
                  <a:lnTo>
                    <a:pt x="27" y="298"/>
                  </a:lnTo>
                  <a:lnTo>
                    <a:pt x="27" y="296"/>
                  </a:lnTo>
                  <a:lnTo>
                    <a:pt x="29" y="294"/>
                  </a:lnTo>
                  <a:lnTo>
                    <a:pt x="29" y="292"/>
                  </a:lnTo>
                  <a:lnTo>
                    <a:pt x="23" y="286"/>
                  </a:lnTo>
                  <a:lnTo>
                    <a:pt x="21" y="286"/>
                  </a:lnTo>
                  <a:lnTo>
                    <a:pt x="19" y="284"/>
                  </a:lnTo>
                  <a:lnTo>
                    <a:pt x="17" y="283"/>
                  </a:lnTo>
                  <a:lnTo>
                    <a:pt x="17" y="281"/>
                  </a:lnTo>
                  <a:lnTo>
                    <a:pt x="17" y="273"/>
                  </a:lnTo>
                  <a:lnTo>
                    <a:pt x="19" y="263"/>
                  </a:lnTo>
                  <a:lnTo>
                    <a:pt x="19" y="261"/>
                  </a:lnTo>
                  <a:lnTo>
                    <a:pt x="19" y="260"/>
                  </a:lnTo>
                  <a:lnTo>
                    <a:pt x="16" y="252"/>
                  </a:lnTo>
                  <a:lnTo>
                    <a:pt x="16" y="250"/>
                  </a:lnTo>
                  <a:lnTo>
                    <a:pt x="16" y="248"/>
                  </a:lnTo>
                  <a:lnTo>
                    <a:pt x="17" y="248"/>
                  </a:lnTo>
                  <a:lnTo>
                    <a:pt x="17" y="246"/>
                  </a:lnTo>
                  <a:lnTo>
                    <a:pt x="16" y="242"/>
                  </a:lnTo>
                  <a:lnTo>
                    <a:pt x="16" y="240"/>
                  </a:lnTo>
                  <a:lnTo>
                    <a:pt x="17" y="238"/>
                  </a:lnTo>
                  <a:lnTo>
                    <a:pt x="16" y="231"/>
                  </a:lnTo>
                  <a:lnTo>
                    <a:pt x="14" y="227"/>
                  </a:lnTo>
                  <a:lnTo>
                    <a:pt x="17" y="221"/>
                  </a:lnTo>
                  <a:lnTo>
                    <a:pt x="17" y="219"/>
                  </a:lnTo>
                  <a:lnTo>
                    <a:pt x="17" y="217"/>
                  </a:lnTo>
                  <a:lnTo>
                    <a:pt x="19" y="213"/>
                  </a:lnTo>
                  <a:lnTo>
                    <a:pt x="21" y="210"/>
                  </a:lnTo>
                  <a:lnTo>
                    <a:pt x="25" y="204"/>
                  </a:lnTo>
                  <a:lnTo>
                    <a:pt x="27" y="202"/>
                  </a:lnTo>
                  <a:lnTo>
                    <a:pt x="29" y="200"/>
                  </a:lnTo>
                  <a:lnTo>
                    <a:pt x="35" y="198"/>
                  </a:lnTo>
                  <a:lnTo>
                    <a:pt x="39" y="200"/>
                  </a:lnTo>
                  <a:lnTo>
                    <a:pt x="44" y="202"/>
                  </a:lnTo>
                  <a:lnTo>
                    <a:pt x="46" y="202"/>
                  </a:lnTo>
                  <a:lnTo>
                    <a:pt x="48" y="196"/>
                  </a:lnTo>
                  <a:lnTo>
                    <a:pt x="48" y="194"/>
                  </a:lnTo>
                  <a:lnTo>
                    <a:pt x="48" y="187"/>
                  </a:lnTo>
                  <a:lnTo>
                    <a:pt x="48" y="185"/>
                  </a:lnTo>
                  <a:lnTo>
                    <a:pt x="46" y="185"/>
                  </a:lnTo>
                  <a:lnTo>
                    <a:pt x="44" y="185"/>
                  </a:lnTo>
                  <a:lnTo>
                    <a:pt x="41" y="181"/>
                  </a:lnTo>
                  <a:lnTo>
                    <a:pt x="44" y="173"/>
                  </a:lnTo>
                  <a:lnTo>
                    <a:pt x="48" y="165"/>
                  </a:lnTo>
                  <a:lnTo>
                    <a:pt x="50" y="162"/>
                  </a:lnTo>
                  <a:lnTo>
                    <a:pt x="52" y="160"/>
                  </a:lnTo>
                  <a:lnTo>
                    <a:pt x="52" y="156"/>
                  </a:lnTo>
                  <a:lnTo>
                    <a:pt x="54" y="154"/>
                  </a:lnTo>
                  <a:lnTo>
                    <a:pt x="54" y="152"/>
                  </a:lnTo>
                  <a:lnTo>
                    <a:pt x="54" y="148"/>
                  </a:lnTo>
                  <a:lnTo>
                    <a:pt x="56" y="139"/>
                  </a:lnTo>
                  <a:lnTo>
                    <a:pt x="56" y="137"/>
                  </a:lnTo>
                  <a:lnTo>
                    <a:pt x="56" y="135"/>
                  </a:lnTo>
                  <a:lnTo>
                    <a:pt x="56" y="133"/>
                  </a:lnTo>
                  <a:lnTo>
                    <a:pt x="54" y="121"/>
                  </a:lnTo>
                  <a:lnTo>
                    <a:pt x="58" y="121"/>
                  </a:lnTo>
                  <a:lnTo>
                    <a:pt x="64" y="121"/>
                  </a:lnTo>
                  <a:lnTo>
                    <a:pt x="69" y="116"/>
                  </a:lnTo>
                  <a:lnTo>
                    <a:pt x="69" y="114"/>
                  </a:lnTo>
                  <a:lnTo>
                    <a:pt x="69" y="112"/>
                  </a:lnTo>
                  <a:lnTo>
                    <a:pt x="69" y="108"/>
                  </a:lnTo>
                  <a:lnTo>
                    <a:pt x="73" y="102"/>
                  </a:lnTo>
                  <a:lnTo>
                    <a:pt x="79" y="91"/>
                  </a:lnTo>
                  <a:lnTo>
                    <a:pt x="79" y="89"/>
                  </a:lnTo>
                  <a:lnTo>
                    <a:pt x="83" y="87"/>
                  </a:lnTo>
                  <a:lnTo>
                    <a:pt x="85" y="85"/>
                  </a:lnTo>
                  <a:lnTo>
                    <a:pt x="85" y="79"/>
                  </a:lnTo>
                  <a:lnTo>
                    <a:pt x="81" y="69"/>
                  </a:lnTo>
                  <a:lnTo>
                    <a:pt x="81" y="66"/>
                  </a:lnTo>
                  <a:lnTo>
                    <a:pt x="83" y="66"/>
                  </a:lnTo>
                  <a:lnTo>
                    <a:pt x="85" y="64"/>
                  </a:lnTo>
                  <a:lnTo>
                    <a:pt x="87" y="60"/>
                  </a:lnTo>
                  <a:lnTo>
                    <a:pt x="90" y="50"/>
                  </a:lnTo>
                  <a:lnTo>
                    <a:pt x="90" y="48"/>
                  </a:lnTo>
                  <a:lnTo>
                    <a:pt x="98" y="43"/>
                  </a:lnTo>
                  <a:lnTo>
                    <a:pt x="98" y="41"/>
                  </a:lnTo>
                  <a:lnTo>
                    <a:pt x="104" y="43"/>
                  </a:lnTo>
                  <a:lnTo>
                    <a:pt x="108" y="46"/>
                  </a:lnTo>
                  <a:lnTo>
                    <a:pt x="110" y="45"/>
                  </a:lnTo>
                  <a:lnTo>
                    <a:pt x="112" y="39"/>
                  </a:lnTo>
                  <a:lnTo>
                    <a:pt x="113" y="37"/>
                  </a:lnTo>
                  <a:lnTo>
                    <a:pt x="112" y="27"/>
                  </a:lnTo>
                  <a:lnTo>
                    <a:pt x="112" y="23"/>
                  </a:lnTo>
                  <a:lnTo>
                    <a:pt x="112" y="21"/>
                  </a:lnTo>
                  <a:lnTo>
                    <a:pt x="113" y="21"/>
                  </a:lnTo>
                  <a:lnTo>
                    <a:pt x="117" y="20"/>
                  </a:lnTo>
                  <a:lnTo>
                    <a:pt x="117" y="21"/>
                  </a:lnTo>
                  <a:lnTo>
                    <a:pt x="119" y="23"/>
                  </a:lnTo>
                  <a:lnTo>
                    <a:pt x="121" y="23"/>
                  </a:lnTo>
                  <a:lnTo>
                    <a:pt x="127" y="23"/>
                  </a:lnTo>
                  <a:lnTo>
                    <a:pt x="133" y="27"/>
                  </a:lnTo>
                  <a:lnTo>
                    <a:pt x="140" y="29"/>
                  </a:lnTo>
                  <a:lnTo>
                    <a:pt x="142" y="29"/>
                  </a:lnTo>
                  <a:lnTo>
                    <a:pt x="146" y="25"/>
                  </a:lnTo>
                  <a:lnTo>
                    <a:pt x="140" y="21"/>
                  </a:lnTo>
                  <a:lnTo>
                    <a:pt x="144" y="20"/>
                  </a:lnTo>
                  <a:lnTo>
                    <a:pt x="146" y="16"/>
                  </a:lnTo>
                  <a:lnTo>
                    <a:pt x="146" y="12"/>
                  </a:lnTo>
                  <a:lnTo>
                    <a:pt x="148" y="12"/>
                  </a:lnTo>
                  <a:lnTo>
                    <a:pt x="148" y="10"/>
                  </a:lnTo>
                  <a:lnTo>
                    <a:pt x="146" y="6"/>
                  </a:lnTo>
                  <a:lnTo>
                    <a:pt x="142" y="0"/>
                  </a:lnTo>
                  <a:lnTo>
                    <a:pt x="148" y="0"/>
                  </a:lnTo>
                  <a:lnTo>
                    <a:pt x="152" y="0"/>
                  </a:lnTo>
                  <a:lnTo>
                    <a:pt x="154" y="0"/>
                  </a:lnTo>
                  <a:lnTo>
                    <a:pt x="156" y="2"/>
                  </a:lnTo>
                  <a:lnTo>
                    <a:pt x="156" y="4"/>
                  </a:lnTo>
                  <a:lnTo>
                    <a:pt x="156" y="6"/>
                  </a:lnTo>
                  <a:lnTo>
                    <a:pt x="158" y="8"/>
                  </a:lnTo>
                  <a:lnTo>
                    <a:pt x="160" y="8"/>
                  </a:lnTo>
                  <a:lnTo>
                    <a:pt x="161" y="10"/>
                  </a:lnTo>
                  <a:lnTo>
                    <a:pt x="161" y="12"/>
                  </a:lnTo>
                  <a:lnTo>
                    <a:pt x="163" y="12"/>
                  </a:lnTo>
                  <a:lnTo>
                    <a:pt x="163" y="14"/>
                  </a:lnTo>
                  <a:lnTo>
                    <a:pt x="165" y="16"/>
                  </a:lnTo>
                  <a:lnTo>
                    <a:pt x="167" y="16"/>
                  </a:lnTo>
                  <a:lnTo>
                    <a:pt x="167" y="18"/>
                  </a:lnTo>
                  <a:lnTo>
                    <a:pt x="169" y="18"/>
                  </a:lnTo>
                  <a:lnTo>
                    <a:pt x="169" y="20"/>
                  </a:lnTo>
                  <a:lnTo>
                    <a:pt x="173" y="21"/>
                  </a:lnTo>
                  <a:lnTo>
                    <a:pt x="173" y="23"/>
                  </a:lnTo>
                  <a:lnTo>
                    <a:pt x="175" y="25"/>
                  </a:lnTo>
                  <a:lnTo>
                    <a:pt x="179" y="25"/>
                  </a:lnTo>
                  <a:lnTo>
                    <a:pt x="181" y="25"/>
                  </a:lnTo>
                  <a:lnTo>
                    <a:pt x="183" y="27"/>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2" name="Freeform 222"/>
            <p:cNvSpPr>
              <a:spLocks/>
            </p:cNvSpPr>
            <p:nvPr/>
          </p:nvSpPr>
          <p:spPr bwMode="auto">
            <a:xfrm>
              <a:off x="5807075" y="5505450"/>
              <a:ext cx="33338" cy="46038"/>
            </a:xfrm>
            <a:custGeom>
              <a:avLst/>
              <a:gdLst>
                <a:gd name="T0" fmla="*/ 19 w 21"/>
                <a:gd name="T1" fmla="*/ 4 h 29"/>
                <a:gd name="T2" fmla="*/ 21 w 21"/>
                <a:gd name="T3" fmla="*/ 4 h 29"/>
                <a:gd name="T4" fmla="*/ 21 w 21"/>
                <a:gd name="T5" fmla="*/ 6 h 29"/>
                <a:gd name="T6" fmla="*/ 21 w 21"/>
                <a:gd name="T7" fmla="*/ 8 h 29"/>
                <a:gd name="T8" fmla="*/ 19 w 21"/>
                <a:gd name="T9" fmla="*/ 10 h 29"/>
                <a:gd name="T10" fmla="*/ 19 w 21"/>
                <a:gd name="T11" fmla="*/ 12 h 29"/>
                <a:gd name="T12" fmla="*/ 21 w 21"/>
                <a:gd name="T13" fmla="*/ 14 h 29"/>
                <a:gd name="T14" fmla="*/ 21 w 21"/>
                <a:gd name="T15" fmla="*/ 19 h 29"/>
                <a:gd name="T16" fmla="*/ 21 w 21"/>
                <a:gd name="T17" fmla="*/ 19 h 29"/>
                <a:gd name="T18" fmla="*/ 19 w 21"/>
                <a:gd name="T19" fmla="*/ 19 h 29"/>
                <a:gd name="T20" fmla="*/ 19 w 21"/>
                <a:gd name="T21" fmla="*/ 21 h 29"/>
                <a:gd name="T22" fmla="*/ 19 w 21"/>
                <a:gd name="T23" fmla="*/ 25 h 29"/>
                <a:gd name="T24" fmla="*/ 19 w 21"/>
                <a:gd name="T25" fmla="*/ 25 h 29"/>
                <a:gd name="T26" fmla="*/ 19 w 21"/>
                <a:gd name="T27" fmla="*/ 27 h 29"/>
                <a:gd name="T28" fmla="*/ 19 w 21"/>
                <a:gd name="T29" fmla="*/ 27 h 29"/>
                <a:gd name="T30" fmla="*/ 19 w 21"/>
                <a:gd name="T31" fmla="*/ 29 h 29"/>
                <a:gd name="T32" fmla="*/ 16 w 21"/>
                <a:gd name="T33" fmla="*/ 27 h 29"/>
                <a:gd name="T34" fmla="*/ 12 w 21"/>
                <a:gd name="T35" fmla="*/ 27 h 29"/>
                <a:gd name="T36" fmla="*/ 10 w 21"/>
                <a:gd name="T37" fmla="*/ 27 h 29"/>
                <a:gd name="T38" fmla="*/ 8 w 21"/>
                <a:gd name="T39" fmla="*/ 27 h 29"/>
                <a:gd name="T40" fmla="*/ 6 w 21"/>
                <a:gd name="T41" fmla="*/ 25 h 29"/>
                <a:gd name="T42" fmla="*/ 4 w 21"/>
                <a:gd name="T43" fmla="*/ 25 h 29"/>
                <a:gd name="T44" fmla="*/ 2 w 21"/>
                <a:gd name="T45" fmla="*/ 23 h 29"/>
                <a:gd name="T46" fmla="*/ 2 w 21"/>
                <a:gd name="T47" fmla="*/ 21 h 29"/>
                <a:gd name="T48" fmla="*/ 2 w 21"/>
                <a:gd name="T49" fmla="*/ 21 h 29"/>
                <a:gd name="T50" fmla="*/ 2 w 21"/>
                <a:gd name="T51" fmla="*/ 19 h 29"/>
                <a:gd name="T52" fmla="*/ 2 w 21"/>
                <a:gd name="T53" fmla="*/ 19 h 29"/>
                <a:gd name="T54" fmla="*/ 2 w 21"/>
                <a:gd name="T55" fmla="*/ 19 h 29"/>
                <a:gd name="T56" fmla="*/ 0 w 21"/>
                <a:gd name="T57" fmla="*/ 19 h 29"/>
                <a:gd name="T58" fmla="*/ 0 w 21"/>
                <a:gd name="T59" fmla="*/ 19 h 29"/>
                <a:gd name="T60" fmla="*/ 0 w 21"/>
                <a:gd name="T61" fmla="*/ 18 h 29"/>
                <a:gd name="T62" fmla="*/ 0 w 21"/>
                <a:gd name="T63" fmla="*/ 14 h 29"/>
                <a:gd name="T64" fmla="*/ 2 w 21"/>
                <a:gd name="T65" fmla="*/ 10 h 29"/>
                <a:gd name="T66" fmla="*/ 4 w 21"/>
                <a:gd name="T67" fmla="*/ 8 h 29"/>
                <a:gd name="T68" fmla="*/ 6 w 21"/>
                <a:gd name="T69" fmla="*/ 4 h 29"/>
                <a:gd name="T70" fmla="*/ 6 w 21"/>
                <a:gd name="T71" fmla="*/ 2 h 29"/>
                <a:gd name="T72" fmla="*/ 8 w 21"/>
                <a:gd name="T73" fmla="*/ 0 h 29"/>
                <a:gd name="T74" fmla="*/ 10 w 21"/>
                <a:gd name="T75" fmla="*/ 0 h 29"/>
                <a:gd name="T76" fmla="*/ 10 w 21"/>
                <a:gd name="T77" fmla="*/ 0 h 29"/>
                <a:gd name="T78" fmla="*/ 14 w 21"/>
                <a:gd name="T79" fmla="*/ 2 h 29"/>
                <a:gd name="T80" fmla="*/ 16 w 21"/>
                <a:gd name="T81" fmla="*/ 4 h 29"/>
                <a:gd name="T82" fmla="*/ 17 w 21"/>
                <a:gd name="T83" fmla="*/ 4 h 29"/>
                <a:gd name="T84" fmla="*/ 19 w 21"/>
                <a:gd name="T85" fmla="*/ 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29">
                  <a:moveTo>
                    <a:pt x="19" y="4"/>
                  </a:moveTo>
                  <a:lnTo>
                    <a:pt x="19" y="4"/>
                  </a:lnTo>
                  <a:lnTo>
                    <a:pt x="19" y="4"/>
                  </a:lnTo>
                  <a:lnTo>
                    <a:pt x="21" y="4"/>
                  </a:lnTo>
                  <a:lnTo>
                    <a:pt x="21" y="6"/>
                  </a:lnTo>
                  <a:lnTo>
                    <a:pt x="21" y="6"/>
                  </a:lnTo>
                  <a:lnTo>
                    <a:pt x="21" y="6"/>
                  </a:lnTo>
                  <a:lnTo>
                    <a:pt x="21" y="8"/>
                  </a:lnTo>
                  <a:lnTo>
                    <a:pt x="21" y="8"/>
                  </a:lnTo>
                  <a:lnTo>
                    <a:pt x="19" y="10"/>
                  </a:lnTo>
                  <a:lnTo>
                    <a:pt x="19" y="10"/>
                  </a:lnTo>
                  <a:lnTo>
                    <a:pt x="19" y="12"/>
                  </a:lnTo>
                  <a:lnTo>
                    <a:pt x="21" y="12"/>
                  </a:lnTo>
                  <a:lnTo>
                    <a:pt x="21" y="14"/>
                  </a:lnTo>
                  <a:lnTo>
                    <a:pt x="21" y="16"/>
                  </a:lnTo>
                  <a:lnTo>
                    <a:pt x="21" y="19"/>
                  </a:lnTo>
                  <a:lnTo>
                    <a:pt x="21" y="19"/>
                  </a:lnTo>
                  <a:lnTo>
                    <a:pt x="21" y="19"/>
                  </a:lnTo>
                  <a:lnTo>
                    <a:pt x="21" y="19"/>
                  </a:lnTo>
                  <a:lnTo>
                    <a:pt x="19" y="19"/>
                  </a:lnTo>
                  <a:lnTo>
                    <a:pt x="19" y="19"/>
                  </a:lnTo>
                  <a:lnTo>
                    <a:pt x="19" y="21"/>
                  </a:lnTo>
                  <a:lnTo>
                    <a:pt x="19" y="23"/>
                  </a:lnTo>
                  <a:lnTo>
                    <a:pt x="19" y="25"/>
                  </a:lnTo>
                  <a:lnTo>
                    <a:pt x="19" y="25"/>
                  </a:lnTo>
                  <a:lnTo>
                    <a:pt x="19" y="25"/>
                  </a:lnTo>
                  <a:lnTo>
                    <a:pt x="19" y="27"/>
                  </a:lnTo>
                  <a:lnTo>
                    <a:pt x="19" y="27"/>
                  </a:lnTo>
                  <a:lnTo>
                    <a:pt x="19" y="27"/>
                  </a:lnTo>
                  <a:lnTo>
                    <a:pt x="19" y="27"/>
                  </a:lnTo>
                  <a:lnTo>
                    <a:pt x="19" y="27"/>
                  </a:lnTo>
                  <a:lnTo>
                    <a:pt x="19" y="29"/>
                  </a:lnTo>
                  <a:lnTo>
                    <a:pt x="17" y="29"/>
                  </a:lnTo>
                  <a:lnTo>
                    <a:pt x="16" y="27"/>
                  </a:lnTo>
                  <a:lnTo>
                    <a:pt x="14" y="27"/>
                  </a:lnTo>
                  <a:lnTo>
                    <a:pt x="12" y="27"/>
                  </a:lnTo>
                  <a:lnTo>
                    <a:pt x="12" y="27"/>
                  </a:lnTo>
                  <a:lnTo>
                    <a:pt x="10" y="27"/>
                  </a:lnTo>
                  <a:lnTo>
                    <a:pt x="8" y="27"/>
                  </a:lnTo>
                  <a:lnTo>
                    <a:pt x="8" y="27"/>
                  </a:lnTo>
                  <a:lnTo>
                    <a:pt x="6" y="25"/>
                  </a:lnTo>
                  <a:lnTo>
                    <a:pt x="6" y="25"/>
                  </a:lnTo>
                  <a:lnTo>
                    <a:pt x="6" y="25"/>
                  </a:lnTo>
                  <a:lnTo>
                    <a:pt x="4" y="25"/>
                  </a:lnTo>
                  <a:lnTo>
                    <a:pt x="4" y="23"/>
                  </a:lnTo>
                  <a:lnTo>
                    <a:pt x="2" y="23"/>
                  </a:lnTo>
                  <a:lnTo>
                    <a:pt x="2" y="21"/>
                  </a:lnTo>
                  <a:lnTo>
                    <a:pt x="2" y="21"/>
                  </a:lnTo>
                  <a:lnTo>
                    <a:pt x="2" y="21"/>
                  </a:lnTo>
                  <a:lnTo>
                    <a:pt x="2" y="21"/>
                  </a:lnTo>
                  <a:lnTo>
                    <a:pt x="2" y="19"/>
                  </a:lnTo>
                  <a:lnTo>
                    <a:pt x="2" y="19"/>
                  </a:lnTo>
                  <a:lnTo>
                    <a:pt x="2" y="19"/>
                  </a:lnTo>
                  <a:lnTo>
                    <a:pt x="2" y="19"/>
                  </a:lnTo>
                  <a:lnTo>
                    <a:pt x="2" y="18"/>
                  </a:lnTo>
                  <a:lnTo>
                    <a:pt x="2" y="19"/>
                  </a:lnTo>
                  <a:lnTo>
                    <a:pt x="2" y="19"/>
                  </a:lnTo>
                  <a:lnTo>
                    <a:pt x="0" y="19"/>
                  </a:lnTo>
                  <a:lnTo>
                    <a:pt x="0" y="19"/>
                  </a:lnTo>
                  <a:lnTo>
                    <a:pt x="0" y="19"/>
                  </a:lnTo>
                  <a:lnTo>
                    <a:pt x="0" y="19"/>
                  </a:lnTo>
                  <a:lnTo>
                    <a:pt x="0" y="18"/>
                  </a:lnTo>
                  <a:lnTo>
                    <a:pt x="0" y="16"/>
                  </a:lnTo>
                  <a:lnTo>
                    <a:pt x="0" y="14"/>
                  </a:lnTo>
                  <a:lnTo>
                    <a:pt x="0" y="12"/>
                  </a:lnTo>
                  <a:lnTo>
                    <a:pt x="2" y="10"/>
                  </a:lnTo>
                  <a:lnTo>
                    <a:pt x="2" y="10"/>
                  </a:lnTo>
                  <a:lnTo>
                    <a:pt x="4" y="8"/>
                  </a:lnTo>
                  <a:lnTo>
                    <a:pt x="4" y="6"/>
                  </a:lnTo>
                  <a:lnTo>
                    <a:pt x="6" y="4"/>
                  </a:lnTo>
                  <a:lnTo>
                    <a:pt x="6" y="4"/>
                  </a:lnTo>
                  <a:lnTo>
                    <a:pt x="6" y="2"/>
                  </a:lnTo>
                  <a:lnTo>
                    <a:pt x="6" y="2"/>
                  </a:lnTo>
                  <a:lnTo>
                    <a:pt x="8" y="0"/>
                  </a:lnTo>
                  <a:lnTo>
                    <a:pt x="10" y="0"/>
                  </a:lnTo>
                  <a:lnTo>
                    <a:pt x="10" y="0"/>
                  </a:lnTo>
                  <a:lnTo>
                    <a:pt x="10" y="0"/>
                  </a:lnTo>
                  <a:lnTo>
                    <a:pt x="10" y="0"/>
                  </a:lnTo>
                  <a:lnTo>
                    <a:pt x="12" y="2"/>
                  </a:lnTo>
                  <a:lnTo>
                    <a:pt x="14" y="2"/>
                  </a:lnTo>
                  <a:lnTo>
                    <a:pt x="16" y="4"/>
                  </a:lnTo>
                  <a:lnTo>
                    <a:pt x="16" y="4"/>
                  </a:lnTo>
                  <a:lnTo>
                    <a:pt x="17" y="4"/>
                  </a:lnTo>
                  <a:lnTo>
                    <a:pt x="17" y="4"/>
                  </a:lnTo>
                  <a:lnTo>
                    <a:pt x="17" y="4"/>
                  </a:lnTo>
                  <a:lnTo>
                    <a:pt x="19"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3" name="Freeform 223"/>
            <p:cNvSpPr>
              <a:spLocks/>
            </p:cNvSpPr>
            <p:nvPr/>
          </p:nvSpPr>
          <p:spPr bwMode="auto">
            <a:xfrm>
              <a:off x="3435350" y="4368800"/>
              <a:ext cx="3175" cy="0"/>
            </a:xfrm>
            <a:custGeom>
              <a:avLst/>
              <a:gdLst>
                <a:gd name="T0" fmla="*/ 2 w 2"/>
                <a:gd name="T1" fmla="*/ 0 w 2"/>
                <a:gd name="T2" fmla="*/ 0 w 2"/>
                <a:gd name="T3" fmla="*/ 0 w 2"/>
                <a:gd name="T4" fmla="*/ 0 w 2"/>
                <a:gd name="T5" fmla="*/ 0 w 2"/>
                <a:gd name="T6" fmla="*/ 0 w 2"/>
                <a:gd name="T7" fmla="*/ 0 w 2"/>
                <a:gd name="T8"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2" y="0"/>
                  </a:moveTo>
                  <a:lnTo>
                    <a:pt x="0" y="0"/>
                  </a:lnTo>
                  <a:lnTo>
                    <a:pt x="0" y="0"/>
                  </a:lnTo>
                  <a:lnTo>
                    <a:pt x="0" y="0"/>
                  </a:lnTo>
                  <a:lnTo>
                    <a:pt x="0" y="0"/>
                  </a:lnTo>
                  <a:lnTo>
                    <a:pt x="0" y="0"/>
                  </a:lnTo>
                  <a:lnTo>
                    <a:pt x="0" y="0"/>
                  </a:lnTo>
                  <a:lnTo>
                    <a:pt x="0"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4" name="Freeform 224"/>
            <p:cNvSpPr>
              <a:spLocks noEditPoints="1"/>
            </p:cNvSpPr>
            <p:nvPr/>
          </p:nvSpPr>
          <p:spPr bwMode="auto">
            <a:xfrm>
              <a:off x="6197600" y="4927600"/>
              <a:ext cx="252413" cy="152400"/>
            </a:xfrm>
            <a:custGeom>
              <a:avLst/>
              <a:gdLst>
                <a:gd name="T0" fmla="*/ 4 w 159"/>
                <a:gd name="T1" fmla="*/ 96 h 96"/>
                <a:gd name="T2" fmla="*/ 21 w 159"/>
                <a:gd name="T3" fmla="*/ 96 h 96"/>
                <a:gd name="T4" fmla="*/ 4 w 159"/>
                <a:gd name="T5" fmla="*/ 92 h 96"/>
                <a:gd name="T6" fmla="*/ 0 w 159"/>
                <a:gd name="T7" fmla="*/ 92 h 96"/>
                <a:gd name="T8" fmla="*/ 4 w 159"/>
                <a:gd name="T9" fmla="*/ 90 h 96"/>
                <a:gd name="T10" fmla="*/ 4 w 159"/>
                <a:gd name="T11" fmla="*/ 90 h 96"/>
                <a:gd name="T12" fmla="*/ 4 w 159"/>
                <a:gd name="T13" fmla="*/ 90 h 96"/>
                <a:gd name="T14" fmla="*/ 2 w 159"/>
                <a:gd name="T15" fmla="*/ 90 h 96"/>
                <a:gd name="T16" fmla="*/ 0 w 159"/>
                <a:gd name="T17" fmla="*/ 90 h 96"/>
                <a:gd name="T18" fmla="*/ 2 w 159"/>
                <a:gd name="T19" fmla="*/ 90 h 96"/>
                <a:gd name="T20" fmla="*/ 159 w 159"/>
                <a:gd name="T21" fmla="*/ 53 h 96"/>
                <a:gd name="T22" fmla="*/ 104 w 159"/>
                <a:gd name="T23" fmla="*/ 51 h 96"/>
                <a:gd name="T24" fmla="*/ 146 w 159"/>
                <a:gd name="T25" fmla="*/ 34 h 96"/>
                <a:gd name="T26" fmla="*/ 113 w 159"/>
                <a:gd name="T27" fmla="*/ 26 h 96"/>
                <a:gd name="T28" fmla="*/ 146 w 159"/>
                <a:gd name="T29" fmla="*/ 15 h 96"/>
                <a:gd name="T30" fmla="*/ 146 w 159"/>
                <a:gd name="T31" fmla="*/ 15 h 96"/>
                <a:gd name="T32" fmla="*/ 146 w 159"/>
                <a:gd name="T33" fmla="*/ 15 h 96"/>
                <a:gd name="T34" fmla="*/ 146 w 159"/>
                <a:gd name="T35" fmla="*/ 15 h 96"/>
                <a:gd name="T36" fmla="*/ 148 w 159"/>
                <a:gd name="T37" fmla="*/ 13 h 96"/>
                <a:gd name="T38" fmla="*/ 148 w 159"/>
                <a:gd name="T39" fmla="*/ 13 h 96"/>
                <a:gd name="T40" fmla="*/ 148 w 159"/>
                <a:gd name="T41" fmla="*/ 13 h 96"/>
                <a:gd name="T42" fmla="*/ 148 w 159"/>
                <a:gd name="T43" fmla="*/ 13 h 96"/>
                <a:gd name="T44" fmla="*/ 148 w 159"/>
                <a:gd name="T45" fmla="*/ 13 h 96"/>
                <a:gd name="T46" fmla="*/ 148 w 159"/>
                <a:gd name="T47" fmla="*/ 13 h 96"/>
                <a:gd name="T48" fmla="*/ 154 w 159"/>
                <a:gd name="T49" fmla="*/ 13 h 96"/>
                <a:gd name="T50" fmla="*/ 154 w 159"/>
                <a:gd name="T51" fmla="*/ 13 h 96"/>
                <a:gd name="T52" fmla="*/ 148 w 159"/>
                <a:gd name="T53" fmla="*/ 15 h 96"/>
                <a:gd name="T54" fmla="*/ 148 w 159"/>
                <a:gd name="T55" fmla="*/ 15 h 96"/>
                <a:gd name="T56" fmla="*/ 148 w 159"/>
                <a:gd name="T57" fmla="*/ 17 h 96"/>
                <a:gd name="T58" fmla="*/ 148 w 159"/>
                <a:gd name="T59" fmla="*/ 17 h 96"/>
                <a:gd name="T60" fmla="*/ 148 w 159"/>
                <a:gd name="T61" fmla="*/ 15 h 96"/>
                <a:gd name="T62" fmla="*/ 146 w 159"/>
                <a:gd name="T63" fmla="*/ 15 h 96"/>
                <a:gd name="T64" fmla="*/ 146 w 159"/>
                <a:gd name="T65" fmla="*/ 15 h 96"/>
                <a:gd name="T66" fmla="*/ 146 w 159"/>
                <a:gd name="T67" fmla="*/ 15 h 96"/>
                <a:gd name="T68" fmla="*/ 146 w 159"/>
                <a:gd name="T69" fmla="*/ 13 h 96"/>
                <a:gd name="T70" fmla="*/ 146 w 159"/>
                <a:gd name="T71" fmla="*/ 13 h 96"/>
                <a:gd name="T72" fmla="*/ 146 w 159"/>
                <a:gd name="T73" fmla="*/ 13 h 96"/>
                <a:gd name="T74" fmla="*/ 144 w 159"/>
                <a:gd name="T75" fmla="*/ 11 h 96"/>
                <a:gd name="T76" fmla="*/ 144 w 159"/>
                <a:gd name="T77" fmla="*/ 11 h 96"/>
                <a:gd name="T78" fmla="*/ 150 w 159"/>
                <a:gd name="T79" fmla="*/ 9 h 96"/>
                <a:gd name="T80" fmla="*/ 154 w 159"/>
                <a:gd name="T81" fmla="*/ 9 h 96"/>
                <a:gd name="T82" fmla="*/ 154 w 159"/>
                <a:gd name="T83" fmla="*/ 9 h 96"/>
                <a:gd name="T84" fmla="*/ 154 w 159"/>
                <a:gd name="T85" fmla="*/ 9 h 96"/>
                <a:gd name="T86" fmla="*/ 150 w 159"/>
                <a:gd name="T87" fmla="*/ 9 h 96"/>
                <a:gd name="T88" fmla="*/ 154 w 159"/>
                <a:gd name="T89" fmla="*/ 9 h 96"/>
                <a:gd name="T90" fmla="*/ 152 w 159"/>
                <a:gd name="T91" fmla="*/ 9 h 96"/>
                <a:gd name="T92" fmla="*/ 152 w 159"/>
                <a:gd name="T93" fmla="*/ 9 h 96"/>
                <a:gd name="T94" fmla="*/ 152 w 159"/>
                <a:gd name="T95" fmla="*/ 9 h 96"/>
                <a:gd name="T96" fmla="*/ 150 w 159"/>
                <a:gd name="T97" fmla="*/ 9 h 96"/>
                <a:gd name="T98" fmla="*/ 154 w 159"/>
                <a:gd name="T99" fmla="*/ 9 h 96"/>
                <a:gd name="T100" fmla="*/ 154 w 159"/>
                <a:gd name="T101" fmla="*/ 9 h 96"/>
                <a:gd name="T102" fmla="*/ 152 w 159"/>
                <a:gd name="T103" fmla="*/ 9 h 96"/>
                <a:gd name="T104" fmla="*/ 150 w 159"/>
                <a:gd name="T105" fmla="*/ 7 h 96"/>
                <a:gd name="T106" fmla="*/ 150 w 159"/>
                <a:gd name="T107" fmla="*/ 7 h 96"/>
                <a:gd name="T108" fmla="*/ 150 w 159"/>
                <a:gd name="T10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9" h="96">
                  <a:moveTo>
                    <a:pt x="4" y="96"/>
                  </a:moveTo>
                  <a:lnTo>
                    <a:pt x="4" y="96"/>
                  </a:lnTo>
                  <a:lnTo>
                    <a:pt x="4" y="96"/>
                  </a:lnTo>
                  <a:lnTo>
                    <a:pt x="4" y="96"/>
                  </a:lnTo>
                  <a:lnTo>
                    <a:pt x="4" y="96"/>
                  </a:lnTo>
                  <a:lnTo>
                    <a:pt x="4" y="96"/>
                  </a:lnTo>
                  <a:lnTo>
                    <a:pt x="4" y="96"/>
                  </a:lnTo>
                  <a:lnTo>
                    <a:pt x="4" y="96"/>
                  </a:lnTo>
                  <a:lnTo>
                    <a:pt x="4" y="96"/>
                  </a:lnTo>
                  <a:close/>
                  <a:moveTo>
                    <a:pt x="21" y="96"/>
                  </a:moveTo>
                  <a:lnTo>
                    <a:pt x="21" y="96"/>
                  </a:lnTo>
                  <a:lnTo>
                    <a:pt x="21" y="96"/>
                  </a:lnTo>
                  <a:lnTo>
                    <a:pt x="21" y="96"/>
                  </a:lnTo>
                  <a:lnTo>
                    <a:pt x="21" y="96"/>
                  </a:lnTo>
                  <a:close/>
                  <a:moveTo>
                    <a:pt x="4" y="90"/>
                  </a:moveTo>
                  <a:lnTo>
                    <a:pt x="4" y="90"/>
                  </a:lnTo>
                  <a:lnTo>
                    <a:pt x="4" y="90"/>
                  </a:lnTo>
                  <a:lnTo>
                    <a:pt x="4" y="92"/>
                  </a:lnTo>
                  <a:lnTo>
                    <a:pt x="2" y="90"/>
                  </a:lnTo>
                  <a:lnTo>
                    <a:pt x="2" y="92"/>
                  </a:lnTo>
                  <a:lnTo>
                    <a:pt x="0" y="92"/>
                  </a:lnTo>
                  <a:lnTo>
                    <a:pt x="0" y="90"/>
                  </a:lnTo>
                  <a:lnTo>
                    <a:pt x="0" y="90"/>
                  </a:lnTo>
                  <a:lnTo>
                    <a:pt x="0" y="92"/>
                  </a:lnTo>
                  <a:lnTo>
                    <a:pt x="2" y="90"/>
                  </a:lnTo>
                  <a:lnTo>
                    <a:pt x="2" y="90"/>
                  </a:lnTo>
                  <a:lnTo>
                    <a:pt x="2" y="90"/>
                  </a:lnTo>
                  <a:lnTo>
                    <a:pt x="2" y="90"/>
                  </a:lnTo>
                  <a:lnTo>
                    <a:pt x="4" y="90"/>
                  </a:lnTo>
                  <a:lnTo>
                    <a:pt x="4" y="90"/>
                  </a:lnTo>
                  <a:lnTo>
                    <a:pt x="4" y="90"/>
                  </a:lnTo>
                  <a:lnTo>
                    <a:pt x="4" y="90"/>
                  </a:lnTo>
                  <a:lnTo>
                    <a:pt x="4" y="90"/>
                  </a:lnTo>
                  <a:lnTo>
                    <a:pt x="4" y="90"/>
                  </a:lnTo>
                  <a:lnTo>
                    <a:pt x="4" y="90"/>
                  </a:lnTo>
                  <a:lnTo>
                    <a:pt x="4" y="90"/>
                  </a:lnTo>
                  <a:lnTo>
                    <a:pt x="4" y="90"/>
                  </a:lnTo>
                  <a:lnTo>
                    <a:pt x="4" y="90"/>
                  </a:lnTo>
                  <a:lnTo>
                    <a:pt x="4" y="90"/>
                  </a:lnTo>
                  <a:lnTo>
                    <a:pt x="4" y="90"/>
                  </a:lnTo>
                  <a:lnTo>
                    <a:pt x="4" y="90"/>
                  </a:lnTo>
                  <a:lnTo>
                    <a:pt x="4" y="90"/>
                  </a:lnTo>
                  <a:lnTo>
                    <a:pt x="4" y="90"/>
                  </a:lnTo>
                  <a:close/>
                  <a:moveTo>
                    <a:pt x="4" y="90"/>
                  </a:moveTo>
                  <a:lnTo>
                    <a:pt x="2" y="90"/>
                  </a:lnTo>
                  <a:lnTo>
                    <a:pt x="2" y="90"/>
                  </a:lnTo>
                  <a:lnTo>
                    <a:pt x="2" y="90"/>
                  </a:lnTo>
                  <a:lnTo>
                    <a:pt x="2" y="90"/>
                  </a:lnTo>
                  <a:lnTo>
                    <a:pt x="2" y="90"/>
                  </a:lnTo>
                  <a:lnTo>
                    <a:pt x="2" y="90"/>
                  </a:lnTo>
                  <a:lnTo>
                    <a:pt x="0" y="90"/>
                  </a:lnTo>
                  <a:lnTo>
                    <a:pt x="0" y="90"/>
                  </a:lnTo>
                  <a:lnTo>
                    <a:pt x="0" y="90"/>
                  </a:lnTo>
                  <a:lnTo>
                    <a:pt x="0" y="90"/>
                  </a:lnTo>
                  <a:lnTo>
                    <a:pt x="0" y="90"/>
                  </a:lnTo>
                  <a:lnTo>
                    <a:pt x="0" y="90"/>
                  </a:lnTo>
                  <a:lnTo>
                    <a:pt x="0" y="90"/>
                  </a:lnTo>
                  <a:lnTo>
                    <a:pt x="0" y="90"/>
                  </a:lnTo>
                  <a:lnTo>
                    <a:pt x="2" y="90"/>
                  </a:lnTo>
                  <a:lnTo>
                    <a:pt x="2" y="90"/>
                  </a:lnTo>
                  <a:lnTo>
                    <a:pt x="2" y="90"/>
                  </a:lnTo>
                  <a:lnTo>
                    <a:pt x="4" y="90"/>
                  </a:lnTo>
                  <a:close/>
                  <a:moveTo>
                    <a:pt x="159" y="53"/>
                  </a:moveTo>
                  <a:lnTo>
                    <a:pt x="159" y="55"/>
                  </a:lnTo>
                  <a:lnTo>
                    <a:pt x="159" y="53"/>
                  </a:lnTo>
                  <a:lnTo>
                    <a:pt x="159" y="53"/>
                  </a:lnTo>
                  <a:lnTo>
                    <a:pt x="159" y="53"/>
                  </a:lnTo>
                  <a:lnTo>
                    <a:pt x="159" y="53"/>
                  </a:lnTo>
                  <a:lnTo>
                    <a:pt x="159" y="53"/>
                  </a:lnTo>
                  <a:close/>
                  <a:moveTo>
                    <a:pt x="104" y="51"/>
                  </a:moveTo>
                  <a:lnTo>
                    <a:pt x="104" y="51"/>
                  </a:lnTo>
                  <a:lnTo>
                    <a:pt x="104" y="51"/>
                  </a:lnTo>
                  <a:lnTo>
                    <a:pt x="104" y="51"/>
                  </a:lnTo>
                  <a:lnTo>
                    <a:pt x="104" y="51"/>
                  </a:lnTo>
                  <a:lnTo>
                    <a:pt x="104" y="51"/>
                  </a:lnTo>
                  <a:close/>
                  <a:moveTo>
                    <a:pt x="146" y="34"/>
                  </a:moveTo>
                  <a:lnTo>
                    <a:pt x="146" y="34"/>
                  </a:lnTo>
                  <a:lnTo>
                    <a:pt x="146" y="34"/>
                  </a:lnTo>
                  <a:lnTo>
                    <a:pt x="146" y="34"/>
                  </a:lnTo>
                  <a:lnTo>
                    <a:pt x="146" y="34"/>
                  </a:lnTo>
                  <a:close/>
                  <a:moveTo>
                    <a:pt x="113" y="26"/>
                  </a:moveTo>
                  <a:lnTo>
                    <a:pt x="113" y="26"/>
                  </a:lnTo>
                  <a:lnTo>
                    <a:pt x="113" y="26"/>
                  </a:lnTo>
                  <a:lnTo>
                    <a:pt x="113" y="26"/>
                  </a:lnTo>
                  <a:lnTo>
                    <a:pt x="113" y="26"/>
                  </a:lnTo>
                  <a:lnTo>
                    <a:pt x="113" y="26"/>
                  </a:lnTo>
                  <a:lnTo>
                    <a:pt x="113" y="26"/>
                  </a:lnTo>
                  <a:close/>
                  <a:moveTo>
                    <a:pt x="146" y="15"/>
                  </a:moveTo>
                  <a:lnTo>
                    <a:pt x="146" y="15"/>
                  </a:lnTo>
                  <a:lnTo>
                    <a:pt x="146" y="15"/>
                  </a:lnTo>
                  <a:lnTo>
                    <a:pt x="146" y="15"/>
                  </a:lnTo>
                  <a:lnTo>
                    <a:pt x="146" y="15"/>
                  </a:lnTo>
                  <a:lnTo>
                    <a:pt x="146" y="15"/>
                  </a:lnTo>
                  <a:lnTo>
                    <a:pt x="146" y="15"/>
                  </a:lnTo>
                  <a:lnTo>
                    <a:pt x="146" y="15"/>
                  </a:lnTo>
                  <a:lnTo>
                    <a:pt x="146" y="15"/>
                  </a:lnTo>
                  <a:lnTo>
                    <a:pt x="146" y="15"/>
                  </a:lnTo>
                  <a:lnTo>
                    <a:pt x="146" y="15"/>
                  </a:lnTo>
                  <a:lnTo>
                    <a:pt x="146" y="15"/>
                  </a:lnTo>
                  <a:lnTo>
                    <a:pt x="146" y="15"/>
                  </a:lnTo>
                  <a:close/>
                  <a:moveTo>
                    <a:pt x="146" y="15"/>
                  </a:moveTo>
                  <a:lnTo>
                    <a:pt x="146" y="15"/>
                  </a:lnTo>
                  <a:lnTo>
                    <a:pt x="146" y="15"/>
                  </a:lnTo>
                  <a:lnTo>
                    <a:pt x="146" y="15"/>
                  </a:lnTo>
                  <a:lnTo>
                    <a:pt x="146" y="15"/>
                  </a:lnTo>
                  <a:lnTo>
                    <a:pt x="146" y="15"/>
                  </a:lnTo>
                  <a:lnTo>
                    <a:pt x="146" y="15"/>
                  </a:lnTo>
                  <a:lnTo>
                    <a:pt x="146" y="15"/>
                  </a:lnTo>
                  <a:lnTo>
                    <a:pt x="146" y="15"/>
                  </a:lnTo>
                  <a:lnTo>
                    <a:pt x="146" y="15"/>
                  </a:lnTo>
                  <a:close/>
                  <a:moveTo>
                    <a:pt x="148" y="13"/>
                  </a:moveTo>
                  <a:lnTo>
                    <a:pt x="148" y="13"/>
                  </a:lnTo>
                  <a:lnTo>
                    <a:pt x="148" y="13"/>
                  </a:lnTo>
                  <a:lnTo>
                    <a:pt x="148" y="13"/>
                  </a:lnTo>
                  <a:lnTo>
                    <a:pt x="148" y="15"/>
                  </a:lnTo>
                  <a:lnTo>
                    <a:pt x="148" y="15"/>
                  </a:lnTo>
                  <a:lnTo>
                    <a:pt x="148" y="15"/>
                  </a:lnTo>
                  <a:lnTo>
                    <a:pt x="148" y="15"/>
                  </a:lnTo>
                  <a:lnTo>
                    <a:pt x="148" y="13"/>
                  </a:lnTo>
                  <a:lnTo>
                    <a:pt x="148" y="13"/>
                  </a:lnTo>
                  <a:lnTo>
                    <a:pt x="148" y="13"/>
                  </a:lnTo>
                  <a:lnTo>
                    <a:pt x="148" y="13"/>
                  </a:lnTo>
                  <a:lnTo>
                    <a:pt x="148" y="13"/>
                  </a:lnTo>
                  <a:close/>
                  <a:moveTo>
                    <a:pt x="148" y="13"/>
                  </a:moveTo>
                  <a:lnTo>
                    <a:pt x="148" y="13"/>
                  </a:lnTo>
                  <a:lnTo>
                    <a:pt x="148" y="13"/>
                  </a:lnTo>
                  <a:lnTo>
                    <a:pt x="148" y="13"/>
                  </a:lnTo>
                  <a:lnTo>
                    <a:pt x="148" y="13"/>
                  </a:lnTo>
                  <a:lnTo>
                    <a:pt x="148" y="13"/>
                  </a:lnTo>
                  <a:lnTo>
                    <a:pt x="148" y="13"/>
                  </a:lnTo>
                  <a:lnTo>
                    <a:pt x="148" y="13"/>
                  </a:lnTo>
                  <a:lnTo>
                    <a:pt x="148" y="13"/>
                  </a:lnTo>
                  <a:lnTo>
                    <a:pt x="148" y="13"/>
                  </a:lnTo>
                  <a:close/>
                  <a:moveTo>
                    <a:pt x="148" y="13"/>
                  </a:moveTo>
                  <a:lnTo>
                    <a:pt x="148" y="13"/>
                  </a:lnTo>
                  <a:lnTo>
                    <a:pt x="148" y="13"/>
                  </a:lnTo>
                  <a:lnTo>
                    <a:pt x="148" y="13"/>
                  </a:lnTo>
                  <a:lnTo>
                    <a:pt x="148" y="13"/>
                  </a:lnTo>
                  <a:lnTo>
                    <a:pt x="148" y="13"/>
                  </a:lnTo>
                  <a:lnTo>
                    <a:pt x="148" y="13"/>
                  </a:lnTo>
                  <a:lnTo>
                    <a:pt x="148" y="13"/>
                  </a:lnTo>
                  <a:lnTo>
                    <a:pt x="148" y="13"/>
                  </a:lnTo>
                  <a:lnTo>
                    <a:pt x="148" y="13"/>
                  </a:lnTo>
                  <a:lnTo>
                    <a:pt x="148" y="13"/>
                  </a:lnTo>
                  <a:lnTo>
                    <a:pt x="148" y="13"/>
                  </a:lnTo>
                  <a:lnTo>
                    <a:pt x="148" y="13"/>
                  </a:lnTo>
                  <a:lnTo>
                    <a:pt x="148" y="13"/>
                  </a:lnTo>
                  <a:lnTo>
                    <a:pt x="148" y="13"/>
                  </a:lnTo>
                  <a:close/>
                  <a:moveTo>
                    <a:pt x="155" y="13"/>
                  </a:moveTo>
                  <a:lnTo>
                    <a:pt x="154" y="13"/>
                  </a:lnTo>
                  <a:lnTo>
                    <a:pt x="154" y="13"/>
                  </a:lnTo>
                  <a:lnTo>
                    <a:pt x="154" y="13"/>
                  </a:lnTo>
                  <a:lnTo>
                    <a:pt x="154" y="13"/>
                  </a:lnTo>
                  <a:lnTo>
                    <a:pt x="154" y="13"/>
                  </a:lnTo>
                  <a:lnTo>
                    <a:pt x="154" y="13"/>
                  </a:lnTo>
                  <a:lnTo>
                    <a:pt x="154" y="13"/>
                  </a:lnTo>
                  <a:lnTo>
                    <a:pt x="155" y="13"/>
                  </a:lnTo>
                  <a:lnTo>
                    <a:pt x="155" y="13"/>
                  </a:lnTo>
                  <a:close/>
                  <a:moveTo>
                    <a:pt x="146" y="13"/>
                  </a:moveTo>
                  <a:lnTo>
                    <a:pt x="146" y="13"/>
                  </a:lnTo>
                  <a:lnTo>
                    <a:pt x="148" y="13"/>
                  </a:lnTo>
                  <a:lnTo>
                    <a:pt x="148" y="15"/>
                  </a:lnTo>
                  <a:lnTo>
                    <a:pt x="148" y="15"/>
                  </a:lnTo>
                  <a:lnTo>
                    <a:pt x="148" y="15"/>
                  </a:lnTo>
                  <a:lnTo>
                    <a:pt x="148" y="15"/>
                  </a:lnTo>
                  <a:lnTo>
                    <a:pt x="148" y="15"/>
                  </a:lnTo>
                  <a:lnTo>
                    <a:pt x="148" y="15"/>
                  </a:lnTo>
                  <a:lnTo>
                    <a:pt x="148" y="15"/>
                  </a:lnTo>
                  <a:lnTo>
                    <a:pt x="148" y="15"/>
                  </a:lnTo>
                  <a:lnTo>
                    <a:pt x="148" y="15"/>
                  </a:lnTo>
                  <a:lnTo>
                    <a:pt x="148" y="17"/>
                  </a:lnTo>
                  <a:lnTo>
                    <a:pt x="148" y="17"/>
                  </a:lnTo>
                  <a:lnTo>
                    <a:pt x="148" y="17"/>
                  </a:lnTo>
                  <a:lnTo>
                    <a:pt x="148" y="17"/>
                  </a:lnTo>
                  <a:lnTo>
                    <a:pt x="148" y="17"/>
                  </a:lnTo>
                  <a:lnTo>
                    <a:pt x="148" y="17"/>
                  </a:lnTo>
                  <a:lnTo>
                    <a:pt x="148" y="17"/>
                  </a:lnTo>
                  <a:lnTo>
                    <a:pt x="148" y="17"/>
                  </a:lnTo>
                  <a:lnTo>
                    <a:pt x="148" y="17"/>
                  </a:lnTo>
                  <a:lnTo>
                    <a:pt x="148" y="17"/>
                  </a:lnTo>
                  <a:lnTo>
                    <a:pt x="148" y="17"/>
                  </a:lnTo>
                  <a:lnTo>
                    <a:pt x="148" y="15"/>
                  </a:lnTo>
                  <a:lnTo>
                    <a:pt x="148" y="15"/>
                  </a:lnTo>
                  <a:lnTo>
                    <a:pt x="148" y="15"/>
                  </a:lnTo>
                  <a:lnTo>
                    <a:pt x="148" y="15"/>
                  </a:lnTo>
                  <a:lnTo>
                    <a:pt x="148" y="15"/>
                  </a:lnTo>
                  <a:lnTo>
                    <a:pt x="148" y="15"/>
                  </a:lnTo>
                  <a:lnTo>
                    <a:pt x="148" y="15"/>
                  </a:lnTo>
                  <a:lnTo>
                    <a:pt x="148" y="15"/>
                  </a:lnTo>
                  <a:lnTo>
                    <a:pt x="146" y="15"/>
                  </a:lnTo>
                  <a:lnTo>
                    <a:pt x="146" y="15"/>
                  </a:lnTo>
                  <a:lnTo>
                    <a:pt x="146" y="15"/>
                  </a:lnTo>
                  <a:lnTo>
                    <a:pt x="146" y="15"/>
                  </a:lnTo>
                  <a:lnTo>
                    <a:pt x="146" y="15"/>
                  </a:lnTo>
                  <a:lnTo>
                    <a:pt x="146" y="15"/>
                  </a:lnTo>
                  <a:lnTo>
                    <a:pt x="146" y="15"/>
                  </a:lnTo>
                  <a:lnTo>
                    <a:pt x="146" y="15"/>
                  </a:lnTo>
                  <a:lnTo>
                    <a:pt x="146" y="15"/>
                  </a:lnTo>
                  <a:lnTo>
                    <a:pt x="146" y="15"/>
                  </a:lnTo>
                  <a:lnTo>
                    <a:pt x="146" y="15"/>
                  </a:lnTo>
                  <a:lnTo>
                    <a:pt x="146" y="15"/>
                  </a:lnTo>
                  <a:lnTo>
                    <a:pt x="146" y="15"/>
                  </a:lnTo>
                  <a:lnTo>
                    <a:pt x="146" y="15"/>
                  </a:lnTo>
                  <a:lnTo>
                    <a:pt x="146" y="15"/>
                  </a:lnTo>
                  <a:lnTo>
                    <a:pt x="146" y="15"/>
                  </a:lnTo>
                  <a:lnTo>
                    <a:pt x="146" y="15"/>
                  </a:lnTo>
                  <a:lnTo>
                    <a:pt x="146" y="13"/>
                  </a:lnTo>
                  <a:lnTo>
                    <a:pt x="146" y="13"/>
                  </a:lnTo>
                  <a:lnTo>
                    <a:pt x="146" y="13"/>
                  </a:lnTo>
                  <a:lnTo>
                    <a:pt x="146" y="13"/>
                  </a:lnTo>
                  <a:lnTo>
                    <a:pt x="146" y="13"/>
                  </a:lnTo>
                  <a:lnTo>
                    <a:pt x="146" y="13"/>
                  </a:lnTo>
                  <a:lnTo>
                    <a:pt x="146" y="13"/>
                  </a:lnTo>
                  <a:lnTo>
                    <a:pt x="146" y="13"/>
                  </a:lnTo>
                  <a:lnTo>
                    <a:pt x="146" y="13"/>
                  </a:lnTo>
                  <a:lnTo>
                    <a:pt x="146" y="13"/>
                  </a:lnTo>
                  <a:lnTo>
                    <a:pt x="146" y="13"/>
                  </a:lnTo>
                  <a:lnTo>
                    <a:pt x="146" y="13"/>
                  </a:lnTo>
                  <a:lnTo>
                    <a:pt x="146" y="13"/>
                  </a:lnTo>
                  <a:lnTo>
                    <a:pt x="148" y="13"/>
                  </a:lnTo>
                  <a:lnTo>
                    <a:pt x="148" y="13"/>
                  </a:lnTo>
                  <a:lnTo>
                    <a:pt x="146" y="13"/>
                  </a:lnTo>
                  <a:lnTo>
                    <a:pt x="146" y="13"/>
                  </a:lnTo>
                  <a:lnTo>
                    <a:pt x="146" y="13"/>
                  </a:lnTo>
                  <a:lnTo>
                    <a:pt x="146" y="13"/>
                  </a:lnTo>
                  <a:lnTo>
                    <a:pt x="146" y="13"/>
                  </a:lnTo>
                  <a:lnTo>
                    <a:pt x="146" y="13"/>
                  </a:lnTo>
                  <a:close/>
                  <a:moveTo>
                    <a:pt x="144" y="11"/>
                  </a:moveTo>
                  <a:lnTo>
                    <a:pt x="144" y="11"/>
                  </a:lnTo>
                  <a:lnTo>
                    <a:pt x="144" y="11"/>
                  </a:lnTo>
                  <a:lnTo>
                    <a:pt x="142" y="11"/>
                  </a:lnTo>
                  <a:lnTo>
                    <a:pt x="144" y="11"/>
                  </a:lnTo>
                  <a:lnTo>
                    <a:pt x="144" y="11"/>
                  </a:lnTo>
                  <a:lnTo>
                    <a:pt x="144" y="11"/>
                  </a:lnTo>
                  <a:lnTo>
                    <a:pt x="144" y="11"/>
                  </a:lnTo>
                  <a:lnTo>
                    <a:pt x="144" y="11"/>
                  </a:lnTo>
                  <a:close/>
                  <a:moveTo>
                    <a:pt x="150" y="9"/>
                  </a:moveTo>
                  <a:lnTo>
                    <a:pt x="150" y="9"/>
                  </a:lnTo>
                  <a:lnTo>
                    <a:pt x="150" y="9"/>
                  </a:lnTo>
                  <a:lnTo>
                    <a:pt x="150" y="9"/>
                  </a:lnTo>
                  <a:lnTo>
                    <a:pt x="150" y="9"/>
                  </a:lnTo>
                  <a:lnTo>
                    <a:pt x="150" y="9"/>
                  </a:lnTo>
                  <a:close/>
                  <a:moveTo>
                    <a:pt x="154" y="9"/>
                  </a:moveTo>
                  <a:lnTo>
                    <a:pt x="154" y="9"/>
                  </a:lnTo>
                  <a:lnTo>
                    <a:pt x="154" y="9"/>
                  </a:lnTo>
                  <a:lnTo>
                    <a:pt x="154" y="9"/>
                  </a:lnTo>
                  <a:lnTo>
                    <a:pt x="152" y="9"/>
                  </a:lnTo>
                  <a:lnTo>
                    <a:pt x="154" y="9"/>
                  </a:lnTo>
                  <a:lnTo>
                    <a:pt x="154" y="9"/>
                  </a:lnTo>
                  <a:lnTo>
                    <a:pt x="154" y="9"/>
                  </a:lnTo>
                  <a:lnTo>
                    <a:pt x="154" y="9"/>
                  </a:lnTo>
                  <a:lnTo>
                    <a:pt x="154" y="9"/>
                  </a:lnTo>
                  <a:lnTo>
                    <a:pt x="154" y="9"/>
                  </a:lnTo>
                  <a:lnTo>
                    <a:pt x="154" y="9"/>
                  </a:lnTo>
                  <a:close/>
                  <a:moveTo>
                    <a:pt x="154" y="9"/>
                  </a:moveTo>
                  <a:lnTo>
                    <a:pt x="154" y="9"/>
                  </a:lnTo>
                  <a:lnTo>
                    <a:pt x="154" y="9"/>
                  </a:lnTo>
                  <a:lnTo>
                    <a:pt x="154" y="9"/>
                  </a:lnTo>
                  <a:lnTo>
                    <a:pt x="154" y="9"/>
                  </a:lnTo>
                  <a:lnTo>
                    <a:pt x="154" y="9"/>
                  </a:lnTo>
                  <a:lnTo>
                    <a:pt x="154" y="9"/>
                  </a:lnTo>
                  <a:close/>
                  <a:moveTo>
                    <a:pt x="150" y="9"/>
                  </a:moveTo>
                  <a:lnTo>
                    <a:pt x="150" y="9"/>
                  </a:lnTo>
                  <a:lnTo>
                    <a:pt x="150" y="9"/>
                  </a:lnTo>
                  <a:lnTo>
                    <a:pt x="150" y="9"/>
                  </a:lnTo>
                  <a:lnTo>
                    <a:pt x="150" y="9"/>
                  </a:lnTo>
                  <a:lnTo>
                    <a:pt x="150" y="9"/>
                  </a:lnTo>
                  <a:close/>
                  <a:moveTo>
                    <a:pt x="154" y="9"/>
                  </a:moveTo>
                  <a:lnTo>
                    <a:pt x="154" y="9"/>
                  </a:lnTo>
                  <a:lnTo>
                    <a:pt x="154" y="9"/>
                  </a:lnTo>
                  <a:lnTo>
                    <a:pt x="154" y="9"/>
                  </a:lnTo>
                  <a:lnTo>
                    <a:pt x="154" y="9"/>
                  </a:lnTo>
                  <a:lnTo>
                    <a:pt x="154" y="9"/>
                  </a:lnTo>
                  <a:lnTo>
                    <a:pt x="154" y="9"/>
                  </a:lnTo>
                  <a:lnTo>
                    <a:pt x="154" y="9"/>
                  </a:lnTo>
                  <a:close/>
                  <a:moveTo>
                    <a:pt x="152" y="9"/>
                  </a:moveTo>
                  <a:lnTo>
                    <a:pt x="152" y="9"/>
                  </a:lnTo>
                  <a:lnTo>
                    <a:pt x="152" y="9"/>
                  </a:lnTo>
                  <a:lnTo>
                    <a:pt x="152" y="9"/>
                  </a:lnTo>
                  <a:lnTo>
                    <a:pt x="152" y="9"/>
                  </a:lnTo>
                  <a:lnTo>
                    <a:pt x="152" y="9"/>
                  </a:lnTo>
                  <a:lnTo>
                    <a:pt x="152" y="9"/>
                  </a:lnTo>
                  <a:lnTo>
                    <a:pt x="152" y="9"/>
                  </a:lnTo>
                  <a:lnTo>
                    <a:pt x="152" y="9"/>
                  </a:lnTo>
                  <a:lnTo>
                    <a:pt x="152" y="9"/>
                  </a:lnTo>
                  <a:lnTo>
                    <a:pt x="152" y="9"/>
                  </a:lnTo>
                  <a:lnTo>
                    <a:pt x="152" y="9"/>
                  </a:lnTo>
                  <a:lnTo>
                    <a:pt x="152" y="9"/>
                  </a:lnTo>
                  <a:lnTo>
                    <a:pt x="150" y="9"/>
                  </a:lnTo>
                  <a:lnTo>
                    <a:pt x="150" y="9"/>
                  </a:lnTo>
                  <a:lnTo>
                    <a:pt x="150" y="9"/>
                  </a:lnTo>
                  <a:lnTo>
                    <a:pt x="150" y="9"/>
                  </a:lnTo>
                  <a:lnTo>
                    <a:pt x="150" y="9"/>
                  </a:lnTo>
                  <a:lnTo>
                    <a:pt x="150" y="9"/>
                  </a:lnTo>
                  <a:lnTo>
                    <a:pt x="150" y="9"/>
                  </a:lnTo>
                  <a:lnTo>
                    <a:pt x="150" y="9"/>
                  </a:lnTo>
                  <a:lnTo>
                    <a:pt x="152" y="9"/>
                  </a:lnTo>
                  <a:lnTo>
                    <a:pt x="152" y="9"/>
                  </a:lnTo>
                  <a:lnTo>
                    <a:pt x="152" y="9"/>
                  </a:lnTo>
                  <a:close/>
                  <a:moveTo>
                    <a:pt x="154" y="9"/>
                  </a:moveTo>
                  <a:lnTo>
                    <a:pt x="154" y="9"/>
                  </a:lnTo>
                  <a:lnTo>
                    <a:pt x="154" y="9"/>
                  </a:lnTo>
                  <a:lnTo>
                    <a:pt x="154" y="9"/>
                  </a:lnTo>
                  <a:lnTo>
                    <a:pt x="154" y="9"/>
                  </a:lnTo>
                  <a:lnTo>
                    <a:pt x="154" y="9"/>
                  </a:lnTo>
                  <a:lnTo>
                    <a:pt x="154" y="9"/>
                  </a:lnTo>
                  <a:close/>
                  <a:moveTo>
                    <a:pt x="152" y="9"/>
                  </a:moveTo>
                  <a:lnTo>
                    <a:pt x="152" y="9"/>
                  </a:lnTo>
                  <a:lnTo>
                    <a:pt x="152" y="9"/>
                  </a:lnTo>
                  <a:lnTo>
                    <a:pt x="152" y="9"/>
                  </a:lnTo>
                  <a:lnTo>
                    <a:pt x="152" y="9"/>
                  </a:lnTo>
                  <a:lnTo>
                    <a:pt x="152" y="9"/>
                  </a:lnTo>
                  <a:lnTo>
                    <a:pt x="152" y="9"/>
                  </a:lnTo>
                  <a:lnTo>
                    <a:pt x="152" y="9"/>
                  </a:lnTo>
                  <a:lnTo>
                    <a:pt x="152" y="9"/>
                  </a:lnTo>
                  <a:lnTo>
                    <a:pt x="152" y="9"/>
                  </a:lnTo>
                  <a:lnTo>
                    <a:pt x="152" y="9"/>
                  </a:lnTo>
                  <a:close/>
                  <a:moveTo>
                    <a:pt x="150" y="7"/>
                  </a:moveTo>
                  <a:lnTo>
                    <a:pt x="150" y="7"/>
                  </a:lnTo>
                  <a:lnTo>
                    <a:pt x="150" y="7"/>
                  </a:lnTo>
                  <a:lnTo>
                    <a:pt x="150" y="7"/>
                  </a:lnTo>
                  <a:lnTo>
                    <a:pt x="150" y="7"/>
                  </a:lnTo>
                  <a:lnTo>
                    <a:pt x="150" y="7"/>
                  </a:lnTo>
                  <a:lnTo>
                    <a:pt x="150" y="7"/>
                  </a:lnTo>
                  <a:lnTo>
                    <a:pt x="150" y="7"/>
                  </a:lnTo>
                  <a:close/>
                  <a:moveTo>
                    <a:pt x="150" y="0"/>
                  </a:moveTo>
                  <a:lnTo>
                    <a:pt x="150" y="1"/>
                  </a:lnTo>
                  <a:lnTo>
                    <a:pt x="150" y="1"/>
                  </a:lnTo>
                  <a:lnTo>
                    <a:pt x="150" y="1"/>
                  </a:lnTo>
                  <a:lnTo>
                    <a:pt x="15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5" name="Freeform 225"/>
            <p:cNvSpPr>
              <a:spLocks/>
            </p:cNvSpPr>
            <p:nvPr/>
          </p:nvSpPr>
          <p:spPr bwMode="auto">
            <a:xfrm>
              <a:off x="5932488" y="3814763"/>
              <a:ext cx="166688" cy="155575"/>
            </a:xfrm>
            <a:custGeom>
              <a:avLst/>
              <a:gdLst>
                <a:gd name="T0" fmla="*/ 104 w 105"/>
                <a:gd name="T1" fmla="*/ 8 h 98"/>
                <a:gd name="T2" fmla="*/ 98 w 105"/>
                <a:gd name="T3" fmla="*/ 15 h 98"/>
                <a:gd name="T4" fmla="*/ 90 w 105"/>
                <a:gd name="T5" fmla="*/ 15 h 98"/>
                <a:gd name="T6" fmla="*/ 88 w 105"/>
                <a:gd name="T7" fmla="*/ 25 h 98"/>
                <a:gd name="T8" fmla="*/ 90 w 105"/>
                <a:gd name="T9" fmla="*/ 31 h 98"/>
                <a:gd name="T10" fmla="*/ 88 w 105"/>
                <a:gd name="T11" fmla="*/ 34 h 98"/>
                <a:gd name="T12" fmla="*/ 86 w 105"/>
                <a:gd name="T13" fmla="*/ 42 h 98"/>
                <a:gd name="T14" fmla="*/ 84 w 105"/>
                <a:gd name="T15" fmla="*/ 56 h 98"/>
                <a:gd name="T16" fmla="*/ 79 w 105"/>
                <a:gd name="T17" fmla="*/ 59 h 98"/>
                <a:gd name="T18" fmla="*/ 73 w 105"/>
                <a:gd name="T19" fmla="*/ 63 h 98"/>
                <a:gd name="T20" fmla="*/ 67 w 105"/>
                <a:gd name="T21" fmla="*/ 65 h 98"/>
                <a:gd name="T22" fmla="*/ 63 w 105"/>
                <a:gd name="T23" fmla="*/ 69 h 98"/>
                <a:gd name="T24" fmla="*/ 57 w 105"/>
                <a:gd name="T25" fmla="*/ 73 h 98"/>
                <a:gd name="T26" fmla="*/ 52 w 105"/>
                <a:gd name="T27" fmla="*/ 75 h 98"/>
                <a:gd name="T28" fmla="*/ 44 w 105"/>
                <a:gd name="T29" fmla="*/ 80 h 98"/>
                <a:gd name="T30" fmla="*/ 34 w 105"/>
                <a:gd name="T31" fmla="*/ 86 h 98"/>
                <a:gd name="T32" fmla="*/ 27 w 105"/>
                <a:gd name="T33" fmla="*/ 92 h 98"/>
                <a:gd name="T34" fmla="*/ 19 w 105"/>
                <a:gd name="T35" fmla="*/ 96 h 98"/>
                <a:gd name="T36" fmla="*/ 11 w 105"/>
                <a:gd name="T37" fmla="*/ 96 h 98"/>
                <a:gd name="T38" fmla="*/ 8 w 105"/>
                <a:gd name="T39" fmla="*/ 94 h 98"/>
                <a:gd name="T40" fmla="*/ 4 w 105"/>
                <a:gd name="T41" fmla="*/ 90 h 98"/>
                <a:gd name="T42" fmla="*/ 0 w 105"/>
                <a:gd name="T43" fmla="*/ 88 h 98"/>
                <a:gd name="T44" fmla="*/ 2 w 105"/>
                <a:gd name="T45" fmla="*/ 84 h 98"/>
                <a:gd name="T46" fmla="*/ 0 w 105"/>
                <a:gd name="T47" fmla="*/ 79 h 98"/>
                <a:gd name="T48" fmla="*/ 2 w 105"/>
                <a:gd name="T49" fmla="*/ 77 h 98"/>
                <a:gd name="T50" fmla="*/ 6 w 105"/>
                <a:gd name="T51" fmla="*/ 73 h 98"/>
                <a:gd name="T52" fmla="*/ 4 w 105"/>
                <a:gd name="T53" fmla="*/ 69 h 98"/>
                <a:gd name="T54" fmla="*/ 9 w 105"/>
                <a:gd name="T55" fmla="*/ 69 h 98"/>
                <a:gd name="T56" fmla="*/ 9 w 105"/>
                <a:gd name="T57" fmla="*/ 67 h 98"/>
                <a:gd name="T58" fmla="*/ 11 w 105"/>
                <a:gd name="T59" fmla="*/ 63 h 98"/>
                <a:gd name="T60" fmla="*/ 13 w 105"/>
                <a:gd name="T61" fmla="*/ 59 h 98"/>
                <a:gd name="T62" fmla="*/ 13 w 105"/>
                <a:gd name="T63" fmla="*/ 57 h 98"/>
                <a:gd name="T64" fmla="*/ 9 w 105"/>
                <a:gd name="T65" fmla="*/ 56 h 98"/>
                <a:gd name="T66" fmla="*/ 9 w 105"/>
                <a:gd name="T67" fmla="*/ 54 h 98"/>
                <a:gd name="T68" fmla="*/ 8 w 105"/>
                <a:gd name="T69" fmla="*/ 54 h 98"/>
                <a:gd name="T70" fmla="*/ 4 w 105"/>
                <a:gd name="T71" fmla="*/ 52 h 98"/>
                <a:gd name="T72" fmla="*/ 2 w 105"/>
                <a:gd name="T73" fmla="*/ 48 h 98"/>
                <a:gd name="T74" fmla="*/ 4 w 105"/>
                <a:gd name="T75" fmla="*/ 42 h 98"/>
                <a:gd name="T76" fmla="*/ 4 w 105"/>
                <a:gd name="T77" fmla="*/ 38 h 98"/>
                <a:gd name="T78" fmla="*/ 0 w 105"/>
                <a:gd name="T79" fmla="*/ 36 h 98"/>
                <a:gd name="T80" fmla="*/ 2 w 105"/>
                <a:gd name="T81" fmla="*/ 32 h 98"/>
                <a:gd name="T82" fmla="*/ 4 w 105"/>
                <a:gd name="T83" fmla="*/ 29 h 98"/>
                <a:gd name="T84" fmla="*/ 8 w 105"/>
                <a:gd name="T85" fmla="*/ 31 h 98"/>
                <a:gd name="T86" fmla="*/ 9 w 105"/>
                <a:gd name="T87" fmla="*/ 27 h 98"/>
                <a:gd name="T88" fmla="*/ 13 w 105"/>
                <a:gd name="T89" fmla="*/ 23 h 98"/>
                <a:gd name="T90" fmla="*/ 13 w 105"/>
                <a:gd name="T91" fmla="*/ 21 h 98"/>
                <a:gd name="T92" fmla="*/ 13 w 105"/>
                <a:gd name="T93" fmla="*/ 15 h 98"/>
                <a:gd name="T94" fmla="*/ 15 w 105"/>
                <a:gd name="T95" fmla="*/ 11 h 98"/>
                <a:gd name="T96" fmla="*/ 19 w 105"/>
                <a:gd name="T97" fmla="*/ 11 h 98"/>
                <a:gd name="T98" fmla="*/ 23 w 105"/>
                <a:gd name="T99" fmla="*/ 13 h 98"/>
                <a:gd name="T100" fmla="*/ 31 w 105"/>
                <a:gd name="T101" fmla="*/ 11 h 98"/>
                <a:gd name="T102" fmla="*/ 38 w 105"/>
                <a:gd name="T103" fmla="*/ 9 h 98"/>
                <a:gd name="T104" fmla="*/ 46 w 105"/>
                <a:gd name="T105" fmla="*/ 11 h 98"/>
                <a:gd name="T106" fmla="*/ 56 w 105"/>
                <a:gd name="T107" fmla="*/ 13 h 98"/>
                <a:gd name="T108" fmla="*/ 67 w 105"/>
                <a:gd name="T109" fmla="*/ 11 h 98"/>
                <a:gd name="T110" fmla="*/ 73 w 105"/>
                <a:gd name="T111" fmla="*/ 8 h 98"/>
                <a:gd name="T112" fmla="*/ 77 w 105"/>
                <a:gd name="T113" fmla="*/ 6 h 98"/>
                <a:gd name="T114" fmla="*/ 86 w 105"/>
                <a:gd name="T115" fmla="*/ 6 h 98"/>
                <a:gd name="T116" fmla="*/ 100 w 105"/>
                <a:gd name="T117" fmla="*/ 4 h 98"/>
                <a:gd name="T118" fmla="*/ 104 w 105"/>
                <a:gd name="T119" fmla="*/ 0 h 98"/>
                <a:gd name="T120" fmla="*/ 105 w 105"/>
                <a:gd name="T121" fmla="*/ 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5" h="98">
                  <a:moveTo>
                    <a:pt x="105" y="4"/>
                  </a:moveTo>
                  <a:lnTo>
                    <a:pt x="105" y="6"/>
                  </a:lnTo>
                  <a:lnTo>
                    <a:pt x="104" y="8"/>
                  </a:lnTo>
                  <a:lnTo>
                    <a:pt x="102" y="9"/>
                  </a:lnTo>
                  <a:lnTo>
                    <a:pt x="100" y="11"/>
                  </a:lnTo>
                  <a:lnTo>
                    <a:pt x="98" y="15"/>
                  </a:lnTo>
                  <a:lnTo>
                    <a:pt x="96" y="15"/>
                  </a:lnTo>
                  <a:lnTo>
                    <a:pt x="92" y="15"/>
                  </a:lnTo>
                  <a:lnTo>
                    <a:pt x="90" y="15"/>
                  </a:lnTo>
                  <a:lnTo>
                    <a:pt x="90" y="17"/>
                  </a:lnTo>
                  <a:lnTo>
                    <a:pt x="88" y="19"/>
                  </a:lnTo>
                  <a:lnTo>
                    <a:pt x="88" y="25"/>
                  </a:lnTo>
                  <a:lnTo>
                    <a:pt x="88" y="27"/>
                  </a:lnTo>
                  <a:lnTo>
                    <a:pt x="88" y="29"/>
                  </a:lnTo>
                  <a:lnTo>
                    <a:pt x="90" y="31"/>
                  </a:lnTo>
                  <a:lnTo>
                    <a:pt x="90" y="32"/>
                  </a:lnTo>
                  <a:lnTo>
                    <a:pt x="90" y="34"/>
                  </a:lnTo>
                  <a:lnTo>
                    <a:pt x="88" y="34"/>
                  </a:lnTo>
                  <a:lnTo>
                    <a:pt x="88" y="36"/>
                  </a:lnTo>
                  <a:lnTo>
                    <a:pt x="88" y="38"/>
                  </a:lnTo>
                  <a:lnTo>
                    <a:pt x="86" y="42"/>
                  </a:lnTo>
                  <a:lnTo>
                    <a:pt x="86" y="46"/>
                  </a:lnTo>
                  <a:lnTo>
                    <a:pt x="86" y="50"/>
                  </a:lnTo>
                  <a:lnTo>
                    <a:pt x="84" y="56"/>
                  </a:lnTo>
                  <a:lnTo>
                    <a:pt x="84" y="57"/>
                  </a:lnTo>
                  <a:lnTo>
                    <a:pt x="82" y="57"/>
                  </a:lnTo>
                  <a:lnTo>
                    <a:pt x="79" y="59"/>
                  </a:lnTo>
                  <a:lnTo>
                    <a:pt x="77" y="61"/>
                  </a:lnTo>
                  <a:lnTo>
                    <a:pt x="75" y="61"/>
                  </a:lnTo>
                  <a:lnTo>
                    <a:pt x="73" y="63"/>
                  </a:lnTo>
                  <a:lnTo>
                    <a:pt x="71" y="63"/>
                  </a:lnTo>
                  <a:lnTo>
                    <a:pt x="69" y="65"/>
                  </a:lnTo>
                  <a:lnTo>
                    <a:pt x="67" y="65"/>
                  </a:lnTo>
                  <a:lnTo>
                    <a:pt x="65" y="67"/>
                  </a:lnTo>
                  <a:lnTo>
                    <a:pt x="63" y="67"/>
                  </a:lnTo>
                  <a:lnTo>
                    <a:pt x="63" y="69"/>
                  </a:lnTo>
                  <a:lnTo>
                    <a:pt x="61" y="69"/>
                  </a:lnTo>
                  <a:lnTo>
                    <a:pt x="59" y="71"/>
                  </a:lnTo>
                  <a:lnTo>
                    <a:pt x="57" y="73"/>
                  </a:lnTo>
                  <a:lnTo>
                    <a:pt x="56" y="73"/>
                  </a:lnTo>
                  <a:lnTo>
                    <a:pt x="54" y="75"/>
                  </a:lnTo>
                  <a:lnTo>
                    <a:pt x="52" y="75"/>
                  </a:lnTo>
                  <a:lnTo>
                    <a:pt x="50" y="77"/>
                  </a:lnTo>
                  <a:lnTo>
                    <a:pt x="48" y="77"/>
                  </a:lnTo>
                  <a:lnTo>
                    <a:pt x="44" y="80"/>
                  </a:lnTo>
                  <a:lnTo>
                    <a:pt x="40" y="82"/>
                  </a:lnTo>
                  <a:lnTo>
                    <a:pt x="36" y="84"/>
                  </a:lnTo>
                  <a:lnTo>
                    <a:pt x="34" y="86"/>
                  </a:lnTo>
                  <a:lnTo>
                    <a:pt x="33" y="88"/>
                  </a:lnTo>
                  <a:lnTo>
                    <a:pt x="29" y="90"/>
                  </a:lnTo>
                  <a:lnTo>
                    <a:pt x="27" y="92"/>
                  </a:lnTo>
                  <a:lnTo>
                    <a:pt x="25" y="92"/>
                  </a:lnTo>
                  <a:lnTo>
                    <a:pt x="23" y="94"/>
                  </a:lnTo>
                  <a:lnTo>
                    <a:pt x="19" y="96"/>
                  </a:lnTo>
                  <a:lnTo>
                    <a:pt x="17" y="98"/>
                  </a:lnTo>
                  <a:lnTo>
                    <a:pt x="15" y="98"/>
                  </a:lnTo>
                  <a:lnTo>
                    <a:pt x="11" y="96"/>
                  </a:lnTo>
                  <a:lnTo>
                    <a:pt x="9" y="96"/>
                  </a:lnTo>
                  <a:lnTo>
                    <a:pt x="9" y="94"/>
                  </a:lnTo>
                  <a:lnTo>
                    <a:pt x="8" y="94"/>
                  </a:lnTo>
                  <a:lnTo>
                    <a:pt x="6" y="94"/>
                  </a:lnTo>
                  <a:lnTo>
                    <a:pt x="4" y="92"/>
                  </a:lnTo>
                  <a:lnTo>
                    <a:pt x="4" y="90"/>
                  </a:lnTo>
                  <a:lnTo>
                    <a:pt x="2" y="90"/>
                  </a:lnTo>
                  <a:lnTo>
                    <a:pt x="0" y="90"/>
                  </a:lnTo>
                  <a:lnTo>
                    <a:pt x="0" y="88"/>
                  </a:lnTo>
                  <a:lnTo>
                    <a:pt x="2" y="88"/>
                  </a:lnTo>
                  <a:lnTo>
                    <a:pt x="2" y="86"/>
                  </a:lnTo>
                  <a:lnTo>
                    <a:pt x="2" y="84"/>
                  </a:lnTo>
                  <a:lnTo>
                    <a:pt x="2" y="82"/>
                  </a:lnTo>
                  <a:lnTo>
                    <a:pt x="2" y="80"/>
                  </a:lnTo>
                  <a:lnTo>
                    <a:pt x="0" y="79"/>
                  </a:lnTo>
                  <a:lnTo>
                    <a:pt x="2" y="79"/>
                  </a:lnTo>
                  <a:lnTo>
                    <a:pt x="0" y="79"/>
                  </a:lnTo>
                  <a:lnTo>
                    <a:pt x="2" y="77"/>
                  </a:lnTo>
                  <a:lnTo>
                    <a:pt x="4" y="75"/>
                  </a:lnTo>
                  <a:lnTo>
                    <a:pt x="4" y="73"/>
                  </a:lnTo>
                  <a:lnTo>
                    <a:pt x="6" y="73"/>
                  </a:lnTo>
                  <a:lnTo>
                    <a:pt x="4" y="73"/>
                  </a:lnTo>
                  <a:lnTo>
                    <a:pt x="4" y="71"/>
                  </a:lnTo>
                  <a:lnTo>
                    <a:pt x="4" y="69"/>
                  </a:lnTo>
                  <a:lnTo>
                    <a:pt x="6" y="69"/>
                  </a:lnTo>
                  <a:lnTo>
                    <a:pt x="8" y="69"/>
                  </a:lnTo>
                  <a:lnTo>
                    <a:pt x="9" y="69"/>
                  </a:lnTo>
                  <a:lnTo>
                    <a:pt x="9" y="67"/>
                  </a:lnTo>
                  <a:lnTo>
                    <a:pt x="8" y="67"/>
                  </a:lnTo>
                  <a:lnTo>
                    <a:pt x="9" y="67"/>
                  </a:lnTo>
                  <a:lnTo>
                    <a:pt x="9" y="65"/>
                  </a:lnTo>
                  <a:lnTo>
                    <a:pt x="11" y="65"/>
                  </a:lnTo>
                  <a:lnTo>
                    <a:pt x="11" y="63"/>
                  </a:lnTo>
                  <a:lnTo>
                    <a:pt x="13" y="63"/>
                  </a:lnTo>
                  <a:lnTo>
                    <a:pt x="13" y="61"/>
                  </a:lnTo>
                  <a:lnTo>
                    <a:pt x="13" y="59"/>
                  </a:lnTo>
                  <a:lnTo>
                    <a:pt x="11" y="59"/>
                  </a:lnTo>
                  <a:lnTo>
                    <a:pt x="11" y="57"/>
                  </a:lnTo>
                  <a:lnTo>
                    <a:pt x="13" y="57"/>
                  </a:lnTo>
                  <a:lnTo>
                    <a:pt x="11" y="57"/>
                  </a:lnTo>
                  <a:lnTo>
                    <a:pt x="11" y="56"/>
                  </a:lnTo>
                  <a:lnTo>
                    <a:pt x="9" y="56"/>
                  </a:lnTo>
                  <a:lnTo>
                    <a:pt x="9" y="54"/>
                  </a:lnTo>
                  <a:lnTo>
                    <a:pt x="11" y="54"/>
                  </a:lnTo>
                  <a:lnTo>
                    <a:pt x="9" y="54"/>
                  </a:lnTo>
                  <a:lnTo>
                    <a:pt x="9" y="52"/>
                  </a:lnTo>
                  <a:lnTo>
                    <a:pt x="9" y="54"/>
                  </a:lnTo>
                  <a:lnTo>
                    <a:pt x="8" y="54"/>
                  </a:lnTo>
                  <a:lnTo>
                    <a:pt x="6" y="54"/>
                  </a:lnTo>
                  <a:lnTo>
                    <a:pt x="4" y="54"/>
                  </a:lnTo>
                  <a:lnTo>
                    <a:pt x="4" y="52"/>
                  </a:lnTo>
                  <a:lnTo>
                    <a:pt x="4" y="50"/>
                  </a:lnTo>
                  <a:lnTo>
                    <a:pt x="2" y="50"/>
                  </a:lnTo>
                  <a:lnTo>
                    <a:pt x="2" y="48"/>
                  </a:lnTo>
                  <a:lnTo>
                    <a:pt x="2" y="46"/>
                  </a:lnTo>
                  <a:lnTo>
                    <a:pt x="2" y="44"/>
                  </a:lnTo>
                  <a:lnTo>
                    <a:pt x="4" y="42"/>
                  </a:lnTo>
                  <a:lnTo>
                    <a:pt x="2" y="40"/>
                  </a:lnTo>
                  <a:lnTo>
                    <a:pt x="4" y="40"/>
                  </a:lnTo>
                  <a:lnTo>
                    <a:pt x="4" y="38"/>
                  </a:lnTo>
                  <a:lnTo>
                    <a:pt x="2" y="38"/>
                  </a:lnTo>
                  <a:lnTo>
                    <a:pt x="2" y="36"/>
                  </a:lnTo>
                  <a:lnTo>
                    <a:pt x="0" y="36"/>
                  </a:lnTo>
                  <a:lnTo>
                    <a:pt x="0" y="34"/>
                  </a:lnTo>
                  <a:lnTo>
                    <a:pt x="0" y="32"/>
                  </a:lnTo>
                  <a:lnTo>
                    <a:pt x="2" y="32"/>
                  </a:lnTo>
                  <a:lnTo>
                    <a:pt x="2" y="31"/>
                  </a:lnTo>
                  <a:lnTo>
                    <a:pt x="2" y="29"/>
                  </a:lnTo>
                  <a:lnTo>
                    <a:pt x="4" y="29"/>
                  </a:lnTo>
                  <a:lnTo>
                    <a:pt x="6" y="29"/>
                  </a:lnTo>
                  <a:lnTo>
                    <a:pt x="6" y="31"/>
                  </a:lnTo>
                  <a:lnTo>
                    <a:pt x="8" y="31"/>
                  </a:lnTo>
                  <a:lnTo>
                    <a:pt x="8" y="29"/>
                  </a:lnTo>
                  <a:lnTo>
                    <a:pt x="8" y="27"/>
                  </a:lnTo>
                  <a:lnTo>
                    <a:pt x="9" y="27"/>
                  </a:lnTo>
                  <a:lnTo>
                    <a:pt x="9" y="23"/>
                  </a:lnTo>
                  <a:lnTo>
                    <a:pt x="11" y="23"/>
                  </a:lnTo>
                  <a:lnTo>
                    <a:pt x="13" y="23"/>
                  </a:lnTo>
                  <a:lnTo>
                    <a:pt x="15" y="23"/>
                  </a:lnTo>
                  <a:lnTo>
                    <a:pt x="15" y="21"/>
                  </a:lnTo>
                  <a:lnTo>
                    <a:pt x="13" y="21"/>
                  </a:lnTo>
                  <a:lnTo>
                    <a:pt x="13" y="19"/>
                  </a:lnTo>
                  <a:lnTo>
                    <a:pt x="13" y="17"/>
                  </a:lnTo>
                  <a:lnTo>
                    <a:pt x="13" y="15"/>
                  </a:lnTo>
                  <a:lnTo>
                    <a:pt x="13" y="13"/>
                  </a:lnTo>
                  <a:lnTo>
                    <a:pt x="13" y="11"/>
                  </a:lnTo>
                  <a:lnTo>
                    <a:pt x="15" y="11"/>
                  </a:lnTo>
                  <a:lnTo>
                    <a:pt x="15" y="9"/>
                  </a:lnTo>
                  <a:lnTo>
                    <a:pt x="17" y="11"/>
                  </a:lnTo>
                  <a:lnTo>
                    <a:pt x="19" y="11"/>
                  </a:lnTo>
                  <a:lnTo>
                    <a:pt x="21" y="11"/>
                  </a:lnTo>
                  <a:lnTo>
                    <a:pt x="21" y="13"/>
                  </a:lnTo>
                  <a:lnTo>
                    <a:pt x="23" y="13"/>
                  </a:lnTo>
                  <a:lnTo>
                    <a:pt x="27" y="13"/>
                  </a:lnTo>
                  <a:lnTo>
                    <a:pt x="29" y="13"/>
                  </a:lnTo>
                  <a:lnTo>
                    <a:pt x="31" y="11"/>
                  </a:lnTo>
                  <a:lnTo>
                    <a:pt x="33" y="11"/>
                  </a:lnTo>
                  <a:lnTo>
                    <a:pt x="36" y="9"/>
                  </a:lnTo>
                  <a:lnTo>
                    <a:pt x="38" y="9"/>
                  </a:lnTo>
                  <a:lnTo>
                    <a:pt x="40" y="9"/>
                  </a:lnTo>
                  <a:lnTo>
                    <a:pt x="44" y="9"/>
                  </a:lnTo>
                  <a:lnTo>
                    <a:pt x="46" y="11"/>
                  </a:lnTo>
                  <a:lnTo>
                    <a:pt x="48" y="13"/>
                  </a:lnTo>
                  <a:lnTo>
                    <a:pt x="52" y="13"/>
                  </a:lnTo>
                  <a:lnTo>
                    <a:pt x="56" y="13"/>
                  </a:lnTo>
                  <a:lnTo>
                    <a:pt x="59" y="13"/>
                  </a:lnTo>
                  <a:lnTo>
                    <a:pt x="63" y="11"/>
                  </a:lnTo>
                  <a:lnTo>
                    <a:pt x="67" y="11"/>
                  </a:lnTo>
                  <a:lnTo>
                    <a:pt x="69" y="9"/>
                  </a:lnTo>
                  <a:lnTo>
                    <a:pt x="71" y="9"/>
                  </a:lnTo>
                  <a:lnTo>
                    <a:pt x="73" y="8"/>
                  </a:lnTo>
                  <a:lnTo>
                    <a:pt x="75" y="8"/>
                  </a:lnTo>
                  <a:lnTo>
                    <a:pt x="75" y="6"/>
                  </a:lnTo>
                  <a:lnTo>
                    <a:pt x="77" y="6"/>
                  </a:lnTo>
                  <a:lnTo>
                    <a:pt x="79" y="6"/>
                  </a:lnTo>
                  <a:lnTo>
                    <a:pt x="82" y="4"/>
                  </a:lnTo>
                  <a:lnTo>
                    <a:pt x="86" y="6"/>
                  </a:lnTo>
                  <a:lnTo>
                    <a:pt x="92" y="6"/>
                  </a:lnTo>
                  <a:lnTo>
                    <a:pt x="98" y="4"/>
                  </a:lnTo>
                  <a:lnTo>
                    <a:pt x="100" y="4"/>
                  </a:lnTo>
                  <a:lnTo>
                    <a:pt x="102" y="2"/>
                  </a:lnTo>
                  <a:lnTo>
                    <a:pt x="102" y="0"/>
                  </a:lnTo>
                  <a:lnTo>
                    <a:pt x="104" y="0"/>
                  </a:lnTo>
                  <a:lnTo>
                    <a:pt x="104" y="2"/>
                  </a:lnTo>
                  <a:lnTo>
                    <a:pt x="105" y="2"/>
                  </a:lnTo>
                  <a:lnTo>
                    <a:pt x="105"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6" name="Freeform 226"/>
            <p:cNvSpPr>
              <a:spLocks noEditPoints="1"/>
            </p:cNvSpPr>
            <p:nvPr/>
          </p:nvSpPr>
          <p:spPr bwMode="auto">
            <a:xfrm>
              <a:off x="3198813" y="4262438"/>
              <a:ext cx="33338" cy="19050"/>
            </a:xfrm>
            <a:custGeom>
              <a:avLst/>
              <a:gdLst>
                <a:gd name="T0" fmla="*/ 13 w 21"/>
                <a:gd name="T1" fmla="*/ 12 h 12"/>
                <a:gd name="T2" fmla="*/ 13 w 21"/>
                <a:gd name="T3" fmla="*/ 12 h 12"/>
                <a:gd name="T4" fmla="*/ 13 w 21"/>
                <a:gd name="T5" fmla="*/ 12 h 12"/>
                <a:gd name="T6" fmla="*/ 21 w 21"/>
                <a:gd name="T7" fmla="*/ 12 h 12"/>
                <a:gd name="T8" fmla="*/ 21 w 21"/>
                <a:gd name="T9" fmla="*/ 12 h 12"/>
                <a:gd name="T10" fmla="*/ 21 w 21"/>
                <a:gd name="T11" fmla="*/ 10 h 12"/>
                <a:gd name="T12" fmla="*/ 21 w 21"/>
                <a:gd name="T13" fmla="*/ 10 h 12"/>
                <a:gd name="T14" fmla="*/ 15 w 21"/>
                <a:gd name="T15" fmla="*/ 8 h 12"/>
                <a:gd name="T16" fmla="*/ 15 w 21"/>
                <a:gd name="T17" fmla="*/ 8 h 12"/>
                <a:gd name="T18" fmla="*/ 15 w 21"/>
                <a:gd name="T19" fmla="*/ 8 h 12"/>
                <a:gd name="T20" fmla="*/ 15 w 21"/>
                <a:gd name="T21" fmla="*/ 8 h 12"/>
                <a:gd name="T22" fmla="*/ 0 w 21"/>
                <a:gd name="T23" fmla="*/ 6 h 12"/>
                <a:gd name="T24" fmla="*/ 2 w 21"/>
                <a:gd name="T25" fmla="*/ 6 h 12"/>
                <a:gd name="T26" fmla="*/ 17 w 21"/>
                <a:gd name="T27" fmla="*/ 6 h 12"/>
                <a:gd name="T28" fmla="*/ 15 w 21"/>
                <a:gd name="T29" fmla="*/ 4 h 12"/>
                <a:gd name="T30" fmla="*/ 15 w 21"/>
                <a:gd name="T31" fmla="*/ 4 h 12"/>
                <a:gd name="T32" fmla="*/ 15 w 21"/>
                <a:gd name="T33" fmla="*/ 4 h 12"/>
                <a:gd name="T34" fmla="*/ 17 w 21"/>
                <a:gd name="T35" fmla="*/ 6 h 12"/>
                <a:gd name="T36" fmla="*/ 11 w 21"/>
                <a:gd name="T37" fmla="*/ 2 h 12"/>
                <a:gd name="T38" fmla="*/ 13 w 21"/>
                <a:gd name="T39" fmla="*/ 4 h 12"/>
                <a:gd name="T40" fmla="*/ 13 w 21"/>
                <a:gd name="T41" fmla="*/ 4 h 12"/>
                <a:gd name="T42" fmla="*/ 13 w 21"/>
                <a:gd name="T43" fmla="*/ 4 h 12"/>
                <a:gd name="T44" fmla="*/ 13 w 21"/>
                <a:gd name="T45" fmla="*/ 4 h 12"/>
                <a:gd name="T46" fmla="*/ 13 w 21"/>
                <a:gd name="T47" fmla="*/ 4 h 12"/>
                <a:gd name="T48" fmla="*/ 11 w 21"/>
                <a:gd name="T49" fmla="*/ 4 h 12"/>
                <a:gd name="T50" fmla="*/ 9 w 21"/>
                <a:gd name="T51" fmla="*/ 2 h 12"/>
                <a:gd name="T52" fmla="*/ 5 w 21"/>
                <a:gd name="T53" fmla="*/ 2 h 12"/>
                <a:gd name="T54" fmla="*/ 5 w 21"/>
                <a:gd name="T55" fmla="*/ 2 h 12"/>
                <a:gd name="T56" fmla="*/ 3 w 21"/>
                <a:gd name="T57" fmla="*/ 4 h 12"/>
                <a:gd name="T58" fmla="*/ 5 w 21"/>
                <a:gd name="T59" fmla="*/ 4 h 12"/>
                <a:gd name="T60" fmla="*/ 5 w 21"/>
                <a:gd name="T61" fmla="*/ 4 h 12"/>
                <a:gd name="T62" fmla="*/ 5 w 21"/>
                <a:gd name="T63" fmla="*/ 4 h 12"/>
                <a:gd name="T64" fmla="*/ 5 w 21"/>
                <a:gd name="T65" fmla="*/ 4 h 12"/>
                <a:gd name="T66" fmla="*/ 3 w 21"/>
                <a:gd name="T67" fmla="*/ 4 h 12"/>
                <a:gd name="T68" fmla="*/ 3 w 21"/>
                <a:gd name="T69" fmla="*/ 4 h 12"/>
                <a:gd name="T70" fmla="*/ 3 w 21"/>
                <a:gd name="T71" fmla="*/ 4 h 12"/>
                <a:gd name="T72" fmla="*/ 3 w 21"/>
                <a:gd name="T73" fmla="*/ 4 h 12"/>
                <a:gd name="T74" fmla="*/ 2 w 21"/>
                <a:gd name="T75" fmla="*/ 4 h 12"/>
                <a:gd name="T76" fmla="*/ 2 w 21"/>
                <a:gd name="T77" fmla="*/ 4 h 12"/>
                <a:gd name="T78" fmla="*/ 2 w 21"/>
                <a:gd name="T79" fmla="*/ 4 h 12"/>
                <a:gd name="T80" fmla="*/ 2 w 21"/>
                <a:gd name="T81" fmla="*/ 4 h 12"/>
                <a:gd name="T82" fmla="*/ 3 w 21"/>
                <a:gd name="T83" fmla="*/ 2 h 12"/>
                <a:gd name="T84" fmla="*/ 5 w 21"/>
                <a:gd name="T85" fmla="*/ 2 h 12"/>
                <a:gd name="T86" fmla="*/ 5 w 21"/>
                <a:gd name="T87" fmla="*/ 2 h 12"/>
                <a:gd name="T88" fmla="*/ 9 w 21"/>
                <a:gd name="T89" fmla="*/ 2 h 12"/>
                <a:gd name="T90" fmla="*/ 9 w 21"/>
                <a:gd name="T91" fmla="*/ 4 h 12"/>
                <a:gd name="T92" fmla="*/ 9 w 21"/>
                <a:gd name="T93" fmla="*/ 2 h 12"/>
                <a:gd name="T94" fmla="*/ 9 w 21"/>
                <a:gd name="T95" fmla="*/ 2 h 12"/>
                <a:gd name="T96" fmla="*/ 7 w 21"/>
                <a:gd name="T97" fmla="*/ 2 h 12"/>
                <a:gd name="T98" fmla="*/ 7 w 21"/>
                <a:gd name="T99" fmla="*/ 2 h 12"/>
                <a:gd name="T100" fmla="*/ 7 w 21"/>
                <a:gd name="T101" fmla="*/ 2 h 12"/>
                <a:gd name="T102" fmla="*/ 7 w 21"/>
                <a:gd name="T103" fmla="*/ 0 h 12"/>
                <a:gd name="T104" fmla="*/ 9 w 21"/>
                <a:gd name="T10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 h="12">
                  <a:moveTo>
                    <a:pt x="13" y="12"/>
                  </a:moveTo>
                  <a:lnTo>
                    <a:pt x="13" y="12"/>
                  </a:lnTo>
                  <a:lnTo>
                    <a:pt x="13" y="12"/>
                  </a:lnTo>
                  <a:lnTo>
                    <a:pt x="13" y="12"/>
                  </a:lnTo>
                  <a:lnTo>
                    <a:pt x="13" y="12"/>
                  </a:lnTo>
                  <a:lnTo>
                    <a:pt x="13" y="12"/>
                  </a:lnTo>
                  <a:lnTo>
                    <a:pt x="13" y="12"/>
                  </a:lnTo>
                  <a:close/>
                  <a:moveTo>
                    <a:pt x="13" y="12"/>
                  </a:moveTo>
                  <a:lnTo>
                    <a:pt x="13" y="12"/>
                  </a:lnTo>
                  <a:lnTo>
                    <a:pt x="13" y="12"/>
                  </a:lnTo>
                  <a:lnTo>
                    <a:pt x="13" y="12"/>
                  </a:lnTo>
                  <a:lnTo>
                    <a:pt x="13" y="12"/>
                  </a:lnTo>
                  <a:lnTo>
                    <a:pt x="13" y="12"/>
                  </a:lnTo>
                  <a:close/>
                  <a:moveTo>
                    <a:pt x="21" y="12"/>
                  </a:moveTo>
                  <a:lnTo>
                    <a:pt x="21" y="12"/>
                  </a:lnTo>
                  <a:lnTo>
                    <a:pt x="21" y="12"/>
                  </a:lnTo>
                  <a:lnTo>
                    <a:pt x="21" y="12"/>
                  </a:lnTo>
                  <a:lnTo>
                    <a:pt x="21" y="12"/>
                  </a:lnTo>
                  <a:lnTo>
                    <a:pt x="21" y="12"/>
                  </a:lnTo>
                  <a:lnTo>
                    <a:pt x="21" y="12"/>
                  </a:lnTo>
                  <a:lnTo>
                    <a:pt x="21" y="12"/>
                  </a:lnTo>
                  <a:close/>
                  <a:moveTo>
                    <a:pt x="21" y="10"/>
                  </a:moveTo>
                  <a:lnTo>
                    <a:pt x="21" y="10"/>
                  </a:lnTo>
                  <a:lnTo>
                    <a:pt x="21" y="10"/>
                  </a:lnTo>
                  <a:lnTo>
                    <a:pt x="21" y="10"/>
                  </a:lnTo>
                  <a:lnTo>
                    <a:pt x="21" y="10"/>
                  </a:lnTo>
                  <a:lnTo>
                    <a:pt x="21" y="8"/>
                  </a:lnTo>
                  <a:lnTo>
                    <a:pt x="21" y="10"/>
                  </a:lnTo>
                  <a:lnTo>
                    <a:pt x="21" y="10"/>
                  </a:lnTo>
                  <a:lnTo>
                    <a:pt x="21" y="10"/>
                  </a:lnTo>
                  <a:close/>
                  <a:moveTo>
                    <a:pt x="15" y="8"/>
                  </a:moveTo>
                  <a:lnTo>
                    <a:pt x="15" y="8"/>
                  </a:lnTo>
                  <a:lnTo>
                    <a:pt x="15" y="10"/>
                  </a:lnTo>
                  <a:lnTo>
                    <a:pt x="15" y="10"/>
                  </a:lnTo>
                  <a:lnTo>
                    <a:pt x="15" y="10"/>
                  </a:lnTo>
                  <a:lnTo>
                    <a:pt x="15" y="8"/>
                  </a:lnTo>
                  <a:lnTo>
                    <a:pt x="15" y="8"/>
                  </a:lnTo>
                  <a:lnTo>
                    <a:pt x="15" y="8"/>
                  </a:lnTo>
                  <a:lnTo>
                    <a:pt x="15" y="8"/>
                  </a:lnTo>
                  <a:lnTo>
                    <a:pt x="15" y="8"/>
                  </a:lnTo>
                  <a:lnTo>
                    <a:pt x="15" y="8"/>
                  </a:lnTo>
                  <a:lnTo>
                    <a:pt x="15" y="8"/>
                  </a:lnTo>
                  <a:lnTo>
                    <a:pt x="15" y="8"/>
                  </a:lnTo>
                  <a:lnTo>
                    <a:pt x="15" y="8"/>
                  </a:lnTo>
                  <a:close/>
                  <a:moveTo>
                    <a:pt x="0" y="6"/>
                  </a:moveTo>
                  <a:lnTo>
                    <a:pt x="0" y="6"/>
                  </a:lnTo>
                  <a:lnTo>
                    <a:pt x="0" y="6"/>
                  </a:lnTo>
                  <a:lnTo>
                    <a:pt x="0" y="6"/>
                  </a:lnTo>
                  <a:lnTo>
                    <a:pt x="0" y="6"/>
                  </a:lnTo>
                  <a:lnTo>
                    <a:pt x="0" y="6"/>
                  </a:lnTo>
                  <a:lnTo>
                    <a:pt x="0" y="6"/>
                  </a:lnTo>
                  <a:lnTo>
                    <a:pt x="2" y="6"/>
                  </a:lnTo>
                  <a:lnTo>
                    <a:pt x="2" y="6"/>
                  </a:lnTo>
                  <a:lnTo>
                    <a:pt x="0" y="6"/>
                  </a:lnTo>
                  <a:close/>
                  <a:moveTo>
                    <a:pt x="17" y="6"/>
                  </a:moveTo>
                  <a:lnTo>
                    <a:pt x="17" y="6"/>
                  </a:lnTo>
                  <a:lnTo>
                    <a:pt x="15" y="6"/>
                  </a:lnTo>
                  <a:lnTo>
                    <a:pt x="15" y="6"/>
                  </a:lnTo>
                  <a:lnTo>
                    <a:pt x="15" y="6"/>
                  </a:lnTo>
                  <a:lnTo>
                    <a:pt x="15" y="4"/>
                  </a:lnTo>
                  <a:lnTo>
                    <a:pt x="15" y="4"/>
                  </a:lnTo>
                  <a:lnTo>
                    <a:pt x="15" y="4"/>
                  </a:lnTo>
                  <a:lnTo>
                    <a:pt x="15" y="4"/>
                  </a:lnTo>
                  <a:lnTo>
                    <a:pt x="15" y="4"/>
                  </a:lnTo>
                  <a:lnTo>
                    <a:pt x="15" y="4"/>
                  </a:lnTo>
                  <a:lnTo>
                    <a:pt x="15" y="4"/>
                  </a:lnTo>
                  <a:lnTo>
                    <a:pt x="15" y="4"/>
                  </a:lnTo>
                  <a:lnTo>
                    <a:pt x="15" y="4"/>
                  </a:lnTo>
                  <a:lnTo>
                    <a:pt x="15" y="6"/>
                  </a:lnTo>
                  <a:lnTo>
                    <a:pt x="17" y="6"/>
                  </a:lnTo>
                  <a:lnTo>
                    <a:pt x="17" y="6"/>
                  </a:lnTo>
                  <a:lnTo>
                    <a:pt x="17" y="6"/>
                  </a:lnTo>
                  <a:close/>
                  <a:moveTo>
                    <a:pt x="11" y="2"/>
                  </a:moveTo>
                  <a:lnTo>
                    <a:pt x="11" y="2"/>
                  </a:lnTo>
                  <a:lnTo>
                    <a:pt x="11" y="2"/>
                  </a:lnTo>
                  <a:lnTo>
                    <a:pt x="11" y="2"/>
                  </a:lnTo>
                  <a:lnTo>
                    <a:pt x="11" y="4"/>
                  </a:lnTo>
                  <a:lnTo>
                    <a:pt x="13" y="2"/>
                  </a:lnTo>
                  <a:lnTo>
                    <a:pt x="13" y="2"/>
                  </a:lnTo>
                  <a:lnTo>
                    <a:pt x="13" y="4"/>
                  </a:lnTo>
                  <a:lnTo>
                    <a:pt x="13" y="4"/>
                  </a:lnTo>
                  <a:lnTo>
                    <a:pt x="13" y="4"/>
                  </a:lnTo>
                  <a:lnTo>
                    <a:pt x="13" y="4"/>
                  </a:lnTo>
                  <a:lnTo>
                    <a:pt x="13" y="4"/>
                  </a:lnTo>
                  <a:lnTo>
                    <a:pt x="13" y="4"/>
                  </a:lnTo>
                  <a:lnTo>
                    <a:pt x="13" y="4"/>
                  </a:lnTo>
                  <a:lnTo>
                    <a:pt x="13" y="4"/>
                  </a:lnTo>
                  <a:lnTo>
                    <a:pt x="13" y="4"/>
                  </a:lnTo>
                  <a:lnTo>
                    <a:pt x="13" y="4"/>
                  </a:lnTo>
                  <a:lnTo>
                    <a:pt x="13" y="4"/>
                  </a:lnTo>
                  <a:lnTo>
                    <a:pt x="13" y="4"/>
                  </a:lnTo>
                  <a:lnTo>
                    <a:pt x="13" y="4"/>
                  </a:lnTo>
                  <a:lnTo>
                    <a:pt x="13" y="4"/>
                  </a:lnTo>
                  <a:lnTo>
                    <a:pt x="13" y="4"/>
                  </a:lnTo>
                  <a:lnTo>
                    <a:pt x="13" y="4"/>
                  </a:lnTo>
                  <a:lnTo>
                    <a:pt x="13" y="4"/>
                  </a:lnTo>
                  <a:lnTo>
                    <a:pt x="11" y="4"/>
                  </a:lnTo>
                  <a:lnTo>
                    <a:pt x="11" y="4"/>
                  </a:lnTo>
                  <a:lnTo>
                    <a:pt x="11" y="4"/>
                  </a:lnTo>
                  <a:lnTo>
                    <a:pt x="11" y="4"/>
                  </a:lnTo>
                  <a:lnTo>
                    <a:pt x="9" y="4"/>
                  </a:lnTo>
                  <a:lnTo>
                    <a:pt x="9" y="4"/>
                  </a:lnTo>
                  <a:lnTo>
                    <a:pt x="9" y="2"/>
                  </a:lnTo>
                  <a:lnTo>
                    <a:pt x="9" y="2"/>
                  </a:lnTo>
                  <a:lnTo>
                    <a:pt x="11" y="2"/>
                  </a:lnTo>
                  <a:lnTo>
                    <a:pt x="11" y="2"/>
                  </a:lnTo>
                  <a:lnTo>
                    <a:pt x="11" y="2"/>
                  </a:lnTo>
                  <a:close/>
                  <a:moveTo>
                    <a:pt x="5" y="2"/>
                  </a:moveTo>
                  <a:lnTo>
                    <a:pt x="5" y="2"/>
                  </a:lnTo>
                  <a:lnTo>
                    <a:pt x="5" y="2"/>
                  </a:lnTo>
                  <a:lnTo>
                    <a:pt x="5" y="2"/>
                  </a:lnTo>
                  <a:lnTo>
                    <a:pt x="5" y="2"/>
                  </a:lnTo>
                  <a:lnTo>
                    <a:pt x="5" y="2"/>
                  </a:lnTo>
                  <a:close/>
                  <a:moveTo>
                    <a:pt x="3" y="2"/>
                  </a:moveTo>
                  <a:lnTo>
                    <a:pt x="3" y="4"/>
                  </a:lnTo>
                  <a:lnTo>
                    <a:pt x="3" y="4"/>
                  </a:lnTo>
                  <a:lnTo>
                    <a:pt x="3" y="4"/>
                  </a:lnTo>
                  <a:lnTo>
                    <a:pt x="5" y="4"/>
                  </a:lnTo>
                  <a:lnTo>
                    <a:pt x="5" y="4"/>
                  </a:lnTo>
                  <a:lnTo>
                    <a:pt x="5" y="4"/>
                  </a:lnTo>
                  <a:lnTo>
                    <a:pt x="5" y="4"/>
                  </a:lnTo>
                  <a:lnTo>
                    <a:pt x="5" y="4"/>
                  </a:lnTo>
                  <a:lnTo>
                    <a:pt x="5" y="4"/>
                  </a:lnTo>
                  <a:lnTo>
                    <a:pt x="5" y="4"/>
                  </a:lnTo>
                  <a:lnTo>
                    <a:pt x="5" y="4"/>
                  </a:lnTo>
                  <a:lnTo>
                    <a:pt x="5" y="4"/>
                  </a:lnTo>
                  <a:lnTo>
                    <a:pt x="5" y="4"/>
                  </a:lnTo>
                  <a:lnTo>
                    <a:pt x="5" y="4"/>
                  </a:lnTo>
                  <a:lnTo>
                    <a:pt x="5" y="4"/>
                  </a:lnTo>
                  <a:lnTo>
                    <a:pt x="5" y="4"/>
                  </a:lnTo>
                  <a:lnTo>
                    <a:pt x="5" y="4"/>
                  </a:lnTo>
                  <a:lnTo>
                    <a:pt x="5" y="4"/>
                  </a:lnTo>
                  <a:lnTo>
                    <a:pt x="5" y="4"/>
                  </a:lnTo>
                  <a:lnTo>
                    <a:pt x="5" y="4"/>
                  </a:lnTo>
                  <a:lnTo>
                    <a:pt x="3" y="4"/>
                  </a:lnTo>
                  <a:lnTo>
                    <a:pt x="3" y="4"/>
                  </a:lnTo>
                  <a:lnTo>
                    <a:pt x="3" y="4"/>
                  </a:lnTo>
                  <a:lnTo>
                    <a:pt x="3" y="4"/>
                  </a:lnTo>
                  <a:lnTo>
                    <a:pt x="3" y="4"/>
                  </a:lnTo>
                  <a:lnTo>
                    <a:pt x="3" y="4"/>
                  </a:lnTo>
                  <a:lnTo>
                    <a:pt x="3" y="4"/>
                  </a:lnTo>
                  <a:lnTo>
                    <a:pt x="3" y="4"/>
                  </a:lnTo>
                  <a:lnTo>
                    <a:pt x="3" y="4"/>
                  </a:lnTo>
                  <a:lnTo>
                    <a:pt x="3" y="4"/>
                  </a:lnTo>
                  <a:lnTo>
                    <a:pt x="3" y="4"/>
                  </a:lnTo>
                  <a:lnTo>
                    <a:pt x="3" y="4"/>
                  </a:lnTo>
                  <a:lnTo>
                    <a:pt x="3" y="4"/>
                  </a:lnTo>
                  <a:lnTo>
                    <a:pt x="3" y="4"/>
                  </a:lnTo>
                  <a:lnTo>
                    <a:pt x="3" y="4"/>
                  </a:lnTo>
                  <a:lnTo>
                    <a:pt x="2" y="4"/>
                  </a:lnTo>
                  <a:lnTo>
                    <a:pt x="2" y="4"/>
                  </a:lnTo>
                  <a:lnTo>
                    <a:pt x="2" y="4"/>
                  </a:lnTo>
                  <a:lnTo>
                    <a:pt x="2" y="4"/>
                  </a:lnTo>
                  <a:lnTo>
                    <a:pt x="2" y="4"/>
                  </a:lnTo>
                  <a:lnTo>
                    <a:pt x="2" y="4"/>
                  </a:lnTo>
                  <a:lnTo>
                    <a:pt x="2" y="4"/>
                  </a:lnTo>
                  <a:lnTo>
                    <a:pt x="2" y="4"/>
                  </a:lnTo>
                  <a:lnTo>
                    <a:pt x="2" y="4"/>
                  </a:lnTo>
                  <a:lnTo>
                    <a:pt x="2" y="4"/>
                  </a:lnTo>
                  <a:lnTo>
                    <a:pt x="2" y="4"/>
                  </a:lnTo>
                  <a:lnTo>
                    <a:pt x="3" y="4"/>
                  </a:lnTo>
                  <a:lnTo>
                    <a:pt x="3" y="4"/>
                  </a:lnTo>
                  <a:lnTo>
                    <a:pt x="2" y="4"/>
                  </a:lnTo>
                  <a:lnTo>
                    <a:pt x="2" y="4"/>
                  </a:lnTo>
                  <a:lnTo>
                    <a:pt x="2" y="4"/>
                  </a:lnTo>
                  <a:lnTo>
                    <a:pt x="2" y="2"/>
                  </a:lnTo>
                  <a:lnTo>
                    <a:pt x="2" y="2"/>
                  </a:lnTo>
                  <a:lnTo>
                    <a:pt x="3" y="2"/>
                  </a:lnTo>
                  <a:close/>
                  <a:moveTo>
                    <a:pt x="5" y="2"/>
                  </a:moveTo>
                  <a:lnTo>
                    <a:pt x="5" y="2"/>
                  </a:lnTo>
                  <a:lnTo>
                    <a:pt x="5" y="2"/>
                  </a:lnTo>
                  <a:lnTo>
                    <a:pt x="5" y="2"/>
                  </a:lnTo>
                  <a:lnTo>
                    <a:pt x="5" y="2"/>
                  </a:lnTo>
                  <a:lnTo>
                    <a:pt x="5" y="2"/>
                  </a:lnTo>
                  <a:lnTo>
                    <a:pt x="5" y="2"/>
                  </a:lnTo>
                  <a:lnTo>
                    <a:pt x="5" y="2"/>
                  </a:lnTo>
                  <a:close/>
                  <a:moveTo>
                    <a:pt x="9" y="2"/>
                  </a:moveTo>
                  <a:lnTo>
                    <a:pt x="9" y="2"/>
                  </a:lnTo>
                  <a:lnTo>
                    <a:pt x="9" y="2"/>
                  </a:lnTo>
                  <a:lnTo>
                    <a:pt x="9" y="2"/>
                  </a:lnTo>
                  <a:lnTo>
                    <a:pt x="9" y="2"/>
                  </a:lnTo>
                  <a:lnTo>
                    <a:pt x="9" y="2"/>
                  </a:lnTo>
                  <a:lnTo>
                    <a:pt x="9" y="4"/>
                  </a:lnTo>
                  <a:lnTo>
                    <a:pt x="9" y="4"/>
                  </a:lnTo>
                  <a:lnTo>
                    <a:pt x="9" y="2"/>
                  </a:lnTo>
                  <a:lnTo>
                    <a:pt x="9" y="2"/>
                  </a:lnTo>
                  <a:lnTo>
                    <a:pt x="9" y="2"/>
                  </a:lnTo>
                  <a:lnTo>
                    <a:pt x="9" y="2"/>
                  </a:lnTo>
                  <a:lnTo>
                    <a:pt x="9" y="2"/>
                  </a:lnTo>
                  <a:lnTo>
                    <a:pt x="7" y="2"/>
                  </a:lnTo>
                  <a:lnTo>
                    <a:pt x="7" y="2"/>
                  </a:lnTo>
                  <a:lnTo>
                    <a:pt x="9" y="2"/>
                  </a:lnTo>
                  <a:lnTo>
                    <a:pt x="9" y="2"/>
                  </a:lnTo>
                  <a:lnTo>
                    <a:pt x="9" y="2"/>
                  </a:lnTo>
                  <a:lnTo>
                    <a:pt x="7" y="2"/>
                  </a:lnTo>
                  <a:lnTo>
                    <a:pt x="7" y="2"/>
                  </a:lnTo>
                  <a:lnTo>
                    <a:pt x="7" y="2"/>
                  </a:lnTo>
                  <a:lnTo>
                    <a:pt x="7" y="2"/>
                  </a:lnTo>
                  <a:lnTo>
                    <a:pt x="7" y="2"/>
                  </a:lnTo>
                  <a:lnTo>
                    <a:pt x="7" y="2"/>
                  </a:lnTo>
                  <a:lnTo>
                    <a:pt x="7" y="2"/>
                  </a:lnTo>
                  <a:lnTo>
                    <a:pt x="7" y="2"/>
                  </a:lnTo>
                  <a:lnTo>
                    <a:pt x="7" y="2"/>
                  </a:lnTo>
                  <a:lnTo>
                    <a:pt x="7" y="2"/>
                  </a:lnTo>
                  <a:lnTo>
                    <a:pt x="7" y="2"/>
                  </a:lnTo>
                  <a:lnTo>
                    <a:pt x="7" y="0"/>
                  </a:lnTo>
                  <a:lnTo>
                    <a:pt x="7" y="0"/>
                  </a:lnTo>
                  <a:lnTo>
                    <a:pt x="7" y="0"/>
                  </a:lnTo>
                  <a:lnTo>
                    <a:pt x="9" y="0"/>
                  </a:lnTo>
                  <a:lnTo>
                    <a:pt x="9" y="0"/>
                  </a:lnTo>
                  <a:lnTo>
                    <a:pt x="9" y="0"/>
                  </a:lnTo>
                  <a:lnTo>
                    <a:pt x="9" y="0"/>
                  </a:lnTo>
                  <a:lnTo>
                    <a:pt x="9"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7" name="Freeform 227"/>
            <p:cNvSpPr>
              <a:spLocks/>
            </p:cNvSpPr>
            <p:nvPr/>
          </p:nvSpPr>
          <p:spPr bwMode="auto">
            <a:xfrm>
              <a:off x="5368925" y="4222750"/>
              <a:ext cx="268288" cy="420688"/>
            </a:xfrm>
            <a:custGeom>
              <a:avLst/>
              <a:gdLst>
                <a:gd name="T0" fmla="*/ 169 w 169"/>
                <a:gd name="T1" fmla="*/ 90 h 265"/>
                <a:gd name="T2" fmla="*/ 169 w 169"/>
                <a:gd name="T3" fmla="*/ 119 h 265"/>
                <a:gd name="T4" fmla="*/ 161 w 169"/>
                <a:gd name="T5" fmla="*/ 131 h 265"/>
                <a:gd name="T6" fmla="*/ 151 w 169"/>
                <a:gd name="T7" fmla="*/ 136 h 265"/>
                <a:gd name="T8" fmla="*/ 148 w 169"/>
                <a:gd name="T9" fmla="*/ 146 h 265"/>
                <a:gd name="T10" fmla="*/ 144 w 169"/>
                <a:gd name="T11" fmla="*/ 154 h 265"/>
                <a:gd name="T12" fmla="*/ 138 w 169"/>
                <a:gd name="T13" fmla="*/ 161 h 265"/>
                <a:gd name="T14" fmla="*/ 138 w 169"/>
                <a:gd name="T15" fmla="*/ 173 h 265"/>
                <a:gd name="T16" fmla="*/ 138 w 169"/>
                <a:gd name="T17" fmla="*/ 181 h 265"/>
                <a:gd name="T18" fmla="*/ 144 w 169"/>
                <a:gd name="T19" fmla="*/ 190 h 265"/>
                <a:gd name="T20" fmla="*/ 148 w 169"/>
                <a:gd name="T21" fmla="*/ 200 h 265"/>
                <a:gd name="T22" fmla="*/ 148 w 169"/>
                <a:gd name="T23" fmla="*/ 209 h 265"/>
                <a:gd name="T24" fmla="*/ 140 w 169"/>
                <a:gd name="T25" fmla="*/ 211 h 265"/>
                <a:gd name="T26" fmla="*/ 132 w 169"/>
                <a:gd name="T27" fmla="*/ 217 h 265"/>
                <a:gd name="T28" fmla="*/ 124 w 169"/>
                <a:gd name="T29" fmla="*/ 225 h 265"/>
                <a:gd name="T30" fmla="*/ 119 w 169"/>
                <a:gd name="T31" fmla="*/ 232 h 265"/>
                <a:gd name="T32" fmla="*/ 113 w 169"/>
                <a:gd name="T33" fmla="*/ 236 h 265"/>
                <a:gd name="T34" fmla="*/ 101 w 169"/>
                <a:gd name="T35" fmla="*/ 240 h 265"/>
                <a:gd name="T36" fmla="*/ 88 w 169"/>
                <a:gd name="T37" fmla="*/ 240 h 265"/>
                <a:gd name="T38" fmla="*/ 90 w 169"/>
                <a:gd name="T39" fmla="*/ 246 h 265"/>
                <a:gd name="T40" fmla="*/ 82 w 169"/>
                <a:gd name="T41" fmla="*/ 253 h 265"/>
                <a:gd name="T42" fmla="*/ 65 w 169"/>
                <a:gd name="T43" fmla="*/ 257 h 265"/>
                <a:gd name="T44" fmla="*/ 55 w 169"/>
                <a:gd name="T45" fmla="*/ 261 h 265"/>
                <a:gd name="T46" fmla="*/ 50 w 169"/>
                <a:gd name="T47" fmla="*/ 261 h 265"/>
                <a:gd name="T48" fmla="*/ 40 w 169"/>
                <a:gd name="T49" fmla="*/ 263 h 265"/>
                <a:gd name="T50" fmla="*/ 34 w 169"/>
                <a:gd name="T51" fmla="*/ 263 h 265"/>
                <a:gd name="T52" fmla="*/ 28 w 169"/>
                <a:gd name="T53" fmla="*/ 248 h 265"/>
                <a:gd name="T54" fmla="*/ 19 w 169"/>
                <a:gd name="T55" fmla="*/ 240 h 265"/>
                <a:gd name="T56" fmla="*/ 11 w 169"/>
                <a:gd name="T57" fmla="*/ 225 h 265"/>
                <a:gd name="T58" fmla="*/ 28 w 169"/>
                <a:gd name="T59" fmla="*/ 225 h 265"/>
                <a:gd name="T60" fmla="*/ 30 w 169"/>
                <a:gd name="T61" fmla="*/ 219 h 265"/>
                <a:gd name="T62" fmla="*/ 25 w 169"/>
                <a:gd name="T63" fmla="*/ 207 h 265"/>
                <a:gd name="T64" fmla="*/ 27 w 169"/>
                <a:gd name="T65" fmla="*/ 196 h 265"/>
                <a:gd name="T66" fmla="*/ 23 w 169"/>
                <a:gd name="T67" fmla="*/ 190 h 265"/>
                <a:gd name="T68" fmla="*/ 19 w 169"/>
                <a:gd name="T69" fmla="*/ 181 h 265"/>
                <a:gd name="T70" fmla="*/ 19 w 169"/>
                <a:gd name="T71" fmla="*/ 175 h 265"/>
                <a:gd name="T72" fmla="*/ 21 w 169"/>
                <a:gd name="T73" fmla="*/ 175 h 265"/>
                <a:gd name="T74" fmla="*/ 15 w 169"/>
                <a:gd name="T75" fmla="*/ 173 h 265"/>
                <a:gd name="T76" fmla="*/ 7 w 169"/>
                <a:gd name="T77" fmla="*/ 169 h 265"/>
                <a:gd name="T78" fmla="*/ 0 w 169"/>
                <a:gd name="T79" fmla="*/ 154 h 265"/>
                <a:gd name="T80" fmla="*/ 5 w 169"/>
                <a:gd name="T81" fmla="*/ 146 h 265"/>
                <a:gd name="T82" fmla="*/ 11 w 169"/>
                <a:gd name="T83" fmla="*/ 136 h 265"/>
                <a:gd name="T84" fmla="*/ 17 w 169"/>
                <a:gd name="T85" fmla="*/ 127 h 265"/>
                <a:gd name="T86" fmla="*/ 25 w 169"/>
                <a:gd name="T87" fmla="*/ 119 h 265"/>
                <a:gd name="T88" fmla="*/ 32 w 169"/>
                <a:gd name="T89" fmla="*/ 106 h 265"/>
                <a:gd name="T90" fmla="*/ 34 w 169"/>
                <a:gd name="T91" fmla="*/ 92 h 265"/>
                <a:gd name="T92" fmla="*/ 34 w 169"/>
                <a:gd name="T93" fmla="*/ 79 h 265"/>
                <a:gd name="T94" fmla="*/ 36 w 169"/>
                <a:gd name="T95" fmla="*/ 65 h 265"/>
                <a:gd name="T96" fmla="*/ 40 w 169"/>
                <a:gd name="T97" fmla="*/ 52 h 265"/>
                <a:gd name="T98" fmla="*/ 34 w 169"/>
                <a:gd name="T99" fmla="*/ 42 h 265"/>
                <a:gd name="T100" fmla="*/ 28 w 169"/>
                <a:gd name="T101" fmla="*/ 35 h 265"/>
                <a:gd name="T102" fmla="*/ 27 w 169"/>
                <a:gd name="T103" fmla="*/ 21 h 265"/>
                <a:gd name="T104" fmla="*/ 25 w 169"/>
                <a:gd name="T105" fmla="*/ 8 h 265"/>
                <a:gd name="T106" fmla="*/ 34 w 169"/>
                <a:gd name="T107" fmla="*/ 2 h 265"/>
                <a:gd name="T108" fmla="*/ 48 w 169"/>
                <a:gd name="T109" fmla="*/ 4 h 265"/>
                <a:gd name="T110" fmla="*/ 61 w 169"/>
                <a:gd name="T111" fmla="*/ 12 h 265"/>
                <a:gd name="T112" fmla="*/ 75 w 169"/>
                <a:gd name="T113" fmla="*/ 19 h 265"/>
                <a:gd name="T114" fmla="*/ 90 w 169"/>
                <a:gd name="T115" fmla="*/ 27 h 265"/>
                <a:gd name="T116" fmla="*/ 103 w 169"/>
                <a:gd name="T117" fmla="*/ 33 h 265"/>
                <a:gd name="T118" fmla="*/ 117 w 169"/>
                <a:gd name="T119" fmla="*/ 40 h 265"/>
                <a:gd name="T120" fmla="*/ 130 w 169"/>
                <a:gd name="T121" fmla="*/ 48 h 265"/>
                <a:gd name="T122" fmla="*/ 144 w 169"/>
                <a:gd name="T123" fmla="*/ 56 h 265"/>
                <a:gd name="T124" fmla="*/ 157 w 169"/>
                <a:gd name="T125" fmla="*/ 63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9" h="265">
                  <a:moveTo>
                    <a:pt x="169" y="67"/>
                  </a:moveTo>
                  <a:lnTo>
                    <a:pt x="169" y="71"/>
                  </a:lnTo>
                  <a:lnTo>
                    <a:pt x="169" y="75"/>
                  </a:lnTo>
                  <a:lnTo>
                    <a:pt x="169" y="79"/>
                  </a:lnTo>
                  <a:lnTo>
                    <a:pt x="169" y="83"/>
                  </a:lnTo>
                  <a:lnTo>
                    <a:pt x="169" y="86"/>
                  </a:lnTo>
                  <a:lnTo>
                    <a:pt x="169" y="90"/>
                  </a:lnTo>
                  <a:lnTo>
                    <a:pt x="169" y="94"/>
                  </a:lnTo>
                  <a:lnTo>
                    <a:pt x="169" y="98"/>
                  </a:lnTo>
                  <a:lnTo>
                    <a:pt x="169" y="104"/>
                  </a:lnTo>
                  <a:lnTo>
                    <a:pt x="169" y="108"/>
                  </a:lnTo>
                  <a:lnTo>
                    <a:pt x="169" y="111"/>
                  </a:lnTo>
                  <a:lnTo>
                    <a:pt x="169" y="115"/>
                  </a:lnTo>
                  <a:lnTo>
                    <a:pt x="169" y="119"/>
                  </a:lnTo>
                  <a:lnTo>
                    <a:pt x="169" y="123"/>
                  </a:lnTo>
                  <a:lnTo>
                    <a:pt x="169" y="127"/>
                  </a:lnTo>
                  <a:lnTo>
                    <a:pt x="169" y="131"/>
                  </a:lnTo>
                  <a:lnTo>
                    <a:pt x="167" y="131"/>
                  </a:lnTo>
                  <a:lnTo>
                    <a:pt x="165" y="131"/>
                  </a:lnTo>
                  <a:lnTo>
                    <a:pt x="163" y="131"/>
                  </a:lnTo>
                  <a:lnTo>
                    <a:pt x="161" y="131"/>
                  </a:lnTo>
                  <a:lnTo>
                    <a:pt x="159" y="131"/>
                  </a:lnTo>
                  <a:lnTo>
                    <a:pt x="157" y="131"/>
                  </a:lnTo>
                  <a:lnTo>
                    <a:pt x="155" y="131"/>
                  </a:lnTo>
                  <a:lnTo>
                    <a:pt x="153" y="131"/>
                  </a:lnTo>
                  <a:lnTo>
                    <a:pt x="151" y="133"/>
                  </a:lnTo>
                  <a:lnTo>
                    <a:pt x="151" y="134"/>
                  </a:lnTo>
                  <a:lnTo>
                    <a:pt x="151" y="136"/>
                  </a:lnTo>
                  <a:lnTo>
                    <a:pt x="151" y="138"/>
                  </a:lnTo>
                  <a:lnTo>
                    <a:pt x="151" y="140"/>
                  </a:lnTo>
                  <a:lnTo>
                    <a:pt x="149" y="140"/>
                  </a:lnTo>
                  <a:lnTo>
                    <a:pt x="149" y="142"/>
                  </a:lnTo>
                  <a:lnTo>
                    <a:pt x="148" y="142"/>
                  </a:lnTo>
                  <a:lnTo>
                    <a:pt x="148" y="144"/>
                  </a:lnTo>
                  <a:lnTo>
                    <a:pt x="148" y="146"/>
                  </a:lnTo>
                  <a:lnTo>
                    <a:pt x="148" y="148"/>
                  </a:lnTo>
                  <a:lnTo>
                    <a:pt x="144" y="148"/>
                  </a:lnTo>
                  <a:lnTo>
                    <a:pt x="144" y="150"/>
                  </a:lnTo>
                  <a:lnTo>
                    <a:pt x="142" y="150"/>
                  </a:lnTo>
                  <a:lnTo>
                    <a:pt x="142" y="152"/>
                  </a:lnTo>
                  <a:lnTo>
                    <a:pt x="144" y="152"/>
                  </a:lnTo>
                  <a:lnTo>
                    <a:pt x="144" y="154"/>
                  </a:lnTo>
                  <a:lnTo>
                    <a:pt x="144" y="156"/>
                  </a:lnTo>
                  <a:lnTo>
                    <a:pt x="146" y="156"/>
                  </a:lnTo>
                  <a:lnTo>
                    <a:pt x="146" y="157"/>
                  </a:lnTo>
                  <a:lnTo>
                    <a:pt x="144" y="157"/>
                  </a:lnTo>
                  <a:lnTo>
                    <a:pt x="140" y="159"/>
                  </a:lnTo>
                  <a:lnTo>
                    <a:pt x="140" y="161"/>
                  </a:lnTo>
                  <a:lnTo>
                    <a:pt x="138" y="161"/>
                  </a:lnTo>
                  <a:lnTo>
                    <a:pt x="138" y="163"/>
                  </a:lnTo>
                  <a:lnTo>
                    <a:pt x="138" y="165"/>
                  </a:lnTo>
                  <a:lnTo>
                    <a:pt x="140" y="165"/>
                  </a:lnTo>
                  <a:lnTo>
                    <a:pt x="140" y="167"/>
                  </a:lnTo>
                  <a:lnTo>
                    <a:pt x="140" y="169"/>
                  </a:lnTo>
                  <a:lnTo>
                    <a:pt x="140" y="171"/>
                  </a:lnTo>
                  <a:lnTo>
                    <a:pt x="138" y="173"/>
                  </a:lnTo>
                  <a:lnTo>
                    <a:pt x="136" y="173"/>
                  </a:lnTo>
                  <a:lnTo>
                    <a:pt x="136" y="175"/>
                  </a:lnTo>
                  <a:lnTo>
                    <a:pt x="134" y="177"/>
                  </a:lnTo>
                  <a:lnTo>
                    <a:pt x="134" y="179"/>
                  </a:lnTo>
                  <a:lnTo>
                    <a:pt x="134" y="181"/>
                  </a:lnTo>
                  <a:lnTo>
                    <a:pt x="136" y="181"/>
                  </a:lnTo>
                  <a:lnTo>
                    <a:pt x="138" y="181"/>
                  </a:lnTo>
                  <a:lnTo>
                    <a:pt x="140" y="181"/>
                  </a:lnTo>
                  <a:lnTo>
                    <a:pt x="142" y="181"/>
                  </a:lnTo>
                  <a:lnTo>
                    <a:pt x="144" y="182"/>
                  </a:lnTo>
                  <a:lnTo>
                    <a:pt x="142" y="184"/>
                  </a:lnTo>
                  <a:lnTo>
                    <a:pt x="144" y="184"/>
                  </a:lnTo>
                  <a:lnTo>
                    <a:pt x="144" y="188"/>
                  </a:lnTo>
                  <a:lnTo>
                    <a:pt x="144" y="190"/>
                  </a:lnTo>
                  <a:lnTo>
                    <a:pt x="144" y="192"/>
                  </a:lnTo>
                  <a:lnTo>
                    <a:pt x="144" y="190"/>
                  </a:lnTo>
                  <a:lnTo>
                    <a:pt x="146" y="190"/>
                  </a:lnTo>
                  <a:lnTo>
                    <a:pt x="146" y="192"/>
                  </a:lnTo>
                  <a:lnTo>
                    <a:pt x="146" y="198"/>
                  </a:lnTo>
                  <a:lnTo>
                    <a:pt x="146" y="200"/>
                  </a:lnTo>
                  <a:lnTo>
                    <a:pt x="148" y="200"/>
                  </a:lnTo>
                  <a:lnTo>
                    <a:pt x="149" y="202"/>
                  </a:lnTo>
                  <a:lnTo>
                    <a:pt x="151" y="202"/>
                  </a:lnTo>
                  <a:lnTo>
                    <a:pt x="151" y="204"/>
                  </a:lnTo>
                  <a:lnTo>
                    <a:pt x="151" y="205"/>
                  </a:lnTo>
                  <a:lnTo>
                    <a:pt x="151" y="207"/>
                  </a:lnTo>
                  <a:lnTo>
                    <a:pt x="149" y="209"/>
                  </a:lnTo>
                  <a:lnTo>
                    <a:pt x="148" y="209"/>
                  </a:lnTo>
                  <a:lnTo>
                    <a:pt x="146" y="209"/>
                  </a:lnTo>
                  <a:lnTo>
                    <a:pt x="146" y="207"/>
                  </a:lnTo>
                  <a:lnTo>
                    <a:pt x="144" y="207"/>
                  </a:lnTo>
                  <a:lnTo>
                    <a:pt x="144" y="209"/>
                  </a:lnTo>
                  <a:lnTo>
                    <a:pt x="142" y="209"/>
                  </a:lnTo>
                  <a:lnTo>
                    <a:pt x="140" y="209"/>
                  </a:lnTo>
                  <a:lnTo>
                    <a:pt x="140" y="211"/>
                  </a:lnTo>
                  <a:lnTo>
                    <a:pt x="138" y="211"/>
                  </a:lnTo>
                  <a:lnTo>
                    <a:pt x="136" y="211"/>
                  </a:lnTo>
                  <a:lnTo>
                    <a:pt x="136" y="213"/>
                  </a:lnTo>
                  <a:lnTo>
                    <a:pt x="134" y="213"/>
                  </a:lnTo>
                  <a:lnTo>
                    <a:pt x="132" y="213"/>
                  </a:lnTo>
                  <a:lnTo>
                    <a:pt x="132" y="215"/>
                  </a:lnTo>
                  <a:lnTo>
                    <a:pt x="132" y="217"/>
                  </a:lnTo>
                  <a:lnTo>
                    <a:pt x="132" y="219"/>
                  </a:lnTo>
                  <a:lnTo>
                    <a:pt x="130" y="219"/>
                  </a:lnTo>
                  <a:lnTo>
                    <a:pt x="130" y="221"/>
                  </a:lnTo>
                  <a:lnTo>
                    <a:pt x="128" y="221"/>
                  </a:lnTo>
                  <a:lnTo>
                    <a:pt x="126" y="223"/>
                  </a:lnTo>
                  <a:lnTo>
                    <a:pt x="126" y="225"/>
                  </a:lnTo>
                  <a:lnTo>
                    <a:pt x="124" y="225"/>
                  </a:lnTo>
                  <a:lnTo>
                    <a:pt x="124" y="227"/>
                  </a:lnTo>
                  <a:lnTo>
                    <a:pt x="123" y="227"/>
                  </a:lnTo>
                  <a:lnTo>
                    <a:pt x="123" y="229"/>
                  </a:lnTo>
                  <a:lnTo>
                    <a:pt x="121" y="229"/>
                  </a:lnTo>
                  <a:lnTo>
                    <a:pt x="121" y="230"/>
                  </a:lnTo>
                  <a:lnTo>
                    <a:pt x="119" y="230"/>
                  </a:lnTo>
                  <a:lnTo>
                    <a:pt x="119" y="232"/>
                  </a:lnTo>
                  <a:lnTo>
                    <a:pt x="117" y="232"/>
                  </a:lnTo>
                  <a:lnTo>
                    <a:pt x="117" y="234"/>
                  </a:lnTo>
                  <a:lnTo>
                    <a:pt x="115" y="234"/>
                  </a:lnTo>
                  <a:lnTo>
                    <a:pt x="115" y="236"/>
                  </a:lnTo>
                  <a:lnTo>
                    <a:pt x="113" y="236"/>
                  </a:lnTo>
                  <a:lnTo>
                    <a:pt x="113" y="234"/>
                  </a:lnTo>
                  <a:lnTo>
                    <a:pt x="113" y="236"/>
                  </a:lnTo>
                  <a:lnTo>
                    <a:pt x="111" y="238"/>
                  </a:lnTo>
                  <a:lnTo>
                    <a:pt x="109" y="238"/>
                  </a:lnTo>
                  <a:lnTo>
                    <a:pt x="107" y="238"/>
                  </a:lnTo>
                  <a:lnTo>
                    <a:pt x="105" y="238"/>
                  </a:lnTo>
                  <a:lnTo>
                    <a:pt x="103" y="238"/>
                  </a:lnTo>
                  <a:lnTo>
                    <a:pt x="103" y="240"/>
                  </a:lnTo>
                  <a:lnTo>
                    <a:pt x="101" y="240"/>
                  </a:lnTo>
                  <a:lnTo>
                    <a:pt x="100" y="240"/>
                  </a:lnTo>
                  <a:lnTo>
                    <a:pt x="98" y="240"/>
                  </a:lnTo>
                  <a:lnTo>
                    <a:pt x="96" y="240"/>
                  </a:lnTo>
                  <a:lnTo>
                    <a:pt x="94" y="240"/>
                  </a:lnTo>
                  <a:lnTo>
                    <a:pt x="92" y="240"/>
                  </a:lnTo>
                  <a:lnTo>
                    <a:pt x="90" y="240"/>
                  </a:lnTo>
                  <a:lnTo>
                    <a:pt x="88" y="240"/>
                  </a:lnTo>
                  <a:lnTo>
                    <a:pt x="88" y="242"/>
                  </a:lnTo>
                  <a:lnTo>
                    <a:pt x="86" y="242"/>
                  </a:lnTo>
                  <a:lnTo>
                    <a:pt x="86" y="244"/>
                  </a:lnTo>
                  <a:lnTo>
                    <a:pt x="88" y="242"/>
                  </a:lnTo>
                  <a:lnTo>
                    <a:pt x="88" y="244"/>
                  </a:lnTo>
                  <a:lnTo>
                    <a:pt x="90" y="244"/>
                  </a:lnTo>
                  <a:lnTo>
                    <a:pt x="90" y="246"/>
                  </a:lnTo>
                  <a:lnTo>
                    <a:pt x="88" y="248"/>
                  </a:lnTo>
                  <a:lnTo>
                    <a:pt x="88" y="250"/>
                  </a:lnTo>
                  <a:lnTo>
                    <a:pt x="86" y="250"/>
                  </a:lnTo>
                  <a:lnTo>
                    <a:pt x="86" y="252"/>
                  </a:lnTo>
                  <a:lnTo>
                    <a:pt x="84" y="252"/>
                  </a:lnTo>
                  <a:lnTo>
                    <a:pt x="84" y="253"/>
                  </a:lnTo>
                  <a:lnTo>
                    <a:pt x="82" y="253"/>
                  </a:lnTo>
                  <a:lnTo>
                    <a:pt x="82" y="255"/>
                  </a:lnTo>
                  <a:lnTo>
                    <a:pt x="80" y="255"/>
                  </a:lnTo>
                  <a:lnTo>
                    <a:pt x="75" y="255"/>
                  </a:lnTo>
                  <a:lnTo>
                    <a:pt x="73" y="257"/>
                  </a:lnTo>
                  <a:lnTo>
                    <a:pt x="71" y="257"/>
                  </a:lnTo>
                  <a:lnTo>
                    <a:pt x="67" y="257"/>
                  </a:lnTo>
                  <a:lnTo>
                    <a:pt x="65" y="257"/>
                  </a:lnTo>
                  <a:lnTo>
                    <a:pt x="63" y="257"/>
                  </a:lnTo>
                  <a:lnTo>
                    <a:pt x="63" y="259"/>
                  </a:lnTo>
                  <a:lnTo>
                    <a:pt x="61" y="259"/>
                  </a:lnTo>
                  <a:lnTo>
                    <a:pt x="59" y="259"/>
                  </a:lnTo>
                  <a:lnTo>
                    <a:pt x="59" y="261"/>
                  </a:lnTo>
                  <a:lnTo>
                    <a:pt x="57" y="261"/>
                  </a:lnTo>
                  <a:lnTo>
                    <a:pt x="55" y="261"/>
                  </a:lnTo>
                  <a:lnTo>
                    <a:pt x="55" y="263"/>
                  </a:lnTo>
                  <a:lnTo>
                    <a:pt x="53" y="263"/>
                  </a:lnTo>
                  <a:lnTo>
                    <a:pt x="55" y="263"/>
                  </a:lnTo>
                  <a:lnTo>
                    <a:pt x="53" y="263"/>
                  </a:lnTo>
                  <a:lnTo>
                    <a:pt x="52" y="263"/>
                  </a:lnTo>
                  <a:lnTo>
                    <a:pt x="52" y="261"/>
                  </a:lnTo>
                  <a:lnTo>
                    <a:pt x="50" y="261"/>
                  </a:lnTo>
                  <a:lnTo>
                    <a:pt x="50" y="259"/>
                  </a:lnTo>
                  <a:lnTo>
                    <a:pt x="48" y="259"/>
                  </a:lnTo>
                  <a:lnTo>
                    <a:pt x="48" y="261"/>
                  </a:lnTo>
                  <a:lnTo>
                    <a:pt x="46" y="261"/>
                  </a:lnTo>
                  <a:lnTo>
                    <a:pt x="44" y="263"/>
                  </a:lnTo>
                  <a:lnTo>
                    <a:pt x="42" y="263"/>
                  </a:lnTo>
                  <a:lnTo>
                    <a:pt x="40" y="263"/>
                  </a:lnTo>
                  <a:lnTo>
                    <a:pt x="40" y="265"/>
                  </a:lnTo>
                  <a:lnTo>
                    <a:pt x="38" y="265"/>
                  </a:lnTo>
                  <a:lnTo>
                    <a:pt x="36" y="265"/>
                  </a:lnTo>
                  <a:lnTo>
                    <a:pt x="34" y="265"/>
                  </a:lnTo>
                  <a:lnTo>
                    <a:pt x="32" y="265"/>
                  </a:lnTo>
                  <a:lnTo>
                    <a:pt x="32" y="263"/>
                  </a:lnTo>
                  <a:lnTo>
                    <a:pt x="34" y="263"/>
                  </a:lnTo>
                  <a:lnTo>
                    <a:pt x="34" y="261"/>
                  </a:lnTo>
                  <a:lnTo>
                    <a:pt x="34" y="259"/>
                  </a:lnTo>
                  <a:lnTo>
                    <a:pt x="32" y="259"/>
                  </a:lnTo>
                  <a:lnTo>
                    <a:pt x="32" y="257"/>
                  </a:lnTo>
                  <a:lnTo>
                    <a:pt x="30" y="253"/>
                  </a:lnTo>
                  <a:lnTo>
                    <a:pt x="28" y="250"/>
                  </a:lnTo>
                  <a:lnTo>
                    <a:pt x="28" y="248"/>
                  </a:lnTo>
                  <a:lnTo>
                    <a:pt x="27" y="248"/>
                  </a:lnTo>
                  <a:lnTo>
                    <a:pt x="27" y="246"/>
                  </a:lnTo>
                  <a:lnTo>
                    <a:pt x="25" y="246"/>
                  </a:lnTo>
                  <a:lnTo>
                    <a:pt x="25" y="244"/>
                  </a:lnTo>
                  <a:lnTo>
                    <a:pt x="23" y="244"/>
                  </a:lnTo>
                  <a:lnTo>
                    <a:pt x="21" y="244"/>
                  </a:lnTo>
                  <a:lnTo>
                    <a:pt x="19" y="240"/>
                  </a:lnTo>
                  <a:lnTo>
                    <a:pt x="15" y="238"/>
                  </a:lnTo>
                  <a:lnTo>
                    <a:pt x="15" y="236"/>
                  </a:lnTo>
                  <a:lnTo>
                    <a:pt x="9" y="230"/>
                  </a:lnTo>
                  <a:lnTo>
                    <a:pt x="7" y="230"/>
                  </a:lnTo>
                  <a:lnTo>
                    <a:pt x="9" y="229"/>
                  </a:lnTo>
                  <a:lnTo>
                    <a:pt x="11" y="227"/>
                  </a:lnTo>
                  <a:lnTo>
                    <a:pt x="11" y="225"/>
                  </a:lnTo>
                  <a:lnTo>
                    <a:pt x="13" y="225"/>
                  </a:lnTo>
                  <a:lnTo>
                    <a:pt x="17" y="225"/>
                  </a:lnTo>
                  <a:lnTo>
                    <a:pt x="21" y="225"/>
                  </a:lnTo>
                  <a:lnTo>
                    <a:pt x="23" y="225"/>
                  </a:lnTo>
                  <a:lnTo>
                    <a:pt x="25" y="225"/>
                  </a:lnTo>
                  <a:lnTo>
                    <a:pt x="27" y="225"/>
                  </a:lnTo>
                  <a:lnTo>
                    <a:pt x="28" y="225"/>
                  </a:lnTo>
                  <a:lnTo>
                    <a:pt x="30" y="225"/>
                  </a:lnTo>
                  <a:lnTo>
                    <a:pt x="32" y="225"/>
                  </a:lnTo>
                  <a:lnTo>
                    <a:pt x="36" y="225"/>
                  </a:lnTo>
                  <a:lnTo>
                    <a:pt x="34" y="223"/>
                  </a:lnTo>
                  <a:lnTo>
                    <a:pt x="32" y="223"/>
                  </a:lnTo>
                  <a:lnTo>
                    <a:pt x="32" y="221"/>
                  </a:lnTo>
                  <a:lnTo>
                    <a:pt x="30" y="219"/>
                  </a:lnTo>
                  <a:lnTo>
                    <a:pt x="28" y="217"/>
                  </a:lnTo>
                  <a:lnTo>
                    <a:pt x="28" y="215"/>
                  </a:lnTo>
                  <a:lnTo>
                    <a:pt x="27" y="215"/>
                  </a:lnTo>
                  <a:lnTo>
                    <a:pt x="27" y="213"/>
                  </a:lnTo>
                  <a:lnTo>
                    <a:pt x="27" y="211"/>
                  </a:lnTo>
                  <a:lnTo>
                    <a:pt x="27" y="209"/>
                  </a:lnTo>
                  <a:lnTo>
                    <a:pt x="25" y="207"/>
                  </a:lnTo>
                  <a:lnTo>
                    <a:pt x="25" y="205"/>
                  </a:lnTo>
                  <a:lnTo>
                    <a:pt x="25" y="204"/>
                  </a:lnTo>
                  <a:lnTo>
                    <a:pt x="27" y="204"/>
                  </a:lnTo>
                  <a:lnTo>
                    <a:pt x="27" y="202"/>
                  </a:lnTo>
                  <a:lnTo>
                    <a:pt x="27" y="200"/>
                  </a:lnTo>
                  <a:lnTo>
                    <a:pt x="27" y="198"/>
                  </a:lnTo>
                  <a:lnTo>
                    <a:pt x="27" y="196"/>
                  </a:lnTo>
                  <a:lnTo>
                    <a:pt x="27" y="194"/>
                  </a:lnTo>
                  <a:lnTo>
                    <a:pt x="27" y="192"/>
                  </a:lnTo>
                  <a:lnTo>
                    <a:pt x="27" y="190"/>
                  </a:lnTo>
                  <a:lnTo>
                    <a:pt x="25" y="190"/>
                  </a:lnTo>
                  <a:lnTo>
                    <a:pt x="27" y="190"/>
                  </a:lnTo>
                  <a:lnTo>
                    <a:pt x="25" y="190"/>
                  </a:lnTo>
                  <a:lnTo>
                    <a:pt x="23" y="190"/>
                  </a:lnTo>
                  <a:lnTo>
                    <a:pt x="23" y="188"/>
                  </a:lnTo>
                  <a:lnTo>
                    <a:pt x="23" y="186"/>
                  </a:lnTo>
                  <a:lnTo>
                    <a:pt x="23" y="184"/>
                  </a:lnTo>
                  <a:lnTo>
                    <a:pt x="23" y="182"/>
                  </a:lnTo>
                  <a:lnTo>
                    <a:pt x="23" y="181"/>
                  </a:lnTo>
                  <a:lnTo>
                    <a:pt x="21" y="181"/>
                  </a:lnTo>
                  <a:lnTo>
                    <a:pt x="19" y="181"/>
                  </a:lnTo>
                  <a:lnTo>
                    <a:pt x="19" y="179"/>
                  </a:lnTo>
                  <a:lnTo>
                    <a:pt x="19" y="181"/>
                  </a:lnTo>
                  <a:lnTo>
                    <a:pt x="19" y="179"/>
                  </a:lnTo>
                  <a:lnTo>
                    <a:pt x="17" y="179"/>
                  </a:lnTo>
                  <a:lnTo>
                    <a:pt x="17" y="177"/>
                  </a:lnTo>
                  <a:lnTo>
                    <a:pt x="17" y="175"/>
                  </a:lnTo>
                  <a:lnTo>
                    <a:pt x="19" y="175"/>
                  </a:lnTo>
                  <a:lnTo>
                    <a:pt x="19" y="177"/>
                  </a:lnTo>
                  <a:lnTo>
                    <a:pt x="19" y="175"/>
                  </a:lnTo>
                  <a:lnTo>
                    <a:pt x="19" y="177"/>
                  </a:lnTo>
                  <a:lnTo>
                    <a:pt x="21" y="177"/>
                  </a:lnTo>
                  <a:lnTo>
                    <a:pt x="21" y="175"/>
                  </a:lnTo>
                  <a:lnTo>
                    <a:pt x="19" y="175"/>
                  </a:lnTo>
                  <a:lnTo>
                    <a:pt x="21" y="175"/>
                  </a:lnTo>
                  <a:lnTo>
                    <a:pt x="21" y="173"/>
                  </a:lnTo>
                  <a:lnTo>
                    <a:pt x="19" y="173"/>
                  </a:lnTo>
                  <a:lnTo>
                    <a:pt x="19" y="171"/>
                  </a:lnTo>
                  <a:lnTo>
                    <a:pt x="17" y="171"/>
                  </a:lnTo>
                  <a:lnTo>
                    <a:pt x="17" y="173"/>
                  </a:lnTo>
                  <a:lnTo>
                    <a:pt x="17" y="171"/>
                  </a:lnTo>
                  <a:lnTo>
                    <a:pt x="15" y="173"/>
                  </a:lnTo>
                  <a:lnTo>
                    <a:pt x="13" y="173"/>
                  </a:lnTo>
                  <a:lnTo>
                    <a:pt x="15" y="173"/>
                  </a:lnTo>
                  <a:lnTo>
                    <a:pt x="15" y="175"/>
                  </a:lnTo>
                  <a:lnTo>
                    <a:pt x="13" y="173"/>
                  </a:lnTo>
                  <a:lnTo>
                    <a:pt x="13" y="175"/>
                  </a:lnTo>
                  <a:lnTo>
                    <a:pt x="9" y="175"/>
                  </a:lnTo>
                  <a:lnTo>
                    <a:pt x="7" y="169"/>
                  </a:lnTo>
                  <a:lnTo>
                    <a:pt x="4" y="163"/>
                  </a:lnTo>
                  <a:lnTo>
                    <a:pt x="2" y="163"/>
                  </a:lnTo>
                  <a:lnTo>
                    <a:pt x="2" y="161"/>
                  </a:lnTo>
                  <a:lnTo>
                    <a:pt x="2" y="159"/>
                  </a:lnTo>
                  <a:lnTo>
                    <a:pt x="2" y="157"/>
                  </a:lnTo>
                  <a:lnTo>
                    <a:pt x="2" y="156"/>
                  </a:lnTo>
                  <a:lnTo>
                    <a:pt x="0" y="154"/>
                  </a:lnTo>
                  <a:lnTo>
                    <a:pt x="0" y="152"/>
                  </a:lnTo>
                  <a:lnTo>
                    <a:pt x="2" y="152"/>
                  </a:lnTo>
                  <a:lnTo>
                    <a:pt x="2" y="150"/>
                  </a:lnTo>
                  <a:lnTo>
                    <a:pt x="4" y="150"/>
                  </a:lnTo>
                  <a:lnTo>
                    <a:pt x="4" y="148"/>
                  </a:lnTo>
                  <a:lnTo>
                    <a:pt x="5" y="148"/>
                  </a:lnTo>
                  <a:lnTo>
                    <a:pt x="5" y="146"/>
                  </a:lnTo>
                  <a:lnTo>
                    <a:pt x="5" y="144"/>
                  </a:lnTo>
                  <a:lnTo>
                    <a:pt x="5" y="142"/>
                  </a:lnTo>
                  <a:lnTo>
                    <a:pt x="7" y="142"/>
                  </a:lnTo>
                  <a:lnTo>
                    <a:pt x="7" y="140"/>
                  </a:lnTo>
                  <a:lnTo>
                    <a:pt x="9" y="138"/>
                  </a:lnTo>
                  <a:lnTo>
                    <a:pt x="9" y="136"/>
                  </a:lnTo>
                  <a:lnTo>
                    <a:pt x="11" y="136"/>
                  </a:lnTo>
                  <a:lnTo>
                    <a:pt x="11" y="134"/>
                  </a:lnTo>
                  <a:lnTo>
                    <a:pt x="13" y="134"/>
                  </a:lnTo>
                  <a:lnTo>
                    <a:pt x="13" y="133"/>
                  </a:lnTo>
                  <a:lnTo>
                    <a:pt x="15" y="131"/>
                  </a:lnTo>
                  <a:lnTo>
                    <a:pt x="15" y="129"/>
                  </a:lnTo>
                  <a:lnTo>
                    <a:pt x="17" y="129"/>
                  </a:lnTo>
                  <a:lnTo>
                    <a:pt x="17" y="127"/>
                  </a:lnTo>
                  <a:lnTo>
                    <a:pt x="19" y="127"/>
                  </a:lnTo>
                  <a:lnTo>
                    <a:pt x="19" y="125"/>
                  </a:lnTo>
                  <a:lnTo>
                    <a:pt x="21" y="125"/>
                  </a:lnTo>
                  <a:lnTo>
                    <a:pt x="21" y="123"/>
                  </a:lnTo>
                  <a:lnTo>
                    <a:pt x="23" y="123"/>
                  </a:lnTo>
                  <a:lnTo>
                    <a:pt x="23" y="121"/>
                  </a:lnTo>
                  <a:lnTo>
                    <a:pt x="25" y="119"/>
                  </a:lnTo>
                  <a:lnTo>
                    <a:pt x="27" y="117"/>
                  </a:lnTo>
                  <a:lnTo>
                    <a:pt x="28" y="115"/>
                  </a:lnTo>
                  <a:lnTo>
                    <a:pt x="30" y="113"/>
                  </a:lnTo>
                  <a:lnTo>
                    <a:pt x="32" y="111"/>
                  </a:lnTo>
                  <a:lnTo>
                    <a:pt x="32" y="110"/>
                  </a:lnTo>
                  <a:lnTo>
                    <a:pt x="32" y="108"/>
                  </a:lnTo>
                  <a:lnTo>
                    <a:pt x="32" y="106"/>
                  </a:lnTo>
                  <a:lnTo>
                    <a:pt x="32" y="104"/>
                  </a:lnTo>
                  <a:lnTo>
                    <a:pt x="32" y="102"/>
                  </a:lnTo>
                  <a:lnTo>
                    <a:pt x="34" y="100"/>
                  </a:lnTo>
                  <a:lnTo>
                    <a:pt x="34" y="98"/>
                  </a:lnTo>
                  <a:lnTo>
                    <a:pt x="34" y="96"/>
                  </a:lnTo>
                  <a:lnTo>
                    <a:pt x="34" y="94"/>
                  </a:lnTo>
                  <a:lnTo>
                    <a:pt x="34" y="92"/>
                  </a:lnTo>
                  <a:lnTo>
                    <a:pt x="34" y="90"/>
                  </a:lnTo>
                  <a:lnTo>
                    <a:pt x="34" y="88"/>
                  </a:lnTo>
                  <a:lnTo>
                    <a:pt x="34" y="86"/>
                  </a:lnTo>
                  <a:lnTo>
                    <a:pt x="34" y="85"/>
                  </a:lnTo>
                  <a:lnTo>
                    <a:pt x="34" y="83"/>
                  </a:lnTo>
                  <a:lnTo>
                    <a:pt x="34" y="81"/>
                  </a:lnTo>
                  <a:lnTo>
                    <a:pt x="34" y="79"/>
                  </a:lnTo>
                  <a:lnTo>
                    <a:pt x="36" y="77"/>
                  </a:lnTo>
                  <a:lnTo>
                    <a:pt x="36" y="75"/>
                  </a:lnTo>
                  <a:lnTo>
                    <a:pt x="36" y="73"/>
                  </a:lnTo>
                  <a:lnTo>
                    <a:pt x="36" y="71"/>
                  </a:lnTo>
                  <a:lnTo>
                    <a:pt x="36" y="69"/>
                  </a:lnTo>
                  <a:lnTo>
                    <a:pt x="36" y="67"/>
                  </a:lnTo>
                  <a:lnTo>
                    <a:pt x="36" y="65"/>
                  </a:lnTo>
                  <a:lnTo>
                    <a:pt x="36" y="63"/>
                  </a:lnTo>
                  <a:lnTo>
                    <a:pt x="36" y="62"/>
                  </a:lnTo>
                  <a:lnTo>
                    <a:pt x="38" y="60"/>
                  </a:lnTo>
                  <a:lnTo>
                    <a:pt x="38" y="58"/>
                  </a:lnTo>
                  <a:lnTo>
                    <a:pt x="40" y="56"/>
                  </a:lnTo>
                  <a:lnTo>
                    <a:pt x="40" y="54"/>
                  </a:lnTo>
                  <a:lnTo>
                    <a:pt x="40" y="52"/>
                  </a:lnTo>
                  <a:lnTo>
                    <a:pt x="38" y="52"/>
                  </a:lnTo>
                  <a:lnTo>
                    <a:pt x="38" y="50"/>
                  </a:lnTo>
                  <a:lnTo>
                    <a:pt x="36" y="50"/>
                  </a:lnTo>
                  <a:lnTo>
                    <a:pt x="36" y="48"/>
                  </a:lnTo>
                  <a:lnTo>
                    <a:pt x="34" y="46"/>
                  </a:lnTo>
                  <a:lnTo>
                    <a:pt x="34" y="44"/>
                  </a:lnTo>
                  <a:lnTo>
                    <a:pt x="34" y="42"/>
                  </a:lnTo>
                  <a:lnTo>
                    <a:pt x="34" y="40"/>
                  </a:lnTo>
                  <a:lnTo>
                    <a:pt x="32" y="40"/>
                  </a:lnTo>
                  <a:lnTo>
                    <a:pt x="32" y="38"/>
                  </a:lnTo>
                  <a:lnTo>
                    <a:pt x="30" y="38"/>
                  </a:lnTo>
                  <a:lnTo>
                    <a:pt x="30" y="37"/>
                  </a:lnTo>
                  <a:lnTo>
                    <a:pt x="30" y="35"/>
                  </a:lnTo>
                  <a:lnTo>
                    <a:pt x="28" y="35"/>
                  </a:lnTo>
                  <a:lnTo>
                    <a:pt x="28" y="33"/>
                  </a:lnTo>
                  <a:lnTo>
                    <a:pt x="28" y="31"/>
                  </a:lnTo>
                  <a:lnTo>
                    <a:pt x="28" y="29"/>
                  </a:lnTo>
                  <a:lnTo>
                    <a:pt x="28" y="27"/>
                  </a:lnTo>
                  <a:lnTo>
                    <a:pt x="28" y="25"/>
                  </a:lnTo>
                  <a:lnTo>
                    <a:pt x="27" y="23"/>
                  </a:lnTo>
                  <a:lnTo>
                    <a:pt x="27" y="21"/>
                  </a:lnTo>
                  <a:lnTo>
                    <a:pt x="27" y="19"/>
                  </a:lnTo>
                  <a:lnTo>
                    <a:pt x="27" y="17"/>
                  </a:lnTo>
                  <a:lnTo>
                    <a:pt x="27" y="15"/>
                  </a:lnTo>
                  <a:lnTo>
                    <a:pt x="25" y="14"/>
                  </a:lnTo>
                  <a:lnTo>
                    <a:pt x="25" y="12"/>
                  </a:lnTo>
                  <a:lnTo>
                    <a:pt x="25" y="10"/>
                  </a:lnTo>
                  <a:lnTo>
                    <a:pt x="25" y="8"/>
                  </a:lnTo>
                  <a:lnTo>
                    <a:pt x="27" y="8"/>
                  </a:lnTo>
                  <a:lnTo>
                    <a:pt x="28" y="6"/>
                  </a:lnTo>
                  <a:lnTo>
                    <a:pt x="30" y="6"/>
                  </a:lnTo>
                  <a:lnTo>
                    <a:pt x="30" y="4"/>
                  </a:lnTo>
                  <a:lnTo>
                    <a:pt x="32" y="4"/>
                  </a:lnTo>
                  <a:lnTo>
                    <a:pt x="34" y="4"/>
                  </a:lnTo>
                  <a:lnTo>
                    <a:pt x="34" y="2"/>
                  </a:lnTo>
                  <a:lnTo>
                    <a:pt x="36" y="2"/>
                  </a:lnTo>
                  <a:lnTo>
                    <a:pt x="38" y="2"/>
                  </a:lnTo>
                  <a:lnTo>
                    <a:pt x="40" y="0"/>
                  </a:lnTo>
                  <a:lnTo>
                    <a:pt x="42" y="0"/>
                  </a:lnTo>
                  <a:lnTo>
                    <a:pt x="44" y="2"/>
                  </a:lnTo>
                  <a:lnTo>
                    <a:pt x="46" y="4"/>
                  </a:lnTo>
                  <a:lnTo>
                    <a:pt x="48" y="4"/>
                  </a:lnTo>
                  <a:lnTo>
                    <a:pt x="50" y="6"/>
                  </a:lnTo>
                  <a:lnTo>
                    <a:pt x="52" y="6"/>
                  </a:lnTo>
                  <a:lnTo>
                    <a:pt x="53" y="8"/>
                  </a:lnTo>
                  <a:lnTo>
                    <a:pt x="55" y="8"/>
                  </a:lnTo>
                  <a:lnTo>
                    <a:pt x="57" y="10"/>
                  </a:lnTo>
                  <a:lnTo>
                    <a:pt x="59" y="10"/>
                  </a:lnTo>
                  <a:lnTo>
                    <a:pt x="61" y="12"/>
                  </a:lnTo>
                  <a:lnTo>
                    <a:pt x="63" y="14"/>
                  </a:lnTo>
                  <a:lnTo>
                    <a:pt x="65" y="14"/>
                  </a:lnTo>
                  <a:lnTo>
                    <a:pt x="67" y="15"/>
                  </a:lnTo>
                  <a:lnTo>
                    <a:pt x="69" y="15"/>
                  </a:lnTo>
                  <a:lnTo>
                    <a:pt x="71" y="17"/>
                  </a:lnTo>
                  <a:lnTo>
                    <a:pt x="73" y="17"/>
                  </a:lnTo>
                  <a:lnTo>
                    <a:pt x="75" y="19"/>
                  </a:lnTo>
                  <a:lnTo>
                    <a:pt x="78" y="19"/>
                  </a:lnTo>
                  <a:lnTo>
                    <a:pt x="80" y="21"/>
                  </a:lnTo>
                  <a:lnTo>
                    <a:pt x="82" y="21"/>
                  </a:lnTo>
                  <a:lnTo>
                    <a:pt x="84" y="23"/>
                  </a:lnTo>
                  <a:lnTo>
                    <a:pt x="86" y="25"/>
                  </a:lnTo>
                  <a:lnTo>
                    <a:pt x="88" y="25"/>
                  </a:lnTo>
                  <a:lnTo>
                    <a:pt x="90" y="27"/>
                  </a:lnTo>
                  <a:lnTo>
                    <a:pt x="92" y="27"/>
                  </a:lnTo>
                  <a:lnTo>
                    <a:pt x="94" y="29"/>
                  </a:lnTo>
                  <a:lnTo>
                    <a:pt x="96" y="29"/>
                  </a:lnTo>
                  <a:lnTo>
                    <a:pt x="98" y="31"/>
                  </a:lnTo>
                  <a:lnTo>
                    <a:pt x="100" y="31"/>
                  </a:lnTo>
                  <a:lnTo>
                    <a:pt x="101" y="33"/>
                  </a:lnTo>
                  <a:lnTo>
                    <a:pt x="103" y="33"/>
                  </a:lnTo>
                  <a:lnTo>
                    <a:pt x="105" y="35"/>
                  </a:lnTo>
                  <a:lnTo>
                    <a:pt x="107" y="37"/>
                  </a:lnTo>
                  <a:lnTo>
                    <a:pt x="109" y="37"/>
                  </a:lnTo>
                  <a:lnTo>
                    <a:pt x="111" y="38"/>
                  </a:lnTo>
                  <a:lnTo>
                    <a:pt x="113" y="38"/>
                  </a:lnTo>
                  <a:lnTo>
                    <a:pt x="115" y="40"/>
                  </a:lnTo>
                  <a:lnTo>
                    <a:pt x="117" y="40"/>
                  </a:lnTo>
                  <a:lnTo>
                    <a:pt x="119" y="42"/>
                  </a:lnTo>
                  <a:lnTo>
                    <a:pt x="121" y="42"/>
                  </a:lnTo>
                  <a:lnTo>
                    <a:pt x="123" y="44"/>
                  </a:lnTo>
                  <a:lnTo>
                    <a:pt x="124" y="44"/>
                  </a:lnTo>
                  <a:lnTo>
                    <a:pt x="126" y="46"/>
                  </a:lnTo>
                  <a:lnTo>
                    <a:pt x="128" y="46"/>
                  </a:lnTo>
                  <a:lnTo>
                    <a:pt x="130" y="48"/>
                  </a:lnTo>
                  <a:lnTo>
                    <a:pt x="132" y="50"/>
                  </a:lnTo>
                  <a:lnTo>
                    <a:pt x="134" y="50"/>
                  </a:lnTo>
                  <a:lnTo>
                    <a:pt x="136" y="52"/>
                  </a:lnTo>
                  <a:lnTo>
                    <a:pt x="138" y="52"/>
                  </a:lnTo>
                  <a:lnTo>
                    <a:pt x="140" y="54"/>
                  </a:lnTo>
                  <a:lnTo>
                    <a:pt x="142" y="54"/>
                  </a:lnTo>
                  <a:lnTo>
                    <a:pt x="144" y="56"/>
                  </a:lnTo>
                  <a:lnTo>
                    <a:pt x="146" y="56"/>
                  </a:lnTo>
                  <a:lnTo>
                    <a:pt x="148" y="58"/>
                  </a:lnTo>
                  <a:lnTo>
                    <a:pt x="149" y="58"/>
                  </a:lnTo>
                  <a:lnTo>
                    <a:pt x="151" y="60"/>
                  </a:lnTo>
                  <a:lnTo>
                    <a:pt x="153" y="60"/>
                  </a:lnTo>
                  <a:lnTo>
                    <a:pt x="155" y="62"/>
                  </a:lnTo>
                  <a:lnTo>
                    <a:pt x="157" y="63"/>
                  </a:lnTo>
                  <a:lnTo>
                    <a:pt x="161" y="63"/>
                  </a:lnTo>
                  <a:lnTo>
                    <a:pt x="163" y="65"/>
                  </a:lnTo>
                  <a:lnTo>
                    <a:pt x="165" y="65"/>
                  </a:lnTo>
                  <a:lnTo>
                    <a:pt x="167" y="67"/>
                  </a:lnTo>
                  <a:lnTo>
                    <a:pt x="169" y="67"/>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8" name="Freeform 228"/>
            <p:cNvSpPr>
              <a:spLocks/>
            </p:cNvSpPr>
            <p:nvPr/>
          </p:nvSpPr>
          <p:spPr bwMode="auto">
            <a:xfrm>
              <a:off x="5024438" y="4548188"/>
              <a:ext cx="50800" cy="128588"/>
            </a:xfrm>
            <a:custGeom>
              <a:avLst/>
              <a:gdLst>
                <a:gd name="T0" fmla="*/ 17 w 32"/>
                <a:gd name="T1" fmla="*/ 6 h 81"/>
                <a:gd name="T2" fmla="*/ 15 w 32"/>
                <a:gd name="T3" fmla="*/ 10 h 81"/>
                <a:gd name="T4" fmla="*/ 23 w 32"/>
                <a:gd name="T5" fmla="*/ 18 h 81"/>
                <a:gd name="T6" fmla="*/ 25 w 32"/>
                <a:gd name="T7" fmla="*/ 25 h 81"/>
                <a:gd name="T8" fmla="*/ 25 w 32"/>
                <a:gd name="T9" fmla="*/ 27 h 81"/>
                <a:gd name="T10" fmla="*/ 27 w 32"/>
                <a:gd name="T11" fmla="*/ 31 h 81"/>
                <a:gd name="T12" fmla="*/ 29 w 32"/>
                <a:gd name="T13" fmla="*/ 43 h 81"/>
                <a:gd name="T14" fmla="*/ 29 w 32"/>
                <a:gd name="T15" fmla="*/ 45 h 81"/>
                <a:gd name="T16" fmla="*/ 29 w 32"/>
                <a:gd name="T17" fmla="*/ 48 h 81"/>
                <a:gd name="T18" fmla="*/ 29 w 32"/>
                <a:gd name="T19" fmla="*/ 66 h 81"/>
                <a:gd name="T20" fmla="*/ 29 w 32"/>
                <a:gd name="T21" fmla="*/ 70 h 81"/>
                <a:gd name="T22" fmla="*/ 29 w 32"/>
                <a:gd name="T23" fmla="*/ 72 h 81"/>
                <a:gd name="T24" fmla="*/ 29 w 32"/>
                <a:gd name="T25" fmla="*/ 73 h 81"/>
                <a:gd name="T26" fmla="*/ 30 w 32"/>
                <a:gd name="T27" fmla="*/ 73 h 81"/>
                <a:gd name="T28" fmla="*/ 30 w 32"/>
                <a:gd name="T29" fmla="*/ 75 h 81"/>
                <a:gd name="T30" fmla="*/ 29 w 32"/>
                <a:gd name="T31" fmla="*/ 79 h 81"/>
                <a:gd name="T32" fmla="*/ 23 w 32"/>
                <a:gd name="T33" fmla="*/ 81 h 81"/>
                <a:gd name="T34" fmla="*/ 19 w 32"/>
                <a:gd name="T35" fmla="*/ 79 h 81"/>
                <a:gd name="T36" fmla="*/ 17 w 32"/>
                <a:gd name="T37" fmla="*/ 77 h 81"/>
                <a:gd name="T38" fmla="*/ 15 w 32"/>
                <a:gd name="T39" fmla="*/ 75 h 81"/>
                <a:gd name="T40" fmla="*/ 13 w 32"/>
                <a:gd name="T41" fmla="*/ 73 h 81"/>
                <a:gd name="T42" fmla="*/ 13 w 32"/>
                <a:gd name="T43" fmla="*/ 72 h 81"/>
                <a:gd name="T44" fmla="*/ 11 w 32"/>
                <a:gd name="T45" fmla="*/ 70 h 81"/>
                <a:gd name="T46" fmla="*/ 13 w 32"/>
                <a:gd name="T47" fmla="*/ 68 h 81"/>
                <a:gd name="T48" fmla="*/ 13 w 32"/>
                <a:gd name="T49" fmla="*/ 62 h 81"/>
                <a:gd name="T50" fmla="*/ 11 w 32"/>
                <a:gd name="T51" fmla="*/ 60 h 81"/>
                <a:gd name="T52" fmla="*/ 13 w 32"/>
                <a:gd name="T53" fmla="*/ 58 h 81"/>
                <a:gd name="T54" fmla="*/ 13 w 32"/>
                <a:gd name="T55" fmla="*/ 52 h 81"/>
                <a:gd name="T56" fmla="*/ 13 w 32"/>
                <a:gd name="T57" fmla="*/ 48 h 81"/>
                <a:gd name="T58" fmla="*/ 13 w 32"/>
                <a:gd name="T59" fmla="*/ 48 h 81"/>
                <a:gd name="T60" fmla="*/ 15 w 32"/>
                <a:gd name="T61" fmla="*/ 47 h 81"/>
                <a:gd name="T62" fmla="*/ 15 w 32"/>
                <a:gd name="T63" fmla="*/ 45 h 81"/>
                <a:gd name="T64" fmla="*/ 11 w 32"/>
                <a:gd name="T65" fmla="*/ 41 h 81"/>
                <a:gd name="T66" fmla="*/ 9 w 32"/>
                <a:gd name="T67" fmla="*/ 39 h 81"/>
                <a:gd name="T68" fmla="*/ 11 w 32"/>
                <a:gd name="T69" fmla="*/ 39 h 81"/>
                <a:gd name="T70" fmla="*/ 11 w 32"/>
                <a:gd name="T71" fmla="*/ 35 h 81"/>
                <a:gd name="T72" fmla="*/ 11 w 32"/>
                <a:gd name="T73" fmla="*/ 33 h 81"/>
                <a:gd name="T74" fmla="*/ 11 w 32"/>
                <a:gd name="T75" fmla="*/ 31 h 81"/>
                <a:gd name="T76" fmla="*/ 11 w 32"/>
                <a:gd name="T77" fmla="*/ 29 h 81"/>
                <a:gd name="T78" fmla="*/ 9 w 32"/>
                <a:gd name="T79" fmla="*/ 27 h 81"/>
                <a:gd name="T80" fmla="*/ 7 w 32"/>
                <a:gd name="T81" fmla="*/ 29 h 81"/>
                <a:gd name="T82" fmla="*/ 7 w 32"/>
                <a:gd name="T83" fmla="*/ 27 h 81"/>
                <a:gd name="T84" fmla="*/ 7 w 32"/>
                <a:gd name="T85" fmla="*/ 27 h 81"/>
                <a:gd name="T86" fmla="*/ 9 w 32"/>
                <a:gd name="T87" fmla="*/ 25 h 81"/>
                <a:gd name="T88" fmla="*/ 7 w 32"/>
                <a:gd name="T89" fmla="*/ 24 h 81"/>
                <a:gd name="T90" fmla="*/ 9 w 32"/>
                <a:gd name="T91" fmla="*/ 24 h 81"/>
                <a:gd name="T92" fmla="*/ 9 w 32"/>
                <a:gd name="T93" fmla="*/ 20 h 81"/>
                <a:gd name="T94" fmla="*/ 9 w 32"/>
                <a:gd name="T95" fmla="*/ 20 h 81"/>
                <a:gd name="T96" fmla="*/ 9 w 32"/>
                <a:gd name="T97" fmla="*/ 18 h 81"/>
                <a:gd name="T98" fmla="*/ 9 w 32"/>
                <a:gd name="T99" fmla="*/ 16 h 81"/>
                <a:gd name="T100" fmla="*/ 7 w 32"/>
                <a:gd name="T101" fmla="*/ 14 h 81"/>
                <a:gd name="T102" fmla="*/ 7 w 32"/>
                <a:gd name="T103" fmla="*/ 12 h 81"/>
                <a:gd name="T104" fmla="*/ 5 w 32"/>
                <a:gd name="T105" fmla="*/ 12 h 81"/>
                <a:gd name="T106" fmla="*/ 4 w 32"/>
                <a:gd name="T107" fmla="*/ 10 h 81"/>
                <a:gd name="T108" fmla="*/ 2 w 32"/>
                <a:gd name="T109" fmla="*/ 8 h 81"/>
                <a:gd name="T110" fmla="*/ 4 w 32"/>
                <a:gd name="T111" fmla="*/ 6 h 81"/>
                <a:gd name="T112" fmla="*/ 4 w 32"/>
                <a:gd name="T113" fmla="*/ 2 h 81"/>
                <a:gd name="T114" fmla="*/ 2 w 32"/>
                <a:gd name="T115" fmla="*/ 2 h 81"/>
                <a:gd name="T116" fmla="*/ 4 w 32"/>
                <a:gd name="T117" fmla="*/ 2 h 81"/>
                <a:gd name="T118" fmla="*/ 11 w 32"/>
                <a:gd name="T119" fmla="*/ 2 h 81"/>
                <a:gd name="T120" fmla="*/ 17 w 32"/>
                <a:gd name="T121" fmla="*/ 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2" h="81">
                  <a:moveTo>
                    <a:pt x="17" y="2"/>
                  </a:moveTo>
                  <a:lnTo>
                    <a:pt x="17" y="4"/>
                  </a:lnTo>
                  <a:lnTo>
                    <a:pt x="17" y="4"/>
                  </a:lnTo>
                  <a:lnTo>
                    <a:pt x="17" y="4"/>
                  </a:lnTo>
                  <a:lnTo>
                    <a:pt x="17" y="4"/>
                  </a:lnTo>
                  <a:lnTo>
                    <a:pt x="17" y="4"/>
                  </a:lnTo>
                  <a:lnTo>
                    <a:pt x="17" y="6"/>
                  </a:lnTo>
                  <a:lnTo>
                    <a:pt x="17" y="6"/>
                  </a:lnTo>
                  <a:lnTo>
                    <a:pt x="17" y="6"/>
                  </a:lnTo>
                  <a:lnTo>
                    <a:pt x="17" y="6"/>
                  </a:lnTo>
                  <a:lnTo>
                    <a:pt x="17" y="6"/>
                  </a:lnTo>
                  <a:lnTo>
                    <a:pt x="15" y="8"/>
                  </a:lnTo>
                  <a:lnTo>
                    <a:pt x="15" y="8"/>
                  </a:lnTo>
                  <a:lnTo>
                    <a:pt x="15" y="10"/>
                  </a:lnTo>
                  <a:lnTo>
                    <a:pt x="15" y="10"/>
                  </a:lnTo>
                  <a:lnTo>
                    <a:pt x="15" y="10"/>
                  </a:lnTo>
                  <a:lnTo>
                    <a:pt x="15" y="12"/>
                  </a:lnTo>
                  <a:lnTo>
                    <a:pt x="15" y="14"/>
                  </a:lnTo>
                  <a:lnTo>
                    <a:pt x="15" y="14"/>
                  </a:lnTo>
                  <a:lnTo>
                    <a:pt x="17" y="14"/>
                  </a:lnTo>
                  <a:lnTo>
                    <a:pt x="19" y="16"/>
                  </a:lnTo>
                  <a:lnTo>
                    <a:pt x="19" y="16"/>
                  </a:lnTo>
                  <a:lnTo>
                    <a:pt x="21" y="16"/>
                  </a:lnTo>
                  <a:lnTo>
                    <a:pt x="23" y="18"/>
                  </a:lnTo>
                  <a:lnTo>
                    <a:pt x="25" y="20"/>
                  </a:lnTo>
                  <a:lnTo>
                    <a:pt x="25" y="20"/>
                  </a:lnTo>
                  <a:lnTo>
                    <a:pt x="25" y="20"/>
                  </a:lnTo>
                  <a:lnTo>
                    <a:pt x="25" y="22"/>
                  </a:lnTo>
                  <a:lnTo>
                    <a:pt x="25" y="24"/>
                  </a:lnTo>
                  <a:lnTo>
                    <a:pt x="25" y="24"/>
                  </a:lnTo>
                  <a:lnTo>
                    <a:pt x="25" y="25"/>
                  </a:lnTo>
                  <a:lnTo>
                    <a:pt x="25" y="25"/>
                  </a:lnTo>
                  <a:lnTo>
                    <a:pt x="25" y="25"/>
                  </a:lnTo>
                  <a:lnTo>
                    <a:pt x="25" y="25"/>
                  </a:lnTo>
                  <a:lnTo>
                    <a:pt x="25" y="25"/>
                  </a:lnTo>
                  <a:lnTo>
                    <a:pt x="25" y="25"/>
                  </a:lnTo>
                  <a:lnTo>
                    <a:pt x="25" y="25"/>
                  </a:lnTo>
                  <a:lnTo>
                    <a:pt x="25" y="27"/>
                  </a:lnTo>
                  <a:lnTo>
                    <a:pt x="25" y="27"/>
                  </a:lnTo>
                  <a:lnTo>
                    <a:pt x="25" y="27"/>
                  </a:lnTo>
                  <a:lnTo>
                    <a:pt x="25" y="27"/>
                  </a:lnTo>
                  <a:lnTo>
                    <a:pt x="25" y="27"/>
                  </a:lnTo>
                  <a:lnTo>
                    <a:pt x="25" y="27"/>
                  </a:lnTo>
                  <a:lnTo>
                    <a:pt x="25" y="29"/>
                  </a:lnTo>
                  <a:lnTo>
                    <a:pt x="25" y="29"/>
                  </a:lnTo>
                  <a:lnTo>
                    <a:pt x="27" y="31"/>
                  </a:lnTo>
                  <a:lnTo>
                    <a:pt x="27" y="31"/>
                  </a:lnTo>
                  <a:lnTo>
                    <a:pt x="27" y="31"/>
                  </a:lnTo>
                  <a:lnTo>
                    <a:pt x="29" y="33"/>
                  </a:lnTo>
                  <a:lnTo>
                    <a:pt x="29" y="33"/>
                  </a:lnTo>
                  <a:lnTo>
                    <a:pt x="29" y="33"/>
                  </a:lnTo>
                  <a:lnTo>
                    <a:pt x="29" y="35"/>
                  </a:lnTo>
                  <a:lnTo>
                    <a:pt x="29" y="37"/>
                  </a:lnTo>
                  <a:lnTo>
                    <a:pt x="29" y="39"/>
                  </a:lnTo>
                  <a:lnTo>
                    <a:pt x="29" y="39"/>
                  </a:lnTo>
                  <a:lnTo>
                    <a:pt x="29" y="43"/>
                  </a:lnTo>
                  <a:lnTo>
                    <a:pt x="29" y="43"/>
                  </a:lnTo>
                  <a:lnTo>
                    <a:pt x="29" y="43"/>
                  </a:lnTo>
                  <a:lnTo>
                    <a:pt x="29" y="43"/>
                  </a:lnTo>
                  <a:lnTo>
                    <a:pt x="29" y="43"/>
                  </a:lnTo>
                  <a:lnTo>
                    <a:pt x="29" y="43"/>
                  </a:lnTo>
                  <a:lnTo>
                    <a:pt x="29" y="45"/>
                  </a:lnTo>
                  <a:lnTo>
                    <a:pt x="29" y="45"/>
                  </a:lnTo>
                  <a:lnTo>
                    <a:pt x="29" y="45"/>
                  </a:lnTo>
                  <a:lnTo>
                    <a:pt x="29" y="45"/>
                  </a:lnTo>
                  <a:lnTo>
                    <a:pt x="29" y="45"/>
                  </a:lnTo>
                  <a:lnTo>
                    <a:pt x="29" y="45"/>
                  </a:lnTo>
                  <a:lnTo>
                    <a:pt x="29" y="45"/>
                  </a:lnTo>
                  <a:lnTo>
                    <a:pt x="29" y="45"/>
                  </a:lnTo>
                  <a:lnTo>
                    <a:pt x="29" y="47"/>
                  </a:lnTo>
                  <a:lnTo>
                    <a:pt x="29" y="47"/>
                  </a:lnTo>
                  <a:lnTo>
                    <a:pt x="29" y="48"/>
                  </a:lnTo>
                  <a:lnTo>
                    <a:pt x="29" y="52"/>
                  </a:lnTo>
                  <a:lnTo>
                    <a:pt x="29" y="54"/>
                  </a:lnTo>
                  <a:lnTo>
                    <a:pt x="29" y="58"/>
                  </a:lnTo>
                  <a:lnTo>
                    <a:pt x="29" y="58"/>
                  </a:lnTo>
                  <a:lnTo>
                    <a:pt x="29" y="58"/>
                  </a:lnTo>
                  <a:lnTo>
                    <a:pt x="29" y="60"/>
                  </a:lnTo>
                  <a:lnTo>
                    <a:pt x="29" y="62"/>
                  </a:lnTo>
                  <a:lnTo>
                    <a:pt x="29" y="66"/>
                  </a:lnTo>
                  <a:lnTo>
                    <a:pt x="29" y="68"/>
                  </a:lnTo>
                  <a:lnTo>
                    <a:pt x="29" y="68"/>
                  </a:lnTo>
                  <a:lnTo>
                    <a:pt x="29" y="68"/>
                  </a:lnTo>
                  <a:lnTo>
                    <a:pt x="29" y="70"/>
                  </a:lnTo>
                  <a:lnTo>
                    <a:pt x="29" y="70"/>
                  </a:lnTo>
                  <a:lnTo>
                    <a:pt x="29" y="70"/>
                  </a:lnTo>
                  <a:lnTo>
                    <a:pt x="29" y="70"/>
                  </a:lnTo>
                  <a:lnTo>
                    <a:pt x="29" y="70"/>
                  </a:lnTo>
                  <a:lnTo>
                    <a:pt x="29" y="70"/>
                  </a:lnTo>
                  <a:lnTo>
                    <a:pt x="29" y="70"/>
                  </a:lnTo>
                  <a:lnTo>
                    <a:pt x="29" y="70"/>
                  </a:lnTo>
                  <a:lnTo>
                    <a:pt x="29" y="72"/>
                  </a:lnTo>
                  <a:lnTo>
                    <a:pt x="29" y="72"/>
                  </a:lnTo>
                  <a:lnTo>
                    <a:pt x="29" y="72"/>
                  </a:lnTo>
                  <a:lnTo>
                    <a:pt x="29" y="72"/>
                  </a:lnTo>
                  <a:lnTo>
                    <a:pt x="29" y="72"/>
                  </a:lnTo>
                  <a:lnTo>
                    <a:pt x="29" y="72"/>
                  </a:lnTo>
                  <a:lnTo>
                    <a:pt x="29" y="73"/>
                  </a:lnTo>
                  <a:lnTo>
                    <a:pt x="29" y="73"/>
                  </a:lnTo>
                  <a:lnTo>
                    <a:pt x="29" y="73"/>
                  </a:lnTo>
                  <a:lnTo>
                    <a:pt x="29" y="73"/>
                  </a:lnTo>
                  <a:lnTo>
                    <a:pt x="29" y="73"/>
                  </a:lnTo>
                  <a:lnTo>
                    <a:pt x="29" y="73"/>
                  </a:lnTo>
                  <a:lnTo>
                    <a:pt x="29" y="73"/>
                  </a:lnTo>
                  <a:lnTo>
                    <a:pt x="29" y="73"/>
                  </a:lnTo>
                  <a:lnTo>
                    <a:pt x="29" y="73"/>
                  </a:lnTo>
                  <a:lnTo>
                    <a:pt x="29" y="73"/>
                  </a:lnTo>
                  <a:lnTo>
                    <a:pt x="29" y="73"/>
                  </a:lnTo>
                  <a:lnTo>
                    <a:pt x="29" y="73"/>
                  </a:lnTo>
                  <a:lnTo>
                    <a:pt x="29" y="73"/>
                  </a:lnTo>
                  <a:lnTo>
                    <a:pt x="29" y="73"/>
                  </a:lnTo>
                  <a:lnTo>
                    <a:pt x="30" y="73"/>
                  </a:lnTo>
                  <a:lnTo>
                    <a:pt x="30" y="75"/>
                  </a:lnTo>
                  <a:lnTo>
                    <a:pt x="30" y="75"/>
                  </a:lnTo>
                  <a:lnTo>
                    <a:pt x="30" y="75"/>
                  </a:lnTo>
                  <a:lnTo>
                    <a:pt x="30" y="75"/>
                  </a:lnTo>
                  <a:lnTo>
                    <a:pt x="30" y="75"/>
                  </a:lnTo>
                  <a:lnTo>
                    <a:pt x="30" y="75"/>
                  </a:lnTo>
                  <a:lnTo>
                    <a:pt x="30" y="75"/>
                  </a:lnTo>
                  <a:lnTo>
                    <a:pt x="30" y="75"/>
                  </a:lnTo>
                  <a:lnTo>
                    <a:pt x="30" y="75"/>
                  </a:lnTo>
                  <a:lnTo>
                    <a:pt x="30" y="75"/>
                  </a:lnTo>
                  <a:lnTo>
                    <a:pt x="30" y="77"/>
                  </a:lnTo>
                  <a:lnTo>
                    <a:pt x="30" y="77"/>
                  </a:lnTo>
                  <a:lnTo>
                    <a:pt x="32" y="79"/>
                  </a:lnTo>
                  <a:lnTo>
                    <a:pt x="30" y="79"/>
                  </a:lnTo>
                  <a:lnTo>
                    <a:pt x="29" y="79"/>
                  </a:lnTo>
                  <a:lnTo>
                    <a:pt x="29" y="79"/>
                  </a:lnTo>
                  <a:lnTo>
                    <a:pt x="29" y="79"/>
                  </a:lnTo>
                  <a:lnTo>
                    <a:pt x="29" y="79"/>
                  </a:lnTo>
                  <a:lnTo>
                    <a:pt x="29" y="79"/>
                  </a:lnTo>
                  <a:lnTo>
                    <a:pt x="27" y="81"/>
                  </a:lnTo>
                  <a:lnTo>
                    <a:pt x="23" y="81"/>
                  </a:lnTo>
                  <a:lnTo>
                    <a:pt x="23" y="81"/>
                  </a:lnTo>
                  <a:lnTo>
                    <a:pt x="23" y="81"/>
                  </a:lnTo>
                  <a:lnTo>
                    <a:pt x="23" y="81"/>
                  </a:lnTo>
                  <a:lnTo>
                    <a:pt x="23" y="81"/>
                  </a:lnTo>
                  <a:lnTo>
                    <a:pt x="23" y="81"/>
                  </a:lnTo>
                  <a:lnTo>
                    <a:pt x="21" y="81"/>
                  </a:lnTo>
                  <a:lnTo>
                    <a:pt x="21" y="81"/>
                  </a:lnTo>
                  <a:lnTo>
                    <a:pt x="21" y="81"/>
                  </a:lnTo>
                  <a:lnTo>
                    <a:pt x="21" y="81"/>
                  </a:lnTo>
                  <a:lnTo>
                    <a:pt x="21" y="79"/>
                  </a:lnTo>
                  <a:lnTo>
                    <a:pt x="19" y="79"/>
                  </a:lnTo>
                  <a:lnTo>
                    <a:pt x="19" y="79"/>
                  </a:lnTo>
                  <a:lnTo>
                    <a:pt x="19" y="79"/>
                  </a:lnTo>
                  <a:lnTo>
                    <a:pt x="19" y="79"/>
                  </a:lnTo>
                  <a:lnTo>
                    <a:pt x="19" y="79"/>
                  </a:lnTo>
                  <a:lnTo>
                    <a:pt x="17" y="79"/>
                  </a:lnTo>
                  <a:lnTo>
                    <a:pt x="17" y="77"/>
                  </a:lnTo>
                  <a:lnTo>
                    <a:pt x="17" y="77"/>
                  </a:lnTo>
                  <a:lnTo>
                    <a:pt x="17" y="77"/>
                  </a:lnTo>
                  <a:lnTo>
                    <a:pt x="17" y="77"/>
                  </a:lnTo>
                  <a:lnTo>
                    <a:pt x="15" y="77"/>
                  </a:lnTo>
                  <a:lnTo>
                    <a:pt x="15" y="77"/>
                  </a:lnTo>
                  <a:lnTo>
                    <a:pt x="15" y="75"/>
                  </a:lnTo>
                  <a:lnTo>
                    <a:pt x="15" y="75"/>
                  </a:lnTo>
                  <a:lnTo>
                    <a:pt x="15" y="75"/>
                  </a:lnTo>
                  <a:lnTo>
                    <a:pt x="15" y="75"/>
                  </a:lnTo>
                  <a:lnTo>
                    <a:pt x="15" y="75"/>
                  </a:lnTo>
                  <a:lnTo>
                    <a:pt x="15" y="75"/>
                  </a:lnTo>
                  <a:lnTo>
                    <a:pt x="15" y="75"/>
                  </a:lnTo>
                  <a:lnTo>
                    <a:pt x="15" y="73"/>
                  </a:lnTo>
                  <a:lnTo>
                    <a:pt x="15" y="73"/>
                  </a:lnTo>
                  <a:lnTo>
                    <a:pt x="15" y="73"/>
                  </a:lnTo>
                  <a:lnTo>
                    <a:pt x="13" y="73"/>
                  </a:lnTo>
                  <a:lnTo>
                    <a:pt x="13" y="73"/>
                  </a:lnTo>
                  <a:lnTo>
                    <a:pt x="13" y="73"/>
                  </a:lnTo>
                  <a:lnTo>
                    <a:pt x="13" y="73"/>
                  </a:lnTo>
                  <a:lnTo>
                    <a:pt x="13" y="73"/>
                  </a:lnTo>
                  <a:lnTo>
                    <a:pt x="13" y="73"/>
                  </a:lnTo>
                  <a:lnTo>
                    <a:pt x="13" y="72"/>
                  </a:lnTo>
                  <a:lnTo>
                    <a:pt x="13" y="72"/>
                  </a:lnTo>
                  <a:lnTo>
                    <a:pt x="13" y="72"/>
                  </a:lnTo>
                  <a:lnTo>
                    <a:pt x="13" y="72"/>
                  </a:lnTo>
                  <a:lnTo>
                    <a:pt x="13" y="72"/>
                  </a:lnTo>
                  <a:lnTo>
                    <a:pt x="13" y="72"/>
                  </a:lnTo>
                  <a:lnTo>
                    <a:pt x="13" y="72"/>
                  </a:lnTo>
                  <a:lnTo>
                    <a:pt x="11" y="70"/>
                  </a:lnTo>
                  <a:lnTo>
                    <a:pt x="11" y="70"/>
                  </a:lnTo>
                  <a:lnTo>
                    <a:pt x="11" y="70"/>
                  </a:lnTo>
                  <a:lnTo>
                    <a:pt x="11" y="70"/>
                  </a:lnTo>
                  <a:lnTo>
                    <a:pt x="11" y="70"/>
                  </a:lnTo>
                  <a:lnTo>
                    <a:pt x="11" y="70"/>
                  </a:lnTo>
                  <a:lnTo>
                    <a:pt x="11" y="70"/>
                  </a:lnTo>
                  <a:lnTo>
                    <a:pt x="11" y="68"/>
                  </a:lnTo>
                  <a:lnTo>
                    <a:pt x="11" y="68"/>
                  </a:lnTo>
                  <a:lnTo>
                    <a:pt x="11" y="68"/>
                  </a:lnTo>
                  <a:lnTo>
                    <a:pt x="11" y="68"/>
                  </a:lnTo>
                  <a:lnTo>
                    <a:pt x="11" y="68"/>
                  </a:lnTo>
                  <a:lnTo>
                    <a:pt x="13" y="68"/>
                  </a:lnTo>
                  <a:lnTo>
                    <a:pt x="13" y="68"/>
                  </a:lnTo>
                  <a:lnTo>
                    <a:pt x="13" y="68"/>
                  </a:lnTo>
                  <a:lnTo>
                    <a:pt x="13" y="66"/>
                  </a:lnTo>
                  <a:lnTo>
                    <a:pt x="13" y="66"/>
                  </a:lnTo>
                  <a:lnTo>
                    <a:pt x="13" y="66"/>
                  </a:lnTo>
                  <a:lnTo>
                    <a:pt x="13" y="64"/>
                  </a:lnTo>
                  <a:lnTo>
                    <a:pt x="13" y="64"/>
                  </a:lnTo>
                  <a:lnTo>
                    <a:pt x="13" y="62"/>
                  </a:lnTo>
                  <a:lnTo>
                    <a:pt x="13" y="62"/>
                  </a:lnTo>
                  <a:lnTo>
                    <a:pt x="13" y="62"/>
                  </a:lnTo>
                  <a:lnTo>
                    <a:pt x="13" y="62"/>
                  </a:lnTo>
                  <a:lnTo>
                    <a:pt x="13" y="62"/>
                  </a:lnTo>
                  <a:lnTo>
                    <a:pt x="13" y="62"/>
                  </a:lnTo>
                  <a:lnTo>
                    <a:pt x="11" y="62"/>
                  </a:lnTo>
                  <a:lnTo>
                    <a:pt x="11" y="60"/>
                  </a:lnTo>
                  <a:lnTo>
                    <a:pt x="11" y="60"/>
                  </a:lnTo>
                  <a:lnTo>
                    <a:pt x="11" y="60"/>
                  </a:lnTo>
                  <a:lnTo>
                    <a:pt x="11" y="58"/>
                  </a:lnTo>
                  <a:lnTo>
                    <a:pt x="11" y="58"/>
                  </a:lnTo>
                  <a:lnTo>
                    <a:pt x="11" y="58"/>
                  </a:lnTo>
                  <a:lnTo>
                    <a:pt x="11" y="58"/>
                  </a:lnTo>
                  <a:lnTo>
                    <a:pt x="11" y="58"/>
                  </a:lnTo>
                  <a:lnTo>
                    <a:pt x="11" y="58"/>
                  </a:lnTo>
                  <a:lnTo>
                    <a:pt x="13" y="58"/>
                  </a:lnTo>
                  <a:lnTo>
                    <a:pt x="13" y="58"/>
                  </a:lnTo>
                  <a:lnTo>
                    <a:pt x="13" y="56"/>
                  </a:lnTo>
                  <a:lnTo>
                    <a:pt x="13" y="56"/>
                  </a:lnTo>
                  <a:lnTo>
                    <a:pt x="13" y="56"/>
                  </a:lnTo>
                  <a:lnTo>
                    <a:pt x="13" y="56"/>
                  </a:lnTo>
                  <a:lnTo>
                    <a:pt x="13" y="56"/>
                  </a:lnTo>
                  <a:lnTo>
                    <a:pt x="13" y="54"/>
                  </a:lnTo>
                  <a:lnTo>
                    <a:pt x="13" y="54"/>
                  </a:lnTo>
                  <a:lnTo>
                    <a:pt x="13" y="52"/>
                  </a:lnTo>
                  <a:lnTo>
                    <a:pt x="13" y="52"/>
                  </a:lnTo>
                  <a:lnTo>
                    <a:pt x="13" y="52"/>
                  </a:lnTo>
                  <a:lnTo>
                    <a:pt x="13" y="52"/>
                  </a:lnTo>
                  <a:lnTo>
                    <a:pt x="13" y="50"/>
                  </a:lnTo>
                  <a:lnTo>
                    <a:pt x="13" y="50"/>
                  </a:lnTo>
                  <a:lnTo>
                    <a:pt x="13" y="50"/>
                  </a:lnTo>
                  <a:lnTo>
                    <a:pt x="13" y="48"/>
                  </a:lnTo>
                  <a:lnTo>
                    <a:pt x="13" y="48"/>
                  </a:lnTo>
                  <a:lnTo>
                    <a:pt x="13" y="48"/>
                  </a:lnTo>
                  <a:lnTo>
                    <a:pt x="13" y="48"/>
                  </a:lnTo>
                  <a:lnTo>
                    <a:pt x="13" y="48"/>
                  </a:lnTo>
                  <a:lnTo>
                    <a:pt x="13" y="48"/>
                  </a:lnTo>
                  <a:lnTo>
                    <a:pt x="13" y="48"/>
                  </a:lnTo>
                  <a:lnTo>
                    <a:pt x="13" y="48"/>
                  </a:lnTo>
                  <a:lnTo>
                    <a:pt x="13" y="48"/>
                  </a:lnTo>
                  <a:lnTo>
                    <a:pt x="13" y="48"/>
                  </a:lnTo>
                  <a:lnTo>
                    <a:pt x="13" y="48"/>
                  </a:lnTo>
                  <a:lnTo>
                    <a:pt x="13" y="48"/>
                  </a:lnTo>
                  <a:lnTo>
                    <a:pt x="13" y="47"/>
                  </a:lnTo>
                  <a:lnTo>
                    <a:pt x="13" y="47"/>
                  </a:lnTo>
                  <a:lnTo>
                    <a:pt x="15" y="47"/>
                  </a:lnTo>
                  <a:lnTo>
                    <a:pt x="15" y="47"/>
                  </a:lnTo>
                  <a:lnTo>
                    <a:pt x="15" y="47"/>
                  </a:lnTo>
                  <a:lnTo>
                    <a:pt x="15" y="47"/>
                  </a:lnTo>
                  <a:lnTo>
                    <a:pt x="15" y="47"/>
                  </a:lnTo>
                  <a:lnTo>
                    <a:pt x="15" y="47"/>
                  </a:lnTo>
                  <a:lnTo>
                    <a:pt x="15" y="47"/>
                  </a:lnTo>
                  <a:lnTo>
                    <a:pt x="15" y="47"/>
                  </a:lnTo>
                  <a:lnTo>
                    <a:pt x="15" y="47"/>
                  </a:lnTo>
                  <a:lnTo>
                    <a:pt x="15" y="45"/>
                  </a:lnTo>
                  <a:lnTo>
                    <a:pt x="15" y="45"/>
                  </a:lnTo>
                  <a:lnTo>
                    <a:pt x="15" y="45"/>
                  </a:lnTo>
                  <a:lnTo>
                    <a:pt x="13" y="45"/>
                  </a:lnTo>
                  <a:lnTo>
                    <a:pt x="13" y="45"/>
                  </a:lnTo>
                  <a:lnTo>
                    <a:pt x="13" y="43"/>
                  </a:lnTo>
                  <a:lnTo>
                    <a:pt x="11" y="43"/>
                  </a:lnTo>
                  <a:lnTo>
                    <a:pt x="11" y="43"/>
                  </a:lnTo>
                  <a:lnTo>
                    <a:pt x="11" y="43"/>
                  </a:lnTo>
                  <a:lnTo>
                    <a:pt x="11" y="43"/>
                  </a:lnTo>
                  <a:lnTo>
                    <a:pt x="11" y="41"/>
                  </a:lnTo>
                  <a:lnTo>
                    <a:pt x="9" y="41"/>
                  </a:lnTo>
                  <a:lnTo>
                    <a:pt x="9" y="39"/>
                  </a:lnTo>
                  <a:lnTo>
                    <a:pt x="9" y="39"/>
                  </a:lnTo>
                  <a:lnTo>
                    <a:pt x="9" y="39"/>
                  </a:lnTo>
                  <a:lnTo>
                    <a:pt x="9" y="39"/>
                  </a:lnTo>
                  <a:lnTo>
                    <a:pt x="9" y="39"/>
                  </a:lnTo>
                  <a:lnTo>
                    <a:pt x="9" y="39"/>
                  </a:lnTo>
                  <a:lnTo>
                    <a:pt x="9" y="39"/>
                  </a:lnTo>
                  <a:lnTo>
                    <a:pt x="9" y="39"/>
                  </a:lnTo>
                  <a:lnTo>
                    <a:pt x="9" y="39"/>
                  </a:lnTo>
                  <a:lnTo>
                    <a:pt x="9" y="39"/>
                  </a:lnTo>
                  <a:lnTo>
                    <a:pt x="9" y="39"/>
                  </a:lnTo>
                  <a:lnTo>
                    <a:pt x="9" y="39"/>
                  </a:lnTo>
                  <a:lnTo>
                    <a:pt x="11" y="39"/>
                  </a:lnTo>
                  <a:lnTo>
                    <a:pt x="11" y="39"/>
                  </a:lnTo>
                  <a:lnTo>
                    <a:pt x="11" y="39"/>
                  </a:lnTo>
                  <a:lnTo>
                    <a:pt x="11" y="39"/>
                  </a:lnTo>
                  <a:lnTo>
                    <a:pt x="11" y="39"/>
                  </a:lnTo>
                  <a:lnTo>
                    <a:pt x="11" y="39"/>
                  </a:lnTo>
                  <a:lnTo>
                    <a:pt x="11" y="39"/>
                  </a:lnTo>
                  <a:lnTo>
                    <a:pt x="11" y="37"/>
                  </a:lnTo>
                  <a:lnTo>
                    <a:pt x="11" y="37"/>
                  </a:lnTo>
                  <a:lnTo>
                    <a:pt x="11" y="35"/>
                  </a:lnTo>
                  <a:lnTo>
                    <a:pt x="11" y="35"/>
                  </a:lnTo>
                  <a:lnTo>
                    <a:pt x="11" y="35"/>
                  </a:lnTo>
                  <a:lnTo>
                    <a:pt x="9" y="35"/>
                  </a:lnTo>
                  <a:lnTo>
                    <a:pt x="11" y="35"/>
                  </a:lnTo>
                  <a:lnTo>
                    <a:pt x="11" y="33"/>
                  </a:lnTo>
                  <a:lnTo>
                    <a:pt x="11" y="33"/>
                  </a:lnTo>
                  <a:lnTo>
                    <a:pt x="11" y="33"/>
                  </a:lnTo>
                  <a:lnTo>
                    <a:pt x="11" y="33"/>
                  </a:lnTo>
                  <a:lnTo>
                    <a:pt x="11" y="33"/>
                  </a:lnTo>
                  <a:lnTo>
                    <a:pt x="11" y="33"/>
                  </a:lnTo>
                  <a:lnTo>
                    <a:pt x="11" y="31"/>
                  </a:lnTo>
                  <a:lnTo>
                    <a:pt x="11" y="31"/>
                  </a:lnTo>
                  <a:lnTo>
                    <a:pt x="11" y="31"/>
                  </a:lnTo>
                  <a:lnTo>
                    <a:pt x="11" y="31"/>
                  </a:lnTo>
                  <a:lnTo>
                    <a:pt x="11" y="31"/>
                  </a:lnTo>
                  <a:lnTo>
                    <a:pt x="11" y="31"/>
                  </a:lnTo>
                  <a:lnTo>
                    <a:pt x="11" y="31"/>
                  </a:lnTo>
                  <a:lnTo>
                    <a:pt x="11" y="29"/>
                  </a:lnTo>
                  <a:lnTo>
                    <a:pt x="11" y="29"/>
                  </a:lnTo>
                  <a:lnTo>
                    <a:pt x="11" y="29"/>
                  </a:lnTo>
                  <a:lnTo>
                    <a:pt x="11" y="29"/>
                  </a:lnTo>
                  <a:lnTo>
                    <a:pt x="11" y="29"/>
                  </a:lnTo>
                  <a:lnTo>
                    <a:pt x="11" y="29"/>
                  </a:lnTo>
                  <a:lnTo>
                    <a:pt x="11" y="29"/>
                  </a:lnTo>
                  <a:lnTo>
                    <a:pt x="11" y="29"/>
                  </a:lnTo>
                  <a:lnTo>
                    <a:pt x="11" y="27"/>
                  </a:lnTo>
                  <a:lnTo>
                    <a:pt x="11" y="27"/>
                  </a:lnTo>
                  <a:lnTo>
                    <a:pt x="11" y="27"/>
                  </a:lnTo>
                  <a:lnTo>
                    <a:pt x="11" y="27"/>
                  </a:lnTo>
                  <a:lnTo>
                    <a:pt x="9" y="27"/>
                  </a:lnTo>
                  <a:lnTo>
                    <a:pt x="9" y="27"/>
                  </a:lnTo>
                  <a:lnTo>
                    <a:pt x="9" y="27"/>
                  </a:lnTo>
                  <a:lnTo>
                    <a:pt x="9" y="27"/>
                  </a:lnTo>
                  <a:lnTo>
                    <a:pt x="9" y="27"/>
                  </a:lnTo>
                  <a:lnTo>
                    <a:pt x="9" y="27"/>
                  </a:lnTo>
                  <a:lnTo>
                    <a:pt x="9" y="27"/>
                  </a:lnTo>
                  <a:lnTo>
                    <a:pt x="9" y="27"/>
                  </a:lnTo>
                  <a:lnTo>
                    <a:pt x="7" y="27"/>
                  </a:lnTo>
                  <a:lnTo>
                    <a:pt x="7" y="29"/>
                  </a:lnTo>
                  <a:lnTo>
                    <a:pt x="7" y="29"/>
                  </a:lnTo>
                  <a:lnTo>
                    <a:pt x="7" y="29"/>
                  </a:lnTo>
                  <a:lnTo>
                    <a:pt x="7" y="29"/>
                  </a:lnTo>
                  <a:lnTo>
                    <a:pt x="7" y="27"/>
                  </a:lnTo>
                  <a:lnTo>
                    <a:pt x="7" y="27"/>
                  </a:lnTo>
                  <a:lnTo>
                    <a:pt x="7" y="27"/>
                  </a:lnTo>
                  <a:lnTo>
                    <a:pt x="7" y="27"/>
                  </a:lnTo>
                  <a:lnTo>
                    <a:pt x="7" y="27"/>
                  </a:lnTo>
                  <a:lnTo>
                    <a:pt x="7" y="27"/>
                  </a:lnTo>
                  <a:lnTo>
                    <a:pt x="7" y="27"/>
                  </a:lnTo>
                  <a:lnTo>
                    <a:pt x="7" y="27"/>
                  </a:lnTo>
                  <a:lnTo>
                    <a:pt x="7" y="27"/>
                  </a:lnTo>
                  <a:lnTo>
                    <a:pt x="7" y="27"/>
                  </a:lnTo>
                  <a:lnTo>
                    <a:pt x="7" y="27"/>
                  </a:lnTo>
                  <a:lnTo>
                    <a:pt x="7" y="27"/>
                  </a:lnTo>
                  <a:lnTo>
                    <a:pt x="7" y="27"/>
                  </a:lnTo>
                  <a:lnTo>
                    <a:pt x="7" y="27"/>
                  </a:lnTo>
                  <a:lnTo>
                    <a:pt x="7" y="27"/>
                  </a:lnTo>
                  <a:lnTo>
                    <a:pt x="7" y="25"/>
                  </a:lnTo>
                  <a:lnTo>
                    <a:pt x="7" y="25"/>
                  </a:lnTo>
                  <a:lnTo>
                    <a:pt x="7" y="25"/>
                  </a:lnTo>
                  <a:lnTo>
                    <a:pt x="7" y="25"/>
                  </a:lnTo>
                  <a:lnTo>
                    <a:pt x="9" y="25"/>
                  </a:lnTo>
                  <a:lnTo>
                    <a:pt x="9" y="25"/>
                  </a:lnTo>
                  <a:lnTo>
                    <a:pt x="9" y="25"/>
                  </a:lnTo>
                  <a:lnTo>
                    <a:pt x="9" y="25"/>
                  </a:lnTo>
                  <a:lnTo>
                    <a:pt x="9" y="25"/>
                  </a:lnTo>
                  <a:lnTo>
                    <a:pt x="9" y="25"/>
                  </a:lnTo>
                  <a:lnTo>
                    <a:pt x="9" y="25"/>
                  </a:lnTo>
                  <a:lnTo>
                    <a:pt x="7" y="25"/>
                  </a:lnTo>
                  <a:lnTo>
                    <a:pt x="7" y="25"/>
                  </a:lnTo>
                  <a:lnTo>
                    <a:pt x="7" y="25"/>
                  </a:lnTo>
                  <a:lnTo>
                    <a:pt x="7" y="25"/>
                  </a:lnTo>
                  <a:lnTo>
                    <a:pt x="7" y="24"/>
                  </a:lnTo>
                  <a:lnTo>
                    <a:pt x="7" y="25"/>
                  </a:lnTo>
                  <a:lnTo>
                    <a:pt x="7" y="25"/>
                  </a:lnTo>
                  <a:lnTo>
                    <a:pt x="9" y="25"/>
                  </a:lnTo>
                  <a:lnTo>
                    <a:pt x="9" y="25"/>
                  </a:lnTo>
                  <a:lnTo>
                    <a:pt x="9" y="24"/>
                  </a:lnTo>
                  <a:lnTo>
                    <a:pt x="9" y="24"/>
                  </a:lnTo>
                  <a:lnTo>
                    <a:pt x="9" y="24"/>
                  </a:lnTo>
                  <a:lnTo>
                    <a:pt x="9" y="24"/>
                  </a:lnTo>
                  <a:lnTo>
                    <a:pt x="9" y="24"/>
                  </a:lnTo>
                  <a:lnTo>
                    <a:pt x="9" y="24"/>
                  </a:lnTo>
                  <a:lnTo>
                    <a:pt x="9" y="24"/>
                  </a:lnTo>
                  <a:lnTo>
                    <a:pt x="9" y="22"/>
                  </a:lnTo>
                  <a:lnTo>
                    <a:pt x="9" y="22"/>
                  </a:lnTo>
                  <a:lnTo>
                    <a:pt x="9" y="22"/>
                  </a:lnTo>
                  <a:lnTo>
                    <a:pt x="9" y="22"/>
                  </a:lnTo>
                  <a:lnTo>
                    <a:pt x="9" y="20"/>
                  </a:lnTo>
                  <a:lnTo>
                    <a:pt x="9" y="20"/>
                  </a:lnTo>
                  <a:lnTo>
                    <a:pt x="9" y="20"/>
                  </a:lnTo>
                  <a:lnTo>
                    <a:pt x="9" y="20"/>
                  </a:lnTo>
                  <a:lnTo>
                    <a:pt x="9" y="20"/>
                  </a:lnTo>
                  <a:lnTo>
                    <a:pt x="9" y="20"/>
                  </a:lnTo>
                  <a:lnTo>
                    <a:pt x="9" y="20"/>
                  </a:lnTo>
                  <a:lnTo>
                    <a:pt x="9" y="20"/>
                  </a:lnTo>
                  <a:lnTo>
                    <a:pt x="9" y="20"/>
                  </a:lnTo>
                  <a:lnTo>
                    <a:pt x="9" y="20"/>
                  </a:lnTo>
                  <a:lnTo>
                    <a:pt x="9" y="18"/>
                  </a:lnTo>
                  <a:lnTo>
                    <a:pt x="9" y="18"/>
                  </a:lnTo>
                  <a:lnTo>
                    <a:pt x="9" y="18"/>
                  </a:lnTo>
                  <a:lnTo>
                    <a:pt x="9" y="18"/>
                  </a:lnTo>
                  <a:lnTo>
                    <a:pt x="9" y="18"/>
                  </a:lnTo>
                  <a:lnTo>
                    <a:pt x="9" y="18"/>
                  </a:lnTo>
                  <a:lnTo>
                    <a:pt x="9" y="18"/>
                  </a:lnTo>
                  <a:lnTo>
                    <a:pt x="9" y="18"/>
                  </a:lnTo>
                  <a:lnTo>
                    <a:pt x="9" y="18"/>
                  </a:lnTo>
                  <a:lnTo>
                    <a:pt x="9" y="18"/>
                  </a:lnTo>
                  <a:lnTo>
                    <a:pt x="9" y="18"/>
                  </a:lnTo>
                  <a:lnTo>
                    <a:pt x="9" y="16"/>
                  </a:lnTo>
                  <a:lnTo>
                    <a:pt x="9" y="16"/>
                  </a:lnTo>
                  <a:lnTo>
                    <a:pt x="9" y="16"/>
                  </a:lnTo>
                  <a:lnTo>
                    <a:pt x="9" y="16"/>
                  </a:lnTo>
                  <a:lnTo>
                    <a:pt x="9" y="16"/>
                  </a:lnTo>
                  <a:lnTo>
                    <a:pt x="9" y="14"/>
                  </a:lnTo>
                  <a:lnTo>
                    <a:pt x="9" y="14"/>
                  </a:lnTo>
                  <a:lnTo>
                    <a:pt x="9" y="14"/>
                  </a:lnTo>
                  <a:lnTo>
                    <a:pt x="9" y="14"/>
                  </a:lnTo>
                  <a:lnTo>
                    <a:pt x="7" y="14"/>
                  </a:lnTo>
                  <a:lnTo>
                    <a:pt x="7" y="14"/>
                  </a:lnTo>
                  <a:lnTo>
                    <a:pt x="7" y="14"/>
                  </a:lnTo>
                  <a:lnTo>
                    <a:pt x="7" y="14"/>
                  </a:lnTo>
                  <a:lnTo>
                    <a:pt x="7" y="14"/>
                  </a:lnTo>
                  <a:lnTo>
                    <a:pt x="7" y="14"/>
                  </a:lnTo>
                  <a:lnTo>
                    <a:pt x="7" y="12"/>
                  </a:lnTo>
                  <a:lnTo>
                    <a:pt x="7" y="12"/>
                  </a:lnTo>
                  <a:lnTo>
                    <a:pt x="7" y="12"/>
                  </a:lnTo>
                  <a:lnTo>
                    <a:pt x="7" y="12"/>
                  </a:lnTo>
                  <a:lnTo>
                    <a:pt x="7" y="12"/>
                  </a:lnTo>
                  <a:lnTo>
                    <a:pt x="7" y="12"/>
                  </a:lnTo>
                  <a:lnTo>
                    <a:pt x="7" y="12"/>
                  </a:lnTo>
                  <a:lnTo>
                    <a:pt x="7" y="12"/>
                  </a:lnTo>
                  <a:lnTo>
                    <a:pt x="5" y="12"/>
                  </a:lnTo>
                  <a:lnTo>
                    <a:pt x="5" y="12"/>
                  </a:lnTo>
                  <a:lnTo>
                    <a:pt x="5" y="12"/>
                  </a:lnTo>
                  <a:lnTo>
                    <a:pt x="5" y="12"/>
                  </a:lnTo>
                  <a:lnTo>
                    <a:pt x="5" y="12"/>
                  </a:lnTo>
                  <a:lnTo>
                    <a:pt x="5" y="12"/>
                  </a:lnTo>
                  <a:lnTo>
                    <a:pt x="5" y="12"/>
                  </a:lnTo>
                  <a:lnTo>
                    <a:pt x="5" y="10"/>
                  </a:lnTo>
                  <a:lnTo>
                    <a:pt x="4" y="10"/>
                  </a:lnTo>
                  <a:lnTo>
                    <a:pt x="4" y="10"/>
                  </a:lnTo>
                  <a:lnTo>
                    <a:pt x="4" y="10"/>
                  </a:lnTo>
                  <a:lnTo>
                    <a:pt x="4" y="10"/>
                  </a:lnTo>
                  <a:lnTo>
                    <a:pt x="4" y="10"/>
                  </a:lnTo>
                  <a:lnTo>
                    <a:pt x="4" y="10"/>
                  </a:lnTo>
                  <a:lnTo>
                    <a:pt x="4" y="10"/>
                  </a:lnTo>
                  <a:lnTo>
                    <a:pt x="4" y="10"/>
                  </a:lnTo>
                  <a:lnTo>
                    <a:pt x="4" y="10"/>
                  </a:lnTo>
                  <a:lnTo>
                    <a:pt x="2" y="10"/>
                  </a:lnTo>
                  <a:lnTo>
                    <a:pt x="2" y="10"/>
                  </a:lnTo>
                  <a:lnTo>
                    <a:pt x="2" y="8"/>
                  </a:lnTo>
                  <a:lnTo>
                    <a:pt x="2" y="8"/>
                  </a:lnTo>
                  <a:lnTo>
                    <a:pt x="2" y="8"/>
                  </a:lnTo>
                  <a:lnTo>
                    <a:pt x="2" y="8"/>
                  </a:lnTo>
                  <a:lnTo>
                    <a:pt x="2" y="8"/>
                  </a:lnTo>
                  <a:lnTo>
                    <a:pt x="2" y="8"/>
                  </a:lnTo>
                  <a:lnTo>
                    <a:pt x="2" y="6"/>
                  </a:lnTo>
                  <a:lnTo>
                    <a:pt x="2" y="6"/>
                  </a:lnTo>
                  <a:lnTo>
                    <a:pt x="2" y="6"/>
                  </a:lnTo>
                  <a:lnTo>
                    <a:pt x="4" y="6"/>
                  </a:lnTo>
                  <a:lnTo>
                    <a:pt x="4" y="6"/>
                  </a:lnTo>
                  <a:lnTo>
                    <a:pt x="4" y="6"/>
                  </a:lnTo>
                  <a:lnTo>
                    <a:pt x="4" y="6"/>
                  </a:lnTo>
                  <a:lnTo>
                    <a:pt x="4" y="6"/>
                  </a:lnTo>
                  <a:lnTo>
                    <a:pt x="4" y="4"/>
                  </a:lnTo>
                  <a:lnTo>
                    <a:pt x="4" y="4"/>
                  </a:lnTo>
                  <a:lnTo>
                    <a:pt x="4" y="4"/>
                  </a:lnTo>
                  <a:lnTo>
                    <a:pt x="4" y="2"/>
                  </a:lnTo>
                  <a:lnTo>
                    <a:pt x="4" y="2"/>
                  </a:lnTo>
                  <a:lnTo>
                    <a:pt x="4" y="2"/>
                  </a:lnTo>
                  <a:lnTo>
                    <a:pt x="4" y="2"/>
                  </a:lnTo>
                  <a:lnTo>
                    <a:pt x="4" y="2"/>
                  </a:lnTo>
                  <a:lnTo>
                    <a:pt x="4" y="2"/>
                  </a:lnTo>
                  <a:lnTo>
                    <a:pt x="4" y="0"/>
                  </a:lnTo>
                  <a:lnTo>
                    <a:pt x="2" y="0"/>
                  </a:lnTo>
                  <a:lnTo>
                    <a:pt x="2" y="2"/>
                  </a:lnTo>
                  <a:lnTo>
                    <a:pt x="2" y="2"/>
                  </a:lnTo>
                  <a:lnTo>
                    <a:pt x="2" y="2"/>
                  </a:lnTo>
                  <a:lnTo>
                    <a:pt x="2" y="0"/>
                  </a:lnTo>
                  <a:lnTo>
                    <a:pt x="2" y="0"/>
                  </a:lnTo>
                  <a:lnTo>
                    <a:pt x="0" y="0"/>
                  </a:lnTo>
                  <a:lnTo>
                    <a:pt x="2" y="0"/>
                  </a:lnTo>
                  <a:lnTo>
                    <a:pt x="2" y="0"/>
                  </a:lnTo>
                  <a:lnTo>
                    <a:pt x="4" y="2"/>
                  </a:lnTo>
                  <a:lnTo>
                    <a:pt x="7" y="2"/>
                  </a:lnTo>
                  <a:lnTo>
                    <a:pt x="9" y="2"/>
                  </a:lnTo>
                  <a:lnTo>
                    <a:pt x="11" y="2"/>
                  </a:lnTo>
                  <a:lnTo>
                    <a:pt x="11" y="2"/>
                  </a:lnTo>
                  <a:lnTo>
                    <a:pt x="11" y="2"/>
                  </a:lnTo>
                  <a:lnTo>
                    <a:pt x="11" y="2"/>
                  </a:lnTo>
                  <a:lnTo>
                    <a:pt x="11" y="2"/>
                  </a:lnTo>
                  <a:lnTo>
                    <a:pt x="11" y="2"/>
                  </a:lnTo>
                  <a:lnTo>
                    <a:pt x="11" y="2"/>
                  </a:lnTo>
                  <a:lnTo>
                    <a:pt x="11" y="2"/>
                  </a:lnTo>
                  <a:lnTo>
                    <a:pt x="11" y="4"/>
                  </a:lnTo>
                  <a:lnTo>
                    <a:pt x="11" y="4"/>
                  </a:lnTo>
                  <a:lnTo>
                    <a:pt x="13" y="4"/>
                  </a:lnTo>
                  <a:lnTo>
                    <a:pt x="13" y="2"/>
                  </a:lnTo>
                  <a:lnTo>
                    <a:pt x="15" y="2"/>
                  </a:lnTo>
                  <a:lnTo>
                    <a:pt x="17"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9" name="Freeform 229"/>
            <p:cNvSpPr>
              <a:spLocks noEditPoints="1"/>
            </p:cNvSpPr>
            <p:nvPr/>
          </p:nvSpPr>
          <p:spPr bwMode="auto">
            <a:xfrm>
              <a:off x="7489825" y="4305300"/>
              <a:ext cx="207963" cy="384175"/>
            </a:xfrm>
            <a:custGeom>
              <a:avLst/>
              <a:gdLst>
                <a:gd name="T0" fmla="*/ 33 w 131"/>
                <a:gd name="T1" fmla="*/ 217 h 242"/>
                <a:gd name="T2" fmla="*/ 19 w 131"/>
                <a:gd name="T3" fmla="*/ 203 h 242"/>
                <a:gd name="T4" fmla="*/ 15 w 131"/>
                <a:gd name="T5" fmla="*/ 205 h 242"/>
                <a:gd name="T6" fmla="*/ 13 w 131"/>
                <a:gd name="T7" fmla="*/ 188 h 242"/>
                <a:gd name="T8" fmla="*/ 42 w 131"/>
                <a:gd name="T9" fmla="*/ 180 h 242"/>
                <a:gd name="T10" fmla="*/ 40 w 131"/>
                <a:gd name="T11" fmla="*/ 177 h 242"/>
                <a:gd name="T12" fmla="*/ 79 w 131"/>
                <a:gd name="T13" fmla="*/ 138 h 242"/>
                <a:gd name="T14" fmla="*/ 50 w 131"/>
                <a:gd name="T15" fmla="*/ 6 h 242"/>
                <a:gd name="T16" fmla="*/ 58 w 131"/>
                <a:gd name="T17" fmla="*/ 15 h 242"/>
                <a:gd name="T18" fmla="*/ 61 w 131"/>
                <a:gd name="T19" fmla="*/ 27 h 242"/>
                <a:gd name="T20" fmla="*/ 58 w 131"/>
                <a:gd name="T21" fmla="*/ 42 h 242"/>
                <a:gd name="T22" fmla="*/ 67 w 131"/>
                <a:gd name="T23" fmla="*/ 44 h 242"/>
                <a:gd name="T24" fmla="*/ 79 w 131"/>
                <a:gd name="T25" fmla="*/ 40 h 242"/>
                <a:gd name="T26" fmla="*/ 92 w 131"/>
                <a:gd name="T27" fmla="*/ 36 h 242"/>
                <a:gd name="T28" fmla="*/ 104 w 131"/>
                <a:gd name="T29" fmla="*/ 34 h 242"/>
                <a:gd name="T30" fmla="*/ 117 w 131"/>
                <a:gd name="T31" fmla="*/ 50 h 242"/>
                <a:gd name="T32" fmla="*/ 121 w 131"/>
                <a:gd name="T33" fmla="*/ 69 h 242"/>
                <a:gd name="T34" fmla="*/ 131 w 131"/>
                <a:gd name="T35" fmla="*/ 84 h 242"/>
                <a:gd name="T36" fmla="*/ 129 w 131"/>
                <a:gd name="T37" fmla="*/ 92 h 242"/>
                <a:gd name="T38" fmla="*/ 121 w 131"/>
                <a:gd name="T39" fmla="*/ 104 h 242"/>
                <a:gd name="T40" fmla="*/ 108 w 131"/>
                <a:gd name="T41" fmla="*/ 100 h 242"/>
                <a:gd name="T42" fmla="*/ 90 w 131"/>
                <a:gd name="T43" fmla="*/ 104 h 242"/>
                <a:gd name="T44" fmla="*/ 79 w 131"/>
                <a:gd name="T45" fmla="*/ 119 h 242"/>
                <a:gd name="T46" fmla="*/ 85 w 131"/>
                <a:gd name="T47" fmla="*/ 132 h 242"/>
                <a:gd name="T48" fmla="*/ 86 w 131"/>
                <a:gd name="T49" fmla="*/ 140 h 242"/>
                <a:gd name="T50" fmla="*/ 79 w 131"/>
                <a:gd name="T51" fmla="*/ 132 h 242"/>
                <a:gd name="T52" fmla="*/ 69 w 131"/>
                <a:gd name="T53" fmla="*/ 129 h 242"/>
                <a:gd name="T54" fmla="*/ 56 w 131"/>
                <a:gd name="T55" fmla="*/ 127 h 242"/>
                <a:gd name="T56" fmla="*/ 50 w 131"/>
                <a:gd name="T57" fmla="*/ 113 h 242"/>
                <a:gd name="T58" fmla="*/ 42 w 131"/>
                <a:gd name="T59" fmla="*/ 125 h 242"/>
                <a:gd name="T60" fmla="*/ 38 w 131"/>
                <a:gd name="T61" fmla="*/ 142 h 242"/>
                <a:gd name="T62" fmla="*/ 35 w 131"/>
                <a:gd name="T63" fmla="*/ 157 h 242"/>
                <a:gd name="T64" fmla="*/ 29 w 131"/>
                <a:gd name="T65" fmla="*/ 171 h 242"/>
                <a:gd name="T66" fmla="*/ 33 w 131"/>
                <a:gd name="T67" fmla="*/ 184 h 242"/>
                <a:gd name="T68" fmla="*/ 40 w 131"/>
                <a:gd name="T69" fmla="*/ 188 h 242"/>
                <a:gd name="T70" fmla="*/ 46 w 131"/>
                <a:gd name="T71" fmla="*/ 205 h 242"/>
                <a:gd name="T72" fmla="*/ 46 w 131"/>
                <a:gd name="T73" fmla="*/ 209 h 242"/>
                <a:gd name="T74" fmla="*/ 52 w 131"/>
                <a:gd name="T75" fmla="*/ 217 h 242"/>
                <a:gd name="T76" fmla="*/ 67 w 131"/>
                <a:gd name="T77" fmla="*/ 223 h 242"/>
                <a:gd name="T78" fmla="*/ 71 w 131"/>
                <a:gd name="T79" fmla="*/ 240 h 242"/>
                <a:gd name="T80" fmla="*/ 58 w 131"/>
                <a:gd name="T81" fmla="*/ 242 h 242"/>
                <a:gd name="T82" fmla="*/ 54 w 131"/>
                <a:gd name="T83" fmla="*/ 230 h 242"/>
                <a:gd name="T84" fmla="*/ 44 w 131"/>
                <a:gd name="T85" fmla="*/ 228 h 242"/>
                <a:gd name="T86" fmla="*/ 38 w 131"/>
                <a:gd name="T87" fmla="*/ 219 h 242"/>
                <a:gd name="T88" fmla="*/ 31 w 131"/>
                <a:gd name="T89" fmla="*/ 211 h 242"/>
                <a:gd name="T90" fmla="*/ 23 w 131"/>
                <a:gd name="T91" fmla="*/ 203 h 242"/>
                <a:gd name="T92" fmla="*/ 13 w 131"/>
                <a:gd name="T93" fmla="*/ 201 h 242"/>
                <a:gd name="T94" fmla="*/ 17 w 131"/>
                <a:gd name="T95" fmla="*/ 182 h 242"/>
                <a:gd name="T96" fmla="*/ 21 w 131"/>
                <a:gd name="T97" fmla="*/ 171 h 242"/>
                <a:gd name="T98" fmla="*/ 27 w 131"/>
                <a:gd name="T99" fmla="*/ 155 h 242"/>
                <a:gd name="T100" fmla="*/ 35 w 131"/>
                <a:gd name="T101" fmla="*/ 140 h 242"/>
                <a:gd name="T102" fmla="*/ 29 w 131"/>
                <a:gd name="T103" fmla="*/ 123 h 242"/>
                <a:gd name="T104" fmla="*/ 23 w 131"/>
                <a:gd name="T105" fmla="*/ 105 h 242"/>
                <a:gd name="T106" fmla="*/ 12 w 131"/>
                <a:gd name="T107" fmla="*/ 86 h 242"/>
                <a:gd name="T108" fmla="*/ 19 w 131"/>
                <a:gd name="T109" fmla="*/ 75 h 242"/>
                <a:gd name="T110" fmla="*/ 19 w 131"/>
                <a:gd name="T111" fmla="*/ 65 h 242"/>
                <a:gd name="T112" fmla="*/ 10 w 131"/>
                <a:gd name="T113" fmla="*/ 50 h 242"/>
                <a:gd name="T114" fmla="*/ 6 w 131"/>
                <a:gd name="T115" fmla="*/ 38 h 242"/>
                <a:gd name="T116" fmla="*/ 6 w 131"/>
                <a:gd name="T117" fmla="*/ 27 h 242"/>
                <a:gd name="T118" fmla="*/ 13 w 131"/>
                <a:gd name="T119" fmla="*/ 11 h 242"/>
                <a:gd name="T120" fmla="*/ 25 w 131"/>
                <a:gd name="T121" fmla="*/ 8 h 242"/>
                <a:gd name="T122" fmla="*/ 37 w 131"/>
                <a:gd name="T123" fmla="*/ 2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1" h="242">
                  <a:moveTo>
                    <a:pt x="29" y="226"/>
                  </a:moveTo>
                  <a:lnTo>
                    <a:pt x="29" y="228"/>
                  </a:lnTo>
                  <a:lnTo>
                    <a:pt x="29" y="226"/>
                  </a:lnTo>
                  <a:close/>
                  <a:moveTo>
                    <a:pt x="37" y="228"/>
                  </a:moveTo>
                  <a:lnTo>
                    <a:pt x="35" y="226"/>
                  </a:lnTo>
                  <a:lnTo>
                    <a:pt x="37" y="226"/>
                  </a:lnTo>
                  <a:lnTo>
                    <a:pt x="37" y="225"/>
                  </a:lnTo>
                  <a:lnTo>
                    <a:pt x="37" y="226"/>
                  </a:lnTo>
                  <a:lnTo>
                    <a:pt x="37" y="228"/>
                  </a:lnTo>
                  <a:close/>
                  <a:moveTo>
                    <a:pt x="33" y="217"/>
                  </a:moveTo>
                  <a:lnTo>
                    <a:pt x="31" y="217"/>
                  </a:lnTo>
                  <a:lnTo>
                    <a:pt x="33" y="217"/>
                  </a:lnTo>
                  <a:close/>
                  <a:moveTo>
                    <a:pt x="27" y="213"/>
                  </a:moveTo>
                  <a:lnTo>
                    <a:pt x="27" y="211"/>
                  </a:lnTo>
                  <a:lnTo>
                    <a:pt x="25" y="211"/>
                  </a:lnTo>
                  <a:lnTo>
                    <a:pt x="27" y="211"/>
                  </a:lnTo>
                  <a:lnTo>
                    <a:pt x="27" y="209"/>
                  </a:lnTo>
                  <a:lnTo>
                    <a:pt x="27" y="211"/>
                  </a:lnTo>
                  <a:lnTo>
                    <a:pt x="27" y="213"/>
                  </a:lnTo>
                  <a:close/>
                  <a:moveTo>
                    <a:pt x="27" y="211"/>
                  </a:moveTo>
                  <a:lnTo>
                    <a:pt x="27" y="209"/>
                  </a:lnTo>
                  <a:lnTo>
                    <a:pt x="27" y="211"/>
                  </a:lnTo>
                  <a:close/>
                  <a:moveTo>
                    <a:pt x="17" y="203"/>
                  </a:moveTo>
                  <a:lnTo>
                    <a:pt x="19" y="203"/>
                  </a:lnTo>
                  <a:lnTo>
                    <a:pt x="19" y="205"/>
                  </a:lnTo>
                  <a:lnTo>
                    <a:pt x="19" y="203"/>
                  </a:lnTo>
                  <a:lnTo>
                    <a:pt x="17" y="203"/>
                  </a:lnTo>
                  <a:lnTo>
                    <a:pt x="17" y="201"/>
                  </a:lnTo>
                  <a:lnTo>
                    <a:pt x="17" y="203"/>
                  </a:lnTo>
                  <a:close/>
                  <a:moveTo>
                    <a:pt x="13" y="201"/>
                  </a:moveTo>
                  <a:lnTo>
                    <a:pt x="15" y="201"/>
                  </a:lnTo>
                  <a:lnTo>
                    <a:pt x="15" y="203"/>
                  </a:lnTo>
                  <a:lnTo>
                    <a:pt x="17" y="203"/>
                  </a:lnTo>
                  <a:lnTo>
                    <a:pt x="15" y="203"/>
                  </a:lnTo>
                  <a:lnTo>
                    <a:pt x="17" y="205"/>
                  </a:lnTo>
                  <a:lnTo>
                    <a:pt x="15" y="205"/>
                  </a:lnTo>
                  <a:lnTo>
                    <a:pt x="17" y="205"/>
                  </a:lnTo>
                  <a:lnTo>
                    <a:pt x="17" y="207"/>
                  </a:lnTo>
                  <a:lnTo>
                    <a:pt x="15" y="207"/>
                  </a:lnTo>
                  <a:lnTo>
                    <a:pt x="13" y="207"/>
                  </a:lnTo>
                  <a:lnTo>
                    <a:pt x="13" y="205"/>
                  </a:lnTo>
                  <a:lnTo>
                    <a:pt x="13" y="203"/>
                  </a:lnTo>
                  <a:lnTo>
                    <a:pt x="13" y="201"/>
                  </a:lnTo>
                  <a:close/>
                  <a:moveTo>
                    <a:pt x="19" y="203"/>
                  </a:moveTo>
                  <a:lnTo>
                    <a:pt x="19" y="201"/>
                  </a:lnTo>
                  <a:lnTo>
                    <a:pt x="19" y="203"/>
                  </a:lnTo>
                  <a:close/>
                  <a:moveTo>
                    <a:pt x="13" y="190"/>
                  </a:moveTo>
                  <a:lnTo>
                    <a:pt x="13" y="188"/>
                  </a:lnTo>
                  <a:lnTo>
                    <a:pt x="15" y="188"/>
                  </a:lnTo>
                  <a:lnTo>
                    <a:pt x="13" y="190"/>
                  </a:lnTo>
                  <a:close/>
                  <a:moveTo>
                    <a:pt x="13" y="188"/>
                  </a:moveTo>
                  <a:lnTo>
                    <a:pt x="13" y="186"/>
                  </a:lnTo>
                  <a:lnTo>
                    <a:pt x="15" y="186"/>
                  </a:lnTo>
                  <a:lnTo>
                    <a:pt x="15" y="188"/>
                  </a:lnTo>
                  <a:lnTo>
                    <a:pt x="13" y="188"/>
                  </a:lnTo>
                  <a:close/>
                  <a:moveTo>
                    <a:pt x="8" y="180"/>
                  </a:moveTo>
                  <a:lnTo>
                    <a:pt x="8" y="182"/>
                  </a:lnTo>
                  <a:lnTo>
                    <a:pt x="8" y="180"/>
                  </a:lnTo>
                  <a:close/>
                  <a:moveTo>
                    <a:pt x="42" y="178"/>
                  </a:moveTo>
                  <a:lnTo>
                    <a:pt x="42" y="180"/>
                  </a:lnTo>
                  <a:lnTo>
                    <a:pt x="42" y="182"/>
                  </a:lnTo>
                  <a:lnTo>
                    <a:pt x="40" y="182"/>
                  </a:lnTo>
                  <a:lnTo>
                    <a:pt x="40" y="180"/>
                  </a:lnTo>
                  <a:lnTo>
                    <a:pt x="40" y="178"/>
                  </a:lnTo>
                  <a:lnTo>
                    <a:pt x="42" y="178"/>
                  </a:lnTo>
                  <a:close/>
                  <a:moveTo>
                    <a:pt x="42" y="175"/>
                  </a:moveTo>
                  <a:lnTo>
                    <a:pt x="42" y="177"/>
                  </a:lnTo>
                  <a:lnTo>
                    <a:pt x="42" y="178"/>
                  </a:lnTo>
                  <a:lnTo>
                    <a:pt x="42" y="177"/>
                  </a:lnTo>
                  <a:lnTo>
                    <a:pt x="40" y="177"/>
                  </a:lnTo>
                  <a:lnTo>
                    <a:pt x="42" y="177"/>
                  </a:lnTo>
                  <a:lnTo>
                    <a:pt x="40" y="177"/>
                  </a:lnTo>
                  <a:lnTo>
                    <a:pt x="40" y="175"/>
                  </a:lnTo>
                  <a:lnTo>
                    <a:pt x="42" y="175"/>
                  </a:lnTo>
                  <a:close/>
                  <a:moveTo>
                    <a:pt x="83" y="144"/>
                  </a:moveTo>
                  <a:lnTo>
                    <a:pt x="83" y="146"/>
                  </a:lnTo>
                  <a:lnTo>
                    <a:pt x="83" y="148"/>
                  </a:lnTo>
                  <a:lnTo>
                    <a:pt x="83" y="146"/>
                  </a:lnTo>
                  <a:lnTo>
                    <a:pt x="83" y="144"/>
                  </a:lnTo>
                  <a:close/>
                  <a:moveTo>
                    <a:pt x="77" y="138"/>
                  </a:moveTo>
                  <a:lnTo>
                    <a:pt x="79" y="138"/>
                  </a:lnTo>
                  <a:lnTo>
                    <a:pt x="81" y="140"/>
                  </a:lnTo>
                  <a:lnTo>
                    <a:pt x="79" y="140"/>
                  </a:lnTo>
                  <a:lnTo>
                    <a:pt x="79" y="138"/>
                  </a:lnTo>
                  <a:lnTo>
                    <a:pt x="77" y="138"/>
                  </a:lnTo>
                  <a:close/>
                  <a:moveTo>
                    <a:pt x="40" y="0"/>
                  </a:moveTo>
                  <a:lnTo>
                    <a:pt x="42" y="0"/>
                  </a:lnTo>
                  <a:lnTo>
                    <a:pt x="42" y="2"/>
                  </a:lnTo>
                  <a:lnTo>
                    <a:pt x="44" y="4"/>
                  </a:lnTo>
                  <a:lnTo>
                    <a:pt x="44" y="2"/>
                  </a:lnTo>
                  <a:lnTo>
                    <a:pt x="46" y="2"/>
                  </a:lnTo>
                  <a:lnTo>
                    <a:pt x="46" y="0"/>
                  </a:lnTo>
                  <a:lnTo>
                    <a:pt x="48" y="2"/>
                  </a:lnTo>
                  <a:lnTo>
                    <a:pt x="48" y="4"/>
                  </a:lnTo>
                  <a:lnTo>
                    <a:pt x="50" y="4"/>
                  </a:lnTo>
                  <a:lnTo>
                    <a:pt x="50" y="6"/>
                  </a:lnTo>
                  <a:lnTo>
                    <a:pt x="50" y="8"/>
                  </a:lnTo>
                  <a:lnTo>
                    <a:pt x="50" y="10"/>
                  </a:lnTo>
                  <a:lnTo>
                    <a:pt x="48" y="10"/>
                  </a:lnTo>
                  <a:lnTo>
                    <a:pt x="48" y="11"/>
                  </a:lnTo>
                  <a:lnTo>
                    <a:pt x="48" y="13"/>
                  </a:lnTo>
                  <a:lnTo>
                    <a:pt x="48" y="15"/>
                  </a:lnTo>
                  <a:lnTo>
                    <a:pt x="50" y="15"/>
                  </a:lnTo>
                  <a:lnTo>
                    <a:pt x="52" y="15"/>
                  </a:lnTo>
                  <a:lnTo>
                    <a:pt x="54" y="15"/>
                  </a:lnTo>
                  <a:lnTo>
                    <a:pt x="56" y="13"/>
                  </a:lnTo>
                  <a:lnTo>
                    <a:pt x="58" y="13"/>
                  </a:lnTo>
                  <a:lnTo>
                    <a:pt x="58" y="15"/>
                  </a:lnTo>
                  <a:lnTo>
                    <a:pt x="60" y="15"/>
                  </a:lnTo>
                  <a:lnTo>
                    <a:pt x="61" y="13"/>
                  </a:lnTo>
                  <a:lnTo>
                    <a:pt x="61" y="15"/>
                  </a:lnTo>
                  <a:lnTo>
                    <a:pt x="61" y="17"/>
                  </a:lnTo>
                  <a:lnTo>
                    <a:pt x="60" y="17"/>
                  </a:lnTo>
                  <a:lnTo>
                    <a:pt x="60" y="19"/>
                  </a:lnTo>
                  <a:lnTo>
                    <a:pt x="61" y="19"/>
                  </a:lnTo>
                  <a:lnTo>
                    <a:pt x="61" y="21"/>
                  </a:lnTo>
                  <a:lnTo>
                    <a:pt x="61" y="23"/>
                  </a:lnTo>
                  <a:lnTo>
                    <a:pt x="63" y="23"/>
                  </a:lnTo>
                  <a:lnTo>
                    <a:pt x="61" y="25"/>
                  </a:lnTo>
                  <a:lnTo>
                    <a:pt x="61" y="27"/>
                  </a:lnTo>
                  <a:lnTo>
                    <a:pt x="61" y="29"/>
                  </a:lnTo>
                  <a:lnTo>
                    <a:pt x="61" y="31"/>
                  </a:lnTo>
                  <a:lnTo>
                    <a:pt x="60" y="31"/>
                  </a:lnTo>
                  <a:lnTo>
                    <a:pt x="60" y="33"/>
                  </a:lnTo>
                  <a:lnTo>
                    <a:pt x="58" y="33"/>
                  </a:lnTo>
                  <a:lnTo>
                    <a:pt x="58" y="34"/>
                  </a:lnTo>
                  <a:lnTo>
                    <a:pt x="60" y="34"/>
                  </a:lnTo>
                  <a:lnTo>
                    <a:pt x="60" y="36"/>
                  </a:lnTo>
                  <a:lnTo>
                    <a:pt x="60" y="38"/>
                  </a:lnTo>
                  <a:lnTo>
                    <a:pt x="60" y="40"/>
                  </a:lnTo>
                  <a:lnTo>
                    <a:pt x="60" y="42"/>
                  </a:lnTo>
                  <a:lnTo>
                    <a:pt x="58" y="42"/>
                  </a:lnTo>
                  <a:lnTo>
                    <a:pt x="58" y="44"/>
                  </a:lnTo>
                  <a:lnTo>
                    <a:pt x="58" y="46"/>
                  </a:lnTo>
                  <a:lnTo>
                    <a:pt x="56" y="46"/>
                  </a:lnTo>
                  <a:lnTo>
                    <a:pt x="56" y="48"/>
                  </a:lnTo>
                  <a:lnTo>
                    <a:pt x="58" y="48"/>
                  </a:lnTo>
                  <a:lnTo>
                    <a:pt x="58" y="50"/>
                  </a:lnTo>
                  <a:lnTo>
                    <a:pt x="60" y="50"/>
                  </a:lnTo>
                  <a:lnTo>
                    <a:pt x="61" y="48"/>
                  </a:lnTo>
                  <a:lnTo>
                    <a:pt x="63" y="46"/>
                  </a:lnTo>
                  <a:lnTo>
                    <a:pt x="65" y="46"/>
                  </a:lnTo>
                  <a:lnTo>
                    <a:pt x="65" y="44"/>
                  </a:lnTo>
                  <a:lnTo>
                    <a:pt x="67" y="44"/>
                  </a:lnTo>
                  <a:lnTo>
                    <a:pt x="67" y="42"/>
                  </a:lnTo>
                  <a:lnTo>
                    <a:pt x="67" y="44"/>
                  </a:lnTo>
                  <a:lnTo>
                    <a:pt x="67" y="42"/>
                  </a:lnTo>
                  <a:lnTo>
                    <a:pt x="69" y="42"/>
                  </a:lnTo>
                  <a:lnTo>
                    <a:pt x="69" y="40"/>
                  </a:lnTo>
                  <a:lnTo>
                    <a:pt x="71" y="40"/>
                  </a:lnTo>
                  <a:lnTo>
                    <a:pt x="75" y="38"/>
                  </a:lnTo>
                  <a:lnTo>
                    <a:pt x="75" y="36"/>
                  </a:lnTo>
                  <a:lnTo>
                    <a:pt x="75" y="38"/>
                  </a:lnTo>
                  <a:lnTo>
                    <a:pt x="77" y="38"/>
                  </a:lnTo>
                  <a:lnTo>
                    <a:pt x="77" y="40"/>
                  </a:lnTo>
                  <a:lnTo>
                    <a:pt x="79" y="40"/>
                  </a:lnTo>
                  <a:lnTo>
                    <a:pt x="81" y="40"/>
                  </a:lnTo>
                  <a:lnTo>
                    <a:pt x="81" y="42"/>
                  </a:lnTo>
                  <a:lnTo>
                    <a:pt x="83" y="42"/>
                  </a:lnTo>
                  <a:lnTo>
                    <a:pt x="83" y="44"/>
                  </a:lnTo>
                  <a:lnTo>
                    <a:pt x="85" y="44"/>
                  </a:lnTo>
                  <a:lnTo>
                    <a:pt x="85" y="42"/>
                  </a:lnTo>
                  <a:lnTo>
                    <a:pt x="86" y="42"/>
                  </a:lnTo>
                  <a:lnTo>
                    <a:pt x="88" y="40"/>
                  </a:lnTo>
                  <a:lnTo>
                    <a:pt x="90" y="40"/>
                  </a:lnTo>
                  <a:lnTo>
                    <a:pt x="90" y="38"/>
                  </a:lnTo>
                  <a:lnTo>
                    <a:pt x="92" y="38"/>
                  </a:lnTo>
                  <a:lnTo>
                    <a:pt x="92" y="36"/>
                  </a:lnTo>
                  <a:lnTo>
                    <a:pt x="94" y="36"/>
                  </a:lnTo>
                  <a:lnTo>
                    <a:pt x="94" y="34"/>
                  </a:lnTo>
                  <a:lnTo>
                    <a:pt x="92" y="34"/>
                  </a:lnTo>
                  <a:lnTo>
                    <a:pt x="94" y="34"/>
                  </a:lnTo>
                  <a:lnTo>
                    <a:pt x="96" y="33"/>
                  </a:lnTo>
                  <a:lnTo>
                    <a:pt x="96" y="34"/>
                  </a:lnTo>
                  <a:lnTo>
                    <a:pt x="98" y="34"/>
                  </a:lnTo>
                  <a:lnTo>
                    <a:pt x="100" y="34"/>
                  </a:lnTo>
                  <a:lnTo>
                    <a:pt x="102" y="34"/>
                  </a:lnTo>
                  <a:lnTo>
                    <a:pt x="102" y="36"/>
                  </a:lnTo>
                  <a:lnTo>
                    <a:pt x="104" y="36"/>
                  </a:lnTo>
                  <a:lnTo>
                    <a:pt x="104" y="34"/>
                  </a:lnTo>
                  <a:lnTo>
                    <a:pt x="106" y="34"/>
                  </a:lnTo>
                  <a:lnTo>
                    <a:pt x="106" y="36"/>
                  </a:lnTo>
                  <a:lnTo>
                    <a:pt x="108" y="38"/>
                  </a:lnTo>
                  <a:lnTo>
                    <a:pt x="108" y="40"/>
                  </a:lnTo>
                  <a:lnTo>
                    <a:pt x="109" y="42"/>
                  </a:lnTo>
                  <a:lnTo>
                    <a:pt x="109" y="44"/>
                  </a:lnTo>
                  <a:lnTo>
                    <a:pt x="111" y="44"/>
                  </a:lnTo>
                  <a:lnTo>
                    <a:pt x="111" y="46"/>
                  </a:lnTo>
                  <a:lnTo>
                    <a:pt x="113" y="46"/>
                  </a:lnTo>
                  <a:lnTo>
                    <a:pt x="115" y="48"/>
                  </a:lnTo>
                  <a:lnTo>
                    <a:pt x="117" y="48"/>
                  </a:lnTo>
                  <a:lnTo>
                    <a:pt x="117" y="50"/>
                  </a:lnTo>
                  <a:lnTo>
                    <a:pt x="119" y="52"/>
                  </a:lnTo>
                  <a:lnTo>
                    <a:pt x="119" y="54"/>
                  </a:lnTo>
                  <a:lnTo>
                    <a:pt x="117" y="54"/>
                  </a:lnTo>
                  <a:lnTo>
                    <a:pt x="117" y="56"/>
                  </a:lnTo>
                  <a:lnTo>
                    <a:pt x="117" y="58"/>
                  </a:lnTo>
                  <a:lnTo>
                    <a:pt x="117" y="59"/>
                  </a:lnTo>
                  <a:lnTo>
                    <a:pt x="117" y="61"/>
                  </a:lnTo>
                  <a:lnTo>
                    <a:pt x="117" y="63"/>
                  </a:lnTo>
                  <a:lnTo>
                    <a:pt x="117" y="65"/>
                  </a:lnTo>
                  <a:lnTo>
                    <a:pt x="119" y="67"/>
                  </a:lnTo>
                  <a:lnTo>
                    <a:pt x="119" y="69"/>
                  </a:lnTo>
                  <a:lnTo>
                    <a:pt x="121" y="69"/>
                  </a:lnTo>
                  <a:lnTo>
                    <a:pt x="121" y="71"/>
                  </a:lnTo>
                  <a:lnTo>
                    <a:pt x="123" y="73"/>
                  </a:lnTo>
                  <a:lnTo>
                    <a:pt x="125" y="73"/>
                  </a:lnTo>
                  <a:lnTo>
                    <a:pt x="127" y="75"/>
                  </a:lnTo>
                  <a:lnTo>
                    <a:pt x="129" y="75"/>
                  </a:lnTo>
                  <a:lnTo>
                    <a:pt x="127" y="75"/>
                  </a:lnTo>
                  <a:lnTo>
                    <a:pt x="127" y="77"/>
                  </a:lnTo>
                  <a:lnTo>
                    <a:pt x="129" y="79"/>
                  </a:lnTo>
                  <a:lnTo>
                    <a:pt x="131" y="79"/>
                  </a:lnTo>
                  <a:lnTo>
                    <a:pt x="131" y="81"/>
                  </a:lnTo>
                  <a:lnTo>
                    <a:pt x="131" y="82"/>
                  </a:lnTo>
                  <a:lnTo>
                    <a:pt x="131" y="84"/>
                  </a:lnTo>
                  <a:lnTo>
                    <a:pt x="129" y="84"/>
                  </a:lnTo>
                  <a:lnTo>
                    <a:pt x="129" y="86"/>
                  </a:lnTo>
                  <a:lnTo>
                    <a:pt x="131" y="84"/>
                  </a:lnTo>
                  <a:lnTo>
                    <a:pt x="131" y="86"/>
                  </a:lnTo>
                  <a:lnTo>
                    <a:pt x="129" y="86"/>
                  </a:lnTo>
                  <a:lnTo>
                    <a:pt x="129" y="88"/>
                  </a:lnTo>
                  <a:lnTo>
                    <a:pt x="129" y="90"/>
                  </a:lnTo>
                  <a:lnTo>
                    <a:pt x="131" y="90"/>
                  </a:lnTo>
                  <a:lnTo>
                    <a:pt x="131" y="92"/>
                  </a:lnTo>
                  <a:lnTo>
                    <a:pt x="129" y="92"/>
                  </a:lnTo>
                  <a:lnTo>
                    <a:pt x="131" y="92"/>
                  </a:lnTo>
                  <a:lnTo>
                    <a:pt x="129" y="92"/>
                  </a:lnTo>
                  <a:lnTo>
                    <a:pt x="129" y="94"/>
                  </a:lnTo>
                  <a:lnTo>
                    <a:pt x="129" y="96"/>
                  </a:lnTo>
                  <a:lnTo>
                    <a:pt x="129" y="98"/>
                  </a:lnTo>
                  <a:lnTo>
                    <a:pt x="129" y="100"/>
                  </a:lnTo>
                  <a:lnTo>
                    <a:pt x="127" y="100"/>
                  </a:lnTo>
                  <a:lnTo>
                    <a:pt x="127" y="102"/>
                  </a:lnTo>
                  <a:lnTo>
                    <a:pt x="127" y="100"/>
                  </a:lnTo>
                  <a:lnTo>
                    <a:pt x="125" y="100"/>
                  </a:lnTo>
                  <a:lnTo>
                    <a:pt x="125" y="102"/>
                  </a:lnTo>
                  <a:lnTo>
                    <a:pt x="123" y="102"/>
                  </a:lnTo>
                  <a:lnTo>
                    <a:pt x="123" y="104"/>
                  </a:lnTo>
                  <a:lnTo>
                    <a:pt x="121" y="104"/>
                  </a:lnTo>
                  <a:lnTo>
                    <a:pt x="121" y="102"/>
                  </a:lnTo>
                  <a:lnTo>
                    <a:pt x="119" y="100"/>
                  </a:lnTo>
                  <a:lnTo>
                    <a:pt x="117" y="100"/>
                  </a:lnTo>
                  <a:lnTo>
                    <a:pt x="115" y="100"/>
                  </a:lnTo>
                  <a:lnTo>
                    <a:pt x="115" y="102"/>
                  </a:lnTo>
                  <a:lnTo>
                    <a:pt x="113" y="102"/>
                  </a:lnTo>
                  <a:lnTo>
                    <a:pt x="111" y="102"/>
                  </a:lnTo>
                  <a:lnTo>
                    <a:pt x="109" y="102"/>
                  </a:lnTo>
                  <a:lnTo>
                    <a:pt x="109" y="100"/>
                  </a:lnTo>
                  <a:lnTo>
                    <a:pt x="109" y="102"/>
                  </a:lnTo>
                  <a:lnTo>
                    <a:pt x="108" y="102"/>
                  </a:lnTo>
                  <a:lnTo>
                    <a:pt x="108" y="100"/>
                  </a:lnTo>
                  <a:lnTo>
                    <a:pt x="108" y="102"/>
                  </a:lnTo>
                  <a:lnTo>
                    <a:pt x="106" y="102"/>
                  </a:lnTo>
                  <a:lnTo>
                    <a:pt x="104" y="102"/>
                  </a:lnTo>
                  <a:lnTo>
                    <a:pt x="102" y="102"/>
                  </a:lnTo>
                  <a:lnTo>
                    <a:pt x="100" y="102"/>
                  </a:lnTo>
                  <a:lnTo>
                    <a:pt x="100" y="100"/>
                  </a:lnTo>
                  <a:lnTo>
                    <a:pt x="98" y="100"/>
                  </a:lnTo>
                  <a:lnTo>
                    <a:pt x="96" y="102"/>
                  </a:lnTo>
                  <a:lnTo>
                    <a:pt x="94" y="102"/>
                  </a:lnTo>
                  <a:lnTo>
                    <a:pt x="92" y="102"/>
                  </a:lnTo>
                  <a:lnTo>
                    <a:pt x="90" y="102"/>
                  </a:lnTo>
                  <a:lnTo>
                    <a:pt x="90" y="104"/>
                  </a:lnTo>
                  <a:lnTo>
                    <a:pt x="88" y="104"/>
                  </a:lnTo>
                  <a:lnTo>
                    <a:pt x="88" y="105"/>
                  </a:lnTo>
                  <a:lnTo>
                    <a:pt x="86" y="105"/>
                  </a:lnTo>
                  <a:lnTo>
                    <a:pt x="86" y="107"/>
                  </a:lnTo>
                  <a:lnTo>
                    <a:pt x="85" y="109"/>
                  </a:lnTo>
                  <a:lnTo>
                    <a:pt x="85" y="111"/>
                  </a:lnTo>
                  <a:lnTo>
                    <a:pt x="83" y="111"/>
                  </a:lnTo>
                  <a:lnTo>
                    <a:pt x="83" y="113"/>
                  </a:lnTo>
                  <a:lnTo>
                    <a:pt x="81" y="115"/>
                  </a:lnTo>
                  <a:lnTo>
                    <a:pt x="79" y="115"/>
                  </a:lnTo>
                  <a:lnTo>
                    <a:pt x="79" y="117"/>
                  </a:lnTo>
                  <a:lnTo>
                    <a:pt x="79" y="119"/>
                  </a:lnTo>
                  <a:lnTo>
                    <a:pt x="79" y="121"/>
                  </a:lnTo>
                  <a:lnTo>
                    <a:pt x="81" y="121"/>
                  </a:lnTo>
                  <a:lnTo>
                    <a:pt x="81" y="123"/>
                  </a:lnTo>
                  <a:lnTo>
                    <a:pt x="81" y="125"/>
                  </a:lnTo>
                  <a:lnTo>
                    <a:pt x="81" y="127"/>
                  </a:lnTo>
                  <a:lnTo>
                    <a:pt x="81" y="129"/>
                  </a:lnTo>
                  <a:lnTo>
                    <a:pt x="83" y="129"/>
                  </a:lnTo>
                  <a:lnTo>
                    <a:pt x="83" y="130"/>
                  </a:lnTo>
                  <a:lnTo>
                    <a:pt x="85" y="130"/>
                  </a:lnTo>
                  <a:lnTo>
                    <a:pt x="85" y="132"/>
                  </a:lnTo>
                  <a:lnTo>
                    <a:pt x="86" y="132"/>
                  </a:lnTo>
                  <a:lnTo>
                    <a:pt x="85" y="132"/>
                  </a:lnTo>
                  <a:lnTo>
                    <a:pt x="85" y="134"/>
                  </a:lnTo>
                  <a:lnTo>
                    <a:pt x="85" y="136"/>
                  </a:lnTo>
                  <a:lnTo>
                    <a:pt x="85" y="138"/>
                  </a:lnTo>
                  <a:lnTo>
                    <a:pt x="86" y="138"/>
                  </a:lnTo>
                  <a:lnTo>
                    <a:pt x="86" y="140"/>
                  </a:lnTo>
                  <a:lnTo>
                    <a:pt x="86" y="142"/>
                  </a:lnTo>
                  <a:lnTo>
                    <a:pt x="88" y="142"/>
                  </a:lnTo>
                  <a:lnTo>
                    <a:pt x="88" y="144"/>
                  </a:lnTo>
                  <a:lnTo>
                    <a:pt x="88" y="146"/>
                  </a:lnTo>
                  <a:lnTo>
                    <a:pt x="88" y="144"/>
                  </a:lnTo>
                  <a:lnTo>
                    <a:pt x="86" y="142"/>
                  </a:lnTo>
                  <a:lnTo>
                    <a:pt x="86" y="140"/>
                  </a:lnTo>
                  <a:lnTo>
                    <a:pt x="85" y="140"/>
                  </a:lnTo>
                  <a:lnTo>
                    <a:pt x="83" y="138"/>
                  </a:lnTo>
                  <a:lnTo>
                    <a:pt x="83" y="136"/>
                  </a:lnTo>
                  <a:lnTo>
                    <a:pt x="85" y="136"/>
                  </a:lnTo>
                  <a:lnTo>
                    <a:pt x="83" y="136"/>
                  </a:lnTo>
                  <a:lnTo>
                    <a:pt x="83" y="138"/>
                  </a:lnTo>
                  <a:lnTo>
                    <a:pt x="81" y="138"/>
                  </a:lnTo>
                  <a:lnTo>
                    <a:pt x="79" y="136"/>
                  </a:lnTo>
                  <a:lnTo>
                    <a:pt x="77" y="136"/>
                  </a:lnTo>
                  <a:lnTo>
                    <a:pt x="77" y="134"/>
                  </a:lnTo>
                  <a:lnTo>
                    <a:pt x="79" y="134"/>
                  </a:lnTo>
                  <a:lnTo>
                    <a:pt x="79" y="132"/>
                  </a:lnTo>
                  <a:lnTo>
                    <a:pt x="77" y="134"/>
                  </a:lnTo>
                  <a:lnTo>
                    <a:pt x="77" y="132"/>
                  </a:lnTo>
                  <a:lnTo>
                    <a:pt x="77" y="134"/>
                  </a:lnTo>
                  <a:lnTo>
                    <a:pt x="75" y="132"/>
                  </a:lnTo>
                  <a:lnTo>
                    <a:pt x="75" y="130"/>
                  </a:lnTo>
                  <a:lnTo>
                    <a:pt x="73" y="130"/>
                  </a:lnTo>
                  <a:lnTo>
                    <a:pt x="75" y="130"/>
                  </a:lnTo>
                  <a:lnTo>
                    <a:pt x="75" y="132"/>
                  </a:lnTo>
                  <a:lnTo>
                    <a:pt x="73" y="130"/>
                  </a:lnTo>
                  <a:lnTo>
                    <a:pt x="71" y="130"/>
                  </a:lnTo>
                  <a:lnTo>
                    <a:pt x="71" y="129"/>
                  </a:lnTo>
                  <a:lnTo>
                    <a:pt x="69" y="129"/>
                  </a:lnTo>
                  <a:lnTo>
                    <a:pt x="67" y="129"/>
                  </a:lnTo>
                  <a:lnTo>
                    <a:pt x="65" y="129"/>
                  </a:lnTo>
                  <a:lnTo>
                    <a:pt x="65" y="130"/>
                  </a:lnTo>
                  <a:lnTo>
                    <a:pt x="63" y="130"/>
                  </a:lnTo>
                  <a:lnTo>
                    <a:pt x="63" y="129"/>
                  </a:lnTo>
                  <a:lnTo>
                    <a:pt x="61" y="129"/>
                  </a:lnTo>
                  <a:lnTo>
                    <a:pt x="60" y="129"/>
                  </a:lnTo>
                  <a:lnTo>
                    <a:pt x="58" y="129"/>
                  </a:lnTo>
                  <a:lnTo>
                    <a:pt x="58" y="130"/>
                  </a:lnTo>
                  <a:lnTo>
                    <a:pt x="56" y="130"/>
                  </a:lnTo>
                  <a:lnTo>
                    <a:pt x="56" y="129"/>
                  </a:lnTo>
                  <a:lnTo>
                    <a:pt x="56" y="127"/>
                  </a:lnTo>
                  <a:lnTo>
                    <a:pt x="56" y="125"/>
                  </a:lnTo>
                  <a:lnTo>
                    <a:pt x="56" y="123"/>
                  </a:lnTo>
                  <a:lnTo>
                    <a:pt x="56" y="121"/>
                  </a:lnTo>
                  <a:lnTo>
                    <a:pt x="56" y="119"/>
                  </a:lnTo>
                  <a:lnTo>
                    <a:pt x="56" y="117"/>
                  </a:lnTo>
                  <a:lnTo>
                    <a:pt x="58" y="117"/>
                  </a:lnTo>
                  <a:lnTo>
                    <a:pt x="58" y="115"/>
                  </a:lnTo>
                  <a:lnTo>
                    <a:pt x="56" y="115"/>
                  </a:lnTo>
                  <a:lnTo>
                    <a:pt x="54" y="115"/>
                  </a:lnTo>
                  <a:lnTo>
                    <a:pt x="52" y="115"/>
                  </a:lnTo>
                  <a:lnTo>
                    <a:pt x="50" y="115"/>
                  </a:lnTo>
                  <a:lnTo>
                    <a:pt x="50" y="113"/>
                  </a:lnTo>
                  <a:lnTo>
                    <a:pt x="52" y="113"/>
                  </a:lnTo>
                  <a:lnTo>
                    <a:pt x="50" y="113"/>
                  </a:lnTo>
                  <a:lnTo>
                    <a:pt x="50" y="115"/>
                  </a:lnTo>
                  <a:lnTo>
                    <a:pt x="48" y="115"/>
                  </a:lnTo>
                  <a:lnTo>
                    <a:pt x="46" y="115"/>
                  </a:lnTo>
                  <a:lnTo>
                    <a:pt x="44" y="117"/>
                  </a:lnTo>
                  <a:lnTo>
                    <a:pt x="42" y="117"/>
                  </a:lnTo>
                  <a:lnTo>
                    <a:pt x="42" y="119"/>
                  </a:lnTo>
                  <a:lnTo>
                    <a:pt x="40" y="119"/>
                  </a:lnTo>
                  <a:lnTo>
                    <a:pt x="42" y="121"/>
                  </a:lnTo>
                  <a:lnTo>
                    <a:pt x="42" y="123"/>
                  </a:lnTo>
                  <a:lnTo>
                    <a:pt x="42" y="125"/>
                  </a:lnTo>
                  <a:lnTo>
                    <a:pt x="42" y="127"/>
                  </a:lnTo>
                  <a:lnTo>
                    <a:pt x="40" y="127"/>
                  </a:lnTo>
                  <a:lnTo>
                    <a:pt x="40" y="129"/>
                  </a:lnTo>
                  <a:lnTo>
                    <a:pt x="40" y="130"/>
                  </a:lnTo>
                  <a:lnTo>
                    <a:pt x="40" y="132"/>
                  </a:lnTo>
                  <a:lnTo>
                    <a:pt x="42" y="134"/>
                  </a:lnTo>
                  <a:lnTo>
                    <a:pt x="40" y="134"/>
                  </a:lnTo>
                  <a:lnTo>
                    <a:pt x="40" y="136"/>
                  </a:lnTo>
                  <a:lnTo>
                    <a:pt x="42" y="136"/>
                  </a:lnTo>
                  <a:lnTo>
                    <a:pt x="40" y="138"/>
                  </a:lnTo>
                  <a:lnTo>
                    <a:pt x="38" y="140"/>
                  </a:lnTo>
                  <a:lnTo>
                    <a:pt x="38" y="142"/>
                  </a:lnTo>
                  <a:lnTo>
                    <a:pt x="38" y="144"/>
                  </a:lnTo>
                  <a:lnTo>
                    <a:pt x="37" y="146"/>
                  </a:lnTo>
                  <a:lnTo>
                    <a:pt x="37" y="148"/>
                  </a:lnTo>
                  <a:lnTo>
                    <a:pt x="35" y="150"/>
                  </a:lnTo>
                  <a:lnTo>
                    <a:pt x="35" y="152"/>
                  </a:lnTo>
                  <a:lnTo>
                    <a:pt x="35" y="153"/>
                  </a:lnTo>
                  <a:lnTo>
                    <a:pt x="33" y="153"/>
                  </a:lnTo>
                  <a:lnTo>
                    <a:pt x="33" y="155"/>
                  </a:lnTo>
                  <a:lnTo>
                    <a:pt x="35" y="155"/>
                  </a:lnTo>
                  <a:lnTo>
                    <a:pt x="33" y="155"/>
                  </a:lnTo>
                  <a:lnTo>
                    <a:pt x="33" y="157"/>
                  </a:lnTo>
                  <a:lnTo>
                    <a:pt x="35" y="157"/>
                  </a:lnTo>
                  <a:lnTo>
                    <a:pt x="33" y="157"/>
                  </a:lnTo>
                  <a:lnTo>
                    <a:pt x="33" y="159"/>
                  </a:lnTo>
                  <a:lnTo>
                    <a:pt x="31" y="161"/>
                  </a:lnTo>
                  <a:lnTo>
                    <a:pt x="31" y="163"/>
                  </a:lnTo>
                  <a:lnTo>
                    <a:pt x="29" y="163"/>
                  </a:lnTo>
                  <a:lnTo>
                    <a:pt x="31" y="163"/>
                  </a:lnTo>
                  <a:lnTo>
                    <a:pt x="29" y="165"/>
                  </a:lnTo>
                  <a:lnTo>
                    <a:pt x="31" y="165"/>
                  </a:lnTo>
                  <a:lnTo>
                    <a:pt x="31" y="167"/>
                  </a:lnTo>
                  <a:lnTo>
                    <a:pt x="29" y="167"/>
                  </a:lnTo>
                  <a:lnTo>
                    <a:pt x="29" y="169"/>
                  </a:lnTo>
                  <a:lnTo>
                    <a:pt x="29" y="171"/>
                  </a:lnTo>
                  <a:lnTo>
                    <a:pt x="29" y="173"/>
                  </a:lnTo>
                  <a:lnTo>
                    <a:pt x="29" y="175"/>
                  </a:lnTo>
                  <a:lnTo>
                    <a:pt x="29" y="177"/>
                  </a:lnTo>
                  <a:lnTo>
                    <a:pt x="29" y="178"/>
                  </a:lnTo>
                  <a:lnTo>
                    <a:pt x="29" y="180"/>
                  </a:lnTo>
                  <a:lnTo>
                    <a:pt x="31" y="180"/>
                  </a:lnTo>
                  <a:lnTo>
                    <a:pt x="31" y="182"/>
                  </a:lnTo>
                  <a:lnTo>
                    <a:pt x="29" y="182"/>
                  </a:lnTo>
                  <a:lnTo>
                    <a:pt x="29" y="184"/>
                  </a:lnTo>
                  <a:lnTo>
                    <a:pt x="31" y="184"/>
                  </a:lnTo>
                  <a:lnTo>
                    <a:pt x="31" y="186"/>
                  </a:lnTo>
                  <a:lnTo>
                    <a:pt x="33" y="184"/>
                  </a:lnTo>
                  <a:lnTo>
                    <a:pt x="35" y="184"/>
                  </a:lnTo>
                  <a:lnTo>
                    <a:pt x="37" y="184"/>
                  </a:lnTo>
                  <a:lnTo>
                    <a:pt x="37" y="182"/>
                  </a:lnTo>
                  <a:lnTo>
                    <a:pt x="37" y="184"/>
                  </a:lnTo>
                  <a:lnTo>
                    <a:pt x="37" y="182"/>
                  </a:lnTo>
                  <a:lnTo>
                    <a:pt x="38" y="182"/>
                  </a:lnTo>
                  <a:lnTo>
                    <a:pt x="38" y="184"/>
                  </a:lnTo>
                  <a:lnTo>
                    <a:pt x="38" y="182"/>
                  </a:lnTo>
                  <a:lnTo>
                    <a:pt x="38" y="184"/>
                  </a:lnTo>
                  <a:lnTo>
                    <a:pt x="40" y="184"/>
                  </a:lnTo>
                  <a:lnTo>
                    <a:pt x="40" y="186"/>
                  </a:lnTo>
                  <a:lnTo>
                    <a:pt x="40" y="188"/>
                  </a:lnTo>
                  <a:lnTo>
                    <a:pt x="40" y="190"/>
                  </a:lnTo>
                  <a:lnTo>
                    <a:pt x="40" y="192"/>
                  </a:lnTo>
                  <a:lnTo>
                    <a:pt x="40" y="194"/>
                  </a:lnTo>
                  <a:lnTo>
                    <a:pt x="40" y="196"/>
                  </a:lnTo>
                  <a:lnTo>
                    <a:pt x="42" y="196"/>
                  </a:lnTo>
                  <a:lnTo>
                    <a:pt x="42" y="198"/>
                  </a:lnTo>
                  <a:lnTo>
                    <a:pt x="44" y="198"/>
                  </a:lnTo>
                  <a:lnTo>
                    <a:pt x="44" y="196"/>
                  </a:lnTo>
                  <a:lnTo>
                    <a:pt x="44" y="198"/>
                  </a:lnTo>
                  <a:lnTo>
                    <a:pt x="46" y="200"/>
                  </a:lnTo>
                  <a:lnTo>
                    <a:pt x="46" y="203"/>
                  </a:lnTo>
                  <a:lnTo>
                    <a:pt x="46" y="205"/>
                  </a:lnTo>
                  <a:lnTo>
                    <a:pt x="48" y="207"/>
                  </a:lnTo>
                  <a:lnTo>
                    <a:pt x="48" y="213"/>
                  </a:lnTo>
                  <a:lnTo>
                    <a:pt x="50" y="215"/>
                  </a:lnTo>
                  <a:lnTo>
                    <a:pt x="50" y="217"/>
                  </a:lnTo>
                  <a:lnTo>
                    <a:pt x="48" y="217"/>
                  </a:lnTo>
                  <a:lnTo>
                    <a:pt x="48" y="215"/>
                  </a:lnTo>
                  <a:lnTo>
                    <a:pt x="48" y="213"/>
                  </a:lnTo>
                  <a:lnTo>
                    <a:pt x="48" y="211"/>
                  </a:lnTo>
                  <a:lnTo>
                    <a:pt x="46" y="211"/>
                  </a:lnTo>
                  <a:lnTo>
                    <a:pt x="46" y="213"/>
                  </a:lnTo>
                  <a:lnTo>
                    <a:pt x="46" y="211"/>
                  </a:lnTo>
                  <a:lnTo>
                    <a:pt x="46" y="209"/>
                  </a:lnTo>
                  <a:lnTo>
                    <a:pt x="46" y="207"/>
                  </a:lnTo>
                  <a:lnTo>
                    <a:pt x="44" y="207"/>
                  </a:lnTo>
                  <a:lnTo>
                    <a:pt x="44" y="209"/>
                  </a:lnTo>
                  <a:lnTo>
                    <a:pt x="44" y="211"/>
                  </a:lnTo>
                  <a:lnTo>
                    <a:pt x="44" y="213"/>
                  </a:lnTo>
                  <a:lnTo>
                    <a:pt x="46" y="215"/>
                  </a:lnTo>
                  <a:lnTo>
                    <a:pt x="48" y="215"/>
                  </a:lnTo>
                  <a:lnTo>
                    <a:pt x="48" y="217"/>
                  </a:lnTo>
                  <a:lnTo>
                    <a:pt x="48" y="219"/>
                  </a:lnTo>
                  <a:lnTo>
                    <a:pt x="50" y="219"/>
                  </a:lnTo>
                  <a:lnTo>
                    <a:pt x="50" y="217"/>
                  </a:lnTo>
                  <a:lnTo>
                    <a:pt x="52" y="217"/>
                  </a:lnTo>
                  <a:lnTo>
                    <a:pt x="54" y="221"/>
                  </a:lnTo>
                  <a:lnTo>
                    <a:pt x="56" y="221"/>
                  </a:lnTo>
                  <a:lnTo>
                    <a:pt x="56" y="223"/>
                  </a:lnTo>
                  <a:lnTo>
                    <a:pt x="58" y="223"/>
                  </a:lnTo>
                  <a:lnTo>
                    <a:pt x="60" y="223"/>
                  </a:lnTo>
                  <a:lnTo>
                    <a:pt x="61" y="223"/>
                  </a:lnTo>
                  <a:lnTo>
                    <a:pt x="63" y="223"/>
                  </a:lnTo>
                  <a:lnTo>
                    <a:pt x="61" y="221"/>
                  </a:lnTo>
                  <a:lnTo>
                    <a:pt x="63" y="221"/>
                  </a:lnTo>
                  <a:lnTo>
                    <a:pt x="63" y="223"/>
                  </a:lnTo>
                  <a:lnTo>
                    <a:pt x="65" y="223"/>
                  </a:lnTo>
                  <a:lnTo>
                    <a:pt x="67" y="223"/>
                  </a:lnTo>
                  <a:lnTo>
                    <a:pt x="67" y="226"/>
                  </a:lnTo>
                  <a:lnTo>
                    <a:pt x="69" y="226"/>
                  </a:lnTo>
                  <a:lnTo>
                    <a:pt x="69" y="228"/>
                  </a:lnTo>
                  <a:lnTo>
                    <a:pt x="71" y="228"/>
                  </a:lnTo>
                  <a:lnTo>
                    <a:pt x="71" y="230"/>
                  </a:lnTo>
                  <a:lnTo>
                    <a:pt x="73" y="232"/>
                  </a:lnTo>
                  <a:lnTo>
                    <a:pt x="75" y="232"/>
                  </a:lnTo>
                  <a:lnTo>
                    <a:pt x="75" y="234"/>
                  </a:lnTo>
                  <a:lnTo>
                    <a:pt x="73" y="236"/>
                  </a:lnTo>
                  <a:lnTo>
                    <a:pt x="73" y="238"/>
                  </a:lnTo>
                  <a:lnTo>
                    <a:pt x="71" y="238"/>
                  </a:lnTo>
                  <a:lnTo>
                    <a:pt x="71" y="240"/>
                  </a:lnTo>
                  <a:lnTo>
                    <a:pt x="69" y="240"/>
                  </a:lnTo>
                  <a:lnTo>
                    <a:pt x="67" y="240"/>
                  </a:lnTo>
                  <a:lnTo>
                    <a:pt x="67" y="238"/>
                  </a:lnTo>
                  <a:lnTo>
                    <a:pt x="65" y="238"/>
                  </a:lnTo>
                  <a:lnTo>
                    <a:pt x="63" y="238"/>
                  </a:lnTo>
                  <a:lnTo>
                    <a:pt x="63" y="240"/>
                  </a:lnTo>
                  <a:lnTo>
                    <a:pt x="61" y="240"/>
                  </a:lnTo>
                  <a:lnTo>
                    <a:pt x="61" y="242"/>
                  </a:lnTo>
                  <a:lnTo>
                    <a:pt x="60" y="242"/>
                  </a:lnTo>
                  <a:lnTo>
                    <a:pt x="58" y="242"/>
                  </a:lnTo>
                  <a:lnTo>
                    <a:pt x="58" y="240"/>
                  </a:lnTo>
                  <a:lnTo>
                    <a:pt x="58" y="242"/>
                  </a:lnTo>
                  <a:lnTo>
                    <a:pt x="58" y="240"/>
                  </a:lnTo>
                  <a:lnTo>
                    <a:pt x="58" y="238"/>
                  </a:lnTo>
                  <a:lnTo>
                    <a:pt x="60" y="238"/>
                  </a:lnTo>
                  <a:lnTo>
                    <a:pt x="60" y="236"/>
                  </a:lnTo>
                  <a:lnTo>
                    <a:pt x="60" y="234"/>
                  </a:lnTo>
                  <a:lnTo>
                    <a:pt x="58" y="234"/>
                  </a:lnTo>
                  <a:lnTo>
                    <a:pt x="60" y="234"/>
                  </a:lnTo>
                  <a:lnTo>
                    <a:pt x="60" y="232"/>
                  </a:lnTo>
                  <a:lnTo>
                    <a:pt x="58" y="232"/>
                  </a:lnTo>
                  <a:lnTo>
                    <a:pt x="56" y="232"/>
                  </a:lnTo>
                  <a:lnTo>
                    <a:pt x="54" y="232"/>
                  </a:lnTo>
                  <a:lnTo>
                    <a:pt x="54" y="230"/>
                  </a:lnTo>
                  <a:lnTo>
                    <a:pt x="54" y="228"/>
                  </a:lnTo>
                  <a:lnTo>
                    <a:pt x="52" y="228"/>
                  </a:lnTo>
                  <a:lnTo>
                    <a:pt x="52" y="230"/>
                  </a:lnTo>
                  <a:lnTo>
                    <a:pt x="52" y="228"/>
                  </a:lnTo>
                  <a:lnTo>
                    <a:pt x="50" y="228"/>
                  </a:lnTo>
                  <a:lnTo>
                    <a:pt x="48" y="228"/>
                  </a:lnTo>
                  <a:lnTo>
                    <a:pt x="46" y="228"/>
                  </a:lnTo>
                  <a:lnTo>
                    <a:pt x="46" y="226"/>
                  </a:lnTo>
                  <a:lnTo>
                    <a:pt x="46" y="225"/>
                  </a:lnTo>
                  <a:lnTo>
                    <a:pt x="44" y="225"/>
                  </a:lnTo>
                  <a:lnTo>
                    <a:pt x="44" y="226"/>
                  </a:lnTo>
                  <a:lnTo>
                    <a:pt x="44" y="228"/>
                  </a:lnTo>
                  <a:lnTo>
                    <a:pt x="44" y="230"/>
                  </a:lnTo>
                  <a:lnTo>
                    <a:pt x="44" y="228"/>
                  </a:lnTo>
                  <a:lnTo>
                    <a:pt x="42" y="228"/>
                  </a:lnTo>
                  <a:lnTo>
                    <a:pt x="42" y="226"/>
                  </a:lnTo>
                  <a:lnTo>
                    <a:pt x="40" y="226"/>
                  </a:lnTo>
                  <a:lnTo>
                    <a:pt x="40" y="225"/>
                  </a:lnTo>
                  <a:lnTo>
                    <a:pt x="38" y="225"/>
                  </a:lnTo>
                  <a:lnTo>
                    <a:pt x="38" y="223"/>
                  </a:lnTo>
                  <a:lnTo>
                    <a:pt x="37" y="223"/>
                  </a:lnTo>
                  <a:lnTo>
                    <a:pt x="37" y="221"/>
                  </a:lnTo>
                  <a:lnTo>
                    <a:pt x="37" y="219"/>
                  </a:lnTo>
                  <a:lnTo>
                    <a:pt x="38" y="219"/>
                  </a:lnTo>
                  <a:lnTo>
                    <a:pt x="37" y="219"/>
                  </a:lnTo>
                  <a:lnTo>
                    <a:pt x="37" y="217"/>
                  </a:lnTo>
                  <a:lnTo>
                    <a:pt x="37" y="219"/>
                  </a:lnTo>
                  <a:lnTo>
                    <a:pt x="35" y="219"/>
                  </a:lnTo>
                  <a:lnTo>
                    <a:pt x="35" y="217"/>
                  </a:lnTo>
                  <a:lnTo>
                    <a:pt x="35" y="215"/>
                  </a:lnTo>
                  <a:lnTo>
                    <a:pt x="33" y="215"/>
                  </a:lnTo>
                  <a:lnTo>
                    <a:pt x="33" y="217"/>
                  </a:lnTo>
                  <a:lnTo>
                    <a:pt x="33" y="215"/>
                  </a:lnTo>
                  <a:lnTo>
                    <a:pt x="31" y="215"/>
                  </a:lnTo>
                  <a:lnTo>
                    <a:pt x="31" y="213"/>
                  </a:lnTo>
                  <a:lnTo>
                    <a:pt x="31" y="211"/>
                  </a:lnTo>
                  <a:lnTo>
                    <a:pt x="29" y="211"/>
                  </a:lnTo>
                  <a:lnTo>
                    <a:pt x="29" y="209"/>
                  </a:lnTo>
                  <a:lnTo>
                    <a:pt x="27" y="209"/>
                  </a:lnTo>
                  <a:lnTo>
                    <a:pt x="27" y="207"/>
                  </a:lnTo>
                  <a:lnTo>
                    <a:pt x="27" y="209"/>
                  </a:lnTo>
                  <a:lnTo>
                    <a:pt x="27" y="207"/>
                  </a:lnTo>
                  <a:lnTo>
                    <a:pt x="25" y="207"/>
                  </a:lnTo>
                  <a:lnTo>
                    <a:pt x="27" y="207"/>
                  </a:lnTo>
                  <a:lnTo>
                    <a:pt x="27" y="205"/>
                  </a:lnTo>
                  <a:lnTo>
                    <a:pt x="25" y="205"/>
                  </a:lnTo>
                  <a:lnTo>
                    <a:pt x="25" y="203"/>
                  </a:lnTo>
                  <a:lnTo>
                    <a:pt x="23" y="203"/>
                  </a:lnTo>
                  <a:lnTo>
                    <a:pt x="21" y="203"/>
                  </a:lnTo>
                  <a:lnTo>
                    <a:pt x="21" y="201"/>
                  </a:lnTo>
                  <a:lnTo>
                    <a:pt x="21" y="200"/>
                  </a:lnTo>
                  <a:lnTo>
                    <a:pt x="21" y="201"/>
                  </a:lnTo>
                  <a:lnTo>
                    <a:pt x="21" y="200"/>
                  </a:lnTo>
                  <a:lnTo>
                    <a:pt x="19" y="200"/>
                  </a:lnTo>
                  <a:lnTo>
                    <a:pt x="19" y="198"/>
                  </a:lnTo>
                  <a:lnTo>
                    <a:pt x="19" y="200"/>
                  </a:lnTo>
                  <a:lnTo>
                    <a:pt x="17" y="200"/>
                  </a:lnTo>
                  <a:lnTo>
                    <a:pt x="17" y="201"/>
                  </a:lnTo>
                  <a:lnTo>
                    <a:pt x="15" y="201"/>
                  </a:lnTo>
                  <a:lnTo>
                    <a:pt x="13" y="201"/>
                  </a:lnTo>
                  <a:lnTo>
                    <a:pt x="13" y="200"/>
                  </a:lnTo>
                  <a:lnTo>
                    <a:pt x="13" y="198"/>
                  </a:lnTo>
                  <a:lnTo>
                    <a:pt x="13" y="196"/>
                  </a:lnTo>
                  <a:lnTo>
                    <a:pt x="13" y="194"/>
                  </a:lnTo>
                  <a:lnTo>
                    <a:pt x="13" y="192"/>
                  </a:lnTo>
                  <a:lnTo>
                    <a:pt x="13" y="190"/>
                  </a:lnTo>
                  <a:lnTo>
                    <a:pt x="15" y="190"/>
                  </a:lnTo>
                  <a:lnTo>
                    <a:pt x="15" y="188"/>
                  </a:lnTo>
                  <a:lnTo>
                    <a:pt x="15" y="186"/>
                  </a:lnTo>
                  <a:lnTo>
                    <a:pt x="15" y="184"/>
                  </a:lnTo>
                  <a:lnTo>
                    <a:pt x="15" y="182"/>
                  </a:lnTo>
                  <a:lnTo>
                    <a:pt x="17" y="182"/>
                  </a:lnTo>
                  <a:lnTo>
                    <a:pt x="17" y="180"/>
                  </a:lnTo>
                  <a:lnTo>
                    <a:pt x="17" y="178"/>
                  </a:lnTo>
                  <a:lnTo>
                    <a:pt x="17" y="177"/>
                  </a:lnTo>
                  <a:lnTo>
                    <a:pt x="19" y="177"/>
                  </a:lnTo>
                  <a:lnTo>
                    <a:pt x="17" y="177"/>
                  </a:lnTo>
                  <a:lnTo>
                    <a:pt x="19" y="177"/>
                  </a:lnTo>
                  <a:lnTo>
                    <a:pt x="19" y="175"/>
                  </a:lnTo>
                  <a:lnTo>
                    <a:pt x="17" y="175"/>
                  </a:lnTo>
                  <a:lnTo>
                    <a:pt x="19" y="175"/>
                  </a:lnTo>
                  <a:lnTo>
                    <a:pt x="19" y="173"/>
                  </a:lnTo>
                  <a:lnTo>
                    <a:pt x="19" y="171"/>
                  </a:lnTo>
                  <a:lnTo>
                    <a:pt x="21" y="171"/>
                  </a:lnTo>
                  <a:lnTo>
                    <a:pt x="21" y="169"/>
                  </a:lnTo>
                  <a:lnTo>
                    <a:pt x="21" y="167"/>
                  </a:lnTo>
                  <a:lnTo>
                    <a:pt x="21" y="165"/>
                  </a:lnTo>
                  <a:lnTo>
                    <a:pt x="23" y="165"/>
                  </a:lnTo>
                  <a:lnTo>
                    <a:pt x="23" y="163"/>
                  </a:lnTo>
                  <a:lnTo>
                    <a:pt x="21" y="163"/>
                  </a:lnTo>
                  <a:lnTo>
                    <a:pt x="21" y="161"/>
                  </a:lnTo>
                  <a:lnTo>
                    <a:pt x="23" y="159"/>
                  </a:lnTo>
                  <a:lnTo>
                    <a:pt x="25" y="159"/>
                  </a:lnTo>
                  <a:lnTo>
                    <a:pt x="25" y="157"/>
                  </a:lnTo>
                  <a:lnTo>
                    <a:pt x="27" y="157"/>
                  </a:lnTo>
                  <a:lnTo>
                    <a:pt x="27" y="155"/>
                  </a:lnTo>
                  <a:lnTo>
                    <a:pt x="29" y="155"/>
                  </a:lnTo>
                  <a:lnTo>
                    <a:pt x="29" y="153"/>
                  </a:lnTo>
                  <a:lnTo>
                    <a:pt x="29" y="152"/>
                  </a:lnTo>
                  <a:lnTo>
                    <a:pt x="31" y="152"/>
                  </a:lnTo>
                  <a:lnTo>
                    <a:pt x="31" y="150"/>
                  </a:lnTo>
                  <a:lnTo>
                    <a:pt x="33" y="148"/>
                  </a:lnTo>
                  <a:lnTo>
                    <a:pt x="33" y="146"/>
                  </a:lnTo>
                  <a:lnTo>
                    <a:pt x="35" y="146"/>
                  </a:lnTo>
                  <a:lnTo>
                    <a:pt x="35" y="144"/>
                  </a:lnTo>
                  <a:lnTo>
                    <a:pt x="37" y="142"/>
                  </a:lnTo>
                  <a:lnTo>
                    <a:pt x="35" y="142"/>
                  </a:lnTo>
                  <a:lnTo>
                    <a:pt x="35" y="140"/>
                  </a:lnTo>
                  <a:lnTo>
                    <a:pt x="35" y="138"/>
                  </a:lnTo>
                  <a:lnTo>
                    <a:pt x="33" y="138"/>
                  </a:lnTo>
                  <a:lnTo>
                    <a:pt x="33" y="136"/>
                  </a:lnTo>
                  <a:lnTo>
                    <a:pt x="33" y="134"/>
                  </a:lnTo>
                  <a:lnTo>
                    <a:pt x="33" y="132"/>
                  </a:lnTo>
                  <a:lnTo>
                    <a:pt x="33" y="130"/>
                  </a:lnTo>
                  <a:lnTo>
                    <a:pt x="31" y="130"/>
                  </a:lnTo>
                  <a:lnTo>
                    <a:pt x="31" y="129"/>
                  </a:lnTo>
                  <a:lnTo>
                    <a:pt x="29" y="129"/>
                  </a:lnTo>
                  <a:lnTo>
                    <a:pt x="29" y="127"/>
                  </a:lnTo>
                  <a:lnTo>
                    <a:pt x="29" y="125"/>
                  </a:lnTo>
                  <a:lnTo>
                    <a:pt x="29" y="123"/>
                  </a:lnTo>
                  <a:lnTo>
                    <a:pt x="27" y="123"/>
                  </a:lnTo>
                  <a:lnTo>
                    <a:pt x="27" y="121"/>
                  </a:lnTo>
                  <a:lnTo>
                    <a:pt x="29" y="121"/>
                  </a:lnTo>
                  <a:lnTo>
                    <a:pt x="29" y="119"/>
                  </a:lnTo>
                  <a:lnTo>
                    <a:pt x="29" y="117"/>
                  </a:lnTo>
                  <a:lnTo>
                    <a:pt x="29" y="113"/>
                  </a:lnTo>
                  <a:lnTo>
                    <a:pt x="29" y="111"/>
                  </a:lnTo>
                  <a:lnTo>
                    <a:pt x="27" y="111"/>
                  </a:lnTo>
                  <a:lnTo>
                    <a:pt x="27" y="109"/>
                  </a:lnTo>
                  <a:lnTo>
                    <a:pt x="25" y="107"/>
                  </a:lnTo>
                  <a:lnTo>
                    <a:pt x="25" y="105"/>
                  </a:lnTo>
                  <a:lnTo>
                    <a:pt x="23" y="105"/>
                  </a:lnTo>
                  <a:lnTo>
                    <a:pt x="21" y="104"/>
                  </a:lnTo>
                  <a:lnTo>
                    <a:pt x="19" y="102"/>
                  </a:lnTo>
                  <a:lnTo>
                    <a:pt x="17" y="98"/>
                  </a:lnTo>
                  <a:lnTo>
                    <a:pt x="15" y="98"/>
                  </a:lnTo>
                  <a:lnTo>
                    <a:pt x="13" y="96"/>
                  </a:lnTo>
                  <a:lnTo>
                    <a:pt x="13" y="94"/>
                  </a:lnTo>
                  <a:lnTo>
                    <a:pt x="13" y="92"/>
                  </a:lnTo>
                  <a:lnTo>
                    <a:pt x="13" y="90"/>
                  </a:lnTo>
                  <a:lnTo>
                    <a:pt x="12" y="90"/>
                  </a:lnTo>
                  <a:lnTo>
                    <a:pt x="12" y="88"/>
                  </a:lnTo>
                  <a:lnTo>
                    <a:pt x="13" y="88"/>
                  </a:lnTo>
                  <a:lnTo>
                    <a:pt x="12" y="86"/>
                  </a:lnTo>
                  <a:lnTo>
                    <a:pt x="13" y="86"/>
                  </a:lnTo>
                  <a:lnTo>
                    <a:pt x="15" y="86"/>
                  </a:lnTo>
                  <a:lnTo>
                    <a:pt x="15" y="84"/>
                  </a:lnTo>
                  <a:lnTo>
                    <a:pt x="17" y="84"/>
                  </a:lnTo>
                  <a:lnTo>
                    <a:pt x="19" y="84"/>
                  </a:lnTo>
                  <a:lnTo>
                    <a:pt x="19" y="82"/>
                  </a:lnTo>
                  <a:lnTo>
                    <a:pt x="19" y="81"/>
                  </a:lnTo>
                  <a:lnTo>
                    <a:pt x="19" y="79"/>
                  </a:lnTo>
                  <a:lnTo>
                    <a:pt x="17" y="79"/>
                  </a:lnTo>
                  <a:lnTo>
                    <a:pt x="19" y="79"/>
                  </a:lnTo>
                  <a:lnTo>
                    <a:pt x="19" y="77"/>
                  </a:lnTo>
                  <a:lnTo>
                    <a:pt x="19" y="75"/>
                  </a:lnTo>
                  <a:lnTo>
                    <a:pt x="19" y="73"/>
                  </a:lnTo>
                  <a:lnTo>
                    <a:pt x="21" y="73"/>
                  </a:lnTo>
                  <a:lnTo>
                    <a:pt x="23" y="73"/>
                  </a:lnTo>
                  <a:lnTo>
                    <a:pt x="23" y="71"/>
                  </a:lnTo>
                  <a:lnTo>
                    <a:pt x="23" y="69"/>
                  </a:lnTo>
                  <a:lnTo>
                    <a:pt x="25" y="69"/>
                  </a:lnTo>
                  <a:lnTo>
                    <a:pt x="25" y="67"/>
                  </a:lnTo>
                  <a:lnTo>
                    <a:pt x="23" y="67"/>
                  </a:lnTo>
                  <a:lnTo>
                    <a:pt x="21" y="69"/>
                  </a:lnTo>
                  <a:lnTo>
                    <a:pt x="19" y="69"/>
                  </a:lnTo>
                  <a:lnTo>
                    <a:pt x="19" y="67"/>
                  </a:lnTo>
                  <a:lnTo>
                    <a:pt x="19" y="65"/>
                  </a:lnTo>
                  <a:lnTo>
                    <a:pt x="19" y="63"/>
                  </a:lnTo>
                  <a:lnTo>
                    <a:pt x="17" y="63"/>
                  </a:lnTo>
                  <a:lnTo>
                    <a:pt x="17" y="61"/>
                  </a:lnTo>
                  <a:lnTo>
                    <a:pt x="17" y="59"/>
                  </a:lnTo>
                  <a:lnTo>
                    <a:pt x="17" y="58"/>
                  </a:lnTo>
                  <a:lnTo>
                    <a:pt x="15" y="58"/>
                  </a:lnTo>
                  <a:lnTo>
                    <a:pt x="15" y="56"/>
                  </a:lnTo>
                  <a:lnTo>
                    <a:pt x="13" y="56"/>
                  </a:lnTo>
                  <a:lnTo>
                    <a:pt x="13" y="54"/>
                  </a:lnTo>
                  <a:lnTo>
                    <a:pt x="12" y="52"/>
                  </a:lnTo>
                  <a:lnTo>
                    <a:pt x="10" y="52"/>
                  </a:lnTo>
                  <a:lnTo>
                    <a:pt x="10" y="50"/>
                  </a:lnTo>
                  <a:lnTo>
                    <a:pt x="10" y="48"/>
                  </a:lnTo>
                  <a:lnTo>
                    <a:pt x="8" y="48"/>
                  </a:lnTo>
                  <a:lnTo>
                    <a:pt x="6" y="46"/>
                  </a:lnTo>
                  <a:lnTo>
                    <a:pt x="6" y="44"/>
                  </a:lnTo>
                  <a:lnTo>
                    <a:pt x="4" y="44"/>
                  </a:lnTo>
                  <a:lnTo>
                    <a:pt x="6" y="44"/>
                  </a:lnTo>
                  <a:lnTo>
                    <a:pt x="4" y="42"/>
                  </a:lnTo>
                  <a:lnTo>
                    <a:pt x="6" y="42"/>
                  </a:lnTo>
                  <a:lnTo>
                    <a:pt x="6" y="40"/>
                  </a:lnTo>
                  <a:lnTo>
                    <a:pt x="4" y="40"/>
                  </a:lnTo>
                  <a:lnTo>
                    <a:pt x="6" y="40"/>
                  </a:lnTo>
                  <a:lnTo>
                    <a:pt x="6" y="38"/>
                  </a:lnTo>
                  <a:lnTo>
                    <a:pt x="4" y="38"/>
                  </a:lnTo>
                  <a:lnTo>
                    <a:pt x="4" y="36"/>
                  </a:lnTo>
                  <a:lnTo>
                    <a:pt x="2" y="34"/>
                  </a:lnTo>
                  <a:lnTo>
                    <a:pt x="2" y="36"/>
                  </a:lnTo>
                  <a:lnTo>
                    <a:pt x="0" y="34"/>
                  </a:lnTo>
                  <a:lnTo>
                    <a:pt x="0" y="33"/>
                  </a:lnTo>
                  <a:lnTo>
                    <a:pt x="2" y="33"/>
                  </a:lnTo>
                  <a:lnTo>
                    <a:pt x="4" y="33"/>
                  </a:lnTo>
                  <a:lnTo>
                    <a:pt x="4" y="31"/>
                  </a:lnTo>
                  <a:lnTo>
                    <a:pt x="6" y="31"/>
                  </a:lnTo>
                  <a:lnTo>
                    <a:pt x="6" y="29"/>
                  </a:lnTo>
                  <a:lnTo>
                    <a:pt x="6" y="27"/>
                  </a:lnTo>
                  <a:lnTo>
                    <a:pt x="4" y="27"/>
                  </a:lnTo>
                  <a:lnTo>
                    <a:pt x="4" y="25"/>
                  </a:lnTo>
                  <a:lnTo>
                    <a:pt x="6" y="25"/>
                  </a:lnTo>
                  <a:lnTo>
                    <a:pt x="6" y="23"/>
                  </a:lnTo>
                  <a:lnTo>
                    <a:pt x="6" y="21"/>
                  </a:lnTo>
                  <a:lnTo>
                    <a:pt x="6" y="19"/>
                  </a:lnTo>
                  <a:lnTo>
                    <a:pt x="6" y="17"/>
                  </a:lnTo>
                  <a:lnTo>
                    <a:pt x="8" y="15"/>
                  </a:lnTo>
                  <a:lnTo>
                    <a:pt x="10" y="13"/>
                  </a:lnTo>
                  <a:lnTo>
                    <a:pt x="10" y="11"/>
                  </a:lnTo>
                  <a:lnTo>
                    <a:pt x="12" y="11"/>
                  </a:lnTo>
                  <a:lnTo>
                    <a:pt x="13" y="11"/>
                  </a:lnTo>
                  <a:lnTo>
                    <a:pt x="13" y="13"/>
                  </a:lnTo>
                  <a:lnTo>
                    <a:pt x="15" y="13"/>
                  </a:lnTo>
                  <a:lnTo>
                    <a:pt x="17" y="13"/>
                  </a:lnTo>
                  <a:lnTo>
                    <a:pt x="17" y="11"/>
                  </a:lnTo>
                  <a:lnTo>
                    <a:pt x="17" y="13"/>
                  </a:lnTo>
                  <a:lnTo>
                    <a:pt x="19" y="13"/>
                  </a:lnTo>
                  <a:lnTo>
                    <a:pt x="19" y="11"/>
                  </a:lnTo>
                  <a:lnTo>
                    <a:pt x="21" y="11"/>
                  </a:lnTo>
                  <a:lnTo>
                    <a:pt x="23" y="11"/>
                  </a:lnTo>
                  <a:lnTo>
                    <a:pt x="25" y="11"/>
                  </a:lnTo>
                  <a:lnTo>
                    <a:pt x="25" y="10"/>
                  </a:lnTo>
                  <a:lnTo>
                    <a:pt x="25" y="8"/>
                  </a:lnTo>
                  <a:lnTo>
                    <a:pt x="25" y="6"/>
                  </a:lnTo>
                  <a:lnTo>
                    <a:pt x="27" y="6"/>
                  </a:lnTo>
                  <a:lnTo>
                    <a:pt x="29" y="6"/>
                  </a:lnTo>
                  <a:lnTo>
                    <a:pt x="31" y="6"/>
                  </a:lnTo>
                  <a:lnTo>
                    <a:pt x="33" y="6"/>
                  </a:lnTo>
                  <a:lnTo>
                    <a:pt x="35" y="4"/>
                  </a:lnTo>
                  <a:lnTo>
                    <a:pt x="33" y="4"/>
                  </a:lnTo>
                  <a:lnTo>
                    <a:pt x="33" y="2"/>
                  </a:lnTo>
                  <a:lnTo>
                    <a:pt x="33" y="0"/>
                  </a:lnTo>
                  <a:lnTo>
                    <a:pt x="33" y="2"/>
                  </a:lnTo>
                  <a:lnTo>
                    <a:pt x="35" y="2"/>
                  </a:lnTo>
                  <a:lnTo>
                    <a:pt x="37" y="2"/>
                  </a:lnTo>
                  <a:lnTo>
                    <a:pt x="38" y="2"/>
                  </a:lnTo>
                  <a:lnTo>
                    <a:pt x="38" y="0"/>
                  </a:lnTo>
                  <a:lnTo>
                    <a:pt x="4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0" name="Freeform 230"/>
            <p:cNvSpPr>
              <a:spLocks noEditPoints="1"/>
            </p:cNvSpPr>
            <p:nvPr/>
          </p:nvSpPr>
          <p:spPr bwMode="auto">
            <a:xfrm>
              <a:off x="6731000" y="3692525"/>
              <a:ext cx="198438" cy="142875"/>
            </a:xfrm>
            <a:custGeom>
              <a:avLst/>
              <a:gdLst>
                <a:gd name="T0" fmla="*/ 50 w 125"/>
                <a:gd name="T1" fmla="*/ 25 h 90"/>
                <a:gd name="T2" fmla="*/ 54 w 125"/>
                <a:gd name="T3" fmla="*/ 6 h 90"/>
                <a:gd name="T4" fmla="*/ 50 w 125"/>
                <a:gd name="T5" fmla="*/ 12 h 90"/>
                <a:gd name="T6" fmla="*/ 52 w 125"/>
                <a:gd name="T7" fmla="*/ 17 h 90"/>
                <a:gd name="T8" fmla="*/ 56 w 125"/>
                <a:gd name="T9" fmla="*/ 19 h 90"/>
                <a:gd name="T10" fmla="*/ 50 w 125"/>
                <a:gd name="T11" fmla="*/ 23 h 90"/>
                <a:gd name="T12" fmla="*/ 42 w 125"/>
                <a:gd name="T13" fmla="*/ 19 h 90"/>
                <a:gd name="T14" fmla="*/ 35 w 125"/>
                <a:gd name="T15" fmla="*/ 25 h 90"/>
                <a:gd name="T16" fmla="*/ 31 w 125"/>
                <a:gd name="T17" fmla="*/ 33 h 90"/>
                <a:gd name="T18" fmla="*/ 38 w 125"/>
                <a:gd name="T19" fmla="*/ 33 h 90"/>
                <a:gd name="T20" fmla="*/ 44 w 125"/>
                <a:gd name="T21" fmla="*/ 31 h 90"/>
                <a:gd name="T22" fmla="*/ 52 w 125"/>
                <a:gd name="T23" fmla="*/ 33 h 90"/>
                <a:gd name="T24" fmla="*/ 59 w 125"/>
                <a:gd name="T25" fmla="*/ 33 h 90"/>
                <a:gd name="T26" fmla="*/ 67 w 125"/>
                <a:gd name="T27" fmla="*/ 33 h 90"/>
                <a:gd name="T28" fmla="*/ 71 w 125"/>
                <a:gd name="T29" fmla="*/ 38 h 90"/>
                <a:gd name="T30" fmla="*/ 79 w 125"/>
                <a:gd name="T31" fmla="*/ 38 h 90"/>
                <a:gd name="T32" fmla="*/ 84 w 125"/>
                <a:gd name="T33" fmla="*/ 35 h 90"/>
                <a:gd name="T34" fmla="*/ 96 w 125"/>
                <a:gd name="T35" fmla="*/ 35 h 90"/>
                <a:gd name="T36" fmla="*/ 102 w 125"/>
                <a:gd name="T37" fmla="*/ 42 h 90"/>
                <a:gd name="T38" fmla="*/ 102 w 125"/>
                <a:gd name="T39" fmla="*/ 48 h 90"/>
                <a:gd name="T40" fmla="*/ 107 w 125"/>
                <a:gd name="T41" fmla="*/ 52 h 90"/>
                <a:gd name="T42" fmla="*/ 113 w 125"/>
                <a:gd name="T43" fmla="*/ 52 h 90"/>
                <a:gd name="T44" fmla="*/ 119 w 125"/>
                <a:gd name="T45" fmla="*/ 58 h 90"/>
                <a:gd name="T46" fmla="*/ 121 w 125"/>
                <a:gd name="T47" fmla="*/ 65 h 90"/>
                <a:gd name="T48" fmla="*/ 119 w 125"/>
                <a:gd name="T49" fmla="*/ 71 h 90"/>
                <a:gd name="T50" fmla="*/ 123 w 125"/>
                <a:gd name="T51" fmla="*/ 77 h 90"/>
                <a:gd name="T52" fmla="*/ 113 w 125"/>
                <a:gd name="T53" fmla="*/ 77 h 90"/>
                <a:gd name="T54" fmla="*/ 107 w 125"/>
                <a:gd name="T55" fmla="*/ 77 h 90"/>
                <a:gd name="T56" fmla="*/ 102 w 125"/>
                <a:gd name="T57" fmla="*/ 77 h 90"/>
                <a:gd name="T58" fmla="*/ 92 w 125"/>
                <a:gd name="T59" fmla="*/ 75 h 90"/>
                <a:gd name="T60" fmla="*/ 84 w 125"/>
                <a:gd name="T61" fmla="*/ 81 h 90"/>
                <a:gd name="T62" fmla="*/ 79 w 125"/>
                <a:gd name="T63" fmla="*/ 85 h 90"/>
                <a:gd name="T64" fmla="*/ 67 w 125"/>
                <a:gd name="T65" fmla="*/ 88 h 90"/>
                <a:gd name="T66" fmla="*/ 65 w 125"/>
                <a:gd name="T67" fmla="*/ 77 h 90"/>
                <a:gd name="T68" fmla="*/ 67 w 125"/>
                <a:gd name="T69" fmla="*/ 67 h 90"/>
                <a:gd name="T70" fmla="*/ 63 w 125"/>
                <a:gd name="T71" fmla="*/ 63 h 90"/>
                <a:gd name="T72" fmla="*/ 59 w 125"/>
                <a:gd name="T73" fmla="*/ 56 h 90"/>
                <a:gd name="T74" fmla="*/ 54 w 125"/>
                <a:gd name="T75" fmla="*/ 56 h 90"/>
                <a:gd name="T76" fmla="*/ 50 w 125"/>
                <a:gd name="T77" fmla="*/ 61 h 90"/>
                <a:gd name="T78" fmla="*/ 44 w 125"/>
                <a:gd name="T79" fmla="*/ 67 h 90"/>
                <a:gd name="T80" fmla="*/ 42 w 125"/>
                <a:gd name="T81" fmla="*/ 73 h 90"/>
                <a:gd name="T82" fmla="*/ 35 w 125"/>
                <a:gd name="T83" fmla="*/ 73 h 90"/>
                <a:gd name="T84" fmla="*/ 31 w 125"/>
                <a:gd name="T85" fmla="*/ 81 h 90"/>
                <a:gd name="T86" fmla="*/ 25 w 125"/>
                <a:gd name="T87" fmla="*/ 77 h 90"/>
                <a:gd name="T88" fmla="*/ 17 w 125"/>
                <a:gd name="T89" fmla="*/ 81 h 90"/>
                <a:gd name="T90" fmla="*/ 10 w 125"/>
                <a:gd name="T91" fmla="*/ 85 h 90"/>
                <a:gd name="T92" fmla="*/ 8 w 125"/>
                <a:gd name="T93" fmla="*/ 75 h 90"/>
                <a:gd name="T94" fmla="*/ 11 w 125"/>
                <a:gd name="T95" fmla="*/ 67 h 90"/>
                <a:gd name="T96" fmla="*/ 15 w 125"/>
                <a:gd name="T97" fmla="*/ 60 h 90"/>
                <a:gd name="T98" fmla="*/ 11 w 125"/>
                <a:gd name="T99" fmla="*/ 50 h 90"/>
                <a:gd name="T100" fmla="*/ 10 w 125"/>
                <a:gd name="T101" fmla="*/ 44 h 90"/>
                <a:gd name="T102" fmla="*/ 6 w 125"/>
                <a:gd name="T103" fmla="*/ 40 h 90"/>
                <a:gd name="T104" fmla="*/ 2 w 125"/>
                <a:gd name="T105" fmla="*/ 35 h 90"/>
                <a:gd name="T106" fmla="*/ 17 w 125"/>
                <a:gd name="T107" fmla="*/ 33 h 90"/>
                <a:gd name="T108" fmla="*/ 21 w 125"/>
                <a:gd name="T109" fmla="*/ 27 h 90"/>
                <a:gd name="T110" fmla="*/ 23 w 125"/>
                <a:gd name="T111" fmla="*/ 23 h 90"/>
                <a:gd name="T112" fmla="*/ 21 w 125"/>
                <a:gd name="T113" fmla="*/ 19 h 90"/>
                <a:gd name="T114" fmla="*/ 29 w 125"/>
                <a:gd name="T115" fmla="*/ 19 h 90"/>
                <a:gd name="T116" fmla="*/ 31 w 125"/>
                <a:gd name="T117" fmla="*/ 13 h 90"/>
                <a:gd name="T118" fmla="*/ 35 w 125"/>
                <a:gd name="T119" fmla="*/ 6 h 90"/>
                <a:gd name="T120" fmla="*/ 40 w 125"/>
                <a:gd name="T121" fmla="*/ 8 h 90"/>
                <a:gd name="T122" fmla="*/ 48 w 125"/>
                <a:gd name="T123" fmla="*/ 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5" h="90">
                  <a:moveTo>
                    <a:pt x="52" y="25"/>
                  </a:moveTo>
                  <a:lnTo>
                    <a:pt x="54" y="25"/>
                  </a:lnTo>
                  <a:lnTo>
                    <a:pt x="54" y="27"/>
                  </a:lnTo>
                  <a:lnTo>
                    <a:pt x="52" y="27"/>
                  </a:lnTo>
                  <a:lnTo>
                    <a:pt x="50" y="27"/>
                  </a:lnTo>
                  <a:lnTo>
                    <a:pt x="50" y="25"/>
                  </a:lnTo>
                  <a:lnTo>
                    <a:pt x="52" y="25"/>
                  </a:lnTo>
                  <a:close/>
                  <a:moveTo>
                    <a:pt x="52" y="2"/>
                  </a:moveTo>
                  <a:lnTo>
                    <a:pt x="52" y="4"/>
                  </a:lnTo>
                  <a:lnTo>
                    <a:pt x="52" y="2"/>
                  </a:lnTo>
                  <a:close/>
                  <a:moveTo>
                    <a:pt x="50" y="2"/>
                  </a:moveTo>
                  <a:lnTo>
                    <a:pt x="54" y="6"/>
                  </a:lnTo>
                  <a:lnTo>
                    <a:pt x="52" y="6"/>
                  </a:lnTo>
                  <a:lnTo>
                    <a:pt x="54" y="8"/>
                  </a:lnTo>
                  <a:lnTo>
                    <a:pt x="54" y="10"/>
                  </a:lnTo>
                  <a:lnTo>
                    <a:pt x="52" y="10"/>
                  </a:lnTo>
                  <a:lnTo>
                    <a:pt x="52" y="12"/>
                  </a:lnTo>
                  <a:lnTo>
                    <a:pt x="50" y="12"/>
                  </a:lnTo>
                  <a:lnTo>
                    <a:pt x="48" y="12"/>
                  </a:lnTo>
                  <a:lnTo>
                    <a:pt x="48" y="13"/>
                  </a:lnTo>
                  <a:lnTo>
                    <a:pt x="48" y="15"/>
                  </a:lnTo>
                  <a:lnTo>
                    <a:pt x="50" y="15"/>
                  </a:lnTo>
                  <a:lnTo>
                    <a:pt x="52" y="15"/>
                  </a:lnTo>
                  <a:lnTo>
                    <a:pt x="52" y="17"/>
                  </a:lnTo>
                  <a:lnTo>
                    <a:pt x="52" y="19"/>
                  </a:lnTo>
                  <a:lnTo>
                    <a:pt x="54" y="19"/>
                  </a:lnTo>
                  <a:lnTo>
                    <a:pt x="56" y="17"/>
                  </a:lnTo>
                  <a:lnTo>
                    <a:pt x="58" y="17"/>
                  </a:lnTo>
                  <a:lnTo>
                    <a:pt x="58" y="19"/>
                  </a:lnTo>
                  <a:lnTo>
                    <a:pt x="56" y="19"/>
                  </a:lnTo>
                  <a:lnTo>
                    <a:pt x="54" y="19"/>
                  </a:lnTo>
                  <a:lnTo>
                    <a:pt x="52" y="21"/>
                  </a:lnTo>
                  <a:lnTo>
                    <a:pt x="52" y="23"/>
                  </a:lnTo>
                  <a:lnTo>
                    <a:pt x="50" y="23"/>
                  </a:lnTo>
                  <a:lnTo>
                    <a:pt x="50" y="25"/>
                  </a:lnTo>
                  <a:lnTo>
                    <a:pt x="50" y="23"/>
                  </a:lnTo>
                  <a:lnTo>
                    <a:pt x="50" y="21"/>
                  </a:lnTo>
                  <a:lnTo>
                    <a:pt x="48" y="21"/>
                  </a:lnTo>
                  <a:lnTo>
                    <a:pt x="46" y="21"/>
                  </a:lnTo>
                  <a:lnTo>
                    <a:pt x="46" y="19"/>
                  </a:lnTo>
                  <a:lnTo>
                    <a:pt x="44" y="19"/>
                  </a:lnTo>
                  <a:lnTo>
                    <a:pt x="42" y="19"/>
                  </a:lnTo>
                  <a:lnTo>
                    <a:pt x="42" y="17"/>
                  </a:lnTo>
                  <a:lnTo>
                    <a:pt x="35" y="21"/>
                  </a:lnTo>
                  <a:lnTo>
                    <a:pt x="35" y="19"/>
                  </a:lnTo>
                  <a:lnTo>
                    <a:pt x="35" y="21"/>
                  </a:lnTo>
                  <a:lnTo>
                    <a:pt x="35" y="23"/>
                  </a:lnTo>
                  <a:lnTo>
                    <a:pt x="35" y="25"/>
                  </a:lnTo>
                  <a:lnTo>
                    <a:pt x="33" y="25"/>
                  </a:lnTo>
                  <a:lnTo>
                    <a:pt x="33" y="23"/>
                  </a:lnTo>
                  <a:lnTo>
                    <a:pt x="31" y="23"/>
                  </a:lnTo>
                  <a:lnTo>
                    <a:pt x="31" y="27"/>
                  </a:lnTo>
                  <a:lnTo>
                    <a:pt x="31" y="29"/>
                  </a:lnTo>
                  <a:lnTo>
                    <a:pt x="31" y="33"/>
                  </a:lnTo>
                  <a:lnTo>
                    <a:pt x="33" y="33"/>
                  </a:lnTo>
                  <a:lnTo>
                    <a:pt x="35" y="33"/>
                  </a:lnTo>
                  <a:lnTo>
                    <a:pt x="35" y="31"/>
                  </a:lnTo>
                  <a:lnTo>
                    <a:pt x="36" y="31"/>
                  </a:lnTo>
                  <a:lnTo>
                    <a:pt x="38" y="31"/>
                  </a:lnTo>
                  <a:lnTo>
                    <a:pt x="38" y="33"/>
                  </a:lnTo>
                  <a:lnTo>
                    <a:pt x="40" y="33"/>
                  </a:lnTo>
                  <a:lnTo>
                    <a:pt x="42" y="33"/>
                  </a:lnTo>
                  <a:lnTo>
                    <a:pt x="42" y="31"/>
                  </a:lnTo>
                  <a:lnTo>
                    <a:pt x="44" y="31"/>
                  </a:lnTo>
                  <a:lnTo>
                    <a:pt x="44" y="33"/>
                  </a:lnTo>
                  <a:lnTo>
                    <a:pt x="44" y="31"/>
                  </a:lnTo>
                  <a:lnTo>
                    <a:pt x="46" y="31"/>
                  </a:lnTo>
                  <a:lnTo>
                    <a:pt x="46" y="33"/>
                  </a:lnTo>
                  <a:lnTo>
                    <a:pt x="48" y="31"/>
                  </a:lnTo>
                  <a:lnTo>
                    <a:pt x="50" y="31"/>
                  </a:lnTo>
                  <a:lnTo>
                    <a:pt x="52" y="31"/>
                  </a:lnTo>
                  <a:lnTo>
                    <a:pt x="52" y="33"/>
                  </a:lnTo>
                  <a:lnTo>
                    <a:pt x="54" y="33"/>
                  </a:lnTo>
                  <a:lnTo>
                    <a:pt x="54" y="35"/>
                  </a:lnTo>
                  <a:lnTo>
                    <a:pt x="56" y="35"/>
                  </a:lnTo>
                  <a:lnTo>
                    <a:pt x="58" y="35"/>
                  </a:lnTo>
                  <a:lnTo>
                    <a:pt x="59" y="35"/>
                  </a:lnTo>
                  <a:lnTo>
                    <a:pt x="59" y="33"/>
                  </a:lnTo>
                  <a:lnTo>
                    <a:pt x="61" y="33"/>
                  </a:lnTo>
                  <a:lnTo>
                    <a:pt x="63" y="33"/>
                  </a:lnTo>
                  <a:lnTo>
                    <a:pt x="63" y="31"/>
                  </a:lnTo>
                  <a:lnTo>
                    <a:pt x="65" y="31"/>
                  </a:lnTo>
                  <a:lnTo>
                    <a:pt x="67" y="31"/>
                  </a:lnTo>
                  <a:lnTo>
                    <a:pt x="67" y="33"/>
                  </a:lnTo>
                  <a:lnTo>
                    <a:pt x="65" y="33"/>
                  </a:lnTo>
                  <a:lnTo>
                    <a:pt x="67" y="35"/>
                  </a:lnTo>
                  <a:lnTo>
                    <a:pt x="69" y="35"/>
                  </a:lnTo>
                  <a:lnTo>
                    <a:pt x="69" y="37"/>
                  </a:lnTo>
                  <a:lnTo>
                    <a:pt x="69" y="38"/>
                  </a:lnTo>
                  <a:lnTo>
                    <a:pt x="71" y="38"/>
                  </a:lnTo>
                  <a:lnTo>
                    <a:pt x="71" y="37"/>
                  </a:lnTo>
                  <a:lnTo>
                    <a:pt x="73" y="37"/>
                  </a:lnTo>
                  <a:lnTo>
                    <a:pt x="75" y="37"/>
                  </a:lnTo>
                  <a:lnTo>
                    <a:pt x="75" y="38"/>
                  </a:lnTo>
                  <a:lnTo>
                    <a:pt x="77" y="38"/>
                  </a:lnTo>
                  <a:lnTo>
                    <a:pt x="79" y="38"/>
                  </a:lnTo>
                  <a:lnTo>
                    <a:pt x="79" y="37"/>
                  </a:lnTo>
                  <a:lnTo>
                    <a:pt x="81" y="37"/>
                  </a:lnTo>
                  <a:lnTo>
                    <a:pt x="83" y="37"/>
                  </a:lnTo>
                  <a:lnTo>
                    <a:pt x="83" y="35"/>
                  </a:lnTo>
                  <a:lnTo>
                    <a:pt x="83" y="37"/>
                  </a:lnTo>
                  <a:lnTo>
                    <a:pt x="84" y="35"/>
                  </a:lnTo>
                  <a:lnTo>
                    <a:pt x="86" y="37"/>
                  </a:lnTo>
                  <a:lnTo>
                    <a:pt x="88" y="37"/>
                  </a:lnTo>
                  <a:lnTo>
                    <a:pt x="90" y="37"/>
                  </a:lnTo>
                  <a:lnTo>
                    <a:pt x="92" y="37"/>
                  </a:lnTo>
                  <a:lnTo>
                    <a:pt x="94" y="35"/>
                  </a:lnTo>
                  <a:lnTo>
                    <a:pt x="96" y="35"/>
                  </a:lnTo>
                  <a:lnTo>
                    <a:pt x="98" y="35"/>
                  </a:lnTo>
                  <a:lnTo>
                    <a:pt x="100" y="35"/>
                  </a:lnTo>
                  <a:lnTo>
                    <a:pt x="100" y="37"/>
                  </a:lnTo>
                  <a:lnTo>
                    <a:pt x="100" y="38"/>
                  </a:lnTo>
                  <a:lnTo>
                    <a:pt x="100" y="40"/>
                  </a:lnTo>
                  <a:lnTo>
                    <a:pt x="102" y="42"/>
                  </a:lnTo>
                  <a:lnTo>
                    <a:pt x="104" y="44"/>
                  </a:lnTo>
                  <a:lnTo>
                    <a:pt x="102" y="44"/>
                  </a:lnTo>
                  <a:lnTo>
                    <a:pt x="102" y="46"/>
                  </a:lnTo>
                  <a:lnTo>
                    <a:pt x="100" y="46"/>
                  </a:lnTo>
                  <a:lnTo>
                    <a:pt x="102" y="46"/>
                  </a:lnTo>
                  <a:lnTo>
                    <a:pt x="102" y="48"/>
                  </a:lnTo>
                  <a:lnTo>
                    <a:pt x="102" y="50"/>
                  </a:lnTo>
                  <a:lnTo>
                    <a:pt x="102" y="52"/>
                  </a:lnTo>
                  <a:lnTo>
                    <a:pt x="104" y="52"/>
                  </a:lnTo>
                  <a:lnTo>
                    <a:pt x="106" y="54"/>
                  </a:lnTo>
                  <a:lnTo>
                    <a:pt x="107" y="54"/>
                  </a:lnTo>
                  <a:lnTo>
                    <a:pt x="107" y="52"/>
                  </a:lnTo>
                  <a:lnTo>
                    <a:pt x="106" y="52"/>
                  </a:lnTo>
                  <a:lnTo>
                    <a:pt x="107" y="52"/>
                  </a:lnTo>
                  <a:lnTo>
                    <a:pt x="107" y="50"/>
                  </a:lnTo>
                  <a:lnTo>
                    <a:pt x="109" y="50"/>
                  </a:lnTo>
                  <a:lnTo>
                    <a:pt x="111" y="50"/>
                  </a:lnTo>
                  <a:lnTo>
                    <a:pt x="113" y="52"/>
                  </a:lnTo>
                  <a:lnTo>
                    <a:pt x="115" y="52"/>
                  </a:lnTo>
                  <a:lnTo>
                    <a:pt x="117" y="52"/>
                  </a:lnTo>
                  <a:lnTo>
                    <a:pt x="117" y="54"/>
                  </a:lnTo>
                  <a:lnTo>
                    <a:pt x="119" y="54"/>
                  </a:lnTo>
                  <a:lnTo>
                    <a:pt x="119" y="56"/>
                  </a:lnTo>
                  <a:lnTo>
                    <a:pt x="119" y="58"/>
                  </a:lnTo>
                  <a:lnTo>
                    <a:pt x="119" y="60"/>
                  </a:lnTo>
                  <a:lnTo>
                    <a:pt x="119" y="61"/>
                  </a:lnTo>
                  <a:lnTo>
                    <a:pt x="119" y="63"/>
                  </a:lnTo>
                  <a:lnTo>
                    <a:pt x="121" y="63"/>
                  </a:lnTo>
                  <a:lnTo>
                    <a:pt x="119" y="65"/>
                  </a:lnTo>
                  <a:lnTo>
                    <a:pt x="121" y="65"/>
                  </a:lnTo>
                  <a:lnTo>
                    <a:pt x="121" y="67"/>
                  </a:lnTo>
                  <a:lnTo>
                    <a:pt x="119" y="67"/>
                  </a:lnTo>
                  <a:lnTo>
                    <a:pt x="121" y="67"/>
                  </a:lnTo>
                  <a:lnTo>
                    <a:pt x="121" y="69"/>
                  </a:lnTo>
                  <a:lnTo>
                    <a:pt x="121" y="71"/>
                  </a:lnTo>
                  <a:lnTo>
                    <a:pt x="119" y="71"/>
                  </a:lnTo>
                  <a:lnTo>
                    <a:pt x="121" y="71"/>
                  </a:lnTo>
                  <a:lnTo>
                    <a:pt x="121" y="73"/>
                  </a:lnTo>
                  <a:lnTo>
                    <a:pt x="123" y="73"/>
                  </a:lnTo>
                  <a:lnTo>
                    <a:pt x="123" y="75"/>
                  </a:lnTo>
                  <a:lnTo>
                    <a:pt x="125" y="75"/>
                  </a:lnTo>
                  <a:lnTo>
                    <a:pt x="123" y="77"/>
                  </a:lnTo>
                  <a:lnTo>
                    <a:pt x="121" y="79"/>
                  </a:lnTo>
                  <a:lnTo>
                    <a:pt x="119" y="79"/>
                  </a:lnTo>
                  <a:lnTo>
                    <a:pt x="119" y="77"/>
                  </a:lnTo>
                  <a:lnTo>
                    <a:pt x="117" y="75"/>
                  </a:lnTo>
                  <a:lnTo>
                    <a:pt x="115" y="77"/>
                  </a:lnTo>
                  <a:lnTo>
                    <a:pt x="113" y="77"/>
                  </a:lnTo>
                  <a:lnTo>
                    <a:pt x="113" y="75"/>
                  </a:lnTo>
                  <a:lnTo>
                    <a:pt x="113" y="77"/>
                  </a:lnTo>
                  <a:lnTo>
                    <a:pt x="111" y="75"/>
                  </a:lnTo>
                  <a:lnTo>
                    <a:pt x="109" y="75"/>
                  </a:lnTo>
                  <a:lnTo>
                    <a:pt x="109" y="77"/>
                  </a:lnTo>
                  <a:lnTo>
                    <a:pt x="107" y="77"/>
                  </a:lnTo>
                  <a:lnTo>
                    <a:pt x="106" y="79"/>
                  </a:lnTo>
                  <a:lnTo>
                    <a:pt x="104" y="79"/>
                  </a:lnTo>
                  <a:lnTo>
                    <a:pt x="102" y="79"/>
                  </a:lnTo>
                  <a:lnTo>
                    <a:pt x="100" y="79"/>
                  </a:lnTo>
                  <a:lnTo>
                    <a:pt x="100" y="77"/>
                  </a:lnTo>
                  <a:lnTo>
                    <a:pt x="102" y="77"/>
                  </a:lnTo>
                  <a:lnTo>
                    <a:pt x="102" y="75"/>
                  </a:lnTo>
                  <a:lnTo>
                    <a:pt x="100" y="75"/>
                  </a:lnTo>
                  <a:lnTo>
                    <a:pt x="98" y="75"/>
                  </a:lnTo>
                  <a:lnTo>
                    <a:pt x="96" y="75"/>
                  </a:lnTo>
                  <a:lnTo>
                    <a:pt x="94" y="75"/>
                  </a:lnTo>
                  <a:lnTo>
                    <a:pt x="92" y="75"/>
                  </a:lnTo>
                  <a:lnTo>
                    <a:pt x="92" y="77"/>
                  </a:lnTo>
                  <a:lnTo>
                    <a:pt x="90" y="77"/>
                  </a:lnTo>
                  <a:lnTo>
                    <a:pt x="88" y="79"/>
                  </a:lnTo>
                  <a:lnTo>
                    <a:pt x="86" y="79"/>
                  </a:lnTo>
                  <a:lnTo>
                    <a:pt x="86" y="81"/>
                  </a:lnTo>
                  <a:lnTo>
                    <a:pt x="84" y="81"/>
                  </a:lnTo>
                  <a:lnTo>
                    <a:pt x="84" y="83"/>
                  </a:lnTo>
                  <a:lnTo>
                    <a:pt x="83" y="83"/>
                  </a:lnTo>
                  <a:lnTo>
                    <a:pt x="81" y="85"/>
                  </a:lnTo>
                  <a:lnTo>
                    <a:pt x="81" y="83"/>
                  </a:lnTo>
                  <a:lnTo>
                    <a:pt x="81" y="85"/>
                  </a:lnTo>
                  <a:lnTo>
                    <a:pt x="79" y="85"/>
                  </a:lnTo>
                  <a:lnTo>
                    <a:pt x="77" y="85"/>
                  </a:lnTo>
                  <a:lnTo>
                    <a:pt x="77" y="86"/>
                  </a:lnTo>
                  <a:lnTo>
                    <a:pt x="71" y="90"/>
                  </a:lnTo>
                  <a:lnTo>
                    <a:pt x="69" y="90"/>
                  </a:lnTo>
                  <a:lnTo>
                    <a:pt x="67" y="90"/>
                  </a:lnTo>
                  <a:lnTo>
                    <a:pt x="67" y="88"/>
                  </a:lnTo>
                  <a:lnTo>
                    <a:pt x="67" y="86"/>
                  </a:lnTo>
                  <a:lnTo>
                    <a:pt x="65" y="85"/>
                  </a:lnTo>
                  <a:lnTo>
                    <a:pt x="65" y="83"/>
                  </a:lnTo>
                  <a:lnTo>
                    <a:pt x="65" y="81"/>
                  </a:lnTo>
                  <a:lnTo>
                    <a:pt x="65" y="79"/>
                  </a:lnTo>
                  <a:lnTo>
                    <a:pt x="65" y="77"/>
                  </a:lnTo>
                  <a:lnTo>
                    <a:pt x="65" y="75"/>
                  </a:lnTo>
                  <a:lnTo>
                    <a:pt x="65" y="73"/>
                  </a:lnTo>
                  <a:lnTo>
                    <a:pt x="65" y="71"/>
                  </a:lnTo>
                  <a:lnTo>
                    <a:pt x="67" y="71"/>
                  </a:lnTo>
                  <a:lnTo>
                    <a:pt x="67" y="69"/>
                  </a:lnTo>
                  <a:lnTo>
                    <a:pt x="67" y="67"/>
                  </a:lnTo>
                  <a:lnTo>
                    <a:pt x="67" y="65"/>
                  </a:lnTo>
                  <a:lnTo>
                    <a:pt x="65" y="65"/>
                  </a:lnTo>
                  <a:lnTo>
                    <a:pt x="63" y="65"/>
                  </a:lnTo>
                  <a:lnTo>
                    <a:pt x="61" y="65"/>
                  </a:lnTo>
                  <a:lnTo>
                    <a:pt x="61" y="63"/>
                  </a:lnTo>
                  <a:lnTo>
                    <a:pt x="63" y="63"/>
                  </a:lnTo>
                  <a:lnTo>
                    <a:pt x="63" y="61"/>
                  </a:lnTo>
                  <a:lnTo>
                    <a:pt x="63" y="60"/>
                  </a:lnTo>
                  <a:lnTo>
                    <a:pt x="63" y="58"/>
                  </a:lnTo>
                  <a:lnTo>
                    <a:pt x="61" y="58"/>
                  </a:lnTo>
                  <a:lnTo>
                    <a:pt x="61" y="56"/>
                  </a:lnTo>
                  <a:lnTo>
                    <a:pt x="59" y="56"/>
                  </a:lnTo>
                  <a:lnTo>
                    <a:pt x="58" y="54"/>
                  </a:lnTo>
                  <a:lnTo>
                    <a:pt x="58" y="56"/>
                  </a:lnTo>
                  <a:lnTo>
                    <a:pt x="58" y="54"/>
                  </a:lnTo>
                  <a:lnTo>
                    <a:pt x="56" y="54"/>
                  </a:lnTo>
                  <a:lnTo>
                    <a:pt x="54" y="54"/>
                  </a:lnTo>
                  <a:lnTo>
                    <a:pt x="54" y="56"/>
                  </a:lnTo>
                  <a:lnTo>
                    <a:pt x="52" y="56"/>
                  </a:lnTo>
                  <a:lnTo>
                    <a:pt x="54" y="56"/>
                  </a:lnTo>
                  <a:lnTo>
                    <a:pt x="52" y="56"/>
                  </a:lnTo>
                  <a:lnTo>
                    <a:pt x="52" y="58"/>
                  </a:lnTo>
                  <a:lnTo>
                    <a:pt x="50" y="60"/>
                  </a:lnTo>
                  <a:lnTo>
                    <a:pt x="50" y="61"/>
                  </a:lnTo>
                  <a:lnTo>
                    <a:pt x="48" y="61"/>
                  </a:lnTo>
                  <a:lnTo>
                    <a:pt x="48" y="63"/>
                  </a:lnTo>
                  <a:lnTo>
                    <a:pt x="46" y="63"/>
                  </a:lnTo>
                  <a:lnTo>
                    <a:pt x="46" y="65"/>
                  </a:lnTo>
                  <a:lnTo>
                    <a:pt x="44" y="65"/>
                  </a:lnTo>
                  <a:lnTo>
                    <a:pt x="44" y="67"/>
                  </a:lnTo>
                  <a:lnTo>
                    <a:pt x="46" y="67"/>
                  </a:lnTo>
                  <a:lnTo>
                    <a:pt x="46" y="69"/>
                  </a:lnTo>
                  <a:lnTo>
                    <a:pt x="46" y="71"/>
                  </a:lnTo>
                  <a:lnTo>
                    <a:pt x="46" y="73"/>
                  </a:lnTo>
                  <a:lnTo>
                    <a:pt x="44" y="73"/>
                  </a:lnTo>
                  <a:lnTo>
                    <a:pt x="42" y="73"/>
                  </a:lnTo>
                  <a:lnTo>
                    <a:pt x="42" y="71"/>
                  </a:lnTo>
                  <a:lnTo>
                    <a:pt x="40" y="71"/>
                  </a:lnTo>
                  <a:lnTo>
                    <a:pt x="38" y="71"/>
                  </a:lnTo>
                  <a:lnTo>
                    <a:pt x="36" y="73"/>
                  </a:lnTo>
                  <a:lnTo>
                    <a:pt x="35" y="71"/>
                  </a:lnTo>
                  <a:lnTo>
                    <a:pt x="35" y="73"/>
                  </a:lnTo>
                  <a:lnTo>
                    <a:pt x="33" y="73"/>
                  </a:lnTo>
                  <a:lnTo>
                    <a:pt x="33" y="75"/>
                  </a:lnTo>
                  <a:lnTo>
                    <a:pt x="33" y="77"/>
                  </a:lnTo>
                  <a:lnTo>
                    <a:pt x="33" y="79"/>
                  </a:lnTo>
                  <a:lnTo>
                    <a:pt x="33" y="81"/>
                  </a:lnTo>
                  <a:lnTo>
                    <a:pt x="31" y="81"/>
                  </a:lnTo>
                  <a:lnTo>
                    <a:pt x="29" y="81"/>
                  </a:lnTo>
                  <a:lnTo>
                    <a:pt x="27" y="79"/>
                  </a:lnTo>
                  <a:lnTo>
                    <a:pt x="27" y="77"/>
                  </a:lnTo>
                  <a:lnTo>
                    <a:pt x="25" y="77"/>
                  </a:lnTo>
                  <a:lnTo>
                    <a:pt x="25" y="79"/>
                  </a:lnTo>
                  <a:lnTo>
                    <a:pt x="25" y="77"/>
                  </a:lnTo>
                  <a:lnTo>
                    <a:pt x="23" y="77"/>
                  </a:lnTo>
                  <a:lnTo>
                    <a:pt x="23" y="79"/>
                  </a:lnTo>
                  <a:lnTo>
                    <a:pt x="21" y="79"/>
                  </a:lnTo>
                  <a:lnTo>
                    <a:pt x="19" y="79"/>
                  </a:lnTo>
                  <a:lnTo>
                    <a:pt x="19" y="81"/>
                  </a:lnTo>
                  <a:lnTo>
                    <a:pt x="17" y="81"/>
                  </a:lnTo>
                  <a:lnTo>
                    <a:pt x="15" y="81"/>
                  </a:lnTo>
                  <a:lnTo>
                    <a:pt x="15" y="83"/>
                  </a:lnTo>
                  <a:lnTo>
                    <a:pt x="13" y="83"/>
                  </a:lnTo>
                  <a:lnTo>
                    <a:pt x="13" y="85"/>
                  </a:lnTo>
                  <a:lnTo>
                    <a:pt x="11" y="85"/>
                  </a:lnTo>
                  <a:lnTo>
                    <a:pt x="10" y="85"/>
                  </a:lnTo>
                  <a:lnTo>
                    <a:pt x="10" y="83"/>
                  </a:lnTo>
                  <a:lnTo>
                    <a:pt x="8" y="83"/>
                  </a:lnTo>
                  <a:lnTo>
                    <a:pt x="8" y="81"/>
                  </a:lnTo>
                  <a:lnTo>
                    <a:pt x="8" y="79"/>
                  </a:lnTo>
                  <a:lnTo>
                    <a:pt x="8" y="77"/>
                  </a:lnTo>
                  <a:lnTo>
                    <a:pt x="8" y="75"/>
                  </a:lnTo>
                  <a:lnTo>
                    <a:pt x="8" y="73"/>
                  </a:lnTo>
                  <a:lnTo>
                    <a:pt x="8" y="71"/>
                  </a:lnTo>
                  <a:lnTo>
                    <a:pt x="10" y="71"/>
                  </a:lnTo>
                  <a:lnTo>
                    <a:pt x="10" y="69"/>
                  </a:lnTo>
                  <a:lnTo>
                    <a:pt x="11" y="69"/>
                  </a:lnTo>
                  <a:lnTo>
                    <a:pt x="11" y="67"/>
                  </a:lnTo>
                  <a:lnTo>
                    <a:pt x="11" y="65"/>
                  </a:lnTo>
                  <a:lnTo>
                    <a:pt x="13" y="65"/>
                  </a:lnTo>
                  <a:lnTo>
                    <a:pt x="15" y="65"/>
                  </a:lnTo>
                  <a:lnTo>
                    <a:pt x="15" y="63"/>
                  </a:lnTo>
                  <a:lnTo>
                    <a:pt x="15" y="61"/>
                  </a:lnTo>
                  <a:lnTo>
                    <a:pt x="15" y="60"/>
                  </a:lnTo>
                  <a:lnTo>
                    <a:pt x="13" y="58"/>
                  </a:lnTo>
                  <a:lnTo>
                    <a:pt x="13" y="56"/>
                  </a:lnTo>
                  <a:lnTo>
                    <a:pt x="11" y="56"/>
                  </a:lnTo>
                  <a:lnTo>
                    <a:pt x="11" y="54"/>
                  </a:lnTo>
                  <a:lnTo>
                    <a:pt x="11" y="52"/>
                  </a:lnTo>
                  <a:lnTo>
                    <a:pt x="11" y="50"/>
                  </a:lnTo>
                  <a:lnTo>
                    <a:pt x="11" y="48"/>
                  </a:lnTo>
                  <a:lnTo>
                    <a:pt x="13" y="48"/>
                  </a:lnTo>
                  <a:lnTo>
                    <a:pt x="13" y="46"/>
                  </a:lnTo>
                  <a:lnTo>
                    <a:pt x="13" y="44"/>
                  </a:lnTo>
                  <a:lnTo>
                    <a:pt x="11" y="44"/>
                  </a:lnTo>
                  <a:lnTo>
                    <a:pt x="10" y="44"/>
                  </a:lnTo>
                  <a:lnTo>
                    <a:pt x="10" y="42"/>
                  </a:lnTo>
                  <a:lnTo>
                    <a:pt x="10" y="44"/>
                  </a:lnTo>
                  <a:lnTo>
                    <a:pt x="8" y="44"/>
                  </a:lnTo>
                  <a:lnTo>
                    <a:pt x="6" y="44"/>
                  </a:lnTo>
                  <a:lnTo>
                    <a:pt x="6" y="42"/>
                  </a:lnTo>
                  <a:lnTo>
                    <a:pt x="6" y="40"/>
                  </a:lnTo>
                  <a:lnTo>
                    <a:pt x="4" y="40"/>
                  </a:lnTo>
                  <a:lnTo>
                    <a:pt x="2" y="40"/>
                  </a:lnTo>
                  <a:lnTo>
                    <a:pt x="0" y="38"/>
                  </a:lnTo>
                  <a:lnTo>
                    <a:pt x="0" y="37"/>
                  </a:lnTo>
                  <a:lnTo>
                    <a:pt x="0" y="35"/>
                  </a:lnTo>
                  <a:lnTo>
                    <a:pt x="2" y="35"/>
                  </a:lnTo>
                  <a:lnTo>
                    <a:pt x="2" y="33"/>
                  </a:lnTo>
                  <a:lnTo>
                    <a:pt x="4" y="31"/>
                  </a:lnTo>
                  <a:lnTo>
                    <a:pt x="6" y="31"/>
                  </a:lnTo>
                  <a:lnTo>
                    <a:pt x="11" y="33"/>
                  </a:lnTo>
                  <a:lnTo>
                    <a:pt x="15" y="33"/>
                  </a:lnTo>
                  <a:lnTo>
                    <a:pt x="17" y="33"/>
                  </a:lnTo>
                  <a:lnTo>
                    <a:pt x="19" y="33"/>
                  </a:lnTo>
                  <a:lnTo>
                    <a:pt x="19" y="31"/>
                  </a:lnTo>
                  <a:lnTo>
                    <a:pt x="19" y="29"/>
                  </a:lnTo>
                  <a:lnTo>
                    <a:pt x="21" y="27"/>
                  </a:lnTo>
                  <a:lnTo>
                    <a:pt x="21" y="25"/>
                  </a:lnTo>
                  <a:lnTo>
                    <a:pt x="21" y="27"/>
                  </a:lnTo>
                  <a:lnTo>
                    <a:pt x="23" y="27"/>
                  </a:lnTo>
                  <a:lnTo>
                    <a:pt x="23" y="25"/>
                  </a:lnTo>
                  <a:lnTo>
                    <a:pt x="23" y="23"/>
                  </a:lnTo>
                  <a:lnTo>
                    <a:pt x="23" y="25"/>
                  </a:lnTo>
                  <a:lnTo>
                    <a:pt x="25" y="25"/>
                  </a:lnTo>
                  <a:lnTo>
                    <a:pt x="23" y="23"/>
                  </a:lnTo>
                  <a:lnTo>
                    <a:pt x="23" y="21"/>
                  </a:lnTo>
                  <a:lnTo>
                    <a:pt x="25" y="21"/>
                  </a:lnTo>
                  <a:lnTo>
                    <a:pt x="27" y="21"/>
                  </a:lnTo>
                  <a:lnTo>
                    <a:pt x="25" y="19"/>
                  </a:lnTo>
                  <a:lnTo>
                    <a:pt x="21" y="21"/>
                  </a:lnTo>
                  <a:lnTo>
                    <a:pt x="21" y="19"/>
                  </a:lnTo>
                  <a:lnTo>
                    <a:pt x="19" y="19"/>
                  </a:lnTo>
                  <a:lnTo>
                    <a:pt x="21" y="19"/>
                  </a:lnTo>
                  <a:lnTo>
                    <a:pt x="23" y="19"/>
                  </a:lnTo>
                  <a:lnTo>
                    <a:pt x="23" y="17"/>
                  </a:lnTo>
                  <a:lnTo>
                    <a:pt x="27" y="17"/>
                  </a:lnTo>
                  <a:lnTo>
                    <a:pt x="29" y="19"/>
                  </a:lnTo>
                  <a:lnTo>
                    <a:pt x="31" y="19"/>
                  </a:lnTo>
                  <a:lnTo>
                    <a:pt x="31" y="17"/>
                  </a:lnTo>
                  <a:lnTo>
                    <a:pt x="29" y="17"/>
                  </a:lnTo>
                  <a:lnTo>
                    <a:pt x="31" y="17"/>
                  </a:lnTo>
                  <a:lnTo>
                    <a:pt x="31" y="15"/>
                  </a:lnTo>
                  <a:lnTo>
                    <a:pt x="31" y="13"/>
                  </a:lnTo>
                  <a:lnTo>
                    <a:pt x="31" y="12"/>
                  </a:lnTo>
                  <a:lnTo>
                    <a:pt x="29" y="12"/>
                  </a:lnTo>
                  <a:lnTo>
                    <a:pt x="31" y="10"/>
                  </a:lnTo>
                  <a:lnTo>
                    <a:pt x="31" y="8"/>
                  </a:lnTo>
                  <a:lnTo>
                    <a:pt x="33" y="6"/>
                  </a:lnTo>
                  <a:lnTo>
                    <a:pt x="35" y="6"/>
                  </a:lnTo>
                  <a:lnTo>
                    <a:pt x="35" y="8"/>
                  </a:lnTo>
                  <a:lnTo>
                    <a:pt x="36" y="8"/>
                  </a:lnTo>
                  <a:lnTo>
                    <a:pt x="36" y="10"/>
                  </a:lnTo>
                  <a:lnTo>
                    <a:pt x="38" y="10"/>
                  </a:lnTo>
                  <a:lnTo>
                    <a:pt x="38" y="8"/>
                  </a:lnTo>
                  <a:lnTo>
                    <a:pt x="40" y="8"/>
                  </a:lnTo>
                  <a:lnTo>
                    <a:pt x="42" y="8"/>
                  </a:lnTo>
                  <a:lnTo>
                    <a:pt x="44" y="6"/>
                  </a:lnTo>
                  <a:lnTo>
                    <a:pt x="46" y="6"/>
                  </a:lnTo>
                  <a:lnTo>
                    <a:pt x="46" y="4"/>
                  </a:lnTo>
                  <a:lnTo>
                    <a:pt x="48" y="4"/>
                  </a:lnTo>
                  <a:lnTo>
                    <a:pt x="48" y="2"/>
                  </a:lnTo>
                  <a:lnTo>
                    <a:pt x="48" y="0"/>
                  </a:lnTo>
                  <a:lnTo>
                    <a:pt x="50"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1" name="Freeform 231"/>
            <p:cNvSpPr>
              <a:spLocks noEditPoints="1"/>
            </p:cNvSpPr>
            <p:nvPr/>
          </p:nvSpPr>
          <p:spPr bwMode="auto">
            <a:xfrm>
              <a:off x="6353175" y="3635375"/>
              <a:ext cx="358775" cy="249238"/>
            </a:xfrm>
            <a:custGeom>
              <a:avLst/>
              <a:gdLst>
                <a:gd name="T0" fmla="*/ 11 w 226"/>
                <a:gd name="T1" fmla="*/ 80 h 157"/>
                <a:gd name="T2" fmla="*/ 104 w 226"/>
                <a:gd name="T3" fmla="*/ 5 h 157"/>
                <a:gd name="T4" fmla="*/ 117 w 226"/>
                <a:gd name="T5" fmla="*/ 9 h 157"/>
                <a:gd name="T6" fmla="*/ 123 w 226"/>
                <a:gd name="T7" fmla="*/ 19 h 157"/>
                <a:gd name="T8" fmla="*/ 127 w 226"/>
                <a:gd name="T9" fmla="*/ 30 h 157"/>
                <a:gd name="T10" fmla="*/ 136 w 226"/>
                <a:gd name="T11" fmla="*/ 32 h 157"/>
                <a:gd name="T12" fmla="*/ 152 w 226"/>
                <a:gd name="T13" fmla="*/ 38 h 157"/>
                <a:gd name="T14" fmla="*/ 159 w 226"/>
                <a:gd name="T15" fmla="*/ 51 h 157"/>
                <a:gd name="T16" fmla="*/ 169 w 226"/>
                <a:gd name="T17" fmla="*/ 65 h 157"/>
                <a:gd name="T18" fmla="*/ 188 w 226"/>
                <a:gd name="T19" fmla="*/ 80 h 157"/>
                <a:gd name="T20" fmla="*/ 205 w 226"/>
                <a:gd name="T21" fmla="*/ 92 h 157"/>
                <a:gd name="T22" fmla="*/ 223 w 226"/>
                <a:gd name="T23" fmla="*/ 99 h 157"/>
                <a:gd name="T24" fmla="*/ 224 w 226"/>
                <a:gd name="T25" fmla="*/ 113 h 157"/>
                <a:gd name="T26" fmla="*/ 211 w 226"/>
                <a:gd name="T27" fmla="*/ 111 h 157"/>
                <a:gd name="T28" fmla="*/ 198 w 226"/>
                <a:gd name="T29" fmla="*/ 122 h 157"/>
                <a:gd name="T30" fmla="*/ 186 w 226"/>
                <a:gd name="T31" fmla="*/ 136 h 157"/>
                <a:gd name="T32" fmla="*/ 171 w 226"/>
                <a:gd name="T33" fmla="*/ 142 h 157"/>
                <a:gd name="T34" fmla="*/ 167 w 226"/>
                <a:gd name="T35" fmla="*/ 151 h 157"/>
                <a:gd name="T36" fmla="*/ 155 w 226"/>
                <a:gd name="T37" fmla="*/ 153 h 157"/>
                <a:gd name="T38" fmla="*/ 140 w 226"/>
                <a:gd name="T39" fmla="*/ 145 h 157"/>
                <a:gd name="T40" fmla="*/ 140 w 226"/>
                <a:gd name="T41" fmla="*/ 138 h 157"/>
                <a:gd name="T42" fmla="*/ 134 w 226"/>
                <a:gd name="T43" fmla="*/ 126 h 157"/>
                <a:gd name="T44" fmla="*/ 119 w 226"/>
                <a:gd name="T45" fmla="*/ 119 h 157"/>
                <a:gd name="T46" fmla="*/ 111 w 226"/>
                <a:gd name="T47" fmla="*/ 109 h 157"/>
                <a:gd name="T48" fmla="*/ 96 w 226"/>
                <a:gd name="T49" fmla="*/ 107 h 157"/>
                <a:gd name="T50" fmla="*/ 82 w 226"/>
                <a:gd name="T51" fmla="*/ 101 h 157"/>
                <a:gd name="T52" fmla="*/ 73 w 226"/>
                <a:gd name="T53" fmla="*/ 96 h 157"/>
                <a:gd name="T54" fmla="*/ 63 w 226"/>
                <a:gd name="T55" fmla="*/ 97 h 157"/>
                <a:gd name="T56" fmla="*/ 46 w 226"/>
                <a:gd name="T57" fmla="*/ 99 h 157"/>
                <a:gd name="T58" fmla="*/ 34 w 226"/>
                <a:gd name="T59" fmla="*/ 111 h 157"/>
                <a:gd name="T60" fmla="*/ 23 w 226"/>
                <a:gd name="T61" fmla="*/ 97 h 157"/>
                <a:gd name="T62" fmla="*/ 25 w 226"/>
                <a:gd name="T63" fmla="*/ 80 h 157"/>
                <a:gd name="T64" fmla="*/ 21 w 226"/>
                <a:gd name="T65" fmla="*/ 76 h 157"/>
                <a:gd name="T66" fmla="*/ 11 w 226"/>
                <a:gd name="T67" fmla="*/ 74 h 157"/>
                <a:gd name="T68" fmla="*/ 13 w 226"/>
                <a:gd name="T69" fmla="*/ 65 h 157"/>
                <a:gd name="T70" fmla="*/ 19 w 226"/>
                <a:gd name="T71" fmla="*/ 69 h 157"/>
                <a:gd name="T72" fmla="*/ 17 w 226"/>
                <a:gd name="T73" fmla="*/ 67 h 157"/>
                <a:gd name="T74" fmla="*/ 19 w 226"/>
                <a:gd name="T75" fmla="*/ 59 h 157"/>
                <a:gd name="T76" fmla="*/ 11 w 226"/>
                <a:gd name="T77" fmla="*/ 63 h 157"/>
                <a:gd name="T78" fmla="*/ 6 w 226"/>
                <a:gd name="T79" fmla="*/ 55 h 157"/>
                <a:gd name="T80" fmla="*/ 9 w 226"/>
                <a:gd name="T81" fmla="*/ 38 h 157"/>
                <a:gd name="T82" fmla="*/ 17 w 226"/>
                <a:gd name="T83" fmla="*/ 44 h 157"/>
                <a:gd name="T84" fmla="*/ 21 w 226"/>
                <a:gd name="T85" fmla="*/ 46 h 157"/>
                <a:gd name="T86" fmla="*/ 31 w 226"/>
                <a:gd name="T87" fmla="*/ 44 h 157"/>
                <a:gd name="T88" fmla="*/ 34 w 226"/>
                <a:gd name="T89" fmla="*/ 42 h 157"/>
                <a:gd name="T90" fmla="*/ 36 w 226"/>
                <a:gd name="T91" fmla="*/ 34 h 157"/>
                <a:gd name="T92" fmla="*/ 27 w 226"/>
                <a:gd name="T93" fmla="*/ 23 h 157"/>
                <a:gd name="T94" fmla="*/ 13 w 226"/>
                <a:gd name="T95" fmla="*/ 15 h 157"/>
                <a:gd name="T96" fmla="*/ 8 w 226"/>
                <a:gd name="T97" fmla="*/ 28 h 157"/>
                <a:gd name="T98" fmla="*/ 4 w 226"/>
                <a:gd name="T99" fmla="*/ 28 h 157"/>
                <a:gd name="T100" fmla="*/ 4 w 226"/>
                <a:gd name="T101" fmla="*/ 19 h 157"/>
                <a:gd name="T102" fmla="*/ 29 w 226"/>
                <a:gd name="T103" fmla="*/ 9 h 157"/>
                <a:gd name="T104" fmla="*/ 46 w 226"/>
                <a:gd name="T105" fmla="*/ 28 h 157"/>
                <a:gd name="T106" fmla="*/ 63 w 226"/>
                <a:gd name="T107" fmla="*/ 30 h 157"/>
                <a:gd name="T108" fmla="*/ 75 w 226"/>
                <a:gd name="T109" fmla="*/ 28 h 157"/>
                <a:gd name="T110" fmla="*/ 75 w 226"/>
                <a:gd name="T111" fmla="*/ 23 h 157"/>
                <a:gd name="T112" fmla="*/ 80 w 226"/>
                <a:gd name="T113" fmla="*/ 26 h 157"/>
                <a:gd name="T114" fmla="*/ 84 w 226"/>
                <a:gd name="T115" fmla="*/ 19 h 157"/>
                <a:gd name="T116" fmla="*/ 88 w 226"/>
                <a:gd name="T117" fmla="*/ 9 h 157"/>
                <a:gd name="T118" fmla="*/ 96 w 226"/>
                <a:gd name="T119" fmla="*/ 11 h 157"/>
                <a:gd name="T120" fmla="*/ 96 w 226"/>
                <a:gd name="T121" fmla="*/ 3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6" h="157">
                  <a:moveTo>
                    <a:pt x="11" y="84"/>
                  </a:moveTo>
                  <a:lnTo>
                    <a:pt x="11" y="82"/>
                  </a:lnTo>
                  <a:lnTo>
                    <a:pt x="9" y="82"/>
                  </a:lnTo>
                  <a:lnTo>
                    <a:pt x="9" y="80"/>
                  </a:lnTo>
                  <a:lnTo>
                    <a:pt x="9" y="78"/>
                  </a:lnTo>
                  <a:lnTo>
                    <a:pt x="11" y="78"/>
                  </a:lnTo>
                  <a:lnTo>
                    <a:pt x="11" y="76"/>
                  </a:lnTo>
                  <a:lnTo>
                    <a:pt x="11" y="78"/>
                  </a:lnTo>
                  <a:lnTo>
                    <a:pt x="11" y="80"/>
                  </a:lnTo>
                  <a:lnTo>
                    <a:pt x="11" y="82"/>
                  </a:lnTo>
                  <a:lnTo>
                    <a:pt x="11" y="84"/>
                  </a:lnTo>
                  <a:close/>
                  <a:moveTo>
                    <a:pt x="17" y="67"/>
                  </a:moveTo>
                  <a:lnTo>
                    <a:pt x="19" y="69"/>
                  </a:lnTo>
                  <a:lnTo>
                    <a:pt x="17" y="69"/>
                  </a:lnTo>
                  <a:lnTo>
                    <a:pt x="17" y="67"/>
                  </a:lnTo>
                  <a:close/>
                  <a:moveTo>
                    <a:pt x="100" y="0"/>
                  </a:moveTo>
                  <a:lnTo>
                    <a:pt x="102" y="3"/>
                  </a:lnTo>
                  <a:lnTo>
                    <a:pt x="104" y="5"/>
                  </a:lnTo>
                  <a:lnTo>
                    <a:pt x="105" y="5"/>
                  </a:lnTo>
                  <a:lnTo>
                    <a:pt x="107" y="5"/>
                  </a:lnTo>
                  <a:lnTo>
                    <a:pt x="109" y="5"/>
                  </a:lnTo>
                  <a:lnTo>
                    <a:pt x="109" y="7"/>
                  </a:lnTo>
                  <a:lnTo>
                    <a:pt x="109" y="9"/>
                  </a:lnTo>
                  <a:lnTo>
                    <a:pt x="111" y="9"/>
                  </a:lnTo>
                  <a:lnTo>
                    <a:pt x="111" y="11"/>
                  </a:lnTo>
                  <a:lnTo>
                    <a:pt x="113" y="11"/>
                  </a:lnTo>
                  <a:lnTo>
                    <a:pt x="117" y="9"/>
                  </a:lnTo>
                  <a:lnTo>
                    <a:pt x="119" y="9"/>
                  </a:lnTo>
                  <a:lnTo>
                    <a:pt x="119" y="11"/>
                  </a:lnTo>
                  <a:lnTo>
                    <a:pt x="121" y="11"/>
                  </a:lnTo>
                  <a:lnTo>
                    <a:pt x="121" y="13"/>
                  </a:lnTo>
                  <a:lnTo>
                    <a:pt x="121" y="15"/>
                  </a:lnTo>
                  <a:lnTo>
                    <a:pt x="121" y="17"/>
                  </a:lnTo>
                  <a:lnTo>
                    <a:pt x="119" y="17"/>
                  </a:lnTo>
                  <a:lnTo>
                    <a:pt x="121" y="17"/>
                  </a:lnTo>
                  <a:lnTo>
                    <a:pt x="123" y="19"/>
                  </a:lnTo>
                  <a:lnTo>
                    <a:pt x="125" y="21"/>
                  </a:lnTo>
                  <a:lnTo>
                    <a:pt x="123" y="21"/>
                  </a:lnTo>
                  <a:lnTo>
                    <a:pt x="123" y="23"/>
                  </a:lnTo>
                  <a:lnTo>
                    <a:pt x="123" y="25"/>
                  </a:lnTo>
                  <a:lnTo>
                    <a:pt x="123" y="26"/>
                  </a:lnTo>
                  <a:lnTo>
                    <a:pt x="123" y="28"/>
                  </a:lnTo>
                  <a:lnTo>
                    <a:pt x="123" y="30"/>
                  </a:lnTo>
                  <a:lnTo>
                    <a:pt x="125" y="30"/>
                  </a:lnTo>
                  <a:lnTo>
                    <a:pt x="127" y="30"/>
                  </a:lnTo>
                  <a:lnTo>
                    <a:pt x="127" y="32"/>
                  </a:lnTo>
                  <a:lnTo>
                    <a:pt x="128" y="32"/>
                  </a:lnTo>
                  <a:lnTo>
                    <a:pt x="128" y="34"/>
                  </a:lnTo>
                  <a:lnTo>
                    <a:pt x="130" y="34"/>
                  </a:lnTo>
                  <a:lnTo>
                    <a:pt x="132" y="32"/>
                  </a:lnTo>
                  <a:lnTo>
                    <a:pt x="134" y="32"/>
                  </a:lnTo>
                  <a:lnTo>
                    <a:pt x="136" y="32"/>
                  </a:lnTo>
                  <a:lnTo>
                    <a:pt x="136" y="34"/>
                  </a:lnTo>
                  <a:lnTo>
                    <a:pt x="136" y="32"/>
                  </a:lnTo>
                  <a:lnTo>
                    <a:pt x="138" y="32"/>
                  </a:lnTo>
                  <a:lnTo>
                    <a:pt x="140" y="34"/>
                  </a:lnTo>
                  <a:lnTo>
                    <a:pt x="142" y="34"/>
                  </a:lnTo>
                  <a:lnTo>
                    <a:pt x="142" y="32"/>
                  </a:lnTo>
                  <a:lnTo>
                    <a:pt x="144" y="32"/>
                  </a:lnTo>
                  <a:lnTo>
                    <a:pt x="146" y="32"/>
                  </a:lnTo>
                  <a:lnTo>
                    <a:pt x="148" y="32"/>
                  </a:lnTo>
                  <a:lnTo>
                    <a:pt x="152" y="36"/>
                  </a:lnTo>
                  <a:lnTo>
                    <a:pt x="152" y="38"/>
                  </a:lnTo>
                  <a:lnTo>
                    <a:pt x="153" y="38"/>
                  </a:lnTo>
                  <a:lnTo>
                    <a:pt x="153" y="40"/>
                  </a:lnTo>
                  <a:lnTo>
                    <a:pt x="153" y="42"/>
                  </a:lnTo>
                  <a:lnTo>
                    <a:pt x="153" y="44"/>
                  </a:lnTo>
                  <a:lnTo>
                    <a:pt x="155" y="46"/>
                  </a:lnTo>
                  <a:lnTo>
                    <a:pt x="155" y="48"/>
                  </a:lnTo>
                  <a:lnTo>
                    <a:pt x="157" y="49"/>
                  </a:lnTo>
                  <a:lnTo>
                    <a:pt x="159" y="49"/>
                  </a:lnTo>
                  <a:lnTo>
                    <a:pt x="159" y="51"/>
                  </a:lnTo>
                  <a:lnTo>
                    <a:pt x="159" y="53"/>
                  </a:lnTo>
                  <a:lnTo>
                    <a:pt x="159" y="55"/>
                  </a:lnTo>
                  <a:lnTo>
                    <a:pt x="159" y="57"/>
                  </a:lnTo>
                  <a:lnTo>
                    <a:pt x="159" y="59"/>
                  </a:lnTo>
                  <a:lnTo>
                    <a:pt x="161" y="59"/>
                  </a:lnTo>
                  <a:lnTo>
                    <a:pt x="163" y="61"/>
                  </a:lnTo>
                  <a:lnTo>
                    <a:pt x="165" y="63"/>
                  </a:lnTo>
                  <a:lnTo>
                    <a:pt x="167" y="63"/>
                  </a:lnTo>
                  <a:lnTo>
                    <a:pt x="169" y="65"/>
                  </a:lnTo>
                  <a:lnTo>
                    <a:pt x="175" y="69"/>
                  </a:lnTo>
                  <a:lnTo>
                    <a:pt x="176" y="71"/>
                  </a:lnTo>
                  <a:lnTo>
                    <a:pt x="176" y="73"/>
                  </a:lnTo>
                  <a:lnTo>
                    <a:pt x="178" y="74"/>
                  </a:lnTo>
                  <a:lnTo>
                    <a:pt x="180" y="74"/>
                  </a:lnTo>
                  <a:lnTo>
                    <a:pt x="182" y="76"/>
                  </a:lnTo>
                  <a:lnTo>
                    <a:pt x="184" y="78"/>
                  </a:lnTo>
                  <a:lnTo>
                    <a:pt x="186" y="80"/>
                  </a:lnTo>
                  <a:lnTo>
                    <a:pt x="188" y="80"/>
                  </a:lnTo>
                  <a:lnTo>
                    <a:pt x="190" y="80"/>
                  </a:lnTo>
                  <a:lnTo>
                    <a:pt x="192" y="82"/>
                  </a:lnTo>
                  <a:lnTo>
                    <a:pt x="196" y="84"/>
                  </a:lnTo>
                  <a:lnTo>
                    <a:pt x="198" y="86"/>
                  </a:lnTo>
                  <a:lnTo>
                    <a:pt x="200" y="86"/>
                  </a:lnTo>
                  <a:lnTo>
                    <a:pt x="200" y="88"/>
                  </a:lnTo>
                  <a:lnTo>
                    <a:pt x="201" y="90"/>
                  </a:lnTo>
                  <a:lnTo>
                    <a:pt x="203" y="90"/>
                  </a:lnTo>
                  <a:lnTo>
                    <a:pt x="205" y="92"/>
                  </a:lnTo>
                  <a:lnTo>
                    <a:pt x="207" y="94"/>
                  </a:lnTo>
                  <a:lnTo>
                    <a:pt x="211" y="96"/>
                  </a:lnTo>
                  <a:lnTo>
                    <a:pt x="213" y="96"/>
                  </a:lnTo>
                  <a:lnTo>
                    <a:pt x="213" y="94"/>
                  </a:lnTo>
                  <a:lnTo>
                    <a:pt x="215" y="94"/>
                  </a:lnTo>
                  <a:lnTo>
                    <a:pt x="217" y="96"/>
                  </a:lnTo>
                  <a:lnTo>
                    <a:pt x="219" y="96"/>
                  </a:lnTo>
                  <a:lnTo>
                    <a:pt x="221" y="97"/>
                  </a:lnTo>
                  <a:lnTo>
                    <a:pt x="223" y="99"/>
                  </a:lnTo>
                  <a:lnTo>
                    <a:pt x="224" y="99"/>
                  </a:lnTo>
                  <a:lnTo>
                    <a:pt x="226" y="99"/>
                  </a:lnTo>
                  <a:lnTo>
                    <a:pt x="226" y="101"/>
                  </a:lnTo>
                  <a:lnTo>
                    <a:pt x="224" y="103"/>
                  </a:lnTo>
                  <a:lnTo>
                    <a:pt x="224" y="105"/>
                  </a:lnTo>
                  <a:lnTo>
                    <a:pt x="224" y="107"/>
                  </a:lnTo>
                  <a:lnTo>
                    <a:pt x="224" y="109"/>
                  </a:lnTo>
                  <a:lnTo>
                    <a:pt x="224" y="111"/>
                  </a:lnTo>
                  <a:lnTo>
                    <a:pt x="224" y="113"/>
                  </a:lnTo>
                  <a:lnTo>
                    <a:pt x="223" y="113"/>
                  </a:lnTo>
                  <a:lnTo>
                    <a:pt x="221" y="113"/>
                  </a:lnTo>
                  <a:lnTo>
                    <a:pt x="219" y="113"/>
                  </a:lnTo>
                  <a:lnTo>
                    <a:pt x="219" y="111"/>
                  </a:lnTo>
                  <a:lnTo>
                    <a:pt x="217" y="111"/>
                  </a:lnTo>
                  <a:lnTo>
                    <a:pt x="215" y="109"/>
                  </a:lnTo>
                  <a:lnTo>
                    <a:pt x="213" y="109"/>
                  </a:lnTo>
                  <a:lnTo>
                    <a:pt x="211" y="109"/>
                  </a:lnTo>
                  <a:lnTo>
                    <a:pt x="211" y="111"/>
                  </a:lnTo>
                  <a:lnTo>
                    <a:pt x="211" y="113"/>
                  </a:lnTo>
                  <a:lnTo>
                    <a:pt x="209" y="113"/>
                  </a:lnTo>
                  <a:lnTo>
                    <a:pt x="209" y="115"/>
                  </a:lnTo>
                  <a:lnTo>
                    <a:pt x="201" y="115"/>
                  </a:lnTo>
                  <a:lnTo>
                    <a:pt x="200" y="115"/>
                  </a:lnTo>
                  <a:lnTo>
                    <a:pt x="198" y="117"/>
                  </a:lnTo>
                  <a:lnTo>
                    <a:pt x="198" y="119"/>
                  </a:lnTo>
                  <a:lnTo>
                    <a:pt x="198" y="121"/>
                  </a:lnTo>
                  <a:lnTo>
                    <a:pt x="198" y="122"/>
                  </a:lnTo>
                  <a:lnTo>
                    <a:pt x="196" y="122"/>
                  </a:lnTo>
                  <a:lnTo>
                    <a:pt x="194" y="126"/>
                  </a:lnTo>
                  <a:lnTo>
                    <a:pt x="194" y="128"/>
                  </a:lnTo>
                  <a:lnTo>
                    <a:pt x="194" y="130"/>
                  </a:lnTo>
                  <a:lnTo>
                    <a:pt x="194" y="132"/>
                  </a:lnTo>
                  <a:lnTo>
                    <a:pt x="192" y="134"/>
                  </a:lnTo>
                  <a:lnTo>
                    <a:pt x="190" y="136"/>
                  </a:lnTo>
                  <a:lnTo>
                    <a:pt x="188" y="136"/>
                  </a:lnTo>
                  <a:lnTo>
                    <a:pt x="186" y="136"/>
                  </a:lnTo>
                  <a:lnTo>
                    <a:pt x="186" y="138"/>
                  </a:lnTo>
                  <a:lnTo>
                    <a:pt x="186" y="140"/>
                  </a:lnTo>
                  <a:lnTo>
                    <a:pt x="184" y="140"/>
                  </a:lnTo>
                  <a:lnTo>
                    <a:pt x="182" y="140"/>
                  </a:lnTo>
                  <a:lnTo>
                    <a:pt x="180" y="140"/>
                  </a:lnTo>
                  <a:lnTo>
                    <a:pt x="178" y="140"/>
                  </a:lnTo>
                  <a:lnTo>
                    <a:pt x="176" y="142"/>
                  </a:lnTo>
                  <a:lnTo>
                    <a:pt x="175" y="142"/>
                  </a:lnTo>
                  <a:lnTo>
                    <a:pt x="171" y="142"/>
                  </a:lnTo>
                  <a:lnTo>
                    <a:pt x="171" y="144"/>
                  </a:lnTo>
                  <a:lnTo>
                    <a:pt x="171" y="145"/>
                  </a:lnTo>
                  <a:lnTo>
                    <a:pt x="173" y="145"/>
                  </a:lnTo>
                  <a:lnTo>
                    <a:pt x="171" y="145"/>
                  </a:lnTo>
                  <a:lnTo>
                    <a:pt x="171" y="147"/>
                  </a:lnTo>
                  <a:lnTo>
                    <a:pt x="171" y="149"/>
                  </a:lnTo>
                  <a:lnTo>
                    <a:pt x="171" y="151"/>
                  </a:lnTo>
                  <a:lnTo>
                    <a:pt x="169" y="151"/>
                  </a:lnTo>
                  <a:lnTo>
                    <a:pt x="167" y="151"/>
                  </a:lnTo>
                  <a:lnTo>
                    <a:pt x="167" y="153"/>
                  </a:lnTo>
                  <a:lnTo>
                    <a:pt x="165" y="153"/>
                  </a:lnTo>
                  <a:lnTo>
                    <a:pt x="163" y="155"/>
                  </a:lnTo>
                  <a:lnTo>
                    <a:pt x="161" y="155"/>
                  </a:lnTo>
                  <a:lnTo>
                    <a:pt x="159" y="153"/>
                  </a:lnTo>
                  <a:lnTo>
                    <a:pt x="157" y="157"/>
                  </a:lnTo>
                  <a:lnTo>
                    <a:pt x="157" y="155"/>
                  </a:lnTo>
                  <a:lnTo>
                    <a:pt x="157" y="153"/>
                  </a:lnTo>
                  <a:lnTo>
                    <a:pt x="155" y="153"/>
                  </a:lnTo>
                  <a:lnTo>
                    <a:pt x="153" y="151"/>
                  </a:lnTo>
                  <a:lnTo>
                    <a:pt x="152" y="149"/>
                  </a:lnTo>
                  <a:lnTo>
                    <a:pt x="150" y="151"/>
                  </a:lnTo>
                  <a:lnTo>
                    <a:pt x="146" y="151"/>
                  </a:lnTo>
                  <a:lnTo>
                    <a:pt x="146" y="149"/>
                  </a:lnTo>
                  <a:lnTo>
                    <a:pt x="144" y="149"/>
                  </a:lnTo>
                  <a:lnTo>
                    <a:pt x="144" y="147"/>
                  </a:lnTo>
                  <a:lnTo>
                    <a:pt x="142" y="147"/>
                  </a:lnTo>
                  <a:lnTo>
                    <a:pt x="140" y="145"/>
                  </a:lnTo>
                  <a:lnTo>
                    <a:pt x="140" y="144"/>
                  </a:lnTo>
                  <a:lnTo>
                    <a:pt x="142" y="144"/>
                  </a:lnTo>
                  <a:lnTo>
                    <a:pt x="140" y="144"/>
                  </a:lnTo>
                  <a:lnTo>
                    <a:pt x="142" y="144"/>
                  </a:lnTo>
                  <a:lnTo>
                    <a:pt x="140" y="142"/>
                  </a:lnTo>
                  <a:lnTo>
                    <a:pt x="140" y="140"/>
                  </a:lnTo>
                  <a:lnTo>
                    <a:pt x="138" y="140"/>
                  </a:lnTo>
                  <a:lnTo>
                    <a:pt x="140" y="140"/>
                  </a:lnTo>
                  <a:lnTo>
                    <a:pt x="140" y="138"/>
                  </a:lnTo>
                  <a:lnTo>
                    <a:pt x="140" y="136"/>
                  </a:lnTo>
                  <a:lnTo>
                    <a:pt x="140" y="134"/>
                  </a:lnTo>
                  <a:lnTo>
                    <a:pt x="140" y="132"/>
                  </a:lnTo>
                  <a:lnTo>
                    <a:pt x="140" y="130"/>
                  </a:lnTo>
                  <a:lnTo>
                    <a:pt x="140" y="128"/>
                  </a:lnTo>
                  <a:lnTo>
                    <a:pt x="140" y="126"/>
                  </a:lnTo>
                  <a:lnTo>
                    <a:pt x="138" y="126"/>
                  </a:lnTo>
                  <a:lnTo>
                    <a:pt x="136" y="126"/>
                  </a:lnTo>
                  <a:lnTo>
                    <a:pt x="134" y="126"/>
                  </a:lnTo>
                  <a:lnTo>
                    <a:pt x="130" y="126"/>
                  </a:lnTo>
                  <a:lnTo>
                    <a:pt x="128" y="126"/>
                  </a:lnTo>
                  <a:lnTo>
                    <a:pt x="127" y="126"/>
                  </a:lnTo>
                  <a:lnTo>
                    <a:pt x="125" y="126"/>
                  </a:lnTo>
                  <a:lnTo>
                    <a:pt x="125" y="124"/>
                  </a:lnTo>
                  <a:lnTo>
                    <a:pt x="123" y="122"/>
                  </a:lnTo>
                  <a:lnTo>
                    <a:pt x="123" y="121"/>
                  </a:lnTo>
                  <a:lnTo>
                    <a:pt x="121" y="119"/>
                  </a:lnTo>
                  <a:lnTo>
                    <a:pt x="119" y="119"/>
                  </a:lnTo>
                  <a:lnTo>
                    <a:pt x="117" y="117"/>
                  </a:lnTo>
                  <a:lnTo>
                    <a:pt x="115" y="117"/>
                  </a:lnTo>
                  <a:lnTo>
                    <a:pt x="113" y="115"/>
                  </a:lnTo>
                  <a:lnTo>
                    <a:pt x="113" y="117"/>
                  </a:lnTo>
                  <a:lnTo>
                    <a:pt x="113" y="115"/>
                  </a:lnTo>
                  <a:lnTo>
                    <a:pt x="111" y="115"/>
                  </a:lnTo>
                  <a:lnTo>
                    <a:pt x="111" y="113"/>
                  </a:lnTo>
                  <a:lnTo>
                    <a:pt x="111" y="111"/>
                  </a:lnTo>
                  <a:lnTo>
                    <a:pt x="111" y="109"/>
                  </a:lnTo>
                  <a:lnTo>
                    <a:pt x="109" y="109"/>
                  </a:lnTo>
                  <a:lnTo>
                    <a:pt x="105" y="107"/>
                  </a:lnTo>
                  <a:lnTo>
                    <a:pt x="104" y="107"/>
                  </a:lnTo>
                  <a:lnTo>
                    <a:pt x="102" y="105"/>
                  </a:lnTo>
                  <a:lnTo>
                    <a:pt x="102" y="107"/>
                  </a:lnTo>
                  <a:lnTo>
                    <a:pt x="100" y="107"/>
                  </a:lnTo>
                  <a:lnTo>
                    <a:pt x="98" y="105"/>
                  </a:lnTo>
                  <a:lnTo>
                    <a:pt x="98" y="107"/>
                  </a:lnTo>
                  <a:lnTo>
                    <a:pt x="96" y="107"/>
                  </a:lnTo>
                  <a:lnTo>
                    <a:pt x="94" y="107"/>
                  </a:lnTo>
                  <a:lnTo>
                    <a:pt x="92" y="107"/>
                  </a:lnTo>
                  <a:lnTo>
                    <a:pt x="92" y="105"/>
                  </a:lnTo>
                  <a:lnTo>
                    <a:pt x="92" y="103"/>
                  </a:lnTo>
                  <a:lnTo>
                    <a:pt x="90" y="103"/>
                  </a:lnTo>
                  <a:lnTo>
                    <a:pt x="88" y="103"/>
                  </a:lnTo>
                  <a:lnTo>
                    <a:pt x="86" y="101"/>
                  </a:lnTo>
                  <a:lnTo>
                    <a:pt x="84" y="101"/>
                  </a:lnTo>
                  <a:lnTo>
                    <a:pt x="82" y="101"/>
                  </a:lnTo>
                  <a:lnTo>
                    <a:pt x="80" y="101"/>
                  </a:lnTo>
                  <a:lnTo>
                    <a:pt x="79" y="99"/>
                  </a:lnTo>
                  <a:lnTo>
                    <a:pt x="79" y="97"/>
                  </a:lnTo>
                  <a:lnTo>
                    <a:pt x="79" y="96"/>
                  </a:lnTo>
                  <a:lnTo>
                    <a:pt x="77" y="96"/>
                  </a:lnTo>
                  <a:lnTo>
                    <a:pt x="77" y="94"/>
                  </a:lnTo>
                  <a:lnTo>
                    <a:pt x="75" y="94"/>
                  </a:lnTo>
                  <a:lnTo>
                    <a:pt x="75" y="96"/>
                  </a:lnTo>
                  <a:lnTo>
                    <a:pt x="73" y="96"/>
                  </a:lnTo>
                  <a:lnTo>
                    <a:pt x="71" y="96"/>
                  </a:lnTo>
                  <a:lnTo>
                    <a:pt x="69" y="96"/>
                  </a:lnTo>
                  <a:lnTo>
                    <a:pt x="69" y="94"/>
                  </a:lnTo>
                  <a:lnTo>
                    <a:pt x="67" y="96"/>
                  </a:lnTo>
                  <a:lnTo>
                    <a:pt x="67" y="94"/>
                  </a:lnTo>
                  <a:lnTo>
                    <a:pt x="65" y="94"/>
                  </a:lnTo>
                  <a:lnTo>
                    <a:pt x="63" y="96"/>
                  </a:lnTo>
                  <a:lnTo>
                    <a:pt x="61" y="96"/>
                  </a:lnTo>
                  <a:lnTo>
                    <a:pt x="63" y="97"/>
                  </a:lnTo>
                  <a:lnTo>
                    <a:pt x="61" y="97"/>
                  </a:lnTo>
                  <a:lnTo>
                    <a:pt x="59" y="97"/>
                  </a:lnTo>
                  <a:lnTo>
                    <a:pt x="57" y="97"/>
                  </a:lnTo>
                  <a:lnTo>
                    <a:pt x="56" y="97"/>
                  </a:lnTo>
                  <a:lnTo>
                    <a:pt x="54" y="97"/>
                  </a:lnTo>
                  <a:lnTo>
                    <a:pt x="50" y="97"/>
                  </a:lnTo>
                  <a:lnTo>
                    <a:pt x="48" y="97"/>
                  </a:lnTo>
                  <a:lnTo>
                    <a:pt x="48" y="99"/>
                  </a:lnTo>
                  <a:lnTo>
                    <a:pt x="46" y="99"/>
                  </a:lnTo>
                  <a:lnTo>
                    <a:pt x="44" y="99"/>
                  </a:lnTo>
                  <a:lnTo>
                    <a:pt x="44" y="101"/>
                  </a:lnTo>
                  <a:lnTo>
                    <a:pt x="42" y="101"/>
                  </a:lnTo>
                  <a:lnTo>
                    <a:pt x="42" y="103"/>
                  </a:lnTo>
                  <a:lnTo>
                    <a:pt x="38" y="105"/>
                  </a:lnTo>
                  <a:lnTo>
                    <a:pt x="38" y="107"/>
                  </a:lnTo>
                  <a:lnTo>
                    <a:pt x="38" y="109"/>
                  </a:lnTo>
                  <a:lnTo>
                    <a:pt x="36" y="111"/>
                  </a:lnTo>
                  <a:lnTo>
                    <a:pt x="34" y="111"/>
                  </a:lnTo>
                  <a:lnTo>
                    <a:pt x="31" y="113"/>
                  </a:lnTo>
                  <a:lnTo>
                    <a:pt x="29" y="113"/>
                  </a:lnTo>
                  <a:lnTo>
                    <a:pt x="25" y="113"/>
                  </a:lnTo>
                  <a:lnTo>
                    <a:pt x="25" y="111"/>
                  </a:lnTo>
                  <a:lnTo>
                    <a:pt x="23" y="109"/>
                  </a:lnTo>
                  <a:lnTo>
                    <a:pt x="23" y="107"/>
                  </a:lnTo>
                  <a:lnTo>
                    <a:pt x="23" y="105"/>
                  </a:lnTo>
                  <a:lnTo>
                    <a:pt x="23" y="99"/>
                  </a:lnTo>
                  <a:lnTo>
                    <a:pt x="23" y="97"/>
                  </a:lnTo>
                  <a:lnTo>
                    <a:pt x="23" y="96"/>
                  </a:lnTo>
                  <a:lnTo>
                    <a:pt x="23" y="94"/>
                  </a:lnTo>
                  <a:lnTo>
                    <a:pt x="23" y="92"/>
                  </a:lnTo>
                  <a:lnTo>
                    <a:pt x="23" y="90"/>
                  </a:lnTo>
                  <a:lnTo>
                    <a:pt x="23" y="88"/>
                  </a:lnTo>
                  <a:lnTo>
                    <a:pt x="23" y="86"/>
                  </a:lnTo>
                  <a:lnTo>
                    <a:pt x="25" y="84"/>
                  </a:lnTo>
                  <a:lnTo>
                    <a:pt x="25" y="82"/>
                  </a:lnTo>
                  <a:lnTo>
                    <a:pt x="25" y="80"/>
                  </a:lnTo>
                  <a:lnTo>
                    <a:pt x="23" y="80"/>
                  </a:lnTo>
                  <a:lnTo>
                    <a:pt x="23" y="78"/>
                  </a:lnTo>
                  <a:lnTo>
                    <a:pt x="21" y="78"/>
                  </a:lnTo>
                  <a:lnTo>
                    <a:pt x="21" y="76"/>
                  </a:lnTo>
                  <a:lnTo>
                    <a:pt x="21" y="78"/>
                  </a:lnTo>
                  <a:lnTo>
                    <a:pt x="21" y="76"/>
                  </a:lnTo>
                  <a:lnTo>
                    <a:pt x="21" y="74"/>
                  </a:lnTo>
                  <a:lnTo>
                    <a:pt x="21" y="78"/>
                  </a:lnTo>
                  <a:lnTo>
                    <a:pt x="21" y="76"/>
                  </a:lnTo>
                  <a:lnTo>
                    <a:pt x="19" y="76"/>
                  </a:lnTo>
                  <a:lnTo>
                    <a:pt x="19" y="74"/>
                  </a:lnTo>
                  <a:lnTo>
                    <a:pt x="19" y="73"/>
                  </a:lnTo>
                  <a:lnTo>
                    <a:pt x="17" y="73"/>
                  </a:lnTo>
                  <a:lnTo>
                    <a:pt x="15" y="73"/>
                  </a:lnTo>
                  <a:lnTo>
                    <a:pt x="13" y="73"/>
                  </a:lnTo>
                  <a:lnTo>
                    <a:pt x="11" y="73"/>
                  </a:lnTo>
                  <a:lnTo>
                    <a:pt x="13" y="73"/>
                  </a:lnTo>
                  <a:lnTo>
                    <a:pt x="11" y="74"/>
                  </a:lnTo>
                  <a:lnTo>
                    <a:pt x="13" y="74"/>
                  </a:lnTo>
                  <a:lnTo>
                    <a:pt x="13" y="76"/>
                  </a:lnTo>
                  <a:lnTo>
                    <a:pt x="11" y="76"/>
                  </a:lnTo>
                  <a:lnTo>
                    <a:pt x="11" y="73"/>
                  </a:lnTo>
                  <a:lnTo>
                    <a:pt x="11" y="71"/>
                  </a:lnTo>
                  <a:lnTo>
                    <a:pt x="11" y="69"/>
                  </a:lnTo>
                  <a:lnTo>
                    <a:pt x="13" y="69"/>
                  </a:lnTo>
                  <a:lnTo>
                    <a:pt x="13" y="67"/>
                  </a:lnTo>
                  <a:lnTo>
                    <a:pt x="13" y="65"/>
                  </a:lnTo>
                  <a:lnTo>
                    <a:pt x="15" y="65"/>
                  </a:lnTo>
                  <a:lnTo>
                    <a:pt x="15" y="67"/>
                  </a:lnTo>
                  <a:lnTo>
                    <a:pt x="13" y="67"/>
                  </a:lnTo>
                  <a:lnTo>
                    <a:pt x="13" y="69"/>
                  </a:lnTo>
                  <a:lnTo>
                    <a:pt x="15" y="69"/>
                  </a:lnTo>
                  <a:lnTo>
                    <a:pt x="17" y="69"/>
                  </a:lnTo>
                  <a:lnTo>
                    <a:pt x="19" y="69"/>
                  </a:lnTo>
                  <a:lnTo>
                    <a:pt x="19" y="71"/>
                  </a:lnTo>
                  <a:lnTo>
                    <a:pt x="19" y="69"/>
                  </a:lnTo>
                  <a:lnTo>
                    <a:pt x="21" y="69"/>
                  </a:lnTo>
                  <a:lnTo>
                    <a:pt x="19" y="69"/>
                  </a:lnTo>
                  <a:lnTo>
                    <a:pt x="19" y="67"/>
                  </a:lnTo>
                  <a:lnTo>
                    <a:pt x="21" y="67"/>
                  </a:lnTo>
                  <a:lnTo>
                    <a:pt x="19" y="67"/>
                  </a:lnTo>
                  <a:lnTo>
                    <a:pt x="19" y="65"/>
                  </a:lnTo>
                  <a:lnTo>
                    <a:pt x="19" y="67"/>
                  </a:lnTo>
                  <a:lnTo>
                    <a:pt x="17" y="65"/>
                  </a:lnTo>
                  <a:lnTo>
                    <a:pt x="17" y="67"/>
                  </a:lnTo>
                  <a:lnTo>
                    <a:pt x="17" y="65"/>
                  </a:lnTo>
                  <a:lnTo>
                    <a:pt x="17" y="63"/>
                  </a:lnTo>
                  <a:lnTo>
                    <a:pt x="15" y="63"/>
                  </a:lnTo>
                  <a:lnTo>
                    <a:pt x="17" y="63"/>
                  </a:lnTo>
                  <a:lnTo>
                    <a:pt x="17" y="61"/>
                  </a:lnTo>
                  <a:lnTo>
                    <a:pt x="19" y="61"/>
                  </a:lnTo>
                  <a:lnTo>
                    <a:pt x="17" y="61"/>
                  </a:lnTo>
                  <a:lnTo>
                    <a:pt x="19" y="61"/>
                  </a:lnTo>
                  <a:lnTo>
                    <a:pt x="19" y="59"/>
                  </a:lnTo>
                  <a:lnTo>
                    <a:pt x="17" y="59"/>
                  </a:lnTo>
                  <a:lnTo>
                    <a:pt x="15" y="59"/>
                  </a:lnTo>
                  <a:lnTo>
                    <a:pt x="13" y="59"/>
                  </a:lnTo>
                  <a:lnTo>
                    <a:pt x="11" y="59"/>
                  </a:lnTo>
                  <a:lnTo>
                    <a:pt x="9" y="59"/>
                  </a:lnTo>
                  <a:lnTo>
                    <a:pt x="8" y="59"/>
                  </a:lnTo>
                  <a:lnTo>
                    <a:pt x="9" y="61"/>
                  </a:lnTo>
                  <a:lnTo>
                    <a:pt x="9" y="63"/>
                  </a:lnTo>
                  <a:lnTo>
                    <a:pt x="11" y="63"/>
                  </a:lnTo>
                  <a:lnTo>
                    <a:pt x="9" y="63"/>
                  </a:lnTo>
                  <a:lnTo>
                    <a:pt x="9" y="65"/>
                  </a:lnTo>
                  <a:lnTo>
                    <a:pt x="9" y="63"/>
                  </a:lnTo>
                  <a:lnTo>
                    <a:pt x="9" y="61"/>
                  </a:lnTo>
                  <a:lnTo>
                    <a:pt x="8" y="61"/>
                  </a:lnTo>
                  <a:lnTo>
                    <a:pt x="8" y="59"/>
                  </a:lnTo>
                  <a:lnTo>
                    <a:pt x="6" y="59"/>
                  </a:lnTo>
                  <a:lnTo>
                    <a:pt x="6" y="57"/>
                  </a:lnTo>
                  <a:lnTo>
                    <a:pt x="6" y="55"/>
                  </a:lnTo>
                  <a:lnTo>
                    <a:pt x="6" y="53"/>
                  </a:lnTo>
                  <a:lnTo>
                    <a:pt x="6" y="51"/>
                  </a:lnTo>
                  <a:lnTo>
                    <a:pt x="6" y="49"/>
                  </a:lnTo>
                  <a:lnTo>
                    <a:pt x="6" y="48"/>
                  </a:lnTo>
                  <a:lnTo>
                    <a:pt x="8" y="46"/>
                  </a:lnTo>
                  <a:lnTo>
                    <a:pt x="8" y="44"/>
                  </a:lnTo>
                  <a:lnTo>
                    <a:pt x="8" y="42"/>
                  </a:lnTo>
                  <a:lnTo>
                    <a:pt x="8" y="40"/>
                  </a:lnTo>
                  <a:lnTo>
                    <a:pt x="9" y="38"/>
                  </a:lnTo>
                  <a:lnTo>
                    <a:pt x="8" y="36"/>
                  </a:lnTo>
                  <a:lnTo>
                    <a:pt x="9" y="36"/>
                  </a:lnTo>
                  <a:lnTo>
                    <a:pt x="9" y="38"/>
                  </a:lnTo>
                  <a:lnTo>
                    <a:pt x="9" y="40"/>
                  </a:lnTo>
                  <a:lnTo>
                    <a:pt x="11" y="40"/>
                  </a:lnTo>
                  <a:lnTo>
                    <a:pt x="11" y="42"/>
                  </a:lnTo>
                  <a:lnTo>
                    <a:pt x="13" y="42"/>
                  </a:lnTo>
                  <a:lnTo>
                    <a:pt x="15" y="42"/>
                  </a:lnTo>
                  <a:lnTo>
                    <a:pt x="17" y="44"/>
                  </a:lnTo>
                  <a:lnTo>
                    <a:pt x="19" y="42"/>
                  </a:lnTo>
                  <a:lnTo>
                    <a:pt x="19" y="40"/>
                  </a:lnTo>
                  <a:lnTo>
                    <a:pt x="21" y="40"/>
                  </a:lnTo>
                  <a:lnTo>
                    <a:pt x="19" y="42"/>
                  </a:lnTo>
                  <a:lnTo>
                    <a:pt x="21" y="42"/>
                  </a:lnTo>
                  <a:lnTo>
                    <a:pt x="19" y="42"/>
                  </a:lnTo>
                  <a:lnTo>
                    <a:pt x="21" y="42"/>
                  </a:lnTo>
                  <a:lnTo>
                    <a:pt x="21" y="44"/>
                  </a:lnTo>
                  <a:lnTo>
                    <a:pt x="21" y="46"/>
                  </a:lnTo>
                  <a:lnTo>
                    <a:pt x="23" y="46"/>
                  </a:lnTo>
                  <a:lnTo>
                    <a:pt x="25" y="46"/>
                  </a:lnTo>
                  <a:lnTo>
                    <a:pt x="25" y="44"/>
                  </a:lnTo>
                  <a:lnTo>
                    <a:pt x="25" y="46"/>
                  </a:lnTo>
                  <a:lnTo>
                    <a:pt x="27" y="46"/>
                  </a:lnTo>
                  <a:lnTo>
                    <a:pt x="27" y="44"/>
                  </a:lnTo>
                  <a:lnTo>
                    <a:pt x="29" y="44"/>
                  </a:lnTo>
                  <a:lnTo>
                    <a:pt x="32" y="44"/>
                  </a:lnTo>
                  <a:lnTo>
                    <a:pt x="31" y="44"/>
                  </a:lnTo>
                  <a:lnTo>
                    <a:pt x="32" y="44"/>
                  </a:lnTo>
                  <a:lnTo>
                    <a:pt x="31" y="44"/>
                  </a:lnTo>
                  <a:lnTo>
                    <a:pt x="31" y="42"/>
                  </a:lnTo>
                  <a:lnTo>
                    <a:pt x="31" y="40"/>
                  </a:lnTo>
                  <a:lnTo>
                    <a:pt x="29" y="40"/>
                  </a:lnTo>
                  <a:lnTo>
                    <a:pt x="31" y="40"/>
                  </a:lnTo>
                  <a:lnTo>
                    <a:pt x="32" y="40"/>
                  </a:lnTo>
                  <a:lnTo>
                    <a:pt x="32" y="42"/>
                  </a:lnTo>
                  <a:lnTo>
                    <a:pt x="34" y="42"/>
                  </a:lnTo>
                  <a:lnTo>
                    <a:pt x="36" y="42"/>
                  </a:lnTo>
                  <a:lnTo>
                    <a:pt x="36" y="40"/>
                  </a:lnTo>
                  <a:lnTo>
                    <a:pt x="38" y="40"/>
                  </a:lnTo>
                  <a:lnTo>
                    <a:pt x="38" y="38"/>
                  </a:lnTo>
                  <a:lnTo>
                    <a:pt x="36" y="38"/>
                  </a:lnTo>
                  <a:lnTo>
                    <a:pt x="36" y="36"/>
                  </a:lnTo>
                  <a:lnTo>
                    <a:pt x="38" y="36"/>
                  </a:lnTo>
                  <a:lnTo>
                    <a:pt x="36" y="36"/>
                  </a:lnTo>
                  <a:lnTo>
                    <a:pt x="36" y="34"/>
                  </a:lnTo>
                  <a:lnTo>
                    <a:pt x="34" y="34"/>
                  </a:lnTo>
                  <a:lnTo>
                    <a:pt x="32" y="30"/>
                  </a:lnTo>
                  <a:lnTo>
                    <a:pt x="31" y="30"/>
                  </a:lnTo>
                  <a:lnTo>
                    <a:pt x="29" y="30"/>
                  </a:lnTo>
                  <a:lnTo>
                    <a:pt x="29" y="28"/>
                  </a:lnTo>
                  <a:lnTo>
                    <a:pt x="27" y="28"/>
                  </a:lnTo>
                  <a:lnTo>
                    <a:pt x="27" y="26"/>
                  </a:lnTo>
                  <a:lnTo>
                    <a:pt x="27" y="25"/>
                  </a:lnTo>
                  <a:lnTo>
                    <a:pt x="27" y="23"/>
                  </a:lnTo>
                  <a:lnTo>
                    <a:pt x="25" y="21"/>
                  </a:lnTo>
                  <a:lnTo>
                    <a:pt x="25" y="19"/>
                  </a:lnTo>
                  <a:lnTo>
                    <a:pt x="25" y="17"/>
                  </a:lnTo>
                  <a:lnTo>
                    <a:pt x="25" y="15"/>
                  </a:lnTo>
                  <a:lnTo>
                    <a:pt x="23" y="15"/>
                  </a:lnTo>
                  <a:lnTo>
                    <a:pt x="23" y="13"/>
                  </a:lnTo>
                  <a:lnTo>
                    <a:pt x="21" y="13"/>
                  </a:lnTo>
                  <a:lnTo>
                    <a:pt x="15" y="15"/>
                  </a:lnTo>
                  <a:lnTo>
                    <a:pt x="13" y="15"/>
                  </a:lnTo>
                  <a:lnTo>
                    <a:pt x="11" y="15"/>
                  </a:lnTo>
                  <a:lnTo>
                    <a:pt x="9" y="17"/>
                  </a:lnTo>
                  <a:lnTo>
                    <a:pt x="8" y="21"/>
                  </a:lnTo>
                  <a:lnTo>
                    <a:pt x="6" y="23"/>
                  </a:lnTo>
                  <a:lnTo>
                    <a:pt x="6" y="25"/>
                  </a:lnTo>
                  <a:lnTo>
                    <a:pt x="8" y="23"/>
                  </a:lnTo>
                  <a:lnTo>
                    <a:pt x="8" y="25"/>
                  </a:lnTo>
                  <a:lnTo>
                    <a:pt x="8" y="26"/>
                  </a:lnTo>
                  <a:lnTo>
                    <a:pt x="8" y="28"/>
                  </a:lnTo>
                  <a:lnTo>
                    <a:pt x="8" y="30"/>
                  </a:lnTo>
                  <a:lnTo>
                    <a:pt x="8" y="32"/>
                  </a:lnTo>
                  <a:lnTo>
                    <a:pt x="8" y="34"/>
                  </a:lnTo>
                  <a:lnTo>
                    <a:pt x="8" y="36"/>
                  </a:lnTo>
                  <a:lnTo>
                    <a:pt x="8" y="34"/>
                  </a:lnTo>
                  <a:lnTo>
                    <a:pt x="8" y="32"/>
                  </a:lnTo>
                  <a:lnTo>
                    <a:pt x="6" y="30"/>
                  </a:lnTo>
                  <a:lnTo>
                    <a:pt x="6" y="28"/>
                  </a:lnTo>
                  <a:lnTo>
                    <a:pt x="4" y="28"/>
                  </a:lnTo>
                  <a:lnTo>
                    <a:pt x="4" y="26"/>
                  </a:lnTo>
                  <a:lnTo>
                    <a:pt x="2" y="26"/>
                  </a:lnTo>
                  <a:lnTo>
                    <a:pt x="4" y="26"/>
                  </a:lnTo>
                  <a:lnTo>
                    <a:pt x="4" y="25"/>
                  </a:lnTo>
                  <a:lnTo>
                    <a:pt x="4" y="23"/>
                  </a:lnTo>
                  <a:lnTo>
                    <a:pt x="2" y="23"/>
                  </a:lnTo>
                  <a:lnTo>
                    <a:pt x="0" y="23"/>
                  </a:lnTo>
                  <a:lnTo>
                    <a:pt x="2" y="21"/>
                  </a:lnTo>
                  <a:lnTo>
                    <a:pt x="4" y="19"/>
                  </a:lnTo>
                  <a:lnTo>
                    <a:pt x="6" y="17"/>
                  </a:lnTo>
                  <a:lnTo>
                    <a:pt x="9" y="13"/>
                  </a:lnTo>
                  <a:lnTo>
                    <a:pt x="11" y="13"/>
                  </a:lnTo>
                  <a:lnTo>
                    <a:pt x="13" y="13"/>
                  </a:lnTo>
                  <a:lnTo>
                    <a:pt x="17" y="11"/>
                  </a:lnTo>
                  <a:lnTo>
                    <a:pt x="21" y="11"/>
                  </a:lnTo>
                  <a:lnTo>
                    <a:pt x="23" y="9"/>
                  </a:lnTo>
                  <a:lnTo>
                    <a:pt x="27" y="9"/>
                  </a:lnTo>
                  <a:lnTo>
                    <a:pt x="29" y="9"/>
                  </a:lnTo>
                  <a:lnTo>
                    <a:pt x="31" y="11"/>
                  </a:lnTo>
                  <a:lnTo>
                    <a:pt x="34" y="13"/>
                  </a:lnTo>
                  <a:lnTo>
                    <a:pt x="36" y="15"/>
                  </a:lnTo>
                  <a:lnTo>
                    <a:pt x="40" y="19"/>
                  </a:lnTo>
                  <a:lnTo>
                    <a:pt x="40" y="21"/>
                  </a:lnTo>
                  <a:lnTo>
                    <a:pt x="42" y="23"/>
                  </a:lnTo>
                  <a:lnTo>
                    <a:pt x="42" y="25"/>
                  </a:lnTo>
                  <a:lnTo>
                    <a:pt x="44" y="26"/>
                  </a:lnTo>
                  <a:lnTo>
                    <a:pt x="46" y="28"/>
                  </a:lnTo>
                  <a:lnTo>
                    <a:pt x="48" y="30"/>
                  </a:lnTo>
                  <a:lnTo>
                    <a:pt x="48" y="32"/>
                  </a:lnTo>
                  <a:lnTo>
                    <a:pt x="50" y="32"/>
                  </a:lnTo>
                  <a:lnTo>
                    <a:pt x="52" y="32"/>
                  </a:lnTo>
                  <a:lnTo>
                    <a:pt x="54" y="32"/>
                  </a:lnTo>
                  <a:lnTo>
                    <a:pt x="56" y="30"/>
                  </a:lnTo>
                  <a:lnTo>
                    <a:pt x="57" y="30"/>
                  </a:lnTo>
                  <a:lnTo>
                    <a:pt x="59" y="30"/>
                  </a:lnTo>
                  <a:lnTo>
                    <a:pt x="63" y="30"/>
                  </a:lnTo>
                  <a:lnTo>
                    <a:pt x="65" y="32"/>
                  </a:lnTo>
                  <a:lnTo>
                    <a:pt x="67" y="32"/>
                  </a:lnTo>
                  <a:lnTo>
                    <a:pt x="71" y="32"/>
                  </a:lnTo>
                  <a:lnTo>
                    <a:pt x="73" y="32"/>
                  </a:lnTo>
                  <a:lnTo>
                    <a:pt x="75" y="32"/>
                  </a:lnTo>
                  <a:lnTo>
                    <a:pt x="75" y="30"/>
                  </a:lnTo>
                  <a:lnTo>
                    <a:pt x="77" y="30"/>
                  </a:lnTo>
                  <a:lnTo>
                    <a:pt x="75" y="30"/>
                  </a:lnTo>
                  <a:lnTo>
                    <a:pt x="75" y="28"/>
                  </a:lnTo>
                  <a:lnTo>
                    <a:pt x="73" y="28"/>
                  </a:lnTo>
                  <a:lnTo>
                    <a:pt x="73" y="26"/>
                  </a:lnTo>
                  <a:lnTo>
                    <a:pt x="73" y="25"/>
                  </a:lnTo>
                  <a:lnTo>
                    <a:pt x="73" y="23"/>
                  </a:lnTo>
                  <a:lnTo>
                    <a:pt x="73" y="21"/>
                  </a:lnTo>
                  <a:lnTo>
                    <a:pt x="73" y="19"/>
                  </a:lnTo>
                  <a:lnTo>
                    <a:pt x="75" y="19"/>
                  </a:lnTo>
                  <a:lnTo>
                    <a:pt x="75" y="21"/>
                  </a:lnTo>
                  <a:lnTo>
                    <a:pt x="75" y="23"/>
                  </a:lnTo>
                  <a:lnTo>
                    <a:pt x="75" y="25"/>
                  </a:lnTo>
                  <a:lnTo>
                    <a:pt x="75" y="23"/>
                  </a:lnTo>
                  <a:lnTo>
                    <a:pt x="75" y="21"/>
                  </a:lnTo>
                  <a:lnTo>
                    <a:pt x="77" y="21"/>
                  </a:lnTo>
                  <a:lnTo>
                    <a:pt x="77" y="23"/>
                  </a:lnTo>
                  <a:lnTo>
                    <a:pt x="77" y="25"/>
                  </a:lnTo>
                  <a:lnTo>
                    <a:pt x="79" y="26"/>
                  </a:lnTo>
                  <a:lnTo>
                    <a:pt x="80" y="25"/>
                  </a:lnTo>
                  <a:lnTo>
                    <a:pt x="80" y="26"/>
                  </a:lnTo>
                  <a:lnTo>
                    <a:pt x="80" y="25"/>
                  </a:lnTo>
                  <a:lnTo>
                    <a:pt x="82" y="25"/>
                  </a:lnTo>
                  <a:lnTo>
                    <a:pt x="84" y="25"/>
                  </a:lnTo>
                  <a:lnTo>
                    <a:pt x="86" y="23"/>
                  </a:lnTo>
                  <a:lnTo>
                    <a:pt x="86" y="21"/>
                  </a:lnTo>
                  <a:lnTo>
                    <a:pt x="88" y="21"/>
                  </a:lnTo>
                  <a:lnTo>
                    <a:pt x="86" y="21"/>
                  </a:lnTo>
                  <a:lnTo>
                    <a:pt x="86" y="19"/>
                  </a:lnTo>
                  <a:lnTo>
                    <a:pt x="84" y="19"/>
                  </a:lnTo>
                  <a:lnTo>
                    <a:pt x="84" y="17"/>
                  </a:lnTo>
                  <a:lnTo>
                    <a:pt x="84" y="15"/>
                  </a:lnTo>
                  <a:lnTo>
                    <a:pt x="82" y="15"/>
                  </a:lnTo>
                  <a:lnTo>
                    <a:pt x="82" y="13"/>
                  </a:lnTo>
                  <a:lnTo>
                    <a:pt x="84" y="13"/>
                  </a:lnTo>
                  <a:lnTo>
                    <a:pt x="86" y="13"/>
                  </a:lnTo>
                  <a:lnTo>
                    <a:pt x="86" y="11"/>
                  </a:lnTo>
                  <a:lnTo>
                    <a:pt x="88" y="11"/>
                  </a:lnTo>
                  <a:lnTo>
                    <a:pt x="88" y="9"/>
                  </a:lnTo>
                  <a:lnTo>
                    <a:pt x="88" y="7"/>
                  </a:lnTo>
                  <a:lnTo>
                    <a:pt x="88" y="5"/>
                  </a:lnTo>
                  <a:lnTo>
                    <a:pt x="90" y="5"/>
                  </a:lnTo>
                  <a:lnTo>
                    <a:pt x="90" y="7"/>
                  </a:lnTo>
                  <a:lnTo>
                    <a:pt x="92" y="7"/>
                  </a:lnTo>
                  <a:lnTo>
                    <a:pt x="94" y="7"/>
                  </a:lnTo>
                  <a:lnTo>
                    <a:pt x="96" y="7"/>
                  </a:lnTo>
                  <a:lnTo>
                    <a:pt x="96" y="9"/>
                  </a:lnTo>
                  <a:lnTo>
                    <a:pt x="96" y="11"/>
                  </a:lnTo>
                  <a:lnTo>
                    <a:pt x="98" y="9"/>
                  </a:lnTo>
                  <a:lnTo>
                    <a:pt x="96" y="9"/>
                  </a:lnTo>
                  <a:lnTo>
                    <a:pt x="96" y="7"/>
                  </a:lnTo>
                  <a:lnTo>
                    <a:pt x="94" y="5"/>
                  </a:lnTo>
                  <a:lnTo>
                    <a:pt x="92" y="3"/>
                  </a:lnTo>
                  <a:lnTo>
                    <a:pt x="92" y="2"/>
                  </a:lnTo>
                  <a:lnTo>
                    <a:pt x="94" y="2"/>
                  </a:lnTo>
                  <a:lnTo>
                    <a:pt x="96" y="2"/>
                  </a:lnTo>
                  <a:lnTo>
                    <a:pt x="96" y="3"/>
                  </a:lnTo>
                  <a:lnTo>
                    <a:pt x="98" y="3"/>
                  </a:lnTo>
                  <a:lnTo>
                    <a:pt x="98" y="2"/>
                  </a:lnTo>
                  <a:lnTo>
                    <a:pt x="98" y="0"/>
                  </a:lnTo>
                  <a:lnTo>
                    <a:pt x="10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2" name="Freeform 232"/>
            <p:cNvSpPr>
              <a:spLocks noEditPoints="1"/>
            </p:cNvSpPr>
            <p:nvPr/>
          </p:nvSpPr>
          <p:spPr bwMode="auto">
            <a:xfrm>
              <a:off x="8162925" y="5040313"/>
              <a:ext cx="82550" cy="33338"/>
            </a:xfrm>
            <a:custGeom>
              <a:avLst/>
              <a:gdLst>
                <a:gd name="T0" fmla="*/ 4 w 52"/>
                <a:gd name="T1" fmla="*/ 19 h 21"/>
                <a:gd name="T2" fmla="*/ 4 w 52"/>
                <a:gd name="T3" fmla="*/ 21 h 21"/>
                <a:gd name="T4" fmla="*/ 4 w 52"/>
                <a:gd name="T5" fmla="*/ 21 h 21"/>
                <a:gd name="T6" fmla="*/ 4 w 52"/>
                <a:gd name="T7" fmla="*/ 21 h 21"/>
                <a:gd name="T8" fmla="*/ 2 w 52"/>
                <a:gd name="T9" fmla="*/ 19 h 21"/>
                <a:gd name="T10" fmla="*/ 2 w 52"/>
                <a:gd name="T11" fmla="*/ 19 h 21"/>
                <a:gd name="T12" fmla="*/ 0 w 52"/>
                <a:gd name="T13" fmla="*/ 19 h 21"/>
                <a:gd name="T14" fmla="*/ 2 w 52"/>
                <a:gd name="T15" fmla="*/ 17 h 21"/>
                <a:gd name="T16" fmla="*/ 6 w 52"/>
                <a:gd name="T17" fmla="*/ 15 h 21"/>
                <a:gd name="T18" fmla="*/ 6 w 52"/>
                <a:gd name="T19" fmla="*/ 17 h 21"/>
                <a:gd name="T20" fmla="*/ 6 w 52"/>
                <a:gd name="T21" fmla="*/ 19 h 21"/>
                <a:gd name="T22" fmla="*/ 48 w 52"/>
                <a:gd name="T23" fmla="*/ 3 h 21"/>
                <a:gd name="T24" fmla="*/ 50 w 52"/>
                <a:gd name="T25" fmla="*/ 1 h 21"/>
                <a:gd name="T26" fmla="*/ 50 w 52"/>
                <a:gd name="T27" fmla="*/ 3 h 21"/>
                <a:gd name="T28" fmla="*/ 50 w 52"/>
                <a:gd name="T29" fmla="*/ 5 h 21"/>
                <a:gd name="T30" fmla="*/ 46 w 52"/>
                <a:gd name="T31" fmla="*/ 7 h 21"/>
                <a:gd name="T32" fmla="*/ 43 w 52"/>
                <a:gd name="T33" fmla="*/ 9 h 21"/>
                <a:gd name="T34" fmla="*/ 41 w 52"/>
                <a:gd name="T35" fmla="*/ 9 h 21"/>
                <a:gd name="T36" fmla="*/ 39 w 52"/>
                <a:gd name="T37" fmla="*/ 13 h 21"/>
                <a:gd name="T38" fmla="*/ 31 w 52"/>
                <a:gd name="T39" fmla="*/ 15 h 21"/>
                <a:gd name="T40" fmla="*/ 29 w 52"/>
                <a:gd name="T41" fmla="*/ 15 h 21"/>
                <a:gd name="T42" fmla="*/ 25 w 52"/>
                <a:gd name="T43" fmla="*/ 17 h 21"/>
                <a:gd name="T44" fmla="*/ 23 w 52"/>
                <a:gd name="T45" fmla="*/ 17 h 21"/>
                <a:gd name="T46" fmla="*/ 20 w 52"/>
                <a:gd name="T47" fmla="*/ 19 h 21"/>
                <a:gd name="T48" fmla="*/ 18 w 52"/>
                <a:gd name="T49" fmla="*/ 21 h 21"/>
                <a:gd name="T50" fmla="*/ 16 w 52"/>
                <a:gd name="T51" fmla="*/ 19 h 21"/>
                <a:gd name="T52" fmla="*/ 16 w 52"/>
                <a:gd name="T53" fmla="*/ 19 h 21"/>
                <a:gd name="T54" fmla="*/ 14 w 52"/>
                <a:gd name="T55" fmla="*/ 17 h 21"/>
                <a:gd name="T56" fmla="*/ 16 w 52"/>
                <a:gd name="T57" fmla="*/ 15 h 21"/>
                <a:gd name="T58" fmla="*/ 16 w 52"/>
                <a:gd name="T59" fmla="*/ 17 h 21"/>
                <a:gd name="T60" fmla="*/ 18 w 52"/>
                <a:gd name="T61" fmla="*/ 17 h 21"/>
                <a:gd name="T62" fmla="*/ 18 w 52"/>
                <a:gd name="T63" fmla="*/ 15 h 21"/>
                <a:gd name="T64" fmla="*/ 18 w 52"/>
                <a:gd name="T65" fmla="*/ 13 h 21"/>
                <a:gd name="T66" fmla="*/ 18 w 52"/>
                <a:gd name="T67" fmla="*/ 13 h 21"/>
                <a:gd name="T68" fmla="*/ 16 w 52"/>
                <a:gd name="T69" fmla="*/ 13 h 21"/>
                <a:gd name="T70" fmla="*/ 14 w 52"/>
                <a:gd name="T71" fmla="*/ 15 h 21"/>
                <a:gd name="T72" fmla="*/ 14 w 52"/>
                <a:gd name="T73" fmla="*/ 13 h 21"/>
                <a:gd name="T74" fmla="*/ 16 w 52"/>
                <a:gd name="T75" fmla="*/ 11 h 21"/>
                <a:gd name="T76" fmla="*/ 18 w 52"/>
                <a:gd name="T77" fmla="*/ 9 h 21"/>
                <a:gd name="T78" fmla="*/ 18 w 52"/>
                <a:gd name="T79" fmla="*/ 7 h 21"/>
                <a:gd name="T80" fmla="*/ 20 w 52"/>
                <a:gd name="T81" fmla="*/ 7 h 21"/>
                <a:gd name="T82" fmla="*/ 23 w 52"/>
                <a:gd name="T83" fmla="*/ 5 h 21"/>
                <a:gd name="T84" fmla="*/ 25 w 52"/>
                <a:gd name="T85" fmla="*/ 5 h 21"/>
                <a:gd name="T86" fmla="*/ 29 w 52"/>
                <a:gd name="T87" fmla="*/ 5 h 21"/>
                <a:gd name="T88" fmla="*/ 33 w 52"/>
                <a:gd name="T89" fmla="*/ 5 h 21"/>
                <a:gd name="T90" fmla="*/ 35 w 52"/>
                <a:gd name="T91" fmla="*/ 5 h 21"/>
                <a:gd name="T92" fmla="*/ 37 w 52"/>
                <a:gd name="T93" fmla="*/ 3 h 21"/>
                <a:gd name="T94" fmla="*/ 39 w 52"/>
                <a:gd name="T95" fmla="*/ 3 h 21"/>
                <a:gd name="T96" fmla="*/ 43 w 52"/>
                <a:gd name="T97" fmla="*/ 3 h 21"/>
                <a:gd name="T98" fmla="*/ 43 w 52"/>
                <a:gd name="T99" fmla="*/ 3 h 21"/>
                <a:gd name="T100" fmla="*/ 46 w 52"/>
                <a:gd name="T101" fmla="*/ 1 h 21"/>
                <a:gd name="T102" fmla="*/ 25 w 52"/>
                <a:gd name="T103" fmla="*/ 1 h 21"/>
                <a:gd name="T104" fmla="*/ 23 w 52"/>
                <a:gd name="T105" fmla="*/ 1 h 21"/>
                <a:gd name="T106" fmla="*/ 23 w 52"/>
                <a:gd name="T107" fmla="*/ 0 h 21"/>
                <a:gd name="T108" fmla="*/ 25 w 52"/>
                <a:gd name="T109" fmla="*/ 0 h 21"/>
                <a:gd name="T110" fmla="*/ 25 w 52"/>
                <a:gd name="T11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 h="21">
                  <a:moveTo>
                    <a:pt x="4" y="19"/>
                  </a:moveTo>
                  <a:lnTo>
                    <a:pt x="4" y="19"/>
                  </a:lnTo>
                  <a:lnTo>
                    <a:pt x="4" y="19"/>
                  </a:lnTo>
                  <a:lnTo>
                    <a:pt x="4" y="19"/>
                  </a:lnTo>
                  <a:lnTo>
                    <a:pt x="4" y="19"/>
                  </a:lnTo>
                  <a:lnTo>
                    <a:pt x="4" y="21"/>
                  </a:lnTo>
                  <a:lnTo>
                    <a:pt x="4" y="21"/>
                  </a:lnTo>
                  <a:lnTo>
                    <a:pt x="4" y="21"/>
                  </a:lnTo>
                  <a:lnTo>
                    <a:pt x="4" y="21"/>
                  </a:lnTo>
                  <a:lnTo>
                    <a:pt x="4" y="21"/>
                  </a:lnTo>
                  <a:lnTo>
                    <a:pt x="4" y="21"/>
                  </a:lnTo>
                  <a:lnTo>
                    <a:pt x="4" y="21"/>
                  </a:lnTo>
                  <a:lnTo>
                    <a:pt x="4" y="21"/>
                  </a:lnTo>
                  <a:lnTo>
                    <a:pt x="4" y="21"/>
                  </a:lnTo>
                  <a:lnTo>
                    <a:pt x="4" y="21"/>
                  </a:lnTo>
                  <a:lnTo>
                    <a:pt x="4" y="21"/>
                  </a:lnTo>
                  <a:lnTo>
                    <a:pt x="4" y="21"/>
                  </a:lnTo>
                  <a:lnTo>
                    <a:pt x="4" y="21"/>
                  </a:lnTo>
                  <a:lnTo>
                    <a:pt x="4" y="21"/>
                  </a:lnTo>
                  <a:lnTo>
                    <a:pt x="4" y="21"/>
                  </a:lnTo>
                  <a:lnTo>
                    <a:pt x="4" y="21"/>
                  </a:lnTo>
                  <a:lnTo>
                    <a:pt x="4" y="19"/>
                  </a:lnTo>
                  <a:lnTo>
                    <a:pt x="2" y="19"/>
                  </a:lnTo>
                  <a:lnTo>
                    <a:pt x="2" y="19"/>
                  </a:lnTo>
                  <a:lnTo>
                    <a:pt x="2" y="19"/>
                  </a:lnTo>
                  <a:lnTo>
                    <a:pt x="2" y="19"/>
                  </a:lnTo>
                  <a:lnTo>
                    <a:pt x="2" y="19"/>
                  </a:lnTo>
                  <a:lnTo>
                    <a:pt x="2" y="19"/>
                  </a:lnTo>
                  <a:lnTo>
                    <a:pt x="2" y="19"/>
                  </a:lnTo>
                  <a:lnTo>
                    <a:pt x="2" y="19"/>
                  </a:lnTo>
                  <a:lnTo>
                    <a:pt x="0" y="21"/>
                  </a:lnTo>
                  <a:lnTo>
                    <a:pt x="0" y="19"/>
                  </a:lnTo>
                  <a:lnTo>
                    <a:pt x="0" y="19"/>
                  </a:lnTo>
                  <a:lnTo>
                    <a:pt x="0" y="19"/>
                  </a:lnTo>
                  <a:lnTo>
                    <a:pt x="0" y="19"/>
                  </a:lnTo>
                  <a:lnTo>
                    <a:pt x="2" y="17"/>
                  </a:lnTo>
                  <a:lnTo>
                    <a:pt x="2" y="17"/>
                  </a:lnTo>
                  <a:lnTo>
                    <a:pt x="2" y="17"/>
                  </a:lnTo>
                  <a:lnTo>
                    <a:pt x="2" y="17"/>
                  </a:lnTo>
                  <a:lnTo>
                    <a:pt x="2" y="17"/>
                  </a:lnTo>
                  <a:lnTo>
                    <a:pt x="2" y="17"/>
                  </a:lnTo>
                  <a:lnTo>
                    <a:pt x="4" y="17"/>
                  </a:lnTo>
                  <a:lnTo>
                    <a:pt x="6" y="17"/>
                  </a:lnTo>
                  <a:lnTo>
                    <a:pt x="6" y="17"/>
                  </a:lnTo>
                  <a:lnTo>
                    <a:pt x="6" y="15"/>
                  </a:lnTo>
                  <a:lnTo>
                    <a:pt x="6" y="15"/>
                  </a:lnTo>
                  <a:lnTo>
                    <a:pt x="6" y="15"/>
                  </a:lnTo>
                  <a:lnTo>
                    <a:pt x="6" y="15"/>
                  </a:lnTo>
                  <a:lnTo>
                    <a:pt x="6" y="17"/>
                  </a:lnTo>
                  <a:lnTo>
                    <a:pt x="6" y="17"/>
                  </a:lnTo>
                  <a:lnTo>
                    <a:pt x="6" y="17"/>
                  </a:lnTo>
                  <a:lnTo>
                    <a:pt x="6" y="17"/>
                  </a:lnTo>
                  <a:lnTo>
                    <a:pt x="6" y="17"/>
                  </a:lnTo>
                  <a:lnTo>
                    <a:pt x="6" y="19"/>
                  </a:lnTo>
                  <a:lnTo>
                    <a:pt x="6" y="19"/>
                  </a:lnTo>
                  <a:lnTo>
                    <a:pt x="6" y="19"/>
                  </a:lnTo>
                  <a:lnTo>
                    <a:pt x="6" y="19"/>
                  </a:lnTo>
                  <a:lnTo>
                    <a:pt x="4" y="19"/>
                  </a:lnTo>
                  <a:lnTo>
                    <a:pt x="4" y="19"/>
                  </a:lnTo>
                  <a:close/>
                  <a:moveTo>
                    <a:pt x="48" y="3"/>
                  </a:moveTo>
                  <a:lnTo>
                    <a:pt x="48" y="3"/>
                  </a:lnTo>
                  <a:lnTo>
                    <a:pt x="50" y="3"/>
                  </a:lnTo>
                  <a:lnTo>
                    <a:pt x="50" y="3"/>
                  </a:lnTo>
                  <a:lnTo>
                    <a:pt x="50" y="1"/>
                  </a:lnTo>
                  <a:lnTo>
                    <a:pt x="50" y="1"/>
                  </a:lnTo>
                  <a:lnTo>
                    <a:pt x="50" y="1"/>
                  </a:lnTo>
                  <a:lnTo>
                    <a:pt x="50" y="1"/>
                  </a:lnTo>
                  <a:lnTo>
                    <a:pt x="50" y="1"/>
                  </a:lnTo>
                  <a:lnTo>
                    <a:pt x="50" y="3"/>
                  </a:lnTo>
                  <a:lnTo>
                    <a:pt x="50" y="3"/>
                  </a:lnTo>
                  <a:lnTo>
                    <a:pt x="52" y="3"/>
                  </a:lnTo>
                  <a:lnTo>
                    <a:pt x="52" y="3"/>
                  </a:lnTo>
                  <a:lnTo>
                    <a:pt x="52" y="3"/>
                  </a:lnTo>
                  <a:lnTo>
                    <a:pt x="52" y="3"/>
                  </a:lnTo>
                  <a:lnTo>
                    <a:pt x="50" y="5"/>
                  </a:lnTo>
                  <a:lnTo>
                    <a:pt x="50" y="5"/>
                  </a:lnTo>
                  <a:lnTo>
                    <a:pt x="48" y="7"/>
                  </a:lnTo>
                  <a:lnTo>
                    <a:pt x="48" y="7"/>
                  </a:lnTo>
                  <a:lnTo>
                    <a:pt x="48" y="7"/>
                  </a:lnTo>
                  <a:lnTo>
                    <a:pt x="46" y="7"/>
                  </a:lnTo>
                  <a:lnTo>
                    <a:pt x="46" y="7"/>
                  </a:lnTo>
                  <a:lnTo>
                    <a:pt x="45" y="9"/>
                  </a:lnTo>
                  <a:lnTo>
                    <a:pt x="45" y="9"/>
                  </a:lnTo>
                  <a:lnTo>
                    <a:pt x="43" y="9"/>
                  </a:lnTo>
                  <a:lnTo>
                    <a:pt x="43" y="9"/>
                  </a:lnTo>
                  <a:lnTo>
                    <a:pt x="43" y="9"/>
                  </a:lnTo>
                  <a:lnTo>
                    <a:pt x="41" y="9"/>
                  </a:lnTo>
                  <a:lnTo>
                    <a:pt x="41" y="9"/>
                  </a:lnTo>
                  <a:lnTo>
                    <a:pt x="41" y="9"/>
                  </a:lnTo>
                  <a:lnTo>
                    <a:pt x="41" y="9"/>
                  </a:lnTo>
                  <a:lnTo>
                    <a:pt x="41" y="9"/>
                  </a:lnTo>
                  <a:lnTo>
                    <a:pt x="41" y="11"/>
                  </a:lnTo>
                  <a:lnTo>
                    <a:pt x="39" y="11"/>
                  </a:lnTo>
                  <a:lnTo>
                    <a:pt x="39" y="11"/>
                  </a:lnTo>
                  <a:lnTo>
                    <a:pt x="39" y="13"/>
                  </a:lnTo>
                  <a:lnTo>
                    <a:pt x="33" y="13"/>
                  </a:lnTo>
                  <a:lnTo>
                    <a:pt x="33" y="13"/>
                  </a:lnTo>
                  <a:lnTo>
                    <a:pt x="33" y="13"/>
                  </a:lnTo>
                  <a:lnTo>
                    <a:pt x="31" y="13"/>
                  </a:lnTo>
                  <a:lnTo>
                    <a:pt x="31" y="15"/>
                  </a:lnTo>
                  <a:lnTo>
                    <a:pt x="29" y="15"/>
                  </a:lnTo>
                  <a:lnTo>
                    <a:pt x="29" y="15"/>
                  </a:lnTo>
                  <a:lnTo>
                    <a:pt x="29" y="15"/>
                  </a:lnTo>
                  <a:lnTo>
                    <a:pt x="29" y="15"/>
                  </a:lnTo>
                  <a:lnTo>
                    <a:pt x="29" y="15"/>
                  </a:lnTo>
                  <a:lnTo>
                    <a:pt x="27" y="15"/>
                  </a:lnTo>
                  <a:lnTo>
                    <a:pt x="27" y="15"/>
                  </a:lnTo>
                  <a:lnTo>
                    <a:pt x="27" y="15"/>
                  </a:lnTo>
                  <a:lnTo>
                    <a:pt x="25" y="17"/>
                  </a:lnTo>
                  <a:lnTo>
                    <a:pt x="25" y="17"/>
                  </a:lnTo>
                  <a:lnTo>
                    <a:pt x="25" y="15"/>
                  </a:lnTo>
                  <a:lnTo>
                    <a:pt x="25" y="17"/>
                  </a:lnTo>
                  <a:lnTo>
                    <a:pt x="25" y="17"/>
                  </a:lnTo>
                  <a:lnTo>
                    <a:pt x="23" y="17"/>
                  </a:lnTo>
                  <a:lnTo>
                    <a:pt x="23" y="17"/>
                  </a:lnTo>
                  <a:lnTo>
                    <a:pt x="21" y="17"/>
                  </a:lnTo>
                  <a:lnTo>
                    <a:pt x="21" y="17"/>
                  </a:lnTo>
                  <a:lnTo>
                    <a:pt x="20" y="19"/>
                  </a:lnTo>
                  <a:lnTo>
                    <a:pt x="20" y="19"/>
                  </a:lnTo>
                  <a:lnTo>
                    <a:pt x="20" y="19"/>
                  </a:lnTo>
                  <a:lnTo>
                    <a:pt x="20" y="19"/>
                  </a:lnTo>
                  <a:lnTo>
                    <a:pt x="20" y="19"/>
                  </a:lnTo>
                  <a:lnTo>
                    <a:pt x="20" y="19"/>
                  </a:lnTo>
                  <a:lnTo>
                    <a:pt x="18" y="19"/>
                  </a:lnTo>
                  <a:lnTo>
                    <a:pt x="18" y="21"/>
                  </a:lnTo>
                  <a:lnTo>
                    <a:pt x="18" y="21"/>
                  </a:lnTo>
                  <a:lnTo>
                    <a:pt x="18" y="21"/>
                  </a:lnTo>
                  <a:lnTo>
                    <a:pt x="18" y="21"/>
                  </a:lnTo>
                  <a:lnTo>
                    <a:pt x="16" y="21"/>
                  </a:lnTo>
                  <a:lnTo>
                    <a:pt x="16" y="19"/>
                  </a:lnTo>
                  <a:lnTo>
                    <a:pt x="16" y="19"/>
                  </a:lnTo>
                  <a:lnTo>
                    <a:pt x="16" y="19"/>
                  </a:lnTo>
                  <a:lnTo>
                    <a:pt x="16" y="19"/>
                  </a:lnTo>
                  <a:lnTo>
                    <a:pt x="16" y="19"/>
                  </a:lnTo>
                  <a:lnTo>
                    <a:pt x="16" y="19"/>
                  </a:lnTo>
                  <a:lnTo>
                    <a:pt x="16" y="19"/>
                  </a:lnTo>
                  <a:lnTo>
                    <a:pt x="16" y="19"/>
                  </a:lnTo>
                  <a:lnTo>
                    <a:pt x="16" y="17"/>
                  </a:lnTo>
                  <a:lnTo>
                    <a:pt x="16" y="17"/>
                  </a:lnTo>
                  <a:lnTo>
                    <a:pt x="14" y="17"/>
                  </a:lnTo>
                  <a:lnTo>
                    <a:pt x="14" y="17"/>
                  </a:lnTo>
                  <a:lnTo>
                    <a:pt x="14" y="17"/>
                  </a:lnTo>
                  <a:lnTo>
                    <a:pt x="16" y="17"/>
                  </a:lnTo>
                  <a:lnTo>
                    <a:pt x="16" y="15"/>
                  </a:lnTo>
                  <a:lnTo>
                    <a:pt x="16" y="15"/>
                  </a:lnTo>
                  <a:lnTo>
                    <a:pt x="16" y="17"/>
                  </a:lnTo>
                  <a:lnTo>
                    <a:pt x="16" y="17"/>
                  </a:lnTo>
                  <a:lnTo>
                    <a:pt x="16" y="17"/>
                  </a:lnTo>
                  <a:lnTo>
                    <a:pt x="16" y="17"/>
                  </a:lnTo>
                  <a:lnTo>
                    <a:pt x="16" y="17"/>
                  </a:lnTo>
                  <a:lnTo>
                    <a:pt x="16" y="17"/>
                  </a:lnTo>
                  <a:lnTo>
                    <a:pt x="18" y="17"/>
                  </a:lnTo>
                  <a:lnTo>
                    <a:pt x="18" y="17"/>
                  </a:lnTo>
                  <a:lnTo>
                    <a:pt x="18" y="17"/>
                  </a:lnTo>
                  <a:lnTo>
                    <a:pt x="18" y="17"/>
                  </a:lnTo>
                  <a:lnTo>
                    <a:pt x="18" y="15"/>
                  </a:lnTo>
                  <a:lnTo>
                    <a:pt x="18" y="15"/>
                  </a:lnTo>
                  <a:lnTo>
                    <a:pt x="18" y="15"/>
                  </a:lnTo>
                  <a:lnTo>
                    <a:pt x="18" y="15"/>
                  </a:lnTo>
                  <a:lnTo>
                    <a:pt x="18" y="15"/>
                  </a:lnTo>
                  <a:lnTo>
                    <a:pt x="18" y="15"/>
                  </a:lnTo>
                  <a:lnTo>
                    <a:pt x="18" y="15"/>
                  </a:lnTo>
                  <a:lnTo>
                    <a:pt x="18" y="13"/>
                  </a:lnTo>
                  <a:lnTo>
                    <a:pt x="18" y="13"/>
                  </a:lnTo>
                  <a:lnTo>
                    <a:pt x="18" y="13"/>
                  </a:lnTo>
                  <a:lnTo>
                    <a:pt x="18" y="13"/>
                  </a:lnTo>
                  <a:lnTo>
                    <a:pt x="18" y="13"/>
                  </a:lnTo>
                  <a:lnTo>
                    <a:pt x="18" y="13"/>
                  </a:lnTo>
                  <a:lnTo>
                    <a:pt x="18" y="13"/>
                  </a:lnTo>
                  <a:lnTo>
                    <a:pt x="18" y="13"/>
                  </a:lnTo>
                  <a:lnTo>
                    <a:pt x="16" y="13"/>
                  </a:lnTo>
                  <a:lnTo>
                    <a:pt x="16" y="13"/>
                  </a:lnTo>
                  <a:lnTo>
                    <a:pt x="16" y="13"/>
                  </a:lnTo>
                  <a:lnTo>
                    <a:pt x="16" y="13"/>
                  </a:lnTo>
                  <a:lnTo>
                    <a:pt x="16" y="13"/>
                  </a:lnTo>
                  <a:lnTo>
                    <a:pt x="16" y="13"/>
                  </a:lnTo>
                  <a:lnTo>
                    <a:pt x="16" y="15"/>
                  </a:lnTo>
                  <a:lnTo>
                    <a:pt x="16" y="15"/>
                  </a:lnTo>
                  <a:lnTo>
                    <a:pt x="14" y="15"/>
                  </a:lnTo>
                  <a:lnTo>
                    <a:pt x="14" y="15"/>
                  </a:lnTo>
                  <a:lnTo>
                    <a:pt x="14" y="13"/>
                  </a:lnTo>
                  <a:lnTo>
                    <a:pt x="14" y="13"/>
                  </a:lnTo>
                  <a:lnTo>
                    <a:pt x="14" y="13"/>
                  </a:lnTo>
                  <a:lnTo>
                    <a:pt x="14" y="13"/>
                  </a:lnTo>
                  <a:lnTo>
                    <a:pt x="14" y="13"/>
                  </a:lnTo>
                  <a:lnTo>
                    <a:pt x="14" y="13"/>
                  </a:lnTo>
                  <a:lnTo>
                    <a:pt x="14" y="13"/>
                  </a:lnTo>
                  <a:lnTo>
                    <a:pt x="14" y="11"/>
                  </a:lnTo>
                  <a:lnTo>
                    <a:pt x="16" y="11"/>
                  </a:lnTo>
                  <a:lnTo>
                    <a:pt x="16" y="11"/>
                  </a:lnTo>
                  <a:lnTo>
                    <a:pt x="16" y="11"/>
                  </a:lnTo>
                  <a:lnTo>
                    <a:pt x="16" y="9"/>
                  </a:lnTo>
                  <a:lnTo>
                    <a:pt x="16" y="9"/>
                  </a:lnTo>
                  <a:lnTo>
                    <a:pt x="18" y="9"/>
                  </a:lnTo>
                  <a:lnTo>
                    <a:pt x="18" y="9"/>
                  </a:lnTo>
                  <a:lnTo>
                    <a:pt x="18" y="7"/>
                  </a:lnTo>
                  <a:lnTo>
                    <a:pt x="18" y="7"/>
                  </a:lnTo>
                  <a:lnTo>
                    <a:pt x="18" y="7"/>
                  </a:lnTo>
                  <a:lnTo>
                    <a:pt x="18" y="7"/>
                  </a:lnTo>
                  <a:lnTo>
                    <a:pt x="18" y="7"/>
                  </a:lnTo>
                  <a:lnTo>
                    <a:pt x="20" y="7"/>
                  </a:lnTo>
                  <a:lnTo>
                    <a:pt x="20" y="7"/>
                  </a:lnTo>
                  <a:lnTo>
                    <a:pt x="20" y="7"/>
                  </a:lnTo>
                  <a:lnTo>
                    <a:pt x="20" y="7"/>
                  </a:lnTo>
                  <a:lnTo>
                    <a:pt x="20" y="7"/>
                  </a:lnTo>
                  <a:lnTo>
                    <a:pt x="20" y="5"/>
                  </a:lnTo>
                  <a:lnTo>
                    <a:pt x="21" y="5"/>
                  </a:lnTo>
                  <a:lnTo>
                    <a:pt x="21" y="5"/>
                  </a:lnTo>
                  <a:lnTo>
                    <a:pt x="23" y="5"/>
                  </a:lnTo>
                  <a:lnTo>
                    <a:pt x="23" y="5"/>
                  </a:lnTo>
                  <a:lnTo>
                    <a:pt x="23" y="5"/>
                  </a:lnTo>
                  <a:lnTo>
                    <a:pt x="23" y="5"/>
                  </a:lnTo>
                  <a:lnTo>
                    <a:pt x="25" y="5"/>
                  </a:lnTo>
                  <a:lnTo>
                    <a:pt x="25" y="5"/>
                  </a:lnTo>
                  <a:lnTo>
                    <a:pt x="25" y="5"/>
                  </a:lnTo>
                  <a:lnTo>
                    <a:pt x="25" y="5"/>
                  </a:lnTo>
                  <a:lnTo>
                    <a:pt x="25" y="5"/>
                  </a:lnTo>
                  <a:lnTo>
                    <a:pt x="27" y="5"/>
                  </a:lnTo>
                  <a:lnTo>
                    <a:pt x="29" y="5"/>
                  </a:lnTo>
                  <a:lnTo>
                    <a:pt x="29" y="5"/>
                  </a:lnTo>
                  <a:lnTo>
                    <a:pt x="31" y="5"/>
                  </a:lnTo>
                  <a:lnTo>
                    <a:pt x="31" y="5"/>
                  </a:lnTo>
                  <a:lnTo>
                    <a:pt x="33" y="5"/>
                  </a:lnTo>
                  <a:lnTo>
                    <a:pt x="33" y="5"/>
                  </a:lnTo>
                  <a:lnTo>
                    <a:pt x="33" y="5"/>
                  </a:lnTo>
                  <a:lnTo>
                    <a:pt x="33" y="5"/>
                  </a:lnTo>
                  <a:lnTo>
                    <a:pt x="33" y="5"/>
                  </a:lnTo>
                  <a:lnTo>
                    <a:pt x="35" y="5"/>
                  </a:lnTo>
                  <a:lnTo>
                    <a:pt x="35" y="5"/>
                  </a:lnTo>
                  <a:lnTo>
                    <a:pt x="35" y="5"/>
                  </a:lnTo>
                  <a:lnTo>
                    <a:pt x="37" y="3"/>
                  </a:lnTo>
                  <a:lnTo>
                    <a:pt x="37" y="3"/>
                  </a:lnTo>
                  <a:lnTo>
                    <a:pt x="37" y="3"/>
                  </a:lnTo>
                  <a:lnTo>
                    <a:pt x="37" y="3"/>
                  </a:lnTo>
                  <a:lnTo>
                    <a:pt x="37" y="3"/>
                  </a:lnTo>
                  <a:lnTo>
                    <a:pt x="37" y="3"/>
                  </a:lnTo>
                  <a:lnTo>
                    <a:pt x="39" y="3"/>
                  </a:lnTo>
                  <a:lnTo>
                    <a:pt x="39" y="3"/>
                  </a:lnTo>
                  <a:lnTo>
                    <a:pt x="39" y="3"/>
                  </a:lnTo>
                  <a:lnTo>
                    <a:pt x="39" y="3"/>
                  </a:lnTo>
                  <a:lnTo>
                    <a:pt x="39" y="3"/>
                  </a:lnTo>
                  <a:lnTo>
                    <a:pt x="41" y="5"/>
                  </a:lnTo>
                  <a:lnTo>
                    <a:pt x="41" y="5"/>
                  </a:lnTo>
                  <a:lnTo>
                    <a:pt x="43" y="3"/>
                  </a:lnTo>
                  <a:lnTo>
                    <a:pt x="43" y="3"/>
                  </a:lnTo>
                  <a:lnTo>
                    <a:pt x="43" y="3"/>
                  </a:lnTo>
                  <a:lnTo>
                    <a:pt x="43" y="3"/>
                  </a:lnTo>
                  <a:lnTo>
                    <a:pt x="43" y="3"/>
                  </a:lnTo>
                  <a:lnTo>
                    <a:pt x="43" y="3"/>
                  </a:lnTo>
                  <a:lnTo>
                    <a:pt x="43" y="3"/>
                  </a:lnTo>
                  <a:lnTo>
                    <a:pt x="45" y="3"/>
                  </a:lnTo>
                  <a:lnTo>
                    <a:pt x="45" y="3"/>
                  </a:lnTo>
                  <a:lnTo>
                    <a:pt x="46" y="1"/>
                  </a:lnTo>
                  <a:lnTo>
                    <a:pt x="46" y="1"/>
                  </a:lnTo>
                  <a:lnTo>
                    <a:pt x="46" y="1"/>
                  </a:lnTo>
                  <a:lnTo>
                    <a:pt x="46" y="1"/>
                  </a:lnTo>
                  <a:lnTo>
                    <a:pt x="48" y="3"/>
                  </a:lnTo>
                  <a:lnTo>
                    <a:pt x="48" y="3"/>
                  </a:lnTo>
                  <a:close/>
                  <a:moveTo>
                    <a:pt x="25" y="1"/>
                  </a:moveTo>
                  <a:lnTo>
                    <a:pt x="25" y="1"/>
                  </a:lnTo>
                  <a:lnTo>
                    <a:pt x="25" y="1"/>
                  </a:lnTo>
                  <a:lnTo>
                    <a:pt x="23" y="1"/>
                  </a:lnTo>
                  <a:lnTo>
                    <a:pt x="23" y="1"/>
                  </a:lnTo>
                  <a:lnTo>
                    <a:pt x="23" y="1"/>
                  </a:lnTo>
                  <a:lnTo>
                    <a:pt x="23" y="1"/>
                  </a:lnTo>
                  <a:lnTo>
                    <a:pt x="23" y="1"/>
                  </a:lnTo>
                  <a:lnTo>
                    <a:pt x="23" y="1"/>
                  </a:lnTo>
                  <a:lnTo>
                    <a:pt x="23" y="1"/>
                  </a:lnTo>
                  <a:lnTo>
                    <a:pt x="23" y="1"/>
                  </a:lnTo>
                  <a:lnTo>
                    <a:pt x="23" y="0"/>
                  </a:lnTo>
                  <a:lnTo>
                    <a:pt x="25" y="0"/>
                  </a:lnTo>
                  <a:lnTo>
                    <a:pt x="25" y="0"/>
                  </a:lnTo>
                  <a:lnTo>
                    <a:pt x="25" y="0"/>
                  </a:lnTo>
                  <a:lnTo>
                    <a:pt x="25" y="0"/>
                  </a:lnTo>
                  <a:lnTo>
                    <a:pt x="25" y="0"/>
                  </a:lnTo>
                  <a:lnTo>
                    <a:pt x="25" y="0"/>
                  </a:lnTo>
                  <a:lnTo>
                    <a:pt x="25" y="1"/>
                  </a:lnTo>
                  <a:lnTo>
                    <a:pt x="25" y="1"/>
                  </a:lnTo>
                  <a:lnTo>
                    <a:pt x="25" y="1"/>
                  </a:lnTo>
                  <a:lnTo>
                    <a:pt x="25" y="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3" name="Freeform 233"/>
            <p:cNvSpPr>
              <a:spLocks noEditPoints="1"/>
            </p:cNvSpPr>
            <p:nvPr/>
          </p:nvSpPr>
          <p:spPr bwMode="auto">
            <a:xfrm>
              <a:off x="576263" y="5230813"/>
              <a:ext cx="61913" cy="180975"/>
            </a:xfrm>
            <a:custGeom>
              <a:avLst/>
              <a:gdLst>
                <a:gd name="T0" fmla="*/ 0 w 39"/>
                <a:gd name="T1" fmla="*/ 114 h 114"/>
                <a:gd name="T2" fmla="*/ 2 w 39"/>
                <a:gd name="T3" fmla="*/ 114 h 114"/>
                <a:gd name="T4" fmla="*/ 21 w 39"/>
                <a:gd name="T5" fmla="*/ 98 h 114"/>
                <a:gd name="T6" fmla="*/ 21 w 39"/>
                <a:gd name="T7" fmla="*/ 98 h 114"/>
                <a:gd name="T8" fmla="*/ 21 w 39"/>
                <a:gd name="T9" fmla="*/ 96 h 114"/>
                <a:gd name="T10" fmla="*/ 21 w 39"/>
                <a:gd name="T11" fmla="*/ 96 h 114"/>
                <a:gd name="T12" fmla="*/ 21 w 39"/>
                <a:gd name="T13" fmla="*/ 96 h 114"/>
                <a:gd name="T14" fmla="*/ 21 w 39"/>
                <a:gd name="T15" fmla="*/ 96 h 114"/>
                <a:gd name="T16" fmla="*/ 16 w 39"/>
                <a:gd name="T17" fmla="*/ 93 h 114"/>
                <a:gd name="T18" fmla="*/ 18 w 39"/>
                <a:gd name="T19" fmla="*/ 93 h 114"/>
                <a:gd name="T20" fmla="*/ 18 w 39"/>
                <a:gd name="T21" fmla="*/ 95 h 114"/>
                <a:gd name="T22" fmla="*/ 18 w 39"/>
                <a:gd name="T23" fmla="*/ 95 h 114"/>
                <a:gd name="T24" fmla="*/ 18 w 39"/>
                <a:gd name="T25" fmla="*/ 95 h 114"/>
                <a:gd name="T26" fmla="*/ 20 w 39"/>
                <a:gd name="T27" fmla="*/ 93 h 114"/>
                <a:gd name="T28" fmla="*/ 20 w 39"/>
                <a:gd name="T29" fmla="*/ 93 h 114"/>
                <a:gd name="T30" fmla="*/ 20 w 39"/>
                <a:gd name="T31" fmla="*/ 95 h 114"/>
                <a:gd name="T32" fmla="*/ 20 w 39"/>
                <a:gd name="T33" fmla="*/ 95 h 114"/>
                <a:gd name="T34" fmla="*/ 18 w 39"/>
                <a:gd name="T35" fmla="*/ 95 h 114"/>
                <a:gd name="T36" fmla="*/ 18 w 39"/>
                <a:gd name="T37" fmla="*/ 95 h 114"/>
                <a:gd name="T38" fmla="*/ 16 w 39"/>
                <a:gd name="T39" fmla="*/ 95 h 114"/>
                <a:gd name="T40" fmla="*/ 16 w 39"/>
                <a:gd name="T41" fmla="*/ 93 h 114"/>
                <a:gd name="T42" fmla="*/ 16 w 39"/>
                <a:gd name="T43" fmla="*/ 93 h 114"/>
                <a:gd name="T44" fmla="*/ 16 w 39"/>
                <a:gd name="T45" fmla="*/ 93 h 114"/>
                <a:gd name="T46" fmla="*/ 31 w 39"/>
                <a:gd name="T47" fmla="*/ 72 h 114"/>
                <a:gd name="T48" fmla="*/ 31 w 39"/>
                <a:gd name="T49" fmla="*/ 70 h 114"/>
                <a:gd name="T50" fmla="*/ 31 w 39"/>
                <a:gd name="T51" fmla="*/ 70 h 114"/>
                <a:gd name="T52" fmla="*/ 31 w 39"/>
                <a:gd name="T53" fmla="*/ 72 h 114"/>
                <a:gd name="T54" fmla="*/ 20 w 39"/>
                <a:gd name="T55" fmla="*/ 72 h 114"/>
                <a:gd name="T56" fmla="*/ 20 w 39"/>
                <a:gd name="T57" fmla="*/ 70 h 114"/>
                <a:gd name="T58" fmla="*/ 20 w 39"/>
                <a:gd name="T59" fmla="*/ 70 h 114"/>
                <a:gd name="T60" fmla="*/ 20 w 39"/>
                <a:gd name="T61" fmla="*/ 70 h 114"/>
                <a:gd name="T62" fmla="*/ 33 w 39"/>
                <a:gd name="T63" fmla="*/ 70 h 114"/>
                <a:gd name="T64" fmla="*/ 31 w 39"/>
                <a:gd name="T65" fmla="*/ 70 h 114"/>
                <a:gd name="T66" fmla="*/ 33 w 39"/>
                <a:gd name="T67" fmla="*/ 70 h 114"/>
                <a:gd name="T68" fmla="*/ 33 w 39"/>
                <a:gd name="T69" fmla="*/ 70 h 114"/>
                <a:gd name="T70" fmla="*/ 33 w 39"/>
                <a:gd name="T71" fmla="*/ 68 h 114"/>
                <a:gd name="T72" fmla="*/ 33 w 39"/>
                <a:gd name="T73" fmla="*/ 68 h 114"/>
                <a:gd name="T74" fmla="*/ 33 w 39"/>
                <a:gd name="T75" fmla="*/ 68 h 114"/>
                <a:gd name="T76" fmla="*/ 25 w 39"/>
                <a:gd name="T77" fmla="*/ 54 h 114"/>
                <a:gd name="T78" fmla="*/ 27 w 39"/>
                <a:gd name="T79" fmla="*/ 54 h 114"/>
                <a:gd name="T80" fmla="*/ 37 w 39"/>
                <a:gd name="T81" fmla="*/ 50 h 114"/>
                <a:gd name="T82" fmla="*/ 37 w 39"/>
                <a:gd name="T83" fmla="*/ 50 h 114"/>
                <a:gd name="T84" fmla="*/ 37 w 39"/>
                <a:gd name="T85" fmla="*/ 50 h 114"/>
                <a:gd name="T86" fmla="*/ 37 w 39"/>
                <a:gd name="T87" fmla="*/ 52 h 114"/>
                <a:gd name="T88" fmla="*/ 37 w 39"/>
                <a:gd name="T89" fmla="*/ 50 h 114"/>
                <a:gd name="T90" fmla="*/ 37 w 39"/>
                <a:gd name="T91" fmla="*/ 50 h 114"/>
                <a:gd name="T92" fmla="*/ 35 w 39"/>
                <a:gd name="T93" fmla="*/ 52 h 114"/>
                <a:gd name="T94" fmla="*/ 35 w 39"/>
                <a:gd name="T95" fmla="*/ 50 h 114"/>
                <a:gd name="T96" fmla="*/ 37 w 39"/>
                <a:gd name="T97" fmla="*/ 50 h 114"/>
                <a:gd name="T98" fmla="*/ 37 w 39"/>
                <a:gd name="T99" fmla="*/ 50 h 114"/>
                <a:gd name="T100" fmla="*/ 10 w 39"/>
                <a:gd name="T101" fmla="*/ 0 h 114"/>
                <a:gd name="T102" fmla="*/ 10 w 39"/>
                <a:gd name="T103" fmla="*/ 0 h 114"/>
                <a:gd name="T104" fmla="*/ 10 w 39"/>
                <a:gd name="T10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9" h="114">
                  <a:moveTo>
                    <a:pt x="2" y="114"/>
                  </a:moveTo>
                  <a:lnTo>
                    <a:pt x="2" y="114"/>
                  </a:lnTo>
                  <a:lnTo>
                    <a:pt x="0" y="114"/>
                  </a:lnTo>
                  <a:lnTo>
                    <a:pt x="0" y="114"/>
                  </a:lnTo>
                  <a:lnTo>
                    <a:pt x="0" y="114"/>
                  </a:lnTo>
                  <a:lnTo>
                    <a:pt x="0" y="114"/>
                  </a:lnTo>
                  <a:lnTo>
                    <a:pt x="2" y="114"/>
                  </a:lnTo>
                  <a:lnTo>
                    <a:pt x="2" y="114"/>
                  </a:lnTo>
                  <a:lnTo>
                    <a:pt x="2" y="114"/>
                  </a:lnTo>
                  <a:lnTo>
                    <a:pt x="2" y="114"/>
                  </a:lnTo>
                  <a:close/>
                  <a:moveTo>
                    <a:pt x="21" y="98"/>
                  </a:moveTo>
                  <a:lnTo>
                    <a:pt x="21" y="98"/>
                  </a:lnTo>
                  <a:lnTo>
                    <a:pt x="21" y="98"/>
                  </a:lnTo>
                  <a:lnTo>
                    <a:pt x="21" y="98"/>
                  </a:lnTo>
                  <a:lnTo>
                    <a:pt x="21" y="98"/>
                  </a:lnTo>
                  <a:lnTo>
                    <a:pt x="21" y="98"/>
                  </a:lnTo>
                  <a:lnTo>
                    <a:pt x="21" y="98"/>
                  </a:lnTo>
                  <a:lnTo>
                    <a:pt x="21" y="98"/>
                  </a:lnTo>
                  <a:lnTo>
                    <a:pt x="21" y="98"/>
                  </a:lnTo>
                  <a:lnTo>
                    <a:pt x="21" y="96"/>
                  </a:lnTo>
                  <a:lnTo>
                    <a:pt x="21" y="96"/>
                  </a:lnTo>
                  <a:lnTo>
                    <a:pt x="21" y="96"/>
                  </a:lnTo>
                  <a:lnTo>
                    <a:pt x="21" y="96"/>
                  </a:lnTo>
                  <a:lnTo>
                    <a:pt x="21" y="96"/>
                  </a:lnTo>
                  <a:lnTo>
                    <a:pt x="21" y="96"/>
                  </a:lnTo>
                  <a:lnTo>
                    <a:pt x="21" y="96"/>
                  </a:lnTo>
                  <a:lnTo>
                    <a:pt x="21" y="96"/>
                  </a:lnTo>
                  <a:lnTo>
                    <a:pt x="21" y="96"/>
                  </a:lnTo>
                  <a:lnTo>
                    <a:pt x="21" y="96"/>
                  </a:lnTo>
                  <a:lnTo>
                    <a:pt x="21" y="96"/>
                  </a:lnTo>
                  <a:lnTo>
                    <a:pt x="21" y="96"/>
                  </a:lnTo>
                  <a:lnTo>
                    <a:pt x="21" y="96"/>
                  </a:lnTo>
                  <a:lnTo>
                    <a:pt x="21" y="98"/>
                  </a:lnTo>
                  <a:close/>
                  <a:moveTo>
                    <a:pt x="16" y="93"/>
                  </a:moveTo>
                  <a:lnTo>
                    <a:pt x="16" y="93"/>
                  </a:lnTo>
                  <a:lnTo>
                    <a:pt x="16" y="93"/>
                  </a:lnTo>
                  <a:lnTo>
                    <a:pt x="18" y="93"/>
                  </a:lnTo>
                  <a:lnTo>
                    <a:pt x="18" y="93"/>
                  </a:lnTo>
                  <a:lnTo>
                    <a:pt x="18" y="93"/>
                  </a:lnTo>
                  <a:lnTo>
                    <a:pt x="18" y="93"/>
                  </a:lnTo>
                  <a:lnTo>
                    <a:pt x="18" y="93"/>
                  </a:lnTo>
                  <a:lnTo>
                    <a:pt x="18" y="93"/>
                  </a:lnTo>
                  <a:lnTo>
                    <a:pt x="18" y="95"/>
                  </a:lnTo>
                  <a:lnTo>
                    <a:pt x="18" y="95"/>
                  </a:lnTo>
                  <a:lnTo>
                    <a:pt x="18" y="95"/>
                  </a:lnTo>
                  <a:lnTo>
                    <a:pt x="18" y="95"/>
                  </a:lnTo>
                  <a:lnTo>
                    <a:pt x="18" y="95"/>
                  </a:lnTo>
                  <a:lnTo>
                    <a:pt x="18" y="95"/>
                  </a:lnTo>
                  <a:lnTo>
                    <a:pt x="18" y="95"/>
                  </a:lnTo>
                  <a:lnTo>
                    <a:pt x="18" y="95"/>
                  </a:lnTo>
                  <a:lnTo>
                    <a:pt x="18" y="95"/>
                  </a:lnTo>
                  <a:lnTo>
                    <a:pt x="18" y="95"/>
                  </a:lnTo>
                  <a:lnTo>
                    <a:pt x="18" y="95"/>
                  </a:lnTo>
                  <a:lnTo>
                    <a:pt x="18" y="93"/>
                  </a:lnTo>
                  <a:lnTo>
                    <a:pt x="20" y="93"/>
                  </a:lnTo>
                  <a:lnTo>
                    <a:pt x="20" y="93"/>
                  </a:lnTo>
                  <a:lnTo>
                    <a:pt x="20" y="93"/>
                  </a:lnTo>
                  <a:lnTo>
                    <a:pt x="20" y="93"/>
                  </a:lnTo>
                  <a:lnTo>
                    <a:pt x="20" y="93"/>
                  </a:lnTo>
                  <a:lnTo>
                    <a:pt x="20" y="93"/>
                  </a:lnTo>
                  <a:lnTo>
                    <a:pt x="20" y="93"/>
                  </a:lnTo>
                  <a:lnTo>
                    <a:pt x="20" y="93"/>
                  </a:lnTo>
                  <a:lnTo>
                    <a:pt x="20" y="95"/>
                  </a:lnTo>
                  <a:lnTo>
                    <a:pt x="20" y="95"/>
                  </a:lnTo>
                  <a:lnTo>
                    <a:pt x="20" y="95"/>
                  </a:lnTo>
                  <a:lnTo>
                    <a:pt x="20" y="95"/>
                  </a:lnTo>
                  <a:lnTo>
                    <a:pt x="20" y="95"/>
                  </a:lnTo>
                  <a:lnTo>
                    <a:pt x="20" y="95"/>
                  </a:lnTo>
                  <a:lnTo>
                    <a:pt x="20" y="95"/>
                  </a:lnTo>
                  <a:lnTo>
                    <a:pt x="18" y="95"/>
                  </a:lnTo>
                  <a:lnTo>
                    <a:pt x="18" y="95"/>
                  </a:lnTo>
                  <a:lnTo>
                    <a:pt x="18" y="95"/>
                  </a:lnTo>
                  <a:lnTo>
                    <a:pt x="18" y="95"/>
                  </a:lnTo>
                  <a:lnTo>
                    <a:pt x="18" y="95"/>
                  </a:lnTo>
                  <a:lnTo>
                    <a:pt x="18" y="95"/>
                  </a:lnTo>
                  <a:lnTo>
                    <a:pt x="18" y="95"/>
                  </a:lnTo>
                  <a:lnTo>
                    <a:pt x="16" y="95"/>
                  </a:lnTo>
                  <a:lnTo>
                    <a:pt x="16" y="95"/>
                  </a:lnTo>
                  <a:lnTo>
                    <a:pt x="16" y="95"/>
                  </a:lnTo>
                  <a:lnTo>
                    <a:pt x="16" y="95"/>
                  </a:lnTo>
                  <a:lnTo>
                    <a:pt x="16" y="95"/>
                  </a:lnTo>
                  <a:lnTo>
                    <a:pt x="16" y="95"/>
                  </a:lnTo>
                  <a:lnTo>
                    <a:pt x="16" y="93"/>
                  </a:lnTo>
                  <a:lnTo>
                    <a:pt x="16" y="93"/>
                  </a:lnTo>
                  <a:lnTo>
                    <a:pt x="16" y="93"/>
                  </a:lnTo>
                  <a:lnTo>
                    <a:pt x="16" y="93"/>
                  </a:lnTo>
                  <a:lnTo>
                    <a:pt x="16" y="93"/>
                  </a:lnTo>
                  <a:lnTo>
                    <a:pt x="16" y="93"/>
                  </a:lnTo>
                  <a:lnTo>
                    <a:pt x="16" y="93"/>
                  </a:lnTo>
                  <a:lnTo>
                    <a:pt x="16" y="93"/>
                  </a:lnTo>
                  <a:lnTo>
                    <a:pt x="16" y="93"/>
                  </a:lnTo>
                  <a:lnTo>
                    <a:pt x="16" y="93"/>
                  </a:lnTo>
                  <a:close/>
                  <a:moveTo>
                    <a:pt x="31" y="72"/>
                  </a:moveTo>
                  <a:lnTo>
                    <a:pt x="31" y="72"/>
                  </a:lnTo>
                  <a:lnTo>
                    <a:pt x="31" y="72"/>
                  </a:lnTo>
                  <a:lnTo>
                    <a:pt x="31" y="72"/>
                  </a:lnTo>
                  <a:lnTo>
                    <a:pt x="31" y="72"/>
                  </a:lnTo>
                  <a:lnTo>
                    <a:pt x="31" y="72"/>
                  </a:lnTo>
                  <a:lnTo>
                    <a:pt x="31" y="70"/>
                  </a:lnTo>
                  <a:lnTo>
                    <a:pt x="31" y="70"/>
                  </a:lnTo>
                  <a:lnTo>
                    <a:pt x="31" y="70"/>
                  </a:lnTo>
                  <a:lnTo>
                    <a:pt x="31" y="70"/>
                  </a:lnTo>
                  <a:lnTo>
                    <a:pt x="31" y="70"/>
                  </a:lnTo>
                  <a:lnTo>
                    <a:pt x="31" y="70"/>
                  </a:lnTo>
                  <a:lnTo>
                    <a:pt x="31" y="70"/>
                  </a:lnTo>
                  <a:lnTo>
                    <a:pt x="31" y="70"/>
                  </a:lnTo>
                  <a:lnTo>
                    <a:pt x="31" y="72"/>
                  </a:lnTo>
                  <a:lnTo>
                    <a:pt x="31" y="72"/>
                  </a:lnTo>
                  <a:close/>
                  <a:moveTo>
                    <a:pt x="20" y="70"/>
                  </a:moveTo>
                  <a:lnTo>
                    <a:pt x="20" y="72"/>
                  </a:lnTo>
                  <a:lnTo>
                    <a:pt x="20" y="70"/>
                  </a:lnTo>
                  <a:lnTo>
                    <a:pt x="20" y="72"/>
                  </a:lnTo>
                  <a:lnTo>
                    <a:pt x="20" y="70"/>
                  </a:lnTo>
                  <a:lnTo>
                    <a:pt x="20" y="70"/>
                  </a:lnTo>
                  <a:lnTo>
                    <a:pt x="20" y="70"/>
                  </a:lnTo>
                  <a:lnTo>
                    <a:pt x="20" y="70"/>
                  </a:lnTo>
                  <a:lnTo>
                    <a:pt x="20" y="70"/>
                  </a:lnTo>
                  <a:lnTo>
                    <a:pt x="20" y="70"/>
                  </a:lnTo>
                  <a:lnTo>
                    <a:pt x="20" y="70"/>
                  </a:lnTo>
                  <a:lnTo>
                    <a:pt x="20" y="70"/>
                  </a:lnTo>
                  <a:lnTo>
                    <a:pt x="20" y="70"/>
                  </a:lnTo>
                  <a:lnTo>
                    <a:pt x="20" y="70"/>
                  </a:lnTo>
                  <a:lnTo>
                    <a:pt x="20" y="70"/>
                  </a:lnTo>
                  <a:lnTo>
                    <a:pt x="20" y="70"/>
                  </a:lnTo>
                  <a:lnTo>
                    <a:pt x="20" y="70"/>
                  </a:lnTo>
                  <a:lnTo>
                    <a:pt x="20" y="70"/>
                  </a:lnTo>
                  <a:lnTo>
                    <a:pt x="20" y="70"/>
                  </a:lnTo>
                  <a:close/>
                  <a:moveTo>
                    <a:pt x="33" y="70"/>
                  </a:moveTo>
                  <a:lnTo>
                    <a:pt x="31" y="70"/>
                  </a:lnTo>
                  <a:lnTo>
                    <a:pt x="31" y="70"/>
                  </a:lnTo>
                  <a:lnTo>
                    <a:pt x="31" y="70"/>
                  </a:lnTo>
                  <a:lnTo>
                    <a:pt x="31" y="70"/>
                  </a:lnTo>
                  <a:lnTo>
                    <a:pt x="33" y="70"/>
                  </a:lnTo>
                  <a:lnTo>
                    <a:pt x="33" y="70"/>
                  </a:lnTo>
                  <a:lnTo>
                    <a:pt x="33" y="68"/>
                  </a:lnTo>
                  <a:lnTo>
                    <a:pt x="33" y="70"/>
                  </a:lnTo>
                  <a:lnTo>
                    <a:pt x="33" y="70"/>
                  </a:lnTo>
                  <a:lnTo>
                    <a:pt x="33" y="70"/>
                  </a:lnTo>
                  <a:lnTo>
                    <a:pt x="33" y="70"/>
                  </a:lnTo>
                  <a:lnTo>
                    <a:pt x="33" y="70"/>
                  </a:lnTo>
                  <a:close/>
                  <a:moveTo>
                    <a:pt x="33" y="68"/>
                  </a:moveTo>
                  <a:lnTo>
                    <a:pt x="33" y="68"/>
                  </a:lnTo>
                  <a:lnTo>
                    <a:pt x="33" y="68"/>
                  </a:lnTo>
                  <a:lnTo>
                    <a:pt x="33" y="68"/>
                  </a:lnTo>
                  <a:lnTo>
                    <a:pt x="31" y="68"/>
                  </a:lnTo>
                  <a:lnTo>
                    <a:pt x="31" y="68"/>
                  </a:lnTo>
                  <a:lnTo>
                    <a:pt x="33" y="68"/>
                  </a:lnTo>
                  <a:lnTo>
                    <a:pt x="33" y="68"/>
                  </a:lnTo>
                  <a:lnTo>
                    <a:pt x="33" y="68"/>
                  </a:lnTo>
                  <a:lnTo>
                    <a:pt x="33" y="68"/>
                  </a:lnTo>
                  <a:lnTo>
                    <a:pt x="33" y="68"/>
                  </a:lnTo>
                  <a:lnTo>
                    <a:pt x="33" y="68"/>
                  </a:lnTo>
                  <a:close/>
                  <a:moveTo>
                    <a:pt x="27" y="54"/>
                  </a:moveTo>
                  <a:lnTo>
                    <a:pt x="25" y="54"/>
                  </a:lnTo>
                  <a:lnTo>
                    <a:pt x="25" y="54"/>
                  </a:lnTo>
                  <a:lnTo>
                    <a:pt x="25" y="54"/>
                  </a:lnTo>
                  <a:lnTo>
                    <a:pt x="25" y="54"/>
                  </a:lnTo>
                  <a:lnTo>
                    <a:pt x="27" y="54"/>
                  </a:lnTo>
                  <a:lnTo>
                    <a:pt x="27" y="54"/>
                  </a:lnTo>
                  <a:lnTo>
                    <a:pt x="27" y="54"/>
                  </a:lnTo>
                  <a:lnTo>
                    <a:pt x="27" y="54"/>
                  </a:lnTo>
                  <a:close/>
                  <a:moveTo>
                    <a:pt x="39" y="50"/>
                  </a:moveTo>
                  <a:lnTo>
                    <a:pt x="39" y="50"/>
                  </a:lnTo>
                  <a:lnTo>
                    <a:pt x="37" y="50"/>
                  </a:lnTo>
                  <a:lnTo>
                    <a:pt x="37" y="50"/>
                  </a:lnTo>
                  <a:lnTo>
                    <a:pt x="37" y="50"/>
                  </a:lnTo>
                  <a:lnTo>
                    <a:pt x="37" y="50"/>
                  </a:lnTo>
                  <a:lnTo>
                    <a:pt x="37" y="50"/>
                  </a:lnTo>
                  <a:lnTo>
                    <a:pt x="37" y="50"/>
                  </a:lnTo>
                  <a:lnTo>
                    <a:pt x="37" y="50"/>
                  </a:lnTo>
                  <a:lnTo>
                    <a:pt x="37" y="52"/>
                  </a:lnTo>
                  <a:lnTo>
                    <a:pt x="37" y="50"/>
                  </a:lnTo>
                  <a:lnTo>
                    <a:pt x="37" y="52"/>
                  </a:lnTo>
                  <a:lnTo>
                    <a:pt x="37" y="52"/>
                  </a:lnTo>
                  <a:lnTo>
                    <a:pt x="37" y="52"/>
                  </a:lnTo>
                  <a:lnTo>
                    <a:pt x="37" y="52"/>
                  </a:lnTo>
                  <a:lnTo>
                    <a:pt x="37" y="52"/>
                  </a:lnTo>
                  <a:lnTo>
                    <a:pt x="37" y="52"/>
                  </a:lnTo>
                  <a:lnTo>
                    <a:pt x="37" y="50"/>
                  </a:lnTo>
                  <a:lnTo>
                    <a:pt x="37" y="50"/>
                  </a:lnTo>
                  <a:lnTo>
                    <a:pt x="37" y="50"/>
                  </a:lnTo>
                  <a:lnTo>
                    <a:pt x="37" y="50"/>
                  </a:lnTo>
                  <a:lnTo>
                    <a:pt x="37" y="50"/>
                  </a:lnTo>
                  <a:lnTo>
                    <a:pt x="37" y="50"/>
                  </a:lnTo>
                  <a:lnTo>
                    <a:pt x="37" y="52"/>
                  </a:lnTo>
                  <a:lnTo>
                    <a:pt x="35" y="50"/>
                  </a:lnTo>
                  <a:lnTo>
                    <a:pt x="35" y="52"/>
                  </a:lnTo>
                  <a:lnTo>
                    <a:pt x="35" y="52"/>
                  </a:lnTo>
                  <a:lnTo>
                    <a:pt x="35" y="52"/>
                  </a:lnTo>
                  <a:lnTo>
                    <a:pt x="35" y="52"/>
                  </a:lnTo>
                  <a:lnTo>
                    <a:pt x="35" y="50"/>
                  </a:lnTo>
                  <a:lnTo>
                    <a:pt x="35" y="50"/>
                  </a:lnTo>
                  <a:lnTo>
                    <a:pt x="37" y="50"/>
                  </a:lnTo>
                  <a:lnTo>
                    <a:pt x="37" y="50"/>
                  </a:lnTo>
                  <a:lnTo>
                    <a:pt x="37" y="50"/>
                  </a:lnTo>
                  <a:lnTo>
                    <a:pt x="37" y="50"/>
                  </a:lnTo>
                  <a:lnTo>
                    <a:pt x="37" y="50"/>
                  </a:lnTo>
                  <a:lnTo>
                    <a:pt x="37" y="50"/>
                  </a:lnTo>
                  <a:lnTo>
                    <a:pt x="37" y="50"/>
                  </a:lnTo>
                  <a:lnTo>
                    <a:pt x="37" y="50"/>
                  </a:lnTo>
                  <a:lnTo>
                    <a:pt x="37" y="50"/>
                  </a:lnTo>
                  <a:lnTo>
                    <a:pt x="39" y="50"/>
                  </a:lnTo>
                  <a:lnTo>
                    <a:pt x="39" y="50"/>
                  </a:lnTo>
                  <a:close/>
                  <a:moveTo>
                    <a:pt x="10" y="0"/>
                  </a:moveTo>
                  <a:lnTo>
                    <a:pt x="10" y="0"/>
                  </a:lnTo>
                  <a:lnTo>
                    <a:pt x="10" y="0"/>
                  </a:lnTo>
                  <a:lnTo>
                    <a:pt x="10" y="0"/>
                  </a:lnTo>
                  <a:lnTo>
                    <a:pt x="10" y="0"/>
                  </a:lnTo>
                  <a:lnTo>
                    <a:pt x="10" y="0"/>
                  </a:lnTo>
                  <a:lnTo>
                    <a:pt x="10" y="0"/>
                  </a:lnTo>
                  <a:lnTo>
                    <a:pt x="10" y="0"/>
                  </a:lnTo>
                  <a:lnTo>
                    <a:pt x="1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4" name="Freeform 234"/>
            <p:cNvSpPr>
              <a:spLocks noEditPoints="1"/>
            </p:cNvSpPr>
            <p:nvPr/>
          </p:nvSpPr>
          <p:spPr bwMode="auto">
            <a:xfrm>
              <a:off x="3467100" y="4543425"/>
              <a:ext cx="33338" cy="33338"/>
            </a:xfrm>
            <a:custGeom>
              <a:avLst/>
              <a:gdLst>
                <a:gd name="T0" fmla="*/ 13 w 21"/>
                <a:gd name="T1" fmla="*/ 11 h 21"/>
                <a:gd name="T2" fmla="*/ 13 w 21"/>
                <a:gd name="T3" fmla="*/ 13 h 21"/>
                <a:gd name="T4" fmla="*/ 13 w 21"/>
                <a:gd name="T5" fmla="*/ 15 h 21"/>
                <a:gd name="T6" fmla="*/ 13 w 21"/>
                <a:gd name="T7" fmla="*/ 17 h 21"/>
                <a:gd name="T8" fmla="*/ 13 w 21"/>
                <a:gd name="T9" fmla="*/ 19 h 21"/>
                <a:gd name="T10" fmla="*/ 13 w 21"/>
                <a:gd name="T11" fmla="*/ 21 h 21"/>
                <a:gd name="T12" fmla="*/ 11 w 21"/>
                <a:gd name="T13" fmla="*/ 21 h 21"/>
                <a:gd name="T14" fmla="*/ 9 w 21"/>
                <a:gd name="T15" fmla="*/ 21 h 21"/>
                <a:gd name="T16" fmla="*/ 5 w 21"/>
                <a:gd name="T17" fmla="*/ 21 h 21"/>
                <a:gd name="T18" fmla="*/ 3 w 21"/>
                <a:gd name="T19" fmla="*/ 21 h 21"/>
                <a:gd name="T20" fmla="*/ 3 w 21"/>
                <a:gd name="T21" fmla="*/ 21 h 21"/>
                <a:gd name="T22" fmla="*/ 1 w 21"/>
                <a:gd name="T23" fmla="*/ 21 h 21"/>
                <a:gd name="T24" fmla="*/ 0 w 21"/>
                <a:gd name="T25" fmla="*/ 21 h 21"/>
                <a:gd name="T26" fmla="*/ 0 w 21"/>
                <a:gd name="T27" fmla="*/ 21 h 21"/>
                <a:gd name="T28" fmla="*/ 0 w 21"/>
                <a:gd name="T29" fmla="*/ 21 h 21"/>
                <a:gd name="T30" fmla="*/ 1 w 21"/>
                <a:gd name="T31" fmla="*/ 21 h 21"/>
                <a:gd name="T32" fmla="*/ 3 w 21"/>
                <a:gd name="T33" fmla="*/ 19 h 21"/>
                <a:gd name="T34" fmla="*/ 3 w 21"/>
                <a:gd name="T35" fmla="*/ 19 h 21"/>
                <a:gd name="T36" fmla="*/ 5 w 21"/>
                <a:gd name="T37" fmla="*/ 19 h 21"/>
                <a:gd name="T38" fmla="*/ 5 w 21"/>
                <a:gd name="T39" fmla="*/ 17 h 21"/>
                <a:gd name="T40" fmla="*/ 5 w 21"/>
                <a:gd name="T41" fmla="*/ 17 h 21"/>
                <a:gd name="T42" fmla="*/ 5 w 21"/>
                <a:gd name="T43" fmla="*/ 17 h 21"/>
                <a:gd name="T44" fmla="*/ 5 w 21"/>
                <a:gd name="T45" fmla="*/ 17 h 21"/>
                <a:gd name="T46" fmla="*/ 5 w 21"/>
                <a:gd name="T47" fmla="*/ 15 h 21"/>
                <a:gd name="T48" fmla="*/ 5 w 21"/>
                <a:gd name="T49" fmla="*/ 13 h 21"/>
                <a:gd name="T50" fmla="*/ 5 w 21"/>
                <a:gd name="T51" fmla="*/ 11 h 21"/>
                <a:gd name="T52" fmla="*/ 3 w 21"/>
                <a:gd name="T53" fmla="*/ 11 h 21"/>
                <a:gd name="T54" fmla="*/ 3 w 21"/>
                <a:gd name="T55" fmla="*/ 11 h 21"/>
                <a:gd name="T56" fmla="*/ 5 w 21"/>
                <a:gd name="T57" fmla="*/ 9 h 21"/>
                <a:gd name="T58" fmla="*/ 5 w 21"/>
                <a:gd name="T59" fmla="*/ 9 h 21"/>
                <a:gd name="T60" fmla="*/ 7 w 21"/>
                <a:gd name="T61" fmla="*/ 9 h 21"/>
                <a:gd name="T62" fmla="*/ 7 w 21"/>
                <a:gd name="T63" fmla="*/ 9 h 21"/>
                <a:gd name="T64" fmla="*/ 7 w 21"/>
                <a:gd name="T65" fmla="*/ 9 h 21"/>
                <a:gd name="T66" fmla="*/ 7 w 21"/>
                <a:gd name="T67" fmla="*/ 9 h 21"/>
                <a:gd name="T68" fmla="*/ 7 w 21"/>
                <a:gd name="T69" fmla="*/ 9 h 21"/>
                <a:gd name="T70" fmla="*/ 11 w 21"/>
                <a:gd name="T71" fmla="*/ 9 h 21"/>
                <a:gd name="T72" fmla="*/ 13 w 21"/>
                <a:gd name="T73" fmla="*/ 9 h 21"/>
                <a:gd name="T74" fmla="*/ 21 w 21"/>
                <a:gd name="T75" fmla="*/ 2 h 21"/>
                <a:gd name="T76" fmla="*/ 21 w 21"/>
                <a:gd name="T77" fmla="*/ 2 h 21"/>
                <a:gd name="T78" fmla="*/ 21 w 21"/>
                <a:gd name="T79" fmla="*/ 2 h 21"/>
                <a:gd name="T80" fmla="*/ 19 w 21"/>
                <a:gd name="T81" fmla="*/ 2 h 21"/>
                <a:gd name="T82" fmla="*/ 19 w 21"/>
                <a:gd name="T83" fmla="*/ 3 h 21"/>
                <a:gd name="T84" fmla="*/ 17 w 21"/>
                <a:gd name="T85" fmla="*/ 3 h 21"/>
                <a:gd name="T86" fmla="*/ 17 w 21"/>
                <a:gd name="T87" fmla="*/ 3 h 21"/>
                <a:gd name="T88" fmla="*/ 17 w 21"/>
                <a:gd name="T89" fmla="*/ 3 h 21"/>
                <a:gd name="T90" fmla="*/ 19 w 21"/>
                <a:gd name="T91" fmla="*/ 2 h 21"/>
                <a:gd name="T92" fmla="*/ 19 w 21"/>
                <a:gd name="T93" fmla="*/ 2 h 21"/>
                <a:gd name="T94" fmla="*/ 21 w 21"/>
                <a:gd name="T95" fmla="*/ 2 h 21"/>
                <a:gd name="T96" fmla="*/ 21 w 21"/>
                <a:gd name="T9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1" h="21">
                  <a:moveTo>
                    <a:pt x="15" y="9"/>
                  </a:moveTo>
                  <a:lnTo>
                    <a:pt x="15" y="9"/>
                  </a:lnTo>
                  <a:lnTo>
                    <a:pt x="13" y="11"/>
                  </a:lnTo>
                  <a:lnTo>
                    <a:pt x="13" y="11"/>
                  </a:lnTo>
                  <a:lnTo>
                    <a:pt x="13" y="11"/>
                  </a:lnTo>
                  <a:lnTo>
                    <a:pt x="13" y="11"/>
                  </a:lnTo>
                  <a:lnTo>
                    <a:pt x="13" y="11"/>
                  </a:lnTo>
                  <a:lnTo>
                    <a:pt x="13" y="13"/>
                  </a:lnTo>
                  <a:lnTo>
                    <a:pt x="13" y="13"/>
                  </a:lnTo>
                  <a:lnTo>
                    <a:pt x="13" y="13"/>
                  </a:lnTo>
                  <a:lnTo>
                    <a:pt x="13" y="15"/>
                  </a:lnTo>
                  <a:lnTo>
                    <a:pt x="13" y="15"/>
                  </a:lnTo>
                  <a:lnTo>
                    <a:pt x="13" y="15"/>
                  </a:lnTo>
                  <a:lnTo>
                    <a:pt x="13" y="15"/>
                  </a:lnTo>
                  <a:lnTo>
                    <a:pt x="13" y="17"/>
                  </a:lnTo>
                  <a:lnTo>
                    <a:pt x="13" y="17"/>
                  </a:lnTo>
                  <a:lnTo>
                    <a:pt x="15" y="17"/>
                  </a:lnTo>
                  <a:lnTo>
                    <a:pt x="13" y="17"/>
                  </a:lnTo>
                  <a:lnTo>
                    <a:pt x="13" y="19"/>
                  </a:lnTo>
                  <a:lnTo>
                    <a:pt x="13" y="19"/>
                  </a:lnTo>
                  <a:lnTo>
                    <a:pt x="13" y="21"/>
                  </a:lnTo>
                  <a:lnTo>
                    <a:pt x="13" y="21"/>
                  </a:lnTo>
                  <a:lnTo>
                    <a:pt x="13" y="21"/>
                  </a:lnTo>
                  <a:lnTo>
                    <a:pt x="13" y="21"/>
                  </a:lnTo>
                  <a:lnTo>
                    <a:pt x="13" y="21"/>
                  </a:lnTo>
                  <a:lnTo>
                    <a:pt x="11" y="21"/>
                  </a:lnTo>
                  <a:lnTo>
                    <a:pt x="11" y="21"/>
                  </a:lnTo>
                  <a:lnTo>
                    <a:pt x="11" y="21"/>
                  </a:lnTo>
                  <a:lnTo>
                    <a:pt x="11" y="21"/>
                  </a:lnTo>
                  <a:lnTo>
                    <a:pt x="11" y="21"/>
                  </a:lnTo>
                  <a:lnTo>
                    <a:pt x="9" y="21"/>
                  </a:lnTo>
                  <a:lnTo>
                    <a:pt x="9" y="21"/>
                  </a:lnTo>
                  <a:lnTo>
                    <a:pt x="9" y="21"/>
                  </a:lnTo>
                  <a:lnTo>
                    <a:pt x="7" y="21"/>
                  </a:lnTo>
                  <a:lnTo>
                    <a:pt x="5" y="21"/>
                  </a:lnTo>
                  <a:lnTo>
                    <a:pt x="5" y="21"/>
                  </a:lnTo>
                  <a:lnTo>
                    <a:pt x="5" y="21"/>
                  </a:lnTo>
                  <a:lnTo>
                    <a:pt x="5" y="21"/>
                  </a:lnTo>
                  <a:lnTo>
                    <a:pt x="3" y="21"/>
                  </a:lnTo>
                  <a:lnTo>
                    <a:pt x="3" y="21"/>
                  </a:lnTo>
                  <a:lnTo>
                    <a:pt x="3" y="21"/>
                  </a:lnTo>
                  <a:lnTo>
                    <a:pt x="3" y="21"/>
                  </a:lnTo>
                  <a:lnTo>
                    <a:pt x="3" y="21"/>
                  </a:lnTo>
                  <a:lnTo>
                    <a:pt x="3" y="21"/>
                  </a:lnTo>
                  <a:lnTo>
                    <a:pt x="3" y="21"/>
                  </a:lnTo>
                  <a:lnTo>
                    <a:pt x="3" y="21"/>
                  </a:lnTo>
                  <a:lnTo>
                    <a:pt x="3" y="21"/>
                  </a:lnTo>
                  <a:lnTo>
                    <a:pt x="1" y="21"/>
                  </a:lnTo>
                  <a:lnTo>
                    <a:pt x="1" y="21"/>
                  </a:lnTo>
                  <a:lnTo>
                    <a:pt x="1" y="21"/>
                  </a:lnTo>
                  <a:lnTo>
                    <a:pt x="0" y="21"/>
                  </a:lnTo>
                  <a:lnTo>
                    <a:pt x="0" y="21"/>
                  </a:lnTo>
                  <a:lnTo>
                    <a:pt x="0" y="21"/>
                  </a:lnTo>
                  <a:lnTo>
                    <a:pt x="0" y="21"/>
                  </a:lnTo>
                  <a:lnTo>
                    <a:pt x="0" y="21"/>
                  </a:lnTo>
                  <a:lnTo>
                    <a:pt x="0" y="21"/>
                  </a:lnTo>
                  <a:lnTo>
                    <a:pt x="0" y="21"/>
                  </a:lnTo>
                  <a:lnTo>
                    <a:pt x="0" y="21"/>
                  </a:lnTo>
                  <a:lnTo>
                    <a:pt x="0" y="21"/>
                  </a:lnTo>
                  <a:lnTo>
                    <a:pt x="0" y="21"/>
                  </a:lnTo>
                  <a:lnTo>
                    <a:pt x="0" y="21"/>
                  </a:lnTo>
                  <a:lnTo>
                    <a:pt x="0" y="21"/>
                  </a:lnTo>
                  <a:lnTo>
                    <a:pt x="1" y="21"/>
                  </a:lnTo>
                  <a:lnTo>
                    <a:pt x="1" y="21"/>
                  </a:lnTo>
                  <a:lnTo>
                    <a:pt x="1" y="21"/>
                  </a:lnTo>
                  <a:lnTo>
                    <a:pt x="1" y="19"/>
                  </a:lnTo>
                  <a:lnTo>
                    <a:pt x="1" y="19"/>
                  </a:lnTo>
                  <a:lnTo>
                    <a:pt x="3" y="19"/>
                  </a:lnTo>
                  <a:lnTo>
                    <a:pt x="3" y="19"/>
                  </a:lnTo>
                  <a:lnTo>
                    <a:pt x="3" y="19"/>
                  </a:lnTo>
                  <a:lnTo>
                    <a:pt x="3" y="19"/>
                  </a:lnTo>
                  <a:lnTo>
                    <a:pt x="3" y="19"/>
                  </a:lnTo>
                  <a:lnTo>
                    <a:pt x="3" y="19"/>
                  </a:lnTo>
                  <a:lnTo>
                    <a:pt x="5" y="19"/>
                  </a:lnTo>
                  <a:lnTo>
                    <a:pt x="5" y="19"/>
                  </a:lnTo>
                  <a:lnTo>
                    <a:pt x="5" y="19"/>
                  </a:lnTo>
                  <a:lnTo>
                    <a:pt x="5" y="19"/>
                  </a:lnTo>
                  <a:lnTo>
                    <a:pt x="5" y="19"/>
                  </a:lnTo>
                  <a:lnTo>
                    <a:pt x="5" y="19"/>
                  </a:lnTo>
                  <a:lnTo>
                    <a:pt x="5" y="17"/>
                  </a:lnTo>
                  <a:lnTo>
                    <a:pt x="5" y="17"/>
                  </a:lnTo>
                  <a:lnTo>
                    <a:pt x="7" y="17"/>
                  </a:lnTo>
                  <a:lnTo>
                    <a:pt x="7" y="17"/>
                  </a:lnTo>
                  <a:lnTo>
                    <a:pt x="5" y="17"/>
                  </a:lnTo>
                  <a:lnTo>
                    <a:pt x="5" y="17"/>
                  </a:lnTo>
                  <a:lnTo>
                    <a:pt x="5" y="17"/>
                  </a:lnTo>
                  <a:lnTo>
                    <a:pt x="5" y="17"/>
                  </a:lnTo>
                  <a:lnTo>
                    <a:pt x="5" y="17"/>
                  </a:lnTo>
                  <a:lnTo>
                    <a:pt x="5" y="17"/>
                  </a:lnTo>
                  <a:lnTo>
                    <a:pt x="5" y="17"/>
                  </a:lnTo>
                  <a:lnTo>
                    <a:pt x="5" y="17"/>
                  </a:lnTo>
                  <a:lnTo>
                    <a:pt x="5" y="17"/>
                  </a:lnTo>
                  <a:lnTo>
                    <a:pt x="5" y="17"/>
                  </a:lnTo>
                  <a:lnTo>
                    <a:pt x="5" y="15"/>
                  </a:lnTo>
                  <a:lnTo>
                    <a:pt x="5" y="15"/>
                  </a:lnTo>
                  <a:lnTo>
                    <a:pt x="5" y="15"/>
                  </a:lnTo>
                  <a:lnTo>
                    <a:pt x="5" y="15"/>
                  </a:lnTo>
                  <a:lnTo>
                    <a:pt x="5" y="15"/>
                  </a:lnTo>
                  <a:lnTo>
                    <a:pt x="5" y="15"/>
                  </a:lnTo>
                  <a:lnTo>
                    <a:pt x="5" y="13"/>
                  </a:lnTo>
                  <a:lnTo>
                    <a:pt x="5" y="13"/>
                  </a:lnTo>
                  <a:lnTo>
                    <a:pt x="5" y="13"/>
                  </a:lnTo>
                  <a:lnTo>
                    <a:pt x="5" y="11"/>
                  </a:lnTo>
                  <a:lnTo>
                    <a:pt x="5" y="11"/>
                  </a:lnTo>
                  <a:lnTo>
                    <a:pt x="5" y="11"/>
                  </a:lnTo>
                  <a:lnTo>
                    <a:pt x="5" y="11"/>
                  </a:lnTo>
                  <a:lnTo>
                    <a:pt x="5" y="11"/>
                  </a:lnTo>
                  <a:lnTo>
                    <a:pt x="3" y="11"/>
                  </a:lnTo>
                  <a:lnTo>
                    <a:pt x="3" y="11"/>
                  </a:lnTo>
                  <a:lnTo>
                    <a:pt x="3" y="11"/>
                  </a:lnTo>
                  <a:lnTo>
                    <a:pt x="3" y="11"/>
                  </a:lnTo>
                  <a:lnTo>
                    <a:pt x="3" y="11"/>
                  </a:lnTo>
                  <a:lnTo>
                    <a:pt x="3" y="9"/>
                  </a:lnTo>
                  <a:lnTo>
                    <a:pt x="3" y="9"/>
                  </a:lnTo>
                  <a:lnTo>
                    <a:pt x="5" y="9"/>
                  </a:lnTo>
                  <a:lnTo>
                    <a:pt x="5" y="9"/>
                  </a:lnTo>
                  <a:lnTo>
                    <a:pt x="5" y="9"/>
                  </a:lnTo>
                  <a:lnTo>
                    <a:pt x="5" y="9"/>
                  </a:lnTo>
                  <a:lnTo>
                    <a:pt x="5" y="9"/>
                  </a:lnTo>
                  <a:lnTo>
                    <a:pt x="5" y="9"/>
                  </a:lnTo>
                  <a:lnTo>
                    <a:pt x="5"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9" y="9"/>
                  </a:lnTo>
                  <a:lnTo>
                    <a:pt x="11" y="9"/>
                  </a:lnTo>
                  <a:lnTo>
                    <a:pt x="11" y="9"/>
                  </a:lnTo>
                  <a:lnTo>
                    <a:pt x="11" y="9"/>
                  </a:lnTo>
                  <a:lnTo>
                    <a:pt x="13" y="9"/>
                  </a:lnTo>
                  <a:lnTo>
                    <a:pt x="13" y="9"/>
                  </a:lnTo>
                  <a:lnTo>
                    <a:pt x="15" y="9"/>
                  </a:lnTo>
                  <a:lnTo>
                    <a:pt x="15" y="9"/>
                  </a:lnTo>
                  <a:close/>
                  <a:moveTo>
                    <a:pt x="21" y="0"/>
                  </a:moveTo>
                  <a:lnTo>
                    <a:pt x="21" y="2"/>
                  </a:lnTo>
                  <a:lnTo>
                    <a:pt x="21" y="2"/>
                  </a:lnTo>
                  <a:lnTo>
                    <a:pt x="21" y="2"/>
                  </a:lnTo>
                  <a:lnTo>
                    <a:pt x="21" y="2"/>
                  </a:lnTo>
                  <a:lnTo>
                    <a:pt x="21" y="2"/>
                  </a:lnTo>
                  <a:lnTo>
                    <a:pt x="21" y="2"/>
                  </a:lnTo>
                  <a:lnTo>
                    <a:pt x="21" y="2"/>
                  </a:lnTo>
                  <a:lnTo>
                    <a:pt x="21" y="2"/>
                  </a:lnTo>
                  <a:lnTo>
                    <a:pt x="21" y="2"/>
                  </a:lnTo>
                  <a:lnTo>
                    <a:pt x="21" y="2"/>
                  </a:lnTo>
                  <a:lnTo>
                    <a:pt x="21" y="2"/>
                  </a:lnTo>
                  <a:lnTo>
                    <a:pt x="21" y="2"/>
                  </a:lnTo>
                  <a:lnTo>
                    <a:pt x="19" y="2"/>
                  </a:lnTo>
                  <a:lnTo>
                    <a:pt x="19" y="3"/>
                  </a:lnTo>
                  <a:lnTo>
                    <a:pt x="19" y="3"/>
                  </a:lnTo>
                  <a:lnTo>
                    <a:pt x="19" y="3"/>
                  </a:lnTo>
                  <a:lnTo>
                    <a:pt x="19" y="3"/>
                  </a:lnTo>
                  <a:lnTo>
                    <a:pt x="19" y="3"/>
                  </a:lnTo>
                  <a:lnTo>
                    <a:pt x="17" y="3"/>
                  </a:lnTo>
                  <a:lnTo>
                    <a:pt x="17" y="3"/>
                  </a:lnTo>
                  <a:lnTo>
                    <a:pt x="17" y="3"/>
                  </a:lnTo>
                  <a:lnTo>
                    <a:pt x="17" y="3"/>
                  </a:lnTo>
                  <a:lnTo>
                    <a:pt x="17" y="3"/>
                  </a:lnTo>
                  <a:lnTo>
                    <a:pt x="17" y="3"/>
                  </a:lnTo>
                  <a:lnTo>
                    <a:pt x="17" y="3"/>
                  </a:lnTo>
                  <a:lnTo>
                    <a:pt x="17" y="3"/>
                  </a:lnTo>
                  <a:lnTo>
                    <a:pt x="17" y="3"/>
                  </a:lnTo>
                  <a:lnTo>
                    <a:pt x="17" y="3"/>
                  </a:lnTo>
                  <a:lnTo>
                    <a:pt x="17" y="3"/>
                  </a:lnTo>
                  <a:lnTo>
                    <a:pt x="17" y="3"/>
                  </a:lnTo>
                  <a:lnTo>
                    <a:pt x="17" y="3"/>
                  </a:lnTo>
                  <a:lnTo>
                    <a:pt x="17" y="2"/>
                  </a:lnTo>
                  <a:lnTo>
                    <a:pt x="19" y="2"/>
                  </a:lnTo>
                  <a:lnTo>
                    <a:pt x="19" y="2"/>
                  </a:lnTo>
                  <a:lnTo>
                    <a:pt x="19" y="2"/>
                  </a:lnTo>
                  <a:lnTo>
                    <a:pt x="19" y="2"/>
                  </a:lnTo>
                  <a:lnTo>
                    <a:pt x="19" y="2"/>
                  </a:lnTo>
                  <a:lnTo>
                    <a:pt x="21" y="2"/>
                  </a:lnTo>
                  <a:lnTo>
                    <a:pt x="21" y="2"/>
                  </a:lnTo>
                  <a:lnTo>
                    <a:pt x="21" y="2"/>
                  </a:lnTo>
                  <a:lnTo>
                    <a:pt x="21" y="2"/>
                  </a:lnTo>
                  <a:lnTo>
                    <a:pt x="21" y="2"/>
                  </a:lnTo>
                  <a:lnTo>
                    <a:pt x="21" y="0"/>
                  </a:lnTo>
                  <a:lnTo>
                    <a:pt x="21" y="0"/>
                  </a:lnTo>
                  <a:lnTo>
                    <a:pt x="21"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5" name="Freeform 235"/>
            <p:cNvSpPr>
              <a:spLocks noEditPoints="1"/>
            </p:cNvSpPr>
            <p:nvPr/>
          </p:nvSpPr>
          <p:spPr bwMode="auto">
            <a:xfrm>
              <a:off x="5219700" y="3814763"/>
              <a:ext cx="103188" cy="215900"/>
            </a:xfrm>
            <a:custGeom>
              <a:avLst/>
              <a:gdLst>
                <a:gd name="T0" fmla="*/ 55 w 65"/>
                <a:gd name="T1" fmla="*/ 71 h 136"/>
                <a:gd name="T2" fmla="*/ 51 w 65"/>
                <a:gd name="T3" fmla="*/ 69 h 136"/>
                <a:gd name="T4" fmla="*/ 55 w 65"/>
                <a:gd name="T5" fmla="*/ 52 h 136"/>
                <a:gd name="T6" fmla="*/ 59 w 65"/>
                <a:gd name="T7" fmla="*/ 52 h 136"/>
                <a:gd name="T8" fmla="*/ 59 w 65"/>
                <a:gd name="T9" fmla="*/ 50 h 136"/>
                <a:gd name="T10" fmla="*/ 36 w 65"/>
                <a:gd name="T11" fmla="*/ 2 h 136"/>
                <a:gd name="T12" fmla="*/ 38 w 65"/>
                <a:gd name="T13" fmla="*/ 2 h 136"/>
                <a:gd name="T14" fmla="*/ 44 w 65"/>
                <a:gd name="T15" fmla="*/ 4 h 136"/>
                <a:gd name="T16" fmla="*/ 46 w 65"/>
                <a:gd name="T17" fmla="*/ 9 h 136"/>
                <a:gd name="T18" fmla="*/ 44 w 65"/>
                <a:gd name="T19" fmla="*/ 9 h 136"/>
                <a:gd name="T20" fmla="*/ 50 w 65"/>
                <a:gd name="T21" fmla="*/ 9 h 136"/>
                <a:gd name="T22" fmla="*/ 55 w 65"/>
                <a:gd name="T23" fmla="*/ 6 h 136"/>
                <a:gd name="T24" fmla="*/ 55 w 65"/>
                <a:gd name="T25" fmla="*/ 11 h 136"/>
                <a:gd name="T26" fmla="*/ 50 w 65"/>
                <a:gd name="T27" fmla="*/ 19 h 136"/>
                <a:gd name="T28" fmla="*/ 48 w 65"/>
                <a:gd name="T29" fmla="*/ 27 h 136"/>
                <a:gd name="T30" fmla="*/ 53 w 65"/>
                <a:gd name="T31" fmla="*/ 31 h 136"/>
                <a:gd name="T32" fmla="*/ 57 w 65"/>
                <a:gd name="T33" fmla="*/ 36 h 136"/>
                <a:gd name="T34" fmla="*/ 57 w 65"/>
                <a:gd name="T35" fmla="*/ 42 h 136"/>
                <a:gd name="T36" fmla="*/ 53 w 65"/>
                <a:gd name="T37" fmla="*/ 50 h 136"/>
                <a:gd name="T38" fmla="*/ 50 w 65"/>
                <a:gd name="T39" fmla="*/ 56 h 136"/>
                <a:gd name="T40" fmla="*/ 42 w 65"/>
                <a:gd name="T41" fmla="*/ 59 h 136"/>
                <a:gd name="T42" fmla="*/ 40 w 65"/>
                <a:gd name="T43" fmla="*/ 67 h 136"/>
                <a:gd name="T44" fmla="*/ 48 w 65"/>
                <a:gd name="T45" fmla="*/ 73 h 136"/>
                <a:gd name="T46" fmla="*/ 50 w 65"/>
                <a:gd name="T47" fmla="*/ 75 h 136"/>
                <a:gd name="T48" fmla="*/ 57 w 65"/>
                <a:gd name="T49" fmla="*/ 73 h 136"/>
                <a:gd name="T50" fmla="*/ 57 w 65"/>
                <a:gd name="T51" fmla="*/ 79 h 136"/>
                <a:gd name="T52" fmla="*/ 61 w 65"/>
                <a:gd name="T53" fmla="*/ 80 h 136"/>
                <a:gd name="T54" fmla="*/ 63 w 65"/>
                <a:gd name="T55" fmla="*/ 86 h 136"/>
                <a:gd name="T56" fmla="*/ 65 w 65"/>
                <a:gd name="T57" fmla="*/ 94 h 136"/>
                <a:gd name="T58" fmla="*/ 51 w 65"/>
                <a:gd name="T59" fmla="*/ 104 h 136"/>
                <a:gd name="T60" fmla="*/ 44 w 65"/>
                <a:gd name="T61" fmla="*/ 109 h 136"/>
                <a:gd name="T62" fmla="*/ 42 w 65"/>
                <a:gd name="T63" fmla="*/ 119 h 136"/>
                <a:gd name="T64" fmla="*/ 42 w 65"/>
                <a:gd name="T65" fmla="*/ 128 h 136"/>
                <a:gd name="T66" fmla="*/ 32 w 65"/>
                <a:gd name="T67" fmla="*/ 134 h 136"/>
                <a:gd name="T68" fmla="*/ 28 w 65"/>
                <a:gd name="T69" fmla="*/ 125 h 136"/>
                <a:gd name="T70" fmla="*/ 26 w 65"/>
                <a:gd name="T71" fmla="*/ 113 h 136"/>
                <a:gd name="T72" fmla="*/ 25 w 65"/>
                <a:gd name="T73" fmla="*/ 104 h 136"/>
                <a:gd name="T74" fmla="*/ 13 w 65"/>
                <a:gd name="T75" fmla="*/ 94 h 136"/>
                <a:gd name="T76" fmla="*/ 11 w 65"/>
                <a:gd name="T77" fmla="*/ 84 h 136"/>
                <a:gd name="T78" fmla="*/ 3 w 65"/>
                <a:gd name="T79" fmla="*/ 79 h 136"/>
                <a:gd name="T80" fmla="*/ 0 w 65"/>
                <a:gd name="T81" fmla="*/ 69 h 136"/>
                <a:gd name="T82" fmla="*/ 2 w 65"/>
                <a:gd name="T83" fmla="*/ 61 h 136"/>
                <a:gd name="T84" fmla="*/ 9 w 65"/>
                <a:gd name="T85" fmla="*/ 56 h 136"/>
                <a:gd name="T86" fmla="*/ 11 w 65"/>
                <a:gd name="T87" fmla="*/ 48 h 136"/>
                <a:gd name="T88" fmla="*/ 13 w 65"/>
                <a:gd name="T89" fmla="*/ 38 h 136"/>
                <a:gd name="T90" fmla="*/ 11 w 65"/>
                <a:gd name="T91" fmla="*/ 29 h 136"/>
                <a:gd name="T92" fmla="*/ 13 w 65"/>
                <a:gd name="T93" fmla="*/ 21 h 136"/>
                <a:gd name="T94" fmla="*/ 13 w 65"/>
                <a:gd name="T95" fmla="*/ 15 h 136"/>
                <a:gd name="T96" fmla="*/ 17 w 65"/>
                <a:gd name="T97" fmla="*/ 8 h 136"/>
                <a:gd name="T98" fmla="*/ 23 w 65"/>
                <a:gd name="T99" fmla="*/ 4 h 136"/>
                <a:gd name="T100" fmla="*/ 30 w 65"/>
                <a:gd name="T101" fmla="*/ 2 h 136"/>
                <a:gd name="T102" fmla="*/ 38 w 65"/>
                <a:gd name="T103"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 h="136">
                  <a:moveTo>
                    <a:pt x="53" y="67"/>
                  </a:moveTo>
                  <a:lnTo>
                    <a:pt x="55" y="67"/>
                  </a:lnTo>
                  <a:lnTo>
                    <a:pt x="55" y="69"/>
                  </a:lnTo>
                  <a:lnTo>
                    <a:pt x="57" y="69"/>
                  </a:lnTo>
                  <a:lnTo>
                    <a:pt x="55" y="71"/>
                  </a:lnTo>
                  <a:lnTo>
                    <a:pt x="53" y="71"/>
                  </a:lnTo>
                  <a:lnTo>
                    <a:pt x="53" y="73"/>
                  </a:lnTo>
                  <a:lnTo>
                    <a:pt x="53" y="71"/>
                  </a:lnTo>
                  <a:lnTo>
                    <a:pt x="51" y="71"/>
                  </a:lnTo>
                  <a:lnTo>
                    <a:pt x="51" y="69"/>
                  </a:lnTo>
                  <a:lnTo>
                    <a:pt x="51" y="67"/>
                  </a:lnTo>
                  <a:lnTo>
                    <a:pt x="53" y="67"/>
                  </a:lnTo>
                  <a:close/>
                  <a:moveTo>
                    <a:pt x="57" y="54"/>
                  </a:moveTo>
                  <a:lnTo>
                    <a:pt x="55" y="54"/>
                  </a:lnTo>
                  <a:lnTo>
                    <a:pt x="55" y="52"/>
                  </a:lnTo>
                  <a:lnTo>
                    <a:pt x="57" y="52"/>
                  </a:lnTo>
                  <a:lnTo>
                    <a:pt x="57" y="54"/>
                  </a:lnTo>
                  <a:close/>
                  <a:moveTo>
                    <a:pt x="59" y="50"/>
                  </a:moveTo>
                  <a:lnTo>
                    <a:pt x="61" y="52"/>
                  </a:lnTo>
                  <a:lnTo>
                    <a:pt x="59" y="52"/>
                  </a:lnTo>
                  <a:lnTo>
                    <a:pt x="57" y="52"/>
                  </a:lnTo>
                  <a:lnTo>
                    <a:pt x="57" y="50"/>
                  </a:lnTo>
                  <a:lnTo>
                    <a:pt x="59" y="50"/>
                  </a:lnTo>
                  <a:lnTo>
                    <a:pt x="59" y="52"/>
                  </a:lnTo>
                  <a:lnTo>
                    <a:pt x="59" y="50"/>
                  </a:lnTo>
                  <a:lnTo>
                    <a:pt x="61" y="50"/>
                  </a:lnTo>
                  <a:lnTo>
                    <a:pt x="59" y="50"/>
                  </a:lnTo>
                  <a:close/>
                  <a:moveTo>
                    <a:pt x="38" y="0"/>
                  </a:moveTo>
                  <a:lnTo>
                    <a:pt x="38" y="2"/>
                  </a:lnTo>
                  <a:lnTo>
                    <a:pt x="36" y="2"/>
                  </a:lnTo>
                  <a:lnTo>
                    <a:pt x="36" y="4"/>
                  </a:lnTo>
                  <a:lnTo>
                    <a:pt x="38" y="4"/>
                  </a:lnTo>
                  <a:lnTo>
                    <a:pt x="38" y="2"/>
                  </a:lnTo>
                  <a:lnTo>
                    <a:pt x="36" y="2"/>
                  </a:lnTo>
                  <a:lnTo>
                    <a:pt x="38" y="2"/>
                  </a:lnTo>
                  <a:lnTo>
                    <a:pt x="40" y="2"/>
                  </a:lnTo>
                  <a:lnTo>
                    <a:pt x="42" y="2"/>
                  </a:lnTo>
                  <a:lnTo>
                    <a:pt x="44" y="4"/>
                  </a:lnTo>
                  <a:lnTo>
                    <a:pt x="42" y="4"/>
                  </a:lnTo>
                  <a:lnTo>
                    <a:pt x="44" y="4"/>
                  </a:lnTo>
                  <a:lnTo>
                    <a:pt x="44" y="6"/>
                  </a:lnTo>
                  <a:lnTo>
                    <a:pt x="44" y="4"/>
                  </a:lnTo>
                  <a:lnTo>
                    <a:pt x="42" y="6"/>
                  </a:lnTo>
                  <a:lnTo>
                    <a:pt x="44" y="8"/>
                  </a:lnTo>
                  <a:lnTo>
                    <a:pt x="46" y="9"/>
                  </a:lnTo>
                  <a:lnTo>
                    <a:pt x="44" y="9"/>
                  </a:lnTo>
                  <a:lnTo>
                    <a:pt x="42" y="9"/>
                  </a:lnTo>
                  <a:lnTo>
                    <a:pt x="42" y="11"/>
                  </a:lnTo>
                  <a:lnTo>
                    <a:pt x="44" y="11"/>
                  </a:lnTo>
                  <a:lnTo>
                    <a:pt x="44" y="9"/>
                  </a:lnTo>
                  <a:lnTo>
                    <a:pt x="44" y="11"/>
                  </a:lnTo>
                  <a:lnTo>
                    <a:pt x="46" y="11"/>
                  </a:lnTo>
                  <a:lnTo>
                    <a:pt x="48" y="11"/>
                  </a:lnTo>
                  <a:lnTo>
                    <a:pt x="48" y="9"/>
                  </a:lnTo>
                  <a:lnTo>
                    <a:pt x="50" y="9"/>
                  </a:lnTo>
                  <a:lnTo>
                    <a:pt x="51" y="9"/>
                  </a:lnTo>
                  <a:lnTo>
                    <a:pt x="51" y="8"/>
                  </a:lnTo>
                  <a:lnTo>
                    <a:pt x="53" y="8"/>
                  </a:lnTo>
                  <a:lnTo>
                    <a:pt x="53" y="6"/>
                  </a:lnTo>
                  <a:lnTo>
                    <a:pt x="55" y="6"/>
                  </a:lnTo>
                  <a:lnTo>
                    <a:pt x="57" y="6"/>
                  </a:lnTo>
                  <a:lnTo>
                    <a:pt x="55" y="6"/>
                  </a:lnTo>
                  <a:lnTo>
                    <a:pt x="57" y="8"/>
                  </a:lnTo>
                  <a:lnTo>
                    <a:pt x="57" y="9"/>
                  </a:lnTo>
                  <a:lnTo>
                    <a:pt x="55" y="11"/>
                  </a:lnTo>
                  <a:lnTo>
                    <a:pt x="55" y="13"/>
                  </a:lnTo>
                  <a:lnTo>
                    <a:pt x="53" y="15"/>
                  </a:lnTo>
                  <a:lnTo>
                    <a:pt x="53" y="17"/>
                  </a:lnTo>
                  <a:lnTo>
                    <a:pt x="51" y="17"/>
                  </a:lnTo>
                  <a:lnTo>
                    <a:pt x="50" y="19"/>
                  </a:lnTo>
                  <a:lnTo>
                    <a:pt x="48" y="19"/>
                  </a:lnTo>
                  <a:lnTo>
                    <a:pt x="48" y="21"/>
                  </a:lnTo>
                  <a:lnTo>
                    <a:pt x="48" y="23"/>
                  </a:lnTo>
                  <a:lnTo>
                    <a:pt x="48" y="25"/>
                  </a:lnTo>
                  <a:lnTo>
                    <a:pt x="48" y="27"/>
                  </a:lnTo>
                  <a:lnTo>
                    <a:pt x="48" y="29"/>
                  </a:lnTo>
                  <a:lnTo>
                    <a:pt x="50" y="29"/>
                  </a:lnTo>
                  <a:lnTo>
                    <a:pt x="50" y="31"/>
                  </a:lnTo>
                  <a:lnTo>
                    <a:pt x="51" y="31"/>
                  </a:lnTo>
                  <a:lnTo>
                    <a:pt x="53" y="31"/>
                  </a:lnTo>
                  <a:lnTo>
                    <a:pt x="53" y="32"/>
                  </a:lnTo>
                  <a:lnTo>
                    <a:pt x="55" y="32"/>
                  </a:lnTo>
                  <a:lnTo>
                    <a:pt x="55" y="34"/>
                  </a:lnTo>
                  <a:lnTo>
                    <a:pt x="55" y="36"/>
                  </a:lnTo>
                  <a:lnTo>
                    <a:pt x="57" y="36"/>
                  </a:lnTo>
                  <a:lnTo>
                    <a:pt x="55" y="36"/>
                  </a:lnTo>
                  <a:lnTo>
                    <a:pt x="55" y="38"/>
                  </a:lnTo>
                  <a:lnTo>
                    <a:pt x="55" y="40"/>
                  </a:lnTo>
                  <a:lnTo>
                    <a:pt x="57" y="40"/>
                  </a:lnTo>
                  <a:lnTo>
                    <a:pt x="57" y="42"/>
                  </a:lnTo>
                  <a:lnTo>
                    <a:pt x="55" y="44"/>
                  </a:lnTo>
                  <a:lnTo>
                    <a:pt x="55" y="46"/>
                  </a:lnTo>
                  <a:lnTo>
                    <a:pt x="53" y="46"/>
                  </a:lnTo>
                  <a:lnTo>
                    <a:pt x="53" y="48"/>
                  </a:lnTo>
                  <a:lnTo>
                    <a:pt x="53" y="50"/>
                  </a:lnTo>
                  <a:lnTo>
                    <a:pt x="51" y="50"/>
                  </a:lnTo>
                  <a:lnTo>
                    <a:pt x="51" y="52"/>
                  </a:lnTo>
                  <a:lnTo>
                    <a:pt x="51" y="54"/>
                  </a:lnTo>
                  <a:lnTo>
                    <a:pt x="50" y="54"/>
                  </a:lnTo>
                  <a:lnTo>
                    <a:pt x="50" y="56"/>
                  </a:lnTo>
                  <a:lnTo>
                    <a:pt x="48" y="56"/>
                  </a:lnTo>
                  <a:lnTo>
                    <a:pt x="46" y="56"/>
                  </a:lnTo>
                  <a:lnTo>
                    <a:pt x="46" y="57"/>
                  </a:lnTo>
                  <a:lnTo>
                    <a:pt x="44" y="57"/>
                  </a:lnTo>
                  <a:lnTo>
                    <a:pt x="42" y="59"/>
                  </a:lnTo>
                  <a:lnTo>
                    <a:pt x="40" y="59"/>
                  </a:lnTo>
                  <a:lnTo>
                    <a:pt x="40" y="61"/>
                  </a:lnTo>
                  <a:lnTo>
                    <a:pt x="40" y="63"/>
                  </a:lnTo>
                  <a:lnTo>
                    <a:pt x="40" y="65"/>
                  </a:lnTo>
                  <a:lnTo>
                    <a:pt x="40" y="67"/>
                  </a:lnTo>
                  <a:lnTo>
                    <a:pt x="42" y="69"/>
                  </a:lnTo>
                  <a:lnTo>
                    <a:pt x="44" y="71"/>
                  </a:lnTo>
                  <a:lnTo>
                    <a:pt x="46" y="71"/>
                  </a:lnTo>
                  <a:lnTo>
                    <a:pt x="46" y="73"/>
                  </a:lnTo>
                  <a:lnTo>
                    <a:pt x="48" y="73"/>
                  </a:lnTo>
                  <a:lnTo>
                    <a:pt x="50" y="71"/>
                  </a:lnTo>
                  <a:lnTo>
                    <a:pt x="51" y="71"/>
                  </a:lnTo>
                  <a:lnTo>
                    <a:pt x="51" y="73"/>
                  </a:lnTo>
                  <a:lnTo>
                    <a:pt x="50" y="73"/>
                  </a:lnTo>
                  <a:lnTo>
                    <a:pt x="50" y="75"/>
                  </a:lnTo>
                  <a:lnTo>
                    <a:pt x="51" y="75"/>
                  </a:lnTo>
                  <a:lnTo>
                    <a:pt x="53" y="75"/>
                  </a:lnTo>
                  <a:lnTo>
                    <a:pt x="53" y="73"/>
                  </a:lnTo>
                  <a:lnTo>
                    <a:pt x="55" y="73"/>
                  </a:lnTo>
                  <a:lnTo>
                    <a:pt x="57" y="73"/>
                  </a:lnTo>
                  <a:lnTo>
                    <a:pt x="57" y="75"/>
                  </a:lnTo>
                  <a:lnTo>
                    <a:pt x="57" y="77"/>
                  </a:lnTo>
                  <a:lnTo>
                    <a:pt x="57" y="79"/>
                  </a:lnTo>
                  <a:lnTo>
                    <a:pt x="59" y="79"/>
                  </a:lnTo>
                  <a:lnTo>
                    <a:pt x="57" y="79"/>
                  </a:lnTo>
                  <a:lnTo>
                    <a:pt x="57" y="80"/>
                  </a:lnTo>
                  <a:lnTo>
                    <a:pt x="59" y="80"/>
                  </a:lnTo>
                  <a:lnTo>
                    <a:pt x="61" y="80"/>
                  </a:lnTo>
                  <a:lnTo>
                    <a:pt x="63" y="80"/>
                  </a:lnTo>
                  <a:lnTo>
                    <a:pt x="61" y="80"/>
                  </a:lnTo>
                  <a:lnTo>
                    <a:pt x="61" y="79"/>
                  </a:lnTo>
                  <a:lnTo>
                    <a:pt x="63" y="80"/>
                  </a:lnTo>
                  <a:lnTo>
                    <a:pt x="63" y="82"/>
                  </a:lnTo>
                  <a:lnTo>
                    <a:pt x="63" y="84"/>
                  </a:lnTo>
                  <a:lnTo>
                    <a:pt x="63" y="86"/>
                  </a:lnTo>
                  <a:lnTo>
                    <a:pt x="63" y="88"/>
                  </a:lnTo>
                  <a:lnTo>
                    <a:pt x="63" y="90"/>
                  </a:lnTo>
                  <a:lnTo>
                    <a:pt x="63" y="92"/>
                  </a:lnTo>
                  <a:lnTo>
                    <a:pt x="63" y="94"/>
                  </a:lnTo>
                  <a:lnTo>
                    <a:pt x="65" y="94"/>
                  </a:lnTo>
                  <a:lnTo>
                    <a:pt x="65" y="96"/>
                  </a:lnTo>
                  <a:lnTo>
                    <a:pt x="63" y="96"/>
                  </a:lnTo>
                  <a:lnTo>
                    <a:pt x="59" y="98"/>
                  </a:lnTo>
                  <a:lnTo>
                    <a:pt x="53" y="102"/>
                  </a:lnTo>
                  <a:lnTo>
                    <a:pt x="51" y="104"/>
                  </a:lnTo>
                  <a:lnTo>
                    <a:pt x="50" y="104"/>
                  </a:lnTo>
                  <a:lnTo>
                    <a:pt x="50" y="105"/>
                  </a:lnTo>
                  <a:lnTo>
                    <a:pt x="48" y="107"/>
                  </a:lnTo>
                  <a:lnTo>
                    <a:pt x="46" y="109"/>
                  </a:lnTo>
                  <a:lnTo>
                    <a:pt x="44" y="109"/>
                  </a:lnTo>
                  <a:lnTo>
                    <a:pt x="42" y="111"/>
                  </a:lnTo>
                  <a:lnTo>
                    <a:pt x="42" y="113"/>
                  </a:lnTo>
                  <a:lnTo>
                    <a:pt x="42" y="115"/>
                  </a:lnTo>
                  <a:lnTo>
                    <a:pt x="42" y="117"/>
                  </a:lnTo>
                  <a:lnTo>
                    <a:pt x="42" y="119"/>
                  </a:lnTo>
                  <a:lnTo>
                    <a:pt x="44" y="121"/>
                  </a:lnTo>
                  <a:lnTo>
                    <a:pt x="44" y="123"/>
                  </a:lnTo>
                  <a:lnTo>
                    <a:pt x="44" y="125"/>
                  </a:lnTo>
                  <a:lnTo>
                    <a:pt x="42" y="127"/>
                  </a:lnTo>
                  <a:lnTo>
                    <a:pt x="42" y="128"/>
                  </a:lnTo>
                  <a:lnTo>
                    <a:pt x="40" y="130"/>
                  </a:lnTo>
                  <a:lnTo>
                    <a:pt x="38" y="134"/>
                  </a:lnTo>
                  <a:lnTo>
                    <a:pt x="36" y="134"/>
                  </a:lnTo>
                  <a:lnTo>
                    <a:pt x="32" y="136"/>
                  </a:lnTo>
                  <a:lnTo>
                    <a:pt x="32" y="134"/>
                  </a:lnTo>
                  <a:lnTo>
                    <a:pt x="30" y="132"/>
                  </a:lnTo>
                  <a:lnTo>
                    <a:pt x="30" y="130"/>
                  </a:lnTo>
                  <a:lnTo>
                    <a:pt x="30" y="128"/>
                  </a:lnTo>
                  <a:lnTo>
                    <a:pt x="30" y="127"/>
                  </a:lnTo>
                  <a:lnTo>
                    <a:pt x="28" y="125"/>
                  </a:lnTo>
                  <a:lnTo>
                    <a:pt x="28" y="123"/>
                  </a:lnTo>
                  <a:lnTo>
                    <a:pt x="28" y="121"/>
                  </a:lnTo>
                  <a:lnTo>
                    <a:pt x="28" y="117"/>
                  </a:lnTo>
                  <a:lnTo>
                    <a:pt x="26" y="115"/>
                  </a:lnTo>
                  <a:lnTo>
                    <a:pt x="26" y="113"/>
                  </a:lnTo>
                  <a:lnTo>
                    <a:pt x="26" y="111"/>
                  </a:lnTo>
                  <a:lnTo>
                    <a:pt x="26" y="109"/>
                  </a:lnTo>
                  <a:lnTo>
                    <a:pt x="25" y="107"/>
                  </a:lnTo>
                  <a:lnTo>
                    <a:pt x="25" y="105"/>
                  </a:lnTo>
                  <a:lnTo>
                    <a:pt x="25" y="104"/>
                  </a:lnTo>
                  <a:lnTo>
                    <a:pt x="25" y="102"/>
                  </a:lnTo>
                  <a:lnTo>
                    <a:pt x="21" y="100"/>
                  </a:lnTo>
                  <a:lnTo>
                    <a:pt x="17" y="98"/>
                  </a:lnTo>
                  <a:lnTo>
                    <a:pt x="15" y="96"/>
                  </a:lnTo>
                  <a:lnTo>
                    <a:pt x="13" y="94"/>
                  </a:lnTo>
                  <a:lnTo>
                    <a:pt x="13" y="92"/>
                  </a:lnTo>
                  <a:lnTo>
                    <a:pt x="13" y="90"/>
                  </a:lnTo>
                  <a:lnTo>
                    <a:pt x="13" y="88"/>
                  </a:lnTo>
                  <a:lnTo>
                    <a:pt x="11" y="88"/>
                  </a:lnTo>
                  <a:lnTo>
                    <a:pt x="11" y="84"/>
                  </a:lnTo>
                  <a:lnTo>
                    <a:pt x="9" y="82"/>
                  </a:lnTo>
                  <a:lnTo>
                    <a:pt x="7" y="82"/>
                  </a:lnTo>
                  <a:lnTo>
                    <a:pt x="5" y="80"/>
                  </a:lnTo>
                  <a:lnTo>
                    <a:pt x="3" y="80"/>
                  </a:lnTo>
                  <a:lnTo>
                    <a:pt x="3" y="79"/>
                  </a:lnTo>
                  <a:lnTo>
                    <a:pt x="3" y="77"/>
                  </a:lnTo>
                  <a:lnTo>
                    <a:pt x="2" y="73"/>
                  </a:lnTo>
                  <a:lnTo>
                    <a:pt x="0" y="73"/>
                  </a:lnTo>
                  <a:lnTo>
                    <a:pt x="0" y="71"/>
                  </a:lnTo>
                  <a:lnTo>
                    <a:pt x="0" y="69"/>
                  </a:lnTo>
                  <a:lnTo>
                    <a:pt x="0" y="67"/>
                  </a:lnTo>
                  <a:lnTo>
                    <a:pt x="0" y="65"/>
                  </a:lnTo>
                  <a:lnTo>
                    <a:pt x="0" y="63"/>
                  </a:lnTo>
                  <a:lnTo>
                    <a:pt x="2" y="63"/>
                  </a:lnTo>
                  <a:lnTo>
                    <a:pt x="2" y="61"/>
                  </a:lnTo>
                  <a:lnTo>
                    <a:pt x="3" y="61"/>
                  </a:lnTo>
                  <a:lnTo>
                    <a:pt x="3" y="59"/>
                  </a:lnTo>
                  <a:lnTo>
                    <a:pt x="5" y="57"/>
                  </a:lnTo>
                  <a:lnTo>
                    <a:pt x="7" y="56"/>
                  </a:lnTo>
                  <a:lnTo>
                    <a:pt x="9" y="56"/>
                  </a:lnTo>
                  <a:lnTo>
                    <a:pt x="9" y="54"/>
                  </a:lnTo>
                  <a:lnTo>
                    <a:pt x="11" y="54"/>
                  </a:lnTo>
                  <a:lnTo>
                    <a:pt x="11" y="52"/>
                  </a:lnTo>
                  <a:lnTo>
                    <a:pt x="11" y="50"/>
                  </a:lnTo>
                  <a:lnTo>
                    <a:pt x="11" y="48"/>
                  </a:lnTo>
                  <a:lnTo>
                    <a:pt x="11" y="46"/>
                  </a:lnTo>
                  <a:lnTo>
                    <a:pt x="13" y="44"/>
                  </a:lnTo>
                  <a:lnTo>
                    <a:pt x="15" y="42"/>
                  </a:lnTo>
                  <a:lnTo>
                    <a:pt x="13" y="40"/>
                  </a:lnTo>
                  <a:lnTo>
                    <a:pt x="13" y="38"/>
                  </a:lnTo>
                  <a:lnTo>
                    <a:pt x="13" y="36"/>
                  </a:lnTo>
                  <a:lnTo>
                    <a:pt x="13" y="34"/>
                  </a:lnTo>
                  <a:lnTo>
                    <a:pt x="13" y="32"/>
                  </a:lnTo>
                  <a:lnTo>
                    <a:pt x="11" y="31"/>
                  </a:lnTo>
                  <a:lnTo>
                    <a:pt x="11" y="29"/>
                  </a:lnTo>
                  <a:lnTo>
                    <a:pt x="11" y="27"/>
                  </a:lnTo>
                  <a:lnTo>
                    <a:pt x="11" y="25"/>
                  </a:lnTo>
                  <a:lnTo>
                    <a:pt x="13" y="25"/>
                  </a:lnTo>
                  <a:lnTo>
                    <a:pt x="13" y="23"/>
                  </a:lnTo>
                  <a:lnTo>
                    <a:pt x="13" y="21"/>
                  </a:lnTo>
                  <a:lnTo>
                    <a:pt x="13" y="19"/>
                  </a:lnTo>
                  <a:lnTo>
                    <a:pt x="13" y="17"/>
                  </a:lnTo>
                  <a:lnTo>
                    <a:pt x="11" y="17"/>
                  </a:lnTo>
                  <a:lnTo>
                    <a:pt x="11" y="15"/>
                  </a:lnTo>
                  <a:lnTo>
                    <a:pt x="13" y="15"/>
                  </a:lnTo>
                  <a:lnTo>
                    <a:pt x="15" y="13"/>
                  </a:lnTo>
                  <a:lnTo>
                    <a:pt x="15" y="11"/>
                  </a:lnTo>
                  <a:lnTo>
                    <a:pt x="17" y="11"/>
                  </a:lnTo>
                  <a:lnTo>
                    <a:pt x="17" y="9"/>
                  </a:lnTo>
                  <a:lnTo>
                    <a:pt x="17" y="8"/>
                  </a:lnTo>
                  <a:lnTo>
                    <a:pt x="19" y="8"/>
                  </a:lnTo>
                  <a:lnTo>
                    <a:pt x="21" y="8"/>
                  </a:lnTo>
                  <a:lnTo>
                    <a:pt x="21" y="6"/>
                  </a:lnTo>
                  <a:lnTo>
                    <a:pt x="23" y="6"/>
                  </a:lnTo>
                  <a:lnTo>
                    <a:pt x="23" y="4"/>
                  </a:lnTo>
                  <a:lnTo>
                    <a:pt x="25" y="4"/>
                  </a:lnTo>
                  <a:lnTo>
                    <a:pt x="26" y="4"/>
                  </a:lnTo>
                  <a:lnTo>
                    <a:pt x="26" y="2"/>
                  </a:lnTo>
                  <a:lnTo>
                    <a:pt x="28" y="2"/>
                  </a:lnTo>
                  <a:lnTo>
                    <a:pt x="30" y="2"/>
                  </a:lnTo>
                  <a:lnTo>
                    <a:pt x="32" y="2"/>
                  </a:lnTo>
                  <a:lnTo>
                    <a:pt x="32" y="0"/>
                  </a:lnTo>
                  <a:lnTo>
                    <a:pt x="34" y="0"/>
                  </a:lnTo>
                  <a:lnTo>
                    <a:pt x="36" y="0"/>
                  </a:lnTo>
                  <a:lnTo>
                    <a:pt x="3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6" name="Freeform 236"/>
            <p:cNvSpPr>
              <a:spLocks noEditPoints="1"/>
            </p:cNvSpPr>
            <p:nvPr/>
          </p:nvSpPr>
          <p:spPr bwMode="auto">
            <a:xfrm>
              <a:off x="5680075" y="3659188"/>
              <a:ext cx="481013" cy="204788"/>
            </a:xfrm>
            <a:custGeom>
              <a:avLst/>
              <a:gdLst>
                <a:gd name="T0" fmla="*/ 3 w 303"/>
                <a:gd name="T1" fmla="*/ 38 h 129"/>
                <a:gd name="T2" fmla="*/ 26 w 303"/>
                <a:gd name="T3" fmla="*/ 2 h 129"/>
                <a:gd name="T4" fmla="*/ 42 w 303"/>
                <a:gd name="T5" fmla="*/ 13 h 129"/>
                <a:gd name="T6" fmla="*/ 46 w 303"/>
                <a:gd name="T7" fmla="*/ 21 h 129"/>
                <a:gd name="T8" fmla="*/ 26 w 303"/>
                <a:gd name="T9" fmla="*/ 27 h 129"/>
                <a:gd name="T10" fmla="*/ 9 w 303"/>
                <a:gd name="T11" fmla="*/ 38 h 129"/>
                <a:gd name="T12" fmla="*/ 17 w 303"/>
                <a:gd name="T13" fmla="*/ 31 h 129"/>
                <a:gd name="T14" fmla="*/ 9 w 303"/>
                <a:gd name="T15" fmla="*/ 17 h 129"/>
                <a:gd name="T16" fmla="*/ 13 w 303"/>
                <a:gd name="T17" fmla="*/ 6 h 129"/>
                <a:gd name="T18" fmla="*/ 151 w 303"/>
                <a:gd name="T19" fmla="*/ 0 h 129"/>
                <a:gd name="T20" fmla="*/ 163 w 303"/>
                <a:gd name="T21" fmla="*/ 10 h 129"/>
                <a:gd name="T22" fmla="*/ 176 w 303"/>
                <a:gd name="T23" fmla="*/ 15 h 129"/>
                <a:gd name="T24" fmla="*/ 192 w 303"/>
                <a:gd name="T25" fmla="*/ 21 h 129"/>
                <a:gd name="T26" fmla="*/ 213 w 303"/>
                <a:gd name="T27" fmla="*/ 21 h 129"/>
                <a:gd name="T28" fmla="*/ 238 w 303"/>
                <a:gd name="T29" fmla="*/ 21 h 129"/>
                <a:gd name="T30" fmla="*/ 257 w 303"/>
                <a:gd name="T31" fmla="*/ 11 h 129"/>
                <a:gd name="T32" fmla="*/ 272 w 303"/>
                <a:gd name="T33" fmla="*/ 11 h 129"/>
                <a:gd name="T34" fmla="*/ 284 w 303"/>
                <a:gd name="T35" fmla="*/ 23 h 129"/>
                <a:gd name="T36" fmla="*/ 286 w 303"/>
                <a:gd name="T37" fmla="*/ 42 h 129"/>
                <a:gd name="T38" fmla="*/ 303 w 303"/>
                <a:gd name="T39" fmla="*/ 52 h 129"/>
                <a:gd name="T40" fmla="*/ 291 w 303"/>
                <a:gd name="T41" fmla="*/ 61 h 129"/>
                <a:gd name="T42" fmla="*/ 295 w 303"/>
                <a:gd name="T43" fmla="*/ 82 h 129"/>
                <a:gd name="T44" fmla="*/ 301 w 303"/>
                <a:gd name="T45" fmla="*/ 98 h 129"/>
                <a:gd name="T46" fmla="*/ 293 w 303"/>
                <a:gd name="T47" fmla="*/ 100 h 129"/>
                <a:gd name="T48" fmla="*/ 268 w 303"/>
                <a:gd name="T49" fmla="*/ 102 h 129"/>
                <a:gd name="T50" fmla="*/ 236 w 303"/>
                <a:gd name="T51" fmla="*/ 104 h 129"/>
                <a:gd name="T52" fmla="*/ 199 w 303"/>
                <a:gd name="T53" fmla="*/ 107 h 129"/>
                <a:gd name="T54" fmla="*/ 172 w 303"/>
                <a:gd name="T55" fmla="*/ 109 h 129"/>
                <a:gd name="T56" fmla="*/ 167 w 303"/>
                <a:gd name="T57" fmla="*/ 129 h 129"/>
                <a:gd name="T58" fmla="*/ 165 w 303"/>
                <a:gd name="T59" fmla="*/ 113 h 129"/>
                <a:gd name="T60" fmla="*/ 157 w 303"/>
                <a:gd name="T61" fmla="*/ 111 h 129"/>
                <a:gd name="T62" fmla="*/ 144 w 303"/>
                <a:gd name="T63" fmla="*/ 107 h 129"/>
                <a:gd name="T64" fmla="*/ 126 w 303"/>
                <a:gd name="T65" fmla="*/ 121 h 129"/>
                <a:gd name="T66" fmla="*/ 111 w 303"/>
                <a:gd name="T67" fmla="*/ 123 h 129"/>
                <a:gd name="T68" fmla="*/ 94 w 303"/>
                <a:gd name="T69" fmla="*/ 111 h 129"/>
                <a:gd name="T70" fmla="*/ 76 w 303"/>
                <a:gd name="T71" fmla="*/ 119 h 129"/>
                <a:gd name="T72" fmla="*/ 61 w 303"/>
                <a:gd name="T73" fmla="*/ 121 h 129"/>
                <a:gd name="T74" fmla="*/ 53 w 303"/>
                <a:gd name="T75" fmla="*/ 111 h 129"/>
                <a:gd name="T76" fmla="*/ 46 w 303"/>
                <a:gd name="T77" fmla="*/ 107 h 129"/>
                <a:gd name="T78" fmla="*/ 40 w 303"/>
                <a:gd name="T79" fmla="*/ 109 h 129"/>
                <a:gd name="T80" fmla="*/ 36 w 303"/>
                <a:gd name="T81" fmla="*/ 109 h 129"/>
                <a:gd name="T82" fmla="*/ 36 w 303"/>
                <a:gd name="T83" fmla="*/ 109 h 129"/>
                <a:gd name="T84" fmla="*/ 32 w 303"/>
                <a:gd name="T85" fmla="*/ 104 h 129"/>
                <a:gd name="T86" fmla="*/ 26 w 303"/>
                <a:gd name="T87" fmla="*/ 102 h 129"/>
                <a:gd name="T88" fmla="*/ 26 w 303"/>
                <a:gd name="T89" fmla="*/ 96 h 129"/>
                <a:gd name="T90" fmla="*/ 23 w 303"/>
                <a:gd name="T91" fmla="*/ 84 h 129"/>
                <a:gd name="T92" fmla="*/ 7 w 303"/>
                <a:gd name="T93" fmla="*/ 79 h 129"/>
                <a:gd name="T94" fmla="*/ 11 w 303"/>
                <a:gd name="T95" fmla="*/ 71 h 129"/>
                <a:gd name="T96" fmla="*/ 23 w 303"/>
                <a:gd name="T97" fmla="*/ 75 h 129"/>
                <a:gd name="T98" fmla="*/ 15 w 303"/>
                <a:gd name="T99" fmla="*/ 69 h 129"/>
                <a:gd name="T100" fmla="*/ 13 w 303"/>
                <a:gd name="T101" fmla="*/ 59 h 129"/>
                <a:gd name="T102" fmla="*/ 7 w 303"/>
                <a:gd name="T103" fmla="*/ 54 h 129"/>
                <a:gd name="T104" fmla="*/ 9 w 303"/>
                <a:gd name="T105" fmla="*/ 44 h 129"/>
                <a:gd name="T106" fmla="*/ 24 w 303"/>
                <a:gd name="T107" fmla="*/ 34 h 129"/>
                <a:gd name="T108" fmla="*/ 34 w 303"/>
                <a:gd name="T109" fmla="*/ 34 h 129"/>
                <a:gd name="T110" fmla="*/ 51 w 303"/>
                <a:gd name="T111" fmla="*/ 34 h 129"/>
                <a:gd name="T112" fmla="*/ 67 w 303"/>
                <a:gd name="T113" fmla="*/ 27 h 129"/>
                <a:gd name="T114" fmla="*/ 53 w 303"/>
                <a:gd name="T115" fmla="*/ 21 h 129"/>
                <a:gd name="T116" fmla="*/ 90 w 303"/>
                <a:gd name="T117" fmla="*/ 19 h 129"/>
                <a:gd name="T118" fmla="*/ 111 w 303"/>
                <a:gd name="T119" fmla="*/ 6 h 129"/>
                <a:gd name="T120" fmla="*/ 142 w 303"/>
                <a:gd name="T121" fmla="*/ 2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03" h="129">
                  <a:moveTo>
                    <a:pt x="5" y="46"/>
                  </a:moveTo>
                  <a:lnTo>
                    <a:pt x="5" y="48"/>
                  </a:lnTo>
                  <a:lnTo>
                    <a:pt x="5" y="46"/>
                  </a:lnTo>
                  <a:lnTo>
                    <a:pt x="5" y="48"/>
                  </a:lnTo>
                  <a:lnTo>
                    <a:pt x="3" y="48"/>
                  </a:lnTo>
                  <a:lnTo>
                    <a:pt x="3" y="46"/>
                  </a:lnTo>
                  <a:lnTo>
                    <a:pt x="5" y="46"/>
                  </a:lnTo>
                  <a:close/>
                  <a:moveTo>
                    <a:pt x="3" y="40"/>
                  </a:moveTo>
                  <a:lnTo>
                    <a:pt x="1" y="40"/>
                  </a:lnTo>
                  <a:lnTo>
                    <a:pt x="1" y="42"/>
                  </a:lnTo>
                  <a:lnTo>
                    <a:pt x="0" y="42"/>
                  </a:lnTo>
                  <a:lnTo>
                    <a:pt x="0" y="40"/>
                  </a:lnTo>
                  <a:lnTo>
                    <a:pt x="1" y="38"/>
                  </a:lnTo>
                  <a:lnTo>
                    <a:pt x="3" y="38"/>
                  </a:lnTo>
                  <a:lnTo>
                    <a:pt x="3" y="40"/>
                  </a:lnTo>
                  <a:close/>
                  <a:moveTo>
                    <a:pt x="30" y="34"/>
                  </a:moveTo>
                  <a:lnTo>
                    <a:pt x="28" y="34"/>
                  </a:lnTo>
                  <a:lnTo>
                    <a:pt x="30" y="34"/>
                  </a:lnTo>
                  <a:lnTo>
                    <a:pt x="30" y="33"/>
                  </a:lnTo>
                  <a:lnTo>
                    <a:pt x="30" y="34"/>
                  </a:lnTo>
                  <a:close/>
                  <a:moveTo>
                    <a:pt x="30" y="31"/>
                  </a:moveTo>
                  <a:lnTo>
                    <a:pt x="32" y="31"/>
                  </a:lnTo>
                  <a:lnTo>
                    <a:pt x="30" y="31"/>
                  </a:lnTo>
                  <a:lnTo>
                    <a:pt x="30" y="33"/>
                  </a:lnTo>
                  <a:lnTo>
                    <a:pt x="28" y="31"/>
                  </a:lnTo>
                  <a:lnTo>
                    <a:pt x="30" y="31"/>
                  </a:lnTo>
                  <a:close/>
                  <a:moveTo>
                    <a:pt x="24" y="0"/>
                  </a:moveTo>
                  <a:lnTo>
                    <a:pt x="26" y="2"/>
                  </a:lnTo>
                  <a:lnTo>
                    <a:pt x="28" y="2"/>
                  </a:lnTo>
                  <a:lnTo>
                    <a:pt x="28" y="4"/>
                  </a:lnTo>
                  <a:lnTo>
                    <a:pt x="30" y="2"/>
                  </a:lnTo>
                  <a:lnTo>
                    <a:pt x="32" y="2"/>
                  </a:lnTo>
                  <a:lnTo>
                    <a:pt x="34" y="2"/>
                  </a:lnTo>
                  <a:lnTo>
                    <a:pt x="36" y="2"/>
                  </a:lnTo>
                  <a:lnTo>
                    <a:pt x="36" y="4"/>
                  </a:lnTo>
                  <a:lnTo>
                    <a:pt x="36" y="6"/>
                  </a:lnTo>
                  <a:lnTo>
                    <a:pt x="36" y="8"/>
                  </a:lnTo>
                  <a:lnTo>
                    <a:pt x="38" y="8"/>
                  </a:lnTo>
                  <a:lnTo>
                    <a:pt x="38" y="10"/>
                  </a:lnTo>
                  <a:lnTo>
                    <a:pt x="38" y="11"/>
                  </a:lnTo>
                  <a:lnTo>
                    <a:pt x="40" y="11"/>
                  </a:lnTo>
                  <a:lnTo>
                    <a:pt x="42" y="13"/>
                  </a:lnTo>
                  <a:lnTo>
                    <a:pt x="46" y="15"/>
                  </a:lnTo>
                  <a:lnTo>
                    <a:pt x="49" y="17"/>
                  </a:lnTo>
                  <a:lnTo>
                    <a:pt x="51" y="17"/>
                  </a:lnTo>
                  <a:lnTo>
                    <a:pt x="53" y="17"/>
                  </a:lnTo>
                  <a:lnTo>
                    <a:pt x="53" y="19"/>
                  </a:lnTo>
                  <a:lnTo>
                    <a:pt x="53" y="21"/>
                  </a:lnTo>
                  <a:lnTo>
                    <a:pt x="51" y="21"/>
                  </a:lnTo>
                  <a:lnTo>
                    <a:pt x="51" y="23"/>
                  </a:lnTo>
                  <a:lnTo>
                    <a:pt x="49" y="23"/>
                  </a:lnTo>
                  <a:lnTo>
                    <a:pt x="48" y="23"/>
                  </a:lnTo>
                  <a:lnTo>
                    <a:pt x="46" y="23"/>
                  </a:lnTo>
                  <a:lnTo>
                    <a:pt x="46" y="21"/>
                  </a:lnTo>
                  <a:lnTo>
                    <a:pt x="44" y="21"/>
                  </a:lnTo>
                  <a:lnTo>
                    <a:pt x="46" y="21"/>
                  </a:lnTo>
                  <a:lnTo>
                    <a:pt x="46" y="23"/>
                  </a:lnTo>
                  <a:lnTo>
                    <a:pt x="44" y="23"/>
                  </a:lnTo>
                  <a:lnTo>
                    <a:pt x="44" y="21"/>
                  </a:lnTo>
                  <a:lnTo>
                    <a:pt x="42" y="21"/>
                  </a:lnTo>
                  <a:lnTo>
                    <a:pt x="40" y="21"/>
                  </a:lnTo>
                  <a:lnTo>
                    <a:pt x="38" y="21"/>
                  </a:lnTo>
                  <a:lnTo>
                    <a:pt x="36" y="21"/>
                  </a:lnTo>
                  <a:lnTo>
                    <a:pt x="36" y="23"/>
                  </a:lnTo>
                  <a:lnTo>
                    <a:pt x="34" y="23"/>
                  </a:lnTo>
                  <a:lnTo>
                    <a:pt x="32" y="23"/>
                  </a:lnTo>
                  <a:lnTo>
                    <a:pt x="28" y="23"/>
                  </a:lnTo>
                  <a:lnTo>
                    <a:pt x="28" y="25"/>
                  </a:lnTo>
                  <a:lnTo>
                    <a:pt x="26" y="25"/>
                  </a:lnTo>
                  <a:lnTo>
                    <a:pt x="26" y="27"/>
                  </a:lnTo>
                  <a:lnTo>
                    <a:pt x="24" y="27"/>
                  </a:lnTo>
                  <a:lnTo>
                    <a:pt x="24" y="29"/>
                  </a:lnTo>
                  <a:lnTo>
                    <a:pt x="23" y="31"/>
                  </a:lnTo>
                  <a:lnTo>
                    <a:pt x="21" y="31"/>
                  </a:lnTo>
                  <a:lnTo>
                    <a:pt x="21" y="33"/>
                  </a:lnTo>
                  <a:lnTo>
                    <a:pt x="19" y="33"/>
                  </a:lnTo>
                  <a:lnTo>
                    <a:pt x="17" y="33"/>
                  </a:lnTo>
                  <a:lnTo>
                    <a:pt x="15" y="33"/>
                  </a:lnTo>
                  <a:lnTo>
                    <a:pt x="15" y="34"/>
                  </a:lnTo>
                  <a:lnTo>
                    <a:pt x="15" y="36"/>
                  </a:lnTo>
                  <a:lnTo>
                    <a:pt x="13" y="36"/>
                  </a:lnTo>
                  <a:lnTo>
                    <a:pt x="13" y="38"/>
                  </a:lnTo>
                  <a:lnTo>
                    <a:pt x="11" y="38"/>
                  </a:lnTo>
                  <a:lnTo>
                    <a:pt x="9" y="38"/>
                  </a:lnTo>
                  <a:lnTo>
                    <a:pt x="9" y="40"/>
                  </a:lnTo>
                  <a:lnTo>
                    <a:pt x="9" y="42"/>
                  </a:lnTo>
                  <a:lnTo>
                    <a:pt x="7" y="42"/>
                  </a:lnTo>
                  <a:lnTo>
                    <a:pt x="7" y="40"/>
                  </a:lnTo>
                  <a:lnTo>
                    <a:pt x="9" y="38"/>
                  </a:lnTo>
                  <a:lnTo>
                    <a:pt x="7" y="38"/>
                  </a:lnTo>
                  <a:lnTo>
                    <a:pt x="7" y="36"/>
                  </a:lnTo>
                  <a:lnTo>
                    <a:pt x="9" y="36"/>
                  </a:lnTo>
                  <a:lnTo>
                    <a:pt x="11" y="34"/>
                  </a:lnTo>
                  <a:lnTo>
                    <a:pt x="13" y="34"/>
                  </a:lnTo>
                  <a:lnTo>
                    <a:pt x="13" y="33"/>
                  </a:lnTo>
                  <a:lnTo>
                    <a:pt x="15" y="33"/>
                  </a:lnTo>
                  <a:lnTo>
                    <a:pt x="17" y="33"/>
                  </a:lnTo>
                  <a:lnTo>
                    <a:pt x="17" y="31"/>
                  </a:lnTo>
                  <a:lnTo>
                    <a:pt x="15" y="31"/>
                  </a:lnTo>
                  <a:lnTo>
                    <a:pt x="13" y="31"/>
                  </a:lnTo>
                  <a:lnTo>
                    <a:pt x="11" y="31"/>
                  </a:lnTo>
                  <a:lnTo>
                    <a:pt x="9" y="31"/>
                  </a:lnTo>
                  <a:lnTo>
                    <a:pt x="5" y="31"/>
                  </a:lnTo>
                  <a:lnTo>
                    <a:pt x="5" y="29"/>
                  </a:lnTo>
                  <a:lnTo>
                    <a:pt x="5" y="27"/>
                  </a:lnTo>
                  <a:lnTo>
                    <a:pt x="7" y="27"/>
                  </a:lnTo>
                  <a:lnTo>
                    <a:pt x="7" y="25"/>
                  </a:lnTo>
                  <a:lnTo>
                    <a:pt x="9" y="25"/>
                  </a:lnTo>
                  <a:lnTo>
                    <a:pt x="9" y="23"/>
                  </a:lnTo>
                  <a:lnTo>
                    <a:pt x="9" y="21"/>
                  </a:lnTo>
                  <a:lnTo>
                    <a:pt x="9" y="19"/>
                  </a:lnTo>
                  <a:lnTo>
                    <a:pt x="9" y="17"/>
                  </a:lnTo>
                  <a:lnTo>
                    <a:pt x="11" y="17"/>
                  </a:lnTo>
                  <a:lnTo>
                    <a:pt x="11" y="15"/>
                  </a:lnTo>
                  <a:lnTo>
                    <a:pt x="13" y="15"/>
                  </a:lnTo>
                  <a:lnTo>
                    <a:pt x="15" y="15"/>
                  </a:lnTo>
                  <a:lnTo>
                    <a:pt x="15" y="13"/>
                  </a:lnTo>
                  <a:lnTo>
                    <a:pt x="13" y="13"/>
                  </a:lnTo>
                  <a:lnTo>
                    <a:pt x="13" y="11"/>
                  </a:lnTo>
                  <a:lnTo>
                    <a:pt x="13" y="10"/>
                  </a:lnTo>
                  <a:lnTo>
                    <a:pt x="11" y="10"/>
                  </a:lnTo>
                  <a:lnTo>
                    <a:pt x="11" y="8"/>
                  </a:lnTo>
                  <a:lnTo>
                    <a:pt x="9" y="8"/>
                  </a:lnTo>
                  <a:lnTo>
                    <a:pt x="9" y="6"/>
                  </a:lnTo>
                  <a:lnTo>
                    <a:pt x="11" y="6"/>
                  </a:lnTo>
                  <a:lnTo>
                    <a:pt x="13" y="6"/>
                  </a:lnTo>
                  <a:lnTo>
                    <a:pt x="13" y="4"/>
                  </a:lnTo>
                  <a:lnTo>
                    <a:pt x="13" y="2"/>
                  </a:lnTo>
                  <a:lnTo>
                    <a:pt x="15" y="2"/>
                  </a:lnTo>
                  <a:lnTo>
                    <a:pt x="17" y="2"/>
                  </a:lnTo>
                  <a:lnTo>
                    <a:pt x="19" y="2"/>
                  </a:lnTo>
                  <a:lnTo>
                    <a:pt x="19" y="0"/>
                  </a:lnTo>
                  <a:lnTo>
                    <a:pt x="21" y="0"/>
                  </a:lnTo>
                  <a:lnTo>
                    <a:pt x="23" y="0"/>
                  </a:lnTo>
                  <a:lnTo>
                    <a:pt x="24" y="0"/>
                  </a:lnTo>
                  <a:close/>
                  <a:moveTo>
                    <a:pt x="147" y="0"/>
                  </a:moveTo>
                  <a:lnTo>
                    <a:pt x="149" y="0"/>
                  </a:lnTo>
                  <a:lnTo>
                    <a:pt x="149" y="2"/>
                  </a:lnTo>
                  <a:lnTo>
                    <a:pt x="149" y="0"/>
                  </a:lnTo>
                  <a:lnTo>
                    <a:pt x="151" y="0"/>
                  </a:lnTo>
                  <a:lnTo>
                    <a:pt x="151" y="2"/>
                  </a:lnTo>
                  <a:lnTo>
                    <a:pt x="149" y="2"/>
                  </a:lnTo>
                  <a:lnTo>
                    <a:pt x="149" y="4"/>
                  </a:lnTo>
                  <a:lnTo>
                    <a:pt x="149" y="6"/>
                  </a:lnTo>
                  <a:lnTo>
                    <a:pt x="151" y="6"/>
                  </a:lnTo>
                  <a:lnTo>
                    <a:pt x="151" y="8"/>
                  </a:lnTo>
                  <a:lnTo>
                    <a:pt x="153" y="8"/>
                  </a:lnTo>
                  <a:lnTo>
                    <a:pt x="155" y="10"/>
                  </a:lnTo>
                  <a:lnTo>
                    <a:pt x="157" y="10"/>
                  </a:lnTo>
                  <a:lnTo>
                    <a:pt x="159" y="10"/>
                  </a:lnTo>
                  <a:lnTo>
                    <a:pt x="161" y="8"/>
                  </a:lnTo>
                  <a:lnTo>
                    <a:pt x="163" y="8"/>
                  </a:lnTo>
                  <a:lnTo>
                    <a:pt x="161" y="10"/>
                  </a:lnTo>
                  <a:lnTo>
                    <a:pt x="163" y="10"/>
                  </a:lnTo>
                  <a:lnTo>
                    <a:pt x="163" y="8"/>
                  </a:lnTo>
                  <a:lnTo>
                    <a:pt x="165" y="8"/>
                  </a:lnTo>
                  <a:lnTo>
                    <a:pt x="165" y="10"/>
                  </a:lnTo>
                  <a:lnTo>
                    <a:pt x="165" y="11"/>
                  </a:lnTo>
                  <a:lnTo>
                    <a:pt x="165" y="13"/>
                  </a:lnTo>
                  <a:lnTo>
                    <a:pt x="167" y="13"/>
                  </a:lnTo>
                  <a:lnTo>
                    <a:pt x="167" y="15"/>
                  </a:lnTo>
                  <a:lnTo>
                    <a:pt x="168" y="15"/>
                  </a:lnTo>
                  <a:lnTo>
                    <a:pt x="168" y="17"/>
                  </a:lnTo>
                  <a:lnTo>
                    <a:pt x="170" y="17"/>
                  </a:lnTo>
                  <a:lnTo>
                    <a:pt x="172" y="17"/>
                  </a:lnTo>
                  <a:lnTo>
                    <a:pt x="172" y="15"/>
                  </a:lnTo>
                  <a:lnTo>
                    <a:pt x="174" y="15"/>
                  </a:lnTo>
                  <a:lnTo>
                    <a:pt x="176" y="15"/>
                  </a:lnTo>
                  <a:lnTo>
                    <a:pt x="178" y="17"/>
                  </a:lnTo>
                  <a:lnTo>
                    <a:pt x="180" y="17"/>
                  </a:lnTo>
                  <a:lnTo>
                    <a:pt x="180" y="19"/>
                  </a:lnTo>
                  <a:lnTo>
                    <a:pt x="182" y="19"/>
                  </a:lnTo>
                  <a:lnTo>
                    <a:pt x="184" y="19"/>
                  </a:lnTo>
                  <a:lnTo>
                    <a:pt x="184" y="21"/>
                  </a:lnTo>
                  <a:lnTo>
                    <a:pt x="186" y="21"/>
                  </a:lnTo>
                  <a:lnTo>
                    <a:pt x="188" y="21"/>
                  </a:lnTo>
                  <a:lnTo>
                    <a:pt x="190" y="21"/>
                  </a:lnTo>
                  <a:lnTo>
                    <a:pt x="190" y="19"/>
                  </a:lnTo>
                  <a:lnTo>
                    <a:pt x="190" y="21"/>
                  </a:lnTo>
                  <a:lnTo>
                    <a:pt x="192" y="21"/>
                  </a:lnTo>
                  <a:lnTo>
                    <a:pt x="192" y="19"/>
                  </a:lnTo>
                  <a:lnTo>
                    <a:pt x="192" y="21"/>
                  </a:lnTo>
                  <a:lnTo>
                    <a:pt x="193" y="23"/>
                  </a:lnTo>
                  <a:lnTo>
                    <a:pt x="195" y="23"/>
                  </a:lnTo>
                  <a:lnTo>
                    <a:pt x="197" y="23"/>
                  </a:lnTo>
                  <a:lnTo>
                    <a:pt x="197" y="25"/>
                  </a:lnTo>
                  <a:lnTo>
                    <a:pt x="199" y="25"/>
                  </a:lnTo>
                  <a:lnTo>
                    <a:pt x="199" y="23"/>
                  </a:lnTo>
                  <a:lnTo>
                    <a:pt x="201" y="25"/>
                  </a:lnTo>
                  <a:lnTo>
                    <a:pt x="203" y="25"/>
                  </a:lnTo>
                  <a:lnTo>
                    <a:pt x="205" y="23"/>
                  </a:lnTo>
                  <a:lnTo>
                    <a:pt x="207" y="23"/>
                  </a:lnTo>
                  <a:lnTo>
                    <a:pt x="209" y="23"/>
                  </a:lnTo>
                  <a:lnTo>
                    <a:pt x="209" y="21"/>
                  </a:lnTo>
                  <a:lnTo>
                    <a:pt x="211" y="21"/>
                  </a:lnTo>
                  <a:lnTo>
                    <a:pt x="213" y="21"/>
                  </a:lnTo>
                  <a:lnTo>
                    <a:pt x="215" y="21"/>
                  </a:lnTo>
                  <a:lnTo>
                    <a:pt x="216" y="21"/>
                  </a:lnTo>
                  <a:lnTo>
                    <a:pt x="218" y="21"/>
                  </a:lnTo>
                  <a:lnTo>
                    <a:pt x="220" y="23"/>
                  </a:lnTo>
                  <a:lnTo>
                    <a:pt x="222" y="23"/>
                  </a:lnTo>
                  <a:lnTo>
                    <a:pt x="224" y="23"/>
                  </a:lnTo>
                  <a:lnTo>
                    <a:pt x="226" y="23"/>
                  </a:lnTo>
                  <a:lnTo>
                    <a:pt x="228" y="25"/>
                  </a:lnTo>
                  <a:lnTo>
                    <a:pt x="230" y="25"/>
                  </a:lnTo>
                  <a:lnTo>
                    <a:pt x="230" y="23"/>
                  </a:lnTo>
                  <a:lnTo>
                    <a:pt x="232" y="23"/>
                  </a:lnTo>
                  <a:lnTo>
                    <a:pt x="234" y="21"/>
                  </a:lnTo>
                  <a:lnTo>
                    <a:pt x="236" y="21"/>
                  </a:lnTo>
                  <a:lnTo>
                    <a:pt x="238" y="21"/>
                  </a:lnTo>
                  <a:lnTo>
                    <a:pt x="240" y="19"/>
                  </a:lnTo>
                  <a:lnTo>
                    <a:pt x="241" y="19"/>
                  </a:lnTo>
                  <a:lnTo>
                    <a:pt x="243" y="17"/>
                  </a:lnTo>
                  <a:lnTo>
                    <a:pt x="245" y="17"/>
                  </a:lnTo>
                  <a:lnTo>
                    <a:pt x="247" y="15"/>
                  </a:lnTo>
                  <a:lnTo>
                    <a:pt x="249" y="15"/>
                  </a:lnTo>
                  <a:lnTo>
                    <a:pt x="249" y="13"/>
                  </a:lnTo>
                  <a:lnTo>
                    <a:pt x="251" y="11"/>
                  </a:lnTo>
                  <a:lnTo>
                    <a:pt x="253" y="13"/>
                  </a:lnTo>
                  <a:lnTo>
                    <a:pt x="253" y="11"/>
                  </a:lnTo>
                  <a:lnTo>
                    <a:pt x="253" y="13"/>
                  </a:lnTo>
                  <a:lnTo>
                    <a:pt x="255" y="13"/>
                  </a:lnTo>
                  <a:lnTo>
                    <a:pt x="257" y="13"/>
                  </a:lnTo>
                  <a:lnTo>
                    <a:pt x="257" y="11"/>
                  </a:lnTo>
                  <a:lnTo>
                    <a:pt x="259" y="13"/>
                  </a:lnTo>
                  <a:lnTo>
                    <a:pt x="259" y="11"/>
                  </a:lnTo>
                  <a:lnTo>
                    <a:pt x="261" y="11"/>
                  </a:lnTo>
                  <a:lnTo>
                    <a:pt x="261" y="13"/>
                  </a:lnTo>
                  <a:lnTo>
                    <a:pt x="263" y="13"/>
                  </a:lnTo>
                  <a:lnTo>
                    <a:pt x="266" y="13"/>
                  </a:lnTo>
                  <a:lnTo>
                    <a:pt x="266" y="11"/>
                  </a:lnTo>
                  <a:lnTo>
                    <a:pt x="268" y="11"/>
                  </a:lnTo>
                  <a:lnTo>
                    <a:pt x="268" y="10"/>
                  </a:lnTo>
                  <a:lnTo>
                    <a:pt x="272" y="10"/>
                  </a:lnTo>
                  <a:lnTo>
                    <a:pt x="272" y="11"/>
                  </a:lnTo>
                  <a:lnTo>
                    <a:pt x="270" y="11"/>
                  </a:lnTo>
                  <a:lnTo>
                    <a:pt x="272" y="13"/>
                  </a:lnTo>
                  <a:lnTo>
                    <a:pt x="272" y="11"/>
                  </a:lnTo>
                  <a:lnTo>
                    <a:pt x="272" y="13"/>
                  </a:lnTo>
                  <a:lnTo>
                    <a:pt x="274" y="13"/>
                  </a:lnTo>
                  <a:lnTo>
                    <a:pt x="274" y="15"/>
                  </a:lnTo>
                  <a:lnTo>
                    <a:pt x="276" y="15"/>
                  </a:lnTo>
                  <a:lnTo>
                    <a:pt x="276" y="17"/>
                  </a:lnTo>
                  <a:lnTo>
                    <a:pt x="278" y="17"/>
                  </a:lnTo>
                  <a:lnTo>
                    <a:pt x="276" y="17"/>
                  </a:lnTo>
                  <a:lnTo>
                    <a:pt x="278" y="17"/>
                  </a:lnTo>
                  <a:lnTo>
                    <a:pt x="278" y="19"/>
                  </a:lnTo>
                  <a:lnTo>
                    <a:pt x="280" y="19"/>
                  </a:lnTo>
                  <a:lnTo>
                    <a:pt x="282" y="19"/>
                  </a:lnTo>
                  <a:lnTo>
                    <a:pt x="282" y="21"/>
                  </a:lnTo>
                  <a:lnTo>
                    <a:pt x="282" y="23"/>
                  </a:lnTo>
                  <a:lnTo>
                    <a:pt x="284" y="23"/>
                  </a:lnTo>
                  <a:lnTo>
                    <a:pt x="284" y="25"/>
                  </a:lnTo>
                  <a:lnTo>
                    <a:pt x="286" y="25"/>
                  </a:lnTo>
                  <a:lnTo>
                    <a:pt x="286" y="27"/>
                  </a:lnTo>
                  <a:lnTo>
                    <a:pt x="286" y="29"/>
                  </a:lnTo>
                  <a:lnTo>
                    <a:pt x="286" y="31"/>
                  </a:lnTo>
                  <a:lnTo>
                    <a:pt x="286" y="33"/>
                  </a:lnTo>
                  <a:lnTo>
                    <a:pt x="284" y="33"/>
                  </a:lnTo>
                  <a:lnTo>
                    <a:pt x="286" y="33"/>
                  </a:lnTo>
                  <a:lnTo>
                    <a:pt x="284" y="33"/>
                  </a:lnTo>
                  <a:lnTo>
                    <a:pt x="284" y="34"/>
                  </a:lnTo>
                  <a:lnTo>
                    <a:pt x="284" y="36"/>
                  </a:lnTo>
                  <a:lnTo>
                    <a:pt x="286" y="38"/>
                  </a:lnTo>
                  <a:lnTo>
                    <a:pt x="286" y="40"/>
                  </a:lnTo>
                  <a:lnTo>
                    <a:pt x="286" y="42"/>
                  </a:lnTo>
                  <a:lnTo>
                    <a:pt x="288" y="42"/>
                  </a:lnTo>
                  <a:lnTo>
                    <a:pt x="289" y="44"/>
                  </a:lnTo>
                  <a:lnTo>
                    <a:pt x="291" y="44"/>
                  </a:lnTo>
                  <a:lnTo>
                    <a:pt x="291" y="42"/>
                  </a:lnTo>
                  <a:lnTo>
                    <a:pt x="293" y="44"/>
                  </a:lnTo>
                  <a:lnTo>
                    <a:pt x="293" y="42"/>
                  </a:lnTo>
                  <a:lnTo>
                    <a:pt x="295" y="42"/>
                  </a:lnTo>
                  <a:lnTo>
                    <a:pt x="297" y="44"/>
                  </a:lnTo>
                  <a:lnTo>
                    <a:pt x="299" y="44"/>
                  </a:lnTo>
                  <a:lnTo>
                    <a:pt x="299" y="46"/>
                  </a:lnTo>
                  <a:lnTo>
                    <a:pt x="299" y="48"/>
                  </a:lnTo>
                  <a:lnTo>
                    <a:pt x="301" y="48"/>
                  </a:lnTo>
                  <a:lnTo>
                    <a:pt x="303" y="50"/>
                  </a:lnTo>
                  <a:lnTo>
                    <a:pt x="303" y="52"/>
                  </a:lnTo>
                  <a:lnTo>
                    <a:pt x="303" y="50"/>
                  </a:lnTo>
                  <a:lnTo>
                    <a:pt x="301" y="50"/>
                  </a:lnTo>
                  <a:lnTo>
                    <a:pt x="301" y="48"/>
                  </a:lnTo>
                  <a:lnTo>
                    <a:pt x="299" y="48"/>
                  </a:lnTo>
                  <a:lnTo>
                    <a:pt x="297" y="50"/>
                  </a:lnTo>
                  <a:lnTo>
                    <a:pt x="297" y="52"/>
                  </a:lnTo>
                  <a:lnTo>
                    <a:pt x="297" y="54"/>
                  </a:lnTo>
                  <a:lnTo>
                    <a:pt x="297" y="56"/>
                  </a:lnTo>
                  <a:lnTo>
                    <a:pt x="295" y="56"/>
                  </a:lnTo>
                  <a:lnTo>
                    <a:pt x="293" y="56"/>
                  </a:lnTo>
                  <a:lnTo>
                    <a:pt x="291" y="56"/>
                  </a:lnTo>
                  <a:lnTo>
                    <a:pt x="291" y="58"/>
                  </a:lnTo>
                  <a:lnTo>
                    <a:pt x="291" y="59"/>
                  </a:lnTo>
                  <a:lnTo>
                    <a:pt x="291" y="61"/>
                  </a:lnTo>
                  <a:lnTo>
                    <a:pt x="293" y="61"/>
                  </a:lnTo>
                  <a:lnTo>
                    <a:pt x="293" y="63"/>
                  </a:lnTo>
                  <a:lnTo>
                    <a:pt x="293" y="65"/>
                  </a:lnTo>
                  <a:lnTo>
                    <a:pt x="293" y="67"/>
                  </a:lnTo>
                  <a:lnTo>
                    <a:pt x="295" y="67"/>
                  </a:lnTo>
                  <a:lnTo>
                    <a:pt x="295" y="69"/>
                  </a:lnTo>
                  <a:lnTo>
                    <a:pt x="295" y="71"/>
                  </a:lnTo>
                  <a:lnTo>
                    <a:pt x="295" y="73"/>
                  </a:lnTo>
                  <a:lnTo>
                    <a:pt x="295" y="75"/>
                  </a:lnTo>
                  <a:lnTo>
                    <a:pt x="295" y="77"/>
                  </a:lnTo>
                  <a:lnTo>
                    <a:pt x="297" y="77"/>
                  </a:lnTo>
                  <a:lnTo>
                    <a:pt x="297" y="79"/>
                  </a:lnTo>
                  <a:lnTo>
                    <a:pt x="297" y="81"/>
                  </a:lnTo>
                  <a:lnTo>
                    <a:pt x="295" y="82"/>
                  </a:lnTo>
                  <a:lnTo>
                    <a:pt x="295" y="84"/>
                  </a:lnTo>
                  <a:lnTo>
                    <a:pt x="293" y="84"/>
                  </a:lnTo>
                  <a:lnTo>
                    <a:pt x="293" y="86"/>
                  </a:lnTo>
                  <a:lnTo>
                    <a:pt x="295" y="86"/>
                  </a:lnTo>
                  <a:lnTo>
                    <a:pt x="297" y="88"/>
                  </a:lnTo>
                  <a:lnTo>
                    <a:pt x="297" y="90"/>
                  </a:lnTo>
                  <a:lnTo>
                    <a:pt x="297" y="88"/>
                  </a:lnTo>
                  <a:lnTo>
                    <a:pt x="299" y="88"/>
                  </a:lnTo>
                  <a:lnTo>
                    <a:pt x="299" y="90"/>
                  </a:lnTo>
                  <a:lnTo>
                    <a:pt x="299" y="92"/>
                  </a:lnTo>
                  <a:lnTo>
                    <a:pt x="299" y="94"/>
                  </a:lnTo>
                  <a:lnTo>
                    <a:pt x="299" y="96"/>
                  </a:lnTo>
                  <a:lnTo>
                    <a:pt x="301" y="96"/>
                  </a:lnTo>
                  <a:lnTo>
                    <a:pt x="301" y="98"/>
                  </a:lnTo>
                  <a:lnTo>
                    <a:pt x="303" y="98"/>
                  </a:lnTo>
                  <a:lnTo>
                    <a:pt x="303" y="100"/>
                  </a:lnTo>
                  <a:lnTo>
                    <a:pt x="303" y="102"/>
                  </a:lnTo>
                  <a:lnTo>
                    <a:pt x="301" y="102"/>
                  </a:lnTo>
                  <a:lnTo>
                    <a:pt x="299" y="102"/>
                  </a:lnTo>
                  <a:lnTo>
                    <a:pt x="297" y="104"/>
                  </a:lnTo>
                  <a:lnTo>
                    <a:pt x="295" y="104"/>
                  </a:lnTo>
                  <a:lnTo>
                    <a:pt x="295" y="106"/>
                  </a:lnTo>
                  <a:lnTo>
                    <a:pt x="293" y="106"/>
                  </a:lnTo>
                  <a:lnTo>
                    <a:pt x="293" y="104"/>
                  </a:lnTo>
                  <a:lnTo>
                    <a:pt x="293" y="102"/>
                  </a:lnTo>
                  <a:lnTo>
                    <a:pt x="295" y="102"/>
                  </a:lnTo>
                  <a:lnTo>
                    <a:pt x="295" y="100"/>
                  </a:lnTo>
                  <a:lnTo>
                    <a:pt x="293" y="100"/>
                  </a:lnTo>
                  <a:lnTo>
                    <a:pt x="291" y="98"/>
                  </a:lnTo>
                  <a:lnTo>
                    <a:pt x="289" y="98"/>
                  </a:lnTo>
                  <a:lnTo>
                    <a:pt x="289" y="100"/>
                  </a:lnTo>
                  <a:lnTo>
                    <a:pt x="288" y="100"/>
                  </a:lnTo>
                  <a:lnTo>
                    <a:pt x="286" y="100"/>
                  </a:lnTo>
                  <a:lnTo>
                    <a:pt x="284" y="100"/>
                  </a:lnTo>
                  <a:lnTo>
                    <a:pt x="282" y="100"/>
                  </a:lnTo>
                  <a:lnTo>
                    <a:pt x="280" y="98"/>
                  </a:lnTo>
                  <a:lnTo>
                    <a:pt x="278" y="98"/>
                  </a:lnTo>
                  <a:lnTo>
                    <a:pt x="276" y="98"/>
                  </a:lnTo>
                  <a:lnTo>
                    <a:pt x="274" y="98"/>
                  </a:lnTo>
                  <a:lnTo>
                    <a:pt x="272" y="98"/>
                  </a:lnTo>
                  <a:lnTo>
                    <a:pt x="270" y="98"/>
                  </a:lnTo>
                  <a:lnTo>
                    <a:pt x="268" y="102"/>
                  </a:lnTo>
                  <a:lnTo>
                    <a:pt x="266" y="102"/>
                  </a:lnTo>
                  <a:lnTo>
                    <a:pt x="264" y="102"/>
                  </a:lnTo>
                  <a:lnTo>
                    <a:pt x="264" y="100"/>
                  </a:lnTo>
                  <a:lnTo>
                    <a:pt x="263" y="100"/>
                  </a:lnTo>
                  <a:lnTo>
                    <a:pt x="263" y="98"/>
                  </a:lnTo>
                  <a:lnTo>
                    <a:pt x="261" y="98"/>
                  </a:lnTo>
                  <a:lnTo>
                    <a:pt x="261" y="100"/>
                  </a:lnTo>
                  <a:lnTo>
                    <a:pt x="259" y="102"/>
                  </a:lnTo>
                  <a:lnTo>
                    <a:pt x="257" y="102"/>
                  </a:lnTo>
                  <a:lnTo>
                    <a:pt x="251" y="104"/>
                  </a:lnTo>
                  <a:lnTo>
                    <a:pt x="245" y="104"/>
                  </a:lnTo>
                  <a:lnTo>
                    <a:pt x="241" y="102"/>
                  </a:lnTo>
                  <a:lnTo>
                    <a:pt x="238" y="104"/>
                  </a:lnTo>
                  <a:lnTo>
                    <a:pt x="236" y="104"/>
                  </a:lnTo>
                  <a:lnTo>
                    <a:pt x="234" y="104"/>
                  </a:lnTo>
                  <a:lnTo>
                    <a:pt x="234" y="106"/>
                  </a:lnTo>
                  <a:lnTo>
                    <a:pt x="232" y="106"/>
                  </a:lnTo>
                  <a:lnTo>
                    <a:pt x="230" y="107"/>
                  </a:lnTo>
                  <a:lnTo>
                    <a:pt x="228" y="107"/>
                  </a:lnTo>
                  <a:lnTo>
                    <a:pt x="226" y="109"/>
                  </a:lnTo>
                  <a:lnTo>
                    <a:pt x="222" y="109"/>
                  </a:lnTo>
                  <a:lnTo>
                    <a:pt x="218" y="111"/>
                  </a:lnTo>
                  <a:lnTo>
                    <a:pt x="215" y="111"/>
                  </a:lnTo>
                  <a:lnTo>
                    <a:pt x="211" y="111"/>
                  </a:lnTo>
                  <a:lnTo>
                    <a:pt x="207" y="111"/>
                  </a:lnTo>
                  <a:lnTo>
                    <a:pt x="205" y="109"/>
                  </a:lnTo>
                  <a:lnTo>
                    <a:pt x="203" y="107"/>
                  </a:lnTo>
                  <a:lnTo>
                    <a:pt x="199" y="107"/>
                  </a:lnTo>
                  <a:lnTo>
                    <a:pt x="197" y="107"/>
                  </a:lnTo>
                  <a:lnTo>
                    <a:pt x="195" y="107"/>
                  </a:lnTo>
                  <a:lnTo>
                    <a:pt x="192" y="109"/>
                  </a:lnTo>
                  <a:lnTo>
                    <a:pt x="190" y="109"/>
                  </a:lnTo>
                  <a:lnTo>
                    <a:pt x="188" y="111"/>
                  </a:lnTo>
                  <a:lnTo>
                    <a:pt x="186" y="111"/>
                  </a:lnTo>
                  <a:lnTo>
                    <a:pt x="182" y="111"/>
                  </a:lnTo>
                  <a:lnTo>
                    <a:pt x="180" y="111"/>
                  </a:lnTo>
                  <a:lnTo>
                    <a:pt x="180" y="109"/>
                  </a:lnTo>
                  <a:lnTo>
                    <a:pt x="178" y="109"/>
                  </a:lnTo>
                  <a:lnTo>
                    <a:pt x="176" y="109"/>
                  </a:lnTo>
                  <a:lnTo>
                    <a:pt x="174" y="107"/>
                  </a:lnTo>
                  <a:lnTo>
                    <a:pt x="174" y="109"/>
                  </a:lnTo>
                  <a:lnTo>
                    <a:pt x="172" y="109"/>
                  </a:lnTo>
                  <a:lnTo>
                    <a:pt x="172" y="111"/>
                  </a:lnTo>
                  <a:lnTo>
                    <a:pt x="172" y="113"/>
                  </a:lnTo>
                  <a:lnTo>
                    <a:pt x="172" y="115"/>
                  </a:lnTo>
                  <a:lnTo>
                    <a:pt x="172" y="117"/>
                  </a:lnTo>
                  <a:lnTo>
                    <a:pt x="172" y="119"/>
                  </a:lnTo>
                  <a:lnTo>
                    <a:pt x="174" y="119"/>
                  </a:lnTo>
                  <a:lnTo>
                    <a:pt x="174" y="121"/>
                  </a:lnTo>
                  <a:lnTo>
                    <a:pt x="172" y="121"/>
                  </a:lnTo>
                  <a:lnTo>
                    <a:pt x="170" y="121"/>
                  </a:lnTo>
                  <a:lnTo>
                    <a:pt x="168" y="121"/>
                  </a:lnTo>
                  <a:lnTo>
                    <a:pt x="168" y="125"/>
                  </a:lnTo>
                  <a:lnTo>
                    <a:pt x="167" y="125"/>
                  </a:lnTo>
                  <a:lnTo>
                    <a:pt x="167" y="127"/>
                  </a:lnTo>
                  <a:lnTo>
                    <a:pt x="167" y="129"/>
                  </a:lnTo>
                  <a:lnTo>
                    <a:pt x="165" y="129"/>
                  </a:lnTo>
                  <a:lnTo>
                    <a:pt x="165" y="127"/>
                  </a:lnTo>
                  <a:lnTo>
                    <a:pt x="163" y="127"/>
                  </a:lnTo>
                  <a:lnTo>
                    <a:pt x="161" y="127"/>
                  </a:lnTo>
                  <a:lnTo>
                    <a:pt x="163" y="127"/>
                  </a:lnTo>
                  <a:lnTo>
                    <a:pt x="163" y="125"/>
                  </a:lnTo>
                  <a:lnTo>
                    <a:pt x="163" y="123"/>
                  </a:lnTo>
                  <a:lnTo>
                    <a:pt x="161" y="121"/>
                  </a:lnTo>
                  <a:lnTo>
                    <a:pt x="161" y="119"/>
                  </a:lnTo>
                  <a:lnTo>
                    <a:pt x="159" y="119"/>
                  </a:lnTo>
                  <a:lnTo>
                    <a:pt x="161" y="117"/>
                  </a:lnTo>
                  <a:lnTo>
                    <a:pt x="161" y="115"/>
                  </a:lnTo>
                  <a:lnTo>
                    <a:pt x="163" y="115"/>
                  </a:lnTo>
                  <a:lnTo>
                    <a:pt x="165" y="113"/>
                  </a:lnTo>
                  <a:lnTo>
                    <a:pt x="167" y="113"/>
                  </a:lnTo>
                  <a:lnTo>
                    <a:pt x="167" y="111"/>
                  </a:lnTo>
                  <a:lnTo>
                    <a:pt x="167" y="109"/>
                  </a:lnTo>
                  <a:lnTo>
                    <a:pt x="165" y="107"/>
                  </a:lnTo>
                  <a:lnTo>
                    <a:pt x="165" y="106"/>
                  </a:lnTo>
                  <a:lnTo>
                    <a:pt x="163" y="106"/>
                  </a:lnTo>
                  <a:lnTo>
                    <a:pt x="163" y="107"/>
                  </a:lnTo>
                  <a:lnTo>
                    <a:pt x="161" y="107"/>
                  </a:lnTo>
                  <a:lnTo>
                    <a:pt x="161" y="109"/>
                  </a:lnTo>
                  <a:lnTo>
                    <a:pt x="159" y="109"/>
                  </a:lnTo>
                  <a:lnTo>
                    <a:pt x="157" y="109"/>
                  </a:lnTo>
                  <a:lnTo>
                    <a:pt x="157" y="111"/>
                  </a:lnTo>
                  <a:lnTo>
                    <a:pt x="157" y="109"/>
                  </a:lnTo>
                  <a:lnTo>
                    <a:pt x="157" y="111"/>
                  </a:lnTo>
                  <a:lnTo>
                    <a:pt x="159" y="109"/>
                  </a:lnTo>
                  <a:lnTo>
                    <a:pt x="157" y="111"/>
                  </a:lnTo>
                  <a:lnTo>
                    <a:pt x="159" y="111"/>
                  </a:lnTo>
                  <a:lnTo>
                    <a:pt x="157" y="111"/>
                  </a:lnTo>
                  <a:lnTo>
                    <a:pt x="157" y="113"/>
                  </a:lnTo>
                  <a:lnTo>
                    <a:pt x="155" y="113"/>
                  </a:lnTo>
                  <a:lnTo>
                    <a:pt x="153" y="113"/>
                  </a:lnTo>
                  <a:lnTo>
                    <a:pt x="151" y="113"/>
                  </a:lnTo>
                  <a:lnTo>
                    <a:pt x="147" y="111"/>
                  </a:lnTo>
                  <a:lnTo>
                    <a:pt x="147" y="109"/>
                  </a:lnTo>
                  <a:lnTo>
                    <a:pt x="145" y="109"/>
                  </a:lnTo>
                  <a:lnTo>
                    <a:pt x="144" y="107"/>
                  </a:lnTo>
                  <a:lnTo>
                    <a:pt x="144" y="109"/>
                  </a:lnTo>
                  <a:lnTo>
                    <a:pt x="144" y="107"/>
                  </a:lnTo>
                  <a:lnTo>
                    <a:pt x="142" y="107"/>
                  </a:lnTo>
                  <a:lnTo>
                    <a:pt x="142" y="109"/>
                  </a:lnTo>
                  <a:lnTo>
                    <a:pt x="140" y="109"/>
                  </a:lnTo>
                  <a:lnTo>
                    <a:pt x="138" y="111"/>
                  </a:lnTo>
                  <a:lnTo>
                    <a:pt x="136" y="113"/>
                  </a:lnTo>
                  <a:lnTo>
                    <a:pt x="134" y="115"/>
                  </a:lnTo>
                  <a:lnTo>
                    <a:pt x="132" y="117"/>
                  </a:lnTo>
                  <a:lnTo>
                    <a:pt x="132" y="119"/>
                  </a:lnTo>
                  <a:lnTo>
                    <a:pt x="130" y="119"/>
                  </a:lnTo>
                  <a:lnTo>
                    <a:pt x="130" y="121"/>
                  </a:lnTo>
                  <a:lnTo>
                    <a:pt x="130" y="119"/>
                  </a:lnTo>
                  <a:lnTo>
                    <a:pt x="128" y="119"/>
                  </a:lnTo>
                  <a:lnTo>
                    <a:pt x="128" y="121"/>
                  </a:lnTo>
                  <a:lnTo>
                    <a:pt x="126" y="121"/>
                  </a:lnTo>
                  <a:lnTo>
                    <a:pt x="124" y="121"/>
                  </a:lnTo>
                  <a:lnTo>
                    <a:pt x="124" y="123"/>
                  </a:lnTo>
                  <a:lnTo>
                    <a:pt x="124" y="121"/>
                  </a:lnTo>
                  <a:lnTo>
                    <a:pt x="122" y="121"/>
                  </a:lnTo>
                  <a:lnTo>
                    <a:pt x="120" y="121"/>
                  </a:lnTo>
                  <a:lnTo>
                    <a:pt x="120" y="123"/>
                  </a:lnTo>
                  <a:lnTo>
                    <a:pt x="119" y="123"/>
                  </a:lnTo>
                  <a:lnTo>
                    <a:pt x="119" y="121"/>
                  </a:lnTo>
                  <a:lnTo>
                    <a:pt x="117" y="123"/>
                  </a:lnTo>
                  <a:lnTo>
                    <a:pt x="115" y="123"/>
                  </a:lnTo>
                  <a:lnTo>
                    <a:pt x="113" y="123"/>
                  </a:lnTo>
                  <a:lnTo>
                    <a:pt x="113" y="125"/>
                  </a:lnTo>
                  <a:lnTo>
                    <a:pt x="111" y="125"/>
                  </a:lnTo>
                  <a:lnTo>
                    <a:pt x="111" y="123"/>
                  </a:lnTo>
                  <a:lnTo>
                    <a:pt x="109" y="123"/>
                  </a:lnTo>
                  <a:lnTo>
                    <a:pt x="107" y="123"/>
                  </a:lnTo>
                  <a:lnTo>
                    <a:pt x="107" y="121"/>
                  </a:lnTo>
                  <a:lnTo>
                    <a:pt x="105" y="121"/>
                  </a:lnTo>
                  <a:lnTo>
                    <a:pt x="105" y="119"/>
                  </a:lnTo>
                  <a:lnTo>
                    <a:pt x="103" y="119"/>
                  </a:lnTo>
                  <a:lnTo>
                    <a:pt x="103" y="117"/>
                  </a:lnTo>
                  <a:lnTo>
                    <a:pt x="101" y="117"/>
                  </a:lnTo>
                  <a:lnTo>
                    <a:pt x="101" y="115"/>
                  </a:lnTo>
                  <a:lnTo>
                    <a:pt x="99" y="113"/>
                  </a:lnTo>
                  <a:lnTo>
                    <a:pt x="97" y="113"/>
                  </a:lnTo>
                  <a:lnTo>
                    <a:pt x="96" y="113"/>
                  </a:lnTo>
                  <a:lnTo>
                    <a:pt x="96" y="111"/>
                  </a:lnTo>
                  <a:lnTo>
                    <a:pt x="94" y="111"/>
                  </a:lnTo>
                  <a:lnTo>
                    <a:pt x="90" y="109"/>
                  </a:lnTo>
                  <a:lnTo>
                    <a:pt x="82" y="107"/>
                  </a:lnTo>
                  <a:lnTo>
                    <a:pt x="80" y="107"/>
                  </a:lnTo>
                  <a:lnTo>
                    <a:pt x="78" y="107"/>
                  </a:lnTo>
                  <a:lnTo>
                    <a:pt x="76" y="107"/>
                  </a:lnTo>
                  <a:lnTo>
                    <a:pt x="76" y="109"/>
                  </a:lnTo>
                  <a:lnTo>
                    <a:pt x="76" y="111"/>
                  </a:lnTo>
                  <a:lnTo>
                    <a:pt x="76" y="113"/>
                  </a:lnTo>
                  <a:lnTo>
                    <a:pt x="76" y="115"/>
                  </a:lnTo>
                  <a:lnTo>
                    <a:pt x="76" y="117"/>
                  </a:lnTo>
                  <a:lnTo>
                    <a:pt x="74" y="117"/>
                  </a:lnTo>
                  <a:lnTo>
                    <a:pt x="76" y="117"/>
                  </a:lnTo>
                  <a:lnTo>
                    <a:pt x="74" y="119"/>
                  </a:lnTo>
                  <a:lnTo>
                    <a:pt x="76" y="119"/>
                  </a:lnTo>
                  <a:lnTo>
                    <a:pt x="74" y="119"/>
                  </a:lnTo>
                  <a:lnTo>
                    <a:pt x="74" y="121"/>
                  </a:lnTo>
                  <a:lnTo>
                    <a:pt x="74" y="119"/>
                  </a:lnTo>
                  <a:lnTo>
                    <a:pt x="72" y="119"/>
                  </a:lnTo>
                  <a:lnTo>
                    <a:pt x="71" y="119"/>
                  </a:lnTo>
                  <a:lnTo>
                    <a:pt x="69" y="119"/>
                  </a:lnTo>
                  <a:lnTo>
                    <a:pt x="67" y="121"/>
                  </a:lnTo>
                  <a:lnTo>
                    <a:pt x="65" y="121"/>
                  </a:lnTo>
                  <a:lnTo>
                    <a:pt x="63" y="121"/>
                  </a:lnTo>
                  <a:lnTo>
                    <a:pt x="65" y="121"/>
                  </a:lnTo>
                  <a:lnTo>
                    <a:pt x="63" y="121"/>
                  </a:lnTo>
                  <a:lnTo>
                    <a:pt x="63" y="123"/>
                  </a:lnTo>
                  <a:lnTo>
                    <a:pt x="63" y="121"/>
                  </a:lnTo>
                  <a:lnTo>
                    <a:pt x="61" y="121"/>
                  </a:lnTo>
                  <a:lnTo>
                    <a:pt x="63" y="121"/>
                  </a:lnTo>
                  <a:lnTo>
                    <a:pt x="61" y="121"/>
                  </a:lnTo>
                  <a:lnTo>
                    <a:pt x="59" y="121"/>
                  </a:lnTo>
                  <a:lnTo>
                    <a:pt x="59" y="119"/>
                  </a:lnTo>
                  <a:lnTo>
                    <a:pt x="57" y="119"/>
                  </a:lnTo>
                  <a:lnTo>
                    <a:pt x="55" y="119"/>
                  </a:lnTo>
                  <a:lnTo>
                    <a:pt x="55" y="117"/>
                  </a:lnTo>
                  <a:lnTo>
                    <a:pt x="53" y="117"/>
                  </a:lnTo>
                  <a:lnTo>
                    <a:pt x="53" y="115"/>
                  </a:lnTo>
                  <a:lnTo>
                    <a:pt x="53" y="113"/>
                  </a:lnTo>
                  <a:lnTo>
                    <a:pt x="51" y="113"/>
                  </a:lnTo>
                  <a:lnTo>
                    <a:pt x="53" y="111"/>
                  </a:lnTo>
                  <a:lnTo>
                    <a:pt x="53" y="113"/>
                  </a:lnTo>
                  <a:lnTo>
                    <a:pt x="53" y="111"/>
                  </a:lnTo>
                  <a:lnTo>
                    <a:pt x="51" y="111"/>
                  </a:lnTo>
                  <a:lnTo>
                    <a:pt x="51" y="109"/>
                  </a:lnTo>
                  <a:lnTo>
                    <a:pt x="49" y="109"/>
                  </a:lnTo>
                  <a:lnTo>
                    <a:pt x="49" y="111"/>
                  </a:lnTo>
                  <a:lnTo>
                    <a:pt x="49" y="113"/>
                  </a:lnTo>
                  <a:lnTo>
                    <a:pt x="49" y="111"/>
                  </a:lnTo>
                  <a:lnTo>
                    <a:pt x="48" y="111"/>
                  </a:lnTo>
                  <a:lnTo>
                    <a:pt x="46" y="111"/>
                  </a:lnTo>
                  <a:lnTo>
                    <a:pt x="46" y="109"/>
                  </a:lnTo>
                  <a:lnTo>
                    <a:pt x="46" y="111"/>
                  </a:lnTo>
                  <a:lnTo>
                    <a:pt x="46" y="109"/>
                  </a:lnTo>
                  <a:lnTo>
                    <a:pt x="46" y="107"/>
                  </a:lnTo>
                  <a:lnTo>
                    <a:pt x="46" y="109"/>
                  </a:lnTo>
                  <a:lnTo>
                    <a:pt x="46" y="107"/>
                  </a:lnTo>
                  <a:lnTo>
                    <a:pt x="44" y="107"/>
                  </a:lnTo>
                  <a:lnTo>
                    <a:pt x="44" y="109"/>
                  </a:lnTo>
                  <a:lnTo>
                    <a:pt x="44" y="107"/>
                  </a:lnTo>
                  <a:lnTo>
                    <a:pt x="42" y="107"/>
                  </a:lnTo>
                  <a:lnTo>
                    <a:pt x="42" y="109"/>
                  </a:lnTo>
                  <a:lnTo>
                    <a:pt x="42" y="107"/>
                  </a:lnTo>
                  <a:lnTo>
                    <a:pt x="40" y="107"/>
                  </a:lnTo>
                  <a:lnTo>
                    <a:pt x="40" y="109"/>
                  </a:lnTo>
                  <a:lnTo>
                    <a:pt x="42" y="109"/>
                  </a:lnTo>
                  <a:lnTo>
                    <a:pt x="40" y="109"/>
                  </a:lnTo>
                  <a:lnTo>
                    <a:pt x="40" y="107"/>
                  </a:lnTo>
                  <a:lnTo>
                    <a:pt x="42" y="107"/>
                  </a:lnTo>
                  <a:lnTo>
                    <a:pt x="40" y="107"/>
                  </a:lnTo>
                  <a:lnTo>
                    <a:pt x="40" y="109"/>
                  </a:lnTo>
                  <a:lnTo>
                    <a:pt x="40" y="111"/>
                  </a:lnTo>
                  <a:lnTo>
                    <a:pt x="40" y="109"/>
                  </a:lnTo>
                  <a:lnTo>
                    <a:pt x="40" y="111"/>
                  </a:lnTo>
                  <a:lnTo>
                    <a:pt x="38" y="111"/>
                  </a:lnTo>
                  <a:lnTo>
                    <a:pt x="38" y="113"/>
                  </a:lnTo>
                  <a:lnTo>
                    <a:pt x="36" y="113"/>
                  </a:lnTo>
                  <a:lnTo>
                    <a:pt x="36" y="111"/>
                  </a:lnTo>
                  <a:lnTo>
                    <a:pt x="38" y="111"/>
                  </a:lnTo>
                  <a:lnTo>
                    <a:pt x="36" y="111"/>
                  </a:lnTo>
                  <a:lnTo>
                    <a:pt x="36" y="109"/>
                  </a:lnTo>
                  <a:lnTo>
                    <a:pt x="38" y="109"/>
                  </a:lnTo>
                  <a:lnTo>
                    <a:pt x="38" y="111"/>
                  </a:lnTo>
                  <a:lnTo>
                    <a:pt x="38" y="109"/>
                  </a:lnTo>
                  <a:lnTo>
                    <a:pt x="36" y="109"/>
                  </a:lnTo>
                  <a:lnTo>
                    <a:pt x="34" y="109"/>
                  </a:lnTo>
                  <a:lnTo>
                    <a:pt x="32" y="109"/>
                  </a:lnTo>
                  <a:lnTo>
                    <a:pt x="30" y="109"/>
                  </a:lnTo>
                  <a:lnTo>
                    <a:pt x="30" y="111"/>
                  </a:lnTo>
                  <a:lnTo>
                    <a:pt x="28" y="111"/>
                  </a:lnTo>
                  <a:lnTo>
                    <a:pt x="26" y="111"/>
                  </a:lnTo>
                  <a:lnTo>
                    <a:pt x="26" y="109"/>
                  </a:lnTo>
                  <a:lnTo>
                    <a:pt x="28" y="109"/>
                  </a:lnTo>
                  <a:lnTo>
                    <a:pt x="30" y="109"/>
                  </a:lnTo>
                  <a:lnTo>
                    <a:pt x="32" y="109"/>
                  </a:lnTo>
                  <a:lnTo>
                    <a:pt x="34" y="109"/>
                  </a:lnTo>
                  <a:lnTo>
                    <a:pt x="34" y="107"/>
                  </a:lnTo>
                  <a:lnTo>
                    <a:pt x="34" y="109"/>
                  </a:lnTo>
                  <a:lnTo>
                    <a:pt x="36" y="109"/>
                  </a:lnTo>
                  <a:lnTo>
                    <a:pt x="36" y="107"/>
                  </a:lnTo>
                  <a:lnTo>
                    <a:pt x="36" y="106"/>
                  </a:lnTo>
                  <a:lnTo>
                    <a:pt x="36" y="107"/>
                  </a:lnTo>
                  <a:lnTo>
                    <a:pt x="36" y="106"/>
                  </a:lnTo>
                  <a:lnTo>
                    <a:pt x="38" y="106"/>
                  </a:lnTo>
                  <a:lnTo>
                    <a:pt x="40" y="106"/>
                  </a:lnTo>
                  <a:lnTo>
                    <a:pt x="40" y="104"/>
                  </a:lnTo>
                  <a:lnTo>
                    <a:pt x="42" y="104"/>
                  </a:lnTo>
                  <a:lnTo>
                    <a:pt x="40" y="104"/>
                  </a:lnTo>
                  <a:lnTo>
                    <a:pt x="38" y="104"/>
                  </a:lnTo>
                  <a:lnTo>
                    <a:pt x="36" y="104"/>
                  </a:lnTo>
                  <a:lnTo>
                    <a:pt x="34" y="104"/>
                  </a:lnTo>
                  <a:lnTo>
                    <a:pt x="32" y="106"/>
                  </a:lnTo>
                  <a:lnTo>
                    <a:pt x="32" y="104"/>
                  </a:lnTo>
                  <a:lnTo>
                    <a:pt x="32" y="106"/>
                  </a:lnTo>
                  <a:lnTo>
                    <a:pt x="32" y="104"/>
                  </a:lnTo>
                  <a:lnTo>
                    <a:pt x="30" y="104"/>
                  </a:lnTo>
                  <a:lnTo>
                    <a:pt x="30" y="106"/>
                  </a:lnTo>
                  <a:lnTo>
                    <a:pt x="28" y="106"/>
                  </a:lnTo>
                  <a:lnTo>
                    <a:pt x="26" y="106"/>
                  </a:lnTo>
                  <a:lnTo>
                    <a:pt x="26" y="104"/>
                  </a:lnTo>
                  <a:lnTo>
                    <a:pt x="26" y="106"/>
                  </a:lnTo>
                  <a:lnTo>
                    <a:pt x="26" y="104"/>
                  </a:lnTo>
                  <a:lnTo>
                    <a:pt x="24" y="104"/>
                  </a:lnTo>
                  <a:lnTo>
                    <a:pt x="24" y="106"/>
                  </a:lnTo>
                  <a:lnTo>
                    <a:pt x="24" y="104"/>
                  </a:lnTo>
                  <a:lnTo>
                    <a:pt x="24" y="102"/>
                  </a:lnTo>
                  <a:lnTo>
                    <a:pt x="26" y="102"/>
                  </a:lnTo>
                  <a:lnTo>
                    <a:pt x="26" y="104"/>
                  </a:lnTo>
                  <a:lnTo>
                    <a:pt x="28" y="104"/>
                  </a:lnTo>
                  <a:lnTo>
                    <a:pt x="28" y="102"/>
                  </a:lnTo>
                  <a:lnTo>
                    <a:pt x="28" y="100"/>
                  </a:lnTo>
                  <a:lnTo>
                    <a:pt x="28" y="102"/>
                  </a:lnTo>
                  <a:lnTo>
                    <a:pt x="30" y="102"/>
                  </a:lnTo>
                  <a:lnTo>
                    <a:pt x="30" y="100"/>
                  </a:lnTo>
                  <a:lnTo>
                    <a:pt x="28" y="100"/>
                  </a:lnTo>
                  <a:lnTo>
                    <a:pt x="30" y="100"/>
                  </a:lnTo>
                  <a:lnTo>
                    <a:pt x="28" y="100"/>
                  </a:lnTo>
                  <a:lnTo>
                    <a:pt x="26" y="100"/>
                  </a:lnTo>
                  <a:lnTo>
                    <a:pt x="28" y="98"/>
                  </a:lnTo>
                  <a:lnTo>
                    <a:pt x="26" y="98"/>
                  </a:lnTo>
                  <a:lnTo>
                    <a:pt x="26" y="96"/>
                  </a:lnTo>
                  <a:lnTo>
                    <a:pt x="26" y="98"/>
                  </a:lnTo>
                  <a:lnTo>
                    <a:pt x="24" y="98"/>
                  </a:lnTo>
                  <a:lnTo>
                    <a:pt x="23" y="98"/>
                  </a:lnTo>
                  <a:lnTo>
                    <a:pt x="23" y="96"/>
                  </a:lnTo>
                  <a:lnTo>
                    <a:pt x="23" y="94"/>
                  </a:lnTo>
                  <a:lnTo>
                    <a:pt x="23" y="92"/>
                  </a:lnTo>
                  <a:lnTo>
                    <a:pt x="21" y="92"/>
                  </a:lnTo>
                  <a:lnTo>
                    <a:pt x="21" y="90"/>
                  </a:lnTo>
                  <a:lnTo>
                    <a:pt x="23" y="90"/>
                  </a:lnTo>
                  <a:lnTo>
                    <a:pt x="24" y="90"/>
                  </a:lnTo>
                  <a:lnTo>
                    <a:pt x="24" y="88"/>
                  </a:lnTo>
                  <a:lnTo>
                    <a:pt x="24" y="86"/>
                  </a:lnTo>
                  <a:lnTo>
                    <a:pt x="24" y="84"/>
                  </a:lnTo>
                  <a:lnTo>
                    <a:pt x="23" y="84"/>
                  </a:lnTo>
                  <a:lnTo>
                    <a:pt x="21" y="84"/>
                  </a:lnTo>
                  <a:lnTo>
                    <a:pt x="19" y="82"/>
                  </a:lnTo>
                  <a:lnTo>
                    <a:pt x="19" y="84"/>
                  </a:lnTo>
                  <a:lnTo>
                    <a:pt x="17" y="84"/>
                  </a:lnTo>
                  <a:lnTo>
                    <a:pt x="17" y="82"/>
                  </a:lnTo>
                  <a:lnTo>
                    <a:pt x="17" y="81"/>
                  </a:lnTo>
                  <a:lnTo>
                    <a:pt x="15" y="81"/>
                  </a:lnTo>
                  <a:lnTo>
                    <a:pt x="13" y="82"/>
                  </a:lnTo>
                  <a:lnTo>
                    <a:pt x="13" y="81"/>
                  </a:lnTo>
                  <a:lnTo>
                    <a:pt x="11" y="81"/>
                  </a:lnTo>
                  <a:lnTo>
                    <a:pt x="11" y="79"/>
                  </a:lnTo>
                  <a:lnTo>
                    <a:pt x="9" y="81"/>
                  </a:lnTo>
                  <a:lnTo>
                    <a:pt x="9" y="79"/>
                  </a:lnTo>
                  <a:lnTo>
                    <a:pt x="7" y="79"/>
                  </a:lnTo>
                  <a:lnTo>
                    <a:pt x="9" y="79"/>
                  </a:lnTo>
                  <a:lnTo>
                    <a:pt x="9" y="77"/>
                  </a:lnTo>
                  <a:lnTo>
                    <a:pt x="9" y="79"/>
                  </a:lnTo>
                  <a:lnTo>
                    <a:pt x="11" y="79"/>
                  </a:lnTo>
                  <a:lnTo>
                    <a:pt x="11" y="77"/>
                  </a:lnTo>
                  <a:lnTo>
                    <a:pt x="11" y="79"/>
                  </a:lnTo>
                  <a:lnTo>
                    <a:pt x="11" y="77"/>
                  </a:lnTo>
                  <a:lnTo>
                    <a:pt x="13" y="77"/>
                  </a:lnTo>
                  <a:lnTo>
                    <a:pt x="11" y="75"/>
                  </a:lnTo>
                  <a:lnTo>
                    <a:pt x="9" y="73"/>
                  </a:lnTo>
                  <a:lnTo>
                    <a:pt x="9" y="75"/>
                  </a:lnTo>
                  <a:lnTo>
                    <a:pt x="9" y="73"/>
                  </a:lnTo>
                  <a:lnTo>
                    <a:pt x="9" y="71"/>
                  </a:lnTo>
                  <a:lnTo>
                    <a:pt x="11" y="71"/>
                  </a:lnTo>
                  <a:lnTo>
                    <a:pt x="13" y="71"/>
                  </a:lnTo>
                  <a:lnTo>
                    <a:pt x="13" y="73"/>
                  </a:lnTo>
                  <a:lnTo>
                    <a:pt x="13" y="75"/>
                  </a:lnTo>
                  <a:lnTo>
                    <a:pt x="15" y="75"/>
                  </a:lnTo>
                  <a:lnTo>
                    <a:pt x="13" y="75"/>
                  </a:lnTo>
                  <a:lnTo>
                    <a:pt x="13" y="77"/>
                  </a:lnTo>
                  <a:lnTo>
                    <a:pt x="15" y="77"/>
                  </a:lnTo>
                  <a:lnTo>
                    <a:pt x="15" y="79"/>
                  </a:lnTo>
                  <a:lnTo>
                    <a:pt x="15" y="77"/>
                  </a:lnTo>
                  <a:lnTo>
                    <a:pt x="17" y="77"/>
                  </a:lnTo>
                  <a:lnTo>
                    <a:pt x="19" y="77"/>
                  </a:lnTo>
                  <a:lnTo>
                    <a:pt x="21" y="77"/>
                  </a:lnTo>
                  <a:lnTo>
                    <a:pt x="23" y="77"/>
                  </a:lnTo>
                  <a:lnTo>
                    <a:pt x="23" y="75"/>
                  </a:lnTo>
                  <a:lnTo>
                    <a:pt x="21" y="75"/>
                  </a:lnTo>
                  <a:lnTo>
                    <a:pt x="19" y="75"/>
                  </a:lnTo>
                  <a:lnTo>
                    <a:pt x="19" y="77"/>
                  </a:lnTo>
                  <a:lnTo>
                    <a:pt x="19" y="75"/>
                  </a:lnTo>
                  <a:lnTo>
                    <a:pt x="17" y="75"/>
                  </a:lnTo>
                  <a:lnTo>
                    <a:pt x="17" y="73"/>
                  </a:lnTo>
                  <a:lnTo>
                    <a:pt x="17" y="75"/>
                  </a:lnTo>
                  <a:lnTo>
                    <a:pt x="19" y="75"/>
                  </a:lnTo>
                  <a:lnTo>
                    <a:pt x="17" y="73"/>
                  </a:lnTo>
                  <a:lnTo>
                    <a:pt x="17" y="71"/>
                  </a:lnTo>
                  <a:lnTo>
                    <a:pt x="15" y="71"/>
                  </a:lnTo>
                  <a:lnTo>
                    <a:pt x="17" y="71"/>
                  </a:lnTo>
                  <a:lnTo>
                    <a:pt x="15" y="71"/>
                  </a:lnTo>
                  <a:lnTo>
                    <a:pt x="15" y="69"/>
                  </a:lnTo>
                  <a:lnTo>
                    <a:pt x="17" y="69"/>
                  </a:lnTo>
                  <a:lnTo>
                    <a:pt x="19" y="69"/>
                  </a:lnTo>
                  <a:lnTo>
                    <a:pt x="19" y="67"/>
                  </a:lnTo>
                  <a:lnTo>
                    <a:pt x="19" y="69"/>
                  </a:lnTo>
                  <a:lnTo>
                    <a:pt x="19" y="67"/>
                  </a:lnTo>
                  <a:lnTo>
                    <a:pt x="21" y="67"/>
                  </a:lnTo>
                  <a:lnTo>
                    <a:pt x="21" y="65"/>
                  </a:lnTo>
                  <a:lnTo>
                    <a:pt x="19" y="65"/>
                  </a:lnTo>
                  <a:lnTo>
                    <a:pt x="17" y="65"/>
                  </a:lnTo>
                  <a:lnTo>
                    <a:pt x="17" y="63"/>
                  </a:lnTo>
                  <a:lnTo>
                    <a:pt x="19" y="63"/>
                  </a:lnTo>
                  <a:lnTo>
                    <a:pt x="17" y="61"/>
                  </a:lnTo>
                  <a:lnTo>
                    <a:pt x="15" y="59"/>
                  </a:lnTo>
                  <a:lnTo>
                    <a:pt x="13" y="59"/>
                  </a:lnTo>
                  <a:lnTo>
                    <a:pt x="13" y="58"/>
                  </a:lnTo>
                  <a:lnTo>
                    <a:pt x="15" y="58"/>
                  </a:lnTo>
                  <a:lnTo>
                    <a:pt x="17" y="56"/>
                  </a:lnTo>
                  <a:lnTo>
                    <a:pt x="19" y="54"/>
                  </a:lnTo>
                  <a:lnTo>
                    <a:pt x="19" y="52"/>
                  </a:lnTo>
                  <a:lnTo>
                    <a:pt x="17" y="52"/>
                  </a:lnTo>
                  <a:lnTo>
                    <a:pt x="17" y="54"/>
                  </a:lnTo>
                  <a:lnTo>
                    <a:pt x="17" y="52"/>
                  </a:lnTo>
                  <a:lnTo>
                    <a:pt x="15" y="54"/>
                  </a:lnTo>
                  <a:lnTo>
                    <a:pt x="11" y="54"/>
                  </a:lnTo>
                  <a:lnTo>
                    <a:pt x="9" y="54"/>
                  </a:lnTo>
                  <a:lnTo>
                    <a:pt x="7" y="54"/>
                  </a:lnTo>
                  <a:lnTo>
                    <a:pt x="7" y="56"/>
                  </a:lnTo>
                  <a:lnTo>
                    <a:pt x="7" y="54"/>
                  </a:lnTo>
                  <a:lnTo>
                    <a:pt x="7" y="56"/>
                  </a:lnTo>
                  <a:lnTo>
                    <a:pt x="5" y="56"/>
                  </a:lnTo>
                  <a:lnTo>
                    <a:pt x="5" y="54"/>
                  </a:lnTo>
                  <a:lnTo>
                    <a:pt x="5" y="52"/>
                  </a:lnTo>
                  <a:lnTo>
                    <a:pt x="7" y="52"/>
                  </a:lnTo>
                  <a:lnTo>
                    <a:pt x="7" y="50"/>
                  </a:lnTo>
                  <a:lnTo>
                    <a:pt x="5" y="50"/>
                  </a:lnTo>
                  <a:lnTo>
                    <a:pt x="5" y="48"/>
                  </a:lnTo>
                  <a:lnTo>
                    <a:pt x="7" y="48"/>
                  </a:lnTo>
                  <a:lnTo>
                    <a:pt x="5" y="48"/>
                  </a:lnTo>
                  <a:lnTo>
                    <a:pt x="5" y="46"/>
                  </a:lnTo>
                  <a:lnTo>
                    <a:pt x="7" y="46"/>
                  </a:lnTo>
                  <a:lnTo>
                    <a:pt x="7" y="44"/>
                  </a:lnTo>
                  <a:lnTo>
                    <a:pt x="9" y="44"/>
                  </a:lnTo>
                  <a:lnTo>
                    <a:pt x="9" y="42"/>
                  </a:lnTo>
                  <a:lnTo>
                    <a:pt x="11" y="42"/>
                  </a:lnTo>
                  <a:lnTo>
                    <a:pt x="11" y="40"/>
                  </a:lnTo>
                  <a:lnTo>
                    <a:pt x="11" y="38"/>
                  </a:lnTo>
                  <a:lnTo>
                    <a:pt x="13" y="38"/>
                  </a:lnTo>
                  <a:lnTo>
                    <a:pt x="15" y="36"/>
                  </a:lnTo>
                  <a:lnTo>
                    <a:pt x="15" y="34"/>
                  </a:lnTo>
                  <a:lnTo>
                    <a:pt x="17" y="34"/>
                  </a:lnTo>
                  <a:lnTo>
                    <a:pt x="19" y="34"/>
                  </a:lnTo>
                  <a:lnTo>
                    <a:pt x="19" y="36"/>
                  </a:lnTo>
                  <a:lnTo>
                    <a:pt x="21" y="36"/>
                  </a:lnTo>
                  <a:lnTo>
                    <a:pt x="21" y="34"/>
                  </a:lnTo>
                  <a:lnTo>
                    <a:pt x="23" y="34"/>
                  </a:lnTo>
                  <a:lnTo>
                    <a:pt x="24" y="34"/>
                  </a:lnTo>
                  <a:lnTo>
                    <a:pt x="24" y="36"/>
                  </a:lnTo>
                  <a:lnTo>
                    <a:pt x="26" y="36"/>
                  </a:lnTo>
                  <a:lnTo>
                    <a:pt x="28" y="36"/>
                  </a:lnTo>
                  <a:lnTo>
                    <a:pt x="30" y="36"/>
                  </a:lnTo>
                  <a:lnTo>
                    <a:pt x="32" y="36"/>
                  </a:lnTo>
                  <a:lnTo>
                    <a:pt x="34" y="36"/>
                  </a:lnTo>
                  <a:lnTo>
                    <a:pt x="32" y="34"/>
                  </a:lnTo>
                  <a:lnTo>
                    <a:pt x="32" y="36"/>
                  </a:lnTo>
                  <a:lnTo>
                    <a:pt x="32" y="34"/>
                  </a:lnTo>
                  <a:lnTo>
                    <a:pt x="30" y="33"/>
                  </a:lnTo>
                  <a:lnTo>
                    <a:pt x="32" y="33"/>
                  </a:lnTo>
                  <a:lnTo>
                    <a:pt x="36" y="33"/>
                  </a:lnTo>
                  <a:lnTo>
                    <a:pt x="36" y="34"/>
                  </a:lnTo>
                  <a:lnTo>
                    <a:pt x="34" y="34"/>
                  </a:lnTo>
                  <a:lnTo>
                    <a:pt x="34" y="36"/>
                  </a:lnTo>
                  <a:lnTo>
                    <a:pt x="36" y="36"/>
                  </a:lnTo>
                  <a:lnTo>
                    <a:pt x="38" y="34"/>
                  </a:lnTo>
                  <a:lnTo>
                    <a:pt x="42" y="34"/>
                  </a:lnTo>
                  <a:lnTo>
                    <a:pt x="44" y="34"/>
                  </a:lnTo>
                  <a:lnTo>
                    <a:pt x="44" y="36"/>
                  </a:lnTo>
                  <a:lnTo>
                    <a:pt x="46" y="36"/>
                  </a:lnTo>
                  <a:lnTo>
                    <a:pt x="48" y="36"/>
                  </a:lnTo>
                  <a:lnTo>
                    <a:pt x="48" y="34"/>
                  </a:lnTo>
                  <a:lnTo>
                    <a:pt x="49" y="36"/>
                  </a:lnTo>
                  <a:lnTo>
                    <a:pt x="51" y="36"/>
                  </a:lnTo>
                  <a:lnTo>
                    <a:pt x="53" y="36"/>
                  </a:lnTo>
                  <a:lnTo>
                    <a:pt x="53" y="34"/>
                  </a:lnTo>
                  <a:lnTo>
                    <a:pt x="51" y="34"/>
                  </a:lnTo>
                  <a:lnTo>
                    <a:pt x="49" y="34"/>
                  </a:lnTo>
                  <a:lnTo>
                    <a:pt x="49" y="33"/>
                  </a:lnTo>
                  <a:lnTo>
                    <a:pt x="48" y="33"/>
                  </a:lnTo>
                  <a:lnTo>
                    <a:pt x="49" y="33"/>
                  </a:lnTo>
                  <a:lnTo>
                    <a:pt x="49" y="31"/>
                  </a:lnTo>
                  <a:lnTo>
                    <a:pt x="51" y="31"/>
                  </a:lnTo>
                  <a:lnTo>
                    <a:pt x="57" y="31"/>
                  </a:lnTo>
                  <a:lnTo>
                    <a:pt x="57" y="29"/>
                  </a:lnTo>
                  <a:lnTo>
                    <a:pt x="59" y="29"/>
                  </a:lnTo>
                  <a:lnTo>
                    <a:pt x="61" y="29"/>
                  </a:lnTo>
                  <a:lnTo>
                    <a:pt x="63" y="29"/>
                  </a:lnTo>
                  <a:lnTo>
                    <a:pt x="65" y="29"/>
                  </a:lnTo>
                  <a:lnTo>
                    <a:pt x="67" y="29"/>
                  </a:lnTo>
                  <a:lnTo>
                    <a:pt x="67" y="27"/>
                  </a:lnTo>
                  <a:lnTo>
                    <a:pt x="65" y="29"/>
                  </a:lnTo>
                  <a:lnTo>
                    <a:pt x="63" y="27"/>
                  </a:lnTo>
                  <a:lnTo>
                    <a:pt x="59" y="27"/>
                  </a:lnTo>
                  <a:lnTo>
                    <a:pt x="57" y="27"/>
                  </a:lnTo>
                  <a:lnTo>
                    <a:pt x="57" y="29"/>
                  </a:lnTo>
                  <a:lnTo>
                    <a:pt x="57" y="27"/>
                  </a:lnTo>
                  <a:lnTo>
                    <a:pt x="55" y="27"/>
                  </a:lnTo>
                  <a:lnTo>
                    <a:pt x="57" y="27"/>
                  </a:lnTo>
                  <a:lnTo>
                    <a:pt x="55" y="25"/>
                  </a:lnTo>
                  <a:lnTo>
                    <a:pt x="53" y="25"/>
                  </a:lnTo>
                  <a:lnTo>
                    <a:pt x="53" y="23"/>
                  </a:lnTo>
                  <a:lnTo>
                    <a:pt x="51" y="23"/>
                  </a:lnTo>
                  <a:lnTo>
                    <a:pt x="51" y="21"/>
                  </a:lnTo>
                  <a:lnTo>
                    <a:pt x="53" y="21"/>
                  </a:lnTo>
                  <a:lnTo>
                    <a:pt x="53" y="19"/>
                  </a:lnTo>
                  <a:lnTo>
                    <a:pt x="55" y="17"/>
                  </a:lnTo>
                  <a:lnTo>
                    <a:pt x="59" y="19"/>
                  </a:lnTo>
                  <a:lnTo>
                    <a:pt x="61" y="19"/>
                  </a:lnTo>
                  <a:lnTo>
                    <a:pt x="67" y="19"/>
                  </a:lnTo>
                  <a:lnTo>
                    <a:pt x="71" y="19"/>
                  </a:lnTo>
                  <a:lnTo>
                    <a:pt x="72" y="19"/>
                  </a:lnTo>
                  <a:lnTo>
                    <a:pt x="74" y="19"/>
                  </a:lnTo>
                  <a:lnTo>
                    <a:pt x="78" y="21"/>
                  </a:lnTo>
                  <a:lnTo>
                    <a:pt x="80" y="21"/>
                  </a:lnTo>
                  <a:lnTo>
                    <a:pt x="86" y="21"/>
                  </a:lnTo>
                  <a:lnTo>
                    <a:pt x="88" y="21"/>
                  </a:lnTo>
                  <a:lnTo>
                    <a:pt x="88" y="19"/>
                  </a:lnTo>
                  <a:lnTo>
                    <a:pt x="90" y="19"/>
                  </a:lnTo>
                  <a:lnTo>
                    <a:pt x="90" y="17"/>
                  </a:lnTo>
                  <a:lnTo>
                    <a:pt x="90" y="15"/>
                  </a:lnTo>
                  <a:lnTo>
                    <a:pt x="92" y="15"/>
                  </a:lnTo>
                  <a:lnTo>
                    <a:pt x="94" y="13"/>
                  </a:lnTo>
                  <a:lnTo>
                    <a:pt x="97" y="11"/>
                  </a:lnTo>
                  <a:lnTo>
                    <a:pt x="99" y="11"/>
                  </a:lnTo>
                  <a:lnTo>
                    <a:pt x="101" y="10"/>
                  </a:lnTo>
                  <a:lnTo>
                    <a:pt x="103" y="10"/>
                  </a:lnTo>
                  <a:lnTo>
                    <a:pt x="103" y="8"/>
                  </a:lnTo>
                  <a:lnTo>
                    <a:pt x="105" y="8"/>
                  </a:lnTo>
                  <a:lnTo>
                    <a:pt x="107" y="8"/>
                  </a:lnTo>
                  <a:lnTo>
                    <a:pt x="107" y="6"/>
                  </a:lnTo>
                  <a:lnTo>
                    <a:pt x="109" y="6"/>
                  </a:lnTo>
                  <a:lnTo>
                    <a:pt x="111" y="6"/>
                  </a:lnTo>
                  <a:lnTo>
                    <a:pt x="111" y="4"/>
                  </a:lnTo>
                  <a:lnTo>
                    <a:pt x="113" y="4"/>
                  </a:lnTo>
                  <a:lnTo>
                    <a:pt x="115" y="4"/>
                  </a:lnTo>
                  <a:lnTo>
                    <a:pt x="119" y="2"/>
                  </a:lnTo>
                  <a:lnTo>
                    <a:pt x="120" y="2"/>
                  </a:lnTo>
                  <a:lnTo>
                    <a:pt x="122" y="2"/>
                  </a:lnTo>
                  <a:lnTo>
                    <a:pt x="124" y="2"/>
                  </a:lnTo>
                  <a:lnTo>
                    <a:pt x="128" y="2"/>
                  </a:lnTo>
                  <a:lnTo>
                    <a:pt x="130" y="2"/>
                  </a:lnTo>
                  <a:lnTo>
                    <a:pt x="132" y="2"/>
                  </a:lnTo>
                  <a:lnTo>
                    <a:pt x="136" y="2"/>
                  </a:lnTo>
                  <a:lnTo>
                    <a:pt x="138" y="2"/>
                  </a:lnTo>
                  <a:lnTo>
                    <a:pt x="140" y="2"/>
                  </a:lnTo>
                  <a:lnTo>
                    <a:pt x="142" y="2"/>
                  </a:lnTo>
                  <a:lnTo>
                    <a:pt x="144" y="2"/>
                  </a:lnTo>
                  <a:lnTo>
                    <a:pt x="145" y="2"/>
                  </a:lnTo>
                  <a:lnTo>
                    <a:pt x="145" y="0"/>
                  </a:lnTo>
                  <a:lnTo>
                    <a:pt x="147"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7" name="Freeform 237"/>
            <p:cNvSpPr>
              <a:spLocks noEditPoints="1"/>
            </p:cNvSpPr>
            <p:nvPr/>
          </p:nvSpPr>
          <p:spPr bwMode="auto">
            <a:xfrm>
              <a:off x="9477375" y="4975225"/>
              <a:ext cx="96838" cy="95250"/>
            </a:xfrm>
            <a:custGeom>
              <a:avLst/>
              <a:gdLst>
                <a:gd name="T0" fmla="*/ 61 w 61"/>
                <a:gd name="T1" fmla="*/ 60 h 60"/>
                <a:gd name="T2" fmla="*/ 61 w 61"/>
                <a:gd name="T3" fmla="*/ 60 h 60"/>
                <a:gd name="T4" fmla="*/ 61 w 61"/>
                <a:gd name="T5" fmla="*/ 60 h 60"/>
                <a:gd name="T6" fmla="*/ 61 w 61"/>
                <a:gd name="T7" fmla="*/ 60 h 60"/>
                <a:gd name="T8" fmla="*/ 61 w 61"/>
                <a:gd name="T9" fmla="*/ 60 h 60"/>
                <a:gd name="T10" fmla="*/ 59 w 61"/>
                <a:gd name="T11" fmla="*/ 60 h 60"/>
                <a:gd name="T12" fmla="*/ 61 w 61"/>
                <a:gd name="T13" fmla="*/ 60 h 60"/>
                <a:gd name="T14" fmla="*/ 50 w 61"/>
                <a:gd name="T15" fmla="*/ 46 h 60"/>
                <a:gd name="T16" fmla="*/ 50 w 61"/>
                <a:gd name="T17" fmla="*/ 46 h 60"/>
                <a:gd name="T18" fmla="*/ 50 w 61"/>
                <a:gd name="T19" fmla="*/ 46 h 60"/>
                <a:gd name="T20" fmla="*/ 50 w 61"/>
                <a:gd name="T21" fmla="*/ 44 h 60"/>
                <a:gd name="T22" fmla="*/ 50 w 61"/>
                <a:gd name="T23" fmla="*/ 46 h 60"/>
                <a:gd name="T24" fmla="*/ 50 w 61"/>
                <a:gd name="T25" fmla="*/ 46 h 60"/>
                <a:gd name="T26" fmla="*/ 36 w 61"/>
                <a:gd name="T27" fmla="*/ 39 h 60"/>
                <a:gd name="T28" fmla="*/ 36 w 61"/>
                <a:gd name="T29" fmla="*/ 39 h 60"/>
                <a:gd name="T30" fmla="*/ 36 w 61"/>
                <a:gd name="T31" fmla="*/ 39 h 60"/>
                <a:gd name="T32" fmla="*/ 42 w 61"/>
                <a:gd name="T33" fmla="*/ 29 h 60"/>
                <a:gd name="T34" fmla="*/ 42 w 61"/>
                <a:gd name="T35" fmla="*/ 29 h 60"/>
                <a:gd name="T36" fmla="*/ 42 w 61"/>
                <a:gd name="T37" fmla="*/ 29 h 60"/>
                <a:gd name="T38" fmla="*/ 42 w 61"/>
                <a:gd name="T39" fmla="*/ 29 h 60"/>
                <a:gd name="T40" fmla="*/ 42 w 61"/>
                <a:gd name="T41" fmla="*/ 29 h 60"/>
                <a:gd name="T42" fmla="*/ 17 w 61"/>
                <a:gd name="T43" fmla="*/ 25 h 60"/>
                <a:gd name="T44" fmla="*/ 17 w 61"/>
                <a:gd name="T45" fmla="*/ 25 h 60"/>
                <a:gd name="T46" fmla="*/ 17 w 61"/>
                <a:gd name="T47" fmla="*/ 25 h 60"/>
                <a:gd name="T48" fmla="*/ 17 w 61"/>
                <a:gd name="T49" fmla="*/ 25 h 60"/>
                <a:gd name="T50" fmla="*/ 4 w 61"/>
                <a:gd name="T51" fmla="*/ 10 h 60"/>
                <a:gd name="T52" fmla="*/ 4 w 61"/>
                <a:gd name="T53" fmla="*/ 10 h 60"/>
                <a:gd name="T54" fmla="*/ 21 w 61"/>
                <a:gd name="T55" fmla="*/ 8 h 60"/>
                <a:gd name="T56" fmla="*/ 21 w 61"/>
                <a:gd name="T57" fmla="*/ 8 h 60"/>
                <a:gd name="T58" fmla="*/ 21 w 61"/>
                <a:gd name="T59" fmla="*/ 8 h 60"/>
                <a:gd name="T60" fmla="*/ 21 w 61"/>
                <a:gd name="T61" fmla="*/ 8 h 60"/>
                <a:gd name="T62" fmla="*/ 2 w 61"/>
                <a:gd name="T63" fmla="*/ 0 h 60"/>
                <a:gd name="T64" fmla="*/ 2 w 61"/>
                <a:gd name="T65" fmla="*/ 0 h 60"/>
                <a:gd name="T66" fmla="*/ 2 w 61"/>
                <a:gd name="T67"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1" h="60">
                  <a:moveTo>
                    <a:pt x="61" y="60"/>
                  </a:moveTo>
                  <a:lnTo>
                    <a:pt x="61" y="60"/>
                  </a:lnTo>
                  <a:lnTo>
                    <a:pt x="61" y="60"/>
                  </a:lnTo>
                  <a:lnTo>
                    <a:pt x="61" y="60"/>
                  </a:lnTo>
                  <a:lnTo>
                    <a:pt x="61" y="60"/>
                  </a:lnTo>
                  <a:lnTo>
                    <a:pt x="61" y="60"/>
                  </a:lnTo>
                  <a:lnTo>
                    <a:pt x="61" y="60"/>
                  </a:lnTo>
                  <a:close/>
                  <a:moveTo>
                    <a:pt x="61" y="60"/>
                  </a:moveTo>
                  <a:lnTo>
                    <a:pt x="61" y="60"/>
                  </a:lnTo>
                  <a:lnTo>
                    <a:pt x="61" y="60"/>
                  </a:lnTo>
                  <a:lnTo>
                    <a:pt x="59" y="60"/>
                  </a:lnTo>
                  <a:lnTo>
                    <a:pt x="59" y="60"/>
                  </a:lnTo>
                  <a:lnTo>
                    <a:pt x="61" y="60"/>
                  </a:lnTo>
                  <a:lnTo>
                    <a:pt x="61" y="60"/>
                  </a:lnTo>
                  <a:close/>
                  <a:moveTo>
                    <a:pt x="50" y="46"/>
                  </a:moveTo>
                  <a:lnTo>
                    <a:pt x="50" y="46"/>
                  </a:lnTo>
                  <a:lnTo>
                    <a:pt x="50" y="46"/>
                  </a:lnTo>
                  <a:lnTo>
                    <a:pt x="50" y="46"/>
                  </a:lnTo>
                  <a:lnTo>
                    <a:pt x="50" y="46"/>
                  </a:lnTo>
                  <a:lnTo>
                    <a:pt x="50" y="46"/>
                  </a:lnTo>
                  <a:lnTo>
                    <a:pt x="50" y="46"/>
                  </a:lnTo>
                  <a:lnTo>
                    <a:pt x="50" y="44"/>
                  </a:lnTo>
                  <a:lnTo>
                    <a:pt x="50" y="46"/>
                  </a:lnTo>
                  <a:lnTo>
                    <a:pt x="50" y="46"/>
                  </a:lnTo>
                  <a:lnTo>
                    <a:pt x="50" y="46"/>
                  </a:lnTo>
                  <a:lnTo>
                    <a:pt x="50" y="46"/>
                  </a:lnTo>
                  <a:lnTo>
                    <a:pt x="50" y="46"/>
                  </a:lnTo>
                  <a:close/>
                  <a:moveTo>
                    <a:pt x="36" y="39"/>
                  </a:moveTo>
                  <a:lnTo>
                    <a:pt x="36" y="39"/>
                  </a:lnTo>
                  <a:lnTo>
                    <a:pt x="36" y="39"/>
                  </a:lnTo>
                  <a:lnTo>
                    <a:pt x="36" y="39"/>
                  </a:lnTo>
                  <a:lnTo>
                    <a:pt x="36" y="39"/>
                  </a:lnTo>
                  <a:lnTo>
                    <a:pt x="36" y="39"/>
                  </a:lnTo>
                  <a:close/>
                  <a:moveTo>
                    <a:pt x="42" y="29"/>
                  </a:moveTo>
                  <a:lnTo>
                    <a:pt x="42" y="29"/>
                  </a:lnTo>
                  <a:lnTo>
                    <a:pt x="42" y="29"/>
                  </a:lnTo>
                  <a:lnTo>
                    <a:pt x="42" y="29"/>
                  </a:lnTo>
                  <a:lnTo>
                    <a:pt x="42" y="29"/>
                  </a:lnTo>
                  <a:lnTo>
                    <a:pt x="42" y="29"/>
                  </a:lnTo>
                  <a:lnTo>
                    <a:pt x="42" y="29"/>
                  </a:lnTo>
                  <a:lnTo>
                    <a:pt x="42" y="29"/>
                  </a:lnTo>
                  <a:lnTo>
                    <a:pt x="42" y="29"/>
                  </a:lnTo>
                  <a:close/>
                  <a:moveTo>
                    <a:pt x="17" y="25"/>
                  </a:moveTo>
                  <a:lnTo>
                    <a:pt x="17" y="25"/>
                  </a:lnTo>
                  <a:lnTo>
                    <a:pt x="17" y="25"/>
                  </a:lnTo>
                  <a:lnTo>
                    <a:pt x="17" y="25"/>
                  </a:lnTo>
                  <a:lnTo>
                    <a:pt x="17" y="25"/>
                  </a:lnTo>
                  <a:lnTo>
                    <a:pt x="17" y="25"/>
                  </a:lnTo>
                  <a:lnTo>
                    <a:pt x="17" y="25"/>
                  </a:lnTo>
                  <a:lnTo>
                    <a:pt x="17" y="25"/>
                  </a:lnTo>
                  <a:close/>
                  <a:moveTo>
                    <a:pt x="4" y="10"/>
                  </a:moveTo>
                  <a:lnTo>
                    <a:pt x="4" y="10"/>
                  </a:lnTo>
                  <a:lnTo>
                    <a:pt x="4" y="10"/>
                  </a:lnTo>
                  <a:lnTo>
                    <a:pt x="4" y="10"/>
                  </a:lnTo>
                  <a:lnTo>
                    <a:pt x="4" y="10"/>
                  </a:lnTo>
                  <a:close/>
                  <a:moveTo>
                    <a:pt x="21" y="8"/>
                  </a:moveTo>
                  <a:lnTo>
                    <a:pt x="21" y="8"/>
                  </a:lnTo>
                  <a:lnTo>
                    <a:pt x="21" y="8"/>
                  </a:lnTo>
                  <a:lnTo>
                    <a:pt x="21" y="8"/>
                  </a:lnTo>
                  <a:lnTo>
                    <a:pt x="21" y="8"/>
                  </a:lnTo>
                  <a:lnTo>
                    <a:pt x="21" y="8"/>
                  </a:lnTo>
                  <a:lnTo>
                    <a:pt x="21" y="8"/>
                  </a:lnTo>
                  <a:lnTo>
                    <a:pt x="21" y="8"/>
                  </a:lnTo>
                  <a:close/>
                  <a:moveTo>
                    <a:pt x="2" y="0"/>
                  </a:moveTo>
                  <a:lnTo>
                    <a:pt x="2" y="0"/>
                  </a:lnTo>
                  <a:lnTo>
                    <a:pt x="2" y="0"/>
                  </a:lnTo>
                  <a:lnTo>
                    <a:pt x="0" y="0"/>
                  </a:lnTo>
                  <a:lnTo>
                    <a:pt x="2"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8" name="Freeform 238"/>
            <p:cNvSpPr>
              <a:spLocks noEditPoints="1"/>
            </p:cNvSpPr>
            <p:nvPr/>
          </p:nvSpPr>
          <p:spPr bwMode="auto">
            <a:xfrm>
              <a:off x="8016875" y="4170363"/>
              <a:ext cx="95250" cy="95250"/>
            </a:xfrm>
            <a:custGeom>
              <a:avLst/>
              <a:gdLst>
                <a:gd name="T0" fmla="*/ 52 w 60"/>
                <a:gd name="T1" fmla="*/ 58 h 60"/>
                <a:gd name="T2" fmla="*/ 52 w 60"/>
                <a:gd name="T3" fmla="*/ 58 h 60"/>
                <a:gd name="T4" fmla="*/ 52 w 60"/>
                <a:gd name="T5" fmla="*/ 47 h 60"/>
                <a:gd name="T6" fmla="*/ 52 w 60"/>
                <a:gd name="T7" fmla="*/ 47 h 60"/>
                <a:gd name="T8" fmla="*/ 27 w 60"/>
                <a:gd name="T9" fmla="*/ 33 h 60"/>
                <a:gd name="T10" fmla="*/ 29 w 60"/>
                <a:gd name="T11" fmla="*/ 31 h 60"/>
                <a:gd name="T12" fmla="*/ 21 w 60"/>
                <a:gd name="T13" fmla="*/ 31 h 60"/>
                <a:gd name="T14" fmla="*/ 21 w 60"/>
                <a:gd name="T15" fmla="*/ 31 h 60"/>
                <a:gd name="T16" fmla="*/ 21 w 60"/>
                <a:gd name="T17" fmla="*/ 31 h 60"/>
                <a:gd name="T18" fmla="*/ 19 w 60"/>
                <a:gd name="T19" fmla="*/ 29 h 60"/>
                <a:gd name="T20" fmla="*/ 2 w 60"/>
                <a:gd name="T21" fmla="*/ 14 h 60"/>
                <a:gd name="T22" fmla="*/ 2 w 60"/>
                <a:gd name="T23" fmla="*/ 16 h 60"/>
                <a:gd name="T24" fmla="*/ 2 w 60"/>
                <a:gd name="T25" fmla="*/ 16 h 60"/>
                <a:gd name="T26" fmla="*/ 54 w 60"/>
                <a:gd name="T27" fmla="*/ 2 h 60"/>
                <a:gd name="T28" fmla="*/ 56 w 60"/>
                <a:gd name="T29" fmla="*/ 4 h 60"/>
                <a:gd name="T30" fmla="*/ 58 w 60"/>
                <a:gd name="T31" fmla="*/ 6 h 60"/>
                <a:gd name="T32" fmla="*/ 58 w 60"/>
                <a:gd name="T33" fmla="*/ 6 h 60"/>
                <a:gd name="T34" fmla="*/ 56 w 60"/>
                <a:gd name="T35" fmla="*/ 8 h 60"/>
                <a:gd name="T36" fmla="*/ 56 w 60"/>
                <a:gd name="T37" fmla="*/ 12 h 60"/>
                <a:gd name="T38" fmla="*/ 56 w 60"/>
                <a:gd name="T39" fmla="*/ 14 h 60"/>
                <a:gd name="T40" fmla="*/ 58 w 60"/>
                <a:gd name="T41" fmla="*/ 16 h 60"/>
                <a:gd name="T42" fmla="*/ 56 w 60"/>
                <a:gd name="T43" fmla="*/ 18 h 60"/>
                <a:gd name="T44" fmla="*/ 54 w 60"/>
                <a:gd name="T45" fmla="*/ 20 h 60"/>
                <a:gd name="T46" fmla="*/ 54 w 60"/>
                <a:gd name="T47" fmla="*/ 23 h 60"/>
                <a:gd name="T48" fmla="*/ 52 w 60"/>
                <a:gd name="T49" fmla="*/ 27 h 60"/>
                <a:gd name="T50" fmla="*/ 52 w 60"/>
                <a:gd name="T51" fmla="*/ 33 h 60"/>
                <a:gd name="T52" fmla="*/ 50 w 60"/>
                <a:gd name="T53" fmla="*/ 37 h 60"/>
                <a:gd name="T54" fmla="*/ 48 w 60"/>
                <a:gd name="T55" fmla="*/ 39 h 60"/>
                <a:gd name="T56" fmla="*/ 48 w 60"/>
                <a:gd name="T57" fmla="*/ 43 h 60"/>
                <a:gd name="T58" fmla="*/ 46 w 60"/>
                <a:gd name="T59" fmla="*/ 45 h 60"/>
                <a:gd name="T60" fmla="*/ 44 w 60"/>
                <a:gd name="T61" fmla="*/ 48 h 60"/>
                <a:gd name="T62" fmla="*/ 42 w 60"/>
                <a:gd name="T63" fmla="*/ 50 h 60"/>
                <a:gd name="T64" fmla="*/ 42 w 60"/>
                <a:gd name="T65" fmla="*/ 54 h 60"/>
                <a:gd name="T66" fmla="*/ 41 w 60"/>
                <a:gd name="T67" fmla="*/ 58 h 60"/>
                <a:gd name="T68" fmla="*/ 41 w 60"/>
                <a:gd name="T69" fmla="*/ 58 h 60"/>
                <a:gd name="T70" fmla="*/ 39 w 60"/>
                <a:gd name="T71" fmla="*/ 60 h 60"/>
                <a:gd name="T72" fmla="*/ 39 w 60"/>
                <a:gd name="T73" fmla="*/ 56 h 60"/>
                <a:gd name="T74" fmla="*/ 37 w 60"/>
                <a:gd name="T75" fmla="*/ 50 h 60"/>
                <a:gd name="T76" fmla="*/ 33 w 60"/>
                <a:gd name="T77" fmla="*/ 48 h 60"/>
                <a:gd name="T78" fmla="*/ 31 w 60"/>
                <a:gd name="T79" fmla="*/ 45 h 60"/>
                <a:gd name="T80" fmla="*/ 31 w 60"/>
                <a:gd name="T81" fmla="*/ 41 h 60"/>
                <a:gd name="T82" fmla="*/ 29 w 60"/>
                <a:gd name="T83" fmla="*/ 39 h 60"/>
                <a:gd name="T84" fmla="*/ 29 w 60"/>
                <a:gd name="T85" fmla="*/ 35 h 60"/>
                <a:gd name="T86" fmla="*/ 29 w 60"/>
                <a:gd name="T87" fmla="*/ 35 h 60"/>
                <a:gd name="T88" fmla="*/ 31 w 60"/>
                <a:gd name="T89" fmla="*/ 33 h 60"/>
                <a:gd name="T90" fmla="*/ 31 w 60"/>
                <a:gd name="T91" fmla="*/ 33 h 60"/>
                <a:gd name="T92" fmla="*/ 31 w 60"/>
                <a:gd name="T93" fmla="*/ 33 h 60"/>
                <a:gd name="T94" fmla="*/ 29 w 60"/>
                <a:gd name="T95" fmla="*/ 31 h 60"/>
                <a:gd name="T96" fmla="*/ 31 w 60"/>
                <a:gd name="T97" fmla="*/ 29 h 60"/>
                <a:gd name="T98" fmla="*/ 31 w 60"/>
                <a:gd name="T99" fmla="*/ 25 h 60"/>
                <a:gd name="T100" fmla="*/ 33 w 60"/>
                <a:gd name="T101" fmla="*/ 23 h 60"/>
                <a:gd name="T102" fmla="*/ 35 w 60"/>
                <a:gd name="T103" fmla="*/ 20 h 60"/>
                <a:gd name="T104" fmla="*/ 37 w 60"/>
                <a:gd name="T105" fmla="*/ 18 h 60"/>
                <a:gd name="T106" fmla="*/ 39 w 60"/>
                <a:gd name="T107" fmla="*/ 16 h 60"/>
                <a:gd name="T108" fmla="*/ 39 w 60"/>
                <a:gd name="T109" fmla="*/ 12 h 60"/>
                <a:gd name="T110" fmla="*/ 41 w 60"/>
                <a:gd name="T111" fmla="*/ 10 h 60"/>
                <a:gd name="T112" fmla="*/ 42 w 60"/>
                <a:gd name="T113" fmla="*/ 8 h 60"/>
                <a:gd name="T114" fmla="*/ 44 w 60"/>
                <a:gd name="T115" fmla="*/ 6 h 60"/>
                <a:gd name="T116" fmla="*/ 46 w 60"/>
                <a:gd name="T117" fmla="*/ 4 h 60"/>
                <a:gd name="T118" fmla="*/ 50 w 60"/>
                <a:gd name="T119" fmla="*/ 4 h 60"/>
                <a:gd name="T120" fmla="*/ 50 w 60"/>
                <a:gd name="T121" fmla="*/ 4 h 60"/>
                <a:gd name="T122" fmla="*/ 52 w 60"/>
                <a:gd name="T123" fmla="*/ 0 h 60"/>
                <a:gd name="T124" fmla="*/ 54 w 60"/>
                <a:gd name="T125" fmla="*/ 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0" h="60">
                  <a:moveTo>
                    <a:pt x="54" y="58"/>
                  </a:moveTo>
                  <a:lnTo>
                    <a:pt x="52" y="58"/>
                  </a:lnTo>
                  <a:lnTo>
                    <a:pt x="52" y="56"/>
                  </a:lnTo>
                  <a:lnTo>
                    <a:pt x="52" y="58"/>
                  </a:lnTo>
                  <a:lnTo>
                    <a:pt x="54" y="58"/>
                  </a:lnTo>
                  <a:close/>
                  <a:moveTo>
                    <a:pt x="52" y="47"/>
                  </a:moveTo>
                  <a:lnTo>
                    <a:pt x="50" y="47"/>
                  </a:lnTo>
                  <a:lnTo>
                    <a:pt x="52" y="47"/>
                  </a:lnTo>
                  <a:close/>
                  <a:moveTo>
                    <a:pt x="29" y="33"/>
                  </a:moveTo>
                  <a:lnTo>
                    <a:pt x="27" y="33"/>
                  </a:lnTo>
                  <a:lnTo>
                    <a:pt x="29" y="33"/>
                  </a:lnTo>
                  <a:lnTo>
                    <a:pt x="29" y="31"/>
                  </a:lnTo>
                  <a:lnTo>
                    <a:pt x="29" y="33"/>
                  </a:lnTo>
                  <a:close/>
                  <a:moveTo>
                    <a:pt x="21" y="31"/>
                  </a:moveTo>
                  <a:lnTo>
                    <a:pt x="23" y="31"/>
                  </a:lnTo>
                  <a:lnTo>
                    <a:pt x="21" y="31"/>
                  </a:lnTo>
                  <a:lnTo>
                    <a:pt x="19" y="31"/>
                  </a:lnTo>
                  <a:lnTo>
                    <a:pt x="21" y="31"/>
                  </a:lnTo>
                  <a:close/>
                  <a:moveTo>
                    <a:pt x="19" y="31"/>
                  </a:moveTo>
                  <a:lnTo>
                    <a:pt x="19" y="29"/>
                  </a:lnTo>
                  <a:lnTo>
                    <a:pt x="19" y="31"/>
                  </a:lnTo>
                  <a:close/>
                  <a:moveTo>
                    <a:pt x="2" y="14"/>
                  </a:moveTo>
                  <a:lnTo>
                    <a:pt x="4" y="16"/>
                  </a:lnTo>
                  <a:lnTo>
                    <a:pt x="2" y="16"/>
                  </a:lnTo>
                  <a:lnTo>
                    <a:pt x="0" y="16"/>
                  </a:lnTo>
                  <a:lnTo>
                    <a:pt x="2" y="16"/>
                  </a:lnTo>
                  <a:lnTo>
                    <a:pt x="2" y="14"/>
                  </a:lnTo>
                  <a:close/>
                  <a:moveTo>
                    <a:pt x="54" y="2"/>
                  </a:moveTo>
                  <a:lnTo>
                    <a:pt x="54" y="4"/>
                  </a:lnTo>
                  <a:lnTo>
                    <a:pt x="56" y="4"/>
                  </a:lnTo>
                  <a:lnTo>
                    <a:pt x="58" y="4"/>
                  </a:lnTo>
                  <a:lnTo>
                    <a:pt x="58" y="6"/>
                  </a:lnTo>
                  <a:lnTo>
                    <a:pt x="60" y="6"/>
                  </a:lnTo>
                  <a:lnTo>
                    <a:pt x="58" y="6"/>
                  </a:lnTo>
                  <a:lnTo>
                    <a:pt x="58" y="8"/>
                  </a:lnTo>
                  <a:lnTo>
                    <a:pt x="56" y="8"/>
                  </a:lnTo>
                  <a:lnTo>
                    <a:pt x="56" y="10"/>
                  </a:lnTo>
                  <a:lnTo>
                    <a:pt x="56" y="12"/>
                  </a:lnTo>
                  <a:lnTo>
                    <a:pt x="58" y="14"/>
                  </a:lnTo>
                  <a:lnTo>
                    <a:pt x="56" y="14"/>
                  </a:lnTo>
                  <a:lnTo>
                    <a:pt x="58" y="14"/>
                  </a:lnTo>
                  <a:lnTo>
                    <a:pt x="58" y="16"/>
                  </a:lnTo>
                  <a:lnTo>
                    <a:pt x="56" y="16"/>
                  </a:lnTo>
                  <a:lnTo>
                    <a:pt x="56" y="18"/>
                  </a:lnTo>
                  <a:lnTo>
                    <a:pt x="56" y="20"/>
                  </a:lnTo>
                  <a:lnTo>
                    <a:pt x="54" y="20"/>
                  </a:lnTo>
                  <a:lnTo>
                    <a:pt x="54" y="22"/>
                  </a:lnTo>
                  <a:lnTo>
                    <a:pt x="54" y="23"/>
                  </a:lnTo>
                  <a:lnTo>
                    <a:pt x="54" y="25"/>
                  </a:lnTo>
                  <a:lnTo>
                    <a:pt x="52" y="27"/>
                  </a:lnTo>
                  <a:lnTo>
                    <a:pt x="52" y="29"/>
                  </a:lnTo>
                  <a:lnTo>
                    <a:pt x="52" y="33"/>
                  </a:lnTo>
                  <a:lnTo>
                    <a:pt x="50" y="35"/>
                  </a:lnTo>
                  <a:lnTo>
                    <a:pt x="50" y="37"/>
                  </a:lnTo>
                  <a:lnTo>
                    <a:pt x="50" y="39"/>
                  </a:lnTo>
                  <a:lnTo>
                    <a:pt x="48" y="39"/>
                  </a:lnTo>
                  <a:lnTo>
                    <a:pt x="48" y="41"/>
                  </a:lnTo>
                  <a:lnTo>
                    <a:pt x="48" y="43"/>
                  </a:lnTo>
                  <a:lnTo>
                    <a:pt x="46" y="43"/>
                  </a:lnTo>
                  <a:lnTo>
                    <a:pt x="46" y="45"/>
                  </a:lnTo>
                  <a:lnTo>
                    <a:pt x="44" y="47"/>
                  </a:lnTo>
                  <a:lnTo>
                    <a:pt x="44" y="48"/>
                  </a:lnTo>
                  <a:lnTo>
                    <a:pt x="42" y="48"/>
                  </a:lnTo>
                  <a:lnTo>
                    <a:pt x="42" y="50"/>
                  </a:lnTo>
                  <a:lnTo>
                    <a:pt x="42" y="52"/>
                  </a:lnTo>
                  <a:lnTo>
                    <a:pt x="42" y="54"/>
                  </a:lnTo>
                  <a:lnTo>
                    <a:pt x="42" y="58"/>
                  </a:lnTo>
                  <a:lnTo>
                    <a:pt x="41" y="58"/>
                  </a:lnTo>
                  <a:lnTo>
                    <a:pt x="41" y="60"/>
                  </a:lnTo>
                  <a:lnTo>
                    <a:pt x="41" y="58"/>
                  </a:lnTo>
                  <a:lnTo>
                    <a:pt x="39" y="58"/>
                  </a:lnTo>
                  <a:lnTo>
                    <a:pt x="39" y="60"/>
                  </a:lnTo>
                  <a:lnTo>
                    <a:pt x="39" y="58"/>
                  </a:lnTo>
                  <a:lnTo>
                    <a:pt x="39" y="56"/>
                  </a:lnTo>
                  <a:lnTo>
                    <a:pt x="37" y="52"/>
                  </a:lnTo>
                  <a:lnTo>
                    <a:pt x="37" y="50"/>
                  </a:lnTo>
                  <a:lnTo>
                    <a:pt x="35" y="50"/>
                  </a:lnTo>
                  <a:lnTo>
                    <a:pt x="33" y="48"/>
                  </a:lnTo>
                  <a:lnTo>
                    <a:pt x="31" y="47"/>
                  </a:lnTo>
                  <a:lnTo>
                    <a:pt x="31" y="45"/>
                  </a:lnTo>
                  <a:lnTo>
                    <a:pt x="31" y="43"/>
                  </a:lnTo>
                  <a:lnTo>
                    <a:pt x="31" y="41"/>
                  </a:lnTo>
                  <a:lnTo>
                    <a:pt x="29" y="41"/>
                  </a:lnTo>
                  <a:lnTo>
                    <a:pt x="29" y="39"/>
                  </a:lnTo>
                  <a:lnTo>
                    <a:pt x="29" y="37"/>
                  </a:lnTo>
                  <a:lnTo>
                    <a:pt x="29" y="35"/>
                  </a:lnTo>
                  <a:lnTo>
                    <a:pt x="31" y="35"/>
                  </a:lnTo>
                  <a:lnTo>
                    <a:pt x="29" y="35"/>
                  </a:lnTo>
                  <a:lnTo>
                    <a:pt x="31" y="35"/>
                  </a:lnTo>
                  <a:lnTo>
                    <a:pt x="31" y="33"/>
                  </a:lnTo>
                  <a:lnTo>
                    <a:pt x="29" y="33"/>
                  </a:lnTo>
                  <a:lnTo>
                    <a:pt x="31" y="33"/>
                  </a:lnTo>
                  <a:lnTo>
                    <a:pt x="29" y="33"/>
                  </a:lnTo>
                  <a:lnTo>
                    <a:pt x="31" y="33"/>
                  </a:lnTo>
                  <a:lnTo>
                    <a:pt x="29" y="33"/>
                  </a:lnTo>
                  <a:lnTo>
                    <a:pt x="29" y="31"/>
                  </a:lnTo>
                  <a:lnTo>
                    <a:pt x="31" y="31"/>
                  </a:lnTo>
                  <a:lnTo>
                    <a:pt x="31" y="29"/>
                  </a:lnTo>
                  <a:lnTo>
                    <a:pt x="31" y="27"/>
                  </a:lnTo>
                  <a:lnTo>
                    <a:pt x="31" y="25"/>
                  </a:lnTo>
                  <a:lnTo>
                    <a:pt x="33" y="25"/>
                  </a:lnTo>
                  <a:lnTo>
                    <a:pt x="33" y="23"/>
                  </a:lnTo>
                  <a:lnTo>
                    <a:pt x="35" y="22"/>
                  </a:lnTo>
                  <a:lnTo>
                    <a:pt x="35" y="20"/>
                  </a:lnTo>
                  <a:lnTo>
                    <a:pt x="37" y="20"/>
                  </a:lnTo>
                  <a:lnTo>
                    <a:pt x="37" y="18"/>
                  </a:lnTo>
                  <a:lnTo>
                    <a:pt x="37" y="16"/>
                  </a:lnTo>
                  <a:lnTo>
                    <a:pt x="39" y="16"/>
                  </a:lnTo>
                  <a:lnTo>
                    <a:pt x="39" y="14"/>
                  </a:lnTo>
                  <a:lnTo>
                    <a:pt x="39" y="12"/>
                  </a:lnTo>
                  <a:lnTo>
                    <a:pt x="41" y="12"/>
                  </a:lnTo>
                  <a:lnTo>
                    <a:pt x="41" y="10"/>
                  </a:lnTo>
                  <a:lnTo>
                    <a:pt x="42" y="10"/>
                  </a:lnTo>
                  <a:lnTo>
                    <a:pt x="42" y="8"/>
                  </a:lnTo>
                  <a:lnTo>
                    <a:pt x="42" y="6"/>
                  </a:lnTo>
                  <a:lnTo>
                    <a:pt x="44" y="6"/>
                  </a:lnTo>
                  <a:lnTo>
                    <a:pt x="44" y="4"/>
                  </a:lnTo>
                  <a:lnTo>
                    <a:pt x="46" y="4"/>
                  </a:lnTo>
                  <a:lnTo>
                    <a:pt x="48" y="4"/>
                  </a:lnTo>
                  <a:lnTo>
                    <a:pt x="50" y="4"/>
                  </a:lnTo>
                  <a:lnTo>
                    <a:pt x="50" y="2"/>
                  </a:lnTo>
                  <a:lnTo>
                    <a:pt x="50" y="4"/>
                  </a:lnTo>
                  <a:lnTo>
                    <a:pt x="50" y="2"/>
                  </a:lnTo>
                  <a:lnTo>
                    <a:pt x="52" y="0"/>
                  </a:lnTo>
                  <a:lnTo>
                    <a:pt x="54" y="0"/>
                  </a:lnTo>
                  <a:lnTo>
                    <a:pt x="54"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9" name="Freeform 239"/>
            <p:cNvSpPr>
              <a:spLocks noEditPoints="1"/>
            </p:cNvSpPr>
            <p:nvPr/>
          </p:nvSpPr>
          <p:spPr bwMode="auto">
            <a:xfrm>
              <a:off x="5776913" y="4856163"/>
              <a:ext cx="274638" cy="274638"/>
            </a:xfrm>
            <a:custGeom>
              <a:avLst/>
              <a:gdLst>
                <a:gd name="T0" fmla="*/ 159 w 173"/>
                <a:gd name="T1" fmla="*/ 112 h 173"/>
                <a:gd name="T2" fmla="*/ 154 w 173"/>
                <a:gd name="T3" fmla="*/ 79 h 173"/>
                <a:gd name="T4" fmla="*/ 159 w 173"/>
                <a:gd name="T5" fmla="*/ 89 h 173"/>
                <a:gd name="T6" fmla="*/ 154 w 173"/>
                <a:gd name="T7" fmla="*/ 81 h 173"/>
                <a:gd name="T8" fmla="*/ 163 w 173"/>
                <a:gd name="T9" fmla="*/ 66 h 173"/>
                <a:gd name="T10" fmla="*/ 161 w 173"/>
                <a:gd name="T11" fmla="*/ 69 h 173"/>
                <a:gd name="T12" fmla="*/ 44 w 173"/>
                <a:gd name="T13" fmla="*/ 23 h 173"/>
                <a:gd name="T14" fmla="*/ 36 w 173"/>
                <a:gd name="T15" fmla="*/ 21 h 173"/>
                <a:gd name="T16" fmla="*/ 36 w 173"/>
                <a:gd name="T17" fmla="*/ 20 h 173"/>
                <a:gd name="T18" fmla="*/ 58 w 173"/>
                <a:gd name="T19" fmla="*/ 20 h 173"/>
                <a:gd name="T20" fmla="*/ 54 w 173"/>
                <a:gd name="T21" fmla="*/ 14 h 173"/>
                <a:gd name="T22" fmla="*/ 19 w 173"/>
                <a:gd name="T23" fmla="*/ 0 h 173"/>
                <a:gd name="T24" fmla="*/ 36 w 173"/>
                <a:gd name="T25" fmla="*/ 2 h 173"/>
                <a:gd name="T26" fmla="*/ 33 w 173"/>
                <a:gd name="T27" fmla="*/ 16 h 173"/>
                <a:gd name="T28" fmla="*/ 33 w 173"/>
                <a:gd name="T29" fmla="*/ 23 h 173"/>
                <a:gd name="T30" fmla="*/ 36 w 173"/>
                <a:gd name="T31" fmla="*/ 29 h 173"/>
                <a:gd name="T32" fmla="*/ 38 w 173"/>
                <a:gd name="T33" fmla="*/ 27 h 173"/>
                <a:gd name="T34" fmla="*/ 46 w 173"/>
                <a:gd name="T35" fmla="*/ 23 h 173"/>
                <a:gd name="T36" fmla="*/ 52 w 173"/>
                <a:gd name="T37" fmla="*/ 29 h 173"/>
                <a:gd name="T38" fmla="*/ 54 w 173"/>
                <a:gd name="T39" fmla="*/ 31 h 173"/>
                <a:gd name="T40" fmla="*/ 52 w 173"/>
                <a:gd name="T41" fmla="*/ 23 h 173"/>
                <a:gd name="T42" fmla="*/ 63 w 173"/>
                <a:gd name="T43" fmla="*/ 21 h 173"/>
                <a:gd name="T44" fmla="*/ 58 w 173"/>
                <a:gd name="T45" fmla="*/ 20 h 173"/>
                <a:gd name="T46" fmla="*/ 59 w 173"/>
                <a:gd name="T47" fmla="*/ 16 h 173"/>
                <a:gd name="T48" fmla="*/ 65 w 173"/>
                <a:gd name="T49" fmla="*/ 8 h 173"/>
                <a:gd name="T50" fmla="*/ 71 w 173"/>
                <a:gd name="T51" fmla="*/ 6 h 173"/>
                <a:gd name="T52" fmla="*/ 86 w 173"/>
                <a:gd name="T53" fmla="*/ 10 h 173"/>
                <a:gd name="T54" fmla="*/ 121 w 173"/>
                <a:gd name="T55" fmla="*/ 29 h 173"/>
                <a:gd name="T56" fmla="*/ 127 w 173"/>
                <a:gd name="T57" fmla="*/ 41 h 173"/>
                <a:gd name="T58" fmla="*/ 144 w 173"/>
                <a:gd name="T59" fmla="*/ 52 h 173"/>
                <a:gd name="T60" fmla="*/ 154 w 173"/>
                <a:gd name="T61" fmla="*/ 62 h 173"/>
                <a:gd name="T62" fmla="*/ 152 w 173"/>
                <a:gd name="T63" fmla="*/ 68 h 173"/>
                <a:gd name="T64" fmla="*/ 148 w 173"/>
                <a:gd name="T65" fmla="*/ 83 h 173"/>
                <a:gd name="T66" fmla="*/ 155 w 173"/>
                <a:gd name="T67" fmla="*/ 94 h 173"/>
                <a:gd name="T68" fmla="*/ 157 w 173"/>
                <a:gd name="T69" fmla="*/ 100 h 173"/>
                <a:gd name="T70" fmla="*/ 155 w 173"/>
                <a:gd name="T71" fmla="*/ 110 h 173"/>
                <a:gd name="T72" fmla="*/ 155 w 173"/>
                <a:gd name="T73" fmla="*/ 117 h 173"/>
                <a:gd name="T74" fmla="*/ 159 w 173"/>
                <a:gd name="T75" fmla="*/ 127 h 173"/>
                <a:gd name="T76" fmla="*/ 159 w 173"/>
                <a:gd name="T77" fmla="*/ 135 h 173"/>
                <a:gd name="T78" fmla="*/ 161 w 173"/>
                <a:gd name="T79" fmla="*/ 146 h 173"/>
                <a:gd name="T80" fmla="*/ 169 w 173"/>
                <a:gd name="T81" fmla="*/ 148 h 173"/>
                <a:gd name="T82" fmla="*/ 171 w 173"/>
                <a:gd name="T83" fmla="*/ 154 h 173"/>
                <a:gd name="T84" fmla="*/ 152 w 173"/>
                <a:gd name="T85" fmla="*/ 164 h 173"/>
                <a:gd name="T86" fmla="*/ 132 w 173"/>
                <a:gd name="T87" fmla="*/ 165 h 173"/>
                <a:gd name="T88" fmla="*/ 121 w 173"/>
                <a:gd name="T89" fmla="*/ 171 h 173"/>
                <a:gd name="T90" fmla="*/ 106 w 173"/>
                <a:gd name="T91" fmla="*/ 171 h 173"/>
                <a:gd name="T92" fmla="*/ 92 w 173"/>
                <a:gd name="T93" fmla="*/ 171 h 173"/>
                <a:gd name="T94" fmla="*/ 81 w 173"/>
                <a:gd name="T95" fmla="*/ 160 h 173"/>
                <a:gd name="T96" fmla="*/ 79 w 173"/>
                <a:gd name="T97" fmla="*/ 144 h 173"/>
                <a:gd name="T98" fmla="*/ 63 w 173"/>
                <a:gd name="T99" fmla="*/ 139 h 173"/>
                <a:gd name="T100" fmla="*/ 48 w 173"/>
                <a:gd name="T101" fmla="*/ 133 h 173"/>
                <a:gd name="T102" fmla="*/ 38 w 173"/>
                <a:gd name="T103" fmla="*/ 131 h 173"/>
                <a:gd name="T104" fmla="*/ 29 w 173"/>
                <a:gd name="T105" fmla="*/ 123 h 173"/>
                <a:gd name="T106" fmla="*/ 21 w 173"/>
                <a:gd name="T107" fmla="*/ 114 h 173"/>
                <a:gd name="T108" fmla="*/ 15 w 173"/>
                <a:gd name="T109" fmla="*/ 100 h 173"/>
                <a:gd name="T110" fmla="*/ 6 w 173"/>
                <a:gd name="T111" fmla="*/ 89 h 173"/>
                <a:gd name="T112" fmla="*/ 2 w 173"/>
                <a:gd name="T113" fmla="*/ 71 h 173"/>
                <a:gd name="T114" fmla="*/ 4 w 173"/>
                <a:gd name="T115" fmla="*/ 54 h 173"/>
                <a:gd name="T116" fmla="*/ 13 w 173"/>
                <a:gd name="T117" fmla="*/ 45 h 173"/>
                <a:gd name="T118" fmla="*/ 19 w 173"/>
                <a:gd name="T119" fmla="*/ 35 h 173"/>
                <a:gd name="T120" fmla="*/ 15 w 173"/>
                <a:gd name="T121" fmla="*/ 23 h 173"/>
                <a:gd name="T122" fmla="*/ 19 w 173"/>
                <a:gd name="T123" fmla="*/ 14 h 173"/>
                <a:gd name="T124" fmla="*/ 15 w 173"/>
                <a:gd name="T125" fmla="*/ 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3" h="173">
                  <a:moveTo>
                    <a:pt x="161" y="114"/>
                  </a:moveTo>
                  <a:lnTo>
                    <a:pt x="161" y="112"/>
                  </a:lnTo>
                  <a:lnTo>
                    <a:pt x="163" y="112"/>
                  </a:lnTo>
                  <a:lnTo>
                    <a:pt x="163" y="114"/>
                  </a:lnTo>
                  <a:lnTo>
                    <a:pt x="161" y="114"/>
                  </a:lnTo>
                  <a:close/>
                  <a:moveTo>
                    <a:pt x="163" y="108"/>
                  </a:moveTo>
                  <a:lnTo>
                    <a:pt x="163" y="110"/>
                  </a:lnTo>
                  <a:lnTo>
                    <a:pt x="163" y="112"/>
                  </a:lnTo>
                  <a:lnTo>
                    <a:pt x="161" y="112"/>
                  </a:lnTo>
                  <a:lnTo>
                    <a:pt x="159" y="112"/>
                  </a:lnTo>
                  <a:lnTo>
                    <a:pt x="161" y="110"/>
                  </a:lnTo>
                  <a:lnTo>
                    <a:pt x="163" y="110"/>
                  </a:lnTo>
                  <a:lnTo>
                    <a:pt x="161" y="110"/>
                  </a:lnTo>
                  <a:lnTo>
                    <a:pt x="163" y="110"/>
                  </a:lnTo>
                  <a:lnTo>
                    <a:pt x="163" y="108"/>
                  </a:lnTo>
                  <a:lnTo>
                    <a:pt x="165" y="108"/>
                  </a:lnTo>
                  <a:lnTo>
                    <a:pt x="163" y="108"/>
                  </a:lnTo>
                  <a:close/>
                  <a:moveTo>
                    <a:pt x="154" y="79"/>
                  </a:moveTo>
                  <a:lnTo>
                    <a:pt x="154" y="77"/>
                  </a:lnTo>
                  <a:lnTo>
                    <a:pt x="154" y="79"/>
                  </a:lnTo>
                  <a:close/>
                  <a:moveTo>
                    <a:pt x="155" y="79"/>
                  </a:moveTo>
                  <a:lnTo>
                    <a:pt x="155" y="81"/>
                  </a:lnTo>
                  <a:lnTo>
                    <a:pt x="157" y="81"/>
                  </a:lnTo>
                  <a:lnTo>
                    <a:pt x="157" y="83"/>
                  </a:lnTo>
                  <a:lnTo>
                    <a:pt x="157" y="85"/>
                  </a:lnTo>
                  <a:lnTo>
                    <a:pt x="157" y="83"/>
                  </a:lnTo>
                  <a:lnTo>
                    <a:pt x="157" y="85"/>
                  </a:lnTo>
                  <a:lnTo>
                    <a:pt x="157" y="83"/>
                  </a:lnTo>
                  <a:lnTo>
                    <a:pt x="159" y="87"/>
                  </a:lnTo>
                  <a:lnTo>
                    <a:pt x="159" y="89"/>
                  </a:lnTo>
                  <a:lnTo>
                    <a:pt x="157" y="89"/>
                  </a:lnTo>
                  <a:lnTo>
                    <a:pt x="157" y="87"/>
                  </a:lnTo>
                  <a:lnTo>
                    <a:pt x="155" y="85"/>
                  </a:lnTo>
                  <a:lnTo>
                    <a:pt x="157" y="85"/>
                  </a:lnTo>
                  <a:lnTo>
                    <a:pt x="155" y="85"/>
                  </a:lnTo>
                  <a:lnTo>
                    <a:pt x="155" y="87"/>
                  </a:lnTo>
                  <a:lnTo>
                    <a:pt x="155" y="85"/>
                  </a:lnTo>
                  <a:lnTo>
                    <a:pt x="154" y="85"/>
                  </a:lnTo>
                  <a:lnTo>
                    <a:pt x="154" y="83"/>
                  </a:lnTo>
                  <a:lnTo>
                    <a:pt x="154" y="81"/>
                  </a:lnTo>
                  <a:lnTo>
                    <a:pt x="154" y="79"/>
                  </a:lnTo>
                  <a:lnTo>
                    <a:pt x="154" y="77"/>
                  </a:lnTo>
                  <a:lnTo>
                    <a:pt x="155" y="77"/>
                  </a:lnTo>
                  <a:lnTo>
                    <a:pt x="155" y="79"/>
                  </a:lnTo>
                  <a:close/>
                  <a:moveTo>
                    <a:pt x="161" y="71"/>
                  </a:moveTo>
                  <a:lnTo>
                    <a:pt x="159" y="71"/>
                  </a:lnTo>
                  <a:lnTo>
                    <a:pt x="161" y="71"/>
                  </a:lnTo>
                  <a:close/>
                  <a:moveTo>
                    <a:pt x="161" y="64"/>
                  </a:moveTo>
                  <a:lnTo>
                    <a:pt x="163" y="64"/>
                  </a:lnTo>
                  <a:lnTo>
                    <a:pt x="163" y="66"/>
                  </a:lnTo>
                  <a:lnTo>
                    <a:pt x="163" y="68"/>
                  </a:lnTo>
                  <a:lnTo>
                    <a:pt x="163" y="66"/>
                  </a:lnTo>
                  <a:lnTo>
                    <a:pt x="163" y="68"/>
                  </a:lnTo>
                  <a:lnTo>
                    <a:pt x="163" y="69"/>
                  </a:lnTo>
                  <a:lnTo>
                    <a:pt x="163" y="71"/>
                  </a:lnTo>
                  <a:lnTo>
                    <a:pt x="161" y="71"/>
                  </a:lnTo>
                  <a:lnTo>
                    <a:pt x="159" y="71"/>
                  </a:lnTo>
                  <a:lnTo>
                    <a:pt x="161" y="69"/>
                  </a:lnTo>
                  <a:lnTo>
                    <a:pt x="159" y="69"/>
                  </a:lnTo>
                  <a:lnTo>
                    <a:pt x="161" y="69"/>
                  </a:lnTo>
                  <a:lnTo>
                    <a:pt x="163" y="69"/>
                  </a:lnTo>
                  <a:lnTo>
                    <a:pt x="161" y="69"/>
                  </a:lnTo>
                  <a:lnTo>
                    <a:pt x="161" y="68"/>
                  </a:lnTo>
                  <a:lnTo>
                    <a:pt x="159" y="68"/>
                  </a:lnTo>
                  <a:lnTo>
                    <a:pt x="161" y="68"/>
                  </a:lnTo>
                  <a:lnTo>
                    <a:pt x="161" y="66"/>
                  </a:lnTo>
                  <a:lnTo>
                    <a:pt x="161" y="64"/>
                  </a:lnTo>
                  <a:close/>
                  <a:moveTo>
                    <a:pt x="46" y="21"/>
                  </a:moveTo>
                  <a:lnTo>
                    <a:pt x="46" y="23"/>
                  </a:lnTo>
                  <a:lnTo>
                    <a:pt x="44" y="23"/>
                  </a:lnTo>
                  <a:lnTo>
                    <a:pt x="44" y="21"/>
                  </a:lnTo>
                  <a:lnTo>
                    <a:pt x="46" y="21"/>
                  </a:lnTo>
                  <a:close/>
                  <a:moveTo>
                    <a:pt x="38" y="21"/>
                  </a:moveTo>
                  <a:lnTo>
                    <a:pt x="40" y="21"/>
                  </a:lnTo>
                  <a:lnTo>
                    <a:pt x="38" y="21"/>
                  </a:lnTo>
                  <a:lnTo>
                    <a:pt x="40" y="21"/>
                  </a:lnTo>
                  <a:lnTo>
                    <a:pt x="38" y="21"/>
                  </a:lnTo>
                  <a:lnTo>
                    <a:pt x="38" y="23"/>
                  </a:lnTo>
                  <a:lnTo>
                    <a:pt x="38" y="21"/>
                  </a:lnTo>
                  <a:close/>
                  <a:moveTo>
                    <a:pt x="36" y="21"/>
                  </a:moveTo>
                  <a:lnTo>
                    <a:pt x="36" y="23"/>
                  </a:lnTo>
                  <a:lnTo>
                    <a:pt x="36" y="21"/>
                  </a:lnTo>
                  <a:lnTo>
                    <a:pt x="35" y="21"/>
                  </a:lnTo>
                  <a:lnTo>
                    <a:pt x="35" y="20"/>
                  </a:lnTo>
                  <a:lnTo>
                    <a:pt x="36" y="20"/>
                  </a:lnTo>
                  <a:lnTo>
                    <a:pt x="36" y="21"/>
                  </a:lnTo>
                  <a:close/>
                  <a:moveTo>
                    <a:pt x="35" y="20"/>
                  </a:moveTo>
                  <a:lnTo>
                    <a:pt x="35" y="18"/>
                  </a:lnTo>
                  <a:lnTo>
                    <a:pt x="35" y="20"/>
                  </a:lnTo>
                  <a:lnTo>
                    <a:pt x="36" y="20"/>
                  </a:lnTo>
                  <a:lnTo>
                    <a:pt x="35" y="20"/>
                  </a:lnTo>
                  <a:close/>
                  <a:moveTo>
                    <a:pt x="54" y="16"/>
                  </a:moveTo>
                  <a:lnTo>
                    <a:pt x="54" y="18"/>
                  </a:lnTo>
                  <a:lnTo>
                    <a:pt x="54" y="16"/>
                  </a:lnTo>
                  <a:lnTo>
                    <a:pt x="56" y="16"/>
                  </a:lnTo>
                  <a:lnTo>
                    <a:pt x="56" y="18"/>
                  </a:lnTo>
                  <a:lnTo>
                    <a:pt x="58" y="18"/>
                  </a:lnTo>
                  <a:lnTo>
                    <a:pt x="56" y="18"/>
                  </a:lnTo>
                  <a:lnTo>
                    <a:pt x="58" y="18"/>
                  </a:lnTo>
                  <a:lnTo>
                    <a:pt x="58" y="20"/>
                  </a:lnTo>
                  <a:lnTo>
                    <a:pt x="56" y="20"/>
                  </a:lnTo>
                  <a:lnTo>
                    <a:pt x="54" y="18"/>
                  </a:lnTo>
                  <a:lnTo>
                    <a:pt x="52" y="18"/>
                  </a:lnTo>
                  <a:lnTo>
                    <a:pt x="54" y="16"/>
                  </a:lnTo>
                  <a:lnTo>
                    <a:pt x="52" y="16"/>
                  </a:lnTo>
                  <a:lnTo>
                    <a:pt x="54" y="16"/>
                  </a:lnTo>
                  <a:close/>
                  <a:moveTo>
                    <a:pt x="56" y="14"/>
                  </a:moveTo>
                  <a:lnTo>
                    <a:pt x="56" y="16"/>
                  </a:lnTo>
                  <a:lnTo>
                    <a:pt x="54" y="16"/>
                  </a:lnTo>
                  <a:lnTo>
                    <a:pt x="54" y="14"/>
                  </a:lnTo>
                  <a:lnTo>
                    <a:pt x="56" y="14"/>
                  </a:lnTo>
                  <a:close/>
                  <a:moveTo>
                    <a:pt x="36" y="14"/>
                  </a:moveTo>
                  <a:lnTo>
                    <a:pt x="35" y="14"/>
                  </a:lnTo>
                  <a:lnTo>
                    <a:pt x="36" y="14"/>
                  </a:lnTo>
                  <a:close/>
                  <a:moveTo>
                    <a:pt x="36" y="12"/>
                  </a:moveTo>
                  <a:lnTo>
                    <a:pt x="38" y="12"/>
                  </a:lnTo>
                  <a:lnTo>
                    <a:pt x="36" y="12"/>
                  </a:lnTo>
                  <a:lnTo>
                    <a:pt x="36" y="10"/>
                  </a:lnTo>
                  <a:lnTo>
                    <a:pt x="36" y="12"/>
                  </a:lnTo>
                  <a:close/>
                  <a:moveTo>
                    <a:pt x="19" y="0"/>
                  </a:moveTo>
                  <a:lnTo>
                    <a:pt x="21" y="0"/>
                  </a:lnTo>
                  <a:lnTo>
                    <a:pt x="23" y="0"/>
                  </a:lnTo>
                  <a:lnTo>
                    <a:pt x="27" y="0"/>
                  </a:lnTo>
                  <a:lnTo>
                    <a:pt x="29" y="0"/>
                  </a:lnTo>
                  <a:lnTo>
                    <a:pt x="33" y="0"/>
                  </a:lnTo>
                  <a:lnTo>
                    <a:pt x="35" y="0"/>
                  </a:lnTo>
                  <a:lnTo>
                    <a:pt x="35" y="2"/>
                  </a:lnTo>
                  <a:lnTo>
                    <a:pt x="36" y="2"/>
                  </a:lnTo>
                  <a:lnTo>
                    <a:pt x="36" y="0"/>
                  </a:lnTo>
                  <a:lnTo>
                    <a:pt x="36" y="2"/>
                  </a:lnTo>
                  <a:lnTo>
                    <a:pt x="36" y="0"/>
                  </a:lnTo>
                  <a:lnTo>
                    <a:pt x="36" y="2"/>
                  </a:lnTo>
                  <a:lnTo>
                    <a:pt x="36" y="4"/>
                  </a:lnTo>
                  <a:lnTo>
                    <a:pt x="36" y="6"/>
                  </a:lnTo>
                  <a:lnTo>
                    <a:pt x="36" y="8"/>
                  </a:lnTo>
                  <a:lnTo>
                    <a:pt x="35" y="8"/>
                  </a:lnTo>
                  <a:lnTo>
                    <a:pt x="35" y="10"/>
                  </a:lnTo>
                  <a:lnTo>
                    <a:pt x="35" y="12"/>
                  </a:lnTo>
                  <a:lnTo>
                    <a:pt x="35" y="14"/>
                  </a:lnTo>
                  <a:lnTo>
                    <a:pt x="33" y="16"/>
                  </a:lnTo>
                  <a:lnTo>
                    <a:pt x="33" y="18"/>
                  </a:lnTo>
                  <a:lnTo>
                    <a:pt x="35" y="18"/>
                  </a:lnTo>
                  <a:lnTo>
                    <a:pt x="33" y="18"/>
                  </a:lnTo>
                  <a:lnTo>
                    <a:pt x="35" y="18"/>
                  </a:lnTo>
                  <a:lnTo>
                    <a:pt x="33" y="18"/>
                  </a:lnTo>
                  <a:lnTo>
                    <a:pt x="33" y="20"/>
                  </a:lnTo>
                  <a:lnTo>
                    <a:pt x="35" y="20"/>
                  </a:lnTo>
                  <a:lnTo>
                    <a:pt x="33" y="20"/>
                  </a:lnTo>
                  <a:lnTo>
                    <a:pt x="33" y="21"/>
                  </a:lnTo>
                  <a:lnTo>
                    <a:pt x="33" y="23"/>
                  </a:lnTo>
                  <a:lnTo>
                    <a:pt x="35" y="21"/>
                  </a:lnTo>
                  <a:lnTo>
                    <a:pt x="35" y="23"/>
                  </a:lnTo>
                  <a:lnTo>
                    <a:pt x="35" y="25"/>
                  </a:lnTo>
                  <a:lnTo>
                    <a:pt x="35" y="27"/>
                  </a:lnTo>
                  <a:lnTo>
                    <a:pt x="36" y="27"/>
                  </a:lnTo>
                  <a:lnTo>
                    <a:pt x="35" y="27"/>
                  </a:lnTo>
                  <a:lnTo>
                    <a:pt x="35" y="29"/>
                  </a:lnTo>
                  <a:lnTo>
                    <a:pt x="35" y="31"/>
                  </a:lnTo>
                  <a:lnTo>
                    <a:pt x="35" y="29"/>
                  </a:lnTo>
                  <a:lnTo>
                    <a:pt x="36" y="29"/>
                  </a:lnTo>
                  <a:lnTo>
                    <a:pt x="36" y="27"/>
                  </a:lnTo>
                  <a:lnTo>
                    <a:pt x="36" y="29"/>
                  </a:lnTo>
                  <a:lnTo>
                    <a:pt x="36" y="27"/>
                  </a:lnTo>
                  <a:lnTo>
                    <a:pt x="38" y="27"/>
                  </a:lnTo>
                  <a:lnTo>
                    <a:pt x="38" y="29"/>
                  </a:lnTo>
                  <a:lnTo>
                    <a:pt x="38" y="27"/>
                  </a:lnTo>
                  <a:lnTo>
                    <a:pt x="36" y="27"/>
                  </a:lnTo>
                  <a:lnTo>
                    <a:pt x="38" y="27"/>
                  </a:lnTo>
                  <a:lnTo>
                    <a:pt x="38" y="25"/>
                  </a:lnTo>
                  <a:lnTo>
                    <a:pt x="38" y="27"/>
                  </a:lnTo>
                  <a:lnTo>
                    <a:pt x="38" y="25"/>
                  </a:lnTo>
                  <a:lnTo>
                    <a:pt x="40" y="25"/>
                  </a:lnTo>
                  <a:lnTo>
                    <a:pt x="40" y="23"/>
                  </a:lnTo>
                  <a:lnTo>
                    <a:pt x="42" y="23"/>
                  </a:lnTo>
                  <a:lnTo>
                    <a:pt x="42" y="21"/>
                  </a:lnTo>
                  <a:lnTo>
                    <a:pt x="44" y="21"/>
                  </a:lnTo>
                  <a:lnTo>
                    <a:pt x="44" y="23"/>
                  </a:lnTo>
                  <a:lnTo>
                    <a:pt x="46" y="23"/>
                  </a:lnTo>
                  <a:lnTo>
                    <a:pt x="46" y="25"/>
                  </a:lnTo>
                  <a:lnTo>
                    <a:pt x="46" y="23"/>
                  </a:lnTo>
                  <a:lnTo>
                    <a:pt x="48" y="23"/>
                  </a:lnTo>
                  <a:lnTo>
                    <a:pt x="48" y="25"/>
                  </a:lnTo>
                  <a:lnTo>
                    <a:pt x="46" y="25"/>
                  </a:lnTo>
                  <a:lnTo>
                    <a:pt x="48" y="25"/>
                  </a:lnTo>
                  <a:lnTo>
                    <a:pt x="48" y="23"/>
                  </a:lnTo>
                  <a:lnTo>
                    <a:pt x="50" y="23"/>
                  </a:lnTo>
                  <a:lnTo>
                    <a:pt x="50" y="25"/>
                  </a:lnTo>
                  <a:lnTo>
                    <a:pt x="52" y="25"/>
                  </a:lnTo>
                  <a:lnTo>
                    <a:pt x="52" y="27"/>
                  </a:lnTo>
                  <a:lnTo>
                    <a:pt x="52" y="29"/>
                  </a:lnTo>
                  <a:lnTo>
                    <a:pt x="52" y="31"/>
                  </a:lnTo>
                  <a:lnTo>
                    <a:pt x="50" y="31"/>
                  </a:lnTo>
                  <a:lnTo>
                    <a:pt x="52" y="31"/>
                  </a:lnTo>
                  <a:lnTo>
                    <a:pt x="50" y="31"/>
                  </a:lnTo>
                  <a:lnTo>
                    <a:pt x="50" y="33"/>
                  </a:lnTo>
                  <a:lnTo>
                    <a:pt x="52" y="33"/>
                  </a:lnTo>
                  <a:lnTo>
                    <a:pt x="52" y="31"/>
                  </a:lnTo>
                  <a:lnTo>
                    <a:pt x="52" y="29"/>
                  </a:lnTo>
                  <a:lnTo>
                    <a:pt x="54" y="29"/>
                  </a:lnTo>
                  <a:lnTo>
                    <a:pt x="54" y="31"/>
                  </a:lnTo>
                  <a:lnTo>
                    <a:pt x="56" y="31"/>
                  </a:lnTo>
                  <a:lnTo>
                    <a:pt x="54" y="31"/>
                  </a:lnTo>
                  <a:lnTo>
                    <a:pt x="54" y="29"/>
                  </a:lnTo>
                  <a:lnTo>
                    <a:pt x="52" y="27"/>
                  </a:lnTo>
                  <a:lnTo>
                    <a:pt x="54" y="27"/>
                  </a:lnTo>
                  <a:lnTo>
                    <a:pt x="52" y="27"/>
                  </a:lnTo>
                  <a:lnTo>
                    <a:pt x="52" y="25"/>
                  </a:lnTo>
                  <a:lnTo>
                    <a:pt x="54" y="25"/>
                  </a:lnTo>
                  <a:lnTo>
                    <a:pt x="52" y="25"/>
                  </a:lnTo>
                  <a:lnTo>
                    <a:pt x="52" y="23"/>
                  </a:lnTo>
                  <a:lnTo>
                    <a:pt x="54" y="25"/>
                  </a:lnTo>
                  <a:lnTo>
                    <a:pt x="54" y="23"/>
                  </a:lnTo>
                  <a:lnTo>
                    <a:pt x="56" y="23"/>
                  </a:lnTo>
                  <a:lnTo>
                    <a:pt x="58" y="23"/>
                  </a:lnTo>
                  <a:lnTo>
                    <a:pt x="58" y="25"/>
                  </a:lnTo>
                  <a:lnTo>
                    <a:pt x="59" y="25"/>
                  </a:lnTo>
                  <a:lnTo>
                    <a:pt x="61" y="25"/>
                  </a:lnTo>
                  <a:lnTo>
                    <a:pt x="61" y="23"/>
                  </a:lnTo>
                  <a:lnTo>
                    <a:pt x="63" y="23"/>
                  </a:lnTo>
                  <a:lnTo>
                    <a:pt x="63" y="21"/>
                  </a:lnTo>
                  <a:lnTo>
                    <a:pt x="65" y="21"/>
                  </a:lnTo>
                  <a:lnTo>
                    <a:pt x="67" y="21"/>
                  </a:lnTo>
                  <a:lnTo>
                    <a:pt x="67" y="20"/>
                  </a:lnTo>
                  <a:lnTo>
                    <a:pt x="67" y="18"/>
                  </a:lnTo>
                  <a:lnTo>
                    <a:pt x="65" y="18"/>
                  </a:lnTo>
                  <a:lnTo>
                    <a:pt x="65" y="20"/>
                  </a:lnTo>
                  <a:lnTo>
                    <a:pt x="63" y="20"/>
                  </a:lnTo>
                  <a:lnTo>
                    <a:pt x="61" y="20"/>
                  </a:lnTo>
                  <a:lnTo>
                    <a:pt x="59" y="20"/>
                  </a:lnTo>
                  <a:lnTo>
                    <a:pt x="58" y="20"/>
                  </a:lnTo>
                  <a:lnTo>
                    <a:pt x="58" y="18"/>
                  </a:lnTo>
                  <a:lnTo>
                    <a:pt x="59" y="18"/>
                  </a:lnTo>
                  <a:lnTo>
                    <a:pt x="61" y="18"/>
                  </a:lnTo>
                  <a:lnTo>
                    <a:pt x="59" y="18"/>
                  </a:lnTo>
                  <a:lnTo>
                    <a:pt x="61" y="16"/>
                  </a:lnTo>
                  <a:lnTo>
                    <a:pt x="61" y="18"/>
                  </a:lnTo>
                  <a:lnTo>
                    <a:pt x="63" y="18"/>
                  </a:lnTo>
                  <a:lnTo>
                    <a:pt x="63" y="16"/>
                  </a:lnTo>
                  <a:lnTo>
                    <a:pt x="61" y="16"/>
                  </a:lnTo>
                  <a:lnTo>
                    <a:pt x="59" y="16"/>
                  </a:lnTo>
                  <a:lnTo>
                    <a:pt x="59" y="14"/>
                  </a:lnTo>
                  <a:lnTo>
                    <a:pt x="61" y="14"/>
                  </a:lnTo>
                  <a:lnTo>
                    <a:pt x="63" y="14"/>
                  </a:lnTo>
                  <a:lnTo>
                    <a:pt x="65" y="14"/>
                  </a:lnTo>
                  <a:lnTo>
                    <a:pt x="63" y="12"/>
                  </a:lnTo>
                  <a:lnTo>
                    <a:pt x="65" y="12"/>
                  </a:lnTo>
                  <a:lnTo>
                    <a:pt x="65" y="10"/>
                  </a:lnTo>
                  <a:lnTo>
                    <a:pt x="63" y="10"/>
                  </a:lnTo>
                  <a:lnTo>
                    <a:pt x="65" y="10"/>
                  </a:lnTo>
                  <a:lnTo>
                    <a:pt x="65" y="8"/>
                  </a:lnTo>
                  <a:lnTo>
                    <a:pt x="67" y="8"/>
                  </a:lnTo>
                  <a:lnTo>
                    <a:pt x="67" y="10"/>
                  </a:lnTo>
                  <a:lnTo>
                    <a:pt x="69" y="10"/>
                  </a:lnTo>
                  <a:lnTo>
                    <a:pt x="69" y="8"/>
                  </a:lnTo>
                  <a:lnTo>
                    <a:pt x="67" y="8"/>
                  </a:lnTo>
                  <a:lnTo>
                    <a:pt x="67" y="6"/>
                  </a:lnTo>
                  <a:lnTo>
                    <a:pt x="67" y="8"/>
                  </a:lnTo>
                  <a:lnTo>
                    <a:pt x="67" y="6"/>
                  </a:lnTo>
                  <a:lnTo>
                    <a:pt x="69" y="6"/>
                  </a:lnTo>
                  <a:lnTo>
                    <a:pt x="71" y="6"/>
                  </a:lnTo>
                  <a:lnTo>
                    <a:pt x="69" y="6"/>
                  </a:lnTo>
                  <a:lnTo>
                    <a:pt x="69" y="4"/>
                  </a:lnTo>
                  <a:lnTo>
                    <a:pt x="71" y="2"/>
                  </a:lnTo>
                  <a:lnTo>
                    <a:pt x="69" y="2"/>
                  </a:lnTo>
                  <a:lnTo>
                    <a:pt x="71" y="2"/>
                  </a:lnTo>
                  <a:lnTo>
                    <a:pt x="73" y="2"/>
                  </a:lnTo>
                  <a:lnTo>
                    <a:pt x="75" y="4"/>
                  </a:lnTo>
                  <a:lnTo>
                    <a:pt x="79" y="6"/>
                  </a:lnTo>
                  <a:lnTo>
                    <a:pt x="83" y="8"/>
                  </a:lnTo>
                  <a:lnTo>
                    <a:pt x="86" y="10"/>
                  </a:lnTo>
                  <a:lnTo>
                    <a:pt x="90" y="12"/>
                  </a:lnTo>
                  <a:lnTo>
                    <a:pt x="92" y="14"/>
                  </a:lnTo>
                  <a:lnTo>
                    <a:pt x="96" y="16"/>
                  </a:lnTo>
                  <a:lnTo>
                    <a:pt x="100" y="18"/>
                  </a:lnTo>
                  <a:lnTo>
                    <a:pt x="104" y="20"/>
                  </a:lnTo>
                  <a:lnTo>
                    <a:pt x="106" y="21"/>
                  </a:lnTo>
                  <a:lnTo>
                    <a:pt x="109" y="23"/>
                  </a:lnTo>
                  <a:lnTo>
                    <a:pt x="113" y="25"/>
                  </a:lnTo>
                  <a:lnTo>
                    <a:pt x="117" y="27"/>
                  </a:lnTo>
                  <a:lnTo>
                    <a:pt x="121" y="29"/>
                  </a:lnTo>
                  <a:lnTo>
                    <a:pt x="123" y="31"/>
                  </a:lnTo>
                  <a:lnTo>
                    <a:pt x="125" y="31"/>
                  </a:lnTo>
                  <a:lnTo>
                    <a:pt x="127" y="33"/>
                  </a:lnTo>
                  <a:lnTo>
                    <a:pt x="129" y="33"/>
                  </a:lnTo>
                  <a:lnTo>
                    <a:pt x="129" y="35"/>
                  </a:lnTo>
                  <a:lnTo>
                    <a:pt x="129" y="39"/>
                  </a:lnTo>
                  <a:lnTo>
                    <a:pt x="127" y="39"/>
                  </a:lnTo>
                  <a:lnTo>
                    <a:pt x="127" y="41"/>
                  </a:lnTo>
                  <a:lnTo>
                    <a:pt x="129" y="41"/>
                  </a:lnTo>
                  <a:lnTo>
                    <a:pt x="127" y="41"/>
                  </a:lnTo>
                  <a:lnTo>
                    <a:pt x="129" y="41"/>
                  </a:lnTo>
                  <a:lnTo>
                    <a:pt x="131" y="43"/>
                  </a:lnTo>
                  <a:lnTo>
                    <a:pt x="131" y="45"/>
                  </a:lnTo>
                  <a:lnTo>
                    <a:pt x="132" y="45"/>
                  </a:lnTo>
                  <a:lnTo>
                    <a:pt x="134" y="46"/>
                  </a:lnTo>
                  <a:lnTo>
                    <a:pt x="136" y="48"/>
                  </a:lnTo>
                  <a:lnTo>
                    <a:pt x="138" y="48"/>
                  </a:lnTo>
                  <a:lnTo>
                    <a:pt x="140" y="50"/>
                  </a:lnTo>
                  <a:lnTo>
                    <a:pt x="142" y="52"/>
                  </a:lnTo>
                  <a:lnTo>
                    <a:pt x="144" y="52"/>
                  </a:lnTo>
                  <a:lnTo>
                    <a:pt x="144" y="54"/>
                  </a:lnTo>
                  <a:lnTo>
                    <a:pt x="146" y="54"/>
                  </a:lnTo>
                  <a:lnTo>
                    <a:pt x="148" y="56"/>
                  </a:lnTo>
                  <a:lnTo>
                    <a:pt x="150" y="56"/>
                  </a:lnTo>
                  <a:lnTo>
                    <a:pt x="150" y="58"/>
                  </a:lnTo>
                  <a:lnTo>
                    <a:pt x="152" y="58"/>
                  </a:lnTo>
                  <a:lnTo>
                    <a:pt x="154" y="60"/>
                  </a:lnTo>
                  <a:lnTo>
                    <a:pt x="154" y="62"/>
                  </a:lnTo>
                  <a:lnTo>
                    <a:pt x="152" y="62"/>
                  </a:lnTo>
                  <a:lnTo>
                    <a:pt x="154" y="62"/>
                  </a:lnTo>
                  <a:lnTo>
                    <a:pt x="154" y="64"/>
                  </a:lnTo>
                  <a:lnTo>
                    <a:pt x="152" y="64"/>
                  </a:lnTo>
                  <a:lnTo>
                    <a:pt x="152" y="62"/>
                  </a:lnTo>
                  <a:lnTo>
                    <a:pt x="152" y="64"/>
                  </a:lnTo>
                  <a:lnTo>
                    <a:pt x="152" y="66"/>
                  </a:lnTo>
                  <a:lnTo>
                    <a:pt x="152" y="68"/>
                  </a:lnTo>
                  <a:lnTo>
                    <a:pt x="150" y="68"/>
                  </a:lnTo>
                  <a:lnTo>
                    <a:pt x="150" y="69"/>
                  </a:lnTo>
                  <a:lnTo>
                    <a:pt x="152" y="69"/>
                  </a:lnTo>
                  <a:lnTo>
                    <a:pt x="152" y="68"/>
                  </a:lnTo>
                  <a:lnTo>
                    <a:pt x="150" y="69"/>
                  </a:lnTo>
                  <a:lnTo>
                    <a:pt x="150" y="71"/>
                  </a:lnTo>
                  <a:lnTo>
                    <a:pt x="150" y="73"/>
                  </a:lnTo>
                  <a:lnTo>
                    <a:pt x="148" y="75"/>
                  </a:lnTo>
                  <a:lnTo>
                    <a:pt x="148" y="77"/>
                  </a:lnTo>
                  <a:lnTo>
                    <a:pt x="148" y="79"/>
                  </a:lnTo>
                  <a:lnTo>
                    <a:pt x="146" y="79"/>
                  </a:lnTo>
                  <a:lnTo>
                    <a:pt x="146" y="81"/>
                  </a:lnTo>
                  <a:lnTo>
                    <a:pt x="146" y="83"/>
                  </a:lnTo>
                  <a:lnTo>
                    <a:pt x="148" y="83"/>
                  </a:lnTo>
                  <a:lnTo>
                    <a:pt x="148" y="85"/>
                  </a:lnTo>
                  <a:lnTo>
                    <a:pt x="148" y="87"/>
                  </a:lnTo>
                  <a:lnTo>
                    <a:pt x="148" y="89"/>
                  </a:lnTo>
                  <a:lnTo>
                    <a:pt x="150" y="89"/>
                  </a:lnTo>
                  <a:lnTo>
                    <a:pt x="152" y="89"/>
                  </a:lnTo>
                  <a:lnTo>
                    <a:pt x="152" y="91"/>
                  </a:lnTo>
                  <a:lnTo>
                    <a:pt x="154" y="91"/>
                  </a:lnTo>
                  <a:lnTo>
                    <a:pt x="154" y="93"/>
                  </a:lnTo>
                  <a:lnTo>
                    <a:pt x="154" y="94"/>
                  </a:lnTo>
                  <a:lnTo>
                    <a:pt x="155" y="94"/>
                  </a:lnTo>
                  <a:lnTo>
                    <a:pt x="154" y="94"/>
                  </a:lnTo>
                  <a:lnTo>
                    <a:pt x="155" y="94"/>
                  </a:lnTo>
                  <a:lnTo>
                    <a:pt x="157" y="94"/>
                  </a:lnTo>
                  <a:lnTo>
                    <a:pt x="157" y="96"/>
                  </a:lnTo>
                  <a:lnTo>
                    <a:pt x="159" y="96"/>
                  </a:lnTo>
                  <a:lnTo>
                    <a:pt x="159" y="98"/>
                  </a:lnTo>
                  <a:lnTo>
                    <a:pt x="157" y="98"/>
                  </a:lnTo>
                  <a:lnTo>
                    <a:pt x="157" y="100"/>
                  </a:lnTo>
                  <a:lnTo>
                    <a:pt x="157" y="98"/>
                  </a:lnTo>
                  <a:lnTo>
                    <a:pt x="157" y="100"/>
                  </a:lnTo>
                  <a:lnTo>
                    <a:pt x="155" y="100"/>
                  </a:lnTo>
                  <a:lnTo>
                    <a:pt x="155" y="102"/>
                  </a:lnTo>
                  <a:lnTo>
                    <a:pt x="155" y="104"/>
                  </a:lnTo>
                  <a:lnTo>
                    <a:pt x="154" y="104"/>
                  </a:lnTo>
                  <a:lnTo>
                    <a:pt x="154" y="106"/>
                  </a:lnTo>
                  <a:lnTo>
                    <a:pt x="154" y="108"/>
                  </a:lnTo>
                  <a:lnTo>
                    <a:pt x="155" y="108"/>
                  </a:lnTo>
                  <a:lnTo>
                    <a:pt x="154" y="108"/>
                  </a:lnTo>
                  <a:lnTo>
                    <a:pt x="155" y="108"/>
                  </a:lnTo>
                  <a:lnTo>
                    <a:pt x="155" y="110"/>
                  </a:lnTo>
                  <a:lnTo>
                    <a:pt x="154" y="110"/>
                  </a:lnTo>
                  <a:lnTo>
                    <a:pt x="155" y="110"/>
                  </a:lnTo>
                  <a:lnTo>
                    <a:pt x="155" y="108"/>
                  </a:lnTo>
                  <a:lnTo>
                    <a:pt x="155" y="110"/>
                  </a:lnTo>
                  <a:lnTo>
                    <a:pt x="157" y="110"/>
                  </a:lnTo>
                  <a:lnTo>
                    <a:pt x="157" y="112"/>
                  </a:lnTo>
                  <a:lnTo>
                    <a:pt x="157" y="114"/>
                  </a:lnTo>
                  <a:lnTo>
                    <a:pt x="155" y="114"/>
                  </a:lnTo>
                  <a:lnTo>
                    <a:pt x="155" y="116"/>
                  </a:lnTo>
                  <a:lnTo>
                    <a:pt x="155" y="117"/>
                  </a:lnTo>
                  <a:lnTo>
                    <a:pt x="154" y="117"/>
                  </a:lnTo>
                  <a:lnTo>
                    <a:pt x="155" y="117"/>
                  </a:lnTo>
                  <a:lnTo>
                    <a:pt x="154" y="117"/>
                  </a:lnTo>
                  <a:lnTo>
                    <a:pt x="155" y="119"/>
                  </a:lnTo>
                  <a:lnTo>
                    <a:pt x="155" y="121"/>
                  </a:lnTo>
                  <a:lnTo>
                    <a:pt x="155" y="123"/>
                  </a:lnTo>
                  <a:lnTo>
                    <a:pt x="155" y="125"/>
                  </a:lnTo>
                  <a:lnTo>
                    <a:pt x="157" y="125"/>
                  </a:lnTo>
                  <a:lnTo>
                    <a:pt x="157" y="127"/>
                  </a:lnTo>
                  <a:lnTo>
                    <a:pt x="159" y="127"/>
                  </a:lnTo>
                  <a:lnTo>
                    <a:pt x="157" y="127"/>
                  </a:lnTo>
                  <a:lnTo>
                    <a:pt x="155" y="127"/>
                  </a:lnTo>
                  <a:lnTo>
                    <a:pt x="157" y="127"/>
                  </a:lnTo>
                  <a:lnTo>
                    <a:pt x="157" y="129"/>
                  </a:lnTo>
                  <a:lnTo>
                    <a:pt x="157" y="131"/>
                  </a:lnTo>
                  <a:lnTo>
                    <a:pt x="159" y="131"/>
                  </a:lnTo>
                  <a:lnTo>
                    <a:pt x="159" y="133"/>
                  </a:lnTo>
                  <a:lnTo>
                    <a:pt x="159" y="135"/>
                  </a:lnTo>
                  <a:lnTo>
                    <a:pt x="159" y="137"/>
                  </a:lnTo>
                  <a:lnTo>
                    <a:pt x="159" y="135"/>
                  </a:lnTo>
                  <a:lnTo>
                    <a:pt x="159" y="137"/>
                  </a:lnTo>
                  <a:lnTo>
                    <a:pt x="161" y="137"/>
                  </a:lnTo>
                  <a:lnTo>
                    <a:pt x="161" y="139"/>
                  </a:lnTo>
                  <a:lnTo>
                    <a:pt x="161" y="141"/>
                  </a:lnTo>
                  <a:lnTo>
                    <a:pt x="161" y="142"/>
                  </a:lnTo>
                  <a:lnTo>
                    <a:pt x="163" y="142"/>
                  </a:lnTo>
                  <a:lnTo>
                    <a:pt x="161" y="142"/>
                  </a:lnTo>
                  <a:lnTo>
                    <a:pt x="163" y="144"/>
                  </a:lnTo>
                  <a:lnTo>
                    <a:pt x="161" y="144"/>
                  </a:lnTo>
                  <a:lnTo>
                    <a:pt x="161" y="146"/>
                  </a:lnTo>
                  <a:lnTo>
                    <a:pt x="161" y="144"/>
                  </a:lnTo>
                  <a:lnTo>
                    <a:pt x="163" y="144"/>
                  </a:lnTo>
                  <a:lnTo>
                    <a:pt x="165" y="146"/>
                  </a:lnTo>
                  <a:lnTo>
                    <a:pt x="165" y="148"/>
                  </a:lnTo>
                  <a:lnTo>
                    <a:pt x="165" y="146"/>
                  </a:lnTo>
                  <a:lnTo>
                    <a:pt x="167" y="146"/>
                  </a:lnTo>
                  <a:lnTo>
                    <a:pt x="167" y="148"/>
                  </a:lnTo>
                  <a:lnTo>
                    <a:pt x="167" y="150"/>
                  </a:lnTo>
                  <a:lnTo>
                    <a:pt x="169" y="150"/>
                  </a:lnTo>
                  <a:lnTo>
                    <a:pt x="169" y="148"/>
                  </a:lnTo>
                  <a:lnTo>
                    <a:pt x="169" y="150"/>
                  </a:lnTo>
                  <a:lnTo>
                    <a:pt x="171" y="150"/>
                  </a:lnTo>
                  <a:lnTo>
                    <a:pt x="169" y="150"/>
                  </a:lnTo>
                  <a:lnTo>
                    <a:pt x="169" y="148"/>
                  </a:lnTo>
                  <a:lnTo>
                    <a:pt x="171" y="148"/>
                  </a:lnTo>
                  <a:lnTo>
                    <a:pt x="171" y="150"/>
                  </a:lnTo>
                  <a:lnTo>
                    <a:pt x="173" y="150"/>
                  </a:lnTo>
                  <a:lnTo>
                    <a:pt x="173" y="152"/>
                  </a:lnTo>
                  <a:lnTo>
                    <a:pt x="173" y="154"/>
                  </a:lnTo>
                  <a:lnTo>
                    <a:pt x="171" y="154"/>
                  </a:lnTo>
                  <a:lnTo>
                    <a:pt x="169" y="154"/>
                  </a:lnTo>
                  <a:lnTo>
                    <a:pt x="169" y="156"/>
                  </a:lnTo>
                  <a:lnTo>
                    <a:pt x="167" y="156"/>
                  </a:lnTo>
                  <a:lnTo>
                    <a:pt x="165" y="158"/>
                  </a:lnTo>
                  <a:lnTo>
                    <a:pt x="163" y="160"/>
                  </a:lnTo>
                  <a:lnTo>
                    <a:pt x="161" y="160"/>
                  </a:lnTo>
                  <a:lnTo>
                    <a:pt x="159" y="162"/>
                  </a:lnTo>
                  <a:lnTo>
                    <a:pt x="157" y="162"/>
                  </a:lnTo>
                  <a:lnTo>
                    <a:pt x="154" y="164"/>
                  </a:lnTo>
                  <a:lnTo>
                    <a:pt x="152" y="164"/>
                  </a:lnTo>
                  <a:lnTo>
                    <a:pt x="148" y="164"/>
                  </a:lnTo>
                  <a:lnTo>
                    <a:pt x="148" y="165"/>
                  </a:lnTo>
                  <a:lnTo>
                    <a:pt x="146" y="165"/>
                  </a:lnTo>
                  <a:lnTo>
                    <a:pt x="144" y="165"/>
                  </a:lnTo>
                  <a:lnTo>
                    <a:pt x="142" y="167"/>
                  </a:lnTo>
                  <a:lnTo>
                    <a:pt x="140" y="167"/>
                  </a:lnTo>
                  <a:lnTo>
                    <a:pt x="138" y="165"/>
                  </a:lnTo>
                  <a:lnTo>
                    <a:pt x="136" y="165"/>
                  </a:lnTo>
                  <a:lnTo>
                    <a:pt x="134" y="165"/>
                  </a:lnTo>
                  <a:lnTo>
                    <a:pt x="132" y="165"/>
                  </a:lnTo>
                  <a:lnTo>
                    <a:pt x="132" y="167"/>
                  </a:lnTo>
                  <a:lnTo>
                    <a:pt x="131" y="167"/>
                  </a:lnTo>
                  <a:lnTo>
                    <a:pt x="131" y="169"/>
                  </a:lnTo>
                  <a:lnTo>
                    <a:pt x="129" y="171"/>
                  </a:lnTo>
                  <a:lnTo>
                    <a:pt x="127" y="171"/>
                  </a:lnTo>
                  <a:lnTo>
                    <a:pt x="127" y="173"/>
                  </a:lnTo>
                  <a:lnTo>
                    <a:pt x="125" y="173"/>
                  </a:lnTo>
                  <a:lnTo>
                    <a:pt x="123" y="173"/>
                  </a:lnTo>
                  <a:lnTo>
                    <a:pt x="121" y="173"/>
                  </a:lnTo>
                  <a:lnTo>
                    <a:pt x="121" y="171"/>
                  </a:lnTo>
                  <a:lnTo>
                    <a:pt x="119" y="171"/>
                  </a:lnTo>
                  <a:lnTo>
                    <a:pt x="117" y="171"/>
                  </a:lnTo>
                  <a:lnTo>
                    <a:pt x="115" y="171"/>
                  </a:lnTo>
                  <a:lnTo>
                    <a:pt x="113" y="171"/>
                  </a:lnTo>
                  <a:lnTo>
                    <a:pt x="113" y="173"/>
                  </a:lnTo>
                  <a:lnTo>
                    <a:pt x="111" y="173"/>
                  </a:lnTo>
                  <a:lnTo>
                    <a:pt x="109" y="173"/>
                  </a:lnTo>
                  <a:lnTo>
                    <a:pt x="107" y="173"/>
                  </a:lnTo>
                  <a:lnTo>
                    <a:pt x="106" y="173"/>
                  </a:lnTo>
                  <a:lnTo>
                    <a:pt x="106" y="171"/>
                  </a:lnTo>
                  <a:lnTo>
                    <a:pt x="104" y="171"/>
                  </a:lnTo>
                  <a:lnTo>
                    <a:pt x="104" y="169"/>
                  </a:lnTo>
                  <a:lnTo>
                    <a:pt x="102" y="169"/>
                  </a:lnTo>
                  <a:lnTo>
                    <a:pt x="102" y="167"/>
                  </a:lnTo>
                  <a:lnTo>
                    <a:pt x="100" y="167"/>
                  </a:lnTo>
                  <a:lnTo>
                    <a:pt x="98" y="169"/>
                  </a:lnTo>
                  <a:lnTo>
                    <a:pt x="96" y="169"/>
                  </a:lnTo>
                  <a:lnTo>
                    <a:pt x="96" y="171"/>
                  </a:lnTo>
                  <a:lnTo>
                    <a:pt x="94" y="171"/>
                  </a:lnTo>
                  <a:lnTo>
                    <a:pt x="92" y="171"/>
                  </a:lnTo>
                  <a:lnTo>
                    <a:pt x="86" y="171"/>
                  </a:lnTo>
                  <a:lnTo>
                    <a:pt x="86" y="169"/>
                  </a:lnTo>
                  <a:lnTo>
                    <a:pt x="84" y="169"/>
                  </a:lnTo>
                  <a:lnTo>
                    <a:pt x="84" y="167"/>
                  </a:lnTo>
                  <a:lnTo>
                    <a:pt x="83" y="167"/>
                  </a:lnTo>
                  <a:lnTo>
                    <a:pt x="83" y="165"/>
                  </a:lnTo>
                  <a:lnTo>
                    <a:pt x="83" y="164"/>
                  </a:lnTo>
                  <a:lnTo>
                    <a:pt x="81" y="164"/>
                  </a:lnTo>
                  <a:lnTo>
                    <a:pt x="81" y="162"/>
                  </a:lnTo>
                  <a:lnTo>
                    <a:pt x="81" y="160"/>
                  </a:lnTo>
                  <a:lnTo>
                    <a:pt x="81" y="158"/>
                  </a:lnTo>
                  <a:lnTo>
                    <a:pt x="81" y="156"/>
                  </a:lnTo>
                  <a:lnTo>
                    <a:pt x="81" y="154"/>
                  </a:lnTo>
                  <a:lnTo>
                    <a:pt x="79" y="154"/>
                  </a:lnTo>
                  <a:lnTo>
                    <a:pt x="81" y="152"/>
                  </a:lnTo>
                  <a:lnTo>
                    <a:pt x="79" y="152"/>
                  </a:lnTo>
                  <a:lnTo>
                    <a:pt x="79" y="150"/>
                  </a:lnTo>
                  <a:lnTo>
                    <a:pt x="79" y="148"/>
                  </a:lnTo>
                  <a:lnTo>
                    <a:pt x="79" y="146"/>
                  </a:lnTo>
                  <a:lnTo>
                    <a:pt x="79" y="144"/>
                  </a:lnTo>
                  <a:lnTo>
                    <a:pt x="77" y="142"/>
                  </a:lnTo>
                  <a:lnTo>
                    <a:pt x="75" y="141"/>
                  </a:lnTo>
                  <a:lnTo>
                    <a:pt x="73" y="139"/>
                  </a:lnTo>
                  <a:lnTo>
                    <a:pt x="71" y="137"/>
                  </a:lnTo>
                  <a:lnTo>
                    <a:pt x="69" y="137"/>
                  </a:lnTo>
                  <a:lnTo>
                    <a:pt x="69" y="139"/>
                  </a:lnTo>
                  <a:lnTo>
                    <a:pt x="69" y="141"/>
                  </a:lnTo>
                  <a:lnTo>
                    <a:pt x="67" y="139"/>
                  </a:lnTo>
                  <a:lnTo>
                    <a:pt x="65" y="139"/>
                  </a:lnTo>
                  <a:lnTo>
                    <a:pt x="63" y="139"/>
                  </a:lnTo>
                  <a:lnTo>
                    <a:pt x="61" y="139"/>
                  </a:lnTo>
                  <a:lnTo>
                    <a:pt x="59" y="139"/>
                  </a:lnTo>
                  <a:lnTo>
                    <a:pt x="59" y="137"/>
                  </a:lnTo>
                  <a:lnTo>
                    <a:pt x="58" y="137"/>
                  </a:lnTo>
                  <a:lnTo>
                    <a:pt x="56" y="137"/>
                  </a:lnTo>
                  <a:lnTo>
                    <a:pt x="54" y="135"/>
                  </a:lnTo>
                  <a:lnTo>
                    <a:pt x="52" y="135"/>
                  </a:lnTo>
                  <a:lnTo>
                    <a:pt x="50" y="135"/>
                  </a:lnTo>
                  <a:lnTo>
                    <a:pt x="50" y="133"/>
                  </a:lnTo>
                  <a:lnTo>
                    <a:pt x="48" y="133"/>
                  </a:lnTo>
                  <a:lnTo>
                    <a:pt x="46" y="133"/>
                  </a:lnTo>
                  <a:lnTo>
                    <a:pt x="46" y="131"/>
                  </a:lnTo>
                  <a:lnTo>
                    <a:pt x="44" y="131"/>
                  </a:lnTo>
                  <a:lnTo>
                    <a:pt x="42" y="131"/>
                  </a:lnTo>
                  <a:lnTo>
                    <a:pt x="40" y="131"/>
                  </a:lnTo>
                  <a:lnTo>
                    <a:pt x="40" y="129"/>
                  </a:lnTo>
                  <a:lnTo>
                    <a:pt x="40" y="131"/>
                  </a:lnTo>
                  <a:lnTo>
                    <a:pt x="40" y="129"/>
                  </a:lnTo>
                  <a:lnTo>
                    <a:pt x="38" y="129"/>
                  </a:lnTo>
                  <a:lnTo>
                    <a:pt x="38" y="131"/>
                  </a:lnTo>
                  <a:lnTo>
                    <a:pt x="38" y="129"/>
                  </a:lnTo>
                  <a:lnTo>
                    <a:pt x="36" y="129"/>
                  </a:lnTo>
                  <a:lnTo>
                    <a:pt x="38" y="127"/>
                  </a:lnTo>
                  <a:lnTo>
                    <a:pt x="35" y="127"/>
                  </a:lnTo>
                  <a:lnTo>
                    <a:pt x="33" y="127"/>
                  </a:lnTo>
                  <a:lnTo>
                    <a:pt x="31" y="125"/>
                  </a:lnTo>
                  <a:lnTo>
                    <a:pt x="31" y="123"/>
                  </a:lnTo>
                  <a:lnTo>
                    <a:pt x="29" y="123"/>
                  </a:lnTo>
                  <a:lnTo>
                    <a:pt x="29" y="121"/>
                  </a:lnTo>
                  <a:lnTo>
                    <a:pt x="29" y="123"/>
                  </a:lnTo>
                  <a:lnTo>
                    <a:pt x="27" y="123"/>
                  </a:lnTo>
                  <a:lnTo>
                    <a:pt x="27" y="121"/>
                  </a:lnTo>
                  <a:lnTo>
                    <a:pt x="25" y="121"/>
                  </a:lnTo>
                  <a:lnTo>
                    <a:pt x="25" y="119"/>
                  </a:lnTo>
                  <a:lnTo>
                    <a:pt x="23" y="119"/>
                  </a:lnTo>
                  <a:lnTo>
                    <a:pt x="23" y="117"/>
                  </a:lnTo>
                  <a:lnTo>
                    <a:pt x="21" y="117"/>
                  </a:lnTo>
                  <a:lnTo>
                    <a:pt x="23" y="116"/>
                  </a:lnTo>
                  <a:lnTo>
                    <a:pt x="21" y="116"/>
                  </a:lnTo>
                  <a:lnTo>
                    <a:pt x="21" y="114"/>
                  </a:lnTo>
                  <a:lnTo>
                    <a:pt x="21" y="112"/>
                  </a:lnTo>
                  <a:lnTo>
                    <a:pt x="19" y="112"/>
                  </a:lnTo>
                  <a:lnTo>
                    <a:pt x="19" y="110"/>
                  </a:lnTo>
                  <a:lnTo>
                    <a:pt x="19" y="108"/>
                  </a:lnTo>
                  <a:lnTo>
                    <a:pt x="17" y="108"/>
                  </a:lnTo>
                  <a:lnTo>
                    <a:pt x="17" y="106"/>
                  </a:lnTo>
                  <a:lnTo>
                    <a:pt x="15" y="104"/>
                  </a:lnTo>
                  <a:lnTo>
                    <a:pt x="17" y="102"/>
                  </a:lnTo>
                  <a:lnTo>
                    <a:pt x="15" y="102"/>
                  </a:lnTo>
                  <a:lnTo>
                    <a:pt x="15" y="100"/>
                  </a:lnTo>
                  <a:lnTo>
                    <a:pt x="15" y="98"/>
                  </a:lnTo>
                  <a:lnTo>
                    <a:pt x="15" y="96"/>
                  </a:lnTo>
                  <a:lnTo>
                    <a:pt x="15" y="94"/>
                  </a:lnTo>
                  <a:lnTo>
                    <a:pt x="13" y="94"/>
                  </a:lnTo>
                  <a:lnTo>
                    <a:pt x="13" y="93"/>
                  </a:lnTo>
                  <a:lnTo>
                    <a:pt x="11" y="93"/>
                  </a:lnTo>
                  <a:lnTo>
                    <a:pt x="11" y="91"/>
                  </a:lnTo>
                  <a:lnTo>
                    <a:pt x="10" y="89"/>
                  </a:lnTo>
                  <a:lnTo>
                    <a:pt x="8" y="89"/>
                  </a:lnTo>
                  <a:lnTo>
                    <a:pt x="6" y="89"/>
                  </a:lnTo>
                  <a:lnTo>
                    <a:pt x="4" y="87"/>
                  </a:lnTo>
                  <a:lnTo>
                    <a:pt x="4" y="85"/>
                  </a:lnTo>
                  <a:lnTo>
                    <a:pt x="2" y="85"/>
                  </a:lnTo>
                  <a:lnTo>
                    <a:pt x="2" y="83"/>
                  </a:lnTo>
                  <a:lnTo>
                    <a:pt x="2" y="81"/>
                  </a:lnTo>
                  <a:lnTo>
                    <a:pt x="4" y="81"/>
                  </a:lnTo>
                  <a:lnTo>
                    <a:pt x="6" y="79"/>
                  </a:lnTo>
                  <a:lnTo>
                    <a:pt x="6" y="77"/>
                  </a:lnTo>
                  <a:lnTo>
                    <a:pt x="4" y="73"/>
                  </a:lnTo>
                  <a:lnTo>
                    <a:pt x="2" y="71"/>
                  </a:lnTo>
                  <a:lnTo>
                    <a:pt x="4" y="71"/>
                  </a:lnTo>
                  <a:lnTo>
                    <a:pt x="4" y="69"/>
                  </a:lnTo>
                  <a:lnTo>
                    <a:pt x="4" y="68"/>
                  </a:lnTo>
                  <a:lnTo>
                    <a:pt x="4" y="66"/>
                  </a:lnTo>
                  <a:lnTo>
                    <a:pt x="2" y="64"/>
                  </a:lnTo>
                  <a:lnTo>
                    <a:pt x="0" y="64"/>
                  </a:lnTo>
                  <a:lnTo>
                    <a:pt x="0" y="62"/>
                  </a:lnTo>
                  <a:lnTo>
                    <a:pt x="2" y="56"/>
                  </a:lnTo>
                  <a:lnTo>
                    <a:pt x="4" y="56"/>
                  </a:lnTo>
                  <a:lnTo>
                    <a:pt x="4" y="54"/>
                  </a:lnTo>
                  <a:lnTo>
                    <a:pt x="6" y="54"/>
                  </a:lnTo>
                  <a:lnTo>
                    <a:pt x="6" y="52"/>
                  </a:lnTo>
                  <a:lnTo>
                    <a:pt x="8" y="52"/>
                  </a:lnTo>
                  <a:lnTo>
                    <a:pt x="8" y="50"/>
                  </a:lnTo>
                  <a:lnTo>
                    <a:pt x="10" y="50"/>
                  </a:lnTo>
                  <a:lnTo>
                    <a:pt x="10" y="48"/>
                  </a:lnTo>
                  <a:lnTo>
                    <a:pt x="10" y="46"/>
                  </a:lnTo>
                  <a:lnTo>
                    <a:pt x="11" y="46"/>
                  </a:lnTo>
                  <a:lnTo>
                    <a:pt x="11" y="45"/>
                  </a:lnTo>
                  <a:lnTo>
                    <a:pt x="13" y="45"/>
                  </a:lnTo>
                  <a:lnTo>
                    <a:pt x="13" y="43"/>
                  </a:lnTo>
                  <a:lnTo>
                    <a:pt x="13" y="41"/>
                  </a:lnTo>
                  <a:lnTo>
                    <a:pt x="15" y="41"/>
                  </a:lnTo>
                  <a:lnTo>
                    <a:pt x="17" y="41"/>
                  </a:lnTo>
                  <a:lnTo>
                    <a:pt x="17" y="39"/>
                  </a:lnTo>
                  <a:lnTo>
                    <a:pt x="15" y="39"/>
                  </a:lnTo>
                  <a:lnTo>
                    <a:pt x="17" y="39"/>
                  </a:lnTo>
                  <a:lnTo>
                    <a:pt x="17" y="37"/>
                  </a:lnTo>
                  <a:lnTo>
                    <a:pt x="19" y="37"/>
                  </a:lnTo>
                  <a:lnTo>
                    <a:pt x="19" y="35"/>
                  </a:lnTo>
                  <a:lnTo>
                    <a:pt x="19" y="33"/>
                  </a:lnTo>
                  <a:lnTo>
                    <a:pt x="17" y="33"/>
                  </a:lnTo>
                  <a:lnTo>
                    <a:pt x="17" y="31"/>
                  </a:lnTo>
                  <a:lnTo>
                    <a:pt x="15" y="31"/>
                  </a:lnTo>
                  <a:lnTo>
                    <a:pt x="13" y="31"/>
                  </a:lnTo>
                  <a:lnTo>
                    <a:pt x="13" y="29"/>
                  </a:lnTo>
                  <a:lnTo>
                    <a:pt x="15" y="27"/>
                  </a:lnTo>
                  <a:lnTo>
                    <a:pt x="13" y="27"/>
                  </a:lnTo>
                  <a:lnTo>
                    <a:pt x="13" y="25"/>
                  </a:lnTo>
                  <a:lnTo>
                    <a:pt x="15" y="23"/>
                  </a:lnTo>
                  <a:lnTo>
                    <a:pt x="17" y="23"/>
                  </a:lnTo>
                  <a:lnTo>
                    <a:pt x="19" y="23"/>
                  </a:lnTo>
                  <a:lnTo>
                    <a:pt x="19" y="21"/>
                  </a:lnTo>
                  <a:lnTo>
                    <a:pt x="21" y="21"/>
                  </a:lnTo>
                  <a:lnTo>
                    <a:pt x="19" y="21"/>
                  </a:lnTo>
                  <a:lnTo>
                    <a:pt x="21" y="20"/>
                  </a:lnTo>
                  <a:lnTo>
                    <a:pt x="21" y="18"/>
                  </a:lnTo>
                  <a:lnTo>
                    <a:pt x="19" y="18"/>
                  </a:lnTo>
                  <a:lnTo>
                    <a:pt x="19" y="16"/>
                  </a:lnTo>
                  <a:lnTo>
                    <a:pt x="19" y="14"/>
                  </a:lnTo>
                  <a:lnTo>
                    <a:pt x="19" y="12"/>
                  </a:lnTo>
                  <a:lnTo>
                    <a:pt x="19" y="10"/>
                  </a:lnTo>
                  <a:lnTo>
                    <a:pt x="19" y="8"/>
                  </a:lnTo>
                  <a:lnTo>
                    <a:pt x="17" y="8"/>
                  </a:lnTo>
                  <a:lnTo>
                    <a:pt x="17" y="6"/>
                  </a:lnTo>
                  <a:lnTo>
                    <a:pt x="15" y="6"/>
                  </a:lnTo>
                  <a:lnTo>
                    <a:pt x="15" y="4"/>
                  </a:lnTo>
                  <a:lnTo>
                    <a:pt x="13" y="4"/>
                  </a:lnTo>
                  <a:lnTo>
                    <a:pt x="13" y="2"/>
                  </a:lnTo>
                  <a:lnTo>
                    <a:pt x="15" y="2"/>
                  </a:lnTo>
                  <a:lnTo>
                    <a:pt x="17" y="2"/>
                  </a:lnTo>
                  <a:lnTo>
                    <a:pt x="17" y="0"/>
                  </a:lnTo>
                  <a:lnTo>
                    <a:pt x="19"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0" name="Freeform 240"/>
            <p:cNvSpPr>
              <a:spLocks noEditPoints="1"/>
            </p:cNvSpPr>
            <p:nvPr/>
          </p:nvSpPr>
          <p:spPr bwMode="auto">
            <a:xfrm>
              <a:off x="5776913" y="4725988"/>
              <a:ext cx="136525" cy="142875"/>
            </a:xfrm>
            <a:custGeom>
              <a:avLst/>
              <a:gdLst>
                <a:gd name="T0" fmla="*/ 48 w 86"/>
                <a:gd name="T1" fmla="*/ 73 h 90"/>
                <a:gd name="T2" fmla="*/ 42 w 86"/>
                <a:gd name="T3" fmla="*/ 73 h 90"/>
                <a:gd name="T4" fmla="*/ 40 w 86"/>
                <a:gd name="T5" fmla="*/ 73 h 90"/>
                <a:gd name="T6" fmla="*/ 52 w 86"/>
                <a:gd name="T7" fmla="*/ 69 h 90"/>
                <a:gd name="T8" fmla="*/ 50 w 86"/>
                <a:gd name="T9" fmla="*/ 67 h 90"/>
                <a:gd name="T10" fmla="*/ 67 w 86"/>
                <a:gd name="T11" fmla="*/ 65 h 90"/>
                <a:gd name="T12" fmla="*/ 67 w 86"/>
                <a:gd name="T13" fmla="*/ 65 h 90"/>
                <a:gd name="T14" fmla="*/ 58 w 86"/>
                <a:gd name="T15" fmla="*/ 65 h 90"/>
                <a:gd name="T16" fmla="*/ 59 w 86"/>
                <a:gd name="T17" fmla="*/ 63 h 90"/>
                <a:gd name="T18" fmla="*/ 77 w 86"/>
                <a:gd name="T19" fmla="*/ 8 h 90"/>
                <a:gd name="T20" fmla="*/ 77 w 86"/>
                <a:gd name="T21" fmla="*/ 17 h 90"/>
                <a:gd name="T22" fmla="*/ 83 w 86"/>
                <a:gd name="T23" fmla="*/ 23 h 90"/>
                <a:gd name="T24" fmla="*/ 84 w 86"/>
                <a:gd name="T25" fmla="*/ 27 h 90"/>
                <a:gd name="T26" fmla="*/ 86 w 86"/>
                <a:gd name="T27" fmla="*/ 36 h 90"/>
                <a:gd name="T28" fmla="*/ 83 w 86"/>
                <a:gd name="T29" fmla="*/ 46 h 90"/>
                <a:gd name="T30" fmla="*/ 77 w 86"/>
                <a:gd name="T31" fmla="*/ 52 h 90"/>
                <a:gd name="T32" fmla="*/ 73 w 86"/>
                <a:gd name="T33" fmla="*/ 59 h 90"/>
                <a:gd name="T34" fmla="*/ 69 w 86"/>
                <a:gd name="T35" fmla="*/ 65 h 90"/>
                <a:gd name="T36" fmla="*/ 65 w 86"/>
                <a:gd name="T37" fmla="*/ 61 h 90"/>
                <a:gd name="T38" fmla="*/ 65 w 86"/>
                <a:gd name="T39" fmla="*/ 63 h 90"/>
                <a:gd name="T40" fmla="*/ 63 w 86"/>
                <a:gd name="T41" fmla="*/ 63 h 90"/>
                <a:gd name="T42" fmla="*/ 59 w 86"/>
                <a:gd name="T43" fmla="*/ 61 h 90"/>
                <a:gd name="T44" fmla="*/ 58 w 86"/>
                <a:gd name="T45" fmla="*/ 61 h 90"/>
                <a:gd name="T46" fmla="*/ 58 w 86"/>
                <a:gd name="T47" fmla="*/ 63 h 90"/>
                <a:gd name="T48" fmla="*/ 54 w 86"/>
                <a:gd name="T49" fmla="*/ 65 h 90"/>
                <a:gd name="T50" fmla="*/ 52 w 86"/>
                <a:gd name="T51" fmla="*/ 65 h 90"/>
                <a:gd name="T52" fmla="*/ 50 w 86"/>
                <a:gd name="T53" fmla="*/ 65 h 90"/>
                <a:gd name="T54" fmla="*/ 48 w 86"/>
                <a:gd name="T55" fmla="*/ 63 h 90"/>
                <a:gd name="T56" fmla="*/ 48 w 86"/>
                <a:gd name="T57" fmla="*/ 65 h 90"/>
                <a:gd name="T58" fmla="*/ 46 w 86"/>
                <a:gd name="T59" fmla="*/ 65 h 90"/>
                <a:gd name="T60" fmla="*/ 40 w 86"/>
                <a:gd name="T61" fmla="*/ 69 h 90"/>
                <a:gd name="T62" fmla="*/ 38 w 86"/>
                <a:gd name="T63" fmla="*/ 69 h 90"/>
                <a:gd name="T64" fmla="*/ 38 w 86"/>
                <a:gd name="T65" fmla="*/ 73 h 90"/>
                <a:gd name="T66" fmla="*/ 35 w 86"/>
                <a:gd name="T67" fmla="*/ 82 h 90"/>
                <a:gd name="T68" fmla="*/ 21 w 86"/>
                <a:gd name="T69" fmla="*/ 82 h 90"/>
                <a:gd name="T70" fmla="*/ 13 w 86"/>
                <a:gd name="T71" fmla="*/ 84 h 90"/>
                <a:gd name="T72" fmla="*/ 8 w 86"/>
                <a:gd name="T73" fmla="*/ 88 h 90"/>
                <a:gd name="T74" fmla="*/ 2 w 86"/>
                <a:gd name="T75" fmla="*/ 88 h 90"/>
                <a:gd name="T76" fmla="*/ 0 w 86"/>
                <a:gd name="T77" fmla="*/ 84 h 90"/>
                <a:gd name="T78" fmla="*/ 2 w 86"/>
                <a:gd name="T79" fmla="*/ 77 h 90"/>
                <a:gd name="T80" fmla="*/ 4 w 86"/>
                <a:gd name="T81" fmla="*/ 71 h 90"/>
                <a:gd name="T82" fmla="*/ 2 w 86"/>
                <a:gd name="T83" fmla="*/ 67 h 90"/>
                <a:gd name="T84" fmla="*/ 6 w 86"/>
                <a:gd name="T85" fmla="*/ 57 h 90"/>
                <a:gd name="T86" fmla="*/ 10 w 86"/>
                <a:gd name="T87" fmla="*/ 52 h 90"/>
                <a:gd name="T88" fmla="*/ 15 w 86"/>
                <a:gd name="T89" fmla="*/ 50 h 90"/>
                <a:gd name="T90" fmla="*/ 17 w 86"/>
                <a:gd name="T91" fmla="*/ 50 h 90"/>
                <a:gd name="T92" fmla="*/ 21 w 86"/>
                <a:gd name="T93" fmla="*/ 42 h 90"/>
                <a:gd name="T94" fmla="*/ 29 w 86"/>
                <a:gd name="T95" fmla="*/ 38 h 90"/>
                <a:gd name="T96" fmla="*/ 31 w 86"/>
                <a:gd name="T97" fmla="*/ 31 h 90"/>
                <a:gd name="T98" fmla="*/ 25 w 86"/>
                <a:gd name="T99" fmla="*/ 32 h 90"/>
                <a:gd name="T100" fmla="*/ 21 w 86"/>
                <a:gd name="T101" fmla="*/ 31 h 90"/>
                <a:gd name="T102" fmla="*/ 19 w 86"/>
                <a:gd name="T103" fmla="*/ 25 h 90"/>
                <a:gd name="T104" fmla="*/ 19 w 86"/>
                <a:gd name="T105" fmla="*/ 17 h 90"/>
                <a:gd name="T106" fmla="*/ 19 w 86"/>
                <a:gd name="T107" fmla="*/ 11 h 90"/>
                <a:gd name="T108" fmla="*/ 25 w 86"/>
                <a:gd name="T109" fmla="*/ 8 h 90"/>
                <a:gd name="T110" fmla="*/ 33 w 86"/>
                <a:gd name="T111" fmla="*/ 8 h 90"/>
                <a:gd name="T112" fmla="*/ 38 w 86"/>
                <a:gd name="T113" fmla="*/ 9 h 90"/>
                <a:gd name="T114" fmla="*/ 42 w 86"/>
                <a:gd name="T115" fmla="*/ 9 h 90"/>
                <a:gd name="T116" fmla="*/ 54 w 86"/>
                <a:gd name="T117" fmla="*/ 6 h 90"/>
                <a:gd name="T118" fmla="*/ 63 w 86"/>
                <a:gd name="T119" fmla="*/ 6 h 90"/>
                <a:gd name="T120" fmla="*/ 71 w 86"/>
                <a:gd name="T121"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 h="90">
                  <a:moveTo>
                    <a:pt x="48" y="73"/>
                  </a:moveTo>
                  <a:lnTo>
                    <a:pt x="46" y="73"/>
                  </a:lnTo>
                  <a:lnTo>
                    <a:pt x="46" y="75"/>
                  </a:lnTo>
                  <a:lnTo>
                    <a:pt x="46" y="73"/>
                  </a:lnTo>
                  <a:lnTo>
                    <a:pt x="48" y="73"/>
                  </a:lnTo>
                  <a:close/>
                  <a:moveTo>
                    <a:pt x="40" y="71"/>
                  </a:moveTo>
                  <a:lnTo>
                    <a:pt x="40" y="73"/>
                  </a:lnTo>
                  <a:lnTo>
                    <a:pt x="42" y="73"/>
                  </a:lnTo>
                  <a:lnTo>
                    <a:pt x="44" y="73"/>
                  </a:lnTo>
                  <a:lnTo>
                    <a:pt x="42" y="73"/>
                  </a:lnTo>
                  <a:lnTo>
                    <a:pt x="42" y="75"/>
                  </a:lnTo>
                  <a:lnTo>
                    <a:pt x="40" y="75"/>
                  </a:lnTo>
                  <a:lnTo>
                    <a:pt x="42" y="75"/>
                  </a:lnTo>
                  <a:lnTo>
                    <a:pt x="42" y="73"/>
                  </a:lnTo>
                  <a:lnTo>
                    <a:pt x="40" y="73"/>
                  </a:lnTo>
                  <a:lnTo>
                    <a:pt x="40" y="71"/>
                  </a:lnTo>
                  <a:lnTo>
                    <a:pt x="38" y="71"/>
                  </a:lnTo>
                  <a:lnTo>
                    <a:pt x="40" y="71"/>
                  </a:lnTo>
                  <a:close/>
                  <a:moveTo>
                    <a:pt x="50" y="69"/>
                  </a:moveTo>
                  <a:lnTo>
                    <a:pt x="52" y="69"/>
                  </a:lnTo>
                  <a:lnTo>
                    <a:pt x="50" y="69"/>
                  </a:lnTo>
                  <a:lnTo>
                    <a:pt x="50" y="67"/>
                  </a:lnTo>
                  <a:lnTo>
                    <a:pt x="50" y="69"/>
                  </a:lnTo>
                  <a:close/>
                  <a:moveTo>
                    <a:pt x="52" y="67"/>
                  </a:moveTo>
                  <a:lnTo>
                    <a:pt x="50" y="67"/>
                  </a:lnTo>
                  <a:lnTo>
                    <a:pt x="52" y="67"/>
                  </a:lnTo>
                  <a:close/>
                  <a:moveTo>
                    <a:pt x="59" y="67"/>
                  </a:moveTo>
                  <a:lnTo>
                    <a:pt x="58" y="67"/>
                  </a:lnTo>
                  <a:lnTo>
                    <a:pt x="59" y="67"/>
                  </a:lnTo>
                  <a:close/>
                  <a:moveTo>
                    <a:pt x="67" y="65"/>
                  </a:moveTo>
                  <a:lnTo>
                    <a:pt x="69" y="65"/>
                  </a:lnTo>
                  <a:lnTo>
                    <a:pt x="69" y="67"/>
                  </a:lnTo>
                  <a:lnTo>
                    <a:pt x="67" y="65"/>
                  </a:lnTo>
                  <a:lnTo>
                    <a:pt x="67" y="67"/>
                  </a:lnTo>
                  <a:lnTo>
                    <a:pt x="67" y="65"/>
                  </a:lnTo>
                  <a:close/>
                  <a:moveTo>
                    <a:pt x="59" y="63"/>
                  </a:moveTo>
                  <a:lnTo>
                    <a:pt x="61" y="63"/>
                  </a:lnTo>
                  <a:lnTo>
                    <a:pt x="59" y="63"/>
                  </a:lnTo>
                  <a:lnTo>
                    <a:pt x="59" y="65"/>
                  </a:lnTo>
                  <a:lnTo>
                    <a:pt x="58" y="65"/>
                  </a:lnTo>
                  <a:lnTo>
                    <a:pt x="58" y="63"/>
                  </a:lnTo>
                  <a:lnTo>
                    <a:pt x="58" y="65"/>
                  </a:lnTo>
                  <a:lnTo>
                    <a:pt x="59" y="63"/>
                  </a:lnTo>
                  <a:lnTo>
                    <a:pt x="58" y="63"/>
                  </a:lnTo>
                  <a:lnTo>
                    <a:pt x="59" y="63"/>
                  </a:lnTo>
                  <a:close/>
                  <a:moveTo>
                    <a:pt x="71" y="6"/>
                  </a:moveTo>
                  <a:lnTo>
                    <a:pt x="73" y="6"/>
                  </a:lnTo>
                  <a:lnTo>
                    <a:pt x="73" y="8"/>
                  </a:lnTo>
                  <a:lnTo>
                    <a:pt x="75" y="8"/>
                  </a:lnTo>
                  <a:lnTo>
                    <a:pt x="77" y="8"/>
                  </a:lnTo>
                  <a:lnTo>
                    <a:pt x="77" y="9"/>
                  </a:lnTo>
                  <a:lnTo>
                    <a:pt x="77" y="11"/>
                  </a:lnTo>
                  <a:lnTo>
                    <a:pt x="77" y="13"/>
                  </a:lnTo>
                  <a:lnTo>
                    <a:pt x="77" y="15"/>
                  </a:lnTo>
                  <a:lnTo>
                    <a:pt x="77" y="17"/>
                  </a:lnTo>
                  <a:lnTo>
                    <a:pt x="79" y="17"/>
                  </a:lnTo>
                  <a:lnTo>
                    <a:pt x="79" y="21"/>
                  </a:lnTo>
                  <a:lnTo>
                    <a:pt x="81" y="21"/>
                  </a:lnTo>
                  <a:lnTo>
                    <a:pt x="83" y="21"/>
                  </a:lnTo>
                  <a:lnTo>
                    <a:pt x="83" y="23"/>
                  </a:lnTo>
                  <a:lnTo>
                    <a:pt x="83" y="25"/>
                  </a:lnTo>
                  <a:lnTo>
                    <a:pt x="83" y="27"/>
                  </a:lnTo>
                  <a:lnTo>
                    <a:pt x="84" y="27"/>
                  </a:lnTo>
                  <a:lnTo>
                    <a:pt x="84" y="25"/>
                  </a:lnTo>
                  <a:lnTo>
                    <a:pt x="84" y="27"/>
                  </a:lnTo>
                  <a:lnTo>
                    <a:pt x="84" y="29"/>
                  </a:lnTo>
                  <a:lnTo>
                    <a:pt x="84" y="31"/>
                  </a:lnTo>
                  <a:lnTo>
                    <a:pt x="84" y="32"/>
                  </a:lnTo>
                  <a:lnTo>
                    <a:pt x="86" y="34"/>
                  </a:lnTo>
                  <a:lnTo>
                    <a:pt x="86" y="36"/>
                  </a:lnTo>
                  <a:lnTo>
                    <a:pt x="86" y="38"/>
                  </a:lnTo>
                  <a:lnTo>
                    <a:pt x="86" y="40"/>
                  </a:lnTo>
                  <a:lnTo>
                    <a:pt x="84" y="42"/>
                  </a:lnTo>
                  <a:lnTo>
                    <a:pt x="84" y="44"/>
                  </a:lnTo>
                  <a:lnTo>
                    <a:pt x="83" y="46"/>
                  </a:lnTo>
                  <a:lnTo>
                    <a:pt x="83" y="48"/>
                  </a:lnTo>
                  <a:lnTo>
                    <a:pt x="81" y="48"/>
                  </a:lnTo>
                  <a:lnTo>
                    <a:pt x="79" y="48"/>
                  </a:lnTo>
                  <a:lnTo>
                    <a:pt x="79" y="50"/>
                  </a:lnTo>
                  <a:lnTo>
                    <a:pt x="77" y="52"/>
                  </a:lnTo>
                  <a:lnTo>
                    <a:pt x="77" y="54"/>
                  </a:lnTo>
                  <a:lnTo>
                    <a:pt x="75" y="55"/>
                  </a:lnTo>
                  <a:lnTo>
                    <a:pt x="75" y="57"/>
                  </a:lnTo>
                  <a:lnTo>
                    <a:pt x="73" y="57"/>
                  </a:lnTo>
                  <a:lnTo>
                    <a:pt x="73" y="59"/>
                  </a:lnTo>
                  <a:lnTo>
                    <a:pt x="71" y="59"/>
                  </a:lnTo>
                  <a:lnTo>
                    <a:pt x="71" y="61"/>
                  </a:lnTo>
                  <a:lnTo>
                    <a:pt x="71" y="63"/>
                  </a:lnTo>
                  <a:lnTo>
                    <a:pt x="69" y="63"/>
                  </a:lnTo>
                  <a:lnTo>
                    <a:pt x="69" y="65"/>
                  </a:lnTo>
                  <a:lnTo>
                    <a:pt x="67" y="63"/>
                  </a:lnTo>
                  <a:lnTo>
                    <a:pt x="67" y="65"/>
                  </a:lnTo>
                  <a:lnTo>
                    <a:pt x="67" y="63"/>
                  </a:lnTo>
                  <a:lnTo>
                    <a:pt x="65" y="63"/>
                  </a:lnTo>
                  <a:lnTo>
                    <a:pt x="65" y="61"/>
                  </a:lnTo>
                  <a:lnTo>
                    <a:pt x="67" y="61"/>
                  </a:lnTo>
                  <a:lnTo>
                    <a:pt x="65" y="61"/>
                  </a:lnTo>
                  <a:lnTo>
                    <a:pt x="63" y="61"/>
                  </a:lnTo>
                  <a:lnTo>
                    <a:pt x="63" y="63"/>
                  </a:lnTo>
                  <a:lnTo>
                    <a:pt x="65" y="63"/>
                  </a:lnTo>
                  <a:lnTo>
                    <a:pt x="63" y="63"/>
                  </a:lnTo>
                  <a:lnTo>
                    <a:pt x="63" y="65"/>
                  </a:lnTo>
                  <a:lnTo>
                    <a:pt x="63" y="63"/>
                  </a:lnTo>
                  <a:lnTo>
                    <a:pt x="63" y="65"/>
                  </a:lnTo>
                  <a:lnTo>
                    <a:pt x="63" y="63"/>
                  </a:lnTo>
                  <a:lnTo>
                    <a:pt x="61" y="63"/>
                  </a:lnTo>
                  <a:lnTo>
                    <a:pt x="63" y="63"/>
                  </a:lnTo>
                  <a:lnTo>
                    <a:pt x="61" y="63"/>
                  </a:lnTo>
                  <a:lnTo>
                    <a:pt x="61" y="61"/>
                  </a:lnTo>
                  <a:lnTo>
                    <a:pt x="59" y="61"/>
                  </a:lnTo>
                  <a:lnTo>
                    <a:pt x="59" y="59"/>
                  </a:lnTo>
                  <a:lnTo>
                    <a:pt x="61" y="59"/>
                  </a:lnTo>
                  <a:lnTo>
                    <a:pt x="59" y="59"/>
                  </a:lnTo>
                  <a:lnTo>
                    <a:pt x="58" y="59"/>
                  </a:lnTo>
                  <a:lnTo>
                    <a:pt x="58" y="61"/>
                  </a:lnTo>
                  <a:lnTo>
                    <a:pt x="58" y="59"/>
                  </a:lnTo>
                  <a:lnTo>
                    <a:pt x="58" y="61"/>
                  </a:lnTo>
                  <a:lnTo>
                    <a:pt x="59" y="61"/>
                  </a:lnTo>
                  <a:lnTo>
                    <a:pt x="58" y="61"/>
                  </a:lnTo>
                  <a:lnTo>
                    <a:pt x="58" y="63"/>
                  </a:lnTo>
                  <a:lnTo>
                    <a:pt x="56" y="63"/>
                  </a:lnTo>
                  <a:lnTo>
                    <a:pt x="58" y="63"/>
                  </a:lnTo>
                  <a:lnTo>
                    <a:pt x="56" y="63"/>
                  </a:lnTo>
                  <a:lnTo>
                    <a:pt x="56" y="65"/>
                  </a:lnTo>
                  <a:lnTo>
                    <a:pt x="54" y="65"/>
                  </a:lnTo>
                  <a:lnTo>
                    <a:pt x="52" y="65"/>
                  </a:lnTo>
                  <a:lnTo>
                    <a:pt x="54" y="65"/>
                  </a:lnTo>
                  <a:lnTo>
                    <a:pt x="52" y="65"/>
                  </a:lnTo>
                  <a:lnTo>
                    <a:pt x="54" y="65"/>
                  </a:lnTo>
                  <a:lnTo>
                    <a:pt x="52" y="65"/>
                  </a:lnTo>
                  <a:lnTo>
                    <a:pt x="52" y="63"/>
                  </a:lnTo>
                  <a:lnTo>
                    <a:pt x="52" y="65"/>
                  </a:lnTo>
                  <a:lnTo>
                    <a:pt x="50" y="65"/>
                  </a:lnTo>
                  <a:lnTo>
                    <a:pt x="48" y="65"/>
                  </a:lnTo>
                  <a:lnTo>
                    <a:pt x="50" y="65"/>
                  </a:lnTo>
                  <a:lnTo>
                    <a:pt x="50" y="63"/>
                  </a:lnTo>
                  <a:lnTo>
                    <a:pt x="50" y="65"/>
                  </a:lnTo>
                  <a:lnTo>
                    <a:pt x="48" y="65"/>
                  </a:lnTo>
                  <a:lnTo>
                    <a:pt x="50" y="63"/>
                  </a:lnTo>
                  <a:lnTo>
                    <a:pt x="48" y="63"/>
                  </a:lnTo>
                  <a:lnTo>
                    <a:pt x="50" y="63"/>
                  </a:lnTo>
                  <a:lnTo>
                    <a:pt x="48" y="63"/>
                  </a:lnTo>
                  <a:lnTo>
                    <a:pt x="48" y="65"/>
                  </a:lnTo>
                  <a:lnTo>
                    <a:pt x="48" y="67"/>
                  </a:lnTo>
                  <a:lnTo>
                    <a:pt x="48" y="65"/>
                  </a:lnTo>
                  <a:lnTo>
                    <a:pt x="46" y="65"/>
                  </a:lnTo>
                  <a:lnTo>
                    <a:pt x="46" y="67"/>
                  </a:lnTo>
                  <a:lnTo>
                    <a:pt x="46" y="65"/>
                  </a:lnTo>
                  <a:lnTo>
                    <a:pt x="46" y="67"/>
                  </a:lnTo>
                  <a:lnTo>
                    <a:pt x="46" y="65"/>
                  </a:lnTo>
                  <a:lnTo>
                    <a:pt x="44" y="65"/>
                  </a:lnTo>
                  <a:lnTo>
                    <a:pt x="44" y="67"/>
                  </a:lnTo>
                  <a:lnTo>
                    <a:pt x="42" y="67"/>
                  </a:lnTo>
                  <a:lnTo>
                    <a:pt x="42" y="69"/>
                  </a:lnTo>
                  <a:lnTo>
                    <a:pt x="40" y="69"/>
                  </a:lnTo>
                  <a:lnTo>
                    <a:pt x="40" y="67"/>
                  </a:lnTo>
                  <a:lnTo>
                    <a:pt x="38" y="67"/>
                  </a:lnTo>
                  <a:lnTo>
                    <a:pt x="38" y="69"/>
                  </a:lnTo>
                  <a:lnTo>
                    <a:pt x="40" y="69"/>
                  </a:lnTo>
                  <a:lnTo>
                    <a:pt x="38" y="69"/>
                  </a:lnTo>
                  <a:lnTo>
                    <a:pt x="36" y="69"/>
                  </a:lnTo>
                  <a:lnTo>
                    <a:pt x="38" y="69"/>
                  </a:lnTo>
                  <a:lnTo>
                    <a:pt x="36" y="71"/>
                  </a:lnTo>
                  <a:lnTo>
                    <a:pt x="38" y="71"/>
                  </a:lnTo>
                  <a:lnTo>
                    <a:pt x="38" y="73"/>
                  </a:lnTo>
                  <a:lnTo>
                    <a:pt x="36" y="75"/>
                  </a:lnTo>
                  <a:lnTo>
                    <a:pt x="35" y="77"/>
                  </a:lnTo>
                  <a:lnTo>
                    <a:pt x="35" y="79"/>
                  </a:lnTo>
                  <a:lnTo>
                    <a:pt x="35" y="80"/>
                  </a:lnTo>
                  <a:lnTo>
                    <a:pt x="35" y="82"/>
                  </a:lnTo>
                  <a:lnTo>
                    <a:pt x="33" y="82"/>
                  </a:lnTo>
                  <a:lnTo>
                    <a:pt x="29" y="82"/>
                  </a:lnTo>
                  <a:lnTo>
                    <a:pt x="27" y="82"/>
                  </a:lnTo>
                  <a:lnTo>
                    <a:pt x="23" y="82"/>
                  </a:lnTo>
                  <a:lnTo>
                    <a:pt x="21" y="82"/>
                  </a:lnTo>
                  <a:lnTo>
                    <a:pt x="19" y="82"/>
                  </a:lnTo>
                  <a:lnTo>
                    <a:pt x="17" y="82"/>
                  </a:lnTo>
                  <a:lnTo>
                    <a:pt x="17" y="84"/>
                  </a:lnTo>
                  <a:lnTo>
                    <a:pt x="15" y="84"/>
                  </a:lnTo>
                  <a:lnTo>
                    <a:pt x="13" y="84"/>
                  </a:lnTo>
                  <a:lnTo>
                    <a:pt x="11" y="84"/>
                  </a:lnTo>
                  <a:lnTo>
                    <a:pt x="11" y="86"/>
                  </a:lnTo>
                  <a:lnTo>
                    <a:pt x="10" y="86"/>
                  </a:lnTo>
                  <a:lnTo>
                    <a:pt x="10" y="88"/>
                  </a:lnTo>
                  <a:lnTo>
                    <a:pt x="8" y="88"/>
                  </a:lnTo>
                  <a:lnTo>
                    <a:pt x="8" y="90"/>
                  </a:lnTo>
                  <a:lnTo>
                    <a:pt x="6" y="90"/>
                  </a:lnTo>
                  <a:lnTo>
                    <a:pt x="4" y="90"/>
                  </a:lnTo>
                  <a:lnTo>
                    <a:pt x="4" y="88"/>
                  </a:lnTo>
                  <a:lnTo>
                    <a:pt x="2" y="88"/>
                  </a:lnTo>
                  <a:lnTo>
                    <a:pt x="2" y="90"/>
                  </a:lnTo>
                  <a:lnTo>
                    <a:pt x="0" y="90"/>
                  </a:lnTo>
                  <a:lnTo>
                    <a:pt x="0" y="88"/>
                  </a:lnTo>
                  <a:lnTo>
                    <a:pt x="0" y="86"/>
                  </a:lnTo>
                  <a:lnTo>
                    <a:pt x="0" y="84"/>
                  </a:lnTo>
                  <a:lnTo>
                    <a:pt x="0" y="82"/>
                  </a:lnTo>
                  <a:lnTo>
                    <a:pt x="0" y="80"/>
                  </a:lnTo>
                  <a:lnTo>
                    <a:pt x="0" y="79"/>
                  </a:lnTo>
                  <a:lnTo>
                    <a:pt x="0" y="77"/>
                  </a:lnTo>
                  <a:lnTo>
                    <a:pt x="2" y="77"/>
                  </a:lnTo>
                  <a:lnTo>
                    <a:pt x="2" y="75"/>
                  </a:lnTo>
                  <a:lnTo>
                    <a:pt x="0" y="75"/>
                  </a:lnTo>
                  <a:lnTo>
                    <a:pt x="2" y="75"/>
                  </a:lnTo>
                  <a:lnTo>
                    <a:pt x="4" y="73"/>
                  </a:lnTo>
                  <a:lnTo>
                    <a:pt x="4" y="71"/>
                  </a:lnTo>
                  <a:lnTo>
                    <a:pt x="6" y="71"/>
                  </a:lnTo>
                  <a:lnTo>
                    <a:pt x="6" y="69"/>
                  </a:lnTo>
                  <a:lnTo>
                    <a:pt x="4" y="69"/>
                  </a:lnTo>
                  <a:lnTo>
                    <a:pt x="2" y="69"/>
                  </a:lnTo>
                  <a:lnTo>
                    <a:pt x="2" y="67"/>
                  </a:lnTo>
                  <a:lnTo>
                    <a:pt x="2" y="65"/>
                  </a:lnTo>
                  <a:lnTo>
                    <a:pt x="4" y="65"/>
                  </a:lnTo>
                  <a:lnTo>
                    <a:pt x="4" y="61"/>
                  </a:lnTo>
                  <a:lnTo>
                    <a:pt x="6" y="59"/>
                  </a:lnTo>
                  <a:lnTo>
                    <a:pt x="6" y="57"/>
                  </a:lnTo>
                  <a:lnTo>
                    <a:pt x="6" y="55"/>
                  </a:lnTo>
                  <a:lnTo>
                    <a:pt x="6" y="54"/>
                  </a:lnTo>
                  <a:lnTo>
                    <a:pt x="8" y="54"/>
                  </a:lnTo>
                  <a:lnTo>
                    <a:pt x="10" y="54"/>
                  </a:lnTo>
                  <a:lnTo>
                    <a:pt x="10" y="52"/>
                  </a:lnTo>
                  <a:lnTo>
                    <a:pt x="10" y="50"/>
                  </a:lnTo>
                  <a:lnTo>
                    <a:pt x="11" y="48"/>
                  </a:lnTo>
                  <a:lnTo>
                    <a:pt x="13" y="48"/>
                  </a:lnTo>
                  <a:lnTo>
                    <a:pt x="15" y="48"/>
                  </a:lnTo>
                  <a:lnTo>
                    <a:pt x="15" y="50"/>
                  </a:lnTo>
                  <a:lnTo>
                    <a:pt x="15" y="52"/>
                  </a:lnTo>
                  <a:lnTo>
                    <a:pt x="15" y="50"/>
                  </a:lnTo>
                  <a:lnTo>
                    <a:pt x="15" y="52"/>
                  </a:lnTo>
                  <a:lnTo>
                    <a:pt x="15" y="50"/>
                  </a:lnTo>
                  <a:lnTo>
                    <a:pt x="17" y="50"/>
                  </a:lnTo>
                  <a:lnTo>
                    <a:pt x="15" y="50"/>
                  </a:lnTo>
                  <a:lnTo>
                    <a:pt x="17" y="48"/>
                  </a:lnTo>
                  <a:lnTo>
                    <a:pt x="19" y="48"/>
                  </a:lnTo>
                  <a:lnTo>
                    <a:pt x="21" y="44"/>
                  </a:lnTo>
                  <a:lnTo>
                    <a:pt x="21" y="42"/>
                  </a:lnTo>
                  <a:lnTo>
                    <a:pt x="23" y="42"/>
                  </a:lnTo>
                  <a:lnTo>
                    <a:pt x="25" y="42"/>
                  </a:lnTo>
                  <a:lnTo>
                    <a:pt x="27" y="40"/>
                  </a:lnTo>
                  <a:lnTo>
                    <a:pt x="27" y="38"/>
                  </a:lnTo>
                  <a:lnTo>
                    <a:pt x="29" y="38"/>
                  </a:lnTo>
                  <a:lnTo>
                    <a:pt x="29" y="36"/>
                  </a:lnTo>
                  <a:lnTo>
                    <a:pt x="29" y="34"/>
                  </a:lnTo>
                  <a:lnTo>
                    <a:pt x="29" y="32"/>
                  </a:lnTo>
                  <a:lnTo>
                    <a:pt x="29" y="31"/>
                  </a:lnTo>
                  <a:lnTo>
                    <a:pt x="31" y="31"/>
                  </a:lnTo>
                  <a:lnTo>
                    <a:pt x="31" y="29"/>
                  </a:lnTo>
                  <a:lnTo>
                    <a:pt x="29" y="31"/>
                  </a:lnTo>
                  <a:lnTo>
                    <a:pt x="27" y="31"/>
                  </a:lnTo>
                  <a:lnTo>
                    <a:pt x="27" y="32"/>
                  </a:lnTo>
                  <a:lnTo>
                    <a:pt x="25" y="32"/>
                  </a:lnTo>
                  <a:lnTo>
                    <a:pt x="25" y="31"/>
                  </a:lnTo>
                  <a:lnTo>
                    <a:pt x="23" y="31"/>
                  </a:lnTo>
                  <a:lnTo>
                    <a:pt x="23" y="29"/>
                  </a:lnTo>
                  <a:lnTo>
                    <a:pt x="21" y="29"/>
                  </a:lnTo>
                  <a:lnTo>
                    <a:pt x="21" y="31"/>
                  </a:lnTo>
                  <a:lnTo>
                    <a:pt x="19" y="29"/>
                  </a:lnTo>
                  <a:lnTo>
                    <a:pt x="17" y="29"/>
                  </a:lnTo>
                  <a:lnTo>
                    <a:pt x="17" y="27"/>
                  </a:lnTo>
                  <a:lnTo>
                    <a:pt x="19" y="27"/>
                  </a:lnTo>
                  <a:lnTo>
                    <a:pt x="19" y="25"/>
                  </a:lnTo>
                  <a:lnTo>
                    <a:pt x="19" y="23"/>
                  </a:lnTo>
                  <a:lnTo>
                    <a:pt x="21" y="21"/>
                  </a:lnTo>
                  <a:lnTo>
                    <a:pt x="19" y="21"/>
                  </a:lnTo>
                  <a:lnTo>
                    <a:pt x="19" y="19"/>
                  </a:lnTo>
                  <a:lnTo>
                    <a:pt x="19" y="17"/>
                  </a:lnTo>
                  <a:lnTo>
                    <a:pt x="19" y="15"/>
                  </a:lnTo>
                  <a:lnTo>
                    <a:pt x="21" y="15"/>
                  </a:lnTo>
                  <a:lnTo>
                    <a:pt x="21" y="13"/>
                  </a:lnTo>
                  <a:lnTo>
                    <a:pt x="21" y="11"/>
                  </a:lnTo>
                  <a:lnTo>
                    <a:pt x="19" y="11"/>
                  </a:lnTo>
                  <a:lnTo>
                    <a:pt x="21" y="11"/>
                  </a:lnTo>
                  <a:lnTo>
                    <a:pt x="21" y="9"/>
                  </a:lnTo>
                  <a:lnTo>
                    <a:pt x="21" y="8"/>
                  </a:lnTo>
                  <a:lnTo>
                    <a:pt x="23" y="8"/>
                  </a:lnTo>
                  <a:lnTo>
                    <a:pt x="25" y="8"/>
                  </a:lnTo>
                  <a:lnTo>
                    <a:pt x="27" y="8"/>
                  </a:lnTo>
                  <a:lnTo>
                    <a:pt x="29" y="8"/>
                  </a:lnTo>
                  <a:lnTo>
                    <a:pt x="31" y="9"/>
                  </a:lnTo>
                  <a:lnTo>
                    <a:pt x="31" y="8"/>
                  </a:lnTo>
                  <a:lnTo>
                    <a:pt x="33" y="8"/>
                  </a:lnTo>
                  <a:lnTo>
                    <a:pt x="35" y="8"/>
                  </a:lnTo>
                  <a:lnTo>
                    <a:pt x="35" y="6"/>
                  </a:lnTo>
                  <a:lnTo>
                    <a:pt x="36" y="8"/>
                  </a:lnTo>
                  <a:lnTo>
                    <a:pt x="36" y="9"/>
                  </a:lnTo>
                  <a:lnTo>
                    <a:pt x="38" y="9"/>
                  </a:lnTo>
                  <a:lnTo>
                    <a:pt x="38" y="11"/>
                  </a:lnTo>
                  <a:lnTo>
                    <a:pt x="40" y="11"/>
                  </a:lnTo>
                  <a:lnTo>
                    <a:pt x="42" y="11"/>
                  </a:lnTo>
                  <a:lnTo>
                    <a:pt x="40" y="9"/>
                  </a:lnTo>
                  <a:lnTo>
                    <a:pt x="42" y="9"/>
                  </a:lnTo>
                  <a:lnTo>
                    <a:pt x="44" y="8"/>
                  </a:lnTo>
                  <a:lnTo>
                    <a:pt x="48" y="8"/>
                  </a:lnTo>
                  <a:lnTo>
                    <a:pt x="50" y="8"/>
                  </a:lnTo>
                  <a:lnTo>
                    <a:pt x="52" y="8"/>
                  </a:lnTo>
                  <a:lnTo>
                    <a:pt x="54" y="6"/>
                  </a:lnTo>
                  <a:lnTo>
                    <a:pt x="58" y="8"/>
                  </a:lnTo>
                  <a:lnTo>
                    <a:pt x="59" y="8"/>
                  </a:lnTo>
                  <a:lnTo>
                    <a:pt x="61" y="8"/>
                  </a:lnTo>
                  <a:lnTo>
                    <a:pt x="63" y="8"/>
                  </a:lnTo>
                  <a:lnTo>
                    <a:pt x="63" y="6"/>
                  </a:lnTo>
                  <a:lnTo>
                    <a:pt x="65" y="4"/>
                  </a:lnTo>
                  <a:lnTo>
                    <a:pt x="67" y="2"/>
                  </a:lnTo>
                  <a:lnTo>
                    <a:pt x="69" y="2"/>
                  </a:lnTo>
                  <a:lnTo>
                    <a:pt x="69" y="0"/>
                  </a:lnTo>
                  <a:lnTo>
                    <a:pt x="71" y="0"/>
                  </a:lnTo>
                  <a:lnTo>
                    <a:pt x="71" y="2"/>
                  </a:lnTo>
                  <a:lnTo>
                    <a:pt x="71" y="4"/>
                  </a:lnTo>
                  <a:lnTo>
                    <a:pt x="73" y="4"/>
                  </a:lnTo>
                  <a:lnTo>
                    <a:pt x="71"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1" name="Freeform 241"/>
            <p:cNvSpPr>
              <a:spLocks noEditPoints="1"/>
            </p:cNvSpPr>
            <p:nvPr/>
          </p:nvSpPr>
          <p:spPr bwMode="auto">
            <a:xfrm>
              <a:off x="5588000" y="3275013"/>
              <a:ext cx="457200" cy="304800"/>
            </a:xfrm>
            <a:custGeom>
              <a:avLst/>
              <a:gdLst>
                <a:gd name="T0" fmla="*/ 154 w 288"/>
                <a:gd name="T1" fmla="*/ 150 h 192"/>
                <a:gd name="T2" fmla="*/ 186 w 288"/>
                <a:gd name="T3" fmla="*/ 0 h 192"/>
                <a:gd name="T4" fmla="*/ 192 w 288"/>
                <a:gd name="T5" fmla="*/ 17 h 192"/>
                <a:gd name="T6" fmla="*/ 203 w 288"/>
                <a:gd name="T7" fmla="*/ 29 h 192"/>
                <a:gd name="T8" fmla="*/ 211 w 288"/>
                <a:gd name="T9" fmla="*/ 44 h 192"/>
                <a:gd name="T10" fmla="*/ 230 w 288"/>
                <a:gd name="T11" fmla="*/ 54 h 192"/>
                <a:gd name="T12" fmla="*/ 253 w 288"/>
                <a:gd name="T13" fmla="*/ 61 h 192"/>
                <a:gd name="T14" fmla="*/ 274 w 288"/>
                <a:gd name="T15" fmla="*/ 67 h 192"/>
                <a:gd name="T16" fmla="*/ 288 w 288"/>
                <a:gd name="T17" fmla="*/ 77 h 192"/>
                <a:gd name="T18" fmla="*/ 282 w 288"/>
                <a:gd name="T19" fmla="*/ 88 h 192"/>
                <a:gd name="T20" fmla="*/ 282 w 288"/>
                <a:gd name="T21" fmla="*/ 108 h 192"/>
                <a:gd name="T22" fmla="*/ 267 w 288"/>
                <a:gd name="T23" fmla="*/ 111 h 192"/>
                <a:gd name="T24" fmla="*/ 257 w 288"/>
                <a:gd name="T25" fmla="*/ 129 h 192"/>
                <a:gd name="T26" fmla="*/ 238 w 288"/>
                <a:gd name="T27" fmla="*/ 134 h 192"/>
                <a:gd name="T28" fmla="*/ 225 w 288"/>
                <a:gd name="T29" fmla="*/ 140 h 192"/>
                <a:gd name="T30" fmla="*/ 207 w 288"/>
                <a:gd name="T31" fmla="*/ 152 h 192"/>
                <a:gd name="T32" fmla="*/ 203 w 288"/>
                <a:gd name="T33" fmla="*/ 150 h 192"/>
                <a:gd name="T34" fmla="*/ 223 w 288"/>
                <a:gd name="T35" fmla="*/ 169 h 192"/>
                <a:gd name="T36" fmla="*/ 226 w 288"/>
                <a:gd name="T37" fmla="*/ 177 h 192"/>
                <a:gd name="T38" fmla="*/ 209 w 288"/>
                <a:gd name="T39" fmla="*/ 179 h 192"/>
                <a:gd name="T40" fmla="*/ 192 w 288"/>
                <a:gd name="T41" fmla="*/ 190 h 192"/>
                <a:gd name="T42" fmla="*/ 182 w 288"/>
                <a:gd name="T43" fmla="*/ 179 h 192"/>
                <a:gd name="T44" fmla="*/ 165 w 288"/>
                <a:gd name="T45" fmla="*/ 171 h 192"/>
                <a:gd name="T46" fmla="*/ 182 w 288"/>
                <a:gd name="T47" fmla="*/ 157 h 192"/>
                <a:gd name="T48" fmla="*/ 178 w 288"/>
                <a:gd name="T49" fmla="*/ 152 h 192"/>
                <a:gd name="T50" fmla="*/ 157 w 288"/>
                <a:gd name="T51" fmla="*/ 148 h 192"/>
                <a:gd name="T52" fmla="*/ 155 w 288"/>
                <a:gd name="T53" fmla="*/ 142 h 192"/>
                <a:gd name="T54" fmla="*/ 159 w 288"/>
                <a:gd name="T55" fmla="*/ 140 h 192"/>
                <a:gd name="T56" fmla="*/ 155 w 288"/>
                <a:gd name="T57" fmla="*/ 133 h 192"/>
                <a:gd name="T58" fmla="*/ 150 w 288"/>
                <a:gd name="T59" fmla="*/ 136 h 192"/>
                <a:gd name="T60" fmla="*/ 136 w 288"/>
                <a:gd name="T61" fmla="*/ 148 h 192"/>
                <a:gd name="T62" fmla="*/ 123 w 288"/>
                <a:gd name="T63" fmla="*/ 163 h 192"/>
                <a:gd name="T64" fmla="*/ 121 w 288"/>
                <a:gd name="T65" fmla="*/ 171 h 192"/>
                <a:gd name="T66" fmla="*/ 100 w 288"/>
                <a:gd name="T67" fmla="*/ 171 h 192"/>
                <a:gd name="T68" fmla="*/ 109 w 288"/>
                <a:gd name="T69" fmla="*/ 154 h 192"/>
                <a:gd name="T70" fmla="*/ 121 w 288"/>
                <a:gd name="T71" fmla="*/ 146 h 192"/>
                <a:gd name="T72" fmla="*/ 121 w 288"/>
                <a:gd name="T73" fmla="*/ 134 h 192"/>
                <a:gd name="T74" fmla="*/ 113 w 288"/>
                <a:gd name="T75" fmla="*/ 115 h 192"/>
                <a:gd name="T76" fmla="*/ 102 w 288"/>
                <a:gd name="T77" fmla="*/ 106 h 192"/>
                <a:gd name="T78" fmla="*/ 86 w 288"/>
                <a:gd name="T79" fmla="*/ 96 h 192"/>
                <a:gd name="T80" fmla="*/ 71 w 288"/>
                <a:gd name="T81" fmla="*/ 102 h 192"/>
                <a:gd name="T82" fmla="*/ 42 w 288"/>
                <a:gd name="T83" fmla="*/ 113 h 192"/>
                <a:gd name="T84" fmla="*/ 21 w 288"/>
                <a:gd name="T85" fmla="*/ 109 h 192"/>
                <a:gd name="T86" fmla="*/ 8 w 288"/>
                <a:gd name="T87" fmla="*/ 106 h 192"/>
                <a:gd name="T88" fmla="*/ 6 w 288"/>
                <a:gd name="T89" fmla="*/ 85 h 192"/>
                <a:gd name="T90" fmla="*/ 11 w 288"/>
                <a:gd name="T91" fmla="*/ 67 h 192"/>
                <a:gd name="T92" fmla="*/ 31 w 288"/>
                <a:gd name="T93" fmla="*/ 44 h 192"/>
                <a:gd name="T94" fmla="*/ 25 w 288"/>
                <a:gd name="T95" fmla="*/ 23 h 192"/>
                <a:gd name="T96" fmla="*/ 42 w 288"/>
                <a:gd name="T97" fmla="*/ 12 h 192"/>
                <a:gd name="T98" fmla="*/ 81 w 288"/>
                <a:gd name="T99" fmla="*/ 15 h 192"/>
                <a:gd name="T100" fmla="*/ 96 w 288"/>
                <a:gd name="T101" fmla="*/ 19 h 192"/>
                <a:gd name="T102" fmla="*/ 113 w 288"/>
                <a:gd name="T103" fmla="*/ 21 h 192"/>
                <a:gd name="T104" fmla="*/ 132 w 288"/>
                <a:gd name="T105" fmla="*/ 29 h 192"/>
                <a:gd name="T106" fmla="*/ 140 w 288"/>
                <a:gd name="T107" fmla="*/ 10 h 192"/>
                <a:gd name="T108" fmla="*/ 163 w 288"/>
                <a:gd name="T109" fmla="*/ 4 h 192"/>
                <a:gd name="T110" fmla="*/ 129 w 288"/>
                <a:gd name="T111" fmla="*/ 150 h 192"/>
                <a:gd name="T112" fmla="*/ 192 w 288"/>
                <a:gd name="T113" fmla="*/ 150 h 192"/>
                <a:gd name="T114" fmla="*/ 190 w 288"/>
                <a:gd name="T115" fmla="*/ 152 h 192"/>
                <a:gd name="T116" fmla="*/ 196 w 288"/>
                <a:gd name="T117" fmla="*/ 157 h 192"/>
                <a:gd name="T118" fmla="*/ 203 w 288"/>
                <a:gd name="T119" fmla="*/ 163 h 192"/>
                <a:gd name="T120" fmla="*/ 205 w 288"/>
                <a:gd name="T121" fmla="*/ 161 h 192"/>
                <a:gd name="T122" fmla="*/ 202 w 288"/>
                <a:gd name="T123" fmla="*/ 152 h 192"/>
                <a:gd name="T124" fmla="*/ 198 w 288"/>
                <a:gd name="T125" fmla="*/ 154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8" h="192">
                  <a:moveTo>
                    <a:pt x="123" y="163"/>
                  </a:moveTo>
                  <a:lnTo>
                    <a:pt x="121" y="165"/>
                  </a:lnTo>
                  <a:lnTo>
                    <a:pt x="123" y="163"/>
                  </a:lnTo>
                  <a:lnTo>
                    <a:pt x="125" y="161"/>
                  </a:lnTo>
                  <a:lnTo>
                    <a:pt x="127" y="159"/>
                  </a:lnTo>
                  <a:lnTo>
                    <a:pt x="129" y="159"/>
                  </a:lnTo>
                  <a:lnTo>
                    <a:pt x="125" y="163"/>
                  </a:lnTo>
                  <a:lnTo>
                    <a:pt x="123" y="163"/>
                  </a:lnTo>
                  <a:close/>
                  <a:moveTo>
                    <a:pt x="167" y="154"/>
                  </a:moveTo>
                  <a:lnTo>
                    <a:pt x="171" y="154"/>
                  </a:lnTo>
                  <a:lnTo>
                    <a:pt x="173" y="154"/>
                  </a:lnTo>
                  <a:lnTo>
                    <a:pt x="175" y="154"/>
                  </a:lnTo>
                  <a:lnTo>
                    <a:pt x="175" y="156"/>
                  </a:lnTo>
                  <a:lnTo>
                    <a:pt x="167" y="154"/>
                  </a:lnTo>
                  <a:close/>
                  <a:moveTo>
                    <a:pt x="159" y="152"/>
                  </a:moveTo>
                  <a:lnTo>
                    <a:pt x="154" y="150"/>
                  </a:lnTo>
                  <a:lnTo>
                    <a:pt x="152" y="150"/>
                  </a:lnTo>
                  <a:lnTo>
                    <a:pt x="150" y="148"/>
                  </a:lnTo>
                  <a:lnTo>
                    <a:pt x="150" y="146"/>
                  </a:lnTo>
                  <a:lnTo>
                    <a:pt x="150" y="148"/>
                  </a:lnTo>
                  <a:lnTo>
                    <a:pt x="152" y="148"/>
                  </a:lnTo>
                  <a:lnTo>
                    <a:pt x="152" y="150"/>
                  </a:lnTo>
                  <a:lnTo>
                    <a:pt x="157" y="150"/>
                  </a:lnTo>
                  <a:lnTo>
                    <a:pt x="159" y="152"/>
                  </a:lnTo>
                  <a:close/>
                  <a:moveTo>
                    <a:pt x="177" y="0"/>
                  </a:moveTo>
                  <a:lnTo>
                    <a:pt x="178" y="0"/>
                  </a:lnTo>
                  <a:lnTo>
                    <a:pt x="180" y="0"/>
                  </a:lnTo>
                  <a:lnTo>
                    <a:pt x="180" y="2"/>
                  </a:lnTo>
                  <a:lnTo>
                    <a:pt x="182" y="2"/>
                  </a:lnTo>
                  <a:lnTo>
                    <a:pt x="182" y="0"/>
                  </a:lnTo>
                  <a:lnTo>
                    <a:pt x="184" y="0"/>
                  </a:lnTo>
                  <a:lnTo>
                    <a:pt x="186" y="0"/>
                  </a:lnTo>
                  <a:lnTo>
                    <a:pt x="186" y="2"/>
                  </a:lnTo>
                  <a:lnTo>
                    <a:pt x="188" y="2"/>
                  </a:lnTo>
                  <a:lnTo>
                    <a:pt x="188" y="4"/>
                  </a:lnTo>
                  <a:lnTo>
                    <a:pt x="190" y="4"/>
                  </a:lnTo>
                  <a:lnTo>
                    <a:pt x="190" y="6"/>
                  </a:lnTo>
                  <a:lnTo>
                    <a:pt x="190" y="8"/>
                  </a:lnTo>
                  <a:lnTo>
                    <a:pt x="190" y="10"/>
                  </a:lnTo>
                  <a:lnTo>
                    <a:pt x="192" y="10"/>
                  </a:lnTo>
                  <a:lnTo>
                    <a:pt x="192" y="12"/>
                  </a:lnTo>
                  <a:lnTo>
                    <a:pt x="194" y="12"/>
                  </a:lnTo>
                  <a:lnTo>
                    <a:pt x="194" y="14"/>
                  </a:lnTo>
                  <a:lnTo>
                    <a:pt x="196" y="14"/>
                  </a:lnTo>
                  <a:lnTo>
                    <a:pt x="196" y="15"/>
                  </a:lnTo>
                  <a:lnTo>
                    <a:pt x="196" y="17"/>
                  </a:lnTo>
                  <a:lnTo>
                    <a:pt x="194" y="17"/>
                  </a:lnTo>
                  <a:lnTo>
                    <a:pt x="192" y="17"/>
                  </a:lnTo>
                  <a:lnTo>
                    <a:pt x="190" y="17"/>
                  </a:lnTo>
                  <a:lnTo>
                    <a:pt x="190" y="19"/>
                  </a:lnTo>
                  <a:lnTo>
                    <a:pt x="192" y="19"/>
                  </a:lnTo>
                  <a:lnTo>
                    <a:pt x="192" y="21"/>
                  </a:lnTo>
                  <a:lnTo>
                    <a:pt x="192" y="23"/>
                  </a:lnTo>
                  <a:lnTo>
                    <a:pt x="192" y="25"/>
                  </a:lnTo>
                  <a:lnTo>
                    <a:pt x="194" y="25"/>
                  </a:lnTo>
                  <a:lnTo>
                    <a:pt x="194" y="27"/>
                  </a:lnTo>
                  <a:lnTo>
                    <a:pt x="192" y="29"/>
                  </a:lnTo>
                  <a:lnTo>
                    <a:pt x="194" y="29"/>
                  </a:lnTo>
                  <a:lnTo>
                    <a:pt x="196" y="29"/>
                  </a:lnTo>
                  <a:lnTo>
                    <a:pt x="198" y="29"/>
                  </a:lnTo>
                  <a:lnTo>
                    <a:pt x="200" y="29"/>
                  </a:lnTo>
                  <a:lnTo>
                    <a:pt x="200" y="31"/>
                  </a:lnTo>
                  <a:lnTo>
                    <a:pt x="202" y="31"/>
                  </a:lnTo>
                  <a:lnTo>
                    <a:pt x="203" y="29"/>
                  </a:lnTo>
                  <a:lnTo>
                    <a:pt x="205" y="29"/>
                  </a:lnTo>
                  <a:lnTo>
                    <a:pt x="207" y="29"/>
                  </a:lnTo>
                  <a:lnTo>
                    <a:pt x="207" y="31"/>
                  </a:lnTo>
                  <a:lnTo>
                    <a:pt x="207" y="33"/>
                  </a:lnTo>
                  <a:lnTo>
                    <a:pt x="207" y="35"/>
                  </a:lnTo>
                  <a:lnTo>
                    <a:pt x="209" y="35"/>
                  </a:lnTo>
                  <a:lnTo>
                    <a:pt x="209" y="33"/>
                  </a:lnTo>
                  <a:lnTo>
                    <a:pt x="211" y="35"/>
                  </a:lnTo>
                  <a:lnTo>
                    <a:pt x="209" y="35"/>
                  </a:lnTo>
                  <a:lnTo>
                    <a:pt x="209" y="37"/>
                  </a:lnTo>
                  <a:lnTo>
                    <a:pt x="211" y="37"/>
                  </a:lnTo>
                  <a:lnTo>
                    <a:pt x="211" y="38"/>
                  </a:lnTo>
                  <a:lnTo>
                    <a:pt x="211" y="40"/>
                  </a:lnTo>
                  <a:lnTo>
                    <a:pt x="213" y="40"/>
                  </a:lnTo>
                  <a:lnTo>
                    <a:pt x="213" y="42"/>
                  </a:lnTo>
                  <a:lnTo>
                    <a:pt x="211" y="44"/>
                  </a:lnTo>
                  <a:lnTo>
                    <a:pt x="211" y="48"/>
                  </a:lnTo>
                  <a:lnTo>
                    <a:pt x="213" y="48"/>
                  </a:lnTo>
                  <a:lnTo>
                    <a:pt x="215" y="50"/>
                  </a:lnTo>
                  <a:lnTo>
                    <a:pt x="215" y="52"/>
                  </a:lnTo>
                  <a:lnTo>
                    <a:pt x="217" y="52"/>
                  </a:lnTo>
                  <a:lnTo>
                    <a:pt x="217" y="50"/>
                  </a:lnTo>
                  <a:lnTo>
                    <a:pt x="219" y="50"/>
                  </a:lnTo>
                  <a:lnTo>
                    <a:pt x="221" y="50"/>
                  </a:lnTo>
                  <a:lnTo>
                    <a:pt x="223" y="50"/>
                  </a:lnTo>
                  <a:lnTo>
                    <a:pt x="225" y="50"/>
                  </a:lnTo>
                  <a:lnTo>
                    <a:pt x="225" y="52"/>
                  </a:lnTo>
                  <a:lnTo>
                    <a:pt x="226" y="54"/>
                  </a:lnTo>
                  <a:lnTo>
                    <a:pt x="226" y="52"/>
                  </a:lnTo>
                  <a:lnTo>
                    <a:pt x="228" y="52"/>
                  </a:lnTo>
                  <a:lnTo>
                    <a:pt x="228" y="54"/>
                  </a:lnTo>
                  <a:lnTo>
                    <a:pt x="230" y="54"/>
                  </a:lnTo>
                  <a:lnTo>
                    <a:pt x="232" y="54"/>
                  </a:lnTo>
                  <a:lnTo>
                    <a:pt x="234" y="52"/>
                  </a:lnTo>
                  <a:lnTo>
                    <a:pt x="236" y="52"/>
                  </a:lnTo>
                  <a:lnTo>
                    <a:pt x="238" y="52"/>
                  </a:lnTo>
                  <a:lnTo>
                    <a:pt x="240" y="50"/>
                  </a:lnTo>
                  <a:lnTo>
                    <a:pt x="242" y="50"/>
                  </a:lnTo>
                  <a:lnTo>
                    <a:pt x="244" y="50"/>
                  </a:lnTo>
                  <a:lnTo>
                    <a:pt x="244" y="52"/>
                  </a:lnTo>
                  <a:lnTo>
                    <a:pt x="246" y="52"/>
                  </a:lnTo>
                  <a:lnTo>
                    <a:pt x="246" y="54"/>
                  </a:lnTo>
                  <a:lnTo>
                    <a:pt x="246" y="56"/>
                  </a:lnTo>
                  <a:lnTo>
                    <a:pt x="248" y="56"/>
                  </a:lnTo>
                  <a:lnTo>
                    <a:pt x="250" y="58"/>
                  </a:lnTo>
                  <a:lnTo>
                    <a:pt x="250" y="60"/>
                  </a:lnTo>
                  <a:lnTo>
                    <a:pt x="251" y="60"/>
                  </a:lnTo>
                  <a:lnTo>
                    <a:pt x="253" y="61"/>
                  </a:lnTo>
                  <a:lnTo>
                    <a:pt x="255" y="61"/>
                  </a:lnTo>
                  <a:lnTo>
                    <a:pt x="255" y="60"/>
                  </a:lnTo>
                  <a:lnTo>
                    <a:pt x="255" y="58"/>
                  </a:lnTo>
                  <a:lnTo>
                    <a:pt x="257" y="58"/>
                  </a:lnTo>
                  <a:lnTo>
                    <a:pt x="259" y="60"/>
                  </a:lnTo>
                  <a:lnTo>
                    <a:pt x="259" y="61"/>
                  </a:lnTo>
                  <a:lnTo>
                    <a:pt x="261" y="61"/>
                  </a:lnTo>
                  <a:lnTo>
                    <a:pt x="263" y="61"/>
                  </a:lnTo>
                  <a:lnTo>
                    <a:pt x="265" y="63"/>
                  </a:lnTo>
                  <a:lnTo>
                    <a:pt x="267" y="63"/>
                  </a:lnTo>
                  <a:lnTo>
                    <a:pt x="269" y="65"/>
                  </a:lnTo>
                  <a:lnTo>
                    <a:pt x="271" y="63"/>
                  </a:lnTo>
                  <a:lnTo>
                    <a:pt x="273" y="63"/>
                  </a:lnTo>
                  <a:lnTo>
                    <a:pt x="273" y="65"/>
                  </a:lnTo>
                  <a:lnTo>
                    <a:pt x="273" y="67"/>
                  </a:lnTo>
                  <a:lnTo>
                    <a:pt x="274" y="67"/>
                  </a:lnTo>
                  <a:lnTo>
                    <a:pt x="274" y="65"/>
                  </a:lnTo>
                  <a:lnTo>
                    <a:pt x="276" y="65"/>
                  </a:lnTo>
                  <a:lnTo>
                    <a:pt x="276" y="67"/>
                  </a:lnTo>
                  <a:lnTo>
                    <a:pt x="278" y="67"/>
                  </a:lnTo>
                  <a:lnTo>
                    <a:pt x="278" y="69"/>
                  </a:lnTo>
                  <a:lnTo>
                    <a:pt x="280" y="69"/>
                  </a:lnTo>
                  <a:lnTo>
                    <a:pt x="280" y="71"/>
                  </a:lnTo>
                  <a:lnTo>
                    <a:pt x="282" y="71"/>
                  </a:lnTo>
                  <a:lnTo>
                    <a:pt x="284" y="71"/>
                  </a:lnTo>
                  <a:lnTo>
                    <a:pt x="284" y="69"/>
                  </a:lnTo>
                  <a:lnTo>
                    <a:pt x="286" y="69"/>
                  </a:lnTo>
                  <a:lnTo>
                    <a:pt x="286" y="71"/>
                  </a:lnTo>
                  <a:lnTo>
                    <a:pt x="286" y="73"/>
                  </a:lnTo>
                  <a:lnTo>
                    <a:pt x="286" y="75"/>
                  </a:lnTo>
                  <a:lnTo>
                    <a:pt x="288" y="75"/>
                  </a:lnTo>
                  <a:lnTo>
                    <a:pt x="288" y="77"/>
                  </a:lnTo>
                  <a:lnTo>
                    <a:pt x="288" y="79"/>
                  </a:lnTo>
                  <a:lnTo>
                    <a:pt x="286" y="79"/>
                  </a:lnTo>
                  <a:lnTo>
                    <a:pt x="286" y="81"/>
                  </a:lnTo>
                  <a:lnTo>
                    <a:pt x="284" y="81"/>
                  </a:lnTo>
                  <a:lnTo>
                    <a:pt x="284" y="83"/>
                  </a:lnTo>
                  <a:lnTo>
                    <a:pt x="282" y="83"/>
                  </a:lnTo>
                  <a:lnTo>
                    <a:pt x="280" y="85"/>
                  </a:lnTo>
                  <a:lnTo>
                    <a:pt x="280" y="86"/>
                  </a:lnTo>
                  <a:lnTo>
                    <a:pt x="282" y="86"/>
                  </a:lnTo>
                  <a:lnTo>
                    <a:pt x="284" y="86"/>
                  </a:lnTo>
                  <a:lnTo>
                    <a:pt x="284" y="88"/>
                  </a:lnTo>
                  <a:lnTo>
                    <a:pt x="284" y="86"/>
                  </a:lnTo>
                  <a:lnTo>
                    <a:pt x="286" y="86"/>
                  </a:lnTo>
                  <a:lnTo>
                    <a:pt x="286" y="88"/>
                  </a:lnTo>
                  <a:lnTo>
                    <a:pt x="284" y="90"/>
                  </a:lnTo>
                  <a:lnTo>
                    <a:pt x="282" y="88"/>
                  </a:lnTo>
                  <a:lnTo>
                    <a:pt x="280" y="88"/>
                  </a:lnTo>
                  <a:lnTo>
                    <a:pt x="280" y="90"/>
                  </a:lnTo>
                  <a:lnTo>
                    <a:pt x="278" y="94"/>
                  </a:lnTo>
                  <a:lnTo>
                    <a:pt x="280" y="94"/>
                  </a:lnTo>
                  <a:lnTo>
                    <a:pt x="282" y="94"/>
                  </a:lnTo>
                  <a:lnTo>
                    <a:pt x="282" y="96"/>
                  </a:lnTo>
                  <a:lnTo>
                    <a:pt x="282" y="98"/>
                  </a:lnTo>
                  <a:lnTo>
                    <a:pt x="284" y="98"/>
                  </a:lnTo>
                  <a:lnTo>
                    <a:pt x="284" y="100"/>
                  </a:lnTo>
                  <a:lnTo>
                    <a:pt x="282" y="100"/>
                  </a:lnTo>
                  <a:lnTo>
                    <a:pt x="282" y="102"/>
                  </a:lnTo>
                  <a:lnTo>
                    <a:pt x="284" y="102"/>
                  </a:lnTo>
                  <a:lnTo>
                    <a:pt x="284" y="104"/>
                  </a:lnTo>
                  <a:lnTo>
                    <a:pt x="282" y="104"/>
                  </a:lnTo>
                  <a:lnTo>
                    <a:pt x="282" y="106"/>
                  </a:lnTo>
                  <a:lnTo>
                    <a:pt x="282" y="108"/>
                  </a:lnTo>
                  <a:lnTo>
                    <a:pt x="280" y="108"/>
                  </a:lnTo>
                  <a:lnTo>
                    <a:pt x="282" y="108"/>
                  </a:lnTo>
                  <a:lnTo>
                    <a:pt x="282" y="109"/>
                  </a:lnTo>
                  <a:lnTo>
                    <a:pt x="282" y="111"/>
                  </a:lnTo>
                  <a:lnTo>
                    <a:pt x="280" y="111"/>
                  </a:lnTo>
                  <a:lnTo>
                    <a:pt x="280" y="113"/>
                  </a:lnTo>
                  <a:lnTo>
                    <a:pt x="278" y="111"/>
                  </a:lnTo>
                  <a:lnTo>
                    <a:pt x="276" y="113"/>
                  </a:lnTo>
                  <a:lnTo>
                    <a:pt x="276" y="111"/>
                  </a:lnTo>
                  <a:lnTo>
                    <a:pt x="274" y="113"/>
                  </a:lnTo>
                  <a:lnTo>
                    <a:pt x="274" y="111"/>
                  </a:lnTo>
                  <a:lnTo>
                    <a:pt x="271" y="111"/>
                  </a:lnTo>
                  <a:lnTo>
                    <a:pt x="271" y="113"/>
                  </a:lnTo>
                  <a:lnTo>
                    <a:pt x="271" y="111"/>
                  </a:lnTo>
                  <a:lnTo>
                    <a:pt x="269" y="111"/>
                  </a:lnTo>
                  <a:lnTo>
                    <a:pt x="267" y="111"/>
                  </a:lnTo>
                  <a:lnTo>
                    <a:pt x="265" y="113"/>
                  </a:lnTo>
                  <a:lnTo>
                    <a:pt x="265" y="115"/>
                  </a:lnTo>
                  <a:lnTo>
                    <a:pt x="263" y="115"/>
                  </a:lnTo>
                  <a:lnTo>
                    <a:pt x="263" y="117"/>
                  </a:lnTo>
                  <a:lnTo>
                    <a:pt x="261" y="117"/>
                  </a:lnTo>
                  <a:lnTo>
                    <a:pt x="259" y="117"/>
                  </a:lnTo>
                  <a:lnTo>
                    <a:pt x="257" y="117"/>
                  </a:lnTo>
                  <a:lnTo>
                    <a:pt x="257" y="119"/>
                  </a:lnTo>
                  <a:lnTo>
                    <a:pt x="257" y="121"/>
                  </a:lnTo>
                  <a:lnTo>
                    <a:pt x="257" y="123"/>
                  </a:lnTo>
                  <a:lnTo>
                    <a:pt x="255" y="125"/>
                  </a:lnTo>
                  <a:lnTo>
                    <a:pt x="257" y="125"/>
                  </a:lnTo>
                  <a:lnTo>
                    <a:pt x="257" y="127"/>
                  </a:lnTo>
                  <a:lnTo>
                    <a:pt x="255" y="127"/>
                  </a:lnTo>
                  <a:lnTo>
                    <a:pt x="255" y="129"/>
                  </a:lnTo>
                  <a:lnTo>
                    <a:pt x="257" y="129"/>
                  </a:lnTo>
                  <a:lnTo>
                    <a:pt x="255" y="131"/>
                  </a:lnTo>
                  <a:lnTo>
                    <a:pt x="253" y="129"/>
                  </a:lnTo>
                  <a:lnTo>
                    <a:pt x="253" y="131"/>
                  </a:lnTo>
                  <a:lnTo>
                    <a:pt x="251" y="129"/>
                  </a:lnTo>
                  <a:lnTo>
                    <a:pt x="251" y="131"/>
                  </a:lnTo>
                  <a:lnTo>
                    <a:pt x="251" y="129"/>
                  </a:lnTo>
                  <a:lnTo>
                    <a:pt x="250" y="131"/>
                  </a:lnTo>
                  <a:lnTo>
                    <a:pt x="248" y="131"/>
                  </a:lnTo>
                  <a:lnTo>
                    <a:pt x="246" y="131"/>
                  </a:lnTo>
                  <a:lnTo>
                    <a:pt x="244" y="131"/>
                  </a:lnTo>
                  <a:lnTo>
                    <a:pt x="244" y="133"/>
                  </a:lnTo>
                  <a:lnTo>
                    <a:pt x="242" y="134"/>
                  </a:lnTo>
                  <a:lnTo>
                    <a:pt x="242" y="133"/>
                  </a:lnTo>
                  <a:lnTo>
                    <a:pt x="240" y="133"/>
                  </a:lnTo>
                  <a:lnTo>
                    <a:pt x="240" y="134"/>
                  </a:lnTo>
                  <a:lnTo>
                    <a:pt x="238" y="134"/>
                  </a:lnTo>
                  <a:lnTo>
                    <a:pt x="236" y="134"/>
                  </a:lnTo>
                  <a:lnTo>
                    <a:pt x="236" y="136"/>
                  </a:lnTo>
                  <a:lnTo>
                    <a:pt x="234" y="136"/>
                  </a:lnTo>
                  <a:lnTo>
                    <a:pt x="234" y="138"/>
                  </a:lnTo>
                  <a:lnTo>
                    <a:pt x="234" y="140"/>
                  </a:lnTo>
                  <a:lnTo>
                    <a:pt x="232" y="140"/>
                  </a:lnTo>
                  <a:lnTo>
                    <a:pt x="234" y="140"/>
                  </a:lnTo>
                  <a:lnTo>
                    <a:pt x="234" y="138"/>
                  </a:lnTo>
                  <a:lnTo>
                    <a:pt x="232" y="138"/>
                  </a:lnTo>
                  <a:lnTo>
                    <a:pt x="232" y="136"/>
                  </a:lnTo>
                  <a:lnTo>
                    <a:pt x="230" y="136"/>
                  </a:lnTo>
                  <a:lnTo>
                    <a:pt x="230" y="138"/>
                  </a:lnTo>
                  <a:lnTo>
                    <a:pt x="228" y="138"/>
                  </a:lnTo>
                  <a:lnTo>
                    <a:pt x="226" y="138"/>
                  </a:lnTo>
                  <a:lnTo>
                    <a:pt x="226" y="140"/>
                  </a:lnTo>
                  <a:lnTo>
                    <a:pt x="225" y="140"/>
                  </a:lnTo>
                  <a:lnTo>
                    <a:pt x="223" y="140"/>
                  </a:lnTo>
                  <a:lnTo>
                    <a:pt x="221" y="140"/>
                  </a:lnTo>
                  <a:lnTo>
                    <a:pt x="219" y="140"/>
                  </a:lnTo>
                  <a:lnTo>
                    <a:pt x="217" y="140"/>
                  </a:lnTo>
                  <a:lnTo>
                    <a:pt x="217" y="142"/>
                  </a:lnTo>
                  <a:lnTo>
                    <a:pt x="215" y="142"/>
                  </a:lnTo>
                  <a:lnTo>
                    <a:pt x="215" y="144"/>
                  </a:lnTo>
                  <a:lnTo>
                    <a:pt x="213" y="144"/>
                  </a:lnTo>
                  <a:lnTo>
                    <a:pt x="213" y="146"/>
                  </a:lnTo>
                  <a:lnTo>
                    <a:pt x="211" y="146"/>
                  </a:lnTo>
                  <a:lnTo>
                    <a:pt x="209" y="150"/>
                  </a:lnTo>
                  <a:lnTo>
                    <a:pt x="209" y="152"/>
                  </a:lnTo>
                  <a:lnTo>
                    <a:pt x="207" y="152"/>
                  </a:lnTo>
                  <a:lnTo>
                    <a:pt x="205" y="154"/>
                  </a:lnTo>
                  <a:lnTo>
                    <a:pt x="205" y="152"/>
                  </a:lnTo>
                  <a:lnTo>
                    <a:pt x="207" y="152"/>
                  </a:lnTo>
                  <a:lnTo>
                    <a:pt x="209" y="152"/>
                  </a:lnTo>
                  <a:lnTo>
                    <a:pt x="209" y="150"/>
                  </a:lnTo>
                  <a:lnTo>
                    <a:pt x="209" y="148"/>
                  </a:lnTo>
                  <a:lnTo>
                    <a:pt x="211" y="148"/>
                  </a:lnTo>
                  <a:lnTo>
                    <a:pt x="211" y="146"/>
                  </a:lnTo>
                  <a:lnTo>
                    <a:pt x="211" y="148"/>
                  </a:lnTo>
                  <a:lnTo>
                    <a:pt x="209" y="148"/>
                  </a:lnTo>
                  <a:lnTo>
                    <a:pt x="209" y="146"/>
                  </a:lnTo>
                  <a:lnTo>
                    <a:pt x="209" y="144"/>
                  </a:lnTo>
                  <a:lnTo>
                    <a:pt x="207" y="144"/>
                  </a:lnTo>
                  <a:lnTo>
                    <a:pt x="209" y="144"/>
                  </a:lnTo>
                  <a:lnTo>
                    <a:pt x="209" y="146"/>
                  </a:lnTo>
                  <a:lnTo>
                    <a:pt x="207" y="146"/>
                  </a:lnTo>
                  <a:lnTo>
                    <a:pt x="207" y="148"/>
                  </a:lnTo>
                  <a:lnTo>
                    <a:pt x="205" y="150"/>
                  </a:lnTo>
                  <a:lnTo>
                    <a:pt x="203" y="150"/>
                  </a:lnTo>
                  <a:lnTo>
                    <a:pt x="202" y="150"/>
                  </a:lnTo>
                  <a:lnTo>
                    <a:pt x="202" y="152"/>
                  </a:lnTo>
                  <a:lnTo>
                    <a:pt x="202" y="154"/>
                  </a:lnTo>
                  <a:lnTo>
                    <a:pt x="203" y="154"/>
                  </a:lnTo>
                  <a:lnTo>
                    <a:pt x="203" y="157"/>
                  </a:lnTo>
                  <a:lnTo>
                    <a:pt x="205" y="159"/>
                  </a:lnTo>
                  <a:lnTo>
                    <a:pt x="205" y="163"/>
                  </a:lnTo>
                  <a:lnTo>
                    <a:pt x="211" y="169"/>
                  </a:lnTo>
                  <a:lnTo>
                    <a:pt x="213" y="171"/>
                  </a:lnTo>
                  <a:lnTo>
                    <a:pt x="217" y="171"/>
                  </a:lnTo>
                  <a:lnTo>
                    <a:pt x="217" y="169"/>
                  </a:lnTo>
                  <a:lnTo>
                    <a:pt x="217" y="167"/>
                  </a:lnTo>
                  <a:lnTo>
                    <a:pt x="219" y="167"/>
                  </a:lnTo>
                  <a:lnTo>
                    <a:pt x="219" y="169"/>
                  </a:lnTo>
                  <a:lnTo>
                    <a:pt x="221" y="169"/>
                  </a:lnTo>
                  <a:lnTo>
                    <a:pt x="223" y="169"/>
                  </a:lnTo>
                  <a:lnTo>
                    <a:pt x="223" y="167"/>
                  </a:lnTo>
                  <a:lnTo>
                    <a:pt x="225" y="167"/>
                  </a:lnTo>
                  <a:lnTo>
                    <a:pt x="226" y="167"/>
                  </a:lnTo>
                  <a:lnTo>
                    <a:pt x="228" y="167"/>
                  </a:lnTo>
                  <a:lnTo>
                    <a:pt x="228" y="169"/>
                  </a:lnTo>
                  <a:lnTo>
                    <a:pt x="230" y="169"/>
                  </a:lnTo>
                  <a:lnTo>
                    <a:pt x="230" y="167"/>
                  </a:lnTo>
                  <a:lnTo>
                    <a:pt x="230" y="169"/>
                  </a:lnTo>
                  <a:lnTo>
                    <a:pt x="230" y="171"/>
                  </a:lnTo>
                  <a:lnTo>
                    <a:pt x="230" y="169"/>
                  </a:lnTo>
                  <a:lnTo>
                    <a:pt x="228" y="169"/>
                  </a:lnTo>
                  <a:lnTo>
                    <a:pt x="228" y="171"/>
                  </a:lnTo>
                  <a:lnTo>
                    <a:pt x="228" y="173"/>
                  </a:lnTo>
                  <a:lnTo>
                    <a:pt x="228" y="175"/>
                  </a:lnTo>
                  <a:lnTo>
                    <a:pt x="228" y="177"/>
                  </a:lnTo>
                  <a:lnTo>
                    <a:pt x="226" y="177"/>
                  </a:lnTo>
                  <a:lnTo>
                    <a:pt x="225" y="177"/>
                  </a:lnTo>
                  <a:lnTo>
                    <a:pt x="223" y="177"/>
                  </a:lnTo>
                  <a:lnTo>
                    <a:pt x="221" y="177"/>
                  </a:lnTo>
                  <a:lnTo>
                    <a:pt x="221" y="179"/>
                  </a:lnTo>
                  <a:lnTo>
                    <a:pt x="219" y="179"/>
                  </a:lnTo>
                  <a:lnTo>
                    <a:pt x="219" y="177"/>
                  </a:lnTo>
                  <a:lnTo>
                    <a:pt x="217" y="177"/>
                  </a:lnTo>
                  <a:lnTo>
                    <a:pt x="217" y="175"/>
                  </a:lnTo>
                  <a:lnTo>
                    <a:pt x="215" y="175"/>
                  </a:lnTo>
                  <a:lnTo>
                    <a:pt x="213" y="175"/>
                  </a:lnTo>
                  <a:lnTo>
                    <a:pt x="211" y="177"/>
                  </a:lnTo>
                  <a:lnTo>
                    <a:pt x="213" y="177"/>
                  </a:lnTo>
                  <a:lnTo>
                    <a:pt x="211" y="179"/>
                  </a:lnTo>
                  <a:lnTo>
                    <a:pt x="211" y="177"/>
                  </a:lnTo>
                  <a:lnTo>
                    <a:pt x="211" y="179"/>
                  </a:lnTo>
                  <a:lnTo>
                    <a:pt x="209" y="179"/>
                  </a:lnTo>
                  <a:lnTo>
                    <a:pt x="209" y="181"/>
                  </a:lnTo>
                  <a:lnTo>
                    <a:pt x="207" y="181"/>
                  </a:lnTo>
                  <a:lnTo>
                    <a:pt x="207" y="182"/>
                  </a:lnTo>
                  <a:lnTo>
                    <a:pt x="205" y="182"/>
                  </a:lnTo>
                  <a:lnTo>
                    <a:pt x="205" y="181"/>
                  </a:lnTo>
                  <a:lnTo>
                    <a:pt x="203" y="181"/>
                  </a:lnTo>
                  <a:lnTo>
                    <a:pt x="203" y="182"/>
                  </a:lnTo>
                  <a:lnTo>
                    <a:pt x="202" y="182"/>
                  </a:lnTo>
                  <a:lnTo>
                    <a:pt x="200" y="182"/>
                  </a:lnTo>
                  <a:lnTo>
                    <a:pt x="198" y="182"/>
                  </a:lnTo>
                  <a:lnTo>
                    <a:pt x="198" y="184"/>
                  </a:lnTo>
                  <a:lnTo>
                    <a:pt x="196" y="184"/>
                  </a:lnTo>
                  <a:lnTo>
                    <a:pt x="196" y="186"/>
                  </a:lnTo>
                  <a:lnTo>
                    <a:pt x="194" y="188"/>
                  </a:lnTo>
                  <a:lnTo>
                    <a:pt x="192" y="188"/>
                  </a:lnTo>
                  <a:lnTo>
                    <a:pt x="192" y="190"/>
                  </a:lnTo>
                  <a:lnTo>
                    <a:pt x="190" y="190"/>
                  </a:lnTo>
                  <a:lnTo>
                    <a:pt x="188" y="192"/>
                  </a:lnTo>
                  <a:lnTo>
                    <a:pt x="186" y="192"/>
                  </a:lnTo>
                  <a:lnTo>
                    <a:pt x="184" y="192"/>
                  </a:lnTo>
                  <a:lnTo>
                    <a:pt x="184" y="190"/>
                  </a:lnTo>
                  <a:lnTo>
                    <a:pt x="182" y="190"/>
                  </a:lnTo>
                  <a:lnTo>
                    <a:pt x="182" y="188"/>
                  </a:lnTo>
                  <a:lnTo>
                    <a:pt x="180" y="188"/>
                  </a:lnTo>
                  <a:lnTo>
                    <a:pt x="178" y="188"/>
                  </a:lnTo>
                  <a:lnTo>
                    <a:pt x="178" y="186"/>
                  </a:lnTo>
                  <a:lnTo>
                    <a:pt x="180" y="186"/>
                  </a:lnTo>
                  <a:lnTo>
                    <a:pt x="182" y="186"/>
                  </a:lnTo>
                  <a:lnTo>
                    <a:pt x="182" y="184"/>
                  </a:lnTo>
                  <a:lnTo>
                    <a:pt x="182" y="182"/>
                  </a:lnTo>
                  <a:lnTo>
                    <a:pt x="182" y="181"/>
                  </a:lnTo>
                  <a:lnTo>
                    <a:pt x="182" y="179"/>
                  </a:lnTo>
                  <a:lnTo>
                    <a:pt x="182" y="177"/>
                  </a:lnTo>
                  <a:lnTo>
                    <a:pt x="182" y="175"/>
                  </a:lnTo>
                  <a:lnTo>
                    <a:pt x="180" y="175"/>
                  </a:lnTo>
                  <a:lnTo>
                    <a:pt x="180" y="173"/>
                  </a:lnTo>
                  <a:lnTo>
                    <a:pt x="178" y="173"/>
                  </a:lnTo>
                  <a:lnTo>
                    <a:pt x="178" y="175"/>
                  </a:lnTo>
                  <a:lnTo>
                    <a:pt x="177" y="175"/>
                  </a:lnTo>
                  <a:lnTo>
                    <a:pt x="177" y="173"/>
                  </a:lnTo>
                  <a:lnTo>
                    <a:pt x="175" y="173"/>
                  </a:lnTo>
                  <a:lnTo>
                    <a:pt x="175" y="171"/>
                  </a:lnTo>
                  <a:lnTo>
                    <a:pt x="173" y="171"/>
                  </a:lnTo>
                  <a:lnTo>
                    <a:pt x="173" y="169"/>
                  </a:lnTo>
                  <a:lnTo>
                    <a:pt x="169" y="169"/>
                  </a:lnTo>
                  <a:lnTo>
                    <a:pt x="169" y="171"/>
                  </a:lnTo>
                  <a:lnTo>
                    <a:pt x="167" y="171"/>
                  </a:lnTo>
                  <a:lnTo>
                    <a:pt x="165" y="171"/>
                  </a:lnTo>
                  <a:lnTo>
                    <a:pt x="165" y="169"/>
                  </a:lnTo>
                  <a:lnTo>
                    <a:pt x="165" y="167"/>
                  </a:lnTo>
                  <a:lnTo>
                    <a:pt x="167" y="165"/>
                  </a:lnTo>
                  <a:lnTo>
                    <a:pt x="169" y="165"/>
                  </a:lnTo>
                  <a:lnTo>
                    <a:pt x="171" y="165"/>
                  </a:lnTo>
                  <a:lnTo>
                    <a:pt x="171" y="163"/>
                  </a:lnTo>
                  <a:lnTo>
                    <a:pt x="173" y="163"/>
                  </a:lnTo>
                  <a:lnTo>
                    <a:pt x="177" y="161"/>
                  </a:lnTo>
                  <a:lnTo>
                    <a:pt x="177" y="159"/>
                  </a:lnTo>
                  <a:lnTo>
                    <a:pt x="177" y="161"/>
                  </a:lnTo>
                  <a:lnTo>
                    <a:pt x="178" y="161"/>
                  </a:lnTo>
                  <a:lnTo>
                    <a:pt x="178" y="159"/>
                  </a:lnTo>
                  <a:lnTo>
                    <a:pt x="180" y="159"/>
                  </a:lnTo>
                  <a:lnTo>
                    <a:pt x="180" y="157"/>
                  </a:lnTo>
                  <a:lnTo>
                    <a:pt x="182" y="159"/>
                  </a:lnTo>
                  <a:lnTo>
                    <a:pt x="182" y="157"/>
                  </a:lnTo>
                  <a:lnTo>
                    <a:pt x="184" y="157"/>
                  </a:lnTo>
                  <a:lnTo>
                    <a:pt x="186" y="157"/>
                  </a:lnTo>
                  <a:lnTo>
                    <a:pt x="186" y="156"/>
                  </a:lnTo>
                  <a:lnTo>
                    <a:pt x="184" y="156"/>
                  </a:lnTo>
                  <a:lnTo>
                    <a:pt x="182" y="156"/>
                  </a:lnTo>
                  <a:lnTo>
                    <a:pt x="184" y="156"/>
                  </a:lnTo>
                  <a:lnTo>
                    <a:pt x="184" y="154"/>
                  </a:lnTo>
                  <a:lnTo>
                    <a:pt x="184" y="152"/>
                  </a:lnTo>
                  <a:lnTo>
                    <a:pt x="182" y="152"/>
                  </a:lnTo>
                  <a:lnTo>
                    <a:pt x="182" y="154"/>
                  </a:lnTo>
                  <a:lnTo>
                    <a:pt x="180" y="154"/>
                  </a:lnTo>
                  <a:lnTo>
                    <a:pt x="182" y="154"/>
                  </a:lnTo>
                  <a:lnTo>
                    <a:pt x="180" y="154"/>
                  </a:lnTo>
                  <a:lnTo>
                    <a:pt x="178" y="152"/>
                  </a:lnTo>
                  <a:lnTo>
                    <a:pt x="178" y="154"/>
                  </a:lnTo>
                  <a:lnTo>
                    <a:pt x="178" y="152"/>
                  </a:lnTo>
                  <a:lnTo>
                    <a:pt x="177" y="152"/>
                  </a:lnTo>
                  <a:lnTo>
                    <a:pt x="177" y="150"/>
                  </a:lnTo>
                  <a:lnTo>
                    <a:pt x="177" y="152"/>
                  </a:lnTo>
                  <a:lnTo>
                    <a:pt x="175" y="152"/>
                  </a:lnTo>
                  <a:lnTo>
                    <a:pt x="173" y="152"/>
                  </a:lnTo>
                  <a:lnTo>
                    <a:pt x="171" y="152"/>
                  </a:lnTo>
                  <a:lnTo>
                    <a:pt x="169" y="152"/>
                  </a:lnTo>
                  <a:lnTo>
                    <a:pt x="167" y="152"/>
                  </a:lnTo>
                  <a:lnTo>
                    <a:pt x="167" y="154"/>
                  </a:lnTo>
                  <a:lnTo>
                    <a:pt x="165" y="154"/>
                  </a:lnTo>
                  <a:lnTo>
                    <a:pt x="163" y="152"/>
                  </a:lnTo>
                  <a:lnTo>
                    <a:pt x="161" y="152"/>
                  </a:lnTo>
                  <a:lnTo>
                    <a:pt x="161" y="150"/>
                  </a:lnTo>
                  <a:lnTo>
                    <a:pt x="159" y="150"/>
                  </a:lnTo>
                  <a:lnTo>
                    <a:pt x="157" y="150"/>
                  </a:lnTo>
                  <a:lnTo>
                    <a:pt x="157" y="148"/>
                  </a:lnTo>
                  <a:lnTo>
                    <a:pt x="155" y="148"/>
                  </a:lnTo>
                  <a:lnTo>
                    <a:pt x="154" y="148"/>
                  </a:lnTo>
                  <a:lnTo>
                    <a:pt x="155" y="148"/>
                  </a:lnTo>
                  <a:lnTo>
                    <a:pt x="157" y="146"/>
                  </a:lnTo>
                  <a:lnTo>
                    <a:pt x="159" y="146"/>
                  </a:lnTo>
                  <a:lnTo>
                    <a:pt x="157" y="146"/>
                  </a:lnTo>
                  <a:lnTo>
                    <a:pt x="157" y="144"/>
                  </a:lnTo>
                  <a:lnTo>
                    <a:pt x="155" y="144"/>
                  </a:lnTo>
                  <a:lnTo>
                    <a:pt x="154" y="144"/>
                  </a:lnTo>
                  <a:lnTo>
                    <a:pt x="152" y="144"/>
                  </a:lnTo>
                  <a:lnTo>
                    <a:pt x="152" y="146"/>
                  </a:lnTo>
                  <a:lnTo>
                    <a:pt x="152" y="144"/>
                  </a:lnTo>
                  <a:lnTo>
                    <a:pt x="150" y="142"/>
                  </a:lnTo>
                  <a:lnTo>
                    <a:pt x="152" y="142"/>
                  </a:lnTo>
                  <a:lnTo>
                    <a:pt x="154" y="142"/>
                  </a:lnTo>
                  <a:lnTo>
                    <a:pt x="155" y="142"/>
                  </a:lnTo>
                  <a:lnTo>
                    <a:pt x="157" y="142"/>
                  </a:lnTo>
                  <a:lnTo>
                    <a:pt x="157" y="144"/>
                  </a:lnTo>
                  <a:lnTo>
                    <a:pt x="159" y="144"/>
                  </a:lnTo>
                  <a:lnTo>
                    <a:pt x="161" y="144"/>
                  </a:lnTo>
                  <a:lnTo>
                    <a:pt x="163" y="144"/>
                  </a:lnTo>
                  <a:lnTo>
                    <a:pt x="165" y="144"/>
                  </a:lnTo>
                  <a:lnTo>
                    <a:pt x="163" y="142"/>
                  </a:lnTo>
                  <a:lnTo>
                    <a:pt x="165" y="142"/>
                  </a:lnTo>
                  <a:lnTo>
                    <a:pt x="167" y="142"/>
                  </a:lnTo>
                  <a:lnTo>
                    <a:pt x="167" y="140"/>
                  </a:lnTo>
                  <a:lnTo>
                    <a:pt x="163" y="142"/>
                  </a:lnTo>
                  <a:lnTo>
                    <a:pt x="161" y="142"/>
                  </a:lnTo>
                  <a:lnTo>
                    <a:pt x="161" y="140"/>
                  </a:lnTo>
                  <a:lnTo>
                    <a:pt x="161" y="142"/>
                  </a:lnTo>
                  <a:lnTo>
                    <a:pt x="159" y="142"/>
                  </a:lnTo>
                  <a:lnTo>
                    <a:pt x="159" y="140"/>
                  </a:lnTo>
                  <a:lnTo>
                    <a:pt x="157" y="140"/>
                  </a:lnTo>
                  <a:lnTo>
                    <a:pt x="157" y="138"/>
                  </a:lnTo>
                  <a:lnTo>
                    <a:pt x="157" y="136"/>
                  </a:lnTo>
                  <a:lnTo>
                    <a:pt x="157" y="134"/>
                  </a:lnTo>
                  <a:lnTo>
                    <a:pt x="157" y="133"/>
                  </a:lnTo>
                  <a:lnTo>
                    <a:pt x="157" y="131"/>
                  </a:lnTo>
                  <a:lnTo>
                    <a:pt x="155" y="131"/>
                  </a:lnTo>
                  <a:lnTo>
                    <a:pt x="155" y="129"/>
                  </a:lnTo>
                  <a:lnTo>
                    <a:pt x="155" y="127"/>
                  </a:lnTo>
                  <a:lnTo>
                    <a:pt x="154" y="127"/>
                  </a:lnTo>
                  <a:lnTo>
                    <a:pt x="155" y="127"/>
                  </a:lnTo>
                  <a:lnTo>
                    <a:pt x="155" y="129"/>
                  </a:lnTo>
                  <a:lnTo>
                    <a:pt x="155" y="131"/>
                  </a:lnTo>
                  <a:lnTo>
                    <a:pt x="155" y="133"/>
                  </a:lnTo>
                  <a:lnTo>
                    <a:pt x="157" y="133"/>
                  </a:lnTo>
                  <a:lnTo>
                    <a:pt x="155" y="133"/>
                  </a:lnTo>
                  <a:lnTo>
                    <a:pt x="155" y="134"/>
                  </a:lnTo>
                  <a:lnTo>
                    <a:pt x="157" y="134"/>
                  </a:lnTo>
                  <a:lnTo>
                    <a:pt x="157" y="133"/>
                  </a:lnTo>
                  <a:lnTo>
                    <a:pt x="157" y="134"/>
                  </a:lnTo>
                  <a:lnTo>
                    <a:pt x="155" y="134"/>
                  </a:lnTo>
                  <a:lnTo>
                    <a:pt x="155" y="136"/>
                  </a:lnTo>
                  <a:lnTo>
                    <a:pt x="155" y="138"/>
                  </a:lnTo>
                  <a:lnTo>
                    <a:pt x="155" y="140"/>
                  </a:lnTo>
                  <a:lnTo>
                    <a:pt x="154" y="140"/>
                  </a:lnTo>
                  <a:lnTo>
                    <a:pt x="152" y="140"/>
                  </a:lnTo>
                  <a:lnTo>
                    <a:pt x="150" y="140"/>
                  </a:lnTo>
                  <a:lnTo>
                    <a:pt x="150" y="138"/>
                  </a:lnTo>
                  <a:lnTo>
                    <a:pt x="152" y="136"/>
                  </a:lnTo>
                  <a:lnTo>
                    <a:pt x="150" y="136"/>
                  </a:lnTo>
                  <a:lnTo>
                    <a:pt x="150" y="138"/>
                  </a:lnTo>
                  <a:lnTo>
                    <a:pt x="150" y="136"/>
                  </a:lnTo>
                  <a:lnTo>
                    <a:pt x="148" y="136"/>
                  </a:lnTo>
                  <a:lnTo>
                    <a:pt x="150" y="136"/>
                  </a:lnTo>
                  <a:lnTo>
                    <a:pt x="150" y="138"/>
                  </a:lnTo>
                  <a:lnTo>
                    <a:pt x="150" y="140"/>
                  </a:lnTo>
                  <a:lnTo>
                    <a:pt x="148" y="140"/>
                  </a:lnTo>
                  <a:lnTo>
                    <a:pt x="146" y="140"/>
                  </a:lnTo>
                  <a:lnTo>
                    <a:pt x="144" y="140"/>
                  </a:lnTo>
                  <a:lnTo>
                    <a:pt x="142" y="140"/>
                  </a:lnTo>
                  <a:lnTo>
                    <a:pt x="142" y="142"/>
                  </a:lnTo>
                  <a:lnTo>
                    <a:pt x="140" y="142"/>
                  </a:lnTo>
                  <a:lnTo>
                    <a:pt x="138" y="142"/>
                  </a:lnTo>
                  <a:lnTo>
                    <a:pt x="138" y="144"/>
                  </a:lnTo>
                  <a:lnTo>
                    <a:pt x="138" y="146"/>
                  </a:lnTo>
                  <a:lnTo>
                    <a:pt x="136" y="148"/>
                  </a:lnTo>
                  <a:lnTo>
                    <a:pt x="136" y="146"/>
                  </a:lnTo>
                  <a:lnTo>
                    <a:pt x="136" y="148"/>
                  </a:lnTo>
                  <a:lnTo>
                    <a:pt x="136" y="150"/>
                  </a:lnTo>
                  <a:lnTo>
                    <a:pt x="134" y="150"/>
                  </a:lnTo>
                  <a:lnTo>
                    <a:pt x="134" y="152"/>
                  </a:lnTo>
                  <a:lnTo>
                    <a:pt x="134" y="154"/>
                  </a:lnTo>
                  <a:lnTo>
                    <a:pt x="132" y="156"/>
                  </a:lnTo>
                  <a:lnTo>
                    <a:pt x="130" y="157"/>
                  </a:lnTo>
                  <a:lnTo>
                    <a:pt x="129" y="157"/>
                  </a:lnTo>
                  <a:lnTo>
                    <a:pt x="129" y="159"/>
                  </a:lnTo>
                  <a:lnTo>
                    <a:pt x="129" y="157"/>
                  </a:lnTo>
                  <a:lnTo>
                    <a:pt x="127" y="157"/>
                  </a:lnTo>
                  <a:lnTo>
                    <a:pt x="127" y="159"/>
                  </a:lnTo>
                  <a:lnTo>
                    <a:pt x="125" y="159"/>
                  </a:lnTo>
                  <a:lnTo>
                    <a:pt x="125" y="161"/>
                  </a:lnTo>
                  <a:lnTo>
                    <a:pt x="125" y="159"/>
                  </a:lnTo>
                  <a:lnTo>
                    <a:pt x="123" y="161"/>
                  </a:lnTo>
                  <a:lnTo>
                    <a:pt x="123" y="163"/>
                  </a:lnTo>
                  <a:lnTo>
                    <a:pt x="121" y="163"/>
                  </a:lnTo>
                  <a:lnTo>
                    <a:pt x="121" y="161"/>
                  </a:lnTo>
                  <a:lnTo>
                    <a:pt x="121" y="159"/>
                  </a:lnTo>
                  <a:lnTo>
                    <a:pt x="119" y="159"/>
                  </a:lnTo>
                  <a:lnTo>
                    <a:pt x="121" y="159"/>
                  </a:lnTo>
                  <a:lnTo>
                    <a:pt x="119" y="161"/>
                  </a:lnTo>
                  <a:lnTo>
                    <a:pt x="119" y="163"/>
                  </a:lnTo>
                  <a:lnTo>
                    <a:pt x="119" y="165"/>
                  </a:lnTo>
                  <a:lnTo>
                    <a:pt x="121" y="165"/>
                  </a:lnTo>
                  <a:lnTo>
                    <a:pt x="119" y="165"/>
                  </a:lnTo>
                  <a:lnTo>
                    <a:pt x="119" y="167"/>
                  </a:lnTo>
                  <a:lnTo>
                    <a:pt x="121" y="167"/>
                  </a:lnTo>
                  <a:lnTo>
                    <a:pt x="121" y="169"/>
                  </a:lnTo>
                  <a:lnTo>
                    <a:pt x="121" y="171"/>
                  </a:lnTo>
                  <a:lnTo>
                    <a:pt x="121" y="173"/>
                  </a:lnTo>
                  <a:lnTo>
                    <a:pt x="121" y="171"/>
                  </a:lnTo>
                  <a:lnTo>
                    <a:pt x="121" y="169"/>
                  </a:lnTo>
                  <a:lnTo>
                    <a:pt x="119" y="169"/>
                  </a:lnTo>
                  <a:lnTo>
                    <a:pt x="117" y="167"/>
                  </a:lnTo>
                  <a:lnTo>
                    <a:pt x="115" y="167"/>
                  </a:lnTo>
                  <a:lnTo>
                    <a:pt x="115" y="169"/>
                  </a:lnTo>
                  <a:lnTo>
                    <a:pt x="113" y="169"/>
                  </a:lnTo>
                  <a:lnTo>
                    <a:pt x="111" y="169"/>
                  </a:lnTo>
                  <a:lnTo>
                    <a:pt x="109" y="171"/>
                  </a:lnTo>
                  <a:lnTo>
                    <a:pt x="107" y="171"/>
                  </a:lnTo>
                  <a:lnTo>
                    <a:pt x="106" y="171"/>
                  </a:lnTo>
                  <a:lnTo>
                    <a:pt x="106" y="173"/>
                  </a:lnTo>
                  <a:lnTo>
                    <a:pt x="107" y="173"/>
                  </a:lnTo>
                  <a:lnTo>
                    <a:pt x="106" y="173"/>
                  </a:lnTo>
                  <a:lnTo>
                    <a:pt x="104" y="173"/>
                  </a:lnTo>
                  <a:lnTo>
                    <a:pt x="102" y="171"/>
                  </a:lnTo>
                  <a:lnTo>
                    <a:pt x="100" y="171"/>
                  </a:lnTo>
                  <a:lnTo>
                    <a:pt x="98" y="169"/>
                  </a:lnTo>
                  <a:lnTo>
                    <a:pt x="98" y="167"/>
                  </a:lnTo>
                  <a:lnTo>
                    <a:pt x="98" y="165"/>
                  </a:lnTo>
                  <a:lnTo>
                    <a:pt x="100" y="165"/>
                  </a:lnTo>
                  <a:lnTo>
                    <a:pt x="100" y="167"/>
                  </a:lnTo>
                  <a:lnTo>
                    <a:pt x="102" y="167"/>
                  </a:lnTo>
                  <a:lnTo>
                    <a:pt x="102" y="165"/>
                  </a:lnTo>
                  <a:lnTo>
                    <a:pt x="102" y="163"/>
                  </a:lnTo>
                  <a:lnTo>
                    <a:pt x="102" y="161"/>
                  </a:lnTo>
                  <a:lnTo>
                    <a:pt x="104" y="161"/>
                  </a:lnTo>
                  <a:lnTo>
                    <a:pt x="104" y="159"/>
                  </a:lnTo>
                  <a:lnTo>
                    <a:pt x="106" y="159"/>
                  </a:lnTo>
                  <a:lnTo>
                    <a:pt x="106" y="157"/>
                  </a:lnTo>
                  <a:lnTo>
                    <a:pt x="106" y="156"/>
                  </a:lnTo>
                  <a:lnTo>
                    <a:pt x="109" y="156"/>
                  </a:lnTo>
                  <a:lnTo>
                    <a:pt x="109" y="154"/>
                  </a:lnTo>
                  <a:lnTo>
                    <a:pt x="109" y="152"/>
                  </a:lnTo>
                  <a:lnTo>
                    <a:pt x="109" y="150"/>
                  </a:lnTo>
                  <a:lnTo>
                    <a:pt x="109" y="148"/>
                  </a:lnTo>
                  <a:lnTo>
                    <a:pt x="109" y="146"/>
                  </a:lnTo>
                  <a:lnTo>
                    <a:pt x="109" y="144"/>
                  </a:lnTo>
                  <a:lnTo>
                    <a:pt x="111" y="144"/>
                  </a:lnTo>
                  <a:lnTo>
                    <a:pt x="113" y="142"/>
                  </a:lnTo>
                  <a:lnTo>
                    <a:pt x="113" y="144"/>
                  </a:lnTo>
                  <a:lnTo>
                    <a:pt x="113" y="146"/>
                  </a:lnTo>
                  <a:lnTo>
                    <a:pt x="115" y="146"/>
                  </a:lnTo>
                  <a:lnTo>
                    <a:pt x="115" y="144"/>
                  </a:lnTo>
                  <a:lnTo>
                    <a:pt x="115" y="146"/>
                  </a:lnTo>
                  <a:lnTo>
                    <a:pt x="117" y="144"/>
                  </a:lnTo>
                  <a:lnTo>
                    <a:pt x="117" y="146"/>
                  </a:lnTo>
                  <a:lnTo>
                    <a:pt x="119" y="146"/>
                  </a:lnTo>
                  <a:lnTo>
                    <a:pt x="121" y="146"/>
                  </a:lnTo>
                  <a:lnTo>
                    <a:pt x="121" y="144"/>
                  </a:lnTo>
                  <a:lnTo>
                    <a:pt x="123" y="146"/>
                  </a:lnTo>
                  <a:lnTo>
                    <a:pt x="123" y="148"/>
                  </a:lnTo>
                  <a:lnTo>
                    <a:pt x="125" y="146"/>
                  </a:lnTo>
                  <a:lnTo>
                    <a:pt x="127" y="146"/>
                  </a:lnTo>
                  <a:lnTo>
                    <a:pt x="129" y="146"/>
                  </a:lnTo>
                  <a:lnTo>
                    <a:pt x="127" y="146"/>
                  </a:lnTo>
                  <a:lnTo>
                    <a:pt x="127" y="144"/>
                  </a:lnTo>
                  <a:lnTo>
                    <a:pt x="125" y="144"/>
                  </a:lnTo>
                  <a:lnTo>
                    <a:pt x="125" y="142"/>
                  </a:lnTo>
                  <a:lnTo>
                    <a:pt x="125" y="140"/>
                  </a:lnTo>
                  <a:lnTo>
                    <a:pt x="125" y="138"/>
                  </a:lnTo>
                  <a:lnTo>
                    <a:pt x="125" y="136"/>
                  </a:lnTo>
                  <a:lnTo>
                    <a:pt x="123" y="136"/>
                  </a:lnTo>
                  <a:lnTo>
                    <a:pt x="123" y="134"/>
                  </a:lnTo>
                  <a:lnTo>
                    <a:pt x="121" y="134"/>
                  </a:lnTo>
                  <a:lnTo>
                    <a:pt x="119" y="134"/>
                  </a:lnTo>
                  <a:lnTo>
                    <a:pt x="119" y="133"/>
                  </a:lnTo>
                  <a:lnTo>
                    <a:pt x="119" y="131"/>
                  </a:lnTo>
                  <a:lnTo>
                    <a:pt x="117" y="131"/>
                  </a:lnTo>
                  <a:lnTo>
                    <a:pt x="117" y="129"/>
                  </a:lnTo>
                  <a:lnTo>
                    <a:pt x="119" y="129"/>
                  </a:lnTo>
                  <a:lnTo>
                    <a:pt x="119" y="127"/>
                  </a:lnTo>
                  <a:lnTo>
                    <a:pt x="119" y="125"/>
                  </a:lnTo>
                  <a:lnTo>
                    <a:pt x="117" y="125"/>
                  </a:lnTo>
                  <a:lnTo>
                    <a:pt x="115" y="125"/>
                  </a:lnTo>
                  <a:lnTo>
                    <a:pt x="115" y="123"/>
                  </a:lnTo>
                  <a:lnTo>
                    <a:pt x="113" y="121"/>
                  </a:lnTo>
                  <a:lnTo>
                    <a:pt x="111" y="121"/>
                  </a:lnTo>
                  <a:lnTo>
                    <a:pt x="111" y="119"/>
                  </a:lnTo>
                  <a:lnTo>
                    <a:pt x="113" y="117"/>
                  </a:lnTo>
                  <a:lnTo>
                    <a:pt x="113" y="115"/>
                  </a:lnTo>
                  <a:lnTo>
                    <a:pt x="113" y="113"/>
                  </a:lnTo>
                  <a:lnTo>
                    <a:pt x="113" y="111"/>
                  </a:lnTo>
                  <a:lnTo>
                    <a:pt x="111" y="109"/>
                  </a:lnTo>
                  <a:lnTo>
                    <a:pt x="109" y="109"/>
                  </a:lnTo>
                  <a:lnTo>
                    <a:pt x="107" y="109"/>
                  </a:lnTo>
                  <a:lnTo>
                    <a:pt x="107" y="108"/>
                  </a:lnTo>
                  <a:lnTo>
                    <a:pt x="107" y="106"/>
                  </a:lnTo>
                  <a:lnTo>
                    <a:pt x="106" y="106"/>
                  </a:lnTo>
                  <a:lnTo>
                    <a:pt x="104" y="106"/>
                  </a:lnTo>
                  <a:lnTo>
                    <a:pt x="104" y="104"/>
                  </a:lnTo>
                  <a:lnTo>
                    <a:pt x="102" y="104"/>
                  </a:lnTo>
                  <a:lnTo>
                    <a:pt x="102" y="106"/>
                  </a:lnTo>
                  <a:lnTo>
                    <a:pt x="102" y="108"/>
                  </a:lnTo>
                  <a:lnTo>
                    <a:pt x="102" y="106"/>
                  </a:lnTo>
                  <a:lnTo>
                    <a:pt x="100" y="106"/>
                  </a:lnTo>
                  <a:lnTo>
                    <a:pt x="102" y="106"/>
                  </a:lnTo>
                  <a:lnTo>
                    <a:pt x="100" y="104"/>
                  </a:lnTo>
                  <a:lnTo>
                    <a:pt x="100" y="106"/>
                  </a:lnTo>
                  <a:lnTo>
                    <a:pt x="100" y="104"/>
                  </a:lnTo>
                  <a:lnTo>
                    <a:pt x="100" y="102"/>
                  </a:lnTo>
                  <a:lnTo>
                    <a:pt x="98" y="102"/>
                  </a:lnTo>
                  <a:lnTo>
                    <a:pt x="98" y="104"/>
                  </a:lnTo>
                  <a:lnTo>
                    <a:pt x="96" y="104"/>
                  </a:lnTo>
                  <a:lnTo>
                    <a:pt x="96" y="102"/>
                  </a:lnTo>
                  <a:lnTo>
                    <a:pt x="96" y="100"/>
                  </a:lnTo>
                  <a:lnTo>
                    <a:pt x="94" y="100"/>
                  </a:lnTo>
                  <a:lnTo>
                    <a:pt x="92" y="100"/>
                  </a:lnTo>
                  <a:lnTo>
                    <a:pt x="92" y="98"/>
                  </a:lnTo>
                  <a:lnTo>
                    <a:pt x="90" y="98"/>
                  </a:lnTo>
                  <a:lnTo>
                    <a:pt x="88" y="98"/>
                  </a:lnTo>
                  <a:lnTo>
                    <a:pt x="88" y="96"/>
                  </a:lnTo>
                  <a:lnTo>
                    <a:pt x="86" y="96"/>
                  </a:lnTo>
                  <a:lnTo>
                    <a:pt x="86" y="98"/>
                  </a:lnTo>
                  <a:lnTo>
                    <a:pt x="84" y="98"/>
                  </a:lnTo>
                  <a:lnTo>
                    <a:pt x="82" y="98"/>
                  </a:lnTo>
                  <a:lnTo>
                    <a:pt x="82" y="100"/>
                  </a:lnTo>
                  <a:lnTo>
                    <a:pt x="81" y="100"/>
                  </a:lnTo>
                  <a:lnTo>
                    <a:pt x="79" y="100"/>
                  </a:lnTo>
                  <a:lnTo>
                    <a:pt x="79" y="98"/>
                  </a:lnTo>
                  <a:lnTo>
                    <a:pt x="79" y="100"/>
                  </a:lnTo>
                  <a:lnTo>
                    <a:pt x="77" y="100"/>
                  </a:lnTo>
                  <a:lnTo>
                    <a:pt x="75" y="98"/>
                  </a:lnTo>
                  <a:lnTo>
                    <a:pt x="75" y="100"/>
                  </a:lnTo>
                  <a:lnTo>
                    <a:pt x="75" y="102"/>
                  </a:lnTo>
                  <a:lnTo>
                    <a:pt x="73" y="102"/>
                  </a:lnTo>
                  <a:lnTo>
                    <a:pt x="73" y="100"/>
                  </a:lnTo>
                  <a:lnTo>
                    <a:pt x="73" y="102"/>
                  </a:lnTo>
                  <a:lnTo>
                    <a:pt x="71" y="102"/>
                  </a:lnTo>
                  <a:lnTo>
                    <a:pt x="69" y="104"/>
                  </a:lnTo>
                  <a:lnTo>
                    <a:pt x="67" y="104"/>
                  </a:lnTo>
                  <a:lnTo>
                    <a:pt x="67" y="106"/>
                  </a:lnTo>
                  <a:lnTo>
                    <a:pt x="65" y="106"/>
                  </a:lnTo>
                  <a:lnTo>
                    <a:pt x="65" y="108"/>
                  </a:lnTo>
                  <a:lnTo>
                    <a:pt x="63" y="109"/>
                  </a:lnTo>
                  <a:lnTo>
                    <a:pt x="61" y="109"/>
                  </a:lnTo>
                  <a:lnTo>
                    <a:pt x="59" y="109"/>
                  </a:lnTo>
                  <a:lnTo>
                    <a:pt x="58" y="109"/>
                  </a:lnTo>
                  <a:lnTo>
                    <a:pt x="50" y="111"/>
                  </a:lnTo>
                  <a:lnTo>
                    <a:pt x="48" y="113"/>
                  </a:lnTo>
                  <a:lnTo>
                    <a:pt x="48" y="115"/>
                  </a:lnTo>
                  <a:lnTo>
                    <a:pt x="46" y="115"/>
                  </a:lnTo>
                  <a:lnTo>
                    <a:pt x="44" y="115"/>
                  </a:lnTo>
                  <a:lnTo>
                    <a:pt x="44" y="113"/>
                  </a:lnTo>
                  <a:lnTo>
                    <a:pt x="42" y="113"/>
                  </a:lnTo>
                  <a:lnTo>
                    <a:pt x="40" y="111"/>
                  </a:lnTo>
                  <a:lnTo>
                    <a:pt x="40" y="109"/>
                  </a:lnTo>
                  <a:lnTo>
                    <a:pt x="38" y="109"/>
                  </a:lnTo>
                  <a:lnTo>
                    <a:pt x="36" y="109"/>
                  </a:lnTo>
                  <a:lnTo>
                    <a:pt x="34" y="109"/>
                  </a:lnTo>
                  <a:lnTo>
                    <a:pt x="34" y="111"/>
                  </a:lnTo>
                  <a:lnTo>
                    <a:pt x="33" y="111"/>
                  </a:lnTo>
                  <a:lnTo>
                    <a:pt x="33" y="109"/>
                  </a:lnTo>
                  <a:lnTo>
                    <a:pt x="31" y="109"/>
                  </a:lnTo>
                  <a:lnTo>
                    <a:pt x="29" y="109"/>
                  </a:lnTo>
                  <a:lnTo>
                    <a:pt x="27" y="109"/>
                  </a:lnTo>
                  <a:lnTo>
                    <a:pt x="25" y="109"/>
                  </a:lnTo>
                  <a:lnTo>
                    <a:pt x="25" y="108"/>
                  </a:lnTo>
                  <a:lnTo>
                    <a:pt x="23" y="108"/>
                  </a:lnTo>
                  <a:lnTo>
                    <a:pt x="23" y="109"/>
                  </a:lnTo>
                  <a:lnTo>
                    <a:pt x="21" y="109"/>
                  </a:lnTo>
                  <a:lnTo>
                    <a:pt x="21" y="108"/>
                  </a:lnTo>
                  <a:lnTo>
                    <a:pt x="21" y="109"/>
                  </a:lnTo>
                  <a:lnTo>
                    <a:pt x="21" y="108"/>
                  </a:lnTo>
                  <a:lnTo>
                    <a:pt x="19" y="108"/>
                  </a:lnTo>
                  <a:lnTo>
                    <a:pt x="17" y="106"/>
                  </a:lnTo>
                  <a:lnTo>
                    <a:pt x="15" y="106"/>
                  </a:lnTo>
                  <a:lnTo>
                    <a:pt x="15" y="108"/>
                  </a:lnTo>
                  <a:lnTo>
                    <a:pt x="15" y="109"/>
                  </a:lnTo>
                  <a:lnTo>
                    <a:pt x="13" y="109"/>
                  </a:lnTo>
                  <a:lnTo>
                    <a:pt x="13" y="108"/>
                  </a:lnTo>
                  <a:lnTo>
                    <a:pt x="13" y="109"/>
                  </a:lnTo>
                  <a:lnTo>
                    <a:pt x="11" y="109"/>
                  </a:lnTo>
                  <a:lnTo>
                    <a:pt x="11" y="108"/>
                  </a:lnTo>
                  <a:lnTo>
                    <a:pt x="11" y="106"/>
                  </a:lnTo>
                  <a:lnTo>
                    <a:pt x="10" y="106"/>
                  </a:lnTo>
                  <a:lnTo>
                    <a:pt x="8" y="106"/>
                  </a:lnTo>
                  <a:lnTo>
                    <a:pt x="8" y="104"/>
                  </a:lnTo>
                  <a:lnTo>
                    <a:pt x="6" y="102"/>
                  </a:lnTo>
                  <a:lnTo>
                    <a:pt x="4" y="102"/>
                  </a:lnTo>
                  <a:lnTo>
                    <a:pt x="4" y="100"/>
                  </a:lnTo>
                  <a:lnTo>
                    <a:pt x="2" y="100"/>
                  </a:lnTo>
                  <a:lnTo>
                    <a:pt x="2" y="98"/>
                  </a:lnTo>
                  <a:lnTo>
                    <a:pt x="0" y="98"/>
                  </a:lnTo>
                  <a:lnTo>
                    <a:pt x="0" y="96"/>
                  </a:lnTo>
                  <a:lnTo>
                    <a:pt x="0" y="94"/>
                  </a:lnTo>
                  <a:lnTo>
                    <a:pt x="2" y="94"/>
                  </a:lnTo>
                  <a:lnTo>
                    <a:pt x="2" y="92"/>
                  </a:lnTo>
                  <a:lnTo>
                    <a:pt x="4" y="92"/>
                  </a:lnTo>
                  <a:lnTo>
                    <a:pt x="4" y="90"/>
                  </a:lnTo>
                  <a:lnTo>
                    <a:pt x="4" y="88"/>
                  </a:lnTo>
                  <a:lnTo>
                    <a:pt x="6" y="86"/>
                  </a:lnTo>
                  <a:lnTo>
                    <a:pt x="6" y="85"/>
                  </a:lnTo>
                  <a:lnTo>
                    <a:pt x="8" y="83"/>
                  </a:lnTo>
                  <a:lnTo>
                    <a:pt x="10" y="83"/>
                  </a:lnTo>
                  <a:lnTo>
                    <a:pt x="11" y="83"/>
                  </a:lnTo>
                  <a:lnTo>
                    <a:pt x="11" y="85"/>
                  </a:lnTo>
                  <a:lnTo>
                    <a:pt x="11" y="83"/>
                  </a:lnTo>
                  <a:lnTo>
                    <a:pt x="11" y="81"/>
                  </a:lnTo>
                  <a:lnTo>
                    <a:pt x="10" y="81"/>
                  </a:lnTo>
                  <a:lnTo>
                    <a:pt x="10" y="79"/>
                  </a:lnTo>
                  <a:lnTo>
                    <a:pt x="10" y="77"/>
                  </a:lnTo>
                  <a:lnTo>
                    <a:pt x="10" y="75"/>
                  </a:lnTo>
                  <a:lnTo>
                    <a:pt x="10" y="73"/>
                  </a:lnTo>
                  <a:lnTo>
                    <a:pt x="8" y="71"/>
                  </a:lnTo>
                  <a:lnTo>
                    <a:pt x="10" y="71"/>
                  </a:lnTo>
                  <a:lnTo>
                    <a:pt x="10" y="69"/>
                  </a:lnTo>
                  <a:lnTo>
                    <a:pt x="10" y="67"/>
                  </a:lnTo>
                  <a:lnTo>
                    <a:pt x="11" y="67"/>
                  </a:lnTo>
                  <a:lnTo>
                    <a:pt x="13" y="65"/>
                  </a:lnTo>
                  <a:lnTo>
                    <a:pt x="13" y="63"/>
                  </a:lnTo>
                  <a:lnTo>
                    <a:pt x="15" y="61"/>
                  </a:lnTo>
                  <a:lnTo>
                    <a:pt x="17" y="60"/>
                  </a:lnTo>
                  <a:lnTo>
                    <a:pt x="21" y="56"/>
                  </a:lnTo>
                  <a:lnTo>
                    <a:pt x="21" y="54"/>
                  </a:lnTo>
                  <a:lnTo>
                    <a:pt x="23" y="54"/>
                  </a:lnTo>
                  <a:lnTo>
                    <a:pt x="25" y="52"/>
                  </a:lnTo>
                  <a:lnTo>
                    <a:pt x="25" y="50"/>
                  </a:lnTo>
                  <a:lnTo>
                    <a:pt x="27" y="50"/>
                  </a:lnTo>
                  <a:lnTo>
                    <a:pt x="29" y="50"/>
                  </a:lnTo>
                  <a:lnTo>
                    <a:pt x="31" y="50"/>
                  </a:lnTo>
                  <a:lnTo>
                    <a:pt x="31" y="48"/>
                  </a:lnTo>
                  <a:lnTo>
                    <a:pt x="31" y="46"/>
                  </a:lnTo>
                  <a:lnTo>
                    <a:pt x="33" y="46"/>
                  </a:lnTo>
                  <a:lnTo>
                    <a:pt x="31" y="44"/>
                  </a:lnTo>
                  <a:lnTo>
                    <a:pt x="33" y="44"/>
                  </a:lnTo>
                  <a:lnTo>
                    <a:pt x="31" y="42"/>
                  </a:lnTo>
                  <a:lnTo>
                    <a:pt x="31" y="40"/>
                  </a:lnTo>
                  <a:lnTo>
                    <a:pt x="29" y="40"/>
                  </a:lnTo>
                  <a:lnTo>
                    <a:pt x="31" y="38"/>
                  </a:lnTo>
                  <a:lnTo>
                    <a:pt x="33" y="38"/>
                  </a:lnTo>
                  <a:lnTo>
                    <a:pt x="31" y="37"/>
                  </a:lnTo>
                  <a:lnTo>
                    <a:pt x="29" y="37"/>
                  </a:lnTo>
                  <a:lnTo>
                    <a:pt x="29" y="35"/>
                  </a:lnTo>
                  <a:lnTo>
                    <a:pt x="29" y="33"/>
                  </a:lnTo>
                  <a:lnTo>
                    <a:pt x="29" y="31"/>
                  </a:lnTo>
                  <a:lnTo>
                    <a:pt x="27" y="31"/>
                  </a:lnTo>
                  <a:lnTo>
                    <a:pt x="27" y="29"/>
                  </a:lnTo>
                  <a:lnTo>
                    <a:pt x="25" y="27"/>
                  </a:lnTo>
                  <a:lnTo>
                    <a:pt x="25" y="25"/>
                  </a:lnTo>
                  <a:lnTo>
                    <a:pt x="25" y="23"/>
                  </a:lnTo>
                  <a:lnTo>
                    <a:pt x="25" y="21"/>
                  </a:lnTo>
                  <a:lnTo>
                    <a:pt x="23" y="21"/>
                  </a:lnTo>
                  <a:lnTo>
                    <a:pt x="25" y="21"/>
                  </a:lnTo>
                  <a:lnTo>
                    <a:pt x="23" y="19"/>
                  </a:lnTo>
                  <a:lnTo>
                    <a:pt x="25" y="19"/>
                  </a:lnTo>
                  <a:lnTo>
                    <a:pt x="27" y="19"/>
                  </a:lnTo>
                  <a:lnTo>
                    <a:pt x="29" y="19"/>
                  </a:lnTo>
                  <a:lnTo>
                    <a:pt x="31" y="19"/>
                  </a:lnTo>
                  <a:lnTo>
                    <a:pt x="33" y="17"/>
                  </a:lnTo>
                  <a:lnTo>
                    <a:pt x="34" y="17"/>
                  </a:lnTo>
                  <a:lnTo>
                    <a:pt x="34" y="15"/>
                  </a:lnTo>
                  <a:lnTo>
                    <a:pt x="34" y="14"/>
                  </a:lnTo>
                  <a:lnTo>
                    <a:pt x="36" y="14"/>
                  </a:lnTo>
                  <a:lnTo>
                    <a:pt x="36" y="12"/>
                  </a:lnTo>
                  <a:lnTo>
                    <a:pt x="40" y="12"/>
                  </a:lnTo>
                  <a:lnTo>
                    <a:pt x="42" y="12"/>
                  </a:lnTo>
                  <a:lnTo>
                    <a:pt x="46" y="12"/>
                  </a:lnTo>
                  <a:lnTo>
                    <a:pt x="48" y="12"/>
                  </a:lnTo>
                  <a:lnTo>
                    <a:pt x="48" y="10"/>
                  </a:lnTo>
                  <a:lnTo>
                    <a:pt x="50" y="10"/>
                  </a:lnTo>
                  <a:lnTo>
                    <a:pt x="52" y="12"/>
                  </a:lnTo>
                  <a:lnTo>
                    <a:pt x="56" y="12"/>
                  </a:lnTo>
                  <a:lnTo>
                    <a:pt x="58" y="12"/>
                  </a:lnTo>
                  <a:lnTo>
                    <a:pt x="61" y="12"/>
                  </a:lnTo>
                  <a:lnTo>
                    <a:pt x="63" y="12"/>
                  </a:lnTo>
                  <a:lnTo>
                    <a:pt x="65" y="14"/>
                  </a:lnTo>
                  <a:lnTo>
                    <a:pt x="69" y="14"/>
                  </a:lnTo>
                  <a:lnTo>
                    <a:pt x="73" y="14"/>
                  </a:lnTo>
                  <a:lnTo>
                    <a:pt x="75" y="15"/>
                  </a:lnTo>
                  <a:lnTo>
                    <a:pt x="77" y="15"/>
                  </a:lnTo>
                  <a:lnTo>
                    <a:pt x="79" y="15"/>
                  </a:lnTo>
                  <a:lnTo>
                    <a:pt x="81" y="15"/>
                  </a:lnTo>
                  <a:lnTo>
                    <a:pt x="81" y="17"/>
                  </a:lnTo>
                  <a:lnTo>
                    <a:pt x="82" y="17"/>
                  </a:lnTo>
                  <a:lnTo>
                    <a:pt x="82" y="19"/>
                  </a:lnTo>
                  <a:lnTo>
                    <a:pt x="84" y="19"/>
                  </a:lnTo>
                  <a:lnTo>
                    <a:pt x="86" y="19"/>
                  </a:lnTo>
                  <a:lnTo>
                    <a:pt x="88" y="19"/>
                  </a:lnTo>
                  <a:lnTo>
                    <a:pt x="88" y="21"/>
                  </a:lnTo>
                  <a:lnTo>
                    <a:pt x="88" y="23"/>
                  </a:lnTo>
                  <a:lnTo>
                    <a:pt x="90" y="23"/>
                  </a:lnTo>
                  <a:lnTo>
                    <a:pt x="90" y="21"/>
                  </a:lnTo>
                  <a:lnTo>
                    <a:pt x="90" y="19"/>
                  </a:lnTo>
                  <a:lnTo>
                    <a:pt x="92" y="19"/>
                  </a:lnTo>
                  <a:lnTo>
                    <a:pt x="92" y="21"/>
                  </a:lnTo>
                  <a:lnTo>
                    <a:pt x="94" y="21"/>
                  </a:lnTo>
                  <a:lnTo>
                    <a:pt x="96" y="21"/>
                  </a:lnTo>
                  <a:lnTo>
                    <a:pt x="96" y="19"/>
                  </a:lnTo>
                  <a:lnTo>
                    <a:pt x="98" y="17"/>
                  </a:lnTo>
                  <a:lnTo>
                    <a:pt x="98" y="19"/>
                  </a:lnTo>
                  <a:lnTo>
                    <a:pt x="100" y="21"/>
                  </a:lnTo>
                  <a:lnTo>
                    <a:pt x="102" y="21"/>
                  </a:lnTo>
                  <a:lnTo>
                    <a:pt x="104" y="21"/>
                  </a:lnTo>
                  <a:lnTo>
                    <a:pt x="104" y="23"/>
                  </a:lnTo>
                  <a:lnTo>
                    <a:pt x="106" y="23"/>
                  </a:lnTo>
                  <a:lnTo>
                    <a:pt x="106" y="25"/>
                  </a:lnTo>
                  <a:lnTo>
                    <a:pt x="106" y="23"/>
                  </a:lnTo>
                  <a:lnTo>
                    <a:pt x="106" y="21"/>
                  </a:lnTo>
                  <a:lnTo>
                    <a:pt x="107" y="21"/>
                  </a:lnTo>
                  <a:lnTo>
                    <a:pt x="109" y="21"/>
                  </a:lnTo>
                  <a:lnTo>
                    <a:pt x="109" y="19"/>
                  </a:lnTo>
                  <a:lnTo>
                    <a:pt x="111" y="19"/>
                  </a:lnTo>
                  <a:lnTo>
                    <a:pt x="113" y="19"/>
                  </a:lnTo>
                  <a:lnTo>
                    <a:pt x="113" y="21"/>
                  </a:lnTo>
                  <a:lnTo>
                    <a:pt x="113" y="23"/>
                  </a:lnTo>
                  <a:lnTo>
                    <a:pt x="113" y="25"/>
                  </a:lnTo>
                  <a:lnTo>
                    <a:pt x="115" y="25"/>
                  </a:lnTo>
                  <a:lnTo>
                    <a:pt x="117" y="25"/>
                  </a:lnTo>
                  <a:lnTo>
                    <a:pt x="117" y="23"/>
                  </a:lnTo>
                  <a:lnTo>
                    <a:pt x="119" y="23"/>
                  </a:lnTo>
                  <a:lnTo>
                    <a:pt x="121" y="23"/>
                  </a:lnTo>
                  <a:lnTo>
                    <a:pt x="123" y="23"/>
                  </a:lnTo>
                  <a:lnTo>
                    <a:pt x="125" y="23"/>
                  </a:lnTo>
                  <a:lnTo>
                    <a:pt x="127" y="23"/>
                  </a:lnTo>
                  <a:lnTo>
                    <a:pt x="129" y="23"/>
                  </a:lnTo>
                  <a:lnTo>
                    <a:pt x="130" y="23"/>
                  </a:lnTo>
                  <a:lnTo>
                    <a:pt x="130" y="25"/>
                  </a:lnTo>
                  <a:lnTo>
                    <a:pt x="130" y="27"/>
                  </a:lnTo>
                  <a:lnTo>
                    <a:pt x="132" y="27"/>
                  </a:lnTo>
                  <a:lnTo>
                    <a:pt x="132" y="29"/>
                  </a:lnTo>
                  <a:lnTo>
                    <a:pt x="134" y="29"/>
                  </a:lnTo>
                  <a:lnTo>
                    <a:pt x="134" y="27"/>
                  </a:lnTo>
                  <a:lnTo>
                    <a:pt x="136" y="27"/>
                  </a:lnTo>
                  <a:lnTo>
                    <a:pt x="136" y="25"/>
                  </a:lnTo>
                  <a:lnTo>
                    <a:pt x="134" y="23"/>
                  </a:lnTo>
                  <a:lnTo>
                    <a:pt x="136" y="23"/>
                  </a:lnTo>
                  <a:lnTo>
                    <a:pt x="134" y="23"/>
                  </a:lnTo>
                  <a:lnTo>
                    <a:pt x="134" y="21"/>
                  </a:lnTo>
                  <a:lnTo>
                    <a:pt x="134" y="19"/>
                  </a:lnTo>
                  <a:lnTo>
                    <a:pt x="134" y="17"/>
                  </a:lnTo>
                  <a:lnTo>
                    <a:pt x="136" y="17"/>
                  </a:lnTo>
                  <a:lnTo>
                    <a:pt x="136" y="15"/>
                  </a:lnTo>
                  <a:lnTo>
                    <a:pt x="136" y="14"/>
                  </a:lnTo>
                  <a:lnTo>
                    <a:pt x="138" y="12"/>
                  </a:lnTo>
                  <a:lnTo>
                    <a:pt x="138" y="10"/>
                  </a:lnTo>
                  <a:lnTo>
                    <a:pt x="140" y="10"/>
                  </a:lnTo>
                  <a:lnTo>
                    <a:pt x="140" y="8"/>
                  </a:lnTo>
                  <a:lnTo>
                    <a:pt x="144" y="8"/>
                  </a:lnTo>
                  <a:lnTo>
                    <a:pt x="146" y="8"/>
                  </a:lnTo>
                  <a:lnTo>
                    <a:pt x="146" y="6"/>
                  </a:lnTo>
                  <a:lnTo>
                    <a:pt x="148" y="6"/>
                  </a:lnTo>
                  <a:lnTo>
                    <a:pt x="150" y="6"/>
                  </a:lnTo>
                  <a:lnTo>
                    <a:pt x="152" y="6"/>
                  </a:lnTo>
                  <a:lnTo>
                    <a:pt x="154" y="6"/>
                  </a:lnTo>
                  <a:lnTo>
                    <a:pt x="155" y="6"/>
                  </a:lnTo>
                  <a:lnTo>
                    <a:pt x="155" y="8"/>
                  </a:lnTo>
                  <a:lnTo>
                    <a:pt x="157" y="8"/>
                  </a:lnTo>
                  <a:lnTo>
                    <a:pt x="159" y="8"/>
                  </a:lnTo>
                  <a:lnTo>
                    <a:pt x="161" y="8"/>
                  </a:lnTo>
                  <a:lnTo>
                    <a:pt x="161" y="6"/>
                  </a:lnTo>
                  <a:lnTo>
                    <a:pt x="163" y="6"/>
                  </a:lnTo>
                  <a:lnTo>
                    <a:pt x="163" y="4"/>
                  </a:lnTo>
                  <a:lnTo>
                    <a:pt x="163" y="2"/>
                  </a:lnTo>
                  <a:lnTo>
                    <a:pt x="163" y="0"/>
                  </a:lnTo>
                  <a:lnTo>
                    <a:pt x="165" y="2"/>
                  </a:lnTo>
                  <a:lnTo>
                    <a:pt x="169" y="2"/>
                  </a:lnTo>
                  <a:lnTo>
                    <a:pt x="171" y="2"/>
                  </a:lnTo>
                  <a:lnTo>
                    <a:pt x="171" y="4"/>
                  </a:lnTo>
                  <a:lnTo>
                    <a:pt x="173" y="4"/>
                  </a:lnTo>
                  <a:lnTo>
                    <a:pt x="173" y="2"/>
                  </a:lnTo>
                  <a:lnTo>
                    <a:pt x="175" y="2"/>
                  </a:lnTo>
                  <a:lnTo>
                    <a:pt x="175" y="0"/>
                  </a:lnTo>
                  <a:lnTo>
                    <a:pt x="177" y="0"/>
                  </a:lnTo>
                  <a:close/>
                  <a:moveTo>
                    <a:pt x="129" y="146"/>
                  </a:moveTo>
                  <a:lnTo>
                    <a:pt x="127" y="146"/>
                  </a:lnTo>
                  <a:lnTo>
                    <a:pt x="127" y="148"/>
                  </a:lnTo>
                  <a:lnTo>
                    <a:pt x="129" y="148"/>
                  </a:lnTo>
                  <a:lnTo>
                    <a:pt x="129" y="150"/>
                  </a:lnTo>
                  <a:lnTo>
                    <a:pt x="130" y="150"/>
                  </a:lnTo>
                  <a:lnTo>
                    <a:pt x="132" y="152"/>
                  </a:lnTo>
                  <a:lnTo>
                    <a:pt x="132" y="154"/>
                  </a:lnTo>
                  <a:lnTo>
                    <a:pt x="132" y="152"/>
                  </a:lnTo>
                  <a:lnTo>
                    <a:pt x="134" y="152"/>
                  </a:lnTo>
                  <a:lnTo>
                    <a:pt x="132" y="152"/>
                  </a:lnTo>
                  <a:lnTo>
                    <a:pt x="132" y="150"/>
                  </a:lnTo>
                  <a:lnTo>
                    <a:pt x="130" y="148"/>
                  </a:lnTo>
                  <a:lnTo>
                    <a:pt x="130" y="146"/>
                  </a:lnTo>
                  <a:lnTo>
                    <a:pt x="130" y="148"/>
                  </a:lnTo>
                  <a:lnTo>
                    <a:pt x="129" y="148"/>
                  </a:lnTo>
                  <a:lnTo>
                    <a:pt x="129" y="146"/>
                  </a:lnTo>
                  <a:close/>
                  <a:moveTo>
                    <a:pt x="192" y="148"/>
                  </a:moveTo>
                  <a:lnTo>
                    <a:pt x="192" y="150"/>
                  </a:lnTo>
                  <a:lnTo>
                    <a:pt x="192" y="152"/>
                  </a:lnTo>
                  <a:lnTo>
                    <a:pt x="192" y="150"/>
                  </a:lnTo>
                  <a:lnTo>
                    <a:pt x="190" y="150"/>
                  </a:lnTo>
                  <a:lnTo>
                    <a:pt x="190" y="152"/>
                  </a:lnTo>
                  <a:lnTo>
                    <a:pt x="192" y="152"/>
                  </a:lnTo>
                  <a:lnTo>
                    <a:pt x="190" y="152"/>
                  </a:lnTo>
                  <a:lnTo>
                    <a:pt x="188" y="150"/>
                  </a:lnTo>
                  <a:lnTo>
                    <a:pt x="186" y="150"/>
                  </a:lnTo>
                  <a:lnTo>
                    <a:pt x="184" y="150"/>
                  </a:lnTo>
                  <a:lnTo>
                    <a:pt x="184" y="152"/>
                  </a:lnTo>
                  <a:lnTo>
                    <a:pt x="186" y="152"/>
                  </a:lnTo>
                  <a:lnTo>
                    <a:pt x="188" y="154"/>
                  </a:lnTo>
                  <a:lnTo>
                    <a:pt x="190" y="154"/>
                  </a:lnTo>
                  <a:lnTo>
                    <a:pt x="188" y="154"/>
                  </a:lnTo>
                  <a:lnTo>
                    <a:pt x="190" y="154"/>
                  </a:lnTo>
                  <a:lnTo>
                    <a:pt x="188" y="154"/>
                  </a:lnTo>
                  <a:lnTo>
                    <a:pt x="188" y="152"/>
                  </a:lnTo>
                  <a:lnTo>
                    <a:pt x="190" y="152"/>
                  </a:lnTo>
                  <a:lnTo>
                    <a:pt x="190" y="154"/>
                  </a:lnTo>
                  <a:lnTo>
                    <a:pt x="192" y="154"/>
                  </a:lnTo>
                  <a:lnTo>
                    <a:pt x="192" y="156"/>
                  </a:lnTo>
                  <a:lnTo>
                    <a:pt x="192" y="154"/>
                  </a:lnTo>
                  <a:lnTo>
                    <a:pt x="194" y="154"/>
                  </a:lnTo>
                  <a:lnTo>
                    <a:pt x="192" y="154"/>
                  </a:lnTo>
                  <a:lnTo>
                    <a:pt x="194" y="156"/>
                  </a:lnTo>
                  <a:lnTo>
                    <a:pt x="194" y="154"/>
                  </a:lnTo>
                  <a:lnTo>
                    <a:pt x="194" y="156"/>
                  </a:lnTo>
                  <a:lnTo>
                    <a:pt x="194" y="154"/>
                  </a:lnTo>
                  <a:lnTo>
                    <a:pt x="196" y="154"/>
                  </a:lnTo>
                  <a:lnTo>
                    <a:pt x="196" y="156"/>
                  </a:lnTo>
                  <a:lnTo>
                    <a:pt x="196" y="157"/>
                  </a:lnTo>
                  <a:lnTo>
                    <a:pt x="196" y="156"/>
                  </a:lnTo>
                  <a:lnTo>
                    <a:pt x="198" y="157"/>
                  </a:lnTo>
                  <a:lnTo>
                    <a:pt x="196" y="157"/>
                  </a:lnTo>
                  <a:lnTo>
                    <a:pt x="198" y="157"/>
                  </a:lnTo>
                  <a:lnTo>
                    <a:pt x="198" y="156"/>
                  </a:lnTo>
                  <a:lnTo>
                    <a:pt x="200" y="156"/>
                  </a:lnTo>
                  <a:lnTo>
                    <a:pt x="200" y="157"/>
                  </a:lnTo>
                  <a:lnTo>
                    <a:pt x="198" y="157"/>
                  </a:lnTo>
                  <a:lnTo>
                    <a:pt x="198" y="159"/>
                  </a:lnTo>
                  <a:lnTo>
                    <a:pt x="196" y="159"/>
                  </a:lnTo>
                  <a:lnTo>
                    <a:pt x="198" y="159"/>
                  </a:lnTo>
                  <a:lnTo>
                    <a:pt x="200" y="157"/>
                  </a:lnTo>
                  <a:lnTo>
                    <a:pt x="202" y="157"/>
                  </a:lnTo>
                  <a:lnTo>
                    <a:pt x="200" y="157"/>
                  </a:lnTo>
                  <a:lnTo>
                    <a:pt x="200" y="159"/>
                  </a:lnTo>
                  <a:lnTo>
                    <a:pt x="202" y="159"/>
                  </a:lnTo>
                  <a:lnTo>
                    <a:pt x="202" y="161"/>
                  </a:lnTo>
                  <a:lnTo>
                    <a:pt x="203" y="161"/>
                  </a:lnTo>
                  <a:lnTo>
                    <a:pt x="203" y="163"/>
                  </a:lnTo>
                  <a:lnTo>
                    <a:pt x="205" y="163"/>
                  </a:lnTo>
                  <a:lnTo>
                    <a:pt x="205" y="165"/>
                  </a:lnTo>
                  <a:lnTo>
                    <a:pt x="207" y="165"/>
                  </a:lnTo>
                  <a:lnTo>
                    <a:pt x="207" y="167"/>
                  </a:lnTo>
                  <a:lnTo>
                    <a:pt x="205" y="167"/>
                  </a:lnTo>
                  <a:lnTo>
                    <a:pt x="205" y="169"/>
                  </a:lnTo>
                  <a:lnTo>
                    <a:pt x="207" y="171"/>
                  </a:lnTo>
                  <a:lnTo>
                    <a:pt x="209" y="171"/>
                  </a:lnTo>
                  <a:lnTo>
                    <a:pt x="211" y="171"/>
                  </a:lnTo>
                  <a:lnTo>
                    <a:pt x="211" y="173"/>
                  </a:lnTo>
                  <a:lnTo>
                    <a:pt x="213" y="171"/>
                  </a:lnTo>
                  <a:lnTo>
                    <a:pt x="211" y="171"/>
                  </a:lnTo>
                  <a:lnTo>
                    <a:pt x="207" y="165"/>
                  </a:lnTo>
                  <a:lnTo>
                    <a:pt x="207" y="163"/>
                  </a:lnTo>
                  <a:lnTo>
                    <a:pt x="205" y="163"/>
                  </a:lnTo>
                  <a:lnTo>
                    <a:pt x="205" y="161"/>
                  </a:lnTo>
                  <a:lnTo>
                    <a:pt x="203" y="161"/>
                  </a:lnTo>
                  <a:lnTo>
                    <a:pt x="203" y="159"/>
                  </a:lnTo>
                  <a:lnTo>
                    <a:pt x="203" y="157"/>
                  </a:lnTo>
                  <a:lnTo>
                    <a:pt x="203" y="159"/>
                  </a:lnTo>
                  <a:lnTo>
                    <a:pt x="202" y="159"/>
                  </a:lnTo>
                  <a:lnTo>
                    <a:pt x="203" y="157"/>
                  </a:lnTo>
                  <a:lnTo>
                    <a:pt x="202" y="157"/>
                  </a:lnTo>
                  <a:lnTo>
                    <a:pt x="203" y="157"/>
                  </a:lnTo>
                  <a:lnTo>
                    <a:pt x="202" y="157"/>
                  </a:lnTo>
                  <a:lnTo>
                    <a:pt x="202" y="156"/>
                  </a:lnTo>
                  <a:lnTo>
                    <a:pt x="202" y="154"/>
                  </a:lnTo>
                  <a:lnTo>
                    <a:pt x="202" y="156"/>
                  </a:lnTo>
                  <a:lnTo>
                    <a:pt x="202" y="154"/>
                  </a:lnTo>
                  <a:lnTo>
                    <a:pt x="200" y="154"/>
                  </a:lnTo>
                  <a:lnTo>
                    <a:pt x="200" y="152"/>
                  </a:lnTo>
                  <a:lnTo>
                    <a:pt x="202" y="152"/>
                  </a:lnTo>
                  <a:lnTo>
                    <a:pt x="202" y="154"/>
                  </a:lnTo>
                  <a:lnTo>
                    <a:pt x="202" y="152"/>
                  </a:lnTo>
                  <a:lnTo>
                    <a:pt x="200" y="152"/>
                  </a:lnTo>
                  <a:lnTo>
                    <a:pt x="200" y="150"/>
                  </a:lnTo>
                  <a:lnTo>
                    <a:pt x="200" y="152"/>
                  </a:lnTo>
                  <a:lnTo>
                    <a:pt x="200" y="154"/>
                  </a:lnTo>
                  <a:lnTo>
                    <a:pt x="198" y="156"/>
                  </a:lnTo>
                  <a:lnTo>
                    <a:pt x="196" y="156"/>
                  </a:lnTo>
                  <a:lnTo>
                    <a:pt x="198" y="156"/>
                  </a:lnTo>
                  <a:lnTo>
                    <a:pt x="196" y="156"/>
                  </a:lnTo>
                  <a:lnTo>
                    <a:pt x="196" y="154"/>
                  </a:lnTo>
                  <a:lnTo>
                    <a:pt x="198" y="154"/>
                  </a:lnTo>
                  <a:lnTo>
                    <a:pt x="196" y="154"/>
                  </a:lnTo>
                  <a:lnTo>
                    <a:pt x="196" y="152"/>
                  </a:lnTo>
                  <a:lnTo>
                    <a:pt x="198" y="152"/>
                  </a:lnTo>
                  <a:lnTo>
                    <a:pt x="198" y="154"/>
                  </a:lnTo>
                  <a:lnTo>
                    <a:pt x="198" y="152"/>
                  </a:lnTo>
                  <a:lnTo>
                    <a:pt x="198" y="154"/>
                  </a:lnTo>
                  <a:lnTo>
                    <a:pt x="198" y="152"/>
                  </a:lnTo>
                  <a:lnTo>
                    <a:pt x="198" y="150"/>
                  </a:lnTo>
                  <a:lnTo>
                    <a:pt x="198" y="152"/>
                  </a:lnTo>
                  <a:lnTo>
                    <a:pt x="196" y="152"/>
                  </a:lnTo>
                  <a:lnTo>
                    <a:pt x="196" y="150"/>
                  </a:lnTo>
                  <a:lnTo>
                    <a:pt x="194" y="150"/>
                  </a:lnTo>
                  <a:lnTo>
                    <a:pt x="194" y="152"/>
                  </a:lnTo>
                  <a:lnTo>
                    <a:pt x="194" y="150"/>
                  </a:lnTo>
                  <a:lnTo>
                    <a:pt x="192" y="150"/>
                  </a:lnTo>
                  <a:lnTo>
                    <a:pt x="192" y="148"/>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2" name="Freeform 242"/>
            <p:cNvSpPr>
              <a:spLocks noEditPoints="1"/>
            </p:cNvSpPr>
            <p:nvPr/>
          </p:nvSpPr>
          <p:spPr bwMode="auto">
            <a:xfrm>
              <a:off x="549275" y="4089400"/>
              <a:ext cx="8689975" cy="752475"/>
            </a:xfrm>
            <a:custGeom>
              <a:avLst/>
              <a:gdLst>
                <a:gd name="T0" fmla="*/ 277 w 5474"/>
                <a:gd name="T1" fmla="*/ 474 h 474"/>
                <a:gd name="T2" fmla="*/ 277 w 5474"/>
                <a:gd name="T3" fmla="*/ 474 h 474"/>
                <a:gd name="T4" fmla="*/ 277 w 5474"/>
                <a:gd name="T5" fmla="*/ 474 h 474"/>
                <a:gd name="T6" fmla="*/ 14 w 5474"/>
                <a:gd name="T7" fmla="*/ 464 h 474"/>
                <a:gd name="T8" fmla="*/ 14 w 5474"/>
                <a:gd name="T9" fmla="*/ 464 h 474"/>
                <a:gd name="T10" fmla="*/ 14 w 5474"/>
                <a:gd name="T11" fmla="*/ 464 h 474"/>
                <a:gd name="T12" fmla="*/ 14 w 5474"/>
                <a:gd name="T13" fmla="*/ 464 h 474"/>
                <a:gd name="T14" fmla="*/ 14 w 5474"/>
                <a:gd name="T15" fmla="*/ 464 h 474"/>
                <a:gd name="T16" fmla="*/ 14 w 5474"/>
                <a:gd name="T17" fmla="*/ 464 h 474"/>
                <a:gd name="T18" fmla="*/ 12 w 5474"/>
                <a:gd name="T19" fmla="*/ 455 h 474"/>
                <a:gd name="T20" fmla="*/ 12 w 5474"/>
                <a:gd name="T21" fmla="*/ 455 h 474"/>
                <a:gd name="T22" fmla="*/ 12 w 5474"/>
                <a:gd name="T23" fmla="*/ 455 h 474"/>
                <a:gd name="T24" fmla="*/ 12 w 5474"/>
                <a:gd name="T25" fmla="*/ 455 h 474"/>
                <a:gd name="T26" fmla="*/ 244 w 5474"/>
                <a:gd name="T27" fmla="*/ 374 h 474"/>
                <a:gd name="T28" fmla="*/ 244 w 5474"/>
                <a:gd name="T29" fmla="*/ 374 h 474"/>
                <a:gd name="T30" fmla="*/ 242 w 5474"/>
                <a:gd name="T31" fmla="*/ 374 h 474"/>
                <a:gd name="T32" fmla="*/ 244 w 5474"/>
                <a:gd name="T33" fmla="*/ 374 h 474"/>
                <a:gd name="T34" fmla="*/ 244 w 5474"/>
                <a:gd name="T35" fmla="*/ 374 h 474"/>
                <a:gd name="T36" fmla="*/ 244 w 5474"/>
                <a:gd name="T37" fmla="*/ 374 h 474"/>
                <a:gd name="T38" fmla="*/ 242 w 5474"/>
                <a:gd name="T39" fmla="*/ 374 h 474"/>
                <a:gd name="T40" fmla="*/ 242 w 5474"/>
                <a:gd name="T41" fmla="*/ 374 h 474"/>
                <a:gd name="T42" fmla="*/ 244 w 5474"/>
                <a:gd name="T43" fmla="*/ 374 h 474"/>
                <a:gd name="T44" fmla="*/ 238 w 5474"/>
                <a:gd name="T45" fmla="*/ 366 h 474"/>
                <a:gd name="T46" fmla="*/ 238 w 5474"/>
                <a:gd name="T47" fmla="*/ 366 h 474"/>
                <a:gd name="T48" fmla="*/ 125 w 5474"/>
                <a:gd name="T49" fmla="*/ 197 h 474"/>
                <a:gd name="T50" fmla="*/ 125 w 5474"/>
                <a:gd name="T51" fmla="*/ 197 h 474"/>
                <a:gd name="T52" fmla="*/ 125 w 5474"/>
                <a:gd name="T53" fmla="*/ 197 h 474"/>
                <a:gd name="T54" fmla="*/ 125 w 5474"/>
                <a:gd name="T55" fmla="*/ 197 h 474"/>
                <a:gd name="T56" fmla="*/ 125 w 5474"/>
                <a:gd name="T57" fmla="*/ 197 h 474"/>
                <a:gd name="T58" fmla="*/ 125 w 5474"/>
                <a:gd name="T59" fmla="*/ 197 h 474"/>
                <a:gd name="T60" fmla="*/ 125 w 5474"/>
                <a:gd name="T61" fmla="*/ 197 h 474"/>
                <a:gd name="T62" fmla="*/ 125 w 5474"/>
                <a:gd name="T63" fmla="*/ 197 h 474"/>
                <a:gd name="T64" fmla="*/ 125 w 5474"/>
                <a:gd name="T65" fmla="*/ 197 h 474"/>
                <a:gd name="T66" fmla="*/ 125 w 5474"/>
                <a:gd name="T67" fmla="*/ 197 h 474"/>
                <a:gd name="T68" fmla="*/ 125 w 5474"/>
                <a:gd name="T69" fmla="*/ 197 h 474"/>
                <a:gd name="T70" fmla="*/ 1628 w 5474"/>
                <a:gd name="T71" fmla="*/ 170 h 474"/>
                <a:gd name="T72" fmla="*/ 1628 w 5474"/>
                <a:gd name="T73" fmla="*/ 170 h 474"/>
                <a:gd name="T74" fmla="*/ 1628 w 5474"/>
                <a:gd name="T75" fmla="*/ 170 h 474"/>
                <a:gd name="T76" fmla="*/ 1628 w 5474"/>
                <a:gd name="T77" fmla="*/ 170 h 474"/>
                <a:gd name="T78" fmla="*/ 1628 w 5474"/>
                <a:gd name="T79" fmla="*/ 170 h 474"/>
                <a:gd name="T80" fmla="*/ 1628 w 5474"/>
                <a:gd name="T81" fmla="*/ 170 h 474"/>
                <a:gd name="T82" fmla="*/ 1628 w 5474"/>
                <a:gd name="T83" fmla="*/ 170 h 474"/>
                <a:gd name="T84" fmla="*/ 1628 w 5474"/>
                <a:gd name="T85" fmla="*/ 170 h 474"/>
                <a:gd name="T86" fmla="*/ 1628 w 5474"/>
                <a:gd name="T87" fmla="*/ 170 h 474"/>
                <a:gd name="T88" fmla="*/ 1628 w 5474"/>
                <a:gd name="T89" fmla="*/ 170 h 474"/>
                <a:gd name="T90" fmla="*/ 1628 w 5474"/>
                <a:gd name="T91" fmla="*/ 170 h 474"/>
                <a:gd name="T92" fmla="*/ 1628 w 5474"/>
                <a:gd name="T93" fmla="*/ 170 h 474"/>
                <a:gd name="T94" fmla="*/ 1628 w 5474"/>
                <a:gd name="T95" fmla="*/ 170 h 474"/>
                <a:gd name="T96" fmla="*/ 1628 w 5474"/>
                <a:gd name="T97" fmla="*/ 170 h 474"/>
                <a:gd name="T98" fmla="*/ 5474 w 5474"/>
                <a:gd name="T99" fmla="*/ 155 h 474"/>
                <a:gd name="T100" fmla="*/ 5474 w 5474"/>
                <a:gd name="T101" fmla="*/ 155 h 474"/>
                <a:gd name="T102" fmla="*/ 5474 w 5474"/>
                <a:gd name="T103" fmla="*/ 155 h 474"/>
                <a:gd name="T104" fmla="*/ 5474 w 5474"/>
                <a:gd name="T105" fmla="*/ 155 h 474"/>
                <a:gd name="T106" fmla="*/ 5474 w 5474"/>
                <a:gd name="T107" fmla="*/ 155 h 474"/>
                <a:gd name="T108" fmla="*/ 0 w 5474"/>
                <a:gd name="T109" fmla="*/ 0 h 474"/>
                <a:gd name="T110" fmla="*/ 0 w 5474"/>
                <a:gd name="T111" fmla="*/ 0 h 474"/>
                <a:gd name="T112" fmla="*/ 0 w 5474"/>
                <a:gd name="T113" fmla="*/ 0 h 474"/>
                <a:gd name="T114" fmla="*/ 0 w 5474"/>
                <a:gd name="T115" fmla="*/ 0 h 474"/>
                <a:gd name="T116" fmla="*/ 0 w 5474"/>
                <a:gd name="T117" fmla="*/ 0 h 474"/>
                <a:gd name="T118" fmla="*/ 0 w 5474"/>
                <a:gd name="T119" fmla="*/ 0 h 474"/>
                <a:gd name="T120" fmla="*/ 0 w 5474"/>
                <a:gd name="T121" fmla="*/ 0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474" h="474">
                  <a:moveTo>
                    <a:pt x="277" y="474"/>
                  </a:moveTo>
                  <a:lnTo>
                    <a:pt x="277" y="474"/>
                  </a:lnTo>
                  <a:lnTo>
                    <a:pt x="277" y="474"/>
                  </a:lnTo>
                  <a:lnTo>
                    <a:pt x="277" y="474"/>
                  </a:lnTo>
                  <a:lnTo>
                    <a:pt x="277" y="474"/>
                  </a:lnTo>
                  <a:lnTo>
                    <a:pt x="277" y="474"/>
                  </a:lnTo>
                  <a:close/>
                  <a:moveTo>
                    <a:pt x="14" y="464"/>
                  </a:moveTo>
                  <a:lnTo>
                    <a:pt x="14" y="464"/>
                  </a:lnTo>
                  <a:lnTo>
                    <a:pt x="14" y="464"/>
                  </a:lnTo>
                  <a:lnTo>
                    <a:pt x="14" y="464"/>
                  </a:lnTo>
                  <a:lnTo>
                    <a:pt x="14" y="464"/>
                  </a:lnTo>
                  <a:lnTo>
                    <a:pt x="14" y="464"/>
                  </a:lnTo>
                  <a:lnTo>
                    <a:pt x="14" y="464"/>
                  </a:lnTo>
                  <a:lnTo>
                    <a:pt x="14" y="464"/>
                  </a:lnTo>
                  <a:lnTo>
                    <a:pt x="14" y="464"/>
                  </a:lnTo>
                  <a:close/>
                  <a:moveTo>
                    <a:pt x="14" y="464"/>
                  </a:moveTo>
                  <a:lnTo>
                    <a:pt x="14" y="464"/>
                  </a:lnTo>
                  <a:lnTo>
                    <a:pt x="14" y="464"/>
                  </a:lnTo>
                  <a:lnTo>
                    <a:pt x="14" y="464"/>
                  </a:lnTo>
                  <a:close/>
                  <a:moveTo>
                    <a:pt x="12" y="455"/>
                  </a:moveTo>
                  <a:lnTo>
                    <a:pt x="12" y="455"/>
                  </a:lnTo>
                  <a:lnTo>
                    <a:pt x="12" y="455"/>
                  </a:lnTo>
                  <a:lnTo>
                    <a:pt x="12" y="455"/>
                  </a:lnTo>
                  <a:lnTo>
                    <a:pt x="12" y="455"/>
                  </a:lnTo>
                  <a:lnTo>
                    <a:pt x="12" y="455"/>
                  </a:lnTo>
                  <a:lnTo>
                    <a:pt x="12" y="455"/>
                  </a:lnTo>
                  <a:close/>
                  <a:moveTo>
                    <a:pt x="244" y="374"/>
                  </a:moveTo>
                  <a:lnTo>
                    <a:pt x="244" y="374"/>
                  </a:lnTo>
                  <a:lnTo>
                    <a:pt x="244" y="374"/>
                  </a:lnTo>
                  <a:lnTo>
                    <a:pt x="244" y="374"/>
                  </a:lnTo>
                  <a:lnTo>
                    <a:pt x="244" y="374"/>
                  </a:lnTo>
                  <a:lnTo>
                    <a:pt x="242" y="374"/>
                  </a:lnTo>
                  <a:lnTo>
                    <a:pt x="244" y="374"/>
                  </a:lnTo>
                  <a:lnTo>
                    <a:pt x="244" y="374"/>
                  </a:lnTo>
                  <a:lnTo>
                    <a:pt x="244" y="374"/>
                  </a:lnTo>
                  <a:lnTo>
                    <a:pt x="244" y="374"/>
                  </a:lnTo>
                  <a:lnTo>
                    <a:pt x="244" y="374"/>
                  </a:lnTo>
                  <a:lnTo>
                    <a:pt x="244" y="374"/>
                  </a:lnTo>
                  <a:lnTo>
                    <a:pt x="244" y="374"/>
                  </a:lnTo>
                  <a:lnTo>
                    <a:pt x="242" y="374"/>
                  </a:lnTo>
                  <a:lnTo>
                    <a:pt x="242" y="374"/>
                  </a:lnTo>
                  <a:lnTo>
                    <a:pt x="242" y="374"/>
                  </a:lnTo>
                  <a:lnTo>
                    <a:pt x="244" y="374"/>
                  </a:lnTo>
                  <a:lnTo>
                    <a:pt x="244" y="374"/>
                  </a:lnTo>
                  <a:close/>
                  <a:moveTo>
                    <a:pt x="238" y="366"/>
                  </a:moveTo>
                  <a:lnTo>
                    <a:pt x="238" y="366"/>
                  </a:lnTo>
                  <a:lnTo>
                    <a:pt x="238" y="366"/>
                  </a:lnTo>
                  <a:lnTo>
                    <a:pt x="238" y="366"/>
                  </a:lnTo>
                  <a:lnTo>
                    <a:pt x="238" y="366"/>
                  </a:lnTo>
                  <a:close/>
                  <a:moveTo>
                    <a:pt x="125" y="197"/>
                  </a:moveTo>
                  <a:lnTo>
                    <a:pt x="125" y="197"/>
                  </a:lnTo>
                  <a:lnTo>
                    <a:pt x="125" y="197"/>
                  </a:lnTo>
                  <a:lnTo>
                    <a:pt x="125" y="197"/>
                  </a:lnTo>
                  <a:lnTo>
                    <a:pt x="125" y="197"/>
                  </a:lnTo>
                  <a:lnTo>
                    <a:pt x="125" y="197"/>
                  </a:lnTo>
                  <a:lnTo>
                    <a:pt x="125" y="197"/>
                  </a:lnTo>
                  <a:close/>
                  <a:moveTo>
                    <a:pt x="125" y="197"/>
                  </a:moveTo>
                  <a:lnTo>
                    <a:pt x="125" y="197"/>
                  </a:lnTo>
                  <a:lnTo>
                    <a:pt x="125" y="197"/>
                  </a:lnTo>
                  <a:lnTo>
                    <a:pt x="125" y="197"/>
                  </a:lnTo>
                  <a:close/>
                  <a:moveTo>
                    <a:pt x="125" y="197"/>
                  </a:moveTo>
                  <a:lnTo>
                    <a:pt x="125" y="197"/>
                  </a:lnTo>
                  <a:lnTo>
                    <a:pt x="125" y="197"/>
                  </a:lnTo>
                  <a:lnTo>
                    <a:pt x="125" y="197"/>
                  </a:lnTo>
                  <a:lnTo>
                    <a:pt x="125" y="197"/>
                  </a:lnTo>
                  <a:lnTo>
                    <a:pt x="125" y="197"/>
                  </a:lnTo>
                  <a:lnTo>
                    <a:pt x="125" y="197"/>
                  </a:lnTo>
                  <a:lnTo>
                    <a:pt x="125" y="197"/>
                  </a:lnTo>
                  <a:lnTo>
                    <a:pt x="125" y="197"/>
                  </a:lnTo>
                  <a:lnTo>
                    <a:pt x="125" y="197"/>
                  </a:lnTo>
                  <a:close/>
                  <a:moveTo>
                    <a:pt x="1628" y="170"/>
                  </a:move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close/>
                  <a:moveTo>
                    <a:pt x="5474" y="155"/>
                  </a:moveTo>
                  <a:lnTo>
                    <a:pt x="5474" y="155"/>
                  </a:lnTo>
                  <a:lnTo>
                    <a:pt x="5474" y="155"/>
                  </a:lnTo>
                  <a:lnTo>
                    <a:pt x="5474" y="155"/>
                  </a:lnTo>
                  <a:lnTo>
                    <a:pt x="5474" y="155"/>
                  </a:lnTo>
                  <a:lnTo>
                    <a:pt x="5474" y="155"/>
                  </a:lnTo>
                  <a:lnTo>
                    <a:pt x="5474" y="155"/>
                  </a:lnTo>
                  <a:lnTo>
                    <a:pt x="5474" y="155"/>
                  </a:lnTo>
                  <a:lnTo>
                    <a:pt x="5474" y="155"/>
                  </a:lnTo>
                  <a:close/>
                  <a:moveTo>
                    <a:pt x="0" y="0"/>
                  </a:move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3" name="Freeform 243"/>
            <p:cNvSpPr>
              <a:spLocks/>
            </p:cNvSpPr>
            <p:nvPr/>
          </p:nvSpPr>
          <p:spPr bwMode="auto">
            <a:xfrm>
              <a:off x="3554413" y="5630863"/>
              <a:ext cx="131763" cy="146050"/>
            </a:xfrm>
            <a:custGeom>
              <a:avLst/>
              <a:gdLst>
                <a:gd name="T0" fmla="*/ 81 w 83"/>
                <a:gd name="T1" fmla="*/ 54 h 92"/>
                <a:gd name="T2" fmla="*/ 77 w 83"/>
                <a:gd name="T3" fmla="*/ 56 h 92"/>
                <a:gd name="T4" fmla="*/ 77 w 83"/>
                <a:gd name="T5" fmla="*/ 56 h 92"/>
                <a:gd name="T6" fmla="*/ 75 w 83"/>
                <a:gd name="T7" fmla="*/ 58 h 92"/>
                <a:gd name="T8" fmla="*/ 77 w 83"/>
                <a:gd name="T9" fmla="*/ 65 h 92"/>
                <a:gd name="T10" fmla="*/ 79 w 83"/>
                <a:gd name="T11" fmla="*/ 71 h 92"/>
                <a:gd name="T12" fmla="*/ 75 w 83"/>
                <a:gd name="T13" fmla="*/ 75 h 92"/>
                <a:gd name="T14" fmla="*/ 71 w 83"/>
                <a:gd name="T15" fmla="*/ 81 h 92"/>
                <a:gd name="T16" fmla="*/ 66 w 83"/>
                <a:gd name="T17" fmla="*/ 86 h 92"/>
                <a:gd name="T18" fmla="*/ 66 w 83"/>
                <a:gd name="T19" fmla="*/ 84 h 92"/>
                <a:gd name="T20" fmla="*/ 60 w 83"/>
                <a:gd name="T21" fmla="*/ 90 h 92"/>
                <a:gd name="T22" fmla="*/ 54 w 83"/>
                <a:gd name="T23" fmla="*/ 90 h 92"/>
                <a:gd name="T24" fmla="*/ 46 w 83"/>
                <a:gd name="T25" fmla="*/ 88 h 92"/>
                <a:gd name="T26" fmla="*/ 39 w 83"/>
                <a:gd name="T27" fmla="*/ 88 h 92"/>
                <a:gd name="T28" fmla="*/ 33 w 83"/>
                <a:gd name="T29" fmla="*/ 90 h 92"/>
                <a:gd name="T30" fmla="*/ 31 w 83"/>
                <a:gd name="T31" fmla="*/ 88 h 92"/>
                <a:gd name="T32" fmla="*/ 25 w 83"/>
                <a:gd name="T33" fmla="*/ 86 h 92"/>
                <a:gd name="T34" fmla="*/ 21 w 83"/>
                <a:gd name="T35" fmla="*/ 83 h 92"/>
                <a:gd name="T36" fmla="*/ 16 w 83"/>
                <a:gd name="T37" fmla="*/ 81 h 92"/>
                <a:gd name="T38" fmla="*/ 12 w 83"/>
                <a:gd name="T39" fmla="*/ 81 h 92"/>
                <a:gd name="T40" fmla="*/ 8 w 83"/>
                <a:gd name="T41" fmla="*/ 79 h 92"/>
                <a:gd name="T42" fmla="*/ 2 w 83"/>
                <a:gd name="T43" fmla="*/ 75 h 92"/>
                <a:gd name="T44" fmla="*/ 0 w 83"/>
                <a:gd name="T45" fmla="*/ 69 h 92"/>
                <a:gd name="T46" fmla="*/ 0 w 83"/>
                <a:gd name="T47" fmla="*/ 61 h 92"/>
                <a:gd name="T48" fmla="*/ 2 w 83"/>
                <a:gd name="T49" fmla="*/ 56 h 92"/>
                <a:gd name="T50" fmla="*/ 6 w 83"/>
                <a:gd name="T51" fmla="*/ 52 h 92"/>
                <a:gd name="T52" fmla="*/ 4 w 83"/>
                <a:gd name="T53" fmla="*/ 44 h 92"/>
                <a:gd name="T54" fmla="*/ 4 w 83"/>
                <a:gd name="T55" fmla="*/ 36 h 92"/>
                <a:gd name="T56" fmla="*/ 4 w 83"/>
                <a:gd name="T57" fmla="*/ 33 h 92"/>
                <a:gd name="T58" fmla="*/ 6 w 83"/>
                <a:gd name="T59" fmla="*/ 27 h 92"/>
                <a:gd name="T60" fmla="*/ 8 w 83"/>
                <a:gd name="T61" fmla="*/ 19 h 92"/>
                <a:gd name="T62" fmla="*/ 10 w 83"/>
                <a:gd name="T63" fmla="*/ 13 h 92"/>
                <a:gd name="T64" fmla="*/ 8 w 83"/>
                <a:gd name="T65" fmla="*/ 8 h 92"/>
                <a:gd name="T66" fmla="*/ 14 w 83"/>
                <a:gd name="T67" fmla="*/ 4 h 92"/>
                <a:gd name="T68" fmla="*/ 18 w 83"/>
                <a:gd name="T69" fmla="*/ 4 h 92"/>
                <a:gd name="T70" fmla="*/ 19 w 83"/>
                <a:gd name="T71" fmla="*/ 2 h 92"/>
                <a:gd name="T72" fmla="*/ 25 w 83"/>
                <a:gd name="T73" fmla="*/ 0 h 92"/>
                <a:gd name="T74" fmla="*/ 31 w 83"/>
                <a:gd name="T75" fmla="*/ 4 h 92"/>
                <a:gd name="T76" fmla="*/ 35 w 83"/>
                <a:gd name="T77" fmla="*/ 8 h 92"/>
                <a:gd name="T78" fmla="*/ 39 w 83"/>
                <a:gd name="T79" fmla="*/ 13 h 92"/>
                <a:gd name="T80" fmla="*/ 42 w 83"/>
                <a:gd name="T81" fmla="*/ 17 h 92"/>
                <a:gd name="T82" fmla="*/ 46 w 83"/>
                <a:gd name="T83" fmla="*/ 13 h 92"/>
                <a:gd name="T84" fmla="*/ 50 w 83"/>
                <a:gd name="T85" fmla="*/ 19 h 92"/>
                <a:gd name="T86" fmla="*/ 54 w 83"/>
                <a:gd name="T87" fmla="*/ 21 h 92"/>
                <a:gd name="T88" fmla="*/ 58 w 83"/>
                <a:gd name="T89" fmla="*/ 25 h 92"/>
                <a:gd name="T90" fmla="*/ 62 w 83"/>
                <a:gd name="T91" fmla="*/ 29 h 92"/>
                <a:gd name="T92" fmla="*/ 67 w 83"/>
                <a:gd name="T93" fmla="*/ 33 h 92"/>
                <a:gd name="T94" fmla="*/ 73 w 83"/>
                <a:gd name="T95" fmla="*/ 35 h 92"/>
                <a:gd name="T96" fmla="*/ 75 w 83"/>
                <a:gd name="T97" fmla="*/ 42 h 92"/>
                <a:gd name="T98" fmla="*/ 79 w 83"/>
                <a:gd name="T99" fmla="*/ 4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3" h="92">
                  <a:moveTo>
                    <a:pt x="83" y="48"/>
                  </a:moveTo>
                  <a:lnTo>
                    <a:pt x="81" y="50"/>
                  </a:lnTo>
                  <a:lnTo>
                    <a:pt x="81" y="52"/>
                  </a:lnTo>
                  <a:lnTo>
                    <a:pt x="81" y="54"/>
                  </a:lnTo>
                  <a:lnTo>
                    <a:pt x="79" y="52"/>
                  </a:lnTo>
                  <a:lnTo>
                    <a:pt x="79" y="54"/>
                  </a:lnTo>
                  <a:lnTo>
                    <a:pt x="77" y="54"/>
                  </a:lnTo>
                  <a:lnTo>
                    <a:pt x="77" y="56"/>
                  </a:lnTo>
                  <a:lnTo>
                    <a:pt x="77" y="54"/>
                  </a:lnTo>
                  <a:lnTo>
                    <a:pt x="75" y="54"/>
                  </a:lnTo>
                  <a:lnTo>
                    <a:pt x="75" y="56"/>
                  </a:lnTo>
                  <a:lnTo>
                    <a:pt x="77" y="56"/>
                  </a:lnTo>
                  <a:lnTo>
                    <a:pt x="75" y="56"/>
                  </a:lnTo>
                  <a:lnTo>
                    <a:pt x="77" y="56"/>
                  </a:lnTo>
                  <a:lnTo>
                    <a:pt x="77" y="58"/>
                  </a:lnTo>
                  <a:lnTo>
                    <a:pt x="75" y="58"/>
                  </a:lnTo>
                  <a:lnTo>
                    <a:pt x="77" y="59"/>
                  </a:lnTo>
                  <a:lnTo>
                    <a:pt x="77" y="61"/>
                  </a:lnTo>
                  <a:lnTo>
                    <a:pt x="77" y="63"/>
                  </a:lnTo>
                  <a:lnTo>
                    <a:pt x="77" y="65"/>
                  </a:lnTo>
                  <a:lnTo>
                    <a:pt x="77" y="67"/>
                  </a:lnTo>
                  <a:lnTo>
                    <a:pt x="79" y="67"/>
                  </a:lnTo>
                  <a:lnTo>
                    <a:pt x="79" y="69"/>
                  </a:lnTo>
                  <a:lnTo>
                    <a:pt x="79" y="71"/>
                  </a:lnTo>
                  <a:lnTo>
                    <a:pt x="77" y="71"/>
                  </a:lnTo>
                  <a:lnTo>
                    <a:pt x="77" y="73"/>
                  </a:lnTo>
                  <a:lnTo>
                    <a:pt x="77" y="75"/>
                  </a:lnTo>
                  <a:lnTo>
                    <a:pt x="75" y="75"/>
                  </a:lnTo>
                  <a:lnTo>
                    <a:pt x="75" y="77"/>
                  </a:lnTo>
                  <a:lnTo>
                    <a:pt x="73" y="79"/>
                  </a:lnTo>
                  <a:lnTo>
                    <a:pt x="73" y="81"/>
                  </a:lnTo>
                  <a:lnTo>
                    <a:pt x="71" y="81"/>
                  </a:lnTo>
                  <a:lnTo>
                    <a:pt x="71" y="83"/>
                  </a:lnTo>
                  <a:lnTo>
                    <a:pt x="67" y="84"/>
                  </a:lnTo>
                  <a:lnTo>
                    <a:pt x="67" y="86"/>
                  </a:lnTo>
                  <a:lnTo>
                    <a:pt x="66" y="86"/>
                  </a:lnTo>
                  <a:lnTo>
                    <a:pt x="66" y="84"/>
                  </a:lnTo>
                  <a:lnTo>
                    <a:pt x="64" y="84"/>
                  </a:lnTo>
                  <a:lnTo>
                    <a:pt x="66" y="86"/>
                  </a:lnTo>
                  <a:lnTo>
                    <a:pt x="66" y="84"/>
                  </a:lnTo>
                  <a:lnTo>
                    <a:pt x="66" y="86"/>
                  </a:lnTo>
                  <a:lnTo>
                    <a:pt x="62" y="88"/>
                  </a:lnTo>
                  <a:lnTo>
                    <a:pt x="60" y="88"/>
                  </a:lnTo>
                  <a:lnTo>
                    <a:pt x="60" y="90"/>
                  </a:lnTo>
                  <a:lnTo>
                    <a:pt x="56" y="90"/>
                  </a:lnTo>
                  <a:lnTo>
                    <a:pt x="56" y="92"/>
                  </a:lnTo>
                  <a:lnTo>
                    <a:pt x="54" y="92"/>
                  </a:lnTo>
                  <a:lnTo>
                    <a:pt x="54" y="90"/>
                  </a:lnTo>
                  <a:lnTo>
                    <a:pt x="52" y="90"/>
                  </a:lnTo>
                  <a:lnTo>
                    <a:pt x="50" y="90"/>
                  </a:lnTo>
                  <a:lnTo>
                    <a:pt x="48" y="88"/>
                  </a:lnTo>
                  <a:lnTo>
                    <a:pt x="46" y="88"/>
                  </a:lnTo>
                  <a:lnTo>
                    <a:pt x="44" y="88"/>
                  </a:lnTo>
                  <a:lnTo>
                    <a:pt x="42" y="88"/>
                  </a:lnTo>
                  <a:lnTo>
                    <a:pt x="41" y="88"/>
                  </a:lnTo>
                  <a:lnTo>
                    <a:pt x="39" y="88"/>
                  </a:lnTo>
                  <a:lnTo>
                    <a:pt x="39" y="90"/>
                  </a:lnTo>
                  <a:lnTo>
                    <a:pt x="37" y="90"/>
                  </a:lnTo>
                  <a:lnTo>
                    <a:pt x="35" y="90"/>
                  </a:lnTo>
                  <a:lnTo>
                    <a:pt x="33" y="90"/>
                  </a:lnTo>
                  <a:lnTo>
                    <a:pt x="31" y="90"/>
                  </a:lnTo>
                  <a:lnTo>
                    <a:pt x="31" y="88"/>
                  </a:lnTo>
                  <a:lnTo>
                    <a:pt x="33" y="88"/>
                  </a:lnTo>
                  <a:lnTo>
                    <a:pt x="31" y="88"/>
                  </a:lnTo>
                  <a:lnTo>
                    <a:pt x="29" y="88"/>
                  </a:lnTo>
                  <a:lnTo>
                    <a:pt x="29" y="86"/>
                  </a:lnTo>
                  <a:lnTo>
                    <a:pt x="27" y="86"/>
                  </a:lnTo>
                  <a:lnTo>
                    <a:pt x="25" y="86"/>
                  </a:lnTo>
                  <a:lnTo>
                    <a:pt x="23" y="86"/>
                  </a:lnTo>
                  <a:lnTo>
                    <a:pt x="23" y="84"/>
                  </a:lnTo>
                  <a:lnTo>
                    <a:pt x="21" y="84"/>
                  </a:lnTo>
                  <a:lnTo>
                    <a:pt x="21" y="83"/>
                  </a:lnTo>
                  <a:lnTo>
                    <a:pt x="19" y="83"/>
                  </a:lnTo>
                  <a:lnTo>
                    <a:pt x="19" y="81"/>
                  </a:lnTo>
                  <a:lnTo>
                    <a:pt x="18" y="81"/>
                  </a:lnTo>
                  <a:lnTo>
                    <a:pt x="16" y="81"/>
                  </a:lnTo>
                  <a:lnTo>
                    <a:pt x="14" y="81"/>
                  </a:lnTo>
                  <a:lnTo>
                    <a:pt x="14" y="83"/>
                  </a:lnTo>
                  <a:lnTo>
                    <a:pt x="14" y="81"/>
                  </a:lnTo>
                  <a:lnTo>
                    <a:pt x="12" y="81"/>
                  </a:lnTo>
                  <a:lnTo>
                    <a:pt x="10" y="83"/>
                  </a:lnTo>
                  <a:lnTo>
                    <a:pt x="8" y="83"/>
                  </a:lnTo>
                  <a:lnTo>
                    <a:pt x="8" y="81"/>
                  </a:lnTo>
                  <a:lnTo>
                    <a:pt x="8" y="79"/>
                  </a:lnTo>
                  <a:lnTo>
                    <a:pt x="6" y="79"/>
                  </a:lnTo>
                  <a:lnTo>
                    <a:pt x="6" y="77"/>
                  </a:lnTo>
                  <a:lnTo>
                    <a:pt x="4" y="77"/>
                  </a:lnTo>
                  <a:lnTo>
                    <a:pt x="2" y="75"/>
                  </a:lnTo>
                  <a:lnTo>
                    <a:pt x="2" y="73"/>
                  </a:lnTo>
                  <a:lnTo>
                    <a:pt x="0" y="73"/>
                  </a:lnTo>
                  <a:lnTo>
                    <a:pt x="0" y="71"/>
                  </a:lnTo>
                  <a:lnTo>
                    <a:pt x="0" y="69"/>
                  </a:lnTo>
                  <a:lnTo>
                    <a:pt x="0" y="67"/>
                  </a:lnTo>
                  <a:lnTo>
                    <a:pt x="0" y="65"/>
                  </a:lnTo>
                  <a:lnTo>
                    <a:pt x="0" y="63"/>
                  </a:lnTo>
                  <a:lnTo>
                    <a:pt x="0" y="61"/>
                  </a:lnTo>
                  <a:lnTo>
                    <a:pt x="0" y="59"/>
                  </a:lnTo>
                  <a:lnTo>
                    <a:pt x="0" y="58"/>
                  </a:lnTo>
                  <a:lnTo>
                    <a:pt x="0" y="56"/>
                  </a:lnTo>
                  <a:lnTo>
                    <a:pt x="2" y="56"/>
                  </a:lnTo>
                  <a:lnTo>
                    <a:pt x="4" y="56"/>
                  </a:lnTo>
                  <a:lnTo>
                    <a:pt x="4" y="54"/>
                  </a:lnTo>
                  <a:lnTo>
                    <a:pt x="6" y="54"/>
                  </a:lnTo>
                  <a:lnTo>
                    <a:pt x="6" y="52"/>
                  </a:lnTo>
                  <a:lnTo>
                    <a:pt x="4" y="50"/>
                  </a:lnTo>
                  <a:lnTo>
                    <a:pt x="4" y="48"/>
                  </a:lnTo>
                  <a:lnTo>
                    <a:pt x="4" y="46"/>
                  </a:lnTo>
                  <a:lnTo>
                    <a:pt x="4" y="44"/>
                  </a:lnTo>
                  <a:lnTo>
                    <a:pt x="4" y="42"/>
                  </a:lnTo>
                  <a:lnTo>
                    <a:pt x="4" y="40"/>
                  </a:lnTo>
                  <a:lnTo>
                    <a:pt x="4" y="38"/>
                  </a:lnTo>
                  <a:lnTo>
                    <a:pt x="4" y="36"/>
                  </a:lnTo>
                  <a:lnTo>
                    <a:pt x="4" y="35"/>
                  </a:lnTo>
                  <a:lnTo>
                    <a:pt x="4" y="33"/>
                  </a:lnTo>
                  <a:lnTo>
                    <a:pt x="2" y="33"/>
                  </a:lnTo>
                  <a:lnTo>
                    <a:pt x="4" y="33"/>
                  </a:lnTo>
                  <a:lnTo>
                    <a:pt x="4" y="31"/>
                  </a:lnTo>
                  <a:lnTo>
                    <a:pt x="6" y="31"/>
                  </a:lnTo>
                  <a:lnTo>
                    <a:pt x="6" y="29"/>
                  </a:lnTo>
                  <a:lnTo>
                    <a:pt x="6" y="27"/>
                  </a:lnTo>
                  <a:lnTo>
                    <a:pt x="6" y="25"/>
                  </a:lnTo>
                  <a:lnTo>
                    <a:pt x="6" y="23"/>
                  </a:lnTo>
                  <a:lnTo>
                    <a:pt x="8" y="21"/>
                  </a:lnTo>
                  <a:lnTo>
                    <a:pt x="8" y="19"/>
                  </a:lnTo>
                  <a:lnTo>
                    <a:pt x="8" y="17"/>
                  </a:lnTo>
                  <a:lnTo>
                    <a:pt x="8" y="15"/>
                  </a:lnTo>
                  <a:lnTo>
                    <a:pt x="10" y="15"/>
                  </a:lnTo>
                  <a:lnTo>
                    <a:pt x="10" y="13"/>
                  </a:lnTo>
                  <a:lnTo>
                    <a:pt x="10" y="11"/>
                  </a:lnTo>
                  <a:lnTo>
                    <a:pt x="10" y="10"/>
                  </a:lnTo>
                  <a:lnTo>
                    <a:pt x="8" y="10"/>
                  </a:lnTo>
                  <a:lnTo>
                    <a:pt x="8" y="8"/>
                  </a:lnTo>
                  <a:lnTo>
                    <a:pt x="12" y="4"/>
                  </a:lnTo>
                  <a:lnTo>
                    <a:pt x="12" y="2"/>
                  </a:lnTo>
                  <a:lnTo>
                    <a:pt x="14" y="2"/>
                  </a:lnTo>
                  <a:lnTo>
                    <a:pt x="14" y="4"/>
                  </a:lnTo>
                  <a:lnTo>
                    <a:pt x="16" y="2"/>
                  </a:lnTo>
                  <a:lnTo>
                    <a:pt x="16" y="4"/>
                  </a:lnTo>
                  <a:lnTo>
                    <a:pt x="18" y="2"/>
                  </a:lnTo>
                  <a:lnTo>
                    <a:pt x="18" y="4"/>
                  </a:lnTo>
                  <a:lnTo>
                    <a:pt x="18" y="2"/>
                  </a:lnTo>
                  <a:lnTo>
                    <a:pt x="18" y="4"/>
                  </a:lnTo>
                  <a:lnTo>
                    <a:pt x="19" y="4"/>
                  </a:lnTo>
                  <a:lnTo>
                    <a:pt x="19" y="2"/>
                  </a:lnTo>
                  <a:lnTo>
                    <a:pt x="19" y="0"/>
                  </a:lnTo>
                  <a:lnTo>
                    <a:pt x="21" y="0"/>
                  </a:lnTo>
                  <a:lnTo>
                    <a:pt x="23" y="0"/>
                  </a:lnTo>
                  <a:lnTo>
                    <a:pt x="25" y="0"/>
                  </a:lnTo>
                  <a:lnTo>
                    <a:pt x="27" y="2"/>
                  </a:lnTo>
                  <a:lnTo>
                    <a:pt x="29" y="2"/>
                  </a:lnTo>
                  <a:lnTo>
                    <a:pt x="29" y="4"/>
                  </a:lnTo>
                  <a:lnTo>
                    <a:pt x="31" y="4"/>
                  </a:lnTo>
                  <a:lnTo>
                    <a:pt x="31" y="6"/>
                  </a:lnTo>
                  <a:lnTo>
                    <a:pt x="33" y="6"/>
                  </a:lnTo>
                  <a:lnTo>
                    <a:pt x="33" y="8"/>
                  </a:lnTo>
                  <a:lnTo>
                    <a:pt x="35" y="8"/>
                  </a:lnTo>
                  <a:lnTo>
                    <a:pt x="35" y="10"/>
                  </a:lnTo>
                  <a:lnTo>
                    <a:pt x="37" y="10"/>
                  </a:lnTo>
                  <a:lnTo>
                    <a:pt x="37" y="11"/>
                  </a:lnTo>
                  <a:lnTo>
                    <a:pt x="39" y="13"/>
                  </a:lnTo>
                  <a:lnTo>
                    <a:pt x="39" y="15"/>
                  </a:lnTo>
                  <a:lnTo>
                    <a:pt x="39" y="17"/>
                  </a:lnTo>
                  <a:lnTo>
                    <a:pt x="41" y="17"/>
                  </a:lnTo>
                  <a:lnTo>
                    <a:pt x="42" y="17"/>
                  </a:lnTo>
                  <a:lnTo>
                    <a:pt x="42" y="15"/>
                  </a:lnTo>
                  <a:lnTo>
                    <a:pt x="44" y="15"/>
                  </a:lnTo>
                  <a:lnTo>
                    <a:pt x="44" y="13"/>
                  </a:lnTo>
                  <a:lnTo>
                    <a:pt x="46" y="13"/>
                  </a:lnTo>
                  <a:lnTo>
                    <a:pt x="46" y="15"/>
                  </a:lnTo>
                  <a:lnTo>
                    <a:pt x="48" y="17"/>
                  </a:lnTo>
                  <a:lnTo>
                    <a:pt x="48" y="19"/>
                  </a:lnTo>
                  <a:lnTo>
                    <a:pt x="50" y="19"/>
                  </a:lnTo>
                  <a:lnTo>
                    <a:pt x="50" y="21"/>
                  </a:lnTo>
                  <a:lnTo>
                    <a:pt x="52" y="21"/>
                  </a:lnTo>
                  <a:lnTo>
                    <a:pt x="52" y="23"/>
                  </a:lnTo>
                  <a:lnTo>
                    <a:pt x="54" y="21"/>
                  </a:lnTo>
                  <a:lnTo>
                    <a:pt x="54" y="23"/>
                  </a:lnTo>
                  <a:lnTo>
                    <a:pt x="56" y="23"/>
                  </a:lnTo>
                  <a:lnTo>
                    <a:pt x="56" y="25"/>
                  </a:lnTo>
                  <a:lnTo>
                    <a:pt x="58" y="25"/>
                  </a:lnTo>
                  <a:lnTo>
                    <a:pt x="60" y="25"/>
                  </a:lnTo>
                  <a:lnTo>
                    <a:pt x="62" y="25"/>
                  </a:lnTo>
                  <a:lnTo>
                    <a:pt x="62" y="27"/>
                  </a:lnTo>
                  <a:lnTo>
                    <a:pt x="62" y="29"/>
                  </a:lnTo>
                  <a:lnTo>
                    <a:pt x="64" y="29"/>
                  </a:lnTo>
                  <a:lnTo>
                    <a:pt x="64" y="31"/>
                  </a:lnTo>
                  <a:lnTo>
                    <a:pt x="66" y="31"/>
                  </a:lnTo>
                  <a:lnTo>
                    <a:pt x="67" y="33"/>
                  </a:lnTo>
                  <a:lnTo>
                    <a:pt x="69" y="33"/>
                  </a:lnTo>
                  <a:lnTo>
                    <a:pt x="69" y="35"/>
                  </a:lnTo>
                  <a:lnTo>
                    <a:pt x="71" y="35"/>
                  </a:lnTo>
                  <a:lnTo>
                    <a:pt x="73" y="35"/>
                  </a:lnTo>
                  <a:lnTo>
                    <a:pt x="73" y="36"/>
                  </a:lnTo>
                  <a:lnTo>
                    <a:pt x="75" y="38"/>
                  </a:lnTo>
                  <a:lnTo>
                    <a:pt x="75" y="40"/>
                  </a:lnTo>
                  <a:lnTo>
                    <a:pt x="75" y="42"/>
                  </a:lnTo>
                  <a:lnTo>
                    <a:pt x="77" y="42"/>
                  </a:lnTo>
                  <a:lnTo>
                    <a:pt x="77" y="44"/>
                  </a:lnTo>
                  <a:lnTo>
                    <a:pt x="79" y="44"/>
                  </a:lnTo>
                  <a:lnTo>
                    <a:pt x="79" y="46"/>
                  </a:lnTo>
                  <a:lnTo>
                    <a:pt x="81" y="46"/>
                  </a:lnTo>
                  <a:lnTo>
                    <a:pt x="83" y="46"/>
                  </a:lnTo>
                  <a:lnTo>
                    <a:pt x="83" y="48"/>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4" name="Freeform 244"/>
            <p:cNvSpPr>
              <a:spLocks noEditPoints="1"/>
            </p:cNvSpPr>
            <p:nvPr/>
          </p:nvSpPr>
          <p:spPr bwMode="auto">
            <a:xfrm>
              <a:off x="503238" y="2214563"/>
              <a:ext cx="9067800" cy="2130425"/>
            </a:xfrm>
            <a:custGeom>
              <a:avLst/>
              <a:gdLst>
                <a:gd name="T0" fmla="*/ 1575 w 5712"/>
                <a:gd name="T1" fmla="*/ 1232 h 1342"/>
                <a:gd name="T2" fmla="*/ 1435 w 5712"/>
                <a:gd name="T3" fmla="*/ 1156 h 1342"/>
                <a:gd name="T4" fmla="*/ 1613 w 5712"/>
                <a:gd name="T5" fmla="*/ 1069 h 1342"/>
                <a:gd name="T6" fmla="*/ 1700 w 5712"/>
                <a:gd name="T7" fmla="*/ 935 h 1342"/>
                <a:gd name="T8" fmla="*/ 1642 w 5712"/>
                <a:gd name="T9" fmla="*/ 860 h 1342"/>
                <a:gd name="T10" fmla="*/ 1440 w 5712"/>
                <a:gd name="T11" fmla="*/ 797 h 1342"/>
                <a:gd name="T12" fmla="*/ 1392 w 5712"/>
                <a:gd name="T13" fmla="*/ 772 h 1342"/>
                <a:gd name="T14" fmla="*/ 1504 w 5712"/>
                <a:gd name="T15" fmla="*/ 825 h 1342"/>
                <a:gd name="T16" fmla="*/ 1490 w 5712"/>
                <a:gd name="T17" fmla="*/ 850 h 1342"/>
                <a:gd name="T18" fmla="*/ 1600 w 5712"/>
                <a:gd name="T19" fmla="*/ 881 h 1342"/>
                <a:gd name="T20" fmla="*/ 1778 w 5712"/>
                <a:gd name="T21" fmla="*/ 841 h 1342"/>
                <a:gd name="T22" fmla="*/ 1724 w 5712"/>
                <a:gd name="T23" fmla="*/ 893 h 1342"/>
                <a:gd name="T24" fmla="*/ 1671 w 5712"/>
                <a:gd name="T25" fmla="*/ 958 h 1342"/>
                <a:gd name="T26" fmla="*/ 1640 w 5712"/>
                <a:gd name="T27" fmla="*/ 981 h 1342"/>
                <a:gd name="T28" fmla="*/ 1638 w 5712"/>
                <a:gd name="T29" fmla="*/ 1000 h 1342"/>
                <a:gd name="T30" fmla="*/ 1632 w 5712"/>
                <a:gd name="T31" fmla="*/ 1035 h 1342"/>
                <a:gd name="T32" fmla="*/ 1590 w 5712"/>
                <a:gd name="T33" fmla="*/ 1088 h 1342"/>
                <a:gd name="T34" fmla="*/ 1573 w 5712"/>
                <a:gd name="T35" fmla="*/ 1231 h 1342"/>
                <a:gd name="T36" fmla="*/ 1494 w 5712"/>
                <a:gd name="T37" fmla="*/ 1154 h 1342"/>
                <a:gd name="T38" fmla="*/ 1427 w 5712"/>
                <a:gd name="T39" fmla="*/ 1160 h 1342"/>
                <a:gd name="T40" fmla="*/ 1340 w 5712"/>
                <a:gd name="T41" fmla="*/ 1161 h 1342"/>
                <a:gd name="T42" fmla="*/ 1262 w 5712"/>
                <a:gd name="T43" fmla="*/ 1188 h 1342"/>
                <a:gd name="T44" fmla="*/ 1026 w 5712"/>
                <a:gd name="T45" fmla="*/ 1100 h 1342"/>
                <a:gd name="T46" fmla="*/ 916 w 5712"/>
                <a:gd name="T47" fmla="*/ 992 h 1342"/>
                <a:gd name="T48" fmla="*/ 878 w 5712"/>
                <a:gd name="T49" fmla="*/ 824 h 1342"/>
                <a:gd name="T50" fmla="*/ 899 w 5712"/>
                <a:gd name="T51" fmla="*/ 791 h 1342"/>
                <a:gd name="T52" fmla="*/ 1191 w 5712"/>
                <a:gd name="T53" fmla="*/ 753 h 1342"/>
                <a:gd name="T54" fmla="*/ 39 w 5712"/>
                <a:gd name="T55" fmla="*/ 687 h 1342"/>
                <a:gd name="T56" fmla="*/ 133 w 5712"/>
                <a:gd name="T57" fmla="*/ 662 h 1342"/>
                <a:gd name="T58" fmla="*/ 188 w 5712"/>
                <a:gd name="T59" fmla="*/ 643 h 1342"/>
                <a:gd name="T60" fmla="*/ 258 w 5712"/>
                <a:gd name="T61" fmla="*/ 607 h 1342"/>
                <a:gd name="T62" fmla="*/ 730 w 5712"/>
                <a:gd name="T63" fmla="*/ 591 h 1342"/>
                <a:gd name="T64" fmla="*/ 759 w 5712"/>
                <a:gd name="T65" fmla="*/ 587 h 1342"/>
                <a:gd name="T66" fmla="*/ 747 w 5712"/>
                <a:gd name="T67" fmla="*/ 584 h 1342"/>
                <a:gd name="T68" fmla="*/ 350 w 5712"/>
                <a:gd name="T69" fmla="*/ 553 h 1342"/>
                <a:gd name="T70" fmla="*/ 730 w 5712"/>
                <a:gd name="T71" fmla="*/ 545 h 1342"/>
                <a:gd name="T72" fmla="*/ 697 w 5712"/>
                <a:gd name="T73" fmla="*/ 526 h 1342"/>
                <a:gd name="T74" fmla="*/ 394 w 5712"/>
                <a:gd name="T75" fmla="*/ 522 h 1342"/>
                <a:gd name="T76" fmla="*/ 691 w 5712"/>
                <a:gd name="T77" fmla="*/ 520 h 1342"/>
                <a:gd name="T78" fmla="*/ 711 w 5712"/>
                <a:gd name="T79" fmla="*/ 528 h 1342"/>
                <a:gd name="T80" fmla="*/ 557 w 5712"/>
                <a:gd name="T81" fmla="*/ 447 h 1342"/>
                <a:gd name="T82" fmla="*/ 524 w 5712"/>
                <a:gd name="T83" fmla="*/ 434 h 1342"/>
                <a:gd name="T84" fmla="*/ 154 w 5712"/>
                <a:gd name="T85" fmla="*/ 336 h 1342"/>
                <a:gd name="T86" fmla="*/ 217 w 5712"/>
                <a:gd name="T87" fmla="*/ 221 h 1342"/>
                <a:gd name="T88" fmla="*/ 415 w 5712"/>
                <a:gd name="T89" fmla="*/ 23 h 1342"/>
                <a:gd name="T90" fmla="*/ 607 w 5712"/>
                <a:gd name="T91" fmla="*/ 134 h 1342"/>
                <a:gd name="T92" fmla="*/ 747 w 5712"/>
                <a:gd name="T93" fmla="*/ 534 h 1342"/>
                <a:gd name="T94" fmla="*/ 743 w 5712"/>
                <a:gd name="T95" fmla="*/ 547 h 1342"/>
                <a:gd name="T96" fmla="*/ 701 w 5712"/>
                <a:gd name="T97" fmla="*/ 497 h 1342"/>
                <a:gd name="T98" fmla="*/ 638 w 5712"/>
                <a:gd name="T99" fmla="*/ 470 h 1342"/>
                <a:gd name="T100" fmla="*/ 526 w 5712"/>
                <a:gd name="T101" fmla="*/ 422 h 1342"/>
                <a:gd name="T102" fmla="*/ 496 w 5712"/>
                <a:gd name="T103" fmla="*/ 434 h 1342"/>
                <a:gd name="T104" fmla="*/ 442 w 5712"/>
                <a:gd name="T105" fmla="*/ 443 h 1342"/>
                <a:gd name="T106" fmla="*/ 400 w 5712"/>
                <a:gd name="T107" fmla="*/ 478 h 1342"/>
                <a:gd name="T108" fmla="*/ 329 w 5712"/>
                <a:gd name="T109" fmla="*/ 568 h 1342"/>
                <a:gd name="T110" fmla="*/ 258 w 5712"/>
                <a:gd name="T111" fmla="*/ 593 h 1342"/>
                <a:gd name="T112" fmla="*/ 336 w 5712"/>
                <a:gd name="T113" fmla="*/ 482 h 1342"/>
                <a:gd name="T114" fmla="*/ 269 w 5712"/>
                <a:gd name="T115" fmla="*/ 432 h 1342"/>
                <a:gd name="T116" fmla="*/ 219 w 5712"/>
                <a:gd name="T117" fmla="*/ 413 h 1342"/>
                <a:gd name="T118" fmla="*/ 290 w 5712"/>
                <a:gd name="T119" fmla="*/ 292 h 1342"/>
                <a:gd name="T120" fmla="*/ 196 w 5712"/>
                <a:gd name="T121" fmla="*/ 238 h 1342"/>
                <a:gd name="T122" fmla="*/ 281 w 5712"/>
                <a:gd name="T123" fmla="*/ 215 h 1342"/>
                <a:gd name="T124" fmla="*/ 279 w 5712"/>
                <a:gd name="T125" fmla="*/ 56 h 1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712" h="1342">
                  <a:moveTo>
                    <a:pt x="375" y="1323"/>
                  </a:moveTo>
                  <a:lnTo>
                    <a:pt x="377" y="1323"/>
                  </a:lnTo>
                  <a:lnTo>
                    <a:pt x="379" y="1323"/>
                  </a:lnTo>
                  <a:lnTo>
                    <a:pt x="380" y="1323"/>
                  </a:lnTo>
                  <a:lnTo>
                    <a:pt x="382" y="1325"/>
                  </a:lnTo>
                  <a:lnTo>
                    <a:pt x="382" y="1327"/>
                  </a:lnTo>
                  <a:lnTo>
                    <a:pt x="384" y="1327"/>
                  </a:lnTo>
                  <a:lnTo>
                    <a:pt x="384" y="1328"/>
                  </a:lnTo>
                  <a:lnTo>
                    <a:pt x="384" y="1330"/>
                  </a:lnTo>
                  <a:lnTo>
                    <a:pt x="386" y="1330"/>
                  </a:lnTo>
                  <a:lnTo>
                    <a:pt x="386" y="1332"/>
                  </a:lnTo>
                  <a:lnTo>
                    <a:pt x="388" y="1332"/>
                  </a:lnTo>
                  <a:lnTo>
                    <a:pt x="388" y="1334"/>
                  </a:lnTo>
                  <a:lnTo>
                    <a:pt x="386" y="1334"/>
                  </a:lnTo>
                  <a:lnTo>
                    <a:pt x="384" y="1336"/>
                  </a:lnTo>
                  <a:lnTo>
                    <a:pt x="382" y="1336"/>
                  </a:lnTo>
                  <a:lnTo>
                    <a:pt x="380" y="1336"/>
                  </a:lnTo>
                  <a:lnTo>
                    <a:pt x="379" y="1338"/>
                  </a:lnTo>
                  <a:lnTo>
                    <a:pt x="377" y="1338"/>
                  </a:lnTo>
                  <a:lnTo>
                    <a:pt x="377" y="1340"/>
                  </a:lnTo>
                  <a:lnTo>
                    <a:pt x="375" y="1342"/>
                  </a:lnTo>
                  <a:lnTo>
                    <a:pt x="373" y="1342"/>
                  </a:lnTo>
                  <a:lnTo>
                    <a:pt x="373" y="1340"/>
                  </a:lnTo>
                  <a:lnTo>
                    <a:pt x="371" y="1340"/>
                  </a:lnTo>
                  <a:lnTo>
                    <a:pt x="371" y="1338"/>
                  </a:lnTo>
                  <a:lnTo>
                    <a:pt x="371" y="1336"/>
                  </a:lnTo>
                  <a:lnTo>
                    <a:pt x="371" y="1334"/>
                  </a:lnTo>
                  <a:lnTo>
                    <a:pt x="371" y="1332"/>
                  </a:lnTo>
                  <a:lnTo>
                    <a:pt x="369" y="1332"/>
                  </a:lnTo>
                  <a:lnTo>
                    <a:pt x="369" y="1330"/>
                  </a:lnTo>
                  <a:lnTo>
                    <a:pt x="369" y="1328"/>
                  </a:lnTo>
                  <a:lnTo>
                    <a:pt x="369" y="1327"/>
                  </a:lnTo>
                  <a:lnTo>
                    <a:pt x="371" y="1327"/>
                  </a:lnTo>
                  <a:lnTo>
                    <a:pt x="371" y="1325"/>
                  </a:lnTo>
                  <a:lnTo>
                    <a:pt x="371" y="1323"/>
                  </a:lnTo>
                  <a:lnTo>
                    <a:pt x="371" y="1321"/>
                  </a:lnTo>
                  <a:lnTo>
                    <a:pt x="371" y="1319"/>
                  </a:lnTo>
                  <a:lnTo>
                    <a:pt x="373" y="1321"/>
                  </a:lnTo>
                  <a:lnTo>
                    <a:pt x="375" y="1321"/>
                  </a:lnTo>
                  <a:lnTo>
                    <a:pt x="375" y="1323"/>
                  </a:lnTo>
                  <a:close/>
                  <a:moveTo>
                    <a:pt x="361" y="1315"/>
                  </a:moveTo>
                  <a:lnTo>
                    <a:pt x="359" y="1315"/>
                  </a:lnTo>
                  <a:lnTo>
                    <a:pt x="357" y="1315"/>
                  </a:lnTo>
                  <a:lnTo>
                    <a:pt x="359" y="1315"/>
                  </a:lnTo>
                  <a:lnTo>
                    <a:pt x="361" y="1315"/>
                  </a:lnTo>
                  <a:lnTo>
                    <a:pt x="359" y="1315"/>
                  </a:lnTo>
                  <a:lnTo>
                    <a:pt x="361" y="1315"/>
                  </a:lnTo>
                  <a:close/>
                  <a:moveTo>
                    <a:pt x="354" y="1311"/>
                  </a:moveTo>
                  <a:lnTo>
                    <a:pt x="354" y="1309"/>
                  </a:lnTo>
                  <a:lnTo>
                    <a:pt x="352" y="1309"/>
                  </a:lnTo>
                  <a:lnTo>
                    <a:pt x="354" y="1309"/>
                  </a:lnTo>
                  <a:lnTo>
                    <a:pt x="355" y="1309"/>
                  </a:lnTo>
                  <a:lnTo>
                    <a:pt x="355" y="1311"/>
                  </a:lnTo>
                  <a:lnTo>
                    <a:pt x="354" y="1311"/>
                  </a:lnTo>
                  <a:close/>
                  <a:moveTo>
                    <a:pt x="359" y="1307"/>
                  </a:moveTo>
                  <a:lnTo>
                    <a:pt x="361" y="1307"/>
                  </a:lnTo>
                  <a:lnTo>
                    <a:pt x="361" y="1309"/>
                  </a:lnTo>
                  <a:lnTo>
                    <a:pt x="363" y="1309"/>
                  </a:lnTo>
                  <a:lnTo>
                    <a:pt x="363" y="1307"/>
                  </a:lnTo>
                  <a:lnTo>
                    <a:pt x="365" y="1307"/>
                  </a:lnTo>
                  <a:lnTo>
                    <a:pt x="365" y="1309"/>
                  </a:lnTo>
                  <a:lnTo>
                    <a:pt x="365" y="1307"/>
                  </a:lnTo>
                  <a:lnTo>
                    <a:pt x="365" y="1309"/>
                  </a:lnTo>
                  <a:lnTo>
                    <a:pt x="367" y="1309"/>
                  </a:lnTo>
                  <a:lnTo>
                    <a:pt x="369" y="1311"/>
                  </a:lnTo>
                  <a:lnTo>
                    <a:pt x="369" y="1313"/>
                  </a:lnTo>
                  <a:lnTo>
                    <a:pt x="367" y="1313"/>
                  </a:lnTo>
                  <a:lnTo>
                    <a:pt x="365" y="1313"/>
                  </a:lnTo>
                  <a:lnTo>
                    <a:pt x="365" y="1315"/>
                  </a:lnTo>
                  <a:lnTo>
                    <a:pt x="363" y="1315"/>
                  </a:lnTo>
                  <a:lnTo>
                    <a:pt x="361" y="1313"/>
                  </a:lnTo>
                  <a:lnTo>
                    <a:pt x="361" y="1311"/>
                  </a:lnTo>
                  <a:lnTo>
                    <a:pt x="359" y="1311"/>
                  </a:lnTo>
                  <a:lnTo>
                    <a:pt x="359" y="1309"/>
                  </a:lnTo>
                  <a:lnTo>
                    <a:pt x="357" y="1309"/>
                  </a:lnTo>
                  <a:lnTo>
                    <a:pt x="357" y="1307"/>
                  </a:lnTo>
                  <a:lnTo>
                    <a:pt x="359" y="1307"/>
                  </a:lnTo>
                  <a:close/>
                  <a:moveTo>
                    <a:pt x="350" y="1303"/>
                  </a:moveTo>
                  <a:lnTo>
                    <a:pt x="352" y="1303"/>
                  </a:lnTo>
                  <a:lnTo>
                    <a:pt x="354" y="1303"/>
                  </a:lnTo>
                  <a:lnTo>
                    <a:pt x="355" y="1303"/>
                  </a:lnTo>
                  <a:lnTo>
                    <a:pt x="357" y="1303"/>
                  </a:lnTo>
                  <a:lnTo>
                    <a:pt x="357" y="1305"/>
                  </a:lnTo>
                  <a:lnTo>
                    <a:pt x="355" y="1305"/>
                  </a:lnTo>
                  <a:lnTo>
                    <a:pt x="354" y="1305"/>
                  </a:lnTo>
                  <a:lnTo>
                    <a:pt x="352" y="1305"/>
                  </a:lnTo>
                  <a:lnTo>
                    <a:pt x="350" y="1305"/>
                  </a:lnTo>
                  <a:lnTo>
                    <a:pt x="348" y="1305"/>
                  </a:lnTo>
                  <a:lnTo>
                    <a:pt x="350" y="1305"/>
                  </a:lnTo>
                  <a:lnTo>
                    <a:pt x="350" y="1303"/>
                  </a:lnTo>
                  <a:close/>
                  <a:moveTo>
                    <a:pt x="338" y="1298"/>
                  </a:moveTo>
                  <a:lnTo>
                    <a:pt x="340" y="1298"/>
                  </a:lnTo>
                  <a:lnTo>
                    <a:pt x="340" y="1300"/>
                  </a:lnTo>
                  <a:lnTo>
                    <a:pt x="342" y="1300"/>
                  </a:lnTo>
                  <a:lnTo>
                    <a:pt x="342" y="1302"/>
                  </a:lnTo>
                  <a:lnTo>
                    <a:pt x="342" y="1303"/>
                  </a:lnTo>
                  <a:lnTo>
                    <a:pt x="342" y="1302"/>
                  </a:lnTo>
                  <a:lnTo>
                    <a:pt x="342" y="1303"/>
                  </a:lnTo>
                  <a:lnTo>
                    <a:pt x="340" y="1303"/>
                  </a:lnTo>
                  <a:lnTo>
                    <a:pt x="340" y="1302"/>
                  </a:lnTo>
                  <a:lnTo>
                    <a:pt x="338" y="1302"/>
                  </a:lnTo>
                  <a:lnTo>
                    <a:pt x="338" y="1300"/>
                  </a:lnTo>
                  <a:lnTo>
                    <a:pt x="338" y="1302"/>
                  </a:lnTo>
                  <a:lnTo>
                    <a:pt x="336" y="1302"/>
                  </a:lnTo>
                  <a:lnTo>
                    <a:pt x="338" y="1302"/>
                  </a:lnTo>
                  <a:lnTo>
                    <a:pt x="336" y="1302"/>
                  </a:lnTo>
                  <a:lnTo>
                    <a:pt x="334" y="1302"/>
                  </a:lnTo>
                  <a:lnTo>
                    <a:pt x="334" y="1300"/>
                  </a:lnTo>
                  <a:lnTo>
                    <a:pt x="334" y="1298"/>
                  </a:lnTo>
                  <a:lnTo>
                    <a:pt x="332" y="1298"/>
                  </a:lnTo>
                  <a:lnTo>
                    <a:pt x="334" y="1298"/>
                  </a:lnTo>
                  <a:lnTo>
                    <a:pt x="336" y="1298"/>
                  </a:lnTo>
                  <a:lnTo>
                    <a:pt x="336" y="1296"/>
                  </a:lnTo>
                  <a:lnTo>
                    <a:pt x="338" y="1296"/>
                  </a:lnTo>
                  <a:lnTo>
                    <a:pt x="338" y="1298"/>
                  </a:lnTo>
                  <a:close/>
                  <a:moveTo>
                    <a:pt x="302" y="1294"/>
                  </a:moveTo>
                  <a:lnTo>
                    <a:pt x="302" y="1292"/>
                  </a:lnTo>
                  <a:lnTo>
                    <a:pt x="304" y="1290"/>
                  </a:lnTo>
                  <a:lnTo>
                    <a:pt x="304" y="1292"/>
                  </a:lnTo>
                  <a:lnTo>
                    <a:pt x="302" y="1292"/>
                  </a:lnTo>
                  <a:lnTo>
                    <a:pt x="302" y="1294"/>
                  </a:lnTo>
                  <a:close/>
                  <a:moveTo>
                    <a:pt x="315" y="1286"/>
                  </a:moveTo>
                  <a:lnTo>
                    <a:pt x="317" y="1286"/>
                  </a:lnTo>
                  <a:lnTo>
                    <a:pt x="317" y="1288"/>
                  </a:lnTo>
                  <a:lnTo>
                    <a:pt x="317" y="1290"/>
                  </a:lnTo>
                  <a:lnTo>
                    <a:pt x="315" y="1290"/>
                  </a:lnTo>
                  <a:lnTo>
                    <a:pt x="315" y="1292"/>
                  </a:lnTo>
                  <a:lnTo>
                    <a:pt x="313" y="1292"/>
                  </a:lnTo>
                  <a:lnTo>
                    <a:pt x="311" y="1292"/>
                  </a:lnTo>
                  <a:lnTo>
                    <a:pt x="311" y="1290"/>
                  </a:lnTo>
                  <a:lnTo>
                    <a:pt x="309" y="1290"/>
                  </a:lnTo>
                  <a:lnTo>
                    <a:pt x="309" y="1288"/>
                  </a:lnTo>
                  <a:lnTo>
                    <a:pt x="311" y="1288"/>
                  </a:lnTo>
                  <a:lnTo>
                    <a:pt x="311" y="1286"/>
                  </a:lnTo>
                  <a:lnTo>
                    <a:pt x="313" y="1286"/>
                  </a:lnTo>
                  <a:lnTo>
                    <a:pt x="315" y="1286"/>
                  </a:lnTo>
                  <a:close/>
                  <a:moveTo>
                    <a:pt x="1554" y="1244"/>
                  </a:moveTo>
                  <a:lnTo>
                    <a:pt x="1554" y="1246"/>
                  </a:lnTo>
                  <a:lnTo>
                    <a:pt x="1552" y="1246"/>
                  </a:lnTo>
                  <a:lnTo>
                    <a:pt x="1554" y="1246"/>
                  </a:lnTo>
                  <a:lnTo>
                    <a:pt x="1554" y="1244"/>
                  </a:lnTo>
                  <a:close/>
                  <a:moveTo>
                    <a:pt x="1556" y="1244"/>
                  </a:moveTo>
                  <a:lnTo>
                    <a:pt x="1554" y="1244"/>
                  </a:lnTo>
                  <a:lnTo>
                    <a:pt x="1556" y="1244"/>
                  </a:lnTo>
                  <a:close/>
                  <a:moveTo>
                    <a:pt x="1561" y="1244"/>
                  </a:moveTo>
                  <a:lnTo>
                    <a:pt x="1559" y="1244"/>
                  </a:lnTo>
                  <a:lnTo>
                    <a:pt x="1561" y="1244"/>
                  </a:lnTo>
                  <a:lnTo>
                    <a:pt x="1561" y="1242"/>
                  </a:lnTo>
                  <a:lnTo>
                    <a:pt x="1561" y="1244"/>
                  </a:lnTo>
                  <a:close/>
                  <a:moveTo>
                    <a:pt x="1557" y="1244"/>
                  </a:moveTo>
                  <a:lnTo>
                    <a:pt x="1556" y="1242"/>
                  </a:lnTo>
                  <a:lnTo>
                    <a:pt x="1557" y="1244"/>
                  </a:lnTo>
                  <a:close/>
                  <a:moveTo>
                    <a:pt x="1563" y="1242"/>
                  </a:moveTo>
                  <a:lnTo>
                    <a:pt x="1561" y="1242"/>
                  </a:lnTo>
                  <a:lnTo>
                    <a:pt x="1563" y="1242"/>
                  </a:lnTo>
                  <a:close/>
                  <a:moveTo>
                    <a:pt x="1565" y="1242"/>
                  </a:moveTo>
                  <a:lnTo>
                    <a:pt x="1565" y="1240"/>
                  </a:lnTo>
                  <a:lnTo>
                    <a:pt x="1565" y="1242"/>
                  </a:lnTo>
                  <a:lnTo>
                    <a:pt x="1565" y="1240"/>
                  </a:lnTo>
                  <a:lnTo>
                    <a:pt x="1565" y="1242"/>
                  </a:lnTo>
                  <a:close/>
                  <a:moveTo>
                    <a:pt x="1567" y="1240"/>
                  </a:moveTo>
                  <a:lnTo>
                    <a:pt x="1569" y="1240"/>
                  </a:lnTo>
                  <a:lnTo>
                    <a:pt x="1569" y="1238"/>
                  </a:lnTo>
                  <a:lnTo>
                    <a:pt x="1569" y="1240"/>
                  </a:lnTo>
                  <a:lnTo>
                    <a:pt x="1567" y="1240"/>
                  </a:lnTo>
                  <a:close/>
                  <a:moveTo>
                    <a:pt x="1573" y="1234"/>
                  </a:moveTo>
                  <a:lnTo>
                    <a:pt x="1571" y="1236"/>
                  </a:lnTo>
                  <a:lnTo>
                    <a:pt x="1571" y="1238"/>
                  </a:lnTo>
                  <a:lnTo>
                    <a:pt x="1569" y="1238"/>
                  </a:lnTo>
                  <a:lnTo>
                    <a:pt x="1571" y="1238"/>
                  </a:lnTo>
                  <a:lnTo>
                    <a:pt x="1571" y="1236"/>
                  </a:lnTo>
                  <a:lnTo>
                    <a:pt x="1573" y="1234"/>
                  </a:lnTo>
                  <a:lnTo>
                    <a:pt x="1573" y="1232"/>
                  </a:lnTo>
                  <a:lnTo>
                    <a:pt x="1575" y="1232"/>
                  </a:lnTo>
                  <a:lnTo>
                    <a:pt x="1573" y="1232"/>
                  </a:lnTo>
                  <a:lnTo>
                    <a:pt x="1573" y="1234"/>
                  </a:lnTo>
                  <a:close/>
                  <a:moveTo>
                    <a:pt x="1575" y="1231"/>
                  </a:moveTo>
                  <a:lnTo>
                    <a:pt x="1575" y="1229"/>
                  </a:lnTo>
                  <a:lnTo>
                    <a:pt x="1575" y="1231"/>
                  </a:lnTo>
                  <a:close/>
                  <a:moveTo>
                    <a:pt x="1577" y="1227"/>
                  </a:moveTo>
                  <a:lnTo>
                    <a:pt x="1575" y="1227"/>
                  </a:lnTo>
                  <a:lnTo>
                    <a:pt x="1575" y="1225"/>
                  </a:lnTo>
                  <a:lnTo>
                    <a:pt x="1577" y="1225"/>
                  </a:lnTo>
                  <a:lnTo>
                    <a:pt x="1577" y="1227"/>
                  </a:lnTo>
                  <a:close/>
                  <a:moveTo>
                    <a:pt x="1556" y="1223"/>
                  </a:moveTo>
                  <a:lnTo>
                    <a:pt x="1556" y="1225"/>
                  </a:lnTo>
                  <a:lnTo>
                    <a:pt x="1556" y="1223"/>
                  </a:lnTo>
                  <a:lnTo>
                    <a:pt x="1556" y="1225"/>
                  </a:lnTo>
                  <a:lnTo>
                    <a:pt x="1556" y="1223"/>
                  </a:lnTo>
                  <a:close/>
                  <a:moveTo>
                    <a:pt x="1556" y="1223"/>
                  </a:moveTo>
                  <a:lnTo>
                    <a:pt x="1554" y="1223"/>
                  </a:lnTo>
                  <a:lnTo>
                    <a:pt x="1556" y="1223"/>
                  </a:lnTo>
                  <a:close/>
                  <a:moveTo>
                    <a:pt x="1544" y="1211"/>
                  </a:moveTo>
                  <a:lnTo>
                    <a:pt x="1544" y="1213"/>
                  </a:lnTo>
                  <a:lnTo>
                    <a:pt x="1546" y="1213"/>
                  </a:lnTo>
                  <a:lnTo>
                    <a:pt x="1546" y="1211"/>
                  </a:lnTo>
                  <a:lnTo>
                    <a:pt x="1546" y="1213"/>
                  </a:lnTo>
                  <a:lnTo>
                    <a:pt x="1544" y="1213"/>
                  </a:lnTo>
                  <a:lnTo>
                    <a:pt x="1544" y="1211"/>
                  </a:lnTo>
                  <a:close/>
                  <a:moveTo>
                    <a:pt x="1542" y="1209"/>
                  </a:moveTo>
                  <a:lnTo>
                    <a:pt x="1542" y="1207"/>
                  </a:lnTo>
                  <a:lnTo>
                    <a:pt x="1542" y="1209"/>
                  </a:lnTo>
                  <a:close/>
                  <a:moveTo>
                    <a:pt x="1546" y="1211"/>
                  </a:moveTo>
                  <a:lnTo>
                    <a:pt x="1544" y="1211"/>
                  </a:lnTo>
                  <a:lnTo>
                    <a:pt x="1544" y="1209"/>
                  </a:lnTo>
                  <a:lnTo>
                    <a:pt x="1544" y="1207"/>
                  </a:lnTo>
                  <a:lnTo>
                    <a:pt x="1544" y="1209"/>
                  </a:lnTo>
                  <a:lnTo>
                    <a:pt x="1546" y="1211"/>
                  </a:lnTo>
                  <a:close/>
                  <a:moveTo>
                    <a:pt x="1542" y="1207"/>
                  </a:moveTo>
                  <a:lnTo>
                    <a:pt x="1542" y="1206"/>
                  </a:lnTo>
                  <a:lnTo>
                    <a:pt x="1542" y="1207"/>
                  </a:lnTo>
                  <a:close/>
                  <a:moveTo>
                    <a:pt x="1306" y="1219"/>
                  </a:moveTo>
                  <a:lnTo>
                    <a:pt x="1304" y="1219"/>
                  </a:lnTo>
                  <a:lnTo>
                    <a:pt x="1304" y="1217"/>
                  </a:lnTo>
                  <a:lnTo>
                    <a:pt x="1304" y="1215"/>
                  </a:lnTo>
                  <a:lnTo>
                    <a:pt x="1304" y="1213"/>
                  </a:lnTo>
                  <a:lnTo>
                    <a:pt x="1304" y="1211"/>
                  </a:lnTo>
                  <a:lnTo>
                    <a:pt x="1302" y="1211"/>
                  </a:lnTo>
                  <a:lnTo>
                    <a:pt x="1302" y="1209"/>
                  </a:lnTo>
                  <a:lnTo>
                    <a:pt x="1302" y="1207"/>
                  </a:lnTo>
                  <a:lnTo>
                    <a:pt x="1302" y="1206"/>
                  </a:lnTo>
                  <a:lnTo>
                    <a:pt x="1302" y="1204"/>
                  </a:lnTo>
                  <a:lnTo>
                    <a:pt x="1302" y="1202"/>
                  </a:lnTo>
                  <a:lnTo>
                    <a:pt x="1302" y="1200"/>
                  </a:lnTo>
                  <a:lnTo>
                    <a:pt x="1302" y="1204"/>
                  </a:lnTo>
                  <a:lnTo>
                    <a:pt x="1302" y="1207"/>
                  </a:lnTo>
                  <a:lnTo>
                    <a:pt x="1304" y="1213"/>
                  </a:lnTo>
                  <a:lnTo>
                    <a:pt x="1304" y="1215"/>
                  </a:lnTo>
                  <a:lnTo>
                    <a:pt x="1304" y="1217"/>
                  </a:lnTo>
                  <a:lnTo>
                    <a:pt x="1306" y="1217"/>
                  </a:lnTo>
                  <a:lnTo>
                    <a:pt x="1306" y="1219"/>
                  </a:lnTo>
                  <a:close/>
                  <a:moveTo>
                    <a:pt x="1536" y="1196"/>
                  </a:moveTo>
                  <a:lnTo>
                    <a:pt x="1536" y="1194"/>
                  </a:lnTo>
                  <a:lnTo>
                    <a:pt x="1536" y="1196"/>
                  </a:lnTo>
                  <a:close/>
                  <a:moveTo>
                    <a:pt x="1304" y="1190"/>
                  </a:moveTo>
                  <a:lnTo>
                    <a:pt x="1304" y="1194"/>
                  </a:lnTo>
                  <a:lnTo>
                    <a:pt x="1302" y="1196"/>
                  </a:lnTo>
                  <a:lnTo>
                    <a:pt x="1302" y="1198"/>
                  </a:lnTo>
                  <a:lnTo>
                    <a:pt x="1302" y="1196"/>
                  </a:lnTo>
                  <a:lnTo>
                    <a:pt x="1302" y="1194"/>
                  </a:lnTo>
                  <a:lnTo>
                    <a:pt x="1304" y="1192"/>
                  </a:lnTo>
                  <a:lnTo>
                    <a:pt x="1304" y="1190"/>
                  </a:lnTo>
                  <a:lnTo>
                    <a:pt x="1304" y="1192"/>
                  </a:lnTo>
                  <a:lnTo>
                    <a:pt x="1306" y="1190"/>
                  </a:lnTo>
                  <a:lnTo>
                    <a:pt x="1306" y="1188"/>
                  </a:lnTo>
                  <a:lnTo>
                    <a:pt x="1308" y="1188"/>
                  </a:lnTo>
                  <a:lnTo>
                    <a:pt x="1304" y="1190"/>
                  </a:lnTo>
                  <a:close/>
                  <a:moveTo>
                    <a:pt x="1575" y="1200"/>
                  </a:moveTo>
                  <a:lnTo>
                    <a:pt x="1577" y="1200"/>
                  </a:lnTo>
                  <a:lnTo>
                    <a:pt x="1575" y="1200"/>
                  </a:lnTo>
                  <a:lnTo>
                    <a:pt x="1575" y="1198"/>
                  </a:lnTo>
                  <a:lnTo>
                    <a:pt x="1575" y="1196"/>
                  </a:lnTo>
                  <a:lnTo>
                    <a:pt x="1573" y="1196"/>
                  </a:lnTo>
                  <a:lnTo>
                    <a:pt x="1573" y="1194"/>
                  </a:lnTo>
                  <a:lnTo>
                    <a:pt x="1573" y="1192"/>
                  </a:lnTo>
                  <a:lnTo>
                    <a:pt x="1573" y="1190"/>
                  </a:lnTo>
                  <a:lnTo>
                    <a:pt x="1571" y="1188"/>
                  </a:lnTo>
                  <a:lnTo>
                    <a:pt x="1571" y="1186"/>
                  </a:lnTo>
                  <a:lnTo>
                    <a:pt x="1571" y="1188"/>
                  </a:lnTo>
                  <a:lnTo>
                    <a:pt x="1573" y="1188"/>
                  </a:lnTo>
                  <a:lnTo>
                    <a:pt x="1573" y="1190"/>
                  </a:lnTo>
                  <a:lnTo>
                    <a:pt x="1573" y="1192"/>
                  </a:lnTo>
                  <a:lnTo>
                    <a:pt x="1575" y="1200"/>
                  </a:lnTo>
                  <a:close/>
                  <a:moveTo>
                    <a:pt x="1308" y="1186"/>
                  </a:moveTo>
                  <a:lnTo>
                    <a:pt x="1308" y="1188"/>
                  </a:lnTo>
                  <a:lnTo>
                    <a:pt x="1308" y="1186"/>
                  </a:lnTo>
                  <a:lnTo>
                    <a:pt x="1308" y="1184"/>
                  </a:lnTo>
                  <a:lnTo>
                    <a:pt x="1310" y="1183"/>
                  </a:lnTo>
                  <a:lnTo>
                    <a:pt x="1308" y="1184"/>
                  </a:lnTo>
                  <a:lnTo>
                    <a:pt x="1308" y="1186"/>
                  </a:lnTo>
                  <a:close/>
                  <a:moveTo>
                    <a:pt x="1569" y="1181"/>
                  </a:moveTo>
                  <a:lnTo>
                    <a:pt x="1567" y="1181"/>
                  </a:lnTo>
                  <a:lnTo>
                    <a:pt x="1569" y="1181"/>
                  </a:lnTo>
                  <a:close/>
                  <a:moveTo>
                    <a:pt x="1317" y="1179"/>
                  </a:moveTo>
                  <a:lnTo>
                    <a:pt x="1316" y="1179"/>
                  </a:lnTo>
                  <a:lnTo>
                    <a:pt x="1316" y="1181"/>
                  </a:lnTo>
                  <a:lnTo>
                    <a:pt x="1314" y="1181"/>
                  </a:lnTo>
                  <a:lnTo>
                    <a:pt x="1312" y="1181"/>
                  </a:lnTo>
                  <a:lnTo>
                    <a:pt x="1312" y="1183"/>
                  </a:lnTo>
                  <a:lnTo>
                    <a:pt x="1310" y="1183"/>
                  </a:lnTo>
                  <a:lnTo>
                    <a:pt x="1312" y="1183"/>
                  </a:lnTo>
                  <a:lnTo>
                    <a:pt x="1312" y="1181"/>
                  </a:lnTo>
                  <a:lnTo>
                    <a:pt x="1314" y="1181"/>
                  </a:lnTo>
                  <a:lnTo>
                    <a:pt x="1314" y="1179"/>
                  </a:lnTo>
                  <a:lnTo>
                    <a:pt x="1316" y="1179"/>
                  </a:lnTo>
                  <a:lnTo>
                    <a:pt x="1317" y="1179"/>
                  </a:lnTo>
                  <a:lnTo>
                    <a:pt x="1317" y="1177"/>
                  </a:lnTo>
                  <a:lnTo>
                    <a:pt x="1317" y="1179"/>
                  </a:lnTo>
                  <a:close/>
                  <a:moveTo>
                    <a:pt x="14" y="1179"/>
                  </a:moveTo>
                  <a:lnTo>
                    <a:pt x="14" y="1177"/>
                  </a:lnTo>
                  <a:lnTo>
                    <a:pt x="14" y="1179"/>
                  </a:lnTo>
                  <a:close/>
                  <a:moveTo>
                    <a:pt x="1317" y="1177"/>
                  </a:moveTo>
                  <a:lnTo>
                    <a:pt x="1319" y="1177"/>
                  </a:lnTo>
                  <a:lnTo>
                    <a:pt x="1317" y="1177"/>
                  </a:lnTo>
                  <a:close/>
                  <a:moveTo>
                    <a:pt x="1569" y="1175"/>
                  </a:moveTo>
                  <a:lnTo>
                    <a:pt x="1567" y="1177"/>
                  </a:lnTo>
                  <a:lnTo>
                    <a:pt x="1567" y="1179"/>
                  </a:lnTo>
                  <a:lnTo>
                    <a:pt x="1567" y="1181"/>
                  </a:lnTo>
                  <a:lnTo>
                    <a:pt x="1567" y="1179"/>
                  </a:lnTo>
                  <a:lnTo>
                    <a:pt x="1567" y="1177"/>
                  </a:lnTo>
                  <a:lnTo>
                    <a:pt x="1567" y="1175"/>
                  </a:lnTo>
                  <a:lnTo>
                    <a:pt x="1569" y="1175"/>
                  </a:lnTo>
                  <a:close/>
                  <a:moveTo>
                    <a:pt x="1536" y="1171"/>
                  </a:moveTo>
                  <a:lnTo>
                    <a:pt x="1534" y="1171"/>
                  </a:lnTo>
                  <a:lnTo>
                    <a:pt x="1536" y="1171"/>
                  </a:lnTo>
                  <a:lnTo>
                    <a:pt x="1534" y="1171"/>
                  </a:lnTo>
                  <a:lnTo>
                    <a:pt x="1536" y="1171"/>
                  </a:lnTo>
                  <a:close/>
                  <a:moveTo>
                    <a:pt x="1406" y="1165"/>
                  </a:moveTo>
                  <a:lnTo>
                    <a:pt x="1404" y="1165"/>
                  </a:lnTo>
                  <a:lnTo>
                    <a:pt x="1406" y="1165"/>
                  </a:lnTo>
                  <a:close/>
                  <a:moveTo>
                    <a:pt x="1410" y="1165"/>
                  </a:moveTo>
                  <a:lnTo>
                    <a:pt x="1408" y="1165"/>
                  </a:lnTo>
                  <a:lnTo>
                    <a:pt x="1410" y="1165"/>
                  </a:lnTo>
                  <a:close/>
                  <a:moveTo>
                    <a:pt x="1413" y="1165"/>
                  </a:moveTo>
                  <a:lnTo>
                    <a:pt x="1412" y="1165"/>
                  </a:lnTo>
                  <a:lnTo>
                    <a:pt x="1413" y="1165"/>
                  </a:lnTo>
                  <a:close/>
                  <a:moveTo>
                    <a:pt x="1415" y="1165"/>
                  </a:moveTo>
                  <a:lnTo>
                    <a:pt x="1413" y="1165"/>
                  </a:lnTo>
                  <a:lnTo>
                    <a:pt x="1415" y="1165"/>
                  </a:lnTo>
                  <a:close/>
                  <a:moveTo>
                    <a:pt x="1412" y="1161"/>
                  </a:moveTo>
                  <a:lnTo>
                    <a:pt x="1412" y="1163"/>
                  </a:lnTo>
                  <a:lnTo>
                    <a:pt x="1412" y="1161"/>
                  </a:lnTo>
                  <a:close/>
                  <a:moveTo>
                    <a:pt x="1419" y="1163"/>
                  </a:moveTo>
                  <a:lnTo>
                    <a:pt x="1419" y="1161"/>
                  </a:lnTo>
                  <a:lnTo>
                    <a:pt x="1419" y="1163"/>
                  </a:lnTo>
                  <a:close/>
                  <a:moveTo>
                    <a:pt x="1421" y="1161"/>
                  </a:moveTo>
                  <a:lnTo>
                    <a:pt x="1419" y="1161"/>
                  </a:lnTo>
                  <a:lnTo>
                    <a:pt x="1421" y="1161"/>
                  </a:lnTo>
                  <a:close/>
                  <a:moveTo>
                    <a:pt x="1342" y="1160"/>
                  </a:moveTo>
                  <a:lnTo>
                    <a:pt x="1344" y="1161"/>
                  </a:lnTo>
                  <a:lnTo>
                    <a:pt x="1340" y="1163"/>
                  </a:lnTo>
                  <a:lnTo>
                    <a:pt x="1339" y="1165"/>
                  </a:lnTo>
                  <a:lnTo>
                    <a:pt x="1339" y="1163"/>
                  </a:lnTo>
                  <a:lnTo>
                    <a:pt x="1340" y="1163"/>
                  </a:lnTo>
                  <a:lnTo>
                    <a:pt x="1340" y="1161"/>
                  </a:lnTo>
                  <a:lnTo>
                    <a:pt x="1342" y="1161"/>
                  </a:lnTo>
                  <a:lnTo>
                    <a:pt x="1342" y="1160"/>
                  </a:lnTo>
                  <a:close/>
                  <a:moveTo>
                    <a:pt x="1433" y="1158"/>
                  </a:moveTo>
                  <a:lnTo>
                    <a:pt x="1431" y="1158"/>
                  </a:lnTo>
                  <a:lnTo>
                    <a:pt x="1433" y="1158"/>
                  </a:lnTo>
                  <a:close/>
                  <a:moveTo>
                    <a:pt x="1417" y="1158"/>
                  </a:moveTo>
                  <a:lnTo>
                    <a:pt x="1419" y="1158"/>
                  </a:lnTo>
                  <a:lnTo>
                    <a:pt x="1419" y="1160"/>
                  </a:lnTo>
                  <a:lnTo>
                    <a:pt x="1419" y="1158"/>
                  </a:lnTo>
                  <a:lnTo>
                    <a:pt x="1417" y="1158"/>
                  </a:lnTo>
                  <a:close/>
                  <a:moveTo>
                    <a:pt x="1435" y="1158"/>
                  </a:moveTo>
                  <a:lnTo>
                    <a:pt x="1433" y="1158"/>
                  </a:lnTo>
                  <a:lnTo>
                    <a:pt x="1435" y="1156"/>
                  </a:lnTo>
                  <a:lnTo>
                    <a:pt x="1435" y="1158"/>
                  </a:lnTo>
                  <a:close/>
                  <a:moveTo>
                    <a:pt x="1436" y="1156"/>
                  </a:moveTo>
                  <a:lnTo>
                    <a:pt x="1435" y="1156"/>
                  </a:lnTo>
                  <a:lnTo>
                    <a:pt x="1436" y="1156"/>
                  </a:lnTo>
                  <a:close/>
                  <a:moveTo>
                    <a:pt x="1390" y="1158"/>
                  </a:moveTo>
                  <a:lnTo>
                    <a:pt x="1388" y="1158"/>
                  </a:lnTo>
                  <a:lnTo>
                    <a:pt x="1387" y="1156"/>
                  </a:lnTo>
                  <a:lnTo>
                    <a:pt x="1388" y="1156"/>
                  </a:lnTo>
                  <a:lnTo>
                    <a:pt x="1390" y="1156"/>
                  </a:lnTo>
                  <a:lnTo>
                    <a:pt x="1392" y="1156"/>
                  </a:lnTo>
                  <a:lnTo>
                    <a:pt x="1390" y="1158"/>
                  </a:lnTo>
                  <a:close/>
                  <a:moveTo>
                    <a:pt x="1498" y="1154"/>
                  </a:moveTo>
                  <a:lnTo>
                    <a:pt x="1498" y="1156"/>
                  </a:lnTo>
                  <a:lnTo>
                    <a:pt x="1496" y="1156"/>
                  </a:lnTo>
                  <a:lnTo>
                    <a:pt x="1496" y="1154"/>
                  </a:lnTo>
                  <a:lnTo>
                    <a:pt x="1498" y="1154"/>
                  </a:lnTo>
                  <a:close/>
                  <a:moveTo>
                    <a:pt x="1500" y="1156"/>
                  </a:moveTo>
                  <a:lnTo>
                    <a:pt x="1498" y="1156"/>
                  </a:lnTo>
                  <a:lnTo>
                    <a:pt x="1500" y="1156"/>
                  </a:lnTo>
                  <a:lnTo>
                    <a:pt x="1502" y="1154"/>
                  </a:lnTo>
                  <a:lnTo>
                    <a:pt x="1504" y="1154"/>
                  </a:lnTo>
                  <a:lnTo>
                    <a:pt x="1504" y="1152"/>
                  </a:lnTo>
                  <a:lnTo>
                    <a:pt x="1504" y="1154"/>
                  </a:lnTo>
                  <a:lnTo>
                    <a:pt x="1502" y="1154"/>
                  </a:lnTo>
                  <a:lnTo>
                    <a:pt x="1500" y="1154"/>
                  </a:lnTo>
                  <a:lnTo>
                    <a:pt x="1500" y="1156"/>
                  </a:lnTo>
                  <a:close/>
                  <a:moveTo>
                    <a:pt x="1429" y="1152"/>
                  </a:moveTo>
                  <a:lnTo>
                    <a:pt x="1429" y="1154"/>
                  </a:lnTo>
                  <a:lnTo>
                    <a:pt x="1429" y="1152"/>
                  </a:lnTo>
                  <a:lnTo>
                    <a:pt x="1427" y="1152"/>
                  </a:lnTo>
                  <a:lnTo>
                    <a:pt x="1427" y="1154"/>
                  </a:lnTo>
                  <a:lnTo>
                    <a:pt x="1427" y="1152"/>
                  </a:lnTo>
                  <a:lnTo>
                    <a:pt x="1429" y="1152"/>
                  </a:lnTo>
                  <a:close/>
                  <a:moveTo>
                    <a:pt x="1429" y="1152"/>
                  </a:moveTo>
                  <a:lnTo>
                    <a:pt x="1431" y="1152"/>
                  </a:lnTo>
                  <a:lnTo>
                    <a:pt x="1429" y="1152"/>
                  </a:lnTo>
                  <a:close/>
                  <a:moveTo>
                    <a:pt x="1506" y="1152"/>
                  </a:moveTo>
                  <a:lnTo>
                    <a:pt x="1504" y="1152"/>
                  </a:lnTo>
                  <a:lnTo>
                    <a:pt x="1506" y="1152"/>
                  </a:lnTo>
                  <a:close/>
                  <a:moveTo>
                    <a:pt x="1431" y="1150"/>
                  </a:moveTo>
                  <a:lnTo>
                    <a:pt x="1431" y="1148"/>
                  </a:lnTo>
                  <a:lnTo>
                    <a:pt x="1431" y="1150"/>
                  </a:lnTo>
                  <a:close/>
                  <a:moveTo>
                    <a:pt x="1438" y="1152"/>
                  </a:moveTo>
                  <a:lnTo>
                    <a:pt x="1436" y="1152"/>
                  </a:lnTo>
                  <a:lnTo>
                    <a:pt x="1438" y="1152"/>
                  </a:lnTo>
                  <a:lnTo>
                    <a:pt x="1438" y="1150"/>
                  </a:lnTo>
                  <a:lnTo>
                    <a:pt x="1438" y="1148"/>
                  </a:lnTo>
                  <a:lnTo>
                    <a:pt x="1436" y="1148"/>
                  </a:lnTo>
                  <a:lnTo>
                    <a:pt x="1438" y="1148"/>
                  </a:lnTo>
                  <a:lnTo>
                    <a:pt x="1438" y="1150"/>
                  </a:lnTo>
                  <a:lnTo>
                    <a:pt x="1438" y="1152"/>
                  </a:lnTo>
                  <a:close/>
                  <a:moveTo>
                    <a:pt x="1431" y="1148"/>
                  </a:moveTo>
                  <a:lnTo>
                    <a:pt x="1433" y="1148"/>
                  </a:lnTo>
                  <a:lnTo>
                    <a:pt x="1433" y="1146"/>
                  </a:lnTo>
                  <a:lnTo>
                    <a:pt x="1433" y="1148"/>
                  </a:lnTo>
                  <a:lnTo>
                    <a:pt x="1431" y="1148"/>
                  </a:lnTo>
                  <a:lnTo>
                    <a:pt x="1429" y="1148"/>
                  </a:lnTo>
                  <a:lnTo>
                    <a:pt x="1431" y="1148"/>
                  </a:lnTo>
                  <a:lnTo>
                    <a:pt x="1431" y="1146"/>
                  </a:lnTo>
                  <a:lnTo>
                    <a:pt x="1433" y="1146"/>
                  </a:lnTo>
                  <a:lnTo>
                    <a:pt x="1431" y="1146"/>
                  </a:lnTo>
                  <a:lnTo>
                    <a:pt x="1431" y="1148"/>
                  </a:lnTo>
                  <a:close/>
                  <a:moveTo>
                    <a:pt x="1444" y="1144"/>
                  </a:moveTo>
                  <a:lnTo>
                    <a:pt x="1442" y="1144"/>
                  </a:lnTo>
                  <a:lnTo>
                    <a:pt x="1444" y="1144"/>
                  </a:lnTo>
                  <a:close/>
                  <a:moveTo>
                    <a:pt x="1435" y="1144"/>
                  </a:moveTo>
                  <a:lnTo>
                    <a:pt x="1433" y="1144"/>
                  </a:lnTo>
                  <a:lnTo>
                    <a:pt x="1435" y="1144"/>
                  </a:lnTo>
                  <a:lnTo>
                    <a:pt x="1433" y="1144"/>
                  </a:lnTo>
                  <a:lnTo>
                    <a:pt x="1435" y="1144"/>
                  </a:lnTo>
                  <a:close/>
                  <a:moveTo>
                    <a:pt x="1442" y="1144"/>
                  </a:moveTo>
                  <a:lnTo>
                    <a:pt x="1438" y="1144"/>
                  </a:lnTo>
                  <a:lnTo>
                    <a:pt x="1440" y="1144"/>
                  </a:lnTo>
                  <a:lnTo>
                    <a:pt x="1442" y="1144"/>
                  </a:lnTo>
                  <a:close/>
                  <a:moveTo>
                    <a:pt x="1450" y="1144"/>
                  </a:moveTo>
                  <a:lnTo>
                    <a:pt x="1446" y="1144"/>
                  </a:lnTo>
                  <a:lnTo>
                    <a:pt x="1448" y="1144"/>
                  </a:lnTo>
                  <a:lnTo>
                    <a:pt x="1450" y="1144"/>
                  </a:lnTo>
                  <a:close/>
                  <a:moveTo>
                    <a:pt x="1473" y="1140"/>
                  </a:moveTo>
                  <a:lnTo>
                    <a:pt x="1475" y="1140"/>
                  </a:lnTo>
                  <a:lnTo>
                    <a:pt x="1473" y="1140"/>
                  </a:lnTo>
                  <a:lnTo>
                    <a:pt x="1469" y="1142"/>
                  </a:lnTo>
                  <a:lnTo>
                    <a:pt x="1463" y="1142"/>
                  </a:lnTo>
                  <a:lnTo>
                    <a:pt x="1461" y="1142"/>
                  </a:lnTo>
                  <a:lnTo>
                    <a:pt x="1463" y="1142"/>
                  </a:lnTo>
                  <a:lnTo>
                    <a:pt x="1465" y="1142"/>
                  </a:lnTo>
                  <a:lnTo>
                    <a:pt x="1467" y="1142"/>
                  </a:lnTo>
                  <a:lnTo>
                    <a:pt x="1469" y="1142"/>
                  </a:lnTo>
                  <a:lnTo>
                    <a:pt x="1469" y="1140"/>
                  </a:lnTo>
                  <a:lnTo>
                    <a:pt x="1471" y="1140"/>
                  </a:lnTo>
                  <a:lnTo>
                    <a:pt x="1473" y="1140"/>
                  </a:lnTo>
                  <a:close/>
                  <a:moveTo>
                    <a:pt x="1556" y="1135"/>
                  </a:moveTo>
                  <a:lnTo>
                    <a:pt x="1556" y="1133"/>
                  </a:lnTo>
                  <a:lnTo>
                    <a:pt x="1554" y="1133"/>
                  </a:lnTo>
                  <a:lnTo>
                    <a:pt x="1556" y="1133"/>
                  </a:lnTo>
                  <a:lnTo>
                    <a:pt x="1556" y="1131"/>
                  </a:lnTo>
                  <a:lnTo>
                    <a:pt x="1556" y="1133"/>
                  </a:lnTo>
                  <a:lnTo>
                    <a:pt x="1556" y="1135"/>
                  </a:lnTo>
                  <a:close/>
                  <a:moveTo>
                    <a:pt x="1557" y="1123"/>
                  </a:moveTo>
                  <a:lnTo>
                    <a:pt x="1557" y="1121"/>
                  </a:lnTo>
                  <a:lnTo>
                    <a:pt x="1559" y="1119"/>
                  </a:lnTo>
                  <a:lnTo>
                    <a:pt x="1559" y="1121"/>
                  </a:lnTo>
                  <a:lnTo>
                    <a:pt x="1557" y="1123"/>
                  </a:lnTo>
                  <a:close/>
                  <a:moveTo>
                    <a:pt x="1559" y="1119"/>
                  </a:moveTo>
                  <a:lnTo>
                    <a:pt x="1559" y="1117"/>
                  </a:lnTo>
                  <a:lnTo>
                    <a:pt x="1561" y="1117"/>
                  </a:lnTo>
                  <a:lnTo>
                    <a:pt x="1559" y="1119"/>
                  </a:lnTo>
                  <a:close/>
                  <a:moveTo>
                    <a:pt x="964" y="1092"/>
                  </a:moveTo>
                  <a:lnTo>
                    <a:pt x="966" y="1092"/>
                  </a:lnTo>
                  <a:lnTo>
                    <a:pt x="966" y="1094"/>
                  </a:lnTo>
                  <a:lnTo>
                    <a:pt x="968" y="1094"/>
                  </a:lnTo>
                  <a:lnTo>
                    <a:pt x="968" y="1096"/>
                  </a:lnTo>
                  <a:lnTo>
                    <a:pt x="966" y="1096"/>
                  </a:lnTo>
                  <a:lnTo>
                    <a:pt x="966" y="1094"/>
                  </a:lnTo>
                  <a:lnTo>
                    <a:pt x="964" y="1094"/>
                  </a:lnTo>
                  <a:lnTo>
                    <a:pt x="964" y="1092"/>
                  </a:lnTo>
                  <a:close/>
                  <a:moveTo>
                    <a:pt x="1588" y="1092"/>
                  </a:moveTo>
                  <a:lnTo>
                    <a:pt x="1588" y="1090"/>
                  </a:lnTo>
                  <a:lnTo>
                    <a:pt x="1588" y="1092"/>
                  </a:lnTo>
                  <a:close/>
                  <a:moveTo>
                    <a:pt x="949" y="1087"/>
                  </a:moveTo>
                  <a:lnTo>
                    <a:pt x="951" y="1087"/>
                  </a:lnTo>
                  <a:lnTo>
                    <a:pt x="951" y="1088"/>
                  </a:lnTo>
                  <a:lnTo>
                    <a:pt x="949" y="1088"/>
                  </a:lnTo>
                  <a:lnTo>
                    <a:pt x="949" y="1087"/>
                  </a:lnTo>
                  <a:close/>
                  <a:moveTo>
                    <a:pt x="964" y="1083"/>
                  </a:moveTo>
                  <a:lnTo>
                    <a:pt x="966" y="1083"/>
                  </a:lnTo>
                  <a:lnTo>
                    <a:pt x="966" y="1085"/>
                  </a:lnTo>
                  <a:lnTo>
                    <a:pt x="968" y="1085"/>
                  </a:lnTo>
                  <a:lnTo>
                    <a:pt x="968" y="1087"/>
                  </a:lnTo>
                  <a:lnTo>
                    <a:pt x="966" y="1087"/>
                  </a:lnTo>
                  <a:lnTo>
                    <a:pt x="966" y="1085"/>
                  </a:lnTo>
                  <a:lnTo>
                    <a:pt x="964" y="1085"/>
                  </a:lnTo>
                  <a:lnTo>
                    <a:pt x="964" y="1083"/>
                  </a:lnTo>
                  <a:close/>
                  <a:moveTo>
                    <a:pt x="970" y="1077"/>
                  </a:moveTo>
                  <a:lnTo>
                    <a:pt x="970" y="1079"/>
                  </a:lnTo>
                  <a:lnTo>
                    <a:pt x="970" y="1077"/>
                  </a:lnTo>
                  <a:close/>
                  <a:moveTo>
                    <a:pt x="1611" y="1075"/>
                  </a:moveTo>
                  <a:lnTo>
                    <a:pt x="1611" y="1077"/>
                  </a:lnTo>
                  <a:lnTo>
                    <a:pt x="1609" y="1077"/>
                  </a:lnTo>
                  <a:lnTo>
                    <a:pt x="1609" y="1075"/>
                  </a:lnTo>
                  <a:lnTo>
                    <a:pt x="1611" y="1075"/>
                  </a:lnTo>
                  <a:close/>
                  <a:moveTo>
                    <a:pt x="941" y="1073"/>
                  </a:moveTo>
                  <a:lnTo>
                    <a:pt x="943" y="1073"/>
                  </a:lnTo>
                  <a:lnTo>
                    <a:pt x="943" y="1075"/>
                  </a:lnTo>
                  <a:lnTo>
                    <a:pt x="941" y="1075"/>
                  </a:lnTo>
                  <a:lnTo>
                    <a:pt x="939" y="1075"/>
                  </a:lnTo>
                  <a:lnTo>
                    <a:pt x="939" y="1073"/>
                  </a:lnTo>
                  <a:lnTo>
                    <a:pt x="937" y="1073"/>
                  </a:lnTo>
                  <a:lnTo>
                    <a:pt x="939" y="1073"/>
                  </a:lnTo>
                  <a:lnTo>
                    <a:pt x="941" y="1073"/>
                  </a:lnTo>
                  <a:close/>
                  <a:moveTo>
                    <a:pt x="935" y="1073"/>
                  </a:moveTo>
                  <a:lnTo>
                    <a:pt x="937" y="1073"/>
                  </a:lnTo>
                  <a:lnTo>
                    <a:pt x="935" y="1073"/>
                  </a:lnTo>
                  <a:lnTo>
                    <a:pt x="935" y="1071"/>
                  </a:lnTo>
                  <a:lnTo>
                    <a:pt x="935" y="1073"/>
                  </a:lnTo>
                  <a:close/>
                  <a:moveTo>
                    <a:pt x="945" y="1071"/>
                  </a:moveTo>
                  <a:lnTo>
                    <a:pt x="945" y="1073"/>
                  </a:lnTo>
                  <a:lnTo>
                    <a:pt x="947" y="1073"/>
                  </a:lnTo>
                  <a:lnTo>
                    <a:pt x="949" y="1073"/>
                  </a:lnTo>
                  <a:lnTo>
                    <a:pt x="947" y="1073"/>
                  </a:lnTo>
                  <a:lnTo>
                    <a:pt x="947" y="1075"/>
                  </a:lnTo>
                  <a:lnTo>
                    <a:pt x="945" y="1073"/>
                  </a:lnTo>
                  <a:lnTo>
                    <a:pt x="945" y="1075"/>
                  </a:lnTo>
                  <a:lnTo>
                    <a:pt x="945" y="1073"/>
                  </a:lnTo>
                  <a:lnTo>
                    <a:pt x="945" y="1075"/>
                  </a:lnTo>
                  <a:lnTo>
                    <a:pt x="945" y="1073"/>
                  </a:lnTo>
                  <a:lnTo>
                    <a:pt x="943" y="1073"/>
                  </a:lnTo>
                  <a:lnTo>
                    <a:pt x="943" y="1071"/>
                  </a:lnTo>
                  <a:lnTo>
                    <a:pt x="945" y="1071"/>
                  </a:lnTo>
                  <a:close/>
                  <a:moveTo>
                    <a:pt x="1613" y="1069"/>
                  </a:moveTo>
                  <a:lnTo>
                    <a:pt x="1613" y="1071"/>
                  </a:lnTo>
                  <a:lnTo>
                    <a:pt x="1611" y="1071"/>
                  </a:lnTo>
                  <a:lnTo>
                    <a:pt x="1613" y="1071"/>
                  </a:lnTo>
                  <a:lnTo>
                    <a:pt x="1613" y="1069"/>
                  </a:lnTo>
                  <a:close/>
                  <a:moveTo>
                    <a:pt x="1621" y="1064"/>
                  </a:moveTo>
                  <a:lnTo>
                    <a:pt x="1619" y="1064"/>
                  </a:lnTo>
                  <a:lnTo>
                    <a:pt x="1617" y="1065"/>
                  </a:lnTo>
                  <a:lnTo>
                    <a:pt x="1615" y="1065"/>
                  </a:lnTo>
                  <a:lnTo>
                    <a:pt x="1617" y="1065"/>
                  </a:lnTo>
                  <a:lnTo>
                    <a:pt x="1619" y="1064"/>
                  </a:lnTo>
                  <a:lnTo>
                    <a:pt x="1621" y="1064"/>
                  </a:lnTo>
                  <a:close/>
                  <a:moveTo>
                    <a:pt x="1634" y="1062"/>
                  </a:moveTo>
                  <a:lnTo>
                    <a:pt x="1632" y="1062"/>
                  </a:lnTo>
                  <a:lnTo>
                    <a:pt x="1632" y="1060"/>
                  </a:lnTo>
                  <a:lnTo>
                    <a:pt x="1634" y="1062"/>
                  </a:lnTo>
                  <a:close/>
                  <a:moveTo>
                    <a:pt x="1630" y="1060"/>
                  </a:moveTo>
                  <a:lnTo>
                    <a:pt x="1628" y="1060"/>
                  </a:lnTo>
                  <a:lnTo>
                    <a:pt x="1625" y="1062"/>
                  </a:lnTo>
                  <a:lnTo>
                    <a:pt x="1625" y="1060"/>
                  </a:lnTo>
                  <a:lnTo>
                    <a:pt x="1628" y="1060"/>
                  </a:lnTo>
                  <a:lnTo>
                    <a:pt x="1630" y="1060"/>
                  </a:lnTo>
                  <a:close/>
                  <a:moveTo>
                    <a:pt x="1634" y="1062"/>
                  </a:moveTo>
                  <a:lnTo>
                    <a:pt x="1636" y="1058"/>
                  </a:lnTo>
                  <a:lnTo>
                    <a:pt x="1636" y="1056"/>
                  </a:lnTo>
                  <a:lnTo>
                    <a:pt x="1638" y="1056"/>
                  </a:lnTo>
                  <a:lnTo>
                    <a:pt x="1636" y="1058"/>
                  </a:lnTo>
                  <a:lnTo>
                    <a:pt x="1634" y="1062"/>
                  </a:lnTo>
                  <a:close/>
                  <a:moveTo>
                    <a:pt x="1640" y="1054"/>
                  </a:moveTo>
                  <a:lnTo>
                    <a:pt x="1640" y="1052"/>
                  </a:lnTo>
                  <a:lnTo>
                    <a:pt x="1642" y="1052"/>
                  </a:lnTo>
                  <a:lnTo>
                    <a:pt x="1640" y="1054"/>
                  </a:lnTo>
                  <a:close/>
                  <a:moveTo>
                    <a:pt x="1644" y="1052"/>
                  </a:moveTo>
                  <a:lnTo>
                    <a:pt x="1642" y="1052"/>
                  </a:lnTo>
                  <a:lnTo>
                    <a:pt x="1644" y="1052"/>
                  </a:lnTo>
                  <a:lnTo>
                    <a:pt x="1644" y="1050"/>
                  </a:lnTo>
                  <a:lnTo>
                    <a:pt x="1646" y="1050"/>
                  </a:lnTo>
                  <a:lnTo>
                    <a:pt x="1644" y="1052"/>
                  </a:lnTo>
                  <a:close/>
                  <a:moveTo>
                    <a:pt x="1650" y="1050"/>
                  </a:moveTo>
                  <a:lnTo>
                    <a:pt x="1648" y="1050"/>
                  </a:lnTo>
                  <a:lnTo>
                    <a:pt x="1646" y="1050"/>
                  </a:lnTo>
                  <a:lnTo>
                    <a:pt x="1648" y="1050"/>
                  </a:lnTo>
                  <a:lnTo>
                    <a:pt x="1648" y="1048"/>
                  </a:lnTo>
                  <a:lnTo>
                    <a:pt x="1650" y="1048"/>
                  </a:lnTo>
                  <a:lnTo>
                    <a:pt x="1650" y="1046"/>
                  </a:lnTo>
                  <a:lnTo>
                    <a:pt x="1650" y="1044"/>
                  </a:lnTo>
                  <a:lnTo>
                    <a:pt x="1650" y="1042"/>
                  </a:lnTo>
                  <a:lnTo>
                    <a:pt x="1650" y="1040"/>
                  </a:lnTo>
                  <a:lnTo>
                    <a:pt x="1650" y="1039"/>
                  </a:lnTo>
                  <a:lnTo>
                    <a:pt x="1650" y="1040"/>
                  </a:lnTo>
                  <a:lnTo>
                    <a:pt x="1652" y="1042"/>
                  </a:lnTo>
                  <a:lnTo>
                    <a:pt x="1650" y="1044"/>
                  </a:lnTo>
                  <a:lnTo>
                    <a:pt x="1650" y="1048"/>
                  </a:lnTo>
                  <a:lnTo>
                    <a:pt x="1650" y="1050"/>
                  </a:lnTo>
                  <a:close/>
                  <a:moveTo>
                    <a:pt x="1648" y="1039"/>
                  </a:moveTo>
                  <a:lnTo>
                    <a:pt x="1648" y="1037"/>
                  </a:lnTo>
                  <a:lnTo>
                    <a:pt x="1646" y="1037"/>
                  </a:lnTo>
                  <a:lnTo>
                    <a:pt x="1646" y="1035"/>
                  </a:lnTo>
                  <a:lnTo>
                    <a:pt x="1648" y="1035"/>
                  </a:lnTo>
                  <a:lnTo>
                    <a:pt x="1648" y="1037"/>
                  </a:lnTo>
                  <a:lnTo>
                    <a:pt x="1648" y="1039"/>
                  </a:lnTo>
                  <a:close/>
                  <a:moveTo>
                    <a:pt x="1644" y="1012"/>
                  </a:moveTo>
                  <a:lnTo>
                    <a:pt x="1646" y="1010"/>
                  </a:lnTo>
                  <a:lnTo>
                    <a:pt x="1646" y="1012"/>
                  </a:lnTo>
                  <a:lnTo>
                    <a:pt x="1644" y="1012"/>
                  </a:lnTo>
                  <a:lnTo>
                    <a:pt x="1644" y="1010"/>
                  </a:lnTo>
                  <a:lnTo>
                    <a:pt x="1644" y="1012"/>
                  </a:lnTo>
                  <a:close/>
                  <a:moveTo>
                    <a:pt x="1648" y="1006"/>
                  </a:moveTo>
                  <a:lnTo>
                    <a:pt x="1646" y="1008"/>
                  </a:lnTo>
                  <a:lnTo>
                    <a:pt x="1646" y="1006"/>
                  </a:lnTo>
                  <a:lnTo>
                    <a:pt x="1648" y="1006"/>
                  </a:lnTo>
                  <a:close/>
                  <a:moveTo>
                    <a:pt x="1648" y="1006"/>
                  </a:moveTo>
                  <a:lnTo>
                    <a:pt x="1648" y="1004"/>
                  </a:lnTo>
                  <a:lnTo>
                    <a:pt x="1648" y="1006"/>
                  </a:lnTo>
                  <a:close/>
                  <a:moveTo>
                    <a:pt x="1642" y="994"/>
                  </a:moveTo>
                  <a:lnTo>
                    <a:pt x="1642" y="996"/>
                  </a:lnTo>
                  <a:lnTo>
                    <a:pt x="1642" y="994"/>
                  </a:lnTo>
                  <a:close/>
                  <a:moveTo>
                    <a:pt x="1642" y="991"/>
                  </a:moveTo>
                  <a:lnTo>
                    <a:pt x="1642" y="992"/>
                  </a:lnTo>
                  <a:lnTo>
                    <a:pt x="1640" y="991"/>
                  </a:lnTo>
                  <a:lnTo>
                    <a:pt x="1642" y="991"/>
                  </a:lnTo>
                  <a:close/>
                  <a:moveTo>
                    <a:pt x="1652" y="996"/>
                  </a:moveTo>
                  <a:lnTo>
                    <a:pt x="1652" y="998"/>
                  </a:lnTo>
                  <a:lnTo>
                    <a:pt x="1652" y="996"/>
                  </a:lnTo>
                  <a:lnTo>
                    <a:pt x="1653" y="996"/>
                  </a:lnTo>
                  <a:lnTo>
                    <a:pt x="1653" y="994"/>
                  </a:lnTo>
                  <a:lnTo>
                    <a:pt x="1653" y="992"/>
                  </a:lnTo>
                  <a:lnTo>
                    <a:pt x="1655" y="992"/>
                  </a:lnTo>
                  <a:lnTo>
                    <a:pt x="1655" y="991"/>
                  </a:lnTo>
                  <a:lnTo>
                    <a:pt x="1655" y="989"/>
                  </a:lnTo>
                  <a:lnTo>
                    <a:pt x="1657" y="989"/>
                  </a:lnTo>
                  <a:lnTo>
                    <a:pt x="1655" y="989"/>
                  </a:lnTo>
                  <a:lnTo>
                    <a:pt x="1655" y="991"/>
                  </a:lnTo>
                  <a:lnTo>
                    <a:pt x="1655" y="992"/>
                  </a:lnTo>
                  <a:lnTo>
                    <a:pt x="1653" y="994"/>
                  </a:lnTo>
                  <a:lnTo>
                    <a:pt x="1653" y="996"/>
                  </a:lnTo>
                  <a:lnTo>
                    <a:pt x="1652" y="996"/>
                  </a:lnTo>
                  <a:close/>
                  <a:moveTo>
                    <a:pt x="1669" y="966"/>
                  </a:moveTo>
                  <a:lnTo>
                    <a:pt x="1667" y="966"/>
                  </a:lnTo>
                  <a:lnTo>
                    <a:pt x="1669" y="966"/>
                  </a:lnTo>
                  <a:lnTo>
                    <a:pt x="1669" y="964"/>
                  </a:lnTo>
                  <a:lnTo>
                    <a:pt x="1669" y="966"/>
                  </a:lnTo>
                  <a:close/>
                  <a:moveTo>
                    <a:pt x="1671" y="964"/>
                  </a:moveTo>
                  <a:lnTo>
                    <a:pt x="1669" y="964"/>
                  </a:lnTo>
                  <a:lnTo>
                    <a:pt x="1671" y="962"/>
                  </a:lnTo>
                  <a:lnTo>
                    <a:pt x="1671" y="960"/>
                  </a:lnTo>
                  <a:lnTo>
                    <a:pt x="1673" y="960"/>
                  </a:lnTo>
                  <a:lnTo>
                    <a:pt x="1673" y="958"/>
                  </a:lnTo>
                  <a:lnTo>
                    <a:pt x="1673" y="960"/>
                  </a:lnTo>
                  <a:lnTo>
                    <a:pt x="1671" y="960"/>
                  </a:lnTo>
                  <a:lnTo>
                    <a:pt x="1671" y="962"/>
                  </a:lnTo>
                  <a:lnTo>
                    <a:pt x="1671" y="964"/>
                  </a:lnTo>
                  <a:close/>
                  <a:moveTo>
                    <a:pt x="1684" y="941"/>
                  </a:moveTo>
                  <a:lnTo>
                    <a:pt x="1680" y="943"/>
                  </a:lnTo>
                  <a:lnTo>
                    <a:pt x="1680" y="941"/>
                  </a:lnTo>
                  <a:lnTo>
                    <a:pt x="1682" y="941"/>
                  </a:lnTo>
                  <a:lnTo>
                    <a:pt x="1684" y="941"/>
                  </a:lnTo>
                  <a:lnTo>
                    <a:pt x="1686" y="941"/>
                  </a:lnTo>
                  <a:lnTo>
                    <a:pt x="1684" y="941"/>
                  </a:lnTo>
                  <a:close/>
                  <a:moveTo>
                    <a:pt x="1673" y="941"/>
                  </a:moveTo>
                  <a:lnTo>
                    <a:pt x="1673" y="943"/>
                  </a:lnTo>
                  <a:lnTo>
                    <a:pt x="1671" y="943"/>
                  </a:lnTo>
                  <a:lnTo>
                    <a:pt x="1669" y="943"/>
                  </a:lnTo>
                  <a:lnTo>
                    <a:pt x="1671" y="943"/>
                  </a:lnTo>
                  <a:lnTo>
                    <a:pt x="1671" y="941"/>
                  </a:lnTo>
                  <a:lnTo>
                    <a:pt x="1673" y="941"/>
                  </a:lnTo>
                  <a:close/>
                  <a:moveTo>
                    <a:pt x="1688" y="941"/>
                  </a:moveTo>
                  <a:lnTo>
                    <a:pt x="1686" y="941"/>
                  </a:lnTo>
                  <a:lnTo>
                    <a:pt x="1684" y="941"/>
                  </a:lnTo>
                  <a:lnTo>
                    <a:pt x="1686" y="941"/>
                  </a:lnTo>
                  <a:lnTo>
                    <a:pt x="1688" y="941"/>
                  </a:lnTo>
                  <a:lnTo>
                    <a:pt x="1690" y="939"/>
                  </a:lnTo>
                  <a:lnTo>
                    <a:pt x="1692" y="939"/>
                  </a:lnTo>
                  <a:lnTo>
                    <a:pt x="1694" y="937"/>
                  </a:lnTo>
                  <a:lnTo>
                    <a:pt x="1694" y="939"/>
                  </a:lnTo>
                  <a:lnTo>
                    <a:pt x="1692" y="939"/>
                  </a:lnTo>
                  <a:lnTo>
                    <a:pt x="1690" y="939"/>
                  </a:lnTo>
                  <a:lnTo>
                    <a:pt x="1688" y="941"/>
                  </a:lnTo>
                  <a:close/>
                  <a:moveTo>
                    <a:pt x="1675" y="939"/>
                  </a:moveTo>
                  <a:lnTo>
                    <a:pt x="1673" y="939"/>
                  </a:lnTo>
                  <a:lnTo>
                    <a:pt x="1675" y="939"/>
                  </a:lnTo>
                  <a:lnTo>
                    <a:pt x="1675" y="937"/>
                  </a:lnTo>
                  <a:lnTo>
                    <a:pt x="1675" y="935"/>
                  </a:lnTo>
                  <a:lnTo>
                    <a:pt x="1675" y="937"/>
                  </a:lnTo>
                  <a:lnTo>
                    <a:pt x="1675" y="939"/>
                  </a:lnTo>
                  <a:close/>
                  <a:moveTo>
                    <a:pt x="1701" y="931"/>
                  </a:moveTo>
                  <a:lnTo>
                    <a:pt x="1701" y="933"/>
                  </a:lnTo>
                  <a:lnTo>
                    <a:pt x="1701" y="931"/>
                  </a:lnTo>
                  <a:lnTo>
                    <a:pt x="1700" y="931"/>
                  </a:lnTo>
                  <a:lnTo>
                    <a:pt x="1701" y="931"/>
                  </a:lnTo>
                  <a:close/>
                  <a:moveTo>
                    <a:pt x="1703" y="931"/>
                  </a:moveTo>
                  <a:lnTo>
                    <a:pt x="1705" y="931"/>
                  </a:lnTo>
                  <a:lnTo>
                    <a:pt x="1703" y="931"/>
                  </a:lnTo>
                  <a:close/>
                  <a:moveTo>
                    <a:pt x="1701" y="929"/>
                  </a:moveTo>
                  <a:lnTo>
                    <a:pt x="1701" y="931"/>
                  </a:lnTo>
                  <a:lnTo>
                    <a:pt x="1701" y="929"/>
                  </a:lnTo>
                  <a:lnTo>
                    <a:pt x="1700" y="931"/>
                  </a:lnTo>
                  <a:lnTo>
                    <a:pt x="1700" y="933"/>
                  </a:lnTo>
                  <a:lnTo>
                    <a:pt x="1700" y="931"/>
                  </a:lnTo>
                  <a:lnTo>
                    <a:pt x="1700" y="933"/>
                  </a:lnTo>
                  <a:lnTo>
                    <a:pt x="1698" y="933"/>
                  </a:lnTo>
                  <a:lnTo>
                    <a:pt x="1696" y="933"/>
                  </a:lnTo>
                  <a:lnTo>
                    <a:pt x="1696" y="935"/>
                  </a:lnTo>
                  <a:lnTo>
                    <a:pt x="1698" y="935"/>
                  </a:lnTo>
                  <a:lnTo>
                    <a:pt x="1700" y="933"/>
                  </a:lnTo>
                  <a:lnTo>
                    <a:pt x="1700" y="931"/>
                  </a:lnTo>
                  <a:lnTo>
                    <a:pt x="1701" y="931"/>
                  </a:lnTo>
                  <a:lnTo>
                    <a:pt x="1701" y="933"/>
                  </a:lnTo>
                  <a:lnTo>
                    <a:pt x="1701" y="931"/>
                  </a:lnTo>
                  <a:lnTo>
                    <a:pt x="1703" y="933"/>
                  </a:lnTo>
                  <a:lnTo>
                    <a:pt x="1703" y="931"/>
                  </a:lnTo>
                  <a:lnTo>
                    <a:pt x="1703" y="933"/>
                  </a:lnTo>
                  <a:lnTo>
                    <a:pt x="1705" y="933"/>
                  </a:lnTo>
                  <a:lnTo>
                    <a:pt x="1705" y="931"/>
                  </a:lnTo>
                  <a:lnTo>
                    <a:pt x="1707" y="931"/>
                  </a:lnTo>
                  <a:lnTo>
                    <a:pt x="1705" y="933"/>
                  </a:lnTo>
                  <a:lnTo>
                    <a:pt x="1703" y="933"/>
                  </a:lnTo>
                  <a:lnTo>
                    <a:pt x="1701" y="935"/>
                  </a:lnTo>
                  <a:lnTo>
                    <a:pt x="1700" y="935"/>
                  </a:lnTo>
                  <a:lnTo>
                    <a:pt x="1698" y="935"/>
                  </a:lnTo>
                  <a:lnTo>
                    <a:pt x="1698" y="937"/>
                  </a:lnTo>
                  <a:lnTo>
                    <a:pt x="1696" y="937"/>
                  </a:lnTo>
                  <a:lnTo>
                    <a:pt x="1694" y="937"/>
                  </a:lnTo>
                  <a:lnTo>
                    <a:pt x="1696" y="937"/>
                  </a:lnTo>
                  <a:lnTo>
                    <a:pt x="1694" y="937"/>
                  </a:lnTo>
                  <a:lnTo>
                    <a:pt x="1692" y="937"/>
                  </a:lnTo>
                  <a:lnTo>
                    <a:pt x="1692" y="939"/>
                  </a:lnTo>
                  <a:lnTo>
                    <a:pt x="1692" y="937"/>
                  </a:lnTo>
                  <a:lnTo>
                    <a:pt x="1692" y="939"/>
                  </a:lnTo>
                  <a:lnTo>
                    <a:pt x="1690" y="939"/>
                  </a:lnTo>
                  <a:lnTo>
                    <a:pt x="1688" y="939"/>
                  </a:lnTo>
                  <a:lnTo>
                    <a:pt x="1686" y="939"/>
                  </a:lnTo>
                  <a:lnTo>
                    <a:pt x="1684" y="939"/>
                  </a:lnTo>
                  <a:lnTo>
                    <a:pt x="1684" y="941"/>
                  </a:lnTo>
                  <a:lnTo>
                    <a:pt x="1682" y="941"/>
                  </a:lnTo>
                  <a:lnTo>
                    <a:pt x="1680" y="941"/>
                  </a:lnTo>
                  <a:lnTo>
                    <a:pt x="1678" y="941"/>
                  </a:lnTo>
                  <a:lnTo>
                    <a:pt x="1680" y="941"/>
                  </a:lnTo>
                  <a:lnTo>
                    <a:pt x="1678" y="941"/>
                  </a:lnTo>
                  <a:lnTo>
                    <a:pt x="1676" y="941"/>
                  </a:lnTo>
                  <a:lnTo>
                    <a:pt x="1675" y="943"/>
                  </a:lnTo>
                  <a:lnTo>
                    <a:pt x="1676" y="941"/>
                  </a:lnTo>
                  <a:lnTo>
                    <a:pt x="1675" y="941"/>
                  </a:lnTo>
                  <a:lnTo>
                    <a:pt x="1676" y="941"/>
                  </a:lnTo>
                  <a:lnTo>
                    <a:pt x="1675" y="943"/>
                  </a:lnTo>
                  <a:lnTo>
                    <a:pt x="1675" y="941"/>
                  </a:lnTo>
                  <a:lnTo>
                    <a:pt x="1675" y="943"/>
                  </a:lnTo>
                  <a:lnTo>
                    <a:pt x="1673" y="941"/>
                  </a:lnTo>
                  <a:lnTo>
                    <a:pt x="1675" y="941"/>
                  </a:lnTo>
                  <a:lnTo>
                    <a:pt x="1673" y="941"/>
                  </a:lnTo>
                  <a:lnTo>
                    <a:pt x="1673" y="939"/>
                  </a:lnTo>
                  <a:lnTo>
                    <a:pt x="1675" y="939"/>
                  </a:lnTo>
                  <a:lnTo>
                    <a:pt x="1675" y="937"/>
                  </a:lnTo>
                  <a:lnTo>
                    <a:pt x="1676" y="937"/>
                  </a:lnTo>
                  <a:lnTo>
                    <a:pt x="1678" y="937"/>
                  </a:lnTo>
                  <a:lnTo>
                    <a:pt x="1678" y="935"/>
                  </a:lnTo>
                  <a:lnTo>
                    <a:pt x="1678" y="937"/>
                  </a:lnTo>
                  <a:lnTo>
                    <a:pt x="1680" y="937"/>
                  </a:lnTo>
                  <a:lnTo>
                    <a:pt x="1678" y="935"/>
                  </a:lnTo>
                  <a:lnTo>
                    <a:pt x="1680" y="935"/>
                  </a:lnTo>
                  <a:lnTo>
                    <a:pt x="1682" y="935"/>
                  </a:lnTo>
                  <a:lnTo>
                    <a:pt x="1680" y="935"/>
                  </a:lnTo>
                  <a:lnTo>
                    <a:pt x="1682" y="935"/>
                  </a:lnTo>
                  <a:lnTo>
                    <a:pt x="1682" y="933"/>
                  </a:lnTo>
                  <a:lnTo>
                    <a:pt x="1682" y="935"/>
                  </a:lnTo>
                  <a:lnTo>
                    <a:pt x="1684" y="935"/>
                  </a:lnTo>
                  <a:lnTo>
                    <a:pt x="1682" y="935"/>
                  </a:lnTo>
                  <a:lnTo>
                    <a:pt x="1682" y="933"/>
                  </a:lnTo>
                  <a:lnTo>
                    <a:pt x="1684" y="933"/>
                  </a:lnTo>
                  <a:lnTo>
                    <a:pt x="1684" y="935"/>
                  </a:lnTo>
                  <a:lnTo>
                    <a:pt x="1686" y="935"/>
                  </a:lnTo>
                  <a:lnTo>
                    <a:pt x="1688" y="935"/>
                  </a:lnTo>
                  <a:lnTo>
                    <a:pt x="1688" y="933"/>
                  </a:lnTo>
                  <a:lnTo>
                    <a:pt x="1690" y="933"/>
                  </a:lnTo>
                  <a:lnTo>
                    <a:pt x="1692" y="933"/>
                  </a:lnTo>
                  <a:lnTo>
                    <a:pt x="1694" y="933"/>
                  </a:lnTo>
                  <a:lnTo>
                    <a:pt x="1696" y="933"/>
                  </a:lnTo>
                  <a:lnTo>
                    <a:pt x="1698" y="933"/>
                  </a:lnTo>
                  <a:lnTo>
                    <a:pt x="1698" y="931"/>
                  </a:lnTo>
                  <a:lnTo>
                    <a:pt x="1700" y="931"/>
                  </a:lnTo>
                  <a:lnTo>
                    <a:pt x="1700" y="929"/>
                  </a:lnTo>
                  <a:lnTo>
                    <a:pt x="1701" y="929"/>
                  </a:lnTo>
                  <a:close/>
                  <a:moveTo>
                    <a:pt x="1713" y="929"/>
                  </a:moveTo>
                  <a:lnTo>
                    <a:pt x="1711" y="929"/>
                  </a:lnTo>
                  <a:lnTo>
                    <a:pt x="1713" y="929"/>
                  </a:lnTo>
                  <a:lnTo>
                    <a:pt x="1713" y="927"/>
                  </a:lnTo>
                  <a:lnTo>
                    <a:pt x="1713" y="929"/>
                  </a:lnTo>
                  <a:close/>
                  <a:moveTo>
                    <a:pt x="1705" y="927"/>
                  </a:moveTo>
                  <a:lnTo>
                    <a:pt x="1707" y="927"/>
                  </a:lnTo>
                  <a:lnTo>
                    <a:pt x="1705" y="927"/>
                  </a:lnTo>
                  <a:close/>
                  <a:moveTo>
                    <a:pt x="1738" y="925"/>
                  </a:moveTo>
                  <a:lnTo>
                    <a:pt x="1738" y="927"/>
                  </a:lnTo>
                  <a:lnTo>
                    <a:pt x="1736" y="927"/>
                  </a:lnTo>
                  <a:lnTo>
                    <a:pt x="1734" y="927"/>
                  </a:lnTo>
                  <a:lnTo>
                    <a:pt x="1732" y="925"/>
                  </a:lnTo>
                  <a:lnTo>
                    <a:pt x="1734" y="925"/>
                  </a:lnTo>
                  <a:lnTo>
                    <a:pt x="1734" y="927"/>
                  </a:lnTo>
                  <a:lnTo>
                    <a:pt x="1736" y="927"/>
                  </a:lnTo>
                  <a:lnTo>
                    <a:pt x="1736" y="925"/>
                  </a:lnTo>
                  <a:lnTo>
                    <a:pt x="1738" y="925"/>
                  </a:lnTo>
                  <a:lnTo>
                    <a:pt x="1736" y="925"/>
                  </a:lnTo>
                  <a:lnTo>
                    <a:pt x="1738" y="925"/>
                  </a:lnTo>
                  <a:close/>
                  <a:moveTo>
                    <a:pt x="1730" y="925"/>
                  </a:moveTo>
                  <a:lnTo>
                    <a:pt x="1730" y="923"/>
                  </a:lnTo>
                  <a:lnTo>
                    <a:pt x="1730" y="925"/>
                  </a:lnTo>
                  <a:close/>
                  <a:moveTo>
                    <a:pt x="1723" y="923"/>
                  </a:moveTo>
                  <a:lnTo>
                    <a:pt x="1724" y="923"/>
                  </a:lnTo>
                  <a:lnTo>
                    <a:pt x="1723" y="923"/>
                  </a:lnTo>
                  <a:close/>
                  <a:moveTo>
                    <a:pt x="1728" y="923"/>
                  </a:moveTo>
                  <a:lnTo>
                    <a:pt x="1730" y="925"/>
                  </a:lnTo>
                  <a:lnTo>
                    <a:pt x="1728" y="925"/>
                  </a:lnTo>
                  <a:lnTo>
                    <a:pt x="1726" y="925"/>
                  </a:lnTo>
                  <a:lnTo>
                    <a:pt x="1724" y="927"/>
                  </a:lnTo>
                  <a:lnTo>
                    <a:pt x="1724" y="925"/>
                  </a:lnTo>
                  <a:lnTo>
                    <a:pt x="1726" y="925"/>
                  </a:lnTo>
                  <a:lnTo>
                    <a:pt x="1726" y="923"/>
                  </a:lnTo>
                  <a:lnTo>
                    <a:pt x="1728" y="923"/>
                  </a:lnTo>
                  <a:close/>
                  <a:moveTo>
                    <a:pt x="1724" y="923"/>
                  </a:moveTo>
                  <a:lnTo>
                    <a:pt x="1726" y="921"/>
                  </a:lnTo>
                  <a:lnTo>
                    <a:pt x="1726" y="923"/>
                  </a:lnTo>
                  <a:lnTo>
                    <a:pt x="1724" y="923"/>
                  </a:lnTo>
                  <a:close/>
                  <a:moveTo>
                    <a:pt x="1715" y="923"/>
                  </a:moveTo>
                  <a:lnTo>
                    <a:pt x="1715" y="921"/>
                  </a:lnTo>
                  <a:lnTo>
                    <a:pt x="1715" y="923"/>
                  </a:lnTo>
                  <a:close/>
                  <a:moveTo>
                    <a:pt x="1738" y="921"/>
                  </a:moveTo>
                  <a:lnTo>
                    <a:pt x="1738" y="920"/>
                  </a:lnTo>
                  <a:lnTo>
                    <a:pt x="1738" y="921"/>
                  </a:lnTo>
                  <a:close/>
                  <a:moveTo>
                    <a:pt x="1717" y="921"/>
                  </a:moveTo>
                  <a:lnTo>
                    <a:pt x="1719" y="921"/>
                  </a:lnTo>
                  <a:lnTo>
                    <a:pt x="1717" y="921"/>
                  </a:lnTo>
                  <a:lnTo>
                    <a:pt x="1717" y="923"/>
                  </a:lnTo>
                  <a:lnTo>
                    <a:pt x="1715" y="923"/>
                  </a:lnTo>
                  <a:lnTo>
                    <a:pt x="1717" y="923"/>
                  </a:lnTo>
                  <a:lnTo>
                    <a:pt x="1717" y="921"/>
                  </a:lnTo>
                  <a:lnTo>
                    <a:pt x="1717" y="920"/>
                  </a:lnTo>
                  <a:lnTo>
                    <a:pt x="1719" y="920"/>
                  </a:lnTo>
                  <a:lnTo>
                    <a:pt x="1719" y="921"/>
                  </a:lnTo>
                  <a:lnTo>
                    <a:pt x="1717" y="921"/>
                  </a:lnTo>
                  <a:close/>
                  <a:moveTo>
                    <a:pt x="1717" y="920"/>
                  </a:moveTo>
                  <a:lnTo>
                    <a:pt x="1717" y="921"/>
                  </a:lnTo>
                  <a:lnTo>
                    <a:pt x="1717" y="920"/>
                  </a:lnTo>
                  <a:lnTo>
                    <a:pt x="1715" y="920"/>
                  </a:lnTo>
                  <a:lnTo>
                    <a:pt x="1717" y="918"/>
                  </a:lnTo>
                  <a:lnTo>
                    <a:pt x="1717" y="920"/>
                  </a:lnTo>
                  <a:close/>
                  <a:moveTo>
                    <a:pt x="1529" y="910"/>
                  </a:moveTo>
                  <a:lnTo>
                    <a:pt x="1529" y="908"/>
                  </a:lnTo>
                  <a:lnTo>
                    <a:pt x="1529" y="910"/>
                  </a:lnTo>
                  <a:close/>
                  <a:moveTo>
                    <a:pt x="1596" y="889"/>
                  </a:moveTo>
                  <a:lnTo>
                    <a:pt x="1594" y="891"/>
                  </a:lnTo>
                  <a:lnTo>
                    <a:pt x="1594" y="889"/>
                  </a:lnTo>
                  <a:lnTo>
                    <a:pt x="1596" y="889"/>
                  </a:lnTo>
                  <a:close/>
                  <a:moveTo>
                    <a:pt x="1744" y="873"/>
                  </a:moveTo>
                  <a:lnTo>
                    <a:pt x="1742" y="872"/>
                  </a:lnTo>
                  <a:lnTo>
                    <a:pt x="1744" y="872"/>
                  </a:lnTo>
                  <a:lnTo>
                    <a:pt x="1744" y="873"/>
                  </a:lnTo>
                  <a:close/>
                  <a:moveTo>
                    <a:pt x="1742" y="872"/>
                  </a:moveTo>
                  <a:lnTo>
                    <a:pt x="1742" y="870"/>
                  </a:lnTo>
                  <a:lnTo>
                    <a:pt x="1742" y="872"/>
                  </a:lnTo>
                  <a:close/>
                  <a:moveTo>
                    <a:pt x="1759" y="868"/>
                  </a:moveTo>
                  <a:lnTo>
                    <a:pt x="1759" y="866"/>
                  </a:lnTo>
                  <a:lnTo>
                    <a:pt x="1759" y="868"/>
                  </a:lnTo>
                  <a:close/>
                  <a:moveTo>
                    <a:pt x="1757" y="868"/>
                  </a:moveTo>
                  <a:lnTo>
                    <a:pt x="1755" y="868"/>
                  </a:lnTo>
                  <a:lnTo>
                    <a:pt x="1755" y="866"/>
                  </a:lnTo>
                  <a:lnTo>
                    <a:pt x="1757" y="866"/>
                  </a:lnTo>
                  <a:lnTo>
                    <a:pt x="1757" y="868"/>
                  </a:lnTo>
                  <a:close/>
                  <a:moveTo>
                    <a:pt x="1755" y="866"/>
                  </a:moveTo>
                  <a:lnTo>
                    <a:pt x="1753" y="866"/>
                  </a:lnTo>
                  <a:lnTo>
                    <a:pt x="1755" y="866"/>
                  </a:lnTo>
                  <a:lnTo>
                    <a:pt x="1755" y="864"/>
                  </a:lnTo>
                  <a:lnTo>
                    <a:pt x="1757" y="864"/>
                  </a:lnTo>
                  <a:lnTo>
                    <a:pt x="1755" y="864"/>
                  </a:lnTo>
                  <a:lnTo>
                    <a:pt x="1755" y="866"/>
                  </a:lnTo>
                  <a:close/>
                  <a:moveTo>
                    <a:pt x="1763" y="864"/>
                  </a:moveTo>
                  <a:lnTo>
                    <a:pt x="1763" y="866"/>
                  </a:lnTo>
                  <a:lnTo>
                    <a:pt x="1763" y="864"/>
                  </a:lnTo>
                  <a:lnTo>
                    <a:pt x="1761" y="864"/>
                  </a:lnTo>
                  <a:lnTo>
                    <a:pt x="1761" y="866"/>
                  </a:lnTo>
                  <a:lnTo>
                    <a:pt x="1761" y="864"/>
                  </a:lnTo>
                  <a:lnTo>
                    <a:pt x="1763" y="864"/>
                  </a:lnTo>
                  <a:close/>
                  <a:moveTo>
                    <a:pt x="1759" y="864"/>
                  </a:moveTo>
                  <a:lnTo>
                    <a:pt x="1757" y="864"/>
                  </a:lnTo>
                  <a:lnTo>
                    <a:pt x="1759" y="864"/>
                  </a:lnTo>
                  <a:lnTo>
                    <a:pt x="1759" y="862"/>
                  </a:lnTo>
                  <a:lnTo>
                    <a:pt x="1759" y="864"/>
                  </a:lnTo>
                  <a:close/>
                  <a:moveTo>
                    <a:pt x="1755" y="862"/>
                  </a:moveTo>
                  <a:lnTo>
                    <a:pt x="1753" y="862"/>
                  </a:lnTo>
                  <a:lnTo>
                    <a:pt x="1755" y="862"/>
                  </a:lnTo>
                  <a:close/>
                  <a:moveTo>
                    <a:pt x="1761" y="860"/>
                  </a:moveTo>
                  <a:lnTo>
                    <a:pt x="1761" y="862"/>
                  </a:lnTo>
                  <a:lnTo>
                    <a:pt x="1761" y="860"/>
                  </a:lnTo>
                  <a:close/>
                  <a:moveTo>
                    <a:pt x="1644" y="860"/>
                  </a:moveTo>
                  <a:lnTo>
                    <a:pt x="1642" y="860"/>
                  </a:lnTo>
                  <a:lnTo>
                    <a:pt x="1642" y="862"/>
                  </a:lnTo>
                  <a:lnTo>
                    <a:pt x="1642" y="860"/>
                  </a:lnTo>
                  <a:lnTo>
                    <a:pt x="1644" y="860"/>
                  </a:lnTo>
                  <a:close/>
                  <a:moveTo>
                    <a:pt x="1767" y="862"/>
                  </a:moveTo>
                  <a:lnTo>
                    <a:pt x="1765" y="862"/>
                  </a:lnTo>
                  <a:lnTo>
                    <a:pt x="1765" y="864"/>
                  </a:lnTo>
                  <a:lnTo>
                    <a:pt x="1763" y="864"/>
                  </a:lnTo>
                  <a:lnTo>
                    <a:pt x="1763" y="862"/>
                  </a:lnTo>
                  <a:lnTo>
                    <a:pt x="1763" y="860"/>
                  </a:lnTo>
                  <a:lnTo>
                    <a:pt x="1763" y="858"/>
                  </a:lnTo>
                  <a:lnTo>
                    <a:pt x="1765" y="858"/>
                  </a:lnTo>
                  <a:lnTo>
                    <a:pt x="1767" y="860"/>
                  </a:lnTo>
                  <a:lnTo>
                    <a:pt x="1767" y="862"/>
                  </a:lnTo>
                  <a:close/>
                  <a:moveTo>
                    <a:pt x="1776" y="858"/>
                  </a:moveTo>
                  <a:lnTo>
                    <a:pt x="1774" y="856"/>
                  </a:lnTo>
                  <a:lnTo>
                    <a:pt x="1776" y="856"/>
                  </a:lnTo>
                  <a:lnTo>
                    <a:pt x="1776" y="858"/>
                  </a:lnTo>
                  <a:close/>
                  <a:moveTo>
                    <a:pt x="1786" y="849"/>
                  </a:moveTo>
                  <a:lnTo>
                    <a:pt x="1784" y="849"/>
                  </a:lnTo>
                  <a:lnTo>
                    <a:pt x="1784" y="847"/>
                  </a:lnTo>
                  <a:lnTo>
                    <a:pt x="1786" y="847"/>
                  </a:lnTo>
                  <a:lnTo>
                    <a:pt x="1786" y="849"/>
                  </a:lnTo>
                  <a:close/>
                  <a:moveTo>
                    <a:pt x="1786" y="849"/>
                  </a:moveTo>
                  <a:lnTo>
                    <a:pt x="1786" y="847"/>
                  </a:lnTo>
                  <a:lnTo>
                    <a:pt x="1786" y="849"/>
                  </a:lnTo>
                  <a:close/>
                  <a:moveTo>
                    <a:pt x="1786" y="847"/>
                  </a:moveTo>
                  <a:lnTo>
                    <a:pt x="1784" y="847"/>
                  </a:lnTo>
                  <a:lnTo>
                    <a:pt x="1786" y="847"/>
                  </a:lnTo>
                  <a:lnTo>
                    <a:pt x="1786" y="845"/>
                  </a:lnTo>
                  <a:lnTo>
                    <a:pt x="1786" y="847"/>
                  </a:lnTo>
                  <a:close/>
                  <a:moveTo>
                    <a:pt x="1481" y="845"/>
                  </a:moveTo>
                  <a:lnTo>
                    <a:pt x="1481" y="847"/>
                  </a:lnTo>
                  <a:lnTo>
                    <a:pt x="1481" y="845"/>
                  </a:lnTo>
                  <a:close/>
                  <a:moveTo>
                    <a:pt x="1483" y="843"/>
                  </a:moveTo>
                  <a:lnTo>
                    <a:pt x="1483" y="845"/>
                  </a:lnTo>
                  <a:lnTo>
                    <a:pt x="1483" y="843"/>
                  </a:lnTo>
                  <a:close/>
                  <a:moveTo>
                    <a:pt x="1465" y="839"/>
                  </a:moveTo>
                  <a:lnTo>
                    <a:pt x="1467" y="839"/>
                  </a:lnTo>
                  <a:lnTo>
                    <a:pt x="1467" y="841"/>
                  </a:lnTo>
                  <a:lnTo>
                    <a:pt x="1465" y="841"/>
                  </a:lnTo>
                  <a:lnTo>
                    <a:pt x="1465" y="843"/>
                  </a:lnTo>
                  <a:lnTo>
                    <a:pt x="1465" y="845"/>
                  </a:lnTo>
                  <a:lnTo>
                    <a:pt x="1463" y="847"/>
                  </a:lnTo>
                  <a:lnTo>
                    <a:pt x="1463" y="849"/>
                  </a:lnTo>
                  <a:lnTo>
                    <a:pt x="1463" y="850"/>
                  </a:lnTo>
                  <a:lnTo>
                    <a:pt x="1461" y="850"/>
                  </a:lnTo>
                  <a:lnTo>
                    <a:pt x="1461" y="849"/>
                  </a:lnTo>
                  <a:lnTo>
                    <a:pt x="1460" y="847"/>
                  </a:lnTo>
                  <a:lnTo>
                    <a:pt x="1461" y="847"/>
                  </a:lnTo>
                  <a:lnTo>
                    <a:pt x="1461" y="845"/>
                  </a:lnTo>
                  <a:lnTo>
                    <a:pt x="1463" y="843"/>
                  </a:lnTo>
                  <a:lnTo>
                    <a:pt x="1463" y="841"/>
                  </a:lnTo>
                  <a:lnTo>
                    <a:pt x="1463" y="843"/>
                  </a:lnTo>
                  <a:lnTo>
                    <a:pt x="1463" y="841"/>
                  </a:lnTo>
                  <a:lnTo>
                    <a:pt x="1465" y="841"/>
                  </a:lnTo>
                  <a:lnTo>
                    <a:pt x="1465" y="839"/>
                  </a:lnTo>
                  <a:close/>
                  <a:moveTo>
                    <a:pt x="1467" y="837"/>
                  </a:moveTo>
                  <a:lnTo>
                    <a:pt x="1469" y="837"/>
                  </a:lnTo>
                  <a:lnTo>
                    <a:pt x="1469" y="839"/>
                  </a:lnTo>
                  <a:lnTo>
                    <a:pt x="1467" y="837"/>
                  </a:lnTo>
                  <a:lnTo>
                    <a:pt x="1467" y="835"/>
                  </a:lnTo>
                  <a:lnTo>
                    <a:pt x="1467" y="837"/>
                  </a:lnTo>
                  <a:close/>
                  <a:moveTo>
                    <a:pt x="1486" y="837"/>
                  </a:moveTo>
                  <a:lnTo>
                    <a:pt x="1484" y="837"/>
                  </a:lnTo>
                  <a:lnTo>
                    <a:pt x="1484" y="835"/>
                  </a:lnTo>
                  <a:lnTo>
                    <a:pt x="1486" y="837"/>
                  </a:lnTo>
                  <a:close/>
                  <a:moveTo>
                    <a:pt x="1490" y="831"/>
                  </a:moveTo>
                  <a:lnTo>
                    <a:pt x="1490" y="833"/>
                  </a:lnTo>
                  <a:lnTo>
                    <a:pt x="1488" y="831"/>
                  </a:lnTo>
                  <a:lnTo>
                    <a:pt x="1488" y="829"/>
                  </a:lnTo>
                  <a:lnTo>
                    <a:pt x="1490" y="829"/>
                  </a:lnTo>
                  <a:lnTo>
                    <a:pt x="1490" y="827"/>
                  </a:lnTo>
                  <a:lnTo>
                    <a:pt x="1490" y="829"/>
                  </a:lnTo>
                  <a:lnTo>
                    <a:pt x="1490" y="831"/>
                  </a:lnTo>
                  <a:close/>
                  <a:moveTo>
                    <a:pt x="1508" y="827"/>
                  </a:moveTo>
                  <a:lnTo>
                    <a:pt x="1509" y="827"/>
                  </a:lnTo>
                  <a:lnTo>
                    <a:pt x="1509" y="829"/>
                  </a:lnTo>
                  <a:lnTo>
                    <a:pt x="1508" y="829"/>
                  </a:lnTo>
                  <a:lnTo>
                    <a:pt x="1506" y="827"/>
                  </a:lnTo>
                  <a:lnTo>
                    <a:pt x="1508" y="827"/>
                  </a:lnTo>
                  <a:close/>
                  <a:moveTo>
                    <a:pt x="1492" y="827"/>
                  </a:moveTo>
                  <a:lnTo>
                    <a:pt x="1490" y="827"/>
                  </a:lnTo>
                  <a:lnTo>
                    <a:pt x="1492" y="827"/>
                  </a:lnTo>
                  <a:close/>
                  <a:moveTo>
                    <a:pt x="1509" y="824"/>
                  </a:moveTo>
                  <a:lnTo>
                    <a:pt x="1508" y="824"/>
                  </a:lnTo>
                  <a:lnTo>
                    <a:pt x="1509" y="824"/>
                  </a:lnTo>
                  <a:close/>
                  <a:moveTo>
                    <a:pt x="1521" y="822"/>
                  </a:moveTo>
                  <a:lnTo>
                    <a:pt x="1523" y="822"/>
                  </a:lnTo>
                  <a:lnTo>
                    <a:pt x="1523" y="824"/>
                  </a:lnTo>
                  <a:lnTo>
                    <a:pt x="1523" y="825"/>
                  </a:lnTo>
                  <a:lnTo>
                    <a:pt x="1521" y="825"/>
                  </a:lnTo>
                  <a:lnTo>
                    <a:pt x="1521" y="824"/>
                  </a:lnTo>
                  <a:lnTo>
                    <a:pt x="1519" y="824"/>
                  </a:lnTo>
                  <a:lnTo>
                    <a:pt x="1517" y="824"/>
                  </a:lnTo>
                  <a:lnTo>
                    <a:pt x="1517" y="822"/>
                  </a:lnTo>
                  <a:lnTo>
                    <a:pt x="1517" y="824"/>
                  </a:lnTo>
                  <a:lnTo>
                    <a:pt x="1519" y="822"/>
                  </a:lnTo>
                  <a:lnTo>
                    <a:pt x="1519" y="820"/>
                  </a:lnTo>
                  <a:lnTo>
                    <a:pt x="1521" y="820"/>
                  </a:lnTo>
                  <a:lnTo>
                    <a:pt x="1521" y="822"/>
                  </a:lnTo>
                  <a:close/>
                  <a:moveTo>
                    <a:pt x="889" y="820"/>
                  </a:moveTo>
                  <a:lnTo>
                    <a:pt x="887" y="820"/>
                  </a:lnTo>
                  <a:lnTo>
                    <a:pt x="887" y="818"/>
                  </a:lnTo>
                  <a:lnTo>
                    <a:pt x="887" y="820"/>
                  </a:lnTo>
                  <a:lnTo>
                    <a:pt x="889" y="820"/>
                  </a:lnTo>
                  <a:close/>
                  <a:moveTo>
                    <a:pt x="887" y="818"/>
                  </a:moveTo>
                  <a:lnTo>
                    <a:pt x="885" y="818"/>
                  </a:lnTo>
                  <a:lnTo>
                    <a:pt x="887" y="818"/>
                  </a:lnTo>
                  <a:close/>
                  <a:moveTo>
                    <a:pt x="1513" y="818"/>
                  </a:moveTo>
                  <a:lnTo>
                    <a:pt x="1511" y="818"/>
                  </a:lnTo>
                  <a:lnTo>
                    <a:pt x="1511" y="816"/>
                  </a:lnTo>
                  <a:lnTo>
                    <a:pt x="1513" y="816"/>
                  </a:lnTo>
                  <a:lnTo>
                    <a:pt x="1513" y="818"/>
                  </a:lnTo>
                  <a:close/>
                  <a:moveTo>
                    <a:pt x="880" y="814"/>
                  </a:moveTo>
                  <a:lnTo>
                    <a:pt x="878" y="812"/>
                  </a:lnTo>
                  <a:lnTo>
                    <a:pt x="880" y="812"/>
                  </a:lnTo>
                  <a:lnTo>
                    <a:pt x="880" y="814"/>
                  </a:lnTo>
                  <a:close/>
                  <a:moveTo>
                    <a:pt x="1473" y="812"/>
                  </a:moveTo>
                  <a:lnTo>
                    <a:pt x="1471" y="812"/>
                  </a:lnTo>
                  <a:lnTo>
                    <a:pt x="1471" y="810"/>
                  </a:lnTo>
                  <a:lnTo>
                    <a:pt x="1473" y="810"/>
                  </a:lnTo>
                  <a:lnTo>
                    <a:pt x="1473" y="812"/>
                  </a:lnTo>
                  <a:close/>
                  <a:moveTo>
                    <a:pt x="1408" y="804"/>
                  </a:moveTo>
                  <a:lnTo>
                    <a:pt x="1408" y="806"/>
                  </a:lnTo>
                  <a:lnTo>
                    <a:pt x="1406" y="806"/>
                  </a:lnTo>
                  <a:lnTo>
                    <a:pt x="1406" y="804"/>
                  </a:lnTo>
                  <a:lnTo>
                    <a:pt x="1408" y="804"/>
                  </a:lnTo>
                  <a:lnTo>
                    <a:pt x="1408" y="802"/>
                  </a:lnTo>
                  <a:lnTo>
                    <a:pt x="1410" y="802"/>
                  </a:lnTo>
                  <a:lnTo>
                    <a:pt x="1410" y="804"/>
                  </a:lnTo>
                  <a:lnTo>
                    <a:pt x="1408" y="804"/>
                  </a:lnTo>
                  <a:close/>
                  <a:moveTo>
                    <a:pt x="1410" y="802"/>
                  </a:moveTo>
                  <a:lnTo>
                    <a:pt x="1408" y="802"/>
                  </a:lnTo>
                  <a:lnTo>
                    <a:pt x="1410" y="801"/>
                  </a:lnTo>
                  <a:lnTo>
                    <a:pt x="1412" y="801"/>
                  </a:lnTo>
                  <a:lnTo>
                    <a:pt x="1410" y="801"/>
                  </a:lnTo>
                  <a:lnTo>
                    <a:pt x="1410" y="802"/>
                  </a:lnTo>
                  <a:close/>
                  <a:moveTo>
                    <a:pt x="1408" y="802"/>
                  </a:moveTo>
                  <a:lnTo>
                    <a:pt x="1408" y="801"/>
                  </a:lnTo>
                  <a:lnTo>
                    <a:pt x="1408" y="802"/>
                  </a:lnTo>
                  <a:close/>
                  <a:moveTo>
                    <a:pt x="1412" y="799"/>
                  </a:moveTo>
                  <a:lnTo>
                    <a:pt x="1412" y="801"/>
                  </a:lnTo>
                  <a:lnTo>
                    <a:pt x="1412" y="799"/>
                  </a:lnTo>
                  <a:lnTo>
                    <a:pt x="1413" y="799"/>
                  </a:lnTo>
                  <a:lnTo>
                    <a:pt x="1412" y="799"/>
                  </a:lnTo>
                  <a:close/>
                  <a:moveTo>
                    <a:pt x="899" y="797"/>
                  </a:moveTo>
                  <a:lnTo>
                    <a:pt x="899" y="795"/>
                  </a:lnTo>
                  <a:lnTo>
                    <a:pt x="899" y="797"/>
                  </a:lnTo>
                  <a:close/>
                  <a:moveTo>
                    <a:pt x="897" y="795"/>
                  </a:moveTo>
                  <a:lnTo>
                    <a:pt x="897" y="797"/>
                  </a:lnTo>
                  <a:lnTo>
                    <a:pt x="895" y="797"/>
                  </a:lnTo>
                  <a:lnTo>
                    <a:pt x="895" y="795"/>
                  </a:lnTo>
                  <a:lnTo>
                    <a:pt x="895" y="793"/>
                  </a:lnTo>
                  <a:lnTo>
                    <a:pt x="897" y="793"/>
                  </a:lnTo>
                  <a:lnTo>
                    <a:pt x="897" y="795"/>
                  </a:lnTo>
                  <a:close/>
                  <a:moveTo>
                    <a:pt x="1456" y="789"/>
                  </a:moveTo>
                  <a:lnTo>
                    <a:pt x="1456" y="791"/>
                  </a:lnTo>
                  <a:lnTo>
                    <a:pt x="1454" y="791"/>
                  </a:lnTo>
                  <a:lnTo>
                    <a:pt x="1452" y="791"/>
                  </a:lnTo>
                  <a:lnTo>
                    <a:pt x="1450" y="791"/>
                  </a:lnTo>
                  <a:lnTo>
                    <a:pt x="1452" y="791"/>
                  </a:lnTo>
                  <a:lnTo>
                    <a:pt x="1450" y="793"/>
                  </a:lnTo>
                  <a:lnTo>
                    <a:pt x="1448" y="795"/>
                  </a:lnTo>
                  <a:lnTo>
                    <a:pt x="1448" y="797"/>
                  </a:lnTo>
                  <a:lnTo>
                    <a:pt x="1446" y="797"/>
                  </a:lnTo>
                  <a:lnTo>
                    <a:pt x="1446" y="799"/>
                  </a:lnTo>
                  <a:lnTo>
                    <a:pt x="1444" y="799"/>
                  </a:lnTo>
                  <a:lnTo>
                    <a:pt x="1444" y="801"/>
                  </a:lnTo>
                  <a:lnTo>
                    <a:pt x="1444" y="799"/>
                  </a:lnTo>
                  <a:lnTo>
                    <a:pt x="1444" y="797"/>
                  </a:lnTo>
                  <a:lnTo>
                    <a:pt x="1444" y="795"/>
                  </a:lnTo>
                  <a:lnTo>
                    <a:pt x="1444" y="797"/>
                  </a:lnTo>
                  <a:lnTo>
                    <a:pt x="1442" y="797"/>
                  </a:lnTo>
                  <a:lnTo>
                    <a:pt x="1440" y="797"/>
                  </a:lnTo>
                  <a:lnTo>
                    <a:pt x="1440" y="795"/>
                  </a:lnTo>
                  <a:lnTo>
                    <a:pt x="1442" y="795"/>
                  </a:lnTo>
                  <a:lnTo>
                    <a:pt x="1442" y="793"/>
                  </a:lnTo>
                  <a:lnTo>
                    <a:pt x="1444" y="791"/>
                  </a:lnTo>
                  <a:lnTo>
                    <a:pt x="1446" y="791"/>
                  </a:lnTo>
                  <a:lnTo>
                    <a:pt x="1446" y="789"/>
                  </a:lnTo>
                  <a:lnTo>
                    <a:pt x="1448" y="789"/>
                  </a:lnTo>
                  <a:lnTo>
                    <a:pt x="1450" y="789"/>
                  </a:lnTo>
                  <a:lnTo>
                    <a:pt x="1454" y="789"/>
                  </a:lnTo>
                  <a:lnTo>
                    <a:pt x="1456" y="789"/>
                  </a:lnTo>
                  <a:close/>
                  <a:moveTo>
                    <a:pt x="903" y="791"/>
                  </a:moveTo>
                  <a:lnTo>
                    <a:pt x="905" y="791"/>
                  </a:lnTo>
                  <a:lnTo>
                    <a:pt x="903" y="791"/>
                  </a:lnTo>
                  <a:lnTo>
                    <a:pt x="903" y="793"/>
                  </a:lnTo>
                  <a:lnTo>
                    <a:pt x="903" y="791"/>
                  </a:lnTo>
                  <a:lnTo>
                    <a:pt x="903" y="793"/>
                  </a:lnTo>
                  <a:lnTo>
                    <a:pt x="901" y="793"/>
                  </a:lnTo>
                  <a:lnTo>
                    <a:pt x="901" y="791"/>
                  </a:lnTo>
                  <a:lnTo>
                    <a:pt x="903" y="789"/>
                  </a:lnTo>
                  <a:lnTo>
                    <a:pt x="903" y="791"/>
                  </a:lnTo>
                  <a:close/>
                  <a:moveTo>
                    <a:pt x="903" y="785"/>
                  </a:moveTo>
                  <a:lnTo>
                    <a:pt x="903" y="787"/>
                  </a:lnTo>
                  <a:lnTo>
                    <a:pt x="901" y="787"/>
                  </a:lnTo>
                  <a:lnTo>
                    <a:pt x="901" y="785"/>
                  </a:lnTo>
                  <a:lnTo>
                    <a:pt x="901" y="783"/>
                  </a:lnTo>
                  <a:lnTo>
                    <a:pt x="903" y="783"/>
                  </a:lnTo>
                  <a:lnTo>
                    <a:pt x="903" y="785"/>
                  </a:lnTo>
                  <a:close/>
                  <a:moveTo>
                    <a:pt x="899" y="776"/>
                  </a:moveTo>
                  <a:lnTo>
                    <a:pt x="899" y="774"/>
                  </a:lnTo>
                  <a:lnTo>
                    <a:pt x="899" y="776"/>
                  </a:lnTo>
                  <a:lnTo>
                    <a:pt x="899" y="774"/>
                  </a:lnTo>
                  <a:lnTo>
                    <a:pt x="899" y="776"/>
                  </a:lnTo>
                  <a:close/>
                  <a:moveTo>
                    <a:pt x="1442" y="772"/>
                  </a:moveTo>
                  <a:lnTo>
                    <a:pt x="1444" y="772"/>
                  </a:lnTo>
                  <a:lnTo>
                    <a:pt x="1442" y="774"/>
                  </a:lnTo>
                  <a:lnTo>
                    <a:pt x="1442" y="776"/>
                  </a:lnTo>
                  <a:lnTo>
                    <a:pt x="1440" y="776"/>
                  </a:lnTo>
                  <a:lnTo>
                    <a:pt x="1436" y="777"/>
                  </a:lnTo>
                  <a:lnTo>
                    <a:pt x="1435" y="777"/>
                  </a:lnTo>
                  <a:lnTo>
                    <a:pt x="1435" y="779"/>
                  </a:lnTo>
                  <a:lnTo>
                    <a:pt x="1436" y="779"/>
                  </a:lnTo>
                  <a:lnTo>
                    <a:pt x="1433" y="779"/>
                  </a:lnTo>
                  <a:lnTo>
                    <a:pt x="1431" y="779"/>
                  </a:lnTo>
                  <a:lnTo>
                    <a:pt x="1433" y="779"/>
                  </a:lnTo>
                  <a:lnTo>
                    <a:pt x="1433" y="777"/>
                  </a:lnTo>
                  <a:lnTo>
                    <a:pt x="1433" y="779"/>
                  </a:lnTo>
                  <a:lnTo>
                    <a:pt x="1431" y="777"/>
                  </a:lnTo>
                  <a:lnTo>
                    <a:pt x="1433" y="777"/>
                  </a:lnTo>
                  <a:lnTo>
                    <a:pt x="1435" y="776"/>
                  </a:lnTo>
                  <a:lnTo>
                    <a:pt x="1436" y="776"/>
                  </a:lnTo>
                  <a:lnTo>
                    <a:pt x="1438" y="776"/>
                  </a:lnTo>
                  <a:lnTo>
                    <a:pt x="1438" y="774"/>
                  </a:lnTo>
                  <a:lnTo>
                    <a:pt x="1440" y="774"/>
                  </a:lnTo>
                  <a:lnTo>
                    <a:pt x="1442" y="772"/>
                  </a:lnTo>
                  <a:lnTo>
                    <a:pt x="1442" y="774"/>
                  </a:lnTo>
                  <a:lnTo>
                    <a:pt x="1442" y="772"/>
                  </a:lnTo>
                  <a:lnTo>
                    <a:pt x="1444" y="772"/>
                  </a:lnTo>
                  <a:lnTo>
                    <a:pt x="1442" y="772"/>
                  </a:lnTo>
                  <a:close/>
                  <a:moveTo>
                    <a:pt x="901" y="768"/>
                  </a:moveTo>
                  <a:lnTo>
                    <a:pt x="903" y="768"/>
                  </a:lnTo>
                  <a:lnTo>
                    <a:pt x="901" y="770"/>
                  </a:lnTo>
                  <a:lnTo>
                    <a:pt x="899" y="770"/>
                  </a:lnTo>
                  <a:lnTo>
                    <a:pt x="899" y="772"/>
                  </a:lnTo>
                  <a:lnTo>
                    <a:pt x="901" y="772"/>
                  </a:lnTo>
                  <a:lnTo>
                    <a:pt x="901" y="774"/>
                  </a:lnTo>
                  <a:lnTo>
                    <a:pt x="901" y="776"/>
                  </a:lnTo>
                  <a:lnTo>
                    <a:pt x="903" y="776"/>
                  </a:lnTo>
                  <a:lnTo>
                    <a:pt x="901" y="776"/>
                  </a:lnTo>
                  <a:lnTo>
                    <a:pt x="901" y="774"/>
                  </a:lnTo>
                  <a:lnTo>
                    <a:pt x="903" y="774"/>
                  </a:lnTo>
                  <a:lnTo>
                    <a:pt x="903" y="776"/>
                  </a:lnTo>
                  <a:lnTo>
                    <a:pt x="905" y="776"/>
                  </a:lnTo>
                  <a:lnTo>
                    <a:pt x="905" y="777"/>
                  </a:lnTo>
                  <a:lnTo>
                    <a:pt x="905" y="779"/>
                  </a:lnTo>
                  <a:lnTo>
                    <a:pt x="903" y="777"/>
                  </a:lnTo>
                  <a:lnTo>
                    <a:pt x="901" y="777"/>
                  </a:lnTo>
                  <a:lnTo>
                    <a:pt x="901" y="776"/>
                  </a:lnTo>
                  <a:lnTo>
                    <a:pt x="901" y="774"/>
                  </a:lnTo>
                  <a:lnTo>
                    <a:pt x="901" y="772"/>
                  </a:lnTo>
                  <a:lnTo>
                    <a:pt x="899" y="772"/>
                  </a:lnTo>
                  <a:lnTo>
                    <a:pt x="899" y="774"/>
                  </a:lnTo>
                  <a:lnTo>
                    <a:pt x="899" y="772"/>
                  </a:lnTo>
                  <a:lnTo>
                    <a:pt x="899" y="770"/>
                  </a:lnTo>
                  <a:lnTo>
                    <a:pt x="899" y="768"/>
                  </a:lnTo>
                  <a:lnTo>
                    <a:pt x="901" y="768"/>
                  </a:lnTo>
                  <a:lnTo>
                    <a:pt x="901" y="766"/>
                  </a:lnTo>
                  <a:lnTo>
                    <a:pt x="901" y="768"/>
                  </a:lnTo>
                  <a:close/>
                  <a:moveTo>
                    <a:pt x="897" y="766"/>
                  </a:moveTo>
                  <a:lnTo>
                    <a:pt x="895" y="766"/>
                  </a:lnTo>
                  <a:lnTo>
                    <a:pt x="895" y="764"/>
                  </a:lnTo>
                  <a:lnTo>
                    <a:pt x="895" y="762"/>
                  </a:lnTo>
                  <a:lnTo>
                    <a:pt x="897" y="762"/>
                  </a:lnTo>
                  <a:lnTo>
                    <a:pt x="897" y="764"/>
                  </a:lnTo>
                  <a:lnTo>
                    <a:pt x="897" y="766"/>
                  </a:lnTo>
                  <a:close/>
                  <a:moveTo>
                    <a:pt x="899" y="764"/>
                  </a:moveTo>
                  <a:lnTo>
                    <a:pt x="899" y="762"/>
                  </a:lnTo>
                  <a:lnTo>
                    <a:pt x="899" y="764"/>
                  </a:lnTo>
                  <a:close/>
                  <a:moveTo>
                    <a:pt x="895" y="764"/>
                  </a:moveTo>
                  <a:lnTo>
                    <a:pt x="893" y="764"/>
                  </a:lnTo>
                  <a:lnTo>
                    <a:pt x="893" y="766"/>
                  </a:lnTo>
                  <a:lnTo>
                    <a:pt x="895" y="766"/>
                  </a:lnTo>
                  <a:lnTo>
                    <a:pt x="893" y="766"/>
                  </a:lnTo>
                  <a:lnTo>
                    <a:pt x="893" y="764"/>
                  </a:lnTo>
                  <a:lnTo>
                    <a:pt x="891" y="764"/>
                  </a:lnTo>
                  <a:lnTo>
                    <a:pt x="891" y="762"/>
                  </a:lnTo>
                  <a:lnTo>
                    <a:pt x="893" y="762"/>
                  </a:lnTo>
                  <a:lnTo>
                    <a:pt x="893" y="764"/>
                  </a:lnTo>
                  <a:lnTo>
                    <a:pt x="895" y="764"/>
                  </a:lnTo>
                  <a:close/>
                  <a:moveTo>
                    <a:pt x="897" y="760"/>
                  </a:moveTo>
                  <a:lnTo>
                    <a:pt x="899" y="760"/>
                  </a:lnTo>
                  <a:lnTo>
                    <a:pt x="897" y="762"/>
                  </a:lnTo>
                  <a:lnTo>
                    <a:pt x="897" y="760"/>
                  </a:lnTo>
                  <a:lnTo>
                    <a:pt x="895" y="760"/>
                  </a:lnTo>
                  <a:lnTo>
                    <a:pt x="897" y="762"/>
                  </a:lnTo>
                  <a:lnTo>
                    <a:pt x="895" y="762"/>
                  </a:lnTo>
                  <a:lnTo>
                    <a:pt x="895" y="760"/>
                  </a:lnTo>
                  <a:lnTo>
                    <a:pt x="895" y="762"/>
                  </a:lnTo>
                  <a:lnTo>
                    <a:pt x="893" y="762"/>
                  </a:lnTo>
                  <a:lnTo>
                    <a:pt x="893" y="760"/>
                  </a:lnTo>
                  <a:lnTo>
                    <a:pt x="895" y="760"/>
                  </a:lnTo>
                  <a:lnTo>
                    <a:pt x="897" y="760"/>
                  </a:lnTo>
                  <a:close/>
                  <a:moveTo>
                    <a:pt x="901" y="760"/>
                  </a:moveTo>
                  <a:lnTo>
                    <a:pt x="899" y="760"/>
                  </a:lnTo>
                  <a:lnTo>
                    <a:pt x="899" y="758"/>
                  </a:lnTo>
                  <a:lnTo>
                    <a:pt x="899" y="760"/>
                  </a:lnTo>
                  <a:lnTo>
                    <a:pt x="901" y="760"/>
                  </a:lnTo>
                  <a:close/>
                  <a:moveTo>
                    <a:pt x="1337" y="743"/>
                  </a:moveTo>
                  <a:lnTo>
                    <a:pt x="1339" y="743"/>
                  </a:lnTo>
                  <a:lnTo>
                    <a:pt x="1340" y="743"/>
                  </a:lnTo>
                  <a:lnTo>
                    <a:pt x="1340" y="745"/>
                  </a:lnTo>
                  <a:lnTo>
                    <a:pt x="1342" y="745"/>
                  </a:lnTo>
                  <a:lnTo>
                    <a:pt x="1342" y="747"/>
                  </a:lnTo>
                  <a:lnTo>
                    <a:pt x="1342" y="749"/>
                  </a:lnTo>
                  <a:lnTo>
                    <a:pt x="1344" y="753"/>
                  </a:lnTo>
                  <a:lnTo>
                    <a:pt x="1344" y="754"/>
                  </a:lnTo>
                  <a:lnTo>
                    <a:pt x="1344" y="756"/>
                  </a:lnTo>
                  <a:lnTo>
                    <a:pt x="1344" y="758"/>
                  </a:lnTo>
                  <a:lnTo>
                    <a:pt x="1346" y="758"/>
                  </a:lnTo>
                  <a:lnTo>
                    <a:pt x="1348" y="760"/>
                  </a:lnTo>
                  <a:lnTo>
                    <a:pt x="1350" y="758"/>
                  </a:lnTo>
                  <a:lnTo>
                    <a:pt x="1350" y="760"/>
                  </a:lnTo>
                  <a:lnTo>
                    <a:pt x="1352" y="760"/>
                  </a:lnTo>
                  <a:lnTo>
                    <a:pt x="1356" y="760"/>
                  </a:lnTo>
                  <a:lnTo>
                    <a:pt x="1358" y="760"/>
                  </a:lnTo>
                  <a:lnTo>
                    <a:pt x="1358" y="762"/>
                  </a:lnTo>
                  <a:lnTo>
                    <a:pt x="1358" y="764"/>
                  </a:lnTo>
                  <a:lnTo>
                    <a:pt x="1360" y="764"/>
                  </a:lnTo>
                  <a:lnTo>
                    <a:pt x="1362" y="764"/>
                  </a:lnTo>
                  <a:lnTo>
                    <a:pt x="1364" y="764"/>
                  </a:lnTo>
                  <a:lnTo>
                    <a:pt x="1364" y="762"/>
                  </a:lnTo>
                  <a:lnTo>
                    <a:pt x="1365" y="762"/>
                  </a:lnTo>
                  <a:lnTo>
                    <a:pt x="1367" y="762"/>
                  </a:lnTo>
                  <a:lnTo>
                    <a:pt x="1369" y="762"/>
                  </a:lnTo>
                  <a:lnTo>
                    <a:pt x="1371" y="762"/>
                  </a:lnTo>
                  <a:lnTo>
                    <a:pt x="1373" y="762"/>
                  </a:lnTo>
                  <a:lnTo>
                    <a:pt x="1375" y="764"/>
                  </a:lnTo>
                  <a:lnTo>
                    <a:pt x="1377" y="764"/>
                  </a:lnTo>
                  <a:lnTo>
                    <a:pt x="1375" y="766"/>
                  </a:lnTo>
                  <a:lnTo>
                    <a:pt x="1377" y="766"/>
                  </a:lnTo>
                  <a:lnTo>
                    <a:pt x="1379" y="766"/>
                  </a:lnTo>
                  <a:lnTo>
                    <a:pt x="1381" y="766"/>
                  </a:lnTo>
                  <a:lnTo>
                    <a:pt x="1381" y="768"/>
                  </a:lnTo>
                  <a:lnTo>
                    <a:pt x="1381" y="770"/>
                  </a:lnTo>
                  <a:lnTo>
                    <a:pt x="1381" y="772"/>
                  </a:lnTo>
                  <a:lnTo>
                    <a:pt x="1383" y="772"/>
                  </a:lnTo>
                  <a:lnTo>
                    <a:pt x="1383" y="770"/>
                  </a:lnTo>
                  <a:lnTo>
                    <a:pt x="1383" y="768"/>
                  </a:lnTo>
                  <a:lnTo>
                    <a:pt x="1385" y="768"/>
                  </a:lnTo>
                  <a:lnTo>
                    <a:pt x="1387" y="768"/>
                  </a:lnTo>
                  <a:lnTo>
                    <a:pt x="1387" y="770"/>
                  </a:lnTo>
                  <a:lnTo>
                    <a:pt x="1388" y="770"/>
                  </a:lnTo>
                  <a:lnTo>
                    <a:pt x="1388" y="772"/>
                  </a:lnTo>
                  <a:lnTo>
                    <a:pt x="1390" y="772"/>
                  </a:lnTo>
                  <a:lnTo>
                    <a:pt x="1392" y="772"/>
                  </a:lnTo>
                  <a:lnTo>
                    <a:pt x="1392" y="774"/>
                  </a:lnTo>
                  <a:lnTo>
                    <a:pt x="1394" y="774"/>
                  </a:lnTo>
                  <a:lnTo>
                    <a:pt x="1394" y="776"/>
                  </a:lnTo>
                  <a:lnTo>
                    <a:pt x="1396" y="776"/>
                  </a:lnTo>
                  <a:lnTo>
                    <a:pt x="1398" y="776"/>
                  </a:lnTo>
                  <a:lnTo>
                    <a:pt x="1400" y="774"/>
                  </a:lnTo>
                  <a:lnTo>
                    <a:pt x="1402" y="772"/>
                  </a:lnTo>
                  <a:lnTo>
                    <a:pt x="1404" y="772"/>
                  </a:lnTo>
                  <a:lnTo>
                    <a:pt x="1406" y="770"/>
                  </a:lnTo>
                  <a:lnTo>
                    <a:pt x="1406" y="772"/>
                  </a:lnTo>
                  <a:lnTo>
                    <a:pt x="1406" y="774"/>
                  </a:lnTo>
                  <a:lnTo>
                    <a:pt x="1408" y="774"/>
                  </a:lnTo>
                  <a:lnTo>
                    <a:pt x="1410" y="774"/>
                  </a:lnTo>
                  <a:lnTo>
                    <a:pt x="1412" y="774"/>
                  </a:lnTo>
                  <a:lnTo>
                    <a:pt x="1415" y="774"/>
                  </a:lnTo>
                  <a:lnTo>
                    <a:pt x="1417" y="774"/>
                  </a:lnTo>
                  <a:lnTo>
                    <a:pt x="1419" y="776"/>
                  </a:lnTo>
                  <a:lnTo>
                    <a:pt x="1421" y="777"/>
                  </a:lnTo>
                  <a:lnTo>
                    <a:pt x="1423" y="776"/>
                  </a:lnTo>
                  <a:lnTo>
                    <a:pt x="1425" y="776"/>
                  </a:lnTo>
                  <a:lnTo>
                    <a:pt x="1425" y="777"/>
                  </a:lnTo>
                  <a:lnTo>
                    <a:pt x="1425" y="776"/>
                  </a:lnTo>
                  <a:lnTo>
                    <a:pt x="1425" y="777"/>
                  </a:lnTo>
                  <a:lnTo>
                    <a:pt x="1423" y="777"/>
                  </a:lnTo>
                  <a:lnTo>
                    <a:pt x="1417" y="781"/>
                  </a:lnTo>
                  <a:lnTo>
                    <a:pt x="1415" y="781"/>
                  </a:lnTo>
                  <a:lnTo>
                    <a:pt x="1413" y="781"/>
                  </a:lnTo>
                  <a:lnTo>
                    <a:pt x="1413" y="783"/>
                  </a:lnTo>
                  <a:lnTo>
                    <a:pt x="1412" y="783"/>
                  </a:lnTo>
                  <a:lnTo>
                    <a:pt x="1406" y="785"/>
                  </a:lnTo>
                  <a:lnTo>
                    <a:pt x="1404" y="787"/>
                  </a:lnTo>
                  <a:lnTo>
                    <a:pt x="1404" y="789"/>
                  </a:lnTo>
                  <a:lnTo>
                    <a:pt x="1400" y="793"/>
                  </a:lnTo>
                  <a:lnTo>
                    <a:pt x="1394" y="797"/>
                  </a:lnTo>
                  <a:lnTo>
                    <a:pt x="1394" y="799"/>
                  </a:lnTo>
                  <a:lnTo>
                    <a:pt x="1392" y="799"/>
                  </a:lnTo>
                  <a:lnTo>
                    <a:pt x="1392" y="801"/>
                  </a:lnTo>
                  <a:lnTo>
                    <a:pt x="1390" y="801"/>
                  </a:lnTo>
                  <a:lnTo>
                    <a:pt x="1390" y="802"/>
                  </a:lnTo>
                  <a:lnTo>
                    <a:pt x="1388" y="802"/>
                  </a:lnTo>
                  <a:lnTo>
                    <a:pt x="1387" y="804"/>
                  </a:lnTo>
                  <a:lnTo>
                    <a:pt x="1385" y="804"/>
                  </a:lnTo>
                  <a:lnTo>
                    <a:pt x="1387" y="806"/>
                  </a:lnTo>
                  <a:lnTo>
                    <a:pt x="1388" y="806"/>
                  </a:lnTo>
                  <a:lnTo>
                    <a:pt x="1390" y="806"/>
                  </a:lnTo>
                  <a:lnTo>
                    <a:pt x="1394" y="806"/>
                  </a:lnTo>
                  <a:lnTo>
                    <a:pt x="1396" y="804"/>
                  </a:lnTo>
                  <a:lnTo>
                    <a:pt x="1398" y="804"/>
                  </a:lnTo>
                  <a:lnTo>
                    <a:pt x="1398" y="802"/>
                  </a:lnTo>
                  <a:lnTo>
                    <a:pt x="1400" y="802"/>
                  </a:lnTo>
                  <a:lnTo>
                    <a:pt x="1402" y="802"/>
                  </a:lnTo>
                  <a:lnTo>
                    <a:pt x="1404" y="801"/>
                  </a:lnTo>
                  <a:lnTo>
                    <a:pt x="1406" y="801"/>
                  </a:lnTo>
                  <a:lnTo>
                    <a:pt x="1406" y="802"/>
                  </a:lnTo>
                  <a:lnTo>
                    <a:pt x="1408" y="802"/>
                  </a:lnTo>
                  <a:lnTo>
                    <a:pt x="1406" y="802"/>
                  </a:lnTo>
                  <a:lnTo>
                    <a:pt x="1408" y="802"/>
                  </a:lnTo>
                  <a:lnTo>
                    <a:pt x="1406" y="802"/>
                  </a:lnTo>
                  <a:lnTo>
                    <a:pt x="1406" y="804"/>
                  </a:lnTo>
                  <a:lnTo>
                    <a:pt x="1406" y="806"/>
                  </a:lnTo>
                  <a:lnTo>
                    <a:pt x="1404" y="808"/>
                  </a:lnTo>
                  <a:lnTo>
                    <a:pt x="1404" y="810"/>
                  </a:lnTo>
                  <a:lnTo>
                    <a:pt x="1406" y="808"/>
                  </a:lnTo>
                  <a:lnTo>
                    <a:pt x="1408" y="808"/>
                  </a:lnTo>
                  <a:lnTo>
                    <a:pt x="1408" y="806"/>
                  </a:lnTo>
                  <a:lnTo>
                    <a:pt x="1408" y="808"/>
                  </a:lnTo>
                  <a:lnTo>
                    <a:pt x="1410" y="808"/>
                  </a:lnTo>
                  <a:lnTo>
                    <a:pt x="1412" y="810"/>
                  </a:lnTo>
                  <a:lnTo>
                    <a:pt x="1413" y="810"/>
                  </a:lnTo>
                  <a:lnTo>
                    <a:pt x="1413" y="808"/>
                  </a:lnTo>
                  <a:lnTo>
                    <a:pt x="1415" y="808"/>
                  </a:lnTo>
                  <a:lnTo>
                    <a:pt x="1417" y="808"/>
                  </a:lnTo>
                  <a:lnTo>
                    <a:pt x="1419" y="806"/>
                  </a:lnTo>
                  <a:lnTo>
                    <a:pt x="1421" y="804"/>
                  </a:lnTo>
                  <a:lnTo>
                    <a:pt x="1423" y="804"/>
                  </a:lnTo>
                  <a:lnTo>
                    <a:pt x="1429" y="802"/>
                  </a:lnTo>
                  <a:lnTo>
                    <a:pt x="1431" y="802"/>
                  </a:lnTo>
                  <a:lnTo>
                    <a:pt x="1431" y="801"/>
                  </a:lnTo>
                  <a:lnTo>
                    <a:pt x="1433" y="801"/>
                  </a:lnTo>
                  <a:lnTo>
                    <a:pt x="1435" y="801"/>
                  </a:lnTo>
                  <a:lnTo>
                    <a:pt x="1435" y="799"/>
                  </a:lnTo>
                  <a:lnTo>
                    <a:pt x="1436" y="799"/>
                  </a:lnTo>
                  <a:lnTo>
                    <a:pt x="1436" y="797"/>
                  </a:lnTo>
                  <a:lnTo>
                    <a:pt x="1440" y="795"/>
                  </a:lnTo>
                  <a:lnTo>
                    <a:pt x="1440" y="797"/>
                  </a:lnTo>
                  <a:lnTo>
                    <a:pt x="1442" y="797"/>
                  </a:lnTo>
                  <a:lnTo>
                    <a:pt x="1442" y="799"/>
                  </a:lnTo>
                  <a:lnTo>
                    <a:pt x="1444" y="799"/>
                  </a:lnTo>
                  <a:lnTo>
                    <a:pt x="1444" y="801"/>
                  </a:lnTo>
                  <a:lnTo>
                    <a:pt x="1444" y="802"/>
                  </a:lnTo>
                  <a:lnTo>
                    <a:pt x="1444" y="804"/>
                  </a:lnTo>
                  <a:lnTo>
                    <a:pt x="1444" y="802"/>
                  </a:lnTo>
                  <a:lnTo>
                    <a:pt x="1446" y="802"/>
                  </a:lnTo>
                  <a:lnTo>
                    <a:pt x="1448" y="801"/>
                  </a:lnTo>
                  <a:lnTo>
                    <a:pt x="1448" y="802"/>
                  </a:lnTo>
                  <a:lnTo>
                    <a:pt x="1446" y="802"/>
                  </a:lnTo>
                  <a:lnTo>
                    <a:pt x="1446" y="804"/>
                  </a:lnTo>
                  <a:lnTo>
                    <a:pt x="1448" y="802"/>
                  </a:lnTo>
                  <a:lnTo>
                    <a:pt x="1450" y="802"/>
                  </a:lnTo>
                  <a:lnTo>
                    <a:pt x="1450" y="801"/>
                  </a:lnTo>
                  <a:lnTo>
                    <a:pt x="1452" y="802"/>
                  </a:lnTo>
                  <a:lnTo>
                    <a:pt x="1454" y="802"/>
                  </a:lnTo>
                  <a:lnTo>
                    <a:pt x="1456" y="802"/>
                  </a:lnTo>
                  <a:lnTo>
                    <a:pt x="1456" y="804"/>
                  </a:lnTo>
                  <a:lnTo>
                    <a:pt x="1456" y="802"/>
                  </a:lnTo>
                  <a:lnTo>
                    <a:pt x="1456" y="804"/>
                  </a:lnTo>
                  <a:lnTo>
                    <a:pt x="1458" y="804"/>
                  </a:lnTo>
                  <a:lnTo>
                    <a:pt x="1458" y="806"/>
                  </a:lnTo>
                  <a:lnTo>
                    <a:pt x="1460" y="806"/>
                  </a:lnTo>
                  <a:lnTo>
                    <a:pt x="1460" y="808"/>
                  </a:lnTo>
                  <a:lnTo>
                    <a:pt x="1461" y="808"/>
                  </a:lnTo>
                  <a:lnTo>
                    <a:pt x="1461" y="810"/>
                  </a:lnTo>
                  <a:lnTo>
                    <a:pt x="1461" y="812"/>
                  </a:lnTo>
                  <a:lnTo>
                    <a:pt x="1463" y="812"/>
                  </a:lnTo>
                  <a:lnTo>
                    <a:pt x="1463" y="810"/>
                  </a:lnTo>
                  <a:lnTo>
                    <a:pt x="1465" y="812"/>
                  </a:lnTo>
                  <a:lnTo>
                    <a:pt x="1465" y="810"/>
                  </a:lnTo>
                  <a:lnTo>
                    <a:pt x="1467" y="810"/>
                  </a:lnTo>
                  <a:lnTo>
                    <a:pt x="1467" y="812"/>
                  </a:lnTo>
                  <a:lnTo>
                    <a:pt x="1469" y="812"/>
                  </a:lnTo>
                  <a:lnTo>
                    <a:pt x="1471" y="812"/>
                  </a:lnTo>
                  <a:lnTo>
                    <a:pt x="1473" y="812"/>
                  </a:lnTo>
                  <a:lnTo>
                    <a:pt x="1475" y="812"/>
                  </a:lnTo>
                  <a:lnTo>
                    <a:pt x="1475" y="810"/>
                  </a:lnTo>
                  <a:lnTo>
                    <a:pt x="1477" y="810"/>
                  </a:lnTo>
                  <a:lnTo>
                    <a:pt x="1479" y="808"/>
                  </a:lnTo>
                  <a:lnTo>
                    <a:pt x="1481" y="806"/>
                  </a:lnTo>
                  <a:lnTo>
                    <a:pt x="1481" y="808"/>
                  </a:lnTo>
                  <a:lnTo>
                    <a:pt x="1484" y="806"/>
                  </a:lnTo>
                  <a:lnTo>
                    <a:pt x="1490" y="806"/>
                  </a:lnTo>
                  <a:lnTo>
                    <a:pt x="1494" y="806"/>
                  </a:lnTo>
                  <a:lnTo>
                    <a:pt x="1496" y="804"/>
                  </a:lnTo>
                  <a:lnTo>
                    <a:pt x="1498" y="804"/>
                  </a:lnTo>
                  <a:lnTo>
                    <a:pt x="1500" y="804"/>
                  </a:lnTo>
                  <a:lnTo>
                    <a:pt x="1500" y="806"/>
                  </a:lnTo>
                  <a:lnTo>
                    <a:pt x="1498" y="806"/>
                  </a:lnTo>
                  <a:lnTo>
                    <a:pt x="1498" y="808"/>
                  </a:lnTo>
                  <a:lnTo>
                    <a:pt x="1498" y="810"/>
                  </a:lnTo>
                  <a:lnTo>
                    <a:pt x="1498" y="812"/>
                  </a:lnTo>
                  <a:lnTo>
                    <a:pt x="1500" y="812"/>
                  </a:lnTo>
                  <a:lnTo>
                    <a:pt x="1502" y="812"/>
                  </a:lnTo>
                  <a:lnTo>
                    <a:pt x="1504" y="812"/>
                  </a:lnTo>
                  <a:lnTo>
                    <a:pt x="1506" y="812"/>
                  </a:lnTo>
                  <a:lnTo>
                    <a:pt x="1506" y="814"/>
                  </a:lnTo>
                  <a:lnTo>
                    <a:pt x="1508" y="812"/>
                  </a:lnTo>
                  <a:lnTo>
                    <a:pt x="1508" y="810"/>
                  </a:lnTo>
                  <a:lnTo>
                    <a:pt x="1509" y="810"/>
                  </a:lnTo>
                  <a:lnTo>
                    <a:pt x="1509" y="812"/>
                  </a:lnTo>
                  <a:lnTo>
                    <a:pt x="1511" y="810"/>
                  </a:lnTo>
                  <a:lnTo>
                    <a:pt x="1513" y="810"/>
                  </a:lnTo>
                  <a:lnTo>
                    <a:pt x="1511" y="814"/>
                  </a:lnTo>
                  <a:lnTo>
                    <a:pt x="1513" y="814"/>
                  </a:lnTo>
                  <a:lnTo>
                    <a:pt x="1513" y="816"/>
                  </a:lnTo>
                  <a:lnTo>
                    <a:pt x="1511" y="816"/>
                  </a:lnTo>
                  <a:lnTo>
                    <a:pt x="1511" y="814"/>
                  </a:lnTo>
                  <a:lnTo>
                    <a:pt x="1511" y="816"/>
                  </a:lnTo>
                  <a:lnTo>
                    <a:pt x="1511" y="818"/>
                  </a:lnTo>
                  <a:lnTo>
                    <a:pt x="1511" y="820"/>
                  </a:lnTo>
                  <a:lnTo>
                    <a:pt x="1511" y="818"/>
                  </a:lnTo>
                  <a:lnTo>
                    <a:pt x="1513" y="818"/>
                  </a:lnTo>
                  <a:lnTo>
                    <a:pt x="1513" y="820"/>
                  </a:lnTo>
                  <a:lnTo>
                    <a:pt x="1513" y="822"/>
                  </a:lnTo>
                  <a:lnTo>
                    <a:pt x="1515" y="822"/>
                  </a:lnTo>
                  <a:lnTo>
                    <a:pt x="1515" y="824"/>
                  </a:lnTo>
                  <a:lnTo>
                    <a:pt x="1517" y="824"/>
                  </a:lnTo>
                  <a:lnTo>
                    <a:pt x="1515" y="824"/>
                  </a:lnTo>
                  <a:lnTo>
                    <a:pt x="1511" y="824"/>
                  </a:lnTo>
                  <a:lnTo>
                    <a:pt x="1509" y="824"/>
                  </a:lnTo>
                  <a:lnTo>
                    <a:pt x="1508" y="824"/>
                  </a:lnTo>
                  <a:lnTo>
                    <a:pt x="1506" y="824"/>
                  </a:lnTo>
                  <a:lnTo>
                    <a:pt x="1506" y="822"/>
                  </a:lnTo>
                  <a:lnTo>
                    <a:pt x="1504" y="822"/>
                  </a:lnTo>
                  <a:lnTo>
                    <a:pt x="1504" y="824"/>
                  </a:lnTo>
                  <a:lnTo>
                    <a:pt x="1504" y="825"/>
                  </a:lnTo>
                  <a:lnTo>
                    <a:pt x="1502" y="825"/>
                  </a:lnTo>
                  <a:lnTo>
                    <a:pt x="1500" y="825"/>
                  </a:lnTo>
                  <a:lnTo>
                    <a:pt x="1500" y="824"/>
                  </a:lnTo>
                  <a:lnTo>
                    <a:pt x="1498" y="824"/>
                  </a:lnTo>
                  <a:lnTo>
                    <a:pt x="1498" y="822"/>
                  </a:lnTo>
                  <a:lnTo>
                    <a:pt x="1496" y="822"/>
                  </a:lnTo>
                  <a:lnTo>
                    <a:pt x="1494" y="822"/>
                  </a:lnTo>
                  <a:lnTo>
                    <a:pt x="1494" y="820"/>
                  </a:lnTo>
                  <a:lnTo>
                    <a:pt x="1492" y="822"/>
                  </a:lnTo>
                  <a:lnTo>
                    <a:pt x="1492" y="820"/>
                  </a:lnTo>
                  <a:lnTo>
                    <a:pt x="1490" y="820"/>
                  </a:lnTo>
                  <a:lnTo>
                    <a:pt x="1490" y="822"/>
                  </a:lnTo>
                  <a:lnTo>
                    <a:pt x="1488" y="822"/>
                  </a:lnTo>
                  <a:lnTo>
                    <a:pt x="1488" y="824"/>
                  </a:lnTo>
                  <a:lnTo>
                    <a:pt x="1486" y="824"/>
                  </a:lnTo>
                  <a:lnTo>
                    <a:pt x="1484" y="824"/>
                  </a:lnTo>
                  <a:lnTo>
                    <a:pt x="1484" y="825"/>
                  </a:lnTo>
                  <a:lnTo>
                    <a:pt x="1483" y="824"/>
                  </a:lnTo>
                  <a:lnTo>
                    <a:pt x="1481" y="824"/>
                  </a:lnTo>
                  <a:lnTo>
                    <a:pt x="1479" y="824"/>
                  </a:lnTo>
                  <a:lnTo>
                    <a:pt x="1479" y="825"/>
                  </a:lnTo>
                  <a:lnTo>
                    <a:pt x="1477" y="825"/>
                  </a:lnTo>
                  <a:lnTo>
                    <a:pt x="1477" y="827"/>
                  </a:lnTo>
                  <a:lnTo>
                    <a:pt x="1475" y="827"/>
                  </a:lnTo>
                  <a:lnTo>
                    <a:pt x="1475" y="829"/>
                  </a:lnTo>
                  <a:lnTo>
                    <a:pt x="1473" y="829"/>
                  </a:lnTo>
                  <a:lnTo>
                    <a:pt x="1473" y="831"/>
                  </a:lnTo>
                  <a:lnTo>
                    <a:pt x="1471" y="831"/>
                  </a:lnTo>
                  <a:lnTo>
                    <a:pt x="1471" y="829"/>
                  </a:lnTo>
                  <a:lnTo>
                    <a:pt x="1473" y="829"/>
                  </a:lnTo>
                  <a:lnTo>
                    <a:pt x="1473" y="827"/>
                  </a:lnTo>
                  <a:lnTo>
                    <a:pt x="1475" y="825"/>
                  </a:lnTo>
                  <a:lnTo>
                    <a:pt x="1473" y="825"/>
                  </a:lnTo>
                  <a:lnTo>
                    <a:pt x="1473" y="827"/>
                  </a:lnTo>
                  <a:lnTo>
                    <a:pt x="1471" y="825"/>
                  </a:lnTo>
                  <a:lnTo>
                    <a:pt x="1471" y="827"/>
                  </a:lnTo>
                  <a:lnTo>
                    <a:pt x="1469" y="827"/>
                  </a:lnTo>
                  <a:lnTo>
                    <a:pt x="1469" y="829"/>
                  </a:lnTo>
                  <a:lnTo>
                    <a:pt x="1467" y="829"/>
                  </a:lnTo>
                  <a:lnTo>
                    <a:pt x="1467" y="827"/>
                  </a:lnTo>
                  <a:lnTo>
                    <a:pt x="1467" y="825"/>
                  </a:lnTo>
                  <a:lnTo>
                    <a:pt x="1467" y="827"/>
                  </a:lnTo>
                  <a:lnTo>
                    <a:pt x="1465" y="827"/>
                  </a:lnTo>
                  <a:lnTo>
                    <a:pt x="1465" y="829"/>
                  </a:lnTo>
                  <a:lnTo>
                    <a:pt x="1465" y="831"/>
                  </a:lnTo>
                  <a:lnTo>
                    <a:pt x="1463" y="831"/>
                  </a:lnTo>
                  <a:lnTo>
                    <a:pt x="1463" y="833"/>
                  </a:lnTo>
                  <a:lnTo>
                    <a:pt x="1461" y="835"/>
                  </a:lnTo>
                  <a:lnTo>
                    <a:pt x="1461" y="837"/>
                  </a:lnTo>
                  <a:lnTo>
                    <a:pt x="1458" y="841"/>
                  </a:lnTo>
                  <a:lnTo>
                    <a:pt x="1458" y="843"/>
                  </a:lnTo>
                  <a:lnTo>
                    <a:pt x="1458" y="845"/>
                  </a:lnTo>
                  <a:lnTo>
                    <a:pt x="1456" y="847"/>
                  </a:lnTo>
                  <a:lnTo>
                    <a:pt x="1454" y="847"/>
                  </a:lnTo>
                  <a:lnTo>
                    <a:pt x="1454" y="849"/>
                  </a:lnTo>
                  <a:lnTo>
                    <a:pt x="1452" y="850"/>
                  </a:lnTo>
                  <a:lnTo>
                    <a:pt x="1452" y="852"/>
                  </a:lnTo>
                  <a:lnTo>
                    <a:pt x="1450" y="854"/>
                  </a:lnTo>
                  <a:lnTo>
                    <a:pt x="1450" y="856"/>
                  </a:lnTo>
                  <a:lnTo>
                    <a:pt x="1452" y="856"/>
                  </a:lnTo>
                  <a:lnTo>
                    <a:pt x="1452" y="854"/>
                  </a:lnTo>
                  <a:lnTo>
                    <a:pt x="1454" y="854"/>
                  </a:lnTo>
                  <a:lnTo>
                    <a:pt x="1456" y="852"/>
                  </a:lnTo>
                  <a:lnTo>
                    <a:pt x="1456" y="850"/>
                  </a:lnTo>
                  <a:lnTo>
                    <a:pt x="1458" y="850"/>
                  </a:lnTo>
                  <a:lnTo>
                    <a:pt x="1458" y="849"/>
                  </a:lnTo>
                  <a:lnTo>
                    <a:pt x="1460" y="849"/>
                  </a:lnTo>
                  <a:lnTo>
                    <a:pt x="1461" y="849"/>
                  </a:lnTo>
                  <a:lnTo>
                    <a:pt x="1461" y="850"/>
                  </a:lnTo>
                  <a:lnTo>
                    <a:pt x="1461" y="852"/>
                  </a:lnTo>
                  <a:lnTo>
                    <a:pt x="1461" y="854"/>
                  </a:lnTo>
                  <a:lnTo>
                    <a:pt x="1460" y="854"/>
                  </a:lnTo>
                  <a:lnTo>
                    <a:pt x="1460" y="856"/>
                  </a:lnTo>
                  <a:lnTo>
                    <a:pt x="1460" y="858"/>
                  </a:lnTo>
                  <a:lnTo>
                    <a:pt x="1460" y="860"/>
                  </a:lnTo>
                  <a:lnTo>
                    <a:pt x="1458" y="860"/>
                  </a:lnTo>
                  <a:lnTo>
                    <a:pt x="1458" y="862"/>
                  </a:lnTo>
                  <a:lnTo>
                    <a:pt x="1460" y="862"/>
                  </a:lnTo>
                  <a:lnTo>
                    <a:pt x="1460" y="864"/>
                  </a:lnTo>
                  <a:lnTo>
                    <a:pt x="1458" y="864"/>
                  </a:lnTo>
                  <a:lnTo>
                    <a:pt x="1458" y="866"/>
                  </a:lnTo>
                  <a:lnTo>
                    <a:pt x="1456" y="868"/>
                  </a:lnTo>
                  <a:lnTo>
                    <a:pt x="1456" y="870"/>
                  </a:lnTo>
                  <a:lnTo>
                    <a:pt x="1456" y="872"/>
                  </a:lnTo>
                  <a:lnTo>
                    <a:pt x="1456" y="873"/>
                  </a:lnTo>
                  <a:lnTo>
                    <a:pt x="1456" y="875"/>
                  </a:lnTo>
                  <a:lnTo>
                    <a:pt x="1454" y="877"/>
                  </a:lnTo>
                  <a:lnTo>
                    <a:pt x="1454" y="879"/>
                  </a:lnTo>
                  <a:lnTo>
                    <a:pt x="1454" y="881"/>
                  </a:lnTo>
                  <a:lnTo>
                    <a:pt x="1454" y="883"/>
                  </a:lnTo>
                  <a:lnTo>
                    <a:pt x="1452" y="885"/>
                  </a:lnTo>
                  <a:lnTo>
                    <a:pt x="1454" y="887"/>
                  </a:lnTo>
                  <a:lnTo>
                    <a:pt x="1452" y="887"/>
                  </a:lnTo>
                  <a:lnTo>
                    <a:pt x="1454" y="887"/>
                  </a:lnTo>
                  <a:lnTo>
                    <a:pt x="1454" y="889"/>
                  </a:lnTo>
                  <a:lnTo>
                    <a:pt x="1452" y="889"/>
                  </a:lnTo>
                  <a:lnTo>
                    <a:pt x="1454" y="891"/>
                  </a:lnTo>
                  <a:lnTo>
                    <a:pt x="1454" y="893"/>
                  </a:lnTo>
                  <a:lnTo>
                    <a:pt x="1454" y="895"/>
                  </a:lnTo>
                  <a:lnTo>
                    <a:pt x="1454" y="897"/>
                  </a:lnTo>
                  <a:lnTo>
                    <a:pt x="1454" y="898"/>
                  </a:lnTo>
                  <a:lnTo>
                    <a:pt x="1454" y="900"/>
                  </a:lnTo>
                  <a:lnTo>
                    <a:pt x="1454" y="902"/>
                  </a:lnTo>
                  <a:lnTo>
                    <a:pt x="1454" y="904"/>
                  </a:lnTo>
                  <a:lnTo>
                    <a:pt x="1454" y="906"/>
                  </a:lnTo>
                  <a:lnTo>
                    <a:pt x="1454" y="908"/>
                  </a:lnTo>
                  <a:lnTo>
                    <a:pt x="1456" y="908"/>
                  </a:lnTo>
                  <a:lnTo>
                    <a:pt x="1456" y="910"/>
                  </a:lnTo>
                  <a:lnTo>
                    <a:pt x="1456" y="912"/>
                  </a:lnTo>
                  <a:lnTo>
                    <a:pt x="1458" y="914"/>
                  </a:lnTo>
                  <a:lnTo>
                    <a:pt x="1458" y="916"/>
                  </a:lnTo>
                  <a:lnTo>
                    <a:pt x="1460" y="918"/>
                  </a:lnTo>
                  <a:lnTo>
                    <a:pt x="1460" y="920"/>
                  </a:lnTo>
                  <a:lnTo>
                    <a:pt x="1461" y="920"/>
                  </a:lnTo>
                  <a:lnTo>
                    <a:pt x="1463" y="920"/>
                  </a:lnTo>
                  <a:lnTo>
                    <a:pt x="1467" y="918"/>
                  </a:lnTo>
                  <a:lnTo>
                    <a:pt x="1469" y="916"/>
                  </a:lnTo>
                  <a:lnTo>
                    <a:pt x="1471" y="916"/>
                  </a:lnTo>
                  <a:lnTo>
                    <a:pt x="1473" y="914"/>
                  </a:lnTo>
                  <a:lnTo>
                    <a:pt x="1473" y="912"/>
                  </a:lnTo>
                  <a:lnTo>
                    <a:pt x="1475" y="908"/>
                  </a:lnTo>
                  <a:lnTo>
                    <a:pt x="1477" y="906"/>
                  </a:lnTo>
                  <a:lnTo>
                    <a:pt x="1479" y="902"/>
                  </a:lnTo>
                  <a:lnTo>
                    <a:pt x="1479" y="897"/>
                  </a:lnTo>
                  <a:lnTo>
                    <a:pt x="1479" y="891"/>
                  </a:lnTo>
                  <a:lnTo>
                    <a:pt x="1479" y="889"/>
                  </a:lnTo>
                  <a:lnTo>
                    <a:pt x="1479" y="887"/>
                  </a:lnTo>
                  <a:lnTo>
                    <a:pt x="1477" y="885"/>
                  </a:lnTo>
                  <a:lnTo>
                    <a:pt x="1479" y="885"/>
                  </a:lnTo>
                  <a:lnTo>
                    <a:pt x="1479" y="883"/>
                  </a:lnTo>
                  <a:lnTo>
                    <a:pt x="1477" y="885"/>
                  </a:lnTo>
                  <a:lnTo>
                    <a:pt x="1475" y="877"/>
                  </a:lnTo>
                  <a:lnTo>
                    <a:pt x="1475" y="875"/>
                  </a:lnTo>
                  <a:lnTo>
                    <a:pt x="1475" y="873"/>
                  </a:lnTo>
                  <a:lnTo>
                    <a:pt x="1477" y="872"/>
                  </a:lnTo>
                  <a:lnTo>
                    <a:pt x="1475" y="870"/>
                  </a:lnTo>
                  <a:lnTo>
                    <a:pt x="1475" y="868"/>
                  </a:lnTo>
                  <a:lnTo>
                    <a:pt x="1475" y="866"/>
                  </a:lnTo>
                  <a:lnTo>
                    <a:pt x="1477" y="864"/>
                  </a:lnTo>
                  <a:lnTo>
                    <a:pt x="1477" y="862"/>
                  </a:lnTo>
                  <a:lnTo>
                    <a:pt x="1479" y="860"/>
                  </a:lnTo>
                  <a:lnTo>
                    <a:pt x="1479" y="858"/>
                  </a:lnTo>
                  <a:lnTo>
                    <a:pt x="1479" y="856"/>
                  </a:lnTo>
                  <a:lnTo>
                    <a:pt x="1479" y="854"/>
                  </a:lnTo>
                  <a:lnTo>
                    <a:pt x="1479" y="852"/>
                  </a:lnTo>
                  <a:lnTo>
                    <a:pt x="1481" y="852"/>
                  </a:lnTo>
                  <a:lnTo>
                    <a:pt x="1481" y="850"/>
                  </a:lnTo>
                  <a:lnTo>
                    <a:pt x="1481" y="852"/>
                  </a:lnTo>
                  <a:lnTo>
                    <a:pt x="1481" y="850"/>
                  </a:lnTo>
                  <a:lnTo>
                    <a:pt x="1481" y="849"/>
                  </a:lnTo>
                  <a:lnTo>
                    <a:pt x="1481" y="847"/>
                  </a:lnTo>
                  <a:lnTo>
                    <a:pt x="1483" y="847"/>
                  </a:lnTo>
                  <a:lnTo>
                    <a:pt x="1483" y="849"/>
                  </a:lnTo>
                  <a:lnTo>
                    <a:pt x="1483" y="847"/>
                  </a:lnTo>
                  <a:lnTo>
                    <a:pt x="1484" y="847"/>
                  </a:lnTo>
                  <a:lnTo>
                    <a:pt x="1486" y="847"/>
                  </a:lnTo>
                  <a:lnTo>
                    <a:pt x="1486" y="845"/>
                  </a:lnTo>
                  <a:lnTo>
                    <a:pt x="1488" y="843"/>
                  </a:lnTo>
                  <a:lnTo>
                    <a:pt x="1488" y="841"/>
                  </a:lnTo>
                  <a:lnTo>
                    <a:pt x="1490" y="841"/>
                  </a:lnTo>
                  <a:lnTo>
                    <a:pt x="1490" y="843"/>
                  </a:lnTo>
                  <a:lnTo>
                    <a:pt x="1488" y="843"/>
                  </a:lnTo>
                  <a:lnTo>
                    <a:pt x="1490" y="845"/>
                  </a:lnTo>
                  <a:lnTo>
                    <a:pt x="1488" y="845"/>
                  </a:lnTo>
                  <a:lnTo>
                    <a:pt x="1488" y="847"/>
                  </a:lnTo>
                  <a:lnTo>
                    <a:pt x="1488" y="849"/>
                  </a:lnTo>
                  <a:lnTo>
                    <a:pt x="1488" y="850"/>
                  </a:lnTo>
                  <a:lnTo>
                    <a:pt x="1490" y="850"/>
                  </a:lnTo>
                  <a:lnTo>
                    <a:pt x="1490" y="849"/>
                  </a:lnTo>
                  <a:lnTo>
                    <a:pt x="1490" y="847"/>
                  </a:lnTo>
                  <a:lnTo>
                    <a:pt x="1490" y="845"/>
                  </a:lnTo>
                  <a:lnTo>
                    <a:pt x="1490" y="847"/>
                  </a:lnTo>
                  <a:lnTo>
                    <a:pt x="1490" y="849"/>
                  </a:lnTo>
                  <a:lnTo>
                    <a:pt x="1490" y="850"/>
                  </a:lnTo>
                  <a:lnTo>
                    <a:pt x="1492" y="849"/>
                  </a:lnTo>
                  <a:lnTo>
                    <a:pt x="1492" y="847"/>
                  </a:lnTo>
                  <a:lnTo>
                    <a:pt x="1492" y="845"/>
                  </a:lnTo>
                  <a:lnTo>
                    <a:pt x="1492" y="843"/>
                  </a:lnTo>
                  <a:lnTo>
                    <a:pt x="1492" y="841"/>
                  </a:lnTo>
                  <a:lnTo>
                    <a:pt x="1492" y="839"/>
                  </a:lnTo>
                  <a:lnTo>
                    <a:pt x="1494" y="839"/>
                  </a:lnTo>
                  <a:lnTo>
                    <a:pt x="1496" y="837"/>
                  </a:lnTo>
                  <a:lnTo>
                    <a:pt x="1498" y="837"/>
                  </a:lnTo>
                  <a:lnTo>
                    <a:pt x="1500" y="837"/>
                  </a:lnTo>
                  <a:lnTo>
                    <a:pt x="1500" y="835"/>
                  </a:lnTo>
                  <a:lnTo>
                    <a:pt x="1498" y="835"/>
                  </a:lnTo>
                  <a:lnTo>
                    <a:pt x="1498" y="833"/>
                  </a:lnTo>
                  <a:lnTo>
                    <a:pt x="1496" y="833"/>
                  </a:lnTo>
                  <a:lnTo>
                    <a:pt x="1498" y="831"/>
                  </a:lnTo>
                  <a:lnTo>
                    <a:pt x="1498" y="829"/>
                  </a:lnTo>
                  <a:lnTo>
                    <a:pt x="1500" y="829"/>
                  </a:lnTo>
                  <a:lnTo>
                    <a:pt x="1498" y="827"/>
                  </a:lnTo>
                  <a:lnTo>
                    <a:pt x="1500" y="827"/>
                  </a:lnTo>
                  <a:lnTo>
                    <a:pt x="1502" y="827"/>
                  </a:lnTo>
                  <a:lnTo>
                    <a:pt x="1504" y="827"/>
                  </a:lnTo>
                  <a:lnTo>
                    <a:pt x="1506" y="829"/>
                  </a:lnTo>
                  <a:lnTo>
                    <a:pt x="1508" y="829"/>
                  </a:lnTo>
                  <a:lnTo>
                    <a:pt x="1508" y="831"/>
                  </a:lnTo>
                  <a:lnTo>
                    <a:pt x="1509" y="831"/>
                  </a:lnTo>
                  <a:lnTo>
                    <a:pt x="1511" y="831"/>
                  </a:lnTo>
                  <a:lnTo>
                    <a:pt x="1511" y="833"/>
                  </a:lnTo>
                  <a:lnTo>
                    <a:pt x="1513" y="833"/>
                  </a:lnTo>
                  <a:lnTo>
                    <a:pt x="1513" y="835"/>
                  </a:lnTo>
                  <a:lnTo>
                    <a:pt x="1515" y="835"/>
                  </a:lnTo>
                  <a:lnTo>
                    <a:pt x="1517" y="835"/>
                  </a:lnTo>
                  <a:lnTo>
                    <a:pt x="1519" y="837"/>
                  </a:lnTo>
                  <a:lnTo>
                    <a:pt x="1521" y="837"/>
                  </a:lnTo>
                  <a:lnTo>
                    <a:pt x="1523" y="837"/>
                  </a:lnTo>
                  <a:lnTo>
                    <a:pt x="1523" y="839"/>
                  </a:lnTo>
                  <a:lnTo>
                    <a:pt x="1525" y="839"/>
                  </a:lnTo>
                  <a:lnTo>
                    <a:pt x="1525" y="841"/>
                  </a:lnTo>
                  <a:lnTo>
                    <a:pt x="1525" y="843"/>
                  </a:lnTo>
                  <a:lnTo>
                    <a:pt x="1525" y="845"/>
                  </a:lnTo>
                  <a:lnTo>
                    <a:pt x="1527" y="845"/>
                  </a:lnTo>
                  <a:lnTo>
                    <a:pt x="1525" y="845"/>
                  </a:lnTo>
                  <a:lnTo>
                    <a:pt x="1523" y="845"/>
                  </a:lnTo>
                  <a:lnTo>
                    <a:pt x="1523" y="847"/>
                  </a:lnTo>
                  <a:lnTo>
                    <a:pt x="1525" y="847"/>
                  </a:lnTo>
                  <a:lnTo>
                    <a:pt x="1525" y="849"/>
                  </a:lnTo>
                  <a:lnTo>
                    <a:pt x="1525" y="850"/>
                  </a:lnTo>
                  <a:lnTo>
                    <a:pt x="1527" y="850"/>
                  </a:lnTo>
                  <a:lnTo>
                    <a:pt x="1527" y="852"/>
                  </a:lnTo>
                  <a:lnTo>
                    <a:pt x="1525" y="854"/>
                  </a:lnTo>
                  <a:lnTo>
                    <a:pt x="1525" y="858"/>
                  </a:lnTo>
                  <a:lnTo>
                    <a:pt x="1525" y="860"/>
                  </a:lnTo>
                  <a:lnTo>
                    <a:pt x="1525" y="862"/>
                  </a:lnTo>
                  <a:lnTo>
                    <a:pt x="1523" y="862"/>
                  </a:lnTo>
                  <a:lnTo>
                    <a:pt x="1521" y="862"/>
                  </a:lnTo>
                  <a:lnTo>
                    <a:pt x="1521" y="864"/>
                  </a:lnTo>
                  <a:lnTo>
                    <a:pt x="1521" y="866"/>
                  </a:lnTo>
                  <a:lnTo>
                    <a:pt x="1521" y="868"/>
                  </a:lnTo>
                  <a:lnTo>
                    <a:pt x="1519" y="868"/>
                  </a:lnTo>
                  <a:lnTo>
                    <a:pt x="1517" y="868"/>
                  </a:lnTo>
                  <a:lnTo>
                    <a:pt x="1517" y="870"/>
                  </a:lnTo>
                  <a:lnTo>
                    <a:pt x="1515" y="872"/>
                  </a:lnTo>
                  <a:lnTo>
                    <a:pt x="1515" y="873"/>
                  </a:lnTo>
                  <a:lnTo>
                    <a:pt x="1515" y="875"/>
                  </a:lnTo>
                  <a:lnTo>
                    <a:pt x="1517" y="875"/>
                  </a:lnTo>
                  <a:lnTo>
                    <a:pt x="1519" y="875"/>
                  </a:lnTo>
                  <a:lnTo>
                    <a:pt x="1519" y="877"/>
                  </a:lnTo>
                  <a:lnTo>
                    <a:pt x="1521" y="875"/>
                  </a:lnTo>
                  <a:lnTo>
                    <a:pt x="1523" y="873"/>
                  </a:lnTo>
                  <a:lnTo>
                    <a:pt x="1523" y="875"/>
                  </a:lnTo>
                  <a:lnTo>
                    <a:pt x="1523" y="873"/>
                  </a:lnTo>
                  <a:lnTo>
                    <a:pt x="1525" y="872"/>
                  </a:lnTo>
                  <a:lnTo>
                    <a:pt x="1525" y="870"/>
                  </a:lnTo>
                  <a:lnTo>
                    <a:pt x="1527" y="870"/>
                  </a:lnTo>
                  <a:lnTo>
                    <a:pt x="1527" y="868"/>
                  </a:lnTo>
                  <a:lnTo>
                    <a:pt x="1529" y="868"/>
                  </a:lnTo>
                  <a:lnTo>
                    <a:pt x="1531" y="868"/>
                  </a:lnTo>
                  <a:lnTo>
                    <a:pt x="1531" y="866"/>
                  </a:lnTo>
                  <a:lnTo>
                    <a:pt x="1532" y="866"/>
                  </a:lnTo>
                  <a:lnTo>
                    <a:pt x="1534" y="868"/>
                  </a:lnTo>
                  <a:lnTo>
                    <a:pt x="1536" y="870"/>
                  </a:lnTo>
                  <a:lnTo>
                    <a:pt x="1536" y="872"/>
                  </a:lnTo>
                  <a:lnTo>
                    <a:pt x="1536" y="879"/>
                  </a:lnTo>
                  <a:lnTo>
                    <a:pt x="1538" y="879"/>
                  </a:lnTo>
                  <a:lnTo>
                    <a:pt x="1538" y="883"/>
                  </a:lnTo>
                  <a:lnTo>
                    <a:pt x="1538" y="887"/>
                  </a:lnTo>
                  <a:lnTo>
                    <a:pt x="1538" y="889"/>
                  </a:lnTo>
                  <a:lnTo>
                    <a:pt x="1540" y="889"/>
                  </a:lnTo>
                  <a:lnTo>
                    <a:pt x="1540" y="891"/>
                  </a:lnTo>
                  <a:lnTo>
                    <a:pt x="1538" y="893"/>
                  </a:lnTo>
                  <a:lnTo>
                    <a:pt x="1538" y="895"/>
                  </a:lnTo>
                  <a:lnTo>
                    <a:pt x="1538" y="897"/>
                  </a:lnTo>
                  <a:lnTo>
                    <a:pt x="1538" y="898"/>
                  </a:lnTo>
                  <a:lnTo>
                    <a:pt x="1536" y="900"/>
                  </a:lnTo>
                  <a:lnTo>
                    <a:pt x="1536" y="898"/>
                  </a:lnTo>
                  <a:lnTo>
                    <a:pt x="1536" y="897"/>
                  </a:lnTo>
                  <a:lnTo>
                    <a:pt x="1534" y="897"/>
                  </a:lnTo>
                  <a:lnTo>
                    <a:pt x="1534" y="898"/>
                  </a:lnTo>
                  <a:lnTo>
                    <a:pt x="1532" y="898"/>
                  </a:lnTo>
                  <a:lnTo>
                    <a:pt x="1532" y="900"/>
                  </a:lnTo>
                  <a:lnTo>
                    <a:pt x="1532" y="902"/>
                  </a:lnTo>
                  <a:lnTo>
                    <a:pt x="1532" y="904"/>
                  </a:lnTo>
                  <a:lnTo>
                    <a:pt x="1531" y="904"/>
                  </a:lnTo>
                  <a:lnTo>
                    <a:pt x="1529" y="904"/>
                  </a:lnTo>
                  <a:lnTo>
                    <a:pt x="1529" y="906"/>
                  </a:lnTo>
                  <a:lnTo>
                    <a:pt x="1529" y="908"/>
                  </a:lnTo>
                  <a:lnTo>
                    <a:pt x="1527" y="910"/>
                  </a:lnTo>
                  <a:lnTo>
                    <a:pt x="1527" y="912"/>
                  </a:lnTo>
                  <a:lnTo>
                    <a:pt x="1529" y="912"/>
                  </a:lnTo>
                  <a:lnTo>
                    <a:pt x="1527" y="912"/>
                  </a:lnTo>
                  <a:lnTo>
                    <a:pt x="1527" y="910"/>
                  </a:lnTo>
                  <a:lnTo>
                    <a:pt x="1527" y="912"/>
                  </a:lnTo>
                  <a:lnTo>
                    <a:pt x="1527" y="914"/>
                  </a:lnTo>
                  <a:lnTo>
                    <a:pt x="1527" y="912"/>
                  </a:lnTo>
                  <a:lnTo>
                    <a:pt x="1525" y="914"/>
                  </a:lnTo>
                  <a:lnTo>
                    <a:pt x="1525" y="916"/>
                  </a:lnTo>
                  <a:lnTo>
                    <a:pt x="1523" y="916"/>
                  </a:lnTo>
                  <a:lnTo>
                    <a:pt x="1523" y="918"/>
                  </a:lnTo>
                  <a:lnTo>
                    <a:pt x="1525" y="918"/>
                  </a:lnTo>
                  <a:lnTo>
                    <a:pt x="1527" y="918"/>
                  </a:lnTo>
                  <a:lnTo>
                    <a:pt x="1527" y="920"/>
                  </a:lnTo>
                  <a:lnTo>
                    <a:pt x="1529" y="920"/>
                  </a:lnTo>
                  <a:lnTo>
                    <a:pt x="1531" y="921"/>
                  </a:lnTo>
                  <a:lnTo>
                    <a:pt x="1532" y="921"/>
                  </a:lnTo>
                  <a:lnTo>
                    <a:pt x="1532" y="920"/>
                  </a:lnTo>
                  <a:lnTo>
                    <a:pt x="1534" y="921"/>
                  </a:lnTo>
                  <a:lnTo>
                    <a:pt x="1532" y="921"/>
                  </a:lnTo>
                  <a:lnTo>
                    <a:pt x="1531" y="921"/>
                  </a:lnTo>
                  <a:lnTo>
                    <a:pt x="1531" y="923"/>
                  </a:lnTo>
                  <a:lnTo>
                    <a:pt x="1529" y="923"/>
                  </a:lnTo>
                  <a:lnTo>
                    <a:pt x="1531" y="923"/>
                  </a:lnTo>
                  <a:lnTo>
                    <a:pt x="1532" y="923"/>
                  </a:lnTo>
                  <a:lnTo>
                    <a:pt x="1534" y="923"/>
                  </a:lnTo>
                  <a:lnTo>
                    <a:pt x="1536" y="923"/>
                  </a:lnTo>
                  <a:lnTo>
                    <a:pt x="1536" y="921"/>
                  </a:lnTo>
                  <a:lnTo>
                    <a:pt x="1536" y="923"/>
                  </a:lnTo>
                  <a:lnTo>
                    <a:pt x="1538" y="923"/>
                  </a:lnTo>
                  <a:lnTo>
                    <a:pt x="1538" y="925"/>
                  </a:lnTo>
                  <a:lnTo>
                    <a:pt x="1540" y="923"/>
                  </a:lnTo>
                  <a:lnTo>
                    <a:pt x="1542" y="923"/>
                  </a:lnTo>
                  <a:lnTo>
                    <a:pt x="1544" y="923"/>
                  </a:lnTo>
                  <a:lnTo>
                    <a:pt x="1546" y="921"/>
                  </a:lnTo>
                  <a:lnTo>
                    <a:pt x="1548" y="921"/>
                  </a:lnTo>
                  <a:lnTo>
                    <a:pt x="1550" y="921"/>
                  </a:lnTo>
                  <a:lnTo>
                    <a:pt x="1552" y="921"/>
                  </a:lnTo>
                  <a:lnTo>
                    <a:pt x="1557" y="918"/>
                  </a:lnTo>
                  <a:lnTo>
                    <a:pt x="1561" y="916"/>
                  </a:lnTo>
                  <a:lnTo>
                    <a:pt x="1563" y="914"/>
                  </a:lnTo>
                  <a:lnTo>
                    <a:pt x="1565" y="914"/>
                  </a:lnTo>
                  <a:lnTo>
                    <a:pt x="1571" y="912"/>
                  </a:lnTo>
                  <a:lnTo>
                    <a:pt x="1573" y="912"/>
                  </a:lnTo>
                  <a:lnTo>
                    <a:pt x="1575" y="910"/>
                  </a:lnTo>
                  <a:lnTo>
                    <a:pt x="1577" y="908"/>
                  </a:lnTo>
                  <a:lnTo>
                    <a:pt x="1579" y="908"/>
                  </a:lnTo>
                  <a:lnTo>
                    <a:pt x="1580" y="906"/>
                  </a:lnTo>
                  <a:lnTo>
                    <a:pt x="1582" y="906"/>
                  </a:lnTo>
                  <a:lnTo>
                    <a:pt x="1584" y="904"/>
                  </a:lnTo>
                  <a:lnTo>
                    <a:pt x="1586" y="904"/>
                  </a:lnTo>
                  <a:lnTo>
                    <a:pt x="1586" y="902"/>
                  </a:lnTo>
                  <a:lnTo>
                    <a:pt x="1588" y="902"/>
                  </a:lnTo>
                  <a:lnTo>
                    <a:pt x="1588" y="900"/>
                  </a:lnTo>
                  <a:lnTo>
                    <a:pt x="1590" y="900"/>
                  </a:lnTo>
                  <a:lnTo>
                    <a:pt x="1592" y="898"/>
                  </a:lnTo>
                  <a:lnTo>
                    <a:pt x="1594" y="897"/>
                  </a:lnTo>
                  <a:lnTo>
                    <a:pt x="1596" y="895"/>
                  </a:lnTo>
                  <a:lnTo>
                    <a:pt x="1596" y="893"/>
                  </a:lnTo>
                  <a:lnTo>
                    <a:pt x="1596" y="891"/>
                  </a:lnTo>
                  <a:lnTo>
                    <a:pt x="1596" y="889"/>
                  </a:lnTo>
                  <a:lnTo>
                    <a:pt x="1594" y="889"/>
                  </a:lnTo>
                  <a:lnTo>
                    <a:pt x="1594" y="887"/>
                  </a:lnTo>
                  <a:lnTo>
                    <a:pt x="1594" y="885"/>
                  </a:lnTo>
                  <a:lnTo>
                    <a:pt x="1594" y="883"/>
                  </a:lnTo>
                  <a:lnTo>
                    <a:pt x="1596" y="883"/>
                  </a:lnTo>
                  <a:lnTo>
                    <a:pt x="1598" y="883"/>
                  </a:lnTo>
                  <a:lnTo>
                    <a:pt x="1600" y="881"/>
                  </a:lnTo>
                  <a:lnTo>
                    <a:pt x="1604" y="881"/>
                  </a:lnTo>
                  <a:lnTo>
                    <a:pt x="1607" y="881"/>
                  </a:lnTo>
                  <a:lnTo>
                    <a:pt x="1609" y="881"/>
                  </a:lnTo>
                  <a:lnTo>
                    <a:pt x="1615" y="883"/>
                  </a:lnTo>
                  <a:lnTo>
                    <a:pt x="1617" y="883"/>
                  </a:lnTo>
                  <a:lnTo>
                    <a:pt x="1617" y="885"/>
                  </a:lnTo>
                  <a:lnTo>
                    <a:pt x="1619" y="883"/>
                  </a:lnTo>
                  <a:lnTo>
                    <a:pt x="1621" y="883"/>
                  </a:lnTo>
                  <a:lnTo>
                    <a:pt x="1627" y="883"/>
                  </a:lnTo>
                  <a:lnTo>
                    <a:pt x="1627" y="885"/>
                  </a:lnTo>
                  <a:lnTo>
                    <a:pt x="1627" y="883"/>
                  </a:lnTo>
                  <a:lnTo>
                    <a:pt x="1628" y="883"/>
                  </a:lnTo>
                  <a:lnTo>
                    <a:pt x="1630" y="883"/>
                  </a:lnTo>
                  <a:lnTo>
                    <a:pt x="1630" y="881"/>
                  </a:lnTo>
                  <a:lnTo>
                    <a:pt x="1632" y="881"/>
                  </a:lnTo>
                  <a:lnTo>
                    <a:pt x="1632" y="879"/>
                  </a:lnTo>
                  <a:lnTo>
                    <a:pt x="1634" y="879"/>
                  </a:lnTo>
                  <a:lnTo>
                    <a:pt x="1636" y="877"/>
                  </a:lnTo>
                  <a:lnTo>
                    <a:pt x="1636" y="879"/>
                  </a:lnTo>
                  <a:lnTo>
                    <a:pt x="1638" y="879"/>
                  </a:lnTo>
                  <a:lnTo>
                    <a:pt x="1638" y="877"/>
                  </a:lnTo>
                  <a:lnTo>
                    <a:pt x="1638" y="875"/>
                  </a:lnTo>
                  <a:lnTo>
                    <a:pt x="1640" y="875"/>
                  </a:lnTo>
                  <a:lnTo>
                    <a:pt x="1638" y="875"/>
                  </a:lnTo>
                  <a:lnTo>
                    <a:pt x="1638" y="873"/>
                  </a:lnTo>
                  <a:lnTo>
                    <a:pt x="1638" y="872"/>
                  </a:lnTo>
                  <a:lnTo>
                    <a:pt x="1636" y="872"/>
                  </a:lnTo>
                  <a:lnTo>
                    <a:pt x="1638" y="872"/>
                  </a:lnTo>
                  <a:lnTo>
                    <a:pt x="1638" y="870"/>
                  </a:lnTo>
                  <a:lnTo>
                    <a:pt x="1638" y="872"/>
                  </a:lnTo>
                  <a:lnTo>
                    <a:pt x="1640" y="870"/>
                  </a:lnTo>
                  <a:lnTo>
                    <a:pt x="1640" y="868"/>
                  </a:lnTo>
                  <a:lnTo>
                    <a:pt x="1642" y="868"/>
                  </a:lnTo>
                  <a:lnTo>
                    <a:pt x="1640" y="868"/>
                  </a:lnTo>
                  <a:lnTo>
                    <a:pt x="1638" y="868"/>
                  </a:lnTo>
                  <a:lnTo>
                    <a:pt x="1640" y="868"/>
                  </a:lnTo>
                  <a:lnTo>
                    <a:pt x="1640" y="866"/>
                  </a:lnTo>
                  <a:lnTo>
                    <a:pt x="1640" y="868"/>
                  </a:lnTo>
                  <a:lnTo>
                    <a:pt x="1640" y="866"/>
                  </a:lnTo>
                  <a:lnTo>
                    <a:pt x="1638" y="866"/>
                  </a:lnTo>
                  <a:lnTo>
                    <a:pt x="1638" y="868"/>
                  </a:lnTo>
                  <a:lnTo>
                    <a:pt x="1636" y="868"/>
                  </a:lnTo>
                  <a:lnTo>
                    <a:pt x="1636" y="866"/>
                  </a:lnTo>
                  <a:lnTo>
                    <a:pt x="1638" y="864"/>
                  </a:lnTo>
                  <a:lnTo>
                    <a:pt x="1642" y="862"/>
                  </a:lnTo>
                  <a:lnTo>
                    <a:pt x="1644" y="860"/>
                  </a:lnTo>
                  <a:lnTo>
                    <a:pt x="1646" y="858"/>
                  </a:lnTo>
                  <a:lnTo>
                    <a:pt x="1646" y="856"/>
                  </a:lnTo>
                  <a:lnTo>
                    <a:pt x="1646" y="854"/>
                  </a:lnTo>
                  <a:lnTo>
                    <a:pt x="1648" y="852"/>
                  </a:lnTo>
                  <a:lnTo>
                    <a:pt x="1652" y="852"/>
                  </a:lnTo>
                  <a:lnTo>
                    <a:pt x="1652" y="850"/>
                  </a:lnTo>
                  <a:lnTo>
                    <a:pt x="1653" y="849"/>
                  </a:lnTo>
                  <a:lnTo>
                    <a:pt x="1655" y="847"/>
                  </a:lnTo>
                  <a:lnTo>
                    <a:pt x="1657" y="847"/>
                  </a:lnTo>
                  <a:lnTo>
                    <a:pt x="1659" y="847"/>
                  </a:lnTo>
                  <a:lnTo>
                    <a:pt x="1659" y="845"/>
                  </a:lnTo>
                  <a:lnTo>
                    <a:pt x="1661" y="847"/>
                  </a:lnTo>
                  <a:lnTo>
                    <a:pt x="1663" y="847"/>
                  </a:lnTo>
                  <a:lnTo>
                    <a:pt x="1665" y="847"/>
                  </a:lnTo>
                  <a:lnTo>
                    <a:pt x="1667" y="847"/>
                  </a:lnTo>
                  <a:lnTo>
                    <a:pt x="1669" y="847"/>
                  </a:lnTo>
                  <a:lnTo>
                    <a:pt x="1671" y="847"/>
                  </a:lnTo>
                  <a:lnTo>
                    <a:pt x="1673" y="847"/>
                  </a:lnTo>
                  <a:lnTo>
                    <a:pt x="1675" y="847"/>
                  </a:lnTo>
                  <a:lnTo>
                    <a:pt x="1675" y="845"/>
                  </a:lnTo>
                  <a:lnTo>
                    <a:pt x="1676" y="845"/>
                  </a:lnTo>
                  <a:lnTo>
                    <a:pt x="1678" y="845"/>
                  </a:lnTo>
                  <a:lnTo>
                    <a:pt x="1680" y="845"/>
                  </a:lnTo>
                  <a:lnTo>
                    <a:pt x="1682" y="845"/>
                  </a:lnTo>
                  <a:lnTo>
                    <a:pt x="1684" y="845"/>
                  </a:lnTo>
                  <a:lnTo>
                    <a:pt x="1686" y="845"/>
                  </a:lnTo>
                  <a:lnTo>
                    <a:pt x="1688" y="845"/>
                  </a:lnTo>
                  <a:lnTo>
                    <a:pt x="1690" y="845"/>
                  </a:lnTo>
                  <a:lnTo>
                    <a:pt x="1692" y="845"/>
                  </a:lnTo>
                  <a:lnTo>
                    <a:pt x="1694" y="845"/>
                  </a:lnTo>
                  <a:lnTo>
                    <a:pt x="1696" y="845"/>
                  </a:lnTo>
                  <a:lnTo>
                    <a:pt x="1698" y="845"/>
                  </a:lnTo>
                  <a:lnTo>
                    <a:pt x="1700" y="845"/>
                  </a:lnTo>
                  <a:lnTo>
                    <a:pt x="1701" y="845"/>
                  </a:lnTo>
                  <a:lnTo>
                    <a:pt x="1703" y="845"/>
                  </a:lnTo>
                  <a:lnTo>
                    <a:pt x="1705" y="845"/>
                  </a:lnTo>
                  <a:lnTo>
                    <a:pt x="1707" y="845"/>
                  </a:lnTo>
                  <a:lnTo>
                    <a:pt x="1709" y="845"/>
                  </a:lnTo>
                  <a:lnTo>
                    <a:pt x="1711" y="845"/>
                  </a:lnTo>
                  <a:lnTo>
                    <a:pt x="1713" y="845"/>
                  </a:lnTo>
                  <a:lnTo>
                    <a:pt x="1715" y="843"/>
                  </a:lnTo>
                  <a:lnTo>
                    <a:pt x="1715" y="841"/>
                  </a:lnTo>
                  <a:lnTo>
                    <a:pt x="1717" y="839"/>
                  </a:lnTo>
                  <a:lnTo>
                    <a:pt x="1719" y="841"/>
                  </a:lnTo>
                  <a:lnTo>
                    <a:pt x="1721" y="839"/>
                  </a:lnTo>
                  <a:lnTo>
                    <a:pt x="1721" y="837"/>
                  </a:lnTo>
                  <a:lnTo>
                    <a:pt x="1723" y="837"/>
                  </a:lnTo>
                  <a:lnTo>
                    <a:pt x="1723" y="839"/>
                  </a:lnTo>
                  <a:lnTo>
                    <a:pt x="1723" y="841"/>
                  </a:lnTo>
                  <a:lnTo>
                    <a:pt x="1724" y="841"/>
                  </a:lnTo>
                  <a:lnTo>
                    <a:pt x="1723" y="839"/>
                  </a:lnTo>
                  <a:lnTo>
                    <a:pt x="1724" y="839"/>
                  </a:lnTo>
                  <a:lnTo>
                    <a:pt x="1724" y="837"/>
                  </a:lnTo>
                  <a:lnTo>
                    <a:pt x="1724" y="835"/>
                  </a:lnTo>
                  <a:lnTo>
                    <a:pt x="1724" y="837"/>
                  </a:lnTo>
                  <a:lnTo>
                    <a:pt x="1726" y="837"/>
                  </a:lnTo>
                  <a:lnTo>
                    <a:pt x="1726" y="835"/>
                  </a:lnTo>
                  <a:lnTo>
                    <a:pt x="1726" y="833"/>
                  </a:lnTo>
                  <a:lnTo>
                    <a:pt x="1728" y="831"/>
                  </a:lnTo>
                  <a:lnTo>
                    <a:pt x="1728" y="829"/>
                  </a:lnTo>
                  <a:lnTo>
                    <a:pt x="1730" y="829"/>
                  </a:lnTo>
                  <a:lnTo>
                    <a:pt x="1730" y="827"/>
                  </a:lnTo>
                  <a:lnTo>
                    <a:pt x="1732" y="825"/>
                  </a:lnTo>
                  <a:lnTo>
                    <a:pt x="1734" y="825"/>
                  </a:lnTo>
                  <a:lnTo>
                    <a:pt x="1734" y="824"/>
                  </a:lnTo>
                  <a:lnTo>
                    <a:pt x="1732" y="824"/>
                  </a:lnTo>
                  <a:lnTo>
                    <a:pt x="1732" y="822"/>
                  </a:lnTo>
                  <a:lnTo>
                    <a:pt x="1734" y="820"/>
                  </a:lnTo>
                  <a:lnTo>
                    <a:pt x="1732" y="818"/>
                  </a:lnTo>
                  <a:lnTo>
                    <a:pt x="1734" y="818"/>
                  </a:lnTo>
                  <a:lnTo>
                    <a:pt x="1734" y="816"/>
                  </a:lnTo>
                  <a:lnTo>
                    <a:pt x="1734" y="814"/>
                  </a:lnTo>
                  <a:lnTo>
                    <a:pt x="1736" y="814"/>
                  </a:lnTo>
                  <a:lnTo>
                    <a:pt x="1736" y="812"/>
                  </a:lnTo>
                  <a:lnTo>
                    <a:pt x="1736" y="808"/>
                  </a:lnTo>
                  <a:lnTo>
                    <a:pt x="1738" y="808"/>
                  </a:lnTo>
                  <a:lnTo>
                    <a:pt x="1738" y="806"/>
                  </a:lnTo>
                  <a:lnTo>
                    <a:pt x="1740" y="804"/>
                  </a:lnTo>
                  <a:lnTo>
                    <a:pt x="1740" y="802"/>
                  </a:lnTo>
                  <a:lnTo>
                    <a:pt x="1742" y="801"/>
                  </a:lnTo>
                  <a:lnTo>
                    <a:pt x="1744" y="799"/>
                  </a:lnTo>
                  <a:lnTo>
                    <a:pt x="1746" y="797"/>
                  </a:lnTo>
                  <a:lnTo>
                    <a:pt x="1746" y="793"/>
                  </a:lnTo>
                  <a:lnTo>
                    <a:pt x="1748" y="791"/>
                  </a:lnTo>
                  <a:lnTo>
                    <a:pt x="1749" y="789"/>
                  </a:lnTo>
                  <a:lnTo>
                    <a:pt x="1751" y="789"/>
                  </a:lnTo>
                  <a:lnTo>
                    <a:pt x="1753" y="791"/>
                  </a:lnTo>
                  <a:lnTo>
                    <a:pt x="1751" y="793"/>
                  </a:lnTo>
                  <a:lnTo>
                    <a:pt x="1753" y="793"/>
                  </a:lnTo>
                  <a:lnTo>
                    <a:pt x="1753" y="795"/>
                  </a:lnTo>
                  <a:lnTo>
                    <a:pt x="1755" y="795"/>
                  </a:lnTo>
                  <a:lnTo>
                    <a:pt x="1757" y="795"/>
                  </a:lnTo>
                  <a:lnTo>
                    <a:pt x="1759" y="795"/>
                  </a:lnTo>
                  <a:lnTo>
                    <a:pt x="1759" y="793"/>
                  </a:lnTo>
                  <a:lnTo>
                    <a:pt x="1761" y="793"/>
                  </a:lnTo>
                  <a:lnTo>
                    <a:pt x="1763" y="793"/>
                  </a:lnTo>
                  <a:lnTo>
                    <a:pt x="1763" y="791"/>
                  </a:lnTo>
                  <a:lnTo>
                    <a:pt x="1765" y="791"/>
                  </a:lnTo>
                  <a:lnTo>
                    <a:pt x="1767" y="791"/>
                  </a:lnTo>
                  <a:lnTo>
                    <a:pt x="1767" y="793"/>
                  </a:lnTo>
                  <a:lnTo>
                    <a:pt x="1769" y="795"/>
                  </a:lnTo>
                  <a:lnTo>
                    <a:pt x="1771" y="795"/>
                  </a:lnTo>
                  <a:lnTo>
                    <a:pt x="1771" y="797"/>
                  </a:lnTo>
                  <a:lnTo>
                    <a:pt x="1772" y="797"/>
                  </a:lnTo>
                  <a:lnTo>
                    <a:pt x="1772" y="799"/>
                  </a:lnTo>
                  <a:lnTo>
                    <a:pt x="1772" y="802"/>
                  </a:lnTo>
                  <a:lnTo>
                    <a:pt x="1772" y="804"/>
                  </a:lnTo>
                  <a:lnTo>
                    <a:pt x="1772" y="808"/>
                  </a:lnTo>
                  <a:lnTo>
                    <a:pt x="1772" y="812"/>
                  </a:lnTo>
                  <a:lnTo>
                    <a:pt x="1772" y="814"/>
                  </a:lnTo>
                  <a:lnTo>
                    <a:pt x="1772" y="818"/>
                  </a:lnTo>
                  <a:lnTo>
                    <a:pt x="1772" y="822"/>
                  </a:lnTo>
                  <a:lnTo>
                    <a:pt x="1772" y="824"/>
                  </a:lnTo>
                  <a:lnTo>
                    <a:pt x="1772" y="825"/>
                  </a:lnTo>
                  <a:lnTo>
                    <a:pt x="1772" y="827"/>
                  </a:lnTo>
                  <a:lnTo>
                    <a:pt x="1772" y="829"/>
                  </a:lnTo>
                  <a:lnTo>
                    <a:pt x="1771" y="829"/>
                  </a:lnTo>
                  <a:lnTo>
                    <a:pt x="1772" y="829"/>
                  </a:lnTo>
                  <a:lnTo>
                    <a:pt x="1772" y="831"/>
                  </a:lnTo>
                  <a:lnTo>
                    <a:pt x="1774" y="831"/>
                  </a:lnTo>
                  <a:lnTo>
                    <a:pt x="1776" y="831"/>
                  </a:lnTo>
                  <a:lnTo>
                    <a:pt x="1776" y="833"/>
                  </a:lnTo>
                  <a:lnTo>
                    <a:pt x="1778" y="831"/>
                  </a:lnTo>
                  <a:lnTo>
                    <a:pt x="1778" y="833"/>
                  </a:lnTo>
                  <a:lnTo>
                    <a:pt x="1778" y="835"/>
                  </a:lnTo>
                  <a:lnTo>
                    <a:pt x="1778" y="837"/>
                  </a:lnTo>
                  <a:lnTo>
                    <a:pt x="1778" y="839"/>
                  </a:lnTo>
                  <a:lnTo>
                    <a:pt x="1778" y="841"/>
                  </a:lnTo>
                  <a:lnTo>
                    <a:pt x="1780" y="843"/>
                  </a:lnTo>
                  <a:lnTo>
                    <a:pt x="1780" y="841"/>
                  </a:lnTo>
                  <a:lnTo>
                    <a:pt x="1782" y="841"/>
                  </a:lnTo>
                  <a:lnTo>
                    <a:pt x="1782" y="843"/>
                  </a:lnTo>
                  <a:lnTo>
                    <a:pt x="1784" y="843"/>
                  </a:lnTo>
                  <a:lnTo>
                    <a:pt x="1784" y="845"/>
                  </a:lnTo>
                  <a:lnTo>
                    <a:pt x="1784" y="847"/>
                  </a:lnTo>
                  <a:lnTo>
                    <a:pt x="1784" y="849"/>
                  </a:lnTo>
                  <a:lnTo>
                    <a:pt x="1782" y="849"/>
                  </a:lnTo>
                  <a:lnTo>
                    <a:pt x="1782" y="847"/>
                  </a:lnTo>
                  <a:lnTo>
                    <a:pt x="1782" y="849"/>
                  </a:lnTo>
                  <a:lnTo>
                    <a:pt x="1782" y="850"/>
                  </a:lnTo>
                  <a:lnTo>
                    <a:pt x="1782" y="849"/>
                  </a:lnTo>
                  <a:lnTo>
                    <a:pt x="1784" y="849"/>
                  </a:lnTo>
                  <a:lnTo>
                    <a:pt x="1784" y="850"/>
                  </a:lnTo>
                  <a:lnTo>
                    <a:pt x="1784" y="849"/>
                  </a:lnTo>
                  <a:lnTo>
                    <a:pt x="1786" y="849"/>
                  </a:lnTo>
                  <a:lnTo>
                    <a:pt x="1786" y="850"/>
                  </a:lnTo>
                  <a:lnTo>
                    <a:pt x="1784" y="850"/>
                  </a:lnTo>
                  <a:lnTo>
                    <a:pt x="1784" y="852"/>
                  </a:lnTo>
                  <a:lnTo>
                    <a:pt x="1784" y="850"/>
                  </a:lnTo>
                  <a:lnTo>
                    <a:pt x="1784" y="852"/>
                  </a:lnTo>
                  <a:lnTo>
                    <a:pt x="1782" y="852"/>
                  </a:lnTo>
                  <a:lnTo>
                    <a:pt x="1782" y="854"/>
                  </a:lnTo>
                  <a:lnTo>
                    <a:pt x="1780" y="854"/>
                  </a:lnTo>
                  <a:lnTo>
                    <a:pt x="1780" y="852"/>
                  </a:lnTo>
                  <a:lnTo>
                    <a:pt x="1778" y="852"/>
                  </a:lnTo>
                  <a:lnTo>
                    <a:pt x="1780" y="854"/>
                  </a:lnTo>
                  <a:lnTo>
                    <a:pt x="1778" y="854"/>
                  </a:lnTo>
                  <a:lnTo>
                    <a:pt x="1780" y="854"/>
                  </a:lnTo>
                  <a:lnTo>
                    <a:pt x="1778" y="854"/>
                  </a:lnTo>
                  <a:lnTo>
                    <a:pt x="1778" y="852"/>
                  </a:lnTo>
                  <a:lnTo>
                    <a:pt x="1778" y="854"/>
                  </a:lnTo>
                  <a:lnTo>
                    <a:pt x="1776" y="854"/>
                  </a:lnTo>
                  <a:lnTo>
                    <a:pt x="1776" y="856"/>
                  </a:lnTo>
                  <a:lnTo>
                    <a:pt x="1774" y="856"/>
                  </a:lnTo>
                  <a:lnTo>
                    <a:pt x="1772" y="856"/>
                  </a:lnTo>
                  <a:lnTo>
                    <a:pt x="1772" y="854"/>
                  </a:lnTo>
                  <a:lnTo>
                    <a:pt x="1772" y="856"/>
                  </a:lnTo>
                  <a:lnTo>
                    <a:pt x="1772" y="854"/>
                  </a:lnTo>
                  <a:lnTo>
                    <a:pt x="1772" y="856"/>
                  </a:lnTo>
                  <a:lnTo>
                    <a:pt x="1771" y="856"/>
                  </a:lnTo>
                  <a:lnTo>
                    <a:pt x="1772" y="856"/>
                  </a:lnTo>
                  <a:lnTo>
                    <a:pt x="1772" y="858"/>
                  </a:lnTo>
                  <a:lnTo>
                    <a:pt x="1771" y="858"/>
                  </a:lnTo>
                  <a:lnTo>
                    <a:pt x="1771" y="860"/>
                  </a:lnTo>
                  <a:lnTo>
                    <a:pt x="1771" y="858"/>
                  </a:lnTo>
                  <a:lnTo>
                    <a:pt x="1771" y="856"/>
                  </a:lnTo>
                  <a:lnTo>
                    <a:pt x="1769" y="856"/>
                  </a:lnTo>
                  <a:lnTo>
                    <a:pt x="1769" y="858"/>
                  </a:lnTo>
                  <a:lnTo>
                    <a:pt x="1771" y="858"/>
                  </a:lnTo>
                  <a:lnTo>
                    <a:pt x="1771" y="860"/>
                  </a:lnTo>
                  <a:lnTo>
                    <a:pt x="1769" y="860"/>
                  </a:lnTo>
                  <a:lnTo>
                    <a:pt x="1767" y="860"/>
                  </a:lnTo>
                  <a:lnTo>
                    <a:pt x="1767" y="858"/>
                  </a:lnTo>
                  <a:lnTo>
                    <a:pt x="1767" y="856"/>
                  </a:lnTo>
                  <a:lnTo>
                    <a:pt x="1767" y="858"/>
                  </a:lnTo>
                  <a:lnTo>
                    <a:pt x="1767" y="856"/>
                  </a:lnTo>
                  <a:lnTo>
                    <a:pt x="1765" y="856"/>
                  </a:lnTo>
                  <a:lnTo>
                    <a:pt x="1765" y="858"/>
                  </a:lnTo>
                  <a:lnTo>
                    <a:pt x="1765" y="856"/>
                  </a:lnTo>
                  <a:lnTo>
                    <a:pt x="1765" y="858"/>
                  </a:lnTo>
                  <a:lnTo>
                    <a:pt x="1763" y="858"/>
                  </a:lnTo>
                  <a:lnTo>
                    <a:pt x="1763" y="856"/>
                  </a:lnTo>
                  <a:lnTo>
                    <a:pt x="1761" y="856"/>
                  </a:lnTo>
                  <a:lnTo>
                    <a:pt x="1761" y="858"/>
                  </a:lnTo>
                  <a:lnTo>
                    <a:pt x="1763" y="858"/>
                  </a:lnTo>
                  <a:lnTo>
                    <a:pt x="1761" y="858"/>
                  </a:lnTo>
                  <a:lnTo>
                    <a:pt x="1763" y="858"/>
                  </a:lnTo>
                  <a:lnTo>
                    <a:pt x="1761" y="860"/>
                  </a:lnTo>
                  <a:lnTo>
                    <a:pt x="1761" y="858"/>
                  </a:lnTo>
                  <a:lnTo>
                    <a:pt x="1761" y="860"/>
                  </a:lnTo>
                  <a:lnTo>
                    <a:pt x="1761" y="862"/>
                  </a:lnTo>
                  <a:lnTo>
                    <a:pt x="1759" y="862"/>
                  </a:lnTo>
                  <a:lnTo>
                    <a:pt x="1757" y="862"/>
                  </a:lnTo>
                  <a:lnTo>
                    <a:pt x="1757" y="860"/>
                  </a:lnTo>
                  <a:lnTo>
                    <a:pt x="1755" y="862"/>
                  </a:lnTo>
                  <a:lnTo>
                    <a:pt x="1757" y="860"/>
                  </a:lnTo>
                  <a:lnTo>
                    <a:pt x="1757" y="858"/>
                  </a:lnTo>
                  <a:lnTo>
                    <a:pt x="1759" y="858"/>
                  </a:lnTo>
                  <a:lnTo>
                    <a:pt x="1757" y="858"/>
                  </a:lnTo>
                  <a:lnTo>
                    <a:pt x="1757" y="860"/>
                  </a:lnTo>
                  <a:lnTo>
                    <a:pt x="1757" y="858"/>
                  </a:lnTo>
                  <a:lnTo>
                    <a:pt x="1757" y="856"/>
                  </a:lnTo>
                  <a:lnTo>
                    <a:pt x="1755" y="858"/>
                  </a:lnTo>
                  <a:lnTo>
                    <a:pt x="1757" y="858"/>
                  </a:lnTo>
                  <a:lnTo>
                    <a:pt x="1755" y="858"/>
                  </a:lnTo>
                  <a:lnTo>
                    <a:pt x="1753" y="858"/>
                  </a:lnTo>
                  <a:lnTo>
                    <a:pt x="1753" y="860"/>
                  </a:lnTo>
                  <a:lnTo>
                    <a:pt x="1755" y="860"/>
                  </a:lnTo>
                  <a:lnTo>
                    <a:pt x="1753" y="860"/>
                  </a:lnTo>
                  <a:lnTo>
                    <a:pt x="1753" y="862"/>
                  </a:lnTo>
                  <a:lnTo>
                    <a:pt x="1753" y="864"/>
                  </a:lnTo>
                  <a:lnTo>
                    <a:pt x="1751" y="864"/>
                  </a:lnTo>
                  <a:lnTo>
                    <a:pt x="1751" y="866"/>
                  </a:lnTo>
                  <a:lnTo>
                    <a:pt x="1753" y="866"/>
                  </a:lnTo>
                  <a:lnTo>
                    <a:pt x="1751" y="866"/>
                  </a:lnTo>
                  <a:lnTo>
                    <a:pt x="1751" y="868"/>
                  </a:lnTo>
                  <a:lnTo>
                    <a:pt x="1749" y="868"/>
                  </a:lnTo>
                  <a:lnTo>
                    <a:pt x="1749" y="870"/>
                  </a:lnTo>
                  <a:lnTo>
                    <a:pt x="1749" y="868"/>
                  </a:lnTo>
                  <a:lnTo>
                    <a:pt x="1749" y="870"/>
                  </a:lnTo>
                  <a:lnTo>
                    <a:pt x="1748" y="870"/>
                  </a:lnTo>
                  <a:lnTo>
                    <a:pt x="1749" y="868"/>
                  </a:lnTo>
                  <a:lnTo>
                    <a:pt x="1748" y="868"/>
                  </a:lnTo>
                  <a:lnTo>
                    <a:pt x="1748" y="866"/>
                  </a:lnTo>
                  <a:lnTo>
                    <a:pt x="1748" y="868"/>
                  </a:lnTo>
                  <a:lnTo>
                    <a:pt x="1746" y="868"/>
                  </a:lnTo>
                  <a:lnTo>
                    <a:pt x="1746" y="870"/>
                  </a:lnTo>
                  <a:lnTo>
                    <a:pt x="1746" y="872"/>
                  </a:lnTo>
                  <a:lnTo>
                    <a:pt x="1746" y="870"/>
                  </a:lnTo>
                  <a:lnTo>
                    <a:pt x="1744" y="870"/>
                  </a:lnTo>
                  <a:lnTo>
                    <a:pt x="1744" y="872"/>
                  </a:lnTo>
                  <a:lnTo>
                    <a:pt x="1744" y="870"/>
                  </a:lnTo>
                  <a:lnTo>
                    <a:pt x="1746" y="868"/>
                  </a:lnTo>
                  <a:lnTo>
                    <a:pt x="1744" y="868"/>
                  </a:lnTo>
                  <a:lnTo>
                    <a:pt x="1744" y="870"/>
                  </a:lnTo>
                  <a:lnTo>
                    <a:pt x="1744" y="872"/>
                  </a:lnTo>
                  <a:lnTo>
                    <a:pt x="1742" y="872"/>
                  </a:lnTo>
                  <a:lnTo>
                    <a:pt x="1744" y="870"/>
                  </a:lnTo>
                  <a:lnTo>
                    <a:pt x="1744" y="868"/>
                  </a:lnTo>
                  <a:lnTo>
                    <a:pt x="1742" y="870"/>
                  </a:lnTo>
                  <a:lnTo>
                    <a:pt x="1742" y="872"/>
                  </a:lnTo>
                  <a:lnTo>
                    <a:pt x="1742" y="873"/>
                  </a:lnTo>
                  <a:lnTo>
                    <a:pt x="1742" y="872"/>
                  </a:lnTo>
                  <a:lnTo>
                    <a:pt x="1740" y="870"/>
                  </a:lnTo>
                  <a:lnTo>
                    <a:pt x="1740" y="868"/>
                  </a:lnTo>
                  <a:lnTo>
                    <a:pt x="1742" y="868"/>
                  </a:lnTo>
                  <a:lnTo>
                    <a:pt x="1742" y="866"/>
                  </a:lnTo>
                  <a:lnTo>
                    <a:pt x="1740" y="868"/>
                  </a:lnTo>
                  <a:lnTo>
                    <a:pt x="1740" y="870"/>
                  </a:lnTo>
                  <a:lnTo>
                    <a:pt x="1740" y="868"/>
                  </a:lnTo>
                  <a:lnTo>
                    <a:pt x="1740" y="870"/>
                  </a:lnTo>
                  <a:lnTo>
                    <a:pt x="1740" y="872"/>
                  </a:lnTo>
                  <a:lnTo>
                    <a:pt x="1740" y="873"/>
                  </a:lnTo>
                  <a:lnTo>
                    <a:pt x="1742" y="873"/>
                  </a:lnTo>
                  <a:lnTo>
                    <a:pt x="1740" y="873"/>
                  </a:lnTo>
                  <a:lnTo>
                    <a:pt x="1740" y="875"/>
                  </a:lnTo>
                  <a:lnTo>
                    <a:pt x="1740" y="873"/>
                  </a:lnTo>
                  <a:lnTo>
                    <a:pt x="1740" y="872"/>
                  </a:lnTo>
                  <a:lnTo>
                    <a:pt x="1740" y="873"/>
                  </a:lnTo>
                  <a:lnTo>
                    <a:pt x="1738" y="872"/>
                  </a:lnTo>
                  <a:lnTo>
                    <a:pt x="1738" y="873"/>
                  </a:lnTo>
                  <a:lnTo>
                    <a:pt x="1738" y="872"/>
                  </a:lnTo>
                  <a:lnTo>
                    <a:pt x="1738" y="873"/>
                  </a:lnTo>
                  <a:lnTo>
                    <a:pt x="1736" y="873"/>
                  </a:lnTo>
                  <a:lnTo>
                    <a:pt x="1738" y="873"/>
                  </a:lnTo>
                  <a:lnTo>
                    <a:pt x="1738" y="872"/>
                  </a:lnTo>
                  <a:lnTo>
                    <a:pt x="1736" y="872"/>
                  </a:lnTo>
                  <a:lnTo>
                    <a:pt x="1734" y="873"/>
                  </a:lnTo>
                  <a:lnTo>
                    <a:pt x="1734" y="875"/>
                  </a:lnTo>
                  <a:lnTo>
                    <a:pt x="1732" y="875"/>
                  </a:lnTo>
                  <a:lnTo>
                    <a:pt x="1734" y="875"/>
                  </a:lnTo>
                  <a:lnTo>
                    <a:pt x="1734" y="877"/>
                  </a:lnTo>
                  <a:lnTo>
                    <a:pt x="1732" y="877"/>
                  </a:lnTo>
                  <a:lnTo>
                    <a:pt x="1732" y="879"/>
                  </a:lnTo>
                  <a:lnTo>
                    <a:pt x="1732" y="877"/>
                  </a:lnTo>
                  <a:lnTo>
                    <a:pt x="1732" y="879"/>
                  </a:lnTo>
                  <a:lnTo>
                    <a:pt x="1732" y="881"/>
                  </a:lnTo>
                  <a:lnTo>
                    <a:pt x="1732" y="879"/>
                  </a:lnTo>
                  <a:lnTo>
                    <a:pt x="1732" y="881"/>
                  </a:lnTo>
                  <a:lnTo>
                    <a:pt x="1730" y="881"/>
                  </a:lnTo>
                  <a:lnTo>
                    <a:pt x="1730" y="883"/>
                  </a:lnTo>
                  <a:lnTo>
                    <a:pt x="1728" y="883"/>
                  </a:lnTo>
                  <a:lnTo>
                    <a:pt x="1728" y="885"/>
                  </a:lnTo>
                  <a:lnTo>
                    <a:pt x="1728" y="887"/>
                  </a:lnTo>
                  <a:lnTo>
                    <a:pt x="1726" y="887"/>
                  </a:lnTo>
                  <a:lnTo>
                    <a:pt x="1726" y="889"/>
                  </a:lnTo>
                  <a:lnTo>
                    <a:pt x="1726" y="887"/>
                  </a:lnTo>
                  <a:lnTo>
                    <a:pt x="1726" y="889"/>
                  </a:lnTo>
                  <a:lnTo>
                    <a:pt x="1724" y="889"/>
                  </a:lnTo>
                  <a:lnTo>
                    <a:pt x="1726" y="889"/>
                  </a:lnTo>
                  <a:lnTo>
                    <a:pt x="1724" y="891"/>
                  </a:lnTo>
                  <a:lnTo>
                    <a:pt x="1724" y="893"/>
                  </a:lnTo>
                  <a:lnTo>
                    <a:pt x="1724" y="895"/>
                  </a:lnTo>
                  <a:lnTo>
                    <a:pt x="1724" y="897"/>
                  </a:lnTo>
                  <a:lnTo>
                    <a:pt x="1724" y="895"/>
                  </a:lnTo>
                  <a:lnTo>
                    <a:pt x="1724" y="897"/>
                  </a:lnTo>
                  <a:lnTo>
                    <a:pt x="1726" y="897"/>
                  </a:lnTo>
                  <a:lnTo>
                    <a:pt x="1724" y="897"/>
                  </a:lnTo>
                  <a:lnTo>
                    <a:pt x="1726" y="897"/>
                  </a:lnTo>
                  <a:lnTo>
                    <a:pt x="1726" y="898"/>
                  </a:lnTo>
                  <a:lnTo>
                    <a:pt x="1726" y="897"/>
                  </a:lnTo>
                  <a:lnTo>
                    <a:pt x="1728" y="897"/>
                  </a:lnTo>
                  <a:lnTo>
                    <a:pt x="1728" y="898"/>
                  </a:lnTo>
                  <a:lnTo>
                    <a:pt x="1726" y="898"/>
                  </a:lnTo>
                  <a:lnTo>
                    <a:pt x="1724" y="900"/>
                  </a:lnTo>
                  <a:lnTo>
                    <a:pt x="1723" y="900"/>
                  </a:lnTo>
                  <a:lnTo>
                    <a:pt x="1724" y="900"/>
                  </a:lnTo>
                  <a:lnTo>
                    <a:pt x="1723" y="900"/>
                  </a:lnTo>
                  <a:lnTo>
                    <a:pt x="1724" y="900"/>
                  </a:lnTo>
                  <a:lnTo>
                    <a:pt x="1723" y="902"/>
                  </a:lnTo>
                  <a:lnTo>
                    <a:pt x="1723" y="904"/>
                  </a:lnTo>
                  <a:lnTo>
                    <a:pt x="1721" y="904"/>
                  </a:lnTo>
                  <a:lnTo>
                    <a:pt x="1723" y="904"/>
                  </a:lnTo>
                  <a:lnTo>
                    <a:pt x="1721" y="904"/>
                  </a:lnTo>
                  <a:lnTo>
                    <a:pt x="1721" y="906"/>
                  </a:lnTo>
                  <a:lnTo>
                    <a:pt x="1723" y="906"/>
                  </a:lnTo>
                  <a:lnTo>
                    <a:pt x="1724" y="906"/>
                  </a:lnTo>
                  <a:lnTo>
                    <a:pt x="1723" y="906"/>
                  </a:lnTo>
                  <a:lnTo>
                    <a:pt x="1723" y="904"/>
                  </a:lnTo>
                  <a:lnTo>
                    <a:pt x="1724" y="906"/>
                  </a:lnTo>
                  <a:lnTo>
                    <a:pt x="1726" y="906"/>
                  </a:lnTo>
                  <a:lnTo>
                    <a:pt x="1726" y="908"/>
                  </a:lnTo>
                  <a:lnTo>
                    <a:pt x="1726" y="910"/>
                  </a:lnTo>
                  <a:lnTo>
                    <a:pt x="1728" y="910"/>
                  </a:lnTo>
                  <a:lnTo>
                    <a:pt x="1728" y="912"/>
                  </a:lnTo>
                  <a:lnTo>
                    <a:pt x="1726" y="912"/>
                  </a:lnTo>
                  <a:lnTo>
                    <a:pt x="1728" y="912"/>
                  </a:lnTo>
                  <a:lnTo>
                    <a:pt x="1728" y="910"/>
                  </a:lnTo>
                  <a:lnTo>
                    <a:pt x="1726" y="910"/>
                  </a:lnTo>
                  <a:lnTo>
                    <a:pt x="1726" y="912"/>
                  </a:lnTo>
                  <a:lnTo>
                    <a:pt x="1728" y="912"/>
                  </a:lnTo>
                  <a:lnTo>
                    <a:pt x="1728" y="914"/>
                  </a:lnTo>
                  <a:lnTo>
                    <a:pt x="1728" y="916"/>
                  </a:lnTo>
                  <a:lnTo>
                    <a:pt x="1730" y="916"/>
                  </a:lnTo>
                  <a:lnTo>
                    <a:pt x="1730" y="918"/>
                  </a:lnTo>
                  <a:lnTo>
                    <a:pt x="1732" y="918"/>
                  </a:lnTo>
                  <a:lnTo>
                    <a:pt x="1734" y="918"/>
                  </a:lnTo>
                  <a:lnTo>
                    <a:pt x="1736" y="916"/>
                  </a:lnTo>
                  <a:lnTo>
                    <a:pt x="1738" y="916"/>
                  </a:lnTo>
                  <a:lnTo>
                    <a:pt x="1738" y="914"/>
                  </a:lnTo>
                  <a:lnTo>
                    <a:pt x="1736" y="914"/>
                  </a:lnTo>
                  <a:lnTo>
                    <a:pt x="1736" y="912"/>
                  </a:lnTo>
                  <a:lnTo>
                    <a:pt x="1736" y="914"/>
                  </a:lnTo>
                  <a:lnTo>
                    <a:pt x="1736" y="912"/>
                  </a:lnTo>
                  <a:lnTo>
                    <a:pt x="1736" y="910"/>
                  </a:lnTo>
                  <a:lnTo>
                    <a:pt x="1734" y="910"/>
                  </a:lnTo>
                  <a:lnTo>
                    <a:pt x="1734" y="912"/>
                  </a:lnTo>
                  <a:lnTo>
                    <a:pt x="1734" y="910"/>
                  </a:lnTo>
                  <a:lnTo>
                    <a:pt x="1736" y="910"/>
                  </a:lnTo>
                  <a:lnTo>
                    <a:pt x="1738" y="912"/>
                  </a:lnTo>
                  <a:lnTo>
                    <a:pt x="1738" y="914"/>
                  </a:lnTo>
                  <a:lnTo>
                    <a:pt x="1738" y="916"/>
                  </a:lnTo>
                  <a:lnTo>
                    <a:pt x="1738" y="918"/>
                  </a:lnTo>
                  <a:lnTo>
                    <a:pt x="1736" y="920"/>
                  </a:lnTo>
                  <a:lnTo>
                    <a:pt x="1734" y="920"/>
                  </a:lnTo>
                  <a:lnTo>
                    <a:pt x="1732" y="920"/>
                  </a:lnTo>
                  <a:lnTo>
                    <a:pt x="1734" y="920"/>
                  </a:lnTo>
                  <a:lnTo>
                    <a:pt x="1732" y="920"/>
                  </a:lnTo>
                  <a:lnTo>
                    <a:pt x="1730" y="920"/>
                  </a:lnTo>
                  <a:lnTo>
                    <a:pt x="1730" y="921"/>
                  </a:lnTo>
                  <a:lnTo>
                    <a:pt x="1728" y="921"/>
                  </a:lnTo>
                  <a:lnTo>
                    <a:pt x="1726" y="921"/>
                  </a:lnTo>
                  <a:lnTo>
                    <a:pt x="1726" y="920"/>
                  </a:lnTo>
                  <a:lnTo>
                    <a:pt x="1726" y="918"/>
                  </a:lnTo>
                  <a:lnTo>
                    <a:pt x="1728" y="918"/>
                  </a:lnTo>
                  <a:lnTo>
                    <a:pt x="1726" y="918"/>
                  </a:lnTo>
                  <a:lnTo>
                    <a:pt x="1724" y="920"/>
                  </a:lnTo>
                  <a:lnTo>
                    <a:pt x="1723" y="920"/>
                  </a:lnTo>
                  <a:lnTo>
                    <a:pt x="1723" y="921"/>
                  </a:lnTo>
                  <a:lnTo>
                    <a:pt x="1721" y="921"/>
                  </a:lnTo>
                  <a:lnTo>
                    <a:pt x="1719" y="921"/>
                  </a:lnTo>
                  <a:lnTo>
                    <a:pt x="1719" y="923"/>
                  </a:lnTo>
                  <a:lnTo>
                    <a:pt x="1719" y="921"/>
                  </a:lnTo>
                  <a:lnTo>
                    <a:pt x="1719" y="920"/>
                  </a:lnTo>
                  <a:lnTo>
                    <a:pt x="1719" y="918"/>
                  </a:lnTo>
                  <a:lnTo>
                    <a:pt x="1721" y="916"/>
                  </a:lnTo>
                  <a:lnTo>
                    <a:pt x="1719" y="916"/>
                  </a:lnTo>
                  <a:lnTo>
                    <a:pt x="1719" y="918"/>
                  </a:lnTo>
                  <a:lnTo>
                    <a:pt x="1717" y="918"/>
                  </a:lnTo>
                  <a:lnTo>
                    <a:pt x="1717" y="920"/>
                  </a:lnTo>
                  <a:lnTo>
                    <a:pt x="1717" y="918"/>
                  </a:lnTo>
                  <a:lnTo>
                    <a:pt x="1715" y="918"/>
                  </a:lnTo>
                  <a:lnTo>
                    <a:pt x="1715" y="916"/>
                  </a:lnTo>
                  <a:lnTo>
                    <a:pt x="1715" y="918"/>
                  </a:lnTo>
                  <a:lnTo>
                    <a:pt x="1715" y="920"/>
                  </a:lnTo>
                  <a:lnTo>
                    <a:pt x="1715" y="921"/>
                  </a:lnTo>
                  <a:lnTo>
                    <a:pt x="1715" y="923"/>
                  </a:lnTo>
                  <a:lnTo>
                    <a:pt x="1715" y="925"/>
                  </a:lnTo>
                  <a:lnTo>
                    <a:pt x="1713" y="925"/>
                  </a:lnTo>
                  <a:lnTo>
                    <a:pt x="1711" y="925"/>
                  </a:lnTo>
                  <a:lnTo>
                    <a:pt x="1709" y="925"/>
                  </a:lnTo>
                  <a:lnTo>
                    <a:pt x="1707" y="927"/>
                  </a:lnTo>
                  <a:lnTo>
                    <a:pt x="1707" y="925"/>
                  </a:lnTo>
                  <a:lnTo>
                    <a:pt x="1705" y="925"/>
                  </a:lnTo>
                  <a:lnTo>
                    <a:pt x="1703" y="925"/>
                  </a:lnTo>
                  <a:lnTo>
                    <a:pt x="1701" y="927"/>
                  </a:lnTo>
                  <a:lnTo>
                    <a:pt x="1701" y="925"/>
                  </a:lnTo>
                  <a:lnTo>
                    <a:pt x="1701" y="927"/>
                  </a:lnTo>
                  <a:lnTo>
                    <a:pt x="1700" y="927"/>
                  </a:lnTo>
                  <a:lnTo>
                    <a:pt x="1700" y="925"/>
                  </a:lnTo>
                  <a:lnTo>
                    <a:pt x="1700" y="927"/>
                  </a:lnTo>
                  <a:lnTo>
                    <a:pt x="1698" y="927"/>
                  </a:lnTo>
                  <a:lnTo>
                    <a:pt x="1696" y="927"/>
                  </a:lnTo>
                  <a:lnTo>
                    <a:pt x="1694" y="927"/>
                  </a:lnTo>
                  <a:lnTo>
                    <a:pt x="1692" y="927"/>
                  </a:lnTo>
                  <a:lnTo>
                    <a:pt x="1690" y="927"/>
                  </a:lnTo>
                  <a:lnTo>
                    <a:pt x="1690" y="929"/>
                  </a:lnTo>
                  <a:lnTo>
                    <a:pt x="1688" y="929"/>
                  </a:lnTo>
                  <a:lnTo>
                    <a:pt x="1686" y="929"/>
                  </a:lnTo>
                  <a:lnTo>
                    <a:pt x="1686" y="931"/>
                  </a:lnTo>
                  <a:lnTo>
                    <a:pt x="1686" y="929"/>
                  </a:lnTo>
                  <a:lnTo>
                    <a:pt x="1684" y="929"/>
                  </a:lnTo>
                  <a:lnTo>
                    <a:pt x="1684" y="931"/>
                  </a:lnTo>
                  <a:lnTo>
                    <a:pt x="1682" y="931"/>
                  </a:lnTo>
                  <a:lnTo>
                    <a:pt x="1682" y="933"/>
                  </a:lnTo>
                  <a:lnTo>
                    <a:pt x="1680" y="933"/>
                  </a:lnTo>
                  <a:lnTo>
                    <a:pt x="1678" y="933"/>
                  </a:lnTo>
                  <a:lnTo>
                    <a:pt x="1678" y="935"/>
                  </a:lnTo>
                  <a:lnTo>
                    <a:pt x="1676" y="935"/>
                  </a:lnTo>
                  <a:lnTo>
                    <a:pt x="1676" y="937"/>
                  </a:lnTo>
                  <a:lnTo>
                    <a:pt x="1675" y="937"/>
                  </a:lnTo>
                  <a:lnTo>
                    <a:pt x="1675" y="935"/>
                  </a:lnTo>
                  <a:lnTo>
                    <a:pt x="1675" y="933"/>
                  </a:lnTo>
                  <a:lnTo>
                    <a:pt x="1676" y="933"/>
                  </a:lnTo>
                  <a:lnTo>
                    <a:pt x="1676" y="931"/>
                  </a:lnTo>
                  <a:lnTo>
                    <a:pt x="1676" y="929"/>
                  </a:lnTo>
                  <a:lnTo>
                    <a:pt x="1675" y="929"/>
                  </a:lnTo>
                  <a:lnTo>
                    <a:pt x="1675" y="927"/>
                  </a:lnTo>
                  <a:lnTo>
                    <a:pt x="1675" y="925"/>
                  </a:lnTo>
                  <a:lnTo>
                    <a:pt x="1675" y="927"/>
                  </a:lnTo>
                  <a:lnTo>
                    <a:pt x="1675" y="929"/>
                  </a:lnTo>
                  <a:lnTo>
                    <a:pt x="1675" y="931"/>
                  </a:lnTo>
                  <a:lnTo>
                    <a:pt x="1675" y="933"/>
                  </a:lnTo>
                  <a:lnTo>
                    <a:pt x="1675" y="935"/>
                  </a:lnTo>
                  <a:lnTo>
                    <a:pt x="1675" y="937"/>
                  </a:lnTo>
                  <a:lnTo>
                    <a:pt x="1673" y="937"/>
                  </a:lnTo>
                  <a:lnTo>
                    <a:pt x="1673" y="939"/>
                  </a:lnTo>
                  <a:lnTo>
                    <a:pt x="1673" y="941"/>
                  </a:lnTo>
                  <a:lnTo>
                    <a:pt x="1671" y="941"/>
                  </a:lnTo>
                  <a:lnTo>
                    <a:pt x="1673" y="939"/>
                  </a:lnTo>
                  <a:lnTo>
                    <a:pt x="1671" y="939"/>
                  </a:lnTo>
                  <a:lnTo>
                    <a:pt x="1671" y="941"/>
                  </a:lnTo>
                  <a:lnTo>
                    <a:pt x="1671" y="943"/>
                  </a:lnTo>
                  <a:lnTo>
                    <a:pt x="1669" y="943"/>
                  </a:lnTo>
                  <a:lnTo>
                    <a:pt x="1669" y="944"/>
                  </a:lnTo>
                  <a:lnTo>
                    <a:pt x="1671" y="944"/>
                  </a:lnTo>
                  <a:lnTo>
                    <a:pt x="1673" y="944"/>
                  </a:lnTo>
                  <a:lnTo>
                    <a:pt x="1675" y="944"/>
                  </a:lnTo>
                  <a:lnTo>
                    <a:pt x="1673" y="944"/>
                  </a:lnTo>
                  <a:lnTo>
                    <a:pt x="1675" y="944"/>
                  </a:lnTo>
                  <a:lnTo>
                    <a:pt x="1675" y="946"/>
                  </a:lnTo>
                  <a:lnTo>
                    <a:pt x="1675" y="948"/>
                  </a:lnTo>
                  <a:lnTo>
                    <a:pt x="1673" y="950"/>
                  </a:lnTo>
                  <a:lnTo>
                    <a:pt x="1673" y="952"/>
                  </a:lnTo>
                  <a:lnTo>
                    <a:pt x="1673" y="954"/>
                  </a:lnTo>
                  <a:lnTo>
                    <a:pt x="1673" y="956"/>
                  </a:lnTo>
                  <a:lnTo>
                    <a:pt x="1673" y="958"/>
                  </a:lnTo>
                  <a:lnTo>
                    <a:pt x="1673" y="956"/>
                  </a:lnTo>
                  <a:lnTo>
                    <a:pt x="1673" y="954"/>
                  </a:lnTo>
                  <a:lnTo>
                    <a:pt x="1673" y="952"/>
                  </a:lnTo>
                  <a:lnTo>
                    <a:pt x="1673" y="954"/>
                  </a:lnTo>
                  <a:lnTo>
                    <a:pt x="1671" y="954"/>
                  </a:lnTo>
                  <a:lnTo>
                    <a:pt x="1673" y="956"/>
                  </a:lnTo>
                  <a:lnTo>
                    <a:pt x="1671" y="956"/>
                  </a:lnTo>
                  <a:lnTo>
                    <a:pt x="1673" y="956"/>
                  </a:lnTo>
                  <a:lnTo>
                    <a:pt x="1671" y="958"/>
                  </a:lnTo>
                  <a:lnTo>
                    <a:pt x="1671" y="960"/>
                  </a:lnTo>
                  <a:lnTo>
                    <a:pt x="1671" y="962"/>
                  </a:lnTo>
                  <a:lnTo>
                    <a:pt x="1669" y="962"/>
                  </a:lnTo>
                  <a:lnTo>
                    <a:pt x="1671" y="962"/>
                  </a:lnTo>
                  <a:lnTo>
                    <a:pt x="1669" y="962"/>
                  </a:lnTo>
                  <a:lnTo>
                    <a:pt x="1669" y="964"/>
                  </a:lnTo>
                  <a:lnTo>
                    <a:pt x="1667" y="964"/>
                  </a:lnTo>
                  <a:lnTo>
                    <a:pt x="1667" y="966"/>
                  </a:lnTo>
                  <a:lnTo>
                    <a:pt x="1667" y="968"/>
                  </a:lnTo>
                  <a:lnTo>
                    <a:pt x="1665" y="968"/>
                  </a:lnTo>
                  <a:lnTo>
                    <a:pt x="1667" y="968"/>
                  </a:lnTo>
                  <a:lnTo>
                    <a:pt x="1665" y="966"/>
                  </a:lnTo>
                  <a:lnTo>
                    <a:pt x="1665" y="968"/>
                  </a:lnTo>
                  <a:lnTo>
                    <a:pt x="1663" y="968"/>
                  </a:lnTo>
                  <a:lnTo>
                    <a:pt x="1663" y="969"/>
                  </a:lnTo>
                  <a:lnTo>
                    <a:pt x="1665" y="969"/>
                  </a:lnTo>
                  <a:lnTo>
                    <a:pt x="1665" y="968"/>
                  </a:lnTo>
                  <a:lnTo>
                    <a:pt x="1665" y="969"/>
                  </a:lnTo>
                  <a:lnTo>
                    <a:pt x="1663" y="969"/>
                  </a:lnTo>
                  <a:lnTo>
                    <a:pt x="1663" y="971"/>
                  </a:lnTo>
                  <a:lnTo>
                    <a:pt x="1661" y="971"/>
                  </a:lnTo>
                  <a:lnTo>
                    <a:pt x="1663" y="971"/>
                  </a:lnTo>
                  <a:lnTo>
                    <a:pt x="1663" y="973"/>
                  </a:lnTo>
                  <a:lnTo>
                    <a:pt x="1661" y="973"/>
                  </a:lnTo>
                  <a:lnTo>
                    <a:pt x="1661" y="975"/>
                  </a:lnTo>
                  <a:lnTo>
                    <a:pt x="1659" y="975"/>
                  </a:lnTo>
                  <a:lnTo>
                    <a:pt x="1659" y="973"/>
                  </a:lnTo>
                  <a:lnTo>
                    <a:pt x="1659" y="971"/>
                  </a:lnTo>
                  <a:lnTo>
                    <a:pt x="1659" y="969"/>
                  </a:lnTo>
                  <a:lnTo>
                    <a:pt x="1657" y="969"/>
                  </a:lnTo>
                  <a:lnTo>
                    <a:pt x="1657" y="971"/>
                  </a:lnTo>
                  <a:lnTo>
                    <a:pt x="1657" y="969"/>
                  </a:lnTo>
                  <a:lnTo>
                    <a:pt x="1655" y="969"/>
                  </a:lnTo>
                  <a:lnTo>
                    <a:pt x="1655" y="971"/>
                  </a:lnTo>
                  <a:lnTo>
                    <a:pt x="1655" y="969"/>
                  </a:lnTo>
                  <a:lnTo>
                    <a:pt x="1653" y="969"/>
                  </a:lnTo>
                  <a:lnTo>
                    <a:pt x="1653" y="968"/>
                  </a:lnTo>
                  <a:lnTo>
                    <a:pt x="1652" y="968"/>
                  </a:lnTo>
                  <a:lnTo>
                    <a:pt x="1650" y="966"/>
                  </a:lnTo>
                  <a:lnTo>
                    <a:pt x="1650" y="964"/>
                  </a:lnTo>
                  <a:lnTo>
                    <a:pt x="1650" y="962"/>
                  </a:lnTo>
                  <a:lnTo>
                    <a:pt x="1650" y="960"/>
                  </a:lnTo>
                  <a:lnTo>
                    <a:pt x="1650" y="958"/>
                  </a:lnTo>
                  <a:lnTo>
                    <a:pt x="1652" y="958"/>
                  </a:lnTo>
                  <a:lnTo>
                    <a:pt x="1653" y="956"/>
                  </a:lnTo>
                  <a:lnTo>
                    <a:pt x="1655" y="956"/>
                  </a:lnTo>
                  <a:lnTo>
                    <a:pt x="1655" y="954"/>
                  </a:lnTo>
                  <a:lnTo>
                    <a:pt x="1657" y="954"/>
                  </a:lnTo>
                  <a:lnTo>
                    <a:pt x="1655" y="954"/>
                  </a:lnTo>
                  <a:lnTo>
                    <a:pt x="1655" y="956"/>
                  </a:lnTo>
                  <a:lnTo>
                    <a:pt x="1653" y="956"/>
                  </a:lnTo>
                  <a:lnTo>
                    <a:pt x="1652" y="956"/>
                  </a:lnTo>
                  <a:lnTo>
                    <a:pt x="1652" y="958"/>
                  </a:lnTo>
                  <a:lnTo>
                    <a:pt x="1650" y="958"/>
                  </a:lnTo>
                  <a:lnTo>
                    <a:pt x="1650" y="960"/>
                  </a:lnTo>
                  <a:lnTo>
                    <a:pt x="1648" y="960"/>
                  </a:lnTo>
                  <a:lnTo>
                    <a:pt x="1648" y="962"/>
                  </a:lnTo>
                  <a:lnTo>
                    <a:pt x="1650" y="962"/>
                  </a:lnTo>
                  <a:lnTo>
                    <a:pt x="1650" y="964"/>
                  </a:lnTo>
                  <a:lnTo>
                    <a:pt x="1648" y="964"/>
                  </a:lnTo>
                  <a:lnTo>
                    <a:pt x="1648" y="966"/>
                  </a:lnTo>
                  <a:lnTo>
                    <a:pt x="1650" y="966"/>
                  </a:lnTo>
                  <a:lnTo>
                    <a:pt x="1650" y="968"/>
                  </a:lnTo>
                  <a:lnTo>
                    <a:pt x="1652" y="968"/>
                  </a:lnTo>
                  <a:lnTo>
                    <a:pt x="1652" y="969"/>
                  </a:lnTo>
                  <a:lnTo>
                    <a:pt x="1652" y="971"/>
                  </a:lnTo>
                  <a:lnTo>
                    <a:pt x="1652" y="973"/>
                  </a:lnTo>
                  <a:lnTo>
                    <a:pt x="1653" y="975"/>
                  </a:lnTo>
                  <a:lnTo>
                    <a:pt x="1653" y="977"/>
                  </a:lnTo>
                  <a:lnTo>
                    <a:pt x="1655" y="977"/>
                  </a:lnTo>
                  <a:lnTo>
                    <a:pt x="1655" y="979"/>
                  </a:lnTo>
                  <a:lnTo>
                    <a:pt x="1657" y="979"/>
                  </a:lnTo>
                  <a:lnTo>
                    <a:pt x="1657" y="981"/>
                  </a:lnTo>
                  <a:lnTo>
                    <a:pt x="1655" y="981"/>
                  </a:lnTo>
                  <a:lnTo>
                    <a:pt x="1655" y="983"/>
                  </a:lnTo>
                  <a:lnTo>
                    <a:pt x="1657" y="983"/>
                  </a:lnTo>
                  <a:lnTo>
                    <a:pt x="1657" y="985"/>
                  </a:lnTo>
                  <a:lnTo>
                    <a:pt x="1657" y="987"/>
                  </a:lnTo>
                  <a:lnTo>
                    <a:pt x="1657" y="989"/>
                  </a:lnTo>
                  <a:lnTo>
                    <a:pt x="1657" y="987"/>
                  </a:lnTo>
                  <a:lnTo>
                    <a:pt x="1657" y="985"/>
                  </a:lnTo>
                  <a:lnTo>
                    <a:pt x="1657" y="987"/>
                  </a:lnTo>
                  <a:lnTo>
                    <a:pt x="1655" y="985"/>
                  </a:lnTo>
                  <a:lnTo>
                    <a:pt x="1655" y="987"/>
                  </a:lnTo>
                  <a:lnTo>
                    <a:pt x="1657" y="987"/>
                  </a:lnTo>
                  <a:lnTo>
                    <a:pt x="1657" y="989"/>
                  </a:lnTo>
                  <a:lnTo>
                    <a:pt x="1655" y="989"/>
                  </a:lnTo>
                  <a:lnTo>
                    <a:pt x="1655" y="991"/>
                  </a:lnTo>
                  <a:lnTo>
                    <a:pt x="1655" y="989"/>
                  </a:lnTo>
                  <a:lnTo>
                    <a:pt x="1653" y="989"/>
                  </a:lnTo>
                  <a:lnTo>
                    <a:pt x="1653" y="991"/>
                  </a:lnTo>
                  <a:lnTo>
                    <a:pt x="1653" y="992"/>
                  </a:lnTo>
                  <a:lnTo>
                    <a:pt x="1652" y="992"/>
                  </a:lnTo>
                  <a:lnTo>
                    <a:pt x="1652" y="994"/>
                  </a:lnTo>
                  <a:lnTo>
                    <a:pt x="1652" y="996"/>
                  </a:lnTo>
                  <a:lnTo>
                    <a:pt x="1650" y="998"/>
                  </a:lnTo>
                  <a:lnTo>
                    <a:pt x="1650" y="1000"/>
                  </a:lnTo>
                  <a:lnTo>
                    <a:pt x="1648" y="1000"/>
                  </a:lnTo>
                  <a:lnTo>
                    <a:pt x="1648" y="1002"/>
                  </a:lnTo>
                  <a:lnTo>
                    <a:pt x="1646" y="1004"/>
                  </a:lnTo>
                  <a:lnTo>
                    <a:pt x="1646" y="1006"/>
                  </a:lnTo>
                  <a:lnTo>
                    <a:pt x="1644" y="1006"/>
                  </a:lnTo>
                  <a:lnTo>
                    <a:pt x="1646" y="1006"/>
                  </a:lnTo>
                  <a:lnTo>
                    <a:pt x="1644" y="1006"/>
                  </a:lnTo>
                  <a:lnTo>
                    <a:pt x="1644" y="1008"/>
                  </a:lnTo>
                  <a:lnTo>
                    <a:pt x="1644" y="1010"/>
                  </a:lnTo>
                  <a:lnTo>
                    <a:pt x="1644" y="1012"/>
                  </a:lnTo>
                  <a:lnTo>
                    <a:pt x="1642" y="1012"/>
                  </a:lnTo>
                  <a:lnTo>
                    <a:pt x="1642" y="1010"/>
                  </a:lnTo>
                  <a:lnTo>
                    <a:pt x="1642" y="1008"/>
                  </a:lnTo>
                  <a:lnTo>
                    <a:pt x="1642" y="1006"/>
                  </a:lnTo>
                  <a:lnTo>
                    <a:pt x="1644" y="1006"/>
                  </a:lnTo>
                  <a:lnTo>
                    <a:pt x="1644" y="1004"/>
                  </a:lnTo>
                  <a:lnTo>
                    <a:pt x="1642" y="1004"/>
                  </a:lnTo>
                  <a:lnTo>
                    <a:pt x="1644" y="1004"/>
                  </a:lnTo>
                  <a:lnTo>
                    <a:pt x="1644" y="1002"/>
                  </a:lnTo>
                  <a:lnTo>
                    <a:pt x="1646" y="1002"/>
                  </a:lnTo>
                  <a:lnTo>
                    <a:pt x="1644" y="1000"/>
                  </a:lnTo>
                  <a:lnTo>
                    <a:pt x="1646" y="1000"/>
                  </a:lnTo>
                  <a:lnTo>
                    <a:pt x="1646" y="998"/>
                  </a:lnTo>
                  <a:lnTo>
                    <a:pt x="1648" y="998"/>
                  </a:lnTo>
                  <a:lnTo>
                    <a:pt x="1646" y="998"/>
                  </a:lnTo>
                  <a:lnTo>
                    <a:pt x="1648" y="998"/>
                  </a:lnTo>
                  <a:lnTo>
                    <a:pt x="1648" y="996"/>
                  </a:lnTo>
                  <a:lnTo>
                    <a:pt x="1646" y="996"/>
                  </a:lnTo>
                  <a:lnTo>
                    <a:pt x="1648" y="996"/>
                  </a:lnTo>
                  <a:lnTo>
                    <a:pt x="1648" y="994"/>
                  </a:lnTo>
                  <a:lnTo>
                    <a:pt x="1646" y="994"/>
                  </a:lnTo>
                  <a:lnTo>
                    <a:pt x="1644" y="996"/>
                  </a:lnTo>
                  <a:lnTo>
                    <a:pt x="1644" y="994"/>
                  </a:lnTo>
                  <a:lnTo>
                    <a:pt x="1646" y="994"/>
                  </a:lnTo>
                  <a:lnTo>
                    <a:pt x="1646" y="992"/>
                  </a:lnTo>
                  <a:lnTo>
                    <a:pt x="1644" y="992"/>
                  </a:lnTo>
                  <a:lnTo>
                    <a:pt x="1646" y="992"/>
                  </a:lnTo>
                  <a:lnTo>
                    <a:pt x="1644" y="992"/>
                  </a:lnTo>
                  <a:lnTo>
                    <a:pt x="1646" y="992"/>
                  </a:lnTo>
                  <a:lnTo>
                    <a:pt x="1646" y="991"/>
                  </a:lnTo>
                  <a:lnTo>
                    <a:pt x="1644" y="991"/>
                  </a:lnTo>
                  <a:lnTo>
                    <a:pt x="1644" y="992"/>
                  </a:lnTo>
                  <a:lnTo>
                    <a:pt x="1644" y="991"/>
                  </a:lnTo>
                  <a:lnTo>
                    <a:pt x="1644" y="992"/>
                  </a:lnTo>
                  <a:lnTo>
                    <a:pt x="1642" y="992"/>
                  </a:lnTo>
                  <a:lnTo>
                    <a:pt x="1642" y="991"/>
                  </a:lnTo>
                  <a:lnTo>
                    <a:pt x="1644" y="991"/>
                  </a:lnTo>
                  <a:lnTo>
                    <a:pt x="1646" y="991"/>
                  </a:lnTo>
                  <a:lnTo>
                    <a:pt x="1644" y="991"/>
                  </a:lnTo>
                  <a:lnTo>
                    <a:pt x="1644" y="989"/>
                  </a:lnTo>
                  <a:lnTo>
                    <a:pt x="1644" y="987"/>
                  </a:lnTo>
                  <a:lnTo>
                    <a:pt x="1644" y="989"/>
                  </a:lnTo>
                  <a:lnTo>
                    <a:pt x="1642" y="989"/>
                  </a:lnTo>
                  <a:lnTo>
                    <a:pt x="1642" y="987"/>
                  </a:lnTo>
                  <a:lnTo>
                    <a:pt x="1642" y="989"/>
                  </a:lnTo>
                  <a:lnTo>
                    <a:pt x="1642" y="991"/>
                  </a:lnTo>
                  <a:lnTo>
                    <a:pt x="1640" y="989"/>
                  </a:lnTo>
                  <a:lnTo>
                    <a:pt x="1638" y="987"/>
                  </a:lnTo>
                  <a:lnTo>
                    <a:pt x="1638" y="989"/>
                  </a:lnTo>
                  <a:lnTo>
                    <a:pt x="1638" y="987"/>
                  </a:lnTo>
                  <a:lnTo>
                    <a:pt x="1638" y="985"/>
                  </a:lnTo>
                  <a:lnTo>
                    <a:pt x="1636" y="985"/>
                  </a:lnTo>
                  <a:lnTo>
                    <a:pt x="1638" y="985"/>
                  </a:lnTo>
                  <a:lnTo>
                    <a:pt x="1638" y="983"/>
                  </a:lnTo>
                  <a:lnTo>
                    <a:pt x="1640" y="983"/>
                  </a:lnTo>
                  <a:lnTo>
                    <a:pt x="1638" y="983"/>
                  </a:lnTo>
                  <a:lnTo>
                    <a:pt x="1640" y="981"/>
                  </a:lnTo>
                  <a:lnTo>
                    <a:pt x="1640" y="983"/>
                  </a:lnTo>
                  <a:lnTo>
                    <a:pt x="1638" y="983"/>
                  </a:lnTo>
                  <a:lnTo>
                    <a:pt x="1640" y="983"/>
                  </a:lnTo>
                  <a:lnTo>
                    <a:pt x="1642" y="983"/>
                  </a:lnTo>
                  <a:lnTo>
                    <a:pt x="1642" y="981"/>
                  </a:lnTo>
                  <a:lnTo>
                    <a:pt x="1642" y="983"/>
                  </a:lnTo>
                  <a:lnTo>
                    <a:pt x="1640" y="983"/>
                  </a:lnTo>
                  <a:lnTo>
                    <a:pt x="1640" y="981"/>
                  </a:lnTo>
                  <a:lnTo>
                    <a:pt x="1640" y="979"/>
                  </a:lnTo>
                  <a:lnTo>
                    <a:pt x="1640" y="981"/>
                  </a:lnTo>
                  <a:lnTo>
                    <a:pt x="1638" y="981"/>
                  </a:lnTo>
                  <a:lnTo>
                    <a:pt x="1638" y="979"/>
                  </a:lnTo>
                  <a:lnTo>
                    <a:pt x="1638" y="981"/>
                  </a:lnTo>
                  <a:lnTo>
                    <a:pt x="1638" y="979"/>
                  </a:lnTo>
                  <a:lnTo>
                    <a:pt x="1636" y="979"/>
                  </a:lnTo>
                  <a:lnTo>
                    <a:pt x="1636" y="981"/>
                  </a:lnTo>
                  <a:lnTo>
                    <a:pt x="1636" y="979"/>
                  </a:lnTo>
                  <a:lnTo>
                    <a:pt x="1636" y="977"/>
                  </a:lnTo>
                  <a:lnTo>
                    <a:pt x="1638" y="977"/>
                  </a:lnTo>
                  <a:lnTo>
                    <a:pt x="1638" y="979"/>
                  </a:lnTo>
                  <a:lnTo>
                    <a:pt x="1640" y="979"/>
                  </a:lnTo>
                  <a:lnTo>
                    <a:pt x="1640" y="977"/>
                  </a:lnTo>
                  <a:lnTo>
                    <a:pt x="1640" y="979"/>
                  </a:lnTo>
                  <a:lnTo>
                    <a:pt x="1638" y="977"/>
                  </a:lnTo>
                  <a:lnTo>
                    <a:pt x="1640" y="977"/>
                  </a:lnTo>
                  <a:lnTo>
                    <a:pt x="1640" y="975"/>
                  </a:lnTo>
                  <a:lnTo>
                    <a:pt x="1640" y="977"/>
                  </a:lnTo>
                  <a:lnTo>
                    <a:pt x="1638" y="977"/>
                  </a:lnTo>
                  <a:lnTo>
                    <a:pt x="1638" y="975"/>
                  </a:lnTo>
                  <a:lnTo>
                    <a:pt x="1636" y="975"/>
                  </a:lnTo>
                  <a:lnTo>
                    <a:pt x="1636" y="977"/>
                  </a:lnTo>
                  <a:lnTo>
                    <a:pt x="1636" y="975"/>
                  </a:lnTo>
                  <a:lnTo>
                    <a:pt x="1636" y="973"/>
                  </a:lnTo>
                  <a:lnTo>
                    <a:pt x="1638" y="973"/>
                  </a:lnTo>
                  <a:lnTo>
                    <a:pt x="1638" y="975"/>
                  </a:lnTo>
                  <a:lnTo>
                    <a:pt x="1640" y="975"/>
                  </a:lnTo>
                  <a:lnTo>
                    <a:pt x="1640" y="973"/>
                  </a:lnTo>
                  <a:lnTo>
                    <a:pt x="1640" y="971"/>
                  </a:lnTo>
                  <a:lnTo>
                    <a:pt x="1638" y="973"/>
                  </a:lnTo>
                  <a:lnTo>
                    <a:pt x="1638" y="971"/>
                  </a:lnTo>
                  <a:lnTo>
                    <a:pt x="1638" y="969"/>
                  </a:lnTo>
                  <a:lnTo>
                    <a:pt x="1640" y="968"/>
                  </a:lnTo>
                  <a:lnTo>
                    <a:pt x="1642" y="968"/>
                  </a:lnTo>
                  <a:lnTo>
                    <a:pt x="1644" y="968"/>
                  </a:lnTo>
                  <a:lnTo>
                    <a:pt x="1644" y="966"/>
                  </a:lnTo>
                  <a:lnTo>
                    <a:pt x="1644" y="968"/>
                  </a:lnTo>
                  <a:lnTo>
                    <a:pt x="1642" y="966"/>
                  </a:lnTo>
                  <a:lnTo>
                    <a:pt x="1644" y="964"/>
                  </a:lnTo>
                  <a:lnTo>
                    <a:pt x="1644" y="966"/>
                  </a:lnTo>
                  <a:lnTo>
                    <a:pt x="1644" y="964"/>
                  </a:lnTo>
                  <a:lnTo>
                    <a:pt x="1644" y="962"/>
                  </a:lnTo>
                  <a:lnTo>
                    <a:pt x="1644" y="964"/>
                  </a:lnTo>
                  <a:lnTo>
                    <a:pt x="1642" y="964"/>
                  </a:lnTo>
                  <a:lnTo>
                    <a:pt x="1642" y="966"/>
                  </a:lnTo>
                  <a:lnTo>
                    <a:pt x="1642" y="964"/>
                  </a:lnTo>
                  <a:lnTo>
                    <a:pt x="1642" y="962"/>
                  </a:lnTo>
                  <a:lnTo>
                    <a:pt x="1644" y="962"/>
                  </a:lnTo>
                  <a:lnTo>
                    <a:pt x="1642" y="962"/>
                  </a:lnTo>
                  <a:lnTo>
                    <a:pt x="1642" y="964"/>
                  </a:lnTo>
                  <a:lnTo>
                    <a:pt x="1640" y="964"/>
                  </a:lnTo>
                  <a:lnTo>
                    <a:pt x="1640" y="966"/>
                  </a:lnTo>
                  <a:lnTo>
                    <a:pt x="1638" y="966"/>
                  </a:lnTo>
                  <a:lnTo>
                    <a:pt x="1638" y="968"/>
                  </a:lnTo>
                  <a:lnTo>
                    <a:pt x="1638" y="966"/>
                  </a:lnTo>
                  <a:lnTo>
                    <a:pt x="1638" y="964"/>
                  </a:lnTo>
                  <a:lnTo>
                    <a:pt x="1638" y="966"/>
                  </a:lnTo>
                  <a:lnTo>
                    <a:pt x="1638" y="968"/>
                  </a:lnTo>
                  <a:lnTo>
                    <a:pt x="1636" y="966"/>
                  </a:lnTo>
                  <a:lnTo>
                    <a:pt x="1636" y="968"/>
                  </a:lnTo>
                  <a:lnTo>
                    <a:pt x="1634" y="968"/>
                  </a:lnTo>
                  <a:lnTo>
                    <a:pt x="1636" y="969"/>
                  </a:lnTo>
                  <a:lnTo>
                    <a:pt x="1634" y="969"/>
                  </a:lnTo>
                  <a:lnTo>
                    <a:pt x="1634" y="968"/>
                  </a:lnTo>
                  <a:lnTo>
                    <a:pt x="1634" y="969"/>
                  </a:lnTo>
                  <a:lnTo>
                    <a:pt x="1636" y="969"/>
                  </a:lnTo>
                  <a:lnTo>
                    <a:pt x="1634" y="969"/>
                  </a:lnTo>
                  <a:lnTo>
                    <a:pt x="1632" y="969"/>
                  </a:lnTo>
                  <a:lnTo>
                    <a:pt x="1634" y="969"/>
                  </a:lnTo>
                  <a:lnTo>
                    <a:pt x="1634" y="971"/>
                  </a:lnTo>
                  <a:lnTo>
                    <a:pt x="1636" y="973"/>
                  </a:lnTo>
                  <a:lnTo>
                    <a:pt x="1634" y="973"/>
                  </a:lnTo>
                  <a:lnTo>
                    <a:pt x="1636" y="973"/>
                  </a:lnTo>
                  <a:lnTo>
                    <a:pt x="1634" y="973"/>
                  </a:lnTo>
                  <a:lnTo>
                    <a:pt x="1634" y="975"/>
                  </a:lnTo>
                  <a:lnTo>
                    <a:pt x="1634" y="973"/>
                  </a:lnTo>
                  <a:lnTo>
                    <a:pt x="1632" y="973"/>
                  </a:lnTo>
                  <a:lnTo>
                    <a:pt x="1634" y="973"/>
                  </a:lnTo>
                  <a:lnTo>
                    <a:pt x="1634" y="975"/>
                  </a:lnTo>
                  <a:lnTo>
                    <a:pt x="1632" y="975"/>
                  </a:lnTo>
                  <a:lnTo>
                    <a:pt x="1634" y="975"/>
                  </a:lnTo>
                  <a:lnTo>
                    <a:pt x="1634" y="977"/>
                  </a:lnTo>
                  <a:lnTo>
                    <a:pt x="1634" y="979"/>
                  </a:lnTo>
                  <a:lnTo>
                    <a:pt x="1632" y="979"/>
                  </a:lnTo>
                  <a:lnTo>
                    <a:pt x="1634" y="979"/>
                  </a:lnTo>
                  <a:lnTo>
                    <a:pt x="1634" y="981"/>
                  </a:lnTo>
                  <a:lnTo>
                    <a:pt x="1634" y="983"/>
                  </a:lnTo>
                  <a:lnTo>
                    <a:pt x="1634" y="985"/>
                  </a:lnTo>
                  <a:lnTo>
                    <a:pt x="1636" y="987"/>
                  </a:lnTo>
                  <a:lnTo>
                    <a:pt x="1636" y="989"/>
                  </a:lnTo>
                  <a:lnTo>
                    <a:pt x="1634" y="989"/>
                  </a:lnTo>
                  <a:lnTo>
                    <a:pt x="1634" y="987"/>
                  </a:lnTo>
                  <a:lnTo>
                    <a:pt x="1632" y="987"/>
                  </a:lnTo>
                  <a:lnTo>
                    <a:pt x="1632" y="985"/>
                  </a:lnTo>
                  <a:lnTo>
                    <a:pt x="1630" y="981"/>
                  </a:lnTo>
                  <a:lnTo>
                    <a:pt x="1630" y="983"/>
                  </a:lnTo>
                  <a:lnTo>
                    <a:pt x="1630" y="985"/>
                  </a:lnTo>
                  <a:lnTo>
                    <a:pt x="1632" y="985"/>
                  </a:lnTo>
                  <a:lnTo>
                    <a:pt x="1632" y="987"/>
                  </a:lnTo>
                  <a:lnTo>
                    <a:pt x="1634" y="987"/>
                  </a:lnTo>
                  <a:lnTo>
                    <a:pt x="1634" y="989"/>
                  </a:lnTo>
                  <a:lnTo>
                    <a:pt x="1636" y="989"/>
                  </a:lnTo>
                  <a:lnTo>
                    <a:pt x="1636" y="991"/>
                  </a:lnTo>
                  <a:lnTo>
                    <a:pt x="1636" y="992"/>
                  </a:lnTo>
                  <a:lnTo>
                    <a:pt x="1636" y="994"/>
                  </a:lnTo>
                  <a:lnTo>
                    <a:pt x="1636" y="992"/>
                  </a:lnTo>
                  <a:lnTo>
                    <a:pt x="1634" y="992"/>
                  </a:lnTo>
                  <a:lnTo>
                    <a:pt x="1634" y="991"/>
                  </a:lnTo>
                  <a:lnTo>
                    <a:pt x="1634" y="992"/>
                  </a:lnTo>
                  <a:lnTo>
                    <a:pt x="1634" y="991"/>
                  </a:lnTo>
                  <a:lnTo>
                    <a:pt x="1634" y="992"/>
                  </a:lnTo>
                  <a:lnTo>
                    <a:pt x="1634" y="991"/>
                  </a:lnTo>
                  <a:lnTo>
                    <a:pt x="1632" y="991"/>
                  </a:lnTo>
                  <a:lnTo>
                    <a:pt x="1630" y="991"/>
                  </a:lnTo>
                  <a:lnTo>
                    <a:pt x="1628" y="989"/>
                  </a:lnTo>
                  <a:lnTo>
                    <a:pt x="1628" y="987"/>
                  </a:lnTo>
                  <a:lnTo>
                    <a:pt x="1628" y="989"/>
                  </a:lnTo>
                  <a:lnTo>
                    <a:pt x="1627" y="989"/>
                  </a:lnTo>
                  <a:lnTo>
                    <a:pt x="1627" y="987"/>
                  </a:lnTo>
                  <a:lnTo>
                    <a:pt x="1627" y="985"/>
                  </a:lnTo>
                  <a:lnTo>
                    <a:pt x="1625" y="985"/>
                  </a:lnTo>
                  <a:lnTo>
                    <a:pt x="1625" y="987"/>
                  </a:lnTo>
                  <a:lnTo>
                    <a:pt x="1625" y="985"/>
                  </a:lnTo>
                  <a:lnTo>
                    <a:pt x="1625" y="987"/>
                  </a:lnTo>
                  <a:lnTo>
                    <a:pt x="1623" y="987"/>
                  </a:lnTo>
                  <a:lnTo>
                    <a:pt x="1623" y="985"/>
                  </a:lnTo>
                  <a:lnTo>
                    <a:pt x="1623" y="983"/>
                  </a:lnTo>
                  <a:lnTo>
                    <a:pt x="1625" y="983"/>
                  </a:lnTo>
                  <a:lnTo>
                    <a:pt x="1625" y="981"/>
                  </a:lnTo>
                  <a:lnTo>
                    <a:pt x="1627" y="981"/>
                  </a:lnTo>
                  <a:lnTo>
                    <a:pt x="1625" y="981"/>
                  </a:lnTo>
                  <a:lnTo>
                    <a:pt x="1625" y="979"/>
                  </a:lnTo>
                  <a:lnTo>
                    <a:pt x="1627" y="979"/>
                  </a:lnTo>
                  <a:lnTo>
                    <a:pt x="1625" y="979"/>
                  </a:lnTo>
                  <a:lnTo>
                    <a:pt x="1627" y="979"/>
                  </a:lnTo>
                  <a:lnTo>
                    <a:pt x="1625" y="977"/>
                  </a:lnTo>
                  <a:lnTo>
                    <a:pt x="1627" y="977"/>
                  </a:lnTo>
                  <a:lnTo>
                    <a:pt x="1625" y="977"/>
                  </a:lnTo>
                  <a:lnTo>
                    <a:pt x="1625" y="979"/>
                  </a:lnTo>
                  <a:lnTo>
                    <a:pt x="1625" y="981"/>
                  </a:lnTo>
                  <a:lnTo>
                    <a:pt x="1623" y="981"/>
                  </a:lnTo>
                  <a:lnTo>
                    <a:pt x="1625" y="981"/>
                  </a:lnTo>
                  <a:lnTo>
                    <a:pt x="1623" y="981"/>
                  </a:lnTo>
                  <a:lnTo>
                    <a:pt x="1623" y="983"/>
                  </a:lnTo>
                  <a:lnTo>
                    <a:pt x="1623" y="981"/>
                  </a:lnTo>
                  <a:lnTo>
                    <a:pt x="1623" y="983"/>
                  </a:lnTo>
                  <a:lnTo>
                    <a:pt x="1621" y="983"/>
                  </a:lnTo>
                  <a:lnTo>
                    <a:pt x="1623" y="983"/>
                  </a:lnTo>
                  <a:lnTo>
                    <a:pt x="1621" y="983"/>
                  </a:lnTo>
                  <a:lnTo>
                    <a:pt x="1621" y="985"/>
                  </a:lnTo>
                  <a:lnTo>
                    <a:pt x="1621" y="987"/>
                  </a:lnTo>
                  <a:lnTo>
                    <a:pt x="1621" y="989"/>
                  </a:lnTo>
                  <a:lnTo>
                    <a:pt x="1623" y="989"/>
                  </a:lnTo>
                  <a:lnTo>
                    <a:pt x="1623" y="987"/>
                  </a:lnTo>
                  <a:lnTo>
                    <a:pt x="1625" y="987"/>
                  </a:lnTo>
                  <a:lnTo>
                    <a:pt x="1627" y="987"/>
                  </a:lnTo>
                  <a:lnTo>
                    <a:pt x="1627" y="989"/>
                  </a:lnTo>
                  <a:lnTo>
                    <a:pt x="1625" y="989"/>
                  </a:lnTo>
                  <a:lnTo>
                    <a:pt x="1627" y="989"/>
                  </a:lnTo>
                  <a:lnTo>
                    <a:pt x="1627" y="991"/>
                  </a:lnTo>
                  <a:lnTo>
                    <a:pt x="1628" y="991"/>
                  </a:lnTo>
                  <a:lnTo>
                    <a:pt x="1630" y="991"/>
                  </a:lnTo>
                  <a:lnTo>
                    <a:pt x="1630" y="992"/>
                  </a:lnTo>
                  <a:lnTo>
                    <a:pt x="1630" y="991"/>
                  </a:lnTo>
                  <a:lnTo>
                    <a:pt x="1632" y="991"/>
                  </a:lnTo>
                  <a:lnTo>
                    <a:pt x="1632" y="992"/>
                  </a:lnTo>
                  <a:lnTo>
                    <a:pt x="1634" y="992"/>
                  </a:lnTo>
                  <a:lnTo>
                    <a:pt x="1634" y="994"/>
                  </a:lnTo>
                  <a:lnTo>
                    <a:pt x="1636" y="994"/>
                  </a:lnTo>
                  <a:lnTo>
                    <a:pt x="1636" y="996"/>
                  </a:lnTo>
                  <a:lnTo>
                    <a:pt x="1638" y="996"/>
                  </a:lnTo>
                  <a:lnTo>
                    <a:pt x="1638" y="998"/>
                  </a:lnTo>
                  <a:lnTo>
                    <a:pt x="1636" y="998"/>
                  </a:lnTo>
                  <a:lnTo>
                    <a:pt x="1638" y="998"/>
                  </a:lnTo>
                  <a:lnTo>
                    <a:pt x="1638" y="1000"/>
                  </a:lnTo>
                  <a:lnTo>
                    <a:pt x="1636" y="1000"/>
                  </a:lnTo>
                  <a:lnTo>
                    <a:pt x="1638" y="1000"/>
                  </a:lnTo>
                  <a:lnTo>
                    <a:pt x="1636" y="1000"/>
                  </a:lnTo>
                  <a:lnTo>
                    <a:pt x="1636" y="1002"/>
                  </a:lnTo>
                  <a:lnTo>
                    <a:pt x="1634" y="1002"/>
                  </a:lnTo>
                  <a:lnTo>
                    <a:pt x="1634" y="1000"/>
                  </a:lnTo>
                  <a:lnTo>
                    <a:pt x="1634" y="1002"/>
                  </a:lnTo>
                  <a:lnTo>
                    <a:pt x="1634" y="1000"/>
                  </a:lnTo>
                  <a:lnTo>
                    <a:pt x="1632" y="1000"/>
                  </a:lnTo>
                  <a:lnTo>
                    <a:pt x="1632" y="998"/>
                  </a:lnTo>
                  <a:lnTo>
                    <a:pt x="1630" y="998"/>
                  </a:lnTo>
                  <a:lnTo>
                    <a:pt x="1630" y="996"/>
                  </a:lnTo>
                  <a:lnTo>
                    <a:pt x="1628" y="996"/>
                  </a:lnTo>
                  <a:lnTo>
                    <a:pt x="1628" y="994"/>
                  </a:lnTo>
                  <a:lnTo>
                    <a:pt x="1627" y="992"/>
                  </a:lnTo>
                  <a:lnTo>
                    <a:pt x="1625" y="992"/>
                  </a:lnTo>
                  <a:lnTo>
                    <a:pt x="1625" y="991"/>
                  </a:lnTo>
                  <a:lnTo>
                    <a:pt x="1625" y="992"/>
                  </a:lnTo>
                  <a:lnTo>
                    <a:pt x="1627" y="992"/>
                  </a:lnTo>
                  <a:lnTo>
                    <a:pt x="1627" y="994"/>
                  </a:lnTo>
                  <a:lnTo>
                    <a:pt x="1628" y="994"/>
                  </a:lnTo>
                  <a:lnTo>
                    <a:pt x="1628" y="996"/>
                  </a:lnTo>
                  <a:lnTo>
                    <a:pt x="1630" y="998"/>
                  </a:lnTo>
                  <a:lnTo>
                    <a:pt x="1630" y="1000"/>
                  </a:lnTo>
                  <a:lnTo>
                    <a:pt x="1632" y="1000"/>
                  </a:lnTo>
                  <a:lnTo>
                    <a:pt x="1632" y="1002"/>
                  </a:lnTo>
                  <a:lnTo>
                    <a:pt x="1634" y="1002"/>
                  </a:lnTo>
                  <a:lnTo>
                    <a:pt x="1636" y="1002"/>
                  </a:lnTo>
                  <a:lnTo>
                    <a:pt x="1636" y="1004"/>
                  </a:lnTo>
                  <a:lnTo>
                    <a:pt x="1638" y="1004"/>
                  </a:lnTo>
                  <a:lnTo>
                    <a:pt x="1636" y="1004"/>
                  </a:lnTo>
                  <a:lnTo>
                    <a:pt x="1638" y="1004"/>
                  </a:lnTo>
                  <a:lnTo>
                    <a:pt x="1638" y="1006"/>
                  </a:lnTo>
                  <a:lnTo>
                    <a:pt x="1638" y="1008"/>
                  </a:lnTo>
                  <a:lnTo>
                    <a:pt x="1636" y="1008"/>
                  </a:lnTo>
                  <a:lnTo>
                    <a:pt x="1636" y="1006"/>
                  </a:lnTo>
                  <a:lnTo>
                    <a:pt x="1634" y="1006"/>
                  </a:lnTo>
                  <a:lnTo>
                    <a:pt x="1636" y="1006"/>
                  </a:lnTo>
                  <a:lnTo>
                    <a:pt x="1634" y="1006"/>
                  </a:lnTo>
                  <a:lnTo>
                    <a:pt x="1634" y="1008"/>
                  </a:lnTo>
                  <a:lnTo>
                    <a:pt x="1636" y="1008"/>
                  </a:lnTo>
                  <a:lnTo>
                    <a:pt x="1634" y="1008"/>
                  </a:lnTo>
                  <a:lnTo>
                    <a:pt x="1636" y="1008"/>
                  </a:lnTo>
                  <a:lnTo>
                    <a:pt x="1636" y="1010"/>
                  </a:lnTo>
                  <a:lnTo>
                    <a:pt x="1634" y="1010"/>
                  </a:lnTo>
                  <a:lnTo>
                    <a:pt x="1632" y="1008"/>
                  </a:lnTo>
                  <a:lnTo>
                    <a:pt x="1632" y="1006"/>
                  </a:lnTo>
                  <a:lnTo>
                    <a:pt x="1630" y="1006"/>
                  </a:lnTo>
                  <a:lnTo>
                    <a:pt x="1630" y="1004"/>
                  </a:lnTo>
                  <a:lnTo>
                    <a:pt x="1628" y="1004"/>
                  </a:lnTo>
                  <a:lnTo>
                    <a:pt x="1630" y="1004"/>
                  </a:lnTo>
                  <a:lnTo>
                    <a:pt x="1630" y="1006"/>
                  </a:lnTo>
                  <a:lnTo>
                    <a:pt x="1632" y="1008"/>
                  </a:lnTo>
                  <a:lnTo>
                    <a:pt x="1634" y="1010"/>
                  </a:lnTo>
                  <a:lnTo>
                    <a:pt x="1636" y="1010"/>
                  </a:lnTo>
                  <a:lnTo>
                    <a:pt x="1636" y="1012"/>
                  </a:lnTo>
                  <a:lnTo>
                    <a:pt x="1638" y="1012"/>
                  </a:lnTo>
                  <a:lnTo>
                    <a:pt x="1636" y="1012"/>
                  </a:lnTo>
                  <a:lnTo>
                    <a:pt x="1636" y="1014"/>
                  </a:lnTo>
                  <a:lnTo>
                    <a:pt x="1638" y="1012"/>
                  </a:lnTo>
                  <a:lnTo>
                    <a:pt x="1638" y="1014"/>
                  </a:lnTo>
                  <a:lnTo>
                    <a:pt x="1636" y="1014"/>
                  </a:lnTo>
                  <a:lnTo>
                    <a:pt x="1636" y="1016"/>
                  </a:lnTo>
                  <a:lnTo>
                    <a:pt x="1634" y="1016"/>
                  </a:lnTo>
                  <a:lnTo>
                    <a:pt x="1634" y="1014"/>
                  </a:lnTo>
                  <a:lnTo>
                    <a:pt x="1632" y="1014"/>
                  </a:lnTo>
                  <a:lnTo>
                    <a:pt x="1632" y="1012"/>
                  </a:lnTo>
                  <a:lnTo>
                    <a:pt x="1632" y="1010"/>
                  </a:lnTo>
                  <a:lnTo>
                    <a:pt x="1630" y="1010"/>
                  </a:lnTo>
                  <a:lnTo>
                    <a:pt x="1628" y="1010"/>
                  </a:lnTo>
                  <a:lnTo>
                    <a:pt x="1628" y="1008"/>
                  </a:lnTo>
                  <a:lnTo>
                    <a:pt x="1628" y="1010"/>
                  </a:lnTo>
                  <a:lnTo>
                    <a:pt x="1627" y="1010"/>
                  </a:lnTo>
                  <a:lnTo>
                    <a:pt x="1627" y="1008"/>
                  </a:lnTo>
                  <a:lnTo>
                    <a:pt x="1625" y="1008"/>
                  </a:lnTo>
                  <a:lnTo>
                    <a:pt x="1625" y="1010"/>
                  </a:lnTo>
                  <a:lnTo>
                    <a:pt x="1625" y="1008"/>
                  </a:lnTo>
                  <a:lnTo>
                    <a:pt x="1623" y="1008"/>
                  </a:lnTo>
                  <a:lnTo>
                    <a:pt x="1621" y="1008"/>
                  </a:lnTo>
                  <a:lnTo>
                    <a:pt x="1623" y="1008"/>
                  </a:lnTo>
                  <a:lnTo>
                    <a:pt x="1623" y="1010"/>
                  </a:lnTo>
                  <a:lnTo>
                    <a:pt x="1625" y="1010"/>
                  </a:lnTo>
                  <a:lnTo>
                    <a:pt x="1627" y="1010"/>
                  </a:lnTo>
                  <a:lnTo>
                    <a:pt x="1627" y="1008"/>
                  </a:lnTo>
                  <a:lnTo>
                    <a:pt x="1627" y="1010"/>
                  </a:lnTo>
                  <a:lnTo>
                    <a:pt x="1628" y="1010"/>
                  </a:lnTo>
                  <a:lnTo>
                    <a:pt x="1630" y="1012"/>
                  </a:lnTo>
                  <a:lnTo>
                    <a:pt x="1632" y="1012"/>
                  </a:lnTo>
                  <a:lnTo>
                    <a:pt x="1630" y="1014"/>
                  </a:lnTo>
                  <a:lnTo>
                    <a:pt x="1632" y="1014"/>
                  </a:lnTo>
                  <a:lnTo>
                    <a:pt x="1632" y="1016"/>
                  </a:lnTo>
                  <a:lnTo>
                    <a:pt x="1634" y="1016"/>
                  </a:lnTo>
                  <a:lnTo>
                    <a:pt x="1634" y="1017"/>
                  </a:lnTo>
                  <a:lnTo>
                    <a:pt x="1636" y="1017"/>
                  </a:lnTo>
                  <a:lnTo>
                    <a:pt x="1638" y="1017"/>
                  </a:lnTo>
                  <a:lnTo>
                    <a:pt x="1636" y="1017"/>
                  </a:lnTo>
                  <a:lnTo>
                    <a:pt x="1638" y="1016"/>
                  </a:lnTo>
                  <a:lnTo>
                    <a:pt x="1636" y="1016"/>
                  </a:lnTo>
                  <a:lnTo>
                    <a:pt x="1638" y="1016"/>
                  </a:lnTo>
                  <a:lnTo>
                    <a:pt x="1640" y="1016"/>
                  </a:lnTo>
                  <a:lnTo>
                    <a:pt x="1642" y="1016"/>
                  </a:lnTo>
                  <a:lnTo>
                    <a:pt x="1642" y="1019"/>
                  </a:lnTo>
                  <a:lnTo>
                    <a:pt x="1644" y="1023"/>
                  </a:lnTo>
                  <a:lnTo>
                    <a:pt x="1646" y="1027"/>
                  </a:lnTo>
                  <a:lnTo>
                    <a:pt x="1646" y="1029"/>
                  </a:lnTo>
                  <a:lnTo>
                    <a:pt x="1646" y="1033"/>
                  </a:lnTo>
                  <a:lnTo>
                    <a:pt x="1650" y="1037"/>
                  </a:lnTo>
                  <a:lnTo>
                    <a:pt x="1650" y="1039"/>
                  </a:lnTo>
                  <a:lnTo>
                    <a:pt x="1648" y="1037"/>
                  </a:lnTo>
                  <a:lnTo>
                    <a:pt x="1648" y="1035"/>
                  </a:lnTo>
                  <a:lnTo>
                    <a:pt x="1646" y="1035"/>
                  </a:lnTo>
                  <a:lnTo>
                    <a:pt x="1648" y="1035"/>
                  </a:lnTo>
                  <a:lnTo>
                    <a:pt x="1648" y="1033"/>
                  </a:lnTo>
                  <a:lnTo>
                    <a:pt x="1646" y="1033"/>
                  </a:lnTo>
                  <a:lnTo>
                    <a:pt x="1646" y="1031"/>
                  </a:lnTo>
                  <a:lnTo>
                    <a:pt x="1646" y="1029"/>
                  </a:lnTo>
                  <a:lnTo>
                    <a:pt x="1646" y="1027"/>
                  </a:lnTo>
                  <a:lnTo>
                    <a:pt x="1644" y="1027"/>
                  </a:lnTo>
                  <a:lnTo>
                    <a:pt x="1644" y="1025"/>
                  </a:lnTo>
                  <a:lnTo>
                    <a:pt x="1644" y="1023"/>
                  </a:lnTo>
                  <a:lnTo>
                    <a:pt x="1644" y="1021"/>
                  </a:lnTo>
                  <a:lnTo>
                    <a:pt x="1642" y="1019"/>
                  </a:lnTo>
                  <a:lnTo>
                    <a:pt x="1642" y="1021"/>
                  </a:lnTo>
                  <a:lnTo>
                    <a:pt x="1642" y="1023"/>
                  </a:lnTo>
                  <a:lnTo>
                    <a:pt x="1644" y="1023"/>
                  </a:lnTo>
                  <a:lnTo>
                    <a:pt x="1644" y="1025"/>
                  </a:lnTo>
                  <a:lnTo>
                    <a:pt x="1642" y="1025"/>
                  </a:lnTo>
                  <a:lnTo>
                    <a:pt x="1642" y="1023"/>
                  </a:lnTo>
                  <a:lnTo>
                    <a:pt x="1642" y="1025"/>
                  </a:lnTo>
                  <a:lnTo>
                    <a:pt x="1642" y="1027"/>
                  </a:lnTo>
                  <a:lnTo>
                    <a:pt x="1644" y="1027"/>
                  </a:lnTo>
                  <a:lnTo>
                    <a:pt x="1642" y="1027"/>
                  </a:lnTo>
                  <a:lnTo>
                    <a:pt x="1644" y="1027"/>
                  </a:lnTo>
                  <a:lnTo>
                    <a:pt x="1644" y="1025"/>
                  </a:lnTo>
                  <a:lnTo>
                    <a:pt x="1644" y="1027"/>
                  </a:lnTo>
                  <a:lnTo>
                    <a:pt x="1644" y="1029"/>
                  </a:lnTo>
                  <a:lnTo>
                    <a:pt x="1646" y="1031"/>
                  </a:lnTo>
                  <a:lnTo>
                    <a:pt x="1646" y="1033"/>
                  </a:lnTo>
                  <a:lnTo>
                    <a:pt x="1644" y="1033"/>
                  </a:lnTo>
                  <a:lnTo>
                    <a:pt x="1644" y="1031"/>
                  </a:lnTo>
                  <a:lnTo>
                    <a:pt x="1644" y="1029"/>
                  </a:lnTo>
                  <a:lnTo>
                    <a:pt x="1642" y="1029"/>
                  </a:lnTo>
                  <a:lnTo>
                    <a:pt x="1644" y="1029"/>
                  </a:lnTo>
                  <a:lnTo>
                    <a:pt x="1642" y="1029"/>
                  </a:lnTo>
                  <a:lnTo>
                    <a:pt x="1642" y="1031"/>
                  </a:lnTo>
                  <a:lnTo>
                    <a:pt x="1644" y="1031"/>
                  </a:lnTo>
                  <a:lnTo>
                    <a:pt x="1642" y="1031"/>
                  </a:lnTo>
                  <a:lnTo>
                    <a:pt x="1640" y="1029"/>
                  </a:lnTo>
                  <a:lnTo>
                    <a:pt x="1638" y="1029"/>
                  </a:lnTo>
                  <a:lnTo>
                    <a:pt x="1640" y="1029"/>
                  </a:lnTo>
                  <a:lnTo>
                    <a:pt x="1640" y="1031"/>
                  </a:lnTo>
                  <a:lnTo>
                    <a:pt x="1642" y="1031"/>
                  </a:lnTo>
                  <a:lnTo>
                    <a:pt x="1640" y="1031"/>
                  </a:lnTo>
                  <a:lnTo>
                    <a:pt x="1640" y="1033"/>
                  </a:lnTo>
                  <a:lnTo>
                    <a:pt x="1640" y="1031"/>
                  </a:lnTo>
                  <a:lnTo>
                    <a:pt x="1638" y="1031"/>
                  </a:lnTo>
                  <a:lnTo>
                    <a:pt x="1638" y="1033"/>
                  </a:lnTo>
                  <a:lnTo>
                    <a:pt x="1636" y="1031"/>
                  </a:lnTo>
                  <a:lnTo>
                    <a:pt x="1634" y="1031"/>
                  </a:lnTo>
                  <a:lnTo>
                    <a:pt x="1636" y="1031"/>
                  </a:lnTo>
                  <a:lnTo>
                    <a:pt x="1636" y="1033"/>
                  </a:lnTo>
                  <a:lnTo>
                    <a:pt x="1634" y="1033"/>
                  </a:lnTo>
                  <a:lnTo>
                    <a:pt x="1636" y="1033"/>
                  </a:lnTo>
                  <a:lnTo>
                    <a:pt x="1634" y="1033"/>
                  </a:lnTo>
                  <a:lnTo>
                    <a:pt x="1634" y="1035"/>
                  </a:lnTo>
                  <a:lnTo>
                    <a:pt x="1632" y="1035"/>
                  </a:lnTo>
                  <a:lnTo>
                    <a:pt x="1632" y="1033"/>
                  </a:lnTo>
                  <a:lnTo>
                    <a:pt x="1630" y="1033"/>
                  </a:lnTo>
                  <a:lnTo>
                    <a:pt x="1630" y="1031"/>
                  </a:lnTo>
                  <a:lnTo>
                    <a:pt x="1630" y="1029"/>
                  </a:lnTo>
                  <a:lnTo>
                    <a:pt x="1630" y="1031"/>
                  </a:lnTo>
                  <a:lnTo>
                    <a:pt x="1630" y="1033"/>
                  </a:lnTo>
                  <a:lnTo>
                    <a:pt x="1630" y="1035"/>
                  </a:lnTo>
                  <a:lnTo>
                    <a:pt x="1632" y="1035"/>
                  </a:lnTo>
                  <a:lnTo>
                    <a:pt x="1634" y="1035"/>
                  </a:lnTo>
                  <a:lnTo>
                    <a:pt x="1636" y="1035"/>
                  </a:lnTo>
                  <a:lnTo>
                    <a:pt x="1636" y="1037"/>
                  </a:lnTo>
                  <a:lnTo>
                    <a:pt x="1636" y="1035"/>
                  </a:lnTo>
                  <a:lnTo>
                    <a:pt x="1638" y="1037"/>
                  </a:lnTo>
                  <a:lnTo>
                    <a:pt x="1638" y="1035"/>
                  </a:lnTo>
                  <a:lnTo>
                    <a:pt x="1636" y="1035"/>
                  </a:lnTo>
                  <a:lnTo>
                    <a:pt x="1638" y="1035"/>
                  </a:lnTo>
                  <a:lnTo>
                    <a:pt x="1640" y="1035"/>
                  </a:lnTo>
                  <a:lnTo>
                    <a:pt x="1642" y="1035"/>
                  </a:lnTo>
                  <a:lnTo>
                    <a:pt x="1640" y="1035"/>
                  </a:lnTo>
                  <a:lnTo>
                    <a:pt x="1640" y="1037"/>
                  </a:lnTo>
                  <a:lnTo>
                    <a:pt x="1642" y="1037"/>
                  </a:lnTo>
                  <a:lnTo>
                    <a:pt x="1640" y="1037"/>
                  </a:lnTo>
                  <a:lnTo>
                    <a:pt x="1642" y="1039"/>
                  </a:lnTo>
                  <a:lnTo>
                    <a:pt x="1640" y="1039"/>
                  </a:lnTo>
                  <a:lnTo>
                    <a:pt x="1642" y="1039"/>
                  </a:lnTo>
                  <a:lnTo>
                    <a:pt x="1640" y="1039"/>
                  </a:lnTo>
                  <a:lnTo>
                    <a:pt x="1642" y="1039"/>
                  </a:lnTo>
                  <a:lnTo>
                    <a:pt x="1642" y="1040"/>
                  </a:lnTo>
                  <a:lnTo>
                    <a:pt x="1640" y="1040"/>
                  </a:lnTo>
                  <a:lnTo>
                    <a:pt x="1642" y="1040"/>
                  </a:lnTo>
                  <a:lnTo>
                    <a:pt x="1642" y="1039"/>
                  </a:lnTo>
                  <a:lnTo>
                    <a:pt x="1642" y="1037"/>
                  </a:lnTo>
                  <a:lnTo>
                    <a:pt x="1644" y="1037"/>
                  </a:lnTo>
                  <a:lnTo>
                    <a:pt x="1644" y="1035"/>
                  </a:lnTo>
                  <a:lnTo>
                    <a:pt x="1644" y="1037"/>
                  </a:lnTo>
                  <a:lnTo>
                    <a:pt x="1644" y="1035"/>
                  </a:lnTo>
                  <a:lnTo>
                    <a:pt x="1646" y="1035"/>
                  </a:lnTo>
                  <a:lnTo>
                    <a:pt x="1646" y="1037"/>
                  </a:lnTo>
                  <a:lnTo>
                    <a:pt x="1646" y="1039"/>
                  </a:lnTo>
                  <a:lnTo>
                    <a:pt x="1646" y="1040"/>
                  </a:lnTo>
                  <a:lnTo>
                    <a:pt x="1646" y="1042"/>
                  </a:lnTo>
                  <a:lnTo>
                    <a:pt x="1644" y="1042"/>
                  </a:lnTo>
                  <a:lnTo>
                    <a:pt x="1646" y="1042"/>
                  </a:lnTo>
                  <a:lnTo>
                    <a:pt x="1644" y="1042"/>
                  </a:lnTo>
                  <a:lnTo>
                    <a:pt x="1642" y="1044"/>
                  </a:lnTo>
                  <a:lnTo>
                    <a:pt x="1642" y="1046"/>
                  </a:lnTo>
                  <a:lnTo>
                    <a:pt x="1640" y="1046"/>
                  </a:lnTo>
                  <a:lnTo>
                    <a:pt x="1640" y="1048"/>
                  </a:lnTo>
                  <a:lnTo>
                    <a:pt x="1638" y="1048"/>
                  </a:lnTo>
                  <a:lnTo>
                    <a:pt x="1638" y="1046"/>
                  </a:lnTo>
                  <a:lnTo>
                    <a:pt x="1638" y="1048"/>
                  </a:lnTo>
                  <a:lnTo>
                    <a:pt x="1638" y="1046"/>
                  </a:lnTo>
                  <a:lnTo>
                    <a:pt x="1636" y="1046"/>
                  </a:lnTo>
                  <a:lnTo>
                    <a:pt x="1636" y="1048"/>
                  </a:lnTo>
                  <a:lnTo>
                    <a:pt x="1636" y="1046"/>
                  </a:lnTo>
                  <a:lnTo>
                    <a:pt x="1636" y="1044"/>
                  </a:lnTo>
                  <a:lnTo>
                    <a:pt x="1634" y="1044"/>
                  </a:lnTo>
                  <a:lnTo>
                    <a:pt x="1636" y="1046"/>
                  </a:lnTo>
                  <a:lnTo>
                    <a:pt x="1634" y="1046"/>
                  </a:lnTo>
                  <a:lnTo>
                    <a:pt x="1632" y="1046"/>
                  </a:lnTo>
                  <a:lnTo>
                    <a:pt x="1632" y="1044"/>
                  </a:lnTo>
                  <a:lnTo>
                    <a:pt x="1634" y="1044"/>
                  </a:lnTo>
                  <a:lnTo>
                    <a:pt x="1632" y="1042"/>
                  </a:lnTo>
                  <a:lnTo>
                    <a:pt x="1632" y="1044"/>
                  </a:lnTo>
                  <a:lnTo>
                    <a:pt x="1632" y="1046"/>
                  </a:lnTo>
                  <a:lnTo>
                    <a:pt x="1630" y="1046"/>
                  </a:lnTo>
                  <a:lnTo>
                    <a:pt x="1628" y="1046"/>
                  </a:lnTo>
                  <a:lnTo>
                    <a:pt x="1628" y="1044"/>
                  </a:lnTo>
                  <a:lnTo>
                    <a:pt x="1627" y="1044"/>
                  </a:lnTo>
                  <a:lnTo>
                    <a:pt x="1625" y="1044"/>
                  </a:lnTo>
                  <a:lnTo>
                    <a:pt x="1627" y="1044"/>
                  </a:lnTo>
                  <a:lnTo>
                    <a:pt x="1627" y="1046"/>
                  </a:lnTo>
                  <a:lnTo>
                    <a:pt x="1627" y="1044"/>
                  </a:lnTo>
                  <a:lnTo>
                    <a:pt x="1628" y="1046"/>
                  </a:lnTo>
                  <a:lnTo>
                    <a:pt x="1630" y="1046"/>
                  </a:lnTo>
                  <a:lnTo>
                    <a:pt x="1632" y="1048"/>
                  </a:lnTo>
                  <a:lnTo>
                    <a:pt x="1634" y="1048"/>
                  </a:lnTo>
                  <a:lnTo>
                    <a:pt x="1634" y="1050"/>
                  </a:lnTo>
                  <a:lnTo>
                    <a:pt x="1632" y="1050"/>
                  </a:lnTo>
                  <a:lnTo>
                    <a:pt x="1634" y="1050"/>
                  </a:lnTo>
                  <a:lnTo>
                    <a:pt x="1632" y="1050"/>
                  </a:lnTo>
                  <a:lnTo>
                    <a:pt x="1630" y="1050"/>
                  </a:lnTo>
                  <a:lnTo>
                    <a:pt x="1632" y="1050"/>
                  </a:lnTo>
                  <a:lnTo>
                    <a:pt x="1632" y="1052"/>
                  </a:lnTo>
                  <a:lnTo>
                    <a:pt x="1632" y="1050"/>
                  </a:lnTo>
                  <a:lnTo>
                    <a:pt x="1632" y="1052"/>
                  </a:lnTo>
                  <a:lnTo>
                    <a:pt x="1630" y="1054"/>
                  </a:lnTo>
                  <a:lnTo>
                    <a:pt x="1628" y="1054"/>
                  </a:lnTo>
                  <a:lnTo>
                    <a:pt x="1627" y="1052"/>
                  </a:lnTo>
                  <a:lnTo>
                    <a:pt x="1625" y="1052"/>
                  </a:lnTo>
                  <a:lnTo>
                    <a:pt x="1625" y="1050"/>
                  </a:lnTo>
                  <a:lnTo>
                    <a:pt x="1625" y="1052"/>
                  </a:lnTo>
                  <a:lnTo>
                    <a:pt x="1627" y="1052"/>
                  </a:lnTo>
                  <a:lnTo>
                    <a:pt x="1627" y="1054"/>
                  </a:lnTo>
                  <a:lnTo>
                    <a:pt x="1628" y="1054"/>
                  </a:lnTo>
                  <a:lnTo>
                    <a:pt x="1628" y="1056"/>
                  </a:lnTo>
                  <a:lnTo>
                    <a:pt x="1630" y="1056"/>
                  </a:lnTo>
                  <a:lnTo>
                    <a:pt x="1630" y="1054"/>
                  </a:lnTo>
                  <a:lnTo>
                    <a:pt x="1632" y="1054"/>
                  </a:lnTo>
                  <a:lnTo>
                    <a:pt x="1632" y="1056"/>
                  </a:lnTo>
                  <a:lnTo>
                    <a:pt x="1634" y="1056"/>
                  </a:lnTo>
                  <a:lnTo>
                    <a:pt x="1632" y="1056"/>
                  </a:lnTo>
                  <a:lnTo>
                    <a:pt x="1632" y="1054"/>
                  </a:lnTo>
                  <a:lnTo>
                    <a:pt x="1634" y="1054"/>
                  </a:lnTo>
                  <a:lnTo>
                    <a:pt x="1634" y="1052"/>
                  </a:lnTo>
                  <a:lnTo>
                    <a:pt x="1634" y="1054"/>
                  </a:lnTo>
                  <a:lnTo>
                    <a:pt x="1636" y="1054"/>
                  </a:lnTo>
                  <a:lnTo>
                    <a:pt x="1634" y="1054"/>
                  </a:lnTo>
                  <a:lnTo>
                    <a:pt x="1634" y="1056"/>
                  </a:lnTo>
                  <a:lnTo>
                    <a:pt x="1636" y="1056"/>
                  </a:lnTo>
                  <a:lnTo>
                    <a:pt x="1636" y="1054"/>
                  </a:lnTo>
                  <a:lnTo>
                    <a:pt x="1638" y="1054"/>
                  </a:lnTo>
                  <a:lnTo>
                    <a:pt x="1638" y="1056"/>
                  </a:lnTo>
                  <a:lnTo>
                    <a:pt x="1636" y="1056"/>
                  </a:lnTo>
                  <a:lnTo>
                    <a:pt x="1636" y="1058"/>
                  </a:lnTo>
                  <a:lnTo>
                    <a:pt x="1634" y="1058"/>
                  </a:lnTo>
                  <a:lnTo>
                    <a:pt x="1634" y="1060"/>
                  </a:lnTo>
                  <a:lnTo>
                    <a:pt x="1632" y="1060"/>
                  </a:lnTo>
                  <a:lnTo>
                    <a:pt x="1632" y="1058"/>
                  </a:lnTo>
                  <a:lnTo>
                    <a:pt x="1632" y="1060"/>
                  </a:lnTo>
                  <a:lnTo>
                    <a:pt x="1630" y="1060"/>
                  </a:lnTo>
                  <a:lnTo>
                    <a:pt x="1630" y="1058"/>
                  </a:lnTo>
                  <a:lnTo>
                    <a:pt x="1630" y="1060"/>
                  </a:lnTo>
                  <a:lnTo>
                    <a:pt x="1630" y="1058"/>
                  </a:lnTo>
                  <a:lnTo>
                    <a:pt x="1630" y="1060"/>
                  </a:lnTo>
                  <a:lnTo>
                    <a:pt x="1628" y="1060"/>
                  </a:lnTo>
                  <a:lnTo>
                    <a:pt x="1627" y="1060"/>
                  </a:lnTo>
                  <a:lnTo>
                    <a:pt x="1625" y="1060"/>
                  </a:lnTo>
                  <a:lnTo>
                    <a:pt x="1625" y="1058"/>
                  </a:lnTo>
                  <a:lnTo>
                    <a:pt x="1625" y="1060"/>
                  </a:lnTo>
                  <a:lnTo>
                    <a:pt x="1623" y="1060"/>
                  </a:lnTo>
                  <a:lnTo>
                    <a:pt x="1623" y="1062"/>
                  </a:lnTo>
                  <a:lnTo>
                    <a:pt x="1621" y="1062"/>
                  </a:lnTo>
                  <a:lnTo>
                    <a:pt x="1619" y="1062"/>
                  </a:lnTo>
                  <a:lnTo>
                    <a:pt x="1621" y="1062"/>
                  </a:lnTo>
                  <a:lnTo>
                    <a:pt x="1621" y="1060"/>
                  </a:lnTo>
                  <a:lnTo>
                    <a:pt x="1619" y="1060"/>
                  </a:lnTo>
                  <a:lnTo>
                    <a:pt x="1621" y="1060"/>
                  </a:lnTo>
                  <a:lnTo>
                    <a:pt x="1619" y="1060"/>
                  </a:lnTo>
                  <a:lnTo>
                    <a:pt x="1621" y="1060"/>
                  </a:lnTo>
                  <a:lnTo>
                    <a:pt x="1621" y="1062"/>
                  </a:lnTo>
                  <a:lnTo>
                    <a:pt x="1619" y="1062"/>
                  </a:lnTo>
                  <a:lnTo>
                    <a:pt x="1621" y="1062"/>
                  </a:lnTo>
                  <a:lnTo>
                    <a:pt x="1621" y="1064"/>
                  </a:lnTo>
                  <a:lnTo>
                    <a:pt x="1619" y="1064"/>
                  </a:lnTo>
                  <a:lnTo>
                    <a:pt x="1617" y="1064"/>
                  </a:lnTo>
                  <a:lnTo>
                    <a:pt x="1615" y="1065"/>
                  </a:lnTo>
                  <a:lnTo>
                    <a:pt x="1615" y="1067"/>
                  </a:lnTo>
                  <a:lnTo>
                    <a:pt x="1613" y="1069"/>
                  </a:lnTo>
                  <a:lnTo>
                    <a:pt x="1613" y="1071"/>
                  </a:lnTo>
                  <a:lnTo>
                    <a:pt x="1611" y="1071"/>
                  </a:lnTo>
                  <a:lnTo>
                    <a:pt x="1611" y="1073"/>
                  </a:lnTo>
                  <a:lnTo>
                    <a:pt x="1611" y="1075"/>
                  </a:lnTo>
                  <a:lnTo>
                    <a:pt x="1611" y="1073"/>
                  </a:lnTo>
                  <a:lnTo>
                    <a:pt x="1611" y="1071"/>
                  </a:lnTo>
                  <a:lnTo>
                    <a:pt x="1611" y="1069"/>
                  </a:lnTo>
                  <a:lnTo>
                    <a:pt x="1611" y="1071"/>
                  </a:lnTo>
                  <a:lnTo>
                    <a:pt x="1611" y="1073"/>
                  </a:lnTo>
                  <a:lnTo>
                    <a:pt x="1611" y="1075"/>
                  </a:lnTo>
                  <a:lnTo>
                    <a:pt x="1609" y="1075"/>
                  </a:lnTo>
                  <a:lnTo>
                    <a:pt x="1607" y="1075"/>
                  </a:lnTo>
                  <a:lnTo>
                    <a:pt x="1605" y="1075"/>
                  </a:lnTo>
                  <a:lnTo>
                    <a:pt x="1604" y="1075"/>
                  </a:lnTo>
                  <a:lnTo>
                    <a:pt x="1602" y="1075"/>
                  </a:lnTo>
                  <a:lnTo>
                    <a:pt x="1600" y="1075"/>
                  </a:lnTo>
                  <a:lnTo>
                    <a:pt x="1602" y="1075"/>
                  </a:lnTo>
                  <a:lnTo>
                    <a:pt x="1602" y="1077"/>
                  </a:lnTo>
                  <a:lnTo>
                    <a:pt x="1600" y="1077"/>
                  </a:lnTo>
                  <a:lnTo>
                    <a:pt x="1598" y="1077"/>
                  </a:lnTo>
                  <a:lnTo>
                    <a:pt x="1596" y="1079"/>
                  </a:lnTo>
                  <a:lnTo>
                    <a:pt x="1596" y="1081"/>
                  </a:lnTo>
                  <a:lnTo>
                    <a:pt x="1594" y="1083"/>
                  </a:lnTo>
                  <a:lnTo>
                    <a:pt x="1592" y="1085"/>
                  </a:lnTo>
                  <a:lnTo>
                    <a:pt x="1592" y="1088"/>
                  </a:lnTo>
                  <a:lnTo>
                    <a:pt x="1590" y="1087"/>
                  </a:lnTo>
                  <a:lnTo>
                    <a:pt x="1590" y="1085"/>
                  </a:lnTo>
                  <a:lnTo>
                    <a:pt x="1592" y="1085"/>
                  </a:lnTo>
                  <a:lnTo>
                    <a:pt x="1590" y="1085"/>
                  </a:lnTo>
                  <a:lnTo>
                    <a:pt x="1590" y="1087"/>
                  </a:lnTo>
                  <a:lnTo>
                    <a:pt x="1590" y="1088"/>
                  </a:lnTo>
                  <a:lnTo>
                    <a:pt x="1592" y="1088"/>
                  </a:lnTo>
                  <a:lnTo>
                    <a:pt x="1590" y="1088"/>
                  </a:lnTo>
                  <a:lnTo>
                    <a:pt x="1590" y="1090"/>
                  </a:lnTo>
                  <a:lnTo>
                    <a:pt x="1590" y="1088"/>
                  </a:lnTo>
                  <a:lnTo>
                    <a:pt x="1590" y="1090"/>
                  </a:lnTo>
                  <a:lnTo>
                    <a:pt x="1588" y="1090"/>
                  </a:lnTo>
                  <a:lnTo>
                    <a:pt x="1588" y="1088"/>
                  </a:lnTo>
                  <a:lnTo>
                    <a:pt x="1588" y="1090"/>
                  </a:lnTo>
                  <a:lnTo>
                    <a:pt x="1590" y="1090"/>
                  </a:lnTo>
                  <a:lnTo>
                    <a:pt x="1588" y="1090"/>
                  </a:lnTo>
                  <a:lnTo>
                    <a:pt x="1588" y="1092"/>
                  </a:lnTo>
                  <a:lnTo>
                    <a:pt x="1586" y="1092"/>
                  </a:lnTo>
                  <a:lnTo>
                    <a:pt x="1584" y="1092"/>
                  </a:lnTo>
                  <a:lnTo>
                    <a:pt x="1584" y="1094"/>
                  </a:lnTo>
                  <a:lnTo>
                    <a:pt x="1582" y="1094"/>
                  </a:lnTo>
                  <a:lnTo>
                    <a:pt x="1582" y="1096"/>
                  </a:lnTo>
                  <a:lnTo>
                    <a:pt x="1580" y="1096"/>
                  </a:lnTo>
                  <a:lnTo>
                    <a:pt x="1580" y="1094"/>
                  </a:lnTo>
                  <a:lnTo>
                    <a:pt x="1580" y="1096"/>
                  </a:lnTo>
                  <a:lnTo>
                    <a:pt x="1579" y="1094"/>
                  </a:lnTo>
                  <a:lnTo>
                    <a:pt x="1579" y="1096"/>
                  </a:lnTo>
                  <a:lnTo>
                    <a:pt x="1580" y="1096"/>
                  </a:lnTo>
                  <a:lnTo>
                    <a:pt x="1580" y="1098"/>
                  </a:lnTo>
                  <a:lnTo>
                    <a:pt x="1579" y="1098"/>
                  </a:lnTo>
                  <a:lnTo>
                    <a:pt x="1579" y="1100"/>
                  </a:lnTo>
                  <a:lnTo>
                    <a:pt x="1577" y="1100"/>
                  </a:lnTo>
                  <a:lnTo>
                    <a:pt x="1575" y="1100"/>
                  </a:lnTo>
                  <a:lnTo>
                    <a:pt x="1575" y="1102"/>
                  </a:lnTo>
                  <a:lnTo>
                    <a:pt x="1573" y="1102"/>
                  </a:lnTo>
                  <a:lnTo>
                    <a:pt x="1571" y="1102"/>
                  </a:lnTo>
                  <a:lnTo>
                    <a:pt x="1569" y="1100"/>
                  </a:lnTo>
                  <a:lnTo>
                    <a:pt x="1569" y="1102"/>
                  </a:lnTo>
                  <a:lnTo>
                    <a:pt x="1567" y="1102"/>
                  </a:lnTo>
                  <a:lnTo>
                    <a:pt x="1569" y="1102"/>
                  </a:lnTo>
                  <a:lnTo>
                    <a:pt x="1571" y="1102"/>
                  </a:lnTo>
                  <a:lnTo>
                    <a:pt x="1569" y="1102"/>
                  </a:lnTo>
                  <a:lnTo>
                    <a:pt x="1571" y="1102"/>
                  </a:lnTo>
                  <a:lnTo>
                    <a:pt x="1571" y="1104"/>
                  </a:lnTo>
                  <a:lnTo>
                    <a:pt x="1569" y="1104"/>
                  </a:lnTo>
                  <a:lnTo>
                    <a:pt x="1571" y="1104"/>
                  </a:lnTo>
                  <a:lnTo>
                    <a:pt x="1571" y="1106"/>
                  </a:lnTo>
                  <a:lnTo>
                    <a:pt x="1569" y="1106"/>
                  </a:lnTo>
                  <a:lnTo>
                    <a:pt x="1569" y="1104"/>
                  </a:lnTo>
                  <a:lnTo>
                    <a:pt x="1567" y="1104"/>
                  </a:lnTo>
                  <a:lnTo>
                    <a:pt x="1567" y="1102"/>
                  </a:lnTo>
                  <a:lnTo>
                    <a:pt x="1567" y="1104"/>
                  </a:lnTo>
                  <a:lnTo>
                    <a:pt x="1567" y="1106"/>
                  </a:lnTo>
                  <a:lnTo>
                    <a:pt x="1567" y="1104"/>
                  </a:lnTo>
                  <a:lnTo>
                    <a:pt x="1565" y="1104"/>
                  </a:lnTo>
                  <a:lnTo>
                    <a:pt x="1565" y="1102"/>
                  </a:lnTo>
                  <a:lnTo>
                    <a:pt x="1565" y="1104"/>
                  </a:lnTo>
                  <a:lnTo>
                    <a:pt x="1565" y="1106"/>
                  </a:lnTo>
                  <a:lnTo>
                    <a:pt x="1567" y="1106"/>
                  </a:lnTo>
                  <a:lnTo>
                    <a:pt x="1567" y="1108"/>
                  </a:lnTo>
                  <a:lnTo>
                    <a:pt x="1565" y="1110"/>
                  </a:lnTo>
                  <a:lnTo>
                    <a:pt x="1565" y="1108"/>
                  </a:lnTo>
                  <a:lnTo>
                    <a:pt x="1565" y="1106"/>
                  </a:lnTo>
                  <a:lnTo>
                    <a:pt x="1565" y="1108"/>
                  </a:lnTo>
                  <a:lnTo>
                    <a:pt x="1565" y="1110"/>
                  </a:lnTo>
                  <a:lnTo>
                    <a:pt x="1563" y="1110"/>
                  </a:lnTo>
                  <a:lnTo>
                    <a:pt x="1563" y="1112"/>
                  </a:lnTo>
                  <a:lnTo>
                    <a:pt x="1565" y="1112"/>
                  </a:lnTo>
                  <a:lnTo>
                    <a:pt x="1563" y="1112"/>
                  </a:lnTo>
                  <a:lnTo>
                    <a:pt x="1563" y="1113"/>
                  </a:lnTo>
                  <a:lnTo>
                    <a:pt x="1561" y="1113"/>
                  </a:lnTo>
                  <a:lnTo>
                    <a:pt x="1559" y="1113"/>
                  </a:lnTo>
                  <a:lnTo>
                    <a:pt x="1561" y="1113"/>
                  </a:lnTo>
                  <a:lnTo>
                    <a:pt x="1561" y="1115"/>
                  </a:lnTo>
                  <a:lnTo>
                    <a:pt x="1559" y="1115"/>
                  </a:lnTo>
                  <a:lnTo>
                    <a:pt x="1557" y="1115"/>
                  </a:lnTo>
                  <a:lnTo>
                    <a:pt x="1559" y="1115"/>
                  </a:lnTo>
                  <a:lnTo>
                    <a:pt x="1559" y="1117"/>
                  </a:lnTo>
                  <a:lnTo>
                    <a:pt x="1557" y="1117"/>
                  </a:lnTo>
                  <a:lnTo>
                    <a:pt x="1557" y="1119"/>
                  </a:lnTo>
                  <a:lnTo>
                    <a:pt x="1557" y="1121"/>
                  </a:lnTo>
                  <a:lnTo>
                    <a:pt x="1557" y="1123"/>
                  </a:lnTo>
                  <a:lnTo>
                    <a:pt x="1556" y="1123"/>
                  </a:lnTo>
                  <a:lnTo>
                    <a:pt x="1554" y="1123"/>
                  </a:lnTo>
                  <a:lnTo>
                    <a:pt x="1556" y="1123"/>
                  </a:lnTo>
                  <a:lnTo>
                    <a:pt x="1557" y="1123"/>
                  </a:lnTo>
                  <a:lnTo>
                    <a:pt x="1557" y="1125"/>
                  </a:lnTo>
                  <a:lnTo>
                    <a:pt x="1557" y="1127"/>
                  </a:lnTo>
                  <a:lnTo>
                    <a:pt x="1556" y="1127"/>
                  </a:lnTo>
                  <a:lnTo>
                    <a:pt x="1556" y="1125"/>
                  </a:lnTo>
                  <a:lnTo>
                    <a:pt x="1556" y="1127"/>
                  </a:lnTo>
                  <a:lnTo>
                    <a:pt x="1554" y="1127"/>
                  </a:lnTo>
                  <a:lnTo>
                    <a:pt x="1556" y="1129"/>
                  </a:lnTo>
                  <a:lnTo>
                    <a:pt x="1556" y="1127"/>
                  </a:lnTo>
                  <a:lnTo>
                    <a:pt x="1556" y="1129"/>
                  </a:lnTo>
                  <a:lnTo>
                    <a:pt x="1554" y="1129"/>
                  </a:lnTo>
                  <a:lnTo>
                    <a:pt x="1556" y="1129"/>
                  </a:lnTo>
                  <a:lnTo>
                    <a:pt x="1556" y="1131"/>
                  </a:lnTo>
                  <a:lnTo>
                    <a:pt x="1554" y="1131"/>
                  </a:lnTo>
                  <a:lnTo>
                    <a:pt x="1556" y="1131"/>
                  </a:lnTo>
                  <a:lnTo>
                    <a:pt x="1554" y="1131"/>
                  </a:lnTo>
                  <a:lnTo>
                    <a:pt x="1554" y="1133"/>
                  </a:lnTo>
                  <a:lnTo>
                    <a:pt x="1554" y="1135"/>
                  </a:lnTo>
                  <a:lnTo>
                    <a:pt x="1556" y="1136"/>
                  </a:lnTo>
                  <a:lnTo>
                    <a:pt x="1556" y="1135"/>
                  </a:lnTo>
                  <a:lnTo>
                    <a:pt x="1556" y="1136"/>
                  </a:lnTo>
                  <a:lnTo>
                    <a:pt x="1556" y="1138"/>
                  </a:lnTo>
                  <a:lnTo>
                    <a:pt x="1556" y="1136"/>
                  </a:lnTo>
                  <a:lnTo>
                    <a:pt x="1554" y="1136"/>
                  </a:lnTo>
                  <a:lnTo>
                    <a:pt x="1554" y="1138"/>
                  </a:lnTo>
                  <a:lnTo>
                    <a:pt x="1556" y="1138"/>
                  </a:lnTo>
                  <a:lnTo>
                    <a:pt x="1556" y="1140"/>
                  </a:lnTo>
                  <a:lnTo>
                    <a:pt x="1556" y="1142"/>
                  </a:lnTo>
                  <a:lnTo>
                    <a:pt x="1557" y="1144"/>
                  </a:lnTo>
                  <a:lnTo>
                    <a:pt x="1557" y="1146"/>
                  </a:lnTo>
                  <a:lnTo>
                    <a:pt x="1557" y="1148"/>
                  </a:lnTo>
                  <a:lnTo>
                    <a:pt x="1557" y="1150"/>
                  </a:lnTo>
                  <a:lnTo>
                    <a:pt x="1557" y="1152"/>
                  </a:lnTo>
                  <a:lnTo>
                    <a:pt x="1559" y="1154"/>
                  </a:lnTo>
                  <a:lnTo>
                    <a:pt x="1559" y="1156"/>
                  </a:lnTo>
                  <a:lnTo>
                    <a:pt x="1559" y="1158"/>
                  </a:lnTo>
                  <a:lnTo>
                    <a:pt x="1561" y="1160"/>
                  </a:lnTo>
                  <a:lnTo>
                    <a:pt x="1563" y="1161"/>
                  </a:lnTo>
                  <a:lnTo>
                    <a:pt x="1563" y="1163"/>
                  </a:lnTo>
                  <a:lnTo>
                    <a:pt x="1563" y="1165"/>
                  </a:lnTo>
                  <a:lnTo>
                    <a:pt x="1565" y="1165"/>
                  </a:lnTo>
                  <a:lnTo>
                    <a:pt x="1565" y="1167"/>
                  </a:lnTo>
                  <a:lnTo>
                    <a:pt x="1567" y="1171"/>
                  </a:lnTo>
                  <a:lnTo>
                    <a:pt x="1569" y="1173"/>
                  </a:lnTo>
                  <a:lnTo>
                    <a:pt x="1569" y="1175"/>
                  </a:lnTo>
                  <a:lnTo>
                    <a:pt x="1569" y="1177"/>
                  </a:lnTo>
                  <a:lnTo>
                    <a:pt x="1569" y="1179"/>
                  </a:lnTo>
                  <a:lnTo>
                    <a:pt x="1569" y="1181"/>
                  </a:lnTo>
                  <a:lnTo>
                    <a:pt x="1569" y="1183"/>
                  </a:lnTo>
                  <a:lnTo>
                    <a:pt x="1569" y="1184"/>
                  </a:lnTo>
                  <a:lnTo>
                    <a:pt x="1571" y="1186"/>
                  </a:lnTo>
                  <a:lnTo>
                    <a:pt x="1571" y="1184"/>
                  </a:lnTo>
                  <a:lnTo>
                    <a:pt x="1569" y="1183"/>
                  </a:lnTo>
                  <a:lnTo>
                    <a:pt x="1569" y="1181"/>
                  </a:lnTo>
                  <a:lnTo>
                    <a:pt x="1569" y="1179"/>
                  </a:lnTo>
                  <a:lnTo>
                    <a:pt x="1569" y="1175"/>
                  </a:lnTo>
                  <a:lnTo>
                    <a:pt x="1569" y="1173"/>
                  </a:lnTo>
                  <a:lnTo>
                    <a:pt x="1567" y="1173"/>
                  </a:lnTo>
                  <a:lnTo>
                    <a:pt x="1567" y="1175"/>
                  </a:lnTo>
                  <a:lnTo>
                    <a:pt x="1567" y="1173"/>
                  </a:lnTo>
                  <a:lnTo>
                    <a:pt x="1565" y="1173"/>
                  </a:lnTo>
                  <a:lnTo>
                    <a:pt x="1567" y="1173"/>
                  </a:lnTo>
                  <a:lnTo>
                    <a:pt x="1567" y="1171"/>
                  </a:lnTo>
                  <a:lnTo>
                    <a:pt x="1565" y="1171"/>
                  </a:lnTo>
                  <a:lnTo>
                    <a:pt x="1565" y="1173"/>
                  </a:lnTo>
                  <a:lnTo>
                    <a:pt x="1565" y="1175"/>
                  </a:lnTo>
                  <a:lnTo>
                    <a:pt x="1567" y="1177"/>
                  </a:lnTo>
                  <a:lnTo>
                    <a:pt x="1567" y="1179"/>
                  </a:lnTo>
                  <a:lnTo>
                    <a:pt x="1569" y="1184"/>
                  </a:lnTo>
                  <a:lnTo>
                    <a:pt x="1573" y="1190"/>
                  </a:lnTo>
                  <a:lnTo>
                    <a:pt x="1573" y="1194"/>
                  </a:lnTo>
                  <a:lnTo>
                    <a:pt x="1575" y="1200"/>
                  </a:lnTo>
                  <a:lnTo>
                    <a:pt x="1575" y="1198"/>
                  </a:lnTo>
                  <a:lnTo>
                    <a:pt x="1573" y="1198"/>
                  </a:lnTo>
                  <a:lnTo>
                    <a:pt x="1575" y="1200"/>
                  </a:lnTo>
                  <a:lnTo>
                    <a:pt x="1577" y="1200"/>
                  </a:lnTo>
                  <a:lnTo>
                    <a:pt x="1577" y="1202"/>
                  </a:lnTo>
                  <a:lnTo>
                    <a:pt x="1577" y="1204"/>
                  </a:lnTo>
                  <a:lnTo>
                    <a:pt x="1579" y="1206"/>
                  </a:lnTo>
                  <a:lnTo>
                    <a:pt x="1579" y="1207"/>
                  </a:lnTo>
                  <a:lnTo>
                    <a:pt x="1577" y="1207"/>
                  </a:lnTo>
                  <a:lnTo>
                    <a:pt x="1579" y="1207"/>
                  </a:lnTo>
                  <a:lnTo>
                    <a:pt x="1579" y="1209"/>
                  </a:lnTo>
                  <a:lnTo>
                    <a:pt x="1579" y="1211"/>
                  </a:lnTo>
                  <a:lnTo>
                    <a:pt x="1577" y="1211"/>
                  </a:lnTo>
                  <a:lnTo>
                    <a:pt x="1577" y="1213"/>
                  </a:lnTo>
                  <a:lnTo>
                    <a:pt x="1577" y="1215"/>
                  </a:lnTo>
                  <a:lnTo>
                    <a:pt x="1577" y="1217"/>
                  </a:lnTo>
                  <a:lnTo>
                    <a:pt x="1577" y="1219"/>
                  </a:lnTo>
                  <a:lnTo>
                    <a:pt x="1577" y="1225"/>
                  </a:lnTo>
                  <a:lnTo>
                    <a:pt x="1577" y="1223"/>
                  </a:lnTo>
                  <a:lnTo>
                    <a:pt x="1575" y="1223"/>
                  </a:lnTo>
                  <a:lnTo>
                    <a:pt x="1575" y="1225"/>
                  </a:lnTo>
                  <a:lnTo>
                    <a:pt x="1575" y="1227"/>
                  </a:lnTo>
                  <a:lnTo>
                    <a:pt x="1573" y="1227"/>
                  </a:lnTo>
                  <a:lnTo>
                    <a:pt x="1573" y="1229"/>
                  </a:lnTo>
                  <a:lnTo>
                    <a:pt x="1573" y="1231"/>
                  </a:lnTo>
                  <a:lnTo>
                    <a:pt x="1573" y="1232"/>
                  </a:lnTo>
                  <a:lnTo>
                    <a:pt x="1571" y="1232"/>
                  </a:lnTo>
                  <a:lnTo>
                    <a:pt x="1571" y="1234"/>
                  </a:lnTo>
                  <a:lnTo>
                    <a:pt x="1573" y="1234"/>
                  </a:lnTo>
                  <a:lnTo>
                    <a:pt x="1571" y="1234"/>
                  </a:lnTo>
                  <a:lnTo>
                    <a:pt x="1569" y="1234"/>
                  </a:lnTo>
                  <a:lnTo>
                    <a:pt x="1571" y="1234"/>
                  </a:lnTo>
                  <a:lnTo>
                    <a:pt x="1569" y="1234"/>
                  </a:lnTo>
                  <a:lnTo>
                    <a:pt x="1567" y="1234"/>
                  </a:lnTo>
                  <a:lnTo>
                    <a:pt x="1567" y="1236"/>
                  </a:lnTo>
                  <a:lnTo>
                    <a:pt x="1567" y="1234"/>
                  </a:lnTo>
                  <a:lnTo>
                    <a:pt x="1565" y="1236"/>
                  </a:lnTo>
                  <a:lnTo>
                    <a:pt x="1565" y="1234"/>
                  </a:lnTo>
                  <a:lnTo>
                    <a:pt x="1565" y="1236"/>
                  </a:lnTo>
                  <a:lnTo>
                    <a:pt x="1565" y="1234"/>
                  </a:lnTo>
                  <a:lnTo>
                    <a:pt x="1563" y="1234"/>
                  </a:lnTo>
                  <a:lnTo>
                    <a:pt x="1563" y="1236"/>
                  </a:lnTo>
                  <a:lnTo>
                    <a:pt x="1561" y="1236"/>
                  </a:lnTo>
                  <a:lnTo>
                    <a:pt x="1559" y="1234"/>
                  </a:lnTo>
                  <a:lnTo>
                    <a:pt x="1559" y="1232"/>
                  </a:lnTo>
                  <a:lnTo>
                    <a:pt x="1561" y="1232"/>
                  </a:lnTo>
                  <a:lnTo>
                    <a:pt x="1561" y="1234"/>
                  </a:lnTo>
                  <a:lnTo>
                    <a:pt x="1563" y="1234"/>
                  </a:lnTo>
                  <a:lnTo>
                    <a:pt x="1563" y="1232"/>
                  </a:lnTo>
                  <a:lnTo>
                    <a:pt x="1561" y="1232"/>
                  </a:lnTo>
                  <a:lnTo>
                    <a:pt x="1559" y="1231"/>
                  </a:lnTo>
                  <a:lnTo>
                    <a:pt x="1559" y="1229"/>
                  </a:lnTo>
                  <a:lnTo>
                    <a:pt x="1559" y="1227"/>
                  </a:lnTo>
                  <a:lnTo>
                    <a:pt x="1557" y="1227"/>
                  </a:lnTo>
                  <a:lnTo>
                    <a:pt x="1557" y="1225"/>
                  </a:lnTo>
                  <a:lnTo>
                    <a:pt x="1557" y="1223"/>
                  </a:lnTo>
                  <a:lnTo>
                    <a:pt x="1556" y="1223"/>
                  </a:lnTo>
                  <a:lnTo>
                    <a:pt x="1554" y="1223"/>
                  </a:lnTo>
                  <a:lnTo>
                    <a:pt x="1554" y="1221"/>
                  </a:lnTo>
                  <a:lnTo>
                    <a:pt x="1554" y="1223"/>
                  </a:lnTo>
                  <a:lnTo>
                    <a:pt x="1554" y="1221"/>
                  </a:lnTo>
                  <a:lnTo>
                    <a:pt x="1552" y="1221"/>
                  </a:lnTo>
                  <a:lnTo>
                    <a:pt x="1552" y="1223"/>
                  </a:lnTo>
                  <a:lnTo>
                    <a:pt x="1552" y="1221"/>
                  </a:lnTo>
                  <a:lnTo>
                    <a:pt x="1552" y="1223"/>
                  </a:lnTo>
                  <a:lnTo>
                    <a:pt x="1550" y="1221"/>
                  </a:lnTo>
                  <a:lnTo>
                    <a:pt x="1552" y="1221"/>
                  </a:lnTo>
                  <a:lnTo>
                    <a:pt x="1550" y="1221"/>
                  </a:lnTo>
                  <a:lnTo>
                    <a:pt x="1552" y="1221"/>
                  </a:lnTo>
                  <a:lnTo>
                    <a:pt x="1550" y="1219"/>
                  </a:lnTo>
                  <a:lnTo>
                    <a:pt x="1550" y="1217"/>
                  </a:lnTo>
                  <a:lnTo>
                    <a:pt x="1550" y="1219"/>
                  </a:lnTo>
                  <a:lnTo>
                    <a:pt x="1550" y="1217"/>
                  </a:lnTo>
                  <a:lnTo>
                    <a:pt x="1550" y="1215"/>
                  </a:lnTo>
                  <a:lnTo>
                    <a:pt x="1548" y="1213"/>
                  </a:lnTo>
                  <a:lnTo>
                    <a:pt x="1550" y="1213"/>
                  </a:lnTo>
                  <a:lnTo>
                    <a:pt x="1550" y="1215"/>
                  </a:lnTo>
                  <a:lnTo>
                    <a:pt x="1550" y="1213"/>
                  </a:lnTo>
                  <a:lnTo>
                    <a:pt x="1548" y="1213"/>
                  </a:lnTo>
                  <a:lnTo>
                    <a:pt x="1548" y="1211"/>
                  </a:lnTo>
                  <a:lnTo>
                    <a:pt x="1548" y="1213"/>
                  </a:lnTo>
                  <a:lnTo>
                    <a:pt x="1546" y="1211"/>
                  </a:lnTo>
                  <a:lnTo>
                    <a:pt x="1548" y="1211"/>
                  </a:lnTo>
                  <a:lnTo>
                    <a:pt x="1548" y="1209"/>
                  </a:lnTo>
                  <a:lnTo>
                    <a:pt x="1550" y="1209"/>
                  </a:lnTo>
                  <a:lnTo>
                    <a:pt x="1550" y="1207"/>
                  </a:lnTo>
                  <a:lnTo>
                    <a:pt x="1548" y="1207"/>
                  </a:lnTo>
                  <a:lnTo>
                    <a:pt x="1548" y="1209"/>
                  </a:lnTo>
                  <a:lnTo>
                    <a:pt x="1548" y="1211"/>
                  </a:lnTo>
                  <a:lnTo>
                    <a:pt x="1546" y="1211"/>
                  </a:lnTo>
                  <a:lnTo>
                    <a:pt x="1546" y="1209"/>
                  </a:lnTo>
                  <a:lnTo>
                    <a:pt x="1546" y="1207"/>
                  </a:lnTo>
                  <a:lnTo>
                    <a:pt x="1546" y="1206"/>
                  </a:lnTo>
                  <a:lnTo>
                    <a:pt x="1544" y="1204"/>
                  </a:lnTo>
                  <a:lnTo>
                    <a:pt x="1546" y="1204"/>
                  </a:lnTo>
                  <a:lnTo>
                    <a:pt x="1544" y="1204"/>
                  </a:lnTo>
                  <a:lnTo>
                    <a:pt x="1542" y="1204"/>
                  </a:lnTo>
                  <a:lnTo>
                    <a:pt x="1542" y="1202"/>
                  </a:lnTo>
                  <a:lnTo>
                    <a:pt x="1542" y="1204"/>
                  </a:lnTo>
                  <a:lnTo>
                    <a:pt x="1544" y="1204"/>
                  </a:lnTo>
                  <a:lnTo>
                    <a:pt x="1544" y="1206"/>
                  </a:lnTo>
                  <a:lnTo>
                    <a:pt x="1542" y="1206"/>
                  </a:lnTo>
                  <a:lnTo>
                    <a:pt x="1540" y="1204"/>
                  </a:lnTo>
                  <a:lnTo>
                    <a:pt x="1538" y="1202"/>
                  </a:lnTo>
                  <a:lnTo>
                    <a:pt x="1538" y="1200"/>
                  </a:lnTo>
                  <a:lnTo>
                    <a:pt x="1538" y="1198"/>
                  </a:lnTo>
                  <a:lnTo>
                    <a:pt x="1538" y="1196"/>
                  </a:lnTo>
                  <a:lnTo>
                    <a:pt x="1536" y="1196"/>
                  </a:lnTo>
                  <a:lnTo>
                    <a:pt x="1536" y="1194"/>
                  </a:lnTo>
                  <a:lnTo>
                    <a:pt x="1534" y="1194"/>
                  </a:lnTo>
                  <a:lnTo>
                    <a:pt x="1536" y="1194"/>
                  </a:lnTo>
                  <a:lnTo>
                    <a:pt x="1536" y="1192"/>
                  </a:lnTo>
                  <a:lnTo>
                    <a:pt x="1538" y="1192"/>
                  </a:lnTo>
                  <a:lnTo>
                    <a:pt x="1536" y="1192"/>
                  </a:lnTo>
                  <a:lnTo>
                    <a:pt x="1538" y="1192"/>
                  </a:lnTo>
                  <a:lnTo>
                    <a:pt x="1538" y="1190"/>
                  </a:lnTo>
                  <a:lnTo>
                    <a:pt x="1540" y="1188"/>
                  </a:lnTo>
                  <a:lnTo>
                    <a:pt x="1540" y="1186"/>
                  </a:lnTo>
                  <a:lnTo>
                    <a:pt x="1538" y="1186"/>
                  </a:lnTo>
                  <a:lnTo>
                    <a:pt x="1538" y="1188"/>
                  </a:lnTo>
                  <a:lnTo>
                    <a:pt x="1538" y="1186"/>
                  </a:lnTo>
                  <a:lnTo>
                    <a:pt x="1536" y="1186"/>
                  </a:lnTo>
                  <a:lnTo>
                    <a:pt x="1536" y="1184"/>
                  </a:lnTo>
                  <a:lnTo>
                    <a:pt x="1536" y="1186"/>
                  </a:lnTo>
                  <a:lnTo>
                    <a:pt x="1534" y="1186"/>
                  </a:lnTo>
                  <a:lnTo>
                    <a:pt x="1536" y="1186"/>
                  </a:lnTo>
                  <a:lnTo>
                    <a:pt x="1538" y="1186"/>
                  </a:lnTo>
                  <a:lnTo>
                    <a:pt x="1536" y="1186"/>
                  </a:lnTo>
                  <a:lnTo>
                    <a:pt x="1536" y="1188"/>
                  </a:lnTo>
                  <a:lnTo>
                    <a:pt x="1536" y="1190"/>
                  </a:lnTo>
                  <a:lnTo>
                    <a:pt x="1534" y="1190"/>
                  </a:lnTo>
                  <a:lnTo>
                    <a:pt x="1534" y="1188"/>
                  </a:lnTo>
                  <a:lnTo>
                    <a:pt x="1532" y="1188"/>
                  </a:lnTo>
                  <a:lnTo>
                    <a:pt x="1534" y="1188"/>
                  </a:lnTo>
                  <a:lnTo>
                    <a:pt x="1534" y="1190"/>
                  </a:lnTo>
                  <a:lnTo>
                    <a:pt x="1534" y="1188"/>
                  </a:lnTo>
                  <a:lnTo>
                    <a:pt x="1532" y="1188"/>
                  </a:lnTo>
                  <a:lnTo>
                    <a:pt x="1532" y="1186"/>
                  </a:lnTo>
                  <a:lnTo>
                    <a:pt x="1534" y="1184"/>
                  </a:lnTo>
                  <a:lnTo>
                    <a:pt x="1534" y="1183"/>
                  </a:lnTo>
                  <a:lnTo>
                    <a:pt x="1534" y="1181"/>
                  </a:lnTo>
                  <a:lnTo>
                    <a:pt x="1534" y="1179"/>
                  </a:lnTo>
                  <a:lnTo>
                    <a:pt x="1536" y="1177"/>
                  </a:lnTo>
                  <a:lnTo>
                    <a:pt x="1536" y="1175"/>
                  </a:lnTo>
                  <a:lnTo>
                    <a:pt x="1536" y="1173"/>
                  </a:lnTo>
                  <a:lnTo>
                    <a:pt x="1536" y="1171"/>
                  </a:lnTo>
                  <a:lnTo>
                    <a:pt x="1536" y="1169"/>
                  </a:lnTo>
                  <a:lnTo>
                    <a:pt x="1536" y="1171"/>
                  </a:lnTo>
                  <a:lnTo>
                    <a:pt x="1536" y="1169"/>
                  </a:lnTo>
                  <a:lnTo>
                    <a:pt x="1534" y="1167"/>
                  </a:lnTo>
                  <a:lnTo>
                    <a:pt x="1534" y="1165"/>
                  </a:lnTo>
                  <a:lnTo>
                    <a:pt x="1534" y="1163"/>
                  </a:lnTo>
                  <a:lnTo>
                    <a:pt x="1532" y="1163"/>
                  </a:lnTo>
                  <a:lnTo>
                    <a:pt x="1531" y="1163"/>
                  </a:lnTo>
                  <a:lnTo>
                    <a:pt x="1529" y="1163"/>
                  </a:lnTo>
                  <a:lnTo>
                    <a:pt x="1529" y="1161"/>
                  </a:lnTo>
                  <a:lnTo>
                    <a:pt x="1529" y="1160"/>
                  </a:lnTo>
                  <a:lnTo>
                    <a:pt x="1527" y="1160"/>
                  </a:lnTo>
                  <a:lnTo>
                    <a:pt x="1525" y="1158"/>
                  </a:lnTo>
                  <a:lnTo>
                    <a:pt x="1525" y="1156"/>
                  </a:lnTo>
                  <a:lnTo>
                    <a:pt x="1525" y="1154"/>
                  </a:lnTo>
                  <a:lnTo>
                    <a:pt x="1523" y="1154"/>
                  </a:lnTo>
                  <a:lnTo>
                    <a:pt x="1521" y="1154"/>
                  </a:lnTo>
                  <a:lnTo>
                    <a:pt x="1521" y="1152"/>
                  </a:lnTo>
                  <a:lnTo>
                    <a:pt x="1521" y="1150"/>
                  </a:lnTo>
                  <a:lnTo>
                    <a:pt x="1519" y="1150"/>
                  </a:lnTo>
                  <a:lnTo>
                    <a:pt x="1519" y="1148"/>
                  </a:lnTo>
                  <a:lnTo>
                    <a:pt x="1517" y="1148"/>
                  </a:lnTo>
                  <a:lnTo>
                    <a:pt x="1515" y="1148"/>
                  </a:lnTo>
                  <a:lnTo>
                    <a:pt x="1515" y="1146"/>
                  </a:lnTo>
                  <a:lnTo>
                    <a:pt x="1513" y="1146"/>
                  </a:lnTo>
                  <a:lnTo>
                    <a:pt x="1511" y="1146"/>
                  </a:lnTo>
                  <a:lnTo>
                    <a:pt x="1511" y="1148"/>
                  </a:lnTo>
                  <a:lnTo>
                    <a:pt x="1511" y="1146"/>
                  </a:lnTo>
                  <a:lnTo>
                    <a:pt x="1509" y="1146"/>
                  </a:lnTo>
                  <a:lnTo>
                    <a:pt x="1509" y="1148"/>
                  </a:lnTo>
                  <a:lnTo>
                    <a:pt x="1508" y="1148"/>
                  </a:lnTo>
                  <a:lnTo>
                    <a:pt x="1509" y="1148"/>
                  </a:lnTo>
                  <a:lnTo>
                    <a:pt x="1508" y="1148"/>
                  </a:lnTo>
                  <a:lnTo>
                    <a:pt x="1508" y="1150"/>
                  </a:lnTo>
                  <a:lnTo>
                    <a:pt x="1509" y="1150"/>
                  </a:lnTo>
                  <a:lnTo>
                    <a:pt x="1508" y="1150"/>
                  </a:lnTo>
                  <a:lnTo>
                    <a:pt x="1506" y="1150"/>
                  </a:lnTo>
                  <a:lnTo>
                    <a:pt x="1504" y="1152"/>
                  </a:lnTo>
                  <a:lnTo>
                    <a:pt x="1502" y="1152"/>
                  </a:lnTo>
                  <a:lnTo>
                    <a:pt x="1502" y="1154"/>
                  </a:lnTo>
                  <a:lnTo>
                    <a:pt x="1500" y="1154"/>
                  </a:lnTo>
                  <a:lnTo>
                    <a:pt x="1502" y="1152"/>
                  </a:lnTo>
                  <a:lnTo>
                    <a:pt x="1500" y="1152"/>
                  </a:lnTo>
                  <a:lnTo>
                    <a:pt x="1500" y="1154"/>
                  </a:lnTo>
                  <a:lnTo>
                    <a:pt x="1498" y="1154"/>
                  </a:lnTo>
                  <a:lnTo>
                    <a:pt x="1496" y="1154"/>
                  </a:lnTo>
                  <a:lnTo>
                    <a:pt x="1494" y="1154"/>
                  </a:lnTo>
                  <a:lnTo>
                    <a:pt x="1492" y="1154"/>
                  </a:lnTo>
                  <a:lnTo>
                    <a:pt x="1492" y="1152"/>
                  </a:lnTo>
                  <a:lnTo>
                    <a:pt x="1492" y="1150"/>
                  </a:lnTo>
                  <a:lnTo>
                    <a:pt x="1492" y="1152"/>
                  </a:lnTo>
                  <a:lnTo>
                    <a:pt x="1492" y="1154"/>
                  </a:lnTo>
                  <a:lnTo>
                    <a:pt x="1494" y="1154"/>
                  </a:lnTo>
                  <a:lnTo>
                    <a:pt x="1494" y="1152"/>
                  </a:lnTo>
                  <a:lnTo>
                    <a:pt x="1494" y="1150"/>
                  </a:lnTo>
                  <a:lnTo>
                    <a:pt x="1492" y="1150"/>
                  </a:lnTo>
                  <a:lnTo>
                    <a:pt x="1490" y="1148"/>
                  </a:lnTo>
                  <a:lnTo>
                    <a:pt x="1488" y="1146"/>
                  </a:lnTo>
                  <a:lnTo>
                    <a:pt x="1490" y="1146"/>
                  </a:lnTo>
                  <a:lnTo>
                    <a:pt x="1490" y="1148"/>
                  </a:lnTo>
                  <a:lnTo>
                    <a:pt x="1492" y="1148"/>
                  </a:lnTo>
                  <a:lnTo>
                    <a:pt x="1490" y="1148"/>
                  </a:lnTo>
                  <a:lnTo>
                    <a:pt x="1490" y="1146"/>
                  </a:lnTo>
                  <a:lnTo>
                    <a:pt x="1488" y="1146"/>
                  </a:lnTo>
                  <a:lnTo>
                    <a:pt x="1488" y="1144"/>
                  </a:lnTo>
                  <a:lnTo>
                    <a:pt x="1486" y="1144"/>
                  </a:lnTo>
                  <a:lnTo>
                    <a:pt x="1488" y="1144"/>
                  </a:lnTo>
                  <a:lnTo>
                    <a:pt x="1490" y="1142"/>
                  </a:lnTo>
                  <a:lnTo>
                    <a:pt x="1488" y="1142"/>
                  </a:lnTo>
                  <a:lnTo>
                    <a:pt x="1488" y="1144"/>
                  </a:lnTo>
                  <a:lnTo>
                    <a:pt x="1488" y="1142"/>
                  </a:lnTo>
                  <a:lnTo>
                    <a:pt x="1488" y="1144"/>
                  </a:lnTo>
                  <a:lnTo>
                    <a:pt x="1486" y="1144"/>
                  </a:lnTo>
                  <a:lnTo>
                    <a:pt x="1486" y="1142"/>
                  </a:lnTo>
                  <a:lnTo>
                    <a:pt x="1484" y="1144"/>
                  </a:lnTo>
                  <a:lnTo>
                    <a:pt x="1486" y="1144"/>
                  </a:lnTo>
                  <a:lnTo>
                    <a:pt x="1486" y="1146"/>
                  </a:lnTo>
                  <a:lnTo>
                    <a:pt x="1488" y="1146"/>
                  </a:lnTo>
                  <a:lnTo>
                    <a:pt x="1486" y="1146"/>
                  </a:lnTo>
                  <a:lnTo>
                    <a:pt x="1484" y="1144"/>
                  </a:lnTo>
                  <a:lnTo>
                    <a:pt x="1483" y="1142"/>
                  </a:lnTo>
                  <a:lnTo>
                    <a:pt x="1481" y="1142"/>
                  </a:lnTo>
                  <a:lnTo>
                    <a:pt x="1477" y="1142"/>
                  </a:lnTo>
                  <a:lnTo>
                    <a:pt x="1475" y="1140"/>
                  </a:lnTo>
                  <a:lnTo>
                    <a:pt x="1477" y="1140"/>
                  </a:lnTo>
                  <a:lnTo>
                    <a:pt x="1479" y="1140"/>
                  </a:lnTo>
                  <a:lnTo>
                    <a:pt x="1481" y="1140"/>
                  </a:lnTo>
                  <a:lnTo>
                    <a:pt x="1481" y="1142"/>
                  </a:lnTo>
                  <a:lnTo>
                    <a:pt x="1481" y="1140"/>
                  </a:lnTo>
                  <a:lnTo>
                    <a:pt x="1479" y="1138"/>
                  </a:lnTo>
                  <a:lnTo>
                    <a:pt x="1477" y="1140"/>
                  </a:lnTo>
                  <a:lnTo>
                    <a:pt x="1475" y="1140"/>
                  </a:lnTo>
                  <a:lnTo>
                    <a:pt x="1477" y="1138"/>
                  </a:lnTo>
                  <a:lnTo>
                    <a:pt x="1475" y="1138"/>
                  </a:lnTo>
                  <a:lnTo>
                    <a:pt x="1475" y="1140"/>
                  </a:lnTo>
                  <a:lnTo>
                    <a:pt x="1473" y="1140"/>
                  </a:lnTo>
                  <a:lnTo>
                    <a:pt x="1471" y="1140"/>
                  </a:lnTo>
                  <a:lnTo>
                    <a:pt x="1469" y="1140"/>
                  </a:lnTo>
                  <a:lnTo>
                    <a:pt x="1465" y="1140"/>
                  </a:lnTo>
                  <a:lnTo>
                    <a:pt x="1465" y="1142"/>
                  </a:lnTo>
                  <a:lnTo>
                    <a:pt x="1463" y="1142"/>
                  </a:lnTo>
                  <a:lnTo>
                    <a:pt x="1465" y="1140"/>
                  </a:lnTo>
                  <a:lnTo>
                    <a:pt x="1467" y="1140"/>
                  </a:lnTo>
                  <a:lnTo>
                    <a:pt x="1469" y="1140"/>
                  </a:lnTo>
                  <a:lnTo>
                    <a:pt x="1467" y="1140"/>
                  </a:lnTo>
                  <a:lnTo>
                    <a:pt x="1467" y="1138"/>
                  </a:lnTo>
                  <a:lnTo>
                    <a:pt x="1467" y="1136"/>
                  </a:lnTo>
                  <a:lnTo>
                    <a:pt x="1467" y="1138"/>
                  </a:lnTo>
                  <a:lnTo>
                    <a:pt x="1465" y="1138"/>
                  </a:lnTo>
                  <a:lnTo>
                    <a:pt x="1465" y="1140"/>
                  </a:lnTo>
                  <a:lnTo>
                    <a:pt x="1465" y="1138"/>
                  </a:lnTo>
                  <a:lnTo>
                    <a:pt x="1463" y="1138"/>
                  </a:lnTo>
                  <a:lnTo>
                    <a:pt x="1465" y="1138"/>
                  </a:lnTo>
                  <a:lnTo>
                    <a:pt x="1465" y="1140"/>
                  </a:lnTo>
                  <a:lnTo>
                    <a:pt x="1463" y="1140"/>
                  </a:lnTo>
                  <a:lnTo>
                    <a:pt x="1463" y="1142"/>
                  </a:lnTo>
                  <a:lnTo>
                    <a:pt x="1461" y="1142"/>
                  </a:lnTo>
                  <a:lnTo>
                    <a:pt x="1460" y="1142"/>
                  </a:lnTo>
                  <a:lnTo>
                    <a:pt x="1458" y="1144"/>
                  </a:lnTo>
                  <a:lnTo>
                    <a:pt x="1458" y="1142"/>
                  </a:lnTo>
                  <a:lnTo>
                    <a:pt x="1460" y="1142"/>
                  </a:lnTo>
                  <a:lnTo>
                    <a:pt x="1461" y="1140"/>
                  </a:lnTo>
                  <a:lnTo>
                    <a:pt x="1460" y="1140"/>
                  </a:lnTo>
                  <a:lnTo>
                    <a:pt x="1461" y="1140"/>
                  </a:lnTo>
                  <a:lnTo>
                    <a:pt x="1460" y="1140"/>
                  </a:lnTo>
                  <a:lnTo>
                    <a:pt x="1460" y="1142"/>
                  </a:lnTo>
                  <a:lnTo>
                    <a:pt x="1458" y="1142"/>
                  </a:lnTo>
                  <a:lnTo>
                    <a:pt x="1458" y="1144"/>
                  </a:lnTo>
                  <a:lnTo>
                    <a:pt x="1456" y="1144"/>
                  </a:lnTo>
                  <a:lnTo>
                    <a:pt x="1454" y="1144"/>
                  </a:lnTo>
                  <a:lnTo>
                    <a:pt x="1452" y="1144"/>
                  </a:lnTo>
                  <a:lnTo>
                    <a:pt x="1450" y="1144"/>
                  </a:lnTo>
                  <a:lnTo>
                    <a:pt x="1452" y="1144"/>
                  </a:lnTo>
                  <a:lnTo>
                    <a:pt x="1454" y="1144"/>
                  </a:lnTo>
                  <a:lnTo>
                    <a:pt x="1456" y="1144"/>
                  </a:lnTo>
                  <a:lnTo>
                    <a:pt x="1454" y="1142"/>
                  </a:lnTo>
                  <a:lnTo>
                    <a:pt x="1454" y="1140"/>
                  </a:lnTo>
                  <a:lnTo>
                    <a:pt x="1452" y="1140"/>
                  </a:lnTo>
                  <a:lnTo>
                    <a:pt x="1452" y="1138"/>
                  </a:lnTo>
                  <a:lnTo>
                    <a:pt x="1452" y="1136"/>
                  </a:lnTo>
                  <a:lnTo>
                    <a:pt x="1450" y="1135"/>
                  </a:lnTo>
                  <a:lnTo>
                    <a:pt x="1450" y="1136"/>
                  </a:lnTo>
                  <a:lnTo>
                    <a:pt x="1450" y="1138"/>
                  </a:lnTo>
                  <a:lnTo>
                    <a:pt x="1450" y="1140"/>
                  </a:lnTo>
                  <a:lnTo>
                    <a:pt x="1450" y="1142"/>
                  </a:lnTo>
                  <a:lnTo>
                    <a:pt x="1448" y="1142"/>
                  </a:lnTo>
                  <a:lnTo>
                    <a:pt x="1446" y="1140"/>
                  </a:lnTo>
                  <a:lnTo>
                    <a:pt x="1446" y="1142"/>
                  </a:lnTo>
                  <a:lnTo>
                    <a:pt x="1446" y="1140"/>
                  </a:lnTo>
                  <a:lnTo>
                    <a:pt x="1444" y="1140"/>
                  </a:lnTo>
                  <a:lnTo>
                    <a:pt x="1444" y="1142"/>
                  </a:lnTo>
                  <a:lnTo>
                    <a:pt x="1442" y="1142"/>
                  </a:lnTo>
                  <a:lnTo>
                    <a:pt x="1442" y="1140"/>
                  </a:lnTo>
                  <a:lnTo>
                    <a:pt x="1440" y="1142"/>
                  </a:lnTo>
                  <a:lnTo>
                    <a:pt x="1438" y="1142"/>
                  </a:lnTo>
                  <a:lnTo>
                    <a:pt x="1438" y="1140"/>
                  </a:lnTo>
                  <a:lnTo>
                    <a:pt x="1436" y="1140"/>
                  </a:lnTo>
                  <a:lnTo>
                    <a:pt x="1435" y="1140"/>
                  </a:lnTo>
                  <a:lnTo>
                    <a:pt x="1436" y="1140"/>
                  </a:lnTo>
                  <a:lnTo>
                    <a:pt x="1435" y="1140"/>
                  </a:lnTo>
                  <a:lnTo>
                    <a:pt x="1435" y="1142"/>
                  </a:lnTo>
                  <a:lnTo>
                    <a:pt x="1433" y="1142"/>
                  </a:lnTo>
                  <a:lnTo>
                    <a:pt x="1431" y="1142"/>
                  </a:lnTo>
                  <a:lnTo>
                    <a:pt x="1429" y="1142"/>
                  </a:lnTo>
                  <a:lnTo>
                    <a:pt x="1431" y="1142"/>
                  </a:lnTo>
                  <a:lnTo>
                    <a:pt x="1429" y="1144"/>
                  </a:lnTo>
                  <a:lnTo>
                    <a:pt x="1427" y="1144"/>
                  </a:lnTo>
                  <a:lnTo>
                    <a:pt x="1427" y="1146"/>
                  </a:lnTo>
                  <a:lnTo>
                    <a:pt x="1425" y="1146"/>
                  </a:lnTo>
                  <a:lnTo>
                    <a:pt x="1425" y="1144"/>
                  </a:lnTo>
                  <a:lnTo>
                    <a:pt x="1425" y="1146"/>
                  </a:lnTo>
                  <a:lnTo>
                    <a:pt x="1425" y="1144"/>
                  </a:lnTo>
                  <a:lnTo>
                    <a:pt x="1423" y="1146"/>
                  </a:lnTo>
                  <a:lnTo>
                    <a:pt x="1423" y="1144"/>
                  </a:lnTo>
                  <a:lnTo>
                    <a:pt x="1421" y="1144"/>
                  </a:lnTo>
                  <a:lnTo>
                    <a:pt x="1419" y="1144"/>
                  </a:lnTo>
                  <a:lnTo>
                    <a:pt x="1419" y="1142"/>
                  </a:lnTo>
                  <a:lnTo>
                    <a:pt x="1417" y="1142"/>
                  </a:lnTo>
                  <a:lnTo>
                    <a:pt x="1415" y="1140"/>
                  </a:lnTo>
                  <a:lnTo>
                    <a:pt x="1415" y="1142"/>
                  </a:lnTo>
                  <a:lnTo>
                    <a:pt x="1413" y="1142"/>
                  </a:lnTo>
                  <a:lnTo>
                    <a:pt x="1413" y="1144"/>
                  </a:lnTo>
                  <a:lnTo>
                    <a:pt x="1412" y="1144"/>
                  </a:lnTo>
                  <a:lnTo>
                    <a:pt x="1412" y="1146"/>
                  </a:lnTo>
                  <a:lnTo>
                    <a:pt x="1413" y="1146"/>
                  </a:lnTo>
                  <a:lnTo>
                    <a:pt x="1413" y="1148"/>
                  </a:lnTo>
                  <a:lnTo>
                    <a:pt x="1415" y="1148"/>
                  </a:lnTo>
                  <a:lnTo>
                    <a:pt x="1417" y="1148"/>
                  </a:lnTo>
                  <a:lnTo>
                    <a:pt x="1419" y="1148"/>
                  </a:lnTo>
                  <a:lnTo>
                    <a:pt x="1421" y="1146"/>
                  </a:lnTo>
                  <a:lnTo>
                    <a:pt x="1423" y="1146"/>
                  </a:lnTo>
                  <a:lnTo>
                    <a:pt x="1425" y="1146"/>
                  </a:lnTo>
                  <a:lnTo>
                    <a:pt x="1423" y="1146"/>
                  </a:lnTo>
                  <a:lnTo>
                    <a:pt x="1425" y="1146"/>
                  </a:lnTo>
                  <a:lnTo>
                    <a:pt x="1423" y="1148"/>
                  </a:lnTo>
                  <a:lnTo>
                    <a:pt x="1421" y="1148"/>
                  </a:lnTo>
                  <a:lnTo>
                    <a:pt x="1421" y="1150"/>
                  </a:lnTo>
                  <a:lnTo>
                    <a:pt x="1423" y="1150"/>
                  </a:lnTo>
                  <a:lnTo>
                    <a:pt x="1425" y="1150"/>
                  </a:lnTo>
                  <a:lnTo>
                    <a:pt x="1427" y="1150"/>
                  </a:lnTo>
                  <a:lnTo>
                    <a:pt x="1427" y="1148"/>
                  </a:lnTo>
                  <a:lnTo>
                    <a:pt x="1427" y="1146"/>
                  </a:lnTo>
                  <a:lnTo>
                    <a:pt x="1427" y="1148"/>
                  </a:lnTo>
                  <a:lnTo>
                    <a:pt x="1429" y="1148"/>
                  </a:lnTo>
                  <a:lnTo>
                    <a:pt x="1427" y="1148"/>
                  </a:lnTo>
                  <a:lnTo>
                    <a:pt x="1429" y="1148"/>
                  </a:lnTo>
                  <a:lnTo>
                    <a:pt x="1429" y="1150"/>
                  </a:lnTo>
                  <a:lnTo>
                    <a:pt x="1429" y="1148"/>
                  </a:lnTo>
                  <a:lnTo>
                    <a:pt x="1429" y="1150"/>
                  </a:lnTo>
                  <a:lnTo>
                    <a:pt x="1431" y="1150"/>
                  </a:lnTo>
                  <a:lnTo>
                    <a:pt x="1429" y="1150"/>
                  </a:lnTo>
                  <a:lnTo>
                    <a:pt x="1429" y="1152"/>
                  </a:lnTo>
                  <a:lnTo>
                    <a:pt x="1427" y="1152"/>
                  </a:lnTo>
                  <a:lnTo>
                    <a:pt x="1427" y="1154"/>
                  </a:lnTo>
                  <a:lnTo>
                    <a:pt x="1425" y="1154"/>
                  </a:lnTo>
                  <a:lnTo>
                    <a:pt x="1427" y="1154"/>
                  </a:lnTo>
                  <a:lnTo>
                    <a:pt x="1427" y="1156"/>
                  </a:lnTo>
                  <a:lnTo>
                    <a:pt x="1427" y="1154"/>
                  </a:lnTo>
                  <a:lnTo>
                    <a:pt x="1425" y="1154"/>
                  </a:lnTo>
                  <a:lnTo>
                    <a:pt x="1423" y="1154"/>
                  </a:lnTo>
                  <a:lnTo>
                    <a:pt x="1425" y="1154"/>
                  </a:lnTo>
                  <a:lnTo>
                    <a:pt x="1425" y="1156"/>
                  </a:lnTo>
                  <a:lnTo>
                    <a:pt x="1423" y="1156"/>
                  </a:lnTo>
                  <a:lnTo>
                    <a:pt x="1425" y="1156"/>
                  </a:lnTo>
                  <a:lnTo>
                    <a:pt x="1425" y="1158"/>
                  </a:lnTo>
                  <a:lnTo>
                    <a:pt x="1427" y="1158"/>
                  </a:lnTo>
                  <a:lnTo>
                    <a:pt x="1427" y="1160"/>
                  </a:lnTo>
                  <a:lnTo>
                    <a:pt x="1429" y="1160"/>
                  </a:lnTo>
                  <a:lnTo>
                    <a:pt x="1431" y="1160"/>
                  </a:lnTo>
                  <a:lnTo>
                    <a:pt x="1431" y="1161"/>
                  </a:lnTo>
                  <a:lnTo>
                    <a:pt x="1433" y="1161"/>
                  </a:lnTo>
                  <a:lnTo>
                    <a:pt x="1433" y="1160"/>
                  </a:lnTo>
                  <a:lnTo>
                    <a:pt x="1433" y="1161"/>
                  </a:lnTo>
                  <a:lnTo>
                    <a:pt x="1433" y="1163"/>
                  </a:lnTo>
                  <a:lnTo>
                    <a:pt x="1435" y="1163"/>
                  </a:lnTo>
                  <a:lnTo>
                    <a:pt x="1433" y="1163"/>
                  </a:lnTo>
                  <a:lnTo>
                    <a:pt x="1435" y="1163"/>
                  </a:lnTo>
                  <a:lnTo>
                    <a:pt x="1435" y="1165"/>
                  </a:lnTo>
                  <a:lnTo>
                    <a:pt x="1433" y="1165"/>
                  </a:lnTo>
                  <a:lnTo>
                    <a:pt x="1435" y="1165"/>
                  </a:lnTo>
                  <a:lnTo>
                    <a:pt x="1433" y="1165"/>
                  </a:lnTo>
                  <a:lnTo>
                    <a:pt x="1433" y="1167"/>
                  </a:lnTo>
                  <a:lnTo>
                    <a:pt x="1433" y="1165"/>
                  </a:lnTo>
                  <a:lnTo>
                    <a:pt x="1431" y="1165"/>
                  </a:lnTo>
                  <a:lnTo>
                    <a:pt x="1431" y="1167"/>
                  </a:lnTo>
                  <a:lnTo>
                    <a:pt x="1429" y="1167"/>
                  </a:lnTo>
                  <a:lnTo>
                    <a:pt x="1429" y="1165"/>
                  </a:lnTo>
                  <a:lnTo>
                    <a:pt x="1431" y="1165"/>
                  </a:lnTo>
                  <a:lnTo>
                    <a:pt x="1431" y="1163"/>
                  </a:lnTo>
                  <a:lnTo>
                    <a:pt x="1431" y="1165"/>
                  </a:lnTo>
                  <a:lnTo>
                    <a:pt x="1431" y="1163"/>
                  </a:lnTo>
                  <a:lnTo>
                    <a:pt x="1431" y="1165"/>
                  </a:lnTo>
                  <a:lnTo>
                    <a:pt x="1429" y="1165"/>
                  </a:lnTo>
                  <a:lnTo>
                    <a:pt x="1429" y="1163"/>
                  </a:lnTo>
                  <a:lnTo>
                    <a:pt x="1427" y="1161"/>
                  </a:lnTo>
                  <a:lnTo>
                    <a:pt x="1427" y="1163"/>
                  </a:lnTo>
                  <a:lnTo>
                    <a:pt x="1427" y="1161"/>
                  </a:lnTo>
                  <a:lnTo>
                    <a:pt x="1425" y="1161"/>
                  </a:lnTo>
                  <a:lnTo>
                    <a:pt x="1423" y="1161"/>
                  </a:lnTo>
                  <a:lnTo>
                    <a:pt x="1421" y="1161"/>
                  </a:lnTo>
                  <a:lnTo>
                    <a:pt x="1423" y="1161"/>
                  </a:lnTo>
                  <a:lnTo>
                    <a:pt x="1423" y="1160"/>
                  </a:lnTo>
                  <a:lnTo>
                    <a:pt x="1421" y="1160"/>
                  </a:lnTo>
                  <a:lnTo>
                    <a:pt x="1421" y="1158"/>
                  </a:lnTo>
                  <a:lnTo>
                    <a:pt x="1423" y="1158"/>
                  </a:lnTo>
                  <a:lnTo>
                    <a:pt x="1421" y="1158"/>
                  </a:lnTo>
                  <a:lnTo>
                    <a:pt x="1421" y="1160"/>
                  </a:lnTo>
                  <a:lnTo>
                    <a:pt x="1421" y="1158"/>
                  </a:lnTo>
                  <a:lnTo>
                    <a:pt x="1419" y="1158"/>
                  </a:lnTo>
                  <a:lnTo>
                    <a:pt x="1417" y="1158"/>
                  </a:lnTo>
                  <a:lnTo>
                    <a:pt x="1417" y="1156"/>
                  </a:lnTo>
                  <a:lnTo>
                    <a:pt x="1415" y="1156"/>
                  </a:lnTo>
                  <a:lnTo>
                    <a:pt x="1415" y="1158"/>
                  </a:lnTo>
                  <a:lnTo>
                    <a:pt x="1417" y="1158"/>
                  </a:lnTo>
                  <a:lnTo>
                    <a:pt x="1419" y="1158"/>
                  </a:lnTo>
                  <a:lnTo>
                    <a:pt x="1419" y="1160"/>
                  </a:lnTo>
                  <a:lnTo>
                    <a:pt x="1419" y="1161"/>
                  </a:lnTo>
                  <a:lnTo>
                    <a:pt x="1419" y="1160"/>
                  </a:lnTo>
                  <a:lnTo>
                    <a:pt x="1417" y="1160"/>
                  </a:lnTo>
                  <a:lnTo>
                    <a:pt x="1419" y="1160"/>
                  </a:lnTo>
                  <a:lnTo>
                    <a:pt x="1419" y="1161"/>
                  </a:lnTo>
                  <a:lnTo>
                    <a:pt x="1417" y="1161"/>
                  </a:lnTo>
                  <a:lnTo>
                    <a:pt x="1417" y="1163"/>
                  </a:lnTo>
                  <a:lnTo>
                    <a:pt x="1419" y="1163"/>
                  </a:lnTo>
                  <a:lnTo>
                    <a:pt x="1417" y="1163"/>
                  </a:lnTo>
                  <a:lnTo>
                    <a:pt x="1417" y="1165"/>
                  </a:lnTo>
                  <a:lnTo>
                    <a:pt x="1415" y="1165"/>
                  </a:lnTo>
                  <a:lnTo>
                    <a:pt x="1415" y="1163"/>
                  </a:lnTo>
                  <a:lnTo>
                    <a:pt x="1415" y="1161"/>
                  </a:lnTo>
                  <a:lnTo>
                    <a:pt x="1413" y="1161"/>
                  </a:lnTo>
                  <a:lnTo>
                    <a:pt x="1413" y="1160"/>
                  </a:lnTo>
                  <a:lnTo>
                    <a:pt x="1412" y="1160"/>
                  </a:lnTo>
                  <a:lnTo>
                    <a:pt x="1412" y="1161"/>
                  </a:lnTo>
                  <a:lnTo>
                    <a:pt x="1410" y="1161"/>
                  </a:lnTo>
                  <a:lnTo>
                    <a:pt x="1410" y="1163"/>
                  </a:lnTo>
                  <a:lnTo>
                    <a:pt x="1410" y="1161"/>
                  </a:lnTo>
                  <a:lnTo>
                    <a:pt x="1410" y="1163"/>
                  </a:lnTo>
                  <a:lnTo>
                    <a:pt x="1408" y="1163"/>
                  </a:lnTo>
                  <a:lnTo>
                    <a:pt x="1408" y="1165"/>
                  </a:lnTo>
                  <a:lnTo>
                    <a:pt x="1408" y="1163"/>
                  </a:lnTo>
                  <a:lnTo>
                    <a:pt x="1408" y="1165"/>
                  </a:lnTo>
                  <a:lnTo>
                    <a:pt x="1406" y="1165"/>
                  </a:lnTo>
                  <a:lnTo>
                    <a:pt x="1406" y="1163"/>
                  </a:lnTo>
                  <a:lnTo>
                    <a:pt x="1408" y="1163"/>
                  </a:lnTo>
                  <a:lnTo>
                    <a:pt x="1406" y="1163"/>
                  </a:lnTo>
                  <a:lnTo>
                    <a:pt x="1404" y="1163"/>
                  </a:lnTo>
                  <a:lnTo>
                    <a:pt x="1402" y="1163"/>
                  </a:lnTo>
                  <a:lnTo>
                    <a:pt x="1400" y="1161"/>
                  </a:lnTo>
                  <a:lnTo>
                    <a:pt x="1398" y="1161"/>
                  </a:lnTo>
                  <a:lnTo>
                    <a:pt x="1398" y="1160"/>
                  </a:lnTo>
                  <a:lnTo>
                    <a:pt x="1400" y="1160"/>
                  </a:lnTo>
                  <a:lnTo>
                    <a:pt x="1400" y="1161"/>
                  </a:lnTo>
                  <a:lnTo>
                    <a:pt x="1402" y="1161"/>
                  </a:lnTo>
                  <a:lnTo>
                    <a:pt x="1400" y="1160"/>
                  </a:lnTo>
                  <a:lnTo>
                    <a:pt x="1400" y="1158"/>
                  </a:lnTo>
                  <a:lnTo>
                    <a:pt x="1398" y="1158"/>
                  </a:lnTo>
                  <a:lnTo>
                    <a:pt x="1400" y="1158"/>
                  </a:lnTo>
                  <a:lnTo>
                    <a:pt x="1400" y="1156"/>
                  </a:lnTo>
                  <a:lnTo>
                    <a:pt x="1398" y="1156"/>
                  </a:lnTo>
                  <a:lnTo>
                    <a:pt x="1398" y="1158"/>
                  </a:lnTo>
                  <a:lnTo>
                    <a:pt x="1396" y="1158"/>
                  </a:lnTo>
                  <a:lnTo>
                    <a:pt x="1396" y="1156"/>
                  </a:lnTo>
                  <a:lnTo>
                    <a:pt x="1396" y="1158"/>
                  </a:lnTo>
                  <a:lnTo>
                    <a:pt x="1394" y="1158"/>
                  </a:lnTo>
                  <a:lnTo>
                    <a:pt x="1394" y="1156"/>
                  </a:lnTo>
                  <a:lnTo>
                    <a:pt x="1392" y="1156"/>
                  </a:lnTo>
                  <a:lnTo>
                    <a:pt x="1392" y="1154"/>
                  </a:lnTo>
                  <a:lnTo>
                    <a:pt x="1390" y="1154"/>
                  </a:lnTo>
                  <a:lnTo>
                    <a:pt x="1388" y="1154"/>
                  </a:lnTo>
                  <a:lnTo>
                    <a:pt x="1388" y="1152"/>
                  </a:lnTo>
                  <a:lnTo>
                    <a:pt x="1390" y="1152"/>
                  </a:lnTo>
                  <a:lnTo>
                    <a:pt x="1388" y="1152"/>
                  </a:lnTo>
                  <a:lnTo>
                    <a:pt x="1387" y="1152"/>
                  </a:lnTo>
                  <a:lnTo>
                    <a:pt x="1385" y="1154"/>
                  </a:lnTo>
                  <a:lnTo>
                    <a:pt x="1385" y="1152"/>
                  </a:lnTo>
                  <a:lnTo>
                    <a:pt x="1385" y="1154"/>
                  </a:lnTo>
                  <a:lnTo>
                    <a:pt x="1385" y="1152"/>
                  </a:lnTo>
                  <a:lnTo>
                    <a:pt x="1385" y="1154"/>
                  </a:lnTo>
                  <a:lnTo>
                    <a:pt x="1387" y="1154"/>
                  </a:lnTo>
                  <a:lnTo>
                    <a:pt x="1385" y="1154"/>
                  </a:lnTo>
                  <a:lnTo>
                    <a:pt x="1385" y="1156"/>
                  </a:lnTo>
                  <a:lnTo>
                    <a:pt x="1387" y="1156"/>
                  </a:lnTo>
                  <a:lnTo>
                    <a:pt x="1385" y="1156"/>
                  </a:lnTo>
                  <a:lnTo>
                    <a:pt x="1383" y="1158"/>
                  </a:lnTo>
                  <a:lnTo>
                    <a:pt x="1381" y="1156"/>
                  </a:lnTo>
                  <a:lnTo>
                    <a:pt x="1379" y="1156"/>
                  </a:lnTo>
                  <a:lnTo>
                    <a:pt x="1377" y="1156"/>
                  </a:lnTo>
                  <a:lnTo>
                    <a:pt x="1375" y="1156"/>
                  </a:lnTo>
                  <a:lnTo>
                    <a:pt x="1373" y="1154"/>
                  </a:lnTo>
                  <a:lnTo>
                    <a:pt x="1371" y="1154"/>
                  </a:lnTo>
                  <a:lnTo>
                    <a:pt x="1369" y="1154"/>
                  </a:lnTo>
                  <a:lnTo>
                    <a:pt x="1367" y="1152"/>
                  </a:lnTo>
                  <a:lnTo>
                    <a:pt x="1365" y="1152"/>
                  </a:lnTo>
                  <a:lnTo>
                    <a:pt x="1364" y="1152"/>
                  </a:lnTo>
                  <a:lnTo>
                    <a:pt x="1362" y="1152"/>
                  </a:lnTo>
                  <a:lnTo>
                    <a:pt x="1362" y="1154"/>
                  </a:lnTo>
                  <a:lnTo>
                    <a:pt x="1360" y="1154"/>
                  </a:lnTo>
                  <a:lnTo>
                    <a:pt x="1358" y="1154"/>
                  </a:lnTo>
                  <a:lnTo>
                    <a:pt x="1358" y="1152"/>
                  </a:lnTo>
                  <a:lnTo>
                    <a:pt x="1360" y="1152"/>
                  </a:lnTo>
                  <a:lnTo>
                    <a:pt x="1360" y="1150"/>
                  </a:lnTo>
                  <a:lnTo>
                    <a:pt x="1360" y="1148"/>
                  </a:lnTo>
                  <a:lnTo>
                    <a:pt x="1358" y="1148"/>
                  </a:lnTo>
                  <a:lnTo>
                    <a:pt x="1358" y="1150"/>
                  </a:lnTo>
                  <a:lnTo>
                    <a:pt x="1356" y="1150"/>
                  </a:lnTo>
                  <a:lnTo>
                    <a:pt x="1356" y="1152"/>
                  </a:lnTo>
                  <a:lnTo>
                    <a:pt x="1358" y="1154"/>
                  </a:lnTo>
                  <a:lnTo>
                    <a:pt x="1356" y="1154"/>
                  </a:lnTo>
                  <a:lnTo>
                    <a:pt x="1354" y="1154"/>
                  </a:lnTo>
                  <a:lnTo>
                    <a:pt x="1352" y="1156"/>
                  </a:lnTo>
                  <a:lnTo>
                    <a:pt x="1350" y="1156"/>
                  </a:lnTo>
                  <a:lnTo>
                    <a:pt x="1344" y="1158"/>
                  </a:lnTo>
                  <a:lnTo>
                    <a:pt x="1344" y="1160"/>
                  </a:lnTo>
                  <a:lnTo>
                    <a:pt x="1342" y="1160"/>
                  </a:lnTo>
                  <a:lnTo>
                    <a:pt x="1344" y="1158"/>
                  </a:lnTo>
                  <a:lnTo>
                    <a:pt x="1346" y="1158"/>
                  </a:lnTo>
                  <a:lnTo>
                    <a:pt x="1348" y="1158"/>
                  </a:lnTo>
                  <a:lnTo>
                    <a:pt x="1348" y="1156"/>
                  </a:lnTo>
                  <a:lnTo>
                    <a:pt x="1348" y="1158"/>
                  </a:lnTo>
                  <a:lnTo>
                    <a:pt x="1346" y="1156"/>
                  </a:lnTo>
                  <a:lnTo>
                    <a:pt x="1344" y="1158"/>
                  </a:lnTo>
                  <a:lnTo>
                    <a:pt x="1342" y="1158"/>
                  </a:lnTo>
                  <a:lnTo>
                    <a:pt x="1344" y="1158"/>
                  </a:lnTo>
                  <a:lnTo>
                    <a:pt x="1344" y="1156"/>
                  </a:lnTo>
                  <a:lnTo>
                    <a:pt x="1344" y="1154"/>
                  </a:lnTo>
                  <a:lnTo>
                    <a:pt x="1344" y="1152"/>
                  </a:lnTo>
                  <a:lnTo>
                    <a:pt x="1342" y="1152"/>
                  </a:lnTo>
                  <a:lnTo>
                    <a:pt x="1342" y="1154"/>
                  </a:lnTo>
                  <a:lnTo>
                    <a:pt x="1340" y="1154"/>
                  </a:lnTo>
                  <a:lnTo>
                    <a:pt x="1339" y="1154"/>
                  </a:lnTo>
                  <a:lnTo>
                    <a:pt x="1340" y="1154"/>
                  </a:lnTo>
                  <a:lnTo>
                    <a:pt x="1339" y="1154"/>
                  </a:lnTo>
                  <a:lnTo>
                    <a:pt x="1339" y="1156"/>
                  </a:lnTo>
                  <a:lnTo>
                    <a:pt x="1340" y="1156"/>
                  </a:lnTo>
                  <a:lnTo>
                    <a:pt x="1339" y="1156"/>
                  </a:lnTo>
                  <a:lnTo>
                    <a:pt x="1339" y="1158"/>
                  </a:lnTo>
                  <a:lnTo>
                    <a:pt x="1340" y="1158"/>
                  </a:lnTo>
                  <a:lnTo>
                    <a:pt x="1340" y="1160"/>
                  </a:lnTo>
                  <a:lnTo>
                    <a:pt x="1342" y="1160"/>
                  </a:lnTo>
                  <a:lnTo>
                    <a:pt x="1340" y="1160"/>
                  </a:lnTo>
                  <a:lnTo>
                    <a:pt x="1340" y="1161"/>
                  </a:lnTo>
                  <a:lnTo>
                    <a:pt x="1339" y="1163"/>
                  </a:lnTo>
                  <a:lnTo>
                    <a:pt x="1337" y="1163"/>
                  </a:lnTo>
                  <a:lnTo>
                    <a:pt x="1337" y="1165"/>
                  </a:lnTo>
                  <a:lnTo>
                    <a:pt x="1337" y="1167"/>
                  </a:lnTo>
                  <a:lnTo>
                    <a:pt x="1335" y="1167"/>
                  </a:lnTo>
                  <a:lnTo>
                    <a:pt x="1333" y="1169"/>
                  </a:lnTo>
                  <a:lnTo>
                    <a:pt x="1331" y="1171"/>
                  </a:lnTo>
                  <a:lnTo>
                    <a:pt x="1329" y="1171"/>
                  </a:lnTo>
                  <a:lnTo>
                    <a:pt x="1327" y="1171"/>
                  </a:lnTo>
                  <a:lnTo>
                    <a:pt x="1325" y="1173"/>
                  </a:lnTo>
                  <a:lnTo>
                    <a:pt x="1327" y="1173"/>
                  </a:lnTo>
                  <a:lnTo>
                    <a:pt x="1327" y="1171"/>
                  </a:lnTo>
                  <a:lnTo>
                    <a:pt x="1329" y="1171"/>
                  </a:lnTo>
                  <a:lnTo>
                    <a:pt x="1327" y="1173"/>
                  </a:lnTo>
                  <a:lnTo>
                    <a:pt x="1325" y="1173"/>
                  </a:lnTo>
                  <a:lnTo>
                    <a:pt x="1323" y="1175"/>
                  </a:lnTo>
                  <a:lnTo>
                    <a:pt x="1321" y="1175"/>
                  </a:lnTo>
                  <a:lnTo>
                    <a:pt x="1319" y="1177"/>
                  </a:lnTo>
                  <a:lnTo>
                    <a:pt x="1321" y="1175"/>
                  </a:lnTo>
                  <a:lnTo>
                    <a:pt x="1323" y="1173"/>
                  </a:lnTo>
                  <a:lnTo>
                    <a:pt x="1321" y="1173"/>
                  </a:lnTo>
                  <a:lnTo>
                    <a:pt x="1321" y="1175"/>
                  </a:lnTo>
                  <a:lnTo>
                    <a:pt x="1319" y="1175"/>
                  </a:lnTo>
                  <a:lnTo>
                    <a:pt x="1319" y="1173"/>
                  </a:lnTo>
                  <a:lnTo>
                    <a:pt x="1321" y="1173"/>
                  </a:lnTo>
                  <a:lnTo>
                    <a:pt x="1319" y="1173"/>
                  </a:lnTo>
                  <a:lnTo>
                    <a:pt x="1321" y="1173"/>
                  </a:lnTo>
                  <a:lnTo>
                    <a:pt x="1319" y="1173"/>
                  </a:lnTo>
                  <a:lnTo>
                    <a:pt x="1317" y="1173"/>
                  </a:lnTo>
                  <a:lnTo>
                    <a:pt x="1317" y="1171"/>
                  </a:lnTo>
                  <a:lnTo>
                    <a:pt x="1317" y="1173"/>
                  </a:lnTo>
                  <a:lnTo>
                    <a:pt x="1317" y="1175"/>
                  </a:lnTo>
                  <a:lnTo>
                    <a:pt x="1316" y="1175"/>
                  </a:lnTo>
                  <a:lnTo>
                    <a:pt x="1317" y="1175"/>
                  </a:lnTo>
                  <a:lnTo>
                    <a:pt x="1317" y="1173"/>
                  </a:lnTo>
                  <a:lnTo>
                    <a:pt x="1316" y="1173"/>
                  </a:lnTo>
                  <a:lnTo>
                    <a:pt x="1314" y="1171"/>
                  </a:lnTo>
                  <a:lnTo>
                    <a:pt x="1314" y="1173"/>
                  </a:lnTo>
                  <a:lnTo>
                    <a:pt x="1314" y="1175"/>
                  </a:lnTo>
                  <a:lnTo>
                    <a:pt x="1316" y="1175"/>
                  </a:lnTo>
                  <a:lnTo>
                    <a:pt x="1316" y="1177"/>
                  </a:lnTo>
                  <a:lnTo>
                    <a:pt x="1317" y="1177"/>
                  </a:lnTo>
                  <a:lnTo>
                    <a:pt x="1316" y="1177"/>
                  </a:lnTo>
                  <a:lnTo>
                    <a:pt x="1316" y="1179"/>
                  </a:lnTo>
                  <a:lnTo>
                    <a:pt x="1314" y="1179"/>
                  </a:lnTo>
                  <a:lnTo>
                    <a:pt x="1312" y="1179"/>
                  </a:lnTo>
                  <a:lnTo>
                    <a:pt x="1312" y="1177"/>
                  </a:lnTo>
                  <a:lnTo>
                    <a:pt x="1310" y="1177"/>
                  </a:lnTo>
                  <a:lnTo>
                    <a:pt x="1310" y="1179"/>
                  </a:lnTo>
                  <a:lnTo>
                    <a:pt x="1312" y="1179"/>
                  </a:lnTo>
                  <a:lnTo>
                    <a:pt x="1312" y="1181"/>
                  </a:lnTo>
                  <a:lnTo>
                    <a:pt x="1310" y="1181"/>
                  </a:lnTo>
                  <a:lnTo>
                    <a:pt x="1310" y="1183"/>
                  </a:lnTo>
                  <a:lnTo>
                    <a:pt x="1308" y="1183"/>
                  </a:lnTo>
                  <a:lnTo>
                    <a:pt x="1310" y="1183"/>
                  </a:lnTo>
                  <a:lnTo>
                    <a:pt x="1310" y="1181"/>
                  </a:lnTo>
                  <a:lnTo>
                    <a:pt x="1308" y="1181"/>
                  </a:lnTo>
                  <a:lnTo>
                    <a:pt x="1308" y="1183"/>
                  </a:lnTo>
                  <a:lnTo>
                    <a:pt x="1308" y="1181"/>
                  </a:lnTo>
                  <a:lnTo>
                    <a:pt x="1306" y="1183"/>
                  </a:lnTo>
                  <a:lnTo>
                    <a:pt x="1304" y="1183"/>
                  </a:lnTo>
                  <a:lnTo>
                    <a:pt x="1306" y="1183"/>
                  </a:lnTo>
                  <a:lnTo>
                    <a:pt x="1304" y="1183"/>
                  </a:lnTo>
                  <a:lnTo>
                    <a:pt x="1304" y="1184"/>
                  </a:lnTo>
                  <a:lnTo>
                    <a:pt x="1306" y="1184"/>
                  </a:lnTo>
                  <a:lnTo>
                    <a:pt x="1306" y="1183"/>
                  </a:lnTo>
                  <a:lnTo>
                    <a:pt x="1308" y="1183"/>
                  </a:lnTo>
                  <a:lnTo>
                    <a:pt x="1308" y="1184"/>
                  </a:lnTo>
                  <a:lnTo>
                    <a:pt x="1306" y="1184"/>
                  </a:lnTo>
                  <a:lnTo>
                    <a:pt x="1306" y="1186"/>
                  </a:lnTo>
                  <a:lnTo>
                    <a:pt x="1304" y="1188"/>
                  </a:lnTo>
                  <a:lnTo>
                    <a:pt x="1304" y="1186"/>
                  </a:lnTo>
                  <a:lnTo>
                    <a:pt x="1302" y="1186"/>
                  </a:lnTo>
                  <a:lnTo>
                    <a:pt x="1300" y="1186"/>
                  </a:lnTo>
                  <a:lnTo>
                    <a:pt x="1300" y="1188"/>
                  </a:lnTo>
                  <a:lnTo>
                    <a:pt x="1302" y="1188"/>
                  </a:lnTo>
                  <a:lnTo>
                    <a:pt x="1302" y="1190"/>
                  </a:lnTo>
                  <a:lnTo>
                    <a:pt x="1304" y="1190"/>
                  </a:lnTo>
                  <a:lnTo>
                    <a:pt x="1304" y="1192"/>
                  </a:lnTo>
                  <a:lnTo>
                    <a:pt x="1302" y="1192"/>
                  </a:lnTo>
                  <a:lnTo>
                    <a:pt x="1302" y="1194"/>
                  </a:lnTo>
                  <a:lnTo>
                    <a:pt x="1302" y="1196"/>
                  </a:lnTo>
                  <a:lnTo>
                    <a:pt x="1300" y="1196"/>
                  </a:lnTo>
                  <a:lnTo>
                    <a:pt x="1300" y="1198"/>
                  </a:lnTo>
                  <a:lnTo>
                    <a:pt x="1298" y="1198"/>
                  </a:lnTo>
                  <a:lnTo>
                    <a:pt x="1300" y="1198"/>
                  </a:lnTo>
                  <a:lnTo>
                    <a:pt x="1300" y="1196"/>
                  </a:lnTo>
                  <a:lnTo>
                    <a:pt x="1298" y="1196"/>
                  </a:lnTo>
                  <a:lnTo>
                    <a:pt x="1300" y="1196"/>
                  </a:lnTo>
                  <a:lnTo>
                    <a:pt x="1298" y="1196"/>
                  </a:lnTo>
                  <a:lnTo>
                    <a:pt x="1298" y="1198"/>
                  </a:lnTo>
                  <a:lnTo>
                    <a:pt x="1298" y="1196"/>
                  </a:lnTo>
                  <a:lnTo>
                    <a:pt x="1296" y="1196"/>
                  </a:lnTo>
                  <a:lnTo>
                    <a:pt x="1296" y="1194"/>
                  </a:lnTo>
                  <a:lnTo>
                    <a:pt x="1296" y="1196"/>
                  </a:lnTo>
                  <a:lnTo>
                    <a:pt x="1296" y="1198"/>
                  </a:lnTo>
                  <a:lnTo>
                    <a:pt x="1296" y="1196"/>
                  </a:lnTo>
                  <a:lnTo>
                    <a:pt x="1296" y="1198"/>
                  </a:lnTo>
                  <a:lnTo>
                    <a:pt x="1298" y="1198"/>
                  </a:lnTo>
                  <a:lnTo>
                    <a:pt x="1300" y="1198"/>
                  </a:lnTo>
                  <a:lnTo>
                    <a:pt x="1300" y="1200"/>
                  </a:lnTo>
                  <a:lnTo>
                    <a:pt x="1300" y="1202"/>
                  </a:lnTo>
                  <a:lnTo>
                    <a:pt x="1298" y="1202"/>
                  </a:lnTo>
                  <a:lnTo>
                    <a:pt x="1298" y="1204"/>
                  </a:lnTo>
                  <a:lnTo>
                    <a:pt x="1300" y="1204"/>
                  </a:lnTo>
                  <a:lnTo>
                    <a:pt x="1300" y="1206"/>
                  </a:lnTo>
                  <a:lnTo>
                    <a:pt x="1300" y="1204"/>
                  </a:lnTo>
                  <a:lnTo>
                    <a:pt x="1298" y="1204"/>
                  </a:lnTo>
                  <a:lnTo>
                    <a:pt x="1298" y="1206"/>
                  </a:lnTo>
                  <a:lnTo>
                    <a:pt x="1300" y="1206"/>
                  </a:lnTo>
                  <a:lnTo>
                    <a:pt x="1300" y="1207"/>
                  </a:lnTo>
                  <a:lnTo>
                    <a:pt x="1300" y="1209"/>
                  </a:lnTo>
                  <a:lnTo>
                    <a:pt x="1300" y="1211"/>
                  </a:lnTo>
                  <a:lnTo>
                    <a:pt x="1300" y="1213"/>
                  </a:lnTo>
                  <a:lnTo>
                    <a:pt x="1302" y="1213"/>
                  </a:lnTo>
                  <a:lnTo>
                    <a:pt x="1302" y="1215"/>
                  </a:lnTo>
                  <a:lnTo>
                    <a:pt x="1302" y="1213"/>
                  </a:lnTo>
                  <a:lnTo>
                    <a:pt x="1302" y="1215"/>
                  </a:lnTo>
                  <a:lnTo>
                    <a:pt x="1302" y="1217"/>
                  </a:lnTo>
                  <a:lnTo>
                    <a:pt x="1302" y="1219"/>
                  </a:lnTo>
                  <a:lnTo>
                    <a:pt x="1304" y="1219"/>
                  </a:lnTo>
                  <a:lnTo>
                    <a:pt x="1304" y="1221"/>
                  </a:lnTo>
                  <a:lnTo>
                    <a:pt x="1304" y="1219"/>
                  </a:lnTo>
                  <a:lnTo>
                    <a:pt x="1306" y="1219"/>
                  </a:lnTo>
                  <a:lnTo>
                    <a:pt x="1306" y="1221"/>
                  </a:lnTo>
                  <a:lnTo>
                    <a:pt x="1304" y="1221"/>
                  </a:lnTo>
                  <a:lnTo>
                    <a:pt x="1302" y="1221"/>
                  </a:lnTo>
                  <a:lnTo>
                    <a:pt x="1302" y="1223"/>
                  </a:lnTo>
                  <a:lnTo>
                    <a:pt x="1300" y="1223"/>
                  </a:lnTo>
                  <a:lnTo>
                    <a:pt x="1298" y="1221"/>
                  </a:lnTo>
                  <a:lnTo>
                    <a:pt x="1296" y="1219"/>
                  </a:lnTo>
                  <a:lnTo>
                    <a:pt x="1294" y="1219"/>
                  </a:lnTo>
                  <a:lnTo>
                    <a:pt x="1292" y="1219"/>
                  </a:lnTo>
                  <a:lnTo>
                    <a:pt x="1291" y="1219"/>
                  </a:lnTo>
                  <a:lnTo>
                    <a:pt x="1289" y="1219"/>
                  </a:lnTo>
                  <a:lnTo>
                    <a:pt x="1287" y="1219"/>
                  </a:lnTo>
                  <a:lnTo>
                    <a:pt x="1287" y="1217"/>
                  </a:lnTo>
                  <a:lnTo>
                    <a:pt x="1285" y="1217"/>
                  </a:lnTo>
                  <a:lnTo>
                    <a:pt x="1283" y="1217"/>
                  </a:lnTo>
                  <a:lnTo>
                    <a:pt x="1283" y="1215"/>
                  </a:lnTo>
                  <a:lnTo>
                    <a:pt x="1281" y="1217"/>
                  </a:lnTo>
                  <a:lnTo>
                    <a:pt x="1281" y="1215"/>
                  </a:lnTo>
                  <a:lnTo>
                    <a:pt x="1279" y="1215"/>
                  </a:lnTo>
                  <a:lnTo>
                    <a:pt x="1279" y="1213"/>
                  </a:lnTo>
                  <a:lnTo>
                    <a:pt x="1277" y="1213"/>
                  </a:lnTo>
                  <a:lnTo>
                    <a:pt x="1275" y="1213"/>
                  </a:lnTo>
                  <a:lnTo>
                    <a:pt x="1273" y="1213"/>
                  </a:lnTo>
                  <a:lnTo>
                    <a:pt x="1275" y="1213"/>
                  </a:lnTo>
                  <a:lnTo>
                    <a:pt x="1275" y="1211"/>
                  </a:lnTo>
                  <a:lnTo>
                    <a:pt x="1273" y="1211"/>
                  </a:lnTo>
                  <a:lnTo>
                    <a:pt x="1273" y="1209"/>
                  </a:lnTo>
                  <a:lnTo>
                    <a:pt x="1273" y="1207"/>
                  </a:lnTo>
                  <a:lnTo>
                    <a:pt x="1275" y="1207"/>
                  </a:lnTo>
                  <a:lnTo>
                    <a:pt x="1273" y="1207"/>
                  </a:lnTo>
                  <a:lnTo>
                    <a:pt x="1273" y="1206"/>
                  </a:lnTo>
                  <a:lnTo>
                    <a:pt x="1271" y="1206"/>
                  </a:lnTo>
                  <a:lnTo>
                    <a:pt x="1273" y="1206"/>
                  </a:lnTo>
                  <a:lnTo>
                    <a:pt x="1273" y="1204"/>
                  </a:lnTo>
                  <a:lnTo>
                    <a:pt x="1271" y="1204"/>
                  </a:lnTo>
                  <a:lnTo>
                    <a:pt x="1269" y="1204"/>
                  </a:lnTo>
                  <a:lnTo>
                    <a:pt x="1269" y="1202"/>
                  </a:lnTo>
                  <a:lnTo>
                    <a:pt x="1269" y="1200"/>
                  </a:lnTo>
                  <a:lnTo>
                    <a:pt x="1269" y="1198"/>
                  </a:lnTo>
                  <a:lnTo>
                    <a:pt x="1268" y="1198"/>
                  </a:lnTo>
                  <a:lnTo>
                    <a:pt x="1268" y="1196"/>
                  </a:lnTo>
                  <a:lnTo>
                    <a:pt x="1268" y="1194"/>
                  </a:lnTo>
                  <a:lnTo>
                    <a:pt x="1268" y="1192"/>
                  </a:lnTo>
                  <a:lnTo>
                    <a:pt x="1266" y="1192"/>
                  </a:lnTo>
                  <a:lnTo>
                    <a:pt x="1266" y="1190"/>
                  </a:lnTo>
                  <a:lnTo>
                    <a:pt x="1266" y="1192"/>
                  </a:lnTo>
                  <a:lnTo>
                    <a:pt x="1266" y="1190"/>
                  </a:lnTo>
                  <a:lnTo>
                    <a:pt x="1264" y="1190"/>
                  </a:lnTo>
                  <a:lnTo>
                    <a:pt x="1264" y="1188"/>
                  </a:lnTo>
                  <a:lnTo>
                    <a:pt x="1262" y="1188"/>
                  </a:lnTo>
                  <a:lnTo>
                    <a:pt x="1262" y="1186"/>
                  </a:lnTo>
                  <a:lnTo>
                    <a:pt x="1262" y="1184"/>
                  </a:lnTo>
                  <a:lnTo>
                    <a:pt x="1260" y="1184"/>
                  </a:lnTo>
                  <a:lnTo>
                    <a:pt x="1260" y="1183"/>
                  </a:lnTo>
                  <a:lnTo>
                    <a:pt x="1258" y="1183"/>
                  </a:lnTo>
                  <a:lnTo>
                    <a:pt x="1258" y="1181"/>
                  </a:lnTo>
                  <a:lnTo>
                    <a:pt x="1256" y="1181"/>
                  </a:lnTo>
                  <a:lnTo>
                    <a:pt x="1256" y="1179"/>
                  </a:lnTo>
                  <a:lnTo>
                    <a:pt x="1254" y="1179"/>
                  </a:lnTo>
                  <a:lnTo>
                    <a:pt x="1254" y="1177"/>
                  </a:lnTo>
                  <a:lnTo>
                    <a:pt x="1254" y="1175"/>
                  </a:lnTo>
                  <a:lnTo>
                    <a:pt x="1254" y="1173"/>
                  </a:lnTo>
                  <a:lnTo>
                    <a:pt x="1252" y="1173"/>
                  </a:lnTo>
                  <a:lnTo>
                    <a:pt x="1252" y="1171"/>
                  </a:lnTo>
                  <a:lnTo>
                    <a:pt x="1252" y="1169"/>
                  </a:lnTo>
                  <a:lnTo>
                    <a:pt x="1250" y="1169"/>
                  </a:lnTo>
                  <a:lnTo>
                    <a:pt x="1250" y="1167"/>
                  </a:lnTo>
                  <a:lnTo>
                    <a:pt x="1250" y="1165"/>
                  </a:lnTo>
                  <a:lnTo>
                    <a:pt x="1248" y="1165"/>
                  </a:lnTo>
                  <a:lnTo>
                    <a:pt x="1248" y="1163"/>
                  </a:lnTo>
                  <a:lnTo>
                    <a:pt x="1248" y="1161"/>
                  </a:lnTo>
                  <a:lnTo>
                    <a:pt x="1246" y="1161"/>
                  </a:lnTo>
                  <a:lnTo>
                    <a:pt x="1244" y="1160"/>
                  </a:lnTo>
                  <a:lnTo>
                    <a:pt x="1244" y="1158"/>
                  </a:lnTo>
                  <a:lnTo>
                    <a:pt x="1243" y="1158"/>
                  </a:lnTo>
                  <a:lnTo>
                    <a:pt x="1244" y="1158"/>
                  </a:lnTo>
                  <a:lnTo>
                    <a:pt x="1246" y="1158"/>
                  </a:lnTo>
                  <a:lnTo>
                    <a:pt x="1244" y="1158"/>
                  </a:lnTo>
                  <a:lnTo>
                    <a:pt x="1244" y="1156"/>
                  </a:lnTo>
                  <a:lnTo>
                    <a:pt x="1244" y="1158"/>
                  </a:lnTo>
                  <a:lnTo>
                    <a:pt x="1244" y="1156"/>
                  </a:lnTo>
                  <a:lnTo>
                    <a:pt x="1244" y="1158"/>
                  </a:lnTo>
                  <a:lnTo>
                    <a:pt x="1243" y="1158"/>
                  </a:lnTo>
                  <a:lnTo>
                    <a:pt x="1241" y="1158"/>
                  </a:lnTo>
                  <a:lnTo>
                    <a:pt x="1241" y="1156"/>
                  </a:lnTo>
                  <a:lnTo>
                    <a:pt x="1241" y="1158"/>
                  </a:lnTo>
                  <a:lnTo>
                    <a:pt x="1241" y="1156"/>
                  </a:lnTo>
                  <a:lnTo>
                    <a:pt x="1239" y="1156"/>
                  </a:lnTo>
                  <a:lnTo>
                    <a:pt x="1239" y="1154"/>
                  </a:lnTo>
                  <a:lnTo>
                    <a:pt x="1237" y="1154"/>
                  </a:lnTo>
                  <a:lnTo>
                    <a:pt x="1237" y="1152"/>
                  </a:lnTo>
                  <a:lnTo>
                    <a:pt x="1235" y="1152"/>
                  </a:lnTo>
                  <a:lnTo>
                    <a:pt x="1231" y="1152"/>
                  </a:lnTo>
                  <a:lnTo>
                    <a:pt x="1229" y="1152"/>
                  </a:lnTo>
                  <a:lnTo>
                    <a:pt x="1227" y="1152"/>
                  </a:lnTo>
                  <a:lnTo>
                    <a:pt x="1225" y="1152"/>
                  </a:lnTo>
                  <a:lnTo>
                    <a:pt x="1223" y="1152"/>
                  </a:lnTo>
                  <a:lnTo>
                    <a:pt x="1223" y="1150"/>
                  </a:lnTo>
                  <a:lnTo>
                    <a:pt x="1221" y="1152"/>
                  </a:lnTo>
                  <a:lnTo>
                    <a:pt x="1220" y="1152"/>
                  </a:lnTo>
                  <a:lnTo>
                    <a:pt x="1220" y="1154"/>
                  </a:lnTo>
                  <a:lnTo>
                    <a:pt x="1220" y="1152"/>
                  </a:lnTo>
                  <a:lnTo>
                    <a:pt x="1218" y="1154"/>
                  </a:lnTo>
                  <a:lnTo>
                    <a:pt x="1216" y="1156"/>
                  </a:lnTo>
                  <a:lnTo>
                    <a:pt x="1216" y="1158"/>
                  </a:lnTo>
                  <a:lnTo>
                    <a:pt x="1216" y="1160"/>
                  </a:lnTo>
                  <a:lnTo>
                    <a:pt x="1214" y="1160"/>
                  </a:lnTo>
                  <a:lnTo>
                    <a:pt x="1214" y="1161"/>
                  </a:lnTo>
                  <a:lnTo>
                    <a:pt x="1214" y="1163"/>
                  </a:lnTo>
                  <a:lnTo>
                    <a:pt x="1212" y="1163"/>
                  </a:lnTo>
                  <a:lnTo>
                    <a:pt x="1212" y="1165"/>
                  </a:lnTo>
                  <a:lnTo>
                    <a:pt x="1210" y="1165"/>
                  </a:lnTo>
                  <a:lnTo>
                    <a:pt x="1210" y="1167"/>
                  </a:lnTo>
                  <a:lnTo>
                    <a:pt x="1208" y="1167"/>
                  </a:lnTo>
                  <a:lnTo>
                    <a:pt x="1208" y="1165"/>
                  </a:lnTo>
                  <a:lnTo>
                    <a:pt x="1206" y="1165"/>
                  </a:lnTo>
                  <a:lnTo>
                    <a:pt x="1204" y="1165"/>
                  </a:lnTo>
                  <a:lnTo>
                    <a:pt x="1204" y="1163"/>
                  </a:lnTo>
                  <a:lnTo>
                    <a:pt x="1202" y="1163"/>
                  </a:lnTo>
                  <a:lnTo>
                    <a:pt x="1200" y="1163"/>
                  </a:lnTo>
                  <a:lnTo>
                    <a:pt x="1200" y="1161"/>
                  </a:lnTo>
                  <a:lnTo>
                    <a:pt x="1198" y="1161"/>
                  </a:lnTo>
                  <a:lnTo>
                    <a:pt x="1196" y="1161"/>
                  </a:lnTo>
                  <a:lnTo>
                    <a:pt x="1195" y="1161"/>
                  </a:lnTo>
                  <a:lnTo>
                    <a:pt x="1195" y="1160"/>
                  </a:lnTo>
                  <a:lnTo>
                    <a:pt x="1193" y="1158"/>
                  </a:lnTo>
                  <a:lnTo>
                    <a:pt x="1191" y="1158"/>
                  </a:lnTo>
                  <a:lnTo>
                    <a:pt x="1189" y="1156"/>
                  </a:lnTo>
                  <a:lnTo>
                    <a:pt x="1189" y="1154"/>
                  </a:lnTo>
                  <a:lnTo>
                    <a:pt x="1187" y="1154"/>
                  </a:lnTo>
                  <a:lnTo>
                    <a:pt x="1187" y="1152"/>
                  </a:lnTo>
                  <a:lnTo>
                    <a:pt x="1187" y="1150"/>
                  </a:lnTo>
                  <a:lnTo>
                    <a:pt x="1185" y="1150"/>
                  </a:lnTo>
                  <a:lnTo>
                    <a:pt x="1185" y="1148"/>
                  </a:lnTo>
                  <a:lnTo>
                    <a:pt x="1185" y="1146"/>
                  </a:lnTo>
                  <a:lnTo>
                    <a:pt x="1185" y="1144"/>
                  </a:lnTo>
                  <a:lnTo>
                    <a:pt x="1185" y="1142"/>
                  </a:lnTo>
                  <a:lnTo>
                    <a:pt x="1183" y="1142"/>
                  </a:lnTo>
                  <a:lnTo>
                    <a:pt x="1183" y="1140"/>
                  </a:lnTo>
                  <a:lnTo>
                    <a:pt x="1183" y="1138"/>
                  </a:lnTo>
                  <a:lnTo>
                    <a:pt x="1181" y="1136"/>
                  </a:lnTo>
                  <a:lnTo>
                    <a:pt x="1179" y="1136"/>
                  </a:lnTo>
                  <a:lnTo>
                    <a:pt x="1179" y="1135"/>
                  </a:lnTo>
                  <a:lnTo>
                    <a:pt x="1177" y="1135"/>
                  </a:lnTo>
                  <a:lnTo>
                    <a:pt x="1177" y="1133"/>
                  </a:lnTo>
                  <a:lnTo>
                    <a:pt x="1177" y="1135"/>
                  </a:lnTo>
                  <a:lnTo>
                    <a:pt x="1177" y="1133"/>
                  </a:lnTo>
                  <a:lnTo>
                    <a:pt x="1175" y="1133"/>
                  </a:lnTo>
                  <a:lnTo>
                    <a:pt x="1173" y="1133"/>
                  </a:lnTo>
                  <a:lnTo>
                    <a:pt x="1173" y="1131"/>
                  </a:lnTo>
                  <a:lnTo>
                    <a:pt x="1172" y="1131"/>
                  </a:lnTo>
                  <a:lnTo>
                    <a:pt x="1172" y="1129"/>
                  </a:lnTo>
                  <a:lnTo>
                    <a:pt x="1170" y="1129"/>
                  </a:lnTo>
                  <a:lnTo>
                    <a:pt x="1170" y="1127"/>
                  </a:lnTo>
                  <a:lnTo>
                    <a:pt x="1168" y="1127"/>
                  </a:lnTo>
                  <a:lnTo>
                    <a:pt x="1168" y="1125"/>
                  </a:lnTo>
                  <a:lnTo>
                    <a:pt x="1166" y="1125"/>
                  </a:lnTo>
                  <a:lnTo>
                    <a:pt x="1166" y="1123"/>
                  </a:lnTo>
                  <a:lnTo>
                    <a:pt x="1164" y="1123"/>
                  </a:lnTo>
                  <a:lnTo>
                    <a:pt x="1164" y="1121"/>
                  </a:lnTo>
                  <a:lnTo>
                    <a:pt x="1162" y="1121"/>
                  </a:lnTo>
                  <a:lnTo>
                    <a:pt x="1160" y="1121"/>
                  </a:lnTo>
                  <a:lnTo>
                    <a:pt x="1160" y="1119"/>
                  </a:lnTo>
                  <a:lnTo>
                    <a:pt x="1160" y="1117"/>
                  </a:lnTo>
                  <a:lnTo>
                    <a:pt x="1158" y="1117"/>
                  </a:lnTo>
                  <a:lnTo>
                    <a:pt x="1158" y="1115"/>
                  </a:lnTo>
                  <a:lnTo>
                    <a:pt x="1156" y="1115"/>
                  </a:lnTo>
                  <a:lnTo>
                    <a:pt x="1154" y="1115"/>
                  </a:lnTo>
                  <a:lnTo>
                    <a:pt x="1152" y="1115"/>
                  </a:lnTo>
                  <a:lnTo>
                    <a:pt x="1150" y="1115"/>
                  </a:lnTo>
                  <a:lnTo>
                    <a:pt x="1148" y="1115"/>
                  </a:lnTo>
                  <a:lnTo>
                    <a:pt x="1147" y="1115"/>
                  </a:lnTo>
                  <a:lnTo>
                    <a:pt x="1145" y="1115"/>
                  </a:lnTo>
                  <a:lnTo>
                    <a:pt x="1143" y="1115"/>
                  </a:lnTo>
                  <a:lnTo>
                    <a:pt x="1141" y="1115"/>
                  </a:lnTo>
                  <a:lnTo>
                    <a:pt x="1139" y="1115"/>
                  </a:lnTo>
                  <a:lnTo>
                    <a:pt x="1137" y="1115"/>
                  </a:lnTo>
                  <a:lnTo>
                    <a:pt x="1135" y="1115"/>
                  </a:lnTo>
                  <a:lnTo>
                    <a:pt x="1133" y="1115"/>
                  </a:lnTo>
                  <a:lnTo>
                    <a:pt x="1131" y="1115"/>
                  </a:lnTo>
                  <a:lnTo>
                    <a:pt x="1129" y="1115"/>
                  </a:lnTo>
                  <a:lnTo>
                    <a:pt x="1129" y="1117"/>
                  </a:lnTo>
                  <a:lnTo>
                    <a:pt x="1129" y="1119"/>
                  </a:lnTo>
                  <a:lnTo>
                    <a:pt x="1129" y="1121"/>
                  </a:lnTo>
                  <a:lnTo>
                    <a:pt x="1129" y="1123"/>
                  </a:lnTo>
                  <a:lnTo>
                    <a:pt x="1127" y="1123"/>
                  </a:lnTo>
                  <a:lnTo>
                    <a:pt x="1125" y="1123"/>
                  </a:lnTo>
                  <a:lnTo>
                    <a:pt x="1124" y="1123"/>
                  </a:lnTo>
                  <a:lnTo>
                    <a:pt x="1122" y="1123"/>
                  </a:lnTo>
                  <a:lnTo>
                    <a:pt x="1120" y="1123"/>
                  </a:lnTo>
                  <a:lnTo>
                    <a:pt x="1118" y="1123"/>
                  </a:lnTo>
                  <a:lnTo>
                    <a:pt x="1116" y="1123"/>
                  </a:lnTo>
                  <a:lnTo>
                    <a:pt x="1114" y="1123"/>
                  </a:lnTo>
                  <a:lnTo>
                    <a:pt x="1112" y="1123"/>
                  </a:lnTo>
                  <a:lnTo>
                    <a:pt x="1110" y="1123"/>
                  </a:lnTo>
                  <a:lnTo>
                    <a:pt x="1108" y="1123"/>
                  </a:lnTo>
                  <a:lnTo>
                    <a:pt x="1106" y="1123"/>
                  </a:lnTo>
                  <a:lnTo>
                    <a:pt x="1104" y="1123"/>
                  </a:lnTo>
                  <a:lnTo>
                    <a:pt x="1102" y="1123"/>
                  </a:lnTo>
                  <a:lnTo>
                    <a:pt x="1100" y="1123"/>
                  </a:lnTo>
                  <a:lnTo>
                    <a:pt x="1099" y="1123"/>
                  </a:lnTo>
                  <a:lnTo>
                    <a:pt x="1097" y="1123"/>
                  </a:lnTo>
                  <a:lnTo>
                    <a:pt x="1095" y="1123"/>
                  </a:lnTo>
                  <a:lnTo>
                    <a:pt x="1093" y="1123"/>
                  </a:lnTo>
                  <a:lnTo>
                    <a:pt x="1091" y="1123"/>
                  </a:lnTo>
                  <a:lnTo>
                    <a:pt x="1089" y="1123"/>
                  </a:lnTo>
                  <a:lnTo>
                    <a:pt x="1087" y="1123"/>
                  </a:lnTo>
                  <a:lnTo>
                    <a:pt x="1085" y="1123"/>
                  </a:lnTo>
                  <a:lnTo>
                    <a:pt x="1083" y="1123"/>
                  </a:lnTo>
                  <a:lnTo>
                    <a:pt x="1081" y="1123"/>
                  </a:lnTo>
                  <a:lnTo>
                    <a:pt x="1079" y="1123"/>
                  </a:lnTo>
                  <a:lnTo>
                    <a:pt x="1079" y="1121"/>
                  </a:lnTo>
                  <a:lnTo>
                    <a:pt x="1077" y="1121"/>
                  </a:lnTo>
                  <a:lnTo>
                    <a:pt x="1070" y="1119"/>
                  </a:lnTo>
                  <a:lnTo>
                    <a:pt x="1064" y="1117"/>
                  </a:lnTo>
                  <a:lnTo>
                    <a:pt x="1058" y="1113"/>
                  </a:lnTo>
                  <a:lnTo>
                    <a:pt x="1051" y="1112"/>
                  </a:lnTo>
                  <a:lnTo>
                    <a:pt x="1045" y="1110"/>
                  </a:lnTo>
                  <a:lnTo>
                    <a:pt x="1037" y="1108"/>
                  </a:lnTo>
                  <a:lnTo>
                    <a:pt x="1031" y="1104"/>
                  </a:lnTo>
                  <a:lnTo>
                    <a:pt x="1026" y="1102"/>
                  </a:lnTo>
                  <a:lnTo>
                    <a:pt x="1024" y="1102"/>
                  </a:lnTo>
                  <a:lnTo>
                    <a:pt x="1024" y="1100"/>
                  </a:lnTo>
                  <a:lnTo>
                    <a:pt x="1026" y="1100"/>
                  </a:lnTo>
                  <a:lnTo>
                    <a:pt x="1026" y="1098"/>
                  </a:lnTo>
                  <a:lnTo>
                    <a:pt x="1024" y="1098"/>
                  </a:lnTo>
                  <a:lnTo>
                    <a:pt x="1022" y="1098"/>
                  </a:lnTo>
                  <a:lnTo>
                    <a:pt x="1020" y="1098"/>
                  </a:lnTo>
                  <a:lnTo>
                    <a:pt x="1018" y="1098"/>
                  </a:lnTo>
                  <a:lnTo>
                    <a:pt x="1016" y="1098"/>
                  </a:lnTo>
                  <a:lnTo>
                    <a:pt x="1014" y="1098"/>
                  </a:lnTo>
                  <a:lnTo>
                    <a:pt x="1012" y="1100"/>
                  </a:lnTo>
                  <a:lnTo>
                    <a:pt x="1010" y="1100"/>
                  </a:lnTo>
                  <a:lnTo>
                    <a:pt x="1008" y="1100"/>
                  </a:lnTo>
                  <a:lnTo>
                    <a:pt x="1006" y="1100"/>
                  </a:lnTo>
                  <a:lnTo>
                    <a:pt x="1004" y="1100"/>
                  </a:lnTo>
                  <a:lnTo>
                    <a:pt x="1003" y="1100"/>
                  </a:lnTo>
                  <a:lnTo>
                    <a:pt x="1001" y="1100"/>
                  </a:lnTo>
                  <a:lnTo>
                    <a:pt x="999" y="1100"/>
                  </a:lnTo>
                  <a:lnTo>
                    <a:pt x="997" y="1100"/>
                  </a:lnTo>
                  <a:lnTo>
                    <a:pt x="995" y="1100"/>
                  </a:lnTo>
                  <a:lnTo>
                    <a:pt x="993" y="1100"/>
                  </a:lnTo>
                  <a:lnTo>
                    <a:pt x="991" y="1100"/>
                  </a:lnTo>
                  <a:lnTo>
                    <a:pt x="989" y="1102"/>
                  </a:lnTo>
                  <a:lnTo>
                    <a:pt x="987" y="1102"/>
                  </a:lnTo>
                  <a:lnTo>
                    <a:pt x="987" y="1100"/>
                  </a:lnTo>
                  <a:lnTo>
                    <a:pt x="987" y="1098"/>
                  </a:lnTo>
                  <a:lnTo>
                    <a:pt x="985" y="1098"/>
                  </a:lnTo>
                  <a:lnTo>
                    <a:pt x="987" y="1098"/>
                  </a:lnTo>
                  <a:lnTo>
                    <a:pt x="987" y="1100"/>
                  </a:lnTo>
                  <a:lnTo>
                    <a:pt x="987" y="1098"/>
                  </a:lnTo>
                  <a:lnTo>
                    <a:pt x="985" y="1098"/>
                  </a:lnTo>
                  <a:lnTo>
                    <a:pt x="985" y="1096"/>
                  </a:lnTo>
                  <a:lnTo>
                    <a:pt x="985" y="1094"/>
                  </a:lnTo>
                  <a:lnTo>
                    <a:pt x="985" y="1092"/>
                  </a:lnTo>
                  <a:lnTo>
                    <a:pt x="985" y="1090"/>
                  </a:lnTo>
                  <a:lnTo>
                    <a:pt x="983" y="1088"/>
                  </a:lnTo>
                  <a:lnTo>
                    <a:pt x="981" y="1087"/>
                  </a:lnTo>
                  <a:lnTo>
                    <a:pt x="980" y="1085"/>
                  </a:lnTo>
                  <a:lnTo>
                    <a:pt x="978" y="1083"/>
                  </a:lnTo>
                  <a:lnTo>
                    <a:pt x="976" y="1081"/>
                  </a:lnTo>
                  <a:lnTo>
                    <a:pt x="974" y="1081"/>
                  </a:lnTo>
                  <a:lnTo>
                    <a:pt x="972" y="1079"/>
                  </a:lnTo>
                  <a:lnTo>
                    <a:pt x="970" y="1077"/>
                  </a:lnTo>
                  <a:lnTo>
                    <a:pt x="970" y="1079"/>
                  </a:lnTo>
                  <a:lnTo>
                    <a:pt x="970" y="1077"/>
                  </a:lnTo>
                  <a:lnTo>
                    <a:pt x="970" y="1079"/>
                  </a:lnTo>
                  <a:lnTo>
                    <a:pt x="970" y="1077"/>
                  </a:lnTo>
                  <a:lnTo>
                    <a:pt x="970" y="1079"/>
                  </a:lnTo>
                  <a:lnTo>
                    <a:pt x="968" y="1079"/>
                  </a:lnTo>
                  <a:lnTo>
                    <a:pt x="966" y="1079"/>
                  </a:lnTo>
                  <a:lnTo>
                    <a:pt x="966" y="1077"/>
                  </a:lnTo>
                  <a:lnTo>
                    <a:pt x="968" y="1077"/>
                  </a:lnTo>
                  <a:lnTo>
                    <a:pt x="968" y="1075"/>
                  </a:lnTo>
                  <a:lnTo>
                    <a:pt x="966" y="1075"/>
                  </a:lnTo>
                  <a:lnTo>
                    <a:pt x="966" y="1073"/>
                  </a:lnTo>
                  <a:lnTo>
                    <a:pt x="964" y="1073"/>
                  </a:lnTo>
                  <a:lnTo>
                    <a:pt x="962" y="1073"/>
                  </a:lnTo>
                  <a:lnTo>
                    <a:pt x="960" y="1073"/>
                  </a:lnTo>
                  <a:lnTo>
                    <a:pt x="958" y="1073"/>
                  </a:lnTo>
                  <a:lnTo>
                    <a:pt x="958" y="1071"/>
                  </a:lnTo>
                  <a:lnTo>
                    <a:pt x="956" y="1071"/>
                  </a:lnTo>
                  <a:lnTo>
                    <a:pt x="955" y="1071"/>
                  </a:lnTo>
                  <a:lnTo>
                    <a:pt x="955" y="1069"/>
                  </a:lnTo>
                  <a:lnTo>
                    <a:pt x="953" y="1069"/>
                  </a:lnTo>
                  <a:lnTo>
                    <a:pt x="953" y="1067"/>
                  </a:lnTo>
                  <a:lnTo>
                    <a:pt x="951" y="1067"/>
                  </a:lnTo>
                  <a:lnTo>
                    <a:pt x="951" y="1065"/>
                  </a:lnTo>
                  <a:lnTo>
                    <a:pt x="949" y="1065"/>
                  </a:lnTo>
                  <a:lnTo>
                    <a:pt x="947" y="1065"/>
                  </a:lnTo>
                  <a:lnTo>
                    <a:pt x="945" y="1065"/>
                  </a:lnTo>
                  <a:lnTo>
                    <a:pt x="943" y="1065"/>
                  </a:lnTo>
                  <a:lnTo>
                    <a:pt x="941" y="1065"/>
                  </a:lnTo>
                  <a:lnTo>
                    <a:pt x="941" y="1064"/>
                  </a:lnTo>
                  <a:lnTo>
                    <a:pt x="941" y="1065"/>
                  </a:lnTo>
                  <a:lnTo>
                    <a:pt x="941" y="1064"/>
                  </a:lnTo>
                  <a:lnTo>
                    <a:pt x="939" y="1064"/>
                  </a:lnTo>
                  <a:lnTo>
                    <a:pt x="937" y="1064"/>
                  </a:lnTo>
                  <a:lnTo>
                    <a:pt x="935" y="1065"/>
                  </a:lnTo>
                  <a:lnTo>
                    <a:pt x="933" y="1065"/>
                  </a:lnTo>
                  <a:lnTo>
                    <a:pt x="933" y="1064"/>
                  </a:lnTo>
                  <a:lnTo>
                    <a:pt x="932" y="1064"/>
                  </a:lnTo>
                  <a:lnTo>
                    <a:pt x="932" y="1062"/>
                  </a:lnTo>
                  <a:lnTo>
                    <a:pt x="932" y="1060"/>
                  </a:lnTo>
                  <a:lnTo>
                    <a:pt x="932" y="1058"/>
                  </a:lnTo>
                  <a:lnTo>
                    <a:pt x="932" y="1056"/>
                  </a:lnTo>
                  <a:lnTo>
                    <a:pt x="932" y="1054"/>
                  </a:lnTo>
                  <a:lnTo>
                    <a:pt x="932" y="1052"/>
                  </a:lnTo>
                  <a:lnTo>
                    <a:pt x="932" y="1050"/>
                  </a:lnTo>
                  <a:lnTo>
                    <a:pt x="930" y="1050"/>
                  </a:lnTo>
                  <a:lnTo>
                    <a:pt x="928" y="1050"/>
                  </a:lnTo>
                  <a:lnTo>
                    <a:pt x="928" y="1048"/>
                  </a:lnTo>
                  <a:lnTo>
                    <a:pt x="928" y="1046"/>
                  </a:lnTo>
                  <a:lnTo>
                    <a:pt x="928" y="1048"/>
                  </a:lnTo>
                  <a:lnTo>
                    <a:pt x="928" y="1046"/>
                  </a:lnTo>
                  <a:lnTo>
                    <a:pt x="928" y="1044"/>
                  </a:lnTo>
                  <a:lnTo>
                    <a:pt x="928" y="1046"/>
                  </a:lnTo>
                  <a:lnTo>
                    <a:pt x="926" y="1044"/>
                  </a:lnTo>
                  <a:lnTo>
                    <a:pt x="924" y="1044"/>
                  </a:lnTo>
                  <a:lnTo>
                    <a:pt x="924" y="1042"/>
                  </a:lnTo>
                  <a:lnTo>
                    <a:pt x="922" y="1042"/>
                  </a:lnTo>
                  <a:lnTo>
                    <a:pt x="922" y="1040"/>
                  </a:lnTo>
                  <a:lnTo>
                    <a:pt x="920" y="1040"/>
                  </a:lnTo>
                  <a:lnTo>
                    <a:pt x="920" y="1039"/>
                  </a:lnTo>
                  <a:lnTo>
                    <a:pt x="920" y="1037"/>
                  </a:lnTo>
                  <a:lnTo>
                    <a:pt x="918" y="1037"/>
                  </a:lnTo>
                  <a:lnTo>
                    <a:pt x="918" y="1035"/>
                  </a:lnTo>
                  <a:lnTo>
                    <a:pt x="916" y="1035"/>
                  </a:lnTo>
                  <a:lnTo>
                    <a:pt x="916" y="1033"/>
                  </a:lnTo>
                  <a:lnTo>
                    <a:pt x="916" y="1031"/>
                  </a:lnTo>
                  <a:lnTo>
                    <a:pt x="914" y="1031"/>
                  </a:lnTo>
                  <a:lnTo>
                    <a:pt x="912" y="1029"/>
                  </a:lnTo>
                  <a:lnTo>
                    <a:pt x="912" y="1027"/>
                  </a:lnTo>
                  <a:lnTo>
                    <a:pt x="910" y="1027"/>
                  </a:lnTo>
                  <a:lnTo>
                    <a:pt x="910" y="1025"/>
                  </a:lnTo>
                  <a:lnTo>
                    <a:pt x="910" y="1023"/>
                  </a:lnTo>
                  <a:lnTo>
                    <a:pt x="910" y="1021"/>
                  </a:lnTo>
                  <a:lnTo>
                    <a:pt x="912" y="1021"/>
                  </a:lnTo>
                  <a:lnTo>
                    <a:pt x="912" y="1023"/>
                  </a:lnTo>
                  <a:lnTo>
                    <a:pt x="912" y="1021"/>
                  </a:lnTo>
                  <a:lnTo>
                    <a:pt x="912" y="1019"/>
                  </a:lnTo>
                  <a:lnTo>
                    <a:pt x="914" y="1019"/>
                  </a:lnTo>
                  <a:lnTo>
                    <a:pt x="912" y="1019"/>
                  </a:lnTo>
                  <a:lnTo>
                    <a:pt x="914" y="1019"/>
                  </a:lnTo>
                  <a:lnTo>
                    <a:pt x="912" y="1017"/>
                  </a:lnTo>
                  <a:lnTo>
                    <a:pt x="912" y="1016"/>
                  </a:lnTo>
                  <a:lnTo>
                    <a:pt x="910" y="1016"/>
                  </a:lnTo>
                  <a:lnTo>
                    <a:pt x="908" y="1016"/>
                  </a:lnTo>
                  <a:lnTo>
                    <a:pt x="907" y="1016"/>
                  </a:lnTo>
                  <a:lnTo>
                    <a:pt x="907" y="1014"/>
                  </a:lnTo>
                  <a:lnTo>
                    <a:pt x="905" y="1014"/>
                  </a:lnTo>
                  <a:lnTo>
                    <a:pt x="905" y="1012"/>
                  </a:lnTo>
                  <a:lnTo>
                    <a:pt x="903" y="1012"/>
                  </a:lnTo>
                  <a:lnTo>
                    <a:pt x="903" y="1010"/>
                  </a:lnTo>
                  <a:lnTo>
                    <a:pt x="903" y="1008"/>
                  </a:lnTo>
                  <a:lnTo>
                    <a:pt x="903" y="1006"/>
                  </a:lnTo>
                  <a:lnTo>
                    <a:pt x="903" y="1004"/>
                  </a:lnTo>
                  <a:lnTo>
                    <a:pt x="901" y="1004"/>
                  </a:lnTo>
                  <a:lnTo>
                    <a:pt x="903" y="1004"/>
                  </a:lnTo>
                  <a:lnTo>
                    <a:pt x="901" y="1004"/>
                  </a:lnTo>
                  <a:lnTo>
                    <a:pt x="901" y="1002"/>
                  </a:lnTo>
                  <a:lnTo>
                    <a:pt x="903" y="1002"/>
                  </a:lnTo>
                  <a:lnTo>
                    <a:pt x="903" y="1000"/>
                  </a:lnTo>
                  <a:lnTo>
                    <a:pt x="903" y="998"/>
                  </a:lnTo>
                  <a:lnTo>
                    <a:pt x="905" y="998"/>
                  </a:lnTo>
                  <a:lnTo>
                    <a:pt x="905" y="1000"/>
                  </a:lnTo>
                  <a:lnTo>
                    <a:pt x="905" y="1002"/>
                  </a:lnTo>
                  <a:lnTo>
                    <a:pt x="905" y="1004"/>
                  </a:lnTo>
                  <a:lnTo>
                    <a:pt x="907" y="1004"/>
                  </a:lnTo>
                  <a:lnTo>
                    <a:pt x="908" y="1004"/>
                  </a:lnTo>
                  <a:lnTo>
                    <a:pt x="908" y="1006"/>
                  </a:lnTo>
                  <a:lnTo>
                    <a:pt x="910" y="1006"/>
                  </a:lnTo>
                  <a:lnTo>
                    <a:pt x="908" y="1006"/>
                  </a:lnTo>
                  <a:lnTo>
                    <a:pt x="908" y="1004"/>
                  </a:lnTo>
                  <a:lnTo>
                    <a:pt x="908" y="1002"/>
                  </a:lnTo>
                  <a:lnTo>
                    <a:pt x="907" y="1002"/>
                  </a:lnTo>
                  <a:lnTo>
                    <a:pt x="907" y="1000"/>
                  </a:lnTo>
                  <a:lnTo>
                    <a:pt x="905" y="1000"/>
                  </a:lnTo>
                  <a:lnTo>
                    <a:pt x="905" y="998"/>
                  </a:lnTo>
                  <a:lnTo>
                    <a:pt x="905" y="996"/>
                  </a:lnTo>
                  <a:lnTo>
                    <a:pt x="903" y="996"/>
                  </a:lnTo>
                  <a:lnTo>
                    <a:pt x="903" y="994"/>
                  </a:lnTo>
                  <a:lnTo>
                    <a:pt x="903" y="996"/>
                  </a:lnTo>
                  <a:lnTo>
                    <a:pt x="905" y="994"/>
                  </a:lnTo>
                  <a:lnTo>
                    <a:pt x="907" y="994"/>
                  </a:lnTo>
                  <a:lnTo>
                    <a:pt x="907" y="992"/>
                  </a:lnTo>
                  <a:lnTo>
                    <a:pt x="907" y="994"/>
                  </a:lnTo>
                  <a:lnTo>
                    <a:pt x="908" y="994"/>
                  </a:lnTo>
                  <a:lnTo>
                    <a:pt x="910" y="994"/>
                  </a:lnTo>
                  <a:lnTo>
                    <a:pt x="912" y="994"/>
                  </a:lnTo>
                  <a:lnTo>
                    <a:pt x="914" y="994"/>
                  </a:lnTo>
                  <a:lnTo>
                    <a:pt x="914" y="992"/>
                  </a:lnTo>
                  <a:lnTo>
                    <a:pt x="916" y="992"/>
                  </a:lnTo>
                  <a:lnTo>
                    <a:pt x="916" y="994"/>
                  </a:lnTo>
                  <a:lnTo>
                    <a:pt x="916" y="992"/>
                  </a:lnTo>
                  <a:lnTo>
                    <a:pt x="918" y="994"/>
                  </a:lnTo>
                  <a:lnTo>
                    <a:pt x="918" y="992"/>
                  </a:lnTo>
                  <a:lnTo>
                    <a:pt x="916" y="992"/>
                  </a:lnTo>
                  <a:lnTo>
                    <a:pt x="914" y="992"/>
                  </a:lnTo>
                  <a:lnTo>
                    <a:pt x="914" y="994"/>
                  </a:lnTo>
                  <a:lnTo>
                    <a:pt x="914" y="992"/>
                  </a:lnTo>
                  <a:lnTo>
                    <a:pt x="912" y="992"/>
                  </a:lnTo>
                  <a:lnTo>
                    <a:pt x="912" y="994"/>
                  </a:lnTo>
                  <a:lnTo>
                    <a:pt x="910" y="994"/>
                  </a:lnTo>
                  <a:lnTo>
                    <a:pt x="910" y="992"/>
                  </a:lnTo>
                  <a:lnTo>
                    <a:pt x="912" y="992"/>
                  </a:lnTo>
                  <a:lnTo>
                    <a:pt x="910" y="992"/>
                  </a:lnTo>
                  <a:lnTo>
                    <a:pt x="908" y="992"/>
                  </a:lnTo>
                  <a:lnTo>
                    <a:pt x="908" y="994"/>
                  </a:lnTo>
                  <a:lnTo>
                    <a:pt x="907" y="994"/>
                  </a:lnTo>
                  <a:lnTo>
                    <a:pt x="907" y="992"/>
                  </a:lnTo>
                  <a:lnTo>
                    <a:pt x="905" y="992"/>
                  </a:lnTo>
                  <a:lnTo>
                    <a:pt x="903" y="991"/>
                  </a:lnTo>
                  <a:lnTo>
                    <a:pt x="903" y="992"/>
                  </a:lnTo>
                  <a:lnTo>
                    <a:pt x="903" y="994"/>
                  </a:lnTo>
                  <a:lnTo>
                    <a:pt x="903" y="996"/>
                  </a:lnTo>
                  <a:lnTo>
                    <a:pt x="903" y="998"/>
                  </a:lnTo>
                  <a:lnTo>
                    <a:pt x="903" y="996"/>
                  </a:lnTo>
                  <a:lnTo>
                    <a:pt x="903" y="998"/>
                  </a:lnTo>
                  <a:lnTo>
                    <a:pt x="901" y="998"/>
                  </a:lnTo>
                  <a:lnTo>
                    <a:pt x="901" y="996"/>
                  </a:lnTo>
                  <a:lnTo>
                    <a:pt x="899" y="996"/>
                  </a:lnTo>
                  <a:lnTo>
                    <a:pt x="897" y="996"/>
                  </a:lnTo>
                  <a:lnTo>
                    <a:pt x="897" y="994"/>
                  </a:lnTo>
                  <a:lnTo>
                    <a:pt x="895" y="994"/>
                  </a:lnTo>
                  <a:lnTo>
                    <a:pt x="895" y="992"/>
                  </a:lnTo>
                  <a:lnTo>
                    <a:pt x="895" y="994"/>
                  </a:lnTo>
                  <a:lnTo>
                    <a:pt x="893" y="994"/>
                  </a:lnTo>
                  <a:lnTo>
                    <a:pt x="895" y="994"/>
                  </a:lnTo>
                  <a:lnTo>
                    <a:pt x="895" y="992"/>
                  </a:lnTo>
                  <a:lnTo>
                    <a:pt x="895" y="991"/>
                  </a:lnTo>
                  <a:lnTo>
                    <a:pt x="895" y="992"/>
                  </a:lnTo>
                  <a:lnTo>
                    <a:pt x="897" y="992"/>
                  </a:lnTo>
                  <a:lnTo>
                    <a:pt x="895" y="991"/>
                  </a:lnTo>
                  <a:lnTo>
                    <a:pt x="895" y="989"/>
                  </a:lnTo>
                  <a:lnTo>
                    <a:pt x="893" y="989"/>
                  </a:lnTo>
                  <a:lnTo>
                    <a:pt x="893" y="987"/>
                  </a:lnTo>
                  <a:lnTo>
                    <a:pt x="891" y="985"/>
                  </a:lnTo>
                  <a:lnTo>
                    <a:pt x="889" y="985"/>
                  </a:lnTo>
                  <a:lnTo>
                    <a:pt x="889" y="983"/>
                  </a:lnTo>
                  <a:lnTo>
                    <a:pt x="887" y="983"/>
                  </a:lnTo>
                  <a:lnTo>
                    <a:pt x="887" y="981"/>
                  </a:lnTo>
                  <a:lnTo>
                    <a:pt x="887" y="979"/>
                  </a:lnTo>
                  <a:lnTo>
                    <a:pt x="885" y="979"/>
                  </a:lnTo>
                  <a:lnTo>
                    <a:pt x="884" y="977"/>
                  </a:lnTo>
                  <a:lnTo>
                    <a:pt x="884" y="975"/>
                  </a:lnTo>
                  <a:lnTo>
                    <a:pt x="882" y="975"/>
                  </a:lnTo>
                  <a:lnTo>
                    <a:pt x="884" y="975"/>
                  </a:lnTo>
                  <a:lnTo>
                    <a:pt x="884" y="973"/>
                  </a:lnTo>
                  <a:lnTo>
                    <a:pt x="884" y="971"/>
                  </a:lnTo>
                  <a:lnTo>
                    <a:pt x="882" y="971"/>
                  </a:lnTo>
                  <a:lnTo>
                    <a:pt x="882" y="969"/>
                  </a:lnTo>
                  <a:lnTo>
                    <a:pt x="882" y="968"/>
                  </a:lnTo>
                  <a:lnTo>
                    <a:pt x="882" y="966"/>
                  </a:lnTo>
                  <a:lnTo>
                    <a:pt x="882" y="964"/>
                  </a:lnTo>
                  <a:lnTo>
                    <a:pt x="882" y="962"/>
                  </a:lnTo>
                  <a:lnTo>
                    <a:pt x="882" y="960"/>
                  </a:lnTo>
                  <a:lnTo>
                    <a:pt x="882" y="958"/>
                  </a:lnTo>
                  <a:lnTo>
                    <a:pt x="880" y="958"/>
                  </a:lnTo>
                  <a:lnTo>
                    <a:pt x="880" y="956"/>
                  </a:lnTo>
                  <a:lnTo>
                    <a:pt x="878" y="954"/>
                  </a:lnTo>
                  <a:lnTo>
                    <a:pt x="878" y="952"/>
                  </a:lnTo>
                  <a:lnTo>
                    <a:pt x="876" y="952"/>
                  </a:lnTo>
                  <a:lnTo>
                    <a:pt x="876" y="950"/>
                  </a:lnTo>
                  <a:lnTo>
                    <a:pt x="874" y="950"/>
                  </a:lnTo>
                  <a:lnTo>
                    <a:pt x="874" y="948"/>
                  </a:lnTo>
                  <a:lnTo>
                    <a:pt x="872" y="948"/>
                  </a:lnTo>
                  <a:lnTo>
                    <a:pt x="872" y="946"/>
                  </a:lnTo>
                  <a:lnTo>
                    <a:pt x="872" y="944"/>
                  </a:lnTo>
                  <a:lnTo>
                    <a:pt x="872" y="943"/>
                  </a:lnTo>
                  <a:lnTo>
                    <a:pt x="872" y="941"/>
                  </a:lnTo>
                  <a:lnTo>
                    <a:pt x="874" y="941"/>
                  </a:lnTo>
                  <a:lnTo>
                    <a:pt x="874" y="939"/>
                  </a:lnTo>
                  <a:lnTo>
                    <a:pt x="876" y="939"/>
                  </a:lnTo>
                  <a:lnTo>
                    <a:pt x="876" y="937"/>
                  </a:lnTo>
                  <a:lnTo>
                    <a:pt x="878" y="937"/>
                  </a:lnTo>
                  <a:lnTo>
                    <a:pt x="876" y="935"/>
                  </a:lnTo>
                  <a:lnTo>
                    <a:pt x="876" y="937"/>
                  </a:lnTo>
                  <a:lnTo>
                    <a:pt x="874" y="939"/>
                  </a:lnTo>
                  <a:lnTo>
                    <a:pt x="874" y="937"/>
                  </a:lnTo>
                  <a:lnTo>
                    <a:pt x="876" y="937"/>
                  </a:lnTo>
                  <a:lnTo>
                    <a:pt x="876" y="935"/>
                  </a:lnTo>
                  <a:lnTo>
                    <a:pt x="876" y="933"/>
                  </a:lnTo>
                  <a:lnTo>
                    <a:pt x="876" y="931"/>
                  </a:lnTo>
                  <a:lnTo>
                    <a:pt x="876" y="929"/>
                  </a:lnTo>
                  <a:lnTo>
                    <a:pt x="876" y="927"/>
                  </a:lnTo>
                  <a:lnTo>
                    <a:pt x="878" y="925"/>
                  </a:lnTo>
                  <a:lnTo>
                    <a:pt x="878" y="923"/>
                  </a:lnTo>
                  <a:lnTo>
                    <a:pt x="878" y="921"/>
                  </a:lnTo>
                  <a:lnTo>
                    <a:pt x="876" y="921"/>
                  </a:lnTo>
                  <a:lnTo>
                    <a:pt x="876" y="920"/>
                  </a:lnTo>
                  <a:lnTo>
                    <a:pt x="876" y="918"/>
                  </a:lnTo>
                  <a:lnTo>
                    <a:pt x="874" y="916"/>
                  </a:lnTo>
                  <a:lnTo>
                    <a:pt x="874" y="914"/>
                  </a:lnTo>
                  <a:lnTo>
                    <a:pt x="876" y="912"/>
                  </a:lnTo>
                  <a:lnTo>
                    <a:pt x="874" y="912"/>
                  </a:lnTo>
                  <a:lnTo>
                    <a:pt x="874" y="910"/>
                  </a:lnTo>
                  <a:lnTo>
                    <a:pt x="872" y="910"/>
                  </a:lnTo>
                  <a:lnTo>
                    <a:pt x="872" y="908"/>
                  </a:lnTo>
                  <a:lnTo>
                    <a:pt x="872" y="906"/>
                  </a:lnTo>
                  <a:lnTo>
                    <a:pt x="872" y="904"/>
                  </a:lnTo>
                  <a:lnTo>
                    <a:pt x="872" y="902"/>
                  </a:lnTo>
                  <a:lnTo>
                    <a:pt x="872" y="900"/>
                  </a:lnTo>
                  <a:lnTo>
                    <a:pt x="872" y="898"/>
                  </a:lnTo>
                  <a:lnTo>
                    <a:pt x="872" y="897"/>
                  </a:lnTo>
                  <a:lnTo>
                    <a:pt x="870" y="897"/>
                  </a:lnTo>
                  <a:lnTo>
                    <a:pt x="870" y="895"/>
                  </a:lnTo>
                  <a:lnTo>
                    <a:pt x="870" y="893"/>
                  </a:lnTo>
                  <a:lnTo>
                    <a:pt x="870" y="891"/>
                  </a:lnTo>
                  <a:lnTo>
                    <a:pt x="870" y="889"/>
                  </a:lnTo>
                  <a:lnTo>
                    <a:pt x="872" y="889"/>
                  </a:lnTo>
                  <a:lnTo>
                    <a:pt x="872" y="887"/>
                  </a:lnTo>
                  <a:lnTo>
                    <a:pt x="872" y="885"/>
                  </a:lnTo>
                  <a:lnTo>
                    <a:pt x="872" y="883"/>
                  </a:lnTo>
                  <a:lnTo>
                    <a:pt x="874" y="883"/>
                  </a:lnTo>
                  <a:lnTo>
                    <a:pt x="872" y="883"/>
                  </a:lnTo>
                  <a:lnTo>
                    <a:pt x="874" y="883"/>
                  </a:lnTo>
                  <a:lnTo>
                    <a:pt x="874" y="881"/>
                  </a:lnTo>
                  <a:lnTo>
                    <a:pt x="876" y="881"/>
                  </a:lnTo>
                  <a:lnTo>
                    <a:pt x="874" y="881"/>
                  </a:lnTo>
                  <a:lnTo>
                    <a:pt x="876" y="879"/>
                  </a:lnTo>
                  <a:lnTo>
                    <a:pt x="874" y="879"/>
                  </a:lnTo>
                  <a:lnTo>
                    <a:pt x="874" y="881"/>
                  </a:lnTo>
                  <a:lnTo>
                    <a:pt x="872" y="881"/>
                  </a:lnTo>
                  <a:lnTo>
                    <a:pt x="874" y="881"/>
                  </a:lnTo>
                  <a:lnTo>
                    <a:pt x="874" y="877"/>
                  </a:lnTo>
                  <a:lnTo>
                    <a:pt x="874" y="875"/>
                  </a:lnTo>
                  <a:lnTo>
                    <a:pt x="876" y="875"/>
                  </a:lnTo>
                  <a:lnTo>
                    <a:pt x="876" y="873"/>
                  </a:lnTo>
                  <a:lnTo>
                    <a:pt x="876" y="875"/>
                  </a:lnTo>
                  <a:lnTo>
                    <a:pt x="878" y="875"/>
                  </a:lnTo>
                  <a:lnTo>
                    <a:pt x="878" y="873"/>
                  </a:lnTo>
                  <a:lnTo>
                    <a:pt x="876" y="873"/>
                  </a:lnTo>
                  <a:lnTo>
                    <a:pt x="876" y="875"/>
                  </a:lnTo>
                  <a:lnTo>
                    <a:pt x="876" y="873"/>
                  </a:lnTo>
                  <a:lnTo>
                    <a:pt x="876" y="872"/>
                  </a:lnTo>
                  <a:lnTo>
                    <a:pt x="876" y="870"/>
                  </a:lnTo>
                  <a:lnTo>
                    <a:pt x="876" y="868"/>
                  </a:lnTo>
                  <a:lnTo>
                    <a:pt x="876" y="866"/>
                  </a:lnTo>
                  <a:lnTo>
                    <a:pt x="876" y="864"/>
                  </a:lnTo>
                  <a:lnTo>
                    <a:pt x="876" y="862"/>
                  </a:lnTo>
                  <a:lnTo>
                    <a:pt x="876" y="860"/>
                  </a:lnTo>
                  <a:lnTo>
                    <a:pt x="878" y="858"/>
                  </a:lnTo>
                  <a:lnTo>
                    <a:pt x="878" y="856"/>
                  </a:lnTo>
                  <a:lnTo>
                    <a:pt x="878" y="854"/>
                  </a:lnTo>
                  <a:lnTo>
                    <a:pt x="878" y="852"/>
                  </a:lnTo>
                  <a:lnTo>
                    <a:pt x="878" y="850"/>
                  </a:lnTo>
                  <a:lnTo>
                    <a:pt x="878" y="849"/>
                  </a:lnTo>
                  <a:lnTo>
                    <a:pt x="878" y="847"/>
                  </a:lnTo>
                  <a:lnTo>
                    <a:pt x="878" y="845"/>
                  </a:lnTo>
                  <a:lnTo>
                    <a:pt x="878" y="843"/>
                  </a:lnTo>
                  <a:lnTo>
                    <a:pt x="878" y="841"/>
                  </a:lnTo>
                  <a:lnTo>
                    <a:pt x="878" y="839"/>
                  </a:lnTo>
                  <a:lnTo>
                    <a:pt x="880" y="839"/>
                  </a:lnTo>
                  <a:lnTo>
                    <a:pt x="878" y="839"/>
                  </a:lnTo>
                  <a:lnTo>
                    <a:pt x="878" y="837"/>
                  </a:lnTo>
                  <a:lnTo>
                    <a:pt x="880" y="837"/>
                  </a:lnTo>
                  <a:lnTo>
                    <a:pt x="880" y="835"/>
                  </a:lnTo>
                  <a:lnTo>
                    <a:pt x="878" y="835"/>
                  </a:lnTo>
                  <a:lnTo>
                    <a:pt x="880" y="833"/>
                  </a:lnTo>
                  <a:lnTo>
                    <a:pt x="880" y="835"/>
                  </a:lnTo>
                  <a:lnTo>
                    <a:pt x="880" y="833"/>
                  </a:lnTo>
                  <a:lnTo>
                    <a:pt x="880" y="831"/>
                  </a:lnTo>
                  <a:lnTo>
                    <a:pt x="880" y="829"/>
                  </a:lnTo>
                  <a:lnTo>
                    <a:pt x="880" y="831"/>
                  </a:lnTo>
                  <a:lnTo>
                    <a:pt x="880" y="829"/>
                  </a:lnTo>
                  <a:lnTo>
                    <a:pt x="878" y="829"/>
                  </a:lnTo>
                  <a:lnTo>
                    <a:pt x="878" y="827"/>
                  </a:lnTo>
                  <a:lnTo>
                    <a:pt x="880" y="827"/>
                  </a:lnTo>
                  <a:lnTo>
                    <a:pt x="880" y="825"/>
                  </a:lnTo>
                  <a:lnTo>
                    <a:pt x="878" y="825"/>
                  </a:lnTo>
                  <a:lnTo>
                    <a:pt x="878" y="824"/>
                  </a:lnTo>
                  <a:lnTo>
                    <a:pt x="880" y="824"/>
                  </a:lnTo>
                  <a:lnTo>
                    <a:pt x="880" y="822"/>
                  </a:lnTo>
                  <a:lnTo>
                    <a:pt x="880" y="820"/>
                  </a:lnTo>
                  <a:lnTo>
                    <a:pt x="878" y="818"/>
                  </a:lnTo>
                  <a:lnTo>
                    <a:pt x="880" y="818"/>
                  </a:lnTo>
                  <a:lnTo>
                    <a:pt x="880" y="820"/>
                  </a:lnTo>
                  <a:lnTo>
                    <a:pt x="882" y="820"/>
                  </a:lnTo>
                  <a:lnTo>
                    <a:pt x="880" y="820"/>
                  </a:lnTo>
                  <a:lnTo>
                    <a:pt x="880" y="818"/>
                  </a:lnTo>
                  <a:lnTo>
                    <a:pt x="882" y="818"/>
                  </a:lnTo>
                  <a:lnTo>
                    <a:pt x="882" y="820"/>
                  </a:lnTo>
                  <a:lnTo>
                    <a:pt x="884" y="820"/>
                  </a:lnTo>
                  <a:lnTo>
                    <a:pt x="884" y="818"/>
                  </a:lnTo>
                  <a:lnTo>
                    <a:pt x="885" y="818"/>
                  </a:lnTo>
                  <a:lnTo>
                    <a:pt x="884" y="818"/>
                  </a:lnTo>
                  <a:lnTo>
                    <a:pt x="885" y="818"/>
                  </a:lnTo>
                  <a:lnTo>
                    <a:pt x="887" y="818"/>
                  </a:lnTo>
                  <a:lnTo>
                    <a:pt x="887" y="820"/>
                  </a:lnTo>
                  <a:lnTo>
                    <a:pt x="889" y="820"/>
                  </a:lnTo>
                  <a:lnTo>
                    <a:pt x="891" y="820"/>
                  </a:lnTo>
                  <a:lnTo>
                    <a:pt x="889" y="820"/>
                  </a:lnTo>
                  <a:lnTo>
                    <a:pt x="887" y="818"/>
                  </a:lnTo>
                  <a:lnTo>
                    <a:pt x="887" y="816"/>
                  </a:lnTo>
                  <a:lnTo>
                    <a:pt x="884" y="818"/>
                  </a:lnTo>
                  <a:lnTo>
                    <a:pt x="884" y="816"/>
                  </a:lnTo>
                  <a:lnTo>
                    <a:pt x="882" y="816"/>
                  </a:lnTo>
                  <a:lnTo>
                    <a:pt x="882" y="818"/>
                  </a:lnTo>
                  <a:lnTo>
                    <a:pt x="880" y="818"/>
                  </a:lnTo>
                  <a:lnTo>
                    <a:pt x="880" y="816"/>
                  </a:lnTo>
                  <a:lnTo>
                    <a:pt x="878" y="816"/>
                  </a:lnTo>
                  <a:lnTo>
                    <a:pt x="878" y="814"/>
                  </a:lnTo>
                  <a:lnTo>
                    <a:pt x="878" y="812"/>
                  </a:lnTo>
                  <a:lnTo>
                    <a:pt x="878" y="810"/>
                  </a:lnTo>
                  <a:lnTo>
                    <a:pt x="878" y="808"/>
                  </a:lnTo>
                  <a:lnTo>
                    <a:pt x="878" y="810"/>
                  </a:lnTo>
                  <a:lnTo>
                    <a:pt x="878" y="812"/>
                  </a:lnTo>
                  <a:lnTo>
                    <a:pt x="878" y="814"/>
                  </a:lnTo>
                  <a:lnTo>
                    <a:pt x="880" y="814"/>
                  </a:lnTo>
                  <a:lnTo>
                    <a:pt x="880" y="812"/>
                  </a:lnTo>
                  <a:lnTo>
                    <a:pt x="880" y="814"/>
                  </a:lnTo>
                  <a:lnTo>
                    <a:pt x="882" y="814"/>
                  </a:lnTo>
                  <a:lnTo>
                    <a:pt x="880" y="814"/>
                  </a:lnTo>
                  <a:lnTo>
                    <a:pt x="880" y="812"/>
                  </a:lnTo>
                  <a:lnTo>
                    <a:pt x="880" y="810"/>
                  </a:lnTo>
                  <a:lnTo>
                    <a:pt x="880" y="808"/>
                  </a:lnTo>
                  <a:lnTo>
                    <a:pt x="880" y="806"/>
                  </a:lnTo>
                  <a:lnTo>
                    <a:pt x="882" y="806"/>
                  </a:lnTo>
                  <a:lnTo>
                    <a:pt x="882" y="808"/>
                  </a:lnTo>
                  <a:lnTo>
                    <a:pt x="882" y="806"/>
                  </a:lnTo>
                  <a:lnTo>
                    <a:pt x="880" y="806"/>
                  </a:lnTo>
                  <a:lnTo>
                    <a:pt x="878" y="806"/>
                  </a:lnTo>
                  <a:lnTo>
                    <a:pt x="880" y="806"/>
                  </a:lnTo>
                  <a:lnTo>
                    <a:pt x="878" y="806"/>
                  </a:lnTo>
                  <a:lnTo>
                    <a:pt x="876" y="806"/>
                  </a:lnTo>
                  <a:lnTo>
                    <a:pt x="876" y="804"/>
                  </a:lnTo>
                  <a:lnTo>
                    <a:pt x="876" y="802"/>
                  </a:lnTo>
                  <a:lnTo>
                    <a:pt x="878" y="802"/>
                  </a:lnTo>
                  <a:lnTo>
                    <a:pt x="878" y="804"/>
                  </a:lnTo>
                  <a:lnTo>
                    <a:pt x="878" y="802"/>
                  </a:lnTo>
                  <a:lnTo>
                    <a:pt x="880" y="802"/>
                  </a:lnTo>
                  <a:lnTo>
                    <a:pt x="880" y="801"/>
                  </a:lnTo>
                  <a:lnTo>
                    <a:pt x="882" y="801"/>
                  </a:lnTo>
                  <a:lnTo>
                    <a:pt x="880" y="801"/>
                  </a:lnTo>
                  <a:lnTo>
                    <a:pt x="878" y="801"/>
                  </a:lnTo>
                  <a:lnTo>
                    <a:pt x="878" y="799"/>
                  </a:lnTo>
                  <a:lnTo>
                    <a:pt x="876" y="799"/>
                  </a:lnTo>
                  <a:lnTo>
                    <a:pt x="876" y="801"/>
                  </a:lnTo>
                  <a:lnTo>
                    <a:pt x="876" y="802"/>
                  </a:lnTo>
                  <a:lnTo>
                    <a:pt x="876" y="801"/>
                  </a:lnTo>
                  <a:lnTo>
                    <a:pt x="876" y="799"/>
                  </a:lnTo>
                  <a:lnTo>
                    <a:pt x="876" y="797"/>
                  </a:lnTo>
                  <a:lnTo>
                    <a:pt x="876" y="795"/>
                  </a:lnTo>
                  <a:lnTo>
                    <a:pt x="874" y="795"/>
                  </a:lnTo>
                  <a:lnTo>
                    <a:pt x="874" y="793"/>
                  </a:lnTo>
                  <a:lnTo>
                    <a:pt x="874" y="791"/>
                  </a:lnTo>
                  <a:lnTo>
                    <a:pt x="872" y="789"/>
                  </a:lnTo>
                  <a:lnTo>
                    <a:pt x="872" y="787"/>
                  </a:lnTo>
                  <a:lnTo>
                    <a:pt x="872" y="785"/>
                  </a:lnTo>
                  <a:lnTo>
                    <a:pt x="872" y="783"/>
                  </a:lnTo>
                  <a:lnTo>
                    <a:pt x="872" y="781"/>
                  </a:lnTo>
                  <a:lnTo>
                    <a:pt x="870" y="781"/>
                  </a:lnTo>
                  <a:lnTo>
                    <a:pt x="870" y="779"/>
                  </a:lnTo>
                  <a:lnTo>
                    <a:pt x="868" y="779"/>
                  </a:lnTo>
                  <a:lnTo>
                    <a:pt x="868" y="777"/>
                  </a:lnTo>
                  <a:lnTo>
                    <a:pt x="868" y="776"/>
                  </a:lnTo>
                  <a:lnTo>
                    <a:pt x="866" y="774"/>
                  </a:lnTo>
                  <a:lnTo>
                    <a:pt x="866" y="772"/>
                  </a:lnTo>
                  <a:lnTo>
                    <a:pt x="866" y="770"/>
                  </a:lnTo>
                  <a:lnTo>
                    <a:pt x="868" y="770"/>
                  </a:lnTo>
                  <a:lnTo>
                    <a:pt x="868" y="768"/>
                  </a:lnTo>
                  <a:lnTo>
                    <a:pt x="866" y="768"/>
                  </a:lnTo>
                  <a:lnTo>
                    <a:pt x="868" y="768"/>
                  </a:lnTo>
                  <a:lnTo>
                    <a:pt x="870" y="768"/>
                  </a:lnTo>
                  <a:lnTo>
                    <a:pt x="872" y="770"/>
                  </a:lnTo>
                  <a:lnTo>
                    <a:pt x="874" y="770"/>
                  </a:lnTo>
                  <a:lnTo>
                    <a:pt x="876" y="772"/>
                  </a:lnTo>
                  <a:lnTo>
                    <a:pt x="878" y="772"/>
                  </a:lnTo>
                  <a:lnTo>
                    <a:pt x="880" y="772"/>
                  </a:lnTo>
                  <a:lnTo>
                    <a:pt x="882" y="772"/>
                  </a:lnTo>
                  <a:lnTo>
                    <a:pt x="884" y="772"/>
                  </a:lnTo>
                  <a:lnTo>
                    <a:pt x="884" y="774"/>
                  </a:lnTo>
                  <a:lnTo>
                    <a:pt x="885" y="774"/>
                  </a:lnTo>
                  <a:lnTo>
                    <a:pt x="887" y="774"/>
                  </a:lnTo>
                  <a:lnTo>
                    <a:pt x="889" y="774"/>
                  </a:lnTo>
                  <a:lnTo>
                    <a:pt x="891" y="774"/>
                  </a:lnTo>
                  <a:lnTo>
                    <a:pt x="891" y="772"/>
                  </a:lnTo>
                  <a:lnTo>
                    <a:pt x="893" y="772"/>
                  </a:lnTo>
                  <a:lnTo>
                    <a:pt x="891" y="772"/>
                  </a:lnTo>
                  <a:lnTo>
                    <a:pt x="891" y="774"/>
                  </a:lnTo>
                  <a:lnTo>
                    <a:pt x="893" y="774"/>
                  </a:lnTo>
                  <a:lnTo>
                    <a:pt x="893" y="776"/>
                  </a:lnTo>
                  <a:lnTo>
                    <a:pt x="895" y="776"/>
                  </a:lnTo>
                  <a:lnTo>
                    <a:pt x="893" y="774"/>
                  </a:lnTo>
                  <a:lnTo>
                    <a:pt x="895" y="774"/>
                  </a:lnTo>
                  <a:lnTo>
                    <a:pt x="895" y="776"/>
                  </a:lnTo>
                  <a:lnTo>
                    <a:pt x="897" y="776"/>
                  </a:lnTo>
                  <a:lnTo>
                    <a:pt x="897" y="774"/>
                  </a:lnTo>
                  <a:lnTo>
                    <a:pt x="895" y="774"/>
                  </a:lnTo>
                  <a:lnTo>
                    <a:pt x="897" y="774"/>
                  </a:lnTo>
                  <a:lnTo>
                    <a:pt x="899" y="774"/>
                  </a:lnTo>
                  <a:lnTo>
                    <a:pt x="897" y="774"/>
                  </a:lnTo>
                  <a:lnTo>
                    <a:pt x="897" y="776"/>
                  </a:lnTo>
                  <a:lnTo>
                    <a:pt x="899" y="776"/>
                  </a:lnTo>
                  <a:lnTo>
                    <a:pt x="899" y="777"/>
                  </a:lnTo>
                  <a:lnTo>
                    <a:pt x="901" y="779"/>
                  </a:lnTo>
                  <a:lnTo>
                    <a:pt x="899" y="779"/>
                  </a:lnTo>
                  <a:lnTo>
                    <a:pt x="899" y="781"/>
                  </a:lnTo>
                  <a:lnTo>
                    <a:pt x="897" y="783"/>
                  </a:lnTo>
                  <a:lnTo>
                    <a:pt x="897" y="781"/>
                  </a:lnTo>
                  <a:lnTo>
                    <a:pt x="897" y="779"/>
                  </a:lnTo>
                  <a:lnTo>
                    <a:pt x="897" y="781"/>
                  </a:lnTo>
                  <a:lnTo>
                    <a:pt x="897" y="783"/>
                  </a:lnTo>
                  <a:lnTo>
                    <a:pt x="895" y="783"/>
                  </a:lnTo>
                  <a:lnTo>
                    <a:pt x="895" y="785"/>
                  </a:lnTo>
                  <a:lnTo>
                    <a:pt x="893" y="787"/>
                  </a:lnTo>
                  <a:lnTo>
                    <a:pt x="893" y="789"/>
                  </a:lnTo>
                  <a:lnTo>
                    <a:pt x="891" y="791"/>
                  </a:lnTo>
                  <a:lnTo>
                    <a:pt x="891" y="793"/>
                  </a:lnTo>
                  <a:lnTo>
                    <a:pt x="893" y="791"/>
                  </a:lnTo>
                  <a:lnTo>
                    <a:pt x="895" y="791"/>
                  </a:lnTo>
                  <a:lnTo>
                    <a:pt x="897" y="791"/>
                  </a:lnTo>
                  <a:lnTo>
                    <a:pt x="897" y="789"/>
                  </a:lnTo>
                  <a:lnTo>
                    <a:pt x="895" y="789"/>
                  </a:lnTo>
                  <a:lnTo>
                    <a:pt x="895" y="791"/>
                  </a:lnTo>
                  <a:lnTo>
                    <a:pt x="893" y="791"/>
                  </a:lnTo>
                  <a:lnTo>
                    <a:pt x="893" y="789"/>
                  </a:lnTo>
                  <a:lnTo>
                    <a:pt x="893" y="787"/>
                  </a:lnTo>
                  <a:lnTo>
                    <a:pt x="895" y="785"/>
                  </a:lnTo>
                  <a:lnTo>
                    <a:pt x="897" y="785"/>
                  </a:lnTo>
                  <a:lnTo>
                    <a:pt x="897" y="783"/>
                  </a:lnTo>
                  <a:lnTo>
                    <a:pt x="899" y="783"/>
                  </a:lnTo>
                  <a:lnTo>
                    <a:pt x="901" y="779"/>
                  </a:lnTo>
                  <a:lnTo>
                    <a:pt x="901" y="781"/>
                  </a:lnTo>
                  <a:lnTo>
                    <a:pt x="901" y="779"/>
                  </a:lnTo>
                  <a:lnTo>
                    <a:pt x="901" y="777"/>
                  </a:lnTo>
                  <a:lnTo>
                    <a:pt x="901" y="779"/>
                  </a:lnTo>
                  <a:lnTo>
                    <a:pt x="903" y="779"/>
                  </a:lnTo>
                  <a:lnTo>
                    <a:pt x="903" y="781"/>
                  </a:lnTo>
                  <a:lnTo>
                    <a:pt x="903" y="783"/>
                  </a:lnTo>
                  <a:lnTo>
                    <a:pt x="901" y="783"/>
                  </a:lnTo>
                  <a:lnTo>
                    <a:pt x="899" y="783"/>
                  </a:lnTo>
                  <a:lnTo>
                    <a:pt x="901" y="783"/>
                  </a:lnTo>
                  <a:lnTo>
                    <a:pt x="901" y="785"/>
                  </a:lnTo>
                  <a:lnTo>
                    <a:pt x="901" y="787"/>
                  </a:lnTo>
                  <a:lnTo>
                    <a:pt x="899" y="785"/>
                  </a:lnTo>
                  <a:lnTo>
                    <a:pt x="899" y="787"/>
                  </a:lnTo>
                  <a:lnTo>
                    <a:pt x="901" y="787"/>
                  </a:lnTo>
                  <a:lnTo>
                    <a:pt x="903" y="787"/>
                  </a:lnTo>
                  <a:lnTo>
                    <a:pt x="903" y="789"/>
                  </a:lnTo>
                  <a:lnTo>
                    <a:pt x="901" y="789"/>
                  </a:lnTo>
                  <a:lnTo>
                    <a:pt x="901" y="791"/>
                  </a:lnTo>
                  <a:lnTo>
                    <a:pt x="901" y="793"/>
                  </a:lnTo>
                  <a:lnTo>
                    <a:pt x="899" y="793"/>
                  </a:lnTo>
                  <a:lnTo>
                    <a:pt x="899" y="791"/>
                  </a:lnTo>
                  <a:lnTo>
                    <a:pt x="901" y="791"/>
                  </a:lnTo>
                  <a:lnTo>
                    <a:pt x="899" y="791"/>
                  </a:lnTo>
                  <a:lnTo>
                    <a:pt x="899" y="793"/>
                  </a:lnTo>
                  <a:lnTo>
                    <a:pt x="899" y="795"/>
                  </a:lnTo>
                  <a:lnTo>
                    <a:pt x="897" y="797"/>
                  </a:lnTo>
                  <a:lnTo>
                    <a:pt x="897" y="795"/>
                  </a:lnTo>
                  <a:lnTo>
                    <a:pt x="897" y="793"/>
                  </a:lnTo>
                  <a:lnTo>
                    <a:pt x="897" y="791"/>
                  </a:lnTo>
                  <a:lnTo>
                    <a:pt x="897" y="793"/>
                  </a:lnTo>
                  <a:lnTo>
                    <a:pt x="895" y="793"/>
                  </a:lnTo>
                  <a:lnTo>
                    <a:pt x="895" y="795"/>
                  </a:lnTo>
                  <a:lnTo>
                    <a:pt x="895" y="797"/>
                  </a:lnTo>
                  <a:lnTo>
                    <a:pt x="893" y="797"/>
                  </a:lnTo>
                  <a:lnTo>
                    <a:pt x="895" y="797"/>
                  </a:lnTo>
                  <a:lnTo>
                    <a:pt x="895" y="795"/>
                  </a:lnTo>
                  <a:lnTo>
                    <a:pt x="895" y="797"/>
                  </a:lnTo>
                  <a:lnTo>
                    <a:pt x="895" y="799"/>
                  </a:lnTo>
                  <a:lnTo>
                    <a:pt x="893" y="799"/>
                  </a:lnTo>
                  <a:lnTo>
                    <a:pt x="895" y="799"/>
                  </a:lnTo>
                  <a:lnTo>
                    <a:pt x="895" y="797"/>
                  </a:lnTo>
                  <a:lnTo>
                    <a:pt x="895" y="799"/>
                  </a:lnTo>
                  <a:lnTo>
                    <a:pt x="895" y="797"/>
                  </a:lnTo>
                  <a:lnTo>
                    <a:pt x="897" y="797"/>
                  </a:lnTo>
                  <a:lnTo>
                    <a:pt x="899" y="797"/>
                  </a:lnTo>
                  <a:lnTo>
                    <a:pt x="899" y="799"/>
                  </a:lnTo>
                  <a:lnTo>
                    <a:pt x="899" y="797"/>
                  </a:lnTo>
                  <a:lnTo>
                    <a:pt x="901" y="795"/>
                  </a:lnTo>
                  <a:lnTo>
                    <a:pt x="901" y="793"/>
                  </a:lnTo>
                  <a:lnTo>
                    <a:pt x="903" y="793"/>
                  </a:lnTo>
                  <a:lnTo>
                    <a:pt x="905" y="793"/>
                  </a:lnTo>
                  <a:lnTo>
                    <a:pt x="905" y="791"/>
                  </a:lnTo>
                  <a:lnTo>
                    <a:pt x="905" y="789"/>
                  </a:lnTo>
                  <a:lnTo>
                    <a:pt x="905" y="787"/>
                  </a:lnTo>
                  <a:lnTo>
                    <a:pt x="903" y="787"/>
                  </a:lnTo>
                  <a:lnTo>
                    <a:pt x="905" y="785"/>
                  </a:lnTo>
                  <a:lnTo>
                    <a:pt x="905" y="787"/>
                  </a:lnTo>
                  <a:lnTo>
                    <a:pt x="905" y="785"/>
                  </a:lnTo>
                  <a:lnTo>
                    <a:pt x="903" y="785"/>
                  </a:lnTo>
                  <a:lnTo>
                    <a:pt x="903" y="783"/>
                  </a:lnTo>
                  <a:lnTo>
                    <a:pt x="905" y="783"/>
                  </a:lnTo>
                  <a:lnTo>
                    <a:pt x="905" y="781"/>
                  </a:lnTo>
                  <a:lnTo>
                    <a:pt x="903" y="781"/>
                  </a:lnTo>
                  <a:lnTo>
                    <a:pt x="905" y="781"/>
                  </a:lnTo>
                  <a:lnTo>
                    <a:pt x="905" y="779"/>
                  </a:lnTo>
                  <a:lnTo>
                    <a:pt x="905" y="777"/>
                  </a:lnTo>
                  <a:lnTo>
                    <a:pt x="907" y="777"/>
                  </a:lnTo>
                  <a:lnTo>
                    <a:pt x="907" y="776"/>
                  </a:lnTo>
                  <a:lnTo>
                    <a:pt x="905" y="776"/>
                  </a:lnTo>
                  <a:lnTo>
                    <a:pt x="905" y="774"/>
                  </a:lnTo>
                  <a:lnTo>
                    <a:pt x="905" y="772"/>
                  </a:lnTo>
                  <a:lnTo>
                    <a:pt x="903" y="772"/>
                  </a:lnTo>
                  <a:lnTo>
                    <a:pt x="903" y="770"/>
                  </a:lnTo>
                  <a:lnTo>
                    <a:pt x="903" y="772"/>
                  </a:lnTo>
                  <a:lnTo>
                    <a:pt x="903" y="774"/>
                  </a:lnTo>
                  <a:lnTo>
                    <a:pt x="905" y="774"/>
                  </a:lnTo>
                  <a:lnTo>
                    <a:pt x="905" y="776"/>
                  </a:lnTo>
                  <a:lnTo>
                    <a:pt x="903" y="774"/>
                  </a:lnTo>
                  <a:lnTo>
                    <a:pt x="901" y="772"/>
                  </a:lnTo>
                  <a:lnTo>
                    <a:pt x="901" y="770"/>
                  </a:lnTo>
                  <a:lnTo>
                    <a:pt x="903" y="770"/>
                  </a:lnTo>
                  <a:lnTo>
                    <a:pt x="905" y="770"/>
                  </a:lnTo>
                  <a:lnTo>
                    <a:pt x="903" y="768"/>
                  </a:lnTo>
                  <a:lnTo>
                    <a:pt x="901" y="768"/>
                  </a:lnTo>
                  <a:lnTo>
                    <a:pt x="901" y="766"/>
                  </a:lnTo>
                  <a:lnTo>
                    <a:pt x="899" y="766"/>
                  </a:lnTo>
                  <a:lnTo>
                    <a:pt x="899" y="764"/>
                  </a:lnTo>
                  <a:lnTo>
                    <a:pt x="901" y="764"/>
                  </a:lnTo>
                  <a:lnTo>
                    <a:pt x="901" y="766"/>
                  </a:lnTo>
                  <a:lnTo>
                    <a:pt x="901" y="764"/>
                  </a:lnTo>
                  <a:lnTo>
                    <a:pt x="901" y="766"/>
                  </a:lnTo>
                  <a:lnTo>
                    <a:pt x="903" y="766"/>
                  </a:lnTo>
                  <a:lnTo>
                    <a:pt x="903" y="764"/>
                  </a:lnTo>
                  <a:lnTo>
                    <a:pt x="903" y="762"/>
                  </a:lnTo>
                  <a:lnTo>
                    <a:pt x="901" y="762"/>
                  </a:lnTo>
                  <a:lnTo>
                    <a:pt x="903" y="762"/>
                  </a:lnTo>
                  <a:lnTo>
                    <a:pt x="903" y="760"/>
                  </a:lnTo>
                  <a:lnTo>
                    <a:pt x="901" y="760"/>
                  </a:lnTo>
                  <a:lnTo>
                    <a:pt x="903" y="758"/>
                  </a:lnTo>
                  <a:lnTo>
                    <a:pt x="901" y="758"/>
                  </a:lnTo>
                  <a:lnTo>
                    <a:pt x="899" y="758"/>
                  </a:lnTo>
                  <a:lnTo>
                    <a:pt x="899" y="756"/>
                  </a:lnTo>
                  <a:lnTo>
                    <a:pt x="899" y="758"/>
                  </a:lnTo>
                  <a:lnTo>
                    <a:pt x="899" y="756"/>
                  </a:lnTo>
                  <a:lnTo>
                    <a:pt x="897" y="754"/>
                  </a:lnTo>
                  <a:lnTo>
                    <a:pt x="899" y="754"/>
                  </a:lnTo>
                  <a:lnTo>
                    <a:pt x="897" y="754"/>
                  </a:lnTo>
                  <a:lnTo>
                    <a:pt x="897" y="753"/>
                  </a:lnTo>
                  <a:lnTo>
                    <a:pt x="899" y="753"/>
                  </a:lnTo>
                  <a:lnTo>
                    <a:pt x="903" y="753"/>
                  </a:lnTo>
                  <a:lnTo>
                    <a:pt x="907" y="753"/>
                  </a:lnTo>
                  <a:lnTo>
                    <a:pt x="910" y="753"/>
                  </a:lnTo>
                  <a:lnTo>
                    <a:pt x="914" y="753"/>
                  </a:lnTo>
                  <a:lnTo>
                    <a:pt x="916" y="753"/>
                  </a:lnTo>
                  <a:lnTo>
                    <a:pt x="920" y="753"/>
                  </a:lnTo>
                  <a:lnTo>
                    <a:pt x="924" y="753"/>
                  </a:lnTo>
                  <a:lnTo>
                    <a:pt x="928" y="753"/>
                  </a:lnTo>
                  <a:lnTo>
                    <a:pt x="932" y="753"/>
                  </a:lnTo>
                  <a:lnTo>
                    <a:pt x="935" y="753"/>
                  </a:lnTo>
                  <a:lnTo>
                    <a:pt x="937" y="753"/>
                  </a:lnTo>
                  <a:lnTo>
                    <a:pt x="941" y="753"/>
                  </a:lnTo>
                  <a:lnTo>
                    <a:pt x="945" y="753"/>
                  </a:lnTo>
                  <a:lnTo>
                    <a:pt x="949" y="753"/>
                  </a:lnTo>
                  <a:lnTo>
                    <a:pt x="953" y="753"/>
                  </a:lnTo>
                  <a:lnTo>
                    <a:pt x="956" y="753"/>
                  </a:lnTo>
                  <a:lnTo>
                    <a:pt x="958" y="753"/>
                  </a:lnTo>
                  <a:lnTo>
                    <a:pt x="962" y="753"/>
                  </a:lnTo>
                  <a:lnTo>
                    <a:pt x="966" y="753"/>
                  </a:lnTo>
                  <a:lnTo>
                    <a:pt x="970" y="753"/>
                  </a:lnTo>
                  <a:lnTo>
                    <a:pt x="974" y="753"/>
                  </a:lnTo>
                  <a:lnTo>
                    <a:pt x="976" y="753"/>
                  </a:lnTo>
                  <a:lnTo>
                    <a:pt x="980" y="753"/>
                  </a:lnTo>
                  <a:lnTo>
                    <a:pt x="983" y="753"/>
                  </a:lnTo>
                  <a:lnTo>
                    <a:pt x="987" y="753"/>
                  </a:lnTo>
                  <a:lnTo>
                    <a:pt x="989" y="753"/>
                  </a:lnTo>
                  <a:lnTo>
                    <a:pt x="991" y="753"/>
                  </a:lnTo>
                  <a:lnTo>
                    <a:pt x="995" y="753"/>
                  </a:lnTo>
                  <a:lnTo>
                    <a:pt x="997" y="753"/>
                  </a:lnTo>
                  <a:lnTo>
                    <a:pt x="1001" y="753"/>
                  </a:lnTo>
                  <a:lnTo>
                    <a:pt x="1004" y="753"/>
                  </a:lnTo>
                  <a:lnTo>
                    <a:pt x="1008" y="753"/>
                  </a:lnTo>
                  <a:lnTo>
                    <a:pt x="1012" y="753"/>
                  </a:lnTo>
                  <a:lnTo>
                    <a:pt x="1014" y="753"/>
                  </a:lnTo>
                  <a:lnTo>
                    <a:pt x="1018" y="753"/>
                  </a:lnTo>
                  <a:lnTo>
                    <a:pt x="1022" y="753"/>
                  </a:lnTo>
                  <a:lnTo>
                    <a:pt x="1026" y="753"/>
                  </a:lnTo>
                  <a:lnTo>
                    <a:pt x="1029" y="753"/>
                  </a:lnTo>
                  <a:lnTo>
                    <a:pt x="1033" y="753"/>
                  </a:lnTo>
                  <a:lnTo>
                    <a:pt x="1035" y="753"/>
                  </a:lnTo>
                  <a:lnTo>
                    <a:pt x="1037" y="753"/>
                  </a:lnTo>
                  <a:lnTo>
                    <a:pt x="1039" y="753"/>
                  </a:lnTo>
                  <a:lnTo>
                    <a:pt x="1043" y="753"/>
                  </a:lnTo>
                  <a:lnTo>
                    <a:pt x="1047" y="753"/>
                  </a:lnTo>
                  <a:lnTo>
                    <a:pt x="1051" y="753"/>
                  </a:lnTo>
                  <a:lnTo>
                    <a:pt x="1054" y="753"/>
                  </a:lnTo>
                  <a:lnTo>
                    <a:pt x="1056" y="753"/>
                  </a:lnTo>
                  <a:lnTo>
                    <a:pt x="1060" y="753"/>
                  </a:lnTo>
                  <a:lnTo>
                    <a:pt x="1064" y="753"/>
                  </a:lnTo>
                  <a:lnTo>
                    <a:pt x="1068" y="753"/>
                  </a:lnTo>
                  <a:lnTo>
                    <a:pt x="1072" y="753"/>
                  </a:lnTo>
                  <a:lnTo>
                    <a:pt x="1074" y="753"/>
                  </a:lnTo>
                  <a:lnTo>
                    <a:pt x="1077" y="753"/>
                  </a:lnTo>
                  <a:lnTo>
                    <a:pt x="1081" y="753"/>
                  </a:lnTo>
                  <a:lnTo>
                    <a:pt x="1085" y="753"/>
                  </a:lnTo>
                  <a:lnTo>
                    <a:pt x="1089" y="753"/>
                  </a:lnTo>
                  <a:lnTo>
                    <a:pt x="1093" y="753"/>
                  </a:lnTo>
                  <a:lnTo>
                    <a:pt x="1095" y="753"/>
                  </a:lnTo>
                  <a:lnTo>
                    <a:pt x="1099" y="753"/>
                  </a:lnTo>
                  <a:lnTo>
                    <a:pt x="1100" y="753"/>
                  </a:lnTo>
                  <a:lnTo>
                    <a:pt x="1102" y="753"/>
                  </a:lnTo>
                  <a:lnTo>
                    <a:pt x="1106" y="753"/>
                  </a:lnTo>
                  <a:lnTo>
                    <a:pt x="1110" y="753"/>
                  </a:lnTo>
                  <a:lnTo>
                    <a:pt x="1112" y="753"/>
                  </a:lnTo>
                  <a:lnTo>
                    <a:pt x="1116" y="753"/>
                  </a:lnTo>
                  <a:lnTo>
                    <a:pt x="1120" y="753"/>
                  </a:lnTo>
                  <a:lnTo>
                    <a:pt x="1124" y="753"/>
                  </a:lnTo>
                  <a:lnTo>
                    <a:pt x="1127" y="753"/>
                  </a:lnTo>
                  <a:lnTo>
                    <a:pt x="1131" y="753"/>
                  </a:lnTo>
                  <a:lnTo>
                    <a:pt x="1133" y="753"/>
                  </a:lnTo>
                  <a:lnTo>
                    <a:pt x="1137" y="753"/>
                  </a:lnTo>
                  <a:lnTo>
                    <a:pt x="1141" y="753"/>
                  </a:lnTo>
                  <a:lnTo>
                    <a:pt x="1145" y="753"/>
                  </a:lnTo>
                  <a:lnTo>
                    <a:pt x="1148" y="753"/>
                  </a:lnTo>
                  <a:lnTo>
                    <a:pt x="1152" y="753"/>
                  </a:lnTo>
                  <a:lnTo>
                    <a:pt x="1154" y="753"/>
                  </a:lnTo>
                  <a:lnTo>
                    <a:pt x="1158" y="753"/>
                  </a:lnTo>
                  <a:lnTo>
                    <a:pt x="1162" y="753"/>
                  </a:lnTo>
                  <a:lnTo>
                    <a:pt x="1166" y="753"/>
                  </a:lnTo>
                  <a:lnTo>
                    <a:pt x="1170" y="753"/>
                  </a:lnTo>
                  <a:lnTo>
                    <a:pt x="1172" y="753"/>
                  </a:lnTo>
                  <a:lnTo>
                    <a:pt x="1175" y="753"/>
                  </a:lnTo>
                  <a:lnTo>
                    <a:pt x="1179" y="753"/>
                  </a:lnTo>
                  <a:lnTo>
                    <a:pt x="1183" y="753"/>
                  </a:lnTo>
                  <a:lnTo>
                    <a:pt x="1187" y="753"/>
                  </a:lnTo>
                  <a:lnTo>
                    <a:pt x="1191" y="753"/>
                  </a:lnTo>
                  <a:lnTo>
                    <a:pt x="1193" y="753"/>
                  </a:lnTo>
                  <a:lnTo>
                    <a:pt x="1196" y="753"/>
                  </a:lnTo>
                  <a:lnTo>
                    <a:pt x="1200" y="753"/>
                  </a:lnTo>
                  <a:lnTo>
                    <a:pt x="1204" y="753"/>
                  </a:lnTo>
                  <a:lnTo>
                    <a:pt x="1208" y="753"/>
                  </a:lnTo>
                  <a:lnTo>
                    <a:pt x="1210" y="753"/>
                  </a:lnTo>
                  <a:lnTo>
                    <a:pt x="1214" y="753"/>
                  </a:lnTo>
                  <a:lnTo>
                    <a:pt x="1218" y="753"/>
                  </a:lnTo>
                  <a:lnTo>
                    <a:pt x="1221" y="753"/>
                  </a:lnTo>
                  <a:lnTo>
                    <a:pt x="1225" y="753"/>
                  </a:lnTo>
                  <a:lnTo>
                    <a:pt x="1229" y="753"/>
                  </a:lnTo>
                  <a:lnTo>
                    <a:pt x="1231" y="753"/>
                  </a:lnTo>
                  <a:lnTo>
                    <a:pt x="1235" y="753"/>
                  </a:lnTo>
                  <a:lnTo>
                    <a:pt x="1239" y="753"/>
                  </a:lnTo>
                  <a:lnTo>
                    <a:pt x="1243" y="753"/>
                  </a:lnTo>
                  <a:lnTo>
                    <a:pt x="1246" y="753"/>
                  </a:lnTo>
                  <a:lnTo>
                    <a:pt x="1250" y="753"/>
                  </a:lnTo>
                  <a:lnTo>
                    <a:pt x="1252" y="753"/>
                  </a:lnTo>
                  <a:lnTo>
                    <a:pt x="1256" y="753"/>
                  </a:lnTo>
                  <a:lnTo>
                    <a:pt x="1260" y="753"/>
                  </a:lnTo>
                  <a:lnTo>
                    <a:pt x="1264" y="753"/>
                  </a:lnTo>
                  <a:lnTo>
                    <a:pt x="1268" y="753"/>
                  </a:lnTo>
                  <a:lnTo>
                    <a:pt x="1269" y="753"/>
                  </a:lnTo>
                  <a:lnTo>
                    <a:pt x="1273" y="753"/>
                  </a:lnTo>
                  <a:lnTo>
                    <a:pt x="1277" y="753"/>
                  </a:lnTo>
                  <a:lnTo>
                    <a:pt x="1281" y="753"/>
                  </a:lnTo>
                  <a:lnTo>
                    <a:pt x="1285" y="753"/>
                  </a:lnTo>
                  <a:lnTo>
                    <a:pt x="1289" y="753"/>
                  </a:lnTo>
                  <a:lnTo>
                    <a:pt x="1291" y="753"/>
                  </a:lnTo>
                  <a:lnTo>
                    <a:pt x="1294" y="753"/>
                  </a:lnTo>
                  <a:lnTo>
                    <a:pt x="1298" y="753"/>
                  </a:lnTo>
                  <a:lnTo>
                    <a:pt x="1302" y="753"/>
                  </a:lnTo>
                  <a:lnTo>
                    <a:pt x="1304" y="753"/>
                  </a:lnTo>
                  <a:lnTo>
                    <a:pt x="1306" y="753"/>
                  </a:lnTo>
                  <a:lnTo>
                    <a:pt x="1308" y="753"/>
                  </a:lnTo>
                  <a:lnTo>
                    <a:pt x="1312" y="753"/>
                  </a:lnTo>
                  <a:lnTo>
                    <a:pt x="1316" y="753"/>
                  </a:lnTo>
                  <a:lnTo>
                    <a:pt x="1319" y="753"/>
                  </a:lnTo>
                  <a:lnTo>
                    <a:pt x="1323" y="753"/>
                  </a:lnTo>
                  <a:lnTo>
                    <a:pt x="1327" y="753"/>
                  </a:lnTo>
                  <a:lnTo>
                    <a:pt x="1329" y="753"/>
                  </a:lnTo>
                  <a:lnTo>
                    <a:pt x="1333" y="753"/>
                  </a:lnTo>
                  <a:lnTo>
                    <a:pt x="1337" y="753"/>
                  </a:lnTo>
                  <a:lnTo>
                    <a:pt x="1337" y="749"/>
                  </a:lnTo>
                  <a:lnTo>
                    <a:pt x="1337" y="747"/>
                  </a:lnTo>
                  <a:lnTo>
                    <a:pt x="1337" y="745"/>
                  </a:lnTo>
                  <a:lnTo>
                    <a:pt x="1337" y="743"/>
                  </a:lnTo>
                  <a:close/>
                  <a:moveTo>
                    <a:pt x="2" y="695"/>
                  </a:moveTo>
                  <a:lnTo>
                    <a:pt x="2" y="697"/>
                  </a:lnTo>
                  <a:lnTo>
                    <a:pt x="0" y="697"/>
                  </a:lnTo>
                  <a:lnTo>
                    <a:pt x="0" y="695"/>
                  </a:lnTo>
                  <a:lnTo>
                    <a:pt x="2" y="695"/>
                  </a:lnTo>
                  <a:close/>
                  <a:moveTo>
                    <a:pt x="4" y="695"/>
                  </a:moveTo>
                  <a:lnTo>
                    <a:pt x="2" y="695"/>
                  </a:lnTo>
                  <a:lnTo>
                    <a:pt x="4" y="693"/>
                  </a:lnTo>
                  <a:lnTo>
                    <a:pt x="4" y="695"/>
                  </a:lnTo>
                  <a:close/>
                  <a:moveTo>
                    <a:pt x="5695" y="687"/>
                  </a:moveTo>
                  <a:lnTo>
                    <a:pt x="5697" y="687"/>
                  </a:lnTo>
                  <a:lnTo>
                    <a:pt x="5699" y="687"/>
                  </a:lnTo>
                  <a:lnTo>
                    <a:pt x="5699" y="689"/>
                  </a:lnTo>
                  <a:lnTo>
                    <a:pt x="5701" y="689"/>
                  </a:lnTo>
                  <a:lnTo>
                    <a:pt x="5701" y="691"/>
                  </a:lnTo>
                  <a:lnTo>
                    <a:pt x="5703" y="691"/>
                  </a:lnTo>
                  <a:lnTo>
                    <a:pt x="5703" y="693"/>
                  </a:lnTo>
                  <a:lnTo>
                    <a:pt x="5705" y="693"/>
                  </a:lnTo>
                  <a:lnTo>
                    <a:pt x="5707" y="693"/>
                  </a:lnTo>
                  <a:lnTo>
                    <a:pt x="5705" y="693"/>
                  </a:lnTo>
                  <a:lnTo>
                    <a:pt x="5703" y="693"/>
                  </a:lnTo>
                  <a:lnTo>
                    <a:pt x="5701" y="691"/>
                  </a:lnTo>
                  <a:lnTo>
                    <a:pt x="5701" y="689"/>
                  </a:lnTo>
                  <a:lnTo>
                    <a:pt x="5699" y="689"/>
                  </a:lnTo>
                  <a:lnTo>
                    <a:pt x="5697" y="689"/>
                  </a:lnTo>
                  <a:lnTo>
                    <a:pt x="5697" y="687"/>
                  </a:lnTo>
                  <a:lnTo>
                    <a:pt x="5697" y="689"/>
                  </a:lnTo>
                  <a:lnTo>
                    <a:pt x="5695" y="687"/>
                  </a:lnTo>
                  <a:lnTo>
                    <a:pt x="5693" y="687"/>
                  </a:lnTo>
                  <a:lnTo>
                    <a:pt x="5695" y="685"/>
                  </a:lnTo>
                  <a:lnTo>
                    <a:pt x="5695" y="687"/>
                  </a:lnTo>
                  <a:close/>
                  <a:moveTo>
                    <a:pt x="5687" y="682"/>
                  </a:moveTo>
                  <a:lnTo>
                    <a:pt x="5689" y="682"/>
                  </a:lnTo>
                  <a:lnTo>
                    <a:pt x="5689" y="683"/>
                  </a:lnTo>
                  <a:lnTo>
                    <a:pt x="5687" y="682"/>
                  </a:lnTo>
                  <a:close/>
                  <a:moveTo>
                    <a:pt x="6" y="683"/>
                  </a:moveTo>
                  <a:lnTo>
                    <a:pt x="6" y="682"/>
                  </a:lnTo>
                  <a:lnTo>
                    <a:pt x="8" y="683"/>
                  </a:lnTo>
                  <a:lnTo>
                    <a:pt x="6" y="683"/>
                  </a:lnTo>
                  <a:close/>
                  <a:moveTo>
                    <a:pt x="44" y="682"/>
                  </a:moveTo>
                  <a:lnTo>
                    <a:pt x="46" y="682"/>
                  </a:lnTo>
                  <a:lnTo>
                    <a:pt x="46" y="683"/>
                  </a:lnTo>
                  <a:lnTo>
                    <a:pt x="44" y="683"/>
                  </a:lnTo>
                  <a:lnTo>
                    <a:pt x="44" y="682"/>
                  </a:lnTo>
                  <a:lnTo>
                    <a:pt x="46" y="682"/>
                  </a:lnTo>
                  <a:lnTo>
                    <a:pt x="44" y="682"/>
                  </a:lnTo>
                  <a:close/>
                  <a:moveTo>
                    <a:pt x="48" y="682"/>
                  </a:moveTo>
                  <a:lnTo>
                    <a:pt x="50" y="682"/>
                  </a:lnTo>
                  <a:lnTo>
                    <a:pt x="48" y="682"/>
                  </a:lnTo>
                  <a:lnTo>
                    <a:pt x="48" y="683"/>
                  </a:lnTo>
                  <a:lnTo>
                    <a:pt x="48" y="682"/>
                  </a:lnTo>
                  <a:lnTo>
                    <a:pt x="48" y="683"/>
                  </a:lnTo>
                  <a:lnTo>
                    <a:pt x="48" y="682"/>
                  </a:lnTo>
                  <a:lnTo>
                    <a:pt x="46" y="682"/>
                  </a:lnTo>
                  <a:lnTo>
                    <a:pt x="48" y="682"/>
                  </a:lnTo>
                  <a:lnTo>
                    <a:pt x="48" y="680"/>
                  </a:lnTo>
                  <a:lnTo>
                    <a:pt x="48" y="682"/>
                  </a:lnTo>
                  <a:close/>
                  <a:moveTo>
                    <a:pt x="50" y="680"/>
                  </a:moveTo>
                  <a:lnTo>
                    <a:pt x="52" y="680"/>
                  </a:lnTo>
                  <a:lnTo>
                    <a:pt x="52" y="682"/>
                  </a:lnTo>
                  <a:lnTo>
                    <a:pt x="50" y="682"/>
                  </a:lnTo>
                  <a:lnTo>
                    <a:pt x="48" y="680"/>
                  </a:lnTo>
                  <a:lnTo>
                    <a:pt x="50" y="680"/>
                  </a:lnTo>
                  <a:close/>
                  <a:moveTo>
                    <a:pt x="21" y="682"/>
                  </a:moveTo>
                  <a:lnTo>
                    <a:pt x="23" y="682"/>
                  </a:lnTo>
                  <a:lnTo>
                    <a:pt x="25" y="682"/>
                  </a:lnTo>
                  <a:lnTo>
                    <a:pt x="23" y="682"/>
                  </a:lnTo>
                  <a:lnTo>
                    <a:pt x="23" y="683"/>
                  </a:lnTo>
                  <a:lnTo>
                    <a:pt x="21" y="683"/>
                  </a:lnTo>
                  <a:lnTo>
                    <a:pt x="23" y="683"/>
                  </a:lnTo>
                  <a:lnTo>
                    <a:pt x="21" y="683"/>
                  </a:lnTo>
                  <a:lnTo>
                    <a:pt x="21" y="685"/>
                  </a:lnTo>
                  <a:lnTo>
                    <a:pt x="19" y="685"/>
                  </a:lnTo>
                  <a:lnTo>
                    <a:pt x="19" y="687"/>
                  </a:lnTo>
                  <a:lnTo>
                    <a:pt x="21" y="687"/>
                  </a:lnTo>
                  <a:lnTo>
                    <a:pt x="19" y="687"/>
                  </a:lnTo>
                  <a:lnTo>
                    <a:pt x="19" y="685"/>
                  </a:lnTo>
                  <a:lnTo>
                    <a:pt x="18" y="685"/>
                  </a:lnTo>
                  <a:lnTo>
                    <a:pt x="19" y="685"/>
                  </a:lnTo>
                  <a:lnTo>
                    <a:pt x="19" y="683"/>
                  </a:lnTo>
                  <a:lnTo>
                    <a:pt x="18" y="683"/>
                  </a:lnTo>
                  <a:lnTo>
                    <a:pt x="18" y="682"/>
                  </a:lnTo>
                  <a:lnTo>
                    <a:pt x="16" y="682"/>
                  </a:lnTo>
                  <a:lnTo>
                    <a:pt x="16" y="680"/>
                  </a:lnTo>
                  <a:lnTo>
                    <a:pt x="19" y="680"/>
                  </a:lnTo>
                  <a:lnTo>
                    <a:pt x="21" y="680"/>
                  </a:lnTo>
                  <a:lnTo>
                    <a:pt x="21" y="682"/>
                  </a:lnTo>
                  <a:close/>
                  <a:moveTo>
                    <a:pt x="33" y="683"/>
                  </a:moveTo>
                  <a:lnTo>
                    <a:pt x="33" y="685"/>
                  </a:lnTo>
                  <a:lnTo>
                    <a:pt x="31" y="685"/>
                  </a:lnTo>
                  <a:lnTo>
                    <a:pt x="29" y="685"/>
                  </a:lnTo>
                  <a:lnTo>
                    <a:pt x="29" y="683"/>
                  </a:lnTo>
                  <a:lnTo>
                    <a:pt x="27" y="683"/>
                  </a:lnTo>
                  <a:lnTo>
                    <a:pt x="27" y="685"/>
                  </a:lnTo>
                  <a:lnTo>
                    <a:pt x="25" y="685"/>
                  </a:lnTo>
                  <a:lnTo>
                    <a:pt x="23" y="685"/>
                  </a:lnTo>
                  <a:lnTo>
                    <a:pt x="25" y="683"/>
                  </a:lnTo>
                  <a:lnTo>
                    <a:pt x="25" y="685"/>
                  </a:lnTo>
                  <a:lnTo>
                    <a:pt x="27" y="685"/>
                  </a:lnTo>
                  <a:lnTo>
                    <a:pt x="27" y="683"/>
                  </a:lnTo>
                  <a:lnTo>
                    <a:pt x="29" y="683"/>
                  </a:lnTo>
                  <a:lnTo>
                    <a:pt x="31" y="683"/>
                  </a:lnTo>
                  <a:lnTo>
                    <a:pt x="31" y="682"/>
                  </a:lnTo>
                  <a:lnTo>
                    <a:pt x="31" y="680"/>
                  </a:lnTo>
                  <a:lnTo>
                    <a:pt x="33" y="680"/>
                  </a:lnTo>
                  <a:lnTo>
                    <a:pt x="35" y="680"/>
                  </a:lnTo>
                  <a:lnTo>
                    <a:pt x="33" y="680"/>
                  </a:lnTo>
                  <a:lnTo>
                    <a:pt x="33" y="682"/>
                  </a:lnTo>
                  <a:lnTo>
                    <a:pt x="33" y="683"/>
                  </a:lnTo>
                  <a:close/>
                  <a:moveTo>
                    <a:pt x="56" y="678"/>
                  </a:moveTo>
                  <a:lnTo>
                    <a:pt x="56" y="680"/>
                  </a:lnTo>
                  <a:lnTo>
                    <a:pt x="54" y="680"/>
                  </a:lnTo>
                  <a:lnTo>
                    <a:pt x="54" y="678"/>
                  </a:lnTo>
                  <a:lnTo>
                    <a:pt x="56" y="678"/>
                  </a:lnTo>
                  <a:close/>
                  <a:moveTo>
                    <a:pt x="43" y="678"/>
                  </a:moveTo>
                  <a:lnTo>
                    <a:pt x="43" y="680"/>
                  </a:lnTo>
                  <a:lnTo>
                    <a:pt x="41" y="680"/>
                  </a:lnTo>
                  <a:lnTo>
                    <a:pt x="41" y="682"/>
                  </a:lnTo>
                  <a:lnTo>
                    <a:pt x="43" y="682"/>
                  </a:lnTo>
                  <a:lnTo>
                    <a:pt x="44" y="682"/>
                  </a:lnTo>
                  <a:lnTo>
                    <a:pt x="44" y="683"/>
                  </a:lnTo>
                  <a:lnTo>
                    <a:pt x="43" y="683"/>
                  </a:lnTo>
                  <a:lnTo>
                    <a:pt x="43" y="685"/>
                  </a:lnTo>
                  <a:lnTo>
                    <a:pt x="43" y="683"/>
                  </a:lnTo>
                  <a:lnTo>
                    <a:pt x="41" y="685"/>
                  </a:lnTo>
                  <a:lnTo>
                    <a:pt x="39" y="685"/>
                  </a:lnTo>
                  <a:lnTo>
                    <a:pt x="39" y="687"/>
                  </a:lnTo>
                  <a:lnTo>
                    <a:pt x="37" y="687"/>
                  </a:lnTo>
                  <a:lnTo>
                    <a:pt x="39" y="687"/>
                  </a:lnTo>
                  <a:lnTo>
                    <a:pt x="37" y="685"/>
                  </a:lnTo>
                  <a:lnTo>
                    <a:pt x="37" y="687"/>
                  </a:lnTo>
                  <a:lnTo>
                    <a:pt x="35" y="687"/>
                  </a:lnTo>
                  <a:lnTo>
                    <a:pt x="35" y="685"/>
                  </a:lnTo>
                  <a:lnTo>
                    <a:pt x="37" y="685"/>
                  </a:lnTo>
                  <a:lnTo>
                    <a:pt x="37" y="683"/>
                  </a:lnTo>
                  <a:lnTo>
                    <a:pt x="37" y="682"/>
                  </a:lnTo>
                  <a:lnTo>
                    <a:pt x="37" y="683"/>
                  </a:lnTo>
                  <a:lnTo>
                    <a:pt x="39" y="683"/>
                  </a:lnTo>
                  <a:lnTo>
                    <a:pt x="39" y="682"/>
                  </a:lnTo>
                  <a:lnTo>
                    <a:pt x="39" y="680"/>
                  </a:lnTo>
                  <a:lnTo>
                    <a:pt x="39" y="678"/>
                  </a:lnTo>
                  <a:lnTo>
                    <a:pt x="41" y="678"/>
                  </a:lnTo>
                  <a:lnTo>
                    <a:pt x="43" y="678"/>
                  </a:lnTo>
                  <a:close/>
                  <a:moveTo>
                    <a:pt x="52" y="678"/>
                  </a:moveTo>
                  <a:lnTo>
                    <a:pt x="54" y="678"/>
                  </a:lnTo>
                  <a:lnTo>
                    <a:pt x="52" y="678"/>
                  </a:lnTo>
                  <a:close/>
                  <a:moveTo>
                    <a:pt x="5691" y="680"/>
                  </a:moveTo>
                  <a:lnTo>
                    <a:pt x="5691" y="678"/>
                  </a:lnTo>
                  <a:lnTo>
                    <a:pt x="5693" y="678"/>
                  </a:lnTo>
                  <a:lnTo>
                    <a:pt x="5693" y="680"/>
                  </a:lnTo>
                  <a:lnTo>
                    <a:pt x="5691" y="680"/>
                  </a:lnTo>
                  <a:close/>
                  <a:moveTo>
                    <a:pt x="5711" y="680"/>
                  </a:moveTo>
                  <a:lnTo>
                    <a:pt x="5709" y="680"/>
                  </a:lnTo>
                  <a:lnTo>
                    <a:pt x="5707" y="680"/>
                  </a:lnTo>
                  <a:lnTo>
                    <a:pt x="5709" y="680"/>
                  </a:lnTo>
                  <a:lnTo>
                    <a:pt x="5707" y="678"/>
                  </a:lnTo>
                  <a:lnTo>
                    <a:pt x="5709" y="678"/>
                  </a:lnTo>
                  <a:lnTo>
                    <a:pt x="5709" y="676"/>
                  </a:lnTo>
                  <a:lnTo>
                    <a:pt x="5711" y="676"/>
                  </a:lnTo>
                  <a:lnTo>
                    <a:pt x="5711" y="678"/>
                  </a:lnTo>
                  <a:lnTo>
                    <a:pt x="5712" y="678"/>
                  </a:lnTo>
                  <a:lnTo>
                    <a:pt x="5712" y="680"/>
                  </a:lnTo>
                  <a:lnTo>
                    <a:pt x="5711" y="680"/>
                  </a:lnTo>
                  <a:close/>
                  <a:moveTo>
                    <a:pt x="50" y="676"/>
                  </a:moveTo>
                  <a:lnTo>
                    <a:pt x="52" y="676"/>
                  </a:lnTo>
                  <a:lnTo>
                    <a:pt x="50" y="676"/>
                  </a:lnTo>
                  <a:lnTo>
                    <a:pt x="50" y="678"/>
                  </a:lnTo>
                  <a:lnTo>
                    <a:pt x="48" y="678"/>
                  </a:lnTo>
                  <a:lnTo>
                    <a:pt x="48" y="676"/>
                  </a:lnTo>
                  <a:lnTo>
                    <a:pt x="48" y="674"/>
                  </a:lnTo>
                  <a:lnTo>
                    <a:pt x="50" y="674"/>
                  </a:lnTo>
                  <a:lnTo>
                    <a:pt x="50" y="676"/>
                  </a:lnTo>
                  <a:close/>
                  <a:moveTo>
                    <a:pt x="5678" y="678"/>
                  </a:moveTo>
                  <a:lnTo>
                    <a:pt x="5676" y="678"/>
                  </a:lnTo>
                  <a:lnTo>
                    <a:pt x="5678" y="678"/>
                  </a:lnTo>
                  <a:lnTo>
                    <a:pt x="5678" y="680"/>
                  </a:lnTo>
                  <a:lnTo>
                    <a:pt x="5676" y="680"/>
                  </a:lnTo>
                  <a:lnTo>
                    <a:pt x="5674" y="680"/>
                  </a:lnTo>
                  <a:lnTo>
                    <a:pt x="5674" y="682"/>
                  </a:lnTo>
                  <a:lnTo>
                    <a:pt x="5672" y="682"/>
                  </a:lnTo>
                  <a:lnTo>
                    <a:pt x="5672" y="680"/>
                  </a:lnTo>
                  <a:lnTo>
                    <a:pt x="5674" y="680"/>
                  </a:lnTo>
                  <a:lnTo>
                    <a:pt x="5674" y="678"/>
                  </a:lnTo>
                  <a:lnTo>
                    <a:pt x="5676" y="678"/>
                  </a:lnTo>
                  <a:lnTo>
                    <a:pt x="5676" y="676"/>
                  </a:lnTo>
                  <a:lnTo>
                    <a:pt x="5676" y="674"/>
                  </a:lnTo>
                  <a:lnTo>
                    <a:pt x="5678" y="674"/>
                  </a:lnTo>
                  <a:lnTo>
                    <a:pt x="5678" y="676"/>
                  </a:lnTo>
                  <a:lnTo>
                    <a:pt x="5676" y="678"/>
                  </a:lnTo>
                  <a:lnTo>
                    <a:pt x="5678" y="678"/>
                  </a:lnTo>
                  <a:close/>
                  <a:moveTo>
                    <a:pt x="89" y="674"/>
                  </a:moveTo>
                  <a:lnTo>
                    <a:pt x="91" y="674"/>
                  </a:lnTo>
                  <a:lnTo>
                    <a:pt x="92" y="674"/>
                  </a:lnTo>
                  <a:lnTo>
                    <a:pt x="92" y="676"/>
                  </a:lnTo>
                  <a:lnTo>
                    <a:pt x="92" y="674"/>
                  </a:lnTo>
                  <a:lnTo>
                    <a:pt x="94" y="674"/>
                  </a:lnTo>
                  <a:lnTo>
                    <a:pt x="96" y="674"/>
                  </a:lnTo>
                  <a:lnTo>
                    <a:pt x="98" y="676"/>
                  </a:lnTo>
                  <a:lnTo>
                    <a:pt x="96" y="676"/>
                  </a:lnTo>
                  <a:lnTo>
                    <a:pt x="94" y="676"/>
                  </a:lnTo>
                  <a:lnTo>
                    <a:pt x="92" y="676"/>
                  </a:lnTo>
                  <a:lnTo>
                    <a:pt x="91" y="676"/>
                  </a:lnTo>
                  <a:lnTo>
                    <a:pt x="89" y="676"/>
                  </a:lnTo>
                  <a:lnTo>
                    <a:pt x="87" y="676"/>
                  </a:lnTo>
                  <a:lnTo>
                    <a:pt x="89" y="676"/>
                  </a:lnTo>
                  <a:lnTo>
                    <a:pt x="87" y="676"/>
                  </a:lnTo>
                  <a:lnTo>
                    <a:pt x="85" y="676"/>
                  </a:lnTo>
                  <a:lnTo>
                    <a:pt x="83" y="676"/>
                  </a:lnTo>
                  <a:lnTo>
                    <a:pt x="83" y="674"/>
                  </a:lnTo>
                  <a:lnTo>
                    <a:pt x="81" y="674"/>
                  </a:lnTo>
                  <a:lnTo>
                    <a:pt x="83" y="674"/>
                  </a:lnTo>
                  <a:lnTo>
                    <a:pt x="85" y="674"/>
                  </a:lnTo>
                  <a:lnTo>
                    <a:pt x="85" y="676"/>
                  </a:lnTo>
                  <a:lnTo>
                    <a:pt x="87" y="674"/>
                  </a:lnTo>
                  <a:lnTo>
                    <a:pt x="89" y="674"/>
                  </a:lnTo>
                  <a:close/>
                  <a:moveTo>
                    <a:pt x="5651" y="668"/>
                  </a:moveTo>
                  <a:lnTo>
                    <a:pt x="5649" y="668"/>
                  </a:lnTo>
                  <a:lnTo>
                    <a:pt x="5651" y="668"/>
                  </a:lnTo>
                  <a:close/>
                  <a:moveTo>
                    <a:pt x="108" y="670"/>
                  </a:moveTo>
                  <a:lnTo>
                    <a:pt x="106" y="670"/>
                  </a:lnTo>
                  <a:lnTo>
                    <a:pt x="104" y="670"/>
                  </a:lnTo>
                  <a:lnTo>
                    <a:pt x="106" y="668"/>
                  </a:lnTo>
                  <a:lnTo>
                    <a:pt x="108" y="666"/>
                  </a:lnTo>
                  <a:lnTo>
                    <a:pt x="108" y="668"/>
                  </a:lnTo>
                  <a:lnTo>
                    <a:pt x="110" y="668"/>
                  </a:lnTo>
                  <a:lnTo>
                    <a:pt x="110" y="670"/>
                  </a:lnTo>
                  <a:lnTo>
                    <a:pt x="108" y="670"/>
                  </a:lnTo>
                  <a:close/>
                  <a:moveTo>
                    <a:pt x="81" y="666"/>
                  </a:moveTo>
                  <a:lnTo>
                    <a:pt x="81" y="668"/>
                  </a:lnTo>
                  <a:lnTo>
                    <a:pt x="83" y="668"/>
                  </a:lnTo>
                  <a:lnTo>
                    <a:pt x="83" y="670"/>
                  </a:lnTo>
                  <a:lnTo>
                    <a:pt x="81" y="670"/>
                  </a:lnTo>
                  <a:lnTo>
                    <a:pt x="81" y="672"/>
                  </a:lnTo>
                  <a:lnTo>
                    <a:pt x="79" y="672"/>
                  </a:lnTo>
                  <a:lnTo>
                    <a:pt x="81" y="672"/>
                  </a:lnTo>
                  <a:lnTo>
                    <a:pt x="81" y="674"/>
                  </a:lnTo>
                  <a:lnTo>
                    <a:pt x="79" y="674"/>
                  </a:lnTo>
                  <a:lnTo>
                    <a:pt x="79" y="676"/>
                  </a:lnTo>
                  <a:lnTo>
                    <a:pt x="79" y="674"/>
                  </a:lnTo>
                  <a:lnTo>
                    <a:pt x="77" y="674"/>
                  </a:lnTo>
                  <a:lnTo>
                    <a:pt x="75" y="674"/>
                  </a:lnTo>
                  <a:lnTo>
                    <a:pt x="77" y="674"/>
                  </a:lnTo>
                  <a:lnTo>
                    <a:pt x="77" y="676"/>
                  </a:lnTo>
                  <a:lnTo>
                    <a:pt x="75" y="676"/>
                  </a:lnTo>
                  <a:lnTo>
                    <a:pt x="73" y="674"/>
                  </a:lnTo>
                  <a:lnTo>
                    <a:pt x="73" y="676"/>
                  </a:lnTo>
                  <a:lnTo>
                    <a:pt x="75" y="676"/>
                  </a:lnTo>
                  <a:lnTo>
                    <a:pt x="73" y="676"/>
                  </a:lnTo>
                  <a:lnTo>
                    <a:pt x="71" y="676"/>
                  </a:lnTo>
                  <a:lnTo>
                    <a:pt x="71" y="678"/>
                  </a:lnTo>
                  <a:lnTo>
                    <a:pt x="69" y="676"/>
                  </a:lnTo>
                  <a:lnTo>
                    <a:pt x="67" y="676"/>
                  </a:lnTo>
                  <a:lnTo>
                    <a:pt x="67" y="678"/>
                  </a:lnTo>
                  <a:lnTo>
                    <a:pt x="66" y="678"/>
                  </a:lnTo>
                  <a:lnTo>
                    <a:pt x="62" y="678"/>
                  </a:lnTo>
                  <a:lnTo>
                    <a:pt x="62" y="676"/>
                  </a:lnTo>
                  <a:lnTo>
                    <a:pt x="64" y="676"/>
                  </a:lnTo>
                  <a:lnTo>
                    <a:pt x="66" y="676"/>
                  </a:lnTo>
                  <a:lnTo>
                    <a:pt x="67" y="676"/>
                  </a:lnTo>
                  <a:lnTo>
                    <a:pt x="67" y="674"/>
                  </a:lnTo>
                  <a:lnTo>
                    <a:pt x="67" y="676"/>
                  </a:lnTo>
                  <a:lnTo>
                    <a:pt x="69" y="674"/>
                  </a:lnTo>
                  <a:lnTo>
                    <a:pt x="69" y="676"/>
                  </a:lnTo>
                  <a:lnTo>
                    <a:pt x="69" y="674"/>
                  </a:lnTo>
                  <a:lnTo>
                    <a:pt x="69" y="676"/>
                  </a:lnTo>
                  <a:lnTo>
                    <a:pt x="71" y="674"/>
                  </a:lnTo>
                  <a:lnTo>
                    <a:pt x="73" y="674"/>
                  </a:lnTo>
                  <a:lnTo>
                    <a:pt x="75" y="674"/>
                  </a:lnTo>
                  <a:lnTo>
                    <a:pt x="73" y="674"/>
                  </a:lnTo>
                  <a:lnTo>
                    <a:pt x="73" y="672"/>
                  </a:lnTo>
                  <a:lnTo>
                    <a:pt x="75" y="672"/>
                  </a:lnTo>
                  <a:lnTo>
                    <a:pt x="77" y="672"/>
                  </a:lnTo>
                  <a:lnTo>
                    <a:pt x="79" y="672"/>
                  </a:lnTo>
                  <a:lnTo>
                    <a:pt x="79" y="670"/>
                  </a:lnTo>
                  <a:lnTo>
                    <a:pt x="77" y="670"/>
                  </a:lnTo>
                  <a:lnTo>
                    <a:pt x="75" y="670"/>
                  </a:lnTo>
                  <a:lnTo>
                    <a:pt x="75" y="668"/>
                  </a:lnTo>
                  <a:lnTo>
                    <a:pt x="77" y="668"/>
                  </a:lnTo>
                  <a:lnTo>
                    <a:pt x="79" y="666"/>
                  </a:lnTo>
                  <a:lnTo>
                    <a:pt x="81" y="666"/>
                  </a:lnTo>
                  <a:close/>
                  <a:moveTo>
                    <a:pt x="5616" y="664"/>
                  </a:moveTo>
                  <a:lnTo>
                    <a:pt x="5615" y="666"/>
                  </a:lnTo>
                  <a:lnTo>
                    <a:pt x="5616" y="666"/>
                  </a:lnTo>
                  <a:lnTo>
                    <a:pt x="5616" y="668"/>
                  </a:lnTo>
                  <a:lnTo>
                    <a:pt x="5615" y="668"/>
                  </a:lnTo>
                  <a:lnTo>
                    <a:pt x="5615" y="666"/>
                  </a:lnTo>
                  <a:lnTo>
                    <a:pt x="5613" y="668"/>
                  </a:lnTo>
                  <a:lnTo>
                    <a:pt x="5611" y="666"/>
                  </a:lnTo>
                  <a:lnTo>
                    <a:pt x="5613" y="666"/>
                  </a:lnTo>
                  <a:lnTo>
                    <a:pt x="5613" y="664"/>
                  </a:lnTo>
                  <a:lnTo>
                    <a:pt x="5615" y="664"/>
                  </a:lnTo>
                  <a:lnTo>
                    <a:pt x="5616" y="664"/>
                  </a:lnTo>
                  <a:close/>
                  <a:moveTo>
                    <a:pt x="127" y="666"/>
                  </a:moveTo>
                  <a:lnTo>
                    <a:pt x="125" y="666"/>
                  </a:lnTo>
                  <a:lnTo>
                    <a:pt x="125" y="664"/>
                  </a:lnTo>
                  <a:lnTo>
                    <a:pt x="127" y="664"/>
                  </a:lnTo>
                  <a:lnTo>
                    <a:pt x="127" y="666"/>
                  </a:lnTo>
                  <a:close/>
                  <a:moveTo>
                    <a:pt x="137" y="660"/>
                  </a:moveTo>
                  <a:lnTo>
                    <a:pt x="137" y="662"/>
                  </a:lnTo>
                  <a:lnTo>
                    <a:pt x="135" y="662"/>
                  </a:lnTo>
                  <a:lnTo>
                    <a:pt x="133" y="662"/>
                  </a:lnTo>
                  <a:lnTo>
                    <a:pt x="133" y="660"/>
                  </a:lnTo>
                  <a:lnTo>
                    <a:pt x="135" y="660"/>
                  </a:lnTo>
                  <a:lnTo>
                    <a:pt x="135" y="658"/>
                  </a:lnTo>
                  <a:lnTo>
                    <a:pt x="137" y="658"/>
                  </a:lnTo>
                  <a:lnTo>
                    <a:pt x="137" y="660"/>
                  </a:lnTo>
                  <a:close/>
                  <a:moveTo>
                    <a:pt x="144" y="658"/>
                  </a:moveTo>
                  <a:lnTo>
                    <a:pt x="142" y="658"/>
                  </a:lnTo>
                  <a:lnTo>
                    <a:pt x="142" y="657"/>
                  </a:lnTo>
                  <a:lnTo>
                    <a:pt x="144" y="657"/>
                  </a:lnTo>
                  <a:lnTo>
                    <a:pt x="142" y="657"/>
                  </a:lnTo>
                  <a:lnTo>
                    <a:pt x="144" y="657"/>
                  </a:lnTo>
                  <a:lnTo>
                    <a:pt x="146" y="657"/>
                  </a:lnTo>
                  <a:lnTo>
                    <a:pt x="144" y="658"/>
                  </a:lnTo>
                  <a:close/>
                  <a:moveTo>
                    <a:pt x="150" y="655"/>
                  </a:moveTo>
                  <a:lnTo>
                    <a:pt x="152" y="655"/>
                  </a:lnTo>
                  <a:lnTo>
                    <a:pt x="152" y="657"/>
                  </a:lnTo>
                  <a:lnTo>
                    <a:pt x="150" y="657"/>
                  </a:lnTo>
                  <a:lnTo>
                    <a:pt x="148" y="657"/>
                  </a:lnTo>
                  <a:lnTo>
                    <a:pt x="146" y="657"/>
                  </a:lnTo>
                  <a:lnTo>
                    <a:pt x="146" y="655"/>
                  </a:lnTo>
                  <a:lnTo>
                    <a:pt x="148" y="655"/>
                  </a:lnTo>
                  <a:lnTo>
                    <a:pt x="150" y="655"/>
                  </a:lnTo>
                  <a:close/>
                  <a:moveTo>
                    <a:pt x="146" y="655"/>
                  </a:moveTo>
                  <a:lnTo>
                    <a:pt x="144" y="655"/>
                  </a:lnTo>
                  <a:lnTo>
                    <a:pt x="144" y="653"/>
                  </a:lnTo>
                  <a:lnTo>
                    <a:pt x="146" y="653"/>
                  </a:lnTo>
                  <a:lnTo>
                    <a:pt x="146" y="655"/>
                  </a:lnTo>
                  <a:close/>
                  <a:moveTo>
                    <a:pt x="5603" y="651"/>
                  </a:moveTo>
                  <a:lnTo>
                    <a:pt x="5603" y="653"/>
                  </a:lnTo>
                  <a:lnTo>
                    <a:pt x="5605" y="651"/>
                  </a:lnTo>
                  <a:lnTo>
                    <a:pt x="5607" y="651"/>
                  </a:lnTo>
                  <a:lnTo>
                    <a:pt x="5607" y="653"/>
                  </a:lnTo>
                  <a:lnTo>
                    <a:pt x="5609" y="653"/>
                  </a:lnTo>
                  <a:lnTo>
                    <a:pt x="5609" y="655"/>
                  </a:lnTo>
                  <a:lnTo>
                    <a:pt x="5611" y="655"/>
                  </a:lnTo>
                  <a:lnTo>
                    <a:pt x="5609" y="657"/>
                  </a:lnTo>
                  <a:lnTo>
                    <a:pt x="5609" y="655"/>
                  </a:lnTo>
                  <a:lnTo>
                    <a:pt x="5607" y="655"/>
                  </a:lnTo>
                  <a:lnTo>
                    <a:pt x="5607" y="657"/>
                  </a:lnTo>
                  <a:lnTo>
                    <a:pt x="5605" y="657"/>
                  </a:lnTo>
                  <a:lnTo>
                    <a:pt x="5605" y="655"/>
                  </a:lnTo>
                  <a:lnTo>
                    <a:pt x="5605" y="657"/>
                  </a:lnTo>
                  <a:lnTo>
                    <a:pt x="5603" y="657"/>
                  </a:lnTo>
                  <a:lnTo>
                    <a:pt x="5603" y="658"/>
                  </a:lnTo>
                  <a:lnTo>
                    <a:pt x="5603" y="657"/>
                  </a:lnTo>
                  <a:lnTo>
                    <a:pt x="5601" y="657"/>
                  </a:lnTo>
                  <a:lnTo>
                    <a:pt x="5601" y="655"/>
                  </a:lnTo>
                  <a:lnTo>
                    <a:pt x="5599" y="655"/>
                  </a:lnTo>
                  <a:lnTo>
                    <a:pt x="5597" y="655"/>
                  </a:lnTo>
                  <a:lnTo>
                    <a:pt x="5599" y="655"/>
                  </a:lnTo>
                  <a:lnTo>
                    <a:pt x="5599" y="653"/>
                  </a:lnTo>
                  <a:lnTo>
                    <a:pt x="5597" y="653"/>
                  </a:lnTo>
                  <a:lnTo>
                    <a:pt x="5595" y="653"/>
                  </a:lnTo>
                  <a:lnTo>
                    <a:pt x="5597" y="653"/>
                  </a:lnTo>
                  <a:lnTo>
                    <a:pt x="5597" y="651"/>
                  </a:lnTo>
                  <a:lnTo>
                    <a:pt x="5599" y="651"/>
                  </a:lnTo>
                  <a:lnTo>
                    <a:pt x="5601" y="651"/>
                  </a:lnTo>
                  <a:lnTo>
                    <a:pt x="5603" y="651"/>
                  </a:lnTo>
                  <a:close/>
                  <a:moveTo>
                    <a:pt x="150" y="653"/>
                  </a:moveTo>
                  <a:lnTo>
                    <a:pt x="150" y="651"/>
                  </a:lnTo>
                  <a:lnTo>
                    <a:pt x="152" y="651"/>
                  </a:lnTo>
                  <a:lnTo>
                    <a:pt x="150" y="653"/>
                  </a:lnTo>
                  <a:close/>
                  <a:moveTo>
                    <a:pt x="177" y="635"/>
                  </a:moveTo>
                  <a:lnTo>
                    <a:pt x="179" y="637"/>
                  </a:lnTo>
                  <a:lnTo>
                    <a:pt x="181" y="637"/>
                  </a:lnTo>
                  <a:lnTo>
                    <a:pt x="181" y="639"/>
                  </a:lnTo>
                  <a:lnTo>
                    <a:pt x="181" y="641"/>
                  </a:lnTo>
                  <a:lnTo>
                    <a:pt x="179" y="641"/>
                  </a:lnTo>
                  <a:lnTo>
                    <a:pt x="175" y="643"/>
                  </a:lnTo>
                  <a:lnTo>
                    <a:pt x="175" y="645"/>
                  </a:lnTo>
                  <a:lnTo>
                    <a:pt x="173" y="645"/>
                  </a:lnTo>
                  <a:lnTo>
                    <a:pt x="173" y="647"/>
                  </a:lnTo>
                  <a:lnTo>
                    <a:pt x="171" y="647"/>
                  </a:lnTo>
                  <a:lnTo>
                    <a:pt x="171" y="649"/>
                  </a:lnTo>
                  <a:lnTo>
                    <a:pt x="169" y="651"/>
                  </a:lnTo>
                  <a:lnTo>
                    <a:pt x="169" y="649"/>
                  </a:lnTo>
                  <a:lnTo>
                    <a:pt x="169" y="651"/>
                  </a:lnTo>
                  <a:lnTo>
                    <a:pt x="167" y="651"/>
                  </a:lnTo>
                  <a:lnTo>
                    <a:pt x="167" y="653"/>
                  </a:lnTo>
                  <a:lnTo>
                    <a:pt x="165" y="653"/>
                  </a:lnTo>
                  <a:lnTo>
                    <a:pt x="163" y="653"/>
                  </a:lnTo>
                  <a:lnTo>
                    <a:pt x="163" y="655"/>
                  </a:lnTo>
                  <a:lnTo>
                    <a:pt x="162" y="655"/>
                  </a:lnTo>
                  <a:lnTo>
                    <a:pt x="160" y="657"/>
                  </a:lnTo>
                  <a:lnTo>
                    <a:pt x="160" y="655"/>
                  </a:lnTo>
                  <a:lnTo>
                    <a:pt x="162" y="655"/>
                  </a:lnTo>
                  <a:lnTo>
                    <a:pt x="163" y="655"/>
                  </a:lnTo>
                  <a:lnTo>
                    <a:pt x="163" y="653"/>
                  </a:lnTo>
                  <a:lnTo>
                    <a:pt x="163" y="651"/>
                  </a:lnTo>
                  <a:lnTo>
                    <a:pt x="165" y="651"/>
                  </a:lnTo>
                  <a:lnTo>
                    <a:pt x="165" y="649"/>
                  </a:lnTo>
                  <a:lnTo>
                    <a:pt x="165" y="647"/>
                  </a:lnTo>
                  <a:lnTo>
                    <a:pt x="167" y="645"/>
                  </a:lnTo>
                  <a:lnTo>
                    <a:pt x="167" y="643"/>
                  </a:lnTo>
                  <a:lnTo>
                    <a:pt x="169" y="643"/>
                  </a:lnTo>
                  <a:lnTo>
                    <a:pt x="169" y="645"/>
                  </a:lnTo>
                  <a:lnTo>
                    <a:pt x="169" y="643"/>
                  </a:lnTo>
                  <a:lnTo>
                    <a:pt x="171" y="643"/>
                  </a:lnTo>
                  <a:lnTo>
                    <a:pt x="171" y="645"/>
                  </a:lnTo>
                  <a:lnTo>
                    <a:pt x="173" y="643"/>
                  </a:lnTo>
                  <a:lnTo>
                    <a:pt x="171" y="643"/>
                  </a:lnTo>
                  <a:lnTo>
                    <a:pt x="171" y="641"/>
                  </a:lnTo>
                  <a:lnTo>
                    <a:pt x="171" y="639"/>
                  </a:lnTo>
                  <a:lnTo>
                    <a:pt x="173" y="639"/>
                  </a:lnTo>
                  <a:lnTo>
                    <a:pt x="173" y="637"/>
                  </a:lnTo>
                  <a:lnTo>
                    <a:pt x="175" y="637"/>
                  </a:lnTo>
                  <a:lnTo>
                    <a:pt x="177" y="637"/>
                  </a:lnTo>
                  <a:lnTo>
                    <a:pt x="177" y="635"/>
                  </a:lnTo>
                  <a:close/>
                  <a:moveTo>
                    <a:pt x="208" y="628"/>
                  </a:moveTo>
                  <a:lnTo>
                    <a:pt x="208" y="630"/>
                  </a:lnTo>
                  <a:lnTo>
                    <a:pt x="208" y="632"/>
                  </a:lnTo>
                  <a:lnTo>
                    <a:pt x="206" y="632"/>
                  </a:lnTo>
                  <a:lnTo>
                    <a:pt x="206" y="630"/>
                  </a:lnTo>
                  <a:lnTo>
                    <a:pt x="208" y="630"/>
                  </a:lnTo>
                  <a:lnTo>
                    <a:pt x="208" y="628"/>
                  </a:lnTo>
                  <a:lnTo>
                    <a:pt x="208" y="630"/>
                  </a:lnTo>
                  <a:lnTo>
                    <a:pt x="208" y="628"/>
                  </a:lnTo>
                  <a:close/>
                  <a:moveTo>
                    <a:pt x="208" y="626"/>
                  </a:moveTo>
                  <a:lnTo>
                    <a:pt x="208" y="624"/>
                  </a:lnTo>
                  <a:lnTo>
                    <a:pt x="208" y="626"/>
                  </a:lnTo>
                  <a:close/>
                  <a:moveTo>
                    <a:pt x="198" y="626"/>
                  </a:moveTo>
                  <a:lnTo>
                    <a:pt x="198" y="624"/>
                  </a:lnTo>
                  <a:lnTo>
                    <a:pt x="200" y="624"/>
                  </a:lnTo>
                  <a:lnTo>
                    <a:pt x="200" y="626"/>
                  </a:lnTo>
                  <a:lnTo>
                    <a:pt x="200" y="628"/>
                  </a:lnTo>
                  <a:lnTo>
                    <a:pt x="200" y="630"/>
                  </a:lnTo>
                  <a:lnTo>
                    <a:pt x="200" y="628"/>
                  </a:lnTo>
                  <a:lnTo>
                    <a:pt x="202" y="628"/>
                  </a:lnTo>
                  <a:lnTo>
                    <a:pt x="202" y="626"/>
                  </a:lnTo>
                  <a:lnTo>
                    <a:pt x="204" y="626"/>
                  </a:lnTo>
                  <a:lnTo>
                    <a:pt x="204" y="624"/>
                  </a:lnTo>
                  <a:lnTo>
                    <a:pt x="204" y="626"/>
                  </a:lnTo>
                  <a:lnTo>
                    <a:pt x="206" y="626"/>
                  </a:lnTo>
                  <a:lnTo>
                    <a:pt x="206" y="628"/>
                  </a:lnTo>
                  <a:lnTo>
                    <a:pt x="204" y="628"/>
                  </a:lnTo>
                  <a:lnTo>
                    <a:pt x="204" y="630"/>
                  </a:lnTo>
                  <a:lnTo>
                    <a:pt x="202" y="630"/>
                  </a:lnTo>
                  <a:lnTo>
                    <a:pt x="202" y="632"/>
                  </a:lnTo>
                  <a:lnTo>
                    <a:pt x="200" y="632"/>
                  </a:lnTo>
                  <a:lnTo>
                    <a:pt x="202" y="632"/>
                  </a:lnTo>
                  <a:lnTo>
                    <a:pt x="202" y="634"/>
                  </a:lnTo>
                  <a:lnTo>
                    <a:pt x="202" y="632"/>
                  </a:lnTo>
                  <a:lnTo>
                    <a:pt x="202" y="634"/>
                  </a:lnTo>
                  <a:lnTo>
                    <a:pt x="202" y="632"/>
                  </a:lnTo>
                  <a:lnTo>
                    <a:pt x="204" y="632"/>
                  </a:lnTo>
                  <a:lnTo>
                    <a:pt x="204" y="630"/>
                  </a:lnTo>
                  <a:lnTo>
                    <a:pt x="206" y="632"/>
                  </a:lnTo>
                  <a:lnTo>
                    <a:pt x="204" y="632"/>
                  </a:lnTo>
                  <a:lnTo>
                    <a:pt x="206" y="632"/>
                  </a:lnTo>
                  <a:lnTo>
                    <a:pt x="206" y="634"/>
                  </a:lnTo>
                  <a:lnTo>
                    <a:pt x="204" y="634"/>
                  </a:lnTo>
                  <a:lnTo>
                    <a:pt x="202" y="634"/>
                  </a:lnTo>
                  <a:lnTo>
                    <a:pt x="200" y="635"/>
                  </a:lnTo>
                  <a:lnTo>
                    <a:pt x="202" y="635"/>
                  </a:lnTo>
                  <a:lnTo>
                    <a:pt x="200" y="635"/>
                  </a:lnTo>
                  <a:lnTo>
                    <a:pt x="200" y="637"/>
                  </a:lnTo>
                  <a:lnTo>
                    <a:pt x="200" y="635"/>
                  </a:lnTo>
                  <a:lnTo>
                    <a:pt x="200" y="637"/>
                  </a:lnTo>
                  <a:lnTo>
                    <a:pt x="198" y="637"/>
                  </a:lnTo>
                  <a:lnTo>
                    <a:pt x="200" y="637"/>
                  </a:lnTo>
                  <a:lnTo>
                    <a:pt x="198" y="637"/>
                  </a:lnTo>
                  <a:lnTo>
                    <a:pt x="198" y="635"/>
                  </a:lnTo>
                  <a:lnTo>
                    <a:pt x="196" y="635"/>
                  </a:lnTo>
                  <a:lnTo>
                    <a:pt x="196" y="637"/>
                  </a:lnTo>
                  <a:lnTo>
                    <a:pt x="198" y="637"/>
                  </a:lnTo>
                  <a:lnTo>
                    <a:pt x="198" y="639"/>
                  </a:lnTo>
                  <a:lnTo>
                    <a:pt x="196" y="639"/>
                  </a:lnTo>
                  <a:lnTo>
                    <a:pt x="196" y="637"/>
                  </a:lnTo>
                  <a:lnTo>
                    <a:pt x="196" y="639"/>
                  </a:lnTo>
                  <a:lnTo>
                    <a:pt x="194" y="639"/>
                  </a:lnTo>
                  <a:lnTo>
                    <a:pt x="192" y="639"/>
                  </a:lnTo>
                  <a:lnTo>
                    <a:pt x="190" y="641"/>
                  </a:lnTo>
                  <a:lnTo>
                    <a:pt x="188" y="641"/>
                  </a:lnTo>
                  <a:lnTo>
                    <a:pt x="188" y="643"/>
                  </a:lnTo>
                  <a:lnTo>
                    <a:pt x="188" y="641"/>
                  </a:lnTo>
                  <a:lnTo>
                    <a:pt x="187" y="641"/>
                  </a:lnTo>
                  <a:lnTo>
                    <a:pt x="187" y="643"/>
                  </a:lnTo>
                  <a:lnTo>
                    <a:pt x="187" y="645"/>
                  </a:lnTo>
                  <a:lnTo>
                    <a:pt x="185" y="643"/>
                  </a:lnTo>
                  <a:lnTo>
                    <a:pt x="185" y="645"/>
                  </a:lnTo>
                  <a:lnTo>
                    <a:pt x="183" y="645"/>
                  </a:lnTo>
                  <a:lnTo>
                    <a:pt x="183" y="643"/>
                  </a:lnTo>
                  <a:lnTo>
                    <a:pt x="181" y="643"/>
                  </a:lnTo>
                  <a:lnTo>
                    <a:pt x="183" y="641"/>
                  </a:lnTo>
                  <a:lnTo>
                    <a:pt x="185" y="641"/>
                  </a:lnTo>
                  <a:lnTo>
                    <a:pt x="187" y="641"/>
                  </a:lnTo>
                  <a:lnTo>
                    <a:pt x="187" y="639"/>
                  </a:lnTo>
                  <a:lnTo>
                    <a:pt x="188" y="639"/>
                  </a:lnTo>
                  <a:lnTo>
                    <a:pt x="187" y="639"/>
                  </a:lnTo>
                  <a:lnTo>
                    <a:pt x="188" y="639"/>
                  </a:lnTo>
                  <a:lnTo>
                    <a:pt x="190" y="639"/>
                  </a:lnTo>
                  <a:lnTo>
                    <a:pt x="192" y="639"/>
                  </a:lnTo>
                  <a:lnTo>
                    <a:pt x="192" y="637"/>
                  </a:lnTo>
                  <a:lnTo>
                    <a:pt x="190" y="637"/>
                  </a:lnTo>
                  <a:lnTo>
                    <a:pt x="192" y="637"/>
                  </a:lnTo>
                  <a:lnTo>
                    <a:pt x="194" y="637"/>
                  </a:lnTo>
                  <a:lnTo>
                    <a:pt x="192" y="637"/>
                  </a:lnTo>
                  <a:lnTo>
                    <a:pt x="192" y="635"/>
                  </a:lnTo>
                  <a:lnTo>
                    <a:pt x="190" y="635"/>
                  </a:lnTo>
                  <a:lnTo>
                    <a:pt x="192" y="635"/>
                  </a:lnTo>
                  <a:lnTo>
                    <a:pt x="192" y="634"/>
                  </a:lnTo>
                  <a:lnTo>
                    <a:pt x="192" y="635"/>
                  </a:lnTo>
                  <a:lnTo>
                    <a:pt x="192" y="634"/>
                  </a:lnTo>
                  <a:lnTo>
                    <a:pt x="194" y="634"/>
                  </a:lnTo>
                  <a:lnTo>
                    <a:pt x="194" y="635"/>
                  </a:lnTo>
                  <a:lnTo>
                    <a:pt x="194" y="634"/>
                  </a:lnTo>
                  <a:lnTo>
                    <a:pt x="192" y="634"/>
                  </a:lnTo>
                  <a:lnTo>
                    <a:pt x="194" y="632"/>
                  </a:lnTo>
                  <a:lnTo>
                    <a:pt x="196" y="632"/>
                  </a:lnTo>
                  <a:lnTo>
                    <a:pt x="196" y="634"/>
                  </a:lnTo>
                  <a:lnTo>
                    <a:pt x="196" y="632"/>
                  </a:lnTo>
                  <a:lnTo>
                    <a:pt x="198" y="634"/>
                  </a:lnTo>
                  <a:lnTo>
                    <a:pt x="198" y="632"/>
                  </a:lnTo>
                  <a:lnTo>
                    <a:pt x="196" y="632"/>
                  </a:lnTo>
                  <a:lnTo>
                    <a:pt x="194" y="630"/>
                  </a:lnTo>
                  <a:lnTo>
                    <a:pt x="194" y="632"/>
                  </a:lnTo>
                  <a:lnTo>
                    <a:pt x="192" y="630"/>
                  </a:lnTo>
                  <a:lnTo>
                    <a:pt x="192" y="628"/>
                  </a:lnTo>
                  <a:lnTo>
                    <a:pt x="190" y="628"/>
                  </a:lnTo>
                  <a:lnTo>
                    <a:pt x="192" y="628"/>
                  </a:lnTo>
                  <a:lnTo>
                    <a:pt x="192" y="626"/>
                  </a:lnTo>
                  <a:lnTo>
                    <a:pt x="194" y="626"/>
                  </a:lnTo>
                  <a:lnTo>
                    <a:pt x="196" y="626"/>
                  </a:lnTo>
                  <a:lnTo>
                    <a:pt x="196" y="624"/>
                  </a:lnTo>
                  <a:lnTo>
                    <a:pt x="196" y="626"/>
                  </a:lnTo>
                  <a:lnTo>
                    <a:pt x="196" y="624"/>
                  </a:lnTo>
                  <a:lnTo>
                    <a:pt x="198" y="624"/>
                  </a:lnTo>
                  <a:lnTo>
                    <a:pt x="198" y="626"/>
                  </a:lnTo>
                  <a:close/>
                  <a:moveTo>
                    <a:pt x="221" y="622"/>
                  </a:moveTo>
                  <a:lnTo>
                    <a:pt x="221" y="624"/>
                  </a:lnTo>
                  <a:lnTo>
                    <a:pt x="221" y="622"/>
                  </a:lnTo>
                  <a:lnTo>
                    <a:pt x="219" y="622"/>
                  </a:lnTo>
                  <a:lnTo>
                    <a:pt x="217" y="622"/>
                  </a:lnTo>
                  <a:lnTo>
                    <a:pt x="219" y="622"/>
                  </a:lnTo>
                  <a:lnTo>
                    <a:pt x="221" y="622"/>
                  </a:lnTo>
                  <a:close/>
                  <a:moveTo>
                    <a:pt x="227" y="620"/>
                  </a:moveTo>
                  <a:lnTo>
                    <a:pt x="227" y="622"/>
                  </a:lnTo>
                  <a:lnTo>
                    <a:pt x="225" y="622"/>
                  </a:lnTo>
                  <a:lnTo>
                    <a:pt x="223" y="622"/>
                  </a:lnTo>
                  <a:lnTo>
                    <a:pt x="223" y="620"/>
                  </a:lnTo>
                  <a:lnTo>
                    <a:pt x="223" y="622"/>
                  </a:lnTo>
                  <a:lnTo>
                    <a:pt x="225" y="622"/>
                  </a:lnTo>
                  <a:lnTo>
                    <a:pt x="225" y="620"/>
                  </a:lnTo>
                  <a:lnTo>
                    <a:pt x="225" y="622"/>
                  </a:lnTo>
                  <a:lnTo>
                    <a:pt x="227" y="620"/>
                  </a:lnTo>
                  <a:close/>
                  <a:moveTo>
                    <a:pt x="211" y="620"/>
                  </a:moveTo>
                  <a:lnTo>
                    <a:pt x="213" y="620"/>
                  </a:lnTo>
                  <a:lnTo>
                    <a:pt x="215" y="620"/>
                  </a:lnTo>
                  <a:lnTo>
                    <a:pt x="215" y="622"/>
                  </a:lnTo>
                  <a:lnTo>
                    <a:pt x="213" y="622"/>
                  </a:lnTo>
                  <a:lnTo>
                    <a:pt x="211" y="622"/>
                  </a:lnTo>
                  <a:lnTo>
                    <a:pt x="211" y="624"/>
                  </a:lnTo>
                  <a:lnTo>
                    <a:pt x="211" y="622"/>
                  </a:lnTo>
                  <a:lnTo>
                    <a:pt x="210" y="622"/>
                  </a:lnTo>
                  <a:lnTo>
                    <a:pt x="210" y="624"/>
                  </a:lnTo>
                  <a:lnTo>
                    <a:pt x="210" y="622"/>
                  </a:lnTo>
                  <a:lnTo>
                    <a:pt x="208" y="622"/>
                  </a:lnTo>
                  <a:lnTo>
                    <a:pt x="208" y="620"/>
                  </a:lnTo>
                  <a:lnTo>
                    <a:pt x="210" y="620"/>
                  </a:lnTo>
                  <a:lnTo>
                    <a:pt x="210" y="618"/>
                  </a:lnTo>
                  <a:lnTo>
                    <a:pt x="211" y="618"/>
                  </a:lnTo>
                  <a:lnTo>
                    <a:pt x="211" y="620"/>
                  </a:lnTo>
                  <a:close/>
                  <a:moveTo>
                    <a:pt x="217" y="616"/>
                  </a:moveTo>
                  <a:lnTo>
                    <a:pt x="217" y="618"/>
                  </a:lnTo>
                  <a:lnTo>
                    <a:pt x="219" y="618"/>
                  </a:lnTo>
                  <a:lnTo>
                    <a:pt x="219" y="620"/>
                  </a:lnTo>
                  <a:lnTo>
                    <a:pt x="217" y="620"/>
                  </a:lnTo>
                  <a:lnTo>
                    <a:pt x="217" y="622"/>
                  </a:lnTo>
                  <a:lnTo>
                    <a:pt x="215" y="622"/>
                  </a:lnTo>
                  <a:lnTo>
                    <a:pt x="215" y="620"/>
                  </a:lnTo>
                  <a:lnTo>
                    <a:pt x="215" y="618"/>
                  </a:lnTo>
                  <a:lnTo>
                    <a:pt x="217" y="618"/>
                  </a:lnTo>
                  <a:lnTo>
                    <a:pt x="215" y="618"/>
                  </a:lnTo>
                  <a:lnTo>
                    <a:pt x="215" y="616"/>
                  </a:lnTo>
                  <a:lnTo>
                    <a:pt x="217" y="616"/>
                  </a:lnTo>
                  <a:close/>
                  <a:moveTo>
                    <a:pt x="267" y="614"/>
                  </a:moveTo>
                  <a:lnTo>
                    <a:pt x="265" y="614"/>
                  </a:lnTo>
                  <a:lnTo>
                    <a:pt x="265" y="612"/>
                  </a:lnTo>
                  <a:lnTo>
                    <a:pt x="267" y="612"/>
                  </a:lnTo>
                  <a:lnTo>
                    <a:pt x="267" y="614"/>
                  </a:lnTo>
                  <a:close/>
                  <a:moveTo>
                    <a:pt x="263" y="612"/>
                  </a:moveTo>
                  <a:lnTo>
                    <a:pt x="265" y="612"/>
                  </a:lnTo>
                  <a:lnTo>
                    <a:pt x="265" y="614"/>
                  </a:lnTo>
                  <a:lnTo>
                    <a:pt x="263" y="614"/>
                  </a:lnTo>
                  <a:lnTo>
                    <a:pt x="261" y="614"/>
                  </a:lnTo>
                  <a:lnTo>
                    <a:pt x="261" y="612"/>
                  </a:lnTo>
                  <a:lnTo>
                    <a:pt x="259" y="612"/>
                  </a:lnTo>
                  <a:lnTo>
                    <a:pt x="259" y="610"/>
                  </a:lnTo>
                  <a:lnTo>
                    <a:pt x="261" y="610"/>
                  </a:lnTo>
                  <a:lnTo>
                    <a:pt x="263" y="612"/>
                  </a:lnTo>
                  <a:close/>
                  <a:moveTo>
                    <a:pt x="313" y="603"/>
                  </a:moveTo>
                  <a:lnTo>
                    <a:pt x="313" y="605"/>
                  </a:lnTo>
                  <a:lnTo>
                    <a:pt x="311" y="603"/>
                  </a:lnTo>
                  <a:lnTo>
                    <a:pt x="311" y="601"/>
                  </a:lnTo>
                  <a:lnTo>
                    <a:pt x="311" y="603"/>
                  </a:lnTo>
                  <a:lnTo>
                    <a:pt x="313" y="603"/>
                  </a:lnTo>
                  <a:close/>
                  <a:moveTo>
                    <a:pt x="726" y="603"/>
                  </a:moveTo>
                  <a:lnTo>
                    <a:pt x="726" y="601"/>
                  </a:lnTo>
                  <a:lnTo>
                    <a:pt x="726" y="603"/>
                  </a:lnTo>
                  <a:close/>
                  <a:moveTo>
                    <a:pt x="739" y="599"/>
                  </a:moveTo>
                  <a:lnTo>
                    <a:pt x="741" y="599"/>
                  </a:lnTo>
                  <a:lnTo>
                    <a:pt x="741" y="601"/>
                  </a:lnTo>
                  <a:lnTo>
                    <a:pt x="739" y="601"/>
                  </a:lnTo>
                  <a:lnTo>
                    <a:pt x="739" y="603"/>
                  </a:lnTo>
                  <a:lnTo>
                    <a:pt x="741" y="603"/>
                  </a:lnTo>
                  <a:lnTo>
                    <a:pt x="739" y="603"/>
                  </a:lnTo>
                  <a:lnTo>
                    <a:pt x="739" y="601"/>
                  </a:lnTo>
                  <a:lnTo>
                    <a:pt x="738" y="601"/>
                  </a:lnTo>
                  <a:lnTo>
                    <a:pt x="738" y="599"/>
                  </a:lnTo>
                  <a:lnTo>
                    <a:pt x="739" y="599"/>
                  </a:lnTo>
                  <a:close/>
                  <a:moveTo>
                    <a:pt x="317" y="599"/>
                  </a:moveTo>
                  <a:lnTo>
                    <a:pt x="317" y="601"/>
                  </a:lnTo>
                  <a:lnTo>
                    <a:pt x="315" y="599"/>
                  </a:lnTo>
                  <a:lnTo>
                    <a:pt x="317" y="599"/>
                  </a:lnTo>
                  <a:lnTo>
                    <a:pt x="315" y="599"/>
                  </a:lnTo>
                  <a:lnTo>
                    <a:pt x="317" y="599"/>
                  </a:lnTo>
                  <a:close/>
                  <a:moveTo>
                    <a:pt x="269" y="601"/>
                  </a:moveTo>
                  <a:lnTo>
                    <a:pt x="267" y="601"/>
                  </a:lnTo>
                  <a:lnTo>
                    <a:pt x="267" y="599"/>
                  </a:lnTo>
                  <a:lnTo>
                    <a:pt x="267" y="597"/>
                  </a:lnTo>
                  <a:lnTo>
                    <a:pt x="269" y="597"/>
                  </a:lnTo>
                  <a:lnTo>
                    <a:pt x="269" y="599"/>
                  </a:lnTo>
                  <a:lnTo>
                    <a:pt x="269" y="601"/>
                  </a:lnTo>
                  <a:close/>
                  <a:moveTo>
                    <a:pt x="763" y="597"/>
                  </a:moveTo>
                  <a:lnTo>
                    <a:pt x="763" y="599"/>
                  </a:lnTo>
                  <a:lnTo>
                    <a:pt x="764" y="599"/>
                  </a:lnTo>
                  <a:lnTo>
                    <a:pt x="763" y="601"/>
                  </a:lnTo>
                  <a:lnTo>
                    <a:pt x="761" y="601"/>
                  </a:lnTo>
                  <a:lnTo>
                    <a:pt x="761" y="599"/>
                  </a:lnTo>
                  <a:lnTo>
                    <a:pt x="759" y="599"/>
                  </a:lnTo>
                  <a:lnTo>
                    <a:pt x="761" y="599"/>
                  </a:lnTo>
                  <a:lnTo>
                    <a:pt x="761" y="597"/>
                  </a:lnTo>
                  <a:lnTo>
                    <a:pt x="761" y="599"/>
                  </a:lnTo>
                  <a:lnTo>
                    <a:pt x="763" y="597"/>
                  </a:lnTo>
                  <a:close/>
                  <a:moveTo>
                    <a:pt x="246" y="595"/>
                  </a:moveTo>
                  <a:lnTo>
                    <a:pt x="248" y="595"/>
                  </a:lnTo>
                  <a:lnTo>
                    <a:pt x="250" y="595"/>
                  </a:lnTo>
                  <a:lnTo>
                    <a:pt x="248" y="595"/>
                  </a:lnTo>
                  <a:lnTo>
                    <a:pt x="248" y="597"/>
                  </a:lnTo>
                  <a:lnTo>
                    <a:pt x="250" y="597"/>
                  </a:lnTo>
                  <a:lnTo>
                    <a:pt x="250" y="599"/>
                  </a:lnTo>
                  <a:lnTo>
                    <a:pt x="252" y="601"/>
                  </a:lnTo>
                  <a:lnTo>
                    <a:pt x="252" y="603"/>
                  </a:lnTo>
                  <a:lnTo>
                    <a:pt x="254" y="603"/>
                  </a:lnTo>
                  <a:lnTo>
                    <a:pt x="256" y="603"/>
                  </a:lnTo>
                  <a:lnTo>
                    <a:pt x="256" y="605"/>
                  </a:lnTo>
                  <a:lnTo>
                    <a:pt x="256" y="607"/>
                  </a:lnTo>
                  <a:lnTo>
                    <a:pt x="258" y="607"/>
                  </a:lnTo>
                  <a:lnTo>
                    <a:pt x="256" y="607"/>
                  </a:lnTo>
                  <a:lnTo>
                    <a:pt x="256" y="605"/>
                  </a:lnTo>
                  <a:lnTo>
                    <a:pt x="254" y="605"/>
                  </a:lnTo>
                  <a:lnTo>
                    <a:pt x="254" y="607"/>
                  </a:lnTo>
                  <a:lnTo>
                    <a:pt x="254" y="605"/>
                  </a:lnTo>
                  <a:lnTo>
                    <a:pt x="252" y="605"/>
                  </a:lnTo>
                  <a:lnTo>
                    <a:pt x="252" y="603"/>
                  </a:lnTo>
                  <a:lnTo>
                    <a:pt x="252" y="605"/>
                  </a:lnTo>
                  <a:lnTo>
                    <a:pt x="250" y="605"/>
                  </a:lnTo>
                  <a:lnTo>
                    <a:pt x="250" y="607"/>
                  </a:lnTo>
                  <a:lnTo>
                    <a:pt x="248" y="609"/>
                  </a:lnTo>
                  <a:lnTo>
                    <a:pt x="246" y="607"/>
                  </a:lnTo>
                  <a:lnTo>
                    <a:pt x="244" y="607"/>
                  </a:lnTo>
                  <a:lnTo>
                    <a:pt x="240" y="607"/>
                  </a:lnTo>
                  <a:lnTo>
                    <a:pt x="238" y="609"/>
                  </a:lnTo>
                  <a:lnTo>
                    <a:pt x="236" y="610"/>
                  </a:lnTo>
                  <a:lnTo>
                    <a:pt x="236" y="612"/>
                  </a:lnTo>
                  <a:lnTo>
                    <a:pt x="235" y="612"/>
                  </a:lnTo>
                  <a:lnTo>
                    <a:pt x="233" y="612"/>
                  </a:lnTo>
                  <a:lnTo>
                    <a:pt x="231" y="614"/>
                  </a:lnTo>
                  <a:lnTo>
                    <a:pt x="229" y="614"/>
                  </a:lnTo>
                  <a:lnTo>
                    <a:pt x="229" y="612"/>
                  </a:lnTo>
                  <a:lnTo>
                    <a:pt x="227" y="612"/>
                  </a:lnTo>
                  <a:lnTo>
                    <a:pt x="227" y="610"/>
                  </a:lnTo>
                  <a:lnTo>
                    <a:pt x="227" y="609"/>
                  </a:lnTo>
                  <a:lnTo>
                    <a:pt x="227" y="607"/>
                  </a:lnTo>
                  <a:lnTo>
                    <a:pt x="229" y="607"/>
                  </a:lnTo>
                  <a:lnTo>
                    <a:pt x="231" y="607"/>
                  </a:lnTo>
                  <a:lnTo>
                    <a:pt x="233" y="601"/>
                  </a:lnTo>
                  <a:lnTo>
                    <a:pt x="235" y="599"/>
                  </a:lnTo>
                  <a:lnTo>
                    <a:pt x="236" y="599"/>
                  </a:lnTo>
                  <a:lnTo>
                    <a:pt x="236" y="601"/>
                  </a:lnTo>
                  <a:lnTo>
                    <a:pt x="238" y="599"/>
                  </a:lnTo>
                  <a:lnTo>
                    <a:pt x="240" y="597"/>
                  </a:lnTo>
                  <a:lnTo>
                    <a:pt x="242" y="597"/>
                  </a:lnTo>
                  <a:lnTo>
                    <a:pt x="242" y="595"/>
                  </a:lnTo>
                  <a:lnTo>
                    <a:pt x="244" y="595"/>
                  </a:lnTo>
                  <a:lnTo>
                    <a:pt x="246" y="595"/>
                  </a:lnTo>
                  <a:close/>
                  <a:moveTo>
                    <a:pt x="315" y="595"/>
                  </a:moveTo>
                  <a:lnTo>
                    <a:pt x="315" y="597"/>
                  </a:lnTo>
                  <a:lnTo>
                    <a:pt x="315" y="599"/>
                  </a:lnTo>
                  <a:lnTo>
                    <a:pt x="313" y="599"/>
                  </a:lnTo>
                  <a:lnTo>
                    <a:pt x="313" y="597"/>
                  </a:lnTo>
                  <a:lnTo>
                    <a:pt x="315" y="597"/>
                  </a:lnTo>
                  <a:lnTo>
                    <a:pt x="313" y="597"/>
                  </a:lnTo>
                  <a:lnTo>
                    <a:pt x="313" y="595"/>
                  </a:lnTo>
                  <a:lnTo>
                    <a:pt x="315" y="595"/>
                  </a:lnTo>
                  <a:close/>
                  <a:moveTo>
                    <a:pt x="764" y="595"/>
                  </a:moveTo>
                  <a:lnTo>
                    <a:pt x="763" y="595"/>
                  </a:lnTo>
                  <a:lnTo>
                    <a:pt x="764" y="593"/>
                  </a:lnTo>
                  <a:lnTo>
                    <a:pt x="764" y="595"/>
                  </a:lnTo>
                  <a:close/>
                  <a:moveTo>
                    <a:pt x="279" y="593"/>
                  </a:moveTo>
                  <a:lnTo>
                    <a:pt x="277" y="593"/>
                  </a:lnTo>
                  <a:lnTo>
                    <a:pt x="279" y="593"/>
                  </a:lnTo>
                  <a:lnTo>
                    <a:pt x="279" y="595"/>
                  </a:lnTo>
                  <a:lnTo>
                    <a:pt x="277" y="595"/>
                  </a:lnTo>
                  <a:lnTo>
                    <a:pt x="277" y="593"/>
                  </a:lnTo>
                  <a:lnTo>
                    <a:pt x="277" y="595"/>
                  </a:lnTo>
                  <a:lnTo>
                    <a:pt x="277" y="593"/>
                  </a:lnTo>
                  <a:lnTo>
                    <a:pt x="275" y="593"/>
                  </a:lnTo>
                  <a:lnTo>
                    <a:pt x="277" y="591"/>
                  </a:lnTo>
                  <a:lnTo>
                    <a:pt x="279" y="593"/>
                  </a:lnTo>
                  <a:close/>
                  <a:moveTo>
                    <a:pt x="738" y="591"/>
                  </a:moveTo>
                  <a:lnTo>
                    <a:pt x="739" y="593"/>
                  </a:lnTo>
                  <a:lnTo>
                    <a:pt x="739" y="595"/>
                  </a:lnTo>
                  <a:lnTo>
                    <a:pt x="739" y="597"/>
                  </a:lnTo>
                  <a:lnTo>
                    <a:pt x="738" y="595"/>
                  </a:lnTo>
                  <a:lnTo>
                    <a:pt x="738" y="597"/>
                  </a:lnTo>
                  <a:lnTo>
                    <a:pt x="738" y="595"/>
                  </a:lnTo>
                  <a:lnTo>
                    <a:pt x="738" y="593"/>
                  </a:lnTo>
                  <a:lnTo>
                    <a:pt x="738" y="591"/>
                  </a:lnTo>
                  <a:close/>
                  <a:moveTo>
                    <a:pt x="284" y="591"/>
                  </a:moveTo>
                  <a:lnTo>
                    <a:pt x="284" y="593"/>
                  </a:lnTo>
                  <a:lnTo>
                    <a:pt x="283" y="591"/>
                  </a:lnTo>
                  <a:lnTo>
                    <a:pt x="284" y="591"/>
                  </a:lnTo>
                  <a:close/>
                  <a:moveTo>
                    <a:pt x="313" y="593"/>
                  </a:moveTo>
                  <a:lnTo>
                    <a:pt x="313" y="595"/>
                  </a:lnTo>
                  <a:lnTo>
                    <a:pt x="311" y="595"/>
                  </a:lnTo>
                  <a:lnTo>
                    <a:pt x="311" y="593"/>
                  </a:lnTo>
                  <a:lnTo>
                    <a:pt x="313" y="593"/>
                  </a:lnTo>
                  <a:lnTo>
                    <a:pt x="311" y="593"/>
                  </a:lnTo>
                  <a:lnTo>
                    <a:pt x="311" y="591"/>
                  </a:lnTo>
                  <a:lnTo>
                    <a:pt x="313" y="591"/>
                  </a:lnTo>
                  <a:lnTo>
                    <a:pt x="313" y="589"/>
                  </a:lnTo>
                  <a:lnTo>
                    <a:pt x="313" y="591"/>
                  </a:lnTo>
                  <a:lnTo>
                    <a:pt x="313" y="593"/>
                  </a:lnTo>
                  <a:close/>
                  <a:moveTo>
                    <a:pt x="734" y="591"/>
                  </a:moveTo>
                  <a:lnTo>
                    <a:pt x="734" y="593"/>
                  </a:lnTo>
                  <a:lnTo>
                    <a:pt x="736" y="593"/>
                  </a:lnTo>
                  <a:lnTo>
                    <a:pt x="736" y="595"/>
                  </a:lnTo>
                  <a:lnTo>
                    <a:pt x="734" y="595"/>
                  </a:lnTo>
                  <a:lnTo>
                    <a:pt x="734" y="593"/>
                  </a:lnTo>
                  <a:lnTo>
                    <a:pt x="734" y="595"/>
                  </a:lnTo>
                  <a:lnTo>
                    <a:pt x="736" y="595"/>
                  </a:lnTo>
                  <a:lnTo>
                    <a:pt x="734" y="595"/>
                  </a:lnTo>
                  <a:lnTo>
                    <a:pt x="736" y="595"/>
                  </a:lnTo>
                  <a:lnTo>
                    <a:pt x="736" y="597"/>
                  </a:lnTo>
                  <a:lnTo>
                    <a:pt x="736" y="599"/>
                  </a:lnTo>
                  <a:lnTo>
                    <a:pt x="738" y="599"/>
                  </a:lnTo>
                  <a:lnTo>
                    <a:pt x="736" y="599"/>
                  </a:lnTo>
                  <a:lnTo>
                    <a:pt x="738" y="599"/>
                  </a:lnTo>
                  <a:lnTo>
                    <a:pt x="738" y="601"/>
                  </a:lnTo>
                  <a:lnTo>
                    <a:pt x="739" y="601"/>
                  </a:lnTo>
                  <a:lnTo>
                    <a:pt x="739" y="603"/>
                  </a:lnTo>
                  <a:lnTo>
                    <a:pt x="739" y="605"/>
                  </a:lnTo>
                  <a:lnTo>
                    <a:pt x="739" y="607"/>
                  </a:lnTo>
                  <a:lnTo>
                    <a:pt x="739" y="605"/>
                  </a:lnTo>
                  <a:lnTo>
                    <a:pt x="738" y="605"/>
                  </a:lnTo>
                  <a:lnTo>
                    <a:pt x="736" y="603"/>
                  </a:lnTo>
                  <a:lnTo>
                    <a:pt x="736" y="601"/>
                  </a:lnTo>
                  <a:lnTo>
                    <a:pt x="734" y="601"/>
                  </a:lnTo>
                  <a:lnTo>
                    <a:pt x="734" y="599"/>
                  </a:lnTo>
                  <a:lnTo>
                    <a:pt x="732" y="599"/>
                  </a:lnTo>
                  <a:lnTo>
                    <a:pt x="732" y="597"/>
                  </a:lnTo>
                  <a:lnTo>
                    <a:pt x="732" y="595"/>
                  </a:lnTo>
                  <a:lnTo>
                    <a:pt x="734" y="595"/>
                  </a:lnTo>
                  <a:lnTo>
                    <a:pt x="732" y="593"/>
                  </a:lnTo>
                  <a:lnTo>
                    <a:pt x="732" y="591"/>
                  </a:lnTo>
                  <a:lnTo>
                    <a:pt x="732" y="589"/>
                  </a:lnTo>
                  <a:lnTo>
                    <a:pt x="734" y="589"/>
                  </a:lnTo>
                  <a:lnTo>
                    <a:pt x="734" y="591"/>
                  </a:lnTo>
                  <a:close/>
                  <a:moveTo>
                    <a:pt x="281" y="591"/>
                  </a:moveTo>
                  <a:lnTo>
                    <a:pt x="279" y="591"/>
                  </a:lnTo>
                  <a:lnTo>
                    <a:pt x="279" y="589"/>
                  </a:lnTo>
                  <a:lnTo>
                    <a:pt x="281" y="589"/>
                  </a:lnTo>
                  <a:lnTo>
                    <a:pt x="281" y="591"/>
                  </a:lnTo>
                  <a:close/>
                  <a:moveTo>
                    <a:pt x="761" y="593"/>
                  </a:moveTo>
                  <a:lnTo>
                    <a:pt x="761" y="595"/>
                  </a:lnTo>
                  <a:lnTo>
                    <a:pt x="761" y="597"/>
                  </a:lnTo>
                  <a:lnTo>
                    <a:pt x="759" y="597"/>
                  </a:lnTo>
                  <a:lnTo>
                    <a:pt x="759" y="595"/>
                  </a:lnTo>
                  <a:lnTo>
                    <a:pt x="759" y="597"/>
                  </a:lnTo>
                  <a:lnTo>
                    <a:pt x="757" y="597"/>
                  </a:lnTo>
                  <a:lnTo>
                    <a:pt x="757" y="595"/>
                  </a:lnTo>
                  <a:lnTo>
                    <a:pt x="757" y="593"/>
                  </a:lnTo>
                  <a:lnTo>
                    <a:pt x="759" y="593"/>
                  </a:lnTo>
                  <a:lnTo>
                    <a:pt x="757" y="591"/>
                  </a:lnTo>
                  <a:lnTo>
                    <a:pt x="759" y="591"/>
                  </a:lnTo>
                  <a:lnTo>
                    <a:pt x="757" y="591"/>
                  </a:lnTo>
                  <a:lnTo>
                    <a:pt x="757" y="589"/>
                  </a:lnTo>
                  <a:lnTo>
                    <a:pt x="759" y="589"/>
                  </a:lnTo>
                  <a:lnTo>
                    <a:pt x="759" y="591"/>
                  </a:lnTo>
                  <a:lnTo>
                    <a:pt x="761" y="591"/>
                  </a:lnTo>
                  <a:lnTo>
                    <a:pt x="761" y="593"/>
                  </a:lnTo>
                  <a:close/>
                  <a:moveTo>
                    <a:pt x="307" y="591"/>
                  </a:moveTo>
                  <a:lnTo>
                    <a:pt x="307" y="593"/>
                  </a:lnTo>
                  <a:lnTo>
                    <a:pt x="307" y="591"/>
                  </a:lnTo>
                  <a:lnTo>
                    <a:pt x="307" y="593"/>
                  </a:lnTo>
                  <a:lnTo>
                    <a:pt x="306" y="593"/>
                  </a:lnTo>
                  <a:lnTo>
                    <a:pt x="306" y="595"/>
                  </a:lnTo>
                  <a:lnTo>
                    <a:pt x="304" y="597"/>
                  </a:lnTo>
                  <a:lnTo>
                    <a:pt x="304" y="599"/>
                  </a:lnTo>
                  <a:lnTo>
                    <a:pt x="302" y="599"/>
                  </a:lnTo>
                  <a:lnTo>
                    <a:pt x="302" y="601"/>
                  </a:lnTo>
                  <a:lnTo>
                    <a:pt x="302" y="599"/>
                  </a:lnTo>
                  <a:lnTo>
                    <a:pt x="304" y="597"/>
                  </a:lnTo>
                  <a:lnTo>
                    <a:pt x="304" y="595"/>
                  </a:lnTo>
                  <a:lnTo>
                    <a:pt x="302" y="595"/>
                  </a:lnTo>
                  <a:lnTo>
                    <a:pt x="304" y="595"/>
                  </a:lnTo>
                  <a:lnTo>
                    <a:pt x="302" y="593"/>
                  </a:lnTo>
                  <a:lnTo>
                    <a:pt x="304" y="593"/>
                  </a:lnTo>
                  <a:lnTo>
                    <a:pt x="304" y="595"/>
                  </a:lnTo>
                  <a:lnTo>
                    <a:pt x="304" y="593"/>
                  </a:lnTo>
                  <a:lnTo>
                    <a:pt x="306" y="593"/>
                  </a:lnTo>
                  <a:lnTo>
                    <a:pt x="304" y="591"/>
                  </a:lnTo>
                  <a:lnTo>
                    <a:pt x="306" y="591"/>
                  </a:lnTo>
                  <a:lnTo>
                    <a:pt x="306" y="589"/>
                  </a:lnTo>
                  <a:lnTo>
                    <a:pt x="307" y="589"/>
                  </a:lnTo>
                  <a:lnTo>
                    <a:pt x="307" y="591"/>
                  </a:lnTo>
                  <a:close/>
                  <a:moveTo>
                    <a:pt x="730" y="587"/>
                  </a:moveTo>
                  <a:lnTo>
                    <a:pt x="730" y="589"/>
                  </a:lnTo>
                  <a:lnTo>
                    <a:pt x="732" y="589"/>
                  </a:lnTo>
                  <a:lnTo>
                    <a:pt x="732" y="591"/>
                  </a:lnTo>
                  <a:lnTo>
                    <a:pt x="730" y="591"/>
                  </a:lnTo>
                  <a:lnTo>
                    <a:pt x="728" y="591"/>
                  </a:lnTo>
                  <a:lnTo>
                    <a:pt x="728" y="589"/>
                  </a:lnTo>
                  <a:lnTo>
                    <a:pt x="728" y="587"/>
                  </a:lnTo>
                  <a:lnTo>
                    <a:pt x="730" y="587"/>
                  </a:lnTo>
                  <a:close/>
                  <a:moveTo>
                    <a:pt x="306" y="587"/>
                  </a:moveTo>
                  <a:lnTo>
                    <a:pt x="306" y="589"/>
                  </a:lnTo>
                  <a:lnTo>
                    <a:pt x="304" y="587"/>
                  </a:lnTo>
                  <a:lnTo>
                    <a:pt x="306" y="587"/>
                  </a:lnTo>
                  <a:close/>
                  <a:moveTo>
                    <a:pt x="300" y="587"/>
                  </a:moveTo>
                  <a:lnTo>
                    <a:pt x="300" y="589"/>
                  </a:lnTo>
                  <a:lnTo>
                    <a:pt x="298" y="589"/>
                  </a:lnTo>
                  <a:lnTo>
                    <a:pt x="296" y="587"/>
                  </a:lnTo>
                  <a:lnTo>
                    <a:pt x="298" y="587"/>
                  </a:lnTo>
                  <a:lnTo>
                    <a:pt x="300" y="587"/>
                  </a:lnTo>
                  <a:close/>
                  <a:moveTo>
                    <a:pt x="294" y="587"/>
                  </a:moveTo>
                  <a:lnTo>
                    <a:pt x="294" y="589"/>
                  </a:lnTo>
                  <a:lnTo>
                    <a:pt x="294" y="587"/>
                  </a:lnTo>
                  <a:lnTo>
                    <a:pt x="296" y="587"/>
                  </a:lnTo>
                  <a:lnTo>
                    <a:pt x="296" y="586"/>
                  </a:lnTo>
                  <a:lnTo>
                    <a:pt x="296" y="587"/>
                  </a:lnTo>
                  <a:lnTo>
                    <a:pt x="296" y="589"/>
                  </a:lnTo>
                  <a:lnTo>
                    <a:pt x="296" y="591"/>
                  </a:lnTo>
                  <a:lnTo>
                    <a:pt x="298" y="591"/>
                  </a:lnTo>
                  <a:lnTo>
                    <a:pt x="296" y="591"/>
                  </a:lnTo>
                  <a:lnTo>
                    <a:pt x="298" y="591"/>
                  </a:lnTo>
                  <a:lnTo>
                    <a:pt x="298" y="593"/>
                  </a:lnTo>
                  <a:lnTo>
                    <a:pt x="296" y="593"/>
                  </a:lnTo>
                  <a:lnTo>
                    <a:pt x="294" y="593"/>
                  </a:lnTo>
                  <a:lnTo>
                    <a:pt x="294" y="591"/>
                  </a:lnTo>
                  <a:lnTo>
                    <a:pt x="292" y="591"/>
                  </a:lnTo>
                  <a:lnTo>
                    <a:pt x="292" y="593"/>
                  </a:lnTo>
                  <a:lnTo>
                    <a:pt x="292" y="591"/>
                  </a:lnTo>
                  <a:lnTo>
                    <a:pt x="292" y="589"/>
                  </a:lnTo>
                  <a:lnTo>
                    <a:pt x="292" y="587"/>
                  </a:lnTo>
                  <a:lnTo>
                    <a:pt x="292" y="586"/>
                  </a:lnTo>
                  <a:lnTo>
                    <a:pt x="294" y="586"/>
                  </a:lnTo>
                  <a:lnTo>
                    <a:pt x="294" y="587"/>
                  </a:lnTo>
                  <a:close/>
                  <a:moveTo>
                    <a:pt x="753" y="586"/>
                  </a:moveTo>
                  <a:lnTo>
                    <a:pt x="755" y="587"/>
                  </a:lnTo>
                  <a:lnTo>
                    <a:pt x="757" y="589"/>
                  </a:lnTo>
                  <a:lnTo>
                    <a:pt x="757" y="591"/>
                  </a:lnTo>
                  <a:lnTo>
                    <a:pt x="755" y="591"/>
                  </a:lnTo>
                  <a:lnTo>
                    <a:pt x="755" y="589"/>
                  </a:lnTo>
                  <a:lnTo>
                    <a:pt x="755" y="591"/>
                  </a:lnTo>
                  <a:lnTo>
                    <a:pt x="755" y="593"/>
                  </a:lnTo>
                  <a:lnTo>
                    <a:pt x="755" y="591"/>
                  </a:lnTo>
                  <a:lnTo>
                    <a:pt x="753" y="591"/>
                  </a:lnTo>
                  <a:lnTo>
                    <a:pt x="753" y="589"/>
                  </a:lnTo>
                  <a:lnTo>
                    <a:pt x="753" y="587"/>
                  </a:lnTo>
                  <a:lnTo>
                    <a:pt x="753" y="586"/>
                  </a:lnTo>
                  <a:close/>
                  <a:moveTo>
                    <a:pt x="726" y="586"/>
                  </a:moveTo>
                  <a:lnTo>
                    <a:pt x="728" y="586"/>
                  </a:lnTo>
                  <a:lnTo>
                    <a:pt x="728" y="587"/>
                  </a:lnTo>
                  <a:lnTo>
                    <a:pt x="726" y="587"/>
                  </a:lnTo>
                  <a:lnTo>
                    <a:pt x="726" y="589"/>
                  </a:lnTo>
                  <a:lnTo>
                    <a:pt x="726" y="591"/>
                  </a:lnTo>
                  <a:lnTo>
                    <a:pt x="724" y="589"/>
                  </a:lnTo>
                  <a:lnTo>
                    <a:pt x="724" y="587"/>
                  </a:lnTo>
                  <a:lnTo>
                    <a:pt x="724" y="586"/>
                  </a:lnTo>
                  <a:lnTo>
                    <a:pt x="726" y="586"/>
                  </a:lnTo>
                  <a:close/>
                  <a:moveTo>
                    <a:pt x="256" y="586"/>
                  </a:moveTo>
                  <a:lnTo>
                    <a:pt x="254" y="586"/>
                  </a:lnTo>
                  <a:lnTo>
                    <a:pt x="256" y="586"/>
                  </a:lnTo>
                  <a:close/>
                  <a:moveTo>
                    <a:pt x="732" y="586"/>
                  </a:moveTo>
                  <a:lnTo>
                    <a:pt x="730" y="586"/>
                  </a:lnTo>
                  <a:lnTo>
                    <a:pt x="732" y="586"/>
                  </a:lnTo>
                  <a:close/>
                  <a:moveTo>
                    <a:pt x="302" y="584"/>
                  </a:moveTo>
                  <a:lnTo>
                    <a:pt x="304" y="584"/>
                  </a:lnTo>
                  <a:lnTo>
                    <a:pt x="304" y="586"/>
                  </a:lnTo>
                  <a:lnTo>
                    <a:pt x="302" y="586"/>
                  </a:lnTo>
                  <a:lnTo>
                    <a:pt x="300" y="586"/>
                  </a:lnTo>
                  <a:lnTo>
                    <a:pt x="300" y="584"/>
                  </a:lnTo>
                  <a:lnTo>
                    <a:pt x="302" y="584"/>
                  </a:lnTo>
                  <a:close/>
                  <a:moveTo>
                    <a:pt x="728" y="586"/>
                  </a:moveTo>
                  <a:lnTo>
                    <a:pt x="726" y="586"/>
                  </a:lnTo>
                  <a:lnTo>
                    <a:pt x="726" y="584"/>
                  </a:lnTo>
                  <a:lnTo>
                    <a:pt x="726" y="582"/>
                  </a:lnTo>
                  <a:lnTo>
                    <a:pt x="728" y="582"/>
                  </a:lnTo>
                  <a:lnTo>
                    <a:pt x="728" y="584"/>
                  </a:lnTo>
                  <a:lnTo>
                    <a:pt x="728" y="586"/>
                  </a:lnTo>
                  <a:close/>
                  <a:moveTo>
                    <a:pt x="730" y="584"/>
                  </a:moveTo>
                  <a:lnTo>
                    <a:pt x="728" y="584"/>
                  </a:lnTo>
                  <a:lnTo>
                    <a:pt x="728" y="582"/>
                  </a:lnTo>
                  <a:lnTo>
                    <a:pt x="730" y="582"/>
                  </a:lnTo>
                  <a:lnTo>
                    <a:pt x="730" y="584"/>
                  </a:lnTo>
                  <a:close/>
                  <a:moveTo>
                    <a:pt x="724" y="582"/>
                  </a:moveTo>
                  <a:lnTo>
                    <a:pt x="726" y="582"/>
                  </a:lnTo>
                  <a:lnTo>
                    <a:pt x="726" y="584"/>
                  </a:lnTo>
                  <a:lnTo>
                    <a:pt x="724" y="584"/>
                  </a:lnTo>
                  <a:lnTo>
                    <a:pt x="722" y="584"/>
                  </a:lnTo>
                  <a:lnTo>
                    <a:pt x="724" y="584"/>
                  </a:lnTo>
                  <a:lnTo>
                    <a:pt x="724" y="582"/>
                  </a:lnTo>
                  <a:close/>
                  <a:moveTo>
                    <a:pt x="317" y="576"/>
                  </a:moveTo>
                  <a:lnTo>
                    <a:pt x="315" y="576"/>
                  </a:lnTo>
                  <a:lnTo>
                    <a:pt x="315" y="574"/>
                  </a:lnTo>
                  <a:lnTo>
                    <a:pt x="317" y="574"/>
                  </a:lnTo>
                  <a:lnTo>
                    <a:pt x="317" y="576"/>
                  </a:lnTo>
                  <a:close/>
                  <a:moveTo>
                    <a:pt x="726" y="574"/>
                  </a:moveTo>
                  <a:lnTo>
                    <a:pt x="728" y="574"/>
                  </a:lnTo>
                  <a:lnTo>
                    <a:pt x="730" y="574"/>
                  </a:lnTo>
                  <a:lnTo>
                    <a:pt x="730" y="576"/>
                  </a:lnTo>
                  <a:lnTo>
                    <a:pt x="728" y="576"/>
                  </a:lnTo>
                  <a:lnTo>
                    <a:pt x="728" y="574"/>
                  </a:lnTo>
                  <a:lnTo>
                    <a:pt x="726" y="576"/>
                  </a:lnTo>
                  <a:lnTo>
                    <a:pt x="728" y="576"/>
                  </a:lnTo>
                  <a:lnTo>
                    <a:pt x="728" y="578"/>
                  </a:lnTo>
                  <a:lnTo>
                    <a:pt x="726" y="578"/>
                  </a:lnTo>
                  <a:lnTo>
                    <a:pt x="724" y="576"/>
                  </a:lnTo>
                  <a:lnTo>
                    <a:pt x="724" y="574"/>
                  </a:lnTo>
                  <a:lnTo>
                    <a:pt x="726" y="574"/>
                  </a:lnTo>
                  <a:close/>
                  <a:moveTo>
                    <a:pt x="325" y="572"/>
                  </a:moveTo>
                  <a:lnTo>
                    <a:pt x="325" y="574"/>
                  </a:lnTo>
                  <a:lnTo>
                    <a:pt x="327" y="574"/>
                  </a:lnTo>
                  <a:lnTo>
                    <a:pt x="325" y="572"/>
                  </a:lnTo>
                  <a:lnTo>
                    <a:pt x="323" y="572"/>
                  </a:lnTo>
                  <a:lnTo>
                    <a:pt x="323" y="574"/>
                  </a:lnTo>
                  <a:lnTo>
                    <a:pt x="323" y="572"/>
                  </a:lnTo>
                  <a:lnTo>
                    <a:pt x="325" y="572"/>
                  </a:lnTo>
                  <a:close/>
                  <a:moveTo>
                    <a:pt x="730" y="572"/>
                  </a:moveTo>
                  <a:lnTo>
                    <a:pt x="732" y="572"/>
                  </a:lnTo>
                  <a:lnTo>
                    <a:pt x="732" y="574"/>
                  </a:lnTo>
                  <a:lnTo>
                    <a:pt x="732" y="576"/>
                  </a:lnTo>
                  <a:lnTo>
                    <a:pt x="730" y="576"/>
                  </a:lnTo>
                  <a:lnTo>
                    <a:pt x="730" y="574"/>
                  </a:lnTo>
                  <a:lnTo>
                    <a:pt x="730" y="572"/>
                  </a:lnTo>
                  <a:close/>
                  <a:moveTo>
                    <a:pt x="377" y="576"/>
                  </a:moveTo>
                  <a:lnTo>
                    <a:pt x="375" y="576"/>
                  </a:lnTo>
                  <a:lnTo>
                    <a:pt x="373" y="576"/>
                  </a:lnTo>
                  <a:lnTo>
                    <a:pt x="373" y="574"/>
                  </a:lnTo>
                  <a:lnTo>
                    <a:pt x="375" y="572"/>
                  </a:lnTo>
                  <a:lnTo>
                    <a:pt x="377" y="572"/>
                  </a:lnTo>
                  <a:lnTo>
                    <a:pt x="377" y="574"/>
                  </a:lnTo>
                  <a:lnTo>
                    <a:pt x="377" y="576"/>
                  </a:lnTo>
                  <a:close/>
                  <a:moveTo>
                    <a:pt x="715" y="570"/>
                  </a:moveTo>
                  <a:lnTo>
                    <a:pt x="715" y="572"/>
                  </a:lnTo>
                  <a:lnTo>
                    <a:pt x="716" y="572"/>
                  </a:lnTo>
                  <a:lnTo>
                    <a:pt x="716" y="570"/>
                  </a:lnTo>
                  <a:lnTo>
                    <a:pt x="716" y="572"/>
                  </a:lnTo>
                  <a:lnTo>
                    <a:pt x="715" y="574"/>
                  </a:lnTo>
                  <a:lnTo>
                    <a:pt x="715" y="572"/>
                  </a:lnTo>
                  <a:lnTo>
                    <a:pt x="713" y="572"/>
                  </a:lnTo>
                  <a:lnTo>
                    <a:pt x="715" y="570"/>
                  </a:lnTo>
                  <a:close/>
                  <a:moveTo>
                    <a:pt x="722" y="572"/>
                  </a:moveTo>
                  <a:lnTo>
                    <a:pt x="720" y="574"/>
                  </a:lnTo>
                  <a:lnTo>
                    <a:pt x="720" y="572"/>
                  </a:lnTo>
                  <a:lnTo>
                    <a:pt x="720" y="570"/>
                  </a:lnTo>
                  <a:lnTo>
                    <a:pt x="722" y="570"/>
                  </a:lnTo>
                  <a:lnTo>
                    <a:pt x="722" y="572"/>
                  </a:lnTo>
                  <a:close/>
                  <a:moveTo>
                    <a:pt x="763" y="570"/>
                  </a:moveTo>
                  <a:lnTo>
                    <a:pt x="764" y="570"/>
                  </a:lnTo>
                  <a:lnTo>
                    <a:pt x="766" y="574"/>
                  </a:lnTo>
                  <a:lnTo>
                    <a:pt x="766" y="576"/>
                  </a:lnTo>
                  <a:lnTo>
                    <a:pt x="766" y="578"/>
                  </a:lnTo>
                  <a:lnTo>
                    <a:pt x="768" y="578"/>
                  </a:lnTo>
                  <a:lnTo>
                    <a:pt x="768" y="580"/>
                  </a:lnTo>
                  <a:lnTo>
                    <a:pt x="768" y="582"/>
                  </a:lnTo>
                  <a:lnTo>
                    <a:pt x="766" y="582"/>
                  </a:lnTo>
                  <a:lnTo>
                    <a:pt x="766" y="584"/>
                  </a:lnTo>
                  <a:lnTo>
                    <a:pt x="766" y="586"/>
                  </a:lnTo>
                  <a:lnTo>
                    <a:pt x="766" y="587"/>
                  </a:lnTo>
                  <a:lnTo>
                    <a:pt x="766" y="589"/>
                  </a:lnTo>
                  <a:lnTo>
                    <a:pt x="764" y="589"/>
                  </a:lnTo>
                  <a:lnTo>
                    <a:pt x="764" y="591"/>
                  </a:lnTo>
                  <a:lnTo>
                    <a:pt x="763" y="591"/>
                  </a:lnTo>
                  <a:lnTo>
                    <a:pt x="763" y="589"/>
                  </a:lnTo>
                  <a:lnTo>
                    <a:pt x="763" y="587"/>
                  </a:lnTo>
                  <a:lnTo>
                    <a:pt x="764" y="587"/>
                  </a:lnTo>
                  <a:lnTo>
                    <a:pt x="764" y="586"/>
                  </a:lnTo>
                  <a:lnTo>
                    <a:pt x="763" y="586"/>
                  </a:lnTo>
                  <a:lnTo>
                    <a:pt x="763" y="587"/>
                  </a:lnTo>
                  <a:lnTo>
                    <a:pt x="763" y="589"/>
                  </a:lnTo>
                  <a:lnTo>
                    <a:pt x="761" y="589"/>
                  </a:lnTo>
                  <a:lnTo>
                    <a:pt x="759" y="589"/>
                  </a:lnTo>
                  <a:lnTo>
                    <a:pt x="759" y="587"/>
                  </a:lnTo>
                  <a:lnTo>
                    <a:pt x="761" y="587"/>
                  </a:lnTo>
                  <a:lnTo>
                    <a:pt x="761" y="586"/>
                  </a:lnTo>
                  <a:lnTo>
                    <a:pt x="763" y="586"/>
                  </a:lnTo>
                  <a:lnTo>
                    <a:pt x="763" y="584"/>
                  </a:lnTo>
                  <a:lnTo>
                    <a:pt x="763" y="582"/>
                  </a:lnTo>
                  <a:lnTo>
                    <a:pt x="761" y="582"/>
                  </a:lnTo>
                  <a:lnTo>
                    <a:pt x="761" y="580"/>
                  </a:lnTo>
                  <a:lnTo>
                    <a:pt x="761" y="584"/>
                  </a:lnTo>
                  <a:lnTo>
                    <a:pt x="763" y="584"/>
                  </a:lnTo>
                  <a:lnTo>
                    <a:pt x="761" y="584"/>
                  </a:lnTo>
                  <a:lnTo>
                    <a:pt x="761" y="586"/>
                  </a:lnTo>
                  <a:lnTo>
                    <a:pt x="761" y="587"/>
                  </a:lnTo>
                  <a:lnTo>
                    <a:pt x="759" y="587"/>
                  </a:lnTo>
                  <a:lnTo>
                    <a:pt x="761" y="587"/>
                  </a:lnTo>
                  <a:lnTo>
                    <a:pt x="761" y="586"/>
                  </a:lnTo>
                  <a:lnTo>
                    <a:pt x="759" y="586"/>
                  </a:lnTo>
                  <a:lnTo>
                    <a:pt x="759" y="584"/>
                  </a:lnTo>
                  <a:lnTo>
                    <a:pt x="761" y="582"/>
                  </a:lnTo>
                  <a:lnTo>
                    <a:pt x="759" y="582"/>
                  </a:lnTo>
                  <a:lnTo>
                    <a:pt x="759" y="584"/>
                  </a:lnTo>
                  <a:lnTo>
                    <a:pt x="759" y="586"/>
                  </a:lnTo>
                  <a:lnTo>
                    <a:pt x="759" y="587"/>
                  </a:lnTo>
                  <a:lnTo>
                    <a:pt x="759" y="589"/>
                  </a:lnTo>
                  <a:lnTo>
                    <a:pt x="757" y="589"/>
                  </a:lnTo>
                  <a:lnTo>
                    <a:pt x="757" y="587"/>
                  </a:lnTo>
                  <a:lnTo>
                    <a:pt x="755" y="586"/>
                  </a:lnTo>
                  <a:lnTo>
                    <a:pt x="753" y="584"/>
                  </a:lnTo>
                  <a:lnTo>
                    <a:pt x="755" y="582"/>
                  </a:lnTo>
                  <a:lnTo>
                    <a:pt x="757" y="582"/>
                  </a:lnTo>
                  <a:lnTo>
                    <a:pt x="757" y="580"/>
                  </a:lnTo>
                  <a:lnTo>
                    <a:pt x="755" y="580"/>
                  </a:lnTo>
                  <a:lnTo>
                    <a:pt x="755" y="578"/>
                  </a:lnTo>
                  <a:lnTo>
                    <a:pt x="757" y="578"/>
                  </a:lnTo>
                  <a:lnTo>
                    <a:pt x="757" y="576"/>
                  </a:lnTo>
                  <a:lnTo>
                    <a:pt x="757" y="578"/>
                  </a:lnTo>
                  <a:lnTo>
                    <a:pt x="759" y="576"/>
                  </a:lnTo>
                  <a:lnTo>
                    <a:pt x="757" y="576"/>
                  </a:lnTo>
                  <a:lnTo>
                    <a:pt x="755" y="578"/>
                  </a:lnTo>
                  <a:lnTo>
                    <a:pt x="755" y="576"/>
                  </a:lnTo>
                  <a:lnTo>
                    <a:pt x="757" y="576"/>
                  </a:lnTo>
                  <a:lnTo>
                    <a:pt x="759" y="576"/>
                  </a:lnTo>
                  <a:lnTo>
                    <a:pt x="759" y="574"/>
                  </a:lnTo>
                  <a:lnTo>
                    <a:pt x="757" y="574"/>
                  </a:lnTo>
                  <a:lnTo>
                    <a:pt x="757" y="576"/>
                  </a:lnTo>
                  <a:lnTo>
                    <a:pt x="757" y="574"/>
                  </a:lnTo>
                  <a:lnTo>
                    <a:pt x="755" y="574"/>
                  </a:lnTo>
                  <a:lnTo>
                    <a:pt x="757" y="574"/>
                  </a:lnTo>
                  <a:lnTo>
                    <a:pt x="759" y="574"/>
                  </a:lnTo>
                  <a:lnTo>
                    <a:pt x="761" y="574"/>
                  </a:lnTo>
                  <a:lnTo>
                    <a:pt x="759" y="574"/>
                  </a:lnTo>
                  <a:lnTo>
                    <a:pt x="759" y="572"/>
                  </a:lnTo>
                  <a:lnTo>
                    <a:pt x="757" y="572"/>
                  </a:lnTo>
                  <a:lnTo>
                    <a:pt x="759" y="572"/>
                  </a:lnTo>
                  <a:lnTo>
                    <a:pt x="759" y="570"/>
                  </a:lnTo>
                  <a:lnTo>
                    <a:pt x="761" y="570"/>
                  </a:lnTo>
                  <a:lnTo>
                    <a:pt x="763" y="570"/>
                  </a:lnTo>
                  <a:close/>
                  <a:moveTo>
                    <a:pt x="357" y="568"/>
                  </a:moveTo>
                  <a:lnTo>
                    <a:pt x="357" y="566"/>
                  </a:lnTo>
                  <a:lnTo>
                    <a:pt x="357" y="568"/>
                  </a:lnTo>
                  <a:close/>
                  <a:moveTo>
                    <a:pt x="728" y="564"/>
                  </a:moveTo>
                  <a:lnTo>
                    <a:pt x="730" y="564"/>
                  </a:lnTo>
                  <a:lnTo>
                    <a:pt x="730" y="566"/>
                  </a:lnTo>
                  <a:lnTo>
                    <a:pt x="730" y="568"/>
                  </a:lnTo>
                  <a:lnTo>
                    <a:pt x="728" y="568"/>
                  </a:lnTo>
                  <a:lnTo>
                    <a:pt x="726" y="570"/>
                  </a:lnTo>
                  <a:lnTo>
                    <a:pt x="724" y="570"/>
                  </a:lnTo>
                  <a:lnTo>
                    <a:pt x="724" y="572"/>
                  </a:lnTo>
                  <a:lnTo>
                    <a:pt x="722" y="570"/>
                  </a:lnTo>
                  <a:lnTo>
                    <a:pt x="724" y="568"/>
                  </a:lnTo>
                  <a:lnTo>
                    <a:pt x="724" y="566"/>
                  </a:lnTo>
                  <a:lnTo>
                    <a:pt x="726" y="566"/>
                  </a:lnTo>
                  <a:lnTo>
                    <a:pt x="728" y="566"/>
                  </a:lnTo>
                  <a:lnTo>
                    <a:pt x="726" y="566"/>
                  </a:lnTo>
                  <a:lnTo>
                    <a:pt x="724" y="566"/>
                  </a:lnTo>
                  <a:lnTo>
                    <a:pt x="726" y="564"/>
                  </a:lnTo>
                  <a:lnTo>
                    <a:pt x="726" y="566"/>
                  </a:lnTo>
                  <a:lnTo>
                    <a:pt x="728" y="566"/>
                  </a:lnTo>
                  <a:lnTo>
                    <a:pt x="728" y="564"/>
                  </a:lnTo>
                  <a:close/>
                  <a:moveTo>
                    <a:pt x="357" y="564"/>
                  </a:moveTo>
                  <a:lnTo>
                    <a:pt x="355" y="564"/>
                  </a:lnTo>
                  <a:lnTo>
                    <a:pt x="355" y="562"/>
                  </a:lnTo>
                  <a:lnTo>
                    <a:pt x="357" y="562"/>
                  </a:lnTo>
                  <a:lnTo>
                    <a:pt x="357" y="564"/>
                  </a:lnTo>
                  <a:close/>
                  <a:moveTo>
                    <a:pt x="743" y="562"/>
                  </a:moveTo>
                  <a:lnTo>
                    <a:pt x="743" y="564"/>
                  </a:lnTo>
                  <a:lnTo>
                    <a:pt x="745" y="562"/>
                  </a:lnTo>
                  <a:lnTo>
                    <a:pt x="745" y="564"/>
                  </a:lnTo>
                  <a:lnTo>
                    <a:pt x="747" y="564"/>
                  </a:lnTo>
                  <a:lnTo>
                    <a:pt x="749" y="564"/>
                  </a:lnTo>
                  <a:lnTo>
                    <a:pt x="749" y="566"/>
                  </a:lnTo>
                  <a:lnTo>
                    <a:pt x="747" y="566"/>
                  </a:lnTo>
                  <a:lnTo>
                    <a:pt x="749" y="568"/>
                  </a:lnTo>
                  <a:lnTo>
                    <a:pt x="747" y="568"/>
                  </a:lnTo>
                  <a:lnTo>
                    <a:pt x="749" y="568"/>
                  </a:lnTo>
                  <a:lnTo>
                    <a:pt x="749" y="570"/>
                  </a:lnTo>
                  <a:lnTo>
                    <a:pt x="747" y="570"/>
                  </a:lnTo>
                  <a:lnTo>
                    <a:pt x="747" y="572"/>
                  </a:lnTo>
                  <a:lnTo>
                    <a:pt x="745" y="572"/>
                  </a:lnTo>
                  <a:lnTo>
                    <a:pt x="745" y="570"/>
                  </a:lnTo>
                  <a:lnTo>
                    <a:pt x="743" y="570"/>
                  </a:lnTo>
                  <a:lnTo>
                    <a:pt x="743" y="568"/>
                  </a:lnTo>
                  <a:lnTo>
                    <a:pt x="745" y="568"/>
                  </a:lnTo>
                  <a:lnTo>
                    <a:pt x="743" y="568"/>
                  </a:lnTo>
                  <a:lnTo>
                    <a:pt x="743" y="566"/>
                  </a:lnTo>
                  <a:lnTo>
                    <a:pt x="741" y="566"/>
                  </a:lnTo>
                  <a:lnTo>
                    <a:pt x="741" y="568"/>
                  </a:lnTo>
                  <a:lnTo>
                    <a:pt x="741" y="566"/>
                  </a:lnTo>
                  <a:lnTo>
                    <a:pt x="739" y="566"/>
                  </a:lnTo>
                  <a:lnTo>
                    <a:pt x="739" y="564"/>
                  </a:lnTo>
                  <a:lnTo>
                    <a:pt x="739" y="562"/>
                  </a:lnTo>
                  <a:lnTo>
                    <a:pt x="741" y="562"/>
                  </a:lnTo>
                  <a:lnTo>
                    <a:pt x="741" y="561"/>
                  </a:lnTo>
                  <a:lnTo>
                    <a:pt x="741" y="559"/>
                  </a:lnTo>
                  <a:lnTo>
                    <a:pt x="743" y="559"/>
                  </a:lnTo>
                  <a:lnTo>
                    <a:pt x="745" y="559"/>
                  </a:lnTo>
                  <a:lnTo>
                    <a:pt x="745" y="561"/>
                  </a:lnTo>
                  <a:lnTo>
                    <a:pt x="745" y="562"/>
                  </a:lnTo>
                  <a:lnTo>
                    <a:pt x="743" y="562"/>
                  </a:lnTo>
                  <a:close/>
                  <a:moveTo>
                    <a:pt x="726" y="559"/>
                  </a:moveTo>
                  <a:lnTo>
                    <a:pt x="728" y="559"/>
                  </a:lnTo>
                  <a:lnTo>
                    <a:pt x="730" y="559"/>
                  </a:lnTo>
                  <a:lnTo>
                    <a:pt x="730" y="561"/>
                  </a:lnTo>
                  <a:lnTo>
                    <a:pt x="730" y="559"/>
                  </a:lnTo>
                  <a:lnTo>
                    <a:pt x="732" y="559"/>
                  </a:lnTo>
                  <a:lnTo>
                    <a:pt x="732" y="561"/>
                  </a:lnTo>
                  <a:lnTo>
                    <a:pt x="734" y="561"/>
                  </a:lnTo>
                  <a:lnTo>
                    <a:pt x="732" y="561"/>
                  </a:lnTo>
                  <a:lnTo>
                    <a:pt x="734" y="561"/>
                  </a:lnTo>
                  <a:lnTo>
                    <a:pt x="734" y="562"/>
                  </a:lnTo>
                  <a:lnTo>
                    <a:pt x="734" y="564"/>
                  </a:lnTo>
                  <a:lnTo>
                    <a:pt x="734" y="566"/>
                  </a:lnTo>
                  <a:lnTo>
                    <a:pt x="734" y="564"/>
                  </a:lnTo>
                  <a:lnTo>
                    <a:pt x="732" y="566"/>
                  </a:lnTo>
                  <a:lnTo>
                    <a:pt x="734" y="566"/>
                  </a:lnTo>
                  <a:lnTo>
                    <a:pt x="734" y="568"/>
                  </a:lnTo>
                  <a:lnTo>
                    <a:pt x="734" y="566"/>
                  </a:lnTo>
                  <a:lnTo>
                    <a:pt x="736" y="566"/>
                  </a:lnTo>
                  <a:lnTo>
                    <a:pt x="736" y="568"/>
                  </a:lnTo>
                  <a:lnTo>
                    <a:pt x="736" y="566"/>
                  </a:lnTo>
                  <a:lnTo>
                    <a:pt x="736" y="568"/>
                  </a:lnTo>
                  <a:lnTo>
                    <a:pt x="738" y="568"/>
                  </a:lnTo>
                  <a:lnTo>
                    <a:pt x="739" y="568"/>
                  </a:lnTo>
                  <a:lnTo>
                    <a:pt x="739" y="570"/>
                  </a:lnTo>
                  <a:lnTo>
                    <a:pt x="741" y="570"/>
                  </a:lnTo>
                  <a:lnTo>
                    <a:pt x="741" y="572"/>
                  </a:lnTo>
                  <a:lnTo>
                    <a:pt x="741" y="574"/>
                  </a:lnTo>
                  <a:lnTo>
                    <a:pt x="743" y="574"/>
                  </a:lnTo>
                  <a:lnTo>
                    <a:pt x="743" y="576"/>
                  </a:lnTo>
                  <a:lnTo>
                    <a:pt x="743" y="578"/>
                  </a:lnTo>
                  <a:lnTo>
                    <a:pt x="743" y="580"/>
                  </a:lnTo>
                  <a:lnTo>
                    <a:pt x="745" y="578"/>
                  </a:lnTo>
                  <a:lnTo>
                    <a:pt x="745" y="580"/>
                  </a:lnTo>
                  <a:lnTo>
                    <a:pt x="745" y="582"/>
                  </a:lnTo>
                  <a:lnTo>
                    <a:pt x="747" y="582"/>
                  </a:lnTo>
                  <a:lnTo>
                    <a:pt x="749" y="584"/>
                  </a:lnTo>
                  <a:lnTo>
                    <a:pt x="747" y="584"/>
                  </a:lnTo>
                  <a:lnTo>
                    <a:pt x="745" y="582"/>
                  </a:lnTo>
                  <a:lnTo>
                    <a:pt x="743" y="582"/>
                  </a:lnTo>
                  <a:lnTo>
                    <a:pt x="743" y="580"/>
                  </a:lnTo>
                  <a:lnTo>
                    <a:pt x="741" y="580"/>
                  </a:lnTo>
                  <a:lnTo>
                    <a:pt x="743" y="580"/>
                  </a:lnTo>
                  <a:lnTo>
                    <a:pt x="741" y="580"/>
                  </a:lnTo>
                  <a:lnTo>
                    <a:pt x="741" y="582"/>
                  </a:lnTo>
                  <a:lnTo>
                    <a:pt x="743" y="582"/>
                  </a:lnTo>
                  <a:lnTo>
                    <a:pt x="741" y="584"/>
                  </a:lnTo>
                  <a:lnTo>
                    <a:pt x="739" y="584"/>
                  </a:lnTo>
                  <a:lnTo>
                    <a:pt x="741" y="586"/>
                  </a:lnTo>
                  <a:lnTo>
                    <a:pt x="739" y="586"/>
                  </a:lnTo>
                  <a:lnTo>
                    <a:pt x="741" y="586"/>
                  </a:lnTo>
                  <a:lnTo>
                    <a:pt x="741" y="584"/>
                  </a:lnTo>
                  <a:lnTo>
                    <a:pt x="743" y="584"/>
                  </a:lnTo>
                  <a:lnTo>
                    <a:pt x="745" y="582"/>
                  </a:lnTo>
                  <a:lnTo>
                    <a:pt x="745" y="584"/>
                  </a:lnTo>
                  <a:lnTo>
                    <a:pt x="747" y="584"/>
                  </a:lnTo>
                  <a:lnTo>
                    <a:pt x="747" y="586"/>
                  </a:lnTo>
                  <a:lnTo>
                    <a:pt x="745" y="586"/>
                  </a:lnTo>
                  <a:lnTo>
                    <a:pt x="745" y="584"/>
                  </a:lnTo>
                  <a:lnTo>
                    <a:pt x="745" y="586"/>
                  </a:lnTo>
                  <a:lnTo>
                    <a:pt x="743" y="586"/>
                  </a:lnTo>
                  <a:lnTo>
                    <a:pt x="745" y="586"/>
                  </a:lnTo>
                  <a:lnTo>
                    <a:pt x="747" y="586"/>
                  </a:lnTo>
                  <a:lnTo>
                    <a:pt x="747" y="587"/>
                  </a:lnTo>
                  <a:lnTo>
                    <a:pt x="749" y="587"/>
                  </a:lnTo>
                  <a:lnTo>
                    <a:pt x="749" y="589"/>
                  </a:lnTo>
                  <a:lnTo>
                    <a:pt x="747" y="589"/>
                  </a:lnTo>
                  <a:lnTo>
                    <a:pt x="747" y="591"/>
                  </a:lnTo>
                  <a:lnTo>
                    <a:pt x="749" y="591"/>
                  </a:lnTo>
                  <a:lnTo>
                    <a:pt x="749" y="589"/>
                  </a:lnTo>
                  <a:lnTo>
                    <a:pt x="751" y="589"/>
                  </a:lnTo>
                  <a:lnTo>
                    <a:pt x="751" y="591"/>
                  </a:lnTo>
                  <a:lnTo>
                    <a:pt x="751" y="593"/>
                  </a:lnTo>
                  <a:lnTo>
                    <a:pt x="751" y="595"/>
                  </a:lnTo>
                  <a:lnTo>
                    <a:pt x="749" y="595"/>
                  </a:lnTo>
                  <a:lnTo>
                    <a:pt x="749" y="593"/>
                  </a:lnTo>
                  <a:lnTo>
                    <a:pt x="749" y="595"/>
                  </a:lnTo>
                  <a:lnTo>
                    <a:pt x="749" y="597"/>
                  </a:lnTo>
                  <a:lnTo>
                    <a:pt x="747" y="597"/>
                  </a:lnTo>
                  <a:lnTo>
                    <a:pt x="749" y="597"/>
                  </a:lnTo>
                  <a:lnTo>
                    <a:pt x="751" y="597"/>
                  </a:lnTo>
                  <a:lnTo>
                    <a:pt x="751" y="595"/>
                  </a:lnTo>
                  <a:lnTo>
                    <a:pt x="751" y="597"/>
                  </a:lnTo>
                  <a:lnTo>
                    <a:pt x="751" y="599"/>
                  </a:lnTo>
                  <a:lnTo>
                    <a:pt x="751" y="601"/>
                  </a:lnTo>
                  <a:lnTo>
                    <a:pt x="751" y="603"/>
                  </a:lnTo>
                  <a:lnTo>
                    <a:pt x="751" y="605"/>
                  </a:lnTo>
                  <a:lnTo>
                    <a:pt x="749" y="605"/>
                  </a:lnTo>
                  <a:lnTo>
                    <a:pt x="747" y="605"/>
                  </a:lnTo>
                  <a:lnTo>
                    <a:pt x="745" y="605"/>
                  </a:lnTo>
                  <a:lnTo>
                    <a:pt x="745" y="603"/>
                  </a:lnTo>
                  <a:lnTo>
                    <a:pt x="747" y="603"/>
                  </a:lnTo>
                  <a:lnTo>
                    <a:pt x="745" y="603"/>
                  </a:lnTo>
                  <a:lnTo>
                    <a:pt x="747" y="601"/>
                  </a:lnTo>
                  <a:lnTo>
                    <a:pt x="745" y="601"/>
                  </a:lnTo>
                  <a:lnTo>
                    <a:pt x="747" y="601"/>
                  </a:lnTo>
                  <a:lnTo>
                    <a:pt x="745" y="601"/>
                  </a:lnTo>
                  <a:lnTo>
                    <a:pt x="745" y="599"/>
                  </a:lnTo>
                  <a:lnTo>
                    <a:pt x="745" y="597"/>
                  </a:lnTo>
                  <a:lnTo>
                    <a:pt x="743" y="597"/>
                  </a:lnTo>
                  <a:lnTo>
                    <a:pt x="743" y="599"/>
                  </a:lnTo>
                  <a:lnTo>
                    <a:pt x="743" y="597"/>
                  </a:lnTo>
                  <a:lnTo>
                    <a:pt x="743" y="599"/>
                  </a:lnTo>
                  <a:lnTo>
                    <a:pt x="741" y="599"/>
                  </a:lnTo>
                  <a:lnTo>
                    <a:pt x="741" y="597"/>
                  </a:lnTo>
                  <a:lnTo>
                    <a:pt x="743" y="597"/>
                  </a:lnTo>
                  <a:lnTo>
                    <a:pt x="741" y="597"/>
                  </a:lnTo>
                  <a:lnTo>
                    <a:pt x="741" y="595"/>
                  </a:lnTo>
                  <a:lnTo>
                    <a:pt x="743" y="595"/>
                  </a:lnTo>
                  <a:lnTo>
                    <a:pt x="741" y="595"/>
                  </a:lnTo>
                  <a:lnTo>
                    <a:pt x="743" y="593"/>
                  </a:lnTo>
                  <a:lnTo>
                    <a:pt x="741" y="593"/>
                  </a:lnTo>
                  <a:lnTo>
                    <a:pt x="741" y="595"/>
                  </a:lnTo>
                  <a:lnTo>
                    <a:pt x="741" y="593"/>
                  </a:lnTo>
                  <a:lnTo>
                    <a:pt x="741" y="591"/>
                  </a:lnTo>
                  <a:lnTo>
                    <a:pt x="741" y="589"/>
                  </a:lnTo>
                  <a:lnTo>
                    <a:pt x="739" y="589"/>
                  </a:lnTo>
                  <a:lnTo>
                    <a:pt x="739" y="591"/>
                  </a:lnTo>
                  <a:lnTo>
                    <a:pt x="741" y="591"/>
                  </a:lnTo>
                  <a:lnTo>
                    <a:pt x="741" y="593"/>
                  </a:lnTo>
                  <a:lnTo>
                    <a:pt x="739" y="593"/>
                  </a:lnTo>
                  <a:lnTo>
                    <a:pt x="738" y="591"/>
                  </a:lnTo>
                  <a:lnTo>
                    <a:pt x="738" y="589"/>
                  </a:lnTo>
                  <a:lnTo>
                    <a:pt x="738" y="591"/>
                  </a:lnTo>
                  <a:lnTo>
                    <a:pt x="736" y="591"/>
                  </a:lnTo>
                  <a:lnTo>
                    <a:pt x="734" y="591"/>
                  </a:lnTo>
                  <a:lnTo>
                    <a:pt x="736" y="591"/>
                  </a:lnTo>
                  <a:lnTo>
                    <a:pt x="736" y="589"/>
                  </a:lnTo>
                  <a:lnTo>
                    <a:pt x="734" y="589"/>
                  </a:lnTo>
                  <a:lnTo>
                    <a:pt x="732" y="589"/>
                  </a:lnTo>
                  <a:lnTo>
                    <a:pt x="732" y="587"/>
                  </a:lnTo>
                  <a:lnTo>
                    <a:pt x="730" y="587"/>
                  </a:lnTo>
                  <a:lnTo>
                    <a:pt x="732" y="587"/>
                  </a:lnTo>
                  <a:lnTo>
                    <a:pt x="732" y="586"/>
                  </a:lnTo>
                  <a:lnTo>
                    <a:pt x="732" y="587"/>
                  </a:lnTo>
                  <a:lnTo>
                    <a:pt x="732" y="586"/>
                  </a:lnTo>
                  <a:lnTo>
                    <a:pt x="734" y="587"/>
                  </a:lnTo>
                  <a:lnTo>
                    <a:pt x="738" y="587"/>
                  </a:lnTo>
                  <a:lnTo>
                    <a:pt x="736" y="587"/>
                  </a:lnTo>
                  <a:lnTo>
                    <a:pt x="736" y="586"/>
                  </a:lnTo>
                  <a:lnTo>
                    <a:pt x="734" y="586"/>
                  </a:lnTo>
                  <a:lnTo>
                    <a:pt x="736" y="584"/>
                  </a:lnTo>
                  <a:lnTo>
                    <a:pt x="734" y="584"/>
                  </a:lnTo>
                  <a:lnTo>
                    <a:pt x="734" y="582"/>
                  </a:lnTo>
                  <a:lnTo>
                    <a:pt x="734" y="580"/>
                  </a:lnTo>
                  <a:lnTo>
                    <a:pt x="736" y="580"/>
                  </a:lnTo>
                  <a:lnTo>
                    <a:pt x="734" y="580"/>
                  </a:lnTo>
                  <a:lnTo>
                    <a:pt x="732" y="580"/>
                  </a:lnTo>
                  <a:lnTo>
                    <a:pt x="730" y="580"/>
                  </a:lnTo>
                  <a:lnTo>
                    <a:pt x="728" y="580"/>
                  </a:lnTo>
                  <a:lnTo>
                    <a:pt x="728" y="578"/>
                  </a:lnTo>
                  <a:lnTo>
                    <a:pt x="730" y="578"/>
                  </a:lnTo>
                  <a:lnTo>
                    <a:pt x="728" y="578"/>
                  </a:lnTo>
                  <a:lnTo>
                    <a:pt x="728" y="576"/>
                  </a:lnTo>
                  <a:lnTo>
                    <a:pt x="730" y="576"/>
                  </a:lnTo>
                  <a:lnTo>
                    <a:pt x="730" y="578"/>
                  </a:lnTo>
                  <a:lnTo>
                    <a:pt x="730" y="576"/>
                  </a:lnTo>
                  <a:lnTo>
                    <a:pt x="732" y="576"/>
                  </a:lnTo>
                  <a:lnTo>
                    <a:pt x="732" y="574"/>
                  </a:lnTo>
                  <a:lnTo>
                    <a:pt x="732" y="572"/>
                  </a:lnTo>
                  <a:lnTo>
                    <a:pt x="732" y="570"/>
                  </a:lnTo>
                  <a:lnTo>
                    <a:pt x="730" y="570"/>
                  </a:lnTo>
                  <a:lnTo>
                    <a:pt x="732" y="570"/>
                  </a:lnTo>
                  <a:lnTo>
                    <a:pt x="732" y="568"/>
                  </a:lnTo>
                  <a:lnTo>
                    <a:pt x="732" y="566"/>
                  </a:lnTo>
                  <a:lnTo>
                    <a:pt x="730" y="566"/>
                  </a:lnTo>
                  <a:lnTo>
                    <a:pt x="730" y="564"/>
                  </a:lnTo>
                  <a:lnTo>
                    <a:pt x="728" y="564"/>
                  </a:lnTo>
                  <a:lnTo>
                    <a:pt x="728" y="562"/>
                  </a:lnTo>
                  <a:lnTo>
                    <a:pt x="726" y="562"/>
                  </a:lnTo>
                  <a:lnTo>
                    <a:pt x="726" y="564"/>
                  </a:lnTo>
                  <a:lnTo>
                    <a:pt x="726" y="562"/>
                  </a:lnTo>
                  <a:lnTo>
                    <a:pt x="726" y="561"/>
                  </a:lnTo>
                  <a:lnTo>
                    <a:pt x="724" y="561"/>
                  </a:lnTo>
                  <a:lnTo>
                    <a:pt x="726" y="561"/>
                  </a:lnTo>
                  <a:lnTo>
                    <a:pt x="726" y="559"/>
                  </a:lnTo>
                  <a:close/>
                  <a:moveTo>
                    <a:pt x="340" y="561"/>
                  </a:moveTo>
                  <a:lnTo>
                    <a:pt x="340" y="559"/>
                  </a:lnTo>
                  <a:lnTo>
                    <a:pt x="338" y="559"/>
                  </a:lnTo>
                  <a:lnTo>
                    <a:pt x="340" y="559"/>
                  </a:lnTo>
                  <a:lnTo>
                    <a:pt x="340" y="561"/>
                  </a:lnTo>
                  <a:close/>
                  <a:moveTo>
                    <a:pt x="741" y="557"/>
                  </a:moveTo>
                  <a:lnTo>
                    <a:pt x="741" y="559"/>
                  </a:lnTo>
                  <a:lnTo>
                    <a:pt x="739" y="559"/>
                  </a:lnTo>
                  <a:lnTo>
                    <a:pt x="741" y="561"/>
                  </a:lnTo>
                  <a:lnTo>
                    <a:pt x="739" y="561"/>
                  </a:lnTo>
                  <a:lnTo>
                    <a:pt x="739" y="562"/>
                  </a:lnTo>
                  <a:lnTo>
                    <a:pt x="738" y="562"/>
                  </a:lnTo>
                  <a:lnTo>
                    <a:pt x="736" y="561"/>
                  </a:lnTo>
                  <a:lnTo>
                    <a:pt x="734" y="559"/>
                  </a:lnTo>
                  <a:lnTo>
                    <a:pt x="736" y="557"/>
                  </a:lnTo>
                  <a:lnTo>
                    <a:pt x="738" y="557"/>
                  </a:lnTo>
                  <a:lnTo>
                    <a:pt x="739" y="557"/>
                  </a:lnTo>
                  <a:lnTo>
                    <a:pt x="739" y="555"/>
                  </a:lnTo>
                  <a:lnTo>
                    <a:pt x="739" y="557"/>
                  </a:lnTo>
                  <a:lnTo>
                    <a:pt x="741" y="557"/>
                  </a:lnTo>
                  <a:close/>
                  <a:moveTo>
                    <a:pt x="749" y="559"/>
                  </a:moveTo>
                  <a:lnTo>
                    <a:pt x="751" y="559"/>
                  </a:lnTo>
                  <a:lnTo>
                    <a:pt x="751" y="561"/>
                  </a:lnTo>
                  <a:lnTo>
                    <a:pt x="751" y="562"/>
                  </a:lnTo>
                  <a:lnTo>
                    <a:pt x="753" y="562"/>
                  </a:lnTo>
                  <a:lnTo>
                    <a:pt x="751" y="562"/>
                  </a:lnTo>
                  <a:lnTo>
                    <a:pt x="751" y="564"/>
                  </a:lnTo>
                  <a:lnTo>
                    <a:pt x="751" y="562"/>
                  </a:lnTo>
                  <a:lnTo>
                    <a:pt x="751" y="564"/>
                  </a:lnTo>
                  <a:lnTo>
                    <a:pt x="749" y="566"/>
                  </a:lnTo>
                  <a:lnTo>
                    <a:pt x="749" y="564"/>
                  </a:lnTo>
                  <a:lnTo>
                    <a:pt x="747" y="564"/>
                  </a:lnTo>
                  <a:lnTo>
                    <a:pt x="747" y="562"/>
                  </a:lnTo>
                  <a:lnTo>
                    <a:pt x="745" y="562"/>
                  </a:lnTo>
                  <a:lnTo>
                    <a:pt x="745" y="561"/>
                  </a:lnTo>
                  <a:lnTo>
                    <a:pt x="745" y="559"/>
                  </a:lnTo>
                  <a:lnTo>
                    <a:pt x="745" y="557"/>
                  </a:lnTo>
                  <a:lnTo>
                    <a:pt x="745" y="555"/>
                  </a:lnTo>
                  <a:lnTo>
                    <a:pt x="747" y="555"/>
                  </a:lnTo>
                  <a:lnTo>
                    <a:pt x="747" y="557"/>
                  </a:lnTo>
                  <a:lnTo>
                    <a:pt x="747" y="559"/>
                  </a:lnTo>
                  <a:lnTo>
                    <a:pt x="749" y="559"/>
                  </a:lnTo>
                  <a:close/>
                  <a:moveTo>
                    <a:pt x="402" y="553"/>
                  </a:moveTo>
                  <a:lnTo>
                    <a:pt x="402" y="555"/>
                  </a:lnTo>
                  <a:lnTo>
                    <a:pt x="400" y="555"/>
                  </a:lnTo>
                  <a:lnTo>
                    <a:pt x="398" y="555"/>
                  </a:lnTo>
                  <a:lnTo>
                    <a:pt x="400" y="555"/>
                  </a:lnTo>
                  <a:lnTo>
                    <a:pt x="400" y="553"/>
                  </a:lnTo>
                  <a:lnTo>
                    <a:pt x="403" y="553"/>
                  </a:lnTo>
                  <a:lnTo>
                    <a:pt x="402" y="553"/>
                  </a:lnTo>
                  <a:close/>
                  <a:moveTo>
                    <a:pt x="352" y="553"/>
                  </a:moveTo>
                  <a:lnTo>
                    <a:pt x="354" y="553"/>
                  </a:lnTo>
                  <a:lnTo>
                    <a:pt x="352" y="553"/>
                  </a:lnTo>
                  <a:lnTo>
                    <a:pt x="350" y="553"/>
                  </a:lnTo>
                  <a:lnTo>
                    <a:pt x="348" y="553"/>
                  </a:lnTo>
                  <a:lnTo>
                    <a:pt x="348" y="555"/>
                  </a:lnTo>
                  <a:lnTo>
                    <a:pt x="348" y="553"/>
                  </a:lnTo>
                  <a:lnTo>
                    <a:pt x="350" y="553"/>
                  </a:lnTo>
                  <a:lnTo>
                    <a:pt x="352" y="551"/>
                  </a:lnTo>
                  <a:lnTo>
                    <a:pt x="352" y="553"/>
                  </a:lnTo>
                  <a:close/>
                  <a:moveTo>
                    <a:pt x="394" y="551"/>
                  </a:moveTo>
                  <a:lnTo>
                    <a:pt x="394" y="553"/>
                  </a:lnTo>
                  <a:lnTo>
                    <a:pt x="394" y="551"/>
                  </a:lnTo>
                  <a:lnTo>
                    <a:pt x="392" y="553"/>
                  </a:lnTo>
                  <a:lnTo>
                    <a:pt x="394" y="555"/>
                  </a:lnTo>
                  <a:lnTo>
                    <a:pt x="392" y="555"/>
                  </a:lnTo>
                  <a:lnTo>
                    <a:pt x="390" y="557"/>
                  </a:lnTo>
                  <a:lnTo>
                    <a:pt x="388" y="557"/>
                  </a:lnTo>
                  <a:lnTo>
                    <a:pt x="388" y="555"/>
                  </a:lnTo>
                  <a:lnTo>
                    <a:pt x="390" y="555"/>
                  </a:lnTo>
                  <a:lnTo>
                    <a:pt x="390" y="553"/>
                  </a:lnTo>
                  <a:lnTo>
                    <a:pt x="392" y="551"/>
                  </a:lnTo>
                  <a:lnTo>
                    <a:pt x="394" y="551"/>
                  </a:lnTo>
                  <a:close/>
                  <a:moveTo>
                    <a:pt x="400" y="551"/>
                  </a:moveTo>
                  <a:lnTo>
                    <a:pt x="400" y="553"/>
                  </a:lnTo>
                  <a:lnTo>
                    <a:pt x="398" y="553"/>
                  </a:lnTo>
                  <a:lnTo>
                    <a:pt x="398" y="555"/>
                  </a:lnTo>
                  <a:lnTo>
                    <a:pt x="396" y="555"/>
                  </a:lnTo>
                  <a:lnTo>
                    <a:pt x="396" y="553"/>
                  </a:lnTo>
                  <a:lnTo>
                    <a:pt x="396" y="551"/>
                  </a:lnTo>
                  <a:lnTo>
                    <a:pt x="398" y="551"/>
                  </a:lnTo>
                  <a:lnTo>
                    <a:pt x="400" y="551"/>
                  </a:lnTo>
                  <a:close/>
                  <a:moveTo>
                    <a:pt x="150" y="551"/>
                  </a:moveTo>
                  <a:lnTo>
                    <a:pt x="152" y="551"/>
                  </a:lnTo>
                  <a:lnTo>
                    <a:pt x="154" y="551"/>
                  </a:lnTo>
                  <a:lnTo>
                    <a:pt x="154" y="553"/>
                  </a:lnTo>
                  <a:lnTo>
                    <a:pt x="152" y="553"/>
                  </a:lnTo>
                  <a:lnTo>
                    <a:pt x="150" y="551"/>
                  </a:lnTo>
                  <a:close/>
                  <a:moveTo>
                    <a:pt x="738" y="545"/>
                  </a:moveTo>
                  <a:lnTo>
                    <a:pt x="739" y="547"/>
                  </a:lnTo>
                  <a:lnTo>
                    <a:pt x="739" y="549"/>
                  </a:lnTo>
                  <a:lnTo>
                    <a:pt x="741" y="549"/>
                  </a:lnTo>
                  <a:lnTo>
                    <a:pt x="741" y="551"/>
                  </a:lnTo>
                  <a:lnTo>
                    <a:pt x="743" y="553"/>
                  </a:lnTo>
                  <a:lnTo>
                    <a:pt x="741" y="553"/>
                  </a:lnTo>
                  <a:lnTo>
                    <a:pt x="739" y="553"/>
                  </a:lnTo>
                  <a:lnTo>
                    <a:pt x="739" y="555"/>
                  </a:lnTo>
                  <a:lnTo>
                    <a:pt x="738" y="555"/>
                  </a:lnTo>
                  <a:lnTo>
                    <a:pt x="736" y="555"/>
                  </a:lnTo>
                  <a:lnTo>
                    <a:pt x="736" y="553"/>
                  </a:lnTo>
                  <a:lnTo>
                    <a:pt x="736" y="551"/>
                  </a:lnTo>
                  <a:lnTo>
                    <a:pt x="738" y="551"/>
                  </a:lnTo>
                  <a:lnTo>
                    <a:pt x="736" y="549"/>
                  </a:lnTo>
                  <a:lnTo>
                    <a:pt x="736" y="547"/>
                  </a:lnTo>
                  <a:lnTo>
                    <a:pt x="736" y="545"/>
                  </a:lnTo>
                  <a:lnTo>
                    <a:pt x="738" y="545"/>
                  </a:lnTo>
                  <a:close/>
                  <a:moveTo>
                    <a:pt x="718" y="543"/>
                  </a:moveTo>
                  <a:lnTo>
                    <a:pt x="718" y="545"/>
                  </a:lnTo>
                  <a:lnTo>
                    <a:pt x="720" y="545"/>
                  </a:lnTo>
                  <a:lnTo>
                    <a:pt x="720" y="547"/>
                  </a:lnTo>
                  <a:lnTo>
                    <a:pt x="720" y="549"/>
                  </a:lnTo>
                  <a:lnTo>
                    <a:pt x="718" y="551"/>
                  </a:lnTo>
                  <a:lnTo>
                    <a:pt x="720" y="551"/>
                  </a:lnTo>
                  <a:lnTo>
                    <a:pt x="720" y="549"/>
                  </a:lnTo>
                  <a:lnTo>
                    <a:pt x="720" y="547"/>
                  </a:lnTo>
                  <a:lnTo>
                    <a:pt x="722" y="547"/>
                  </a:lnTo>
                  <a:lnTo>
                    <a:pt x="720" y="545"/>
                  </a:lnTo>
                  <a:lnTo>
                    <a:pt x="722" y="545"/>
                  </a:lnTo>
                  <a:lnTo>
                    <a:pt x="722" y="547"/>
                  </a:lnTo>
                  <a:lnTo>
                    <a:pt x="724" y="547"/>
                  </a:lnTo>
                  <a:lnTo>
                    <a:pt x="722" y="549"/>
                  </a:lnTo>
                  <a:lnTo>
                    <a:pt x="724" y="549"/>
                  </a:lnTo>
                  <a:lnTo>
                    <a:pt x="724" y="551"/>
                  </a:lnTo>
                  <a:lnTo>
                    <a:pt x="724" y="553"/>
                  </a:lnTo>
                  <a:lnTo>
                    <a:pt x="722" y="553"/>
                  </a:lnTo>
                  <a:lnTo>
                    <a:pt x="722" y="551"/>
                  </a:lnTo>
                  <a:lnTo>
                    <a:pt x="720" y="551"/>
                  </a:lnTo>
                  <a:lnTo>
                    <a:pt x="722" y="553"/>
                  </a:lnTo>
                  <a:lnTo>
                    <a:pt x="720" y="553"/>
                  </a:lnTo>
                  <a:lnTo>
                    <a:pt x="720" y="555"/>
                  </a:lnTo>
                  <a:lnTo>
                    <a:pt x="722" y="557"/>
                  </a:lnTo>
                  <a:lnTo>
                    <a:pt x="720" y="557"/>
                  </a:lnTo>
                  <a:lnTo>
                    <a:pt x="720" y="559"/>
                  </a:lnTo>
                  <a:lnTo>
                    <a:pt x="722" y="559"/>
                  </a:lnTo>
                  <a:lnTo>
                    <a:pt x="722" y="561"/>
                  </a:lnTo>
                  <a:lnTo>
                    <a:pt x="720" y="561"/>
                  </a:lnTo>
                  <a:lnTo>
                    <a:pt x="720" y="559"/>
                  </a:lnTo>
                  <a:lnTo>
                    <a:pt x="720" y="561"/>
                  </a:lnTo>
                  <a:lnTo>
                    <a:pt x="718" y="561"/>
                  </a:lnTo>
                  <a:lnTo>
                    <a:pt x="720" y="561"/>
                  </a:lnTo>
                  <a:lnTo>
                    <a:pt x="720" y="562"/>
                  </a:lnTo>
                  <a:lnTo>
                    <a:pt x="720" y="564"/>
                  </a:lnTo>
                  <a:lnTo>
                    <a:pt x="720" y="566"/>
                  </a:lnTo>
                  <a:lnTo>
                    <a:pt x="718" y="566"/>
                  </a:lnTo>
                  <a:lnTo>
                    <a:pt x="718" y="564"/>
                  </a:lnTo>
                  <a:lnTo>
                    <a:pt x="718" y="562"/>
                  </a:lnTo>
                  <a:lnTo>
                    <a:pt x="718" y="561"/>
                  </a:lnTo>
                  <a:lnTo>
                    <a:pt x="718" y="562"/>
                  </a:lnTo>
                  <a:lnTo>
                    <a:pt x="716" y="562"/>
                  </a:lnTo>
                  <a:lnTo>
                    <a:pt x="718" y="562"/>
                  </a:lnTo>
                  <a:lnTo>
                    <a:pt x="716" y="564"/>
                  </a:lnTo>
                  <a:lnTo>
                    <a:pt x="718" y="564"/>
                  </a:lnTo>
                  <a:lnTo>
                    <a:pt x="716" y="566"/>
                  </a:lnTo>
                  <a:lnTo>
                    <a:pt x="718" y="566"/>
                  </a:lnTo>
                  <a:lnTo>
                    <a:pt x="716" y="566"/>
                  </a:lnTo>
                  <a:lnTo>
                    <a:pt x="716" y="568"/>
                  </a:lnTo>
                  <a:lnTo>
                    <a:pt x="716" y="566"/>
                  </a:lnTo>
                  <a:lnTo>
                    <a:pt x="715" y="566"/>
                  </a:lnTo>
                  <a:lnTo>
                    <a:pt x="716" y="566"/>
                  </a:lnTo>
                  <a:lnTo>
                    <a:pt x="715" y="566"/>
                  </a:lnTo>
                  <a:lnTo>
                    <a:pt x="715" y="564"/>
                  </a:lnTo>
                  <a:lnTo>
                    <a:pt x="716" y="564"/>
                  </a:lnTo>
                  <a:lnTo>
                    <a:pt x="715" y="564"/>
                  </a:lnTo>
                  <a:lnTo>
                    <a:pt x="715" y="562"/>
                  </a:lnTo>
                  <a:lnTo>
                    <a:pt x="715" y="561"/>
                  </a:lnTo>
                  <a:lnTo>
                    <a:pt x="716" y="561"/>
                  </a:lnTo>
                  <a:lnTo>
                    <a:pt x="716" y="559"/>
                  </a:lnTo>
                  <a:lnTo>
                    <a:pt x="715" y="561"/>
                  </a:lnTo>
                  <a:lnTo>
                    <a:pt x="715" y="559"/>
                  </a:lnTo>
                  <a:lnTo>
                    <a:pt x="715" y="557"/>
                  </a:lnTo>
                  <a:lnTo>
                    <a:pt x="716" y="557"/>
                  </a:lnTo>
                  <a:lnTo>
                    <a:pt x="716" y="559"/>
                  </a:lnTo>
                  <a:lnTo>
                    <a:pt x="716" y="557"/>
                  </a:lnTo>
                  <a:lnTo>
                    <a:pt x="718" y="557"/>
                  </a:lnTo>
                  <a:lnTo>
                    <a:pt x="718" y="559"/>
                  </a:lnTo>
                  <a:lnTo>
                    <a:pt x="718" y="557"/>
                  </a:lnTo>
                  <a:lnTo>
                    <a:pt x="718" y="555"/>
                  </a:lnTo>
                  <a:lnTo>
                    <a:pt x="718" y="553"/>
                  </a:lnTo>
                  <a:lnTo>
                    <a:pt x="716" y="555"/>
                  </a:lnTo>
                  <a:lnTo>
                    <a:pt x="716" y="553"/>
                  </a:lnTo>
                  <a:lnTo>
                    <a:pt x="715" y="553"/>
                  </a:lnTo>
                  <a:lnTo>
                    <a:pt x="715" y="551"/>
                  </a:lnTo>
                  <a:lnTo>
                    <a:pt x="716" y="551"/>
                  </a:lnTo>
                  <a:lnTo>
                    <a:pt x="718" y="551"/>
                  </a:lnTo>
                  <a:lnTo>
                    <a:pt x="716" y="551"/>
                  </a:lnTo>
                  <a:lnTo>
                    <a:pt x="715" y="551"/>
                  </a:lnTo>
                  <a:lnTo>
                    <a:pt x="715" y="549"/>
                  </a:lnTo>
                  <a:lnTo>
                    <a:pt x="716" y="549"/>
                  </a:lnTo>
                  <a:lnTo>
                    <a:pt x="715" y="549"/>
                  </a:lnTo>
                  <a:lnTo>
                    <a:pt x="713" y="549"/>
                  </a:lnTo>
                  <a:lnTo>
                    <a:pt x="713" y="547"/>
                  </a:lnTo>
                  <a:lnTo>
                    <a:pt x="713" y="545"/>
                  </a:lnTo>
                  <a:lnTo>
                    <a:pt x="713" y="543"/>
                  </a:lnTo>
                  <a:lnTo>
                    <a:pt x="713" y="545"/>
                  </a:lnTo>
                  <a:lnTo>
                    <a:pt x="715" y="545"/>
                  </a:lnTo>
                  <a:lnTo>
                    <a:pt x="715" y="543"/>
                  </a:lnTo>
                  <a:lnTo>
                    <a:pt x="716" y="543"/>
                  </a:lnTo>
                  <a:lnTo>
                    <a:pt x="716" y="545"/>
                  </a:lnTo>
                  <a:lnTo>
                    <a:pt x="716" y="543"/>
                  </a:lnTo>
                  <a:lnTo>
                    <a:pt x="716" y="541"/>
                  </a:lnTo>
                  <a:lnTo>
                    <a:pt x="715" y="541"/>
                  </a:lnTo>
                  <a:lnTo>
                    <a:pt x="716" y="541"/>
                  </a:lnTo>
                  <a:lnTo>
                    <a:pt x="716" y="543"/>
                  </a:lnTo>
                  <a:lnTo>
                    <a:pt x="718" y="543"/>
                  </a:lnTo>
                  <a:close/>
                  <a:moveTo>
                    <a:pt x="722" y="538"/>
                  </a:moveTo>
                  <a:lnTo>
                    <a:pt x="724" y="538"/>
                  </a:lnTo>
                  <a:lnTo>
                    <a:pt x="726" y="539"/>
                  </a:lnTo>
                  <a:lnTo>
                    <a:pt x="728" y="539"/>
                  </a:lnTo>
                  <a:lnTo>
                    <a:pt x="730" y="539"/>
                  </a:lnTo>
                  <a:lnTo>
                    <a:pt x="730" y="541"/>
                  </a:lnTo>
                  <a:lnTo>
                    <a:pt x="732" y="541"/>
                  </a:lnTo>
                  <a:lnTo>
                    <a:pt x="730" y="541"/>
                  </a:lnTo>
                  <a:lnTo>
                    <a:pt x="730" y="539"/>
                  </a:lnTo>
                  <a:lnTo>
                    <a:pt x="732" y="539"/>
                  </a:lnTo>
                  <a:lnTo>
                    <a:pt x="734" y="539"/>
                  </a:lnTo>
                  <a:lnTo>
                    <a:pt x="734" y="541"/>
                  </a:lnTo>
                  <a:lnTo>
                    <a:pt x="736" y="541"/>
                  </a:lnTo>
                  <a:lnTo>
                    <a:pt x="736" y="543"/>
                  </a:lnTo>
                  <a:lnTo>
                    <a:pt x="736" y="545"/>
                  </a:lnTo>
                  <a:lnTo>
                    <a:pt x="736" y="547"/>
                  </a:lnTo>
                  <a:lnTo>
                    <a:pt x="736" y="549"/>
                  </a:lnTo>
                  <a:lnTo>
                    <a:pt x="736" y="551"/>
                  </a:lnTo>
                  <a:lnTo>
                    <a:pt x="734" y="551"/>
                  </a:lnTo>
                  <a:lnTo>
                    <a:pt x="734" y="549"/>
                  </a:lnTo>
                  <a:lnTo>
                    <a:pt x="732" y="549"/>
                  </a:lnTo>
                  <a:lnTo>
                    <a:pt x="732" y="547"/>
                  </a:lnTo>
                  <a:lnTo>
                    <a:pt x="732" y="545"/>
                  </a:lnTo>
                  <a:lnTo>
                    <a:pt x="730" y="545"/>
                  </a:lnTo>
                  <a:lnTo>
                    <a:pt x="730" y="547"/>
                  </a:lnTo>
                  <a:lnTo>
                    <a:pt x="732" y="547"/>
                  </a:lnTo>
                  <a:lnTo>
                    <a:pt x="732" y="549"/>
                  </a:lnTo>
                  <a:lnTo>
                    <a:pt x="732" y="551"/>
                  </a:lnTo>
                  <a:lnTo>
                    <a:pt x="734" y="551"/>
                  </a:lnTo>
                  <a:lnTo>
                    <a:pt x="732" y="551"/>
                  </a:lnTo>
                  <a:lnTo>
                    <a:pt x="734" y="551"/>
                  </a:lnTo>
                  <a:lnTo>
                    <a:pt x="734" y="553"/>
                  </a:lnTo>
                  <a:lnTo>
                    <a:pt x="734" y="555"/>
                  </a:lnTo>
                  <a:lnTo>
                    <a:pt x="732" y="555"/>
                  </a:lnTo>
                  <a:lnTo>
                    <a:pt x="732" y="557"/>
                  </a:lnTo>
                  <a:lnTo>
                    <a:pt x="732" y="555"/>
                  </a:lnTo>
                  <a:lnTo>
                    <a:pt x="730" y="555"/>
                  </a:lnTo>
                  <a:lnTo>
                    <a:pt x="728" y="555"/>
                  </a:lnTo>
                  <a:lnTo>
                    <a:pt x="728" y="557"/>
                  </a:lnTo>
                  <a:lnTo>
                    <a:pt x="726" y="557"/>
                  </a:lnTo>
                  <a:lnTo>
                    <a:pt x="724" y="557"/>
                  </a:lnTo>
                  <a:lnTo>
                    <a:pt x="724" y="555"/>
                  </a:lnTo>
                  <a:lnTo>
                    <a:pt x="724" y="553"/>
                  </a:lnTo>
                  <a:lnTo>
                    <a:pt x="724" y="551"/>
                  </a:lnTo>
                  <a:lnTo>
                    <a:pt x="724" y="549"/>
                  </a:lnTo>
                  <a:lnTo>
                    <a:pt x="724" y="547"/>
                  </a:lnTo>
                  <a:lnTo>
                    <a:pt x="724" y="545"/>
                  </a:lnTo>
                  <a:lnTo>
                    <a:pt x="722" y="545"/>
                  </a:lnTo>
                  <a:lnTo>
                    <a:pt x="722" y="543"/>
                  </a:lnTo>
                  <a:lnTo>
                    <a:pt x="720" y="543"/>
                  </a:lnTo>
                  <a:lnTo>
                    <a:pt x="722" y="543"/>
                  </a:lnTo>
                  <a:lnTo>
                    <a:pt x="724" y="543"/>
                  </a:lnTo>
                  <a:lnTo>
                    <a:pt x="722" y="543"/>
                  </a:lnTo>
                  <a:lnTo>
                    <a:pt x="720" y="541"/>
                  </a:lnTo>
                  <a:lnTo>
                    <a:pt x="718" y="539"/>
                  </a:lnTo>
                  <a:lnTo>
                    <a:pt x="718" y="538"/>
                  </a:lnTo>
                  <a:lnTo>
                    <a:pt x="720" y="538"/>
                  </a:lnTo>
                  <a:lnTo>
                    <a:pt x="722" y="538"/>
                  </a:lnTo>
                  <a:close/>
                  <a:moveTo>
                    <a:pt x="413" y="536"/>
                  </a:moveTo>
                  <a:lnTo>
                    <a:pt x="415" y="536"/>
                  </a:lnTo>
                  <a:lnTo>
                    <a:pt x="417" y="536"/>
                  </a:lnTo>
                  <a:lnTo>
                    <a:pt x="419" y="536"/>
                  </a:lnTo>
                  <a:lnTo>
                    <a:pt x="417" y="536"/>
                  </a:lnTo>
                  <a:lnTo>
                    <a:pt x="417" y="538"/>
                  </a:lnTo>
                  <a:lnTo>
                    <a:pt x="417" y="536"/>
                  </a:lnTo>
                  <a:lnTo>
                    <a:pt x="415" y="538"/>
                  </a:lnTo>
                  <a:lnTo>
                    <a:pt x="413" y="538"/>
                  </a:lnTo>
                  <a:lnTo>
                    <a:pt x="413" y="539"/>
                  </a:lnTo>
                  <a:lnTo>
                    <a:pt x="411" y="539"/>
                  </a:lnTo>
                  <a:lnTo>
                    <a:pt x="411" y="538"/>
                  </a:lnTo>
                  <a:lnTo>
                    <a:pt x="409" y="538"/>
                  </a:lnTo>
                  <a:lnTo>
                    <a:pt x="411" y="538"/>
                  </a:lnTo>
                  <a:lnTo>
                    <a:pt x="411" y="536"/>
                  </a:lnTo>
                  <a:lnTo>
                    <a:pt x="413" y="534"/>
                  </a:lnTo>
                  <a:lnTo>
                    <a:pt x="413" y="536"/>
                  </a:lnTo>
                  <a:close/>
                  <a:moveTo>
                    <a:pt x="144" y="534"/>
                  </a:moveTo>
                  <a:lnTo>
                    <a:pt x="144" y="536"/>
                  </a:lnTo>
                  <a:lnTo>
                    <a:pt x="142" y="536"/>
                  </a:lnTo>
                  <a:lnTo>
                    <a:pt x="142" y="538"/>
                  </a:lnTo>
                  <a:lnTo>
                    <a:pt x="142" y="536"/>
                  </a:lnTo>
                  <a:lnTo>
                    <a:pt x="140" y="536"/>
                  </a:lnTo>
                  <a:lnTo>
                    <a:pt x="140" y="534"/>
                  </a:lnTo>
                  <a:lnTo>
                    <a:pt x="142" y="534"/>
                  </a:lnTo>
                  <a:lnTo>
                    <a:pt x="144" y="534"/>
                  </a:lnTo>
                  <a:lnTo>
                    <a:pt x="144" y="532"/>
                  </a:lnTo>
                  <a:lnTo>
                    <a:pt x="144" y="534"/>
                  </a:lnTo>
                  <a:close/>
                  <a:moveTo>
                    <a:pt x="693" y="534"/>
                  </a:moveTo>
                  <a:lnTo>
                    <a:pt x="693" y="536"/>
                  </a:lnTo>
                  <a:lnTo>
                    <a:pt x="695" y="536"/>
                  </a:lnTo>
                  <a:lnTo>
                    <a:pt x="693" y="538"/>
                  </a:lnTo>
                  <a:lnTo>
                    <a:pt x="693" y="539"/>
                  </a:lnTo>
                  <a:lnTo>
                    <a:pt x="691" y="539"/>
                  </a:lnTo>
                  <a:lnTo>
                    <a:pt x="690" y="539"/>
                  </a:lnTo>
                  <a:lnTo>
                    <a:pt x="690" y="538"/>
                  </a:lnTo>
                  <a:lnTo>
                    <a:pt x="691" y="538"/>
                  </a:lnTo>
                  <a:lnTo>
                    <a:pt x="691" y="536"/>
                  </a:lnTo>
                  <a:lnTo>
                    <a:pt x="690" y="536"/>
                  </a:lnTo>
                  <a:lnTo>
                    <a:pt x="690" y="534"/>
                  </a:lnTo>
                  <a:lnTo>
                    <a:pt x="690" y="532"/>
                  </a:lnTo>
                  <a:lnTo>
                    <a:pt x="690" y="530"/>
                  </a:lnTo>
                  <a:lnTo>
                    <a:pt x="691" y="530"/>
                  </a:lnTo>
                  <a:lnTo>
                    <a:pt x="693" y="532"/>
                  </a:lnTo>
                  <a:lnTo>
                    <a:pt x="693" y="534"/>
                  </a:lnTo>
                  <a:close/>
                  <a:moveTo>
                    <a:pt x="428" y="530"/>
                  </a:moveTo>
                  <a:lnTo>
                    <a:pt x="428" y="528"/>
                  </a:lnTo>
                  <a:lnTo>
                    <a:pt x="428" y="530"/>
                  </a:lnTo>
                  <a:close/>
                  <a:moveTo>
                    <a:pt x="403" y="526"/>
                  </a:moveTo>
                  <a:lnTo>
                    <a:pt x="403" y="528"/>
                  </a:lnTo>
                  <a:lnTo>
                    <a:pt x="403" y="526"/>
                  </a:lnTo>
                  <a:lnTo>
                    <a:pt x="403" y="524"/>
                  </a:lnTo>
                  <a:lnTo>
                    <a:pt x="403" y="526"/>
                  </a:lnTo>
                  <a:close/>
                  <a:moveTo>
                    <a:pt x="697" y="526"/>
                  </a:moveTo>
                  <a:lnTo>
                    <a:pt x="697" y="528"/>
                  </a:lnTo>
                  <a:lnTo>
                    <a:pt x="697" y="526"/>
                  </a:lnTo>
                  <a:lnTo>
                    <a:pt x="699" y="526"/>
                  </a:lnTo>
                  <a:lnTo>
                    <a:pt x="701" y="526"/>
                  </a:lnTo>
                  <a:lnTo>
                    <a:pt x="699" y="528"/>
                  </a:lnTo>
                  <a:lnTo>
                    <a:pt x="701" y="528"/>
                  </a:lnTo>
                  <a:lnTo>
                    <a:pt x="703" y="528"/>
                  </a:lnTo>
                  <a:lnTo>
                    <a:pt x="705" y="530"/>
                  </a:lnTo>
                  <a:lnTo>
                    <a:pt x="703" y="530"/>
                  </a:lnTo>
                  <a:lnTo>
                    <a:pt x="703" y="532"/>
                  </a:lnTo>
                  <a:lnTo>
                    <a:pt x="705" y="532"/>
                  </a:lnTo>
                  <a:lnTo>
                    <a:pt x="705" y="534"/>
                  </a:lnTo>
                  <a:lnTo>
                    <a:pt x="707" y="536"/>
                  </a:lnTo>
                  <a:lnTo>
                    <a:pt x="705" y="536"/>
                  </a:lnTo>
                  <a:lnTo>
                    <a:pt x="707" y="536"/>
                  </a:lnTo>
                  <a:lnTo>
                    <a:pt x="707" y="538"/>
                  </a:lnTo>
                  <a:lnTo>
                    <a:pt x="707" y="539"/>
                  </a:lnTo>
                  <a:lnTo>
                    <a:pt x="707" y="541"/>
                  </a:lnTo>
                  <a:lnTo>
                    <a:pt x="709" y="543"/>
                  </a:lnTo>
                  <a:lnTo>
                    <a:pt x="709" y="545"/>
                  </a:lnTo>
                  <a:lnTo>
                    <a:pt x="709" y="547"/>
                  </a:lnTo>
                  <a:lnTo>
                    <a:pt x="709" y="551"/>
                  </a:lnTo>
                  <a:lnTo>
                    <a:pt x="709" y="553"/>
                  </a:lnTo>
                  <a:lnTo>
                    <a:pt x="709" y="555"/>
                  </a:lnTo>
                  <a:lnTo>
                    <a:pt x="709" y="557"/>
                  </a:lnTo>
                  <a:lnTo>
                    <a:pt x="709" y="559"/>
                  </a:lnTo>
                  <a:lnTo>
                    <a:pt x="709" y="561"/>
                  </a:lnTo>
                  <a:lnTo>
                    <a:pt x="709" y="562"/>
                  </a:lnTo>
                  <a:lnTo>
                    <a:pt x="709" y="564"/>
                  </a:lnTo>
                  <a:lnTo>
                    <a:pt x="709" y="562"/>
                  </a:lnTo>
                  <a:lnTo>
                    <a:pt x="707" y="562"/>
                  </a:lnTo>
                  <a:lnTo>
                    <a:pt x="707" y="561"/>
                  </a:lnTo>
                  <a:lnTo>
                    <a:pt x="705" y="561"/>
                  </a:lnTo>
                  <a:lnTo>
                    <a:pt x="705" y="559"/>
                  </a:lnTo>
                  <a:lnTo>
                    <a:pt x="705" y="557"/>
                  </a:lnTo>
                  <a:lnTo>
                    <a:pt x="703" y="555"/>
                  </a:lnTo>
                  <a:lnTo>
                    <a:pt x="703" y="553"/>
                  </a:lnTo>
                  <a:lnTo>
                    <a:pt x="705" y="551"/>
                  </a:lnTo>
                  <a:lnTo>
                    <a:pt x="705" y="549"/>
                  </a:lnTo>
                  <a:lnTo>
                    <a:pt x="705" y="551"/>
                  </a:lnTo>
                  <a:lnTo>
                    <a:pt x="703" y="551"/>
                  </a:lnTo>
                  <a:lnTo>
                    <a:pt x="703" y="549"/>
                  </a:lnTo>
                  <a:lnTo>
                    <a:pt x="705" y="549"/>
                  </a:lnTo>
                  <a:lnTo>
                    <a:pt x="703" y="549"/>
                  </a:lnTo>
                  <a:lnTo>
                    <a:pt x="703" y="551"/>
                  </a:lnTo>
                  <a:lnTo>
                    <a:pt x="701" y="551"/>
                  </a:lnTo>
                  <a:lnTo>
                    <a:pt x="701" y="549"/>
                  </a:lnTo>
                  <a:lnTo>
                    <a:pt x="703" y="547"/>
                  </a:lnTo>
                  <a:lnTo>
                    <a:pt x="701" y="549"/>
                  </a:lnTo>
                  <a:lnTo>
                    <a:pt x="699" y="549"/>
                  </a:lnTo>
                  <a:lnTo>
                    <a:pt x="701" y="549"/>
                  </a:lnTo>
                  <a:lnTo>
                    <a:pt x="701" y="547"/>
                  </a:lnTo>
                  <a:lnTo>
                    <a:pt x="701" y="545"/>
                  </a:lnTo>
                  <a:lnTo>
                    <a:pt x="699" y="547"/>
                  </a:lnTo>
                  <a:lnTo>
                    <a:pt x="697" y="545"/>
                  </a:lnTo>
                  <a:lnTo>
                    <a:pt x="697" y="543"/>
                  </a:lnTo>
                  <a:lnTo>
                    <a:pt x="699" y="543"/>
                  </a:lnTo>
                  <a:lnTo>
                    <a:pt x="697" y="543"/>
                  </a:lnTo>
                  <a:lnTo>
                    <a:pt x="697" y="541"/>
                  </a:lnTo>
                  <a:lnTo>
                    <a:pt x="699" y="541"/>
                  </a:lnTo>
                  <a:lnTo>
                    <a:pt x="699" y="539"/>
                  </a:lnTo>
                  <a:lnTo>
                    <a:pt x="701" y="539"/>
                  </a:lnTo>
                  <a:lnTo>
                    <a:pt x="699" y="539"/>
                  </a:lnTo>
                  <a:lnTo>
                    <a:pt x="697" y="539"/>
                  </a:lnTo>
                  <a:lnTo>
                    <a:pt x="697" y="538"/>
                  </a:lnTo>
                  <a:lnTo>
                    <a:pt x="697" y="536"/>
                  </a:lnTo>
                  <a:lnTo>
                    <a:pt x="699" y="536"/>
                  </a:lnTo>
                  <a:lnTo>
                    <a:pt x="697" y="536"/>
                  </a:lnTo>
                  <a:lnTo>
                    <a:pt x="697" y="534"/>
                  </a:lnTo>
                  <a:lnTo>
                    <a:pt x="697" y="532"/>
                  </a:lnTo>
                  <a:lnTo>
                    <a:pt x="697" y="534"/>
                  </a:lnTo>
                  <a:lnTo>
                    <a:pt x="695" y="534"/>
                  </a:lnTo>
                  <a:lnTo>
                    <a:pt x="695" y="532"/>
                  </a:lnTo>
                  <a:lnTo>
                    <a:pt x="695" y="534"/>
                  </a:lnTo>
                  <a:lnTo>
                    <a:pt x="693" y="532"/>
                  </a:lnTo>
                  <a:lnTo>
                    <a:pt x="693" y="530"/>
                  </a:lnTo>
                  <a:lnTo>
                    <a:pt x="691" y="530"/>
                  </a:lnTo>
                  <a:lnTo>
                    <a:pt x="693" y="530"/>
                  </a:lnTo>
                  <a:lnTo>
                    <a:pt x="695" y="530"/>
                  </a:lnTo>
                  <a:lnTo>
                    <a:pt x="693" y="528"/>
                  </a:lnTo>
                  <a:lnTo>
                    <a:pt x="695" y="528"/>
                  </a:lnTo>
                  <a:lnTo>
                    <a:pt x="695" y="526"/>
                  </a:lnTo>
                  <a:lnTo>
                    <a:pt x="695" y="524"/>
                  </a:lnTo>
                  <a:lnTo>
                    <a:pt x="697" y="524"/>
                  </a:lnTo>
                  <a:lnTo>
                    <a:pt x="699" y="524"/>
                  </a:lnTo>
                  <a:lnTo>
                    <a:pt x="697" y="526"/>
                  </a:lnTo>
                  <a:close/>
                  <a:moveTo>
                    <a:pt x="427" y="511"/>
                  </a:moveTo>
                  <a:lnTo>
                    <a:pt x="427" y="513"/>
                  </a:lnTo>
                  <a:lnTo>
                    <a:pt x="427" y="514"/>
                  </a:lnTo>
                  <a:lnTo>
                    <a:pt x="425" y="513"/>
                  </a:lnTo>
                  <a:lnTo>
                    <a:pt x="425" y="511"/>
                  </a:lnTo>
                  <a:lnTo>
                    <a:pt x="425" y="513"/>
                  </a:lnTo>
                  <a:lnTo>
                    <a:pt x="427" y="511"/>
                  </a:lnTo>
                  <a:close/>
                  <a:moveTo>
                    <a:pt x="413" y="514"/>
                  </a:moveTo>
                  <a:lnTo>
                    <a:pt x="413" y="516"/>
                  </a:lnTo>
                  <a:lnTo>
                    <a:pt x="411" y="516"/>
                  </a:lnTo>
                  <a:lnTo>
                    <a:pt x="411" y="514"/>
                  </a:lnTo>
                  <a:lnTo>
                    <a:pt x="409" y="513"/>
                  </a:lnTo>
                  <a:lnTo>
                    <a:pt x="407" y="513"/>
                  </a:lnTo>
                  <a:lnTo>
                    <a:pt x="409" y="511"/>
                  </a:lnTo>
                  <a:lnTo>
                    <a:pt x="411" y="513"/>
                  </a:lnTo>
                  <a:lnTo>
                    <a:pt x="413" y="513"/>
                  </a:lnTo>
                  <a:lnTo>
                    <a:pt x="413" y="514"/>
                  </a:lnTo>
                  <a:close/>
                  <a:moveTo>
                    <a:pt x="421" y="513"/>
                  </a:moveTo>
                  <a:lnTo>
                    <a:pt x="419" y="513"/>
                  </a:lnTo>
                  <a:lnTo>
                    <a:pt x="419" y="511"/>
                  </a:lnTo>
                  <a:lnTo>
                    <a:pt x="421" y="511"/>
                  </a:lnTo>
                  <a:lnTo>
                    <a:pt x="421" y="513"/>
                  </a:lnTo>
                  <a:close/>
                  <a:moveTo>
                    <a:pt x="417" y="513"/>
                  </a:moveTo>
                  <a:lnTo>
                    <a:pt x="419" y="513"/>
                  </a:lnTo>
                  <a:lnTo>
                    <a:pt x="419" y="514"/>
                  </a:lnTo>
                  <a:lnTo>
                    <a:pt x="419" y="516"/>
                  </a:lnTo>
                  <a:lnTo>
                    <a:pt x="417" y="516"/>
                  </a:lnTo>
                  <a:lnTo>
                    <a:pt x="419" y="518"/>
                  </a:lnTo>
                  <a:lnTo>
                    <a:pt x="419" y="516"/>
                  </a:lnTo>
                  <a:lnTo>
                    <a:pt x="419" y="514"/>
                  </a:lnTo>
                  <a:lnTo>
                    <a:pt x="421" y="514"/>
                  </a:lnTo>
                  <a:lnTo>
                    <a:pt x="421" y="516"/>
                  </a:lnTo>
                  <a:lnTo>
                    <a:pt x="421" y="514"/>
                  </a:lnTo>
                  <a:lnTo>
                    <a:pt x="423" y="514"/>
                  </a:lnTo>
                  <a:lnTo>
                    <a:pt x="423" y="513"/>
                  </a:lnTo>
                  <a:lnTo>
                    <a:pt x="425" y="513"/>
                  </a:lnTo>
                  <a:lnTo>
                    <a:pt x="425" y="514"/>
                  </a:lnTo>
                  <a:lnTo>
                    <a:pt x="427" y="514"/>
                  </a:lnTo>
                  <a:lnTo>
                    <a:pt x="427" y="516"/>
                  </a:lnTo>
                  <a:lnTo>
                    <a:pt x="427" y="514"/>
                  </a:lnTo>
                  <a:lnTo>
                    <a:pt x="427" y="516"/>
                  </a:lnTo>
                  <a:lnTo>
                    <a:pt x="425" y="516"/>
                  </a:lnTo>
                  <a:lnTo>
                    <a:pt x="425" y="518"/>
                  </a:lnTo>
                  <a:lnTo>
                    <a:pt x="425" y="520"/>
                  </a:lnTo>
                  <a:lnTo>
                    <a:pt x="425" y="518"/>
                  </a:lnTo>
                  <a:lnTo>
                    <a:pt x="425" y="520"/>
                  </a:lnTo>
                  <a:lnTo>
                    <a:pt x="427" y="520"/>
                  </a:lnTo>
                  <a:lnTo>
                    <a:pt x="427" y="522"/>
                  </a:lnTo>
                  <a:lnTo>
                    <a:pt x="430" y="522"/>
                  </a:lnTo>
                  <a:lnTo>
                    <a:pt x="428" y="524"/>
                  </a:lnTo>
                  <a:lnTo>
                    <a:pt x="428" y="526"/>
                  </a:lnTo>
                  <a:lnTo>
                    <a:pt x="427" y="526"/>
                  </a:lnTo>
                  <a:lnTo>
                    <a:pt x="427" y="528"/>
                  </a:lnTo>
                  <a:lnTo>
                    <a:pt x="425" y="528"/>
                  </a:lnTo>
                  <a:lnTo>
                    <a:pt x="425" y="526"/>
                  </a:lnTo>
                  <a:lnTo>
                    <a:pt x="425" y="528"/>
                  </a:lnTo>
                  <a:lnTo>
                    <a:pt x="425" y="526"/>
                  </a:lnTo>
                  <a:lnTo>
                    <a:pt x="423" y="526"/>
                  </a:lnTo>
                  <a:lnTo>
                    <a:pt x="421" y="526"/>
                  </a:lnTo>
                  <a:lnTo>
                    <a:pt x="421" y="524"/>
                  </a:lnTo>
                  <a:lnTo>
                    <a:pt x="421" y="526"/>
                  </a:lnTo>
                  <a:lnTo>
                    <a:pt x="419" y="526"/>
                  </a:lnTo>
                  <a:lnTo>
                    <a:pt x="419" y="524"/>
                  </a:lnTo>
                  <a:lnTo>
                    <a:pt x="417" y="524"/>
                  </a:lnTo>
                  <a:lnTo>
                    <a:pt x="419" y="526"/>
                  </a:lnTo>
                  <a:lnTo>
                    <a:pt x="417" y="526"/>
                  </a:lnTo>
                  <a:lnTo>
                    <a:pt x="415" y="528"/>
                  </a:lnTo>
                  <a:lnTo>
                    <a:pt x="417" y="528"/>
                  </a:lnTo>
                  <a:lnTo>
                    <a:pt x="417" y="526"/>
                  </a:lnTo>
                  <a:lnTo>
                    <a:pt x="419" y="526"/>
                  </a:lnTo>
                  <a:lnTo>
                    <a:pt x="421" y="526"/>
                  </a:lnTo>
                  <a:lnTo>
                    <a:pt x="421" y="528"/>
                  </a:lnTo>
                  <a:lnTo>
                    <a:pt x="423" y="528"/>
                  </a:lnTo>
                  <a:lnTo>
                    <a:pt x="423" y="530"/>
                  </a:lnTo>
                  <a:lnTo>
                    <a:pt x="423" y="532"/>
                  </a:lnTo>
                  <a:lnTo>
                    <a:pt x="421" y="532"/>
                  </a:lnTo>
                  <a:lnTo>
                    <a:pt x="419" y="532"/>
                  </a:lnTo>
                  <a:lnTo>
                    <a:pt x="419" y="530"/>
                  </a:lnTo>
                  <a:lnTo>
                    <a:pt x="417" y="530"/>
                  </a:lnTo>
                  <a:lnTo>
                    <a:pt x="415" y="530"/>
                  </a:lnTo>
                  <a:lnTo>
                    <a:pt x="413" y="530"/>
                  </a:lnTo>
                  <a:lnTo>
                    <a:pt x="413" y="532"/>
                  </a:lnTo>
                  <a:lnTo>
                    <a:pt x="415" y="532"/>
                  </a:lnTo>
                  <a:lnTo>
                    <a:pt x="417" y="532"/>
                  </a:lnTo>
                  <a:lnTo>
                    <a:pt x="415" y="534"/>
                  </a:lnTo>
                  <a:lnTo>
                    <a:pt x="413" y="534"/>
                  </a:lnTo>
                  <a:lnTo>
                    <a:pt x="411" y="534"/>
                  </a:lnTo>
                  <a:lnTo>
                    <a:pt x="411" y="536"/>
                  </a:lnTo>
                  <a:lnTo>
                    <a:pt x="409" y="536"/>
                  </a:lnTo>
                  <a:lnTo>
                    <a:pt x="409" y="538"/>
                  </a:lnTo>
                  <a:lnTo>
                    <a:pt x="409" y="536"/>
                  </a:lnTo>
                  <a:lnTo>
                    <a:pt x="407" y="536"/>
                  </a:lnTo>
                  <a:lnTo>
                    <a:pt x="409" y="536"/>
                  </a:lnTo>
                  <a:lnTo>
                    <a:pt x="409" y="538"/>
                  </a:lnTo>
                  <a:lnTo>
                    <a:pt x="407" y="538"/>
                  </a:lnTo>
                  <a:lnTo>
                    <a:pt x="405" y="538"/>
                  </a:lnTo>
                  <a:lnTo>
                    <a:pt x="405" y="539"/>
                  </a:lnTo>
                  <a:lnTo>
                    <a:pt x="407" y="539"/>
                  </a:lnTo>
                  <a:lnTo>
                    <a:pt x="405" y="539"/>
                  </a:lnTo>
                  <a:lnTo>
                    <a:pt x="407" y="539"/>
                  </a:lnTo>
                  <a:lnTo>
                    <a:pt x="407" y="541"/>
                  </a:lnTo>
                  <a:lnTo>
                    <a:pt x="405" y="541"/>
                  </a:lnTo>
                  <a:lnTo>
                    <a:pt x="405" y="543"/>
                  </a:lnTo>
                  <a:lnTo>
                    <a:pt x="403" y="543"/>
                  </a:lnTo>
                  <a:lnTo>
                    <a:pt x="405" y="543"/>
                  </a:lnTo>
                  <a:lnTo>
                    <a:pt x="405" y="545"/>
                  </a:lnTo>
                  <a:lnTo>
                    <a:pt x="403" y="545"/>
                  </a:lnTo>
                  <a:lnTo>
                    <a:pt x="402" y="547"/>
                  </a:lnTo>
                  <a:lnTo>
                    <a:pt x="400" y="547"/>
                  </a:lnTo>
                  <a:lnTo>
                    <a:pt x="398" y="547"/>
                  </a:lnTo>
                  <a:lnTo>
                    <a:pt x="400" y="547"/>
                  </a:lnTo>
                  <a:lnTo>
                    <a:pt x="400" y="545"/>
                  </a:lnTo>
                  <a:lnTo>
                    <a:pt x="402" y="543"/>
                  </a:lnTo>
                  <a:lnTo>
                    <a:pt x="402" y="541"/>
                  </a:lnTo>
                  <a:lnTo>
                    <a:pt x="403" y="541"/>
                  </a:lnTo>
                  <a:lnTo>
                    <a:pt x="403" y="539"/>
                  </a:lnTo>
                  <a:lnTo>
                    <a:pt x="403" y="541"/>
                  </a:lnTo>
                  <a:lnTo>
                    <a:pt x="403" y="539"/>
                  </a:lnTo>
                  <a:lnTo>
                    <a:pt x="403" y="541"/>
                  </a:lnTo>
                  <a:lnTo>
                    <a:pt x="402" y="541"/>
                  </a:lnTo>
                  <a:lnTo>
                    <a:pt x="402" y="539"/>
                  </a:lnTo>
                  <a:lnTo>
                    <a:pt x="402" y="538"/>
                  </a:lnTo>
                  <a:lnTo>
                    <a:pt x="403" y="538"/>
                  </a:lnTo>
                  <a:lnTo>
                    <a:pt x="403" y="536"/>
                  </a:lnTo>
                  <a:lnTo>
                    <a:pt x="405" y="536"/>
                  </a:lnTo>
                  <a:lnTo>
                    <a:pt x="403" y="536"/>
                  </a:lnTo>
                  <a:lnTo>
                    <a:pt x="402" y="538"/>
                  </a:lnTo>
                  <a:lnTo>
                    <a:pt x="402" y="539"/>
                  </a:lnTo>
                  <a:lnTo>
                    <a:pt x="400" y="539"/>
                  </a:lnTo>
                  <a:lnTo>
                    <a:pt x="400" y="541"/>
                  </a:lnTo>
                  <a:lnTo>
                    <a:pt x="398" y="539"/>
                  </a:lnTo>
                  <a:lnTo>
                    <a:pt x="400" y="539"/>
                  </a:lnTo>
                  <a:lnTo>
                    <a:pt x="400" y="538"/>
                  </a:lnTo>
                  <a:lnTo>
                    <a:pt x="402" y="536"/>
                  </a:lnTo>
                  <a:lnTo>
                    <a:pt x="400" y="536"/>
                  </a:lnTo>
                  <a:lnTo>
                    <a:pt x="398" y="536"/>
                  </a:lnTo>
                  <a:lnTo>
                    <a:pt x="396" y="536"/>
                  </a:lnTo>
                  <a:lnTo>
                    <a:pt x="394" y="536"/>
                  </a:lnTo>
                  <a:lnTo>
                    <a:pt x="392" y="538"/>
                  </a:lnTo>
                  <a:lnTo>
                    <a:pt x="394" y="538"/>
                  </a:lnTo>
                  <a:lnTo>
                    <a:pt x="394" y="539"/>
                  </a:lnTo>
                  <a:lnTo>
                    <a:pt x="396" y="538"/>
                  </a:lnTo>
                  <a:lnTo>
                    <a:pt x="400" y="536"/>
                  </a:lnTo>
                  <a:lnTo>
                    <a:pt x="400" y="538"/>
                  </a:lnTo>
                  <a:lnTo>
                    <a:pt x="398" y="539"/>
                  </a:lnTo>
                  <a:lnTo>
                    <a:pt x="398" y="541"/>
                  </a:lnTo>
                  <a:lnTo>
                    <a:pt x="398" y="543"/>
                  </a:lnTo>
                  <a:lnTo>
                    <a:pt x="396" y="543"/>
                  </a:lnTo>
                  <a:lnTo>
                    <a:pt x="398" y="543"/>
                  </a:lnTo>
                  <a:lnTo>
                    <a:pt x="396" y="543"/>
                  </a:lnTo>
                  <a:lnTo>
                    <a:pt x="396" y="545"/>
                  </a:lnTo>
                  <a:lnTo>
                    <a:pt x="396" y="543"/>
                  </a:lnTo>
                  <a:lnTo>
                    <a:pt x="396" y="541"/>
                  </a:lnTo>
                  <a:lnTo>
                    <a:pt x="394" y="541"/>
                  </a:lnTo>
                  <a:lnTo>
                    <a:pt x="394" y="539"/>
                  </a:lnTo>
                  <a:lnTo>
                    <a:pt x="392" y="539"/>
                  </a:lnTo>
                  <a:lnTo>
                    <a:pt x="392" y="538"/>
                  </a:lnTo>
                  <a:lnTo>
                    <a:pt x="392" y="536"/>
                  </a:lnTo>
                  <a:lnTo>
                    <a:pt x="392" y="534"/>
                  </a:lnTo>
                  <a:lnTo>
                    <a:pt x="392" y="532"/>
                  </a:lnTo>
                  <a:lnTo>
                    <a:pt x="390" y="532"/>
                  </a:lnTo>
                  <a:lnTo>
                    <a:pt x="388" y="532"/>
                  </a:lnTo>
                  <a:lnTo>
                    <a:pt x="388" y="530"/>
                  </a:lnTo>
                  <a:lnTo>
                    <a:pt x="390" y="530"/>
                  </a:lnTo>
                  <a:lnTo>
                    <a:pt x="388" y="530"/>
                  </a:lnTo>
                  <a:lnTo>
                    <a:pt x="390" y="530"/>
                  </a:lnTo>
                  <a:lnTo>
                    <a:pt x="390" y="528"/>
                  </a:lnTo>
                  <a:lnTo>
                    <a:pt x="390" y="526"/>
                  </a:lnTo>
                  <a:lnTo>
                    <a:pt x="390" y="524"/>
                  </a:lnTo>
                  <a:lnTo>
                    <a:pt x="392" y="524"/>
                  </a:lnTo>
                  <a:lnTo>
                    <a:pt x="392" y="522"/>
                  </a:lnTo>
                  <a:lnTo>
                    <a:pt x="394" y="522"/>
                  </a:lnTo>
                  <a:lnTo>
                    <a:pt x="394" y="524"/>
                  </a:lnTo>
                  <a:lnTo>
                    <a:pt x="394" y="522"/>
                  </a:lnTo>
                  <a:lnTo>
                    <a:pt x="396" y="522"/>
                  </a:lnTo>
                  <a:lnTo>
                    <a:pt x="396" y="520"/>
                  </a:lnTo>
                  <a:lnTo>
                    <a:pt x="398" y="520"/>
                  </a:lnTo>
                  <a:lnTo>
                    <a:pt x="400" y="520"/>
                  </a:lnTo>
                  <a:lnTo>
                    <a:pt x="402" y="522"/>
                  </a:lnTo>
                  <a:lnTo>
                    <a:pt x="402" y="524"/>
                  </a:lnTo>
                  <a:lnTo>
                    <a:pt x="400" y="524"/>
                  </a:lnTo>
                  <a:lnTo>
                    <a:pt x="402" y="524"/>
                  </a:lnTo>
                  <a:lnTo>
                    <a:pt x="402" y="526"/>
                  </a:lnTo>
                  <a:lnTo>
                    <a:pt x="402" y="528"/>
                  </a:lnTo>
                  <a:lnTo>
                    <a:pt x="403" y="528"/>
                  </a:lnTo>
                  <a:lnTo>
                    <a:pt x="403" y="530"/>
                  </a:lnTo>
                  <a:lnTo>
                    <a:pt x="405" y="532"/>
                  </a:lnTo>
                  <a:lnTo>
                    <a:pt x="407" y="532"/>
                  </a:lnTo>
                  <a:lnTo>
                    <a:pt x="405" y="532"/>
                  </a:lnTo>
                  <a:lnTo>
                    <a:pt x="405" y="530"/>
                  </a:lnTo>
                  <a:lnTo>
                    <a:pt x="405" y="528"/>
                  </a:lnTo>
                  <a:lnTo>
                    <a:pt x="403" y="528"/>
                  </a:lnTo>
                  <a:lnTo>
                    <a:pt x="403" y="526"/>
                  </a:lnTo>
                  <a:lnTo>
                    <a:pt x="403" y="524"/>
                  </a:lnTo>
                  <a:lnTo>
                    <a:pt x="403" y="522"/>
                  </a:lnTo>
                  <a:lnTo>
                    <a:pt x="403" y="524"/>
                  </a:lnTo>
                  <a:lnTo>
                    <a:pt x="405" y="524"/>
                  </a:lnTo>
                  <a:lnTo>
                    <a:pt x="403" y="522"/>
                  </a:lnTo>
                  <a:lnTo>
                    <a:pt x="403" y="520"/>
                  </a:lnTo>
                  <a:lnTo>
                    <a:pt x="405" y="520"/>
                  </a:lnTo>
                  <a:lnTo>
                    <a:pt x="407" y="522"/>
                  </a:lnTo>
                  <a:lnTo>
                    <a:pt x="407" y="520"/>
                  </a:lnTo>
                  <a:lnTo>
                    <a:pt x="405" y="520"/>
                  </a:lnTo>
                  <a:lnTo>
                    <a:pt x="403" y="520"/>
                  </a:lnTo>
                  <a:lnTo>
                    <a:pt x="402" y="518"/>
                  </a:lnTo>
                  <a:lnTo>
                    <a:pt x="402" y="516"/>
                  </a:lnTo>
                  <a:lnTo>
                    <a:pt x="402" y="514"/>
                  </a:lnTo>
                  <a:lnTo>
                    <a:pt x="403" y="514"/>
                  </a:lnTo>
                  <a:lnTo>
                    <a:pt x="405" y="514"/>
                  </a:lnTo>
                  <a:lnTo>
                    <a:pt x="405" y="513"/>
                  </a:lnTo>
                  <a:lnTo>
                    <a:pt x="405" y="514"/>
                  </a:lnTo>
                  <a:lnTo>
                    <a:pt x="407" y="514"/>
                  </a:lnTo>
                  <a:lnTo>
                    <a:pt x="407" y="516"/>
                  </a:lnTo>
                  <a:lnTo>
                    <a:pt x="407" y="518"/>
                  </a:lnTo>
                  <a:lnTo>
                    <a:pt x="407" y="520"/>
                  </a:lnTo>
                  <a:lnTo>
                    <a:pt x="409" y="522"/>
                  </a:lnTo>
                  <a:lnTo>
                    <a:pt x="409" y="520"/>
                  </a:lnTo>
                  <a:lnTo>
                    <a:pt x="407" y="518"/>
                  </a:lnTo>
                  <a:lnTo>
                    <a:pt x="409" y="520"/>
                  </a:lnTo>
                  <a:lnTo>
                    <a:pt x="409" y="518"/>
                  </a:lnTo>
                  <a:lnTo>
                    <a:pt x="409" y="516"/>
                  </a:lnTo>
                  <a:lnTo>
                    <a:pt x="409" y="518"/>
                  </a:lnTo>
                  <a:lnTo>
                    <a:pt x="411" y="518"/>
                  </a:lnTo>
                  <a:lnTo>
                    <a:pt x="411" y="516"/>
                  </a:lnTo>
                  <a:lnTo>
                    <a:pt x="409" y="516"/>
                  </a:lnTo>
                  <a:lnTo>
                    <a:pt x="409" y="514"/>
                  </a:lnTo>
                  <a:lnTo>
                    <a:pt x="411" y="516"/>
                  </a:lnTo>
                  <a:lnTo>
                    <a:pt x="413" y="516"/>
                  </a:lnTo>
                  <a:lnTo>
                    <a:pt x="413" y="518"/>
                  </a:lnTo>
                  <a:lnTo>
                    <a:pt x="413" y="516"/>
                  </a:lnTo>
                  <a:lnTo>
                    <a:pt x="413" y="514"/>
                  </a:lnTo>
                  <a:lnTo>
                    <a:pt x="413" y="513"/>
                  </a:lnTo>
                  <a:lnTo>
                    <a:pt x="413" y="514"/>
                  </a:lnTo>
                  <a:lnTo>
                    <a:pt x="415" y="514"/>
                  </a:lnTo>
                  <a:lnTo>
                    <a:pt x="415" y="516"/>
                  </a:lnTo>
                  <a:lnTo>
                    <a:pt x="415" y="514"/>
                  </a:lnTo>
                  <a:lnTo>
                    <a:pt x="415" y="513"/>
                  </a:lnTo>
                  <a:lnTo>
                    <a:pt x="413" y="513"/>
                  </a:lnTo>
                  <a:lnTo>
                    <a:pt x="413" y="511"/>
                  </a:lnTo>
                  <a:lnTo>
                    <a:pt x="411" y="511"/>
                  </a:lnTo>
                  <a:lnTo>
                    <a:pt x="413" y="511"/>
                  </a:lnTo>
                  <a:lnTo>
                    <a:pt x="415" y="513"/>
                  </a:lnTo>
                  <a:lnTo>
                    <a:pt x="417" y="513"/>
                  </a:lnTo>
                  <a:close/>
                  <a:moveTo>
                    <a:pt x="682" y="511"/>
                  </a:moveTo>
                  <a:lnTo>
                    <a:pt x="682" y="513"/>
                  </a:lnTo>
                  <a:lnTo>
                    <a:pt x="680" y="514"/>
                  </a:lnTo>
                  <a:lnTo>
                    <a:pt x="680" y="513"/>
                  </a:lnTo>
                  <a:lnTo>
                    <a:pt x="678" y="513"/>
                  </a:lnTo>
                  <a:lnTo>
                    <a:pt x="678" y="511"/>
                  </a:lnTo>
                  <a:lnTo>
                    <a:pt x="680" y="511"/>
                  </a:lnTo>
                  <a:lnTo>
                    <a:pt x="678" y="511"/>
                  </a:lnTo>
                  <a:lnTo>
                    <a:pt x="678" y="509"/>
                  </a:lnTo>
                  <a:lnTo>
                    <a:pt x="680" y="507"/>
                  </a:lnTo>
                  <a:lnTo>
                    <a:pt x="680" y="509"/>
                  </a:lnTo>
                  <a:lnTo>
                    <a:pt x="682" y="509"/>
                  </a:lnTo>
                  <a:lnTo>
                    <a:pt x="682" y="511"/>
                  </a:lnTo>
                  <a:close/>
                  <a:moveTo>
                    <a:pt x="413" y="507"/>
                  </a:moveTo>
                  <a:lnTo>
                    <a:pt x="415" y="507"/>
                  </a:lnTo>
                  <a:lnTo>
                    <a:pt x="415" y="509"/>
                  </a:lnTo>
                  <a:lnTo>
                    <a:pt x="417" y="509"/>
                  </a:lnTo>
                  <a:lnTo>
                    <a:pt x="419" y="511"/>
                  </a:lnTo>
                  <a:lnTo>
                    <a:pt x="417" y="511"/>
                  </a:lnTo>
                  <a:lnTo>
                    <a:pt x="415" y="511"/>
                  </a:lnTo>
                  <a:lnTo>
                    <a:pt x="413" y="509"/>
                  </a:lnTo>
                  <a:lnTo>
                    <a:pt x="411" y="509"/>
                  </a:lnTo>
                  <a:lnTo>
                    <a:pt x="413" y="509"/>
                  </a:lnTo>
                  <a:lnTo>
                    <a:pt x="411" y="509"/>
                  </a:lnTo>
                  <a:lnTo>
                    <a:pt x="409" y="509"/>
                  </a:lnTo>
                  <a:lnTo>
                    <a:pt x="411" y="507"/>
                  </a:lnTo>
                  <a:lnTo>
                    <a:pt x="413" y="507"/>
                  </a:lnTo>
                  <a:close/>
                  <a:moveTo>
                    <a:pt x="434" y="505"/>
                  </a:moveTo>
                  <a:lnTo>
                    <a:pt x="434" y="503"/>
                  </a:lnTo>
                  <a:lnTo>
                    <a:pt x="436" y="503"/>
                  </a:lnTo>
                  <a:lnTo>
                    <a:pt x="436" y="505"/>
                  </a:lnTo>
                  <a:lnTo>
                    <a:pt x="434" y="505"/>
                  </a:lnTo>
                  <a:close/>
                  <a:moveTo>
                    <a:pt x="691" y="503"/>
                  </a:moveTo>
                  <a:lnTo>
                    <a:pt x="693" y="503"/>
                  </a:lnTo>
                  <a:lnTo>
                    <a:pt x="693" y="505"/>
                  </a:lnTo>
                  <a:lnTo>
                    <a:pt x="695" y="505"/>
                  </a:lnTo>
                  <a:lnTo>
                    <a:pt x="693" y="505"/>
                  </a:lnTo>
                  <a:lnTo>
                    <a:pt x="695" y="505"/>
                  </a:lnTo>
                  <a:lnTo>
                    <a:pt x="695" y="507"/>
                  </a:lnTo>
                  <a:lnTo>
                    <a:pt x="693" y="507"/>
                  </a:lnTo>
                  <a:lnTo>
                    <a:pt x="693" y="509"/>
                  </a:lnTo>
                  <a:lnTo>
                    <a:pt x="691" y="509"/>
                  </a:lnTo>
                  <a:lnTo>
                    <a:pt x="693" y="509"/>
                  </a:lnTo>
                  <a:lnTo>
                    <a:pt x="691" y="509"/>
                  </a:lnTo>
                  <a:lnTo>
                    <a:pt x="693" y="511"/>
                  </a:lnTo>
                  <a:lnTo>
                    <a:pt x="691" y="511"/>
                  </a:lnTo>
                  <a:lnTo>
                    <a:pt x="690" y="511"/>
                  </a:lnTo>
                  <a:lnTo>
                    <a:pt x="691" y="511"/>
                  </a:lnTo>
                  <a:lnTo>
                    <a:pt x="693" y="511"/>
                  </a:lnTo>
                  <a:lnTo>
                    <a:pt x="693" y="513"/>
                  </a:lnTo>
                  <a:lnTo>
                    <a:pt x="693" y="511"/>
                  </a:lnTo>
                  <a:lnTo>
                    <a:pt x="695" y="509"/>
                  </a:lnTo>
                  <a:lnTo>
                    <a:pt x="697" y="507"/>
                  </a:lnTo>
                  <a:lnTo>
                    <a:pt x="695" y="507"/>
                  </a:lnTo>
                  <a:lnTo>
                    <a:pt x="697" y="507"/>
                  </a:lnTo>
                  <a:lnTo>
                    <a:pt x="699" y="507"/>
                  </a:lnTo>
                  <a:lnTo>
                    <a:pt x="701" y="507"/>
                  </a:lnTo>
                  <a:lnTo>
                    <a:pt x="701" y="509"/>
                  </a:lnTo>
                  <a:lnTo>
                    <a:pt x="703" y="509"/>
                  </a:lnTo>
                  <a:lnTo>
                    <a:pt x="705" y="509"/>
                  </a:lnTo>
                  <a:lnTo>
                    <a:pt x="705" y="511"/>
                  </a:lnTo>
                  <a:lnTo>
                    <a:pt x="705" y="513"/>
                  </a:lnTo>
                  <a:lnTo>
                    <a:pt x="703" y="513"/>
                  </a:lnTo>
                  <a:lnTo>
                    <a:pt x="703" y="514"/>
                  </a:lnTo>
                  <a:lnTo>
                    <a:pt x="705" y="514"/>
                  </a:lnTo>
                  <a:lnTo>
                    <a:pt x="703" y="514"/>
                  </a:lnTo>
                  <a:lnTo>
                    <a:pt x="703" y="513"/>
                  </a:lnTo>
                  <a:lnTo>
                    <a:pt x="701" y="513"/>
                  </a:lnTo>
                  <a:lnTo>
                    <a:pt x="699" y="513"/>
                  </a:lnTo>
                  <a:lnTo>
                    <a:pt x="701" y="513"/>
                  </a:lnTo>
                  <a:lnTo>
                    <a:pt x="701" y="514"/>
                  </a:lnTo>
                  <a:lnTo>
                    <a:pt x="703" y="514"/>
                  </a:lnTo>
                  <a:lnTo>
                    <a:pt x="703" y="516"/>
                  </a:lnTo>
                  <a:lnTo>
                    <a:pt x="705" y="516"/>
                  </a:lnTo>
                  <a:lnTo>
                    <a:pt x="703" y="516"/>
                  </a:lnTo>
                  <a:lnTo>
                    <a:pt x="699" y="516"/>
                  </a:lnTo>
                  <a:lnTo>
                    <a:pt x="697" y="514"/>
                  </a:lnTo>
                  <a:lnTo>
                    <a:pt x="695" y="514"/>
                  </a:lnTo>
                  <a:lnTo>
                    <a:pt x="691" y="513"/>
                  </a:lnTo>
                  <a:lnTo>
                    <a:pt x="690" y="511"/>
                  </a:lnTo>
                  <a:lnTo>
                    <a:pt x="690" y="513"/>
                  </a:lnTo>
                  <a:lnTo>
                    <a:pt x="693" y="514"/>
                  </a:lnTo>
                  <a:lnTo>
                    <a:pt x="695" y="514"/>
                  </a:lnTo>
                  <a:lnTo>
                    <a:pt x="697" y="516"/>
                  </a:lnTo>
                  <a:lnTo>
                    <a:pt x="697" y="518"/>
                  </a:lnTo>
                  <a:lnTo>
                    <a:pt x="699" y="518"/>
                  </a:lnTo>
                  <a:lnTo>
                    <a:pt x="701" y="518"/>
                  </a:lnTo>
                  <a:lnTo>
                    <a:pt x="703" y="518"/>
                  </a:lnTo>
                  <a:lnTo>
                    <a:pt x="705" y="518"/>
                  </a:lnTo>
                  <a:lnTo>
                    <a:pt x="705" y="520"/>
                  </a:lnTo>
                  <a:lnTo>
                    <a:pt x="705" y="522"/>
                  </a:lnTo>
                  <a:lnTo>
                    <a:pt x="705" y="524"/>
                  </a:lnTo>
                  <a:lnTo>
                    <a:pt x="707" y="526"/>
                  </a:lnTo>
                  <a:lnTo>
                    <a:pt x="705" y="526"/>
                  </a:lnTo>
                  <a:lnTo>
                    <a:pt x="703" y="526"/>
                  </a:lnTo>
                  <a:lnTo>
                    <a:pt x="701" y="524"/>
                  </a:lnTo>
                  <a:lnTo>
                    <a:pt x="697" y="522"/>
                  </a:lnTo>
                  <a:lnTo>
                    <a:pt x="695" y="522"/>
                  </a:lnTo>
                  <a:lnTo>
                    <a:pt x="695" y="520"/>
                  </a:lnTo>
                  <a:lnTo>
                    <a:pt x="693" y="520"/>
                  </a:lnTo>
                  <a:lnTo>
                    <a:pt x="693" y="518"/>
                  </a:lnTo>
                  <a:lnTo>
                    <a:pt x="691" y="518"/>
                  </a:lnTo>
                  <a:lnTo>
                    <a:pt x="690" y="518"/>
                  </a:lnTo>
                  <a:lnTo>
                    <a:pt x="691" y="518"/>
                  </a:lnTo>
                  <a:lnTo>
                    <a:pt x="691" y="520"/>
                  </a:lnTo>
                  <a:lnTo>
                    <a:pt x="690" y="520"/>
                  </a:lnTo>
                  <a:lnTo>
                    <a:pt x="691" y="520"/>
                  </a:lnTo>
                  <a:lnTo>
                    <a:pt x="693" y="522"/>
                  </a:lnTo>
                  <a:lnTo>
                    <a:pt x="693" y="524"/>
                  </a:lnTo>
                  <a:lnTo>
                    <a:pt x="693" y="522"/>
                  </a:lnTo>
                  <a:lnTo>
                    <a:pt x="693" y="524"/>
                  </a:lnTo>
                  <a:lnTo>
                    <a:pt x="693" y="526"/>
                  </a:lnTo>
                  <a:lnTo>
                    <a:pt x="695" y="526"/>
                  </a:lnTo>
                  <a:lnTo>
                    <a:pt x="693" y="526"/>
                  </a:lnTo>
                  <a:lnTo>
                    <a:pt x="693" y="528"/>
                  </a:lnTo>
                  <a:lnTo>
                    <a:pt x="691" y="528"/>
                  </a:lnTo>
                  <a:lnTo>
                    <a:pt x="691" y="530"/>
                  </a:lnTo>
                  <a:lnTo>
                    <a:pt x="690" y="528"/>
                  </a:lnTo>
                  <a:lnTo>
                    <a:pt x="688" y="526"/>
                  </a:lnTo>
                  <a:lnTo>
                    <a:pt x="688" y="524"/>
                  </a:lnTo>
                  <a:lnTo>
                    <a:pt x="690" y="526"/>
                  </a:lnTo>
                  <a:lnTo>
                    <a:pt x="690" y="528"/>
                  </a:lnTo>
                  <a:lnTo>
                    <a:pt x="691" y="528"/>
                  </a:lnTo>
                  <a:lnTo>
                    <a:pt x="690" y="526"/>
                  </a:lnTo>
                  <a:lnTo>
                    <a:pt x="686" y="522"/>
                  </a:lnTo>
                  <a:lnTo>
                    <a:pt x="688" y="522"/>
                  </a:lnTo>
                  <a:lnTo>
                    <a:pt x="686" y="522"/>
                  </a:lnTo>
                  <a:lnTo>
                    <a:pt x="686" y="520"/>
                  </a:lnTo>
                  <a:lnTo>
                    <a:pt x="686" y="522"/>
                  </a:lnTo>
                  <a:lnTo>
                    <a:pt x="686" y="520"/>
                  </a:lnTo>
                  <a:lnTo>
                    <a:pt x="684" y="518"/>
                  </a:lnTo>
                  <a:lnTo>
                    <a:pt x="684" y="516"/>
                  </a:lnTo>
                  <a:lnTo>
                    <a:pt x="682" y="516"/>
                  </a:lnTo>
                  <a:lnTo>
                    <a:pt x="682" y="514"/>
                  </a:lnTo>
                  <a:lnTo>
                    <a:pt x="680" y="516"/>
                  </a:lnTo>
                  <a:lnTo>
                    <a:pt x="680" y="514"/>
                  </a:lnTo>
                  <a:lnTo>
                    <a:pt x="682" y="513"/>
                  </a:lnTo>
                  <a:lnTo>
                    <a:pt x="682" y="511"/>
                  </a:lnTo>
                  <a:lnTo>
                    <a:pt x="684" y="513"/>
                  </a:lnTo>
                  <a:lnTo>
                    <a:pt x="686" y="514"/>
                  </a:lnTo>
                  <a:lnTo>
                    <a:pt x="686" y="513"/>
                  </a:lnTo>
                  <a:lnTo>
                    <a:pt x="684" y="511"/>
                  </a:lnTo>
                  <a:lnTo>
                    <a:pt x="682" y="511"/>
                  </a:lnTo>
                  <a:lnTo>
                    <a:pt x="682" y="509"/>
                  </a:lnTo>
                  <a:lnTo>
                    <a:pt x="680" y="509"/>
                  </a:lnTo>
                  <a:lnTo>
                    <a:pt x="680" y="507"/>
                  </a:lnTo>
                  <a:lnTo>
                    <a:pt x="682" y="507"/>
                  </a:lnTo>
                  <a:lnTo>
                    <a:pt x="682" y="505"/>
                  </a:lnTo>
                  <a:lnTo>
                    <a:pt x="682" y="503"/>
                  </a:lnTo>
                  <a:lnTo>
                    <a:pt x="684" y="503"/>
                  </a:lnTo>
                  <a:lnTo>
                    <a:pt x="684" y="505"/>
                  </a:lnTo>
                  <a:lnTo>
                    <a:pt x="684" y="507"/>
                  </a:lnTo>
                  <a:lnTo>
                    <a:pt x="684" y="509"/>
                  </a:lnTo>
                  <a:lnTo>
                    <a:pt x="686" y="509"/>
                  </a:lnTo>
                  <a:lnTo>
                    <a:pt x="684" y="507"/>
                  </a:lnTo>
                  <a:lnTo>
                    <a:pt x="684" y="505"/>
                  </a:lnTo>
                  <a:lnTo>
                    <a:pt x="686" y="505"/>
                  </a:lnTo>
                  <a:lnTo>
                    <a:pt x="686" y="503"/>
                  </a:lnTo>
                  <a:lnTo>
                    <a:pt x="686" y="505"/>
                  </a:lnTo>
                  <a:lnTo>
                    <a:pt x="688" y="505"/>
                  </a:lnTo>
                  <a:lnTo>
                    <a:pt x="688" y="503"/>
                  </a:lnTo>
                  <a:lnTo>
                    <a:pt x="690" y="503"/>
                  </a:lnTo>
                  <a:lnTo>
                    <a:pt x="691" y="503"/>
                  </a:lnTo>
                  <a:close/>
                  <a:moveTo>
                    <a:pt x="686" y="503"/>
                  </a:moveTo>
                  <a:lnTo>
                    <a:pt x="686" y="501"/>
                  </a:lnTo>
                  <a:lnTo>
                    <a:pt x="688" y="501"/>
                  </a:lnTo>
                  <a:lnTo>
                    <a:pt x="686" y="503"/>
                  </a:lnTo>
                  <a:close/>
                  <a:moveTo>
                    <a:pt x="419" y="501"/>
                  </a:moveTo>
                  <a:lnTo>
                    <a:pt x="421" y="501"/>
                  </a:lnTo>
                  <a:lnTo>
                    <a:pt x="419" y="501"/>
                  </a:lnTo>
                  <a:lnTo>
                    <a:pt x="417" y="501"/>
                  </a:lnTo>
                  <a:lnTo>
                    <a:pt x="419" y="501"/>
                  </a:lnTo>
                  <a:close/>
                  <a:moveTo>
                    <a:pt x="713" y="503"/>
                  </a:moveTo>
                  <a:lnTo>
                    <a:pt x="715" y="503"/>
                  </a:lnTo>
                  <a:lnTo>
                    <a:pt x="715" y="505"/>
                  </a:lnTo>
                  <a:lnTo>
                    <a:pt x="711" y="503"/>
                  </a:lnTo>
                  <a:lnTo>
                    <a:pt x="709" y="503"/>
                  </a:lnTo>
                  <a:lnTo>
                    <a:pt x="709" y="501"/>
                  </a:lnTo>
                  <a:lnTo>
                    <a:pt x="711" y="499"/>
                  </a:lnTo>
                  <a:lnTo>
                    <a:pt x="711" y="501"/>
                  </a:lnTo>
                  <a:lnTo>
                    <a:pt x="713" y="501"/>
                  </a:lnTo>
                  <a:lnTo>
                    <a:pt x="713" y="503"/>
                  </a:lnTo>
                  <a:close/>
                  <a:moveTo>
                    <a:pt x="695" y="501"/>
                  </a:moveTo>
                  <a:lnTo>
                    <a:pt x="693" y="501"/>
                  </a:lnTo>
                  <a:lnTo>
                    <a:pt x="691" y="501"/>
                  </a:lnTo>
                  <a:lnTo>
                    <a:pt x="691" y="499"/>
                  </a:lnTo>
                  <a:lnTo>
                    <a:pt x="693" y="499"/>
                  </a:lnTo>
                  <a:lnTo>
                    <a:pt x="695" y="501"/>
                  </a:lnTo>
                  <a:close/>
                  <a:moveTo>
                    <a:pt x="705" y="499"/>
                  </a:moveTo>
                  <a:lnTo>
                    <a:pt x="707" y="501"/>
                  </a:lnTo>
                  <a:lnTo>
                    <a:pt x="707" y="503"/>
                  </a:lnTo>
                  <a:lnTo>
                    <a:pt x="707" y="505"/>
                  </a:lnTo>
                  <a:lnTo>
                    <a:pt x="709" y="505"/>
                  </a:lnTo>
                  <a:lnTo>
                    <a:pt x="711" y="505"/>
                  </a:lnTo>
                  <a:lnTo>
                    <a:pt x="713" y="505"/>
                  </a:lnTo>
                  <a:lnTo>
                    <a:pt x="713" y="507"/>
                  </a:lnTo>
                  <a:lnTo>
                    <a:pt x="715" y="507"/>
                  </a:lnTo>
                  <a:lnTo>
                    <a:pt x="716" y="505"/>
                  </a:lnTo>
                  <a:lnTo>
                    <a:pt x="716" y="507"/>
                  </a:lnTo>
                  <a:lnTo>
                    <a:pt x="716" y="509"/>
                  </a:lnTo>
                  <a:lnTo>
                    <a:pt x="718" y="509"/>
                  </a:lnTo>
                  <a:lnTo>
                    <a:pt x="718" y="511"/>
                  </a:lnTo>
                  <a:lnTo>
                    <a:pt x="718" y="513"/>
                  </a:lnTo>
                  <a:lnTo>
                    <a:pt x="718" y="514"/>
                  </a:lnTo>
                  <a:lnTo>
                    <a:pt x="720" y="514"/>
                  </a:lnTo>
                  <a:lnTo>
                    <a:pt x="720" y="516"/>
                  </a:lnTo>
                  <a:lnTo>
                    <a:pt x="720" y="518"/>
                  </a:lnTo>
                  <a:lnTo>
                    <a:pt x="720" y="520"/>
                  </a:lnTo>
                  <a:lnTo>
                    <a:pt x="722" y="522"/>
                  </a:lnTo>
                  <a:lnTo>
                    <a:pt x="720" y="520"/>
                  </a:lnTo>
                  <a:lnTo>
                    <a:pt x="718" y="518"/>
                  </a:lnTo>
                  <a:lnTo>
                    <a:pt x="718" y="516"/>
                  </a:lnTo>
                  <a:lnTo>
                    <a:pt x="718" y="514"/>
                  </a:lnTo>
                  <a:lnTo>
                    <a:pt x="716" y="514"/>
                  </a:lnTo>
                  <a:lnTo>
                    <a:pt x="716" y="513"/>
                  </a:lnTo>
                  <a:lnTo>
                    <a:pt x="716" y="511"/>
                  </a:lnTo>
                  <a:lnTo>
                    <a:pt x="715" y="509"/>
                  </a:lnTo>
                  <a:lnTo>
                    <a:pt x="716" y="509"/>
                  </a:lnTo>
                  <a:lnTo>
                    <a:pt x="716" y="511"/>
                  </a:lnTo>
                  <a:lnTo>
                    <a:pt x="716" y="509"/>
                  </a:lnTo>
                  <a:lnTo>
                    <a:pt x="715" y="509"/>
                  </a:lnTo>
                  <a:lnTo>
                    <a:pt x="715" y="507"/>
                  </a:lnTo>
                  <a:lnTo>
                    <a:pt x="715" y="509"/>
                  </a:lnTo>
                  <a:lnTo>
                    <a:pt x="715" y="511"/>
                  </a:lnTo>
                  <a:lnTo>
                    <a:pt x="715" y="513"/>
                  </a:lnTo>
                  <a:lnTo>
                    <a:pt x="715" y="514"/>
                  </a:lnTo>
                  <a:lnTo>
                    <a:pt x="715" y="516"/>
                  </a:lnTo>
                  <a:lnTo>
                    <a:pt x="715" y="514"/>
                  </a:lnTo>
                  <a:lnTo>
                    <a:pt x="716" y="514"/>
                  </a:lnTo>
                  <a:lnTo>
                    <a:pt x="718" y="520"/>
                  </a:lnTo>
                  <a:lnTo>
                    <a:pt x="720" y="522"/>
                  </a:lnTo>
                  <a:lnTo>
                    <a:pt x="720" y="524"/>
                  </a:lnTo>
                  <a:lnTo>
                    <a:pt x="720" y="526"/>
                  </a:lnTo>
                  <a:lnTo>
                    <a:pt x="722" y="526"/>
                  </a:lnTo>
                  <a:lnTo>
                    <a:pt x="720" y="526"/>
                  </a:lnTo>
                  <a:lnTo>
                    <a:pt x="718" y="526"/>
                  </a:lnTo>
                  <a:lnTo>
                    <a:pt x="718" y="524"/>
                  </a:lnTo>
                  <a:lnTo>
                    <a:pt x="718" y="526"/>
                  </a:lnTo>
                  <a:lnTo>
                    <a:pt x="716" y="526"/>
                  </a:lnTo>
                  <a:lnTo>
                    <a:pt x="718" y="526"/>
                  </a:lnTo>
                  <a:lnTo>
                    <a:pt x="720" y="526"/>
                  </a:lnTo>
                  <a:lnTo>
                    <a:pt x="718" y="528"/>
                  </a:lnTo>
                  <a:lnTo>
                    <a:pt x="720" y="528"/>
                  </a:lnTo>
                  <a:lnTo>
                    <a:pt x="720" y="530"/>
                  </a:lnTo>
                  <a:lnTo>
                    <a:pt x="720" y="532"/>
                  </a:lnTo>
                  <a:lnTo>
                    <a:pt x="718" y="532"/>
                  </a:lnTo>
                  <a:lnTo>
                    <a:pt x="718" y="530"/>
                  </a:lnTo>
                  <a:lnTo>
                    <a:pt x="716" y="530"/>
                  </a:lnTo>
                  <a:lnTo>
                    <a:pt x="716" y="528"/>
                  </a:lnTo>
                  <a:lnTo>
                    <a:pt x="716" y="530"/>
                  </a:lnTo>
                  <a:lnTo>
                    <a:pt x="716" y="532"/>
                  </a:lnTo>
                  <a:lnTo>
                    <a:pt x="718" y="532"/>
                  </a:lnTo>
                  <a:lnTo>
                    <a:pt x="716" y="532"/>
                  </a:lnTo>
                  <a:lnTo>
                    <a:pt x="716" y="534"/>
                  </a:lnTo>
                  <a:lnTo>
                    <a:pt x="716" y="536"/>
                  </a:lnTo>
                  <a:lnTo>
                    <a:pt x="715" y="536"/>
                  </a:lnTo>
                  <a:lnTo>
                    <a:pt x="713" y="536"/>
                  </a:lnTo>
                  <a:lnTo>
                    <a:pt x="713" y="538"/>
                  </a:lnTo>
                  <a:lnTo>
                    <a:pt x="711" y="539"/>
                  </a:lnTo>
                  <a:lnTo>
                    <a:pt x="709" y="539"/>
                  </a:lnTo>
                  <a:lnTo>
                    <a:pt x="709" y="538"/>
                  </a:lnTo>
                  <a:lnTo>
                    <a:pt x="709" y="536"/>
                  </a:lnTo>
                  <a:lnTo>
                    <a:pt x="711" y="536"/>
                  </a:lnTo>
                  <a:lnTo>
                    <a:pt x="709" y="536"/>
                  </a:lnTo>
                  <a:lnTo>
                    <a:pt x="709" y="534"/>
                  </a:lnTo>
                  <a:lnTo>
                    <a:pt x="711" y="534"/>
                  </a:lnTo>
                  <a:lnTo>
                    <a:pt x="711" y="532"/>
                  </a:lnTo>
                  <a:lnTo>
                    <a:pt x="709" y="532"/>
                  </a:lnTo>
                  <a:lnTo>
                    <a:pt x="711" y="532"/>
                  </a:lnTo>
                  <a:lnTo>
                    <a:pt x="713" y="532"/>
                  </a:lnTo>
                  <a:lnTo>
                    <a:pt x="711" y="530"/>
                  </a:lnTo>
                  <a:lnTo>
                    <a:pt x="711" y="528"/>
                  </a:lnTo>
                  <a:lnTo>
                    <a:pt x="713" y="530"/>
                  </a:lnTo>
                  <a:lnTo>
                    <a:pt x="715" y="530"/>
                  </a:lnTo>
                  <a:lnTo>
                    <a:pt x="713" y="530"/>
                  </a:lnTo>
                  <a:lnTo>
                    <a:pt x="715" y="530"/>
                  </a:lnTo>
                  <a:lnTo>
                    <a:pt x="715" y="528"/>
                  </a:lnTo>
                  <a:lnTo>
                    <a:pt x="713" y="528"/>
                  </a:lnTo>
                  <a:lnTo>
                    <a:pt x="711" y="528"/>
                  </a:lnTo>
                  <a:lnTo>
                    <a:pt x="711" y="526"/>
                  </a:lnTo>
                  <a:lnTo>
                    <a:pt x="713" y="524"/>
                  </a:lnTo>
                  <a:lnTo>
                    <a:pt x="711" y="524"/>
                  </a:lnTo>
                  <a:lnTo>
                    <a:pt x="709" y="524"/>
                  </a:lnTo>
                  <a:lnTo>
                    <a:pt x="709" y="522"/>
                  </a:lnTo>
                  <a:lnTo>
                    <a:pt x="709" y="520"/>
                  </a:lnTo>
                  <a:lnTo>
                    <a:pt x="709" y="518"/>
                  </a:lnTo>
                  <a:lnTo>
                    <a:pt x="707" y="518"/>
                  </a:lnTo>
                  <a:lnTo>
                    <a:pt x="709" y="518"/>
                  </a:lnTo>
                  <a:lnTo>
                    <a:pt x="709" y="516"/>
                  </a:lnTo>
                  <a:lnTo>
                    <a:pt x="707" y="514"/>
                  </a:lnTo>
                  <a:lnTo>
                    <a:pt x="707" y="513"/>
                  </a:lnTo>
                  <a:lnTo>
                    <a:pt x="707" y="511"/>
                  </a:lnTo>
                  <a:lnTo>
                    <a:pt x="707" y="509"/>
                  </a:lnTo>
                  <a:lnTo>
                    <a:pt x="707" y="507"/>
                  </a:lnTo>
                  <a:lnTo>
                    <a:pt x="707" y="505"/>
                  </a:lnTo>
                  <a:lnTo>
                    <a:pt x="707" y="507"/>
                  </a:lnTo>
                  <a:lnTo>
                    <a:pt x="705" y="507"/>
                  </a:lnTo>
                  <a:lnTo>
                    <a:pt x="705" y="505"/>
                  </a:lnTo>
                  <a:lnTo>
                    <a:pt x="705" y="503"/>
                  </a:lnTo>
                  <a:lnTo>
                    <a:pt x="703" y="503"/>
                  </a:lnTo>
                  <a:lnTo>
                    <a:pt x="703" y="501"/>
                  </a:lnTo>
                  <a:lnTo>
                    <a:pt x="703" y="499"/>
                  </a:lnTo>
                  <a:lnTo>
                    <a:pt x="703" y="497"/>
                  </a:lnTo>
                  <a:lnTo>
                    <a:pt x="705" y="499"/>
                  </a:lnTo>
                  <a:close/>
                  <a:moveTo>
                    <a:pt x="423" y="497"/>
                  </a:moveTo>
                  <a:lnTo>
                    <a:pt x="425" y="497"/>
                  </a:lnTo>
                  <a:lnTo>
                    <a:pt x="425" y="499"/>
                  </a:lnTo>
                  <a:lnTo>
                    <a:pt x="427" y="499"/>
                  </a:lnTo>
                  <a:lnTo>
                    <a:pt x="427" y="501"/>
                  </a:lnTo>
                  <a:lnTo>
                    <a:pt x="427" y="499"/>
                  </a:lnTo>
                  <a:lnTo>
                    <a:pt x="427" y="497"/>
                  </a:lnTo>
                  <a:lnTo>
                    <a:pt x="428" y="497"/>
                  </a:lnTo>
                  <a:lnTo>
                    <a:pt x="428" y="499"/>
                  </a:lnTo>
                  <a:lnTo>
                    <a:pt x="430" y="499"/>
                  </a:lnTo>
                  <a:lnTo>
                    <a:pt x="430" y="501"/>
                  </a:lnTo>
                  <a:lnTo>
                    <a:pt x="430" y="503"/>
                  </a:lnTo>
                  <a:lnTo>
                    <a:pt x="430" y="501"/>
                  </a:lnTo>
                  <a:lnTo>
                    <a:pt x="432" y="501"/>
                  </a:lnTo>
                  <a:lnTo>
                    <a:pt x="432" y="503"/>
                  </a:lnTo>
                  <a:lnTo>
                    <a:pt x="432" y="501"/>
                  </a:lnTo>
                  <a:lnTo>
                    <a:pt x="432" y="499"/>
                  </a:lnTo>
                  <a:lnTo>
                    <a:pt x="432" y="501"/>
                  </a:lnTo>
                  <a:lnTo>
                    <a:pt x="432" y="503"/>
                  </a:lnTo>
                  <a:lnTo>
                    <a:pt x="432" y="505"/>
                  </a:lnTo>
                  <a:lnTo>
                    <a:pt x="430" y="507"/>
                  </a:lnTo>
                  <a:lnTo>
                    <a:pt x="430" y="505"/>
                  </a:lnTo>
                  <a:lnTo>
                    <a:pt x="428" y="505"/>
                  </a:lnTo>
                  <a:lnTo>
                    <a:pt x="428" y="503"/>
                  </a:lnTo>
                  <a:lnTo>
                    <a:pt x="427" y="503"/>
                  </a:lnTo>
                  <a:lnTo>
                    <a:pt x="428" y="505"/>
                  </a:lnTo>
                  <a:lnTo>
                    <a:pt x="427" y="505"/>
                  </a:lnTo>
                  <a:lnTo>
                    <a:pt x="428" y="505"/>
                  </a:lnTo>
                  <a:lnTo>
                    <a:pt x="428" y="507"/>
                  </a:lnTo>
                  <a:lnTo>
                    <a:pt x="427" y="507"/>
                  </a:lnTo>
                  <a:lnTo>
                    <a:pt x="425" y="507"/>
                  </a:lnTo>
                  <a:lnTo>
                    <a:pt x="425" y="509"/>
                  </a:lnTo>
                  <a:lnTo>
                    <a:pt x="425" y="507"/>
                  </a:lnTo>
                  <a:lnTo>
                    <a:pt x="423" y="507"/>
                  </a:lnTo>
                  <a:lnTo>
                    <a:pt x="423" y="505"/>
                  </a:lnTo>
                  <a:lnTo>
                    <a:pt x="425" y="505"/>
                  </a:lnTo>
                  <a:lnTo>
                    <a:pt x="423" y="505"/>
                  </a:lnTo>
                  <a:lnTo>
                    <a:pt x="423" y="507"/>
                  </a:lnTo>
                  <a:lnTo>
                    <a:pt x="423" y="509"/>
                  </a:lnTo>
                  <a:lnTo>
                    <a:pt x="421" y="509"/>
                  </a:lnTo>
                  <a:lnTo>
                    <a:pt x="421" y="511"/>
                  </a:lnTo>
                  <a:lnTo>
                    <a:pt x="419" y="511"/>
                  </a:lnTo>
                  <a:lnTo>
                    <a:pt x="417" y="511"/>
                  </a:lnTo>
                  <a:lnTo>
                    <a:pt x="417" y="509"/>
                  </a:lnTo>
                  <a:lnTo>
                    <a:pt x="415" y="509"/>
                  </a:lnTo>
                  <a:lnTo>
                    <a:pt x="415" y="507"/>
                  </a:lnTo>
                  <a:lnTo>
                    <a:pt x="413" y="507"/>
                  </a:lnTo>
                  <a:lnTo>
                    <a:pt x="413" y="505"/>
                  </a:lnTo>
                  <a:lnTo>
                    <a:pt x="413" y="503"/>
                  </a:lnTo>
                  <a:lnTo>
                    <a:pt x="415" y="503"/>
                  </a:lnTo>
                  <a:lnTo>
                    <a:pt x="417" y="505"/>
                  </a:lnTo>
                  <a:lnTo>
                    <a:pt x="419" y="505"/>
                  </a:lnTo>
                  <a:lnTo>
                    <a:pt x="417" y="505"/>
                  </a:lnTo>
                  <a:lnTo>
                    <a:pt x="417" y="503"/>
                  </a:lnTo>
                  <a:lnTo>
                    <a:pt x="415" y="503"/>
                  </a:lnTo>
                  <a:lnTo>
                    <a:pt x="415" y="501"/>
                  </a:lnTo>
                  <a:lnTo>
                    <a:pt x="417" y="501"/>
                  </a:lnTo>
                  <a:lnTo>
                    <a:pt x="419" y="501"/>
                  </a:lnTo>
                  <a:lnTo>
                    <a:pt x="421" y="501"/>
                  </a:lnTo>
                  <a:lnTo>
                    <a:pt x="421" y="503"/>
                  </a:lnTo>
                  <a:lnTo>
                    <a:pt x="421" y="501"/>
                  </a:lnTo>
                  <a:lnTo>
                    <a:pt x="421" y="499"/>
                  </a:lnTo>
                  <a:lnTo>
                    <a:pt x="419" y="499"/>
                  </a:lnTo>
                  <a:lnTo>
                    <a:pt x="419" y="497"/>
                  </a:lnTo>
                  <a:lnTo>
                    <a:pt x="421" y="497"/>
                  </a:lnTo>
                  <a:lnTo>
                    <a:pt x="423" y="497"/>
                  </a:lnTo>
                  <a:lnTo>
                    <a:pt x="423" y="495"/>
                  </a:lnTo>
                  <a:lnTo>
                    <a:pt x="423" y="497"/>
                  </a:lnTo>
                  <a:close/>
                  <a:moveTo>
                    <a:pt x="425" y="495"/>
                  </a:moveTo>
                  <a:lnTo>
                    <a:pt x="423" y="495"/>
                  </a:lnTo>
                  <a:lnTo>
                    <a:pt x="423" y="493"/>
                  </a:lnTo>
                  <a:lnTo>
                    <a:pt x="425" y="493"/>
                  </a:lnTo>
                  <a:lnTo>
                    <a:pt x="425" y="491"/>
                  </a:lnTo>
                  <a:lnTo>
                    <a:pt x="427" y="491"/>
                  </a:lnTo>
                  <a:lnTo>
                    <a:pt x="427" y="493"/>
                  </a:lnTo>
                  <a:lnTo>
                    <a:pt x="425" y="495"/>
                  </a:lnTo>
                  <a:close/>
                  <a:moveTo>
                    <a:pt x="302" y="491"/>
                  </a:moveTo>
                  <a:lnTo>
                    <a:pt x="302" y="490"/>
                  </a:lnTo>
                  <a:lnTo>
                    <a:pt x="300" y="490"/>
                  </a:lnTo>
                  <a:lnTo>
                    <a:pt x="300" y="488"/>
                  </a:lnTo>
                  <a:lnTo>
                    <a:pt x="302" y="490"/>
                  </a:lnTo>
                  <a:lnTo>
                    <a:pt x="302" y="491"/>
                  </a:lnTo>
                  <a:close/>
                  <a:moveTo>
                    <a:pt x="298" y="490"/>
                  </a:moveTo>
                  <a:lnTo>
                    <a:pt x="298" y="488"/>
                  </a:lnTo>
                  <a:lnTo>
                    <a:pt x="300" y="488"/>
                  </a:lnTo>
                  <a:lnTo>
                    <a:pt x="300" y="490"/>
                  </a:lnTo>
                  <a:lnTo>
                    <a:pt x="298" y="490"/>
                  </a:lnTo>
                  <a:close/>
                  <a:moveTo>
                    <a:pt x="292" y="491"/>
                  </a:moveTo>
                  <a:lnTo>
                    <a:pt x="292" y="493"/>
                  </a:lnTo>
                  <a:lnTo>
                    <a:pt x="290" y="493"/>
                  </a:lnTo>
                  <a:lnTo>
                    <a:pt x="288" y="493"/>
                  </a:lnTo>
                  <a:lnTo>
                    <a:pt x="288" y="491"/>
                  </a:lnTo>
                  <a:lnTo>
                    <a:pt x="286" y="490"/>
                  </a:lnTo>
                  <a:lnTo>
                    <a:pt x="288" y="491"/>
                  </a:lnTo>
                  <a:lnTo>
                    <a:pt x="288" y="490"/>
                  </a:lnTo>
                  <a:lnTo>
                    <a:pt x="290" y="490"/>
                  </a:lnTo>
                  <a:lnTo>
                    <a:pt x="290" y="488"/>
                  </a:lnTo>
                  <a:lnTo>
                    <a:pt x="292" y="488"/>
                  </a:lnTo>
                  <a:lnTo>
                    <a:pt x="294" y="486"/>
                  </a:lnTo>
                  <a:lnTo>
                    <a:pt x="294" y="488"/>
                  </a:lnTo>
                  <a:lnTo>
                    <a:pt x="292" y="490"/>
                  </a:lnTo>
                  <a:lnTo>
                    <a:pt x="292" y="491"/>
                  </a:lnTo>
                  <a:close/>
                  <a:moveTo>
                    <a:pt x="428" y="482"/>
                  </a:moveTo>
                  <a:lnTo>
                    <a:pt x="430" y="482"/>
                  </a:lnTo>
                  <a:lnTo>
                    <a:pt x="428" y="482"/>
                  </a:lnTo>
                  <a:lnTo>
                    <a:pt x="427" y="482"/>
                  </a:lnTo>
                  <a:lnTo>
                    <a:pt x="427" y="480"/>
                  </a:lnTo>
                  <a:lnTo>
                    <a:pt x="428" y="480"/>
                  </a:lnTo>
                  <a:lnTo>
                    <a:pt x="428" y="482"/>
                  </a:lnTo>
                  <a:close/>
                  <a:moveTo>
                    <a:pt x="438" y="476"/>
                  </a:moveTo>
                  <a:lnTo>
                    <a:pt x="436" y="476"/>
                  </a:lnTo>
                  <a:lnTo>
                    <a:pt x="438" y="476"/>
                  </a:lnTo>
                  <a:close/>
                  <a:moveTo>
                    <a:pt x="442" y="476"/>
                  </a:moveTo>
                  <a:lnTo>
                    <a:pt x="440" y="476"/>
                  </a:lnTo>
                  <a:lnTo>
                    <a:pt x="442" y="476"/>
                  </a:lnTo>
                  <a:close/>
                  <a:moveTo>
                    <a:pt x="436" y="476"/>
                  </a:moveTo>
                  <a:lnTo>
                    <a:pt x="434" y="476"/>
                  </a:lnTo>
                  <a:lnTo>
                    <a:pt x="434" y="474"/>
                  </a:lnTo>
                  <a:lnTo>
                    <a:pt x="436" y="474"/>
                  </a:lnTo>
                  <a:lnTo>
                    <a:pt x="436" y="476"/>
                  </a:lnTo>
                  <a:close/>
                  <a:moveTo>
                    <a:pt x="453" y="470"/>
                  </a:moveTo>
                  <a:lnTo>
                    <a:pt x="451" y="470"/>
                  </a:lnTo>
                  <a:lnTo>
                    <a:pt x="453" y="468"/>
                  </a:lnTo>
                  <a:lnTo>
                    <a:pt x="453" y="467"/>
                  </a:lnTo>
                  <a:lnTo>
                    <a:pt x="455" y="468"/>
                  </a:lnTo>
                  <a:lnTo>
                    <a:pt x="453" y="470"/>
                  </a:lnTo>
                  <a:close/>
                  <a:moveTo>
                    <a:pt x="411" y="470"/>
                  </a:moveTo>
                  <a:lnTo>
                    <a:pt x="409" y="470"/>
                  </a:lnTo>
                  <a:lnTo>
                    <a:pt x="407" y="470"/>
                  </a:lnTo>
                  <a:lnTo>
                    <a:pt x="407" y="468"/>
                  </a:lnTo>
                  <a:lnTo>
                    <a:pt x="409" y="468"/>
                  </a:lnTo>
                  <a:lnTo>
                    <a:pt x="409" y="467"/>
                  </a:lnTo>
                  <a:lnTo>
                    <a:pt x="411" y="467"/>
                  </a:lnTo>
                  <a:lnTo>
                    <a:pt x="411" y="468"/>
                  </a:lnTo>
                  <a:lnTo>
                    <a:pt x="411" y="470"/>
                  </a:lnTo>
                  <a:close/>
                  <a:moveTo>
                    <a:pt x="459" y="467"/>
                  </a:moveTo>
                  <a:lnTo>
                    <a:pt x="457" y="467"/>
                  </a:lnTo>
                  <a:lnTo>
                    <a:pt x="457" y="468"/>
                  </a:lnTo>
                  <a:lnTo>
                    <a:pt x="457" y="467"/>
                  </a:lnTo>
                  <a:lnTo>
                    <a:pt x="459" y="467"/>
                  </a:lnTo>
                  <a:lnTo>
                    <a:pt x="459" y="465"/>
                  </a:lnTo>
                  <a:lnTo>
                    <a:pt x="459" y="467"/>
                  </a:lnTo>
                  <a:close/>
                  <a:moveTo>
                    <a:pt x="551" y="455"/>
                  </a:moveTo>
                  <a:lnTo>
                    <a:pt x="549" y="455"/>
                  </a:lnTo>
                  <a:lnTo>
                    <a:pt x="551" y="453"/>
                  </a:lnTo>
                  <a:lnTo>
                    <a:pt x="553" y="451"/>
                  </a:lnTo>
                  <a:lnTo>
                    <a:pt x="553" y="449"/>
                  </a:lnTo>
                  <a:lnTo>
                    <a:pt x="555" y="449"/>
                  </a:lnTo>
                  <a:lnTo>
                    <a:pt x="557" y="447"/>
                  </a:lnTo>
                  <a:lnTo>
                    <a:pt x="557" y="449"/>
                  </a:lnTo>
                  <a:lnTo>
                    <a:pt x="555" y="449"/>
                  </a:lnTo>
                  <a:lnTo>
                    <a:pt x="553" y="451"/>
                  </a:lnTo>
                  <a:lnTo>
                    <a:pt x="551" y="455"/>
                  </a:lnTo>
                  <a:close/>
                  <a:moveTo>
                    <a:pt x="496" y="447"/>
                  </a:moveTo>
                  <a:lnTo>
                    <a:pt x="496" y="449"/>
                  </a:lnTo>
                  <a:lnTo>
                    <a:pt x="494" y="449"/>
                  </a:lnTo>
                  <a:lnTo>
                    <a:pt x="494" y="451"/>
                  </a:lnTo>
                  <a:lnTo>
                    <a:pt x="492" y="451"/>
                  </a:lnTo>
                  <a:lnTo>
                    <a:pt x="494" y="449"/>
                  </a:lnTo>
                  <a:lnTo>
                    <a:pt x="492" y="449"/>
                  </a:lnTo>
                  <a:lnTo>
                    <a:pt x="494" y="449"/>
                  </a:lnTo>
                  <a:lnTo>
                    <a:pt x="496" y="449"/>
                  </a:lnTo>
                  <a:lnTo>
                    <a:pt x="496" y="447"/>
                  </a:lnTo>
                  <a:close/>
                  <a:moveTo>
                    <a:pt x="496" y="449"/>
                  </a:moveTo>
                  <a:lnTo>
                    <a:pt x="498" y="447"/>
                  </a:lnTo>
                  <a:lnTo>
                    <a:pt x="498" y="445"/>
                  </a:lnTo>
                  <a:lnTo>
                    <a:pt x="499" y="445"/>
                  </a:lnTo>
                  <a:lnTo>
                    <a:pt x="499" y="447"/>
                  </a:lnTo>
                  <a:lnTo>
                    <a:pt x="498" y="449"/>
                  </a:lnTo>
                  <a:lnTo>
                    <a:pt x="496" y="449"/>
                  </a:lnTo>
                  <a:close/>
                  <a:moveTo>
                    <a:pt x="498" y="445"/>
                  </a:moveTo>
                  <a:lnTo>
                    <a:pt x="496" y="445"/>
                  </a:lnTo>
                  <a:lnTo>
                    <a:pt x="496" y="447"/>
                  </a:lnTo>
                  <a:lnTo>
                    <a:pt x="494" y="449"/>
                  </a:lnTo>
                  <a:lnTo>
                    <a:pt x="494" y="447"/>
                  </a:lnTo>
                  <a:lnTo>
                    <a:pt x="496" y="445"/>
                  </a:lnTo>
                  <a:lnTo>
                    <a:pt x="498" y="443"/>
                  </a:lnTo>
                  <a:lnTo>
                    <a:pt x="498" y="445"/>
                  </a:lnTo>
                  <a:close/>
                  <a:moveTo>
                    <a:pt x="425" y="445"/>
                  </a:moveTo>
                  <a:lnTo>
                    <a:pt x="423" y="445"/>
                  </a:lnTo>
                  <a:lnTo>
                    <a:pt x="423" y="443"/>
                  </a:lnTo>
                  <a:lnTo>
                    <a:pt x="425" y="443"/>
                  </a:lnTo>
                  <a:lnTo>
                    <a:pt x="425" y="445"/>
                  </a:lnTo>
                  <a:close/>
                  <a:moveTo>
                    <a:pt x="496" y="443"/>
                  </a:moveTo>
                  <a:lnTo>
                    <a:pt x="496" y="445"/>
                  </a:lnTo>
                  <a:lnTo>
                    <a:pt x="494" y="445"/>
                  </a:lnTo>
                  <a:lnTo>
                    <a:pt x="494" y="447"/>
                  </a:lnTo>
                  <a:lnTo>
                    <a:pt x="492" y="447"/>
                  </a:lnTo>
                  <a:lnTo>
                    <a:pt x="494" y="447"/>
                  </a:lnTo>
                  <a:lnTo>
                    <a:pt x="492" y="447"/>
                  </a:lnTo>
                  <a:lnTo>
                    <a:pt x="494" y="445"/>
                  </a:lnTo>
                  <a:lnTo>
                    <a:pt x="492" y="445"/>
                  </a:lnTo>
                  <a:lnTo>
                    <a:pt x="494" y="443"/>
                  </a:lnTo>
                  <a:lnTo>
                    <a:pt x="494" y="445"/>
                  </a:lnTo>
                  <a:lnTo>
                    <a:pt x="494" y="443"/>
                  </a:lnTo>
                  <a:lnTo>
                    <a:pt x="496" y="443"/>
                  </a:lnTo>
                  <a:lnTo>
                    <a:pt x="496" y="442"/>
                  </a:lnTo>
                  <a:lnTo>
                    <a:pt x="496" y="443"/>
                  </a:lnTo>
                  <a:close/>
                  <a:moveTo>
                    <a:pt x="505" y="442"/>
                  </a:moveTo>
                  <a:lnTo>
                    <a:pt x="503" y="442"/>
                  </a:lnTo>
                  <a:lnTo>
                    <a:pt x="505" y="440"/>
                  </a:lnTo>
                  <a:lnTo>
                    <a:pt x="503" y="440"/>
                  </a:lnTo>
                  <a:lnTo>
                    <a:pt x="505" y="440"/>
                  </a:lnTo>
                  <a:lnTo>
                    <a:pt x="507" y="440"/>
                  </a:lnTo>
                  <a:lnTo>
                    <a:pt x="505" y="442"/>
                  </a:lnTo>
                  <a:close/>
                  <a:moveTo>
                    <a:pt x="511" y="438"/>
                  </a:moveTo>
                  <a:lnTo>
                    <a:pt x="513" y="438"/>
                  </a:lnTo>
                  <a:lnTo>
                    <a:pt x="511" y="438"/>
                  </a:lnTo>
                  <a:lnTo>
                    <a:pt x="511" y="440"/>
                  </a:lnTo>
                  <a:lnTo>
                    <a:pt x="513" y="438"/>
                  </a:lnTo>
                  <a:lnTo>
                    <a:pt x="513" y="440"/>
                  </a:lnTo>
                  <a:lnTo>
                    <a:pt x="513" y="442"/>
                  </a:lnTo>
                  <a:lnTo>
                    <a:pt x="509" y="443"/>
                  </a:lnTo>
                  <a:lnTo>
                    <a:pt x="507" y="447"/>
                  </a:lnTo>
                  <a:lnTo>
                    <a:pt x="505" y="447"/>
                  </a:lnTo>
                  <a:lnTo>
                    <a:pt x="507" y="449"/>
                  </a:lnTo>
                  <a:lnTo>
                    <a:pt x="505" y="449"/>
                  </a:lnTo>
                  <a:lnTo>
                    <a:pt x="505" y="451"/>
                  </a:lnTo>
                  <a:lnTo>
                    <a:pt x="505" y="453"/>
                  </a:lnTo>
                  <a:lnTo>
                    <a:pt x="503" y="453"/>
                  </a:lnTo>
                  <a:lnTo>
                    <a:pt x="501" y="453"/>
                  </a:lnTo>
                  <a:lnTo>
                    <a:pt x="501" y="455"/>
                  </a:lnTo>
                  <a:lnTo>
                    <a:pt x="499" y="455"/>
                  </a:lnTo>
                  <a:lnTo>
                    <a:pt x="498" y="455"/>
                  </a:lnTo>
                  <a:lnTo>
                    <a:pt x="498" y="453"/>
                  </a:lnTo>
                  <a:lnTo>
                    <a:pt x="499" y="453"/>
                  </a:lnTo>
                  <a:lnTo>
                    <a:pt x="499" y="451"/>
                  </a:lnTo>
                  <a:lnTo>
                    <a:pt x="499" y="449"/>
                  </a:lnTo>
                  <a:lnTo>
                    <a:pt x="501" y="449"/>
                  </a:lnTo>
                  <a:lnTo>
                    <a:pt x="503" y="447"/>
                  </a:lnTo>
                  <a:lnTo>
                    <a:pt x="505" y="445"/>
                  </a:lnTo>
                  <a:lnTo>
                    <a:pt x="505" y="443"/>
                  </a:lnTo>
                  <a:lnTo>
                    <a:pt x="507" y="443"/>
                  </a:lnTo>
                  <a:lnTo>
                    <a:pt x="507" y="442"/>
                  </a:lnTo>
                  <a:lnTo>
                    <a:pt x="509" y="442"/>
                  </a:lnTo>
                  <a:lnTo>
                    <a:pt x="509" y="440"/>
                  </a:lnTo>
                  <a:lnTo>
                    <a:pt x="509" y="438"/>
                  </a:lnTo>
                  <a:lnTo>
                    <a:pt x="509" y="436"/>
                  </a:lnTo>
                  <a:lnTo>
                    <a:pt x="511" y="436"/>
                  </a:lnTo>
                  <a:lnTo>
                    <a:pt x="511" y="438"/>
                  </a:lnTo>
                  <a:close/>
                  <a:moveTo>
                    <a:pt x="496" y="440"/>
                  </a:moveTo>
                  <a:lnTo>
                    <a:pt x="494" y="440"/>
                  </a:lnTo>
                  <a:lnTo>
                    <a:pt x="494" y="438"/>
                  </a:lnTo>
                  <a:lnTo>
                    <a:pt x="496" y="438"/>
                  </a:lnTo>
                  <a:lnTo>
                    <a:pt x="496" y="436"/>
                  </a:lnTo>
                  <a:lnTo>
                    <a:pt x="496" y="438"/>
                  </a:lnTo>
                  <a:lnTo>
                    <a:pt x="496" y="440"/>
                  </a:lnTo>
                  <a:close/>
                  <a:moveTo>
                    <a:pt x="542" y="438"/>
                  </a:moveTo>
                  <a:lnTo>
                    <a:pt x="542" y="440"/>
                  </a:lnTo>
                  <a:lnTo>
                    <a:pt x="542" y="438"/>
                  </a:lnTo>
                  <a:lnTo>
                    <a:pt x="540" y="438"/>
                  </a:lnTo>
                  <a:lnTo>
                    <a:pt x="542" y="436"/>
                  </a:lnTo>
                  <a:lnTo>
                    <a:pt x="542" y="438"/>
                  </a:lnTo>
                  <a:close/>
                  <a:moveTo>
                    <a:pt x="208" y="436"/>
                  </a:moveTo>
                  <a:lnTo>
                    <a:pt x="208" y="438"/>
                  </a:lnTo>
                  <a:lnTo>
                    <a:pt x="210" y="438"/>
                  </a:lnTo>
                  <a:lnTo>
                    <a:pt x="211" y="438"/>
                  </a:lnTo>
                  <a:lnTo>
                    <a:pt x="213" y="438"/>
                  </a:lnTo>
                  <a:lnTo>
                    <a:pt x="215" y="438"/>
                  </a:lnTo>
                  <a:lnTo>
                    <a:pt x="213" y="440"/>
                  </a:lnTo>
                  <a:lnTo>
                    <a:pt x="215" y="440"/>
                  </a:lnTo>
                  <a:lnTo>
                    <a:pt x="213" y="442"/>
                  </a:lnTo>
                  <a:lnTo>
                    <a:pt x="215" y="442"/>
                  </a:lnTo>
                  <a:lnTo>
                    <a:pt x="213" y="443"/>
                  </a:lnTo>
                  <a:lnTo>
                    <a:pt x="215" y="443"/>
                  </a:lnTo>
                  <a:lnTo>
                    <a:pt x="215" y="445"/>
                  </a:lnTo>
                  <a:lnTo>
                    <a:pt x="213" y="447"/>
                  </a:lnTo>
                  <a:lnTo>
                    <a:pt x="215" y="447"/>
                  </a:lnTo>
                  <a:lnTo>
                    <a:pt x="215" y="449"/>
                  </a:lnTo>
                  <a:lnTo>
                    <a:pt x="217" y="449"/>
                  </a:lnTo>
                  <a:lnTo>
                    <a:pt x="217" y="451"/>
                  </a:lnTo>
                  <a:lnTo>
                    <a:pt x="215" y="451"/>
                  </a:lnTo>
                  <a:lnTo>
                    <a:pt x="213" y="451"/>
                  </a:lnTo>
                  <a:lnTo>
                    <a:pt x="211" y="453"/>
                  </a:lnTo>
                  <a:lnTo>
                    <a:pt x="210" y="451"/>
                  </a:lnTo>
                  <a:lnTo>
                    <a:pt x="210" y="453"/>
                  </a:lnTo>
                  <a:lnTo>
                    <a:pt x="208" y="453"/>
                  </a:lnTo>
                  <a:lnTo>
                    <a:pt x="206" y="453"/>
                  </a:lnTo>
                  <a:lnTo>
                    <a:pt x="206" y="455"/>
                  </a:lnTo>
                  <a:lnTo>
                    <a:pt x="208" y="455"/>
                  </a:lnTo>
                  <a:lnTo>
                    <a:pt x="208" y="457"/>
                  </a:lnTo>
                  <a:lnTo>
                    <a:pt x="206" y="457"/>
                  </a:lnTo>
                  <a:lnTo>
                    <a:pt x="206" y="455"/>
                  </a:lnTo>
                  <a:lnTo>
                    <a:pt x="206" y="453"/>
                  </a:lnTo>
                  <a:lnTo>
                    <a:pt x="204" y="453"/>
                  </a:lnTo>
                  <a:lnTo>
                    <a:pt x="202" y="453"/>
                  </a:lnTo>
                  <a:lnTo>
                    <a:pt x="200" y="453"/>
                  </a:lnTo>
                  <a:lnTo>
                    <a:pt x="198" y="453"/>
                  </a:lnTo>
                  <a:lnTo>
                    <a:pt x="198" y="451"/>
                  </a:lnTo>
                  <a:lnTo>
                    <a:pt x="194" y="449"/>
                  </a:lnTo>
                  <a:lnTo>
                    <a:pt x="194" y="447"/>
                  </a:lnTo>
                  <a:lnTo>
                    <a:pt x="194" y="449"/>
                  </a:lnTo>
                  <a:lnTo>
                    <a:pt x="192" y="449"/>
                  </a:lnTo>
                  <a:lnTo>
                    <a:pt x="192" y="447"/>
                  </a:lnTo>
                  <a:lnTo>
                    <a:pt x="192" y="449"/>
                  </a:lnTo>
                  <a:lnTo>
                    <a:pt x="192" y="447"/>
                  </a:lnTo>
                  <a:lnTo>
                    <a:pt x="190" y="447"/>
                  </a:lnTo>
                  <a:lnTo>
                    <a:pt x="190" y="445"/>
                  </a:lnTo>
                  <a:lnTo>
                    <a:pt x="190" y="447"/>
                  </a:lnTo>
                  <a:lnTo>
                    <a:pt x="188" y="447"/>
                  </a:lnTo>
                  <a:lnTo>
                    <a:pt x="188" y="445"/>
                  </a:lnTo>
                  <a:lnTo>
                    <a:pt x="188" y="443"/>
                  </a:lnTo>
                  <a:lnTo>
                    <a:pt x="187" y="442"/>
                  </a:lnTo>
                  <a:lnTo>
                    <a:pt x="188" y="442"/>
                  </a:lnTo>
                  <a:lnTo>
                    <a:pt x="190" y="442"/>
                  </a:lnTo>
                  <a:lnTo>
                    <a:pt x="192" y="442"/>
                  </a:lnTo>
                  <a:lnTo>
                    <a:pt x="196" y="442"/>
                  </a:lnTo>
                  <a:lnTo>
                    <a:pt x="198" y="440"/>
                  </a:lnTo>
                  <a:lnTo>
                    <a:pt x="196" y="440"/>
                  </a:lnTo>
                  <a:lnTo>
                    <a:pt x="198" y="440"/>
                  </a:lnTo>
                  <a:lnTo>
                    <a:pt x="200" y="438"/>
                  </a:lnTo>
                  <a:lnTo>
                    <a:pt x="202" y="436"/>
                  </a:lnTo>
                  <a:lnTo>
                    <a:pt x="204" y="436"/>
                  </a:lnTo>
                  <a:lnTo>
                    <a:pt x="204" y="438"/>
                  </a:lnTo>
                  <a:lnTo>
                    <a:pt x="206" y="436"/>
                  </a:lnTo>
                  <a:lnTo>
                    <a:pt x="208" y="436"/>
                  </a:lnTo>
                  <a:lnTo>
                    <a:pt x="208" y="434"/>
                  </a:lnTo>
                  <a:lnTo>
                    <a:pt x="208" y="436"/>
                  </a:lnTo>
                  <a:close/>
                  <a:moveTo>
                    <a:pt x="519" y="434"/>
                  </a:moveTo>
                  <a:lnTo>
                    <a:pt x="521" y="434"/>
                  </a:lnTo>
                  <a:lnTo>
                    <a:pt x="523" y="434"/>
                  </a:lnTo>
                  <a:lnTo>
                    <a:pt x="523" y="436"/>
                  </a:lnTo>
                  <a:lnTo>
                    <a:pt x="524" y="434"/>
                  </a:lnTo>
                  <a:lnTo>
                    <a:pt x="526" y="434"/>
                  </a:lnTo>
                  <a:lnTo>
                    <a:pt x="526" y="436"/>
                  </a:lnTo>
                  <a:lnTo>
                    <a:pt x="524" y="436"/>
                  </a:lnTo>
                  <a:lnTo>
                    <a:pt x="526" y="436"/>
                  </a:lnTo>
                  <a:lnTo>
                    <a:pt x="524" y="436"/>
                  </a:lnTo>
                  <a:lnTo>
                    <a:pt x="524" y="438"/>
                  </a:lnTo>
                  <a:lnTo>
                    <a:pt x="523" y="438"/>
                  </a:lnTo>
                  <a:lnTo>
                    <a:pt x="521" y="440"/>
                  </a:lnTo>
                  <a:lnTo>
                    <a:pt x="519" y="440"/>
                  </a:lnTo>
                  <a:lnTo>
                    <a:pt x="519" y="442"/>
                  </a:lnTo>
                  <a:lnTo>
                    <a:pt x="519" y="440"/>
                  </a:lnTo>
                  <a:lnTo>
                    <a:pt x="517" y="440"/>
                  </a:lnTo>
                  <a:lnTo>
                    <a:pt x="521" y="438"/>
                  </a:lnTo>
                  <a:lnTo>
                    <a:pt x="519" y="438"/>
                  </a:lnTo>
                  <a:lnTo>
                    <a:pt x="519" y="436"/>
                  </a:lnTo>
                  <a:lnTo>
                    <a:pt x="519" y="438"/>
                  </a:lnTo>
                  <a:lnTo>
                    <a:pt x="517" y="438"/>
                  </a:lnTo>
                  <a:lnTo>
                    <a:pt x="517" y="436"/>
                  </a:lnTo>
                  <a:lnTo>
                    <a:pt x="517" y="434"/>
                  </a:lnTo>
                  <a:lnTo>
                    <a:pt x="519" y="434"/>
                  </a:lnTo>
                  <a:close/>
                  <a:moveTo>
                    <a:pt x="501" y="432"/>
                  </a:moveTo>
                  <a:lnTo>
                    <a:pt x="501" y="434"/>
                  </a:lnTo>
                  <a:lnTo>
                    <a:pt x="503" y="434"/>
                  </a:lnTo>
                  <a:lnTo>
                    <a:pt x="501" y="436"/>
                  </a:lnTo>
                  <a:lnTo>
                    <a:pt x="499" y="436"/>
                  </a:lnTo>
                  <a:lnTo>
                    <a:pt x="501" y="436"/>
                  </a:lnTo>
                  <a:lnTo>
                    <a:pt x="501" y="438"/>
                  </a:lnTo>
                  <a:lnTo>
                    <a:pt x="501" y="440"/>
                  </a:lnTo>
                  <a:lnTo>
                    <a:pt x="499" y="440"/>
                  </a:lnTo>
                  <a:lnTo>
                    <a:pt x="499" y="442"/>
                  </a:lnTo>
                  <a:lnTo>
                    <a:pt x="501" y="442"/>
                  </a:lnTo>
                  <a:lnTo>
                    <a:pt x="499" y="442"/>
                  </a:lnTo>
                  <a:lnTo>
                    <a:pt x="499" y="443"/>
                  </a:lnTo>
                  <a:lnTo>
                    <a:pt x="499" y="442"/>
                  </a:lnTo>
                  <a:lnTo>
                    <a:pt x="498" y="442"/>
                  </a:lnTo>
                  <a:lnTo>
                    <a:pt x="498" y="440"/>
                  </a:lnTo>
                  <a:lnTo>
                    <a:pt x="499" y="440"/>
                  </a:lnTo>
                  <a:lnTo>
                    <a:pt x="499" y="438"/>
                  </a:lnTo>
                  <a:lnTo>
                    <a:pt x="498" y="438"/>
                  </a:lnTo>
                  <a:lnTo>
                    <a:pt x="499" y="438"/>
                  </a:lnTo>
                  <a:lnTo>
                    <a:pt x="498" y="436"/>
                  </a:lnTo>
                  <a:lnTo>
                    <a:pt x="499" y="436"/>
                  </a:lnTo>
                  <a:lnTo>
                    <a:pt x="499" y="434"/>
                  </a:lnTo>
                  <a:lnTo>
                    <a:pt x="499" y="436"/>
                  </a:lnTo>
                  <a:lnTo>
                    <a:pt x="501" y="434"/>
                  </a:lnTo>
                  <a:lnTo>
                    <a:pt x="501" y="432"/>
                  </a:lnTo>
                  <a:close/>
                  <a:moveTo>
                    <a:pt x="432" y="438"/>
                  </a:moveTo>
                  <a:lnTo>
                    <a:pt x="430" y="438"/>
                  </a:lnTo>
                  <a:lnTo>
                    <a:pt x="432" y="438"/>
                  </a:lnTo>
                  <a:lnTo>
                    <a:pt x="432" y="436"/>
                  </a:lnTo>
                  <a:lnTo>
                    <a:pt x="432" y="434"/>
                  </a:lnTo>
                  <a:lnTo>
                    <a:pt x="434" y="432"/>
                  </a:lnTo>
                  <a:lnTo>
                    <a:pt x="434" y="434"/>
                  </a:lnTo>
                  <a:lnTo>
                    <a:pt x="432" y="436"/>
                  </a:lnTo>
                  <a:lnTo>
                    <a:pt x="432" y="438"/>
                  </a:lnTo>
                  <a:close/>
                  <a:moveTo>
                    <a:pt x="106" y="436"/>
                  </a:moveTo>
                  <a:lnTo>
                    <a:pt x="108" y="436"/>
                  </a:lnTo>
                  <a:lnTo>
                    <a:pt x="110" y="438"/>
                  </a:lnTo>
                  <a:lnTo>
                    <a:pt x="112" y="438"/>
                  </a:lnTo>
                  <a:lnTo>
                    <a:pt x="110" y="440"/>
                  </a:lnTo>
                  <a:lnTo>
                    <a:pt x="110" y="438"/>
                  </a:lnTo>
                  <a:lnTo>
                    <a:pt x="108" y="438"/>
                  </a:lnTo>
                  <a:lnTo>
                    <a:pt x="106" y="438"/>
                  </a:lnTo>
                  <a:lnTo>
                    <a:pt x="104" y="438"/>
                  </a:lnTo>
                  <a:lnTo>
                    <a:pt x="102" y="438"/>
                  </a:lnTo>
                  <a:lnTo>
                    <a:pt x="102" y="436"/>
                  </a:lnTo>
                  <a:lnTo>
                    <a:pt x="98" y="434"/>
                  </a:lnTo>
                  <a:lnTo>
                    <a:pt x="98" y="432"/>
                  </a:lnTo>
                  <a:lnTo>
                    <a:pt x="98" y="430"/>
                  </a:lnTo>
                  <a:lnTo>
                    <a:pt x="100" y="430"/>
                  </a:lnTo>
                  <a:lnTo>
                    <a:pt x="100" y="432"/>
                  </a:lnTo>
                  <a:lnTo>
                    <a:pt x="102" y="434"/>
                  </a:lnTo>
                  <a:lnTo>
                    <a:pt x="106" y="436"/>
                  </a:lnTo>
                  <a:close/>
                  <a:moveTo>
                    <a:pt x="526" y="434"/>
                  </a:moveTo>
                  <a:lnTo>
                    <a:pt x="523" y="434"/>
                  </a:lnTo>
                  <a:lnTo>
                    <a:pt x="523" y="432"/>
                  </a:lnTo>
                  <a:lnTo>
                    <a:pt x="524" y="432"/>
                  </a:lnTo>
                  <a:lnTo>
                    <a:pt x="526" y="432"/>
                  </a:lnTo>
                  <a:lnTo>
                    <a:pt x="528" y="430"/>
                  </a:lnTo>
                  <a:lnTo>
                    <a:pt x="530" y="430"/>
                  </a:lnTo>
                  <a:lnTo>
                    <a:pt x="532" y="428"/>
                  </a:lnTo>
                  <a:lnTo>
                    <a:pt x="532" y="430"/>
                  </a:lnTo>
                  <a:lnTo>
                    <a:pt x="530" y="432"/>
                  </a:lnTo>
                  <a:lnTo>
                    <a:pt x="528" y="432"/>
                  </a:lnTo>
                  <a:lnTo>
                    <a:pt x="526" y="434"/>
                  </a:lnTo>
                  <a:close/>
                  <a:moveTo>
                    <a:pt x="98" y="428"/>
                  </a:moveTo>
                  <a:lnTo>
                    <a:pt x="96" y="428"/>
                  </a:lnTo>
                  <a:lnTo>
                    <a:pt x="96" y="426"/>
                  </a:lnTo>
                  <a:lnTo>
                    <a:pt x="98" y="426"/>
                  </a:lnTo>
                  <a:lnTo>
                    <a:pt x="98" y="428"/>
                  </a:lnTo>
                  <a:close/>
                  <a:moveTo>
                    <a:pt x="505" y="426"/>
                  </a:moveTo>
                  <a:lnTo>
                    <a:pt x="505" y="428"/>
                  </a:lnTo>
                  <a:lnTo>
                    <a:pt x="507" y="428"/>
                  </a:lnTo>
                  <a:lnTo>
                    <a:pt x="507" y="426"/>
                  </a:lnTo>
                  <a:lnTo>
                    <a:pt x="507" y="428"/>
                  </a:lnTo>
                  <a:lnTo>
                    <a:pt x="505" y="428"/>
                  </a:lnTo>
                  <a:lnTo>
                    <a:pt x="503" y="428"/>
                  </a:lnTo>
                  <a:lnTo>
                    <a:pt x="505" y="428"/>
                  </a:lnTo>
                  <a:lnTo>
                    <a:pt x="505" y="426"/>
                  </a:lnTo>
                  <a:close/>
                  <a:moveTo>
                    <a:pt x="498" y="424"/>
                  </a:moveTo>
                  <a:lnTo>
                    <a:pt x="498" y="426"/>
                  </a:lnTo>
                  <a:lnTo>
                    <a:pt x="498" y="424"/>
                  </a:lnTo>
                  <a:lnTo>
                    <a:pt x="498" y="426"/>
                  </a:lnTo>
                  <a:lnTo>
                    <a:pt x="499" y="426"/>
                  </a:lnTo>
                  <a:lnTo>
                    <a:pt x="498" y="426"/>
                  </a:lnTo>
                  <a:lnTo>
                    <a:pt x="498" y="428"/>
                  </a:lnTo>
                  <a:lnTo>
                    <a:pt x="498" y="426"/>
                  </a:lnTo>
                  <a:lnTo>
                    <a:pt x="496" y="426"/>
                  </a:lnTo>
                  <a:lnTo>
                    <a:pt x="496" y="424"/>
                  </a:lnTo>
                  <a:lnTo>
                    <a:pt x="496" y="426"/>
                  </a:lnTo>
                  <a:lnTo>
                    <a:pt x="498" y="426"/>
                  </a:lnTo>
                  <a:lnTo>
                    <a:pt x="498" y="424"/>
                  </a:lnTo>
                  <a:close/>
                  <a:moveTo>
                    <a:pt x="494" y="428"/>
                  </a:moveTo>
                  <a:lnTo>
                    <a:pt x="494" y="426"/>
                  </a:lnTo>
                  <a:lnTo>
                    <a:pt x="492" y="426"/>
                  </a:lnTo>
                  <a:lnTo>
                    <a:pt x="492" y="424"/>
                  </a:lnTo>
                  <a:lnTo>
                    <a:pt x="494" y="424"/>
                  </a:lnTo>
                  <a:lnTo>
                    <a:pt x="494" y="426"/>
                  </a:lnTo>
                  <a:lnTo>
                    <a:pt x="494" y="428"/>
                  </a:lnTo>
                  <a:close/>
                  <a:moveTo>
                    <a:pt x="517" y="422"/>
                  </a:moveTo>
                  <a:lnTo>
                    <a:pt x="515" y="422"/>
                  </a:lnTo>
                  <a:lnTo>
                    <a:pt x="515" y="420"/>
                  </a:lnTo>
                  <a:lnTo>
                    <a:pt x="517" y="420"/>
                  </a:lnTo>
                  <a:lnTo>
                    <a:pt x="517" y="422"/>
                  </a:lnTo>
                  <a:close/>
                  <a:moveTo>
                    <a:pt x="509" y="419"/>
                  </a:moveTo>
                  <a:lnTo>
                    <a:pt x="509" y="420"/>
                  </a:lnTo>
                  <a:lnTo>
                    <a:pt x="511" y="420"/>
                  </a:lnTo>
                  <a:lnTo>
                    <a:pt x="511" y="419"/>
                  </a:lnTo>
                  <a:lnTo>
                    <a:pt x="511" y="420"/>
                  </a:lnTo>
                  <a:lnTo>
                    <a:pt x="509" y="420"/>
                  </a:lnTo>
                  <a:lnTo>
                    <a:pt x="511" y="420"/>
                  </a:lnTo>
                  <a:lnTo>
                    <a:pt x="509" y="420"/>
                  </a:lnTo>
                  <a:lnTo>
                    <a:pt x="507" y="420"/>
                  </a:lnTo>
                  <a:lnTo>
                    <a:pt x="509" y="420"/>
                  </a:lnTo>
                  <a:lnTo>
                    <a:pt x="509" y="419"/>
                  </a:lnTo>
                  <a:lnTo>
                    <a:pt x="509" y="420"/>
                  </a:lnTo>
                  <a:lnTo>
                    <a:pt x="509" y="419"/>
                  </a:lnTo>
                  <a:lnTo>
                    <a:pt x="509" y="420"/>
                  </a:lnTo>
                  <a:lnTo>
                    <a:pt x="509" y="419"/>
                  </a:lnTo>
                  <a:close/>
                  <a:moveTo>
                    <a:pt x="496" y="419"/>
                  </a:moveTo>
                  <a:lnTo>
                    <a:pt x="498" y="419"/>
                  </a:lnTo>
                  <a:lnTo>
                    <a:pt x="498" y="420"/>
                  </a:lnTo>
                  <a:lnTo>
                    <a:pt x="498" y="422"/>
                  </a:lnTo>
                  <a:lnTo>
                    <a:pt x="496" y="422"/>
                  </a:lnTo>
                  <a:lnTo>
                    <a:pt x="494" y="422"/>
                  </a:lnTo>
                  <a:lnTo>
                    <a:pt x="494" y="420"/>
                  </a:lnTo>
                  <a:lnTo>
                    <a:pt x="496" y="420"/>
                  </a:lnTo>
                  <a:lnTo>
                    <a:pt x="496" y="419"/>
                  </a:lnTo>
                  <a:lnTo>
                    <a:pt x="494" y="419"/>
                  </a:lnTo>
                  <a:lnTo>
                    <a:pt x="496" y="419"/>
                  </a:lnTo>
                  <a:close/>
                  <a:moveTo>
                    <a:pt x="461" y="413"/>
                  </a:moveTo>
                  <a:lnTo>
                    <a:pt x="459" y="413"/>
                  </a:lnTo>
                  <a:lnTo>
                    <a:pt x="461" y="413"/>
                  </a:lnTo>
                  <a:lnTo>
                    <a:pt x="461" y="411"/>
                  </a:lnTo>
                  <a:lnTo>
                    <a:pt x="461" y="413"/>
                  </a:lnTo>
                  <a:close/>
                  <a:moveTo>
                    <a:pt x="211" y="382"/>
                  </a:moveTo>
                  <a:lnTo>
                    <a:pt x="210" y="382"/>
                  </a:lnTo>
                  <a:lnTo>
                    <a:pt x="210" y="380"/>
                  </a:lnTo>
                  <a:lnTo>
                    <a:pt x="210" y="382"/>
                  </a:lnTo>
                  <a:lnTo>
                    <a:pt x="211" y="382"/>
                  </a:lnTo>
                  <a:close/>
                  <a:moveTo>
                    <a:pt x="233" y="347"/>
                  </a:moveTo>
                  <a:lnTo>
                    <a:pt x="233" y="346"/>
                  </a:lnTo>
                  <a:lnTo>
                    <a:pt x="233" y="347"/>
                  </a:lnTo>
                  <a:close/>
                  <a:moveTo>
                    <a:pt x="150" y="347"/>
                  </a:moveTo>
                  <a:lnTo>
                    <a:pt x="148" y="346"/>
                  </a:lnTo>
                  <a:lnTo>
                    <a:pt x="148" y="344"/>
                  </a:lnTo>
                  <a:lnTo>
                    <a:pt x="148" y="346"/>
                  </a:lnTo>
                  <a:lnTo>
                    <a:pt x="150" y="346"/>
                  </a:lnTo>
                  <a:lnTo>
                    <a:pt x="150" y="347"/>
                  </a:lnTo>
                  <a:close/>
                  <a:moveTo>
                    <a:pt x="154" y="336"/>
                  </a:moveTo>
                  <a:lnTo>
                    <a:pt x="156" y="336"/>
                  </a:lnTo>
                  <a:lnTo>
                    <a:pt x="154" y="336"/>
                  </a:lnTo>
                  <a:lnTo>
                    <a:pt x="154" y="334"/>
                  </a:lnTo>
                  <a:lnTo>
                    <a:pt x="154" y="336"/>
                  </a:lnTo>
                  <a:close/>
                  <a:moveTo>
                    <a:pt x="140" y="338"/>
                  </a:moveTo>
                  <a:lnTo>
                    <a:pt x="142" y="340"/>
                  </a:lnTo>
                  <a:lnTo>
                    <a:pt x="140" y="338"/>
                  </a:lnTo>
                  <a:lnTo>
                    <a:pt x="139" y="338"/>
                  </a:lnTo>
                  <a:lnTo>
                    <a:pt x="135" y="334"/>
                  </a:lnTo>
                  <a:lnTo>
                    <a:pt x="139" y="336"/>
                  </a:lnTo>
                  <a:lnTo>
                    <a:pt x="140" y="338"/>
                  </a:lnTo>
                  <a:close/>
                  <a:moveTo>
                    <a:pt x="129" y="332"/>
                  </a:moveTo>
                  <a:lnTo>
                    <a:pt x="133" y="334"/>
                  </a:lnTo>
                  <a:lnTo>
                    <a:pt x="131" y="334"/>
                  </a:lnTo>
                  <a:lnTo>
                    <a:pt x="129" y="334"/>
                  </a:lnTo>
                  <a:lnTo>
                    <a:pt x="129" y="332"/>
                  </a:lnTo>
                  <a:close/>
                  <a:moveTo>
                    <a:pt x="127" y="326"/>
                  </a:moveTo>
                  <a:lnTo>
                    <a:pt x="129" y="326"/>
                  </a:lnTo>
                  <a:lnTo>
                    <a:pt x="127" y="326"/>
                  </a:lnTo>
                  <a:close/>
                  <a:moveTo>
                    <a:pt x="267" y="326"/>
                  </a:moveTo>
                  <a:lnTo>
                    <a:pt x="267" y="328"/>
                  </a:lnTo>
                  <a:lnTo>
                    <a:pt x="265" y="328"/>
                  </a:lnTo>
                  <a:lnTo>
                    <a:pt x="263" y="328"/>
                  </a:lnTo>
                  <a:lnTo>
                    <a:pt x="261" y="328"/>
                  </a:lnTo>
                  <a:lnTo>
                    <a:pt x="263" y="326"/>
                  </a:lnTo>
                  <a:lnTo>
                    <a:pt x="265" y="326"/>
                  </a:lnTo>
                  <a:lnTo>
                    <a:pt x="267" y="326"/>
                  </a:lnTo>
                  <a:close/>
                  <a:moveTo>
                    <a:pt x="119" y="321"/>
                  </a:moveTo>
                  <a:lnTo>
                    <a:pt x="121" y="321"/>
                  </a:lnTo>
                  <a:lnTo>
                    <a:pt x="119" y="323"/>
                  </a:lnTo>
                  <a:lnTo>
                    <a:pt x="119" y="324"/>
                  </a:lnTo>
                  <a:lnTo>
                    <a:pt x="121" y="324"/>
                  </a:lnTo>
                  <a:lnTo>
                    <a:pt x="123" y="324"/>
                  </a:lnTo>
                  <a:lnTo>
                    <a:pt x="123" y="326"/>
                  </a:lnTo>
                  <a:lnTo>
                    <a:pt x="123" y="324"/>
                  </a:lnTo>
                  <a:lnTo>
                    <a:pt x="121" y="326"/>
                  </a:lnTo>
                  <a:lnTo>
                    <a:pt x="123" y="326"/>
                  </a:lnTo>
                  <a:lnTo>
                    <a:pt x="125" y="326"/>
                  </a:lnTo>
                  <a:lnTo>
                    <a:pt x="127" y="326"/>
                  </a:lnTo>
                  <a:lnTo>
                    <a:pt x="127" y="328"/>
                  </a:lnTo>
                  <a:lnTo>
                    <a:pt x="129" y="328"/>
                  </a:lnTo>
                  <a:lnTo>
                    <a:pt x="131" y="328"/>
                  </a:lnTo>
                  <a:lnTo>
                    <a:pt x="133" y="328"/>
                  </a:lnTo>
                  <a:lnTo>
                    <a:pt x="133" y="326"/>
                  </a:lnTo>
                  <a:lnTo>
                    <a:pt x="135" y="326"/>
                  </a:lnTo>
                  <a:lnTo>
                    <a:pt x="135" y="324"/>
                  </a:lnTo>
                  <a:lnTo>
                    <a:pt x="137" y="324"/>
                  </a:lnTo>
                  <a:lnTo>
                    <a:pt x="139" y="324"/>
                  </a:lnTo>
                  <a:lnTo>
                    <a:pt x="140" y="324"/>
                  </a:lnTo>
                  <a:lnTo>
                    <a:pt x="142" y="324"/>
                  </a:lnTo>
                  <a:lnTo>
                    <a:pt x="142" y="326"/>
                  </a:lnTo>
                  <a:lnTo>
                    <a:pt x="144" y="326"/>
                  </a:lnTo>
                  <a:lnTo>
                    <a:pt x="144" y="328"/>
                  </a:lnTo>
                  <a:lnTo>
                    <a:pt x="146" y="328"/>
                  </a:lnTo>
                  <a:lnTo>
                    <a:pt x="146" y="330"/>
                  </a:lnTo>
                  <a:lnTo>
                    <a:pt x="144" y="330"/>
                  </a:lnTo>
                  <a:lnTo>
                    <a:pt x="144" y="332"/>
                  </a:lnTo>
                  <a:lnTo>
                    <a:pt x="144" y="330"/>
                  </a:lnTo>
                  <a:lnTo>
                    <a:pt x="146" y="330"/>
                  </a:lnTo>
                  <a:lnTo>
                    <a:pt x="146" y="332"/>
                  </a:lnTo>
                  <a:lnTo>
                    <a:pt x="148" y="332"/>
                  </a:lnTo>
                  <a:lnTo>
                    <a:pt x="150" y="332"/>
                  </a:lnTo>
                  <a:lnTo>
                    <a:pt x="148" y="332"/>
                  </a:lnTo>
                  <a:lnTo>
                    <a:pt x="150" y="334"/>
                  </a:lnTo>
                  <a:lnTo>
                    <a:pt x="152" y="332"/>
                  </a:lnTo>
                  <a:lnTo>
                    <a:pt x="152" y="334"/>
                  </a:lnTo>
                  <a:lnTo>
                    <a:pt x="154" y="336"/>
                  </a:lnTo>
                  <a:lnTo>
                    <a:pt x="156" y="336"/>
                  </a:lnTo>
                  <a:lnTo>
                    <a:pt x="158" y="336"/>
                  </a:lnTo>
                  <a:lnTo>
                    <a:pt x="160" y="338"/>
                  </a:lnTo>
                  <a:lnTo>
                    <a:pt x="162" y="338"/>
                  </a:lnTo>
                  <a:lnTo>
                    <a:pt x="160" y="336"/>
                  </a:lnTo>
                  <a:lnTo>
                    <a:pt x="158" y="336"/>
                  </a:lnTo>
                  <a:lnTo>
                    <a:pt x="162" y="336"/>
                  </a:lnTo>
                  <a:lnTo>
                    <a:pt x="163" y="336"/>
                  </a:lnTo>
                  <a:lnTo>
                    <a:pt x="167" y="338"/>
                  </a:lnTo>
                  <a:lnTo>
                    <a:pt x="165" y="338"/>
                  </a:lnTo>
                  <a:lnTo>
                    <a:pt x="167" y="340"/>
                  </a:lnTo>
                  <a:lnTo>
                    <a:pt x="165" y="342"/>
                  </a:lnTo>
                  <a:lnTo>
                    <a:pt x="165" y="344"/>
                  </a:lnTo>
                  <a:lnTo>
                    <a:pt x="163" y="344"/>
                  </a:lnTo>
                  <a:lnTo>
                    <a:pt x="162" y="342"/>
                  </a:lnTo>
                  <a:lnTo>
                    <a:pt x="158" y="342"/>
                  </a:lnTo>
                  <a:lnTo>
                    <a:pt x="158" y="344"/>
                  </a:lnTo>
                  <a:lnTo>
                    <a:pt x="158" y="342"/>
                  </a:lnTo>
                  <a:lnTo>
                    <a:pt x="160" y="342"/>
                  </a:lnTo>
                  <a:lnTo>
                    <a:pt x="158" y="342"/>
                  </a:lnTo>
                  <a:lnTo>
                    <a:pt x="156" y="342"/>
                  </a:lnTo>
                  <a:lnTo>
                    <a:pt x="156" y="344"/>
                  </a:lnTo>
                  <a:lnTo>
                    <a:pt x="154" y="346"/>
                  </a:lnTo>
                  <a:lnTo>
                    <a:pt x="154" y="347"/>
                  </a:lnTo>
                  <a:lnTo>
                    <a:pt x="152" y="347"/>
                  </a:lnTo>
                  <a:lnTo>
                    <a:pt x="154" y="347"/>
                  </a:lnTo>
                  <a:lnTo>
                    <a:pt x="154" y="349"/>
                  </a:lnTo>
                  <a:lnTo>
                    <a:pt x="152" y="349"/>
                  </a:lnTo>
                  <a:lnTo>
                    <a:pt x="152" y="351"/>
                  </a:lnTo>
                  <a:lnTo>
                    <a:pt x="150" y="349"/>
                  </a:lnTo>
                  <a:lnTo>
                    <a:pt x="150" y="347"/>
                  </a:lnTo>
                  <a:lnTo>
                    <a:pt x="150" y="346"/>
                  </a:lnTo>
                  <a:lnTo>
                    <a:pt x="148" y="344"/>
                  </a:lnTo>
                  <a:lnTo>
                    <a:pt x="146" y="344"/>
                  </a:lnTo>
                  <a:lnTo>
                    <a:pt x="146" y="342"/>
                  </a:lnTo>
                  <a:lnTo>
                    <a:pt x="144" y="342"/>
                  </a:lnTo>
                  <a:lnTo>
                    <a:pt x="142" y="342"/>
                  </a:lnTo>
                  <a:lnTo>
                    <a:pt x="142" y="340"/>
                  </a:lnTo>
                  <a:lnTo>
                    <a:pt x="142" y="338"/>
                  </a:lnTo>
                  <a:lnTo>
                    <a:pt x="140" y="338"/>
                  </a:lnTo>
                  <a:lnTo>
                    <a:pt x="140" y="336"/>
                  </a:lnTo>
                  <a:lnTo>
                    <a:pt x="139" y="336"/>
                  </a:lnTo>
                  <a:lnTo>
                    <a:pt x="137" y="334"/>
                  </a:lnTo>
                  <a:lnTo>
                    <a:pt x="135" y="334"/>
                  </a:lnTo>
                  <a:lnTo>
                    <a:pt x="133" y="334"/>
                  </a:lnTo>
                  <a:lnTo>
                    <a:pt x="133" y="332"/>
                  </a:lnTo>
                  <a:lnTo>
                    <a:pt x="129" y="332"/>
                  </a:lnTo>
                  <a:lnTo>
                    <a:pt x="129" y="334"/>
                  </a:lnTo>
                  <a:lnTo>
                    <a:pt x="127" y="334"/>
                  </a:lnTo>
                  <a:lnTo>
                    <a:pt x="125" y="334"/>
                  </a:lnTo>
                  <a:lnTo>
                    <a:pt x="125" y="336"/>
                  </a:lnTo>
                  <a:lnTo>
                    <a:pt x="123" y="338"/>
                  </a:lnTo>
                  <a:lnTo>
                    <a:pt x="121" y="336"/>
                  </a:lnTo>
                  <a:lnTo>
                    <a:pt x="119" y="336"/>
                  </a:lnTo>
                  <a:lnTo>
                    <a:pt x="117" y="334"/>
                  </a:lnTo>
                  <a:lnTo>
                    <a:pt x="117" y="332"/>
                  </a:lnTo>
                  <a:lnTo>
                    <a:pt x="117" y="330"/>
                  </a:lnTo>
                  <a:lnTo>
                    <a:pt x="117" y="328"/>
                  </a:lnTo>
                  <a:lnTo>
                    <a:pt x="117" y="326"/>
                  </a:lnTo>
                  <a:lnTo>
                    <a:pt x="117" y="324"/>
                  </a:lnTo>
                  <a:lnTo>
                    <a:pt x="119" y="323"/>
                  </a:lnTo>
                  <a:lnTo>
                    <a:pt x="119" y="321"/>
                  </a:lnTo>
                  <a:close/>
                  <a:moveTo>
                    <a:pt x="177" y="278"/>
                  </a:moveTo>
                  <a:lnTo>
                    <a:pt x="177" y="276"/>
                  </a:lnTo>
                  <a:lnTo>
                    <a:pt x="177" y="278"/>
                  </a:lnTo>
                  <a:close/>
                  <a:moveTo>
                    <a:pt x="163" y="248"/>
                  </a:moveTo>
                  <a:lnTo>
                    <a:pt x="163" y="246"/>
                  </a:lnTo>
                  <a:lnTo>
                    <a:pt x="163" y="248"/>
                  </a:lnTo>
                  <a:close/>
                  <a:moveTo>
                    <a:pt x="181" y="248"/>
                  </a:moveTo>
                  <a:lnTo>
                    <a:pt x="181" y="246"/>
                  </a:lnTo>
                  <a:lnTo>
                    <a:pt x="183" y="246"/>
                  </a:lnTo>
                  <a:lnTo>
                    <a:pt x="181" y="248"/>
                  </a:lnTo>
                  <a:close/>
                  <a:moveTo>
                    <a:pt x="183" y="246"/>
                  </a:moveTo>
                  <a:lnTo>
                    <a:pt x="185" y="246"/>
                  </a:lnTo>
                  <a:lnTo>
                    <a:pt x="183" y="248"/>
                  </a:lnTo>
                  <a:lnTo>
                    <a:pt x="183" y="246"/>
                  </a:lnTo>
                  <a:lnTo>
                    <a:pt x="185" y="244"/>
                  </a:lnTo>
                  <a:lnTo>
                    <a:pt x="185" y="246"/>
                  </a:lnTo>
                  <a:lnTo>
                    <a:pt x="183" y="246"/>
                  </a:lnTo>
                  <a:close/>
                  <a:moveTo>
                    <a:pt x="190" y="240"/>
                  </a:moveTo>
                  <a:lnTo>
                    <a:pt x="190" y="242"/>
                  </a:lnTo>
                  <a:lnTo>
                    <a:pt x="190" y="240"/>
                  </a:lnTo>
                  <a:lnTo>
                    <a:pt x="196" y="236"/>
                  </a:lnTo>
                  <a:lnTo>
                    <a:pt x="194" y="238"/>
                  </a:lnTo>
                  <a:lnTo>
                    <a:pt x="192" y="240"/>
                  </a:lnTo>
                  <a:lnTo>
                    <a:pt x="190" y="240"/>
                  </a:lnTo>
                  <a:close/>
                  <a:moveTo>
                    <a:pt x="198" y="234"/>
                  </a:moveTo>
                  <a:lnTo>
                    <a:pt x="196" y="236"/>
                  </a:lnTo>
                  <a:lnTo>
                    <a:pt x="198" y="236"/>
                  </a:lnTo>
                  <a:lnTo>
                    <a:pt x="198" y="234"/>
                  </a:lnTo>
                  <a:lnTo>
                    <a:pt x="204" y="230"/>
                  </a:lnTo>
                  <a:lnTo>
                    <a:pt x="206" y="230"/>
                  </a:lnTo>
                  <a:lnTo>
                    <a:pt x="208" y="228"/>
                  </a:lnTo>
                  <a:lnTo>
                    <a:pt x="206" y="230"/>
                  </a:lnTo>
                  <a:lnTo>
                    <a:pt x="204" y="230"/>
                  </a:lnTo>
                  <a:lnTo>
                    <a:pt x="202" y="232"/>
                  </a:lnTo>
                  <a:lnTo>
                    <a:pt x="200" y="234"/>
                  </a:lnTo>
                  <a:lnTo>
                    <a:pt x="198" y="234"/>
                  </a:lnTo>
                  <a:close/>
                  <a:moveTo>
                    <a:pt x="208" y="228"/>
                  </a:moveTo>
                  <a:lnTo>
                    <a:pt x="208" y="227"/>
                  </a:lnTo>
                  <a:lnTo>
                    <a:pt x="210" y="227"/>
                  </a:lnTo>
                  <a:lnTo>
                    <a:pt x="210" y="228"/>
                  </a:lnTo>
                  <a:lnTo>
                    <a:pt x="208" y="228"/>
                  </a:lnTo>
                  <a:close/>
                  <a:moveTo>
                    <a:pt x="210" y="227"/>
                  </a:moveTo>
                  <a:lnTo>
                    <a:pt x="211" y="225"/>
                  </a:lnTo>
                  <a:lnTo>
                    <a:pt x="213" y="225"/>
                  </a:lnTo>
                  <a:lnTo>
                    <a:pt x="211" y="227"/>
                  </a:lnTo>
                  <a:lnTo>
                    <a:pt x="210" y="227"/>
                  </a:lnTo>
                  <a:close/>
                  <a:moveTo>
                    <a:pt x="217" y="223"/>
                  </a:moveTo>
                  <a:lnTo>
                    <a:pt x="215" y="223"/>
                  </a:lnTo>
                  <a:lnTo>
                    <a:pt x="217" y="221"/>
                  </a:lnTo>
                  <a:lnTo>
                    <a:pt x="217" y="223"/>
                  </a:lnTo>
                  <a:close/>
                  <a:moveTo>
                    <a:pt x="219" y="221"/>
                  </a:moveTo>
                  <a:lnTo>
                    <a:pt x="217" y="221"/>
                  </a:lnTo>
                  <a:lnTo>
                    <a:pt x="219" y="221"/>
                  </a:lnTo>
                  <a:close/>
                  <a:moveTo>
                    <a:pt x="219" y="221"/>
                  </a:moveTo>
                  <a:lnTo>
                    <a:pt x="221" y="221"/>
                  </a:lnTo>
                  <a:lnTo>
                    <a:pt x="219" y="221"/>
                  </a:lnTo>
                  <a:close/>
                  <a:moveTo>
                    <a:pt x="221" y="221"/>
                  </a:moveTo>
                  <a:lnTo>
                    <a:pt x="225" y="219"/>
                  </a:lnTo>
                  <a:lnTo>
                    <a:pt x="229" y="215"/>
                  </a:lnTo>
                  <a:lnTo>
                    <a:pt x="231" y="217"/>
                  </a:lnTo>
                  <a:lnTo>
                    <a:pt x="229" y="217"/>
                  </a:lnTo>
                  <a:lnTo>
                    <a:pt x="227" y="217"/>
                  </a:lnTo>
                  <a:lnTo>
                    <a:pt x="225" y="219"/>
                  </a:lnTo>
                  <a:lnTo>
                    <a:pt x="223" y="219"/>
                  </a:lnTo>
                  <a:lnTo>
                    <a:pt x="221" y="221"/>
                  </a:lnTo>
                  <a:close/>
                  <a:moveTo>
                    <a:pt x="256" y="86"/>
                  </a:moveTo>
                  <a:lnTo>
                    <a:pt x="256" y="90"/>
                  </a:lnTo>
                  <a:lnTo>
                    <a:pt x="254" y="90"/>
                  </a:lnTo>
                  <a:lnTo>
                    <a:pt x="254" y="88"/>
                  </a:lnTo>
                  <a:lnTo>
                    <a:pt x="254" y="84"/>
                  </a:lnTo>
                  <a:lnTo>
                    <a:pt x="256" y="83"/>
                  </a:lnTo>
                  <a:lnTo>
                    <a:pt x="256" y="84"/>
                  </a:lnTo>
                  <a:lnTo>
                    <a:pt x="256" y="86"/>
                  </a:lnTo>
                  <a:close/>
                  <a:moveTo>
                    <a:pt x="601" y="81"/>
                  </a:moveTo>
                  <a:lnTo>
                    <a:pt x="599" y="81"/>
                  </a:lnTo>
                  <a:lnTo>
                    <a:pt x="597" y="79"/>
                  </a:lnTo>
                  <a:lnTo>
                    <a:pt x="597" y="77"/>
                  </a:lnTo>
                  <a:lnTo>
                    <a:pt x="595" y="77"/>
                  </a:lnTo>
                  <a:lnTo>
                    <a:pt x="594" y="75"/>
                  </a:lnTo>
                  <a:lnTo>
                    <a:pt x="595" y="75"/>
                  </a:lnTo>
                  <a:lnTo>
                    <a:pt x="599" y="79"/>
                  </a:lnTo>
                  <a:lnTo>
                    <a:pt x="601" y="81"/>
                  </a:lnTo>
                  <a:close/>
                  <a:moveTo>
                    <a:pt x="256" y="79"/>
                  </a:moveTo>
                  <a:lnTo>
                    <a:pt x="256" y="81"/>
                  </a:lnTo>
                  <a:lnTo>
                    <a:pt x="258" y="77"/>
                  </a:lnTo>
                  <a:lnTo>
                    <a:pt x="258" y="75"/>
                  </a:lnTo>
                  <a:lnTo>
                    <a:pt x="258" y="73"/>
                  </a:lnTo>
                  <a:lnTo>
                    <a:pt x="259" y="71"/>
                  </a:lnTo>
                  <a:lnTo>
                    <a:pt x="258" y="75"/>
                  </a:lnTo>
                  <a:lnTo>
                    <a:pt x="258" y="77"/>
                  </a:lnTo>
                  <a:lnTo>
                    <a:pt x="256" y="79"/>
                  </a:lnTo>
                  <a:close/>
                  <a:moveTo>
                    <a:pt x="261" y="69"/>
                  </a:moveTo>
                  <a:lnTo>
                    <a:pt x="261" y="67"/>
                  </a:lnTo>
                  <a:lnTo>
                    <a:pt x="261" y="65"/>
                  </a:lnTo>
                  <a:lnTo>
                    <a:pt x="263" y="65"/>
                  </a:lnTo>
                  <a:lnTo>
                    <a:pt x="263" y="63"/>
                  </a:lnTo>
                  <a:lnTo>
                    <a:pt x="265" y="63"/>
                  </a:lnTo>
                  <a:lnTo>
                    <a:pt x="263" y="63"/>
                  </a:lnTo>
                  <a:lnTo>
                    <a:pt x="263" y="65"/>
                  </a:lnTo>
                  <a:lnTo>
                    <a:pt x="261" y="67"/>
                  </a:lnTo>
                  <a:lnTo>
                    <a:pt x="261" y="69"/>
                  </a:lnTo>
                  <a:close/>
                  <a:moveTo>
                    <a:pt x="265" y="61"/>
                  </a:moveTo>
                  <a:lnTo>
                    <a:pt x="265" y="60"/>
                  </a:lnTo>
                  <a:lnTo>
                    <a:pt x="269" y="56"/>
                  </a:lnTo>
                  <a:lnTo>
                    <a:pt x="271" y="54"/>
                  </a:lnTo>
                  <a:lnTo>
                    <a:pt x="267" y="58"/>
                  </a:lnTo>
                  <a:lnTo>
                    <a:pt x="265" y="60"/>
                  </a:lnTo>
                  <a:lnTo>
                    <a:pt x="265" y="61"/>
                  </a:lnTo>
                  <a:close/>
                  <a:moveTo>
                    <a:pt x="275" y="50"/>
                  </a:moveTo>
                  <a:lnTo>
                    <a:pt x="281" y="52"/>
                  </a:lnTo>
                  <a:lnTo>
                    <a:pt x="277" y="52"/>
                  </a:lnTo>
                  <a:lnTo>
                    <a:pt x="275" y="52"/>
                  </a:lnTo>
                  <a:lnTo>
                    <a:pt x="273" y="52"/>
                  </a:lnTo>
                  <a:lnTo>
                    <a:pt x="275" y="52"/>
                  </a:lnTo>
                  <a:lnTo>
                    <a:pt x="275" y="50"/>
                  </a:lnTo>
                  <a:close/>
                  <a:moveTo>
                    <a:pt x="476" y="40"/>
                  </a:moveTo>
                  <a:lnTo>
                    <a:pt x="480" y="44"/>
                  </a:lnTo>
                  <a:lnTo>
                    <a:pt x="482" y="44"/>
                  </a:lnTo>
                  <a:lnTo>
                    <a:pt x="484" y="44"/>
                  </a:lnTo>
                  <a:lnTo>
                    <a:pt x="482" y="46"/>
                  </a:lnTo>
                  <a:lnTo>
                    <a:pt x="482" y="44"/>
                  </a:lnTo>
                  <a:lnTo>
                    <a:pt x="480" y="44"/>
                  </a:lnTo>
                  <a:lnTo>
                    <a:pt x="476" y="42"/>
                  </a:lnTo>
                  <a:lnTo>
                    <a:pt x="475" y="42"/>
                  </a:lnTo>
                  <a:lnTo>
                    <a:pt x="476" y="40"/>
                  </a:lnTo>
                  <a:close/>
                  <a:moveTo>
                    <a:pt x="361" y="0"/>
                  </a:moveTo>
                  <a:lnTo>
                    <a:pt x="363" y="0"/>
                  </a:lnTo>
                  <a:lnTo>
                    <a:pt x="361" y="0"/>
                  </a:lnTo>
                  <a:lnTo>
                    <a:pt x="359" y="2"/>
                  </a:lnTo>
                  <a:lnTo>
                    <a:pt x="359" y="4"/>
                  </a:lnTo>
                  <a:lnTo>
                    <a:pt x="361" y="4"/>
                  </a:lnTo>
                  <a:lnTo>
                    <a:pt x="361" y="6"/>
                  </a:lnTo>
                  <a:lnTo>
                    <a:pt x="365" y="6"/>
                  </a:lnTo>
                  <a:lnTo>
                    <a:pt x="367" y="8"/>
                  </a:lnTo>
                  <a:lnTo>
                    <a:pt x="369" y="10"/>
                  </a:lnTo>
                  <a:lnTo>
                    <a:pt x="367" y="10"/>
                  </a:lnTo>
                  <a:lnTo>
                    <a:pt x="367" y="12"/>
                  </a:lnTo>
                  <a:lnTo>
                    <a:pt x="369" y="10"/>
                  </a:lnTo>
                  <a:lnTo>
                    <a:pt x="371" y="10"/>
                  </a:lnTo>
                  <a:lnTo>
                    <a:pt x="373" y="10"/>
                  </a:lnTo>
                  <a:lnTo>
                    <a:pt x="375" y="10"/>
                  </a:lnTo>
                  <a:lnTo>
                    <a:pt x="375" y="12"/>
                  </a:lnTo>
                  <a:lnTo>
                    <a:pt x="377" y="12"/>
                  </a:lnTo>
                  <a:lnTo>
                    <a:pt x="377" y="13"/>
                  </a:lnTo>
                  <a:lnTo>
                    <a:pt x="377" y="15"/>
                  </a:lnTo>
                  <a:lnTo>
                    <a:pt x="375" y="15"/>
                  </a:lnTo>
                  <a:lnTo>
                    <a:pt x="375" y="17"/>
                  </a:lnTo>
                  <a:lnTo>
                    <a:pt x="373" y="17"/>
                  </a:lnTo>
                  <a:lnTo>
                    <a:pt x="373" y="19"/>
                  </a:lnTo>
                  <a:lnTo>
                    <a:pt x="371" y="21"/>
                  </a:lnTo>
                  <a:lnTo>
                    <a:pt x="367" y="21"/>
                  </a:lnTo>
                  <a:lnTo>
                    <a:pt x="369" y="21"/>
                  </a:lnTo>
                  <a:lnTo>
                    <a:pt x="369" y="23"/>
                  </a:lnTo>
                  <a:lnTo>
                    <a:pt x="367" y="23"/>
                  </a:lnTo>
                  <a:lnTo>
                    <a:pt x="365" y="23"/>
                  </a:lnTo>
                  <a:lnTo>
                    <a:pt x="367" y="23"/>
                  </a:lnTo>
                  <a:lnTo>
                    <a:pt x="369" y="23"/>
                  </a:lnTo>
                  <a:lnTo>
                    <a:pt x="367" y="23"/>
                  </a:lnTo>
                  <a:lnTo>
                    <a:pt x="367" y="25"/>
                  </a:lnTo>
                  <a:lnTo>
                    <a:pt x="369" y="23"/>
                  </a:lnTo>
                  <a:lnTo>
                    <a:pt x="369" y="25"/>
                  </a:lnTo>
                  <a:lnTo>
                    <a:pt x="369" y="27"/>
                  </a:lnTo>
                  <a:lnTo>
                    <a:pt x="369" y="29"/>
                  </a:lnTo>
                  <a:lnTo>
                    <a:pt x="369" y="31"/>
                  </a:lnTo>
                  <a:lnTo>
                    <a:pt x="371" y="31"/>
                  </a:lnTo>
                  <a:lnTo>
                    <a:pt x="371" y="29"/>
                  </a:lnTo>
                  <a:lnTo>
                    <a:pt x="371" y="27"/>
                  </a:lnTo>
                  <a:lnTo>
                    <a:pt x="373" y="27"/>
                  </a:lnTo>
                  <a:lnTo>
                    <a:pt x="375" y="27"/>
                  </a:lnTo>
                  <a:lnTo>
                    <a:pt x="375" y="29"/>
                  </a:lnTo>
                  <a:lnTo>
                    <a:pt x="375" y="27"/>
                  </a:lnTo>
                  <a:lnTo>
                    <a:pt x="377" y="27"/>
                  </a:lnTo>
                  <a:lnTo>
                    <a:pt x="377" y="25"/>
                  </a:lnTo>
                  <a:lnTo>
                    <a:pt x="377" y="23"/>
                  </a:lnTo>
                  <a:lnTo>
                    <a:pt x="377" y="21"/>
                  </a:lnTo>
                  <a:lnTo>
                    <a:pt x="379" y="19"/>
                  </a:lnTo>
                  <a:lnTo>
                    <a:pt x="380" y="19"/>
                  </a:lnTo>
                  <a:lnTo>
                    <a:pt x="380" y="17"/>
                  </a:lnTo>
                  <a:lnTo>
                    <a:pt x="380" y="19"/>
                  </a:lnTo>
                  <a:lnTo>
                    <a:pt x="382" y="19"/>
                  </a:lnTo>
                  <a:lnTo>
                    <a:pt x="382" y="17"/>
                  </a:lnTo>
                  <a:lnTo>
                    <a:pt x="380" y="17"/>
                  </a:lnTo>
                  <a:lnTo>
                    <a:pt x="380" y="15"/>
                  </a:lnTo>
                  <a:lnTo>
                    <a:pt x="382" y="13"/>
                  </a:lnTo>
                  <a:lnTo>
                    <a:pt x="382" y="15"/>
                  </a:lnTo>
                  <a:lnTo>
                    <a:pt x="382" y="13"/>
                  </a:lnTo>
                  <a:lnTo>
                    <a:pt x="382" y="12"/>
                  </a:lnTo>
                  <a:lnTo>
                    <a:pt x="384" y="12"/>
                  </a:lnTo>
                  <a:lnTo>
                    <a:pt x="384" y="13"/>
                  </a:lnTo>
                  <a:lnTo>
                    <a:pt x="384" y="15"/>
                  </a:lnTo>
                  <a:lnTo>
                    <a:pt x="384" y="17"/>
                  </a:lnTo>
                  <a:lnTo>
                    <a:pt x="382" y="19"/>
                  </a:lnTo>
                  <a:lnTo>
                    <a:pt x="384" y="19"/>
                  </a:lnTo>
                  <a:lnTo>
                    <a:pt x="384" y="17"/>
                  </a:lnTo>
                  <a:lnTo>
                    <a:pt x="384" y="15"/>
                  </a:lnTo>
                  <a:lnTo>
                    <a:pt x="384" y="13"/>
                  </a:lnTo>
                  <a:lnTo>
                    <a:pt x="386" y="13"/>
                  </a:lnTo>
                  <a:lnTo>
                    <a:pt x="386" y="15"/>
                  </a:lnTo>
                  <a:lnTo>
                    <a:pt x="388" y="15"/>
                  </a:lnTo>
                  <a:lnTo>
                    <a:pt x="390" y="17"/>
                  </a:lnTo>
                  <a:lnTo>
                    <a:pt x="392" y="19"/>
                  </a:lnTo>
                  <a:lnTo>
                    <a:pt x="390" y="21"/>
                  </a:lnTo>
                  <a:lnTo>
                    <a:pt x="390" y="23"/>
                  </a:lnTo>
                  <a:lnTo>
                    <a:pt x="390" y="25"/>
                  </a:lnTo>
                  <a:lnTo>
                    <a:pt x="388" y="25"/>
                  </a:lnTo>
                  <a:lnTo>
                    <a:pt x="390" y="25"/>
                  </a:lnTo>
                  <a:lnTo>
                    <a:pt x="390" y="27"/>
                  </a:lnTo>
                  <a:lnTo>
                    <a:pt x="392" y="29"/>
                  </a:lnTo>
                  <a:lnTo>
                    <a:pt x="394" y="27"/>
                  </a:lnTo>
                  <a:lnTo>
                    <a:pt x="396" y="27"/>
                  </a:lnTo>
                  <a:lnTo>
                    <a:pt x="396" y="29"/>
                  </a:lnTo>
                  <a:lnTo>
                    <a:pt x="398" y="29"/>
                  </a:lnTo>
                  <a:lnTo>
                    <a:pt x="396" y="29"/>
                  </a:lnTo>
                  <a:lnTo>
                    <a:pt x="398" y="31"/>
                  </a:lnTo>
                  <a:lnTo>
                    <a:pt x="398" y="29"/>
                  </a:lnTo>
                  <a:lnTo>
                    <a:pt x="400" y="27"/>
                  </a:lnTo>
                  <a:lnTo>
                    <a:pt x="402" y="27"/>
                  </a:lnTo>
                  <a:lnTo>
                    <a:pt x="402" y="25"/>
                  </a:lnTo>
                  <a:lnTo>
                    <a:pt x="409" y="25"/>
                  </a:lnTo>
                  <a:lnTo>
                    <a:pt x="411" y="25"/>
                  </a:lnTo>
                  <a:lnTo>
                    <a:pt x="411" y="23"/>
                  </a:lnTo>
                  <a:lnTo>
                    <a:pt x="413" y="23"/>
                  </a:lnTo>
                  <a:lnTo>
                    <a:pt x="415" y="23"/>
                  </a:lnTo>
                  <a:lnTo>
                    <a:pt x="415" y="25"/>
                  </a:lnTo>
                  <a:lnTo>
                    <a:pt x="415" y="23"/>
                  </a:lnTo>
                  <a:lnTo>
                    <a:pt x="417" y="23"/>
                  </a:lnTo>
                  <a:lnTo>
                    <a:pt x="417" y="25"/>
                  </a:lnTo>
                  <a:lnTo>
                    <a:pt x="419" y="25"/>
                  </a:lnTo>
                  <a:lnTo>
                    <a:pt x="419" y="27"/>
                  </a:lnTo>
                  <a:lnTo>
                    <a:pt x="419" y="25"/>
                  </a:lnTo>
                  <a:lnTo>
                    <a:pt x="421" y="25"/>
                  </a:lnTo>
                  <a:lnTo>
                    <a:pt x="421" y="27"/>
                  </a:lnTo>
                  <a:lnTo>
                    <a:pt x="421" y="29"/>
                  </a:lnTo>
                  <a:lnTo>
                    <a:pt x="423" y="27"/>
                  </a:lnTo>
                  <a:lnTo>
                    <a:pt x="421" y="25"/>
                  </a:lnTo>
                  <a:lnTo>
                    <a:pt x="425" y="25"/>
                  </a:lnTo>
                  <a:lnTo>
                    <a:pt x="427" y="27"/>
                  </a:lnTo>
                  <a:lnTo>
                    <a:pt x="428" y="29"/>
                  </a:lnTo>
                  <a:lnTo>
                    <a:pt x="427" y="33"/>
                  </a:lnTo>
                  <a:lnTo>
                    <a:pt x="427" y="35"/>
                  </a:lnTo>
                  <a:lnTo>
                    <a:pt x="425" y="35"/>
                  </a:lnTo>
                  <a:lnTo>
                    <a:pt x="425" y="37"/>
                  </a:lnTo>
                  <a:lnTo>
                    <a:pt x="425" y="38"/>
                  </a:lnTo>
                  <a:lnTo>
                    <a:pt x="428" y="38"/>
                  </a:lnTo>
                  <a:lnTo>
                    <a:pt x="430" y="38"/>
                  </a:lnTo>
                  <a:lnTo>
                    <a:pt x="432" y="40"/>
                  </a:lnTo>
                  <a:lnTo>
                    <a:pt x="430" y="40"/>
                  </a:lnTo>
                  <a:lnTo>
                    <a:pt x="427" y="40"/>
                  </a:lnTo>
                  <a:lnTo>
                    <a:pt x="425" y="40"/>
                  </a:lnTo>
                  <a:lnTo>
                    <a:pt x="425" y="38"/>
                  </a:lnTo>
                  <a:lnTo>
                    <a:pt x="423" y="40"/>
                  </a:lnTo>
                  <a:lnTo>
                    <a:pt x="425" y="42"/>
                  </a:lnTo>
                  <a:lnTo>
                    <a:pt x="425" y="40"/>
                  </a:lnTo>
                  <a:lnTo>
                    <a:pt x="432" y="40"/>
                  </a:lnTo>
                  <a:lnTo>
                    <a:pt x="434" y="40"/>
                  </a:lnTo>
                  <a:lnTo>
                    <a:pt x="436" y="40"/>
                  </a:lnTo>
                  <a:lnTo>
                    <a:pt x="436" y="42"/>
                  </a:lnTo>
                  <a:lnTo>
                    <a:pt x="434" y="42"/>
                  </a:lnTo>
                  <a:lnTo>
                    <a:pt x="436" y="44"/>
                  </a:lnTo>
                  <a:lnTo>
                    <a:pt x="434" y="44"/>
                  </a:lnTo>
                  <a:lnTo>
                    <a:pt x="432" y="46"/>
                  </a:lnTo>
                  <a:lnTo>
                    <a:pt x="436" y="46"/>
                  </a:lnTo>
                  <a:lnTo>
                    <a:pt x="442" y="46"/>
                  </a:lnTo>
                  <a:lnTo>
                    <a:pt x="442" y="48"/>
                  </a:lnTo>
                  <a:lnTo>
                    <a:pt x="444" y="48"/>
                  </a:lnTo>
                  <a:lnTo>
                    <a:pt x="444" y="50"/>
                  </a:lnTo>
                  <a:lnTo>
                    <a:pt x="446" y="50"/>
                  </a:lnTo>
                  <a:lnTo>
                    <a:pt x="446" y="48"/>
                  </a:lnTo>
                  <a:lnTo>
                    <a:pt x="446" y="46"/>
                  </a:lnTo>
                  <a:lnTo>
                    <a:pt x="450" y="46"/>
                  </a:lnTo>
                  <a:lnTo>
                    <a:pt x="450" y="44"/>
                  </a:lnTo>
                  <a:lnTo>
                    <a:pt x="451" y="44"/>
                  </a:lnTo>
                  <a:lnTo>
                    <a:pt x="453" y="44"/>
                  </a:lnTo>
                  <a:lnTo>
                    <a:pt x="451" y="44"/>
                  </a:lnTo>
                  <a:lnTo>
                    <a:pt x="455" y="42"/>
                  </a:lnTo>
                  <a:lnTo>
                    <a:pt x="455" y="44"/>
                  </a:lnTo>
                  <a:lnTo>
                    <a:pt x="455" y="42"/>
                  </a:lnTo>
                  <a:lnTo>
                    <a:pt x="455" y="44"/>
                  </a:lnTo>
                  <a:lnTo>
                    <a:pt x="457" y="44"/>
                  </a:lnTo>
                  <a:lnTo>
                    <a:pt x="459" y="44"/>
                  </a:lnTo>
                  <a:lnTo>
                    <a:pt x="459" y="46"/>
                  </a:lnTo>
                  <a:lnTo>
                    <a:pt x="457" y="48"/>
                  </a:lnTo>
                  <a:lnTo>
                    <a:pt x="459" y="48"/>
                  </a:lnTo>
                  <a:lnTo>
                    <a:pt x="461" y="46"/>
                  </a:lnTo>
                  <a:lnTo>
                    <a:pt x="463" y="46"/>
                  </a:lnTo>
                  <a:lnTo>
                    <a:pt x="467" y="42"/>
                  </a:lnTo>
                  <a:lnTo>
                    <a:pt x="467" y="44"/>
                  </a:lnTo>
                  <a:lnTo>
                    <a:pt x="469" y="44"/>
                  </a:lnTo>
                  <a:lnTo>
                    <a:pt x="469" y="42"/>
                  </a:lnTo>
                  <a:lnTo>
                    <a:pt x="471" y="42"/>
                  </a:lnTo>
                  <a:lnTo>
                    <a:pt x="473" y="42"/>
                  </a:lnTo>
                  <a:lnTo>
                    <a:pt x="473" y="44"/>
                  </a:lnTo>
                  <a:lnTo>
                    <a:pt x="475" y="44"/>
                  </a:lnTo>
                  <a:lnTo>
                    <a:pt x="475" y="42"/>
                  </a:lnTo>
                  <a:lnTo>
                    <a:pt x="480" y="46"/>
                  </a:lnTo>
                  <a:lnTo>
                    <a:pt x="480" y="48"/>
                  </a:lnTo>
                  <a:lnTo>
                    <a:pt x="482" y="46"/>
                  </a:lnTo>
                  <a:lnTo>
                    <a:pt x="482" y="48"/>
                  </a:lnTo>
                  <a:lnTo>
                    <a:pt x="484" y="48"/>
                  </a:lnTo>
                  <a:lnTo>
                    <a:pt x="486" y="48"/>
                  </a:lnTo>
                  <a:lnTo>
                    <a:pt x="488" y="50"/>
                  </a:lnTo>
                  <a:lnTo>
                    <a:pt x="488" y="52"/>
                  </a:lnTo>
                  <a:lnTo>
                    <a:pt x="490" y="52"/>
                  </a:lnTo>
                  <a:lnTo>
                    <a:pt x="492" y="50"/>
                  </a:lnTo>
                  <a:lnTo>
                    <a:pt x="494" y="50"/>
                  </a:lnTo>
                  <a:lnTo>
                    <a:pt x="496" y="52"/>
                  </a:lnTo>
                  <a:lnTo>
                    <a:pt x="496" y="54"/>
                  </a:lnTo>
                  <a:lnTo>
                    <a:pt x="498" y="54"/>
                  </a:lnTo>
                  <a:lnTo>
                    <a:pt x="498" y="52"/>
                  </a:lnTo>
                  <a:lnTo>
                    <a:pt x="499" y="52"/>
                  </a:lnTo>
                  <a:lnTo>
                    <a:pt x="499" y="54"/>
                  </a:lnTo>
                  <a:lnTo>
                    <a:pt x="499" y="56"/>
                  </a:lnTo>
                  <a:lnTo>
                    <a:pt x="501" y="58"/>
                  </a:lnTo>
                  <a:lnTo>
                    <a:pt x="505" y="58"/>
                  </a:lnTo>
                  <a:lnTo>
                    <a:pt x="509" y="60"/>
                  </a:lnTo>
                  <a:lnTo>
                    <a:pt x="509" y="58"/>
                  </a:lnTo>
                  <a:lnTo>
                    <a:pt x="509" y="60"/>
                  </a:lnTo>
                  <a:lnTo>
                    <a:pt x="511" y="60"/>
                  </a:lnTo>
                  <a:lnTo>
                    <a:pt x="515" y="60"/>
                  </a:lnTo>
                  <a:lnTo>
                    <a:pt x="515" y="58"/>
                  </a:lnTo>
                  <a:lnTo>
                    <a:pt x="517" y="58"/>
                  </a:lnTo>
                  <a:lnTo>
                    <a:pt x="521" y="60"/>
                  </a:lnTo>
                  <a:lnTo>
                    <a:pt x="524" y="58"/>
                  </a:lnTo>
                  <a:lnTo>
                    <a:pt x="526" y="60"/>
                  </a:lnTo>
                  <a:lnTo>
                    <a:pt x="528" y="60"/>
                  </a:lnTo>
                  <a:lnTo>
                    <a:pt x="530" y="60"/>
                  </a:lnTo>
                  <a:lnTo>
                    <a:pt x="532" y="61"/>
                  </a:lnTo>
                  <a:lnTo>
                    <a:pt x="534" y="63"/>
                  </a:lnTo>
                  <a:lnTo>
                    <a:pt x="536" y="63"/>
                  </a:lnTo>
                  <a:lnTo>
                    <a:pt x="536" y="65"/>
                  </a:lnTo>
                  <a:lnTo>
                    <a:pt x="538" y="65"/>
                  </a:lnTo>
                  <a:lnTo>
                    <a:pt x="540" y="65"/>
                  </a:lnTo>
                  <a:lnTo>
                    <a:pt x="540" y="67"/>
                  </a:lnTo>
                  <a:lnTo>
                    <a:pt x="542" y="67"/>
                  </a:lnTo>
                  <a:lnTo>
                    <a:pt x="546" y="69"/>
                  </a:lnTo>
                  <a:lnTo>
                    <a:pt x="546" y="67"/>
                  </a:lnTo>
                  <a:lnTo>
                    <a:pt x="547" y="67"/>
                  </a:lnTo>
                  <a:lnTo>
                    <a:pt x="549" y="69"/>
                  </a:lnTo>
                  <a:lnTo>
                    <a:pt x="551" y="67"/>
                  </a:lnTo>
                  <a:lnTo>
                    <a:pt x="553" y="65"/>
                  </a:lnTo>
                  <a:lnTo>
                    <a:pt x="557" y="65"/>
                  </a:lnTo>
                  <a:lnTo>
                    <a:pt x="557" y="63"/>
                  </a:lnTo>
                  <a:lnTo>
                    <a:pt x="559" y="63"/>
                  </a:lnTo>
                  <a:lnTo>
                    <a:pt x="559" y="65"/>
                  </a:lnTo>
                  <a:lnTo>
                    <a:pt x="559" y="67"/>
                  </a:lnTo>
                  <a:lnTo>
                    <a:pt x="559" y="65"/>
                  </a:lnTo>
                  <a:lnTo>
                    <a:pt x="559" y="63"/>
                  </a:lnTo>
                  <a:lnTo>
                    <a:pt x="561" y="63"/>
                  </a:lnTo>
                  <a:lnTo>
                    <a:pt x="563" y="63"/>
                  </a:lnTo>
                  <a:lnTo>
                    <a:pt x="563" y="61"/>
                  </a:lnTo>
                  <a:lnTo>
                    <a:pt x="565" y="61"/>
                  </a:lnTo>
                  <a:lnTo>
                    <a:pt x="565" y="63"/>
                  </a:lnTo>
                  <a:lnTo>
                    <a:pt x="567" y="63"/>
                  </a:lnTo>
                  <a:lnTo>
                    <a:pt x="567" y="61"/>
                  </a:lnTo>
                  <a:lnTo>
                    <a:pt x="567" y="63"/>
                  </a:lnTo>
                  <a:lnTo>
                    <a:pt x="569" y="63"/>
                  </a:lnTo>
                  <a:lnTo>
                    <a:pt x="571" y="61"/>
                  </a:lnTo>
                  <a:lnTo>
                    <a:pt x="571" y="63"/>
                  </a:lnTo>
                  <a:lnTo>
                    <a:pt x="571" y="65"/>
                  </a:lnTo>
                  <a:lnTo>
                    <a:pt x="571" y="63"/>
                  </a:lnTo>
                  <a:lnTo>
                    <a:pt x="571" y="61"/>
                  </a:lnTo>
                  <a:lnTo>
                    <a:pt x="572" y="61"/>
                  </a:lnTo>
                  <a:lnTo>
                    <a:pt x="572" y="63"/>
                  </a:lnTo>
                  <a:lnTo>
                    <a:pt x="574" y="63"/>
                  </a:lnTo>
                  <a:lnTo>
                    <a:pt x="576" y="63"/>
                  </a:lnTo>
                  <a:lnTo>
                    <a:pt x="578" y="63"/>
                  </a:lnTo>
                  <a:lnTo>
                    <a:pt x="582" y="67"/>
                  </a:lnTo>
                  <a:lnTo>
                    <a:pt x="582" y="69"/>
                  </a:lnTo>
                  <a:lnTo>
                    <a:pt x="582" y="67"/>
                  </a:lnTo>
                  <a:lnTo>
                    <a:pt x="584" y="67"/>
                  </a:lnTo>
                  <a:lnTo>
                    <a:pt x="584" y="69"/>
                  </a:lnTo>
                  <a:lnTo>
                    <a:pt x="586" y="71"/>
                  </a:lnTo>
                  <a:lnTo>
                    <a:pt x="584" y="71"/>
                  </a:lnTo>
                  <a:lnTo>
                    <a:pt x="586" y="71"/>
                  </a:lnTo>
                  <a:lnTo>
                    <a:pt x="586" y="73"/>
                  </a:lnTo>
                  <a:lnTo>
                    <a:pt x="588" y="73"/>
                  </a:lnTo>
                  <a:lnTo>
                    <a:pt x="590" y="75"/>
                  </a:lnTo>
                  <a:lnTo>
                    <a:pt x="592" y="75"/>
                  </a:lnTo>
                  <a:lnTo>
                    <a:pt x="592" y="77"/>
                  </a:lnTo>
                  <a:lnTo>
                    <a:pt x="594" y="75"/>
                  </a:lnTo>
                  <a:lnTo>
                    <a:pt x="594" y="77"/>
                  </a:lnTo>
                  <a:lnTo>
                    <a:pt x="597" y="79"/>
                  </a:lnTo>
                  <a:lnTo>
                    <a:pt x="599" y="79"/>
                  </a:lnTo>
                  <a:lnTo>
                    <a:pt x="599" y="81"/>
                  </a:lnTo>
                  <a:lnTo>
                    <a:pt x="601" y="83"/>
                  </a:lnTo>
                  <a:lnTo>
                    <a:pt x="603" y="84"/>
                  </a:lnTo>
                  <a:lnTo>
                    <a:pt x="603" y="83"/>
                  </a:lnTo>
                  <a:lnTo>
                    <a:pt x="603" y="81"/>
                  </a:lnTo>
                  <a:lnTo>
                    <a:pt x="607" y="83"/>
                  </a:lnTo>
                  <a:lnTo>
                    <a:pt x="607" y="90"/>
                  </a:lnTo>
                  <a:lnTo>
                    <a:pt x="607" y="96"/>
                  </a:lnTo>
                  <a:lnTo>
                    <a:pt x="607" y="104"/>
                  </a:lnTo>
                  <a:lnTo>
                    <a:pt x="607" y="109"/>
                  </a:lnTo>
                  <a:lnTo>
                    <a:pt x="607" y="115"/>
                  </a:lnTo>
                  <a:lnTo>
                    <a:pt x="607" y="123"/>
                  </a:lnTo>
                  <a:lnTo>
                    <a:pt x="607" y="129"/>
                  </a:lnTo>
                  <a:lnTo>
                    <a:pt x="607" y="134"/>
                  </a:lnTo>
                  <a:lnTo>
                    <a:pt x="607" y="142"/>
                  </a:lnTo>
                  <a:lnTo>
                    <a:pt x="607" y="148"/>
                  </a:lnTo>
                  <a:lnTo>
                    <a:pt x="607" y="154"/>
                  </a:lnTo>
                  <a:lnTo>
                    <a:pt x="607" y="159"/>
                  </a:lnTo>
                  <a:lnTo>
                    <a:pt x="607" y="167"/>
                  </a:lnTo>
                  <a:lnTo>
                    <a:pt x="607" y="173"/>
                  </a:lnTo>
                  <a:lnTo>
                    <a:pt x="607" y="179"/>
                  </a:lnTo>
                  <a:lnTo>
                    <a:pt x="607" y="184"/>
                  </a:lnTo>
                  <a:lnTo>
                    <a:pt x="607" y="190"/>
                  </a:lnTo>
                  <a:lnTo>
                    <a:pt x="607" y="196"/>
                  </a:lnTo>
                  <a:lnTo>
                    <a:pt x="607" y="202"/>
                  </a:lnTo>
                  <a:lnTo>
                    <a:pt x="607" y="209"/>
                  </a:lnTo>
                  <a:lnTo>
                    <a:pt x="607" y="215"/>
                  </a:lnTo>
                  <a:lnTo>
                    <a:pt x="607" y="221"/>
                  </a:lnTo>
                  <a:lnTo>
                    <a:pt x="607" y="227"/>
                  </a:lnTo>
                  <a:lnTo>
                    <a:pt x="607" y="232"/>
                  </a:lnTo>
                  <a:lnTo>
                    <a:pt x="607" y="238"/>
                  </a:lnTo>
                  <a:lnTo>
                    <a:pt x="607" y="244"/>
                  </a:lnTo>
                  <a:lnTo>
                    <a:pt x="607" y="248"/>
                  </a:lnTo>
                  <a:lnTo>
                    <a:pt x="607" y="253"/>
                  </a:lnTo>
                  <a:lnTo>
                    <a:pt x="607" y="259"/>
                  </a:lnTo>
                  <a:lnTo>
                    <a:pt x="607" y="265"/>
                  </a:lnTo>
                  <a:lnTo>
                    <a:pt x="607" y="271"/>
                  </a:lnTo>
                  <a:lnTo>
                    <a:pt x="607" y="276"/>
                  </a:lnTo>
                  <a:lnTo>
                    <a:pt x="607" y="282"/>
                  </a:lnTo>
                  <a:lnTo>
                    <a:pt x="607" y="288"/>
                  </a:lnTo>
                  <a:lnTo>
                    <a:pt x="607" y="292"/>
                  </a:lnTo>
                  <a:lnTo>
                    <a:pt x="607" y="298"/>
                  </a:lnTo>
                  <a:lnTo>
                    <a:pt x="607" y="303"/>
                  </a:lnTo>
                  <a:lnTo>
                    <a:pt x="607" y="309"/>
                  </a:lnTo>
                  <a:lnTo>
                    <a:pt x="607" y="315"/>
                  </a:lnTo>
                  <a:lnTo>
                    <a:pt x="607" y="319"/>
                  </a:lnTo>
                  <a:lnTo>
                    <a:pt x="607" y="324"/>
                  </a:lnTo>
                  <a:lnTo>
                    <a:pt x="607" y="330"/>
                  </a:lnTo>
                  <a:lnTo>
                    <a:pt x="607" y="336"/>
                  </a:lnTo>
                  <a:lnTo>
                    <a:pt x="607" y="340"/>
                  </a:lnTo>
                  <a:lnTo>
                    <a:pt x="607" y="346"/>
                  </a:lnTo>
                  <a:lnTo>
                    <a:pt x="607" y="351"/>
                  </a:lnTo>
                  <a:lnTo>
                    <a:pt x="607" y="355"/>
                  </a:lnTo>
                  <a:lnTo>
                    <a:pt x="607" y="361"/>
                  </a:lnTo>
                  <a:lnTo>
                    <a:pt x="607" y="365"/>
                  </a:lnTo>
                  <a:lnTo>
                    <a:pt x="607" y="371"/>
                  </a:lnTo>
                  <a:lnTo>
                    <a:pt x="607" y="376"/>
                  </a:lnTo>
                  <a:lnTo>
                    <a:pt x="607" y="380"/>
                  </a:lnTo>
                  <a:lnTo>
                    <a:pt x="607" y="386"/>
                  </a:lnTo>
                  <a:lnTo>
                    <a:pt x="607" y="390"/>
                  </a:lnTo>
                  <a:lnTo>
                    <a:pt x="607" y="395"/>
                  </a:lnTo>
                  <a:lnTo>
                    <a:pt x="607" y="399"/>
                  </a:lnTo>
                  <a:lnTo>
                    <a:pt x="607" y="405"/>
                  </a:lnTo>
                  <a:lnTo>
                    <a:pt x="607" y="411"/>
                  </a:lnTo>
                  <a:lnTo>
                    <a:pt x="607" y="415"/>
                  </a:lnTo>
                  <a:lnTo>
                    <a:pt x="607" y="419"/>
                  </a:lnTo>
                  <a:lnTo>
                    <a:pt x="607" y="424"/>
                  </a:lnTo>
                  <a:lnTo>
                    <a:pt x="607" y="428"/>
                  </a:lnTo>
                  <a:lnTo>
                    <a:pt x="607" y="434"/>
                  </a:lnTo>
                  <a:lnTo>
                    <a:pt x="607" y="438"/>
                  </a:lnTo>
                  <a:lnTo>
                    <a:pt x="607" y="440"/>
                  </a:lnTo>
                  <a:lnTo>
                    <a:pt x="609" y="440"/>
                  </a:lnTo>
                  <a:lnTo>
                    <a:pt x="611" y="440"/>
                  </a:lnTo>
                  <a:lnTo>
                    <a:pt x="613" y="442"/>
                  </a:lnTo>
                  <a:lnTo>
                    <a:pt x="615" y="442"/>
                  </a:lnTo>
                  <a:lnTo>
                    <a:pt x="617" y="440"/>
                  </a:lnTo>
                  <a:lnTo>
                    <a:pt x="619" y="440"/>
                  </a:lnTo>
                  <a:lnTo>
                    <a:pt x="620" y="442"/>
                  </a:lnTo>
                  <a:lnTo>
                    <a:pt x="622" y="443"/>
                  </a:lnTo>
                  <a:lnTo>
                    <a:pt x="624" y="443"/>
                  </a:lnTo>
                  <a:lnTo>
                    <a:pt x="624" y="442"/>
                  </a:lnTo>
                  <a:lnTo>
                    <a:pt x="626" y="440"/>
                  </a:lnTo>
                  <a:lnTo>
                    <a:pt x="628" y="440"/>
                  </a:lnTo>
                  <a:lnTo>
                    <a:pt x="628" y="438"/>
                  </a:lnTo>
                  <a:lnTo>
                    <a:pt x="630" y="438"/>
                  </a:lnTo>
                  <a:lnTo>
                    <a:pt x="632" y="438"/>
                  </a:lnTo>
                  <a:lnTo>
                    <a:pt x="636" y="438"/>
                  </a:lnTo>
                  <a:lnTo>
                    <a:pt x="638" y="438"/>
                  </a:lnTo>
                  <a:lnTo>
                    <a:pt x="638" y="440"/>
                  </a:lnTo>
                  <a:lnTo>
                    <a:pt x="638" y="442"/>
                  </a:lnTo>
                  <a:lnTo>
                    <a:pt x="638" y="443"/>
                  </a:lnTo>
                  <a:lnTo>
                    <a:pt x="636" y="445"/>
                  </a:lnTo>
                  <a:lnTo>
                    <a:pt x="638" y="447"/>
                  </a:lnTo>
                  <a:lnTo>
                    <a:pt x="638" y="449"/>
                  </a:lnTo>
                  <a:lnTo>
                    <a:pt x="640" y="449"/>
                  </a:lnTo>
                  <a:lnTo>
                    <a:pt x="642" y="451"/>
                  </a:lnTo>
                  <a:lnTo>
                    <a:pt x="643" y="451"/>
                  </a:lnTo>
                  <a:lnTo>
                    <a:pt x="643" y="453"/>
                  </a:lnTo>
                  <a:lnTo>
                    <a:pt x="645" y="455"/>
                  </a:lnTo>
                  <a:lnTo>
                    <a:pt x="645" y="457"/>
                  </a:lnTo>
                  <a:lnTo>
                    <a:pt x="647" y="459"/>
                  </a:lnTo>
                  <a:lnTo>
                    <a:pt x="649" y="461"/>
                  </a:lnTo>
                  <a:lnTo>
                    <a:pt x="651" y="463"/>
                  </a:lnTo>
                  <a:lnTo>
                    <a:pt x="655" y="465"/>
                  </a:lnTo>
                  <a:lnTo>
                    <a:pt x="657" y="468"/>
                  </a:lnTo>
                  <a:lnTo>
                    <a:pt x="659" y="470"/>
                  </a:lnTo>
                  <a:lnTo>
                    <a:pt x="661" y="472"/>
                  </a:lnTo>
                  <a:lnTo>
                    <a:pt x="663" y="472"/>
                  </a:lnTo>
                  <a:lnTo>
                    <a:pt x="663" y="474"/>
                  </a:lnTo>
                  <a:lnTo>
                    <a:pt x="663" y="476"/>
                  </a:lnTo>
                  <a:lnTo>
                    <a:pt x="663" y="478"/>
                  </a:lnTo>
                  <a:lnTo>
                    <a:pt x="663" y="480"/>
                  </a:lnTo>
                  <a:lnTo>
                    <a:pt x="663" y="482"/>
                  </a:lnTo>
                  <a:lnTo>
                    <a:pt x="663" y="484"/>
                  </a:lnTo>
                  <a:lnTo>
                    <a:pt x="665" y="484"/>
                  </a:lnTo>
                  <a:lnTo>
                    <a:pt x="667" y="482"/>
                  </a:lnTo>
                  <a:lnTo>
                    <a:pt x="667" y="480"/>
                  </a:lnTo>
                  <a:lnTo>
                    <a:pt x="668" y="480"/>
                  </a:lnTo>
                  <a:lnTo>
                    <a:pt x="670" y="478"/>
                  </a:lnTo>
                  <a:lnTo>
                    <a:pt x="672" y="476"/>
                  </a:lnTo>
                  <a:lnTo>
                    <a:pt x="674" y="476"/>
                  </a:lnTo>
                  <a:lnTo>
                    <a:pt x="674" y="474"/>
                  </a:lnTo>
                  <a:lnTo>
                    <a:pt x="676" y="476"/>
                  </a:lnTo>
                  <a:lnTo>
                    <a:pt x="678" y="476"/>
                  </a:lnTo>
                  <a:lnTo>
                    <a:pt x="678" y="474"/>
                  </a:lnTo>
                  <a:lnTo>
                    <a:pt x="680" y="472"/>
                  </a:lnTo>
                  <a:lnTo>
                    <a:pt x="680" y="470"/>
                  </a:lnTo>
                  <a:lnTo>
                    <a:pt x="680" y="468"/>
                  </a:lnTo>
                  <a:lnTo>
                    <a:pt x="680" y="467"/>
                  </a:lnTo>
                  <a:lnTo>
                    <a:pt x="682" y="467"/>
                  </a:lnTo>
                  <a:lnTo>
                    <a:pt x="682" y="465"/>
                  </a:lnTo>
                  <a:lnTo>
                    <a:pt x="684" y="463"/>
                  </a:lnTo>
                  <a:lnTo>
                    <a:pt x="682" y="463"/>
                  </a:lnTo>
                  <a:lnTo>
                    <a:pt x="682" y="461"/>
                  </a:lnTo>
                  <a:lnTo>
                    <a:pt x="684" y="461"/>
                  </a:lnTo>
                  <a:lnTo>
                    <a:pt x="686" y="461"/>
                  </a:lnTo>
                  <a:lnTo>
                    <a:pt x="688" y="459"/>
                  </a:lnTo>
                  <a:lnTo>
                    <a:pt x="690" y="459"/>
                  </a:lnTo>
                  <a:lnTo>
                    <a:pt x="693" y="457"/>
                  </a:lnTo>
                  <a:lnTo>
                    <a:pt x="695" y="455"/>
                  </a:lnTo>
                  <a:lnTo>
                    <a:pt x="697" y="457"/>
                  </a:lnTo>
                  <a:lnTo>
                    <a:pt x="699" y="459"/>
                  </a:lnTo>
                  <a:lnTo>
                    <a:pt x="699" y="461"/>
                  </a:lnTo>
                  <a:lnTo>
                    <a:pt x="701" y="461"/>
                  </a:lnTo>
                  <a:lnTo>
                    <a:pt x="703" y="463"/>
                  </a:lnTo>
                  <a:lnTo>
                    <a:pt x="703" y="465"/>
                  </a:lnTo>
                  <a:lnTo>
                    <a:pt x="703" y="467"/>
                  </a:lnTo>
                  <a:lnTo>
                    <a:pt x="701" y="467"/>
                  </a:lnTo>
                  <a:lnTo>
                    <a:pt x="703" y="468"/>
                  </a:lnTo>
                  <a:lnTo>
                    <a:pt x="703" y="470"/>
                  </a:lnTo>
                  <a:lnTo>
                    <a:pt x="705" y="472"/>
                  </a:lnTo>
                  <a:lnTo>
                    <a:pt x="707" y="472"/>
                  </a:lnTo>
                  <a:lnTo>
                    <a:pt x="709" y="472"/>
                  </a:lnTo>
                  <a:lnTo>
                    <a:pt x="709" y="474"/>
                  </a:lnTo>
                  <a:lnTo>
                    <a:pt x="709" y="476"/>
                  </a:lnTo>
                  <a:lnTo>
                    <a:pt x="711" y="476"/>
                  </a:lnTo>
                  <a:lnTo>
                    <a:pt x="713" y="476"/>
                  </a:lnTo>
                  <a:lnTo>
                    <a:pt x="713" y="478"/>
                  </a:lnTo>
                  <a:lnTo>
                    <a:pt x="713" y="480"/>
                  </a:lnTo>
                  <a:lnTo>
                    <a:pt x="713" y="482"/>
                  </a:lnTo>
                  <a:lnTo>
                    <a:pt x="715" y="482"/>
                  </a:lnTo>
                  <a:lnTo>
                    <a:pt x="715" y="484"/>
                  </a:lnTo>
                  <a:lnTo>
                    <a:pt x="715" y="486"/>
                  </a:lnTo>
                  <a:lnTo>
                    <a:pt x="716" y="486"/>
                  </a:lnTo>
                  <a:lnTo>
                    <a:pt x="718" y="488"/>
                  </a:lnTo>
                  <a:lnTo>
                    <a:pt x="720" y="488"/>
                  </a:lnTo>
                  <a:lnTo>
                    <a:pt x="722" y="490"/>
                  </a:lnTo>
                  <a:lnTo>
                    <a:pt x="724" y="491"/>
                  </a:lnTo>
                  <a:lnTo>
                    <a:pt x="724" y="493"/>
                  </a:lnTo>
                  <a:lnTo>
                    <a:pt x="726" y="495"/>
                  </a:lnTo>
                  <a:lnTo>
                    <a:pt x="728" y="497"/>
                  </a:lnTo>
                  <a:lnTo>
                    <a:pt x="728" y="499"/>
                  </a:lnTo>
                  <a:lnTo>
                    <a:pt x="728" y="501"/>
                  </a:lnTo>
                  <a:lnTo>
                    <a:pt x="730" y="501"/>
                  </a:lnTo>
                  <a:lnTo>
                    <a:pt x="730" y="505"/>
                  </a:lnTo>
                  <a:lnTo>
                    <a:pt x="732" y="507"/>
                  </a:lnTo>
                  <a:lnTo>
                    <a:pt x="734" y="509"/>
                  </a:lnTo>
                  <a:lnTo>
                    <a:pt x="734" y="511"/>
                  </a:lnTo>
                  <a:lnTo>
                    <a:pt x="736" y="513"/>
                  </a:lnTo>
                  <a:lnTo>
                    <a:pt x="736" y="514"/>
                  </a:lnTo>
                  <a:lnTo>
                    <a:pt x="738" y="516"/>
                  </a:lnTo>
                  <a:lnTo>
                    <a:pt x="739" y="520"/>
                  </a:lnTo>
                  <a:lnTo>
                    <a:pt x="741" y="522"/>
                  </a:lnTo>
                  <a:lnTo>
                    <a:pt x="741" y="526"/>
                  </a:lnTo>
                  <a:lnTo>
                    <a:pt x="743" y="528"/>
                  </a:lnTo>
                  <a:lnTo>
                    <a:pt x="745" y="530"/>
                  </a:lnTo>
                  <a:lnTo>
                    <a:pt x="745" y="532"/>
                  </a:lnTo>
                  <a:lnTo>
                    <a:pt x="747" y="534"/>
                  </a:lnTo>
                  <a:lnTo>
                    <a:pt x="747" y="536"/>
                  </a:lnTo>
                  <a:lnTo>
                    <a:pt x="745" y="538"/>
                  </a:lnTo>
                  <a:lnTo>
                    <a:pt x="749" y="539"/>
                  </a:lnTo>
                  <a:lnTo>
                    <a:pt x="751" y="539"/>
                  </a:lnTo>
                  <a:lnTo>
                    <a:pt x="749" y="543"/>
                  </a:lnTo>
                  <a:lnTo>
                    <a:pt x="753" y="545"/>
                  </a:lnTo>
                  <a:lnTo>
                    <a:pt x="753" y="547"/>
                  </a:lnTo>
                  <a:lnTo>
                    <a:pt x="753" y="549"/>
                  </a:lnTo>
                  <a:lnTo>
                    <a:pt x="753" y="551"/>
                  </a:lnTo>
                  <a:lnTo>
                    <a:pt x="755" y="553"/>
                  </a:lnTo>
                  <a:lnTo>
                    <a:pt x="757" y="551"/>
                  </a:lnTo>
                  <a:lnTo>
                    <a:pt x="759" y="551"/>
                  </a:lnTo>
                  <a:lnTo>
                    <a:pt x="759" y="553"/>
                  </a:lnTo>
                  <a:lnTo>
                    <a:pt x="761" y="555"/>
                  </a:lnTo>
                  <a:lnTo>
                    <a:pt x="763" y="557"/>
                  </a:lnTo>
                  <a:lnTo>
                    <a:pt x="764" y="557"/>
                  </a:lnTo>
                  <a:lnTo>
                    <a:pt x="766" y="559"/>
                  </a:lnTo>
                  <a:lnTo>
                    <a:pt x="770" y="559"/>
                  </a:lnTo>
                  <a:lnTo>
                    <a:pt x="772" y="561"/>
                  </a:lnTo>
                  <a:lnTo>
                    <a:pt x="772" y="562"/>
                  </a:lnTo>
                  <a:lnTo>
                    <a:pt x="774" y="562"/>
                  </a:lnTo>
                  <a:lnTo>
                    <a:pt x="776" y="562"/>
                  </a:lnTo>
                  <a:lnTo>
                    <a:pt x="776" y="564"/>
                  </a:lnTo>
                  <a:lnTo>
                    <a:pt x="776" y="566"/>
                  </a:lnTo>
                  <a:lnTo>
                    <a:pt x="778" y="566"/>
                  </a:lnTo>
                  <a:lnTo>
                    <a:pt x="780" y="566"/>
                  </a:lnTo>
                  <a:lnTo>
                    <a:pt x="782" y="566"/>
                  </a:lnTo>
                  <a:lnTo>
                    <a:pt x="782" y="568"/>
                  </a:lnTo>
                  <a:lnTo>
                    <a:pt x="782" y="570"/>
                  </a:lnTo>
                  <a:lnTo>
                    <a:pt x="782" y="572"/>
                  </a:lnTo>
                  <a:lnTo>
                    <a:pt x="782" y="574"/>
                  </a:lnTo>
                  <a:lnTo>
                    <a:pt x="780" y="574"/>
                  </a:lnTo>
                  <a:lnTo>
                    <a:pt x="780" y="576"/>
                  </a:lnTo>
                  <a:lnTo>
                    <a:pt x="780" y="578"/>
                  </a:lnTo>
                  <a:lnTo>
                    <a:pt x="780" y="580"/>
                  </a:lnTo>
                  <a:lnTo>
                    <a:pt x="780" y="582"/>
                  </a:lnTo>
                  <a:lnTo>
                    <a:pt x="782" y="584"/>
                  </a:lnTo>
                  <a:lnTo>
                    <a:pt x="782" y="586"/>
                  </a:lnTo>
                  <a:lnTo>
                    <a:pt x="782" y="587"/>
                  </a:lnTo>
                  <a:lnTo>
                    <a:pt x="784" y="589"/>
                  </a:lnTo>
                  <a:lnTo>
                    <a:pt x="782" y="589"/>
                  </a:lnTo>
                  <a:lnTo>
                    <a:pt x="782" y="591"/>
                  </a:lnTo>
                  <a:lnTo>
                    <a:pt x="780" y="591"/>
                  </a:lnTo>
                  <a:lnTo>
                    <a:pt x="780" y="593"/>
                  </a:lnTo>
                  <a:lnTo>
                    <a:pt x="780" y="595"/>
                  </a:lnTo>
                  <a:lnTo>
                    <a:pt x="778" y="597"/>
                  </a:lnTo>
                  <a:lnTo>
                    <a:pt x="778" y="599"/>
                  </a:lnTo>
                  <a:lnTo>
                    <a:pt x="776" y="599"/>
                  </a:lnTo>
                  <a:lnTo>
                    <a:pt x="776" y="601"/>
                  </a:lnTo>
                  <a:lnTo>
                    <a:pt x="774" y="601"/>
                  </a:lnTo>
                  <a:lnTo>
                    <a:pt x="774" y="603"/>
                  </a:lnTo>
                  <a:lnTo>
                    <a:pt x="772" y="603"/>
                  </a:lnTo>
                  <a:lnTo>
                    <a:pt x="774" y="601"/>
                  </a:lnTo>
                  <a:lnTo>
                    <a:pt x="772" y="601"/>
                  </a:lnTo>
                  <a:lnTo>
                    <a:pt x="772" y="603"/>
                  </a:lnTo>
                  <a:lnTo>
                    <a:pt x="770" y="603"/>
                  </a:lnTo>
                  <a:lnTo>
                    <a:pt x="772" y="603"/>
                  </a:lnTo>
                  <a:lnTo>
                    <a:pt x="772" y="601"/>
                  </a:lnTo>
                  <a:lnTo>
                    <a:pt x="770" y="601"/>
                  </a:lnTo>
                  <a:lnTo>
                    <a:pt x="770" y="599"/>
                  </a:lnTo>
                  <a:lnTo>
                    <a:pt x="770" y="597"/>
                  </a:lnTo>
                  <a:lnTo>
                    <a:pt x="770" y="599"/>
                  </a:lnTo>
                  <a:lnTo>
                    <a:pt x="770" y="601"/>
                  </a:lnTo>
                  <a:lnTo>
                    <a:pt x="770" y="603"/>
                  </a:lnTo>
                  <a:lnTo>
                    <a:pt x="770" y="601"/>
                  </a:lnTo>
                  <a:lnTo>
                    <a:pt x="770" y="603"/>
                  </a:lnTo>
                  <a:lnTo>
                    <a:pt x="768" y="603"/>
                  </a:lnTo>
                  <a:lnTo>
                    <a:pt x="768" y="601"/>
                  </a:lnTo>
                  <a:lnTo>
                    <a:pt x="768" y="599"/>
                  </a:lnTo>
                  <a:lnTo>
                    <a:pt x="766" y="597"/>
                  </a:lnTo>
                  <a:lnTo>
                    <a:pt x="766" y="595"/>
                  </a:lnTo>
                  <a:lnTo>
                    <a:pt x="768" y="595"/>
                  </a:lnTo>
                  <a:lnTo>
                    <a:pt x="768" y="593"/>
                  </a:lnTo>
                  <a:lnTo>
                    <a:pt x="770" y="593"/>
                  </a:lnTo>
                  <a:lnTo>
                    <a:pt x="770" y="595"/>
                  </a:lnTo>
                  <a:lnTo>
                    <a:pt x="772" y="595"/>
                  </a:lnTo>
                  <a:lnTo>
                    <a:pt x="772" y="593"/>
                  </a:lnTo>
                  <a:lnTo>
                    <a:pt x="772" y="591"/>
                  </a:lnTo>
                  <a:lnTo>
                    <a:pt x="774" y="591"/>
                  </a:lnTo>
                  <a:lnTo>
                    <a:pt x="776" y="587"/>
                  </a:lnTo>
                  <a:lnTo>
                    <a:pt x="774" y="587"/>
                  </a:lnTo>
                  <a:lnTo>
                    <a:pt x="774" y="589"/>
                  </a:lnTo>
                  <a:lnTo>
                    <a:pt x="774" y="591"/>
                  </a:lnTo>
                  <a:lnTo>
                    <a:pt x="772" y="591"/>
                  </a:lnTo>
                  <a:lnTo>
                    <a:pt x="772" y="593"/>
                  </a:lnTo>
                  <a:lnTo>
                    <a:pt x="770" y="595"/>
                  </a:lnTo>
                  <a:lnTo>
                    <a:pt x="770" y="593"/>
                  </a:lnTo>
                  <a:lnTo>
                    <a:pt x="768" y="593"/>
                  </a:lnTo>
                  <a:lnTo>
                    <a:pt x="766" y="595"/>
                  </a:lnTo>
                  <a:lnTo>
                    <a:pt x="766" y="593"/>
                  </a:lnTo>
                  <a:lnTo>
                    <a:pt x="766" y="591"/>
                  </a:lnTo>
                  <a:lnTo>
                    <a:pt x="766" y="589"/>
                  </a:lnTo>
                  <a:lnTo>
                    <a:pt x="768" y="589"/>
                  </a:lnTo>
                  <a:lnTo>
                    <a:pt x="772" y="589"/>
                  </a:lnTo>
                  <a:lnTo>
                    <a:pt x="772" y="587"/>
                  </a:lnTo>
                  <a:lnTo>
                    <a:pt x="770" y="587"/>
                  </a:lnTo>
                  <a:lnTo>
                    <a:pt x="770" y="589"/>
                  </a:lnTo>
                  <a:lnTo>
                    <a:pt x="768" y="587"/>
                  </a:lnTo>
                  <a:lnTo>
                    <a:pt x="768" y="584"/>
                  </a:lnTo>
                  <a:lnTo>
                    <a:pt x="768" y="582"/>
                  </a:lnTo>
                  <a:lnTo>
                    <a:pt x="768" y="580"/>
                  </a:lnTo>
                  <a:lnTo>
                    <a:pt x="768" y="578"/>
                  </a:lnTo>
                  <a:lnTo>
                    <a:pt x="768" y="576"/>
                  </a:lnTo>
                  <a:lnTo>
                    <a:pt x="768" y="574"/>
                  </a:lnTo>
                  <a:lnTo>
                    <a:pt x="766" y="574"/>
                  </a:lnTo>
                  <a:lnTo>
                    <a:pt x="766" y="572"/>
                  </a:lnTo>
                  <a:lnTo>
                    <a:pt x="764" y="570"/>
                  </a:lnTo>
                  <a:lnTo>
                    <a:pt x="764" y="568"/>
                  </a:lnTo>
                  <a:lnTo>
                    <a:pt x="766" y="566"/>
                  </a:lnTo>
                  <a:lnTo>
                    <a:pt x="764" y="566"/>
                  </a:lnTo>
                  <a:lnTo>
                    <a:pt x="764" y="568"/>
                  </a:lnTo>
                  <a:lnTo>
                    <a:pt x="763" y="568"/>
                  </a:lnTo>
                  <a:lnTo>
                    <a:pt x="763" y="570"/>
                  </a:lnTo>
                  <a:lnTo>
                    <a:pt x="761" y="570"/>
                  </a:lnTo>
                  <a:lnTo>
                    <a:pt x="761" y="568"/>
                  </a:lnTo>
                  <a:lnTo>
                    <a:pt x="759" y="570"/>
                  </a:lnTo>
                  <a:lnTo>
                    <a:pt x="759" y="568"/>
                  </a:lnTo>
                  <a:lnTo>
                    <a:pt x="759" y="570"/>
                  </a:lnTo>
                  <a:lnTo>
                    <a:pt x="757" y="570"/>
                  </a:lnTo>
                  <a:lnTo>
                    <a:pt x="757" y="572"/>
                  </a:lnTo>
                  <a:lnTo>
                    <a:pt x="755" y="572"/>
                  </a:lnTo>
                  <a:lnTo>
                    <a:pt x="753" y="572"/>
                  </a:lnTo>
                  <a:lnTo>
                    <a:pt x="753" y="574"/>
                  </a:lnTo>
                  <a:lnTo>
                    <a:pt x="755" y="574"/>
                  </a:lnTo>
                  <a:lnTo>
                    <a:pt x="755" y="576"/>
                  </a:lnTo>
                  <a:lnTo>
                    <a:pt x="753" y="576"/>
                  </a:lnTo>
                  <a:lnTo>
                    <a:pt x="753" y="578"/>
                  </a:lnTo>
                  <a:lnTo>
                    <a:pt x="753" y="580"/>
                  </a:lnTo>
                  <a:lnTo>
                    <a:pt x="751" y="578"/>
                  </a:lnTo>
                  <a:lnTo>
                    <a:pt x="751" y="580"/>
                  </a:lnTo>
                  <a:lnTo>
                    <a:pt x="751" y="582"/>
                  </a:lnTo>
                  <a:lnTo>
                    <a:pt x="753" y="582"/>
                  </a:lnTo>
                  <a:lnTo>
                    <a:pt x="751" y="582"/>
                  </a:lnTo>
                  <a:lnTo>
                    <a:pt x="751" y="584"/>
                  </a:lnTo>
                  <a:lnTo>
                    <a:pt x="751" y="582"/>
                  </a:lnTo>
                  <a:lnTo>
                    <a:pt x="749" y="582"/>
                  </a:lnTo>
                  <a:lnTo>
                    <a:pt x="747" y="580"/>
                  </a:lnTo>
                  <a:lnTo>
                    <a:pt x="747" y="578"/>
                  </a:lnTo>
                  <a:lnTo>
                    <a:pt x="747" y="576"/>
                  </a:lnTo>
                  <a:lnTo>
                    <a:pt x="749" y="576"/>
                  </a:lnTo>
                  <a:lnTo>
                    <a:pt x="747" y="576"/>
                  </a:lnTo>
                  <a:lnTo>
                    <a:pt x="747" y="574"/>
                  </a:lnTo>
                  <a:lnTo>
                    <a:pt x="749" y="574"/>
                  </a:lnTo>
                  <a:lnTo>
                    <a:pt x="751" y="574"/>
                  </a:lnTo>
                  <a:lnTo>
                    <a:pt x="749" y="574"/>
                  </a:lnTo>
                  <a:lnTo>
                    <a:pt x="749" y="572"/>
                  </a:lnTo>
                  <a:lnTo>
                    <a:pt x="751" y="572"/>
                  </a:lnTo>
                  <a:lnTo>
                    <a:pt x="749" y="570"/>
                  </a:lnTo>
                  <a:lnTo>
                    <a:pt x="751" y="570"/>
                  </a:lnTo>
                  <a:lnTo>
                    <a:pt x="751" y="568"/>
                  </a:lnTo>
                  <a:lnTo>
                    <a:pt x="751" y="566"/>
                  </a:lnTo>
                  <a:lnTo>
                    <a:pt x="751" y="564"/>
                  </a:lnTo>
                  <a:lnTo>
                    <a:pt x="753" y="564"/>
                  </a:lnTo>
                  <a:lnTo>
                    <a:pt x="753" y="562"/>
                  </a:lnTo>
                  <a:lnTo>
                    <a:pt x="755" y="562"/>
                  </a:lnTo>
                  <a:lnTo>
                    <a:pt x="757" y="564"/>
                  </a:lnTo>
                  <a:lnTo>
                    <a:pt x="759" y="564"/>
                  </a:lnTo>
                  <a:lnTo>
                    <a:pt x="759" y="562"/>
                  </a:lnTo>
                  <a:lnTo>
                    <a:pt x="757" y="562"/>
                  </a:lnTo>
                  <a:lnTo>
                    <a:pt x="755" y="562"/>
                  </a:lnTo>
                  <a:lnTo>
                    <a:pt x="753" y="562"/>
                  </a:lnTo>
                  <a:lnTo>
                    <a:pt x="751" y="561"/>
                  </a:lnTo>
                  <a:lnTo>
                    <a:pt x="751" y="559"/>
                  </a:lnTo>
                  <a:lnTo>
                    <a:pt x="749" y="559"/>
                  </a:lnTo>
                  <a:lnTo>
                    <a:pt x="747" y="557"/>
                  </a:lnTo>
                  <a:lnTo>
                    <a:pt x="747" y="555"/>
                  </a:lnTo>
                  <a:lnTo>
                    <a:pt x="745" y="555"/>
                  </a:lnTo>
                  <a:lnTo>
                    <a:pt x="745" y="553"/>
                  </a:lnTo>
                  <a:lnTo>
                    <a:pt x="745" y="551"/>
                  </a:lnTo>
                  <a:lnTo>
                    <a:pt x="743" y="551"/>
                  </a:lnTo>
                  <a:lnTo>
                    <a:pt x="741" y="551"/>
                  </a:lnTo>
                  <a:lnTo>
                    <a:pt x="741" y="549"/>
                  </a:lnTo>
                  <a:lnTo>
                    <a:pt x="743" y="549"/>
                  </a:lnTo>
                  <a:lnTo>
                    <a:pt x="743" y="547"/>
                  </a:lnTo>
                  <a:lnTo>
                    <a:pt x="743" y="545"/>
                  </a:lnTo>
                  <a:lnTo>
                    <a:pt x="745" y="545"/>
                  </a:lnTo>
                  <a:lnTo>
                    <a:pt x="743" y="545"/>
                  </a:lnTo>
                  <a:lnTo>
                    <a:pt x="743" y="547"/>
                  </a:lnTo>
                  <a:lnTo>
                    <a:pt x="741" y="547"/>
                  </a:lnTo>
                  <a:lnTo>
                    <a:pt x="739" y="545"/>
                  </a:lnTo>
                  <a:lnTo>
                    <a:pt x="738" y="543"/>
                  </a:lnTo>
                  <a:lnTo>
                    <a:pt x="738" y="541"/>
                  </a:lnTo>
                  <a:lnTo>
                    <a:pt x="736" y="541"/>
                  </a:lnTo>
                  <a:lnTo>
                    <a:pt x="736" y="539"/>
                  </a:lnTo>
                  <a:lnTo>
                    <a:pt x="738" y="539"/>
                  </a:lnTo>
                  <a:lnTo>
                    <a:pt x="738" y="541"/>
                  </a:lnTo>
                  <a:lnTo>
                    <a:pt x="739" y="541"/>
                  </a:lnTo>
                  <a:lnTo>
                    <a:pt x="739" y="539"/>
                  </a:lnTo>
                  <a:lnTo>
                    <a:pt x="738" y="538"/>
                  </a:lnTo>
                  <a:lnTo>
                    <a:pt x="738" y="539"/>
                  </a:lnTo>
                  <a:lnTo>
                    <a:pt x="736" y="539"/>
                  </a:lnTo>
                  <a:lnTo>
                    <a:pt x="734" y="538"/>
                  </a:lnTo>
                  <a:lnTo>
                    <a:pt x="732" y="538"/>
                  </a:lnTo>
                  <a:lnTo>
                    <a:pt x="732" y="536"/>
                  </a:lnTo>
                  <a:lnTo>
                    <a:pt x="734" y="536"/>
                  </a:lnTo>
                  <a:lnTo>
                    <a:pt x="732" y="536"/>
                  </a:lnTo>
                  <a:lnTo>
                    <a:pt x="730" y="538"/>
                  </a:lnTo>
                  <a:lnTo>
                    <a:pt x="730" y="536"/>
                  </a:lnTo>
                  <a:lnTo>
                    <a:pt x="728" y="536"/>
                  </a:lnTo>
                  <a:lnTo>
                    <a:pt x="726" y="536"/>
                  </a:lnTo>
                  <a:lnTo>
                    <a:pt x="726" y="534"/>
                  </a:lnTo>
                  <a:lnTo>
                    <a:pt x="728" y="534"/>
                  </a:lnTo>
                  <a:lnTo>
                    <a:pt x="726" y="532"/>
                  </a:lnTo>
                  <a:lnTo>
                    <a:pt x="728" y="532"/>
                  </a:lnTo>
                  <a:lnTo>
                    <a:pt x="732" y="532"/>
                  </a:lnTo>
                  <a:lnTo>
                    <a:pt x="732" y="530"/>
                  </a:lnTo>
                  <a:lnTo>
                    <a:pt x="734" y="530"/>
                  </a:lnTo>
                  <a:lnTo>
                    <a:pt x="732" y="530"/>
                  </a:lnTo>
                  <a:lnTo>
                    <a:pt x="730" y="530"/>
                  </a:lnTo>
                  <a:lnTo>
                    <a:pt x="728" y="530"/>
                  </a:lnTo>
                  <a:lnTo>
                    <a:pt x="728" y="528"/>
                  </a:lnTo>
                  <a:lnTo>
                    <a:pt x="730" y="528"/>
                  </a:lnTo>
                  <a:lnTo>
                    <a:pt x="728" y="528"/>
                  </a:lnTo>
                  <a:lnTo>
                    <a:pt x="726" y="526"/>
                  </a:lnTo>
                  <a:lnTo>
                    <a:pt x="726" y="524"/>
                  </a:lnTo>
                  <a:lnTo>
                    <a:pt x="728" y="524"/>
                  </a:lnTo>
                  <a:lnTo>
                    <a:pt x="730" y="522"/>
                  </a:lnTo>
                  <a:lnTo>
                    <a:pt x="728" y="522"/>
                  </a:lnTo>
                  <a:lnTo>
                    <a:pt x="726" y="524"/>
                  </a:lnTo>
                  <a:lnTo>
                    <a:pt x="726" y="522"/>
                  </a:lnTo>
                  <a:lnTo>
                    <a:pt x="724" y="522"/>
                  </a:lnTo>
                  <a:lnTo>
                    <a:pt x="724" y="520"/>
                  </a:lnTo>
                  <a:lnTo>
                    <a:pt x="724" y="518"/>
                  </a:lnTo>
                  <a:lnTo>
                    <a:pt x="726" y="518"/>
                  </a:lnTo>
                  <a:lnTo>
                    <a:pt x="726" y="520"/>
                  </a:lnTo>
                  <a:lnTo>
                    <a:pt x="728" y="520"/>
                  </a:lnTo>
                  <a:lnTo>
                    <a:pt x="732" y="522"/>
                  </a:lnTo>
                  <a:lnTo>
                    <a:pt x="732" y="524"/>
                  </a:lnTo>
                  <a:lnTo>
                    <a:pt x="734" y="524"/>
                  </a:lnTo>
                  <a:lnTo>
                    <a:pt x="734" y="526"/>
                  </a:lnTo>
                  <a:lnTo>
                    <a:pt x="736" y="524"/>
                  </a:lnTo>
                  <a:lnTo>
                    <a:pt x="734" y="524"/>
                  </a:lnTo>
                  <a:lnTo>
                    <a:pt x="734" y="522"/>
                  </a:lnTo>
                  <a:lnTo>
                    <a:pt x="732" y="522"/>
                  </a:lnTo>
                  <a:lnTo>
                    <a:pt x="732" y="520"/>
                  </a:lnTo>
                  <a:lnTo>
                    <a:pt x="730" y="520"/>
                  </a:lnTo>
                  <a:lnTo>
                    <a:pt x="728" y="518"/>
                  </a:lnTo>
                  <a:lnTo>
                    <a:pt x="726" y="518"/>
                  </a:lnTo>
                  <a:lnTo>
                    <a:pt x="726" y="516"/>
                  </a:lnTo>
                  <a:lnTo>
                    <a:pt x="726" y="514"/>
                  </a:lnTo>
                  <a:lnTo>
                    <a:pt x="726" y="513"/>
                  </a:lnTo>
                  <a:lnTo>
                    <a:pt x="728" y="513"/>
                  </a:lnTo>
                  <a:lnTo>
                    <a:pt x="730" y="514"/>
                  </a:lnTo>
                  <a:lnTo>
                    <a:pt x="732" y="514"/>
                  </a:lnTo>
                  <a:lnTo>
                    <a:pt x="734" y="514"/>
                  </a:lnTo>
                  <a:lnTo>
                    <a:pt x="732" y="514"/>
                  </a:lnTo>
                  <a:lnTo>
                    <a:pt x="726" y="513"/>
                  </a:lnTo>
                  <a:lnTo>
                    <a:pt x="726" y="514"/>
                  </a:lnTo>
                  <a:lnTo>
                    <a:pt x="724" y="514"/>
                  </a:lnTo>
                  <a:lnTo>
                    <a:pt x="724" y="516"/>
                  </a:lnTo>
                  <a:lnTo>
                    <a:pt x="722" y="514"/>
                  </a:lnTo>
                  <a:lnTo>
                    <a:pt x="722" y="513"/>
                  </a:lnTo>
                  <a:lnTo>
                    <a:pt x="720" y="513"/>
                  </a:lnTo>
                  <a:lnTo>
                    <a:pt x="722" y="511"/>
                  </a:lnTo>
                  <a:lnTo>
                    <a:pt x="724" y="513"/>
                  </a:lnTo>
                  <a:lnTo>
                    <a:pt x="724" y="511"/>
                  </a:lnTo>
                  <a:lnTo>
                    <a:pt x="722" y="509"/>
                  </a:lnTo>
                  <a:lnTo>
                    <a:pt x="724" y="507"/>
                  </a:lnTo>
                  <a:lnTo>
                    <a:pt x="724" y="505"/>
                  </a:lnTo>
                  <a:lnTo>
                    <a:pt x="724" y="507"/>
                  </a:lnTo>
                  <a:lnTo>
                    <a:pt x="722" y="507"/>
                  </a:lnTo>
                  <a:lnTo>
                    <a:pt x="722" y="509"/>
                  </a:lnTo>
                  <a:lnTo>
                    <a:pt x="722" y="511"/>
                  </a:lnTo>
                  <a:lnTo>
                    <a:pt x="720" y="511"/>
                  </a:lnTo>
                  <a:lnTo>
                    <a:pt x="720" y="509"/>
                  </a:lnTo>
                  <a:lnTo>
                    <a:pt x="718" y="509"/>
                  </a:lnTo>
                  <a:lnTo>
                    <a:pt x="718" y="507"/>
                  </a:lnTo>
                  <a:lnTo>
                    <a:pt x="718" y="505"/>
                  </a:lnTo>
                  <a:lnTo>
                    <a:pt x="718" y="503"/>
                  </a:lnTo>
                  <a:lnTo>
                    <a:pt x="718" y="501"/>
                  </a:lnTo>
                  <a:lnTo>
                    <a:pt x="718" y="499"/>
                  </a:lnTo>
                  <a:lnTo>
                    <a:pt x="718" y="497"/>
                  </a:lnTo>
                  <a:lnTo>
                    <a:pt x="720" y="497"/>
                  </a:lnTo>
                  <a:lnTo>
                    <a:pt x="720" y="495"/>
                  </a:lnTo>
                  <a:lnTo>
                    <a:pt x="722" y="495"/>
                  </a:lnTo>
                  <a:lnTo>
                    <a:pt x="720" y="495"/>
                  </a:lnTo>
                  <a:lnTo>
                    <a:pt x="718" y="495"/>
                  </a:lnTo>
                  <a:lnTo>
                    <a:pt x="720" y="497"/>
                  </a:lnTo>
                  <a:lnTo>
                    <a:pt x="718" y="497"/>
                  </a:lnTo>
                  <a:lnTo>
                    <a:pt x="718" y="499"/>
                  </a:lnTo>
                  <a:lnTo>
                    <a:pt x="718" y="501"/>
                  </a:lnTo>
                  <a:lnTo>
                    <a:pt x="716" y="501"/>
                  </a:lnTo>
                  <a:lnTo>
                    <a:pt x="716" y="503"/>
                  </a:lnTo>
                  <a:lnTo>
                    <a:pt x="716" y="505"/>
                  </a:lnTo>
                  <a:lnTo>
                    <a:pt x="715" y="505"/>
                  </a:lnTo>
                  <a:lnTo>
                    <a:pt x="713" y="501"/>
                  </a:lnTo>
                  <a:lnTo>
                    <a:pt x="711" y="501"/>
                  </a:lnTo>
                  <a:lnTo>
                    <a:pt x="711" y="499"/>
                  </a:lnTo>
                  <a:lnTo>
                    <a:pt x="709" y="499"/>
                  </a:lnTo>
                  <a:lnTo>
                    <a:pt x="707" y="499"/>
                  </a:lnTo>
                  <a:lnTo>
                    <a:pt x="707" y="497"/>
                  </a:lnTo>
                  <a:lnTo>
                    <a:pt x="707" y="495"/>
                  </a:lnTo>
                  <a:lnTo>
                    <a:pt x="705" y="495"/>
                  </a:lnTo>
                  <a:lnTo>
                    <a:pt x="707" y="495"/>
                  </a:lnTo>
                  <a:lnTo>
                    <a:pt x="705" y="493"/>
                  </a:lnTo>
                  <a:lnTo>
                    <a:pt x="705" y="491"/>
                  </a:lnTo>
                  <a:lnTo>
                    <a:pt x="703" y="490"/>
                  </a:lnTo>
                  <a:lnTo>
                    <a:pt x="705" y="490"/>
                  </a:lnTo>
                  <a:lnTo>
                    <a:pt x="705" y="491"/>
                  </a:lnTo>
                  <a:lnTo>
                    <a:pt x="705" y="490"/>
                  </a:lnTo>
                  <a:lnTo>
                    <a:pt x="705" y="488"/>
                  </a:lnTo>
                  <a:lnTo>
                    <a:pt x="703" y="486"/>
                  </a:lnTo>
                  <a:lnTo>
                    <a:pt x="703" y="488"/>
                  </a:lnTo>
                  <a:lnTo>
                    <a:pt x="701" y="486"/>
                  </a:lnTo>
                  <a:lnTo>
                    <a:pt x="701" y="484"/>
                  </a:lnTo>
                  <a:lnTo>
                    <a:pt x="701" y="482"/>
                  </a:lnTo>
                  <a:lnTo>
                    <a:pt x="701" y="480"/>
                  </a:lnTo>
                  <a:lnTo>
                    <a:pt x="699" y="480"/>
                  </a:lnTo>
                  <a:lnTo>
                    <a:pt x="699" y="478"/>
                  </a:lnTo>
                  <a:lnTo>
                    <a:pt x="699" y="476"/>
                  </a:lnTo>
                  <a:lnTo>
                    <a:pt x="699" y="474"/>
                  </a:lnTo>
                  <a:lnTo>
                    <a:pt x="697" y="472"/>
                  </a:lnTo>
                  <a:lnTo>
                    <a:pt x="697" y="470"/>
                  </a:lnTo>
                  <a:lnTo>
                    <a:pt x="697" y="468"/>
                  </a:lnTo>
                  <a:lnTo>
                    <a:pt x="697" y="467"/>
                  </a:lnTo>
                  <a:lnTo>
                    <a:pt x="697" y="465"/>
                  </a:lnTo>
                  <a:lnTo>
                    <a:pt x="697" y="467"/>
                  </a:lnTo>
                  <a:lnTo>
                    <a:pt x="697" y="468"/>
                  </a:lnTo>
                  <a:lnTo>
                    <a:pt x="697" y="470"/>
                  </a:lnTo>
                  <a:lnTo>
                    <a:pt x="695" y="470"/>
                  </a:lnTo>
                  <a:lnTo>
                    <a:pt x="693" y="470"/>
                  </a:lnTo>
                  <a:lnTo>
                    <a:pt x="695" y="470"/>
                  </a:lnTo>
                  <a:lnTo>
                    <a:pt x="695" y="472"/>
                  </a:lnTo>
                  <a:lnTo>
                    <a:pt x="697" y="472"/>
                  </a:lnTo>
                  <a:lnTo>
                    <a:pt x="697" y="474"/>
                  </a:lnTo>
                  <a:lnTo>
                    <a:pt x="697" y="476"/>
                  </a:lnTo>
                  <a:lnTo>
                    <a:pt x="699" y="476"/>
                  </a:lnTo>
                  <a:lnTo>
                    <a:pt x="697" y="478"/>
                  </a:lnTo>
                  <a:lnTo>
                    <a:pt x="697" y="476"/>
                  </a:lnTo>
                  <a:lnTo>
                    <a:pt x="697" y="474"/>
                  </a:lnTo>
                  <a:lnTo>
                    <a:pt x="695" y="472"/>
                  </a:lnTo>
                  <a:lnTo>
                    <a:pt x="693" y="472"/>
                  </a:lnTo>
                  <a:lnTo>
                    <a:pt x="695" y="474"/>
                  </a:lnTo>
                  <a:lnTo>
                    <a:pt x="695" y="476"/>
                  </a:lnTo>
                  <a:lnTo>
                    <a:pt x="697" y="476"/>
                  </a:lnTo>
                  <a:lnTo>
                    <a:pt x="697" y="478"/>
                  </a:lnTo>
                  <a:lnTo>
                    <a:pt x="697" y="480"/>
                  </a:lnTo>
                  <a:lnTo>
                    <a:pt x="697" y="482"/>
                  </a:lnTo>
                  <a:lnTo>
                    <a:pt x="697" y="484"/>
                  </a:lnTo>
                  <a:lnTo>
                    <a:pt x="699" y="486"/>
                  </a:lnTo>
                  <a:lnTo>
                    <a:pt x="699" y="488"/>
                  </a:lnTo>
                  <a:lnTo>
                    <a:pt x="699" y="490"/>
                  </a:lnTo>
                  <a:lnTo>
                    <a:pt x="701" y="491"/>
                  </a:lnTo>
                  <a:lnTo>
                    <a:pt x="699" y="491"/>
                  </a:lnTo>
                  <a:lnTo>
                    <a:pt x="699" y="493"/>
                  </a:lnTo>
                  <a:lnTo>
                    <a:pt x="701" y="493"/>
                  </a:lnTo>
                  <a:lnTo>
                    <a:pt x="701" y="495"/>
                  </a:lnTo>
                  <a:lnTo>
                    <a:pt x="701" y="497"/>
                  </a:lnTo>
                  <a:lnTo>
                    <a:pt x="703" y="499"/>
                  </a:lnTo>
                  <a:lnTo>
                    <a:pt x="703" y="501"/>
                  </a:lnTo>
                  <a:lnTo>
                    <a:pt x="701" y="501"/>
                  </a:lnTo>
                  <a:lnTo>
                    <a:pt x="701" y="503"/>
                  </a:lnTo>
                  <a:lnTo>
                    <a:pt x="697" y="503"/>
                  </a:lnTo>
                  <a:lnTo>
                    <a:pt x="697" y="501"/>
                  </a:lnTo>
                  <a:lnTo>
                    <a:pt x="697" y="499"/>
                  </a:lnTo>
                  <a:lnTo>
                    <a:pt x="695" y="497"/>
                  </a:lnTo>
                  <a:lnTo>
                    <a:pt x="695" y="495"/>
                  </a:lnTo>
                  <a:lnTo>
                    <a:pt x="695" y="497"/>
                  </a:lnTo>
                  <a:lnTo>
                    <a:pt x="695" y="499"/>
                  </a:lnTo>
                  <a:lnTo>
                    <a:pt x="693" y="497"/>
                  </a:lnTo>
                  <a:lnTo>
                    <a:pt x="691" y="497"/>
                  </a:lnTo>
                  <a:lnTo>
                    <a:pt x="690" y="499"/>
                  </a:lnTo>
                  <a:lnTo>
                    <a:pt x="690" y="497"/>
                  </a:lnTo>
                  <a:lnTo>
                    <a:pt x="688" y="497"/>
                  </a:lnTo>
                  <a:lnTo>
                    <a:pt x="688" y="495"/>
                  </a:lnTo>
                  <a:lnTo>
                    <a:pt x="690" y="495"/>
                  </a:lnTo>
                  <a:lnTo>
                    <a:pt x="690" y="493"/>
                  </a:lnTo>
                  <a:lnTo>
                    <a:pt x="690" y="491"/>
                  </a:lnTo>
                  <a:lnTo>
                    <a:pt x="688" y="490"/>
                  </a:lnTo>
                  <a:lnTo>
                    <a:pt x="688" y="488"/>
                  </a:lnTo>
                  <a:lnTo>
                    <a:pt x="686" y="488"/>
                  </a:lnTo>
                  <a:lnTo>
                    <a:pt x="686" y="486"/>
                  </a:lnTo>
                  <a:lnTo>
                    <a:pt x="688" y="484"/>
                  </a:lnTo>
                  <a:lnTo>
                    <a:pt x="691" y="484"/>
                  </a:lnTo>
                  <a:lnTo>
                    <a:pt x="690" y="482"/>
                  </a:lnTo>
                  <a:lnTo>
                    <a:pt x="688" y="482"/>
                  </a:lnTo>
                  <a:lnTo>
                    <a:pt x="688" y="484"/>
                  </a:lnTo>
                  <a:lnTo>
                    <a:pt x="686" y="484"/>
                  </a:lnTo>
                  <a:lnTo>
                    <a:pt x="686" y="482"/>
                  </a:lnTo>
                  <a:lnTo>
                    <a:pt x="686" y="480"/>
                  </a:lnTo>
                  <a:lnTo>
                    <a:pt x="686" y="478"/>
                  </a:lnTo>
                  <a:lnTo>
                    <a:pt x="684" y="478"/>
                  </a:lnTo>
                  <a:lnTo>
                    <a:pt x="684" y="480"/>
                  </a:lnTo>
                  <a:lnTo>
                    <a:pt x="686" y="480"/>
                  </a:lnTo>
                  <a:lnTo>
                    <a:pt x="686" y="482"/>
                  </a:lnTo>
                  <a:lnTo>
                    <a:pt x="684" y="482"/>
                  </a:lnTo>
                  <a:lnTo>
                    <a:pt x="686" y="482"/>
                  </a:lnTo>
                  <a:lnTo>
                    <a:pt x="686" y="484"/>
                  </a:lnTo>
                  <a:lnTo>
                    <a:pt x="686" y="486"/>
                  </a:lnTo>
                  <a:lnTo>
                    <a:pt x="686" y="488"/>
                  </a:lnTo>
                  <a:lnTo>
                    <a:pt x="684" y="488"/>
                  </a:lnTo>
                  <a:lnTo>
                    <a:pt x="682" y="486"/>
                  </a:lnTo>
                  <a:lnTo>
                    <a:pt x="684" y="486"/>
                  </a:lnTo>
                  <a:lnTo>
                    <a:pt x="682" y="486"/>
                  </a:lnTo>
                  <a:lnTo>
                    <a:pt x="680" y="486"/>
                  </a:lnTo>
                  <a:lnTo>
                    <a:pt x="680" y="484"/>
                  </a:lnTo>
                  <a:lnTo>
                    <a:pt x="680" y="482"/>
                  </a:lnTo>
                  <a:lnTo>
                    <a:pt x="680" y="480"/>
                  </a:lnTo>
                  <a:lnTo>
                    <a:pt x="678" y="482"/>
                  </a:lnTo>
                  <a:lnTo>
                    <a:pt x="676" y="482"/>
                  </a:lnTo>
                  <a:lnTo>
                    <a:pt x="676" y="480"/>
                  </a:lnTo>
                  <a:lnTo>
                    <a:pt x="678" y="482"/>
                  </a:lnTo>
                  <a:lnTo>
                    <a:pt x="678" y="484"/>
                  </a:lnTo>
                  <a:lnTo>
                    <a:pt x="676" y="484"/>
                  </a:lnTo>
                  <a:lnTo>
                    <a:pt x="676" y="482"/>
                  </a:lnTo>
                  <a:lnTo>
                    <a:pt x="674" y="482"/>
                  </a:lnTo>
                  <a:lnTo>
                    <a:pt x="672" y="480"/>
                  </a:lnTo>
                  <a:lnTo>
                    <a:pt x="670" y="478"/>
                  </a:lnTo>
                  <a:lnTo>
                    <a:pt x="670" y="480"/>
                  </a:lnTo>
                  <a:lnTo>
                    <a:pt x="672" y="480"/>
                  </a:lnTo>
                  <a:lnTo>
                    <a:pt x="672" y="482"/>
                  </a:lnTo>
                  <a:lnTo>
                    <a:pt x="670" y="482"/>
                  </a:lnTo>
                  <a:lnTo>
                    <a:pt x="670" y="484"/>
                  </a:lnTo>
                  <a:lnTo>
                    <a:pt x="668" y="486"/>
                  </a:lnTo>
                  <a:lnTo>
                    <a:pt x="670" y="486"/>
                  </a:lnTo>
                  <a:lnTo>
                    <a:pt x="670" y="484"/>
                  </a:lnTo>
                  <a:lnTo>
                    <a:pt x="672" y="484"/>
                  </a:lnTo>
                  <a:lnTo>
                    <a:pt x="674" y="484"/>
                  </a:lnTo>
                  <a:lnTo>
                    <a:pt x="674" y="486"/>
                  </a:lnTo>
                  <a:lnTo>
                    <a:pt x="674" y="484"/>
                  </a:lnTo>
                  <a:lnTo>
                    <a:pt x="676" y="484"/>
                  </a:lnTo>
                  <a:lnTo>
                    <a:pt x="676" y="486"/>
                  </a:lnTo>
                  <a:lnTo>
                    <a:pt x="678" y="486"/>
                  </a:lnTo>
                  <a:lnTo>
                    <a:pt x="678" y="484"/>
                  </a:lnTo>
                  <a:lnTo>
                    <a:pt x="678" y="486"/>
                  </a:lnTo>
                  <a:lnTo>
                    <a:pt x="680" y="486"/>
                  </a:lnTo>
                  <a:lnTo>
                    <a:pt x="680" y="488"/>
                  </a:lnTo>
                  <a:lnTo>
                    <a:pt x="678" y="488"/>
                  </a:lnTo>
                  <a:lnTo>
                    <a:pt x="678" y="486"/>
                  </a:lnTo>
                  <a:lnTo>
                    <a:pt x="676" y="486"/>
                  </a:lnTo>
                  <a:lnTo>
                    <a:pt x="678" y="486"/>
                  </a:lnTo>
                  <a:lnTo>
                    <a:pt x="678" y="488"/>
                  </a:lnTo>
                  <a:lnTo>
                    <a:pt x="678" y="490"/>
                  </a:lnTo>
                  <a:lnTo>
                    <a:pt x="680" y="490"/>
                  </a:lnTo>
                  <a:lnTo>
                    <a:pt x="680" y="488"/>
                  </a:lnTo>
                  <a:lnTo>
                    <a:pt x="682" y="488"/>
                  </a:lnTo>
                  <a:lnTo>
                    <a:pt x="682" y="490"/>
                  </a:lnTo>
                  <a:lnTo>
                    <a:pt x="680" y="491"/>
                  </a:lnTo>
                  <a:lnTo>
                    <a:pt x="678" y="491"/>
                  </a:lnTo>
                  <a:lnTo>
                    <a:pt x="680" y="491"/>
                  </a:lnTo>
                  <a:lnTo>
                    <a:pt x="680" y="493"/>
                  </a:lnTo>
                  <a:lnTo>
                    <a:pt x="680" y="491"/>
                  </a:lnTo>
                  <a:lnTo>
                    <a:pt x="682" y="491"/>
                  </a:lnTo>
                  <a:lnTo>
                    <a:pt x="682" y="490"/>
                  </a:lnTo>
                  <a:lnTo>
                    <a:pt x="684" y="491"/>
                  </a:lnTo>
                  <a:lnTo>
                    <a:pt x="684" y="493"/>
                  </a:lnTo>
                  <a:lnTo>
                    <a:pt x="686" y="493"/>
                  </a:lnTo>
                  <a:lnTo>
                    <a:pt x="684" y="493"/>
                  </a:lnTo>
                  <a:lnTo>
                    <a:pt x="684" y="495"/>
                  </a:lnTo>
                  <a:lnTo>
                    <a:pt x="686" y="495"/>
                  </a:lnTo>
                  <a:lnTo>
                    <a:pt x="686" y="497"/>
                  </a:lnTo>
                  <a:lnTo>
                    <a:pt x="686" y="499"/>
                  </a:lnTo>
                  <a:lnTo>
                    <a:pt x="688" y="499"/>
                  </a:lnTo>
                  <a:lnTo>
                    <a:pt x="686" y="499"/>
                  </a:lnTo>
                  <a:lnTo>
                    <a:pt x="686" y="501"/>
                  </a:lnTo>
                  <a:lnTo>
                    <a:pt x="684" y="501"/>
                  </a:lnTo>
                  <a:lnTo>
                    <a:pt x="682" y="501"/>
                  </a:lnTo>
                  <a:lnTo>
                    <a:pt x="684" y="499"/>
                  </a:lnTo>
                  <a:lnTo>
                    <a:pt x="682" y="499"/>
                  </a:lnTo>
                  <a:lnTo>
                    <a:pt x="682" y="497"/>
                  </a:lnTo>
                  <a:lnTo>
                    <a:pt x="682" y="499"/>
                  </a:lnTo>
                  <a:lnTo>
                    <a:pt x="680" y="499"/>
                  </a:lnTo>
                  <a:lnTo>
                    <a:pt x="680" y="497"/>
                  </a:lnTo>
                  <a:lnTo>
                    <a:pt x="678" y="497"/>
                  </a:lnTo>
                  <a:lnTo>
                    <a:pt x="680" y="497"/>
                  </a:lnTo>
                  <a:lnTo>
                    <a:pt x="680" y="499"/>
                  </a:lnTo>
                  <a:lnTo>
                    <a:pt x="678" y="499"/>
                  </a:lnTo>
                  <a:lnTo>
                    <a:pt x="680" y="499"/>
                  </a:lnTo>
                  <a:lnTo>
                    <a:pt x="682" y="499"/>
                  </a:lnTo>
                  <a:lnTo>
                    <a:pt x="682" y="501"/>
                  </a:lnTo>
                  <a:lnTo>
                    <a:pt x="680" y="501"/>
                  </a:lnTo>
                  <a:lnTo>
                    <a:pt x="678" y="501"/>
                  </a:lnTo>
                  <a:lnTo>
                    <a:pt x="678" y="499"/>
                  </a:lnTo>
                  <a:lnTo>
                    <a:pt x="676" y="501"/>
                  </a:lnTo>
                  <a:lnTo>
                    <a:pt x="678" y="501"/>
                  </a:lnTo>
                  <a:lnTo>
                    <a:pt x="678" y="503"/>
                  </a:lnTo>
                  <a:lnTo>
                    <a:pt x="676" y="503"/>
                  </a:lnTo>
                  <a:lnTo>
                    <a:pt x="676" y="501"/>
                  </a:lnTo>
                  <a:lnTo>
                    <a:pt x="674" y="501"/>
                  </a:lnTo>
                  <a:lnTo>
                    <a:pt x="674" y="499"/>
                  </a:lnTo>
                  <a:lnTo>
                    <a:pt x="672" y="499"/>
                  </a:lnTo>
                  <a:lnTo>
                    <a:pt x="672" y="497"/>
                  </a:lnTo>
                  <a:lnTo>
                    <a:pt x="670" y="497"/>
                  </a:lnTo>
                  <a:lnTo>
                    <a:pt x="670" y="499"/>
                  </a:lnTo>
                  <a:lnTo>
                    <a:pt x="668" y="499"/>
                  </a:lnTo>
                  <a:lnTo>
                    <a:pt x="668" y="497"/>
                  </a:lnTo>
                  <a:lnTo>
                    <a:pt x="667" y="497"/>
                  </a:lnTo>
                  <a:lnTo>
                    <a:pt x="667" y="495"/>
                  </a:lnTo>
                  <a:lnTo>
                    <a:pt x="665" y="495"/>
                  </a:lnTo>
                  <a:lnTo>
                    <a:pt x="665" y="493"/>
                  </a:lnTo>
                  <a:lnTo>
                    <a:pt x="663" y="493"/>
                  </a:lnTo>
                  <a:lnTo>
                    <a:pt x="663" y="491"/>
                  </a:lnTo>
                  <a:lnTo>
                    <a:pt x="661" y="491"/>
                  </a:lnTo>
                  <a:lnTo>
                    <a:pt x="663" y="491"/>
                  </a:lnTo>
                  <a:lnTo>
                    <a:pt x="665" y="491"/>
                  </a:lnTo>
                  <a:lnTo>
                    <a:pt x="665" y="490"/>
                  </a:lnTo>
                  <a:lnTo>
                    <a:pt x="663" y="490"/>
                  </a:lnTo>
                  <a:lnTo>
                    <a:pt x="661" y="491"/>
                  </a:lnTo>
                  <a:lnTo>
                    <a:pt x="661" y="490"/>
                  </a:lnTo>
                  <a:lnTo>
                    <a:pt x="657" y="488"/>
                  </a:lnTo>
                  <a:lnTo>
                    <a:pt x="657" y="486"/>
                  </a:lnTo>
                  <a:lnTo>
                    <a:pt x="657" y="484"/>
                  </a:lnTo>
                  <a:lnTo>
                    <a:pt x="655" y="482"/>
                  </a:lnTo>
                  <a:lnTo>
                    <a:pt x="653" y="480"/>
                  </a:lnTo>
                  <a:lnTo>
                    <a:pt x="651" y="478"/>
                  </a:lnTo>
                  <a:lnTo>
                    <a:pt x="649" y="478"/>
                  </a:lnTo>
                  <a:lnTo>
                    <a:pt x="649" y="476"/>
                  </a:lnTo>
                  <a:lnTo>
                    <a:pt x="647" y="476"/>
                  </a:lnTo>
                  <a:lnTo>
                    <a:pt x="645" y="476"/>
                  </a:lnTo>
                  <a:lnTo>
                    <a:pt x="647" y="476"/>
                  </a:lnTo>
                  <a:lnTo>
                    <a:pt x="647" y="474"/>
                  </a:lnTo>
                  <a:lnTo>
                    <a:pt x="649" y="474"/>
                  </a:lnTo>
                  <a:lnTo>
                    <a:pt x="647" y="474"/>
                  </a:lnTo>
                  <a:lnTo>
                    <a:pt x="645" y="474"/>
                  </a:lnTo>
                  <a:lnTo>
                    <a:pt x="645" y="476"/>
                  </a:lnTo>
                  <a:lnTo>
                    <a:pt x="645" y="474"/>
                  </a:lnTo>
                  <a:lnTo>
                    <a:pt x="643" y="474"/>
                  </a:lnTo>
                  <a:lnTo>
                    <a:pt x="642" y="474"/>
                  </a:lnTo>
                  <a:lnTo>
                    <a:pt x="642" y="472"/>
                  </a:lnTo>
                  <a:lnTo>
                    <a:pt x="640" y="472"/>
                  </a:lnTo>
                  <a:lnTo>
                    <a:pt x="636" y="470"/>
                  </a:lnTo>
                  <a:lnTo>
                    <a:pt x="638" y="470"/>
                  </a:lnTo>
                  <a:lnTo>
                    <a:pt x="636" y="470"/>
                  </a:lnTo>
                  <a:lnTo>
                    <a:pt x="636" y="468"/>
                  </a:lnTo>
                  <a:lnTo>
                    <a:pt x="634" y="468"/>
                  </a:lnTo>
                  <a:lnTo>
                    <a:pt x="632" y="468"/>
                  </a:lnTo>
                  <a:lnTo>
                    <a:pt x="632" y="467"/>
                  </a:lnTo>
                  <a:lnTo>
                    <a:pt x="632" y="468"/>
                  </a:lnTo>
                  <a:lnTo>
                    <a:pt x="634" y="468"/>
                  </a:lnTo>
                  <a:lnTo>
                    <a:pt x="634" y="467"/>
                  </a:lnTo>
                  <a:lnTo>
                    <a:pt x="632" y="467"/>
                  </a:lnTo>
                  <a:lnTo>
                    <a:pt x="630" y="467"/>
                  </a:lnTo>
                  <a:lnTo>
                    <a:pt x="626" y="463"/>
                  </a:lnTo>
                  <a:lnTo>
                    <a:pt x="628" y="463"/>
                  </a:lnTo>
                  <a:lnTo>
                    <a:pt x="628" y="461"/>
                  </a:lnTo>
                  <a:lnTo>
                    <a:pt x="628" y="463"/>
                  </a:lnTo>
                  <a:lnTo>
                    <a:pt x="630" y="463"/>
                  </a:lnTo>
                  <a:lnTo>
                    <a:pt x="630" y="461"/>
                  </a:lnTo>
                  <a:lnTo>
                    <a:pt x="632" y="459"/>
                  </a:lnTo>
                  <a:lnTo>
                    <a:pt x="632" y="457"/>
                  </a:lnTo>
                  <a:lnTo>
                    <a:pt x="630" y="457"/>
                  </a:lnTo>
                  <a:lnTo>
                    <a:pt x="630" y="455"/>
                  </a:lnTo>
                  <a:lnTo>
                    <a:pt x="630" y="453"/>
                  </a:lnTo>
                  <a:lnTo>
                    <a:pt x="630" y="451"/>
                  </a:lnTo>
                  <a:lnTo>
                    <a:pt x="632" y="451"/>
                  </a:lnTo>
                  <a:lnTo>
                    <a:pt x="632" y="449"/>
                  </a:lnTo>
                  <a:lnTo>
                    <a:pt x="634" y="451"/>
                  </a:lnTo>
                  <a:lnTo>
                    <a:pt x="634" y="453"/>
                  </a:lnTo>
                  <a:lnTo>
                    <a:pt x="634" y="455"/>
                  </a:lnTo>
                  <a:lnTo>
                    <a:pt x="634" y="457"/>
                  </a:lnTo>
                  <a:lnTo>
                    <a:pt x="634" y="459"/>
                  </a:lnTo>
                  <a:lnTo>
                    <a:pt x="636" y="461"/>
                  </a:lnTo>
                  <a:lnTo>
                    <a:pt x="634" y="461"/>
                  </a:lnTo>
                  <a:lnTo>
                    <a:pt x="634" y="463"/>
                  </a:lnTo>
                  <a:lnTo>
                    <a:pt x="636" y="463"/>
                  </a:lnTo>
                  <a:lnTo>
                    <a:pt x="636" y="461"/>
                  </a:lnTo>
                  <a:lnTo>
                    <a:pt x="636" y="459"/>
                  </a:lnTo>
                  <a:lnTo>
                    <a:pt x="636" y="457"/>
                  </a:lnTo>
                  <a:lnTo>
                    <a:pt x="634" y="457"/>
                  </a:lnTo>
                  <a:lnTo>
                    <a:pt x="636" y="455"/>
                  </a:lnTo>
                  <a:lnTo>
                    <a:pt x="636" y="453"/>
                  </a:lnTo>
                  <a:lnTo>
                    <a:pt x="640" y="453"/>
                  </a:lnTo>
                  <a:lnTo>
                    <a:pt x="640" y="455"/>
                  </a:lnTo>
                  <a:lnTo>
                    <a:pt x="642" y="455"/>
                  </a:lnTo>
                  <a:lnTo>
                    <a:pt x="640" y="455"/>
                  </a:lnTo>
                  <a:lnTo>
                    <a:pt x="640" y="453"/>
                  </a:lnTo>
                  <a:lnTo>
                    <a:pt x="636" y="453"/>
                  </a:lnTo>
                  <a:lnTo>
                    <a:pt x="634" y="451"/>
                  </a:lnTo>
                  <a:lnTo>
                    <a:pt x="634" y="449"/>
                  </a:lnTo>
                  <a:lnTo>
                    <a:pt x="632" y="449"/>
                  </a:lnTo>
                  <a:lnTo>
                    <a:pt x="632" y="447"/>
                  </a:lnTo>
                  <a:lnTo>
                    <a:pt x="630" y="447"/>
                  </a:lnTo>
                  <a:lnTo>
                    <a:pt x="630" y="449"/>
                  </a:lnTo>
                  <a:lnTo>
                    <a:pt x="630" y="451"/>
                  </a:lnTo>
                  <a:lnTo>
                    <a:pt x="628" y="451"/>
                  </a:lnTo>
                  <a:lnTo>
                    <a:pt x="626" y="453"/>
                  </a:lnTo>
                  <a:lnTo>
                    <a:pt x="626" y="455"/>
                  </a:lnTo>
                  <a:lnTo>
                    <a:pt x="624" y="455"/>
                  </a:lnTo>
                  <a:lnTo>
                    <a:pt x="622" y="455"/>
                  </a:lnTo>
                  <a:lnTo>
                    <a:pt x="620" y="457"/>
                  </a:lnTo>
                  <a:lnTo>
                    <a:pt x="619" y="457"/>
                  </a:lnTo>
                  <a:lnTo>
                    <a:pt x="619" y="459"/>
                  </a:lnTo>
                  <a:lnTo>
                    <a:pt x="615" y="459"/>
                  </a:lnTo>
                  <a:lnTo>
                    <a:pt x="613" y="459"/>
                  </a:lnTo>
                  <a:lnTo>
                    <a:pt x="613" y="457"/>
                  </a:lnTo>
                  <a:lnTo>
                    <a:pt x="611" y="457"/>
                  </a:lnTo>
                  <a:lnTo>
                    <a:pt x="609" y="457"/>
                  </a:lnTo>
                  <a:lnTo>
                    <a:pt x="607" y="455"/>
                  </a:lnTo>
                  <a:lnTo>
                    <a:pt x="605" y="455"/>
                  </a:lnTo>
                  <a:lnTo>
                    <a:pt x="603" y="453"/>
                  </a:lnTo>
                  <a:lnTo>
                    <a:pt x="601" y="453"/>
                  </a:lnTo>
                  <a:lnTo>
                    <a:pt x="599" y="451"/>
                  </a:lnTo>
                  <a:lnTo>
                    <a:pt x="601" y="451"/>
                  </a:lnTo>
                  <a:lnTo>
                    <a:pt x="603" y="451"/>
                  </a:lnTo>
                  <a:lnTo>
                    <a:pt x="603" y="449"/>
                  </a:lnTo>
                  <a:lnTo>
                    <a:pt x="603" y="447"/>
                  </a:lnTo>
                  <a:lnTo>
                    <a:pt x="603" y="445"/>
                  </a:lnTo>
                  <a:lnTo>
                    <a:pt x="601" y="445"/>
                  </a:lnTo>
                  <a:lnTo>
                    <a:pt x="601" y="443"/>
                  </a:lnTo>
                  <a:lnTo>
                    <a:pt x="599" y="445"/>
                  </a:lnTo>
                  <a:lnTo>
                    <a:pt x="601" y="445"/>
                  </a:lnTo>
                  <a:lnTo>
                    <a:pt x="601" y="447"/>
                  </a:lnTo>
                  <a:lnTo>
                    <a:pt x="599" y="449"/>
                  </a:lnTo>
                  <a:lnTo>
                    <a:pt x="597" y="449"/>
                  </a:lnTo>
                  <a:lnTo>
                    <a:pt x="595" y="449"/>
                  </a:lnTo>
                  <a:lnTo>
                    <a:pt x="594" y="449"/>
                  </a:lnTo>
                  <a:lnTo>
                    <a:pt x="592" y="447"/>
                  </a:lnTo>
                  <a:lnTo>
                    <a:pt x="590" y="447"/>
                  </a:lnTo>
                  <a:lnTo>
                    <a:pt x="588" y="447"/>
                  </a:lnTo>
                  <a:lnTo>
                    <a:pt x="586" y="447"/>
                  </a:lnTo>
                  <a:lnTo>
                    <a:pt x="584" y="445"/>
                  </a:lnTo>
                  <a:lnTo>
                    <a:pt x="582" y="445"/>
                  </a:lnTo>
                  <a:lnTo>
                    <a:pt x="578" y="445"/>
                  </a:lnTo>
                  <a:lnTo>
                    <a:pt x="576" y="445"/>
                  </a:lnTo>
                  <a:lnTo>
                    <a:pt x="572" y="447"/>
                  </a:lnTo>
                  <a:lnTo>
                    <a:pt x="569" y="447"/>
                  </a:lnTo>
                  <a:lnTo>
                    <a:pt x="567" y="447"/>
                  </a:lnTo>
                  <a:lnTo>
                    <a:pt x="565" y="447"/>
                  </a:lnTo>
                  <a:lnTo>
                    <a:pt x="563" y="449"/>
                  </a:lnTo>
                  <a:lnTo>
                    <a:pt x="561" y="449"/>
                  </a:lnTo>
                  <a:lnTo>
                    <a:pt x="559" y="447"/>
                  </a:lnTo>
                  <a:lnTo>
                    <a:pt x="555" y="447"/>
                  </a:lnTo>
                  <a:lnTo>
                    <a:pt x="557" y="447"/>
                  </a:lnTo>
                  <a:lnTo>
                    <a:pt x="559" y="447"/>
                  </a:lnTo>
                  <a:lnTo>
                    <a:pt x="559" y="445"/>
                  </a:lnTo>
                  <a:lnTo>
                    <a:pt x="557" y="443"/>
                  </a:lnTo>
                  <a:lnTo>
                    <a:pt x="555" y="443"/>
                  </a:lnTo>
                  <a:lnTo>
                    <a:pt x="557" y="443"/>
                  </a:lnTo>
                  <a:lnTo>
                    <a:pt x="557" y="442"/>
                  </a:lnTo>
                  <a:lnTo>
                    <a:pt x="555" y="443"/>
                  </a:lnTo>
                  <a:lnTo>
                    <a:pt x="555" y="442"/>
                  </a:lnTo>
                  <a:lnTo>
                    <a:pt x="553" y="442"/>
                  </a:lnTo>
                  <a:lnTo>
                    <a:pt x="553" y="443"/>
                  </a:lnTo>
                  <a:lnTo>
                    <a:pt x="551" y="443"/>
                  </a:lnTo>
                  <a:lnTo>
                    <a:pt x="551" y="442"/>
                  </a:lnTo>
                  <a:lnTo>
                    <a:pt x="553" y="442"/>
                  </a:lnTo>
                  <a:lnTo>
                    <a:pt x="551" y="442"/>
                  </a:lnTo>
                  <a:lnTo>
                    <a:pt x="551" y="443"/>
                  </a:lnTo>
                  <a:lnTo>
                    <a:pt x="549" y="442"/>
                  </a:lnTo>
                  <a:lnTo>
                    <a:pt x="549" y="440"/>
                  </a:lnTo>
                  <a:lnTo>
                    <a:pt x="547" y="440"/>
                  </a:lnTo>
                  <a:lnTo>
                    <a:pt x="546" y="440"/>
                  </a:lnTo>
                  <a:lnTo>
                    <a:pt x="546" y="438"/>
                  </a:lnTo>
                  <a:lnTo>
                    <a:pt x="546" y="436"/>
                  </a:lnTo>
                  <a:lnTo>
                    <a:pt x="547" y="436"/>
                  </a:lnTo>
                  <a:lnTo>
                    <a:pt x="546" y="436"/>
                  </a:lnTo>
                  <a:lnTo>
                    <a:pt x="546" y="434"/>
                  </a:lnTo>
                  <a:lnTo>
                    <a:pt x="547" y="434"/>
                  </a:lnTo>
                  <a:lnTo>
                    <a:pt x="547" y="432"/>
                  </a:lnTo>
                  <a:lnTo>
                    <a:pt x="547" y="434"/>
                  </a:lnTo>
                  <a:lnTo>
                    <a:pt x="546" y="434"/>
                  </a:lnTo>
                  <a:lnTo>
                    <a:pt x="546" y="432"/>
                  </a:lnTo>
                  <a:lnTo>
                    <a:pt x="547" y="432"/>
                  </a:lnTo>
                  <a:lnTo>
                    <a:pt x="547" y="430"/>
                  </a:lnTo>
                  <a:lnTo>
                    <a:pt x="547" y="428"/>
                  </a:lnTo>
                  <a:lnTo>
                    <a:pt x="547" y="426"/>
                  </a:lnTo>
                  <a:lnTo>
                    <a:pt x="549" y="426"/>
                  </a:lnTo>
                  <a:lnTo>
                    <a:pt x="549" y="428"/>
                  </a:lnTo>
                  <a:lnTo>
                    <a:pt x="549" y="426"/>
                  </a:lnTo>
                  <a:lnTo>
                    <a:pt x="547" y="426"/>
                  </a:lnTo>
                  <a:lnTo>
                    <a:pt x="547" y="428"/>
                  </a:lnTo>
                  <a:lnTo>
                    <a:pt x="546" y="428"/>
                  </a:lnTo>
                  <a:lnTo>
                    <a:pt x="546" y="430"/>
                  </a:lnTo>
                  <a:lnTo>
                    <a:pt x="544" y="432"/>
                  </a:lnTo>
                  <a:lnTo>
                    <a:pt x="544" y="434"/>
                  </a:lnTo>
                  <a:lnTo>
                    <a:pt x="542" y="434"/>
                  </a:lnTo>
                  <a:lnTo>
                    <a:pt x="542" y="436"/>
                  </a:lnTo>
                  <a:lnTo>
                    <a:pt x="540" y="438"/>
                  </a:lnTo>
                  <a:lnTo>
                    <a:pt x="538" y="438"/>
                  </a:lnTo>
                  <a:lnTo>
                    <a:pt x="538" y="436"/>
                  </a:lnTo>
                  <a:lnTo>
                    <a:pt x="536" y="436"/>
                  </a:lnTo>
                  <a:lnTo>
                    <a:pt x="536" y="434"/>
                  </a:lnTo>
                  <a:lnTo>
                    <a:pt x="534" y="434"/>
                  </a:lnTo>
                  <a:lnTo>
                    <a:pt x="532" y="434"/>
                  </a:lnTo>
                  <a:lnTo>
                    <a:pt x="530" y="434"/>
                  </a:lnTo>
                  <a:lnTo>
                    <a:pt x="528" y="434"/>
                  </a:lnTo>
                  <a:lnTo>
                    <a:pt x="530" y="434"/>
                  </a:lnTo>
                  <a:lnTo>
                    <a:pt x="530" y="432"/>
                  </a:lnTo>
                  <a:lnTo>
                    <a:pt x="532" y="432"/>
                  </a:lnTo>
                  <a:lnTo>
                    <a:pt x="534" y="430"/>
                  </a:lnTo>
                  <a:lnTo>
                    <a:pt x="534" y="428"/>
                  </a:lnTo>
                  <a:lnTo>
                    <a:pt x="534" y="426"/>
                  </a:lnTo>
                  <a:lnTo>
                    <a:pt x="532" y="428"/>
                  </a:lnTo>
                  <a:lnTo>
                    <a:pt x="530" y="428"/>
                  </a:lnTo>
                  <a:lnTo>
                    <a:pt x="530" y="426"/>
                  </a:lnTo>
                  <a:lnTo>
                    <a:pt x="528" y="428"/>
                  </a:lnTo>
                  <a:lnTo>
                    <a:pt x="528" y="426"/>
                  </a:lnTo>
                  <a:lnTo>
                    <a:pt x="530" y="426"/>
                  </a:lnTo>
                  <a:lnTo>
                    <a:pt x="528" y="426"/>
                  </a:lnTo>
                  <a:lnTo>
                    <a:pt x="524" y="428"/>
                  </a:lnTo>
                  <a:lnTo>
                    <a:pt x="524" y="426"/>
                  </a:lnTo>
                  <a:lnTo>
                    <a:pt x="526" y="426"/>
                  </a:lnTo>
                  <a:lnTo>
                    <a:pt x="526" y="424"/>
                  </a:lnTo>
                  <a:lnTo>
                    <a:pt x="528" y="424"/>
                  </a:lnTo>
                  <a:lnTo>
                    <a:pt x="528" y="422"/>
                  </a:lnTo>
                  <a:lnTo>
                    <a:pt x="526" y="422"/>
                  </a:lnTo>
                  <a:lnTo>
                    <a:pt x="526" y="424"/>
                  </a:lnTo>
                  <a:lnTo>
                    <a:pt x="524" y="424"/>
                  </a:lnTo>
                  <a:lnTo>
                    <a:pt x="526" y="424"/>
                  </a:lnTo>
                  <a:lnTo>
                    <a:pt x="524" y="424"/>
                  </a:lnTo>
                  <a:lnTo>
                    <a:pt x="524" y="426"/>
                  </a:lnTo>
                  <a:lnTo>
                    <a:pt x="523" y="426"/>
                  </a:lnTo>
                  <a:lnTo>
                    <a:pt x="523" y="424"/>
                  </a:lnTo>
                  <a:lnTo>
                    <a:pt x="524" y="424"/>
                  </a:lnTo>
                  <a:lnTo>
                    <a:pt x="523" y="424"/>
                  </a:lnTo>
                  <a:lnTo>
                    <a:pt x="523" y="426"/>
                  </a:lnTo>
                  <a:lnTo>
                    <a:pt x="521" y="426"/>
                  </a:lnTo>
                  <a:lnTo>
                    <a:pt x="519" y="426"/>
                  </a:lnTo>
                  <a:lnTo>
                    <a:pt x="517" y="426"/>
                  </a:lnTo>
                  <a:lnTo>
                    <a:pt x="517" y="424"/>
                  </a:lnTo>
                  <a:lnTo>
                    <a:pt x="519" y="424"/>
                  </a:lnTo>
                  <a:lnTo>
                    <a:pt x="521" y="424"/>
                  </a:lnTo>
                  <a:lnTo>
                    <a:pt x="519" y="424"/>
                  </a:lnTo>
                  <a:lnTo>
                    <a:pt x="521" y="424"/>
                  </a:lnTo>
                  <a:lnTo>
                    <a:pt x="523" y="424"/>
                  </a:lnTo>
                  <a:lnTo>
                    <a:pt x="523" y="422"/>
                  </a:lnTo>
                  <a:lnTo>
                    <a:pt x="524" y="422"/>
                  </a:lnTo>
                  <a:lnTo>
                    <a:pt x="524" y="420"/>
                  </a:lnTo>
                  <a:lnTo>
                    <a:pt x="526" y="422"/>
                  </a:lnTo>
                  <a:lnTo>
                    <a:pt x="524" y="420"/>
                  </a:lnTo>
                  <a:lnTo>
                    <a:pt x="523" y="422"/>
                  </a:lnTo>
                  <a:lnTo>
                    <a:pt x="523" y="420"/>
                  </a:lnTo>
                  <a:lnTo>
                    <a:pt x="521" y="422"/>
                  </a:lnTo>
                  <a:lnTo>
                    <a:pt x="519" y="422"/>
                  </a:lnTo>
                  <a:lnTo>
                    <a:pt x="519" y="420"/>
                  </a:lnTo>
                  <a:lnTo>
                    <a:pt x="519" y="422"/>
                  </a:lnTo>
                  <a:lnTo>
                    <a:pt x="519" y="420"/>
                  </a:lnTo>
                  <a:lnTo>
                    <a:pt x="517" y="420"/>
                  </a:lnTo>
                  <a:lnTo>
                    <a:pt x="517" y="419"/>
                  </a:lnTo>
                  <a:lnTo>
                    <a:pt x="517" y="417"/>
                  </a:lnTo>
                  <a:lnTo>
                    <a:pt x="517" y="419"/>
                  </a:lnTo>
                  <a:lnTo>
                    <a:pt x="519" y="419"/>
                  </a:lnTo>
                  <a:lnTo>
                    <a:pt x="517" y="417"/>
                  </a:lnTo>
                  <a:lnTo>
                    <a:pt x="517" y="415"/>
                  </a:lnTo>
                  <a:lnTo>
                    <a:pt x="519" y="415"/>
                  </a:lnTo>
                  <a:lnTo>
                    <a:pt x="519" y="413"/>
                  </a:lnTo>
                  <a:lnTo>
                    <a:pt x="524" y="413"/>
                  </a:lnTo>
                  <a:lnTo>
                    <a:pt x="523" y="413"/>
                  </a:lnTo>
                  <a:lnTo>
                    <a:pt x="521" y="411"/>
                  </a:lnTo>
                  <a:lnTo>
                    <a:pt x="521" y="413"/>
                  </a:lnTo>
                  <a:lnTo>
                    <a:pt x="519" y="413"/>
                  </a:lnTo>
                  <a:lnTo>
                    <a:pt x="517" y="413"/>
                  </a:lnTo>
                  <a:lnTo>
                    <a:pt x="517" y="415"/>
                  </a:lnTo>
                  <a:lnTo>
                    <a:pt x="515" y="415"/>
                  </a:lnTo>
                  <a:lnTo>
                    <a:pt x="515" y="417"/>
                  </a:lnTo>
                  <a:lnTo>
                    <a:pt x="513" y="417"/>
                  </a:lnTo>
                  <a:lnTo>
                    <a:pt x="513" y="419"/>
                  </a:lnTo>
                  <a:lnTo>
                    <a:pt x="511" y="419"/>
                  </a:lnTo>
                  <a:lnTo>
                    <a:pt x="513" y="417"/>
                  </a:lnTo>
                  <a:lnTo>
                    <a:pt x="511" y="417"/>
                  </a:lnTo>
                  <a:lnTo>
                    <a:pt x="509" y="417"/>
                  </a:lnTo>
                  <a:lnTo>
                    <a:pt x="509" y="419"/>
                  </a:lnTo>
                  <a:lnTo>
                    <a:pt x="509" y="417"/>
                  </a:lnTo>
                  <a:lnTo>
                    <a:pt x="507" y="417"/>
                  </a:lnTo>
                  <a:lnTo>
                    <a:pt x="507" y="419"/>
                  </a:lnTo>
                  <a:lnTo>
                    <a:pt x="507" y="420"/>
                  </a:lnTo>
                  <a:lnTo>
                    <a:pt x="505" y="420"/>
                  </a:lnTo>
                  <a:lnTo>
                    <a:pt x="505" y="419"/>
                  </a:lnTo>
                  <a:lnTo>
                    <a:pt x="505" y="420"/>
                  </a:lnTo>
                  <a:lnTo>
                    <a:pt x="505" y="419"/>
                  </a:lnTo>
                  <a:lnTo>
                    <a:pt x="505" y="417"/>
                  </a:lnTo>
                  <a:lnTo>
                    <a:pt x="505" y="419"/>
                  </a:lnTo>
                  <a:lnTo>
                    <a:pt x="505" y="417"/>
                  </a:lnTo>
                  <a:lnTo>
                    <a:pt x="503" y="417"/>
                  </a:lnTo>
                  <a:lnTo>
                    <a:pt x="503" y="419"/>
                  </a:lnTo>
                  <a:lnTo>
                    <a:pt x="503" y="417"/>
                  </a:lnTo>
                  <a:lnTo>
                    <a:pt x="503" y="415"/>
                  </a:lnTo>
                  <a:lnTo>
                    <a:pt x="505" y="415"/>
                  </a:lnTo>
                  <a:lnTo>
                    <a:pt x="505" y="413"/>
                  </a:lnTo>
                  <a:lnTo>
                    <a:pt x="503" y="413"/>
                  </a:lnTo>
                  <a:lnTo>
                    <a:pt x="503" y="411"/>
                  </a:lnTo>
                  <a:lnTo>
                    <a:pt x="503" y="413"/>
                  </a:lnTo>
                  <a:lnTo>
                    <a:pt x="503" y="415"/>
                  </a:lnTo>
                  <a:lnTo>
                    <a:pt x="501" y="415"/>
                  </a:lnTo>
                  <a:lnTo>
                    <a:pt x="501" y="417"/>
                  </a:lnTo>
                  <a:lnTo>
                    <a:pt x="503" y="417"/>
                  </a:lnTo>
                  <a:lnTo>
                    <a:pt x="501" y="417"/>
                  </a:lnTo>
                  <a:lnTo>
                    <a:pt x="503" y="417"/>
                  </a:lnTo>
                  <a:lnTo>
                    <a:pt x="503" y="419"/>
                  </a:lnTo>
                  <a:lnTo>
                    <a:pt x="503" y="420"/>
                  </a:lnTo>
                  <a:lnTo>
                    <a:pt x="501" y="420"/>
                  </a:lnTo>
                  <a:lnTo>
                    <a:pt x="501" y="419"/>
                  </a:lnTo>
                  <a:lnTo>
                    <a:pt x="499" y="419"/>
                  </a:lnTo>
                  <a:lnTo>
                    <a:pt x="499" y="420"/>
                  </a:lnTo>
                  <a:lnTo>
                    <a:pt x="499" y="422"/>
                  </a:lnTo>
                  <a:lnTo>
                    <a:pt x="498" y="422"/>
                  </a:lnTo>
                  <a:lnTo>
                    <a:pt x="498" y="420"/>
                  </a:lnTo>
                  <a:lnTo>
                    <a:pt x="498" y="419"/>
                  </a:lnTo>
                  <a:lnTo>
                    <a:pt x="496" y="419"/>
                  </a:lnTo>
                  <a:lnTo>
                    <a:pt x="496" y="417"/>
                  </a:lnTo>
                  <a:lnTo>
                    <a:pt x="498" y="417"/>
                  </a:lnTo>
                  <a:lnTo>
                    <a:pt x="498" y="415"/>
                  </a:lnTo>
                  <a:lnTo>
                    <a:pt x="498" y="413"/>
                  </a:lnTo>
                  <a:lnTo>
                    <a:pt x="499" y="411"/>
                  </a:lnTo>
                  <a:lnTo>
                    <a:pt x="501" y="409"/>
                  </a:lnTo>
                  <a:lnTo>
                    <a:pt x="499" y="409"/>
                  </a:lnTo>
                  <a:lnTo>
                    <a:pt x="501" y="407"/>
                  </a:lnTo>
                  <a:lnTo>
                    <a:pt x="499" y="407"/>
                  </a:lnTo>
                  <a:lnTo>
                    <a:pt x="499" y="409"/>
                  </a:lnTo>
                  <a:lnTo>
                    <a:pt x="499" y="411"/>
                  </a:lnTo>
                  <a:lnTo>
                    <a:pt x="498" y="411"/>
                  </a:lnTo>
                  <a:lnTo>
                    <a:pt x="498" y="413"/>
                  </a:lnTo>
                  <a:lnTo>
                    <a:pt x="496" y="415"/>
                  </a:lnTo>
                  <a:lnTo>
                    <a:pt x="494" y="415"/>
                  </a:lnTo>
                  <a:lnTo>
                    <a:pt x="494" y="413"/>
                  </a:lnTo>
                  <a:lnTo>
                    <a:pt x="492" y="413"/>
                  </a:lnTo>
                  <a:lnTo>
                    <a:pt x="492" y="415"/>
                  </a:lnTo>
                  <a:lnTo>
                    <a:pt x="490" y="415"/>
                  </a:lnTo>
                  <a:lnTo>
                    <a:pt x="490" y="417"/>
                  </a:lnTo>
                  <a:lnTo>
                    <a:pt x="492" y="415"/>
                  </a:lnTo>
                  <a:lnTo>
                    <a:pt x="494" y="415"/>
                  </a:lnTo>
                  <a:lnTo>
                    <a:pt x="494" y="417"/>
                  </a:lnTo>
                  <a:lnTo>
                    <a:pt x="492" y="417"/>
                  </a:lnTo>
                  <a:lnTo>
                    <a:pt x="492" y="419"/>
                  </a:lnTo>
                  <a:lnTo>
                    <a:pt x="492" y="417"/>
                  </a:lnTo>
                  <a:lnTo>
                    <a:pt x="492" y="419"/>
                  </a:lnTo>
                  <a:lnTo>
                    <a:pt x="492" y="420"/>
                  </a:lnTo>
                  <a:lnTo>
                    <a:pt x="490" y="420"/>
                  </a:lnTo>
                  <a:lnTo>
                    <a:pt x="490" y="422"/>
                  </a:lnTo>
                  <a:lnTo>
                    <a:pt x="492" y="422"/>
                  </a:lnTo>
                  <a:lnTo>
                    <a:pt x="490" y="422"/>
                  </a:lnTo>
                  <a:lnTo>
                    <a:pt x="488" y="422"/>
                  </a:lnTo>
                  <a:lnTo>
                    <a:pt x="486" y="422"/>
                  </a:lnTo>
                  <a:lnTo>
                    <a:pt x="484" y="422"/>
                  </a:lnTo>
                  <a:lnTo>
                    <a:pt x="486" y="424"/>
                  </a:lnTo>
                  <a:lnTo>
                    <a:pt x="486" y="422"/>
                  </a:lnTo>
                  <a:lnTo>
                    <a:pt x="488" y="422"/>
                  </a:lnTo>
                  <a:lnTo>
                    <a:pt x="490" y="422"/>
                  </a:lnTo>
                  <a:lnTo>
                    <a:pt x="488" y="422"/>
                  </a:lnTo>
                  <a:lnTo>
                    <a:pt x="488" y="424"/>
                  </a:lnTo>
                  <a:lnTo>
                    <a:pt x="486" y="424"/>
                  </a:lnTo>
                  <a:lnTo>
                    <a:pt x="486" y="426"/>
                  </a:lnTo>
                  <a:lnTo>
                    <a:pt x="484" y="426"/>
                  </a:lnTo>
                  <a:lnTo>
                    <a:pt x="486" y="426"/>
                  </a:lnTo>
                  <a:lnTo>
                    <a:pt x="488" y="424"/>
                  </a:lnTo>
                  <a:lnTo>
                    <a:pt x="490" y="424"/>
                  </a:lnTo>
                  <a:lnTo>
                    <a:pt x="490" y="426"/>
                  </a:lnTo>
                  <a:lnTo>
                    <a:pt x="490" y="428"/>
                  </a:lnTo>
                  <a:lnTo>
                    <a:pt x="490" y="426"/>
                  </a:lnTo>
                  <a:lnTo>
                    <a:pt x="492" y="424"/>
                  </a:lnTo>
                  <a:lnTo>
                    <a:pt x="492" y="426"/>
                  </a:lnTo>
                  <a:lnTo>
                    <a:pt x="494" y="428"/>
                  </a:lnTo>
                  <a:lnTo>
                    <a:pt x="492" y="428"/>
                  </a:lnTo>
                  <a:lnTo>
                    <a:pt x="492" y="430"/>
                  </a:lnTo>
                  <a:lnTo>
                    <a:pt x="492" y="432"/>
                  </a:lnTo>
                  <a:lnTo>
                    <a:pt x="490" y="432"/>
                  </a:lnTo>
                  <a:lnTo>
                    <a:pt x="490" y="430"/>
                  </a:lnTo>
                  <a:lnTo>
                    <a:pt x="488" y="430"/>
                  </a:lnTo>
                  <a:lnTo>
                    <a:pt x="486" y="432"/>
                  </a:lnTo>
                  <a:lnTo>
                    <a:pt x="486" y="434"/>
                  </a:lnTo>
                  <a:lnTo>
                    <a:pt x="488" y="432"/>
                  </a:lnTo>
                  <a:lnTo>
                    <a:pt x="490" y="432"/>
                  </a:lnTo>
                  <a:lnTo>
                    <a:pt x="490" y="434"/>
                  </a:lnTo>
                  <a:lnTo>
                    <a:pt x="492" y="434"/>
                  </a:lnTo>
                  <a:lnTo>
                    <a:pt x="492" y="432"/>
                  </a:lnTo>
                  <a:lnTo>
                    <a:pt x="492" y="434"/>
                  </a:lnTo>
                  <a:lnTo>
                    <a:pt x="492" y="432"/>
                  </a:lnTo>
                  <a:lnTo>
                    <a:pt x="494" y="432"/>
                  </a:lnTo>
                  <a:lnTo>
                    <a:pt x="494" y="430"/>
                  </a:lnTo>
                  <a:lnTo>
                    <a:pt x="494" y="432"/>
                  </a:lnTo>
                  <a:lnTo>
                    <a:pt x="494" y="430"/>
                  </a:lnTo>
                  <a:lnTo>
                    <a:pt x="496" y="430"/>
                  </a:lnTo>
                  <a:lnTo>
                    <a:pt x="496" y="432"/>
                  </a:lnTo>
                  <a:lnTo>
                    <a:pt x="496" y="430"/>
                  </a:lnTo>
                  <a:lnTo>
                    <a:pt x="496" y="432"/>
                  </a:lnTo>
                  <a:lnTo>
                    <a:pt x="498" y="432"/>
                  </a:lnTo>
                  <a:lnTo>
                    <a:pt x="498" y="434"/>
                  </a:lnTo>
                  <a:lnTo>
                    <a:pt x="496" y="434"/>
                  </a:lnTo>
                  <a:lnTo>
                    <a:pt x="498" y="434"/>
                  </a:lnTo>
                  <a:lnTo>
                    <a:pt x="496" y="434"/>
                  </a:lnTo>
                  <a:lnTo>
                    <a:pt x="496" y="436"/>
                  </a:lnTo>
                  <a:lnTo>
                    <a:pt x="494" y="436"/>
                  </a:lnTo>
                  <a:lnTo>
                    <a:pt x="494" y="438"/>
                  </a:lnTo>
                  <a:lnTo>
                    <a:pt x="494" y="436"/>
                  </a:lnTo>
                  <a:lnTo>
                    <a:pt x="492" y="436"/>
                  </a:lnTo>
                  <a:lnTo>
                    <a:pt x="492" y="438"/>
                  </a:lnTo>
                  <a:lnTo>
                    <a:pt x="494" y="438"/>
                  </a:lnTo>
                  <a:lnTo>
                    <a:pt x="492" y="440"/>
                  </a:lnTo>
                  <a:lnTo>
                    <a:pt x="490" y="440"/>
                  </a:lnTo>
                  <a:lnTo>
                    <a:pt x="490" y="442"/>
                  </a:lnTo>
                  <a:lnTo>
                    <a:pt x="490" y="443"/>
                  </a:lnTo>
                  <a:lnTo>
                    <a:pt x="490" y="442"/>
                  </a:lnTo>
                  <a:lnTo>
                    <a:pt x="492" y="442"/>
                  </a:lnTo>
                  <a:lnTo>
                    <a:pt x="492" y="440"/>
                  </a:lnTo>
                  <a:lnTo>
                    <a:pt x="494" y="442"/>
                  </a:lnTo>
                  <a:lnTo>
                    <a:pt x="492" y="442"/>
                  </a:lnTo>
                  <a:lnTo>
                    <a:pt x="494" y="442"/>
                  </a:lnTo>
                  <a:lnTo>
                    <a:pt x="494" y="443"/>
                  </a:lnTo>
                  <a:lnTo>
                    <a:pt x="494" y="442"/>
                  </a:lnTo>
                  <a:lnTo>
                    <a:pt x="494" y="443"/>
                  </a:lnTo>
                  <a:lnTo>
                    <a:pt x="494" y="445"/>
                  </a:lnTo>
                  <a:lnTo>
                    <a:pt x="492" y="445"/>
                  </a:lnTo>
                  <a:lnTo>
                    <a:pt x="492" y="443"/>
                  </a:lnTo>
                  <a:lnTo>
                    <a:pt x="490" y="445"/>
                  </a:lnTo>
                  <a:lnTo>
                    <a:pt x="490" y="447"/>
                  </a:lnTo>
                  <a:lnTo>
                    <a:pt x="490" y="449"/>
                  </a:lnTo>
                  <a:lnTo>
                    <a:pt x="488" y="449"/>
                  </a:lnTo>
                  <a:lnTo>
                    <a:pt x="488" y="447"/>
                  </a:lnTo>
                  <a:lnTo>
                    <a:pt x="488" y="449"/>
                  </a:lnTo>
                  <a:lnTo>
                    <a:pt x="486" y="451"/>
                  </a:lnTo>
                  <a:lnTo>
                    <a:pt x="486" y="449"/>
                  </a:lnTo>
                  <a:lnTo>
                    <a:pt x="484" y="451"/>
                  </a:lnTo>
                  <a:lnTo>
                    <a:pt x="484" y="449"/>
                  </a:lnTo>
                  <a:lnTo>
                    <a:pt x="482" y="451"/>
                  </a:lnTo>
                  <a:lnTo>
                    <a:pt x="482" y="449"/>
                  </a:lnTo>
                  <a:lnTo>
                    <a:pt x="480" y="449"/>
                  </a:lnTo>
                  <a:lnTo>
                    <a:pt x="478" y="449"/>
                  </a:lnTo>
                  <a:lnTo>
                    <a:pt x="480" y="447"/>
                  </a:lnTo>
                  <a:lnTo>
                    <a:pt x="478" y="447"/>
                  </a:lnTo>
                  <a:lnTo>
                    <a:pt x="476" y="447"/>
                  </a:lnTo>
                  <a:lnTo>
                    <a:pt x="476" y="449"/>
                  </a:lnTo>
                  <a:lnTo>
                    <a:pt x="476" y="451"/>
                  </a:lnTo>
                  <a:lnTo>
                    <a:pt x="476" y="453"/>
                  </a:lnTo>
                  <a:lnTo>
                    <a:pt x="476" y="451"/>
                  </a:lnTo>
                  <a:lnTo>
                    <a:pt x="476" y="449"/>
                  </a:lnTo>
                  <a:lnTo>
                    <a:pt x="475" y="449"/>
                  </a:lnTo>
                  <a:lnTo>
                    <a:pt x="476" y="449"/>
                  </a:lnTo>
                  <a:lnTo>
                    <a:pt x="476" y="447"/>
                  </a:lnTo>
                  <a:lnTo>
                    <a:pt x="475" y="447"/>
                  </a:lnTo>
                  <a:lnTo>
                    <a:pt x="475" y="445"/>
                  </a:lnTo>
                  <a:lnTo>
                    <a:pt x="473" y="445"/>
                  </a:lnTo>
                  <a:lnTo>
                    <a:pt x="473" y="447"/>
                  </a:lnTo>
                  <a:lnTo>
                    <a:pt x="475" y="447"/>
                  </a:lnTo>
                  <a:lnTo>
                    <a:pt x="475" y="449"/>
                  </a:lnTo>
                  <a:lnTo>
                    <a:pt x="473" y="449"/>
                  </a:lnTo>
                  <a:lnTo>
                    <a:pt x="473" y="451"/>
                  </a:lnTo>
                  <a:lnTo>
                    <a:pt x="471" y="451"/>
                  </a:lnTo>
                  <a:lnTo>
                    <a:pt x="471" y="453"/>
                  </a:lnTo>
                  <a:lnTo>
                    <a:pt x="471" y="455"/>
                  </a:lnTo>
                  <a:lnTo>
                    <a:pt x="473" y="455"/>
                  </a:lnTo>
                  <a:lnTo>
                    <a:pt x="471" y="455"/>
                  </a:lnTo>
                  <a:lnTo>
                    <a:pt x="471" y="457"/>
                  </a:lnTo>
                  <a:lnTo>
                    <a:pt x="473" y="457"/>
                  </a:lnTo>
                  <a:lnTo>
                    <a:pt x="471" y="457"/>
                  </a:lnTo>
                  <a:lnTo>
                    <a:pt x="471" y="455"/>
                  </a:lnTo>
                  <a:lnTo>
                    <a:pt x="469" y="455"/>
                  </a:lnTo>
                  <a:lnTo>
                    <a:pt x="469" y="453"/>
                  </a:lnTo>
                  <a:lnTo>
                    <a:pt x="471" y="453"/>
                  </a:lnTo>
                  <a:lnTo>
                    <a:pt x="471" y="451"/>
                  </a:lnTo>
                  <a:lnTo>
                    <a:pt x="469" y="451"/>
                  </a:lnTo>
                  <a:lnTo>
                    <a:pt x="469" y="449"/>
                  </a:lnTo>
                  <a:lnTo>
                    <a:pt x="469" y="451"/>
                  </a:lnTo>
                  <a:lnTo>
                    <a:pt x="469" y="453"/>
                  </a:lnTo>
                  <a:lnTo>
                    <a:pt x="467" y="453"/>
                  </a:lnTo>
                  <a:lnTo>
                    <a:pt x="467" y="455"/>
                  </a:lnTo>
                  <a:lnTo>
                    <a:pt x="469" y="455"/>
                  </a:lnTo>
                  <a:lnTo>
                    <a:pt x="469" y="459"/>
                  </a:lnTo>
                  <a:lnTo>
                    <a:pt x="467" y="459"/>
                  </a:lnTo>
                  <a:lnTo>
                    <a:pt x="467" y="457"/>
                  </a:lnTo>
                  <a:lnTo>
                    <a:pt x="465" y="455"/>
                  </a:lnTo>
                  <a:lnTo>
                    <a:pt x="463" y="455"/>
                  </a:lnTo>
                  <a:lnTo>
                    <a:pt x="465" y="457"/>
                  </a:lnTo>
                  <a:lnTo>
                    <a:pt x="465" y="459"/>
                  </a:lnTo>
                  <a:lnTo>
                    <a:pt x="465" y="461"/>
                  </a:lnTo>
                  <a:lnTo>
                    <a:pt x="463" y="461"/>
                  </a:lnTo>
                  <a:lnTo>
                    <a:pt x="463" y="459"/>
                  </a:lnTo>
                  <a:lnTo>
                    <a:pt x="463" y="461"/>
                  </a:lnTo>
                  <a:lnTo>
                    <a:pt x="463" y="463"/>
                  </a:lnTo>
                  <a:lnTo>
                    <a:pt x="461" y="463"/>
                  </a:lnTo>
                  <a:lnTo>
                    <a:pt x="461" y="461"/>
                  </a:lnTo>
                  <a:lnTo>
                    <a:pt x="461" y="463"/>
                  </a:lnTo>
                  <a:lnTo>
                    <a:pt x="461" y="465"/>
                  </a:lnTo>
                  <a:lnTo>
                    <a:pt x="459" y="465"/>
                  </a:lnTo>
                  <a:lnTo>
                    <a:pt x="459" y="463"/>
                  </a:lnTo>
                  <a:lnTo>
                    <a:pt x="459" y="461"/>
                  </a:lnTo>
                  <a:lnTo>
                    <a:pt x="461" y="461"/>
                  </a:lnTo>
                  <a:lnTo>
                    <a:pt x="459" y="459"/>
                  </a:lnTo>
                  <a:lnTo>
                    <a:pt x="461" y="459"/>
                  </a:lnTo>
                  <a:lnTo>
                    <a:pt x="461" y="457"/>
                  </a:lnTo>
                  <a:lnTo>
                    <a:pt x="459" y="459"/>
                  </a:lnTo>
                  <a:lnTo>
                    <a:pt x="459" y="461"/>
                  </a:lnTo>
                  <a:lnTo>
                    <a:pt x="457" y="463"/>
                  </a:lnTo>
                  <a:lnTo>
                    <a:pt x="457" y="465"/>
                  </a:lnTo>
                  <a:lnTo>
                    <a:pt x="455" y="465"/>
                  </a:lnTo>
                  <a:lnTo>
                    <a:pt x="455" y="463"/>
                  </a:lnTo>
                  <a:lnTo>
                    <a:pt x="457" y="463"/>
                  </a:lnTo>
                  <a:lnTo>
                    <a:pt x="457" y="461"/>
                  </a:lnTo>
                  <a:lnTo>
                    <a:pt x="455" y="461"/>
                  </a:lnTo>
                  <a:lnTo>
                    <a:pt x="455" y="463"/>
                  </a:lnTo>
                  <a:lnTo>
                    <a:pt x="453" y="463"/>
                  </a:lnTo>
                  <a:lnTo>
                    <a:pt x="455" y="463"/>
                  </a:lnTo>
                  <a:lnTo>
                    <a:pt x="455" y="465"/>
                  </a:lnTo>
                  <a:lnTo>
                    <a:pt x="453" y="467"/>
                  </a:lnTo>
                  <a:lnTo>
                    <a:pt x="455" y="467"/>
                  </a:lnTo>
                  <a:lnTo>
                    <a:pt x="453" y="467"/>
                  </a:lnTo>
                  <a:lnTo>
                    <a:pt x="453" y="468"/>
                  </a:lnTo>
                  <a:lnTo>
                    <a:pt x="451" y="468"/>
                  </a:lnTo>
                  <a:lnTo>
                    <a:pt x="451" y="470"/>
                  </a:lnTo>
                  <a:lnTo>
                    <a:pt x="450" y="470"/>
                  </a:lnTo>
                  <a:lnTo>
                    <a:pt x="450" y="472"/>
                  </a:lnTo>
                  <a:lnTo>
                    <a:pt x="450" y="474"/>
                  </a:lnTo>
                  <a:lnTo>
                    <a:pt x="448" y="472"/>
                  </a:lnTo>
                  <a:lnTo>
                    <a:pt x="448" y="470"/>
                  </a:lnTo>
                  <a:lnTo>
                    <a:pt x="446" y="470"/>
                  </a:lnTo>
                  <a:lnTo>
                    <a:pt x="444" y="470"/>
                  </a:lnTo>
                  <a:lnTo>
                    <a:pt x="446" y="470"/>
                  </a:lnTo>
                  <a:lnTo>
                    <a:pt x="446" y="472"/>
                  </a:lnTo>
                  <a:lnTo>
                    <a:pt x="448" y="472"/>
                  </a:lnTo>
                  <a:lnTo>
                    <a:pt x="446" y="474"/>
                  </a:lnTo>
                  <a:lnTo>
                    <a:pt x="446" y="472"/>
                  </a:lnTo>
                  <a:lnTo>
                    <a:pt x="444" y="472"/>
                  </a:lnTo>
                  <a:lnTo>
                    <a:pt x="442" y="472"/>
                  </a:lnTo>
                  <a:lnTo>
                    <a:pt x="440" y="472"/>
                  </a:lnTo>
                  <a:lnTo>
                    <a:pt x="442" y="474"/>
                  </a:lnTo>
                  <a:lnTo>
                    <a:pt x="440" y="474"/>
                  </a:lnTo>
                  <a:lnTo>
                    <a:pt x="438" y="474"/>
                  </a:lnTo>
                  <a:lnTo>
                    <a:pt x="440" y="474"/>
                  </a:lnTo>
                  <a:lnTo>
                    <a:pt x="438" y="474"/>
                  </a:lnTo>
                  <a:lnTo>
                    <a:pt x="436" y="474"/>
                  </a:lnTo>
                  <a:lnTo>
                    <a:pt x="436" y="472"/>
                  </a:lnTo>
                  <a:lnTo>
                    <a:pt x="434" y="474"/>
                  </a:lnTo>
                  <a:lnTo>
                    <a:pt x="434" y="472"/>
                  </a:lnTo>
                  <a:lnTo>
                    <a:pt x="432" y="472"/>
                  </a:lnTo>
                  <a:lnTo>
                    <a:pt x="432" y="470"/>
                  </a:lnTo>
                  <a:lnTo>
                    <a:pt x="434" y="468"/>
                  </a:lnTo>
                  <a:lnTo>
                    <a:pt x="436" y="468"/>
                  </a:lnTo>
                  <a:lnTo>
                    <a:pt x="434" y="468"/>
                  </a:lnTo>
                  <a:lnTo>
                    <a:pt x="434" y="467"/>
                  </a:lnTo>
                  <a:lnTo>
                    <a:pt x="436" y="467"/>
                  </a:lnTo>
                  <a:lnTo>
                    <a:pt x="438" y="465"/>
                  </a:lnTo>
                  <a:lnTo>
                    <a:pt x="442" y="465"/>
                  </a:lnTo>
                  <a:lnTo>
                    <a:pt x="442" y="467"/>
                  </a:lnTo>
                  <a:lnTo>
                    <a:pt x="442" y="465"/>
                  </a:lnTo>
                  <a:lnTo>
                    <a:pt x="442" y="463"/>
                  </a:lnTo>
                  <a:lnTo>
                    <a:pt x="444" y="463"/>
                  </a:lnTo>
                  <a:lnTo>
                    <a:pt x="444" y="461"/>
                  </a:lnTo>
                  <a:lnTo>
                    <a:pt x="446" y="461"/>
                  </a:lnTo>
                  <a:lnTo>
                    <a:pt x="446" y="459"/>
                  </a:lnTo>
                  <a:lnTo>
                    <a:pt x="448" y="457"/>
                  </a:lnTo>
                  <a:lnTo>
                    <a:pt x="450" y="455"/>
                  </a:lnTo>
                  <a:lnTo>
                    <a:pt x="448" y="455"/>
                  </a:lnTo>
                  <a:lnTo>
                    <a:pt x="446" y="457"/>
                  </a:lnTo>
                  <a:lnTo>
                    <a:pt x="442" y="459"/>
                  </a:lnTo>
                  <a:lnTo>
                    <a:pt x="442" y="461"/>
                  </a:lnTo>
                  <a:lnTo>
                    <a:pt x="436" y="459"/>
                  </a:lnTo>
                  <a:lnTo>
                    <a:pt x="436" y="457"/>
                  </a:lnTo>
                  <a:lnTo>
                    <a:pt x="434" y="457"/>
                  </a:lnTo>
                  <a:lnTo>
                    <a:pt x="434" y="455"/>
                  </a:lnTo>
                  <a:lnTo>
                    <a:pt x="434" y="453"/>
                  </a:lnTo>
                  <a:lnTo>
                    <a:pt x="436" y="453"/>
                  </a:lnTo>
                  <a:lnTo>
                    <a:pt x="436" y="449"/>
                  </a:lnTo>
                  <a:lnTo>
                    <a:pt x="436" y="447"/>
                  </a:lnTo>
                  <a:lnTo>
                    <a:pt x="438" y="447"/>
                  </a:lnTo>
                  <a:lnTo>
                    <a:pt x="442" y="443"/>
                  </a:lnTo>
                  <a:lnTo>
                    <a:pt x="442" y="442"/>
                  </a:lnTo>
                  <a:lnTo>
                    <a:pt x="442" y="440"/>
                  </a:lnTo>
                  <a:lnTo>
                    <a:pt x="442" y="438"/>
                  </a:lnTo>
                  <a:lnTo>
                    <a:pt x="442" y="436"/>
                  </a:lnTo>
                  <a:lnTo>
                    <a:pt x="444" y="436"/>
                  </a:lnTo>
                  <a:lnTo>
                    <a:pt x="444" y="434"/>
                  </a:lnTo>
                  <a:lnTo>
                    <a:pt x="444" y="432"/>
                  </a:lnTo>
                  <a:lnTo>
                    <a:pt x="444" y="430"/>
                  </a:lnTo>
                  <a:lnTo>
                    <a:pt x="444" y="428"/>
                  </a:lnTo>
                  <a:lnTo>
                    <a:pt x="442" y="428"/>
                  </a:lnTo>
                  <a:lnTo>
                    <a:pt x="442" y="426"/>
                  </a:lnTo>
                  <a:lnTo>
                    <a:pt x="442" y="424"/>
                  </a:lnTo>
                  <a:lnTo>
                    <a:pt x="444" y="424"/>
                  </a:lnTo>
                  <a:lnTo>
                    <a:pt x="448" y="424"/>
                  </a:lnTo>
                  <a:lnTo>
                    <a:pt x="448" y="422"/>
                  </a:lnTo>
                  <a:lnTo>
                    <a:pt x="451" y="419"/>
                  </a:lnTo>
                  <a:lnTo>
                    <a:pt x="455" y="417"/>
                  </a:lnTo>
                  <a:lnTo>
                    <a:pt x="457" y="415"/>
                  </a:lnTo>
                  <a:lnTo>
                    <a:pt x="459" y="415"/>
                  </a:lnTo>
                  <a:lnTo>
                    <a:pt x="459" y="417"/>
                  </a:lnTo>
                  <a:lnTo>
                    <a:pt x="461" y="419"/>
                  </a:lnTo>
                  <a:lnTo>
                    <a:pt x="463" y="419"/>
                  </a:lnTo>
                  <a:lnTo>
                    <a:pt x="465" y="419"/>
                  </a:lnTo>
                  <a:lnTo>
                    <a:pt x="467" y="417"/>
                  </a:lnTo>
                  <a:lnTo>
                    <a:pt x="469" y="417"/>
                  </a:lnTo>
                  <a:lnTo>
                    <a:pt x="469" y="419"/>
                  </a:lnTo>
                  <a:lnTo>
                    <a:pt x="471" y="419"/>
                  </a:lnTo>
                  <a:lnTo>
                    <a:pt x="473" y="419"/>
                  </a:lnTo>
                  <a:lnTo>
                    <a:pt x="478" y="420"/>
                  </a:lnTo>
                  <a:lnTo>
                    <a:pt x="480" y="420"/>
                  </a:lnTo>
                  <a:lnTo>
                    <a:pt x="478" y="419"/>
                  </a:lnTo>
                  <a:lnTo>
                    <a:pt x="476" y="419"/>
                  </a:lnTo>
                  <a:lnTo>
                    <a:pt x="475" y="419"/>
                  </a:lnTo>
                  <a:lnTo>
                    <a:pt x="473" y="417"/>
                  </a:lnTo>
                  <a:lnTo>
                    <a:pt x="471" y="417"/>
                  </a:lnTo>
                  <a:lnTo>
                    <a:pt x="469" y="415"/>
                  </a:lnTo>
                  <a:lnTo>
                    <a:pt x="467" y="415"/>
                  </a:lnTo>
                  <a:lnTo>
                    <a:pt x="465" y="413"/>
                  </a:lnTo>
                  <a:lnTo>
                    <a:pt x="463" y="411"/>
                  </a:lnTo>
                  <a:lnTo>
                    <a:pt x="465" y="409"/>
                  </a:lnTo>
                  <a:lnTo>
                    <a:pt x="467" y="409"/>
                  </a:lnTo>
                  <a:lnTo>
                    <a:pt x="467" y="407"/>
                  </a:lnTo>
                  <a:lnTo>
                    <a:pt x="467" y="405"/>
                  </a:lnTo>
                  <a:lnTo>
                    <a:pt x="469" y="405"/>
                  </a:lnTo>
                  <a:lnTo>
                    <a:pt x="469" y="403"/>
                  </a:lnTo>
                  <a:lnTo>
                    <a:pt x="471" y="403"/>
                  </a:lnTo>
                  <a:lnTo>
                    <a:pt x="475" y="401"/>
                  </a:lnTo>
                  <a:lnTo>
                    <a:pt x="476" y="401"/>
                  </a:lnTo>
                  <a:lnTo>
                    <a:pt x="476" y="399"/>
                  </a:lnTo>
                  <a:lnTo>
                    <a:pt x="475" y="399"/>
                  </a:lnTo>
                  <a:lnTo>
                    <a:pt x="473" y="399"/>
                  </a:lnTo>
                  <a:lnTo>
                    <a:pt x="471" y="399"/>
                  </a:lnTo>
                  <a:lnTo>
                    <a:pt x="469" y="401"/>
                  </a:lnTo>
                  <a:lnTo>
                    <a:pt x="467" y="403"/>
                  </a:lnTo>
                  <a:lnTo>
                    <a:pt x="465" y="405"/>
                  </a:lnTo>
                  <a:lnTo>
                    <a:pt x="465" y="407"/>
                  </a:lnTo>
                  <a:lnTo>
                    <a:pt x="465" y="409"/>
                  </a:lnTo>
                  <a:lnTo>
                    <a:pt x="459" y="407"/>
                  </a:lnTo>
                  <a:lnTo>
                    <a:pt x="459" y="409"/>
                  </a:lnTo>
                  <a:lnTo>
                    <a:pt x="457" y="409"/>
                  </a:lnTo>
                  <a:lnTo>
                    <a:pt x="457" y="407"/>
                  </a:lnTo>
                  <a:lnTo>
                    <a:pt x="455" y="407"/>
                  </a:lnTo>
                  <a:lnTo>
                    <a:pt x="455" y="405"/>
                  </a:lnTo>
                  <a:lnTo>
                    <a:pt x="455" y="407"/>
                  </a:lnTo>
                  <a:lnTo>
                    <a:pt x="453" y="407"/>
                  </a:lnTo>
                  <a:lnTo>
                    <a:pt x="453" y="405"/>
                  </a:lnTo>
                  <a:lnTo>
                    <a:pt x="453" y="407"/>
                  </a:lnTo>
                  <a:lnTo>
                    <a:pt x="453" y="409"/>
                  </a:lnTo>
                  <a:lnTo>
                    <a:pt x="450" y="409"/>
                  </a:lnTo>
                  <a:lnTo>
                    <a:pt x="450" y="411"/>
                  </a:lnTo>
                  <a:lnTo>
                    <a:pt x="448" y="411"/>
                  </a:lnTo>
                  <a:lnTo>
                    <a:pt x="446" y="413"/>
                  </a:lnTo>
                  <a:lnTo>
                    <a:pt x="446" y="415"/>
                  </a:lnTo>
                  <a:lnTo>
                    <a:pt x="444" y="415"/>
                  </a:lnTo>
                  <a:lnTo>
                    <a:pt x="444" y="417"/>
                  </a:lnTo>
                  <a:lnTo>
                    <a:pt x="442" y="417"/>
                  </a:lnTo>
                  <a:lnTo>
                    <a:pt x="440" y="417"/>
                  </a:lnTo>
                  <a:lnTo>
                    <a:pt x="438" y="417"/>
                  </a:lnTo>
                  <a:lnTo>
                    <a:pt x="438" y="419"/>
                  </a:lnTo>
                  <a:lnTo>
                    <a:pt x="436" y="419"/>
                  </a:lnTo>
                  <a:lnTo>
                    <a:pt x="436" y="420"/>
                  </a:lnTo>
                  <a:lnTo>
                    <a:pt x="436" y="422"/>
                  </a:lnTo>
                  <a:lnTo>
                    <a:pt x="436" y="424"/>
                  </a:lnTo>
                  <a:lnTo>
                    <a:pt x="438" y="426"/>
                  </a:lnTo>
                  <a:lnTo>
                    <a:pt x="436" y="426"/>
                  </a:lnTo>
                  <a:lnTo>
                    <a:pt x="434" y="424"/>
                  </a:lnTo>
                  <a:lnTo>
                    <a:pt x="434" y="426"/>
                  </a:lnTo>
                  <a:lnTo>
                    <a:pt x="432" y="426"/>
                  </a:lnTo>
                  <a:lnTo>
                    <a:pt x="432" y="428"/>
                  </a:lnTo>
                  <a:lnTo>
                    <a:pt x="430" y="428"/>
                  </a:lnTo>
                  <a:lnTo>
                    <a:pt x="430" y="430"/>
                  </a:lnTo>
                  <a:lnTo>
                    <a:pt x="428" y="430"/>
                  </a:lnTo>
                  <a:lnTo>
                    <a:pt x="428" y="432"/>
                  </a:lnTo>
                  <a:lnTo>
                    <a:pt x="427" y="432"/>
                  </a:lnTo>
                  <a:lnTo>
                    <a:pt x="427" y="434"/>
                  </a:lnTo>
                  <a:lnTo>
                    <a:pt x="428" y="436"/>
                  </a:lnTo>
                  <a:lnTo>
                    <a:pt x="427" y="438"/>
                  </a:lnTo>
                  <a:lnTo>
                    <a:pt x="427" y="440"/>
                  </a:lnTo>
                  <a:lnTo>
                    <a:pt x="425" y="440"/>
                  </a:lnTo>
                  <a:lnTo>
                    <a:pt x="423" y="442"/>
                  </a:lnTo>
                  <a:lnTo>
                    <a:pt x="419" y="442"/>
                  </a:lnTo>
                  <a:lnTo>
                    <a:pt x="419" y="440"/>
                  </a:lnTo>
                  <a:lnTo>
                    <a:pt x="421" y="442"/>
                  </a:lnTo>
                  <a:lnTo>
                    <a:pt x="421" y="440"/>
                  </a:lnTo>
                  <a:lnTo>
                    <a:pt x="419" y="440"/>
                  </a:lnTo>
                  <a:lnTo>
                    <a:pt x="419" y="442"/>
                  </a:lnTo>
                  <a:lnTo>
                    <a:pt x="419" y="440"/>
                  </a:lnTo>
                  <a:lnTo>
                    <a:pt x="417" y="438"/>
                  </a:lnTo>
                  <a:lnTo>
                    <a:pt x="415" y="440"/>
                  </a:lnTo>
                  <a:lnTo>
                    <a:pt x="417" y="440"/>
                  </a:lnTo>
                  <a:lnTo>
                    <a:pt x="417" y="442"/>
                  </a:lnTo>
                  <a:lnTo>
                    <a:pt x="419" y="442"/>
                  </a:lnTo>
                  <a:lnTo>
                    <a:pt x="421" y="443"/>
                  </a:lnTo>
                  <a:lnTo>
                    <a:pt x="423" y="443"/>
                  </a:lnTo>
                  <a:lnTo>
                    <a:pt x="421" y="443"/>
                  </a:lnTo>
                  <a:lnTo>
                    <a:pt x="423" y="443"/>
                  </a:lnTo>
                  <a:lnTo>
                    <a:pt x="423" y="445"/>
                  </a:lnTo>
                  <a:lnTo>
                    <a:pt x="423" y="447"/>
                  </a:lnTo>
                  <a:lnTo>
                    <a:pt x="423" y="449"/>
                  </a:lnTo>
                  <a:lnTo>
                    <a:pt x="421" y="449"/>
                  </a:lnTo>
                  <a:lnTo>
                    <a:pt x="421" y="451"/>
                  </a:lnTo>
                  <a:lnTo>
                    <a:pt x="419" y="451"/>
                  </a:lnTo>
                  <a:lnTo>
                    <a:pt x="419" y="453"/>
                  </a:lnTo>
                  <a:lnTo>
                    <a:pt x="417" y="453"/>
                  </a:lnTo>
                  <a:lnTo>
                    <a:pt x="415" y="453"/>
                  </a:lnTo>
                  <a:lnTo>
                    <a:pt x="413" y="453"/>
                  </a:lnTo>
                  <a:lnTo>
                    <a:pt x="411" y="455"/>
                  </a:lnTo>
                  <a:lnTo>
                    <a:pt x="413" y="455"/>
                  </a:lnTo>
                  <a:lnTo>
                    <a:pt x="413" y="453"/>
                  </a:lnTo>
                  <a:lnTo>
                    <a:pt x="415" y="455"/>
                  </a:lnTo>
                  <a:lnTo>
                    <a:pt x="415" y="453"/>
                  </a:lnTo>
                  <a:lnTo>
                    <a:pt x="417" y="453"/>
                  </a:lnTo>
                  <a:lnTo>
                    <a:pt x="417" y="455"/>
                  </a:lnTo>
                  <a:lnTo>
                    <a:pt x="417" y="457"/>
                  </a:lnTo>
                  <a:lnTo>
                    <a:pt x="415" y="457"/>
                  </a:lnTo>
                  <a:lnTo>
                    <a:pt x="415" y="459"/>
                  </a:lnTo>
                  <a:lnTo>
                    <a:pt x="413" y="459"/>
                  </a:lnTo>
                  <a:lnTo>
                    <a:pt x="411" y="459"/>
                  </a:lnTo>
                  <a:lnTo>
                    <a:pt x="411" y="461"/>
                  </a:lnTo>
                  <a:lnTo>
                    <a:pt x="411" y="459"/>
                  </a:lnTo>
                  <a:lnTo>
                    <a:pt x="409" y="459"/>
                  </a:lnTo>
                  <a:lnTo>
                    <a:pt x="411" y="459"/>
                  </a:lnTo>
                  <a:lnTo>
                    <a:pt x="411" y="457"/>
                  </a:lnTo>
                  <a:lnTo>
                    <a:pt x="409" y="455"/>
                  </a:lnTo>
                  <a:lnTo>
                    <a:pt x="409" y="457"/>
                  </a:lnTo>
                  <a:lnTo>
                    <a:pt x="409" y="459"/>
                  </a:lnTo>
                  <a:lnTo>
                    <a:pt x="409" y="461"/>
                  </a:lnTo>
                  <a:lnTo>
                    <a:pt x="407" y="461"/>
                  </a:lnTo>
                  <a:lnTo>
                    <a:pt x="407" y="459"/>
                  </a:lnTo>
                  <a:lnTo>
                    <a:pt x="405" y="461"/>
                  </a:lnTo>
                  <a:lnTo>
                    <a:pt x="407" y="461"/>
                  </a:lnTo>
                  <a:lnTo>
                    <a:pt x="407" y="463"/>
                  </a:lnTo>
                  <a:lnTo>
                    <a:pt x="403" y="463"/>
                  </a:lnTo>
                  <a:lnTo>
                    <a:pt x="405" y="465"/>
                  </a:lnTo>
                  <a:lnTo>
                    <a:pt x="405" y="467"/>
                  </a:lnTo>
                  <a:lnTo>
                    <a:pt x="403" y="467"/>
                  </a:lnTo>
                  <a:lnTo>
                    <a:pt x="402" y="467"/>
                  </a:lnTo>
                  <a:lnTo>
                    <a:pt x="402" y="468"/>
                  </a:lnTo>
                  <a:lnTo>
                    <a:pt x="400" y="468"/>
                  </a:lnTo>
                  <a:lnTo>
                    <a:pt x="398" y="468"/>
                  </a:lnTo>
                  <a:lnTo>
                    <a:pt x="400" y="468"/>
                  </a:lnTo>
                  <a:lnTo>
                    <a:pt x="402" y="468"/>
                  </a:lnTo>
                  <a:lnTo>
                    <a:pt x="400" y="468"/>
                  </a:lnTo>
                  <a:lnTo>
                    <a:pt x="400" y="470"/>
                  </a:lnTo>
                  <a:lnTo>
                    <a:pt x="398" y="470"/>
                  </a:lnTo>
                  <a:lnTo>
                    <a:pt x="398" y="472"/>
                  </a:lnTo>
                  <a:lnTo>
                    <a:pt x="400" y="472"/>
                  </a:lnTo>
                  <a:lnTo>
                    <a:pt x="398" y="474"/>
                  </a:lnTo>
                  <a:lnTo>
                    <a:pt x="398" y="476"/>
                  </a:lnTo>
                  <a:lnTo>
                    <a:pt x="396" y="476"/>
                  </a:lnTo>
                  <a:lnTo>
                    <a:pt x="398" y="476"/>
                  </a:lnTo>
                  <a:lnTo>
                    <a:pt x="398" y="478"/>
                  </a:lnTo>
                  <a:lnTo>
                    <a:pt x="398" y="480"/>
                  </a:lnTo>
                  <a:lnTo>
                    <a:pt x="400" y="478"/>
                  </a:lnTo>
                  <a:lnTo>
                    <a:pt x="402" y="478"/>
                  </a:lnTo>
                  <a:lnTo>
                    <a:pt x="403" y="478"/>
                  </a:lnTo>
                  <a:lnTo>
                    <a:pt x="405" y="478"/>
                  </a:lnTo>
                  <a:lnTo>
                    <a:pt x="407" y="480"/>
                  </a:lnTo>
                  <a:lnTo>
                    <a:pt x="409" y="480"/>
                  </a:lnTo>
                  <a:lnTo>
                    <a:pt x="411" y="482"/>
                  </a:lnTo>
                  <a:lnTo>
                    <a:pt x="411" y="484"/>
                  </a:lnTo>
                  <a:lnTo>
                    <a:pt x="413" y="484"/>
                  </a:lnTo>
                  <a:lnTo>
                    <a:pt x="411" y="486"/>
                  </a:lnTo>
                  <a:lnTo>
                    <a:pt x="411" y="484"/>
                  </a:lnTo>
                  <a:lnTo>
                    <a:pt x="411" y="486"/>
                  </a:lnTo>
                  <a:lnTo>
                    <a:pt x="411" y="488"/>
                  </a:lnTo>
                  <a:lnTo>
                    <a:pt x="409" y="488"/>
                  </a:lnTo>
                  <a:lnTo>
                    <a:pt x="407" y="490"/>
                  </a:lnTo>
                  <a:lnTo>
                    <a:pt x="407" y="491"/>
                  </a:lnTo>
                  <a:lnTo>
                    <a:pt x="405" y="491"/>
                  </a:lnTo>
                  <a:lnTo>
                    <a:pt x="403" y="491"/>
                  </a:lnTo>
                  <a:lnTo>
                    <a:pt x="402" y="491"/>
                  </a:lnTo>
                  <a:lnTo>
                    <a:pt x="402" y="493"/>
                  </a:lnTo>
                  <a:lnTo>
                    <a:pt x="402" y="495"/>
                  </a:lnTo>
                  <a:lnTo>
                    <a:pt x="402" y="493"/>
                  </a:lnTo>
                  <a:lnTo>
                    <a:pt x="402" y="495"/>
                  </a:lnTo>
                  <a:lnTo>
                    <a:pt x="400" y="495"/>
                  </a:lnTo>
                  <a:lnTo>
                    <a:pt x="400" y="497"/>
                  </a:lnTo>
                  <a:lnTo>
                    <a:pt x="400" y="499"/>
                  </a:lnTo>
                  <a:lnTo>
                    <a:pt x="402" y="499"/>
                  </a:lnTo>
                  <a:lnTo>
                    <a:pt x="400" y="499"/>
                  </a:lnTo>
                  <a:lnTo>
                    <a:pt x="398" y="499"/>
                  </a:lnTo>
                  <a:lnTo>
                    <a:pt x="398" y="501"/>
                  </a:lnTo>
                  <a:lnTo>
                    <a:pt x="396" y="501"/>
                  </a:lnTo>
                  <a:lnTo>
                    <a:pt x="396" y="503"/>
                  </a:lnTo>
                  <a:lnTo>
                    <a:pt x="396" y="501"/>
                  </a:lnTo>
                  <a:lnTo>
                    <a:pt x="398" y="501"/>
                  </a:lnTo>
                  <a:lnTo>
                    <a:pt x="400" y="501"/>
                  </a:lnTo>
                  <a:lnTo>
                    <a:pt x="398" y="503"/>
                  </a:lnTo>
                  <a:lnTo>
                    <a:pt x="398" y="505"/>
                  </a:lnTo>
                  <a:lnTo>
                    <a:pt x="396" y="505"/>
                  </a:lnTo>
                  <a:lnTo>
                    <a:pt x="398" y="505"/>
                  </a:lnTo>
                  <a:lnTo>
                    <a:pt x="398" y="507"/>
                  </a:lnTo>
                  <a:lnTo>
                    <a:pt x="396" y="507"/>
                  </a:lnTo>
                  <a:lnTo>
                    <a:pt x="396" y="505"/>
                  </a:lnTo>
                  <a:lnTo>
                    <a:pt x="396" y="507"/>
                  </a:lnTo>
                  <a:lnTo>
                    <a:pt x="396" y="509"/>
                  </a:lnTo>
                  <a:lnTo>
                    <a:pt x="396" y="507"/>
                  </a:lnTo>
                  <a:lnTo>
                    <a:pt x="394" y="507"/>
                  </a:lnTo>
                  <a:lnTo>
                    <a:pt x="394" y="505"/>
                  </a:lnTo>
                  <a:lnTo>
                    <a:pt x="392" y="505"/>
                  </a:lnTo>
                  <a:lnTo>
                    <a:pt x="394" y="507"/>
                  </a:lnTo>
                  <a:lnTo>
                    <a:pt x="392" y="509"/>
                  </a:lnTo>
                  <a:lnTo>
                    <a:pt x="392" y="507"/>
                  </a:lnTo>
                  <a:lnTo>
                    <a:pt x="392" y="509"/>
                  </a:lnTo>
                  <a:lnTo>
                    <a:pt x="390" y="509"/>
                  </a:lnTo>
                  <a:lnTo>
                    <a:pt x="388" y="509"/>
                  </a:lnTo>
                  <a:lnTo>
                    <a:pt x="388" y="511"/>
                  </a:lnTo>
                  <a:lnTo>
                    <a:pt x="386" y="509"/>
                  </a:lnTo>
                  <a:lnTo>
                    <a:pt x="384" y="509"/>
                  </a:lnTo>
                  <a:lnTo>
                    <a:pt x="384" y="511"/>
                  </a:lnTo>
                  <a:lnTo>
                    <a:pt x="384" y="513"/>
                  </a:lnTo>
                  <a:lnTo>
                    <a:pt x="382" y="513"/>
                  </a:lnTo>
                  <a:lnTo>
                    <a:pt x="384" y="513"/>
                  </a:lnTo>
                  <a:lnTo>
                    <a:pt x="382" y="514"/>
                  </a:lnTo>
                  <a:lnTo>
                    <a:pt x="380" y="514"/>
                  </a:lnTo>
                  <a:lnTo>
                    <a:pt x="379" y="514"/>
                  </a:lnTo>
                  <a:lnTo>
                    <a:pt x="380" y="516"/>
                  </a:lnTo>
                  <a:lnTo>
                    <a:pt x="379" y="516"/>
                  </a:lnTo>
                  <a:lnTo>
                    <a:pt x="380" y="516"/>
                  </a:lnTo>
                  <a:lnTo>
                    <a:pt x="380" y="518"/>
                  </a:lnTo>
                  <a:lnTo>
                    <a:pt x="379" y="518"/>
                  </a:lnTo>
                  <a:lnTo>
                    <a:pt x="377" y="518"/>
                  </a:lnTo>
                  <a:lnTo>
                    <a:pt x="377" y="516"/>
                  </a:lnTo>
                  <a:lnTo>
                    <a:pt x="375" y="516"/>
                  </a:lnTo>
                  <a:lnTo>
                    <a:pt x="375" y="518"/>
                  </a:lnTo>
                  <a:lnTo>
                    <a:pt x="375" y="520"/>
                  </a:lnTo>
                  <a:lnTo>
                    <a:pt x="373" y="520"/>
                  </a:lnTo>
                  <a:lnTo>
                    <a:pt x="373" y="522"/>
                  </a:lnTo>
                  <a:lnTo>
                    <a:pt x="373" y="524"/>
                  </a:lnTo>
                  <a:lnTo>
                    <a:pt x="371" y="522"/>
                  </a:lnTo>
                  <a:lnTo>
                    <a:pt x="371" y="524"/>
                  </a:lnTo>
                  <a:lnTo>
                    <a:pt x="369" y="524"/>
                  </a:lnTo>
                  <a:lnTo>
                    <a:pt x="369" y="522"/>
                  </a:lnTo>
                  <a:lnTo>
                    <a:pt x="369" y="524"/>
                  </a:lnTo>
                  <a:lnTo>
                    <a:pt x="367" y="524"/>
                  </a:lnTo>
                  <a:lnTo>
                    <a:pt x="369" y="524"/>
                  </a:lnTo>
                  <a:lnTo>
                    <a:pt x="369" y="526"/>
                  </a:lnTo>
                  <a:lnTo>
                    <a:pt x="369" y="528"/>
                  </a:lnTo>
                  <a:lnTo>
                    <a:pt x="367" y="526"/>
                  </a:lnTo>
                  <a:lnTo>
                    <a:pt x="365" y="526"/>
                  </a:lnTo>
                  <a:lnTo>
                    <a:pt x="365" y="528"/>
                  </a:lnTo>
                  <a:lnTo>
                    <a:pt x="363" y="528"/>
                  </a:lnTo>
                  <a:lnTo>
                    <a:pt x="361" y="530"/>
                  </a:lnTo>
                  <a:lnTo>
                    <a:pt x="359" y="530"/>
                  </a:lnTo>
                  <a:lnTo>
                    <a:pt x="359" y="532"/>
                  </a:lnTo>
                  <a:lnTo>
                    <a:pt x="361" y="532"/>
                  </a:lnTo>
                  <a:lnTo>
                    <a:pt x="363" y="530"/>
                  </a:lnTo>
                  <a:lnTo>
                    <a:pt x="363" y="532"/>
                  </a:lnTo>
                  <a:lnTo>
                    <a:pt x="363" y="534"/>
                  </a:lnTo>
                  <a:lnTo>
                    <a:pt x="361" y="534"/>
                  </a:lnTo>
                  <a:lnTo>
                    <a:pt x="363" y="534"/>
                  </a:lnTo>
                  <a:lnTo>
                    <a:pt x="363" y="536"/>
                  </a:lnTo>
                  <a:lnTo>
                    <a:pt x="361" y="536"/>
                  </a:lnTo>
                  <a:lnTo>
                    <a:pt x="361" y="538"/>
                  </a:lnTo>
                  <a:lnTo>
                    <a:pt x="361" y="539"/>
                  </a:lnTo>
                  <a:lnTo>
                    <a:pt x="359" y="539"/>
                  </a:lnTo>
                  <a:lnTo>
                    <a:pt x="359" y="538"/>
                  </a:lnTo>
                  <a:lnTo>
                    <a:pt x="359" y="539"/>
                  </a:lnTo>
                  <a:lnTo>
                    <a:pt x="359" y="541"/>
                  </a:lnTo>
                  <a:lnTo>
                    <a:pt x="359" y="539"/>
                  </a:lnTo>
                  <a:lnTo>
                    <a:pt x="357" y="539"/>
                  </a:lnTo>
                  <a:lnTo>
                    <a:pt x="355" y="539"/>
                  </a:lnTo>
                  <a:lnTo>
                    <a:pt x="357" y="539"/>
                  </a:lnTo>
                  <a:lnTo>
                    <a:pt x="357" y="541"/>
                  </a:lnTo>
                  <a:lnTo>
                    <a:pt x="355" y="541"/>
                  </a:lnTo>
                  <a:lnTo>
                    <a:pt x="355" y="543"/>
                  </a:lnTo>
                  <a:lnTo>
                    <a:pt x="355" y="541"/>
                  </a:lnTo>
                  <a:lnTo>
                    <a:pt x="354" y="541"/>
                  </a:lnTo>
                  <a:lnTo>
                    <a:pt x="354" y="543"/>
                  </a:lnTo>
                  <a:lnTo>
                    <a:pt x="352" y="543"/>
                  </a:lnTo>
                  <a:lnTo>
                    <a:pt x="352" y="545"/>
                  </a:lnTo>
                  <a:lnTo>
                    <a:pt x="350" y="545"/>
                  </a:lnTo>
                  <a:lnTo>
                    <a:pt x="350" y="547"/>
                  </a:lnTo>
                  <a:lnTo>
                    <a:pt x="350" y="545"/>
                  </a:lnTo>
                  <a:lnTo>
                    <a:pt x="348" y="545"/>
                  </a:lnTo>
                  <a:lnTo>
                    <a:pt x="346" y="543"/>
                  </a:lnTo>
                  <a:lnTo>
                    <a:pt x="346" y="545"/>
                  </a:lnTo>
                  <a:lnTo>
                    <a:pt x="346" y="547"/>
                  </a:lnTo>
                  <a:lnTo>
                    <a:pt x="344" y="547"/>
                  </a:lnTo>
                  <a:lnTo>
                    <a:pt x="344" y="549"/>
                  </a:lnTo>
                  <a:lnTo>
                    <a:pt x="344" y="547"/>
                  </a:lnTo>
                  <a:lnTo>
                    <a:pt x="344" y="549"/>
                  </a:lnTo>
                  <a:lnTo>
                    <a:pt x="346" y="549"/>
                  </a:lnTo>
                  <a:lnTo>
                    <a:pt x="346" y="551"/>
                  </a:lnTo>
                  <a:lnTo>
                    <a:pt x="344" y="551"/>
                  </a:lnTo>
                  <a:lnTo>
                    <a:pt x="342" y="551"/>
                  </a:lnTo>
                  <a:lnTo>
                    <a:pt x="340" y="549"/>
                  </a:lnTo>
                  <a:lnTo>
                    <a:pt x="340" y="551"/>
                  </a:lnTo>
                  <a:lnTo>
                    <a:pt x="338" y="551"/>
                  </a:lnTo>
                  <a:lnTo>
                    <a:pt x="336" y="551"/>
                  </a:lnTo>
                  <a:lnTo>
                    <a:pt x="336" y="553"/>
                  </a:lnTo>
                  <a:lnTo>
                    <a:pt x="334" y="553"/>
                  </a:lnTo>
                  <a:lnTo>
                    <a:pt x="336" y="553"/>
                  </a:lnTo>
                  <a:lnTo>
                    <a:pt x="338" y="553"/>
                  </a:lnTo>
                  <a:lnTo>
                    <a:pt x="340" y="553"/>
                  </a:lnTo>
                  <a:lnTo>
                    <a:pt x="340" y="555"/>
                  </a:lnTo>
                  <a:lnTo>
                    <a:pt x="338" y="555"/>
                  </a:lnTo>
                  <a:lnTo>
                    <a:pt x="336" y="555"/>
                  </a:lnTo>
                  <a:lnTo>
                    <a:pt x="334" y="555"/>
                  </a:lnTo>
                  <a:lnTo>
                    <a:pt x="332" y="557"/>
                  </a:lnTo>
                  <a:lnTo>
                    <a:pt x="332" y="555"/>
                  </a:lnTo>
                  <a:lnTo>
                    <a:pt x="331" y="555"/>
                  </a:lnTo>
                  <a:lnTo>
                    <a:pt x="331" y="557"/>
                  </a:lnTo>
                  <a:lnTo>
                    <a:pt x="329" y="559"/>
                  </a:lnTo>
                  <a:lnTo>
                    <a:pt x="327" y="561"/>
                  </a:lnTo>
                  <a:lnTo>
                    <a:pt x="327" y="562"/>
                  </a:lnTo>
                  <a:lnTo>
                    <a:pt x="329" y="562"/>
                  </a:lnTo>
                  <a:lnTo>
                    <a:pt x="329" y="561"/>
                  </a:lnTo>
                  <a:lnTo>
                    <a:pt x="331" y="559"/>
                  </a:lnTo>
                  <a:lnTo>
                    <a:pt x="331" y="561"/>
                  </a:lnTo>
                  <a:lnTo>
                    <a:pt x="332" y="559"/>
                  </a:lnTo>
                  <a:lnTo>
                    <a:pt x="332" y="561"/>
                  </a:lnTo>
                  <a:lnTo>
                    <a:pt x="334" y="561"/>
                  </a:lnTo>
                  <a:lnTo>
                    <a:pt x="332" y="562"/>
                  </a:lnTo>
                  <a:lnTo>
                    <a:pt x="331" y="562"/>
                  </a:lnTo>
                  <a:lnTo>
                    <a:pt x="332" y="562"/>
                  </a:lnTo>
                  <a:lnTo>
                    <a:pt x="332" y="564"/>
                  </a:lnTo>
                  <a:lnTo>
                    <a:pt x="332" y="562"/>
                  </a:lnTo>
                  <a:lnTo>
                    <a:pt x="334" y="562"/>
                  </a:lnTo>
                  <a:lnTo>
                    <a:pt x="334" y="564"/>
                  </a:lnTo>
                  <a:lnTo>
                    <a:pt x="332" y="564"/>
                  </a:lnTo>
                  <a:lnTo>
                    <a:pt x="331" y="564"/>
                  </a:lnTo>
                  <a:lnTo>
                    <a:pt x="331" y="566"/>
                  </a:lnTo>
                  <a:lnTo>
                    <a:pt x="329" y="566"/>
                  </a:lnTo>
                  <a:lnTo>
                    <a:pt x="331" y="566"/>
                  </a:lnTo>
                  <a:lnTo>
                    <a:pt x="329" y="566"/>
                  </a:lnTo>
                  <a:lnTo>
                    <a:pt x="329" y="568"/>
                  </a:lnTo>
                  <a:lnTo>
                    <a:pt x="331" y="568"/>
                  </a:lnTo>
                  <a:lnTo>
                    <a:pt x="329" y="568"/>
                  </a:lnTo>
                  <a:lnTo>
                    <a:pt x="329" y="566"/>
                  </a:lnTo>
                  <a:lnTo>
                    <a:pt x="329" y="568"/>
                  </a:lnTo>
                  <a:lnTo>
                    <a:pt x="327" y="568"/>
                  </a:lnTo>
                  <a:lnTo>
                    <a:pt x="327" y="566"/>
                  </a:lnTo>
                  <a:lnTo>
                    <a:pt x="329" y="566"/>
                  </a:lnTo>
                  <a:lnTo>
                    <a:pt x="327" y="566"/>
                  </a:lnTo>
                  <a:lnTo>
                    <a:pt x="329" y="566"/>
                  </a:lnTo>
                  <a:lnTo>
                    <a:pt x="329" y="564"/>
                  </a:lnTo>
                  <a:lnTo>
                    <a:pt x="329" y="562"/>
                  </a:lnTo>
                  <a:lnTo>
                    <a:pt x="327" y="562"/>
                  </a:lnTo>
                  <a:lnTo>
                    <a:pt x="327" y="564"/>
                  </a:lnTo>
                  <a:lnTo>
                    <a:pt x="329" y="564"/>
                  </a:lnTo>
                  <a:lnTo>
                    <a:pt x="327" y="564"/>
                  </a:lnTo>
                  <a:lnTo>
                    <a:pt x="327" y="566"/>
                  </a:lnTo>
                  <a:lnTo>
                    <a:pt x="327" y="564"/>
                  </a:lnTo>
                  <a:lnTo>
                    <a:pt x="327" y="566"/>
                  </a:lnTo>
                  <a:lnTo>
                    <a:pt x="325" y="568"/>
                  </a:lnTo>
                  <a:lnTo>
                    <a:pt x="327" y="568"/>
                  </a:lnTo>
                  <a:lnTo>
                    <a:pt x="327" y="570"/>
                  </a:lnTo>
                  <a:lnTo>
                    <a:pt x="325" y="570"/>
                  </a:lnTo>
                  <a:lnTo>
                    <a:pt x="325" y="568"/>
                  </a:lnTo>
                  <a:lnTo>
                    <a:pt x="323" y="568"/>
                  </a:lnTo>
                  <a:lnTo>
                    <a:pt x="323" y="570"/>
                  </a:lnTo>
                  <a:lnTo>
                    <a:pt x="321" y="570"/>
                  </a:lnTo>
                  <a:lnTo>
                    <a:pt x="321" y="572"/>
                  </a:lnTo>
                  <a:lnTo>
                    <a:pt x="319" y="570"/>
                  </a:lnTo>
                  <a:lnTo>
                    <a:pt x="319" y="572"/>
                  </a:lnTo>
                  <a:lnTo>
                    <a:pt x="317" y="572"/>
                  </a:lnTo>
                  <a:lnTo>
                    <a:pt x="315" y="572"/>
                  </a:lnTo>
                  <a:lnTo>
                    <a:pt x="315" y="574"/>
                  </a:lnTo>
                  <a:lnTo>
                    <a:pt x="313" y="574"/>
                  </a:lnTo>
                  <a:lnTo>
                    <a:pt x="313" y="572"/>
                  </a:lnTo>
                  <a:lnTo>
                    <a:pt x="313" y="574"/>
                  </a:lnTo>
                  <a:lnTo>
                    <a:pt x="313" y="576"/>
                  </a:lnTo>
                  <a:lnTo>
                    <a:pt x="311" y="578"/>
                  </a:lnTo>
                  <a:lnTo>
                    <a:pt x="313" y="578"/>
                  </a:lnTo>
                  <a:lnTo>
                    <a:pt x="311" y="580"/>
                  </a:lnTo>
                  <a:lnTo>
                    <a:pt x="311" y="582"/>
                  </a:lnTo>
                  <a:lnTo>
                    <a:pt x="309" y="582"/>
                  </a:lnTo>
                  <a:lnTo>
                    <a:pt x="309" y="580"/>
                  </a:lnTo>
                  <a:lnTo>
                    <a:pt x="311" y="580"/>
                  </a:lnTo>
                  <a:lnTo>
                    <a:pt x="311" y="578"/>
                  </a:lnTo>
                  <a:lnTo>
                    <a:pt x="309" y="578"/>
                  </a:lnTo>
                  <a:lnTo>
                    <a:pt x="311" y="578"/>
                  </a:lnTo>
                  <a:lnTo>
                    <a:pt x="311" y="576"/>
                  </a:lnTo>
                  <a:lnTo>
                    <a:pt x="309" y="576"/>
                  </a:lnTo>
                  <a:lnTo>
                    <a:pt x="311" y="576"/>
                  </a:lnTo>
                  <a:lnTo>
                    <a:pt x="311" y="574"/>
                  </a:lnTo>
                  <a:lnTo>
                    <a:pt x="309" y="574"/>
                  </a:lnTo>
                  <a:lnTo>
                    <a:pt x="307" y="574"/>
                  </a:lnTo>
                  <a:lnTo>
                    <a:pt x="307" y="576"/>
                  </a:lnTo>
                  <a:lnTo>
                    <a:pt x="306" y="574"/>
                  </a:lnTo>
                  <a:lnTo>
                    <a:pt x="306" y="576"/>
                  </a:lnTo>
                  <a:lnTo>
                    <a:pt x="306" y="574"/>
                  </a:lnTo>
                  <a:lnTo>
                    <a:pt x="304" y="574"/>
                  </a:lnTo>
                  <a:lnTo>
                    <a:pt x="304" y="576"/>
                  </a:lnTo>
                  <a:lnTo>
                    <a:pt x="306" y="576"/>
                  </a:lnTo>
                  <a:lnTo>
                    <a:pt x="304" y="576"/>
                  </a:lnTo>
                  <a:lnTo>
                    <a:pt x="304" y="578"/>
                  </a:lnTo>
                  <a:lnTo>
                    <a:pt x="304" y="576"/>
                  </a:lnTo>
                  <a:lnTo>
                    <a:pt x="304" y="578"/>
                  </a:lnTo>
                  <a:lnTo>
                    <a:pt x="302" y="578"/>
                  </a:lnTo>
                  <a:lnTo>
                    <a:pt x="302" y="580"/>
                  </a:lnTo>
                  <a:lnTo>
                    <a:pt x="300" y="580"/>
                  </a:lnTo>
                  <a:lnTo>
                    <a:pt x="300" y="578"/>
                  </a:lnTo>
                  <a:lnTo>
                    <a:pt x="298" y="578"/>
                  </a:lnTo>
                  <a:lnTo>
                    <a:pt x="298" y="580"/>
                  </a:lnTo>
                  <a:lnTo>
                    <a:pt x="300" y="580"/>
                  </a:lnTo>
                  <a:lnTo>
                    <a:pt x="298" y="582"/>
                  </a:lnTo>
                  <a:lnTo>
                    <a:pt x="298" y="584"/>
                  </a:lnTo>
                  <a:lnTo>
                    <a:pt x="296" y="584"/>
                  </a:lnTo>
                  <a:lnTo>
                    <a:pt x="296" y="582"/>
                  </a:lnTo>
                  <a:lnTo>
                    <a:pt x="296" y="580"/>
                  </a:lnTo>
                  <a:lnTo>
                    <a:pt x="296" y="582"/>
                  </a:lnTo>
                  <a:lnTo>
                    <a:pt x="294" y="582"/>
                  </a:lnTo>
                  <a:lnTo>
                    <a:pt x="292" y="582"/>
                  </a:lnTo>
                  <a:lnTo>
                    <a:pt x="294" y="582"/>
                  </a:lnTo>
                  <a:lnTo>
                    <a:pt x="294" y="584"/>
                  </a:lnTo>
                  <a:lnTo>
                    <a:pt x="292" y="584"/>
                  </a:lnTo>
                  <a:lnTo>
                    <a:pt x="292" y="582"/>
                  </a:lnTo>
                  <a:lnTo>
                    <a:pt x="290" y="582"/>
                  </a:lnTo>
                  <a:lnTo>
                    <a:pt x="290" y="584"/>
                  </a:lnTo>
                  <a:lnTo>
                    <a:pt x="288" y="586"/>
                  </a:lnTo>
                  <a:lnTo>
                    <a:pt x="284" y="587"/>
                  </a:lnTo>
                  <a:lnTo>
                    <a:pt x="284" y="586"/>
                  </a:lnTo>
                  <a:lnTo>
                    <a:pt x="283" y="587"/>
                  </a:lnTo>
                  <a:lnTo>
                    <a:pt x="281" y="587"/>
                  </a:lnTo>
                  <a:lnTo>
                    <a:pt x="281" y="586"/>
                  </a:lnTo>
                  <a:lnTo>
                    <a:pt x="283" y="586"/>
                  </a:lnTo>
                  <a:lnTo>
                    <a:pt x="283" y="584"/>
                  </a:lnTo>
                  <a:lnTo>
                    <a:pt x="283" y="582"/>
                  </a:lnTo>
                  <a:lnTo>
                    <a:pt x="284" y="582"/>
                  </a:lnTo>
                  <a:lnTo>
                    <a:pt x="286" y="582"/>
                  </a:lnTo>
                  <a:lnTo>
                    <a:pt x="284" y="582"/>
                  </a:lnTo>
                  <a:lnTo>
                    <a:pt x="284" y="580"/>
                  </a:lnTo>
                  <a:lnTo>
                    <a:pt x="283" y="580"/>
                  </a:lnTo>
                  <a:lnTo>
                    <a:pt x="279" y="580"/>
                  </a:lnTo>
                  <a:lnTo>
                    <a:pt x="279" y="582"/>
                  </a:lnTo>
                  <a:lnTo>
                    <a:pt x="279" y="584"/>
                  </a:lnTo>
                  <a:lnTo>
                    <a:pt x="279" y="586"/>
                  </a:lnTo>
                  <a:lnTo>
                    <a:pt x="277" y="587"/>
                  </a:lnTo>
                  <a:lnTo>
                    <a:pt x="277" y="589"/>
                  </a:lnTo>
                  <a:lnTo>
                    <a:pt x="275" y="589"/>
                  </a:lnTo>
                  <a:lnTo>
                    <a:pt x="275" y="591"/>
                  </a:lnTo>
                  <a:lnTo>
                    <a:pt x="273" y="589"/>
                  </a:lnTo>
                  <a:lnTo>
                    <a:pt x="273" y="591"/>
                  </a:lnTo>
                  <a:lnTo>
                    <a:pt x="273" y="593"/>
                  </a:lnTo>
                  <a:lnTo>
                    <a:pt x="275" y="593"/>
                  </a:lnTo>
                  <a:lnTo>
                    <a:pt x="273" y="595"/>
                  </a:lnTo>
                  <a:lnTo>
                    <a:pt x="271" y="595"/>
                  </a:lnTo>
                  <a:lnTo>
                    <a:pt x="271" y="593"/>
                  </a:lnTo>
                  <a:lnTo>
                    <a:pt x="269" y="593"/>
                  </a:lnTo>
                  <a:lnTo>
                    <a:pt x="271" y="595"/>
                  </a:lnTo>
                  <a:lnTo>
                    <a:pt x="269" y="597"/>
                  </a:lnTo>
                  <a:lnTo>
                    <a:pt x="269" y="595"/>
                  </a:lnTo>
                  <a:lnTo>
                    <a:pt x="267" y="595"/>
                  </a:lnTo>
                  <a:lnTo>
                    <a:pt x="265" y="595"/>
                  </a:lnTo>
                  <a:lnTo>
                    <a:pt x="265" y="593"/>
                  </a:lnTo>
                  <a:lnTo>
                    <a:pt x="267" y="595"/>
                  </a:lnTo>
                  <a:lnTo>
                    <a:pt x="267" y="593"/>
                  </a:lnTo>
                  <a:lnTo>
                    <a:pt x="265" y="591"/>
                  </a:lnTo>
                  <a:lnTo>
                    <a:pt x="265" y="589"/>
                  </a:lnTo>
                  <a:lnTo>
                    <a:pt x="263" y="589"/>
                  </a:lnTo>
                  <a:lnTo>
                    <a:pt x="265" y="589"/>
                  </a:lnTo>
                  <a:lnTo>
                    <a:pt x="263" y="589"/>
                  </a:lnTo>
                  <a:lnTo>
                    <a:pt x="261" y="589"/>
                  </a:lnTo>
                  <a:lnTo>
                    <a:pt x="261" y="591"/>
                  </a:lnTo>
                  <a:lnTo>
                    <a:pt x="263" y="591"/>
                  </a:lnTo>
                  <a:lnTo>
                    <a:pt x="263" y="593"/>
                  </a:lnTo>
                  <a:lnTo>
                    <a:pt x="263" y="595"/>
                  </a:lnTo>
                  <a:lnTo>
                    <a:pt x="265" y="599"/>
                  </a:lnTo>
                  <a:lnTo>
                    <a:pt x="263" y="597"/>
                  </a:lnTo>
                  <a:lnTo>
                    <a:pt x="263" y="595"/>
                  </a:lnTo>
                  <a:lnTo>
                    <a:pt x="263" y="597"/>
                  </a:lnTo>
                  <a:lnTo>
                    <a:pt x="261" y="597"/>
                  </a:lnTo>
                  <a:lnTo>
                    <a:pt x="261" y="599"/>
                  </a:lnTo>
                  <a:lnTo>
                    <a:pt x="259" y="599"/>
                  </a:lnTo>
                  <a:lnTo>
                    <a:pt x="259" y="597"/>
                  </a:lnTo>
                  <a:lnTo>
                    <a:pt x="258" y="597"/>
                  </a:lnTo>
                  <a:lnTo>
                    <a:pt x="259" y="597"/>
                  </a:lnTo>
                  <a:lnTo>
                    <a:pt x="258" y="595"/>
                  </a:lnTo>
                  <a:lnTo>
                    <a:pt x="256" y="593"/>
                  </a:lnTo>
                  <a:lnTo>
                    <a:pt x="256" y="595"/>
                  </a:lnTo>
                  <a:lnTo>
                    <a:pt x="256" y="593"/>
                  </a:lnTo>
                  <a:lnTo>
                    <a:pt x="254" y="593"/>
                  </a:lnTo>
                  <a:lnTo>
                    <a:pt x="254" y="595"/>
                  </a:lnTo>
                  <a:lnTo>
                    <a:pt x="254" y="593"/>
                  </a:lnTo>
                  <a:lnTo>
                    <a:pt x="254" y="595"/>
                  </a:lnTo>
                  <a:lnTo>
                    <a:pt x="254" y="597"/>
                  </a:lnTo>
                  <a:lnTo>
                    <a:pt x="256" y="597"/>
                  </a:lnTo>
                  <a:lnTo>
                    <a:pt x="258" y="599"/>
                  </a:lnTo>
                  <a:lnTo>
                    <a:pt x="256" y="599"/>
                  </a:lnTo>
                  <a:lnTo>
                    <a:pt x="256" y="601"/>
                  </a:lnTo>
                  <a:lnTo>
                    <a:pt x="254" y="601"/>
                  </a:lnTo>
                  <a:lnTo>
                    <a:pt x="252" y="603"/>
                  </a:lnTo>
                  <a:lnTo>
                    <a:pt x="252" y="601"/>
                  </a:lnTo>
                  <a:lnTo>
                    <a:pt x="252" y="599"/>
                  </a:lnTo>
                  <a:lnTo>
                    <a:pt x="254" y="599"/>
                  </a:lnTo>
                  <a:lnTo>
                    <a:pt x="252" y="599"/>
                  </a:lnTo>
                  <a:lnTo>
                    <a:pt x="252" y="597"/>
                  </a:lnTo>
                  <a:lnTo>
                    <a:pt x="252" y="599"/>
                  </a:lnTo>
                  <a:lnTo>
                    <a:pt x="254" y="599"/>
                  </a:lnTo>
                  <a:lnTo>
                    <a:pt x="254" y="597"/>
                  </a:lnTo>
                  <a:lnTo>
                    <a:pt x="254" y="595"/>
                  </a:lnTo>
                  <a:lnTo>
                    <a:pt x="252" y="595"/>
                  </a:lnTo>
                  <a:lnTo>
                    <a:pt x="252" y="593"/>
                  </a:lnTo>
                  <a:lnTo>
                    <a:pt x="256" y="591"/>
                  </a:lnTo>
                  <a:lnTo>
                    <a:pt x="258" y="589"/>
                  </a:lnTo>
                  <a:lnTo>
                    <a:pt x="258" y="591"/>
                  </a:lnTo>
                  <a:lnTo>
                    <a:pt x="256" y="591"/>
                  </a:lnTo>
                  <a:lnTo>
                    <a:pt x="258" y="591"/>
                  </a:lnTo>
                  <a:lnTo>
                    <a:pt x="258" y="593"/>
                  </a:lnTo>
                  <a:lnTo>
                    <a:pt x="259" y="591"/>
                  </a:lnTo>
                  <a:lnTo>
                    <a:pt x="259" y="589"/>
                  </a:lnTo>
                  <a:lnTo>
                    <a:pt x="261" y="589"/>
                  </a:lnTo>
                  <a:lnTo>
                    <a:pt x="261" y="587"/>
                  </a:lnTo>
                  <a:lnTo>
                    <a:pt x="263" y="587"/>
                  </a:lnTo>
                  <a:lnTo>
                    <a:pt x="263" y="586"/>
                  </a:lnTo>
                  <a:lnTo>
                    <a:pt x="263" y="587"/>
                  </a:lnTo>
                  <a:lnTo>
                    <a:pt x="265" y="587"/>
                  </a:lnTo>
                  <a:lnTo>
                    <a:pt x="265" y="586"/>
                  </a:lnTo>
                  <a:lnTo>
                    <a:pt x="265" y="584"/>
                  </a:lnTo>
                  <a:lnTo>
                    <a:pt x="263" y="586"/>
                  </a:lnTo>
                  <a:lnTo>
                    <a:pt x="265" y="584"/>
                  </a:lnTo>
                  <a:lnTo>
                    <a:pt x="269" y="578"/>
                  </a:lnTo>
                  <a:lnTo>
                    <a:pt x="271" y="576"/>
                  </a:lnTo>
                  <a:lnTo>
                    <a:pt x="273" y="576"/>
                  </a:lnTo>
                  <a:lnTo>
                    <a:pt x="275" y="574"/>
                  </a:lnTo>
                  <a:lnTo>
                    <a:pt x="277" y="572"/>
                  </a:lnTo>
                  <a:lnTo>
                    <a:pt x="279" y="572"/>
                  </a:lnTo>
                  <a:lnTo>
                    <a:pt x="281" y="570"/>
                  </a:lnTo>
                  <a:lnTo>
                    <a:pt x="283" y="570"/>
                  </a:lnTo>
                  <a:lnTo>
                    <a:pt x="284" y="570"/>
                  </a:lnTo>
                  <a:lnTo>
                    <a:pt x="286" y="568"/>
                  </a:lnTo>
                  <a:lnTo>
                    <a:pt x="284" y="570"/>
                  </a:lnTo>
                  <a:lnTo>
                    <a:pt x="286" y="570"/>
                  </a:lnTo>
                  <a:lnTo>
                    <a:pt x="288" y="570"/>
                  </a:lnTo>
                  <a:lnTo>
                    <a:pt x="290" y="570"/>
                  </a:lnTo>
                  <a:lnTo>
                    <a:pt x="290" y="568"/>
                  </a:lnTo>
                  <a:lnTo>
                    <a:pt x="292" y="568"/>
                  </a:lnTo>
                  <a:lnTo>
                    <a:pt x="292" y="570"/>
                  </a:lnTo>
                  <a:lnTo>
                    <a:pt x="290" y="570"/>
                  </a:lnTo>
                  <a:lnTo>
                    <a:pt x="288" y="572"/>
                  </a:lnTo>
                  <a:lnTo>
                    <a:pt x="290" y="572"/>
                  </a:lnTo>
                  <a:lnTo>
                    <a:pt x="290" y="574"/>
                  </a:lnTo>
                  <a:lnTo>
                    <a:pt x="292" y="576"/>
                  </a:lnTo>
                  <a:lnTo>
                    <a:pt x="292" y="578"/>
                  </a:lnTo>
                  <a:lnTo>
                    <a:pt x="292" y="576"/>
                  </a:lnTo>
                  <a:lnTo>
                    <a:pt x="294" y="576"/>
                  </a:lnTo>
                  <a:lnTo>
                    <a:pt x="294" y="578"/>
                  </a:lnTo>
                  <a:lnTo>
                    <a:pt x="294" y="576"/>
                  </a:lnTo>
                  <a:lnTo>
                    <a:pt x="294" y="574"/>
                  </a:lnTo>
                  <a:lnTo>
                    <a:pt x="292" y="574"/>
                  </a:lnTo>
                  <a:lnTo>
                    <a:pt x="292" y="572"/>
                  </a:lnTo>
                  <a:lnTo>
                    <a:pt x="294" y="572"/>
                  </a:lnTo>
                  <a:lnTo>
                    <a:pt x="298" y="572"/>
                  </a:lnTo>
                  <a:lnTo>
                    <a:pt x="298" y="574"/>
                  </a:lnTo>
                  <a:lnTo>
                    <a:pt x="300" y="574"/>
                  </a:lnTo>
                  <a:lnTo>
                    <a:pt x="300" y="576"/>
                  </a:lnTo>
                  <a:lnTo>
                    <a:pt x="302" y="576"/>
                  </a:lnTo>
                  <a:lnTo>
                    <a:pt x="302" y="574"/>
                  </a:lnTo>
                  <a:lnTo>
                    <a:pt x="300" y="574"/>
                  </a:lnTo>
                  <a:lnTo>
                    <a:pt x="302" y="574"/>
                  </a:lnTo>
                  <a:lnTo>
                    <a:pt x="302" y="572"/>
                  </a:lnTo>
                  <a:lnTo>
                    <a:pt x="300" y="572"/>
                  </a:lnTo>
                  <a:lnTo>
                    <a:pt x="298" y="570"/>
                  </a:lnTo>
                  <a:lnTo>
                    <a:pt x="296" y="570"/>
                  </a:lnTo>
                  <a:lnTo>
                    <a:pt x="296" y="568"/>
                  </a:lnTo>
                  <a:lnTo>
                    <a:pt x="298" y="566"/>
                  </a:lnTo>
                  <a:lnTo>
                    <a:pt x="298" y="564"/>
                  </a:lnTo>
                  <a:lnTo>
                    <a:pt x="298" y="562"/>
                  </a:lnTo>
                  <a:lnTo>
                    <a:pt x="300" y="562"/>
                  </a:lnTo>
                  <a:lnTo>
                    <a:pt x="300" y="561"/>
                  </a:lnTo>
                  <a:lnTo>
                    <a:pt x="302" y="559"/>
                  </a:lnTo>
                  <a:lnTo>
                    <a:pt x="306" y="557"/>
                  </a:lnTo>
                  <a:lnTo>
                    <a:pt x="306" y="555"/>
                  </a:lnTo>
                  <a:lnTo>
                    <a:pt x="307" y="553"/>
                  </a:lnTo>
                  <a:lnTo>
                    <a:pt x="309" y="553"/>
                  </a:lnTo>
                  <a:lnTo>
                    <a:pt x="313" y="551"/>
                  </a:lnTo>
                  <a:lnTo>
                    <a:pt x="315" y="549"/>
                  </a:lnTo>
                  <a:lnTo>
                    <a:pt x="317" y="549"/>
                  </a:lnTo>
                  <a:lnTo>
                    <a:pt x="317" y="547"/>
                  </a:lnTo>
                  <a:lnTo>
                    <a:pt x="319" y="547"/>
                  </a:lnTo>
                  <a:lnTo>
                    <a:pt x="321" y="545"/>
                  </a:lnTo>
                  <a:lnTo>
                    <a:pt x="323" y="543"/>
                  </a:lnTo>
                  <a:lnTo>
                    <a:pt x="321" y="545"/>
                  </a:lnTo>
                  <a:lnTo>
                    <a:pt x="321" y="547"/>
                  </a:lnTo>
                  <a:lnTo>
                    <a:pt x="321" y="545"/>
                  </a:lnTo>
                  <a:lnTo>
                    <a:pt x="323" y="545"/>
                  </a:lnTo>
                  <a:lnTo>
                    <a:pt x="323" y="547"/>
                  </a:lnTo>
                  <a:lnTo>
                    <a:pt x="325" y="547"/>
                  </a:lnTo>
                  <a:lnTo>
                    <a:pt x="327" y="545"/>
                  </a:lnTo>
                  <a:lnTo>
                    <a:pt x="327" y="547"/>
                  </a:lnTo>
                  <a:lnTo>
                    <a:pt x="327" y="545"/>
                  </a:lnTo>
                  <a:lnTo>
                    <a:pt x="327" y="543"/>
                  </a:lnTo>
                  <a:lnTo>
                    <a:pt x="327" y="541"/>
                  </a:lnTo>
                  <a:lnTo>
                    <a:pt x="327" y="539"/>
                  </a:lnTo>
                  <a:lnTo>
                    <a:pt x="327" y="538"/>
                  </a:lnTo>
                  <a:lnTo>
                    <a:pt x="332" y="530"/>
                  </a:lnTo>
                  <a:lnTo>
                    <a:pt x="334" y="530"/>
                  </a:lnTo>
                  <a:lnTo>
                    <a:pt x="336" y="530"/>
                  </a:lnTo>
                  <a:lnTo>
                    <a:pt x="336" y="528"/>
                  </a:lnTo>
                  <a:lnTo>
                    <a:pt x="336" y="526"/>
                  </a:lnTo>
                  <a:lnTo>
                    <a:pt x="338" y="526"/>
                  </a:lnTo>
                  <a:lnTo>
                    <a:pt x="338" y="524"/>
                  </a:lnTo>
                  <a:lnTo>
                    <a:pt x="340" y="524"/>
                  </a:lnTo>
                  <a:lnTo>
                    <a:pt x="342" y="524"/>
                  </a:lnTo>
                  <a:lnTo>
                    <a:pt x="342" y="526"/>
                  </a:lnTo>
                  <a:lnTo>
                    <a:pt x="344" y="526"/>
                  </a:lnTo>
                  <a:lnTo>
                    <a:pt x="346" y="526"/>
                  </a:lnTo>
                  <a:lnTo>
                    <a:pt x="346" y="524"/>
                  </a:lnTo>
                  <a:lnTo>
                    <a:pt x="346" y="526"/>
                  </a:lnTo>
                  <a:lnTo>
                    <a:pt x="344" y="524"/>
                  </a:lnTo>
                  <a:lnTo>
                    <a:pt x="344" y="526"/>
                  </a:lnTo>
                  <a:lnTo>
                    <a:pt x="344" y="524"/>
                  </a:lnTo>
                  <a:lnTo>
                    <a:pt x="344" y="522"/>
                  </a:lnTo>
                  <a:lnTo>
                    <a:pt x="342" y="520"/>
                  </a:lnTo>
                  <a:lnTo>
                    <a:pt x="342" y="522"/>
                  </a:lnTo>
                  <a:lnTo>
                    <a:pt x="344" y="522"/>
                  </a:lnTo>
                  <a:lnTo>
                    <a:pt x="342" y="522"/>
                  </a:lnTo>
                  <a:lnTo>
                    <a:pt x="342" y="520"/>
                  </a:lnTo>
                  <a:lnTo>
                    <a:pt x="342" y="518"/>
                  </a:lnTo>
                  <a:lnTo>
                    <a:pt x="342" y="516"/>
                  </a:lnTo>
                  <a:lnTo>
                    <a:pt x="342" y="514"/>
                  </a:lnTo>
                  <a:lnTo>
                    <a:pt x="342" y="513"/>
                  </a:lnTo>
                  <a:lnTo>
                    <a:pt x="342" y="511"/>
                  </a:lnTo>
                  <a:lnTo>
                    <a:pt x="344" y="509"/>
                  </a:lnTo>
                  <a:lnTo>
                    <a:pt x="344" y="507"/>
                  </a:lnTo>
                  <a:lnTo>
                    <a:pt x="344" y="505"/>
                  </a:lnTo>
                  <a:lnTo>
                    <a:pt x="346" y="505"/>
                  </a:lnTo>
                  <a:lnTo>
                    <a:pt x="348" y="505"/>
                  </a:lnTo>
                  <a:lnTo>
                    <a:pt x="350" y="505"/>
                  </a:lnTo>
                  <a:lnTo>
                    <a:pt x="352" y="505"/>
                  </a:lnTo>
                  <a:lnTo>
                    <a:pt x="350" y="505"/>
                  </a:lnTo>
                  <a:lnTo>
                    <a:pt x="348" y="503"/>
                  </a:lnTo>
                  <a:lnTo>
                    <a:pt x="346" y="503"/>
                  </a:lnTo>
                  <a:lnTo>
                    <a:pt x="344" y="503"/>
                  </a:lnTo>
                  <a:lnTo>
                    <a:pt x="344" y="501"/>
                  </a:lnTo>
                  <a:lnTo>
                    <a:pt x="344" y="499"/>
                  </a:lnTo>
                  <a:lnTo>
                    <a:pt x="346" y="497"/>
                  </a:lnTo>
                  <a:lnTo>
                    <a:pt x="346" y="495"/>
                  </a:lnTo>
                  <a:lnTo>
                    <a:pt x="348" y="493"/>
                  </a:lnTo>
                  <a:lnTo>
                    <a:pt x="350" y="491"/>
                  </a:lnTo>
                  <a:lnTo>
                    <a:pt x="352" y="490"/>
                  </a:lnTo>
                  <a:lnTo>
                    <a:pt x="354" y="488"/>
                  </a:lnTo>
                  <a:lnTo>
                    <a:pt x="352" y="488"/>
                  </a:lnTo>
                  <a:lnTo>
                    <a:pt x="354" y="486"/>
                  </a:lnTo>
                  <a:lnTo>
                    <a:pt x="354" y="484"/>
                  </a:lnTo>
                  <a:lnTo>
                    <a:pt x="354" y="482"/>
                  </a:lnTo>
                  <a:lnTo>
                    <a:pt x="354" y="480"/>
                  </a:lnTo>
                  <a:lnTo>
                    <a:pt x="355" y="480"/>
                  </a:lnTo>
                  <a:lnTo>
                    <a:pt x="355" y="478"/>
                  </a:lnTo>
                  <a:lnTo>
                    <a:pt x="355" y="476"/>
                  </a:lnTo>
                  <a:lnTo>
                    <a:pt x="357" y="476"/>
                  </a:lnTo>
                  <a:lnTo>
                    <a:pt x="355" y="476"/>
                  </a:lnTo>
                  <a:lnTo>
                    <a:pt x="355" y="478"/>
                  </a:lnTo>
                  <a:lnTo>
                    <a:pt x="355" y="480"/>
                  </a:lnTo>
                  <a:lnTo>
                    <a:pt x="354" y="480"/>
                  </a:lnTo>
                  <a:lnTo>
                    <a:pt x="352" y="482"/>
                  </a:lnTo>
                  <a:lnTo>
                    <a:pt x="352" y="484"/>
                  </a:lnTo>
                  <a:lnTo>
                    <a:pt x="350" y="486"/>
                  </a:lnTo>
                  <a:lnTo>
                    <a:pt x="348" y="486"/>
                  </a:lnTo>
                  <a:lnTo>
                    <a:pt x="346" y="486"/>
                  </a:lnTo>
                  <a:lnTo>
                    <a:pt x="344" y="488"/>
                  </a:lnTo>
                  <a:lnTo>
                    <a:pt x="342" y="488"/>
                  </a:lnTo>
                  <a:lnTo>
                    <a:pt x="340" y="490"/>
                  </a:lnTo>
                  <a:lnTo>
                    <a:pt x="338" y="491"/>
                  </a:lnTo>
                  <a:lnTo>
                    <a:pt x="334" y="491"/>
                  </a:lnTo>
                  <a:lnTo>
                    <a:pt x="332" y="491"/>
                  </a:lnTo>
                  <a:lnTo>
                    <a:pt x="332" y="490"/>
                  </a:lnTo>
                  <a:lnTo>
                    <a:pt x="332" y="488"/>
                  </a:lnTo>
                  <a:lnTo>
                    <a:pt x="331" y="488"/>
                  </a:lnTo>
                  <a:lnTo>
                    <a:pt x="329" y="486"/>
                  </a:lnTo>
                  <a:lnTo>
                    <a:pt x="329" y="484"/>
                  </a:lnTo>
                  <a:lnTo>
                    <a:pt x="329" y="482"/>
                  </a:lnTo>
                  <a:lnTo>
                    <a:pt x="331" y="480"/>
                  </a:lnTo>
                  <a:lnTo>
                    <a:pt x="329" y="480"/>
                  </a:lnTo>
                  <a:lnTo>
                    <a:pt x="331" y="480"/>
                  </a:lnTo>
                  <a:lnTo>
                    <a:pt x="331" y="478"/>
                  </a:lnTo>
                  <a:lnTo>
                    <a:pt x="334" y="480"/>
                  </a:lnTo>
                  <a:lnTo>
                    <a:pt x="336" y="480"/>
                  </a:lnTo>
                  <a:lnTo>
                    <a:pt x="336" y="482"/>
                  </a:lnTo>
                  <a:lnTo>
                    <a:pt x="336" y="484"/>
                  </a:lnTo>
                  <a:lnTo>
                    <a:pt x="336" y="482"/>
                  </a:lnTo>
                  <a:lnTo>
                    <a:pt x="336" y="484"/>
                  </a:lnTo>
                  <a:lnTo>
                    <a:pt x="336" y="482"/>
                  </a:lnTo>
                  <a:lnTo>
                    <a:pt x="336" y="480"/>
                  </a:lnTo>
                  <a:lnTo>
                    <a:pt x="334" y="478"/>
                  </a:lnTo>
                  <a:lnTo>
                    <a:pt x="332" y="478"/>
                  </a:lnTo>
                  <a:lnTo>
                    <a:pt x="331" y="478"/>
                  </a:lnTo>
                  <a:lnTo>
                    <a:pt x="331" y="476"/>
                  </a:lnTo>
                  <a:lnTo>
                    <a:pt x="329" y="476"/>
                  </a:lnTo>
                  <a:lnTo>
                    <a:pt x="329" y="474"/>
                  </a:lnTo>
                  <a:lnTo>
                    <a:pt x="329" y="476"/>
                  </a:lnTo>
                  <a:lnTo>
                    <a:pt x="331" y="478"/>
                  </a:lnTo>
                  <a:lnTo>
                    <a:pt x="329" y="478"/>
                  </a:lnTo>
                  <a:lnTo>
                    <a:pt x="329" y="480"/>
                  </a:lnTo>
                  <a:lnTo>
                    <a:pt x="329" y="482"/>
                  </a:lnTo>
                  <a:lnTo>
                    <a:pt x="327" y="482"/>
                  </a:lnTo>
                  <a:lnTo>
                    <a:pt x="327" y="484"/>
                  </a:lnTo>
                  <a:lnTo>
                    <a:pt x="325" y="484"/>
                  </a:lnTo>
                  <a:lnTo>
                    <a:pt x="325" y="482"/>
                  </a:lnTo>
                  <a:lnTo>
                    <a:pt x="325" y="480"/>
                  </a:lnTo>
                  <a:lnTo>
                    <a:pt x="325" y="482"/>
                  </a:lnTo>
                  <a:lnTo>
                    <a:pt x="325" y="486"/>
                  </a:lnTo>
                  <a:lnTo>
                    <a:pt x="325" y="488"/>
                  </a:lnTo>
                  <a:lnTo>
                    <a:pt x="323" y="488"/>
                  </a:lnTo>
                  <a:lnTo>
                    <a:pt x="325" y="486"/>
                  </a:lnTo>
                  <a:lnTo>
                    <a:pt x="323" y="486"/>
                  </a:lnTo>
                  <a:lnTo>
                    <a:pt x="323" y="488"/>
                  </a:lnTo>
                  <a:lnTo>
                    <a:pt x="323" y="490"/>
                  </a:lnTo>
                  <a:lnTo>
                    <a:pt x="325" y="491"/>
                  </a:lnTo>
                  <a:lnTo>
                    <a:pt x="325" y="493"/>
                  </a:lnTo>
                  <a:lnTo>
                    <a:pt x="325" y="495"/>
                  </a:lnTo>
                  <a:lnTo>
                    <a:pt x="327" y="495"/>
                  </a:lnTo>
                  <a:lnTo>
                    <a:pt x="325" y="495"/>
                  </a:lnTo>
                  <a:lnTo>
                    <a:pt x="325" y="497"/>
                  </a:lnTo>
                  <a:lnTo>
                    <a:pt x="325" y="499"/>
                  </a:lnTo>
                  <a:lnTo>
                    <a:pt x="323" y="499"/>
                  </a:lnTo>
                  <a:lnTo>
                    <a:pt x="321" y="497"/>
                  </a:lnTo>
                  <a:lnTo>
                    <a:pt x="319" y="495"/>
                  </a:lnTo>
                  <a:lnTo>
                    <a:pt x="317" y="493"/>
                  </a:lnTo>
                  <a:lnTo>
                    <a:pt x="317" y="490"/>
                  </a:lnTo>
                  <a:lnTo>
                    <a:pt x="315" y="488"/>
                  </a:lnTo>
                  <a:lnTo>
                    <a:pt x="313" y="486"/>
                  </a:lnTo>
                  <a:lnTo>
                    <a:pt x="313" y="484"/>
                  </a:lnTo>
                  <a:lnTo>
                    <a:pt x="311" y="484"/>
                  </a:lnTo>
                  <a:lnTo>
                    <a:pt x="311" y="486"/>
                  </a:lnTo>
                  <a:lnTo>
                    <a:pt x="311" y="484"/>
                  </a:lnTo>
                  <a:lnTo>
                    <a:pt x="311" y="482"/>
                  </a:lnTo>
                  <a:lnTo>
                    <a:pt x="309" y="482"/>
                  </a:lnTo>
                  <a:lnTo>
                    <a:pt x="309" y="484"/>
                  </a:lnTo>
                  <a:lnTo>
                    <a:pt x="309" y="486"/>
                  </a:lnTo>
                  <a:lnTo>
                    <a:pt x="309" y="484"/>
                  </a:lnTo>
                  <a:lnTo>
                    <a:pt x="307" y="486"/>
                  </a:lnTo>
                  <a:lnTo>
                    <a:pt x="309" y="486"/>
                  </a:lnTo>
                  <a:lnTo>
                    <a:pt x="307" y="486"/>
                  </a:lnTo>
                  <a:lnTo>
                    <a:pt x="307" y="488"/>
                  </a:lnTo>
                  <a:lnTo>
                    <a:pt x="306" y="486"/>
                  </a:lnTo>
                  <a:lnTo>
                    <a:pt x="306" y="484"/>
                  </a:lnTo>
                  <a:lnTo>
                    <a:pt x="304" y="484"/>
                  </a:lnTo>
                  <a:lnTo>
                    <a:pt x="302" y="484"/>
                  </a:lnTo>
                  <a:lnTo>
                    <a:pt x="304" y="484"/>
                  </a:lnTo>
                  <a:lnTo>
                    <a:pt x="304" y="482"/>
                  </a:lnTo>
                  <a:lnTo>
                    <a:pt x="302" y="482"/>
                  </a:lnTo>
                  <a:lnTo>
                    <a:pt x="302" y="484"/>
                  </a:lnTo>
                  <a:lnTo>
                    <a:pt x="302" y="482"/>
                  </a:lnTo>
                  <a:lnTo>
                    <a:pt x="300" y="482"/>
                  </a:lnTo>
                  <a:lnTo>
                    <a:pt x="300" y="480"/>
                  </a:lnTo>
                  <a:lnTo>
                    <a:pt x="302" y="480"/>
                  </a:lnTo>
                  <a:lnTo>
                    <a:pt x="300" y="480"/>
                  </a:lnTo>
                  <a:lnTo>
                    <a:pt x="300" y="478"/>
                  </a:lnTo>
                  <a:lnTo>
                    <a:pt x="296" y="480"/>
                  </a:lnTo>
                  <a:lnTo>
                    <a:pt x="294" y="482"/>
                  </a:lnTo>
                  <a:lnTo>
                    <a:pt x="292" y="484"/>
                  </a:lnTo>
                  <a:lnTo>
                    <a:pt x="292" y="486"/>
                  </a:lnTo>
                  <a:lnTo>
                    <a:pt x="292" y="484"/>
                  </a:lnTo>
                  <a:lnTo>
                    <a:pt x="290" y="484"/>
                  </a:lnTo>
                  <a:lnTo>
                    <a:pt x="288" y="486"/>
                  </a:lnTo>
                  <a:lnTo>
                    <a:pt x="286" y="486"/>
                  </a:lnTo>
                  <a:lnTo>
                    <a:pt x="286" y="488"/>
                  </a:lnTo>
                  <a:lnTo>
                    <a:pt x="284" y="486"/>
                  </a:lnTo>
                  <a:lnTo>
                    <a:pt x="284" y="488"/>
                  </a:lnTo>
                  <a:lnTo>
                    <a:pt x="284" y="490"/>
                  </a:lnTo>
                  <a:lnTo>
                    <a:pt x="283" y="490"/>
                  </a:lnTo>
                  <a:lnTo>
                    <a:pt x="284" y="490"/>
                  </a:lnTo>
                  <a:lnTo>
                    <a:pt x="283" y="491"/>
                  </a:lnTo>
                  <a:lnTo>
                    <a:pt x="281" y="491"/>
                  </a:lnTo>
                  <a:lnTo>
                    <a:pt x="279" y="491"/>
                  </a:lnTo>
                  <a:lnTo>
                    <a:pt x="279" y="493"/>
                  </a:lnTo>
                  <a:lnTo>
                    <a:pt x="277" y="493"/>
                  </a:lnTo>
                  <a:lnTo>
                    <a:pt x="279" y="491"/>
                  </a:lnTo>
                  <a:lnTo>
                    <a:pt x="277" y="491"/>
                  </a:lnTo>
                  <a:lnTo>
                    <a:pt x="277" y="493"/>
                  </a:lnTo>
                  <a:lnTo>
                    <a:pt x="277" y="491"/>
                  </a:lnTo>
                  <a:lnTo>
                    <a:pt x="275" y="491"/>
                  </a:lnTo>
                  <a:lnTo>
                    <a:pt x="273" y="491"/>
                  </a:lnTo>
                  <a:lnTo>
                    <a:pt x="271" y="491"/>
                  </a:lnTo>
                  <a:lnTo>
                    <a:pt x="271" y="490"/>
                  </a:lnTo>
                  <a:lnTo>
                    <a:pt x="273" y="490"/>
                  </a:lnTo>
                  <a:lnTo>
                    <a:pt x="275" y="490"/>
                  </a:lnTo>
                  <a:lnTo>
                    <a:pt x="275" y="491"/>
                  </a:lnTo>
                  <a:lnTo>
                    <a:pt x="275" y="490"/>
                  </a:lnTo>
                  <a:lnTo>
                    <a:pt x="277" y="490"/>
                  </a:lnTo>
                  <a:lnTo>
                    <a:pt x="275" y="490"/>
                  </a:lnTo>
                  <a:lnTo>
                    <a:pt x="277" y="488"/>
                  </a:lnTo>
                  <a:lnTo>
                    <a:pt x="279" y="488"/>
                  </a:lnTo>
                  <a:lnTo>
                    <a:pt x="279" y="486"/>
                  </a:lnTo>
                  <a:lnTo>
                    <a:pt x="277" y="486"/>
                  </a:lnTo>
                  <a:lnTo>
                    <a:pt x="277" y="488"/>
                  </a:lnTo>
                  <a:lnTo>
                    <a:pt x="277" y="486"/>
                  </a:lnTo>
                  <a:lnTo>
                    <a:pt x="277" y="484"/>
                  </a:lnTo>
                  <a:lnTo>
                    <a:pt x="277" y="482"/>
                  </a:lnTo>
                  <a:lnTo>
                    <a:pt x="277" y="480"/>
                  </a:lnTo>
                  <a:lnTo>
                    <a:pt x="275" y="478"/>
                  </a:lnTo>
                  <a:lnTo>
                    <a:pt x="277" y="478"/>
                  </a:lnTo>
                  <a:lnTo>
                    <a:pt x="277" y="480"/>
                  </a:lnTo>
                  <a:lnTo>
                    <a:pt x="279" y="478"/>
                  </a:lnTo>
                  <a:lnTo>
                    <a:pt x="281" y="478"/>
                  </a:lnTo>
                  <a:lnTo>
                    <a:pt x="281" y="476"/>
                  </a:lnTo>
                  <a:lnTo>
                    <a:pt x="279" y="476"/>
                  </a:lnTo>
                  <a:lnTo>
                    <a:pt x="277" y="476"/>
                  </a:lnTo>
                  <a:lnTo>
                    <a:pt x="275" y="476"/>
                  </a:lnTo>
                  <a:lnTo>
                    <a:pt x="275" y="478"/>
                  </a:lnTo>
                  <a:lnTo>
                    <a:pt x="277" y="478"/>
                  </a:lnTo>
                  <a:lnTo>
                    <a:pt x="275" y="478"/>
                  </a:lnTo>
                  <a:lnTo>
                    <a:pt x="275" y="476"/>
                  </a:lnTo>
                  <a:lnTo>
                    <a:pt x="273" y="476"/>
                  </a:lnTo>
                  <a:lnTo>
                    <a:pt x="273" y="472"/>
                  </a:lnTo>
                  <a:lnTo>
                    <a:pt x="273" y="470"/>
                  </a:lnTo>
                  <a:lnTo>
                    <a:pt x="273" y="472"/>
                  </a:lnTo>
                  <a:lnTo>
                    <a:pt x="275" y="470"/>
                  </a:lnTo>
                  <a:lnTo>
                    <a:pt x="275" y="468"/>
                  </a:lnTo>
                  <a:lnTo>
                    <a:pt x="275" y="467"/>
                  </a:lnTo>
                  <a:lnTo>
                    <a:pt x="277" y="467"/>
                  </a:lnTo>
                  <a:lnTo>
                    <a:pt x="277" y="465"/>
                  </a:lnTo>
                  <a:lnTo>
                    <a:pt x="279" y="465"/>
                  </a:lnTo>
                  <a:lnTo>
                    <a:pt x="275" y="461"/>
                  </a:lnTo>
                  <a:lnTo>
                    <a:pt x="275" y="459"/>
                  </a:lnTo>
                  <a:lnTo>
                    <a:pt x="275" y="457"/>
                  </a:lnTo>
                  <a:lnTo>
                    <a:pt x="273" y="455"/>
                  </a:lnTo>
                  <a:lnTo>
                    <a:pt x="273" y="453"/>
                  </a:lnTo>
                  <a:lnTo>
                    <a:pt x="271" y="451"/>
                  </a:lnTo>
                  <a:lnTo>
                    <a:pt x="271" y="449"/>
                  </a:lnTo>
                  <a:lnTo>
                    <a:pt x="271" y="447"/>
                  </a:lnTo>
                  <a:lnTo>
                    <a:pt x="269" y="447"/>
                  </a:lnTo>
                  <a:lnTo>
                    <a:pt x="269" y="445"/>
                  </a:lnTo>
                  <a:lnTo>
                    <a:pt x="271" y="445"/>
                  </a:lnTo>
                  <a:lnTo>
                    <a:pt x="271" y="443"/>
                  </a:lnTo>
                  <a:lnTo>
                    <a:pt x="269" y="442"/>
                  </a:lnTo>
                  <a:lnTo>
                    <a:pt x="271" y="442"/>
                  </a:lnTo>
                  <a:lnTo>
                    <a:pt x="269" y="442"/>
                  </a:lnTo>
                  <a:lnTo>
                    <a:pt x="269" y="443"/>
                  </a:lnTo>
                  <a:lnTo>
                    <a:pt x="269" y="445"/>
                  </a:lnTo>
                  <a:lnTo>
                    <a:pt x="267" y="445"/>
                  </a:lnTo>
                  <a:lnTo>
                    <a:pt x="267" y="443"/>
                  </a:lnTo>
                  <a:lnTo>
                    <a:pt x="267" y="442"/>
                  </a:lnTo>
                  <a:lnTo>
                    <a:pt x="267" y="440"/>
                  </a:lnTo>
                  <a:lnTo>
                    <a:pt x="265" y="440"/>
                  </a:lnTo>
                  <a:lnTo>
                    <a:pt x="267" y="440"/>
                  </a:lnTo>
                  <a:lnTo>
                    <a:pt x="267" y="438"/>
                  </a:lnTo>
                  <a:lnTo>
                    <a:pt x="269" y="436"/>
                  </a:lnTo>
                  <a:lnTo>
                    <a:pt x="269" y="434"/>
                  </a:lnTo>
                  <a:lnTo>
                    <a:pt x="269" y="432"/>
                  </a:lnTo>
                  <a:lnTo>
                    <a:pt x="269" y="430"/>
                  </a:lnTo>
                  <a:lnTo>
                    <a:pt x="271" y="430"/>
                  </a:lnTo>
                  <a:lnTo>
                    <a:pt x="271" y="428"/>
                  </a:lnTo>
                  <a:lnTo>
                    <a:pt x="273" y="428"/>
                  </a:lnTo>
                  <a:lnTo>
                    <a:pt x="275" y="428"/>
                  </a:lnTo>
                  <a:lnTo>
                    <a:pt x="275" y="426"/>
                  </a:lnTo>
                  <a:lnTo>
                    <a:pt x="273" y="428"/>
                  </a:lnTo>
                  <a:lnTo>
                    <a:pt x="271" y="426"/>
                  </a:lnTo>
                  <a:lnTo>
                    <a:pt x="273" y="426"/>
                  </a:lnTo>
                  <a:lnTo>
                    <a:pt x="271" y="426"/>
                  </a:lnTo>
                  <a:lnTo>
                    <a:pt x="271" y="424"/>
                  </a:lnTo>
                  <a:lnTo>
                    <a:pt x="271" y="426"/>
                  </a:lnTo>
                  <a:lnTo>
                    <a:pt x="271" y="428"/>
                  </a:lnTo>
                  <a:lnTo>
                    <a:pt x="269" y="428"/>
                  </a:lnTo>
                  <a:lnTo>
                    <a:pt x="269" y="430"/>
                  </a:lnTo>
                  <a:lnTo>
                    <a:pt x="269" y="432"/>
                  </a:lnTo>
                  <a:lnTo>
                    <a:pt x="267" y="434"/>
                  </a:lnTo>
                  <a:lnTo>
                    <a:pt x="267" y="436"/>
                  </a:lnTo>
                  <a:lnTo>
                    <a:pt x="267" y="438"/>
                  </a:lnTo>
                  <a:lnTo>
                    <a:pt x="265" y="436"/>
                  </a:lnTo>
                  <a:lnTo>
                    <a:pt x="265" y="438"/>
                  </a:lnTo>
                  <a:lnTo>
                    <a:pt x="263" y="438"/>
                  </a:lnTo>
                  <a:lnTo>
                    <a:pt x="265" y="438"/>
                  </a:lnTo>
                  <a:lnTo>
                    <a:pt x="263" y="440"/>
                  </a:lnTo>
                  <a:lnTo>
                    <a:pt x="265" y="440"/>
                  </a:lnTo>
                  <a:lnTo>
                    <a:pt x="261" y="440"/>
                  </a:lnTo>
                  <a:lnTo>
                    <a:pt x="263" y="442"/>
                  </a:lnTo>
                  <a:lnTo>
                    <a:pt x="265" y="442"/>
                  </a:lnTo>
                  <a:lnTo>
                    <a:pt x="267" y="443"/>
                  </a:lnTo>
                  <a:lnTo>
                    <a:pt x="265" y="443"/>
                  </a:lnTo>
                  <a:lnTo>
                    <a:pt x="265" y="445"/>
                  </a:lnTo>
                  <a:lnTo>
                    <a:pt x="265" y="447"/>
                  </a:lnTo>
                  <a:lnTo>
                    <a:pt x="265" y="449"/>
                  </a:lnTo>
                  <a:lnTo>
                    <a:pt x="263" y="449"/>
                  </a:lnTo>
                  <a:lnTo>
                    <a:pt x="261" y="449"/>
                  </a:lnTo>
                  <a:lnTo>
                    <a:pt x="261" y="451"/>
                  </a:lnTo>
                  <a:lnTo>
                    <a:pt x="256" y="453"/>
                  </a:lnTo>
                  <a:lnTo>
                    <a:pt x="252" y="453"/>
                  </a:lnTo>
                  <a:lnTo>
                    <a:pt x="248" y="455"/>
                  </a:lnTo>
                  <a:lnTo>
                    <a:pt x="244" y="455"/>
                  </a:lnTo>
                  <a:lnTo>
                    <a:pt x="240" y="453"/>
                  </a:lnTo>
                  <a:lnTo>
                    <a:pt x="238" y="453"/>
                  </a:lnTo>
                  <a:lnTo>
                    <a:pt x="238" y="451"/>
                  </a:lnTo>
                  <a:lnTo>
                    <a:pt x="238" y="449"/>
                  </a:lnTo>
                  <a:lnTo>
                    <a:pt x="240" y="449"/>
                  </a:lnTo>
                  <a:lnTo>
                    <a:pt x="238" y="449"/>
                  </a:lnTo>
                  <a:lnTo>
                    <a:pt x="238" y="447"/>
                  </a:lnTo>
                  <a:lnTo>
                    <a:pt x="236" y="447"/>
                  </a:lnTo>
                  <a:lnTo>
                    <a:pt x="236" y="445"/>
                  </a:lnTo>
                  <a:lnTo>
                    <a:pt x="235" y="445"/>
                  </a:lnTo>
                  <a:lnTo>
                    <a:pt x="235" y="443"/>
                  </a:lnTo>
                  <a:lnTo>
                    <a:pt x="233" y="443"/>
                  </a:lnTo>
                  <a:lnTo>
                    <a:pt x="233" y="442"/>
                  </a:lnTo>
                  <a:lnTo>
                    <a:pt x="231" y="442"/>
                  </a:lnTo>
                  <a:lnTo>
                    <a:pt x="231" y="440"/>
                  </a:lnTo>
                  <a:lnTo>
                    <a:pt x="231" y="438"/>
                  </a:lnTo>
                  <a:lnTo>
                    <a:pt x="231" y="440"/>
                  </a:lnTo>
                  <a:lnTo>
                    <a:pt x="229" y="440"/>
                  </a:lnTo>
                  <a:lnTo>
                    <a:pt x="227" y="438"/>
                  </a:lnTo>
                  <a:lnTo>
                    <a:pt x="225" y="438"/>
                  </a:lnTo>
                  <a:lnTo>
                    <a:pt x="225" y="436"/>
                  </a:lnTo>
                  <a:lnTo>
                    <a:pt x="223" y="434"/>
                  </a:lnTo>
                  <a:lnTo>
                    <a:pt x="225" y="434"/>
                  </a:lnTo>
                  <a:lnTo>
                    <a:pt x="225" y="432"/>
                  </a:lnTo>
                  <a:lnTo>
                    <a:pt x="227" y="432"/>
                  </a:lnTo>
                  <a:lnTo>
                    <a:pt x="225" y="430"/>
                  </a:lnTo>
                  <a:lnTo>
                    <a:pt x="223" y="432"/>
                  </a:lnTo>
                  <a:lnTo>
                    <a:pt x="219" y="432"/>
                  </a:lnTo>
                  <a:lnTo>
                    <a:pt x="219" y="430"/>
                  </a:lnTo>
                  <a:lnTo>
                    <a:pt x="221" y="430"/>
                  </a:lnTo>
                  <a:lnTo>
                    <a:pt x="221" y="428"/>
                  </a:lnTo>
                  <a:lnTo>
                    <a:pt x="223" y="428"/>
                  </a:lnTo>
                  <a:lnTo>
                    <a:pt x="225" y="426"/>
                  </a:lnTo>
                  <a:lnTo>
                    <a:pt x="227" y="424"/>
                  </a:lnTo>
                  <a:lnTo>
                    <a:pt x="225" y="424"/>
                  </a:lnTo>
                  <a:lnTo>
                    <a:pt x="225" y="422"/>
                  </a:lnTo>
                  <a:lnTo>
                    <a:pt x="227" y="422"/>
                  </a:lnTo>
                  <a:lnTo>
                    <a:pt x="227" y="420"/>
                  </a:lnTo>
                  <a:lnTo>
                    <a:pt x="227" y="419"/>
                  </a:lnTo>
                  <a:lnTo>
                    <a:pt x="227" y="420"/>
                  </a:lnTo>
                  <a:lnTo>
                    <a:pt x="229" y="420"/>
                  </a:lnTo>
                  <a:lnTo>
                    <a:pt x="229" y="419"/>
                  </a:lnTo>
                  <a:lnTo>
                    <a:pt x="231" y="419"/>
                  </a:lnTo>
                  <a:lnTo>
                    <a:pt x="231" y="420"/>
                  </a:lnTo>
                  <a:lnTo>
                    <a:pt x="231" y="422"/>
                  </a:lnTo>
                  <a:lnTo>
                    <a:pt x="233" y="422"/>
                  </a:lnTo>
                  <a:lnTo>
                    <a:pt x="235" y="422"/>
                  </a:lnTo>
                  <a:lnTo>
                    <a:pt x="236" y="422"/>
                  </a:lnTo>
                  <a:lnTo>
                    <a:pt x="236" y="424"/>
                  </a:lnTo>
                  <a:lnTo>
                    <a:pt x="238" y="424"/>
                  </a:lnTo>
                  <a:lnTo>
                    <a:pt x="238" y="426"/>
                  </a:lnTo>
                  <a:lnTo>
                    <a:pt x="236" y="428"/>
                  </a:lnTo>
                  <a:lnTo>
                    <a:pt x="235" y="428"/>
                  </a:lnTo>
                  <a:lnTo>
                    <a:pt x="235" y="430"/>
                  </a:lnTo>
                  <a:lnTo>
                    <a:pt x="236" y="430"/>
                  </a:lnTo>
                  <a:lnTo>
                    <a:pt x="236" y="428"/>
                  </a:lnTo>
                  <a:lnTo>
                    <a:pt x="238" y="428"/>
                  </a:lnTo>
                  <a:lnTo>
                    <a:pt x="240" y="428"/>
                  </a:lnTo>
                  <a:lnTo>
                    <a:pt x="240" y="426"/>
                  </a:lnTo>
                  <a:lnTo>
                    <a:pt x="240" y="424"/>
                  </a:lnTo>
                  <a:lnTo>
                    <a:pt x="242" y="424"/>
                  </a:lnTo>
                  <a:lnTo>
                    <a:pt x="244" y="424"/>
                  </a:lnTo>
                  <a:lnTo>
                    <a:pt x="244" y="426"/>
                  </a:lnTo>
                  <a:lnTo>
                    <a:pt x="244" y="428"/>
                  </a:lnTo>
                  <a:lnTo>
                    <a:pt x="244" y="430"/>
                  </a:lnTo>
                  <a:lnTo>
                    <a:pt x="246" y="430"/>
                  </a:lnTo>
                  <a:lnTo>
                    <a:pt x="248" y="430"/>
                  </a:lnTo>
                  <a:lnTo>
                    <a:pt x="250" y="426"/>
                  </a:lnTo>
                  <a:lnTo>
                    <a:pt x="250" y="424"/>
                  </a:lnTo>
                  <a:lnTo>
                    <a:pt x="252" y="424"/>
                  </a:lnTo>
                  <a:lnTo>
                    <a:pt x="250" y="424"/>
                  </a:lnTo>
                  <a:lnTo>
                    <a:pt x="248" y="422"/>
                  </a:lnTo>
                  <a:lnTo>
                    <a:pt x="244" y="420"/>
                  </a:lnTo>
                  <a:lnTo>
                    <a:pt x="242" y="420"/>
                  </a:lnTo>
                  <a:lnTo>
                    <a:pt x="244" y="420"/>
                  </a:lnTo>
                  <a:lnTo>
                    <a:pt x="246" y="420"/>
                  </a:lnTo>
                  <a:lnTo>
                    <a:pt x="248" y="420"/>
                  </a:lnTo>
                  <a:lnTo>
                    <a:pt x="248" y="419"/>
                  </a:lnTo>
                  <a:lnTo>
                    <a:pt x="246" y="419"/>
                  </a:lnTo>
                  <a:lnTo>
                    <a:pt x="246" y="417"/>
                  </a:lnTo>
                  <a:lnTo>
                    <a:pt x="246" y="419"/>
                  </a:lnTo>
                  <a:lnTo>
                    <a:pt x="246" y="417"/>
                  </a:lnTo>
                  <a:lnTo>
                    <a:pt x="244" y="417"/>
                  </a:lnTo>
                  <a:lnTo>
                    <a:pt x="244" y="419"/>
                  </a:lnTo>
                  <a:lnTo>
                    <a:pt x="242" y="420"/>
                  </a:lnTo>
                  <a:lnTo>
                    <a:pt x="240" y="420"/>
                  </a:lnTo>
                  <a:lnTo>
                    <a:pt x="236" y="420"/>
                  </a:lnTo>
                  <a:lnTo>
                    <a:pt x="233" y="420"/>
                  </a:lnTo>
                  <a:lnTo>
                    <a:pt x="233" y="419"/>
                  </a:lnTo>
                  <a:lnTo>
                    <a:pt x="231" y="419"/>
                  </a:lnTo>
                  <a:lnTo>
                    <a:pt x="229" y="419"/>
                  </a:lnTo>
                  <a:lnTo>
                    <a:pt x="229" y="420"/>
                  </a:lnTo>
                  <a:lnTo>
                    <a:pt x="229" y="419"/>
                  </a:lnTo>
                  <a:lnTo>
                    <a:pt x="227" y="419"/>
                  </a:lnTo>
                  <a:lnTo>
                    <a:pt x="225" y="419"/>
                  </a:lnTo>
                  <a:lnTo>
                    <a:pt x="223" y="419"/>
                  </a:lnTo>
                  <a:lnTo>
                    <a:pt x="223" y="417"/>
                  </a:lnTo>
                  <a:lnTo>
                    <a:pt x="225" y="417"/>
                  </a:lnTo>
                  <a:lnTo>
                    <a:pt x="227" y="415"/>
                  </a:lnTo>
                  <a:lnTo>
                    <a:pt x="227" y="417"/>
                  </a:lnTo>
                  <a:lnTo>
                    <a:pt x="227" y="415"/>
                  </a:lnTo>
                  <a:lnTo>
                    <a:pt x="227" y="413"/>
                  </a:lnTo>
                  <a:lnTo>
                    <a:pt x="229" y="413"/>
                  </a:lnTo>
                  <a:lnTo>
                    <a:pt x="227" y="413"/>
                  </a:lnTo>
                  <a:lnTo>
                    <a:pt x="225" y="413"/>
                  </a:lnTo>
                  <a:lnTo>
                    <a:pt x="225" y="415"/>
                  </a:lnTo>
                  <a:lnTo>
                    <a:pt x="225" y="413"/>
                  </a:lnTo>
                  <a:lnTo>
                    <a:pt x="223" y="413"/>
                  </a:lnTo>
                  <a:lnTo>
                    <a:pt x="223" y="411"/>
                  </a:lnTo>
                  <a:lnTo>
                    <a:pt x="225" y="409"/>
                  </a:lnTo>
                  <a:lnTo>
                    <a:pt x="223" y="407"/>
                  </a:lnTo>
                  <a:lnTo>
                    <a:pt x="223" y="409"/>
                  </a:lnTo>
                  <a:lnTo>
                    <a:pt x="225" y="409"/>
                  </a:lnTo>
                  <a:lnTo>
                    <a:pt x="223" y="409"/>
                  </a:lnTo>
                  <a:lnTo>
                    <a:pt x="223" y="411"/>
                  </a:lnTo>
                  <a:lnTo>
                    <a:pt x="221" y="409"/>
                  </a:lnTo>
                  <a:lnTo>
                    <a:pt x="219" y="409"/>
                  </a:lnTo>
                  <a:lnTo>
                    <a:pt x="221" y="409"/>
                  </a:lnTo>
                  <a:lnTo>
                    <a:pt x="221" y="407"/>
                  </a:lnTo>
                  <a:lnTo>
                    <a:pt x="223" y="407"/>
                  </a:lnTo>
                  <a:lnTo>
                    <a:pt x="223" y="405"/>
                  </a:lnTo>
                  <a:lnTo>
                    <a:pt x="221" y="405"/>
                  </a:lnTo>
                  <a:lnTo>
                    <a:pt x="223" y="405"/>
                  </a:lnTo>
                  <a:lnTo>
                    <a:pt x="223" y="403"/>
                  </a:lnTo>
                  <a:lnTo>
                    <a:pt x="225" y="403"/>
                  </a:lnTo>
                  <a:lnTo>
                    <a:pt x="225" y="401"/>
                  </a:lnTo>
                  <a:lnTo>
                    <a:pt x="227" y="399"/>
                  </a:lnTo>
                  <a:lnTo>
                    <a:pt x="229" y="399"/>
                  </a:lnTo>
                  <a:lnTo>
                    <a:pt x="231" y="397"/>
                  </a:lnTo>
                  <a:lnTo>
                    <a:pt x="229" y="397"/>
                  </a:lnTo>
                  <a:lnTo>
                    <a:pt x="231" y="395"/>
                  </a:lnTo>
                  <a:lnTo>
                    <a:pt x="229" y="395"/>
                  </a:lnTo>
                  <a:lnTo>
                    <a:pt x="231" y="395"/>
                  </a:lnTo>
                  <a:lnTo>
                    <a:pt x="229" y="395"/>
                  </a:lnTo>
                  <a:lnTo>
                    <a:pt x="229" y="397"/>
                  </a:lnTo>
                  <a:lnTo>
                    <a:pt x="227" y="399"/>
                  </a:lnTo>
                  <a:lnTo>
                    <a:pt x="225" y="399"/>
                  </a:lnTo>
                  <a:lnTo>
                    <a:pt x="225" y="401"/>
                  </a:lnTo>
                  <a:lnTo>
                    <a:pt x="223" y="401"/>
                  </a:lnTo>
                  <a:lnTo>
                    <a:pt x="223" y="403"/>
                  </a:lnTo>
                  <a:lnTo>
                    <a:pt x="221" y="405"/>
                  </a:lnTo>
                  <a:lnTo>
                    <a:pt x="223" y="405"/>
                  </a:lnTo>
                  <a:lnTo>
                    <a:pt x="223" y="407"/>
                  </a:lnTo>
                  <a:lnTo>
                    <a:pt x="221" y="407"/>
                  </a:lnTo>
                  <a:lnTo>
                    <a:pt x="223" y="407"/>
                  </a:lnTo>
                  <a:lnTo>
                    <a:pt x="221" y="407"/>
                  </a:lnTo>
                  <a:lnTo>
                    <a:pt x="219" y="409"/>
                  </a:lnTo>
                  <a:lnTo>
                    <a:pt x="219" y="411"/>
                  </a:lnTo>
                  <a:lnTo>
                    <a:pt x="221" y="411"/>
                  </a:lnTo>
                  <a:lnTo>
                    <a:pt x="219" y="413"/>
                  </a:lnTo>
                  <a:lnTo>
                    <a:pt x="219" y="415"/>
                  </a:lnTo>
                  <a:lnTo>
                    <a:pt x="219" y="413"/>
                  </a:lnTo>
                  <a:lnTo>
                    <a:pt x="217" y="413"/>
                  </a:lnTo>
                  <a:lnTo>
                    <a:pt x="215" y="413"/>
                  </a:lnTo>
                  <a:lnTo>
                    <a:pt x="215" y="411"/>
                  </a:lnTo>
                  <a:lnTo>
                    <a:pt x="215" y="409"/>
                  </a:lnTo>
                  <a:lnTo>
                    <a:pt x="215" y="407"/>
                  </a:lnTo>
                  <a:lnTo>
                    <a:pt x="213" y="405"/>
                  </a:lnTo>
                  <a:lnTo>
                    <a:pt x="211" y="405"/>
                  </a:lnTo>
                  <a:lnTo>
                    <a:pt x="211" y="403"/>
                  </a:lnTo>
                  <a:lnTo>
                    <a:pt x="211" y="401"/>
                  </a:lnTo>
                  <a:lnTo>
                    <a:pt x="213" y="401"/>
                  </a:lnTo>
                  <a:lnTo>
                    <a:pt x="213" y="399"/>
                  </a:lnTo>
                  <a:lnTo>
                    <a:pt x="211" y="399"/>
                  </a:lnTo>
                  <a:lnTo>
                    <a:pt x="211" y="397"/>
                  </a:lnTo>
                  <a:lnTo>
                    <a:pt x="210" y="397"/>
                  </a:lnTo>
                  <a:lnTo>
                    <a:pt x="208" y="399"/>
                  </a:lnTo>
                  <a:lnTo>
                    <a:pt x="210" y="399"/>
                  </a:lnTo>
                  <a:lnTo>
                    <a:pt x="208" y="399"/>
                  </a:lnTo>
                  <a:lnTo>
                    <a:pt x="208" y="397"/>
                  </a:lnTo>
                  <a:lnTo>
                    <a:pt x="206" y="397"/>
                  </a:lnTo>
                  <a:lnTo>
                    <a:pt x="208" y="395"/>
                  </a:lnTo>
                  <a:lnTo>
                    <a:pt x="208" y="394"/>
                  </a:lnTo>
                  <a:lnTo>
                    <a:pt x="208" y="392"/>
                  </a:lnTo>
                  <a:lnTo>
                    <a:pt x="208" y="394"/>
                  </a:lnTo>
                  <a:lnTo>
                    <a:pt x="208" y="395"/>
                  </a:lnTo>
                  <a:lnTo>
                    <a:pt x="210" y="395"/>
                  </a:lnTo>
                  <a:lnTo>
                    <a:pt x="213" y="394"/>
                  </a:lnTo>
                  <a:lnTo>
                    <a:pt x="211" y="394"/>
                  </a:lnTo>
                  <a:lnTo>
                    <a:pt x="210" y="392"/>
                  </a:lnTo>
                  <a:lnTo>
                    <a:pt x="208" y="390"/>
                  </a:lnTo>
                  <a:lnTo>
                    <a:pt x="210" y="388"/>
                  </a:lnTo>
                  <a:lnTo>
                    <a:pt x="211" y="390"/>
                  </a:lnTo>
                  <a:lnTo>
                    <a:pt x="211" y="388"/>
                  </a:lnTo>
                  <a:lnTo>
                    <a:pt x="213" y="388"/>
                  </a:lnTo>
                  <a:lnTo>
                    <a:pt x="213" y="390"/>
                  </a:lnTo>
                  <a:lnTo>
                    <a:pt x="213" y="388"/>
                  </a:lnTo>
                  <a:lnTo>
                    <a:pt x="215" y="388"/>
                  </a:lnTo>
                  <a:lnTo>
                    <a:pt x="217" y="388"/>
                  </a:lnTo>
                  <a:lnTo>
                    <a:pt x="215" y="388"/>
                  </a:lnTo>
                  <a:lnTo>
                    <a:pt x="215" y="386"/>
                  </a:lnTo>
                  <a:lnTo>
                    <a:pt x="213" y="384"/>
                  </a:lnTo>
                  <a:lnTo>
                    <a:pt x="213" y="382"/>
                  </a:lnTo>
                  <a:lnTo>
                    <a:pt x="213" y="380"/>
                  </a:lnTo>
                  <a:lnTo>
                    <a:pt x="215" y="380"/>
                  </a:lnTo>
                  <a:lnTo>
                    <a:pt x="215" y="378"/>
                  </a:lnTo>
                  <a:lnTo>
                    <a:pt x="215" y="376"/>
                  </a:lnTo>
                  <a:lnTo>
                    <a:pt x="219" y="372"/>
                  </a:lnTo>
                  <a:lnTo>
                    <a:pt x="221" y="371"/>
                  </a:lnTo>
                  <a:lnTo>
                    <a:pt x="221" y="369"/>
                  </a:lnTo>
                  <a:lnTo>
                    <a:pt x="223" y="367"/>
                  </a:lnTo>
                  <a:lnTo>
                    <a:pt x="223" y="365"/>
                  </a:lnTo>
                  <a:lnTo>
                    <a:pt x="225" y="365"/>
                  </a:lnTo>
                  <a:lnTo>
                    <a:pt x="227" y="365"/>
                  </a:lnTo>
                  <a:lnTo>
                    <a:pt x="229" y="365"/>
                  </a:lnTo>
                  <a:lnTo>
                    <a:pt x="229" y="367"/>
                  </a:lnTo>
                  <a:lnTo>
                    <a:pt x="231" y="367"/>
                  </a:lnTo>
                  <a:lnTo>
                    <a:pt x="231" y="369"/>
                  </a:lnTo>
                  <a:lnTo>
                    <a:pt x="233" y="369"/>
                  </a:lnTo>
                  <a:lnTo>
                    <a:pt x="231" y="369"/>
                  </a:lnTo>
                  <a:lnTo>
                    <a:pt x="231" y="371"/>
                  </a:lnTo>
                  <a:lnTo>
                    <a:pt x="231" y="369"/>
                  </a:lnTo>
                  <a:lnTo>
                    <a:pt x="233" y="369"/>
                  </a:lnTo>
                  <a:lnTo>
                    <a:pt x="233" y="367"/>
                  </a:lnTo>
                  <a:lnTo>
                    <a:pt x="231" y="367"/>
                  </a:lnTo>
                  <a:lnTo>
                    <a:pt x="231" y="365"/>
                  </a:lnTo>
                  <a:lnTo>
                    <a:pt x="231" y="367"/>
                  </a:lnTo>
                  <a:lnTo>
                    <a:pt x="229" y="367"/>
                  </a:lnTo>
                  <a:lnTo>
                    <a:pt x="229" y="365"/>
                  </a:lnTo>
                  <a:lnTo>
                    <a:pt x="229" y="363"/>
                  </a:lnTo>
                  <a:lnTo>
                    <a:pt x="231" y="363"/>
                  </a:lnTo>
                  <a:lnTo>
                    <a:pt x="235" y="357"/>
                  </a:lnTo>
                  <a:lnTo>
                    <a:pt x="233" y="357"/>
                  </a:lnTo>
                  <a:lnTo>
                    <a:pt x="233" y="359"/>
                  </a:lnTo>
                  <a:lnTo>
                    <a:pt x="231" y="359"/>
                  </a:lnTo>
                  <a:lnTo>
                    <a:pt x="231" y="361"/>
                  </a:lnTo>
                  <a:lnTo>
                    <a:pt x="229" y="361"/>
                  </a:lnTo>
                  <a:lnTo>
                    <a:pt x="229" y="359"/>
                  </a:lnTo>
                  <a:lnTo>
                    <a:pt x="227" y="357"/>
                  </a:lnTo>
                  <a:lnTo>
                    <a:pt x="229" y="357"/>
                  </a:lnTo>
                  <a:lnTo>
                    <a:pt x="227" y="357"/>
                  </a:lnTo>
                  <a:lnTo>
                    <a:pt x="229" y="357"/>
                  </a:lnTo>
                  <a:lnTo>
                    <a:pt x="227" y="357"/>
                  </a:lnTo>
                  <a:lnTo>
                    <a:pt x="227" y="355"/>
                  </a:lnTo>
                  <a:lnTo>
                    <a:pt x="229" y="355"/>
                  </a:lnTo>
                  <a:lnTo>
                    <a:pt x="227" y="353"/>
                  </a:lnTo>
                  <a:lnTo>
                    <a:pt x="229" y="353"/>
                  </a:lnTo>
                  <a:lnTo>
                    <a:pt x="229" y="351"/>
                  </a:lnTo>
                  <a:lnTo>
                    <a:pt x="229" y="349"/>
                  </a:lnTo>
                  <a:lnTo>
                    <a:pt x="231" y="347"/>
                  </a:lnTo>
                  <a:lnTo>
                    <a:pt x="233" y="347"/>
                  </a:lnTo>
                  <a:lnTo>
                    <a:pt x="235" y="347"/>
                  </a:lnTo>
                  <a:lnTo>
                    <a:pt x="236" y="347"/>
                  </a:lnTo>
                  <a:lnTo>
                    <a:pt x="236" y="346"/>
                  </a:lnTo>
                  <a:lnTo>
                    <a:pt x="233" y="346"/>
                  </a:lnTo>
                  <a:lnTo>
                    <a:pt x="233" y="344"/>
                  </a:lnTo>
                  <a:lnTo>
                    <a:pt x="235" y="344"/>
                  </a:lnTo>
                  <a:lnTo>
                    <a:pt x="235" y="342"/>
                  </a:lnTo>
                  <a:lnTo>
                    <a:pt x="236" y="340"/>
                  </a:lnTo>
                  <a:lnTo>
                    <a:pt x="240" y="340"/>
                  </a:lnTo>
                  <a:lnTo>
                    <a:pt x="242" y="340"/>
                  </a:lnTo>
                  <a:lnTo>
                    <a:pt x="244" y="342"/>
                  </a:lnTo>
                  <a:lnTo>
                    <a:pt x="246" y="340"/>
                  </a:lnTo>
                  <a:lnTo>
                    <a:pt x="246" y="342"/>
                  </a:lnTo>
                  <a:lnTo>
                    <a:pt x="248" y="344"/>
                  </a:lnTo>
                  <a:lnTo>
                    <a:pt x="246" y="344"/>
                  </a:lnTo>
                  <a:lnTo>
                    <a:pt x="248" y="344"/>
                  </a:lnTo>
                  <a:lnTo>
                    <a:pt x="250" y="344"/>
                  </a:lnTo>
                  <a:lnTo>
                    <a:pt x="248" y="344"/>
                  </a:lnTo>
                  <a:lnTo>
                    <a:pt x="248" y="346"/>
                  </a:lnTo>
                  <a:lnTo>
                    <a:pt x="244" y="347"/>
                  </a:lnTo>
                  <a:lnTo>
                    <a:pt x="244" y="349"/>
                  </a:lnTo>
                  <a:lnTo>
                    <a:pt x="246" y="347"/>
                  </a:lnTo>
                  <a:lnTo>
                    <a:pt x="248" y="347"/>
                  </a:lnTo>
                  <a:lnTo>
                    <a:pt x="248" y="346"/>
                  </a:lnTo>
                  <a:lnTo>
                    <a:pt x="250" y="344"/>
                  </a:lnTo>
                  <a:lnTo>
                    <a:pt x="250" y="346"/>
                  </a:lnTo>
                  <a:lnTo>
                    <a:pt x="252" y="346"/>
                  </a:lnTo>
                  <a:lnTo>
                    <a:pt x="252" y="347"/>
                  </a:lnTo>
                  <a:lnTo>
                    <a:pt x="254" y="347"/>
                  </a:lnTo>
                  <a:lnTo>
                    <a:pt x="256" y="346"/>
                  </a:lnTo>
                  <a:lnTo>
                    <a:pt x="258" y="346"/>
                  </a:lnTo>
                  <a:lnTo>
                    <a:pt x="258" y="344"/>
                  </a:lnTo>
                  <a:lnTo>
                    <a:pt x="259" y="344"/>
                  </a:lnTo>
                  <a:lnTo>
                    <a:pt x="259" y="342"/>
                  </a:lnTo>
                  <a:lnTo>
                    <a:pt x="261" y="342"/>
                  </a:lnTo>
                  <a:lnTo>
                    <a:pt x="263" y="340"/>
                  </a:lnTo>
                  <a:lnTo>
                    <a:pt x="263" y="338"/>
                  </a:lnTo>
                  <a:lnTo>
                    <a:pt x="267" y="334"/>
                  </a:lnTo>
                  <a:lnTo>
                    <a:pt x="267" y="332"/>
                  </a:lnTo>
                  <a:lnTo>
                    <a:pt x="269" y="332"/>
                  </a:lnTo>
                  <a:lnTo>
                    <a:pt x="269" y="330"/>
                  </a:lnTo>
                  <a:lnTo>
                    <a:pt x="269" y="328"/>
                  </a:lnTo>
                  <a:lnTo>
                    <a:pt x="271" y="330"/>
                  </a:lnTo>
                  <a:lnTo>
                    <a:pt x="273" y="330"/>
                  </a:lnTo>
                  <a:lnTo>
                    <a:pt x="273" y="332"/>
                  </a:lnTo>
                  <a:lnTo>
                    <a:pt x="271" y="332"/>
                  </a:lnTo>
                  <a:lnTo>
                    <a:pt x="271" y="334"/>
                  </a:lnTo>
                  <a:lnTo>
                    <a:pt x="275" y="332"/>
                  </a:lnTo>
                  <a:lnTo>
                    <a:pt x="279" y="332"/>
                  </a:lnTo>
                  <a:lnTo>
                    <a:pt x="281" y="332"/>
                  </a:lnTo>
                  <a:lnTo>
                    <a:pt x="283" y="332"/>
                  </a:lnTo>
                  <a:lnTo>
                    <a:pt x="286" y="330"/>
                  </a:lnTo>
                  <a:lnTo>
                    <a:pt x="288" y="328"/>
                  </a:lnTo>
                  <a:lnTo>
                    <a:pt x="288" y="326"/>
                  </a:lnTo>
                  <a:lnTo>
                    <a:pt x="290" y="326"/>
                  </a:lnTo>
                  <a:lnTo>
                    <a:pt x="290" y="324"/>
                  </a:lnTo>
                  <a:lnTo>
                    <a:pt x="292" y="324"/>
                  </a:lnTo>
                  <a:lnTo>
                    <a:pt x="292" y="323"/>
                  </a:lnTo>
                  <a:lnTo>
                    <a:pt x="292" y="319"/>
                  </a:lnTo>
                  <a:lnTo>
                    <a:pt x="292" y="317"/>
                  </a:lnTo>
                  <a:lnTo>
                    <a:pt x="290" y="311"/>
                  </a:lnTo>
                  <a:lnTo>
                    <a:pt x="290" y="309"/>
                  </a:lnTo>
                  <a:lnTo>
                    <a:pt x="290" y="305"/>
                  </a:lnTo>
                  <a:lnTo>
                    <a:pt x="290" y="303"/>
                  </a:lnTo>
                  <a:lnTo>
                    <a:pt x="288" y="301"/>
                  </a:lnTo>
                  <a:lnTo>
                    <a:pt x="286" y="299"/>
                  </a:lnTo>
                  <a:lnTo>
                    <a:pt x="286" y="298"/>
                  </a:lnTo>
                  <a:lnTo>
                    <a:pt x="284" y="298"/>
                  </a:lnTo>
                  <a:lnTo>
                    <a:pt x="286" y="298"/>
                  </a:lnTo>
                  <a:lnTo>
                    <a:pt x="284" y="298"/>
                  </a:lnTo>
                  <a:lnTo>
                    <a:pt x="283" y="298"/>
                  </a:lnTo>
                  <a:lnTo>
                    <a:pt x="281" y="298"/>
                  </a:lnTo>
                  <a:lnTo>
                    <a:pt x="281" y="299"/>
                  </a:lnTo>
                  <a:lnTo>
                    <a:pt x="281" y="298"/>
                  </a:lnTo>
                  <a:lnTo>
                    <a:pt x="281" y="296"/>
                  </a:lnTo>
                  <a:lnTo>
                    <a:pt x="283" y="296"/>
                  </a:lnTo>
                  <a:lnTo>
                    <a:pt x="283" y="294"/>
                  </a:lnTo>
                  <a:lnTo>
                    <a:pt x="284" y="294"/>
                  </a:lnTo>
                  <a:lnTo>
                    <a:pt x="288" y="294"/>
                  </a:lnTo>
                  <a:lnTo>
                    <a:pt x="290" y="294"/>
                  </a:lnTo>
                  <a:lnTo>
                    <a:pt x="288" y="294"/>
                  </a:lnTo>
                  <a:lnTo>
                    <a:pt x="288" y="292"/>
                  </a:lnTo>
                  <a:lnTo>
                    <a:pt x="290" y="292"/>
                  </a:lnTo>
                  <a:lnTo>
                    <a:pt x="292" y="290"/>
                  </a:lnTo>
                  <a:lnTo>
                    <a:pt x="292" y="286"/>
                  </a:lnTo>
                  <a:lnTo>
                    <a:pt x="292" y="284"/>
                  </a:lnTo>
                  <a:lnTo>
                    <a:pt x="292" y="282"/>
                  </a:lnTo>
                  <a:lnTo>
                    <a:pt x="290" y="282"/>
                  </a:lnTo>
                  <a:lnTo>
                    <a:pt x="288" y="280"/>
                  </a:lnTo>
                  <a:lnTo>
                    <a:pt x="286" y="278"/>
                  </a:lnTo>
                  <a:lnTo>
                    <a:pt x="288" y="278"/>
                  </a:lnTo>
                  <a:lnTo>
                    <a:pt x="290" y="278"/>
                  </a:lnTo>
                  <a:lnTo>
                    <a:pt x="288" y="278"/>
                  </a:lnTo>
                  <a:lnTo>
                    <a:pt x="286" y="278"/>
                  </a:lnTo>
                  <a:lnTo>
                    <a:pt x="286" y="280"/>
                  </a:lnTo>
                  <a:lnTo>
                    <a:pt x="284" y="280"/>
                  </a:lnTo>
                  <a:lnTo>
                    <a:pt x="284" y="282"/>
                  </a:lnTo>
                  <a:lnTo>
                    <a:pt x="283" y="284"/>
                  </a:lnTo>
                  <a:lnTo>
                    <a:pt x="281" y="284"/>
                  </a:lnTo>
                  <a:lnTo>
                    <a:pt x="281" y="286"/>
                  </a:lnTo>
                  <a:lnTo>
                    <a:pt x="281" y="284"/>
                  </a:lnTo>
                  <a:lnTo>
                    <a:pt x="279" y="284"/>
                  </a:lnTo>
                  <a:lnTo>
                    <a:pt x="279" y="282"/>
                  </a:lnTo>
                  <a:lnTo>
                    <a:pt x="277" y="282"/>
                  </a:lnTo>
                  <a:lnTo>
                    <a:pt x="277" y="284"/>
                  </a:lnTo>
                  <a:lnTo>
                    <a:pt x="279" y="284"/>
                  </a:lnTo>
                  <a:lnTo>
                    <a:pt x="275" y="286"/>
                  </a:lnTo>
                  <a:lnTo>
                    <a:pt x="277" y="284"/>
                  </a:lnTo>
                  <a:lnTo>
                    <a:pt x="277" y="286"/>
                  </a:lnTo>
                  <a:lnTo>
                    <a:pt x="275" y="286"/>
                  </a:lnTo>
                  <a:lnTo>
                    <a:pt x="273" y="288"/>
                  </a:lnTo>
                  <a:lnTo>
                    <a:pt x="273" y="286"/>
                  </a:lnTo>
                  <a:lnTo>
                    <a:pt x="271" y="286"/>
                  </a:lnTo>
                  <a:lnTo>
                    <a:pt x="273" y="286"/>
                  </a:lnTo>
                  <a:lnTo>
                    <a:pt x="273" y="288"/>
                  </a:lnTo>
                  <a:lnTo>
                    <a:pt x="271" y="288"/>
                  </a:lnTo>
                  <a:lnTo>
                    <a:pt x="269" y="288"/>
                  </a:lnTo>
                  <a:lnTo>
                    <a:pt x="269" y="290"/>
                  </a:lnTo>
                  <a:lnTo>
                    <a:pt x="265" y="292"/>
                  </a:lnTo>
                  <a:lnTo>
                    <a:pt x="265" y="294"/>
                  </a:lnTo>
                  <a:lnTo>
                    <a:pt x="263" y="294"/>
                  </a:lnTo>
                  <a:lnTo>
                    <a:pt x="263" y="296"/>
                  </a:lnTo>
                  <a:lnTo>
                    <a:pt x="263" y="298"/>
                  </a:lnTo>
                  <a:lnTo>
                    <a:pt x="261" y="299"/>
                  </a:lnTo>
                  <a:lnTo>
                    <a:pt x="259" y="299"/>
                  </a:lnTo>
                  <a:lnTo>
                    <a:pt x="261" y="298"/>
                  </a:lnTo>
                  <a:lnTo>
                    <a:pt x="259" y="298"/>
                  </a:lnTo>
                  <a:lnTo>
                    <a:pt x="259" y="296"/>
                  </a:lnTo>
                  <a:lnTo>
                    <a:pt x="259" y="294"/>
                  </a:lnTo>
                  <a:lnTo>
                    <a:pt x="258" y="294"/>
                  </a:lnTo>
                  <a:lnTo>
                    <a:pt x="258" y="292"/>
                  </a:lnTo>
                  <a:lnTo>
                    <a:pt x="256" y="290"/>
                  </a:lnTo>
                  <a:lnTo>
                    <a:pt x="256" y="288"/>
                  </a:lnTo>
                  <a:lnTo>
                    <a:pt x="254" y="288"/>
                  </a:lnTo>
                  <a:lnTo>
                    <a:pt x="254" y="290"/>
                  </a:lnTo>
                  <a:lnTo>
                    <a:pt x="252" y="290"/>
                  </a:lnTo>
                  <a:lnTo>
                    <a:pt x="252" y="292"/>
                  </a:lnTo>
                  <a:lnTo>
                    <a:pt x="254" y="292"/>
                  </a:lnTo>
                  <a:lnTo>
                    <a:pt x="254" y="294"/>
                  </a:lnTo>
                  <a:lnTo>
                    <a:pt x="256" y="294"/>
                  </a:lnTo>
                  <a:lnTo>
                    <a:pt x="258" y="294"/>
                  </a:lnTo>
                  <a:lnTo>
                    <a:pt x="258" y="296"/>
                  </a:lnTo>
                  <a:lnTo>
                    <a:pt x="256" y="296"/>
                  </a:lnTo>
                  <a:lnTo>
                    <a:pt x="256" y="298"/>
                  </a:lnTo>
                  <a:lnTo>
                    <a:pt x="254" y="298"/>
                  </a:lnTo>
                  <a:lnTo>
                    <a:pt x="254" y="296"/>
                  </a:lnTo>
                  <a:lnTo>
                    <a:pt x="252" y="294"/>
                  </a:lnTo>
                  <a:lnTo>
                    <a:pt x="250" y="292"/>
                  </a:lnTo>
                  <a:lnTo>
                    <a:pt x="246" y="292"/>
                  </a:lnTo>
                  <a:lnTo>
                    <a:pt x="244" y="292"/>
                  </a:lnTo>
                  <a:lnTo>
                    <a:pt x="242" y="292"/>
                  </a:lnTo>
                  <a:lnTo>
                    <a:pt x="235" y="292"/>
                  </a:lnTo>
                  <a:lnTo>
                    <a:pt x="236" y="292"/>
                  </a:lnTo>
                  <a:lnTo>
                    <a:pt x="231" y="294"/>
                  </a:lnTo>
                  <a:lnTo>
                    <a:pt x="231" y="296"/>
                  </a:lnTo>
                  <a:lnTo>
                    <a:pt x="231" y="294"/>
                  </a:lnTo>
                  <a:lnTo>
                    <a:pt x="229" y="294"/>
                  </a:lnTo>
                  <a:lnTo>
                    <a:pt x="227" y="296"/>
                  </a:lnTo>
                  <a:lnTo>
                    <a:pt x="227" y="294"/>
                  </a:lnTo>
                  <a:lnTo>
                    <a:pt x="227" y="296"/>
                  </a:lnTo>
                  <a:lnTo>
                    <a:pt x="229" y="296"/>
                  </a:lnTo>
                  <a:lnTo>
                    <a:pt x="225" y="296"/>
                  </a:lnTo>
                  <a:lnTo>
                    <a:pt x="219" y="294"/>
                  </a:lnTo>
                  <a:lnTo>
                    <a:pt x="211" y="292"/>
                  </a:lnTo>
                  <a:lnTo>
                    <a:pt x="210" y="292"/>
                  </a:lnTo>
                  <a:lnTo>
                    <a:pt x="208" y="292"/>
                  </a:lnTo>
                  <a:lnTo>
                    <a:pt x="204" y="290"/>
                  </a:lnTo>
                  <a:lnTo>
                    <a:pt x="202" y="288"/>
                  </a:lnTo>
                  <a:lnTo>
                    <a:pt x="202" y="286"/>
                  </a:lnTo>
                  <a:lnTo>
                    <a:pt x="202" y="284"/>
                  </a:lnTo>
                  <a:lnTo>
                    <a:pt x="202" y="282"/>
                  </a:lnTo>
                  <a:lnTo>
                    <a:pt x="204" y="282"/>
                  </a:lnTo>
                  <a:lnTo>
                    <a:pt x="204" y="280"/>
                  </a:lnTo>
                  <a:lnTo>
                    <a:pt x="204" y="278"/>
                  </a:lnTo>
                  <a:lnTo>
                    <a:pt x="202" y="278"/>
                  </a:lnTo>
                  <a:lnTo>
                    <a:pt x="202" y="280"/>
                  </a:lnTo>
                  <a:lnTo>
                    <a:pt x="202" y="278"/>
                  </a:lnTo>
                  <a:lnTo>
                    <a:pt x="200" y="278"/>
                  </a:lnTo>
                  <a:lnTo>
                    <a:pt x="198" y="276"/>
                  </a:lnTo>
                  <a:lnTo>
                    <a:pt x="198" y="275"/>
                  </a:lnTo>
                  <a:lnTo>
                    <a:pt x="198" y="273"/>
                  </a:lnTo>
                  <a:lnTo>
                    <a:pt x="196" y="273"/>
                  </a:lnTo>
                  <a:lnTo>
                    <a:pt x="194" y="271"/>
                  </a:lnTo>
                  <a:lnTo>
                    <a:pt x="194" y="269"/>
                  </a:lnTo>
                  <a:lnTo>
                    <a:pt x="194" y="267"/>
                  </a:lnTo>
                  <a:lnTo>
                    <a:pt x="196" y="265"/>
                  </a:lnTo>
                  <a:lnTo>
                    <a:pt x="196" y="267"/>
                  </a:lnTo>
                  <a:lnTo>
                    <a:pt x="196" y="269"/>
                  </a:lnTo>
                  <a:lnTo>
                    <a:pt x="194" y="269"/>
                  </a:lnTo>
                  <a:lnTo>
                    <a:pt x="196" y="271"/>
                  </a:lnTo>
                  <a:lnTo>
                    <a:pt x="198" y="271"/>
                  </a:lnTo>
                  <a:lnTo>
                    <a:pt x="200" y="271"/>
                  </a:lnTo>
                  <a:lnTo>
                    <a:pt x="202" y="271"/>
                  </a:lnTo>
                  <a:lnTo>
                    <a:pt x="202" y="269"/>
                  </a:lnTo>
                  <a:lnTo>
                    <a:pt x="202" y="267"/>
                  </a:lnTo>
                  <a:lnTo>
                    <a:pt x="204" y="267"/>
                  </a:lnTo>
                  <a:lnTo>
                    <a:pt x="204" y="265"/>
                  </a:lnTo>
                  <a:lnTo>
                    <a:pt x="204" y="267"/>
                  </a:lnTo>
                  <a:lnTo>
                    <a:pt x="206" y="267"/>
                  </a:lnTo>
                  <a:lnTo>
                    <a:pt x="208" y="267"/>
                  </a:lnTo>
                  <a:lnTo>
                    <a:pt x="210" y="267"/>
                  </a:lnTo>
                  <a:lnTo>
                    <a:pt x="208" y="267"/>
                  </a:lnTo>
                  <a:lnTo>
                    <a:pt x="208" y="265"/>
                  </a:lnTo>
                  <a:lnTo>
                    <a:pt x="206" y="265"/>
                  </a:lnTo>
                  <a:lnTo>
                    <a:pt x="204" y="265"/>
                  </a:lnTo>
                  <a:lnTo>
                    <a:pt x="204" y="263"/>
                  </a:lnTo>
                  <a:lnTo>
                    <a:pt x="202" y="263"/>
                  </a:lnTo>
                  <a:lnTo>
                    <a:pt x="200" y="263"/>
                  </a:lnTo>
                  <a:lnTo>
                    <a:pt x="194" y="261"/>
                  </a:lnTo>
                  <a:lnTo>
                    <a:pt x="196" y="261"/>
                  </a:lnTo>
                  <a:lnTo>
                    <a:pt x="196" y="263"/>
                  </a:lnTo>
                  <a:lnTo>
                    <a:pt x="198" y="263"/>
                  </a:lnTo>
                  <a:lnTo>
                    <a:pt x="200" y="263"/>
                  </a:lnTo>
                  <a:lnTo>
                    <a:pt x="198" y="263"/>
                  </a:lnTo>
                  <a:lnTo>
                    <a:pt x="196" y="263"/>
                  </a:lnTo>
                  <a:lnTo>
                    <a:pt x="194" y="261"/>
                  </a:lnTo>
                  <a:lnTo>
                    <a:pt x="190" y="261"/>
                  </a:lnTo>
                  <a:lnTo>
                    <a:pt x="188" y="261"/>
                  </a:lnTo>
                  <a:lnTo>
                    <a:pt x="185" y="259"/>
                  </a:lnTo>
                  <a:lnTo>
                    <a:pt x="185" y="257"/>
                  </a:lnTo>
                  <a:lnTo>
                    <a:pt x="183" y="257"/>
                  </a:lnTo>
                  <a:lnTo>
                    <a:pt x="181" y="255"/>
                  </a:lnTo>
                  <a:lnTo>
                    <a:pt x="179" y="255"/>
                  </a:lnTo>
                  <a:lnTo>
                    <a:pt x="177" y="253"/>
                  </a:lnTo>
                  <a:lnTo>
                    <a:pt x="177" y="252"/>
                  </a:lnTo>
                  <a:lnTo>
                    <a:pt x="175" y="252"/>
                  </a:lnTo>
                  <a:lnTo>
                    <a:pt x="175" y="250"/>
                  </a:lnTo>
                  <a:lnTo>
                    <a:pt x="177" y="250"/>
                  </a:lnTo>
                  <a:lnTo>
                    <a:pt x="179" y="248"/>
                  </a:lnTo>
                  <a:lnTo>
                    <a:pt x="181" y="248"/>
                  </a:lnTo>
                  <a:lnTo>
                    <a:pt x="179" y="248"/>
                  </a:lnTo>
                  <a:lnTo>
                    <a:pt x="179" y="250"/>
                  </a:lnTo>
                  <a:lnTo>
                    <a:pt x="177" y="250"/>
                  </a:lnTo>
                  <a:lnTo>
                    <a:pt x="177" y="252"/>
                  </a:lnTo>
                  <a:lnTo>
                    <a:pt x="179" y="252"/>
                  </a:lnTo>
                  <a:lnTo>
                    <a:pt x="179" y="250"/>
                  </a:lnTo>
                  <a:lnTo>
                    <a:pt x="181" y="250"/>
                  </a:lnTo>
                  <a:lnTo>
                    <a:pt x="181" y="248"/>
                  </a:lnTo>
                  <a:lnTo>
                    <a:pt x="185" y="248"/>
                  </a:lnTo>
                  <a:lnTo>
                    <a:pt x="187" y="248"/>
                  </a:lnTo>
                  <a:lnTo>
                    <a:pt x="187" y="246"/>
                  </a:lnTo>
                  <a:lnTo>
                    <a:pt x="185" y="246"/>
                  </a:lnTo>
                  <a:lnTo>
                    <a:pt x="187" y="246"/>
                  </a:lnTo>
                  <a:lnTo>
                    <a:pt x="187" y="244"/>
                  </a:lnTo>
                  <a:lnTo>
                    <a:pt x="188" y="242"/>
                  </a:lnTo>
                  <a:lnTo>
                    <a:pt x="190" y="242"/>
                  </a:lnTo>
                  <a:lnTo>
                    <a:pt x="190" y="244"/>
                  </a:lnTo>
                  <a:lnTo>
                    <a:pt x="192" y="244"/>
                  </a:lnTo>
                  <a:lnTo>
                    <a:pt x="192" y="242"/>
                  </a:lnTo>
                  <a:lnTo>
                    <a:pt x="194" y="242"/>
                  </a:lnTo>
                  <a:lnTo>
                    <a:pt x="196" y="240"/>
                  </a:lnTo>
                  <a:lnTo>
                    <a:pt x="194" y="238"/>
                  </a:lnTo>
                  <a:lnTo>
                    <a:pt x="196" y="238"/>
                  </a:lnTo>
                  <a:lnTo>
                    <a:pt x="196" y="236"/>
                  </a:lnTo>
                  <a:lnTo>
                    <a:pt x="196" y="238"/>
                  </a:lnTo>
                  <a:lnTo>
                    <a:pt x="198" y="238"/>
                  </a:lnTo>
                  <a:lnTo>
                    <a:pt x="196" y="238"/>
                  </a:lnTo>
                  <a:lnTo>
                    <a:pt x="196" y="236"/>
                  </a:lnTo>
                  <a:lnTo>
                    <a:pt x="198" y="236"/>
                  </a:lnTo>
                  <a:lnTo>
                    <a:pt x="198" y="234"/>
                  </a:lnTo>
                  <a:lnTo>
                    <a:pt x="202" y="232"/>
                  </a:lnTo>
                  <a:lnTo>
                    <a:pt x="204" y="232"/>
                  </a:lnTo>
                  <a:lnTo>
                    <a:pt x="206" y="230"/>
                  </a:lnTo>
                  <a:lnTo>
                    <a:pt x="208" y="230"/>
                  </a:lnTo>
                  <a:lnTo>
                    <a:pt x="208" y="232"/>
                  </a:lnTo>
                  <a:lnTo>
                    <a:pt x="213" y="234"/>
                  </a:lnTo>
                  <a:lnTo>
                    <a:pt x="217" y="232"/>
                  </a:lnTo>
                  <a:lnTo>
                    <a:pt x="217" y="230"/>
                  </a:lnTo>
                  <a:lnTo>
                    <a:pt x="215" y="230"/>
                  </a:lnTo>
                  <a:lnTo>
                    <a:pt x="215" y="228"/>
                  </a:lnTo>
                  <a:lnTo>
                    <a:pt x="213" y="228"/>
                  </a:lnTo>
                  <a:lnTo>
                    <a:pt x="211" y="228"/>
                  </a:lnTo>
                  <a:lnTo>
                    <a:pt x="211" y="227"/>
                  </a:lnTo>
                  <a:lnTo>
                    <a:pt x="213" y="225"/>
                  </a:lnTo>
                  <a:lnTo>
                    <a:pt x="217" y="221"/>
                  </a:lnTo>
                  <a:lnTo>
                    <a:pt x="219" y="221"/>
                  </a:lnTo>
                  <a:lnTo>
                    <a:pt x="221" y="221"/>
                  </a:lnTo>
                  <a:lnTo>
                    <a:pt x="225" y="221"/>
                  </a:lnTo>
                  <a:lnTo>
                    <a:pt x="225" y="223"/>
                  </a:lnTo>
                  <a:lnTo>
                    <a:pt x="225" y="221"/>
                  </a:lnTo>
                  <a:lnTo>
                    <a:pt x="227" y="221"/>
                  </a:lnTo>
                  <a:lnTo>
                    <a:pt x="227" y="219"/>
                  </a:lnTo>
                  <a:lnTo>
                    <a:pt x="231" y="217"/>
                  </a:lnTo>
                  <a:lnTo>
                    <a:pt x="231" y="215"/>
                  </a:lnTo>
                  <a:lnTo>
                    <a:pt x="233" y="215"/>
                  </a:lnTo>
                  <a:lnTo>
                    <a:pt x="236" y="213"/>
                  </a:lnTo>
                  <a:lnTo>
                    <a:pt x="242" y="213"/>
                  </a:lnTo>
                  <a:lnTo>
                    <a:pt x="246" y="213"/>
                  </a:lnTo>
                  <a:lnTo>
                    <a:pt x="246" y="215"/>
                  </a:lnTo>
                  <a:lnTo>
                    <a:pt x="248" y="215"/>
                  </a:lnTo>
                  <a:lnTo>
                    <a:pt x="242" y="215"/>
                  </a:lnTo>
                  <a:lnTo>
                    <a:pt x="244" y="215"/>
                  </a:lnTo>
                  <a:lnTo>
                    <a:pt x="246" y="215"/>
                  </a:lnTo>
                  <a:lnTo>
                    <a:pt x="246" y="217"/>
                  </a:lnTo>
                  <a:lnTo>
                    <a:pt x="246" y="219"/>
                  </a:lnTo>
                  <a:lnTo>
                    <a:pt x="244" y="219"/>
                  </a:lnTo>
                  <a:lnTo>
                    <a:pt x="244" y="221"/>
                  </a:lnTo>
                  <a:lnTo>
                    <a:pt x="244" y="223"/>
                  </a:lnTo>
                  <a:lnTo>
                    <a:pt x="244" y="225"/>
                  </a:lnTo>
                  <a:lnTo>
                    <a:pt x="244" y="227"/>
                  </a:lnTo>
                  <a:lnTo>
                    <a:pt x="242" y="228"/>
                  </a:lnTo>
                  <a:lnTo>
                    <a:pt x="240" y="228"/>
                  </a:lnTo>
                  <a:lnTo>
                    <a:pt x="240" y="230"/>
                  </a:lnTo>
                  <a:lnTo>
                    <a:pt x="238" y="228"/>
                  </a:lnTo>
                  <a:lnTo>
                    <a:pt x="238" y="230"/>
                  </a:lnTo>
                  <a:lnTo>
                    <a:pt x="240" y="230"/>
                  </a:lnTo>
                  <a:lnTo>
                    <a:pt x="242" y="228"/>
                  </a:lnTo>
                  <a:lnTo>
                    <a:pt x="242" y="230"/>
                  </a:lnTo>
                  <a:lnTo>
                    <a:pt x="242" y="228"/>
                  </a:lnTo>
                  <a:lnTo>
                    <a:pt x="244" y="228"/>
                  </a:lnTo>
                  <a:lnTo>
                    <a:pt x="244" y="230"/>
                  </a:lnTo>
                  <a:lnTo>
                    <a:pt x="244" y="232"/>
                  </a:lnTo>
                  <a:lnTo>
                    <a:pt x="244" y="234"/>
                  </a:lnTo>
                  <a:lnTo>
                    <a:pt x="246" y="234"/>
                  </a:lnTo>
                  <a:lnTo>
                    <a:pt x="252" y="234"/>
                  </a:lnTo>
                  <a:lnTo>
                    <a:pt x="254" y="234"/>
                  </a:lnTo>
                  <a:lnTo>
                    <a:pt x="256" y="234"/>
                  </a:lnTo>
                  <a:lnTo>
                    <a:pt x="258" y="234"/>
                  </a:lnTo>
                  <a:lnTo>
                    <a:pt x="259" y="234"/>
                  </a:lnTo>
                  <a:lnTo>
                    <a:pt x="261" y="234"/>
                  </a:lnTo>
                  <a:lnTo>
                    <a:pt x="261" y="232"/>
                  </a:lnTo>
                  <a:lnTo>
                    <a:pt x="261" y="234"/>
                  </a:lnTo>
                  <a:lnTo>
                    <a:pt x="263" y="234"/>
                  </a:lnTo>
                  <a:lnTo>
                    <a:pt x="263" y="236"/>
                  </a:lnTo>
                  <a:lnTo>
                    <a:pt x="263" y="238"/>
                  </a:lnTo>
                  <a:lnTo>
                    <a:pt x="263" y="236"/>
                  </a:lnTo>
                  <a:lnTo>
                    <a:pt x="265" y="236"/>
                  </a:lnTo>
                  <a:lnTo>
                    <a:pt x="265" y="234"/>
                  </a:lnTo>
                  <a:lnTo>
                    <a:pt x="267" y="236"/>
                  </a:lnTo>
                  <a:lnTo>
                    <a:pt x="269" y="236"/>
                  </a:lnTo>
                  <a:lnTo>
                    <a:pt x="271" y="234"/>
                  </a:lnTo>
                  <a:lnTo>
                    <a:pt x="275" y="236"/>
                  </a:lnTo>
                  <a:lnTo>
                    <a:pt x="273" y="236"/>
                  </a:lnTo>
                  <a:lnTo>
                    <a:pt x="275" y="236"/>
                  </a:lnTo>
                  <a:lnTo>
                    <a:pt x="275" y="238"/>
                  </a:lnTo>
                  <a:lnTo>
                    <a:pt x="277" y="238"/>
                  </a:lnTo>
                  <a:lnTo>
                    <a:pt x="277" y="236"/>
                  </a:lnTo>
                  <a:lnTo>
                    <a:pt x="277" y="234"/>
                  </a:lnTo>
                  <a:lnTo>
                    <a:pt x="279" y="234"/>
                  </a:lnTo>
                  <a:lnTo>
                    <a:pt x="277" y="234"/>
                  </a:lnTo>
                  <a:lnTo>
                    <a:pt x="279" y="232"/>
                  </a:lnTo>
                  <a:lnTo>
                    <a:pt x="279" y="230"/>
                  </a:lnTo>
                  <a:lnTo>
                    <a:pt x="281" y="228"/>
                  </a:lnTo>
                  <a:lnTo>
                    <a:pt x="281" y="227"/>
                  </a:lnTo>
                  <a:lnTo>
                    <a:pt x="284" y="227"/>
                  </a:lnTo>
                  <a:lnTo>
                    <a:pt x="283" y="227"/>
                  </a:lnTo>
                  <a:lnTo>
                    <a:pt x="284" y="228"/>
                  </a:lnTo>
                  <a:lnTo>
                    <a:pt x="286" y="228"/>
                  </a:lnTo>
                  <a:lnTo>
                    <a:pt x="288" y="228"/>
                  </a:lnTo>
                  <a:lnTo>
                    <a:pt x="288" y="230"/>
                  </a:lnTo>
                  <a:lnTo>
                    <a:pt x="288" y="232"/>
                  </a:lnTo>
                  <a:lnTo>
                    <a:pt x="286" y="232"/>
                  </a:lnTo>
                  <a:lnTo>
                    <a:pt x="288" y="232"/>
                  </a:lnTo>
                  <a:lnTo>
                    <a:pt x="288" y="230"/>
                  </a:lnTo>
                  <a:lnTo>
                    <a:pt x="290" y="228"/>
                  </a:lnTo>
                  <a:lnTo>
                    <a:pt x="288" y="227"/>
                  </a:lnTo>
                  <a:lnTo>
                    <a:pt x="288" y="225"/>
                  </a:lnTo>
                  <a:lnTo>
                    <a:pt x="286" y="225"/>
                  </a:lnTo>
                  <a:lnTo>
                    <a:pt x="284" y="223"/>
                  </a:lnTo>
                  <a:lnTo>
                    <a:pt x="283" y="223"/>
                  </a:lnTo>
                  <a:lnTo>
                    <a:pt x="281" y="221"/>
                  </a:lnTo>
                  <a:lnTo>
                    <a:pt x="277" y="221"/>
                  </a:lnTo>
                  <a:lnTo>
                    <a:pt x="277" y="223"/>
                  </a:lnTo>
                  <a:lnTo>
                    <a:pt x="275" y="223"/>
                  </a:lnTo>
                  <a:lnTo>
                    <a:pt x="275" y="225"/>
                  </a:lnTo>
                  <a:lnTo>
                    <a:pt x="275" y="227"/>
                  </a:lnTo>
                  <a:lnTo>
                    <a:pt x="275" y="225"/>
                  </a:lnTo>
                  <a:lnTo>
                    <a:pt x="275" y="223"/>
                  </a:lnTo>
                  <a:lnTo>
                    <a:pt x="275" y="221"/>
                  </a:lnTo>
                  <a:lnTo>
                    <a:pt x="275" y="219"/>
                  </a:lnTo>
                  <a:lnTo>
                    <a:pt x="275" y="217"/>
                  </a:lnTo>
                  <a:lnTo>
                    <a:pt x="275" y="215"/>
                  </a:lnTo>
                  <a:lnTo>
                    <a:pt x="273" y="213"/>
                  </a:lnTo>
                  <a:lnTo>
                    <a:pt x="271" y="211"/>
                  </a:lnTo>
                  <a:lnTo>
                    <a:pt x="271" y="209"/>
                  </a:lnTo>
                  <a:lnTo>
                    <a:pt x="269" y="209"/>
                  </a:lnTo>
                  <a:lnTo>
                    <a:pt x="267" y="209"/>
                  </a:lnTo>
                  <a:lnTo>
                    <a:pt x="265" y="207"/>
                  </a:lnTo>
                  <a:lnTo>
                    <a:pt x="265" y="205"/>
                  </a:lnTo>
                  <a:lnTo>
                    <a:pt x="263" y="204"/>
                  </a:lnTo>
                  <a:lnTo>
                    <a:pt x="263" y="202"/>
                  </a:lnTo>
                  <a:lnTo>
                    <a:pt x="265" y="202"/>
                  </a:lnTo>
                  <a:lnTo>
                    <a:pt x="265" y="200"/>
                  </a:lnTo>
                  <a:lnTo>
                    <a:pt x="267" y="200"/>
                  </a:lnTo>
                  <a:lnTo>
                    <a:pt x="267" y="202"/>
                  </a:lnTo>
                  <a:lnTo>
                    <a:pt x="267" y="200"/>
                  </a:lnTo>
                  <a:lnTo>
                    <a:pt x="269" y="200"/>
                  </a:lnTo>
                  <a:lnTo>
                    <a:pt x="271" y="204"/>
                  </a:lnTo>
                  <a:lnTo>
                    <a:pt x="271" y="205"/>
                  </a:lnTo>
                  <a:lnTo>
                    <a:pt x="273" y="205"/>
                  </a:lnTo>
                  <a:lnTo>
                    <a:pt x="273" y="207"/>
                  </a:lnTo>
                  <a:lnTo>
                    <a:pt x="273" y="209"/>
                  </a:lnTo>
                  <a:lnTo>
                    <a:pt x="273" y="211"/>
                  </a:lnTo>
                  <a:lnTo>
                    <a:pt x="273" y="213"/>
                  </a:lnTo>
                  <a:lnTo>
                    <a:pt x="275" y="215"/>
                  </a:lnTo>
                  <a:lnTo>
                    <a:pt x="275" y="217"/>
                  </a:lnTo>
                  <a:lnTo>
                    <a:pt x="279" y="219"/>
                  </a:lnTo>
                  <a:lnTo>
                    <a:pt x="281" y="219"/>
                  </a:lnTo>
                  <a:lnTo>
                    <a:pt x="283" y="219"/>
                  </a:lnTo>
                  <a:lnTo>
                    <a:pt x="284" y="219"/>
                  </a:lnTo>
                  <a:lnTo>
                    <a:pt x="284" y="217"/>
                  </a:lnTo>
                  <a:lnTo>
                    <a:pt x="286" y="217"/>
                  </a:lnTo>
                  <a:lnTo>
                    <a:pt x="288" y="219"/>
                  </a:lnTo>
                  <a:lnTo>
                    <a:pt x="290" y="221"/>
                  </a:lnTo>
                  <a:lnTo>
                    <a:pt x="292" y="223"/>
                  </a:lnTo>
                  <a:lnTo>
                    <a:pt x="294" y="223"/>
                  </a:lnTo>
                  <a:lnTo>
                    <a:pt x="296" y="223"/>
                  </a:lnTo>
                  <a:lnTo>
                    <a:pt x="298" y="223"/>
                  </a:lnTo>
                  <a:lnTo>
                    <a:pt x="302" y="221"/>
                  </a:lnTo>
                  <a:lnTo>
                    <a:pt x="302" y="219"/>
                  </a:lnTo>
                  <a:lnTo>
                    <a:pt x="302" y="217"/>
                  </a:lnTo>
                  <a:lnTo>
                    <a:pt x="302" y="215"/>
                  </a:lnTo>
                  <a:lnTo>
                    <a:pt x="300" y="213"/>
                  </a:lnTo>
                  <a:lnTo>
                    <a:pt x="302" y="213"/>
                  </a:lnTo>
                  <a:lnTo>
                    <a:pt x="302" y="211"/>
                  </a:lnTo>
                  <a:lnTo>
                    <a:pt x="300" y="211"/>
                  </a:lnTo>
                  <a:lnTo>
                    <a:pt x="300" y="213"/>
                  </a:lnTo>
                  <a:lnTo>
                    <a:pt x="298" y="213"/>
                  </a:lnTo>
                  <a:lnTo>
                    <a:pt x="296" y="213"/>
                  </a:lnTo>
                  <a:lnTo>
                    <a:pt x="296" y="215"/>
                  </a:lnTo>
                  <a:lnTo>
                    <a:pt x="296" y="213"/>
                  </a:lnTo>
                  <a:lnTo>
                    <a:pt x="294" y="213"/>
                  </a:lnTo>
                  <a:lnTo>
                    <a:pt x="292" y="211"/>
                  </a:lnTo>
                  <a:lnTo>
                    <a:pt x="288" y="211"/>
                  </a:lnTo>
                  <a:lnTo>
                    <a:pt x="286" y="211"/>
                  </a:lnTo>
                  <a:lnTo>
                    <a:pt x="286" y="213"/>
                  </a:lnTo>
                  <a:lnTo>
                    <a:pt x="286" y="215"/>
                  </a:lnTo>
                  <a:lnTo>
                    <a:pt x="284" y="217"/>
                  </a:lnTo>
                  <a:lnTo>
                    <a:pt x="283" y="217"/>
                  </a:lnTo>
                  <a:lnTo>
                    <a:pt x="281" y="217"/>
                  </a:lnTo>
                  <a:lnTo>
                    <a:pt x="281" y="215"/>
                  </a:lnTo>
                  <a:lnTo>
                    <a:pt x="281" y="213"/>
                  </a:lnTo>
                  <a:lnTo>
                    <a:pt x="279" y="213"/>
                  </a:lnTo>
                  <a:lnTo>
                    <a:pt x="275" y="209"/>
                  </a:lnTo>
                  <a:lnTo>
                    <a:pt x="275" y="207"/>
                  </a:lnTo>
                  <a:lnTo>
                    <a:pt x="275" y="205"/>
                  </a:lnTo>
                  <a:lnTo>
                    <a:pt x="277" y="204"/>
                  </a:lnTo>
                  <a:lnTo>
                    <a:pt x="277" y="202"/>
                  </a:lnTo>
                  <a:lnTo>
                    <a:pt x="279" y="200"/>
                  </a:lnTo>
                  <a:lnTo>
                    <a:pt x="281" y="200"/>
                  </a:lnTo>
                  <a:lnTo>
                    <a:pt x="281" y="198"/>
                  </a:lnTo>
                  <a:lnTo>
                    <a:pt x="279" y="198"/>
                  </a:lnTo>
                  <a:lnTo>
                    <a:pt x="279" y="196"/>
                  </a:lnTo>
                  <a:lnTo>
                    <a:pt x="279" y="198"/>
                  </a:lnTo>
                  <a:lnTo>
                    <a:pt x="277" y="198"/>
                  </a:lnTo>
                  <a:lnTo>
                    <a:pt x="277" y="196"/>
                  </a:lnTo>
                  <a:lnTo>
                    <a:pt x="273" y="196"/>
                  </a:lnTo>
                  <a:lnTo>
                    <a:pt x="269" y="198"/>
                  </a:lnTo>
                  <a:lnTo>
                    <a:pt x="269" y="196"/>
                  </a:lnTo>
                  <a:lnTo>
                    <a:pt x="269" y="194"/>
                  </a:lnTo>
                  <a:lnTo>
                    <a:pt x="269" y="196"/>
                  </a:lnTo>
                  <a:lnTo>
                    <a:pt x="269" y="198"/>
                  </a:lnTo>
                  <a:lnTo>
                    <a:pt x="267" y="198"/>
                  </a:lnTo>
                  <a:lnTo>
                    <a:pt x="265" y="198"/>
                  </a:lnTo>
                  <a:lnTo>
                    <a:pt x="267" y="196"/>
                  </a:lnTo>
                  <a:lnTo>
                    <a:pt x="267" y="194"/>
                  </a:lnTo>
                  <a:lnTo>
                    <a:pt x="267" y="192"/>
                  </a:lnTo>
                  <a:lnTo>
                    <a:pt x="269" y="192"/>
                  </a:lnTo>
                  <a:lnTo>
                    <a:pt x="267" y="192"/>
                  </a:lnTo>
                  <a:lnTo>
                    <a:pt x="267" y="190"/>
                  </a:lnTo>
                  <a:lnTo>
                    <a:pt x="267" y="192"/>
                  </a:lnTo>
                  <a:lnTo>
                    <a:pt x="265" y="196"/>
                  </a:lnTo>
                  <a:lnTo>
                    <a:pt x="265" y="198"/>
                  </a:lnTo>
                  <a:lnTo>
                    <a:pt x="263" y="198"/>
                  </a:lnTo>
                  <a:lnTo>
                    <a:pt x="263" y="196"/>
                  </a:lnTo>
                  <a:lnTo>
                    <a:pt x="261" y="196"/>
                  </a:lnTo>
                  <a:lnTo>
                    <a:pt x="259" y="196"/>
                  </a:lnTo>
                  <a:lnTo>
                    <a:pt x="258" y="196"/>
                  </a:lnTo>
                  <a:lnTo>
                    <a:pt x="259" y="196"/>
                  </a:lnTo>
                  <a:lnTo>
                    <a:pt x="259" y="198"/>
                  </a:lnTo>
                  <a:lnTo>
                    <a:pt x="256" y="196"/>
                  </a:lnTo>
                  <a:lnTo>
                    <a:pt x="252" y="194"/>
                  </a:lnTo>
                  <a:lnTo>
                    <a:pt x="250" y="194"/>
                  </a:lnTo>
                  <a:lnTo>
                    <a:pt x="246" y="194"/>
                  </a:lnTo>
                  <a:lnTo>
                    <a:pt x="246" y="192"/>
                  </a:lnTo>
                  <a:lnTo>
                    <a:pt x="246" y="190"/>
                  </a:lnTo>
                  <a:lnTo>
                    <a:pt x="246" y="188"/>
                  </a:lnTo>
                  <a:lnTo>
                    <a:pt x="244" y="186"/>
                  </a:lnTo>
                  <a:lnTo>
                    <a:pt x="244" y="184"/>
                  </a:lnTo>
                  <a:lnTo>
                    <a:pt x="244" y="182"/>
                  </a:lnTo>
                  <a:lnTo>
                    <a:pt x="242" y="177"/>
                  </a:lnTo>
                  <a:lnTo>
                    <a:pt x="240" y="175"/>
                  </a:lnTo>
                  <a:lnTo>
                    <a:pt x="238" y="173"/>
                  </a:lnTo>
                  <a:lnTo>
                    <a:pt x="235" y="169"/>
                  </a:lnTo>
                  <a:lnTo>
                    <a:pt x="233" y="167"/>
                  </a:lnTo>
                  <a:lnTo>
                    <a:pt x="233" y="165"/>
                  </a:lnTo>
                  <a:lnTo>
                    <a:pt x="231" y="163"/>
                  </a:lnTo>
                  <a:lnTo>
                    <a:pt x="229" y="163"/>
                  </a:lnTo>
                  <a:lnTo>
                    <a:pt x="231" y="163"/>
                  </a:lnTo>
                  <a:lnTo>
                    <a:pt x="231" y="165"/>
                  </a:lnTo>
                  <a:lnTo>
                    <a:pt x="231" y="163"/>
                  </a:lnTo>
                  <a:lnTo>
                    <a:pt x="229" y="163"/>
                  </a:lnTo>
                  <a:lnTo>
                    <a:pt x="225" y="159"/>
                  </a:lnTo>
                  <a:lnTo>
                    <a:pt x="221" y="156"/>
                  </a:lnTo>
                  <a:lnTo>
                    <a:pt x="219" y="154"/>
                  </a:lnTo>
                  <a:lnTo>
                    <a:pt x="215" y="152"/>
                  </a:lnTo>
                  <a:lnTo>
                    <a:pt x="213" y="152"/>
                  </a:lnTo>
                  <a:lnTo>
                    <a:pt x="211" y="150"/>
                  </a:lnTo>
                  <a:lnTo>
                    <a:pt x="210" y="150"/>
                  </a:lnTo>
                  <a:lnTo>
                    <a:pt x="210" y="148"/>
                  </a:lnTo>
                  <a:lnTo>
                    <a:pt x="210" y="146"/>
                  </a:lnTo>
                  <a:lnTo>
                    <a:pt x="208" y="146"/>
                  </a:lnTo>
                  <a:lnTo>
                    <a:pt x="206" y="144"/>
                  </a:lnTo>
                  <a:lnTo>
                    <a:pt x="200" y="142"/>
                  </a:lnTo>
                  <a:lnTo>
                    <a:pt x="198" y="142"/>
                  </a:lnTo>
                  <a:lnTo>
                    <a:pt x="196" y="140"/>
                  </a:lnTo>
                  <a:lnTo>
                    <a:pt x="200" y="138"/>
                  </a:lnTo>
                  <a:lnTo>
                    <a:pt x="202" y="138"/>
                  </a:lnTo>
                  <a:lnTo>
                    <a:pt x="198" y="140"/>
                  </a:lnTo>
                  <a:lnTo>
                    <a:pt x="200" y="140"/>
                  </a:lnTo>
                  <a:lnTo>
                    <a:pt x="202" y="140"/>
                  </a:lnTo>
                  <a:lnTo>
                    <a:pt x="202" y="138"/>
                  </a:lnTo>
                  <a:lnTo>
                    <a:pt x="204" y="138"/>
                  </a:lnTo>
                  <a:lnTo>
                    <a:pt x="204" y="140"/>
                  </a:lnTo>
                  <a:lnTo>
                    <a:pt x="204" y="138"/>
                  </a:lnTo>
                  <a:lnTo>
                    <a:pt x="206" y="138"/>
                  </a:lnTo>
                  <a:lnTo>
                    <a:pt x="204" y="138"/>
                  </a:lnTo>
                  <a:lnTo>
                    <a:pt x="204" y="136"/>
                  </a:lnTo>
                  <a:lnTo>
                    <a:pt x="206" y="136"/>
                  </a:lnTo>
                  <a:lnTo>
                    <a:pt x="206" y="134"/>
                  </a:lnTo>
                  <a:lnTo>
                    <a:pt x="206" y="132"/>
                  </a:lnTo>
                  <a:lnTo>
                    <a:pt x="206" y="131"/>
                  </a:lnTo>
                  <a:lnTo>
                    <a:pt x="206" y="129"/>
                  </a:lnTo>
                  <a:lnTo>
                    <a:pt x="206" y="127"/>
                  </a:lnTo>
                  <a:lnTo>
                    <a:pt x="206" y="125"/>
                  </a:lnTo>
                  <a:lnTo>
                    <a:pt x="206" y="123"/>
                  </a:lnTo>
                  <a:lnTo>
                    <a:pt x="208" y="123"/>
                  </a:lnTo>
                  <a:lnTo>
                    <a:pt x="206" y="121"/>
                  </a:lnTo>
                  <a:lnTo>
                    <a:pt x="206" y="119"/>
                  </a:lnTo>
                  <a:lnTo>
                    <a:pt x="206" y="117"/>
                  </a:lnTo>
                  <a:lnTo>
                    <a:pt x="208" y="117"/>
                  </a:lnTo>
                  <a:lnTo>
                    <a:pt x="210" y="119"/>
                  </a:lnTo>
                  <a:lnTo>
                    <a:pt x="213" y="117"/>
                  </a:lnTo>
                  <a:lnTo>
                    <a:pt x="215" y="119"/>
                  </a:lnTo>
                  <a:lnTo>
                    <a:pt x="221" y="119"/>
                  </a:lnTo>
                  <a:lnTo>
                    <a:pt x="225" y="117"/>
                  </a:lnTo>
                  <a:lnTo>
                    <a:pt x="229" y="117"/>
                  </a:lnTo>
                  <a:lnTo>
                    <a:pt x="236" y="115"/>
                  </a:lnTo>
                  <a:lnTo>
                    <a:pt x="238" y="115"/>
                  </a:lnTo>
                  <a:lnTo>
                    <a:pt x="240" y="113"/>
                  </a:lnTo>
                  <a:lnTo>
                    <a:pt x="242" y="113"/>
                  </a:lnTo>
                  <a:lnTo>
                    <a:pt x="242" y="111"/>
                  </a:lnTo>
                  <a:lnTo>
                    <a:pt x="244" y="111"/>
                  </a:lnTo>
                  <a:lnTo>
                    <a:pt x="248" y="108"/>
                  </a:lnTo>
                  <a:lnTo>
                    <a:pt x="254" y="98"/>
                  </a:lnTo>
                  <a:lnTo>
                    <a:pt x="254" y="94"/>
                  </a:lnTo>
                  <a:lnTo>
                    <a:pt x="256" y="94"/>
                  </a:lnTo>
                  <a:lnTo>
                    <a:pt x="254" y="98"/>
                  </a:lnTo>
                  <a:lnTo>
                    <a:pt x="254" y="100"/>
                  </a:lnTo>
                  <a:lnTo>
                    <a:pt x="256" y="96"/>
                  </a:lnTo>
                  <a:lnTo>
                    <a:pt x="256" y="94"/>
                  </a:lnTo>
                  <a:lnTo>
                    <a:pt x="256" y="92"/>
                  </a:lnTo>
                  <a:lnTo>
                    <a:pt x="256" y="90"/>
                  </a:lnTo>
                  <a:lnTo>
                    <a:pt x="256" y="88"/>
                  </a:lnTo>
                  <a:lnTo>
                    <a:pt x="256" y="86"/>
                  </a:lnTo>
                  <a:lnTo>
                    <a:pt x="256" y="84"/>
                  </a:lnTo>
                  <a:lnTo>
                    <a:pt x="258" y="84"/>
                  </a:lnTo>
                  <a:lnTo>
                    <a:pt x="256" y="83"/>
                  </a:lnTo>
                  <a:lnTo>
                    <a:pt x="258" y="83"/>
                  </a:lnTo>
                  <a:lnTo>
                    <a:pt x="256" y="83"/>
                  </a:lnTo>
                  <a:lnTo>
                    <a:pt x="258" y="83"/>
                  </a:lnTo>
                  <a:lnTo>
                    <a:pt x="259" y="81"/>
                  </a:lnTo>
                  <a:lnTo>
                    <a:pt x="258" y="81"/>
                  </a:lnTo>
                  <a:lnTo>
                    <a:pt x="258" y="79"/>
                  </a:lnTo>
                  <a:lnTo>
                    <a:pt x="258" y="77"/>
                  </a:lnTo>
                  <a:lnTo>
                    <a:pt x="261" y="75"/>
                  </a:lnTo>
                  <a:lnTo>
                    <a:pt x="261" y="73"/>
                  </a:lnTo>
                  <a:lnTo>
                    <a:pt x="263" y="71"/>
                  </a:lnTo>
                  <a:lnTo>
                    <a:pt x="263" y="69"/>
                  </a:lnTo>
                  <a:lnTo>
                    <a:pt x="265" y="69"/>
                  </a:lnTo>
                  <a:lnTo>
                    <a:pt x="265" y="67"/>
                  </a:lnTo>
                  <a:lnTo>
                    <a:pt x="265" y="65"/>
                  </a:lnTo>
                  <a:lnTo>
                    <a:pt x="267" y="65"/>
                  </a:lnTo>
                  <a:lnTo>
                    <a:pt x="267" y="63"/>
                  </a:lnTo>
                  <a:lnTo>
                    <a:pt x="267" y="61"/>
                  </a:lnTo>
                  <a:lnTo>
                    <a:pt x="269" y="61"/>
                  </a:lnTo>
                  <a:lnTo>
                    <a:pt x="269" y="60"/>
                  </a:lnTo>
                  <a:lnTo>
                    <a:pt x="271" y="60"/>
                  </a:lnTo>
                  <a:lnTo>
                    <a:pt x="271" y="58"/>
                  </a:lnTo>
                  <a:lnTo>
                    <a:pt x="273" y="56"/>
                  </a:lnTo>
                  <a:lnTo>
                    <a:pt x="273" y="54"/>
                  </a:lnTo>
                  <a:lnTo>
                    <a:pt x="275" y="54"/>
                  </a:lnTo>
                  <a:lnTo>
                    <a:pt x="275" y="52"/>
                  </a:lnTo>
                  <a:lnTo>
                    <a:pt x="275" y="54"/>
                  </a:lnTo>
                  <a:lnTo>
                    <a:pt x="277" y="54"/>
                  </a:lnTo>
                  <a:lnTo>
                    <a:pt x="275" y="54"/>
                  </a:lnTo>
                  <a:lnTo>
                    <a:pt x="279" y="54"/>
                  </a:lnTo>
                  <a:lnTo>
                    <a:pt x="279" y="56"/>
                  </a:lnTo>
                  <a:lnTo>
                    <a:pt x="277" y="56"/>
                  </a:lnTo>
                  <a:lnTo>
                    <a:pt x="275" y="56"/>
                  </a:lnTo>
                  <a:lnTo>
                    <a:pt x="277" y="56"/>
                  </a:lnTo>
                  <a:lnTo>
                    <a:pt x="277" y="58"/>
                  </a:lnTo>
                  <a:lnTo>
                    <a:pt x="275" y="58"/>
                  </a:lnTo>
                  <a:lnTo>
                    <a:pt x="277" y="58"/>
                  </a:lnTo>
                  <a:lnTo>
                    <a:pt x="275" y="60"/>
                  </a:lnTo>
                  <a:lnTo>
                    <a:pt x="273" y="58"/>
                  </a:lnTo>
                  <a:lnTo>
                    <a:pt x="273" y="60"/>
                  </a:lnTo>
                  <a:lnTo>
                    <a:pt x="271" y="60"/>
                  </a:lnTo>
                  <a:lnTo>
                    <a:pt x="275" y="60"/>
                  </a:lnTo>
                  <a:lnTo>
                    <a:pt x="277" y="60"/>
                  </a:lnTo>
                  <a:lnTo>
                    <a:pt x="277" y="58"/>
                  </a:lnTo>
                  <a:lnTo>
                    <a:pt x="279" y="58"/>
                  </a:lnTo>
                  <a:lnTo>
                    <a:pt x="277" y="58"/>
                  </a:lnTo>
                  <a:lnTo>
                    <a:pt x="279" y="58"/>
                  </a:lnTo>
                  <a:lnTo>
                    <a:pt x="279" y="56"/>
                  </a:lnTo>
                  <a:lnTo>
                    <a:pt x="284" y="56"/>
                  </a:lnTo>
                  <a:lnTo>
                    <a:pt x="286" y="54"/>
                  </a:lnTo>
                  <a:lnTo>
                    <a:pt x="288" y="52"/>
                  </a:lnTo>
                  <a:lnTo>
                    <a:pt x="288" y="54"/>
                  </a:lnTo>
                  <a:lnTo>
                    <a:pt x="290" y="54"/>
                  </a:lnTo>
                  <a:lnTo>
                    <a:pt x="290" y="52"/>
                  </a:lnTo>
                  <a:lnTo>
                    <a:pt x="292" y="52"/>
                  </a:lnTo>
                  <a:lnTo>
                    <a:pt x="296" y="46"/>
                  </a:lnTo>
                  <a:lnTo>
                    <a:pt x="294" y="46"/>
                  </a:lnTo>
                  <a:lnTo>
                    <a:pt x="294" y="48"/>
                  </a:lnTo>
                  <a:lnTo>
                    <a:pt x="292" y="50"/>
                  </a:lnTo>
                  <a:lnTo>
                    <a:pt x="292" y="48"/>
                  </a:lnTo>
                  <a:lnTo>
                    <a:pt x="294" y="46"/>
                  </a:lnTo>
                  <a:lnTo>
                    <a:pt x="298" y="44"/>
                  </a:lnTo>
                  <a:lnTo>
                    <a:pt x="302" y="40"/>
                  </a:lnTo>
                  <a:lnTo>
                    <a:pt x="302" y="38"/>
                  </a:lnTo>
                  <a:lnTo>
                    <a:pt x="304" y="38"/>
                  </a:lnTo>
                  <a:lnTo>
                    <a:pt x="302" y="38"/>
                  </a:lnTo>
                  <a:lnTo>
                    <a:pt x="304" y="40"/>
                  </a:lnTo>
                  <a:lnTo>
                    <a:pt x="306" y="38"/>
                  </a:lnTo>
                  <a:lnTo>
                    <a:pt x="306" y="40"/>
                  </a:lnTo>
                  <a:lnTo>
                    <a:pt x="306" y="42"/>
                  </a:lnTo>
                  <a:lnTo>
                    <a:pt x="307" y="42"/>
                  </a:lnTo>
                  <a:lnTo>
                    <a:pt x="306" y="42"/>
                  </a:lnTo>
                  <a:lnTo>
                    <a:pt x="306" y="44"/>
                  </a:lnTo>
                  <a:lnTo>
                    <a:pt x="304" y="44"/>
                  </a:lnTo>
                  <a:lnTo>
                    <a:pt x="302" y="44"/>
                  </a:lnTo>
                  <a:lnTo>
                    <a:pt x="302" y="46"/>
                  </a:lnTo>
                  <a:lnTo>
                    <a:pt x="304" y="46"/>
                  </a:lnTo>
                  <a:lnTo>
                    <a:pt x="306" y="44"/>
                  </a:lnTo>
                  <a:lnTo>
                    <a:pt x="307" y="44"/>
                  </a:lnTo>
                  <a:lnTo>
                    <a:pt x="306" y="44"/>
                  </a:lnTo>
                  <a:lnTo>
                    <a:pt x="306" y="46"/>
                  </a:lnTo>
                  <a:lnTo>
                    <a:pt x="306" y="48"/>
                  </a:lnTo>
                  <a:lnTo>
                    <a:pt x="304" y="48"/>
                  </a:lnTo>
                  <a:lnTo>
                    <a:pt x="304" y="50"/>
                  </a:lnTo>
                  <a:lnTo>
                    <a:pt x="304" y="52"/>
                  </a:lnTo>
                  <a:lnTo>
                    <a:pt x="306" y="50"/>
                  </a:lnTo>
                  <a:lnTo>
                    <a:pt x="307" y="52"/>
                  </a:lnTo>
                  <a:lnTo>
                    <a:pt x="306" y="52"/>
                  </a:lnTo>
                  <a:lnTo>
                    <a:pt x="307" y="52"/>
                  </a:lnTo>
                  <a:lnTo>
                    <a:pt x="307" y="54"/>
                  </a:lnTo>
                  <a:lnTo>
                    <a:pt x="307" y="56"/>
                  </a:lnTo>
                  <a:lnTo>
                    <a:pt x="307" y="58"/>
                  </a:lnTo>
                  <a:lnTo>
                    <a:pt x="309" y="58"/>
                  </a:lnTo>
                  <a:lnTo>
                    <a:pt x="309" y="56"/>
                  </a:lnTo>
                  <a:lnTo>
                    <a:pt x="307" y="56"/>
                  </a:lnTo>
                  <a:lnTo>
                    <a:pt x="307" y="54"/>
                  </a:lnTo>
                  <a:lnTo>
                    <a:pt x="307" y="52"/>
                  </a:lnTo>
                  <a:lnTo>
                    <a:pt x="307" y="50"/>
                  </a:lnTo>
                  <a:lnTo>
                    <a:pt x="307" y="48"/>
                  </a:lnTo>
                  <a:lnTo>
                    <a:pt x="307" y="46"/>
                  </a:lnTo>
                  <a:lnTo>
                    <a:pt x="307" y="44"/>
                  </a:lnTo>
                  <a:lnTo>
                    <a:pt x="309" y="44"/>
                  </a:lnTo>
                  <a:lnTo>
                    <a:pt x="311" y="44"/>
                  </a:lnTo>
                  <a:lnTo>
                    <a:pt x="313" y="44"/>
                  </a:lnTo>
                  <a:lnTo>
                    <a:pt x="313" y="42"/>
                  </a:lnTo>
                  <a:lnTo>
                    <a:pt x="313" y="44"/>
                  </a:lnTo>
                  <a:lnTo>
                    <a:pt x="315" y="44"/>
                  </a:lnTo>
                  <a:lnTo>
                    <a:pt x="315" y="42"/>
                  </a:lnTo>
                  <a:lnTo>
                    <a:pt x="317" y="42"/>
                  </a:lnTo>
                  <a:lnTo>
                    <a:pt x="315" y="42"/>
                  </a:lnTo>
                  <a:lnTo>
                    <a:pt x="313" y="42"/>
                  </a:lnTo>
                  <a:lnTo>
                    <a:pt x="311" y="42"/>
                  </a:lnTo>
                  <a:lnTo>
                    <a:pt x="311" y="44"/>
                  </a:lnTo>
                  <a:lnTo>
                    <a:pt x="309" y="44"/>
                  </a:lnTo>
                  <a:lnTo>
                    <a:pt x="309" y="42"/>
                  </a:lnTo>
                  <a:lnTo>
                    <a:pt x="307" y="42"/>
                  </a:lnTo>
                  <a:lnTo>
                    <a:pt x="307" y="40"/>
                  </a:lnTo>
                  <a:lnTo>
                    <a:pt x="307" y="38"/>
                  </a:lnTo>
                  <a:lnTo>
                    <a:pt x="306" y="37"/>
                  </a:lnTo>
                  <a:lnTo>
                    <a:pt x="304" y="38"/>
                  </a:lnTo>
                  <a:lnTo>
                    <a:pt x="304" y="37"/>
                  </a:lnTo>
                  <a:lnTo>
                    <a:pt x="307" y="35"/>
                  </a:lnTo>
                  <a:lnTo>
                    <a:pt x="307" y="33"/>
                  </a:lnTo>
                  <a:lnTo>
                    <a:pt x="309" y="31"/>
                  </a:lnTo>
                  <a:lnTo>
                    <a:pt x="309" y="29"/>
                  </a:lnTo>
                  <a:lnTo>
                    <a:pt x="311" y="29"/>
                  </a:lnTo>
                  <a:lnTo>
                    <a:pt x="313" y="27"/>
                  </a:lnTo>
                  <a:lnTo>
                    <a:pt x="315" y="27"/>
                  </a:lnTo>
                  <a:lnTo>
                    <a:pt x="319" y="25"/>
                  </a:lnTo>
                  <a:lnTo>
                    <a:pt x="317" y="27"/>
                  </a:lnTo>
                  <a:lnTo>
                    <a:pt x="315" y="27"/>
                  </a:lnTo>
                  <a:lnTo>
                    <a:pt x="319" y="27"/>
                  </a:lnTo>
                  <a:lnTo>
                    <a:pt x="319" y="29"/>
                  </a:lnTo>
                  <a:lnTo>
                    <a:pt x="317" y="29"/>
                  </a:lnTo>
                  <a:lnTo>
                    <a:pt x="315" y="31"/>
                  </a:lnTo>
                  <a:lnTo>
                    <a:pt x="313" y="31"/>
                  </a:lnTo>
                  <a:lnTo>
                    <a:pt x="315" y="31"/>
                  </a:lnTo>
                  <a:lnTo>
                    <a:pt x="317" y="31"/>
                  </a:lnTo>
                  <a:lnTo>
                    <a:pt x="317" y="33"/>
                  </a:lnTo>
                  <a:lnTo>
                    <a:pt x="315" y="33"/>
                  </a:lnTo>
                  <a:lnTo>
                    <a:pt x="317" y="33"/>
                  </a:lnTo>
                  <a:lnTo>
                    <a:pt x="317" y="35"/>
                  </a:lnTo>
                  <a:lnTo>
                    <a:pt x="317" y="33"/>
                  </a:lnTo>
                  <a:lnTo>
                    <a:pt x="317" y="31"/>
                  </a:lnTo>
                  <a:lnTo>
                    <a:pt x="319" y="31"/>
                  </a:lnTo>
                  <a:lnTo>
                    <a:pt x="321" y="31"/>
                  </a:lnTo>
                  <a:lnTo>
                    <a:pt x="321" y="29"/>
                  </a:lnTo>
                  <a:lnTo>
                    <a:pt x="319" y="29"/>
                  </a:lnTo>
                  <a:lnTo>
                    <a:pt x="321" y="29"/>
                  </a:lnTo>
                  <a:lnTo>
                    <a:pt x="327" y="29"/>
                  </a:lnTo>
                  <a:lnTo>
                    <a:pt x="332" y="29"/>
                  </a:lnTo>
                  <a:lnTo>
                    <a:pt x="331" y="29"/>
                  </a:lnTo>
                  <a:lnTo>
                    <a:pt x="329" y="27"/>
                  </a:lnTo>
                  <a:lnTo>
                    <a:pt x="331" y="27"/>
                  </a:lnTo>
                  <a:lnTo>
                    <a:pt x="336" y="27"/>
                  </a:lnTo>
                  <a:lnTo>
                    <a:pt x="340" y="27"/>
                  </a:lnTo>
                  <a:lnTo>
                    <a:pt x="342" y="23"/>
                  </a:lnTo>
                  <a:lnTo>
                    <a:pt x="344" y="23"/>
                  </a:lnTo>
                  <a:lnTo>
                    <a:pt x="344" y="21"/>
                  </a:lnTo>
                  <a:lnTo>
                    <a:pt x="350" y="15"/>
                  </a:lnTo>
                  <a:lnTo>
                    <a:pt x="352" y="12"/>
                  </a:lnTo>
                  <a:lnTo>
                    <a:pt x="354" y="10"/>
                  </a:lnTo>
                  <a:lnTo>
                    <a:pt x="355" y="4"/>
                  </a:lnTo>
                  <a:lnTo>
                    <a:pt x="357" y="2"/>
                  </a:lnTo>
                  <a:lnTo>
                    <a:pt x="359" y="2"/>
                  </a:lnTo>
                  <a:lnTo>
                    <a:pt x="361"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5" name="Freeform 245"/>
            <p:cNvSpPr>
              <a:spLocks noEditPoints="1"/>
            </p:cNvSpPr>
            <p:nvPr/>
          </p:nvSpPr>
          <p:spPr bwMode="auto">
            <a:xfrm>
              <a:off x="3127375" y="4318000"/>
              <a:ext cx="6350" cy="3175"/>
            </a:xfrm>
            <a:custGeom>
              <a:avLst/>
              <a:gdLst>
                <a:gd name="T0" fmla="*/ 2 w 4"/>
                <a:gd name="T1" fmla="*/ 0 h 2"/>
                <a:gd name="T2" fmla="*/ 2 w 4"/>
                <a:gd name="T3" fmla="*/ 0 h 2"/>
                <a:gd name="T4" fmla="*/ 2 w 4"/>
                <a:gd name="T5" fmla="*/ 0 h 2"/>
                <a:gd name="T6" fmla="*/ 2 w 4"/>
                <a:gd name="T7" fmla="*/ 0 h 2"/>
                <a:gd name="T8" fmla="*/ 2 w 4"/>
                <a:gd name="T9" fmla="*/ 0 h 2"/>
                <a:gd name="T10" fmla="*/ 2 w 4"/>
                <a:gd name="T11" fmla="*/ 0 h 2"/>
                <a:gd name="T12" fmla="*/ 2 w 4"/>
                <a:gd name="T13" fmla="*/ 0 h 2"/>
                <a:gd name="T14" fmla="*/ 0 w 4"/>
                <a:gd name="T15" fmla="*/ 0 h 2"/>
                <a:gd name="T16" fmla="*/ 0 w 4"/>
                <a:gd name="T17" fmla="*/ 2 h 2"/>
                <a:gd name="T18" fmla="*/ 2 w 4"/>
                <a:gd name="T19" fmla="*/ 2 h 2"/>
                <a:gd name="T20" fmla="*/ 2 w 4"/>
                <a:gd name="T21" fmla="*/ 2 h 2"/>
                <a:gd name="T22" fmla="*/ 2 w 4"/>
                <a:gd name="T23" fmla="*/ 2 h 2"/>
                <a:gd name="T24" fmla="*/ 2 w 4"/>
                <a:gd name="T25" fmla="*/ 2 h 2"/>
                <a:gd name="T26" fmla="*/ 0 w 4"/>
                <a:gd name="T27" fmla="*/ 2 h 2"/>
                <a:gd name="T28" fmla="*/ 0 w 4"/>
                <a:gd name="T29" fmla="*/ 2 h 2"/>
                <a:gd name="T30" fmla="*/ 0 w 4"/>
                <a:gd name="T31" fmla="*/ 0 h 2"/>
                <a:gd name="T32" fmla="*/ 2 w 4"/>
                <a:gd name="T33" fmla="*/ 0 h 2"/>
                <a:gd name="T34" fmla="*/ 2 w 4"/>
                <a:gd name="T35" fmla="*/ 0 h 2"/>
                <a:gd name="T36" fmla="*/ 2 w 4"/>
                <a:gd name="T37" fmla="*/ 0 h 2"/>
                <a:gd name="T38" fmla="*/ 2 w 4"/>
                <a:gd name="T39" fmla="*/ 0 h 2"/>
                <a:gd name="T40" fmla="*/ 2 w 4"/>
                <a:gd name="T41" fmla="*/ 0 h 2"/>
                <a:gd name="T42" fmla="*/ 2 w 4"/>
                <a:gd name="T43" fmla="*/ 0 h 2"/>
                <a:gd name="T44" fmla="*/ 2 w 4"/>
                <a:gd name="T45" fmla="*/ 0 h 2"/>
                <a:gd name="T46" fmla="*/ 2 w 4"/>
                <a:gd name="T47" fmla="*/ 0 h 2"/>
                <a:gd name="T48" fmla="*/ 4 w 4"/>
                <a:gd name="T49" fmla="*/ 0 h 2"/>
                <a:gd name="T50" fmla="*/ 4 w 4"/>
                <a:gd name="T51" fmla="*/ 2 h 2"/>
                <a:gd name="T52" fmla="*/ 2 w 4"/>
                <a:gd name="T53" fmla="*/ 2 h 2"/>
                <a:gd name="T54" fmla="*/ 2 w 4"/>
                <a:gd name="T55" fmla="*/ 2 h 2"/>
                <a:gd name="T56" fmla="*/ 2 w 4"/>
                <a:gd name="T57" fmla="*/ 2 h 2"/>
                <a:gd name="T58" fmla="*/ 2 w 4"/>
                <a:gd name="T59" fmla="*/ 2 h 2"/>
                <a:gd name="T60" fmla="*/ 2 w 4"/>
                <a:gd name="T61" fmla="*/ 2 h 2"/>
                <a:gd name="T62" fmla="*/ 2 w 4"/>
                <a:gd name="T63" fmla="*/ 2 h 2"/>
                <a:gd name="T64" fmla="*/ 2 w 4"/>
                <a:gd name="T65" fmla="*/ 0 h 2"/>
                <a:gd name="T66" fmla="*/ 2 w 4"/>
                <a:gd name="T67" fmla="*/ 0 h 2"/>
                <a:gd name="T68" fmla="*/ 2 w 4"/>
                <a:gd name="T69" fmla="*/ 0 h 2"/>
                <a:gd name="T70" fmla="*/ 2 w 4"/>
                <a:gd name="T71" fmla="*/ 0 h 2"/>
                <a:gd name="T72" fmla="*/ 2 w 4"/>
                <a:gd name="T73" fmla="*/ 0 h 2"/>
                <a:gd name="T74" fmla="*/ 2 w 4"/>
                <a:gd name="T75" fmla="*/ 0 h 2"/>
                <a:gd name="T76" fmla="*/ 2 w 4"/>
                <a:gd name="T77" fmla="*/ 0 h 2"/>
                <a:gd name="T78" fmla="*/ 2 w 4"/>
                <a:gd name="T79" fmla="*/ 0 h 2"/>
                <a:gd name="T80" fmla="*/ 2 w 4"/>
                <a:gd name="T81" fmla="*/ 0 h 2"/>
                <a:gd name="T82" fmla="*/ 2 w 4"/>
                <a:gd name="T83" fmla="*/ 0 h 2"/>
                <a:gd name="T84" fmla="*/ 2 w 4"/>
                <a:gd name="T85" fmla="*/ 0 h 2"/>
                <a:gd name="T86" fmla="*/ 4 w 4"/>
                <a:gd name="T8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 h="2">
                  <a:moveTo>
                    <a:pt x="2" y="0"/>
                  </a:moveTo>
                  <a:lnTo>
                    <a:pt x="2" y="0"/>
                  </a:lnTo>
                  <a:lnTo>
                    <a:pt x="2" y="0"/>
                  </a:lnTo>
                  <a:lnTo>
                    <a:pt x="2" y="0"/>
                  </a:lnTo>
                  <a:lnTo>
                    <a:pt x="2" y="0"/>
                  </a:lnTo>
                  <a:lnTo>
                    <a:pt x="2" y="0"/>
                  </a:lnTo>
                  <a:lnTo>
                    <a:pt x="2" y="0"/>
                  </a:lnTo>
                  <a:lnTo>
                    <a:pt x="0" y="0"/>
                  </a:lnTo>
                  <a:lnTo>
                    <a:pt x="0" y="2"/>
                  </a:lnTo>
                  <a:lnTo>
                    <a:pt x="2" y="2"/>
                  </a:lnTo>
                  <a:lnTo>
                    <a:pt x="2" y="2"/>
                  </a:lnTo>
                  <a:lnTo>
                    <a:pt x="2" y="2"/>
                  </a:lnTo>
                  <a:lnTo>
                    <a:pt x="2" y="2"/>
                  </a:lnTo>
                  <a:lnTo>
                    <a:pt x="0" y="2"/>
                  </a:lnTo>
                  <a:lnTo>
                    <a:pt x="0" y="2"/>
                  </a:lnTo>
                  <a:lnTo>
                    <a:pt x="0" y="0"/>
                  </a:lnTo>
                  <a:lnTo>
                    <a:pt x="2" y="0"/>
                  </a:lnTo>
                  <a:lnTo>
                    <a:pt x="2" y="0"/>
                  </a:lnTo>
                  <a:lnTo>
                    <a:pt x="2" y="0"/>
                  </a:lnTo>
                  <a:lnTo>
                    <a:pt x="2" y="0"/>
                  </a:lnTo>
                  <a:lnTo>
                    <a:pt x="2" y="0"/>
                  </a:lnTo>
                  <a:lnTo>
                    <a:pt x="2" y="0"/>
                  </a:lnTo>
                  <a:lnTo>
                    <a:pt x="2" y="0"/>
                  </a:lnTo>
                  <a:lnTo>
                    <a:pt x="2" y="0"/>
                  </a:lnTo>
                  <a:close/>
                  <a:moveTo>
                    <a:pt x="4" y="0"/>
                  </a:moveTo>
                  <a:lnTo>
                    <a:pt x="4" y="2"/>
                  </a:lnTo>
                  <a:lnTo>
                    <a:pt x="2" y="2"/>
                  </a:lnTo>
                  <a:lnTo>
                    <a:pt x="2" y="2"/>
                  </a:lnTo>
                  <a:lnTo>
                    <a:pt x="2" y="2"/>
                  </a:lnTo>
                  <a:lnTo>
                    <a:pt x="2" y="2"/>
                  </a:lnTo>
                  <a:lnTo>
                    <a:pt x="2" y="2"/>
                  </a:lnTo>
                  <a:lnTo>
                    <a:pt x="2" y="2"/>
                  </a:lnTo>
                  <a:lnTo>
                    <a:pt x="2" y="0"/>
                  </a:lnTo>
                  <a:lnTo>
                    <a:pt x="2" y="0"/>
                  </a:lnTo>
                  <a:lnTo>
                    <a:pt x="2" y="0"/>
                  </a:lnTo>
                  <a:lnTo>
                    <a:pt x="2" y="0"/>
                  </a:lnTo>
                  <a:lnTo>
                    <a:pt x="2" y="0"/>
                  </a:lnTo>
                  <a:lnTo>
                    <a:pt x="2" y="0"/>
                  </a:lnTo>
                  <a:lnTo>
                    <a:pt x="2" y="0"/>
                  </a:lnTo>
                  <a:lnTo>
                    <a:pt x="2" y="0"/>
                  </a:lnTo>
                  <a:lnTo>
                    <a:pt x="2" y="0"/>
                  </a:lnTo>
                  <a:lnTo>
                    <a:pt x="2" y="0"/>
                  </a:lnTo>
                  <a:lnTo>
                    <a:pt x="2" y="0"/>
                  </a:lnTo>
                  <a:lnTo>
                    <a:pt x="4"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6" name="Freeform 246"/>
            <p:cNvSpPr>
              <a:spLocks noEditPoints="1"/>
            </p:cNvSpPr>
            <p:nvPr/>
          </p:nvSpPr>
          <p:spPr bwMode="auto">
            <a:xfrm>
              <a:off x="6443663" y="3536950"/>
              <a:ext cx="433388" cy="284163"/>
            </a:xfrm>
            <a:custGeom>
              <a:avLst/>
              <a:gdLst>
                <a:gd name="T0" fmla="*/ 240 w 273"/>
                <a:gd name="T1" fmla="*/ 121 h 179"/>
                <a:gd name="T2" fmla="*/ 43 w 273"/>
                <a:gd name="T3" fmla="*/ 21 h 179"/>
                <a:gd name="T4" fmla="*/ 43 w 273"/>
                <a:gd name="T5" fmla="*/ 10 h 179"/>
                <a:gd name="T6" fmla="*/ 52 w 273"/>
                <a:gd name="T7" fmla="*/ 8 h 179"/>
                <a:gd name="T8" fmla="*/ 54 w 273"/>
                <a:gd name="T9" fmla="*/ 23 h 179"/>
                <a:gd name="T10" fmla="*/ 62 w 273"/>
                <a:gd name="T11" fmla="*/ 27 h 179"/>
                <a:gd name="T12" fmla="*/ 73 w 273"/>
                <a:gd name="T13" fmla="*/ 21 h 179"/>
                <a:gd name="T14" fmla="*/ 89 w 273"/>
                <a:gd name="T15" fmla="*/ 37 h 179"/>
                <a:gd name="T16" fmla="*/ 104 w 273"/>
                <a:gd name="T17" fmla="*/ 44 h 179"/>
                <a:gd name="T18" fmla="*/ 127 w 273"/>
                <a:gd name="T19" fmla="*/ 44 h 179"/>
                <a:gd name="T20" fmla="*/ 144 w 273"/>
                <a:gd name="T21" fmla="*/ 44 h 179"/>
                <a:gd name="T22" fmla="*/ 162 w 273"/>
                <a:gd name="T23" fmla="*/ 58 h 179"/>
                <a:gd name="T24" fmla="*/ 167 w 273"/>
                <a:gd name="T25" fmla="*/ 81 h 179"/>
                <a:gd name="T26" fmla="*/ 187 w 273"/>
                <a:gd name="T27" fmla="*/ 96 h 179"/>
                <a:gd name="T28" fmla="*/ 194 w 273"/>
                <a:gd name="T29" fmla="*/ 106 h 179"/>
                <a:gd name="T30" fmla="*/ 202 w 273"/>
                <a:gd name="T31" fmla="*/ 100 h 179"/>
                <a:gd name="T32" fmla="*/ 214 w 273"/>
                <a:gd name="T33" fmla="*/ 90 h 179"/>
                <a:gd name="T34" fmla="*/ 225 w 273"/>
                <a:gd name="T35" fmla="*/ 81 h 179"/>
                <a:gd name="T36" fmla="*/ 239 w 273"/>
                <a:gd name="T37" fmla="*/ 73 h 179"/>
                <a:gd name="T38" fmla="*/ 231 w 273"/>
                <a:gd name="T39" fmla="*/ 83 h 179"/>
                <a:gd name="T40" fmla="*/ 235 w 273"/>
                <a:gd name="T41" fmla="*/ 90 h 179"/>
                <a:gd name="T42" fmla="*/ 244 w 273"/>
                <a:gd name="T43" fmla="*/ 96 h 179"/>
                <a:gd name="T44" fmla="*/ 252 w 273"/>
                <a:gd name="T45" fmla="*/ 90 h 179"/>
                <a:gd name="T46" fmla="*/ 262 w 273"/>
                <a:gd name="T47" fmla="*/ 100 h 179"/>
                <a:gd name="T48" fmla="*/ 271 w 273"/>
                <a:gd name="T49" fmla="*/ 106 h 179"/>
                <a:gd name="T50" fmla="*/ 262 w 273"/>
                <a:gd name="T51" fmla="*/ 110 h 179"/>
                <a:gd name="T52" fmla="*/ 254 w 273"/>
                <a:gd name="T53" fmla="*/ 115 h 179"/>
                <a:gd name="T54" fmla="*/ 244 w 273"/>
                <a:gd name="T55" fmla="*/ 113 h 179"/>
                <a:gd name="T56" fmla="*/ 229 w 273"/>
                <a:gd name="T57" fmla="*/ 113 h 179"/>
                <a:gd name="T58" fmla="*/ 229 w 273"/>
                <a:gd name="T59" fmla="*/ 98 h 179"/>
                <a:gd name="T60" fmla="*/ 217 w 273"/>
                <a:gd name="T61" fmla="*/ 106 h 179"/>
                <a:gd name="T62" fmla="*/ 210 w 273"/>
                <a:gd name="T63" fmla="*/ 115 h 179"/>
                <a:gd name="T64" fmla="*/ 206 w 273"/>
                <a:gd name="T65" fmla="*/ 117 h 179"/>
                <a:gd name="T66" fmla="*/ 202 w 273"/>
                <a:gd name="T67" fmla="*/ 123 h 179"/>
                <a:gd name="T68" fmla="*/ 183 w 273"/>
                <a:gd name="T69" fmla="*/ 133 h 179"/>
                <a:gd name="T70" fmla="*/ 191 w 273"/>
                <a:gd name="T71" fmla="*/ 140 h 179"/>
                <a:gd name="T72" fmla="*/ 194 w 273"/>
                <a:gd name="T73" fmla="*/ 154 h 179"/>
                <a:gd name="T74" fmla="*/ 191 w 273"/>
                <a:gd name="T75" fmla="*/ 169 h 179"/>
                <a:gd name="T76" fmla="*/ 181 w 273"/>
                <a:gd name="T77" fmla="*/ 177 h 179"/>
                <a:gd name="T78" fmla="*/ 167 w 273"/>
                <a:gd name="T79" fmla="*/ 171 h 179"/>
                <a:gd name="T80" fmla="*/ 158 w 273"/>
                <a:gd name="T81" fmla="*/ 156 h 179"/>
                <a:gd name="T82" fmla="*/ 139 w 273"/>
                <a:gd name="T83" fmla="*/ 146 h 179"/>
                <a:gd name="T84" fmla="*/ 118 w 273"/>
                <a:gd name="T85" fmla="*/ 131 h 179"/>
                <a:gd name="T86" fmla="*/ 102 w 273"/>
                <a:gd name="T87" fmla="*/ 111 h 179"/>
                <a:gd name="T88" fmla="*/ 89 w 273"/>
                <a:gd name="T89" fmla="*/ 94 h 179"/>
                <a:gd name="T90" fmla="*/ 73 w 273"/>
                <a:gd name="T91" fmla="*/ 96 h 179"/>
                <a:gd name="T92" fmla="*/ 66 w 273"/>
                <a:gd name="T93" fmla="*/ 83 h 179"/>
                <a:gd name="T94" fmla="*/ 60 w 273"/>
                <a:gd name="T95" fmla="*/ 71 h 179"/>
                <a:gd name="T96" fmla="*/ 43 w 273"/>
                <a:gd name="T97" fmla="*/ 62 h 179"/>
                <a:gd name="T98" fmla="*/ 39 w 273"/>
                <a:gd name="T99" fmla="*/ 71 h 179"/>
                <a:gd name="T100" fmla="*/ 31 w 273"/>
                <a:gd name="T101" fmla="*/ 71 h 179"/>
                <a:gd name="T102" fmla="*/ 18 w 273"/>
                <a:gd name="T103" fmla="*/ 81 h 179"/>
                <a:gd name="T104" fmla="*/ 18 w 273"/>
                <a:gd name="T105" fmla="*/ 94 h 179"/>
                <a:gd name="T106" fmla="*/ 0 w 273"/>
                <a:gd name="T107" fmla="*/ 73 h 179"/>
                <a:gd name="T108" fmla="*/ 0 w 273"/>
                <a:gd name="T109" fmla="*/ 17 h 179"/>
                <a:gd name="T110" fmla="*/ 20 w 273"/>
                <a:gd name="T111" fmla="*/ 6 h 179"/>
                <a:gd name="T112" fmla="*/ 39 w 273"/>
                <a:gd name="T113" fmla="*/ 0 h 179"/>
                <a:gd name="T114" fmla="*/ 35 w 273"/>
                <a:gd name="T115" fmla="*/ 16 h 179"/>
                <a:gd name="T116" fmla="*/ 233 w 273"/>
                <a:gd name="T117" fmla="*/ 102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3" h="179">
                  <a:moveTo>
                    <a:pt x="252" y="123"/>
                  </a:moveTo>
                  <a:lnTo>
                    <a:pt x="250" y="123"/>
                  </a:lnTo>
                  <a:lnTo>
                    <a:pt x="250" y="121"/>
                  </a:lnTo>
                  <a:lnTo>
                    <a:pt x="252" y="121"/>
                  </a:lnTo>
                  <a:lnTo>
                    <a:pt x="252" y="123"/>
                  </a:lnTo>
                  <a:close/>
                  <a:moveTo>
                    <a:pt x="242" y="119"/>
                  </a:moveTo>
                  <a:lnTo>
                    <a:pt x="242" y="121"/>
                  </a:lnTo>
                  <a:lnTo>
                    <a:pt x="242" y="123"/>
                  </a:lnTo>
                  <a:lnTo>
                    <a:pt x="240" y="123"/>
                  </a:lnTo>
                  <a:lnTo>
                    <a:pt x="239" y="123"/>
                  </a:lnTo>
                  <a:lnTo>
                    <a:pt x="240" y="121"/>
                  </a:lnTo>
                  <a:lnTo>
                    <a:pt x="239" y="121"/>
                  </a:lnTo>
                  <a:lnTo>
                    <a:pt x="239" y="119"/>
                  </a:lnTo>
                  <a:lnTo>
                    <a:pt x="239" y="117"/>
                  </a:lnTo>
                  <a:lnTo>
                    <a:pt x="240" y="117"/>
                  </a:lnTo>
                  <a:lnTo>
                    <a:pt x="240" y="119"/>
                  </a:lnTo>
                  <a:lnTo>
                    <a:pt x="242" y="119"/>
                  </a:lnTo>
                  <a:close/>
                  <a:moveTo>
                    <a:pt x="37" y="25"/>
                  </a:moveTo>
                  <a:lnTo>
                    <a:pt x="39" y="25"/>
                  </a:lnTo>
                  <a:lnTo>
                    <a:pt x="41" y="25"/>
                  </a:lnTo>
                  <a:lnTo>
                    <a:pt x="41" y="23"/>
                  </a:lnTo>
                  <a:lnTo>
                    <a:pt x="43" y="21"/>
                  </a:lnTo>
                  <a:lnTo>
                    <a:pt x="43" y="19"/>
                  </a:lnTo>
                  <a:lnTo>
                    <a:pt x="43" y="17"/>
                  </a:lnTo>
                  <a:lnTo>
                    <a:pt x="43" y="19"/>
                  </a:lnTo>
                  <a:lnTo>
                    <a:pt x="45" y="19"/>
                  </a:lnTo>
                  <a:lnTo>
                    <a:pt x="45" y="17"/>
                  </a:lnTo>
                  <a:lnTo>
                    <a:pt x="45" y="16"/>
                  </a:lnTo>
                  <a:lnTo>
                    <a:pt x="45" y="14"/>
                  </a:lnTo>
                  <a:lnTo>
                    <a:pt x="45" y="12"/>
                  </a:lnTo>
                  <a:lnTo>
                    <a:pt x="43" y="14"/>
                  </a:lnTo>
                  <a:lnTo>
                    <a:pt x="43" y="12"/>
                  </a:lnTo>
                  <a:lnTo>
                    <a:pt x="43" y="10"/>
                  </a:lnTo>
                  <a:lnTo>
                    <a:pt x="45" y="10"/>
                  </a:lnTo>
                  <a:lnTo>
                    <a:pt x="45" y="8"/>
                  </a:lnTo>
                  <a:lnTo>
                    <a:pt x="43" y="6"/>
                  </a:lnTo>
                  <a:lnTo>
                    <a:pt x="43" y="4"/>
                  </a:lnTo>
                  <a:lnTo>
                    <a:pt x="43" y="2"/>
                  </a:lnTo>
                  <a:lnTo>
                    <a:pt x="45" y="2"/>
                  </a:lnTo>
                  <a:lnTo>
                    <a:pt x="45" y="4"/>
                  </a:lnTo>
                  <a:lnTo>
                    <a:pt x="48" y="4"/>
                  </a:lnTo>
                  <a:lnTo>
                    <a:pt x="48" y="6"/>
                  </a:lnTo>
                  <a:lnTo>
                    <a:pt x="50" y="6"/>
                  </a:lnTo>
                  <a:lnTo>
                    <a:pt x="52" y="8"/>
                  </a:lnTo>
                  <a:lnTo>
                    <a:pt x="54" y="10"/>
                  </a:lnTo>
                  <a:lnTo>
                    <a:pt x="54" y="12"/>
                  </a:lnTo>
                  <a:lnTo>
                    <a:pt x="54" y="14"/>
                  </a:lnTo>
                  <a:lnTo>
                    <a:pt x="52" y="14"/>
                  </a:lnTo>
                  <a:lnTo>
                    <a:pt x="52" y="16"/>
                  </a:lnTo>
                  <a:lnTo>
                    <a:pt x="52" y="17"/>
                  </a:lnTo>
                  <a:lnTo>
                    <a:pt x="50" y="17"/>
                  </a:lnTo>
                  <a:lnTo>
                    <a:pt x="50" y="19"/>
                  </a:lnTo>
                  <a:lnTo>
                    <a:pt x="52" y="19"/>
                  </a:lnTo>
                  <a:lnTo>
                    <a:pt x="52" y="21"/>
                  </a:lnTo>
                  <a:lnTo>
                    <a:pt x="54" y="23"/>
                  </a:lnTo>
                  <a:lnTo>
                    <a:pt x="56" y="25"/>
                  </a:lnTo>
                  <a:lnTo>
                    <a:pt x="58" y="27"/>
                  </a:lnTo>
                  <a:lnTo>
                    <a:pt x="58" y="29"/>
                  </a:lnTo>
                  <a:lnTo>
                    <a:pt x="56" y="29"/>
                  </a:lnTo>
                  <a:lnTo>
                    <a:pt x="56" y="31"/>
                  </a:lnTo>
                  <a:lnTo>
                    <a:pt x="58" y="31"/>
                  </a:lnTo>
                  <a:lnTo>
                    <a:pt x="60" y="31"/>
                  </a:lnTo>
                  <a:lnTo>
                    <a:pt x="62" y="31"/>
                  </a:lnTo>
                  <a:lnTo>
                    <a:pt x="64" y="29"/>
                  </a:lnTo>
                  <a:lnTo>
                    <a:pt x="62" y="29"/>
                  </a:lnTo>
                  <a:lnTo>
                    <a:pt x="62" y="27"/>
                  </a:lnTo>
                  <a:lnTo>
                    <a:pt x="64" y="27"/>
                  </a:lnTo>
                  <a:lnTo>
                    <a:pt x="64" y="25"/>
                  </a:lnTo>
                  <a:lnTo>
                    <a:pt x="64" y="23"/>
                  </a:lnTo>
                  <a:lnTo>
                    <a:pt x="64" y="21"/>
                  </a:lnTo>
                  <a:lnTo>
                    <a:pt x="64" y="19"/>
                  </a:lnTo>
                  <a:lnTo>
                    <a:pt x="66" y="19"/>
                  </a:lnTo>
                  <a:lnTo>
                    <a:pt x="66" y="17"/>
                  </a:lnTo>
                  <a:lnTo>
                    <a:pt x="66" y="16"/>
                  </a:lnTo>
                  <a:lnTo>
                    <a:pt x="68" y="17"/>
                  </a:lnTo>
                  <a:lnTo>
                    <a:pt x="71" y="21"/>
                  </a:lnTo>
                  <a:lnTo>
                    <a:pt x="73" y="21"/>
                  </a:lnTo>
                  <a:lnTo>
                    <a:pt x="75" y="23"/>
                  </a:lnTo>
                  <a:lnTo>
                    <a:pt x="77" y="25"/>
                  </a:lnTo>
                  <a:lnTo>
                    <a:pt x="79" y="25"/>
                  </a:lnTo>
                  <a:lnTo>
                    <a:pt x="81" y="27"/>
                  </a:lnTo>
                  <a:lnTo>
                    <a:pt x="81" y="29"/>
                  </a:lnTo>
                  <a:lnTo>
                    <a:pt x="83" y="31"/>
                  </a:lnTo>
                  <a:lnTo>
                    <a:pt x="85" y="33"/>
                  </a:lnTo>
                  <a:lnTo>
                    <a:pt x="85" y="35"/>
                  </a:lnTo>
                  <a:lnTo>
                    <a:pt x="87" y="35"/>
                  </a:lnTo>
                  <a:lnTo>
                    <a:pt x="87" y="37"/>
                  </a:lnTo>
                  <a:lnTo>
                    <a:pt x="89" y="37"/>
                  </a:lnTo>
                  <a:lnTo>
                    <a:pt x="89" y="39"/>
                  </a:lnTo>
                  <a:lnTo>
                    <a:pt x="91" y="40"/>
                  </a:lnTo>
                  <a:lnTo>
                    <a:pt x="93" y="42"/>
                  </a:lnTo>
                  <a:lnTo>
                    <a:pt x="93" y="44"/>
                  </a:lnTo>
                  <a:lnTo>
                    <a:pt x="95" y="44"/>
                  </a:lnTo>
                  <a:lnTo>
                    <a:pt x="96" y="46"/>
                  </a:lnTo>
                  <a:lnTo>
                    <a:pt x="98" y="46"/>
                  </a:lnTo>
                  <a:lnTo>
                    <a:pt x="100" y="46"/>
                  </a:lnTo>
                  <a:lnTo>
                    <a:pt x="102" y="46"/>
                  </a:lnTo>
                  <a:lnTo>
                    <a:pt x="102" y="44"/>
                  </a:lnTo>
                  <a:lnTo>
                    <a:pt x="104" y="44"/>
                  </a:lnTo>
                  <a:lnTo>
                    <a:pt x="106" y="44"/>
                  </a:lnTo>
                  <a:lnTo>
                    <a:pt x="108" y="44"/>
                  </a:lnTo>
                  <a:lnTo>
                    <a:pt x="110" y="44"/>
                  </a:lnTo>
                  <a:lnTo>
                    <a:pt x="112" y="44"/>
                  </a:lnTo>
                  <a:lnTo>
                    <a:pt x="114" y="44"/>
                  </a:lnTo>
                  <a:lnTo>
                    <a:pt x="116" y="42"/>
                  </a:lnTo>
                  <a:lnTo>
                    <a:pt x="118" y="44"/>
                  </a:lnTo>
                  <a:lnTo>
                    <a:pt x="119" y="44"/>
                  </a:lnTo>
                  <a:lnTo>
                    <a:pt x="121" y="44"/>
                  </a:lnTo>
                  <a:lnTo>
                    <a:pt x="125" y="44"/>
                  </a:lnTo>
                  <a:lnTo>
                    <a:pt x="127" y="44"/>
                  </a:lnTo>
                  <a:lnTo>
                    <a:pt x="129" y="44"/>
                  </a:lnTo>
                  <a:lnTo>
                    <a:pt x="131" y="44"/>
                  </a:lnTo>
                  <a:lnTo>
                    <a:pt x="133" y="44"/>
                  </a:lnTo>
                  <a:lnTo>
                    <a:pt x="135" y="44"/>
                  </a:lnTo>
                  <a:lnTo>
                    <a:pt x="137" y="44"/>
                  </a:lnTo>
                  <a:lnTo>
                    <a:pt x="139" y="42"/>
                  </a:lnTo>
                  <a:lnTo>
                    <a:pt x="141" y="42"/>
                  </a:lnTo>
                  <a:lnTo>
                    <a:pt x="141" y="40"/>
                  </a:lnTo>
                  <a:lnTo>
                    <a:pt x="143" y="40"/>
                  </a:lnTo>
                  <a:lnTo>
                    <a:pt x="143" y="42"/>
                  </a:lnTo>
                  <a:lnTo>
                    <a:pt x="144" y="44"/>
                  </a:lnTo>
                  <a:lnTo>
                    <a:pt x="146" y="46"/>
                  </a:lnTo>
                  <a:lnTo>
                    <a:pt x="148" y="48"/>
                  </a:lnTo>
                  <a:lnTo>
                    <a:pt x="150" y="48"/>
                  </a:lnTo>
                  <a:lnTo>
                    <a:pt x="150" y="50"/>
                  </a:lnTo>
                  <a:lnTo>
                    <a:pt x="152" y="50"/>
                  </a:lnTo>
                  <a:lnTo>
                    <a:pt x="154" y="54"/>
                  </a:lnTo>
                  <a:lnTo>
                    <a:pt x="154" y="56"/>
                  </a:lnTo>
                  <a:lnTo>
                    <a:pt x="156" y="58"/>
                  </a:lnTo>
                  <a:lnTo>
                    <a:pt x="156" y="60"/>
                  </a:lnTo>
                  <a:lnTo>
                    <a:pt x="158" y="58"/>
                  </a:lnTo>
                  <a:lnTo>
                    <a:pt x="162" y="58"/>
                  </a:lnTo>
                  <a:lnTo>
                    <a:pt x="160" y="62"/>
                  </a:lnTo>
                  <a:lnTo>
                    <a:pt x="160" y="67"/>
                  </a:lnTo>
                  <a:lnTo>
                    <a:pt x="160" y="69"/>
                  </a:lnTo>
                  <a:lnTo>
                    <a:pt x="160" y="71"/>
                  </a:lnTo>
                  <a:lnTo>
                    <a:pt x="160" y="73"/>
                  </a:lnTo>
                  <a:lnTo>
                    <a:pt x="160" y="79"/>
                  </a:lnTo>
                  <a:lnTo>
                    <a:pt x="162" y="79"/>
                  </a:lnTo>
                  <a:lnTo>
                    <a:pt x="164" y="79"/>
                  </a:lnTo>
                  <a:lnTo>
                    <a:pt x="166" y="79"/>
                  </a:lnTo>
                  <a:lnTo>
                    <a:pt x="167" y="79"/>
                  </a:lnTo>
                  <a:lnTo>
                    <a:pt x="167" y="81"/>
                  </a:lnTo>
                  <a:lnTo>
                    <a:pt x="167" y="85"/>
                  </a:lnTo>
                  <a:lnTo>
                    <a:pt x="169" y="87"/>
                  </a:lnTo>
                  <a:lnTo>
                    <a:pt x="169" y="88"/>
                  </a:lnTo>
                  <a:lnTo>
                    <a:pt x="169" y="92"/>
                  </a:lnTo>
                  <a:lnTo>
                    <a:pt x="171" y="96"/>
                  </a:lnTo>
                  <a:lnTo>
                    <a:pt x="173" y="96"/>
                  </a:lnTo>
                  <a:lnTo>
                    <a:pt x="175" y="96"/>
                  </a:lnTo>
                  <a:lnTo>
                    <a:pt x="179" y="96"/>
                  </a:lnTo>
                  <a:lnTo>
                    <a:pt x="183" y="96"/>
                  </a:lnTo>
                  <a:lnTo>
                    <a:pt x="185" y="96"/>
                  </a:lnTo>
                  <a:lnTo>
                    <a:pt x="187" y="96"/>
                  </a:lnTo>
                  <a:lnTo>
                    <a:pt x="189" y="96"/>
                  </a:lnTo>
                  <a:lnTo>
                    <a:pt x="191" y="96"/>
                  </a:lnTo>
                  <a:lnTo>
                    <a:pt x="191" y="98"/>
                  </a:lnTo>
                  <a:lnTo>
                    <a:pt x="192" y="98"/>
                  </a:lnTo>
                  <a:lnTo>
                    <a:pt x="192" y="100"/>
                  </a:lnTo>
                  <a:lnTo>
                    <a:pt x="192" y="102"/>
                  </a:lnTo>
                  <a:lnTo>
                    <a:pt x="192" y="104"/>
                  </a:lnTo>
                  <a:lnTo>
                    <a:pt x="191" y="104"/>
                  </a:lnTo>
                  <a:lnTo>
                    <a:pt x="192" y="104"/>
                  </a:lnTo>
                  <a:lnTo>
                    <a:pt x="192" y="106"/>
                  </a:lnTo>
                  <a:lnTo>
                    <a:pt x="194" y="106"/>
                  </a:lnTo>
                  <a:lnTo>
                    <a:pt x="196" y="108"/>
                  </a:lnTo>
                  <a:lnTo>
                    <a:pt x="198" y="108"/>
                  </a:lnTo>
                  <a:lnTo>
                    <a:pt x="200" y="108"/>
                  </a:lnTo>
                  <a:lnTo>
                    <a:pt x="202" y="108"/>
                  </a:lnTo>
                  <a:lnTo>
                    <a:pt x="200" y="108"/>
                  </a:lnTo>
                  <a:lnTo>
                    <a:pt x="202" y="108"/>
                  </a:lnTo>
                  <a:lnTo>
                    <a:pt x="202" y="106"/>
                  </a:lnTo>
                  <a:lnTo>
                    <a:pt x="200" y="106"/>
                  </a:lnTo>
                  <a:lnTo>
                    <a:pt x="200" y="104"/>
                  </a:lnTo>
                  <a:lnTo>
                    <a:pt x="200" y="102"/>
                  </a:lnTo>
                  <a:lnTo>
                    <a:pt x="202" y="100"/>
                  </a:lnTo>
                  <a:lnTo>
                    <a:pt x="204" y="98"/>
                  </a:lnTo>
                  <a:lnTo>
                    <a:pt x="204" y="96"/>
                  </a:lnTo>
                  <a:lnTo>
                    <a:pt x="206" y="96"/>
                  </a:lnTo>
                  <a:lnTo>
                    <a:pt x="208" y="96"/>
                  </a:lnTo>
                  <a:lnTo>
                    <a:pt x="208" y="94"/>
                  </a:lnTo>
                  <a:lnTo>
                    <a:pt x="208" y="92"/>
                  </a:lnTo>
                  <a:lnTo>
                    <a:pt x="210" y="90"/>
                  </a:lnTo>
                  <a:lnTo>
                    <a:pt x="210" y="92"/>
                  </a:lnTo>
                  <a:lnTo>
                    <a:pt x="210" y="90"/>
                  </a:lnTo>
                  <a:lnTo>
                    <a:pt x="212" y="90"/>
                  </a:lnTo>
                  <a:lnTo>
                    <a:pt x="214" y="90"/>
                  </a:lnTo>
                  <a:lnTo>
                    <a:pt x="214" y="88"/>
                  </a:lnTo>
                  <a:lnTo>
                    <a:pt x="216" y="88"/>
                  </a:lnTo>
                  <a:lnTo>
                    <a:pt x="216" y="87"/>
                  </a:lnTo>
                  <a:lnTo>
                    <a:pt x="217" y="87"/>
                  </a:lnTo>
                  <a:lnTo>
                    <a:pt x="217" y="85"/>
                  </a:lnTo>
                  <a:lnTo>
                    <a:pt x="219" y="85"/>
                  </a:lnTo>
                  <a:lnTo>
                    <a:pt x="221" y="85"/>
                  </a:lnTo>
                  <a:lnTo>
                    <a:pt x="223" y="85"/>
                  </a:lnTo>
                  <a:lnTo>
                    <a:pt x="223" y="83"/>
                  </a:lnTo>
                  <a:lnTo>
                    <a:pt x="225" y="83"/>
                  </a:lnTo>
                  <a:lnTo>
                    <a:pt x="225" y="81"/>
                  </a:lnTo>
                  <a:lnTo>
                    <a:pt x="227" y="81"/>
                  </a:lnTo>
                  <a:lnTo>
                    <a:pt x="227" y="79"/>
                  </a:lnTo>
                  <a:lnTo>
                    <a:pt x="229" y="77"/>
                  </a:lnTo>
                  <a:lnTo>
                    <a:pt x="231" y="77"/>
                  </a:lnTo>
                  <a:lnTo>
                    <a:pt x="231" y="79"/>
                  </a:lnTo>
                  <a:lnTo>
                    <a:pt x="233" y="79"/>
                  </a:lnTo>
                  <a:lnTo>
                    <a:pt x="233" y="77"/>
                  </a:lnTo>
                  <a:lnTo>
                    <a:pt x="235" y="75"/>
                  </a:lnTo>
                  <a:lnTo>
                    <a:pt x="237" y="75"/>
                  </a:lnTo>
                  <a:lnTo>
                    <a:pt x="237" y="73"/>
                  </a:lnTo>
                  <a:lnTo>
                    <a:pt x="239" y="73"/>
                  </a:lnTo>
                  <a:lnTo>
                    <a:pt x="240" y="73"/>
                  </a:lnTo>
                  <a:lnTo>
                    <a:pt x="242" y="75"/>
                  </a:lnTo>
                  <a:lnTo>
                    <a:pt x="240" y="75"/>
                  </a:lnTo>
                  <a:lnTo>
                    <a:pt x="239" y="77"/>
                  </a:lnTo>
                  <a:lnTo>
                    <a:pt x="237" y="77"/>
                  </a:lnTo>
                  <a:lnTo>
                    <a:pt x="237" y="79"/>
                  </a:lnTo>
                  <a:lnTo>
                    <a:pt x="237" y="81"/>
                  </a:lnTo>
                  <a:lnTo>
                    <a:pt x="235" y="81"/>
                  </a:lnTo>
                  <a:lnTo>
                    <a:pt x="233" y="81"/>
                  </a:lnTo>
                  <a:lnTo>
                    <a:pt x="233" y="83"/>
                  </a:lnTo>
                  <a:lnTo>
                    <a:pt x="231" y="83"/>
                  </a:lnTo>
                  <a:lnTo>
                    <a:pt x="231" y="85"/>
                  </a:lnTo>
                  <a:lnTo>
                    <a:pt x="229" y="85"/>
                  </a:lnTo>
                  <a:lnTo>
                    <a:pt x="229" y="87"/>
                  </a:lnTo>
                  <a:lnTo>
                    <a:pt x="225" y="87"/>
                  </a:lnTo>
                  <a:lnTo>
                    <a:pt x="225" y="88"/>
                  </a:lnTo>
                  <a:lnTo>
                    <a:pt x="227" y="88"/>
                  </a:lnTo>
                  <a:lnTo>
                    <a:pt x="229" y="88"/>
                  </a:lnTo>
                  <a:lnTo>
                    <a:pt x="229" y="90"/>
                  </a:lnTo>
                  <a:lnTo>
                    <a:pt x="231" y="90"/>
                  </a:lnTo>
                  <a:lnTo>
                    <a:pt x="233" y="90"/>
                  </a:lnTo>
                  <a:lnTo>
                    <a:pt x="235" y="90"/>
                  </a:lnTo>
                  <a:lnTo>
                    <a:pt x="235" y="92"/>
                  </a:lnTo>
                  <a:lnTo>
                    <a:pt x="235" y="94"/>
                  </a:lnTo>
                  <a:lnTo>
                    <a:pt x="237" y="94"/>
                  </a:lnTo>
                  <a:lnTo>
                    <a:pt x="237" y="96"/>
                  </a:lnTo>
                  <a:lnTo>
                    <a:pt x="239" y="96"/>
                  </a:lnTo>
                  <a:lnTo>
                    <a:pt x="240" y="96"/>
                  </a:lnTo>
                  <a:lnTo>
                    <a:pt x="242" y="98"/>
                  </a:lnTo>
                  <a:lnTo>
                    <a:pt x="242" y="96"/>
                  </a:lnTo>
                  <a:lnTo>
                    <a:pt x="242" y="98"/>
                  </a:lnTo>
                  <a:lnTo>
                    <a:pt x="244" y="98"/>
                  </a:lnTo>
                  <a:lnTo>
                    <a:pt x="244" y="96"/>
                  </a:lnTo>
                  <a:lnTo>
                    <a:pt x="246" y="98"/>
                  </a:lnTo>
                  <a:lnTo>
                    <a:pt x="246" y="96"/>
                  </a:lnTo>
                  <a:lnTo>
                    <a:pt x="246" y="92"/>
                  </a:lnTo>
                  <a:lnTo>
                    <a:pt x="248" y="94"/>
                  </a:lnTo>
                  <a:lnTo>
                    <a:pt x="248" y="92"/>
                  </a:lnTo>
                  <a:lnTo>
                    <a:pt x="250" y="90"/>
                  </a:lnTo>
                  <a:lnTo>
                    <a:pt x="248" y="90"/>
                  </a:lnTo>
                  <a:lnTo>
                    <a:pt x="248" y="88"/>
                  </a:lnTo>
                  <a:lnTo>
                    <a:pt x="250" y="88"/>
                  </a:lnTo>
                  <a:lnTo>
                    <a:pt x="250" y="90"/>
                  </a:lnTo>
                  <a:lnTo>
                    <a:pt x="252" y="90"/>
                  </a:lnTo>
                  <a:lnTo>
                    <a:pt x="252" y="92"/>
                  </a:lnTo>
                  <a:lnTo>
                    <a:pt x="252" y="94"/>
                  </a:lnTo>
                  <a:lnTo>
                    <a:pt x="252" y="96"/>
                  </a:lnTo>
                  <a:lnTo>
                    <a:pt x="254" y="96"/>
                  </a:lnTo>
                  <a:lnTo>
                    <a:pt x="256" y="96"/>
                  </a:lnTo>
                  <a:lnTo>
                    <a:pt x="258" y="96"/>
                  </a:lnTo>
                  <a:lnTo>
                    <a:pt x="258" y="98"/>
                  </a:lnTo>
                  <a:lnTo>
                    <a:pt x="258" y="100"/>
                  </a:lnTo>
                  <a:lnTo>
                    <a:pt x="260" y="100"/>
                  </a:lnTo>
                  <a:lnTo>
                    <a:pt x="260" y="98"/>
                  </a:lnTo>
                  <a:lnTo>
                    <a:pt x="262" y="100"/>
                  </a:lnTo>
                  <a:lnTo>
                    <a:pt x="264" y="100"/>
                  </a:lnTo>
                  <a:lnTo>
                    <a:pt x="264" y="102"/>
                  </a:lnTo>
                  <a:lnTo>
                    <a:pt x="265" y="102"/>
                  </a:lnTo>
                  <a:lnTo>
                    <a:pt x="267" y="102"/>
                  </a:lnTo>
                  <a:lnTo>
                    <a:pt x="269" y="102"/>
                  </a:lnTo>
                  <a:lnTo>
                    <a:pt x="269" y="104"/>
                  </a:lnTo>
                  <a:lnTo>
                    <a:pt x="271" y="102"/>
                  </a:lnTo>
                  <a:lnTo>
                    <a:pt x="271" y="104"/>
                  </a:lnTo>
                  <a:lnTo>
                    <a:pt x="273" y="104"/>
                  </a:lnTo>
                  <a:lnTo>
                    <a:pt x="271" y="104"/>
                  </a:lnTo>
                  <a:lnTo>
                    <a:pt x="271" y="106"/>
                  </a:lnTo>
                  <a:lnTo>
                    <a:pt x="269" y="106"/>
                  </a:lnTo>
                  <a:lnTo>
                    <a:pt x="267" y="106"/>
                  </a:lnTo>
                  <a:lnTo>
                    <a:pt x="267" y="108"/>
                  </a:lnTo>
                  <a:lnTo>
                    <a:pt x="267" y="110"/>
                  </a:lnTo>
                  <a:lnTo>
                    <a:pt x="265" y="108"/>
                  </a:lnTo>
                  <a:lnTo>
                    <a:pt x="265" y="110"/>
                  </a:lnTo>
                  <a:lnTo>
                    <a:pt x="264" y="110"/>
                  </a:lnTo>
                  <a:lnTo>
                    <a:pt x="262" y="110"/>
                  </a:lnTo>
                  <a:lnTo>
                    <a:pt x="262" y="108"/>
                  </a:lnTo>
                  <a:lnTo>
                    <a:pt x="260" y="108"/>
                  </a:lnTo>
                  <a:lnTo>
                    <a:pt x="262" y="110"/>
                  </a:lnTo>
                  <a:lnTo>
                    <a:pt x="262" y="111"/>
                  </a:lnTo>
                  <a:lnTo>
                    <a:pt x="262" y="113"/>
                  </a:lnTo>
                  <a:lnTo>
                    <a:pt x="260" y="113"/>
                  </a:lnTo>
                  <a:lnTo>
                    <a:pt x="260" y="111"/>
                  </a:lnTo>
                  <a:lnTo>
                    <a:pt x="258" y="111"/>
                  </a:lnTo>
                  <a:lnTo>
                    <a:pt x="260" y="111"/>
                  </a:lnTo>
                  <a:lnTo>
                    <a:pt x="258" y="111"/>
                  </a:lnTo>
                  <a:lnTo>
                    <a:pt x="256" y="111"/>
                  </a:lnTo>
                  <a:lnTo>
                    <a:pt x="256" y="113"/>
                  </a:lnTo>
                  <a:lnTo>
                    <a:pt x="254" y="113"/>
                  </a:lnTo>
                  <a:lnTo>
                    <a:pt x="254" y="115"/>
                  </a:lnTo>
                  <a:lnTo>
                    <a:pt x="256" y="115"/>
                  </a:lnTo>
                  <a:lnTo>
                    <a:pt x="254" y="115"/>
                  </a:lnTo>
                  <a:lnTo>
                    <a:pt x="252" y="115"/>
                  </a:lnTo>
                  <a:lnTo>
                    <a:pt x="252" y="117"/>
                  </a:lnTo>
                  <a:lnTo>
                    <a:pt x="250" y="117"/>
                  </a:lnTo>
                  <a:lnTo>
                    <a:pt x="250" y="115"/>
                  </a:lnTo>
                  <a:lnTo>
                    <a:pt x="248" y="115"/>
                  </a:lnTo>
                  <a:lnTo>
                    <a:pt x="248" y="117"/>
                  </a:lnTo>
                  <a:lnTo>
                    <a:pt x="246" y="115"/>
                  </a:lnTo>
                  <a:lnTo>
                    <a:pt x="244" y="115"/>
                  </a:lnTo>
                  <a:lnTo>
                    <a:pt x="244" y="113"/>
                  </a:lnTo>
                  <a:lnTo>
                    <a:pt x="242" y="113"/>
                  </a:lnTo>
                  <a:lnTo>
                    <a:pt x="242" y="115"/>
                  </a:lnTo>
                  <a:lnTo>
                    <a:pt x="240" y="115"/>
                  </a:lnTo>
                  <a:lnTo>
                    <a:pt x="239" y="115"/>
                  </a:lnTo>
                  <a:lnTo>
                    <a:pt x="237" y="115"/>
                  </a:lnTo>
                  <a:lnTo>
                    <a:pt x="235" y="117"/>
                  </a:lnTo>
                  <a:lnTo>
                    <a:pt x="233" y="117"/>
                  </a:lnTo>
                  <a:lnTo>
                    <a:pt x="233" y="115"/>
                  </a:lnTo>
                  <a:lnTo>
                    <a:pt x="233" y="113"/>
                  </a:lnTo>
                  <a:lnTo>
                    <a:pt x="231" y="113"/>
                  </a:lnTo>
                  <a:lnTo>
                    <a:pt x="229" y="113"/>
                  </a:lnTo>
                  <a:lnTo>
                    <a:pt x="229" y="111"/>
                  </a:lnTo>
                  <a:lnTo>
                    <a:pt x="229" y="110"/>
                  </a:lnTo>
                  <a:lnTo>
                    <a:pt x="231" y="110"/>
                  </a:lnTo>
                  <a:lnTo>
                    <a:pt x="233" y="110"/>
                  </a:lnTo>
                  <a:lnTo>
                    <a:pt x="233" y="108"/>
                  </a:lnTo>
                  <a:lnTo>
                    <a:pt x="235" y="108"/>
                  </a:lnTo>
                  <a:lnTo>
                    <a:pt x="235" y="106"/>
                  </a:lnTo>
                  <a:lnTo>
                    <a:pt x="233" y="104"/>
                  </a:lnTo>
                  <a:lnTo>
                    <a:pt x="235" y="104"/>
                  </a:lnTo>
                  <a:lnTo>
                    <a:pt x="231" y="100"/>
                  </a:lnTo>
                  <a:lnTo>
                    <a:pt x="229" y="98"/>
                  </a:lnTo>
                  <a:lnTo>
                    <a:pt x="229" y="100"/>
                  </a:lnTo>
                  <a:lnTo>
                    <a:pt x="229" y="102"/>
                  </a:lnTo>
                  <a:lnTo>
                    <a:pt x="227" y="102"/>
                  </a:lnTo>
                  <a:lnTo>
                    <a:pt x="227" y="104"/>
                  </a:lnTo>
                  <a:lnTo>
                    <a:pt x="225" y="104"/>
                  </a:lnTo>
                  <a:lnTo>
                    <a:pt x="223" y="106"/>
                  </a:lnTo>
                  <a:lnTo>
                    <a:pt x="221" y="106"/>
                  </a:lnTo>
                  <a:lnTo>
                    <a:pt x="219" y="106"/>
                  </a:lnTo>
                  <a:lnTo>
                    <a:pt x="219" y="108"/>
                  </a:lnTo>
                  <a:lnTo>
                    <a:pt x="217" y="108"/>
                  </a:lnTo>
                  <a:lnTo>
                    <a:pt x="217" y="106"/>
                  </a:lnTo>
                  <a:lnTo>
                    <a:pt x="216" y="106"/>
                  </a:lnTo>
                  <a:lnTo>
                    <a:pt x="216" y="104"/>
                  </a:lnTo>
                  <a:lnTo>
                    <a:pt x="214" y="104"/>
                  </a:lnTo>
                  <a:lnTo>
                    <a:pt x="212" y="106"/>
                  </a:lnTo>
                  <a:lnTo>
                    <a:pt x="212" y="108"/>
                  </a:lnTo>
                  <a:lnTo>
                    <a:pt x="210" y="110"/>
                  </a:lnTo>
                  <a:lnTo>
                    <a:pt x="212" y="110"/>
                  </a:lnTo>
                  <a:lnTo>
                    <a:pt x="212" y="111"/>
                  </a:lnTo>
                  <a:lnTo>
                    <a:pt x="212" y="113"/>
                  </a:lnTo>
                  <a:lnTo>
                    <a:pt x="212" y="115"/>
                  </a:lnTo>
                  <a:lnTo>
                    <a:pt x="210" y="115"/>
                  </a:lnTo>
                  <a:lnTo>
                    <a:pt x="212" y="115"/>
                  </a:lnTo>
                  <a:lnTo>
                    <a:pt x="212" y="117"/>
                  </a:lnTo>
                  <a:lnTo>
                    <a:pt x="210" y="117"/>
                  </a:lnTo>
                  <a:lnTo>
                    <a:pt x="208" y="115"/>
                  </a:lnTo>
                  <a:lnTo>
                    <a:pt x="204" y="115"/>
                  </a:lnTo>
                  <a:lnTo>
                    <a:pt x="204" y="117"/>
                  </a:lnTo>
                  <a:lnTo>
                    <a:pt x="202" y="117"/>
                  </a:lnTo>
                  <a:lnTo>
                    <a:pt x="200" y="117"/>
                  </a:lnTo>
                  <a:lnTo>
                    <a:pt x="202" y="117"/>
                  </a:lnTo>
                  <a:lnTo>
                    <a:pt x="202" y="119"/>
                  </a:lnTo>
                  <a:lnTo>
                    <a:pt x="206" y="117"/>
                  </a:lnTo>
                  <a:lnTo>
                    <a:pt x="208" y="119"/>
                  </a:lnTo>
                  <a:lnTo>
                    <a:pt x="206" y="119"/>
                  </a:lnTo>
                  <a:lnTo>
                    <a:pt x="204" y="119"/>
                  </a:lnTo>
                  <a:lnTo>
                    <a:pt x="204" y="121"/>
                  </a:lnTo>
                  <a:lnTo>
                    <a:pt x="206" y="123"/>
                  </a:lnTo>
                  <a:lnTo>
                    <a:pt x="204" y="123"/>
                  </a:lnTo>
                  <a:lnTo>
                    <a:pt x="204" y="121"/>
                  </a:lnTo>
                  <a:lnTo>
                    <a:pt x="204" y="123"/>
                  </a:lnTo>
                  <a:lnTo>
                    <a:pt x="204" y="125"/>
                  </a:lnTo>
                  <a:lnTo>
                    <a:pt x="202" y="125"/>
                  </a:lnTo>
                  <a:lnTo>
                    <a:pt x="202" y="123"/>
                  </a:lnTo>
                  <a:lnTo>
                    <a:pt x="202" y="125"/>
                  </a:lnTo>
                  <a:lnTo>
                    <a:pt x="200" y="127"/>
                  </a:lnTo>
                  <a:lnTo>
                    <a:pt x="200" y="129"/>
                  </a:lnTo>
                  <a:lnTo>
                    <a:pt x="200" y="131"/>
                  </a:lnTo>
                  <a:lnTo>
                    <a:pt x="198" y="131"/>
                  </a:lnTo>
                  <a:lnTo>
                    <a:pt x="196" y="131"/>
                  </a:lnTo>
                  <a:lnTo>
                    <a:pt x="192" y="131"/>
                  </a:lnTo>
                  <a:lnTo>
                    <a:pt x="187" y="129"/>
                  </a:lnTo>
                  <a:lnTo>
                    <a:pt x="185" y="129"/>
                  </a:lnTo>
                  <a:lnTo>
                    <a:pt x="183" y="131"/>
                  </a:lnTo>
                  <a:lnTo>
                    <a:pt x="183" y="133"/>
                  </a:lnTo>
                  <a:lnTo>
                    <a:pt x="181" y="133"/>
                  </a:lnTo>
                  <a:lnTo>
                    <a:pt x="181" y="135"/>
                  </a:lnTo>
                  <a:lnTo>
                    <a:pt x="181" y="136"/>
                  </a:lnTo>
                  <a:lnTo>
                    <a:pt x="183" y="138"/>
                  </a:lnTo>
                  <a:lnTo>
                    <a:pt x="185" y="138"/>
                  </a:lnTo>
                  <a:lnTo>
                    <a:pt x="187" y="138"/>
                  </a:lnTo>
                  <a:lnTo>
                    <a:pt x="187" y="140"/>
                  </a:lnTo>
                  <a:lnTo>
                    <a:pt x="187" y="142"/>
                  </a:lnTo>
                  <a:lnTo>
                    <a:pt x="189" y="142"/>
                  </a:lnTo>
                  <a:lnTo>
                    <a:pt x="191" y="142"/>
                  </a:lnTo>
                  <a:lnTo>
                    <a:pt x="191" y="140"/>
                  </a:lnTo>
                  <a:lnTo>
                    <a:pt x="191" y="142"/>
                  </a:lnTo>
                  <a:lnTo>
                    <a:pt x="192" y="142"/>
                  </a:lnTo>
                  <a:lnTo>
                    <a:pt x="194" y="142"/>
                  </a:lnTo>
                  <a:lnTo>
                    <a:pt x="194" y="144"/>
                  </a:lnTo>
                  <a:lnTo>
                    <a:pt x="194" y="146"/>
                  </a:lnTo>
                  <a:lnTo>
                    <a:pt x="192" y="146"/>
                  </a:lnTo>
                  <a:lnTo>
                    <a:pt x="192" y="148"/>
                  </a:lnTo>
                  <a:lnTo>
                    <a:pt x="192" y="150"/>
                  </a:lnTo>
                  <a:lnTo>
                    <a:pt x="192" y="152"/>
                  </a:lnTo>
                  <a:lnTo>
                    <a:pt x="192" y="154"/>
                  </a:lnTo>
                  <a:lnTo>
                    <a:pt x="194" y="154"/>
                  </a:lnTo>
                  <a:lnTo>
                    <a:pt x="194" y="156"/>
                  </a:lnTo>
                  <a:lnTo>
                    <a:pt x="196" y="158"/>
                  </a:lnTo>
                  <a:lnTo>
                    <a:pt x="196" y="159"/>
                  </a:lnTo>
                  <a:lnTo>
                    <a:pt x="196" y="161"/>
                  </a:lnTo>
                  <a:lnTo>
                    <a:pt x="196" y="163"/>
                  </a:lnTo>
                  <a:lnTo>
                    <a:pt x="194" y="163"/>
                  </a:lnTo>
                  <a:lnTo>
                    <a:pt x="192" y="163"/>
                  </a:lnTo>
                  <a:lnTo>
                    <a:pt x="192" y="165"/>
                  </a:lnTo>
                  <a:lnTo>
                    <a:pt x="192" y="167"/>
                  </a:lnTo>
                  <a:lnTo>
                    <a:pt x="191" y="167"/>
                  </a:lnTo>
                  <a:lnTo>
                    <a:pt x="191" y="169"/>
                  </a:lnTo>
                  <a:lnTo>
                    <a:pt x="189" y="169"/>
                  </a:lnTo>
                  <a:lnTo>
                    <a:pt x="189" y="171"/>
                  </a:lnTo>
                  <a:lnTo>
                    <a:pt x="189" y="173"/>
                  </a:lnTo>
                  <a:lnTo>
                    <a:pt x="189" y="175"/>
                  </a:lnTo>
                  <a:lnTo>
                    <a:pt x="189" y="177"/>
                  </a:lnTo>
                  <a:lnTo>
                    <a:pt x="189" y="179"/>
                  </a:lnTo>
                  <a:lnTo>
                    <a:pt x="189" y="177"/>
                  </a:lnTo>
                  <a:lnTo>
                    <a:pt x="187" y="177"/>
                  </a:lnTo>
                  <a:lnTo>
                    <a:pt x="185" y="177"/>
                  </a:lnTo>
                  <a:lnTo>
                    <a:pt x="183" y="177"/>
                  </a:lnTo>
                  <a:lnTo>
                    <a:pt x="181" y="177"/>
                  </a:lnTo>
                  <a:lnTo>
                    <a:pt x="179" y="179"/>
                  </a:lnTo>
                  <a:lnTo>
                    <a:pt x="179" y="177"/>
                  </a:lnTo>
                  <a:lnTo>
                    <a:pt x="177" y="177"/>
                  </a:lnTo>
                  <a:lnTo>
                    <a:pt x="177" y="175"/>
                  </a:lnTo>
                  <a:lnTo>
                    <a:pt x="175" y="175"/>
                  </a:lnTo>
                  <a:lnTo>
                    <a:pt x="173" y="175"/>
                  </a:lnTo>
                  <a:lnTo>
                    <a:pt x="171" y="175"/>
                  </a:lnTo>
                  <a:lnTo>
                    <a:pt x="169" y="175"/>
                  </a:lnTo>
                  <a:lnTo>
                    <a:pt x="167" y="175"/>
                  </a:lnTo>
                  <a:lnTo>
                    <a:pt x="167" y="173"/>
                  </a:lnTo>
                  <a:lnTo>
                    <a:pt x="167" y="171"/>
                  </a:lnTo>
                  <a:lnTo>
                    <a:pt x="167" y="169"/>
                  </a:lnTo>
                  <a:lnTo>
                    <a:pt x="167" y="167"/>
                  </a:lnTo>
                  <a:lnTo>
                    <a:pt x="167" y="165"/>
                  </a:lnTo>
                  <a:lnTo>
                    <a:pt x="169" y="163"/>
                  </a:lnTo>
                  <a:lnTo>
                    <a:pt x="169" y="161"/>
                  </a:lnTo>
                  <a:lnTo>
                    <a:pt x="167" y="161"/>
                  </a:lnTo>
                  <a:lnTo>
                    <a:pt x="166" y="161"/>
                  </a:lnTo>
                  <a:lnTo>
                    <a:pt x="164" y="159"/>
                  </a:lnTo>
                  <a:lnTo>
                    <a:pt x="162" y="158"/>
                  </a:lnTo>
                  <a:lnTo>
                    <a:pt x="160" y="158"/>
                  </a:lnTo>
                  <a:lnTo>
                    <a:pt x="158" y="156"/>
                  </a:lnTo>
                  <a:lnTo>
                    <a:pt x="156" y="156"/>
                  </a:lnTo>
                  <a:lnTo>
                    <a:pt x="156" y="158"/>
                  </a:lnTo>
                  <a:lnTo>
                    <a:pt x="154" y="158"/>
                  </a:lnTo>
                  <a:lnTo>
                    <a:pt x="150" y="156"/>
                  </a:lnTo>
                  <a:lnTo>
                    <a:pt x="148" y="154"/>
                  </a:lnTo>
                  <a:lnTo>
                    <a:pt x="146" y="152"/>
                  </a:lnTo>
                  <a:lnTo>
                    <a:pt x="144" y="152"/>
                  </a:lnTo>
                  <a:lnTo>
                    <a:pt x="143" y="150"/>
                  </a:lnTo>
                  <a:lnTo>
                    <a:pt x="143" y="148"/>
                  </a:lnTo>
                  <a:lnTo>
                    <a:pt x="141" y="148"/>
                  </a:lnTo>
                  <a:lnTo>
                    <a:pt x="139" y="146"/>
                  </a:lnTo>
                  <a:lnTo>
                    <a:pt x="135" y="144"/>
                  </a:lnTo>
                  <a:lnTo>
                    <a:pt x="133" y="142"/>
                  </a:lnTo>
                  <a:lnTo>
                    <a:pt x="131" y="142"/>
                  </a:lnTo>
                  <a:lnTo>
                    <a:pt x="129" y="142"/>
                  </a:lnTo>
                  <a:lnTo>
                    <a:pt x="127" y="140"/>
                  </a:lnTo>
                  <a:lnTo>
                    <a:pt x="125" y="138"/>
                  </a:lnTo>
                  <a:lnTo>
                    <a:pt x="123" y="136"/>
                  </a:lnTo>
                  <a:lnTo>
                    <a:pt x="121" y="136"/>
                  </a:lnTo>
                  <a:lnTo>
                    <a:pt x="119" y="135"/>
                  </a:lnTo>
                  <a:lnTo>
                    <a:pt x="119" y="133"/>
                  </a:lnTo>
                  <a:lnTo>
                    <a:pt x="118" y="131"/>
                  </a:lnTo>
                  <a:lnTo>
                    <a:pt x="112" y="127"/>
                  </a:lnTo>
                  <a:lnTo>
                    <a:pt x="110" y="125"/>
                  </a:lnTo>
                  <a:lnTo>
                    <a:pt x="108" y="125"/>
                  </a:lnTo>
                  <a:lnTo>
                    <a:pt x="106" y="123"/>
                  </a:lnTo>
                  <a:lnTo>
                    <a:pt x="104" y="121"/>
                  </a:lnTo>
                  <a:lnTo>
                    <a:pt x="102" y="121"/>
                  </a:lnTo>
                  <a:lnTo>
                    <a:pt x="102" y="119"/>
                  </a:lnTo>
                  <a:lnTo>
                    <a:pt x="102" y="117"/>
                  </a:lnTo>
                  <a:lnTo>
                    <a:pt x="102" y="115"/>
                  </a:lnTo>
                  <a:lnTo>
                    <a:pt x="102" y="113"/>
                  </a:lnTo>
                  <a:lnTo>
                    <a:pt x="102" y="111"/>
                  </a:lnTo>
                  <a:lnTo>
                    <a:pt x="100" y="111"/>
                  </a:lnTo>
                  <a:lnTo>
                    <a:pt x="98" y="110"/>
                  </a:lnTo>
                  <a:lnTo>
                    <a:pt x="98" y="108"/>
                  </a:lnTo>
                  <a:lnTo>
                    <a:pt x="96" y="106"/>
                  </a:lnTo>
                  <a:lnTo>
                    <a:pt x="96" y="104"/>
                  </a:lnTo>
                  <a:lnTo>
                    <a:pt x="96" y="102"/>
                  </a:lnTo>
                  <a:lnTo>
                    <a:pt x="96" y="100"/>
                  </a:lnTo>
                  <a:lnTo>
                    <a:pt x="95" y="100"/>
                  </a:lnTo>
                  <a:lnTo>
                    <a:pt x="95" y="98"/>
                  </a:lnTo>
                  <a:lnTo>
                    <a:pt x="91" y="94"/>
                  </a:lnTo>
                  <a:lnTo>
                    <a:pt x="89" y="94"/>
                  </a:lnTo>
                  <a:lnTo>
                    <a:pt x="87" y="94"/>
                  </a:lnTo>
                  <a:lnTo>
                    <a:pt x="85" y="94"/>
                  </a:lnTo>
                  <a:lnTo>
                    <a:pt x="85" y="96"/>
                  </a:lnTo>
                  <a:lnTo>
                    <a:pt x="83" y="96"/>
                  </a:lnTo>
                  <a:lnTo>
                    <a:pt x="81" y="94"/>
                  </a:lnTo>
                  <a:lnTo>
                    <a:pt x="79" y="94"/>
                  </a:lnTo>
                  <a:lnTo>
                    <a:pt x="79" y="96"/>
                  </a:lnTo>
                  <a:lnTo>
                    <a:pt x="79" y="94"/>
                  </a:lnTo>
                  <a:lnTo>
                    <a:pt x="77" y="94"/>
                  </a:lnTo>
                  <a:lnTo>
                    <a:pt x="75" y="94"/>
                  </a:lnTo>
                  <a:lnTo>
                    <a:pt x="73" y="96"/>
                  </a:lnTo>
                  <a:lnTo>
                    <a:pt x="71" y="96"/>
                  </a:lnTo>
                  <a:lnTo>
                    <a:pt x="71" y="94"/>
                  </a:lnTo>
                  <a:lnTo>
                    <a:pt x="70" y="94"/>
                  </a:lnTo>
                  <a:lnTo>
                    <a:pt x="70" y="92"/>
                  </a:lnTo>
                  <a:lnTo>
                    <a:pt x="68" y="92"/>
                  </a:lnTo>
                  <a:lnTo>
                    <a:pt x="66" y="92"/>
                  </a:lnTo>
                  <a:lnTo>
                    <a:pt x="66" y="90"/>
                  </a:lnTo>
                  <a:lnTo>
                    <a:pt x="66" y="88"/>
                  </a:lnTo>
                  <a:lnTo>
                    <a:pt x="66" y="87"/>
                  </a:lnTo>
                  <a:lnTo>
                    <a:pt x="66" y="85"/>
                  </a:lnTo>
                  <a:lnTo>
                    <a:pt x="66" y="83"/>
                  </a:lnTo>
                  <a:lnTo>
                    <a:pt x="68" y="83"/>
                  </a:lnTo>
                  <a:lnTo>
                    <a:pt x="66" y="81"/>
                  </a:lnTo>
                  <a:lnTo>
                    <a:pt x="64" y="79"/>
                  </a:lnTo>
                  <a:lnTo>
                    <a:pt x="62" y="79"/>
                  </a:lnTo>
                  <a:lnTo>
                    <a:pt x="64" y="79"/>
                  </a:lnTo>
                  <a:lnTo>
                    <a:pt x="64" y="77"/>
                  </a:lnTo>
                  <a:lnTo>
                    <a:pt x="64" y="75"/>
                  </a:lnTo>
                  <a:lnTo>
                    <a:pt x="64" y="73"/>
                  </a:lnTo>
                  <a:lnTo>
                    <a:pt x="62" y="73"/>
                  </a:lnTo>
                  <a:lnTo>
                    <a:pt x="62" y="71"/>
                  </a:lnTo>
                  <a:lnTo>
                    <a:pt x="60" y="71"/>
                  </a:lnTo>
                  <a:lnTo>
                    <a:pt x="56" y="73"/>
                  </a:lnTo>
                  <a:lnTo>
                    <a:pt x="54" y="73"/>
                  </a:lnTo>
                  <a:lnTo>
                    <a:pt x="54" y="71"/>
                  </a:lnTo>
                  <a:lnTo>
                    <a:pt x="52" y="71"/>
                  </a:lnTo>
                  <a:lnTo>
                    <a:pt x="52" y="69"/>
                  </a:lnTo>
                  <a:lnTo>
                    <a:pt x="52" y="67"/>
                  </a:lnTo>
                  <a:lnTo>
                    <a:pt x="50" y="67"/>
                  </a:lnTo>
                  <a:lnTo>
                    <a:pt x="48" y="67"/>
                  </a:lnTo>
                  <a:lnTo>
                    <a:pt x="47" y="67"/>
                  </a:lnTo>
                  <a:lnTo>
                    <a:pt x="45" y="65"/>
                  </a:lnTo>
                  <a:lnTo>
                    <a:pt x="43" y="62"/>
                  </a:lnTo>
                  <a:lnTo>
                    <a:pt x="41" y="62"/>
                  </a:lnTo>
                  <a:lnTo>
                    <a:pt x="41" y="64"/>
                  </a:lnTo>
                  <a:lnTo>
                    <a:pt x="41" y="65"/>
                  </a:lnTo>
                  <a:lnTo>
                    <a:pt x="39" y="65"/>
                  </a:lnTo>
                  <a:lnTo>
                    <a:pt x="39" y="64"/>
                  </a:lnTo>
                  <a:lnTo>
                    <a:pt x="37" y="64"/>
                  </a:lnTo>
                  <a:lnTo>
                    <a:pt x="35" y="64"/>
                  </a:lnTo>
                  <a:lnTo>
                    <a:pt x="35" y="65"/>
                  </a:lnTo>
                  <a:lnTo>
                    <a:pt x="37" y="67"/>
                  </a:lnTo>
                  <a:lnTo>
                    <a:pt x="39" y="69"/>
                  </a:lnTo>
                  <a:lnTo>
                    <a:pt x="39" y="71"/>
                  </a:lnTo>
                  <a:lnTo>
                    <a:pt x="41" y="71"/>
                  </a:lnTo>
                  <a:lnTo>
                    <a:pt x="39" y="73"/>
                  </a:lnTo>
                  <a:lnTo>
                    <a:pt x="39" y="71"/>
                  </a:lnTo>
                  <a:lnTo>
                    <a:pt x="39" y="69"/>
                  </a:lnTo>
                  <a:lnTo>
                    <a:pt x="37" y="69"/>
                  </a:lnTo>
                  <a:lnTo>
                    <a:pt x="35" y="69"/>
                  </a:lnTo>
                  <a:lnTo>
                    <a:pt x="33" y="69"/>
                  </a:lnTo>
                  <a:lnTo>
                    <a:pt x="33" y="67"/>
                  </a:lnTo>
                  <a:lnTo>
                    <a:pt x="31" y="67"/>
                  </a:lnTo>
                  <a:lnTo>
                    <a:pt x="31" y="69"/>
                  </a:lnTo>
                  <a:lnTo>
                    <a:pt x="31" y="71"/>
                  </a:lnTo>
                  <a:lnTo>
                    <a:pt x="31" y="73"/>
                  </a:lnTo>
                  <a:lnTo>
                    <a:pt x="29" y="73"/>
                  </a:lnTo>
                  <a:lnTo>
                    <a:pt x="29" y="75"/>
                  </a:lnTo>
                  <a:lnTo>
                    <a:pt x="27" y="75"/>
                  </a:lnTo>
                  <a:lnTo>
                    <a:pt x="25" y="73"/>
                  </a:lnTo>
                  <a:lnTo>
                    <a:pt x="23" y="71"/>
                  </a:lnTo>
                  <a:lnTo>
                    <a:pt x="22" y="71"/>
                  </a:lnTo>
                  <a:lnTo>
                    <a:pt x="20" y="71"/>
                  </a:lnTo>
                  <a:lnTo>
                    <a:pt x="20" y="73"/>
                  </a:lnTo>
                  <a:lnTo>
                    <a:pt x="18" y="79"/>
                  </a:lnTo>
                  <a:lnTo>
                    <a:pt x="18" y="81"/>
                  </a:lnTo>
                  <a:lnTo>
                    <a:pt x="16" y="81"/>
                  </a:lnTo>
                  <a:lnTo>
                    <a:pt x="16" y="83"/>
                  </a:lnTo>
                  <a:lnTo>
                    <a:pt x="16" y="85"/>
                  </a:lnTo>
                  <a:lnTo>
                    <a:pt x="16" y="87"/>
                  </a:lnTo>
                  <a:lnTo>
                    <a:pt x="16" y="88"/>
                  </a:lnTo>
                  <a:lnTo>
                    <a:pt x="16" y="90"/>
                  </a:lnTo>
                  <a:lnTo>
                    <a:pt x="18" y="90"/>
                  </a:lnTo>
                  <a:lnTo>
                    <a:pt x="18" y="92"/>
                  </a:lnTo>
                  <a:lnTo>
                    <a:pt x="20" y="92"/>
                  </a:lnTo>
                  <a:lnTo>
                    <a:pt x="18" y="92"/>
                  </a:lnTo>
                  <a:lnTo>
                    <a:pt x="18" y="94"/>
                  </a:lnTo>
                  <a:lnTo>
                    <a:pt x="16" y="94"/>
                  </a:lnTo>
                  <a:lnTo>
                    <a:pt x="14" y="94"/>
                  </a:lnTo>
                  <a:lnTo>
                    <a:pt x="10" y="94"/>
                  </a:lnTo>
                  <a:lnTo>
                    <a:pt x="8" y="94"/>
                  </a:lnTo>
                  <a:lnTo>
                    <a:pt x="6" y="92"/>
                  </a:lnTo>
                  <a:lnTo>
                    <a:pt x="2" y="92"/>
                  </a:lnTo>
                  <a:lnTo>
                    <a:pt x="0" y="92"/>
                  </a:lnTo>
                  <a:lnTo>
                    <a:pt x="0" y="88"/>
                  </a:lnTo>
                  <a:lnTo>
                    <a:pt x="0" y="83"/>
                  </a:lnTo>
                  <a:lnTo>
                    <a:pt x="0" y="79"/>
                  </a:lnTo>
                  <a:lnTo>
                    <a:pt x="0" y="73"/>
                  </a:lnTo>
                  <a:lnTo>
                    <a:pt x="0" y="69"/>
                  </a:lnTo>
                  <a:lnTo>
                    <a:pt x="0" y="64"/>
                  </a:lnTo>
                  <a:lnTo>
                    <a:pt x="0" y="58"/>
                  </a:lnTo>
                  <a:lnTo>
                    <a:pt x="0" y="54"/>
                  </a:lnTo>
                  <a:lnTo>
                    <a:pt x="0" y="48"/>
                  </a:lnTo>
                  <a:lnTo>
                    <a:pt x="0" y="44"/>
                  </a:lnTo>
                  <a:lnTo>
                    <a:pt x="0" y="39"/>
                  </a:lnTo>
                  <a:lnTo>
                    <a:pt x="0" y="33"/>
                  </a:lnTo>
                  <a:lnTo>
                    <a:pt x="0" y="29"/>
                  </a:lnTo>
                  <a:lnTo>
                    <a:pt x="0" y="23"/>
                  </a:lnTo>
                  <a:lnTo>
                    <a:pt x="0" y="17"/>
                  </a:lnTo>
                  <a:lnTo>
                    <a:pt x="0" y="14"/>
                  </a:lnTo>
                  <a:lnTo>
                    <a:pt x="2" y="12"/>
                  </a:lnTo>
                  <a:lnTo>
                    <a:pt x="4" y="12"/>
                  </a:lnTo>
                  <a:lnTo>
                    <a:pt x="6" y="12"/>
                  </a:lnTo>
                  <a:lnTo>
                    <a:pt x="8" y="10"/>
                  </a:lnTo>
                  <a:lnTo>
                    <a:pt x="10" y="10"/>
                  </a:lnTo>
                  <a:lnTo>
                    <a:pt x="12" y="10"/>
                  </a:lnTo>
                  <a:lnTo>
                    <a:pt x="14" y="8"/>
                  </a:lnTo>
                  <a:lnTo>
                    <a:pt x="16" y="8"/>
                  </a:lnTo>
                  <a:lnTo>
                    <a:pt x="18" y="8"/>
                  </a:lnTo>
                  <a:lnTo>
                    <a:pt x="20" y="6"/>
                  </a:lnTo>
                  <a:lnTo>
                    <a:pt x="22" y="6"/>
                  </a:lnTo>
                  <a:lnTo>
                    <a:pt x="23" y="6"/>
                  </a:lnTo>
                  <a:lnTo>
                    <a:pt x="25" y="4"/>
                  </a:lnTo>
                  <a:lnTo>
                    <a:pt x="27" y="4"/>
                  </a:lnTo>
                  <a:lnTo>
                    <a:pt x="29" y="4"/>
                  </a:lnTo>
                  <a:lnTo>
                    <a:pt x="31" y="2"/>
                  </a:lnTo>
                  <a:lnTo>
                    <a:pt x="33" y="2"/>
                  </a:lnTo>
                  <a:lnTo>
                    <a:pt x="35" y="2"/>
                  </a:lnTo>
                  <a:lnTo>
                    <a:pt x="37" y="2"/>
                  </a:lnTo>
                  <a:lnTo>
                    <a:pt x="37" y="0"/>
                  </a:lnTo>
                  <a:lnTo>
                    <a:pt x="39" y="0"/>
                  </a:lnTo>
                  <a:lnTo>
                    <a:pt x="41" y="0"/>
                  </a:lnTo>
                  <a:lnTo>
                    <a:pt x="41" y="2"/>
                  </a:lnTo>
                  <a:lnTo>
                    <a:pt x="41" y="4"/>
                  </a:lnTo>
                  <a:lnTo>
                    <a:pt x="39" y="4"/>
                  </a:lnTo>
                  <a:lnTo>
                    <a:pt x="39" y="6"/>
                  </a:lnTo>
                  <a:lnTo>
                    <a:pt x="39" y="8"/>
                  </a:lnTo>
                  <a:lnTo>
                    <a:pt x="39" y="10"/>
                  </a:lnTo>
                  <a:lnTo>
                    <a:pt x="37" y="10"/>
                  </a:lnTo>
                  <a:lnTo>
                    <a:pt x="37" y="12"/>
                  </a:lnTo>
                  <a:lnTo>
                    <a:pt x="37" y="14"/>
                  </a:lnTo>
                  <a:lnTo>
                    <a:pt x="35" y="16"/>
                  </a:lnTo>
                  <a:lnTo>
                    <a:pt x="35" y="17"/>
                  </a:lnTo>
                  <a:lnTo>
                    <a:pt x="37" y="17"/>
                  </a:lnTo>
                  <a:lnTo>
                    <a:pt x="37" y="19"/>
                  </a:lnTo>
                  <a:lnTo>
                    <a:pt x="37" y="21"/>
                  </a:lnTo>
                  <a:lnTo>
                    <a:pt x="37" y="23"/>
                  </a:lnTo>
                  <a:lnTo>
                    <a:pt x="35" y="23"/>
                  </a:lnTo>
                  <a:lnTo>
                    <a:pt x="37" y="23"/>
                  </a:lnTo>
                  <a:lnTo>
                    <a:pt x="37" y="25"/>
                  </a:lnTo>
                  <a:close/>
                  <a:moveTo>
                    <a:pt x="233" y="102"/>
                  </a:moveTo>
                  <a:lnTo>
                    <a:pt x="233" y="100"/>
                  </a:lnTo>
                  <a:lnTo>
                    <a:pt x="233" y="10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7" name="Freeform 247"/>
            <p:cNvSpPr>
              <a:spLocks/>
            </p:cNvSpPr>
            <p:nvPr/>
          </p:nvSpPr>
          <p:spPr bwMode="auto">
            <a:xfrm>
              <a:off x="5343525" y="3665538"/>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8" name="Freeform 248"/>
            <p:cNvSpPr>
              <a:spLocks noEditPoints="1"/>
            </p:cNvSpPr>
            <p:nvPr/>
          </p:nvSpPr>
          <p:spPr bwMode="auto">
            <a:xfrm>
              <a:off x="3478213" y="4491038"/>
              <a:ext cx="6350" cy="20638"/>
            </a:xfrm>
            <a:custGeom>
              <a:avLst/>
              <a:gdLst>
                <a:gd name="T0" fmla="*/ 0 w 4"/>
                <a:gd name="T1" fmla="*/ 13 h 13"/>
                <a:gd name="T2" fmla="*/ 0 w 4"/>
                <a:gd name="T3" fmla="*/ 13 h 13"/>
                <a:gd name="T4" fmla="*/ 0 w 4"/>
                <a:gd name="T5" fmla="*/ 13 h 13"/>
                <a:gd name="T6" fmla="*/ 0 w 4"/>
                <a:gd name="T7" fmla="*/ 13 h 13"/>
                <a:gd name="T8" fmla="*/ 0 w 4"/>
                <a:gd name="T9" fmla="*/ 13 h 13"/>
                <a:gd name="T10" fmla="*/ 0 w 4"/>
                <a:gd name="T11" fmla="*/ 13 h 13"/>
                <a:gd name="T12" fmla="*/ 2 w 4"/>
                <a:gd name="T13" fmla="*/ 12 h 13"/>
                <a:gd name="T14" fmla="*/ 0 w 4"/>
                <a:gd name="T15" fmla="*/ 12 h 13"/>
                <a:gd name="T16" fmla="*/ 2 w 4"/>
                <a:gd name="T17" fmla="*/ 12 h 13"/>
                <a:gd name="T18" fmla="*/ 2 w 4"/>
                <a:gd name="T19" fmla="*/ 12 h 13"/>
                <a:gd name="T20" fmla="*/ 2 w 4"/>
                <a:gd name="T21" fmla="*/ 12 h 13"/>
                <a:gd name="T22" fmla="*/ 2 w 4"/>
                <a:gd name="T23" fmla="*/ 12 h 13"/>
                <a:gd name="T24" fmla="*/ 2 w 4"/>
                <a:gd name="T25" fmla="*/ 12 h 13"/>
                <a:gd name="T26" fmla="*/ 2 w 4"/>
                <a:gd name="T27" fmla="*/ 12 h 13"/>
                <a:gd name="T28" fmla="*/ 4 w 4"/>
                <a:gd name="T29" fmla="*/ 10 h 13"/>
                <a:gd name="T30" fmla="*/ 4 w 4"/>
                <a:gd name="T31" fmla="*/ 8 h 13"/>
                <a:gd name="T32" fmla="*/ 4 w 4"/>
                <a:gd name="T33" fmla="*/ 8 h 13"/>
                <a:gd name="T34" fmla="*/ 4 w 4"/>
                <a:gd name="T35" fmla="*/ 10 h 13"/>
                <a:gd name="T36" fmla="*/ 2 w 4"/>
                <a:gd name="T37" fmla="*/ 8 h 13"/>
                <a:gd name="T38" fmla="*/ 2 w 4"/>
                <a:gd name="T39" fmla="*/ 8 h 13"/>
                <a:gd name="T40" fmla="*/ 2 w 4"/>
                <a:gd name="T41" fmla="*/ 6 h 13"/>
                <a:gd name="T42" fmla="*/ 2 w 4"/>
                <a:gd name="T43" fmla="*/ 6 h 13"/>
                <a:gd name="T44" fmla="*/ 2 w 4"/>
                <a:gd name="T45" fmla="*/ 6 h 13"/>
                <a:gd name="T46" fmla="*/ 2 w 4"/>
                <a:gd name="T47" fmla="*/ 6 h 13"/>
                <a:gd name="T48" fmla="*/ 2 w 4"/>
                <a:gd name="T49" fmla="*/ 6 h 13"/>
                <a:gd name="T50" fmla="*/ 4 w 4"/>
                <a:gd name="T51" fmla="*/ 6 h 13"/>
                <a:gd name="T52" fmla="*/ 4 w 4"/>
                <a:gd name="T53" fmla="*/ 6 h 13"/>
                <a:gd name="T54" fmla="*/ 4 w 4"/>
                <a:gd name="T55" fmla="*/ 6 h 13"/>
                <a:gd name="T56" fmla="*/ 4 w 4"/>
                <a:gd name="T57" fmla="*/ 6 h 13"/>
                <a:gd name="T58" fmla="*/ 4 w 4"/>
                <a:gd name="T59" fmla="*/ 4 h 13"/>
                <a:gd name="T60" fmla="*/ 4 w 4"/>
                <a:gd name="T61" fmla="*/ 4 h 13"/>
                <a:gd name="T62" fmla="*/ 2 w 4"/>
                <a:gd name="T63" fmla="*/ 4 h 13"/>
                <a:gd name="T64" fmla="*/ 2 w 4"/>
                <a:gd name="T65" fmla="*/ 2 h 13"/>
                <a:gd name="T66" fmla="*/ 2 w 4"/>
                <a:gd name="T67" fmla="*/ 2 h 13"/>
                <a:gd name="T68" fmla="*/ 2 w 4"/>
                <a:gd name="T69" fmla="*/ 2 h 13"/>
                <a:gd name="T70" fmla="*/ 4 w 4"/>
                <a:gd name="T71" fmla="*/ 0 h 13"/>
                <a:gd name="T72" fmla="*/ 4 w 4"/>
                <a:gd name="T73" fmla="*/ 0 h 13"/>
                <a:gd name="T74" fmla="*/ 4 w 4"/>
                <a:gd name="T75" fmla="*/ 0 h 13"/>
                <a:gd name="T76" fmla="*/ 4 w 4"/>
                <a:gd name="T77" fmla="*/ 0 h 13"/>
                <a:gd name="T78" fmla="*/ 4 w 4"/>
                <a:gd name="T79" fmla="*/ 2 h 13"/>
                <a:gd name="T80" fmla="*/ 4 w 4"/>
                <a:gd name="T81"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 h="13">
                  <a:moveTo>
                    <a:pt x="0" y="13"/>
                  </a:moveTo>
                  <a:lnTo>
                    <a:pt x="0" y="13"/>
                  </a:lnTo>
                  <a:lnTo>
                    <a:pt x="0" y="13"/>
                  </a:lnTo>
                  <a:lnTo>
                    <a:pt x="0" y="13"/>
                  </a:lnTo>
                  <a:lnTo>
                    <a:pt x="0" y="13"/>
                  </a:lnTo>
                  <a:lnTo>
                    <a:pt x="0" y="13"/>
                  </a:lnTo>
                  <a:lnTo>
                    <a:pt x="0" y="13"/>
                  </a:lnTo>
                  <a:lnTo>
                    <a:pt x="0" y="13"/>
                  </a:lnTo>
                  <a:lnTo>
                    <a:pt x="0" y="13"/>
                  </a:lnTo>
                  <a:lnTo>
                    <a:pt x="0" y="13"/>
                  </a:lnTo>
                  <a:lnTo>
                    <a:pt x="0" y="13"/>
                  </a:lnTo>
                  <a:lnTo>
                    <a:pt x="0" y="13"/>
                  </a:lnTo>
                  <a:lnTo>
                    <a:pt x="0" y="13"/>
                  </a:lnTo>
                  <a:close/>
                  <a:moveTo>
                    <a:pt x="2" y="12"/>
                  </a:moveTo>
                  <a:lnTo>
                    <a:pt x="0" y="12"/>
                  </a:lnTo>
                  <a:lnTo>
                    <a:pt x="0" y="12"/>
                  </a:lnTo>
                  <a:lnTo>
                    <a:pt x="0" y="12"/>
                  </a:lnTo>
                  <a:lnTo>
                    <a:pt x="2" y="12"/>
                  </a:lnTo>
                  <a:lnTo>
                    <a:pt x="2" y="12"/>
                  </a:lnTo>
                  <a:lnTo>
                    <a:pt x="2" y="12"/>
                  </a:lnTo>
                  <a:lnTo>
                    <a:pt x="2" y="12"/>
                  </a:lnTo>
                  <a:lnTo>
                    <a:pt x="2" y="12"/>
                  </a:lnTo>
                  <a:lnTo>
                    <a:pt x="2" y="12"/>
                  </a:lnTo>
                  <a:lnTo>
                    <a:pt x="2" y="12"/>
                  </a:lnTo>
                  <a:lnTo>
                    <a:pt x="2" y="12"/>
                  </a:lnTo>
                  <a:lnTo>
                    <a:pt x="2" y="12"/>
                  </a:lnTo>
                  <a:lnTo>
                    <a:pt x="2" y="12"/>
                  </a:lnTo>
                  <a:lnTo>
                    <a:pt x="2" y="12"/>
                  </a:lnTo>
                  <a:lnTo>
                    <a:pt x="2" y="12"/>
                  </a:lnTo>
                  <a:close/>
                  <a:moveTo>
                    <a:pt x="4" y="10"/>
                  </a:moveTo>
                  <a:lnTo>
                    <a:pt x="4" y="10"/>
                  </a:lnTo>
                  <a:lnTo>
                    <a:pt x="4" y="8"/>
                  </a:lnTo>
                  <a:lnTo>
                    <a:pt x="4" y="8"/>
                  </a:lnTo>
                  <a:lnTo>
                    <a:pt x="4" y="8"/>
                  </a:lnTo>
                  <a:lnTo>
                    <a:pt x="4" y="10"/>
                  </a:lnTo>
                  <a:lnTo>
                    <a:pt x="4" y="10"/>
                  </a:lnTo>
                  <a:close/>
                  <a:moveTo>
                    <a:pt x="2" y="6"/>
                  </a:moveTo>
                  <a:lnTo>
                    <a:pt x="2" y="8"/>
                  </a:lnTo>
                  <a:lnTo>
                    <a:pt x="2" y="8"/>
                  </a:lnTo>
                  <a:lnTo>
                    <a:pt x="2" y="8"/>
                  </a:lnTo>
                  <a:lnTo>
                    <a:pt x="2" y="8"/>
                  </a:lnTo>
                  <a:lnTo>
                    <a:pt x="2" y="6"/>
                  </a:lnTo>
                  <a:lnTo>
                    <a:pt x="2" y="6"/>
                  </a:lnTo>
                  <a:lnTo>
                    <a:pt x="2" y="6"/>
                  </a:lnTo>
                  <a:lnTo>
                    <a:pt x="2" y="6"/>
                  </a:lnTo>
                  <a:lnTo>
                    <a:pt x="2" y="6"/>
                  </a:lnTo>
                  <a:lnTo>
                    <a:pt x="2" y="6"/>
                  </a:lnTo>
                  <a:lnTo>
                    <a:pt x="2" y="6"/>
                  </a:lnTo>
                  <a:lnTo>
                    <a:pt x="2" y="6"/>
                  </a:lnTo>
                  <a:lnTo>
                    <a:pt x="2" y="6"/>
                  </a:lnTo>
                  <a:lnTo>
                    <a:pt x="2" y="6"/>
                  </a:lnTo>
                  <a:lnTo>
                    <a:pt x="4" y="6"/>
                  </a:lnTo>
                  <a:lnTo>
                    <a:pt x="4" y="6"/>
                  </a:lnTo>
                  <a:lnTo>
                    <a:pt x="4" y="6"/>
                  </a:lnTo>
                  <a:lnTo>
                    <a:pt x="4" y="6"/>
                  </a:lnTo>
                  <a:lnTo>
                    <a:pt x="4" y="6"/>
                  </a:lnTo>
                  <a:lnTo>
                    <a:pt x="4" y="6"/>
                  </a:lnTo>
                  <a:lnTo>
                    <a:pt x="4" y="6"/>
                  </a:lnTo>
                  <a:lnTo>
                    <a:pt x="2" y="6"/>
                  </a:lnTo>
                  <a:close/>
                  <a:moveTo>
                    <a:pt x="4" y="4"/>
                  </a:moveTo>
                  <a:lnTo>
                    <a:pt x="4" y="4"/>
                  </a:lnTo>
                  <a:lnTo>
                    <a:pt x="4" y="4"/>
                  </a:lnTo>
                  <a:lnTo>
                    <a:pt x="2" y="4"/>
                  </a:lnTo>
                  <a:lnTo>
                    <a:pt x="2" y="4"/>
                  </a:lnTo>
                  <a:lnTo>
                    <a:pt x="2" y="2"/>
                  </a:lnTo>
                  <a:lnTo>
                    <a:pt x="2" y="2"/>
                  </a:lnTo>
                  <a:lnTo>
                    <a:pt x="2" y="2"/>
                  </a:lnTo>
                  <a:lnTo>
                    <a:pt x="2" y="2"/>
                  </a:lnTo>
                  <a:lnTo>
                    <a:pt x="2" y="2"/>
                  </a:lnTo>
                  <a:lnTo>
                    <a:pt x="2" y="2"/>
                  </a:lnTo>
                  <a:lnTo>
                    <a:pt x="2" y="0"/>
                  </a:lnTo>
                  <a:lnTo>
                    <a:pt x="4" y="0"/>
                  </a:lnTo>
                  <a:lnTo>
                    <a:pt x="4" y="0"/>
                  </a:lnTo>
                  <a:lnTo>
                    <a:pt x="4" y="0"/>
                  </a:lnTo>
                  <a:lnTo>
                    <a:pt x="4" y="0"/>
                  </a:lnTo>
                  <a:lnTo>
                    <a:pt x="4" y="0"/>
                  </a:lnTo>
                  <a:lnTo>
                    <a:pt x="4" y="0"/>
                  </a:lnTo>
                  <a:lnTo>
                    <a:pt x="4" y="0"/>
                  </a:lnTo>
                  <a:lnTo>
                    <a:pt x="4" y="0"/>
                  </a:lnTo>
                  <a:lnTo>
                    <a:pt x="4" y="2"/>
                  </a:lnTo>
                  <a:lnTo>
                    <a:pt x="4" y="2"/>
                  </a:lnTo>
                  <a:lnTo>
                    <a:pt x="4" y="4"/>
                  </a:lnTo>
                  <a:lnTo>
                    <a:pt x="4"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9" name="Freeform 249"/>
            <p:cNvSpPr>
              <a:spLocks noEditPoints="1"/>
            </p:cNvSpPr>
            <p:nvPr/>
          </p:nvSpPr>
          <p:spPr bwMode="auto">
            <a:xfrm>
              <a:off x="3176588" y="4521200"/>
              <a:ext cx="341313" cy="295275"/>
            </a:xfrm>
            <a:custGeom>
              <a:avLst/>
              <a:gdLst>
                <a:gd name="T0" fmla="*/ 196 w 215"/>
                <a:gd name="T1" fmla="*/ 60 h 186"/>
                <a:gd name="T2" fmla="*/ 198 w 215"/>
                <a:gd name="T3" fmla="*/ 58 h 186"/>
                <a:gd name="T4" fmla="*/ 200 w 215"/>
                <a:gd name="T5" fmla="*/ 52 h 186"/>
                <a:gd name="T6" fmla="*/ 198 w 215"/>
                <a:gd name="T7" fmla="*/ 52 h 186"/>
                <a:gd name="T8" fmla="*/ 173 w 215"/>
                <a:gd name="T9" fmla="*/ 35 h 186"/>
                <a:gd name="T10" fmla="*/ 148 w 215"/>
                <a:gd name="T11" fmla="*/ 23 h 186"/>
                <a:gd name="T12" fmla="*/ 148 w 215"/>
                <a:gd name="T13" fmla="*/ 21 h 186"/>
                <a:gd name="T14" fmla="*/ 104 w 215"/>
                <a:gd name="T15" fmla="*/ 8 h 186"/>
                <a:gd name="T16" fmla="*/ 140 w 215"/>
                <a:gd name="T17" fmla="*/ 6 h 186"/>
                <a:gd name="T18" fmla="*/ 69 w 215"/>
                <a:gd name="T19" fmla="*/ 14 h 186"/>
                <a:gd name="T20" fmla="*/ 81 w 215"/>
                <a:gd name="T21" fmla="*/ 25 h 186"/>
                <a:gd name="T22" fmla="*/ 108 w 215"/>
                <a:gd name="T23" fmla="*/ 25 h 186"/>
                <a:gd name="T24" fmla="*/ 121 w 215"/>
                <a:gd name="T25" fmla="*/ 33 h 186"/>
                <a:gd name="T26" fmla="*/ 142 w 215"/>
                <a:gd name="T27" fmla="*/ 33 h 186"/>
                <a:gd name="T28" fmla="*/ 146 w 215"/>
                <a:gd name="T29" fmla="*/ 27 h 186"/>
                <a:gd name="T30" fmla="*/ 165 w 215"/>
                <a:gd name="T31" fmla="*/ 25 h 186"/>
                <a:gd name="T32" fmla="*/ 177 w 215"/>
                <a:gd name="T33" fmla="*/ 25 h 186"/>
                <a:gd name="T34" fmla="*/ 167 w 215"/>
                <a:gd name="T35" fmla="*/ 29 h 186"/>
                <a:gd name="T36" fmla="*/ 167 w 215"/>
                <a:gd name="T37" fmla="*/ 37 h 186"/>
                <a:gd name="T38" fmla="*/ 177 w 215"/>
                <a:gd name="T39" fmla="*/ 39 h 186"/>
                <a:gd name="T40" fmla="*/ 179 w 215"/>
                <a:gd name="T41" fmla="*/ 37 h 186"/>
                <a:gd name="T42" fmla="*/ 186 w 215"/>
                <a:gd name="T43" fmla="*/ 41 h 186"/>
                <a:gd name="T44" fmla="*/ 198 w 215"/>
                <a:gd name="T45" fmla="*/ 44 h 186"/>
                <a:gd name="T46" fmla="*/ 194 w 215"/>
                <a:gd name="T47" fmla="*/ 52 h 186"/>
                <a:gd name="T48" fmla="*/ 190 w 215"/>
                <a:gd name="T49" fmla="*/ 60 h 186"/>
                <a:gd name="T50" fmla="*/ 206 w 215"/>
                <a:gd name="T51" fmla="*/ 58 h 186"/>
                <a:gd name="T52" fmla="*/ 206 w 215"/>
                <a:gd name="T53" fmla="*/ 71 h 186"/>
                <a:gd name="T54" fmla="*/ 208 w 215"/>
                <a:gd name="T55" fmla="*/ 85 h 186"/>
                <a:gd name="T56" fmla="*/ 194 w 215"/>
                <a:gd name="T57" fmla="*/ 96 h 186"/>
                <a:gd name="T58" fmla="*/ 202 w 215"/>
                <a:gd name="T59" fmla="*/ 119 h 186"/>
                <a:gd name="T60" fmla="*/ 181 w 215"/>
                <a:gd name="T61" fmla="*/ 131 h 186"/>
                <a:gd name="T62" fmla="*/ 169 w 215"/>
                <a:gd name="T63" fmla="*/ 135 h 186"/>
                <a:gd name="T64" fmla="*/ 154 w 215"/>
                <a:gd name="T65" fmla="*/ 133 h 186"/>
                <a:gd name="T66" fmla="*/ 136 w 215"/>
                <a:gd name="T67" fmla="*/ 129 h 186"/>
                <a:gd name="T68" fmla="*/ 146 w 215"/>
                <a:gd name="T69" fmla="*/ 146 h 186"/>
                <a:gd name="T70" fmla="*/ 158 w 215"/>
                <a:gd name="T71" fmla="*/ 161 h 186"/>
                <a:gd name="T72" fmla="*/ 142 w 215"/>
                <a:gd name="T73" fmla="*/ 173 h 186"/>
                <a:gd name="T74" fmla="*/ 127 w 215"/>
                <a:gd name="T75" fmla="*/ 184 h 186"/>
                <a:gd name="T76" fmla="*/ 112 w 215"/>
                <a:gd name="T77" fmla="*/ 183 h 186"/>
                <a:gd name="T78" fmla="*/ 98 w 215"/>
                <a:gd name="T79" fmla="*/ 163 h 186"/>
                <a:gd name="T80" fmla="*/ 88 w 215"/>
                <a:gd name="T81" fmla="*/ 152 h 186"/>
                <a:gd name="T82" fmla="*/ 90 w 215"/>
                <a:gd name="T83" fmla="*/ 131 h 186"/>
                <a:gd name="T84" fmla="*/ 88 w 215"/>
                <a:gd name="T85" fmla="*/ 110 h 186"/>
                <a:gd name="T86" fmla="*/ 85 w 215"/>
                <a:gd name="T87" fmla="*/ 96 h 186"/>
                <a:gd name="T88" fmla="*/ 65 w 215"/>
                <a:gd name="T89" fmla="*/ 98 h 186"/>
                <a:gd name="T90" fmla="*/ 46 w 215"/>
                <a:gd name="T91" fmla="*/ 85 h 186"/>
                <a:gd name="T92" fmla="*/ 27 w 215"/>
                <a:gd name="T93" fmla="*/ 85 h 186"/>
                <a:gd name="T94" fmla="*/ 14 w 215"/>
                <a:gd name="T95" fmla="*/ 71 h 186"/>
                <a:gd name="T96" fmla="*/ 10 w 215"/>
                <a:gd name="T97" fmla="*/ 52 h 186"/>
                <a:gd name="T98" fmla="*/ 6 w 215"/>
                <a:gd name="T99" fmla="*/ 39 h 186"/>
                <a:gd name="T100" fmla="*/ 19 w 215"/>
                <a:gd name="T101" fmla="*/ 14 h 186"/>
                <a:gd name="T102" fmla="*/ 23 w 215"/>
                <a:gd name="T103" fmla="*/ 10 h 186"/>
                <a:gd name="T104" fmla="*/ 27 w 215"/>
                <a:gd name="T105" fmla="*/ 25 h 186"/>
                <a:gd name="T106" fmla="*/ 23 w 215"/>
                <a:gd name="T107" fmla="*/ 44 h 186"/>
                <a:gd name="T108" fmla="*/ 31 w 215"/>
                <a:gd name="T109" fmla="*/ 50 h 186"/>
                <a:gd name="T110" fmla="*/ 31 w 215"/>
                <a:gd name="T111" fmla="*/ 33 h 186"/>
                <a:gd name="T112" fmla="*/ 40 w 215"/>
                <a:gd name="T113" fmla="*/ 17 h 186"/>
                <a:gd name="T114" fmla="*/ 52 w 215"/>
                <a:gd name="T115" fmla="*/ 14 h 186"/>
                <a:gd name="T116" fmla="*/ 56 w 215"/>
                <a:gd name="T117" fmla="*/ 1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5" h="186">
                  <a:moveTo>
                    <a:pt x="190" y="60"/>
                  </a:moveTo>
                  <a:lnTo>
                    <a:pt x="192" y="60"/>
                  </a:lnTo>
                  <a:lnTo>
                    <a:pt x="192" y="62"/>
                  </a:lnTo>
                  <a:lnTo>
                    <a:pt x="192" y="60"/>
                  </a:lnTo>
                  <a:lnTo>
                    <a:pt x="190" y="60"/>
                  </a:lnTo>
                  <a:lnTo>
                    <a:pt x="188" y="60"/>
                  </a:lnTo>
                  <a:lnTo>
                    <a:pt x="190" y="60"/>
                  </a:lnTo>
                  <a:close/>
                  <a:moveTo>
                    <a:pt x="196" y="60"/>
                  </a:moveTo>
                  <a:lnTo>
                    <a:pt x="194" y="60"/>
                  </a:lnTo>
                  <a:lnTo>
                    <a:pt x="192" y="60"/>
                  </a:lnTo>
                  <a:lnTo>
                    <a:pt x="194" y="60"/>
                  </a:lnTo>
                  <a:lnTo>
                    <a:pt x="194" y="58"/>
                  </a:lnTo>
                  <a:lnTo>
                    <a:pt x="196" y="58"/>
                  </a:lnTo>
                  <a:lnTo>
                    <a:pt x="196" y="60"/>
                  </a:lnTo>
                  <a:close/>
                  <a:moveTo>
                    <a:pt x="202" y="58"/>
                  </a:moveTo>
                  <a:lnTo>
                    <a:pt x="204" y="58"/>
                  </a:lnTo>
                  <a:lnTo>
                    <a:pt x="202" y="58"/>
                  </a:lnTo>
                  <a:lnTo>
                    <a:pt x="200" y="58"/>
                  </a:lnTo>
                  <a:lnTo>
                    <a:pt x="200" y="56"/>
                  </a:lnTo>
                  <a:lnTo>
                    <a:pt x="202" y="56"/>
                  </a:lnTo>
                  <a:lnTo>
                    <a:pt x="202" y="58"/>
                  </a:lnTo>
                  <a:close/>
                  <a:moveTo>
                    <a:pt x="202" y="54"/>
                  </a:moveTo>
                  <a:lnTo>
                    <a:pt x="200" y="54"/>
                  </a:lnTo>
                  <a:lnTo>
                    <a:pt x="202" y="54"/>
                  </a:lnTo>
                  <a:lnTo>
                    <a:pt x="202" y="56"/>
                  </a:lnTo>
                  <a:lnTo>
                    <a:pt x="200" y="56"/>
                  </a:lnTo>
                  <a:lnTo>
                    <a:pt x="200" y="58"/>
                  </a:lnTo>
                  <a:lnTo>
                    <a:pt x="198" y="58"/>
                  </a:lnTo>
                  <a:lnTo>
                    <a:pt x="196" y="58"/>
                  </a:lnTo>
                  <a:lnTo>
                    <a:pt x="194" y="58"/>
                  </a:lnTo>
                  <a:lnTo>
                    <a:pt x="194" y="60"/>
                  </a:lnTo>
                  <a:lnTo>
                    <a:pt x="194" y="58"/>
                  </a:lnTo>
                  <a:lnTo>
                    <a:pt x="194" y="56"/>
                  </a:lnTo>
                  <a:lnTo>
                    <a:pt x="196" y="56"/>
                  </a:lnTo>
                  <a:lnTo>
                    <a:pt x="198" y="56"/>
                  </a:lnTo>
                  <a:lnTo>
                    <a:pt x="198" y="54"/>
                  </a:lnTo>
                  <a:lnTo>
                    <a:pt x="200" y="54"/>
                  </a:lnTo>
                  <a:lnTo>
                    <a:pt x="202" y="54"/>
                  </a:lnTo>
                  <a:close/>
                  <a:moveTo>
                    <a:pt x="196" y="56"/>
                  </a:moveTo>
                  <a:lnTo>
                    <a:pt x="196" y="54"/>
                  </a:lnTo>
                  <a:lnTo>
                    <a:pt x="198" y="52"/>
                  </a:lnTo>
                  <a:lnTo>
                    <a:pt x="200" y="52"/>
                  </a:lnTo>
                  <a:lnTo>
                    <a:pt x="198" y="52"/>
                  </a:lnTo>
                  <a:lnTo>
                    <a:pt x="200" y="52"/>
                  </a:lnTo>
                  <a:lnTo>
                    <a:pt x="198" y="54"/>
                  </a:lnTo>
                  <a:lnTo>
                    <a:pt x="196" y="56"/>
                  </a:lnTo>
                  <a:close/>
                  <a:moveTo>
                    <a:pt x="200" y="52"/>
                  </a:moveTo>
                  <a:lnTo>
                    <a:pt x="198" y="52"/>
                  </a:lnTo>
                  <a:lnTo>
                    <a:pt x="196" y="54"/>
                  </a:lnTo>
                  <a:lnTo>
                    <a:pt x="196" y="52"/>
                  </a:lnTo>
                  <a:lnTo>
                    <a:pt x="198" y="52"/>
                  </a:lnTo>
                  <a:lnTo>
                    <a:pt x="198" y="50"/>
                  </a:lnTo>
                  <a:lnTo>
                    <a:pt x="200" y="50"/>
                  </a:lnTo>
                  <a:lnTo>
                    <a:pt x="200" y="52"/>
                  </a:lnTo>
                  <a:close/>
                  <a:moveTo>
                    <a:pt x="198" y="50"/>
                  </a:moveTo>
                  <a:lnTo>
                    <a:pt x="198" y="52"/>
                  </a:lnTo>
                  <a:lnTo>
                    <a:pt x="198" y="50"/>
                  </a:lnTo>
                  <a:lnTo>
                    <a:pt x="200" y="50"/>
                  </a:lnTo>
                  <a:lnTo>
                    <a:pt x="198" y="50"/>
                  </a:lnTo>
                  <a:close/>
                  <a:moveTo>
                    <a:pt x="202" y="50"/>
                  </a:moveTo>
                  <a:lnTo>
                    <a:pt x="200" y="50"/>
                  </a:lnTo>
                  <a:lnTo>
                    <a:pt x="200" y="48"/>
                  </a:lnTo>
                  <a:lnTo>
                    <a:pt x="202" y="48"/>
                  </a:lnTo>
                  <a:lnTo>
                    <a:pt x="202" y="50"/>
                  </a:lnTo>
                  <a:close/>
                  <a:moveTo>
                    <a:pt x="175" y="39"/>
                  </a:moveTo>
                  <a:lnTo>
                    <a:pt x="175" y="37"/>
                  </a:lnTo>
                  <a:lnTo>
                    <a:pt x="175" y="39"/>
                  </a:lnTo>
                  <a:close/>
                  <a:moveTo>
                    <a:pt x="175" y="37"/>
                  </a:moveTo>
                  <a:lnTo>
                    <a:pt x="173" y="37"/>
                  </a:lnTo>
                  <a:lnTo>
                    <a:pt x="173" y="35"/>
                  </a:lnTo>
                  <a:lnTo>
                    <a:pt x="175" y="35"/>
                  </a:lnTo>
                  <a:lnTo>
                    <a:pt x="175" y="37"/>
                  </a:lnTo>
                  <a:close/>
                  <a:moveTo>
                    <a:pt x="177" y="37"/>
                  </a:moveTo>
                  <a:lnTo>
                    <a:pt x="177" y="35"/>
                  </a:lnTo>
                  <a:lnTo>
                    <a:pt x="177" y="37"/>
                  </a:lnTo>
                  <a:close/>
                  <a:moveTo>
                    <a:pt x="171" y="31"/>
                  </a:moveTo>
                  <a:lnTo>
                    <a:pt x="169" y="31"/>
                  </a:lnTo>
                  <a:lnTo>
                    <a:pt x="169" y="29"/>
                  </a:lnTo>
                  <a:lnTo>
                    <a:pt x="167" y="29"/>
                  </a:lnTo>
                  <a:lnTo>
                    <a:pt x="169" y="29"/>
                  </a:lnTo>
                  <a:lnTo>
                    <a:pt x="171" y="31"/>
                  </a:lnTo>
                  <a:close/>
                  <a:moveTo>
                    <a:pt x="150" y="25"/>
                  </a:moveTo>
                  <a:lnTo>
                    <a:pt x="150" y="23"/>
                  </a:lnTo>
                  <a:lnTo>
                    <a:pt x="148" y="23"/>
                  </a:lnTo>
                  <a:lnTo>
                    <a:pt x="150" y="23"/>
                  </a:lnTo>
                  <a:lnTo>
                    <a:pt x="150" y="25"/>
                  </a:lnTo>
                  <a:close/>
                  <a:moveTo>
                    <a:pt x="129" y="21"/>
                  </a:moveTo>
                  <a:lnTo>
                    <a:pt x="127" y="21"/>
                  </a:lnTo>
                  <a:lnTo>
                    <a:pt x="127" y="19"/>
                  </a:lnTo>
                  <a:lnTo>
                    <a:pt x="129" y="21"/>
                  </a:lnTo>
                  <a:close/>
                  <a:moveTo>
                    <a:pt x="152" y="19"/>
                  </a:moveTo>
                  <a:lnTo>
                    <a:pt x="152" y="21"/>
                  </a:lnTo>
                  <a:lnTo>
                    <a:pt x="152" y="19"/>
                  </a:lnTo>
                  <a:lnTo>
                    <a:pt x="152" y="21"/>
                  </a:lnTo>
                  <a:lnTo>
                    <a:pt x="150" y="21"/>
                  </a:lnTo>
                  <a:lnTo>
                    <a:pt x="148" y="21"/>
                  </a:lnTo>
                  <a:lnTo>
                    <a:pt x="148" y="23"/>
                  </a:lnTo>
                  <a:lnTo>
                    <a:pt x="148" y="21"/>
                  </a:lnTo>
                  <a:lnTo>
                    <a:pt x="146" y="21"/>
                  </a:lnTo>
                  <a:lnTo>
                    <a:pt x="144" y="21"/>
                  </a:lnTo>
                  <a:lnTo>
                    <a:pt x="142" y="21"/>
                  </a:lnTo>
                  <a:lnTo>
                    <a:pt x="142" y="19"/>
                  </a:lnTo>
                  <a:lnTo>
                    <a:pt x="144" y="19"/>
                  </a:lnTo>
                  <a:lnTo>
                    <a:pt x="146" y="19"/>
                  </a:lnTo>
                  <a:lnTo>
                    <a:pt x="148" y="19"/>
                  </a:lnTo>
                  <a:lnTo>
                    <a:pt x="150" y="19"/>
                  </a:lnTo>
                  <a:lnTo>
                    <a:pt x="150" y="17"/>
                  </a:lnTo>
                  <a:lnTo>
                    <a:pt x="152" y="17"/>
                  </a:lnTo>
                  <a:lnTo>
                    <a:pt x="152" y="19"/>
                  </a:lnTo>
                  <a:close/>
                  <a:moveTo>
                    <a:pt x="104" y="8"/>
                  </a:moveTo>
                  <a:lnTo>
                    <a:pt x="106" y="8"/>
                  </a:lnTo>
                  <a:lnTo>
                    <a:pt x="104" y="8"/>
                  </a:lnTo>
                  <a:close/>
                  <a:moveTo>
                    <a:pt x="108" y="8"/>
                  </a:moveTo>
                  <a:lnTo>
                    <a:pt x="106" y="8"/>
                  </a:lnTo>
                  <a:lnTo>
                    <a:pt x="108" y="8"/>
                  </a:lnTo>
                  <a:lnTo>
                    <a:pt x="108" y="6"/>
                  </a:lnTo>
                  <a:lnTo>
                    <a:pt x="108" y="8"/>
                  </a:lnTo>
                  <a:close/>
                  <a:moveTo>
                    <a:pt x="115" y="6"/>
                  </a:moveTo>
                  <a:lnTo>
                    <a:pt x="115" y="8"/>
                  </a:lnTo>
                  <a:lnTo>
                    <a:pt x="113" y="8"/>
                  </a:lnTo>
                  <a:lnTo>
                    <a:pt x="113" y="6"/>
                  </a:lnTo>
                  <a:lnTo>
                    <a:pt x="115" y="6"/>
                  </a:lnTo>
                  <a:close/>
                  <a:moveTo>
                    <a:pt x="104" y="6"/>
                  </a:moveTo>
                  <a:lnTo>
                    <a:pt x="106" y="6"/>
                  </a:lnTo>
                  <a:lnTo>
                    <a:pt x="104" y="6"/>
                  </a:lnTo>
                  <a:close/>
                  <a:moveTo>
                    <a:pt x="140" y="6"/>
                  </a:moveTo>
                  <a:lnTo>
                    <a:pt x="138" y="6"/>
                  </a:lnTo>
                  <a:lnTo>
                    <a:pt x="140" y="6"/>
                  </a:lnTo>
                  <a:close/>
                  <a:moveTo>
                    <a:pt x="56" y="4"/>
                  </a:moveTo>
                  <a:lnTo>
                    <a:pt x="56" y="6"/>
                  </a:lnTo>
                  <a:lnTo>
                    <a:pt x="56" y="8"/>
                  </a:lnTo>
                  <a:lnTo>
                    <a:pt x="58" y="10"/>
                  </a:lnTo>
                  <a:lnTo>
                    <a:pt x="58" y="12"/>
                  </a:lnTo>
                  <a:lnTo>
                    <a:pt x="60" y="12"/>
                  </a:lnTo>
                  <a:lnTo>
                    <a:pt x="62" y="12"/>
                  </a:lnTo>
                  <a:lnTo>
                    <a:pt x="64" y="12"/>
                  </a:lnTo>
                  <a:lnTo>
                    <a:pt x="65" y="12"/>
                  </a:lnTo>
                  <a:lnTo>
                    <a:pt x="67" y="12"/>
                  </a:lnTo>
                  <a:lnTo>
                    <a:pt x="69" y="12"/>
                  </a:lnTo>
                  <a:lnTo>
                    <a:pt x="69" y="14"/>
                  </a:lnTo>
                  <a:lnTo>
                    <a:pt x="71" y="12"/>
                  </a:lnTo>
                  <a:lnTo>
                    <a:pt x="71" y="14"/>
                  </a:lnTo>
                  <a:lnTo>
                    <a:pt x="73" y="14"/>
                  </a:lnTo>
                  <a:lnTo>
                    <a:pt x="75" y="14"/>
                  </a:lnTo>
                  <a:lnTo>
                    <a:pt x="75" y="16"/>
                  </a:lnTo>
                  <a:lnTo>
                    <a:pt x="77" y="16"/>
                  </a:lnTo>
                  <a:lnTo>
                    <a:pt x="77" y="17"/>
                  </a:lnTo>
                  <a:lnTo>
                    <a:pt x="79" y="17"/>
                  </a:lnTo>
                  <a:lnTo>
                    <a:pt x="79" y="19"/>
                  </a:lnTo>
                  <a:lnTo>
                    <a:pt x="81" y="21"/>
                  </a:lnTo>
                  <a:lnTo>
                    <a:pt x="79" y="21"/>
                  </a:lnTo>
                  <a:lnTo>
                    <a:pt x="81" y="21"/>
                  </a:lnTo>
                  <a:lnTo>
                    <a:pt x="81" y="23"/>
                  </a:lnTo>
                  <a:lnTo>
                    <a:pt x="81" y="25"/>
                  </a:lnTo>
                  <a:lnTo>
                    <a:pt x="81" y="27"/>
                  </a:lnTo>
                  <a:lnTo>
                    <a:pt x="83" y="27"/>
                  </a:lnTo>
                  <a:lnTo>
                    <a:pt x="83" y="29"/>
                  </a:lnTo>
                  <a:lnTo>
                    <a:pt x="85" y="29"/>
                  </a:lnTo>
                  <a:lnTo>
                    <a:pt x="87" y="29"/>
                  </a:lnTo>
                  <a:lnTo>
                    <a:pt x="88" y="29"/>
                  </a:lnTo>
                  <a:lnTo>
                    <a:pt x="90" y="27"/>
                  </a:lnTo>
                  <a:lnTo>
                    <a:pt x="92" y="27"/>
                  </a:lnTo>
                  <a:lnTo>
                    <a:pt x="94" y="27"/>
                  </a:lnTo>
                  <a:lnTo>
                    <a:pt x="96" y="27"/>
                  </a:lnTo>
                  <a:lnTo>
                    <a:pt x="98" y="27"/>
                  </a:lnTo>
                  <a:lnTo>
                    <a:pt x="100" y="27"/>
                  </a:lnTo>
                  <a:lnTo>
                    <a:pt x="104" y="27"/>
                  </a:lnTo>
                  <a:lnTo>
                    <a:pt x="108" y="25"/>
                  </a:lnTo>
                  <a:lnTo>
                    <a:pt x="110" y="25"/>
                  </a:lnTo>
                  <a:lnTo>
                    <a:pt x="112" y="27"/>
                  </a:lnTo>
                  <a:lnTo>
                    <a:pt x="112" y="25"/>
                  </a:lnTo>
                  <a:lnTo>
                    <a:pt x="113" y="25"/>
                  </a:lnTo>
                  <a:lnTo>
                    <a:pt x="113" y="27"/>
                  </a:lnTo>
                  <a:lnTo>
                    <a:pt x="115" y="27"/>
                  </a:lnTo>
                  <a:lnTo>
                    <a:pt x="115" y="29"/>
                  </a:lnTo>
                  <a:lnTo>
                    <a:pt x="117" y="29"/>
                  </a:lnTo>
                  <a:lnTo>
                    <a:pt x="117" y="31"/>
                  </a:lnTo>
                  <a:lnTo>
                    <a:pt x="119" y="31"/>
                  </a:lnTo>
                  <a:lnTo>
                    <a:pt x="117" y="31"/>
                  </a:lnTo>
                  <a:lnTo>
                    <a:pt x="119" y="31"/>
                  </a:lnTo>
                  <a:lnTo>
                    <a:pt x="119" y="33"/>
                  </a:lnTo>
                  <a:lnTo>
                    <a:pt x="121" y="33"/>
                  </a:lnTo>
                  <a:lnTo>
                    <a:pt x="119" y="31"/>
                  </a:lnTo>
                  <a:lnTo>
                    <a:pt x="123" y="33"/>
                  </a:lnTo>
                  <a:lnTo>
                    <a:pt x="125" y="33"/>
                  </a:lnTo>
                  <a:lnTo>
                    <a:pt x="127" y="35"/>
                  </a:lnTo>
                  <a:lnTo>
                    <a:pt x="129" y="35"/>
                  </a:lnTo>
                  <a:lnTo>
                    <a:pt x="131" y="35"/>
                  </a:lnTo>
                  <a:lnTo>
                    <a:pt x="133" y="35"/>
                  </a:lnTo>
                  <a:lnTo>
                    <a:pt x="135" y="35"/>
                  </a:lnTo>
                  <a:lnTo>
                    <a:pt x="136" y="35"/>
                  </a:lnTo>
                  <a:lnTo>
                    <a:pt x="138" y="33"/>
                  </a:lnTo>
                  <a:lnTo>
                    <a:pt x="136" y="33"/>
                  </a:lnTo>
                  <a:lnTo>
                    <a:pt x="138" y="33"/>
                  </a:lnTo>
                  <a:lnTo>
                    <a:pt x="140" y="33"/>
                  </a:lnTo>
                  <a:lnTo>
                    <a:pt x="142" y="33"/>
                  </a:lnTo>
                  <a:lnTo>
                    <a:pt x="142" y="31"/>
                  </a:lnTo>
                  <a:lnTo>
                    <a:pt x="142" y="29"/>
                  </a:lnTo>
                  <a:lnTo>
                    <a:pt x="142" y="31"/>
                  </a:lnTo>
                  <a:lnTo>
                    <a:pt x="144" y="31"/>
                  </a:lnTo>
                  <a:lnTo>
                    <a:pt x="144" y="29"/>
                  </a:lnTo>
                  <a:lnTo>
                    <a:pt x="146" y="29"/>
                  </a:lnTo>
                  <a:lnTo>
                    <a:pt x="148" y="29"/>
                  </a:lnTo>
                  <a:lnTo>
                    <a:pt x="150" y="29"/>
                  </a:lnTo>
                  <a:lnTo>
                    <a:pt x="152" y="29"/>
                  </a:lnTo>
                  <a:lnTo>
                    <a:pt x="154" y="29"/>
                  </a:lnTo>
                  <a:lnTo>
                    <a:pt x="152" y="27"/>
                  </a:lnTo>
                  <a:lnTo>
                    <a:pt x="150" y="27"/>
                  </a:lnTo>
                  <a:lnTo>
                    <a:pt x="148" y="27"/>
                  </a:lnTo>
                  <a:lnTo>
                    <a:pt x="146" y="27"/>
                  </a:lnTo>
                  <a:lnTo>
                    <a:pt x="144" y="27"/>
                  </a:lnTo>
                  <a:lnTo>
                    <a:pt x="144" y="25"/>
                  </a:lnTo>
                  <a:lnTo>
                    <a:pt x="146" y="25"/>
                  </a:lnTo>
                  <a:lnTo>
                    <a:pt x="146" y="27"/>
                  </a:lnTo>
                  <a:lnTo>
                    <a:pt x="148" y="25"/>
                  </a:lnTo>
                  <a:lnTo>
                    <a:pt x="150" y="25"/>
                  </a:lnTo>
                  <a:lnTo>
                    <a:pt x="152" y="25"/>
                  </a:lnTo>
                  <a:lnTo>
                    <a:pt x="154" y="25"/>
                  </a:lnTo>
                  <a:lnTo>
                    <a:pt x="156" y="25"/>
                  </a:lnTo>
                  <a:lnTo>
                    <a:pt x="158" y="25"/>
                  </a:lnTo>
                  <a:lnTo>
                    <a:pt x="160" y="25"/>
                  </a:lnTo>
                  <a:lnTo>
                    <a:pt x="161" y="25"/>
                  </a:lnTo>
                  <a:lnTo>
                    <a:pt x="163" y="25"/>
                  </a:lnTo>
                  <a:lnTo>
                    <a:pt x="165" y="25"/>
                  </a:lnTo>
                  <a:lnTo>
                    <a:pt x="167" y="25"/>
                  </a:lnTo>
                  <a:lnTo>
                    <a:pt x="169" y="23"/>
                  </a:lnTo>
                  <a:lnTo>
                    <a:pt x="171" y="23"/>
                  </a:lnTo>
                  <a:lnTo>
                    <a:pt x="173" y="23"/>
                  </a:lnTo>
                  <a:lnTo>
                    <a:pt x="175" y="25"/>
                  </a:lnTo>
                  <a:lnTo>
                    <a:pt x="177" y="25"/>
                  </a:lnTo>
                  <a:lnTo>
                    <a:pt x="179" y="25"/>
                  </a:lnTo>
                  <a:lnTo>
                    <a:pt x="181" y="25"/>
                  </a:lnTo>
                  <a:lnTo>
                    <a:pt x="183" y="25"/>
                  </a:lnTo>
                  <a:lnTo>
                    <a:pt x="183" y="23"/>
                  </a:lnTo>
                  <a:lnTo>
                    <a:pt x="183" y="25"/>
                  </a:lnTo>
                  <a:lnTo>
                    <a:pt x="181" y="25"/>
                  </a:lnTo>
                  <a:lnTo>
                    <a:pt x="179" y="25"/>
                  </a:lnTo>
                  <a:lnTo>
                    <a:pt x="177" y="25"/>
                  </a:lnTo>
                  <a:lnTo>
                    <a:pt x="177" y="27"/>
                  </a:lnTo>
                  <a:lnTo>
                    <a:pt x="175" y="27"/>
                  </a:lnTo>
                  <a:lnTo>
                    <a:pt x="173" y="27"/>
                  </a:lnTo>
                  <a:lnTo>
                    <a:pt x="171" y="27"/>
                  </a:lnTo>
                  <a:lnTo>
                    <a:pt x="167" y="27"/>
                  </a:lnTo>
                  <a:lnTo>
                    <a:pt x="165" y="27"/>
                  </a:lnTo>
                  <a:lnTo>
                    <a:pt x="165" y="29"/>
                  </a:lnTo>
                  <a:lnTo>
                    <a:pt x="165" y="27"/>
                  </a:lnTo>
                  <a:lnTo>
                    <a:pt x="167" y="27"/>
                  </a:lnTo>
                  <a:lnTo>
                    <a:pt x="167" y="29"/>
                  </a:lnTo>
                  <a:lnTo>
                    <a:pt x="165" y="29"/>
                  </a:lnTo>
                  <a:lnTo>
                    <a:pt x="165" y="31"/>
                  </a:lnTo>
                  <a:lnTo>
                    <a:pt x="165" y="29"/>
                  </a:lnTo>
                  <a:lnTo>
                    <a:pt x="167" y="29"/>
                  </a:lnTo>
                  <a:lnTo>
                    <a:pt x="167" y="31"/>
                  </a:lnTo>
                  <a:lnTo>
                    <a:pt x="167" y="29"/>
                  </a:lnTo>
                  <a:lnTo>
                    <a:pt x="169" y="29"/>
                  </a:lnTo>
                  <a:lnTo>
                    <a:pt x="169" y="31"/>
                  </a:lnTo>
                  <a:lnTo>
                    <a:pt x="169" y="33"/>
                  </a:lnTo>
                  <a:lnTo>
                    <a:pt x="171" y="33"/>
                  </a:lnTo>
                  <a:lnTo>
                    <a:pt x="171" y="35"/>
                  </a:lnTo>
                  <a:lnTo>
                    <a:pt x="169" y="35"/>
                  </a:lnTo>
                  <a:lnTo>
                    <a:pt x="167" y="35"/>
                  </a:lnTo>
                  <a:lnTo>
                    <a:pt x="165" y="35"/>
                  </a:lnTo>
                  <a:lnTo>
                    <a:pt x="165" y="37"/>
                  </a:lnTo>
                  <a:lnTo>
                    <a:pt x="165" y="35"/>
                  </a:lnTo>
                  <a:lnTo>
                    <a:pt x="167" y="35"/>
                  </a:lnTo>
                  <a:lnTo>
                    <a:pt x="167" y="37"/>
                  </a:lnTo>
                  <a:lnTo>
                    <a:pt x="169" y="37"/>
                  </a:lnTo>
                  <a:lnTo>
                    <a:pt x="169" y="35"/>
                  </a:lnTo>
                  <a:lnTo>
                    <a:pt x="171" y="35"/>
                  </a:lnTo>
                  <a:lnTo>
                    <a:pt x="171" y="33"/>
                  </a:lnTo>
                  <a:lnTo>
                    <a:pt x="173" y="33"/>
                  </a:lnTo>
                  <a:lnTo>
                    <a:pt x="173" y="35"/>
                  </a:lnTo>
                  <a:lnTo>
                    <a:pt x="173" y="37"/>
                  </a:lnTo>
                  <a:lnTo>
                    <a:pt x="175" y="37"/>
                  </a:lnTo>
                  <a:lnTo>
                    <a:pt x="175" y="39"/>
                  </a:lnTo>
                  <a:lnTo>
                    <a:pt x="175" y="41"/>
                  </a:lnTo>
                  <a:lnTo>
                    <a:pt x="177" y="41"/>
                  </a:lnTo>
                  <a:lnTo>
                    <a:pt x="177" y="39"/>
                  </a:lnTo>
                  <a:lnTo>
                    <a:pt x="177" y="37"/>
                  </a:lnTo>
                  <a:lnTo>
                    <a:pt x="177" y="39"/>
                  </a:lnTo>
                  <a:lnTo>
                    <a:pt x="179" y="39"/>
                  </a:lnTo>
                  <a:lnTo>
                    <a:pt x="179" y="41"/>
                  </a:lnTo>
                  <a:lnTo>
                    <a:pt x="177" y="42"/>
                  </a:lnTo>
                  <a:lnTo>
                    <a:pt x="179" y="42"/>
                  </a:lnTo>
                  <a:lnTo>
                    <a:pt x="179" y="41"/>
                  </a:lnTo>
                  <a:lnTo>
                    <a:pt x="179" y="39"/>
                  </a:lnTo>
                  <a:lnTo>
                    <a:pt x="177" y="37"/>
                  </a:lnTo>
                  <a:lnTo>
                    <a:pt x="179" y="37"/>
                  </a:lnTo>
                  <a:lnTo>
                    <a:pt x="179" y="39"/>
                  </a:lnTo>
                  <a:lnTo>
                    <a:pt x="181" y="39"/>
                  </a:lnTo>
                  <a:lnTo>
                    <a:pt x="179" y="39"/>
                  </a:lnTo>
                  <a:lnTo>
                    <a:pt x="179" y="37"/>
                  </a:lnTo>
                  <a:lnTo>
                    <a:pt x="177" y="37"/>
                  </a:lnTo>
                  <a:lnTo>
                    <a:pt x="179" y="37"/>
                  </a:lnTo>
                  <a:lnTo>
                    <a:pt x="181" y="37"/>
                  </a:lnTo>
                  <a:lnTo>
                    <a:pt x="183" y="39"/>
                  </a:lnTo>
                  <a:lnTo>
                    <a:pt x="183" y="41"/>
                  </a:lnTo>
                  <a:lnTo>
                    <a:pt x="184" y="41"/>
                  </a:lnTo>
                  <a:lnTo>
                    <a:pt x="183" y="41"/>
                  </a:lnTo>
                  <a:lnTo>
                    <a:pt x="183" y="42"/>
                  </a:lnTo>
                  <a:lnTo>
                    <a:pt x="184" y="41"/>
                  </a:lnTo>
                  <a:lnTo>
                    <a:pt x="184" y="42"/>
                  </a:lnTo>
                  <a:lnTo>
                    <a:pt x="184" y="41"/>
                  </a:lnTo>
                  <a:lnTo>
                    <a:pt x="184" y="39"/>
                  </a:lnTo>
                  <a:lnTo>
                    <a:pt x="183" y="39"/>
                  </a:lnTo>
                  <a:lnTo>
                    <a:pt x="184" y="39"/>
                  </a:lnTo>
                  <a:lnTo>
                    <a:pt x="186" y="39"/>
                  </a:lnTo>
                  <a:lnTo>
                    <a:pt x="186" y="41"/>
                  </a:lnTo>
                  <a:lnTo>
                    <a:pt x="188" y="39"/>
                  </a:lnTo>
                  <a:lnTo>
                    <a:pt x="186" y="39"/>
                  </a:lnTo>
                  <a:lnTo>
                    <a:pt x="188" y="39"/>
                  </a:lnTo>
                  <a:lnTo>
                    <a:pt x="188" y="41"/>
                  </a:lnTo>
                  <a:lnTo>
                    <a:pt x="190" y="41"/>
                  </a:lnTo>
                  <a:lnTo>
                    <a:pt x="190" y="39"/>
                  </a:lnTo>
                  <a:lnTo>
                    <a:pt x="188" y="39"/>
                  </a:lnTo>
                  <a:lnTo>
                    <a:pt x="190" y="39"/>
                  </a:lnTo>
                  <a:lnTo>
                    <a:pt x="190" y="41"/>
                  </a:lnTo>
                  <a:lnTo>
                    <a:pt x="192" y="41"/>
                  </a:lnTo>
                  <a:lnTo>
                    <a:pt x="192" y="42"/>
                  </a:lnTo>
                  <a:lnTo>
                    <a:pt x="194" y="42"/>
                  </a:lnTo>
                  <a:lnTo>
                    <a:pt x="196" y="42"/>
                  </a:lnTo>
                  <a:lnTo>
                    <a:pt x="198" y="44"/>
                  </a:lnTo>
                  <a:lnTo>
                    <a:pt x="200" y="44"/>
                  </a:lnTo>
                  <a:lnTo>
                    <a:pt x="200" y="46"/>
                  </a:lnTo>
                  <a:lnTo>
                    <a:pt x="200" y="48"/>
                  </a:lnTo>
                  <a:lnTo>
                    <a:pt x="200" y="46"/>
                  </a:lnTo>
                  <a:lnTo>
                    <a:pt x="200" y="48"/>
                  </a:lnTo>
                  <a:lnTo>
                    <a:pt x="198" y="48"/>
                  </a:lnTo>
                  <a:lnTo>
                    <a:pt x="196" y="50"/>
                  </a:lnTo>
                  <a:lnTo>
                    <a:pt x="194" y="52"/>
                  </a:lnTo>
                  <a:lnTo>
                    <a:pt x="196" y="52"/>
                  </a:lnTo>
                  <a:lnTo>
                    <a:pt x="196" y="50"/>
                  </a:lnTo>
                  <a:lnTo>
                    <a:pt x="198" y="50"/>
                  </a:lnTo>
                  <a:lnTo>
                    <a:pt x="196" y="50"/>
                  </a:lnTo>
                  <a:lnTo>
                    <a:pt x="196" y="52"/>
                  </a:lnTo>
                  <a:lnTo>
                    <a:pt x="194" y="52"/>
                  </a:lnTo>
                  <a:lnTo>
                    <a:pt x="194" y="54"/>
                  </a:lnTo>
                  <a:lnTo>
                    <a:pt x="194" y="56"/>
                  </a:lnTo>
                  <a:lnTo>
                    <a:pt x="194" y="58"/>
                  </a:lnTo>
                  <a:lnTo>
                    <a:pt x="192" y="60"/>
                  </a:lnTo>
                  <a:lnTo>
                    <a:pt x="192" y="58"/>
                  </a:lnTo>
                  <a:lnTo>
                    <a:pt x="190" y="58"/>
                  </a:lnTo>
                  <a:lnTo>
                    <a:pt x="188" y="60"/>
                  </a:lnTo>
                  <a:lnTo>
                    <a:pt x="188" y="58"/>
                  </a:lnTo>
                  <a:lnTo>
                    <a:pt x="186" y="58"/>
                  </a:lnTo>
                  <a:lnTo>
                    <a:pt x="186" y="60"/>
                  </a:lnTo>
                  <a:lnTo>
                    <a:pt x="188" y="60"/>
                  </a:lnTo>
                  <a:lnTo>
                    <a:pt x="190" y="60"/>
                  </a:lnTo>
                  <a:lnTo>
                    <a:pt x="190" y="62"/>
                  </a:lnTo>
                  <a:lnTo>
                    <a:pt x="190" y="60"/>
                  </a:lnTo>
                  <a:lnTo>
                    <a:pt x="190" y="62"/>
                  </a:lnTo>
                  <a:lnTo>
                    <a:pt x="192" y="62"/>
                  </a:lnTo>
                  <a:lnTo>
                    <a:pt x="194" y="62"/>
                  </a:lnTo>
                  <a:lnTo>
                    <a:pt x="194" y="60"/>
                  </a:lnTo>
                  <a:lnTo>
                    <a:pt x="196" y="60"/>
                  </a:lnTo>
                  <a:lnTo>
                    <a:pt x="196" y="62"/>
                  </a:lnTo>
                  <a:lnTo>
                    <a:pt x="196" y="60"/>
                  </a:lnTo>
                  <a:lnTo>
                    <a:pt x="198" y="60"/>
                  </a:lnTo>
                  <a:lnTo>
                    <a:pt x="200" y="60"/>
                  </a:lnTo>
                  <a:lnTo>
                    <a:pt x="202" y="58"/>
                  </a:lnTo>
                  <a:lnTo>
                    <a:pt x="202" y="60"/>
                  </a:lnTo>
                  <a:lnTo>
                    <a:pt x="204" y="60"/>
                  </a:lnTo>
                  <a:lnTo>
                    <a:pt x="206" y="60"/>
                  </a:lnTo>
                  <a:lnTo>
                    <a:pt x="206" y="58"/>
                  </a:lnTo>
                  <a:lnTo>
                    <a:pt x="208" y="58"/>
                  </a:lnTo>
                  <a:lnTo>
                    <a:pt x="209" y="58"/>
                  </a:lnTo>
                  <a:lnTo>
                    <a:pt x="211" y="60"/>
                  </a:lnTo>
                  <a:lnTo>
                    <a:pt x="213" y="62"/>
                  </a:lnTo>
                  <a:lnTo>
                    <a:pt x="215" y="64"/>
                  </a:lnTo>
                  <a:lnTo>
                    <a:pt x="215" y="65"/>
                  </a:lnTo>
                  <a:lnTo>
                    <a:pt x="213" y="65"/>
                  </a:lnTo>
                  <a:lnTo>
                    <a:pt x="213" y="67"/>
                  </a:lnTo>
                  <a:lnTo>
                    <a:pt x="211" y="67"/>
                  </a:lnTo>
                  <a:lnTo>
                    <a:pt x="209" y="67"/>
                  </a:lnTo>
                  <a:lnTo>
                    <a:pt x="209" y="69"/>
                  </a:lnTo>
                  <a:lnTo>
                    <a:pt x="208" y="69"/>
                  </a:lnTo>
                  <a:lnTo>
                    <a:pt x="208" y="71"/>
                  </a:lnTo>
                  <a:lnTo>
                    <a:pt x="206" y="71"/>
                  </a:lnTo>
                  <a:lnTo>
                    <a:pt x="204" y="71"/>
                  </a:lnTo>
                  <a:lnTo>
                    <a:pt x="204" y="73"/>
                  </a:lnTo>
                  <a:lnTo>
                    <a:pt x="204" y="75"/>
                  </a:lnTo>
                  <a:lnTo>
                    <a:pt x="202" y="75"/>
                  </a:lnTo>
                  <a:lnTo>
                    <a:pt x="202" y="77"/>
                  </a:lnTo>
                  <a:lnTo>
                    <a:pt x="202" y="79"/>
                  </a:lnTo>
                  <a:lnTo>
                    <a:pt x="204" y="79"/>
                  </a:lnTo>
                  <a:lnTo>
                    <a:pt x="202" y="81"/>
                  </a:lnTo>
                  <a:lnTo>
                    <a:pt x="204" y="83"/>
                  </a:lnTo>
                  <a:lnTo>
                    <a:pt x="204" y="81"/>
                  </a:lnTo>
                  <a:lnTo>
                    <a:pt x="206" y="81"/>
                  </a:lnTo>
                  <a:lnTo>
                    <a:pt x="208" y="81"/>
                  </a:lnTo>
                  <a:lnTo>
                    <a:pt x="208" y="83"/>
                  </a:lnTo>
                  <a:lnTo>
                    <a:pt x="208" y="85"/>
                  </a:lnTo>
                  <a:lnTo>
                    <a:pt x="206" y="85"/>
                  </a:lnTo>
                  <a:lnTo>
                    <a:pt x="204" y="87"/>
                  </a:lnTo>
                  <a:lnTo>
                    <a:pt x="202" y="87"/>
                  </a:lnTo>
                  <a:lnTo>
                    <a:pt x="202" y="89"/>
                  </a:lnTo>
                  <a:lnTo>
                    <a:pt x="200" y="89"/>
                  </a:lnTo>
                  <a:lnTo>
                    <a:pt x="198" y="89"/>
                  </a:lnTo>
                  <a:lnTo>
                    <a:pt x="198" y="87"/>
                  </a:lnTo>
                  <a:lnTo>
                    <a:pt x="198" y="89"/>
                  </a:lnTo>
                  <a:lnTo>
                    <a:pt x="196" y="89"/>
                  </a:lnTo>
                  <a:lnTo>
                    <a:pt x="194" y="89"/>
                  </a:lnTo>
                  <a:lnTo>
                    <a:pt x="194" y="90"/>
                  </a:lnTo>
                  <a:lnTo>
                    <a:pt x="194" y="92"/>
                  </a:lnTo>
                  <a:lnTo>
                    <a:pt x="194" y="94"/>
                  </a:lnTo>
                  <a:lnTo>
                    <a:pt x="194" y="96"/>
                  </a:lnTo>
                  <a:lnTo>
                    <a:pt x="194" y="98"/>
                  </a:lnTo>
                  <a:lnTo>
                    <a:pt x="192" y="98"/>
                  </a:lnTo>
                  <a:lnTo>
                    <a:pt x="192" y="100"/>
                  </a:lnTo>
                  <a:lnTo>
                    <a:pt x="190" y="100"/>
                  </a:lnTo>
                  <a:lnTo>
                    <a:pt x="190" y="102"/>
                  </a:lnTo>
                  <a:lnTo>
                    <a:pt x="192" y="104"/>
                  </a:lnTo>
                  <a:lnTo>
                    <a:pt x="194" y="106"/>
                  </a:lnTo>
                  <a:lnTo>
                    <a:pt x="196" y="108"/>
                  </a:lnTo>
                  <a:lnTo>
                    <a:pt x="198" y="110"/>
                  </a:lnTo>
                  <a:lnTo>
                    <a:pt x="200" y="112"/>
                  </a:lnTo>
                  <a:lnTo>
                    <a:pt x="200" y="113"/>
                  </a:lnTo>
                  <a:lnTo>
                    <a:pt x="202" y="113"/>
                  </a:lnTo>
                  <a:lnTo>
                    <a:pt x="204" y="117"/>
                  </a:lnTo>
                  <a:lnTo>
                    <a:pt x="202" y="119"/>
                  </a:lnTo>
                  <a:lnTo>
                    <a:pt x="200" y="121"/>
                  </a:lnTo>
                  <a:lnTo>
                    <a:pt x="198" y="121"/>
                  </a:lnTo>
                  <a:lnTo>
                    <a:pt x="198" y="123"/>
                  </a:lnTo>
                  <a:lnTo>
                    <a:pt x="196" y="125"/>
                  </a:lnTo>
                  <a:lnTo>
                    <a:pt x="194" y="125"/>
                  </a:lnTo>
                  <a:lnTo>
                    <a:pt x="192" y="125"/>
                  </a:lnTo>
                  <a:lnTo>
                    <a:pt x="190" y="125"/>
                  </a:lnTo>
                  <a:lnTo>
                    <a:pt x="188" y="127"/>
                  </a:lnTo>
                  <a:lnTo>
                    <a:pt x="188" y="129"/>
                  </a:lnTo>
                  <a:lnTo>
                    <a:pt x="186" y="129"/>
                  </a:lnTo>
                  <a:lnTo>
                    <a:pt x="184" y="129"/>
                  </a:lnTo>
                  <a:lnTo>
                    <a:pt x="183" y="129"/>
                  </a:lnTo>
                  <a:lnTo>
                    <a:pt x="183" y="131"/>
                  </a:lnTo>
                  <a:lnTo>
                    <a:pt x="181" y="131"/>
                  </a:lnTo>
                  <a:lnTo>
                    <a:pt x="181" y="129"/>
                  </a:lnTo>
                  <a:lnTo>
                    <a:pt x="181" y="131"/>
                  </a:lnTo>
                  <a:lnTo>
                    <a:pt x="179" y="131"/>
                  </a:lnTo>
                  <a:lnTo>
                    <a:pt x="177" y="131"/>
                  </a:lnTo>
                  <a:lnTo>
                    <a:pt x="175" y="129"/>
                  </a:lnTo>
                  <a:lnTo>
                    <a:pt x="173" y="129"/>
                  </a:lnTo>
                  <a:lnTo>
                    <a:pt x="173" y="131"/>
                  </a:lnTo>
                  <a:lnTo>
                    <a:pt x="171" y="131"/>
                  </a:lnTo>
                  <a:lnTo>
                    <a:pt x="171" y="133"/>
                  </a:lnTo>
                  <a:lnTo>
                    <a:pt x="169" y="131"/>
                  </a:lnTo>
                  <a:lnTo>
                    <a:pt x="169" y="133"/>
                  </a:lnTo>
                  <a:lnTo>
                    <a:pt x="169" y="135"/>
                  </a:lnTo>
                  <a:lnTo>
                    <a:pt x="167" y="135"/>
                  </a:lnTo>
                  <a:lnTo>
                    <a:pt x="169" y="135"/>
                  </a:lnTo>
                  <a:lnTo>
                    <a:pt x="169" y="137"/>
                  </a:lnTo>
                  <a:lnTo>
                    <a:pt x="169" y="138"/>
                  </a:lnTo>
                  <a:lnTo>
                    <a:pt x="167" y="138"/>
                  </a:lnTo>
                  <a:lnTo>
                    <a:pt x="167" y="140"/>
                  </a:lnTo>
                  <a:lnTo>
                    <a:pt x="165" y="138"/>
                  </a:lnTo>
                  <a:lnTo>
                    <a:pt x="163" y="137"/>
                  </a:lnTo>
                  <a:lnTo>
                    <a:pt x="161" y="135"/>
                  </a:lnTo>
                  <a:lnTo>
                    <a:pt x="160" y="135"/>
                  </a:lnTo>
                  <a:lnTo>
                    <a:pt x="160" y="133"/>
                  </a:lnTo>
                  <a:lnTo>
                    <a:pt x="158" y="133"/>
                  </a:lnTo>
                  <a:lnTo>
                    <a:pt x="158" y="135"/>
                  </a:lnTo>
                  <a:lnTo>
                    <a:pt x="156" y="135"/>
                  </a:lnTo>
                  <a:lnTo>
                    <a:pt x="156" y="133"/>
                  </a:lnTo>
                  <a:lnTo>
                    <a:pt x="154" y="133"/>
                  </a:lnTo>
                  <a:lnTo>
                    <a:pt x="152" y="133"/>
                  </a:lnTo>
                  <a:lnTo>
                    <a:pt x="150" y="133"/>
                  </a:lnTo>
                  <a:lnTo>
                    <a:pt x="150" y="135"/>
                  </a:lnTo>
                  <a:lnTo>
                    <a:pt x="148" y="135"/>
                  </a:lnTo>
                  <a:lnTo>
                    <a:pt x="148" y="133"/>
                  </a:lnTo>
                  <a:lnTo>
                    <a:pt x="148" y="131"/>
                  </a:lnTo>
                  <a:lnTo>
                    <a:pt x="146" y="131"/>
                  </a:lnTo>
                  <a:lnTo>
                    <a:pt x="144" y="131"/>
                  </a:lnTo>
                  <a:lnTo>
                    <a:pt x="142" y="131"/>
                  </a:lnTo>
                  <a:lnTo>
                    <a:pt x="140" y="131"/>
                  </a:lnTo>
                  <a:lnTo>
                    <a:pt x="138" y="131"/>
                  </a:lnTo>
                  <a:lnTo>
                    <a:pt x="138" y="129"/>
                  </a:lnTo>
                  <a:lnTo>
                    <a:pt x="136" y="127"/>
                  </a:lnTo>
                  <a:lnTo>
                    <a:pt x="136" y="129"/>
                  </a:lnTo>
                  <a:lnTo>
                    <a:pt x="136" y="131"/>
                  </a:lnTo>
                  <a:lnTo>
                    <a:pt x="138" y="131"/>
                  </a:lnTo>
                  <a:lnTo>
                    <a:pt x="138" y="133"/>
                  </a:lnTo>
                  <a:lnTo>
                    <a:pt x="140" y="133"/>
                  </a:lnTo>
                  <a:lnTo>
                    <a:pt x="140" y="135"/>
                  </a:lnTo>
                  <a:lnTo>
                    <a:pt x="142" y="137"/>
                  </a:lnTo>
                  <a:lnTo>
                    <a:pt x="144" y="137"/>
                  </a:lnTo>
                  <a:lnTo>
                    <a:pt x="144" y="138"/>
                  </a:lnTo>
                  <a:lnTo>
                    <a:pt x="146" y="138"/>
                  </a:lnTo>
                  <a:lnTo>
                    <a:pt x="146" y="140"/>
                  </a:lnTo>
                  <a:lnTo>
                    <a:pt x="144" y="140"/>
                  </a:lnTo>
                  <a:lnTo>
                    <a:pt x="144" y="142"/>
                  </a:lnTo>
                  <a:lnTo>
                    <a:pt x="146" y="144"/>
                  </a:lnTo>
                  <a:lnTo>
                    <a:pt x="146" y="146"/>
                  </a:lnTo>
                  <a:lnTo>
                    <a:pt x="146" y="148"/>
                  </a:lnTo>
                  <a:lnTo>
                    <a:pt x="148" y="150"/>
                  </a:lnTo>
                  <a:lnTo>
                    <a:pt x="148" y="152"/>
                  </a:lnTo>
                  <a:lnTo>
                    <a:pt x="148" y="154"/>
                  </a:lnTo>
                  <a:lnTo>
                    <a:pt x="148" y="156"/>
                  </a:lnTo>
                  <a:lnTo>
                    <a:pt x="148" y="158"/>
                  </a:lnTo>
                  <a:lnTo>
                    <a:pt x="150" y="158"/>
                  </a:lnTo>
                  <a:lnTo>
                    <a:pt x="152" y="158"/>
                  </a:lnTo>
                  <a:lnTo>
                    <a:pt x="154" y="158"/>
                  </a:lnTo>
                  <a:lnTo>
                    <a:pt x="156" y="158"/>
                  </a:lnTo>
                  <a:lnTo>
                    <a:pt x="158" y="158"/>
                  </a:lnTo>
                  <a:lnTo>
                    <a:pt x="160" y="158"/>
                  </a:lnTo>
                  <a:lnTo>
                    <a:pt x="160" y="160"/>
                  </a:lnTo>
                  <a:lnTo>
                    <a:pt x="158" y="161"/>
                  </a:lnTo>
                  <a:lnTo>
                    <a:pt x="156" y="161"/>
                  </a:lnTo>
                  <a:lnTo>
                    <a:pt x="156" y="163"/>
                  </a:lnTo>
                  <a:lnTo>
                    <a:pt x="152" y="165"/>
                  </a:lnTo>
                  <a:lnTo>
                    <a:pt x="150" y="165"/>
                  </a:lnTo>
                  <a:lnTo>
                    <a:pt x="148" y="165"/>
                  </a:lnTo>
                  <a:lnTo>
                    <a:pt x="148" y="167"/>
                  </a:lnTo>
                  <a:lnTo>
                    <a:pt x="148" y="169"/>
                  </a:lnTo>
                  <a:lnTo>
                    <a:pt x="148" y="171"/>
                  </a:lnTo>
                  <a:lnTo>
                    <a:pt x="146" y="171"/>
                  </a:lnTo>
                  <a:lnTo>
                    <a:pt x="146" y="173"/>
                  </a:lnTo>
                  <a:lnTo>
                    <a:pt x="144" y="173"/>
                  </a:lnTo>
                  <a:lnTo>
                    <a:pt x="144" y="175"/>
                  </a:lnTo>
                  <a:lnTo>
                    <a:pt x="142" y="175"/>
                  </a:lnTo>
                  <a:lnTo>
                    <a:pt x="142" y="173"/>
                  </a:lnTo>
                  <a:lnTo>
                    <a:pt x="140" y="173"/>
                  </a:lnTo>
                  <a:lnTo>
                    <a:pt x="140" y="175"/>
                  </a:lnTo>
                  <a:lnTo>
                    <a:pt x="138" y="175"/>
                  </a:lnTo>
                  <a:lnTo>
                    <a:pt x="136" y="177"/>
                  </a:lnTo>
                  <a:lnTo>
                    <a:pt x="135" y="175"/>
                  </a:lnTo>
                  <a:lnTo>
                    <a:pt x="135" y="177"/>
                  </a:lnTo>
                  <a:lnTo>
                    <a:pt x="133" y="177"/>
                  </a:lnTo>
                  <a:lnTo>
                    <a:pt x="133" y="179"/>
                  </a:lnTo>
                  <a:lnTo>
                    <a:pt x="131" y="179"/>
                  </a:lnTo>
                  <a:lnTo>
                    <a:pt x="131" y="181"/>
                  </a:lnTo>
                  <a:lnTo>
                    <a:pt x="129" y="181"/>
                  </a:lnTo>
                  <a:lnTo>
                    <a:pt x="127" y="181"/>
                  </a:lnTo>
                  <a:lnTo>
                    <a:pt x="127" y="183"/>
                  </a:lnTo>
                  <a:lnTo>
                    <a:pt x="127" y="184"/>
                  </a:lnTo>
                  <a:lnTo>
                    <a:pt x="125" y="184"/>
                  </a:lnTo>
                  <a:lnTo>
                    <a:pt x="125" y="186"/>
                  </a:lnTo>
                  <a:lnTo>
                    <a:pt x="123" y="184"/>
                  </a:lnTo>
                  <a:lnTo>
                    <a:pt x="125" y="183"/>
                  </a:lnTo>
                  <a:lnTo>
                    <a:pt x="125" y="181"/>
                  </a:lnTo>
                  <a:lnTo>
                    <a:pt x="123" y="181"/>
                  </a:lnTo>
                  <a:lnTo>
                    <a:pt x="121" y="181"/>
                  </a:lnTo>
                  <a:lnTo>
                    <a:pt x="119" y="181"/>
                  </a:lnTo>
                  <a:lnTo>
                    <a:pt x="119" y="183"/>
                  </a:lnTo>
                  <a:lnTo>
                    <a:pt x="117" y="183"/>
                  </a:lnTo>
                  <a:lnTo>
                    <a:pt x="115" y="184"/>
                  </a:lnTo>
                  <a:lnTo>
                    <a:pt x="113" y="184"/>
                  </a:lnTo>
                  <a:lnTo>
                    <a:pt x="112" y="184"/>
                  </a:lnTo>
                  <a:lnTo>
                    <a:pt x="112" y="183"/>
                  </a:lnTo>
                  <a:lnTo>
                    <a:pt x="110" y="183"/>
                  </a:lnTo>
                  <a:lnTo>
                    <a:pt x="108" y="181"/>
                  </a:lnTo>
                  <a:lnTo>
                    <a:pt x="106" y="179"/>
                  </a:lnTo>
                  <a:lnTo>
                    <a:pt x="104" y="177"/>
                  </a:lnTo>
                  <a:lnTo>
                    <a:pt x="102" y="177"/>
                  </a:lnTo>
                  <a:lnTo>
                    <a:pt x="102" y="175"/>
                  </a:lnTo>
                  <a:lnTo>
                    <a:pt x="104" y="175"/>
                  </a:lnTo>
                  <a:lnTo>
                    <a:pt x="102" y="175"/>
                  </a:lnTo>
                  <a:lnTo>
                    <a:pt x="102" y="173"/>
                  </a:lnTo>
                  <a:lnTo>
                    <a:pt x="102" y="171"/>
                  </a:lnTo>
                  <a:lnTo>
                    <a:pt x="102" y="169"/>
                  </a:lnTo>
                  <a:lnTo>
                    <a:pt x="100" y="165"/>
                  </a:lnTo>
                  <a:lnTo>
                    <a:pt x="98" y="165"/>
                  </a:lnTo>
                  <a:lnTo>
                    <a:pt x="98" y="163"/>
                  </a:lnTo>
                  <a:lnTo>
                    <a:pt x="100" y="163"/>
                  </a:lnTo>
                  <a:lnTo>
                    <a:pt x="100" y="161"/>
                  </a:lnTo>
                  <a:lnTo>
                    <a:pt x="98" y="161"/>
                  </a:lnTo>
                  <a:lnTo>
                    <a:pt x="98" y="160"/>
                  </a:lnTo>
                  <a:lnTo>
                    <a:pt x="98" y="158"/>
                  </a:lnTo>
                  <a:lnTo>
                    <a:pt x="96" y="158"/>
                  </a:lnTo>
                  <a:lnTo>
                    <a:pt x="96" y="156"/>
                  </a:lnTo>
                  <a:lnTo>
                    <a:pt x="94" y="156"/>
                  </a:lnTo>
                  <a:lnTo>
                    <a:pt x="94" y="154"/>
                  </a:lnTo>
                  <a:lnTo>
                    <a:pt x="92" y="154"/>
                  </a:lnTo>
                  <a:lnTo>
                    <a:pt x="92" y="152"/>
                  </a:lnTo>
                  <a:lnTo>
                    <a:pt x="90" y="152"/>
                  </a:lnTo>
                  <a:lnTo>
                    <a:pt x="88" y="150"/>
                  </a:lnTo>
                  <a:lnTo>
                    <a:pt x="88" y="152"/>
                  </a:lnTo>
                  <a:lnTo>
                    <a:pt x="87" y="152"/>
                  </a:lnTo>
                  <a:lnTo>
                    <a:pt x="88" y="150"/>
                  </a:lnTo>
                  <a:lnTo>
                    <a:pt x="90" y="148"/>
                  </a:lnTo>
                  <a:lnTo>
                    <a:pt x="92" y="146"/>
                  </a:lnTo>
                  <a:lnTo>
                    <a:pt x="94" y="144"/>
                  </a:lnTo>
                  <a:lnTo>
                    <a:pt x="96" y="142"/>
                  </a:lnTo>
                  <a:lnTo>
                    <a:pt x="96" y="140"/>
                  </a:lnTo>
                  <a:lnTo>
                    <a:pt x="94" y="140"/>
                  </a:lnTo>
                  <a:lnTo>
                    <a:pt x="94" y="138"/>
                  </a:lnTo>
                  <a:lnTo>
                    <a:pt x="92" y="137"/>
                  </a:lnTo>
                  <a:lnTo>
                    <a:pt x="90" y="137"/>
                  </a:lnTo>
                  <a:lnTo>
                    <a:pt x="90" y="135"/>
                  </a:lnTo>
                  <a:lnTo>
                    <a:pt x="90" y="133"/>
                  </a:lnTo>
                  <a:lnTo>
                    <a:pt x="90" y="131"/>
                  </a:lnTo>
                  <a:lnTo>
                    <a:pt x="88" y="131"/>
                  </a:lnTo>
                  <a:lnTo>
                    <a:pt x="88" y="129"/>
                  </a:lnTo>
                  <a:lnTo>
                    <a:pt x="88" y="127"/>
                  </a:lnTo>
                  <a:lnTo>
                    <a:pt x="88" y="125"/>
                  </a:lnTo>
                  <a:lnTo>
                    <a:pt x="87" y="125"/>
                  </a:lnTo>
                  <a:lnTo>
                    <a:pt x="87" y="123"/>
                  </a:lnTo>
                  <a:lnTo>
                    <a:pt x="88" y="123"/>
                  </a:lnTo>
                  <a:lnTo>
                    <a:pt x="88" y="121"/>
                  </a:lnTo>
                  <a:lnTo>
                    <a:pt x="88" y="119"/>
                  </a:lnTo>
                  <a:lnTo>
                    <a:pt x="88" y="117"/>
                  </a:lnTo>
                  <a:lnTo>
                    <a:pt x="88" y="115"/>
                  </a:lnTo>
                  <a:lnTo>
                    <a:pt x="88" y="113"/>
                  </a:lnTo>
                  <a:lnTo>
                    <a:pt x="88" y="112"/>
                  </a:lnTo>
                  <a:lnTo>
                    <a:pt x="88" y="110"/>
                  </a:lnTo>
                  <a:lnTo>
                    <a:pt x="90" y="110"/>
                  </a:lnTo>
                  <a:lnTo>
                    <a:pt x="90" y="108"/>
                  </a:lnTo>
                  <a:lnTo>
                    <a:pt x="90" y="106"/>
                  </a:lnTo>
                  <a:lnTo>
                    <a:pt x="90" y="104"/>
                  </a:lnTo>
                  <a:lnTo>
                    <a:pt x="92" y="104"/>
                  </a:lnTo>
                  <a:lnTo>
                    <a:pt x="92" y="102"/>
                  </a:lnTo>
                  <a:lnTo>
                    <a:pt x="94" y="102"/>
                  </a:lnTo>
                  <a:lnTo>
                    <a:pt x="94" y="100"/>
                  </a:lnTo>
                  <a:lnTo>
                    <a:pt x="94" y="98"/>
                  </a:lnTo>
                  <a:lnTo>
                    <a:pt x="92" y="96"/>
                  </a:lnTo>
                  <a:lnTo>
                    <a:pt x="90" y="96"/>
                  </a:lnTo>
                  <a:lnTo>
                    <a:pt x="88" y="96"/>
                  </a:lnTo>
                  <a:lnTo>
                    <a:pt x="87" y="96"/>
                  </a:lnTo>
                  <a:lnTo>
                    <a:pt x="85" y="96"/>
                  </a:lnTo>
                  <a:lnTo>
                    <a:pt x="83" y="96"/>
                  </a:lnTo>
                  <a:lnTo>
                    <a:pt x="81" y="98"/>
                  </a:lnTo>
                  <a:lnTo>
                    <a:pt x="79" y="98"/>
                  </a:lnTo>
                  <a:lnTo>
                    <a:pt x="77" y="98"/>
                  </a:lnTo>
                  <a:lnTo>
                    <a:pt x="75" y="98"/>
                  </a:lnTo>
                  <a:lnTo>
                    <a:pt x="73" y="98"/>
                  </a:lnTo>
                  <a:lnTo>
                    <a:pt x="71" y="98"/>
                  </a:lnTo>
                  <a:lnTo>
                    <a:pt x="69" y="98"/>
                  </a:lnTo>
                  <a:lnTo>
                    <a:pt x="69" y="96"/>
                  </a:lnTo>
                  <a:lnTo>
                    <a:pt x="67" y="96"/>
                  </a:lnTo>
                  <a:lnTo>
                    <a:pt x="67" y="98"/>
                  </a:lnTo>
                  <a:lnTo>
                    <a:pt x="65" y="98"/>
                  </a:lnTo>
                  <a:lnTo>
                    <a:pt x="65" y="100"/>
                  </a:lnTo>
                  <a:lnTo>
                    <a:pt x="65" y="98"/>
                  </a:lnTo>
                  <a:lnTo>
                    <a:pt x="64" y="98"/>
                  </a:lnTo>
                  <a:lnTo>
                    <a:pt x="62" y="98"/>
                  </a:lnTo>
                  <a:lnTo>
                    <a:pt x="60" y="96"/>
                  </a:lnTo>
                  <a:lnTo>
                    <a:pt x="60" y="94"/>
                  </a:lnTo>
                  <a:lnTo>
                    <a:pt x="58" y="94"/>
                  </a:lnTo>
                  <a:lnTo>
                    <a:pt x="58" y="92"/>
                  </a:lnTo>
                  <a:lnTo>
                    <a:pt x="56" y="90"/>
                  </a:lnTo>
                  <a:lnTo>
                    <a:pt x="54" y="89"/>
                  </a:lnTo>
                  <a:lnTo>
                    <a:pt x="54" y="87"/>
                  </a:lnTo>
                  <a:lnTo>
                    <a:pt x="52" y="87"/>
                  </a:lnTo>
                  <a:lnTo>
                    <a:pt x="52" y="85"/>
                  </a:lnTo>
                  <a:lnTo>
                    <a:pt x="50" y="85"/>
                  </a:lnTo>
                  <a:lnTo>
                    <a:pt x="48" y="85"/>
                  </a:lnTo>
                  <a:lnTo>
                    <a:pt x="46" y="85"/>
                  </a:lnTo>
                  <a:lnTo>
                    <a:pt x="44" y="85"/>
                  </a:lnTo>
                  <a:lnTo>
                    <a:pt x="44" y="83"/>
                  </a:lnTo>
                  <a:lnTo>
                    <a:pt x="42" y="83"/>
                  </a:lnTo>
                  <a:lnTo>
                    <a:pt x="40" y="83"/>
                  </a:lnTo>
                  <a:lnTo>
                    <a:pt x="39" y="83"/>
                  </a:lnTo>
                  <a:lnTo>
                    <a:pt x="39" y="85"/>
                  </a:lnTo>
                  <a:lnTo>
                    <a:pt x="37" y="85"/>
                  </a:lnTo>
                  <a:lnTo>
                    <a:pt x="35" y="85"/>
                  </a:lnTo>
                  <a:lnTo>
                    <a:pt x="33" y="85"/>
                  </a:lnTo>
                  <a:lnTo>
                    <a:pt x="31" y="85"/>
                  </a:lnTo>
                  <a:lnTo>
                    <a:pt x="29" y="85"/>
                  </a:lnTo>
                  <a:lnTo>
                    <a:pt x="27" y="85"/>
                  </a:lnTo>
                  <a:lnTo>
                    <a:pt x="27" y="83"/>
                  </a:lnTo>
                  <a:lnTo>
                    <a:pt x="27" y="85"/>
                  </a:lnTo>
                  <a:lnTo>
                    <a:pt x="25" y="85"/>
                  </a:lnTo>
                  <a:lnTo>
                    <a:pt x="23" y="85"/>
                  </a:lnTo>
                  <a:lnTo>
                    <a:pt x="21" y="85"/>
                  </a:lnTo>
                  <a:lnTo>
                    <a:pt x="21" y="83"/>
                  </a:lnTo>
                  <a:lnTo>
                    <a:pt x="19" y="83"/>
                  </a:lnTo>
                  <a:lnTo>
                    <a:pt x="19" y="81"/>
                  </a:lnTo>
                  <a:lnTo>
                    <a:pt x="19" y="79"/>
                  </a:lnTo>
                  <a:lnTo>
                    <a:pt x="17" y="79"/>
                  </a:lnTo>
                  <a:lnTo>
                    <a:pt x="16" y="79"/>
                  </a:lnTo>
                  <a:lnTo>
                    <a:pt x="16" y="77"/>
                  </a:lnTo>
                  <a:lnTo>
                    <a:pt x="14" y="77"/>
                  </a:lnTo>
                  <a:lnTo>
                    <a:pt x="14" y="75"/>
                  </a:lnTo>
                  <a:lnTo>
                    <a:pt x="14" y="73"/>
                  </a:lnTo>
                  <a:lnTo>
                    <a:pt x="14" y="71"/>
                  </a:lnTo>
                  <a:lnTo>
                    <a:pt x="14" y="69"/>
                  </a:lnTo>
                  <a:lnTo>
                    <a:pt x="16" y="69"/>
                  </a:lnTo>
                  <a:lnTo>
                    <a:pt x="16" y="67"/>
                  </a:lnTo>
                  <a:lnTo>
                    <a:pt x="16" y="65"/>
                  </a:lnTo>
                  <a:lnTo>
                    <a:pt x="16" y="64"/>
                  </a:lnTo>
                  <a:lnTo>
                    <a:pt x="16" y="62"/>
                  </a:lnTo>
                  <a:lnTo>
                    <a:pt x="14" y="62"/>
                  </a:lnTo>
                  <a:lnTo>
                    <a:pt x="14" y="60"/>
                  </a:lnTo>
                  <a:lnTo>
                    <a:pt x="12" y="60"/>
                  </a:lnTo>
                  <a:lnTo>
                    <a:pt x="12" y="58"/>
                  </a:lnTo>
                  <a:lnTo>
                    <a:pt x="10" y="58"/>
                  </a:lnTo>
                  <a:lnTo>
                    <a:pt x="10" y="56"/>
                  </a:lnTo>
                  <a:lnTo>
                    <a:pt x="10" y="54"/>
                  </a:lnTo>
                  <a:lnTo>
                    <a:pt x="10" y="52"/>
                  </a:lnTo>
                  <a:lnTo>
                    <a:pt x="10" y="50"/>
                  </a:lnTo>
                  <a:lnTo>
                    <a:pt x="8" y="50"/>
                  </a:lnTo>
                  <a:lnTo>
                    <a:pt x="6" y="50"/>
                  </a:lnTo>
                  <a:lnTo>
                    <a:pt x="6" y="48"/>
                  </a:lnTo>
                  <a:lnTo>
                    <a:pt x="4" y="48"/>
                  </a:lnTo>
                  <a:lnTo>
                    <a:pt x="2" y="50"/>
                  </a:lnTo>
                  <a:lnTo>
                    <a:pt x="0" y="50"/>
                  </a:lnTo>
                  <a:lnTo>
                    <a:pt x="0" y="48"/>
                  </a:lnTo>
                  <a:lnTo>
                    <a:pt x="2" y="46"/>
                  </a:lnTo>
                  <a:lnTo>
                    <a:pt x="2" y="44"/>
                  </a:lnTo>
                  <a:lnTo>
                    <a:pt x="4" y="44"/>
                  </a:lnTo>
                  <a:lnTo>
                    <a:pt x="4" y="42"/>
                  </a:lnTo>
                  <a:lnTo>
                    <a:pt x="6" y="41"/>
                  </a:lnTo>
                  <a:lnTo>
                    <a:pt x="6" y="39"/>
                  </a:lnTo>
                  <a:lnTo>
                    <a:pt x="6" y="37"/>
                  </a:lnTo>
                  <a:lnTo>
                    <a:pt x="6" y="33"/>
                  </a:lnTo>
                  <a:lnTo>
                    <a:pt x="8" y="29"/>
                  </a:lnTo>
                  <a:lnTo>
                    <a:pt x="8" y="27"/>
                  </a:lnTo>
                  <a:lnTo>
                    <a:pt x="10" y="25"/>
                  </a:lnTo>
                  <a:lnTo>
                    <a:pt x="10" y="23"/>
                  </a:lnTo>
                  <a:lnTo>
                    <a:pt x="12" y="21"/>
                  </a:lnTo>
                  <a:lnTo>
                    <a:pt x="14" y="19"/>
                  </a:lnTo>
                  <a:lnTo>
                    <a:pt x="14" y="17"/>
                  </a:lnTo>
                  <a:lnTo>
                    <a:pt x="16" y="17"/>
                  </a:lnTo>
                  <a:lnTo>
                    <a:pt x="17" y="17"/>
                  </a:lnTo>
                  <a:lnTo>
                    <a:pt x="17" y="16"/>
                  </a:lnTo>
                  <a:lnTo>
                    <a:pt x="19" y="16"/>
                  </a:lnTo>
                  <a:lnTo>
                    <a:pt x="19" y="14"/>
                  </a:lnTo>
                  <a:lnTo>
                    <a:pt x="21" y="12"/>
                  </a:lnTo>
                  <a:lnTo>
                    <a:pt x="21" y="10"/>
                  </a:lnTo>
                  <a:lnTo>
                    <a:pt x="23" y="10"/>
                  </a:lnTo>
                  <a:lnTo>
                    <a:pt x="25" y="8"/>
                  </a:lnTo>
                  <a:lnTo>
                    <a:pt x="27" y="8"/>
                  </a:lnTo>
                  <a:lnTo>
                    <a:pt x="29" y="8"/>
                  </a:lnTo>
                  <a:lnTo>
                    <a:pt x="31" y="8"/>
                  </a:lnTo>
                  <a:lnTo>
                    <a:pt x="31" y="6"/>
                  </a:lnTo>
                  <a:lnTo>
                    <a:pt x="33" y="6"/>
                  </a:lnTo>
                  <a:lnTo>
                    <a:pt x="33" y="8"/>
                  </a:lnTo>
                  <a:lnTo>
                    <a:pt x="31" y="8"/>
                  </a:lnTo>
                  <a:lnTo>
                    <a:pt x="29" y="8"/>
                  </a:lnTo>
                  <a:lnTo>
                    <a:pt x="27" y="10"/>
                  </a:lnTo>
                  <a:lnTo>
                    <a:pt x="23" y="10"/>
                  </a:lnTo>
                  <a:lnTo>
                    <a:pt x="21" y="10"/>
                  </a:lnTo>
                  <a:lnTo>
                    <a:pt x="21" y="12"/>
                  </a:lnTo>
                  <a:lnTo>
                    <a:pt x="23" y="14"/>
                  </a:lnTo>
                  <a:lnTo>
                    <a:pt x="23" y="16"/>
                  </a:lnTo>
                  <a:lnTo>
                    <a:pt x="25" y="17"/>
                  </a:lnTo>
                  <a:lnTo>
                    <a:pt x="27" y="19"/>
                  </a:lnTo>
                  <a:lnTo>
                    <a:pt x="25" y="19"/>
                  </a:lnTo>
                  <a:lnTo>
                    <a:pt x="25" y="21"/>
                  </a:lnTo>
                  <a:lnTo>
                    <a:pt x="27" y="21"/>
                  </a:lnTo>
                  <a:lnTo>
                    <a:pt x="25" y="21"/>
                  </a:lnTo>
                  <a:lnTo>
                    <a:pt x="27" y="21"/>
                  </a:lnTo>
                  <a:lnTo>
                    <a:pt x="27" y="23"/>
                  </a:lnTo>
                  <a:lnTo>
                    <a:pt x="29" y="25"/>
                  </a:lnTo>
                  <a:lnTo>
                    <a:pt x="27" y="25"/>
                  </a:lnTo>
                  <a:lnTo>
                    <a:pt x="27" y="27"/>
                  </a:lnTo>
                  <a:lnTo>
                    <a:pt x="27" y="29"/>
                  </a:lnTo>
                  <a:lnTo>
                    <a:pt x="25" y="29"/>
                  </a:lnTo>
                  <a:lnTo>
                    <a:pt x="25" y="31"/>
                  </a:lnTo>
                  <a:lnTo>
                    <a:pt x="25" y="33"/>
                  </a:lnTo>
                  <a:lnTo>
                    <a:pt x="23" y="33"/>
                  </a:lnTo>
                  <a:lnTo>
                    <a:pt x="23" y="35"/>
                  </a:lnTo>
                  <a:lnTo>
                    <a:pt x="21" y="35"/>
                  </a:lnTo>
                  <a:lnTo>
                    <a:pt x="21" y="37"/>
                  </a:lnTo>
                  <a:lnTo>
                    <a:pt x="19" y="39"/>
                  </a:lnTo>
                  <a:lnTo>
                    <a:pt x="19" y="41"/>
                  </a:lnTo>
                  <a:lnTo>
                    <a:pt x="21" y="41"/>
                  </a:lnTo>
                  <a:lnTo>
                    <a:pt x="21" y="42"/>
                  </a:lnTo>
                  <a:lnTo>
                    <a:pt x="23" y="44"/>
                  </a:lnTo>
                  <a:lnTo>
                    <a:pt x="21" y="44"/>
                  </a:lnTo>
                  <a:lnTo>
                    <a:pt x="21" y="42"/>
                  </a:lnTo>
                  <a:lnTo>
                    <a:pt x="21" y="44"/>
                  </a:lnTo>
                  <a:lnTo>
                    <a:pt x="23" y="44"/>
                  </a:lnTo>
                  <a:lnTo>
                    <a:pt x="23" y="46"/>
                  </a:lnTo>
                  <a:lnTo>
                    <a:pt x="25" y="46"/>
                  </a:lnTo>
                  <a:lnTo>
                    <a:pt x="25" y="48"/>
                  </a:lnTo>
                  <a:lnTo>
                    <a:pt x="25" y="50"/>
                  </a:lnTo>
                  <a:lnTo>
                    <a:pt x="27" y="50"/>
                  </a:lnTo>
                  <a:lnTo>
                    <a:pt x="25" y="50"/>
                  </a:lnTo>
                  <a:lnTo>
                    <a:pt x="27" y="50"/>
                  </a:lnTo>
                  <a:lnTo>
                    <a:pt x="27" y="52"/>
                  </a:lnTo>
                  <a:lnTo>
                    <a:pt x="29" y="52"/>
                  </a:lnTo>
                  <a:lnTo>
                    <a:pt x="31" y="50"/>
                  </a:lnTo>
                  <a:lnTo>
                    <a:pt x="33" y="50"/>
                  </a:lnTo>
                  <a:lnTo>
                    <a:pt x="35" y="50"/>
                  </a:lnTo>
                  <a:lnTo>
                    <a:pt x="35" y="48"/>
                  </a:lnTo>
                  <a:lnTo>
                    <a:pt x="37" y="48"/>
                  </a:lnTo>
                  <a:lnTo>
                    <a:pt x="37" y="46"/>
                  </a:lnTo>
                  <a:lnTo>
                    <a:pt x="37" y="44"/>
                  </a:lnTo>
                  <a:lnTo>
                    <a:pt x="37" y="42"/>
                  </a:lnTo>
                  <a:lnTo>
                    <a:pt x="37" y="41"/>
                  </a:lnTo>
                  <a:lnTo>
                    <a:pt x="37" y="39"/>
                  </a:lnTo>
                  <a:lnTo>
                    <a:pt x="35" y="37"/>
                  </a:lnTo>
                  <a:lnTo>
                    <a:pt x="35" y="35"/>
                  </a:lnTo>
                  <a:lnTo>
                    <a:pt x="33" y="35"/>
                  </a:lnTo>
                  <a:lnTo>
                    <a:pt x="33" y="33"/>
                  </a:lnTo>
                  <a:lnTo>
                    <a:pt x="31" y="33"/>
                  </a:lnTo>
                  <a:lnTo>
                    <a:pt x="31" y="31"/>
                  </a:lnTo>
                  <a:lnTo>
                    <a:pt x="31" y="29"/>
                  </a:lnTo>
                  <a:lnTo>
                    <a:pt x="29" y="27"/>
                  </a:lnTo>
                  <a:lnTo>
                    <a:pt x="29" y="25"/>
                  </a:lnTo>
                  <a:lnTo>
                    <a:pt x="29" y="23"/>
                  </a:lnTo>
                  <a:lnTo>
                    <a:pt x="31" y="23"/>
                  </a:lnTo>
                  <a:lnTo>
                    <a:pt x="31" y="21"/>
                  </a:lnTo>
                  <a:lnTo>
                    <a:pt x="29" y="21"/>
                  </a:lnTo>
                  <a:lnTo>
                    <a:pt x="31" y="21"/>
                  </a:lnTo>
                  <a:lnTo>
                    <a:pt x="31" y="19"/>
                  </a:lnTo>
                  <a:lnTo>
                    <a:pt x="33" y="19"/>
                  </a:lnTo>
                  <a:lnTo>
                    <a:pt x="35" y="19"/>
                  </a:lnTo>
                  <a:lnTo>
                    <a:pt x="37" y="19"/>
                  </a:lnTo>
                  <a:lnTo>
                    <a:pt x="40" y="17"/>
                  </a:lnTo>
                  <a:lnTo>
                    <a:pt x="42" y="16"/>
                  </a:lnTo>
                  <a:lnTo>
                    <a:pt x="44" y="16"/>
                  </a:lnTo>
                  <a:lnTo>
                    <a:pt x="46" y="16"/>
                  </a:lnTo>
                  <a:lnTo>
                    <a:pt x="44" y="16"/>
                  </a:lnTo>
                  <a:lnTo>
                    <a:pt x="46" y="16"/>
                  </a:lnTo>
                  <a:lnTo>
                    <a:pt x="48" y="14"/>
                  </a:lnTo>
                  <a:lnTo>
                    <a:pt x="50" y="14"/>
                  </a:lnTo>
                  <a:lnTo>
                    <a:pt x="52" y="14"/>
                  </a:lnTo>
                  <a:lnTo>
                    <a:pt x="52" y="12"/>
                  </a:lnTo>
                  <a:lnTo>
                    <a:pt x="50" y="12"/>
                  </a:lnTo>
                  <a:lnTo>
                    <a:pt x="52" y="12"/>
                  </a:lnTo>
                  <a:lnTo>
                    <a:pt x="52" y="14"/>
                  </a:lnTo>
                  <a:lnTo>
                    <a:pt x="52" y="12"/>
                  </a:lnTo>
                  <a:lnTo>
                    <a:pt x="52" y="14"/>
                  </a:lnTo>
                  <a:lnTo>
                    <a:pt x="52" y="12"/>
                  </a:lnTo>
                  <a:lnTo>
                    <a:pt x="50" y="10"/>
                  </a:lnTo>
                  <a:lnTo>
                    <a:pt x="52" y="12"/>
                  </a:lnTo>
                  <a:lnTo>
                    <a:pt x="54" y="12"/>
                  </a:lnTo>
                  <a:lnTo>
                    <a:pt x="56" y="12"/>
                  </a:lnTo>
                  <a:lnTo>
                    <a:pt x="56" y="14"/>
                  </a:lnTo>
                  <a:lnTo>
                    <a:pt x="56" y="12"/>
                  </a:lnTo>
                  <a:lnTo>
                    <a:pt x="58" y="12"/>
                  </a:lnTo>
                  <a:lnTo>
                    <a:pt x="58" y="10"/>
                  </a:lnTo>
                  <a:lnTo>
                    <a:pt x="56" y="10"/>
                  </a:lnTo>
                  <a:lnTo>
                    <a:pt x="56" y="8"/>
                  </a:lnTo>
                  <a:lnTo>
                    <a:pt x="56" y="10"/>
                  </a:lnTo>
                  <a:lnTo>
                    <a:pt x="56" y="8"/>
                  </a:lnTo>
                  <a:lnTo>
                    <a:pt x="56" y="10"/>
                  </a:lnTo>
                  <a:lnTo>
                    <a:pt x="54" y="10"/>
                  </a:lnTo>
                  <a:lnTo>
                    <a:pt x="52" y="10"/>
                  </a:lnTo>
                  <a:lnTo>
                    <a:pt x="50" y="10"/>
                  </a:lnTo>
                  <a:lnTo>
                    <a:pt x="50" y="8"/>
                  </a:lnTo>
                  <a:lnTo>
                    <a:pt x="50" y="6"/>
                  </a:lnTo>
                  <a:lnTo>
                    <a:pt x="48" y="6"/>
                  </a:lnTo>
                  <a:lnTo>
                    <a:pt x="48" y="4"/>
                  </a:lnTo>
                  <a:lnTo>
                    <a:pt x="50" y="4"/>
                  </a:lnTo>
                  <a:lnTo>
                    <a:pt x="50" y="2"/>
                  </a:lnTo>
                  <a:lnTo>
                    <a:pt x="52" y="2"/>
                  </a:lnTo>
                  <a:lnTo>
                    <a:pt x="52" y="0"/>
                  </a:lnTo>
                  <a:lnTo>
                    <a:pt x="54" y="0"/>
                  </a:lnTo>
                  <a:lnTo>
                    <a:pt x="56"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0" name="Freeform 250"/>
            <p:cNvSpPr>
              <a:spLocks noEditPoints="1"/>
            </p:cNvSpPr>
            <p:nvPr/>
          </p:nvSpPr>
          <p:spPr bwMode="auto">
            <a:xfrm>
              <a:off x="3392488" y="4351338"/>
              <a:ext cx="12700" cy="7938"/>
            </a:xfrm>
            <a:custGeom>
              <a:avLst/>
              <a:gdLst>
                <a:gd name="T0" fmla="*/ 4 w 8"/>
                <a:gd name="T1" fmla="*/ 5 h 5"/>
                <a:gd name="T2" fmla="*/ 4 w 8"/>
                <a:gd name="T3" fmla="*/ 5 h 5"/>
                <a:gd name="T4" fmla="*/ 2 w 8"/>
                <a:gd name="T5" fmla="*/ 5 h 5"/>
                <a:gd name="T6" fmla="*/ 4 w 8"/>
                <a:gd name="T7" fmla="*/ 5 h 5"/>
                <a:gd name="T8" fmla="*/ 4 w 8"/>
                <a:gd name="T9" fmla="*/ 5 h 5"/>
                <a:gd name="T10" fmla="*/ 4 w 8"/>
                <a:gd name="T11" fmla="*/ 5 h 5"/>
                <a:gd name="T12" fmla="*/ 4 w 8"/>
                <a:gd name="T13" fmla="*/ 4 h 5"/>
                <a:gd name="T14" fmla="*/ 4 w 8"/>
                <a:gd name="T15" fmla="*/ 5 h 5"/>
                <a:gd name="T16" fmla="*/ 4 w 8"/>
                <a:gd name="T17" fmla="*/ 4 h 5"/>
                <a:gd name="T18" fmla="*/ 4 w 8"/>
                <a:gd name="T19" fmla="*/ 5 h 5"/>
                <a:gd name="T20" fmla="*/ 4 w 8"/>
                <a:gd name="T21" fmla="*/ 5 h 5"/>
                <a:gd name="T22" fmla="*/ 4 w 8"/>
                <a:gd name="T23" fmla="*/ 5 h 5"/>
                <a:gd name="T24" fmla="*/ 2 w 8"/>
                <a:gd name="T25" fmla="*/ 5 h 5"/>
                <a:gd name="T26" fmla="*/ 2 w 8"/>
                <a:gd name="T27" fmla="*/ 5 h 5"/>
                <a:gd name="T28" fmla="*/ 2 w 8"/>
                <a:gd name="T29" fmla="*/ 5 h 5"/>
                <a:gd name="T30" fmla="*/ 2 w 8"/>
                <a:gd name="T31" fmla="*/ 5 h 5"/>
                <a:gd name="T32" fmla="*/ 2 w 8"/>
                <a:gd name="T33" fmla="*/ 5 h 5"/>
                <a:gd name="T34" fmla="*/ 2 w 8"/>
                <a:gd name="T35" fmla="*/ 5 h 5"/>
                <a:gd name="T36" fmla="*/ 2 w 8"/>
                <a:gd name="T37" fmla="*/ 5 h 5"/>
                <a:gd name="T38" fmla="*/ 2 w 8"/>
                <a:gd name="T39" fmla="*/ 4 h 5"/>
                <a:gd name="T40" fmla="*/ 2 w 8"/>
                <a:gd name="T41" fmla="*/ 4 h 5"/>
                <a:gd name="T42" fmla="*/ 4 w 8"/>
                <a:gd name="T43" fmla="*/ 4 h 5"/>
                <a:gd name="T44" fmla="*/ 4 w 8"/>
                <a:gd name="T45" fmla="*/ 4 h 5"/>
                <a:gd name="T46" fmla="*/ 0 w 8"/>
                <a:gd name="T47" fmla="*/ 5 h 5"/>
                <a:gd name="T48" fmla="*/ 0 w 8"/>
                <a:gd name="T49" fmla="*/ 4 h 5"/>
                <a:gd name="T50" fmla="*/ 0 w 8"/>
                <a:gd name="T51" fmla="*/ 4 h 5"/>
                <a:gd name="T52" fmla="*/ 0 w 8"/>
                <a:gd name="T53" fmla="*/ 4 h 5"/>
                <a:gd name="T54" fmla="*/ 4 w 8"/>
                <a:gd name="T55" fmla="*/ 4 h 5"/>
                <a:gd name="T56" fmla="*/ 4 w 8"/>
                <a:gd name="T57" fmla="*/ 4 h 5"/>
                <a:gd name="T58" fmla="*/ 4 w 8"/>
                <a:gd name="T59" fmla="*/ 4 h 5"/>
                <a:gd name="T60" fmla="*/ 4 w 8"/>
                <a:gd name="T61" fmla="*/ 4 h 5"/>
                <a:gd name="T62" fmla="*/ 4 w 8"/>
                <a:gd name="T63" fmla="*/ 4 h 5"/>
                <a:gd name="T64" fmla="*/ 4 w 8"/>
                <a:gd name="T65" fmla="*/ 4 h 5"/>
                <a:gd name="T66" fmla="*/ 8 w 8"/>
                <a:gd name="T67" fmla="*/ 4 h 5"/>
                <a:gd name="T68" fmla="*/ 6 w 8"/>
                <a:gd name="T69" fmla="*/ 4 h 5"/>
                <a:gd name="T70" fmla="*/ 6 w 8"/>
                <a:gd name="T71" fmla="*/ 4 h 5"/>
                <a:gd name="T72" fmla="*/ 6 w 8"/>
                <a:gd name="T73" fmla="*/ 4 h 5"/>
                <a:gd name="T74" fmla="*/ 6 w 8"/>
                <a:gd name="T75" fmla="*/ 4 h 5"/>
                <a:gd name="T76" fmla="*/ 6 w 8"/>
                <a:gd name="T77" fmla="*/ 4 h 5"/>
                <a:gd name="T78" fmla="*/ 6 w 8"/>
                <a:gd name="T79" fmla="*/ 4 h 5"/>
                <a:gd name="T80" fmla="*/ 6 w 8"/>
                <a:gd name="T81" fmla="*/ 4 h 5"/>
                <a:gd name="T82" fmla="*/ 8 w 8"/>
                <a:gd name="T83" fmla="*/ 4 h 5"/>
                <a:gd name="T84" fmla="*/ 8 w 8"/>
                <a:gd name="T85" fmla="*/ 0 h 5"/>
                <a:gd name="T86" fmla="*/ 8 w 8"/>
                <a:gd name="T87" fmla="*/ 0 h 5"/>
                <a:gd name="T88" fmla="*/ 6 w 8"/>
                <a:gd name="T89" fmla="*/ 0 h 5"/>
                <a:gd name="T90" fmla="*/ 8 w 8"/>
                <a:gd name="T9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 h="5">
                  <a:moveTo>
                    <a:pt x="4" y="5"/>
                  </a:moveTo>
                  <a:lnTo>
                    <a:pt x="4" y="5"/>
                  </a:lnTo>
                  <a:lnTo>
                    <a:pt x="4" y="5"/>
                  </a:lnTo>
                  <a:lnTo>
                    <a:pt x="4" y="5"/>
                  </a:lnTo>
                  <a:lnTo>
                    <a:pt x="2" y="5"/>
                  </a:lnTo>
                  <a:lnTo>
                    <a:pt x="2" y="5"/>
                  </a:lnTo>
                  <a:lnTo>
                    <a:pt x="4" y="5"/>
                  </a:lnTo>
                  <a:lnTo>
                    <a:pt x="4" y="5"/>
                  </a:lnTo>
                  <a:lnTo>
                    <a:pt x="4" y="5"/>
                  </a:lnTo>
                  <a:lnTo>
                    <a:pt x="4" y="5"/>
                  </a:lnTo>
                  <a:lnTo>
                    <a:pt x="4" y="5"/>
                  </a:lnTo>
                  <a:lnTo>
                    <a:pt x="4" y="5"/>
                  </a:lnTo>
                  <a:lnTo>
                    <a:pt x="4" y="5"/>
                  </a:lnTo>
                  <a:close/>
                  <a:moveTo>
                    <a:pt x="4" y="4"/>
                  </a:moveTo>
                  <a:lnTo>
                    <a:pt x="4" y="5"/>
                  </a:lnTo>
                  <a:lnTo>
                    <a:pt x="4" y="5"/>
                  </a:lnTo>
                  <a:lnTo>
                    <a:pt x="4" y="5"/>
                  </a:lnTo>
                  <a:lnTo>
                    <a:pt x="4" y="4"/>
                  </a:lnTo>
                  <a:lnTo>
                    <a:pt x="4" y="5"/>
                  </a:lnTo>
                  <a:lnTo>
                    <a:pt x="4" y="5"/>
                  </a:lnTo>
                  <a:lnTo>
                    <a:pt x="4" y="5"/>
                  </a:lnTo>
                  <a:lnTo>
                    <a:pt x="4" y="5"/>
                  </a:lnTo>
                  <a:lnTo>
                    <a:pt x="4" y="5"/>
                  </a:lnTo>
                  <a:lnTo>
                    <a:pt x="4" y="5"/>
                  </a:lnTo>
                  <a:lnTo>
                    <a:pt x="2" y="5"/>
                  </a:lnTo>
                  <a:lnTo>
                    <a:pt x="2" y="5"/>
                  </a:lnTo>
                  <a:lnTo>
                    <a:pt x="2" y="5"/>
                  </a:lnTo>
                  <a:lnTo>
                    <a:pt x="2" y="5"/>
                  </a:lnTo>
                  <a:lnTo>
                    <a:pt x="2" y="5"/>
                  </a:lnTo>
                  <a:lnTo>
                    <a:pt x="2" y="5"/>
                  </a:lnTo>
                  <a:lnTo>
                    <a:pt x="2" y="5"/>
                  </a:lnTo>
                  <a:lnTo>
                    <a:pt x="2" y="5"/>
                  </a:lnTo>
                  <a:lnTo>
                    <a:pt x="2" y="5"/>
                  </a:lnTo>
                  <a:lnTo>
                    <a:pt x="2" y="5"/>
                  </a:lnTo>
                  <a:lnTo>
                    <a:pt x="2" y="5"/>
                  </a:lnTo>
                  <a:lnTo>
                    <a:pt x="2" y="5"/>
                  </a:lnTo>
                  <a:lnTo>
                    <a:pt x="2" y="5"/>
                  </a:lnTo>
                  <a:lnTo>
                    <a:pt x="2" y="5"/>
                  </a:lnTo>
                  <a:lnTo>
                    <a:pt x="2" y="5"/>
                  </a:lnTo>
                  <a:lnTo>
                    <a:pt x="2" y="4"/>
                  </a:lnTo>
                  <a:lnTo>
                    <a:pt x="2" y="4"/>
                  </a:lnTo>
                  <a:lnTo>
                    <a:pt x="2" y="4"/>
                  </a:lnTo>
                  <a:lnTo>
                    <a:pt x="2" y="4"/>
                  </a:lnTo>
                  <a:lnTo>
                    <a:pt x="4" y="4"/>
                  </a:lnTo>
                  <a:lnTo>
                    <a:pt x="4" y="4"/>
                  </a:lnTo>
                  <a:lnTo>
                    <a:pt x="4" y="4"/>
                  </a:lnTo>
                  <a:close/>
                  <a:moveTo>
                    <a:pt x="0" y="4"/>
                  </a:moveTo>
                  <a:lnTo>
                    <a:pt x="0" y="5"/>
                  </a:lnTo>
                  <a:lnTo>
                    <a:pt x="0" y="4"/>
                  </a:lnTo>
                  <a:lnTo>
                    <a:pt x="0" y="4"/>
                  </a:lnTo>
                  <a:lnTo>
                    <a:pt x="0" y="4"/>
                  </a:lnTo>
                  <a:lnTo>
                    <a:pt x="0" y="4"/>
                  </a:lnTo>
                  <a:lnTo>
                    <a:pt x="0" y="4"/>
                  </a:lnTo>
                  <a:lnTo>
                    <a:pt x="0" y="4"/>
                  </a:lnTo>
                  <a:lnTo>
                    <a:pt x="0" y="4"/>
                  </a:lnTo>
                  <a:close/>
                  <a:moveTo>
                    <a:pt x="4" y="4"/>
                  </a:moveTo>
                  <a:lnTo>
                    <a:pt x="4" y="4"/>
                  </a:lnTo>
                  <a:lnTo>
                    <a:pt x="4" y="4"/>
                  </a:lnTo>
                  <a:lnTo>
                    <a:pt x="4" y="4"/>
                  </a:lnTo>
                  <a:lnTo>
                    <a:pt x="4" y="4"/>
                  </a:lnTo>
                  <a:lnTo>
                    <a:pt x="4" y="4"/>
                  </a:lnTo>
                  <a:lnTo>
                    <a:pt x="4" y="4"/>
                  </a:lnTo>
                  <a:lnTo>
                    <a:pt x="4" y="4"/>
                  </a:lnTo>
                  <a:lnTo>
                    <a:pt x="4" y="4"/>
                  </a:lnTo>
                  <a:lnTo>
                    <a:pt x="4" y="4"/>
                  </a:lnTo>
                  <a:lnTo>
                    <a:pt x="4" y="4"/>
                  </a:lnTo>
                  <a:close/>
                  <a:moveTo>
                    <a:pt x="8" y="4"/>
                  </a:moveTo>
                  <a:lnTo>
                    <a:pt x="8" y="4"/>
                  </a:lnTo>
                  <a:lnTo>
                    <a:pt x="8"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8" y="4"/>
                  </a:lnTo>
                  <a:lnTo>
                    <a:pt x="8" y="4"/>
                  </a:lnTo>
                  <a:close/>
                  <a:moveTo>
                    <a:pt x="8" y="0"/>
                  </a:moveTo>
                  <a:lnTo>
                    <a:pt x="8" y="0"/>
                  </a:lnTo>
                  <a:lnTo>
                    <a:pt x="8" y="0"/>
                  </a:lnTo>
                  <a:lnTo>
                    <a:pt x="8" y="0"/>
                  </a:lnTo>
                  <a:lnTo>
                    <a:pt x="6" y="0"/>
                  </a:lnTo>
                  <a:lnTo>
                    <a:pt x="6" y="0"/>
                  </a:lnTo>
                  <a:lnTo>
                    <a:pt x="6" y="0"/>
                  </a:lnTo>
                  <a:lnTo>
                    <a:pt x="8" y="0"/>
                  </a:lnTo>
                  <a:lnTo>
                    <a:pt x="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1" name="Freeform 251"/>
            <p:cNvSpPr>
              <a:spLocks noEditPoints="1"/>
            </p:cNvSpPr>
            <p:nvPr/>
          </p:nvSpPr>
          <p:spPr bwMode="auto">
            <a:xfrm>
              <a:off x="3387725" y="4359275"/>
              <a:ext cx="11113" cy="19050"/>
            </a:xfrm>
            <a:custGeom>
              <a:avLst/>
              <a:gdLst>
                <a:gd name="T0" fmla="*/ 5 w 7"/>
                <a:gd name="T1" fmla="*/ 10 h 12"/>
                <a:gd name="T2" fmla="*/ 5 w 7"/>
                <a:gd name="T3" fmla="*/ 12 h 12"/>
                <a:gd name="T4" fmla="*/ 5 w 7"/>
                <a:gd name="T5" fmla="*/ 10 h 12"/>
                <a:gd name="T6" fmla="*/ 7 w 7"/>
                <a:gd name="T7" fmla="*/ 10 h 12"/>
                <a:gd name="T8" fmla="*/ 7 w 7"/>
                <a:gd name="T9" fmla="*/ 12 h 12"/>
                <a:gd name="T10" fmla="*/ 5 w 7"/>
                <a:gd name="T11" fmla="*/ 12 h 12"/>
                <a:gd name="T12" fmla="*/ 2 w 7"/>
                <a:gd name="T13" fmla="*/ 12 h 12"/>
                <a:gd name="T14" fmla="*/ 2 w 7"/>
                <a:gd name="T15" fmla="*/ 12 h 12"/>
                <a:gd name="T16" fmla="*/ 2 w 7"/>
                <a:gd name="T17" fmla="*/ 10 h 12"/>
                <a:gd name="T18" fmla="*/ 2 w 7"/>
                <a:gd name="T19" fmla="*/ 10 h 12"/>
                <a:gd name="T20" fmla="*/ 3 w 7"/>
                <a:gd name="T21" fmla="*/ 10 h 12"/>
                <a:gd name="T22" fmla="*/ 3 w 7"/>
                <a:gd name="T23" fmla="*/ 10 h 12"/>
                <a:gd name="T24" fmla="*/ 3 w 7"/>
                <a:gd name="T25" fmla="*/ 10 h 12"/>
                <a:gd name="T26" fmla="*/ 5 w 7"/>
                <a:gd name="T27" fmla="*/ 0 h 12"/>
                <a:gd name="T28" fmla="*/ 5 w 7"/>
                <a:gd name="T29" fmla="*/ 0 h 12"/>
                <a:gd name="T30" fmla="*/ 5 w 7"/>
                <a:gd name="T31" fmla="*/ 0 h 12"/>
                <a:gd name="T32" fmla="*/ 3 w 7"/>
                <a:gd name="T33" fmla="*/ 2 h 12"/>
                <a:gd name="T34" fmla="*/ 3 w 7"/>
                <a:gd name="T35" fmla="*/ 0 h 12"/>
                <a:gd name="T36" fmla="*/ 3 w 7"/>
                <a:gd name="T37" fmla="*/ 0 h 12"/>
                <a:gd name="T38" fmla="*/ 3 w 7"/>
                <a:gd name="T39" fmla="*/ 0 h 12"/>
                <a:gd name="T40" fmla="*/ 5 w 7"/>
                <a:gd name="T41" fmla="*/ 0 h 12"/>
                <a:gd name="T42" fmla="*/ 5 w 7"/>
                <a:gd name="T43" fmla="*/ 0 h 12"/>
                <a:gd name="T44" fmla="*/ 2 w 7"/>
                <a:gd name="T45" fmla="*/ 0 h 12"/>
                <a:gd name="T46" fmla="*/ 2 w 7"/>
                <a:gd name="T47" fmla="*/ 0 h 12"/>
                <a:gd name="T48" fmla="*/ 2 w 7"/>
                <a:gd name="T49" fmla="*/ 2 h 12"/>
                <a:gd name="T50" fmla="*/ 2 w 7"/>
                <a:gd name="T51" fmla="*/ 2 h 12"/>
                <a:gd name="T52" fmla="*/ 2 w 7"/>
                <a:gd name="T53" fmla="*/ 2 h 12"/>
                <a:gd name="T54" fmla="*/ 2 w 7"/>
                <a:gd name="T55" fmla="*/ 0 h 12"/>
                <a:gd name="T56" fmla="*/ 2 w 7"/>
                <a:gd name="T57" fmla="*/ 0 h 12"/>
                <a:gd name="T58" fmla="*/ 0 w 7"/>
                <a:gd name="T59" fmla="*/ 0 h 12"/>
                <a:gd name="T60" fmla="*/ 0 w 7"/>
                <a:gd name="T61" fmla="*/ 0 h 12"/>
                <a:gd name="T62" fmla="*/ 0 w 7"/>
                <a:gd name="T63" fmla="*/ 0 h 12"/>
                <a:gd name="T64" fmla="*/ 2 w 7"/>
                <a:gd name="T65" fmla="*/ 0 h 12"/>
                <a:gd name="T66" fmla="*/ 2 w 7"/>
                <a:gd name="T67" fmla="*/ 0 h 12"/>
                <a:gd name="T68" fmla="*/ 2 w 7"/>
                <a:gd name="T6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12">
                  <a:moveTo>
                    <a:pt x="3" y="10"/>
                  </a:moveTo>
                  <a:lnTo>
                    <a:pt x="5" y="10"/>
                  </a:lnTo>
                  <a:lnTo>
                    <a:pt x="5" y="10"/>
                  </a:lnTo>
                  <a:lnTo>
                    <a:pt x="5" y="12"/>
                  </a:lnTo>
                  <a:lnTo>
                    <a:pt x="5" y="10"/>
                  </a:lnTo>
                  <a:lnTo>
                    <a:pt x="5" y="10"/>
                  </a:lnTo>
                  <a:lnTo>
                    <a:pt x="7" y="10"/>
                  </a:lnTo>
                  <a:lnTo>
                    <a:pt x="7" y="10"/>
                  </a:lnTo>
                  <a:lnTo>
                    <a:pt x="7" y="12"/>
                  </a:lnTo>
                  <a:lnTo>
                    <a:pt x="7" y="12"/>
                  </a:lnTo>
                  <a:lnTo>
                    <a:pt x="5" y="12"/>
                  </a:lnTo>
                  <a:lnTo>
                    <a:pt x="5" y="12"/>
                  </a:lnTo>
                  <a:lnTo>
                    <a:pt x="5" y="12"/>
                  </a:lnTo>
                  <a:lnTo>
                    <a:pt x="2" y="12"/>
                  </a:lnTo>
                  <a:lnTo>
                    <a:pt x="2" y="12"/>
                  </a:lnTo>
                  <a:lnTo>
                    <a:pt x="2" y="12"/>
                  </a:lnTo>
                  <a:lnTo>
                    <a:pt x="2" y="12"/>
                  </a:lnTo>
                  <a:lnTo>
                    <a:pt x="2" y="10"/>
                  </a:lnTo>
                  <a:lnTo>
                    <a:pt x="2" y="10"/>
                  </a:lnTo>
                  <a:lnTo>
                    <a:pt x="2" y="10"/>
                  </a:lnTo>
                  <a:lnTo>
                    <a:pt x="3" y="10"/>
                  </a:lnTo>
                  <a:lnTo>
                    <a:pt x="3" y="10"/>
                  </a:lnTo>
                  <a:lnTo>
                    <a:pt x="3" y="10"/>
                  </a:lnTo>
                  <a:lnTo>
                    <a:pt x="3" y="10"/>
                  </a:lnTo>
                  <a:lnTo>
                    <a:pt x="3" y="10"/>
                  </a:lnTo>
                  <a:lnTo>
                    <a:pt x="3" y="10"/>
                  </a:lnTo>
                  <a:close/>
                  <a:moveTo>
                    <a:pt x="5" y="0"/>
                  </a:moveTo>
                  <a:lnTo>
                    <a:pt x="5" y="0"/>
                  </a:lnTo>
                  <a:lnTo>
                    <a:pt x="5" y="0"/>
                  </a:lnTo>
                  <a:lnTo>
                    <a:pt x="5" y="0"/>
                  </a:lnTo>
                  <a:lnTo>
                    <a:pt x="5" y="0"/>
                  </a:lnTo>
                  <a:lnTo>
                    <a:pt x="5" y="0"/>
                  </a:lnTo>
                  <a:lnTo>
                    <a:pt x="5" y="2"/>
                  </a:lnTo>
                  <a:lnTo>
                    <a:pt x="3" y="2"/>
                  </a:lnTo>
                  <a:lnTo>
                    <a:pt x="3" y="2"/>
                  </a:lnTo>
                  <a:lnTo>
                    <a:pt x="3" y="0"/>
                  </a:lnTo>
                  <a:lnTo>
                    <a:pt x="3" y="0"/>
                  </a:lnTo>
                  <a:lnTo>
                    <a:pt x="3" y="0"/>
                  </a:lnTo>
                  <a:lnTo>
                    <a:pt x="3" y="0"/>
                  </a:lnTo>
                  <a:lnTo>
                    <a:pt x="3" y="0"/>
                  </a:lnTo>
                  <a:lnTo>
                    <a:pt x="3" y="0"/>
                  </a:lnTo>
                  <a:lnTo>
                    <a:pt x="5" y="0"/>
                  </a:lnTo>
                  <a:lnTo>
                    <a:pt x="5" y="0"/>
                  </a:lnTo>
                  <a:lnTo>
                    <a:pt x="5" y="0"/>
                  </a:lnTo>
                  <a:lnTo>
                    <a:pt x="5" y="0"/>
                  </a:lnTo>
                  <a:close/>
                  <a:moveTo>
                    <a:pt x="2" y="0"/>
                  </a:moveTo>
                  <a:lnTo>
                    <a:pt x="2" y="0"/>
                  </a:lnTo>
                  <a:lnTo>
                    <a:pt x="2" y="0"/>
                  </a:lnTo>
                  <a:lnTo>
                    <a:pt x="2" y="2"/>
                  </a:lnTo>
                  <a:lnTo>
                    <a:pt x="2" y="2"/>
                  </a:lnTo>
                  <a:lnTo>
                    <a:pt x="2" y="2"/>
                  </a:lnTo>
                  <a:lnTo>
                    <a:pt x="2" y="2"/>
                  </a:lnTo>
                  <a:lnTo>
                    <a:pt x="2" y="2"/>
                  </a:lnTo>
                  <a:lnTo>
                    <a:pt x="2" y="2"/>
                  </a:lnTo>
                  <a:lnTo>
                    <a:pt x="2" y="2"/>
                  </a:lnTo>
                  <a:lnTo>
                    <a:pt x="2" y="0"/>
                  </a:lnTo>
                  <a:lnTo>
                    <a:pt x="2" y="0"/>
                  </a:lnTo>
                  <a:lnTo>
                    <a:pt x="2" y="0"/>
                  </a:lnTo>
                  <a:lnTo>
                    <a:pt x="0" y="0"/>
                  </a:lnTo>
                  <a:lnTo>
                    <a:pt x="0" y="0"/>
                  </a:lnTo>
                  <a:lnTo>
                    <a:pt x="0" y="0"/>
                  </a:lnTo>
                  <a:lnTo>
                    <a:pt x="0" y="0"/>
                  </a:lnTo>
                  <a:lnTo>
                    <a:pt x="0" y="0"/>
                  </a:lnTo>
                  <a:lnTo>
                    <a:pt x="0" y="0"/>
                  </a:lnTo>
                  <a:lnTo>
                    <a:pt x="0" y="0"/>
                  </a:lnTo>
                  <a:lnTo>
                    <a:pt x="2" y="0"/>
                  </a:lnTo>
                  <a:lnTo>
                    <a:pt x="2" y="0"/>
                  </a:lnTo>
                  <a:lnTo>
                    <a:pt x="2" y="0"/>
                  </a:lnTo>
                  <a:lnTo>
                    <a:pt x="2" y="0"/>
                  </a:lnTo>
                  <a:lnTo>
                    <a:pt x="2"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2" name="Freeform 252"/>
            <p:cNvSpPr>
              <a:spLocks noEditPoints="1"/>
            </p:cNvSpPr>
            <p:nvPr/>
          </p:nvSpPr>
          <p:spPr bwMode="auto">
            <a:xfrm>
              <a:off x="7608888" y="4225925"/>
              <a:ext cx="185738" cy="390525"/>
            </a:xfrm>
            <a:custGeom>
              <a:avLst/>
              <a:gdLst>
                <a:gd name="T0" fmla="*/ 65 w 117"/>
                <a:gd name="T1" fmla="*/ 228 h 246"/>
                <a:gd name="T2" fmla="*/ 31 w 117"/>
                <a:gd name="T3" fmla="*/ 221 h 246"/>
                <a:gd name="T4" fmla="*/ 81 w 117"/>
                <a:gd name="T5" fmla="*/ 215 h 246"/>
                <a:gd name="T6" fmla="*/ 75 w 117"/>
                <a:gd name="T7" fmla="*/ 215 h 246"/>
                <a:gd name="T8" fmla="*/ 117 w 117"/>
                <a:gd name="T9" fmla="*/ 180 h 246"/>
                <a:gd name="T10" fmla="*/ 82 w 117"/>
                <a:gd name="T11" fmla="*/ 42 h 246"/>
                <a:gd name="T12" fmla="*/ 90 w 117"/>
                <a:gd name="T13" fmla="*/ 42 h 246"/>
                <a:gd name="T14" fmla="*/ 86 w 117"/>
                <a:gd name="T15" fmla="*/ 36 h 246"/>
                <a:gd name="T16" fmla="*/ 90 w 117"/>
                <a:gd name="T17" fmla="*/ 35 h 246"/>
                <a:gd name="T18" fmla="*/ 65 w 117"/>
                <a:gd name="T19" fmla="*/ 6 h 246"/>
                <a:gd name="T20" fmla="*/ 73 w 117"/>
                <a:gd name="T21" fmla="*/ 19 h 246"/>
                <a:gd name="T22" fmla="*/ 88 w 117"/>
                <a:gd name="T23" fmla="*/ 31 h 246"/>
                <a:gd name="T24" fmla="*/ 90 w 117"/>
                <a:gd name="T25" fmla="*/ 31 h 246"/>
                <a:gd name="T26" fmla="*/ 81 w 117"/>
                <a:gd name="T27" fmla="*/ 40 h 246"/>
                <a:gd name="T28" fmla="*/ 75 w 117"/>
                <a:gd name="T29" fmla="*/ 44 h 246"/>
                <a:gd name="T30" fmla="*/ 71 w 117"/>
                <a:gd name="T31" fmla="*/ 52 h 246"/>
                <a:gd name="T32" fmla="*/ 61 w 117"/>
                <a:gd name="T33" fmla="*/ 61 h 246"/>
                <a:gd name="T34" fmla="*/ 56 w 117"/>
                <a:gd name="T35" fmla="*/ 77 h 246"/>
                <a:gd name="T36" fmla="*/ 67 w 117"/>
                <a:gd name="T37" fmla="*/ 88 h 246"/>
                <a:gd name="T38" fmla="*/ 67 w 117"/>
                <a:gd name="T39" fmla="*/ 96 h 246"/>
                <a:gd name="T40" fmla="*/ 86 w 117"/>
                <a:gd name="T41" fmla="*/ 113 h 246"/>
                <a:gd name="T42" fmla="*/ 96 w 117"/>
                <a:gd name="T43" fmla="*/ 121 h 246"/>
                <a:gd name="T44" fmla="*/ 100 w 117"/>
                <a:gd name="T45" fmla="*/ 121 h 246"/>
                <a:gd name="T46" fmla="*/ 107 w 117"/>
                <a:gd name="T47" fmla="*/ 134 h 246"/>
                <a:gd name="T48" fmla="*/ 111 w 117"/>
                <a:gd name="T49" fmla="*/ 148 h 246"/>
                <a:gd name="T50" fmla="*/ 113 w 117"/>
                <a:gd name="T51" fmla="*/ 161 h 246"/>
                <a:gd name="T52" fmla="*/ 115 w 117"/>
                <a:gd name="T53" fmla="*/ 169 h 246"/>
                <a:gd name="T54" fmla="*/ 115 w 117"/>
                <a:gd name="T55" fmla="*/ 177 h 246"/>
                <a:gd name="T56" fmla="*/ 113 w 117"/>
                <a:gd name="T57" fmla="*/ 186 h 246"/>
                <a:gd name="T58" fmla="*/ 113 w 117"/>
                <a:gd name="T59" fmla="*/ 194 h 246"/>
                <a:gd name="T60" fmla="*/ 106 w 117"/>
                <a:gd name="T61" fmla="*/ 202 h 246"/>
                <a:gd name="T62" fmla="*/ 88 w 117"/>
                <a:gd name="T63" fmla="*/ 213 h 246"/>
                <a:gd name="T64" fmla="*/ 79 w 117"/>
                <a:gd name="T65" fmla="*/ 213 h 246"/>
                <a:gd name="T66" fmla="*/ 73 w 117"/>
                <a:gd name="T67" fmla="*/ 215 h 246"/>
                <a:gd name="T68" fmla="*/ 69 w 117"/>
                <a:gd name="T69" fmla="*/ 221 h 246"/>
                <a:gd name="T70" fmla="*/ 69 w 117"/>
                <a:gd name="T71" fmla="*/ 225 h 246"/>
                <a:gd name="T72" fmla="*/ 65 w 117"/>
                <a:gd name="T73" fmla="*/ 230 h 246"/>
                <a:gd name="T74" fmla="*/ 42 w 117"/>
                <a:gd name="T75" fmla="*/ 246 h 246"/>
                <a:gd name="T76" fmla="*/ 44 w 117"/>
                <a:gd name="T77" fmla="*/ 230 h 246"/>
                <a:gd name="T78" fmla="*/ 40 w 117"/>
                <a:gd name="T79" fmla="*/ 221 h 246"/>
                <a:gd name="T80" fmla="*/ 46 w 117"/>
                <a:gd name="T81" fmla="*/ 211 h 246"/>
                <a:gd name="T82" fmla="*/ 59 w 117"/>
                <a:gd name="T83" fmla="*/ 209 h 246"/>
                <a:gd name="T84" fmla="*/ 59 w 117"/>
                <a:gd name="T85" fmla="*/ 200 h 246"/>
                <a:gd name="T86" fmla="*/ 71 w 117"/>
                <a:gd name="T87" fmla="*/ 190 h 246"/>
                <a:gd name="T88" fmla="*/ 86 w 117"/>
                <a:gd name="T89" fmla="*/ 177 h 246"/>
                <a:gd name="T90" fmla="*/ 82 w 117"/>
                <a:gd name="T91" fmla="*/ 155 h 246"/>
                <a:gd name="T92" fmla="*/ 88 w 117"/>
                <a:gd name="T93" fmla="*/ 136 h 246"/>
                <a:gd name="T94" fmla="*/ 81 w 117"/>
                <a:gd name="T95" fmla="*/ 121 h 246"/>
                <a:gd name="T96" fmla="*/ 69 w 117"/>
                <a:gd name="T97" fmla="*/ 108 h 246"/>
                <a:gd name="T98" fmla="*/ 54 w 117"/>
                <a:gd name="T99" fmla="*/ 90 h 246"/>
                <a:gd name="T100" fmla="*/ 42 w 117"/>
                <a:gd name="T101" fmla="*/ 77 h 246"/>
                <a:gd name="T102" fmla="*/ 31 w 117"/>
                <a:gd name="T103" fmla="*/ 67 h 246"/>
                <a:gd name="T104" fmla="*/ 44 w 117"/>
                <a:gd name="T105" fmla="*/ 60 h 246"/>
                <a:gd name="T106" fmla="*/ 40 w 117"/>
                <a:gd name="T107" fmla="*/ 46 h 246"/>
                <a:gd name="T108" fmla="*/ 23 w 117"/>
                <a:gd name="T109" fmla="*/ 44 h 246"/>
                <a:gd name="T110" fmla="*/ 11 w 117"/>
                <a:gd name="T111" fmla="*/ 35 h 246"/>
                <a:gd name="T112" fmla="*/ 6 w 117"/>
                <a:gd name="T113" fmla="*/ 25 h 246"/>
                <a:gd name="T114" fmla="*/ 8 w 117"/>
                <a:gd name="T115" fmla="*/ 12 h 246"/>
                <a:gd name="T116" fmla="*/ 23 w 117"/>
                <a:gd name="T117" fmla="*/ 10 h 246"/>
                <a:gd name="T118" fmla="*/ 36 w 117"/>
                <a:gd name="T119" fmla="*/ 10 h 246"/>
                <a:gd name="T120" fmla="*/ 52 w 117"/>
                <a:gd name="T121"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7" h="246">
                  <a:moveTo>
                    <a:pt x="73" y="242"/>
                  </a:moveTo>
                  <a:lnTo>
                    <a:pt x="73" y="244"/>
                  </a:lnTo>
                  <a:lnTo>
                    <a:pt x="71" y="244"/>
                  </a:lnTo>
                  <a:lnTo>
                    <a:pt x="71" y="242"/>
                  </a:lnTo>
                  <a:lnTo>
                    <a:pt x="73" y="242"/>
                  </a:lnTo>
                  <a:close/>
                  <a:moveTo>
                    <a:pt x="65" y="228"/>
                  </a:moveTo>
                  <a:lnTo>
                    <a:pt x="67" y="228"/>
                  </a:lnTo>
                  <a:lnTo>
                    <a:pt x="67" y="230"/>
                  </a:lnTo>
                  <a:lnTo>
                    <a:pt x="65" y="230"/>
                  </a:lnTo>
                  <a:lnTo>
                    <a:pt x="65" y="228"/>
                  </a:lnTo>
                  <a:lnTo>
                    <a:pt x="63" y="228"/>
                  </a:lnTo>
                  <a:lnTo>
                    <a:pt x="63" y="227"/>
                  </a:lnTo>
                  <a:lnTo>
                    <a:pt x="65" y="227"/>
                  </a:lnTo>
                  <a:lnTo>
                    <a:pt x="65" y="228"/>
                  </a:lnTo>
                  <a:close/>
                  <a:moveTo>
                    <a:pt x="71" y="225"/>
                  </a:moveTo>
                  <a:lnTo>
                    <a:pt x="69" y="225"/>
                  </a:lnTo>
                  <a:lnTo>
                    <a:pt x="69" y="223"/>
                  </a:lnTo>
                  <a:lnTo>
                    <a:pt x="69" y="225"/>
                  </a:lnTo>
                  <a:lnTo>
                    <a:pt x="71" y="225"/>
                  </a:lnTo>
                  <a:close/>
                  <a:moveTo>
                    <a:pt x="73" y="219"/>
                  </a:moveTo>
                  <a:lnTo>
                    <a:pt x="71" y="217"/>
                  </a:lnTo>
                  <a:lnTo>
                    <a:pt x="73" y="217"/>
                  </a:lnTo>
                  <a:lnTo>
                    <a:pt x="75" y="219"/>
                  </a:lnTo>
                  <a:lnTo>
                    <a:pt x="73" y="219"/>
                  </a:lnTo>
                  <a:close/>
                  <a:moveTo>
                    <a:pt x="31" y="215"/>
                  </a:moveTo>
                  <a:lnTo>
                    <a:pt x="31" y="217"/>
                  </a:lnTo>
                  <a:lnTo>
                    <a:pt x="31" y="219"/>
                  </a:lnTo>
                  <a:lnTo>
                    <a:pt x="31" y="221"/>
                  </a:lnTo>
                  <a:lnTo>
                    <a:pt x="31" y="223"/>
                  </a:lnTo>
                  <a:lnTo>
                    <a:pt x="31" y="221"/>
                  </a:lnTo>
                  <a:lnTo>
                    <a:pt x="31" y="219"/>
                  </a:lnTo>
                  <a:lnTo>
                    <a:pt x="29" y="219"/>
                  </a:lnTo>
                  <a:lnTo>
                    <a:pt x="29" y="217"/>
                  </a:lnTo>
                  <a:lnTo>
                    <a:pt x="27" y="217"/>
                  </a:lnTo>
                  <a:lnTo>
                    <a:pt x="29" y="217"/>
                  </a:lnTo>
                  <a:lnTo>
                    <a:pt x="29" y="215"/>
                  </a:lnTo>
                  <a:lnTo>
                    <a:pt x="31" y="215"/>
                  </a:lnTo>
                  <a:close/>
                  <a:moveTo>
                    <a:pt x="81" y="215"/>
                  </a:moveTo>
                  <a:lnTo>
                    <a:pt x="81" y="217"/>
                  </a:lnTo>
                  <a:lnTo>
                    <a:pt x="79" y="217"/>
                  </a:lnTo>
                  <a:lnTo>
                    <a:pt x="79" y="215"/>
                  </a:lnTo>
                  <a:lnTo>
                    <a:pt x="81" y="215"/>
                  </a:lnTo>
                  <a:close/>
                  <a:moveTo>
                    <a:pt x="77" y="213"/>
                  </a:moveTo>
                  <a:lnTo>
                    <a:pt x="77" y="215"/>
                  </a:lnTo>
                  <a:lnTo>
                    <a:pt x="77" y="217"/>
                  </a:lnTo>
                  <a:lnTo>
                    <a:pt x="77" y="215"/>
                  </a:lnTo>
                  <a:lnTo>
                    <a:pt x="77" y="213"/>
                  </a:lnTo>
                  <a:close/>
                  <a:moveTo>
                    <a:pt x="77" y="213"/>
                  </a:moveTo>
                  <a:lnTo>
                    <a:pt x="75" y="213"/>
                  </a:lnTo>
                  <a:lnTo>
                    <a:pt x="77" y="213"/>
                  </a:lnTo>
                  <a:lnTo>
                    <a:pt x="75" y="211"/>
                  </a:lnTo>
                  <a:lnTo>
                    <a:pt x="77" y="211"/>
                  </a:lnTo>
                  <a:lnTo>
                    <a:pt x="77" y="213"/>
                  </a:lnTo>
                  <a:close/>
                  <a:moveTo>
                    <a:pt x="75" y="215"/>
                  </a:moveTo>
                  <a:lnTo>
                    <a:pt x="77" y="215"/>
                  </a:lnTo>
                  <a:lnTo>
                    <a:pt x="75" y="215"/>
                  </a:lnTo>
                  <a:lnTo>
                    <a:pt x="75" y="213"/>
                  </a:lnTo>
                  <a:lnTo>
                    <a:pt x="75" y="211"/>
                  </a:lnTo>
                  <a:lnTo>
                    <a:pt x="75" y="213"/>
                  </a:lnTo>
                  <a:lnTo>
                    <a:pt x="77" y="213"/>
                  </a:lnTo>
                  <a:lnTo>
                    <a:pt x="75" y="213"/>
                  </a:lnTo>
                  <a:lnTo>
                    <a:pt x="75" y="215"/>
                  </a:lnTo>
                  <a:close/>
                  <a:moveTo>
                    <a:pt x="115" y="186"/>
                  </a:moveTo>
                  <a:lnTo>
                    <a:pt x="113" y="186"/>
                  </a:lnTo>
                  <a:lnTo>
                    <a:pt x="115" y="186"/>
                  </a:lnTo>
                  <a:close/>
                  <a:moveTo>
                    <a:pt x="117" y="180"/>
                  </a:moveTo>
                  <a:lnTo>
                    <a:pt x="115" y="180"/>
                  </a:lnTo>
                  <a:lnTo>
                    <a:pt x="115" y="179"/>
                  </a:lnTo>
                  <a:lnTo>
                    <a:pt x="115" y="180"/>
                  </a:lnTo>
                  <a:lnTo>
                    <a:pt x="117" y="180"/>
                  </a:lnTo>
                  <a:close/>
                  <a:moveTo>
                    <a:pt x="84" y="44"/>
                  </a:moveTo>
                  <a:lnTo>
                    <a:pt x="82" y="42"/>
                  </a:lnTo>
                  <a:lnTo>
                    <a:pt x="84" y="42"/>
                  </a:lnTo>
                  <a:lnTo>
                    <a:pt x="84" y="44"/>
                  </a:lnTo>
                  <a:close/>
                  <a:moveTo>
                    <a:pt x="79" y="42"/>
                  </a:moveTo>
                  <a:lnTo>
                    <a:pt x="79" y="44"/>
                  </a:lnTo>
                  <a:lnTo>
                    <a:pt x="81" y="44"/>
                  </a:lnTo>
                  <a:lnTo>
                    <a:pt x="79" y="44"/>
                  </a:lnTo>
                  <a:lnTo>
                    <a:pt x="79" y="46"/>
                  </a:lnTo>
                  <a:lnTo>
                    <a:pt x="79" y="44"/>
                  </a:lnTo>
                  <a:lnTo>
                    <a:pt x="77" y="44"/>
                  </a:lnTo>
                  <a:lnTo>
                    <a:pt x="77" y="42"/>
                  </a:lnTo>
                  <a:lnTo>
                    <a:pt x="79" y="42"/>
                  </a:lnTo>
                  <a:close/>
                  <a:moveTo>
                    <a:pt x="82" y="42"/>
                  </a:moveTo>
                  <a:lnTo>
                    <a:pt x="84" y="42"/>
                  </a:lnTo>
                  <a:lnTo>
                    <a:pt x="82" y="42"/>
                  </a:lnTo>
                  <a:close/>
                  <a:moveTo>
                    <a:pt x="75" y="42"/>
                  </a:moveTo>
                  <a:lnTo>
                    <a:pt x="77" y="44"/>
                  </a:lnTo>
                  <a:lnTo>
                    <a:pt x="75" y="44"/>
                  </a:lnTo>
                  <a:lnTo>
                    <a:pt x="75" y="42"/>
                  </a:lnTo>
                  <a:close/>
                  <a:moveTo>
                    <a:pt x="86" y="44"/>
                  </a:moveTo>
                  <a:lnTo>
                    <a:pt x="84" y="44"/>
                  </a:lnTo>
                  <a:lnTo>
                    <a:pt x="86" y="42"/>
                  </a:lnTo>
                  <a:lnTo>
                    <a:pt x="86" y="40"/>
                  </a:lnTo>
                  <a:lnTo>
                    <a:pt x="86" y="42"/>
                  </a:lnTo>
                  <a:lnTo>
                    <a:pt x="86" y="44"/>
                  </a:lnTo>
                  <a:close/>
                  <a:moveTo>
                    <a:pt x="90" y="40"/>
                  </a:moveTo>
                  <a:lnTo>
                    <a:pt x="90" y="42"/>
                  </a:lnTo>
                  <a:lnTo>
                    <a:pt x="90" y="40"/>
                  </a:lnTo>
                  <a:close/>
                  <a:moveTo>
                    <a:pt x="90" y="40"/>
                  </a:moveTo>
                  <a:lnTo>
                    <a:pt x="92" y="40"/>
                  </a:lnTo>
                  <a:lnTo>
                    <a:pt x="90" y="40"/>
                  </a:lnTo>
                  <a:close/>
                  <a:moveTo>
                    <a:pt x="86" y="40"/>
                  </a:moveTo>
                  <a:lnTo>
                    <a:pt x="86" y="42"/>
                  </a:lnTo>
                  <a:lnTo>
                    <a:pt x="84" y="42"/>
                  </a:lnTo>
                  <a:lnTo>
                    <a:pt x="86" y="40"/>
                  </a:lnTo>
                  <a:close/>
                  <a:moveTo>
                    <a:pt x="86" y="40"/>
                  </a:moveTo>
                  <a:lnTo>
                    <a:pt x="86" y="38"/>
                  </a:lnTo>
                  <a:lnTo>
                    <a:pt x="88" y="38"/>
                  </a:lnTo>
                  <a:lnTo>
                    <a:pt x="88" y="40"/>
                  </a:lnTo>
                  <a:lnTo>
                    <a:pt x="86" y="40"/>
                  </a:lnTo>
                  <a:close/>
                  <a:moveTo>
                    <a:pt x="86" y="36"/>
                  </a:moveTo>
                  <a:lnTo>
                    <a:pt x="88" y="36"/>
                  </a:lnTo>
                  <a:lnTo>
                    <a:pt x="86" y="36"/>
                  </a:lnTo>
                  <a:lnTo>
                    <a:pt x="86" y="38"/>
                  </a:lnTo>
                  <a:lnTo>
                    <a:pt x="84" y="38"/>
                  </a:lnTo>
                  <a:lnTo>
                    <a:pt x="84" y="40"/>
                  </a:lnTo>
                  <a:lnTo>
                    <a:pt x="84" y="38"/>
                  </a:lnTo>
                  <a:lnTo>
                    <a:pt x="84" y="36"/>
                  </a:lnTo>
                  <a:lnTo>
                    <a:pt x="84" y="35"/>
                  </a:lnTo>
                  <a:lnTo>
                    <a:pt x="84" y="36"/>
                  </a:lnTo>
                  <a:lnTo>
                    <a:pt x="86" y="36"/>
                  </a:lnTo>
                  <a:close/>
                  <a:moveTo>
                    <a:pt x="94" y="33"/>
                  </a:moveTo>
                  <a:lnTo>
                    <a:pt x="94" y="35"/>
                  </a:lnTo>
                  <a:lnTo>
                    <a:pt x="92" y="35"/>
                  </a:lnTo>
                  <a:lnTo>
                    <a:pt x="90" y="35"/>
                  </a:lnTo>
                  <a:lnTo>
                    <a:pt x="92" y="35"/>
                  </a:lnTo>
                  <a:lnTo>
                    <a:pt x="92" y="33"/>
                  </a:lnTo>
                  <a:lnTo>
                    <a:pt x="94" y="33"/>
                  </a:lnTo>
                  <a:close/>
                  <a:moveTo>
                    <a:pt x="52" y="2"/>
                  </a:moveTo>
                  <a:lnTo>
                    <a:pt x="54" y="2"/>
                  </a:lnTo>
                  <a:lnTo>
                    <a:pt x="54" y="4"/>
                  </a:lnTo>
                  <a:lnTo>
                    <a:pt x="56" y="4"/>
                  </a:lnTo>
                  <a:lnTo>
                    <a:pt x="56" y="6"/>
                  </a:lnTo>
                  <a:lnTo>
                    <a:pt x="58" y="6"/>
                  </a:lnTo>
                  <a:lnTo>
                    <a:pt x="59" y="8"/>
                  </a:lnTo>
                  <a:lnTo>
                    <a:pt x="61" y="8"/>
                  </a:lnTo>
                  <a:lnTo>
                    <a:pt x="61" y="6"/>
                  </a:lnTo>
                  <a:lnTo>
                    <a:pt x="63" y="6"/>
                  </a:lnTo>
                  <a:lnTo>
                    <a:pt x="65" y="6"/>
                  </a:lnTo>
                  <a:lnTo>
                    <a:pt x="65" y="8"/>
                  </a:lnTo>
                  <a:lnTo>
                    <a:pt x="67" y="8"/>
                  </a:lnTo>
                  <a:lnTo>
                    <a:pt x="69" y="8"/>
                  </a:lnTo>
                  <a:lnTo>
                    <a:pt x="71" y="8"/>
                  </a:lnTo>
                  <a:lnTo>
                    <a:pt x="73" y="8"/>
                  </a:lnTo>
                  <a:lnTo>
                    <a:pt x="73" y="10"/>
                  </a:lnTo>
                  <a:lnTo>
                    <a:pt x="75" y="10"/>
                  </a:lnTo>
                  <a:lnTo>
                    <a:pt x="73" y="12"/>
                  </a:lnTo>
                  <a:lnTo>
                    <a:pt x="73" y="13"/>
                  </a:lnTo>
                  <a:lnTo>
                    <a:pt x="71" y="13"/>
                  </a:lnTo>
                  <a:lnTo>
                    <a:pt x="71" y="15"/>
                  </a:lnTo>
                  <a:lnTo>
                    <a:pt x="71" y="17"/>
                  </a:lnTo>
                  <a:lnTo>
                    <a:pt x="73" y="17"/>
                  </a:lnTo>
                  <a:lnTo>
                    <a:pt x="73" y="19"/>
                  </a:lnTo>
                  <a:lnTo>
                    <a:pt x="73" y="21"/>
                  </a:lnTo>
                  <a:lnTo>
                    <a:pt x="73" y="23"/>
                  </a:lnTo>
                  <a:lnTo>
                    <a:pt x="75" y="23"/>
                  </a:lnTo>
                  <a:lnTo>
                    <a:pt x="77" y="23"/>
                  </a:lnTo>
                  <a:lnTo>
                    <a:pt x="77" y="25"/>
                  </a:lnTo>
                  <a:lnTo>
                    <a:pt x="79" y="25"/>
                  </a:lnTo>
                  <a:lnTo>
                    <a:pt x="79" y="27"/>
                  </a:lnTo>
                  <a:lnTo>
                    <a:pt x="81" y="29"/>
                  </a:lnTo>
                  <a:lnTo>
                    <a:pt x="82" y="29"/>
                  </a:lnTo>
                  <a:lnTo>
                    <a:pt x="82" y="31"/>
                  </a:lnTo>
                  <a:lnTo>
                    <a:pt x="84" y="29"/>
                  </a:lnTo>
                  <a:lnTo>
                    <a:pt x="84" y="31"/>
                  </a:lnTo>
                  <a:lnTo>
                    <a:pt x="86" y="31"/>
                  </a:lnTo>
                  <a:lnTo>
                    <a:pt x="88" y="31"/>
                  </a:lnTo>
                  <a:lnTo>
                    <a:pt x="88" y="29"/>
                  </a:lnTo>
                  <a:lnTo>
                    <a:pt x="90" y="29"/>
                  </a:lnTo>
                  <a:lnTo>
                    <a:pt x="92" y="29"/>
                  </a:lnTo>
                  <a:lnTo>
                    <a:pt x="92" y="31"/>
                  </a:lnTo>
                  <a:lnTo>
                    <a:pt x="94" y="33"/>
                  </a:lnTo>
                  <a:lnTo>
                    <a:pt x="92" y="33"/>
                  </a:lnTo>
                  <a:lnTo>
                    <a:pt x="92" y="31"/>
                  </a:lnTo>
                  <a:lnTo>
                    <a:pt x="92" y="33"/>
                  </a:lnTo>
                  <a:lnTo>
                    <a:pt x="90" y="33"/>
                  </a:lnTo>
                  <a:lnTo>
                    <a:pt x="90" y="31"/>
                  </a:lnTo>
                  <a:lnTo>
                    <a:pt x="90" y="33"/>
                  </a:lnTo>
                  <a:lnTo>
                    <a:pt x="90" y="31"/>
                  </a:lnTo>
                  <a:lnTo>
                    <a:pt x="90" y="33"/>
                  </a:lnTo>
                  <a:lnTo>
                    <a:pt x="90" y="31"/>
                  </a:lnTo>
                  <a:lnTo>
                    <a:pt x="90" y="33"/>
                  </a:lnTo>
                  <a:lnTo>
                    <a:pt x="88" y="33"/>
                  </a:lnTo>
                  <a:lnTo>
                    <a:pt x="88" y="35"/>
                  </a:lnTo>
                  <a:lnTo>
                    <a:pt x="86" y="35"/>
                  </a:lnTo>
                  <a:lnTo>
                    <a:pt x="84" y="35"/>
                  </a:lnTo>
                  <a:lnTo>
                    <a:pt x="84" y="36"/>
                  </a:lnTo>
                  <a:lnTo>
                    <a:pt x="84" y="38"/>
                  </a:lnTo>
                  <a:lnTo>
                    <a:pt x="84" y="40"/>
                  </a:lnTo>
                  <a:lnTo>
                    <a:pt x="82" y="40"/>
                  </a:lnTo>
                  <a:lnTo>
                    <a:pt x="81" y="40"/>
                  </a:lnTo>
                  <a:lnTo>
                    <a:pt x="82" y="40"/>
                  </a:lnTo>
                  <a:lnTo>
                    <a:pt x="81" y="40"/>
                  </a:lnTo>
                  <a:lnTo>
                    <a:pt x="81" y="42"/>
                  </a:lnTo>
                  <a:lnTo>
                    <a:pt x="81" y="40"/>
                  </a:lnTo>
                  <a:lnTo>
                    <a:pt x="79" y="40"/>
                  </a:lnTo>
                  <a:lnTo>
                    <a:pt x="81" y="40"/>
                  </a:lnTo>
                  <a:lnTo>
                    <a:pt x="79" y="40"/>
                  </a:lnTo>
                  <a:lnTo>
                    <a:pt x="77" y="40"/>
                  </a:lnTo>
                  <a:lnTo>
                    <a:pt x="75" y="40"/>
                  </a:lnTo>
                  <a:lnTo>
                    <a:pt x="77" y="40"/>
                  </a:lnTo>
                  <a:lnTo>
                    <a:pt x="77" y="42"/>
                  </a:lnTo>
                  <a:lnTo>
                    <a:pt x="75" y="42"/>
                  </a:lnTo>
                  <a:lnTo>
                    <a:pt x="75" y="40"/>
                  </a:lnTo>
                  <a:lnTo>
                    <a:pt x="73" y="40"/>
                  </a:lnTo>
                  <a:lnTo>
                    <a:pt x="75" y="40"/>
                  </a:lnTo>
                  <a:lnTo>
                    <a:pt x="75" y="42"/>
                  </a:lnTo>
                  <a:lnTo>
                    <a:pt x="73" y="42"/>
                  </a:lnTo>
                  <a:lnTo>
                    <a:pt x="75" y="44"/>
                  </a:lnTo>
                  <a:lnTo>
                    <a:pt x="73" y="44"/>
                  </a:lnTo>
                  <a:lnTo>
                    <a:pt x="75" y="44"/>
                  </a:lnTo>
                  <a:lnTo>
                    <a:pt x="75" y="46"/>
                  </a:lnTo>
                  <a:lnTo>
                    <a:pt x="73" y="46"/>
                  </a:lnTo>
                  <a:lnTo>
                    <a:pt x="71" y="46"/>
                  </a:lnTo>
                  <a:lnTo>
                    <a:pt x="73" y="46"/>
                  </a:lnTo>
                  <a:lnTo>
                    <a:pt x="73" y="48"/>
                  </a:lnTo>
                  <a:lnTo>
                    <a:pt x="71" y="48"/>
                  </a:lnTo>
                  <a:lnTo>
                    <a:pt x="71" y="50"/>
                  </a:lnTo>
                  <a:lnTo>
                    <a:pt x="71" y="52"/>
                  </a:lnTo>
                  <a:lnTo>
                    <a:pt x="71" y="50"/>
                  </a:lnTo>
                  <a:lnTo>
                    <a:pt x="71" y="52"/>
                  </a:lnTo>
                  <a:lnTo>
                    <a:pt x="69" y="52"/>
                  </a:lnTo>
                  <a:lnTo>
                    <a:pt x="71" y="52"/>
                  </a:lnTo>
                  <a:lnTo>
                    <a:pt x="71" y="54"/>
                  </a:lnTo>
                  <a:lnTo>
                    <a:pt x="69" y="54"/>
                  </a:lnTo>
                  <a:lnTo>
                    <a:pt x="67" y="54"/>
                  </a:lnTo>
                  <a:lnTo>
                    <a:pt x="69" y="54"/>
                  </a:lnTo>
                  <a:lnTo>
                    <a:pt x="67" y="54"/>
                  </a:lnTo>
                  <a:lnTo>
                    <a:pt x="67" y="56"/>
                  </a:lnTo>
                  <a:lnTo>
                    <a:pt x="65" y="56"/>
                  </a:lnTo>
                  <a:lnTo>
                    <a:pt x="65" y="58"/>
                  </a:lnTo>
                  <a:lnTo>
                    <a:pt x="65" y="56"/>
                  </a:lnTo>
                  <a:lnTo>
                    <a:pt x="65" y="58"/>
                  </a:lnTo>
                  <a:lnTo>
                    <a:pt x="63" y="58"/>
                  </a:lnTo>
                  <a:lnTo>
                    <a:pt x="61" y="58"/>
                  </a:lnTo>
                  <a:lnTo>
                    <a:pt x="61" y="60"/>
                  </a:lnTo>
                  <a:lnTo>
                    <a:pt x="61" y="61"/>
                  </a:lnTo>
                  <a:lnTo>
                    <a:pt x="59" y="61"/>
                  </a:lnTo>
                  <a:lnTo>
                    <a:pt x="61" y="61"/>
                  </a:lnTo>
                  <a:lnTo>
                    <a:pt x="59" y="61"/>
                  </a:lnTo>
                  <a:lnTo>
                    <a:pt x="59" y="63"/>
                  </a:lnTo>
                  <a:lnTo>
                    <a:pt x="59" y="65"/>
                  </a:lnTo>
                  <a:lnTo>
                    <a:pt x="59" y="67"/>
                  </a:lnTo>
                  <a:lnTo>
                    <a:pt x="58" y="67"/>
                  </a:lnTo>
                  <a:lnTo>
                    <a:pt x="59" y="67"/>
                  </a:lnTo>
                  <a:lnTo>
                    <a:pt x="59" y="69"/>
                  </a:lnTo>
                  <a:lnTo>
                    <a:pt x="58" y="71"/>
                  </a:lnTo>
                  <a:lnTo>
                    <a:pt x="58" y="73"/>
                  </a:lnTo>
                  <a:lnTo>
                    <a:pt x="56" y="73"/>
                  </a:lnTo>
                  <a:lnTo>
                    <a:pt x="56" y="75"/>
                  </a:lnTo>
                  <a:lnTo>
                    <a:pt x="56" y="77"/>
                  </a:lnTo>
                  <a:lnTo>
                    <a:pt x="58" y="77"/>
                  </a:lnTo>
                  <a:lnTo>
                    <a:pt x="58" y="79"/>
                  </a:lnTo>
                  <a:lnTo>
                    <a:pt x="58" y="81"/>
                  </a:lnTo>
                  <a:lnTo>
                    <a:pt x="58" y="79"/>
                  </a:lnTo>
                  <a:lnTo>
                    <a:pt x="59" y="79"/>
                  </a:lnTo>
                  <a:lnTo>
                    <a:pt x="59" y="81"/>
                  </a:lnTo>
                  <a:lnTo>
                    <a:pt x="59" y="83"/>
                  </a:lnTo>
                  <a:lnTo>
                    <a:pt x="61" y="83"/>
                  </a:lnTo>
                  <a:lnTo>
                    <a:pt x="61" y="84"/>
                  </a:lnTo>
                  <a:lnTo>
                    <a:pt x="63" y="84"/>
                  </a:lnTo>
                  <a:lnTo>
                    <a:pt x="63" y="86"/>
                  </a:lnTo>
                  <a:lnTo>
                    <a:pt x="65" y="86"/>
                  </a:lnTo>
                  <a:lnTo>
                    <a:pt x="65" y="88"/>
                  </a:lnTo>
                  <a:lnTo>
                    <a:pt x="67" y="88"/>
                  </a:lnTo>
                  <a:lnTo>
                    <a:pt x="67" y="90"/>
                  </a:lnTo>
                  <a:lnTo>
                    <a:pt x="67" y="88"/>
                  </a:lnTo>
                  <a:lnTo>
                    <a:pt x="67" y="90"/>
                  </a:lnTo>
                  <a:lnTo>
                    <a:pt x="67" y="88"/>
                  </a:lnTo>
                  <a:lnTo>
                    <a:pt x="69" y="88"/>
                  </a:lnTo>
                  <a:lnTo>
                    <a:pt x="69" y="90"/>
                  </a:lnTo>
                  <a:lnTo>
                    <a:pt x="71" y="92"/>
                  </a:lnTo>
                  <a:lnTo>
                    <a:pt x="69" y="92"/>
                  </a:lnTo>
                  <a:lnTo>
                    <a:pt x="69" y="94"/>
                  </a:lnTo>
                  <a:lnTo>
                    <a:pt x="69" y="96"/>
                  </a:lnTo>
                  <a:lnTo>
                    <a:pt x="67" y="94"/>
                  </a:lnTo>
                  <a:lnTo>
                    <a:pt x="67" y="96"/>
                  </a:lnTo>
                  <a:lnTo>
                    <a:pt x="69" y="96"/>
                  </a:lnTo>
                  <a:lnTo>
                    <a:pt x="67" y="96"/>
                  </a:lnTo>
                  <a:lnTo>
                    <a:pt x="69" y="96"/>
                  </a:lnTo>
                  <a:lnTo>
                    <a:pt x="71" y="96"/>
                  </a:lnTo>
                  <a:lnTo>
                    <a:pt x="71" y="98"/>
                  </a:lnTo>
                  <a:lnTo>
                    <a:pt x="71" y="100"/>
                  </a:lnTo>
                  <a:lnTo>
                    <a:pt x="73" y="100"/>
                  </a:lnTo>
                  <a:lnTo>
                    <a:pt x="75" y="102"/>
                  </a:lnTo>
                  <a:lnTo>
                    <a:pt x="77" y="104"/>
                  </a:lnTo>
                  <a:lnTo>
                    <a:pt x="79" y="106"/>
                  </a:lnTo>
                  <a:lnTo>
                    <a:pt x="81" y="106"/>
                  </a:lnTo>
                  <a:lnTo>
                    <a:pt x="81" y="108"/>
                  </a:lnTo>
                  <a:lnTo>
                    <a:pt x="81" y="109"/>
                  </a:lnTo>
                  <a:lnTo>
                    <a:pt x="82" y="109"/>
                  </a:lnTo>
                  <a:lnTo>
                    <a:pt x="84" y="111"/>
                  </a:lnTo>
                  <a:lnTo>
                    <a:pt x="86" y="113"/>
                  </a:lnTo>
                  <a:lnTo>
                    <a:pt x="88" y="115"/>
                  </a:lnTo>
                  <a:lnTo>
                    <a:pt x="86" y="113"/>
                  </a:lnTo>
                  <a:lnTo>
                    <a:pt x="84" y="113"/>
                  </a:lnTo>
                  <a:lnTo>
                    <a:pt x="86" y="113"/>
                  </a:lnTo>
                  <a:lnTo>
                    <a:pt x="86" y="115"/>
                  </a:lnTo>
                  <a:lnTo>
                    <a:pt x="88" y="115"/>
                  </a:lnTo>
                  <a:lnTo>
                    <a:pt x="90" y="115"/>
                  </a:lnTo>
                  <a:lnTo>
                    <a:pt x="90" y="117"/>
                  </a:lnTo>
                  <a:lnTo>
                    <a:pt x="92" y="117"/>
                  </a:lnTo>
                  <a:lnTo>
                    <a:pt x="90" y="117"/>
                  </a:lnTo>
                  <a:lnTo>
                    <a:pt x="90" y="119"/>
                  </a:lnTo>
                  <a:lnTo>
                    <a:pt x="92" y="119"/>
                  </a:lnTo>
                  <a:lnTo>
                    <a:pt x="94" y="119"/>
                  </a:lnTo>
                  <a:lnTo>
                    <a:pt x="96" y="121"/>
                  </a:lnTo>
                  <a:lnTo>
                    <a:pt x="94" y="119"/>
                  </a:lnTo>
                  <a:lnTo>
                    <a:pt x="94" y="121"/>
                  </a:lnTo>
                  <a:lnTo>
                    <a:pt x="96" y="121"/>
                  </a:lnTo>
                  <a:lnTo>
                    <a:pt x="98" y="121"/>
                  </a:lnTo>
                  <a:lnTo>
                    <a:pt x="96" y="121"/>
                  </a:lnTo>
                  <a:lnTo>
                    <a:pt x="96" y="123"/>
                  </a:lnTo>
                  <a:lnTo>
                    <a:pt x="98" y="123"/>
                  </a:lnTo>
                  <a:lnTo>
                    <a:pt x="98" y="125"/>
                  </a:lnTo>
                  <a:lnTo>
                    <a:pt x="98" y="123"/>
                  </a:lnTo>
                  <a:lnTo>
                    <a:pt x="98" y="125"/>
                  </a:lnTo>
                  <a:lnTo>
                    <a:pt x="98" y="123"/>
                  </a:lnTo>
                  <a:lnTo>
                    <a:pt x="98" y="121"/>
                  </a:lnTo>
                  <a:lnTo>
                    <a:pt x="100" y="123"/>
                  </a:lnTo>
                  <a:lnTo>
                    <a:pt x="100" y="121"/>
                  </a:lnTo>
                  <a:lnTo>
                    <a:pt x="100" y="123"/>
                  </a:lnTo>
                  <a:lnTo>
                    <a:pt x="98" y="123"/>
                  </a:lnTo>
                  <a:lnTo>
                    <a:pt x="98" y="125"/>
                  </a:lnTo>
                  <a:lnTo>
                    <a:pt x="100" y="125"/>
                  </a:lnTo>
                  <a:lnTo>
                    <a:pt x="100" y="127"/>
                  </a:lnTo>
                  <a:lnTo>
                    <a:pt x="102" y="129"/>
                  </a:lnTo>
                  <a:lnTo>
                    <a:pt x="104" y="132"/>
                  </a:lnTo>
                  <a:lnTo>
                    <a:pt x="106" y="132"/>
                  </a:lnTo>
                  <a:lnTo>
                    <a:pt x="104" y="132"/>
                  </a:lnTo>
                  <a:lnTo>
                    <a:pt x="104" y="134"/>
                  </a:lnTo>
                  <a:lnTo>
                    <a:pt x="104" y="132"/>
                  </a:lnTo>
                  <a:lnTo>
                    <a:pt x="106" y="132"/>
                  </a:lnTo>
                  <a:lnTo>
                    <a:pt x="106" y="134"/>
                  </a:lnTo>
                  <a:lnTo>
                    <a:pt x="107" y="134"/>
                  </a:lnTo>
                  <a:lnTo>
                    <a:pt x="106" y="134"/>
                  </a:lnTo>
                  <a:lnTo>
                    <a:pt x="107" y="134"/>
                  </a:lnTo>
                  <a:lnTo>
                    <a:pt x="107" y="136"/>
                  </a:lnTo>
                  <a:lnTo>
                    <a:pt x="109" y="136"/>
                  </a:lnTo>
                  <a:lnTo>
                    <a:pt x="107" y="136"/>
                  </a:lnTo>
                  <a:lnTo>
                    <a:pt x="109" y="136"/>
                  </a:lnTo>
                  <a:lnTo>
                    <a:pt x="109" y="138"/>
                  </a:lnTo>
                  <a:lnTo>
                    <a:pt x="107" y="136"/>
                  </a:lnTo>
                  <a:lnTo>
                    <a:pt x="107" y="138"/>
                  </a:lnTo>
                  <a:lnTo>
                    <a:pt x="109" y="140"/>
                  </a:lnTo>
                  <a:lnTo>
                    <a:pt x="109" y="144"/>
                  </a:lnTo>
                  <a:lnTo>
                    <a:pt x="111" y="144"/>
                  </a:lnTo>
                  <a:lnTo>
                    <a:pt x="111" y="146"/>
                  </a:lnTo>
                  <a:lnTo>
                    <a:pt x="111" y="148"/>
                  </a:lnTo>
                  <a:lnTo>
                    <a:pt x="111" y="150"/>
                  </a:lnTo>
                  <a:lnTo>
                    <a:pt x="111" y="152"/>
                  </a:lnTo>
                  <a:lnTo>
                    <a:pt x="113" y="152"/>
                  </a:lnTo>
                  <a:lnTo>
                    <a:pt x="113" y="154"/>
                  </a:lnTo>
                  <a:lnTo>
                    <a:pt x="113" y="155"/>
                  </a:lnTo>
                  <a:lnTo>
                    <a:pt x="113" y="154"/>
                  </a:lnTo>
                  <a:lnTo>
                    <a:pt x="113" y="155"/>
                  </a:lnTo>
                  <a:lnTo>
                    <a:pt x="113" y="157"/>
                  </a:lnTo>
                  <a:lnTo>
                    <a:pt x="113" y="159"/>
                  </a:lnTo>
                  <a:lnTo>
                    <a:pt x="115" y="159"/>
                  </a:lnTo>
                  <a:lnTo>
                    <a:pt x="115" y="161"/>
                  </a:lnTo>
                  <a:lnTo>
                    <a:pt x="113" y="161"/>
                  </a:lnTo>
                  <a:lnTo>
                    <a:pt x="113" y="159"/>
                  </a:lnTo>
                  <a:lnTo>
                    <a:pt x="113" y="161"/>
                  </a:lnTo>
                  <a:lnTo>
                    <a:pt x="113" y="163"/>
                  </a:lnTo>
                  <a:lnTo>
                    <a:pt x="115" y="163"/>
                  </a:lnTo>
                  <a:lnTo>
                    <a:pt x="115" y="165"/>
                  </a:lnTo>
                  <a:lnTo>
                    <a:pt x="113" y="163"/>
                  </a:lnTo>
                  <a:lnTo>
                    <a:pt x="113" y="165"/>
                  </a:lnTo>
                  <a:lnTo>
                    <a:pt x="115" y="165"/>
                  </a:lnTo>
                  <a:lnTo>
                    <a:pt x="115" y="167"/>
                  </a:lnTo>
                  <a:lnTo>
                    <a:pt x="113" y="167"/>
                  </a:lnTo>
                  <a:lnTo>
                    <a:pt x="115" y="167"/>
                  </a:lnTo>
                  <a:lnTo>
                    <a:pt x="115" y="165"/>
                  </a:lnTo>
                  <a:lnTo>
                    <a:pt x="113" y="165"/>
                  </a:lnTo>
                  <a:lnTo>
                    <a:pt x="113" y="167"/>
                  </a:lnTo>
                  <a:lnTo>
                    <a:pt x="115" y="167"/>
                  </a:lnTo>
                  <a:lnTo>
                    <a:pt x="115" y="169"/>
                  </a:lnTo>
                  <a:lnTo>
                    <a:pt x="113" y="169"/>
                  </a:lnTo>
                  <a:lnTo>
                    <a:pt x="115" y="169"/>
                  </a:lnTo>
                  <a:lnTo>
                    <a:pt x="115" y="171"/>
                  </a:lnTo>
                  <a:lnTo>
                    <a:pt x="115" y="173"/>
                  </a:lnTo>
                  <a:lnTo>
                    <a:pt x="117" y="175"/>
                  </a:lnTo>
                  <a:lnTo>
                    <a:pt x="117" y="177"/>
                  </a:lnTo>
                  <a:lnTo>
                    <a:pt x="117" y="175"/>
                  </a:lnTo>
                  <a:lnTo>
                    <a:pt x="117" y="177"/>
                  </a:lnTo>
                  <a:lnTo>
                    <a:pt x="115" y="177"/>
                  </a:lnTo>
                  <a:lnTo>
                    <a:pt x="117" y="179"/>
                  </a:lnTo>
                  <a:lnTo>
                    <a:pt x="117" y="180"/>
                  </a:lnTo>
                  <a:lnTo>
                    <a:pt x="117" y="179"/>
                  </a:lnTo>
                  <a:lnTo>
                    <a:pt x="115" y="179"/>
                  </a:lnTo>
                  <a:lnTo>
                    <a:pt x="115" y="177"/>
                  </a:lnTo>
                  <a:lnTo>
                    <a:pt x="115" y="179"/>
                  </a:lnTo>
                  <a:lnTo>
                    <a:pt x="113" y="179"/>
                  </a:lnTo>
                  <a:lnTo>
                    <a:pt x="113" y="180"/>
                  </a:lnTo>
                  <a:lnTo>
                    <a:pt x="113" y="182"/>
                  </a:lnTo>
                  <a:lnTo>
                    <a:pt x="115" y="182"/>
                  </a:lnTo>
                  <a:lnTo>
                    <a:pt x="115" y="184"/>
                  </a:lnTo>
                  <a:lnTo>
                    <a:pt x="113" y="184"/>
                  </a:lnTo>
                  <a:lnTo>
                    <a:pt x="113" y="182"/>
                  </a:lnTo>
                  <a:lnTo>
                    <a:pt x="111" y="182"/>
                  </a:lnTo>
                  <a:lnTo>
                    <a:pt x="113" y="182"/>
                  </a:lnTo>
                  <a:lnTo>
                    <a:pt x="111" y="182"/>
                  </a:lnTo>
                  <a:lnTo>
                    <a:pt x="113" y="182"/>
                  </a:lnTo>
                  <a:lnTo>
                    <a:pt x="113" y="184"/>
                  </a:lnTo>
                  <a:lnTo>
                    <a:pt x="113" y="186"/>
                  </a:lnTo>
                  <a:lnTo>
                    <a:pt x="113" y="188"/>
                  </a:lnTo>
                  <a:lnTo>
                    <a:pt x="113" y="190"/>
                  </a:lnTo>
                  <a:lnTo>
                    <a:pt x="115" y="190"/>
                  </a:lnTo>
                  <a:lnTo>
                    <a:pt x="113" y="190"/>
                  </a:lnTo>
                  <a:lnTo>
                    <a:pt x="113" y="192"/>
                  </a:lnTo>
                  <a:lnTo>
                    <a:pt x="115" y="192"/>
                  </a:lnTo>
                  <a:lnTo>
                    <a:pt x="113" y="192"/>
                  </a:lnTo>
                  <a:lnTo>
                    <a:pt x="113" y="190"/>
                  </a:lnTo>
                  <a:lnTo>
                    <a:pt x="113" y="188"/>
                  </a:lnTo>
                  <a:lnTo>
                    <a:pt x="113" y="190"/>
                  </a:lnTo>
                  <a:lnTo>
                    <a:pt x="113" y="192"/>
                  </a:lnTo>
                  <a:lnTo>
                    <a:pt x="111" y="192"/>
                  </a:lnTo>
                  <a:lnTo>
                    <a:pt x="113" y="192"/>
                  </a:lnTo>
                  <a:lnTo>
                    <a:pt x="113" y="194"/>
                  </a:lnTo>
                  <a:lnTo>
                    <a:pt x="113" y="196"/>
                  </a:lnTo>
                  <a:lnTo>
                    <a:pt x="111" y="196"/>
                  </a:lnTo>
                  <a:lnTo>
                    <a:pt x="109" y="196"/>
                  </a:lnTo>
                  <a:lnTo>
                    <a:pt x="111" y="196"/>
                  </a:lnTo>
                  <a:lnTo>
                    <a:pt x="109" y="196"/>
                  </a:lnTo>
                  <a:lnTo>
                    <a:pt x="109" y="198"/>
                  </a:lnTo>
                  <a:lnTo>
                    <a:pt x="111" y="198"/>
                  </a:lnTo>
                  <a:lnTo>
                    <a:pt x="109" y="198"/>
                  </a:lnTo>
                  <a:lnTo>
                    <a:pt x="109" y="200"/>
                  </a:lnTo>
                  <a:lnTo>
                    <a:pt x="109" y="202"/>
                  </a:lnTo>
                  <a:lnTo>
                    <a:pt x="107" y="202"/>
                  </a:lnTo>
                  <a:lnTo>
                    <a:pt x="107" y="200"/>
                  </a:lnTo>
                  <a:lnTo>
                    <a:pt x="107" y="202"/>
                  </a:lnTo>
                  <a:lnTo>
                    <a:pt x="106" y="202"/>
                  </a:lnTo>
                  <a:lnTo>
                    <a:pt x="106" y="203"/>
                  </a:lnTo>
                  <a:lnTo>
                    <a:pt x="104" y="203"/>
                  </a:lnTo>
                  <a:lnTo>
                    <a:pt x="102" y="203"/>
                  </a:lnTo>
                  <a:lnTo>
                    <a:pt x="102" y="205"/>
                  </a:lnTo>
                  <a:lnTo>
                    <a:pt x="100" y="205"/>
                  </a:lnTo>
                  <a:lnTo>
                    <a:pt x="100" y="207"/>
                  </a:lnTo>
                  <a:lnTo>
                    <a:pt x="98" y="207"/>
                  </a:lnTo>
                  <a:lnTo>
                    <a:pt x="96" y="207"/>
                  </a:lnTo>
                  <a:lnTo>
                    <a:pt x="94" y="207"/>
                  </a:lnTo>
                  <a:lnTo>
                    <a:pt x="94" y="209"/>
                  </a:lnTo>
                  <a:lnTo>
                    <a:pt x="94" y="211"/>
                  </a:lnTo>
                  <a:lnTo>
                    <a:pt x="92" y="211"/>
                  </a:lnTo>
                  <a:lnTo>
                    <a:pt x="90" y="211"/>
                  </a:lnTo>
                  <a:lnTo>
                    <a:pt x="88" y="213"/>
                  </a:lnTo>
                  <a:lnTo>
                    <a:pt x="86" y="213"/>
                  </a:lnTo>
                  <a:lnTo>
                    <a:pt x="86" y="215"/>
                  </a:lnTo>
                  <a:lnTo>
                    <a:pt x="84" y="215"/>
                  </a:lnTo>
                  <a:lnTo>
                    <a:pt x="82" y="215"/>
                  </a:lnTo>
                  <a:lnTo>
                    <a:pt x="82" y="217"/>
                  </a:lnTo>
                  <a:lnTo>
                    <a:pt x="81" y="215"/>
                  </a:lnTo>
                  <a:lnTo>
                    <a:pt x="79" y="215"/>
                  </a:lnTo>
                  <a:lnTo>
                    <a:pt x="79" y="213"/>
                  </a:lnTo>
                  <a:lnTo>
                    <a:pt x="79" y="215"/>
                  </a:lnTo>
                  <a:lnTo>
                    <a:pt x="79" y="213"/>
                  </a:lnTo>
                  <a:lnTo>
                    <a:pt x="79" y="211"/>
                  </a:lnTo>
                  <a:lnTo>
                    <a:pt x="77" y="211"/>
                  </a:lnTo>
                  <a:lnTo>
                    <a:pt x="79" y="211"/>
                  </a:lnTo>
                  <a:lnTo>
                    <a:pt x="79" y="213"/>
                  </a:lnTo>
                  <a:lnTo>
                    <a:pt x="79" y="211"/>
                  </a:lnTo>
                  <a:lnTo>
                    <a:pt x="77" y="213"/>
                  </a:lnTo>
                  <a:lnTo>
                    <a:pt x="79" y="213"/>
                  </a:lnTo>
                  <a:lnTo>
                    <a:pt x="77" y="215"/>
                  </a:lnTo>
                  <a:lnTo>
                    <a:pt x="77" y="213"/>
                  </a:lnTo>
                  <a:lnTo>
                    <a:pt x="77" y="211"/>
                  </a:lnTo>
                  <a:lnTo>
                    <a:pt x="75" y="211"/>
                  </a:lnTo>
                  <a:lnTo>
                    <a:pt x="73" y="211"/>
                  </a:lnTo>
                  <a:lnTo>
                    <a:pt x="75" y="211"/>
                  </a:lnTo>
                  <a:lnTo>
                    <a:pt x="75" y="213"/>
                  </a:lnTo>
                  <a:lnTo>
                    <a:pt x="73" y="213"/>
                  </a:lnTo>
                  <a:lnTo>
                    <a:pt x="73" y="215"/>
                  </a:lnTo>
                  <a:lnTo>
                    <a:pt x="71" y="215"/>
                  </a:lnTo>
                  <a:lnTo>
                    <a:pt x="73" y="215"/>
                  </a:lnTo>
                  <a:lnTo>
                    <a:pt x="75" y="215"/>
                  </a:lnTo>
                  <a:lnTo>
                    <a:pt x="75" y="217"/>
                  </a:lnTo>
                  <a:lnTo>
                    <a:pt x="73" y="217"/>
                  </a:lnTo>
                  <a:lnTo>
                    <a:pt x="71" y="217"/>
                  </a:lnTo>
                  <a:lnTo>
                    <a:pt x="69" y="217"/>
                  </a:lnTo>
                  <a:lnTo>
                    <a:pt x="73" y="219"/>
                  </a:lnTo>
                  <a:lnTo>
                    <a:pt x="75" y="219"/>
                  </a:lnTo>
                  <a:lnTo>
                    <a:pt x="75" y="221"/>
                  </a:lnTo>
                  <a:lnTo>
                    <a:pt x="73" y="221"/>
                  </a:lnTo>
                  <a:lnTo>
                    <a:pt x="73" y="223"/>
                  </a:lnTo>
                  <a:lnTo>
                    <a:pt x="71" y="223"/>
                  </a:lnTo>
                  <a:lnTo>
                    <a:pt x="69" y="221"/>
                  </a:lnTo>
                  <a:lnTo>
                    <a:pt x="67" y="219"/>
                  </a:lnTo>
                  <a:lnTo>
                    <a:pt x="69" y="221"/>
                  </a:lnTo>
                  <a:lnTo>
                    <a:pt x="69" y="223"/>
                  </a:lnTo>
                  <a:lnTo>
                    <a:pt x="71" y="223"/>
                  </a:lnTo>
                  <a:lnTo>
                    <a:pt x="73" y="223"/>
                  </a:lnTo>
                  <a:lnTo>
                    <a:pt x="73" y="225"/>
                  </a:lnTo>
                  <a:lnTo>
                    <a:pt x="71" y="225"/>
                  </a:lnTo>
                  <a:lnTo>
                    <a:pt x="69" y="223"/>
                  </a:lnTo>
                  <a:lnTo>
                    <a:pt x="65" y="219"/>
                  </a:lnTo>
                  <a:lnTo>
                    <a:pt x="63" y="219"/>
                  </a:lnTo>
                  <a:lnTo>
                    <a:pt x="65" y="219"/>
                  </a:lnTo>
                  <a:lnTo>
                    <a:pt x="65" y="221"/>
                  </a:lnTo>
                  <a:lnTo>
                    <a:pt x="67" y="221"/>
                  </a:lnTo>
                  <a:lnTo>
                    <a:pt x="67" y="223"/>
                  </a:lnTo>
                  <a:lnTo>
                    <a:pt x="69" y="223"/>
                  </a:lnTo>
                  <a:lnTo>
                    <a:pt x="69" y="225"/>
                  </a:lnTo>
                  <a:lnTo>
                    <a:pt x="71" y="225"/>
                  </a:lnTo>
                  <a:lnTo>
                    <a:pt x="71" y="227"/>
                  </a:lnTo>
                  <a:lnTo>
                    <a:pt x="71" y="228"/>
                  </a:lnTo>
                  <a:lnTo>
                    <a:pt x="69" y="230"/>
                  </a:lnTo>
                  <a:lnTo>
                    <a:pt x="69" y="228"/>
                  </a:lnTo>
                  <a:lnTo>
                    <a:pt x="69" y="230"/>
                  </a:lnTo>
                  <a:lnTo>
                    <a:pt x="67" y="228"/>
                  </a:lnTo>
                  <a:lnTo>
                    <a:pt x="65" y="228"/>
                  </a:lnTo>
                  <a:lnTo>
                    <a:pt x="63" y="225"/>
                  </a:lnTo>
                  <a:lnTo>
                    <a:pt x="61" y="223"/>
                  </a:lnTo>
                  <a:lnTo>
                    <a:pt x="59" y="223"/>
                  </a:lnTo>
                  <a:lnTo>
                    <a:pt x="61" y="223"/>
                  </a:lnTo>
                  <a:lnTo>
                    <a:pt x="63" y="227"/>
                  </a:lnTo>
                  <a:lnTo>
                    <a:pt x="65" y="230"/>
                  </a:lnTo>
                  <a:lnTo>
                    <a:pt x="65" y="232"/>
                  </a:lnTo>
                  <a:lnTo>
                    <a:pt x="61" y="232"/>
                  </a:lnTo>
                  <a:lnTo>
                    <a:pt x="59" y="234"/>
                  </a:lnTo>
                  <a:lnTo>
                    <a:pt x="58" y="234"/>
                  </a:lnTo>
                  <a:lnTo>
                    <a:pt x="54" y="236"/>
                  </a:lnTo>
                  <a:lnTo>
                    <a:pt x="54" y="238"/>
                  </a:lnTo>
                  <a:lnTo>
                    <a:pt x="52" y="238"/>
                  </a:lnTo>
                  <a:lnTo>
                    <a:pt x="52" y="240"/>
                  </a:lnTo>
                  <a:lnTo>
                    <a:pt x="52" y="242"/>
                  </a:lnTo>
                  <a:lnTo>
                    <a:pt x="50" y="242"/>
                  </a:lnTo>
                  <a:lnTo>
                    <a:pt x="48" y="244"/>
                  </a:lnTo>
                  <a:lnTo>
                    <a:pt x="46" y="244"/>
                  </a:lnTo>
                  <a:lnTo>
                    <a:pt x="44" y="246"/>
                  </a:lnTo>
                  <a:lnTo>
                    <a:pt x="42" y="246"/>
                  </a:lnTo>
                  <a:lnTo>
                    <a:pt x="42" y="244"/>
                  </a:lnTo>
                  <a:lnTo>
                    <a:pt x="44" y="244"/>
                  </a:lnTo>
                  <a:lnTo>
                    <a:pt x="46" y="244"/>
                  </a:lnTo>
                  <a:lnTo>
                    <a:pt x="46" y="242"/>
                  </a:lnTo>
                  <a:lnTo>
                    <a:pt x="46" y="244"/>
                  </a:lnTo>
                  <a:lnTo>
                    <a:pt x="44" y="244"/>
                  </a:lnTo>
                  <a:lnTo>
                    <a:pt x="44" y="242"/>
                  </a:lnTo>
                  <a:lnTo>
                    <a:pt x="42" y="242"/>
                  </a:lnTo>
                  <a:lnTo>
                    <a:pt x="42" y="240"/>
                  </a:lnTo>
                  <a:lnTo>
                    <a:pt x="42" y="238"/>
                  </a:lnTo>
                  <a:lnTo>
                    <a:pt x="42" y="236"/>
                  </a:lnTo>
                  <a:lnTo>
                    <a:pt x="44" y="236"/>
                  </a:lnTo>
                  <a:lnTo>
                    <a:pt x="44" y="232"/>
                  </a:lnTo>
                  <a:lnTo>
                    <a:pt x="44" y="230"/>
                  </a:lnTo>
                  <a:lnTo>
                    <a:pt x="44" y="228"/>
                  </a:lnTo>
                  <a:lnTo>
                    <a:pt x="44" y="227"/>
                  </a:lnTo>
                  <a:lnTo>
                    <a:pt x="44" y="225"/>
                  </a:lnTo>
                  <a:lnTo>
                    <a:pt x="46" y="225"/>
                  </a:lnTo>
                  <a:lnTo>
                    <a:pt x="46" y="223"/>
                  </a:lnTo>
                  <a:lnTo>
                    <a:pt x="48" y="223"/>
                  </a:lnTo>
                  <a:lnTo>
                    <a:pt x="48" y="225"/>
                  </a:lnTo>
                  <a:lnTo>
                    <a:pt x="48" y="223"/>
                  </a:lnTo>
                  <a:lnTo>
                    <a:pt x="46" y="221"/>
                  </a:lnTo>
                  <a:lnTo>
                    <a:pt x="44" y="221"/>
                  </a:lnTo>
                  <a:lnTo>
                    <a:pt x="44" y="219"/>
                  </a:lnTo>
                  <a:lnTo>
                    <a:pt x="42" y="219"/>
                  </a:lnTo>
                  <a:lnTo>
                    <a:pt x="40" y="219"/>
                  </a:lnTo>
                  <a:lnTo>
                    <a:pt x="40" y="221"/>
                  </a:lnTo>
                  <a:lnTo>
                    <a:pt x="40" y="219"/>
                  </a:lnTo>
                  <a:lnTo>
                    <a:pt x="40" y="217"/>
                  </a:lnTo>
                  <a:lnTo>
                    <a:pt x="38" y="217"/>
                  </a:lnTo>
                  <a:lnTo>
                    <a:pt x="38" y="215"/>
                  </a:lnTo>
                  <a:lnTo>
                    <a:pt x="38" y="217"/>
                  </a:lnTo>
                  <a:lnTo>
                    <a:pt x="38" y="215"/>
                  </a:lnTo>
                  <a:lnTo>
                    <a:pt x="36" y="215"/>
                  </a:lnTo>
                  <a:lnTo>
                    <a:pt x="38" y="215"/>
                  </a:lnTo>
                  <a:lnTo>
                    <a:pt x="38" y="213"/>
                  </a:lnTo>
                  <a:lnTo>
                    <a:pt x="40" y="213"/>
                  </a:lnTo>
                  <a:lnTo>
                    <a:pt x="42" y="213"/>
                  </a:lnTo>
                  <a:lnTo>
                    <a:pt x="44" y="213"/>
                  </a:lnTo>
                  <a:lnTo>
                    <a:pt x="44" y="211"/>
                  </a:lnTo>
                  <a:lnTo>
                    <a:pt x="46" y="211"/>
                  </a:lnTo>
                  <a:lnTo>
                    <a:pt x="48" y="211"/>
                  </a:lnTo>
                  <a:lnTo>
                    <a:pt x="48" y="209"/>
                  </a:lnTo>
                  <a:lnTo>
                    <a:pt x="46" y="209"/>
                  </a:lnTo>
                  <a:lnTo>
                    <a:pt x="46" y="207"/>
                  </a:lnTo>
                  <a:lnTo>
                    <a:pt x="48" y="207"/>
                  </a:lnTo>
                  <a:lnTo>
                    <a:pt x="50" y="207"/>
                  </a:lnTo>
                  <a:lnTo>
                    <a:pt x="52" y="209"/>
                  </a:lnTo>
                  <a:lnTo>
                    <a:pt x="52" y="207"/>
                  </a:lnTo>
                  <a:lnTo>
                    <a:pt x="54" y="207"/>
                  </a:lnTo>
                  <a:lnTo>
                    <a:pt x="56" y="207"/>
                  </a:lnTo>
                  <a:lnTo>
                    <a:pt x="56" y="205"/>
                  </a:lnTo>
                  <a:lnTo>
                    <a:pt x="58" y="205"/>
                  </a:lnTo>
                  <a:lnTo>
                    <a:pt x="59" y="207"/>
                  </a:lnTo>
                  <a:lnTo>
                    <a:pt x="59" y="209"/>
                  </a:lnTo>
                  <a:lnTo>
                    <a:pt x="61" y="209"/>
                  </a:lnTo>
                  <a:lnTo>
                    <a:pt x="61" y="207"/>
                  </a:lnTo>
                  <a:lnTo>
                    <a:pt x="61" y="209"/>
                  </a:lnTo>
                  <a:lnTo>
                    <a:pt x="63" y="209"/>
                  </a:lnTo>
                  <a:lnTo>
                    <a:pt x="65" y="209"/>
                  </a:lnTo>
                  <a:lnTo>
                    <a:pt x="65" y="207"/>
                  </a:lnTo>
                  <a:lnTo>
                    <a:pt x="63" y="207"/>
                  </a:lnTo>
                  <a:lnTo>
                    <a:pt x="65" y="207"/>
                  </a:lnTo>
                  <a:lnTo>
                    <a:pt x="65" y="205"/>
                  </a:lnTo>
                  <a:lnTo>
                    <a:pt x="63" y="205"/>
                  </a:lnTo>
                  <a:lnTo>
                    <a:pt x="63" y="203"/>
                  </a:lnTo>
                  <a:lnTo>
                    <a:pt x="61" y="203"/>
                  </a:lnTo>
                  <a:lnTo>
                    <a:pt x="59" y="202"/>
                  </a:lnTo>
                  <a:lnTo>
                    <a:pt x="59" y="200"/>
                  </a:lnTo>
                  <a:lnTo>
                    <a:pt x="59" y="198"/>
                  </a:lnTo>
                  <a:lnTo>
                    <a:pt x="59" y="196"/>
                  </a:lnTo>
                  <a:lnTo>
                    <a:pt x="61" y="196"/>
                  </a:lnTo>
                  <a:lnTo>
                    <a:pt x="61" y="194"/>
                  </a:lnTo>
                  <a:lnTo>
                    <a:pt x="63" y="194"/>
                  </a:lnTo>
                  <a:lnTo>
                    <a:pt x="65" y="194"/>
                  </a:lnTo>
                  <a:lnTo>
                    <a:pt x="67" y="196"/>
                  </a:lnTo>
                  <a:lnTo>
                    <a:pt x="67" y="194"/>
                  </a:lnTo>
                  <a:lnTo>
                    <a:pt x="67" y="196"/>
                  </a:lnTo>
                  <a:lnTo>
                    <a:pt x="69" y="196"/>
                  </a:lnTo>
                  <a:lnTo>
                    <a:pt x="69" y="194"/>
                  </a:lnTo>
                  <a:lnTo>
                    <a:pt x="69" y="192"/>
                  </a:lnTo>
                  <a:lnTo>
                    <a:pt x="69" y="190"/>
                  </a:lnTo>
                  <a:lnTo>
                    <a:pt x="71" y="190"/>
                  </a:lnTo>
                  <a:lnTo>
                    <a:pt x="73" y="190"/>
                  </a:lnTo>
                  <a:lnTo>
                    <a:pt x="75" y="188"/>
                  </a:lnTo>
                  <a:lnTo>
                    <a:pt x="77" y="188"/>
                  </a:lnTo>
                  <a:lnTo>
                    <a:pt x="79" y="186"/>
                  </a:lnTo>
                  <a:lnTo>
                    <a:pt x="81" y="186"/>
                  </a:lnTo>
                  <a:lnTo>
                    <a:pt x="81" y="184"/>
                  </a:lnTo>
                  <a:lnTo>
                    <a:pt x="82" y="184"/>
                  </a:lnTo>
                  <a:lnTo>
                    <a:pt x="84" y="186"/>
                  </a:lnTo>
                  <a:lnTo>
                    <a:pt x="84" y="184"/>
                  </a:lnTo>
                  <a:lnTo>
                    <a:pt x="86" y="184"/>
                  </a:lnTo>
                  <a:lnTo>
                    <a:pt x="86" y="182"/>
                  </a:lnTo>
                  <a:lnTo>
                    <a:pt x="86" y="180"/>
                  </a:lnTo>
                  <a:lnTo>
                    <a:pt x="86" y="179"/>
                  </a:lnTo>
                  <a:lnTo>
                    <a:pt x="86" y="177"/>
                  </a:lnTo>
                  <a:lnTo>
                    <a:pt x="86" y="175"/>
                  </a:lnTo>
                  <a:lnTo>
                    <a:pt x="84" y="175"/>
                  </a:lnTo>
                  <a:lnTo>
                    <a:pt x="86" y="175"/>
                  </a:lnTo>
                  <a:lnTo>
                    <a:pt x="86" y="173"/>
                  </a:lnTo>
                  <a:lnTo>
                    <a:pt x="84" y="173"/>
                  </a:lnTo>
                  <a:lnTo>
                    <a:pt x="86" y="169"/>
                  </a:lnTo>
                  <a:lnTo>
                    <a:pt x="88" y="167"/>
                  </a:lnTo>
                  <a:lnTo>
                    <a:pt x="88" y="165"/>
                  </a:lnTo>
                  <a:lnTo>
                    <a:pt x="86" y="161"/>
                  </a:lnTo>
                  <a:lnTo>
                    <a:pt x="84" y="161"/>
                  </a:lnTo>
                  <a:lnTo>
                    <a:pt x="84" y="159"/>
                  </a:lnTo>
                  <a:lnTo>
                    <a:pt x="84" y="157"/>
                  </a:lnTo>
                  <a:lnTo>
                    <a:pt x="82" y="157"/>
                  </a:lnTo>
                  <a:lnTo>
                    <a:pt x="82" y="155"/>
                  </a:lnTo>
                  <a:lnTo>
                    <a:pt x="84" y="154"/>
                  </a:lnTo>
                  <a:lnTo>
                    <a:pt x="84" y="152"/>
                  </a:lnTo>
                  <a:lnTo>
                    <a:pt x="84" y="150"/>
                  </a:lnTo>
                  <a:lnTo>
                    <a:pt x="86" y="150"/>
                  </a:lnTo>
                  <a:lnTo>
                    <a:pt x="86" y="148"/>
                  </a:lnTo>
                  <a:lnTo>
                    <a:pt x="86" y="146"/>
                  </a:lnTo>
                  <a:lnTo>
                    <a:pt x="86" y="144"/>
                  </a:lnTo>
                  <a:lnTo>
                    <a:pt x="86" y="142"/>
                  </a:lnTo>
                  <a:lnTo>
                    <a:pt x="84" y="142"/>
                  </a:lnTo>
                  <a:lnTo>
                    <a:pt x="84" y="140"/>
                  </a:lnTo>
                  <a:lnTo>
                    <a:pt x="86" y="140"/>
                  </a:lnTo>
                  <a:lnTo>
                    <a:pt x="86" y="138"/>
                  </a:lnTo>
                  <a:lnTo>
                    <a:pt x="88" y="138"/>
                  </a:lnTo>
                  <a:lnTo>
                    <a:pt x="88" y="136"/>
                  </a:lnTo>
                  <a:lnTo>
                    <a:pt x="88" y="134"/>
                  </a:lnTo>
                  <a:lnTo>
                    <a:pt x="86" y="134"/>
                  </a:lnTo>
                  <a:lnTo>
                    <a:pt x="86" y="132"/>
                  </a:lnTo>
                  <a:lnTo>
                    <a:pt x="84" y="132"/>
                  </a:lnTo>
                  <a:lnTo>
                    <a:pt x="82" y="131"/>
                  </a:lnTo>
                  <a:lnTo>
                    <a:pt x="82" y="129"/>
                  </a:lnTo>
                  <a:lnTo>
                    <a:pt x="81" y="129"/>
                  </a:lnTo>
                  <a:lnTo>
                    <a:pt x="81" y="127"/>
                  </a:lnTo>
                  <a:lnTo>
                    <a:pt x="82" y="127"/>
                  </a:lnTo>
                  <a:lnTo>
                    <a:pt x="82" y="125"/>
                  </a:lnTo>
                  <a:lnTo>
                    <a:pt x="84" y="125"/>
                  </a:lnTo>
                  <a:lnTo>
                    <a:pt x="84" y="123"/>
                  </a:lnTo>
                  <a:lnTo>
                    <a:pt x="82" y="123"/>
                  </a:lnTo>
                  <a:lnTo>
                    <a:pt x="81" y="121"/>
                  </a:lnTo>
                  <a:lnTo>
                    <a:pt x="81" y="119"/>
                  </a:lnTo>
                  <a:lnTo>
                    <a:pt x="79" y="119"/>
                  </a:lnTo>
                  <a:lnTo>
                    <a:pt x="77" y="119"/>
                  </a:lnTo>
                  <a:lnTo>
                    <a:pt x="77" y="117"/>
                  </a:lnTo>
                  <a:lnTo>
                    <a:pt x="75" y="117"/>
                  </a:lnTo>
                  <a:lnTo>
                    <a:pt x="77" y="117"/>
                  </a:lnTo>
                  <a:lnTo>
                    <a:pt x="75" y="115"/>
                  </a:lnTo>
                  <a:lnTo>
                    <a:pt x="75" y="117"/>
                  </a:lnTo>
                  <a:lnTo>
                    <a:pt x="73" y="117"/>
                  </a:lnTo>
                  <a:lnTo>
                    <a:pt x="73" y="115"/>
                  </a:lnTo>
                  <a:lnTo>
                    <a:pt x="71" y="115"/>
                  </a:lnTo>
                  <a:lnTo>
                    <a:pt x="71" y="113"/>
                  </a:lnTo>
                  <a:lnTo>
                    <a:pt x="71" y="108"/>
                  </a:lnTo>
                  <a:lnTo>
                    <a:pt x="69" y="108"/>
                  </a:lnTo>
                  <a:lnTo>
                    <a:pt x="69" y="106"/>
                  </a:lnTo>
                  <a:lnTo>
                    <a:pt x="67" y="106"/>
                  </a:lnTo>
                  <a:lnTo>
                    <a:pt x="67" y="104"/>
                  </a:lnTo>
                  <a:lnTo>
                    <a:pt x="65" y="104"/>
                  </a:lnTo>
                  <a:lnTo>
                    <a:pt x="61" y="102"/>
                  </a:lnTo>
                  <a:lnTo>
                    <a:pt x="61" y="100"/>
                  </a:lnTo>
                  <a:lnTo>
                    <a:pt x="59" y="98"/>
                  </a:lnTo>
                  <a:lnTo>
                    <a:pt x="59" y="96"/>
                  </a:lnTo>
                  <a:lnTo>
                    <a:pt x="58" y="96"/>
                  </a:lnTo>
                  <a:lnTo>
                    <a:pt x="58" y="94"/>
                  </a:lnTo>
                  <a:lnTo>
                    <a:pt x="56" y="94"/>
                  </a:lnTo>
                  <a:lnTo>
                    <a:pt x="56" y="92"/>
                  </a:lnTo>
                  <a:lnTo>
                    <a:pt x="56" y="90"/>
                  </a:lnTo>
                  <a:lnTo>
                    <a:pt x="54" y="90"/>
                  </a:lnTo>
                  <a:lnTo>
                    <a:pt x="54" y="88"/>
                  </a:lnTo>
                  <a:lnTo>
                    <a:pt x="52" y="88"/>
                  </a:lnTo>
                  <a:lnTo>
                    <a:pt x="50" y="88"/>
                  </a:lnTo>
                  <a:lnTo>
                    <a:pt x="52" y="86"/>
                  </a:lnTo>
                  <a:lnTo>
                    <a:pt x="50" y="86"/>
                  </a:lnTo>
                  <a:lnTo>
                    <a:pt x="48" y="86"/>
                  </a:lnTo>
                  <a:lnTo>
                    <a:pt x="48" y="84"/>
                  </a:lnTo>
                  <a:lnTo>
                    <a:pt x="48" y="83"/>
                  </a:lnTo>
                  <a:lnTo>
                    <a:pt x="48" y="81"/>
                  </a:lnTo>
                  <a:lnTo>
                    <a:pt x="48" y="79"/>
                  </a:lnTo>
                  <a:lnTo>
                    <a:pt x="46" y="79"/>
                  </a:lnTo>
                  <a:lnTo>
                    <a:pt x="44" y="79"/>
                  </a:lnTo>
                  <a:lnTo>
                    <a:pt x="42" y="79"/>
                  </a:lnTo>
                  <a:lnTo>
                    <a:pt x="42" y="77"/>
                  </a:lnTo>
                  <a:lnTo>
                    <a:pt x="40" y="77"/>
                  </a:lnTo>
                  <a:lnTo>
                    <a:pt x="38" y="77"/>
                  </a:lnTo>
                  <a:lnTo>
                    <a:pt x="38" y="75"/>
                  </a:lnTo>
                  <a:lnTo>
                    <a:pt x="36" y="75"/>
                  </a:lnTo>
                  <a:lnTo>
                    <a:pt x="36" y="73"/>
                  </a:lnTo>
                  <a:lnTo>
                    <a:pt x="34" y="73"/>
                  </a:lnTo>
                  <a:lnTo>
                    <a:pt x="33" y="73"/>
                  </a:lnTo>
                  <a:lnTo>
                    <a:pt x="33" y="71"/>
                  </a:lnTo>
                  <a:lnTo>
                    <a:pt x="31" y="71"/>
                  </a:lnTo>
                  <a:lnTo>
                    <a:pt x="29" y="69"/>
                  </a:lnTo>
                  <a:lnTo>
                    <a:pt x="27" y="69"/>
                  </a:lnTo>
                  <a:lnTo>
                    <a:pt x="29" y="69"/>
                  </a:lnTo>
                  <a:lnTo>
                    <a:pt x="29" y="67"/>
                  </a:lnTo>
                  <a:lnTo>
                    <a:pt x="31" y="67"/>
                  </a:lnTo>
                  <a:lnTo>
                    <a:pt x="31" y="65"/>
                  </a:lnTo>
                  <a:lnTo>
                    <a:pt x="33" y="65"/>
                  </a:lnTo>
                  <a:lnTo>
                    <a:pt x="31" y="65"/>
                  </a:lnTo>
                  <a:lnTo>
                    <a:pt x="31" y="63"/>
                  </a:lnTo>
                  <a:lnTo>
                    <a:pt x="33" y="63"/>
                  </a:lnTo>
                  <a:lnTo>
                    <a:pt x="33" y="61"/>
                  </a:lnTo>
                  <a:lnTo>
                    <a:pt x="34" y="61"/>
                  </a:lnTo>
                  <a:lnTo>
                    <a:pt x="34" y="63"/>
                  </a:lnTo>
                  <a:lnTo>
                    <a:pt x="36" y="63"/>
                  </a:lnTo>
                  <a:lnTo>
                    <a:pt x="38" y="63"/>
                  </a:lnTo>
                  <a:lnTo>
                    <a:pt x="40" y="63"/>
                  </a:lnTo>
                  <a:lnTo>
                    <a:pt x="40" y="61"/>
                  </a:lnTo>
                  <a:lnTo>
                    <a:pt x="42" y="61"/>
                  </a:lnTo>
                  <a:lnTo>
                    <a:pt x="44" y="60"/>
                  </a:lnTo>
                  <a:lnTo>
                    <a:pt x="42" y="60"/>
                  </a:lnTo>
                  <a:lnTo>
                    <a:pt x="44" y="58"/>
                  </a:lnTo>
                  <a:lnTo>
                    <a:pt x="46" y="58"/>
                  </a:lnTo>
                  <a:lnTo>
                    <a:pt x="46" y="56"/>
                  </a:lnTo>
                  <a:lnTo>
                    <a:pt x="44" y="56"/>
                  </a:lnTo>
                  <a:lnTo>
                    <a:pt x="44" y="54"/>
                  </a:lnTo>
                  <a:lnTo>
                    <a:pt x="42" y="54"/>
                  </a:lnTo>
                  <a:lnTo>
                    <a:pt x="40" y="54"/>
                  </a:lnTo>
                  <a:lnTo>
                    <a:pt x="40" y="52"/>
                  </a:lnTo>
                  <a:lnTo>
                    <a:pt x="40" y="50"/>
                  </a:lnTo>
                  <a:lnTo>
                    <a:pt x="36" y="50"/>
                  </a:lnTo>
                  <a:lnTo>
                    <a:pt x="36" y="48"/>
                  </a:lnTo>
                  <a:lnTo>
                    <a:pt x="38" y="48"/>
                  </a:lnTo>
                  <a:lnTo>
                    <a:pt x="40" y="46"/>
                  </a:lnTo>
                  <a:lnTo>
                    <a:pt x="38" y="46"/>
                  </a:lnTo>
                  <a:lnTo>
                    <a:pt x="38" y="44"/>
                  </a:lnTo>
                  <a:lnTo>
                    <a:pt x="36" y="44"/>
                  </a:lnTo>
                  <a:lnTo>
                    <a:pt x="34" y="42"/>
                  </a:lnTo>
                  <a:lnTo>
                    <a:pt x="33" y="42"/>
                  </a:lnTo>
                  <a:lnTo>
                    <a:pt x="33" y="40"/>
                  </a:lnTo>
                  <a:lnTo>
                    <a:pt x="31" y="40"/>
                  </a:lnTo>
                  <a:lnTo>
                    <a:pt x="31" y="42"/>
                  </a:lnTo>
                  <a:lnTo>
                    <a:pt x="29" y="42"/>
                  </a:lnTo>
                  <a:lnTo>
                    <a:pt x="27" y="42"/>
                  </a:lnTo>
                  <a:lnTo>
                    <a:pt x="27" y="44"/>
                  </a:lnTo>
                  <a:lnTo>
                    <a:pt x="25" y="44"/>
                  </a:lnTo>
                  <a:lnTo>
                    <a:pt x="25" y="46"/>
                  </a:lnTo>
                  <a:lnTo>
                    <a:pt x="23" y="44"/>
                  </a:lnTo>
                  <a:lnTo>
                    <a:pt x="21" y="44"/>
                  </a:lnTo>
                  <a:lnTo>
                    <a:pt x="19" y="44"/>
                  </a:lnTo>
                  <a:lnTo>
                    <a:pt x="19" y="42"/>
                  </a:lnTo>
                  <a:lnTo>
                    <a:pt x="17" y="42"/>
                  </a:lnTo>
                  <a:lnTo>
                    <a:pt x="17" y="44"/>
                  </a:lnTo>
                  <a:lnTo>
                    <a:pt x="17" y="42"/>
                  </a:lnTo>
                  <a:lnTo>
                    <a:pt x="15" y="42"/>
                  </a:lnTo>
                  <a:lnTo>
                    <a:pt x="15" y="40"/>
                  </a:lnTo>
                  <a:lnTo>
                    <a:pt x="13" y="38"/>
                  </a:lnTo>
                  <a:lnTo>
                    <a:pt x="13" y="36"/>
                  </a:lnTo>
                  <a:lnTo>
                    <a:pt x="11" y="36"/>
                  </a:lnTo>
                  <a:lnTo>
                    <a:pt x="13" y="36"/>
                  </a:lnTo>
                  <a:lnTo>
                    <a:pt x="11" y="36"/>
                  </a:lnTo>
                  <a:lnTo>
                    <a:pt x="11" y="35"/>
                  </a:lnTo>
                  <a:lnTo>
                    <a:pt x="13" y="33"/>
                  </a:lnTo>
                  <a:lnTo>
                    <a:pt x="11" y="33"/>
                  </a:lnTo>
                  <a:lnTo>
                    <a:pt x="13" y="33"/>
                  </a:lnTo>
                  <a:lnTo>
                    <a:pt x="13" y="31"/>
                  </a:lnTo>
                  <a:lnTo>
                    <a:pt x="13" y="29"/>
                  </a:lnTo>
                  <a:lnTo>
                    <a:pt x="13" y="27"/>
                  </a:lnTo>
                  <a:lnTo>
                    <a:pt x="11" y="29"/>
                  </a:lnTo>
                  <a:lnTo>
                    <a:pt x="11" y="27"/>
                  </a:lnTo>
                  <a:lnTo>
                    <a:pt x="11" y="29"/>
                  </a:lnTo>
                  <a:lnTo>
                    <a:pt x="10" y="29"/>
                  </a:lnTo>
                  <a:lnTo>
                    <a:pt x="8" y="29"/>
                  </a:lnTo>
                  <a:lnTo>
                    <a:pt x="8" y="27"/>
                  </a:lnTo>
                  <a:lnTo>
                    <a:pt x="8" y="25"/>
                  </a:lnTo>
                  <a:lnTo>
                    <a:pt x="6" y="25"/>
                  </a:lnTo>
                  <a:lnTo>
                    <a:pt x="6" y="23"/>
                  </a:lnTo>
                  <a:lnTo>
                    <a:pt x="6" y="21"/>
                  </a:lnTo>
                  <a:lnTo>
                    <a:pt x="4" y="21"/>
                  </a:lnTo>
                  <a:lnTo>
                    <a:pt x="4" y="19"/>
                  </a:lnTo>
                  <a:lnTo>
                    <a:pt x="2" y="19"/>
                  </a:lnTo>
                  <a:lnTo>
                    <a:pt x="2" y="17"/>
                  </a:lnTo>
                  <a:lnTo>
                    <a:pt x="0" y="17"/>
                  </a:lnTo>
                  <a:lnTo>
                    <a:pt x="0" y="15"/>
                  </a:lnTo>
                  <a:lnTo>
                    <a:pt x="2" y="15"/>
                  </a:lnTo>
                  <a:lnTo>
                    <a:pt x="4" y="13"/>
                  </a:lnTo>
                  <a:lnTo>
                    <a:pt x="4" y="12"/>
                  </a:lnTo>
                  <a:lnTo>
                    <a:pt x="6" y="12"/>
                  </a:lnTo>
                  <a:lnTo>
                    <a:pt x="6" y="10"/>
                  </a:lnTo>
                  <a:lnTo>
                    <a:pt x="8" y="12"/>
                  </a:lnTo>
                  <a:lnTo>
                    <a:pt x="10" y="12"/>
                  </a:lnTo>
                  <a:lnTo>
                    <a:pt x="11" y="13"/>
                  </a:lnTo>
                  <a:lnTo>
                    <a:pt x="13" y="15"/>
                  </a:lnTo>
                  <a:lnTo>
                    <a:pt x="15" y="15"/>
                  </a:lnTo>
                  <a:lnTo>
                    <a:pt x="17" y="13"/>
                  </a:lnTo>
                  <a:lnTo>
                    <a:pt x="17" y="12"/>
                  </a:lnTo>
                  <a:lnTo>
                    <a:pt x="19" y="12"/>
                  </a:lnTo>
                  <a:lnTo>
                    <a:pt x="19" y="10"/>
                  </a:lnTo>
                  <a:lnTo>
                    <a:pt x="21" y="10"/>
                  </a:lnTo>
                  <a:lnTo>
                    <a:pt x="21" y="12"/>
                  </a:lnTo>
                  <a:lnTo>
                    <a:pt x="21" y="13"/>
                  </a:lnTo>
                  <a:lnTo>
                    <a:pt x="23" y="13"/>
                  </a:lnTo>
                  <a:lnTo>
                    <a:pt x="23" y="12"/>
                  </a:lnTo>
                  <a:lnTo>
                    <a:pt x="23" y="10"/>
                  </a:lnTo>
                  <a:lnTo>
                    <a:pt x="25" y="10"/>
                  </a:lnTo>
                  <a:lnTo>
                    <a:pt x="25" y="12"/>
                  </a:lnTo>
                  <a:lnTo>
                    <a:pt x="27" y="12"/>
                  </a:lnTo>
                  <a:lnTo>
                    <a:pt x="27" y="13"/>
                  </a:lnTo>
                  <a:lnTo>
                    <a:pt x="29" y="13"/>
                  </a:lnTo>
                  <a:lnTo>
                    <a:pt x="29" y="15"/>
                  </a:lnTo>
                  <a:lnTo>
                    <a:pt x="31" y="13"/>
                  </a:lnTo>
                  <a:lnTo>
                    <a:pt x="31" y="12"/>
                  </a:lnTo>
                  <a:lnTo>
                    <a:pt x="31" y="10"/>
                  </a:lnTo>
                  <a:lnTo>
                    <a:pt x="33" y="10"/>
                  </a:lnTo>
                  <a:lnTo>
                    <a:pt x="34" y="10"/>
                  </a:lnTo>
                  <a:lnTo>
                    <a:pt x="34" y="12"/>
                  </a:lnTo>
                  <a:lnTo>
                    <a:pt x="36" y="12"/>
                  </a:lnTo>
                  <a:lnTo>
                    <a:pt x="36" y="10"/>
                  </a:lnTo>
                  <a:lnTo>
                    <a:pt x="38" y="10"/>
                  </a:lnTo>
                  <a:lnTo>
                    <a:pt x="40" y="10"/>
                  </a:lnTo>
                  <a:lnTo>
                    <a:pt x="42" y="10"/>
                  </a:lnTo>
                  <a:lnTo>
                    <a:pt x="42" y="8"/>
                  </a:lnTo>
                  <a:lnTo>
                    <a:pt x="44" y="8"/>
                  </a:lnTo>
                  <a:lnTo>
                    <a:pt x="44" y="6"/>
                  </a:lnTo>
                  <a:lnTo>
                    <a:pt x="42" y="4"/>
                  </a:lnTo>
                  <a:lnTo>
                    <a:pt x="44" y="4"/>
                  </a:lnTo>
                  <a:lnTo>
                    <a:pt x="46" y="4"/>
                  </a:lnTo>
                  <a:lnTo>
                    <a:pt x="46" y="2"/>
                  </a:lnTo>
                  <a:lnTo>
                    <a:pt x="48" y="2"/>
                  </a:lnTo>
                  <a:lnTo>
                    <a:pt x="50" y="2"/>
                  </a:lnTo>
                  <a:lnTo>
                    <a:pt x="50" y="0"/>
                  </a:lnTo>
                  <a:lnTo>
                    <a:pt x="52" y="0"/>
                  </a:lnTo>
                  <a:lnTo>
                    <a:pt x="5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3" name="Freeform 253"/>
            <p:cNvSpPr>
              <a:spLocks noEditPoints="1"/>
            </p:cNvSpPr>
            <p:nvPr/>
          </p:nvSpPr>
          <p:spPr bwMode="auto">
            <a:xfrm>
              <a:off x="9236075" y="5164138"/>
              <a:ext cx="85725" cy="188913"/>
            </a:xfrm>
            <a:custGeom>
              <a:avLst/>
              <a:gdLst>
                <a:gd name="T0" fmla="*/ 52 w 54"/>
                <a:gd name="T1" fmla="*/ 119 h 119"/>
                <a:gd name="T2" fmla="*/ 42 w 54"/>
                <a:gd name="T3" fmla="*/ 108 h 119"/>
                <a:gd name="T4" fmla="*/ 44 w 54"/>
                <a:gd name="T5" fmla="*/ 106 h 119"/>
                <a:gd name="T6" fmla="*/ 46 w 54"/>
                <a:gd name="T7" fmla="*/ 110 h 119"/>
                <a:gd name="T8" fmla="*/ 44 w 54"/>
                <a:gd name="T9" fmla="*/ 96 h 119"/>
                <a:gd name="T10" fmla="*/ 39 w 54"/>
                <a:gd name="T11" fmla="*/ 96 h 119"/>
                <a:gd name="T12" fmla="*/ 42 w 54"/>
                <a:gd name="T13" fmla="*/ 92 h 119"/>
                <a:gd name="T14" fmla="*/ 31 w 54"/>
                <a:gd name="T15" fmla="*/ 77 h 119"/>
                <a:gd name="T16" fmla="*/ 29 w 54"/>
                <a:gd name="T17" fmla="*/ 79 h 119"/>
                <a:gd name="T18" fmla="*/ 27 w 54"/>
                <a:gd name="T19" fmla="*/ 77 h 119"/>
                <a:gd name="T20" fmla="*/ 29 w 54"/>
                <a:gd name="T21" fmla="*/ 75 h 119"/>
                <a:gd name="T22" fmla="*/ 27 w 54"/>
                <a:gd name="T23" fmla="*/ 75 h 119"/>
                <a:gd name="T24" fmla="*/ 29 w 54"/>
                <a:gd name="T25" fmla="*/ 67 h 119"/>
                <a:gd name="T26" fmla="*/ 27 w 54"/>
                <a:gd name="T27" fmla="*/ 58 h 119"/>
                <a:gd name="T28" fmla="*/ 31 w 54"/>
                <a:gd name="T29" fmla="*/ 62 h 119"/>
                <a:gd name="T30" fmla="*/ 25 w 54"/>
                <a:gd name="T31" fmla="*/ 62 h 119"/>
                <a:gd name="T32" fmla="*/ 27 w 54"/>
                <a:gd name="T33" fmla="*/ 58 h 119"/>
                <a:gd name="T34" fmla="*/ 27 w 54"/>
                <a:gd name="T35" fmla="*/ 54 h 119"/>
                <a:gd name="T36" fmla="*/ 23 w 54"/>
                <a:gd name="T37" fmla="*/ 54 h 119"/>
                <a:gd name="T38" fmla="*/ 23 w 54"/>
                <a:gd name="T39" fmla="*/ 52 h 119"/>
                <a:gd name="T40" fmla="*/ 27 w 54"/>
                <a:gd name="T41" fmla="*/ 52 h 119"/>
                <a:gd name="T42" fmla="*/ 16 w 54"/>
                <a:gd name="T43" fmla="*/ 50 h 119"/>
                <a:gd name="T44" fmla="*/ 17 w 54"/>
                <a:gd name="T45" fmla="*/ 52 h 119"/>
                <a:gd name="T46" fmla="*/ 21 w 54"/>
                <a:gd name="T47" fmla="*/ 56 h 119"/>
                <a:gd name="T48" fmla="*/ 16 w 54"/>
                <a:gd name="T49" fmla="*/ 58 h 119"/>
                <a:gd name="T50" fmla="*/ 14 w 54"/>
                <a:gd name="T51" fmla="*/ 54 h 119"/>
                <a:gd name="T52" fmla="*/ 12 w 54"/>
                <a:gd name="T53" fmla="*/ 52 h 119"/>
                <a:gd name="T54" fmla="*/ 10 w 54"/>
                <a:gd name="T55" fmla="*/ 46 h 119"/>
                <a:gd name="T56" fmla="*/ 12 w 54"/>
                <a:gd name="T57" fmla="*/ 44 h 119"/>
                <a:gd name="T58" fmla="*/ 10 w 54"/>
                <a:gd name="T59" fmla="*/ 42 h 119"/>
                <a:gd name="T60" fmla="*/ 10 w 54"/>
                <a:gd name="T61" fmla="*/ 42 h 119"/>
                <a:gd name="T62" fmla="*/ 27 w 54"/>
                <a:gd name="T63" fmla="*/ 48 h 119"/>
                <a:gd name="T64" fmla="*/ 25 w 54"/>
                <a:gd name="T65" fmla="*/ 42 h 119"/>
                <a:gd name="T66" fmla="*/ 27 w 54"/>
                <a:gd name="T67" fmla="*/ 44 h 119"/>
                <a:gd name="T68" fmla="*/ 19 w 54"/>
                <a:gd name="T69" fmla="*/ 41 h 119"/>
                <a:gd name="T70" fmla="*/ 21 w 54"/>
                <a:gd name="T71" fmla="*/ 37 h 119"/>
                <a:gd name="T72" fmla="*/ 10 w 54"/>
                <a:gd name="T73" fmla="*/ 31 h 119"/>
                <a:gd name="T74" fmla="*/ 25 w 54"/>
                <a:gd name="T75" fmla="*/ 39 h 119"/>
                <a:gd name="T76" fmla="*/ 25 w 54"/>
                <a:gd name="T77" fmla="*/ 31 h 119"/>
                <a:gd name="T78" fmla="*/ 27 w 54"/>
                <a:gd name="T79" fmla="*/ 37 h 119"/>
                <a:gd name="T80" fmla="*/ 8 w 54"/>
                <a:gd name="T81" fmla="*/ 35 h 119"/>
                <a:gd name="T82" fmla="*/ 8 w 54"/>
                <a:gd name="T83" fmla="*/ 31 h 119"/>
                <a:gd name="T84" fmla="*/ 10 w 54"/>
                <a:gd name="T85" fmla="*/ 39 h 119"/>
                <a:gd name="T86" fmla="*/ 8 w 54"/>
                <a:gd name="T87" fmla="*/ 42 h 119"/>
                <a:gd name="T88" fmla="*/ 2 w 54"/>
                <a:gd name="T89" fmla="*/ 41 h 119"/>
                <a:gd name="T90" fmla="*/ 2 w 54"/>
                <a:gd name="T91" fmla="*/ 33 h 119"/>
                <a:gd name="T92" fmla="*/ 0 w 54"/>
                <a:gd name="T93" fmla="*/ 27 h 119"/>
                <a:gd name="T94" fmla="*/ 4 w 54"/>
                <a:gd name="T95" fmla="*/ 31 h 119"/>
                <a:gd name="T96" fmla="*/ 17 w 54"/>
                <a:gd name="T97" fmla="*/ 19 h 119"/>
                <a:gd name="T98" fmla="*/ 14 w 54"/>
                <a:gd name="T99" fmla="*/ 19 h 119"/>
                <a:gd name="T100" fmla="*/ 16 w 54"/>
                <a:gd name="T101" fmla="*/ 14 h 119"/>
                <a:gd name="T102" fmla="*/ 14 w 54"/>
                <a:gd name="T103" fmla="*/ 12 h 119"/>
                <a:gd name="T104" fmla="*/ 17 w 54"/>
                <a:gd name="T105" fmla="*/ 14 h 119"/>
                <a:gd name="T106" fmla="*/ 19 w 54"/>
                <a:gd name="T107" fmla="*/ 10 h 119"/>
                <a:gd name="T108" fmla="*/ 2 w 54"/>
                <a:gd name="T109" fmla="*/ 6 h 119"/>
                <a:gd name="T110" fmla="*/ 0 w 54"/>
                <a:gd name="T111" fmla="*/ 4 h 119"/>
                <a:gd name="T112" fmla="*/ 0 w 54"/>
                <a:gd name="T113" fmla="*/ 2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4" h="119">
                  <a:moveTo>
                    <a:pt x="52" y="119"/>
                  </a:moveTo>
                  <a:lnTo>
                    <a:pt x="52" y="117"/>
                  </a:lnTo>
                  <a:lnTo>
                    <a:pt x="54" y="119"/>
                  </a:lnTo>
                  <a:lnTo>
                    <a:pt x="52" y="119"/>
                  </a:lnTo>
                  <a:close/>
                  <a:moveTo>
                    <a:pt x="46" y="110"/>
                  </a:moveTo>
                  <a:lnTo>
                    <a:pt x="44" y="110"/>
                  </a:lnTo>
                  <a:lnTo>
                    <a:pt x="44" y="108"/>
                  </a:lnTo>
                  <a:lnTo>
                    <a:pt x="42" y="108"/>
                  </a:lnTo>
                  <a:lnTo>
                    <a:pt x="42" y="106"/>
                  </a:lnTo>
                  <a:lnTo>
                    <a:pt x="42" y="104"/>
                  </a:lnTo>
                  <a:lnTo>
                    <a:pt x="44" y="104"/>
                  </a:lnTo>
                  <a:lnTo>
                    <a:pt x="44" y="106"/>
                  </a:lnTo>
                  <a:lnTo>
                    <a:pt x="44" y="108"/>
                  </a:lnTo>
                  <a:lnTo>
                    <a:pt x="46" y="108"/>
                  </a:lnTo>
                  <a:lnTo>
                    <a:pt x="48" y="108"/>
                  </a:lnTo>
                  <a:lnTo>
                    <a:pt x="46" y="110"/>
                  </a:lnTo>
                  <a:close/>
                  <a:moveTo>
                    <a:pt x="42" y="94"/>
                  </a:moveTo>
                  <a:lnTo>
                    <a:pt x="44" y="94"/>
                  </a:lnTo>
                  <a:lnTo>
                    <a:pt x="42" y="96"/>
                  </a:lnTo>
                  <a:lnTo>
                    <a:pt x="44" y="96"/>
                  </a:lnTo>
                  <a:lnTo>
                    <a:pt x="44" y="98"/>
                  </a:lnTo>
                  <a:lnTo>
                    <a:pt x="42" y="98"/>
                  </a:lnTo>
                  <a:lnTo>
                    <a:pt x="41" y="98"/>
                  </a:lnTo>
                  <a:lnTo>
                    <a:pt x="39" y="96"/>
                  </a:lnTo>
                  <a:lnTo>
                    <a:pt x="39" y="94"/>
                  </a:lnTo>
                  <a:lnTo>
                    <a:pt x="39" y="92"/>
                  </a:lnTo>
                  <a:lnTo>
                    <a:pt x="41" y="92"/>
                  </a:lnTo>
                  <a:lnTo>
                    <a:pt x="42" y="92"/>
                  </a:lnTo>
                  <a:lnTo>
                    <a:pt x="42" y="94"/>
                  </a:lnTo>
                  <a:close/>
                  <a:moveTo>
                    <a:pt x="29" y="75"/>
                  </a:moveTo>
                  <a:lnTo>
                    <a:pt x="31" y="75"/>
                  </a:lnTo>
                  <a:lnTo>
                    <a:pt x="31" y="77"/>
                  </a:lnTo>
                  <a:lnTo>
                    <a:pt x="33" y="77"/>
                  </a:lnTo>
                  <a:lnTo>
                    <a:pt x="33" y="79"/>
                  </a:lnTo>
                  <a:lnTo>
                    <a:pt x="31" y="79"/>
                  </a:lnTo>
                  <a:lnTo>
                    <a:pt x="29" y="79"/>
                  </a:lnTo>
                  <a:lnTo>
                    <a:pt x="27" y="79"/>
                  </a:lnTo>
                  <a:lnTo>
                    <a:pt x="29" y="79"/>
                  </a:lnTo>
                  <a:lnTo>
                    <a:pt x="29" y="77"/>
                  </a:lnTo>
                  <a:lnTo>
                    <a:pt x="27" y="77"/>
                  </a:lnTo>
                  <a:lnTo>
                    <a:pt x="25" y="77"/>
                  </a:lnTo>
                  <a:lnTo>
                    <a:pt x="27" y="77"/>
                  </a:lnTo>
                  <a:lnTo>
                    <a:pt x="27" y="75"/>
                  </a:lnTo>
                  <a:lnTo>
                    <a:pt x="29" y="75"/>
                  </a:lnTo>
                  <a:close/>
                  <a:moveTo>
                    <a:pt x="27" y="75"/>
                  </a:moveTo>
                  <a:lnTo>
                    <a:pt x="27" y="73"/>
                  </a:lnTo>
                  <a:lnTo>
                    <a:pt x="29" y="75"/>
                  </a:lnTo>
                  <a:lnTo>
                    <a:pt x="27" y="75"/>
                  </a:lnTo>
                  <a:close/>
                  <a:moveTo>
                    <a:pt x="29" y="67"/>
                  </a:moveTo>
                  <a:lnTo>
                    <a:pt x="29" y="66"/>
                  </a:lnTo>
                  <a:lnTo>
                    <a:pt x="31" y="66"/>
                  </a:lnTo>
                  <a:lnTo>
                    <a:pt x="29" y="67"/>
                  </a:lnTo>
                  <a:close/>
                  <a:moveTo>
                    <a:pt x="33" y="64"/>
                  </a:moveTo>
                  <a:lnTo>
                    <a:pt x="33" y="66"/>
                  </a:lnTo>
                  <a:lnTo>
                    <a:pt x="33" y="64"/>
                  </a:lnTo>
                  <a:close/>
                  <a:moveTo>
                    <a:pt x="27" y="58"/>
                  </a:moveTo>
                  <a:lnTo>
                    <a:pt x="27" y="60"/>
                  </a:lnTo>
                  <a:lnTo>
                    <a:pt x="29" y="60"/>
                  </a:lnTo>
                  <a:lnTo>
                    <a:pt x="29" y="62"/>
                  </a:lnTo>
                  <a:lnTo>
                    <a:pt x="31" y="62"/>
                  </a:lnTo>
                  <a:lnTo>
                    <a:pt x="31" y="64"/>
                  </a:lnTo>
                  <a:lnTo>
                    <a:pt x="29" y="62"/>
                  </a:lnTo>
                  <a:lnTo>
                    <a:pt x="27" y="62"/>
                  </a:lnTo>
                  <a:lnTo>
                    <a:pt x="25" y="62"/>
                  </a:lnTo>
                  <a:lnTo>
                    <a:pt x="25" y="60"/>
                  </a:lnTo>
                  <a:lnTo>
                    <a:pt x="25" y="58"/>
                  </a:lnTo>
                  <a:lnTo>
                    <a:pt x="27" y="58"/>
                  </a:lnTo>
                  <a:close/>
                  <a:moveTo>
                    <a:pt x="27" y="58"/>
                  </a:moveTo>
                  <a:lnTo>
                    <a:pt x="27" y="56"/>
                  </a:lnTo>
                  <a:lnTo>
                    <a:pt x="27" y="58"/>
                  </a:lnTo>
                  <a:close/>
                  <a:moveTo>
                    <a:pt x="29" y="54"/>
                  </a:moveTo>
                  <a:lnTo>
                    <a:pt x="27" y="54"/>
                  </a:lnTo>
                  <a:lnTo>
                    <a:pt x="25" y="54"/>
                  </a:lnTo>
                  <a:lnTo>
                    <a:pt x="25" y="56"/>
                  </a:lnTo>
                  <a:lnTo>
                    <a:pt x="25" y="54"/>
                  </a:lnTo>
                  <a:lnTo>
                    <a:pt x="23" y="54"/>
                  </a:lnTo>
                  <a:lnTo>
                    <a:pt x="21" y="54"/>
                  </a:lnTo>
                  <a:lnTo>
                    <a:pt x="23" y="54"/>
                  </a:lnTo>
                  <a:lnTo>
                    <a:pt x="21" y="52"/>
                  </a:lnTo>
                  <a:lnTo>
                    <a:pt x="23" y="52"/>
                  </a:lnTo>
                  <a:lnTo>
                    <a:pt x="25" y="52"/>
                  </a:lnTo>
                  <a:lnTo>
                    <a:pt x="25" y="50"/>
                  </a:lnTo>
                  <a:lnTo>
                    <a:pt x="27" y="50"/>
                  </a:lnTo>
                  <a:lnTo>
                    <a:pt x="27" y="52"/>
                  </a:lnTo>
                  <a:lnTo>
                    <a:pt x="27" y="54"/>
                  </a:lnTo>
                  <a:lnTo>
                    <a:pt x="29" y="54"/>
                  </a:lnTo>
                  <a:close/>
                  <a:moveTo>
                    <a:pt x="14" y="50"/>
                  </a:moveTo>
                  <a:lnTo>
                    <a:pt x="16" y="50"/>
                  </a:lnTo>
                  <a:lnTo>
                    <a:pt x="16" y="52"/>
                  </a:lnTo>
                  <a:lnTo>
                    <a:pt x="16" y="50"/>
                  </a:lnTo>
                  <a:lnTo>
                    <a:pt x="16" y="52"/>
                  </a:lnTo>
                  <a:lnTo>
                    <a:pt x="17" y="52"/>
                  </a:lnTo>
                  <a:lnTo>
                    <a:pt x="17" y="54"/>
                  </a:lnTo>
                  <a:lnTo>
                    <a:pt x="19" y="54"/>
                  </a:lnTo>
                  <a:lnTo>
                    <a:pt x="19" y="56"/>
                  </a:lnTo>
                  <a:lnTo>
                    <a:pt x="21" y="56"/>
                  </a:lnTo>
                  <a:lnTo>
                    <a:pt x="21" y="58"/>
                  </a:lnTo>
                  <a:lnTo>
                    <a:pt x="19" y="58"/>
                  </a:lnTo>
                  <a:lnTo>
                    <a:pt x="17" y="58"/>
                  </a:lnTo>
                  <a:lnTo>
                    <a:pt x="16" y="58"/>
                  </a:lnTo>
                  <a:lnTo>
                    <a:pt x="14" y="58"/>
                  </a:lnTo>
                  <a:lnTo>
                    <a:pt x="16" y="58"/>
                  </a:lnTo>
                  <a:lnTo>
                    <a:pt x="14" y="56"/>
                  </a:lnTo>
                  <a:lnTo>
                    <a:pt x="14" y="54"/>
                  </a:lnTo>
                  <a:lnTo>
                    <a:pt x="14" y="52"/>
                  </a:lnTo>
                  <a:lnTo>
                    <a:pt x="14" y="50"/>
                  </a:lnTo>
                  <a:lnTo>
                    <a:pt x="12" y="50"/>
                  </a:lnTo>
                  <a:lnTo>
                    <a:pt x="12" y="52"/>
                  </a:lnTo>
                  <a:lnTo>
                    <a:pt x="10" y="52"/>
                  </a:lnTo>
                  <a:lnTo>
                    <a:pt x="10" y="50"/>
                  </a:lnTo>
                  <a:lnTo>
                    <a:pt x="10" y="48"/>
                  </a:lnTo>
                  <a:lnTo>
                    <a:pt x="10" y="46"/>
                  </a:lnTo>
                  <a:lnTo>
                    <a:pt x="12" y="46"/>
                  </a:lnTo>
                  <a:lnTo>
                    <a:pt x="14" y="48"/>
                  </a:lnTo>
                  <a:lnTo>
                    <a:pt x="14" y="50"/>
                  </a:lnTo>
                  <a:close/>
                  <a:moveTo>
                    <a:pt x="12" y="44"/>
                  </a:moveTo>
                  <a:lnTo>
                    <a:pt x="10" y="44"/>
                  </a:lnTo>
                  <a:lnTo>
                    <a:pt x="8" y="44"/>
                  </a:lnTo>
                  <a:lnTo>
                    <a:pt x="8" y="42"/>
                  </a:lnTo>
                  <a:lnTo>
                    <a:pt x="10" y="42"/>
                  </a:lnTo>
                  <a:lnTo>
                    <a:pt x="12" y="42"/>
                  </a:lnTo>
                  <a:lnTo>
                    <a:pt x="12" y="44"/>
                  </a:lnTo>
                  <a:close/>
                  <a:moveTo>
                    <a:pt x="12" y="42"/>
                  </a:moveTo>
                  <a:lnTo>
                    <a:pt x="10" y="42"/>
                  </a:lnTo>
                  <a:lnTo>
                    <a:pt x="10" y="41"/>
                  </a:lnTo>
                  <a:lnTo>
                    <a:pt x="10" y="42"/>
                  </a:lnTo>
                  <a:lnTo>
                    <a:pt x="12" y="42"/>
                  </a:lnTo>
                  <a:close/>
                  <a:moveTo>
                    <a:pt x="27" y="48"/>
                  </a:moveTo>
                  <a:lnTo>
                    <a:pt x="27" y="46"/>
                  </a:lnTo>
                  <a:lnTo>
                    <a:pt x="25" y="46"/>
                  </a:lnTo>
                  <a:lnTo>
                    <a:pt x="25" y="44"/>
                  </a:lnTo>
                  <a:lnTo>
                    <a:pt x="25" y="42"/>
                  </a:lnTo>
                  <a:lnTo>
                    <a:pt x="25" y="41"/>
                  </a:lnTo>
                  <a:lnTo>
                    <a:pt x="27" y="41"/>
                  </a:lnTo>
                  <a:lnTo>
                    <a:pt x="27" y="42"/>
                  </a:lnTo>
                  <a:lnTo>
                    <a:pt x="27" y="44"/>
                  </a:lnTo>
                  <a:lnTo>
                    <a:pt x="27" y="46"/>
                  </a:lnTo>
                  <a:lnTo>
                    <a:pt x="27" y="48"/>
                  </a:lnTo>
                  <a:close/>
                  <a:moveTo>
                    <a:pt x="21" y="41"/>
                  </a:moveTo>
                  <a:lnTo>
                    <a:pt x="19" y="41"/>
                  </a:lnTo>
                  <a:lnTo>
                    <a:pt x="17" y="41"/>
                  </a:lnTo>
                  <a:lnTo>
                    <a:pt x="19" y="41"/>
                  </a:lnTo>
                  <a:lnTo>
                    <a:pt x="21" y="39"/>
                  </a:lnTo>
                  <a:lnTo>
                    <a:pt x="21" y="37"/>
                  </a:lnTo>
                  <a:lnTo>
                    <a:pt x="23" y="37"/>
                  </a:lnTo>
                  <a:lnTo>
                    <a:pt x="23" y="39"/>
                  </a:lnTo>
                  <a:lnTo>
                    <a:pt x="21" y="41"/>
                  </a:lnTo>
                  <a:close/>
                  <a:moveTo>
                    <a:pt x="10" y="31"/>
                  </a:moveTo>
                  <a:lnTo>
                    <a:pt x="10" y="33"/>
                  </a:lnTo>
                  <a:lnTo>
                    <a:pt x="10" y="31"/>
                  </a:lnTo>
                  <a:close/>
                  <a:moveTo>
                    <a:pt x="27" y="39"/>
                  </a:moveTo>
                  <a:lnTo>
                    <a:pt x="25" y="39"/>
                  </a:lnTo>
                  <a:lnTo>
                    <a:pt x="25" y="37"/>
                  </a:lnTo>
                  <a:lnTo>
                    <a:pt x="25" y="35"/>
                  </a:lnTo>
                  <a:lnTo>
                    <a:pt x="25" y="33"/>
                  </a:lnTo>
                  <a:lnTo>
                    <a:pt x="25" y="31"/>
                  </a:lnTo>
                  <a:lnTo>
                    <a:pt x="25" y="33"/>
                  </a:lnTo>
                  <a:lnTo>
                    <a:pt x="25" y="35"/>
                  </a:lnTo>
                  <a:lnTo>
                    <a:pt x="27" y="35"/>
                  </a:lnTo>
                  <a:lnTo>
                    <a:pt x="27" y="37"/>
                  </a:lnTo>
                  <a:lnTo>
                    <a:pt x="27" y="39"/>
                  </a:lnTo>
                  <a:close/>
                  <a:moveTo>
                    <a:pt x="4" y="35"/>
                  </a:moveTo>
                  <a:lnTo>
                    <a:pt x="6" y="35"/>
                  </a:lnTo>
                  <a:lnTo>
                    <a:pt x="8" y="35"/>
                  </a:lnTo>
                  <a:lnTo>
                    <a:pt x="8" y="33"/>
                  </a:lnTo>
                  <a:lnTo>
                    <a:pt x="8" y="31"/>
                  </a:lnTo>
                  <a:lnTo>
                    <a:pt x="10" y="31"/>
                  </a:lnTo>
                  <a:lnTo>
                    <a:pt x="8" y="31"/>
                  </a:lnTo>
                  <a:lnTo>
                    <a:pt x="8" y="33"/>
                  </a:lnTo>
                  <a:lnTo>
                    <a:pt x="10" y="35"/>
                  </a:lnTo>
                  <a:lnTo>
                    <a:pt x="10" y="37"/>
                  </a:lnTo>
                  <a:lnTo>
                    <a:pt x="10" y="39"/>
                  </a:lnTo>
                  <a:lnTo>
                    <a:pt x="12" y="41"/>
                  </a:lnTo>
                  <a:lnTo>
                    <a:pt x="10" y="41"/>
                  </a:lnTo>
                  <a:lnTo>
                    <a:pt x="10" y="42"/>
                  </a:lnTo>
                  <a:lnTo>
                    <a:pt x="8" y="42"/>
                  </a:lnTo>
                  <a:lnTo>
                    <a:pt x="6" y="42"/>
                  </a:lnTo>
                  <a:lnTo>
                    <a:pt x="4" y="42"/>
                  </a:lnTo>
                  <a:lnTo>
                    <a:pt x="4" y="41"/>
                  </a:lnTo>
                  <a:lnTo>
                    <a:pt x="2" y="41"/>
                  </a:lnTo>
                  <a:lnTo>
                    <a:pt x="2" y="39"/>
                  </a:lnTo>
                  <a:lnTo>
                    <a:pt x="2" y="37"/>
                  </a:lnTo>
                  <a:lnTo>
                    <a:pt x="2" y="35"/>
                  </a:lnTo>
                  <a:lnTo>
                    <a:pt x="2" y="33"/>
                  </a:lnTo>
                  <a:lnTo>
                    <a:pt x="0" y="33"/>
                  </a:lnTo>
                  <a:lnTo>
                    <a:pt x="0" y="31"/>
                  </a:lnTo>
                  <a:lnTo>
                    <a:pt x="0" y="29"/>
                  </a:lnTo>
                  <a:lnTo>
                    <a:pt x="0" y="27"/>
                  </a:lnTo>
                  <a:lnTo>
                    <a:pt x="2" y="27"/>
                  </a:lnTo>
                  <a:lnTo>
                    <a:pt x="2" y="29"/>
                  </a:lnTo>
                  <a:lnTo>
                    <a:pt x="4" y="29"/>
                  </a:lnTo>
                  <a:lnTo>
                    <a:pt x="4" y="31"/>
                  </a:lnTo>
                  <a:lnTo>
                    <a:pt x="4" y="33"/>
                  </a:lnTo>
                  <a:lnTo>
                    <a:pt x="4" y="35"/>
                  </a:lnTo>
                  <a:close/>
                  <a:moveTo>
                    <a:pt x="16" y="18"/>
                  </a:moveTo>
                  <a:lnTo>
                    <a:pt x="17" y="19"/>
                  </a:lnTo>
                  <a:lnTo>
                    <a:pt x="17" y="21"/>
                  </a:lnTo>
                  <a:lnTo>
                    <a:pt x="16" y="21"/>
                  </a:lnTo>
                  <a:lnTo>
                    <a:pt x="14" y="21"/>
                  </a:lnTo>
                  <a:lnTo>
                    <a:pt x="14" y="19"/>
                  </a:lnTo>
                  <a:lnTo>
                    <a:pt x="16" y="19"/>
                  </a:lnTo>
                  <a:lnTo>
                    <a:pt x="16" y="18"/>
                  </a:lnTo>
                  <a:close/>
                  <a:moveTo>
                    <a:pt x="17" y="14"/>
                  </a:moveTo>
                  <a:lnTo>
                    <a:pt x="16" y="14"/>
                  </a:lnTo>
                  <a:lnTo>
                    <a:pt x="16" y="16"/>
                  </a:lnTo>
                  <a:lnTo>
                    <a:pt x="16" y="14"/>
                  </a:lnTo>
                  <a:lnTo>
                    <a:pt x="14" y="14"/>
                  </a:lnTo>
                  <a:lnTo>
                    <a:pt x="14" y="12"/>
                  </a:lnTo>
                  <a:lnTo>
                    <a:pt x="16" y="12"/>
                  </a:lnTo>
                  <a:lnTo>
                    <a:pt x="17" y="14"/>
                  </a:lnTo>
                  <a:lnTo>
                    <a:pt x="16" y="14"/>
                  </a:lnTo>
                  <a:lnTo>
                    <a:pt x="17" y="14"/>
                  </a:lnTo>
                  <a:close/>
                  <a:moveTo>
                    <a:pt x="19" y="10"/>
                  </a:moveTo>
                  <a:lnTo>
                    <a:pt x="17" y="12"/>
                  </a:lnTo>
                  <a:lnTo>
                    <a:pt x="17" y="10"/>
                  </a:lnTo>
                  <a:lnTo>
                    <a:pt x="19" y="10"/>
                  </a:lnTo>
                  <a:close/>
                  <a:moveTo>
                    <a:pt x="14" y="8"/>
                  </a:moveTo>
                  <a:lnTo>
                    <a:pt x="12" y="8"/>
                  </a:lnTo>
                  <a:lnTo>
                    <a:pt x="14" y="8"/>
                  </a:lnTo>
                  <a:close/>
                  <a:moveTo>
                    <a:pt x="2" y="6"/>
                  </a:moveTo>
                  <a:lnTo>
                    <a:pt x="2" y="8"/>
                  </a:lnTo>
                  <a:lnTo>
                    <a:pt x="2" y="6"/>
                  </a:lnTo>
                  <a:close/>
                  <a:moveTo>
                    <a:pt x="2" y="4"/>
                  </a:moveTo>
                  <a:lnTo>
                    <a:pt x="0" y="4"/>
                  </a:lnTo>
                  <a:lnTo>
                    <a:pt x="2" y="4"/>
                  </a:lnTo>
                  <a:close/>
                  <a:moveTo>
                    <a:pt x="0" y="2"/>
                  </a:moveTo>
                  <a:lnTo>
                    <a:pt x="0" y="0"/>
                  </a:lnTo>
                  <a:lnTo>
                    <a:pt x="0"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4" name="Freeform 254"/>
            <p:cNvSpPr>
              <a:spLocks noEditPoints="1"/>
            </p:cNvSpPr>
            <p:nvPr/>
          </p:nvSpPr>
          <p:spPr bwMode="auto">
            <a:xfrm>
              <a:off x="528638" y="5167313"/>
              <a:ext cx="50800" cy="30163"/>
            </a:xfrm>
            <a:custGeom>
              <a:avLst/>
              <a:gdLst>
                <a:gd name="T0" fmla="*/ 2 w 32"/>
                <a:gd name="T1" fmla="*/ 19 h 19"/>
                <a:gd name="T2" fmla="*/ 2 w 32"/>
                <a:gd name="T3" fmla="*/ 19 h 19"/>
                <a:gd name="T4" fmla="*/ 2 w 32"/>
                <a:gd name="T5" fmla="*/ 19 h 19"/>
                <a:gd name="T6" fmla="*/ 2 w 32"/>
                <a:gd name="T7" fmla="*/ 19 h 19"/>
                <a:gd name="T8" fmla="*/ 2 w 32"/>
                <a:gd name="T9" fmla="*/ 19 h 19"/>
                <a:gd name="T10" fmla="*/ 0 w 32"/>
                <a:gd name="T11" fmla="*/ 19 h 19"/>
                <a:gd name="T12" fmla="*/ 0 w 32"/>
                <a:gd name="T13" fmla="*/ 19 h 19"/>
                <a:gd name="T14" fmla="*/ 0 w 32"/>
                <a:gd name="T15" fmla="*/ 19 h 19"/>
                <a:gd name="T16" fmla="*/ 0 w 32"/>
                <a:gd name="T17" fmla="*/ 17 h 19"/>
                <a:gd name="T18" fmla="*/ 0 w 32"/>
                <a:gd name="T19" fmla="*/ 17 h 19"/>
                <a:gd name="T20" fmla="*/ 2 w 32"/>
                <a:gd name="T21" fmla="*/ 17 h 19"/>
                <a:gd name="T22" fmla="*/ 2 w 32"/>
                <a:gd name="T23" fmla="*/ 19 h 19"/>
                <a:gd name="T24" fmla="*/ 2 w 32"/>
                <a:gd name="T25" fmla="*/ 19 h 19"/>
                <a:gd name="T26" fmla="*/ 2 w 32"/>
                <a:gd name="T27" fmla="*/ 19 h 19"/>
                <a:gd name="T28" fmla="*/ 2 w 32"/>
                <a:gd name="T29" fmla="*/ 19 h 19"/>
                <a:gd name="T30" fmla="*/ 32 w 32"/>
                <a:gd name="T31" fmla="*/ 4 h 19"/>
                <a:gd name="T32" fmla="*/ 32 w 32"/>
                <a:gd name="T33" fmla="*/ 4 h 19"/>
                <a:gd name="T34" fmla="*/ 32 w 32"/>
                <a:gd name="T35" fmla="*/ 4 h 19"/>
                <a:gd name="T36" fmla="*/ 32 w 32"/>
                <a:gd name="T37" fmla="*/ 4 h 19"/>
                <a:gd name="T38" fmla="*/ 32 w 32"/>
                <a:gd name="T39" fmla="*/ 2 h 19"/>
                <a:gd name="T40" fmla="*/ 32 w 32"/>
                <a:gd name="T41" fmla="*/ 2 h 19"/>
                <a:gd name="T42" fmla="*/ 32 w 32"/>
                <a:gd name="T43" fmla="*/ 2 h 19"/>
                <a:gd name="T44" fmla="*/ 32 w 32"/>
                <a:gd name="T45" fmla="*/ 2 h 19"/>
                <a:gd name="T46" fmla="*/ 32 w 32"/>
                <a:gd name="T47" fmla="*/ 2 h 19"/>
                <a:gd name="T48" fmla="*/ 32 w 32"/>
                <a:gd name="T49" fmla="*/ 2 h 19"/>
                <a:gd name="T50" fmla="*/ 32 w 32"/>
                <a:gd name="T51" fmla="*/ 2 h 19"/>
                <a:gd name="T52" fmla="*/ 32 w 32"/>
                <a:gd name="T53" fmla="*/ 0 h 19"/>
                <a:gd name="T54" fmla="*/ 32 w 32"/>
                <a:gd name="T55" fmla="*/ 2 h 19"/>
                <a:gd name="T56" fmla="*/ 32 w 32"/>
                <a:gd name="T57" fmla="*/ 2 h 19"/>
                <a:gd name="T58" fmla="*/ 32 w 32"/>
                <a:gd name="T59" fmla="*/ 2 h 19"/>
                <a:gd name="T60" fmla="*/ 32 w 32"/>
                <a:gd name="T61" fmla="*/ 2 h 19"/>
                <a:gd name="T62" fmla="*/ 32 w 32"/>
                <a:gd name="T63" fmla="*/ 2 h 19"/>
                <a:gd name="T64" fmla="*/ 32 w 32"/>
                <a:gd name="T65" fmla="*/ 2 h 19"/>
                <a:gd name="T66" fmla="*/ 32 w 32"/>
                <a:gd name="T67" fmla="*/ 2 h 19"/>
                <a:gd name="T68" fmla="*/ 32 w 32"/>
                <a:gd name="T69" fmla="*/ 2 h 19"/>
                <a:gd name="T70" fmla="*/ 32 w 32"/>
                <a:gd name="T71" fmla="*/ 2 h 19"/>
                <a:gd name="T72" fmla="*/ 32 w 32"/>
                <a:gd name="T73" fmla="*/ 4 h 19"/>
                <a:gd name="T74" fmla="*/ 32 w 32"/>
                <a:gd name="T75"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 h="19">
                  <a:moveTo>
                    <a:pt x="2" y="19"/>
                  </a:moveTo>
                  <a:lnTo>
                    <a:pt x="2" y="19"/>
                  </a:lnTo>
                  <a:lnTo>
                    <a:pt x="2" y="19"/>
                  </a:lnTo>
                  <a:lnTo>
                    <a:pt x="2" y="19"/>
                  </a:lnTo>
                  <a:lnTo>
                    <a:pt x="2" y="19"/>
                  </a:lnTo>
                  <a:lnTo>
                    <a:pt x="0" y="19"/>
                  </a:lnTo>
                  <a:lnTo>
                    <a:pt x="0" y="19"/>
                  </a:lnTo>
                  <a:lnTo>
                    <a:pt x="0" y="19"/>
                  </a:lnTo>
                  <a:lnTo>
                    <a:pt x="0" y="17"/>
                  </a:lnTo>
                  <a:lnTo>
                    <a:pt x="0" y="17"/>
                  </a:lnTo>
                  <a:lnTo>
                    <a:pt x="2" y="17"/>
                  </a:lnTo>
                  <a:lnTo>
                    <a:pt x="2" y="19"/>
                  </a:lnTo>
                  <a:lnTo>
                    <a:pt x="2" y="19"/>
                  </a:lnTo>
                  <a:lnTo>
                    <a:pt x="2" y="19"/>
                  </a:lnTo>
                  <a:lnTo>
                    <a:pt x="2" y="19"/>
                  </a:lnTo>
                  <a:close/>
                  <a:moveTo>
                    <a:pt x="32" y="4"/>
                  </a:moveTo>
                  <a:lnTo>
                    <a:pt x="32" y="4"/>
                  </a:lnTo>
                  <a:lnTo>
                    <a:pt x="32" y="4"/>
                  </a:lnTo>
                  <a:lnTo>
                    <a:pt x="32" y="4"/>
                  </a:lnTo>
                  <a:lnTo>
                    <a:pt x="32" y="2"/>
                  </a:lnTo>
                  <a:lnTo>
                    <a:pt x="32" y="2"/>
                  </a:lnTo>
                  <a:lnTo>
                    <a:pt x="32" y="2"/>
                  </a:lnTo>
                  <a:lnTo>
                    <a:pt x="32" y="2"/>
                  </a:lnTo>
                  <a:lnTo>
                    <a:pt x="32" y="2"/>
                  </a:lnTo>
                  <a:lnTo>
                    <a:pt x="32" y="2"/>
                  </a:lnTo>
                  <a:lnTo>
                    <a:pt x="32" y="2"/>
                  </a:lnTo>
                  <a:lnTo>
                    <a:pt x="32" y="0"/>
                  </a:lnTo>
                  <a:lnTo>
                    <a:pt x="32" y="2"/>
                  </a:lnTo>
                  <a:lnTo>
                    <a:pt x="32" y="2"/>
                  </a:lnTo>
                  <a:lnTo>
                    <a:pt x="32" y="2"/>
                  </a:lnTo>
                  <a:lnTo>
                    <a:pt x="32" y="2"/>
                  </a:lnTo>
                  <a:lnTo>
                    <a:pt x="32" y="2"/>
                  </a:lnTo>
                  <a:lnTo>
                    <a:pt x="32" y="2"/>
                  </a:lnTo>
                  <a:lnTo>
                    <a:pt x="32" y="2"/>
                  </a:lnTo>
                  <a:lnTo>
                    <a:pt x="32" y="2"/>
                  </a:lnTo>
                  <a:lnTo>
                    <a:pt x="32" y="2"/>
                  </a:lnTo>
                  <a:lnTo>
                    <a:pt x="32" y="4"/>
                  </a:lnTo>
                  <a:lnTo>
                    <a:pt x="32"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5" name="Freeform 255"/>
            <p:cNvSpPr>
              <a:spLocks/>
            </p:cNvSpPr>
            <p:nvPr/>
          </p:nvSpPr>
          <p:spPr bwMode="auto">
            <a:xfrm>
              <a:off x="5856288" y="3897313"/>
              <a:ext cx="9525" cy="3175"/>
            </a:xfrm>
            <a:custGeom>
              <a:avLst/>
              <a:gdLst>
                <a:gd name="T0" fmla="*/ 4 w 6"/>
                <a:gd name="T1" fmla="*/ 2 h 2"/>
                <a:gd name="T2" fmla="*/ 4 w 6"/>
                <a:gd name="T3" fmla="*/ 2 h 2"/>
                <a:gd name="T4" fmla="*/ 4 w 6"/>
                <a:gd name="T5" fmla="*/ 2 h 2"/>
                <a:gd name="T6" fmla="*/ 6 w 6"/>
                <a:gd name="T7" fmla="*/ 2 h 2"/>
                <a:gd name="T8" fmla="*/ 6 w 6"/>
                <a:gd name="T9" fmla="*/ 2 h 2"/>
                <a:gd name="T10" fmla="*/ 4 w 6"/>
                <a:gd name="T11" fmla="*/ 2 h 2"/>
                <a:gd name="T12" fmla="*/ 4 w 6"/>
                <a:gd name="T13" fmla="*/ 2 h 2"/>
                <a:gd name="T14" fmla="*/ 4 w 6"/>
                <a:gd name="T15" fmla="*/ 2 h 2"/>
                <a:gd name="T16" fmla="*/ 4 w 6"/>
                <a:gd name="T17" fmla="*/ 2 h 2"/>
                <a:gd name="T18" fmla="*/ 4 w 6"/>
                <a:gd name="T19" fmla="*/ 2 h 2"/>
                <a:gd name="T20" fmla="*/ 2 w 6"/>
                <a:gd name="T21" fmla="*/ 0 h 2"/>
                <a:gd name="T22" fmla="*/ 2 w 6"/>
                <a:gd name="T23" fmla="*/ 0 h 2"/>
                <a:gd name="T24" fmla="*/ 2 w 6"/>
                <a:gd name="T25" fmla="*/ 0 h 2"/>
                <a:gd name="T26" fmla="*/ 0 w 6"/>
                <a:gd name="T27" fmla="*/ 2 h 2"/>
                <a:gd name="T28" fmla="*/ 0 w 6"/>
                <a:gd name="T29" fmla="*/ 0 h 2"/>
                <a:gd name="T30" fmla="*/ 0 w 6"/>
                <a:gd name="T31" fmla="*/ 0 h 2"/>
                <a:gd name="T32" fmla="*/ 2 w 6"/>
                <a:gd name="T33" fmla="*/ 0 h 2"/>
                <a:gd name="T34" fmla="*/ 2 w 6"/>
                <a:gd name="T35" fmla="*/ 0 h 2"/>
                <a:gd name="T36" fmla="*/ 2 w 6"/>
                <a:gd name="T37" fmla="*/ 0 h 2"/>
                <a:gd name="T38" fmla="*/ 2 w 6"/>
                <a:gd name="T39" fmla="*/ 0 h 2"/>
                <a:gd name="T40" fmla="*/ 2 w 6"/>
                <a:gd name="T41" fmla="*/ 0 h 2"/>
                <a:gd name="T42" fmla="*/ 2 w 6"/>
                <a:gd name="T43" fmla="*/ 0 h 2"/>
                <a:gd name="T44" fmla="*/ 2 w 6"/>
                <a:gd name="T45" fmla="*/ 0 h 2"/>
                <a:gd name="T46" fmla="*/ 2 w 6"/>
                <a:gd name="T47" fmla="*/ 0 h 2"/>
                <a:gd name="T48" fmla="*/ 2 w 6"/>
                <a:gd name="T49" fmla="*/ 0 h 2"/>
                <a:gd name="T50" fmla="*/ 2 w 6"/>
                <a:gd name="T51" fmla="*/ 0 h 2"/>
                <a:gd name="T52" fmla="*/ 2 w 6"/>
                <a:gd name="T53" fmla="*/ 0 h 2"/>
                <a:gd name="T54" fmla="*/ 2 w 6"/>
                <a:gd name="T55" fmla="*/ 0 h 2"/>
                <a:gd name="T56" fmla="*/ 2 w 6"/>
                <a:gd name="T57" fmla="*/ 0 h 2"/>
                <a:gd name="T58" fmla="*/ 2 w 6"/>
                <a:gd name="T59" fmla="*/ 0 h 2"/>
                <a:gd name="T60" fmla="*/ 2 w 6"/>
                <a:gd name="T61" fmla="*/ 0 h 2"/>
                <a:gd name="T62" fmla="*/ 4 w 6"/>
                <a:gd name="T63" fmla="*/ 0 h 2"/>
                <a:gd name="T64" fmla="*/ 4 w 6"/>
                <a:gd name="T65" fmla="*/ 0 h 2"/>
                <a:gd name="T66" fmla="*/ 4 w 6"/>
                <a:gd name="T67" fmla="*/ 0 h 2"/>
                <a:gd name="T68" fmla="*/ 4 w 6"/>
                <a:gd name="T69" fmla="*/ 0 h 2"/>
                <a:gd name="T70" fmla="*/ 4 w 6"/>
                <a:gd name="T71" fmla="*/ 0 h 2"/>
                <a:gd name="T72" fmla="*/ 4 w 6"/>
                <a:gd name="T73" fmla="*/ 0 h 2"/>
                <a:gd name="T74" fmla="*/ 4 w 6"/>
                <a:gd name="T75" fmla="*/ 0 h 2"/>
                <a:gd name="T76" fmla="*/ 4 w 6"/>
                <a:gd name="T77" fmla="*/ 2 h 2"/>
                <a:gd name="T78" fmla="*/ 4 w 6"/>
                <a:gd name="T79" fmla="*/ 2 h 2"/>
                <a:gd name="T80" fmla="*/ 4 w 6"/>
                <a:gd name="T81" fmla="*/ 2 h 2"/>
                <a:gd name="T82" fmla="*/ 4 w 6"/>
                <a:gd name="T83" fmla="*/ 2 h 2"/>
                <a:gd name="T84" fmla="*/ 4 w 6"/>
                <a:gd name="T85" fmla="*/ 2 h 2"/>
                <a:gd name="T86" fmla="*/ 4 w 6"/>
                <a:gd name="T87" fmla="*/ 2 h 2"/>
                <a:gd name="T88" fmla="*/ 4 w 6"/>
                <a:gd name="T89" fmla="*/ 2 h 2"/>
                <a:gd name="T90" fmla="*/ 4 w 6"/>
                <a:gd name="T91" fmla="*/ 2 h 2"/>
                <a:gd name="T92" fmla="*/ 4 w 6"/>
                <a:gd name="T9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 h="2">
                  <a:moveTo>
                    <a:pt x="4" y="2"/>
                  </a:moveTo>
                  <a:lnTo>
                    <a:pt x="4" y="2"/>
                  </a:lnTo>
                  <a:lnTo>
                    <a:pt x="4" y="2"/>
                  </a:lnTo>
                  <a:lnTo>
                    <a:pt x="6" y="2"/>
                  </a:lnTo>
                  <a:lnTo>
                    <a:pt x="6" y="2"/>
                  </a:lnTo>
                  <a:lnTo>
                    <a:pt x="4" y="2"/>
                  </a:lnTo>
                  <a:lnTo>
                    <a:pt x="4" y="2"/>
                  </a:lnTo>
                  <a:lnTo>
                    <a:pt x="4" y="2"/>
                  </a:lnTo>
                  <a:lnTo>
                    <a:pt x="4" y="2"/>
                  </a:lnTo>
                  <a:lnTo>
                    <a:pt x="4" y="2"/>
                  </a:lnTo>
                  <a:lnTo>
                    <a:pt x="2" y="0"/>
                  </a:lnTo>
                  <a:lnTo>
                    <a:pt x="2" y="0"/>
                  </a:lnTo>
                  <a:lnTo>
                    <a:pt x="2" y="0"/>
                  </a:lnTo>
                  <a:lnTo>
                    <a:pt x="0" y="2"/>
                  </a:lnTo>
                  <a:lnTo>
                    <a:pt x="0" y="0"/>
                  </a:lnTo>
                  <a:lnTo>
                    <a:pt x="0"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4" y="0"/>
                  </a:lnTo>
                  <a:lnTo>
                    <a:pt x="4" y="0"/>
                  </a:lnTo>
                  <a:lnTo>
                    <a:pt x="4" y="0"/>
                  </a:lnTo>
                  <a:lnTo>
                    <a:pt x="4" y="0"/>
                  </a:lnTo>
                  <a:lnTo>
                    <a:pt x="4" y="0"/>
                  </a:lnTo>
                  <a:lnTo>
                    <a:pt x="4" y="0"/>
                  </a:lnTo>
                  <a:lnTo>
                    <a:pt x="4" y="0"/>
                  </a:lnTo>
                  <a:lnTo>
                    <a:pt x="4" y="2"/>
                  </a:lnTo>
                  <a:lnTo>
                    <a:pt x="4" y="2"/>
                  </a:lnTo>
                  <a:lnTo>
                    <a:pt x="4" y="2"/>
                  </a:lnTo>
                  <a:lnTo>
                    <a:pt x="4" y="2"/>
                  </a:lnTo>
                  <a:lnTo>
                    <a:pt x="4" y="2"/>
                  </a:lnTo>
                  <a:lnTo>
                    <a:pt x="4" y="2"/>
                  </a:lnTo>
                  <a:lnTo>
                    <a:pt x="4" y="2"/>
                  </a:lnTo>
                  <a:lnTo>
                    <a:pt x="4" y="2"/>
                  </a:lnTo>
                  <a:lnTo>
                    <a:pt x="4"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6" name="Freeform 256"/>
            <p:cNvSpPr>
              <a:spLocks noEditPoints="1"/>
            </p:cNvSpPr>
            <p:nvPr/>
          </p:nvSpPr>
          <p:spPr bwMode="auto">
            <a:xfrm>
              <a:off x="665163" y="5176838"/>
              <a:ext cx="33338" cy="15875"/>
            </a:xfrm>
            <a:custGeom>
              <a:avLst/>
              <a:gdLst>
                <a:gd name="T0" fmla="*/ 19 w 21"/>
                <a:gd name="T1" fmla="*/ 8 h 10"/>
                <a:gd name="T2" fmla="*/ 21 w 21"/>
                <a:gd name="T3" fmla="*/ 10 h 10"/>
                <a:gd name="T4" fmla="*/ 21 w 21"/>
                <a:gd name="T5" fmla="*/ 10 h 10"/>
                <a:gd name="T6" fmla="*/ 19 w 21"/>
                <a:gd name="T7" fmla="*/ 10 h 10"/>
                <a:gd name="T8" fmla="*/ 17 w 21"/>
                <a:gd name="T9" fmla="*/ 10 h 10"/>
                <a:gd name="T10" fmla="*/ 17 w 21"/>
                <a:gd name="T11" fmla="*/ 10 h 10"/>
                <a:gd name="T12" fmla="*/ 15 w 21"/>
                <a:gd name="T13" fmla="*/ 10 h 10"/>
                <a:gd name="T14" fmla="*/ 15 w 21"/>
                <a:gd name="T15" fmla="*/ 8 h 10"/>
                <a:gd name="T16" fmla="*/ 15 w 21"/>
                <a:gd name="T17" fmla="*/ 8 h 10"/>
                <a:gd name="T18" fmla="*/ 13 w 21"/>
                <a:gd name="T19" fmla="*/ 8 h 10"/>
                <a:gd name="T20" fmla="*/ 13 w 21"/>
                <a:gd name="T21" fmla="*/ 8 h 10"/>
                <a:gd name="T22" fmla="*/ 12 w 21"/>
                <a:gd name="T23" fmla="*/ 8 h 10"/>
                <a:gd name="T24" fmla="*/ 12 w 21"/>
                <a:gd name="T25" fmla="*/ 8 h 10"/>
                <a:gd name="T26" fmla="*/ 12 w 21"/>
                <a:gd name="T27" fmla="*/ 6 h 10"/>
                <a:gd name="T28" fmla="*/ 13 w 21"/>
                <a:gd name="T29" fmla="*/ 6 h 10"/>
                <a:gd name="T30" fmla="*/ 17 w 21"/>
                <a:gd name="T31" fmla="*/ 6 h 10"/>
                <a:gd name="T32" fmla="*/ 19 w 21"/>
                <a:gd name="T33" fmla="*/ 6 h 10"/>
                <a:gd name="T34" fmla="*/ 19 w 21"/>
                <a:gd name="T35" fmla="*/ 8 h 10"/>
                <a:gd name="T36" fmla="*/ 10 w 21"/>
                <a:gd name="T37" fmla="*/ 0 h 10"/>
                <a:gd name="T38" fmla="*/ 10 w 21"/>
                <a:gd name="T39" fmla="*/ 2 h 10"/>
                <a:gd name="T40" fmla="*/ 10 w 21"/>
                <a:gd name="T41" fmla="*/ 2 h 10"/>
                <a:gd name="T42" fmla="*/ 10 w 21"/>
                <a:gd name="T43" fmla="*/ 2 h 10"/>
                <a:gd name="T44" fmla="*/ 10 w 21"/>
                <a:gd name="T45" fmla="*/ 2 h 10"/>
                <a:gd name="T46" fmla="*/ 10 w 21"/>
                <a:gd name="T47" fmla="*/ 4 h 10"/>
                <a:gd name="T48" fmla="*/ 10 w 21"/>
                <a:gd name="T49" fmla="*/ 4 h 10"/>
                <a:gd name="T50" fmla="*/ 8 w 21"/>
                <a:gd name="T51" fmla="*/ 6 h 10"/>
                <a:gd name="T52" fmla="*/ 8 w 21"/>
                <a:gd name="T53" fmla="*/ 4 h 10"/>
                <a:gd name="T54" fmla="*/ 8 w 21"/>
                <a:gd name="T55" fmla="*/ 4 h 10"/>
                <a:gd name="T56" fmla="*/ 4 w 21"/>
                <a:gd name="T57" fmla="*/ 6 h 10"/>
                <a:gd name="T58" fmla="*/ 4 w 21"/>
                <a:gd name="T59" fmla="*/ 4 h 10"/>
                <a:gd name="T60" fmla="*/ 4 w 21"/>
                <a:gd name="T61" fmla="*/ 4 h 10"/>
                <a:gd name="T62" fmla="*/ 2 w 21"/>
                <a:gd name="T63" fmla="*/ 4 h 10"/>
                <a:gd name="T64" fmla="*/ 2 w 21"/>
                <a:gd name="T65" fmla="*/ 4 h 10"/>
                <a:gd name="T66" fmla="*/ 2 w 21"/>
                <a:gd name="T67" fmla="*/ 2 h 10"/>
                <a:gd name="T68" fmla="*/ 0 w 21"/>
                <a:gd name="T69" fmla="*/ 2 h 10"/>
                <a:gd name="T70" fmla="*/ 0 w 21"/>
                <a:gd name="T71" fmla="*/ 2 h 10"/>
                <a:gd name="T72" fmla="*/ 0 w 21"/>
                <a:gd name="T73" fmla="*/ 2 h 10"/>
                <a:gd name="T74" fmla="*/ 0 w 21"/>
                <a:gd name="T75" fmla="*/ 0 h 10"/>
                <a:gd name="T76" fmla="*/ 2 w 21"/>
                <a:gd name="T77" fmla="*/ 0 h 10"/>
                <a:gd name="T78" fmla="*/ 2 w 21"/>
                <a:gd name="T79" fmla="*/ 0 h 10"/>
                <a:gd name="T80" fmla="*/ 4 w 21"/>
                <a:gd name="T81" fmla="*/ 0 h 10"/>
                <a:gd name="T82" fmla="*/ 6 w 21"/>
                <a:gd name="T83" fmla="*/ 0 h 10"/>
                <a:gd name="T84" fmla="*/ 8 w 21"/>
                <a:gd name="T85" fmla="*/ 0 h 10"/>
                <a:gd name="T86" fmla="*/ 8 w 21"/>
                <a:gd name="T8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 h="10">
                  <a:moveTo>
                    <a:pt x="19" y="8"/>
                  </a:moveTo>
                  <a:lnTo>
                    <a:pt x="19" y="8"/>
                  </a:lnTo>
                  <a:lnTo>
                    <a:pt x="19" y="8"/>
                  </a:lnTo>
                  <a:lnTo>
                    <a:pt x="21" y="8"/>
                  </a:lnTo>
                  <a:lnTo>
                    <a:pt x="21" y="8"/>
                  </a:lnTo>
                  <a:lnTo>
                    <a:pt x="21" y="10"/>
                  </a:lnTo>
                  <a:lnTo>
                    <a:pt x="21" y="10"/>
                  </a:lnTo>
                  <a:lnTo>
                    <a:pt x="21" y="10"/>
                  </a:lnTo>
                  <a:lnTo>
                    <a:pt x="21" y="10"/>
                  </a:lnTo>
                  <a:lnTo>
                    <a:pt x="19" y="10"/>
                  </a:lnTo>
                  <a:lnTo>
                    <a:pt x="19" y="10"/>
                  </a:lnTo>
                  <a:lnTo>
                    <a:pt x="19" y="10"/>
                  </a:lnTo>
                  <a:lnTo>
                    <a:pt x="19" y="10"/>
                  </a:lnTo>
                  <a:lnTo>
                    <a:pt x="17" y="10"/>
                  </a:lnTo>
                  <a:lnTo>
                    <a:pt x="17" y="10"/>
                  </a:lnTo>
                  <a:lnTo>
                    <a:pt x="17" y="10"/>
                  </a:lnTo>
                  <a:lnTo>
                    <a:pt x="17" y="10"/>
                  </a:lnTo>
                  <a:lnTo>
                    <a:pt x="17" y="10"/>
                  </a:lnTo>
                  <a:lnTo>
                    <a:pt x="15" y="10"/>
                  </a:lnTo>
                  <a:lnTo>
                    <a:pt x="15" y="10"/>
                  </a:lnTo>
                  <a:lnTo>
                    <a:pt x="15" y="10"/>
                  </a:lnTo>
                  <a:lnTo>
                    <a:pt x="15" y="10"/>
                  </a:lnTo>
                  <a:lnTo>
                    <a:pt x="15" y="8"/>
                  </a:lnTo>
                  <a:lnTo>
                    <a:pt x="15" y="8"/>
                  </a:lnTo>
                  <a:lnTo>
                    <a:pt x="15" y="8"/>
                  </a:lnTo>
                  <a:lnTo>
                    <a:pt x="15" y="8"/>
                  </a:lnTo>
                  <a:lnTo>
                    <a:pt x="15" y="8"/>
                  </a:lnTo>
                  <a:lnTo>
                    <a:pt x="15" y="8"/>
                  </a:lnTo>
                  <a:lnTo>
                    <a:pt x="13" y="8"/>
                  </a:lnTo>
                  <a:lnTo>
                    <a:pt x="13" y="8"/>
                  </a:lnTo>
                  <a:lnTo>
                    <a:pt x="13" y="8"/>
                  </a:lnTo>
                  <a:lnTo>
                    <a:pt x="13" y="8"/>
                  </a:lnTo>
                  <a:lnTo>
                    <a:pt x="13" y="8"/>
                  </a:lnTo>
                  <a:lnTo>
                    <a:pt x="13" y="8"/>
                  </a:lnTo>
                  <a:lnTo>
                    <a:pt x="13" y="8"/>
                  </a:lnTo>
                  <a:lnTo>
                    <a:pt x="12" y="8"/>
                  </a:lnTo>
                  <a:lnTo>
                    <a:pt x="12" y="8"/>
                  </a:lnTo>
                  <a:lnTo>
                    <a:pt x="12" y="8"/>
                  </a:lnTo>
                  <a:lnTo>
                    <a:pt x="12" y="8"/>
                  </a:lnTo>
                  <a:lnTo>
                    <a:pt x="12" y="6"/>
                  </a:lnTo>
                  <a:lnTo>
                    <a:pt x="12" y="6"/>
                  </a:lnTo>
                  <a:lnTo>
                    <a:pt x="12" y="6"/>
                  </a:lnTo>
                  <a:lnTo>
                    <a:pt x="12" y="6"/>
                  </a:lnTo>
                  <a:lnTo>
                    <a:pt x="13" y="6"/>
                  </a:lnTo>
                  <a:lnTo>
                    <a:pt x="13" y="6"/>
                  </a:lnTo>
                  <a:lnTo>
                    <a:pt x="15" y="6"/>
                  </a:lnTo>
                  <a:lnTo>
                    <a:pt x="15" y="6"/>
                  </a:lnTo>
                  <a:lnTo>
                    <a:pt x="17" y="6"/>
                  </a:lnTo>
                  <a:lnTo>
                    <a:pt x="19" y="6"/>
                  </a:lnTo>
                  <a:lnTo>
                    <a:pt x="19" y="6"/>
                  </a:lnTo>
                  <a:lnTo>
                    <a:pt x="19" y="6"/>
                  </a:lnTo>
                  <a:lnTo>
                    <a:pt x="19" y="8"/>
                  </a:lnTo>
                  <a:lnTo>
                    <a:pt x="19" y="8"/>
                  </a:lnTo>
                  <a:lnTo>
                    <a:pt x="19" y="8"/>
                  </a:lnTo>
                  <a:lnTo>
                    <a:pt x="19" y="8"/>
                  </a:lnTo>
                  <a:close/>
                  <a:moveTo>
                    <a:pt x="8" y="0"/>
                  </a:moveTo>
                  <a:lnTo>
                    <a:pt x="10" y="0"/>
                  </a:lnTo>
                  <a:lnTo>
                    <a:pt x="10" y="0"/>
                  </a:lnTo>
                  <a:lnTo>
                    <a:pt x="10" y="2"/>
                  </a:lnTo>
                  <a:lnTo>
                    <a:pt x="10" y="2"/>
                  </a:lnTo>
                  <a:lnTo>
                    <a:pt x="10" y="2"/>
                  </a:lnTo>
                  <a:lnTo>
                    <a:pt x="10" y="2"/>
                  </a:lnTo>
                  <a:lnTo>
                    <a:pt x="10" y="2"/>
                  </a:lnTo>
                  <a:lnTo>
                    <a:pt x="10" y="2"/>
                  </a:lnTo>
                  <a:lnTo>
                    <a:pt x="10" y="2"/>
                  </a:lnTo>
                  <a:lnTo>
                    <a:pt x="10" y="2"/>
                  </a:lnTo>
                  <a:lnTo>
                    <a:pt x="10" y="2"/>
                  </a:lnTo>
                  <a:lnTo>
                    <a:pt x="10" y="2"/>
                  </a:lnTo>
                  <a:lnTo>
                    <a:pt x="10" y="2"/>
                  </a:lnTo>
                  <a:lnTo>
                    <a:pt x="10" y="4"/>
                  </a:lnTo>
                  <a:lnTo>
                    <a:pt x="10" y="4"/>
                  </a:lnTo>
                  <a:lnTo>
                    <a:pt x="10" y="4"/>
                  </a:lnTo>
                  <a:lnTo>
                    <a:pt x="10" y="4"/>
                  </a:lnTo>
                  <a:lnTo>
                    <a:pt x="10" y="4"/>
                  </a:lnTo>
                  <a:lnTo>
                    <a:pt x="10" y="4"/>
                  </a:lnTo>
                  <a:lnTo>
                    <a:pt x="10" y="6"/>
                  </a:lnTo>
                  <a:lnTo>
                    <a:pt x="10" y="6"/>
                  </a:lnTo>
                  <a:lnTo>
                    <a:pt x="8" y="6"/>
                  </a:lnTo>
                  <a:lnTo>
                    <a:pt x="8" y="6"/>
                  </a:lnTo>
                  <a:lnTo>
                    <a:pt x="8" y="6"/>
                  </a:lnTo>
                  <a:lnTo>
                    <a:pt x="8" y="4"/>
                  </a:lnTo>
                  <a:lnTo>
                    <a:pt x="8" y="4"/>
                  </a:lnTo>
                  <a:lnTo>
                    <a:pt x="8" y="4"/>
                  </a:lnTo>
                  <a:lnTo>
                    <a:pt x="8" y="4"/>
                  </a:lnTo>
                  <a:lnTo>
                    <a:pt x="6" y="4"/>
                  </a:lnTo>
                  <a:lnTo>
                    <a:pt x="4" y="6"/>
                  </a:lnTo>
                  <a:lnTo>
                    <a:pt x="4" y="6"/>
                  </a:lnTo>
                  <a:lnTo>
                    <a:pt x="4" y="4"/>
                  </a:lnTo>
                  <a:lnTo>
                    <a:pt x="4" y="4"/>
                  </a:lnTo>
                  <a:lnTo>
                    <a:pt x="4" y="4"/>
                  </a:lnTo>
                  <a:lnTo>
                    <a:pt x="4" y="4"/>
                  </a:lnTo>
                  <a:lnTo>
                    <a:pt x="4" y="4"/>
                  </a:lnTo>
                  <a:lnTo>
                    <a:pt x="4" y="4"/>
                  </a:lnTo>
                  <a:lnTo>
                    <a:pt x="4" y="4"/>
                  </a:lnTo>
                  <a:lnTo>
                    <a:pt x="2" y="4"/>
                  </a:lnTo>
                  <a:lnTo>
                    <a:pt x="2" y="4"/>
                  </a:lnTo>
                  <a:lnTo>
                    <a:pt x="2" y="4"/>
                  </a:lnTo>
                  <a:lnTo>
                    <a:pt x="2" y="4"/>
                  </a:lnTo>
                  <a:lnTo>
                    <a:pt x="2" y="4"/>
                  </a:lnTo>
                  <a:lnTo>
                    <a:pt x="2" y="2"/>
                  </a:lnTo>
                  <a:lnTo>
                    <a:pt x="2" y="2"/>
                  </a:lnTo>
                  <a:lnTo>
                    <a:pt x="2" y="2"/>
                  </a:lnTo>
                  <a:lnTo>
                    <a:pt x="2" y="2"/>
                  </a:lnTo>
                  <a:lnTo>
                    <a:pt x="0" y="2"/>
                  </a:lnTo>
                  <a:lnTo>
                    <a:pt x="0" y="2"/>
                  </a:lnTo>
                  <a:lnTo>
                    <a:pt x="0" y="2"/>
                  </a:lnTo>
                  <a:lnTo>
                    <a:pt x="0" y="2"/>
                  </a:lnTo>
                  <a:lnTo>
                    <a:pt x="0" y="2"/>
                  </a:lnTo>
                  <a:lnTo>
                    <a:pt x="0" y="2"/>
                  </a:lnTo>
                  <a:lnTo>
                    <a:pt x="0" y="2"/>
                  </a:lnTo>
                  <a:lnTo>
                    <a:pt x="0" y="2"/>
                  </a:lnTo>
                  <a:lnTo>
                    <a:pt x="0" y="0"/>
                  </a:lnTo>
                  <a:lnTo>
                    <a:pt x="0" y="0"/>
                  </a:lnTo>
                  <a:lnTo>
                    <a:pt x="0" y="0"/>
                  </a:lnTo>
                  <a:lnTo>
                    <a:pt x="0" y="0"/>
                  </a:lnTo>
                  <a:lnTo>
                    <a:pt x="2" y="0"/>
                  </a:lnTo>
                  <a:lnTo>
                    <a:pt x="2" y="0"/>
                  </a:lnTo>
                  <a:lnTo>
                    <a:pt x="2" y="0"/>
                  </a:lnTo>
                  <a:lnTo>
                    <a:pt x="2" y="0"/>
                  </a:lnTo>
                  <a:lnTo>
                    <a:pt x="2" y="0"/>
                  </a:lnTo>
                  <a:lnTo>
                    <a:pt x="4" y="0"/>
                  </a:lnTo>
                  <a:lnTo>
                    <a:pt x="4" y="0"/>
                  </a:lnTo>
                  <a:lnTo>
                    <a:pt x="4" y="0"/>
                  </a:lnTo>
                  <a:lnTo>
                    <a:pt x="4" y="0"/>
                  </a:lnTo>
                  <a:lnTo>
                    <a:pt x="6" y="0"/>
                  </a:lnTo>
                  <a:lnTo>
                    <a:pt x="6" y="0"/>
                  </a:lnTo>
                  <a:lnTo>
                    <a:pt x="6" y="0"/>
                  </a:lnTo>
                  <a:lnTo>
                    <a:pt x="6" y="0"/>
                  </a:lnTo>
                  <a:lnTo>
                    <a:pt x="8" y="0"/>
                  </a:lnTo>
                  <a:lnTo>
                    <a:pt x="8" y="0"/>
                  </a:lnTo>
                  <a:lnTo>
                    <a:pt x="8" y="0"/>
                  </a:lnTo>
                  <a:lnTo>
                    <a:pt x="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7" name="Freeform 257"/>
            <p:cNvSpPr>
              <a:spLocks noEditPoints="1"/>
            </p:cNvSpPr>
            <p:nvPr/>
          </p:nvSpPr>
          <p:spPr bwMode="auto">
            <a:xfrm>
              <a:off x="6102350" y="4344988"/>
              <a:ext cx="304800" cy="179388"/>
            </a:xfrm>
            <a:custGeom>
              <a:avLst/>
              <a:gdLst>
                <a:gd name="T0" fmla="*/ 169 w 192"/>
                <a:gd name="T1" fmla="*/ 113 h 113"/>
                <a:gd name="T2" fmla="*/ 158 w 192"/>
                <a:gd name="T3" fmla="*/ 113 h 113"/>
                <a:gd name="T4" fmla="*/ 16 w 192"/>
                <a:gd name="T5" fmla="*/ 104 h 113"/>
                <a:gd name="T6" fmla="*/ 181 w 192"/>
                <a:gd name="T7" fmla="*/ 105 h 113"/>
                <a:gd name="T8" fmla="*/ 189 w 192"/>
                <a:gd name="T9" fmla="*/ 105 h 113"/>
                <a:gd name="T10" fmla="*/ 187 w 192"/>
                <a:gd name="T11" fmla="*/ 107 h 113"/>
                <a:gd name="T12" fmla="*/ 177 w 192"/>
                <a:gd name="T13" fmla="*/ 109 h 113"/>
                <a:gd name="T14" fmla="*/ 177 w 192"/>
                <a:gd name="T15" fmla="*/ 104 h 113"/>
                <a:gd name="T16" fmla="*/ 4 w 192"/>
                <a:gd name="T17" fmla="*/ 82 h 113"/>
                <a:gd name="T18" fmla="*/ 2 w 192"/>
                <a:gd name="T19" fmla="*/ 59 h 113"/>
                <a:gd name="T20" fmla="*/ 166 w 192"/>
                <a:gd name="T21" fmla="*/ 33 h 113"/>
                <a:gd name="T22" fmla="*/ 164 w 192"/>
                <a:gd name="T23" fmla="*/ 40 h 113"/>
                <a:gd name="T24" fmla="*/ 156 w 192"/>
                <a:gd name="T25" fmla="*/ 48 h 113"/>
                <a:gd name="T26" fmla="*/ 156 w 192"/>
                <a:gd name="T27" fmla="*/ 56 h 113"/>
                <a:gd name="T28" fmla="*/ 146 w 192"/>
                <a:gd name="T29" fmla="*/ 59 h 113"/>
                <a:gd name="T30" fmla="*/ 133 w 192"/>
                <a:gd name="T31" fmla="*/ 63 h 113"/>
                <a:gd name="T32" fmla="*/ 123 w 192"/>
                <a:gd name="T33" fmla="*/ 69 h 113"/>
                <a:gd name="T34" fmla="*/ 110 w 192"/>
                <a:gd name="T35" fmla="*/ 71 h 113"/>
                <a:gd name="T36" fmla="*/ 104 w 192"/>
                <a:gd name="T37" fmla="*/ 77 h 113"/>
                <a:gd name="T38" fmla="*/ 96 w 192"/>
                <a:gd name="T39" fmla="*/ 82 h 113"/>
                <a:gd name="T40" fmla="*/ 89 w 192"/>
                <a:gd name="T41" fmla="*/ 80 h 113"/>
                <a:gd name="T42" fmla="*/ 75 w 192"/>
                <a:gd name="T43" fmla="*/ 88 h 113"/>
                <a:gd name="T44" fmla="*/ 62 w 192"/>
                <a:gd name="T45" fmla="*/ 92 h 113"/>
                <a:gd name="T46" fmla="*/ 50 w 192"/>
                <a:gd name="T47" fmla="*/ 92 h 113"/>
                <a:gd name="T48" fmla="*/ 43 w 192"/>
                <a:gd name="T49" fmla="*/ 100 h 113"/>
                <a:gd name="T50" fmla="*/ 37 w 192"/>
                <a:gd name="T51" fmla="*/ 102 h 113"/>
                <a:gd name="T52" fmla="*/ 31 w 192"/>
                <a:gd name="T53" fmla="*/ 104 h 113"/>
                <a:gd name="T54" fmla="*/ 23 w 192"/>
                <a:gd name="T55" fmla="*/ 105 h 113"/>
                <a:gd name="T56" fmla="*/ 18 w 192"/>
                <a:gd name="T57" fmla="*/ 104 h 113"/>
                <a:gd name="T58" fmla="*/ 14 w 192"/>
                <a:gd name="T59" fmla="*/ 96 h 113"/>
                <a:gd name="T60" fmla="*/ 14 w 192"/>
                <a:gd name="T61" fmla="*/ 88 h 113"/>
                <a:gd name="T62" fmla="*/ 10 w 192"/>
                <a:gd name="T63" fmla="*/ 80 h 113"/>
                <a:gd name="T64" fmla="*/ 8 w 192"/>
                <a:gd name="T65" fmla="*/ 75 h 113"/>
                <a:gd name="T66" fmla="*/ 6 w 192"/>
                <a:gd name="T67" fmla="*/ 69 h 113"/>
                <a:gd name="T68" fmla="*/ 4 w 192"/>
                <a:gd name="T69" fmla="*/ 61 h 113"/>
                <a:gd name="T70" fmla="*/ 4 w 192"/>
                <a:gd name="T71" fmla="*/ 61 h 113"/>
                <a:gd name="T72" fmla="*/ 4 w 192"/>
                <a:gd name="T73" fmla="*/ 57 h 113"/>
                <a:gd name="T74" fmla="*/ 6 w 192"/>
                <a:gd name="T75" fmla="*/ 48 h 113"/>
                <a:gd name="T76" fmla="*/ 10 w 192"/>
                <a:gd name="T77" fmla="*/ 40 h 113"/>
                <a:gd name="T78" fmla="*/ 10 w 192"/>
                <a:gd name="T79" fmla="*/ 31 h 113"/>
                <a:gd name="T80" fmla="*/ 16 w 192"/>
                <a:gd name="T81" fmla="*/ 23 h 113"/>
                <a:gd name="T82" fmla="*/ 25 w 192"/>
                <a:gd name="T83" fmla="*/ 27 h 113"/>
                <a:gd name="T84" fmla="*/ 39 w 192"/>
                <a:gd name="T85" fmla="*/ 25 h 113"/>
                <a:gd name="T86" fmla="*/ 54 w 192"/>
                <a:gd name="T87" fmla="*/ 29 h 113"/>
                <a:gd name="T88" fmla="*/ 71 w 192"/>
                <a:gd name="T89" fmla="*/ 33 h 113"/>
                <a:gd name="T90" fmla="*/ 81 w 192"/>
                <a:gd name="T91" fmla="*/ 25 h 113"/>
                <a:gd name="T92" fmla="*/ 93 w 192"/>
                <a:gd name="T93" fmla="*/ 11 h 113"/>
                <a:gd name="T94" fmla="*/ 108 w 192"/>
                <a:gd name="T95" fmla="*/ 6 h 113"/>
                <a:gd name="T96" fmla="*/ 123 w 192"/>
                <a:gd name="T97" fmla="*/ 4 h 113"/>
                <a:gd name="T98" fmla="*/ 139 w 192"/>
                <a:gd name="T99" fmla="*/ 2 h 113"/>
                <a:gd name="T100" fmla="*/ 152 w 192"/>
                <a:gd name="T101" fmla="*/ 2 h 113"/>
                <a:gd name="T102" fmla="*/ 158 w 192"/>
                <a:gd name="T103" fmla="*/ 13 h 113"/>
                <a:gd name="T104" fmla="*/ 162 w 192"/>
                <a:gd name="T105" fmla="*/ 25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2" h="113">
                  <a:moveTo>
                    <a:pt x="173" y="113"/>
                  </a:moveTo>
                  <a:lnTo>
                    <a:pt x="171" y="113"/>
                  </a:lnTo>
                  <a:lnTo>
                    <a:pt x="173" y="113"/>
                  </a:lnTo>
                  <a:close/>
                  <a:moveTo>
                    <a:pt x="167" y="111"/>
                  </a:moveTo>
                  <a:lnTo>
                    <a:pt x="169" y="111"/>
                  </a:lnTo>
                  <a:lnTo>
                    <a:pt x="169" y="113"/>
                  </a:lnTo>
                  <a:lnTo>
                    <a:pt x="167" y="113"/>
                  </a:lnTo>
                  <a:lnTo>
                    <a:pt x="167" y="111"/>
                  </a:lnTo>
                  <a:close/>
                  <a:moveTo>
                    <a:pt x="154" y="111"/>
                  </a:moveTo>
                  <a:lnTo>
                    <a:pt x="156" y="111"/>
                  </a:lnTo>
                  <a:lnTo>
                    <a:pt x="158" y="111"/>
                  </a:lnTo>
                  <a:lnTo>
                    <a:pt x="158" y="113"/>
                  </a:lnTo>
                  <a:lnTo>
                    <a:pt x="156" y="113"/>
                  </a:lnTo>
                  <a:lnTo>
                    <a:pt x="156" y="111"/>
                  </a:lnTo>
                  <a:lnTo>
                    <a:pt x="154" y="111"/>
                  </a:lnTo>
                  <a:lnTo>
                    <a:pt x="152" y="111"/>
                  </a:lnTo>
                  <a:lnTo>
                    <a:pt x="154" y="111"/>
                  </a:lnTo>
                  <a:close/>
                  <a:moveTo>
                    <a:pt x="16" y="104"/>
                  </a:moveTo>
                  <a:lnTo>
                    <a:pt x="14" y="104"/>
                  </a:lnTo>
                  <a:lnTo>
                    <a:pt x="16" y="104"/>
                  </a:lnTo>
                  <a:close/>
                  <a:moveTo>
                    <a:pt x="177" y="104"/>
                  </a:moveTo>
                  <a:lnTo>
                    <a:pt x="179" y="104"/>
                  </a:lnTo>
                  <a:lnTo>
                    <a:pt x="179" y="105"/>
                  </a:lnTo>
                  <a:lnTo>
                    <a:pt x="181" y="105"/>
                  </a:lnTo>
                  <a:lnTo>
                    <a:pt x="181" y="104"/>
                  </a:lnTo>
                  <a:lnTo>
                    <a:pt x="183" y="104"/>
                  </a:lnTo>
                  <a:lnTo>
                    <a:pt x="185" y="104"/>
                  </a:lnTo>
                  <a:lnTo>
                    <a:pt x="187" y="104"/>
                  </a:lnTo>
                  <a:lnTo>
                    <a:pt x="189" y="104"/>
                  </a:lnTo>
                  <a:lnTo>
                    <a:pt x="189" y="105"/>
                  </a:lnTo>
                  <a:lnTo>
                    <a:pt x="190" y="105"/>
                  </a:lnTo>
                  <a:lnTo>
                    <a:pt x="192" y="105"/>
                  </a:lnTo>
                  <a:lnTo>
                    <a:pt x="190" y="105"/>
                  </a:lnTo>
                  <a:lnTo>
                    <a:pt x="190" y="107"/>
                  </a:lnTo>
                  <a:lnTo>
                    <a:pt x="189" y="107"/>
                  </a:lnTo>
                  <a:lnTo>
                    <a:pt x="187" y="107"/>
                  </a:lnTo>
                  <a:lnTo>
                    <a:pt x="187" y="109"/>
                  </a:lnTo>
                  <a:lnTo>
                    <a:pt x="185" y="109"/>
                  </a:lnTo>
                  <a:lnTo>
                    <a:pt x="183" y="109"/>
                  </a:lnTo>
                  <a:lnTo>
                    <a:pt x="181" y="109"/>
                  </a:lnTo>
                  <a:lnTo>
                    <a:pt x="179" y="109"/>
                  </a:lnTo>
                  <a:lnTo>
                    <a:pt x="177" y="109"/>
                  </a:lnTo>
                  <a:lnTo>
                    <a:pt x="175" y="109"/>
                  </a:lnTo>
                  <a:lnTo>
                    <a:pt x="175" y="107"/>
                  </a:lnTo>
                  <a:lnTo>
                    <a:pt x="173" y="105"/>
                  </a:lnTo>
                  <a:lnTo>
                    <a:pt x="173" y="104"/>
                  </a:lnTo>
                  <a:lnTo>
                    <a:pt x="175" y="104"/>
                  </a:lnTo>
                  <a:lnTo>
                    <a:pt x="177" y="104"/>
                  </a:lnTo>
                  <a:close/>
                  <a:moveTo>
                    <a:pt x="4" y="88"/>
                  </a:moveTo>
                  <a:lnTo>
                    <a:pt x="4" y="86"/>
                  </a:lnTo>
                  <a:lnTo>
                    <a:pt x="6" y="86"/>
                  </a:lnTo>
                  <a:lnTo>
                    <a:pt x="4" y="86"/>
                  </a:lnTo>
                  <a:lnTo>
                    <a:pt x="4" y="88"/>
                  </a:lnTo>
                  <a:close/>
                  <a:moveTo>
                    <a:pt x="4" y="82"/>
                  </a:moveTo>
                  <a:lnTo>
                    <a:pt x="4" y="84"/>
                  </a:lnTo>
                  <a:lnTo>
                    <a:pt x="4" y="82"/>
                  </a:lnTo>
                  <a:lnTo>
                    <a:pt x="4" y="80"/>
                  </a:lnTo>
                  <a:lnTo>
                    <a:pt x="6" y="82"/>
                  </a:lnTo>
                  <a:lnTo>
                    <a:pt x="4" y="82"/>
                  </a:lnTo>
                  <a:close/>
                  <a:moveTo>
                    <a:pt x="2" y="59"/>
                  </a:moveTo>
                  <a:lnTo>
                    <a:pt x="2" y="61"/>
                  </a:lnTo>
                  <a:lnTo>
                    <a:pt x="0" y="61"/>
                  </a:lnTo>
                  <a:lnTo>
                    <a:pt x="2" y="59"/>
                  </a:lnTo>
                  <a:lnTo>
                    <a:pt x="2" y="57"/>
                  </a:lnTo>
                  <a:lnTo>
                    <a:pt x="2" y="59"/>
                  </a:lnTo>
                  <a:close/>
                  <a:moveTo>
                    <a:pt x="166" y="33"/>
                  </a:moveTo>
                  <a:lnTo>
                    <a:pt x="167" y="34"/>
                  </a:lnTo>
                  <a:lnTo>
                    <a:pt x="167" y="36"/>
                  </a:lnTo>
                  <a:lnTo>
                    <a:pt x="169" y="38"/>
                  </a:lnTo>
                  <a:lnTo>
                    <a:pt x="167" y="38"/>
                  </a:lnTo>
                  <a:lnTo>
                    <a:pt x="166" y="40"/>
                  </a:lnTo>
                  <a:lnTo>
                    <a:pt x="164" y="40"/>
                  </a:lnTo>
                  <a:lnTo>
                    <a:pt x="162" y="42"/>
                  </a:lnTo>
                  <a:lnTo>
                    <a:pt x="160" y="42"/>
                  </a:lnTo>
                  <a:lnTo>
                    <a:pt x="158" y="42"/>
                  </a:lnTo>
                  <a:lnTo>
                    <a:pt x="156" y="44"/>
                  </a:lnTo>
                  <a:lnTo>
                    <a:pt x="156" y="46"/>
                  </a:lnTo>
                  <a:lnTo>
                    <a:pt x="156" y="48"/>
                  </a:lnTo>
                  <a:lnTo>
                    <a:pt x="154" y="48"/>
                  </a:lnTo>
                  <a:lnTo>
                    <a:pt x="154" y="50"/>
                  </a:lnTo>
                  <a:lnTo>
                    <a:pt x="154" y="52"/>
                  </a:lnTo>
                  <a:lnTo>
                    <a:pt x="156" y="52"/>
                  </a:lnTo>
                  <a:lnTo>
                    <a:pt x="156" y="54"/>
                  </a:lnTo>
                  <a:lnTo>
                    <a:pt x="156" y="56"/>
                  </a:lnTo>
                  <a:lnTo>
                    <a:pt x="154" y="56"/>
                  </a:lnTo>
                  <a:lnTo>
                    <a:pt x="152" y="56"/>
                  </a:lnTo>
                  <a:lnTo>
                    <a:pt x="152" y="57"/>
                  </a:lnTo>
                  <a:lnTo>
                    <a:pt x="150" y="57"/>
                  </a:lnTo>
                  <a:lnTo>
                    <a:pt x="148" y="57"/>
                  </a:lnTo>
                  <a:lnTo>
                    <a:pt x="146" y="59"/>
                  </a:lnTo>
                  <a:lnTo>
                    <a:pt x="144" y="61"/>
                  </a:lnTo>
                  <a:lnTo>
                    <a:pt x="142" y="61"/>
                  </a:lnTo>
                  <a:lnTo>
                    <a:pt x="141" y="61"/>
                  </a:lnTo>
                  <a:lnTo>
                    <a:pt x="141" y="63"/>
                  </a:lnTo>
                  <a:lnTo>
                    <a:pt x="137" y="63"/>
                  </a:lnTo>
                  <a:lnTo>
                    <a:pt x="133" y="63"/>
                  </a:lnTo>
                  <a:lnTo>
                    <a:pt x="131" y="65"/>
                  </a:lnTo>
                  <a:lnTo>
                    <a:pt x="129" y="65"/>
                  </a:lnTo>
                  <a:lnTo>
                    <a:pt x="127" y="65"/>
                  </a:lnTo>
                  <a:lnTo>
                    <a:pt x="125" y="67"/>
                  </a:lnTo>
                  <a:lnTo>
                    <a:pt x="123" y="67"/>
                  </a:lnTo>
                  <a:lnTo>
                    <a:pt x="123" y="69"/>
                  </a:lnTo>
                  <a:lnTo>
                    <a:pt x="121" y="69"/>
                  </a:lnTo>
                  <a:lnTo>
                    <a:pt x="119" y="69"/>
                  </a:lnTo>
                  <a:lnTo>
                    <a:pt x="118" y="69"/>
                  </a:lnTo>
                  <a:lnTo>
                    <a:pt x="114" y="71"/>
                  </a:lnTo>
                  <a:lnTo>
                    <a:pt x="112" y="71"/>
                  </a:lnTo>
                  <a:lnTo>
                    <a:pt x="110" y="71"/>
                  </a:lnTo>
                  <a:lnTo>
                    <a:pt x="110" y="73"/>
                  </a:lnTo>
                  <a:lnTo>
                    <a:pt x="108" y="73"/>
                  </a:lnTo>
                  <a:lnTo>
                    <a:pt x="106" y="73"/>
                  </a:lnTo>
                  <a:lnTo>
                    <a:pt x="106" y="75"/>
                  </a:lnTo>
                  <a:lnTo>
                    <a:pt x="104" y="75"/>
                  </a:lnTo>
                  <a:lnTo>
                    <a:pt x="104" y="77"/>
                  </a:lnTo>
                  <a:lnTo>
                    <a:pt x="102" y="77"/>
                  </a:lnTo>
                  <a:lnTo>
                    <a:pt x="102" y="79"/>
                  </a:lnTo>
                  <a:lnTo>
                    <a:pt x="100" y="80"/>
                  </a:lnTo>
                  <a:lnTo>
                    <a:pt x="98" y="80"/>
                  </a:lnTo>
                  <a:lnTo>
                    <a:pt x="96" y="80"/>
                  </a:lnTo>
                  <a:lnTo>
                    <a:pt x="96" y="82"/>
                  </a:lnTo>
                  <a:lnTo>
                    <a:pt x="94" y="82"/>
                  </a:lnTo>
                  <a:lnTo>
                    <a:pt x="93" y="82"/>
                  </a:lnTo>
                  <a:lnTo>
                    <a:pt x="94" y="82"/>
                  </a:lnTo>
                  <a:lnTo>
                    <a:pt x="93" y="82"/>
                  </a:lnTo>
                  <a:lnTo>
                    <a:pt x="91" y="82"/>
                  </a:lnTo>
                  <a:lnTo>
                    <a:pt x="89" y="80"/>
                  </a:lnTo>
                  <a:lnTo>
                    <a:pt x="87" y="82"/>
                  </a:lnTo>
                  <a:lnTo>
                    <a:pt x="85" y="82"/>
                  </a:lnTo>
                  <a:lnTo>
                    <a:pt x="83" y="84"/>
                  </a:lnTo>
                  <a:lnTo>
                    <a:pt x="81" y="86"/>
                  </a:lnTo>
                  <a:lnTo>
                    <a:pt x="79" y="88"/>
                  </a:lnTo>
                  <a:lnTo>
                    <a:pt x="75" y="88"/>
                  </a:lnTo>
                  <a:lnTo>
                    <a:pt x="71" y="90"/>
                  </a:lnTo>
                  <a:lnTo>
                    <a:pt x="70" y="90"/>
                  </a:lnTo>
                  <a:lnTo>
                    <a:pt x="68" y="92"/>
                  </a:lnTo>
                  <a:lnTo>
                    <a:pt x="66" y="92"/>
                  </a:lnTo>
                  <a:lnTo>
                    <a:pt x="64" y="92"/>
                  </a:lnTo>
                  <a:lnTo>
                    <a:pt x="62" y="92"/>
                  </a:lnTo>
                  <a:lnTo>
                    <a:pt x="60" y="92"/>
                  </a:lnTo>
                  <a:lnTo>
                    <a:pt x="58" y="92"/>
                  </a:lnTo>
                  <a:lnTo>
                    <a:pt x="56" y="92"/>
                  </a:lnTo>
                  <a:lnTo>
                    <a:pt x="54" y="92"/>
                  </a:lnTo>
                  <a:lnTo>
                    <a:pt x="52" y="92"/>
                  </a:lnTo>
                  <a:lnTo>
                    <a:pt x="50" y="92"/>
                  </a:lnTo>
                  <a:lnTo>
                    <a:pt x="50" y="94"/>
                  </a:lnTo>
                  <a:lnTo>
                    <a:pt x="48" y="94"/>
                  </a:lnTo>
                  <a:lnTo>
                    <a:pt x="48" y="96"/>
                  </a:lnTo>
                  <a:lnTo>
                    <a:pt x="46" y="98"/>
                  </a:lnTo>
                  <a:lnTo>
                    <a:pt x="43" y="98"/>
                  </a:lnTo>
                  <a:lnTo>
                    <a:pt x="43" y="100"/>
                  </a:lnTo>
                  <a:lnTo>
                    <a:pt x="41" y="100"/>
                  </a:lnTo>
                  <a:lnTo>
                    <a:pt x="41" y="102"/>
                  </a:lnTo>
                  <a:lnTo>
                    <a:pt x="39" y="102"/>
                  </a:lnTo>
                  <a:lnTo>
                    <a:pt x="39" y="104"/>
                  </a:lnTo>
                  <a:lnTo>
                    <a:pt x="37" y="104"/>
                  </a:lnTo>
                  <a:lnTo>
                    <a:pt x="37" y="102"/>
                  </a:lnTo>
                  <a:lnTo>
                    <a:pt x="37" y="104"/>
                  </a:lnTo>
                  <a:lnTo>
                    <a:pt x="35" y="102"/>
                  </a:lnTo>
                  <a:lnTo>
                    <a:pt x="37" y="102"/>
                  </a:lnTo>
                  <a:lnTo>
                    <a:pt x="35" y="102"/>
                  </a:lnTo>
                  <a:lnTo>
                    <a:pt x="33" y="102"/>
                  </a:lnTo>
                  <a:lnTo>
                    <a:pt x="31" y="104"/>
                  </a:lnTo>
                  <a:lnTo>
                    <a:pt x="29" y="104"/>
                  </a:lnTo>
                  <a:lnTo>
                    <a:pt x="27" y="104"/>
                  </a:lnTo>
                  <a:lnTo>
                    <a:pt x="27" y="105"/>
                  </a:lnTo>
                  <a:lnTo>
                    <a:pt x="27" y="104"/>
                  </a:lnTo>
                  <a:lnTo>
                    <a:pt x="25" y="105"/>
                  </a:lnTo>
                  <a:lnTo>
                    <a:pt x="23" y="105"/>
                  </a:lnTo>
                  <a:lnTo>
                    <a:pt x="23" y="104"/>
                  </a:lnTo>
                  <a:lnTo>
                    <a:pt x="22" y="104"/>
                  </a:lnTo>
                  <a:lnTo>
                    <a:pt x="20" y="104"/>
                  </a:lnTo>
                  <a:lnTo>
                    <a:pt x="18" y="104"/>
                  </a:lnTo>
                  <a:lnTo>
                    <a:pt x="18" y="102"/>
                  </a:lnTo>
                  <a:lnTo>
                    <a:pt x="18" y="104"/>
                  </a:lnTo>
                  <a:lnTo>
                    <a:pt x="16" y="104"/>
                  </a:lnTo>
                  <a:lnTo>
                    <a:pt x="16" y="102"/>
                  </a:lnTo>
                  <a:lnTo>
                    <a:pt x="16" y="100"/>
                  </a:lnTo>
                  <a:lnTo>
                    <a:pt x="14" y="100"/>
                  </a:lnTo>
                  <a:lnTo>
                    <a:pt x="14" y="98"/>
                  </a:lnTo>
                  <a:lnTo>
                    <a:pt x="14" y="96"/>
                  </a:lnTo>
                  <a:lnTo>
                    <a:pt x="12" y="96"/>
                  </a:lnTo>
                  <a:lnTo>
                    <a:pt x="12" y="94"/>
                  </a:lnTo>
                  <a:lnTo>
                    <a:pt x="12" y="92"/>
                  </a:lnTo>
                  <a:lnTo>
                    <a:pt x="12" y="90"/>
                  </a:lnTo>
                  <a:lnTo>
                    <a:pt x="14" y="90"/>
                  </a:lnTo>
                  <a:lnTo>
                    <a:pt x="14" y="88"/>
                  </a:lnTo>
                  <a:lnTo>
                    <a:pt x="14" y="86"/>
                  </a:lnTo>
                  <a:lnTo>
                    <a:pt x="12" y="86"/>
                  </a:lnTo>
                  <a:lnTo>
                    <a:pt x="12" y="84"/>
                  </a:lnTo>
                  <a:lnTo>
                    <a:pt x="12" y="82"/>
                  </a:lnTo>
                  <a:lnTo>
                    <a:pt x="10" y="82"/>
                  </a:lnTo>
                  <a:lnTo>
                    <a:pt x="10" y="80"/>
                  </a:lnTo>
                  <a:lnTo>
                    <a:pt x="10" y="79"/>
                  </a:lnTo>
                  <a:lnTo>
                    <a:pt x="10" y="77"/>
                  </a:lnTo>
                  <a:lnTo>
                    <a:pt x="8" y="77"/>
                  </a:lnTo>
                  <a:lnTo>
                    <a:pt x="8" y="75"/>
                  </a:lnTo>
                  <a:lnTo>
                    <a:pt x="8" y="73"/>
                  </a:lnTo>
                  <a:lnTo>
                    <a:pt x="8" y="75"/>
                  </a:lnTo>
                  <a:lnTo>
                    <a:pt x="8" y="73"/>
                  </a:lnTo>
                  <a:lnTo>
                    <a:pt x="8" y="71"/>
                  </a:lnTo>
                  <a:lnTo>
                    <a:pt x="8" y="69"/>
                  </a:lnTo>
                  <a:lnTo>
                    <a:pt x="6" y="69"/>
                  </a:lnTo>
                  <a:lnTo>
                    <a:pt x="6" y="67"/>
                  </a:lnTo>
                  <a:lnTo>
                    <a:pt x="6" y="69"/>
                  </a:lnTo>
                  <a:lnTo>
                    <a:pt x="8" y="69"/>
                  </a:lnTo>
                  <a:lnTo>
                    <a:pt x="8" y="67"/>
                  </a:lnTo>
                  <a:lnTo>
                    <a:pt x="6" y="65"/>
                  </a:lnTo>
                  <a:lnTo>
                    <a:pt x="6" y="63"/>
                  </a:lnTo>
                  <a:lnTo>
                    <a:pt x="4" y="63"/>
                  </a:lnTo>
                  <a:lnTo>
                    <a:pt x="4" y="61"/>
                  </a:lnTo>
                  <a:lnTo>
                    <a:pt x="4" y="63"/>
                  </a:lnTo>
                  <a:lnTo>
                    <a:pt x="2" y="63"/>
                  </a:lnTo>
                  <a:lnTo>
                    <a:pt x="2" y="61"/>
                  </a:lnTo>
                  <a:lnTo>
                    <a:pt x="4" y="61"/>
                  </a:lnTo>
                  <a:lnTo>
                    <a:pt x="4" y="59"/>
                  </a:lnTo>
                  <a:lnTo>
                    <a:pt x="4" y="61"/>
                  </a:lnTo>
                  <a:lnTo>
                    <a:pt x="6" y="61"/>
                  </a:lnTo>
                  <a:lnTo>
                    <a:pt x="4" y="61"/>
                  </a:lnTo>
                  <a:lnTo>
                    <a:pt x="6" y="61"/>
                  </a:lnTo>
                  <a:lnTo>
                    <a:pt x="6" y="59"/>
                  </a:lnTo>
                  <a:lnTo>
                    <a:pt x="4" y="59"/>
                  </a:lnTo>
                  <a:lnTo>
                    <a:pt x="4" y="57"/>
                  </a:lnTo>
                  <a:lnTo>
                    <a:pt x="4" y="56"/>
                  </a:lnTo>
                  <a:lnTo>
                    <a:pt x="4" y="54"/>
                  </a:lnTo>
                  <a:lnTo>
                    <a:pt x="4" y="52"/>
                  </a:lnTo>
                  <a:lnTo>
                    <a:pt x="6" y="52"/>
                  </a:lnTo>
                  <a:lnTo>
                    <a:pt x="6" y="50"/>
                  </a:lnTo>
                  <a:lnTo>
                    <a:pt x="6" y="48"/>
                  </a:lnTo>
                  <a:lnTo>
                    <a:pt x="6" y="46"/>
                  </a:lnTo>
                  <a:lnTo>
                    <a:pt x="6" y="44"/>
                  </a:lnTo>
                  <a:lnTo>
                    <a:pt x="4" y="42"/>
                  </a:lnTo>
                  <a:lnTo>
                    <a:pt x="6" y="42"/>
                  </a:lnTo>
                  <a:lnTo>
                    <a:pt x="8" y="40"/>
                  </a:lnTo>
                  <a:lnTo>
                    <a:pt x="10" y="40"/>
                  </a:lnTo>
                  <a:lnTo>
                    <a:pt x="10" y="38"/>
                  </a:lnTo>
                  <a:lnTo>
                    <a:pt x="12" y="38"/>
                  </a:lnTo>
                  <a:lnTo>
                    <a:pt x="12" y="36"/>
                  </a:lnTo>
                  <a:lnTo>
                    <a:pt x="10" y="34"/>
                  </a:lnTo>
                  <a:lnTo>
                    <a:pt x="10" y="33"/>
                  </a:lnTo>
                  <a:lnTo>
                    <a:pt x="10" y="31"/>
                  </a:lnTo>
                  <a:lnTo>
                    <a:pt x="10" y="29"/>
                  </a:lnTo>
                  <a:lnTo>
                    <a:pt x="12" y="29"/>
                  </a:lnTo>
                  <a:lnTo>
                    <a:pt x="12" y="27"/>
                  </a:lnTo>
                  <a:lnTo>
                    <a:pt x="14" y="25"/>
                  </a:lnTo>
                  <a:lnTo>
                    <a:pt x="16" y="25"/>
                  </a:lnTo>
                  <a:lnTo>
                    <a:pt x="16" y="23"/>
                  </a:lnTo>
                  <a:lnTo>
                    <a:pt x="16" y="25"/>
                  </a:lnTo>
                  <a:lnTo>
                    <a:pt x="18" y="25"/>
                  </a:lnTo>
                  <a:lnTo>
                    <a:pt x="20" y="27"/>
                  </a:lnTo>
                  <a:lnTo>
                    <a:pt x="22" y="27"/>
                  </a:lnTo>
                  <a:lnTo>
                    <a:pt x="23" y="27"/>
                  </a:lnTo>
                  <a:lnTo>
                    <a:pt x="25" y="27"/>
                  </a:lnTo>
                  <a:lnTo>
                    <a:pt x="27" y="27"/>
                  </a:lnTo>
                  <a:lnTo>
                    <a:pt x="29" y="25"/>
                  </a:lnTo>
                  <a:lnTo>
                    <a:pt x="31" y="25"/>
                  </a:lnTo>
                  <a:lnTo>
                    <a:pt x="33" y="27"/>
                  </a:lnTo>
                  <a:lnTo>
                    <a:pt x="35" y="25"/>
                  </a:lnTo>
                  <a:lnTo>
                    <a:pt x="39" y="25"/>
                  </a:lnTo>
                  <a:lnTo>
                    <a:pt x="41" y="25"/>
                  </a:lnTo>
                  <a:lnTo>
                    <a:pt x="43" y="25"/>
                  </a:lnTo>
                  <a:lnTo>
                    <a:pt x="45" y="25"/>
                  </a:lnTo>
                  <a:lnTo>
                    <a:pt x="46" y="27"/>
                  </a:lnTo>
                  <a:lnTo>
                    <a:pt x="50" y="29"/>
                  </a:lnTo>
                  <a:lnTo>
                    <a:pt x="54" y="29"/>
                  </a:lnTo>
                  <a:lnTo>
                    <a:pt x="58" y="29"/>
                  </a:lnTo>
                  <a:lnTo>
                    <a:pt x="62" y="29"/>
                  </a:lnTo>
                  <a:lnTo>
                    <a:pt x="64" y="29"/>
                  </a:lnTo>
                  <a:lnTo>
                    <a:pt x="68" y="29"/>
                  </a:lnTo>
                  <a:lnTo>
                    <a:pt x="70" y="31"/>
                  </a:lnTo>
                  <a:lnTo>
                    <a:pt x="71" y="33"/>
                  </a:lnTo>
                  <a:lnTo>
                    <a:pt x="73" y="34"/>
                  </a:lnTo>
                  <a:lnTo>
                    <a:pt x="75" y="33"/>
                  </a:lnTo>
                  <a:lnTo>
                    <a:pt x="77" y="33"/>
                  </a:lnTo>
                  <a:lnTo>
                    <a:pt x="79" y="31"/>
                  </a:lnTo>
                  <a:lnTo>
                    <a:pt x="81" y="27"/>
                  </a:lnTo>
                  <a:lnTo>
                    <a:pt x="81" y="25"/>
                  </a:lnTo>
                  <a:lnTo>
                    <a:pt x="83" y="23"/>
                  </a:lnTo>
                  <a:lnTo>
                    <a:pt x="85" y="19"/>
                  </a:lnTo>
                  <a:lnTo>
                    <a:pt x="89" y="17"/>
                  </a:lnTo>
                  <a:lnTo>
                    <a:pt x="89" y="15"/>
                  </a:lnTo>
                  <a:lnTo>
                    <a:pt x="91" y="13"/>
                  </a:lnTo>
                  <a:lnTo>
                    <a:pt x="93" y="11"/>
                  </a:lnTo>
                  <a:lnTo>
                    <a:pt x="96" y="11"/>
                  </a:lnTo>
                  <a:lnTo>
                    <a:pt x="98" y="9"/>
                  </a:lnTo>
                  <a:lnTo>
                    <a:pt x="102" y="8"/>
                  </a:lnTo>
                  <a:lnTo>
                    <a:pt x="104" y="6"/>
                  </a:lnTo>
                  <a:lnTo>
                    <a:pt x="106" y="6"/>
                  </a:lnTo>
                  <a:lnTo>
                    <a:pt x="108" y="6"/>
                  </a:lnTo>
                  <a:lnTo>
                    <a:pt x="110" y="6"/>
                  </a:lnTo>
                  <a:lnTo>
                    <a:pt x="114" y="4"/>
                  </a:lnTo>
                  <a:lnTo>
                    <a:pt x="116" y="4"/>
                  </a:lnTo>
                  <a:lnTo>
                    <a:pt x="118" y="4"/>
                  </a:lnTo>
                  <a:lnTo>
                    <a:pt x="121" y="4"/>
                  </a:lnTo>
                  <a:lnTo>
                    <a:pt x="123" y="4"/>
                  </a:lnTo>
                  <a:lnTo>
                    <a:pt x="125" y="4"/>
                  </a:lnTo>
                  <a:lnTo>
                    <a:pt x="129" y="2"/>
                  </a:lnTo>
                  <a:lnTo>
                    <a:pt x="131" y="2"/>
                  </a:lnTo>
                  <a:lnTo>
                    <a:pt x="133" y="2"/>
                  </a:lnTo>
                  <a:lnTo>
                    <a:pt x="137" y="2"/>
                  </a:lnTo>
                  <a:lnTo>
                    <a:pt x="139" y="2"/>
                  </a:lnTo>
                  <a:lnTo>
                    <a:pt x="141" y="0"/>
                  </a:lnTo>
                  <a:lnTo>
                    <a:pt x="144" y="0"/>
                  </a:lnTo>
                  <a:lnTo>
                    <a:pt x="146" y="0"/>
                  </a:lnTo>
                  <a:lnTo>
                    <a:pt x="148" y="0"/>
                  </a:lnTo>
                  <a:lnTo>
                    <a:pt x="152" y="0"/>
                  </a:lnTo>
                  <a:lnTo>
                    <a:pt x="152" y="2"/>
                  </a:lnTo>
                  <a:lnTo>
                    <a:pt x="154" y="4"/>
                  </a:lnTo>
                  <a:lnTo>
                    <a:pt x="154" y="6"/>
                  </a:lnTo>
                  <a:lnTo>
                    <a:pt x="154" y="8"/>
                  </a:lnTo>
                  <a:lnTo>
                    <a:pt x="156" y="9"/>
                  </a:lnTo>
                  <a:lnTo>
                    <a:pt x="156" y="11"/>
                  </a:lnTo>
                  <a:lnTo>
                    <a:pt x="158" y="13"/>
                  </a:lnTo>
                  <a:lnTo>
                    <a:pt x="158" y="15"/>
                  </a:lnTo>
                  <a:lnTo>
                    <a:pt x="158" y="17"/>
                  </a:lnTo>
                  <a:lnTo>
                    <a:pt x="160" y="19"/>
                  </a:lnTo>
                  <a:lnTo>
                    <a:pt x="162" y="21"/>
                  </a:lnTo>
                  <a:lnTo>
                    <a:pt x="162" y="23"/>
                  </a:lnTo>
                  <a:lnTo>
                    <a:pt x="162" y="25"/>
                  </a:lnTo>
                  <a:lnTo>
                    <a:pt x="164" y="27"/>
                  </a:lnTo>
                  <a:lnTo>
                    <a:pt x="164" y="29"/>
                  </a:lnTo>
                  <a:lnTo>
                    <a:pt x="166" y="29"/>
                  </a:lnTo>
                  <a:lnTo>
                    <a:pt x="166" y="3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8" name="Freeform 258"/>
            <p:cNvSpPr>
              <a:spLocks noEditPoints="1"/>
            </p:cNvSpPr>
            <p:nvPr/>
          </p:nvSpPr>
          <p:spPr bwMode="auto">
            <a:xfrm>
              <a:off x="5445125" y="5405438"/>
              <a:ext cx="544513" cy="774700"/>
            </a:xfrm>
            <a:custGeom>
              <a:avLst/>
              <a:gdLst>
                <a:gd name="T0" fmla="*/ 341 w 343"/>
                <a:gd name="T1" fmla="*/ 488 h 488"/>
                <a:gd name="T2" fmla="*/ 220 w 343"/>
                <a:gd name="T3" fmla="*/ 4 h 488"/>
                <a:gd name="T4" fmla="*/ 238 w 343"/>
                <a:gd name="T5" fmla="*/ 10 h 488"/>
                <a:gd name="T6" fmla="*/ 245 w 343"/>
                <a:gd name="T7" fmla="*/ 33 h 488"/>
                <a:gd name="T8" fmla="*/ 247 w 343"/>
                <a:gd name="T9" fmla="*/ 58 h 488"/>
                <a:gd name="T10" fmla="*/ 236 w 343"/>
                <a:gd name="T11" fmla="*/ 63 h 488"/>
                <a:gd name="T12" fmla="*/ 230 w 343"/>
                <a:gd name="T13" fmla="*/ 82 h 488"/>
                <a:gd name="T14" fmla="*/ 242 w 343"/>
                <a:gd name="T15" fmla="*/ 90 h 488"/>
                <a:gd name="T16" fmla="*/ 253 w 343"/>
                <a:gd name="T17" fmla="*/ 82 h 488"/>
                <a:gd name="T18" fmla="*/ 257 w 343"/>
                <a:gd name="T19" fmla="*/ 102 h 488"/>
                <a:gd name="T20" fmla="*/ 247 w 343"/>
                <a:gd name="T21" fmla="*/ 119 h 488"/>
                <a:gd name="T22" fmla="*/ 232 w 343"/>
                <a:gd name="T23" fmla="*/ 136 h 488"/>
                <a:gd name="T24" fmla="*/ 219 w 343"/>
                <a:gd name="T25" fmla="*/ 159 h 488"/>
                <a:gd name="T26" fmla="*/ 203 w 343"/>
                <a:gd name="T27" fmla="*/ 175 h 488"/>
                <a:gd name="T28" fmla="*/ 188 w 343"/>
                <a:gd name="T29" fmla="*/ 192 h 488"/>
                <a:gd name="T30" fmla="*/ 174 w 343"/>
                <a:gd name="T31" fmla="*/ 201 h 488"/>
                <a:gd name="T32" fmla="*/ 159 w 343"/>
                <a:gd name="T33" fmla="*/ 211 h 488"/>
                <a:gd name="T34" fmla="*/ 146 w 343"/>
                <a:gd name="T35" fmla="*/ 215 h 488"/>
                <a:gd name="T36" fmla="*/ 128 w 343"/>
                <a:gd name="T37" fmla="*/ 219 h 488"/>
                <a:gd name="T38" fmla="*/ 111 w 343"/>
                <a:gd name="T39" fmla="*/ 217 h 488"/>
                <a:gd name="T40" fmla="*/ 100 w 343"/>
                <a:gd name="T41" fmla="*/ 215 h 488"/>
                <a:gd name="T42" fmla="*/ 86 w 343"/>
                <a:gd name="T43" fmla="*/ 223 h 488"/>
                <a:gd name="T44" fmla="*/ 71 w 343"/>
                <a:gd name="T45" fmla="*/ 223 h 488"/>
                <a:gd name="T46" fmla="*/ 53 w 343"/>
                <a:gd name="T47" fmla="*/ 228 h 488"/>
                <a:gd name="T48" fmla="*/ 40 w 343"/>
                <a:gd name="T49" fmla="*/ 221 h 488"/>
                <a:gd name="T50" fmla="*/ 30 w 343"/>
                <a:gd name="T51" fmla="*/ 219 h 488"/>
                <a:gd name="T52" fmla="*/ 27 w 343"/>
                <a:gd name="T53" fmla="*/ 203 h 488"/>
                <a:gd name="T54" fmla="*/ 23 w 343"/>
                <a:gd name="T55" fmla="*/ 194 h 488"/>
                <a:gd name="T56" fmla="*/ 30 w 343"/>
                <a:gd name="T57" fmla="*/ 182 h 488"/>
                <a:gd name="T58" fmla="*/ 23 w 343"/>
                <a:gd name="T59" fmla="*/ 163 h 488"/>
                <a:gd name="T60" fmla="*/ 15 w 343"/>
                <a:gd name="T61" fmla="*/ 150 h 488"/>
                <a:gd name="T62" fmla="*/ 9 w 343"/>
                <a:gd name="T63" fmla="*/ 130 h 488"/>
                <a:gd name="T64" fmla="*/ 2 w 343"/>
                <a:gd name="T65" fmla="*/ 115 h 488"/>
                <a:gd name="T66" fmla="*/ 5 w 343"/>
                <a:gd name="T67" fmla="*/ 107 h 488"/>
                <a:gd name="T68" fmla="*/ 13 w 343"/>
                <a:gd name="T69" fmla="*/ 107 h 488"/>
                <a:gd name="T70" fmla="*/ 19 w 343"/>
                <a:gd name="T71" fmla="*/ 115 h 488"/>
                <a:gd name="T72" fmla="*/ 36 w 343"/>
                <a:gd name="T73" fmla="*/ 119 h 488"/>
                <a:gd name="T74" fmla="*/ 48 w 343"/>
                <a:gd name="T75" fmla="*/ 115 h 488"/>
                <a:gd name="T76" fmla="*/ 55 w 343"/>
                <a:gd name="T77" fmla="*/ 100 h 488"/>
                <a:gd name="T78" fmla="*/ 55 w 343"/>
                <a:gd name="T79" fmla="*/ 79 h 488"/>
                <a:gd name="T80" fmla="*/ 55 w 343"/>
                <a:gd name="T81" fmla="*/ 58 h 488"/>
                <a:gd name="T82" fmla="*/ 63 w 343"/>
                <a:gd name="T83" fmla="*/ 50 h 488"/>
                <a:gd name="T84" fmla="*/ 69 w 343"/>
                <a:gd name="T85" fmla="*/ 65 h 488"/>
                <a:gd name="T86" fmla="*/ 67 w 343"/>
                <a:gd name="T87" fmla="*/ 82 h 488"/>
                <a:gd name="T88" fmla="*/ 84 w 343"/>
                <a:gd name="T89" fmla="*/ 81 h 488"/>
                <a:gd name="T90" fmla="*/ 100 w 343"/>
                <a:gd name="T91" fmla="*/ 69 h 488"/>
                <a:gd name="T92" fmla="*/ 105 w 343"/>
                <a:gd name="T93" fmla="*/ 56 h 488"/>
                <a:gd name="T94" fmla="*/ 124 w 343"/>
                <a:gd name="T95" fmla="*/ 61 h 488"/>
                <a:gd name="T96" fmla="*/ 142 w 343"/>
                <a:gd name="T97" fmla="*/ 63 h 488"/>
                <a:gd name="T98" fmla="*/ 151 w 343"/>
                <a:gd name="T99" fmla="*/ 46 h 488"/>
                <a:gd name="T100" fmla="*/ 167 w 343"/>
                <a:gd name="T101" fmla="*/ 31 h 488"/>
                <a:gd name="T102" fmla="*/ 174 w 343"/>
                <a:gd name="T103" fmla="*/ 21 h 488"/>
                <a:gd name="T104" fmla="*/ 186 w 343"/>
                <a:gd name="T105" fmla="*/ 11 h 488"/>
                <a:gd name="T106" fmla="*/ 199 w 343"/>
                <a:gd name="T107" fmla="*/ 4 h 488"/>
                <a:gd name="T108" fmla="*/ 190 w 343"/>
                <a:gd name="T109" fmla="*/ 117 h 488"/>
                <a:gd name="T110" fmla="*/ 178 w 343"/>
                <a:gd name="T111" fmla="*/ 123 h 488"/>
                <a:gd name="T112" fmla="*/ 169 w 343"/>
                <a:gd name="T113" fmla="*/ 134 h 488"/>
                <a:gd name="T114" fmla="*/ 178 w 343"/>
                <a:gd name="T115" fmla="*/ 150 h 488"/>
                <a:gd name="T116" fmla="*/ 190 w 343"/>
                <a:gd name="T117" fmla="*/ 144 h 488"/>
                <a:gd name="T118" fmla="*/ 203 w 343"/>
                <a:gd name="T119" fmla="*/ 132 h 488"/>
                <a:gd name="T120" fmla="*/ 201 w 343"/>
                <a:gd name="T121" fmla="*/ 121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3" h="488">
                  <a:moveTo>
                    <a:pt x="341" y="488"/>
                  </a:moveTo>
                  <a:lnTo>
                    <a:pt x="340" y="488"/>
                  </a:lnTo>
                  <a:lnTo>
                    <a:pt x="338" y="488"/>
                  </a:lnTo>
                  <a:lnTo>
                    <a:pt x="336" y="488"/>
                  </a:lnTo>
                  <a:lnTo>
                    <a:pt x="336" y="486"/>
                  </a:lnTo>
                  <a:lnTo>
                    <a:pt x="338" y="486"/>
                  </a:lnTo>
                  <a:lnTo>
                    <a:pt x="338" y="484"/>
                  </a:lnTo>
                  <a:lnTo>
                    <a:pt x="340" y="484"/>
                  </a:lnTo>
                  <a:lnTo>
                    <a:pt x="340" y="486"/>
                  </a:lnTo>
                  <a:lnTo>
                    <a:pt x="341" y="486"/>
                  </a:lnTo>
                  <a:lnTo>
                    <a:pt x="341" y="488"/>
                  </a:lnTo>
                  <a:close/>
                  <a:moveTo>
                    <a:pt x="343" y="480"/>
                  </a:moveTo>
                  <a:lnTo>
                    <a:pt x="341" y="480"/>
                  </a:lnTo>
                  <a:lnTo>
                    <a:pt x="343" y="480"/>
                  </a:lnTo>
                  <a:close/>
                  <a:moveTo>
                    <a:pt x="211" y="0"/>
                  </a:moveTo>
                  <a:lnTo>
                    <a:pt x="213" y="0"/>
                  </a:lnTo>
                  <a:lnTo>
                    <a:pt x="213" y="2"/>
                  </a:lnTo>
                  <a:lnTo>
                    <a:pt x="215" y="2"/>
                  </a:lnTo>
                  <a:lnTo>
                    <a:pt x="217" y="2"/>
                  </a:lnTo>
                  <a:lnTo>
                    <a:pt x="217" y="4"/>
                  </a:lnTo>
                  <a:lnTo>
                    <a:pt x="219" y="4"/>
                  </a:lnTo>
                  <a:lnTo>
                    <a:pt x="220" y="4"/>
                  </a:lnTo>
                  <a:lnTo>
                    <a:pt x="222" y="4"/>
                  </a:lnTo>
                  <a:lnTo>
                    <a:pt x="224" y="4"/>
                  </a:lnTo>
                  <a:lnTo>
                    <a:pt x="226" y="4"/>
                  </a:lnTo>
                  <a:lnTo>
                    <a:pt x="228" y="4"/>
                  </a:lnTo>
                  <a:lnTo>
                    <a:pt x="230" y="4"/>
                  </a:lnTo>
                  <a:lnTo>
                    <a:pt x="232" y="4"/>
                  </a:lnTo>
                  <a:lnTo>
                    <a:pt x="234" y="4"/>
                  </a:lnTo>
                  <a:lnTo>
                    <a:pt x="236" y="4"/>
                  </a:lnTo>
                  <a:lnTo>
                    <a:pt x="236" y="6"/>
                  </a:lnTo>
                  <a:lnTo>
                    <a:pt x="236" y="8"/>
                  </a:lnTo>
                  <a:lnTo>
                    <a:pt x="238" y="10"/>
                  </a:lnTo>
                  <a:lnTo>
                    <a:pt x="238" y="13"/>
                  </a:lnTo>
                  <a:lnTo>
                    <a:pt x="240" y="15"/>
                  </a:lnTo>
                  <a:lnTo>
                    <a:pt x="240" y="17"/>
                  </a:lnTo>
                  <a:lnTo>
                    <a:pt x="240" y="19"/>
                  </a:lnTo>
                  <a:lnTo>
                    <a:pt x="240" y="23"/>
                  </a:lnTo>
                  <a:lnTo>
                    <a:pt x="242" y="25"/>
                  </a:lnTo>
                  <a:lnTo>
                    <a:pt x="242" y="27"/>
                  </a:lnTo>
                  <a:lnTo>
                    <a:pt x="244" y="29"/>
                  </a:lnTo>
                  <a:lnTo>
                    <a:pt x="244" y="31"/>
                  </a:lnTo>
                  <a:lnTo>
                    <a:pt x="245" y="31"/>
                  </a:lnTo>
                  <a:lnTo>
                    <a:pt x="245" y="33"/>
                  </a:lnTo>
                  <a:lnTo>
                    <a:pt x="245" y="34"/>
                  </a:lnTo>
                  <a:lnTo>
                    <a:pt x="245" y="36"/>
                  </a:lnTo>
                  <a:lnTo>
                    <a:pt x="245" y="38"/>
                  </a:lnTo>
                  <a:lnTo>
                    <a:pt x="247" y="38"/>
                  </a:lnTo>
                  <a:lnTo>
                    <a:pt x="247" y="40"/>
                  </a:lnTo>
                  <a:lnTo>
                    <a:pt x="247" y="42"/>
                  </a:lnTo>
                  <a:lnTo>
                    <a:pt x="247" y="44"/>
                  </a:lnTo>
                  <a:lnTo>
                    <a:pt x="247" y="48"/>
                  </a:lnTo>
                  <a:lnTo>
                    <a:pt x="247" y="50"/>
                  </a:lnTo>
                  <a:lnTo>
                    <a:pt x="247" y="54"/>
                  </a:lnTo>
                  <a:lnTo>
                    <a:pt x="247" y="58"/>
                  </a:lnTo>
                  <a:lnTo>
                    <a:pt x="247" y="59"/>
                  </a:lnTo>
                  <a:lnTo>
                    <a:pt x="247" y="61"/>
                  </a:lnTo>
                  <a:lnTo>
                    <a:pt x="245" y="63"/>
                  </a:lnTo>
                  <a:lnTo>
                    <a:pt x="245" y="65"/>
                  </a:lnTo>
                  <a:lnTo>
                    <a:pt x="247" y="67"/>
                  </a:lnTo>
                  <a:lnTo>
                    <a:pt x="245" y="67"/>
                  </a:lnTo>
                  <a:lnTo>
                    <a:pt x="244" y="67"/>
                  </a:lnTo>
                  <a:lnTo>
                    <a:pt x="242" y="65"/>
                  </a:lnTo>
                  <a:lnTo>
                    <a:pt x="240" y="65"/>
                  </a:lnTo>
                  <a:lnTo>
                    <a:pt x="238" y="63"/>
                  </a:lnTo>
                  <a:lnTo>
                    <a:pt x="236" y="63"/>
                  </a:lnTo>
                  <a:lnTo>
                    <a:pt x="234" y="65"/>
                  </a:lnTo>
                  <a:lnTo>
                    <a:pt x="234" y="67"/>
                  </a:lnTo>
                  <a:lnTo>
                    <a:pt x="232" y="69"/>
                  </a:lnTo>
                  <a:lnTo>
                    <a:pt x="232" y="71"/>
                  </a:lnTo>
                  <a:lnTo>
                    <a:pt x="230" y="73"/>
                  </a:lnTo>
                  <a:lnTo>
                    <a:pt x="228" y="75"/>
                  </a:lnTo>
                  <a:lnTo>
                    <a:pt x="228" y="77"/>
                  </a:lnTo>
                  <a:lnTo>
                    <a:pt x="228" y="79"/>
                  </a:lnTo>
                  <a:lnTo>
                    <a:pt x="228" y="81"/>
                  </a:lnTo>
                  <a:lnTo>
                    <a:pt x="228" y="82"/>
                  </a:lnTo>
                  <a:lnTo>
                    <a:pt x="230" y="82"/>
                  </a:lnTo>
                  <a:lnTo>
                    <a:pt x="230" y="81"/>
                  </a:lnTo>
                  <a:lnTo>
                    <a:pt x="230" y="82"/>
                  </a:lnTo>
                  <a:lnTo>
                    <a:pt x="230" y="84"/>
                  </a:lnTo>
                  <a:lnTo>
                    <a:pt x="230" y="86"/>
                  </a:lnTo>
                  <a:lnTo>
                    <a:pt x="232" y="86"/>
                  </a:lnTo>
                  <a:lnTo>
                    <a:pt x="232" y="88"/>
                  </a:lnTo>
                  <a:lnTo>
                    <a:pt x="234" y="88"/>
                  </a:lnTo>
                  <a:lnTo>
                    <a:pt x="236" y="90"/>
                  </a:lnTo>
                  <a:lnTo>
                    <a:pt x="238" y="90"/>
                  </a:lnTo>
                  <a:lnTo>
                    <a:pt x="240" y="90"/>
                  </a:lnTo>
                  <a:lnTo>
                    <a:pt x="242" y="90"/>
                  </a:lnTo>
                  <a:lnTo>
                    <a:pt x="244" y="90"/>
                  </a:lnTo>
                  <a:lnTo>
                    <a:pt x="245" y="92"/>
                  </a:lnTo>
                  <a:lnTo>
                    <a:pt x="247" y="92"/>
                  </a:lnTo>
                  <a:lnTo>
                    <a:pt x="247" y="90"/>
                  </a:lnTo>
                  <a:lnTo>
                    <a:pt x="247" y="88"/>
                  </a:lnTo>
                  <a:lnTo>
                    <a:pt x="247" y="86"/>
                  </a:lnTo>
                  <a:lnTo>
                    <a:pt x="247" y="84"/>
                  </a:lnTo>
                  <a:lnTo>
                    <a:pt x="247" y="82"/>
                  </a:lnTo>
                  <a:lnTo>
                    <a:pt x="249" y="82"/>
                  </a:lnTo>
                  <a:lnTo>
                    <a:pt x="251" y="82"/>
                  </a:lnTo>
                  <a:lnTo>
                    <a:pt x="253" y="82"/>
                  </a:lnTo>
                  <a:lnTo>
                    <a:pt x="255" y="82"/>
                  </a:lnTo>
                  <a:lnTo>
                    <a:pt x="257" y="82"/>
                  </a:lnTo>
                  <a:lnTo>
                    <a:pt x="259" y="82"/>
                  </a:lnTo>
                  <a:lnTo>
                    <a:pt x="261" y="82"/>
                  </a:lnTo>
                  <a:lnTo>
                    <a:pt x="261" y="84"/>
                  </a:lnTo>
                  <a:lnTo>
                    <a:pt x="261" y="86"/>
                  </a:lnTo>
                  <a:lnTo>
                    <a:pt x="261" y="88"/>
                  </a:lnTo>
                  <a:lnTo>
                    <a:pt x="261" y="90"/>
                  </a:lnTo>
                  <a:lnTo>
                    <a:pt x="259" y="94"/>
                  </a:lnTo>
                  <a:lnTo>
                    <a:pt x="257" y="100"/>
                  </a:lnTo>
                  <a:lnTo>
                    <a:pt x="257" y="102"/>
                  </a:lnTo>
                  <a:lnTo>
                    <a:pt x="257" y="107"/>
                  </a:lnTo>
                  <a:lnTo>
                    <a:pt x="255" y="109"/>
                  </a:lnTo>
                  <a:lnTo>
                    <a:pt x="255" y="111"/>
                  </a:lnTo>
                  <a:lnTo>
                    <a:pt x="253" y="111"/>
                  </a:lnTo>
                  <a:lnTo>
                    <a:pt x="255" y="111"/>
                  </a:lnTo>
                  <a:lnTo>
                    <a:pt x="253" y="113"/>
                  </a:lnTo>
                  <a:lnTo>
                    <a:pt x="251" y="115"/>
                  </a:lnTo>
                  <a:lnTo>
                    <a:pt x="251" y="117"/>
                  </a:lnTo>
                  <a:lnTo>
                    <a:pt x="249" y="117"/>
                  </a:lnTo>
                  <a:lnTo>
                    <a:pt x="247" y="117"/>
                  </a:lnTo>
                  <a:lnTo>
                    <a:pt x="247" y="119"/>
                  </a:lnTo>
                  <a:lnTo>
                    <a:pt x="249" y="117"/>
                  </a:lnTo>
                  <a:lnTo>
                    <a:pt x="247" y="119"/>
                  </a:lnTo>
                  <a:lnTo>
                    <a:pt x="245" y="121"/>
                  </a:lnTo>
                  <a:lnTo>
                    <a:pt x="244" y="121"/>
                  </a:lnTo>
                  <a:lnTo>
                    <a:pt x="240" y="125"/>
                  </a:lnTo>
                  <a:lnTo>
                    <a:pt x="240" y="127"/>
                  </a:lnTo>
                  <a:lnTo>
                    <a:pt x="238" y="127"/>
                  </a:lnTo>
                  <a:lnTo>
                    <a:pt x="238" y="129"/>
                  </a:lnTo>
                  <a:lnTo>
                    <a:pt x="236" y="129"/>
                  </a:lnTo>
                  <a:lnTo>
                    <a:pt x="234" y="132"/>
                  </a:lnTo>
                  <a:lnTo>
                    <a:pt x="232" y="136"/>
                  </a:lnTo>
                  <a:lnTo>
                    <a:pt x="232" y="138"/>
                  </a:lnTo>
                  <a:lnTo>
                    <a:pt x="230" y="140"/>
                  </a:lnTo>
                  <a:lnTo>
                    <a:pt x="228" y="142"/>
                  </a:lnTo>
                  <a:lnTo>
                    <a:pt x="228" y="144"/>
                  </a:lnTo>
                  <a:lnTo>
                    <a:pt x="226" y="148"/>
                  </a:lnTo>
                  <a:lnTo>
                    <a:pt x="226" y="150"/>
                  </a:lnTo>
                  <a:lnTo>
                    <a:pt x="224" y="150"/>
                  </a:lnTo>
                  <a:lnTo>
                    <a:pt x="222" y="155"/>
                  </a:lnTo>
                  <a:lnTo>
                    <a:pt x="220" y="155"/>
                  </a:lnTo>
                  <a:lnTo>
                    <a:pt x="220" y="157"/>
                  </a:lnTo>
                  <a:lnTo>
                    <a:pt x="219" y="159"/>
                  </a:lnTo>
                  <a:lnTo>
                    <a:pt x="217" y="161"/>
                  </a:lnTo>
                  <a:lnTo>
                    <a:pt x="217" y="163"/>
                  </a:lnTo>
                  <a:lnTo>
                    <a:pt x="213" y="165"/>
                  </a:lnTo>
                  <a:lnTo>
                    <a:pt x="213" y="167"/>
                  </a:lnTo>
                  <a:lnTo>
                    <a:pt x="211" y="167"/>
                  </a:lnTo>
                  <a:lnTo>
                    <a:pt x="211" y="169"/>
                  </a:lnTo>
                  <a:lnTo>
                    <a:pt x="209" y="169"/>
                  </a:lnTo>
                  <a:lnTo>
                    <a:pt x="209" y="171"/>
                  </a:lnTo>
                  <a:lnTo>
                    <a:pt x="207" y="171"/>
                  </a:lnTo>
                  <a:lnTo>
                    <a:pt x="205" y="173"/>
                  </a:lnTo>
                  <a:lnTo>
                    <a:pt x="203" y="175"/>
                  </a:lnTo>
                  <a:lnTo>
                    <a:pt x="203" y="177"/>
                  </a:lnTo>
                  <a:lnTo>
                    <a:pt x="201" y="177"/>
                  </a:lnTo>
                  <a:lnTo>
                    <a:pt x="201" y="178"/>
                  </a:lnTo>
                  <a:lnTo>
                    <a:pt x="199" y="180"/>
                  </a:lnTo>
                  <a:lnTo>
                    <a:pt x="197" y="182"/>
                  </a:lnTo>
                  <a:lnTo>
                    <a:pt x="194" y="184"/>
                  </a:lnTo>
                  <a:lnTo>
                    <a:pt x="194" y="186"/>
                  </a:lnTo>
                  <a:lnTo>
                    <a:pt x="192" y="188"/>
                  </a:lnTo>
                  <a:lnTo>
                    <a:pt x="190" y="190"/>
                  </a:lnTo>
                  <a:lnTo>
                    <a:pt x="188" y="190"/>
                  </a:lnTo>
                  <a:lnTo>
                    <a:pt x="188" y="192"/>
                  </a:lnTo>
                  <a:lnTo>
                    <a:pt x="186" y="192"/>
                  </a:lnTo>
                  <a:lnTo>
                    <a:pt x="186" y="194"/>
                  </a:lnTo>
                  <a:lnTo>
                    <a:pt x="184" y="194"/>
                  </a:lnTo>
                  <a:lnTo>
                    <a:pt x="184" y="196"/>
                  </a:lnTo>
                  <a:lnTo>
                    <a:pt x="182" y="196"/>
                  </a:lnTo>
                  <a:lnTo>
                    <a:pt x="182" y="198"/>
                  </a:lnTo>
                  <a:lnTo>
                    <a:pt x="180" y="198"/>
                  </a:lnTo>
                  <a:lnTo>
                    <a:pt x="178" y="200"/>
                  </a:lnTo>
                  <a:lnTo>
                    <a:pt x="176" y="200"/>
                  </a:lnTo>
                  <a:lnTo>
                    <a:pt x="176" y="201"/>
                  </a:lnTo>
                  <a:lnTo>
                    <a:pt x="174" y="201"/>
                  </a:lnTo>
                  <a:lnTo>
                    <a:pt x="174" y="203"/>
                  </a:lnTo>
                  <a:lnTo>
                    <a:pt x="172" y="203"/>
                  </a:lnTo>
                  <a:lnTo>
                    <a:pt x="171" y="203"/>
                  </a:lnTo>
                  <a:lnTo>
                    <a:pt x="171" y="205"/>
                  </a:lnTo>
                  <a:lnTo>
                    <a:pt x="169" y="205"/>
                  </a:lnTo>
                  <a:lnTo>
                    <a:pt x="167" y="207"/>
                  </a:lnTo>
                  <a:lnTo>
                    <a:pt x="165" y="207"/>
                  </a:lnTo>
                  <a:lnTo>
                    <a:pt x="163" y="209"/>
                  </a:lnTo>
                  <a:lnTo>
                    <a:pt x="161" y="209"/>
                  </a:lnTo>
                  <a:lnTo>
                    <a:pt x="161" y="211"/>
                  </a:lnTo>
                  <a:lnTo>
                    <a:pt x="159" y="211"/>
                  </a:lnTo>
                  <a:lnTo>
                    <a:pt x="157" y="211"/>
                  </a:lnTo>
                  <a:lnTo>
                    <a:pt x="155" y="209"/>
                  </a:lnTo>
                  <a:lnTo>
                    <a:pt x="153" y="209"/>
                  </a:lnTo>
                  <a:lnTo>
                    <a:pt x="151" y="209"/>
                  </a:lnTo>
                  <a:lnTo>
                    <a:pt x="149" y="209"/>
                  </a:lnTo>
                  <a:lnTo>
                    <a:pt x="148" y="211"/>
                  </a:lnTo>
                  <a:lnTo>
                    <a:pt x="146" y="211"/>
                  </a:lnTo>
                  <a:lnTo>
                    <a:pt x="146" y="213"/>
                  </a:lnTo>
                  <a:lnTo>
                    <a:pt x="146" y="215"/>
                  </a:lnTo>
                  <a:lnTo>
                    <a:pt x="148" y="215"/>
                  </a:lnTo>
                  <a:lnTo>
                    <a:pt x="146" y="215"/>
                  </a:lnTo>
                  <a:lnTo>
                    <a:pt x="144" y="215"/>
                  </a:lnTo>
                  <a:lnTo>
                    <a:pt x="142" y="215"/>
                  </a:lnTo>
                  <a:lnTo>
                    <a:pt x="140" y="215"/>
                  </a:lnTo>
                  <a:lnTo>
                    <a:pt x="138" y="215"/>
                  </a:lnTo>
                  <a:lnTo>
                    <a:pt x="136" y="215"/>
                  </a:lnTo>
                  <a:lnTo>
                    <a:pt x="134" y="215"/>
                  </a:lnTo>
                  <a:lnTo>
                    <a:pt x="134" y="217"/>
                  </a:lnTo>
                  <a:lnTo>
                    <a:pt x="134" y="219"/>
                  </a:lnTo>
                  <a:lnTo>
                    <a:pt x="132" y="219"/>
                  </a:lnTo>
                  <a:lnTo>
                    <a:pt x="130" y="219"/>
                  </a:lnTo>
                  <a:lnTo>
                    <a:pt x="128" y="219"/>
                  </a:lnTo>
                  <a:lnTo>
                    <a:pt x="126" y="217"/>
                  </a:lnTo>
                  <a:lnTo>
                    <a:pt x="124" y="217"/>
                  </a:lnTo>
                  <a:lnTo>
                    <a:pt x="123" y="217"/>
                  </a:lnTo>
                  <a:lnTo>
                    <a:pt x="121" y="215"/>
                  </a:lnTo>
                  <a:lnTo>
                    <a:pt x="119" y="215"/>
                  </a:lnTo>
                  <a:lnTo>
                    <a:pt x="117" y="215"/>
                  </a:lnTo>
                  <a:lnTo>
                    <a:pt x="115" y="215"/>
                  </a:lnTo>
                  <a:lnTo>
                    <a:pt x="113" y="215"/>
                  </a:lnTo>
                  <a:lnTo>
                    <a:pt x="111" y="215"/>
                  </a:lnTo>
                  <a:lnTo>
                    <a:pt x="109" y="217"/>
                  </a:lnTo>
                  <a:lnTo>
                    <a:pt x="111" y="217"/>
                  </a:lnTo>
                  <a:lnTo>
                    <a:pt x="105" y="217"/>
                  </a:lnTo>
                  <a:lnTo>
                    <a:pt x="105" y="215"/>
                  </a:lnTo>
                  <a:lnTo>
                    <a:pt x="103" y="215"/>
                  </a:lnTo>
                  <a:lnTo>
                    <a:pt x="105" y="215"/>
                  </a:lnTo>
                  <a:lnTo>
                    <a:pt x="105" y="217"/>
                  </a:lnTo>
                  <a:lnTo>
                    <a:pt x="103" y="217"/>
                  </a:lnTo>
                  <a:lnTo>
                    <a:pt x="101" y="217"/>
                  </a:lnTo>
                  <a:lnTo>
                    <a:pt x="101" y="215"/>
                  </a:lnTo>
                  <a:lnTo>
                    <a:pt x="100" y="215"/>
                  </a:lnTo>
                  <a:lnTo>
                    <a:pt x="101" y="215"/>
                  </a:lnTo>
                  <a:lnTo>
                    <a:pt x="100" y="215"/>
                  </a:lnTo>
                  <a:lnTo>
                    <a:pt x="98" y="215"/>
                  </a:lnTo>
                  <a:lnTo>
                    <a:pt x="96" y="215"/>
                  </a:lnTo>
                  <a:lnTo>
                    <a:pt x="96" y="217"/>
                  </a:lnTo>
                  <a:lnTo>
                    <a:pt x="94" y="217"/>
                  </a:lnTo>
                  <a:lnTo>
                    <a:pt x="92" y="217"/>
                  </a:lnTo>
                  <a:lnTo>
                    <a:pt x="90" y="217"/>
                  </a:lnTo>
                  <a:lnTo>
                    <a:pt x="90" y="219"/>
                  </a:lnTo>
                  <a:lnTo>
                    <a:pt x="88" y="219"/>
                  </a:lnTo>
                  <a:lnTo>
                    <a:pt x="88" y="221"/>
                  </a:lnTo>
                  <a:lnTo>
                    <a:pt x="86" y="221"/>
                  </a:lnTo>
                  <a:lnTo>
                    <a:pt x="86" y="223"/>
                  </a:lnTo>
                  <a:lnTo>
                    <a:pt x="84" y="223"/>
                  </a:lnTo>
                  <a:lnTo>
                    <a:pt x="82" y="223"/>
                  </a:lnTo>
                  <a:lnTo>
                    <a:pt x="80" y="221"/>
                  </a:lnTo>
                  <a:lnTo>
                    <a:pt x="80" y="223"/>
                  </a:lnTo>
                  <a:lnTo>
                    <a:pt x="78" y="223"/>
                  </a:lnTo>
                  <a:lnTo>
                    <a:pt x="76" y="223"/>
                  </a:lnTo>
                  <a:lnTo>
                    <a:pt x="75" y="223"/>
                  </a:lnTo>
                  <a:lnTo>
                    <a:pt x="73" y="223"/>
                  </a:lnTo>
                  <a:lnTo>
                    <a:pt x="71" y="223"/>
                  </a:lnTo>
                  <a:lnTo>
                    <a:pt x="69" y="223"/>
                  </a:lnTo>
                  <a:lnTo>
                    <a:pt x="71" y="223"/>
                  </a:lnTo>
                  <a:lnTo>
                    <a:pt x="71" y="225"/>
                  </a:lnTo>
                  <a:lnTo>
                    <a:pt x="67" y="223"/>
                  </a:lnTo>
                  <a:lnTo>
                    <a:pt x="65" y="225"/>
                  </a:lnTo>
                  <a:lnTo>
                    <a:pt x="63" y="225"/>
                  </a:lnTo>
                  <a:lnTo>
                    <a:pt x="63" y="226"/>
                  </a:lnTo>
                  <a:lnTo>
                    <a:pt x="61" y="226"/>
                  </a:lnTo>
                  <a:lnTo>
                    <a:pt x="59" y="228"/>
                  </a:lnTo>
                  <a:lnTo>
                    <a:pt x="57" y="228"/>
                  </a:lnTo>
                  <a:lnTo>
                    <a:pt x="57" y="230"/>
                  </a:lnTo>
                  <a:lnTo>
                    <a:pt x="55" y="230"/>
                  </a:lnTo>
                  <a:lnTo>
                    <a:pt x="53" y="228"/>
                  </a:lnTo>
                  <a:lnTo>
                    <a:pt x="52" y="230"/>
                  </a:lnTo>
                  <a:lnTo>
                    <a:pt x="50" y="228"/>
                  </a:lnTo>
                  <a:lnTo>
                    <a:pt x="48" y="228"/>
                  </a:lnTo>
                  <a:lnTo>
                    <a:pt x="48" y="226"/>
                  </a:lnTo>
                  <a:lnTo>
                    <a:pt x="46" y="226"/>
                  </a:lnTo>
                  <a:lnTo>
                    <a:pt x="46" y="225"/>
                  </a:lnTo>
                  <a:lnTo>
                    <a:pt x="46" y="223"/>
                  </a:lnTo>
                  <a:lnTo>
                    <a:pt x="44" y="223"/>
                  </a:lnTo>
                  <a:lnTo>
                    <a:pt x="42" y="223"/>
                  </a:lnTo>
                  <a:lnTo>
                    <a:pt x="42" y="221"/>
                  </a:lnTo>
                  <a:lnTo>
                    <a:pt x="40" y="221"/>
                  </a:lnTo>
                  <a:lnTo>
                    <a:pt x="38" y="223"/>
                  </a:lnTo>
                  <a:lnTo>
                    <a:pt x="38" y="221"/>
                  </a:lnTo>
                  <a:lnTo>
                    <a:pt x="38" y="219"/>
                  </a:lnTo>
                  <a:lnTo>
                    <a:pt x="38" y="217"/>
                  </a:lnTo>
                  <a:lnTo>
                    <a:pt x="36" y="217"/>
                  </a:lnTo>
                  <a:lnTo>
                    <a:pt x="34" y="217"/>
                  </a:lnTo>
                  <a:lnTo>
                    <a:pt x="32" y="217"/>
                  </a:lnTo>
                  <a:lnTo>
                    <a:pt x="32" y="219"/>
                  </a:lnTo>
                  <a:lnTo>
                    <a:pt x="32" y="221"/>
                  </a:lnTo>
                  <a:lnTo>
                    <a:pt x="30" y="221"/>
                  </a:lnTo>
                  <a:lnTo>
                    <a:pt x="30" y="219"/>
                  </a:lnTo>
                  <a:lnTo>
                    <a:pt x="30" y="217"/>
                  </a:lnTo>
                  <a:lnTo>
                    <a:pt x="30" y="215"/>
                  </a:lnTo>
                  <a:lnTo>
                    <a:pt x="30" y="213"/>
                  </a:lnTo>
                  <a:lnTo>
                    <a:pt x="32" y="213"/>
                  </a:lnTo>
                  <a:lnTo>
                    <a:pt x="32" y="211"/>
                  </a:lnTo>
                  <a:lnTo>
                    <a:pt x="32" y="209"/>
                  </a:lnTo>
                  <a:lnTo>
                    <a:pt x="30" y="209"/>
                  </a:lnTo>
                  <a:lnTo>
                    <a:pt x="30" y="207"/>
                  </a:lnTo>
                  <a:lnTo>
                    <a:pt x="30" y="205"/>
                  </a:lnTo>
                  <a:lnTo>
                    <a:pt x="28" y="203"/>
                  </a:lnTo>
                  <a:lnTo>
                    <a:pt x="27" y="203"/>
                  </a:lnTo>
                  <a:lnTo>
                    <a:pt x="27" y="201"/>
                  </a:lnTo>
                  <a:lnTo>
                    <a:pt x="27" y="200"/>
                  </a:lnTo>
                  <a:lnTo>
                    <a:pt x="25" y="200"/>
                  </a:lnTo>
                  <a:lnTo>
                    <a:pt x="25" y="198"/>
                  </a:lnTo>
                  <a:lnTo>
                    <a:pt x="25" y="200"/>
                  </a:lnTo>
                  <a:lnTo>
                    <a:pt x="27" y="200"/>
                  </a:lnTo>
                  <a:lnTo>
                    <a:pt x="27" y="198"/>
                  </a:lnTo>
                  <a:lnTo>
                    <a:pt x="25" y="198"/>
                  </a:lnTo>
                  <a:lnTo>
                    <a:pt x="25" y="196"/>
                  </a:lnTo>
                  <a:lnTo>
                    <a:pt x="23" y="196"/>
                  </a:lnTo>
                  <a:lnTo>
                    <a:pt x="23" y="194"/>
                  </a:lnTo>
                  <a:lnTo>
                    <a:pt x="23" y="192"/>
                  </a:lnTo>
                  <a:lnTo>
                    <a:pt x="23" y="190"/>
                  </a:lnTo>
                  <a:lnTo>
                    <a:pt x="25" y="190"/>
                  </a:lnTo>
                  <a:lnTo>
                    <a:pt x="25" y="192"/>
                  </a:lnTo>
                  <a:lnTo>
                    <a:pt x="27" y="192"/>
                  </a:lnTo>
                  <a:lnTo>
                    <a:pt x="28" y="190"/>
                  </a:lnTo>
                  <a:lnTo>
                    <a:pt x="28" y="188"/>
                  </a:lnTo>
                  <a:lnTo>
                    <a:pt x="30" y="188"/>
                  </a:lnTo>
                  <a:lnTo>
                    <a:pt x="30" y="186"/>
                  </a:lnTo>
                  <a:lnTo>
                    <a:pt x="30" y="184"/>
                  </a:lnTo>
                  <a:lnTo>
                    <a:pt x="30" y="182"/>
                  </a:lnTo>
                  <a:lnTo>
                    <a:pt x="30" y="178"/>
                  </a:lnTo>
                  <a:lnTo>
                    <a:pt x="30" y="177"/>
                  </a:lnTo>
                  <a:lnTo>
                    <a:pt x="28" y="177"/>
                  </a:lnTo>
                  <a:lnTo>
                    <a:pt x="28" y="175"/>
                  </a:lnTo>
                  <a:lnTo>
                    <a:pt x="28" y="173"/>
                  </a:lnTo>
                  <a:lnTo>
                    <a:pt x="28" y="171"/>
                  </a:lnTo>
                  <a:lnTo>
                    <a:pt x="27" y="171"/>
                  </a:lnTo>
                  <a:lnTo>
                    <a:pt x="27" y="169"/>
                  </a:lnTo>
                  <a:lnTo>
                    <a:pt x="25" y="167"/>
                  </a:lnTo>
                  <a:lnTo>
                    <a:pt x="23" y="165"/>
                  </a:lnTo>
                  <a:lnTo>
                    <a:pt x="23" y="163"/>
                  </a:lnTo>
                  <a:lnTo>
                    <a:pt x="21" y="163"/>
                  </a:lnTo>
                  <a:lnTo>
                    <a:pt x="21" y="161"/>
                  </a:lnTo>
                  <a:lnTo>
                    <a:pt x="21" y="159"/>
                  </a:lnTo>
                  <a:lnTo>
                    <a:pt x="19" y="159"/>
                  </a:lnTo>
                  <a:lnTo>
                    <a:pt x="19" y="157"/>
                  </a:lnTo>
                  <a:lnTo>
                    <a:pt x="17" y="155"/>
                  </a:lnTo>
                  <a:lnTo>
                    <a:pt x="17" y="153"/>
                  </a:lnTo>
                  <a:lnTo>
                    <a:pt x="17" y="152"/>
                  </a:lnTo>
                  <a:lnTo>
                    <a:pt x="15" y="152"/>
                  </a:lnTo>
                  <a:lnTo>
                    <a:pt x="17" y="152"/>
                  </a:lnTo>
                  <a:lnTo>
                    <a:pt x="15" y="150"/>
                  </a:lnTo>
                  <a:lnTo>
                    <a:pt x="15" y="148"/>
                  </a:lnTo>
                  <a:lnTo>
                    <a:pt x="13" y="146"/>
                  </a:lnTo>
                  <a:lnTo>
                    <a:pt x="13" y="144"/>
                  </a:lnTo>
                  <a:lnTo>
                    <a:pt x="11" y="142"/>
                  </a:lnTo>
                  <a:lnTo>
                    <a:pt x="11" y="140"/>
                  </a:lnTo>
                  <a:lnTo>
                    <a:pt x="11" y="138"/>
                  </a:lnTo>
                  <a:lnTo>
                    <a:pt x="11" y="136"/>
                  </a:lnTo>
                  <a:lnTo>
                    <a:pt x="9" y="136"/>
                  </a:lnTo>
                  <a:lnTo>
                    <a:pt x="9" y="134"/>
                  </a:lnTo>
                  <a:lnTo>
                    <a:pt x="9" y="132"/>
                  </a:lnTo>
                  <a:lnTo>
                    <a:pt x="9" y="130"/>
                  </a:lnTo>
                  <a:lnTo>
                    <a:pt x="7" y="130"/>
                  </a:lnTo>
                  <a:lnTo>
                    <a:pt x="7" y="129"/>
                  </a:lnTo>
                  <a:lnTo>
                    <a:pt x="7" y="127"/>
                  </a:lnTo>
                  <a:lnTo>
                    <a:pt x="5" y="125"/>
                  </a:lnTo>
                  <a:lnTo>
                    <a:pt x="5" y="123"/>
                  </a:lnTo>
                  <a:lnTo>
                    <a:pt x="5" y="121"/>
                  </a:lnTo>
                  <a:lnTo>
                    <a:pt x="4" y="121"/>
                  </a:lnTo>
                  <a:lnTo>
                    <a:pt x="4" y="119"/>
                  </a:lnTo>
                  <a:lnTo>
                    <a:pt x="2" y="119"/>
                  </a:lnTo>
                  <a:lnTo>
                    <a:pt x="2" y="117"/>
                  </a:lnTo>
                  <a:lnTo>
                    <a:pt x="2" y="115"/>
                  </a:lnTo>
                  <a:lnTo>
                    <a:pt x="0" y="115"/>
                  </a:lnTo>
                  <a:lnTo>
                    <a:pt x="2" y="113"/>
                  </a:lnTo>
                  <a:lnTo>
                    <a:pt x="0" y="113"/>
                  </a:lnTo>
                  <a:lnTo>
                    <a:pt x="2" y="113"/>
                  </a:lnTo>
                  <a:lnTo>
                    <a:pt x="4" y="111"/>
                  </a:lnTo>
                  <a:lnTo>
                    <a:pt x="4" y="113"/>
                  </a:lnTo>
                  <a:lnTo>
                    <a:pt x="5" y="111"/>
                  </a:lnTo>
                  <a:lnTo>
                    <a:pt x="5" y="109"/>
                  </a:lnTo>
                  <a:lnTo>
                    <a:pt x="5" y="107"/>
                  </a:lnTo>
                  <a:lnTo>
                    <a:pt x="7" y="107"/>
                  </a:lnTo>
                  <a:lnTo>
                    <a:pt x="5" y="107"/>
                  </a:lnTo>
                  <a:lnTo>
                    <a:pt x="5" y="105"/>
                  </a:lnTo>
                  <a:lnTo>
                    <a:pt x="7" y="105"/>
                  </a:lnTo>
                  <a:lnTo>
                    <a:pt x="7" y="107"/>
                  </a:lnTo>
                  <a:lnTo>
                    <a:pt x="7" y="105"/>
                  </a:lnTo>
                  <a:lnTo>
                    <a:pt x="7" y="104"/>
                  </a:lnTo>
                  <a:lnTo>
                    <a:pt x="7" y="105"/>
                  </a:lnTo>
                  <a:lnTo>
                    <a:pt x="9" y="104"/>
                  </a:lnTo>
                  <a:lnTo>
                    <a:pt x="11" y="104"/>
                  </a:lnTo>
                  <a:lnTo>
                    <a:pt x="11" y="105"/>
                  </a:lnTo>
                  <a:lnTo>
                    <a:pt x="11" y="107"/>
                  </a:lnTo>
                  <a:lnTo>
                    <a:pt x="13" y="107"/>
                  </a:lnTo>
                  <a:lnTo>
                    <a:pt x="15" y="107"/>
                  </a:lnTo>
                  <a:lnTo>
                    <a:pt x="15" y="109"/>
                  </a:lnTo>
                  <a:lnTo>
                    <a:pt x="15" y="111"/>
                  </a:lnTo>
                  <a:lnTo>
                    <a:pt x="13" y="111"/>
                  </a:lnTo>
                  <a:lnTo>
                    <a:pt x="13" y="113"/>
                  </a:lnTo>
                  <a:lnTo>
                    <a:pt x="15" y="113"/>
                  </a:lnTo>
                  <a:lnTo>
                    <a:pt x="15" y="115"/>
                  </a:lnTo>
                  <a:lnTo>
                    <a:pt x="15" y="117"/>
                  </a:lnTo>
                  <a:lnTo>
                    <a:pt x="17" y="117"/>
                  </a:lnTo>
                  <a:lnTo>
                    <a:pt x="17" y="115"/>
                  </a:lnTo>
                  <a:lnTo>
                    <a:pt x="19" y="115"/>
                  </a:lnTo>
                  <a:lnTo>
                    <a:pt x="19" y="117"/>
                  </a:lnTo>
                  <a:lnTo>
                    <a:pt x="21" y="117"/>
                  </a:lnTo>
                  <a:lnTo>
                    <a:pt x="23" y="117"/>
                  </a:lnTo>
                  <a:lnTo>
                    <a:pt x="25" y="117"/>
                  </a:lnTo>
                  <a:lnTo>
                    <a:pt x="25" y="119"/>
                  </a:lnTo>
                  <a:lnTo>
                    <a:pt x="27" y="119"/>
                  </a:lnTo>
                  <a:lnTo>
                    <a:pt x="28" y="119"/>
                  </a:lnTo>
                  <a:lnTo>
                    <a:pt x="30" y="119"/>
                  </a:lnTo>
                  <a:lnTo>
                    <a:pt x="32" y="119"/>
                  </a:lnTo>
                  <a:lnTo>
                    <a:pt x="34" y="119"/>
                  </a:lnTo>
                  <a:lnTo>
                    <a:pt x="36" y="119"/>
                  </a:lnTo>
                  <a:lnTo>
                    <a:pt x="40" y="119"/>
                  </a:lnTo>
                  <a:lnTo>
                    <a:pt x="40" y="121"/>
                  </a:lnTo>
                  <a:lnTo>
                    <a:pt x="42" y="121"/>
                  </a:lnTo>
                  <a:lnTo>
                    <a:pt x="44" y="121"/>
                  </a:lnTo>
                  <a:lnTo>
                    <a:pt x="44" y="119"/>
                  </a:lnTo>
                  <a:lnTo>
                    <a:pt x="46" y="119"/>
                  </a:lnTo>
                  <a:lnTo>
                    <a:pt x="44" y="119"/>
                  </a:lnTo>
                  <a:lnTo>
                    <a:pt x="44" y="117"/>
                  </a:lnTo>
                  <a:lnTo>
                    <a:pt x="46" y="117"/>
                  </a:lnTo>
                  <a:lnTo>
                    <a:pt x="48" y="117"/>
                  </a:lnTo>
                  <a:lnTo>
                    <a:pt x="48" y="115"/>
                  </a:lnTo>
                  <a:lnTo>
                    <a:pt x="50" y="115"/>
                  </a:lnTo>
                  <a:lnTo>
                    <a:pt x="50" y="113"/>
                  </a:lnTo>
                  <a:lnTo>
                    <a:pt x="52" y="113"/>
                  </a:lnTo>
                  <a:lnTo>
                    <a:pt x="53" y="111"/>
                  </a:lnTo>
                  <a:lnTo>
                    <a:pt x="55" y="111"/>
                  </a:lnTo>
                  <a:lnTo>
                    <a:pt x="55" y="109"/>
                  </a:lnTo>
                  <a:lnTo>
                    <a:pt x="55" y="107"/>
                  </a:lnTo>
                  <a:lnTo>
                    <a:pt x="55" y="105"/>
                  </a:lnTo>
                  <a:lnTo>
                    <a:pt x="55" y="104"/>
                  </a:lnTo>
                  <a:lnTo>
                    <a:pt x="55" y="102"/>
                  </a:lnTo>
                  <a:lnTo>
                    <a:pt x="55" y="100"/>
                  </a:lnTo>
                  <a:lnTo>
                    <a:pt x="55" y="98"/>
                  </a:lnTo>
                  <a:lnTo>
                    <a:pt x="55" y="96"/>
                  </a:lnTo>
                  <a:lnTo>
                    <a:pt x="55" y="94"/>
                  </a:lnTo>
                  <a:lnTo>
                    <a:pt x="55" y="92"/>
                  </a:lnTo>
                  <a:lnTo>
                    <a:pt x="55" y="90"/>
                  </a:lnTo>
                  <a:lnTo>
                    <a:pt x="55" y="88"/>
                  </a:lnTo>
                  <a:lnTo>
                    <a:pt x="55" y="86"/>
                  </a:lnTo>
                  <a:lnTo>
                    <a:pt x="55" y="84"/>
                  </a:lnTo>
                  <a:lnTo>
                    <a:pt x="55" y="82"/>
                  </a:lnTo>
                  <a:lnTo>
                    <a:pt x="55" y="81"/>
                  </a:lnTo>
                  <a:lnTo>
                    <a:pt x="55" y="79"/>
                  </a:lnTo>
                  <a:lnTo>
                    <a:pt x="55" y="77"/>
                  </a:lnTo>
                  <a:lnTo>
                    <a:pt x="55" y="75"/>
                  </a:lnTo>
                  <a:lnTo>
                    <a:pt x="55" y="73"/>
                  </a:lnTo>
                  <a:lnTo>
                    <a:pt x="55" y="71"/>
                  </a:lnTo>
                  <a:lnTo>
                    <a:pt x="55" y="69"/>
                  </a:lnTo>
                  <a:lnTo>
                    <a:pt x="55" y="67"/>
                  </a:lnTo>
                  <a:lnTo>
                    <a:pt x="55" y="65"/>
                  </a:lnTo>
                  <a:lnTo>
                    <a:pt x="55" y="63"/>
                  </a:lnTo>
                  <a:lnTo>
                    <a:pt x="55" y="61"/>
                  </a:lnTo>
                  <a:lnTo>
                    <a:pt x="55" y="59"/>
                  </a:lnTo>
                  <a:lnTo>
                    <a:pt x="55" y="58"/>
                  </a:lnTo>
                  <a:lnTo>
                    <a:pt x="55" y="56"/>
                  </a:lnTo>
                  <a:lnTo>
                    <a:pt x="55" y="54"/>
                  </a:lnTo>
                  <a:lnTo>
                    <a:pt x="55" y="52"/>
                  </a:lnTo>
                  <a:lnTo>
                    <a:pt x="55" y="50"/>
                  </a:lnTo>
                  <a:lnTo>
                    <a:pt x="55" y="48"/>
                  </a:lnTo>
                  <a:lnTo>
                    <a:pt x="55" y="46"/>
                  </a:lnTo>
                  <a:lnTo>
                    <a:pt x="57" y="46"/>
                  </a:lnTo>
                  <a:lnTo>
                    <a:pt x="57" y="48"/>
                  </a:lnTo>
                  <a:lnTo>
                    <a:pt x="59" y="48"/>
                  </a:lnTo>
                  <a:lnTo>
                    <a:pt x="61" y="50"/>
                  </a:lnTo>
                  <a:lnTo>
                    <a:pt x="63" y="50"/>
                  </a:lnTo>
                  <a:lnTo>
                    <a:pt x="63" y="52"/>
                  </a:lnTo>
                  <a:lnTo>
                    <a:pt x="63" y="54"/>
                  </a:lnTo>
                  <a:lnTo>
                    <a:pt x="65" y="54"/>
                  </a:lnTo>
                  <a:lnTo>
                    <a:pt x="65" y="56"/>
                  </a:lnTo>
                  <a:lnTo>
                    <a:pt x="65" y="58"/>
                  </a:lnTo>
                  <a:lnTo>
                    <a:pt x="67" y="58"/>
                  </a:lnTo>
                  <a:lnTo>
                    <a:pt x="67" y="59"/>
                  </a:lnTo>
                  <a:lnTo>
                    <a:pt x="67" y="61"/>
                  </a:lnTo>
                  <a:lnTo>
                    <a:pt x="67" y="63"/>
                  </a:lnTo>
                  <a:lnTo>
                    <a:pt x="69" y="63"/>
                  </a:lnTo>
                  <a:lnTo>
                    <a:pt x="69" y="65"/>
                  </a:lnTo>
                  <a:lnTo>
                    <a:pt x="69" y="67"/>
                  </a:lnTo>
                  <a:lnTo>
                    <a:pt x="69" y="69"/>
                  </a:lnTo>
                  <a:lnTo>
                    <a:pt x="71" y="71"/>
                  </a:lnTo>
                  <a:lnTo>
                    <a:pt x="69" y="71"/>
                  </a:lnTo>
                  <a:lnTo>
                    <a:pt x="69" y="73"/>
                  </a:lnTo>
                  <a:lnTo>
                    <a:pt x="67" y="73"/>
                  </a:lnTo>
                  <a:lnTo>
                    <a:pt x="67" y="75"/>
                  </a:lnTo>
                  <a:lnTo>
                    <a:pt x="67" y="77"/>
                  </a:lnTo>
                  <a:lnTo>
                    <a:pt x="67" y="79"/>
                  </a:lnTo>
                  <a:lnTo>
                    <a:pt x="67" y="81"/>
                  </a:lnTo>
                  <a:lnTo>
                    <a:pt x="67" y="82"/>
                  </a:lnTo>
                  <a:lnTo>
                    <a:pt x="67" y="84"/>
                  </a:lnTo>
                  <a:lnTo>
                    <a:pt x="69" y="82"/>
                  </a:lnTo>
                  <a:lnTo>
                    <a:pt x="71" y="82"/>
                  </a:lnTo>
                  <a:lnTo>
                    <a:pt x="73" y="82"/>
                  </a:lnTo>
                  <a:lnTo>
                    <a:pt x="75" y="82"/>
                  </a:lnTo>
                  <a:lnTo>
                    <a:pt x="76" y="82"/>
                  </a:lnTo>
                  <a:lnTo>
                    <a:pt x="78" y="82"/>
                  </a:lnTo>
                  <a:lnTo>
                    <a:pt x="80" y="82"/>
                  </a:lnTo>
                  <a:lnTo>
                    <a:pt x="82" y="82"/>
                  </a:lnTo>
                  <a:lnTo>
                    <a:pt x="84" y="82"/>
                  </a:lnTo>
                  <a:lnTo>
                    <a:pt x="84" y="81"/>
                  </a:lnTo>
                  <a:lnTo>
                    <a:pt x="86" y="79"/>
                  </a:lnTo>
                  <a:lnTo>
                    <a:pt x="88" y="79"/>
                  </a:lnTo>
                  <a:lnTo>
                    <a:pt x="90" y="79"/>
                  </a:lnTo>
                  <a:lnTo>
                    <a:pt x="90" y="77"/>
                  </a:lnTo>
                  <a:lnTo>
                    <a:pt x="92" y="75"/>
                  </a:lnTo>
                  <a:lnTo>
                    <a:pt x="92" y="73"/>
                  </a:lnTo>
                  <a:lnTo>
                    <a:pt x="94" y="73"/>
                  </a:lnTo>
                  <a:lnTo>
                    <a:pt x="96" y="71"/>
                  </a:lnTo>
                  <a:lnTo>
                    <a:pt x="98" y="71"/>
                  </a:lnTo>
                  <a:lnTo>
                    <a:pt x="98" y="69"/>
                  </a:lnTo>
                  <a:lnTo>
                    <a:pt x="100" y="69"/>
                  </a:lnTo>
                  <a:lnTo>
                    <a:pt x="100" y="67"/>
                  </a:lnTo>
                  <a:lnTo>
                    <a:pt x="100" y="65"/>
                  </a:lnTo>
                  <a:lnTo>
                    <a:pt x="101" y="65"/>
                  </a:lnTo>
                  <a:lnTo>
                    <a:pt x="100" y="65"/>
                  </a:lnTo>
                  <a:lnTo>
                    <a:pt x="100" y="63"/>
                  </a:lnTo>
                  <a:lnTo>
                    <a:pt x="101" y="61"/>
                  </a:lnTo>
                  <a:lnTo>
                    <a:pt x="101" y="59"/>
                  </a:lnTo>
                  <a:lnTo>
                    <a:pt x="101" y="58"/>
                  </a:lnTo>
                  <a:lnTo>
                    <a:pt x="103" y="58"/>
                  </a:lnTo>
                  <a:lnTo>
                    <a:pt x="103" y="56"/>
                  </a:lnTo>
                  <a:lnTo>
                    <a:pt x="105" y="56"/>
                  </a:lnTo>
                  <a:lnTo>
                    <a:pt x="107" y="56"/>
                  </a:lnTo>
                  <a:lnTo>
                    <a:pt x="109" y="56"/>
                  </a:lnTo>
                  <a:lnTo>
                    <a:pt x="111" y="56"/>
                  </a:lnTo>
                  <a:lnTo>
                    <a:pt x="113" y="56"/>
                  </a:lnTo>
                  <a:lnTo>
                    <a:pt x="115" y="58"/>
                  </a:lnTo>
                  <a:lnTo>
                    <a:pt x="117" y="58"/>
                  </a:lnTo>
                  <a:lnTo>
                    <a:pt x="117" y="59"/>
                  </a:lnTo>
                  <a:lnTo>
                    <a:pt x="119" y="61"/>
                  </a:lnTo>
                  <a:lnTo>
                    <a:pt x="121" y="61"/>
                  </a:lnTo>
                  <a:lnTo>
                    <a:pt x="123" y="61"/>
                  </a:lnTo>
                  <a:lnTo>
                    <a:pt x="124" y="61"/>
                  </a:lnTo>
                  <a:lnTo>
                    <a:pt x="124" y="63"/>
                  </a:lnTo>
                  <a:lnTo>
                    <a:pt x="126" y="63"/>
                  </a:lnTo>
                  <a:lnTo>
                    <a:pt x="128" y="63"/>
                  </a:lnTo>
                  <a:lnTo>
                    <a:pt x="130" y="63"/>
                  </a:lnTo>
                  <a:lnTo>
                    <a:pt x="130" y="65"/>
                  </a:lnTo>
                  <a:lnTo>
                    <a:pt x="132" y="65"/>
                  </a:lnTo>
                  <a:lnTo>
                    <a:pt x="134" y="65"/>
                  </a:lnTo>
                  <a:lnTo>
                    <a:pt x="136" y="63"/>
                  </a:lnTo>
                  <a:lnTo>
                    <a:pt x="138" y="63"/>
                  </a:lnTo>
                  <a:lnTo>
                    <a:pt x="140" y="63"/>
                  </a:lnTo>
                  <a:lnTo>
                    <a:pt x="142" y="63"/>
                  </a:lnTo>
                  <a:lnTo>
                    <a:pt x="144" y="63"/>
                  </a:lnTo>
                  <a:lnTo>
                    <a:pt x="146" y="61"/>
                  </a:lnTo>
                  <a:lnTo>
                    <a:pt x="146" y="59"/>
                  </a:lnTo>
                  <a:lnTo>
                    <a:pt x="146" y="58"/>
                  </a:lnTo>
                  <a:lnTo>
                    <a:pt x="148" y="58"/>
                  </a:lnTo>
                  <a:lnTo>
                    <a:pt x="148" y="56"/>
                  </a:lnTo>
                  <a:lnTo>
                    <a:pt x="149" y="52"/>
                  </a:lnTo>
                  <a:lnTo>
                    <a:pt x="149" y="50"/>
                  </a:lnTo>
                  <a:lnTo>
                    <a:pt x="149" y="48"/>
                  </a:lnTo>
                  <a:lnTo>
                    <a:pt x="149" y="46"/>
                  </a:lnTo>
                  <a:lnTo>
                    <a:pt x="151" y="46"/>
                  </a:lnTo>
                  <a:lnTo>
                    <a:pt x="151" y="44"/>
                  </a:lnTo>
                  <a:lnTo>
                    <a:pt x="155" y="44"/>
                  </a:lnTo>
                  <a:lnTo>
                    <a:pt x="157" y="44"/>
                  </a:lnTo>
                  <a:lnTo>
                    <a:pt x="159" y="44"/>
                  </a:lnTo>
                  <a:lnTo>
                    <a:pt x="159" y="42"/>
                  </a:lnTo>
                  <a:lnTo>
                    <a:pt x="161" y="40"/>
                  </a:lnTo>
                  <a:lnTo>
                    <a:pt x="163" y="38"/>
                  </a:lnTo>
                  <a:lnTo>
                    <a:pt x="165" y="38"/>
                  </a:lnTo>
                  <a:lnTo>
                    <a:pt x="165" y="36"/>
                  </a:lnTo>
                  <a:lnTo>
                    <a:pt x="167" y="34"/>
                  </a:lnTo>
                  <a:lnTo>
                    <a:pt x="167" y="31"/>
                  </a:lnTo>
                  <a:lnTo>
                    <a:pt x="167" y="29"/>
                  </a:lnTo>
                  <a:lnTo>
                    <a:pt x="167" y="27"/>
                  </a:lnTo>
                  <a:lnTo>
                    <a:pt x="169" y="27"/>
                  </a:lnTo>
                  <a:lnTo>
                    <a:pt x="169" y="25"/>
                  </a:lnTo>
                  <a:lnTo>
                    <a:pt x="171" y="25"/>
                  </a:lnTo>
                  <a:lnTo>
                    <a:pt x="171" y="23"/>
                  </a:lnTo>
                  <a:lnTo>
                    <a:pt x="172" y="23"/>
                  </a:lnTo>
                  <a:lnTo>
                    <a:pt x="174" y="23"/>
                  </a:lnTo>
                  <a:lnTo>
                    <a:pt x="174" y="21"/>
                  </a:lnTo>
                  <a:lnTo>
                    <a:pt x="174" y="23"/>
                  </a:lnTo>
                  <a:lnTo>
                    <a:pt x="174" y="21"/>
                  </a:lnTo>
                  <a:lnTo>
                    <a:pt x="176" y="21"/>
                  </a:lnTo>
                  <a:lnTo>
                    <a:pt x="176" y="19"/>
                  </a:lnTo>
                  <a:lnTo>
                    <a:pt x="178" y="19"/>
                  </a:lnTo>
                  <a:lnTo>
                    <a:pt x="180" y="19"/>
                  </a:lnTo>
                  <a:lnTo>
                    <a:pt x="180" y="17"/>
                  </a:lnTo>
                  <a:lnTo>
                    <a:pt x="182" y="17"/>
                  </a:lnTo>
                  <a:lnTo>
                    <a:pt x="182" y="15"/>
                  </a:lnTo>
                  <a:lnTo>
                    <a:pt x="184" y="15"/>
                  </a:lnTo>
                  <a:lnTo>
                    <a:pt x="184" y="13"/>
                  </a:lnTo>
                  <a:lnTo>
                    <a:pt x="184" y="11"/>
                  </a:lnTo>
                  <a:lnTo>
                    <a:pt x="186" y="11"/>
                  </a:lnTo>
                  <a:lnTo>
                    <a:pt x="186" y="10"/>
                  </a:lnTo>
                  <a:lnTo>
                    <a:pt x="188" y="10"/>
                  </a:lnTo>
                  <a:lnTo>
                    <a:pt x="188" y="8"/>
                  </a:lnTo>
                  <a:lnTo>
                    <a:pt x="190" y="8"/>
                  </a:lnTo>
                  <a:lnTo>
                    <a:pt x="192" y="8"/>
                  </a:lnTo>
                  <a:lnTo>
                    <a:pt x="194" y="8"/>
                  </a:lnTo>
                  <a:lnTo>
                    <a:pt x="196" y="8"/>
                  </a:lnTo>
                  <a:lnTo>
                    <a:pt x="196" y="6"/>
                  </a:lnTo>
                  <a:lnTo>
                    <a:pt x="197" y="6"/>
                  </a:lnTo>
                  <a:lnTo>
                    <a:pt x="199" y="6"/>
                  </a:lnTo>
                  <a:lnTo>
                    <a:pt x="199" y="4"/>
                  </a:lnTo>
                  <a:lnTo>
                    <a:pt x="199" y="2"/>
                  </a:lnTo>
                  <a:lnTo>
                    <a:pt x="201" y="2"/>
                  </a:lnTo>
                  <a:lnTo>
                    <a:pt x="203" y="2"/>
                  </a:lnTo>
                  <a:lnTo>
                    <a:pt x="205" y="2"/>
                  </a:lnTo>
                  <a:lnTo>
                    <a:pt x="207" y="0"/>
                  </a:lnTo>
                  <a:lnTo>
                    <a:pt x="207" y="2"/>
                  </a:lnTo>
                  <a:lnTo>
                    <a:pt x="209" y="2"/>
                  </a:lnTo>
                  <a:lnTo>
                    <a:pt x="209" y="0"/>
                  </a:lnTo>
                  <a:lnTo>
                    <a:pt x="211" y="0"/>
                  </a:lnTo>
                  <a:close/>
                  <a:moveTo>
                    <a:pt x="190" y="115"/>
                  </a:moveTo>
                  <a:lnTo>
                    <a:pt x="190" y="117"/>
                  </a:lnTo>
                  <a:lnTo>
                    <a:pt x="188" y="117"/>
                  </a:lnTo>
                  <a:lnTo>
                    <a:pt x="188" y="115"/>
                  </a:lnTo>
                  <a:lnTo>
                    <a:pt x="188" y="117"/>
                  </a:lnTo>
                  <a:lnTo>
                    <a:pt x="186" y="117"/>
                  </a:lnTo>
                  <a:lnTo>
                    <a:pt x="184" y="119"/>
                  </a:lnTo>
                  <a:lnTo>
                    <a:pt x="182" y="119"/>
                  </a:lnTo>
                  <a:lnTo>
                    <a:pt x="182" y="121"/>
                  </a:lnTo>
                  <a:lnTo>
                    <a:pt x="180" y="119"/>
                  </a:lnTo>
                  <a:lnTo>
                    <a:pt x="180" y="121"/>
                  </a:lnTo>
                  <a:lnTo>
                    <a:pt x="178" y="121"/>
                  </a:lnTo>
                  <a:lnTo>
                    <a:pt x="178" y="123"/>
                  </a:lnTo>
                  <a:lnTo>
                    <a:pt x="178" y="125"/>
                  </a:lnTo>
                  <a:lnTo>
                    <a:pt x="176" y="125"/>
                  </a:lnTo>
                  <a:lnTo>
                    <a:pt x="176" y="127"/>
                  </a:lnTo>
                  <a:lnTo>
                    <a:pt x="174" y="127"/>
                  </a:lnTo>
                  <a:lnTo>
                    <a:pt x="174" y="129"/>
                  </a:lnTo>
                  <a:lnTo>
                    <a:pt x="174" y="130"/>
                  </a:lnTo>
                  <a:lnTo>
                    <a:pt x="172" y="130"/>
                  </a:lnTo>
                  <a:lnTo>
                    <a:pt x="172" y="132"/>
                  </a:lnTo>
                  <a:lnTo>
                    <a:pt x="171" y="132"/>
                  </a:lnTo>
                  <a:lnTo>
                    <a:pt x="169" y="132"/>
                  </a:lnTo>
                  <a:lnTo>
                    <a:pt x="169" y="134"/>
                  </a:lnTo>
                  <a:lnTo>
                    <a:pt x="171" y="138"/>
                  </a:lnTo>
                  <a:lnTo>
                    <a:pt x="171" y="140"/>
                  </a:lnTo>
                  <a:lnTo>
                    <a:pt x="172" y="140"/>
                  </a:lnTo>
                  <a:lnTo>
                    <a:pt x="172" y="142"/>
                  </a:lnTo>
                  <a:lnTo>
                    <a:pt x="174" y="142"/>
                  </a:lnTo>
                  <a:lnTo>
                    <a:pt x="172" y="144"/>
                  </a:lnTo>
                  <a:lnTo>
                    <a:pt x="174" y="146"/>
                  </a:lnTo>
                  <a:lnTo>
                    <a:pt x="176" y="146"/>
                  </a:lnTo>
                  <a:lnTo>
                    <a:pt x="176" y="148"/>
                  </a:lnTo>
                  <a:lnTo>
                    <a:pt x="178" y="148"/>
                  </a:lnTo>
                  <a:lnTo>
                    <a:pt x="178" y="150"/>
                  </a:lnTo>
                  <a:lnTo>
                    <a:pt x="180" y="150"/>
                  </a:lnTo>
                  <a:lnTo>
                    <a:pt x="180" y="152"/>
                  </a:lnTo>
                  <a:lnTo>
                    <a:pt x="182" y="152"/>
                  </a:lnTo>
                  <a:lnTo>
                    <a:pt x="184" y="152"/>
                  </a:lnTo>
                  <a:lnTo>
                    <a:pt x="186" y="152"/>
                  </a:lnTo>
                  <a:lnTo>
                    <a:pt x="186" y="150"/>
                  </a:lnTo>
                  <a:lnTo>
                    <a:pt x="186" y="148"/>
                  </a:lnTo>
                  <a:lnTo>
                    <a:pt x="188" y="148"/>
                  </a:lnTo>
                  <a:lnTo>
                    <a:pt x="188" y="146"/>
                  </a:lnTo>
                  <a:lnTo>
                    <a:pt x="188" y="144"/>
                  </a:lnTo>
                  <a:lnTo>
                    <a:pt x="190" y="144"/>
                  </a:lnTo>
                  <a:lnTo>
                    <a:pt x="190" y="142"/>
                  </a:lnTo>
                  <a:lnTo>
                    <a:pt x="192" y="142"/>
                  </a:lnTo>
                  <a:lnTo>
                    <a:pt x="194" y="142"/>
                  </a:lnTo>
                  <a:lnTo>
                    <a:pt x="196" y="142"/>
                  </a:lnTo>
                  <a:lnTo>
                    <a:pt x="197" y="140"/>
                  </a:lnTo>
                  <a:lnTo>
                    <a:pt x="199" y="140"/>
                  </a:lnTo>
                  <a:lnTo>
                    <a:pt x="201" y="138"/>
                  </a:lnTo>
                  <a:lnTo>
                    <a:pt x="201" y="136"/>
                  </a:lnTo>
                  <a:lnTo>
                    <a:pt x="201" y="134"/>
                  </a:lnTo>
                  <a:lnTo>
                    <a:pt x="203" y="134"/>
                  </a:lnTo>
                  <a:lnTo>
                    <a:pt x="203" y="132"/>
                  </a:lnTo>
                  <a:lnTo>
                    <a:pt x="205" y="132"/>
                  </a:lnTo>
                  <a:lnTo>
                    <a:pt x="203" y="130"/>
                  </a:lnTo>
                  <a:lnTo>
                    <a:pt x="205" y="130"/>
                  </a:lnTo>
                  <a:lnTo>
                    <a:pt x="205" y="129"/>
                  </a:lnTo>
                  <a:lnTo>
                    <a:pt x="207" y="129"/>
                  </a:lnTo>
                  <a:lnTo>
                    <a:pt x="207" y="127"/>
                  </a:lnTo>
                  <a:lnTo>
                    <a:pt x="205" y="127"/>
                  </a:lnTo>
                  <a:lnTo>
                    <a:pt x="205" y="125"/>
                  </a:lnTo>
                  <a:lnTo>
                    <a:pt x="205" y="123"/>
                  </a:lnTo>
                  <a:lnTo>
                    <a:pt x="203" y="123"/>
                  </a:lnTo>
                  <a:lnTo>
                    <a:pt x="201" y="121"/>
                  </a:lnTo>
                  <a:lnTo>
                    <a:pt x="199" y="121"/>
                  </a:lnTo>
                  <a:lnTo>
                    <a:pt x="199" y="119"/>
                  </a:lnTo>
                  <a:lnTo>
                    <a:pt x="197" y="117"/>
                  </a:lnTo>
                  <a:lnTo>
                    <a:pt x="196" y="117"/>
                  </a:lnTo>
                  <a:lnTo>
                    <a:pt x="196" y="115"/>
                  </a:lnTo>
                  <a:lnTo>
                    <a:pt x="194" y="115"/>
                  </a:lnTo>
                  <a:lnTo>
                    <a:pt x="194" y="113"/>
                  </a:lnTo>
                  <a:lnTo>
                    <a:pt x="194" y="115"/>
                  </a:lnTo>
                  <a:lnTo>
                    <a:pt x="192" y="115"/>
                  </a:lnTo>
                  <a:lnTo>
                    <a:pt x="190" y="11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9" name="Freeform 259"/>
            <p:cNvSpPr>
              <a:spLocks/>
            </p:cNvSpPr>
            <p:nvPr/>
          </p:nvSpPr>
          <p:spPr bwMode="auto">
            <a:xfrm>
              <a:off x="5584825" y="5040313"/>
              <a:ext cx="295275" cy="255588"/>
            </a:xfrm>
            <a:custGeom>
              <a:avLst/>
              <a:gdLst>
                <a:gd name="T0" fmla="*/ 152 w 186"/>
                <a:gd name="T1" fmla="*/ 9 h 161"/>
                <a:gd name="T2" fmla="*/ 161 w 186"/>
                <a:gd name="T3" fmla="*/ 13 h 161"/>
                <a:gd name="T4" fmla="*/ 169 w 186"/>
                <a:gd name="T5" fmla="*/ 17 h 161"/>
                <a:gd name="T6" fmla="*/ 179 w 186"/>
                <a:gd name="T7" fmla="*/ 23 h 161"/>
                <a:gd name="T8" fmla="*/ 184 w 186"/>
                <a:gd name="T9" fmla="*/ 32 h 161"/>
                <a:gd name="T10" fmla="*/ 180 w 186"/>
                <a:gd name="T11" fmla="*/ 42 h 161"/>
                <a:gd name="T12" fmla="*/ 180 w 186"/>
                <a:gd name="T13" fmla="*/ 51 h 161"/>
                <a:gd name="T14" fmla="*/ 179 w 186"/>
                <a:gd name="T15" fmla="*/ 63 h 161"/>
                <a:gd name="T16" fmla="*/ 179 w 186"/>
                <a:gd name="T17" fmla="*/ 71 h 161"/>
                <a:gd name="T18" fmla="*/ 175 w 186"/>
                <a:gd name="T19" fmla="*/ 84 h 161"/>
                <a:gd name="T20" fmla="*/ 173 w 186"/>
                <a:gd name="T21" fmla="*/ 92 h 161"/>
                <a:gd name="T22" fmla="*/ 171 w 186"/>
                <a:gd name="T23" fmla="*/ 97 h 161"/>
                <a:gd name="T24" fmla="*/ 156 w 186"/>
                <a:gd name="T25" fmla="*/ 101 h 161"/>
                <a:gd name="T26" fmla="*/ 140 w 186"/>
                <a:gd name="T27" fmla="*/ 107 h 161"/>
                <a:gd name="T28" fmla="*/ 132 w 186"/>
                <a:gd name="T29" fmla="*/ 117 h 161"/>
                <a:gd name="T30" fmla="*/ 125 w 186"/>
                <a:gd name="T31" fmla="*/ 120 h 161"/>
                <a:gd name="T32" fmla="*/ 113 w 186"/>
                <a:gd name="T33" fmla="*/ 126 h 161"/>
                <a:gd name="T34" fmla="*/ 108 w 186"/>
                <a:gd name="T35" fmla="*/ 136 h 161"/>
                <a:gd name="T36" fmla="*/ 100 w 186"/>
                <a:gd name="T37" fmla="*/ 136 h 161"/>
                <a:gd name="T38" fmla="*/ 96 w 186"/>
                <a:gd name="T39" fmla="*/ 140 h 161"/>
                <a:gd name="T40" fmla="*/ 92 w 186"/>
                <a:gd name="T41" fmla="*/ 142 h 161"/>
                <a:gd name="T42" fmla="*/ 88 w 186"/>
                <a:gd name="T43" fmla="*/ 145 h 161"/>
                <a:gd name="T44" fmla="*/ 86 w 186"/>
                <a:gd name="T45" fmla="*/ 153 h 161"/>
                <a:gd name="T46" fmla="*/ 81 w 186"/>
                <a:gd name="T47" fmla="*/ 159 h 161"/>
                <a:gd name="T48" fmla="*/ 69 w 186"/>
                <a:gd name="T49" fmla="*/ 159 h 161"/>
                <a:gd name="T50" fmla="*/ 58 w 186"/>
                <a:gd name="T51" fmla="*/ 157 h 161"/>
                <a:gd name="T52" fmla="*/ 50 w 186"/>
                <a:gd name="T53" fmla="*/ 153 h 161"/>
                <a:gd name="T54" fmla="*/ 40 w 186"/>
                <a:gd name="T55" fmla="*/ 151 h 161"/>
                <a:gd name="T56" fmla="*/ 27 w 186"/>
                <a:gd name="T57" fmla="*/ 153 h 161"/>
                <a:gd name="T58" fmla="*/ 17 w 186"/>
                <a:gd name="T59" fmla="*/ 151 h 161"/>
                <a:gd name="T60" fmla="*/ 10 w 186"/>
                <a:gd name="T61" fmla="*/ 142 h 161"/>
                <a:gd name="T62" fmla="*/ 2 w 186"/>
                <a:gd name="T63" fmla="*/ 134 h 161"/>
                <a:gd name="T64" fmla="*/ 0 w 186"/>
                <a:gd name="T65" fmla="*/ 122 h 161"/>
                <a:gd name="T66" fmla="*/ 0 w 186"/>
                <a:gd name="T67" fmla="*/ 105 h 161"/>
                <a:gd name="T68" fmla="*/ 0 w 186"/>
                <a:gd name="T69" fmla="*/ 86 h 161"/>
                <a:gd name="T70" fmla="*/ 10 w 186"/>
                <a:gd name="T71" fmla="*/ 78 h 161"/>
                <a:gd name="T72" fmla="*/ 25 w 186"/>
                <a:gd name="T73" fmla="*/ 78 h 161"/>
                <a:gd name="T74" fmla="*/ 31 w 186"/>
                <a:gd name="T75" fmla="*/ 72 h 161"/>
                <a:gd name="T76" fmla="*/ 33 w 186"/>
                <a:gd name="T77" fmla="*/ 59 h 161"/>
                <a:gd name="T78" fmla="*/ 33 w 186"/>
                <a:gd name="T79" fmla="*/ 48 h 161"/>
                <a:gd name="T80" fmla="*/ 38 w 186"/>
                <a:gd name="T81" fmla="*/ 46 h 161"/>
                <a:gd name="T82" fmla="*/ 40 w 186"/>
                <a:gd name="T83" fmla="*/ 51 h 161"/>
                <a:gd name="T84" fmla="*/ 54 w 186"/>
                <a:gd name="T85" fmla="*/ 48 h 161"/>
                <a:gd name="T86" fmla="*/ 56 w 186"/>
                <a:gd name="T87" fmla="*/ 57 h 161"/>
                <a:gd name="T88" fmla="*/ 67 w 186"/>
                <a:gd name="T89" fmla="*/ 59 h 161"/>
                <a:gd name="T90" fmla="*/ 77 w 186"/>
                <a:gd name="T91" fmla="*/ 61 h 161"/>
                <a:gd name="T92" fmla="*/ 84 w 186"/>
                <a:gd name="T93" fmla="*/ 59 h 161"/>
                <a:gd name="T94" fmla="*/ 94 w 186"/>
                <a:gd name="T95" fmla="*/ 65 h 161"/>
                <a:gd name="T96" fmla="*/ 104 w 186"/>
                <a:gd name="T97" fmla="*/ 71 h 161"/>
                <a:gd name="T98" fmla="*/ 109 w 186"/>
                <a:gd name="T99" fmla="*/ 78 h 161"/>
                <a:gd name="T100" fmla="*/ 121 w 186"/>
                <a:gd name="T101" fmla="*/ 82 h 161"/>
                <a:gd name="T102" fmla="*/ 125 w 186"/>
                <a:gd name="T103" fmla="*/ 82 h 161"/>
                <a:gd name="T104" fmla="*/ 123 w 186"/>
                <a:gd name="T105" fmla="*/ 65 h 161"/>
                <a:gd name="T106" fmla="*/ 115 w 186"/>
                <a:gd name="T107" fmla="*/ 67 h 161"/>
                <a:gd name="T108" fmla="*/ 108 w 186"/>
                <a:gd name="T109" fmla="*/ 61 h 161"/>
                <a:gd name="T110" fmla="*/ 102 w 186"/>
                <a:gd name="T111" fmla="*/ 51 h 161"/>
                <a:gd name="T112" fmla="*/ 106 w 186"/>
                <a:gd name="T113" fmla="*/ 42 h 161"/>
                <a:gd name="T114" fmla="*/ 106 w 186"/>
                <a:gd name="T115" fmla="*/ 30 h 161"/>
                <a:gd name="T116" fmla="*/ 104 w 186"/>
                <a:gd name="T117" fmla="*/ 19 h 161"/>
                <a:gd name="T118" fmla="*/ 109 w 186"/>
                <a:gd name="T119" fmla="*/ 15 h 161"/>
                <a:gd name="T120" fmla="*/ 109 w 186"/>
                <a:gd name="T121" fmla="*/ 5 h 161"/>
                <a:gd name="T122" fmla="*/ 136 w 186"/>
                <a:gd name="T123" fmla="*/ 0 h 161"/>
                <a:gd name="T124" fmla="*/ 144 w 186"/>
                <a:gd name="T125" fmla="*/ 9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6" h="161">
                  <a:moveTo>
                    <a:pt x="146" y="5"/>
                  </a:moveTo>
                  <a:lnTo>
                    <a:pt x="148" y="5"/>
                  </a:lnTo>
                  <a:lnTo>
                    <a:pt x="148" y="7"/>
                  </a:lnTo>
                  <a:lnTo>
                    <a:pt x="150" y="7"/>
                  </a:lnTo>
                  <a:lnTo>
                    <a:pt x="150" y="5"/>
                  </a:lnTo>
                  <a:lnTo>
                    <a:pt x="150" y="7"/>
                  </a:lnTo>
                  <a:lnTo>
                    <a:pt x="152" y="7"/>
                  </a:lnTo>
                  <a:lnTo>
                    <a:pt x="152" y="9"/>
                  </a:lnTo>
                  <a:lnTo>
                    <a:pt x="154" y="11"/>
                  </a:lnTo>
                  <a:lnTo>
                    <a:pt x="156" y="11"/>
                  </a:lnTo>
                  <a:lnTo>
                    <a:pt x="159" y="11"/>
                  </a:lnTo>
                  <a:lnTo>
                    <a:pt x="157" y="13"/>
                  </a:lnTo>
                  <a:lnTo>
                    <a:pt x="159" y="13"/>
                  </a:lnTo>
                  <a:lnTo>
                    <a:pt x="159" y="15"/>
                  </a:lnTo>
                  <a:lnTo>
                    <a:pt x="159" y="13"/>
                  </a:lnTo>
                  <a:lnTo>
                    <a:pt x="161" y="13"/>
                  </a:lnTo>
                  <a:lnTo>
                    <a:pt x="161" y="15"/>
                  </a:lnTo>
                  <a:lnTo>
                    <a:pt x="161" y="13"/>
                  </a:lnTo>
                  <a:lnTo>
                    <a:pt x="161" y="15"/>
                  </a:lnTo>
                  <a:lnTo>
                    <a:pt x="163" y="15"/>
                  </a:lnTo>
                  <a:lnTo>
                    <a:pt x="165" y="15"/>
                  </a:lnTo>
                  <a:lnTo>
                    <a:pt x="167" y="15"/>
                  </a:lnTo>
                  <a:lnTo>
                    <a:pt x="167" y="17"/>
                  </a:lnTo>
                  <a:lnTo>
                    <a:pt x="169" y="17"/>
                  </a:lnTo>
                  <a:lnTo>
                    <a:pt x="171" y="17"/>
                  </a:lnTo>
                  <a:lnTo>
                    <a:pt x="171" y="19"/>
                  </a:lnTo>
                  <a:lnTo>
                    <a:pt x="173" y="19"/>
                  </a:lnTo>
                  <a:lnTo>
                    <a:pt x="175" y="19"/>
                  </a:lnTo>
                  <a:lnTo>
                    <a:pt x="175" y="21"/>
                  </a:lnTo>
                  <a:lnTo>
                    <a:pt x="175" y="23"/>
                  </a:lnTo>
                  <a:lnTo>
                    <a:pt x="177" y="23"/>
                  </a:lnTo>
                  <a:lnTo>
                    <a:pt x="179" y="23"/>
                  </a:lnTo>
                  <a:lnTo>
                    <a:pt x="179" y="25"/>
                  </a:lnTo>
                  <a:lnTo>
                    <a:pt x="180" y="25"/>
                  </a:lnTo>
                  <a:lnTo>
                    <a:pt x="180" y="26"/>
                  </a:lnTo>
                  <a:lnTo>
                    <a:pt x="180" y="28"/>
                  </a:lnTo>
                  <a:lnTo>
                    <a:pt x="180" y="30"/>
                  </a:lnTo>
                  <a:lnTo>
                    <a:pt x="182" y="30"/>
                  </a:lnTo>
                  <a:lnTo>
                    <a:pt x="182" y="32"/>
                  </a:lnTo>
                  <a:lnTo>
                    <a:pt x="184" y="32"/>
                  </a:lnTo>
                  <a:lnTo>
                    <a:pt x="184" y="34"/>
                  </a:lnTo>
                  <a:lnTo>
                    <a:pt x="184" y="36"/>
                  </a:lnTo>
                  <a:lnTo>
                    <a:pt x="186" y="38"/>
                  </a:lnTo>
                  <a:lnTo>
                    <a:pt x="186" y="40"/>
                  </a:lnTo>
                  <a:lnTo>
                    <a:pt x="184" y="40"/>
                  </a:lnTo>
                  <a:lnTo>
                    <a:pt x="184" y="42"/>
                  </a:lnTo>
                  <a:lnTo>
                    <a:pt x="182" y="42"/>
                  </a:lnTo>
                  <a:lnTo>
                    <a:pt x="180" y="42"/>
                  </a:lnTo>
                  <a:lnTo>
                    <a:pt x="180" y="44"/>
                  </a:lnTo>
                  <a:lnTo>
                    <a:pt x="179" y="44"/>
                  </a:lnTo>
                  <a:lnTo>
                    <a:pt x="180" y="44"/>
                  </a:lnTo>
                  <a:lnTo>
                    <a:pt x="180" y="46"/>
                  </a:lnTo>
                  <a:lnTo>
                    <a:pt x="180" y="48"/>
                  </a:lnTo>
                  <a:lnTo>
                    <a:pt x="182" y="48"/>
                  </a:lnTo>
                  <a:lnTo>
                    <a:pt x="180" y="49"/>
                  </a:lnTo>
                  <a:lnTo>
                    <a:pt x="180" y="51"/>
                  </a:lnTo>
                  <a:lnTo>
                    <a:pt x="179" y="51"/>
                  </a:lnTo>
                  <a:lnTo>
                    <a:pt x="179" y="53"/>
                  </a:lnTo>
                  <a:lnTo>
                    <a:pt x="179" y="55"/>
                  </a:lnTo>
                  <a:lnTo>
                    <a:pt x="180" y="55"/>
                  </a:lnTo>
                  <a:lnTo>
                    <a:pt x="180" y="57"/>
                  </a:lnTo>
                  <a:lnTo>
                    <a:pt x="180" y="59"/>
                  </a:lnTo>
                  <a:lnTo>
                    <a:pt x="180" y="61"/>
                  </a:lnTo>
                  <a:lnTo>
                    <a:pt x="179" y="63"/>
                  </a:lnTo>
                  <a:lnTo>
                    <a:pt x="179" y="65"/>
                  </a:lnTo>
                  <a:lnTo>
                    <a:pt x="180" y="65"/>
                  </a:lnTo>
                  <a:lnTo>
                    <a:pt x="180" y="67"/>
                  </a:lnTo>
                  <a:lnTo>
                    <a:pt x="182" y="67"/>
                  </a:lnTo>
                  <a:lnTo>
                    <a:pt x="184" y="67"/>
                  </a:lnTo>
                  <a:lnTo>
                    <a:pt x="182" y="69"/>
                  </a:lnTo>
                  <a:lnTo>
                    <a:pt x="180" y="71"/>
                  </a:lnTo>
                  <a:lnTo>
                    <a:pt x="179" y="71"/>
                  </a:lnTo>
                  <a:lnTo>
                    <a:pt x="177" y="71"/>
                  </a:lnTo>
                  <a:lnTo>
                    <a:pt x="175" y="72"/>
                  </a:lnTo>
                  <a:lnTo>
                    <a:pt x="175" y="74"/>
                  </a:lnTo>
                  <a:lnTo>
                    <a:pt x="175" y="76"/>
                  </a:lnTo>
                  <a:lnTo>
                    <a:pt x="175" y="78"/>
                  </a:lnTo>
                  <a:lnTo>
                    <a:pt x="175" y="80"/>
                  </a:lnTo>
                  <a:lnTo>
                    <a:pt x="175" y="82"/>
                  </a:lnTo>
                  <a:lnTo>
                    <a:pt x="175" y="84"/>
                  </a:lnTo>
                  <a:lnTo>
                    <a:pt x="173" y="84"/>
                  </a:lnTo>
                  <a:lnTo>
                    <a:pt x="173" y="86"/>
                  </a:lnTo>
                  <a:lnTo>
                    <a:pt x="171" y="86"/>
                  </a:lnTo>
                  <a:lnTo>
                    <a:pt x="171" y="88"/>
                  </a:lnTo>
                  <a:lnTo>
                    <a:pt x="173" y="90"/>
                  </a:lnTo>
                  <a:lnTo>
                    <a:pt x="171" y="90"/>
                  </a:lnTo>
                  <a:lnTo>
                    <a:pt x="173" y="90"/>
                  </a:lnTo>
                  <a:lnTo>
                    <a:pt x="173" y="92"/>
                  </a:lnTo>
                  <a:lnTo>
                    <a:pt x="175" y="92"/>
                  </a:lnTo>
                  <a:lnTo>
                    <a:pt x="175" y="94"/>
                  </a:lnTo>
                  <a:lnTo>
                    <a:pt x="175" y="96"/>
                  </a:lnTo>
                  <a:lnTo>
                    <a:pt x="177" y="94"/>
                  </a:lnTo>
                  <a:lnTo>
                    <a:pt x="179" y="94"/>
                  </a:lnTo>
                  <a:lnTo>
                    <a:pt x="177" y="96"/>
                  </a:lnTo>
                  <a:lnTo>
                    <a:pt x="175" y="96"/>
                  </a:lnTo>
                  <a:lnTo>
                    <a:pt x="171" y="97"/>
                  </a:lnTo>
                  <a:lnTo>
                    <a:pt x="169" y="97"/>
                  </a:lnTo>
                  <a:lnTo>
                    <a:pt x="167" y="99"/>
                  </a:lnTo>
                  <a:lnTo>
                    <a:pt x="165" y="99"/>
                  </a:lnTo>
                  <a:lnTo>
                    <a:pt x="163" y="99"/>
                  </a:lnTo>
                  <a:lnTo>
                    <a:pt x="161" y="99"/>
                  </a:lnTo>
                  <a:lnTo>
                    <a:pt x="159" y="101"/>
                  </a:lnTo>
                  <a:lnTo>
                    <a:pt x="157" y="101"/>
                  </a:lnTo>
                  <a:lnTo>
                    <a:pt x="156" y="101"/>
                  </a:lnTo>
                  <a:lnTo>
                    <a:pt x="154" y="103"/>
                  </a:lnTo>
                  <a:lnTo>
                    <a:pt x="152" y="103"/>
                  </a:lnTo>
                  <a:lnTo>
                    <a:pt x="150" y="105"/>
                  </a:lnTo>
                  <a:lnTo>
                    <a:pt x="148" y="105"/>
                  </a:lnTo>
                  <a:lnTo>
                    <a:pt x="146" y="105"/>
                  </a:lnTo>
                  <a:lnTo>
                    <a:pt x="144" y="105"/>
                  </a:lnTo>
                  <a:lnTo>
                    <a:pt x="142" y="107"/>
                  </a:lnTo>
                  <a:lnTo>
                    <a:pt x="140" y="107"/>
                  </a:lnTo>
                  <a:lnTo>
                    <a:pt x="138" y="107"/>
                  </a:lnTo>
                  <a:lnTo>
                    <a:pt x="136" y="107"/>
                  </a:lnTo>
                  <a:lnTo>
                    <a:pt x="134" y="109"/>
                  </a:lnTo>
                  <a:lnTo>
                    <a:pt x="132" y="111"/>
                  </a:lnTo>
                  <a:lnTo>
                    <a:pt x="131" y="111"/>
                  </a:lnTo>
                  <a:lnTo>
                    <a:pt x="131" y="113"/>
                  </a:lnTo>
                  <a:lnTo>
                    <a:pt x="132" y="115"/>
                  </a:lnTo>
                  <a:lnTo>
                    <a:pt x="132" y="117"/>
                  </a:lnTo>
                  <a:lnTo>
                    <a:pt x="134" y="117"/>
                  </a:lnTo>
                  <a:lnTo>
                    <a:pt x="134" y="119"/>
                  </a:lnTo>
                  <a:lnTo>
                    <a:pt x="134" y="120"/>
                  </a:lnTo>
                  <a:lnTo>
                    <a:pt x="132" y="120"/>
                  </a:lnTo>
                  <a:lnTo>
                    <a:pt x="131" y="120"/>
                  </a:lnTo>
                  <a:lnTo>
                    <a:pt x="129" y="120"/>
                  </a:lnTo>
                  <a:lnTo>
                    <a:pt x="127" y="120"/>
                  </a:lnTo>
                  <a:lnTo>
                    <a:pt x="125" y="120"/>
                  </a:lnTo>
                  <a:lnTo>
                    <a:pt x="123" y="120"/>
                  </a:lnTo>
                  <a:lnTo>
                    <a:pt x="123" y="122"/>
                  </a:lnTo>
                  <a:lnTo>
                    <a:pt x="121" y="120"/>
                  </a:lnTo>
                  <a:lnTo>
                    <a:pt x="121" y="122"/>
                  </a:lnTo>
                  <a:lnTo>
                    <a:pt x="119" y="122"/>
                  </a:lnTo>
                  <a:lnTo>
                    <a:pt x="115" y="124"/>
                  </a:lnTo>
                  <a:lnTo>
                    <a:pt x="113" y="124"/>
                  </a:lnTo>
                  <a:lnTo>
                    <a:pt x="113" y="126"/>
                  </a:lnTo>
                  <a:lnTo>
                    <a:pt x="111" y="126"/>
                  </a:lnTo>
                  <a:lnTo>
                    <a:pt x="109" y="126"/>
                  </a:lnTo>
                  <a:lnTo>
                    <a:pt x="109" y="128"/>
                  </a:lnTo>
                  <a:lnTo>
                    <a:pt x="109" y="130"/>
                  </a:lnTo>
                  <a:lnTo>
                    <a:pt x="109" y="132"/>
                  </a:lnTo>
                  <a:lnTo>
                    <a:pt x="109" y="134"/>
                  </a:lnTo>
                  <a:lnTo>
                    <a:pt x="109" y="136"/>
                  </a:lnTo>
                  <a:lnTo>
                    <a:pt x="108" y="136"/>
                  </a:lnTo>
                  <a:lnTo>
                    <a:pt x="106" y="136"/>
                  </a:lnTo>
                  <a:lnTo>
                    <a:pt x="104" y="136"/>
                  </a:lnTo>
                  <a:lnTo>
                    <a:pt x="106" y="136"/>
                  </a:lnTo>
                  <a:lnTo>
                    <a:pt x="104" y="136"/>
                  </a:lnTo>
                  <a:lnTo>
                    <a:pt x="102" y="136"/>
                  </a:lnTo>
                  <a:lnTo>
                    <a:pt x="102" y="138"/>
                  </a:lnTo>
                  <a:lnTo>
                    <a:pt x="102" y="136"/>
                  </a:lnTo>
                  <a:lnTo>
                    <a:pt x="100" y="136"/>
                  </a:lnTo>
                  <a:lnTo>
                    <a:pt x="102" y="136"/>
                  </a:lnTo>
                  <a:lnTo>
                    <a:pt x="102" y="138"/>
                  </a:lnTo>
                  <a:lnTo>
                    <a:pt x="100" y="138"/>
                  </a:lnTo>
                  <a:lnTo>
                    <a:pt x="98" y="138"/>
                  </a:lnTo>
                  <a:lnTo>
                    <a:pt x="100" y="138"/>
                  </a:lnTo>
                  <a:lnTo>
                    <a:pt x="98" y="138"/>
                  </a:lnTo>
                  <a:lnTo>
                    <a:pt x="98" y="140"/>
                  </a:lnTo>
                  <a:lnTo>
                    <a:pt x="96" y="140"/>
                  </a:lnTo>
                  <a:lnTo>
                    <a:pt x="98" y="140"/>
                  </a:lnTo>
                  <a:lnTo>
                    <a:pt x="96" y="142"/>
                  </a:lnTo>
                  <a:lnTo>
                    <a:pt x="96" y="140"/>
                  </a:lnTo>
                  <a:lnTo>
                    <a:pt x="94" y="140"/>
                  </a:lnTo>
                  <a:lnTo>
                    <a:pt x="92" y="140"/>
                  </a:lnTo>
                  <a:lnTo>
                    <a:pt x="92" y="142"/>
                  </a:lnTo>
                  <a:lnTo>
                    <a:pt x="94" y="142"/>
                  </a:lnTo>
                  <a:lnTo>
                    <a:pt x="92" y="142"/>
                  </a:lnTo>
                  <a:lnTo>
                    <a:pt x="90" y="144"/>
                  </a:lnTo>
                  <a:lnTo>
                    <a:pt x="92" y="144"/>
                  </a:lnTo>
                  <a:lnTo>
                    <a:pt x="90" y="144"/>
                  </a:lnTo>
                  <a:lnTo>
                    <a:pt x="92" y="145"/>
                  </a:lnTo>
                  <a:lnTo>
                    <a:pt x="90" y="145"/>
                  </a:lnTo>
                  <a:lnTo>
                    <a:pt x="90" y="144"/>
                  </a:lnTo>
                  <a:lnTo>
                    <a:pt x="90" y="145"/>
                  </a:lnTo>
                  <a:lnTo>
                    <a:pt x="88" y="145"/>
                  </a:lnTo>
                  <a:lnTo>
                    <a:pt x="88" y="147"/>
                  </a:lnTo>
                  <a:lnTo>
                    <a:pt x="86" y="147"/>
                  </a:lnTo>
                  <a:lnTo>
                    <a:pt x="86" y="149"/>
                  </a:lnTo>
                  <a:lnTo>
                    <a:pt x="84" y="151"/>
                  </a:lnTo>
                  <a:lnTo>
                    <a:pt x="86" y="151"/>
                  </a:lnTo>
                  <a:lnTo>
                    <a:pt x="86" y="153"/>
                  </a:lnTo>
                  <a:lnTo>
                    <a:pt x="84" y="153"/>
                  </a:lnTo>
                  <a:lnTo>
                    <a:pt x="86" y="153"/>
                  </a:lnTo>
                  <a:lnTo>
                    <a:pt x="84" y="153"/>
                  </a:lnTo>
                  <a:lnTo>
                    <a:pt x="84" y="155"/>
                  </a:lnTo>
                  <a:lnTo>
                    <a:pt x="83" y="155"/>
                  </a:lnTo>
                  <a:lnTo>
                    <a:pt x="81" y="157"/>
                  </a:lnTo>
                  <a:lnTo>
                    <a:pt x="83" y="157"/>
                  </a:lnTo>
                  <a:lnTo>
                    <a:pt x="81" y="157"/>
                  </a:lnTo>
                  <a:lnTo>
                    <a:pt x="83" y="157"/>
                  </a:lnTo>
                  <a:lnTo>
                    <a:pt x="81" y="159"/>
                  </a:lnTo>
                  <a:lnTo>
                    <a:pt x="79" y="159"/>
                  </a:lnTo>
                  <a:lnTo>
                    <a:pt x="79" y="161"/>
                  </a:lnTo>
                  <a:lnTo>
                    <a:pt x="77" y="161"/>
                  </a:lnTo>
                  <a:lnTo>
                    <a:pt x="75" y="161"/>
                  </a:lnTo>
                  <a:lnTo>
                    <a:pt x="73" y="161"/>
                  </a:lnTo>
                  <a:lnTo>
                    <a:pt x="71" y="161"/>
                  </a:lnTo>
                  <a:lnTo>
                    <a:pt x="71" y="159"/>
                  </a:lnTo>
                  <a:lnTo>
                    <a:pt x="69" y="159"/>
                  </a:lnTo>
                  <a:lnTo>
                    <a:pt x="67" y="159"/>
                  </a:lnTo>
                  <a:lnTo>
                    <a:pt x="65" y="159"/>
                  </a:lnTo>
                  <a:lnTo>
                    <a:pt x="65" y="161"/>
                  </a:lnTo>
                  <a:lnTo>
                    <a:pt x="65" y="159"/>
                  </a:lnTo>
                  <a:lnTo>
                    <a:pt x="63" y="161"/>
                  </a:lnTo>
                  <a:lnTo>
                    <a:pt x="61" y="159"/>
                  </a:lnTo>
                  <a:lnTo>
                    <a:pt x="60" y="157"/>
                  </a:lnTo>
                  <a:lnTo>
                    <a:pt x="58" y="157"/>
                  </a:lnTo>
                  <a:lnTo>
                    <a:pt x="56" y="157"/>
                  </a:lnTo>
                  <a:lnTo>
                    <a:pt x="56" y="159"/>
                  </a:lnTo>
                  <a:lnTo>
                    <a:pt x="56" y="157"/>
                  </a:lnTo>
                  <a:lnTo>
                    <a:pt x="54" y="157"/>
                  </a:lnTo>
                  <a:lnTo>
                    <a:pt x="52" y="157"/>
                  </a:lnTo>
                  <a:lnTo>
                    <a:pt x="52" y="155"/>
                  </a:lnTo>
                  <a:lnTo>
                    <a:pt x="50" y="155"/>
                  </a:lnTo>
                  <a:lnTo>
                    <a:pt x="50" y="153"/>
                  </a:lnTo>
                  <a:lnTo>
                    <a:pt x="48" y="153"/>
                  </a:lnTo>
                  <a:lnTo>
                    <a:pt x="46" y="153"/>
                  </a:lnTo>
                  <a:lnTo>
                    <a:pt x="44" y="153"/>
                  </a:lnTo>
                  <a:lnTo>
                    <a:pt x="44" y="151"/>
                  </a:lnTo>
                  <a:lnTo>
                    <a:pt x="42" y="151"/>
                  </a:lnTo>
                  <a:lnTo>
                    <a:pt x="42" y="153"/>
                  </a:lnTo>
                  <a:lnTo>
                    <a:pt x="40" y="153"/>
                  </a:lnTo>
                  <a:lnTo>
                    <a:pt x="40" y="151"/>
                  </a:lnTo>
                  <a:lnTo>
                    <a:pt x="38" y="151"/>
                  </a:lnTo>
                  <a:lnTo>
                    <a:pt x="36" y="151"/>
                  </a:lnTo>
                  <a:lnTo>
                    <a:pt x="35" y="151"/>
                  </a:lnTo>
                  <a:lnTo>
                    <a:pt x="33" y="151"/>
                  </a:lnTo>
                  <a:lnTo>
                    <a:pt x="33" y="153"/>
                  </a:lnTo>
                  <a:lnTo>
                    <a:pt x="31" y="153"/>
                  </a:lnTo>
                  <a:lnTo>
                    <a:pt x="29" y="153"/>
                  </a:lnTo>
                  <a:lnTo>
                    <a:pt x="27" y="153"/>
                  </a:lnTo>
                  <a:lnTo>
                    <a:pt x="25" y="153"/>
                  </a:lnTo>
                  <a:lnTo>
                    <a:pt x="23" y="153"/>
                  </a:lnTo>
                  <a:lnTo>
                    <a:pt x="23" y="155"/>
                  </a:lnTo>
                  <a:lnTo>
                    <a:pt x="23" y="153"/>
                  </a:lnTo>
                  <a:lnTo>
                    <a:pt x="21" y="153"/>
                  </a:lnTo>
                  <a:lnTo>
                    <a:pt x="19" y="153"/>
                  </a:lnTo>
                  <a:lnTo>
                    <a:pt x="19" y="151"/>
                  </a:lnTo>
                  <a:lnTo>
                    <a:pt x="17" y="151"/>
                  </a:lnTo>
                  <a:lnTo>
                    <a:pt x="17" y="149"/>
                  </a:lnTo>
                  <a:lnTo>
                    <a:pt x="15" y="149"/>
                  </a:lnTo>
                  <a:lnTo>
                    <a:pt x="15" y="147"/>
                  </a:lnTo>
                  <a:lnTo>
                    <a:pt x="13" y="147"/>
                  </a:lnTo>
                  <a:lnTo>
                    <a:pt x="12" y="145"/>
                  </a:lnTo>
                  <a:lnTo>
                    <a:pt x="12" y="144"/>
                  </a:lnTo>
                  <a:lnTo>
                    <a:pt x="10" y="144"/>
                  </a:lnTo>
                  <a:lnTo>
                    <a:pt x="10" y="142"/>
                  </a:lnTo>
                  <a:lnTo>
                    <a:pt x="8" y="142"/>
                  </a:lnTo>
                  <a:lnTo>
                    <a:pt x="8" y="140"/>
                  </a:lnTo>
                  <a:lnTo>
                    <a:pt x="6" y="140"/>
                  </a:lnTo>
                  <a:lnTo>
                    <a:pt x="6" y="138"/>
                  </a:lnTo>
                  <a:lnTo>
                    <a:pt x="4" y="138"/>
                  </a:lnTo>
                  <a:lnTo>
                    <a:pt x="2" y="138"/>
                  </a:lnTo>
                  <a:lnTo>
                    <a:pt x="2" y="136"/>
                  </a:lnTo>
                  <a:lnTo>
                    <a:pt x="2" y="134"/>
                  </a:lnTo>
                  <a:lnTo>
                    <a:pt x="2" y="132"/>
                  </a:lnTo>
                  <a:lnTo>
                    <a:pt x="0" y="132"/>
                  </a:lnTo>
                  <a:lnTo>
                    <a:pt x="2" y="132"/>
                  </a:lnTo>
                  <a:lnTo>
                    <a:pt x="0" y="130"/>
                  </a:lnTo>
                  <a:lnTo>
                    <a:pt x="0" y="128"/>
                  </a:lnTo>
                  <a:lnTo>
                    <a:pt x="0" y="126"/>
                  </a:lnTo>
                  <a:lnTo>
                    <a:pt x="0" y="124"/>
                  </a:lnTo>
                  <a:lnTo>
                    <a:pt x="0" y="122"/>
                  </a:lnTo>
                  <a:lnTo>
                    <a:pt x="0" y="120"/>
                  </a:lnTo>
                  <a:lnTo>
                    <a:pt x="0" y="119"/>
                  </a:lnTo>
                  <a:lnTo>
                    <a:pt x="0" y="117"/>
                  </a:lnTo>
                  <a:lnTo>
                    <a:pt x="0" y="115"/>
                  </a:lnTo>
                  <a:lnTo>
                    <a:pt x="0" y="113"/>
                  </a:lnTo>
                  <a:lnTo>
                    <a:pt x="0" y="109"/>
                  </a:lnTo>
                  <a:lnTo>
                    <a:pt x="0" y="107"/>
                  </a:lnTo>
                  <a:lnTo>
                    <a:pt x="0" y="105"/>
                  </a:lnTo>
                  <a:lnTo>
                    <a:pt x="0" y="103"/>
                  </a:lnTo>
                  <a:lnTo>
                    <a:pt x="0" y="99"/>
                  </a:lnTo>
                  <a:lnTo>
                    <a:pt x="0" y="97"/>
                  </a:lnTo>
                  <a:lnTo>
                    <a:pt x="0" y="96"/>
                  </a:lnTo>
                  <a:lnTo>
                    <a:pt x="0" y="92"/>
                  </a:lnTo>
                  <a:lnTo>
                    <a:pt x="0" y="90"/>
                  </a:lnTo>
                  <a:lnTo>
                    <a:pt x="0" y="88"/>
                  </a:lnTo>
                  <a:lnTo>
                    <a:pt x="0" y="86"/>
                  </a:lnTo>
                  <a:lnTo>
                    <a:pt x="0" y="82"/>
                  </a:lnTo>
                  <a:lnTo>
                    <a:pt x="0" y="80"/>
                  </a:lnTo>
                  <a:lnTo>
                    <a:pt x="0" y="78"/>
                  </a:lnTo>
                  <a:lnTo>
                    <a:pt x="2" y="78"/>
                  </a:lnTo>
                  <a:lnTo>
                    <a:pt x="4" y="78"/>
                  </a:lnTo>
                  <a:lnTo>
                    <a:pt x="6" y="78"/>
                  </a:lnTo>
                  <a:lnTo>
                    <a:pt x="8" y="78"/>
                  </a:lnTo>
                  <a:lnTo>
                    <a:pt x="10" y="78"/>
                  </a:lnTo>
                  <a:lnTo>
                    <a:pt x="12" y="78"/>
                  </a:lnTo>
                  <a:lnTo>
                    <a:pt x="13" y="78"/>
                  </a:lnTo>
                  <a:lnTo>
                    <a:pt x="15" y="78"/>
                  </a:lnTo>
                  <a:lnTo>
                    <a:pt x="17" y="78"/>
                  </a:lnTo>
                  <a:lnTo>
                    <a:pt x="19" y="78"/>
                  </a:lnTo>
                  <a:lnTo>
                    <a:pt x="21" y="78"/>
                  </a:lnTo>
                  <a:lnTo>
                    <a:pt x="23" y="78"/>
                  </a:lnTo>
                  <a:lnTo>
                    <a:pt x="25" y="78"/>
                  </a:lnTo>
                  <a:lnTo>
                    <a:pt x="27" y="78"/>
                  </a:lnTo>
                  <a:lnTo>
                    <a:pt x="29" y="78"/>
                  </a:lnTo>
                  <a:lnTo>
                    <a:pt x="31" y="78"/>
                  </a:lnTo>
                  <a:lnTo>
                    <a:pt x="33" y="78"/>
                  </a:lnTo>
                  <a:lnTo>
                    <a:pt x="33" y="76"/>
                  </a:lnTo>
                  <a:lnTo>
                    <a:pt x="31" y="76"/>
                  </a:lnTo>
                  <a:lnTo>
                    <a:pt x="31" y="74"/>
                  </a:lnTo>
                  <a:lnTo>
                    <a:pt x="31" y="72"/>
                  </a:lnTo>
                  <a:lnTo>
                    <a:pt x="31" y="71"/>
                  </a:lnTo>
                  <a:lnTo>
                    <a:pt x="33" y="69"/>
                  </a:lnTo>
                  <a:lnTo>
                    <a:pt x="33" y="67"/>
                  </a:lnTo>
                  <a:lnTo>
                    <a:pt x="33" y="65"/>
                  </a:lnTo>
                  <a:lnTo>
                    <a:pt x="31" y="65"/>
                  </a:lnTo>
                  <a:lnTo>
                    <a:pt x="31" y="61"/>
                  </a:lnTo>
                  <a:lnTo>
                    <a:pt x="31" y="59"/>
                  </a:lnTo>
                  <a:lnTo>
                    <a:pt x="33" y="59"/>
                  </a:lnTo>
                  <a:lnTo>
                    <a:pt x="33" y="57"/>
                  </a:lnTo>
                  <a:lnTo>
                    <a:pt x="31" y="57"/>
                  </a:lnTo>
                  <a:lnTo>
                    <a:pt x="31" y="55"/>
                  </a:lnTo>
                  <a:lnTo>
                    <a:pt x="33" y="55"/>
                  </a:lnTo>
                  <a:lnTo>
                    <a:pt x="33" y="53"/>
                  </a:lnTo>
                  <a:lnTo>
                    <a:pt x="33" y="51"/>
                  </a:lnTo>
                  <a:lnTo>
                    <a:pt x="33" y="49"/>
                  </a:lnTo>
                  <a:lnTo>
                    <a:pt x="33" y="48"/>
                  </a:lnTo>
                  <a:lnTo>
                    <a:pt x="33" y="46"/>
                  </a:lnTo>
                  <a:lnTo>
                    <a:pt x="33" y="44"/>
                  </a:lnTo>
                  <a:lnTo>
                    <a:pt x="31" y="44"/>
                  </a:lnTo>
                  <a:lnTo>
                    <a:pt x="33" y="44"/>
                  </a:lnTo>
                  <a:lnTo>
                    <a:pt x="35" y="44"/>
                  </a:lnTo>
                  <a:lnTo>
                    <a:pt x="35" y="46"/>
                  </a:lnTo>
                  <a:lnTo>
                    <a:pt x="36" y="46"/>
                  </a:lnTo>
                  <a:lnTo>
                    <a:pt x="38" y="46"/>
                  </a:lnTo>
                  <a:lnTo>
                    <a:pt x="38" y="48"/>
                  </a:lnTo>
                  <a:lnTo>
                    <a:pt x="38" y="49"/>
                  </a:lnTo>
                  <a:lnTo>
                    <a:pt x="38" y="51"/>
                  </a:lnTo>
                  <a:lnTo>
                    <a:pt x="36" y="51"/>
                  </a:lnTo>
                  <a:lnTo>
                    <a:pt x="38" y="51"/>
                  </a:lnTo>
                  <a:lnTo>
                    <a:pt x="38" y="53"/>
                  </a:lnTo>
                  <a:lnTo>
                    <a:pt x="40" y="53"/>
                  </a:lnTo>
                  <a:lnTo>
                    <a:pt x="40" y="51"/>
                  </a:lnTo>
                  <a:lnTo>
                    <a:pt x="42" y="51"/>
                  </a:lnTo>
                  <a:lnTo>
                    <a:pt x="44" y="51"/>
                  </a:lnTo>
                  <a:lnTo>
                    <a:pt x="46" y="49"/>
                  </a:lnTo>
                  <a:lnTo>
                    <a:pt x="48" y="49"/>
                  </a:lnTo>
                  <a:lnTo>
                    <a:pt x="50" y="49"/>
                  </a:lnTo>
                  <a:lnTo>
                    <a:pt x="52" y="49"/>
                  </a:lnTo>
                  <a:lnTo>
                    <a:pt x="52" y="48"/>
                  </a:lnTo>
                  <a:lnTo>
                    <a:pt x="54" y="48"/>
                  </a:lnTo>
                  <a:lnTo>
                    <a:pt x="54" y="49"/>
                  </a:lnTo>
                  <a:lnTo>
                    <a:pt x="52" y="49"/>
                  </a:lnTo>
                  <a:lnTo>
                    <a:pt x="54" y="49"/>
                  </a:lnTo>
                  <a:lnTo>
                    <a:pt x="54" y="51"/>
                  </a:lnTo>
                  <a:lnTo>
                    <a:pt x="52" y="51"/>
                  </a:lnTo>
                  <a:lnTo>
                    <a:pt x="54" y="53"/>
                  </a:lnTo>
                  <a:lnTo>
                    <a:pt x="54" y="55"/>
                  </a:lnTo>
                  <a:lnTo>
                    <a:pt x="56" y="57"/>
                  </a:lnTo>
                  <a:lnTo>
                    <a:pt x="58" y="57"/>
                  </a:lnTo>
                  <a:lnTo>
                    <a:pt x="60" y="57"/>
                  </a:lnTo>
                  <a:lnTo>
                    <a:pt x="60" y="59"/>
                  </a:lnTo>
                  <a:lnTo>
                    <a:pt x="61" y="59"/>
                  </a:lnTo>
                  <a:lnTo>
                    <a:pt x="61" y="57"/>
                  </a:lnTo>
                  <a:lnTo>
                    <a:pt x="61" y="59"/>
                  </a:lnTo>
                  <a:lnTo>
                    <a:pt x="63" y="59"/>
                  </a:lnTo>
                  <a:lnTo>
                    <a:pt x="67" y="59"/>
                  </a:lnTo>
                  <a:lnTo>
                    <a:pt x="67" y="61"/>
                  </a:lnTo>
                  <a:lnTo>
                    <a:pt x="69" y="61"/>
                  </a:lnTo>
                  <a:lnTo>
                    <a:pt x="69" y="59"/>
                  </a:lnTo>
                  <a:lnTo>
                    <a:pt x="71" y="59"/>
                  </a:lnTo>
                  <a:lnTo>
                    <a:pt x="71" y="61"/>
                  </a:lnTo>
                  <a:lnTo>
                    <a:pt x="73" y="61"/>
                  </a:lnTo>
                  <a:lnTo>
                    <a:pt x="75" y="61"/>
                  </a:lnTo>
                  <a:lnTo>
                    <a:pt x="77" y="61"/>
                  </a:lnTo>
                  <a:lnTo>
                    <a:pt x="79" y="61"/>
                  </a:lnTo>
                  <a:lnTo>
                    <a:pt x="79" y="59"/>
                  </a:lnTo>
                  <a:lnTo>
                    <a:pt x="79" y="57"/>
                  </a:lnTo>
                  <a:lnTo>
                    <a:pt x="81" y="57"/>
                  </a:lnTo>
                  <a:lnTo>
                    <a:pt x="81" y="55"/>
                  </a:lnTo>
                  <a:lnTo>
                    <a:pt x="83" y="55"/>
                  </a:lnTo>
                  <a:lnTo>
                    <a:pt x="83" y="57"/>
                  </a:lnTo>
                  <a:lnTo>
                    <a:pt x="84" y="59"/>
                  </a:lnTo>
                  <a:lnTo>
                    <a:pt x="86" y="61"/>
                  </a:lnTo>
                  <a:lnTo>
                    <a:pt x="88" y="63"/>
                  </a:lnTo>
                  <a:lnTo>
                    <a:pt x="88" y="65"/>
                  </a:lnTo>
                  <a:lnTo>
                    <a:pt x="90" y="65"/>
                  </a:lnTo>
                  <a:lnTo>
                    <a:pt x="90" y="67"/>
                  </a:lnTo>
                  <a:lnTo>
                    <a:pt x="92" y="67"/>
                  </a:lnTo>
                  <a:lnTo>
                    <a:pt x="92" y="65"/>
                  </a:lnTo>
                  <a:lnTo>
                    <a:pt x="94" y="65"/>
                  </a:lnTo>
                  <a:lnTo>
                    <a:pt x="94" y="67"/>
                  </a:lnTo>
                  <a:lnTo>
                    <a:pt x="96" y="67"/>
                  </a:lnTo>
                  <a:lnTo>
                    <a:pt x="98" y="67"/>
                  </a:lnTo>
                  <a:lnTo>
                    <a:pt x="98" y="69"/>
                  </a:lnTo>
                  <a:lnTo>
                    <a:pt x="100" y="69"/>
                  </a:lnTo>
                  <a:lnTo>
                    <a:pt x="102" y="69"/>
                  </a:lnTo>
                  <a:lnTo>
                    <a:pt x="102" y="71"/>
                  </a:lnTo>
                  <a:lnTo>
                    <a:pt x="104" y="71"/>
                  </a:lnTo>
                  <a:lnTo>
                    <a:pt x="104" y="72"/>
                  </a:lnTo>
                  <a:lnTo>
                    <a:pt x="104" y="74"/>
                  </a:lnTo>
                  <a:lnTo>
                    <a:pt x="104" y="76"/>
                  </a:lnTo>
                  <a:lnTo>
                    <a:pt x="106" y="76"/>
                  </a:lnTo>
                  <a:lnTo>
                    <a:pt x="106" y="74"/>
                  </a:lnTo>
                  <a:lnTo>
                    <a:pt x="108" y="76"/>
                  </a:lnTo>
                  <a:lnTo>
                    <a:pt x="108" y="78"/>
                  </a:lnTo>
                  <a:lnTo>
                    <a:pt x="109" y="78"/>
                  </a:lnTo>
                  <a:lnTo>
                    <a:pt x="109" y="80"/>
                  </a:lnTo>
                  <a:lnTo>
                    <a:pt x="111" y="82"/>
                  </a:lnTo>
                  <a:lnTo>
                    <a:pt x="111" y="84"/>
                  </a:lnTo>
                  <a:lnTo>
                    <a:pt x="113" y="84"/>
                  </a:lnTo>
                  <a:lnTo>
                    <a:pt x="115" y="84"/>
                  </a:lnTo>
                  <a:lnTo>
                    <a:pt x="117" y="84"/>
                  </a:lnTo>
                  <a:lnTo>
                    <a:pt x="119" y="82"/>
                  </a:lnTo>
                  <a:lnTo>
                    <a:pt x="121" y="82"/>
                  </a:lnTo>
                  <a:lnTo>
                    <a:pt x="123" y="82"/>
                  </a:lnTo>
                  <a:lnTo>
                    <a:pt x="121" y="82"/>
                  </a:lnTo>
                  <a:lnTo>
                    <a:pt x="121" y="84"/>
                  </a:lnTo>
                  <a:lnTo>
                    <a:pt x="123" y="84"/>
                  </a:lnTo>
                  <a:lnTo>
                    <a:pt x="123" y="86"/>
                  </a:lnTo>
                  <a:lnTo>
                    <a:pt x="125" y="86"/>
                  </a:lnTo>
                  <a:lnTo>
                    <a:pt x="125" y="84"/>
                  </a:lnTo>
                  <a:lnTo>
                    <a:pt x="125" y="82"/>
                  </a:lnTo>
                  <a:lnTo>
                    <a:pt x="125" y="80"/>
                  </a:lnTo>
                  <a:lnTo>
                    <a:pt x="125" y="78"/>
                  </a:lnTo>
                  <a:lnTo>
                    <a:pt x="125" y="76"/>
                  </a:lnTo>
                  <a:lnTo>
                    <a:pt x="125" y="72"/>
                  </a:lnTo>
                  <a:lnTo>
                    <a:pt x="125" y="71"/>
                  </a:lnTo>
                  <a:lnTo>
                    <a:pt x="125" y="67"/>
                  </a:lnTo>
                  <a:lnTo>
                    <a:pt x="125" y="65"/>
                  </a:lnTo>
                  <a:lnTo>
                    <a:pt x="123" y="65"/>
                  </a:lnTo>
                  <a:lnTo>
                    <a:pt x="121" y="65"/>
                  </a:lnTo>
                  <a:lnTo>
                    <a:pt x="119" y="65"/>
                  </a:lnTo>
                  <a:lnTo>
                    <a:pt x="119" y="67"/>
                  </a:lnTo>
                  <a:lnTo>
                    <a:pt x="119" y="69"/>
                  </a:lnTo>
                  <a:lnTo>
                    <a:pt x="121" y="69"/>
                  </a:lnTo>
                  <a:lnTo>
                    <a:pt x="119" y="69"/>
                  </a:lnTo>
                  <a:lnTo>
                    <a:pt x="117" y="69"/>
                  </a:lnTo>
                  <a:lnTo>
                    <a:pt x="115" y="67"/>
                  </a:lnTo>
                  <a:lnTo>
                    <a:pt x="113" y="67"/>
                  </a:lnTo>
                  <a:lnTo>
                    <a:pt x="113" y="69"/>
                  </a:lnTo>
                  <a:lnTo>
                    <a:pt x="113" y="67"/>
                  </a:lnTo>
                  <a:lnTo>
                    <a:pt x="111" y="67"/>
                  </a:lnTo>
                  <a:lnTo>
                    <a:pt x="111" y="65"/>
                  </a:lnTo>
                  <a:lnTo>
                    <a:pt x="109" y="63"/>
                  </a:lnTo>
                  <a:lnTo>
                    <a:pt x="108" y="63"/>
                  </a:lnTo>
                  <a:lnTo>
                    <a:pt x="108" y="61"/>
                  </a:lnTo>
                  <a:lnTo>
                    <a:pt x="106" y="61"/>
                  </a:lnTo>
                  <a:lnTo>
                    <a:pt x="106" y="59"/>
                  </a:lnTo>
                  <a:lnTo>
                    <a:pt x="104" y="59"/>
                  </a:lnTo>
                  <a:lnTo>
                    <a:pt x="104" y="57"/>
                  </a:lnTo>
                  <a:lnTo>
                    <a:pt x="102" y="57"/>
                  </a:lnTo>
                  <a:lnTo>
                    <a:pt x="102" y="55"/>
                  </a:lnTo>
                  <a:lnTo>
                    <a:pt x="102" y="53"/>
                  </a:lnTo>
                  <a:lnTo>
                    <a:pt x="102" y="51"/>
                  </a:lnTo>
                  <a:lnTo>
                    <a:pt x="104" y="51"/>
                  </a:lnTo>
                  <a:lnTo>
                    <a:pt x="102" y="49"/>
                  </a:lnTo>
                  <a:lnTo>
                    <a:pt x="104" y="49"/>
                  </a:lnTo>
                  <a:lnTo>
                    <a:pt x="104" y="48"/>
                  </a:lnTo>
                  <a:lnTo>
                    <a:pt x="104" y="46"/>
                  </a:lnTo>
                  <a:lnTo>
                    <a:pt x="104" y="44"/>
                  </a:lnTo>
                  <a:lnTo>
                    <a:pt x="104" y="42"/>
                  </a:lnTo>
                  <a:lnTo>
                    <a:pt x="106" y="42"/>
                  </a:lnTo>
                  <a:lnTo>
                    <a:pt x="106" y="40"/>
                  </a:lnTo>
                  <a:lnTo>
                    <a:pt x="108" y="40"/>
                  </a:lnTo>
                  <a:lnTo>
                    <a:pt x="106" y="40"/>
                  </a:lnTo>
                  <a:lnTo>
                    <a:pt x="106" y="38"/>
                  </a:lnTo>
                  <a:lnTo>
                    <a:pt x="106" y="36"/>
                  </a:lnTo>
                  <a:lnTo>
                    <a:pt x="106" y="34"/>
                  </a:lnTo>
                  <a:lnTo>
                    <a:pt x="106" y="32"/>
                  </a:lnTo>
                  <a:lnTo>
                    <a:pt x="106" y="30"/>
                  </a:lnTo>
                  <a:lnTo>
                    <a:pt x="106" y="28"/>
                  </a:lnTo>
                  <a:lnTo>
                    <a:pt x="106" y="26"/>
                  </a:lnTo>
                  <a:lnTo>
                    <a:pt x="108" y="26"/>
                  </a:lnTo>
                  <a:lnTo>
                    <a:pt x="106" y="25"/>
                  </a:lnTo>
                  <a:lnTo>
                    <a:pt x="106" y="23"/>
                  </a:lnTo>
                  <a:lnTo>
                    <a:pt x="106" y="21"/>
                  </a:lnTo>
                  <a:lnTo>
                    <a:pt x="104" y="21"/>
                  </a:lnTo>
                  <a:lnTo>
                    <a:pt x="104" y="19"/>
                  </a:lnTo>
                  <a:lnTo>
                    <a:pt x="104" y="21"/>
                  </a:lnTo>
                  <a:lnTo>
                    <a:pt x="104" y="19"/>
                  </a:lnTo>
                  <a:lnTo>
                    <a:pt x="106" y="19"/>
                  </a:lnTo>
                  <a:lnTo>
                    <a:pt x="108" y="21"/>
                  </a:lnTo>
                  <a:lnTo>
                    <a:pt x="108" y="19"/>
                  </a:lnTo>
                  <a:lnTo>
                    <a:pt x="108" y="17"/>
                  </a:lnTo>
                  <a:lnTo>
                    <a:pt x="109" y="17"/>
                  </a:lnTo>
                  <a:lnTo>
                    <a:pt x="109" y="15"/>
                  </a:lnTo>
                  <a:lnTo>
                    <a:pt x="109" y="13"/>
                  </a:lnTo>
                  <a:lnTo>
                    <a:pt x="111" y="13"/>
                  </a:lnTo>
                  <a:lnTo>
                    <a:pt x="113" y="11"/>
                  </a:lnTo>
                  <a:lnTo>
                    <a:pt x="113" y="9"/>
                  </a:lnTo>
                  <a:lnTo>
                    <a:pt x="113" y="7"/>
                  </a:lnTo>
                  <a:lnTo>
                    <a:pt x="113" y="5"/>
                  </a:lnTo>
                  <a:lnTo>
                    <a:pt x="111" y="5"/>
                  </a:lnTo>
                  <a:lnTo>
                    <a:pt x="109" y="5"/>
                  </a:lnTo>
                  <a:lnTo>
                    <a:pt x="111" y="3"/>
                  </a:lnTo>
                  <a:lnTo>
                    <a:pt x="115" y="3"/>
                  </a:lnTo>
                  <a:lnTo>
                    <a:pt x="117" y="3"/>
                  </a:lnTo>
                  <a:lnTo>
                    <a:pt x="121" y="3"/>
                  </a:lnTo>
                  <a:lnTo>
                    <a:pt x="125" y="1"/>
                  </a:lnTo>
                  <a:lnTo>
                    <a:pt x="129" y="1"/>
                  </a:lnTo>
                  <a:lnTo>
                    <a:pt x="132" y="1"/>
                  </a:lnTo>
                  <a:lnTo>
                    <a:pt x="136" y="0"/>
                  </a:lnTo>
                  <a:lnTo>
                    <a:pt x="136" y="1"/>
                  </a:lnTo>
                  <a:lnTo>
                    <a:pt x="134" y="3"/>
                  </a:lnTo>
                  <a:lnTo>
                    <a:pt x="134" y="5"/>
                  </a:lnTo>
                  <a:lnTo>
                    <a:pt x="136" y="5"/>
                  </a:lnTo>
                  <a:lnTo>
                    <a:pt x="138" y="5"/>
                  </a:lnTo>
                  <a:lnTo>
                    <a:pt x="140" y="5"/>
                  </a:lnTo>
                  <a:lnTo>
                    <a:pt x="142" y="7"/>
                  </a:lnTo>
                  <a:lnTo>
                    <a:pt x="144" y="9"/>
                  </a:lnTo>
                  <a:lnTo>
                    <a:pt x="146" y="9"/>
                  </a:lnTo>
                  <a:lnTo>
                    <a:pt x="146" y="7"/>
                  </a:lnTo>
                  <a:lnTo>
                    <a:pt x="146" y="9"/>
                  </a:lnTo>
                  <a:lnTo>
                    <a:pt x="146" y="7"/>
                  </a:lnTo>
                  <a:lnTo>
                    <a:pt x="146" y="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0" name="Freeform 260"/>
            <p:cNvSpPr>
              <a:spLocks/>
            </p:cNvSpPr>
            <p:nvPr/>
          </p:nvSpPr>
          <p:spPr bwMode="auto">
            <a:xfrm>
              <a:off x="5667375" y="5230813"/>
              <a:ext cx="198438" cy="184150"/>
            </a:xfrm>
            <a:custGeom>
              <a:avLst/>
              <a:gdLst>
                <a:gd name="T0" fmla="*/ 84 w 125"/>
                <a:gd name="T1" fmla="*/ 6 h 116"/>
                <a:gd name="T2" fmla="*/ 92 w 125"/>
                <a:gd name="T3" fmla="*/ 6 h 116"/>
                <a:gd name="T4" fmla="*/ 100 w 125"/>
                <a:gd name="T5" fmla="*/ 10 h 116"/>
                <a:gd name="T6" fmla="*/ 105 w 125"/>
                <a:gd name="T7" fmla="*/ 14 h 116"/>
                <a:gd name="T8" fmla="*/ 119 w 125"/>
                <a:gd name="T9" fmla="*/ 18 h 116"/>
                <a:gd name="T10" fmla="*/ 123 w 125"/>
                <a:gd name="T11" fmla="*/ 20 h 116"/>
                <a:gd name="T12" fmla="*/ 121 w 125"/>
                <a:gd name="T13" fmla="*/ 24 h 116"/>
                <a:gd name="T14" fmla="*/ 123 w 125"/>
                <a:gd name="T15" fmla="*/ 29 h 116"/>
                <a:gd name="T16" fmla="*/ 123 w 125"/>
                <a:gd name="T17" fmla="*/ 35 h 116"/>
                <a:gd name="T18" fmla="*/ 123 w 125"/>
                <a:gd name="T19" fmla="*/ 45 h 116"/>
                <a:gd name="T20" fmla="*/ 121 w 125"/>
                <a:gd name="T21" fmla="*/ 50 h 116"/>
                <a:gd name="T22" fmla="*/ 119 w 125"/>
                <a:gd name="T23" fmla="*/ 58 h 116"/>
                <a:gd name="T24" fmla="*/ 121 w 125"/>
                <a:gd name="T25" fmla="*/ 66 h 116"/>
                <a:gd name="T26" fmla="*/ 123 w 125"/>
                <a:gd name="T27" fmla="*/ 70 h 116"/>
                <a:gd name="T28" fmla="*/ 121 w 125"/>
                <a:gd name="T29" fmla="*/ 75 h 116"/>
                <a:gd name="T30" fmla="*/ 117 w 125"/>
                <a:gd name="T31" fmla="*/ 83 h 116"/>
                <a:gd name="T32" fmla="*/ 115 w 125"/>
                <a:gd name="T33" fmla="*/ 91 h 116"/>
                <a:gd name="T34" fmla="*/ 111 w 125"/>
                <a:gd name="T35" fmla="*/ 98 h 116"/>
                <a:gd name="T36" fmla="*/ 105 w 125"/>
                <a:gd name="T37" fmla="*/ 104 h 116"/>
                <a:gd name="T38" fmla="*/ 100 w 125"/>
                <a:gd name="T39" fmla="*/ 112 h 116"/>
                <a:gd name="T40" fmla="*/ 92 w 125"/>
                <a:gd name="T41" fmla="*/ 114 h 116"/>
                <a:gd name="T42" fmla="*/ 82 w 125"/>
                <a:gd name="T43" fmla="*/ 114 h 116"/>
                <a:gd name="T44" fmla="*/ 75 w 125"/>
                <a:gd name="T45" fmla="*/ 112 h 116"/>
                <a:gd name="T46" fmla="*/ 69 w 125"/>
                <a:gd name="T47" fmla="*/ 112 h 116"/>
                <a:gd name="T48" fmla="*/ 61 w 125"/>
                <a:gd name="T49" fmla="*/ 110 h 116"/>
                <a:gd name="T50" fmla="*/ 61 w 125"/>
                <a:gd name="T51" fmla="*/ 104 h 116"/>
                <a:gd name="T52" fmla="*/ 52 w 125"/>
                <a:gd name="T53" fmla="*/ 102 h 116"/>
                <a:gd name="T54" fmla="*/ 44 w 125"/>
                <a:gd name="T55" fmla="*/ 100 h 116"/>
                <a:gd name="T56" fmla="*/ 42 w 125"/>
                <a:gd name="T57" fmla="*/ 98 h 116"/>
                <a:gd name="T58" fmla="*/ 38 w 125"/>
                <a:gd name="T59" fmla="*/ 93 h 116"/>
                <a:gd name="T60" fmla="*/ 38 w 125"/>
                <a:gd name="T61" fmla="*/ 83 h 116"/>
                <a:gd name="T62" fmla="*/ 32 w 125"/>
                <a:gd name="T63" fmla="*/ 83 h 116"/>
                <a:gd name="T64" fmla="*/ 29 w 125"/>
                <a:gd name="T65" fmla="*/ 73 h 116"/>
                <a:gd name="T66" fmla="*/ 21 w 125"/>
                <a:gd name="T67" fmla="*/ 72 h 116"/>
                <a:gd name="T68" fmla="*/ 17 w 125"/>
                <a:gd name="T69" fmla="*/ 66 h 116"/>
                <a:gd name="T70" fmla="*/ 11 w 125"/>
                <a:gd name="T71" fmla="*/ 58 h 116"/>
                <a:gd name="T72" fmla="*/ 6 w 125"/>
                <a:gd name="T73" fmla="*/ 48 h 116"/>
                <a:gd name="T74" fmla="*/ 0 w 125"/>
                <a:gd name="T75" fmla="*/ 39 h 116"/>
                <a:gd name="T76" fmla="*/ 4 w 125"/>
                <a:gd name="T77" fmla="*/ 37 h 116"/>
                <a:gd name="T78" fmla="*/ 13 w 125"/>
                <a:gd name="T79" fmla="*/ 39 h 116"/>
                <a:gd name="T80" fmla="*/ 19 w 125"/>
                <a:gd name="T81" fmla="*/ 39 h 116"/>
                <a:gd name="T82" fmla="*/ 27 w 125"/>
                <a:gd name="T83" fmla="*/ 41 h 116"/>
                <a:gd name="T84" fmla="*/ 29 w 125"/>
                <a:gd name="T85" fmla="*/ 41 h 116"/>
                <a:gd name="T86" fmla="*/ 31 w 125"/>
                <a:gd name="T87" fmla="*/ 37 h 116"/>
                <a:gd name="T88" fmla="*/ 34 w 125"/>
                <a:gd name="T89" fmla="*/ 31 h 116"/>
                <a:gd name="T90" fmla="*/ 38 w 125"/>
                <a:gd name="T91" fmla="*/ 27 h 116"/>
                <a:gd name="T92" fmla="*/ 42 w 125"/>
                <a:gd name="T93" fmla="*/ 25 h 116"/>
                <a:gd name="T94" fmla="*/ 44 w 125"/>
                <a:gd name="T95" fmla="*/ 24 h 116"/>
                <a:gd name="T96" fmla="*/ 48 w 125"/>
                <a:gd name="T97" fmla="*/ 22 h 116"/>
                <a:gd name="T98" fmla="*/ 52 w 125"/>
                <a:gd name="T99" fmla="*/ 20 h 116"/>
                <a:gd name="T100" fmla="*/ 57 w 125"/>
                <a:gd name="T101" fmla="*/ 20 h 116"/>
                <a:gd name="T102" fmla="*/ 57 w 125"/>
                <a:gd name="T103" fmla="*/ 16 h 116"/>
                <a:gd name="T104" fmla="*/ 57 w 125"/>
                <a:gd name="T105" fmla="*/ 10 h 116"/>
                <a:gd name="T106" fmla="*/ 61 w 125"/>
                <a:gd name="T107" fmla="*/ 4 h 116"/>
                <a:gd name="T108" fmla="*/ 71 w 125"/>
                <a:gd name="T109" fmla="*/ 2 h 116"/>
                <a:gd name="T110" fmla="*/ 79 w 125"/>
                <a:gd name="T11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5" h="116">
                  <a:moveTo>
                    <a:pt x="82" y="0"/>
                  </a:moveTo>
                  <a:lnTo>
                    <a:pt x="82" y="2"/>
                  </a:lnTo>
                  <a:lnTo>
                    <a:pt x="82" y="4"/>
                  </a:lnTo>
                  <a:lnTo>
                    <a:pt x="82" y="6"/>
                  </a:lnTo>
                  <a:lnTo>
                    <a:pt x="84" y="6"/>
                  </a:lnTo>
                  <a:lnTo>
                    <a:pt x="88" y="6"/>
                  </a:lnTo>
                  <a:lnTo>
                    <a:pt x="90" y="6"/>
                  </a:lnTo>
                  <a:lnTo>
                    <a:pt x="90" y="8"/>
                  </a:lnTo>
                  <a:lnTo>
                    <a:pt x="92" y="8"/>
                  </a:lnTo>
                  <a:lnTo>
                    <a:pt x="92" y="6"/>
                  </a:lnTo>
                  <a:lnTo>
                    <a:pt x="94" y="6"/>
                  </a:lnTo>
                  <a:lnTo>
                    <a:pt x="96" y="8"/>
                  </a:lnTo>
                  <a:lnTo>
                    <a:pt x="98" y="8"/>
                  </a:lnTo>
                  <a:lnTo>
                    <a:pt x="98" y="10"/>
                  </a:lnTo>
                  <a:lnTo>
                    <a:pt x="100" y="10"/>
                  </a:lnTo>
                  <a:lnTo>
                    <a:pt x="102" y="10"/>
                  </a:lnTo>
                  <a:lnTo>
                    <a:pt x="104" y="10"/>
                  </a:lnTo>
                  <a:lnTo>
                    <a:pt x="104" y="12"/>
                  </a:lnTo>
                  <a:lnTo>
                    <a:pt x="105" y="12"/>
                  </a:lnTo>
                  <a:lnTo>
                    <a:pt x="105" y="14"/>
                  </a:lnTo>
                  <a:lnTo>
                    <a:pt x="107" y="14"/>
                  </a:lnTo>
                  <a:lnTo>
                    <a:pt x="111" y="14"/>
                  </a:lnTo>
                  <a:lnTo>
                    <a:pt x="113" y="16"/>
                  </a:lnTo>
                  <a:lnTo>
                    <a:pt x="117" y="16"/>
                  </a:lnTo>
                  <a:lnTo>
                    <a:pt x="119" y="18"/>
                  </a:lnTo>
                  <a:lnTo>
                    <a:pt x="119" y="20"/>
                  </a:lnTo>
                  <a:lnTo>
                    <a:pt x="119" y="18"/>
                  </a:lnTo>
                  <a:lnTo>
                    <a:pt x="121" y="18"/>
                  </a:lnTo>
                  <a:lnTo>
                    <a:pt x="121" y="20"/>
                  </a:lnTo>
                  <a:lnTo>
                    <a:pt x="123" y="20"/>
                  </a:lnTo>
                  <a:lnTo>
                    <a:pt x="123" y="18"/>
                  </a:lnTo>
                  <a:lnTo>
                    <a:pt x="123" y="20"/>
                  </a:lnTo>
                  <a:lnTo>
                    <a:pt x="123" y="22"/>
                  </a:lnTo>
                  <a:lnTo>
                    <a:pt x="121" y="22"/>
                  </a:lnTo>
                  <a:lnTo>
                    <a:pt x="121" y="24"/>
                  </a:lnTo>
                  <a:lnTo>
                    <a:pt x="123" y="25"/>
                  </a:lnTo>
                  <a:lnTo>
                    <a:pt x="123" y="27"/>
                  </a:lnTo>
                  <a:lnTo>
                    <a:pt x="123" y="29"/>
                  </a:lnTo>
                  <a:lnTo>
                    <a:pt x="125" y="29"/>
                  </a:lnTo>
                  <a:lnTo>
                    <a:pt x="123" y="29"/>
                  </a:lnTo>
                  <a:lnTo>
                    <a:pt x="123" y="31"/>
                  </a:lnTo>
                  <a:lnTo>
                    <a:pt x="123" y="33"/>
                  </a:lnTo>
                  <a:lnTo>
                    <a:pt x="125" y="33"/>
                  </a:lnTo>
                  <a:lnTo>
                    <a:pt x="125" y="35"/>
                  </a:lnTo>
                  <a:lnTo>
                    <a:pt x="123" y="35"/>
                  </a:lnTo>
                  <a:lnTo>
                    <a:pt x="123" y="37"/>
                  </a:lnTo>
                  <a:lnTo>
                    <a:pt x="123" y="39"/>
                  </a:lnTo>
                  <a:lnTo>
                    <a:pt x="123" y="41"/>
                  </a:lnTo>
                  <a:lnTo>
                    <a:pt x="123" y="43"/>
                  </a:lnTo>
                  <a:lnTo>
                    <a:pt x="123" y="45"/>
                  </a:lnTo>
                  <a:lnTo>
                    <a:pt x="125" y="47"/>
                  </a:lnTo>
                  <a:lnTo>
                    <a:pt x="123" y="47"/>
                  </a:lnTo>
                  <a:lnTo>
                    <a:pt x="123" y="48"/>
                  </a:lnTo>
                  <a:lnTo>
                    <a:pt x="121" y="48"/>
                  </a:lnTo>
                  <a:lnTo>
                    <a:pt x="121" y="50"/>
                  </a:lnTo>
                  <a:lnTo>
                    <a:pt x="123" y="52"/>
                  </a:lnTo>
                  <a:lnTo>
                    <a:pt x="121" y="54"/>
                  </a:lnTo>
                  <a:lnTo>
                    <a:pt x="119" y="54"/>
                  </a:lnTo>
                  <a:lnTo>
                    <a:pt x="119" y="56"/>
                  </a:lnTo>
                  <a:lnTo>
                    <a:pt x="119" y="58"/>
                  </a:lnTo>
                  <a:lnTo>
                    <a:pt x="121" y="58"/>
                  </a:lnTo>
                  <a:lnTo>
                    <a:pt x="121" y="62"/>
                  </a:lnTo>
                  <a:lnTo>
                    <a:pt x="119" y="64"/>
                  </a:lnTo>
                  <a:lnTo>
                    <a:pt x="119" y="66"/>
                  </a:lnTo>
                  <a:lnTo>
                    <a:pt x="121" y="66"/>
                  </a:lnTo>
                  <a:lnTo>
                    <a:pt x="121" y="68"/>
                  </a:lnTo>
                  <a:lnTo>
                    <a:pt x="121" y="70"/>
                  </a:lnTo>
                  <a:lnTo>
                    <a:pt x="121" y="68"/>
                  </a:lnTo>
                  <a:lnTo>
                    <a:pt x="123" y="68"/>
                  </a:lnTo>
                  <a:lnTo>
                    <a:pt x="123" y="70"/>
                  </a:lnTo>
                  <a:lnTo>
                    <a:pt x="125" y="70"/>
                  </a:lnTo>
                  <a:lnTo>
                    <a:pt x="125" y="72"/>
                  </a:lnTo>
                  <a:lnTo>
                    <a:pt x="123" y="73"/>
                  </a:lnTo>
                  <a:lnTo>
                    <a:pt x="123" y="75"/>
                  </a:lnTo>
                  <a:lnTo>
                    <a:pt x="121" y="75"/>
                  </a:lnTo>
                  <a:lnTo>
                    <a:pt x="121" y="77"/>
                  </a:lnTo>
                  <a:lnTo>
                    <a:pt x="121" y="79"/>
                  </a:lnTo>
                  <a:lnTo>
                    <a:pt x="119" y="81"/>
                  </a:lnTo>
                  <a:lnTo>
                    <a:pt x="119" y="83"/>
                  </a:lnTo>
                  <a:lnTo>
                    <a:pt x="117" y="83"/>
                  </a:lnTo>
                  <a:lnTo>
                    <a:pt x="115" y="83"/>
                  </a:lnTo>
                  <a:lnTo>
                    <a:pt x="115" y="85"/>
                  </a:lnTo>
                  <a:lnTo>
                    <a:pt x="115" y="87"/>
                  </a:lnTo>
                  <a:lnTo>
                    <a:pt x="115" y="89"/>
                  </a:lnTo>
                  <a:lnTo>
                    <a:pt x="115" y="91"/>
                  </a:lnTo>
                  <a:lnTo>
                    <a:pt x="113" y="93"/>
                  </a:lnTo>
                  <a:lnTo>
                    <a:pt x="113" y="95"/>
                  </a:lnTo>
                  <a:lnTo>
                    <a:pt x="115" y="96"/>
                  </a:lnTo>
                  <a:lnTo>
                    <a:pt x="113" y="96"/>
                  </a:lnTo>
                  <a:lnTo>
                    <a:pt x="111" y="98"/>
                  </a:lnTo>
                  <a:lnTo>
                    <a:pt x="109" y="100"/>
                  </a:lnTo>
                  <a:lnTo>
                    <a:pt x="109" y="102"/>
                  </a:lnTo>
                  <a:lnTo>
                    <a:pt x="107" y="102"/>
                  </a:lnTo>
                  <a:lnTo>
                    <a:pt x="107" y="104"/>
                  </a:lnTo>
                  <a:lnTo>
                    <a:pt x="105" y="104"/>
                  </a:lnTo>
                  <a:lnTo>
                    <a:pt x="105" y="106"/>
                  </a:lnTo>
                  <a:lnTo>
                    <a:pt x="104" y="106"/>
                  </a:lnTo>
                  <a:lnTo>
                    <a:pt x="104" y="108"/>
                  </a:lnTo>
                  <a:lnTo>
                    <a:pt x="102" y="110"/>
                  </a:lnTo>
                  <a:lnTo>
                    <a:pt x="100" y="112"/>
                  </a:lnTo>
                  <a:lnTo>
                    <a:pt x="98" y="114"/>
                  </a:lnTo>
                  <a:lnTo>
                    <a:pt x="96" y="116"/>
                  </a:lnTo>
                  <a:lnTo>
                    <a:pt x="96" y="114"/>
                  </a:lnTo>
                  <a:lnTo>
                    <a:pt x="94" y="114"/>
                  </a:lnTo>
                  <a:lnTo>
                    <a:pt x="92" y="114"/>
                  </a:lnTo>
                  <a:lnTo>
                    <a:pt x="90" y="114"/>
                  </a:lnTo>
                  <a:lnTo>
                    <a:pt x="88" y="114"/>
                  </a:lnTo>
                  <a:lnTo>
                    <a:pt x="86" y="114"/>
                  </a:lnTo>
                  <a:lnTo>
                    <a:pt x="84" y="114"/>
                  </a:lnTo>
                  <a:lnTo>
                    <a:pt x="82" y="114"/>
                  </a:lnTo>
                  <a:lnTo>
                    <a:pt x="80" y="114"/>
                  </a:lnTo>
                  <a:lnTo>
                    <a:pt x="79" y="114"/>
                  </a:lnTo>
                  <a:lnTo>
                    <a:pt x="77" y="114"/>
                  </a:lnTo>
                  <a:lnTo>
                    <a:pt x="77" y="112"/>
                  </a:lnTo>
                  <a:lnTo>
                    <a:pt x="75" y="112"/>
                  </a:lnTo>
                  <a:lnTo>
                    <a:pt x="73" y="112"/>
                  </a:lnTo>
                  <a:lnTo>
                    <a:pt x="73" y="110"/>
                  </a:lnTo>
                  <a:lnTo>
                    <a:pt x="71" y="110"/>
                  </a:lnTo>
                  <a:lnTo>
                    <a:pt x="69" y="110"/>
                  </a:lnTo>
                  <a:lnTo>
                    <a:pt x="69" y="112"/>
                  </a:lnTo>
                  <a:lnTo>
                    <a:pt x="67" y="112"/>
                  </a:lnTo>
                  <a:lnTo>
                    <a:pt x="67" y="110"/>
                  </a:lnTo>
                  <a:lnTo>
                    <a:pt x="65" y="112"/>
                  </a:lnTo>
                  <a:lnTo>
                    <a:pt x="63" y="110"/>
                  </a:lnTo>
                  <a:lnTo>
                    <a:pt x="61" y="110"/>
                  </a:lnTo>
                  <a:lnTo>
                    <a:pt x="61" y="108"/>
                  </a:lnTo>
                  <a:lnTo>
                    <a:pt x="59" y="108"/>
                  </a:lnTo>
                  <a:lnTo>
                    <a:pt x="59" y="106"/>
                  </a:lnTo>
                  <a:lnTo>
                    <a:pt x="61" y="106"/>
                  </a:lnTo>
                  <a:lnTo>
                    <a:pt x="61" y="104"/>
                  </a:lnTo>
                  <a:lnTo>
                    <a:pt x="59" y="104"/>
                  </a:lnTo>
                  <a:lnTo>
                    <a:pt x="57" y="104"/>
                  </a:lnTo>
                  <a:lnTo>
                    <a:pt x="56" y="102"/>
                  </a:lnTo>
                  <a:lnTo>
                    <a:pt x="54" y="102"/>
                  </a:lnTo>
                  <a:lnTo>
                    <a:pt x="52" y="102"/>
                  </a:lnTo>
                  <a:lnTo>
                    <a:pt x="50" y="102"/>
                  </a:lnTo>
                  <a:lnTo>
                    <a:pt x="50" y="100"/>
                  </a:lnTo>
                  <a:lnTo>
                    <a:pt x="48" y="100"/>
                  </a:lnTo>
                  <a:lnTo>
                    <a:pt x="46" y="100"/>
                  </a:lnTo>
                  <a:lnTo>
                    <a:pt x="44" y="100"/>
                  </a:lnTo>
                  <a:lnTo>
                    <a:pt x="42" y="100"/>
                  </a:lnTo>
                  <a:lnTo>
                    <a:pt x="44" y="98"/>
                  </a:lnTo>
                  <a:lnTo>
                    <a:pt x="42" y="98"/>
                  </a:lnTo>
                  <a:lnTo>
                    <a:pt x="44" y="98"/>
                  </a:lnTo>
                  <a:lnTo>
                    <a:pt x="42" y="98"/>
                  </a:lnTo>
                  <a:lnTo>
                    <a:pt x="42" y="96"/>
                  </a:lnTo>
                  <a:lnTo>
                    <a:pt x="42" y="95"/>
                  </a:lnTo>
                  <a:lnTo>
                    <a:pt x="40" y="95"/>
                  </a:lnTo>
                  <a:lnTo>
                    <a:pt x="40" y="93"/>
                  </a:lnTo>
                  <a:lnTo>
                    <a:pt x="38" y="93"/>
                  </a:lnTo>
                  <a:lnTo>
                    <a:pt x="38" y="91"/>
                  </a:lnTo>
                  <a:lnTo>
                    <a:pt x="38" y="89"/>
                  </a:lnTo>
                  <a:lnTo>
                    <a:pt x="38" y="87"/>
                  </a:lnTo>
                  <a:lnTo>
                    <a:pt x="38" y="85"/>
                  </a:lnTo>
                  <a:lnTo>
                    <a:pt x="38" y="83"/>
                  </a:lnTo>
                  <a:lnTo>
                    <a:pt x="38" y="81"/>
                  </a:lnTo>
                  <a:lnTo>
                    <a:pt x="36" y="83"/>
                  </a:lnTo>
                  <a:lnTo>
                    <a:pt x="34" y="81"/>
                  </a:lnTo>
                  <a:lnTo>
                    <a:pt x="32" y="81"/>
                  </a:lnTo>
                  <a:lnTo>
                    <a:pt x="32" y="83"/>
                  </a:lnTo>
                  <a:lnTo>
                    <a:pt x="32" y="79"/>
                  </a:lnTo>
                  <a:lnTo>
                    <a:pt x="32" y="77"/>
                  </a:lnTo>
                  <a:lnTo>
                    <a:pt x="31" y="75"/>
                  </a:lnTo>
                  <a:lnTo>
                    <a:pt x="29" y="75"/>
                  </a:lnTo>
                  <a:lnTo>
                    <a:pt x="29" y="73"/>
                  </a:lnTo>
                  <a:lnTo>
                    <a:pt x="27" y="73"/>
                  </a:lnTo>
                  <a:lnTo>
                    <a:pt x="25" y="73"/>
                  </a:lnTo>
                  <a:lnTo>
                    <a:pt x="23" y="73"/>
                  </a:lnTo>
                  <a:lnTo>
                    <a:pt x="23" y="72"/>
                  </a:lnTo>
                  <a:lnTo>
                    <a:pt x="21" y="72"/>
                  </a:lnTo>
                  <a:lnTo>
                    <a:pt x="21" y="70"/>
                  </a:lnTo>
                  <a:lnTo>
                    <a:pt x="19" y="70"/>
                  </a:lnTo>
                  <a:lnTo>
                    <a:pt x="19" y="68"/>
                  </a:lnTo>
                  <a:lnTo>
                    <a:pt x="17" y="68"/>
                  </a:lnTo>
                  <a:lnTo>
                    <a:pt x="17" y="66"/>
                  </a:lnTo>
                  <a:lnTo>
                    <a:pt x="15" y="66"/>
                  </a:lnTo>
                  <a:lnTo>
                    <a:pt x="13" y="66"/>
                  </a:lnTo>
                  <a:lnTo>
                    <a:pt x="13" y="62"/>
                  </a:lnTo>
                  <a:lnTo>
                    <a:pt x="11" y="60"/>
                  </a:lnTo>
                  <a:lnTo>
                    <a:pt x="11" y="58"/>
                  </a:lnTo>
                  <a:lnTo>
                    <a:pt x="11" y="56"/>
                  </a:lnTo>
                  <a:lnTo>
                    <a:pt x="9" y="54"/>
                  </a:lnTo>
                  <a:lnTo>
                    <a:pt x="8" y="52"/>
                  </a:lnTo>
                  <a:lnTo>
                    <a:pt x="8" y="50"/>
                  </a:lnTo>
                  <a:lnTo>
                    <a:pt x="6" y="48"/>
                  </a:lnTo>
                  <a:lnTo>
                    <a:pt x="4" y="47"/>
                  </a:lnTo>
                  <a:lnTo>
                    <a:pt x="4" y="45"/>
                  </a:lnTo>
                  <a:lnTo>
                    <a:pt x="2" y="43"/>
                  </a:lnTo>
                  <a:lnTo>
                    <a:pt x="0" y="41"/>
                  </a:lnTo>
                  <a:lnTo>
                    <a:pt x="0" y="39"/>
                  </a:lnTo>
                  <a:lnTo>
                    <a:pt x="0" y="37"/>
                  </a:lnTo>
                  <a:lnTo>
                    <a:pt x="2" y="37"/>
                  </a:lnTo>
                  <a:lnTo>
                    <a:pt x="4" y="37"/>
                  </a:lnTo>
                  <a:lnTo>
                    <a:pt x="4" y="39"/>
                  </a:lnTo>
                  <a:lnTo>
                    <a:pt x="4" y="37"/>
                  </a:lnTo>
                  <a:lnTo>
                    <a:pt x="6" y="37"/>
                  </a:lnTo>
                  <a:lnTo>
                    <a:pt x="8" y="37"/>
                  </a:lnTo>
                  <a:lnTo>
                    <a:pt x="9" y="39"/>
                  </a:lnTo>
                  <a:lnTo>
                    <a:pt x="11" y="41"/>
                  </a:lnTo>
                  <a:lnTo>
                    <a:pt x="13" y="39"/>
                  </a:lnTo>
                  <a:lnTo>
                    <a:pt x="13" y="41"/>
                  </a:lnTo>
                  <a:lnTo>
                    <a:pt x="13" y="39"/>
                  </a:lnTo>
                  <a:lnTo>
                    <a:pt x="15" y="39"/>
                  </a:lnTo>
                  <a:lnTo>
                    <a:pt x="17" y="39"/>
                  </a:lnTo>
                  <a:lnTo>
                    <a:pt x="19" y="39"/>
                  </a:lnTo>
                  <a:lnTo>
                    <a:pt x="19" y="41"/>
                  </a:lnTo>
                  <a:lnTo>
                    <a:pt x="21" y="41"/>
                  </a:lnTo>
                  <a:lnTo>
                    <a:pt x="23" y="41"/>
                  </a:lnTo>
                  <a:lnTo>
                    <a:pt x="25" y="41"/>
                  </a:lnTo>
                  <a:lnTo>
                    <a:pt x="27" y="41"/>
                  </a:lnTo>
                  <a:lnTo>
                    <a:pt x="27" y="39"/>
                  </a:lnTo>
                  <a:lnTo>
                    <a:pt x="29" y="39"/>
                  </a:lnTo>
                  <a:lnTo>
                    <a:pt x="29" y="41"/>
                  </a:lnTo>
                  <a:lnTo>
                    <a:pt x="29" y="39"/>
                  </a:lnTo>
                  <a:lnTo>
                    <a:pt x="29" y="41"/>
                  </a:lnTo>
                  <a:lnTo>
                    <a:pt x="29" y="39"/>
                  </a:lnTo>
                  <a:lnTo>
                    <a:pt x="31" y="39"/>
                  </a:lnTo>
                  <a:lnTo>
                    <a:pt x="31" y="37"/>
                  </a:lnTo>
                  <a:lnTo>
                    <a:pt x="32" y="37"/>
                  </a:lnTo>
                  <a:lnTo>
                    <a:pt x="31" y="37"/>
                  </a:lnTo>
                  <a:lnTo>
                    <a:pt x="31" y="35"/>
                  </a:lnTo>
                  <a:lnTo>
                    <a:pt x="34" y="33"/>
                  </a:lnTo>
                  <a:lnTo>
                    <a:pt x="36" y="33"/>
                  </a:lnTo>
                  <a:lnTo>
                    <a:pt x="34" y="33"/>
                  </a:lnTo>
                  <a:lnTo>
                    <a:pt x="34" y="31"/>
                  </a:lnTo>
                  <a:lnTo>
                    <a:pt x="36" y="31"/>
                  </a:lnTo>
                  <a:lnTo>
                    <a:pt x="38" y="29"/>
                  </a:lnTo>
                  <a:lnTo>
                    <a:pt x="38" y="27"/>
                  </a:lnTo>
                  <a:lnTo>
                    <a:pt x="40" y="27"/>
                  </a:lnTo>
                  <a:lnTo>
                    <a:pt x="38" y="27"/>
                  </a:lnTo>
                  <a:lnTo>
                    <a:pt x="40" y="27"/>
                  </a:lnTo>
                  <a:lnTo>
                    <a:pt x="40" y="25"/>
                  </a:lnTo>
                  <a:lnTo>
                    <a:pt x="42" y="25"/>
                  </a:lnTo>
                  <a:lnTo>
                    <a:pt x="40" y="25"/>
                  </a:lnTo>
                  <a:lnTo>
                    <a:pt x="42" y="25"/>
                  </a:lnTo>
                  <a:lnTo>
                    <a:pt x="42" y="24"/>
                  </a:lnTo>
                  <a:lnTo>
                    <a:pt x="44" y="25"/>
                  </a:lnTo>
                  <a:lnTo>
                    <a:pt x="44" y="24"/>
                  </a:lnTo>
                  <a:lnTo>
                    <a:pt x="44" y="25"/>
                  </a:lnTo>
                  <a:lnTo>
                    <a:pt x="44" y="24"/>
                  </a:lnTo>
                  <a:lnTo>
                    <a:pt x="46" y="24"/>
                  </a:lnTo>
                  <a:lnTo>
                    <a:pt x="44" y="24"/>
                  </a:lnTo>
                  <a:lnTo>
                    <a:pt x="46" y="22"/>
                  </a:lnTo>
                  <a:lnTo>
                    <a:pt x="48" y="20"/>
                  </a:lnTo>
                  <a:lnTo>
                    <a:pt x="48" y="22"/>
                  </a:lnTo>
                  <a:lnTo>
                    <a:pt x="48" y="20"/>
                  </a:lnTo>
                  <a:lnTo>
                    <a:pt x="50" y="20"/>
                  </a:lnTo>
                  <a:lnTo>
                    <a:pt x="50" y="22"/>
                  </a:lnTo>
                  <a:lnTo>
                    <a:pt x="52" y="22"/>
                  </a:lnTo>
                  <a:lnTo>
                    <a:pt x="52" y="20"/>
                  </a:lnTo>
                  <a:lnTo>
                    <a:pt x="54" y="20"/>
                  </a:lnTo>
                  <a:lnTo>
                    <a:pt x="54" y="18"/>
                  </a:lnTo>
                  <a:lnTo>
                    <a:pt x="56" y="18"/>
                  </a:lnTo>
                  <a:lnTo>
                    <a:pt x="56" y="20"/>
                  </a:lnTo>
                  <a:lnTo>
                    <a:pt x="57" y="20"/>
                  </a:lnTo>
                  <a:lnTo>
                    <a:pt x="57" y="18"/>
                  </a:lnTo>
                  <a:lnTo>
                    <a:pt x="59" y="20"/>
                  </a:lnTo>
                  <a:lnTo>
                    <a:pt x="59" y="18"/>
                  </a:lnTo>
                  <a:lnTo>
                    <a:pt x="59" y="16"/>
                  </a:lnTo>
                  <a:lnTo>
                    <a:pt x="57" y="16"/>
                  </a:lnTo>
                  <a:lnTo>
                    <a:pt x="56" y="16"/>
                  </a:lnTo>
                  <a:lnTo>
                    <a:pt x="57" y="16"/>
                  </a:lnTo>
                  <a:lnTo>
                    <a:pt x="57" y="14"/>
                  </a:lnTo>
                  <a:lnTo>
                    <a:pt x="57" y="12"/>
                  </a:lnTo>
                  <a:lnTo>
                    <a:pt x="57" y="10"/>
                  </a:lnTo>
                  <a:lnTo>
                    <a:pt x="57" y="8"/>
                  </a:lnTo>
                  <a:lnTo>
                    <a:pt x="57" y="6"/>
                  </a:lnTo>
                  <a:lnTo>
                    <a:pt x="59" y="6"/>
                  </a:lnTo>
                  <a:lnTo>
                    <a:pt x="61" y="6"/>
                  </a:lnTo>
                  <a:lnTo>
                    <a:pt x="61" y="4"/>
                  </a:lnTo>
                  <a:lnTo>
                    <a:pt x="63" y="4"/>
                  </a:lnTo>
                  <a:lnTo>
                    <a:pt x="67" y="2"/>
                  </a:lnTo>
                  <a:lnTo>
                    <a:pt x="69" y="2"/>
                  </a:lnTo>
                  <a:lnTo>
                    <a:pt x="69" y="0"/>
                  </a:lnTo>
                  <a:lnTo>
                    <a:pt x="71" y="2"/>
                  </a:lnTo>
                  <a:lnTo>
                    <a:pt x="71" y="0"/>
                  </a:lnTo>
                  <a:lnTo>
                    <a:pt x="73" y="0"/>
                  </a:lnTo>
                  <a:lnTo>
                    <a:pt x="75" y="0"/>
                  </a:lnTo>
                  <a:lnTo>
                    <a:pt x="77" y="0"/>
                  </a:lnTo>
                  <a:lnTo>
                    <a:pt x="79" y="0"/>
                  </a:lnTo>
                  <a:lnTo>
                    <a:pt x="80" y="0"/>
                  </a:lnTo>
                  <a:lnTo>
                    <a:pt x="8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 name="Title 1"/>
          <p:cNvSpPr>
            <a:spLocks noGrp="1"/>
          </p:cNvSpPr>
          <p:nvPr>
            <p:ph type="title" idx="10"/>
          </p:nvPr>
        </p:nvSpPr>
        <p:spPr>
          <a:xfrm>
            <a:off x="475488" y="3105388"/>
            <a:ext cx="9107424" cy="369332"/>
          </a:xfrm>
        </p:spPr>
        <p:txBody>
          <a:bodyPr/>
          <a:lstStyle/>
          <a:p>
            <a:r>
              <a:rPr lang="en-US" dirty="0" smtClean="0"/>
              <a:t>Global Economic </a:t>
            </a:r>
            <a:r>
              <a:rPr lang="en-US" dirty="0"/>
              <a:t>Update: </a:t>
            </a:r>
            <a:r>
              <a:rPr lang="en-US" dirty="0" smtClean="0"/>
              <a:t>Life in Steady State</a:t>
            </a:r>
            <a:endParaRPr lang="en-US" dirty="0"/>
          </a:p>
        </p:txBody>
      </p:sp>
      <p:sp>
        <p:nvSpPr>
          <p:cNvPr id="3" name="Subtitle 2"/>
          <p:cNvSpPr>
            <a:spLocks noGrp="1"/>
          </p:cNvSpPr>
          <p:nvPr>
            <p:ph type="subTitle" idx="11"/>
          </p:nvPr>
        </p:nvSpPr>
        <p:spPr/>
        <p:txBody>
          <a:bodyPr/>
          <a:lstStyle/>
          <a:p>
            <a:endParaRPr lang="en-US" dirty="0"/>
          </a:p>
        </p:txBody>
      </p:sp>
      <p:sp>
        <p:nvSpPr>
          <p:cNvPr id="4" name="Text Placeholder 3"/>
          <p:cNvSpPr>
            <a:spLocks noGrp="1"/>
          </p:cNvSpPr>
          <p:nvPr>
            <p:ph type="body" sz="quarter" idx="12"/>
          </p:nvPr>
        </p:nvSpPr>
        <p:spPr/>
        <p:txBody>
          <a:bodyPr/>
          <a:lstStyle/>
          <a:p>
            <a:endParaRPr lang="en-US" dirty="0"/>
          </a:p>
        </p:txBody>
      </p:sp>
      <p:sp>
        <p:nvSpPr>
          <p:cNvPr id="261" name="PlaceholderSubtitle"/>
          <p:cNvSpPr txBox="1">
            <a:spLocks/>
          </p:cNvSpPr>
          <p:nvPr/>
        </p:nvSpPr>
        <p:spPr>
          <a:xfrm>
            <a:off x="475488" y="3703319"/>
            <a:ext cx="4382262" cy="1125855"/>
          </a:xfrm>
          <a:prstGeom prst="rect">
            <a:avLst/>
          </a:prstGeom>
        </p:spPr>
        <p:txBody>
          <a:bodyPr vert="horz" wrap="none" lIns="0" tIns="0" rIns="0" bIns="0" rtlCol="0" anchor="t">
            <a:noAutofit/>
          </a:bodyPr>
          <a:lstStyle>
            <a:lvl1pPr marL="0" indent="0" algn="l" defTabSz="914400" rtl="0" eaLnBrk="1" latinLnBrk="0" hangingPunct="1">
              <a:lnSpc>
                <a:spcPct val="110000"/>
              </a:lnSpc>
              <a:spcBef>
                <a:spcPts val="10"/>
              </a:spcBef>
              <a:spcAft>
                <a:spcPct val="0"/>
              </a:spcAft>
              <a:buFontTx/>
              <a:buNone/>
              <a:defRPr sz="1400" b="1" i="0" kern="1200" baseline="0">
                <a:solidFill>
                  <a:schemeClr val="bg2"/>
                </a:solidFill>
                <a:latin typeface="Arial" panose="020B0604020202020204" pitchFamily="34" charset="0"/>
                <a:ea typeface="+mn-ea"/>
                <a:cs typeface="+mn-cs"/>
              </a:defRPr>
            </a:lvl1pPr>
            <a:lvl2pPr marL="457200" indent="0" algn="ctr" defTabSz="914400" rtl="0" eaLnBrk="1" latinLnBrk="0" hangingPunct="1">
              <a:lnSpc>
                <a:spcPct val="110000"/>
              </a:lnSpc>
              <a:spcBef>
                <a:spcPts val="600"/>
              </a:spcBef>
              <a:spcAft>
                <a:spcPct val="0"/>
              </a:spcAft>
              <a:buClr>
                <a:schemeClr val="bg2"/>
              </a:buClr>
              <a:buSzPct val="92000"/>
              <a:buFont typeface="Wingdings" panose="05000000000000000000" pitchFamily="2" charset="2"/>
              <a:buNone/>
              <a:defRPr sz="1200" b="0" i="0" kern="1200">
                <a:solidFill>
                  <a:schemeClr val="tx2"/>
                </a:solidFill>
                <a:latin typeface="Arial" panose="020B0604020202020204" pitchFamily="34" charset="0"/>
                <a:ea typeface="+mn-ea"/>
                <a:cs typeface="+mn-cs"/>
              </a:defRPr>
            </a:lvl2pPr>
            <a:lvl3pPr marL="914400" indent="0" algn="ctr" defTabSz="914400" rtl="0" eaLnBrk="1" latinLnBrk="0" hangingPunct="1">
              <a:lnSpc>
                <a:spcPct val="110000"/>
              </a:lnSpc>
              <a:spcBef>
                <a:spcPts val="300"/>
              </a:spcBef>
              <a:spcAft>
                <a:spcPct val="0"/>
              </a:spcAft>
              <a:buClr>
                <a:schemeClr val="tx2"/>
              </a:buClr>
              <a:buSzPct val="92000"/>
              <a:buFont typeface="Wingdings" panose="05000000000000000000" pitchFamily="2" charset="2"/>
              <a:buNone/>
              <a:defRPr sz="1200" b="0" i="0" kern="1200">
                <a:solidFill>
                  <a:schemeClr val="tx2"/>
                </a:solidFill>
                <a:latin typeface="Arial" panose="020B0604020202020204" pitchFamily="34" charset="0"/>
                <a:ea typeface="+mn-ea"/>
                <a:cs typeface="+mn-cs"/>
              </a:defRPr>
            </a:lvl3pPr>
            <a:lvl4pPr marL="1371600" indent="0" algn="ctr" defTabSz="914400" rtl="0" eaLnBrk="1" latinLnBrk="0" hangingPunct="1">
              <a:lnSpc>
                <a:spcPct val="110000"/>
              </a:lnSpc>
              <a:spcBef>
                <a:spcPts val="100"/>
              </a:spcBef>
              <a:spcAft>
                <a:spcPct val="0"/>
              </a:spcAft>
              <a:buClr>
                <a:schemeClr val="tx2"/>
              </a:buClr>
              <a:buSzPct val="100000"/>
              <a:buFont typeface="Arial" panose="020B0604020202020204" pitchFamily="34" charset="0"/>
              <a:buNone/>
              <a:defRPr sz="1200" b="0" i="0" kern="1200">
                <a:solidFill>
                  <a:schemeClr val="tx2"/>
                </a:solidFill>
                <a:latin typeface="Arial" panose="020B0604020202020204" pitchFamily="34" charset="0"/>
                <a:ea typeface="+mn-ea"/>
                <a:cs typeface="+mn-cs"/>
              </a:defRPr>
            </a:lvl4pPr>
            <a:lvl5pPr marL="1828800" indent="0" algn="ctr" defTabSz="914400" rtl="0" eaLnBrk="1" latinLnBrk="0" hangingPunct="1">
              <a:lnSpc>
                <a:spcPct val="110000"/>
              </a:lnSpc>
              <a:spcBef>
                <a:spcPts val="0"/>
              </a:spcBef>
              <a:spcAft>
                <a:spcPct val="0"/>
              </a:spcAft>
              <a:buClr>
                <a:schemeClr val="tx2"/>
              </a:buClr>
              <a:buSzPct val="100000"/>
              <a:buFont typeface="Arial" panose="020B0604020202020204" pitchFamily="34" charset="0"/>
              <a:buNone/>
              <a:defRPr sz="1200" b="0" i="0" kern="1200">
                <a:solidFill>
                  <a:schemeClr val="tx2"/>
                </a:solidFill>
                <a:latin typeface="Arial" panose="020B0604020202020204" pitchFamily="34" charset="0"/>
                <a:ea typeface="+mn-ea"/>
                <a:cs typeface="+mn-cs"/>
              </a:defRPr>
            </a:lvl5pPr>
            <a:lvl6pPr marL="2286000" indent="0" algn="ctr" defTabSz="914400" rtl="0" eaLnBrk="1" latinLnBrk="0" hangingPunct="1">
              <a:spcBef>
                <a:spcPct val="20000"/>
              </a:spcBef>
              <a:buFont typeface="Arial" panose="020B0604020202020204" pitchFamily="34" charset="0"/>
              <a:buNone/>
              <a:defRPr sz="2000" kern="1200">
                <a:solidFill>
                  <a:schemeClr val="tx1"/>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solidFill>
                <a:latin typeface="+mn-lt"/>
                <a:ea typeface="+mn-ea"/>
                <a:cs typeface="+mn-cs"/>
              </a:defRPr>
            </a:lvl9pPr>
          </a:lstStyle>
          <a:p>
            <a:r>
              <a:rPr lang="en-US" dirty="0" smtClean="0"/>
              <a:t> 2019 Community Banking Conference</a:t>
            </a:r>
          </a:p>
          <a:p>
            <a:endParaRPr lang="en-US" dirty="0"/>
          </a:p>
          <a:p>
            <a:r>
              <a:rPr lang="en-US" dirty="0" smtClean="0"/>
              <a:t> </a:t>
            </a:r>
          </a:p>
          <a:p>
            <a:r>
              <a:rPr lang="en-US" dirty="0" smtClean="0"/>
              <a:t>University of Wisconsin-Whitewater</a:t>
            </a:r>
          </a:p>
          <a:p>
            <a:r>
              <a:rPr lang="en-US" dirty="0" smtClean="0"/>
              <a:t>October 18, 2019</a:t>
            </a:r>
            <a:endParaRPr lang="en-US" dirty="0"/>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a:t>
            </a:r>
          </a:p>
        </p:txBody>
      </p:sp>
    </p:spTree>
    <p:custDataLst>
      <p:tags r:id="rId1"/>
    </p:custDataLst>
    <p:extLst>
      <p:ext uri="{BB962C8B-B14F-4D97-AF65-F5344CB8AC3E}">
        <p14:creationId xmlns:p14="http://schemas.microsoft.com/office/powerpoint/2010/main" val="1550078077"/>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7848600" cy="5669596"/>
          </a:xfrm>
          <a:prstGeom prst="rect">
            <a:avLst/>
          </a:prstGeom>
          <a:noFill/>
          <a:ln w="9525">
            <a:noFill/>
            <a:miter lim="800000"/>
            <a:headEnd/>
            <a:tailEnd/>
          </a:ln>
        </p:spPr>
        <p:txBody>
          <a:bodyPr wrap="square" lIns="45132" tIns="45132" rIns="45132" bIns="45132">
            <a:spAutoFit/>
          </a:bodyPr>
          <a:lstStyle/>
          <a:p>
            <a:r>
              <a:rPr lang="en-US" sz="1600" dirty="0"/>
              <a:t>Stocks </a:t>
            </a:r>
            <a:r>
              <a:rPr lang="en-US" sz="1600" dirty="0" smtClean="0"/>
              <a:t>(</a:t>
            </a:r>
            <a:r>
              <a:rPr lang="en-US" sz="1600" dirty="0"/>
              <a:t>Wilshire 5000, </a:t>
            </a:r>
            <a:r>
              <a:rPr lang="en-US" sz="1600" dirty="0" err="1"/>
              <a:t>flt</a:t>
            </a:r>
            <a:r>
              <a:rPr lang="en-US" sz="1600" dirty="0"/>
              <a:t>. adj., </a:t>
            </a:r>
            <a:r>
              <a:rPr lang="en-US" sz="1600" dirty="0" smtClean="0"/>
              <a:t>12/31/70 </a:t>
            </a:r>
            <a:r>
              <a:rPr lang="en-US" sz="1600" dirty="0"/>
              <a:t>= 830.27) </a:t>
            </a:r>
            <a:r>
              <a:rPr lang="en-US" sz="1600" dirty="0" smtClean="0"/>
              <a:t>                        Earnings ($ billions)</a:t>
            </a:r>
            <a:endParaRPr lang="en-US" sz="1600" dirty="0"/>
          </a:p>
          <a:p>
            <a:endParaRPr lang="en-US" sz="1600" b="1"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b="1"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Wilshire; U.S. Department of Commerce. Updated through 2018 Q4 (profits) and </a:t>
            </a:r>
            <a:r>
              <a:rPr lang="en-US" sz="600" i="1" dirty="0" smtClean="0">
                <a:solidFill>
                  <a:srgbClr val="E56177"/>
                </a:solidFill>
              </a:rPr>
              <a:t>August 16 </a:t>
            </a:r>
            <a:r>
              <a:rPr lang="en-US" sz="600" i="1" dirty="0">
                <a:solidFill>
                  <a:srgbClr val="E56177"/>
                </a:solidFill>
              </a:rPr>
              <a:t>2019 (stocks).</a:t>
            </a: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rgbClr val="6D6E71"/>
                </a:solidFill>
              </a:rPr>
              <a:t>… but the Earnings Are Unprecedented</a:t>
            </a:r>
            <a:endParaRPr lang="en-US" sz="3520" dirty="0">
              <a:solidFill>
                <a:srgbClr val="6D6E71"/>
              </a:solidFill>
            </a:endParaRPr>
          </a:p>
        </p:txBody>
      </p:sp>
      <p:graphicFrame>
        <p:nvGraphicFramePr>
          <p:cNvPr id="3" name="Object 2"/>
          <p:cNvGraphicFramePr>
            <a:graphicFrameLocks noChangeAspect="1"/>
          </p:cNvGraphicFramePr>
          <p:nvPr>
            <p:extLst>
              <p:ext uri="{D42A27DB-BD31-4B8C-83A1-F6EECF244321}">
                <p14:modId xmlns:p14="http://schemas.microsoft.com/office/powerpoint/2010/main" val="2323724569"/>
              </p:ext>
            </p:extLst>
          </p:nvPr>
        </p:nvGraphicFramePr>
        <p:xfrm>
          <a:off x="1828801" y="1828800"/>
          <a:ext cx="6787896" cy="4635855"/>
        </p:xfrm>
        <a:graphic>
          <a:graphicData uri="http://schemas.openxmlformats.org/presentationml/2006/ole">
            <mc:AlternateContent xmlns:mc="http://schemas.openxmlformats.org/markup-compatibility/2006">
              <mc:Choice xmlns:v="urn:schemas-microsoft-com:vml" Requires="v">
                <p:oleObj spid="_x0000_s688179" name="Worksheet" r:id="rId5" imgW="7209980" imgH="4923929" progId="Excel.Sheet.12">
                  <p:link updateAutomatic="1"/>
                </p:oleObj>
              </mc:Choice>
              <mc:Fallback>
                <p:oleObj name="Worksheet" r:id="rId5" imgW="7209980" imgH="4923929" progId="Excel.Sheet.12">
                  <p:link updateAutomatic="1"/>
                  <p:pic>
                    <p:nvPicPr>
                      <p:cNvPr id="0" name=""/>
                      <p:cNvPicPr/>
                      <p:nvPr/>
                    </p:nvPicPr>
                    <p:blipFill>
                      <a:blip r:embed="rId6"/>
                      <a:stretch>
                        <a:fillRect/>
                      </a:stretch>
                    </p:blipFill>
                    <p:spPr>
                      <a:xfrm>
                        <a:off x="1828801" y="1828800"/>
                        <a:ext cx="6787896" cy="4635855"/>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8</a:t>
            </a:r>
          </a:p>
        </p:txBody>
      </p:sp>
    </p:spTree>
    <p:custDataLst>
      <p:tags r:id="rId2"/>
    </p:custDataLst>
    <p:extLst>
      <p:ext uri="{BB962C8B-B14F-4D97-AF65-F5344CB8AC3E}">
        <p14:creationId xmlns:p14="http://schemas.microsoft.com/office/powerpoint/2010/main" val="1389799061"/>
      </p:ext>
    </p:extLst>
  </p:cSld>
  <p:clrMapOvr>
    <a:masterClrMapping/>
  </p:clrMapOvr>
  <p:transition/>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t>Real U.S. GDP growth (percent change from the previous year)</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100"/>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Commerce; NBER Macroeconomic database; Ray Fair. Updated through </a:t>
            </a:r>
            <a:r>
              <a:rPr lang="en-US" sz="600" i="1" dirty="0" smtClean="0">
                <a:solidFill>
                  <a:srgbClr val="E56177"/>
                </a:solidFill>
              </a:rPr>
              <a:t>2019 </a:t>
            </a:r>
            <a:r>
              <a:rPr lang="en-US" sz="600" i="1" dirty="0">
                <a:solidFill>
                  <a:srgbClr val="E56177"/>
                </a:solidFill>
              </a:rPr>
              <a:t>Q2.</a:t>
            </a: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rgbClr val="6D6E71"/>
                </a:solidFill>
                <a:ea typeface="+mj-ea"/>
                <a:cs typeface="+mj-cs"/>
              </a:rPr>
              <a:t>(2) Potential Decelerates from 3½% to 2%</a:t>
            </a:r>
            <a:endParaRPr lang="en-US" sz="3520" dirty="0">
              <a:solidFill>
                <a:srgbClr val="6D6E71"/>
              </a:solidFill>
              <a:ea typeface="+mj-ea"/>
              <a:cs typeface="+mj-cs"/>
            </a:endParaRPr>
          </a:p>
        </p:txBody>
      </p:sp>
      <p:sp>
        <p:nvSpPr>
          <p:cNvPr id="10" name="Date Placeholder 2"/>
          <p:cNvSpPr txBox="1">
            <a:spLocks/>
          </p:cNvSpPr>
          <p:nvPr/>
        </p:nvSpPr>
        <p:spPr bwMode="auto">
          <a:xfrm>
            <a:off x="7292340" y="365760"/>
            <a:ext cx="2346960" cy="167640"/>
          </a:xfrm>
          <a:prstGeom prst="rect">
            <a:avLst/>
          </a:prstGeom>
          <a:noFill/>
          <a:ln>
            <a:miter lim="800000"/>
            <a:headEnd/>
            <a:tailEnd/>
          </a:ln>
        </p:spPr>
        <p:txBody>
          <a:bodyPr wrap="square" numCol="1"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fontAlgn="base">
              <a:spcBef>
                <a:spcPct val="0"/>
              </a:spcBef>
              <a:spcAft>
                <a:spcPct val="0"/>
              </a:spcAft>
            </a:pPr>
            <a:endParaRPr lang="en-US" sz="880" dirty="0">
              <a:solidFill>
                <a:srgbClr val="808080"/>
              </a:solidFill>
              <a:latin typeface="Helvetica" pitchFamily="34" charset="0"/>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2745353811"/>
              </p:ext>
            </p:extLst>
          </p:nvPr>
        </p:nvGraphicFramePr>
        <p:xfrm>
          <a:off x="1594485" y="1755648"/>
          <a:ext cx="6868678" cy="4721352"/>
        </p:xfrm>
        <a:graphic>
          <a:graphicData uri="http://schemas.openxmlformats.org/presentationml/2006/ole">
            <mc:AlternateContent xmlns:mc="http://schemas.openxmlformats.org/markup-compatibility/2006">
              <mc:Choice xmlns:v="urn:schemas-microsoft-com:vml" Requires="v">
                <p:oleObj spid="_x0000_s558372"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594485" y="1755648"/>
                        <a:ext cx="6868678" cy="4721352"/>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79</a:t>
            </a:r>
          </a:p>
        </p:txBody>
      </p:sp>
    </p:spTree>
    <p:custDataLst>
      <p:tags r:id="rId2"/>
    </p:custDataLst>
    <p:extLst>
      <p:ext uri="{BB962C8B-B14F-4D97-AF65-F5344CB8AC3E}">
        <p14:creationId xmlns:p14="http://schemas.microsoft.com/office/powerpoint/2010/main" val="4178345314"/>
      </p:ext>
    </p:extLst>
  </p:cSld>
  <p:clrMapOvr>
    <a:masterClrMapping/>
  </p:clrMapOvr>
  <p:transition/>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5" y="1298448"/>
            <a:ext cx="8804529" cy="5638818"/>
          </a:xfrm>
          <a:prstGeom prst="rect">
            <a:avLst/>
          </a:prstGeom>
          <a:noFill/>
          <a:ln w="9525">
            <a:noFill/>
            <a:miter lim="800000"/>
            <a:headEnd/>
            <a:tailEnd/>
          </a:ln>
        </p:spPr>
        <p:txBody>
          <a:bodyPr wrap="square" lIns="45132" tIns="45132" rIns="45132" bIns="45132">
            <a:spAutoFit/>
          </a:bodyPr>
          <a:lstStyle/>
          <a:p>
            <a:r>
              <a:rPr lang="en-US" sz="1600" dirty="0" smtClean="0"/>
              <a:t>Change in population cohorts since 2008 (number of people by age)</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a:t>
            </a:r>
            <a:r>
              <a:rPr lang="en-US" sz="600" i="1" dirty="0" smtClean="0">
                <a:solidFill>
                  <a:srgbClr val="E56177"/>
                </a:solidFill>
              </a:rPr>
              <a:t>Census. </a:t>
            </a:r>
            <a:r>
              <a:rPr lang="en-US" sz="600" i="1" dirty="0">
                <a:solidFill>
                  <a:srgbClr val="E56177"/>
                </a:solidFill>
              </a:rPr>
              <a:t>Updated through </a:t>
            </a:r>
            <a:r>
              <a:rPr lang="en-US" sz="600" i="1" dirty="0" smtClean="0">
                <a:solidFill>
                  <a:srgbClr val="E56177"/>
                </a:solidFill>
              </a:rPr>
              <a:t>December 2019.</a:t>
            </a:r>
            <a:endParaRPr lang="en-US" sz="600" i="1" dirty="0">
              <a:solidFill>
                <a:srgbClr val="E56177"/>
              </a:solidFill>
            </a:endParaRPr>
          </a:p>
        </p:txBody>
      </p:sp>
      <p:sp>
        <p:nvSpPr>
          <p:cNvPr id="7" name="Title 1"/>
          <p:cNvSpPr txBox="1">
            <a:spLocks/>
          </p:cNvSpPr>
          <p:nvPr/>
        </p:nvSpPr>
        <p:spPr>
          <a:xfrm>
            <a:off x="670560" y="617220"/>
            <a:ext cx="9220200" cy="670560"/>
          </a:xfrm>
          <a:prstGeom prst="rect">
            <a:avLst/>
          </a:prstGeom>
        </p:spPr>
        <p:txBody>
          <a:bodyPr>
            <a:noAutofit/>
          </a:bodyPr>
          <a:lstStyle/>
          <a:p>
            <a:pPr lvl="0">
              <a:spcBef>
                <a:spcPct val="0"/>
              </a:spcBef>
              <a:defRPr/>
            </a:pPr>
            <a:r>
              <a:rPr lang="en-US" sz="3520" dirty="0" smtClean="0">
                <a:solidFill>
                  <a:srgbClr val="6D6E71"/>
                </a:solidFill>
                <a:ea typeface="+mj-ea"/>
                <a:cs typeface="+mj-cs"/>
              </a:rPr>
              <a:t>Demographics</a:t>
            </a:r>
            <a:endParaRPr lang="en-US" sz="3520" dirty="0">
              <a:solidFill>
                <a:srgbClr val="6D6E71"/>
              </a:solidFill>
              <a:ea typeface="+mj-ea"/>
              <a:cs typeface="+mj-cs"/>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2284883737"/>
              </p:ext>
            </p:extLst>
          </p:nvPr>
        </p:nvGraphicFramePr>
        <p:xfrm>
          <a:off x="1591056" y="1755648"/>
          <a:ext cx="6667119" cy="4839255"/>
        </p:xfrm>
        <a:graphic>
          <a:graphicData uri="http://schemas.openxmlformats.org/presentationml/2006/ole">
            <mc:AlternateContent xmlns:mc="http://schemas.openxmlformats.org/markup-compatibility/2006">
              <mc:Choice xmlns:v="urn:schemas-microsoft-com:vml" Requires="v">
                <p:oleObj spid="_x0000_s593090" name="Worksheet" r:id="rId5" imgW="8656151" imgH="6283436" progId="Excel.Sheet.12">
                  <p:link updateAutomatic="1"/>
                </p:oleObj>
              </mc:Choice>
              <mc:Fallback>
                <p:oleObj name="Worksheet" r:id="rId5" imgW="8656151" imgH="6283436" progId="Excel.Sheet.12">
                  <p:link updateAutomatic="1"/>
                  <p:pic>
                    <p:nvPicPr>
                      <p:cNvPr id="0" name=""/>
                      <p:cNvPicPr/>
                      <p:nvPr/>
                    </p:nvPicPr>
                    <p:blipFill>
                      <a:blip r:embed="rId6"/>
                      <a:stretch>
                        <a:fillRect/>
                      </a:stretch>
                    </p:blipFill>
                    <p:spPr>
                      <a:xfrm>
                        <a:off x="1591056" y="1755648"/>
                        <a:ext cx="6667119" cy="4839255"/>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80</a:t>
            </a:r>
          </a:p>
        </p:txBody>
      </p:sp>
    </p:spTree>
    <p:custDataLst>
      <p:tags r:id="rId2"/>
    </p:custDataLst>
    <p:extLst>
      <p:ext uri="{BB962C8B-B14F-4D97-AF65-F5344CB8AC3E}">
        <p14:creationId xmlns:p14="http://schemas.microsoft.com/office/powerpoint/2010/main" val="2137213211"/>
      </p:ext>
    </p:extLst>
  </p:cSld>
  <p:clrMapOvr>
    <a:masterClrMapping/>
  </p:clrMapOvr>
  <p:transition/>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5" y="1298448"/>
            <a:ext cx="8804529" cy="5638818"/>
          </a:xfrm>
          <a:prstGeom prst="rect">
            <a:avLst/>
          </a:prstGeom>
          <a:noFill/>
          <a:ln w="9525">
            <a:noFill/>
            <a:miter lim="800000"/>
            <a:headEnd/>
            <a:tailEnd/>
          </a:ln>
        </p:spPr>
        <p:txBody>
          <a:bodyPr wrap="square" lIns="45132" tIns="45132" rIns="45132" bIns="45132">
            <a:spAutoFit/>
          </a:bodyPr>
          <a:lstStyle/>
          <a:p>
            <a:r>
              <a:rPr lang="en-US" sz="1600" dirty="0" smtClean="0"/>
              <a:t>People over 55 years of age (% of the population)                                                    (thousands)</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a:t>
            </a:r>
            <a:r>
              <a:rPr lang="en-US" sz="600" i="1" dirty="0" smtClean="0">
                <a:solidFill>
                  <a:srgbClr val="E56177"/>
                </a:solidFill>
              </a:rPr>
              <a:t>U.S. Department of Labor. </a:t>
            </a:r>
            <a:r>
              <a:rPr lang="en-US" sz="600" i="1" dirty="0">
                <a:solidFill>
                  <a:srgbClr val="E56177"/>
                </a:solidFill>
              </a:rPr>
              <a:t>Updated through </a:t>
            </a:r>
            <a:r>
              <a:rPr lang="en-US" sz="600" i="1" dirty="0" smtClean="0">
                <a:solidFill>
                  <a:srgbClr val="E56177"/>
                </a:solidFill>
              </a:rPr>
              <a:t>June 2019.</a:t>
            </a:r>
            <a:endParaRPr lang="en-US" sz="600" i="1" dirty="0">
              <a:solidFill>
                <a:srgbClr val="E56177"/>
              </a:solidFill>
            </a:endParaRPr>
          </a:p>
        </p:txBody>
      </p:sp>
      <p:sp>
        <p:nvSpPr>
          <p:cNvPr id="7" name="Title 1"/>
          <p:cNvSpPr txBox="1">
            <a:spLocks/>
          </p:cNvSpPr>
          <p:nvPr/>
        </p:nvSpPr>
        <p:spPr>
          <a:xfrm>
            <a:off x="670560" y="617220"/>
            <a:ext cx="9220200" cy="670560"/>
          </a:xfrm>
          <a:prstGeom prst="rect">
            <a:avLst/>
          </a:prstGeom>
        </p:spPr>
        <p:txBody>
          <a:bodyPr>
            <a:noAutofit/>
          </a:bodyPr>
          <a:lstStyle/>
          <a:p>
            <a:pPr lvl="0">
              <a:spcBef>
                <a:spcPct val="0"/>
              </a:spcBef>
              <a:defRPr/>
            </a:pPr>
            <a:r>
              <a:rPr lang="en-US" sz="3520" dirty="0" smtClean="0">
                <a:solidFill>
                  <a:srgbClr val="6D6E71"/>
                </a:solidFill>
                <a:ea typeface="+mj-ea"/>
                <a:cs typeface="+mj-cs"/>
              </a:rPr>
              <a:t>Surge in the Over-50 Population …</a:t>
            </a:r>
            <a:endParaRPr lang="en-US" sz="3520" dirty="0">
              <a:solidFill>
                <a:srgbClr val="6D6E71"/>
              </a:solidFill>
              <a:ea typeface="+mj-ea"/>
              <a:cs typeface="+mj-cs"/>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2069728200"/>
              </p:ext>
            </p:extLst>
          </p:nvPr>
        </p:nvGraphicFramePr>
        <p:xfrm>
          <a:off x="1591056" y="1755648"/>
          <a:ext cx="6619494" cy="4804687"/>
        </p:xfrm>
        <a:graphic>
          <a:graphicData uri="http://schemas.openxmlformats.org/presentationml/2006/ole">
            <mc:AlternateContent xmlns:mc="http://schemas.openxmlformats.org/markup-compatibility/2006">
              <mc:Choice xmlns:v="urn:schemas-microsoft-com:vml" Requires="v">
                <p:oleObj spid="_x0000_s554281" name="Worksheet" r:id="rId5" imgW="8656151" imgH="6283436" progId="Excel.Sheet.12">
                  <p:link updateAutomatic="1"/>
                </p:oleObj>
              </mc:Choice>
              <mc:Fallback>
                <p:oleObj name="Worksheet" r:id="rId5" imgW="8656151" imgH="6283436" progId="Excel.Sheet.12">
                  <p:link updateAutomatic="1"/>
                  <p:pic>
                    <p:nvPicPr>
                      <p:cNvPr id="0" name=""/>
                      <p:cNvPicPr/>
                      <p:nvPr/>
                    </p:nvPicPr>
                    <p:blipFill>
                      <a:blip r:embed="rId6"/>
                      <a:stretch>
                        <a:fillRect/>
                      </a:stretch>
                    </p:blipFill>
                    <p:spPr>
                      <a:xfrm>
                        <a:off x="1591056" y="1755648"/>
                        <a:ext cx="6619494" cy="4804687"/>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81</a:t>
            </a:r>
          </a:p>
        </p:txBody>
      </p:sp>
    </p:spTree>
    <p:custDataLst>
      <p:tags r:id="rId2"/>
    </p:custDataLst>
    <p:extLst>
      <p:ext uri="{BB962C8B-B14F-4D97-AF65-F5344CB8AC3E}">
        <p14:creationId xmlns:p14="http://schemas.microsoft.com/office/powerpoint/2010/main" val="132344214"/>
      </p:ext>
    </p:extLst>
  </p:cSld>
  <p:clrMapOvr>
    <a:masterClrMapping/>
  </p:clrMapOvr>
  <p:transition/>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5" y="1298448"/>
            <a:ext cx="8804529" cy="5638818"/>
          </a:xfrm>
          <a:prstGeom prst="rect">
            <a:avLst/>
          </a:prstGeom>
          <a:noFill/>
          <a:ln w="9525">
            <a:noFill/>
            <a:miter lim="800000"/>
            <a:headEnd/>
            <a:tailEnd/>
          </a:ln>
        </p:spPr>
        <p:txBody>
          <a:bodyPr wrap="square" lIns="45132" tIns="45132" rIns="45132" bIns="45132">
            <a:spAutoFit/>
          </a:bodyPr>
          <a:lstStyle/>
          <a:p>
            <a:r>
              <a:rPr lang="en-US" sz="1600" dirty="0" smtClean="0"/>
              <a:t>Working-age, labor force and employment (</a:t>
            </a:r>
            <a:r>
              <a:rPr lang="en-US" sz="1600" dirty="0" err="1" smtClean="0"/>
              <a:t>ave</a:t>
            </a:r>
            <a:r>
              <a:rPr lang="en-US" sz="1600" dirty="0" smtClean="0"/>
              <a:t> </a:t>
            </a:r>
            <a:r>
              <a:rPr lang="en-US" sz="1600" dirty="0" err="1" smtClean="0"/>
              <a:t>mn</a:t>
            </a:r>
            <a:r>
              <a:rPr lang="en-US" sz="1600" dirty="0" smtClean="0"/>
              <a:t> </a:t>
            </a:r>
            <a:r>
              <a:rPr lang="en-US" sz="1600" dirty="0" err="1" smtClean="0"/>
              <a:t>ch</a:t>
            </a:r>
            <a:r>
              <a:rPr lang="en-US" sz="1600" dirty="0" smtClean="0"/>
              <a:t> in ‘000 in the most recent 12 months)</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a:t>
            </a:r>
            <a:r>
              <a:rPr lang="en-US" sz="600" i="1" dirty="0" smtClean="0">
                <a:solidFill>
                  <a:srgbClr val="E56177"/>
                </a:solidFill>
              </a:rPr>
              <a:t>U.S. Department of Labor. </a:t>
            </a:r>
            <a:r>
              <a:rPr lang="en-US" sz="600" i="1" dirty="0">
                <a:solidFill>
                  <a:srgbClr val="E56177"/>
                </a:solidFill>
              </a:rPr>
              <a:t>Updated through </a:t>
            </a:r>
            <a:r>
              <a:rPr lang="en-US" sz="600" i="1" dirty="0" smtClean="0">
                <a:solidFill>
                  <a:srgbClr val="E56177"/>
                </a:solidFill>
              </a:rPr>
              <a:t>June 2019.</a:t>
            </a:r>
            <a:endParaRPr lang="en-US" sz="600" i="1" dirty="0">
              <a:solidFill>
                <a:srgbClr val="E56177"/>
              </a:solidFill>
            </a:endParaRPr>
          </a:p>
        </p:txBody>
      </p:sp>
      <p:sp>
        <p:nvSpPr>
          <p:cNvPr id="7" name="Title 1"/>
          <p:cNvSpPr txBox="1">
            <a:spLocks/>
          </p:cNvSpPr>
          <p:nvPr/>
        </p:nvSpPr>
        <p:spPr>
          <a:xfrm>
            <a:off x="670560" y="617220"/>
            <a:ext cx="9220200" cy="670560"/>
          </a:xfrm>
          <a:prstGeom prst="rect">
            <a:avLst/>
          </a:prstGeom>
        </p:spPr>
        <p:txBody>
          <a:bodyPr>
            <a:noAutofit/>
          </a:bodyPr>
          <a:lstStyle/>
          <a:p>
            <a:pPr lvl="0">
              <a:spcBef>
                <a:spcPct val="0"/>
              </a:spcBef>
              <a:defRPr/>
            </a:pPr>
            <a:r>
              <a:rPr lang="en-US" sz="3520" dirty="0" smtClean="0">
                <a:solidFill>
                  <a:srgbClr val="6D6E71"/>
                </a:solidFill>
                <a:ea typeface="+mj-ea"/>
                <a:cs typeface="+mj-cs"/>
              </a:rPr>
              <a:t>… When Retirement Comes Into View …</a:t>
            </a:r>
            <a:endParaRPr lang="en-US" sz="3520" dirty="0">
              <a:solidFill>
                <a:srgbClr val="6D6E71"/>
              </a:solidFill>
              <a:ea typeface="+mj-ea"/>
              <a:cs typeface="+mj-cs"/>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847741365"/>
              </p:ext>
            </p:extLst>
          </p:nvPr>
        </p:nvGraphicFramePr>
        <p:xfrm>
          <a:off x="1591056" y="1755648"/>
          <a:ext cx="6695694" cy="4861341"/>
        </p:xfrm>
        <a:graphic>
          <a:graphicData uri="http://schemas.openxmlformats.org/presentationml/2006/ole">
            <mc:AlternateContent xmlns:mc="http://schemas.openxmlformats.org/markup-compatibility/2006">
              <mc:Choice xmlns:v="urn:schemas-microsoft-com:vml" Requires="v">
                <p:oleObj spid="_x0000_s560419" name="Worksheet" r:id="rId5" imgW="8662268" imgH="6289564" progId="Excel.Sheet.12">
                  <p:link updateAutomatic="1"/>
                </p:oleObj>
              </mc:Choice>
              <mc:Fallback>
                <p:oleObj name="Worksheet" r:id="rId5" imgW="8662268" imgH="6289564" progId="Excel.Sheet.12">
                  <p:link updateAutomatic="1"/>
                  <p:pic>
                    <p:nvPicPr>
                      <p:cNvPr id="0" name=""/>
                      <p:cNvPicPr/>
                      <p:nvPr/>
                    </p:nvPicPr>
                    <p:blipFill>
                      <a:blip r:embed="rId6"/>
                      <a:stretch>
                        <a:fillRect/>
                      </a:stretch>
                    </p:blipFill>
                    <p:spPr>
                      <a:xfrm>
                        <a:off x="1591056" y="1755648"/>
                        <a:ext cx="6695694" cy="4861341"/>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82</a:t>
            </a:r>
          </a:p>
        </p:txBody>
      </p:sp>
    </p:spTree>
    <p:custDataLst>
      <p:tags r:id="rId2"/>
    </p:custDataLst>
    <p:extLst>
      <p:ext uri="{BB962C8B-B14F-4D97-AF65-F5344CB8AC3E}">
        <p14:creationId xmlns:p14="http://schemas.microsoft.com/office/powerpoint/2010/main" val="5142905"/>
      </p:ext>
    </p:extLst>
  </p:cSld>
  <p:clrMapOvr>
    <a:masterClrMapping/>
  </p:clrMapOvr>
  <p:transition/>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5" y="1298448"/>
            <a:ext cx="8804529" cy="5638818"/>
          </a:xfrm>
          <a:prstGeom prst="rect">
            <a:avLst/>
          </a:prstGeom>
          <a:noFill/>
          <a:ln w="9525">
            <a:noFill/>
            <a:miter lim="800000"/>
            <a:headEnd/>
            <a:tailEnd/>
          </a:ln>
        </p:spPr>
        <p:txBody>
          <a:bodyPr wrap="square" lIns="45132" tIns="45132" rIns="45132" bIns="45132">
            <a:spAutoFit/>
          </a:bodyPr>
          <a:lstStyle/>
          <a:p>
            <a:r>
              <a:rPr lang="en-US" sz="1600" dirty="0" smtClean="0"/>
              <a:t>Working-age, labor force and employment (</a:t>
            </a:r>
            <a:r>
              <a:rPr lang="en-US" sz="1600" dirty="0" err="1" smtClean="0"/>
              <a:t>ave</a:t>
            </a:r>
            <a:r>
              <a:rPr lang="en-US" sz="1600" dirty="0" smtClean="0"/>
              <a:t> </a:t>
            </a:r>
            <a:r>
              <a:rPr lang="en-US" sz="1600" dirty="0" err="1" smtClean="0"/>
              <a:t>mn</a:t>
            </a:r>
            <a:r>
              <a:rPr lang="en-US" sz="1600" dirty="0" smtClean="0"/>
              <a:t> </a:t>
            </a:r>
            <a:r>
              <a:rPr lang="en-US" sz="1600" dirty="0" err="1" smtClean="0"/>
              <a:t>ch</a:t>
            </a:r>
            <a:r>
              <a:rPr lang="en-US" sz="1600" dirty="0" smtClean="0"/>
              <a:t> in ‘000 in the most recent 12 months)</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a:t>
            </a:r>
            <a:r>
              <a:rPr lang="en-US" sz="600" i="1" dirty="0" smtClean="0">
                <a:solidFill>
                  <a:srgbClr val="E56177"/>
                </a:solidFill>
              </a:rPr>
              <a:t>U.S. Department of Labor. </a:t>
            </a:r>
            <a:r>
              <a:rPr lang="en-US" sz="600" i="1" dirty="0">
                <a:solidFill>
                  <a:srgbClr val="E56177"/>
                </a:solidFill>
              </a:rPr>
              <a:t>Updated through </a:t>
            </a:r>
            <a:r>
              <a:rPr lang="en-US" sz="600" i="1" dirty="0" smtClean="0">
                <a:solidFill>
                  <a:srgbClr val="E56177"/>
                </a:solidFill>
              </a:rPr>
              <a:t>June 2019.</a:t>
            </a:r>
            <a:endParaRPr lang="en-US" sz="600" i="1" dirty="0">
              <a:solidFill>
                <a:srgbClr val="E56177"/>
              </a:solidFill>
            </a:endParaRPr>
          </a:p>
        </p:txBody>
      </p:sp>
      <p:sp>
        <p:nvSpPr>
          <p:cNvPr id="7" name="Title 1"/>
          <p:cNvSpPr txBox="1">
            <a:spLocks/>
          </p:cNvSpPr>
          <p:nvPr/>
        </p:nvSpPr>
        <p:spPr>
          <a:xfrm>
            <a:off x="670560" y="617220"/>
            <a:ext cx="9220200" cy="670560"/>
          </a:xfrm>
          <a:prstGeom prst="rect">
            <a:avLst/>
          </a:prstGeom>
        </p:spPr>
        <p:txBody>
          <a:bodyPr>
            <a:noAutofit/>
          </a:bodyPr>
          <a:lstStyle/>
          <a:p>
            <a:pPr lvl="0">
              <a:spcBef>
                <a:spcPct val="0"/>
              </a:spcBef>
              <a:defRPr/>
            </a:pPr>
            <a:r>
              <a:rPr lang="en-US" sz="3520" dirty="0" smtClean="0">
                <a:solidFill>
                  <a:srgbClr val="6D6E71"/>
                </a:solidFill>
                <a:ea typeface="+mj-ea"/>
                <a:cs typeface="+mj-cs"/>
              </a:rPr>
              <a:t>… Slowing the Working-Age Population</a:t>
            </a:r>
            <a:endParaRPr lang="en-US" sz="3520" dirty="0">
              <a:solidFill>
                <a:srgbClr val="6D6E71"/>
              </a:solidFill>
              <a:ea typeface="+mj-ea"/>
              <a:cs typeface="+mj-cs"/>
            </a:endParaRPr>
          </a:p>
        </p:txBody>
      </p:sp>
      <p:graphicFrame>
        <p:nvGraphicFramePr>
          <p:cNvPr id="3" name="Object 2"/>
          <p:cNvGraphicFramePr>
            <a:graphicFrameLocks noChangeAspect="1"/>
          </p:cNvGraphicFramePr>
          <p:nvPr>
            <p:extLst>
              <p:ext uri="{D42A27DB-BD31-4B8C-83A1-F6EECF244321}">
                <p14:modId xmlns:p14="http://schemas.microsoft.com/office/powerpoint/2010/main" val="2511800788"/>
              </p:ext>
            </p:extLst>
          </p:nvPr>
        </p:nvGraphicFramePr>
        <p:xfrm>
          <a:off x="1554163" y="1719263"/>
          <a:ext cx="6713537" cy="4895850"/>
        </p:xfrm>
        <a:graphic>
          <a:graphicData uri="http://schemas.openxmlformats.org/presentationml/2006/ole">
            <mc:AlternateContent xmlns:mc="http://schemas.openxmlformats.org/markup-compatibility/2006">
              <mc:Choice xmlns:v="urn:schemas-microsoft-com:vml" Requires="v">
                <p:oleObj spid="_x0000_s559398"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554163" y="1719263"/>
                        <a:ext cx="6713537" cy="4895850"/>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83</a:t>
            </a:r>
          </a:p>
        </p:txBody>
      </p:sp>
    </p:spTree>
    <p:custDataLst>
      <p:tags r:id="rId2"/>
    </p:custDataLst>
    <p:extLst>
      <p:ext uri="{BB962C8B-B14F-4D97-AF65-F5344CB8AC3E}">
        <p14:creationId xmlns:p14="http://schemas.microsoft.com/office/powerpoint/2010/main" val="1662091600"/>
      </p:ext>
    </p:extLst>
  </p:cSld>
  <p:clrMapOvr>
    <a:masterClrMapping/>
  </p:clrMapOvr>
  <p:transition/>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627171"/>
          </a:xfrm>
          <a:prstGeom prst="rect">
            <a:avLst/>
          </a:prstGeom>
          <a:noFill/>
          <a:ln w="9525">
            <a:noFill/>
            <a:miter lim="800000"/>
            <a:headEnd/>
            <a:tailEnd/>
          </a:ln>
        </p:spPr>
        <p:txBody>
          <a:bodyPr wrap="square" lIns="45715" tIns="45715" rIns="45715" bIns="45715">
            <a:spAutoFit/>
          </a:bodyPr>
          <a:lstStyle/>
          <a:p>
            <a:r>
              <a:rPr lang="en-US" sz="1600" dirty="0" smtClean="0"/>
              <a:t>Unemployment rate (percent of the labor force)</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100"/>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a:t>
            </a:r>
            <a:r>
              <a:rPr lang="en-US" sz="600" i="1" dirty="0" smtClean="0">
                <a:solidFill>
                  <a:srgbClr val="E56177"/>
                </a:solidFill>
              </a:rPr>
              <a:t>Labor; International Statistical Agencies. </a:t>
            </a:r>
            <a:r>
              <a:rPr lang="en-US" sz="600" i="1" dirty="0">
                <a:solidFill>
                  <a:srgbClr val="E56177"/>
                </a:solidFill>
              </a:rPr>
              <a:t>Updated through </a:t>
            </a:r>
            <a:r>
              <a:rPr lang="en-US" sz="600" i="1" dirty="0" smtClean="0">
                <a:solidFill>
                  <a:srgbClr val="E56177"/>
                </a:solidFill>
              </a:rPr>
              <a:t>May 2019 (Europe(, June 2019 (Japan), and July 2019 (U.S.).</a:t>
            </a:r>
            <a:endParaRPr lang="en-US" sz="600" i="1" dirty="0">
              <a:solidFill>
                <a:srgbClr val="E56177"/>
              </a:solidFill>
            </a:endParaRP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rgbClr val="6D6E71"/>
                </a:solidFill>
                <a:ea typeface="+mj-ea"/>
                <a:cs typeface="+mj-cs"/>
              </a:rPr>
              <a:t>P.S. Demographic Echoes Elsewhere</a:t>
            </a:r>
            <a:endParaRPr lang="en-US" sz="3520" dirty="0">
              <a:solidFill>
                <a:srgbClr val="6D6E71"/>
              </a:solidFill>
              <a:ea typeface="+mj-ea"/>
              <a:cs typeface="+mj-cs"/>
            </a:endParaRPr>
          </a:p>
        </p:txBody>
      </p:sp>
      <p:sp>
        <p:nvSpPr>
          <p:cNvPr id="10" name="Date Placeholder 2"/>
          <p:cNvSpPr txBox="1">
            <a:spLocks/>
          </p:cNvSpPr>
          <p:nvPr/>
        </p:nvSpPr>
        <p:spPr bwMode="auto">
          <a:xfrm>
            <a:off x="7292340" y="365760"/>
            <a:ext cx="2346960" cy="167640"/>
          </a:xfrm>
          <a:prstGeom prst="rect">
            <a:avLst/>
          </a:prstGeom>
          <a:noFill/>
          <a:ln>
            <a:miter lim="800000"/>
            <a:headEnd/>
            <a:tailEnd/>
          </a:ln>
        </p:spPr>
        <p:txBody>
          <a:bodyPr wrap="square" numCol="1"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fontAlgn="base">
              <a:spcBef>
                <a:spcPct val="0"/>
              </a:spcBef>
              <a:spcAft>
                <a:spcPct val="0"/>
              </a:spcAft>
            </a:pPr>
            <a:endParaRPr lang="en-US" sz="880" dirty="0">
              <a:solidFill>
                <a:srgbClr val="808080"/>
              </a:solidFill>
              <a:latin typeface="Helvetica" pitchFamily="34" charset="0"/>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421033376"/>
              </p:ext>
            </p:extLst>
          </p:nvPr>
        </p:nvGraphicFramePr>
        <p:xfrm>
          <a:off x="1554480" y="1719072"/>
          <a:ext cx="6713220" cy="4866684"/>
        </p:xfrm>
        <a:graphic>
          <a:graphicData uri="http://schemas.openxmlformats.org/presentationml/2006/ole">
            <mc:AlternateContent xmlns:mc="http://schemas.openxmlformats.org/markup-compatibility/2006">
              <mc:Choice xmlns:v="urn:schemas-microsoft-com:vml" Requires="v">
                <p:oleObj spid="_x0000_s555305" name="Worksheet" r:id="rId5" imgW="8662268" imgH="6280551" progId="Excel.Sheet.12">
                  <p:link updateAutomatic="1"/>
                </p:oleObj>
              </mc:Choice>
              <mc:Fallback>
                <p:oleObj name="Worksheet" r:id="rId5" imgW="8662268" imgH="6280551" progId="Excel.Sheet.12">
                  <p:link updateAutomatic="1"/>
                  <p:pic>
                    <p:nvPicPr>
                      <p:cNvPr id="0" name=""/>
                      <p:cNvPicPr/>
                      <p:nvPr/>
                    </p:nvPicPr>
                    <p:blipFill>
                      <a:blip r:embed="rId6"/>
                      <a:stretch>
                        <a:fillRect/>
                      </a:stretch>
                    </p:blipFill>
                    <p:spPr>
                      <a:xfrm>
                        <a:off x="1554480" y="1719072"/>
                        <a:ext cx="6713220" cy="4866684"/>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84</a:t>
            </a:r>
          </a:p>
        </p:txBody>
      </p:sp>
    </p:spTree>
    <p:custDataLst>
      <p:tags r:id="rId2"/>
    </p:custDataLst>
    <p:extLst>
      <p:ext uri="{BB962C8B-B14F-4D97-AF65-F5344CB8AC3E}">
        <p14:creationId xmlns:p14="http://schemas.microsoft.com/office/powerpoint/2010/main" val="4283964302"/>
      </p:ext>
    </p:extLst>
  </p:cSld>
  <p:clrMapOvr>
    <a:masterClrMapping/>
  </p:clrMapOvr>
  <p:transition/>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638818"/>
          </a:xfrm>
          <a:prstGeom prst="rect">
            <a:avLst/>
          </a:prstGeom>
          <a:noFill/>
          <a:ln w="9525">
            <a:noFill/>
            <a:miter lim="800000"/>
            <a:headEnd/>
            <a:tailEnd/>
          </a:ln>
        </p:spPr>
        <p:txBody>
          <a:bodyPr wrap="square" lIns="45132" tIns="45132" rIns="45132" bIns="45132">
            <a:spAutoFit/>
          </a:bodyPr>
          <a:lstStyle/>
          <a:p>
            <a:r>
              <a:rPr lang="en-US" sz="1600" dirty="0"/>
              <a:t>Nonfarm business labor productivity (annualized </a:t>
            </a:r>
            <a:r>
              <a:rPr lang="en-US" sz="1600" dirty="0" smtClean="0"/>
              <a:t>% </a:t>
            </a:r>
            <a:r>
              <a:rPr lang="en-US" sz="1600" dirty="0"/>
              <a:t>change from 4 quarters earlier)</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Labor. Updated through 2018 Q2.</a:t>
            </a: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rgbClr val="6D6E71"/>
                </a:solidFill>
              </a:rPr>
              <a:t>Slower Productivity …</a:t>
            </a:r>
            <a:endParaRPr lang="en-US" sz="3520" dirty="0">
              <a:solidFill>
                <a:srgbClr val="6D6E71"/>
              </a:solidFill>
            </a:endParaRPr>
          </a:p>
        </p:txBody>
      </p:sp>
      <p:graphicFrame>
        <p:nvGraphicFramePr>
          <p:cNvPr id="3" name="Object 2"/>
          <p:cNvGraphicFramePr>
            <a:graphicFrameLocks noChangeAspect="1"/>
          </p:cNvGraphicFramePr>
          <p:nvPr>
            <p:extLst>
              <p:ext uri="{D42A27DB-BD31-4B8C-83A1-F6EECF244321}">
                <p14:modId xmlns:p14="http://schemas.microsoft.com/office/powerpoint/2010/main" val="443077008"/>
              </p:ext>
            </p:extLst>
          </p:nvPr>
        </p:nvGraphicFramePr>
        <p:xfrm>
          <a:off x="1554479" y="1719072"/>
          <a:ext cx="7147945" cy="4881753"/>
        </p:xfrm>
        <a:graphic>
          <a:graphicData uri="http://schemas.openxmlformats.org/presentationml/2006/ole">
            <mc:AlternateContent xmlns:mc="http://schemas.openxmlformats.org/markup-compatibility/2006">
              <mc:Choice xmlns:v="urn:schemas-microsoft-com:vml" Requires="v">
                <p:oleObj spid="_x0000_s594113" name="Worksheet" r:id="rId5" imgW="7209980" imgH="4923929" progId="Excel.Sheet.12">
                  <p:link updateAutomatic="1"/>
                </p:oleObj>
              </mc:Choice>
              <mc:Fallback>
                <p:oleObj name="Worksheet" r:id="rId5" imgW="7209980" imgH="4923929" progId="Excel.Sheet.12">
                  <p:link updateAutomatic="1"/>
                  <p:pic>
                    <p:nvPicPr>
                      <p:cNvPr id="0" name=""/>
                      <p:cNvPicPr/>
                      <p:nvPr/>
                    </p:nvPicPr>
                    <p:blipFill>
                      <a:blip r:embed="rId6"/>
                      <a:stretch>
                        <a:fillRect/>
                      </a:stretch>
                    </p:blipFill>
                    <p:spPr>
                      <a:xfrm>
                        <a:off x="1554479" y="1719072"/>
                        <a:ext cx="7147945" cy="4881753"/>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85</a:t>
            </a:r>
          </a:p>
        </p:txBody>
      </p:sp>
    </p:spTree>
    <p:custDataLst>
      <p:tags r:id="rId2"/>
    </p:custDataLst>
    <p:extLst>
      <p:ext uri="{BB962C8B-B14F-4D97-AF65-F5344CB8AC3E}">
        <p14:creationId xmlns:p14="http://schemas.microsoft.com/office/powerpoint/2010/main" val="687311621"/>
      </p:ext>
    </p:extLst>
  </p:cSld>
  <p:clrMapOvr>
    <a:masterClrMapping/>
  </p:clrMapOvr>
  <p:transition/>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638818"/>
          </a:xfrm>
          <a:prstGeom prst="rect">
            <a:avLst/>
          </a:prstGeom>
          <a:noFill/>
          <a:ln w="9525">
            <a:noFill/>
            <a:miter lim="800000"/>
            <a:headEnd/>
            <a:tailEnd/>
          </a:ln>
        </p:spPr>
        <p:txBody>
          <a:bodyPr wrap="square" lIns="45132" tIns="45132" rIns="45132" bIns="45132">
            <a:spAutoFit/>
          </a:bodyPr>
          <a:lstStyle/>
          <a:p>
            <a:r>
              <a:rPr lang="en-US" sz="1600" dirty="0"/>
              <a:t>Nonfarm business labor productivity (annualized </a:t>
            </a:r>
            <a:r>
              <a:rPr lang="en-US" sz="1600" dirty="0" smtClean="0"/>
              <a:t>% </a:t>
            </a:r>
            <a:r>
              <a:rPr lang="en-US" sz="1600" dirty="0"/>
              <a:t>change from 4 quarters earlier)</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Labor. Updated through 2018 Q2.</a:t>
            </a: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a:solidFill>
                  <a:srgbClr val="6D6E71"/>
                </a:solidFill>
              </a:rPr>
              <a:t>… </a:t>
            </a:r>
            <a:r>
              <a:rPr lang="en-US" sz="3520" dirty="0" smtClean="0">
                <a:solidFill>
                  <a:srgbClr val="6D6E71"/>
                </a:solidFill>
              </a:rPr>
              <a:t>So the Metrics Say</a:t>
            </a:r>
            <a:endParaRPr lang="en-US" sz="3520" dirty="0">
              <a:solidFill>
                <a:srgbClr val="6D6E71"/>
              </a:solidFill>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976833857"/>
              </p:ext>
            </p:extLst>
          </p:nvPr>
        </p:nvGraphicFramePr>
        <p:xfrm>
          <a:off x="1554479" y="1719072"/>
          <a:ext cx="7036371" cy="4805553"/>
        </p:xfrm>
        <a:graphic>
          <a:graphicData uri="http://schemas.openxmlformats.org/presentationml/2006/ole">
            <mc:AlternateContent xmlns:mc="http://schemas.openxmlformats.org/markup-compatibility/2006">
              <mc:Choice xmlns:v="urn:schemas-microsoft-com:vml" Requires="v">
                <p:oleObj spid="_x0000_s546089" name="Worksheet" r:id="rId5" imgW="7209980" imgH="4923929" progId="Excel.Sheet.12">
                  <p:link updateAutomatic="1"/>
                </p:oleObj>
              </mc:Choice>
              <mc:Fallback>
                <p:oleObj name="Worksheet" r:id="rId5" imgW="7209980" imgH="4923929" progId="Excel.Sheet.12">
                  <p:link updateAutomatic="1"/>
                  <p:pic>
                    <p:nvPicPr>
                      <p:cNvPr id="0" name=""/>
                      <p:cNvPicPr/>
                      <p:nvPr/>
                    </p:nvPicPr>
                    <p:blipFill>
                      <a:blip r:embed="rId6"/>
                      <a:stretch>
                        <a:fillRect/>
                      </a:stretch>
                    </p:blipFill>
                    <p:spPr>
                      <a:xfrm>
                        <a:off x="1554479" y="1719072"/>
                        <a:ext cx="7036371" cy="4805553"/>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86</a:t>
            </a:r>
          </a:p>
        </p:txBody>
      </p:sp>
    </p:spTree>
    <p:custDataLst>
      <p:tags r:id="rId2"/>
    </p:custDataLst>
    <p:extLst>
      <p:ext uri="{BB962C8B-B14F-4D97-AF65-F5344CB8AC3E}">
        <p14:creationId xmlns:p14="http://schemas.microsoft.com/office/powerpoint/2010/main" val="3450542794"/>
      </p:ext>
    </p:extLst>
  </p:cSld>
  <p:clrMapOvr>
    <a:masterClrMapping/>
  </p:clrMapOvr>
  <p:transition/>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638818"/>
          </a:xfrm>
          <a:prstGeom prst="rect">
            <a:avLst/>
          </a:prstGeom>
          <a:noFill/>
          <a:ln w="9525">
            <a:noFill/>
            <a:miter lim="800000"/>
            <a:headEnd/>
            <a:tailEnd/>
          </a:ln>
        </p:spPr>
        <p:txBody>
          <a:bodyPr wrap="square" lIns="45132" tIns="45132" rIns="45132" bIns="45132">
            <a:spAutoFit/>
          </a:bodyPr>
          <a:lstStyle/>
          <a:p>
            <a:r>
              <a:rPr lang="en-US" sz="1600" dirty="0"/>
              <a:t>Real GDP per hour ($ per hour)  </a:t>
            </a:r>
            <a:r>
              <a:rPr lang="en-US" sz="1600" dirty="0" smtClean="0"/>
              <a:t>                                     </a:t>
            </a:r>
            <a:r>
              <a:rPr lang="en-US" sz="1600" dirty="0"/>
              <a:t>(annualized percent change)</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Labor; U.S. Department of Commerce. Updated through 2018 Q4.</a:t>
            </a: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rgbClr val="6D6E71"/>
                </a:solidFill>
              </a:rPr>
              <a:t>But Productivity Isn’t On a Preset Course</a:t>
            </a:r>
            <a:endParaRPr lang="en-US" sz="3520" dirty="0">
              <a:solidFill>
                <a:srgbClr val="6D6E71"/>
              </a:solidFill>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1201338080"/>
              </p:ext>
            </p:extLst>
          </p:nvPr>
        </p:nvGraphicFramePr>
        <p:xfrm>
          <a:off x="1554480" y="1719072"/>
          <a:ext cx="6627612" cy="4834128"/>
        </p:xfrm>
        <a:graphic>
          <a:graphicData uri="http://schemas.openxmlformats.org/presentationml/2006/ole">
            <mc:AlternateContent xmlns:mc="http://schemas.openxmlformats.org/markup-compatibility/2006">
              <mc:Choice xmlns:v="urn:schemas-microsoft-com:vml" Requires="v">
                <p:oleObj spid="_x0000_s547113"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554480" y="1719072"/>
                        <a:ext cx="6627612" cy="4834128"/>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87</a:t>
            </a:r>
          </a:p>
        </p:txBody>
      </p:sp>
    </p:spTree>
    <p:custDataLst>
      <p:tags r:id="rId2"/>
    </p:custDataLst>
    <p:extLst>
      <p:ext uri="{BB962C8B-B14F-4D97-AF65-F5344CB8AC3E}">
        <p14:creationId xmlns:p14="http://schemas.microsoft.com/office/powerpoint/2010/main" val="3332835255"/>
      </p:ext>
    </p:extLst>
  </p:cSld>
  <p:clrMapOvr>
    <a:masterClrMapping/>
  </p:clrMapOvr>
  <p:transition/>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8471154" cy="5638818"/>
          </a:xfrm>
          <a:prstGeom prst="rect">
            <a:avLst/>
          </a:prstGeom>
          <a:noFill/>
          <a:ln w="9525">
            <a:noFill/>
            <a:miter lim="800000"/>
            <a:headEnd/>
            <a:tailEnd/>
          </a:ln>
        </p:spPr>
        <p:txBody>
          <a:bodyPr wrap="square" lIns="45132" tIns="45132" rIns="45132" bIns="45132">
            <a:spAutoFit/>
          </a:bodyPr>
          <a:lstStyle/>
          <a:p>
            <a:r>
              <a:rPr lang="en-US" sz="1600" dirty="0"/>
              <a:t>Real GDP (% </a:t>
            </a:r>
            <a:r>
              <a:rPr lang="en-US" sz="1600" dirty="0" err="1"/>
              <a:t>ch</a:t>
            </a:r>
            <a:r>
              <a:rPr lang="en-US" sz="1600" dirty="0"/>
              <a:t> from 4 </a:t>
            </a:r>
            <a:r>
              <a:rPr lang="en-US" sz="1600" dirty="0" err="1" smtClean="0"/>
              <a:t>qtr</a:t>
            </a:r>
            <a:r>
              <a:rPr lang="en-US" sz="1600" dirty="0" smtClean="0"/>
              <a:t> </a:t>
            </a:r>
            <a:r>
              <a:rPr lang="en-US" sz="1600" dirty="0"/>
              <a:t>earlier)  </a:t>
            </a:r>
            <a:r>
              <a:rPr lang="en-US" sz="1600" dirty="0" smtClean="0"/>
              <a:t>     China’s </a:t>
            </a:r>
            <a:r>
              <a:rPr lang="en-US" sz="1600" dirty="0"/>
              <a:t>real GDP per capita (</a:t>
            </a:r>
            <a:r>
              <a:rPr lang="en-US" sz="1600" dirty="0" err="1" smtClean="0"/>
              <a:t>pctage</a:t>
            </a:r>
            <a:r>
              <a:rPr lang="en-US" sz="1600" dirty="0" smtClean="0"/>
              <a:t> </a:t>
            </a:r>
            <a:r>
              <a:rPr lang="en-US" sz="1600" dirty="0"/>
              <a:t>of the U.S. level)</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t>
            </a:r>
            <a:r>
              <a:rPr lang="en-US" sz="600" i="1" dirty="0" err="1">
                <a:solidFill>
                  <a:srgbClr val="E56177"/>
                </a:solidFill>
              </a:rPr>
              <a:t>Anaytics</a:t>
            </a:r>
            <a:r>
              <a:rPr lang="en-US" sz="600" i="1" dirty="0">
                <a:solidFill>
                  <a:srgbClr val="E56177"/>
                </a:solidFill>
              </a:rPr>
              <a:t>; U.S. Department of Commerce; World Bank. Updated through 2019 Q1.</a:t>
            </a: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rgbClr val="6D6E71"/>
                </a:solidFill>
              </a:rPr>
              <a:t>(3) Sleeping Giants Slow as they Develop</a:t>
            </a:r>
            <a:endParaRPr lang="en-US" sz="3520" dirty="0">
              <a:solidFill>
                <a:srgbClr val="6D6E71"/>
              </a:solidFill>
            </a:endParaRPr>
          </a:p>
        </p:txBody>
      </p:sp>
      <p:graphicFrame>
        <p:nvGraphicFramePr>
          <p:cNvPr id="3" name="Object 2"/>
          <p:cNvGraphicFramePr>
            <a:graphicFrameLocks noChangeAspect="1"/>
          </p:cNvGraphicFramePr>
          <p:nvPr>
            <p:extLst>
              <p:ext uri="{D42A27DB-BD31-4B8C-83A1-F6EECF244321}">
                <p14:modId xmlns:p14="http://schemas.microsoft.com/office/powerpoint/2010/main" val="2344582228"/>
              </p:ext>
            </p:extLst>
          </p:nvPr>
        </p:nvGraphicFramePr>
        <p:xfrm>
          <a:off x="1554481" y="1719072"/>
          <a:ext cx="6713220" cy="4878551"/>
        </p:xfrm>
        <a:graphic>
          <a:graphicData uri="http://schemas.openxmlformats.org/presentationml/2006/ole">
            <mc:AlternateContent xmlns:mc="http://schemas.openxmlformats.org/markup-compatibility/2006">
              <mc:Choice xmlns:v="urn:schemas-microsoft-com:vml" Requires="v">
                <p:oleObj spid="_x0000_s580852" name="Worksheet" r:id="rId5" imgW="8689975" imgH="6315522" progId="Excel.Sheet.12">
                  <p:link updateAutomatic="1"/>
                </p:oleObj>
              </mc:Choice>
              <mc:Fallback>
                <p:oleObj name="Worksheet" r:id="rId5" imgW="8689975" imgH="6315522" progId="Excel.Sheet.12">
                  <p:link updateAutomatic="1"/>
                  <p:pic>
                    <p:nvPicPr>
                      <p:cNvPr id="0" name=""/>
                      <p:cNvPicPr/>
                      <p:nvPr/>
                    </p:nvPicPr>
                    <p:blipFill>
                      <a:blip r:embed="rId6"/>
                      <a:stretch>
                        <a:fillRect/>
                      </a:stretch>
                    </p:blipFill>
                    <p:spPr>
                      <a:xfrm>
                        <a:off x="1554481" y="1719072"/>
                        <a:ext cx="6713220" cy="4878551"/>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88</a:t>
            </a:r>
          </a:p>
        </p:txBody>
      </p:sp>
    </p:spTree>
    <p:custDataLst>
      <p:tags r:id="rId2"/>
    </p:custDataLst>
    <p:extLst>
      <p:ext uri="{BB962C8B-B14F-4D97-AF65-F5344CB8AC3E}">
        <p14:creationId xmlns:p14="http://schemas.microsoft.com/office/powerpoint/2010/main" val="715893522"/>
      </p:ext>
    </p:extLst>
  </p:cSld>
  <p:clrMapOvr>
    <a:masterClrMapping/>
  </p:clrMapOvr>
  <p:transition/>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7848600" cy="5669596"/>
          </a:xfrm>
          <a:prstGeom prst="rect">
            <a:avLst/>
          </a:prstGeom>
          <a:noFill/>
          <a:ln w="9525">
            <a:noFill/>
            <a:miter lim="800000"/>
            <a:headEnd/>
            <a:tailEnd/>
          </a:ln>
        </p:spPr>
        <p:txBody>
          <a:bodyPr wrap="square" lIns="45132" tIns="45132" rIns="45132" bIns="45132">
            <a:spAutoFit/>
          </a:bodyPr>
          <a:lstStyle/>
          <a:p>
            <a:r>
              <a:rPr lang="en-US" sz="1600" dirty="0"/>
              <a:t>Stocks </a:t>
            </a:r>
            <a:r>
              <a:rPr lang="en-US" sz="1600" dirty="0" smtClean="0"/>
              <a:t>(</a:t>
            </a:r>
            <a:r>
              <a:rPr lang="en-US" sz="1600" dirty="0"/>
              <a:t>Wilshire 5000, </a:t>
            </a:r>
            <a:r>
              <a:rPr lang="en-US" sz="1600" dirty="0" err="1"/>
              <a:t>flt</a:t>
            </a:r>
            <a:r>
              <a:rPr lang="en-US" sz="1600" dirty="0"/>
              <a:t>. adj., </a:t>
            </a:r>
            <a:r>
              <a:rPr lang="en-US" sz="1600" dirty="0" smtClean="0"/>
              <a:t>12/31/70 </a:t>
            </a:r>
            <a:r>
              <a:rPr lang="en-US" sz="1600" dirty="0"/>
              <a:t>= 830.27) </a:t>
            </a:r>
            <a:r>
              <a:rPr lang="en-US" sz="1600" dirty="0" smtClean="0"/>
              <a:t>                        Earnings ($ billions)</a:t>
            </a:r>
            <a:endParaRPr lang="en-US" sz="1600" dirty="0"/>
          </a:p>
          <a:p>
            <a:endParaRPr lang="en-US" sz="1600" b="1"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b="1"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Wilshire; U.S. Department of Commerce. Updated through 2018 Q4 (profits) and </a:t>
            </a:r>
            <a:r>
              <a:rPr lang="en-US" sz="600" i="1" dirty="0" smtClean="0">
                <a:solidFill>
                  <a:srgbClr val="E56177"/>
                </a:solidFill>
              </a:rPr>
              <a:t>August 16 </a:t>
            </a:r>
            <a:r>
              <a:rPr lang="en-US" sz="600" i="1" dirty="0">
                <a:solidFill>
                  <a:srgbClr val="E56177"/>
                </a:solidFill>
              </a:rPr>
              <a:t>2019 (stocks).</a:t>
            </a: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rgbClr val="6D6E71"/>
                </a:solidFill>
              </a:rPr>
              <a:t>Markets Implicitly See a New Normal</a:t>
            </a:r>
            <a:endParaRPr lang="en-US" sz="3520" dirty="0">
              <a:solidFill>
                <a:srgbClr val="6D6E71"/>
              </a:solidFill>
            </a:endParaRPr>
          </a:p>
        </p:txBody>
      </p:sp>
      <p:graphicFrame>
        <p:nvGraphicFramePr>
          <p:cNvPr id="2" name="Object 1"/>
          <p:cNvGraphicFramePr>
            <a:graphicFrameLocks noChangeAspect="1"/>
          </p:cNvGraphicFramePr>
          <p:nvPr>
            <p:extLst/>
          </p:nvPr>
        </p:nvGraphicFramePr>
        <p:xfrm>
          <a:off x="1810512" y="1755648"/>
          <a:ext cx="6955713" cy="4778502"/>
        </p:xfrm>
        <a:graphic>
          <a:graphicData uri="http://schemas.openxmlformats.org/presentationml/2006/ole">
            <mc:AlternateContent xmlns:mc="http://schemas.openxmlformats.org/markup-compatibility/2006">
              <mc:Choice xmlns:v="urn:schemas-microsoft-com:vml" Requires="v">
                <p:oleObj spid="_x0000_s689203"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810512" y="1755648"/>
                        <a:ext cx="6955713" cy="4778502"/>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9</a:t>
            </a:r>
          </a:p>
        </p:txBody>
      </p:sp>
    </p:spTree>
    <p:custDataLst>
      <p:tags r:id="rId2"/>
    </p:custDataLst>
    <p:extLst>
      <p:ext uri="{BB962C8B-B14F-4D97-AF65-F5344CB8AC3E}">
        <p14:creationId xmlns:p14="http://schemas.microsoft.com/office/powerpoint/2010/main" val="499010389"/>
      </p:ext>
    </p:extLst>
  </p:cSld>
  <p:clrMapOvr>
    <a:masterClrMapping/>
  </p:clrMapOvr>
  <p:transition/>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txBox="1">
            <a:spLocks/>
          </p:cNvSpPr>
          <p:nvPr/>
        </p:nvSpPr>
        <p:spPr>
          <a:xfrm>
            <a:off x="484632" y="2377440"/>
            <a:ext cx="9136380" cy="1403985"/>
          </a:xfrm>
          <a:prstGeom prst="rect">
            <a:avLst/>
          </a:prstGeom>
        </p:spPr>
        <p:txBody>
          <a:bodyPr/>
          <a:lstStyle/>
          <a:p>
            <a:pPr lvl="0" algn="ctr">
              <a:spcBef>
                <a:spcPct val="0"/>
              </a:spcBef>
              <a:defRPr/>
            </a:pPr>
            <a:r>
              <a:rPr lang="en-US" sz="3520" dirty="0" smtClean="0">
                <a:solidFill>
                  <a:schemeClr val="tx2"/>
                </a:solidFill>
              </a:rPr>
              <a:t>… Until the Siren Song of Unfilled Job Postings Calls and Tech Innovation Translates Into Stronger Productivity</a:t>
            </a:r>
            <a:endParaRPr lang="en-US" sz="3520" dirty="0">
              <a:solidFill>
                <a:schemeClr val="tx2"/>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89</a:t>
            </a:r>
          </a:p>
        </p:txBody>
      </p:sp>
    </p:spTree>
    <p:custDataLst>
      <p:tags r:id="rId1"/>
    </p:custDataLst>
    <p:extLst>
      <p:ext uri="{BB962C8B-B14F-4D97-AF65-F5344CB8AC3E}">
        <p14:creationId xmlns:p14="http://schemas.microsoft.com/office/powerpoint/2010/main" val="1752154645"/>
      </p:ext>
    </p:extLst>
  </p:cSld>
  <p:clrMapOvr>
    <a:masterClrMapping/>
  </p:clrMapOvr>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p:cNvSpPr txBox="1">
            <a:spLocks/>
          </p:cNvSpPr>
          <p:nvPr/>
        </p:nvSpPr>
        <p:spPr>
          <a:xfrm>
            <a:off x="673912" y="617220"/>
            <a:ext cx="9384487" cy="3802380"/>
          </a:xfrm>
          <a:prstGeom prst="rect">
            <a:avLst/>
          </a:prstGeom>
        </p:spPr>
        <p:txBody>
          <a:bodyPr/>
          <a:lstStyle/>
          <a:p>
            <a:pPr lvl="0">
              <a:spcBef>
                <a:spcPct val="0"/>
              </a:spcBef>
              <a:defRPr/>
            </a:pPr>
            <a:r>
              <a:rPr lang="en-US" sz="3520" dirty="0" smtClean="0">
                <a:solidFill>
                  <a:srgbClr val="6D6E71"/>
                </a:solidFill>
              </a:rPr>
              <a:t>(1) Something Big Is Afoot in Technology</a:t>
            </a:r>
            <a:endParaRPr lang="en-US" sz="3520" dirty="0">
              <a:solidFill>
                <a:srgbClr val="6D6E71"/>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90</a:t>
            </a:r>
          </a:p>
        </p:txBody>
      </p:sp>
    </p:spTree>
    <p:custDataLst>
      <p:tags r:id="rId1"/>
    </p:custDataLst>
    <p:extLst>
      <p:ext uri="{BB962C8B-B14F-4D97-AF65-F5344CB8AC3E}">
        <p14:creationId xmlns:p14="http://schemas.microsoft.com/office/powerpoint/2010/main" val="497003792"/>
      </p:ext>
    </p:extLst>
  </p:cSld>
  <p:clrMapOvr>
    <a:masterClrMapping/>
  </p:clrMapOvr>
  <p:transition/>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638818"/>
          </a:xfrm>
          <a:prstGeom prst="rect">
            <a:avLst/>
          </a:prstGeom>
          <a:noFill/>
          <a:ln w="9525">
            <a:noFill/>
            <a:miter lim="800000"/>
            <a:headEnd/>
            <a:tailEnd/>
          </a:ln>
        </p:spPr>
        <p:txBody>
          <a:bodyPr wrap="square" lIns="45132" tIns="45132" rIns="45132" bIns="45132">
            <a:spAutoFit/>
          </a:bodyPr>
          <a:lstStyle/>
          <a:p>
            <a:r>
              <a:rPr lang="en-US" sz="1600" dirty="0"/>
              <a:t>Nonfarm business labor productivity (annualized </a:t>
            </a:r>
            <a:r>
              <a:rPr lang="en-US" sz="1600" dirty="0" smtClean="0"/>
              <a:t>% </a:t>
            </a:r>
            <a:r>
              <a:rPr lang="en-US" sz="1600" dirty="0"/>
              <a:t>change from 4 quarters earlier)</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Labor. Updated through 2018 Q2.</a:t>
            </a: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rgbClr val="6D6E71"/>
                </a:solidFill>
              </a:rPr>
              <a:t>I Don’t Care What They Say</a:t>
            </a:r>
            <a:endParaRPr lang="en-US" sz="3520" dirty="0">
              <a:solidFill>
                <a:srgbClr val="6D6E71"/>
              </a:solidFill>
            </a:endParaRPr>
          </a:p>
        </p:txBody>
      </p:sp>
      <p:graphicFrame>
        <p:nvGraphicFramePr>
          <p:cNvPr id="3" name="Object 2"/>
          <p:cNvGraphicFramePr>
            <a:graphicFrameLocks noChangeAspect="1"/>
          </p:cNvGraphicFramePr>
          <p:nvPr>
            <p:extLst/>
          </p:nvPr>
        </p:nvGraphicFramePr>
        <p:xfrm>
          <a:off x="1554479" y="1719072"/>
          <a:ext cx="7147945" cy="4881753"/>
        </p:xfrm>
        <a:graphic>
          <a:graphicData uri="http://schemas.openxmlformats.org/presentationml/2006/ole">
            <mc:AlternateContent xmlns:mc="http://schemas.openxmlformats.org/markup-compatibility/2006">
              <mc:Choice xmlns:v="urn:schemas-microsoft-com:vml" Requires="v">
                <p:oleObj spid="_x0000_s567576" name="Worksheet" r:id="rId5" imgW="7209980" imgH="4923929" progId="Excel.Sheet.12">
                  <p:link updateAutomatic="1"/>
                </p:oleObj>
              </mc:Choice>
              <mc:Fallback>
                <p:oleObj name="Worksheet" r:id="rId5" imgW="7209980" imgH="4923929" progId="Excel.Sheet.12">
                  <p:link updateAutomatic="1"/>
                  <p:pic>
                    <p:nvPicPr>
                      <p:cNvPr id="0" name=""/>
                      <p:cNvPicPr/>
                      <p:nvPr/>
                    </p:nvPicPr>
                    <p:blipFill>
                      <a:blip r:embed="rId6"/>
                      <a:stretch>
                        <a:fillRect/>
                      </a:stretch>
                    </p:blipFill>
                    <p:spPr>
                      <a:xfrm>
                        <a:off x="1554479" y="1719072"/>
                        <a:ext cx="7147945" cy="4881753"/>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91</a:t>
            </a:r>
          </a:p>
        </p:txBody>
      </p:sp>
    </p:spTree>
    <p:custDataLst>
      <p:tags r:id="rId2"/>
    </p:custDataLst>
    <p:extLst>
      <p:ext uri="{BB962C8B-B14F-4D97-AF65-F5344CB8AC3E}">
        <p14:creationId xmlns:p14="http://schemas.microsoft.com/office/powerpoint/2010/main" val="2590436291"/>
      </p:ext>
    </p:extLst>
  </p:cSld>
  <p:clrMapOvr>
    <a:masterClrMapping/>
  </p:clrMapOvr>
  <p:transition/>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err="1"/>
              <a:t>Gini</a:t>
            </a:r>
            <a:r>
              <a:rPr lang="en-US" sz="1600" dirty="0"/>
              <a:t> coefficient (0=maximum equality, 1=minimal distribution)</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100"/>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NBER-designated recessions; Census Bureau. Updated through 2016.</a:t>
            </a:r>
          </a:p>
        </p:txBody>
      </p:sp>
      <p:sp>
        <p:nvSpPr>
          <p:cNvPr id="8" name="Title 1"/>
          <p:cNvSpPr txBox="1">
            <a:spLocks/>
          </p:cNvSpPr>
          <p:nvPr/>
        </p:nvSpPr>
        <p:spPr>
          <a:xfrm>
            <a:off x="673912" y="617220"/>
            <a:ext cx="9384487" cy="673913"/>
          </a:xfrm>
          <a:prstGeom prst="rect">
            <a:avLst/>
          </a:prstGeom>
        </p:spPr>
        <p:txBody>
          <a:bodyPr/>
          <a:lstStyle/>
          <a:p>
            <a:pPr lvl="0">
              <a:spcBef>
                <a:spcPct val="0"/>
              </a:spcBef>
              <a:defRPr/>
            </a:pPr>
            <a:r>
              <a:rPr lang="en-US" sz="3520" dirty="0" smtClean="0">
                <a:solidFill>
                  <a:srgbClr val="6D6E71"/>
                </a:solidFill>
              </a:rPr>
              <a:t>Something Big (and Disruptive) Is In Play</a:t>
            </a:r>
            <a:endParaRPr lang="en-US" sz="3520" dirty="0">
              <a:solidFill>
                <a:srgbClr val="6D6E71"/>
              </a:solidFill>
            </a:endParaRPr>
          </a:p>
        </p:txBody>
      </p:sp>
      <p:graphicFrame>
        <p:nvGraphicFramePr>
          <p:cNvPr id="6" name="Object 5"/>
          <p:cNvGraphicFramePr>
            <a:graphicFrameLocks noChangeAspect="1"/>
          </p:cNvGraphicFramePr>
          <p:nvPr>
            <p:extLst/>
          </p:nvPr>
        </p:nvGraphicFramePr>
        <p:xfrm>
          <a:off x="1719073" y="1755648"/>
          <a:ext cx="6548628" cy="4759805"/>
        </p:xfrm>
        <a:graphic>
          <a:graphicData uri="http://schemas.openxmlformats.org/presentationml/2006/ole">
            <mc:AlternateContent xmlns:mc="http://schemas.openxmlformats.org/markup-compatibility/2006">
              <mc:Choice xmlns:v="urn:schemas-microsoft-com:vml" Requires="v">
                <p:oleObj spid="_x0000_s566553" name="Worksheet" r:id="rId5" imgW="8671624" imgH="6301822" progId="Excel.Sheet.12">
                  <p:link updateAutomatic="1"/>
                </p:oleObj>
              </mc:Choice>
              <mc:Fallback>
                <p:oleObj name="Worksheet" r:id="rId5" imgW="8671624" imgH="6301822" progId="Excel.Sheet.12">
                  <p:link updateAutomatic="1"/>
                  <p:pic>
                    <p:nvPicPr>
                      <p:cNvPr id="0" name=""/>
                      <p:cNvPicPr/>
                      <p:nvPr/>
                    </p:nvPicPr>
                    <p:blipFill>
                      <a:blip r:embed="rId6"/>
                      <a:stretch>
                        <a:fillRect/>
                      </a:stretch>
                    </p:blipFill>
                    <p:spPr>
                      <a:xfrm>
                        <a:off x="1719073" y="1755648"/>
                        <a:ext cx="6548628" cy="4759805"/>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92</a:t>
            </a:r>
          </a:p>
        </p:txBody>
      </p:sp>
    </p:spTree>
    <p:custDataLst>
      <p:tags r:id="rId2"/>
    </p:custDataLst>
    <p:extLst>
      <p:ext uri="{BB962C8B-B14F-4D97-AF65-F5344CB8AC3E}">
        <p14:creationId xmlns:p14="http://schemas.microsoft.com/office/powerpoint/2010/main" val="2986646045"/>
      </p:ext>
    </p:extLst>
  </p:cSld>
  <p:clrMapOvr>
    <a:masterClrMapping/>
  </p:clrMapOvr>
  <p:transition/>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smtClean="0"/>
              <a:t>Labor productivity and real hourly compensation (ratio to respective 1985 Q4 level)</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100"/>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Commerce. Updated through 2018 Q3.</a:t>
            </a:r>
          </a:p>
        </p:txBody>
      </p:sp>
      <p:sp>
        <p:nvSpPr>
          <p:cNvPr id="8" name="Title 1"/>
          <p:cNvSpPr txBox="1">
            <a:spLocks/>
          </p:cNvSpPr>
          <p:nvPr/>
        </p:nvSpPr>
        <p:spPr>
          <a:xfrm>
            <a:off x="673912" y="617220"/>
            <a:ext cx="9384487" cy="673913"/>
          </a:xfrm>
          <a:prstGeom prst="rect">
            <a:avLst/>
          </a:prstGeom>
        </p:spPr>
        <p:txBody>
          <a:bodyPr/>
          <a:lstStyle/>
          <a:p>
            <a:pPr lvl="0">
              <a:spcBef>
                <a:spcPct val="0"/>
              </a:spcBef>
              <a:defRPr/>
            </a:pPr>
            <a:r>
              <a:rPr lang="en-US" sz="3520" dirty="0" smtClean="0">
                <a:solidFill>
                  <a:srgbClr val="6D6E71"/>
                </a:solidFill>
              </a:rPr>
              <a:t>Textbooks Don’t Teach About This</a:t>
            </a:r>
            <a:endParaRPr lang="en-US" sz="3520" dirty="0">
              <a:solidFill>
                <a:srgbClr val="6D6E71"/>
              </a:solidFill>
            </a:endParaRPr>
          </a:p>
        </p:txBody>
      </p:sp>
      <p:graphicFrame>
        <p:nvGraphicFramePr>
          <p:cNvPr id="2" name="Object 1"/>
          <p:cNvGraphicFramePr>
            <a:graphicFrameLocks noChangeAspect="1"/>
          </p:cNvGraphicFramePr>
          <p:nvPr>
            <p:extLst/>
          </p:nvPr>
        </p:nvGraphicFramePr>
        <p:xfrm>
          <a:off x="1714500" y="1755647"/>
          <a:ext cx="6616756" cy="4826127"/>
        </p:xfrm>
        <a:graphic>
          <a:graphicData uri="http://schemas.openxmlformats.org/presentationml/2006/ole">
            <mc:AlternateContent xmlns:mc="http://schemas.openxmlformats.org/markup-compatibility/2006">
              <mc:Choice xmlns:v="urn:schemas-microsoft-com:vml" Requires="v">
                <p:oleObj spid="_x0000_s549159"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714500" y="1755647"/>
                        <a:ext cx="6616756" cy="4826127"/>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93</a:t>
            </a:r>
          </a:p>
        </p:txBody>
      </p:sp>
    </p:spTree>
    <p:custDataLst>
      <p:tags r:id="rId2"/>
    </p:custDataLst>
    <p:extLst>
      <p:ext uri="{BB962C8B-B14F-4D97-AF65-F5344CB8AC3E}">
        <p14:creationId xmlns:p14="http://schemas.microsoft.com/office/powerpoint/2010/main" val="1377026073"/>
      </p:ext>
    </p:extLst>
  </p:cSld>
  <p:clrMapOvr>
    <a:masterClrMapping/>
  </p:clrMapOvr>
  <p:transition/>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smtClean="0"/>
              <a:t>Income share (percentage of Gross Domestic Income)</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100"/>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NBER-designated recessions; U.S. Department of Commerce. Updated through </a:t>
            </a:r>
            <a:r>
              <a:rPr lang="en-US" sz="600" i="1" dirty="0" smtClean="0">
                <a:solidFill>
                  <a:srgbClr val="E56177"/>
                </a:solidFill>
              </a:rPr>
              <a:t>2018 </a:t>
            </a:r>
            <a:r>
              <a:rPr lang="en-US" sz="600" i="1" dirty="0">
                <a:solidFill>
                  <a:srgbClr val="E56177"/>
                </a:solidFill>
              </a:rPr>
              <a:t>Q4.</a:t>
            </a: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rgbClr val="6D6E71"/>
                </a:solidFill>
              </a:rPr>
              <a:t>It’s Driving An Unprecedented Shift</a:t>
            </a:r>
            <a:endParaRPr lang="en-US" sz="3520" dirty="0">
              <a:solidFill>
                <a:srgbClr val="6D6E71"/>
              </a:solidFill>
            </a:endParaRPr>
          </a:p>
        </p:txBody>
      </p:sp>
      <p:graphicFrame>
        <p:nvGraphicFramePr>
          <p:cNvPr id="3" name="Object 2"/>
          <p:cNvGraphicFramePr>
            <a:graphicFrameLocks noChangeAspect="1"/>
          </p:cNvGraphicFramePr>
          <p:nvPr>
            <p:extLst>
              <p:ext uri="{D42A27DB-BD31-4B8C-83A1-F6EECF244321}">
                <p14:modId xmlns:p14="http://schemas.microsoft.com/office/powerpoint/2010/main" val="2447195202"/>
              </p:ext>
            </p:extLst>
          </p:nvPr>
        </p:nvGraphicFramePr>
        <p:xfrm>
          <a:off x="1690688" y="1719262"/>
          <a:ext cx="6680498" cy="4872037"/>
        </p:xfrm>
        <a:graphic>
          <a:graphicData uri="http://schemas.openxmlformats.org/presentationml/2006/ole">
            <mc:AlternateContent xmlns:mc="http://schemas.openxmlformats.org/markup-compatibility/2006">
              <mc:Choice xmlns:v="urn:schemas-microsoft-com:vml" Requires="v">
                <p:oleObj spid="_x0000_s550183"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690688" y="1719262"/>
                        <a:ext cx="6680498" cy="4872037"/>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94</a:t>
            </a:r>
          </a:p>
        </p:txBody>
      </p:sp>
    </p:spTree>
    <p:custDataLst>
      <p:tags r:id="rId2"/>
    </p:custDataLst>
    <p:extLst>
      <p:ext uri="{BB962C8B-B14F-4D97-AF65-F5344CB8AC3E}">
        <p14:creationId xmlns:p14="http://schemas.microsoft.com/office/powerpoint/2010/main" val="3371831236"/>
      </p:ext>
    </p:extLst>
  </p:cSld>
  <p:clrMapOvr>
    <a:masterClrMapping/>
  </p:clrMapOvr>
  <p:transition/>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2554535"/>
          </a:xfrm>
          <a:prstGeom prst="rect">
            <a:avLst/>
          </a:prstGeom>
          <a:noFill/>
          <a:ln w="9525">
            <a:noFill/>
            <a:miter lim="800000"/>
            <a:headEnd/>
            <a:tailEnd/>
          </a:ln>
        </p:spPr>
        <p:txBody>
          <a:bodyPr wrap="square" lIns="45715" tIns="45715" rIns="45715" bIns="45715">
            <a:spAutoFit/>
          </a:bodyPr>
          <a:lstStyle/>
          <a:p>
            <a:endParaRPr lang="en-US" sz="1600" dirty="0" smtClean="0">
              <a:solidFill>
                <a:schemeClr val="tx2"/>
              </a:solidFill>
            </a:endParaRPr>
          </a:p>
          <a:p>
            <a:endParaRPr lang="en-US" sz="1600" dirty="0">
              <a:solidFill>
                <a:schemeClr val="tx2"/>
              </a:solidFill>
            </a:endParaRPr>
          </a:p>
          <a:p>
            <a:r>
              <a:rPr lang="en-US" sz="1600" dirty="0" smtClean="0">
                <a:solidFill>
                  <a:schemeClr val="tx2"/>
                </a:solidFill>
              </a:rPr>
              <a:t> </a:t>
            </a:r>
            <a:endParaRPr lang="en-US" sz="1400" b="1" dirty="0"/>
          </a:p>
          <a:p>
            <a:r>
              <a:rPr lang="en-US" sz="1400" b="1" dirty="0">
                <a:solidFill>
                  <a:schemeClr val="tx2"/>
                </a:solidFill>
              </a:rPr>
              <a:t>New developments—the Digital Revolution (Amazon, Google, ride-sharing services, commercialization of private assets, AI, autonomous transportation technology, Big Data) and China’s Industrial Revolution—may be socially and politically disruptive but they are sustained in market economies by the endorsement of consumers.</a:t>
            </a:r>
          </a:p>
          <a:p>
            <a:endParaRPr lang="en-US" sz="1400" b="1" dirty="0">
              <a:solidFill>
                <a:schemeClr val="tx2"/>
              </a:solidFill>
            </a:endParaRPr>
          </a:p>
          <a:p>
            <a:r>
              <a:rPr lang="en-US" sz="1400" b="1" dirty="0">
                <a:solidFill>
                  <a:schemeClr val="tx2"/>
                </a:solidFill>
              </a:rPr>
              <a:t>Well-meaning proposals such as, for example, a living wage or a hike in the minimum wage aren’t nearly as effective as education and job skills training in meeting the challenges driven by technological change.</a:t>
            </a:r>
          </a:p>
        </p:txBody>
      </p:sp>
      <p:sp>
        <p:nvSpPr>
          <p:cNvPr id="8" name="Title 1"/>
          <p:cNvSpPr txBox="1">
            <a:spLocks/>
          </p:cNvSpPr>
          <p:nvPr/>
        </p:nvSpPr>
        <p:spPr>
          <a:xfrm>
            <a:off x="673913" y="617220"/>
            <a:ext cx="9300667" cy="673913"/>
          </a:xfrm>
          <a:prstGeom prst="rect">
            <a:avLst/>
          </a:prstGeom>
        </p:spPr>
        <p:txBody>
          <a:bodyPr/>
          <a:lstStyle/>
          <a:p>
            <a:pPr lvl="0">
              <a:spcBef>
                <a:spcPct val="0"/>
              </a:spcBef>
              <a:defRPr/>
            </a:pPr>
            <a:r>
              <a:rPr lang="en-US" sz="3520" dirty="0" smtClean="0">
                <a:solidFill>
                  <a:srgbClr val="6D6E71"/>
                </a:solidFill>
                <a:cs typeface="Arial" panose="020B0604020202020204" pitchFamily="34" charset="0"/>
              </a:rPr>
              <a:t>Actually, You and I Drive It, Not Amazon</a:t>
            </a:r>
            <a:endParaRPr lang="en-US" sz="3520" dirty="0">
              <a:solidFill>
                <a:srgbClr val="6D6E71"/>
              </a:solidFill>
              <a:cs typeface="Arial" panose="020B0604020202020204" pitchFamily="34" charset="0"/>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95</a:t>
            </a:r>
          </a:p>
        </p:txBody>
      </p:sp>
    </p:spTree>
    <p:custDataLst>
      <p:tags r:id="rId1"/>
    </p:custDataLst>
    <p:extLst>
      <p:ext uri="{BB962C8B-B14F-4D97-AF65-F5344CB8AC3E}">
        <p14:creationId xmlns:p14="http://schemas.microsoft.com/office/powerpoint/2010/main" val="1776673022"/>
      </p:ext>
    </p:extLst>
  </p:cSld>
  <p:clrMapOvr>
    <a:masterClrMapping/>
  </p:clrMapOvr>
  <p:transition/>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7848600" cy="5669596"/>
          </a:xfrm>
          <a:prstGeom prst="rect">
            <a:avLst/>
          </a:prstGeom>
          <a:noFill/>
          <a:ln w="9525">
            <a:noFill/>
            <a:miter lim="800000"/>
            <a:headEnd/>
            <a:tailEnd/>
          </a:ln>
        </p:spPr>
        <p:txBody>
          <a:bodyPr wrap="square" lIns="45132" tIns="45132" rIns="45132" bIns="45132">
            <a:spAutoFit/>
          </a:bodyPr>
          <a:lstStyle/>
          <a:p>
            <a:r>
              <a:rPr lang="en-US" sz="1600" dirty="0"/>
              <a:t>Stocks </a:t>
            </a:r>
            <a:r>
              <a:rPr lang="en-US" sz="1600" dirty="0" smtClean="0"/>
              <a:t>(</a:t>
            </a:r>
            <a:r>
              <a:rPr lang="en-US" sz="1600" dirty="0"/>
              <a:t>Wilshire 5000, </a:t>
            </a:r>
            <a:r>
              <a:rPr lang="en-US" sz="1600" dirty="0" err="1"/>
              <a:t>flt</a:t>
            </a:r>
            <a:r>
              <a:rPr lang="en-US" sz="1600" dirty="0"/>
              <a:t>. adj., </a:t>
            </a:r>
            <a:r>
              <a:rPr lang="en-US" sz="1600" dirty="0" smtClean="0"/>
              <a:t>12/31/70 </a:t>
            </a:r>
            <a:r>
              <a:rPr lang="en-US" sz="1600" dirty="0"/>
              <a:t>= 830.27) </a:t>
            </a:r>
            <a:r>
              <a:rPr lang="en-US" sz="1600" dirty="0" smtClean="0"/>
              <a:t>                        Earnings ($ billions)</a:t>
            </a:r>
            <a:endParaRPr lang="en-US" sz="1600" dirty="0"/>
          </a:p>
          <a:p>
            <a:endParaRPr lang="en-US" sz="1600" b="1"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b="1"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Wilshire; U.S. Department of Commerce. Updated through </a:t>
            </a:r>
            <a:r>
              <a:rPr lang="en-US" sz="600" i="1" dirty="0" smtClean="0">
                <a:solidFill>
                  <a:srgbClr val="E56177"/>
                </a:solidFill>
              </a:rPr>
              <a:t>2019 Q2 </a:t>
            </a:r>
            <a:r>
              <a:rPr lang="en-US" sz="600" i="1" dirty="0">
                <a:solidFill>
                  <a:srgbClr val="E56177"/>
                </a:solidFill>
              </a:rPr>
              <a:t>(profits) and </a:t>
            </a:r>
            <a:r>
              <a:rPr lang="en-US" sz="600" i="1" dirty="0" smtClean="0">
                <a:solidFill>
                  <a:srgbClr val="E56177"/>
                </a:solidFill>
              </a:rPr>
              <a:t>August 16, </a:t>
            </a:r>
            <a:r>
              <a:rPr lang="en-US" sz="600" i="1" dirty="0">
                <a:solidFill>
                  <a:srgbClr val="E56177"/>
                </a:solidFill>
              </a:rPr>
              <a:t>2019 (stocks).</a:t>
            </a: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rgbClr val="6D6E71"/>
                </a:solidFill>
              </a:rPr>
              <a:t>Markets ‘Know’ This Is for Real</a:t>
            </a:r>
            <a:endParaRPr lang="en-US" sz="3520" dirty="0">
              <a:solidFill>
                <a:srgbClr val="6D6E71"/>
              </a:solidFill>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193788150"/>
              </p:ext>
            </p:extLst>
          </p:nvPr>
        </p:nvGraphicFramePr>
        <p:xfrm>
          <a:off x="1810512" y="1755648"/>
          <a:ext cx="6955713" cy="4778502"/>
        </p:xfrm>
        <a:graphic>
          <a:graphicData uri="http://schemas.openxmlformats.org/presentationml/2006/ole">
            <mc:AlternateContent xmlns:mc="http://schemas.openxmlformats.org/markup-compatibility/2006">
              <mc:Choice xmlns:v="urn:schemas-microsoft-com:vml" Requires="v">
                <p:oleObj spid="_x0000_s552234"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810512" y="1755648"/>
                        <a:ext cx="6955713" cy="4778502"/>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96</a:t>
            </a:r>
          </a:p>
        </p:txBody>
      </p:sp>
    </p:spTree>
    <p:custDataLst>
      <p:tags r:id="rId2"/>
    </p:custDataLst>
    <p:extLst>
      <p:ext uri="{BB962C8B-B14F-4D97-AF65-F5344CB8AC3E}">
        <p14:creationId xmlns:p14="http://schemas.microsoft.com/office/powerpoint/2010/main" val="759592815"/>
      </p:ext>
    </p:extLst>
  </p:cSld>
  <p:clrMapOvr>
    <a:masterClrMapping/>
  </p:clrMapOvr>
  <p:transition/>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p:cNvSpPr txBox="1">
            <a:spLocks/>
          </p:cNvSpPr>
          <p:nvPr/>
        </p:nvSpPr>
        <p:spPr>
          <a:xfrm>
            <a:off x="673912" y="617220"/>
            <a:ext cx="9384487" cy="3802380"/>
          </a:xfrm>
          <a:prstGeom prst="rect">
            <a:avLst/>
          </a:prstGeom>
        </p:spPr>
        <p:txBody>
          <a:bodyPr/>
          <a:lstStyle/>
          <a:p>
            <a:pPr lvl="0">
              <a:spcBef>
                <a:spcPct val="0"/>
              </a:spcBef>
              <a:defRPr/>
            </a:pPr>
            <a:r>
              <a:rPr lang="en-US" sz="3520" dirty="0" smtClean="0">
                <a:solidFill>
                  <a:srgbClr val="6D6E71"/>
                </a:solidFill>
              </a:rPr>
              <a:t>(2) 7.1 Million Job Openings Beckon</a:t>
            </a:r>
            <a:endParaRPr lang="en-US" sz="3520" dirty="0">
              <a:solidFill>
                <a:srgbClr val="6D6E71"/>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97</a:t>
            </a:r>
          </a:p>
        </p:txBody>
      </p:sp>
    </p:spTree>
    <p:custDataLst>
      <p:tags r:id="rId1"/>
    </p:custDataLst>
    <p:extLst>
      <p:ext uri="{BB962C8B-B14F-4D97-AF65-F5344CB8AC3E}">
        <p14:creationId xmlns:p14="http://schemas.microsoft.com/office/powerpoint/2010/main" val="949053783"/>
      </p:ext>
    </p:extLst>
  </p:cSld>
  <p:clrMapOvr>
    <a:masterClrMapping/>
  </p:clrMapOvr>
  <p:transition/>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7848600" cy="5454152"/>
          </a:xfrm>
          <a:prstGeom prst="rect">
            <a:avLst/>
          </a:prstGeom>
          <a:noFill/>
          <a:ln w="9525">
            <a:noFill/>
            <a:miter lim="800000"/>
            <a:headEnd/>
            <a:tailEnd/>
          </a:ln>
        </p:spPr>
        <p:txBody>
          <a:bodyPr wrap="square" lIns="45132" tIns="45132" rIns="45132" bIns="45132">
            <a:spAutoFit/>
          </a:bodyPr>
          <a:lstStyle/>
          <a:p>
            <a:r>
              <a:rPr lang="en-US" sz="1600" dirty="0" smtClean="0"/>
              <a:t>Unfilled job postings (thousands)                                         (percent of employment)</a:t>
            </a:r>
            <a:endParaRPr lang="en-US" sz="1600" dirty="0"/>
          </a:p>
          <a:p>
            <a:endParaRPr lang="en-US" sz="16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b="1"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a:t>
            </a:r>
            <a:r>
              <a:rPr lang="en-US" sz="600" i="1" dirty="0" smtClean="0">
                <a:solidFill>
                  <a:srgbClr val="E56177"/>
                </a:solidFill>
              </a:rPr>
              <a:t>U.S</a:t>
            </a:r>
            <a:r>
              <a:rPr lang="en-US" sz="600" i="1" dirty="0">
                <a:solidFill>
                  <a:srgbClr val="E56177"/>
                </a:solidFill>
              </a:rPr>
              <a:t>. Department of </a:t>
            </a:r>
            <a:r>
              <a:rPr lang="en-US" sz="600" i="1" dirty="0" smtClean="0">
                <a:solidFill>
                  <a:srgbClr val="E56177"/>
                </a:solidFill>
              </a:rPr>
              <a:t>Labor. </a:t>
            </a:r>
            <a:r>
              <a:rPr lang="en-US" sz="600" i="1" dirty="0">
                <a:solidFill>
                  <a:srgbClr val="E56177"/>
                </a:solidFill>
              </a:rPr>
              <a:t>Updated through </a:t>
            </a:r>
            <a:r>
              <a:rPr lang="en-US" sz="600" i="1" dirty="0" smtClean="0">
                <a:solidFill>
                  <a:srgbClr val="E56177"/>
                </a:solidFill>
              </a:rPr>
              <a:t>May 2019.</a:t>
            </a:r>
            <a:endParaRPr lang="en-US" sz="600" i="1" dirty="0">
              <a:solidFill>
                <a:srgbClr val="E56177"/>
              </a:solidFill>
            </a:endParaRP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rgbClr val="6D6E71"/>
                </a:solidFill>
              </a:rPr>
              <a:t>Sirens Calling</a:t>
            </a:r>
            <a:endParaRPr lang="en-US" sz="3520" dirty="0">
              <a:solidFill>
                <a:srgbClr val="6D6E71"/>
              </a:solidFill>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1559610623"/>
              </p:ext>
            </p:extLst>
          </p:nvPr>
        </p:nvGraphicFramePr>
        <p:xfrm>
          <a:off x="1792224" y="1758950"/>
          <a:ext cx="6275451" cy="4576589"/>
        </p:xfrm>
        <a:graphic>
          <a:graphicData uri="http://schemas.openxmlformats.org/presentationml/2006/ole">
            <mc:AlternateContent xmlns:mc="http://schemas.openxmlformats.org/markup-compatibility/2006">
              <mc:Choice xmlns:v="urn:schemas-microsoft-com:vml" Requires="v">
                <p:oleObj spid="_x0000_s568600"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792224" y="1758950"/>
                        <a:ext cx="6275451" cy="4576589"/>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98</a:t>
            </a:r>
          </a:p>
        </p:txBody>
      </p:sp>
    </p:spTree>
    <p:custDataLst>
      <p:tags r:id="rId2"/>
    </p:custDataLst>
    <p:extLst>
      <p:ext uri="{BB962C8B-B14F-4D97-AF65-F5344CB8AC3E}">
        <p14:creationId xmlns:p14="http://schemas.microsoft.com/office/powerpoint/2010/main" val="4175068681"/>
      </p:ext>
    </p:extLst>
  </p:cSld>
  <p:clrMapOvr>
    <a:masterClrMapping/>
  </p:clrMapOvr>
  <p:transition/>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txBox="1">
            <a:spLocks/>
          </p:cNvSpPr>
          <p:nvPr/>
        </p:nvSpPr>
        <p:spPr>
          <a:xfrm>
            <a:off x="483413" y="2379345"/>
            <a:ext cx="9136837" cy="673913"/>
          </a:xfrm>
          <a:prstGeom prst="rect">
            <a:avLst/>
          </a:prstGeom>
        </p:spPr>
        <p:txBody>
          <a:bodyPr/>
          <a:lstStyle/>
          <a:p>
            <a:pPr lvl="0" algn="ctr">
              <a:spcBef>
                <a:spcPct val="0"/>
              </a:spcBef>
              <a:defRPr/>
            </a:pPr>
            <a:r>
              <a:rPr lang="en-US" sz="5000" dirty="0" smtClean="0">
                <a:solidFill>
                  <a:schemeClr val="tx2"/>
                </a:solidFill>
              </a:rPr>
              <a:t>AT ODDS WITH THE FACTS</a:t>
            </a:r>
            <a:endParaRPr lang="en-US" sz="5000" dirty="0">
              <a:solidFill>
                <a:schemeClr val="tx2"/>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10</a:t>
            </a:r>
          </a:p>
        </p:txBody>
      </p:sp>
    </p:spTree>
    <p:custDataLst>
      <p:tags r:id="rId1"/>
    </p:custDataLst>
    <p:extLst>
      <p:ext uri="{BB962C8B-B14F-4D97-AF65-F5344CB8AC3E}">
        <p14:creationId xmlns:p14="http://schemas.microsoft.com/office/powerpoint/2010/main" val="3983307566"/>
      </p:ext>
    </p:extLst>
  </p:cSld>
  <p:clrMapOvr>
    <a:masterClrMapping/>
  </p:clrMapOvr>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7848600" cy="5669596"/>
          </a:xfrm>
          <a:prstGeom prst="rect">
            <a:avLst/>
          </a:prstGeom>
          <a:noFill/>
          <a:ln w="9525">
            <a:noFill/>
            <a:miter lim="800000"/>
            <a:headEnd/>
            <a:tailEnd/>
          </a:ln>
        </p:spPr>
        <p:txBody>
          <a:bodyPr wrap="square" lIns="45132" tIns="45132" rIns="45132" bIns="45132">
            <a:spAutoFit/>
          </a:bodyPr>
          <a:lstStyle/>
          <a:p>
            <a:r>
              <a:rPr lang="en-US" sz="1600" dirty="0" smtClean="0"/>
              <a:t>Legal permanent status (thousands per month)                    (percent of the population)</a:t>
            </a:r>
            <a:endParaRPr lang="en-US" sz="1600" dirty="0"/>
          </a:p>
          <a:p>
            <a:endParaRPr lang="en-US" sz="16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b="1"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Wilshire; U.S. Department of </a:t>
            </a:r>
            <a:r>
              <a:rPr lang="en-US" sz="600" i="1" dirty="0" smtClean="0">
                <a:solidFill>
                  <a:srgbClr val="E56177"/>
                </a:solidFill>
              </a:rPr>
              <a:t>Labor; Department of Homeland Security. </a:t>
            </a:r>
            <a:r>
              <a:rPr lang="en-US" sz="600" i="1" dirty="0">
                <a:solidFill>
                  <a:srgbClr val="E56177"/>
                </a:solidFill>
              </a:rPr>
              <a:t>Updated through </a:t>
            </a:r>
            <a:r>
              <a:rPr lang="en-US" sz="600" i="1" dirty="0" smtClean="0">
                <a:solidFill>
                  <a:srgbClr val="E56177"/>
                </a:solidFill>
              </a:rPr>
              <a:t>2017.</a:t>
            </a:r>
            <a:endParaRPr lang="en-US" sz="600" i="1" dirty="0">
              <a:solidFill>
                <a:srgbClr val="E56177"/>
              </a:solidFill>
            </a:endParaRP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rgbClr val="6D6E71"/>
                </a:solidFill>
              </a:rPr>
              <a:t>Legal Immigration Will Respond</a:t>
            </a:r>
            <a:endParaRPr lang="en-US" sz="3520" dirty="0">
              <a:solidFill>
                <a:srgbClr val="6D6E71"/>
              </a:solidFill>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1275310067"/>
              </p:ext>
            </p:extLst>
          </p:nvPr>
        </p:nvGraphicFramePr>
        <p:xfrm>
          <a:off x="1708150" y="1681163"/>
          <a:ext cx="6684963" cy="4876800"/>
        </p:xfrm>
        <a:graphic>
          <a:graphicData uri="http://schemas.openxmlformats.org/presentationml/2006/ole">
            <mc:AlternateContent xmlns:mc="http://schemas.openxmlformats.org/markup-compatibility/2006">
              <mc:Choice xmlns:v="urn:schemas-microsoft-com:vml" Requires="v">
                <p:oleObj spid="_x0000_s569622"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708150" y="1681163"/>
                        <a:ext cx="6684963" cy="4876800"/>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99</a:t>
            </a:r>
          </a:p>
        </p:txBody>
      </p:sp>
    </p:spTree>
    <p:custDataLst>
      <p:tags r:id="rId2"/>
    </p:custDataLst>
    <p:extLst>
      <p:ext uri="{BB962C8B-B14F-4D97-AF65-F5344CB8AC3E}">
        <p14:creationId xmlns:p14="http://schemas.microsoft.com/office/powerpoint/2010/main" val="3401513185"/>
      </p:ext>
    </p:extLst>
  </p:cSld>
  <p:clrMapOvr>
    <a:masterClrMapping/>
  </p:clrMapOvr>
  <p:transition/>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p:cNvSpPr txBox="1">
            <a:spLocks/>
          </p:cNvSpPr>
          <p:nvPr/>
        </p:nvSpPr>
        <p:spPr>
          <a:xfrm>
            <a:off x="673912" y="617220"/>
            <a:ext cx="9384487" cy="3802380"/>
          </a:xfrm>
          <a:prstGeom prst="rect">
            <a:avLst/>
          </a:prstGeom>
        </p:spPr>
        <p:txBody>
          <a:bodyPr/>
          <a:lstStyle/>
          <a:p>
            <a:pPr lvl="0">
              <a:spcBef>
                <a:spcPct val="0"/>
              </a:spcBef>
              <a:defRPr/>
            </a:pPr>
            <a:r>
              <a:rPr lang="en-US" sz="3520" dirty="0" smtClean="0">
                <a:solidFill>
                  <a:srgbClr val="6D6E71"/>
                </a:solidFill>
              </a:rPr>
              <a:t>(3) More China’s Follow China</a:t>
            </a:r>
            <a:endParaRPr lang="en-US" sz="3520" dirty="0">
              <a:solidFill>
                <a:srgbClr val="6D6E71"/>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100</a:t>
            </a:r>
          </a:p>
        </p:txBody>
      </p:sp>
    </p:spTree>
    <p:custDataLst>
      <p:tags r:id="rId1"/>
    </p:custDataLst>
    <p:extLst>
      <p:ext uri="{BB962C8B-B14F-4D97-AF65-F5344CB8AC3E}">
        <p14:creationId xmlns:p14="http://schemas.microsoft.com/office/powerpoint/2010/main" val="2691974677"/>
      </p:ext>
    </p:extLst>
  </p:cSld>
  <p:clrMapOvr>
    <a:masterClrMapping/>
  </p:clrMapOvr>
  <p:transition/>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smtClean="0"/>
              <a:t>Relative real GDP per capita (ratio to U.S. real GDP per capita, 2016 dollars)</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100"/>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World Bank; JPMorgan Chase &amp; Co. Updated through 2018 Q3.</a:t>
            </a: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smtClean="0">
                <a:solidFill>
                  <a:srgbClr val="6D6E71"/>
                </a:solidFill>
              </a:rPr>
              <a:t>Make the World Great</a:t>
            </a:r>
            <a:endParaRPr lang="en-US" sz="3520" dirty="0">
              <a:solidFill>
                <a:srgbClr val="6D6E71"/>
              </a:solidFill>
            </a:endParaRPr>
          </a:p>
        </p:txBody>
      </p:sp>
      <p:graphicFrame>
        <p:nvGraphicFramePr>
          <p:cNvPr id="3" name="Object 2"/>
          <p:cNvGraphicFramePr>
            <a:graphicFrameLocks noChangeAspect="1"/>
          </p:cNvGraphicFramePr>
          <p:nvPr>
            <p:extLst>
              <p:ext uri="{D42A27DB-BD31-4B8C-83A1-F6EECF244321}">
                <p14:modId xmlns:p14="http://schemas.microsoft.com/office/powerpoint/2010/main" val="2730825145"/>
              </p:ext>
            </p:extLst>
          </p:nvPr>
        </p:nvGraphicFramePr>
        <p:xfrm>
          <a:off x="1670050" y="1722438"/>
          <a:ext cx="6699250" cy="4883150"/>
        </p:xfrm>
        <a:graphic>
          <a:graphicData uri="http://schemas.openxmlformats.org/presentationml/2006/ole">
            <mc:AlternateContent xmlns:mc="http://schemas.openxmlformats.org/markup-compatibility/2006">
              <mc:Choice xmlns:v="urn:schemas-microsoft-com:vml" Requires="v">
                <p:oleObj spid="_x0000_s391573"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670050" y="1722438"/>
                        <a:ext cx="6699250" cy="4883150"/>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101</a:t>
            </a:r>
          </a:p>
        </p:txBody>
      </p:sp>
    </p:spTree>
    <p:custDataLst>
      <p:tags r:id="rId2"/>
    </p:custDataLst>
    <p:extLst>
      <p:ext uri="{BB962C8B-B14F-4D97-AF65-F5344CB8AC3E}">
        <p14:creationId xmlns:p14="http://schemas.microsoft.com/office/powerpoint/2010/main" val="2317164490"/>
      </p:ext>
    </p:extLst>
  </p:cSld>
  <p:clrMapOvr>
    <a:masterClrMapping/>
  </p:clrMapOvr>
  <p:transition/>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7848600" cy="5698834"/>
          </a:xfrm>
          <a:prstGeom prst="rect">
            <a:avLst/>
          </a:prstGeom>
          <a:noFill/>
          <a:ln w="9525">
            <a:noFill/>
            <a:miter lim="800000"/>
            <a:headEnd/>
            <a:tailEnd/>
          </a:ln>
        </p:spPr>
        <p:txBody>
          <a:bodyPr wrap="square" lIns="45132" tIns="45132" rIns="45132" bIns="45132">
            <a:spAutoFit/>
          </a:bodyPr>
          <a:lstStyle/>
          <a:p>
            <a:r>
              <a:rPr lang="en-US" sz="1600" dirty="0"/>
              <a:t>Consumer opportunities (chained 2009 dollars)</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endParaRPr lang="en-US" sz="600" i="1" dirty="0">
              <a:solidFill>
                <a:srgbClr val="E56177"/>
              </a:solidFill>
            </a:endParaRP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smtClean="0">
                <a:solidFill>
                  <a:srgbClr val="6D6E71"/>
                </a:solidFill>
              </a:rPr>
              <a:t>Helping Others Helps Ourselves</a:t>
            </a:r>
            <a:endParaRPr lang="en-US" sz="3520" dirty="0">
              <a:solidFill>
                <a:srgbClr val="6D6E71"/>
              </a:solidFill>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3553635313"/>
              </p:ext>
            </p:extLst>
          </p:nvPr>
        </p:nvGraphicFramePr>
        <p:xfrm>
          <a:off x="1709928" y="1755648"/>
          <a:ext cx="6447690" cy="4702302"/>
        </p:xfrm>
        <a:graphic>
          <a:graphicData uri="http://schemas.openxmlformats.org/presentationml/2006/ole">
            <mc:AlternateContent xmlns:mc="http://schemas.openxmlformats.org/markup-compatibility/2006">
              <mc:Choice xmlns:v="urn:schemas-microsoft-com:vml" Requires="v">
                <p:oleObj spid="_x0000_s392595"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709928" y="1755648"/>
                        <a:ext cx="6447690" cy="4702302"/>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102</a:t>
            </a:r>
          </a:p>
        </p:txBody>
      </p:sp>
    </p:spTree>
    <p:custDataLst>
      <p:tags r:id="rId2"/>
    </p:custDataLst>
    <p:extLst>
      <p:ext uri="{BB962C8B-B14F-4D97-AF65-F5344CB8AC3E}">
        <p14:creationId xmlns:p14="http://schemas.microsoft.com/office/powerpoint/2010/main" val="1443148038"/>
      </p:ext>
    </p:extLst>
  </p:cSld>
  <p:clrMapOvr>
    <a:masterClrMapping/>
  </p:clrMapOvr>
  <p:transition/>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txBox="1">
            <a:spLocks/>
          </p:cNvSpPr>
          <p:nvPr/>
        </p:nvSpPr>
        <p:spPr>
          <a:xfrm>
            <a:off x="484632" y="2377440"/>
            <a:ext cx="9136380" cy="673913"/>
          </a:xfrm>
          <a:prstGeom prst="rect">
            <a:avLst/>
          </a:prstGeom>
        </p:spPr>
        <p:txBody>
          <a:bodyPr/>
          <a:lstStyle/>
          <a:p>
            <a:pPr lvl="0">
              <a:spcBef>
                <a:spcPct val="0"/>
              </a:spcBef>
              <a:defRPr/>
            </a:pPr>
            <a:r>
              <a:rPr lang="en-US" sz="5400" dirty="0" smtClean="0">
                <a:solidFill>
                  <a:schemeClr val="tx2"/>
                </a:solidFill>
              </a:rPr>
              <a:t>VI. Recessions Need Fundamental Imbalances and These Are Notably Missing</a:t>
            </a:r>
            <a:endParaRPr lang="en-US" sz="5400" dirty="0">
              <a:solidFill>
                <a:schemeClr val="tx2"/>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103</a:t>
            </a:r>
          </a:p>
        </p:txBody>
      </p:sp>
    </p:spTree>
    <p:custDataLst>
      <p:tags r:id="rId1"/>
    </p:custDataLst>
    <p:extLst>
      <p:ext uri="{BB962C8B-B14F-4D97-AF65-F5344CB8AC3E}">
        <p14:creationId xmlns:p14="http://schemas.microsoft.com/office/powerpoint/2010/main" val="3839685848"/>
      </p:ext>
    </p:extLst>
  </p:cSld>
  <p:clrMapOvr>
    <a:masterClrMapping/>
  </p:clrMapOvr>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smtClean="0"/>
              <a:t>Unemployment, actual and </a:t>
            </a:r>
            <a:r>
              <a:rPr lang="en-US" sz="1600" i="1" dirty="0" err="1" smtClean="0"/>
              <a:t>Nairu</a:t>
            </a:r>
            <a:r>
              <a:rPr lang="en-US" sz="1600" dirty="0" smtClean="0"/>
              <a:t> (percent of the labor force, scale reversed)</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100"/>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Labor; Congressional Budget Office. Updated through </a:t>
            </a:r>
            <a:r>
              <a:rPr lang="en-US" sz="600" i="1" dirty="0" smtClean="0">
                <a:solidFill>
                  <a:srgbClr val="E56177"/>
                </a:solidFill>
              </a:rPr>
              <a:t>April 2019</a:t>
            </a:r>
            <a:r>
              <a:rPr lang="en-US" sz="600" i="1" dirty="0">
                <a:solidFill>
                  <a:srgbClr val="E56177"/>
                </a:solidFill>
              </a:rPr>
              <a:t>.</a:t>
            </a:r>
          </a:p>
        </p:txBody>
      </p:sp>
      <p:sp>
        <p:nvSpPr>
          <p:cNvPr id="8" name="Title 1"/>
          <p:cNvSpPr txBox="1">
            <a:spLocks/>
          </p:cNvSpPr>
          <p:nvPr/>
        </p:nvSpPr>
        <p:spPr>
          <a:xfrm>
            <a:off x="673913" y="617220"/>
            <a:ext cx="9384487" cy="673913"/>
          </a:xfrm>
          <a:prstGeom prst="rect">
            <a:avLst/>
          </a:prstGeom>
        </p:spPr>
        <p:txBody>
          <a:bodyPr/>
          <a:lstStyle/>
          <a:p>
            <a:pPr lvl="0">
              <a:spcBef>
                <a:spcPct val="0"/>
              </a:spcBef>
              <a:defRPr/>
            </a:pPr>
            <a:r>
              <a:rPr lang="en-US" sz="3520" dirty="0" smtClean="0">
                <a:solidFill>
                  <a:srgbClr val="6D6E71"/>
                </a:solidFill>
              </a:rPr>
              <a:t>This Time Is a Little Different …</a:t>
            </a:r>
            <a:endParaRPr lang="en-US" sz="3520" dirty="0">
              <a:solidFill>
                <a:srgbClr val="6D6E71"/>
              </a:solidFill>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43687936"/>
              </p:ext>
            </p:extLst>
          </p:nvPr>
        </p:nvGraphicFramePr>
        <p:xfrm>
          <a:off x="1828800" y="1828800"/>
          <a:ext cx="6334125" cy="4619739"/>
        </p:xfrm>
        <a:graphic>
          <a:graphicData uri="http://schemas.openxmlformats.org/presentationml/2006/ole">
            <mc:AlternateContent xmlns:mc="http://schemas.openxmlformats.org/markup-compatibility/2006">
              <mc:Choice xmlns:v="urn:schemas-microsoft-com:vml" Requires="v">
                <p:oleObj spid="_x0000_s383658"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828800" y="1828800"/>
                        <a:ext cx="6334125" cy="4619739"/>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104</a:t>
            </a:r>
          </a:p>
        </p:txBody>
      </p:sp>
    </p:spTree>
    <p:custDataLst>
      <p:tags r:id="rId2"/>
    </p:custDataLst>
    <p:extLst>
      <p:ext uri="{BB962C8B-B14F-4D97-AF65-F5344CB8AC3E}">
        <p14:creationId xmlns:p14="http://schemas.microsoft.com/office/powerpoint/2010/main" val="2179633"/>
      </p:ext>
    </p:extLst>
  </p:cSld>
  <p:clrMapOvr>
    <a:masterClrMapping/>
  </p:clrMapOvr>
  <p:transition/>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7848600" cy="5792706"/>
          </a:xfrm>
          <a:prstGeom prst="rect">
            <a:avLst/>
          </a:prstGeom>
          <a:noFill/>
          <a:ln w="9525">
            <a:noFill/>
            <a:miter lim="800000"/>
            <a:headEnd/>
            <a:tailEnd/>
          </a:ln>
        </p:spPr>
        <p:txBody>
          <a:bodyPr wrap="square" lIns="45132" tIns="45132" rIns="45132" bIns="45132">
            <a:spAutoFit/>
          </a:bodyPr>
          <a:lstStyle/>
          <a:p>
            <a:r>
              <a:rPr lang="en-US" sz="1600" dirty="0"/>
              <a:t>Core consumer inflation (percent change from 12 months earlier)</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2200" dirty="0">
              <a:solidFill>
                <a:schemeClr val="bg1">
                  <a:lumMod val="50000"/>
                </a:schemeClr>
              </a:solidFill>
            </a:endParaRPr>
          </a:p>
          <a:p>
            <a:pPr>
              <a:spcBef>
                <a:spcPts val="99"/>
              </a:spcBef>
            </a:pPr>
            <a:r>
              <a:rPr lang="en-US" sz="600" i="1" dirty="0" smtClean="0">
                <a:solidFill>
                  <a:srgbClr val="E56177"/>
                </a:solidFill>
              </a:rPr>
              <a:t>Note: Shaded columns denote periods when the Fed was raising interest rates.</a:t>
            </a:r>
          </a:p>
          <a:p>
            <a:pPr>
              <a:spcBef>
                <a:spcPts val="99"/>
              </a:spcBef>
            </a:pPr>
            <a:r>
              <a:rPr lang="en-US" sz="600" i="1" dirty="0" smtClean="0">
                <a:solidFill>
                  <a:srgbClr val="E56177"/>
                </a:solidFill>
              </a:rPr>
              <a:t>Sources</a:t>
            </a:r>
            <a:r>
              <a:rPr lang="en-US" sz="600" i="1" dirty="0">
                <a:solidFill>
                  <a:srgbClr val="E56177"/>
                </a:solidFill>
              </a:rPr>
              <a:t>: </a:t>
            </a:r>
            <a:r>
              <a:rPr lang="en-US" sz="600" i="1" dirty="0" err="1">
                <a:solidFill>
                  <a:srgbClr val="E56177"/>
                </a:solidFill>
              </a:rPr>
              <a:t>Haver</a:t>
            </a:r>
            <a:r>
              <a:rPr lang="en-US" sz="600" i="1" dirty="0">
                <a:solidFill>
                  <a:srgbClr val="E56177"/>
                </a:solidFill>
              </a:rPr>
              <a:t> Analytics; U.S. Dep. of Com.; U.S. Dep. of Labor. Updated through November 2018 (chain PCE) and December 2018 (CPI).</a:t>
            </a:r>
          </a:p>
        </p:txBody>
      </p:sp>
      <p:sp>
        <p:nvSpPr>
          <p:cNvPr id="8" name="Title 1"/>
          <p:cNvSpPr txBox="1">
            <a:spLocks/>
          </p:cNvSpPr>
          <p:nvPr/>
        </p:nvSpPr>
        <p:spPr>
          <a:xfrm>
            <a:off x="673913" y="617220"/>
            <a:ext cx="9300667" cy="673913"/>
          </a:xfrm>
          <a:prstGeom prst="rect">
            <a:avLst/>
          </a:prstGeom>
        </p:spPr>
        <p:txBody>
          <a:bodyPr/>
          <a:lstStyle/>
          <a:p>
            <a:pPr lvl="0">
              <a:spcBef>
                <a:spcPct val="0"/>
              </a:spcBef>
              <a:defRPr/>
            </a:pPr>
            <a:r>
              <a:rPr lang="en-US" sz="3520" dirty="0" smtClean="0">
                <a:solidFill>
                  <a:srgbClr val="6D6E71"/>
                </a:solidFill>
              </a:rPr>
              <a:t>… With Inflation In Check …</a:t>
            </a:r>
            <a:endParaRPr lang="en-US" sz="3520" dirty="0">
              <a:solidFill>
                <a:srgbClr val="6D6E71"/>
              </a:solidFill>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1143217203"/>
              </p:ext>
            </p:extLst>
          </p:nvPr>
        </p:nvGraphicFramePr>
        <p:xfrm>
          <a:off x="1463040" y="1709928"/>
          <a:ext cx="7049922" cy="4843272"/>
        </p:xfrm>
        <a:graphic>
          <a:graphicData uri="http://schemas.openxmlformats.org/presentationml/2006/ole">
            <mc:AlternateContent xmlns:mc="http://schemas.openxmlformats.org/markup-compatibility/2006">
              <mc:Choice xmlns:v="urn:schemas-microsoft-com:vml" Requires="v">
                <p:oleObj spid="_x0000_s543017"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463040" y="1709928"/>
                        <a:ext cx="7049922" cy="4843272"/>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105</a:t>
            </a:r>
          </a:p>
        </p:txBody>
      </p:sp>
    </p:spTree>
    <p:custDataLst>
      <p:tags r:id="rId2"/>
    </p:custDataLst>
    <p:extLst>
      <p:ext uri="{BB962C8B-B14F-4D97-AF65-F5344CB8AC3E}">
        <p14:creationId xmlns:p14="http://schemas.microsoft.com/office/powerpoint/2010/main" val="2860195337"/>
      </p:ext>
    </p:extLst>
  </p:cSld>
  <p:clrMapOvr>
    <a:masterClrMapping/>
  </p:clrMapOvr>
  <p:transition/>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3"/>
          <p:cNvSpPr txBox="1">
            <a:spLocks noChangeArrowheads="1"/>
          </p:cNvSpPr>
          <p:nvPr/>
        </p:nvSpPr>
        <p:spPr bwMode="auto">
          <a:xfrm>
            <a:off x="768096" y="1298448"/>
            <a:ext cx="7848600" cy="5726021"/>
          </a:xfrm>
          <a:prstGeom prst="rect">
            <a:avLst/>
          </a:prstGeom>
          <a:noFill/>
          <a:ln w="9525">
            <a:noFill/>
            <a:miter lim="800000"/>
            <a:headEnd/>
            <a:tailEnd/>
          </a:ln>
        </p:spPr>
        <p:txBody>
          <a:bodyPr wrap="square" lIns="45132" tIns="45132" rIns="45132" bIns="45132">
            <a:spAutoFit/>
          </a:bodyPr>
          <a:lstStyle/>
          <a:p>
            <a:r>
              <a:rPr lang="en-US" sz="1600" dirty="0"/>
              <a:t>Core PCE chain prices (percent change from 12 months earlier)</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2000" dirty="0">
              <a:solidFill>
                <a:schemeClr val="bg1">
                  <a:lumMod val="50000"/>
                </a:schemeClr>
              </a:solidFill>
            </a:endParaRPr>
          </a:p>
          <a:p>
            <a:pPr>
              <a:spcBef>
                <a:spcPts val="99"/>
              </a:spcBef>
            </a:pPr>
            <a:r>
              <a:rPr lang="en-US" sz="1400" dirty="0" smtClean="0">
                <a:solidFill>
                  <a:schemeClr val="bg1">
                    <a:lumMod val="50000"/>
                  </a:schemeClr>
                </a:solidFill>
              </a:rPr>
              <a:t>                                           Noninflationary Unemployment less Actual Unemployment</a:t>
            </a:r>
          </a:p>
          <a:p>
            <a:pPr>
              <a:spcBef>
                <a:spcPts val="99"/>
              </a:spcBef>
            </a:pPr>
            <a:endParaRPr lang="en-US" sz="1400" dirty="0">
              <a:solidFill>
                <a:schemeClr val="bg1">
                  <a:lumMod val="50000"/>
                </a:schemeClr>
              </a:solidFill>
            </a:endParaRPr>
          </a:p>
          <a:p>
            <a:pPr>
              <a:spcBef>
                <a:spcPts val="99"/>
              </a:spcBef>
            </a:pPr>
            <a:endParaRPr lang="en-US" sz="6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Labor; U.S. Department of Commerce. Updated through July 2018 (inflation) and July 2018 (unemployment).</a:t>
            </a:r>
          </a:p>
        </p:txBody>
      </p:sp>
      <p:sp>
        <p:nvSpPr>
          <p:cNvPr id="2062" name="Footer Placeholder 3"/>
          <p:cNvSpPr txBox="1">
            <a:spLocks/>
          </p:cNvSpPr>
          <p:nvPr/>
        </p:nvSpPr>
        <p:spPr bwMode="auto">
          <a:xfrm>
            <a:off x="7543800" y="7239000"/>
            <a:ext cx="1760220" cy="251460"/>
          </a:xfrm>
          <a:prstGeom prst="rect">
            <a:avLst/>
          </a:prstGeom>
          <a:noFill/>
          <a:ln w="9525">
            <a:noFill/>
            <a:miter lim="800000"/>
            <a:headEnd/>
            <a:tailEnd/>
          </a:ln>
        </p:spPr>
        <p:txBody>
          <a:bodyPr anchor="ctr"/>
          <a:lstStyle/>
          <a:p>
            <a:pPr algn="r"/>
            <a:r>
              <a:rPr lang="en-US" sz="880" dirty="0">
                <a:solidFill>
                  <a:srgbClr val="808080"/>
                </a:solidFill>
                <a:latin typeface="Helvetica" pitchFamily="34" charset="0"/>
              </a:rPr>
              <a:t>Commercial Banking</a:t>
            </a:r>
          </a:p>
        </p:txBody>
      </p:sp>
      <p:graphicFrame>
        <p:nvGraphicFramePr>
          <p:cNvPr id="4" name="Object 3"/>
          <p:cNvGraphicFramePr>
            <a:graphicFrameLocks noChangeAspect="1"/>
          </p:cNvGraphicFramePr>
          <p:nvPr>
            <p:extLst>
              <p:ext uri="{D42A27DB-BD31-4B8C-83A1-F6EECF244321}">
                <p14:modId xmlns:p14="http://schemas.microsoft.com/office/powerpoint/2010/main" val="822549720"/>
              </p:ext>
            </p:extLst>
          </p:nvPr>
        </p:nvGraphicFramePr>
        <p:xfrm>
          <a:off x="1602105" y="1574673"/>
          <a:ext cx="6843768" cy="4702302"/>
        </p:xfrm>
        <a:graphic>
          <a:graphicData uri="http://schemas.openxmlformats.org/presentationml/2006/ole">
            <mc:AlternateContent xmlns:mc="http://schemas.openxmlformats.org/markup-compatibility/2006">
              <mc:Choice xmlns:v="urn:schemas-microsoft-com:vml" Requires="v">
                <p:oleObj spid="_x0000_s388501"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602105" y="1574673"/>
                        <a:ext cx="6843768" cy="4702302"/>
                      </a:xfrm>
                      <a:prstGeom prst="rect">
                        <a:avLst/>
                      </a:prstGeom>
                    </p:spPr>
                  </p:pic>
                </p:oleObj>
              </mc:Fallback>
            </mc:AlternateContent>
          </a:graphicData>
        </a:graphic>
      </p:graphicFrame>
      <p:sp>
        <p:nvSpPr>
          <p:cNvPr id="8" name="Title 1"/>
          <p:cNvSpPr txBox="1">
            <a:spLocks/>
          </p:cNvSpPr>
          <p:nvPr/>
        </p:nvSpPr>
        <p:spPr>
          <a:xfrm>
            <a:off x="673913" y="617220"/>
            <a:ext cx="9384487" cy="673913"/>
          </a:xfrm>
          <a:prstGeom prst="rect">
            <a:avLst/>
          </a:prstGeom>
        </p:spPr>
        <p:txBody>
          <a:bodyPr/>
          <a:lstStyle/>
          <a:p>
            <a:pPr lvl="0">
              <a:spcBef>
                <a:spcPct val="0"/>
              </a:spcBef>
              <a:defRPr/>
            </a:pPr>
            <a:r>
              <a:rPr lang="en-US" sz="3520" dirty="0" smtClean="0">
                <a:solidFill>
                  <a:srgbClr val="6D6E71"/>
                </a:solidFill>
              </a:rPr>
              <a:t>… Surprisingly Non-Cyclical …</a:t>
            </a:r>
            <a:endParaRPr lang="en-US" sz="3000" dirty="0">
              <a:solidFill>
                <a:srgbClr val="6D6E71"/>
              </a:solidFill>
            </a:endParaRPr>
          </a:p>
        </p:txBody>
      </p:sp>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106</a:t>
            </a:r>
          </a:p>
        </p:txBody>
      </p:sp>
    </p:spTree>
    <p:custDataLst>
      <p:tags r:id="rId2"/>
    </p:custDataLst>
    <p:extLst>
      <p:ext uri="{BB962C8B-B14F-4D97-AF65-F5344CB8AC3E}">
        <p14:creationId xmlns:p14="http://schemas.microsoft.com/office/powerpoint/2010/main" val="1364771590"/>
      </p:ext>
    </p:extLst>
  </p:cSld>
  <p:clrMapOvr>
    <a:masterClrMapping/>
  </p:clrMapOvr>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smtClean="0">
                <a:solidFill>
                  <a:schemeClr val="tx2"/>
                </a:solidFill>
              </a:rPr>
              <a:t>Nominal household </a:t>
            </a:r>
            <a:r>
              <a:rPr lang="en-US" sz="1600" dirty="0">
                <a:solidFill>
                  <a:schemeClr val="tx2"/>
                </a:solidFill>
              </a:rPr>
              <a:t>income and house prices (January 2000 = 100)</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U.S. Dep. of Commerce; </a:t>
            </a:r>
            <a:r>
              <a:rPr lang="en-US" sz="600" i="1" dirty="0" err="1">
                <a:solidFill>
                  <a:schemeClr val="tx2"/>
                </a:solidFill>
              </a:rPr>
              <a:t>CoreLogic</a:t>
            </a:r>
            <a:r>
              <a:rPr lang="en-US" sz="600" i="1" dirty="0">
                <a:solidFill>
                  <a:schemeClr val="tx2"/>
                </a:solidFill>
              </a:rPr>
              <a:t>; U.S. Department of Commerce. Updated through </a:t>
            </a:r>
            <a:r>
              <a:rPr lang="en-US" sz="600" i="1" dirty="0" smtClean="0">
                <a:solidFill>
                  <a:schemeClr val="tx2"/>
                </a:solidFill>
              </a:rPr>
              <a:t>2019 Q1.</a:t>
            </a:r>
            <a:endParaRPr lang="en-US" sz="600" i="1" dirty="0">
              <a:solidFill>
                <a:schemeClr val="tx2"/>
              </a:solidFill>
            </a:endParaRP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smtClean="0">
                <a:solidFill>
                  <a:srgbClr val="6D6E71"/>
                </a:solidFill>
                <a:latin typeface="Arial" panose="020B0604020202020204" pitchFamily="34" charset="0"/>
                <a:cs typeface="Arial" panose="020B0604020202020204" pitchFamily="34" charset="0"/>
              </a:rPr>
              <a:t>… and Speculative Imbalances Absent</a:t>
            </a:r>
            <a:endParaRPr lang="en-US" sz="3520" dirty="0">
              <a:solidFill>
                <a:srgbClr val="6D6E71"/>
              </a:solidFill>
              <a:latin typeface="Arial" panose="020B0604020202020204" pitchFamily="34" charset="0"/>
              <a:cs typeface="Arial" panose="020B0604020202020204" pitchFamily="34" charset="0"/>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1944186855"/>
              </p:ext>
            </p:extLst>
          </p:nvPr>
        </p:nvGraphicFramePr>
        <p:xfrm>
          <a:off x="1563624" y="1719072"/>
          <a:ext cx="6868394" cy="4719828"/>
        </p:xfrm>
        <a:graphic>
          <a:graphicData uri="http://schemas.openxmlformats.org/presentationml/2006/ole">
            <mc:AlternateContent xmlns:mc="http://schemas.openxmlformats.org/markup-compatibility/2006">
              <mc:Choice xmlns:v="urn:schemas-microsoft-com:vml" Requires="v">
                <p:oleObj spid="_x0000_s402821"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563624" y="1719072"/>
                        <a:ext cx="6868394" cy="4719828"/>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107</a:t>
            </a:r>
          </a:p>
        </p:txBody>
      </p:sp>
    </p:spTree>
    <p:custDataLst>
      <p:tags r:id="rId2"/>
    </p:custDataLst>
    <p:extLst>
      <p:ext uri="{BB962C8B-B14F-4D97-AF65-F5344CB8AC3E}">
        <p14:creationId xmlns:p14="http://schemas.microsoft.com/office/powerpoint/2010/main" val="4211865382"/>
      </p:ext>
    </p:extLst>
  </p:cSld>
  <p:clrMapOvr>
    <a:masterClrMapping/>
  </p:clrMapOvr>
  <p:transition/>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txBox="1">
            <a:spLocks/>
          </p:cNvSpPr>
          <p:nvPr/>
        </p:nvSpPr>
        <p:spPr>
          <a:xfrm>
            <a:off x="484632" y="2377440"/>
            <a:ext cx="9136380" cy="673913"/>
          </a:xfrm>
          <a:prstGeom prst="rect">
            <a:avLst/>
          </a:prstGeom>
        </p:spPr>
        <p:txBody>
          <a:bodyPr/>
          <a:lstStyle/>
          <a:p>
            <a:pPr lvl="0">
              <a:spcBef>
                <a:spcPct val="0"/>
              </a:spcBef>
              <a:defRPr/>
            </a:pPr>
            <a:r>
              <a:rPr lang="en-US" sz="5000" dirty="0" smtClean="0">
                <a:solidFill>
                  <a:schemeClr val="tx2"/>
                </a:solidFill>
              </a:rPr>
              <a:t>VII. Fed Issues</a:t>
            </a:r>
            <a:endParaRPr lang="en-US" sz="5000" dirty="0">
              <a:solidFill>
                <a:schemeClr val="tx2"/>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110</a:t>
            </a:r>
          </a:p>
        </p:txBody>
      </p:sp>
    </p:spTree>
    <p:custDataLst>
      <p:tags r:id="rId1"/>
    </p:custDataLst>
    <p:extLst>
      <p:ext uri="{BB962C8B-B14F-4D97-AF65-F5344CB8AC3E}">
        <p14:creationId xmlns:p14="http://schemas.microsoft.com/office/powerpoint/2010/main" val="3102806909"/>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p:cNvSpPr txBox="1">
            <a:spLocks/>
          </p:cNvSpPr>
          <p:nvPr/>
        </p:nvSpPr>
        <p:spPr>
          <a:xfrm>
            <a:off x="673913" y="3017520"/>
            <a:ext cx="9384487" cy="673913"/>
          </a:xfrm>
          <a:prstGeom prst="rect">
            <a:avLst/>
          </a:prstGeom>
        </p:spPr>
        <p:txBody>
          <a:bodyPr/>
          <a:lstStyle/>
          <a:p>
            <a:pPr lvl="0" algn="ctr">
              <a:spcBef>
                <a:spcPct val="0"/>
              </a:spcBef>
              <a:defRPr/>
            </a:pPr>
            <a:r>
              <a:rPr lang="en-US" sz="3520" dirty="0" smtClean="0">
                <a:solidFill>
                  <a:srgbClr val="6D6E71"/>
                </a:solidFill>
              </a:rPr>
              <a:t>Fact #1. Tariffs Have to Show Up to Be an Issue</a:t>
            </a:r>
            <a:endParaRPr lang="en-US" sz="3520" dirty="0">
              <a:solidFill>
                <a:srgbClr val="6D6E71"/>
              </a:solidFill>
            </a:endParaRPr>
          </a:p>
        </p:txBody>
      </p:sp>
      <p:sp>
        <p:nvSpPr>
          <p:cNvPr id="6" name="Explosion 1 5"/>
          <p:cNvSpPr/>
          <p:nvPr/>
        </p:nvSpPr>
        <p:spPr>
          <a:xfrm>
            <a:off x="85725" y="76200"/>
            <a:ext cx="514350" cy="541020"/>
          </a:xfrm>
          <a:prstGeom prst="irregularSeal1">
            <a:avLst/>
          </a:prstGeom>
          <a:solidFill>
            <a:srgbClr val="FFFF00"/>
          </a:solidFill>
          <a:ln w="9525">
            <a:solidFill>
              <a:schemeClr val="tx2"/>
            </a:solidFill>
          </a:ln>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0">
            <a:prstTxWarp prst="textNoShape">
              <a:avLst/>
            </a:prstTxWarp>
            <a:noAutofit/>
          </a:bodyPr>
          <a:lstStyle/>
          <a:p>
            <a:pPr algn="ctr">
              <a:lnSpc>
                <a:spcPct val="110000"/>
              </a:lnSpc>
            </a:pPr>
            <a:endParaRPr lang="en-US" sz="1200" dirty="0" smtClean="0">
              <a:solidFill>
                <a:schemeClr val="tx2"/>
              </a:solidFill>
            </a:endParaRPr>
          </a:p>
        </p:txBody>
      </p:sp>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11</a:t>
            </a:r>
          </a:p>
        </p:txBody>
      </p:sp>
    </p:spTree>
    <p:custDataLst>
      <p:tags r:id="rId1"/>
    </p:custDataLst>
    <p:extLst>
      <p:ext uri="{BB962C8B-B14F-4D97-AF65-F5344CB8AC3E}">
        <p14:creationId xmlns:p14="http://schemas.microsoft.com/office/powerpoint/2010/main" val="3362068399"/>
      </p:ext>
    </p:extLst>
  </p:cSld>
  <p:clrMapOvr>
    <a:masterClrMapping/>
  </p:clrMapOvr>
  <p:transition/>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txBox="1">
            <a:spLocks/>
          </p:cNvSpPr>
          <p:nvPr/>
        </p:nvSpPr>
        <p:spPr>
          <a:xfrm>
            <a:off x="673913" y="1407795"/>
            <a:ext cx="9136380" cy="673913"/>
          </a:xfrm>
          <a:prstGeom prst="rect">
            <a:avLst/>
          </a:prstGeom>
        </p:spPr>
        <p:txBody>
          <a:bodyPr/>
          <a:lstStyle/>
          <a:p>
            <a:pPr lvl="0">
              <a:spcBef>
                <a:spcPct val="0"/>
              </a:spcBef>
              <a:defRPr/>
            </a:pPr>
            <a:r>
              <a:rPr lang="en-US" sz="3520" dirty="0" smtClean="0">
                <a:solidFill>
                  <a:schemeClr val="tx2"/>
                </a:solidFill>
              </a:rPr>
              <a:t>The Fed’s GPS (the Stars)</a:t>
            </a:r>
            <a:endParaRPr lang="en-US" sz="3520" dirty="0">
              <a:solidFill>
                <a:schemeClr val="tx2"/>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111</a:t>
            </a:r>
          </a:p>
        </p:txBody>
      </p:sp>
    </p:spTree>
    <p:custDataLst>
      <p:tags r:id="rId1"/>
    </p:custDataLst>
    <p:extLst>
      <p:ext uri="{BB962C8B-B14F-4D97-AF65-F5344CB8AC3E}">
        <p14:creationId xmlns:p14="http://schemas.microsoft.com/office/powerpoint/2010/main" val="274619152"/>
      </p:ext>
    </p:extLst>
  </p:cSld>
  <p:clrMapOvr>
    <a:masterClrMapping/>
  </p:clrMapOvr>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698834"/>
          </a:xfrm>
          <a:prstGeom prst="rect">
            <a:avLst/>
          </a:prstGeom>
          <a:noFill/>
          <a:ln w="9525">
            <a:noFill/>
            <a:miter lim="800000"/>
            <a:headEnd/>
            <a:tailEnd/>
          </a:ln>
        </p:spPr>
        <p:txBody>
          <a:bodyPr wrap="square" lIns="45132" tIns="45132" rIns="45132" bIns="45132">
            <a:spAutoFit/>
          </a:bodyPr>
          <a:lstStyle/>
          <a:p>
            <a:r>
              <a:rPr lang="en-US" sz="1600" dirty="0" smtClean="0"/>
              <a:t>Steady state federal funds rate, R* (percent)</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a:t>
            </a:r>
            <a:r>
              <a:rPr lang="en-US" sz="600" i="1" dirty="0" smtClean="0">
                <a:solidFill>
                  <a:srgbClr val="E56177"/>
                </a:solidFill>
              </a:rPr>
              <a:t>Federal Reserve Board. Updated </a:t>
            </a:r>
            <a:r>
              <a:rPr lang="en-US" sz="600" i="1" dirty="0">
                <a:solidFill>
                  <a:srgbClr val="E56177"/>
                </a:solidFill>
              </a:rPr>
              <a:t>through </a:t>
            </a:r>
            <a:r>
              <a:rPr lang="en-US" sz="600" i="1" dirty="0" smtClean="0">
                <a:solidFill>
                  <a:srgbClr val="E56177"/>
                </a:solidFill>
              </a:rPr>
              <a:t>July 26, 2019</a:t>
            </a:r>
            <a:endParaRPr lang="en-US" sz="600" i="1" dirty="0">
              <a:solidFill>
                <a:srgbClr val="E56177"/>
              </a:solidFill>
            </a:endParaRP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rgbClr val="6D6E71"/>
                </a:solidFill>
                <a:ea typeface="+mj-ea"/>
                <a:cs typeface="+mj-cs"/>
              </a:rPr>
              <a:t>The “Neutral” Fed Funds Rate Is a Guess</a:t>
            </a:r>
            <a:endParaRPr lang="en-US" sz="3520" dirty="0">
              <a:solidFill>
                <a:srgbClr val="6D6E71"/>
              </a:solidFill>
              <a:ea typeface="+mj-ea"/>
              <a:cs typeface="+mj-cs"/>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1517658353"/>
              </p:ext>
            </p:extLst>
          </p:nvPr>
        </p:nvGraphicFramePr>
        <p:xfrm>
          <a:off x="1708150" y="1676400"/>
          <a:ext cx="6789738" cy="4951413"/>
        </p:xfrm>
        <a:graphic>
          <a:graphicData uri="http://schemas.openxmlformats.org/presentationml/2006/ole">
            <mc:AlternateContent xmlns:mc="http://schemas.openxmlformats.org/markup-compatibility/2006">
              <mc:Choice xmlns:v="urn:schemas-microsoft-com:vml" Requires="v">
                <p:oleObj spid="_x0000_s571670"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708150" y="1676400"/>
                        <a:ext cx="6789738" cy="4951413"/>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112</a:t>
            </a:r>
          </a:p>
        </p:txBody>
      </p:sp>
    </p:spTree>
    <p:custDataLst>
      <p:tags r:id="rId2"/>
    </p:custDataLst>
    <p:extLst>
      <p:ext uri="{BB962C8B-B14F-4D97-AF65-F5344CB8AC3E}">
        <p14:creationId xmlns:p14="http://schemas.microsoft.com/office/powerpoint/2010/main" val="452544560"/>
      </p:ext>
    </p:extLst>
  </p:cSld>
  <p:clrMapOvr>
    <a:masterClrMapping/>
  </p:clrMapOvr>
  <p:transition/>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698834"/>
          </a:xfrm>
          <a:prstGeom prst="rect">
            <a:avLst/>
          </a:prstGeom>
          <a:noFill/>
          <a:ln w="9525">
            <a:noFill/>
            <a:miter lim="800000"/>
            <a:headEnd/>
            <a:tailEnd/>
          </a:ln>
        </p:spPr>
        <p:txBody>
          <a:bodyPr wrap="square" lIns="45132" tIns="45132" rIns="45132" bIns="45132">
            <a:spAutoFit/>
          </a:bodyPr>
          <a:lstStyle/>
          <a:p>
            <a:r>
              <a:rPr lang="en-US" sz="1600" dirty="0"/>
              <a:t>P-E ratio of the Wilshire 5000</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NBER-designated recession bars; Federal Reserve Board; Dow Jones. Updated through 2018 Q3 (earnings) and January 4, 2019 (stock prices).</a:t>
            </a: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rgbClr val="6D6E71"/>
                </a:solidFill>
                <a:ea typeface="+mj-ea"/>
                <a:cs typeface="+mj-cs"/>
              </a:rPr>
              <a:t>“Maximum Employment” Is a Guess</a:t>
            </a:r>
            <a:endParaRPr lang="en-US" sz="3520" dirty="0">
              <a:solidFill>
                <a:srgbClr val="6D6E71"/>
              </a:solidFill>
              <a:ea typeface="+mj-ea"/>
              <a:cs typeface="+mj-cs"/>
            </a:endParaRPr>
          </a:p>
        </p:txBody>
      </p:sp>
      <p:graphicFrame>
        <p:nvGraphicFramePr>
          <p:cNvPr id="3" name="Object 2"/>
          <p:cNvGraphicFramePr>
            <a:graphicFrameLocks noChangeAspect="1"/>
          </p:cNvGraphicFramePr>
          <p:nvPr>
            <p:extLst>
              <p:ext uri="{D42A27DB-BD31-4B8C-83A1-F6EECF244321}">
                <p14:modId xmlns:p14="http://schemas.microsoft.com/office/powerpoint/2010/main" val="2919622289"/>
              </p:ext>
            </p:extLst>
          </p:nvPr>
        </p:nvGraphicFramePr>
        <p:xfrm>
          <a:off x="1746504" y="1719072"/>
          <a:ext cx="6683121" cy="4844864"/>
        </p:xfrm>
        <a:graphic>
          <a:graphicData uri="http://schemas.openxmlformats.org/presentationml/2006/ole">
            <mc:AlternateContent xmlns:mc="http://schemas.openxmlformats.org/markup-compatibility/2006">
              <mc:Choice xmlns:v="urn:schemas-microsoft-com:vml" Requires="v">
                <p:oleObj spid="_x0000_s572694" name="Worksheet" r:id="rId5" imgW="8662268" imgH="6280551" progId="Excel.Sheet.12">
                  <p:link updateAutomatic="1"/>
                </p:oleObj>
              </mc:Choice>
              <mc:Fallback>
                <p:oleObj name="Worksheet" r:id="rId5" imgW="8662268" imgH="6280551" progId="Excel.Sheet.12">
                  <p:link updateAutomatic="1"/>
                  <p:pic>
                    <p:nvPicPr>
                      <p:cNvPr id="0" name=""/>
                      <p:cNvPicPr/>
                      <p:nvPr/>
                    </p:nvPicPr>
                    <p:blipFill>
                      <a:blip r:embed="rId6"/>
                      <a:stretch>
                        <a:fillRect/>
                      </a:stretch>
                    </p:blipFill>
                    <p:spPr>
                      <a:xfrm>
                        <a:off x="1746504" y="1719072"/>
                        <a:ext cx="6683121" cy="4844864"/>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113</a:t>
            </a:r>
          </a:p>
        </p:txBody>
      </p:sp>
    </p:spTree>
    <p:custDataLst>
      <p:tags r:id="rId2"/>
    </p:custDataLst>
    <p:extLst>
      <p:ext uri="{BB962C8B-B14F-4D97-AF65-F5344CB8AC3E}">
        <p14:creationId xmlns:p14="http://schemas.microsoft.com/office/powerpoint/2010/main" val="3987079170"/>
      </p:ext>
    </p:extLst>
  </p:cSld>
  <p:clrMapOvr>
    <a:masterClrMapping/>
  </p:clrMapOvr>
  <p:transition/>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3"/>
          <p:cNvSpPr txBox="1">
            <a:spLocks noChangeArrowheads="1"/>
          </p:cNvSpPr>
          <p:nvPr/>
        </p:nvSpPr>
        <p:spPr bwMode="auto">
          <a:xfrm>
            <a:off x="768096" y="1298448"/>
            <a:ext cx="7848600" cy="5676777"/>
          </a:xfrm>
          <a:prstGeom prst="rect">
            <a:avLst/>
          </a:prstGeom>
          <a:noFill/>
          <a:ln w="9525">
            <a:noFill/>
            <a:miter lim="800000"/>
            <a:headEnd/>
            <a:tailEnd/>
          </a:ln>
        </p:spPr>
        <p:txBody>
          <a:bodyPr wrap="square" lIns="45132" tIns="45132" rIns="45132" bIns="45132">
            <a:spAutoFit/>
          </a:bodyPr>
          <a:lstStyle/>
          <a:p>
            <a:r>
              <a:rPr lang="en-US" sz="1600" dirty="0"/>
              <a:t>Nominal federal funds rate and core inflation (percent)</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000" b="1" dirty="0">
              <a:solidFill>
                <a:schemeClr val="bg1"/>
              </a:solidFill>
            </a:endParaRPr>
          </a:p>
          <a:p>
            <a:pPr>
              <a:spcBef>
                <a:spcPts val="99"/>
              </a:spcBef>
            </a:pPr>
            <a:r>
              <a:rPr lang="en-US" sz="600" i="1" dirty="0">
                <a:solidFill>
                  <a:srgbClr val="E56177"/>
                </a:solidFill>
              </a:rPr>
              <a:t>¹ The inflation metrics that the Federal Reserve Board uses to communicate its policies.</a:t>
            </a: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Commerce; Federal Reserve Board. Updated through October 2018 (inflation) and December 17, 2018 (federal funds rate).</a:t>
            </a: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chemeClr val="tx2"/>
                </a:solidFill>
              </a:rPr>
              <a:t>2% Inflation, the Ultimate Goal, Isn’t</a:t>
            </a:r>
            <a:endParaRPr lang="en-US" sz="3520" dirty="0">
              <a:solidFill>
                <a:schemeClr val="tx2"/>
              </a:solidFill>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4056325940"/>
              </p:ext>
            </p:extLst>
          </p:nvPr>
        </p:nvGraphicFramePr>
        <p:xfrm>
          <a:off x="1652778" y="1755647"/>
          <a:ext cx="6746732" cy="4635627"/>
        </p:xfrm>
        <a:graphic>
          <a:graphicData uri="http://schemas.openxmlformats.org/presentationml/2006/ole">
            <mc:AlternateContent xmlns:mc="http://schemas.openxmlformats.org/markup-compatibility/2006">
              <mc:Choice xmlns:v="urn:schemas-microsoft-com:vml" Requires="v">
                <p:oleObj spid="_x0000_s573718"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652778" y="1755647"/>
                        <a:ext cx="6746732" cy="4635627"/>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114</a:t>
            </a:r>
          </a:p>
        </p:txBody>
      </p:sp>
    </p:spTree>
    <p:custDataLst>
      <p:tags r:id="rId2"/>
    </p:custDataLst>
    <p:extLst>
      <p:ext uri="{BB962C8B-B14F-4D97-AF65-F5344CB8AC3E}">
        <p14:creationId xmlns:p14="http://schemas.microsoft.com/office/powerpoint/2010/main" val="1020677504"/>
      </p:ext>
    </p:extLst>
  </p:cSld>
  <p:clrMapOvr>
    <a:masterClrMapping/>
  </p:clrMapOvr>
  <p:transition/>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txBox="1">
            <a:spLocks/>
          </p:cNvSpPr>
          <p:nvPr/>
        </p:nvSpPr>
        <p:spPr>
          <a:xfrm>
            <a:off x="673913" y="1407795"/>
            <a:ext cx="9136380" cy="673913"/>
          </a:xfrm>
          <a:prstGeom prst="rect">
            <a:avLst/>
          </a:prstGeom>
        </p:spPr>
        <p:txBody>
          <a:bodyPr/>
          <a:lstStyle/>
          <a:p>
            <a:pPr lvl="0">
              <a:spcBef>
                <a:spcPct val="0"/>
              </a:spcBef>
              <a:defRPr/>
            </a:pPr>
            <a:r>
              <a:rPr lang="en-US" sz="3520" dirty="0" smtClean="0">
                <a:solidFill>
                  <a:schemeClr val="tx2"/>
                </a:solidFill>
              </a:rPr>
              <a:t>Judging the Fed’s Posture</a:t>
            </a:r>
            <a:endParaRPr lang="en-US" sz="3520" dirty="0">
              <a:solidFill>
                <a:schemeClr val="tx2"/>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115</a:t>
            </a:r>
          </a:p>
        </p:txBody>
      </p:sp>
    </p:spTree>
    <p:custDataLst>
      <p:tags r:id="rId1"/>
    </p:custDataLst>
    <p:extLst>
      <p:ext uri="{BB962C8B-B14F-4D97-AF65-F5344CB8AC3E}">
        <p14:creationId xmlns:p14="http://schemas.microsoft.com/office/powerpoint/2010/main" val="1962267702"/>
      </p:ext>
    </p:extLst>
  </p:cSld>
  <p:clrMapOvr>
    <a:masterClrMapping/>
  </p:clrMapOvr>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698834"/>
          </a:xfrm>
          <a:prstGeom prst="rect">
            <a:avLst/>
          </a:prstGeom>
          <a:noFill/>
          <a:ln w="9525">
            <a:noFill/>
            <a:miter lim="800000"/>
            <a:headEnd/>
            <a:tailEnd/>
          </a:ln>
        </p:spPr>
        <p:txBody>
          <a:bodyPr wrap="square" lIns="45132" tIns="45132" rIns="45132" bIns="45132">
            <a:spAutoFit/>
          </a:bodyPr>
          <a:lstStyle/>
          <a:p>
            <a:r>
              <a:rPr lang="en-US" sz="1600" dirty="0"/>
              <a:t>Selected 10-year sovereign yields (percent)</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NBER-designated recession bars; Federal Reserve Board. Updated through March 29, 2019.</a:t>
            </a:r>
          </a:p>
        </p:txBody>
      </p:sp>
      <p:sp>
        <p:nvSpPr>
          <p:cNvPr id="7" name="Title 1"/>
          <p:cNvSpPr txBox="1">
            <a:spLocks/>
          </p:cNvSpPr>
          <p:nvPr/>
        </p:nvSpPr>
        <p:spPr>
          <a:xfrm>
            <a:off x="670560" y="617220"/>
            <a:ext cx="9220200" cy="670560"/>
          </a:xfrm>
          <a:prstGeom prst="rect">
            <a:avLst/>
          </a:prstGeom>
        </p:spPr>
        <p:txBody>
          <a:bodyPr>
            <a:noAutofit/>
          </a:bodyPr>
          <a:lstStyle/>
          <a:p>
            <a:pPr lvl="0">
              <a:spcBef>
                <a:spcPct val="0"/>
              </a:spcBef>
              <a:defRPr/>
            </a:pPr>
            <a:r>
              <a:rPr lang="en-US" sz="3520" dirty="0" smtClean="0">
                <a:solidFill>
                  <a:srgbClr val="6D6E71"/>
                </a:solidFill>
                <a:ea typeface="+mj-ea"/>
                <a:cs typeface="+mj-cs"/>
              </a:rPr>
              <a:t>The Curve Says “Too Tight” …</a:t>
            </a:r>
            <a:endParaRPr lang="en-US" sz="3520" dirty="0">
              <a:solidFill>
                <a:srgbClr val="6D6E71"/>
              </a:solidFill>
              <a:ea typeface="+mj-ea"/>
              <a:cs typeface="+mj-cs"/>
            </a:endParaRPr>
          </a:p>
        </p:txBody>
      </p:sp>
      <p:graphicFrame>
        <p:nvGraphicFramePr>
          <p:cNvPr id="5" name="Object 4"/>
          <p:cNvGraphicFramePr>
            <a:graphicFrameLocks noChangeAspect="1"/>
          </p:cNvGraphicFramePr>
          <p:nvPr>
            <p:extLst>
              <p:ext uri="{D42A27DB-BD31-4B8C-83A1-F6EECF244321}">
                <p14:modId xmlns:p14="http://schemas.microsoft.com/office/powerpoint/2010/main" val="4230745927"/>
              </p:ext>
            </p:extLst>
          </p:nvPr>
        </p:nvGraphicFramePr>
        <p:xfrm>
          <a:off x="1655064" y="1755648"/>
          <a:ext cx="6885356" cy="4730877"/>
        </p:xfrm>
        <a:graphic>
          <a:graphicData uri="http://schemas.openxmlformats.org/presentationml/2006/ole">
            <mc:AlternateContent xmlns:mc="http://schemas.openxmlformats.org/markup-compatibility/2006">
              <mc:Choice xmlns:v="urn:schemas-microsoft-com:vml" Requires="v">
                <p:oleObj spid="_x0000_s528718"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655064" y="1755648"/>
                        <a:ext cx="6885356" cy="4730877"/>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116</a:t>
            </a:r>
          </a:p>
        </p:txBody>
      </p:sp>
    </p:spTree>
    <p:custDataLst>
      <p:tags r:id="rId2"/>
    </p:custDataLst>
    <p:extLst>
      <p:ext uri="{BB962C8B-B14F-4D97-AF65-F5344CB8AC3E}">
        <p14:creationId xmlns:p14="http://schemas.microsoft.com/office/powerpoint/2010/main" val="228948690"/>
      </p:ext>
    </p:extLst>
  </p:cSld>
  <p:clrMapOvr>
    <a:masterClrMapping/>
  </p:clrMapOvr>
  <p:transition/>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The federal funds rate target and 10-year Treasury yield (percent per annum)</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NBER; Federal Reserve Board. Updated through January 12, 2018.</a:t>
            </a: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rgbClr val="6D6E71"/>
                </a:solidFill>
                <a:latin typeface="Arial" panose="020B0604020202020204" pitchFamily="34" charset="0"/>
                <a:ea typeface="+mj-ea"/>
                <a:cs typeface="Arial" panose="020B0604020202020204" pitchFamily="34" charset="0"/>
              </a:rPr>
              <a:t>… It’s About the Market Vs the Fed</a:t>
            </a:r>
            <a:endParaRPr lang="en-US" sz="3520" dirty="0">
              <a:solidFill>
                <a:srgbClr val="6D6E71"/>
              </a:solidFill>
              <a:latin typeface="Arial" panose="020B0604020202020204" pitchFamily="34" charset="0"/>
              <a:ea typeface="+mj-ea"/>
              <a:cs typeface="Arial" panose="020B0604020202020204" pitchFamily="34" charset="0"/>
            </a:endParaRPr>
          </a:p>
        </p:txBody>
      </p:sp>
      <p:graphicFrame>
        <p:nvGraphicFramePr>
          <p:cNvPr id="3" name="Object 2"/>
          <p:cNvGraphicFramePr>
            <a:graphicFrameLocks noChangeAspect="1"/>
          </p:cNvGraphicFramePr>
          <p:nvPr>
            <p:extLst>
              <p:ext uri="{D42A27DB-BD31-4B8C-83A1-F6EECF244321}">
                <p14:modId xmlns:p14="http://schemas.microsoft.com/office/powerpoint/2010/main" val="3106480127"/>
              </p:ext>
            </p:extLst>
          </p:nvPr>
        </p:nvGraphicFramePr>
        <p:xfrm>
          <a:off x="1655064" y="1755647"/>
          <a:ext cx="6965678" cy="4788027"/>
        </p:xfrm>
        <a:graphic>
          <a:graphicData uri="http://schemas.openxmlformats.org/presentationml/2006/ole">
            <mc:AlternateContent xmlns:mc="http://schemas.openxmlformats.org/markup-compatibility/2006">
              <mc:Choice xmlns:v="urn:schemas-microsoft-com:vml" Requires="v">
                <p:oleObj spid="_x0000_s575750"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655064" y="1755647"/>
                        <a:ext cx="6965678" cy="4788027"/>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117</a:t>
            </a:r>
          </a:p>
        </p:txBody>
      </p:sp>
    </p:spTree>
    <p:custDataLst>
      <p:tags r:id="rId2"/>
    </p:custDataLst>
    <p:extLst>
      <p:ext uri="{BB962C8B-B14F-4D97-AF65-F5344CB8AC3E}">
        <p14:creationId xmlns:p14="http://schemas.microsoft.com/office/powerpoint/2010/main" val="1114184885"/>
      </p:ext>
    </p:extLst>
  </p:cSld>
  <p:clrMapOvr>
    <a:masterClrMapping/>
  </p:clrMapOvr>
  <p:transition/>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3"/>
          <p:cNvSpPr txBox="1">
            <a:spLocks noChangeArrowheads="1"/>
          </p:cNvSpPr>
          <p:nvPr/>
        </p:nvSpPr>
        <p:spPr bwMode="auto">
          <a:xfrm>
            <a:off x="768096" y="1298448"/>
            <a:ext cx="7848600" cy="5676777"/>
          </a:xfrm>
          <a:prstGeom prst="rect">
            <a:avLst/>
          </a:prstGeom>
          <a:noFill/>
          <a:ln w="9525">
            <a:noFill/>
            <a:miter lim="800000"/>
            <a:headEnd/>
            <a:tailEnd/>
          </a:ln>
        </p:spPr>
        <p:txBody>
          <a:bodyPr wrap="square" lIns="45132" tIns="45132" rIns="45132" bIns="45132">
            <a:spAutoFit/>
          </a:bodyPr>
          <a:lstStyle/>
          <a:p>
            <a:r>
              <a:rPr lang="en-US" sz="1600" dirty="0"/>
              <a:t>Nominal federal funds rate and core inflation (percent)</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000" b="1" dirty="0">
              <a:solidFill>
                <a:schemeClr val="bg1"/>
              </a:solidFill>
            </a:endParaRPr>
          </a:p>
          <a:p>
            <a:pPr>
              <a:spcBef>
                <a:spcPts val="99"/>
              </a:spcBef>
            </a:pPr>
            <a:r>
              <a:rPr lang="en-US" sz="600" i="1" dirty="0">
                <a:solidFill>
                  <a:srgbClr val="E56177"/>
                </a:solidFill>
              </a:rPr>
              <a:t>¹ The inflation metrics that the Federal Reserve Board uses to communicate its policies.</a:t>
            </a: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Commerce; Federal Reserve Board. Updated through October 2018 (inflation) and December 17, 2018 (federal funds rate).</a:t>
            </a: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chemeClr val="tx2"/>
                </a:solidFill>
              </a:rPr>
              <a:t>The Real Funds Rate Says “Easy”</a:t>
            </a:r>
            <a:endParaRPr lang="en-US" sz="3520" dirty="0">
              <a:solidFill>
                <a:schemeClr val="tx2"/>
              </a:solidFill>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3057324197"/>
              </p:ext>
            </p:extLst>
          </p:nvPr>
        </p:nvGraphicFramePr>
        <p:xfrm>
          <a:off x="1652778" y="1755647"/>
          <a:ext cx="6746732" cy="4635627"/>
        </p:xfrm>
        <a:graphic>
          <a:graphicData uri="http://schemas.openxmlformats.org/presentationml/2006/ole">
            <mc:AlternateContent xmlns:mc="http://schemas.openxmlformats.org/markup-compatibility/2006">
              <mc:Choice xmlns:v="urn:schemas-microsoft-com:vml" Requires="v">
                <p:oleObj spid="_x0000_s306619"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652778" y="1755647"/>
                        <a:ext cx="6746732" cy="4635627"/>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118</a:t>
            </a:r>
          </a:p>
        </p:txBody>
      </p:sp>
    </p:spTree>
    <p:custDataLst>
      <p:tags r:id="rId2"/>
    </p:custDataLst>
    <p:extLst>
      <p:ext uri="{BB962C8B-B14F-4D97-AF65-F5344CB8AC3E}">
        <p14:creationId xmlns:p14="http://schemas.microsoft.com/office/powerpoint/2010/main" val="3419675269"/>
      </p:ext>
    </p:extLst>
  </p:cSld>
  <p:clrMapOvr>
    <a:masterClrMapping/>
  </p:clrMapOvr>
  <p:transition/>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698834"/>
          </a:xfrm>
          <a:prstGeom prst="rect">
            <a:avLst/>
          </a:prstGeom>
          <a:noFill/>
          <a:ln w="9525">
            <a:noFill/>
            <a:miter lim="800000"/>
            <a:headEnd/>
            <a:tailEnd/>
          </a:ln>
        </p:spPr>
        <p:txBody>
          <a:bodyPr wrap="square" lIns="45132" tIns="45132" rIns="45132" bIns="45132">
            <a:spAutoFit/>
          </a:bodyPr>
          <a:lstStyle/>
          <a:p>
            <a:r>
              <a:rPr lang="en-US" sz="1600" dirty="0"/>
              <a:t>P-E ratio of the Wilshire 5000</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NBER-designated recession bars; Federal Reserve Board; Dow Jones. Updated through 2018 Q3 (earnings) and January 4, 2019 (stock prices).</a:t>
            </a: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rgbClr val="6D6E71"/>
                </a:solidFill>
                <a:ea typeface="+mj-ea"/>
                <a:cs typeface="+mj-cs"/>
              </a:rPr>
              <a:t>The Stock Market Says …</a:t>
            </a:r>
            <a:endParaRPr lang="en-US" sz="3520" dirty="0">
              <a:solidFill>
                <a:srgbClr val="6D6E71"/>
              </a:solidFill>
              <a:ea typeface="+mj-ea"/>
              <a:cs typeface="+mj-cs"/>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2775688294"/>
              </p:ext>
            </p:extLst>
          </p:nvPr>
        </p:nvGraphicFramePr>
        <p:xfrm>
          <a:off x="1807463" y="1755648"/>
          <a:ext cx="6472341" cy="4721352"/>
        </p:xfrm>
        <a:graphic>
          <a:graphicData uri="http://schemas.openxmlformats.org/presentationml/2006/ole">
            <mc:AlternateContent xmlns:mc="http://schemas.openxmlformats.org/markup-compatibility/2006">
              <mc:Choice xmlns:v="urn:schemas-microsoft-com:vml" Requires="v">
                <p:oleObj spid="_x0000_s380336"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807463" y="1755648"/>
                        <a:ext cx="6472341" cy="4721352"/>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119</a:t>
            </a:r>
          </a:p>
        </p:txBody>
      </p:sp>
    </p:spTree>
    <p:custDataLst>
      <p:tags r:id="rId2"/>
    </p:custDataLst>
    <p:extLst>
      <p:ext uri="{BB962C8B-B14F-4D97-AF65-F5344CB8AC3E}">
        <p14:creationId xmlns:p14="http://schemas.microsoft.com/office/powerpoint/2010/main" val="3219251325"/>
      </p:ext>
    </p:extLst>
  </p:cSld>
  <p:clrMapOvr>
    <a:masterClrMapping/>
  </p:clrMapOvr>
  <p:transition/>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7848600" cy="5669596"/>
          </a:xfrm>
          <a:prstGeom prst="rect">
            <a:avLst/>
          </a:prstGeom>
          <a:noFill/>
          <a:ln w="9525">
            <a:noFill/>
            <a:miter lim="800000"/>
            <a:headEnd/>
            <a:tailEnd/>
          </a:ln>
        </p:spPr>
        <p:txBody>
          <a:bodyPr wrap="square" lIns="45132" tIns="45132" rIns="45132" bIns="45132">
            <a:spAutoFit/>
          </a:bodyPr>
          <a:lstStyle/>
          <a:p>
            <a:r>
              <a:rPr lang="en-US" sz="1600" dirty="0"/>
              <a:t>Stocks </a:t>
            </a:r>
            <a:r>
              <a:rPr lang="en-US" sz="1600" dirty="0" smtClean="0"/>
              <a:t>(</a:t>
            </a:r>
            <a:r>
              <a:rPr lang="en-US" sz="1600" dirty="0"/>
              <a:t>Wilshire 5000, </a:t>
            </a:r>
            <a:r>
              <a:rPr lang="en-US" sz="1600" dirty="0" err="1"/>
              <a:t>flt</a:t>
            </a:r>
            <a:r>
              <a:rPr lang="en-US" sz="1600" dirty="0"/>
              <a:t>. adj., </a:t>
            </a:r>
            <a:r>
              <a:rPr lang="en-US" sz="1600" dirty="0" smtClean="0"/>
              <a:t>12/31/70 </a:t>
            </a:r>
            <a:r>
              <a:rPr lang="en-US" sz="1600" dirty="0"/>
              <a:t>= 830.27) </a:t>
            </a:r>
            <a:r>
              <a:rPr lang="en-US" sz="1600" dirty="0" smtClean="0"/>
              <a:t>                        Earnings ($ billions)</a:t>
            </a:r>
            <a:endParaRPr lang="en-US" sz="1600" dirty="0"/>
          </a:p>
          <a:p>
            <a:endParaRPr lang="en-US" sz="1600" b="1"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b="1"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Wilshire; U.S. Department of Commerce. Updated through 2018 Q4 (profits) and January 4, 2019 (stocks).</a:t>
            </a: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a:solidFill>
                  <a:srgbClr val="6D6E71"/>
                </a:solidFill>
              </a:rPr>
              <a:t>… </a:t>
            </a:r>
            <a:r>
              <a:rPr lang="en-US" sz="3520" dirty="0" smtClean="0">
                <a:solidFill>
                  <a:srgbClr val="6D6E71"/>
                </a:solidFill>
              </a:rPr>
              <a:t>“Thank You Very Much”</a:t>
            </a:r>
            <a:endParaRPr lang="en-US" sz="3520" dirty="0">
              <a:solidFill>
                <a:srgbClr val="6D6E71"/>
              </a:solidFill>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3784484970"/>
              </p:ext>
            </p:extLst>
          </p:nvPr>
        </p:nvGraphicFramePr>
        <p:xfrm>
          <a:off x="1810512" y="1755648"/>
          <a:ext cx="6955713" cy="4778502"/>
        </p:xfrm>
        <a:graphic>
          <a:graphicData uri="http://schemas.openxmlformats.org/presentationml/2006/ole">
            <mc:AlternateContent xmlns:mc="http://schemas.openxmlformats.org/markup-compatibility/2006">
              <mc:Choice xmlns:v="urn:schemas-microsoft-com:vml" Requires="v">
                <p:oleObj spid="_x0000_s321972"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810512" y="1755648"/>
                        <a:ext cx="6955713" cy="4778502"/>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120</a:t>
            </a:r>
          </a:p>
        </p:txBody>
      </p:sp>
    </p:spTree>
    <p:custDataLst>
      <p:tags r:id="rId2"/>
    </p:custDataLst>
    <p:extLst>
      <p:ext uri="{BB962C8B-B14F-4D97-AF65-F5344CB8AC3E}">
        <p14:creationId xmlns:p14="http://schemas.microsoft.com/office/powerpoint/2010/main" val="2788442194"/>
      </p:ext>
    </p:extLst>
  </p:cSld>
  <p:clrMapOvr>
    <a:masterClrMapping/>
  </p:clrMapOvr>
  <p:transition/>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5" y="1298448"/>
            <a:ext cx="8766429" cy="5638818"/>
          </a:xfrm>
          <a:prstGeom prst="rect">
            <a:avLst/>
          </a:prstGeom>
          <a:noFill/>
          <a:ln w="9525">
            <a:noFill/>
            <a:miter lim="800000"/>
            <a:headEnd/>
            <a:tailEnd/>
          </a:ln>
        </p:spPr>
        <p:txBody>
          <a:bodyPr wrap="square" lIns="45132" tIns="45132" rIns="45132" bIns="45132">
            <a:spAutoFit/>
          </a:bodyPr>
          <a:lstStyle/>
          <a:p>
            <a:r>
              <a:rPr lang="en-US" sz="1600" dirty="0" smtClean="0"/>
              <a:t>Core chain price index for PCE excluding food and energy (5 change from 12 months earlier)</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a:t>
            </a:r>
            <a:r>
              <a:rPr lang="en-US" sz="600" i="1" dirty="0" smtClean="0">
                <a:solidFill>
                  <a:srgbClr val="E56177"/>
                </a:solidFill>
              </a:rPr>
              <a:t>U.S. Department of Commerce. Updated through August 2019.</a:t>
            </a:r>
            <a:endParaRPr lang="en-US" sz="600" i="1" dirty="0">
              <a:solidFill>
                <a:srgbClr val="E56177"/>
              </a:solidFill>
            </a:endParaRP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200" dirty="0" smtClean="0">
                <a:solidFill>
                  <a:srgbClr val="6D6E71"/>
                </a:solidFill>
                <a:ea typeface="+mj-ea"/>
                <a:cs typeface="+mj-cs"/>
              </a:rPr>
              <a:t>If a Tree Falls In a Forest …</a:t>
            </a:r>
            <a:endParaRPr lang="en-US" sz="3200" dirty="0">
              <a:solidFill>
                <a:srgbClr val="6D6E71"/>
              </a:solidFill>
              <a:ea typeface="+mj-ea"/>
              <a:cs typeface="+mj-cs"/>
            </a:endParaRPr>
          </a:p>
        </p:txBody>
      </p:sp>
      <p:graphicFrame>
        <p:nvGraphicFramePr>
          <p:cNvPr id="3" name="Object 2"/>
          <p:cNvGraphicFramePr>
            <a:graphicFrameLocks noChangeAspect="1"/>
          </p:cNvGraphicFramePr>
          <p:nvPr>
            <p:extLst>
              <p:ext uri="{D42A27DB-BD31-4B8C-83A1-F6EECF244321}">
                <p14:modId xmlns:p14="http://schemas.microsoft.com/office/powerpoint/2010/main" val="2293843371"/>
              </p:ext>
            </p:extLst>
          </p:nvPr>
        </p:nvGraphicFramePr>
        <p:xfrm>
          <a:off x="1793875" y="1793875"/>
          <a:ext cx="6529388" cy="4762500"/>
        </p:xfrm>
        <a:graphic>
          <a:graphicData uri="http://schemas.openxmlformats.org/presentationml/2006/ole">
            <mc:AlternateContent xmlns:mc="http://schemas.openxmlformats.org/markup-compatibility/2006">
              <mc:Choice xmlns:v="urn:schemas-microsoft-com:vml" Requires="v">
                <p:oleObj spid="_x0000_s661611"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793875" y="1793875"/>
                        <a:ext cx="6529388" cy="4762500"/>
                      </a:xfrm>
                      <a:prstGeom prst="rect">
                        <a:avLst/>
                      </a:prstGeom>
                    </p:spPr>
                  </p:pic>
                </p:oleObj>
              </mc:Fallback>
            </mc:AlternateContent>
          </a:graphicData>
        </a:graphic>
      </p:graphicFrame>
      <p:sp>
        <p:nvSpPr>
          <p:cNvPr id="6" name="Explosion 1 5"/>
          <p:cNvSpPr/>
          <p:nvPr/>
        </p:nvSpPr>
        <p:spPr>
          <a:xfrm>
            <a:off x="85725" y="76200"/>
            <a:ext cx="514350" cy="541020"/>
          </a:xfrm>
          <a:prstGeom prst="irregularSeal1">
            <a:avLst/>
          </a:prstGeom>
          <a:solidFill>
            <a:srgbClr val="FFFF00"/>
          </a:solidFill>
          <a:ln w="9525">
            <a:solidFill>
              <a:schemeClr val="tx2"/>
            </a:solidFill>
          </a:ln>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0">
            <a:prstTxWarp prst="textNoShape">
              <a:avLst/>
            </a:prstTxWarp>
            <a:noAutofit/>
          </a:bodyPr>
          <a:lstStyle/>
          <a:p>
            <a:pPr algn="ctr">
              <a:lnSpc>
                <a:spcPct val="110000"/>
              </a:lnSpc>
            </a:pPr>
            <a:endParaRPr lang="en-US" sz="1200" dirty="0" smtClean="0">
              <a:solidFill>
                <a:schemeClr val="tx2"/>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24</a:t>
            </a:r>
          </a:p>
        </p:txBody>
      </p:sp>
    </p:spTree>
    <p:custDataLst>
      <p:tags r:id="rId2"/>
    </p:custDataLst>
    <p:extLst>
      <p:ext uri="{BB962C8B-B14F-4D97-AF65-F5344CB8AC3E}">
        <p14:creationId xmlns:p14="http://schemas.microsoft.com/office/powerpoint/2010/main" val="3586896739"/>
      </p:ext>
    </p:extLst>
  </p:cSld>
  <p:clrMapOvr>
    <a:masterClrMapping/>
  </p:clrMapOvr>
  <p:transition/>
  <p:timing>
    <p:tnLst>
      <p:par>
        <p:cT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smtClean="0"/>
              <a:t>Unemployment (percent of the labor force)</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100"/>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Labor. Updated through </a:t>
            </a:r>
            <a:r>
              <a:rPr lang="en-US" sz="600" i="1" dirty="0" smtClean="0">
                <a:solidFill>
                  <a:srgbClr val="E56177"/>
                </a:solidFill>
              </a:rPr>
              <a:t>May 2019.</a:t>
            </a:r>
            <a:endParaRPr lang="en-US" sz="600" i="1" dirty="0">
              <a:solidFill>
                <a:srgbClr val="E56177"/>
              </a:solidFill>
            </a:endParaRP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rgbClr val="6D6E71"/>
                </a:solidFill>
              </a:rPr>
              <a:t>The Economy Says “No Issues”</a:t>
            </a:r>
            <a:endParaRPr lang="en-US" sz="3520" dirty="0">
              <a:solidFill>
                <a:srgbClr val="6D6E71"/>
              </a:solidFill>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2458845134"/>
              </p:ext>
            </p:extLst>
          </p:nvPr>
        </p:nvGraphicFramePr>
        <p:xfrm>
          <a:off x="1735836" y="1755648"/>
          <a:ext cx="6576801" cy="4797552"/>
        </p:xfrm>
        <a:graphic>
          <a:graphicData uri="http://schemas.openxmlformats.org/presentationml/2006/ole">
            <mc:AlternateContent xmlns:mc="http://schemas.openxmlformats.org/markup-compatibility/2006">
              <mc:Choice xmlns:v="urn:schemas-microsoft-com:vml" Requires="v">
                <p:oleObj spid="_x0000_s381360"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735836" y="1755648"/>
                        <a:ext cx="6576801" cy="4797552"/>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121</a:t>
            </a:r>
          </a:p>
        </p:txBody>
      </p:sp>
    </p:spTree>
    <p:custDataLst>
      <p:tags r:id="rId2"/>
    </p:custDataLst>
    <p:extLst>
      <p:ext uri="{BB962C8B-B14F-4D97-AF65-F5344CB8AC3E}">
        <p14:creationId xmlns:p14="http://schemas.microsoft.com/office/powerpoint/2010/main" val="988521999"/>
      </p:ext>
    </p:extLst>
  </p:cSld>
  <p:clrMapOvr>
    <a:masterClrMapping/>
  </p:clrMapOvr>
  <p:transition/>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txBox="1">
            <a:spLocks/>
          </p:cNvSpPr>
          <p:nvPr/>
        </p:nvSpPr>
        <p:spPr>
          <a:xfrm>
            <a:off x="673913" y="1407795"/>
            <a:ext cx="9136380" cy="673913"/>
          </a:xfrm>
          <a:prstGeom prst="rect">
            <a:avLst/>
          </a:prstGeom>
        </p:spPr>
        <p:txBody>
          <a:bodyPr/>
          <a:lstStyle/>
          <a:p>
            <a:pPr lvl="0">
              <a:spcBef>
                <a:spcPct val="0"/>
              </a:spcBef>
              <a:defRPr/>
            </a:pPr>
            <a:r>
              <a:rPr lang="en-US" sz="3520" dirty="0" smtClean="0">
                <a:solidFill>
                  <a:schemeClr val="tx2"/>
                </a:solidFill>
              </a:rPr>
              <a:t>Two Innovative Ideas from the Fed</a:t>
            </a:r>
            <a:endParaRPr lang="en-US" sz="3520" dirty="0">
              <a:solidFill>
                <a:schemeClr val="tx2"/>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122</a:t>
            </a:r>
          </a:p>
        </p:txBody>
      </p:sp>
    </p:spTree>
    <p:custDataLst>
      <p:tags r:id="rId1"/>
    </p:custDataLst>
    <p:extLst>
      <p:ext uri="{BB962C8B-B14F-4D97-AF65-F5344CB8AC3E}">
        <p14:creationId xmlns:p14="http://schemas.microsoft.com/office/powerpoint/2010/main" val="3155397828"/>
      </p:ext>
    </p:extLst>
  </p:cSld>
  <p:clrMapOvr>
    <a:masterClrMapping/>
  </p:clrMapOvr>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3"/>
          <p:cNvSpPr txBox="1">
            <a:spLocks noChangeArrowheads="1"/>
          </p:cNvSpPr>
          <p:nvPr/>
        </p:nvSpPr>
        <p:spPr bwMode="auto">
          <a:xfrm>
            <a:off x="754381" y="1958340"/>
            <a:ext cx="3688080" cy="8847389"/>
          </a:xfrm>
          <a:prstGeom prst="rect">
            <a:avLst/>
          </a:prstGeom>
          <a:noFill/>
          <a:ln w="9525">
            <a:noFill/>
            <a:miter lim="800000"/>
            <a:headEnd/>
            <a:tailEnd/>
          </a:ln>
        </p:spPr>
        <p:txBody>
          <a:bodyPr wrap="square" lIns="45132" tIns="45132" rIns="45132" bIns="45132">
            <a:spAutoFit/>
          </a:bodyPr>
          <a:lstStyle/>
          <a:p>
            <a:r>
              <a:rPr lang="en-US" sz="1540" dirty="0"/>
              <a:t>January </a:t>
            </a:r>
            <a:r>
              <a:rPr lang="en-US" sz="1540" dirty="0" smtClean="0"/>
              <a:t>25, 2012</a:t>
            </a:r>
            <a:endParaRPr lang="en-US" sz="1540" dirty="0"/>
          </a:p>
          <a:p>
            <a:endParaRPr lang="en-US" sz="1540" dirty="0">
              <a:latin typeface="Georgia" pitchFamily="18" charset="0"/>
            </a:endParaRPr>
          </a:p>
          <a:p>
            <a:r>
              <a:rPr lang="en-US" sz="1540" dirty="0"/>
              <a:t>The Committee reaffirms its judgment that inflation at the rate of 2 percent, as measured by the annual change in the price index for personal consumption expenditures, is most consistent over the longer run with the Federal Reserve’s statutory mandate. </a:t>
            </a:r>
            <a:r>
              <a:rPr lang="en-US" sz="1540" u="sng" dirty="0"/>
              <a:t>Communicating this inflation goal clearly </a:t>
            </a:r>
            <a:r>
              <a:rPr lang="en-US" sz="1540" dirty="0"/>
              <a:t>to the public helps keep longer-term inflation expectations firmly anchored, thereby fostering price stability and moderate long-term interest rates and enhancing the Committee’s ability to promote maximum employment in the face of significant economic disturbances.</a:t>
            </a:r>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endParaRPr lang="en-US"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Federal Reserve Board. Updated through February 15, 2019.</a:t>
            </a:r>
          </a:p>
        </p:txBody>
      </p:sp>
      <p:sp>
        <p:nvSpPr>
          <p:cNvPr id="8" name="Title 1"/>
          <p:cNvSpPr txBox="1">
            <a:spLocks/>
          </p:cNvSpPr>
          <p:nvPr/>
        </p:nvSpPr>
        <p:spPr>
          <a:xfrm>
            <a:off x="673913" y="617220"/>
            <a:ext cx="9300667" cy="673913"/>
          </a:xfrm>
          <a:prstGeom prst="rect">
            <a:avLst/>
          </a:prstGeom>
        </p:spPr>
        <p:txBody>
          <a:bodyPr/>
          <a:lstStyle/>
          <a:p>
            <a:pPr lvl="0">
              <a:spcBef>
                <a:spcPct val="0"/>
              </a:spcBef>
              <a:defRPr/>
            </a:pPr>
            <a:r>
              <a:rPr lang="en-US" sz="3520" dirty="0" smtClean="0">
                <a:solidFill>
                  <a:srgbClr val="6D6E71"/>
                </a:solidFill>
              </a:rPr>
              <a:t>(1) Rethinking Inflation Strategy …</a:t>
            </a:r>
            <a:endParaRPr lang="en-US" sz="3520" dirty="0">
              <a:solidFill>
                <a:srgbClr val="6D6E71"/>
              </a:solidFill>
            </a:endParaRPr>
          </a:p>
        </p:txBody>
      </p:sp>
      <p:sp>
        <p:nvSpPr>
          <p:cNvPr id="6" name="Text Box 3"/>
          <p:cNvSpPr txBox="1">
            <a:spLocks noChangeArrowheads="1"/>
          </p:cNvSpPr>
          <p:nvPr/>
        </p:nvSpPr>
        <p:spPr bwMode="auto">
          <a:xfrm>
            <a:off x="5280660" y="1958341"/>
            <a:ext cx="3688080" cy="3866025"/>
          </a:xfrm>
          <a:prstGeom prst="rect">
            <a:avLst/>
          </a:prstGeom>
          <a:noFill/>
          <a:ln w="9525">
            <a:noFill/>
            <a:miter lim="800000"/>
            <a:headEnd/>
            <a:tailEnd/>
          </a:ln>
        </p:spPr>
        <p:txBody>
          <a:bodyPr wrap="square" lIns="45132" tIns="45132" rIns="45132" bIns="45132">
            <a:spAutoFit/>
          </a:bodyPr>
          <a:lstStyle/>
          <a:p>
            <a:r>
              <a:rPr lang="en-US" sz="1540" dirty="0"/>
              <a:t>January 26, 2016</a:t>
            </a:r>
          </a:p>
          <a:p>
            <a:endParaRPr lang="en-US" sz="1540" dirty="0">
              <a:latin typeface="Georgia" pitchFamily="18" charset="0"/>
            </a:endParaRPr>
          </a:p>
          <a:p>
            <a:r>
              <a:rPr lang="en-US" sz="1540" dirty="0"/>
              <a:t>The Committee would be concerned if inflation were running persistently above or below this objective. </a:t>
            </a:r>
            <a:r>
              <a:rPr lang="en-US" sz="1540" u="sng" dirty="0"/>
              <a:t>Communicating this </a:t>
            </a:r>
            <a:r>
              <a:rPr lang="en-US" sz="1540" b="1" u="sng" dirty="0"/>
              <a:t>symmetric</a:t>
            </a:r>
            <a:r>
              <a:rPr lang="en-US" sz="1540" u="sng" dirty="0"/>
              <a:t> inflation goal </a:t>
            </a:r>
            <a:r>
              <a:rPr lang="en-US" sz="1540" dirty="0"/>
              <a:t>clearly to the public helps keep longer-term inflation expectations firmly anchored, thereby fostering price stability and moderate long-term interest rates and enhancing the Committee’s ability to promote maximum employment in the face of significant economic disturbances</a:t>
            </a:r>
            <a:r>
              <a:rPr lang="en-US" sz="1540" dirty="0" smtClean="0"/>
              <a:t>.</a:t>
            </a:r>
          </a:p>
          <a:p>
            <a:endParaRPr lang="en-US" sz="1540" b="1" dirty="0"/>
          </a:p>
          <a:p>
            <a:r>
              <a:rPr lang="en-US" sz="1540" b="1" dirty="0" smtClean="0"/>
              <a:t>A new idea coming soon …</a:t>
            </a:r>
            <a:endParaRPr lang="en-US" sz="1430" b="1" dirty="0"/>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123</a:t>
            </a:r>
          </a:p>
        </p:txBody>
      </p:sp>
    </p:spTree>
    <p:custDataLst>
      <p:tags r:id="rId1"/>
    </p:custDataLst>
    <p:extLst>
      <p:ext uri="{BB962C8B-B14F-4D97-AF65-F5344CB8AC3E}">
        <p14:creationId xmlns:p14="http://schemas.microsoft.com/office/powerpoint/2010/main" val="3857582354"/>
      </p:ext>
    </p:extLst>
  </p:cSld>
  <p:clrMapOvr>
    <a:masterClrMapping/>
  </p:clrMapOvr>
  <p:transition/>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smtClean="0"/>
              <a:t>Market-based implied 5-year inflation expectations 5 years in the future (percent)</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100"/>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Federal Reserve Board. Updated through </a:t>
            </a:r>
            <a:r>
              <a:rPr lang="en-US" sz="600" i="1" dirty="0" smtClean="0">
                <a:solidFill>
                  <a:srgbClr val="E56177"/>
                </a:solidFill>
              </a:rPr>
              <a:t>July 10, </a:t>
            </a:r>
            <a:r>
              <a:rPr lang="en-US" sz="600" i="1" dirty="0">
                <a:solidFill>
                  <a:srgbClr val="E56177"/>
                </a:solidFill>
              </a:rPr>
              <a:t>2019.</a:t>
            </a:r>
          </a:p>
        </p:txBody>
      </p:sp>
      <p:sp>
        <p:nvSpPr>
          <p:cNvPr id="8" name="Title 1"/>
          <p:cNvSpPr txBox="1">
            <a:spLocks/>
          </p:cNvSpPr>
          <p:nvPr/>
        </p:nvSpPr>
        <p:spPr>
          <a:xfrm>
            <a:off x="673913" y="617220"/>
            <a:ext cx="9300667" cy="673913"/>
          </a:xfrm>
          <a:prstGeom prst="rect">
            <a:avLst/>
          </a:prstGeom>
        </p:spPr>
        <p:txBody>
          <a:bodyPr/>
          <a:lstStyle/>
          <a:p>
            <a:pPr lvl="0">
              <a:spcBef>
                <a:spcPct val="0"/>
              </a:spcBef>
              <a:defRPr/>
            </a:pPr>
            <a:r>
              <a:rPr lang="en-US" sz="3520" dirty="0" smtClean="0">
                <a:solidFill>
                  <a:srgbClr val="6D6E71"/>
                </a:solidFill>
              </a:rPr>
              <a:t>Aiming to Anchor Inflation Expectations</a:t>
            </a:r>
            <a:endParaRPr lang="en-US" sz="3520" dirty="0">
              <a:solidFill>
                <a:srgbClr val="6D6E71"/>
              </a:solidFill>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600410453"/>
              </p:ext>
            </p:extLst>
          </p:nvPr>
        </p:nvGraphicFramePr>
        <p:xfrm>
          <a:off x="1690688" y="1709738"/>
          <a:ext cx="7077075" cy="4860925"/>
        </p:xfrm>
        <a:graphic>
          <a:graphicData uri="http://schemas.openxmlformats.org/presentationml/2006/ole">
            <mc:AlternateContent xmlns:mc="http://schemas.openxmlformats.org/markup-compatibility/2006">
              <mc:Choice xmlns:v="urn:schemas-microsoft-com:vml" Requires="v">
                <p:oleObj spid="_x0000_s291264"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690688" y="1709738"/>
                        <a:ext cx="7077075" cy="4860925"/>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124</a:t>
            </a:r>
          </a:p>
        </p:txBody>
      </p:sp>
    </p:spTree>
    <p:custDataLst>
      <p:tags r:id="rId2"/>
    </p:custDataLst>
    <p:extLst>
      <p:ext uri="{BB962C8B-B14F-4D97-AF65-F5344CB8AC3E}">
        <p14:creationId xmlns:p14="http://schemas.microsoft.com/office/powerpoint/2010/main" val="1069620489"/>
      </p:ext>
    </p:extLst>
  </p:cSld>
  <p:clrMapOvr>
    <a:masterClrMapping/>
  </p:clrMapOvr>
  <p:transition/>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smtClean="0"/>
              <a:t>Federal Reserve liabilities (billions of dollars)</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100"/>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Federal Reserve Board. Updated through </a:t>
            </a:r>
            <a:r>
              <a:rPr lang="en-US" sz="600" i="1" dirty="0" smtClean="0">
                <a:solidFill>
                  <a:srgbClr val="E56177"/>
                </a:solidFill>
              </a:rPr>
              <a:t>July 3, 2019.</a:t>
            </a:r>
            <a:endParaRPr lang="en-US" sz="600" i="1" dirty="0">
              <a:solidFill>
                <a:srgbClr val="E56177"/>
              </a:solidFill>
            </a:endParaRPr>
          </a:p>
        </p:txBody>
      </p:sp>
      <p:sp>
        <p:nvSpPr>
          <p:cNvPr id="7" name="Title 1"/>
          <p:cNvSpPr txBox="1">
            <a:spLocks/>
          </p:cNvSpPr>
          <p:nvPr/>
        </p:nvSpPr>
        <p:spPr>
          <a:xfrm>
            <a:off x="670560" y="617220"/>
            <a:ext cx="9220200" cy="670560"/>
          </a:xfrm>
          <a:prstGeom prst="rect">
            <a:avLst/>
          </a:prstGeom>
        </p:spPr>
        <p:txBody>
          <a:bodyPr>
            <a:noAutofit/>
          </a:bodyPr>
          <a:lstStyle/>
          <a:p>
            <a:pPr lvl="0">
              <a:spcBef>
                <a:spcPct val="0"/>
              </a:spcBef>
              <a:defRPr/>
            </a:pPr>
            <a:r>
              <a:rPr lang="en-US" sz="3520" dirty="0" smtClean="0">
                <a:solidFill>
                  <a:srgbClr val="6D6E71"/>
                </a:solidFill>
                <a:ea typeface="+mj-ea"/>
                <a:cs typeface="+mj-cs"/>
              </a:rPr>
              <a:t>(2) Rethinking QT</a:t>
            </a:r>
            <a:endParaRPr lang="en-US" sz="3520" dirty="0">
              <a:solidFill>
                <a:srgbClr val="6D6E71"/>
              </a:solidFill>
              <a:ea typeface="+mj-ea"/>
              <a:cs typeface="+mj-cs"/>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186754116"/>
              </p:ext>
            </p:extLst>
          </p:nvPr>
        </p:nvGraphicFramePr>
        <p:xfrm>
          <a:off x="1463041" y="1709928"/>
          <a:ext cx="6633210" cy="4836978"/>
        </p:xfrm>
        <a:graphic>
          <a:graphicData uri="http://schemas.openxmlformats.org/presentationml/2006/ole">
            <mc:AlternateContent xmlns:mc="http://schemas.openxmlformats.org/markup-compatibility/2006">
              <mc:Choice xmlns:v="urn:schemas-microsoft-com:vml" Requires="v">
                <p:oleObj spid="_x0000_s292285"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463041" y="1709928"/>
                        <a:ext cx="6633210" cy="4836978"/>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125</a:t>
            </a:r>
          </a:p>
        </p:txBody>
      </p:sp>
    </p:spTree>
    <p:custDataLst>
      <p:tags r:id="rId2"/>
    </p:custDataLst>
    <p:extLst>
      <p:ext uri="{BB962C8B-B14F-4D97-AF65-F5344CB8AC3E}">
        <p14:creationId xmlns:p14="http://schemas.microsoft.com/office/powerpoint/2010/main" val="3548097496"/>
      </p:ext>
    </p:extLst>
  </p:cSld>
  <p:clrMapOvr>
    <a:masterClrMapping/>
  </p:clrMapOvr>
  <p:transition/>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txBox="1">
            <a:spLocks/>
          </p:cNvSpPr>
          <p:nvPr/>
        </p:nvSpPr>
        <p:spPr>
          <a:xfrm>
            <a:off x="484632" y="2377440"/>
            <a:ext cx="9136380" cy="673913"/>
          </a:xfrm>
          <a:prstGeom prst="rect">
            <a:avLst/>
          </a:prstGeom>
        </p:spPr>
        <p:txBody>
          <a:bodyPr/>
          <a:lstStyle/>
          <a:p>
            <a:pPr lvl="0">
              <a:spcBef>
                <a:spcPct val="0"/>
              </a:spcBef>
              <a:defRPr/>
            </a:pPr>
            <a:r>
              <a:rPr lang="en-US" sz="5000" dirty="0" smtClean="0">
                <a:solidFill>
                  <a:schemeClr val="tx2"/>
                </a:solidFill>
              </a:rPr>
              <a:t>VIII. Market Issues</a:t>
            </a:r>
            <a:endParaRPr lang="en-US" sz="5000" dirty="0">
              <a:solidFill>
                <a:schemeClr val="tx2"/>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126</a:t>
            </a:r>
          </a:p>
        </p:txBody>
      </p:sp>
    </p:spTree>
    <p:custDataLst>
      <p:tags r:id="rId1"/>
    </p:custDataLst>
    <p:extLst>
      <p:ext uri="{BB962C8B-B14F-4D97-AF65-F5344CB8AC3E}">
        <p14:creationId xmlns:p14="http://schemas.microsoft.com/office/powerpoint/2010/main" val="710962737"/>
      </p:ext>
    </p:extLst>
  </p:cSld>
  <p:clrMapOvr>
    <a:masterClrMapping/>
  </p:clrMapOvr>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txBox="1">
            <a:spLocks/>
          </p:cNvSpPr>
          <p:nvPr/>
        </p:nvSpPr>
        <p:spPr>
          <a:xfrm>
            <a:off x="673913" y="1407795"/>
            <a:ext cx="9136380" cy="673913"/>
          </a:xfrm>
          <a:prstGeom prst="rect">
            <a:avLst/>
          </a:prstGeom>
        </p:spPr>
        <p:txBody>
          <a:bodyPr/>
          <a:lstStyle/>
          <a:p>
            <a:pPr lvl="0">
              <a:spcBef>
                <a:spcPct val="0"/>
              </a:spcBef>
              <a:defRPr/>
            </a:pPr>
            <a:r>
              <a:rPr lang="en-US" sz="3520" dirty="0" smtClean="0">
                <a:solidFill>
                  <a:schemeClr val="tx2"/>
                </a:solidFill>
              </a:rPr>
              <a:t>Why Are Bond Yields So Low?</a:t>
            </a:r>
            <a:endParaRPr lang="en-US" sz="3520" dirty="0">
              <a:solidFill>
                <a:schemeClr val="tx2"/>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127</a:t>
            </a:r>
          </a:p>
        </p:txBody>
      </p:sp>
    </p:spTree>
    <p:custDataLst>
      <p:tags r:id="rId1"/>
    </p:custDataLst>
    <p:extLst>
      <p:ext uri="{BB962C8B-B14F-4D97-AF65-F5344CB8AC3E}">
        <p14:creationId xmlns:p14="http://schemas.microsoft.com/office/powerpoint/2010/main" val="65037415"/>
      </p:ext>
    </p:extLst>
  </p:cSld>
  <p:clrMapOvr>
    <a:masterClrMapping/>
  </p:clrMapOvr>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p:cNvSpPr txBox="1">
            <a:spLocks/>
          </p:cNvSpPr>
          <p:nvPr/>
        </p:nvSpPr>
        <p:spPr>
          <a:xfrm>
            <a:off x="673913" y="617220"/>
            <a:ext cx="9384487" cy="673913"/>
          </a:xfrm>
          <a:prstGeom prst="rect">
            <a:avLst/>
          </a:prstGeom>
        </p:spPr>
        <p:txBody>
          <a:bodyPr/>
          <a:lstStyle/>
          <a:p>
            <a:pPr lvl="0">
              <a:spcBef>
                <a:spcPct val="0"/>
              </a:spcBef>
              <a:defRPr/>
            </a:pPr>
            <a:r>
              <a:rPr lang="en-US" sz="3520" dirty="0" smtClean="0">
                <a:solidFill>
                  <a:srgbClr val="6D6E71"/>
                </a:solidFill>
              </a:rPr>
              <a:t>Why Are Bond Yields So Low?</a:t>
            </a:r>
            <a:endParaRPr lang="en-US" sz="3520" dirty="0">
              <a:solidFill>
                <a:srgbClr val="6D6E71"/>
              </a:solidFill>
            </a:endParaRPr>
          </a:p>
        </p:txBody>
      </p:sp>
      <p:sp>
        <p:nvSpPr>
          <p:cNvPr id="5" name="TextBox 10"/>
          <p:cNvSpPr txBox="1">
            <a:spLocks noChangeArrowheads="1"/>
          </p:cNvSpPr>
          <p:nvPr/>
        </p:nvSpPr>
        <p:spPr bwMode="auto">
          <a:xfrm>
            <a:off x="804869" y="1447800"/>
            <a:ext cx="3614731" cy="5363007"/>
          </a:xfrm>
          <a:prstGeom prst="rect">
            <a:avLst/>
          </a:prstGeom>
          <a:noFill/>
          <a:ln w="9525">
            <a:noFill/>
            <a:miter lim="800000"/>
            <a:headEnd/>
            <a:tailEnd/>
          </a:ln>
        </p:spPr>
        <p:txBody>
          <a:bodyPr wrap="square">
            <a:spAutoFit/>
          </a:bodyPr>
          <a:lstStyle/>
          <a:p>
            <a:pPr marL="128016" lvl="1" indent="-128016">
              <a:lnSpc>
                <a:spcPct val="110000"/>
              </a:lnSpc>
              <a:spcBef>
                <a:spcPts val="600"/>
              </a:spcBef>
              <a:spcAft>
                <a:spcPct val="0"/>
              </a:spcAft>
              <a:buClr>
                <a:schemeClr val="bg2"/>
              </a:buClr>
              <a:buSzPct val="92000"/>
              <a:buFont typeface="Wingdings" panose="05000000000000000000" pitchFamily="2" charset="2"/>
              <a:buChar char="n"/>
            </a:pPr>
            <a:r>
              <a:rPr lang="en-US" dirty="0" smtClean="0">
                <a:solidFill>
                  <a:schemeClr val="tx2"/>
                </a:solidFill>
              </a:rPr>
              <a:t>Desperately seeking answers:</a:t>
            </a:r>
          </a:p>
          <a:p>
            <a:pPr marL="228600" lvl="1" indent="-228600">
              <a:lnSpc>
                <a:spcPct val="110000"/>
              </a:lnSpc>
              <a:spcBef>
                <a:spcPts val="600"/>
              </a:spcBef>
              <a:spcAft>
                <a:spcPct val="0"/>
              </a:spcAft>
              <a:buClr>
                <a:schemeClr val="bg2"/>
              </a:buClr>
              <a:buSzPct val="92000"/>
              <a:buFont typeface="+mj-lt"/>
              <a:buAutoNum type="arabicParenR"/>
            </a:pPr>
            <a:r>
              <a:rPr lang="en-US" dirty="0" smtClean="0">
                <a:solidFill>
                  <a:schemeClr val="tx2"/>
                </a:solidFill>
              </a:rPr>
              <a:t>Falling inflation has lowered the inflation risk premium (included in a term many refer to as the term premium, the compensation investors require to be willing to invest in a Treasury security for a long holding period) associated with market forecasts of inflation;</a:t>
            </a:r>
          </a:p>
          <a:p>
            <a:pPr marL="228600" lvl="1" indent="-228600">
              <a:lnSpc>
                <a:spcPct val="110000"/>
              </a:lnSpc>
              <a:spcBef>
                <a:spcPts val="600"/>
              </a:spcBef>
              <a:spcAft>
                <a:spcPct val="0"/>
              </a:spcAft>
              <a:buClr>
                <a:schemeClr val="bg2"/>
              </a:buClr>
              <a:buSzPct val="92000"/>
              <a:buFont typeface="+mj-lt"/>
              <a:buAutoNum type="arabicParenR"/>
            </a:pPr>
            <a:r>
              <a:rPr lang="en-US" dirty="0" smtClean="0">
                <a:solidFill>
                  <a:schemeClr val="tx2"/>
                </a:solidFill>
              </a:rPr>
              <a:t>Expanding global trade imbalances have increased global saving, forcing developing economies to hold the dollars they earn in trade surpluses with the U.S. and so reinvest in financial options;</a:t>
            </a:r>
          </a:p>
          <a:p>
            <a:pPr marL="228600" lvl="1" indent="-228600">
              <a:lnSpc>
                <a:spcPct val="110000"/>
              </a:lnSpc>
              <a:spcBef>
                <a:spcPts val="600"/>
              </a:spcBef>
              <a:spcAft>
                <a:spcPct val="0"/>
              </a:spcAft>
              <a:buClr>
                <a:schemeClr val="bg2"/>
              </a:buClr>
              <a:buSzPct val="92000"/>
              <a:buFont typeface="+mj-lt"/>
              <a:buAutoNum type="arabicParenR"/>
            </a:pPr>
            <a:r>
              <a:rPr lang="en-US" dirty="0" smtClean="0">
                <a:solidFill>
                  <a:schemeClr val="tx2"/>
                </a:solidFill>
              </a:rPr>
              <a:t>Unconventional monetary policies by key central banks are still holding long-term interest rates down; </a:t>
            </a:r>
          </a:p>
          <a:p>
            <a:pPr marL="228600" lvl="1" indent="-228600">
              <a:lnSpc>
                <a:spcPct val="110000"/>
              </a:lnSpc>
              <a:spcBef>
                <a:spcPts val="600"/>
              </a:spcBef>
              <a:spcAft>
                <a:spcPct val="0"/>
              </a:spcAft>
              <a:buClr>
                <a:schemeClr val="bg2"/>
              </a:buClr>
              <a:buSzPct val="92000"/>
              <a:buFont typeface="+mj-lt"/>
              <a:buAutoNum type="arabicParenR"/>
            </a:pPr>
            <a:r>
              <a:rPr lang="en-US" dirty="0" smtClean="0">
                <a:solidFill>
                  <a:schemeClr val="tx2"/>
                </a:solidFill>
              </a:rPr>
              <a:t>A decision by the Federal Reserve (and possibly others) to hold larger balance sheets rather than shrink them to pre-recession levels in order to manage their policy rates more passively;</a:t>
            </a:r>
          </a:p>
          <a:p>
            <a:pPr marL="228600" lvl="1" indent="-228600">
              <a:lnSpc>
                <a:spcPct val="110000"/>
              </a:lnSpc>
              <a:spcBef>
                <a:spcPts val="600"/>
              </a:spcBef>
              <a:spcAft>
                <a:spcPct val="0"/>
              </a:spcAft>
              <a:buClr>
                <a:schemeClr val="bg2"/>
              </a:buClr>
              <a:buSzPct val="92000"/>
              <a:buFont typeface="+mj-lt"/>
              <a:buAutoNum type="arabicParenR"/>
            </a:pPr>
            <a:r>
              <a:rPr lang="en-US" dirty="0" smtClean="0">
                <a:solidFill>
                  <a:schemeClr val="tx2"/>
                </a:solidFill>
              </a:rPr>
              <a:t>Banking regulations that force large financial institutions to hold larger buffers of liquid assets;</a:t>
            </a:r>
          </a:p>
          <a:p>
            <a:pPr marL="228600" lvl="1" indent="-228600">
              <a:lnSpc>
                <a:spcPct val="110000"/>
              </a:lnSpc>
              <a:spcBef>
                <a:spcPts val="600"/>
              </a:spcBef>
              <a:spcAft>
                <a:spcPct val="0"/>
              </a:spcAft>
              <a:buClr>
                <a:schemeClr val="bg2"/>
              </a:buClr>
              <a:buSzPct val="92000"/>
              <a:buFont typeface="+mj-lt"/>
              <a:buAutoNum type="arabicParenR"/>
            </a:pPr>
            <a:r>
              <a:rPr lang="en-US" dirty="0" smtClean="0">
                <a:solidFill>
                  <a:schemeClr val="tx2"/>
                </a:solidFill>
              </a:rPr>
              <a:t>Ageing populations and slowing labor force growth;</a:t>
            </a:r>
          </a:p>
          <a:p>
            <a:pPr marL="228600" lvl="1" indent="-228600">
              <a:lnSpc>
                <a:spcPct val="110000"/>
              </a:lnSpc>
              <a:spcBef>
                <a:spcPts val="600"/>
              </a:spcBef>
              <a:spcAft>
                <a:spcPct val="0"/>
              </a:spcAft>
              <a:buClr>
                <a:schemeClr val="bg2"/>
              </a:buClr>
              <a:buSzPct val="92000"/>
              <a:buFont typeface="+mj-lt"/>
              <a:buAutoNum type="arabicParenR"/>
            </a:pPr>
            <a:r>
              <a:rPr lang="en-US" dirty="0" smtClean="0">
                <a:solidFill>
                  <a:schemeClr val="tx2"/>
                </a:solidFill>
              </a:rPr>
              <a:t>Slower labor productivity growth.</a:t>
            </a:r>
          </a:p>
          <a:p>
            <a:pPr marL="128016" lvl="1" indent="-128016">
              <a:lnSpc>
                <a:spcPct val="110000"/>
              </a:lnSpc>
              <a:spcBef>
                <a:spcPts val="600"/>
              </a:spcBef>
              <a:spcAft>
                <a:spcPct val="0"/>
              </a:spcAft>
              <a:buClr>
                <a:schemeClr val="bg2"/>
              </a:buClr>
              <a:buSzPct val="92000"/>
              <a:buFont typeface="Wingdings" panose="05000000000000000000" pitchFamily="2" charset="2"/>
              <a:buChar char="n"/>
            </a:pPr>
            <a:r>
              <a:rPr lang="en-US" dirty="0" smtClean="0">
                <a:solidFill>
                  <a:schemeClr val="tx2"/>
                </a:solidFill>
              </a:rPr>
              <a:t>Budget deficits matter, and will one day, if the fiscal imbalance plays out like the CBO projects. But technology and immigration could change that.</a:t>
            </a:r>
          </a:p>
        </p:txBody>
      </p:sp>
      <p:graphicFrame>
        <p:nvGraphicFramePr>
          <p:cNvPr id="6" name="Table 5"/>
          <p:cNvGraphicFramePr>
            <a:graphicFrameLocks noGrp="1"/>
          </p:cNvGraphicFramePr>
          <p:nvPr>
            <p:extLst/>
          </p:nvPr>
        </p:nvGraphicFramePr>
        <p:xfrm>
          <a:off x="4495800" y="1367856"/>
          <a:ext cx="5334000" cy="5032944"/>
        </p:xfrm>
        <a:graphic>
          <a:graphicData uri="http://schemas.openxmlformats.org/drawingml/2006/table">
            <a:tbl>
              <a:tblPr/>
              <a:tblGrid>
                <a:gridCol w="5334000"/>
              </a:tblGrid>
              <a:tr h="318217">
                <a:tc>
                  <a:txBody>
                    <a:bodyPr/>
                    <a:lstStyle/>
                    <a:p>
                      <a:pPr marL="119063" marR="0" indent="0" algn="l" defTabSz="914400" rtl="0" eaLnBrk="1" fontAlgn="auto" latinLnBrk="0" hangingPunct="1">
                        <a:lnSpc>
                          <a:spcPct val="100000"/>
                        </a:lnSpc>
                        <a:spcBef>
                          <a:spcPts val="0"/>
                        </a:spcBef>
                        <a:spcAft>
                          <a:spcPts val="0"/>
                        </a:spcAft>
                        <a:buClrTx/>
                        <a:buSzTx/>
                        <a:buFontTx/>
                        <a:buNone/>
                        <a:tabLst/>
                        <a:defRPr/>
                      </a:pPr>
                      <a:r>
                        <a:rPr lang="en-US" sz="900" b="1" baseline="0" dirty="0" smtClean="0">
                          <a:solidFill>
                            <a:schemeClr val="tx2"/>
                          </a:solidFill>
                          <a:latin typeface="+mn-lt"/>
                        </a:rPr>
                        <a:t>Where are they coming from?</a:t>
                      </a:r>
                      <a:endParaRPr lang="en-US" sz="1500" b="1" u="sng" dirty="0" smtClean="0">
                        <a:solidFill>
                          <a:schemeClr val="tx2"/>
                        </a:solidFill>
                        <a:latin typeface="+mn-lt"/>
                      </a:endParaRPr>
                    </a:p>
                  </a:txBody>
                  <a:tcPr marL="55484" marR="55484" marT="0" marB="0" anchor="b">
                    <a:lnL w="12700" cap="flat" cmpd="sng" algn="ctr">
                      <a:solidFill>
                        <a:srgbClr val="BABCBE"/>
                      </a:solidFill>
                      <a:prstDash val="solid"/>
                      <a:round/>
                      <a:headEnd type="none" w="med" len="med"/>
                      <a:tailEnd type="none" w="med" len="med"/>
                    </a:lnL>
                    <a:lnR w="12700" cap="flat" cmpd="sng" algn="ctr">
                      <a:solidFill>
                        <a:srgbClr val="BABCBE"/>
                      </a:solidFill>
                      <a:prstDash val="solid"/>
                      <a:round/>
                      <a:headEnd type="none" w="med" len="med"/>
                      <a:tailEnd type="none" w="med" len="med"/>
                    </a:lnR>
                    <a:lnT w="12700" cap="flat" cmpd="sng" algn="ctr">
                      <a:solidFill>
                        <a:srgbClr val="BABCBE"/>
                      </a:solidFill>
                      <a:prstDash val="solid"/>
                      <a:round/>
                      <a:headEnd type="none" w="med" len="med"/>
                      <a:tailEnd type="none" w="med" len="med"/>
                    </a:lnT>
                    <a:lnB>
                      <a:noFill/>
                    </a:lnB>
                  </a:tcPr>
                </a:tc>
              </a:tr>
              <a:tr h="445024">
                <a:tc>
                  <a:txBody>
                    <a:bodyPr/>
                    <a:lstStyle/>
                    <a:p>
                      <a:pPr marL="114300" marR="0" indent="0" algn="l" defTabSz="914400" rtl="0" eaLnBrk="1" fontAlgn="auto" latinLnBrk="0" hangingPunct="1">
                        <a:lnSpc>
                          <a:spcPct val="115000"/>
                        </a:lnSpc>
                        <a:spcBef>
                          <a:spcPts val="0"/>
                        </a:spcBef>
                        <a:spcAft>
                          <a:spcPts val="0"/>
                        </a:spcAft>
                        <a:buClrTx/>
                        <a:buSzTx/>
                        <a:buFontTx/>
                        <a:buNone/>
                        <a:tabLst>
                          <a:tab pos="3028950" algn="l"/>
                          <a:tab pos="3657600" algn="l"/>
                        </a:tabLst>
                        <a:defRPr/>
                      </a:pPr>
                      <a:r>
                        <a:rPr lang="en-US" sz="900" i="1" baseline="0" dirty="0" smtClean="0">
                          <a:solidFill>
                            <a:schemeClr val="tx2"/>
                          </a:solidFill>
                          <a:latin typeface="+mn-lt"/>
                          <a:ea typeface="Calibri"/>
                          <a:cs typeface="Times New Roman"/>
                        </a:rPr>
                        <a:t>Sources of employment growth (average monthly change in thousands)</a:t>
                      </a:r>
                    </a:p>
                  </a:txBody>
                  <a:tcPr marL="55484" marR="55484" marT="0" marB="0" anchor="ctr">
                    <a:lnL w="12700" cap="flat" cmpd="sng" algn="ctr">
                      <a:solidFill>
                        <a:srgbClr val="BABCBE"/>
                      </a:solidFill>
                      <a:prstDash val="solid"/>
                      <a:round/>
                      <a:headEnd type="none" w="med" len="med"/>
                      <a:tailEnd type="none" w="med" len="med"/>
                    </a:lnL>
                    <a:lnR w="12700" cap="flat" cmpd="sng" algn="ctr">
                      <a:solidFill>
                        <a:srgbClr val="BABCBE"/>
                      </a:solidFill>
                      <a:prstDash val="solid"/>
                      <a:round/>
                      <a:headEnd type="none" w="med" len="med"/>
                      <a:tailEnd type="none" w="med" len="med"/>
                    </a:lnR>
                    <a:lnT>
                      <a:noFill/>
                    </a:lnT>
                    <a:lnB>
                      <a:noFill/>
                    </a:lnB>
                  </a:tcPr>
                </a:tc>
              </a:tr>
              <a:tr h="3496084">
                <a:tc>
                  <a:txBody>
                    <a:bodyPr/>
                    <a:lstStyle/>
                    <a:p>
                      <a:pPr marL="0" marR="0" algn="l">
                        <a:lnSpc>
                          <a:spcPct val="115000"/>
                        </a:lnSpc>
                        <a:spcBef>
                          <a:spcPts val="0"/>
                        </a:spcBef>
                        <a:spcAft>
                          <a:spcPts val="0"/>
                        </a:spcAft>
                      </a:pPr>
                      <a:r>
                        <a:rPr lang="en-US" sz="900" dirty="0" smtClean="0">
                          <a:solidFill>
                            <a:schemeClr val="tx2"/>
                          </a:solidFill>
                          <a:latin typeface="+mn-lt"/>
                          <a:ea typeface="Calibri"/>
                          <a:cs typeface="Times New Roman"/>
                        </a:rPr>
                        <a:t> </a:t>
                      </a:r>
                    </a:p>
                  </a:txBody>
                  <a:tcPr marL="55484" marR="55484" marT="0" marB="0" anchor="ctr">
                    <a:lnL w="12700" cap="flat" cmpd="sng" algn="ctr">
                      <a:solidFill>
                        <a:srgbClr val="BABCBE"/>
                      </a:solidFill>
                      <a:prstDash val="solid"/>
                      <a:round/>
                      <a:headEnd type="none" w="med" len="med"/>
                      <a:tailEnd type="none" w="med" len="med"/>
                    </a:lnL>
                    <a:lnR w="12700" cap="flat" cmpd="sng" algn="ctr">
                      <a:solidFill>
                        <a:srgbClr val="BABCBE"/>
                      </a:solidFill>
                      <a:prstDash val="solid"/>
                      <a:round/>
                      <a:headEnd type="none" w="med" len="med"/>
                      <a:tailEnd type="none" w="med" len="med"/>
                    </a:lnR>
                    <a:lnT>
                      <a:noFill/>
                    </a:lnT>
                    <a:lnB>
                      <a:noFill/>
                    </a:lnB>
                  </a:tcPr>
                </a:tc>
              </a:tr>
              <a:tr h="266119">
                <a:tc>
                  <a:txBody>
                    <a:bodyPr/>
                    <a:lstStyle/>
                    <a:p>
                      <a:pPr marL="114300" marR="0" indent="0" algn="l" defTabSz="914400" rtl="0" eaLnBrk="1" fontAlgn="auto" latinLnBrk="0" hangingPunct="1">
                        <a:lnSpc>
                          <a:spcPct val="115000"/>
                        </a:lnSpc>
                        <a:spcBef>
                          <a:spcPts val="0"/>
                        </a:spcBef>
                        <a:spcAft>
                          <a:spcPts val="0"/>
                        </a:spcAft>
                        <a:buClrTx/>
                        <a:buSzTx/>
                        <a:buFontTx/>
                        <a:buNone/>
                        <a:tabLst/>
                        <a:defRPr/>
                      </a:pPr>
                      <a:endParaRPr lang="en-US" sz="800" i="1" dirty="0" smtClean="0">
                        <a:solidFill>
                          <a:schemeClr val="tx2"/>
                        </a:solidFill>
                        <a:latin typeface="+mn-lt"/>
                        <a:ea typeface="Calibri"/>
                        <a:cs typeface="Times New Roman"/>
                      </a:endParaRPr>
                    </a:p>
                  </a:txBody>
                  <a:tcPr marL="55484" marR="55484" marT="0" marB="0" anchor="ctr">
                    <a:lnL w="12700" cap="flat" cmpd="sng" algn="ctr">
                      <a:solidFill>
                        <a:srgbClr val="BABCBE"/>
                      </a:solidFill>
                      <a:prstDash val="solid"/>
                      <a:round/>
                      <a:headEnd type="none" w="med" len="med"/>
                      <a:tailEnd type="none" w="med" len="med"/>
                    </a:lnL>
                    <a:lnR w="12700" cap="flat" cmpd="sng" algn="ctr">
                      <a:solidFill>
                        <a:srgbClr val="BABCBE"/>
                      </a:solidFill>
                      <a:prstDash val="solid"/>
                      <a:round/>
                      <a:headEnd type="none" w="med" len="med"/>
                      <a:tailEnd type="none" w="med" len="med"/>
                    </a:lnR>
                    <a:lnT>
                      <a:noFill/>
                    </a:lnT>
                    <a:lnB w="12700" cap="flat" cmpd="sng" algn="ctr">
                      <a:noFill/>
                      <a:prstDash val="solid"/>
                      <a:round/>
                      <a:headEnd type="none" w="med" len="med"/>
                      <a:tailEnd type="none" w="med" len="med"/>
                    </a:lnB>
                  </a:tcPr>
                </a:tc>
              </a:tr>
              <a:tr h="507500">
                <a:tc>
                  <a:txBody>
                    <a:bodyPr/>
                    <a:lstStyle/>
                    <a:p>
                      <a:pPr marL="114300" marR="0" indent="0" algn="l" defTabSz="914400" rtl="0" eaLnBrk="1" fontAlgn="auto" latinLnBrk="0" hangingPunct="1">
                        <a:lnSpc>
                          <a:spcPct val="115000"/>
                        </a:lnSpc>
                        <a:spcBef>
                          <a:spcPts val="0"/>
                        </a:spcBef>
                        <a:spcAft>
                          <a:spcPts val="0"/>
                        </a:spcAft>
                        <a:buClrTx/>
                        <a:buSzTx/>
                        <a:buFontTx/>
                        <a:buNone/>
                        <a:tabLst/>
                        <a:defRPr/>
                      </a:pPr>
                      <a:r>
                        <a:rPr lang="en-US" sz="600" i="1" dirty="0" smtClean="0">
                          <a:solidFill>
                            <a:schemeClr val="tx2"/>
                          </a:solidFill>
                          <a:latin typeface="+mn-lt"/>
                          <a:ea typeface="Calibri"/>
                          <a:cs typeface="Times New Roman"/>
                        </a:rPr>
                        <a:t>Sources: </a:t>
                      </a:r>
                      <a:r>
                        <a:rPr lang="en-US" sz="600" i="1" dirty="0" err="1" smtClean="0">
                          <a:solidFill>
                            <a:schemeClr val="tx2"/>
                          </a:solidFill>
                          <a:latin typeface="+mn-lt"/>
                          <a:ea typeface="Calibri"/>
                          <a:cs typeface="Times New Roman"/>
                        </a:rPr>
                        <a:t>Haver</a:t>
                      </a:r>
                      <a:r>
                        <a:rPr lang="en-US" sz="600" i="1" dirty="0" smtClean="0">
                          <a:solidFill>
                            <a:schemeClr val="tx2"/>
                          </a:solidFill>
                          <a:latin typeface="+mn-lt"/>
                          <a:ea typeface="Calibri"/>
                          <a:cs typeface="Times New Roman"/>
                        </a:rPr>
                        <a:t> Analytics; U.S. Department of Labor. Updated through January 2019.</a:t>
                      </a:r>
                    </a:p>
                  </a:txBody>
                  <a:tcPr marL="55484" marR="55484" marT="0" marB="0" anchor="ctr">
                    <a:lnL w="12700" cap="flat" cmpd="sng" algn="ctr">
                      <a:solidFill>
                        <a:srgbClr val="BABCBE"/>
                      </a:solidFill>
                      <a:prstDash val="solid"/>
                      <a:round/>
                      <a:headEnd type="none" w="med" len="med"/>
                      <a:tailEnd type="none" w="med" len="med"/>
                    </a:lnL>
                    <a:lnR w="12700" cap="flat" cmpd="sng" algn="ctr">
                      <a:solidFill>
                        <a:srgbClr val="BABCBE"/>
                      </a:solidFill>
                      <a:prstDash val="solid"/>
                      <a:round/>
                      <a:headEnd type="none" w="med" len="med"/>
                      <a:tailEnd type="none" w="med" len="med"/>
                    </a:lnR>
                    <a:lnT>
                      <a:noFill/>
                    </a:lnT>
                    <a:lnB w="12700" cap="flat" cmpd="sng" algn="ctr">
                      <a:solidFill>
                        <a:srgbClr val="BABCBE"/>
                      </a:solidFill>
                      <a:prstDash val="solid"/>
                      <a:round/>
                      <a:headEnd type="none" w="med" len="med"/>
                      <a:tailEnd type="none" w="med" len="med"/>
                    </a:lnB>
                  </a:tcPr>
                </a:tc>
              </a:tr>
            </a:tbl>
          </a:graphicData>
        </a:graphic>
      </p:graphicFrame>
      <p:graphicFrame>
        <p:nvGraphicFramePr>
          <p:cNvPr id="3" name="Object 2"/>
          <p:cNvGraphicFramePr>
            <a:graphicFrameLocks noChangeAspect="1"/>
          </p:cNvGraphicFramePr>
          <p:nvPr>
            <p:extLst/>
          </p:nvPr>
        </p:nvGraphicFramePr>
        <p:xfrm>
          <a:off x="4555016" y="2136587"/>
          <a:ext cx="5189220" cy="3544025"/>
        </p:xfrm>
        <a:graphic>
          <a:graphicData uri="http://schemas.openxmlformats.org/presentationml/2006/ole">
            <mc:AlternateContent xmlns:mc="http://schemas.openxmlformats.org/markup-compatibility/2006">
              <mc:Choice xmlns:v="urn:schemas-microsoft-com:vml" Requires="v">
                <p:oleObj spid="_x0000_s293309" name="Worksheet" r:id="rId4" imgW="7209980" imgH="4923929" progId="Excel.Sheet.12">
                  <p:link updateAutomatic="1"/>
                </p:oleObj>
              </mc:Choice>
              <mc:Fallback>
                <p:oleObj name="Worksheet" r:id="rId4" imgW="7209980" imgH="4923929" progId="Excel.Sheet.12">
                  <p:link updateAutomatic="1"/>
                  <p:pic>
                    <p:nvPicPr>
                      <p:cNvPr id="0" name=""/>
                      <p:cNvPicPr/>
                      <p:nvPr/>
                    </p:nvPicPr>
                    <p:blipFill>
                      <a:blip r:embed="rId5"/>
                      <a:stretch>
                        <a:fillRect/>
                      </a:stretch>
                    </p:blipFill>
                    <p:spPr>
                      <a:xfrm>
                        <a:off x="4555016" y="2136587"/>
                        <a:ext cx="5189220" cy="3544025"/>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128</a:t>
            </a:r>
          </a:p>
        </p:txBody>
      </p:sp>
    </p:spTree>
    <p:custDataLst>
      <p:tags r:id="rId2"/>
    </p:custDataLst>
    <p:extLst>
      <p:ext uri="{BB962C8B-B14F-4D97-AF65-F5344CB8AC3E}">
        <p14:creationId xmlns:p14="http://schemas.microsoft.com/office/powerpoint/2010/main" val="942127940"/>
      </p:ext>
    </p:extLst>
  </p:cSld>
  <p:clrMapOvr>
    <a:masterClrMapping/>
  </p:clrMapOvr>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698834"/>
          </a:xfrm>
          <a:prstGeom prst="rect">
            <a:avLst/>
          </a:prstGeom>
          <a:noFill/>
          <a:ln w="9525">
            <a:noFill/>
            <a:miter lim="800000"/>
            <a:headEnd/>
            <a:tailEnd/>
          </a:ln>
        </p:spPr>
        <p:txBody>
          <a:bodyPr wrap="square" lIns="45132" tIns="45132" rIns="45132" bIns="45132">
            <a:spAutoFit/>
          </a:bodyPr>
          <a:lstStyle/>
          <a:p>
            <a:r>
              <a:rPr lang="en-US" sz="1600" dirty="0"/>
              <a:t>Global fixed income market and central bank holdings (millions of dollars)</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Bank for International Settlements. Updated through 2018 Q2.</a:t>
            </a:r>
          </a:p>
        </p:txBody>
      </p:sp>
      <p:sp>
        <p:nvSpPr>
          <p:cNvPr id="7" name="Title 1"/>
          <p:cNvSpPr txBox="1">
            <a:spLocks/>
          </p:cNvSpPr>
          <p:nvPr/>
        </p:nvSpPr>
        <p:spPr>
          <a:xfrm>
            <a:off x="670560" y="617220"/>
            <a:ext cx="9220200" cy="670560"/>
          </a:xfrm>
          <a:prstGeom prst="rect">
            <a:avLst/>
          </a:prstGeom>
        </p:spPr>
        <p:txBody>
          <a:bodyPr>
            <a:noAutofit/>
          </a:bodyPr>
          <a:lstStyle/>
          <a:p>
            <a:pPr lvl="0">
              <a:spcBef>
                <a:spcPct val="0"/>
              </a:spcBef>
              <a:defRPr/>
            </a:pPr>
            <a:r>
              <a:rPr lang="en-US" sz="3520" dirty="0">
                <a:solidFill>
                  <a:srgbClr val="6D6E71"/>
                </a:solidFill>
                <a:ea typeface="+mj-ea"/>
                <a:cs typeface="+mj-cs"/>
              </a:rPr>
              <a:t>QE </a:t>
            </a:r>
            <a:r>
              <a:rPr lang="en-US" sz="3520" dirty="0" smtClean="0">
                <a:solidFill>
                  <a:srgbClr val="6D6E71"/>
                </a:solidFill>
                <a:ea typeface="+mj-ea"/>
                <a:cs typeface="+mj-cs"/>
              </a:rPr>
              <a:t>Is One Reason …</a:t>
            </a:r>
            <a:endParaRPr lang="en-US" sz="3520" dirty="0">
              <a:solidFill>
                <a:srgbClr val="6D6E71"/>
              </a:solidFill>
              <a:ea typeface="+mj-ea"/>
              <a:cs typeface="+mj-cs"/>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93686668"/>
              </p:ext>
            </p:extLst>
          </p:nvPr>
        </p:nvGraphicFramePr>
        <p:xfrm>
          <a:off x="1463039" y="1709927"/>
          <a:ext cx="6548115" cy="4776597"/>
        </p:xfrm>
        <a:graphic>
          <a:graphicData uri="http://schemas.openxmlformats.org/presentationml/2006/ole">
            <mc:AlternateContent xmlns:mc="http://schemas.openxmlformats.org/markup-compatibility/2006">
              <mc:Choice xmlns:v="urn:schemas-microsoft-com:vml" Requires="v">
                <p:oleObj spid="_x0000_s339378"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463039" y="1709927"/>
                        <a:ext cx="6548115" cy="4776597"/>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129</a:t>
            </a:r>
          </a:p>
        </p:txBody>
      </p:sp>
    </p:spTree>
    <p:custDataLst>
      <p:tags r:id="rId2"/>
    </p:custDataLst>
    <p:extLst>
      <p:ext uri="{BB962C8B-B14F-4D97-AF65-F5344CB8AC3E}">
        <p14:creationId xmlns:p14="http://schemas.microsoft.com/office/powerpoint/2010/main" val="2775673887"/>
      </p:ext>
    </p:extLst>
  </p:cSld>
  <p:clrMapOvr>
    <a:masterClrMapping/>
  </p:clrMapOvr>
  <p:transition/>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698834"/>
          </a:xfrm>
          <a:prstGeom prst="rect">
            <a:avLst/>
          </a:prstGeom>
          <a:noFill/>
          <a:ln w="9525">
            <a:noFill/>
            <a:miter lim="800000"/>
            <a:headEnd/>
            <a:tailEnd/>
          </a:ln>
        </p:spPr>
        <p:txBody>
          <a:bodyPr wrap="square" lIns="45132" tIns="45132" rIns="45132" bIns="45132">
            <a:spAutoFit/>
          </a:bodyPr>
          <a:lstStyle/>
          <a:p>
            <a:r>
              <a:rPr lang="en-US" sz="1600" dirty="0"/>
              <a:t>Selected 10-year sovereign yields (percent)</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Federal Reserve Board; Bank of Japan; European Central Bank. Updated through February 4, 2019.</a:t>
            </a:r>
          </a:p>
        </p:txBody>
      </p:sp>
      <p:sp>
        <p:nvSpPr>
          <p:cNvPr id="7" name="Title 1"/>
          <p:cNvSpPr txBox="1">
            <a:spLocks/>
          </p:cNvSpPr>
          <p:nvPr/>
        </p:nvSpPr>
        <p:spPr>
          <a:xfrm>
            <a:off x="670560" y="617220"/>
            <a:ext cx="9220200" cy="670560"/>
          </a:xfrm>
          <a:prstGeom prst="rect">
            <a:avLst/>
          </a:prstGeom>
        </p:spPr>
        <p:txBody>
          <a:bodyPr>
            <a:noAutofit/>
          </a:bodyPr>
          <a:lstStyle/>
          <a:p>
            <a:pPr lvl="0">
              <a:spcBef>
                <a:spcPct val="0"/>
              </a:spcBef>
              <a:defRPr/>
            </a:pPr>
            <a:r>
              <a:rPr lang="en-US" sz="3520" dirty="0">
                <a:solidFill>
                  <a:srgbClr val="6D6E71"/>
                </a:solidFill>
                <a:ea typeface="+mj-ea"/>
                <a:cs typeface="+mj-cs"/>
              </a:rPr>
              <a:t>… </a:t>
            </a:r>
            <a:r>
              <a:rPr lang="en-US" sz="3520" dirty="0" smtClean="0">
                <a:solidFill>
                  <a:srgbClr val="6D6E71"/>
                </a:solidFill>
                <a:ea typeface="+mj-ea"/>
                <a:cs typeface="+mj-cs"/>
              </a:rPr>
              <a:t>and QE Elsewhere Matters Too</a:t>
            </a:r>
            <a:endParaRPr lang="en-US" sz="3520" dirty="0">
              <a:solidFill>
                <a:srgbClr val="6D6E71"/>
              </a:solidFill>
              <a:ea typeface="+mj-ea"/>
              <a:cs typeface="+mj-cs"/>
            </a:endParaRPr>
          </a:p>
        </p:txBody>
      </p:sp>
      <p:graphicFrame>
        <p:nvGraphicFramePr>
          <p:cNvPr id="3" name="Object 2"/>
          <p:cNvGraphicFramePr>
            <a:graphicFrameLocks noChangeAspect="1"/>
          </p:cNvGraphicFramePr>
          <p:nvPr>
            <p:extLst>
              <p:ext uri="{D42A27DB-BD31-4B8C-83A1-F6EECF244321}">
                <p14:modId xmlns:p14="http://schemas.microsoft.com/office/powerpoint/2010/main" val="2616892059"/>
              </p:ext>
            </p:extLst>
          </p:nvPr>
        </p:nvGraphicFramePr>
        <p:xfrm>
          <a:off x="1463040" y="1709928"/>
          <a:ext cx="7008328" cy="4814697"/>
        </p:xfrm>
        <a:graphic>
          <a:graphicData uri="http://schemas.openxmlformats.org/presentationml/2006/ole">
            <mc:AlternateContent xmlns:mc="http://schemas.openxmlformats.org/markup-compatibility/2006">
              <mc:Choice xmlns:v="urn:schemas-microsoft-com:vml" Requires="v">
                <p:oleObj spid="_x0000_s333234"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463040" y="1709928"/>
                        <a:ext cx="7008328" cy="4814697"/>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130</a:t>
            </a:r>
          </a:p>
        </p:txBody>
      </p:sp>
    </p:spTree>
    <p:custDataLst>
      <p:tags r:id="rId2"/>
    </p:custDataLst>
    <p:extLst>
      <p:ext uri="{BB962C8B-B14F-4D97-AF65-F5344CB8AC3E}">
        <p14:creationId xmlns:p14="http://schemas.microsoft.com/office/powerpoint/2010/main" val="216592369"/>
      </p:ext>
    </p:extLst>
  </p:cSld>
  <p:clrMapOvr>
    <a:masterClrMapping/>
  </p:clrMapOvr>
  <p:transition/>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627171"/>
          </a:xfrm>
          <a:prstGeom prst="rect">
            <a:avLst/>
          </a:prstGeom>
          <a:noFill/>
          <a:ln w="9525">
            <a:noFill/>
            <a:miter lim="800000"/>
            <a:headEnd/>
            <a:tailEnd/>
          </a:ln>
        </p:spPr>
        <p:txBody>
          <a:bodyPr wrap="square" lIns="45715" tIns="45715" rIns="45715" bIns="45715">
            <a:spAutoFit/>
          </a:bodyPr>
          <a:lstStyle/>
          <a:p>
            <a:r>
              <a:rPr lang="en-US" sz="1600" dirty="0" smtClean="0">
                <a:solidFill>
                  <a:schemeClr val="tx2"/>
                </a:solidFill>
              </a:rPr>
              <a:t> </a:t>
            </a:r>
            <a:endParaRPr lang="en-US" sz="1600"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r>
              <a:rPr lang="en-US" sz="1400" b="1" dirty="0" smtClean="0">
                <a:solidFill>
                  <a:schemeClr val="tx2"/>
                </a:solidFill>
              </a:rPr>
              <a:t>Tariffs</a:t>
            </a:r>
          </a:p>
          <a:p>
            <a:pPr algn="l"/>
            <a:r>
              <a:rPr lang="en-US" sz="1400" b="1" dirty="0" smtClean="0">
                <a:solidFill>
                  <a:schemeClr val="tx2"/>
                </a:solidFill>
              </a:rPr>
              <a:t>	</a:t>
            </a:r>
            <a:r>
              <a:rPr lang="en-US" sz="1400" b="1" u="sng" dirty="0" smtClean="0">
                <a:solidFill>
                  <a:schemeClr val="tx2"/>
                </a:solidFill>
              </a:rPr>
              <a:t>2018</a:t>
            </a:r>
          </a:p>
          <a:p>
            <a:pPr algn="l"/>
            <a:r>
              <a:rPr lang="en-US" sz="1400" b="1" dirty="0">
                <a:solidFill>
                  <a:schemeClr val="tx2"/>
                </a:solidFill>
              </a:rPr>
              <a:t>	</a:t>
            </a:r>
            <a:r>
              <a:rPr lang="en-US" sz="1400" b="1" dirty="0" smtClean="0">
                <a:solidFill>
                  <a:schemeClr val="tx2"/>
                </a:solidFill>
              </a:rPr>
              <a:t>25% on $50 billion					$12.5 billion</a:t>
            </a:r>
          </a:p>
          <a:p>
            <a:pPr algn="l"/>
            <a:r>
              <a:rPr lang="en-US" sz="1400" b="1" dirty="0">
                <a:solidFill>
                  <a:schemeClr val="tx2"/>
                </a:solidFill>
              </a:rPr>
              <a:t>	</a:t>
            </a:r>
            <a:r>
              <a:rPr lang="en-US" sz="1400" b="1" dirty="0" smtClean="0">
                <a:solidFill>
                  <a:schemeClr val="tx2"/>
                </a:solidFill>
              </a:rPr>
              <a:t>10% on $200 billion					$20.0 billion</a:t>
            </a:r>
          </a:p>
          <a:p>
            <a:pPr algn="l"/>
            <a:endParaRPr lang="en-US" sz="1400" b="1" dirty="0" smtClean="0">
              <a:solidFill>
                <a:schemeClr val="tx2"/>
              </a:solidFill>
            </a:endParaRPr>
          </a:p>
          <a:p>
            <a:pPr algn="l"/>
            <a:r>
              <a:rPr lang="en-US" sz="1400" b="1" dirty="0" smtClean="0">
                <a:solidFill>
                  <a:schemeClr val="tx2"/>
                </a:solidFill>
              </a:rPr>
              <a:t>	</a:t>
            </a:r>
            <a:r>
              <a:rPr lang="en-US" sz="1400" b="1" u="sng" dirty="0" smtClean="0">
                <a:solidFill>
                  <a:schemeClr val="tx2"/>
                </a:solidFill>
              </a:rPr>
              <a:t>May 10, 2019</a:t>
            </a:r>
            <a:endParaRPr lang="en-US" sz="1400" b="1" u="sng" dirty="0">
              <a:solidFill>
                <a:schemeClr val="tx2"/>
              </a:solidFill>
            </a:endParaRPr>
          </a:p>
          <a:p>
            <a:pPr algn="l"/>
            <a:r>
              <a:rPr lang="en-US" sz="1400" b="1" dirty="0" smtClean="0">
                <a:solidFill>
                  <a:schemeClr val="tx2"/>
                </a:solidFill>
              </a:rPr>
              <a:t>	15% additional on $200 billion				$30.0 billion</a:t>
            </a:r>
          </a:p>
          <a:p>
            <a:pPr algn="l"/>
            <a:endParaRPr lang="en-US" sz="1400" b="1" dirty="0">
              <a:solidFill>
                <a:schemeClr val="tx2"/>
              </a:solidFill>
            </a:endParaRPr>
          </a:p>
          <a:p>
            <a:pPr algn="l"/>
            <a:r>
              <a:rPr lang="en-US" sz="1400" b="1" dirty="0" smtClean="0">
                <a:solidFill>
                  <a:schemeClr val="tx2"/>
                </a:solidFill>
              </a:rPr>
              <a:t>Yuan devaluation</a:t>
            </a:r>
          </a:p>
          <a:p>
            <a:pPr algn="l"/>
            <a:endParaRPr lang="en-US" sz="1400" b="1" dirty="0">
              <a:solidFill>
                <a:schemeClr val="tx2"/>
              </a:solidFill>
            </a:endParaRPr>
          </a:p>
          <a:p>
            <a:r>
              <a:rPr lang="en-US" sz="1400" b="1" dirty="0" smtClean="0">
                <a:solidFill>
                  <a:schemeClr val="tx2"/>
                </a:solidFill>
              </a:rPr>
              <a:t>	12% depreciation (¥6.25/$ in early 2018 to ¥6.90/$ now)</a:t>
            </a:r>
          </a:p>
          <a:p>
            <a:r>
              <a:rPr lang="en-US" sz="1400" b="1" dirty="0">
                <a:solidFill>
                  <a:schemeClr val="tx2"/>
                </a:solidFill>
              </a:rPr>
              <a:t>	</a:t>
            </a:r>
            <a:r>
              <a:rPr lang="en-US" sz="1400" b="1" dirty="0" smtClean="0">
                <a:solidFill>
                  <a:schemeClr val="tx2"/>
                </a:solidFill>
              </a:rPr>
              <a:t>Goods imports from China $525 billion</a:t>
            </a:r>
          </a:p>
          <a:p>
            <a:r>
              <a:rPr lang="en-US" sz="1400" b="1" dirty="0">
                <a:solidFill>
                  <a:schemeClr val="tx2"/>
                </a:solidFill>
              </a:rPr>
              <a:t>	</a:t>
            </a:r>
            <a:r>
              <a:rPr lang="en-US" sz="1400" b="1" dirty="0" smtClean="0">
                <a:solidFill>
                  <a:schemeClr val="tx2"/>
                </a:solidFill>
              </a:rPr>
              <a:t>Mark-to-market reduction in dollar cost of merchandise	-$65.6 billion</a:t>
            </a:r>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endParaRPr lang="en-US" sz="600" i="1" dirty="0">
              <a:solidFill>
                <a:schemeClr val="tx2"/>
              </a:solidFill>
            </a:endParaRP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rgbClr val="6D6E71"/>
                </a:solidFill>
                <a:ea typeface="+mj-ea"/>
                <a:cs typeface="+mj-cs"/>
              </a:rPr>
              <a:t>… Or, Why It Makes No Sound</a:t>
            </a:r>
            <a:endParaRPr lang="en-US" sz="3520" dirty="0">
              <a:solidFill>
                <a:srgbClr val="6D6E71"/>
              </a:solidFill>
              <a:ea typeface="+mj-ea"/>
              <a:cs typeface="+mj-cs"/>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235</a:t>
            </a:r>
          </a:p>
        </p:txBody>
      </p:sp>
    </p:spTree>
    <p:custDataLst>
      <p:tags r:id="rId1"/>
    </p:custDataLst>
    <p:extLst>
      <p:ext uri="{BB962C8B-B14F-4D97-AF65-F5344CB8AC3E}">
        <p14:creationId xmlns:p14="http://schemas.microsoft.com/office/powerpoint/2010/main" val="344361091"/>
      </p:ext>
    </p:extLst>
  </p:cSld>
  <p:clrMapOvr>
    <a:masterClrMapping/>
  </p:clrMapOvr>
  <p:transition/>
  <p:timing>
    <p:tnLst>
      <p:par>
        <p:cT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7848600" cy="5698834"/>
          </a:xfrm>
          <a:prstGeom prst="rect">
            <a:avLst/>
          </a:prstGeom>
          <a:noFill/>
          <a:ln w="9525">
            <a:noFill/>
            <a:miter lim="800000"/>
            <a:headEnd/>
            <a:tailEnd/>
          </a:ln>
        </p:spPr>
        <p:txBody>
          <a:bodyPr wrap="square" lIns="45132" tIns="45132" rIns="45132" bIns="45132">
            <a:spAutoFit/>
          </a:bodyPr>
          <a:lstStyle/>
          <a:p>
            <a:r>
              <a:rPr lang="en-US" sz="1600" dirty="0"/>
              <a:t>The U.S. current account balance (billions of dollars annually) </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Commerce. Updated through 2018 Q3.</a:t>
            </a: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smtClean="0">
                <a:solidFill>
                  <a:srgbClr val="6D6E71"/>
                </a:solidFill>
              </a:rPr>
              <a:t>Global </a:t>
            </a:r>
            <a:r>
              <a:rPr lang="en-US" sz="3520" dirty="0">
                <a:solidFill>
                  <a:srgbClr val="6D6E71"/>
                </a:solidFill>
              </a:rPr>
              <a:t>Saving </a:t>
            </a:r>
            <a:r>
              <a:rPr lang="en-US" sz="3520" dirty="0" smtClean="0">
                <a:solidFill>
                  <a:srgbClr val="6D6E71"/>
                </a:solidFill>
              </a:rPr>
              <a:t>Is an Issue</a:t>
            </a:r>
            <a:endParaRPr lang="en-US" sz="3520" dirty="0">
              <a:solidFill>
                <a:srgbClr val="6D6E71"/>
              </a:solidFill>
            </a:endParaRPr>
          </a:p>
        </p:txBody>
      </p:sp>
      <p:graphicFrame>
        <p:nvGraphicFramePr>
          <p:cNvPr id="3" name="Object 2"/>
          <p:cNvGraphicFramePr>
            <a:graphicFrameLocks noChangeAspect="1"/>
          </p:cNvGraphicFramePr>
          <p:nvPr>
            <p:extLst>
              <p:ext uri="{D42A27DB-BD31-4B8C-83A1-F6EECF244321}">
                <p14:modId xmlns:p14="http://schemas.microsoft.com/office/powerpoint/2010/main" val="1705776273"/>
              </p:ext>
            </p:extLst>
          </p:nvPr>
        </p:nvGraphicFramePr>
        <p:xfrm>
          <a:off x="1463040" y="1709928"/>
          <a:ext cx="6654646" cy="4824222"/>
        </p:xfrm>
        <a:graphic>
          <a:graphicData uri="http://schemas.openxmlformats.org/presentationml/2006/ole">
            <mc:AlternateContent xmlns:mc="http://schemas.openxmlformats.org/markup-compatibility/2006">
              <mc:Choice xmlns:v="urn:schemas-microsoft-com:vml" Requires="v">
                <p:oleObj spid="_x0000_s335282" name="Worksheet" r:id="rId5" imgW="8662268" imgH="6280551" progId="Excel.Sheet.12">
                  <p:link updateAutomatic="1"/>
                </p:oleObj>
              </mc:Choice>
              <mc:Fallback>
                <p:oleObj name="Worksheet" r:id="rId5" imgW="8662268" imgH="6280551" progId="Excel.Sheet.12">
                  <p:link updateAutomatic="1"/>
                  <p:pic>
                    <p:nvPicPr>
                      <p:cNvPr id="0" name=""/>
                      <p:cNvPicPr/>
                      <p:nvPr/>
                    </p:nvPicPr>
                    <p:blipFill>
                      <a:blip r:embed="rId6"/>
                      <a:stretch>
                        <a:fillRect/>
                      </a:stretch>
                    </p:blipFill>
                    <p:spPr>
                      <a:xfrm>
                        <a:off x="1463040" y="1709928"/>
                        <a:ext cx="6654646" cy="4824222"/>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131</a:t>
            </a:r>
          </a:p>
        </p:txBody>
      </p:sp>
    </p:spTree>
    <p:custDataLst>
      <p:tags r:id="rId2"/>
    </p:custDataLst>
    <p:extLst>
      <p:ext uri="{BB962C8B-B14F-4D97-AF65-F5344CB8AC3E}">
        <p14:creationId xmlns:p14="http://schemas.microsoft.com/office/powerpoint/2010/main" val="1423149458"/>
      </p:ext>
    </p:extLst>
  </p:cSld>
  <p:clrMapOvr>
    <a:masterClrMapping/>
  </p:clrMapOvr>
  <p:transition/>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txBox="1">
            <a:spLocks/>
          </p:cNvSpPr>
          <p:nvPr/>
        </p:nvSpPr>
        <p:spPr>
          <a:xfrm>
            <a:off x="673913" y="1407795"/>
            <a:ext cx="9136380" cy="673913"/>
          </a:xfrm>
          <a:prstGeom prst="rect">
            <a:avLst/>
          </a:prstGeom>
        </p:spPr>
        <p:txBody>
          <a:bodyPr/>
          <a:lstStyle/>
          <a:p>
            <a:pPr lvl="0">
              <a:spcBef>
                <a:spcPct val="0"/>
              </a:spcBef>
              <a:defRPr/>
            </a:pPr>
            <a:r>
              <a:rPr lang="en-US" sz="3520" dirty="0" smtClean="0">
                <a:solidFill>
                  <a:schemeClr val="tx2"/>
                </a:solidFill>
              </a:rPr>
              <a:t>Why Is Volatility So Low?</a:t>
            </a:r>
            <a:endParaRPr lang="en-US" sz="3520" dirty="0">
              <a:solidFill>
                <a:schemeClr val="tx2"/>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132</a:t>
            </a:r>
          </a:p>
        </p:txBody>
      </p:sp>
    </p:spTree>
    <p:custDataLst>
      <p:tags r:id="rId1"/>
    </p:custDataLst>
    <p:extLst>
      <p:ext uri="{BB962C8B-B14F-4D97-AF65-F5344CB8AC3E}">
        <p14:creationId xmlns:p14="http://schemas.microsoft.com/office/powerpoint/2010/main" val="4181072061"/>
      </p:ext>
    </p:extLst>
  </p:cSld>
  <p:clrMapOvr>
    <a:masterClrMapping/>
  </p:clrMapOvr>
  <p:timing>
    <p:tnLst>
      <p:par>
        <p:cT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CBOE Volatility (VIX) Index (annualized units)</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Chicago Board Options Exchange. Updated through </a:t>
            </a:r>
            <a:r>
              <a:rPr lang="en-US" sz="600" i="1" dirty="0" smtClean="0">
                <a:solidFill>
                  <a:schemeClr val="tx2"/>
                </a:solidFill>
              </a:rPr>
              <a:t>May 14, 2019.</a:t>
            </a:r>
            <a:endParaRPr lang="en-US" sz="600" i="1" dirty="0">
              <a:solidFill>
                <a:schemeClr val="tx2"/>
              </a:solidFill>
            </a:endParaRP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rgbClr val="6D6E71"/>
                </a:solidFill>
                <a:latin typeface="Arial" panose="020B0604020202020204" pitchFamily="34" charset="0"/>
                <a:ea typeface="+mj-ea"/>
                <a:cs typeface="Arial" panose="020B0604020202020204" pitchFamily="34" charset="0"/>
              </a:rPr>
              <a:t>Volatility Is Cyclically Normal</a:t>
            </a:r>
            <a:endParaRPr lang="en-US" sz="3520" dirty="0">
              <a:solidFill>
                <a:srgbClr val="6D6E71"/>
              </a:solidFill>
              <a:latin typeface="Arial" panose="020B0604020202020204" pitchFamily="34" charset="0"/>
              <a:ea typeface="+mj-ea"/>
              <a:cs typeface="Arial" panose="020B0604020202020204" pitchFamily="34" charset="0"/>
            </a:endParaRPr>
          </a:p>
        </p:txBody>
      </p:sp>
      <p:sp>
        <p:nvSpPr>
          <p:cNvPr id="10" name="Date Placeholder 2"/>
          <p:cNvSpPr txBox="1">
            <a:spLocks/>
          </p:cNvSpPr>
          <p:nvPr/>
        </p:nvSpPr>
        <p:spPr bwMode="auto">
          <a:xfrm>
            <a:off x="7292340" y="365760"/>
            <a:ext cx="2346960" cy="167640"/>
          </a:xfrm>
          <a:prstGeom prst="rect">
            <a:avLst/>
          </a:prstGeom>
          <a:noFill/>
          <a:ln>
            <a:miter lim="800000"/>
            <a:headEnd/>
            <a:tailEnd/>
          </a:ln>
        </p:spPr>
        <p:txBody>
          <a:bodyPr wrap="square" numCol="1"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fontAlgn="base">
              <a:spcBef>
                <a:spcPct val="0"/>
              </a:spcBef>
              <a:spcAft>
                <a:spcPct val="0"/>
              </a:spcAft>
            </a:pPr>
            <a:endParaRPr lang="en-US" sz="880" dirty="0">
              <a:solidFill>
                <a:srgbClr val="808080"/>
              </a:solidFill>
              <a:latin typeface="Helvetica" pitchFamily="34" charset="0"/>
            </a:endParaRPr>
          </a:p>
        </p:txBody>
      </p:sp>
      <p:graphicFrame>
        <p:nvGraphicFramePr>
          <p:cNvPr id="3" name="Object 2"/>
          <p:cNvGraphicFramePr>
            <a:graphicFrameLocks noChangeAspect="1"/>
          </p:cNvGraphicFramePr>
          <p:nvPr>
            <p:extLst>
              <p:ext uri="{D42A27DB-BD31-4B8C-83A1-F6EECF244321}">
                <p14:modId xmlns:p14="http://schemas.microsoft.com/office/powerpoint/2010/main" val="3778566556"/>
              </p:ext>
            </p:extLst>
          </p:nvPr>
        </p:nvGraphicFramePr>
        <p:xfrm>
          <a:off x="1563624" y="1719072"/>
          <a:ext cx="6510194" cy="4748403"/>
        </p:xfrm>
        <a:graphic>
          <a:graphicData uri="http://schemas.openxmlformats.org/presentationml/2006/ole">
            <mc:AlternateContent xmlns:mc="http://schemas.openxmlformats.org/markup-compatibility/2006">
              <mc:Choice xmlns:v="urn:schemas-microsoft-com:vml" Requires="v">
                <p:oleObj spid="_x0000_s403841"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563624" y="1719072"/>
                        <a:ext cx="6510194" cy="4748403"/>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133</a:t>
            </a:r>
          </a:p>
        </p:txBody>
      </p:sp>
    </p:spTree>
    <p:custDataLst>
      <p:tags r:id="rId2"/>
    </p:custDataLst>
    <p:extLst>
      <p:ext uri="{BB962C8B-B14F-4D97-AF65-F5344CB8AC3E}">
        <p14:creationId xmlns:p14="http://schemas.microsoft.com/office/powerpoint/2010/main" val="1409928031"/>
      </p:ext>
    </p:extLst>
  </p:cSld>
  <p:clrMapOvr>
    <a:masterClrMapping/>
  </p:clrMapOvr>
  <p:transition/>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txBox="1">
            <a:spLocks/>
          </p:cNvSpPr>
          <p:nvPr/>
        </p:nvSpPr>
        <p:spPr>
          <a:xfrm>
            <a:off x="673913" y="1407795"/>
            <a:ext cx="9136380" cy="673913"/>
          </a:xfrm>
          <a:prstGeom prst="rect">
            <a:avLst/>
          </a:prstGeom>
        </p:spPr>
        <p:txBody>
          <a:bodyPr/>
          <a:lstStyle/>
          <a:p>
            <a:pPr lvl="0">
              <a:spcBef>
                <a:spcPct val="0"/>
              </a:spcBef>
              <a:defRPr/>
            </a:pPr>
            <a:r>
              <a:rPr lang="en-US" sz="3520" dirty="0" err="1" smtClean="0">
                <a:solidFill>
                  <a:schemeClr val="tx2"/>
                </a:solidFill>
              </a:rPr>
              <a:t>Macrofoundations</a:t>
            </a:r>
            <a:r>
              <a:rPr lang="en-US" sz="3520" dirty="0" smtClean="0">
                <a:solidFill>
                  <a:schemeClr val="tx2"/>
                </a:solidFill>
              </a:rPr>
              <a:t> of Equities</a:t>
            </a:r>
            <a:endParaRPr lang="en-US" sz="3520" dirty="0">
              <a:solidFill>
                <a:schemeClr val="tx2"/>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134</a:t>
            </a:r>
          </a:p>
        </p:txBody>
      </p:sp>
    </p:spTree>
    <p:custDataLst>
      <p:tags r:id="rId1"/>
    </p:custDataLst>
    <p:extLst>
      <p:ext uri="{BB962C8B-B14F-4D97-AF65-F5344CB8AC3E}">
        <p14:creationId xmlns:p14="http://schemas.microsoft.com/office/powerpoint/2010/main" val="2058717541"/>
      </p:ext>
    </p:extLst>
  </p:cSld>
  <p:clrMapOvr>
    <a:masterClrMapping/>
  </p:clrMapOvr>
  <p:timing>
    <p:tnLst>
      <p:par>
        <p:cT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3"/>
          <p:cNvSpPr txBox="1">
            <a:spLocks noChangeArrowheads="1"/>
          </p:cNvSpPr>
          <p:nvPr/>
        </p:nvSpPr>
        <p:spPr bwMode="auto">
          <a:xfrm>
            <a:off x="754381" y="1958341"/>
            <a:ext cx="7848600" cy="4954015"/>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S&amp;P 500 total real rate of return (annualized over the most recent five years)</a:t>
            </a:r>
          </a:p>
          <a:p>
            <a:endParaRPr lang="en-US" sz="1540" b="1" dirty="0">
              <a:solidFill>
                <a:schemeClr val="bg1"/>
              </a:solidFill>
              <a:latin typeface="Georgia" pitchFamily="18" charset="0"/>
            </a:endParaRPr>
          </a:p>
          <a:p>
            <a:endParaRPr lang="en-US" sz="1540" b="1" dirty="0">
              <a:solidFill>
                <a:schemeClr val="bg1"/>
              </a:solidFill>
              <a:latin typeface="Georgia" pitchFamily="18" charset="0"/>
            </a:endParaRPr>
          </a:p>
          <a:p>
            <a:endParaRPr lang="en-US" sz="1540" b="1" dirty="0">
              <a:solidFill>
                <a:schemeClr val="bg1"/>
              </a:solidFill>
              <a:latin typeface="Georgia" pitchFamily="18" charset="0"/>
            </a:endParaRPr>
          </a:p>
          <a:p>
            <a:endParaRPr lang="en-US" sz="1540" b="1" dirty="0">
              <a:solidFill>
                <a:schemeClr val="bg1"/>
              </a:solidFill>
              <a:latin typeface="Georgia" pitchFamily="18" charset="0"/>
            </a:endParaRPr>
          </a:p>
          <a:p>
            <a:endParaRPr lang="en-US" sz="1540" b="1" dirty="0">
              <a:solidFill>
                <a:schemeClr val="bg1"/>
              </a:solidFill>
              <a:latin typeface="Georgia" pitchFamily="18" charset="0"/>
            </a:endParaRPr>
          </a:p>
          <a:p>
            <a:endParaRPr lang="en-US" sz="1540" b="1" dirty="0">
              <a:solidFill>
                <a:schemeClr val="bg1"/>
              </a:solidFill>
              <a:latin typeface="Georgia" pitchFamily="18" charset="0"/>
            </a:endParaRPr>
          </a:p>
          <a:p>
            <a:endParaRPr lang="en-US" sz="1540" b="1" dirty="0">
              <a:solidFill>
                <a:schemeClr val="bg1"/>
              </a:solidFill>
              <a:latin typeface="Georgia" pitchFamily="18" charset="0"/>
            </a:endParaRPr>
          </a:p>
          <a:p>
            <a:endParaRPr lang="en-US" sz="1540" b="1" dirty="0">
              <a:solidFill>
                <a:schemeClr val="bg1"/>
              </a:solidFill>
              <a:latin typeface="Georgia" pitchFamily="18" charset="0"/>
            </a:endParaRPr>
          </a:p>
          <a:p>
            <a:endParaRPr lang="en-US" sz="1540" b="1" dirty="0">
              <a:solidFill>
                <a:schemeClr val="bg1"/>
              </a:solidFill>
              <a:latin typeface="Georgia" pitchFamily="18" charset="0"/>
            </a:endParaRPr>
          </a:p>
          <a:p>
            <a:endParaRPr lang="en-US" sz="1540" b="1" dirty="0">
              <a:solidFill>
                <a:schemeClr val="bg1"/>
              </a:solidFill>
              <a:latin typeface="Georgia" pitchFamily="18" charset="0"/>
            </a:endParaRPr>
          </a:p>
          <a:p>
            <a:endParaRPr lang="en-US" sz="1540" b="1" dirty="0">
              <a:solidFill>
                <a:schemeClr val="bg1"/>
              </a:solidFill>
              <a:latin typeface="Georgia" pitchFamily="18" charset="0"/>
            </a:endParaRPr>
          </a:p>
          <a:p>
            <a:endParaRPr lang="en-US" sz="1540" b="1" dirty="0">
              <a:solidFill>
                <a:schemeClr val="bg1"/>
              </a:solidFill>
              <a:latin typeface="Georgia" pitchFamily="18" charset="0"/>
            </a:endParaRPr>
          </a:p>
          <a:p>
            <a:endParaRPr lang="en-US" sz="1540" b="1" dirty="0">
              <a:solidFill>
                <a:schemeClr val="bg1"/>
              </a:solidFill>
              <a:latin typeface="Georgia" pitchFamily="18" charset="0"/>
            </a:endParaRPr>
          </a:p>
          <a:p>
            <a:endParaRPr lang="en-US" sz="1540" b="1" dirty="0">
              <a:solidFill>
                <a:schemeClr val="bg1"/>
              </a:solidFill>
              <a:latin typeface="Georgia" pitchFamily="18" charset="0"/>
            </a:endParaRPr>
          </a:p>
          <a:p>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Standard &amp; Poor’s. Updated through May 11, 2018.</a:t>
            </a: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a:solidFill>
                  <a:srgbClr val="6D6E71"/>
                </a:solidFill>
                <a:latin typeface="Georgia" pitchFamily="18" charset="0"/>
              </a:rPr>
              <a:t>What If the 21</a:t>
            </a:r>
            <a:r>
              <a:rPr lang="en-US" sz="3520" baseline="30000" dirty="0">
                <a:solidFill>
                  <a:srgbClr val="6D6E71"/>
                </a:solidFill>
                <a:latin typeface="Georgia" pitchFamily="18" charset="0"/>
              </a:rPr>
              <a:t>st</a:t>
            </a:r>
            <a:r>
              <a:rPr lang="en-US" sz="3520" dirty="0">
                <a:solidFill>
                  <a:srgbClr val="6D6E71"/>
                </a:solidFill>
                <a:latin typeface="Georgia" pitchFamily="18" charset="0"/>
              </a:rPr>
              <a:t> Century Is Like the 20</a:t>
            </a:r>
            <a:r>
              <a:rPr lang="en-US" sz="3520" baseline="30000" dirty="0">
                <a:solidFill>
                  <a:srgbClr val="6D6E71"/>
                </a:solidFill>
                <a:latin typeface="Georgia" pitchFamily="18" charset="0"/>
              </a:rPr>
              <a:t>th</a:t>
            </a:r>
            <a:r>
              <a:rPr lang="en-US" sz="3520" dirty="0">
                <a:solidFill>
                  <a:srgbClr val="6D6E71"/>
                </a:solidFill>
                <a:latin typeface="Georgia" pitchFamily="18" charset="0"/>
              </a:rPr>
              <a:t>?</a:t>
            </a:r>
          </a:p>
        </p:txBody>
      </p:sp>
      <p:graphicFrame>
        <p:nvGraphicFramePr>
          <p:cNvPr id="3" name="Object 2"/>
          <p:cNvGraphicFramePr>
            <a:graphicFrameLocks noChangeAspect="1"/>
          </p:cNvGraphicFramePr>
          <p:nvPr>
            <p:extLst/>
          </p:nvPr>
        </p:nvGraphicFramePr>
        <p:xfrm>
          <a:off x="1971447" y="2377440"/>
          <a:ext cx="5656174" cy="4105756"/>
        </p:xfrm>
        <a:graphic>
          <a:graphicData uri="http://schemas.openxmlformats.org/presentationml/2006/ole">
            <mc:AlternateContent xmlns:mc="http://schemas.openxmlformats.org/markup-compatibility/2006">
              <mc:Choice xmlns:v="urn:schemas-microsoft-com:vml" Requires="v">
                <p:oleObj spid="_x0000_s322993" name="Worksheet" r:id="rId5" imgW="8657950" imgH="6284878" progId="Excel.Sheet.12">
                  <p:link updateAutomatic="1"/>
                </p:oleObj>
              </mc:Choice>
              <mc:Fallback>
                <p:oleObj name="Worksheet" r:id="rId5" imgW="8657950" imgH="6284878" progId="Excel.Sheet.12">
                  <p:link updateAutomatic="1"/>
                  <p:pic>
                    <p:nvPicPr>
                      <p:cNvPr id="0" name=""/>
                      <p:cNvPicPr/>
                      <p:nvPr/>
                    </p:nvPicPr>
                    <p:blipFill>
                      <a:blip r:embed="rId6"/>
                      <a:stretch>
                        <a:fillRect/>
                      </a:stretch>
                    </p:blipFill>
                    <p:spPr>
                      <a:xfrm>
                        <a:off x="1971447" y="2377440"/>
                        <a:ext cx="5656174" cy="4105756"/>
                      </a:xfrm>
                      <a:prstGeom prst="rect">
                        <a:avLst/>
                      </a:prstGeom>
                    </p:spPr>
                  </p:pic>
                </p:oleObj>
              </mc:Fallback>
            </mc:AlternateContent>
          </a:graphicData>
        </a:graphic>
      </p:graphicFrame>
      <p:sp>
        <p:nvSpPr>
          <p:cNvPr id="2" name="Footer Placeholder 1"/>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7" name="Text Box 3"/>
          <p:cNvSpPr txBox="1">
            <a:spLocks noChangeArrowheads="1"/>
          </p:cNvSpPr>
          <p:nvPr/>
        </p:nvSpPr>
        <p:spPr bwMode="auto">
          <a:xfrm>
            <a:off x="768096" y="1298448"/>
            <a:ext cx="7848600" cy="5698834"/>
          </a:xfrm>
          <a:prstGeom prst="rect">
            <a:avLst/>
          </a:prstGeom>
          <a:noFill/>
          <a:ln w="9525">
            <a:noFill/>
            <a:miter lim="800000"/>
            <a:headEnd/>
            <a:tailEnd/>
          </a:ln>
        </p:spPr>
        <p:txBody>
          <a:bodyPr wrap="square" lIns="45132" tIns="45132" rIns="45132" bIns="45132">
            <a:spAutoFit/>
          </a:bodyPr>
          <a:lstStyle/>
          <a:p>
            <a:r>
              <a:rPr lang="en-US" sz="1600" dirty="0"/>
              <a:t>Life expectancy at birth (years)</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National Center for Health Statistics. Updated through 2017.</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135</a:t>
            </a:r>
          </a:p>
        </p:txBody>
      </p:sp>
    </p:spTree>
    <p:custDataLst>
      <p:tags r:id="rId2"/>
    </p:custDataLst>
    <p:extLst>
      <p:ext uri="{BB962C8B-B14F-4D97-AF65-F5344CB8AC3E}">
        <p14:creationId xmlns:p14="http://schemas.microsoft.com/office/powerpoint/2010/main" val="4176713977"/>
      </p:ext>
    </p:extLst>
  </p:cSld>
  <p:clrMapOvr>
    <a:masterClrMapping/>
  </p:clrMapOvr>
  <p:transition/>
  <p:timing>
    <p:tnLst>
      <p:par>
        <p:cT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3"/>
          <p:cNvSpPr txBox="1">
            <a:spLocks noChangeArrowheads="1"/>
          </p:cNvSpPr>
          <p:nvPr/>
        </p:nvSpPr>
        <p:spPr bwMode="auto">
          <a:xfrm>
            <a:off x="754381" y="1958341"/>
            <a:ext cx="7848600" cy="4937087"/>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Dow Jones Industrial Average (May 26, 1896 = 40.94, log</a:t>
            </a:r>
            <a:r>
              <a:rPr lang="en-US" sz="1540" baseline="-25000" dirty="0">
                <a:latin typeface="Georgia" pitchFamily="18" charset="0"/>
              </a:rPr>
              <a:t>10</a:t>
            </a:r>
            <a:r>
              <a:rPr lang="en-US" sz="1540" dirty="0">
                <a:latin typeface="Georgia" pitchFamily="18" charset="0"/>
              </a:rPr>
              <a:t> scale)</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Standard &amp; Poor’s. Updated through August 24, 2018.</a:t>
            </a: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a:solidFill>
                  <a:srgbClr val="6D6E71"/>
                </a:solidFill>
                <a:latin typeface="Georgia" pitchFamily="18" charset="0"/>
              </a:rPr>
              <a:t>What a Run It’s Been …</a:t>
            </a:r>
          </a:p>
        </p:txBody>
      </p:sp>
      <p:graphicFrame>
        <p:nvGraphicFramePr>
          <p:cNvPr id="2" name="Object 1"/>
          <p:cNvGraphicFramePr>
            <a:graphicFrameLocks noChangeAspect="1"/>
          </p:cNvGraphicFramePr>
          <p:nvPr>
            <p:extLst/>
          </p:nvPr>
        </p:nvGraphicFramePr>
        <p:xfrm>
          <a:off x="1971446" y="2377440"/>
          <a:ext cx="5739994" cy="4167378"/>
        </p:xfrm>
        <a:graphic>
          <a:graphicData uri="http://schemas.openxmlformats.org/presentationml/2006/ole">
            <mc:AlternateContent xmlns:mc="http://schemas.openxmlformats.org/markup-compatibility/2006">
              <mc:Choice xmlns:v="urn:schemas-microsoft-com:vml" Requires="v">
                <p:oleObj spid="_x0000_s317873" name="Worksheet" r:id="rId5" imgW="8674502" imgH="6297135" progId="Excel.Sheet.12">
                  <p:link updateAutomatic="1"/>
                </p:oleObj>
              </mc:Choice>
              <mc:Fallback>
                <p:oleObj name="Worksheet" r:id="rId5" imgW="8674502" imgH="6297135" progId="Excel.Sheet.12">
                  <p:link updateAutomatic="1"/>
                  <p:pic>
                    <p:nvPicPr>
                      <p:cNvPr id="0" name=""/>
                      <p:cNvPicPr/>
                      <p:nvPr/>
                    </p:nvPicPr>
                    <p:blipFill>
                      <a:blip r:embed="rId6"/>
                      <a:stretch>
                        <a:fillRect/>
                      </a:stretch>
                    </p:blipFill>
                    <p:spPr>
                      <a:xfrm>
                        <a:off x="1971446" y="2377440"/>
                        <a:ext cx="5739994" cy="4167378"/>
                      </a:xfrm>
                      <a:prstGeom prst="rect">
                        <a:avLst/>
                      </a:prstGeom>
                    </p:spPr>
                  </p:pic>
                </p:oleObj>
              </mc:Fallback>
            </mc:AlternateContent>
          </a:graphicData>
        </a:graphic>
      </p:graphicFrame>
      <p:sp>
        <p:nvSpPr>
          <p:cNvPr id="7" name="Text Box 3"/>
          <p:cNvSpPr txBox="1">
            <a:spLocks noChangeArrowheads="1"/>
          </p:cNvSpPr>
          <p:nvPr/>
        </p:nvSpPr>
        <p:spPr bwMode="auto">
          <a:xfrm>
            <a:off x="768096" y="1298448"/>
            <a:ext cx="7848600" cy="5698834"/>
          </a:xfrm>
          <a:prstGeom prst="rect">
            <a:avLst/>
          </a:prstGeom>
          <a:noFill/>
          <a:ln w="9525">
            <a:noFill/>
            <a:miter lim="800000"/>
            <a:headEnd/>
            <a:tailEnd/>
          </a:ln>
        </p:spPr>
        <p:txBody>
          <a:bodyPr wrap="square" lIns="45132" tIns="45132" rIns="45132" bIns="45132">
            <a:spAutoFit/>
          </a:bodyPr>
          <a:lstStyle/>
          <a:p>
            <a:r>
              <a:rPr lang="en-US" sz="1600" dirty="0"/>
              <a:t>Life expectancy at birth (years)</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National Center for Health Statistics. Updated through 2017.</a:t>
            </a:r>
          </a:p>
        </p:txBody>
      </p:sp>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136</a:t>
            </a:r>
          </a:p>
        </p:txBody>
      </p:sp>
    </p:spTree>
    <p:custDataLst>
      <p:tags r:id="rId2"/>
    </p:custDataLst>
    <p:extLst>
      <p:ext uri="{BB962C8B-B14F-4D97-AF65-F5344CB8AC3E}">
        <p14:creationId xmlns:p14="http://schemas.microsoft.com/office/powerpoint/2010/main" val="3881275711"/>
      </p:ext>
    </p:extLst>
  </p:cSld>
  <p:clrMapOvr>
    <a:masterClrMapping/>
  </p:clrMapOvr>
  <p:transition/>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3"/>
          <p:cNvSpPr txBox="1">
            <a:spLocks noChangeArrowheads="1"/>
          </p:cNvSpPr>
          <p:nvPr/>
        </p:nvSpPr>
        <p:spPr bwMode="auto">
          <a:xfrm>
            <a:off x="754381" y="1958341"/>
            <a:ext cx="7848600" cy="4937087"/>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S&amp;P 500 (1941 – 43 = 10, log</a:t>
            </a:r>
            <a:r>
              <a:rPr lang="en-US" sz="1540" baseline="-25000" dirty="0">
                <a:latin typeface="Georgia" pitchFamily="18" charset="0"/>
              </a:rPr>
              <a:t>10</a:t>
            </a:r>
            <a:r>
              <a:rPr lang="en-US" sz="1540" dirty="0">
                <a:latin typeface="Georgia" pitchFamily="18" charset="0"/>
              </a:rPr>
              <a:t> scale)</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Standard &amp; Poor’s. Updated through August 24, 2018.</a:t>
            </a: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a:solidFill>
                  <a:srgbClr val="6D6E71"/>
                </a:solidFill>
                <a:latin typeface="Georgia" pitchFamily="18" charset="0"/>
              </a:rPr>
              <a:t>… Across the Board …</a:t>
            </a:r>
          </a:p>
        </p:txBody>
      </p:sp>
      <p:graphicFrame>
        <p:nvGraphicFramePr>
          <p:cNvPr id="3" name="Object 2"/>
          <p:cNvGraphicFramePr>
            <a:graphicFrameLocks noChangeAspect="1"/>
          </p:cNvGraphicFramePr>
          <p:nvPr>
            <p:extLst/>
          </p:nvPr>
        </p:nvGraphicFramePr>
        <p:xfrm>
          <a:off x="1971446" y="2377440"/>
          <a:ext cx="5739994" cy="4167378"/>
        </p:xfrm>
        <a:graphic>
          <a:graphicData uri="http://schemas.openxmlformats.org/presentationml/2006/ole">
            <mc:AlternateContent xmlns:mc="http://schemas.openxmlformats.org/markup-compatibility/2006">
              <mc:Choice xmlns:v="urn:schemas-microsoft-com:vml" Requires="v">
                <p:oleObj spid="_x0000_s318897" name="Worksheet" r:id="rId5" imgW="8674502" imgH="6297135" progId="Excel.Sheet.12">
                  <p:link updateAutomatic="1"/>
                </p:oleObj>
              </mc:Choice>
              <mc:Fallback>
                <p:oleObj name="Worksheet" r:id="rId5" imgW="8674502" imgH="6297135" progId="Excel.Sheet.12">
                  <p:link updateAutomatic="1"/>
                  <p:pic>
                    <p:nvPicPr>
                      <p:cNvPr id="0" name=""/>
                      <p:cNvPicPr/>
                      <p:nvPr/>
                    </p:nvPicPr>
                    <p:blipFill>
                      <a:blip r:embed="rId6"/>
                      <a:stretch>
                        <a:fillRect/>
                      </a:stretch>
                    </p:blipFill>
                    <p:spPr>
                      <a:xfrm>
                        <a:off x="1971446" y="2377440"/>
                        <a:ext cx="5739994" cy="4167378"/>
                      </a:xfrm>
                      <a:prstGeom prst="rect">
                        <a:avLst/>
                      </a:prstGeom>
                    </p:spPr>
                  </p:pic>
                </p:oleObj>
              </mc:Fallback>
            </mc:AlternateContent>
          </a:graphicData>
        </a:graphic>
      </p:graphicFrame>
      <p:sp>
        <p:nvSpPr>
          <p:cNvPr id="7" name="Text Box 3"/>
          <p:cNvSpPr txBox="1">
            <a:spLocks noChangeArrowheads="1"/>
          </p:cNvSpPr>
          <p:nvPr/>
        </p:nvSpPr>
        <p:spPr bwMode="auto">
          <a:xfrm>
            <a:off x="768096" y="1298448"/>
            <a:ext cx="7848600" cy="5698834"/>
          </a:xfrm>
          <a:prstGeom prst="rect">
            <a:avLst/>
          </a:prstGeom>
          <a:noFill/>
          <a:ln w="9525">
            <a:noFill/>
            <a:miter lim="800000"/>
            <a:headEnd/>
            <a:tailEnd/>
          </a:ln>
        </p:spPr>
        <p:txBody>
          <a:bodyPr wrap="square" lIns="45132" tIns="45132" rIns="45132" bIns="45132">
            <a:spAutoFit/>
          </a:bodyPr>
          <a:lstStyle/>
          <a:p>
            <a:r>
              <a:rPr lang="en-US" sz="1600" dirty="0"/>
              <a:t>Life expectancy at birth (years)</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National Center for Health Statistics. Updated through 2017.</a:t>
            </a: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137</a:t>
            </a:r>
          </a:p>
        </p:txBody>
      </p:sp>
    </p:spTree>
    <p:custDataLst>
      <p:tags r:id="rId2"/>
    </p:custDataLst>
    <p:extLst>
      <p:ext uri="{BB962C8B-B14F-4D97-AF65-F5344CB8AC3E}">
        <p14:creationId xmlns:p14="http://schemas.microsoft.com/office/powerpoint/2010/main" val="3779769419"/>
      </p:ext>
    </p:extLst>
  </p:cSld>
  <p:clrMapOvr>
    <a:masterClrMapping/>
  </p:clrMapOvr>
  <p:transition/>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3"/>
          <p:cNvSpPr txBox="1">
            <a:spLocks noChangeArrowheads="1"/>
          </p:cNvSpPr>
          <p:nvPr/>
        </p:nvSpPr>
        <p:spPr bwMode="auto">
          <a:xfrm>
            <a:off x="754381" y="1958341"/>
            <a:ext cx="7848600" cy="4937087"/>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Wilshire 5000, float adjusted (December 30, 1970 = 830.27, log</a:t>
            </a:r>
            <a:r>
              <a:rPr lang="en-US" sz="1540" baseline="-25000" dirty="0">
                <a:latin typeface="Georgia" pitchFamily="18" charset="0"/>
              </a:rPr>
              <a:t>10</a:t>
            </a:r>
            <a:r>
              <a:rPr lang="en-US" sz="1540" dirty="0">
                <a:latin typeface="Georgia" pitchFamily="18" charset="0"/>
              </a:rPr>
              <a:t> scale)</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Standard &amp; Poor’s. Updated through August 24, 2018.</a:t>
            </a: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a:solidFill>
                  <a:srgbClr val="6D6E71"/>
                </a:solidFill>
                <a:latin typeface="Georgia" pitchFamily="18" charset="0"/>
              </a:rPr>
              <a:t>… for the Entire Market</a:t>
            </a:r>
          </a:p>
        </p:txBody>
      </p:sp>
      <p:graphicFrame>
        <p:nvGraphicFramePr>
          <p:cNvPr id="3" name="Object 2"/>
          <p:cNvGraphicFramePr>
            <a:graphicFrameLocks noChangeAspect="1"/>
          </p:cNvGraphicFramePr>
          <p:nvPr>
            <p:extLst/>
          </p:nvPr>
        </p:nvGraphicFramePr>
        <p:xfrm>
          <a:off x="1971447" y="2377440"/>
          <a:ext cx="5772529" cy="4191000"/>
        </p:xfrm>
        <a:graphic>
          <a:graphicData uri="http://schemas.openxmlformats.org/presentationml/2006/ole">
            <mc:AlternateContent xmlns:mc="http://schemas.openxmlformats.org/markup-compatibility/2006">
              <mc:Choice xmlns:v="urn:schemas-microsoft-com:vml" Requires="v">
                <p:oleObj spid="_x0000_s319921" name="Worksheet" r:id="rId5" imgW="8674502" imgH="6297135" progId="Excel.Sheet.12">
                  <p:link updateAutomatic="1"/>
                </p:oleObj>
              </mc:Choice>
              <mc:Fallback>
                <p:oleObj name="Worksheet" r:id="rId5" imgW="8674502" imgH="6297135" progId="Excel.Sheet.12">
                  <p:link updateAutomatic="1"/>
                  <p:pic>
                    <p:nvPicPr>
                      <p:cNvPr id="0" name=""/>
                      <p:cNvPicPr/>
                      <p:nvPr/>
                    </p:nvPicPr>
                    <p:blipFill>
                      <a:blip r:embed="rId6"/>
                      <a:stretch>
                        <a:fillRect/>
                      </a:stretch>
                    </p:blipFill>
                    <p:spPr>
                      <a:xfrm>
                        <a:off x="1971447" y="2377440"/>
                        <a:ext cx="5772529" cy="4191000"/>
                      </a:xfrm>
                      <a:prstGeom prst="rect">
                        <a:avLst/>
                      </a:prstGeom>
                    </p:spPr>
                  </p:pic>
                </p:oleObj>
              </mc:Fallback>
            </mc:AlternateContent>
          </a:graphicData>
        </a:graphic>
      </p:graphicFrame>
      <p:sp>
        <p:nvSpPr>
          <p:cNvPr id="7" name="Text Box 3"/>
          <p:cNvSpPr txBox="1">
            <a:spLocks noChangeArrowheads="1"/>
          </p:cNvSpPr>
          <p:nvPr/>
        </p:nvSpPr>
        <p:spPr bwMode="auto">
          <a:xfrm>
            <a:off x="768096" y="1298448"/>
            <a:ext cx="7848600" cy="5698834"/>
          </a:xfrm>
          <a:prstGeom prst="rect">
            <a:avLst/>
          </a:prstGeom>
          <a:noFill/>
          <a:ln w="9525">
            <a:noFill/>
            <a:miter lim="800000"/>
            <a:headEnd/>
            <a:tailEnd/>
          </a:ln>
        </p:spPr>
        <p:txBody>
          <a:bodyPr wrap="square" lIns="45132" tIns="45132" rIns="45132" bIns="45132">
            <a:spAutoFit/>
          </a:bodyPr>
          <a:lstStyle/>
          <a:p>
            <a:r>
              <a:rPr lang="en-US" sz="1600" dirty="0"/>
              <a:t>Life expectancy at birth (years)</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National Center for Health Statistics. Updated through 2017.</a:t>
            </a: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138</a:t>
            </a:r>
          </a:p>
        </p:txBody>
      </p:sp>
    </p:spTree>
    <p:custDataLst>
      <p:tags r:id="rId2"/>
    </p:custDataLst>
    <p:extLst>
      <p:ext uri="{BB962C8B-B14F-4D97-AF65-F5344CB8AC3E}">
        <p14:creationId xmlns:p14="http://schemas.microsoft.com/office/powerpoint/2010/main" val="3637761531"/>
      </p:ext>
    </p:extLst>
  </p:cSld>
  <p:clrMapOvr>
    <a:masterClrMapping/>
  </p:clrMapOvr>
  <p:transition/>
  <p:timing>
    <p:tnLst>
      <p:par>
        <p:cTn id="1" dur="indefinite" restart="never" nodeType="tmRoot"/>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txBox="1">
            <a:spLocks/>
          </p:cNvSpPr>
          <p:nvPr/>
        </p:nvSpPr>
        <p:spPr>
          <a:xfrm>
            <a:off x="673913" y="1407795"/>
            <a:ext cx="9136380" cy="673913"/>
          </a:xfrm>
          <a:prstGeom prst="rect">
            <a:avLst/>
          </a:prstGeom>
        </p:spPr>
        <p:txBody>
          <a:bodyPr/>
          <a:lstStyle/>
          <a:p>
            <a:pPr lvl="0">
              <a:spcBef>
                <a:spcPct val="0"/>
              </a:spcBef>
              <a:defRPr/>
            </a:pPr>
            <a:r>
              <a:rPr lang="en-US" sz="3520" dirty="0" smtClean="0">
                <a:solidFill>
                  <a:schemeClr val="tx2"/>
                </a:solidFill>
              </a:rPr>
              <a:t>Credit Markets</a:t>
            </a:r>
            <a:endParaRPr lang="en-US" sz="3520" dirty="0">
              <a:solidFill>
                <a:schemeClr val="tx2"/>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139</a:t>
            </a:r>
          </a:p>
        </p:txBody>
      </p:sp>
    </p:spTree>
    <p:custDataLst>
      <p:tags r:id="rId1"/>
    </p:custDataLst>
    <p:extLst>
      <p:ext uri="{BB962C8B-B14F-4D97-AF65-F5344CB8AC3E}">
        <p14:creationId xmlns:p14="http://schemas.microsoft.com/office/powerpoint/2010/main" val="1332159378"/>
      </p:ext>
    </p:extLst>
  </p:cSld>
  <p:clrMapOvr>
    <a:masterClrMapping/>
  </p:clrMapOvr>
  <p:timing>
    <p:tnLst>
      <p:par>
        <p:cT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7848600" cy="5638818"/>
          </a:xfrm>
          <a:prstGeom prst="rect">
            <a:avLst/>
          </a:prstGeom>
          <a:noFill/>
          <a:ln w="9525">
            <a:noFill/>
            <a:miter lim="800000"/>
            <a:headEnd/>
            <a:tailEnd/>
          </a:ln>
        </p:spPr>
        <p:txBody>
          <a:bodyPr wrap="square" lIns="45132" tIns="45132" rIns="45132" bIns="45132">
            <a:spAutoFit/>
          </a:bodyPr>
          <a:lstStyle/>
          <a:p>
            <a:r>
              <a:rPr lang="en-US" sz="1600" dirty="0" smtClean="0"/>
              <a:t>Selected credit spreads (yield differential versus 10-year Treasury yield, basis points)</a:t>
            </a:r>
            <a:endParaRPr lang="en-US" sz="1600" dirty="0"/>
          </a:p>
          <a:p>
            <a:pPr algn="l"/>
            <a:endParaRPr lang="en-US" sz="1400" b="1" dirty="0" smtClean="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Commerce. Updated through December 2018.</a:t>
            </a:r>
          </a:p>
        </p:txBody>
      </p:sp>
      <p:sp>
        <p:nvSpPr>
          <p:cNvPr id="8" name="Title 1"/>
          <p:cNvSpPr txBox="1">
            <a:spLocks/>
          </p:cNvSpPr>
          <p:nvPr/>
        </p:nvSpPr>
        <p:spPr>
          <a:xfrm>
            <a:off x="673913" y="617220"/>
            <a:ext cx="9300667" cy="673913"/>
          </a:xfrm>
          <a:prstGeom prst="rect">
            <a:avLst/>
          </a:prstGeom>
        </p:spPr>
        <p:txBody>
          <a:bodyPr/>
          <a:lstStyle/>
          <a:p>
            <a:pPr lvl="0">
              <a:spcBef>
                <a:spcPct val="0"/>
              </a:spcBef>
              <a:defRPr/>
            </a:pPr>
            <a:r>
              <a:rPr lang="en-US" sz="3520" dirty="0" smtClean="0">
                <a:solidFill>
                  <a:srgbClr val="6D6E71"/>
                </a:solidFill>
              </a:rPr>
              <a:t>… that and Financial Balance</a:t>
            </a:r>
            <a:endParaRPr lang="en-US" sz="3520" dirty="0">
              <a:solidFill>
                <a:srgbClr val="6D6E71"/>
              </a:solidFill>
            </a:endParaRPr>
          </a:p>
        </p:txBody>
      </p:sp>
      <p:graphicFrame>
        <p:nvGraphicFramePr>
          <p:cNvPr id="3" name="Object 2"/>
          <p:cNvGraphicFramePr>
            <a:graphicFrameLocks noChangeAspect="1"/>
          </p:cNvGraphicFramePr>
          <p:nvPr>
            <p:extLst/>
          </p:nvPr>
        </p:nvGraphicFramePr>
        <p:xfrm>
          <a:off x="1563688" y="1720850"/>
          <a:ext cx="6608762" cy="4819650"/>
        </p:xfrm>
        <a:graphic>
          <a:graphicData uri="http://schemas.openxmlformats.org/presentationml/2006/ole">
            <mc:AlternateContent xmlns:mc="http://schemas.openxmlformats.org/markup-compatibility/2006">
              <mc:Choice xmlns:v="urn:schemas-microsoft-com:vml" Requires="v">
                <p:oleObj spid="_x0000_s389521"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563688" y="1720850"/>
                        <a:ext cx="6608762" cy="4819650"/>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140</a:t>
            </a:r>
          </a:p>
        </p:txBody>
      </p:sp>
    </p:spTree>
    <p:custDataLst>
      <p:tags r:id="rId2"/>
    </p:custDataLst>
    <p:extLst>
      <p:ext uri="{BB962C8B-B14F-4D97-AF65-F5344CB8AC3E}">
        <p14:creationId xmlns:p14="http://schemas.microsoft.com/office/powerpoint/2010/main" val="953719241"/>
      </p:ext>
    </p:extLst>
  </p:cSld>
  <p:clrMapOvr>
    <a:masterClrMapping/>
  </p:clrMapOvr>
  <p:transition/>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5" y="1298448"/>
            <a:ext cx="8766429" cy="5638818"/>
          </a:xfrm>
          <a:prstGeom prst="rect">
            <a:avLst/>
          </a:prstGeom>
          <a:noFill/>
          <a:ln w="9525">
            <a:noFill/>
            <a:miter lim="800000"/>
            <a:headEnd/>
            <a:tailEnd/>
          </a:ln>
        </p:spPr>
        <p:txBody>
          <a:bodyPr wrap="square" lIns="45132" tIns="45132" rIns="45132" bIns="45132">
            <a:spAutoFit/>
          </a:bodyPr>
          <a:lstStyle/>
          <a:p>
            <a:r>
              <a:rPr lang="en-US" sz="1600" dirty="0" smtClean="0"/>
              <a:t>Price of </a:t>
            </a:r>
            <a:r>
              <a:rPr lang="en-US" sz="1600" dirty="0" err="1" smtClean="0"/>
              <a:t>mfg</a:t>
            </a:r>
            <a:r>
              <a:rPr lang="en-US" sz="1600" dirty="0" smtClean="0"/>
              <a:t> imports from China (% </a:t>
            </a:r>
            <a:r>
              <a:rPr lang="en-US" sz="1600" dirty="0" err="1" smtClean="0"/>
              <a:t>ch</a:t>
            </a:r>
            <a:r>
              <a:rPr lang="en-US" sz="1600" dirty="0" smtClean="0"/>
              <a:t> vs 12 </a:t>
            </a:r>
            <a:r>
              <a:rPr lang="en-US" sz="1600" dirty="0" err="1" smtClean="0"/>
              <a:t>mn</a:t>
            </a:r>
            <a:r>
              <a:rPr lang="en-US" sz="1600" dirty="0" smtClean="0"/>
              <a:t> earlier)  ¥/US$ </a:t>
            </a:r>
            <a:r>
              <a:rPr lang="en-US" sz="1600" dirty="0" err="1" smtClean="0"/>
              <a:t>fx</a:t>
            </a:r>
            <a:r>
              <a:rPr lang="en-US" sz="1600" dirty="0" smtClean="0"/>
              <a:t> rate (% </a:t>
            </a:r>
            <a:r>
              <a:rPr lang="en-US" sz="1600" dirty="0" err="1" smtClean="0"/>
              <a:t>ch</a:t>
            </a:r>
            <a:r>
              <a:rPr lang="en-US" sz="1600" dirty="0" smtClean="0"/>
              <a:t> vs April 2018)</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a:t>
            </a:r>
            <a:r>
              <a:rPr lang="en-US" sz="600" i="1" dirty="0" smtClean="0">
                <a:solidFill>
                  <a:srgbClr val="E56177"/>
                </a:solidFill>
              </a:rPr>
              <a:t>Federal Reserve Board; U.S. Department of Labor. Updated through August 2019 (prices) and September 20, 2019 (Yuan).</a:t>
            </a:r>
            <a:endParaRPr lang="en-US" sz="600" i="1" dirty="0">
              <a:solidFill>
                <a:srgbClr val="E56177"/>
              </a:solidFill>
            </a:endParaRP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rgbClr val="6D6E71"/>
                </a:solidFill>
                <a:ea typeface="+mj-ea"/>
                <a:cs typeface="+mj-cs"/>
              </a:rPr>
              <a:t>China Chooses To With Yuan Devaluation</a:t>
            </a:r>
            <a:endParaRPr lang="en-US" sz="3520" dirty="0">
              <a:solidFill>
                <a:srgbClr val="6D6E71"/>
              </a:solidFill>
              <a:ea typeface="+mj-ea"/>
              <a:cs typeface="+mj-cs"/>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2515739165"/>
              </p:ext>
            </p:extLst>
          </p:nvPr>
        </p:nvGraphicFramePr>
        <p:xfrm>
          <a:off x="1792288" y="1793875"/>
          <a:ext cx="6569075" cy="4791075"/>
        </p:xfrm>
        <a:graphic>
          <a:graphicData uri="http://schemas.openxmlformats.org/presentationml/2006/ole">
            <mc:AlternateContent xmlns:mc="http://schemas.openxmlformats.org/markup-compatibility/2006">
              <mc:Choice xmlns:v="urn:schemas-microsoft-com:vml" Requires="v">
                <p:oleObj spid="_x0000_s666711"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792288" y="1793875"/>
                        <a:ext cx="6569075" cy="4791075"/>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25</a:t>
            </a:r>
          </a:p>
        </p:txBody>
      </p:sp>
    </p:spTree>
    <p:custDataLst>
      <p:tags r:id="rId2"/>
    </p:custDataLst>
    <p:extLst>
      <p:ext uri="{BB962C8B-B14F-4D97-AF65-F5344CB8AC3E}">
        <p14:creationId xmlns:p14="http://schemas.microsoft.com/office/powerpoint/2010/main" val="1776068739"/>
      </p:ext>
    </p:extLst>
  </p:cSld>
  <p:clrMapOvr>
    <a:masterClrMapping/>
  </p:clrMapOvr>
  <p:transition/>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chemeClr val="tx2"/>
                </a:solidFill>
              </a:rPr>
              <a:t>Bank Credit</a:t>
            </a:r>
            <a:endParaRPr lang="en-US" sz="3520" dirty="0">
              <a:solidFill>
                <a:schemeClr val="tx2"/>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141</a:t>
            </a:r>
          </a:p>
        </p:txBody>
      </p:sp>
    </p:spTree>
    <p:custDataLst>
      <p:tags r:id="rId1"/>
    </p:custDataLst>
    <p:extLst>
      <p:ext uri="{BB962C8B-B14F-4D97-AF65-F5344CB8AC3E}">
        <p14:creationId xmlns:p14="http://schemas.microsoft.com/office/powerpoint/2010/main" val="1875874585"/>
      </p:ext>
    </p:extLst>
  </p:cSld>
  <p:clrMapOvr>
    <a:masterClrMapping/>
  </p:clrMapOvr>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54381" y="1958340"/>
            <a:ext cx="7848600" cy="4907336"/>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Nominal GDP and bank credit (billions of dollars)</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32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Federal Reserve Board. Updated through 2018 Q3.</a:t>
            </a:r>
          </a:p>
        </p:txBody>
      </p:sp>
      <p:sp>
        <p:nvSpPr>
          <p:cNvPr id="7" name="Title 1"/>
          <p:cNvSpPr txBox="1">
            <a:spLocks/>
          </p:cNvSpPr>
          <p:nvPr/>
        </p:nvSpPr>
        <p:spPr>
          <a:xfrm>
            <a:off x="670560" y="617220"/>
            <a:ext cx="9220200" cy="670560"/>
          </a:xfrm>
          <a:prstGeom prst="rect">
            <a:avLst/>
          </a:prstGeom>
        </p:spPr>
        <p:txBody>
          <a:bodyPr>
            <a:noAutofit/>
          </a:bodyPr>
          <a:lstStyle/>
          <a:p>
            <a:pPr lvl="0">
              <a:spcBef>
                <a:spcPct val="0"/>
              </a:spcBef>
              <a:defRPr/>
            </a:pPr>
            <a:r>
              <a:rPr lang="en-US" sz="3520" dirty="0">
                <a:solidFill>
                  <a:srgbClr val="6D6E71"/>
                </a:solidFill>
                <a:latin typeface="Georgia" pitchFamily="18" charset="0"/>
                <a:ea typeface="+mj-ea"/>
                <a:cs typeface="+mj-cs"/>
              </a:rPr>
              <a:t>Evolving Sources of Credit</a:t>
            </a:r>
          </a:p>
        </p:txBody>
      </p:sp>
      <p:graphicFrame>
        <p:nvGraphicFramePr>
          <p:cNvPr id="2" name="Object 1"/>
          <p:cNvGraphicFramePr>
            <a:graphicFrameLocks noChangeAspect="1"/>
          </p:cNvGraphicFramePr>
          <p:nvPr>
            <p:extLst/>
          </p:nvPr>
        </p:nvGraphicFramePr>
        <p:xfrm>
          <a:off x="1971447" y="2377440"/>
          <a:ext cx="5991454" cy="4091918"/>
        </p:xfrm>
        <a:graphic>
          <a:graphicData uri="http://schemas.openxmlformats.org/presentationml/2006/ole">
            <mc:AlternateContent xmlns:mc="http://schemas.openxmlformats.org/markup-compatibility/2006">
              <mc:Choice xmlns:v="urn:schemas-microsoft-com:vml" Requires="v">
                <p:oleObj spid="_x0000_s497023" name="Worksheet" r:id="rId5" imgW="7209980" imgH="4923929" progId="Excel.Sheet.12">
                  <p:link updateAutomatic="1"/>
                </p:oleObj>
              </mc:Choice>
              <mc:Fallback>
                <p:oleObj name="Worksheet" r:id="rId5" imgW="7209980" imgH="4923929" progId="Excel.Sheet.12">
                  <p:link updateAutomatic="1"/>
                  <p:pic>
                    <p:nvPicPr>
                      <p:cNvPr id="0" name=""/>
                      <p:cNvPicPr/>
                      <p:nvPr/>
                    </p:nvPicPr>
                    <p:blipFill>
                      <a:blip r:embed="rId6"/>
                      <a:stretch>
                        <a:fillRect/>
                      </a:stretch>
                    </p:blipFill>
                    <p:spPr>
                      <a:xfrm>
                        <a:off x="1971447" y="2377440"/>
                        <a:ext cx="5991454" cy="4091918"/>
                      </a:xfrm>
                      <a:prstGeom prst="rect">
                        <a:avLst/>
                      </a:prstGeom>
                    </p:spPr>
                  </p:pic>
                </p:oleObj>
              </mc:Fallback>
            </mc:AlternateContent>
          </a:graphicData>
        </a:graphic>
      </p:graphicFrame>
      <p:sp>
        <p:nvSpPr>
          <p:cNvPr id="3" name="Footer Placeholder 2"/>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8"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142</a:t>
            </a:r>
          </a:p>
        </p:txBody>
      </p:sp>
    </p:spTree>
    <p:custDataLst>
      <p:tags r:id="rId2"/>
    </p:custDataLst>
    <p:extLst>
      <p:ext uri="{BB962C8B-B14F-4D97-AF65-F5344CB8AC3E}">
        <p14:creationId xmlns:p14="http://schemas.microsoft.com/office/powerpoint/2010/main" val="3401789281"/>
      </p:ext>
    </p:extLst>
  </p:cSld>
  <p:clrMapOvr>
    <a:masterClrMapping/>
  </p:clrMapOvr>
  <p:transition/>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54381" y="1958340"/>
            <a:ext cx="7848600" cy="4907336"/>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Nominal GDP and bank credit (billions of dollars)</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32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Federal Reserve Board. Updated through 2018 Q3.</a:t>
            </a:r>
          </a:p>
        </p:txBody>
      </p:sp>
      <p:sp>
        <p:nvSpPr>
          <p:cNvPr id="7" name="Title 1"/>
          <p:cNvSpPr txBox="1">
            <a:spLocks/>
          </p:cNvSpPr>
          <p:nvPr/>
        </p:nvSpPr>
        <p:spPr>
          <a:xfrm>
            <a:off x="670560" y="617220"/>
            <a:ext cx="9220200" cy="670560"/>
          </a:xfrm>
          <a:prstGeom prst="rect">
            <a:avLst/>
          </a:prstGeom>
        </p:spPr>
        <p:txBody>
          <a:bodyPr>
            <a:noAutofit/>
          </a:bodyPr>
          <a:lstStyle/>
          <a:p>
            <a:pPr lvl="0">
              <a:spcBef>
                <a:spcPct val="0"/>
              </a:spcBef>
              <a:defRPr/>
            </a:pPr>
            <a:r>
              <a:rPr lang="en-US" sz="3520" dirty="0">
                <a:solidFill>
                  <a:srgbClr val="6D6E71"/>
                </a:solidFill>
                <a:latin typeface="Georgia" pitchFamily="18" charset="0"/>
                <a:ea typeface="+mj-ea"/>
                <a:cs typeface="+mj-cs"/>
              </a:rPr>
              <a:t>Evolving Sources of Credit</a:t>
            </a:r>
          </a:p>
        </p:txBody>
      </p:sp>
      <p:graphicFrame>
        <p:nvGraphicFramePr>
          <p:cNvPr id="3" name="Object 2"/>
          <p:cNvGraphicFramePr>
            <a:graphicFrameLocks noChangeAspect="1"/>
          </p:cNvGraphicFramePr>
          <p:nvPr>
            <p:extLst/>
          </p:nvPr>
        </p:nvGraphicFramePr>
        <p:xfrm>
          <a:off x="1938338" y="2340770"/>
          <a:ext cx="5808028" cy="4236403"/>
        </p:xfrm>
        <a:graphic>
          <a:graphicData uri="http://schemas.openxmlformats.org/presentationml/2006/ole">
            <mc:AlternateContent xmlns:mc="http://schemas.openxmlformats.org/markup-compatibility/2006">
              <mc:Choice xmlns:v="urn:schemas-microsoft-com:vml" Requires="v">
                <p:oleObj spid="_x0000_s498047" name="Binary Worksheet" r:id="rId5" imgW="8763113" imgH="6391170" progId="Excel.SheetBinaryMacroEnabled.12">
                  <p:link updateAutomatic="1"/>
                </p:oleObj>
              </mc:Choice>
              <mc:Fallback>
                <p:oleObj name="Binary Worksheet" r:id="rId5" imgW="8763113" imgH="6391170" progId="Excel.SheetBinaryMacroEnabled.12">
                  <p:link updateAutomatic="1"/>
                  <p:pic>
                    <p:nvPicPr>
                      <p:cNvPr id="0" name=""/>
                      <p:cNvPicPr/>
                      <p:nvPr/>
                    </p:nvPicPr>
                    <p:blipFill>
                      <a:blip r:embed="rId6"/>
                      <a:stretch>
                        <a:fillRect/>
                      </a:stretch>
                    </p:blipFill>
                    <p:spPr>
                      <a:xfrm>
                        <a:off x="1938338" y="2340770"/>
                        <a:ext cx="5808028" cy="4236403"/>
                      </a:xfrm>
                      <a:prstGeom prst="rect">
                        <a:avLst/>
                      </a:prstGeom>
                    </p:spPr>
                  </p:pic>
                </p:oleObj>
              </mc:Fallback>
            </mc:AlternateContent>
          </a:graphicData>
        </a:graphic>
      </p:graphicFrame>
      <p:sp>
        <p:nvSpPr>
          <p:cNvPr id="2" name="Footer Placeholder 1"/>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8"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143</a:t>
            </a:r>
          </a:p>
        </p:txBody>
      </p:sp>
    </p:spTree>
    <p:custDataLst>
      <p:tags r:id="rId2"/>
    </p:custDataLst>
    <p:extLst>
      <p:ext uri="{BB962C8B-B14F-4D97-AF65-F5344CB8AC3E}">
        <p14:creationId xmlns:p14="http://schemas.microsoft.com/office/powerpoint/2010/main" val="1831068838"/>
      </p:ext>
    </p:extLst>
  </p:cSld>
  <p:clrMapOvr>
    <a:masterClrMapping/>
  </p:clrMapOvr>
  <p:transition/>
  <p:timing>
    <p:tnLst>
      <p:par>
        <p:cT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54381" y="1958340"/>
            <a:ext cx="7848600" cy="4907336"/>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Nominal GDP and bank credit (billions of dollars)</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32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Federal Reserve Board. Updated through 2018 Q3.</a:t>
            </a:r>
          </a:p>
        </p:txBody>
      </p:sp>
      <p:sp>
        <p:nvSpPr>
          <p:cNvPr id="7" name="Title 1"/>
          <p:cNvSpPr txBox="1">
            <a:spLocks/>
          </p:cNvSpPr>
          <p:nvPr/>
        </p:nvSpPr>
        <p:spPr>
          <a:xfrm>
            <a:off x="670560" y="617220"/>
            <a:ext cx="9220200" cy="670560"/>
          </a:xfrm>
          <a:prstGeom prst="rect">
            <a:avLst/>
          </a:prstGeom>
        </p:spPr>
        <p:txBody>
          <a:bodyPr>
            <a:noAutofit/>
          </a:bodyPr>
          <a:lstStyle/>
          <a:p>
            <a:pPr lvl="0">
              <a:spcBef>
                <a:spcPct val="0"/>
              </a:spcBef>
              <a:defRPr/>
            </a:pPr>
            <a:r>
              <a:rPr lang="en-US" sz="3520" dirty="0">
                <a:solidFill>
                  <a:srgbClr val="6D6E71"/>
                </a:solidFill>
                <a:latin typeface="Georgia" pitchFamily="18" charset="0"/>
                <a:ea typeface="+mj-ea"/>
                <a:cs typeface="+mj-cs"/>
              </a:rPr>
              <a:t>Sources of Credit</a:t>
            </a:r>
          </a:p>
        </p:txBody>
      </p:sp>
      <p:graphicFrame>
        <p:nvGraphicFramePr>
          <p:cNvPr id="2" name="Object 1"/>
          <p:cNvGraphicFramePr>
            <a:graphicFrameLocks noChangeAspect="1"/>
          </p:cNvGraphicFramePr>
          <p:nvPr>
            <p:extLst/>
          </p:nvPr>
        </p:nvGraphicFramePr>
        <p:xfrm>
          <a:off x="1938338" y="2340770"/>
          <a:ext cx="5808028" cy="4236403"/>
        </p:xfrm>
        <a:graphic>
          <a:graphicData uri="http://schemas.openxmlformats.org/presentationml/2006/ole">
            <mc:AlternateContent xmlns:mc="http://schemas.openxmlformats.org/markup-compatibility/2006">
              <mc:Choice xmlns:v="urn:schemas-microsoft-com:vml" Requires="v">
                <p:oleObj spid="_x0000_s499071" name="Binary Worksheet" r:id="rId5" imgW="8763113" imgH="6391170" progId="Excel.SheetBinaryMacroEnabled.12">
                  <p:link updateAutomatic="1"/>
                </p:oleObj>
              </mc:Choice>
              <mc:Fallback>
                <p:oleObj name="Binary Worksheet" r:id="rId5" imgW="8763113" imgH="6391170" progId="Excel.SheetBinaryMacroEnabled.12">
                  <p:link updateAutomatic="1"/>
                  <p:pic>
                    <p:nvPicPr>
                      <p:cNvPr id="0" name=""/>
                      <p:cNvPicPr/>
                      <p:nvPr/>
                    </p:nvPicPr>
                    <p:blipFill>
                      <a:blip r:embed="rId6"/>
                      <a:stretch>
                        <a:fillRect/>
                      </a:stretch>
                    </p:blipFill>
                    <p:spPr>
                      <a:xfrm>
                        <a:off x="1938338" y="2340770"/>
                        <a:ext cx="5808028" cy="4236403"/>
                      </a:xfrm>
                      <a:prstGeom prst="rect">
                        <a:avLst/>
                      </a:prstGeom>
                    </p:spPr>
                  </p:pic>
                </p:oleObj>
              </mc:Fallback>
            </mc:AlternateContent>
          </a:graphicData>
        </a:graphic>
      </p:graphicFrame>
      <p:sp>
        <p:nvSpPr>
          <p:cNvPr id="3" name="Footer Placeholder 2"/>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8"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144</a:t>
            </a:r>
          </a:p>
        </p:txBody>
      </p:sp>
    </p:spTree>
    <p:custDataLst>
      <p:tags r:id="rId2"/>
    </p:custDataLst>
    <p:extLst>
      <p:ext uri="{BB962C8B-B14F-4D97-AF65-F5344CB8AC3E}">
        <p14:creationId xmlns:p14="http://schemas.microsoft.com/office/powerpoint/2010/main" val="3716123491"/>
      </p:ext>
    </p:extLst>
  </p:cSld>
  <p:clrMapOvr>
    <a:masterClrMapping/>
  </p:clrMapOvr>
  <p:transition/>
  <p:timing>
    <p:tnLst>
      <p:par>
        <p:cTn id="1" dur="indefinite" restart="never" nodeType="tmRoot"/>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54381" y="1958340"/>
            <a:ext cx="7848600" cy="4907336"/>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All bank credit (billions of dollars)</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32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Federal Reserve Board (H.8). Updated through June 20, 2018.</a:t>
            </a:r>
          </a:p>
        </p:txBody>
      </p:sp>
      <p:sp>
        <p:nvSpPr>
          <p:cNvPr id="7" name="Title 1"/>
          <p:cNvSpPr txBox="1">
            <a:spLocks/>
          </p:cNvSpPr>
          <p:nvPr/>
        </p:nvSpPr>
        <p:spPr>
          <a:xfrm>
            <a:off x="670560" y="617220"/>
            <a:ext cx="9220200" cy="670560"/>
          </a:xfrm>
          <a:prstGeom prst="rect">
            <a:avLst/>
          </a:prstGeom>
        </p:spPr>
        <p:txBody>
          <a:bodyPr>
            <a:noAutofit/>
          </a:bodyPr>
          <a:lstStyle/>
          <a:p>
            <a:pPr lvl="0">
              <a:spcBef>
                <a:spcPct val="0"/>
              </a:spcBef>
              <a:defRPr/>
            </a:pPr>
            <a:r>
              <a:rPr lang="en-US" sz="3520" dirty="0">
                <a:solidFill>
                  <a:srgbClr val="6D6E71"/>
                </a:solidFill>
                <a:latin typeface="Georgia" pitchFamily="18" charset="0"/>
                <a:ea typeface="+mj-ea"/>
                <a:cs typeface="+mj-cs"/>
              </a:rPr>
              <a:t>Bank Credit, Levels</a:t>
            </a:r>
          </a:p>
        </p:txBody>
      </p:sp>
      <p:graphicFrame>
        <p:nvGraphicFramePr>
          <p:cNvPr id="2" name="Object 1"/>
          <p:cNvGraphicFramePr>
            <a:graphicFrameLocks noChangeAspect="1"/>
          </p:cNvGraphicFramePr>
          <p:nvPr>
            <p:extLst/>
          </p:nvPr>
        </p:nvGraphicFramePr>
        <p:xfrm>
          <a:off x="1933099" y="2339023"/>
          <a:ext cx="6069965" cy="4170045"/>
        </p:xfrm>
        <a:graphic>
          <a:graphicData uri="http://schemas.openxmlformats.org/presentationml/2006/ole">
            <mc:AlternateContent xmlns:mc="http://schemas.openxmlformats.org/markup-compatibility/2006">
              <mc:Choice xmlns:v="urn:schemas-microsoft-com:vml" Requires="v">
                <p:oleObj spid="_x0000_s500095"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933099" y="2339023"/>
                        <a:ext cx="6069965" cy="4170045"/>
                      </a:xfrm>
                      <a:prstGeom prst="rect">
                        <a:avLst/>
                      </a:prstGeom>
                    </p:spPr>
                  </p:pic>
                </p:oleObj>
              </mc:Fallback>
            </mc:AlternateContent>
          </a:graphicData>
        </a:graphic>
      </p:graphicFrame>
      <p:sp>
        <p:nvSpPr>
          <p:cNvPr id="3" name="Footer Placeholder 2"/>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8"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145</a:t>
            </a:r>
          </a:p>
        </p:txBody>
      </p:sp>
    </p:spTree>
    <p:custDataLst>
      <p:tags r:id="rId2"/>
    </p:custDataLst>
    <p:extLst>
      <p:ext uri="{BB962C8B-B14F-4D97-AF65-F5344CB8AC3E}">
        <p14:creationId xmlns:p14="http://schemas.microsoft.com/office/powerpoint/2010/main" val="319912386"/>
      </p:ext>
    </p:extLst>
  </p:cSld>
  <p:clrMapOvr>
    <a:masterClrMapping/>
  </p:clrMapOvr>
  <p:transition/>
  <p:timing>
    <p:tnLst>
      <p:par>
        <p:cTn id="1" dur="indefinite" restart="never" nodeType="tmRoot"/>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54381" y="1958340"/>
            <a:ext cx="7848600" cy="4907336"/>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All bank credit (annualized percent change from 13 weeks earlier)</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32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Federal Reserve Board (H.8). Updated through June 20, 2018.</a:t>
            </a:r>
          </a:p>
        </p:txBody>
      </p:sp>
      <p:sp>
        <p:nvSpPr>
          <p:cNvPr id="7" name="Title 1"/>
          <p:cNvSpPr txBox="1">
            <a:spLocks/>
          </p:cNvSpPr>
          <p:nvPr/>
        </p:nvSpPr>
        <p:spPr>
          <a:xfrm>
            <a:off x="670560" y="617220"/>
            <a:ext cx="9220200" cy="670560"/>
          </a:xfrm>
          <a:prstGeom prst="rect">
            <a:avLst/>
          </a:prstGeom>
        </p:spPr>
        <p:txBody>
          <a:bodyPr>
            <a:noAutofit/>
          </a:bodyPr>
          <a:lstStyle/>
          <a:p>
            <a:pPr lvl="0">
              <a:spcBef>
                <a:spcPct val="0"/>
              </a:spcBef>
              <a:defRPr/>
            </a:pPr>
            <a:r>
              <a:rPr lang="en-US" sz="3520" dirty="0">
                <a:solidFill>
                  <a:srgbClr val="6D6E71"/>
                </a:solidFill>
                <a:latin typeface="Georgia" pitchFamily="18" charset="0"/>
                <a:ea typeface="+mj-ea"/>
                <a:cs typeface="+mj-cs"/>
              </a:rPr>
              <a:t>Bank Credit, Growth</a:t>
            </a:r>
          </a:p>
        </p:txBody>
      </p:sp>
      <p:graphicFrame>
        <p:nvGraphicFramePr>
          <p:cNvPr id="3" name="Object 2"/>
          <p:cNvGraphicFramePr>
            <a:graphicFrameLocks noChangeAspect="1"/>
          </p:cNvGraphicFramePr>
          <p:nvPr>
            <p:extLst/>
          </p:nvPr>
        </p:nvGraphicFramePr>
        <p:xfrm>
          <a:off x="1933100" y="2337277"/>
          <a:ext cx="6092666" cy="4187508"/>
        </p:xfrm>
        <a:graphic>
          <a:graphicData uri="http://schemas.openxmlformats.org/presentationml/2006/ole">
            <mc:AlternateContent xmlns:mc="http://schemas.openxmlformats.org/markup-compatibility/2006">
              <mc:Choice xmlns:v="urn:schemas-microsoft-com:vml" Requires="v">
                <p:oleObj spid="_x0000_s501119"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933100" y="2337277"/>
                        <a:ext cx="6092666" cy="4187508"/>
                      </a:xfrm>
                      <a:prstGeom prst="rect">
                        <a:avLst/>
                      </a:prstGeom>
                    </p:spPr>
                  </p:pic>
                </p:oleObj>
              </mc:Fallback>
            </mc:AlternateContent>
          </a:graphicData>
        </a:graphic>
      </p:graphicFrame>
      <p:sp>
        <p:nvSpPr>
          <p:cNvPr id="2" name="Footer Placeholder 1"/>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8"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146</a:t>
            </a:r>
          </a:p>
        </p:txBody>
      </p:sp>
    </p:spTree>
    <p:custDataLst>
      <p:tags r:id="rId2"/>
    </p:custDataLst>
    <p:extLst>
      <p:ext uri="{BB962C8B-B14F-4D97-AF65-F5344CB8AC3E}">
        <p14:creationId xmlns:p14="http://schemas.microsoft.com/office/powerpoint/2010/main" val="1154548785"/>
      </p:ext>
    </p:extLst>
  </p:cSld>
  <p:clrMapOvr>
    <a:masterClrMapping/>
  </p:clrMapOvr>
  <p:transition/>
  <p:timing>
    <p:tnLst>
      <p:par>
        <p:cT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54381" y="1958340"/>
            <a:ext cx="7848600" cy="4907336"/>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Bank credit, break adjusted (annualized percent change from 6 months earlier)</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32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Federal Reserve Board (H.8). Updated through May 2018.</a:t>
            </a:r>
          </a:p>
        </p:txBody>
      </p:sp>
      <p:sp>
        <p:nvSpPr>
          <p:cNvPr id="7" name="Title 1"/>
          <p:cNvSpPr txBox="1">
            <a:spLocks/>
          </p:cNvSpPr>
          <p:nvPr/>
        </p:nvSpPr>
        <p:spPr>
          <a:xfrm>
            <a:off x="670560" y="617220"/>
            <a:ext cx="9220200" cy="670560"/>
          </a:xfrm>
          <a:prstGeom prst="rect">
            <a:avLst/>
          </a:prstGeom>
        </p:spPr>
        <p:txBody>
          <a:bodyPr>
            <a:noAutofit/>
          </a:bodyPr>
          <a:lstStyle/>
          <a:p>
            <a:pPr lvl="0">
              <a:spcBef>
                <a:spcPct val="0"/>
              </a:spcBef>
              <a:defRPr/>
            </a:pPr>
            <a:r>
              <a:rPr lang="en-US" sz="3520" dirty="0">
                <a:solidFill>
                  <a:srgbClr val="6D6E71"/>
                </a:solidFill>
                <a:latin typeface="Georgia" pitchFamily="18" charset="0"/>
                <a:ea typeface="+mj-ea"/>
                <a:cs typeface="+mj-cs"/>
              </a:rPr>
              <a:t>Bank Portfolios of Securities and Loans</a:t>
            </a:r>
          </a:p>
        </p:txBody>
      </p:sp>
      <p:graphicFrame>
        <p:nvGraphicFramePr>
          <p:cNvPr id="2" name="Object 1"/>
          <p:cNvGraphicFramePr>
            <a:graphicFrameLocks noChangeAspect="1"/>
          </p:cNvGraphicFramePr>
          <p:nvPr>
            <p:extLst/>
          </p:nvPr>
        </p:nvGraphicFramePr>
        <p:xfrm>
          <a:off x="1971447" y="2377441"/>
          <a:ext cx="5991454" cy="4116683"/>
        </p:xfrm>
        <a:graphic>
          <a:graphicData uri="http://schemas.openxmlformats.org/presentationml/2006/ole">
            <mc:AlternateContent xmlns:mc="http://schemas.openxmlformats.org/markup-compatibility/2006">
              <mc:Choice xmlns:v="urn:schemas-microsoft-com:vml" Requires="v">
                <p:oleObj spid="_x0000_s502143"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971447" y="2377441"/>
                        <a:ext cx="5991454" cy="4116683"/>
                      </a:xfrm>
                      <a:prstGeom prst="rect">
                        <a:avLst/>
                      </a:prstGeom>
                    </p:spPr>
                  </p:pic>
                </p:oleObj>
              </mc:Fallback>
            </mc:AlternateContent>
          </a:graphicData>
        </a:graphic>
      </p:graphicFrame>
      <p:sp>
        <p:nvSpPr>
          <p:cNvPr id="3" name="Footer Placeholder 2"/>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8"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147</a:t>
            </a:r>
          </a:p>
        </p:txBody>
      </p:sp>
    </p:spTree>
    <p:custDataLst>
      <p:tags r:id="rId2"/>
    </p:custDataLst>
    <p:extLst>
      <p:ext uri="{BB962C8B-B14F-4D97-AF65-F5344CB8AC3E}">
        <p14:creationId xmlns:p14="http://schemas.microsoft.com/office/powerpoint/2010/main" val="253651338"/>
      </p:ext>
    </p:extLst>
  </p:cSld>
  <p:clrMapOvr>
    <a:masterClrMapping/>
  </p:clrMapOvr>
  <p:transition/>
  <p:timing>
    <p:tnLst>
      <p:par>
        <p:cTn id="1" dur="indefinite" restart="never" nodeType="tmRoot"/>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54381" y="1958340"/>
            <a:ext cx="7848600" cy="4907336"/>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Bank securities, break adjusted (annualized percent change from 6 months earlier)</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32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Federal Reserve Board (H.8). Updated through May 2018.</a:t>
            </a:r>
          </a:p>
        </p:txBody>
      </p:sp>
      <p:sp>
        <p:nvSpPr>
          <p:cNvPr id="7" name="Title 1"/>
          <p:cNvSpPr txBox="1">
            <a:spLocks/>
          </p:cNvSpPr>
          <p:nvPr/>
        </p:nvSpPr>
        <p:spPr>
          <a:xfrm>
            <a:off x="670560" y="617220"/>
            <a:ext cx="9220200" cy="670560"/>
          </a:xfrm>
          <a:prstGeom prst="rect">
            <a:avLst/>
          </a:prstGeom>
        </p:spPr>
        <p:txBody>
          <a:bodyPr>
            <a:noAutofit/>
          </a:bodyPr>
          <a:lstStyle/>
          <a:p>
            <a:pPr lvl="0">
              <a:spcBef>
                <a:spcPct val="0"/>
              </a:spcBef>
              <a:defRPr/>
            </a:pPr>
            <a:r>
              <a:rPr lang="en-US" sz="3520" dirty="0">
                <a:solidFill>
                  <a:srgbClr val="6D6E71"/>
                </a:solidFill>
                <a:latin typeface="Georgia" pitchFamily="18" charset="0"/>
                <a:ea typeface="+mj-ea"/>
                <a:cs typeface="+mj-cs"/>
              </a:rPr>
              <a:t>Securities Holdings</a:t>
            </a:r>
          </a:p>
        </p:txBody>
      </p:sp>
      <p:graphicFrame>
        <p:nvGraphicFramePr>
          <p:cNvPr id="3" name="Object 2"/>
          <p:cNvGraphicFramePr>
            <a:graphicFrameLocks noChangeAspect="1"/>
          </p:cNvGraphicFramePr>
          <p:nvPr>
            <p:extLst/>
          </p:nvPr>
        </p:nvGraphicFramePr>
        <p:xfrm>
          <a:off x="1971447" y="2377441"/>
          <a:ext cx="5907634" cy="4059091"/>
        </p:xfrm>
        <a:graphic>
          <a:graphicData uri="http://schemas.openxmlformats.org/presentationml/2006/ole">
            <mc:AlternateContent xmlns:mc="http://schemas.openxmlformats.org/markup-compatibility/2006">
              <mc:Choice xmlns:v="urn:schemas-microsoft-com:vml" Requires="v">
                <p:oleObj spid="_x0000_s503167"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971447" y="2377441"/>
                        <a:ext cx="5907634" cy="4059091"/>
                      </a:xfrm>
                      <a:prstGeom prst="rect">
                        <a:avLst/>
                      </a:prstGeom>
                    </p:spPr>
                  </p:pic>
                </p:oleObj>
              </mc:Fallback>
            </mc:AlternateContent>
          </a:graphicData>
        </a:graphic>
      </p:graphicFrame>
      <p:sp>
        <p:nvSpPr>
          <p:cNvPr id="2" name="Footer Placeholder 1"/>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8"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148</a:t>
            </a:r>
          </a:p>
        </p:txBody>
      </p:sp>
    </p:spTree>
    <p:custDataLst>
      <p:tags r:id="rId2"/>
    </p:custDataLst>
    <p:extLst>
      <p:ext uri="{BB962C8B-B14F-4D97-AF65-F5344CB8AC3E}">
        <p14:creationId xmlns:p14="http://schemas.microsoft.com/office/powerpoint/2010/main" val="870685129"/>
      </p:ext>
    </p:extLst>
  </p:cSld>
  <p:clrMapOvr>
    <a:masterClrMapping/>
  </p:clrMapOvr>
  <p:transition/>
  <p:timing>
    <p:tnLst>
      <p:par>
        <p:cTn id="1" dur="indefinite" restart="never" nodeType="tmRoot"/>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54381" y="1958340"/>
            <a:ext cx="7848600" cy="4907336"/>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Bank loans and leases, break adjusted (annualized percent change from 6 months earlier)</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32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Federal Reserve Board (H.8). Updated through May 2018.</a:t>
            </a:r>
          </a:p>
        </p:txBody>
      </p:sp>
      <p:sp>
        <p:nvSpPr>
          <p:cNvPr id="7" name="Title 1"/>
          <p:cNvSpPr txBox="1">
            <a:spLocks/>
          </p:cNvSpPr>
          <p:nvPr/>
        </p:nvSpPr>
        <p:spPr>
          <a:xfrm>
            <a:off x="670560" y="617220"/>
            <a:ext cx="9220200" cy="670560"/>
          </a:xfrm>
          <a:prstGeom prst="rect">
            <a:avLst/>
          </a:prstGeom>
        </p:spPr>
        <p:txBody>
          <a:bodyPr>
            <a:noAutofit/>
          </a:bodyPr>
          <a:lstStyle/>
          <a:p>
            <a:pPr lvl="0">
              <a:spcBef>
                <a:spcPct val="0"/>
              </a:spcBef>
              <a:defRPr/>
            </a:pPr>
            <a:r>
              <a:rPr lang="en-US" sz="3520" dirty="0">
                <a:solidFill>
                  <a:srgbClr val="6D6E71"/>
                </a:solidFill>
                <a:latin typeface="Georgia" pitchFamily="18" charset="0"/>
                <a:ea typeface="+mj-ea"/>
                <a:cs typeface="+mj-cs"/>
              </a:rPr>
              <a:t>Loans</a:t>
            </a:r>
          </a:p>
        </p:txBody>
      </p:sp>
      <p:graphicFrame>
        <p:nvGraphicFramePr>
          <p:cNvPr id="2" name="Object 1"/>
          <p:cNvGraphicFramePr>
            <a:graphicFrameLocks noChangeAspect="1"/>
          </p:cNvGraphicFramePr>
          <p:nvPr>
            <p:extLst/>
          </p:nvPr>
        </p:nvGraphicFramePr>
        <p:xfrm>
          <a:off x="1919130" y="2325054"/>
          <a:ext cx="6043771" cy="4152630"/>
        </p:xfrm>
        <a:graphic>
          <a:graphicData uri="http://schemas.openxmlformats.org/presentationml/2006/ole">
            <mc:AlternateContent xmlns:mc="http://schemas.openxmlformats.org/markup-compatibility/2006">
              <mc:Choice xmlns:v="urn:schemas-microsoft-com:vml" Requires="v">
                <p:oleObj spid="_x0000_s504191"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919130" y="2325054"/>
                        <a:ext cx="6043771" cy="4152630"/>
                      </a:xfrm>
                      <a:prstGeom prst="rect">
                        <a:avLst/>
                      </a:prstGeom>
                    </p:spPr>
                  </p:pic>
                </p:oleObj>
              </mc:Fallback>
            </mc:AlternateContent>
          </a:graphicData>
        </a:graphic>
      </p:graphicFrame>
      <p:sp>
        <p:nvSpPr>
          <p:cNvPr id="3" name="Footer Placeholder 2"/>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8"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149</a:t>
            </a:r>
          </a:p>
        </p:txBody>
      </p:sp>
    </p:spTree>
    <p:custDataLst>
      <p:tags r:id="rId2"/>
    </p:custDataLst>
    <p:extLst>
      <p:ext uri="{BB962C8B-B14F-4D97-AF65-F5344CB8AC3E}">
        <p14:creationId xmlns:p14="http://schemas.microsoft.com/office/powerpoint/2010/main" val="3149774188"/>
      </p:ext>
    </p:extLst>
  </p:cSld>
  <p:clrMapOvr>
    <a:masterClrMapping/>
  </p:clrMapOvr>
  <p:transition/>
  <p:timing>
    <p:tnLst>
      <p:par>
        <p:cTn id="1" dur="indefinite" restart="never" nodeType="tmRoot"/>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54381" y="1958340"/>
            <a:ext cx="7848600" cy="4907336"/>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C &amp; I loans, break adjusted (annualized percent change from 6 months earlier)</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32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Federal Reserve Board (H.8). Updated through November 2018.</a:t>
            </a:r>
          </a:p>
        </p:txBody>
      </p:sp>
      <p:sp>
        <p:nvSpPr>
          <p:cNvPr id="7" name="Title 1"/>
          <p:cNvSpPr txBox="1">
            <a:spLocks/>
          </p:cNvSpPr>
          <p:nvPr/>
        </p:nvSpPr>
        <p:spPr>
          <a:xfrm>
            <a:off x="670560" y="617220"/>
            <a:ext cx="9220200" cy="670560"/>
          </a:xfrm>
          <a:prstGeom prst="rect">
            <a:avLst/>
          </a:prstGeom>
        </p:spPr>
        <p:txBody>
          <a:bodyPr>
            <a:noAutofit/>
          </a:bodyPr>
          <a:lstStyle/>
          <a:p>
            <a:pPr lvl="0">
              <a:spcBef>
                <a:spcPct val="0"/>
              </a:spcBef>
              <a:defRPr/>
            </a:pPr>
            <a:r>
              <a:rPr lang="en-US" sz="3520" dirty="0">
                <a:solidFill>
                  <a:srgbClr val="6D6E71"/>
                </a:solidFill>
                <a:latin typeface="Georgia" pitchFamily="18" charset="0"/>
                <a:ea typeface="+mj-ea"/>
                <a:cs typeface="+mj-cs"/>
              </a:rPr>
              <a:t>Commercial &amp; Industrial Loans</a:t>
            </a:r>
          </a:p>
        </p:txBody>
      </p:sp>
      <p:graphicFrame>
        <p:nvGraphicFramePr>
          <p:cNvPr id="2" name="Object 1"/>
          <p:cNvGraphicFramePr>
            <a:graphicFrameLocks noChangeAspect="1"/>
          </p:cNvGraphicFramePr>
          <p:nvPr>
            <p:extLst/>
          </p:nvPr>
        </p:nvGraphicFramePr>
        <p:xfrm>
          <a:off x="1941830" y="2346008"/>
          <a:ext cx="5801043" cy="4231164"/>
        </p:xfrm>
        <a:graphic>
          <a:graphicData uri="http://schemas.openxmlformats.org/presentationml/2006/ole">
            <mc:AlternateContent xmlns:mc="http://schemas.openxmlformats.org/markup-compatibility/2006">
              <mc:Choice xmlns:v="urn:schemas-microsoft-com:vml" Requires="v">
                <p:oleObj spid="_x0000_s505215"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941830" y="2346008"/>
                        <a:ext cx="5801043" cy="4231164"/>
                      </a:xfrm>
                      <a:prstGeom prst="rect">
                        <a:avLst/>
                      </a:prstGeom>
                    </p:spPr>
                  </p:pic>
                </p:oleObj>
              </mc:Fallback>
            </mc:AlternateContent>
          </a:graphicData>
        </a:graphic>
      </p:graphicFrame>
      <p:sp>
        <p:nvSpPr>
          <p:cNvPr id="3" name="Footer Placeholder 2"/>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8"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150</a:t>
            </a:r>
          </a:p>
        </p:txBody>
      </p:sp>
    </p:spTree>
    <p:custDataLst>
      <p:tags r:id="rId2"/>
    </p:custDataLst>
    <p:extLst>
      <p:ext uri="{BB962C8B-B14F-4D97-AF65-F5344CB8AC3E}">
        <p14:creationId xmlns:p14="http://schemas.microsoft.com/office/powerpoint/2010/main" val="3037360054"/>
      </p:ext>
    </p:extLst>
  </p:cSld>
  <p:clrMapOvr>
    <a:masterClrMapping/>
  </p:clrMapOvr>
  <p:transition/>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p:cNvSpPr txBox="1">
            <a:spLocks/>
          </p:cNvSpPr>
          <p:nvPr/>
        </p:nvSpPr>
        <p:spPr>
          <a:xfrm>
            <a:off x="673913" y="3017520"/>
            <a:ext cx="9384487" cy="673913"/>
          </a:xfrm>
          <a:prstGeom prst="rect">
            <a:avLst/>
          </a:prstGeom>
        </p:spPr>
        <p:txBody>
          <a:bodyPr/>
          <a:lstStyle/>
          <a:p>
            <a:pPr lvl="0" algn="ctr">
              <a:spcBef>
                <a:spcPct val="0"/>
              </a:spcBef>
              <a:defRPr/>
            </a:pPr>
            <a:r>
              <a:rPr lang="en-US" sz="3520" dirty="0" smtClean="0">
                <a:solidFill>
                  <a:srgbClr val="6D6E71"/>
                </a:solidFill>
              </a:rPr>
              <a:t>Fact #2. The Industrial Stall Is More About Domestic Issues than Trade Tensions</a:t>
            </a:r>
            <a:endParaRPr lang="en-US" sz="3520" dirty="0">
              <a:solidFill>
                <a:srgbClr val="6D6E71"/>
              </a:solidFill>
            </a:endParaRPr>
          </a:p>
        </p:txBody>
      </p:sp>
      <p:sp>
        <p:nvSpPr>
          <p:cNvPr id="6" name="Explosion 1 5"/>
          <p:cNvSpPr/>
          <p:nvPr/>
        </p:nvSpPr>
        <p:spPr>
          <a:xfrm>
            <a:off x="85725" y="76200"/>
            <a:ext cx="514350" cy="541020"/>
          </a:xfrm>
          <a:prstGeom prst="irregularSeal1">
            <a:avLst/>
          </a:prstGeom>
          <a:solidFill>
            <a:srgbClr val="FFFF00"/>
          </a:solidFill>
          <a:ln w="9525">
            <a:solidFill>
              <a:schemeClr val="tx2"/>
            </a:solidFill>
          </a:ln>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0">
            <a:prstTxWarp prst="textNoShape">
              <a:avLst/>
            </a:prstTxWarp>
            <a:noAutofit/>
          </a:bodyPr>
          <a:lstStyle/>
          <a:p>
            <a:pPr algn="ctr">
              <a:lnSpc>
                <a:spcPct val="110000"/>
              </a:lnSpc>
            </a:pPr>
            <a:endParaRPr lang="en-US" sz="1200" dirty="0" smtClean="0">
              <a:solidFill>
                <a:schemeClr val="tx2"/>
              </a:solidFill>
            </a:endParaRPr>
          </a:p>
        </p:txBody>
      </p:sp>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11</a:t>
            </a:r>
          </a:p>
        </p:txBody>
      </p:sp>
    </p:spTree>
    <p:custDataLst>
      <p:tags r:id="rId1"/>
    </p:custDataLst>
    <p:extLst>
      <p:ext uri="{BB962C8B-B14F-4D97-AF65-F5344CB8AC3E}">
        <p14:creationId xmlns:p14="http://schemas.microsoft.com/office/powerpoint/2010/main" val="63512626"/>
      </p:ext>
    </p:extLst>
  </p:cSld>
  <p:clrMapOvr>
    <a:masterClrMapping/>
  </p:clrMapOvr>
  <p:transition/>
  <p:timing>
    <p:tnLst>
      <p:par>
        <p:cTn id="1" dur="indefinite" restart="never" nodeType="tmRoot"/>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54381" y="1958340"/>
            <a:ext cx="7848600" cy="4907336"/>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C &amp; I loans, break adjusted (annualized percent change from 6 months earlier)</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32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Federal Reserve Board (H.8). Updated through May 2018.</a:t>
            </a:r>
          </a:p>
        </p:txBody>
      </p:sp>
      <p:sp>
        <p:nvSpPr>
          <p:cNvPr id="7" name="Title 1"/>
          <p:cNvSpPr txBox="1">
            <a:spLocks/>
          </p:cNvSpPr>
          <p:nvPr/>
        </p:nvSpPr>
        <p:spPr>
          <a:xfrm>
            <a:off x="670560" y="617220"/>
            <a:ext cx="9220200" cy="670560"/>
          </a:xfrm>
          <a:prstGeom prst="rect">
            <a:avLst/>
          </a:prstGeom>
        </p:spPr>
        <p:txBody>
          <a:bodyPr>
            <a:noAutofit/>
          </a:bodyPr>
          <a:lstStyle/>
          <a:p>
            <a:pPr lvl="0">
              <a:spcBef>
                <a:spcPct val="0"/>
              </a:spcBef>
              <a:defRPr/>
            </a:pPr>
            <a:r>
              <a:rPr lang="en-US" sz="3520" dirty="0">
                <a:solidFill>
                  <a:srgbClr val="6D6E71"/>
                </a:solidFill>
                <a:latin typeface="Georgia" pitchFamily="18" charset="0"/>
                <a:ea typeface="+mj-ea"/>
                <a:cs typeface="+mj-cs"/>
              </a:rPr>
              <a:t>Commercial &amp; Industrial Loans</a:t>
            </a:r>
          </a:p>
        </p:txBody>
      </p:sp>
      <p:graphicFrame>
        <p:nvGraphicFramePr>
          <p:cNvPr id="3" name="Object 2"/>
          <p:cNvGraphicFramePr>
            <a:graphicFrameLocks noChangeAspect="1"/>
          </p:cNvGraphicFramePr>
          <p:nvPr>
            <p:extLst/>
          </p:nvPr>
        </p:nvGraphicFramePr>
        <p:xfrm>
          <a:off x="1919130" y="2325054"/>
          <a:ext cx="5959951" cy="4095038"/>
        </p:xfrm>
        <a:graphic>
          <a:graphicData uri="http://schemas.openxmlformats.org/presentationml/2006/ole">
            <mc:AlternateContent xmlns:mc="http://schemas.openxmlformats.org/markup-compatibility/2006">
              <mc:Choice xmlns:v="urn:schemas-microsoft-com:vml" Requires="v">
                <p:oleObj spid="_x0000_s506239"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919130" y="2325054"/>
                        <a:ext cx="5959951" cy="4095038"/>
                      </a:xfrm>
                      <a:prstGeom prst="rect">
                        <a:avLst/>
                      </a:prstGeom>
                    </p:spPr>
                  </p:pic>
                </p:oleObj>
              </mc:Fallback>
            </mc:AlternateContent>
          </a:graphicData>
        </a:graphic>
      </p:graphicFrame>
      <p:sp>
        <p:nvSpPr>
          <p:cNvPr id="2" name="Footer Placeholder 1"/>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8"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151</a:t>
            </a:r>
          </a:p>
        </p:txBody>
      </p:sp>
    </p:spTree>
    <p:custDataLst>
      <p:tags r:id="rId2"/>
    </p:custDataLst>
    <p:extLst>
      <p:ext uri="{BB962C8B-B14F-4D97-AF65-F5344CB8AC3E}">
        <p14:creationId xmlns:p14="http://schemas.microsoft.com/office/powerpoint/2010/main" val="2812613805"/>
      </p:ext>
    </p:extLst>
  </p:cSld>
  <p:clrMapOvr>
    <a:masterClrMapping/>
  </p:clrMapOvr>
  <p:transition/>
  <p:timing>
    <p:tnLst>
      <p:par>
        <p:cTn id="1" dur="indefinite" restart="never" nodeType="tmRoot"/>
      </p:par>
    </p:tn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54380" y="1958340"/>
            <a:ext cx="8633460" cy="4907336"/>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Home equity lines of credit, break adjusted (annualized percent change from 6 months earlier)</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32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Federal Reserve Board (H.8). Updated through May 2018.</a:t>
            </a:r>
          </a:p>
        </p:txBody>
      </p:sp>
      <p:sp>
        <p:nvSpPr>
          <p:cNvPr id="7" name="Title 1"/>
          <p:cNvSpPr txBox="1">
            <a:spLocks/>
          </p:cNvSpPr>
          <p:nvPr/>
        </p:nvSpPr>
        <p:spPr>
          <a:xfrm>
            <a:off x="670560" y="617220"/>
            <a:ext cx="9220200" cy="670560"/>
          </a:xfrm>
          <a:prstGeom prst="rect">
            <a:avLst/>
          </a:prstGeom>
        </p:spPr>
        <p:txBody>
          <a:bodyPr>
            <a:noAutofit/>
          </a:bodyPr>
          <a:lstStyle/>
          <a:p>
            <a:pPr lvl="0">
              <a:spcBef>
                <a:spcPct val="0"/>
              </a:spcBef>
              <a:defRPr/>
            </a:pPr>
            <a:r>
              <a:rPr lang="en-US" sz="3520" dirty="0">
                <a:solidFill>
                  <a:srgbClr val="6D6E71"/>
                </a:solidFill>
                <a:latin typeface="Georgia" pitchFamily="18" charset="0"/>
                <a:ea typeface="+mj-ea"/>
                <a:cs typeface="+mj-cs"/>
              </a:rPr>
              <a:t>HELOCs</a:t>
            </a:r>
          </a:p>
        </p:txBody>
      </p:sp>
      <p:graphicFrame>
        <p:nvGraphicFramePr>
          <p:cNvPr id="2" name="Object 1"/>
          <p:cNvGraphicFramePr>
            <a:graphicFrameLocks noChangeAspect="1"/>
          </p:cNvGraphicFramePr>
          <p:nvPr>
            <p:extLst/>
          </p:nvPr>
        </p:nvGraphicFramePr>
        <p:xfrm>
          <a:off x="1919130" y="2325054"/>
          <a:ext cx="5959951" cy="4095038"/>
        </p:xfrm>
        <a:graphic>
          <a:graphicData uri="http://schemas.openxmlformats.org/presentationml/2006/ole">
            <mc:AlternateContent xmlns:mc="http://schemas.openxmlformats.org/markup-compatibility/2006">
              <mc:Choice xmlns:v="urn:schemas-microsoft-com:vml" Requires="v">
                <p:oleObj spid="_x0000_s507263"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919130" y="2325054"/>
                        <a:ext cx="5959951" cy="4095038"/>
                      </a:xfrm>
                      <a:prstGeom prst="rect">
                        <a:avLst/>
                      </a:prstGeom>
                    </p:spPr>
                  </p:pic>
                </p:oleObj>
              </mc:Fallback>
            </mc:AlternateContent>
          </a:graphicData>
        </a:graphic>
      </p:graphicFrame>
      <p:sp>
        <p:nvSpPr>
          <p:cNvPr id="3" name="Footer Placeholder 2"/>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8"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152</a:t>
            </a:r>
          </a:p>
        </p:txBody>
      </p:sp>
    </p:spTree>
    <p:custDataLst>
      <p:tags r:id="rId2"/>
    </p:custDataLst>
    <p:extLst>
      <p:ext uri="{BB962C8B-B14F-4D97-AF65-F5344CB8AC3E}">
        <p14:creationId xmlns:p14="http://schemas.microsoft.com/office/powerpoint/2010/main" val="1330469673"/>
      </p:ext>
    </p:extLst>
  </p:cSld>
  <p:clrMapOvr>
    <a:masterClrMapping/>
  </p:clrMapOvr>
  <p:transition/>
  <p:timing>
    <p:tnLst>
      <p:par>
        <p:cTn id="1" dur="indefinite" restart="never" nodeType="tmRoot"/>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54381" y="1958340"/>
            <a:ext cx="7848600" cy="4907336"/>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Real estate loans, break adjusted (annualized percent change from 6 months earlier)</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32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Federal Reserve Board (H.8). Updated through May 2018.</a:t>
            </a:r>
          </a:p>
        </p:txBody>
      </p:sp>
      <p:sp>
        <p:nvSpPr>
          <p:cNvPr id="7" name="Title 1"/>
          <p:cNvSpPr txBox="1">
            <a:spLocks/>
          </p:cNvSpPr>
          <p:nvPr/>
        </p:nvSpPr>
        <p:spPr>
          <a:xfrm>
            <a:off x="670560" y="617220"/>
            <a:ext cx="9220200" cy="670560"/>
          </a:xfrm>
          <a:prstGeom prst="rect">
            <a:avLst/>
          </a:prstGeom>
        </p:spPr>
        <p:txBody>
          <a:bodyPr>
            <a:noAutofit/>
          </a:bodyPr>
          <a:lstStyle/>
          <a:p>
            <a:pPr lvl="0">
              <a:spcBef>
                <a:spcPct val="0"/>
              </a:spcBef>
              <a:defRPr/>
            </a:pPr>
            <a:r>
              <a:rPr lang="en-US" sz="3520" dirty="0">
                <a:solidFill>
                  <a:srgbClr val="6D6E71"/>
                </a:solidFill>
                <a:latin typeface="Georgia" pitchFamily="18" charset="0"/>
                <a:ea typeface="+mj-ea"/>
                <a:cs typeface="+mj-cs"/>
              </a:rPr>
              <a:t>Other Real Estate Loans</a:t>
            </a:r>
          </a:p>
        </p:txBody>
      </p:sp>
      <p:graphicFrame>
        <p:nvGraphicFramePr>
          <p:cNvPr id="3" name="Object 2"/>
          <p:cNvGraphicFramePr>
            <a:graphicFrameLocks noChangeAspect="1"/>
          </p:cNvGraphicFramePr>
          <p:nvPr>
            <p:extLst/>
          </p:nvPr>
        </p:nvGraphicFramePr>
        <p:xfrm>
          <a:off x="1919130" y="2325054"/>
          <a:ext cx="6043771" cy="4152630"/>
        </p:xfrm>
        <a:graphic>
          <a:graphicData uri="http://schemas.openxmlformats.org/presentationml/2006/ole">
            <mc:AlternateContent xmlns:mc="http://schemas.openxmlformats.org/markup-compatibility/2006">
              <mc:Choice xmlns:v="urn:schemas-microsoft-com:vml" Requires="v">
                <p:oleObj spid="_x0000_s508287"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919130" y="2325054"/>
                        <a:ext cx="6043771" cy="4152630"/>
                      </a:xfrm>
                      <a:prstGeom prst="rect">
                        <a:avLst/>
                      </a:prstGeom>
                    </p:spPr>
                  </p:pic>
                </p:oleObj>
              </mc:Fallback>
            </mc:AlternateContent>
          </a:graphicData>
        </a:graphic>
      </p:graphicFrame>
      <p:sp>
        <p:nvSpPr>
          <p:cNvPr id="2" name="Footer Placeholder 1"/>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8"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153</a:t>
            </a:r>
          </a:p>
        </p:txBody>
      </p:sp>
    </p:spTree>
    <p:custDataLst>
      <p:tags r:id="rId2"/>
    </p:custDataLst>
    <p:extLst>
      <p:ext uri="{BB962C8B-B14F-4D97-AF65-F5344CB8AC3E}">
        <p14:creationId xmlns:p14="http://schemas.microsoft.com/office/powerpoint/2010/main" val="1460320078"/>
      </p:ext>
    </p:extLst>
  </p:cSld>
  <p:clrMapOvr>
    <a:masterClrMapping/>
  </p:clrMapOvr>
  <p:transition/>
  <p:timing>
    <p:tnLst>
      <p:par>
        <p:cTn id="1" dur="indefinite" restart="never" nodeType="tmRoot"/>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54381" y="1958340"/>
            <a:ext cx="7848600" cy="4907336"/>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Commercial real estate loans, break adjusted (ann. percent change from 6 months earlier)</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32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Federal Reserve Board (H.8). Updated through May 2018.</a:t>
            </a:r>
          </a:p>
        </p:txBody>
      </p:sp>
      <p:sp>
        <p:nvSpPr>
          <p:cNvPr id="7" name="Title 1"/>
          <p:cNvSpPr txBox="1">
            <a:spLocks/>
          </p:cNvSpPr>
          <p:nvPr/>
        </p:nvSpPr>
        <p:spPr>
          <a:xfrm>
            <a:off x="670560" y="617220"/>
            <a:ext cx="9220200" cy="670560"/>
          </a:xfrm>
          <a:prstGeom prst="rect">
            <a:avLst/>
          </a:prstGeom>
        </p:spPr>
        <p:txBody>
          <a:bodyPr>
            <a:noAutofit/>
          </a:bodyPr>
          <a:lstStyle/>
          <a:p>
            <a:pPr lvl="0">
              <a:spcBef>
                <a:spcPct val="0"/>
              </a:spcBef>
              <a:defRPr/>
            </a:pPr>
            <a:r>
              <a:rPr lang="en-US" sz="3520" dirty="0">
                <a:solidFill>
                  <a:srgbClr val="6D6E71"/>
                </a:solidFill>
                <a:latin typeface="Georgia" pitchFamily="18" charset="0"/>
                <a:ea typeface="+mj-ea"/>
                <a:cs typeface="+mj-cs"/>
              </a:rPr>
              <a:t>CRE</a:t>
            </a:r>
          </a:p>
        </p:txBody>
      </p:sp>
      <p:graphicFrame>
        <p:nvGraphicFramePr>
          <p:cNvPr id="4" name="Object 3"/>
          <p:cNvGraphicFramePr>
            <a:graphicFrameLocks noChangeAspect="1"/>
          </p:cNvGraphicFramePr>
          <p:nvPr>
            <p:extLst/>
          </p:nvPr>
        </p:nvGraphicFramePr>
        <p:xfrm>
          <a:off x="1875266" y="2377441"/>
          <a:ext cx="5977622" cy="4107180"/>
        </p:xfrm>
        <a:graphic>
          <a:graphicData uri="http://schemas.openxmlformats.org/presentationml/2006/ole">
            <mc:AlternateContent xmlns:mc="http://schemas.openxmlformats.org/markup-compatibility/2006">
              <mc:Choice xmlns:v="urn:schemas-microsoft-com:vml" Requires="v">
                <p:oleObj spid="_x0000_s509311"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875266" y="2377441"/>
                        <a:ext cx="5977622" cy="4107180"/>
                      </a:xfrm>
                      <a:prstGeom prst="rect">
                        <a:avLst/>
                      </a:prstGeom>
                    </p:spPr>
                  </p:pic>
                </p:oleObj>
              </mc:Fallback>
            </mc:AlternateContent>
          </a:graphicData>
        </a:graphic>
      </p:graphicFrame>
      <p:sp>
        <p:nvSpPr>
          <p:cNvPr id="2" name="Footer Placeholder 1"/>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8"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154</a:t>
            </a:r>
          </a:p>
        </p:txBody>
      </p:sp>
    </p:spTree>
    <p:custDataLst>
      <p:tags r:id="rId2"/>
    </p:custDataLst>
    <p:extLst>
      <p:ext uri="{BB962C8B-B14F-4D97-AF65-F5344CB8AC3E}">
        <p14:creationId xmlns:p14="http://schemas.microsoft.com/office/powerpoint/2010/main" val="2086728221"/>
      </p:ext>
    </p:extLst>
  </p:cSld>
  <p:clrMapOvr>
    <a:masterClrMapping/>
  </p:clrMapOvr>
  <p:transition/>
  <p:timing>
    <p:tnLst>
      <p:par>
        <p:cTn id="1" dur="indefinite" restart="never" nodeType="tmRoot"/>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54381" y="1958340"/>
            <a:ext cx="7848600" cy="4907336"/>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Consumer loans, break adjusted (ann. percent change from 6 months earlier)</a:t>
            </a:r>
          </a:p>
          <a:p>
            <a:endParaRPr lang="en-US" sz="1430" b="1" dirty="0"/>
          </a:p>
          <a:p>
            <a:endParaRPr lang="en-US" sz="1430" b="1" dirty="0"/>
          </a:p>
          <a:p>
            <a:endParaRPr lang="en-US" sz="1430" b="1" dirty="0"/>
          </a:p>
          <a:p>
            <a:endParaRPr lang="en-US" sz="1430" b="1" dirty="0">
              <a:solidFill>
                <a:schemeClr val="bg1"/>
              </a:solidFill>
            </a:endParaRPr>
          </a:p>
          <a:p>
            <a:endParaRPr lang="en-US" sz="1430" b="1" dirty="0">
              <a:solidFill>
                <a:schemeClr val="bg1"/>
              </a:solidFill>
            </a:endParaRPr>
          </a:p>
          <a:p>
            <a:endParaRPr lang="en-US" sz="1430" b="1" dirty="0">
              <a:solidFill>
                <a:schemeClr val="bg1"/>
              </a:solidFill>
            </a:endParaRPr>
          </a:p>
          <a:p>
            <a:endParaRPr lang="en-US" sz="1430" b="1" dirty="0">
              <a:solidFill>
                <a:schemeClr val="bg1"/>
              </a:solidFill>
            </a:endParaRPr>
          </a:p>
          <a:p>
            <a:endParaRPr lang="en-US" sz="1430" b="1" dirty="0">
              <a:solidFill>
                <a:schemeClr val="bg1"/>
              </a:solidFill>
            </a:endParaRPr>
          </a:p>
          <a:p>
            <a:endParaRPr lang="en-US" sz="1430" b="1" dirty="0">
              <a:solidFill>
                <a:schemeClr val="bg1"/>
              </a:solidFill>
            </a:endParaRPr>
          </a:p>
          <a:p>
            <a:endParaRPr lang="en-US" sz="1430" b="1" dirty="0">
              <a:solidFill>
                <a:schemeClr val="bg1"/>
              </a:solidFill>
            </a:endParaRPr>
          </a:p>
          <a:p>
            <a:endParaRPr lang="en-US" sz="1430" b="1" dirty="0">
              <a:solidFill>
                <a:schemeClr val="bg1"/>
              </a:solidFill>
            </a:endParaRPr>
          </a:p>
          <a:p>
            <a:endParaRPr lang="en-US" sz="1430" b="1" dirty="0">
              <a:solidFill>
                <a:schemeClr val="bg1"/>
              </a:solidFill>
            </a:endParaRPr>
          </a:p>
          <a:p>
            <a:endParaRPr lang="en-US" sz="1430" b="1" dirty="0">
              <a:solidFill>
                <a:schemeClr val="bg1"/>
              </a:solidFill>
            </a:endParaRPr>
          </a:p>
          <a:p>
            <a:endParaRPr lang="en-US" sz="1430" b="1" dirty="0">
              <a:solidFill>
                <a:schemeClr val="bg1"/>
              </a:solidFill>
            </a:endParaRPr>
          </a:p>
          <a:p>
            <a:endParaRPr lang="en-US" sz="1430" b="1" dirty="0">
              <a:solidFill>
                <a:schemeClr val="bg1"/>
              </a:solidFill>
            </a:endParaRPr>
          </a:p>
          <a:p>
            <a:endParaRPr lang="en-US" sz="1430" b="1" dirty="0">
              <a:solidFill>
                <a:schemeClr val="bg1"/>
              </a:solidFill>
            </a:endParaRPr>
          </a:p>
          <a:p>
            <a:endParaRPr lang="en-US" sz="1430" b="1" dirty="0">
              <a:solidFill>
                <a:schemeClr val="bg1"/>
              </a:solidFill>
            </a:endParaRPr>
          </a:p>
          <a:p>
            <a:endParaRPr lang="en-US" sz="1430" b="1" dirty="0">
              <a:solidFill>
                <a:schemeClr val="bg1"/>
              </a:solidFill>
            </a:endParaRPr>
          </a:p>
          <a:p>
            <a:endParaRPr lang="en-US" sz="1430" b="1" dirty="0">
              <a:solidFill>
                <a:schemeClr val="bg1"/>
              </a:solidFill>
            </a:endParaRPr>
          </a:p>
          <a:p>
            <a:pPr>
              <a:spcBef>
                <a:spcPts val="99"/>
              </a:spcBef>
            </a:pPr>
            <a:endParaRPr lang="en-US" sz="132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Federal Reserve Board (H.8). Updated through May 2018.</a:t>
            </a:r>
          </a:p>
        </p:txBody>
      </p:sp>
      <p:sp>
        <p:nvSpPr>
          <p:cNvPr id="7" name="Title 1"/>
          <p:cNvSpPr txBox="1">
            <a:spLocks/>
          </p:cNvSpPr>
          <p:nvPr/>
        </p:nvSpPr>
        <p:spPr>
          <a:xfrm>
            <a:off x="670560" y="617220"/>
            <a:ext cx="9220200" cy="670560"/>
          </a:xfrm>
          <a:prstGeom prst="rect">
            <a:avLst/>
          </a:prstGeom>
        </p:spPr>
        <p:txBody>
          <a:bodyPr>
            <a:noAutofit/>
          </a:bodyPr>
          <a:lstStyle/>
          <a:p>
            <a:pPr lvl="0">
              <a:spcBef>
                <a:spcPct val="0"/>
              </a:spcBef>
              <a:defRPr/>
            </a:pPr>
            <a:r>
              <a:rPr lang="en-US" sz="3520" dirty="0">
                <a:solidFill>
                  <a:srgbClr val="6D6E71"/>
                </a:solidFill>
                <a:latin typeface="Georgia" pitchFamily="18" charset="0"/>
                <a:ea typeface="+mj-ea"/>
                <a:cs typeface="+mj-cs"/>
              </a:rPr>
              <a:t>Consumer</a:t>
            </a:r>
          </a:p>
        </p:txBody>
      </p:sp>
      <p:graphicFrame>
        <p:nvGraphicFramePr>
          <p:cNvPr id="2" name="Object 1"/>
          <p:cNvGraphicFramePr>
            <a:graphicFrameLocks noChangeAspect="1"/>
          </p:cNvGraphicFramePr>
          <p:nvPr>
            <p:extLst/>
          </p:nvPr>
        </p:nvGraphicFramePr>
        <p:xfrm>
          <a:off x="1933100" y="2337277"/>
          <a:ext cx="6092666" cy="4187508"/>
        </p:xfrm>
        <a:graphic>
          <a:graphicData uri="http://schemas.openxmlformats.org/presentationml/2006/ole">
            <mc:AlternateContent xmlns:mc="http://schemas.openxmlformats.org/markup-compatibility/2006">
              <mc:Choice xmlns:v="urn:schemas-microsoft-com:vml" Requires="v">
                <p:oleObj spid="_x0000_s510335"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933100" y="2337277"/>
                        <a:ext cx="6092666" cy="4187508"/>
                      </a:xfrm>
                      <a:prstGeom prst="rect">
                        <a:avLst/>
                      </a:prstGeom>
                    </p:spPr>
                  </p:pic>
                </p:oleObj>
              </mc:Fallback>
            </mc:AlternateContent>
          </a:graphicData>
        </a:graphic>
      </p:graphicFrame>
      <p:sp>
        <p:nvSpPr>
          <p:cNvPr id="3" name="Footer Placeholder 2"/>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8"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155</a:t>
            </a:r>
          </a:p>
        </p:txBody>
      </p:sp>
    </p:spTree>
    <p:custDataLst>
      <p:tags r:id="rId2"/>
    </p:custDataLst>
    <p:extLst>
      <p:ext uri="{BB962C8B-B14F-4D97-AF65-F5344CB8AC3E}">
        <p14:creationId xmlns:p14="http://schemas.microsoft.com/office/powerpoint/2010/main" val="533297187"/>
      </p:ext>
    </p:extLst>
  </p:cSld>
  <p:clrMapOvr>
    <a:masterClrMapping/>
  </p:clrMapOvr>
  <p:transition/>
  <p:timing>
    <p:tnLst>
      <p:par>
        <p:cTn id="1" dur="indefinite" restart="never" nodeType="tmRoot"/>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txBox="1">
            <a:spLocks/>
          </p:cNvSpPr>
          <p:nvPr/>
        </p:nvSpPr>
        <p:spPr>
          <a:xfrm>
            <a:off x="673913" y="1407795"/>
            <a:ext cx="9136380" cy="673913"/>
          </a:xfrm>
          <a:prstGeom prst="rect">
            <a:avLst/>
          </a:prstGeom>
        </p:spPr>
        <p:txBody>
          <a:bodyPr/>
          <a:lstStyle/>
          <a:p>
            <a:pPr lvl="0">
              <a:spcBef>
                <a:spcPct val="0"/>
              </a:spcBef>
              <a:defRPr/>
            </a:pPr>
            <a:r>
              <a:rPr lang="en-US" sz="3520" dirty="0">
                <a:solidFill>
                  <a:schemeClr val="tx2"/>
                </a:solidFill>
              </a:rPr>
              <a:t>QE and the Yield Curve</a:t>
            </a: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156</a:t>
            </a:r>
          </a:p>
        </p:txBody>
      </p:sp>
    </p:spTree>
    <p:custDataLst>
      <p:tags r:id="rId1"/>
    </p:custDataLst>
    <p:extLst>
      <p:ext uri="{BB962C8B-B14F-4D97-AF65-F5344CB8AC3E}">
        <p14:creationId xmlns:p14="http://schemas.microsoft.com/office/powerpoint/2010/main" val="3728618773"/>
      </p:ext>
    </p:extLst>
  </p:cSld>
  <p:clrMapOvr>
    <a:masterClrMapping/>
  </p:clrMapOvr>
  <p:timing>
    <p:tnLst>
      <p:par>
        <p:cTn id="1" dur="indefinite" restart="never" nodeType="tmRoot"/>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54381" y="1958340"/>
            <a:ext cx="7848600" cy="4907336"/>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Components of the 5 x 5 nominal Treasury yield (percent)</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32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Federal Reserve Board. Updated through July 27, 2018.</a:t>
            </a:r>
          </a:p>
        </p:txBody>
      </p:sp>
      <p:sp>
        <p:nvSpPr>
          <p:cNvPr id="7" name="Title 1"/>
          <p:cNvSpPr txBox="1">
            <a:spLocks/>
          </p:cNvSpPr>
          <p:nvPr/>
        </p:nvSpPr>
        <p:spPr>
          <a:xfrm>
            <a:off x="670560" y="617220"/>
            <a:ext cx="9220200" cy="670560"/>
          </a:xfrm>
          <a:prstGeom prst="rect">
            <a:avLst/>
          </a:prstGeom>
        </p:spPr>
        <p:txBody>
          <a:bodyPr>
            <a:noAutofit/>
          </a:bodyPr>
          <a:lstStyle/>
          <a:p>
            <a:pPr lvl="0">
              <a:spcBef>
                <a:spcPct val="0"/>
              </a:spcBef>
              <a:defRPr/>
            </a:pPr>
            <a:r>
              <a:rPr lang="en-US" sz="3520" dirty="0">
                <a:solidFill>
                  <a:srgbClr val="6D6E71"/>
                </a:solidFill>
                <a:latin typeface="Georgia" pitchFamily="18" charset="0"/>
                <a:ea typeface="+mj-ea"/>
                <a:cs typeface="+mj-cs"/>
              </a:rPr>
              <a:t>QE Intended to Lower Real Bond Yields …</a:t>
            </a:r>
          </a:p>
        </p:txBody>
      </p:sp>
      <p:graphicFrame>
        <p:nvGraphicFramePr>
          <p:cNvPr id="2" name="Object 1"/>
          <p:cNvGraphicFramePr>
            <a:graphicFrameLocks noChangeAspect="1"/>
          </p:cNvGraphicFramePr>
          <p:nvPr>
            <p:extLst/>
          </p:nvPr>
        </p:nvGraphicFramePr>
        <p:xfrm>
          <a:off x="1971447" y="2377441"/>
          <a:ext cx="6075274" cy="4149163"/>
        </p:xfrm>
        <a:graphic>
          <a:graphicData uri="http://schemas.openxmlformats.org/presentationml/2006/ole">
            <mc:AlternateContent xmlns:mc="http://schemas.openxmlformats.org/markup-compatibility/2006">
              <mc:Choice xmlns:v="urn:schemas-microsoft-com:vml" Requires="v">
                <p:oleObj spid="_x0000_s413056" name="Worksheet" r:id="rId5" imgW="7209980" imgH="4923929" progId="Excel.Sheet.12">
                  <p:link updateAutomatic="1"/>
                </p:oleObj>
              </mc:Choice>
              <mc:Fallback>
                <p:oleObj name="Worksheet" r:id="rId5" imgW="7209980" imgH="4923929" progId="Excel.Sheet.12">
                  <p:link updateAutomatic="1"/>
                  <p:pic>
                    <p:nvPicPr>
                      <p:cNvPr id="0" name=""/>
                      <p:cNvPicPr/>
                      <p:nvPr/>
                    </p:nvPicPr>
                    <p:blipFill>
                      <a:blip r:embed="rId6"/>
                      <a:stretch>
                        <a:fillRect/>
                      </a:stretch>
                    </p:blipFill>
                    <p:spPr>
                      <a:xfrm>
                        <a:off x="1971447" y="2377441"/>
                        <a:ext cx="6075274" cy="4149163"/>
                      </a:xfrm>
                      <a:prstGeom prst="rect">
                        <a:avLst/>
                      </a:prstGeom>
                    </p:spPr>
                  </p:pic>
                </p:oleObj>
              </mc:Fallback>
            </mc:AlternateContent>
          </a:graphicData>
        </a:graphic>
      </p:graphicFrame>
      <p:sp>
        <p:nvSpPr>
          <p:cNvPr id="3" name="Footer Placeholder 2"/>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8"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157</a:t>
            </a:r>
          </a:p>
        </p:txBody>
      </p:sp>
    </p:spTree>
    <p:custDataLst>
      <p:tags r:id="rId2"/>
    </p:custDataLst>
    <p:extLst>
      <p:ext uri="{BB962C8B-B14F-4D97-AF65-F5344CB8AC3E}">
        <p14:creationId xmlns:p14="http://schemas.microsoft.com/office/powerpoint/2010/main" val="2288955928"/>
      </p:ext>
    </p:extLst>
  </p:cSld>
  <p:clrMapOvr>
    <a:masterClrMapping/>
  </p:clrMapOvr>
  <p:transition/>
  <p:timing>
    <p:tnLst>
      <p:par>
        <p:cTn id="1" dur="indefinite" restart="never" nodeType="tmRoot"/>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54381" y="1958340"/>
            <a:ext cx="7848600" cy="4907336"/>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Components of the 10-year Treasury yield (percent)</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32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Federal Reserve Board. Updated through July 27, 2018.</a:t>
            </a:r>
          </a:p>
        </p:txBody>
      </p:sp>
      <p:sp>
        <p:nvSpPr>
          <p:cNvPr id="7" name="Title 1"/>
          <p:cNvSpPr txBox="1">
            <a:spLocks/>
          </p:cNvSpPr>
          <p:nvPr/>
        </p:nvSpPr>
        <p:spPr>
          <a:xfrm>
            <a:off x="670560" y="617220"/>
            <a:ext cx="9220200" cy="670560"/>
          </a:xfrm>
          <a:prstGeom prst="rect">
            <a:avLst/>
          </a:prstGeom>
        </p:spPr>
        <p:txBody>
          <a:bodyPr>
            <a:noAutofit/>
          </a:bodyPr>
          <a:lstStyle/>
          <a:p>
            <a:pPr lvl="0">
              <a:spcBef>
                <a:spcPct val="0"/>
              </a:spcBef>
              <a:defRPr/>
            </a:pPr>
            <a:r>
              <a:rPr lang="en-US" sz="3520" dirty="0">
                <a:solidFill>
                  <a:srgbClr val="6D6E71"/>
                </a:solidFill>
                <a:latin typeface="Georgia" pitchFamily="18" charset="0"/>
                <a:ea typeface="+mj-ea"/>
                <a:cs typeface="+mj-cs"/>
              </a:rPr>
              <a:t>… Shrink the Term Premium … and It Did</a:t>
            </a:r>
          </a:p>
        </p:txBody>
      </p:sp>
      <p:graphicFrame>
        <p:nvGraphicFramePr>
          <p:cNvPr id="4" name="Object 3"/>
          <p:cNvGraphicFramePr>
            <a:graphicFrameLocks noChangeAspect="1"/>
          </p:cNvGraphicFramePr>
          <p:nvPr>
            <p:extLst/>
          </p:nvPr>
        </p:nvGraphicFramePr>
        <p:xfrm>
          <a:off x="1941830" y="2293620"/>
          <a:ext cx="5717223" cy="4170045"/>
        </p:xfrm>
        <a:graphic>
          <a:graphicData uri="http://schemas.openxmlformats.org/presentationml/2006/ole">
            <mc:AlternateContent xmlns:mc="http://schemas.openxmlformats.org/markup-compatibility/2006">
              <mc:Choice xmlns:v="urn:schemas-microsoft-com:vml" Requires="v">
                <p:oleObj spid="_x0000_s414080"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941830" y="2293620"/>
                        <a:ext cx="5717223" cy="4170045"/>
                      </a:xfrm>
                      <a:prstGeom prst="rect">
                        <a:avLst/>
                      </a:prstGeom>
                    </p:spPr>
                  </p:pic>
                </p:oleObj>
              </mc:Fallback>
            </mc:AlternateContent>
          </a:graphicData>
        </a:graphic>
      </p:graphicFrame>
      <p:sp>
        <p:nvSpPr>
          <p:cNvPr id="2" name="Footer Placeholder 1"/>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8"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158</a:t>
            </a:r>
          </a:p>
        </p:txBody>
      </p:sp>
    </p:spTree>
    <p:custDataLst>
      <p:tags r:id="rId2"/>
    </p:custDataLst>
    <p:extLst>
      <p:ext uri="{BB962C8B-B14F-4D97-AF65-F5344CB8AC3E}">
        <p14:creationId xmlns:p14="http://schemas.microsoft.com/office/powerpoint/2010/main" val="688345465"/>
      </p:ext>
    </p:extLst>
  </p:cSld>
  <p:clrMapOvr>
    <a:masterClrMapping/>
  </p:clrMapOvr>
  <p:transition/>
  <p:timing>
    <p:tnLst>
      <p:par>
        <p:cTn id="1" dur="indefinite" restart="never" nodeType="tmRoot"/>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54381" y="1958340"/>
            <a:ext cx="7848600" cy="5317704"/>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U.S federal deficit ($ billions)                                                                               (percent of GDP)</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U.S. Department of Commerce; NBER Macroeconomic database. Updated through November 2017.</a:t>
            </a: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a:solidFill>
                  <a:srgbClr val="6D6E71"/>
                </a:solidFill>
                <a:latin typeface="Georgia" pitchFamily="18" charset="0"/>
              </a:rPr>
              <a:t>So, Why Are Rates Still Low?</a:t>
            </a:r>
          </a:p>
        </p:txBody>
      </p:sp>
      <p:graphicFrame>
        <p:nvGraphicFramePr>
          <p:cNvPr id="3" name="Object 2"/>
          <p:cNvGraphicFramePr>
            <a:graphicFrameLocks noChangeAspect="1"/>
          </p:cNvGraphicFramePr>
          <p:nvPr>
            <p:extLst/>
          </p:nvPr>
        </p:nvGraphicFramePr>
        <p:xfrm>
          <a:off x="1971447" y="2377440"/>
          <a:ext cx="6014416" cy="4107180"/>
        </p:xfrm>
        <a:graphic>
          <a:graphicData uri="http://schemas.openxmlformats.org/presentationml/2006/ole">
            <mc:AlternateContent xmlns:mc="http://schemas.openxmlformats.org/markup-compatibility/2006">
              <mc:Choice xmlns:v="urn:schemas-microsoft-com:vml" Requires="v">
                <p:oleObj spid="_x0000_s415104" name="Worksheet" r:id="rId5" imgW="7208541" imgH="4922487" progId="Excel.Sheet.12">
                  <p:link updateAutomatic="1"/>
                </p:oleObj>
              </mc:Choice>
              <mc:Fallback>
                <p:oleObj name="Worksheet" r:id="rId5" imgW="7208541" imgH="4922487" progId="Excel.Sheet.12">
                  <p:link updateAutomatic="1"/>
                  <p:pic>
                    <p:nvPicPr>
                      <p:cNvPr id="0" name=""/>
                      <p:cNvPicPr/>
                      <p:nvPr/>
                    </p:nvPicPr>
                    <p:blipFill>
                      <a:blip r:embed="rId6"/>
                      <a:stretch>
                        <a:fillRect/>
                      </a:stretch>
                    </p:blipFill>
                    <p:spPr>
                      <a:xfrm>
                        <a:off x="1971447" y="2377440"/>
                        <a:ext cx="6014416" cy="4107180"/>
                      </a:xfrm>
                      <a:prstGeom prst="rect">
                        <a:avLst/>
                      </a:prstGeom>
                    </p:spPr>
                  </p:pic>
                </p:oleObj>
              </mc:Fallback>
            </mc:AlternateContent>
          </a:graphicData>
        </a:graphic>
      </p:graphicFrame>
      <p:sp>
        <p:nvSpPr>
          <p:cNvPr id="2" name="Footer Placeholder 1"/>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8"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159</a:t>
            </a:r>
          </a:p>
        </p:txBody>
      </p:sp>
    </p:spTree>
    <p:custDataLst>
      <p:tags r:id="rId2"/>
    </p:custDataLst>
    <p:extLst>
      <p:ext uri="{BB962C8B-B14F-4D97-AF65-F5344CB8AC3E}">
        <p14:creationId xmlns:p14="http://schemas.microsoft.com/office/powerpoint/2010/main" val="3364732825"/>
      </p:ext>
    </p:extLst>
  </p:cSld>
  <p:clrMapOvr>
    <a:masterClrMapping/>
  </p:clrMapOvr>
  <p:transition/>
  <p:timing>
    <p:tnLst>
      <p:par>
        <p:cTn id="1" dur="indefinite" restart="never" nodeType="tmRoot"/>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54381" y="1958340"/>
            <a:ext cx="7848600" cy="5076613"/>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Selected 10-year sovereign yields (percent)</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32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Federal Reserve Board; Bank of Japan; European Central Bank. Updated through February 4, 2019.</a:t>
            </a:r>
          </a:p>
        </p:txBody>
      </p:sp>
      <p:sp>
        <p:nvSpPr>
          <p:cNvPr id="7" name="Title 1"/>
          <p:cNvSpPr txBox="1">
            <a:spLocks/>
          </p:cNvSpPr>
          <p:nvPr/>
        </p:nvSpPr>
        <p:spPr>
          <a:xfrm>
            <a:off x="670560" y="617220"/>
            <a:ext cx="9220200" cy="670560"/>
          </a:xfrm>
          <a:prstGeom prst="rect">
            <a:avLst/>
          </a:prstGeom>
        </p:spPr>
        <p:txBody>
          <a:bodyPr>
            <a:noAutofit/>
          </a:bodyPr>
          <a:lstStyle/>
          <a:p>
            <a:pPr lvl="0">
              <a:spcBef>
                <a:spcPct val="0"/>
              </a:spcBef>
              <a:defRPr/>
            </a:pPr>
            <a:r>
              <a:rPr lang="en-US" sz="3520" dirty="0">
                <a:solidFill>
                  <a:srgbClr val="6D6E71"/>
                </a:solidFill>
                <a:latin typeface="Georgia" pitchFamily="18" charset="0"/>
                <a:ea typeface="+mj-ea"/>
                <a:cs typeface="+mj-cs"/>
              </a:rPr>
              <a:t>QE by Others Touches Us …</a:t>
            </a:r>
          </a:p>
        </p:txBody>
      </p:sp>
      <p:graphicFrame>
        <p:nvGraphicFramePr>
          <p:cNvPr id="2" name="Object 1"/>
          <p:cNvGraphicFramePr>
            <a:graphicFrameLocks noChangeAspect="1"/>
          </p:cNvGraphicFramePr>
          <p:nvPr>
            <p:extLst/>
          </p:nvPr>
        </p:nvGraphicFramePr>
        <p:xfrm>
          <a:off x="1931352" y="2337277"/>
          <a:ext cx="6071712" cy="4173538"/>
        </p:xfrm>
        <a:graphic>
          <a:graphicData uri="http://schemas.openxmlformats.org/presentationml/2006/ole">
            <mc:AlternateContent xmlns:mc="http://schemas.openxmlformats.org/markup-compatibility/2006">
              <mc:Choice xmlns:v="urn:schemas-microsoft-com:vml" Requires="v">
                <p:oleObj spid="_x0000_s416128"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931352" y="2337277"/>
                        <a:ext cx="6071712" cy="4173538"/>
                      </a:xfrm>
                      <a:prstGeom prst="rect">
                        <a:avLst/>
                      </a:prstGeom>
                    </p:spPr>
                  </p:pic>
                </p:oleObj>
              </mc:Fallback>
            </mc:AlternateContent>
          </a:graphicData>
        </a:graphic>
      </p:graphicFrame>
      <p:sp>
        <p:nvSpPr>
          <p:cNvPr id="3" name="Footer Placeholder 2"/>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8"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160</a:t>
            </a:r>
          </a:p>
        </p:txBody>
      </p:sp>
    </p:spTree>
    <p:custDataLst>
      <p:tags r:id="rId2"/>
    </p:custDataLst>
    <p:extLst>
      <p:ext uri="{BB962C8B-B14F-4D97-AF65-F5344CB8AC3E}">
        <p14:creationId xmlns:p14="http://schemas.microsoft.com/office/powerpoint/2010/main" val="456319346"/>
      </p:ext>
    </p:extLst>
  </p:cSld>
  <p:clrMapOvr>
    <a:masterClrMapping/>
  </p:clrMapOvr>
  <p:transition/>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638818"/>
          </a:xfrm>
          <a:prstGeom prst="rect">
            <a:avLst/>
          </a:prstGeom>
          <a:noFill/>
          <a:ln w="9525">
            <a:noFill/>
            <a:miter lim="800000"/>
            <a:headEnd/>
            <a:tailEnd/>
          </a:ln>
        </p:spPr>
        <p:txBody>
          <a:bodyPr wrap="square" lIns="45132" tIns="45132" rIns="45132" bIns="45132">
            <a:spAutoFit/>
          </a:bodyPr>
          <a:lstStyle/>
          <a:p>
            <a:r>
              <a:rPr lang="en-US" sz="1600" dirty="0" smtClean="0"/>
              <a:t>Real GDP and manufacturing output (percent change from 12 months earlier)</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a:t>
            </a:r>
            <a:r>
              <a:rPr lang="en-US" sz="600" i="1" dirty="0" smtClean="0">
                <a:solidFill>
                  <a:srgbClr val="E56177"/>
                </a:solidFill>
              </a:rPr>
              <a:t>Macroeconomic Advisers; Federal Reserve Board. Updated through July 2019.</a:t>
            </a:r>
            <a:endParaRPr lang="en-US" sz="600" i="1" dirty="0">
              <a:solidFill>
                <a:srgbClr val="E56177"/>
              </a:solidFill>
            </a:endParaRP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rgbClr val="6D6E71"/>
                </a:solidFill>
                <a:ea typeface="+mj-ea"/>
                <a:cs typeface="+mj-cs"/>
              </a:rPr>
              <a:t>IP Stalls Again</a:t>
            </a:r>
            <a:endParaRPr lang="en-US" sz="3520" dirty="0">
              <a:solidFill>
                <a:srgbClr val="6D6E71"/>
              </a:solidFill>
              <a:ea typeface="+mj-ea"/>
              <a:cs typeface="+mj-cs"/>
            </a:endParaRPr>
          </a:p>
        </p:txBody>
      </p:sp>
      <p:graphicFrame>
        <p:nvGraphicFramePr>
          <p:cNvPr id="2" name="Object 1"/>
          <p:cNvGraphicFramePr>
            <a:graphicFrameLocks noChangeAspect="1"/>
          </p:cNvGraphicFramePr>
          <p:nvPr>
            <p:extLst/>
          </p:nvPr>
        </p:nvGraphicFramePr>
        <p:xfrm>
          <a:off x="1790700" y="1790700"/>
          <a:ext cx="6572250" cy="4792663"/>
        </p:xfrm>
        <a:graphic>
          <a:graphicData uri="http://schemas.openxmlformats.org/presentationml/2006/ole">
            <mc:AlternateContent xmlns:mc="http://schemas.openxmlformats.org/markup-compatibility/2006">
              <mc:Choice xmlns:v="urn:schemas-microsoft-com:vml" Requires="v">
                <p:oleObj spid="_x0000_s674884"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790700" y="1790700"/>
                        <a:ext cx="6572250" cy="4792663"/>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29</a:t>
            </a:r>
          </a:p>
        </p:txBody>
      </p:sp>
    </p:spTree>
    <p:custDataLst>
      <p:tags r:id="rId2"/>
    </p:custDataLst>
    <p:extLst>
      <p:ext uri="{BB962C8B-B14F-4D97-AF65-F5344CB8AC3E}">
        <p14:creationId xmlns:p14="http://schemas.microsoft.com/office/powerpoint/2010/main" val="2605108536"/>
      </p:ext>
    </p:extLst>
  </p:cSld>
  <p:clrMapOvr>
    <a:masterClrMapping/>
  </p:clrMapOvr>
  <p:transition/>
  <p:timing>
    <p:tnLst>
      <p:par>
        <p:cTn id="1" dur="indefinite" restart="never" nodeType="tmRoot"/>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3"/>
          <p:cNvSpPr txBox="1">
            <a:spLocks noChangeArrowheads="1"/>
          </p:cNvSpPr>
          <p:nvPr/>
        </p:nvSpPr>
        <p:spPr bwMode="auto">
          <a:xfrm>
            <a:off x="754381" y="1958340"/>
            <a:ext cx="7848600" cy="4979150"/>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Assets held by banks that meet the LCR (% of reserves at the Fed + Treasuries)</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870" b="1" dirty="0">
              <a:solidFill>
                <a:schemeClr val="bg1"/>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Federal Reserve Board. Updated through 2018 Q4.</a:t>
            </a: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a:solidFill>
                  <a:srgbClr val="6D6E71"/>
                </a:solidFill>
                <a:latin typeface="Georgia" pitchFamily="18" charset="0"/>
              </a:rPr>
              <a:t>… the LCR Tempers the Unwind … </a:t>
            </a:r>
          </a:p>
        </p:txBody>
      </p:sp>
      <p:graphicFrame>
        <p:nvGraphicFramePr>
          <p:cNvPr id="2" name="Object 1"/>
          <p:cNvGraphicFramePr>
            <a:graphicFrameLocks noChangeAspect="1"/>
          </p:cNvGraphicFramePr>
          <p:nvPr>
            <p:extLst/>
          </p:nvPr>
        </p:nvGraphicFramePr>
        <p:xfrm>
          <a:off x="1971446" y="2377440"/>
          <a:ext cx="5739994" cy="4166413"/>
        </p:xfrm>
        <a:graphic>
          <a:graphicData uri="http://schemas.openxmlformats.org/presentationml/2006/ole">
            <mc:AlternateContent xmlns:mc="http://schemas.openxmlformats.org/markup-compatibility/2006">
              <mc:Choice xmlns:v="urn:schemas-microsoft-com:vml" Requires="v">
                <p:oleObj spid="_x0000_s417152" name="Worksheet" r:id="rId5" imgW="8662268" imgH="6288122" progId="Excel.Sheet.12">
                  <p:link updateAutomatic="1"/>
                </p:oleObj>
              </mc:Choice>
              <mc:Fallback>
                <p:oleObj name="Worksheet" r:id="rId5" imgW="8662268" imgH="6288122" progId="Excel.Sheet.12">
                  <p:link updateAutomatic="1"/>
                  <p:pic>
                    <p:nvPicPr>
                      <p:cNvPr id="0" name=""/>
                      <p:cNvPicPr/>
                      <p:nvPr/>
                    </p:nvPicPr>
                    <p:blipFill>
                      <a:blip r:embed="rId6"/>
                      <a:stretch>
                        <a:fillRect/>
                      </a:stretch>
                    </p:blipFill>
                    <p:spPr>
                      <a:xfrm>
                        <a:off x="1971446" y="2377440"/>
                        <a:ext cx="5739994" cy="4166413"/>
                      </a:xfrm>
                      <a:prstGeom prst="rect">
                        <a:avLst/>
                      </a:prstGeom>
                    </p:spPr>
                  </p:pic>
                </p:oleObj>
              </mc:Fallback>
            </mc:AlternateContent>
          </a:graphicData>
        </a:graphic>
      </p:graphicFrame>
      <p:sp>
        <p:nvSpPr>
          <p:cNvPr id="3" name="Footer Placeholder 2"/>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161</a:t>
            </a:r>
          </a:p>
        </p:txBody>
      </p:sp>
    </p:spTree>
    <p:custDataLst>
      <p:tags r:id="rId2"/>
    </p:custDataLst>
    <p:extLst>
      <p:ext uri="{BB962C8B-B14F-4D97-AF65-F5344CB8AC3E}">
        <p14:creationId xmlns:p14="http://schemas.microsoft.com/office/powerpoint/2010/main" val="1154171485"/>
      </p:ext>
    </p:extLst>
  </p:cSld>
  <p:clrMapOvr>
    <a:masterClrMapping/>
  </p:clrMapOvr>
  <p:transition/>
  <p:timing>
    <p:tnLst>
      <p:par>
        <p:cTn id="1" dur="indefinite" restart="never" nodeType="tmRoot"/>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54381" y="1958340"/>
            <a:ext cx="7848600" cy="4907336"/>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Selected assets of large domestically-chartered depository institutions (billions of dollars)</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32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Federal Reserve Board. Updated through June 2018.</a:t>
            </a:r>
          </a:p>
        </p:txBody>
      </p:sp>
      <p:sp>
        <p:nvSpPr>
          <p:cNvPr id="7" name="Title 1"/>
          <p:cNvSpPr txBox="1">
            <a:spLocks/>
          </p:cNvSpPr>
          <p:nvPr/>
        </p:nvSpPr>
        <p:spPr>
          <a:xfrm>
            <a:off x="670560" y="617220"/>
            <a:ext cx="9220200" cy="670560"/>
          </a:xfrm>
          <a:prstGeom prst="rect">
            <a:avLst/>
          </a:prstGeom>
        </p:spPr>
        <p:txBody>
          <a:bodyPr>
            <a:noAutofit/>
          </a:bodyPr>
          <a:lstStyle/>
          <a:p>
            <a:pPr lvl="0">
              <a:spcBef>
                <a:spcPct val="0"/>
              </a:spcBef>
              <a:defRPr/>
            </a:pPr>
            <a:r>
              <a:rPr lang="en-US" sz="3520" dirty="0">
                <a:solidFill>
                  <a:srgbClr val="6D6E71"/>
                </a:solidFill>
                <a:latin typeface="Georgia" pitchFamily="18" charset="0"/>
                <a:ea typeface="+mj-ea"/>
                <a:cs typeface="+mj-cs"/>
              </a:rPr>
              <a:t>… for the Most Part </a:t>
            </a:r>
          </a:p>
        </p:txBody>
      </p:sp>
      <p:graphicFrame>
        <p:nvGraphicFramePr>
          <p:cNvPr id="2" name="Object 1"/>
          <p:cNvGraphicFramePr>
            <a:graphicFrameLocks noChangeAspect="1"/>
          </p:cNvGraphicFramePr>
          <p:nvPr>
            <p:extLst/>
          </p:nvPr>
        </p:nvGraphicFramePr>
        <p:xfrm>
          <a:off x="1940084" y="2344262"/>
          <a:ext cx="5720715" cy="4173538"/>
        </p:xfrm>
        <a:graphic>
          <a:graphicData uri="http://schemas.openxmlformats.org/presentationml/2006/ole">
            <mc:AlternateContent xmlns:mc="http://schemas.openxmlformats.org/markup-compatibility/2006">
              <mc:Choice xmlns:v="urn:schemas-microsoft-com:vml" Requires="v">
                <p:oleObj spid="_x0000_s418176"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940084" y="2344262"/>
                        <a:ext cx="5720715" cy="4173538"/>
                      </a:xfrm>
                      <a:prstGeom prst="rect">
                        <a:avLst/>
                      </a:prstGeom>
                    </p:spPr>
                  </p:pic>
                </p:oleObj>
              </mc:Fallback>
            </mc:AlternateContent>
          </a:graphicData>
        </a:graphic>
      </p:graphicFrame>
      <p:sp>
        <p:nvSpPr>
          <p:cNvPr id="3" name="Footer Placeholder 2"/>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8"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162</a:t>
            </a:r>
          </a:p>
        </p:txBody>
      </p:sp>
    </p:spTree>
    <p:custDataLst>
      <p:tags r:id="rId2"/>
    </p:custDataLst>
    <p:extLst>
      <p:ext uri="{BB962C8B-B14F-4D97-AF65-F5344CB8AC3E}">
        <p14:creationId xmlns:p14="http://schemas.microsoft.com/office/powerpoint/2010/main" val="2411950141"/>
      </p:ext>
    </p:extLst>
  </p:cSld>
  <p:clrMapOvr>
    <a:masterClrMapping/>
  </p:clrMapOvr>
  <p:transition/>
  <p:timing>
    <p:tnLst>
      <p:par>
        <p:cTn id="1" dur="indefinite" restart="never" nodeType="tmRoot"/>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54381" y="1958340"/>
            <a:ext cx="7848600" cy="4907336"/>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U.S. current account balance (billions of dollars over the most recent four quarters)</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32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Bureau of Economic Analysis. Updated through 2018 Q1.</a:t>
            </a:r>
          </a:p>
        </p:txBody>
      </p:sp>
      <p:sp>
        <p:nvSpPr>
          <p:cNvPr id="7" name="Title 1"/>
          <p:cNvSpPr txBox="1">
            <a:spLocks/>
          </p:cNvSpPr>
          <p:nvPr/>
        </p:nvSpPr>
        <p:spPr>
          <a:xfrm>
            <a:off x="670560" y="617220"/>
            <a:ext cx="9220200" cy="670560"/>
          </a:xfrm>
          <a:prstGeom prst="rect">
            <a:avLst/>
          </a:prstGeom>
        </p:spPr>
        <p:txBody>
          <a:bodyPr>
            <a:noAutofit/>
          </a:bodyPr>
          <a:lstStyle/>
          <a:p>
            <a:pPr lvl="0">
              <a:spcBef>
                <a:spcPct val="0"/>
              </a:spcBef>
              <a:defRPr/>
            </a:pPr>
            <a:r>
              <a:rPr lang="en-US" sz="3520" dirty="0">
                <a:solidFill>
                  <a:srgbClr val="6D6E71"/>
                </a:solidFill>
                <a:latin typeface="Georgia" pitchFamily="18" charset="0"/>
                <a:ea typeface="+mj-ea"/>
                <a:cs typeface="+mj-cs"/>
              </a:rPr>
              <a:t>… and Global Saving Is Back …</a:t>
            </a:r>
          </a:p>
        </p:txBody>
      </p:sp>
      <p:graphicFrame>
        <p:nvGraphicFramePr>
          <p:cNvPr id="2" name="Object 1"/>
          <p:cNvGraphicFramePr>
            <a:graphicFrameLocks noChangeAspect="1"/>
          </p:cNvGraphicFramePr>
          <p:nvPr>
            <p:extLst/>
          </p:nvPr>
        </p:nvGraphicFramePr>
        <p:xfrm>
          <a:off x="1971446" y="2377441"/>
          <a:ext cx="5656174" cy="4106608"/>
        </p:xfrm>
        <a:graphic>
          <a:graphicData uri="http://schemas.openxmlformats.org/presentationml/2006/ole">
            <mc:AlternateContent xmlns:mc="http://schemas.openxmlformats.org/markup-compatibility/2006">
              <mc:Choice xmlns:v="urn:schemas-microsoft-com:vml" Requires="v">
                <p:oleObj spid="_x0000_s419200" name="Worksheet" r:id="rId5" imgW="8662268" imgH="6289564" progId="Excel.Sheet.12">
                  <p:link updateAutomatic="1"/>
                </p:oleObj>
              </mc:Choice>
              <mc:Fallback>
                <p:oleObj name="Worksheet" r:id="rId5" imgW="8662268" imgH="6289564" progId="Excel.Sheet.12">
                  <p:link updateAutomatic="1"/>
                  <p:pic>
                    <p:nvPicPr>
                      <p:cNvPr id="0" name=""/>
                      <p:cNvPicPr/>
                      <p:nvPr/>
                    </p:nvPicPr>
                    <p:blipFill>
                      <a:blip r:embed="rId6"/>
                      <a:stretch>
                        <a:fillRect/>
                      </a:stretch>
                    </p:blipFill>
                    <p:spPr>
                      <a:xfrm>
                        <a:off x="1971446" y="2377441"/>
                        <a:ext cx="5656174" cy="4106608"/>
                      </a:xfrm>
                      <a:prstGeom prst="rect">
                        <a:avLst/>
                      </a:prstGeom>
                    </p:spPr>
                  </p:pic>
                </p:oleObj>
              </mc:Fallback>
            </mc:AlternateContent>
          </a:graphicData>
        </a:graphic>
      </p:graphicFrame>
      <p:sp>
        <p:nvSpPr>
          <p:cNvPr id="3" name="Footer Placeholder 2"/>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8"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163</a:t>
            </a:r>
          </a:p>
        </p:txBody>
      </p:sp>
    </p:spTree>
    <p:custDataLst>
      <p:tags r:id="rId2"/>
    </p:custDataLst>
    <p:extLst>
      <p:ext uri="{BB962C8B-B14F-4D97-AF65-F5344CB8AC3E}">
        <p14:creationId xmlns:p14="http://schemas.microsoft.com/office/powerpoint/2010/main" val="3967844677"/>
      </p:ext>
    </p:extLst>
  </p:cSld>
  <p:clrMapOvr>
    <a:masterClrMapping/>
  </p:clrMapOvr>
  <p:transition/>
  <p:timing>
    <p:tnLst>
      <p:par>
        <p:cTn id="1" dur="indefinite" restart="never" nodeType="tmRoot"/>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54381" y="1958340"/>
            <a:ext cx="7848600" cy="4907336"/>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Dollar-based assets held by international investors (millions of dollars)</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32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Federal Reserve Board. Updated through 2017 Q4.</a:t>
            </a:r>
          </a:p>
        </p:txBody>
      </p:sp>
      <p:sp>
        <p:nvSpPr>
          <p:cNvPr id="7" name="Title 1"/>
          <p:cNvSpPr txBox="1">
            <a:spLocks/>
          </p:cNvSpPr>
          <p:nvPr/>
        </p:nvSpPr>
        <p:spPr>
          <a:xfrm>
            <a:off x="670560" y="617220"/>
            <a:ext cx="9220200" cy="670560"/>
          </a:xfrm>
          <a:prstGeom prst="rect">
            <a:avLst/>
          </a:prstGeom>
        </p:spPr>
        <p:txBody>
          <a:bodyPr>
            <a:noAutofit/>
          </a:bodyPr>
          <a:lstStyle/>
          <a:p>
            <a:pPr lvl="0">
              <a:spcBef>
                <a:spcPct val="0"/>
              </a:spcBef>
              <a:defRPr/>
            </a:pPr>
            <a:r>
              <a:rPr lang="en-US" sz="3520" dirty="0">
                <a:solidFill>
                  <a:srgbClr val="6D6E71"/>
                </a:solidFill>
                <a:latin typeface="Georgia" pitchFamily="18" charset="0"/>
                <a:ea typeface="+mj-ea"/>
                <a:cs typeface="+mj-cs"/>
              </a:rPr>
              <a:t>… Driving Foreign Buyers of Dollars</a:t>
            </a:r>
          </a:p>
        </p:txBody>
      </p:sp>
      <p:graphicFrame>
        <p:nvGraphicFramePr>
          <p:cNvPr id="2" name="Object 1"/>
          <p:cNvGraphicFramePr>
            <a:graphicFrameLocks noChangeAspect="1"/>
          </p:cNvGraphicFramePr>
          <p:nvPr>
            <p:extLst/>
          </p:nvPr>
        </p:nvGraphicFramePr>
        <p:xfrm>
          <a:off x="1971447" y="2377440"/>
          <a:ext cx="5661781" cy="4107180"/>
        </p:xfrm>
        <a:graphic>
          <a:graphicData uri="http://schemas.openxmlformats.org/presentationml/2006/ole">
            <mc:AlternateContent xmlns:mc="http://schemas.openxmlformats.org/markup-compatibility/2006">
              <mc:Choice xmlns:v="urn:schemas-microsoft-com:vml" Requires="v">
                <p:oleObj spid="_x0000_s420224" name="Worksheet" r:id="rId5" imgW="8654711" imgH="6278749" progId="Excel.Sheet.12">
                  <p:link updateAutomatic="1"/>
                </p:oleObj>
              </mc:Choice>
              <mc:Fallback>
                <p:oleObj name="Worksheet" r:id="rId5" imgW="8654711" imgH="6278749" progId="Excel.Sheet.12">
                  <p:link updateAutomatic="1"/>
                  <p:pic>
                    <p:nvPicPr>
                      <p:cNvPr id="0" name=""/>
                      <p:cNvPicPr/>
                      <p:nvPr/>
                    </p:nvPicPr>
                    <p:blipFill>
                      <a:blip r:embed="rId6"/>
                      <a:stretch>
                        <a:fillRect/>
                      </a:stretch>
                    </p:blipFill>
                    <p:spPr>
                      <a:xfrm>
                        <a:off x="1971447" y="2377440"/>
                        <a:ext cx="5661781" cy="4107180"/>
                      </a:xfrm>
                      <a:prstGeom prst="rect">
                        <a:avLst/>
                      </a:prstGeom>
                    </p:spPr>
                  </p:pic>
                </p:oleObj>
              </mc:Fallback>
            </mc:AlternateContent>
          </a:graphicData>
        </a:graphic>
      </p:graphicFrame>
      <p:sp>
        <p:nvSpPr>
          <p:cNvPr id="3" name="Footer Placeholder 2"/>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8"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164</a:t>
            </a:r>
          </a:p>
        </p:txBody>
      </p:sp>
    </p:spTree>
    <p:custDataLst>
      <p:tags r:id="rId2"/>
    </p:custDataLst>
    <p:extLst>
      <p:ext uri="{BB962C8B-B14F-4D97-AF65-F5344CB8AC3E}">
        <p14:creationId xmlns:p14="http://schemas.microsoft.com/office/powerpoint/2010/main" val="879290971"/>
      </p:ext>
    </p:extLst>
  </p:cSld>
  <p:clrMapOvr>
    <a:masterClrMapping/>
  </p:clrMapOvr>
  <p:transition/>
  <p:timing>
    <p:tnLst>
      <p:par>
        <p:cTn id="1" dur="indefinite" restart="never" nodeType="tmRoot"/>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54380" y="1958340"/>
            <a:ext cx="8633460" cy="4915543"/>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The federal funds rate target and 10-year Treasury yield (percent per annum)</a:t>
            </a:r>
          </a:p>
          <a:p>
            <a:endParaRPr lang="en-US" sz="1540" i="1" dirty="0">
              <a:latin typeface="Georgia" pitchFamily="18" charset="0"/>
            </a:endParaRP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endParaRPr lang="en-US" sz="1430" b="1" dirty="0">
              <a:solidFill>
                <a:schemeClr val="bg1"/>
              </a:solidFill>
            </a:endParaRPr>
          </a:p>
          <a:p>
            <a:endParaRPr lang="en-US" sz="1430" b="1" dirty="0">
              <a:solidFill>
                <a:schemeClr val="bg1"/>
              </a:solidFill>
              <a:latin typeface="Helvetica"/>
            </a:endParaRPr>
          </a:p>
          <a:p>
            <a:r>
              <a:rPr lang="en-US" i="1" dirty="0">
                <a:solidFill>
                  <a:srgbClr val="E56177"/>
                </a:solidFill>
              </a:rPr>
              <a:t>Sources: </a:t>
            </a:r>
            <a:r>
              <a:rPr lang="en-US" i="1" dirty="0" err="1">
                <a:solidFill>
                  <a:srgbClr val="E56177"/>
                </a:solidFill>
              </a:rPr>
              <a:t>Haver</a:t>
            </a:r>
            <a:r>
              <a:rPr lang="en-US" i="1" dirty="0">
                <a:solidFill>
                  <a:srgbClr val="E56177"/>
                </a:solidFill>
              </a:rPr>
              <a:t> Analytics; NBER; Federal Reserve Board. Updated through January 12, 2018.</a:t>
            </a: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a:solidFill>
                  <a:srgbClr val="6D6E71"/>
                </a:solidFill>
                <a:latin typeface="Georgia" pitchFamily="18" charset="0"/>
                <a:ea typeface="+mj-ea"/>
                <a:cs typeface="+mj-cs"/>
              </a:rPr>
              <a:t>The QE Distortion …</a:t>
            </a:r>
          </a:p>
        </p:txBody>
      </p:sp>
      <p:graphicFrame>
        <p:nvGraphicFramePr>
          <p:cNvPr id="3" name="Object 2"/>
          <p:cNvGraphicFramePr>
            <a:graphicFrameLocks noChangeAspect="1"/>
          </p:cNvGraphicFramePr>
          <p:nvPr>
            <p:extLst/>
          </p:nvPr>
        </p:nvGraphicFramePr>
        <p:xfrm>
          <a:off x="1931352" y="2337277"/>
          <a:ext cx="6071712" cy="4173538"/>
        </p:xfrm>
        <a:graphic>
          <a:graphicData uri="http://schemas.openxmlformats.org/presentationml/2006/ole">
            <mc:AlternateContent xmlns:mc="http://schemas.openxmlformats.org/markup-compatibility/2006">
              <mc:Choice xmlns:v="urn:schemas-microsoft-com:vml" Requires="v">
                <p:oleObj spid="_x0000_s421248"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931352" y="2337277"/>
                        <a:ext cx="6071712" cy="4173538"/>
                      </a:xfrm>
                      <a:prstGeom prst="rect">
                        <a:avLst/>
                      </a:prstGeom>
                    </p:spPr>
                  </p:pic>
                </p:oleObj>
              </mc:Fallback>
            </mc:AlternateContent>
          </a:graphicData>
        </a:graphic>
      </p:graphicFrame>
      <p:sp>
        <p:nvSpPr>
          <p:cNvPr id="2" name="Footer Placeholder 1"/>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8"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165</a:t>
            </a:r>
          </a:p>
        </p:txBody>
      </p:sp>
    </p:spTree>
    <p:custDataLst>
      <p:tags r:id="rId2"/>
    </p:custDataLst>
    <p:extLst>
      <p:ext uri="{BB962C8B-B14F-4D97-AF65-F5344CB8AC3E}">
        <p14:creationId xmlns:p14="http://schemas.microsoft.com/office/powerpoint/2010/main" val="1834225956"/>
      </p:ext>
    </p:extLst>
  </p:cSld>
  <p:clrMapOvr>
    <a:masterClrMapping/>
  </p:clrMapOvr>
  <p:transition/>
  <p:timing>
    <p:tnLst>
      <p:par>
        <p:cTn id="1" dur="indefinite" restart="never" nodeType="tmRoot"/>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54380" y="1958340"/>
            <a:ext cx="8633460" cy="4915543"/>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Federal funds rate target less 10-year Treasury yield (percentage points)</a:t>
            </a:r>
          </a:p>
          <a:p>
            <a:endParaRPr lang="en-US" sz="1540" i="1" dirty="0">
              <a:latin typeface="Georgia" pitchFamily="18" charset="0"/>
            </a:endParaRP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endParaRPr lang="en-US" sz="1430" b="1" dirty="0">
              <a:solidFill>
                <a:schemeClr val="bg1"/>
              </a:solidFill>
            </a:endParaRPr>
          </a:p>
          <a:p>
            <a:endParaRPr lang="en-US" sz="1430" b="1" dirty="0">
              <a:solidFill>
                <a:schemeClr val="bg1"/>
              </a:solidFill>
              <a:latin typeface="Helvetica"/>
            </a:endParaRPr>
          </a:p>
          <a:p>
            <a:r>
              <a:rPr lang="en-US" i="1" dirty="0">
                <a:solidFill>
                  <a:srgbClr val="E56177"/>
                </a:solidFill>
              </a:rPr>
              <a:t>Sources: </a:t>
            </a:r>
            <a:r>
              <a:rPr lang="en-US" i="1" dirty="0" err="1">
                <a:solidFill>
                  <a:srgbClr val="E56177"/>
                </a:solidFill>
              </a:rPr>
              <a:t>Haver</a:t>
            </a:r>
            <a:r>
              <a:rPr lang="en-US" i="1" dirty="0">
                <a:solidFill>
                  <a:srgbClr val="E56177"/>
                </a:solidFill>
              </a:rPr>
              <a:t> Analytics; NBER; Federal Reserve Board. Updated through January 12, 2018.</a:t>
            </a: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a:solidFill>
                  <a:srgbClr val="6D6E71"/>
                </a:solidFill>
                <a:latin typeface="Georgia" pitchFamily="18" charset="0"/>
                <a:ea typeface="+mj-ea"/>
                <a:cs typeface="+mj-cs"/>
              </a:rPr>
              <a:t>… Changes the Signal of the Yield Curve</a:t>
            </a:r>
          </a:p>
        </p:txBody>
      </p:sp>
      <p:graphicFrame>
        <p:nvGraphicFramePr>
          <p:cNvPr id="2" name="Object 1"/>
          <p:cNvGraphicFramePr>
            <a:graphicFrameLocks noChangeAspect="1"/>
          </p:cNvGraphicFramePr>
          <p:nvPr>
            <p:extLst/>
          </p:nvPr>
        </p:nvGraphicFramePr>
        <p:xfrm>
          <a:off x="1931352" y="2337277"/>
          <a:ext cx="6071712" cy="4173538"/>
        </p:xfrm>
        <a:graphic>
          <a:graphicData uri="http://schemas.openxmlformats.org/presentationml/2006/ole">
            <mc:AlternateContent xmlns:mc="http://schemas.openxmlformats.org/markup-compatibility/2006">
              <mc:Choice xmlns:v="urn:schemas-microsoft-com:vml" Requires="v">
                <p:oleObj spid="_x0000_s422272"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931352" y="2337277"/>
                        <a:ext cx="6071712" cy="4173538"/>
                      </a:xfrm>
                      <a:prstGeom prst="rect">
                        <a:avLst/>
                      </a:prstGeom>
                    </p:spPr>
                  </p:pic>
                </p:oleObj>
              </mc:Fallback>
            </mc:AlternateContent>
          </a:graphicData>
        </a:graphic>
      </p:graphicFrame>
      <p:sp>
        <p:nvSpPr>
          <p:cNvPr id="3" name="Footer Placeholder 2"/>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8"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166</a:t>
            </a:r>
          </a:p>
        </p:txBody>
      </p:sp>
    </p:spTree>
    <p:custDataLst>
      <p:tags r:id="rId2"/>
    </p:custDataLst>
    <p:extLst>
      <p:ext uri="{BB962C8B-B14F-4D97-AF65-F5344CB8AC3E}">
        <p14:creationId xmlns:p14="http://schemas.microsoft.com/office/powerpoint/2010/main" val="4272949084"/>
      </p:ext>
    </p:extLst>
  </p:cSld>
  <p:clrMapOvr>
    <a:masterClrMapping/>
  </p:clrMapOvr>
  <p:transition/>
  <p:timing>
    <p:tnLst>
      <p:par>
        <p:cTn id="1" dur="indefinite" restart="never" nodeType="tmRoot"/>
      </p:par>
    </p:tn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txBox="1">
            <a:spLocks/>
          </p:cNvSpPr>
          <p:nvPr/>
        </p:nvSpPr>
        <p:spPr>
          <a:xfrm>
            <a:off x="484632" y="2377440"/>
            <a:ext cx="9136380" cy="673913"/>
          </a:xfrm>
          <a:prstGeom prst="rect">
            <a:avLst/>
          </a:prstGeom>
        </p:spPr>
        <p:txBody>
          <a:bodyPr/>
          <a:lstStyle/>
          <a:p>
            <a:pPr lvl="0">
              <a:spcBef>
                <a:spcPct val="0"/>
              </a:spcBef>
              <a:defRPr/>
            </a:pPr>
            <a:r>
              <a:rPr lang="en-US" sz="5000" dirty="0" smtClean="0">
                <a:solidFill>
                  <a:schemeClr val="tx2"/>
                </a:solidFill>
              </a:rPr>
              <a:t>IX. Outlook</a:t>
            </a:r>
            <a:endParaRPr lang="en-US" sz="5000" dirty="0">
              <a:solidFill>
                <a:schemeClr val="tx2"/>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167</a:t>
            </a:r>
          </a:p>
        </p:txBody>
      </p:sp>
    </p:spTree>
    <p:custDataLst>
      <p:tags r:id="rId1"/>
    </p:custDataLst>
    <p:extLst>
      <p:ext uri="{BB962C8B-B14F-4D97-AF65-F5344CB8AC3E}">
        <p14:creationId xmlns:p14="http://schemas.microsoft.com/office/powerpoint/2010/main" val="2504546601"/>
      </p:ext>
    </p:extLst>
  </p:cSld>
  <p:clrMapOvr>
    <a:masterClrMapping/>
  </p:clrMapOvr>
  <p:timing>
    <p:tnLst>
      <p:par>
        <p:cTn id="1" dur="indefinite" restart="never" nodeType="tmRoot"/>
      </p:par>
    </p:tn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492575" y="1905592"/>
            <a:ext cx="9094788" cy="4832351"/>
            <a:chOff x="482600" y="1879600"/>
            <a:chExt cx="9094788" cy="4832351"/>
          </a:xfrm>
          <a:solidFill>
            <a:srgbClr val="DDDCDB"/>
          </a:solidFill>
        </p:grpSpPr>
        <p:sp>
          <p:nvSpPr>
            <p:cNvPr id="7" name="Freeform 6"/>
            <p:cNvSpPr>
              <a:spLocks/>
            </p:cNvSpPr>
            <p:nvPr/>
          </p:nvSpPr>
          <p:spPr bwMode="auto">
            <a:xfrm>
              <a:off x="3259138" y="4510088"/>
              <a:ext cx="6350" cy="4763"/>
            </a:xfrm>
            <a:custGeom>
              <a:avLst/>
              <a:gdLst>
                <a:gd name="T0" fmla="*/ 4 w 4"/>
                <a:gd name="T1" fmla="*/ 3 h 3"/>
                <a:gd name="T2" fmla="*/ 4 w 4"/>
                <a:gd name="T3" fmla="*/ 3 h 3"/>
                <a:gd name="T4" fmla="*/ 2 w 4"/>
                <a:gd name="T5" fmla="*/ 3 h 3"/>
                <a:gd name="T6" fmla="*/ 2 w 4"/>
                <a:gd name="T7" fmla="*/ 3 h 3"/>
                <a:gd name="T8" fmla="*/ 2 w 4"/>
                <a:gd name="T9" fmla="*/ 3 h 3"/>
                <a:gd name="T10" fmla="*/ 2 w 4"/>
                <a:gd name="T11" fmla="*/ 3 h 3"/>
                <a:gd name="T12" fmla="*/ 2 w 4"/>
                <a:gd name="T13" fmla="*/ 3 h 3"/>
                <a:gd name="T14" fmla="*/ 2 w 4"/>
                <a:gd name="T15" fmla="*/ 3 h 3"/>
                <a:gd name="T16" fmla="*/ 0 w 4"/>
                <a:gd name="T17" fmla="*/ 1 h 3"/>
                <a:gd name="T18" fmla="*/ 0 w 4"/>
                <a:gd name="T19" fmla="*/ 1 h 3"/>
                <a:gd name="T20" fmla="*/ 0 w 4"/>
                <a:gd name="T21" fmla="*/ 1 h 3"/>
                <a:gd name="T22" fmla="*/ 0 w 4"/>
                <a:gd name="T23" fmla="*/ 1 h 3"/>
                <a:gd name="T24" fmla="*/ 0 w 4"/>
                <a:gd name="T25" fmla="*/ 1 h 3"/>
                <a:gd name="T26" fmla="*/ 0 w 4"/>
                <a:gd name="T27" fmla="*/ 1 h 3"/>
                <a:gd name="T28" fmla="*/ 0 w 4"/>
                <a:gd name="T29" fmla="*/ 1 h 3"/>
                <a:gd name="T30" fmla="*/ 0 w 4"/>
                <a:gd name="T31" fmla="*/ 1 h 3"/>
                <a:gd name="T32" fmla="*/ 0 w 4"/>
                <a:gd name="T33" fmla="*/ 1 h 3"/>
                <a:gd name="T34" fmla="*/ 0 w 4"/>
                <a:gd name="T35" fmla="*/ 1 h 3"/>
                <a:gd name="T36" fmla="*/ 0 w 4"/>
                <a:gd name="T37" fmla="*/ 0 h 3"/>
                <a:gd name="T38" fmla="*/ 2 w 4"/>
                <a:gd name="T39" fmla="*/ 1 h 3"/>
                <a:gd name="T40" fmla="*/ 2 w 4"/>
                <a:gd name="T41" fmla="*/ 1 h 3"/>
                <a:gd name="T42" fmla="*/ 2 w 4"/>
                <a:gd name="T43" fmla="*/ 1 h 3"/>
                <a:gd name="T44" fmla="*/ 2 w 4"/>
                <a:gd name="T45" fmla="*/ 1 h 3"/>
                <a:gd name="T46" fmla="*/ 2 w 4"/>
                <a:gd name="T47" fmla="*/ 3 h 3"/>
                <a:gd name="T48" fmla="*/ 4 w 4"/>
                <a:gd name="T49" fmla="*/ 3 h 3"/>
                <a:gd name="T50" fmla="*/ 4 w 4"/>
                <a:gd name="T5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 h="3">
                  <a:moveTo>
                    <a:pt x="4" y="3"/>
                  </a:moveTo>
                  <a:lnTo>
                    <a:pt x="4" y="3"/>
                  </a:lnTo>
                  <a:lnTo>
                    <a:pt x="2" y="3"/>
                  </a:lnTo>
                  <a:lnTo>
                    <a:pt x="2" y="3"/>
                  </a:lnTo>
                  <a:lnTo>
                    <a:pt x="2" y="3"/>
                  </a:lnTo>
                  <a:lnTo>
                    <a:pt x="2" y="3"/>
                  </a:lnTo>
                  <a:lnTo>
                    <a:pt x="2" y="3"/>
                  </a:lnTo>
                  <a:lnTo>
                    <a:pt x="2" y="3"/>
                  </a:lnTo>
                  <a:lnTo>
                    <a:pt x="0" y="1"/>
                  </a:lnTo>
                  <a:lnTo>
                    <a:pt x="0" y="1"/>
                  </a:lnTo>
                  <a:lnTo>
                    <a:pt x="0" y="1"/>
                  </a:lnTo>
                  <a:lnTo>
                    <a:pt x="0" y="1"/>
                  </a:lnTo>
                  <a:lnTo>
                    <a:pt x="0" y="1"/>
                  </a:lnTo>
                  <a:lnTo>
                    <a:pt x="0" y="1"/>
                  </a:lnTo>
                  <a:lnTo>
                    <a:pt x="0" y="1"/>
                  </a:lnTo>
                  <a:lnTo>
                    <a:pt x="0" y="1"/>
                  </a:lnTo>
                  <a:lnTo>
                    <a:pt x="0" y="1"/>
                  </a:lnTo>
                  <a:lnTo>
                    <a:pt x="0" y="1"/>
                  </a:lnTo>
                  <a:lnTo>
                    <a:pt x="0" y="0"/>
                  </a:lnTo>
                  <a:lnTo>
                    <a:pt x="2" y="1"/>
                  </a:lnTo>
                  <a:lnTo>
                    <a:pt x="2" y="1"/>
                  </a:lnTo>
                  <a:lnTo>
                    <a:pt x="2" y="1"/>
                  </a:lnTo>
                  <a:lnTo>
                    <a:pt x="2" y="1"/>
                  </a:lnTo>
                  <a:lnTo>
                    <a:pt x="2" y="3"/>
                  </a:lnTo>
                  <a:lnTo>
                    <a:pt x="4" y="3"/>
                  </a:lnTo>
                  <a:lnTo>
                    <a:pt x="4"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7"/>
            <p:cNvSpPr>
              <a:spLocks/>
            </p:cNvSpPr>
            <p:nvPr/>
          </p:nvSpPr>
          <p:spPr bwMode="auto">
            <a:xfrm>
              <a:off x="6556375" y="3778250"/>
              <a:ext cx="366713" cy="277813"/>
            </a:xfrm>
            <a:custGeom>
              <a:avLst/>
              <a:gdLst>
                <a:gd name="T0" fmla="*/ 223 w 231"/>
                <a:gd name="T1" fmla="*/ 27 h 175"/>
                <a:gd name="T2" fmla="*/ 219 w 231"/>
                <a:gd name="T3" fmla="*/ 31 h 175"/>
                <a:gd name="T4" fmla="*/ 206 w 231"/>
                <a:gd name="T5" fmla="*/ 32 h 175"/>
                <a:gd name="T6" fmla="*/ 193 w 231"/>
                <a:gd name="T7" fmla="*/ 34 h 175"/>
                <a:gd name="T8" fmla="*/ 183 w 231"/>
                <a:gd name="T9" fmla="*/ 40 h 175"/>
                <a:gd name="T10" fmla="*/ 175 w 231"/>
                <a:gd name="T11" fmla="*/ 44 h 175"/>
                <a:gd name="T12" fmla="*/ 175 w 231"/>
                <a:gd name="T13" fmla="*/ 54 h 175"/>
                <a:gd name="T14" fmla="*/ 177 w 231"/>
                <a:gd name="T15" fmla="*/ 63 h 175"/>
                <a:gd name="T16" fmla="*/ 175 w 231"/>
                <a:gd name="T17" fmla="*/ 69 h 175"/>
                <a:gd name="T18" fmla="*/ 169 w 231"/>
                <a:gd name="T19" fmla="*/ 79 h 175"/>
                <a:gd name="T20" fmla="*/ 168 w 231"/>
                <a:gd name="T21" fmla="*/ 88 h 175"/>
                <a:gd name="T22" fmla="*/ 152 w 231"/>
                <a:gd name="T23" fmla="*/ 88 h 175"/>
                <a:gd name="T24" fmla="*/ 154 w 231"/>
                <a:gd name="T25" fmla="*/ 98 h 175"/>
                <a:gd name="T26" fmla="*/ 148 w 231"/>
                <a:gd name="T27" fmla="*/ 105 h 175"/>
                <a:gd name="T28" fmla="*/ 141 w 231"/>
                <a:gd name="T29" fmla="*/ 117 h 175"/>
                <a:gd name="T30" fmla="*/ 139 w 231"/>
                <a:gd name="T31" fmla="*/ 132 h 175"/>
                <a:gd name="T32" fmla="*/ 129 w 231"/>
                <a:gd name="T33" fmla="*/ 130 h 175"/>
                <a:gd name="T34" fmla="*/ 118 w 231"/>
                <a:gd name="T35" fmla="*/ 132 h 175"/>
                <a:gd name="T36" fmla="*/ 118 w 231"/>
                <a:gd name="T37" fmla="*/ 138 h 175"/>
                <a:gd name="T38" fmla="*/ 106 w 231"/>
                <a:gd name="T39" fmla="*/ 140 h 175"/>
                <a:gd name="T40" fmla="*/ 93 w 231"/>
                <a:gd name="T41" fmla="*/ 151 h 175"/>
                <a:gd name="T42" fmla="*/ 93 w 231"/>
                <a:gd name="T43" fmla="*/ 165 h 175"/>
                <a:gd name="T44" fmla="*/ 79 w 231"/>
                <a:gd name="T45" fmla="*/ 171 h 175"/>
                <a:gd name="T46" fmla="*/ 60 w 231"/>
                <a:gd name="T47" fmla="*/ 173 h 175"/>
                <a:gd name="T48" fmla="*/ 43 w 231"/>
                <a:gd name="T49" fmla="*/ 173 h 175"/>
                <a:gd name="T50" fmla="*/ 27 w 231"/>
                <a:gd name="T51" fmla="*/ 173 h 175"/>
                <a:gd name="T52" fmla="*/ 16 w 231"/>
                <a:gd name="T53" fmla="*/ 169 h 175"/>
                <a:gd name="T54" fmla="*/ 10 w 231"/>
                <a:gd name="T55" fmla="*/ 161 h 175"/>
                <a:gd name="T56" fmla="*/ 22 w 231"/>
                <a:gd name="T57" fmla="*/ 146 h 175"/>
                <a:gd name="T58" fmla="*/ 14 w 231"/>
                <a:gd name="T59" fmla="*/ 136 h 175"/>
                <a:gd name="T60" fmla="*/ 6 w 231"/>
                <a:gd name="T61" fmla="*/ 127 h 175"/>
                <a:gd name="T62" fmla="*/ 2 w 231"/>
                <a:gd name="T63" fmla="*/ 111 h 175"/>
                <a:gd name="T64" fmla="*/ 6 w 231"/>
                <a:gd name="T65" fmla="*/ 98 h 175"/>
                <a:gd name="T66" fmla="*/ 0 w 231"/>
                <a:gd name="T67" fmla="*/ 92 h 175"/>
                <a:gd name="T68" fmla="*/ 6 w 231"/>
                <a:gd name="T69" fmla="*/ 80 h 175"/>
                <a:gd name="T70" fmla="*/ 10 w 231"/>
                <a:gd name="T71" fmla="*/ 71 h 175"/>
                <a:gd name="T72" fmla="*/ 12 w 231"/>
                <a:gd name="T73" fmla="*/ 59 h 175"/>
                <a:gd name="T74" fmla="*/ 24 w 231"/>
                <a:gd name="T75" fmla="*/ 59 h 175"/>
                <a:gd name="T76" fmla="*/ 35 w 231"/>
                <a:gd name="T77" fmla="*/ 65 h 175"/>
                <a:gd name="T78" fmla="*/ 43 w 231"/>
                <a:gd name="T79" fmla="*/ 55 h 175"/>
                <a:gd name="T80" fmla="*/ 52 w 231"/>
                <a:gd name="T81" fmla="*/ 50 h 175"/>
                <a:gd name="T82" fmla="*/ 64 w 231"/>
                <a:gd name="T83" fmla="*/ 44 h 175"/>
                <a:gd name="T84" fmla="*/ 70 w 231"/>
                <a:gd name="T85" fmla="*/ 29 h 175"/>
                <a:gd name="T86" fmla="*/ 83 w 231"/>
                <a:gd name="T87" fmla="*/ 19 h 175"/>
                <a:gd name="T88" fmla="*/ 96 w 231"/>
                <a:gd name="T89" fmla="*/ 23 h 175"/>
                <a:gd name="T90" fmla="*/ 108 w 231"/>
                <a:gd name="T91" fmla="*/ 27 h 175"/>
                <a:gd name="T92" fmla="*/ 120 w 231"/>
                <a:gd name="T93" fmla="*/ 29 h 175"/>
                <a:gd name="T94" fmla="*/ 129 w 231"/>
                <a:gd name="T95" fmla="*/ 27 h 175"/>
                <a:gd name="T96" fmla="*/ 137 w 231"/>
                <a:gd name="T97" fmla="*/ 23 h 175"/>
                <a:gd name="T98" fmla="*/ 143 w 231"/>
                <a:gd name="T99" fmla="*/ 19 h 175"/>
                <a:gd name="T100" fmla="*/ 154 w 231"/>
                <a:gd name="T101" fmla="*/ 19 h 175"/>
                <a:gd name="T102" fmla="*/ 156 w 231"/>
                <a:gd name="T103" fmla="*/ 9 h 175"/>
                <a:gd name="T104" fmla="*/ 162 w 231"/>
                <a:gd name="T105" fmla="*/ 2 h 175"/>
                <a:gd name="T106" fmla="*/ 171 w 231"/>
                <a:gd name="T107" fmla="*/ 2 h 175"/>
                <a:gd name="T108" fmla="*/ 173 w 231"/>
                <a:gd name="T109" fmla="*/ 11 h 175"/>
                <a:gd name="T110" fmla="*/ 175 w 231"/>
                <a:gd name="T111" fmla="*/ 21 h 175"/>
                <a:gd name="T112" fmla="*/ 177 w 231"/>
                <a:gd name="T113" fmla="*/ 36 h 175"/>
                <a:gd name="T114" fmla="*/ 191 w 231"/>
                <a:gd name="T115" fmla="*/ 31 h 175"/>
                <a:gd name="T116" fmla="*/ 202 w 231"/>
                <a:gd name="T117" fmla="*/ 23 h 175"/>
                <a:gd name="T118" fmla="*/ 210 w 231"/>
                <a:gd name="T119" fmla="*/ 23 h 175"/>
                <a:gd name="T120" fmla="*/ 221 w 231"/>
                <a:gd name="T121" fmla="*/ 21 h 175"/>
                <a:gd name="T122" fmla="*/ 231 w 231"/>
                <a:gd name="T123" fmla="*/ 2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1" h="175">
                  <a:moveTo>
                    <a:pt x="231" y="25"/>
                  </a:moveTo>
                  <a:lnTo>
                    <a:pt x="229" y="25"/>
                  </a:lnTo>
                  <a:lnTo>
                    <a:pt x="227" y="25"/>
                  </a:lnTo>
                  <a:lnTo>
                    <a:pt x="227" y="23"/>
                  </a:lnTo>
                  <a:lnTo>
                    <a:pt x="227" y="25"/>
                  </a:lnTo>
                  <a:lnTo>
                    <a:pt x="225" y="25"/>
                  </a:lnTo>
                  <a:lnTo>
                    <a:pt x="223" y="25"/>
                  </a:lnTo>
                  <a:lnTo>
                    <a:pt x="223" y="27"/>
                  </a:lnTo>
                  <a:lnTo>
                    <a:pt x="221" y="27"/>
                  </a:lnTo>
                  <a:lnTo>
                    <a:pt x="223" y="27"/>
                  </a:lnTo>
                  <a:lnTo>
                    <a:pt x="223" y="29"/>
                  </a:lnTo>
                  <a:lnTo>
                    <a:pt x="225" y="29"/>
                  </a:lnTo>
                  <a:lnTo>
                    <a:pt x="225" y="31"/>
                  </a:lnTo>
                  <a:lnTo>
                    <a:pt x="223" y="31"/>
                  </a:lnTo>
                  <a:lnTo>
                    <a:pt x="221" y="31"/>
                  </a:lnTo>
                  <a:lnTo>
                    <a:pt x="219" y="31"/>
                  </a:lnTo>
                  <a:lnTo>
                    <a:pt x="219" y="32"/>
                  </a:lnTo>
                  <a:lnTo>
                    <a:pt x="217" y="32"/>
                  </a:lnTo>
                  <a:lnTo>
                    <a:pt x="216" y="32"/>
                  </a:lnTo>
                  <a:lnTo>
                    <a:pt x="214" y="32"/>
                  </a:lnTo>
                  <a:lnTo>
                    <a:pt x="212" y="32"/>
                  </a:lnTo>
                  <a:lnTo>
                    <a:pt x="210" y="32"/>
                  </a:lnTo>
                  <a:lnTo>
                    <a:pt x="208" y="32"/>
                  </a:lnTo>
                  <a:lnTo>
                    <a:pt x="206" y="32"/>
                  </a:lnTo>
                  <a:lnTo>
                    <a:pt x="204" y="32"/>
                  </a:lnTo>
                  <a:lnTo>
                    <a:pt x="202" y="32"/>
                  </a:lnTo>
                  <a:lnTo>
                    <a:pt x="200" y="32"/>
                  </a:lnTo>
                  <a:lnTo>
                    <a:pt x="198" y="32"/>
                  </a:lnTo>
                  <a:lnTo>
                    <a:pt x="196" y="32"/>
                  </a:lnTo>
                  <a:lnTo>
                    <a:pt x="194" y="32"/>
                  </a:lnTo>
                  <a:lnTo>
                    <a:pt x="193" y="32"/>
                  </a:lnTo>
                  <a:lnTo>
                    <a:pt x="193" y="34"/>
                  </a:lnTo>
                  <a:lnTo>
                    <a:pt x="191" y="34"/>
                  </a:lnTo>
                  <a:lnTo>
                    <a:pt x="189" y="34"/>
                  </a:lnTo>
                  <a:lnTo>
                    <a:pt x="187" y="34"/>
                  </a:lnTo>
                  <a:lnTo>
                    <a:pt x="187" y="36"/>
                  </a:lnTo>
                  <a:lnTo>
                    <a:pt x="185" y="36"/>
                  </a:lnTo>
                  <a:lnTo>
                    <a:pt x="185" y="38"/>
                  </a:lnTo>
                  <a:lnTo>
                    <a:pt x="183" y="38"/>
                  </a:lnTo>
                  <a:lnTo>
                    <a:pt x="183" y="40"/>
                  </a:lnTo>
                  <a:lnTo>
                    <a:pt x="181" y="40"/>
                  </a:lnTo>
                  <a:lnTo>
                    <a:pt x="181" y="42"/>
                  </a:lnTo>
                  <a:lnTo>
                    <a:pt x="179" y="42"/>
                  </a:lnTo>
                  <a:lnTo>
                    <a:pt x="179" y="40"/>
                  </a:lnTo>
                  <a:lnTo>
                    <a:pt x="177" y="40"/>
                  </a:lnTo>
                  <a:lnTo>
                    <a:pt x="177" y="42"/>
                  </a:lnTo>
                  <a:lnTo>
                    <a:pt x="177" y="44"/>
                  </a:lnTo>
                  <a:lnTo>
                    <a:pt x="175" y="44"/>
                  </a:lnTo>
                  <a:lnTo>
                    <a:pt x="173" y="46"/>
                  </a:lnTo>
                  <a:lnTo>
                    <a:pt x="171" y="46"/>
                  </a:lnTo>
                  <a:lnTo>
                    <a:pt x="171" y="48"/>
                  </a:lnTo>
                  <a:lnTo>
                    <a:pt x="171" y="50"/>
                  </a:lnTo>
                  <a:lnTo>
                    <a:pt x="173" y="50"/>
                  </a:lnTo>
                  <a:lnTo>
                    <a:pt x="173" y="52"/>
                  </a:lnTo>
                  <a:lnTo>
                    <a:pt x="175" y="52"/>
                  </a:lnTo>
                  <a:lnTo>
                    <a:pt x="175" y="54"/>
                  </a:lnTo>
                  <a:lnTo>
                    <a:pt x="175" y="55"/>
                  </a:lnTo>
                  <a:lnTo>
                    <a:pt x="177" y="55"/>
                  </a:lnTo>
                  <a:lnTo>
                    <a:pt x="175" y="55"/>
                  </a:lnTo>
                  <a:lnTo>
                    <a:pt x="175" y="57"/>
                  </a:lnTo>
                  <a:lnTo>
                    <a:pt x="177" y="57"/>
                  </a:lnTo>
                  <a:lnTo>
                    <a:pt x="177" y="59"/>
                  </a:lnTo>
                  <a:lnTo>
                    <a:pt x="177" y="61"/>
                  </a:lnTo>
                  <a:lnTo>
                    <a:pt x="177" y="63"/>
                  </a:lnTo>
                  <a:lnTo>
                    <a:pt x="177" y="65"/>
                  </a:lnTo>
                  <a:lnTo>
                    <a:pt x="179" y="65"/>
                  </a:lnTo>
                  <a:lnTo>
                    <a:pt x="177" y="65"/>
                  </a:lnTo>
                  <a:lnTo>
                    <a:pt x="177" y="67"/>
                  </a:lnTo>
                  <a:lnTo>
                    <a:pt x="175" y="67"/>
                  </a:lnTo>
                  <a:lnTo>
                    <a:pt x="175" y="69"/>
                  </a:lnTo>
                  <a:lnTo>
                    <a:pt x="177" y="69"/>
                  </a:lnTo>
                  <a:lnTo>
                    <a:pt x="175" y="69"/>
                  </a:lnTo>
                  <a:lnTo>
                    <a:pt x="175" y="71"/>
                  </a:lnTo>
                  <a:lnTo>
                    <a:pt x="173" y="71"/>
                  </a:lnTo>
                  <a:lnTo>
                    <a:pt x="173" y="73"/>
                  </a:lnTo>
                  <a:lnTo>
                    <a:pt x="171" y="73"/>
                  </a:lnTo>
                  <a:lnTo>
                    <a:pt x="171" y="75"/>
                  </a:lnTo>
                  <a:lnTo>
                    <a:pt x="169" y="75"/>
                  </a:lnTo>
                  <a:lnTo>
                    <a:pt x="169" y="77"/>
                  </a:lnTo>
                  <a:lnTo>
                    <a:pt x="169" y="79"/>
                  </a:lnTo>
                  <a:lnTo>
                    <a:pt x="168" y="79"/>
                  </a:lnTo>
                  <a:lnTo>
                    <a:pt x="168" y="80"/>
                  </a:lnTo>
                  <a:lnTo>
                    <a:pt x="169" y="80"/>
                  </a:lnTo>
                  <a:lnTo>
                    <a:pt x="169" y="82"/>
                  </a:lnTo>
                  <a:lnTo>
                    <a:pt x="169" y="84"/>
                  </a:lnTo>
                  <a:lnTo>
                    <a:pt x="169" y="86"/>
                  </a:lnTo>
                  <a:lnTo>
                    <a:pt x="169" y="88"/>
                  </a:lnTo>
                  <a:lnTo>
                    <a:pt x="168" y="88"/>
                  </a:lnTo>
                  <a:lnTo>
                    <a:pt x="166" y="88"/>
                  </a:lnTo>
                  <a:lnTo>
                    <a:pt x="166" y="90"/>
                  </a:lnTo>
                  <a:lnTo>
                    <a:pt x="162" y="90"/>
                  </a:lnTo>
                  <a:lnTo>
                    <a:pt x="160" y="90"/>
                  </a:lnTo>
                  <a:lnTo>
                    <a:pt x="158" y="90"/>
                  </a:lnTo>
                  <a:lnTo>
                    <a:pt x="158" y="88"/>
                  </a:lnTo>
                  <a:lnTo>
                    <a:pt x="156" y="88"/>
                  </a:lnTo>
                  <a:lnTo>
                    <a:pt x="152" y="88"/>
                  </a:lnTo>
                  <a:lnTo>
                    <a:pt x="150" y="88"/>
                  </a:lnTo>
                  <a:lnTo>
                    <a:pt x="150" y="90"/>
                  </a:lnTo>
                  <a:lnTo>
                    <a:pt x="150" y="92"/>
                  </a:lnTo>
                  <a:lnTo>
                    <a:pt x="152" y="92"/>
                  </a:lnTo>
                  <a:lnTo>
                    <a:pt x="152" y="94"/>
                  </a:lnTo>
                  <a:lnTo>
                    <a:pt x="154" y="94"/>
                  </a:lnTo>
                  <a:lnTo>
                    <a:pt x="154" y="96"/>
                  </a:lnTo>
                  <a:lnTo>
                    <a:pt x="154" y="98"/>
                  </a:lnTo>
                  <a:lnTo>
                    <a:pt x="156" y="98"/>
                  </a:lnTo>
                  <a:lnTo>
                    <a:pt x="156" y="100"/>
                  </a:lnTo>
                  <a:lnTo>
                    <a:pt x="156" y="102"/>
                  </a:lnTo>
                  <a:lnTo>
                    <a:pt x="154" y="103"/>
                  </a:lnTo>
                  <a:lnTo>
                    <a:pt x="152" y="103"/>
                  </a:lnTo>
                  <a:lnTo>
                    <a:pt x="152" y="105"/>
                  </a:lnTo>
                  <a:lnTo>
                    <a:pt x="150" y="105"/>
                  </a:lnTo>
                  <a:lnTo>
                    <a:pt x="148" y="105"/>
                  </a:lnTo>
                  <a:lnTo>
                    <a:pt x="146" y="105"/>
                  </a:lnTo>
                  <a:lnTo>
                    <a:pt x="145" y="105"/>
                  </a:lnTo>
                  <a:lnTo>
                    <a:pt x="145" y="107"/>
                  </a:lnTo>
                  <a:lnTo>
                    <a:pt x="145" y="109"/>
                  </a:lnTo>
                  <a:lnTo>
                    <a:pt x="143" y="111"/>
                  </a:lnTo>
                  <a:lnTo>
                    <a:pt x="143" y="113"/>
                  </a:lnTo>
                  <a:lnTo>
                    <a:pt x="143" y="115"/>
                  </a:lnTo>
                  <a:lnTo>
                    <a:pt x="141" y="117"/>
                  </a:lnTo>
                  <a:lnTo>
                    <a:pt x="141" y="119"/>
                  </a:lnTo>
                  <a:lnTo>
                    <a:pt x="141" y="121"/>
                  </a:lnTo>
                  <a:lnTo>
                    <a:pt x="141" y="123"/>
                  </a:lnTo>
                  <a:lnTo>
                    <a:pt x="141" y="125"/>
                  </a:lnTo>
                  <a:lnTo>
                    <a:pt x="141" y="127"/>
                  </a:lnTo>
                  <a:lnTo>
                    <a:pt x="141" y="128"/>
                  </a:lnTo>
                  <a:lnTo>
                    <a:pt x="139" y="130"/>
                  </a:lnTo>
                  <a:lnTo>
                    <a:pt x="139" y="132"/>
                  </a:lnTo>
                  <a:lnTo>
                    <a:pt x="137" y="132"/>
                  </a:lnTo>
                  <a:lnTo>
                    <a:pt x="135" y="132"/>
                  </a:lnTo>
                  <a:lnTo>
                    <a:pt x="133" y="134"/>
                  </a:lnTo>
                  <a:lnTo>
                    <a:pt x="131" y="132"/>
                  </a:lnTo>
                  <a:lnTo>
                    <a:pt x="131" y="130"/>
                  </a:lnTo>
                  <a:lnTo>
                    <a:pt x="129" y="130"/>
                  </a:lnTo>
                  <a:lnTo>
                    <a:pt x="127" y="130"/>
                  </a:lnTo>
                  <a:lnTo>
                    <a:pt x="129" y="130"/>
                  </a:lnTo>
                  <a:lnTo>
                    <a:pt x="129" y="132"/>
                  </a:lnTo>
                  <a:lnTo>
                    <a:pt x="127" y="130"/>
                  </a:lnTo>
                  <a:lnTo>
                    <a:pt x="125" y="130"/>
                  </a:lnTo>
                  <a:lnTo>
                    <a:pt x="123" y="130"/>
                  </a:lnTo>
                  <a:lnTo>
                    <a:pt x="121" y="130"/>
                  </a:lnTo>
                  <a:lnTo>
                    <a:pt x="121" y="132"/>
                  </a:lnTo>
                  <a:lnTo>
                    <a:pt x="120" y="132"/>
                  </a:lnTo>
                  <a:lnTo>
                    <a:pt x="118" y="132"/>
                  </a:lnTo>
                  <a:lnTo>
                    <a:pt x="118" y="134"/>
                  </a:lnTo>
                  <a:lnTo>
                    <a:pt x="116" y="134"/>
                  </a:lnTo>
                  <a:lnTo>
                    <a:pt x="116" y="136"/>
                  </a:lnTo>
                  <a:lnTo>
                    <a:pt x="114" y="134"/>
                  </a:lnTo>
                  <a:lnTo>
                    <a:pt x="114" y="136"/>
                  </a:lnTo>
                  <a:lnTo>
                    <a:pt x="114" y="138"/>
                  </a:lnTo>
                  <a:lnTo>
                    <a:pt x="116" y="138"/>
                  </a:lnTo>
                  <a:lnTo>
                    <a:pt x="118" y="138"/>
                  </a:lnTo>
                  <a:lnTo>
                    <a:pt x="116" y="138"/>
                  </a:lnTo>
                  <a:lnTo>
                    <a:pt x="116" y="140"/>
                  </a:lnTo>
                  <a:lnTo>
                    <a:pt x="114" y="140"/>
                  </a:lnTo>
                  <a:lnTo>
                    <a:pt x="112" y="140"/>
                  </a:lnTo>
                  <a:lnTo>
                    <a:pt x="110" y="142"/>
                  </a:lnTo>
                  <a:lnTo>
                    <a:pt x="108" y="142"/>
                  </a:lnTo>
                  <a:lnTo>
                    <a:pt x="108" y="140"/>
                  </a:lnTo>
                  <a:lnTo>
                    <a:pt x="106" y="140"/>
                  </a:lnTo>
                  <a:lnTo>
                    <a:pt x="104" y="140"/>
                  </a:lnTo>
                  <a:lnTo>
                    <a:pt x="102" y="140"/>
                  </a:lnTo>
                  <a:lnTo>
                    <a:pt x="100" y="140"/>
                  </a:lnTo>
                  <a:lnTo>
                    <a:pt x="100" y="142"/>
                  </a:lnTo>
                  <a:lnTo>
                    <a:pt x="98" y="144"/>
                  </a:lnTo>
                  <a:lnTo>
                    <a:pt x="96" y="146"/>
                  </a:lnTo>
                  <a:lnTo>
                    <a:pt x="95" y="146"/>
                  </a:lnTo>
                  <a:lnTo>
                    <a:pt x="93" y="151"/>
                  </a:lnTo>
                  <a:lnTo>
                    <a:pt x="93" y="153"/>
                  </a:lnTo>
                  <a:lnTo>
                    <a:pt x="93" y="155"/>
                  </a:lnTo>
                  <a:lnTo>
                    <a:pt x="93" y="157"/>
                  </a:lnTo>
                  <a:lnTo>
                    <a:pt x="93" y="159"/>
                  </a:lnTo>
                  <a:lnTo>
                    <a:pt x="93" y="161"/>
                  </a:lnTo>
                  <a:lnTo>
                    <a:pt x="93" y="163"/>
                  </a:lnTo>
                  <a:lnTo>
                    <a:pt x="95" y="165"/>
                  </a:lnTo>
                  <a:lnTo>
                    <a:pt x="93" y="165"/>
                  </a:lnTo>
                  <a:lnTo>
                    <a:pt x="91" y="167"/>
                  </a:lnTo>
                  <a:lnTo>
                    <a:pt x="89" y="167"/>
                  </a:lnTo>
                  <a:lnTo>
                    <a:pt x="87" y="167"/>
                  </a:lnTo>
                  <a:lnTo>
                    <a:pt x="87" y="169"/>
                  </a:lnTo>
                  <a:lnTo>
                    <a:pt x="85" y="169"/>
                  </a:lnTo>
                  <a:lnTo>
                    <a:pt x="83" y="169"/>
                  </a:lnTo>
                  <a:lnTo>
                    <a:pt x="81" y="169"/>
                  </a:lnTo>
                  <a:lnTo>
                    <a:pt x="79" y="171"/>
                  </a:lnTo>
                  <a:lnTo>
                    <a:pt x="77" y="171"/>
                  </a:lnTo>
                  <a:lnTo>
                    <a:pt x="75" y="171"/>
                  </a:lnTo>
                  <a:lnTo>
                    <a:pt x="73" y="173"/>
                  </a:lnTo>
                  <a:lnTo>
                    <a:pt x="72" y="173"/>
                  </a:lnTo>
                  <a:lnTo>
                    <a:pt x="70" y="171"/>
                  </a:lnTo>
                  <a:lnTo>
                    <a:pt x="68" y="171"/>
                  </a:lnTo>
                  <a:lnTo>
                    <a:pt x="64" y="171"/>
                  </a:lnTo>
                  <a:lnTo>
                    <a:pt x="60" y="173"/>
                  </a:lnTo>
                  <a:lnTo>
                    <a:pt x="58" y="173"/>
                  </a:lnTo>
                  <a:lnTo>
                    <a:pt x="58" y="175"/>
                  </a:lnTo>
                  <a:lnTo>
                    <a:pt x="56" y="175"/>
                  </a:lnTo>
                  <a:lnTo>
                    <a:pt x="52" y="173"/>
                  </a:lnTo>
                  <a:lnTo>
                    <a:pt x="50" y="173"/>
                  </a:lnTo>
                  <a:lnTo>
                    <a:pt x="47" y="173"/>
                  </a:lnTo>
                  <a:lnTo>
                    <a:pt x="45" y="173"/>
                  </a:lnTo>
                  <a:lnTo>
                    <a:pt x="43" y="173"/>
                  </a:lnTo>
                  <a:lnTo>
                    <a:pt x="41" y="173"/>
                  </a:lnTo>
                  <a:lnTo>
                    <a:pt x="39" y="175"/>
                  </a:lnTo>
                  <a:lnTo>
                    <a:pt x="37" y="175"/>
                  </a:lnTo>
                  <a:lnTo>
                    <a:pt x="35" y="175"/>
                  </a:lnTo>
                  <a:lnTo>
                    <a:pt x="33" y="175"/>
                  </a:lnTo>
                  <a:lnTo>
                    <a:pt x="31" y="175"/>
                  </a:lnTo>
                  <a:lnTo>
                    <a:pt x="29" y="173"/>
                  </a:lnTo>
                  <a:lnTo>
                    <a:pt x="27" y="173"/>
                  </a:lnTo>
                  <a:lnTo>
                    <a:pt x="25" y="173"/>
                  </a:lnTo>
                  <a:lnTo>
                    <a:pt x="24" y="173"/>
                  </a:lnTo>
                  <a:lnTo>
                    <a:pt x="24" y="171"/>
                  </a:lnTo>
                  <a:lnTo>
                    <a:pt x="22" y="171"/>
                  </a:lnTo>
                  <a:lnTo>
                    <a:pt x="20" y="171"/>
                  </a:lnTo>
                  <a:lnTo>
                    <a:pt x="18" y="171"/>
                  </a:lnTo>
                  <a:lnTo>
                    <a:pt x="18" y="169"/>
                  </a:lnTo>
                  <a:lnTo>
                    <a:pt x="16" y="169"/>
                  </a:lnTo>
                  <a:lnTo>
                    <a:pt x="14" y="169"/>
                  </a:lnTo>
                  <a:lnTo>
                    <a:pt x="12" y="169"/>
                  </a:lnTo>
                  <a:lnTo>
                    <a:pt x="10" y="167"/>
                  </a:lnTo>
                  <a:lnTo>
                    <a:pt x="8" y="167"/>
                  </a:lnTo>
                  <a:lnTo>
                    <a:pt x="6" y="167"/>
                  </a:lnTo>
                  <a:lnTo>
                    <a:pt x="8" y="165"/>
                  </a:lnTo>
                  <a:lnTo>
                    <a:pt x="8" y="163"/>
                  </a:lnTo>
                  <a:lnTo>
                    <a:pt x="10" y="161"/>
                  </a:lnTo>
                  <a:lnTo>
                    <a:pt x="12" y="159"/>
                  </a:lnTo>
                  <a:lnTo>
                    <a:pt x="14" y="157"/>
                  </a:lnTo>
                  <a:lnTo>
                    <a:pt x="16" y="155"/>
                  </a:lnTo>
                  <a:lnTo>
                    <a:pt x="16" y="153"/>
                  </a:lnTo>
                  <a:lnTo>
                    <a:pt x="18" y="151"/>
                  </a:lnTo>
                  <a:lnTo>
                    <a:pt x="20" y="150"/>
                  </a:lnTo>
                  <a:lnTo>
                    <a:pt x="22" y="148"/>
                  </a:lnTo>
                  <a:lnTo>
                    <a:pt x="22" y="146"/>
                  </a:lnTo>
                  <a:lnTo>
                    <a:pt x="22" y="144"/>
                  </a:lnTo>
                  <a:lnTo>
                    <a:pt x="22" y="142"/>
                  </a:lnTo>
                  <a:lnTo>
                    <a:pt x="22" y="140"/>
                  </a:lnTo>
                  <a:lnTo>
                    <a:pt x="22" y="138"/>
                  </a:lnTo>
                  <a:lnTo>
                    <a:pt x="20" y="138"/>
                  </a:lnTo>
                  <a:lnTo>
                    <a:pt x="18" y="138"/>
                  </a:lnTo>
                  <a:lnTo>
                    <a:pt x="16" y="138"/>
                  </a:lnTo>
                  <a:lnTo>
                    <a:pt x="14" y="136"/>
                  </a:lnTo>
                  <a:lnTo>
                    <a:pt x="10" y="136"/>
                  </a:lnTo>
                  <a:lnTo>
                    <a:pt x="8" y="136"/>
                  </a:lnTo>
                  <a:lnTo>
                    <a:pt x="6" y="136"/>
                  </a:lnTo>
                  <a:lnTo>
                    <a:pt x="6" y="134"/>
                  </a:lnTo>
                  <a:lnTo>
                    <a:pt x="6" y="132"/>
                  </a:lnTo>
                  <a:lnTo>
                    <a:pt x="6" y="130"/>
                  </a:lnTo>
                  <a:lnTo>
                    <a:pt x="6" y="128"/>
                  </a:lnTo>
                  <a:lnTo>
                    <a:pt x="6" y="127"/>
                  </a:lnTo>
                  <a:lnTo>
                    <a:pt x="6" y="125"/>
                  </a:lnTo>
                  <a:lnTo>
                    <a:pt x="6" y="123"/>
                  </a:lnTo>
                  <a:lnTo>
                    <a:pt x="6" y="121"/>
                  </a:lnTo>
                  <a:lnTo>
                    <a:pt x="6" y="119"/>
                  </a:lnTo>
                  <a:lnTo>
                    <a:pt x="4" y="117"/>
                  </a:lnTo>
                  <a:lnTo>
                    <a:pt x="4" y="115"/>
                  </a:lnTo>
                  <a:lnTo>
                    <a:pt x="4" y="113"/>
                  </a:lnTo>
                  <a:lnTo>
                    <a:pt x="2" y="111"/>
                  </a:lnTo>
                  <a:lnTo>
                    <a:pt x="2" y="109"/>
                  </a:lnTo>
                  <a:lnTo>
                    <a:pt x="2" y="107"/>
                  </a:lnTo>
                  <a:lnTo>
                    <a:pt x="2" y="105"/>
                  </a:lnTo>
                  <a:lnTo>
                    <a:pt x="2" y="103"/>
                  </a:lnTo>
                  <a:lnTo>
                    <a:pt x="4" y="102"/>
                  </a:lnTo>
                  <a:lnTo>
                    <a:pt x="4" y="100"/>
                  </a:lnTo>
                  <a:lnTo>
                    <a:pt x="6" y="100"/>
                  </a:lnTo>
                  <a:lnTo>
                    <a:pt x="6" y="98"/>
                  </a:lnTo>
                  <a:lnTo>
                    <a:pt x="8" y="98"/>
                  </a:lnTo>
                  <a:lnTo>
                    <a:pt x="6" y="98"/>
                  </a:lnTo>
                  <a:lnTo>
                    <a:pt x="4" y="98"/>
                  </a:lnTo>
                  <a:lnTo>
                    <a:pt x="4" y="96"/>
                  </a:lnTo>
                  <a:lnTo>
                    <a:pt x="2" y="96"/>
                  </a:lnTo>
                  <a:lnTo>
                    <a:pt x="0" y="96"/>
                  </a:lnTo>
                  <a:lnTo>
                    <a:pt x="0" y="94"/>
                  </a:lnTo>
                  <a:lnTo>
                    <a:pt x="0" y="92"/>
                  </a:lnTo>
                  <a:lnTo>
                    <a:pt x="0" y="88"/>
                  </a:lnTo>
                  <a:lnTo>
                    <a:pt x="0" y="86"/>
                  </a:lnTo>
                  <a:lnTo>
                    <a:pt x="0" y="84"/>
                  </a:lnTo>
                  <a:lnTo>
                    <a:pt x="2" y="84"/>
                  </a:lnTo>
                  <a:lnTo>
                    <a:pt x="2" y="82"/>
                  </a:lnTo>
                  <a:lnTo>
                    <a:pt x="4" y="82"/>
                  </a:lnTo>
                  <a:lnTo>
                    <a:pt x="6" y="82"/>
                  </a:lnTo>
                  <a:lnTo>
                    <a:pt x="6" y="80"/>
                  </a:lnTo>
                  <a:lnTo>
                    <a:pt x="4" y="79"/>
                  </a:lnTo>
                  <a:lnTo>
                    <a:pt x="6" y="79"/>
                  </a:lnTo>
                  <a:lnTo>
                    <a:pt x="6" y="77"/>
                  </a:lnTo>
                  <a:lnTo>
                    <a:pt x="8" y="77"/>
                  </a:lnTo>
                  <a:lnTo>
                    <a:pt x="8" y="75"/>
                  </a:lnTo>
                  <a:lnTo>
                    <a:pt x="8" y="73"/>
                  </a:lnTo>
                  <a:lnTo>
                    <a:pt x="10" y="73"/>
                  </a:lnTo>
                  <a:lnTo>
                    <a:pt x="10" y="71"/>
                  </a:lnTo>
                  <a:lnTo>
                    <a:pt x="10" y="69"/>
                  </a:lnTo>
                  <a:lnTo>
                    <a:pt x="10" y="67"/>
                  </a:lnTo>
                  <a:lnTo>
                    <a:pt x="12" y="67"/>
                  </a:lnTo>
                  <a:lnTo>
                    <a:pt x="10" y="65"/>
                  </a:lnTo>
                  <a:lnTo>
                    <a:pt x="10" y="63"/>
                  </a:lnTo>
                  <a:lnTo>
                    <a:pt x="12" y="63"/>
                  </a:lnTo>
                  <a:lnTo>
                    <a:pt x="12" y="61"/>
                  </a:lnTo>
                  <a:lnTo>
                    <a:pt x="12" y="59"/>
                  </a:lnTo>
                  <a:lnTo>
                    <a:pt x="14" y="59"/>
                  </a:lnTo>
                  <a:lnTo>
                    <a:pt x="14" y="57"/>
                  </a:lnTo>
                  <a:lnTo>
                    <a:pt x="16" y="57"/>
                  </a:lnTo>
                  <a:lnTo>
                    <a:pt x="16" y="59"/>
                  </a:lnTo>
                  <a:lnTo>
                    <a:pt x="18" y="59"/>
                  </a:lnTo>
                  <a:lnTo>
                    <a:pt x="18" y="61"/>
                  </a:lnTo>
                  <a:lnTo>
                    <a:pt x="22" y="61"/>
                  </a:lnTo>
                  <a:lnTo>
                    <a:pt x="24" y="59"/>
                  </a:lnTo>
                  <a:lnTo>
                    <a:pt x="25" y="61"/>
                  </a:lnTo>
                  <a:lnTo>
                    <a:pt x="27" y="63"/>
                  </a:lnTo>
                  <a:lnTo>
                    <a:pt x="29" y="63"/>
                  </a:lnTo>
                  <a:lnTo>
                    <a:pt x="29" y="65"/>
                  </a:lnTo>
                  <a:lnTo>
                    <a:pt x="29" y="67"/>
                  </a:lnTo>
                  <a:lnTo>
                    <a:pt x="31" y="63"/>
                  </a:lnTo>
                  <a:lnTo>
                    <a:pt x="33" y="65"/>
                  </a:lnTo>
                  <a:lnTo>
                    <a:pt x="35" y="65"/>
                  </a:lnTo>
                  <a:lnTo>
                    <a:pt x="37" y="63"/>
                  </a:lnTo>
                  <a:lnTo>
                    <a:pt x="39" y="63"/>
                  </a:lnTo>
                  <a:lnTo>
                    <a:pt x="39" y="61"/>
                  </a:lnTo>
                  <a:lnTo>
                    <a:pt x="41" y="61"/>
                  </a:lnTo>
                  <a:lnTo>
                    <a:pt x="43" y="61"/>
                  </a:lnTo>
                  <a:lnTo>
                    <a:pt x="43" y="59"/>
                  </a:lnTo>
                  <a:lnTo>
                    <a:pt x="43" y="57"/>
                  </a:lnTo>
                  <a:lnTo>
                    <a:pt x="43" y="55"/>
                  </a:lnTo>
                  <a:lnTo>
                    <a:pt x="45" y="55"/>
                  </a:lnTo>
                  <a:lnTo>
                    <a:pt x="43" y="55"/>
                  </a:lnTo>
                  <a:lnTo>
                    <a:pt x="43" y="54"/>
                  </a:lnTo>
                  <a:lnTo>
                    <a:pt x="43" y="52"/>
                  </a:lnTo>
                  <a:lnTo>
                    <a:pt x="47" y="52"/>
                  </a:lnTo>
                  <a:lnTo>
                    <a:pt x="48" y="52"/>
                  </a:lnTo>
                  <a:lnTo>
                    <a:pt x="50" y="50"/>
                  </a:lnTo>
                  <a:lnTo>
                    <a:pt x="52" y="50"/>
                  </a:lnTo>
                  <a:lnTo>
                    <a:pt x="54" y="50"/>
                  </a:lnTo>
                  <a:lnTo>
                    <a:pt x="56" y="50"/>
                  </a:lnTo>
                  <a:lnTo>
                    <a:pt x="58" y="50"/>
                  </a:lnTo>
                  <a:lnTo>
                    <a:pt x="58" y="48"/>
                  </a:lnTo>
                  <a:lnTo>
                    <a:pt x="58" y="46"/>
                  </a:lnTo>
                  <a:lnTo>
                    <a:pt x="60" y="46"/>
                  </a:lnTo>
                  <a:lnTo>
                    <a:pt x="62" y="46"/>
                  </a:lnTo>
                  <a:lnTo>
                    <a:pt x="64" y="44"/>
                  </a:lnTo>
                  <a:lnTo>
                    <a:pt x="66" y="42"/>
                  </a:lnTo>
                  <a:lnTo>
                    <a:pt x="66" y="40"/>
                  </a:lnTo>
                  <a:lnTo>
                    <a:pt x="66" y="38"/>
                  </a:lnTo>
                  <a:lnTo>
                    <a:pt x="66" y="36"/>
                  </a:lnTo>
                  <a:lnTo>
                    <a:pt x="68" y="32"/>
                  </a:lnTo>
                  <a:lnTo>
                    <a:pt x="70" y="32"/>
                  </a:lnTo>
                  <a:lnTo>
                    <a:pt x="70" y="31"/>
                  </a:lnTo>
                  <a:lnTo>
                    <a:pt x="70" y="29"/>
                  </a:lnTo>
                  <a:lnTo>
                    <a:pt x="70" y="27"/>
                  </a:lnTo>
                  <a:lnTo>
                    <a:pt x="72" y="25"/>
                  </a:lnTo>
                  <a:lnTo>
                    <a:pt x="73" y="25"/>
                  </a:lnTo>
                  <a:lnTo>
                    <a:pt x="81" y="25"/>
                  </a:lnTo>
                  <a:lnTo>
                    <a:pt x="81" y="23"/>
                  </a:lnTo>
                  <a:lnTo>
                    <a:pt x="83" y="23"/>
                  </a:lnTo>
                  <a:lnTo>
                    <a:pt x="83" y="21"/>
                  </a:lnTo>
                  <a:lnTo>
                    <a:pt x="83" y="19"/>
                  </a:lnTo>
                  <a:lnTo>
                    <a:pt x="85" y="19"/>
                  </a:lnTo>
                  <a:lnTo>
                    <a:pt x="87" y="19"/>
                  </a:lnTo>
                  <a:lnTo>
                    <a:pt x="89" y="21"/>
                  </a:lnTo>
                  <a:lnTo>
                    <a:pt x="91" y="21"/>
                  </a:lnTo>
                  <a:lnTo>
                    <a:pt x="91" y="23"/>
                  </a:lnTo>
                  <a:lnTo>
                    <a:pt x="93" y="23"/>
                  </a:lnTo>
                  <a:lnTo>
                    <a:pt x="95" y="23"/>
                  </a:lnTo>
                  <a:lnTo>
                    <a:pt x="96" y="23"/>
                  </a:lnTo>
                  <a:lnTo>
                    <a:pt x="98" y="23"/>
                  </a:lnTo>
                  <a:lnTo>
                    <a:pt x="100" y="23"/>
                  </a:lnTo>
                  <a:lnTo>
                    <a:pt x="102" y="23"/>
                  </a:lnTo>
                  <a:lnTo>
                    <a:pt x="104" y="23"/>
                  </a:lnTo>
                  <a:lnTo>
                    <a:pt x="106" y="23"/>
                  </a:lnTo>
                  <a:lnTo>
                    <a:pt x="106" y="25"/>
                  </a:lnTo>
                  <a:lnTo>
                    <a:pt x="108" y="25"/>
                  </a:lnTo>
                  <a:lnTo>
                    <a:pt x="108" y="27"/>
                  </a:lnTo>
                  <a:lnTo>
                    <a:pt x="110" y="25"/>
                  </a:lnTo>
                  <a:lnTo>
                    <a:pt x="112" y="25"/>
                  </a:lnTo>
                  <a:lnTo>
                    <a:pt x="114" y="25"/>
                  </a:lnTo>
                  <a:lnTo>
                    <a:pt x="116" y="25"/>
                  </a:lnTo>
                  <a:lnTo>
                    <a:pt x="118" y="25"/>
                  </a:lnTo>
                  <a:lnTo>
                    <a:pt x="118" y="27"/>
                  </a:lnTo>
                  <a:lnTo>
                    <a:pt x="118" y="29"/>
                  </a:lnTo>
                  <a:lnTo>
                    <a:pt x="120" y="29"/>
                  </a:lnTo>
                  <a:lnTo>
                    <a:pt x="120" y="31"/>
                  </a:lnTo>
                  <a:lnTo>
                    <a:pt x="121" y="31"/>
                  </a:lnTo>
                  <a:lnTo>
                    <a:pt x="123" y="31"/>
                  </a:lnTo>
                  <a:lnTo>
                    <a:pt x="123" y="29"/>
                  </a:lnTo>
                  <a:lnTo>
                    <a:pt x="125" y="29"/>
                  </a:lnTo>
                  <a:lnTo>
                    <a:pt x="125" y="27"/>
                  </a:lnTo>
                  <a:lnTo>
                    <a:pt x="127" y="27"/>
                  </a:lnTo>
                  <a:lnTo>
                    <a:pt x="129" y="27"/>
                  </a:lnTo>
                  <a:lnTo>
                    <a:pt x="129" y="25"/>
                  </a:lnTo>
                  <a:lnTo>
                    <a:pt x="131" y="25"/>
                  </a:lnTo>
                  <a:lnTo>
                    <a:pt x="133" y="25"/>
                  </a:lnTo>
                  <a:lnTo>
                    <a:pt x="133" y="23"/>
                  </a:lnTo>
                  <a:lnTo>
                    <a:pt x="135" y="23"/>
                  </a:lnTo>
                  <a:lnTo>
                    <a:pt x="135" y="25"/>
                  </a:lnTo>
                  <a:lnTo>
                    <a:pt x="135" y="23"/>
                  </a:lnTo>
                  <a:lnTo>
                    <a:pt x="137" y="23"/>
                  </a:lnTo>
                  <a:lnTo>
                    <a:pt x="137" y="25"/>
                  </a:lnTo>
                  <a:lnTo>
                    <a:pt x="139" y="27"/>
                  </a:lnTo>
                  <a:lnTo>
                    <a:pt x="141" y="27"/>
                  </a:lnTo>
                  <a:lnTo>
                    <a:pt x="143" y="27"/>
                  </a:lnTo>
                  <a:lnTo>
                    <a:pt x="143" y="25"/>
                  </a:lnTo>
                  <a:lnTo>
                    <a:pt x="143" y="23"/>
                  </a:lnTo>
                  <a:lnTo>
                    <a:pt x="143" y="21"/>
                  </a:lnTo>
                  <a:lnTo>
                    <a:pt x="143" y="19"/>
                  </a:lnTo>
                  <a:lnTo>
                    <a:pt x="145" y="19"/>
                  </a:lnTo>
                  <a:lnTo>
                    <a:pt x="145" y="17"/>
                  </a:lnTo>
                  <a:lnTo>
                    <a:pt x="146" y="19"/>
                  </a:lnTo>
                  <a:lnTo>
                    <a:pt x="148" y="17"/>
                  </a:lnTo>
                  <a:lnTo>
                    <a:pt x="150" y="17"/>
                  </a:lnTo>
                  <a:lnTo>
                    <a:pt x="152" y="17"/>
                  </a:lnTo>
                  <a:lnTo>
                    <a:pt x="152" y="19"/>
                  </a:lnTo>
                  <a:lnTo>
                    <a:pt x="154" y="19"/>
                  </a:lnTo>
                  <a:lnTo>
                    <a:pt x="156" y="19"/>
                  </a:lnTo>
                  <a:lnTo>
                    <a:pt x="156" y="17"/>
                  </a:lnTo>
                  <a:lnTo>
                    <a:pt x="156" y="15"/>
                  </a:lnTo>
                  <a:lnTo>
                    <a:pt x="156" y="13"/>
                  </a:lnTo>
                  <a:lnTo>
                    <a:pt x="154" y="13"/>
                  </a:lnTo>
                  <a:lnTo>
                    <a:pt x="154" y="11"/>
                  </a:lnTo>
                  <a:lnTo>
                    <a:pt x="156" y="11"/>
                  </a:lnTo>
                  <a:lnTo>
                    <a:pt x="156" y="9"/>
                  </a:lnTo>
                  <a:lnTo>
                    <a:pt x="158" y="9"/>
                  </a:lnTo>
                  <a:lnTo>
                    <a:pt x="158" y="7"/>
                  </a:lnTo>
                  <a:lnTo>
                    <a:pt x="160" y="7"/>
                  </a:lnTo>
                  <a:lnTo>
                    <a:pt x="160" y="6"/>
                  </a:lnTo>
                  <a:lnTo>
                    <a:pt x="162" y="4"/>
                  </a:lnTo>
                  <a:lnTo>
                    <a:pt x="162" y="2"/>
                  </a:lnTo>
                  <a:lnTo>
                    <a:pt x="164" y="2"/>
                  </a:lnTo>
                  <a:lnTo>
                    <a:pt x="162" y="2"/>
                  </a:lnTo>
                  <a:lnTo>
                    <a:pt x="164" y="2"/>
                  </a:lnTo>
                  <a:lnTo>
                    <a:pt x="164" y="0"/>
                  </a:lnTo>
                  <a:lnTo>
                    <a:pt x="166" y="0"/>
                  </a:lnTo>
                  <a:lnTo>
                    <a:pt x="168" y="0"/>
                  </a:lnTo>
                  <a:lnTo>
                    <a:pt x="168" y="2"/>
                  </a:lnTo>
                  <a:lnTo>
                    <a:pt x="168" y="0"/>
                  </a:lnTo>
                  <a:lnTo>
                    <a:pt x="169" y="2"/>
                  </a:lnTo>
                  <a:lnTo>
                    <a:pt x="171" y="2"/>
                  </a:lnTo>
                  <a:lnTo>
                    <a:pt x="171" y="4"/>
                  </a:lnTo>
                  <a:lnTo>
                    <a:pt x="173" y="4"/>
                  </a:lnTo>
                  <a:lnTo>
                    <a:pt x="173" y="6"/>
                  </a:lnTo>
                  <a:lnTo>
                    <a:pt x="173" y="7"/>
                  </a:lnTo>
                  <a:lnTo>
                    <a:pt x="173" y="9"/>
                  </a:lnTo>
                  <a:lnTo>
                    <a:pt x="171" y="9"/>
                  </a:lnTo>
                  <a:lnTo>
                    <a:pt x="171" y="11"/>
                  </a:lnTo>
                  <a:lnTo>
                    <a:pt x="173" y="11"/>
                  </a:lnTo>
                  <a:lnTo>
                    <a:pt x="175" y="11"/>
                  </a:lnTo>
                  <a:lnTo>
                    <a:pt x="177" y="11"/>
                  </a:lnTo>
                  <a:lnTo>
                    <a:pt x="177" y="13"/>
                  </a:lnTo>
                  <a:lnTo>
                    <a:pt x="177" y="15"/>
                  </a:lnTo>
                  <a:lnTo>
                    <a:pt x="177" y="17"/>
                  </a:lnTo>
                  <a:lnTo>
                    <a:pt x="175" y="17"/>
                  </a:lnTo>
                  <a:lnTo>
                    <a:pt x="175" y="19"/>
                  </a:lnTo>
                  <a:lnTo>
                    <a:pt x="175" y="21"/>
                  </a:lnTo>
                  <a:lnTo>
                    <a:pt x="175" y="23"/>
                  </a:lnTo>
                  <a:lnTo>
                    <a:pt x="175" y="25"/>
                  </a:lnTo>
                  <a:lnTo>
                    <a:pt x="175" y="27"/>
                  </a:lnTo>
                  <a:lnTo>
                    <a:pt x="175" y="29"/>
                  </a:lnTo>
                  <a:lnTo>
                    <a:pt x="175" y="31"/>
                  </a:lnTo>
                  <a:lnTo>
                    <a:pt x="177" y="32"/>
                  </a:lnTo>
                  <a:lnTo>
                    <a:pt x="177" y="34"/>
                  </a:lnTo>
                  <a:lnTo>
                    <a:pt x="177" y="36"/>
                  </a:lnTo>
                  <a:lnTo>
                    <a:pt x="179" y="36"/>
                  </a:lnTo>
                  <a:lnTo>
                    <a:pt x="181" y="36"/>
                  </a:lnTo>
                  <a:lnTo>
                    <a:pt x="187" y="32"/>
                  </a:lnTo>
                  <a:lnTo>
                    <a:pt x="187" y="31"/>
                  </a:lnTo>
                  <a:lnTo>
                    <a:pt x="189" y="31"/>
                  </a:lnTo>
                  <a:lnTo>
                    <a:pt x="191" y="31"/>
                  </a:lnTo>
                  <a:lnTo>
                    <a:pt x="191" y="29"/>
                  </a:lnTo>
                  <a:lnTo>
                    <a:pt x="191" y="31"/>
                  </a:lnTo>
                  <a:lnTo>
                    <a:pt x="193" y="29"/>
                  </a:lnTo>
                  <a:lnTo>
                    <a:pt x="194" y="29"/>
                  </a:lnTo>
                  <a:lnTo>
                    <a:pt x="194" y="27"/>
                  </a:lnTo>
                  <a:lnTo>
                    <a:pt x="196" y="27"/>
                  </a:lnTo>
                  <a:lnTo>
                    <a:pt x="196" y="25"/>
                  </a:lnTo>
                  <a:lnTo>
                    <a:pt x="198" y="25"/>
                  </a:lnTo>
                  <a:lnTo>
                    <a:pt x="200" y="23"/>
                  </a:lnTo>
                  <a:lnTo>
                    <a:pt x="202" y="23"/>
                  </a:lnTo>
                  <a:lnTo>
                    <a:pt x="202" y="21"/>
                  </a:lnTo>
                  <a:lnTo>
                    <a:pt x="204" y="21"/>
                  </a:lnTo>
                  <a:lnTo>
                    <a:pt x="206" y="21"/>
                  </a:lnTo>
                  <a:lnTo>
                    <a:pt x="208" y="21"/>
                  </a:lnTo>
                  <a:lnTo>
                    <a:pt x="210" y="21"/>
                  </a:lnTo>
                  <a:lnTo>
                    <a:pt x="212" y="21"/>
                  </a:lnTo>
                  <a:lnTo>
                    <a:pt x="212" y="23"/>
                  </a:lnTo>
                  <a:lnTo>
                    <a:pt x="210" y="23"/>
                  </a:lnTo>
                  <a:lnTo>
                    <a:pt x="210" y="25"/>
                  </a:lnTo>
                  <a:lnTo>
                    <a:pt x="212" y="25"/>
                  </a:lnTo>
                  <a:lnTo>
                    <a:pt x="214" y="25"/>
                  </a:lnTo>
                  <a:lnTo>
                    <a:pt x="216" y="25"/>
                  </a:lnTo>
                  <a:lnTo>
                    <a:pt x="217" y="23"/>
                  </a:lnTo>
                  <a:lnTo>
                    <a:pt x="219" y="23"/>
                  </a:lnTo>
                  <a:lnTo>
                    <a:pt x="219" y="21"/>
                  </a:lnTo>
                  <a:lnTo>
                    <a:pt x="221" y="21"/>
                  </a:lnTo>
                  <a:lnTo>
                    <a:pt x="223" y="23"/>
                  </a:lnTo>
                  <a:lnTo>
                    <a:pt x="223" y="21"/>
                  </a:lnTo>
                  <a:lnTo>
                    <a:pt x="223" y="23"/>
                  </a:lnTo>
                  <a:lnTo>
                    <a:pt x="225" y="23"/>
                  </a:lnTo>
                  <a:lnTo>
                    <a:pt x="227" y="21"/>
                  </a:lnTo>
                  <a:lnTo>
                    <a:pt x="229" y="23"/>
                  </a:lnTo>
                  <a:lnTo>
                    <a:pt x="229" y="25"/>
                  </a:lnTo>
                  <a:lnTo>
                    <a:pt x="231" y="2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8"/>
            <p:cNvSpPr>
              <a:spLocks noEditPoints="1"/>
            </p:cNvSpPr>
            <p:nvPr/>
          </p:nvSpPr>
          <p:spPr bwMode="auto">
            <a:xfrm>
              <a:off x="5326063" y="4941888"/>
              <a:ext cx="311150" cy="354013"/>
            </a:xfrm>
            <a:custGeom>
              <a:avLst/>
              <a:gdLst>
                <a:gd name="T0" fmla="*/ 46 w 196"/>
                <a:gd name="T1" fmla="*/ 25 h 223"/>
                <a:gd name="T2" fmla="*/ 63 w 196"/>
                <a:gd name="T3" fmla="*/ 25 h 223"/>
                <a:gd name="T4" fmla="*/ 79 w 196"/>
                <a:gd name="T5" fmla="*/ 27 h 223"/>
                <a:gd name="T6" fmla="*/ 82 w 196"/>
                <a:gd name="T7" fmla="*/ 40 h 223"/>
                <a:gd name="T8" fmla="*/ 86 w 196"/>
                <a:gd name="T9" fmla="*/ 50 h 223"/>
                <a:gd name="T10" fmla="*/ 92 w 196"/>
                <a:gd name="T11" fmla="*/ 60 h 223"/>
                <a:gd name="T12" fmla="*/ 107 w 196"/>
                <a:gd name="T13" fmla="*/ 58 h 223"/>
                <a:gd name="T14" fmla="*/ 121 w 196"/>
                <a:gd name="T15" fmla="*/ 58 h 223"/>
                <a:gd name="T16" fmla="*/ 125 w 196"/>
                <a:gd name="T17" fmla="*/ 44 h 223"/>
                <a:gd name="T18" fmla="*/ 138 w 196"/>
                <a:gd name="T19" fmla="*/ 40 h 223"/>
                <a:gd name="T20" fmla="*/ 146 w 196"/>
                <a:gd name="T21" fmla="*/ 48 h 223"/>
                <a:gd name="T22" fmla="*/ 161 w 196"/>
                <a:gd name="T23" fmla="*/ 50 h 223"/>
                <a:gd name="T24" fmla="*/ 161 w 196"/>
                <a:gd name="T25" fmla="*/ 63 h 223"/>
                <a:gd name="T26" fmla="*/ 161 w 196"/>
                <a:gd name="T27" fmla="*/ 71 h 223"/>
                <a:gd name="T28" fmla="*/ 163 w 196"/>
                <a:gd name="T29" fmla="*/ 87 h 223"/>
                <a:gd name="T30" fmla="*/ 169 w 196"/>
                <a:gd name="T31" fmla="*/ 98 h 223"/>
                <a:gd name="T32" fmla="*/ 167 w 196"/>
                <a:gd name="T33" fmla="*/ 110 h 223"/>
                <a:gd name="T34" fmla="*/ 176 w 196"/>
                <a:gd name="T35" fmla="*/ 110 h 223"/>
                <a:gd name="T36" fmla="*/ 188 w 196"/>
                <a:gd name="T37" fmla="*/ 106 h 223"/>
                <a:gd name="T38" fmla="*/ 196 w 196"/>
                <a:gd name="T39" fmla="*/ 111 h 223"/>
                <a:gd name="T40" fmla="*/ 194 w 196"/>
                <a:gd name="T41" fmla="*/ 123 h 223"/>
                <a:gd name="T42" fmla="*/ 196 w 196"/>
                <a:gd name="T43" fmla="*/ 138 h 223"/>
                <a:gd name="T44" fmla="*/ 180 w 196"/>
                <a:gd name="T45" fmla="*/ 140 h 223"/>
                <a:gd name="T46" fmla="*/ 163 w 196"/>
                <a:gd name="T47" fmla="*/ 140 h 223"/>
                <a:gd name="T48" fmla="*/ 163 w 196"/>
                <a:gd name="T49" fmla="*/ 161 h 223"/>
                <a:gd name="T50" fmla="*/ 163 w 196"/>
                <a:gd name="T51" fmla="*/ 182 h 223"/>
                <a:gd name="T52" fmla="*/ 165 w 196"/>
                <a:gd name="T53" fmla="*/ 196 h 223"/>
                <a:gd name="T54" fmla="*/ 173 w 196"/>
                <a:gd name="T55" fmla="*/ 206 h 223"/>
                <a:gd name="T56" fmla="*/ 182 w 196"/>
                <a:gd name="T57" fmla="*/ 215 h 223"/>
                <a:gd name="T58" fmla="*/ 167 w 196"/>
                <a:gd name="T59" fmla="*/ 219 h 223"/>
                <a:gd name="T60" fmla="*/ 144 w 196"/>
                <a:gd name="T61" fmla="*/ 223 h 223"/>
                <a:gd name="T62" fmla="*/ 134 w 196"/>
                <a:gd name="T63" fmla="*/ 221 h 223"/>
                <a:gd name="T64" fmla="*/ 117 w 196"/>
                <a:gd name="T65" fmla="*/ 219 h 223"/>
                <a:gd name="T66" fmla="*/ 105 w 196"/>
                <a:gd name="T67" fmla="*/ 211 h 223"/>
                <a:gd name="T68" fmla="*/ 77 w 196"/>
                <a:gd name="T69" fmla="*/ 211 h 223"/>
                <a:gd name="T70" fmla="*/ 40 w 196"/>
                <a:gd name="T71" fmla="*/ 211 h 223"/>
                <a:gd name="T72" fmla="*/ 29 w 196"/>
                <a:gd name="T73" fmla="*/ 207 h 223"/>
                <a:gd name="T74" fmla="*/ 15 w 196"/>
                <a:gd name="T75" fmla="*/ 207 h 223"/>
                <a:gd name="T76" fmla="*/ 4 w 196"/>
                <a:gd name="T77" fmla="*/ 209 h 223"/>
                <a:gd name="T78" fmla="*/ 2 w 196"/>
                <a:gd name="T79" fmla="*/ 202 h 223"/>
                <a:gd name="T80" fmla="*/ 2 w 196"/>
                <a:gd name="T81" fmla="*/ 186 h 223"/>
                <a:gd name="T82" fmla="*/ 6 w 196"/>
                <a:gd name="T83" fmla="*/ 175 h 223"/>
                <a:gd name="T84" fmla="*/ 9 w 196"/>
                <a:gd name="T85" fmla="*/ 161 h 223"/>
                <a:gd name="T86" fmla="*/ 13 w 196"/>
                <a:gd name="T87" fmla="*/ 148 h 223"/>
                <a:gd name="T88" fmla="*/ 19 w 196"/>
                <a:gd name="T89" fmla="*/ 136 h 223"/>
                <a:gd name="T90" fmla="*/ 29 w 196"/>
                <a:gd name="T91" fmla="*/ 129 h 223"/>
                <a:gd name="T92" fmla="*/ 32 w 196"/>
                <a:gd name="T93" fmla="*/ 113 h 223"/>
                <a:gd name="T94" fmla="*/ 31 w 196"/>
                <a:gd name="T95" fmla="*/ 98 h 223"/>
                <a:gd name="T96" fmla="*/ 23 w 196"/>
                <a:gd name="T97" fmla="*/ 83 h 223"/>
                <a:gd name="T98" fmla="*/ 21 w 196"/>
                <a:gd name="T99" fmla="*/ 75 h 223"/>
                <a:gd name="T100" fmla="*/ 27 w 196"/>
                <a:gd name="T101" fmla="*/ 67 h 223"/>
                <a:gd name="T102" fmla="*/ 19 w 196"/>
                <a:gd name="T103" fmla="*/ 52 h 223"/>
                <a:gd name="T104" fmla="*/ 13 w 196"/>
                <a:gd name="T105" fmla="*/ 39 h 223"/>
                <a:gd name="T106" fmla="*/ 17 w 196"/>
                <a:gd name="T107" fmla="*/ 27 h 223"/>
                <a:gd name="T108" fmla="*/ 32 w 196"/>
                <a:gd name="T109" fmla="*/ 25 h 223"/>
                <a:gd name="T110" fmla="*/ 17 w 196"/>
                <a:gd name="T111" fmla="*/ 8 h 223"/>
                <a:gd name="T112" fmla="*/ 13 w 196"/>
                <a:gd name="T113" fmla="*/ 19 h 223"/>
                <a:gd name="T114" fmla="*/ 7 w 196"/>
                <a:gd name="T115" fmla="*/ 15 h 223"/>
                <a:gd name="T116" fmla="*/ 9 w 196"/>
                <a:gd name="T117" fmla="*/ 4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6" h="223">
                  <a:moveTo>
                    <a:pt x="0" y="200"/>
                  </a:moveTo>
                  <a:lnTo>
                    <a:pt x="0" y="198"/>
                  </a:lnTo>
                  <a:lnTo>
                    <a:pt x="0" y="200"/>
                  </a:lnTo>
                  <a:close/>
                  <a:moveTo>
                    <a:pt x="36" y="25"/>
                  </a:moveTo>
                  <a:lnTo>
                    <a:pt x="38" y="25"/>
                  </a:lnTo>
                  <a:lnTo>
                    <a:pt x="40" y="25"/>
                  </a:lnTo>
                  <a:lnTo>
                    <a:pt x="42" y="25"/>
                  </a:lnTo>
                  <a:lnTo>
                    <a:pt x="44" y="25"/>
                  </a:lnTo>
                  <a:lnTo>
                    <a:pt x="46" y="25"/>
                  </a:lnTo>
                  <a:lnTo>
                    <a:pt x="48" y="25"/>
                  </a:lnTo>
                  <a:lnTo>
                    <a:pt x="50" y="25"/>
                  </a:lnTo>
                  <a:lnTo>
                    <a:pt x="52" y="25"/>
                  </a:lnTo>
                  <a:lnTo>
                    <a:pt x="54" y="25"/>
                  </a:lnTo>
                  <a:lnTo>
                    <a:pt x="55" y="25"/>
                  </a:lnTo>
                  <a:lnTo>
                    <a:pt x="57" y="25"/>
                  </a:lnTo>
                  <a:lnTo>
                    <a:pt x="59" y="25"/>
                  </a:lnTo>
                  <a:lnTo>
                    <a:pt x="61" y="25"/>
                  </a:lnTo>
                  <a:lnTo>
                    <a:pt x="63" y="25"/>
                  </a:lnTo>
                  <a:lnTo>
                    <a:pt x="65" y="25"/>
                  </a:lnTo>
                  <a:lnTo>
                    <a:pt x="67" y="25"/>
                  </a:lnTo>
                  <a:lnTo>
                    <a:pt x="69" y="25"/>
                  </a:lnTo>
                  <a:lnTo>
                    <a:pt x="71" y="25"/>
                  </a:lnTo>
                  <a:lnTo>
                    <a:pt x="73" y="25"/>
                  </a:lnTo>
                  <a:lnTo>
                    <a:pt x="75" y="25"/>
                  </a:lnTo>
                  <a:lnTo>
                    <a:pt x="77" y="25"/>
                  </a:lnTo>
                  <a:lnTo>
                    <a:pt x="77" y="27"/>
                  </a:lnTo>
                  <a:lnTo>
                    <a:pt x="79" y="27"/>
                  </a:lnTo>
                  <a:lnTo>
                    <a:pt x="79" y="29"/>
                  </a:lnTo>
                  <a:lnTo>
                    <a:pt x="79" y="31"/>
                  </a:lnTo>
                  <a:lnTo>
                    <a:pt x="79" y="33"/>
                  </a:lnTo>
                  <a:lnTo>
                    <a:pt x="79" y="35"/>
                  </a:lnTo>
                  <a:lnTo>
                    <a:pt x="80" y="35"/>
                  </a:lnTo>
                  <a:lnTo>
                    <a:pt x="80" y="37"/>
                  </a:lnTo>
                  <a:lnTo>
                    <a:pt x="80" y="39"/>
                  </a:lnTo>
                  <a:lnTo>
                    <a:pt x="80" y="40"/>
                  </a:lnTo>
                  <a:lnTo>
                    <a:pt x="82" y="40"/>
                  </a:lnTo>
                  <a:lnTo>
                    <a:pt x="82" y="42"/>
                  </a:lnTo>
                  <a:lnTo>
                    <a:pt x="84" y="42"/>
                  </a:lnTo>
                  <a:lnTo>
                    <a:pt x="82" y="42"/>
                  </a:lnTo>
                  <a:lnTo>
                    <a:pt x="82" y="44"/>
                  </a:lnTo>
                  <a:lnTo>
                    <a:pt x="82" y="46"/>
                  </a:lnTo>
                  <a:lnTo>
                    <a:pt x="84" y="46"/>
                  </a:lnTo>
                  <a:lnTo>
                    <a:pt x="84" y="48"/>
                  </a:lnTo>
                  <a:lnTo>
                    <a:pt x="86" y="48"/>
                  </a:lnTo>
                  <a:lnTo>
                    <a:pt x="86" y="50"/>
                  </a:lnTo>
                  <a:lnTo>
                    <a:pt x="86" y="52"/>
                  </a:lnTo>
                  <a:lnTo>
                    <a:pt x="88" y="52"/>
                  </a:lnTo>
                  <a:lnTo>
                    <a:pt x="88" y="54"/>
                  </a:lnTo>
                  <a:lnTo>
                    <a:pt x="90" y="56"/>
                  </a:lnTo>
                  <a:lnTo>
                    <a:pt x="90" y="58"/>
                  </a:lnTo>
                  <a:lnTo>
                    <a:pt x="90" y="56"/>
                  </a:lnTo>
                  <a:lnTo>
                    <a:pt x="90" y="58"/>
                  </a:lnTo>
                  <a:lnTo>
                    <a:pt x="92" y="58"/>
                  </a:lnTo>
                  <a:lnTo>
                    <a:pt x="92" y="60"/>
                  </a:lnTo>
                  <a:lnTo>
                    <a:pt x="94" y="60"/>
                  </a:lnTo>
                  <a:lnTo>
                    <a:pt x="96" y="60"/>
                  </a:lnTo>
                  <a:lnTo>
                    <a:pt x="98" y="60"/>
                  </a:lnTo>
                  <a:lnTo>
                    <a:pt x="100" y="60"/>
                  </a:lnTo>
                  <a:lnTo>
                    <a:pt x="102" y="60"/>
                  </a:lnTo>
                  <a:lnTo>
                    <a:pt x="103" y="60"/>
                  </a:lnTo>
                  <a:lnTo>
                    <a:pt x="105" y="60"/>
                  </a:lnTo>
                  <a:lnTo>
                    <a:pt x="107" y="60"/>
                  </a:lnTo>
                  <a:lnTo>
                    <a:pt x="107" y="58"/>
                  </a:lnTo>
                  <a:lnTo>
                    <a:pt x="109" y="58"/>
                  </a:lnTo>
                  <a:lnTo>
                    <a:pt x="111" y="58"/>
                  </a:lnTo>
                  <a:lnTo>
                    <a:pt x="111" y="60"/>
                  </a:lnTo>
                  <a:lnTo>
                    <a:pt x="113" y="60"/>
                  </a:lnTo>
                  <a:lnTo>
                    <a:pt x="115" y="60"/>
                  </a:lnTo>
                  <a:lnTo>
                    <a:pt x="117" y="60"/>
                  </a:lnTo>
                  <a:lnTo>
                    <a:pt x="119" y="60"/>
                  </a:lnTo>
                  <a:lnTo>
                    <a:pt x="121" y="60"/>
                  </a:lnTo>
                  <a:lnTo>
                    <a:pt x="121" y="58"/>
                  </a:lnTo>
                  <a:lnTo>
                    <a:pt x="121" y="56"/>
                  </a:lnTo>
                  <a:lnTo>
                    <a:pt x="121" y="54"/>
                  </a:lnTo>
                  <a:lnTo>
                    <a:pt x="121" y="52"/>
                  </a:lnTo>
                  <a:lnTo>
                    <a:pt x="123" y="52"/>
                  </a:lnTo>
                  <a:lnTo>
                    <a:pt x="123" y="50"/>
                  </a:lnTo>
                  <a:lnTo>
                    <a:pt x="125" y="50"/>
                  </a:lnTo>
                  <a:lnTo>
                    <a:pt x="123" y="48"/>
                  </a:lnTo>
                  <a:lnTo>
                    <a:pt x="123" y="44"/>
                  </a:lnTo>
                  <a:lnTo>
                    <a:pt x="125" y="44"/>
                  </a:lnTo>
                  <a:lnTo>
                    <a:pt x="125" y="42"/>
                  </a:lnTo>
                  <a:lnTo>
                    <a:pt x="127" y="42"/>
                  </a:lnTo>
                  <a:lnTo>
                    <a:pt x="128" y="42"/>
                  </a:lnTo>
                  <a:lnTo>
                    <a:pt x="130" y="42"/>
                  </a:lnTo>
                  <a:lnTo>
                    <a:pt x="132" y="42"/>
                  </a:lnTo>
                  <a:lnTo>
                    <a:pt x="134" y="42"/>
                  </a:lnTo>
                  <a:lnTo>
                    <a:pt x="136" y="42"/>
                  </a:lnTo>
                  <a:lnTo>
                    <a:pt x="136" y="40"/>
                  </a:lnTo>
                  <a:lnTo>
                    <a:pt x="138" y="40"/>
                  </a:lnTo>
                  <a:lnTo>
                    <a:pt x="140" y="40"/>
                  </a:lnTo>
                  <a:lnTo>
                    <a:pt x="142" y="40"/>
                  </a:lnTo>
                  <a:lnTo>
                    <a:pt x="140" y="42"/>
                  </a:lnTo>
                  <a:lnTo>
                    <a:pt x="140" y="44"/>
                  </a:lnTo>
                  <a:lnTo>
                    <a:pt x="140" y="46"/>
                  </a:lnTo>
                  <a:lnTo>
                    <a:pt x="140" y="48"/>
                  </a:lnTo>
                  <a:lnTo>
                    <a:pt x="142" y="48"/>
                  </a:lnTo>
                  <a:lnTo>
                    <a:pt x="144" y="48"/>
                  </a:lnTo>
                  <a:lnTo>
                    <a:pt x="146" y="48"/>
                  </a:lnTo>
                  <a:lnTo>
                    <a:pt x="148" y="48"/>
                  </a:lnTo>
                  <a:lnTo>
                    <a:pt x="150" y="48"/>
                  </a:lnTo>
                  <a:lnTo>
                    <a:pt x="151" y="48"/>
                  </a:lnTo>
                  <a:lnTo>
                    <a:pt x="153" y="48"/>
                  </a:lnTo>
                  <a:lnTo>
                    <a:pt x="155" y="48"/>
                  </a:lnTo>
                  <a:lnTo>
                    <a:pt x="157" y="48"/>
                  </a:lnTo>
                  <a:lnTo>
                    <a:pt x="159" y="48"/>
                  </a:lnTo>
                  <a:lnTo>
                    <a:pt x="161" y="48"/>
                  </a:lnTo>
                  <a:lnTo>
                    <a:pt x="161" y="50"/>
                  </a:lnTo>
                  <a:lnTo>
                    <a:pt x="161" y="52"/>
                  </a:lnTo>
                  <a:lnTo>
                    <a:pt x="161" y="54"/>
                  </a:lnTo>
                  <a:lnTo>
                    <a:pt x="159" y="54"/>
                  </a:lnTo>
                  <a:lnTo>
                    <a:pt x="159" y="56"/>
                  </a:lnTo>
                  <a:lnTo>
                    <a:pt x="159" y="58"/>
                  </a:lnTo>
                  <a:lnTo>
                    <a:pt x="159" y="60"/>
                  </a:lnTo>
                  <a:lnTo>
                    <a:pt x="161" y="60"/>
                  </a:lnTo>
                  <a:lnTo>
                    <a:pt x="161" y="62"/>
                  </a:lnTo>
                  <a:lnTo>
                    <a:pt x="161" y="63"/>
                  </a:lnTo>
                  <a:lnTo>
                    <a:pt x="163" y="63"/>
                  </a:lnTo>
                  <a:lnTo>
                    <a:pt x="161" y="63"/>
                  </a:lnTo>
                  <a:lnTo>
                    <a:pt x="161" y="65"/>
                  </a:lnTo>
                  <a:lnTo>
                    <a:pt x="163" y="65"/>
                  </a:lnTo>
                  <a:lnTo>
                    <a:pt x="163" y="67"/>
                  </a:lnTo>
                  <a:lnTo>
                    <a:pt x="161" y="67"/>
                  </a:lnTo>
                  <a:lnTo>
                    <a:pt x="163" y="67"/>
                  </a:lnTo>
                  <a:lnTo>
                    <a:pt x="161" y="69"/>
                  </a:lnTo>
                  <a:lnTo>
                    <a:pt x="161" y="71"/>
                  </a:lnTo>
                  <a:lnTo>
                    <a:pt x="161" y="73"/>
                  </a:lnTo>
                  <a:lnTo>
                    <a:pt x="161" y="75"/>
                  </a:lnTo>
                  <a:lnTo>
                    <a:pt x="161" y="77"/>
                  </a:lnTo>
                  <a:lnTo>
                    <a:pt x="161" y="79"/>
                  </a:lnTo>
                  <a:lnTo>
                    <a:pt x="161" y="81"/>
                  </a:lnTo>
                  <a:lnTo>
                    <a:pt x="159" y="81"/>
                  </a:lnTo>
                  <a:lnTo>
                    <a:pt x="161" y="83"/>
                  </a:lnTo>
                  <a:lnTo>
                    <a:pt x="161" y="85"/>
                  </a:lnTo>
                  <a:lnTo>
                    <a:pt x="163" y="87"/>
                  </a:lnTo>
                  <a:lnTo>
                    <a:pt x="163" y="88"/>
                  </a:lnTo>
                  <a:lnTo>
                    <a:pt x="165" y="88"/>
                  </a:lnTo>
                  <a:lnTo>
                    <a:pt x="165" y="90"/>
                  </a:lnTo>
                  <a:lnTo>
                    <a:pt x="167" y="90"/>
                  </a:lnTo>
                  <a:lnTo>
                    <a:pt x="167" y="92"/>
                  </a:lnTo>
                  <a:lnTo>
                    <a:pt x="167" y="94"/>
                  </a:lnTo>
                  <a:lnTo>
                    <a:pt x="167" y="96"/>
                  </a:lnTo>
                  <a:lnTo>
                    <a:pt x="169" y="96"/>
                  </a:lnTo>
                  <a:lnTo>
                    <a:pt x="169" y="98"/>
                  </a:lnTo>
                  <a:lnTo>
                    <a:pt x="167" y="98"/>
                  </a:lnTo>
                  <a:lnTo>
                    <a:pt x="167" y="100"/>
                  </a:lnTo>
                  <a:lnTo>
                    <a:pt x="169" y="100"/>
                  </a:lnTo>
                  <a:lnTo>
                    <a:pt x="169" y="102"/>
                  </a:lnTo>
                  <a:lnTo>
                    <a:pt x="169" y="104"/>
                  </a:lnTo>
                  <a:lnTo>
                    <a:pt x="167" y="104"/>
                  </a:lnTo>
                  <a:lnTo>
                    <a:pt x="167" y="106"/>
                  </a:lnTo>
                  <a:lnTo>
                    <a:pt x="167" y="108"/>
                  </a:lnTo>
                  <a:lnTo>
                    <a:pt x="167" y="110"/>
                  </a:lnTo>
                  <a:lnTo>
                    <a:pt x="167" y="111"/>
                  </a:lnTo>
                  <a:lnTo>
                    <a:pt x="169" y="111"/>
                  </a:lnTo>
                  <a:lnTo>
                    <a:pt x="169" y="110"/>
                  </a:lnTo>
                  <a:lnTo>
                    <a:pt x="171" y="110"/>
                  </a:lnTo>
                  <a:lnTo>
                    <a:pt x="171" y="108"/>
                  </a:lnTo>
                  <a:lnTo>
                    <a:pt x="173" y="108"/>
                  </a:lnTo>
                  <a:lnTo>
                    <a:pt x="175" y="108"/>
                  </a:lnTo>
                  <a:lnTo>
                    <a:pt x="175" y="110"/>
                  </a:lnTo>
                  <a:lnTo>
                    <a:pt x="176" y="110"/>
                  </a:lnTo>
                  <a:lnTo>
                    <a:pt x="176" y="108"/>
                  </a:lnTo>
                  <a:lnTo>
                    <a:pt x="178" y="110"/>
                  </a:lnTo>
                  <a:lnTo>
                    <a:pt x="180" y="110"/>
                  </a:lnTo>
                  <a:lnTo>
                    <a:pt x="180" y="108"/>
                  </a:lnTo>
                  <a:lnTo>
                    <a:pt x="182" y="108"/>
                  </a:lnTo>
                  <a:lnTo>
                    <a:pt x="184" y="108"/>
                  </a:lnTo>
                  <a:lnTo>
                    <a:pt x="186" y="108"/>
                  </a:lnTo>
                  <a:lnTo>
                    <a:pt x="186" y="106"/>
                  </a:lnTo>
                  <a:lnTo>
                    <a:pt x="188" y="106"/>
                  </a:lnTo>
                  <a:lnTo>
                    <a:pt x="188" y="108"/>
                  </a:lnTo>
                  <a:lnTo>
                    <a:pt x="190" y="108"/>
                  </a:lnTo>
                  <a:lnTo>
                    <a:pt x="192" y="108"/>
                  </a:lnTo>
                  <a:lnTo>
                    <a:pt x="194" y="108"/>
                  </a:lnTo>
                  <a:lnTo>
                    <a:pt x="194" y="106"/>
                  </a:lnTo>
                  <a:lnTo>
                    <a:pt x="196" y="106"/>
                  </a:lnTo>
                  <a:lnTo>
                    <a:pt x="196" y="108"/>
                  </a:lnTo>
                  <a:lnTo>
                    <a:pt x="196" y="110"/>
                  </a:lnTo>
                  <a:lnTo>
                    <a:pt x="196" y="111"/>
                  </a:lnTo>
                  <a:lnTo>
                    <a:pt x="196" y="113"/>
                  </a:lnTo>
                  <a:lnTo>
                    <a:pt x="196" y="115"/>
                  </a:lnTo>
                  <a:lnTo>
                    <a:pt x="196" y="117"/>
                  </a:lnTo>
                  <a:lnTo>
                    <a:pt x="194" y="117"/>
                  </a:lnTo>
                  <a:lnTo>
                    <a:pt x="194" y="119"/>
                  </a:lnTo>
                  <a:lnTo>
                    <a:pt x="196" y="119"/>
                  </a:lnTo>
                  <a:lnTo>
                    <a:pt x="196" y="121"/>
                  </a:lnTo>
                  <a:lnTo>
                    <a:pt x="194" y="121"/>
                  </a:lnTo>
                  <a:lnTo>
                    <a:pt x="194" y="123"/>
                  </a:lnTo>
                  <a:lnTo>
                    <a:pt x="194" y="127"/>
                  </a:lnTo>
                  <a:lnTo>
                    <a:pt x="196" y="127"/>
                  </a:lnTo>
                  <a:lnTo>
                    <a:pt x="196" y="129"/>
                  </a:lnTo>
                  <a:lnTo>
                    <a:pt x="196" y="131"/>
                  </a:lnTo>
                  <a:lnTo>
                    <a:pt x="194" y="133"/>
                  </a:lnTo>
                  <a:lnTo>
                    <a:pt x="194" y="134"/>
                  </a:lnTo>
                  <a:lnTo>
                    <a:pt x="194" y="136"/>
                  </a:lnTo>
                  <a:lnTo>
                    <a:pt x="194" y="138"/>
                  </a:lnTo>
                  <a:lnTo>
                    <a:pt x="196" y="138"/>
                  </a:lnTo>
                  <a:lnTo>
                    <a:pt x="196" y="140"/>
                  </a:lnTo>
                  <a:lnTo>
                    <a:pt x="194" y="140"/>
                  </a:lnTo>
                  <a:lnTo>
                    <a:pt x="192" y="140"/>
                  </a:lnTo>
                  <a:lnTo>
                    <a:pt x="190" y="140"/>
                  </a:lnTo>
                  <a:lnTo>
                    <a:pt x="188" y="140"/>
                  </a:lnTo>
                  <a:lnTo>
                    <a:pt x="186" y="140"/>
                  </a:lnTo>
                  <a:lnTo>
                    <a:pt x="184" y="140"/>
                  </a:lnTo>
                  <a:lnTo>
                    <a:pt x="182" y="140"/>
                  </a:lnTo>
                  <a:lnTo>
                    <a:pt x="180" y="140"/>
                  </a:lnTo>
                  <a:lnTo>
                    <a:pt x="178" y="140"/>
                  </a:lnTo>
                  <a:lnTo>
                    <a:pt x="176" y="140"/>
                  </a:lnTo>
                  <a:lnTo>
                    <a:pt x="175" y="140"/>
                  </a:lnTo>
                  <a:lnTo>
                    <a:pt x="173" y="140"/>
                  </a:lnTo>
                  <a:lnTo>
                    <a:pt x="171" y="140"/>
                  </a:lnTo>
                  <a:lnTo>
                    <a:pt x="169" y="140"/>
                  </a:lnTo>
                  <a:lnTo>
                    <a:pt x="167" y="140"/>
                  </a:lnTo>
                  <a:lnTo>
                    <a:pt x="165" y="140"/>
                  </a:lnTo>
                  <a:lnTo>
                    <a:pt x="163" y="140"/>
                  </a:lnTo>
                  <a:lnTo>
                    <a:pt x="163" y="142"/>
                  </a:lnTo>
                  <a:lnTo>
                    <a:pt x="163" y="144"/>
                  </a:lnTo>
                  <a:lnTo>
                    <a:pt x="163" y="148"/>
                  </a:lnTo>
                  <a:lnTo>
                    <a:pt x="163" y="150"/>
                  </a:lnTo>
                  <a:lnTo>
                    <a:pt x="163" y="152"/>
                  </a:lnTo>
                  <a:lnTo>
                    <a:pt x="163" y="154"/>
                  </a:lnTo>
                  <a:lnTo>
                    <a:pt x="163" y="158"/>
                  </a:lnTo>
                  <a:lnTo>
                    <a:pt x="163" y="159"/>
                  </a:lnTo>
                  <a:lnTo>
                    <a:pt x="163" y="161"/>
                  </a:lnTo>
                  <a:lnTo>
                    <a:pt x="163" y="165"/>
                  </a:lnTo>
                  <a:lnTo>
                    <a:pt x="163" y="167"/>
                  </a:lnTo>
                  <a:lnTo>
                    <a:pt x="163" y="169"/>
                  </a:lnTo>
                  <a:lnTo>
                    <a:pt x="163" y="171"/>
                  </a:lnTo>
                  <a:lnTo>
                    <a:pt x="163" y="175"/>
                  </a:lnTo>
                  <a:lnTo>
                    <a:pt x="163" y="177"/>
                  </a:lnTo>
                  <a:lnTo>
                    <a:pt x="163" y="179"/>
                  </a:lnTo>
                  <a:lnTo>
                    <a:pt x="163" y="181"/>
                  </a:lnTo>
                  <a:lnTo>
                    <a:pt x="163" y="182"/>
                  </a:lnTo>
                  <a:lnTo>
                    <a:pt x="163" y="184"/>
                  </a:lnTo>
                  <a:lnTo>
                    <a:pt x="163" y="186"/>
                  </a:lnTo>
                  <a:lnTo>
                    <a:pt x="163" y="188"/>
                  </a:lnTo>
                  <a:lnTo>
                    <a:pt x="163" y="190"/>
                  </a:lnTo>
                  <a:lnTo>
                    <a:pt x="163" y="192"/>
                  </a:lnTo>
                  <a:lnTo>
                    <a:pt x="165" y="194"/>
                  </a:lnTo>
                  <a:lnTo>
                    <a:pt x="163" y="194"/>
                  </a:lnTo>
                  <a:lnTo>
                    <a:pt x="165" y="194"/>
                  </a:lnTo>
                  <a:lnTo>
                    <a:pt x="165" y="196"/>
                  </a:lnTo>
                  <a:lnTo>
                    <a:pt x="165" y="198"/>
                  </a:lnTo>
                  <a:lnTo>
                    <a:pt x="165" y="200"/>
                  </a:lnTo>
                  <a:lnTo>
                    <a:pt x="167" y="200"/>
                  </a:lnTo>
                  <a:lnTo>
                    <a:pt x="169" y="200"/>
                  </a:lnTo>
                  <a:lnTo>
                    <a:pt x="169" y="202"/>
                  </a:lnTo>
                  <a:lnTo>
                    <a:pt x="171" y="202"/>
                  </a:lnTo>
                  <a:lnTo>
                    <a:pt x="171" y="204"/>
                  </a:lnTo>
                  <a:lnTo>
                    <a:pt x="173" y="204"/>
                  </a:lnTo>
                  <a:lnTo>
                    <a:pt x="173" y="206"/>
                  </a:lnTo>
                  <a:lnTo>
                    <a:pt x="175" y="206"/>
                  </a:lnTo>
                  <a:lnTo>
                    <a:pt x="175" y="207"/>
                  </a:lnTo>
                  <a:lnTo>
                    <a:pt x="176" y="209"/>
                  </a:lnTo>
                  <a:lnTo>
                    <a:pt x="178" y="209"/>
                  </a:lnTo>
                  <a:lnTo>
                    <a:pt x="178" y="211"/>
                  </a:lnTo>
                  <a:lnTo>
                    <a:pt x="180" y="211"/>
                  </a:lnTo>
                  <a:lnTo>
                    <a:pt x="180" y="213"/>
                  </a:lnTo>
                  <a:lnTo>
                    <a:pt x="182" y="213"/>
                  </a:lnTo>
                  <a:lnTo>
                    <a:pt x="182" y="215"/>
                  </a:lnTo>
                  <a:lnTo>
                    <a:pt x="184" y="215"/>
                  </a:lnTo>
                  <a:lnTo>
                    <a:pt x="186" y="215"/>
                  </a:lnTo>
                  <a:lnTo>
                    <a:pt x="186" y="217"/>
                  </a:lnTo>
                  <a:lnTo>
                    <a:pt x="184" y="217"/>
                  </a:lnTo>
                  <a:lnTo>
                    <a:pt x="180" y="217"/>
                  </a:lnTo>
                  <a:lnTo>
                    <a:pt x="178" y="217"/>
                  </a:lnTo>
                  <a:lnTo>
                    <a:pt x="175" y="219"/>
                  </a:lnTo>
                  <a:lnTo>
                    <a:pt x="171" y="219"/>
                  </a:lnTo>
                  <a:lnTo>
                    <a:pt x="167" y="219"/>
                  </a:lnTo>
                  <a:lnTo>
                    <a:pt x="163" y="221"/>
                  </a:lnTo>
                  <a:lnTo>
                    <a:pt x="159" y="221"/>
                  </a:lnTo>
                  <a:lnTo>
                    <a:pt x="155" y="223"/>
                  </a:lnTo>
                  <a:lnTo>
                    <a:pt x="153" y="223"/>
                  </a:lnTo>
                  <a:lnTo>
                    <a:pt x="151" y="221"/>
                  </a:lnTo>
                  <a:lnTo>
                    <a:pt x="150" y="221"/>
                  </a:lnTo>
                  <a:lnTo>
                    <a:pt x="148" y="221"/>
                  </a:lnTo>
                  <a:lnTo>
                    <a:pt x="146" y="223"/>
                  </a:lnTo>
                  <a:lnTo>
                    <a:pt x="144" y="223"/>
                  </a:lnTo>
                  <a:lnTo>
                    <a:pt x="142" y="223"/>
                  </a:lnTo>
                  <a:lnTo>
                    <a:pt x="140" y="223"/>
                  </a:lnTo>
                  <a:lnTo>
                    <a:pt x="140" y="221"/>
                  </a:lnTo>
                  <a:lnTo>
                    <a:pt x="138" y="221"/>
                  </a:lnTo>
                  <a:lnTo>
                    <a:pt x="136" y="219"/>
                  </a:lnTo>
                  <a:lnTo>
                    <a:pt x="136" y="221"/>
                  </a:lnTo>
                  <a:lnTo>
                    <a:pt x="136" y="219"/>
                  </a:lnTo>
                  <a:lnTo>
                    <a:pt x="136" y="221"/>
                  </a:lnTo>
                  <a:lnTo>
                    <a:pt x="134" y="221"/>
                  </a:lnTo>
                  <a:lnTo>
                    <a:pt x="132" y="221"/>
                  </a:lnTo>
                  <a:lnTo>
                    <a:pt x="130" y="221"/>
                  </a:lnTo>
                  <a:lnTo>
                    <a:pt x="128" y="221"/>
                  </a:lnTo>
                  <a:lnTo>
                    <a:pt x="127" y="221"/>
                  </a:lnTo>
                  <a:lnTo>
                    <a:pt x="127" y="219"/>
                  </a:lnTo>
                  <a:lnTo>
                    <a:pt x="125" y="219"/>
                  </a:lnTo>
                  <a:lnTo>
                    <a:pt x="123" y="219"/>
                  </a:lnTo>
                  <a:lnTo>
                    <a:pt x="119" y="219"/>
                  </a:lnTo>
                  <a:lnTo>
                    <a:pt x="117" y="219"/>
                  </a:lnTo>
                  <a:lnTo>
                    <a:pt x="115" y="219"/>
                  </a:lnTo>
                  <a:lnTo>
                    <a:pt x="113" y="219"/>
                  </a:lnTo>
                  <a:lnTo>
                    <a:pt x="111" y="219"/>
                  </a:lnTo>
                  <a:lnTo>
                    <a:pt x="111" y="217"/>
                  </a:lnTo>
                  <a:lnTo>
                    <a:pt x="109" y="217"/>
                  </a:lnTo>
                  <a:lnTo>
                    <a:pt x="109" y="215"/>
                  </a:lnTo>
                  <a:lnTo>
                    <a:pt x="107" y="213"/>
                  </a:lnTo>
                  <a:lnTo>
                    <a:pt x="107" y="211"/>
                  </a:lnTo>
                  <a:lnTo>
                    <a:pt x="105" y="211"/>
                  </a:lnTo>
                  <a:lnTo>
                    <a:pt x="102" y="211"/>
                  </a:lnTo>
                  <a:lnTo>
                    <a:pt x="100" y="211"/>
                  </a:lnTo>
                  <a:lnTo>
                    <a:pt x="98" y="211"/>
                  </a:lnTo>
                  <a:lnTo>
                    <a:pt x="94" y="211"/>
                  </a:lnTo>
                  <a:lnTo>
                    <a:pt x="90" y="211"/>
                  </a:lnTo>
                  <a:lnTo>
                    <a:pt x="88" y="211"/>
                  </a:lnTo>
                  <a:lnTo>
                    <a:pt x="86" y="211"/>
                  </a:lnTo>
                  <a:lnTo>
                    <a:pt x="82" y="211"/>
                  </a:lnTo>
                  <a:lnTo>
                    <a:pt x="77" y="211"/>
                  </a:lnTo>
                  <a:lnTo>
                    <a:pt x="73" y="211"/>
                  </a:lnTo>
                  <a:lnTo>
                    <a:pt x="69" y="211"/>
                  </a:lnTo>
                  <a:lnTo>
                    <a:pt x="65" y="211"/>
                  </a:lnTo>
                  <a:lnTo>
                    <a:pt x="61" y="211"/>
                  </a:lnTo>
                  <a:lnTo>
                    <a:pt x="57" y="211"/>
                  </a:lnTo>
                  <a:lnTo>
                    <a:pt x="54" y="211"/>
                  </a:lnTo>
                  <a:lnTo>
                    <a:pt x="50" y="211"/>
                  </a:lnTo>
                  <a:lnTo>
                    <a:pt x="44" y="211"/>
                  </a:lnTo>
                  <a:lnTo>
                    <a:pt x="40" y="211"/>
                  </a:lnTo>
                  <a:lnTo>
                    <a:pt x="40" y="213"/>
                  </a:lnTo>
                  <a:lnTo>
                    <a:pt x="38" y="213"/>
                  </a:lnTo>
                  <a:lnTo>
                    <a:pt x="36" y="213"/>
                  </a:lnTo>
                  <a:lnTo>
                    <a:pt x="34" y="213"/>
                  </a:lnTo>
                  <a:lnTo>
                    <a:pt x="34" y="211"/>
                  </a:lnTo>
                  <a:lnTo>
                    <a:pt x="32" y="211"/>
                  </a:lnTo>
                  <a:lnTo>
                    <a:pt x="31" y="209"/>
                  </a:lnTo>
                  <a:lnTo>
                    <a:pt x="31" y="207"/>
                  </a:lnTo>
                  <a:lnTo>
                    <a:pt x="29" y="207"/>
                  </a:lnTo>
                  <a:lnTo>
                    <a:pt x="29" y="206"/>
                  </a:lnTo>
                  <a:lnTo>
                    <a:pt x="27" y="206"/>
                  </a:lnTo>
                  <a:lnTo>
                    <a:pt x="25" y="206"/>
                  </a:lnTo>
                  <a:lnTo>
                    <a:pt x="23" y="206"/>
                  </a:lnTo>
                  <a:lnTo>
                    <a:pt x="21" y="206"/>
                  </a:lnTo>
                  <a:lnTo>
                    <a:pt x="19" y="206"/>
                  </a:lnTo>
                  <a:lnTo>
                    <a:pt x="19" y="207"/>
                  </a:lnTo>
                  <a:lnTo>
                    <a:pt x="17" y="207"/>
                  </a:lnTo>
                  <a:lnTo>
                    <a:pt x="15" y="207"/>
                  </a:lnTo>
                  <a:lnTo>
                    <a:pt x="15" y="209"/>
                  </a:lnTo>
                  <a:lnTo>
                    <a:pt x="13" y="209"/>
                  </a:lnTo>
                  <a:lnTo>
                    <a:pt x="11" y="209"/>
                  </a:lnTo>
                  <a:lnTo>
                    <a:pt x="9" y="209"/>
                  </a:lnTo>
                  <a:lnTo>
                    <a:pt x="7" y="209"/>
                  </a:lnTo>
                  <a:lnTo>
                    <a:pt x="7" y="207"/>
                  </a:lnTo>
                  <a:lnTo>
                    <a:pt x="6" y="207"/>
                  </a:lnTo>
                  <a:lnTo>
                    <a:pt x="4" y="207"/>
                  </a:lnTo>
                  <a:lnTo>
                    <a:pt x="4" y="209"/>
                  </a:lnTo>
                  <a:lnTo>
                    <a:pt x="2" y="209"/>
                  </a:lnTo>
                  <a:lnTo>
                    <a:pt x="0" y="209"/>
                  </a:lnTo>
                  <a:lnTo>
                    <a:pt x="0" y="207"/>
                  </a:lnTo>
                  <a:lnTo>
                    <a:pt x="0" y="206"/>
                  </a:lnTo>
                  <a:lnTo>
                    <a:pt x="0" y="204"/>
                  </a:lnTo>
                  <a:lnTo>
                    <a:pt x="0" y="202"/>
                  </a:lnTo>
                  <a:lnTo>
                    <a:pt x="2" y="202"/>
                  </a:lnTo>
                  <a:lnTo>
                    <a:pt x="2" y="204"/>
                  </a:lnTo>
                  <a:lnTo>
                    <a:pt x="2" y="202"/>
                  </a:lnTo>
                  <a:lnTo>
                    <a:pt x="2" y="200"/>
                  </a:lnTo>
                  <a:lnTo>
                    <a:pt x="2" y="198"/>
                  </a:lnTo>
                  <a:lnTo>
                    <a:pt x="0" y="190"/>
                  </a:lnTo>
                  <a:lnTo>
                    <a:pt x="2" y="190"/>
                  </a:lnTo>
                  <a:lnTo>
                    <a:pt x="2" y="188"/>
                  </a:lnTo>
                  <a:lnTo>
                    <a:pt x="0" y="188"/>
                  </a:lnTo>
                  <a:lnTo>
                    <a:pt x="0" y="186"/>
                  </a:lnTo>
                  <a:lnTo>
                    <a:pt x="2" y="184"/>
                  </a:lnTo>
                  <a:lnTo>
                    <a:pt x="2" y="186"/>
                  </a:lnTo>
                  <a:lnTo>
                    <a:pt x="2" y="184"/>
                  </a:lnTo>
                  <a:lnTo>
                    <a:pt x="4" y="184"/>
                  </a:lnTo>
                  <a:lnTo>
                    <a:pt x="4" y="182"/>
                  </a:lnTo>
                  <a:lnTo>
                    <a:pt x="6" y="181"/>
                  </a:lnTo>
                  <a:lnTo>
                    <a:pt x="6" y="179"/>
                  </a:lnTo>
                  <a:lnTo>
                    <a:pt x="6" y="177"/>
                  </a:lnTo>
                  <a:lnTo>
                    <a:pt x="6" y="175"/>
                  </a:lnTo>
                  <a:lnTo>
                    <a:pt x="7" y="175"/>
                  </a:lnTo>
                  <a:lnTo>
                    <a:pt x="6" y="175"/>
                  </a:lnTo>
                  <a:lnTo>
                    <a:pt x="6" y="173"/>
                  </a:lnTo>
                  <a:lnTo>
                    <a:pt x="7" y="173"/>
                  </a:lnTo>
                  <a:lnTo>
                    <a:pt x="7" y="171"/>
                  </a:lnTo>
                  <a:lnTo>
                    <a:pt x="7" y="169"/>
                  </a:lnTo>
                  <a:lnTo>
                    <a:pt x="9" y="169"/>
                  </a:lnTo>
                  <a:lnTo>
                    <a:pt x="9" y="167"/>
                  </a:lnTo>
                  <a:lnTo>
                    <a:pt x="9" y="165"/>
                  </a:lnTo>
                  <a:lnTo>
                    <a:pt x="9" y="163"/>
                  </a:lnTo>
                  <a:lnTo>
                    <a:pt x="9" y="161"/>
                  </a:lnTo>
                  <a:lnTo>
                    <a:pt x="9" y="159"/>
                  </a:lnTo>
                  <a:lnTo>
                    <a:pt x="9" y="158"/>
                  </a:lnTo>
                  <a:lnTo>
                    <a:pt x="9" y="156"/>
                  </a:lnTo>
                  <a:lnTo>
                    <a:pt x="11" y="156"/>
                  </a:lnTo>
                  <a:lnTo>
                    <a:pt x="11" y="154"/>
                  </a:lnTo>
                  <a:lnTo>
                    <a:pt x="13" y="154"/>
                  </a:lnTo>
                  <a:lnTo>
                    <a:pt x="13" y="152"/>
                  </a:lnTo>
                  <a:lnTo>
                    <a:pt x="13" y="150"/>
                  </a:lnTo>
                  <a:lnTo>
                    <a:pt x="13" y="148"/>
                  </a:lnTo>
                  <a:lnTo>
                    <a:pt x="13" y="146"/>
                  </a:lnTo>
                  <a:lnTo>
                    <a:pt x="15" y="146"/>
                  </a:lnTo>
                  <a:lnTo>
                    <a:pt x="15" y="144"/>
                  </a:lnTo>
                  <a:lnTo>
                    <a:pt x="15" y="142"/>
                  </a:lnTo>
                  <a:lnTo>
                    <a:pt x="17" y="142"/>
                  </a:lnTo>
                  <a:lnTo>
                    <a:pt x="17" y="140"/>
                  </a:lnTo>
                  <a:lnTo>
                    <a:pt x="19" y="140"/>
                  </a:lnTo>
                  <a:lnTo>
                    <a:pt x="19" y="138"/>
                  </a:lnTo>
                  <a:lnTo>
                    <a:pt x="19" y="136"/>
                  </a:lnTo>
                  <a:lnTo>
                    <a:pt x="21" y="136"/>
                  </a:lnTo>
                  <a:lnTo>
                    <a:pt x="21" y="134"/>
                  </a:lnTo>
                  <a:lnTo>
                    <a:pt x="23" y="134"/>
                  </a:lnTo>
                  <a:lnTo>
                    <a:pt x="23" y="133"/>
                  </a:lnTo>
                  <a:lnTo>
                    <a:pt x="25" y="133"/>
                  </a:lnTo>
                  <a:lnTo>
                    <a:pt x="27" y="133"/>
                  </a:lnTo>
                  <a:lnTo>
                    <a:pt x="27" y="131"/>
                  </a:lnTo>
                  <a:lnTo>
                    <a:pt x="29" y="131"/>
                  </a:lnTo>
                  <a:lnTo>
                    <a:pt x="29" y="129"/>
                  </a:lnTo>
                  <a:lnTo>
                    <a:pt x="31" y="129"/>
                  </a:lnTo>
                  <a:lnTo>
                    <a:pt x="31" y="127"/>
                  </a:lnTo>
                  <a:lnTo>
                    <a:pt x="31" y="125"/>
                  </a:lnTo>
                  <a:lnTo>
                    <a:pt x="32" y="123"/>
                  </a:lnTo>
                  <a:lnTo>
                    <a:pt x="32" y="121"/>
                  </a:lnTo>
                  <a:lnTo>
                    <a:pt x="32" y="119"/>
                  </a:lnTo>
                  <a:lnTo>
                    <a:pt x="32" y="117"/>
                  </a:lnTo>
                  <a:lnTo>
                    <a:pt x="32" y="115"/>
                  </a:lnTo>
                  <a:lnTo>
                    <a:pt x="32" y="113"/>
                  </a:lnTo>
                  <a:lnTo>
                    <a:pt x="32" y="111"/>
                  </a:lnTo>
                  <a:lnTo>
                    <a:pt x="34" y="110"/>
                  </a:lnTo>
                  <a:lnTo>
                    <a:pt x="34" y="108"/>
                  </a:lnTo>
                  <a:lnTo>
                    <a:pt x="34" y="106"/>
                  </a:lnTo>
                  <a:lnTo>
                    <a:pt x="32" y="106"/>
                  </a:lnTo>
                  <a:lnTo>
                    <a:pt x="32" y="104"/>
                  </a:lnTo>
                  <a:lnTo>
                    <a:pt x="32" y="102"/>
                  </a:lnTo>
                  <a:lnTo>
                    <a:pt x="31" y="100"/>
                  </a:lnTo>
                  <a:lnTo>
                    <a:pt x="31" y="98"/>
                  </a:lnTo>
                  <a:lnTo>
                    <a:pt x="29" y="98"/>
                  </a:lnTo>
                  <a:lnTo>
                    <a:pt x="29" y="96"/>
                  </a:lnTo>
                  <a:lnTo>
                    <a:pt x="27" y="94"/>
                  </a:lnTo>
                  <a:lnTo>
                    <a:pt x="27" y="92"/>
                  </a:lnTo>
                  <a:lnTo>
                    <a:pt x="25" y="90"/>
                  </a:lnTo>
                  <a:lnTo>
                    <a:pt x="25" y="88"/>
                  </a:lnTo>
                  <a:lnTo>
                    <a:pt x="23" y="87"/>
                  </a:lnTo>
                  <a:lnTo>
                    <a:pt x="23" y="85"/>
                  </a:lnTo>
                  <a:lnTo>
                    <a:pt x="23" y="83"/>
                  </a:lnTo>
                  <a:lnTo>
                    <a:pt x="23" y="81"/>
                  </a:lnTo>
                  <a:lnTo>
                    <a:pt x="21" y="79"/>
                  </a:lnTo>
                  <a:lnTo>
                    <a:pt x="21" y="77"/>
                  </a:lnTo>
                  <a:lnTo>
                    <a:pt x="21" y="75"/>
                  </a:lnTo>
                  <a:lnTo>
                    <a:pt x="21" y="73"/>
                  </a:lnTo>
                  <a:lnTo>
                    <a:pt x="23" y="73"/>
                  </a:lnTo>
                  <a:lnTo>
                    <a:pt x="21" y="75"/>
                  </a:lnTo>
                  <a:lnTo>
                    <a:pt x="21" y="77"/>
                  </a:lnTo>
                  <a:lnTo>
                    <a:pt x="21" y="75"/>
                  </a:lnTo>
                  <a:lnTo>
                    <a:pt x="23" y="75"/>
                  </a:lnTo>
                  <a:lnTo>
                    <a:pt x="23" y="73"/>
                  </a:lnTo>
                  <a:lnTo>
                    <a:pt x="23" y="71"/>
                  </a:lnTo>
                  <a:lnTo>
                    <a:pt x="25" y="71"/>
                  </a:lnTo>
                  <a:lnTo>
                    <a:pt x="23" y="71"/>
                  </a:lnTo>
                  <a:lnTo>
                    <a:pt x="25" y="71"/>
                  </a:lnTo>
                  <a:lnTo>
                    <a:pt x="27" y="71"/>
                  </a:lnTo>
                  <a:lnTo>
                    <a:pt x="27" y="69"/>
                  </a:lnTo>
                  <a:lnTo>
                    <a:pt x="27" y="67"/>
                  </a:lnTo>
                  <a:lnTo>
                    <a:pt x="25" y="65"/>
                  </a:lnTo>
                  <a:lnTo>
                    <a:pt x="27" y="65"/>
                  </a:lnTo>
                  <a:lnTo>
                    <a:pt x="27" y="63"/>
                  </a:lnTo>
                  <a:lnTo>
                    <a:pt x="25" y="62"/>
                  </a:lnTo>
                  <a:lnTo>
                    <a:pt x="25" y="60"/>
                  </a:lnTo>
                  <a:lnTo>
                    <a:pt x="23" y="60"/>
                  </a:lnTo>
                  <a:lnTo>
                    <a:pt x="23" y="58"/>
                  </a:lnTo>
                  <a:lnTo>
                    <a:pt x="23" y="56"/>
                  </a:lnTo>
                  <a:lnTo>
                    <a:pt x="19" y="52"/>
                  </a:lnTo>
                  <a:lnTo>
                    <a:pt x="19" y="50"/>
                  </a:lnTo>
                  <a:lnTo>
                    <a:pt x="19" y="48"/>
                  </a:lnTo>
                  <a:lnTo>
                    <a:pt x="17" y="46"/>
                  </a:lnTo>
                  <a:lnTo>
                    <a:pt x="17" y="42"/>
                  </a:lnTo>
                  <a:lnTo>
                    <a:pt x="17" y="40"/>
                  </a:lnTo>
                  <a:lnTo>
                    <a:pt x="17" y="42"/>
                  </a:lnTo>
                  <a:lnTo>
                    <a:pt x="17" y="40"/>
                  </a:lnTo>
                  <a:lnTo>
                    <a:pt x="15" y="40"/>
                  </a:lnTo>
                  <a:lnTo>
                    <a:pt x="13" y="39"/>
                  </a:lnTo>
                  <a:lnTo>
                    <a:pt x="13" y="37"/>
                  </a:lnTo>
                  <a:lnTo>
                    <a:pt x="11" y="35"/>
                  </a:lnTo>
                  <a:lnTo>
                    <a:pt x="11" y="33"/>
                  </a:lnTo>
                  <a:lnTo>
                    <a:pt x="9" y="31"/>
                  </a:lnTo>
                  <a:lnTo>
                    <a:pt x="9" y="29"/>
                  </a:lnTo>
                  <a:lnTo>
                    <a:pt x="11" y="29"/>
                  </a:lnTo>
                  <a:lnTo>
                    <a:pt x="13" y="27"/>
                  </a:lnTo>
                  <a:lnTo>
                    <a:pt x="15" y="27"/>
                  </a:lnTo>
                  <a:lnTo>
                    <a:pt x="17" y="27"/>
                  </a:lnTo>
                  <a:lnTo>
                    <a:pt x="19" y="27"/>
                  </a:lnTo>
                  <a:lnTo>
                    <a:pt x="19" y="25"/>
                  </a:lnTo>
                  <a:lnTo>
                    <a:pt x="21" y="25"/>
                  </a:lnTo>
                  <a:lnTo>
                    <a:pt x="23" y="25"/>
                  </a:lnTo>
                  <a:lnTo>
                    <a:pt x="25" y="25"/>
                  </a:lnTo>
                  <a:lnTo>
                    <a:pt x="27" y="25"/>
                  </a:lnTo>
                  <a:lnTo>
                    <a:pt x="29" y="25"/>
                  </a:lnTo>
                  <a:lnTo>
                    <a:pt x="31" y="25"/>
                  </a:lnTo>
                  <a:lnTo>
                    <a:pt x="32" y="25"/>
                  </a:lnTo>
                  <a:lnTo>
                    <a:pt x="34" y="25"/>
                  </a:lnTo>
                  <a:lnTo>
                    <a:pt x="36" y="25"/>
                  </a:lnTo>
                  <a:close/>
                  <a:moveTo>
                    <a:pt x="17" y="2"/>
                  </a:moveTo>
                  <a:lnTo>
                    <a:pt x="19" y="2"/>
                  </a:lnTo>
                  <a:lnTo>
                    <a:pt x="19" y="4"/>
                  </a:lnTo>
                  <a:lnTo>
                    <a:pt x="21" y="4"/>
                  </a:lnTo>
                  <a:lnTo>
                    <a:pt x="21" y="6"/>
                  </a:lnTo>
                  <a:lnTo>
                    <a:pt x="17" y="6"/>
                  </a:lnTo>
                  <a:lnTo>
                    <a:pt x="17" y="8"/>
                  </a:lnTo>
                  <a:lnTo>
                    <a:pt x="15" y="8"/>
                  </a:lnTo>
                  <a:lnTo>
                    <a:pt x="15" y="10"/>
                  </a:lnTo>
                  <a:lnTo>
                    <a:pt x="13" y="10"/>
                  </a:lnTo>
                  <a:lnTo>
                    <a:pt x="13" y="12"/>
                  </a:lnTo>
                  <a:lnTo>
                    <a:pt x="11" y="12"/>
                  </a:lnTo>
                  <a:lnTo>
                    <a:pt x="13" y="14"/>
                  </a:lnTo>
                  <a:lnTo>
                    <a:pt x="13" y="15"/>
                  </a:lnTo>
                  <a:lnTo>
                    <a:pt x="13" y="17"/>
                  </a:lnTo>
                  <a:lnTo>
                    <a:pt x="13" y="19"/>
                  </a:lnTo>
                  <a:lnTo>
                    <a:pt x="13" y="21"/>
                  </a:lnTo>
                  <a:lnTo>
                    <a:pt x="13" y="23"/>
                  </a:lnTo>
                  <a:lnTo>
                    <a:pt x="11" y="23"/>
                  </a:lnTo>
                  <a:lnTo>
                    <a:pt x="9" y="23"/>
                  </a:lnTo>
                  <a:lnTo>
                    <a:pt x="7" y="23"/>
                  </a:lnTo>
                  <a:lnTo>
                    <a:pt x="7" y="21"/>
                  </a:lnTo>
                  <a:lnTo>
                    <a:pt x="7" y="19"/>
                  </a:lnTo>
                  <a:lnTo>
                    <a:pt x="7" y="17"/>
                  </a:lnTo>
                  <a:lnTo>
                    <a:pt x="7" y="15"/>
                  </a:lnTo>
                  <a:lnTo>
                    <a:pt x="6" y="14"/>
                  </a:lnTo>
                  <a:lnTo>
                    <a:pt x="4" y="12"/>
                  </a:lnTo>
                  <a:lnTo>
                    <a:pt x="6" y="12"/>
                  </a:lnTo>
                  <a:lnTo>
                    <a:pt x="4" y="12"/>
                  </a:lnTo>
                  <a:lnTo>
                    <a:pt x="6" y="10"/>
                  </a:lnTo>
                  <a:lnTo>
                    <a:pt x="7" y="8"/>
                  </a:lnTo>
                  <a:lnTo>
                    <a:pt x="9" y="8"/>
                  </a:lnTo>
                  <a:lnTo>
                    <a:pt x="9" y="6"/>
                  </a:lnTo>
                  <a:lnTo>
                    <a:pt x="9" y="4"/>
                  </a:lnTo>
                  <a:lnTo>
                    <a:pt x="11" y="4"/>
                  </a:lnTo>
                  <a:lnTo>
                    <a:pt x="13" y="4"/>
                  </a:lnTo>
                  <a:lnTo>
                    <a:pt x="15" y="4"/>
                  </a:lnTo>
                  <a:lnTo>
                    <a:pt x="15" y="2"/>
                  </a:lnTo>
                  <a:lnTo>
                    <a:pt x="17" y="0"/>
                  </a:lnTo>
                  <a:lnTo>
                    <a:pt x="17"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9"/>
            <p:cNvSpPr>
              <a:spLocks noEditPoints="1"/>
            </p:cNvSpPr>
            <p:nvPr/>
          </p:nvSpPr>
          <p:spPr bwMode="auto">
            <a:xfrm>
              <a:off x="3427413" y="4354513"/>
              <a:ext cx="11113" cy="11113"/>
            </a:xfrm>
            <a:custGeom>
              <a:avLst/>
              <a:gdLst>
                <a:gd name="T0" fmla="*/ 5 w 7"/>
                <a:gd name="T1" fmla="*/ 5 h 7"/>
                <a:gd name="T2" fmla="*/ 5 w 7"/>
                <a:gd name="T3" fmla="*/ 7 h 7"/>
                <a:gd name="T4" fmla="*/ 5 w 7"/>
                <a:gd name="T5" fmla="*/ 7 h 7"/>
                <a:gd name="T6" fmla="*/ 5 w 7"/>
                <a:gd name="T7" fmla="*/ 7 h 7"/>
                <a:gd name="T8" fmla="*/ 5 w 7"/>
                <a:gd name="T9" fmla="*/ 7 h 7"/>
                <a:gd name="T10" fmla="*/ 5 w 7"/>
                <a:gd name="T11" fmla="*/ 7 h 7"/>
                <a:gd name="T12" fmla="*/ 3 w 7"/>
                <a:gd name="T13" fmla="*/ 7 h 7"/>
                <a:gd name="T14" fmla="*/ 3 w 7"/>
                <a:gd name="T15" fmla="*/ 7 h 7"/>
                <a:gd name="T16" fmla="*/ 5 w 7"/>
                <a:gd name="T17" fmla="*/ 7 h 7"/>
                <a:gd name="T18" fmla="*/ 5 w 7"/>
                <a:gd name="T19" fmla="*/ 7 h 7"/>
                <a:gd name="T20" fmla="*/ 5 w 7"/>
                <a:gd name="T21" fmla="*/ 7 h 7"/>
                <a:gd name="T22" fmla="*/ 5 w 7"/>
                <a:gd name="T23" fmla="*/ 5 h 7"/>
                <a:gd name="T24" fmla="*/ 5 w 7"/>
                <a:gd name="T25" fmla="*/ 5 h 7"/>
                <a:gd name="T26" fmla="*/ 5 w 7"/>
                <a:gd name="T27" fmla="*/ 5 h 7"/>
                <a:gd name="T28" fmla="*/ 5 w 7"/>
                <a:gd name="T29" fmla="*/ 5 h 7"/>
                <a:gd name="T30" fmla="*/ 5 w 7"/>
                <a:gd name="T31" fmla="*/ 5 h 7"/>
                <a:gd name="T32" fmla="*/ 7 w 7"/>
                <a:gd name="T33" fmla="*/ 5 h 7"/>
                <a:gd name="T34" fmla="*/ 7 w 7"/>
                <a:gd name="T35" fmla="*/ 5 h 7"/>
                <a:gd name="T36" fmla="*/ 7 w 7"/>
                <a:gd name="T37" fmla="*/ 5 h 7"/>
                <a:gd name="T38" fmla="*/ 7 w 7"/>
                <a:gd name="T39" fmla="*/ 5 h 7"/>
                <a:gd name="T40" fmla="*/ 7 w 7"/>
                <a:gd name="T41" fmla="*/ 5 h 7"/>
                <a:gd name="T42" fmla="*/ 7 w 7"/>
                <a:gd name="T43" fmla="*/ 5 h 7"/>
                <a:gd name="T44" fmla="*/ 7 w 7"/>
                <a:gd name="T45" fmla="*/ 5 h 7"/>
                <a:gd name="T46" fmla="*/ 5 w 7"/>
                <a:gd name="T47" fmla="*/ 5 h 7"/>
                <a:gd name="T48" fmla="*/ 0 w 7"/>
                <a:gd name="T49" fmla="*/ 0 h 7"/>
                <a:gd name="T50" fmla="*/ 0 w 7"/>
                <a:gd name="T51" fmla="*/ 0 h 7"/>
                <a:gd name="T52" fmla="*/ 0 w 7"/>
                <a:gd name="T53" fmla="*/ 0 h 7"/>
                <a:gd name="T54" fmla="*/ 0 w 7"/>
                <a:gd name="T5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 h="7">
                  <a:moveTo>
                    <a:pt x="5" y="5"/>
                  </a:moveTo>
                  <a:lnTo>
                    <a:pt x="5" y="7"/>
                  </a:lnTo>
                  <a:lnTo>
                    <a:pt x="5" y="7"/>
                  </a:lnTo>
                  <a:lnTo>
                    <a:pt x="5" y="7"/>
                  </a:lnTo>
                  <a:lnTo>
                    <a:pt x="5" y="7"/>
                  </a:lnTo>
                  <a:lnTo>
                    <a:pt x="5" y="7"/>
                  </a:lnTo>
                  <a:lnTo>
                    <a:pt x="3" y="7"/>
                  </a:lnTo>
                  <a:lnTo>
                    <a:pt x="3" y="7"/>
                  </a:lnTo>
                  <a:lnTo>
                    <a:pt x="5" y="7"/>
                  </a:lnTo>
                  <a:lnTo>
                    <a:pt x="5" y="7"/>
                  </a:lnTo>
                  <a:lnTo>
                    <a:pt x="5" y="7"/>
                  </a:lnTo>
                  <a:lnTo>
                    <a:pt x="5" y="5"/>
                  </a:lnTo>
                  <a:lnTo>
                    <a:pt x="5" y="5"/>
                  </a:lnTo>
                  <a:lnTo>
                    <a:pt x="5" y="5"/>
                  </a:lnTo>
                  <a:lnTo>
                    <a:pt x="5" y="5"/>
                  </a:lnTo>
                  <a:lnTo>
                    <a:pt x="5" y="5"/>
                  </a:lnTo>
                  <a:lnTo>
                    <a:pt x="7" y="5"/>
                  </a:lnTo>
                  <a:lnTo>
                    <a:pt x="7" y="5"/>
                  </a:lnTo>
                  <a:lnTo>
                    <a:pt x="7" y="5"/>
                  </a:lnTo>
                  <a:lnTo>
                    <a:pt x="7" y="5"/>
                  </a:lnTo>
                  <a:lnTo>
                    <a:pt x="7" y="5"/>
                  </a:lnTo>
                  <a:lnTo>
                    <a:pt x="7" y="5"/>
                  </a:lnTo>
                  <a:lnTo>
                    <a:pt x="7" y="5"/>
                  </a:lnTo>
                  <a:lnTo>
                    <a:pt x="5" y="5"/>
                  </a:lnTo>
                  <a:close/>
                  <a:moveTo>
                    <a:pt x="0" y="0"/>
                  </a:move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10"/>
            <p:cNvSpPr>
              <a:spLocks noEditPoints="1"/>
            </p:cNvSpPr>
            <p:nvPr/>
          </p:nvSpPr>
          <p:spPr bwMode="auto">
            <a:xfrm>
              <a:off x="5518150" y="3638550"/>
              <a:ext cx="42863" cy="103188"/>
            </a:xfrm>
            <a:custGeom>
              <a:avLst/>
              <a:gdLst>
                <a:gd name="T0" fmla="*/ 27 w 27"/>
                <a:gd name="T1" fmla="*/ 38 h 65"/>
                <a:gd name="T2" fmla="*/ 6 w 27"/>
                <a:gd name="T3" fmla="*/ 3 h 65"/>
                <a:gd name="T4" fmla="*/ 9 w 27"/>
                <a:gd name="T5" fmla="*/ 3 h 65"/>
                <a:gd name="T6" fmla="*/ 13 w 27"/>
                <a:gd name="T7" fmla="*/ 5 h 65"/>
                <a:gd name="T8" fmla="*/ 17 w 27"/>
                <a:gd name="T9" fmla="*/ 9 h 65"/>
                <a:gd name="T10" fmla="*/ 19 w 27"/>
                <a:gd name="T11" fmla="*/ 13 h 65"/>
                <a:gd name="T12" fmla="*/ 19 w 27"/>
                <a:gd name="T13" fmla="*/ 17 h 65"/>
                <a:gd name="T14" fmla="*/ 19 w 27"/>
                <a:gd name="T15" fmla="*/ 23 h 65"/>
                <a:gd name="T16" fmla="*/ 19 w 27"/>
                <a:gd name="T17" fmla="*/ 26 h 65"/>
                <a:gd name="T18" fmla="*/ 19 w 27"/>
                <a:gd name="T19" fmla="*/ 32 h 65"/>
                <a:gd name="T20" fmla="*/ 21 w 27"/>
                <a:gd name="T21" fmla="*/ 36 h 65"/>
                <a:gd name="T22" fmla="*/ 25 w 27"/>
                <a:gd name="T23" fmla="*/ 38 h 65"/>
                <a:gd name="T24" fmla="*/ 27 w 27"/>
                <a:gd name="T25" fmla="*/ 40 h 65"/>
                <a:gd name="T26" fmla="*/ 27 w 27"/>
                <a:gd name="T27" fmla="*/ 44 h 65"/>
                <a:gd name="T28" fmla="*/ 25 w 27"/>
                <a:gd name="T29" fmla="*/ 47 h 65"/>
                <a:gd name="T30" fmla="*/ 23 w 27"/>
                <a:gd name="T31" fmla="*/ 51 h 65"/>
                <a:gd name="T32" fmla="*/ 21 w 27"/>
                <a:gd name="T33" fmla="*/ 55 h 65"/>
                <a:gd name="T34" fmla="*/ 17 w 27"/>
                <a:gd name="T35" fmla="*/ 57 h 65"/>
                <a:gd name="T36" fmla="*/ 17 w 27"/>
                <a:gd name="T37" fmla="*/ 61 h 65"/>
                <a:gd name="T38" fmla="*/ 13 w 27"/>
                <a:gd name="T39" fmla="*/ 63 h 65"/>
                <a:gd name="T40" fmla="*/ 11 w 27"/>
                <a:gd name="T41" fmla="*/ 63 h 65"/>
                <a:gd name="T42" fmla="*/ 9 w 27"/>
                <a:gd name="T43" fmla="*/ 61 h 65"/>
                <a:gd name="T44" fmla="*/ 9 w 27"/>
                <a:gd name="T45" fmla="*/ 59 h 65"/>
                <a:gd name="T46" fmla="*/ 7 w 27"/>
                <a:gd name="T47" fmla="*/ 55 h 65"/>
                <a:gd name="T48" fmla="*/ 4 w 27"/>
                <a:gd name="T49" fmla="*/ 53 h 65"/>
                <a:gd name="T50" fmla="*/ 0 w 27"/>
                <a:gd name="T51" fmla="*/ 49 h 65"/>
                <a:gd name="T52" fmla="*/ 2 w 27"/>
                <a:gd name="T53" fmla="*/ 47 h 65"/>
                <a:gd name="T54" fmla="*/ 2 w 27"/>
                <a:gd name="T55" fmla="*/ 46 h 65"/>
                <a:gd name="T56" fmla="*/ 0 w 27"/>
                <a:gd name="T57" fmla="*/ 42 h 65"/>
                <a:gd name="T58" fmla="*/ 2 w 27"/>
                <a:gd name="T59" fmla="*/ 38 h 65"/>
                <a:gd name="T60" fmla="*/ 2 w 27"/>
                <a:gd name="T61" fmla="*/ 36 h 65"/>
                <a:gd name="T62" fmla="*/ 4 w 27"/>
                <a:gd name="T63" fmla="*/ 36 h 65"/>
                <a:gd name="T64" fmla="*/ 2 w 27"/>
                <a:gd name="T65" fmla="*/ 36 h 65"/>
                <a:gd name="T66" fmla="*/ 4 w 27"/>
                <a:gd name="T67" fmla="*/ 30 h 65"/>
                <a:gd name="T68" fmla="*/ 2 w 27"/>
                <a:gd name="T69" fmla="*/ 26 h 65"/>
                <a:gd name="T70" fmla="*/ 2 w 27"/>
                <a:gd name="T71" fmla="*/ 24 h 65"/>
                <a:gd name="T72" fmla="*/ 4 w 27"/>
                <a:gd name="T73" fmla="*/ 23 h 65"/>
                <a:gd name="T74" fmla="*/ 2 w 27"/>
                <a:gd name="T75" fmla="*/ 17 h 65"/>
                <a:gd name="T76" fmla="*/ 0 w 27"/>
                <a:gd name="T77" fmla="*/ 13 h 65"/>
                <a:gd name="T78" fmla="*/ 0 w 27"/>
                <a:gd name="T79" fmla="*/ 9 h 65"/>
                <a:gd name="T80" fmla="*/ 4 w 27"/>
                <a:gd name="T81" fmla="*/ 5 h 65"/>
                <a:gd name="T82" fmla="*/ 6 w 27"/>
                <a:gd name="T83" fmla="*/ 1 h 65"/>
                <a:gd name="T84" fmla="*/ 7 w 27"/>
                <a:gd name="T85" fmla="*/ 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 h="65">
                  <a:moveTo>
                    <a:pt x="27" y="38"/>
                  </a:moveTo>
                  <a:lnTo>
                    <a:pt x="25" y="38"/>
                  </a:lnTo>
                  <a:lnTo>
                    <a:pt x="27" y="38"/>
                  </a:lnTo>
                  <a:close/>
                  <a:moveTo>
                    <a:pt x="7" y="1"/>
                  </a:moveTo>
                  <a:lnTo>
                    <a:pt x="6" y="1"/>
                  </a:lnTo>
                  <a:lnTo>
                    <a:pt x="6" y="3"/>
                  </a:lnTo>
                  <a:lnTo>
                    <a:pt x="7" y="3"/>
                  </a:lnTo>
                  <a:lnTo>
                    <a:pt x="7" y="5"/>
                  </a:lnTo>
                  <a:lnTo>
                    <a:pt x="9" y="3"/>
                  </a:lnTo>
                  <a:lnTo>
                    <a:pt x="11" y="3"/>
                  </a:lnTo>
                  <a:lnTo>
                    <a:pt x="13" y="3"/>
                  </a:lnTo>
                  <a:lnTo>
                    <a:pt x="13" y="5"/>
                  </a:lnTo>
                  <a:lnTo>
                    <a:pt x="13" y="7"/>
                  </a:lnTo>
                  <a:lnTo>
                    <a:pt x="15" y="7"/>
                  </a:lnTo>
                  <a:lnTo>
                    <a:pt x="17" y="9"/>
                  </a:lnTo>
                  <a:lnTo>
                    <a:pt x="19" y="9"/>
                  </a:lnTo>
                  <a:lnTo>
                    <a:pt x="19" y="11"/>
                  </a:lnTo>
                  <a:lnTo>
                    <a:pt x="19" y="13"/>
                  </a:lnTo>
                  <a:lnTo>
                    <a:pt x="19" y="15"/>
                  </a:lnTo>
                  <a:lnTo>
                    <a:pt x="21" y="15"/>
                  </a:lnTo>
                  <a:lnTo>
                    <a:pt x="19" y="17"/>
                  </a:lnTo>
                  <a:lnTo>
                    <a:pt x="19" y="19"/>
                  </a:lnTo>
                  <a:lnTo>
                    <a:pt x="19" y="21"/>
                  </a:lnTo>
                  <a:lnTo>
                    <a:pt x="19" y="23"/>
                  </a:lnTo>
                  <a:lnTo>
                    <a:pt x="19" y="24"/>
                  </a:lnTo>
                  <a:lnTo>
                    <a:pt x="17" y="24"/>
                  </a:lnTo>
                  <a:lnTo>
                    <a:pt x="19" y="26"/>
                  </a:lnTo>
                  <a:lnTo>
                    <a:pt x="19" y="28"/>
                  </a:lnTo>
                  <a:lnTo>
                    <a:pt x="19" y="30"/>
                  </a:lnTo>
                  <a:lnTo>
                    <a:pt x="19" y="32"/>
                  </a:lnTo>
                  <a:lnTo>
                    <a:pt x="19" y="34"/>
                  </a:lnTo>
                  <a:lnTo>
                    <a:pt x="21" y="34"/>
                  </a:lnTo>
                  <a:lnTo>
                    <a:pt x="21" y="36"/>
                  </a:lnTo>
                  <a:lnTo>
                    <a:pt x="21" y="38"/>
                  </a:lnTo>
                  <a:lnTo>
                    <a:pt x="23" y="38"/>
                  </a:lnTo>
                  <a:lnTo>
                    <a:pt x="25" y="38"/>
                  </a:lnTo>
                  <a:lnTo>
                    <a:pt x="27" y="38"/>
                  </a:lnTo>
                  <a:lnTo>
                    <a:pt x="25" y="40"/>
                  </a:lnTo>
                  <a:lnTo>
                    <a:pt x="27" y="40"/>
                  </a:lnTo>
                  <a:lnTo>
                    <a:pt x="25" y="40"/>
                  </a:lnTo>
                  <a:lnTo>
                    <a:pt x="27" y="42"/>
                  </a:lnTo>
                  <a:lnTo>
                    <a:pt x="27" y="44"/>
                  </a:lnTo>
                  <a:lnTo>
                    <a:pt x="27" y="46"/>
                  </a:lnTo>
                  <a:lnTo>
                    <a:pt x="25" y="46"/>
                  </a:lnTo>
                  <a:lnTo>
                    <a:pt x="25" y="47"/>
                  </a:lnTo>
                  <a:lnTo>
                    <a:pt x="23" y="47"/>
                  </a:lnTo>
                  <a:lnTo>
                    <a:pt x="23" y="49"/>
                  </a:lnTo>
                  <a:lnTo>
                    <a:pt x="23" y="51"/>
                  </a:lnTo>
                  <a:lnTo>
                    <a:pt x="21" y="51"/>
                  </a:lnTo>
                  <a:lnTo>
                    <a:pt x="21" y="53"/>
                  </a:lnTo>
                  <a:lnTo>
                    <a:pt x="21" y="55"/>
                  </a:lnTo>
                  <a:lnTo>
                    <a:pt x="19" y="55"/>
                  </a:lnTo>
                  <a:lnTo>
                    <a:pt x="17" y="55"/>
                  </a:lnTo>
                  <a:lnTo>
                    <a:pt x="17" y="57"/>
                  </a:lnTo>
                  <a:lnTo>
                    <a:pt x="15" y="57"/>
                  </a:lnTo>
                  <a:lnTo>
                    <a:pt x="15" y="59"/>
                  </a:lnTo>
                  <a:lnTo>
                    <a:pt x="17" y="61"/>
                  </a:lnTo>
                  <a:lnTo>
                    <a:pt x="15" y="61"/>
                  </a:lnTo>
                  <a:lnTo>
                    <a:pt x="15" y="63"/>
                  </a:lnTo>
                  <a:lnTo>
                    <a:pt x="13" y="63"/>
                  </a:lnTo>
                  <a:lnTo>
                    <a:pt x="13" y="65"/>
                  </a:lnTo>
                  <a:lnTo>
                    <a:pt x="13" y="63"/>
                  </a:lnTo>
                  <a:lnTo>
                    <a:pt x="11" y="63"/>
                  </a:lnTo>
                  <a:lnTo>
                    <a:pt x="9" y="63"/>
                  </a:lnTo>
                  <a:lnTo>
                    <a:pt x="11" y="61"/>
                  </a:lnTo>
                  <a:lnTo>
                    <a:pt x="9" y="61"/>
                  </a:lnTo>
                  <a:lnTo>
                    <a:pt x="11" y="61"/>
                  </a:lnTo>
                  <a:lnTo>
                    <a:pt x="11" y="59"/>
                  </a:lnTo>
                  <a:lnTo>
                    <a:pt x="9" y="59"/>
                  </a:lnTo>
                  <a:lnTo>
                    <a:pt x="9" y="57"/>
                  </a:lnTo>
                  <a:lnTo>
                    <a:pt x="9" y="55"/>
                  </a:lnTo>
                  <a:lnTo>
                    <a:pt x="7" y="55"/>
                  </a:lnTo>
                  <a:lnTo>
                    <a:pt x="6" y="55"/>
                  </a:lnTo>
                  <a:lnTo>
                    <a:pt x="6" y="53"/>
                  </a:lnTo>
                  <a:lnTo>
                    <a:pt x="4" y="53"/>
                  </a:lnTo>
                  <a:lnTo>
                    <a:pt x="2" y="51"/>
                  </a:lnTo>
                  <a:lnTo>
                    <a:pt x="0" y="51"/>
                  </a:lnTo>
                  <a:lnTo>
                    <a:pt x="0" y="49"/>
                  </a:lnTo>
                  <a:lnTo>
                    <a:pt x="0" y="47"/>
                  </a:lnTo>
                  <a:lnTo>
                    <a:pt x="2" y="49"/>
                  </a:lnTo>
                  <a:lnTo>
                    <a:pt x="2" y="47"/>
                  </a:lnTo>
                  <a:lnTo>
                    <a:pt x="2" y="46"/>
                  </a:lnTo>
                  <a:lnTo>
                    <a:pt x="2" y="44"/>
                  </a:lnTo>
                  <a:lnTo>
                    <a:pt x="2" y="46"/>
                  </a:lnTo>
                  <a:lnTo>
                    <a:pt x="0" y="46"/>
                  </a:lnTo>
                  <a:lnTo>
                    <a:pt x="0" y="44"/>
                  </a:lnTo>
                  <a:lnTo>
                    <a:pt x="0" y="42"/>
                  </a:lnTo>
                  <a:lnTo>
                    <a:pt x="0" y="40"/>
                  </a:lnTo>
                  <a:lnTo>
                    <a:pt x="2" y="40"/>
                  </a:lnTo>
                  <a:lnTo>
                    <a:pt x="2" y="38"/>
                  </a:lnTo>
                  <a:lnTo>
                    <a:pt x="0" y="38"/>
                  </a:lnTo>
                  <a:lnTo>
                    <a:pt x="2" y="38"/>
                  </a:lnTo>
                  <a:lnTo>
                    <a:pt x="2" y="36"/>
                  </a:lnTo>
                  <a:lnTo>
                    <a:pt x="2" y="38"/>
                  </a:lnTo>
                  <a:lnTo>
                    <a:pt x="4" y="38"/>
                  </a:lnTo>
                  <a:lnTo>
                    <a:pt x="4" y="36"/>
                  </a:lnTo>
                  <a:lnTo>
                    <a:pt x="2" y="36"/>
                  </a:lnTo>
                  <a:lnTo>
                    <a:pt x="2" y="38"/>
                  </a:lnTo>
                  <a:lnTo>
                    <a:pt x="2" y="36"/>
                  </a:lnTo>
                  <a:lnTo>
                    <a:pt x="2" y="34"/>
                  </a:lnTo>
                  <a:lnTo>
                    <a:pt x="2" y="32"/>
                  </a:lnTo>
                  <a:lnTo>
                    <a:pt x="4" y="30"/>
                  </a:lnTo>
                  <a:lnTo>
                    <a:pt x="2" y="30"/>
                  </a:lnTo>
                  <a:lnTo>
                    <a:pt x="2" y="28"/>
                  </a:lnTo>
                  <a:lnTo>
                    <a:pt x="2" y="26"/>
                  </a:lnTo>
                  <a:lnTo>
                    <a:pt x="4" y="26"/>
                  </a:lnTo>
                  <a:lnTo>
                    <a:pt x="4" y="24"/>
                  </a:lnTo>
                  <a:lnTo>
                    <a:pt x="2" y="24"/>
                  </a:lnTo>
                  <a:lnTo>
                    <a:pt x="2" y="23"/>
                  </a:lnTo>
                  <a:lnTo>
                    <a:pt x="4" y="24"/>
                  </a:lnTo>
                  <a:lnTo>
                    <a:pt x="4" y="23"/>
                  </a:lnTo>
                  <a:lnTo>
                    <a:pt x="4" y="21"/>
                  </a:lnTo>
                  <a:lnTo>
                    <a:pt x="4" y="19"/>
                  </a:lnTo>
                  <a:lnTo>
                    <a:pt x="2" y="17"/>
                  </a:lnTo>
                  <a:lnTo>
                    <a:pt x="0" y="17"/>
                  </a:lnTo>
                  <a:lnTo>
                    <a:pt x="0" y="15"/>
                  </a:lnTo>
                  <a:lnTo>
                    <a:pt x="0" y="13"/>
                  </a:lnTo>
                  <a:lnTo>
                    <a:pt x="2" y="13"/>
                  </a:lnTo>
                  <a:lnTo>
                    <a:pt x="2" y="11"/>
                  </a:lnTo>
                  <a:lnTo>
                    <a:pt x="0" y="9"/>
                  </a:lnTo>
                  <a:lnTo>
                    <a:pt x="2" y="7"/>
                  </a:lnTo>
                  <a:lnTo>
                    <a:pt x="2" y="5"/>
                  </a:lnTo>
                  <a:lnTo>
                    <a:pt x="4" y="5"/>
                  </a:lnTo>
                  <a:lnTo>
                    <a:pt x="4" y="3"/>
                  </a:lnTo>
                  <a:lnTo>
                    <a:pt x="4" y="1"/>
                  </a:lnTo>
                  <a:lnTo>
                    <a:pt x="6" y="1"/>
                  </a:lnTo>
                  <a:lnTo>
                    <a:pt x="6" y="0"/>
                  </a:lnTo>
                  <a:lnTo>
                    <a:pt x="6" y="1"/>
                  </a:lnTo>
                  <a:lnTo>
                    <a:pt x="7" y="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11"/>
            <p:cNvSpPr>
              <a:spLocks noEditPoints="1"/>
            </p:cNvSpPr>
            <p:nvPr/>
          </p:nvSpPr>
          <p:spPr bwMode="auto">
            <a:xfrm>
              <a:off x="5524500" y="2903538"/>
              <a:ext cx="39688" cy="26988"/>
            </a:xfrm>
            <a:custGeom>
              <a:avLst/>
              <a:gdLst>
                <a:gd name="T0" fmla="*/ 21 w 25"/>
                <a:gd name="T1" fmla="*/ 17 h 17"/>
                <a:gd name="T2" fmla="*/ 23 w 25"/>
                <a:gd name="T3" fmla="*/ 17 h 17"/>
                <a:gd name="T4" fmla="*/ 21 w 25"/>
                <a:gd name="T5" fmla="*/ 15 h 17"/>
                <a:gd name="T6" fmla="*/ 13 w 25"/>
                <a:gd name="T7" fmla="*/ 15 h 17"/>
                <a:gd name="T8" fmla="*/ 11 w 25"/>
                <a:gd name="T9" fmla="*/ 13 h 17"/>
                <a:gd name="T10" fmla="*/ 15 w 25"/>
                <a:gd name="T11" fmla="*/ 13 h 17"/>
                <a:gd name="T12" fmla="*/ 17 w 25"/>
                <a:gd name="T13" fmla="*/ 13 h 17"/>
                <a:gd name="T14" fmla="*/ 15 w 25"/>
                <a:gd name="T15" fmla="*/ 13 h 17"/>
                <a:gd name="T16" fmla="*/ 15 w 25"/>
                <a:gd name="T17" fmla="*/ 13 h 17"/>
                <a:gd name="T18" fmla="*/ 13 w 25"/>
                <a:gd name="T19" fmla="*/ 13 h 17"/>
                <a:gd name="T20" fmla="*/ 15 w 25"/>
                <a:gd name="T21" fmla="*/ 13 h 17"/>
                <a:gd name="T22" fmla="*/ 15 w 25"/>
                <a:gd name="T23" fmla="*/ 13 h 17"/>
                <a:gd name="T24" fmla="*/ 9 w 25"/>
                <a:gd name="T25" fmla="*/ 13 h 17"/>
                <a:gd name="T26" fmla="*/ 9 w 25"/>
                <a:gd name="T27" fmla="*/ 15 h 17"/>
                <a:gd name="T28" fmla="*/ 7 w 25"/>
                <a:gd name="T29" fmla="*/ 13 h 17"/>
                <a:gd name="T30" fmla="*/ 11 w 25"/>
                <a:gd name="T31" fmla="*/ 9 h 17"/>
                <a:gd name="T32" fmla="*/ 11 w 25"/>
                <a:gd name="T33" fmla="*/ 13 h 17"/>
                <a:gd name="T34" fmla="*/ 9 w 25"/>
                <a:gd name="T35" fmla="*/ 9 h 17"/>
                <a:gd name="T36" fmla="*/ 17 w 25"/>
                <a:gd name="T37" fmla="*/ 9 h 17"/>
                <a:gd name="T38" fmla="*/ 17 w 25"/>
                <a:gd name="T39" fmla="*/ 8 h 17"/>
                <a:gd name="T40" fmla="*/ 19 w 25"/>
                <a:gd name="T41" fmla="*/ 8 h 17"/>
                <a:gd name="T42" fmla="*/ 2 w 25"/>
                <a:gd name="T43" fmla="*/ 9 h 17"/>
                <a:gd name="T44" fmla="*/ 0 w 25"/>
                <a:gd name="T45" fmla="*/ 9 h 17"/>
                <a:gd name="T46" fmla="*/ 0 w 25"/>
                <a:gd name="T47" fmla="*/ 8 h 17"/>
                <a:gd name="T48" fmla="*/ 0 w 25"/>
                <a:gd name="T49" fmla="*/ 6 h 17"/>
                <a:gd name="T50" fmla="*/ 2 w 25"/>
                <a:gd name="T51" fmla="*/ 8 h 17"/>
                <a:gd name="T52" fmla="*/ 13 w 25"/>
                <a:gd name="T53" fmla="*/ 8 h 17"/>
                <a:gd name="T54" fmla="*/ 13 w 25"/>
                <a:gd name="T55" fmla="*/ 8 h 17"/>
                <a:gd name="T56" fmla="*/ 19 w 25"/>
                <a:gd name="T57" fmla="*/ 8 h 17"/>
                <a:gd name="T58" fmla="*/ 21 w 25"/>
                <a:gd name="T59" fmla="*/ 6 h 17"/>
                <a:gd name="T60" fmla="*/ 19 w 25"/>
                <a:gd name="T61" fmla="*/ 4 h 17"/>
                <a:gd name="T62" fmla="*/ 19 w 25"/>
                <a:gd name="T63" fmla="*/ 4 h 17"/>
                <a:gd name="T64" fmla="*/ 5 w 25"/>
                <a:gd name="T65" fmla="*/ 4 h 17"/>
                <a:gd name="T66" fmla="*/ 7 w 25"/>
                <a:gd name="T67" fmla="*/ 4 h 17"/>
                <a:gd name="T68" fmla="*/ 9 w 25"/>
                <a:gd name="T69" fmla="*/ 6 h 17"/>
                <a:gd name="T70" fmla="*/ 11 w 25"/>
                <a:gd name="T71" fmla="*/ 8 h 17"/>
                <a:gd name="T72" fmla="*/ 9 w 25"/>
                <a:gd name="T73" fmla="*/ 9 h 17"/>
                <a:gd name="T74" fmla="*/ 7 w 25"/>
                <a:gd name="T75" fmla="*/ 8 h 17"/>
                <a:gd name="T76" fmla="*/ 7 w 25"/>
                <a:gd name="T77" fmla="*/ 9 h 17"/>
                <a:gd name="T78" fmla="*/ 7 w 25"/>
                <a:gd name="T79" fmla="*/ 4 h 17"/>
                <a:gd name="T80" fmla="*/ 7 w 25"/>
                <a:gd name="T81" fmla="*/ 8 h 17"/>
                <a:gd name="T82" fmla="*/ 5 w 25"/>
                <a:gd name="T83" fmla="*/ 8 h 17"/>
                <a:gd name="T84" fmla="*/ 5 w 25"/>
                <a:gd name="T85" fmla="*/ 9 h 17"/>
                <a:gd name="T86" fmla="*/ 7 w 25"/>
                <a:gd name="T87" fmla="*/ 9 h 17"/>
                <a:gd name="T88" fmla="*/ 7 w 25"/>
                <a:gd name="T89" fmla="*/ 11 h 17"/>
                <a:gd name="T90" fmla="*/ 5 w 25"/>
                <a:gd name="T91" fmla="*/ 13 h 17"/>
                <a:gd name="T92" fmla="*/ 3 w 25"/>
                <a:gd name="T93" fmla="*/ 11 h 17"/>
                <a:gd name="T94" fmla="*/ 3 w 25"/>
                <a:gd name="T95" fmla="*/ 11 h 17"/>
                <a:gd name="T96" fmla="*/ 2 w 25"/>
                <a:gd name="T97" fmla="*/ 6 h 17"/>
                <a:gd name="T98" fmla="*/ 2 w 25"/>
                <a:gd name="T99" fmla="*/ 6 h 17"/>
                <a:gd name="T100" fmla="*/ 3 w 25"/>
                <a:gd name="T101" fmla="*/ 6 h 17"/>
                <a:gd name="T102" fmla="*/ 3 w 25"/>
                <a:gd name="T103" fmla="*/ 8 h 17"/>
                <a:gd name="T104" fmla="*/ 3 w 25"/>
                <a:gd name="T105" fmla="*/ 8 h 17"/>
                <a:gd name="T106" fmla="*/ 5 w 25"/>
                <a:gd name="T107" fmla="*/ 6 h 17"/>
                <a:gd name="T108" fmla="*/ 5 w 25"/>
                <a:gd name="T109" fmla="*/ 4 h 17"/>
                <a:gd name="T110" fmla="*/ 3 w 25"/>
                <a:gd name="T111" fmla="*/ 4 h 17"/>
                <a:gd name="T112" fmla="*/ 3 w 25"/>
                <a:gd name="T113" fmla="*/ 2 h 17"/>
                <a:gd name="T114" fmla="*/ 23 w 25"/>
                <a:gd name="T115" fmla="*/ 0 h 17"/>
                <a:gd name="T116" fmla="*/ 25 w 25"/>
                <a:gd name="T1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 h="17">
                  <a:moveTo>
                    <a:pt x="21" y="17"/>
                  </a:moveTo>
                  <a:lnTo>
                    <a:pt x="21" y="17"/>
                  </a:lnTo>
                  <a:lnTo>
                    <a:pt x="21" y="17"/>
                  </a:lnTo>
                  <a:lnTo>
                    <a:pt x="21" y="17"/>
                  </a:lnTo>
                  <a:lnTo>
                    <a:pt x="21" y="17"/>
                  </a:lnTo>
                  <a:lnTo>
                    <a:pt x="21" y="17"/>
                  </a:lnTo>
                  <a:lnTo>
                    <a:pt x="21" y="17"/>
                  </a:lnTo>
                  <a:lnTo>
                    <a:pt x="21" y="17"/>
                  </a:lnTo>
                  <a:lnTo>
                    <a:pt x="21" y="17"/>
                  </a:lnTo>
                  <a:lnTo>
                    <a:pt x="21" y="17"/>
                  </a:lnTo>
                  <a:lnTo>
                    <a:pt x="21" y="17"/>
                  </a:lnTo>
                  <a:lnTo>
                    <a:pt x="21" y="17"/>
                  </a:lnTo>
                  <a:close/>
                  <a:moveTo>
                    <a:pt x="23" y="17"/>
                  </a:moveTo>
                  <a:lnTo>
                    <a:pt x="23" y="17"/>
                  </a:lnTo>
                  <a:lnTo>
                    <a:pt x="23" y="17"/>
                  </a:lnTo>
                  <a:lnTo>
                    <a:pt x="23" y="17"/>
                  </a:lnTo>
                  <a:lnTo>
                    <a:pt x="23" y="17"/>
                  </a:lnTo>
                  <a:lnTo>
                    <a:pt x="23" y="17"/>
                  </a:lnTo>
                  <a:lnTo>
                    <a:pt x="23" y="17"/>
                  </a:lnTo>
                  <a:lnTo>
                    <a:pt x="21" y="17"/>
                  </a:lnTo>
                  <a:lnTo>
                    <a:pt x="21" y="17"/>
                  </a:lnTo>
                  <a:lnTo>
                    <a:pt x="21" y="17"/>
                  </a:lnTo>
                  <a:lnTo>
                    <a:pt x="21" y="17"/>
                  </a:lnTo>
                  <a:lnTo>
                    <a:pt x="21" y="15"/>
                  </a:lnTo>
                  <a:lnTo>
                    <a:pt x="21" y="15"/>
                  </a:lnTo>
                  <a:lnTo>
                    <a:pt x="23" y="15"/>
                  </a:lnTo>
                  <a:lnTo>
                    <a:pt x="23" y="15"/>
                  </a:lnTo>
                  <a:lnTo>
                    <a:pt x="23" y="17"/>
                  </a:lnTo>
                  <a:lnTo>
                    <a:pt x="23" y="17"/>
                  </a:lnTo>
                  <a:close/>
                  <a:moveTo>
                    <a:pt x="13" y="15"/>
                  </a:moveTo>
                  <a:lnTo>
                    <a:pt x="13" y="15"/>
                  </a:lnTo>
                  <a:lnTo>
                    <a:pt x="13" y="15"/>
                  </a:lnTo>
                  <a:lnTo>
                    <a:pt x="11" y="15"/>
                  </a:lnTo>
                  <a:lnTo>
                    <a:pt x="11" y="15"/>
                  </a:lnTo>
                  <a:lnTo>
                    <a:pt x="11" y="15"/>
                  </a:lnTo>
                  <a:lnTo>
                    <a:pt x="11" y="15"/>
                  </a:lnTo>
                  <a:lnTo>
                    <a:pt x="11" y="15"/>
                  </a:lnTo>
                  <a:lnTo>
                    <a:pt x="11" y="15"/>
                  </a:lnTo>
                  <a:lnTo>
                    <a:pt x="11" y="15"/>
                  </a:lnTo>
                  <a:lnTo>
                    <a:pt x="11" y="13"/>
                  </a:lnTo>
                  <a:lnTo>
                    <a:pt x="13" y="13"/>
                  </a:lnTo>
                  <a:lnTo>
                    <a:pt x="13" y="15"/>
                  </a:lnTo>
                  <a:lnTo>
                    <a:pt x="13" y="15"/>
                  </a:lnTo>
                  <a:lnTo>
                    <a:pt x="13" y="15"/>
                  </a:lnTo>
                  <a:close/>
                  <a:moveTo>
                    <a:pt x="15" y="13"/>
                  </a:moveTo>
                  <a:lnTo>
                    <a:pt x="15" y="13"/>
                  </a:lnTo>
                  <a:lnTo>
                    <a:pt x="15" y="13"/>
                  </a:lnTo>
                  <a:lnTo>
                    <a:pt x="15" y="13"/>
                  </a:lnTo>
                  <a:lnTo>
                    <a:pt x="17" y="13"/>
                  </a:lnTo>
                  <a:lnTo>
                    <a:pt x="17" y="13"/>
                  </a:lnTo>
                  <a:lnTo>
                    <a:pt x="17" y="13"/>
                  </a:lnTo>
                  <a:lnTo>
                    <a:pt x="17" y="13"/>
                  </a:lnTo>
                  <a:lnTo>
                    <a:pt x="17" y="13"/>
                  </a:lnTo>
                  <a:lnTo>
                    <a:pt x="17" y="13"/>
                  </a:lnTo>
                  <a:lnTo>
                    <a:pt x="17" y="13"/>
                  </a:lnTo>
                  <a:lnTo>
                    <a:pt x="17" y="13"/>
                  </a:lnTo>
                  <a:lnTo>
                    <a:pt x="17" y="13"/>
                  </a:lnTo>
                  <a:lnTo>
                    <a:pt x="17" y="13"/>
                  </a:lnTo>
                  <a:lnTo>
                    <a:pt x="17" y="13"/>
                  </a:lnTo>
                  <a:lnTo>
                    <a:pt x="17" y="13"/>
                  </a:lnTo>
                  <a:lnTo>
                    <a:pt x="17" y="13"/>
                  </a:lnTo>
                  <a:lnTo>
                    <a:pt x="15" y="15"/>
                  </a:lnTo>
                  <a:lnTo>
                    <a:pt x="15" y="15"/>
                  </a:lnTo>
                  <a:lnTo>
                    <a:pt x="15" y="13"/>
                  </a:lnTo>
                  <a:lnTo>
                    <a:pt x="15" y="13"/>
                  </a:lnTo>
                  <a:lnTo>
                    <a:pt x="15" y="15"/>
                  </a:lnTo>
                  <a:lnTo>
                    <a:pt x="15" y="15"/>
                  </a:lnTo>
                  <a:lnTo>
                    <a:pt x="15" y="15"/>
                  </a:lnTo>
                  <a:lnTo>
                    <a:pt x="15" y="13"/>
                  </a:lnTo>
                  <a:lnTo>
                    <a:pt x="15" y="13"/>
                  </a:lnTo>
                  <a:lnTo>
                    <a:pt x="15" y="13"/>
                  </a:lnTo>
                  <a:lnTo>
                    <a:pt x="15" y="13"/>
                  </a:lnTo>
                  <a:lnTo>
                    <a:pt x="15" y="13"/>
                  </a:lnTo>
                  <a:lnTo>
                    <a:pt x="15" y="13"/>
                  </a:lnTo>
                  <a:lnTo>
                    <a:pt x="15" y="13"/>
                  </a:lnTo>
                  <a:lnTo>
                    <a:pt x="15" y="13"/>
                  </a:lnTo>
                  <a:close/>
                  <a:moveTo>
                    <a:pt x="13" y="13"/>
                  </a:moveTo>
                  <a:lnTo>
                    <a:pt x="13" y="13"/>
                  </a:lnTo>
                  <a:lnTo>
                    <a:pt x="13" y="13"/>
                  </a:lnTo>
                  <a:lnTo>
                    <a:pt x="13" y="13"/>
                  </a:lnTo>
                  <a:lnTo>
                    <a:pt x="13" y="13"/>
                  </a:lnTo>
                  <a:lnTo>
                    <a:pt x="13" y="13"/>
                  </a:lnTo>
                  <a:lnTo>
                    <a:pt x="13" y="13"/>
                  </a:lnTo>
                  <a:lnTo>
                    <a:pt x="13" y="13"/>
                  </a:lnTo>
                  <a:lnTo>
                    <a:pt x="13" y="13"/>
                  </a:lnTo>
                  <a:close/>
                  <a:moveTo>
                    <a:pt x="15" y="13"/>
                  </a:moveTo>
                  <a:lnTo>
                    <a:pt x="15" y="13"/>
                  </a:lnTo>
                  <a:lnTo>
                    <a:pt x="15" y="13"/>
                  </a:lnTo>
                  <a:lnTo>
                    <a:pt x="13" y="13"/>
                  </a:lnTo>
                  <a:lnTo>
                    <a:pt x="15" y="13"/>
                  </a:lnTo>
                  <a:lnTo>
                    <a:pt x="15" y="13"/>
                  </a:lnTo>
                  <a:lnTo>
                    <a:pt x="15" y="13"/>
                  </a:lnTo>
                  <a:lnTo>
                    <a:pt x="15" y="13"/>
                  </a:lnTo>
                  <a:lnTo>
                    <a:pt x="15" y="13"/>
                  </a:lnTo>
                  <a:lnTo>
                    <a:pt x="15" y="11"/>
                  </a:lnTo>
                  <a:lnTo>
                    <a:pt x="15" y="13"/>
                  </a:lnTo>
                  <a:lnTo>
                    <a:pt x="15" y="13"/>
                  </a:lnTo>
                  <a:lnTo>
                    <a:pt x="15" y="13"/>
                  </a:lnTo>
                  <a:lnTo>
                    <a:pt x="15" y="13"/>
                  </a:lnTo>
                  <a:lnTo>
                    <a:pt x="15" y="13"/>
                  </a:lnTo>
                  <a:close/>
                  <a:moveTo>
                    <a:pt x="7" y="11"/>
                  </a:moveTo>
                  <a:lnTo>
                    <a:pt x="9" y="11"/>
                  </a:lnTo>
                  <a:lnTo>
                    <a:pt x="9" y="11"/>
                  </a:lnTo>
                  <a:lnTo>
                    <a:pt x="9" y="13"/>
                  </a:lnTo>
                  <a:lnTo>
                    <a:pt x="9" y="13"/>
                  </a:lnTo>
                  <a:lnTo>
                    <a:pt x="9" y="13"/>
                  </a:lnTo>
                  <a:lnTo>
                    <a:pt x="9" y="15"/>
                  </a:lnTo>
                  <a:lnTo>
                    <a:pt x="9" y="15"/>
                  </a:lnTo>
                  <a:lnTo>
                    <a:pt x="9" y="15"/>
                  </a:lnTo>
                  <a:lnTo>
                    <a:pt x="9" y="15"/>
                  </a:lnTo>
                  <a:lnTo>
                    <a:pt x="9" y="15"/>
                  </a:lnTo>
                  <a:lnTo>
                    <a:pt x="9" y="15"/>
                  </a:lnTo>
                  <a:lnTo>
                    <a:pt x="9" y="15"/>
                  </a:lnTo>
                  <a:lnTo>
                    <a:pt x="9" y="15"/>
                  </a:lnTo>
                  <a:lnTo>
                    <a:pt x="7" y="15"/>
                  </a:lnTo>
                  <a:lnTo>
                    <a:pt x="9" y="15"/>
                  </a:lnTo>
                  <a:lnTo>
                    <a:pt x="9" y="13"/>
                  </a:lnTo>
                  <a:lnTo>
                    <a:pt x="7" y="13"/>
                  </a:lnTo>
                  <a:lnTo>
                    <a:pt x="7" y="13"/>
                  </a:lnTo>
                  <a:lnTo>
                    <a:pt x="7" y="13"/>
                  </a:lnTo>
                  <a:lnTo>
                    <a:pt x="7" y="13"/>
                  </a:lnTo>
                  <a:lnTo>
                    <a:pt x="7" y="13"/>
                  </a:lnTo>
                  <a:lnTo>
                    <a:pt x="7" y="11"/>
                  </a:lnTo>
                  <a:lnTo>
                    <a:pt x="7" y="11"/>
                  </a:lnTo>
                  <a:close/>
                  <a:moveTo>
                    <a:pt x="11" y="11"/>
                  </a:moveTo>
                  <a:lnTo>
                    <a:pt x="11" y="11"/>
                  </a:lnTo>
                  <a:lnTo>
                    <a:pt x="11" y="11"/>
                  </a:lnTo>
                  <a:lnTo>
                    <a:pt x="11" y="9"/>
                  </a:lnTo>
                  <a:lnTo>
                    <a:pt x="11" y="9"/>
                  </a:lnTo>
                  <a:lnTo>
                    <a:pt x="11" y="9"/>
                  </a:lnTo>
                  <a:lnTo>
                    <a:pt x="11" y="11"/>
                  </a:lnTo>
                  <a:lnTo>
                    <a:pt x="11" y="11"/>
                  </a:lnTo>
                  <a:lnTo>
                    <a:pt x="11" y="11"/>
                  </a:lnTo>
                  <a:lnTo>
                    <a:pt x="11" y="13"/>
                  </a:lnTo>
                  <a:lnTo>
                    <a:pt x="11" y="13"/>
                  </a:lnTo>
                  <a:lnTo>
                    <a:pt x="11" y="13"/>
                  </a:lnTo>
                  <a:lnTo>
                    <a:pt x="11" y="13"/>
                  </a:lnTo>
                  <a:lnTo>
                    <a:pt x="11" y="11"/>
                  </a:lnTo>
                  <a:lnTo>
                    <a:pt x="9" y="11"/>
                  </a:lnTo>
                  <a:lnTo>
                    <a:pt x="9" y="11"/>
                  </a:lnTo>
                  <a:lnTo>
                    <a:pt x="9" y="11"/>
                  </a:lnTo>
                  <a:lnTo>
                    <a:pt x="9" y="11"/>
                  </a:lnTo>
                  <a:lnTo>
                    <a:pt x="9" y="9"/>
                  </a:lnTo>
                  <a:lnTo>
                    <a:pt x="9" y="9"/>
                  </a:lnTo>
                  <a:lnTo>
                    <a:pt x="11" y="11"/>
                  </a:lnTo>
                  <a:close/>
                  <a:moveTo>
                    <a:pt x="17" y="11"/>
                  </a:moveTo>
                  <a:lnTo>
                    <a:pt x="17" y="11"/>
                  </a:lnTo>
                  <a:lnTo>
                    <a:pt x="17" y="11"/>
                  </a:lnTo>
                  <a:lnTo>
                    <a:pt x="17" y="11"/>
                  </a:lnTo>
                  <a:lnTo>
                    <a:pt x="17" y="9"/>
                  </a:lnTo>
                  <a:lnTo>
                    <a:pt x="17" y="9"/>
                  </a:lnTo>
                  <a:lnTo>
                    <a:pt x="17" y="9"/>
                  </a:lnTo>
                  <a:lnTo>
                    <a:pt x="17" y="9"/>
                  </a:lnTo>
                  <a:lnTo>
                    <a:pt x="17" y="9"/>
                  </a:lnTo>
                  <a:lnTo>
                    <a:pt x="17" y="9"/>
                  </a:lnTo>
                  <a:lnTo>
                    <a:pt x="17" y="11"/>
                  </a:lnTo>
                  <a:lnTo>
                    <a:pt x="17" y="11"/>
                  </a:lnTo>
                  <a:lnTo>
                    <a:pt x="17" y="11"/>
                  </a:lnTo>
                  <a:lnTo>
                    <a:pt x="17" y="11"/>
                  </a:lnTo>
                  <a:close/>
                  <a:moveTo>
                    <a:pt x="17" y="8"/>
                  </a:moveTo>
                  <a:lnTo>
                    <a:pt x="17" y="8"/>
                  </a:lnTo>
                  <a:lnTo>
                    <a:pt x="17" y="8"/>
                  </a:lnTo>
                  <a:lnTo>
                    <a:pt x="17" y="8"/>
                  </a:lnTo>
                  <a:lnTo>
                    <a:pt x="17" y="8"/>
                  </a:lnTo>
                  <a:lnTo>
                    <a:pt x="17" y="8"/>
                  </a:lnTo>
                  <a:lnTo>
                    <a:pt x="17" y="8"/>
                  </a:lnTo>
                  <a:lnTo>
                    <a:pt x="17" y="8"/>
                  </a:lnTo>
                  <a:lnTo>
                    <a:pt x="19" y="8"/>
                  </a:lnTo>
                  <a:lnTo>
                    <a:pt x="17" y="8"/>
                  </a:lnTo>
                  <a:close/>
                  <a:moveTo>
                    <a:pt x="2" y="8"/>
                  </a:moveTo>
                  <a:lnTo>
                    <a:pt x="2" y="9"/>
                  </a:lnTo>
                  <a:lnTo>
                    <a:pt x="2" y="9"/>
                  </a:lnTo>
                  <a:lnTo>
                    <a:pt x="2" y="9"/>
                  </a:lnTo>
                  <a:lnTo>
                    <a:pt x="2" y="9"/>
                  </a:lnTo>
                  <a:lnTo>
                    <a:pt x="2" y="9"/>
                  </a:lnTo>
                  <a:lnTo>
                    <a:pt x="2" y="9"/>
                  </a:lnTo>
                  <a:lnTo>
                    <a:pt x="2" y="9"/>
                  </a:lnTo>
                  <a:lnTo>
                    <a:pt x="2" y="9"/>
                  </a:lnTo>
                  <a:lnTo>
                    <a:pt x="0" y="9"/>
                  </a:lnTo>
                  <a:lnTo>
                    <a:pt x="0" y="8"/>
                  </a:lnTo>
                  <a:lnTo>
                    <a:pt x="0" y="9"/>
                  </a:lnTo>
                  <a:lnTo>
                    <a:pt x="0" y="9"/>
                  </a:lnTo>
                  <a:lnTo>
                    <a:pt x="0" y="9"/>
                  </a:lnTo>
                  <a:lnTo>
                    <a:pt x="0" y="9"/>
                  </a:lnTo>
                  <a:lnTo>
                    <a:pt x="0" y="11"/>
                  </a:lnTo>
                  <a:lnTo>
                    <a:pt x="0" y="9"/>
                  </a:lnTo>
                  <a:lnTo>
                    <a:pt x="0" y="9"/>
                  </a:lnTo>
                  <a:lnTo>
                    <a:pt x="0" y="9"/>
                  </a:lnTo>
                  <a:lnTo>
                    <a:pt x="0" y="9"/>
                  </a:lnTo>
                  <a:lnTo>
                    <a:pt x="0" y="9"/>
                  </a:lnTo>
                  <a:lnTo>
                    <a:pt x="0" y="9"/>
                  </a:lnTo>
                  <a:lnTo>
                    <a:pt x="0" y="8"/>
                  </a:lnTo>
                  <a:lnTo>
                    <a:pt x="0" y="8"/>
                  </a:lnTo>
                  <a:lnTo>
                    <a:pt x="0" y="8"/>
                  </a:lnTo>
                  <a:lnTo>
                    <a:pt x="0" y="8"/>
                  </a:lnTo>
                  <a:lnTo>
                    <a:pt x="0" y="8"/>
                  </a:lnTo>
                  <a:lnTo>
                    <a:pt x="0" y="8"/>
                  </a:lnTo>
                  <a:lnTo>
                    <a:pt x="0" y="8"/>
                  </a:lnTo>
                  <a:lnTo>
                    <a:pt x="0" y="6"/>
                  </a:lnTo>
                  <a:lnTo>
                    <a:pt x="0" y="6"/>
                  </a:lnTo>
                  <a:lnTo>
                    <a:pt x="0" y="6"/>
                  </a:lnTo>
                  <a:lnTo>
                    <a:pt x="0" y="6"/>
                  </a:lnTo>
                  <a:lnTo>
                    <a:pt x="2" y="8"/>
                  </a:lnTo>
                  <a:lnTo>
                    <a:pt x="2" y="8"/>
                  </a:lnTo>
                  <a:lnTo>
                    <a:pt x="2" y="8"/>
                  </a:lnTo>
                  <a:lnTo>
                    <a:pt x="2" y="8"/>
                  </a:lnTo>
                  <a:lnTo>
                    <a:pt x="2" y="8"/>
                  </a:lnTo>
                  <a:lnTo>
                    <a:pt x="2" y="8"/>
                  </a:lnTo>
                  <a:lnTo>
                    <a:pt x="2" y="8"/>
                  </a:lnTo>
                  <a:close/>
                  <a:moveTo>
                    <a:pt x="13" y="6"/>
                  </a:moveTo>
                  <a:lnTo>
                    <a:pt x="13" y="6"/>
                  </a:lnTo>
                  <a:lnTo>
                    <a:pt x="13" y="6"/>
                  </a:lnTo>
                  <a:lnTo>
                    <a:pt x="13" y="6"/>
                  </a:lnTo>
                  <a:lnTo>
                    <a:pt x="13" y="6"/>
                  </a:lnTo>
                  <a:lnTo>
                    <a:pt x="13" y="6"/>
                  </a:lnTo>
                  <a:lnTo>
                    <a:pt x="13" y="8"/>
                  </a:lnTo>
                  <a:lnTo>
                    <a:pt x="13" y="8"/>
                  </a:lnTo>
                  <a:lnTo>
                    <a:pt x="13" y="8"/>
                  </a:lnTo>
                  <a:lnTo>
                    <a:pt x="13" y="8"/>
                  </a:lnTo>
                  <a:lnTo>
                    <a:pt x="13" y="8"/>
                  </a:lnTo>
                  <a:lnTo>
                    <a:pt x="13" y="8"/>
                  </a:lnTo>
                  <a:lnTo>
                    <a:pt x="13" y="8"/>
                  </a:lnTo>
                  <a:lnTo>
                    <a:pt x="13" y="8"/>
                  </a:lnTo>
                  <a:lnTo>
                    <a:pt x="13" y="8"/>
                  </a:lnTo>
                  <a:lnTo>
                    <a:pt x="13" y="8"/>
                  </a:lnTo>
                  <a:lnTo>
                    <a:pt x="11" y="8"/>
                  </a:lnTo>
                  <a:lnTo>
                    <a:pt x="11" y="6"/>
                  </a:lnTo>
                  <a:lnTo>
                    <a:pt x="13" y="6"/>
                  </a:lnTo>
                  <a:lnTo>
                    <a:pt x="13" y="6"/>
                  </a:lnTo>
                  <a:close/>
                  <a:moveTo>
                    <a:pt x="21" y="8"/>
                  </a:moveTo>
                  <a:lnTo>
                    <a:pt x="19" y="8"/>
                  </a:lnTo>
                  <a:lnTo>
                    <a:pt x="19" y="8"/>
                  </a:lnTo>
                  <a:lnTo>
                    <a:pt x="19" y="8"/>
                  </a:lnTo>
                  <a:lnTo>
                    <a:pt x="19" y="8"/>
                  </a:lnTo>
                  <a:lnTo>
                    <a:pt x="19" y="6"/>
                  </a:lnTo>
                  <a:lnTo>
                    <a:pt x="19" y="6"/>
                  </a:lnTo>
                  <a:lnTo>
                    <a:pt x="19" y="6"/>
                  </a:lnTo>
                  <a:lnTo>
                    <a:pt x="19" y="6"/>
                  </a:lnTo>
                  <a:lnTo>
                    <a:pt x="21" y="6"/>
                  </a:lnTo>
                  <a:lnTo>
                    <a:pt x="21" y="6"/>
                  </a:lnTo>
                  <a:lnTo>
                    <a:pt x="21" y="6"/>
                  </a:lnTo>
                  <a:lnTo>
                    <a:pt x="21" y="8"/>
                  </a:lnTo>
                  <a:close/>
                  <a:moveTo>
                    <a:pt x="19" y="4"/>
                  </a:moveTo>
                  <a:lnTo>
                    <a:pt x="19" y="4"/>
                  </a:lnTo>
                  <a:lnTo>
                    <a:pt x="19" y="4"/>
                  </a:lnTo>
                  <a:lnTo>
                    <a:pt x="19" y="4"/>
                  </a:lnTo>
                  <a:lnTo>
                    <a:pt x="19" y="4"/>
                  </a:lnTo>
                  <a:lnTo>
                    <a:pt x="19" y="4"/>
                  </a:lnTo>
                  <a:lnTo>
                    <a:pt x="19" y="4"/>
                  </a:lnTo>
                  <a:lnTo>
                    <a:pt x="19" y="4"/>
                  </a:lnTo>
                  <a:lnTo>
                    <a:pt x="19" y="4"/>
                  </a:lnTo>
                  <a:lnTo>
                    <a:pt x="19" y="4"/>
                  </a:lnTo>
                  <a:lnTo>
                    <a:pt x="19" y="4"/>
                  </a:lnTo>
                  <a:lnTo>
                    <a:pt x="19" y="4"/>
                  </a:lnTo>
                  <a:lnTo>
                    <a:pt x="19" y="4"/>
                  </a:lnTo>
                  <a:lnTo>
                    <a:pt x="19" y="4"/>
                  </a:lnTo>
                  <a:lnTo>
                    <a:pt x="19" y="4"/>
                  </a:lnTo>
                  <a:lnTo>
                    <a:pt x="19" y="4"/>
                  </a:lnTo>
                  <a:lnTo>
                    <a:pt x="19" y="4"/>
                  </a:lnTo>
                  <a:lnTo>
                    <a:pt x="19" y="4"/>
                  </a:lnTo>
                  <a:lnTo>
                    <a:pt x="19" y="4"/>
                  </a:lnTo>
                  <a:close/>
                  <a:moveTo>
                    <a:pt x="5" y="4"/>
                  </a:moveTo>
                  <a:lnTo>
                    <a:pt x="5" y="4"/>
                  </a:lnTo>
                  <a:lnTo>
                    <a:pt x="5" y="4"/>
                  </a:lnTo>
                  <a:lnTo>
                    <a:pt x="7" y="4"/>
                  </a:lnTo>
                  <a:lnTo>
                    <a:pt x="7" y="4"/>
                  </a:lnTo>
                  <a:lnTo>
                    <a:pt x="7" y="4"/>
                  </a:lnTo>
                  <a:lnTo>
                    <a:pt x="7" y="4"/>
                  </a:lnTo>
                  <a:lnTo>
                    <a:pt x="7" y="4"/>
                  </a:lnTo>
                  <a:lnTo>
                    <a:pt x="7" y="4"/>
                  </a:lnTo>
                  <a:lnTo>
                    <a:pt x="7" y="4"/>
                  </a:lnTo>
                  <a:lnTo>
                    <a:pt x="7" y="4"/>
                  </a:lnTo>
                  <a:lnTo>
                    <a:pt x="7" y="4"/>
                  </a:lnTo>
                  <a:lnTo>
                    <a:pt x="7" y="4"/>
                  </a:lnTo>
                  <a:lnTo>
                    <a:pt x="9" y="4"/>
                  </a:lnTo>
                  <a:lnTo>
                    <a:pt x="9" y="4"/>
                  </a:lnTo>
                  <a:lnTo>
                    <a:pt x="9" y="4"/>
                  </a:lnTo>
                  <a:lnTo>
                    <a:pt x="9" y="6"/>
                  </a:lnTo>
                  <a:lnTo>
                    <a:pt x="9" y="6"/>
                  </a:lnTo>
                  <a:lnTo>
                    <a:pt x="9" y="6"/>
                  </a:lnTo>
                  <a:lnTo>
                    <a:pt x="9" y="6"/>
                  </a:lnTo>
                  <a:lnTo>
                    <a:pt x="11" y="6"/>
                  </a:lnTo>
                  <a:lnTo>
                    <a:pt x="11" y="6"/>
                  </a:lnTo>
                  <a:lnTo>
                    <a:pt x="11" y="8"/>
                  </a:lnTo>
                  <a:lnTo>
                    <a:pt x="11" y="8"/>
                  </a:lnTo>
                  <a:lnTo>
                    <a:pt x="9" y="8"/>
                  </a:lnTo>
                  <a:lnTo>
                    <a:pt x="9" y="8"/>
                  </a:lnTo>
                  <a:lnTo>
                    <a:pt x="11" y="8"/>
                  </a:lnTo>
                  <a:lnTo>
                    <a:pt x="9" y="8"/>
                  </a:lnTo>
                  <a:lnTo>
                    <a:pt x="9" y="8"/>
                  </a:lnTo>
                  <a:lnTo>
                    <a:pt x="9" y="8"/>
                  </a:lnTo>
                  <a:lnTo>
                    <a:pt x="9" y="8"/>
                  </a:lnTo>
                  <a:lnTo>
                    <a:pt x="9" y="9"/>
                  </a:lnTo>
                  <a:lnTo>
                    <a:pt x="9" y="9"/>
                  </a:lnTo>
                  <a:lnTo>
                    <a:pt x="9" y="9"/>
                  </a:lnTo>
                  <a:lnTo>
                    <a:pt x="9" y="9"/>
                  </a:lnTo>
                  <a:lnTo>
                    <a:pt x="9" y="9"/>
                  </a:lnTo>
                  <a:lnTo>
                    <a:pt x="9" y="9"/>
                  </a:lnTo>
                  <a:lnTo>
                    <a:pt x="9" y="9"/>
                  </a:lnTo>
                  <a:lnTo>
                    <a:pt x="7" y="9"/>
                  </a:lnTo>
                  <a:lnTo>
                    <a:pt x="7" y="9"/>
                  </a:lnTo>
                  <a:lnTo>
                    <a:pt x="7" y="8"/>
                  </a:lnTo>
                  <a:lnTo>
                    <a:pt x="7" y="8"/>
                  </a:lnTo>
                  <a:lnTo>
                    <a:pt x="7" y="8"/>
                  </a:lnTo>
                  <a:lnTo>
                    <a:pt x="9" y="8"/>
                  </a:lnTo>
                  <a:lnTo>
                    <a:pt x="9" y="8"/>
                  </a:lnTo>
                  <a:lnTo>
                    <a:pt x="9" y="8"/>
                  </a:lnTo>
                  <a:lnTo>
                    <a:pt x="9" y="8"/>
                  </a:lnTo>
                  <a:lnTo>
                    <a:pt x="9" y="8"/>
                  </a:lnTo>
                  <a:lnTo>
                    <a:pt x="7" y="8"/>
                  </a:lnTo>
                  <a:lnTo>
                    <a:pt x="7" y="9"/>
                  </a:lnTo>
                  <a:lnTo>
                    <a:pt x="7" y="9"/>
                  </a:lnTo>
                  <a:lnTo>
                    <a:pt x="7" y="8"/>
                  </a:lnTo>
                  <a:lnTo>
                    <a:pt x="7" y="8"/>
                  </a:lnTo>
                  <a:lnTo>
                    <a:pt x="7" y="8"/>
                  </a:lnTo>
                  <a:lnTo>
                    <a:pt x="7" y="6"/>
                  </a:lnTo>
                  <a:lnTo>
                    <a:pt x="7" y="6"/>
                  </a:lnTo>
                  <a:lnTo>
                    <a:pt x="7" y="6"/>
                  </a:lnTo>
                  <a:lnTo>
                    <a:pt x="7" y="6"/>
                  </a:lnTo>
                  <a:lnTo>
                    <a:pt x="7" y="4"/>
                  </a:lnTo>
                  <a:lnTo>
                    <a:pt x="7" y="6"/>
                  </a:lnTo>
                  <a:lnTo>
                    <a:pt x="7" y="6"/>
                  </a:lnTo>
                  <a:lnTo>
                    <a:pt x="7" y="6"/>
                  </a:lnTo>
                  <a:lnTo>
                    <a:pt x="7" y="6"/>
                  </a:lnTo>
                  <a:lnTo>
                    <a:pt x="5" y="6"/>
                  </a:lnTo>
                  <a:lnTo>
                    <a:pt x="5" y="6"/>
                  </a:lnTo>
                  <a:lnTo>
                    <a:pt x="7" y="8"/>
                  </a:lnTo>
                  <a:lnTo>
                    <a:pt x="7" y="8"/>
                  </a:lnTo>
                  <a:lnTo>
                    <a:pt x="7" y="8"/>
                  </a:lnTo>
                  <a:lnTo>
                    <a:pt x="7" y="8"/>
                  </a:lnTo>
                  <a:lnTo>
                    <a:pt x="7" y="8"/>
                  </a:lnTo>
                  <a:lnTo>
                    <a:pt x="7" y="8"/>
                  </a:lnTo>
                  <a:lnTo>
                    <a:pt x="7" y="9"/>
                  </a:lnTo>
                  <a:lnTo>
                    <a:pt x="5" y="8"/>
                  </a:lnTo>
                  <a:lnTo>
                    <a:pt x="5" y="8"/>
                  </a:lnTo>
                  <a:lnTo>
                    <a:pt x="5" y="8"/>
                  </a:lnTo>
                  <a:lnTo>
                    <a:pt x="5" y="8"/>
                  </a:lnTo>
                  <a:lnTo>
                    <a:pt x="5" y="8"/>
                  </a:lnTo>
                  <a:lnTo>
                    <a:pt x="5" y="8"/>
                  </a:lnTo>
                  <a:lnTo>
                    <a:pt x="5" y="8"/>
                  </a:lnTo>
                  <a:lnTo>
                    <a:pt x="5" y="8"/>
                  </a:lnTo>
                  <a:lnTo>
                    <a:pt x="5" y="8"/>
                  </a:lnTo>
                  <a:lnTo>
                    <a:pt x="5" y="9"/>
                  </a:lnTo>
                  <a:lnTo>
                    <a:pt x="5" y="9"/>
                  </a:lnTo>
                  <a:lnTo>
                    <a:pt x="5" y="9"/>
                  </a:lnTo>
                  <a:lnTo>
                    <a:pt x="7" y="9"/>
                  </a:lnTo>
                  <a:lnTo>
                    <a:pt x="7" y="9"/>
                  </a:lnTo>
                  <a:lnTo>
                    <a:pt x="7" y="9"/>
                  </a:lnTo>
                  <a:lnTo>
                    <a:pt x="7" y="9"/>
                  </a:lnTo>
                  <a:lnTo>
                    <a:pt x="7" y="9"/>
                  </a:lnTo>
                  <a:lnTo>
                    <a:pt x="7" y="9"/>
                  </a:lnTo>
                  <a:lnTo>
                    <a:pt x="7" y="9"/>
                  </a:lnTo>
                  <a:lnTo>
                    <a:pt x="7" y="9"/>
                  </a:lnTo>
                  <a:lnTo>
                    <a:pt x="7" y="11"/>
                  </a:lnTo>
                  <a:lnTo>
                    <a:pt x="7" y="11"/>
                  </a:lnTo>
                  <a:lnTo>
                    <a:pt x="7" y="11"/>
                  </a:lnTo>
                  <a:lnTo>
                    <a:pt x="7" y="11"/>
                  </a:lnTo>
                  <a:lnTo>
                    <a:pt x="7" y="11"/>
                  </a:lnTo>
                  <a:lnTo>
                    <a:pt x="7" y="11"/>
                  </a:lnTo>
                  <a:lnTo>
                    <a:pt x="7" y="11"/>
                  </a:lnTo>
                  <a:lnTo>
                    <a:pt x="7" y="11"/>
                  </a:lnTo>
                  <a:lnTo>
                    <a:pt x="7" y="11"/>
                  </a:lnTo>
                  <a:lnTo>
                    <a:pt x="5" y="11"/>
                  </a:lnTo>
                  <a:lnTo>
                    <a:pt x="5" y="11"/>
                  </a:lnTo>
                  <a:lnTo>
                    <a:pt x="5" y="13"/>
                  </a:lnTo>
                  <a:lnTo>
                    <a:pt x="5" y="13"/>
                  </a:lnTo>
                  <a:lnTo>
                    <a:pt x="5" y="13"/>
                  </a:lnTo>
                  <a:lnTo>
                    <a:pt x="5" y="13"/>
                  </a:lnTo>
                  <a:lnTo>
                    <a:pt x="5" y="13"/>
                  </a:lnTo>
                  <a:lnTo>
                    <a:pt x="5" y="11"/>
                  </a:lnTo>
                  <a:lnTo>
                    <a:pt x="5" y="11"/>
                  </a:lnTo>
                  <a:lnTo>
                    <a:pt x="5" y="11"/>
                  </a:lnTo>
                  <a:lnTo>
                    <a:pt x="5" y="11"/>
                  </a:lnTo>
                  <a:lnTo>
                    <a:pt x="5" y="11"/>
                  </a:lnTo>
                  <a:lnTo>
                    <a:pt x="5" y="11"/>
                  </a:lnTo>
                  <a:lnTo>
                    <a:pt x="3" y="11"/>
                  </a:lnTo>
                  <a:lnTo>
                    <a:pt x="3" y="11"/>
                  </a:lnTo>
                  <a:lnTo>
                    <a:pt x="3" y="11"/>
                  </a:lnTo>
                  <a:lnTo>
                    <a:pt x="3" y="11"/>
                  </a:lnTo>
                  <a:lnTo>
                    <a:pt x="3" y="11"/>
                  </a:lnTo>
                  <a:lnTo>
                    <a:pt x="3" y="11"/>
                  </a:lnTo>
                  <a:lnTo>
                    <a:pt x="3" y="11"/>
                  </a:lnTo>
                  <a:lnTo>
                    <a:pt x="3" y="11"/>
                  </a:lnTo>
                  <a:lnTo>
                    <a:pt x="3" y="11"/>
                  </a:lnTo>
                  <a:lnTo>
                    <a:pt x="3" y="11"/>
                  </a:lnTo>
                  <a:lnTo>
                    <a:pt x="2" y="9"/>
                  </a:lnTo>
                  <a:lnTo>
                    <a:pt x="2" y="9"/>
                  </a:lnTo>
                  <a:lnTo>
                    <a:pt x="2" y="8"/>
                  </a:lnTo>
                  <a:lnTo>
                    <a:pt x="2" y="8"/>
                  </a:lnTo>
                  <a:lnTo>
                    <a:pt x="2" y="8"/>
                  </a:lnTo>
                  <a:lnTo>
                    <a:pt x="2" y="8"/>
                  </a:lnTo>
                  <a:lnTo>
                    <a:pt x="2" y="6"/>
                  </a:lnTo>
                  <a:lnTo>
                    <a:pt x="2" y="6"/>
                  </a:lnTo>
                  <a:lnTo>
                    <a:pt x="2" y="6"/>
                  </a:lnTo>
                  <a:lnTo>
                    <a:pt x="2" y="6"/>
                  </a:lnTo>
                  <a:lnTo>
                    <a:pt x="2" y="8"/>
                  </a:lnTo>
                  <a:lnTo>
                    <a:pt x="2" y="8"/>
                  </a:lnTo>
                  <a:lnTo>
                    <a:pt x="2" y="6"/>
                  </a:lnTo>
                  <a:lnTo>
                    <a:pt x="2" y="6"/>
                  </a:lnTo>
                  <a:lnTo>
                    <a:pt x="2" y="6"/>
                  </a:lnTo>
                  <a:lnTo>
                    <a:pt x="2" y="6"/>
                  </a:lnTo>
                  <a:lnTo>
                    <a:pt x="3" y="6"/>
                  </a:lnTo>
                  <a:lnTo>
                    <a:pt x="3" y="6"/>
                  </a:lnTo>
                  <a:lnTo>
                    <a:pt x="3" y="6"/>
                  </a:lnTo>
                  <a:lnTo>
                    <a:pt x="3" y="6"/>
                  </a:lnTo>
                  <a:lnTo>
                    <a:pt x="3" y="6"/>
                  </a:lnTo>
                  <a:lnTo>
                    <a:pt x="3" y="6"/>
                  </a:lnTo>
                  <a:lnTo>
                    <a:pt x="3" y="6"/>
                  </a:lnTo>
                  <a:lnTo>
                    <a:pt x="3" y="6"/>
                  </a:lnTo>
                  <a:lnTo>
                    <a:pt x="3" y="6"/>
                  </a:lnTo>
                  <a:lnTo>
                    <a:pt x="3" y="6"/>
                  </a:lnTo>
                  <a:lnTo>
                    <a:pt x="3" y="8"/>
                  </a:lnTo>
                  <a:lnTo>
                    <a:pt x="3" y="8"/>
                  </a:lnTo>
                  <a:lnTo>
                    <a:pt x="3" y="8"/>
                  </a:lnTo>
                  <a:lnTo>
                    <a:pt x="3" y="8"/>
                  </a:lnTo>
                  <a:lnTo>
                    <a:pt x="3" y="8"/>
                  </a:lnTo>
                  <a:lnTo>
                    <a:pt x="3" y="8"/>
                  </a:lnTo>
                  <a:lnTo>
                    <a:pt x="3" y="9"/>
                  </a:lnTo>
                  <a:lnTo>
                    <a:pt x="3" y="8"/>
                  </a:lnTo>
                  <a:lnTo>
                    <a:pt x="3" y="8"/>
                  </a:lnTo>
                  <a:lnTo>
                    <a:pt x="3" y="8"/>
                  </a:lnTo>
                  <a:lnTo>
                    <a:pt x="3" y="8"/>
                  </a:lnTo>
                  <a:lnTo>
                    <a:pt x="3" y="8"/>
                  </a:lnTo>
                  <a:lnTo>
                    <a:pt x="3" y="8"/>
                  </a:lnTo>
                  <a:lnTo>
                    <a:pt x="3" y="8"/>
                  </a:lnTo>
                  <a:lnTo>
                    <a:pt x="5" y="6"/>
                  </a:lnTo>
                  <a:lnTo>
                    <a:pt x="5" y="6"/>
                  </a:lnTo>
                  <a:lnTo>
                    <a:pt x="5" y="6"/>
                  </a:lnTo>
                  <a:lnTo>
                    <a:pt x="5" y="6"/>
                  </a:lnTo>
                  <a:lnTo>
                    <a:pt x="5" y="6"/>
                  </a:lnTo>
                  <a:lnTo>
                    <a:pt x="5" y="6"/>
                  </a:lnTo>
                  <a:lnTo>
                    <a:pt x="5" y="6"/>
                  </a:lnTo>
                  <a:lnTo>
                    <a:pt x="5" y="6"/>
                  </a:lnTo>
                  <a:lnTo>
                    <a:pt x="5" y="6"/>
                  </a:lnTo>
                  <a:lnTo>
                    <a:pt x="5" y="6"/>
                  </a:lnTo>
                  <a:lnTo>
                    <a:pt x="5" y="6"/>
                  </a:lnTo>
                  <a:lnTo>
                    <a:pt x="5" y="6"/>
                  </a:lnTo>
                  <a:lnTo>
                    <a:pt x="5" y="4"/>
                  </a:lnTo>
                  <a:lnTo>
                    <a:pt x="5" y="4"/>
                  </a:lnTo>
                  <a:lnTo>
                    <a:pt x="5" y="4"/>
                  </a:lnTo>
                  <a:lnTo>
                    <a:pt x="5" y="4"/>
                  </a:lnTo>
                  <a:lnTo>
                    <a:pt x="5" y="4"/>
                  </a:lnTo>
                  <a:lnTo>
                    <a:pt x="5" y="4"/>
                  </a:lnTo>
                  <a:lnTo>
                    <a:pt x="5" y="4"/>
                  </a:lnTo>
                  <a:lnTo>
                    <a:pt x="3" y="4"/>
                  </a:lnTo>
                  <a:lnTo>
                    <a:pt x="3" y="4"/>
                  </a:lnTo>
                  <a:lnTo>
                    <a:pt x="3" y="4"/>
                  </a:lnTo>
                  <a:lnTo>
                    <a:pt x="3" y="4"/>
                  </a:lnTo>
                  <a:lnTo>
                    <a:pt x="3" y="4"/>
                  </a:lnTo>
                  <a:lnTo>
                    <a:pt x="3" y="4"/>
                  </a:lnTo>
                  <a:lnTo>
                    <a:pt x="3" y="4"/>
                  </a:lnTo>
                  <a:lnTo>
                    <a:pt x="3" y="4"/>
                  </a:lnTo>
                  <a:lnTo>
                    <a:pt x="3" y="4"/>
                  </a:lnTo>
                  <a:lnTo>
                    <a:pt x="3" y="2"/>
                  </a:lnTo>
                  <a:lnTo>
                    <a:pt x="3" y="2"/>
                  </a:lnTo>
                  <a:lnTo>
                    <a:pt x="3" y="2"/>
                  </a:lnTo>
                  <a:lnTo>
                    <a:pt x="3" y="2"/>
                  </a:lnTo>
                  <a:lnTo>
                    <a:pt x="5" y="2"/>
                  </a:lnTo>
                  <a:lnTo>
                    <a:pt x="5" y="2"/>
                  </a:lnTo>
                  <a:lnTo>
                    <a:pt x="5" y="2"/>
                  </a:lnTo>
                  <a:lnTo>
                    <a:pt x="5" y="4"/>
                  </a:lnTo>
                  <a:close/>
                  <a:moveTo>
                    <a:pt x="25" y="0"/>
                  </a:moveTo>
                  <a:lnTo>
                    <a:pt x="25" y="0"/>
                  </a:lnTo>
                  <a:lnTo>
                    <a:pt x="23" y="0"/>
                  </a:lnTo>
                  <a:lnTo>
                    <a:pt x="23" y="0"/>
                  </a:lnTo>
                  <a:lnTo>
                    <a:pt x="23" y="0"/>
                  </a:lnTo>
                  <a:lnTo>
                    <a:pt x="25" y="0"/>
                  </a:lnTo>
                  <a:lnTo>
                    <a:pt x="25" y="0"/>
                  </a:lnTo>
                  <a:lnTo>
                    <a:pt x="25" y="0"/>
                  </a:lnTo>
                  <a:lnTo>
                    <a:pt x="25" y="0"/>
                  </a:lnTo>
                  <a:lnTo>
                    <a:pt x="25" y="0"/>
                  </a:lnTo>
                  <a:lnTo>
                    <a:pt x="25"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12"/>
            <p:cNvSpPr>
              <a:spLocks/>
            </p:cNvSpPr>
            <p:nvPr/>
          </p:nvSpPr>
          <p:spPr bwMode="auto">
            <a:xfrm>
              <a:off x="5067300" y="3640138"/>
              <a:ext cx="4763" cy="6350"/>
            </a:xfrm>
            <a:custGeom>
              <a:avLst/>
              <a:gdLst>
                <a:gd name="T0" fmla="*/ 3 w 3"/>
                <a:gd name="T1" fmla="*/ 2 h 4"/>
                <a:gd name="T2" fmla="*/ 3 w 3"/>
                <a:gd name="T3" fmla="*/ 2 h 4"/>
                <a:gd name="T4" fmla="*/ 3 w 3"/>
                <a:gd name="T5" fmla="*/ 2 h 4"/>
                <a:gd name="T6" fmla="*/ 3 w 3"/>
                <a:gd name="T7" fmla="*/ 2 h 4"/>
                <a:gd name="T8" fmla="*/ 3 w 3"/>
                <a:gd name="T9" fmla="*/ 2 h 4"/>
                <a:gd name="T10" fmla="*/ 3 w 3"/>
                <a:gd name="T11" fmla="*/ 2 h 4"/>
                <a:gd name="T12" fmla="*/ 3 w 3"/>
                <a:gd name="T13" fmla="*/ 2 h 4"/>
                <a:gd name="T14" fmla="*/ 3 w 3"/>
                <a:gd name="T15" fmla="*/ 2 h 4"/>
                <a:gd name="T16" fmla="*/ 3 w 3"/>
                <a:gd name="T17" fmla="*/ 2 h 4"/>
                <a:gd name="T18" fmla="*/ 2 w 3"/>
                <a:gd name="T19" fmla="*/ 4 h 4"/>
                <a:gd name="T20" fmla="*/ 2 w 3"/>
                <a:gd name="T21" fmla="*/ 4 h 4"/>
                <a:gd name="T22" fmla="*/ 2 w 3"/>
                <a:gd name="T23" fmla="*/ 4 h 4"/>
                <a:gd name="T24" fmla="*/ 2 w 3"/>
                <a:gd name="T25" fmla="*/ 4 h 4"/>
                <a:gd name="T26" fmla="*/ 2 w 3"/>
                <a:gd name="T27" fmla="*/ 4 h 4"/>
                <a:gd name="T28" fmla="*/ 2 w 3"/>
                <a:gd name="T29" fmla="*/ 4 h 4"/>
                <a:gd name="T30" fmla="*/ 0 w 3"/>
                <a:gd name="T31" fmla="*/ 4 h 4"/>
                <a:gd name="T32" fmla="*/ 0 w 3"/>
                <a:gd name="T33" fmla="*/ 4 h 4"/>
                <a:gd name="T34" fmla="*/ 0 w 3"/>
                <a:gd name="T35" fmla="*/ 4 h 4"/>
                <a:gd name="T36" fmla="*/ 0 w 3"/>
                <a:gd name="T37" fmla="*/ 4 h 4"/>
                <a:gd name="T38" fmla="*/ 0 w 3"/>
                <a:gd name="T39" fmla="*/ 4 h 4"/>
                <a:gd name="T40" fmla="*/ 0 w 3"/>
                <a:gd name="T41" fmla="*/ 2 h 4"/>
                <a:gd name="T42" fmla="*/ 0 w 3"/>
                <a:gd name="T43" fmla="*/ 2 h 4"/>
                <a:gd name="T44" fmla="*/ 0 w 3"/>
                <a:gd name="T45" fmla="*/ 2 h 4"/>
                <a:gd name="T46" fmla="*/ 0 w 3"/>
                <a:gd name="T47" fmla="*/ 2 h 4"/>
                <a:gd name="T48" fmla="*/ 0 w 3"/>
                <a:gd name="T49" fmla="*/ 2 h 4"/>
                <a:gd name="T50" fmla="*/ 0 w 3"/>
                <a:gd name="T51" fmla="*/ 2 h 4"/>
                <a:gd name="T52" fmla="*/ 0 w 3"/>
                <a:gd name="T53" fmla="*/ 2 h 4"/>
                <a:gd name="T54" fmla="*/ 0 w 3"/>
                <a:gd name="T55" fmla="*/ 2 h 4"/>
                <a:gd name="T56" fmla="*/ 0 w 3"/>
                <a:gd name="T57" fmla="*/ 2 h 4"/>
                <a:gd name="T58" fmla="*/ 0 w 3"/>
                <a:gd name="T59" fmla="*/ 0 h 4"/>
                <a:gd name="T60" fmla="*/ 0 w 3"/>
                <a:gd name="T61" fmla="*/ 0 h 4"/>
                <a:gd name="T62" fmla="*/ 0 w 3"/>
                <a:gd name="T63" fmla="*/ 0 h 4"/>
                <a:gd name="T64" fmla="*/ 0 w 3"/>
                <a:gd name="T65" fmla="*/ 0 h 4"/>
                <a:gd name="T66" fmla="*/ 0 w 3"/>
                <a:gd name="T67" fmla="*/ 0 h 4"/>
                <a:gd name="T68" fmla="*/ 0 w 3"/>
                <a:gd name="T69" fmla="*/ 0 h 4"/>
                <a:gd name="T70" fmla="*/ 0 w 3"/>
                <a:gd name="T71" fmla="*/ 0 h 4"/>
                <a:gd name="T72" fmla="*/ 0 w 3"/>
                <a:gd name="T73" fmla="*/ 0 h 4"/>
                <a:gd name="T74" fmla="*/ 2 w 3"/>
                <a:gd name="T75" fmla="*/ 0 h 4"/>
                <a:gd name="T76" fmla="*/ 2 w 3"/>
                <a:gd name="T77" fmla="*/ 0 h 4"/>
                <a:gd name="T78" fmla="*/ 2 w 3"/>
                <a:gd name="T79" fmla="*/ 0 h 4"/>
                <a:gd name="T80" fmla="*/ 2 w 3"/>
                <a:gd name="T81" fmla="*/ 0 h 4"/>
                <a:gd name="T82" fmla="*/ 3 w 3"/>
                <a:gd name="T83" fmla="*/ 0 h 4"/>
                <a:gd name="T84" fmla="*/ 3 w 3"/>
                <a:gd name="T85" fmla="*/ 0 h 4"/>
                <a:gd name="T86" fmla="*/ 3 w 3"/>
                <a:gd name="T87" fmla="*/ 0 h 4"/>
                <a:gd name="T88" fmla="*/ 3 w 3"/>
                <a:gd name="T89" fmla="*/ 0 h 4"/>
                <a:gd name="T90" fmla="*/ 3 w 3"/>
                <a:gd name="T91" fmla="*/ 0 h 4"/>
                <a:gd name="T92" fmla="*/ 3 w 3"/>
                <a:gd name="T93" fmla="*/ 0 h 4"/>
                <a:gd name="T94" fmla="*/ 3 w 3"/>
                <a:gd name="T95" fmla="*/ 2 h 4"/>
                <a:gd name="T96" fmla="*/ 3 w 3"/>
                <a:gd name="T97" fmla="*/ 2 h 4"/>
                <a:gd name="T98" fmla="*/ 3 w 3"/>
                <a:gd name="T99" fmla="*/ 2 h 4"/>
                <a:gd name="T100" fmla="*/ 3 w 3"/>
                <a:gd name="T10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 h="4">
                  <a:moveTo>
                    <a:pt x="3" y="2"/>
                  </a:moveTo>
                  <a:lnTo>
                    <a:pt x="3" y="2"/>
                  </a:lnTo>
                  <a:lnTo>
                    <a:pt x="3" y="2"/>
                  </a:lnTo>
                  <a:lnTo>
                    <a:pt x="3" y="2"/>
                  </a:lnTo>
                  <a:lnTo>
                    <a:pt x="3" y="2"/>
                  </a:lnTo>
                  <a:lnTo>
                    <a:pt x="3" y="2"/>
                  </a:lnTo>
                  <a:lnTo>
                    <a:pt x="3" y="2"/>
                  </a:lnTo>
                  <a:lnTo>
                    <a:pt x="3" y="2"/>
                  </a:lnTo>
                  <a:lnTo>
                    <a:pt x="3" y="2"/>
                  </a:lnTo>
                  <a:lnTo>
                    <a:pt x="2" y="4"/>
                  </a:lnTo>
                  <a:lnTo>
                    <a:pt x="2" y="4"/>
                  </a:lnTo>
                  <a:lnTo>
                    <a:pt x="2" y="4"/>
                  </a:lnTo>
                  <a:lnTo>
                    <a:pt x="2" y="4"/>
                  </a:lnTo>
                  <a:lnTo>
                    <a:pt x="2" y="4"/>
                  </a:lnTo>
                  <a:lnTo>
                    <a:pt x="2" y="4"/>
                  </a:lnTo>
                  <a:lnTo>
                    <a:pt x="0" y="4"/>
                  </a:lnTo>
                  <a:lnTo>
                    <a:pt x="0" y="4"/>
                  </a:lnTo>
                  <a:lnTo>
                    <a:pt x="0" y="4"/>
                  </a:lnTo>
                  <a:lnTo>
                    <a:pt x="0" y="4"/>
                  </a:lnTo>
                  <a:lnTo>
                    <a:pt x="0" y="4"/>
                  </a:lnTo>
                  <a:lnTo>
                    <a:pt x="0" y="2"/>
                  </a:lnTo>
                  <a:lnTo>
                    <a:pt x="0" y="2"/>
                  </a:lnTo>
                  <a:lnTo>
                    <a:pt x="0" y="2"/>
                  </a:lnTo>
                  <a:lnTo>
                    <a:pt x="0" y="2"/>
                  </a:lnTo>
                  <a:lnTo>
                    <a:pt x="0" y="2"/>
                  </a:lnTo>
                  <a:lnTo>
                    <a:pt x="0" y="2"/>
                  </a:lnTo>
                  <a:lnTo>
                    <a:pt x="0" y="2"/>
                  </a:lnTo>
                  <a:lnTo>
                    <a:pt x="0" y="2"/>
                  </a:lnTo>
                  <a:lnTo>
                    <a:pt x="0" y="2"/>
                  </a:lnTo>
                  <a:lnTo>
                    <a:pt x="0" y="0"/>
                  </a:lnTo>
                  <a:lnTo>
                    <a:pt x="0" y="0"/>
                  </a:lnTo>
                  <a:lnTo>
                    <a:pt x="0" y="0"/>
                  </a:lnTo>
                  <a:lnTo>
                    <a:pt x="0" y="0"/>
                  </a:lnTo>
                  <a:lnTo>
                    <a:pt x="0" y="0"/>
                  </a:lnTo>
                  <a:lnTo>
                    <a:pt x="0" y="0"/>
                  </a:lnTo>
                  <a:lnTo>
                    <a:pt x="0" y="0"/>
                  </a:lnTo>
                  <a:lnTo>
                    <a:pt x="0" y="0"/>
                  </a:lnTo>
                  <a:lnTo>
                    <a:pt x="2" y="0"/>
                  </a:lnTo>
                  <a:lnTo>
                    <a:pt x="2" y="0"/>
                  </a:lnTo>
                  <a:lnTo>
                    <a:pt x="2" y="0"/>
                  </a:lnTo>
                  <a:lnTo>
                    <a:pt x="2" y="0"/>
                  </a:lnTo>
                  <a:lnTo>
                    <a:pt x="3" y="0"/>
                  </a:lnTo>
                  <a:lnTo>
                    <a:pt x="3" y="0"/>
                  </a:lnTo>
                  <a:lnTo>
                    <a:pt x="3" y="0"/>
                  </a:lnTo>
                  <a:lnTo>
                    <a:pt x="3" y="0"/>
                  </a:lnTo>
                  <a:lnTo>
                    <a:pt x="3" y="0"/>
                  </a:lnTo>
                  <a:lnTo>
                    <a:pt x="3" y="0"/>
                  </a:lnTo>
                  <a:lnTo>
                    <a:pt x="3" y="2"/>
                  </a:lnTo>
                  <a:lnTo>
                    <a:pt x="3" y="2"/>
                  </a:lnTo>
                  <a:lnTo>
                    <a:pt x="3" y="2"/>
                  </a:lnTo>
                  <a:lnTo>
                    <a:pt x="3"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13"/>
            <p:cNvSpPr>
              <a:spLocks noEditPoints="1"/>
            </p:cNvSpPr>
            <p:nvPr/>
          </p:nvSpPr>
          <p:spPr bwMode="auto">
            <a:xfrm>
              <a:off x="6330950" y="4149725"/>
              <a:ext cx="122238" cy="95250"/>
            </a:xfrm>
            <a:custGeom>
              <a:avLst/>
              <a:gdLst>
                <a:gd name="T0" fmla="*/ 37 w 77"/>
                <a:gd name="T1" fmla="*/ 35 h 60"/>
                <a:gd name="T2" fmla="*/ 33 w 77"/>
                <a:gd name="T3" fmla="*/ 35 h 60"/>
                <a:gd name="T4" fmla="*/ 43 w 77"/>
                <a:gd name="T5" fmla="*/ 33 h 60"/>
                <a:gd name="T6" fmla="*/ 43 w 77"/>
                <a:gd name="T7" fmla="*/ 33 h 60"/>
                <a:gd name="T8" fmla="*/ 18 w 77"/>
                <a:gd name="T9" fmla="*/ 33 h 60"/>
                <a:gd name="T10" fmla="*/ 18 w 77"/>
                <a:gd name="T11" fmla="*/ 33 h 60"/>
                <a:gd name="T12" fmla="*/ 27 w 77"/>
                <a:gd name="T13" fmla="*/ 31 h 60"/>
                <a:gd name="T14" fmla="*/ 27 w 77"/>
                <a:gd name="T15" fmla="*/ 31 h 60"/>
                <a:gd name="T16" fmla="*/ 31 w 77"/>
                <a:gd name="T17" fmla="*/ 31 h 60"/>
                <a:gd name="T18" fmla="*/ 46 w 77"/>
                <a:gd name="T19" fmla="*/ 27 h 60"/>
                <a:gd name="T20" fmla="*/ 12 w 77"/>
                <a:gd name="T21" fmla="*/ 27 h 60"/>
                <a:gd name="T22" fmla="*/ 75 w 77"/>
                <a:gd name="T23" fmla="*/ 13 h 60"/>
                <a:gd name="T24" fmla="*/ 73 w 77"/>
                <a:gd name="T25" fmla="*/ 6 h 60"/>
                <a:gd name="T26" fmla="*/ 77 w 77"/>
                <a:gd name="T27" fmla="*/ 10 h 60"/>
                <a:gd name="T28" fmla="*/ 77 w 77"/>
                <a:gd name="T29" fmla="*/ 17 h 60"/>
                <a:gd name="T30" fmla="*/ 73 w 77"/>
                <a:gd name="T31" fmla="*/ 21 h 60"/>
                <a:gd name="T32" fmla="*/ 71 w 77"/>
                <a:gd name="T33" fmla="*/ 19 h 60"/>
                <a:gd name="T34" fmla="*/ 68 w 77"/>
                <a:gd name="T35" fmla="*/ 23 h 60"/>
                <a:gd name="T36" fmla="*/ 68 w 77"/>
                <a:gd name="T37" fmla="*/ 31 h 60"/>
                <a:gd name="T38" fmla="*/ 71 w 77"/>
                <a:gd name="T39" fmla="*/ 35 h 60"/>
                <a:gd name="T40" fmla="*/ 64 w 77"/>
                <a:gd name="T41" fmla="*/ 36 h 60"/>
                <a:gd name="T42" fmla="*/ 64 w 77"/>
                <a:gd name="T43" fmla="*/ 40 h 60"/>
                <a:gd name="T44" fmla="*/ 62 w 77"/>
                <a:gd name="T45" fmla="*/ 48 h 60"/>
                <a:gd name="T46" fmla="*/ 58 w 77"/>
                <a:gd name="T47" fmla="*/ 56 h 60"/>
                <a:gd name="T48" fmla="*/ 50 w 77"/>
                <a:gd name="T49" fmla="*/ 60 h 60"/>
                <a:gd name="T50" fmla="*/ 41 w 77"/>
                <a:gd name="T51" fmla="*/ 58 h 60"/>
                <a:gd name="T52" fmla="*/ 33 w 77"/>
                <a:gd name="T53" fmla="*/ 58 h 60"/>
                <a:gd name="T54" fmla="*/ 23 w 77"/>
                <a:gd name="T55" fmla="*/ 56 h 60"/>
                <a:gd name="T56" fmla="*/ 16 w 77"/>
                <a:gd name="T57" fmla="*/ 56 h 60"/>
                <a:gd name="T58" fmla="*/ 12 w 77"/>
                <a:gd name="T59" fmla="*/ 50 h 60"/>
                <a:gd name="T60" fmla="*/ 8 w 77"/>
                <a:gd name="T61" fmla="*/ 44 h 60"/>
                <a:gd name="T62" fmla="*/ 4 w 77"/>
                <a:gd name="T63" fmla="*/ 38 h 60"/>
                <a:gd name="T64" fmla="*/ 0 w 77"/>
                <a:gd name="T65" fmla="*/ 33 h 60"/>
                <a:gd name="T66" fmla="*/ 4 w 77"/>
                <a:gd name="T67" fmla="*/ 33 h 60"/>
                <a:gd name="T68" fmla="*/ 4 w 77"/>
                <a:gd name="T69" fmla="*/ 33 h 60"/>
                <a:gd name="T70" fmla="*/ 8 w 77"/>
                <a:gd name="T71" fmla="*/ 36 h 60"/>
                <a:gd name="T72" fmla="*/ 14 w 77"/>
                <a:gd name="T73" fmla="*/ 35 h 60"/>
                <a:gd name="T74" fmla="*/ 18 w 77"/>
                <a:gd name="T75" fmla="*/ 35 h 60"/>
                <a:gd name="T76" fmla="*/ 25 w 77"/>
                <a:gd name="T77" fmla="*/ 35 h 60"/>
                <a:gd name="T78" fmla="*/ 33 w 77"/>
                <a:gd name="T79" fmla="*/ 35 h 60"/>
                <a:gd name="T80" fmla="*/ 37 w 77"/>
                <a:gd name="T81" fmla="*/ 35 h 60"/>
                <a:gd name="T82" fmla="*/ 43 w 77"/>
                <a:gd name="T83" fmla="*/ 33 h 60"/>
                <a:gd name="T84" fmla="*/ 46 w 77"/>
                <a:gd name="T85" fmla="*/ 29 h 60"/>
                <a:gd name="T86" fmla="*/ 46 w 77"/>
                <a:gd name="T87" fmla="*/ 27 h 60"/>
                <a:gd name="T88" fmla="*/ 50 w 77"/>
                <a:gd name="T89" fmla="*/ 27 h 60"/>
                <a:gd name="T90" fmla="*/ 52 w 77"/>
                <a:gd name="T91" fmla="*/ 23 h 60"/>
                <a:gd name="T92" fmla="*/ 56 w 77"/>
                <a:gd name="T93" fmla="*/ 19 h 60"/>
                <a:gd name="T94" fmla="*/ 62 w 77"/>
                <a:gd name="T95" fmla="*/ 13 h 60"/>
                <a:gd name="T96" fmla="*/ 66 w 77"/>
                <a:gd name="T97" fmla="*/ 10 h 60"/>
                <a:gd name="T98" fmla="*/ 70 w 77"/>
                <a:gd name="T99" fmla="*/ 6 h 60"/>
                <a:gd name="T100" fmla="*/ 71 w 77"/>
                <a:gd name="T101" fmla="*/ 6 h 60"/>
                <a:gd name="T102" fmla="*/ 71 w 77"/>
                <a:gd name="T103" fmla="*/ 2 h 60"/>
                <a:gd name="T104" fmla="*/ 75 w 77"/>
                <a:gd name="T105" fmla="*/ 1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7" h="60">
                  <a:moveTo>
                    <a:pt x="37" y="33"/>
                  </a:moveTo>
                  <a:lnTo>
                    <a:pt x="39" y="33"/>
                  </a:lnTo>
                  <a:lnTo>
                    <a:pt x="39" y="35"/>
                  </a:lnTo>
                  <a:lnTo>
                    <a:pt x="37" y="35"/>
                  </a:lnTo>
                  <a:lnTo>
                    <a:pt x="37" y="33"/>
                  </a:lnTo>
                  <a:lnTo>
                    <a:pt x="37" y="35"/>
                  </a:lnTo>
                  <a:lnTo>
                    <a:pt x="35" y="35"/>
                  </a:lnTo>
                  <a:lnTo>
                    <a:pt x="33" y="35"/>
                  </a:lnTo>
                  <a:lnTo>
                    <a:pt x="33" y="33"/>
                  </a:lnTo>
                  <a:lnTo>
                    <a:pt x="35" y="33"/>
                  </a:lnTo>
                  <a:lnTo>
                    <a:pt x="37" y="33"/>
                  </a:lnTo>
                  <a:close/>
                  <a:moveTo>
                    <a:pt x="43" y="33"/>
                  </a:moveTo>
                  <a:lnTo>
                    <a:pt x="41" y="33"/>
                  </a:lnTo>
                  <a:lnTo>
                    <a:pt x="41" y="31"/>
                  </a:lnTo>
                  <a:lnTo>
                    <a:pt x="43" y="31"/>
                  </a:lnTo>
                  <a:lnTo>
                    <a:pt x="43" y="33"/>
                  </a:lnTo>
                  <a:close/>
                  <a:moveTo>
                    <a:pt x="43" y="31"/>
                  </a:moveTo>
                  <a:lnTo>
                    <a:pt x="45" y="31"/>
                  </a:lnTo>
                  <a:lnTo>
                    <a:pt x="43" y="31"/>
                  </a:lnTo>
                  <a:close/>
                  <a:moveTo>
                    <a:pt x="18" y="33"/>
                  </a:moveTo>
                  <a:lnTo>
                    <a:pt x="18" y="31"/>
                  </a:lnTo>
                  <a:lnTo>
                    <a:pt x="16" y="31"/>
                  </a:lnTo>
                  <a:lnTo>
                    <a:pt x="18" y="31"/>
                  </a:lnTo>
                  <a:lnTo>
                    <a:pt x="18" y="33"/>
                  </a:lnTo>
                  <a:close/>
                  <a:moveTo>
                    <a:pt x="31" y="31"/>
                  </a:moveTo>
                  <a:lnTo>
                    <a:pt x="29" y="31"/>
                  </a:lnTo>
                  <a:lnTo>
                    <a:pt x="29" y="33"/>
                  </a:lnTo>
                  <a:lnTo>
                    <a:pt x="27" y="31"/>
                  </a:lnTo>
                  <a:lnTo>
                    <a:pt x="27" y="33"/>
                  </a:lnTo>
                  <a:lnTo>
                    <a:pt x="27" y="31"/>
                  </a:lnTo>
                  <a:lnTo>
                    <a:pt x="27" y="33"/>
                  </a:lnTo>
                  <a:lnTo>
                    <a:pt x="27" y="31"/>
                  </a:lnTo>
                  <a:lnTo>
                    <a:pt x="29" y="31"/>
                  </a:lnTo>
                  <a:lnTo>
                    <a:pt x="29" y="29"/>
                  </a:lnTo>
                  <a:lnTo>
                    <a:pt x="31" y="29"/>
                  </a:lnTo>
                  <a:lnTo>
                    <a:pt x="31" y="31"/>
                  </a:lnTo>
                  <a:close/>
                  <a:moveTo>
                    <a:pt x="46" y="29"/>
                  </a:moveTo>
                  <a:lnTo>
                    <a:pt x="45" y="29"/>
                  </a:lnTo>
                  <a:lnTo>
                    <a:pt x="45" y="27"/>
                  </a:lnTo>
                  <a:lnTo>
                    <a:pt x="46" y="27"/>
                  </a:lnTo>
                  <a:lnTo>
                    <a:pt x="46" y="29"/>
                  </a:lnTo>
                  <a:close/>
                  <a:moveTo>
                    <a:pt x="14" y="29"/>
                  </a:moveTo>
                  <a:lnTo>
                    <a:pt x="12" y="29"/>
                  </a:lnTo>
                  <a:lnTo>
                    <a:pt x="12" y="27"/>
                  </a:lnTo>
                  <a:lnTo>
                    <a:pt x="14" y="27"/>
                  </a:lnTo>
                  <a:lnTo>
                    <a:pt x="14" y="29"/>
                  </a:lnTo>
                  <a:close/>
                  <a:moveTo>
                    <a:pt x="75" y="15"/>
                  </a:moveTo>
                  <a:lnTo>
                    <a:pt x="75" y="13"/>
                  </a:lnTo>
                  <a:lnTo>
                    <a:pt x="75" y="15"/>
                  </a:lnTo>
                  <a:close/>
                  <a:moveTo>
                    <a:pt x="73" y="2"/>
                  </a:moveTo>
                  <a:lnTo>
                    <a:pt x="73" y="4"/>
                  </a:lnTo>
                  <a:lnTo>
                    <a:pt x="73" y="6"/>
                  </a:lnTo>
                  <a:lnTo>
                    <a:pt x="73" y="8"/>
                  </a:lnTo>
                  <a:lnTo>
                    <a:pt x="75" y="8"/>
                  </a:lnTo>
                  <a:lnTo>
                    <a:pt x="77" y="8"/>
                  </a:lnTo>
                  <a:lnTo>
                    <a:pt x="77" y="10"/>
                  </a:lnTo>
                  <a:lnTo>
                    <a:pt x="77" y="12"/>
                  </a:lnTo>
                  <a:lnTo>
                    <a:pt x="77" y="13"/>
                  </a:lnTo>
                  <a:lnTo>
                    <a:pt x="77" y="15"/>
                  </a:lnTo>
                  <a:lnTo>
                    <a:pt x="77" y="17"/>
                  </a:lnTo>
                  <a:lnTo>
                    <a:pt x="77" y="19"/>
                  </a:lnTo>
                  <a:lnTo>
                    <a:pt x="77" y="21"/>
                  </a:lnTo>
                  <a:lnTo>
                    <a:pt x="75" y="21"/>
                  </a:lnTo>
                  <a:lnTo>
                    <a:pt x="73" y="21"/>
                  </a:lnTo>
                  <a:lnTo>
                    <a:pt x="73" y="23"/>
                  </a:lnTo>
                  <a:lnTo>
                    <a:pt x="71" y="23"/>
                  </a:lnTo>
                  <a:lnTo>
                    <a:pt x="71" y="21"/>
                  </a:lnTo>
                  <a:lnTo>
                    <a:pt x="71" y="19"/>
                  </a:lnTo>
                  <a:lnTo>
                    <a:pt x="70" y="19"/>
                  </a:lnTo>
                  <a:lnTo>
                    <a:pt x="70" y="21"/>
                  </a:lnTo>
                  <a:lnTo>
                    <a:pt x="68" y="21"/>
                  </a:lnTo>
                  <a:lnTo>
                    <a:pt x="68" y="23"/>
                  </a:lnTo>
                  <a:lnTo>
                    <a:pt x="68" y="25"/>
                  </a:lnTo>
                  <a:lnTo>
                    <a:pt x="68" y="27"/>
                  </a:lnTo>
                  <a:lnTo>
                    <a:pt x="68" y="29"/>
                  </a:lnTo>
                  <a:lnTo>
                    <a:pt x="68" y="31"/>
                  </a:lnTo>
                  <a:lnTo>
                    <a:pt x="68" y="33"/>
                  </a:lnTo>
                  <a:lnTo>
                    <a:pt x="70" y="33"/>
                  </a:lnTo>
                  <a:lnTo>
                    <a:pt x="71" y="33"/>
                  </a:lnTo>
                  <a:lnTo>
                    <a:pt x="71" y="35"/>
                  </a:lnTo>
                  <a:lnTo>
                    <a:pt x="70" y="36"/>
                  </a:lnTo>
                  <a:lnTo>
                    <a:pt x="68" y="36"/>
                  </a:lnTo>
                  <a:lnTo>
                    <a:pt x="66" y="36"/>
                  </a:lnTo>
                  <a:lnTo>
                    <a:pt x="64" y="36"/>
                  </a:lnTo>
                  <a:lnTo>
                    <a:pt x="62" y="36"/>
                  </a:lnTo>
                  <a:lnTo>
                    <a:pt x="62" y="38"/>
                  </a:lnTo>
                  <a:lnTo>
                    <a:pt x="64" y="38"/>
                  </a:lnTo>
                  <a:lnTo>
                    <a:pt x="64" y="40"/>
                  </a:lnTo>
                  <a:lnTo>
                    <a:pt x="64" y="42"/>
                  </a:lnTo>
                  <a:lnTo>
                    <a:pt x="62" y="44"/>
                  </a:lnTo>
                  <a:lnTo>
                    <a:pt x="62" y="46"/>
                  </a:lnTo>
                  <a:lnTo>
                    <a:pt x="62" y="48"/>
                  </a:lnTo>
                  <a:lnTo>
                    <a:pt x="60" y="50"/>
                  </a:lnTo>
                  <a:lnTo>
                    <a:pt x="60" y="52"/>
                  </a:lnTo>
                  <a:lnTo>
                    <a:pt x="58" y="54"/>
                  </a:lnTo>
                  <a:lnTo>
                    <a:pt x="58" y="56"/>
                  </a:lnTo>
                  <a:lnTo>
                    <a:pt x="58" y="60"/>
                  </a:lnTo>
                  <a:lnTo>
                    <a:pt x="54" y="60"/>
                  </a:lnTo>
                  <a:lnTo>
                    <a:pt x="52" y="60"/>
                  </a:lnTo>
                  <a:lnTo>
                    <a:pt x="50" y="60"/>
                  </a:lnTo>
                  <a:lnTo>
                    <a:pt x="48" y="60"/>
                  </a:lnTo>
                  <a:lnTo>
                    <a:pt x="46" y="60"/>
                  </a:lnTo>
                  <a:lnTo>
                    <a:pt x="45" y="60"/>
                  </a:lnTo>
                  <a:lnTo>
                    <a:pt x="41" y="58"/>
                  </a:lnTo>
                  <a:lnTo>
                    <a:pt x="39" y="58"/>
                  </a:lnTo>
                  <a:lnTo>
                    <a:pt x="37" y="58"/>
                  </a:lnTo>
                  <a:lnTo>
                    <a:pt x="35" y="58"/>
                  </a:lnTo>
                  <a:lnTo>
                    <a:pt x="33" y="58"/>
                  </a:lnTo>
                  <a:lnTo>
                    <a:pt x="31" y="58"/>
                  </a:lnTo>
                  <a:lnTo>
                    <a:pt x="29" y="56"/>
                  </a:lnTo>
                  <a:lnTo>
                    <a:pt x="25" y="56"/>
                  </a:lnTo>
                  <a:lnTo>
                    <a:pt x="23" y="56"/>
                  </a:lnTo>
                  <a:lnTo>
                    <a:pt x="22" y="56"/>
                  </a:lnTo>
                  <a:lnTo>
                    <a:pt x="20" y="56"/>
                  </a:lnTo>
                  <a:lnTo>
                    <a:pt x="18" y="56"/>
                  </a:lnTo>
                  <a:lnTo>
                    <a:pt x="16" y="56"/>
                  </a:lnTo>
                  <a:lnTo>
                    <a:pt x="16" y="54"/>
                  </a:lnTo>
                  <a:lnTo>
                    <a:pt x="14" y="52"/>
                  </a:lnTo>
                  <a:lnTo>
                    <a:pt x="14" y="50"/>
                  </a:lnTo>
                  <a:lnTo>
                    <a:pt x="12" y="50"/>
                  </a:lnTo>
                  <a:lnTo>
                    <a:pt x="12" y="48"/>
                  </a:lnTo>
                  <a:lnTo>
                    <a:pt x="10" y="48"/>
                  </a:lnTo>
                  <a:lnTo>
                    <a:pt x="10" y="46"/>
                  </a:lnTo>
                  <a:lnTo>
                    <a:pt x="8" y="44"/>
                  </a:lnTo>
                  <a:lnTo>
                    <a:pt x="6" y="42"/>
                  </a:lnTo>
                  <a:lnTo>
                    <a:pt x="6" y="40"/>
                  </a:lnTo>
                  <a:lnTo>
                    <a:pt x="4" y="40"/>
                  </a:lnTo>
                  <a:lnTo>
                    <a:pt x="4" y="38"/>
                  </a:lnTo>
                  <a:lnTo>
                    <a:pt x="2" y="38"/>
                  </a:lnTo>
                  <a:lnTo>
                    <a:pt x="2" y="36"/>
                  </a:lnTo>
                  <a:lnTo>
                    <a:pt x="0" y="35"/>
                  </a:lnTo>
                  <a:lnTo>
                    <a:pt x="0" y="33"/>
                  </a:lnTo>
                  <a:lnTo>
                    <a:pt x="0" y="31"/>
                  </a:lnTo>
                  <a:lnTo>
                    <a:pt x="2" y="31"/>
                  </a:lnTo>
                  <a:lnTo>
                    <a:pt x="2" y="33"/>
                  </a:lnTo>
                  <a:lnTo>
                    <a:pt x="4" y="33"/>
                  </a:lnTo>
                  <a:lnTo>
                    <a:pt x="2" y="33"/>
                  </a:lnTo>
                  <a:lnTo>
                    <a:pt x="4" y="33"/>
                  </a:lnTo>
                  <a:lnTo>
                    <a:pt x="4" y="31"/>
                  </a:lnTo>
                  <a:lnTo>
                    <a:pt x="4" y="33"/>
                  </a:lnTo>
                  <a:lnTo>
                    <a:pt x="4" y="35"/>
                  </a:lnTo>
                  <a:lnTo>
                    <a:pt x="4" y="36"/>
                  </a:lnTo>
                  <a:lnTo>
                    <a:pt x="6" y="36"/>
                  </a:lnTo>
                  <a:lnTo>
                    <a:pt x="8" y="36"/>
                  </a:lnTo>
                  <a:lnTo>
                    <a:pt x="10" y="36"/>
                  </a:lnTo>
                  <a:lnTo>
                    <a:pt x="12" y="36"/>
                  </a:lnTo>
                  <a:lnTo>
                    <a:pt x="14" y="36"/>
                  </a:lnTo>
                  <a:lnTo>
                    <a:pt x="14" y="35"/>
                  </a:lnTo>
                  <a:lnTo>
                    <a:pt x="16" y="35"/>
                  </a:lnTo>
                  <a:lnTo>
                    <a:pt x="18" y="35"/>
                  </a:lnTo>
                  <a:lnTo>
                    <a:pt x="18" y="33"/>
                  </a:lnTo>
                  <a:lnTo>
                    <a:pt x="18" y="35"/>
                  </a:lnTo>
                  <a:lnTo>
                    <a:pt x="20" y="35"/>
                  </a:lnTo>
                  <a:lnTo>
                    <a:pt x="22" y="35"/>
                  </a:lnTo>
                  <a:lnTo>
                    <a:pt x="23" y="35"/>
                  </a:lnTo>
                  <a:lnTo>
                    <a:pt x="25" y="35"/>
                  </a:lnTo>
                  <a:lnTo>
                    <a:pt x="27" y="35"/>
                  </a:lnTo>
                  <a:lnTo>
                    <a:pt x="29" y="35"/>
                  </a:lnTo>
                  <a:lnTo>
                    <a:pt x="31" y="35"/>
                  </a:lnTo>
                  <a:lnTo>
                    <a:pt x="33" y="35"/>
                  </a:lnTo>
                  <a:lnTo>
                    <a:pt x="33" y="36"/>
                  </a:lnTo>
                  <a:lnTo>
                    <a:pt x="35" y="36"/>
                  </a:lnTo>
                  <a:lnTo>
                    <a:pt x="35" y="35"/>
                  </a:lnTo>
                  <a:lnTo>
                    <a:pt x="37" y="35"/>
                  </a:lnTo>
                  <a:lnTo>
                    <a:pt x="39" y="35"/>
                  </a:lnTo>
                  <a:lnTo>
                    <a:pt x="41" y="35"/>
                  </a:lnTo>
                  <a:lnTo>
                    <a:pt x="43" y="35"/>
                  </a:lnTo>
                  <a:lnTo>
                    <a:pt x="43" y="33"/>
                  </a:lnTo>
                  <a:lnTo>
                    <a:pt x="45" y="33"/>
                  </a:lnTo>
                  <a:lnTo>
                    <a:pt x="46" y="33"/>
                  </a:lnTo>
                  <a:lnTo>
                    <a:pt x="46" y="31"/>
                  </a:lnTo>
                  <a:lnTo>
                    <a:pt x="46" y="29"/>
                  </a:lnTo>
                  <a:lnTo>
                    <a:pt x="48" y="29"/>
                  </a:lnTo>
                  <a:lnTo>
                    <a:pt x="46" y="29"/>
                  </a:lnTo>
                  <a:lnTo>
                    <a:pt x="48" y="29"/>
                  </a:lnTo>
                  <a:lnTo>
                    <a:pt x="46" y="27"/>
                  </a:lnTo>
                  <a:lnTo>
                    <a:pt x="48" y="27"/>
                  </a:lnTo>
                  <a:lnTo>
                    <a:pt x="48" y="29"/>
                  </a:lnTo>
                  <a:lnTo>
                    <a:pt x="48" y="27"/>
                  </a:lnTo>
                  <a:lnTo>
                    <a:pt x="50" y="27"/>
                  </a:lnTo>
                  <a:lnTo>
                    <a:pt x="48" y="25"/>
                  </a:lnTo>
                  <a:lnTo>
                    <a:pt x="50" y="25"/>
                  </a:lnTo>
                  <a:lnTo>
                    <a:pt x="50" y="23"/>
                  </a:lnTo>
                  <a:lnTo>
                    <a:pt x="52" y="23"/>
                  </a:lnTo>
                  <a:lnTo>
                    <a:pt x="52" y="21"/>
                  </a:lnTo>
                  <a:lnTo>
                    <a:pt x="54" y="21"/>
                  </a:lnTo>
                  <a:lnTo>
                    <a:pt x="54" y="19"/>
                  </a:lnTo>
                  <a:lnTo>
                    <a:pt x="56" y="19"/>
                  </a:lnTo>
                  <a:lnTo>
                    <a:pt x="58" y="17"/>
                  </a:lnTo>
                  <a:lnTo>
                    <a:pt x="60" y="15"/>
                  </a:lnTo>
                  <a:lnTo>
                    <a:pt x="60" y="13"/>
                  </a:lnTo>
                  <a:lnTo>
                    <a:pt x="62" y="13"/>
                  </a:lnTo>
                  <a:lnTo>
                    <a:pt x="62" y="12"/>
                  </a:lnTo>
                  <a:lnTo>
                    <a:pt x="64" y="12"/>
                  </a:lnTo>
                  <a:lnTo>
                    <a:pt x="64" y="10"/>
                  </a:lnTo>
                  <a:lnTo>
                    <a:pt x="66" y="10"/>
                  </a:lnTo>
                  <a:lnTo>
                    <a:pt x="66" y="8"/>
                  </a:lnTo>
                  <a:lnTo>
                    <a:pt x="68" y="8"/>
                  </a:lnTo>
                  <a:lnTo>
                    <a:pt x="68" y="6"/>
                  </a:lnTo>
                  <a:lnTo>
                    <a:pt x="70" y="6"/>
                  </a:lnTo>
                  <a:lnTo>
                    <a:pt x="71" y="4"/>
                  </a:lnTo>
                  <a:lnTo>
                    <a:pt x="71" y="6"/>
                  </a:lnTo>
                  <a:lnTo>
                    <a:pt x="70" y="6"/>
                  </a:lnTo>
                  <a:lnTo>
                    <a:pt x="71" y="6"/>
                  </a:lnTo>
                  <a:lnTo>
                    <a:pt x="71" y="4"/>
                  </a:lnTo>
                  <a:lnTo>
                    <a:pt x="71" y="2"/>
                  </a:lnTo>
                  <a:lnTo>
                    <a:pt x="71" y="4"/>
                  </a:lnTo>
                  <a:lnTo>
                    <a:pt x="71" y="2"/>
                  </a:lnTo>
                  <a:lnTo>
                    <a:pt x="73" y="0"/>
                  </a:lnTo>
                  <a:lnTo>
                    <a:pt x="73" y="2"/>
                  </a:lnTo>
                  <a:close/>
                  <a:moveTo>
                    <a:pt x="75" y="13"/>
                  </a:moveTo>
                  <a:lnTo>
                    <a:pt x="75" y="15"/>
                  </a:lnTo>
                  <a:lnTo>
                    <a:pt x="77" y="15"/>
                  </a:lnTo>
                  <a:lnTo>
                    <a:pt x="77" y="13"/>
                  </a:lnTo>
                  <a:lnTo>
                    <a:pt x="75" y="1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14"/>
            <p:cNvSpPr>
              <a:spLocks noEditPoints="1"/>
            </p:cNvSpPr>
            <p:nvPr/>
          </p:nvSpPr>
          <p:spPr bwMode="auto">
            <a:xfrm>
              <a:off x="3170238" y="5395913"/>
              <a:ext cx="503238" cy="1109663"/>
            </a:xfrm>
            <a:custGeom>
              <a:avLst/>
              <a:gdLst>
                <a:gd name="T0" fmla="*/ 142 w 317"/>
                <a:gd name="T1" fmla="*/ 693 h 699"/>
                <a:gd name="T2" fmla="*/ 85 w 317"/>
                <a:gd name="T3" fmla="*/ 651 h 699"/>
                <a:gd name="T4" fmla="*/ 121 w 317"/>
                <a:gd name="T5" fmla="*/ 687 h 699"/>
                <a:gd name="T6" fmla="*/ 116 w 317"/>
                <a:gd name="T7" fmla="*/ 697 h 699"/>
                <a:gd name="T8" fmla="*/ 79 w 317"/>
                <a:gd name="T9" fmla="*/ 641 h 699"/>
                <a:gd name="T10" fmla="*/ 185 w 317"/>
                <a:gd name="T11" fmla="*/ 323 h 699"/>
                <a:gd name="T12" fmla="*/ 148 w 317"/>
                <a:gd name="T13" fmla="*/ 17 h 699"/>
                <a:gd name="T14" fmla="*/ 179 w 317"/>
                <a:gd name="T15" fmla="*/ 12 h 699"/>
                <a:gd name="T16" fmla="*/ 200 w 317"/>
                <a:gd name="T17" fmla="*/ 35 h 699"/>
                <a:gd name="T18" fmla="*/ 240 w 317"/>
                <a:gd name="T19" fmla="*/ 54 h 699"/>
                <a:gd name="T20" fmla="*/ 246 w 317"/>
                <a:gd name="T21" fmla="*/ 81 h 699"/>
                <a:gd name="T22" fmla="*/ 250 w 317"/>
                <a:gd name="T23" fmla="*/ 96 h 699"/>
                <a:gd name="T24" fmla="*/ 284 w 317"/>
                <a:gd name="T25" fmla="*/ 98 h 699"/>
                <a:gd name="T26" fmla="*/ 302 w 317"/>
                <a:gd name="T27" fmla="*/ 67 h 699"/>
                <a:gd name="T28" fmla="*/ 317 w 317"/>
                <a:gd name="T29" fmla="*/ 83 h 699"/>
                <a:gd name="T30" fmla="*/ 302 w 317"/>
                <a:gd name="T31" fmla="*/ 102 h 699"/>
                <a:gd name="T32" fmla="*/ 283 w 317"/>
                <a:gd name="T33" fmla="*/ 115 h 699"/>
                <a:gd name="T34" fmla="*/ 260 w 317"/>
                <a:gd name="T35" fmla="*/ 146 h 699"/>
                <a:gd name="T36" fmla="*/ 246 w 317"/>
                <a:gd name="T37" fmla="*/ 181 h 699"/>
                <a:gd name="T38" fmla="*/ 240 w 317"/>
                <a:gd name="T39" fmla="*/ 219 h 699"/>
                <a:gd name="T40" fmla="*/ 260 w 317"/>
                <a:gd name="T41" fmla="*/ 244 h 699"/>
                <a:gd name="T42" fmla="*/ 267 w 317"/>
                <a:gd name="T43" fmla="*/ 280 h 699"/>
                <a:gd name="T44" fmla="*/ 233 w 317"/>
                <a:gd name="T45" fmla="*/ 313 h 699"/>
                <a:gd name="T46" fmla="*/ 181 w 317"/>
                <a:gd name="T47" fmla="*/ 321 h 699"/>
                <a:gd name="T48" fmla="*/ 179 w 317"/>
                <a:gd name="T49" fmla="*/ 336 h 699"/>
                <a:gd name="T50" fmla="*/ 177 w 317"/>
                <a:gd name="T51" fmla="*/ 359 h 699"/>
                <a:gd name="T52" fmla="*/ 139 w 317"/>
                <a:gd name="T53" fmla="*/ 355 h 699"/>
                <a:gd name="T54" fmla="*/ 146 w 317"/>
                <a:gd name="T55" fmla="*/ 388 h 699"/>
                <a:gd name="T56" fmla="*/ 160 w 317"/>
                <a:gd name="T57" fmla="*/ 396 h 699"/>
                <a:gd name="T58" fmla="*/ 137 w 317"/>
                <a:gd name="T59" fmla="*/ 399 h 699"/>
                <a:gd name="T60" fmla="*/ 133 w 317"/>
                <a:gd name="T61" fmla="*/ 424 h 699"/>
                <a:gd name="T62" fmla="*/ 125 w 317"/>
                <a:gd name="T63" fmla="*/ 446 h 699"/>
                <a:gd name="T64" fmla="*/ 102 w 317"/>
                <a:gd name="T65" fmla="*/ 459 h 699"/>
                <a:gd name="T66" fmla="*/ 108 w 317"/>
                <a:gd name="T67" fmla="*/ 494 h 699"/>
                <a:gd name="T68" fmla="*/ 123 w 317"/>
                <a:gd name="T69" fmla="*/ 513 h 699"/>
                <a:gd name="T70" fmla="*/ 104 w 317"/>
                <a:gd name="T71" fmla="*/ 534 h 699"/>
                <a:gd name="T72" fmla="*/ 94 w 317"/>
                <a:gd name="T73" fmla="*/ 561 h 699"/>
                <a:gd name="T74" fmla="*/ 77 w 317"/>
                <a:gd name="T75" fmla="*/ 566 h 699"/>
                <a:gd name="T76" fmla="*/ 71 w 317"/>
                <a:gd name="T77" fmla="*/ 589 h 699"/>
                <a:gd name="T78" fmla="*/ 71 w 317"/>
                <a:gd name="T79" fmla="*/ 609 h 699"/>
                <a:gd name="T80" fmla="*/ 58 w 317"/>
                <a:gd name="T81" fmla="*/ 616 h 699"/>
                <a:gd name="T82" fmla="*/ 21 w 317"/>
                <a:gd name="T83" fmla="*/ 599 h 699"/>
                <a:gd name="T84" fmla="*/ 6 w 317"/>
                <a:gd name="T85" fmla="*/ 582 h 699"/>
                <a:gd name="T86" fmla="*/ 8 w 317"/>
                <a:gd name="T87" fmla="*/ 547 h 699"/>
                <a:gd name="T88" fmla="*/ 18 w 317"/>
                <a:gd name="T89" fmla="*/ 517 h 699"/>
                <a:gd name="T90" fmla="*/ 31 w 317"/>
                <a:gd name="T91" fmla="*/ 484 h 699"/>
                <a:gd name="T92" fmla="*/ 33 w 317"/>
                <a:gd name="T93" fmla="*/ 451 h 699"/>
                <a:gd name="T94" fmla="*/ 37 w 317"/>
                <a:gd name="T95" fmla="*/ 436 h 699"/>
                <a:gd name="T96" fmla="*/ 27 w 317"/>
                <a:gd name="T97" fmla="*/ 413 h 699"/>
                <a:gd name="T98" fmla="*/ 29 w 317"/>
                <a:gd name="T99" fmla="*/ 380 h 699"/>
                <a:gd name="T100" fmla="*/ 29 w 317"/>
                <a:gd name="T101" fmla="*/ 342 h 699"/>
                <a:gd name="T102" fmla="*/ 43 w 317"/>
                <a:gd name="T103" fmla="*/ 315 h 699"/>
                <a:gd name="T104" fmla="*/ 41 w 317"/>
                <a:gd name="T105" fmla="*/ 273 h 699"/>
                <a:gd name="T106" fmla="*/ 48 w 317"/>
                <a:gd name="T107" fmla="*/ 244 h 699"/>
                <a:gd name="T108" fmla="*/ 60 w 317"/>
                <a:gd name="T109" fmla="*/ 211 h 699"/>
                <a:gd name="T110" fmla="*/ 54 w 317"/>
                <a:gd name="T111" fmla="*/ 183 h 699"/>
                <a:gd name="T112" fmla="*/ 54 w 317"/>
                <a:gd name="T113" fmla="*/ 154 h 699"/>
                <a:gd name="T114" fmla="*/ 60 w 317"/>
                <a:gd name="T115" fmla="*/ 129 h 699"/>
                <a:gd name="T116" fmla="*/ 75 w 317"/>
                <a:gd name="T117" fmla="*/ 94 h 699"/>
                <a:gd name="T118" fmla="*/ 81 w 317"/>
                <a:gd name="T119" fmla="*/ 60 h 699"/>
                <a:gd name="T120" fmla="*/ 100 w 317"/>
                <a:gd name="T121" fmla="*/ 37 h 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7" h="699">
                  <a:moveTo>
                    <a:pt x="79" y="693"/>
                  </a:moveTo>
                  <a:lnTo>
                    <a:pt x="79" y="691"/>
                  </a:lnTo>
                  <a:lnTo>
                    <a:pt x="79" y="693"/>
                  </a:lnTo>
                  <a:lnTo>
                    <a:pt x="81" y="693"/>
                  </a:lnTo>
                  <a:lnTo>
                    <a:pt x="79" y="693"/>
                  </a:lnTo>
                  <a:close/>
                  <a:moveTo>
                    <a:pt x="148" y="689"/>
                  </a:moveTo>
                  <a:lnTo>
                    <a:pt x="150" y="689"/>
                  </a:lnTo>
                  <a:lnTo>
                    <a:pt x="152" y="689"/>
                  </a:lnTo>
                  <a:lnTo>
                    <a:pt x="152" y="691"/>
                  </a:lnTo>
                  <a:lnTo>
                    <a:pt x="152" y="689"/>
                  </a:lnTo>
                  <a:lnTo>
                    <a:pt x="154" y="689"/>
                  </a:lnTo>
                  <a:lnTo>
                    <a:pt x="156" y="689"/>
                  </a:lnTo>
                  <a:lnTo>
                    <a:pt x="156" y="691"/>
                  </a:lnTo>
                  <a:lnTo>
                    <a:pt x="154" y="691"/>
                  </a:lnTo>
                  <a:lnTo>
                    <a:pt x="152" y="691"/>
                  </a:lnTo>
                  <a:lnTo>
                    <a:pt x="150" y="691"/>
                  </a:lnTo>
                  <a:lnTo>
                    <a:pt x="150" y="693"/>
                  </a:lnTo>
                  <a:lnTo>
                    <a:pt x="148" y="693"/>
                  </a:lnTo>
                  <a:lnTo>
                    <a:pt x="148" y="691"/>
                  </a:lnTo>
                  <a:lnTo>
                    <a:pt x="146" y="691"/>
                  </a:lnTo>
                  <a:lnTo>
                    <a:pt x="146" y="693"/>
                  </a:lnTo>
                  <a:lnTo>
                    <a:pt x="144" y="693"/>
                  </a:lnTo>
                  <a:lnTo>
                    <a:pt x="142" y="695"/>
                  </a:lnTo>
                  <a:lnTo>
                    <a:pt x="142" y="693"/>
                  </a:lnTo>
                  <a:lnTo>
                    <a:pt x="140" y="693"/>
                  </a:lnTo>
                  <a:lnTo>
                    <a:pt x="140" y="691"/>
                  </a:lnTo>
                  <a:lnTo>
                    <a:pt x="142" y="691"/>
                  </a:lnTo>
                  <a:lnTo>
                    <a:pt x="144" y="691"/>
                  </a:lnTo>
                  <a:lnTo>
                    <a:pt x="144" y="689"/>
                  </a:lnTo>
                  <a:lnTo>
                    <a:pt x="144" y="691"/>
                  </a:lnTo>
                  <a:lnTo>
                    <a:pt x="146" y="691"/>
                  </a:lnTo>
                  <a:lnTo>
                    <a:pt x="146" y="689"/>
                  </a:lnTo>
                  <a:lnTo>
                    <a:pt x="146" y="691"/>
                  </a:lnTo>
                  <a:lnTo>
                    <a:pt x="146" y="689"/>
                  </a:lnTo>
                  <a:lnTo>
                    <a:pt x="148" y="689"/>
                  </a:lnTo>
                  <a:close/>
                  <a:moveTo>
                    <a:pt x="85" y="643"/>
                  </a:moveTo>
                  <a:lnTo>
                    <a:pt x="85" y="645"/>
                  </a:lnTo>
                  <a:lnTo>
                    <a:pt x="85" y="647"/>
                  </a:lnTo>
                  <a:lnTo>
                    <a:pt x="85" y="645"/>
                  </a:lnTo>
                  <a:lnTo>
                    <a:pt x="85" y="643"/>
                  </a:lnTo>
                  <a:lnTo>
                    <a:pt x="83" y="643"/>
                  </a:lnTo>
                  <a:lnTo>
                    <a:pt x="83" y="645"/>
                  </a:lnTo>
                  <a:lnTo>
                    <a:pt x="81" y="645"/>
                  </a:lnTo>
                  <a:lnTo>
                    <a:pt x="81" y="647"/>
                  </a:lnTo>
                  <a:lnTo>
                    <a:pt x="81" y="649"/>
                  </a:lnTo>
                  <a:lnTo>
                    <a:pt x="81" y="651"/>
                  </a:lnTo>
                  <a:lnTo>
                    <a:pt x="83" y="651"/>
                  </a:lnTo>
                  <a:lnTo>
                    <a:pt x="85" y="651"/>
                  </a:lnTo>
                  <a:lnTo>
                    <a:pt x="87" y="651"/>
                  </a:lnTo>
                  <a:lnTo>
                    <a:pt x="87" y="653"/>
                  </a:lnTo>
                  <a:lnTo>
                    <a:pt x="89" y="653"/>
                  </a:lnTo>
                  <a:lnTo>
                    <a:pt x="89" y="655"/>
                  </a:lnTo>
                  <a:lnTo>
                    <a:pt x="89" y="657"/>
                  </a:lnTo>
                  <a:lnTo>
                    <a:pt x="89" y="659"/>
                  </a:lnTo>
                  <a:lnTo>
                    <a:pt x="92" y="662"/>
                  </a:lnTo>
                  <a:lnTo>
                    <a:pt x="94" y="662"/>
                  </a:lnTo>
                  <a:lnTo>
                    <a:pt x="94" y="664"/>
                  </a:lnTo>
                  <a:lnTo>
                    <a:pt x="96" y="666"/>
                  </a:lnTo>
                  <a:lnTo>
                    <a:pt x="96" y="668"/>
                  </a:lnTo>
                  <a:lnTo>
                    <a:pt x="100" y="672"/>
                  </a:lnTo>
                  <a:lnTo>
                    <a:pt x="102" y="674"/>
                  </a:lnTo>
                  <a:lnTo>
                    <a:pt x="104" y="674"/>
                  </a:lnTo>
                  <a:lnTo>
                    <a:pt x="106" y="674"/>
                  </a:lnTo>
                  <a:lnTo>
                    <a:pt x="106" y="676"/>
                  </a:lnTo>
                  <a:lnTo>
                    <a:pt x="110" y="676"/>
                  </a:lnTo>
                  <a:lnTo>
                    <a:pt x="110" y="678"/>
                  </a:lnTo>
                  <a:lnTo>
                    <a:pt x="110" y="680"/>
                  </a:lnTo>
                  <a:lnTo>
                    <a:pt x="112" y="682"/>
                  </a:lnTo>
                  <a:lnTo>
                    <a:pt x="114" y="682"/>
                  </a:lnTo>
                  <a:lnTo>
                    <a:pt x="114" y="684"/>
                  </a:lnTo>
                  <a:lnTo>
                    <a:pt x="116" y="684"/>
                  </a:lnTo>
                  <a:lnTo>
                    <a:pt x="121" y="687"/>
                  </a:lnTo>
                  <a:lnTo>
                    <a:pt x="123" y="687"/>
                  </a:lnTo>
                  <a:lnTo>
                    <a:pt x="125" y="687"/>
                  </a:lnTo>
                  <a:lnTo>
                    <a:pt x="129" y="687"/>
                  </a:lnTo>
                  <a:lnTo>
                    <a:pt x="131" y="687"/>
                  </a:lnTo>
                  <a:lnTo>
                    <a:pt x="133" y="687"/>
                  </a:lnTo>
                  <a:lnTo>
                    <a:pt x="135" y="687"/>
                  </a:lnTo>
                  <a:lnTo>
                    <a:pt x="135" y="689"/>
                  </a:lnTo>
                  <a:lnTo>
                    <a:pt x="133" y="689"/>
                  </a:lnTo>
                  <a:lnTo>
                    <a:pt x="133" y="691"/>
                  </a:lnTo>
                  <a:lnTo>
                    <a:pt x="133" y="693"/>
                  </a:lnTo>
                  <a:lnTo>
                    <a:pt x="131" y="695"/>
                  </a:lnTo>
                  <a:lnTo>
                    <a:pt x="131" y="693"/>
                  </a:lnTo>
                  <a:lnTo>
                    <a:pt x="129" y="693"/>
                  </a:lnTo>
                  <a:lnTo>
                    <a:pt x="129" y="695"/>
                  </a:lnTo>
                  <a:lnTo>
                    <a:pt x="127" y="695"/>
                  </a:lnTo>
                  <a:lnTo>
                    <a:pt x="127" y="697"/>
                  </a:lnTo>
                  <a:lnTo>
                    <a:pt x="125" y="697"/>
                  </a:lnTo>
                  <a:lnTo>
                    <a:pt x="125" y="695"/>
                  </a:lnTo>
                  <a:lnTo>
                    <a:pt x="123" y="695"/>
                  </a:lnTo>
                  <a:lnTo>
                    <a:pt x="121" y="695"/>
                  </a:lnTo>
                  <a:lnTo>
                    <a:pt x="121" y="697"/>
                  </a:lnTo>
                  <a:lnTo>
                    <a:pt x="119" y="697"/>
                  </a:lnTo>
                  <a:lnTo>
                    <a:pt x="117" y="697"/>
                  </a:lnTo>
                  <a:lnTo>
                    <a:pt x="116" y="697"/>
                  </a:lnTo>
                  <a:lnTo>
                    <a:pt x="116" y="699"/>
                  </a:lnTo>
                  <a:lnTo>
                    <a:pt x="114" y="699"/>
                  </a:lnTo>
                  <a:lnTo>
                    <a:pt x="112" y="699"/>
                  </a:lnTo>
                  <a:lnTo>
                    <a:pt x="110" y="697"/>
                  </a:lnTo>
                  <a:lnTo>
                    <a:pt x="108" y="695"/>
                  </a:lnTo>
                  <a:lnTo>
                    <a:pt x="106" y="695"/>
                  </a:lnTo>
                  <a:lnTo>
                    <a:pt x="104" y="695"/>
                  </a:lnTo>
                  <a:lnTo>
                    <a:pt x="100" y="695"/>
                  </a:lnTo>
                  <a:lnTo>
                    <a:pt x="96" y="693"/>
                  </a:lnTo>
                  <a:lnTo>
                    <a:pt x="94" y="693"/>
                  </a:lnTo>
                  <a:lnTo>
                    <a:pt x="91" y="693"/>
                  </a:lnTo>
                  <a:lnTo>
                    <a:pt x="89" y="693"/>
                  </a:lnTo>
                  <a:lnTo>
                    <a:pt x="87" y="693"/>
                  </a:lnTo>
                  <a:lnTo>
                    <a:pt x="85" y="691"/>
                  </a:lnTo>
                  <a:lnTo>
                    <a:pt x="85" y="693"/>
                  </a:lnTo>
                  <a:lnTo>
                    <a:pt x="81" y="693"/>
                  </a:lnTo>
                  <a:lnTo>
                    <a:pt x="79" y="691"/>
                  </a:lnTo>
                  <a:lnTo>
                    <a:pt x="79" y="684"/>
                  </a:lnTo>
                  <a:lnTo>
                    <a:pt x="79" y="676"/>
                  </a:lnTo>
                  <a:lnTo>
                    <a:pt x="79" y="670"/>
                  </a:lnTo>
                  <a:lnTo>
                    <a:pt x="79" y="662"/>
                  </a:lnTo>
                  <a:lnTo>
                    <a:pt x="79" y="655"/>
                  </a:lnTo>
                  <a:lnTo>
                    <a:pt x="79" y="647"/>
                  </a:lnTo>
                  <a:lnTo>
                    <a:pt x="79" y="641"/>
                  </a:lnTo>
                  <a:lnTo>
                    <a:pt x="79" y="634"/>
                  </a:lnTo>
                  <a:lnTo>
                    <a:pt x="81" y="636"/>
                  </a:lnTo>
                  <a:lnTo>
                    <a:pt x="81" y="637"/>
                  </a:lnTo>
                  <a:lnTo>
                    <a:pt x="83" y="639"/>
                  </a:lnTo>
                  <a:lnTo>
                    <a:pt x="85" y="641"/>
                  </a:lnTo>
                  <a:lnTo>
                    <a:pt x="85" y="643"/>
                  </a:lnTo>
                  <a:close/>
                  <a:moveTo>
                    <a:pt x="185" y="351"/>
                  </a:moveTo>
                  <a:lnTo>
                    <a:pt x="183" y="351"/>
                  </a:lnTo>
                  <a:lnTo>
                    <a:pt x="181" y="351"/>
                  </a:lnTo>
                  <a:lnTo>
                    <a:pt x="181" y="350"/>
                  </a:lnTo>
                  <a:lnTo>
                    <a:pt x="183" y="348"/>
                  </a:lnTo>
                  <a:lnTo>
                    <a:pt x="183" y="350"/>
                  </a:lnTo>
                  <a:lnTo>
                    <a:pt x="185" y="350"/>
                  </a:lnTo>
                  <a:lnTo>
                    <a:pt x="185" y="351"/>
                  </a:lnTo>
                  <a:close/>
                  <a:moveTo>
                    <a:pt x="185" y="348"/>
                  </a:moveTo>
                  <a:lnTo>
                    <a:pt x="183" y="346"/>
                  </a:lnTo>
                  <a:lnTo>
                    <a:pt x="183" y="344"/>
                  </a:lnTo>
                  <a:lnTo>
                    <a:pt x="185" y="344"/>
                  </a:lnTo>
                  <a:lnTo>
                    <a:pt x="185" y="346"/>
                  </a:lnTo>
                  <a:lnTo>
                    <a:pt x="185" y="348"/>
                  </a:lnTo>
                  <a:close/>
                  <a:moveTo>
                    <a:pt x="187" y="323"/>
                  </a:moveTo>
                  <a:lnTo>
                    <a:pt x="187" y="325"/>
                  </a:lnTo>
                  <a:lnTo>
                    <a:pt x="185" y="325"/>
                  </a:lnTo>
                  <a:lnTo>
                    <a:pt x="185" y="323"/>
                  </a:lnTo>
                  <a:lnTo>
                    <a:pt x="183" y="323"/>
                  </a:lnTo>
                  <a:lnTo>
                    <a:pt x="183" y="321"/>
                  </a:lnTo>
                  <a:lnTo>
                    <a:pt x="185" y="323"/>
                  </a:lnTo>
                  <a:lnTo>
                    <a:pt x="187" y="323"/>
                  </a:lnTo>
                  <a:close/>
                  <a:moveTo>
                    <a:pt x="185" y="321"/>
                  </a:moveTo>
                  <a:lnTo>
                    <a:pt x="183" y="321"/>
                  </a:lnTo>
                  <a:lnTo>
                    <a:pt x="185" y="321"/>
                  </a:lnTo>
                  <a:close/>
                  <a:moveTo>
                    <a:pt x="121" y="4"/>
                  </a:moveTo>
                  <a:lnTo>
                    <a:pt x="123" y="6"/>
                  </a:lnTo>
                  <a:lnTo>
                    <a:pt x="125" y="6"/>
                  </a:lnTo>
                  <a:lnTo>
                    <a:pt x="127" y="6"/>
                  </a:lnTo>
                  <a:lnTo>
                    <a:pt x="129" y="6"/>
                  </a:lnTo>
                  <a:lnTo>
                    <a:pt x="135" y="6"/>
                  </a:lnTo>
                  <a:lnTo>
                    <a:pt x="137" y="6"/>
                  </a:lnTo>
                  <a:lnTo>
                    <a:pt x="140" y="6"/>
                  </a:lnTo>
                  <a:lnTo>
                    <a:pt x="140" y="8"/>
                  </a:lnTo>
                  <a:lnTo>
                    <a:pt x="142" y="8"/>
                  </a:lnTo>
                  <a:lnTo>
                    <a:pt x="144" y="8"/>
                  </a:lnTo>
                  <a:lnTo>
                    <a:pt x="144" y="10"/>
                  </a:lnTo>
                  <a:lnTo>
                    <a:pt x="144" y="12"/>
                  </a:lnTo>
                  <a:lnTo>
                    <a:pt x="146" y="14"/>
                  </a:lnTo>
                  <a:lnTo>
                    <a:pt x="146" y="16"/>
                  </a:lnTo>
                  <a:lnTo>
                    <a:pt x="146" y="17"/>
                  </a:lnTo>
                  <a:lnTo>
                    <a:pt x="148" y="17"/>
                  </a:lnTo>
                  <a:lnTo>
                    <a:pt x="146" y="17"/>
                  </a:lnTo>
                  <a:lnTo>
                    <a:pt x="148" y="17"/>
                  </a:lnTo>
                  <a:lnTo>
                    <a:pt x="148" y="19"/>
                  </a:lnTo>
                  <a:lnTo>
                    <a:pt x="148" y="17"/>
                  </a:lnTo>
                  <a:lnTo>
                    <a:pt x="148" y="16"/>
                  </a:lnTo>
                  <a:lnTo>
                    <a:pt x="148" y="14"/>
                  </a:lnTo>
                  <a:lnTo>
                    <a:pt x="150" y="12"/>
                  </a:lnTo>
                  <a:lnTo>
                    <a:pt x="152" y="8"/>
                  </a:lnTo>
                  <a:lnTo>
                    <a:pt x="152" y="6"/>
                  </a:lnTo>
                  <a:lnTo>
                    <a:pt x="154" y="6"/>
                  </a:lnTo>
                  <a:lnTo>
                    <a:pt x="154" y="4"/>
                  </a:lnTo>
                  <a:lnTo>
                    <a:pt x="156" y="4"/>
                  </a:lnTo>
                  <a:lnTo>
                    <a:pt x="158" y="4"/>
                  </a:lnTo>
                  <a:lnTo>
                    <a:pt x="164" y="4"/>
                  </a:lnTo>
                  <a:lnTo>
                    <a:pt x="169" y="4"/>
                  </a:lnTo>
                  <a:lnTo>
                    <a:pt x="171" y="4"/>
                  </a:lnTo>
                  <a:lnTo>
                    <a:pt x="171" y="6"/>
                  </a:lnTo>
                  <a:lnTo>
                    <a:pt x="173" y="6"/>
                  </a:lnTo>
                  <a:lnTo>
                    <a:pt x="173" y="8"/>
                  </a:lnTo>
                  <a:lnTo>
                    <a:pt x="175" y="8"/>
                  </a:lnTo>
                  <a:lnTo>
                    <a:pt x="175" y="10"/>
                  </a:lnTo>
                  <a:lnTo>
                    <a:pt x="177" y="10"/>
                  </a:lnTo>
                  <a:lnTo>
                    <a:pt x="177" y="12"/>
                  </a:lnTo>
                  <a:lnTo>
                    <a:pt x="179" y="12"/>
                  </a:lnTo>
                  <a:lnTo>
                    <a:pt x="181" y="12"/>
                  </a:lnTo>
                  <a:lnTo>
                    <a:pt x="181" y="14"/>
                  </a:lnTo>
                  <a:lnTo>
                    <a:pt x="181" y="16"/>
                  </a:lnTo>
                  <a:lnTo>
                    <a:pt x="183" y="16"/>
                  </a:lnTo>
                  <a:lnTo>
                    <a:pt x="181" y="16"/>
                  </a:lnTo>
                  <a:lnTo>
                    <a:pt x="183" y="16"/>
                  </a:lnTo>
                  <a:lnTo>
                    <a:pt x="183" y="17"/>
                  </a:lnTo>
                  <a:lnTo>
                    <a:pt x="183" y="19"/>
                  </a:lnTo>
                  <a:lnTo>
                    <a:pt x="185" y="19"/>
                  </a:lnTo>
                  <a:lnTo>
                    <a:pt x="185" y="21"/>
                  </a:lnTo>
                  <a:lnTo>
                    <a:pt x="187" y="23"/>
                  </a:lnTo>
                  <a:lnTo>
                    <a:pt x="188" y="23"/>
                  </a:lnTo>
                  <a:lnTo>
                    <a:pt x="188" y="25"/>
                  </a:lnTo>
                  <a:lnTo>
                    <a:pt x="190" y="25"/>
                  </a:lnTo>
                  <a:lnTo>
                    <a:pt x="190" y="27"/>
                  </a:lnTo>
                  <a:lnTo>
                    <a:pt x="192" y="27"/>
                  </a:lnTo>
                  <a:lnTo>
                    <a:pt x="192" y="29"/>
                  </a:lnTo>
                  <a:lnTo>
                    <a:pt x="194" y="29"/>
                  </a:lnTo>
                  <a:lnTo>
                    <a:pt x="196" y="29"/>
                  </a:lnTo>
                  <a:lnTo>
                    <a:pt x="196" y="31"/>
                  </a:lnTo>
                  <a:lnTo>
                    <a:pt x="198" y="31"/>
                  </a:lnTo>
                  <a:lnTo>
                    <a:pt x="198" y="33"/>
                  </a:lnTo>
                  <a:lnTo>
                    <a:pt x="200" y="33"/>
                  </a:lnTo>
                  <a:lnTo>
                    <a:pt x="200" y="35"/>
                  </a:lnTo>
                  <a:lnTo>
                    <a:pt x="202" y="35"/>
                  </a:lnTo>
                  <a:lnTo>
                    <a:pt x="202" y="37"/>
                  </a:lnTo>
                  <a:lnTo>
                    <a:pt x="204" y="37"/>
                  </a:lnTo>
                  <a:lnTo>
                    <a:pt x="206" y="37"/>
                  </a:lnTo>
                  <a:lnTo>
                    <a:pt x="208" y="37"/>
                  </a:lnTo>
                  <a:lnTo>
                    <a:pt x="208" y="39"/>
                  </a:lnTo>
                  <a:lnTo>
                    <a:pt x="210" y="39"/>
                  </a:lnTo>
                  <a:lnTo>
                    <a:pt x="212" y="39"/>
                  </a:lnTo>
                  <a:lnTo>
                    <a:pt x="213" y="39"/>
                  </a:lnTo>
                  <a:lnTo>
                    <a:pt x="215" y="39"/>
                  </a:lnTo>
                  <a:lnTo>
                    <a:pt x="221" y="42"/>
                  </a:lnTo>
                  <a:lnTo>
                    <a:pt x="223" y="42"/>
                  </a:lnTo>
                  <a:lnTo>
                    <a:pt x="223" y="44"/>
                  </a:lnTo>
                  <a:lnTo>
                    <a:pt x="225" y="44"/>
                  </a:lnTo>
                  <a:lnTo>
                    <a:pt x="225" y="46"/>
                  </a:lnTo>
                  <a:lnTo>
                    <a:pt x="227" y="46"/>
                  </a:lnTo>
                  <a:lnTo>
                    <a:pt x="227" y="48"/>
                  </a:lnTo>
                  <a:lnTo>
                    <a:pt x="229" y="48"/>
                  </a:lnTo>
                  <a:lnTo>
                    <a:pt x="231" y="48"/>
                  </a:lnTo>
                  <a:lnTo>
                    <a:pt x="231" y="50"/>
                  </a:lnTo>
                  <a:lnTo>
                    <a:pt x="233" y="50"/>
                  </a:lnTo>
                  <a:lnTo>
                    <a:pt x="235" y="52"/>
                  </a:lnTo>
                  <a:lnTo>
                    <a:pt x="236" y="52"/>
                  </a:lnTo>
                  <a:lnTo>
                    <a:pt x="240" y="54"/>
                  </a:lnTo>
                  <a:lnTo>
                    <a:pt x="242" y="54"/>
                  </a:lnTo>
                  <a:lnTo>
                    <a:pt x="242" y="56"/>
                  </a:lnTo>
                  <a:lnTo>
                    <a:pt x="244" y="56"/>
                  </a:lnTo>
                  <a:lnTo>
                    <a:pt x="246" y="56"/>
                  </a:lnTo>
                  <a:lnTo>
                    <a:pt x="248" y="58"/>
                  </a:lnTo>
                  <a:lnTo>
                    <a:pt x="250" y="58"/>
                  </a:lnTo>
                  <a:lnTo>
                    <a:pt x="252" y="58"/>
                  </a:lnTo>
                  <a:lnTo>
                    <a:pt x="252" y="60"/>
                  </a:lnTo>
                  <a:lnTo>
                    <a:pt x="254" y="62"/>
                  </a:lnTo>
                  <a:lnTo>
                    <a:pt x="254" y="64"/>
                  </a:lnTo>
                  <a:lnTo>
                    <a:pt x="256" y="64"/>
                  </a:lnTo>
                  <a:lnTo>
                    <a:pt x="256" y="65"/>
                  </a:lnTo>
                  <a:lnTo>
                    <a:pt x="254" y="65"/>
                  </a:lnTo>
                  <a:lnTo>
                    <a:pt x="254" y="67"/>
                  </a:lnTo>
                  <a:lnTo>
                    <a:pt x="252" y="67"/>
                  </a:lnTo>
                  <a:lnTo>
                    <a:pt x="252" y="69"/>
                  </a:lnTo>
                  <a:lnTo>
                    <a:pt x="252" y="71"/>
                  </a:lnTo>
                  <a:lnTo>
                    <a:pt x="250" y="71"/>
                  </a:lnTo>
                  <a:lnTo>
                    <a:pt x="250" y="73"/>
                  </a:lnTo>
                  <a:lnTo>
                    <a:pt x="248" y="75"/>
                  </a:lnTo>
                  <a:lnTo>
                    <a:pt x="246" y="75"/>
                  </a:lnTo>
                  <a:lnTo>
                    <a:pt x="246" y="77"/>
                  </a:lnTo>
                  <a:lnTo>
                    <a:pt x="246" y="79"/>
                  </a:lnTo>
                  <a:lnTo>
                    <a:pt x="246" y="81"/>
                  </a:lnTo>
                  <a:lnTo>
                    <a:pt x="244" y="81"/>
                  </a:lnTo>
                  <a:lnTo>
                    <a:pt x="246" y="81"/>
                  </a:lnTo>
                  <a:lnTo>
                    <a:pt x="246" y="83"/>
                  </a:lnTo>
                  <a:lnTo>
                    <a:pt x="244" y="83"/>
                  </a:lnTo>
                  <a:lnTo>
                    <a:pt x="246" y="85"/>
                  </a:lnTo>
                  <a:lnTo>
                    <a:pt x="244" y="85"/>
                  </a:lnTo>
                  <a:lnTo>
                    <a:pt x="244" y="87"/>
                  </a:lnTo>
                  <a:lnTo>
                    <a:pt x="244" y="88"/>
                  </a:lnTo>
                  <a:lnTo>
                    <a:pt x="242" y="88"/>
                  </a:lnTo>
                  <a:lnTo>
                    <a:pt x="244" y="88"/>
                  </a:lnTo>
                  <a:lnTo>
                    <a:pt x="242" y="88"/>
                  </a:lnTo>
                  <a:lnTo>
                    <a:pt x="242" y="90"/>
                  </a:lnTo>
                  <a:lnTo>
                    <a:pt x="240" y="90"/>
                  </a:lnTo>
                  <a:lnTo>
                    <a:pt x="240" y="92"/>
                  </a:lnTo>
                  <a:lnTo>
                    <a:pt x="240" y="94"/>
                  </a:lnTo>
                  <a:lnTo>
                    <a:pt x="238" y="94"/>
                  </a:lnTo>
                  <a:lnTo>
                    <a:pt x="238" y="96"/>
                  </a:lnTo>
                  <a:lnTo>
                    <a:pt x="238" y="98"/>
                  </a:lnTo>
                  <a:lnTo>
                    <a:pt x="238" y="96"/>
                  </a:lnTo>
                  <a:lnTo>
                    <a:pt x="240" y="96"/>
                  </a:lnTo>
                  <a:lnTo>
                    <a:pt x="244" y="96"/>
                  </a:lnTo>
                  <a:lnTo>
                    <a:pt x="246" y="96"/>
                  </a:lnTo>
                  <a:lnTo>
                    <a:pt x="248" y="96"/>
                  </a:lnTo>
                  <a:lnTo>
                    <a:pt x="250" y="96"/>
                  </a:lnTo>
                  <a:lnTo>
                    <a:pt x="252" y="96"/>
                  </a:lnTo>
                  <a:lnTo>
                    <a:pt x="254" y="98"/>
                  </a:lnTo>
                  <a:lnTo>
                    <a:pt x="256" y="98"/>
                  </a:lnTo>
                  <a:lnTo>
                    <a:pt x="258" y="98"/>
                  </a:lnTo>
                  <a:lnTo>
                    <a:pt x="260" y="98"/>
                  </a:lnTo>
                  <a:lnTo>
                    <a:pt x="260" y="100"/>
                  </a:lnTo>
                  <a:lnTo>
                    <a:pt x="261" y="100"/>
                  </a:lnTo>
                  <a:lnTo>
                    <a:pt x="263" y="100"/>
                  </a:lnTo>
                  <a:lnTo>
                    <a:pt x="265" y="100"/>
                  </a:lnTo>
                  <a:lnTo>
                    <a:pt x="265" y="98"/>
                  </a:lnTo>
                  <a:lnTo>
                    <a:pt x="267" y="100"/>
                  </a:lnTo>
                  <a:lnTo>
                    <a:pt x="269" y="100"/>
                  </a:lnTo>
                  <a:lnTo>
                    <a:pt x="271" y="100"/>
                  </a:lnTo>
                  <a:lnTo>
                    <a:pt x="273" y="100"/>
                  </a:lnTo>
                  <a:lnTo>
                    <a:pt x="273" y="102"/>
                  </a:lnTo>
                  <a:lnTo>
                    <a:pt x="275" y="102"/>
                  </a:lnTo>
                  <a:lnTo>
                    <a:pt x="275" y="100"/>
                  </a:lnTo>
                  <a:lnTo>
                    <a:pt x="275" y="98"/>
                  </a:lnTo>
                  <a:lnTo>
                    <a:pt x="277" y="98"/>
                  </a:lnTo>
                  <a:lnTo>
                    <a:pt x="279" y="96"/>
                  </a:lnTo>
                  <a:lnTo>
                    <a:pt x="281" y="98"/>
                  </a:lnTo>
                  <a:lnTo>
                    <a:pt x="283" y="98"/>
                  </a:lnTo>
                  <a:lnTo>
                    <a:pt x="284" y="100"/>
                  </a:lnTo>
                  <a:lnTo>
                    <a:pt x="284" y="98"/>
                  </a:lnTo>
                  <a:lnTo>
                    <a:pt x="286" y="98"/>
                  </a:lnTo>
                  <a:lnTo>
                    <a:pt x="286" y="96"/>
                  </a:lnTo>
                  <a:lnTo>
                    <a:pt x="286" y="94"/>
                  </a:lnTo>
                  <a:lnTo>
                    <a:pt x="288" y="94"/>
                  </a:lnTo>
                  <a:lnTo>
                    <a:pt x="288" y="92"/>
                  </a:lnTo>
                  <a:lnTo>
                    <a:pt x="290" y="90"/>
                  </a:lnTo>
                  <a:lnTo>
                    <a:pt x="292" y="90"/>
                  </a:lnTo>
                  <a:lnTo>
                    <a:pt x="294" y="90"/>
                  </a:lnTo>
                  <a:lnTo>
                    <a:pt x="294" y="88"/>
                  </a:lnTo>
                  <a:lnTo>
                    <a:pt x="296" y="88"/>
                  </a:lnTo>
                  <a:lnTo>
                    <a:pt x="296" y="87"/>
                  </a:lnTo>
                  <a:lnTo>
                    <a:pt x="298" y="87"/>
                  </a:lnTo>
                  <a:lnTo>
                    <a:pt x="298" y="85"/>
                  </a:lnTo>
                  <a:lnTo>
                    <a:pt x="300" y="85"/>
                  </a:lnTo>
                  <a:lnTo>
                    <a:pt x="300" y="83"/>
                  </a:lnTo>
                  <a:lnTo>
                    <a:pt x="300" y="81"/>
                  </a:lnTo>
                  <a:lnTo>
                    <a:pt x="302" y="81"/>
                  </a:lnTo>
                  <a:lnTo>
                    <a:pt x="302" y="79"/>
                  </a:lnTo>
                  <a:lnTo>
                    <a:pt x="302" y="77"/>
                  </a:lnTo>
                  <a:lnTo>
                    <a:pt x="302" y="75"/>
                  </a:lnTo>
                  <a:lnTo>
                    <a:pt x="302" y="73"/>
                  </a:lnTo>
                  <a:lnTo>
                    <a:pt x="302" y="71"/>
                  </a:lnTo>
                  <a:lnTo>
                    <a:pt x="302" y="69"/>
                  </a:lnTo>
                  <a:lnTo>
                    <a:pt x="302" y="67"/>
                  </a:lnTo>
                  <a:lnTo>
                    <a:pt x="302" y="65"/>
                  </a:lnTo>
                  <a:lnTo>
                    <a:pt x="304" y="65"/>
                  </a:lnTo>
                  <a:lnTo>
                    <a:pt x="304" y="67"/>
                  </a:lnTo>
                  <a:lnTo>
                    <a:pt x="306" y="67"/>
                  </a:lnTo>
                  <a:lnTo>
                    <a:pt x="306" y="65"/>
                  </a:lnTo>
                  <a:lnTo>
                    <a:pt x="308" y="65"/>
                  </a:lnTo>
                  <a:lnTo>
                    <a:pt x="308" y="67"/>
                  </a:lnTo>
                  <a:lnTo>
                    <a:pt x="308" y="65"/>
                  </a:lnTo>
                  <a:lnTo>
                    <a:pt x="309" y="65"/>
                  </a:lnTo>
                  <a:lnTo>
                    <a:pt x="309" y="67"/>
                  </a:lnTo>
                  <a:lnTo>
                    <a:pt x="311" y="67"/>
                  </a:lnTo>
                  <a:lnTo>
                    <a:pt x="311" y="65"/>
                  </a:lnTo>
                  <a:lnTo>
                    <a:pt x="311" y="67"/>
                  </a:lnTo>
                  <a:lnTo>
                    <a:pt x="313" y="67"/>
                  </a:lnTo>
                  <a:lnTo>
                    <a:pt x="313" y="69"/>
                  </a:lnTo>
                  <a:lnTo>
                    <a:pt x="315" y="69"/>
                  </a:lnTo>
                  <a:lnTo>
                    <a:pt x="315" y="71"/>
                  </a:lnTo>
                  <a:lnTo>
                    <a:pt x="315" y="73"/>
                  </a:lnTo>
                  <a:lnTo>
                    <a:pt x="315" y="75"/>
                  </a:lnTo>
                  <a:lnTo>
                    <a:pt x="317" y="75"/>
                  </a:lnTo>
                  <a:lnTo>
                    <a:pt x="317" y="77"/>
                  </a:lnTo>
                  <a:lnTo>
                    <a:pt x="317" y="79"/>
                  </a:lnTo>
                  <a:lnTo>
                    <a:pt x="317" y="81"/>
                  </a:lnTo>
                  <a:lnTo>
                    <a:pt x="317" y="83"/>
                  </a:lnTo>
                  <a:lnTo>
                    <a:pt x="317" y="85"/>
                  </a:lnTo>
                  <a:lnTo>
                    <a:pt x="315" y="85"/>
                  </a:lnTo>
                  <a:lnTo>
                    <a:pt x="315" y="87"/>
                  </a:lnTo>
                  <a:lnTo>
                    <a:pt x="317" y="87"/>
                  </a:lnTo>
                  <a:lnTo>
                    <a:pt x="317" y="88"/>
                  </a:lnTo>
                  <a:lnTo>
                    <a:pt x="317" y="90"/>
                  </a:lnTo>
                  <a:lnTo>
                    <a:pt x="315" y="92"/>
                  </a:lnTo>
                  <a:lnTo>
                    <a:pt x="315" y="94"/>
                  </a:lnTo>
                  <a:lnTo>
                    <a:pt x="313" y="94"/>
                  </a:lnTo>
                  <a:lnTo>
                    <a:pt x="311" y="94"/>
                  </a:lnTo>
                  <a:lnTo>
                    <a:pt x="311" y="96"/>
                  </a:lnTo>
                  <a:lnTo>
                    <a:pt x="309" y="96"/>
                  </a:lnTo>
                  <a:lnTo>
                    <a:pt x="309" y="98"/>
                  </a:lnTo>
                  <a:lnTo>
                    <a:pt x="308" y="98"/>
                  </a:lnTo>
                  <a:lnTo>
                    <a:pt x="308" y="100"/>
                  </a:lnTo>
                  <a:lnTo>
                    <a:pt x="308" y="98"/>
                  </a:lnTo>
                  <a:lnTo>
                    <a:pt x="306" y="98"/>
                  </a:lnTo>
                  <a:lnTo>
                    <a:pt x="306" y="100"/>
                  </a:lnTo>
                  <a:lnTo>
                    <a:pt x="306" y="98"/>
                  </a:lnTo>
                  <a:lnTo>
                    <a:pt x="304" y="100"/>
                  </a:lnTo>
                  <a:lnTo>
                    <a:pt x="306" y="100"/>
                  </a:lnTo>
                  <a:lnTo>
                    <a:pt x="304" y="100"/>
                  </a:lnTo>
                  <a:lnTo>
                    <a:pt x="302" y="100"/>
                  </a:lnTo>
                  <a:lnTo>
                    <a:pt x="302" y="102"/>
                  </a:lnTo>
                  <a:lnTo>
                    <a:pt x="300" y="102"/>
                  </a:lnTo>
                  <a:lnTo>
                    <a:pt x="300" y="100"/>
                  </a:lnTo>
                  <a:lnTo>
                    <a:pt x="300" y="102"/>
                  </a:lnTo>
                  <a:lnTo>
                    <a:pt x="298" y="102"/>
                  </a:lnTo>
                  <a:lnTo>
                    <a:pt x="298" y="104"/>
                  </a:lnTo>
                  <a:lnTo>
                    <a:pt x="298" y="106"/>
                  </a:lnTo>
                  <a:lnTo>
                    <a:pt x="296" y="106"/>
                  </a:lnTo>
                  <a:lnTo>
                    <a:pt x="294" y="106"/>
                  </a:lnTo>
                  <a:lnTo>
                    <a:pt x="296" y="106"/>
                  </a:lnTo>
                  <a:lnTo>
                    <a:pt x="296" y="108"/>
                  </a:lnTo>
                  <a:lnTo>
                    <a:pt x="294" y="106"/>
                  </a:lnTo>
                  <a:lnTo>
                    <a:pt x="294" y="108"/>
                  </a:lnTo>
                  <a:lnTo>
                    <a:pt x="292" y="108"/>
                  </a:lnTo>
                  <a:lnTo>
                    <a:pt x="290" y="108"/>
                  </a:lnTo>
                  <a:lnTo>
                    <a:pt x="290" y="110"/>
                  </a:lnTo>
                  <a:lnTo>
                    <a:pt x="288" y="111"/>
                  </a:lnTo>
                  <a:lnTo>
                    <a:pt x="286" y="111"/>
                  </a:lnTo>
                  <a:lnTo>
                    <a:pt x="284" y="113"/>
                  </a:lnTo>
                  <a:lnTo>
                    <a:pt x="284" y="115"/>
                  </a:lnTo>
                  <a:lnTo>
                    <a:pt x="286" y="115"/>
                  </a:lnTo>
                  <a:lnTo>
                    <a:pt x="284" y="115"/>
                  </a:lnTo>
                  <a:lnTo>
                    <a:pt x="284" y="117"/>
                  </a:lnTo>
                  <a:lnTo>
                    <a:pt x="284" y="115"/>
                  </a:lnTo>
                  <a:lnTo>
                    <a:pt x="283" y="115"/>
                  </a:lnTo>
                  <a:lnTo>
                    <a:pt x="283" y="117"/>
                  </a:lnTo>
                  <a:lnTo>
                    <a:pt x="281" y="117"/>
                  </a:lnTo>
                  <a:lnTo>
                    <a:pt x="281" y="119"/>
                  </a:lnTo>
                  <a:lnTo>
                    <a:pt x="279" y="121"/>
                  </a:lnTo>
                  <a:lnTo>
                    <a:pt x="277" y="123"/>
                  </a:lnTo>
                  <a:lnTo>
                    <a:pt x="275" y="123"/>
                  </a:lnTo>
                  <a:lnTo>
                    <a:pt x="275" y="125"/>
                  </a:lnTo>
                  <a:lnTo>
                    <a:pt x="275" y="127"/>
                  </a:lnTo>
                  <a:lnTo>
                    <a:pt x="273" y="127"/>
                  </a:lnTo>
                  <a:lnTo>
                    <a:pt x="273" y="129"/>
                  </a:lnTo>
                  <a:lnTo>
                    <a:pt x="271" y="129"/>
                  </a:lnTo>
                  <a:lnTo>
                    <a:pt x="271" y="131"/>
                  </a:lnTo>
                  <a:lnTo>
                    <a:pt x="269" y="131"/>
                  </a:lnTo>
                  <a:lnTo>
                    <a:pt x="269" y="133"/>
                  </a:lnTo>
                  <a:lnTo>
                    <a:pt x="269" y="135"/>
                  </a:lnTo>
                  <a:lnTo>
                    <a:pt x="267" y="135"/>
                  </a:lnTo>
                  <a:lnTo>
                    <a:pt x="267" y="136"/>
                  </a:lnTo>
                  <a:lnTo>
                    <a:pt x="265" y="136"/>
                  </a:lnTo>
                  <a:lnTo>
                    <a:pt x="265" y="138"/>
                  </a:lnTo>
                  <a:lnTo>
                    <a:pt x="263" y="140"/>
                  </a:lnTo>
                  <a:lnTo>
                    <a:pt x="263" y="142"/>
                  </a:lnTo>
                  <a:lnTo>
                    <a:pt x="261" y="142"/>
                  </a:lnTo>
                  <a:lnTo>
                    <a:pt x="260" y="142"/>
                  </a:lnTo>
                  <a:lnTo>
                    <a:pt x="260" y="146"/>
                  </a:lnTo>
                  <a:lnTo>
                    <a:pt x="258" y="146"/>
                  </a:lnTo>
                  <a:lnTo>
                    <a:pt x="256" y="148"/>
                  </a:lnTo>
                  <a:lnTo>
                    <a:pt x="256" y="150"/>
                  </a:lnTo>
                  <a:lnTo>
                    <a:pt x="254" y="150"/>
                  </a:lnTo>
                  <a:lnTo>
                    <a:pt x="254" y="152"/>
                  </a:lnTo>
                  <a:lnTo>
                    <a:pt x="250" y="156"/>
                  </a:lnTo>
                  <a:lnTo>
                    <a:pt x="250" y="158"/>
                  </a:lnTo>
                  <a:lnTo>
                    <a:pt x="252" y="158"/>
                  </a:lnTo>
                  <a:lnTo>
                    <a:pt x="252" y="159"/>
                  </a:lnTo>
                  <a:lnTo>
                    <a:pt x="252" y="161"/>
                  </a:lnTo>
                  <a:lnTo>
                    <a:pt x="252" y="163"/>
                  </a:lnTo>
                  <a:lnTo>
                    <a:pt x="250" y="163"/>
                  </a:lnTo>
                  <a:lnTo>
                    <a:pt x="250" y="165"/>
                  </a:lnTo>
                  <a:lnTo>
                    <a:pt x="250" y="167"/>
                  </a:lnTo>
                  <a:lnTo>
                    <a:pt x="250" y="169"/>
                  </a:lnTo>
                  <a:lnTo>
                    <a:pt x="248" y="171"/>
                  </a:lnTo>
                  <a:lnTo>
                    <a:pt x="248" y="173"/>
                  </a:lnTo>
                  <a:lnTo>
                    <a:pt x="248" y="175"/>
                  </a:lnTo>
                  <a:lnTo>
                    <a:pt x="248" y="177"/>
                  </a:lnTo>
                  <a:lnTo>
                    <a:pt x="248" y="179"/>
                  </a:lnTo>
                  <a:lnTo>
                    <a:pt x="246" y="179"/>
                  </a:lnTo>
                  <a:lnTo>
                    <a:pt x="246" y="181"/>
                  </a:lnTo>
                  <a:lnTo>
                    <a:pt x="244" y="181"/>
                  </a:lnTo>
                  <a:lnTo>
                    <a:pt x="246" y="181"/>
                  </a:lnTo>
                  <a:lnTo>
                    <a:pt x="246" y="183"/>
                  </a:lnTo>
                  <a:lnTo>
                    <a:pt x="246" y="184"/>
                  </a:lnTo>
                  <a:lnTo>
                    <a:pt x="246" y="186"/>
                  </a:lnTo>
                  <a:lnTo>
                    <a:pt x="246" y="188"/>
                  </a:lnTo>
                  <a:lnTo>
                    <a:pt x="246" y="190"/>
                  </a:lnTo>
                  <a:lnTo>
                    <a:pt x="246" y="192"/>
                  </a:lnTo>
                  <a:lnTo>
                    <a:pt x="244" y="192"/>
                  </a:lnTo>
                  <a:lnTo>
                    <a:pt x="244" y="196"/>
                  </a:lnTo>
                  <a:lnTo>
                    <a:pt x="246" y="196"/>
                  </a:lnTo>
                  <a:lnTo>
                    <a:pt x="246" y="198"/>
                  </a:lnTo>
                  <a:lnTo>
                    <a:pt x="246" y="200"/>
                  </a:lnTo>
                  <a:lnTo>
                    <a:pt x="246" y="202"/>
                  </a:lnTo>
                  <a:lnTo>
                    <a:pt x="246" y="204"/>
                  </a:lnTo>
                  <a:lnTo>
                    <a:pt x="244" y="204"/>
                  </a:lnTo>
                  <a:lnTo>
                    <a:pt x="242" y="204"/>
                  </a:lnTo>
                  <a:lnTo>
                    <a:pt x="242" y="206"/>
                  </a:lnTo>
                  <a:lnTo>
                    <a:pt x="242" y="207"/>
                  </a:lnTo>
                  <a:lnTo>
                    <a:pt x="240" y="207"/>
                  </a:lnTo>
                  <a:lnTo>
                    <a:pt x="240" y="209"/>
                  </a:lnTo>
                  <a:lnTo>
                    <a:pt x="240" y="211"/>
                  </a:lnTo>
                  <a:lnTo>
                    <a:pt x="240" y="213"/>
                  </a:lnTo>
                  <a:lnTo>
                    <a:pt x="240" y="215"/>
                  </a:lnTo>
                  <a:lnTo>
                    <a:pt x="240" y="217"/>
                  </a:lnTo>
                  <a:lnTo>
                    <a:pt x="240" y="219"/>
                  </a:lnTo>
                  <a:lnTo>
                    <a:pt x="242" y="221"/>
                  </a:lnTo>
                  <a:lnTo>
                    <a:pt x="240" y="221"/>
                  </a:lnTo>
                  <a:lnTo>
                    <a:pt x="242" y="221"/>
                  </a:lnTo>
                  <a:lnTo>
                    <a:pt x="242" y="223"/>
                  </a:lnTo>
                  <a:lnTo>
                    <a:pt x="242" y="225"/>
                  </a:lnTo>
                  <a:lnTo>
                    <a:pt x="242" y="227"/>
                  </a:lnTo>
                  <a:lnTo>
                    <a:pt x="240" y="227"/>
                  </a:lnTo>
                  <a:lnTo>
                    <a:pt x="238" y="227"/>
                  </a:lnTo>
                  <a:lnTo>
                    <a:pt x="240" y="227"/>
                  </a:lnTo>
                  <a:lnTo>
                    <a:pt x="240" y="229"/>
                  </a:lnTo>
                  <a:lnTo>
                    <a:pt x="240" y="231"/>
                  </a:lnTo>
                  <a:lnTo>
                    <a:pt x="242" y="231"/>
                  </a:lnTo>
                  <a:lnTo>
                    <a:pt x="242" y="232"/>
                  </a:lnTo>
                  <a:lnTo>
                    <a:pt x="244" y="234"/>
                  </a:lnTo>
                  <a:lnTo>
                    <a:pt x="246" y="234"/>
                  </a:lnTo>
                  <a:lnTo>
                    <a:pt x="246" y="236"/>
                  </a:lnTo>
                  <a:lnTo>
                    <a:pt x="248" y="236"/>
                  </a:lnTo>
                  <a:lnTo>
                    <a:pt x="250" y="236"/>
                  </a:lnTo>
                  <a:lnTo>
                    <a:pt x="252" y="238"/>
                  </a:lnTo>
                  <a:lnTo>
                    <a:pt x="254" y="238"/>
                  </a:lnTo>
                  <a:lnTo>
                    <a:pt x="254" y="240"/>
                  </a:lnTo>
                  <a:lnTo>
                    <a:pt x="256" y="240"/>
                  </a:lnTo>
                  <a:lnTo>
                    <a:pt x="258" y="242"/>
                  </a:lnTo>
                  <a:lnTo>
                    <a:pt x="260" y="244"/>
                  </a:lnTo>
                  <a:lnTo>
                    <a:pt x="260" y="246"/>
                  </a:lnTo>
                  <a:lnTo>
                    <a:pt x="261" y="246"/>
                  </a:lnTo>
                  <a:lnTo>
                    <a:pt x="261" y="248"/>
                  </a:lnTo>
                  <a:lnTo>
                    <a:pt x="261" y="250"/>
                  </a:lnTo>
                  <a:lnTo>
                    <a:pt x="261" y="252"/>
                  </a:lnTo>
                  <a:lnTo>
                    <a:pt x="260" y="254"/>
                  </a:lnTo>
                  <a:lnTo>
                    <a:pt x="258" y="255"/>
                  </a:lnTo>
                  <a:lnTo>
                    <a:pt x="258" y="257"/>
                  </a:lnTo>
                  <a:lnTo>
                    <a:pt x="258" y="259"/>
                  </a:lnTo>
                  <a:lnTo>
                    <a:pt x="260" y="259"/>
                  </a:lnTo>
                  <a:lnTo>
                    <a:pt x="260" y="261"/>
                  </a:lnTo>
                  <a:lnTo>
                    <a:pt x="260" y="263"/>
                  </a:lnTo>
                  <a:lnTo>
                    <a:pt x="263" y="265"/>
                  </a:lnTo>
                  <a:lnTo>
                    <a:pt x="263" y="267"/>
                  </a:lnTo>
                  <a:lnTo>
                    <a:pt x="265" y="267"/>
                  </a:lnTo>
                  <a:lnTo>
                    <a:pt x="267" y="267"/>
                  </a:lnTo>
                  <a:lnTo>
                    <a:pt x="267" y="265"/>
                  </a:lnTo>
                  <a:lnTo>
                    <a:pt x="269" y="265"/>
                  </a:lnTo>
                  <a:lnTo>
                    <a:pt x="269" y="267"/>
                  </a:lnTo>
                  <a:lnTo>
                    <a:pt x="269" y="271"/>
                  </a:lnTo>
                  <a:lnTo>
                    <a:pt x="269" y="275"/>
                  </a:lnTo>
                  <a:lnTo>
                    <a:pt x="269" y="277"/>
                  </a:lnTo>
                  <a:lnTo>
                    <a:pt x="269" y="279"/>
                  </a:lnTo>
                  <a:lnTo>
                    <a:pt x="267" y="280"/>
                  </a:lnTo>
                  <a:lnTo>
                    <a:pt x="265" y="282"/>
                  </a:lnTo>
                  <a:lnTo>
                    <a:pt x="263" y="286"/>
                  </a:lnTo>
                  <a:lnTo>
                    <a:pt x="263" y="288"/>
                  </a:lnTo>
                  <a:lnTo>
                    <a:pt x="261" y="290"/>
                  </a:lnTo>
                  <a:lnTo>
                    <a:pt x="260" y="292"/>
                  </a:lnTo>
                  <a:lnTo>
                    <a:pt x="260" y="294"/>
                  </a:lnTo>
                  <a:lnTo>
                    <a:pt x="258" y="294"/>
                  </a:lnTo>
                  <a:lnTo>
                    <a:pt x="258" y="296"/>
                  </a:lnTo>
                  <a:lnTo>
                    <a:pt x="256" y="296"/>
                  </a:lnTo>
                  <a:lnTo>
                    <a:pt x="256" y="298"/>
                  </a:lnTo>
                  <a:lnTo>
                    <a:pt x="256" y="300"/>
                  </a:lnTo>
                  <a:lnTo>
                    <a:pt x="256" y="302"/>
                  </a:lnTo>
                  <a:lnTo>
                    <a:pt x="256" y="303"/>
                  </a:lnTo>
                  <a:lnTo>
                    <a:pt x="254" y="303"/>
                  </a:lnTo>
                  <a:lnTo>
                    <a:pt x="252" y="305"/>
                  </a:lnTo>
                  <a:lnTo>
                    <a:pt x="250" y="305"/>
                  </a:lnTo>
                  <a:lnTo>
                    <a:pt x="248" y="307"/>
                  </a:lnTo>
                  <a:lnTo>
                    <a:pt x="246" y="307"/>
                  </a:lnTo>
                  <a:lnTo>
                    <a:pt x="244" y="309"/>
                  </a:lnTo>
                  <a:lnTo>
                    <a:pt x="242" y="309"/>
                  </a:lnTo>
                  <a:lnTo>
                    <a:pt x="240" y="309"/>
                  </a:lnTo>
                  <a:lnTo>
                    <a:pt x="238" y="311"/>
                  </a:lnTo>
                  <a:lnTo>
                    <a:pt x="236" y="311"/>
                  </a:lnTo>
                  <a:lnTo>
                    <a:pt x="233" y="313"/>
                  </a:lnTo>
                  <a:lnTo>
                    <a:pt x="231" y="313"/>
                  </a:lnTo>
                  <a:lnTo>
                    <a:pt x="227" y="315"/>
                  </a:lnTo>
                  <a:lnTo>
                    <a:pt x="223" y="315"/>
                  </a:lnTo>
                  <a:lnTo>
                    <a:pt x="219" y="317"/>
                  </a:lnTo>
                  <a:lnTo>
                    <a:pt x="212" y="319"/>
                  </a:lnTo>
                  <a:lnTo>
                    <a:pt x="208" y="319"/>
                  </a:lnTo>
                  <a:lnTo>
                    <a:pt x="206" y="319"/>
                  </a:lnTo>
                  <a:lnTo>
                    <a:pt x="202" y="319"/>
                  </a:lnTo>
                  <a:lnTo>
                    <a:pt x="200" y="319"/>
                  </a:lnTo>
                  <a:lnTo>
                    <a:pt x="198" y="321"/>
                  </a:lnTo>
                  <a:lnTo>
                    <a:pt x="196" y="319"/>
                  </a:lnTo>
                  <a:lnTo>
                    <a:pt x="194" y="319"/>
                  </a:lnTo>
                  <a:lnTo>
                    <a:pt x="192" y="321"/>
                  </a:lnTo>
                  <a:lnTo>
                    <a:pt x="190" y="319"/>
                  </a:lnTo>
                  <a:lnTo>
                    <a:pt x="188" y="319"/>
                  </a:lnTo>
                  <a:lnTo>
                    <a:pt x="187" y="319"/>
                  </a:lnTo>
                  <a:lnTo>
                    <a:pt x="185" y="319"/>
                  </a:lnTo>
                  <a:lnTo>
                    <a:pt x="183" y="319"/>
                  </a:lnTo>
                  <a:lnTo>
                    <a:pt x="183" y="317"/>
                  </a:lnTo>
                  <a:lnTo>
                    <a:pt x="179" y="315"/>
                  </a:lnTo>
                  <a:lnTo>
                    <a:pt x="179" y="317"/>
                  </a:lnTo>
                  <a:lnTo>
                    <a:pt x="179" y="319"/>
                  </a:lnTo>
                  <a:lnTo>
                    <a:pt x="181" y="319"/>
                  </a:lnTo>
                  <a:lnTo>
                    <a:pt x="181" y="321"/>
                  </a:lnTo>
                  <a:lnTo>
                    <a:pt x="179" y="321"/>
                  </a:lnTo>
                  <a:lnTo>
                    <a:pt x="179" y="323"/>
                  </a:lnTo>
                  <a:lnTo>
                    <a:pt x="179" y="325"/>
                  </a:lnTo>
                  <a:lnTo>
                    <a:pt x="181" y="325"/>
                  </a:lnTo>
                  <a:lnTo>
                    <a:pt x="179" y="325"/>
                  </a:lnTo>
                  <a:lnTo>
                    <a:pt x="181" y="325"/>
                  </a:lnTo>
                  <a:lnTo>
                    <a:pt x="181" y="326"/>
                  </a:lnTo>
                  <a:lnTo>
                    <a:pt x="183" y="326"/>
                  </a:lnTo>
                  <a:lnTo>
                    <a:pt x="185" y="326"/>
                  </a:lnTo>
                  <a:lnTo>
                    <a:pt x="185" y="328"/>
                  </a:lnTo>
                  <a:lnTo>
                    <a:pt x="183" y="328"/>
                  </a:lnTo>
                  <a:lnTo>
                    <a:pt x="183" y="326"/>
                  </a:lnTo>
                  <a:lnTo>
                    <a:pt x="181" y="326"/>
                  </a:lnTo>
                  <a:lnTo>
                    <a:pt x="181" y="328"/>
                  </a:lnTo>
                  <a:lnTo>
                    <a:pt x="183" y="328"/>
                  </a:lnTo>
                  <a:lnTo>
                    <a:pt x="185" y="328"/>
                  </a:lnTo>
                  <a:lnTo>
                    <a:pt x="185" y="330"/>
                  </a:lnTo>
                  <a:lnTo>
                    <a:pt x="183" y="330"/>
                  </a:lnTo>
                  <a:lnTo>
                    <a:pt x="183" y="332"/>
                  </a:lnTo>
                  <a:lnTo>
                    <a:pt x="183" y="334"/>
                  </a:lnTo>
                  <a:lnTo>
                    <a:pt x="183" y="336"/>
                  </a:lnTo>
                  <a:lnTo>
                    <a:pt x="183" y="338"/>
                  </a:lnTo>
                  <a:lnTo>
                    <a:pt x="181" y="338"/>
                  </a:lnTo>
                  <a:lnTo>
                    <a:pt x="179" y="336"/>
                  </a:lnTo>
                  <a:lnTo>
                    <a:pt x="181" y="336"/>
                  </a:lnTo>
                  <a:lnTo>
                    <a:pt x="181" y="338"/>
                  </a:lnTo>
                  <a:lnTo>
                    <a:pt x="179" y="338"/>
                  </a:lnTo>
                  <a:lnTo>
                    <a:pt x="179" y="340"/>
                  </a:lnTo>
                  <a:lnTo>
                    <a:pt x="179" y="342"/>
                  </a:lnTo>
                  <a:lnTo>
                    <a:pt x="179" y="344"/>
                  </a:lnTo>
                  <a:lnTo>
                    <a:pt x="179" y="346"/>
                  </a:lnTo>
                  <a:lnTo>
                    <a:pt x="177" y="346"/>
                  </a:lnTo>
                  <a:lnTo>
                    <a:pt x="177" y="348"/>
                  </a:lnTo>
                  <a:lnTo>
                    <a:pt x="177" y="350"/>
                  </a:lnTo>
                  <a:lnTo>
                    <a:pt x="179" y="350"/>
                  </a:lnTo>
                  <a:lnTo>
                    <a:pt x="179" y="351"/>
                  </a:lnTo>
                  <a:lnTo>
                    <a:pt x="181" y="351"/>
                  </a:lnTo>
                  <a:lnTo>
                    <a:pt x="181" y="353"/>
                  </a:lnTo>
                  <a:lnTo>
                    <a:pt x="179" y="353"/>
                  </a:lnTo>
                  <a:lnTo>
                    <a:pt x="179" y="355"/>
                  </a:lnTo>
                  <a:lnTo>
                    <a:pt x="181" y="353"/>
                  </a:lnTo>
                  <a:lnTo>
                    <a:pt x="183" y="353"/>
                  </a:lnTo>
                  <a:lnTo>
                    <a:pt x="181" y="353"/>
                  </a:lnTo>
                  <a:lnTo>
                    <a:pt x="181" y="355"/>
                  </a:lnTo>
                  <a:lnTo>
                    <a:pt x="181" y="357"/>
                  </a:lnTo>
                  <a:lnTo>
                    <a:pt x="179" y="357"/>
                  </a:lnTo>
                  <a:lnTo>
                    <a:pt x="179" y="359"/>
                  </a:lnTo>
                  <a:lnTo>
                    <a:pt x="177" y="359"/>
                  </a:lnTo>
                  <a:lnTo>
                    <a:pt x="175" y="361"/>
                  </a:lnTo>
                  <a:lnTo>
                    <a:pt x="173" y="361"/>
                  </a:lnTo>
                  <a:lnTo>
                    <a:pt x="173" y="363"/>
                  </a:lnTo>
                  <a:lnTo>
                    <a:pt x="171" y="363"/>
                  </a:lnTo>
                  <a:lnTo>
                    <a:pt x="169" y="363"/>
                  </a:lnTo>
                  <a:lnTo>
                    <a:pt x="167" y="365"/>
                  </a:lnTo>
                  <a:lnTo>
                    <a:pt x="164" y="365"/>
                  </a:lnTo>
                  <a:lnTo>
                    <a:pt x="162" y="365"/>
                  </a:lnTo>
                  <a:lnTo>
                    <a:pt x="160" y="365"/>
                  </a:lnTo>
                  <a:lnTo>
                    <a:pt x="156" y="365"/>
                  </a:lnTo>
                  <a:lnTo>
                    <a:pt x="154" y="363"/>
                  </a:lnTo>
                  <a:lnTo>
                    <a:pt x="152" y="363"/>
                  </a:lnTo>
                  <a:lnTo>
                    <a:pt x="152" y="361"/>
                  </a:lnTo>
                  <a:lnTo>
                    <a:pt x="150" y="361"/>
                  </a:lnTo>
                  <a:lnTo>
                    <a:pt x="146" y="359"/>
                  </a:lnTo>
                  <a:lnTo>
                    <a:pt x="144" y="359"/>
                  </a:lnTo>
                  <a:lnTo>
                    <a:pt x="142" y="359"/>
                  </a:lnTo>
                  <a:lnTo>
                    <a:pt x="140" y="357"/>
                  </a:lnTo>
                  <a:lnTo>
                    <a:pt x="139" y="357"/>
                  </a:lnTo>
                  <a:lnTo>
                    <a:pt x="140" y="357"/>
                  </a:lnTo>
                  <a:lnTo>
                    <a:pt x="140" y="355"/>
                  </a:lnTo>
                  <a:lnTo>
                    <a:pt x="139" y="355"/>
                  </a:lnTo>
                  <a:lnTo>
                    <a:pt x="137" y="355"/>
                  </a:lnTo>
                  <a:lnTo>
                    <a:pt x="139" y="355"/>
                  </a:lnTo>
                  <a:lnTo>
                    <a:pt x="139" y="357"/>
                  </a:lnTo>
                  <a:lnTo>
                    <a:pt x="137" y="357"/>
                  </a:lnTo>
                  <a:lnTo>
                    <a:pt x="135" y="357"/>
                  </a:lnTo>
                  <a:lnTo>
                    <a:pt x="135" y="359"/>
                  </a:lnTo>
                  <a:lnTo>
                    <a:pt x="135" y="361"/>
                  </a:lnTo>
                  <a:lnTo>
                    <a:pt x="135" y="365"/>
                  </a:lnTo>
                  <a:lnTo>
                    <a:pt x="135" y="367"/>
                  </a:lnTo>
                  <a:lnTo>
                    <a:pt x="135" y="369"/>
                  </a:lnTo>
                  <a:lnTo>
                    <a:pt x="137" y="369"/>
                  </a:lnTo>
                  <a:lnTo>
                    <a:pt x="137" y="371"/>
                  </a:lnTo>
                  <a:lnTo>
                    <a:pt x="137" y="373"/>
                  </a:lnTo>
                  <a:lnTo>
                    <a:pt x="137" y="374"/>
                  </a:lnTo>
                  <a:lnTo>
                    <a:pt x="137" y="376"/>
                  </a:lnTo>
                  <a:lnTo>
                    <a:pt x="137" y="378"/>
                  </a:lnTo>
                  <a:lnTo>
                    <a:pt x="137" y="380"/>
                  </a:lnTo>
                  <a:lnTo>
                    <a:pt x="137" y="382"/>
                  </a:lnTo>
                  <a:lnTo>
                    <a:pt x="137" y="384"/>
                  </a:lnTo>
                  <a:lnTo>
                    <a:pt x="137" y="386"/>
                  </a:lnTo>
                  <a:lnTo>
                    <a:pt x="139" y="386"/>
                  </a:lnTo>
                  <a:lnTo>
                    <a:pt x="140" y="386"/>
                  </a:lnTo>
                  <a:lnTo>
                    <a:pt x="140" y="388"/>
                  </a:lnTo>
                  <a:lnTo>
                    <a:pt x="142" y="388"/>
                  </a:lnTo>
                  <a:lnTo>
                    <a:pt x="144" y="388"/>
                  </a:lnTo>
                  <a:lnTo>
                    <a:pt x="146" y="388"/>
                  </a:lnTo>
                  <a:lnTo>
                    <a:pt x="144" y="388"/>
                  </a:lnTo>
                  <a:lnTo>
                    <a:pt x="144" y="390"/>
                  </a:lnTo>
                  <a:lnTo>
                    <a:pt x="144" y="392"/>
                  </a:lnTo>
                  <a:lnTo>
                    <a:pt x="142" y="392"/>
                  </a:lnTo>
                  <a:lnTo>
                    <a:pt x="144" y="392"/>
                  </a:lnTo>
                  <a:lnTo>
                    <a:pt x="146" y="392"/>
                  </a:lnTo>
                  <a:lnTo>
                    <a:pt x="148" y="392"/>
                  </a:lnTo>
                  <a:lnTo>
                    <a:pt x="150" y="392"/>
                  </a:lnTo>
                  <a:lnTo>
                    <a:pt x="152" y="392"/>
                  </a:lnTo>
                  <a:lnTo>
                    <a:pt x="152" y="390"/>
                  </a:lnTo>
                  <a:lnTo>
                    <a:pt x="152" y="388"/>
                  </a:lnTo>
                  <a:lnTo>
                    <a:pt x="150" y="388"/>
                  </a:lnTo>
                  <a:lnTo>
                    <a:pt x="148" y="388"/>
                  </a:lnTo>
                  <a:lnTo>
                    <a:pt x="150" y="388"/>
                  </a:lnTo>
                  <a:lnTo>
                    <a:pt x="152" y="386"/>
                  </a:lnTo>
                  <a:lnTo>
                    <a:pt x="154" y="386"/>
                  </a:lnTo>
                  <a:lnTo>
                    <a:pt x="156" y="384"/>
                  </a:lnTo>
                  <a:lnTo>
                    <a:pt x="158" y="384"/>
                  </a:lnTo>
                  <a:lnTo>
                    <a:pt x="158" y="386"/>
                  </a:lnTo>
                  <a:lnTo>
                    <a:pt x="158" y="388"/>
                  </a:lnTo>
                  <a:lnTo>
                    <a:pt x="160" y="388"/>
                  </a:lnTo>
                  <a:lnTo>
                    <a:pt x="160" y="390"/>
                  </a:lnTo>
                  <a:lnTo>
                    <a:pt x="160" y="392"/>
                  </a:lnTo>
                  <a:lnTo>
                    <a:pt x="160" y="396"/>
                  </a:lnTo>
                  <a:lnTo>
                    <a:pt x="160" y="398"/>
                  </a:lnTo>
                  <a:lnTo>
                    <a:pt x="158" y="398"/>
                  </a:lnTo>
                  <a:lnTo>
                    <a:pt x="160" y="399"/>
                  </a:lnTo>
                  <a:lnTo>
                    <a:pt x="158" y="399"/>
                  </a:lnTo>
                  <a:lnTo>
                    <a:pt x="158" y="401"/>
                  </a:lnTo>
                  <a:lnTo>
                    <a:pt x="154" y="401"/>
                  </a:lnTo>
                  <a:lnTo>
                    <a:pt x="152" y="401"/>
                  </a:lnTo>
                  <a:lnTo>
                    <a:pt x="150" y="401"/>
                  </a:lnTo>
                  <a:lnTo>
                    <a:pt x="150" y="399"/>
                  </a:lnTo>
                  <a:lnTo>
                    <a:pt x="148" y="399"/>
                  </a:lnTo>
                  <a:lnTo>
                    <a:pt x="148" y="398"/>
                  </a:lnTo>
                  <a:lnTo>
                    <a:pt x="150" y="398"/>
                  </a:lnTo>
                  <a:lnTo>
                    <a:pt x="150" y="396"/>
                  </a:lnTo>
                  <a:lnTo>
                    <a:pt x="148" y="396"/>
                  </a:lnTo>
                  <a:lnTo>
                    <a:pt x="148" y="394"/>
                  </a:lnTo>
                  <a:lnTo>
                    <a:pt x="146" y="394"/>
                  </a:lnTo>
                  <a:lnTo>
                    <a:pt x="144" y="394"/>
                  </a:lnTo>
                  <a:lnTo>
                    <a:pt x="142" y="394"/>
                  </a:lnTo>
                  <a:lnTo>
                    <a:pt x="140" y="394"/>
                  </a:lnTo>
                  <a:lnTo>
                    <a:pt x="140" y="396"/>
                  </a:lnTo>
                  <a:lnTo>
                    <a:pt x="139" y="396"/>
                  </a:lnTo>
                  <a:lnTo>
                    <a:pt x="139" y="398"/>
                  </a:lnTo>
                  <a:lnTo>
                    <a:pt x="137" y="398"/>
                  </a:lnTo>
                  <a:lnTo>
                    <a:pt x="137" y="399"/>
                  </a:lnTo>
                  <a:lnTo>
                    <a:pt x="139" y="399"/>
                  </a:lnTo>
                  <a:lnTo>
                    <a:pt x="139" y="401"/>
                  </a:lnTo>
                  <a:lnTo>
                    <a:pt x="140" y="401"/>
                  </a:lnTo>
                  <a:lnTo>
                    <a:pt x="142" y="401"/>
                  </a:lnTo>
                  <a:lnTo>
                    <a:pt x="142" y="403"/>
                  </a:lnTo>
                  <a:lnTo>
                    <a:pt x="144" y="403"/>
                  </a:lnTo>
                  <a:lnTo>
                    <a:pt x="146" y="403"/>
                  </a:lnTo>
                  <a:lnTo>
                    <a:pt x="148" y="403"/>
                  </a:lnTo>
                  <a:lnTo>
                    <a:pt x="148" y="405"/>
                  </a:lnTo>
                  <a:lnTo>
                    <a:pt x="146" y="405"/>
                  </a:lnTo>
                  <a:lnTo>
                    <a:pt x="144" y="407"/>
                  </a:lnTo>
                  <a:lnTo>
                    <a:pt x="140" y="407"/>
                  </a:lnTo>
                  <a:lnTo>
                    <a:pt x="139" y="409"/>
                  </a:lnTo>
                  <a:lnTo>
                    <a:pt x="137" y="411"/>
                  </a:lnTo>
                  <a:lnTo>
                    <a:pt x="137" y="413"/>
                  </a:lnTo>
                  <a:lnTo>
                    <a:pt x="135" y="415"/>
                  </a:lnTo>
                  <a:lnTo>
                    <a:pt x="135" y="417"/>
                  </a:lnTo>
                  <a:lnTo>
                    <a:pt x="133" y="417"/>
                  </a:lnTo>
                  <a:lnTo>
                    <a:pt x="133" y="419"/>
                  </a:lnTo>
                  <a:lnTo>
                    <a:pt x="131" y="419"/>
                  </a:lnTo>
                  <a:lnTo>
                    <a:pt x="131" y="421"/>
                  </a:lnTo>
                  <a:lnTo>
                    <a:pt x="133" y="421"/>
                  </a:lnTo>
                  <a:lnTo>
                    <a:pt x="133" y="422"/>
                  </a:lnTo>
                  <a:lnTo>
                    <a:pt x="133" y="424"/>
                  </a:lnTo>
                  <a:lnTo>
                    <a:pt x="133" y="426"/>
                  </a:lnTo>
                  <a:lnTo>
                    <a:pt x="133" y="424"/>
                  </a:lnTo>
                  <a:lnTo>
                    <a:pt x="133" y="426"/>
                  </a:lnTo>
                  <a:lnTo>
                    <a:pt x="135" y="426"/>
                  </a:lnTo>
                  <a:lnTo>
                    <a:pt x="133" y="428"/>
                  </a:lnTo>
                  <a:lnTo>
                    <a:pt x="133" y="430"/>
                  </a:lnTo>
                  <a:lnTo>
                    <a:pt x="133" y="432"/>
                  </a:lnTo>
                  <a:lnTo>
                    <a:pt x="133" y="434"/>
                  </a:lnTo>
                  <a:lnTo>
                    <a:pt x="133" y="436"/>
                  </a:lnTo>
                  <a:lnTo>
                    <a:pt x="131" y="436"/>
                  </a:lnTo>
                  <a:lnTo>
                    <a:pt x="133" y="436"/>
                  </a:lnTo>
                  <a:lnTo>
                    <a:pt x="133" y="438"/>
                  </a:lnTo>
                  <a:lnTo>
                    <a:pt x="131" y="438"/>
                  </a:lnTo>
                  <a:lnTo>
                    <a:pt x="133" y="438"/>
                  </a:lnTo>
                  <a:lnTo>
                    <a:pt x="131" y="438"/>
                  </a:lnTo>
                  <a:lnTo>
                    <a:pt x="133" y="438"/>
                  </a:lnTo>
                  <a:lnTo>
                    <a:pt x="131" y="438"/>
                  </a:lnTo>
                  <a:lnTo>
                    <a:pt x="131" y="440"/>
                  </a:lnTo>
                  <a:lnTo>
                    <a:pt x="129" y="440"/>
                  </a:lnTo>
                  <a:lnTo>
                    <a:pt x="127" y="440"/>
                  </a:lnTo>
                  <a:lnTo>
                    <a:pt x="127" y="442"/>
                  </a:lnTo>
                  <a:lnTo>
                    <a:pt x="125" y="442"/>
                  </a:lnTo>
                  <a:lnTo>
                    <a:pt x="125" y="444"/>
                  </a:lnTo>
                  <a:lnTo>
                    <a:pt x="125" y="446"/>
                  </a:lnTo>
                  <a:lnTo>
                    <a:pt x="127" y="446"/>
                  </a:lnTo>
                  <a:lnTo>
                    <a:pt x="129" y="446"/>
                  </a:lnTo>
                  <a:lnTo>
                    <a:pt x="129" y="447"/>
                  </a:lnTo>
                  <a:lnTo>
                    <a:pt x="127" y="447"/>
                  </a:lnTo>
                  <a:lnTo>
                    <a:pt x="127" y="449"/>
                  </a:lnTo>
                  <a:lnTo>
                    <a:pt x="125" y="449"/>
                  </a:lnTo>
                  <a:lnTo>
                    <a:pt x="123" y="449"/>
                  </a:lnTo>
                  <a:lnTo>
                    <a:pt x="121" y="449"/>
                  </a:lnTo>
                  <a:lnTo>
                    <a:pt x="119" y="447"/>
                  </a:lnTo>
                  <a:lnTo>
                    <a:pt x="117" y="447"/>
                  </a:lnTo>
                  <a:lnTo>
                    <a:pt x="117" y="449"/>
                  </a:lnTo>
                  <a:lnTo>
                    <a:pt x="116" y="449"/>
                  </a:lnTo>
                  <a:lnTo>
                    <a:pt x="114" y="449"/>
                  </a:lnTo>
                  <a:lnTo>
                    <a:pt x="114" y="451"/>
                  </a:lnTo>
                  <a:lnTo>
                    <a:pt x="114" y="453"/>
                  </a:lnTo>
                  <a:lnTo>
                    <a:pt x="112" y="451"/>
                  </a:lnTo>
                  <a:lnTo>
                    <a:pt x="112" y="453"/>
                  </a:lnTo>
                  <a:lnTo>
                    <a:pt x="114" y="453"/>
                  </a:lnTo>
                  <a:lnTo>
                    <a:pt x="112" y="453"/>
                  </a:lnTo>
                  <a:lnTo>
                    <a:pt x="110" y="453"/>
                  </a:lnTo>
                  <a:lnTo>
                    <a:pt x="108" y="453"/>
                  </a:lnTo>
                  <a:lnTo>
                    <a:pt x="106" y="455"/>
                  </a:lnTo>
                  <a:lnTo>
                    <a:pt x="104" y="457"/>
                  </a:lnTo>
                  <a:lnTo>
                    <a:pt x="102" y="459"/>
                  </a:lnTo>
                  <a:lnTo>
                    <a:pt x="102" y="461"/>
                  </a:lnTo>
                  <a:lnTo>
                    <a:pt x="100" y="461"/>
                  </a:lnTo>
                  <a:lnTo>
                    <a:pt x="100" y="463"/>
                  </a:lnTo>
                  <a:lnTo>
                    <a:pt x="100" y="465"/>
                  </a:lnTo>
                  <a:lnTo>
                    <a:pt x="100" y="467"/>
                  </a:lnTo>
                  <a:lnTo>
                    <a:pt x="98" y="467"/>
                  </a:lnTo>
                  <a:lnTo>
                    <a:pt x="98" y="469"/>
                  </a:lnTo>
                  <a:lnTo>
                    <a:pt x="96" y="469"/>
                  </a:lnTo>
                  <a:lnTo>
                    <a:pt x="96" y="470"/>
                  </a:lnTo>
                  <a:lnTo>
                    <a:pt x="96" y="472"/>
                  </a:lnTo>
                  <a:lnTo>
                    <a:pt x="94" y="474"/>
                  </a:lnTo>
                  <a:lnTo>
                    <a:pt x="96" y="478"/>
                  </a:lnTo>
                  <a:lnTo>
                    <a:pt x="96" y="480"/>
                  </a:lnTo>
                  <a:lnTo>
                    <a:pt x="96" y="482"/>
                  </a:lnTo>
                  <a:lnTo>
                    <a:pt x="98" y="484"/>
                  </a:lnTo>
                  <a:lnTo>
                    <a:pt x="100" y="486"/>
                  </a:lnTo>
                  <a:lnTo>
                    <a:pt x="102" y="486"/>
                  </a:lnTo>
                  <a:lnTo>
                    <a:pt x="102" y="488"/>
                  </a:lnTo>
                  <a:lnTo>
                    <a:pt x="104" y="488"/>
                  </a:lnTo>
                  <a:lnTo>
                    <a:pt x="104" y="490"/>
                  </a:lnTo>
                  <a:lnTo>
                    <a:pt x="106" y="490"/>
                  </a:lnTo>
                  <a:lnTo>
                    <a:pt x="106" y="492"/>
                  </a:lnTo>
                  <a:lnTo>
                    <a:pt x="108" y="492"/>
                  </a:lnTo>
                  <a:lnTo>
                    <a:pt x="108" y="494"/>
                  </a:lnTo>
                  <a:lnTo>
                    <a:pt x="110" y="495"/>
                  </a:lnTo>
                  <a:lnTo>
                    <a:pt x="112" y="495"/>
                  </a:lnTo>
                  <a:lnTo>
                    <a:pt x="114" y="495"/>
                  </a:lnTo>
                  <a:lnTo>
                    <a:pt x="116" y="495"/>
                  </a:lnTo>
                  <a:lnTo>
                    <a:pt x="117" y="495"/>
                  </a:lnTo>
                  <a:lnTo>
                    <a:pt x="119" y="495"/>
                  </a:lnTo>
                  <a:lnTo>
                    <a:pt x="121" y="495"/>
                  </a:lnTo>
                  <a:lnTo>
                    <a:pt x="123" y="497"/>
                  </a:lnTo>
                  <a:lnTo>
                    <a:pt x="125" y="499"/>
                  </a:lnTo>
                  <a:lnTo>
                    <a:pt x="125" y="501"/>
                  </a:lnTo>
                  <a:lnTo>
                    <a:pt x="125" y="503"/>
                  </a:lnTo>
                  <a:lnTo>
                    <a:pt x="125" y="507"/>
                  </a:lnTo>
                  <a:lnTo>
                    <a:pt x="125" y="509"/>
                  </a:lnTo>
                  <a:lnTo>
                    <a:pt x="123" y="511"/>
                  </a:lnTo>
                  <a:lnTo>
                    <a:pt x="123" y="513"/>
                  </a:lnTo>
                  <a:lnTo>
                    <a:pt x="121" y="511"/>
                  </a:lnTo>
                  <a:lnTo>
                    <a:pt x="119" y="513"/>
                  </a:lnTo>
                  <a:lnTo>
                    <a:pt x="117" y="515"/>
                  </a:lnTo>
                  <a:lnTo>
                    <a:pt x="116" y="515"/>
                  </a:lnTo>
                  <a:lnTo>
                    <a:pt x="117" y="515"/>
                  </a:lnTo>
                  <a:lnTo>
                    <a:pt x="119" y="515"/>
                  </a:lnTo>
                  <a:lnTo>
                    <a:pt x="119" y="513"/>
                  </a:lnTo>
                  <a:lnTo>
                    <a:pt x="121" y="513"/>
                  </a:lnTo>
                  <a:lnTo>
                    <a:pt x="123" y="513"/>
                  </a:lnTo>
                  <a:lnTo>
                    <a:pt x="123" y="515"/>
                  </a:lnTo>
                  <a:lnTo>
                    <a:pt x="125" y="515"/>
                  </a:lnTo>
                  <a:lnTo>
                    <a:pt x="125" y="517"/>
                  </a:lnTo>
                  <a:lnTo>
                    <a:pt x="123" y="517"/>
                  </a:lnTo>
                  <a:lnTo>
                    <a:pt x="121" y="517"/>
                  </a:lnTo>
                  <a:lnTo>
                    <a:pt x="121" y="518"/>
                  </a:lnTo>
                  <a:lnTo>
                    <a:pt x="121" y="520"/>
                  </a:lnTo>
                  <a:lnTo>
                    <a:pt x="123" y="520"/>
                  </a:lnTo>
                  <a:lnTo>
                    <a:pt x="121" y="520"/>
                  </a:lnTo>
                  <a:lnTo>
                    <a:pt x="119" y="520"/>
                  </a:lnTo>
                  <a:lnTo>
                    <a:pt x="119" y="522"/>
                  </a:lnTo>
                  <a:lnTo>
                    <a:pt x="117" y="522"/>
                  </a:lnTo>
                  <a:lnTo>
                    <a:pt x="117" y="524"/>
                  </a:lnTo>
                  <a:lnTo>
                    <a:pt x="116" y="524"/>
                  </a:lnTo>
                  <a:lnTo>
                    <a:pt x="116" y="526"/>
                  </a:lnTo>
                  <a:lnTo>
                    <a:pt x="114" y="526"/>
                  </a:lnTo>
                  <a:lnTo>
                    <a:pt x="114" y="528"/>
                  </a:lnTo>
                  <a:lnTo>
                    <a:pt x="112" y="528"/>
                  </a:lnTo>
                  <a:lnTo>
                    <a:pt x="110" y="528"/>
                  </a:lnTo>
                  <a:lnTo>
                    <a:pt x="110" y="530"/>
                  </a:lnTo>
                  <a:lnTo>
                    <a:pt x="108" y="530"/>
                  </a:lnTo>
                  <a:lnTo>
                    <a:pt x="108" y="532"/>
                  </a:lnTo>
                  <a:lnTo>
                    <a:pt x="106" y="532"/>
                  </a:lnTo>
                  <a:lnTo>
                    <a:pt x="104" y="534"/>
                  </a:lnTo>
                  <a:lnTo>
                    <a:pt x="102" y="534"/>
                  </a:lnTo>
                  <a:lnTo>
                    <a:pt x="102" y="536"/>
                  </a:lnTo>
                  <a:lnTo>
                    <a:pt x="102" y="538"/>
                  </a:lnTo>
                  <a:lnTo>
                    <a:pt x="100" y="540"/>
                  </a:lnTo>
                  <a:lnTo>
                    <a:pt x="98" y="540"/>
                  </a:lnTo>
                  <a:lnTo>
                    <a:pt x="96" y="541"/>
                  </a:lnTo>
                  <a:lnTo>
                    <a:pt x="96" y="543"/>
                  </a:lnTo>
                  <a:lnTo>
                    <a:pt x="96" y="545"/>
                  </a:lnTo>
                  <a:lnTo>
                    <a:pt x="94" y="545"/>
                  </a:lnTo>
                  <a:lnTo>
                    <a:pt x="96" y="545"/>
                  </a:lnTo>
                  <a:lnTo>
                    <a:pt x="94" y="547"/>
                  </a:lnTo>
                  <a:lnTo>
                    <a:pt x="94" y="549"/>
                  </a:lnTo>
                  <a:lnTo>
                    <a:pt x="92" y="549"/>
                  </a:lnTo>
                  <a:lnTo>
                    <a:pt x="92" y="551"/>
                  </a:lnTo>
                  <a:lnTo>
                    <a:pt x="94" y="551"/>
                  </a:lnTo>
                  <a:lnTo>
                    <a:pt x="94" y="549"/>
                  </a:lnTo>
                  <a:lnTo>
                    <a:pt x="94" y="547"/>
                  </a:lnTo>
                  <a:lnTo>
                    <a:pt x="96" y="549"/>
                  </a:lnTo>
                  <a:lnTo>
                    <a:pt x="94" y="551"/>
                  </a:lnTo>
                  <a:lnTo>
                    <a:pt x="94" y="553"/>
                  </a:lnTo>
                  <a:lnTo>
                    <a:pt x="94" y="555"/>
                  </a:lnTo>
                  <a:lnTo>
                    <a:pt x="94" y="557"/>
                  </a:lnTo>
                  <a:lnTo>
                    <a:pt x="94" y="559"/>
                  </a:lnTo>
                  <a:lnTo>
                    <a:pt x="94" y="561"/>
                  </a:lnTo>
                  <a:lnTo>
                    <a:pt x="92" y="563"/>
                  </a:lnTo>
                  <a:lnTo>
                    <a:pt x="92" y="565"/>
                  </a:lnTo>
                  <a:lnTo>
                    <a:pt x="91" y="566"/>
                  </a:lnTo>
                  <a:lnTo>
                    <a:pt x="89" y="566"/>
                  </a:lnTo>
                  <a:lnTo>
                    <a:pt x="89" y="568"/>
                  </a:lnTo>
                  <a:lnTo>
                    <a:pt x="87" y="568"/>
                  </a:lnTo>
                  <a:lnTo>
                    <a:pt x="85" y="570"/>
                  </a:lnTo>
                  <a:lnTo>
                    <a:pt x="85" y="568"/>
                  </a:lnTo>
                  <a:lnTo>
                    <a:pt x="83" y="568"/>
                  </a:lnTo>
                  <a:lnTo>
                    <a:pt x="83" y="566"/>
                  </a:lnTo>
                  <a:lnTo>
                    <a:pt x="81" y="566"/>
                  </a:lnTo>
                  <a:lnTo>
                    <a:pt x="81" y="565"/>
                  </a:lnTo>
                  <a:lnTo>
                    <a:pt x="81" y="563"/>
                  </a:lnTo>
                  <a:lnTo>
                    <a:pt x="79" y="563"/>
                  </a:lnTo>
                  <a:lnTo>
                    <a:pt x="79" y="561"/>
                  </a:lnTo>
                  <a:lnTo>
                    <a:pt x="77" y="559"/>
                  </a:lnTo>
                  <a:lnTo>
                    <a:pt x="79" y="561"/>
                  </a:lnTo>
                  <a:lnTo>
                    <a:pt x="79" y="563"/>
                  </a:lnTo>
                  <a:lnTo>
                    <a:pt x="81" y="565"/>
                  </a:lnTo>
                  <a:lnTo>
                    <a:pt x="79" y="565"/>
                  </a:lnTo>
                  <a:lnTo>
                    <a:pt x="79" y="566"/>
                  </a:lnTo>
                  <a:lnTo>
                    <a:pt x="77" y="566"/>
                  </a:lnTo>
                  <a:lnTo>
                    <a:pt x="77" y="565"/>
                  </a:lnTo>
                  <a:lnTo>
                    <a:pt x="77" y="566"/>
                  </a:lnTo>
                  <a:lnTo>
                    <a:pt x="75" y="565"/>
                  </a:lnTo>
                  <a:lnTo>
                    <a:pt x="75" y="566"/>
                  </a:lnTo>
                  <a:lnTo>
                    <a:pt x="73" y="566"/>
                  </a:lnTo>
                  <a:lnTo>
                    <a:pt x="75" y="566"/>
                  </a:lnTo>
                  <a:lnTo>
                    <a:pt x="77" y="566"/>
                  </a:lnTo>
                  <a:lnTo>
                    <a:pt x="79" y="566"/>
                  </a:lnTo>
                  <a:lnTo>
                    <a:pt x="81" y="566"/>
                  </a:lnTo>
                  <a:lnTo>
                    <a:pt x="81" y="568"/>
                  </a:lnTo>
                  <a:lnTo>
                    <a:pt x="83" y="568"/>
                  </a:lnTo>
                  <a:lnTo>
                    <a:pt x="83" y="570"/>
                  </a:lnTo>
                  <a:lnTo>
                    <a:pt x="83" y="572"/>
                  </a:lnTo>
                  <a:lnTo>
                    <a:pt x="79" y="572"/>
                  </a:lnTo>
                  <a:lnTo>
                    <a:pt x="77" y="574"/>
                  </a:lnTo>
                  <a:lnTo>
                    <a:pt x="75" y="574"/>
                  </a:lnTo>
                  <a:lnTo>
                    <a:pt x="75" y="576"/>
                  </a:lnTo>
                  <a:lnTo>
                    <a:pt x="73" y="576"/>
                  </a:lnTo>
                  <a:lnTo>
                    <a:pt x="73" y="578"/>
                  </a:lnTo>
                  <a:lnTo>
                    <a:pt x="73" y="580"/>
                  </a:lnTo>
                  <a:lnTo>
                    <a:pt x="71" y="580"/>
                  </a:lnTo>
                  <a:lnTo>
                    <a:pt x="71" y="582"/>
                  </a:lnTo>
                  <a:lnTo>
                    <a:pt x="71" y="584"/>
                  </a:lnTo>
                  <a:lnTo>
                    <a:pt x="71" y="586"/>
                  </a:lnTo>
                  <a:lnTo>
                    <a:pt x="71" y="588"/>
                  </a:lnTo>
                  <a:lnTo>
                    <a:pt x="71" y="589"/>
                  </a:lnTo>
                  <a:lnTo>
                    <a:pt x="69" y="589"/>
                  </a:lnTo>
                  <a:lnTo>
                    <a:pt x="69" y="591"/>
                  </a:lnTo>
                  <a:lnTo>
                    <a:pt x="68" y="591"/>
                  </a:lnTo>
                  <a:lnTo>
                    <a:pt x="68" y="593"/>
                  </a:lnTo>
                  <a:lnTo>
                    <a:pt x="68" y="591"/>
                  </a:lnTo>
                  <a:lnTo>
                    <a:pt x="69" y="591"/>
                  </a:lnTo>
                  <a:lnTo>
                    <a:pt x="71" y="591"/>
                  </a:lnTo>
                  <a:lnTo>
                    <a:pt x="71" y="593"/>
                  </a:lnTo>
                  <a:lnTo>
                    <a:pt x="71" y="595"/>
                  </a:lnTo>
                  <a:lnTo>
                    <a:pt x="71" y="597"/>
                  </a:lnTo>
                  <a:lnTo>
                    <a:pt x="71" y="599"/>
                  </a:lnTo>
                  <a:lnTo>
                    <a:pt x="73" y="605"/>
                  </a:lnTo>
                  <a:lnTo>
                    <a:pt x="73" y="607"/>
                  </a:lnTo>
                  <a:lnTo>
                    <a:pt x="73" y="605"/>
                  </a:lnTo>
                  <a:lnTo>
                    <a:pt x="71" y="607"/>
                  </a:lnTo>
                  <a:lnTo>
                    <a:pt x="69" y="605"/>
                  </a:lnTo>
                  <a:lnTo>
                    <a:pt x="68" y="605"/>
                  </a:lnTo>
                  <a:lnTo>
                    <a:pt x="68" y="607"/>
                  </a:lnTo>
                  <a:lnTo>
                    <a:pt x="66" y="607"/>
                  </a:lnTo>
                  <a:lnTo>
                    <a:pt x="64" y="607"/>
                  </a:lnTo>
                  <a:lnTo>
                    <a:pt x="68" y="607"/>
                  </a:lnTo>
                  <a:lnTo>
                    <a:pt x="69" y="607"/>
                  </a:lnTo>
                  <a:lnTo>
                    <a:pt x="71" y="607"/>
                  </a:lnTo>
                  <a:lnTo>
                    <a:pt x="71" y="609"/>
                  </a:lnTo>
                  <a:lnTo>
                    <a:pt x="69" y="609"/>
                  </a:lnTo>
                  <a:lnTo>
                    <a:pt x="71" y="609"/>
                  </a:lnTo>
                  <a:lnTo>
                    <a:pt x="73" y="607"/>
                  </a:lnTo>
                  <a:lnTo>
                    <a:pt x="75" y="609"/>
                  </a:lnTo>
                  <a:lnTo>
                    <a:pt x="75" y="611"/>
                  </a:lnTo>
                  <a:lnTo>
                    <a:pt x="75" y="613"/>
                  </a:lnTo>
                  <a:lnTo>
                    <a:pt x="77" y="614"/>
                  </a:lnTo>
                  <a:lnTo>
                    <a:pt x="79" y="616"/>
                  </a:lnTo>
                  <a:lnTo>
                    <a:pt x="81" y="620"/>
                  </a:lnTo>
                  <a:lnTo>
                    <a:pt x="83" y="624"/>
                  </a:lnTo>
                  <a:lnTo>
                    <a:pt x="83" y="626"/>
                  </a:lnTo>
                  <a:lnTo>
                    <a:pt x="83" y="628"/>
                  </a:lnTo>
                  <a:lnTo>
                    <a:pt x="83" y="626"/>
                  </a:lnTo>
                  <a:lnTo>
                    <a:pt x="83" y="624"/>
                  </a:lnTo>
                  <a:lnTo>
                    <a:pt x="81" y="624"/>
                  </a:lnTo>
                  <a:lnTo>
                    <a:pt x="79" y="624"/>
                  </a:lnTo>
                  <a:lnTo>
                    <a:pt x="77" y="624"/>
                  </a:lnTo>
                  <a:lnTo>
                    <a:pt x="75" y="622"/>
                  </a:lnTo>
                  <a:lnTo>
                    <a:pt x="73" y="622"/>
                  </a:lnTo>
                  <a:lnTo>
                    <a:pt x="69" y="620"/>
                  </a:lnTo>
                  <a:lnTo>
                    <a:pt x="66" y="620"/>
                  </a:lnTo>
                  <a:lnTo>
                    <a:pt x="64" y="618"/>
                  </a:lnTo>
                  <a:lnTo>
                    <a:pt x="60" y="618"/>
                  </a:lnTo>
                  <a:lnTo>
                    <a:pt x="58" y="616"/>
                  </a:lnTo>
                  <a:lnTo>
                    <a:pt x="56" y="616"/>
                  </a:lnTo>
                  <a:lnTo>
                    <a:pt x="54" y="616"/>
                  </a:lnTo>
                  <a:lnTo>
                    <a:pt x="50" y="616"/>
                  </a:lnTo>
                  <a:lnTo>
                    <a:pt x="46" y="616"/>
                  </a:lnTo>
                  <a:lnTo>
                    <a:pt x="43" y="616"/>
                  </a:lnTo>
                  <a:lnTo>
                    <a:pt x="39" y="616"/>
                  </a:lnTo>
                  <a:lnTo>
                    <a:pt x="35" y="616"/>
                  </a:lnTo>
                  <a:lnTo>
                    <a:pt x="31" y="616"/>
                  </a:lnTo>
                  <a:lnTo>
                    <a:pt x="27" y="616"/>
                  </a:lnTo>
                  <a:lnTo>
                    <a:pt x="25" y="616"/>
                  </a:lnTo>
                  <a:lnTo>
                    <a:pt x="25" y="614"/>
                  </a:lnTo>
                  <a:lnTo>
                    <a:pt x="27" y="614"/>
                  </a:lnTo>
                  <a:lnTo>
                    <a:pt x="25" y="614"/>
                  </a:lnTo>
                  <a:lnTo>
                    <a:pt x="25" y="613"/>
                  </a:lnTo>
                  <a:lnTo>
                    <a:pt x="25" y="611"/>
                  </a:lnTo>
                  <a:lnTo>
                    <a:pt x="23" y="611"/>
                  </a:lnTo>
                  <a:lnTo>
                    <a:pt x="21" y="609"/>
                  </a:lnTo>
                  <a:lnTo>
                    <a:pt x="20" y="607"/>
                  </a:lnTo>
                  <a:lnTo>
                    <a:pt x="18" y="605"/>
                  </a:lnTo>
                  <a:lnTo>
                    <a:pt x="20" y="605"/>
                  </a:lnTo>
                  <a:lnTo>
                    <a:pt x="20" y="603"/>
                  </a:lnTo>
                  <a:lnTo>
                    <a:pt x="20" y="601"/>
                  </a:lnTo>
                  <a:lnTo>
                    <a:pt x="20" y="599"/>
                  </a:lnTo>
                  <a:lnTo>
                    <a:pt x="21" y="599"/>
                  </a:lnTo>
                  <a:lnTo>
                    <a:pt x="21" y="597"/>
                  </a:lnTo>
                  <a:lnTo>
                    <a:pt x="20" y="595"/>
                  </a:lnTo>
                  <a:lnTo>
                    <a:pt x="20" y="593"/>
                  </a:lnTo>
                  <a:lnTo>
                    <a:pt x="20" y="591"/>
                  </a:lnTo>
                  <a:lnTo>
                    <a:pt x="21" y="591"/>
                  </a:lnTo>
                  <a:lnTo>
                    <a:pt x="21" y="589"/>
                  </a:lnTo>
                  <a:lnTo>
                    <a:pt x="21" y="588"/>
                  </a:lnTo>
                  <a:lnTo>
                    <a:pt x="21" y="586"/>
                  </a:lnTo>
                  <a:lnTo>
                    <a:pt x="20" y="586"/>
                  </a:lnTo>
                  <a:lnTo>
                    <a:pt x="20" y="584"/>
                  </a:lnTo>
                  <a:lnTo>
                    <a:pt x="21" y="584"/>
                  </a:lnTo>
                  <a:lnTo>
                    <a:pt x="21" y="582"/>
                  </a:lnTo>
                  <a:lnTo>
                    <a:pt x="20" y="582"/>
                  </a:lnTo>
                  <a:lnTo>
                    <a:pt x="18" y="582"/>
                  </a:lnTo>
                  <a:lnTo>
                    <a:pt x="16" y="584"/>
                  </a:lnTo>
                  <a:lnTo>
                    <a:pt x="14" y="584"/>
                  </a:lnTo>
                  <a:lnTo>
                    <a:pt x="14" y="582"/>
                  </a:lnTo>
                  <a:lnTo>
                    <a:pt x="12" y="584"/>
                  </a:lnTo>
                  <a:lnTo>
                    <a:pt x="10" y="584"/>
                  </a:lnTo>
                  <a:lnTo>
                    <a:pt x="10" y="586"/>
                  </a:lnTo>
                  <a:lnTo>
                    <a:pt x="8" y="586"/>
                  </a:lnTo>
                  <a:lnTo>
                    <a:pt x="6" y="586"/>
                  </a:lnTo>
                  <a:lnTo>
                    <a:pt x="6" y="584"/>
                  </a:lnTo>
                  <a:lnTo>
                    <a:pt x="6" y="582"/>
                  </a:lnTo>
                  <a:lnTo>
                    <a:pt x="6" y="580"/>
                  </a:lnTo>
                  <a:lnTo>
                    <a:pt x="6" y="578"/>
                  </a:lnTo>
                  <a:lnTo>
                    <a:pt x="6" y="576"/>
                  </a:lnTo>
                  <a:lnTo>
                    <a:pt x="6" y="574"/>
                  </a:lnTo>
                  <a:lnTo>
                    <a:pt x="4" y="574"/>
                  </a:lnTo>
                  <a:lnTo>
                    <a:pt x="4" y="572"/>
                  </a:lnTo>
                  <a:lnTo>
                    <a:pt x="0" y="570"/>
                  </a:lnTo>
                  <a:lnTo>
                    <a:pt x="0" y="568"/>
                  </a:lnTo>
                  <a:lnTo>
                    <a:pt x="2" y="566"/>
                  </a:lnTo>
                  <a:lnTo>
                    <a:pt x="0" y="565"/>
                  </a:lnTo>
                  <a:lnTo>
                    <a:pt x="0" y="563"/>
                  </a:lnTo>
                  <a:lnTo>
                    <a:pt x="2" y="563"/>
                  </a:lnTo>
                  <a:lnTo>
                    <a:pt x="2" y="561"/>
                  </a:lnTo>
                  <a:lnTo>
                    <a:pt x="2" y="559"/>
                  </a:lnTo>
                  <a:lnTo>
                    <a:pt x="0" y="559"/>
                  </a:lnTo>
                  <a:lnTo>
                    <a:pt x="0" y="557"/>
                  </a:lnTo>
                  <a:lnTo>
                    <a:pt x="2" y="557"/>
                  </a:lnTo>
                  <a:lnTo>
                    <a:pt x="0" y="557"/>
                  </a:lnTo>
                  <a:lnTo>
                    <a:pt x="0" y="555"/>
                  </a:lnTo>
                  <a:lnTo>
                    <a:pt x="0" y="553"/>
                  </a:lnTo>
                  <a:lnTo>
                    <a:pt x="2" y="551"/>
                  </a:lnTo>
                  <a:lnTo>
                    <a:pt x="2" y="549"/>
                  </a:lnTo>
                  <a:lnTo>
                    <a:pt x="8" y="549"/>
                  </a:lnTo>
                  <a:lnTo>
                    <a:pt x="8" y="547"/>
                  </a:lnTo>
                  <a:lnTo>
                    <a:pt x="6" y="547"/>
                  </a:lnTo>
                  <a:lnTo>
                    <a:pt x="8" y="545"/>
                  </a:lnTo>
                  <a:lnTo>
                    <a:pt x="8" y="543"/>
                  </a:lnTo>
                  <a:lnTo>
                    <a:pt x="10" y="541"/>
                  </a:lnTo>
                  <a:lnTo>
                    <a:pt x="12" y="541"/>
                  </a:lnTo>
                  <a:lnTo>
                    <a:pt x="12" y="540"/>
                  </a:lnTo>
                  <a:lnTo>
                    <a:pt x="14" y="540"/>
                  </a:lnTo>
                  <a:lnTo>
                    <a:pt x="16" y="538"/>
                  </a:lnTo>
                  <a:lnTo>
                    <a:pt x="16" y="536"/>
                  </a:lnTo>
                  <a:lnTo>
                    <a:pt x="16" y="532"/>
                  </a:lnTo>
                  <a:lnTo>
                    <a:pt x="16" y="530"/>
                  </a:lnTo>
                  <a:lnTo>
                    <a:pt x="16" y="528"/>
                  </a:lnTo>
                  <a:lnTo>
                    <a:pt x="18" y="528"/>
                  </a:lnTo>
                  <a:lnTo>
                    <a:pt x="20" y="528"/>
                  </a:lnTo>
                  <a:lnTo>
                    <a:pt x="20" y="526"/>
                  </a:lnTo>
                  <a:lnTo>
                    <a:pt x="21" y="526"/>
                  </a:lnTo>
                  <a:lnTo>
                    <a:pt x="21" y="524"/>
                  </a:lnTo>
                  <a:lnTo>
                    <a:pt x="20" y="524"/>
                  </a:lnTo>
                  <a:lnTo>
                    <a:pt x="21" y="524"/>
                  </a:lnTo>
                  <a:lnTo>
                    <a:pt x="21" y="522"/>
                  </a:lnTo>
                  <a:lnTo>
                    <a:pt x="20" y="520"/>
                  </a:lnTo>
                  <a:lnTo>
                    <a:pt x="20" y="518"/>
                  </a:lnTo>
                  <a:lnTo>
                    <a:pt x="18" y="518"/>
                  </a:lnTo>
                  <a:lnTo>
                    <a:pt x="18" y="517"/>
                  </a:lnTo>
                  <a:lnTo>
                    <a:pt x="18" y="515"/>
                  </a:lnTo>
                  <a:lnTo>
                    <a:pt x="18" y="513"/>
                  </a:lnTo>
                  <a:lnTo>
                    <a:pt x="20" y="509"/>
                  </a:lnTo>
                  <a:lnTo>
                    <a:pt x="20" y="507"/>
                  </a:lnTo>
                  <a:lnTo>
                    <a:pt x="21" y="507"/>
                  </a:lnTo>
                  <a:lnTo>
                    <a:pt x="20" y="505"/>
                  </a:lnTo>
                  <a:lnTo>
                    <a:pt x="21" y="503"/>
                  </a:lnTo>
                  <a:lnTo>
                    <a:pt x="21" y="505"/>
                  </a:lnTo>
                  <a:lnTo>
                    <a:pt x="23" y="503"/>
                  </a:lnTo>
                  <a:lnTo>
                    <a:pt x="25" y="501"/>
                  </a:lnTo>
                  <a:lnTo>
                    <a:pt x="25" y="499"/>
                  </a:lnTo>
                  <a:lnTo>
                    <a:pt x="27" y="499"/>
                  </a:lnTo>
                  <a:lnTo>
                    <a:pt x="27" y="497"/>
                  </a:lnTo>
                  <a:lnTo>
                    <a:pt x="25" y="495"/>
                  </a:lnTo>
                  <a:lnTo>
                    <a:pt x="27" y="495"/>
                  </a:lnTo>
                  <a:lnTo>
                    <a:pt x="27" y="494"/>
                  </a:lnTo>
                  <a:lnTo>
                    <a:pt x="25" y="494"/>
                  </a:lnTo>
                  <a:lnTo>
                    <a:pt x="27" y="492"/>
                  </a:lnTo>
                  <a:lnTo>
                    <a:pt x="27" y="490"/>
                  </a:lnTo>
                  <a:lnTo>
                    <a:pt x="29" y="490"/>
                  </a:lnTo>
                  <a:lnTo>
                    <a:pt x="29" y="488"/>
                  </a:lnTo>
                  <a:lnTo>
                    <a:pt x="31" y="488"/>
                  </a:lnTo>
                  <a:lnTo>
                    <a:pt x="31" y="486"/>
                  </a:lnTo>
                  <a:lnTo>
                    <a:pt x="31" y="484"/>
                  </a:lnTo>
                  <a:lnTo>
                    <a:pt x="29" y="480"/>
                  </a:lnTo>
                  <a:lnTo>
                    <a:pt x="29" y="478"/>
                  </a:lnTo>
                  <a:lnTo>
                    <a:pt x="29" y="476"/>
                  </a:lnTo>
                  <a:lnTo>
                    <a:pt x="27" y="476"/>
                  </a:lnTo>
                  <a:lnTo>
                    <a:pt x="27" y="474"/>
                  </a:lnTo>
                  <a:lnTo>
                    <a:pt x="29" y="474"/>
                  </a:lnTo>
                  <a:lnTo>
                    <a:pt x="29" y="472"/>
                  </a:lnTo>
                  <a:lnTo>
                    <a:pt x="31" y="470"/>
                  </a:lnTo>
                  <a:lnTo>
                    <a:pt x="31" y="469"/>
                  </a:lnTo>
                  <a:lnTo>
                    <a:pt x="29" y="469"/>
                  </a:lnTo>
                  <a:lnTo>
                    <a:pt x="29" y="467"/>
                  </a:lnTo>
                  <a:lnTo>
                    <a:pt x="29" y="465"/>
                  </a:lnTo>
                  <a:lnTo>
                    <a:pt x="29" y="463"/>
                  </a:lnTo>
                  <a:lnTo>
                    <a:pt x="29" y="461"/>
                  </a:lnTo>
                  <a:lnTo>
                    <a:pt x="31" y="461"/>
                  </a:lnTo>
                  <a:lnTo>
                    <a:pt x="33" y="461"/>
                  </a:lnTo>
                  <a:lnTo>
                    <a:pt x="33" y="459"/>
                  </a:lnTo>
                  <a:lnTo>
                    <a:pt x="33" y="457"/>
                  </a:lnTo>
                  <a:lnTo>
                    <a:pt x="35" y="457"/>
                  </a:lnTo>
                  <a:lnTo>
                    <a:pt x="37" y="455"/>
                  </a:lnTo>
                  <a:lnTo>
                    <a:pt x="37" y="453"/>
                  </a:lnTo>
                  <a:lnTo>
                    <a:pt x="35" y="453"/>
                  </a:lnTo>
                  <a:lnTo>
                    <a:pt x="35" y="451"/>
                  </a:lnTo>
                  <a:lnTo>
                    <a:pt x="33" y="451"/>
                  </a:lnTo>
                  <a:lnTo>
                    <a:pt x="33" y="449"/>
                  </a:lnTo>
                  <a:lnTo>
                    <a:pt x="33" y="447"/>
                  </a:lnTo>
                  <a:lnTo>
                    <a:pt x="31" y="447"/>
                  </a:lnTo>
                  <a:lnTo>
                    <a:pt x="29" y="447"/>
                  </a:lnTo>
                  <a:lnTo>
                    <a:pt x="27" y="447"/>
                  </a:lnTo>
                  <a:lnTo>
                    <a:pt x="25" y="447"/>
                  </a:lnTo>
                  <a:lnTo>
                    <a:pt x="25" y="446"/>
                  </a:lnTo>
                  <a:lnTo>
                    <a:pt x="23" y="446"/>
                  </a:lnTo>
                  <a:lnTo>
                    <a:pt x="25" y="446"/>
                  </a:lnTo>
                  <a:lnTo>
                    <a:pt x="23" y="444"/>
                  </a:lnTo>
                  <a:lnTo>
                    <a:pt x="25" y="444"/>
                  </a:lnTo>
                  <a:lnTo>
                    <a:pt x="27" y="444"/>
                  </a:lnTo>
                  <a:lnTo>
                    <a:pt x="29" y="444"/>
                  </a:lnTo>
                  <a:lnTo>
                    <a:pt x="31" y="444"/>
                  </a:lnTo>
                  <a:lnTo>
                    <a:pt x="33" y="444"/>
                  </a:lnTo>
                  <a:lnTo>
                    <a:pt x="35" y="444"/>
                  </a:lnTo>
                  <a:lnTo>
                    <a:pt x="37" y="444"/>
                  </a:lnTo>
                  <a:lnTo>
                    <a:pt x="39" y="442"/>
                  </a:lnTo>
                  <a:lnTo>
                    <a:pt x="37" y="442"/>
                  </a:lnTo>
                  <a:lnTo>
                    <a:pt x="37" y="440"/>
                  </a:lnTo>
                  <a:lnTo>
                    <a:pt x="39" y="440"/>
                  </a:lnTo>
                  <a:lnTo>
                    <a:pt x="39" y="438"/>
                  </a:lnTo>
                  <a:lnTo>
                    <a:pt x="39" y="436"/>
                  </a:lnTo>
                  <a:lnTo>
                    <a:pt x="37" y="436"/>
                  </a:lnTo>
                  <a:lnTo>
                    <a:pt x="35" y="436"/>
                  </a:lnTo>
                  <a:lnTo>
                    <a:pt x="31" y="436"/>
                  </a:lnTo>
                  <a:lnTo>
                    <a:pt x="31" y="434"/>
                  </a:lnTo>
                  <a:lnTo>
                    <a:pt x="29" y="434"/>
                  </a:lnTo>
                  <a:lnTo>
                    <a:pt x="29" y="436"/>
                  </a:lnTo>
                  <a:lnTo>
                    <a:pt x="27" y="434"/>
                  </a:lnTo>
                  <a:lnTo>
                    <a:pt x="29" y="434"/>
                  </a:lnTo>
                  <a:lnTo>
                    <a:pt x="29" y="432"/>
                  </a:lnTo>
                  <a:lnTo>
                    <a:pt x="29" y="430"/>
                  </a:lnTo>
                  <a:lnTo>
                    <a:pt x="27" y="430"/>
                  </a:lnTo>
                  <a:lnTo>
                    <a:pt x="27" y="428"/>
                  </a:lnTo>
                  <a:lnTo>
                    <a:pt x="29" y="428"/>
                  </a:lnTo>
                  <a:lnTo>
                    <a:pt x="29" y="426"/>
                  </a:lnTo>
                  <a:lnTo>
                    <a:pt x="31" y="424"/>
                  </a:lnTo>
                  <a:lnTo>
                    <a:pt x="31" y="422"/>
                  </a:lnTo>
                  <a:lnTo>
                    <a:pt x="29" y="422"/>
                  </a:lnTo>
                  <a:lnTo>
                    <a:pt x="29" y="421"/>
                  </a:lnTo>
                  <a:lnTo>
                    <a:pt x="29" y="419"/>
                  </a:lnTo>
                  <a:lnTo>
                    <a:pt x="31" y="419"/>
                  </a:lnTo>
                  <a:lnTo>
                    <a:pt x="31" y="417"/>
                  </a:lnTo>
                  <a:lnTo>
                    <a:pt x="29" y="417"/>
                  </a:lnTo>
                  <a:lnTo>
                    <a:pt x="27" y="417"/>
                  </a:lnTo>
                  <a:lnTo>
                    <a:pt x="27" y="415"/>
                  </a:lnTo>
                  <a:lnTo>
                    <a:pt x="27" y="413"/>
                  </a:lnTo>
                  <a:lnTo>
                    <a:pt x="27" y="411"/>
                  </a:lnTo>
                  <a:lnTo>
                    <a:pt x="29" y="411"/>
                  </a:lnTo>
                  <a:lnTo>
                    <a:pt x="29" y="409"/>
                  </a:lnTo>
                  <a:lnTo>
                    <a:pt x="29" y="407"/>
                  </a:lnTo>
                  <a:lnTo>
                    <a:pt x="27" y="407"/>
                  </a:lnTo>
                  <a:lnTo>
                    <a:pt x="25" y="407"/>
                  </a:lnTo>
                  <a:lnTo>
                    <a:pt x="23" y="405"/>
                  </a:lnTo>
                  <a:lnTo>
                    <a:pt x="23" y="403"/>
                  </a:lnTo>
                  <a:lnTo>
                    <a:pt x="23" y="401"/>
                  </a:lnTo>
                  <a:lnTo>
                    <a:pt x="23" y="398"/>
                  </a:lnTo>
                  <a:lnTo>
                    <a:pt x="23" y="396"/>
                  </a:lnTo>
                  <a:lnTo>
                    <a:pt x="23" y="394"/>
                  </a:lnTo>
                  <a:lnTo>
                    <a:pt x="25" y="394"/>
                  </a:lnTo>
                  <a:lnTo>
                    <a:pt x="25" y="392"/>
                  </a:lnTo>
                  <a:lnTo>
                    <a:pt x="25" y="390"/>
                  </a:lnTo>
                  <a:lnTo>
                    <a:pt x="23" y="390"/>
                  </a:lnTo>
                  <a:lnTo>
                    <a:pt x="23" y="388"/>
                  </a:lnTo>
                  <a:lnTo>
                    <a:pt x="25" y="388"/>
                  </a:lnTo>
                  <a:lnTo>
                    <a:pt x="25" y="386"/>
                  </a:lnTo>
                  <a:lnTo>
                    <a:pt x="27" y="386"/>
                  </a:lnTo>
                  <a:lnTo>
                    <a:pt x="29" y="386"/>
                  </a:lnTo>
                  <a:lnTo>
                    <a:pt x="29" y="384"/>
                  </a:lnTo>
                  <a:lnTo>
                    <a:pt x="29" y="382"/>
                  </a:lnTo>
                  <a:lnTo>
                    <a:pt x="29" y="380"/>
                  </a:lnTo>
                  <a:lnTo>
                    <a:pt x="29" y="378"/>
                  </a:lnTo>
                  <a:lnTo>
                    <a:pt x="27" y="378"/>
                  </a:lnTo>
                  <a:lnTo>
                    <a:pt x="27" y="376"/>
                  </a:lnTo>
                  <a:lnTo>
                    <a:pt x="27" y="374"/>
                  </a:lnTo>
                  <a:lnTo>
                    <a:pt x="27" y="373"/>
                  </a:lnTo>
                  <a:lnTo>
                    <a:pt x="27" y="371"/>
                  </a:lnTo>
                  <a:lnTo>
                    <a:pt x="27" y="369"/>
                  </a:lnTo>
                  <a:lnTo>
                    <a:pt x="27" y="367"/>
                  </a:lnTo>
                  <a:lnTo>
                    <a:pt x="27" y="365"/>
                  </a:lnTo>
                  <a:lnTo>
                    <a:pt x="27" y="363"/>
                  </a:lnTo>
                  <a:lnTo>
                    <a:pt x="27" y="361"/>
                  </a:lnTo>
                  <a:lnTo>
                    <a:pt x="27" y="359"/>
                  </a:lnTo>
                  <a:lnTo>
                    <a:pt x="27" y="357"/>
                  </a:lnTo>
                  <a:lnTo>
                    <a:pt x="27" y="355"/>
                  </a:lnTo>
                  <a:lnTo>
                    <a:pt x="27" y="353"/>
                  </a:lnTo>
                  <a:lnTo>
                    <a:pt x="27" y="351"/>
                  </a:lnTo>
                  <a:lnTo>
                    <a:pt x="29" y="350"/>
                  </a:lnTo>
                  <a:lnTo>
                    <a:pt x="31" y="348"/>
                  </a:lnTo>
                  <a:lnTo>
                    <a:pt x="31" y="346"/>
                  </a:lnTo>
                  <a:lnTo>
                    <a:pt x="29" y="346"/>
                  </a:lnTo>
                  <a:lnTo>
                    <a:pt x="29" y="348"/>
                  </a:lnTo>
                  <a:lnTo>
                    <a:pt x="29" y="346"/>
                  </a:lnTo>
                  <a:lnTo>
                    <a:pt x="29" y="344"/>
                  </a:lnTo>
                  <a:lnTo>
                    <a:pt x="29" y="342"/>
                  </a:lnTo>
                  <a:lnTo>
                    <a:pt x="31" y="342"/>
                  </a:lnTo>
                  <a:lnTo>
                    <a:pt x="31" y="340"/>
                  </a:lnTo>
                  <a:lnTo>
                    <a:pt x="31" y="338"/>
                  </a:lnTo>
                  <a:lnTo>
                    <a:pt x="31" y="336"/>
                  </a:lnTo>
                  <a:lnTo>
                    <a:pt x="31" y="334"/>
                  </a:lnTo>
                  <a:lnTo>
                    <a:pt x="31" y="332"/>
                  </a:lnTo>
                  <a:lnTo>
                    <a:pt x="29" y="332"/>
                  </a:lnTo>
                  <a:lnTo>
                    <a:pt x="31" y="332"/>
                  </a:lnTo>
                  <a:lnTo>
                    <a:pt x="33" y="332"/>
                  </a:lnTo>
                  <a:lnTo>
                    <a:pt x="33" y="330"/>
                  </a:lnTo>
                  <a:lnTo>
                    <a:pt x="33" y="328"/>
                  </a:lnTo>
                  <a:lnTo>
                    <a:pt x="35" y="328"/>
                  </a:lnTo>
                  <a:lnTo>
                    <a:pt x="33" y="328"/>
                  </a:lnTo>
                  <a:lnTo>
                    <a:pt x="35" y="326"/>
                  </a:lnTo>
                  <a:lnTo>
                    <a:pt x="35" y="325"/>
                  </a:lnTo>
                  <a:lnTo>
                    <a:pt x="35" y="323"/>
                  </a:lnTo>
                  <a:lnTo>
                    <a:pt x="35" y="321"/>
                  </a:lnTo>
                  <a:lnTo>
                    <a:pt x="35" y="319"/>
                  </a:lnTo>
                  <a:lnTo>
                    <a:pt x="35" y="317"/>
                  </a:lnTo>
                  <a:lnTo>
                    <a:pt x="37" y="317"/>
                  </a:lnTo>
                  <a:lnTo>
                    <a:pt x="39" y="317"/>
                  </a:lnTo>
                  <a:lnTo>
                    <a:pt x="39" y="315"/>
                  </a:lnTo>
                  <a:lnTo>
                    <a:pt x="41" y="315"/>
                  </a:lnTo>
                  <a:lnTo>
                    <a:pt x="43" y="315"/>
                  </a:lnTo>
                  <a:lnTo>
                    <a:pt x="43" y="313"/>
                  </a:lnTo>
                  <a:lnTo>
                    <a:pt x="44" y="311"/>
                  </a:lnTo>
                  <a:lnTo>
                    <a:pt x="43" y="309"/>
                  </a:lnTo>
                  <a:lnTo>
                    <a:pt x="43" y="307"/>
                  </a:lnTo>
                  <a:lnTo>
                    <a:pt x="41" y="305"/>
                  </a:lnTo>
                  <a:lnTo>
                    <a:pt x="41" y="303"/>
                  </a:lnTo>
                  <a:lnTo>
                    <a:pt x="41" y="302"/>
                  </a:lnTo>
                  <a:lnTo>
                    <a:pt x="41" y="300"/>
                  </a:lnTo>
                  <a:lnTo>
                    <a:pt x="41" y="298"/>
                  </a:lnTo>
                  <a:lnTo>
                    <a:pt x="39" y="296"/>
                  </a:lnTo>
                  <a:lnTo>
                    <a:pt x="39" y="294"/>
                  </a:lnTo>
                  <a:lnTo>
                    <a:pt x="39" y="292"/>
                  </a:lnTo>
                  <a:lnTo>
                    <a:pt x="39" y="290"/>
                  </a:lnTo>
                  <a:lnTo>
                    <a:pt x="39" y="288"/>
                  </a:lnTo>
                  <a:lnTo>
                    <a:pt x="39" y="286"/>
                  </a:lnTo>
                  <a:lnTo>
                    <a:pt x="39" y="284"/>
                  </a:lnTo>
                  <a:lnTo>
                    <a:pt x="39" y="282"/>
                  </a:lnTo>
                  <a:lnTo>
                    <a:pt x="41" y="282"/>
                  </a:lnTo>
                  <a:lnTo>
                    <a:pt x="39" y="280"/>
                  </a:lnTo>
                  <a:lnTo>
                    <a:pt x="39" y="279"/>
                  </a:lnTo>
                  <a:lnTo>
                    <a:pt x="39" y="277"/>
                  </a:lnTo>
                  <a:lnTo>
                    <a:pt x="39" y="275"/>
                  </a:lnTo>
                  <a:lnTo>
                    <a:pt x="39" y="273"/>
                  </a:lnTo>
                  <a:lnTo>
                    <a:pt x="41" y="273"/>
                  </a:lnTo>
                  <a:lnTo>
                    <a:pt x="41" y="271"/>
                  </a:lnTo>
                  <a:lnTo>
                    <a:pt x="41" y="269"/>
                  </a:lnTo>
                  <a:lnTo>
                    <a:pt x="43" y="269"/>
                  </a:lnTo>
                  <a:lnTo>
                    <a:pt x="43" y="267"/>
                  </a:lnTo>
                  <a:lnTo>
                    <a:pt x="44" y="267"/>
                  </a:lnTo>
                  <a:lnTo>
                    <a:pt x="44" y="269"/>
                  </a:lnTo>
                  <a:lnTo>
                    <a:pt x="46" y="267"/>
                  </a:lnTo>
                  <a:lnTo>
                    <a:pt x="46" y="265"/>
                  </a:lnTo>
                  <a:lnTo>
                    <a:pt x="48" y="263"/>
                  </a:lnTo>
                  <a:lnTo>
                    <a:pt x="50" y="263"/>
                  </a:lnTo>
                  <a:lnTo>
                    <a:pt x="50" y="261"/>
                  </a:lnTo>
                  <a:lnTo>
                    <a:pt x="52" y="261"/>
                  </a:lnTo>
                  <a:lnTo>
                    <a:pt x="50" y="259"/>
                  </a:lnTo>
                  <a:lnTo>
                    <a:pt x="50" y="257"/>
                  </a:lnTo>
                  <a:lnTo>
                    <a:pt x="52" y="257"/>
                  </a:lnTo>
                  <a:lnTo>
                    <a:pt x="50" y="257"/>
                  </a:lnTo>
                  <a:lnTo>
                    <a:pt x="52" y="255"/>
                  </a:lnTo>
                  <a:lnTo>
                    <a:pt x="50" y="254"/>
                  </a:lnTo>
                  <a:lnTo>
                    <a:pt x="50" y="252"/>
                  </a:lnTo>
                  <a:lnTo>
                    <a:pt x="50" y="250"/>
                  </a:lnTo>
                  <a:lnTo>
                    <a:pt x="50" y="248"/>
                  </a:lnTo>
                  <a:lnTo>
                    <a:pt x="50" y="246"/>
                  </a:lnTo>
                  <a:lnTo>
                    <a:pt x="48" y="246"/>
                  </a:lnTo>
                  <a:lnTo>
                    <a:pt x="48" y="244"/>
                  </a:lnTo>
                  <a:lnTo>
                    <a:pt x="52" y="244"/>
                  </a:lnTo>
                  <a:lnTo>
                    <a:pt x="52" y="242"/>
                  </a:lnTo>
                  <a:lnTo>
                    <a:pt x="52" y="240"/>
                  </a:lnTo>
                  <a:lnTo>
                    <a:pt x="52" y="236"/>
                  </a:lnTo>
                  <a:lnTo>
                    <a:pt x="52" y="234"/>
                  </a:lnTo>
                  <a:lnTo>
                    <a:pt x="54" y="234"/>
                  </a:lnTo>
                  <a:lnTo>
                    <a:pt x="54" y="232"/>
                  </a:lnTo>
                  <a:lnTo>
                    <a:pt x="54" y="231"/>
                  </a:lnTo>
                  <a:lnTo>
                    <a:pt x="56" y="231"/>
                  </a:lnTo>
                  <a:lnTo>
                    <a:pt x="56" y="229"/>
                  </a:lnTo>
                  <a:lnTo>
                    <a:pt x="56" y="227"/>
                  </a:lnTo>
                  <a:lnTo>
                    <a:pt x="58" y="227"/>
                  </a:lnTo>
                  <a:lnTo>
                    <a:pt x="60" y="227"/>
                  </a:lnTo>
                  <a:lnTo>
                    <a:pt x="60" y="225"/>
                  </a:lnTo>
                  <a:lnTo>
                    <a:pt x="60" y="223"/>
                  </a:lnTo>
                  <a:lnTo>
                    <a:pt x="60" y="221"/>
                  </a:lnTo>
                  <a:lnTo>
                    <a:pt x="58" y="221"/>
                  </a:lnTo>
                  <a:lnTo>
                    <a:pt x="58" y="219"/>
                  </a:lnTo>
                  <a:lnTo>
                    <a:pt x="60" y="219"/>
                  </a:lnTo>
                  <a:lnTo>
                    <a:pt x="58" y="217"/>
                  </a:lnTo>
                  <a:lnTo>
                    <a:pt x="60" y="217"/>
                  </a:lnTo>
                  <a:lnTo>
                    <a:pt x="60" y="215"/>
                  </a:lnTo>
                  <a:lnTo>
                    <a:pt x="60" y="213"/>
                  </a:lnTo>
                  <a:lnTo>
                    <a:pt x="60" y="211"/>
                  </a:lnTo>
                  <a:lnTo>
                    <a:pt x="60" y="209"/>
                  </a:lnTo>
                  <a:lnTo>
                    <a:pt x="60" y="207"/>
                  </a:lnTo>
                  <a:lnTo>
                    <a:pt x="60" y="206"/>
                  </a:lnTo>
                  <a:lnTo>
                    <a:pt x="58" y="206"/>
                  </a:lnTo>
                  <a:lnTo>
                    <a:pt x="58" y="207"/>
                  </a:lnTo>
                  <a:lnTo>
                    <a:pt x="56" y="206"/>
                  </a:lnTo>
                  <a:lnTo>
                    <a:pt x="56" y="204"/>
                  </a:lnTo>
                  <a:lnTo>
                    <a:pt x="56" y="202"/>
                  </a:lnTo>
                  <a:lnTo>
                    <a:pt x="58" y="200"/>
                  </a:lnTo>
                  <a:lnTo>
                    <a:pt x="56" y="200"/>
                  </a:lnTo>
                  <a:lnTo>
                    <a:pt x="56" y="198"/>
                  </a:lnTo>
                  <a:lnTo>
                    <a:pt x="54" y="196"/>
                  </a:lnTo>
                  <a:lnTo>
                    <a:pt x="54" y="194"/>
                  </a:lnTo>
                  <a:lnTo>
                    <a:pt x="56" y="194"/>
                  </a:lnTo>
                  <a:lnTo>
                    <a:pt x="54" y="194"/>
                  </a:lnTo>
                  <a:lnTo>
                    <a:pt x="54" y="192"/>
                  </a:lnTo>
                  <a:lnTo>
                    <a:pt x="54" y="190"/>
                  </a:lnTo>
                  <a:lnTo>
                    <a:pt x="54" y="188"/>
                  </a:lnTo>
                  <a:lnTo>
                    <a:pt x="52" y="188"/>
                  </a:lnTo>
                  <a:lnTo>
                    <a:pt x="52" y="186"/>
                  </a:lnTo>
                  <a:lnTo>
                    <a:pt x="52" y="184"/>
                  </a:lnTo>
                  <a:lnTo>
                    <a:pt x="52" y="183"/>
                  </a:lnTo>
                  <a:lnTo>
                    <a:pt x="52" y="184"/>
                  </a:lnTo>
                  <a:lnTo>
                    <a:pt x="54" y="183"/>
                  </a:lnTo>
                  <a:lnTo>
                    <a:pt x="54" y="181"/>
                  </a:lnTo>
                  <a:lnTo>
                    <a:pt x="52" y="181"/>
                  </a:lnTo>
                  <a:lnTo>
                    <a:pt x="50" y="181"/>
                  </a:lnTo>
                  <a:lnTo>
                    <a:pt x="50" y="179"/>
                  </a:lnTo>
                  <a:lnTo>
                    <a:pt x="50" y="177"/>
                  </a:lnTo>
                  <a:lnTo>
                    <a:pt x="48" y="177"/>
                  </a:lnTo>
                  <a:lnTo>
                    <a:pt x="48" y="175"/>
                  </a:lnTo>
                  <a:lnTo>
                    <a:pt x="48" y="173"/>
                  </a:lnTo>
                  <a:lnTo>
                    <a:pt x="48" y="171"/>
                  </a:lnTo>
                  <a:lnTo>
                    <a:pt x="48" y="169"/>
                  </a:lnTo>
                  <a:lnTo>
                    <a:pt x="48" y="167"/>
                  </a:lnTo>
                  <a:lnTo>
                    <a:pt x="50" y="165"/>
                  </a:lnTo>
                  <a:lnTo>
                    <a:pt x="50" y="167"/>
                  </a:lnTo>
                  <a:lnTo>
                    <a:pt x="52" y="167"/>
                  </a:lnTo>
                  <a:lnTo>
                    <a:pt x="52" y="165"/>
                  </a:lnTo>
                  <a:lnTo>
                    <a:pt x="54" y="165"/>
                  </a:lnTo>
                  <a:lnTo>
                    <a:pt x="52" y="165"/>
                  </a:lnTo>
                  <a:lnTo>
                    <a:pt x="52" y="163"/>
                  </a:lnTo>
                  <a:lnTo>
                    <a:pt x="52" y="161"/>
                  </a:lnTo>
                  <a:lnTo>
                    <a:pt x="52" y="159"/>
                  </a:lnTo>
                  <a:lnTo>
                    <a:pt x="52" y="158"/>
                  </a:lnTo>
                  <a:lnTo>
                    <a:pt x="54" y="158"/>
                  </a:lnTo>
                  <a:lnTo>
                    <a:pt x="54" y="156"/>
                  </a:lnTo>
                  <a:lnTo>
                    <a:pt x="54" y="154"/>
                  </a:lnTo>
                  <a:lnTo>
                    <a:pt x="56" y="154"/>
                  </a:lnTo>
                  <a:lnTo>
                    <a:pt x="54" y="154"/>
                  </a:lnTo>
                  <a:lnTo>
                    <a:pt x="54" y="152"/>
                  </a:lnTo>
                  <a:lnTo>
                    <a:pt x="56" y="152"/>
                  </a:lnTo>
                  <a:lnTo>
                    <a:pt x="56" y="154"/>
                  </a:lnTo>
                  <a:lnTo>
                    <a:pt x="58" y="154"/>
                  </a:lnTo>
                  <a:lnTo>
                    <a:pt x="58" y="152"/>
                  </a:lnTo>
                  <a:lnTo>
                    <a:pt x="60" y="152"/>
                  </a:lnTo>
                  <a:lnTo>
                    <a:pt x="60" y="150"/>
                  </a:lnTo>
                  <a:lnTo>
                    <a:pt x="60" y="148"/>
                  </a:lnTo>
                  <a:lnTo>
                    <a:pt x="58" y="148"/>
                  </a:lnTo>
                  <a:lnTo>
                    <a:pt x="58" y="146"/>
                  </a:lnTo>
                  <a:lnTo>
                    <a:pt x="58" y="144"/>
                  </a:lnTo>
                  <a:lnTo>
                    <a:pt x="58" y="142"/>
                  </a:lnTo>
                  <a:lnTo>
                    <a:pt x="58" y="140"/>
                  </a:lnTo>
                  <a:lnTo>
                    <a:pt x="58" y="138"/>
                  </a:lnTo>
                  <a:lnTo>
                    <a:pt x="58" y="136"/>
                  </a:lnTo>
                  <a:lnTo>
                    <a:pt x="58" y="135"/>
                  </a:lnTo>
                  <a:lnTo>
                    <a:pt x="56" y="135"/>
                  </a:lnTo>
                  <a:lnTo>
                    <a:pt x="56" y="133"/>
                  </a:lnTo>
                  <a:lnTo>
                    <a:pt x="58" y="133"/>
                  </a:lnTo>
                  <a:lnTo>
                    <a:pt x="58" y="131"/>
                  </a:lnTo>
                  <a:lnTo>
                    <a:pt x="60" y="131"/>
                  </a:lnTo>
                  <a:lnTo>
                    <a:pt x="60" y="129"/>
                  </a:lnTo>
                  <a:lnTo>
                    <a:pt x="60" y="127"/>
                  </a:lnTo>
                  <a:lnTo>
                    <a:pt x="62" y="125"/>
                  </a:lnTo>
                  <a:lnTo>
                    <a:pt x="62" y="123"/>
                  </a:lnTo>
                  <a:lnTo>
                    <a:pt x="62" y="121"/>
                  </a:lnTo>
                  <a:lnTo>
                    <a:pt x="62" y="119"/>
                  </a:lnTo>
                  <a:lnTo>
                    <a:pt x="62" y="117"/>
                  </a:lnTo>
                  <a:lnTo>
                    <a:pt x="64" y="117"/>
                  </a:lnTo>
                  <a:lnTo>
                    <a:pt x="64" y="115"/>
                  </a:lnTo>
                  <a:lnTo>
                    <a:pt x="66" y="113"/>
                  </a:lnTo>
                  <a:lnTo>
                    <a:pt x="68" y="113"/>
                  </a:lnTo>
                  <a:lnTo>
                    <a:pt x="68" y="111"/>
                  </a:lnTo>
                  <a:lnTo>
                    <a:pt x="68" y="110"/>
                  </a:lnTo>
                  <a:lnTo>
                    <a:pt x="69" y="110"/>
                  </a:lnTo>
                  <a:lnTo>
                    <a:pt x="69" y="108"/>
                  </a:lnTo>
                  <a:lnTo>
                    <a:pt x="71" y="108"/>
                  </a:lnTo>
                  <a:lnTo>
                    <a:pt x="71" y="106"/>
                  </a:lnTo>
                  <a:lnTo>
                    <a:pt x="71" y="104"/>
                  </a:lnTo>
                  <a:lnTo>
                    <a:pt x="71" y="102"/>
                  </a:lnTo>
                  <a:lnTo>
                    <a:pt x="73" y="102"/>
                  </a:lnTo>
                  <a:lnTo>
                    <a:pt x="73" y="100"/>
                  </a:lnTo>
                  <a:lnTo>
                    <a:pt x="73" y="98"/>
                  </a:lnTo>
                  <a:lnTo>
                    <a:pt x="75" y="98"/>
                  </a:lnTo>
                  <a:lnTo>
                    <a:pt x="75" y="96"/>
                  </a:lnTo>
                  <a:lnTo>
                    <a:pt x="75" y="94"/>
                  </a:lnTo>
                  <a:lnTo>
                    <a:pt x="77" y="94"/>
                  </a:lnTo>
                  <a:lnTo>
                    <a:pt x="79" y="94"/>
                  </a:lnTo>
                  <a:lnTo>
                    <a:pt x="81" y="94"/>
                  </a:lnTo>
                  <a:lnTo>
                    <a:pt x="81" y="92"/>
                  </a:lnTo>
                  <a:lnTo>
                    <a:pt x="83" y="92"/>
                  </a:lnTo>
                  <a:lnTo>
                    <a:pt x="85" y="92"/>
                  </a:lnTo>
                  <a:lnTo>
                    <a:pt x="85" y="90"/>
                  </a:lnTo>
                  <a:lnTo>
                    <a:pt x="85" y="88"/>
                  </a:lnTo>
                  <a:lnTo>
                    <a:pt x="81" y="85"/>
                  </a:lnTo>
                  <a:lnTo>
                    <a:pt x="81" y="83"/>
                  </a:lnTo>
                  <a:lnTo>
                    <a:pt x="79" y="83"/>
                  </a:lnTo>
                  <a:lnTo>
                    <a:pt x="79" y="81"/>
                  </a:lnTo>
                  <a:lnTo>
                    <a:pt x="79" y="79"/>
                  </a:lnTo>
                  <a:lnTo>
                    <a:pt x="81" y="79"/>
                  </a:lnTo>
                  <a:lnTo>
                    <a:pt x="83" y="77"/>
                  </a:lnTo>
                  <a:lnTo>
                    <a:pt x="83" y="75"/>
                  </a:lnTo>
                  <a:lnTo>
                    <a:pt x="81" y="71"/>
                  </a:lnTo>
                  <a:lnTo>
                    <a:pt x="81" y="69"/>
                  </a:lnTo>
                  <a:lnTo>
                    <a:pt x="81" y="67"/>
                  </a:lnTo>
                  <a:lnTo>
                    <a:pt x="81" y="65"/>
                  </a:lnTo>
                  <a:lnTo>
                    <a:pt x="79" y="65"/>
                  </a:lnTo>
                  <a:lnTo>
                    <a:pt x="79" y="64"/>
                  </a:lnTo>
                  <a:lnTo>
                    <a:pt x="81" y="62"/>
                  </a:lnTo>
                  <a:lnTo>
                    <a:pt x="81" y="60"/>
                  </a:lnTo>
                  <a:lnTo>
                    <a:pt x="81" y="58"/>
                  </a:lnTo>
                  <a:lnTo>
                    <a:pt x="83" y="58"/>
                  </a:lnTo>
                  <a:lnTo>
                    <a:pt x="83" y="56"/>
                  </a:lnTo>
                  <a:lnTo>
                    <a:pt x="81" y="56"/>
                  </a:lnTo>
                  <a:lnTo>
                    <a:pt x="81" y="54"/>
                  </a:lnTo>
                  <a:lnTo>
                    <a:pt x="81" y="52"/>
                  </a:lnTo>
                  <a:lnTo>
                    <a:pt x="81" y="50"/>
                  </a:lnTo>
                  <a:lnTo>
                    <a:pt x="81" y="48"/>
                  </a:lnTo>
                  <a:lnTo>
                    <a:pt x="81" y="50"/>
                  </a:lnTo>
                  <a:lnTo>
                    <a:pt x="83" y="50"/>
                  </a:lnTo>
                  <a:lnTo>
                    <a:pt x="83" y="48"/>
                  </a:lnTo>
                  <a:lnTo>
                    <a:pt x="83" y="46"/>
                  </a:lnTo>
                  <a:lnTo>
                    <a:pt x="83" y="48"/>
                  </a:lnTo>
                  <a:lnTo>
                    <a:pt x="85" y="48"/>
                  </a:lnTo>
                  <a:lnTo>
                    <a:pt x="85" y="46"/>
                  </a:lnTo>
                  <a:lnTo>
                    <a:pt x="87" y="44"/>
                  </a:lnTo>
                  <a:lnTo>
                    <a:pt x="89" y="44"/>
                  </a:lnTo>
                  <a:lnTo>
                    <a:pt x="91" y="42"/>
                  </a:lnTo>
                  <a:lnTo>
                    <a:pt x="92" y="42"/>
                  </a:lnTo>
                  <a:lnTo>
                    <a:pt x="94" y="40"/>
                  </a:lnTo>
                  <a:lnTo>
                    <a:pt x="96" y="40"/>
                  </a:lnTo>
                  <a:lnTo>
                    <a:pt x="98" y="40"/>
                  </a:lnTo>
                  <a:lnTo>
                    <a:pt x="100" y="39"/>
                  </a:lnTo>
                  <a:lnTo>
                    <a:pt x="100" y="37"/>
                  </a:lnTo>
                  <a:lnTo>
                    <a:pt x="102" y="35"/>
                  </a:lnTo>
                  <a:lnTo>
                    <a:pt x="102" y="31"/>
                  </a:lnTo>
                  <a:lnTo>
                    <a:pt x="104" y="27"/>
                  </a:lnTo>
                  <a:lnTo>
                    <a:pt x="104" y="23"/>
                  </a:lnTo>
                  <a:lnTo>
                    <a:pt x="104" y="21"/>
                  </a:lnTo>
                  <a:lnTo>
                    <a:pt x="102" y="17"/>
                  </a:lnTo>
                  <a:lnTo>
                    <a:pt x="104" y="16"/>
                  </a:lnTo>
                  <a:lnTo>
                    <a:pt x="104" y="14"/>
                  </a:lnTo>
                  <a:lnTo>
                    <a:pt x="106" y="14"/>
                  </a:lnTo>
                  <a:lnTo>
                    <a:pt x="106" y="12"/>
                  </a:lnTo>
                  <a:lnTo>
                    <a:pt x="108" y="12"/>
                  </a:lnTo>
                  <a:lnTo>
                    <a:pt x="108" y="10"/>
                  </a:lnTo>
                  <a:lnTo>
                    <a:pt x="110" y="10"/>
                  </a:lnTo>
                  <a:lnTo>
                    <a:pt x="110" y="8"/>
                  </a:lnTo>
                  <a:lnTo>
                    <a:pt x="112" y="8"/>
                  </a:lnTo>
                  <a:lnTo>
                    <a:pt x="114" y="6"/>
                  </a:lnTo>
                  <a:lnTo>
                    <a:pt x="116" y="6"/>
                  </a:lnTo>
                  <a:lnTo>
                    <a:pt x="116" y="4"/>
                  </a:lnTo>
                  <a:lnTo>
                    <a:pt x="117" y="0"/>
                  </a:lnTo>
                  <a:lnTo>
                    <a:pt x="119" y="0"/>
                  </a:lnTo>
                  <a:lnTo>
                    <a:pt x="119" y="2"/>
                  </a:lnTo>
                  <a:lnTo>
                    <a:pt x="121" y="2"/>
                  </a:lnTo>
                  <a:lnTo>
                    <a:pt x="121"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15"/>
            <p:cNvSpPr>
              <a:spLocks noEditPoints="1"/>
            </p:cNvSpPr>
            <p:nvPr/>
          </p:nvSpPr>
          <p:spPr bwMode="auto">
            <a:xfrm>
              <a:off x="6127750" y="3686175"/>
              <a:ext cx="79375" cy="79375"/>
            </a:xfrm>
            <a:custGeom>
              <a:avLst/>
              <a:gdLst>
                <a:gd name="T0" fmla="*/ 32 w 50"/>
                <a:gd name="T1" fmla="*/ 14 h 50"/>
                <a:gd name="T2" fmla="*/ 25 w 50"/>
                <a:gd name="T3" fmla="*/ 0 h 50"/>
                <a:gd name="T4" fmla="*/ 27 w 50"/>
                <a:gd name="T5" fmla="*/ 2 h 50"/>
                <a:gd name="T6" fmla="*/ 27 w 50"/>
                <a:gd name="T7" fmla="*/ 4 h 50"/>
                <a:gd name="T8" fmla="*/ 27 w 50"/>
                <a:gd name="T9" fmla="*/ 6 h 50"/>
                <a:gd name="T10" fmla="*/ 30 w 50"/>
                <a:gd name="T11" fmla="*/ 6 h 50"/>
                <a:gd name="T12" fmla="*/ 32 w 50"/>
                <a:gd name="T13" fmla="*/ 8 h 50"/>
                <a:gd name="T14" fmla="*/ 32 w 50"/>
                <a:gd name="T15" fmla="*/ 10 h 50"/>
                <a:gd name="T16" fmla="*/ 30 w 50"/>
                <a:gd name="T17" fmla="*/ 14 h 50"/>
                <a:gd name="T18" fmla="*/ 32 w 50"/>
                <a:gd name="T19" fmla="*/ 16 h 50"/>
                <a:gd name="T20" fmla="*/ 38 w 50"/>
                <a:gd name="T21" fmla="*/ 21 h 50"/>
                <a:gd name="T22" fmla="*/ 40 w 50"/>
                <a:gd name="T23" fmla="*/ 21 h 50"/>
                <a:gd name="T24" fmla="*/ 38 w 50"/>
                <a:gd name="T25" fmla="*/ 25 h 50"/>
                <a:gd name="T26" fmla="*/ 34 w 50"/>
                <a:gd name="T27" fmla="*/ 27 h 50"/>
                <a:gd name="T28" fmla="*/ 36 w 50"/>
                <a:gd name="T29" fmla="*/ 29 h 50"/>
                <a:gd name="T30" fmla="*/ 40 w 50"/>
                <a:gd name="T31" fmla="*/ 33 h 50"/>
                <a:gd name="T32" fmla="*/ 44 w 50"/>
                <a:gd name="T33" fmla="*/ 35 h 50"/>
                <a:gd name="T34" fmla="*/ 48 w 50"/>
                <a:gd name="T35" fmla="*/ 35 h 50"/>
                <a:gd name="T36" fmla="*/ 48 w 50"/>
                <a:gd name="T37" fmla="*/ 37 h 50"/>
                <a:gd name="T38" fmla="*/ 48 w 50"/>
                <a:gd name="T39" fmla="*/ 39 h 50"/>
                <a:gd name="T40" fmla="*/ 48 w 50"/>
                <a:gd name="T41" fmla="*/ 41 h 50"/>
                <a:gd name="T42" fmla="*/ 50 w 50"/>
                <a:gd name="T43" fmla="*/ 42 h 50"/>
                <a:gd name="T44" fmla="*/ 48 w 50"/>
                <a:gd name="T45" fmla="*/ 42 h 50"/>
                <a:gd name="T46" fmla="*/ 48 w 50"/>
                <a:gd name="T47" fmla="*/ 46 h 50"/>
                <a:gd name="T48" fmla="*/ 48 w 50"/>
                <a:gd name="T49" fmla="*/ 48 h 50"/>
                <a:gd name="T50" fmla="*/ 46 w 50"/>
                <a:gd name="T51" fmla="*/ 48 h 50"/>
                <a:gd name="T52" fmla="*/ 42 w 50"/>
                <a:gd name="T53" fmla="*/ 50 h 50"/>
                <a:gd name="T54" fmla="*/ 40 w 50"/>
                <a:gd name="T55" fmla="*/ 42 h 50"/>
                <a:gd name="T56" fmla="*/ 38 w 50"/>
                <a:gd name="T57" fmla="*/ 41 h 50"/>
                <a:gd name="T58" fmla="*/ 36 w 50"/>
                <a:gd name="T59" fmla="*/ 41 h 50"/>
                <a:gd name="T60" fmla="*/ 36 w 50"/>
                <a:gd name="T61" fmla="*/ 37 h 50"/>
                <a:gd name="T62" fmla="*/ 34 w 50"/>
                <a:gd name="T63" fmla="*/ 37 h 50"/>
                <a:gd name="T64" fmla="*/ 30 w 50"/>
                <a:gd name="T65" fmla="*/ 37 h 50"/>
                <a:gd name="T66" fmla="*/ 29 w 50"/>
                <a:gd name="T67" fmla="*/ 35 h 50"/>
                <a:gd name="T68" fmla="*/ 27 w 50"/>
                <a:gd name="T69" fmla="*/ 35 h 50"/>
                <a:gd name="T70" fmla="*/ 25 w 50"/>
                <a:gd name="T71" fmla="*/ 31 h 50"/>
                <a:gd name="T72" fmla="*/ 21 w 50"/>
                <a:gd name="T73" fmla="*/ 33 h 50"/>
                <a:gd name="T74" fmla="*/ 19 w 50"/>
                <a:gd name="T75" fmla="*/ 31 h 50"/>
                <a:gd name="T76" fmla="*/ 17 w 50"/>
                <a:gd name="T77" fmla="*/ 29 h 50"/>
                <a:gd name="T78" fmla="*/ 15 w 50"/>
                <a:gd name="T79" fmla="*/ 27 h 50"/>
                <a:gd name="T80" fmla="*/ 11 w 50"/>
                <a:gd name="T81" fmla="*/ 27 h 50"/>
                <a:gd name="T82" fmla="*/ 9 w 50"/>
                <a:gd name="T83" fmla="*/ 27 h 50"/>
                <a:gd name="T84" fmla="*/ 4 w 50"/>
                <a:gd name="T85" fmla="*/ 23 h 50"/>
                <a:gd name="T86" fmla="*/ 4 w 50"/>
                <a:gd name="T87" fmla="*/ 21 h 50"/>
                <a:gd name="T88" fmla="*/ 2 w 50"/>
                <a:gd name="T89" fmla="*/ 17 h 50"/>
                <a:gd name="T90" fmla="*/ 4 w 50"/>
                <a:gd name="T91" fmla="*/ 16 h 50"/>
                <a:gd name="T92" fmla="*/ 4 w 50"/>
                <a:gd name="T93" fmla="*/ 16 h 50"/>
                <a:gd name="T94" fmla="*/ 4 w 50"/>
                <a:gd name="T95" fmla="*/ 12 h 50"/>
                <a:gd name="T96" fmla="*/ 4 w 50"/>
                <a:gd name="T97" fmla="*/ 8 h 50"/>
                <a:gd name="T98" fmla="*/ 0 w 50"/>
                <a:gd name="T99" fmla="*/ 6 h 50"/>
                <a:gd name="T100" fmla="*/ 2 w 50"/>
                <a:gd name="T101" fmla="*/ 4 h 50"/>
                <a:gd name="T102" fmla="*/ 7 w 50"/>
                <a:gd name="T103" fmla="*/ 2 h 50"/>
                <a:gd name="T104" fmla="*/ 11 w 50"/>
                <a:gd name="T105" fmla="*/ 2 h 50"/>
                <a:gd name="T106" fmla="*/ 11 w 50"/>
                <a:gd name="T107" fmla="*/ 0 h 50"/>
                <a:gd name="T108" fmla="*/ 13 w 50"/>
                <a:gd name="T109" fmla="*/ 2 h 50"/>
                <a:gd name="T110" fmla="*/ 17 w 50"/>
                <a:gd name="T111" fmla="*/ 2 h 50"/>
                <a:gd name="T112" fmla="*/ 17 w 50"/>
                <a:gd name="T113" fmla="*/ 2 h 50"/>
                <a:gd name="T114" fmla="*/ 23 w 50"/>
                <a:gd name="T115" fmla="*/ 2 h 50"/>
                <a:gd name="T116" fmla="*/ 23 w 50"/>
                <a:gd name="T117" fmla="*/ 0 h 50"/>
                <a:gd name="T118" fmla="*/ 25 w 50"/>
                <a:gd name="T119" fmla="*/ 4 h 50"/>
                <a:gd name="T120" fmla="*/ 27 w 50"/>
                <a:gd name="T121" fmla="*/ 6 h 50"/>
                <a:gd name="T122" fmla="*/ 27 w 50"/>
                <a:gd name="T123" fmla="*/ 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 h="50">
                  <a:moveTo>
                    <a:pt x="32" y="14"/>
                  </a:moveTo>
                  <a:lnTo>
                    <a:pt x="32" y="14"/>
                  </a:lnTo>
                  <a:lnTo>
                    <a:pt x="32" y="14"/>
                  </a:lnTo>
                  <a:lnTo>
                    <a:pt x="32" y="14"/>
                  </a:lnTo>
                  <a:lnTo>
                    <a:pt x="32" y="14"/>
                  </a:lnTo>
                  <a:lnTo>
                    <a:pt x="32" y="14"/>
                  </a:lnTo>
                  <a:lnTo>
                    <a:pt x="32" y="14"/>
                  </a:lnTo>
                  <a:lnTo>
                    <a:pt x="32" y="14"/>
                  </a:lnTo>
                  <a:lnTo>
                    <a:pt x="32" y="14"/>
                  </a:lnTo>
                  <a:lnTo>
                    <a:pt x="32" y="14"/>
                  </a:lnTo>
                  <a:lnTo>
                    <a:pt x="32" y="14"/>
                  </a:lnTo>
                  <a:lnTo>
                    <a:pt x="32" y="14"/>
                  </a:lnTo>
                  <a:lnTo>
                    <a:pt x="32" y="14"/>
                  </a:lnTo>
                  <a:close/>
                  <a:moveTo>
                    <a:pt x="25" y="0"/>
                  </a:moveTo>
                  <a:lnTo>
                    <a:pt x="25" y="0"/>
                  </a:lnTo>
                  <a:lnTo>
                    <a:pt x="25" y="2"/>
                  </a:lnTo>
                  <a:lnTo>
                    <a:pt x="25" y="2"/>
                  </a:lnTo>
                  <a:lnTo>
                    <a:pt x="25" y="2"/>
                  </a:lnTo>
                  <a:lnTo>
                    <a:pt x="27" y="2"/>
                  </a:lnTo>
                  <a:lnTo>
                    <a:pt x="27" y="2"/>
                  </a:lnTo>
                  <a:lnTo>
                    <a:pt x="27" y="2"/>
                  </a:lnTo>
                  <a:lnTo>
                    <a:pt x="27" y="2"/>
                  </a:lnTo>
                  <a:lnTo>
                    <a:pt x="27" y="2"/>
                  </a:lnTo>
                  <a:lnTo>
                    <a:pt x="27" y="4"/>
                  </a:lnTo>
                  <a:lnTo>
                    <a:pt x="25" y="4"/>
                  </a:lnTo>
                  <a:lnTo>
                    <a:pt x="25" y="4"/>
                  </a:lnTo>
                  <a:lnTo>
                    <a:pt x="25" y="4"/>
                  </a:lnTo>
                  <a:lnTo>
                    <a:pt x="27" y="4"/>
                  </a:lnTo>
                  <a:lnTo>
                    <a:pt x="27" y="4"/>
                  </a:lnTo>
                  <a:lnTo>
                    <a:pt x="27" y="4"/>
                  </a:lnTo>
                  <a:lnTo>
                    <a:pt x="27" y="4"/>
                  </a:lnTo>
                  <a:lnTo>
                    <a:pt x="27" y="4"/>
                  </a:lnTo>
                  <a:lnTo>
                    <a:pt x="27" y="4"/>
                  </a:lnTo>
                  <a:lnTo>
                    <a:pt x="27" y="4"/>
                  </a:lnTo>
                  <a:lnTo>
                    <a:pt x="27" y="6"/>
                  </a:lnTo>
                  <a:lnTo>
                    <a:pt x="29" y="6"/>
                  </a:lnTo>
                  <a:lnTo>
                    <a:pt x="29" y="6"/>
                  </a:lnTo>
                  <a:lnTo>
                    <a:pt x="29" y="6"/>
                  </a:lnTo>
                  <a:lnTo>
                    <a:pt x="30" y="6"/>
                  </a:lnTo>
                  <a:lnTo>
                    <a:pt x="30" y="6"/>
                  </a:lnTo>
                  <a:lnTo>
                    <a:pt x="30" y="6"/>
                  </a:lnTo>
                  <a:lnTo>
                    <a:pt x="30" y="6"/>
                  </a:lnTo>
                  <a:lnTo>
                    <a:pt x="30" y="6"/>
                  </a:lnTo>
                  <a:lnTo>
                    <a:pt x="30" y="6"/>
                  </a:lnTo>
                  <a:lnTo>
                    <a:pt x="30" y="6"/>
                  </a:lnTo>
                  <a:lnTo>
                    <a:pt x="30" y="6"/>
                  </a:lnTo>
                  <a:lnTo>
                    <a:pt x="32" y="6"/>
                  </a:lnTo>
                  <a:lnTo>
                    <a:pt x="32" y="8"/>
                  </a:lnTo>
                  <a:lnTo>
                    <a:pt x="32" y="8"/>
                  </a:lnTo>
                  <a:lnTo>
                    <a:pt x="32" y="8"/>
                  </a:lnTo>
                  <a:lnTo>
                    <a:pt x="32" y="8"/>
                  </a:lnTo>
                  <a:lnTo>
                    <a:pt x="34" y="8"/>
                  </a:lnTo>
                  <a:lnTo>
                    <a:pt x="34" y="8"/>
                  </a:lnTo>
                  <a:lnTo>
                    <a:pt x="34" y="10"/>
                  </a:lnTo>
                  <a:lnTo>
                    <a:pt x="34" y="10"/>
                  </a:lnTo>
                  <a:lnTo>
                    <a:pt x="32" y="10"/>
                  </a:lnTo>
                  <a:lnTo>
                    <a:pt x="32" y="12"/>
                  </a:lnTo>
                  <a:lnTo>
                    <a:pt x="30" y="12"/>
                  </a:lnTo>
                  <a:lnTo>
                    <a:pt x="30" y="12"/>
                  </a:lnTo>
                  <a:lnTo>
                    <a:pt x="30" y="12"/>
                  </a:lnTo>
                  <a:lnTo>
                    <a:pt x="30" y="14"/>
                  </a:lnTo>
                  <a:lnTo>
                    <a:pt x="30" y="14"/>
                  </a:lnTo>
                  <a:lnTo>
                    <a:pt x="30" y="14"/>
                  </a:lnTo>
                  <a:lnTo>
                    <a:pt x="30" y="14"/>
                  </a:lnTo>
                  <a:lnTo>
                    <a:pt x="30" y="14"/>
                  </a:lnTo>
                  <a:lnTo>
                    <a:pt x="30" y="16"/>
                  </a:lnTo>
                  <a:lnTo>
                    <a:pt x="32" y="16"/>
                  </a:lnTo>
                  <a:lnTo>
                    <a:pt x="32" y="16"/>
                  </a:lnTo>
                  <a:lnTo>
                    <a:pt x="32" y="16"/>
                  </a:lnTo>
                  <a:lnTo>
                    <a:pt x="32" y="16"/>
                  </a:lnTo>
                  <a:lnTo>
                    <a:pt x="32" y="16"/>
                  </a:lnTo>
                  <a:lnTo>
                    <a:pt x="32" y="16"/>
                  </a:lnTo>
                  <a:lnTo>
                    <a:pt x="32" y="17"/>
                  </a:lnTo>
                  <a:lnTo>
                    <a:pt x="34" y="17"/>
                  </a:lnTo>
                  <a:lnTo>
                    <a:pt x="38" y="21"/>
                  </a:lnTo>
                  <a:lnTo>
                    <a:pt x="38" y="21"/>
                  </a:lnTo>
                  <a:lnTo>
                    <a:pt x="38" y="21"/>
                  </a:lnTo>
                  <a:lnTo>
                    <a:pt x="38" y="21"/>
                  </a:lnTo>
                  <a:lnTo>
                    <a:pt x="38" y="21"/>
                  </a:lnTo>
                  <a:lnTo>
                    <a:pt x="38" y="21"/>
                  </a:lnTo>
                  <a:lnTo>
                    <a:pt x="38" y="21"/>
                  </a:lnTo>
                  <a:lnTo>
                    <a:pt x="40" y="21"/>
                  </a:lnTo>
                  <a:lnTo>
                    <a:pt x="40" y="21"/>
                  </a:lnTo>
                  <a:lnTo>
                    <a:pt x="40" y="21"/>
                  </a:lnTo>
                  <a:lnTo>
                    <a:pt x="40" y="21"/>
                  </a:lnTo>
                  <a:lnTo>
                    <a:pt x="40" y="21"/>
                  </a:lnTo>
                  <a:lnTo>
                    <a:pt x="40" y="23"/>
                  </a:lnTo>
                  <a:lnTo>
                    <a:pt x="40" y="23"/>
                  </a:lnTo>
                  <a:lnTo>
                    <a:pt x="40" y="25"/>
                  </a:lnTo>
                  <a:lnTo>
                    <a:pt x="40" y="25"/>
                  </a:lnTo>
                  <a:lnTo>
                    <a:pt x="38" y="25"/>
                  </a:lnTo>
                  <a:lnTo>
                    <a:pt x="38" y="25"/>
                  </a:lnTo>
                  <a:lnTo>
                    <a:pt x="38" y="25"/>
                  </a:lnTo>
                  <a:lnTo>
                    <a:pt x="38" y="27"/>
                  </a:lnTo>
                  <a:lnTo>
                    <a:pt x="38" y="27"/>
                  </a:lnTo>
                  <a:lnTo>
                    <a:pt x="36" y="27"/>
                  </a:lnTo>
                  <a:lnTo>
                    <a:pt x="34" y="25"/>
                  </a:lnTo>
                  <a:lnTo>
                    <a:pt x="34" y="27"/>
                  </a:lnTo>
                  <a:lnTo>
                    <a:pt x="34" y="27"/>
                  </a:lnTo>
                  <a:lnTo>
                    <a:pt x="34" y="27"/>
                  </a:lnTo>
                  <a:lnTo>
                    <a:pt x="34" y="27"/>
                  </a:lnTo>
                  <a:lnTo>
                    <a:pt x="36" y="27"/>
                  </a:lnTo>
                  <a:lnTo>
                    <a:pt x="36" y="27"/>
                  </a:lnTo>
                  <a:lnTo>
                    <a:pt x="36" y="29"/>
                  </a:lnTo>
                  <a:lnTo>
                    <a:pt x="36" y="29"/>
                  </a:lnTo>
                  <a:lnTo>
                    <a:pt x="38" y="31"/>
                  </a:lnTo>
                  <a:lnTo>
                    <a:pt x="38" y="31"/>
                  </a:lnTo>
                  <a:lnTo>
                    <a:pt x="38" y="31"/>
                  </a:lnTo>
                  <a:lnTo>
                    <a:pt x="38" y="31"/>
                  </a:lnTo>
                  <a:lnTo>
                    <a:pt x="40" y="31"/>
                  </a:lnTo>
                  <a:lnTo>
                    <a:pt x="40" y="31"/>
                  </a:lnTo>
                  <a:lnTo>
                    <a:pt x="40" y="33"/>
                  </a:lnTo>
                  <a:lnTo>
                    <a:pt x="42" y="33"/>
                  </a:lnTo>
                  <a:lnTo>
                    <a:pt x="42" y="33"/>
                  </a:lnTo>
                  <a:lnTo>
                    <a:pt x="42" y="35"/>
                  </a:lnTo>
                  <a:lnTo>
                    <a:pt x="42" y="35"/>
                  </a:lnTo>
                  <a:lnTo>
                    <a:pt x="42" y="35"/>
                  </a:lnTo>
                  <a:lnTo>
                    <a:pt x="44" y="35"/>
                  </a:lnTo>
                  <a:lnTo>
                    <a:pt x="44" y="35"/>
                  </a:lnTo>
                  <a:lnTo>
                    <a:pt x="44" y="35"/>
                  </a:lnTo>
                  <a:lnTo>
                    <a:pt x="46" y="35"/>
                  </a:lnTo>
                  <a:lnTo>
                    <a:pt x="46" y="35"/>
                  </a:lnTo>
                  <a:lnTo>
                    <a:pt x="46" y="35"/>
                  </a:lnTo>
                  <a:lnTo>
                    <a:pt x="46" y="35"/>
                  </a:lnTo>
                  <a:lnTo>
                    <a:pt x="46" y="35"/>
                  </a:lnTo>
                  <a:lnTo>
                    <a:pt x="48" y="35"/>
                  </a:lnTo>
                  <a:lnTo>
                    <a:pt x="48" y="35"/>
                  </a:lnTo>
                  <a:lnTo>
                    <a:pt x="48" y="35"/>
                  </a:lnTo>
                  <a:lnTo>
                    <a:pt x="48" y="35"/>
                  </a:lnTo>
                  <a:lnTo>
                    <a:pt x="48" y="37"/>
                  </a:lnTo>
                  <a:lnTo>
                    <a:pt x="48" y="37"/>
                  </a:lnTo>
                  <a:lnTo>
                    <a:pt x="48" y="37"/>
                  </a:lnTo>
                  <a:lnTo>
                    <a:pt x="48" y="37"/>
                  </a:lnTo>
                  <a:lnTo>
                    <a:pt x="48" y="37"/>
                  </a:lnTo>
                  <a:lnTo>
                    <a:pt x="48" y="37"/>
                  </a:lnTo>
                  <a:lnTo>
                    <a:pt x="48" y="37"/>
                  </a:lnTo>
                  <a:lnTo>
                    <a:pt x="48" y="37"/>
                  </a:lnTo>
                  <a:lnTo>
                    <a:pt x="48" y="39"/>
                  </a:lnTo>
                  <a:lnTo>
                    <a:pt x="48" y="39"/>
                  </a:lnTo>
                  <a:lnTo>
                    <a:pt x="48" y="39"/>
                  </a:lnTo>
                  <a:lnTo>
                    <a:pt x="46" y="39"/>
                  </a:lnTo>
                  <a:lnTo>
                    <a:pt x="46" y="39"/>
                  </a:lnTo>
                  <a:lnTo>
                    <a:pt x="46" y="39"/>
                  </a:lnTo>
                  <a:lnTo>
                    <a:pt x="46" y="39"/>
                  </a:lnTo>
                  <a:lnTo>
                    <a:pt x="46" y="41"/>
                  </a:lnTo>
                  <a:lnTo>
                    <a:pt x="48" y="41"/>
                  </a:lnTo>
                  <a:lnTo>
                    <a:pt x="48" y="41"/>
                  </a:lnTo>
                  <a:lnTo>
                    <a:pt x="48" y="41"/>
                  </a:lnTo>
                  <a:lnTo>
                    <a:pt x="48" y="41"/>
                  </a:lnTo>
                  <a:lnTo>
                    <a:pt x="48" y="42"/>
                  </a:lnTo>
                  <a:lnTo>
                    <a:pt x="50" y="42"/>
                  </a:lnTo>
                  <a:lnTo>
                    <a:pt x="50" y="42"/>
                  </a:lnTo>
                  <a:lnTo>
                    <a:pt x="50" y="42"/>
                  </a:lnTo>
                  <a:lnTo>
                    <a:pt x="50" y="42"/>
                  </a:lnTo>
                  <a:lnTo>
                    <a:pt x="50" y="42"/>
                  </a:lnTo>
                  <a:lnTo>
                    <a:pt x="50" y="42"/>
                  </a:lnTo>
                  <a:lnTo>
                    <a:pt x="50" y="42"/>
                  </a:lnTo>
                  <a:lnTo>
                    <a:pt x="50" y="42"/>
                  </a:lnTo>
                  <a:lnTo>
                    <a:pt x="48" y="44"/>
                  </a:lnTo>
                  <a:lnTo>
                    <a:pt x="48" y="44"/>
                  </a:lnTo>
                  <a:lnTo>
                    <a:pt x="48" y="42"/>
                  </a:lnTo>
                  <a:lnTo>
                    <a:pt x="48" y="42"/>
                  </a:lnTo>
                  <a:lnTo>
                    <a:pt x="46" y="42"/>
                  </a:lnTo>
                  <a:lnTo>
                    <a:pt x="46" y="44"/>
                  </a:lnTo>
                  <a:lnTo>
                    <a:pt x="48" y="44"/>
                  </a:lnTo>
                  <a:lnTo>
                    <a:pt x="48" y="44"/>
                  </a:lnTo>
                  <a:lnTo>
                    <a:pt x="48" y="44"/>
                  </a:lnTo>
                  <a:lnTo>
                    <a:pt x="48" y="46"/>
                  </a:lnTo>
                  <a:lnTo>
                    <a:pt x="48" y="46"/>
                  </a:lnTo>
                  <a:lnTo>
                    <a:pt x="48" y="46"/>
                  </a:lnTo>
                  <a:lnTo>
                    <a:pt x="48" y="48"/>
                  </a:lnTo>
                  <a:lnTo>
                    <a:pt x="48" y="48"/>
                  </a:lnTo>
                  <a:lnTo>
                    <a:pt x="48" y="48"/>
                  </a:lnTo>
                  <a:lnTo>
                    <a:pt x="48" y="48"/>
                  </a:lnTo>
                  <a:lnTo>
                    <a:pt x="48" y="48"/>
                  </a:lnTo>
                  <a:lnTo>
                    <a:pt x="48" y="48"/>
                  </a:lnTo>
                  <a:lnTo>
                    <a:pt x="48" y="48"/>
                  </a:lnTo>
                  <a:lnTo>
                    <a:pt x="48" y="50"/>
                  </a:lnTo>
                  <a:lnTo>
                    <a:pt x="48" y="50"/>
                  </a:lnTo>
                  <a:lnTo>
                    <a:pt x="46" y="48"/>
                  </a:lnTo>
                  <a:lnTo>
                    <a:pt x="46" y="48"/>
                  </a:lnTo>
                  <a:lnTo>
                    <a:pt x="46" y="48"/>
                  </a:lnTo>
                  <a:lnTo>
                    <a:pt x="46" y="48"/>
                  </a:lnTo>
                  <a:lnTo>
                    <a:pt x="46" y="48"/>
                  </a:lnTo>
                  <a:lnTo>
                    <a:pt x="44" y="48"/>
                  </a:lnTo>
                  <a:lnTo>
                    <a:pt x="44" y="50"/>
                  </a:lnTo>
                  <a:lnTo>
                    <a:pt x="44" y="50"/>
                  </a:lnTo>
                  <a:lnTo>
                    <a:pt x="44" y="50"/>
                  </a:lnTo>
                  <a:lnTo>
                    <a:pt x="42" y="50"/>
                  </a:lnTo>
                  <a:lnTo>
                    <a:pt x="42" y="48"/>
                  </a:lnTo>
                  <a:lnTo>
                    <a:pt x="40" y="46"/>
                  </a:lnTo>
                  <a:lnTo>
                    <a:pt x="40" y="44"/>
                  </a:lnTo>
                  <a:lnTo>
                    <a:pt x="40" y="44"/>
                  </a:lnTo>
                  <a:lnTo>
                    <a:pt x="40" y="44"/>
                  </a:lnTo>
                  <a:lnTo>
                    <a:pt x="40" y="44"/>
                  </a:lnTo>
                  <a:lnTo>
                    <a:pt x="40" y="42"/>
                  </a:lnTo>
                  <a:lnTo>
                    <a:pt x="40" y="42"/>
                  </a:lnTo>
                  <a:lnTo>
                    <a:pt x="40" y="42"/>
                  </a:lnTo>
                  <a:lnTo>
                    <a:pt x="40" y="42"/>
                  </a:lnTo>
                  <a:lnTo>
                    <a:pt x="40" y="42"/>
                  </a:lnTo>
                  <a:lnTo>
                    <a:pt x="40" y="42"/>
                  </a:lnTo>
                  <a:lnTo>
                    <a:pt x="40" y="42"/>
                  </a:lnTo>
                  <a:lnTo>
                    <a:pt x="38" y="41"/>
                  </a:lnTo>
                  <a:lnTo>
                    <a:pt x="38" y="41"/>
                  </a:lnTo>
                  <a:lnTo>
                    <a:pt x="38" y="41"/>
                  </a:lnTo>
                  <a:lnTo>
                    <a:pt x="38" y="41"/>
                  </a:lnTo>
                  <a:lnTo>
                    <a:pt x="38" y="41"/>
                  </a:lnTo>
                  <a:lnTo>
                    <a:pt x="36" y="41"/>
                  </a:lnTo>
                  <a:lnTo>
                    <a:pt x="36" y="41"/>
                  </a:lnTo>
                  <a:lnTo>
                    <a:pt x="36" y="41"/>
                  </a:lnTo>
                  <a:lnTo>
                    <a:pt x="36" y="39"/>
                  </a:lnTo>
                  <a:lnTo>
                    <a:pt x="36" y="39"/>
                  </a:lnTo>
                  <a:lnTo>
                    <a:pt x="36" y="39"/>
                  </a:lnTo>
                  <a:lnTo>
                    <a:pt x="36" y="37"/>
                  </a:lnTo>
                  <a:lnTo>
                    <a:pt x="36" y="37"/>
                  </a:lnTo>
                  <a:lnTo>
                    <a:pt x="36" y="37"/>
                  </a:lnTo>
                  <a:lnTo>
                    <a:pt x="36" y="37"/>
                  </a:lnTo>
                  <a:lnTo>
                    <a:pt x="36" y="37"/>
                  </a:lnTo>
                  <a:lnTo>
                    <a:pt x="36" y="37"/>
                  </a:lnTo>
                  <a:lnTo>
                    <a:pt x="36" y="37"/>
                  </a:lnTo>
                  <a:lnTo>
                    <a:pt x="36" y="35"/>
                  </a:lnTo>
                  <a:lnTo>
                    <a:pt x="36" y="35"/>
                  </a:lnTo>
                  <a:lnTo>
                    <a:pt x="36" y="35"/>
                  </a:lnTo>
                  <a:lnTo>
                    <a:pt x="34" y="37"/>
                  </a:lnTo>
                  <a:lnTo>
                    <a:pt x="32" y="37"/>
                  </a:lnTo>
                  <a:lnTo>
                    <a:pt x="32" y="37"/>
                  </a:lnTo>
                  <a:lnTo>
                    <a:pt x="32" y="37"/>
                  </a:lnTo>
                  <a:lnTo>
                    <a:pt x="32" y="37"/>
                  </a:lnTo>
                  <a:lnTo>
                    <a:pt x="30" y="37"/>
                  </a:lnTo>
                  <a:lnTo>
                    <a:pt x="30" y="37"/>
                  </a:lnTo>
                  <a:lnTo>
                    <a:pt x="30" y="37"/>
                  </a:lnTo>
                  <a:lnTo>
                    <a:pt x="30" y="37"/>
                  </a:lnTo>
                  <a:lnTo>
                    <a:pt x="30" y="37"/>
                  </a:lnTo>
                  <a:lnTo>
                    <a:pt x="30" y="37"/>
                  </a:lnTo>
                  <a:lnTo>
                    <a:pt x="30" y="37"/>
                  </a:lnTo>
                  <a:lnTo>
                    <a:pt x="29" y="37"/>
                  </a:lnTo>
                  <a:lnTo>
                    <a:pt x="29" y="37"/>
                  </a:lnTo>
                  <a:lnTo>
                    <a:pt x="29" y="35"/>
                  </a:lnTo>
                  <a:lnTo>
                    <a:pt x="29" y="35"/>
                  </a:lnTo>
                  <a:lnTo>
                    <a:pt x="29" y="35"/>
                  </a:lnTo>
                  <a:lnTo>
                    <a:pt x="29" y="35"/>
                  </a:lnTo>
                  <a:lnTo>
                    <a:pt x="27" y="35"/>
                  </a:lnTo>
                  <a:lnTo>
                    <a:pt x="27" y="35"/>
                  </a:lnTo>
                  <a:lnTo>
                    <a:pt x="27" y="35"/>
                  </a:lnTo>
                  <a:lnTo>
                    <a:pt x="27" y="35"/>
                  </a:lnTo>
                  <a:lnTo>
                    <a:pt x="27" y="35"/>
                  </a:lnTo>
                  <a:lnTo>
                    <a:pt x="27" y="35"/>
                  </a:lnTo>
                  <a:lnTo>
                    <a:pt x="27" y="33"/>
                  </a:lnTo>
                  <a:lnTo>
                    <a:pt x="27" y="33"/>
                  </a:lnTo>
                  <a:lnTo>
                    <a:pt x="25" y="31"/>
                  </a:lnTo>
                  <a:lnTo>
                    <a:pt x="25" y="31"/>
                  </a:lnTo>
                  <a:lnTo>
                    <a:pt x="25" y="31"/>
                  </a:lnTo>
                  <a:lnTo>
                    <a:pt x="25" y="31"/>
                  </a:lnTo>
                  <a:lnTo>
                    <a:pt x="23" y="33"/>
                  </a:lnTo>
                  <a:lnTo>
                    <a:pt x="23" y="33"/>
                  </a:lnTo>
                  <a:lnTo>
                    <a:pt x="23" y="33"/>
                  </a:lnTo>
                  <a:lnTo>
                    <a:pt x="23" y="33"/>
                  </a:lnTo>
                  <a:lnTo>
                    <a:pt x="23" y="33"/>
                  </a:lnTo>
                  <a:lnTo>
                    <a:pt x="21" y="33"/>
                  </a:lnTo>
                  <a:lnTo>
                    <a:pt x="21" y="33"/>
                  </a:lnTo>
                  <a:lnTo>
                    <a:pt x="21" y="33"/>
                  </a:lnTo>
                  <a:lnTo>
                    <a:pt x="19" y="31"/>
                  </a:lnTo>
                  <a:lnTo>
                    <a:pt x="19" y="31"/>
                  </a:lnTo>
                  <a:lnTo>
                    <a:pt x="19" y="31"/>
                  </a:lnTo>
                  <a:lnTo>
                    <a:pt x="19" y="31"/>
                  </a:lnTo>
                  <a:lnTo>
                    <a:pt x="19" y="31"/>
                  </a:lnTo>
                  <a:lnTo>
                    <a:pt x="19" y="31"/>
                  </a:lnTo>
                  <a:lnTo>
                    <a:pt x="19" y="31"/>
                  </a:lnTo>
                  <a:lnTo>
                    <a:pt x="19" y="31"/>
                  </a:lnTo>
                  <a:lnTo>
                    <a:pt x="17" y="31"/>
                  </a:lnTo>
                  <a:lnTo>
                    <a:pt x="17" y="31"/>
                  </a:lnTo>
                  <a:lnTo>
                    <a:pt x="17" y="29"/>
                  </a:lnTo>
                  <a:lnTo>
                    <a:pt x="17" y="29"/>
                  </a:lnTo>
                  <a:lnTo>
                    <a:pt x="17" y="29"/>
                  </a:lnTo>
                  <a:lnTo>
                    <a:pt x="17" y="29"/>
                  </a:lnTo>
                  <a:lnTo>
                    <a:pt x="17" y="29"/>
                  </a:lnTo>
                  <a:lnTo>
                    <a:pt x="17" y="29"/>
                  </a:lnTo>
                  <a:lnTo>
                    <a:pt x="17" y="29"/>
                  </a:lnTo>
                  <a:lnTo>
                    <a:pt x="17" y="27"/>
                  </a:lnTo>
                  <a:lnTo>
                    <a:pt x="15" y="27"/>
                  </a:lnTo>
                  <a:lnTo>
                    <a:pt x="15" y="27"/>
                  </a:lnTo>
                  <a:lnTo>
                    <a:pt x="13" y="25"/>
                  </a:lnTo>
                  <a:lnTo>
                    <a:pt x="13" y="25"/>
                  </a:lnTo>
                  <a:lnTo>
                    <a:pt x="13" y="25"/>
                  </a:lnTo>
                  <a:lnTo>
                    <a:pt x="11" y="25"/>
                  </a:lnTo>
                  <a:lnTo>
                    <a:pt x="11" y="25"/>
                  </a:lnTo>
                  <a:lnTo>
                    <a:pt x="11" y="27"/>
                  </a:lnTo>
                  <a:lnTo>
                    <a:pt x="11" y="27"/>
                  </a:lnTo>
                  <a:lnTo>
                    <a:pt x="11" y="27"/>
                  </a:lnTo>
                  <a:lnTo>
                    <a:pt x="9" y="25"/>
                  </a:lnTo>
                  <a:lnTo>
                    <a:pt x="9" y="25"/>
                  </a:lnTo>
                  <a:lnTo>
                    <a:pt x="9" y="25"/>
                  </a:lnTo>
                  <a:lnTo>
                    <a:pt x="9" y="27"/>
                  </a:lnTo>
                  <a:lnTo>
                    <a:pt x="9" y="27"/>
                  </a:lnTo>
                  <a:lnTo>
                    <a:pt x="7" y="27"/>
                  </a:lnTo>
                  <a:lnTo>
                    <a:pt x="6" y="25"/>
                  </a:lnTo>
                  <a:lnTo>
                    <a:pt x="4" y="25"/>
                  </a:lnTo>
                  <a:lnTo>
                    <a:pt x="4" y="25"/>
                  </a:lnTo>
                  <a:lnTo>
                    <a:pt x="4" y="23"/>
                  </a:lnTo>
                  <a:lnTo>
                    <a:pt x="4" y="23"/>
                  </a:lnTo>
                  <a:lnTo>
                    <a:pt x="4" y="23"/>
                  </a:lnTo>
                  <a:lnTo>
                    <a:pt x="4" y="23"/>
                  </a:lnTo>
                  <a:lnTo>
                    <a:pt x="4" y="23"/>
                  </a:lnTo>
                  <a:lnTo>
                    <a:pt x="4" y="21"/>
                  </a:lnTo>
                  <a:lnTo>
                    <a:pt x="4" y="21"/>
                  </a:lnTo>
                  <a:lnTo>
                    <a:pt x="4" y="21"/>
                  </a:lnTo>
                  <a:lnTo>
                    <a:pt x="4" y="21"/>
                  </a:lnTo>
                  <a:lnTo>
                    <a:pt x="4" y="21"/>
                  </a:lnTo>
                  <a:lnTo>
                    <a:pt x="2" y="19"/>
                  </a:lnTo>
                  <a:lnTo>
                    <a:pt x="2" y="19"/>
                  </a:lnTo>
                  <a:lnTo>
                    <a:pt x="2" y="19"/>
                  </a:lnTo>
                  <a:lnTo>
                    <a:pt x="2" y="19"/>
                  </a:lnTo>
                  <a:lnTo>
                    <a:pt x="2" y="19"/>
                  </a:lnTo>
                  <a:lnTo>
                    <a:pt x="2" y="17"/>
                  </a:lnTo>
                  <a:lnTo>
                    <a:pt x="2" y="17"/>
                  </a:lnTo>
                  <a:lnTo>
                    <a:pt x="2" y="17"/>
                  </a:lnTo>
                  <a:lnTo>
                    <a:pt x="2" y="17"/>
                  </a:lnTo>
                  <a:lnTo>
                    <a:pt x="2" y="17"/>
                  </a:lnTo>
                  <a:lnTo>
                    <a:pt x="2" y="17"/>
                  </a:lnTo>
                  <a:lnTo>
                    <a:pt x="2" y="16"/>
                  </a:lnTo>
                  <a:lnTo>
                    <a:pt x="2" y="16"/>
                  </a:lnTo>
                  <a:lnTo>
                    <a:pt x="4" y="16"/>
                  </a:lnTo>
                  <a:lnTo>
                    <a:pt x="2" y="16"/>
                  </a:lnTo>
                  <a:lnTo>
                    <a:pt x="2" y="16"/>
                  </a:lnTo>
                  <a:lnTo>
                    <a:pt x="2" y="16"/>
                  </a:lnTo>
                  <a:lnTo>
                    <a:pt x="2" y="16"/>
                  </a:lnTo>
                  <a:lnTo>
                    <a:pt x="4" y="16"/>
                  </a:lnTo>
                  <a:lnTo>
                    <a:pt x="4" y="16"/>
                  </a:lnTo>
                  <a:lnTo>
                    <a:pt x="4" y="16"/>
                  </a:lnTo>
                  <a:lnTo>
                    <a:pt x="4" y="16"/>
                  </a:lnTo>
                  <a:lnTo>
                    <a:pt x="4" y="16"/>
                  </a:lnTo>
                  <a:lnTo>
                    <a:pt x="4" y="14"/>
                  </a:lnTo>
                  <a:lnTo>
                    <a:pt x="4" y="14"/>
                  </a:lnTo>
                  <a:lnTo>
                    <a:pt x="4" y="14"/>
                  </a:lnTo>
                  <a:lnTo>
                    <a:pt x="4" y="14"/>
                  </a:lnTo>
                  <a:lnTo>
                    <a:pt x="4" y="12"/>
                  </a:lnTo>
                  <a:lnTo>
                    <a:pt x="4" y="12"/>
                  </a:lnTo>
                  <a:lnTo>
                    <a:pt x="4" y="10"/>
                  </a:lnTo>
                  <a:lnTo>
                    <a:pt x="4" y="10"/>
                  </a:lnTo>
                  <a:lnTo>
                    <a:pt x="4" y="10"/>
                  </a:lnTo>
                  <a:lnTo>
                    <a:pt x="4" y="8"/>
                  </a:lnTo>
                  <a:lnTo>
                    <a:pt x="4" y="8"/>
                  </a:lnTo>
                  <a:lnTo>
                    <a:pt x="4" y="8"/>
                  </a:lnTo>
                  <a:lnTo>
                    <a:pt x="4" y="8"/>
                  </a:lnTo>
                  <a:lnTo>
                    <a:pt x="2" y="8"/>
                  </a:lnTo>
                  <a:lnTo>
                    <a:pt x="2" y="6"/>
                  </a:lnTo>
                  <a:lnTo>
                    <a:pt x="2" y="6"/>
                  </a:lnTo>
                  <a:lnTo>
                    <a:pt x="2" y="6"/>
                  </a:lnTo>
                  <a:lnTo>
                    <a:pt x="0" y="6"/>
                  </a:lnTo>
                  <a:lnTo>
                    <a:pt x="0" y="6"/>
                  </a:lnTo>
                  <a:lnTo>
                    <a:pt x="0" y="4"/>
                  </a:lnTo>
                  <a:lnTo>
                    <a:pt x="0" y="4"/>
                  </a:lnTo>
                  <a:lnTo>
                    <a:pt x="0" y="4"/>
                  </a:lnTo>
                  <a:lnTo>
                    <a:pt x="0" y="4"/>
                  </a:lnTo>
                  <a:lnTo>
                    <a:pt x="0" y="4"/>
                  </a:lnTo>
                  <a:lnTo>
                    <a:pt x="0" y="4"/>
                  </a:lnTo>
                  <a:lnTo>
                    <a:pt x="2" y="4"/>
                  </a:lnTo>
                  <a:lnTo>
                    <a:pt x="2" y="4"/>
                  </a:lnTo>
                  <a:lnTo>
                    <a:pt x="4" y="4"/>
                  </a:lnTo>
                  <a:lnTo>
                    <a:pt x="4" y="4"/>
                  </a:lnTo>
                  <a:lnTo>
                    <a:pt x="6" y="4"/>
                  </a:lnTo>
                  <a:lnTo>
                    <a:pt x="6" y="2"/>
                  </a:lnTo>
                  <a:lnTo>
                    <a:pt x="6" y="2"/>
                  </a:lnTo>
                  <a:lnTo>
                    <a:pt x="7" y="2"/>
                  </a:lnTo>
                  <a:lnTo>
                    <a:pt x="7" y="2"/>
                  </a:lnTo>
                  <a:lnTo>
                    <a:pt x="7" y="2"/>
                  </a:lnTo>
                  <a:lnTo>
                    <a:pt x="9" y="2"/>
                  </a:lnTo>
                  <a:lnTo>
                    <a:pt x="9" y="2"/>
                  </a:lnTo>
                  <a:lnTo>
                    <a:pt x="9" y="2"/>
                  </a:lnTo>
                  <a:lnTo>
                    <a:pt x="9" y="2"/>
                  </a:lnTo>
                  <a:lnTo>
                    <a:pt x="11" y="2"/>
                  </a:lnTo>
                  <a:lnTo>
                    <a:pt x="11" y="2"/>
                  </a:lnTo>
                  <a:lnTo>
                    <a:pt x="11" y="2"/>
                  </a:lnTo>
                  <a:lnTo>
                    <a:pt x="11" y="2"/>
                  </a:lnTo>
                  <a:lnTo>
                    <a:pt x="11" y="0"/>
                  </a:lnTo>
                  <a:lnTo>
                    <a:pt x="11" y="0"/>
                  </a:lnTo>
                  <a:lnTo>
                    <a:pt x="11" y="0"/>
                  </a:lnTo>
                  <a:lnTo>
                    <a:pt x="11" y="0"/>
                  </a:lnTo>
                  <a:lnTo>
                    <a:pt x="11" y="0"/>
                  </a:lnTo>
                  <a:lnTo>
                    <a:pt x="13" y="2"/>
                  </a:lnTo>
                  <a:lnTo>
                    <a:pt x="13" y="2"/>
                  </a:lnTo>
                  <a:lnTo>
                    <a:pt x="13" y="2"/>
                  </a:lnTo>
                  <a:lnTo>
                    <a:pt x="13" y="2"/>
                  </a:lnTo>
                  <a:lnTo>
                    <a:pt x="13" y="2"/>
                  </a:lnTo>
                  <a:lnTo>
                    <a:pt x="13" y="2"/>
                  </a:lnTo>
                  <a:lnTo>
                    <a:pt x="13" y="2"/>
                  </a:lnTo>
                  <a:lnTo>
                    <a:pt x="13" y="2"/>
                  </a:lnTo>
                  <a:lnTo>
                    <a:pt x="15" y="2"/>
                  </a:lnTo>
                  <a:lnTo>
                    <a:pt x="15" y="2"/>
                  </a:lnTo>
                  <a:lnTo>
                    <a:pt x="15" y="2"/>
                  </a:lnTo>
                  <a:lnTo>
                    <a:pt x="15" y="2"/>
                  </a:lnTo>
                  <a:lnTo>
                    <a:pt x="17" y="2"/>
                  </a:lnTo>
                  <a:lnTo>
                    <a:pt x="17" y="2"/>
                  </a:lnTo>
                  <a:lnTo>
                    <a:pt x="17" y="2"/>
                  </a:lnTo>
                  <a:lnTo>
                    <a:pt x="17" y="2"/>
                  </a:lnTo>
                  <a:lnTo>
                    <a:pt x="17" y="2"/>
                  </a:lnTo>
                  <a:lnTo>
                    <a:pt x="17" y="2"/>
                  </a:lnTo>
                  <a:lnTo>
                    <a:pt x="17" y="2"/>
                  </a:lnTo>
                  <a:lnTo>
                    <a:pt x="17" y="2"/>
                  </a:lnTo>
                  <a:lnTo>
                    <a:pt x="17" y="2"/>
                  </a:lnTo>
                  <a:lnTo>
                    <a:pt x="17" y="2"/>
                  </a:lnTo>
                  <a:lnTo>
                    <a:pt x="19" y="0"/>
                  </a:lnTo>
                  <a:lnTo>
                    <a:pt x="19" y="0"/>
                  </a:lnTo>
                  <a:lnTo>
                    <a:pt x="19" y="2"/>
                  </a:lnTo>
                  <a:lnTo>
                    <a:pt x="21" y="2"/>
                  </a:lnTo>
                  <a:lnTo>
                    <a:pt x="23" y="2"/>
                  </a:lnTo>
                  <a:lnTo>
                    <a:pt x="23" y="0"/>
                  </a:lnTo>
                  <a:lnTo>
                    <a:pt x="23" y="0"/>
                  </a:lnTo>
                  <a:lnTo>
                    <a:pt x="23" y="0"/>
                  </a:lnTo>
                  <a:lnTo>
                    <a:pt x="21" y="0"/>
                  </a:lnTo>
                  <a:lnTo>
                    <a:pt x="21" y="0"/>
                  </a:lnTo>
                  <a:lnTo>
                    <a:pt x="21" y="0"/>
                  </a:lnTo>
                  <a:lnTo>
                    <a:pt x="23" y="0"/>
                  </a:lnTo>
                  <a:lnTo>
                    <a:pt x="23" y="0"/>
                  </a:lnTo>
                  <a:lnTo>
                    <a:pt x="25" y="0"/>
                  </a:lnTo>
                  <a:lnTo>
                    <a:pt x="25" y="0"/>
                  </a:lnTo>
                  <a:lnTo>
                    <a:pt x="25" y="0"/>
                  </a:lnTo>
                  <a:close/>
                  <a:moveTo>
                    <a:pt x="25" y="6"/>
                  </a:moveTo>
                  <a:lnTo>
                    <a:pt x="25" y="6"/>
                  </a:lnTo>
                  <a:lnTo>
                    <a:pt x="25" y="4"/>
                  </a:lnTo>
                  <a:lnTo>
                    <a:pt x="25" y="4"/>
                  </a:lnTo>
                  <a:lnTo>
                    <a:pt x="25" y="4"/>
                  </a:lnTo>
                  <a:lnTo>
                    <a:pt x="23" y="4"/>
                  </a:lnTo>
                  <a:lnTo>
                    <a:pt x="23" y="4"/>
                  </a:lnTo>
                  <a:lnTo>
                    <a:pt x="25" y="4"/>
                  </a:lnTo>
                  <a:lnTo>
                    <a:pt x="25" y="6"/>
                  </a:lnTo>
                  <a:close/>
                  <a:moveTo>
                    <a:pt x="27" y="6"/>
                  </a:moveTo>
                  <a:lnTo>
                    <a:pt x="29" y="6"/>
                  </a:lnTo>
                  <a:lnTo>
                    <a:pt x="29" y="6"/>
                  </a:lnTo>
                  <a:lnTo>
                    <a:pt x="27" y="6"/>
                  </a:lnTo>
                  <a:lnTo>
                    <a:pt x="27" y="6"/>
                  </a:lnTo>
                  <a:lnTo>
                    <a:pt x="27" y="6"/>
                  </a:lnTo>
                  <a:lnTo>
                    <a:pt x="27" y="6"/>
                  </a:lnTo>
                  <a:lnTo>
                    <a:pt x="27" y="6"/>
                  </a:lnTo>
                  <a:lnTo>
                    <a:pt x="27"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16"/>
            <p:cNvSpPr>
              <a:spLocks noEditPoints="1"/>
            </p:cNvSpPr>
            <p:nvPr/>
          </p:nvSpPr>
          <p:spPr bwMode="auto">
            <a:xfrm>
              <a:off x="708025" y="5113338"/>
              <a:ext cx="73025" cy="90488"/>
            </a:xfrm>
            <a:custGeom>
              <a:avLst/>
              <a:gdLst>
                <a:gd name="T0" fmla="*/ 46 w 46"/>
                <a:gd name="T1" fmla="*/ 57 h 57"/>
                <a:gd name="T2" fmla="*/ 46 w 46"/>
                <a:gd name="T3" fmla="*/ 57 h 57"/>
                <a:gd name="T4" fmla="*/ 46 w 46"/>
                <a:gd name="T5" fmla="*/ 57 h 57"/>
                <a:gd name="T6" fmla="*/ 46 w 46"/>
                <a:gd name="T7" fmla="*/ 57 h 57"/>
                <a:gd name="T8" fmla="*/ 46 w 46"/>
                <a:gd name="T9" fmla="*/ 57 h 57"/>
                <a:gd name="T10" fmla="*/ 8 w 46"/>
                <a:gd name="T11" fmla="*/ 51 h 57"/>
                <a:gd name="T12" fmla="*/ 8 w 46"/>
                <a:gd name="T13" fmla="*/ 51 h 57"/>
                <a:gd name="T14" fmla="*/ 8 w 46"/>
                <a:gd name="T15" fmla="*/ 51 h 57"/>
                <a:gd name="T16" fmla="*/ 8 w 46"/>
                <a:gd name="T17" fmla="*/ 51 h 57"/>
                <a:gd name="T18" fmla="*/ 8 w 46"/>
                <a:gd name="T19" fmla="*/ 53 h 57"/>
                <a:gd name="T20" fmla="*/ 8 w 46"/>
                <a:gd name="T21" fmla="*/ 53 h 57"/>
                <a:gd name="T22" fmla="*/ 8 w 46"/>
                <a:gd name="T23" fmla="*/ 53 h 57"/>
                <a:gd name="T24" fmla="*/ 8 w 46"/>
                <a:gd name="T25" fmla="*/ 53 h 57"/>
                <a:gd name="T26" fmla="*/ 6 w 46"/>
                <a:gd name="T27" fmla="*/ 53 h 57"/>
                <a:gd name="T28" fmla="*/ 6 w 46"/>
                <a:gd name="T29" fmla="*/ 53 h 57"/>
                <a:gd name="T30" fmla="*/ 6 w 46"/>
                <a:gd name="T31" fmla="*/ 53 h 57"/>
                <a:gd name="T32" fmla="*/ 6 w 46"/>
                <a:gd name="T33" fmla="*/ 53 h 57"/>
                <a:gd name="T34" fmla="*/ 4 w 46"/>
                <a:gd name="T35" fmla="*/ 53 h 57"/>
                <a:gd name="T36" fmla="*/ 4 w 46"/>
                <a:gd name="T37" fmla="*/ 53 h 57"/>
                <a:gd name="T38" fmla="*/ 4 w 46"/>
                <a:gd name="T39" fmla="*/ 53 h 57"/>
                <a:gd name="T40" fmla="*/ 4 w 46"/>
                <a:gd name="T41" fmla="*/ 53 h 57"/>
                <a:gd name="T42" fmla="*/ 6 w 46"/>
                <a:gd name="T43" fmla="*/ 53 h 57"/>
                <a:gd name="T44" fmla="*/ 6 w 46"/>
                <a:gd name="T45" fmla="*/ 53 h 57"/>
                <a:gd name="T46" fmla="*/ 6 w 46"/>
                <a:gd name="T47" fmla="*/ 53 h 57"/>
                <a:gd name="T48" fmla="*/ 6 w 46"/>
                <a:gd name="T49" fmla="*/ 51 h 57"/>
                <a:gd name="T50" fmla="*/ 6 w 46"/>
                <a:gd name="T51" fmla="*/ 51 h 57"/>
                <a:gd name="T52" fmla="*/ 8 w 46"/>
                <a:gd name="T53" fmla="*/ 51 h 57"/>
                <a:gd name="T54" fmla="*/ 27 w 46"/>
                <a:gd name="T55" fmla="*/ 51 h 57"/>
                <a:gd name="T56" fmla="*/ 27 w 46"/>
                <a:gd name="T57" fmla="*/ 51 h 57"/>
                <a:gd name="T58" fmla="*/ 25 w 46"/>
                <a:gd name="T59" fmla="*/ 51 h 57"/>
                <a:gd name="T60" fmla="*/ 25 w 46"/>
                <a:gd name="T61" fmla="*/ 51 h 57"/>
                <a:gd name="T62" fmla="*/ 25 w 46"/>
                <a:gd name="T63" fmla="*/ 51 h 57"/>
                <a:gd name="T64" fmla="*/ 25 w 46"/>
                <a:gd name="T65" fmla="*/ 51 h 57"/>
                <a:gd name="T66" fmla="*/ 25 w 46"/>
                <a:gd name="T67" fmla="*/ 51 h 57"/>
                <a:gd name="T68" fmla="*/ 25 w 46"/>
                <a:gd name="T69" fmla="*/ 53 h 57"/>
                <a:gd name="T70" fmla="*/ 25 w 46"/>
                <a:gd name="T71" fmla="*/ 53 h 57"/>
                <a:gd name="T72" fmla="*/ 25 w 46"/>
                <a:gd name="T73" fmla="*/ 53 h 57"/>
                <a:gd name="T74" fmla="*/ 25 w 46"/>
                <a:gd name="T75" fmla="*/ 53 h 57"/>
                <a:gd name="T76" fmla="*/ 25 w 46"/>
                <a:gd name="T77" fmla="*/ 51 h 57"/>
                <a:gd name="T78" fmla="*/ 25 w 46"/>
                <a:gd name="T79" fmla="*/ 51 h 57"/>
                <a:gd name="T80" fmla="*/ 25 w 46"/>
                <a:gd name="T81" fmla="*/ 51 h 57"/>
                <a:gd name="T82" fmla="*/ 25 w 46"/>
                <a:gd name="T83" fmla="*/ 51 h 57"/>
                <a:gd name="T84" fmla="*/ 25 w 46"/>
                <a:gd name="T85" fmla="*/ 51 h 57"/>
                <a:gd name="T86" fmla="*/ 25 w 46"/>
                <a:gd name="T87" fmla="*/ 51 h 57"/>
                <a:gd name="T88" fmla="*/ 25 w 46"/>
                <a:gd name="T89" fmla="*/ 51 h 57"/>
                <a:gd name="T90" fmla="*/ 27 w 46"/>
                <a:gd name="T91" fmla="*/ 51 h 57"/>
                <a:gd name="T92" fmla="*/ 27 w 46"/>
                <a:gd name="T93" fmla="*/ 51 h 57"/>
                <a:gd name="T94" fmla="*/ 23 w 46"/>
                <a:gd name="T95" fmla="*/ 51 h 57"/>
                <a:gd name="T96" fmla="*/ 23 w 46"/>
                <a:gd name="T97" fmla="*/ 51 h 57"/>
                <a:gd name="T98" fmla="*/ 23 w 46"/>
                <a:gd name="T99" fmla="*/ 51 h 57"/>
                <a:gd name="T100" fmla="*/ 23 w 46"/>
                <a:gd name="T101" fmla="*/ 51 h 57"/>
                <a:gd name="T102" fmla="*/ 23 w 46"/>
                <a:gd name="T103" fmla="*/ 51 h 57"/>
                <a:gd name="T104" fmla="*/ 23 w 46"/>
                <a:gd name="T105" fmla="*/ 51 h 57"/>
                <a:gd name="T106" fmla="*/ 23 w 46"/>
                <a:gd name="T107" fmla="*/ 51 h 57"/>
                <a:gd name="T108" fmla="*/ 23 w 46"/>
                <a:gd name="T109" fmla="*/ 51 h 57"/>
                <a:gd name="T110" fmla="*/ 23 w 46"/>
                <a:gd name="T111" fmla="*/ 51 h 57"/>
                <a:gd name="T112" fmla="*/ 0 w 46"/>
                <a:gd name="T113" fmla="*/ 0 h 57"/>
                <a:gd name="T114" fmla="*/ 0 w 46"/>
                <a:gd name="T115" fmla="*/ 0 h 57"/>
                <a:gd name="T116" fmla="*/ 0 w 46"/>
                <a:gd name="T117" fmla="*/ 0 h 57"/>
                <a:gd name="T118" fmla="*/ 0 w 46"/>
                <a:gd name="T119" fmla="*/ 0 h 57"/>
                <a:gd name="T120" fmla="*/ 0 w 46"/>
                <a:gd name="T121" fmla="*/ 0 h 57"/>
                <a:gd name="T122" fmla="*/ 0 w 46"/>
                <a:gd name="T123"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6" h="57">
                  <a:moveTo>
                    <a:pt x="46" y="57"/>
                  </a:moveTo>
                  <a:lnTo>
                    <a:pt x="46" y="57"/>
                  </a:lnTo>
                  <a:lnTo>
                    <a:pt x="46" y="57"/>
                  </a:lnTo>
                  <a:lnTo>
                    <a:pt x="46" y="57"/>
                  </a:lnTo>
                  <a:lnTo>
                    <a:pt x="46" y="57"/>
                  </a:lnTo>
                  <a:close/>
                  <a:moveTo>
                    <a:pt x="8" y="51"/>
                  </a:moveTo>
                  <a:lnTo>
                    <a:pt x="8" y="51"/>
                  </a:lnTo>
                  <a:lnTo>
                    <a:pt x="8" y="51"/>
                  </a:lnTo>
                  <a:lnTo>
                    <a:pt x="8" y="51"/>
                  </a:lnTo>
                  <a:lnTo>
                    <a:pt x="8" y="53"/>
                  </a:lnTo>
                  <a:lnTo>
                    <a:pt x="8" y="53"/>
                  </a:lnTo>
                  <a:lnTo>
                    <a:pt x="8" y="53"/>
                  </a:lnTo>
                  <a:lnTo>
                    <a:pt x="8" y="53"/>
                  </a:lnTo>
                  <a:lnTo>
                    <a:pt x="6" y="53"/>
                  </a:lnTo>
                  <a:lnTo>
                    <a:pt x="6" y="53"/>
                  </a:lnTo>
                  <a:lnTo>
                    <a:pt x="6" y="53"/>
                  </a:lnTo>
                  <a:lnTo>
                    <a:pt x="6" y="53"/>
                  </a:lnTo>
                  <a:lnTo>
                    <a:pt x="4" y="53"/>
                  </a:lnTo>
                  <a:lnTo>
                    <a:pt x="4" y="53"/>
                  </a:lnTo>
                  <a:lnTo>
                    <a:pt x="4" y="53"/>
                  </a:lnTo>
                  <a:lnTo>
                    <a:pt x="4" y="53"/>
                  </a:lnTo>
                  <a:lnTo>
                    <a:pt x="6" y="53"/>
                  </a:lnTo>
                  <a:lnTo>
                    <a:pt x="6" y="53"/>
                  </a:lnTo>
                  <a:lnTo>
                    <a:pt x="6" y="53"/>
                  </a:lnTo>
                  <a:lnTo>
                    <a:pt x="6" y="51"/>
                  </a:lnTo>
                  <a:lnTo>
                    <a:pt x="6" y="51"/>
                  </a:lnTo>
                  <a:lnTo>
                    <a:pt x="8" y="51"/>
                  </a:lnTo>
                  <a:close/>
                  <a:moveTo>
                    <a:pt x="27" y="51"/>
                  </a:moveTo>
                  <a:lnTo>
                    <a:pt x="27" y="51"/>
                  </a:lnTo>
                  <a:lnTo>
                    <a:pt x="25" y="51"/>
                  </a:lnTo>
                  <a:lnTo>
                    <a:pt x="25" y="51"/>
                  </a:lnTo>
                  <a:lnTo>
                    <a:pt x="25" y="51"/>
                  </a:lnTo>
                  <a:lnTo>
                    <a:pt x="25" y="51"/>
                  </a:lnTo>
                  <a:lnTo>
                    <a:pt x="25" y="51"/>
                  </a:lnTo>
                  <a:lnTo>
                    <a:pt x="25" y="53"/>
                  </a:lnTo>
                  <a:lnTo>
                    <a:pt x="25" y="53"/>
                  </a:lnTo>
                  <a:lnTo>
                    <a:pt x="25" y="53"/>
                  </a:lnTo>
                  <a:lnTo>
                    <a:pt x="25" y="53"/>
                  </a:lnTo>
                  <a:lnTo>
                    <a:pt x="25" y="51"/>
                  </a:lnTo>
                  <a:lnTo>
                    <a:pt x="25" y="51"/>
                  </a:lnTo>
                  <a:lnTo>
                    <a:pt x="25" y="51"/>
                  </a:lnTo>
                  <a:lnTo>
                    <a:pt x="25" y="51"/>
                  </a:lnTo>
                  <a:lnTo>
                    <a:pt x="25" y="51"/>
                  </a:lnTo>
                  <a:lnTo>
                    <a:pt x="25" y="51"/>
                  </a:lnTo>
                  <a:lnTo>
                    <a:pt x="25" y="51"/>
                  </a:lnTo>
                  <a:lnTo>
                    <a:pt x="27" y="51"/>
                  </a:lnTo>
                  <a:lnTo>
                    <a:pt x="27" y="51"/>
                  </a:lnTo>
                  <a:close/>
                  <a:moveTo>
                    <a:pt x="23" y="51"/>
                  </a:moveTo>
                  <a:lnTo>
                    <a:pt x="23" y="51"/>
                  </a:lnTo>
                  <a:lnTo>
                    <a:pt x="23" y="51"/>
                  </a:lnTo>
                  <a:lnTo>
                    <a:pt x="23" y="51"/>
                  </a:lnTo>
                  <a:lnTo>
                    <a:pt x="23" y="51"/>
                  </a:lnTo>
                  <a:lnTo>
                    <a:pt x="23" y="51"/>
                  </a:lnTo>
                  <a:lnTo>
                    <a:pt x="23" y="51"/>
                  </a:lnTo>
                  <a:lnTo>
                    <a:pt x="23" y="51"/>
                  </a:lnTo>
                  <a:lnTo>
                    <a:pt x="23" y="51"/>
                  </a:lnTo>
                  <a:close/>
                  <a:moveTo>
                    <a:pt x="0" y="0"/>
                  </a:move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Rectangle 17"/>
            <p:cNvSpPr>
              <a:spLocks noChangeArrowheads="1"/>
            </p:cNvSpPr>
            <p:nvPr/>
          </p:nvSpPr>
          <p:spPr bwMode="auto">
            <a:xfrm>
              <a:off x="8151813" y="5149850"/>
              <a:ext cx="1588" cy="1588"/>
            </a:xfrm>
            <a:prstGeom prst="rect">
              <a:avLst/>
            </a:prstGeom>
            <a:grpFill/>
            <a:ln w="3175">
              <a:solidFill>
                <a:schemeClr val="bg1"/>
              </a:solid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18"/>
            <p:cNvSpPr>
              <a:spLocks noEditPoints="1"/>
            </p:cNvSpPr>
            <p:nvPr/>
          </p:nvSpPr>
          <p:spPr bwMode="auto">
            <a:xfrm>
              <a:off x="6048375" y="5124450"/>
              <a:ext cx="941388" cy="1158875"/>
            </a:xfrm>
            <a:custGeom>
              <a:avLst/>
              <a:gdLst>
                <a:gd name="T0" fmla="*/ 470 w 593"/>
                <a:gd name="T1" fmla="*/ 726 h 730"/>
                <a:gd name="T2" fmla="*/ 453 w 593"/>
                <a:gd name="T3" fmla="*/ 722 h 730"/>
                <a:gd name="T4" fmla="*/ 466 w 593"/>
                <a:gd name="T5" fmla="*/ 718 h 730"/>
                <a:gd name="T6" fmla="*/ 461 w 593"/>
                <a:gd name="T7" fmla="*/ 711 h 730"/>
                <a:gd name="T8" fmla="*/ 461 w 593"/>
                <a:gd name="T9" fmla="*/ 714 h 730"/>
                <a:gd name="T10" fmla="*/ 461 w 593"/>
                <a:gd name="T11" fmla="*/ 711 h 730"/>
                <a:gd name="T12" fmla="*/ 461 w 593"/>
                <a:gd name="T13" fmla="*/ 711 h 730"/>
                <a:gd name="T14" fmla="*/ 459 w 593"/>
                <a:gd name="T15" fmla="*/ 709 h 730"/>
                <a:gd name="T16" fmla="*/ 463 w 593"/>
                <a:gd name="T17" fmla="*/ 709 h 730"/>
                <a:gd name="T18" fmla="*/ 455 w 593"/>
                <a:gd name="T19" fmla="*/ 711 h 730"/>
                <a:gd name="T20" fmla="*/ 459 w 593"/>
                <a:gd name="T21" fmla="*/ 707 h 730"/>
                <a:gd name="T22" fmla="*/ 457 w 593"/>
                <a:gd name="T23" fmla="*/ 712 h 730"/>
                <a:gd name="T24" fmla="*/ 457 w 593"/>
                <a:gd name="T25" fmla="*/ 714 h 730"/>
                <a:gd name="T26" fmla="*/ 459 w 593"/>
                <a:gd name="T27" fmla="*/ 714 h 730"/>
                <a:gd name="T28" fmla="*/ 463 w 593"/>
                <a:gd name="T29" fmla="*/ 712 h 730"/>
                <a:gd name="T30" fmla="*/ 466 w 593"/>
                <a:gd name="T31" fmla="*/ 712 h 730"/>
                <a:gd name="T32" fmla="*/ 466 w 593"/>
                <a:gd name="T33" fmla="*/ 716 h 730"/>
                <a:gd name="T34" fmla="*/ 461 w 593"/>
                <a:gd name="T35" fmla="*/ 718 h 730"/>
                <a:gd name="T36" fmla="*/ 463 w 593"/>
                <a:gd name="T37" fmla="*/ 718 h 730"/>
                <a:gd name="T38" fmla="*/ 466 w 593"/>
                <a:gd name="T39" fmla="*/ 718 h 730"/>
                <a:gd name="T40" fmla="*/ 468 w 593"/>
                <a:gd name="T41" fmla="*/ 718 h 730"/>
                <a:gd name="T42" fmla="*/ 472 w 593"/>
                <a:gd name="T43" fmla="*/ 716 h 730"/>
                <a:gd name="T44" fmla="*/ 478 w 593"/>
                <a:gd name="T45" fmla="*/ 714 h 730"/>
                <a:gd name="T46" fmla="*/ 482 w 593"/>
                <a:gd name="T47" fmla="*/ 718 h 730"/>
                <a:gd name="T48" fmla="*/ 478 w 593"/>
                <a:gd name="T49" fmla="*/ 722 h 730"/>
                <a:gd name="T50" fmla="*/ 478 w 593"/>
                <a:gd name="T51" fmla="*/ 724 h 730"/>
                <a:gd name="T52" fmla="*/ 474 w 593"/>
                <a:gd name="T53" fmla="*/ 722 h 730"/>
                <a:gd name="T54" fmla="*/ 470 w 593"/>
                <a:gd name="T55" fmla="*/ 722 h 730"/>
                <a:gd name="T56" fmla="*/ 468 w 593"/>
                <a:gd name="T57" fmla="*/ 722 h 730"/>
                <a:gd name="T58" fmla="*/ 468 w 593"/>
                <a:gd name="T59" fmla="*/ 726 h 730"/>
                <a:gd name="T60" fmla="*/ 474 w 593"/>
                <a:gd name="T61" fmla="*/ 728 h 730"/>
                <a:gd name="T62" fmla="*/ 476 w 593"/>
                <a:gd name="T63" fmla="*/ 726 h 730"/>
                <a:gd name="T64" fmla="*/ 476 w 593"/>
                <a:gd name="T65" fmla="*/ 728 h 730"/>
                <a:gd name="T66" fmla="*/ 470 w 593"/>
                <a:gd name="T67" fmla="*/ 730 h 730"/>
                <a:gd name="T68" fmla="*/ 468 w 593"/>
                <a:gd name="T69" fmla="*/ 726 h 730"/>
                <a:gd name="T70" fmla="*/ 466 w 593"/>
                <a:gd name="T71" fmla="*/ 728 h 730"/>
                <a:gd name="T72" fmla="*/ 461 w 593"/>
                <a:gd name="T73" fmla="*/ 726 h 730"/>
                <a:gd name="T74" fmla="*/ 461 w 593"/>
                <a:gd name="T75" fmla="*/ 726 h 730"/>
                <a:gd name="T76" fmla="*/ 457 w 593"/>
                <a:gd name="T77" fmla="*/ 726 h 730"/>
                <a:gd name="T78" fmla="*/ 455 w 593"/>
                <a:gd name="T79" fmla="*/ 730 h 730"/>
                <a:gd name="T80" fmla="*/ 453 w 593"/>
                <a:gd name="T81" fmla="*/ 724 h 730"/>
                <a:gd name="T82" fmla="*/ 455 w 593"/>
                <a:gd name="T83" fmla="*/ 720 h 730"/>
                <a:gd name="T84" fmla="*/ 453 w 593"/>
                <a:gd name="T85" fmla="*/ 718 h 730"/>
                <a:gd name="T86" fmla="*/ 453 w 593"/>
                <a:gd name="T87" fmla="*/ 712 h 730"/>
                <a:gd name="T88" fmla="*/ 453 w 593"/>
                <a:gd name="T89" fmla="*/ 709 h 730"/>
                <a:gd name="T90" fmla="*/ 457 w 593"/>
                <a:gd name="T91" fmla="*/ 705 h 730"/>
                <a:gd name="T92" fmla="*/ 451 w 593"/>
                <a:gd name="T93" fmla="*/ 705 h 730"/>
                <a:gd name="T94" fmla="*/ 451 w 593"/>
                <a:gd name="T95" fmla="*/ 705 h 730"/>
                <a:gd name="T96" fmla="*/ 180 w 593"/>
                <a:gd name="T97" fmla="*/ 651 h 730"/>
                <a:gd name="T98" fmla="*/ 159 w 593"/>
                <a:gd name="T99" fmla="*/ 645 h 730"/>
                <a:gd name="T100" fmla="*/ 159 w 593"/>
                <a:gd name="T101" fmla="*/ 645 h 730"/>
                <a:gd name="T102" fmla="*/ 591 w 593"/>
                <a:gd name="T103" fmla="*/ 486 h 730"/>
                <a:gd name="T104" fmla="*/ 593 w 593"/>
                <a:gd name="T105" fmla="*/ 467 h 730"/>
                <a:gd name="T106" fmla="*/ 2 w 593"/>
                <a:gd name="T107" fmla="*/ 181 h 730"/>
                <a:gd name="T108" fmla="*/ 111 w 593"/>
                <a:gd name="T109" fmla="*/ 2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93" h="730">
                  <a:moveTo>
                    <a:pt x="472" y="726"/>
                  </a:moveTo>
                  <a:lnTo>
                    <a:pt x="472" y="728"/>
                  </a:lnTo>
                  <a:lnTo>
                    <a:pt x="472" y="726"/>
                  </a:lnTo>
                  <a:lnTo>
                    <a:pt x="470" y="726"/>
                  </a:lnTo>
                  <a:lnTo>
                    <a:pt x="470" y="724"/>
                  </a:lnTo>
                  <a:lnTo>
                    <a:pt x="472" y="726"/>
                  </a:lnTo>
                  <a:close/>
                  <a:moveTo>
                    <a:pt x="453" y="720"/>
                  </a:moveTo>
                  <a:lnTo>
                    <a:pt x="453" y="722"/>
                  </a:lnTo>
                  <a:lnTo>
                    <a:pt x="451" y="722"/>
                  </a:lnTo>
                  <a:lnTo>
                    <a:pt x="451" y="720"/>
                  </a:lnTo>
                  <a:lnTo>
                    <a:pt x="453" y="720"/>
                  </a:lnTo>
                  <a:close/>
                  <a:moveTo>
                    <a:pt x="466" y="718"/>
                  </a:moveTo>
                  <a:lnTo>
                    <a:pt x="465" y="718"/>
                  </a:lnTo>
                  <a:lnTo>
                    <a:pt x="466" y="716"/>
                  </a:lnTo>
                  <a:lnTo>
                    <a:pt x="466" y="718"/>
                  </a:lnTo>
                  <a:close/>
                  <a:moveTo>
                    <a:pt x="461" y="711"/>
                  </a:moveTo>
                  <a:lnTo>
                    <a:pt x="463" y="711"/>
                  </a:lnTo>
                  <a:lnTo>
                    <a:pt x="463" y="712"/>
                  </a:lnTo>
                  <a:lnTo>
                    <a:pt x="461" y="712"/>
                  </a:lnTo>
                  <a:lnTo>
                    <a:pt x="461" y="714"/>
                  </a:lnTo>
                  <a:lnTo>
                    <a:pt x="459" y="714"/>
                  </a:lnTo>
                  <a:lnTo>
                    <a:pt x="459" y="712"/>
                  </a:lnTo>
                  <a:lnTo>
                    <a:pt x="461" y="712"/>
                  </a:lnTo>
                  <a:lnTo>
                    <a:pt x="461" y="711"/>
                  </a:lnTo>
                  <a:lnTo>
                    <a:pt x="463" y="711"/>
                  </a:lnTo>
                  <a:lnTo>
                    <a:pt x="461" y="711"/>
                  </a:lnTo>
                  <a:close/>
                  <a:moveTo>
                    <a:pt x="461" y="709"/>
                  </a:moveTo>
                  <a:lnTo>
                    <a:pt x="461" y="711"/>
                  </a:lnTo>
                  <a:lnTo>
                    <a:pt x="459" y="711"/>
                  </a:lnTo>
                  <a:lnTo>
                    <a:pt x="459" y="712"/>
                  </a:lnTo>
                  <a:lnTo>
                    <a:pt x="459" y="711"/>
                  </a:lnTo>
                  <a:lnTo>
                    <a:pt x="459" y="709"/>
                  </a:lnTo>
                  <a:lnTo>
                    <a:pt x="461" y="709"/>
                  </a:lnTo>
                  <a:close/>
                  <a:moveTo>
                    <a:pt x="465" y="711"/>
                  </a:moveTo>
                  <a:lnTo>
                    <a:pt x="463" y="711"/>
                  </a:lnTo>
                  <a:lnTo>
                    <a:pt x="463" y="709"/>
                  </a:lnTo>
                  <a:lnTo>
                    <a:pt x="465" y="709"/>
                  </a:lnTo>
                  <a:lnTo>
                    <a:pt x="465" y="711"/>
                  </a:lnTo>
                  <a:close/>
                  <a:moveTo>
                    <a:pt x="457" y="709"/>
                  </a:moveTo>
                  <a:lnTo>
                    <a:pt x="455" y="711"/>
                  </a:lnTo>
                  <a:lnTo>
                    <a:pt x="457" y="711"/>
                  </a:lnTo>
                  <a:lnTo>
                    <a:pt x="455" y="709"/>
                  </a:lnTo>
                  <a:lnTo>
                    <a:pt x="457" y="709"/>
                  </a:lnTo>
                  <a:lnTo>
                    <a:pt x="459" y="707"/>
                  </a:lnTo>
                  <a:lnTo>
                    <a:pt x="459" y="709"/>
                  </a:lnTo>
                  <a:lnTo>
                    <a:pt x="459" y="711"/>
                  </a:lnTo>
                  <a:lnTo>
                    <a:pt x="457" y="711"/>
                  </a:lnTo>
                  <a:lnTo>
                    <a:pt x="457" y="712"/>
                  </a:lnTo>
                  <a:lnTo>
                    <a:pt x="457" y="711"/>
                  </a:lnTo>
                  <a:lnTo>
                    <a:pt x="459" y="711"/>
                  </a:lnTo>
                  <a:lnTo>
                    <a:pt x="457" y="712"/>
                  </a:lnTo>
                  <a:lnTo>
                    <a:pt x="457" y="714"/>
                  </a:lnTo>
                  <a:lnTo>
                    <a:pt x="457" y="716"/>
                  </a:lnTo>
                  <a:lnTo>
                    <a:pt x="457" y="714"/>
                  </a:lnTo>
                  <a:lnTo>
                    <a:pt x="459" y="712"/>
                  </a:lnTo>
                  <a:lnTo>
                    <a:pt x="459" y="714"/>
                  </a:lnTo>
                  <a:lnTo>
                    <a:pt x="459" y="716"/>
                  </a:lnTo>
                  <a:lnTo>
                    <a:pt x="461" y="716"/>
                  </a:lnTo>
                  <a:lnTo>
                    <a:pt x="463" y="714"/>
                  </a:lnTo>
                  <a:lnTo>
                    <a:pt x="463" y="712"/>
                  </a:lnTo>
                  <a:lnTo>
                    <a:pt x="463" y="714"/>
                  </a:lnTo>
                  <a:lnTo>
                    <a:pt x="465" y="714"/>
                  </a:lnTo>
                  <a:lnTo>
                    <a:pt x="465" y="712"/>
                  </a:lnTo>
                  <a:lnTo>
                    <a:pt x="466" y="712"/>
                  </a:lnTo>
                  <a:lnTo>
                    <a:pt x="466" y="714"/>
                  </a:lnTo>
                  <a:lnTo>
                    <a:pt x="465" y="714"/>
                  </a:lnTo>
                  <a:lnTo>
                    <a:pt x="466" y="714"/>
                  </a:lnTo>
                  <a:lnTo>
                    <a:pt x="466" y="716"/>
                  </a:lnTo>
                  <a:lnTo>
                    <a:pt x="465" y="716"/>
                  </a:lnTo>
                  <a:lnTo>
                    <a:pt x="463" y="716"/>
                  </a:lnTo>
                  <a:lnTo>
                    <a:pt x="461" y="716"/>
                  </a:lnTo>
                  <a:lnTo>
                    <a:pt x="461" y="718"/>
                  </a:lnTo>
                  <a:lnTo>
                    <a:pt x="463" y="716"/>
                  </a:lnTo>
                  <a:lnTo>
                    <a:pt x="465" y="716"/>
                  </a:lnTo>
                  <a:lnTo>
                    <a:pt x="463" y="716"/>
                  </a:lnTo>
                  <a:lnTo>
                    <a:pt x="463" y="718"/>
                  </a:lnTo>
                  <a:lnTo>
                    <a:pt x="465" y="718"/>
                  </a:lnTo>
                  <a:lnTo>
                    <a:pt x="463" y="720"/>
                  </a:lnTo>
                  <a:lnTo>
                    <a:pt x="465" y="720"/>
                  </a:lnTo>
                  <a:lnTo>
                    <a:pt x="466" y="718"/>
                  </a:lnTo>
                  <a:lnTo>
                    <a:pt x="468" y="718"/>
                  </a:lnTo>
                  <a:lnTo>
                    <a:pt x="466" y="720"/>
                  </a:lnTo>
                  <a:lnTo>
                    <a:pt x="468" y="720"/>
                  </a:lnTo>
                  <a:lnTo>
                    <a:pt x="468" y="718"/>
                  </a:lnTo>
                  <a:lnTo>
                    <a:pt x="468" y="720"/>
                  </a:lnTo>
                  <a:lnTo>
                    <a:pt x="470" y="718"/>
                  </a:lnTo>
                  <a:lnTo>
                    <a:pt x="470" y="716"/>
                  </a:lnTo>
                  <a:lnTo>
                    <a:pt x="472" y="716"/>
                  </a:lnTo>
                  <a:lnTo>
                    <a:pt x="474" y="716"/>
                  </a:lnTo>
                  <a:lnTo>
                    <a:pt x="476" y="716"/>
                  </a:lnTo>
                  <a:lnTo>
                    <a:pt x="476" y="714"/>
                  </a:lnTo>
                  <a:lnTo>
                    <a:pt x="478" y="714"/>
                  </a:lnTo>
                  <a:lnTo>
                    <a:pt x="480" y="714"/>
                  </a:lnTo>
                  <a:lnTo>
                    <a:pt x="480" y="716"/>
                  </a:lnTo>
                  <a:lnTo>
                    <a:pt x="482" y="716"/>
                  </a:lnTo>
                  <a:lnTo>
                    <a:pt x="482" y="718"/>
                  </a:lnTo>
                  <a:lnTo>
                    <a:pt x="482" y="720"/>
                  </a:lnTo>
                  <a:lnTo>
                    <a:pt x="480" y="720"/>
                  </a:lnTo>
                  <a:lnTo>
                    <a:pt x="480" y="722"/>
                  </a:lnTo>
                  <a:lnTo>
                    <a:pt x="478" y="722"/>
                  </a:lnTo>
                  <a:lnTo>
                    <a:pt x="478" y="720"/>
                  </a:lnTo>
                  <a:lnTo>
                    <a:pt x="478" y="722"/>
                  </a:lnTo>
                  <a:lnTo>
                    <a:pt x="480" y="724"/>
                  </a:lnTo>
                  <a:lnTo>
                    <a:pt x="478" y="724"/>
                  </a:lnTo>
                  <a:lnTo>
                    <a:pt x="476" y="724"/>
                  </a:lnTo>
                  <a:lnTo>
                    <a:pt x="476" y="722"/>
                  </a:lnTo>
                  <a:lnTo>
                    <a:pt x="474" y="720"/>
                  </a:lnTo>
                  <a:lnTo>
                    <a:pt x="474" y="722"/>
                  </a:lnTo>
                  <a:lnTo>
                    <a:pt x="472" y="722"/>
                  </a:lnTo>
                  <a:lnTo>
                    <a:pt x="470" y="722"/>
                  </a:lnTo>
                  <a:lnTo>
                    <a:pt x="468" y="722"/>
                  </a:lnTo>
                  <a:lnTo>
                    <a:pt x="470" y="722"/>
                  </a:lnTo>
                  <a:lnTo>
                    <a:pt x="472" y="724"/>
                  </a:lnTo>
                  <a:lnTo>
                    <a:pt x="470" y="724"/>
                  </a:lnTo>
                  <a:lnTo>
                    <a:pt x="470" y="722"/>
                  </a:lnTo>
                  <a:lnTo>
                    <a:pt x="468" y="722"/>
                  </a:lnTo>
                  <a:lnTo>
                    <a:pt x="468" y="724"/>
                  </a:lnTo>
                  <a:lnTo>
                    <a:pt x="466" y="722"/>
                  </a:lnTo>
                  <a:lnTo>
                    <a:pt x="468" y="724"/>
                  </a:lnTo>
                  <a:lnTo>
                    <a:pt x="468" y="726"/>
                  </a:lnTo>
                  <a:lnTo>
                    <a:pt x="470" y="726"/>
                  </a:lnTo>
                  <a:lnTo>
                    <a:pt x="472" y="726"/>
                  </a:lnTo>
                  <a:lnTo>
                    <a:pt x="472" y="728"/>
                  </a:lnTo>
                  <a:lnTo>
                    <a:pt x="474" y="728"/>
                  </a:lnTo>
                  <a:lnTo>
                    <a:pt x="474" y="726"/>
                  </a:lnTo>
                  <a:lnTo>
                    <a:pt x="472" y="726"/>
                  </a:lnTo>
                  <a:lnTo>
                    <a:pt x="474" y="726"/>
                  </a:lnTo>
                  <a:lnTo>
                    <a:pt x="476" y="726"/>
                  </a:lnTo>
                  <a:lnTo>
                    <a:pt x="478" y="726"/>
                  </a:lnTo>
                  <a:lnTo>
                    <a:pt x="476" y="728"/>
                  </a:lnTo>
                  <a:lnTo>
                    <a:pt x="474" y="728"/>
                  </a:lnTo>
                  <a:lnTo>
                    <a:pt x="476" y="728"/>
                  </a:lnTo>
                  <a:lnTo>
                    <a:pt x="476" y="730"/>
                  </a:lnTo>
                  <a:lnTo>
                    <a:pt x="474" y="730"/>
                  </a:lnTo>
                  <a:lnTo>
                    <a:pt x="472" y="730"/>
                  </a:lnTo>
                  <a:lnTo>
                    <a:pt x="470" y="730"/>
                  </a:lnTo>
                  <a:lnTo>
                    <a:pt x="468" y="728"/>
                  </a:lnTo>
                  <a:lnTo>
                    <a:pt x="468" y="726"/>
                  </a:lnTo>
                  <a:lnTo>
                    <a:pt x="466" y="726"/>
                  </a:lnTo>
                  <a:lnTo>
                    <a:pt x="468" y="726"/>
                  </a:lnTo>
                  <a:lnTo>
                    <a:pt x="466" y="726"/>
                  </a:lnTo>
                  <a:lnTo>
                    <a:pt x="468" y="728"/>
                  </a:lnTo>
                  <a:lnTo>
                    <a:pt x="466" y="730"/>
                  </a:lnTo>
                  <a:lnTo>
                    <a:pt x="466" y="728"/>
                  </a:lnTo>
                  <a:lnTo>
                    <a:pt x="465" y="728"/>
                  </a:lnTo>
                  <a:lnTo>
                    <a:pt x="463" y="728"/>
                  </a:lnTo>
                  <a:lnTo>
                    <a:pt x="463" y="726"/>
                  </a:lnTo>
                  <a:lnTo>
                    <a:pt x="461" y="726"/>
                  </a:lnTo>
                  <a:lnTo>
                    <a:pt x="461" y="724"/>
                  </a:lnTo>
                  <a:lnTo>
                    <a:pt x="459" y="724"/>
                  </a:lnTo>
                  <a:lnTo>
                    <a:pt x="459" y="726"/>
                  </a:lnTo>
                  <a:lnTo>
                    <a:pt x="461" y="726"/>
                  </a:lnTo>
                  <a:lnTo>
                    <a:pt x="459" y="726"/>
                  </a:lnTo>
                  <a:lnTo>
                    <a:pt x="459" y="728"/>
                  </a:lnTo>
                  <a:lnTo>
                    <a:pt x="459" y="726"/>
                  </a:lnTo>
                  <a:lnTo>
                    <a:pt x="457" y="726"/>
                  </a:lnTo>
                  <a:lnTo>
                    <a:pt x="457" y="728"/>
                  </a:lnTo>
                  <a:lnTo>
                    <a:pt x="459" y="728"/>
                  </a:lnTo>
                  <a:lnTo>
                    <a:pt x="457" y="730"/>
                  </a:lnTo>
                  <a:lnTo>
                    <a:pt x="455" y="730"/>
                  </a:lnTo>
                  <a:lnTo>
                    <a:pt x="453" y="730"/>
                  </a:lnTo>
                  <a:lnTo>
                    <a:pt x="453" y="728"/>
                  </a:lnTo>
                  <a:lnTo>
                    <a:pt x="453" y="726"/>
                  </a:lnTo>
                  <a:lnTo>
                    <a:pt x="453" y="724"/>
                  </a:lnTo>
                  <a:lnTo>
                    <a:pt x="455" y="724"/>
                  </a:lnTo>
                  <a:lnTo>
                    <a:pt x="455" y="722"/>
                  </a:lnTo>
                  <a:lnTo>
                    <a:pt x="453" y="722"/>
                  </a:lnTo>
                  <a:lnTo>
                    <a:pt x="455" y="720"/>
                  </a:lnTo>
                  <a:lnTo>
                    <a:pt x="453" y="720"/>
                  </a:lnTo>
                  <a:lnTo>
                    <a:pt x="453" y="718"/>
                  </a:lnTo>
                  <a:lnTo>
                    <a:pt x="453" y="716"/>
                  </a:lnTo>
                  <a:lnTo>
                    <a:pt x="453" y="718"/>
                  </a:lnTo>
                  <a:lnTo>
                    <a:pt x="455" y="716"/>
                  </a:lnTo>
                  <a:lnTo>
                    <a:pt x="453" y="716"/>
                  </a:lnTo>
                  <a:lnTo>
                    <a:pt x="453" y="714"/>
                  </a:lnTo>
                  <a:lnTo>
                    <a:pt x="453" y="712"/>
                  </a:lnTo>
                  <a:lnTo>
                    <a:pt x="455" y="712"/>
                  </a:lnTo>
                  <a:lnTo>
                    <a:pt x="455" y="711"/>
                  </a:lnTo>
                  <a:lnTo>
                    <a:pt x="453" y="711"/>
                  </a:lnTo>
                  <a:lnTo>
                    <a:pt x="453" y="709"/>
                  </a:lnTo>
                  <a:lnTo>
                    <a:pt x="455" y="709"/>
                  </a:lnTo>
                  <a:lnTo>
                    <a:pt x="455" y="707"/>
                  </a:lnTo>
                  <a:lnTo>
                    <a:pt x="455" y="705"/>
                  </a:lnTo>
                  <a:lnTo>
                    <a:pt x="457" y="705"/>
                  </a:lnTo>
                  <a:lnTo>
                    <a:pt x="457" y="707"/>
                  </a:lnTo>
                  <a:lnTo>
                    <a:pt x="459" y="707"/>
                  </a:lnTo>
                  <a:lnTo>
                    <a:pt x="457" y="709"/>
                  </a:lnTo>
                  <a:close/>
                  <a:moveTo>
                    <a:pt x="451" y="705"/>
                  </a:moveTo>
                  <a:lnTo>
                    <a:pt x="449" y="705"/>
                  </a:lnTo>
                  <a:lnTo>
                    <a:pt x="451" y="705"/>
                  </a:lnTo>
                  <a:lnTo>
                    <a:pt x="451" y="703"/>
                  </a:lnTo>
                  <a:lnTo>
                    <a:pt x="451" y="705"/>
                  </a:lnTo>
                  <a:close/>
                  <a:moveTo>
                    <a:pt x="184" y="651"/>
                  </a:moveTo>
                  <a:lnTo>
                    <a:pt x="182" y="653"/>
                  </a:lnTo>
                  <a:lnTo>
                    <a:pt x="180" y="653"/>
                  </a:lnTo>
                  <a:lnTo>
                    <a:pt x="180" y="651"/>
                  </a:lnTo>
                  <a:lnTo>
                    <a:pt x="182" y="649"/>
                  </a:lnTo>
                  <a:lnTo>
                    <a:pt x="182" y="651"/>
                  </a:lnTo>
                  <a:lnTo>
                    <a:pt x="184" y="651"/>
                  </a:lnTo>
                  <a:close/>
                  <a:moveTo>
                    <a:pt x="159" y="645"/>
                  </a:moveTo>
                  <a:lnTo>
                    <a:pt x="157" y="645"/>
                  </a:lnTo>
                  <a:lnTo>
                    <a:pt x="157" y="643"/>
                  </a:lnTo>
                  <a:lnTo>
                    <a:pt x="159" y="643"/>
                  </a:lnTo>
                  <a:lnTo>
                    <a:pt x="159" y="645"/>
                  </a:lnTo>
                  <a:close/>
                  <a:moveTo>
                    <a:pt x="591" y="486"/>
                  </a:moveTo>
                  <a:lnTo>
                    <a:pt x="591" y="484"/>
                  </a:lnTo>
                  <a:lnTo>
                    <a:pt x="593" y="486"/>
                  </a:lnTo>
                  <a:lnTo>
                    <a:pt x="591" y="486"/>
                  </a:lnTo>
                  <a:close/>
                  <a:moveTo>
                    <a:pt x="593" y="469"/>
                  </a:moveTo>
                  <a:lnTo>
                    <a:pt x="591" y="469"/>
                  </a:lnTo>
                  <a:lnTo>
                    <a:pt x="591" y="467"/>
                  </a:lnTo>
                  <a:lnTo>
                    <a:pt x="593" y="467"/>
                  </a:lnTo>
                  <a:lnTo>
                    <a:pt x="593" y="469"/>
                  </a:lnTo>
                  <a:close/>
                  <a:moveTo>
                    <a:pt x="2" y="181"/>
                  </a:moveTo>
                  <a:lnTo>
                    <a:pt x="0" y="181"/>
                  </a:lnTo>
                  <a:lnTo>
                    <a:pt x="2" y="181"/>
                  </a:lnTo>
                  <a:lnTo>
                    <a:pt x="0" y="181"/>
                  </a:lnTo>
                  <a:lnTo>
                    <a:pt x="2" y="181"/>
                  </a:lnTo>
                  <a:close/>
                  <a:moveTo>
                    <a:pt x="111" y="0"/>
                  </a:moveTo>
                  <a:lnTo>
                    <a:pt x="111" y="2"/>
                  </a:lnTo>
                  <a:lnTo>
                    <a:pt x="111"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19"/>
            <p:cNvSpPr>
              <a:spLocks noEditPoints="1"/>
            </p:cNvSpPr>
            <p:nvPr/>
          </p:nvSpPr>
          <p:spPr bwMode="auto">
            <a:xfrm>
              <a:off x="3467100" y="4378325"/>
              <a:ext cx="4763" cy="19050"/>
            </a:xfrm>
            <a:custGeom>
              <a:avLst/>
              <a:gdLst>
                <a:gd name="T0" fmla="*/ 1 w 3"/>
                <a:gd name="T1" fmla="*/ 10 h 12"/>
                <a:gd name="T2" fmla="*/ 1 w 3"/>
                <a:gd name="T3" fmla="*/ 10 h 12"/>
                <a:gd name="T4" fmla="*/ 1 w 3"/>
                <a:gd name="T5" fmla="*/ 10 h 12"/>
                <a:gd name="T6" fmla="*/ 1 w 3"/>
                <a:gd name="T7" fmla="*/ 10 h 12"/>
                <a:gd name="T8" fmla="*/ 1 w 3"/>
                <a:gd name="T9" fmla="*/ 10 h 12"/>
                <a:gd name="T10" fmla="*/ 1 w 3"/>
                <a:gd name="T11" fmla="*/ 10 h 12"/>
                <a:gd name="T12" fmla="*/ 1 w 3"/>
                <a:gd name="T13" fmla="*/ 10 h 12"/>
                <a:gd name="T14" fmla="*/ 1 w 3"/>
                <a:gd name="T15" fmla="*/ 10 h 12"/>
                <a:gd name="T16" fmla="*/ 3 w 3"/>
                <a:gd name="T17" fmla="*/ 10 h 12"/>
                <a:gd name="T18" fmla="*/ 3 w 3"/>
                <a:gd name="T19" fmla="*/ 10 h 12"/>
                <a:gd name="T20" fmla="*/ 3 w 3"/>
                <a:gd name="T21" fmla="*/ 10 h 12"/>
                <a:gd name="T22" fmla="*/ 3 w 3"/>
                <a:gd name="T23" fmla="*/ 10 h 12"/>
                <a:gd name="T24" fmla="*/ 3 w 3"/>
                <a:gd name="T25" fmla="*/ 10 h 12"/>
                <a:gd name="T26" fmla="*/ 3 w 3"/>
                <a:gd name="T27" fmla="*/ 12 h 12"/>
                <a:gd name="T28" fmla="*/ 3 w 3"/>
                <a:gd name="T29" fmla="*/ 12 h 12"/>
                <a:gd name="T30" fmla="*/ 1 w 3"/>
                <a:gd name="T31" fmla="*/ 12 h 12"/>
                <a:gd name="T32" fmla="*/ 1 w 3"/>
                <a:gd name="T33" fmla="*/ 12 h 12"/>
                <a:gd name="T34" fmla="*/ 1 w 3"/>
                <a:gd name="T35" fmla="*/ 12 h 12"/>
                <a:gd name="T36" fmla="*/ 1 w 3"/>
                <a:gd name="T37" fmla="*/ 12 h 12"/>
                <a:gd name="T38" fmla="*/ 1 w 3"/>
                <a:gd name="T39" fmla="*/ 12 h 12"/>
                <a:gd name="T40" fmla="*/ 1 w 3"/>
                <a:gd name="T41" fmla="*/ 12 h 12"/>
                <a:gd name="T42" fmla="*/ 0 w 3"/>
                <a:gd name="T43" fmla="*/ 12 h 12"/>
                <a:gd name="T44" fmla="*/ 0 w 3"/>
                <a:gd name="T45" fmla="*/ 12 h 12"/>
                <a:gd name="T46" fmla="*/ 0 w 3"/>
                <a:gd name="T47" fmla="*/ 12 h 12"/>
                <a:gd name="T48" fmla="*/ 0 w 3"/>
                <a:gd name="T49" fmla="*/ 10 h 12"/>
                <a:gd name="T50" fmla="*/ 0 w 3"/>
                <a:gd name="T51" fmla="*/ 10 h 12"/>
                <a:gd name="T52" fmla="*/ 0 w 3"/>
                <a:gd name="T53" fmla="*/ 10 h 12"/>
                <a:gd name="T54" fmla="*/ 0 w 3"/>
                <a:gd name="T55" fmla="*/ 10 h 12"/>
                <a:gd name="T56" fmla="*/ 0 w 3"/>
                <a:gd name="T57" fmla="*/ 10 h 12"/>
                <a:gd name="T58" fmla="*/ 0 w 3"/>
                <a:gd name="T59" fmla="*/ 10 h 12"/>
                <a:gd name="T60" fmla="*/ 1 w 3"/>
                <a:gd name="T61" fmla="*/ 10 h 12"/>
                <a:gd name="T62" fmla="*/ 0 w 3"/>
                <a:gd name="T63" fmla="*/ 0 h 12"/>
                <a:gd name="T64" fmla="*/ 1 w 3"/>
                <a:gd name="T65" fmla="*/ 0 h 12"/>
                <a:gd name="T66" fmla="*/ 1 w 3"/>
                <a:gd name="T67" fmla="*/ 0 h 12"/>
                <a:gd name="T68" fmla="*/ 1 w 3"/>
                <a:gd name="T69" fmla="*/ 0 h 12"/>
                <a:gd name="T70" fmla="*/ 1 w 3"/>
                <a:gd name="T71" fmla="*/ 2 h 12"/>
                <a:gd name="T72" fmla="*/ 1 w 3"/>
                <a:gd name="T73" fmla="*/ 2 h 12"/>
                <a:gd name="T74" fmla="*/ 1 w 3"/>
                <a:gd name="T75" fmla="*/ 2 h 12"/>
                <a:gd name="T76" fmla="*/ 1 w 3"/>
                <a:gd name="T77" fmla="*/ 2 h 12"/>
                <a:gd name="T78" fmla="*/ 1 w 3"/>
                <a:gd name="T79" fmla="*/ 2 h 12"/>
                <a:gd name="T80" fmla="*/ 0 w 3"/>
                <a:gd name="T81" fmla="*/ 2 h 12"/>
                <a:gd name="T82" fmla="*/ 0 w 3"/>
                <a:gd name="T83" fmla="*/ 0 h 12"/>
                <a:gd name="T84" fmla="*/ 0 w 3"/>
                <a:gd name="T85" fmla="*/ 0 h 12"/>
                <a:gd name="T86" fmla="*/ 0 w 3"/>
                <a:gd name="T87" fmla="*/ 0 h 12"/>
                <a:gd name="T88" fmla="*/ 0 w 3"/>
                <a:gd name="T89" fmla="*/ 0 h 12"/>
                <a:gd name="T90" fmla="*/ 0 w 3"/>
                <a:gd name="T91" fmla="*/ 0 h 12"/>
                <a:gd name="T92" fmla="*/ 0 w 3"/>
                <a:gd name="T93" fmla="*/ 0 h 12"/>
                <a:gd name="T94" fmla="*/ 0 w 3"/>
                <a:gd name="T95" fmla="*/ 2 h 12"/>
                <a:gd name="T96" fmla="*/ 0 w 3"/>
                <a:gd name="T97" fmla="*/ 2 h 12"/>
                <a:gd name="T98" fmla="*/ 0 w 3"/>
                <a:gd name="T99" fmla="*/ 0 h 12"/>
                <a:gd name="T100" fmla="*/ 0 w 3"/>
                <a:gd name="T101" fmla="*/ 0 h 12"/>
                <a:gd name="T102" fmla="*/ 0 w 3"/>
                <a:gd name="T103" fmla="*/ 0 h 12"/>
                <a:gd name="T104" fmla="*/ 1 w 3"/>
                <a:gd name="T105" fmla="*/ 0 h 12"/>
                <a:gd name="T106" fmla="*/ 0 w 3"/>
                <a:gd name="T10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 h="12">
                  <a:moveTo>
                    <a:pt x="1" y="10"/>
                  </a:moveTo>
                  <a:lnTo>
                    <a:pt x="1" y="10"/>
                  </a:lnTo>
                  <a:lnTo>
                    <a:pt x="1" y="10"/>
                  </a:lnTo>
                  <a:lnTo>
                    <a:pt x="1" y="10"/>
                  </a:lnTo>
                  <a:lnTo>
                    <a:pt x="1" y="10"/>
                  </a:lnTo>
                  <a:lnTo>
                    <a:pt x="1" y="10"/>
                  </a:lnTo>
                  <a:lnTo>
                    <a:pt x="1" y="10"/>
                  </a:lnTo>
                  <a:lnTo>
                    <a:pt x="1" y="10"/>
                  </a:lnTo>
                  <a:lnTo>
                    <a:pt x="1" y="10"/>
                  </a:lnTo>
                  <a:lnTo>
                    <a:pt x="1" y="10"/>
                  </a:lnTo>
                  <a:lnTo>
                    <a:pt x="1" y="10"/>
                  </a:lnTo>
                  <a:lnTo>
                    <a:pt x="1" y="10"/>
                  </a:lnTo>
                  <a:lnTo>
                    <a:pt x="1" y="10"/>
                  </a:lnTo>
                  <a:lnTo>
                    <a:pt x="1" y="10"/>
                  </a:lnTo>
                  <a:lnTo>
                    <a:pt x="1" y="10"/>
                  </a:lnTo>
                  <a:lnTo>
                    <a:pt x="1" y="10"/>
                  </a:lnTo>
                  <a:lnTo>
                    <a:pt x="3" y="10"/>
                  </a:lnTo>
                  <a:lnTo>
                    <a:pt x="3" y="10"/>
                  </a:lnTo>
                  <a:lnTo>
                    <a:pt x="3" y="10"/>
                  </a:lnTo>
                  <a:lnTo>
                    <a:pt x="3" y="10"/>
                  </a:lnTo>
                  <a:lnTo>
                    <a:pt x="3" y="10"/>
                  </a:lnTo>
                  <a:lnTo>
                    <a:pt x="3" y="10"/>
                  </a:lnTo>
                  <a:lnTo>
                    <a:pt x="3" y="10"/>
                  </a:lnTo>
                  <a:lnTo>
                    <a:pt x="3" y="10"/>
                  </a:lnTo>
                  <a:lnTo>
                    <a:pt x="3" y="10"/>
                  </a:lnTo>
                  <a:lnTo>
                    <a:pt x="3" y="10"/>
                  </a:lnTo>
                  <a:lnTo>
                    <a:pt x="3" y="12"/>
                  </a:lnTo>
                  <a:lnTo>
                    <a:pt x="3" y="12"/>
                  </a:lnTo>
                  <a:lnTo>
                    <a:pt x="3" y="12"/>
                  </a:lnTo>
                  <a:lnTo>
                    <a:pt x="3" y="12"/>
                  </a:lnTo>
                  <a:lnTo>
                    <a:pt x="1" y="12"/>
                  </a:lnTo>
                  <a:lnTo>
                    <a:pt x="1" y="12"/>
                  </a:lnTo>
                  <a:lnTo>
                    <a:pt x="1" y="12"/>
                  </a:lnTo>
                  <a:lnTo>
                    <a:pt x="1" y="12"/>
                  </a:lnTo>
                  <a:lnTo>
                    <a:pt x="1" y="12"/>
                  </a:lnTo>
                  <a:lnTo>
                    <a:pt x="1" y="12"/>
                  </a:lnTo>
                  <a:lnTo>
                    <a:pt x="1" y="12"/>
                  </a:lnTo>
                  <a:lnTo>
                    <a:pt x="1" y="12"/>
                  </a:lnTo>
                  <a:lnTo>
                    <a:pt x="1" y="12"/>
                  </a:lnTo>
                  <a:lnTo>
                    <a:pt x="1" y="12"/>
                  </a:lnTo>
                  <a:lnTo>
                    <a:pt x="1" y="12"/>
                  </a:lnTo>
                  <a:lnTo>
                    <a:pt x="1" y="12"/>
                  </a:lnTo>
                  <a:lnTo>
                    <a:pt x="0" y="12"/>
                  </a:lnTo>
                  <a:lnTo>
                    <a:pt x="0" y="12"/>
                  </a:lnTo>
                  <a:lnTo>
                    <a:pt x="0" y="12"/>
                  </a:lnTo>
                  <a:lnTo>
                    <a:pt x="0" y="12"/>
                  </a:lnTo>
                  <a:lnTo>
                    <a:pt x="0" y="12"/>
                  </a:lnTo>
                  <a:lnTo>
                    <a:pt x="0" y="12"/>
                  </a:lnTo>
                  <a:lnTo>
                    <a:pt x="0" y="10"/>
                  </a:lnTo>
                  <a:lnTo>
                    <a:pt x="0" y="10"/>
                  </a:lnTo>
                  <a:lnTo>
                    <a:pt x="0" y="10"/>
                  </a:lnTo>
                  <a:lnTo>
                    <a:pt x="0" y="10"/>
                  </a:lnTo>
                  <a:lnTo>
                    <a:pt x="0" y="10"/>
                  </a:lnTo>
                  <a:lnTo>
                    <a:pt x="0" y="10"/>
                  </a:lnTo>
                  <a:lnTo>
                    <a:pt x="0" y="10"/>
                  </a:lnTo>
                  <a:lnTo>
                    <a:pt x="0" y="10"/>
                  </a:lnTo>
                  <a:lnTo>
                    <a:pt x="0" y="10"/>
                  </a:lnTo>
                  <a:lnTo>
                    <a:pt x="0" y="10"/>
                  </a:lnTo>
                  <a:lnTo>
                    <a:pt x="0" y="10"/>
                  </a:lnTo>
                  <a:lnTo>
                    <a:pt x="0" y="10"/>
                  </a:lnTo>
                  <a:lnTo>
                    <a:pt x="1" y="10"/>
                  </a:lnTo>
                  <a:lnTo>
                    <a:pt x="1" y="10"/>
                  </a:lnTo>
                  <a:lnTo>
                    <a:pt x="1" y="10"/>
                  </a:lnTo>
                  <a:close/>
                  <a:moveTo>
                    <a:pt x="0" y="0"/>
                  </a:moveTo>
                  <a:lnTo>
                    <a:pt x="1" y="0"/>
                  </a:lnTo>
                  <a:lnTo>
                    <a:pt x="1" y="0"/>
                  </a:lnTo>
                  <a:lnTo>
                    <a:pt x="1" y="0"/>
                  </a:lnTo>
                  <a:lnTo>
                    <a:pt x="1" y="0"/>
                  </a:lnTo>
                  <a:lnTo>
                    <a:pt x="1" y="0"/>
                  </a:lnTo>
                  <a:lnTo>
                    <a:pt x="1" y="0"/>
                  </a:lnTo>
                  <a:lnTo>
                    <a:pt x="1" y="2"/>
                  </a:lnTo>
                  <a:lnTo>
                    <a:pt x="1" y="2"/>
                  </a:lnTo>
                  <a:lnTo>
                    <a:pt x="1" y="2"/>
                  </a:lnTo>
                  <a:lnTo>
                    <a:pt x="1" y="2"/>
                  </a:lnTo>
                  <a:lnTo>
                    <a:pt x="1" y="2"/>
                  </a:lnTo>
                  <a:lnTo>
                    <a:pt x="1" y="2"/>
                  </a:lnTo>
                  <a:lnTo>
                    <a:pt x="1" y="2"/>
                  </a:lnTo>
                  <a:lnTo>
                    <a:pt x="1" y="2"/>
                  </a:lnTo>
                  <a:lnTo>
                    <a:pt x="1" y="2"/>
                  </a:lnTo>
                  <a:lnTo>
                    <a:pt x="1" y="2"/>
                  </a:lnTo>
                  <a:lnTo>
                    <a:pt x="0" y="2"/>
                  </a:lnTo>
                  <a:lnTo>
                    <a:pt x="0" y="2"/>
                  </a:lnTo>
                  <a:lnTo>
                    <a:pt x="0" y="2"/>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2"/>
                  </a:lnTo>
                  <a:lnTo>
                    <a:pt x="0" y="2"/>
                  </a:lnTo>
                  <a:lnTo>
                    <a:pt x="0" y="2"/>
                  </a:lnTo>
                  <a:lnTo>
                    <a:pt x="0" y="2"/>
                  </a:lnTo>
                  <a:lnTo>
                    <a:pt x="0" y="0"/>
                  </a:lnTo>
                  <a:lnTo>
                    <a:pt x="0" y="0"/>
                  </a:lnTo>
                  <a:lnTo>
                    <a:pt x="0" y="0"/>
                  </a:lnTo>
                  <a:lnTo>
                    <a:pt x="0" y="0"/>
                  </a:lnTo>
                  <a:lnTo>
                    <a:pt x="0" y="0"/>
                  </a:lnTo>
                  <a:lnTo>
                    <a:pt x="0" y="0"/>
                  </a:lnTo>
                  <a:lnTo>
                    <a:pt x="1"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20"/>
            <p:cNvSpPr>
              <a:spLocks noEditPoints="1"/>
            </p:cNvSpPr>
            <p:nvPr/>
          </p:nvSpPr>
          <p:spPr bwMode="auto">
            <a:xfrm>
              <a:off x="7883525" y="5067300"/>
              <a:ext cx="1160463" cy="1425575"/>
            </a:xfrm>
            <a:custGeom>
              <a:avLst/>
              <a:gdLst>
                <a:gd name="T0" fmla="*/ 512 w 731"/>
                <a:gd name="T1" fmla="*/ 564 h 898"/>
                <a:gd name="T2" fmla="*/ 562 w 731"/>
                <a:gd name="T3" fmla="*/ 578 h 898"/>
                <a:gd name="T4" fmla="*/ 555 w 731"/>
                <a:gd name="T5" fmla="*/ 608 h 898"/>
                <a:gd name="T6" fmla="*/ 537 w 731"/>
                <a:gd name="T7" fmla="*/ 626 h 898"/>
                <a:gd name="T8" fmla="*/ 516 w 731"/>
                <a:gd name="T9" fmla="*/ 599 h 898"/>
                <a:gd name="T10" fmla="*/ 505 w 731"/>
                <a:gd name="T11" fmla="*/ 558 h 898"/>
                <a:gd name="T12" fmla="*/ 491 w 731"/>
                <a:gd name="T13" fmla="*/ 549 h 898"/>
                <a:gd name="T14" fmla="*/ 391 w 731"/>
                <a:gd name="T15" fmla="*/ 464 h 898"/>
                <a:gd name="T16" fmla="*/ 11 w 731"/>
                <a:gd name="T17" fmla="*/ 324 h 898"/>
                <a:gd name="T18" fmla="*/ 2 w 731"/>
                <a:gd name="T19" fmla="*/ 261 h 898"/>
                <a:gd name="T20" fmla="*/ 599 w 731"/>
                <a:gd name="T21" fmla="*/ 217 h 898"/>
                <a:gd name="T22" fmla="*/ 530 w 731"/>
                <a:gd name="T23" fmla="*/ 151 h 898"/>
                <a:gd name="T24" fmla="*/ 382 w 731"/>
                <a:gd name="T25" fmla="*/ 105 h 898"/>
                <a:gd name="T26" fmla="*/ 194 w 731"/>
                <a:gd name="T27" fmla="*/ 88 h 898"/>
                <a:gd name="T28" fmla="*/ 374 w 731"/>
                <a:gd name="T29" fmla="*/ 73 h 898"/>
                <a:gd name="T30" fmla="*/ 370 w 731"/>
                <a:gd name="T31" fmla="*/ 40 h 898"/>
                <a:gd name="T32" fmla="*/ 292 w 731"/>
                <a:gd name="T33" fmla="*/ 32 h 898"/>
                <a:gd name="T34" fmla="*/ 313 w 731"/>
                <a:gd name="T35" fmla="*/ 27 h 898"/>
                <a:gd name="T36" fmla="*/ 489 w 731"/>
                <a:gd name="T37" fmla="*/ 77 h 898"/>
                <a:gd name="T38" fmla="*/ 516 w 731"/>
                <a:gd name="T39" fmla="*/ 117 h 898"/>
                <a:gd name="T40" fmla="*/ 549 w 731"/>
                <a:gd name="T41" fmla="*/ 167 h 898"/>
                <a:gd name="T42" fmla="*/ 580 w 731"/>
                <a:gd name="T43" fmla="*/ 205 h 898"/>
                <a:gd name="T44" fmla="*/ 601 w 731"/>
                <a:gd name="T45" fmla="*/ 221 h 898"/>
                <a:gd name="T46" fmla="*/ 631 w 731"/>
                <a:gd name="T47" fmla="*/ 267 h 898"/>
                <a:gd name="T48" fmla="*/ 645 w 731"/>
                <a:gd name="T49" fmla="*/ 317 h 898"/>
                <a:gd name="T50" fmla="*/ 633 w 731"/>
                <a:gd name="T51" fmla="*/ 386 h 898"/>
                <a:gd name="T52" fmla="*/ 605 w 731"/>
                <a:gd name="T53" fmla="*/ 434 h 898"/>
                <a:gd name="T54" fmla="*/ 587 w 731"/>
                <a:gd name="T55" fmla="*/ 489 h 898"/>
                <a:gd name="T56" fmla="*/ 530 w 731"/>
                <a:gd name="T57" fmla="*/ 528 h 898"/>
                <a:gd name="T58" fmla="*/ 503 w 731"/>
                <a:gd name="T59" fmla="*/ 507 h 898"/>
                <a:gd name="T60" fmla="*/ 449 w 731"/>
                <a:gd name="T61" fmla="*/ 510 h 898"/>
                <a:gd name="T62" fmla="*/ 416 w 731"/>
                <a:gd name="T63" fmla="*/ 457 h 898"/>
                <a:gd name="T64" fmla="*/ 401 w 731"/>
                <a:gd name="T65" fmla="*/ 432 h 898"/>
                <a:gd name="T66" fmla="*/ 397 w 731"/>
                <a:gd name="T67" fmla="*/ 420 h 898"/>
                <a:gd name="T68" fmla="*/ 370 w 731"/>
                <a:gd name="T69" fmla="*/ 432 h 898"/>
                <a:gd name="T70" fmla="*/ 351 w 731"/>
                <a:gd name="T71" fmla="*/ 422 h 898"/>
                <a:gd name="T72" fmla="*/ 320 w 731"/>
                <a:gd name="T73" fmla="*/ 393 h 898"/>
                <a:gd name="T74" fmla="*/ 203 w 731"/>
                <a:gd name="T75" fmla="*/ 397 h 898"/>
                <a:gd name="T76" fmla="*/ 132 w 731"/>
                <a:gd name="T77" fmla="*/ 424 h 898"/>
                <a:gd name="T78" fmla="*/ 78 w 731"/>
                <a:gd name="T79" fmla="*/ 449 h 898"/>
                <a:gd name="T80" fmla="*/ 40 w 731"/>
                <a:gd name="T81" fmla="*/ 420 h 898"/>
                <a:gd name="T82" fmla="*/ 30 w 731"/>
                <a:gd name="T83" fmla="*/ 349 h 898"/>
                <a:gd name="T84" fmla="*/ 7 w 731"/>
                <a:gd name="T85" fmla="*/ 282 h 898"/>
                <a:gd name="T86" fmla="*/ 15 w 731"/>
                <a:gd name="T87" fmla="*/ 286 h 898"/>
                <a:gd name="T88" fmla="*/ 13 w 731"/>
                <a:gd name="T89" fmla="*/ 217 h 898"/>
                <a:gd name="T90" fmla="*/ 63 w 731"/>
                <a:gd name="T91" fmla="*/ 188 h 898"/>
                <a:gd name="T92" fmla="*/ 144 w 731"/>
                <a:gd name="T93" fmla="*/ 150 h 898"/>
                <a:gd name="T94" fmla="*/ 163 w 731"/>
                <a:gd name="T95" fmla="*/ 127 h 898"/>
                <a:gd name="T96" fmla="*/ 169 w 731"/>
                <a:gd name="T97" fmla="*/ 115 h 898"/>
                <a:gd name="T98" fmla="*/ 186 w 731"/>
                <a:gd name="T99" fmla="*/ 102 h 898"/>
                <a:gd name="T100" fmla="*/ 197 w 731"/>
                <a:gd name="T101" fmla="*/ 84 h 898"/>
                <a:gd name="T102" fmla="*/ 213 w 731"/>
                <a:gd name="T103" fmla="*/ 77 h 898"/>
                <a:gd name="T104" fmla="*/ 242 w 731"/>
                <a:gd name="T105" fmla="*/ 90 h 898"/>
                <a:gd name="T106" fmla="*/ 265 w 731"/>
                <a:gd name="T107" fmla="*/ 96 h 898"/>
                <a:gd name="T108" fmla="*/ 272 w 731"/>
                <a:gd name="T109" fmla="*/ 63 h 898"/>
                <a:gd name="T110" fmla="*/ 301 w 731"/>
                <a:gd name="T111" fmla="*/ 48 h 898"/>
                <a:gd name="T112" fmla="*/ 307 w 731"/>
                <a:gd name="T113" fmla="*/ 32 h 898"/>
                <a:gd name="T114" fmla="*/ 353 w 731"/>
                <a:gd name="T115" fmla="*/ 50 h 898"/>
                <a:gd name="T116" fmla="*/ 370 w 731"/>
                <a:gd name="T117" fmla="*/ 46 h 898"/>
                <a:gd name="T118" fmla="*/ 366 w 731"/>
                <a:gd name="T119" fmla="*/ 67 h 898"/>
                <a:gd name="T120" fmla="*/ 389 w 731"/>
                <a:gd name="T121" fmla="*/ 113 h 898"/>
                <a:gd name="T122" fmla="*/ 451 w 731"/>
                <a:gd name="T123" fmla="*/ 115 h 898"/>
                <a:gd name="T124" fmla="*/ 457 w 731"/>
                <a:gd name="T125" fmla="*/ 48 h 8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31" h="898">
                  <a:moveTo>
                    <a:pt x="729" y="898"/>
                  </a:moveTo>
                  <a:lnTo>
                    <a:pt x="729" y="896"/>
                  </a:lnTo>
                  <a:lnTo>
                    <a:pt x="729" y="894"/>
                  </a:lnTo>
                  <a:lnTo>
                    <a:pt x="729" y="892"/>
                  </a:lnTo>
                  <a:lnTo>
                    <a:pt x="731" y="892"/>
                  </a:lnTo>
                  <a:lnTo>
                    <a:pt x="731" y="891"/>
                  </a:lnTo>
                  <a:lnTo>
                    <a:pt x="731" y="889"/>
                  </a:lnTo>
                  <a:lnTo>
                    <a:pt x="731" y="891"/>
                  </a:lnTo>
                  <a:lnTo>
                    <a:pt x="731" y="892"/>
                  </a:lnTo>
                  <a:lnTo>
                    <a:pt x="731" y="894"/>
                  </a:lnTo>
                  <a:lnTo>
                    <a:pt x="731" y="896"/>
                  </a:lnTo>
                  <a:lnTo>
                    <a:pt x="729" y="898"/>
                  </a:lnTo>
                  <a:close/>
                  <a:moveTo>
                    <a:pt x="547" y="620"/>
                  </a:moveTo>
                  <a:lnTo>
                    <a:pt x="547" y="622"/>
                  </a:lnTo>
                  <a:lnTo>
                    <a:pt x="545" y="622"/>
                  </a:lnTo>
                  <a:lnTo>
                    <a:pt x="545" y="620"/>
                  </a:lnTo>
                  <a:lnTo>
                    <a:pt x="545" y="622"/>
                  </a:lnTo>
                  <a:lnTo>
                    <a:pt x="543" y="622"/>
                  </a:lnTo>
                  <a:lnTo>
                    <a:pt x="543" y="620"/>
                  </a:lnTo>
                  <a:lnTo>
                    <a:pt x="543" y="622"/>
                  </a:lnTo>
                  <a:lnTo>
                    <a:pt x="545" y="622"/>
                  </a:lnTo>
                  <a:lnTo>
                    <a:pt x="545" y="620"/>
                  </a:lnTo>
                  <a:lnTo>
                    <a:pt x="545" y="618"/>
                  </a:lnTo>
                  <a:lnTo>
                    <a:pt x="547" y="616"/>
                  </a:lnTo>
                  <a:lnTo>
                    <a:pt x="547" y="618"/>
                  </a:lnTo>
                  <a:lnTo>
                    <a:pt x="547" y="620"/>
                  </a:lnTo>
                  <a:close/>
                  <a:moveTo>
                    <a:pt x="549" y="616"/>
                  </a:moveTo>
                  <a:lnTo>
                    <a:pt x="547" y="616"/>
                  </a:lnTo>
                  <a:lnTo>
                    <a:pt x="547" y="614"/>
                  </a:lnTo>
                  <a:lnTo>
                    <a:pt x="547" y="612"/>
                  </a:lnTo>
                  <a:lnTo>
                    <a:pt x="547" y="614"/>
                  </a:lnTo>
                  <a:lnTo>
                    <a:pt x="549" y="614"/>
                  </a:lnTo>
                  <a:lnTo>
                    <a:pt x="549" y="616"/>
                  </a:lnTo>
                  <a:close/>
                  <a:moveTo>
                    <a:pt x="560" y="605"/>
                  </a:moveTo>
                  <a:lnTo>
                    <a:pt x="558" y="605"/>
                  </a:lnTo>
                  <a:lnTo>
                    <a:pt x="558" y="606"/>
                  </a:lnTo>
                  <a:lnTo>
                    <a:pt x="557" y="606"/>
                  </a:lnTo>
                  <a:lnTo>
                    <a:pt x="557" y="605"/>
                  </a:lnTo>
                  <a:lnTo>
                    <a:pt x="558" y="605"/>
                  </a:lnTo>
                  <a:lnTo>
                    <a:pt x="558" y="603"/>
                  </a:lnTo>
                  <a:lnTo>
                    <a:pt x="560" y="603"/>
                  </a:lnTo>
                  <a:lnTo>
                    <a:pt x="560" y="605"/>
                  </a:lnTo>
                  <a:close/>
                  <a:moveTo>
                    <a:pt x="562" y="597"/>
                  </a:moveTo>
                  <a:lnTo>
                    <a:pt x="560" y="597"/>
                  </a:lnTo>
                  <a:lnTo>
                    <a:pt x="562" y="597"/>
                  </a:lnTo>
                  <a:close/>
                  <a:moveTo>
                    <a:pt x="507" y="562"/>
                  </a:moveTo>
                  <a:lnTo>
                    <a:pt x="509" y="562"/>
                  </a:lnTo>
                  <a:lnTo>
                    <a:pt x="510" y="562"/>
                  </a:lnTo>
                  <a:lnTo>
                    <a:pt x="510" y="564"/>
                  </a:lnTo>
                  <a:lnTo>
                    <a:pt x="512" y="564"/>
                  </a:lnTo>
                  <a:lnTo>
                    <a:pt x="514" y="564"/>
                  </a:lnTo>
                  <a:lnTo>
                    <a:pt x="514" y="562"/>
                  </a:lnTo>
                  <a:lnTo>
                    <a:pt x="514" y="564"/>
                  </a:lnTo>
                  <a:lnTo>
                    <a:pt x="516" y="566"/>
                  </a:lnTo>
                  <a:lnTo>
                    <a:pt x="518" y="564"/>
                  </a:lnTo>
                  <a:lnTo>
                    <a:pt x="518" y="566"/>
                  </a:lnTo>
                  <a:lnTo>
                    <a:pt x="520" y="566"/>
                  </a:lnTo>
                  <a:lnTo>
                    <a:pt x="522" y="568"/>
                  </a:lnTo>
                  <a:lnTo>
                    <a:pt x="522" y="570"/>
                  </a:lnTo>
                  <a:lnTo>
                    <a:pt x="524" y="570"/>
                  </a:lnTo>
                  <a:lnTo>
                    <a:pt x="526" y="570"/>
                  </a:lnTo>
                  <a:lnTo>
                    <a:pt x="528" y="572"/>
                  </a:lnTo>
                  <a:lnTo>
                    <a:pt x="530" y="572"/>
                  </a:lnTo>
                  <a:lnTo>
                    <a:pt x="532" y="572"/>
                  </a:lnTo>
                  <a:lnTo>
                    <a:pt x="533" y="572"/>
                  </a:lnTo>
                  <a:lnTo>
                    <a:pt x="535" y="572"/>
                  </a:lnTo>
                  <a:lnTo>
                    <a:pt x="535" y="570"/>
                  </a:lnTo>
                  <a:lnTo>
                    <a:pt x="537" y="570"/>
                  </a:lnTo>
                  <a:lnTo>
                    <a:pt x="539" y="570"/>
                  </a:lnTo>
                  <a:lnTo>
                    <a:pt x="539" y="572"/>
                  </a:lnTo>
                  <a:lnTo>
                    <a:pt x="537" y="572"/>
                  </a:lnTo>
                  <a:lnTo>
                    <a:pt x="539" y="572"/>
                  </a:lnTo>
                  <a:lnTo>
                    <a:pt x="541" y="572"/>
                  </a:lnTo>
                  <a:lnTo>
                    <a:pt x="539" y="572"/>
                  </a:lnTo>
                  <a:lnTo>
                    <a:pt x="539" y="570"/>
                  </a:lnTo>
                  <a:lnTo>
                    <a:pt x="539" y="568"/>
                  </a:lnTo>
                  <a:lnTo>
                    <a:pt x="541" y="568"/>
                  </a:lnTo>
                  <a:lnTo>
                    <a:pt x="545" y="568"/>
                  </a:lnTo>
                  <a:lnTo>
                    <a:pt x="547" y="568"/>
                  </a:lnTo>
                  <a:lnTo>
                    <a:pt x="549" y="568"/>
                  </a:lnTo>
                  <a:lnTo>
                    <a:pt x="551" y="566"/>
                  </a:lnTo>
                  <a:lnTo>
                    <a:pt x="551" y="564"/>
                  </a:lnTo>
                  <a:lnTo>
                    <a:pt x="553" y="564"/>
                  </a:lnTo>
                  <a:lnTo>
                    <a:pt x="553" y="566"/>
                  </a:lnTo>
                  <a:lnTo>
                    <a:pt x="555" y="566"/>
                  </a:lnTo>
                  <a:lnTo>
                    <a:pt x="557" y="566"/>
                  </a:lnTo>
                  <a:lnTo>
                    <a:pt x="557" y="564"/>
                  </a:lnTo>
                  <a:lnTo>
                    <a:pt x="557" y="562"/>
                  </a:lnTo>
                  <a:lnTo>
                    <a:pt x="558" y="562"/>
                  </a:lnTo>
                  <a:lnTo>
                    <a:pt x="558" y="564"/>
                  </a:lnTo>
                  <a:lnTo>
                    <a:pt x="560" y="564"/>
                  </a:lnTo>
                  <a:lnTo>
                    <a:pt x="562" y="566"/>
                  </a:lnTo>
                  <a:lnTo>
                    <a:pt x="562" y="568"/>
                  </a:lnTo>
                  <a:lnTo>
                    <a:pt x="562" y="570"/>
                  </a:lnTo>
                  <a:lnTo>
                    <a:pt x="562" y="572"/>
                  </a:lnTo>
                  <a:lnTo>
                    <a:pt x="562" y="574"/>
                  </a:lnTo>
                  <a:lnTo>
                    <a:pt x="562" y="576"/>
                  </a:lnTo>
                  <a:lnTo>
                    <a:pt x="562" y="574"/>
                  </a:lnTo>
                  <a:lnTo>
                    <a:pt x="562" y="576"/>
                  </a:lnTo>
                  <a:lnTo>
                    <a:pt x="562" y="578"/>
                  </a:lnTo>
                  <a:lnTo>
                    <a:pt x="562" y="580"/>
                  </a:lnTo>
                  <a:lnTo>
                    <a:pt x="562" y="581"/>
                  </a:lnTo>
                  <a:lnTo>
                    <a:pt x="562" y="583"/>
                  </a:lnTo>
                  <a:lnTo>
                    <a:pt x="562" y="585"/>
                  </a:lnTo>
                  <a:lnTo>
                    <a:pt x="562" y="587"/>
                  </a:lnTo>
                  <a:lnTo>
                    <a:pt x="562" y="589"/>
                  </a:lnTo>
                  <a:lnTo>
                    <a:pt x="562" y="591"/>
                  </a:lnTo>
                  <a:lnTo>
                    <a:pt x="562" y="593"/>
                  </a:lnTo>
                  <a:lnTo>
                    <a:pt x="562" y="595"/>
                  </a:lnTo>
                  <a:lnTo>
                    <a:pt x="562" y="593"/>
                  </a:lnTo>
                  <a:lnTo>
                    <a:pt x="560" y="591"/>
                  </a:lnTo>
                  <a:lnTo>
                    <a:pt x="560" y="589"/>
                  </a:lnTo>
                  <a:lnTo>
                    <a:pt x="560" y="591"/>
                  </a:lnTo>
                  <a:lnTo>
                    <a:pt x="558" y="591"/>
                  </a:lnTo>
                  <a:lnTo>
                    <a:pt x="560" y="591"/>
                  </a:lnTo>
                  <a:lnTo>
                    <a:pt x="558" y="591"/>
                  </a:lnTo>
                  <a:lnTo>
                    <a:pt x="558" y="593"/>
                  </a:lnTo>
                  <a:lnTo>
                    <a:pt x="558" y="595"/>
                  </a:lnTo>
                  <a:lnTo>
                    <a:pt x="557" y="595"/>
                  </a:lnTo>
                  <a:lnTo>
                    <a:pt x="557" y="597"/>
                  </a:lnTo>
                  <a:lnTo>
                    <a:pt x="558" y="597"/>
                  </a:lnTo>
                  <a:lnTo>
                    <a:pt x="557" y="597"/>
                  </a:lnTo>
                  <a:lnTo>
                    <a:pt x="557" y="599"/>
                  </a:lnTo>
                  <a:lnTo>
                    <a:pt x="557" y="601"/>
                  </a:lnTo>
                  <a:lnTo>
                    <a:pt x="555" y="601"/>
                  </a:lnTo>
                  <a:lnTo>
                    <a:pt x="557" y="603"/>
                  </a:lnTo>
                  <a:lnTo>
                    <a:pt x="557" y="605"/>
                  </a:lnTo>
                  <a:lnTo>
                    <a:pt x="557" y="606"/>
                  </a:lnTo>
                  <a:lnTo>
                    <a:pt x="555" y="606"/>
                  </a:lnTo>
                  <a:lnTo>
                    <a:pt x="555" y="608"/>
                  </a:lnTo>
                  <a:lnTo>
                    <a:pt x="557" y="608"/>
                  </a:lnTo>
                  <a:lnTo>
                    <a:pt x="555" y="608"/>
                  </a:lnTo>
                  <a:lnTo>
                    <a:pt x="557" y="608"/>
                  </a:lnTo>
                  <a:lnTo>
                    <a:pt x="557" y="610"/>
                  </a:lnTo>
                  <a:lnTo>
                    <a:pt x="557" y="612"/>
                  </a:lnTo>
                  <a:lnTo>
                    <a:pt x="557" y="614"/>
                  </a:lnTo>
                  <a:lnTo>
                    <a:pt x="557" y="616"/>
                  </a:lnTo>
                  <a:lnTo>
                    <a:pt x="557" y="614"/>
                  </a:lnTo>
                  <a:lnTo>
                    <a:pt x="555" y="614"/>
                  </a:lnTo>
                  <a:lnTo>
                    <a:pt x="555" y="616"/>
                  </a:lnTo>
                  <a:lnTo>
                    <a:pt x="553" y="614"/>
                  </a:lnTo>
                  <a:lnTo>
                    <a:pt x="553" y="612"/>
                  </a:lnTo>
                  <a:lnTo>
                    <a:pt x="551" y="612"/>
                  </a:lnTo>
                  <a:lnTo>
                    <a:pt x="553" y="610"/>
                  </a:lnTo>
                  <a:lnTo>
                    <a:pt x="553" y="612"/>
                  </a:lnTo>
                  <a:lnTo>
                    <a:pt x="555" y="612"/>
                  </a:lnTo>
                  <a:lnTo>
                    <a:pt x="557" y="612"/>
                  </a:lnTo>
                  <a:lnTo>
                    <a:pt x="555" y="612"/>
                  </a:lnTo>
                  <a:lnTo>
                    <a:pt x="555" y="610"/>
                  </a:lnTo>
                  <a:lnTo>
                    <a:pt x="555" y="608"/>
                  </a:lnTo>
                  <a:lnTo>
                    <a:pt x="553" y="608"/>
                  </a:lnTo>
                  <a:lnTo>
                    <a:pt x="551" y="608"/>
                  </a:lnTo>
                  <a:lnTo>
                    <a:pt x="551" y="606"/>
                  </a:lnTo>
                  <a:lnTo>
                    <a:pt x="551" y="608"/>
                  </a:lnTo>
                  <a:lnTo>
                    <a:pt x="549" y="608"/>
                  </a:lnTo>
                  <a:lnTo>
                    <a:pt x="549" y="610"/>
                  </a:lnTo>
                  <a:lnTo>
                    <a:pt x="551" y="610"/>
                  </a:lnTo>
                  <a:lnTo>
                    <a:pt x="551" y="612"/>
                  </a:lnTo>
                  <a:lnTo>
                    <a:pt x="549" y="612"/>
                  </a:lnTo>
                  <a:lnTo>
                    <a:pt x="547" y="612"/>
                  </a:lnTo>
                  <a:lnTo>
                    <a:pt x="547" y="610"/>
                  </a:lnTo>
                  <a:lnTo>
                    <a:pt x="549" y="610"/>
                  </a:lnTo>
                  <a:lnTo>
                    <a:pt x="549" y="612"/>
                  </a:lnTo>
                  <a:lnTo>
                    <a:pt x="549" y="610"/>
                  </a:lnTo>
                  <a:lnTo>
                    <a:pt x="549" y="608"/>
                  </a:lnTo>
                  <a:lnTo>
                    <a:pt x="549" y="610"/>
                  </a:lnTo>
                  <a:lnTo>
                    <a:pt x="549" y="608"/>
                  </a:lnTo>
                  <a:lnTo>
                    <a:pt x="547" y="608"/>
                  </a:lnTo>
                  <a:lnTo>
                    <a:pt x="547" y="606"/>
                  </a:lnTo>
                  <a:lnTo>
                    <a:pt x="545" y="606"/>
                  </a:lnTo>
                  <a:lnTo>
                    <a:pt x="547" y="608"/>
                  </a:lnTo>
                  <a:lnTo>
                    <a:pt x="547" y="610"/>
                  </a:lnTo>
                  <a:lnTo>
                    <a:pt x="547" y="612"/>
                  </a:lnTo>
                  <a:lnTo>
                    <a:pt x="545" y="612"/>
                  </a:lnTo>
                  <a:lnTo>
                    <a:pt x="547" y="612"/>
                  </a:lnTo>
                  <a:lnTo>
                    <a:pt x="547" y="614"/>
                  </a:lnTo>
                  <a:lnTo>
                    <a:pt x="545" y="614"/>
                  </a:lnTo>
                  <a:lnTo>
                    <a:pt x="545" y="616"/>
                  </a:lnTo>
                  <a:lnTo>
                    <a:pt x="545" y="618"/>
                  </a:lnTo>
                  <a:lnTo>
                    <a:pt x="543" y="618"/>
                  </a:lnTo>
                  <a:lnTo>
                    <a:pt x="543" y="616"/>
                  </a:lnTo>
                  <a:lnTo>
                    <a:pt x="543" y="614"/>
                  </a:lnTo>
                  <a:lnTo>
                    <a:pt x="543" y="616"/>
                  </a:lnTo>
                  <a:lnTo>
                    <a:pt x="541" y="616"/>
                  </a:lnTo>
                  <a:lnTo>
                    <a:pt x="541" y="614"/>
                  </a:lnTo>
                  <a:lnTo>
                    <a:pt x="541" y="616"/>
                  </a:lnTo>
                  <a:lnTo>
                    <a:pt x="543" y="616"/>
                  </a:lnTo>
                  <a:lnTo>
                    <a:pt x="543" y="618"/>
                  </a:lnTo>
                  <a:lnTo>
                    <a:pt x="541" y="618"/>
                  </a:lnTo>
                  <a:lnTo>
                    <a:pt x="543" y="618"/>
                  </a:lnTo>
                  <a:lnTo>
                    <a:pt x="543" y="620"/>
                  </a:lnTo>
                  <a:lnTo>
                    <a:pt x="541" y="620"/>
                  </a:lnTo>
                  <a:lnTo>
                    <a:pt x="539" y="620"/>
                  </a:lnTo>
                  <a:lnTo>
                    <a:pt x="541" y="622"/>
                  </a:lnTo>
                  <a:lnTo>
                    <a:pt x="541" y="624"/>
                  </a:lnTo>
                  <a:lnTo>
                    <a:pt x="539" y="624"/>
                  </a:lnTo>
                  <a:lnTo>
                    <a:pt x="541" y="624"/>
                  </a:lnTo>
                  <a:lnTo>
                    <a:pt x="539" y="626"/>
                  </a:lnTo>
                  <a:lnTo>
                    <a:pt x="537" y="624"/>
                  </a:lnTo>
                  <a:lnTo>
                    <a:pt x="537" y="626"/>
                  </a:lnTo>
                  <a:lnTo>
                    <a:pt x="537" y="624"/>
                  </a:lnTo>
                  <a:lnTo>
                    <a:pt x="535" y="624"/>
                  </a:lnTo>
                  <a:lnTo>
                    <a:pt x="535" y="622"/>
                  </a:lnTo>
                  <a:lnTo>
                    <a:pt x="533" y="622"/>
                  </a:lnTo>
                  <a:lnTo>
                    <a:pt x="533" y="624"/>
                  </a:lnTo>
                  <a:lnTo>
                    <a:pt x="532" y="624"/>
                  </a:lnTo>
                  <a:lnTo>
                    <a:pt x="532" y="622"/>
                  </a:lnTo>
                  <a:lnTo>
                    <a:pt x="530" y="622"/>
                  </a:lnTo>
                  <a:lnTo>
                    <a:pt x="530" y="624"/>
                  </a:lnTo>
                  <a:lnTo>
                    <a:pt x="530" y="622"/>
                  </a:lnTo>
                  <a:lnTo>
                    <a:pt x="528" y="624"/>
                  </a:lnTo>
                  <a:lnTo>
                    <a:pt x="528" y="622"/>
                  </a:lnTo>
                  <a:lnTo>
                    <a:pt x="528" y="624"/>
                  </a:lnTo>
                  <a:lnTo>
                    <a:pt x="526" y="624"/>
                  </a:lnTo>
                  <a:lnTo>
                    <a:pt x="526" y="622"/>
                  </a:lnTo>
                  <a:lnTo>
                    <a:pt x="526" y="620"/>
                  </a:lnTo>
                  <a:lnTo>
                    <a:pt x="524" y="620"/>
                  </a:lnTo>
                  <a:lnTo>
                    <a:pt x="526" y="620"/>
                  </a:lnTo>
                  <a:lnTo>
                    <a:pt x="526" y="618"/>
                  </a:lnTo>
                  <a:lnTo>
                    <a:pt x="528" y="620"/>
                  </a:lnTo>
                  <a:lnTo>
                    <a:pt x="530" y="620"/>
                  </a:lnTo>
                  <a:lnTo>
                    <a:pt x="530" y="618"/>
                  </a:lnTo>
                  <a:lnTo>
                    <a:pt x="528" y="618"/>
                  </a:lnTo>
                  <a:lnTo>
                    <a:pt x="526" y="618"/>
                  </a:lnTo>
                  <a:lnTo>
                    <a:pt x="526" y="616"/>
                  </a:lnTo>
                  <a:lnTo>
                    <a:pt x="524" y="616"/>
                  </a:lnTo>
                  <a:lnTo>
                    <a:pt x="524" y="618"/>
                  </a:lnTo>
                  <a:lnTo>
                    <a:pt x="522" y="618"/>
                  </a:lnTo>
                  <a:lnTo>
                    <a:pt x="522" y="616"/>
                  </a:lnTo>
                  <a:lnTo>
                    <a:pt x="522" y="614"/>
                  </a:lnTo>
                  <a:lnTo>
                    <a:pt x="520" y="614"/>
                  </a:lnTo>
                  <a:lnTo>
                    <a:pt x="520" y="612"/>
                  </a:lnTo>
                  <a:lnTo>
                    <a:pt x="518" y="610"/>
                  </a:lnTo>
                  <a:lnTo>
                    <a:pt x="516" y="610"/>
                  </a:lnTo>
                  <a:lnTo>
                    <a:pt x="516" y="608"/>
                  </a:lnTo>
                  <a:lnTo>
                    <a:pt x="516" y="606"/>
                  </a:lnTo>
                  <a:lnTo>
                    <a:pt x="516" y="605"/>
                  </a:lnTo>
                  <a:lnTo>
                    <a:pt x="514" y="605"/>
                  </a:lnTo>
                  <a:lnTo>
                    <a:pt x="514" y="603"/>
                  </a:lnTo>
                  <a:lnTo>
                    <a:pt x="514" y="601"/>
                  </a:lnTo>
                  <a:lnTo>
                    <a:pt x="512" y="599"/>
                  </a:lnTo>
                  <a:lnTo>
                    <a:pt x="514" y="599"/>
                  </a:lnTo>
                  <a:lnTo>
                    <a:pt x="512" y="597"/>
                  </a:lnTo>
                  <a:lnTo>
                    <a:pt x="512" y="595"/>
                  </a:lnTo>
                  <a:lnTo>
                    <a:pt x="512" y="593"/>
                  </a:lnTo>
                  <a:lnTo>
                    <a:pt x="512" y="595"/>
                  </a:lnTo>
                  <a:lnTo>
                    <a:pt x="514" y="595"/>
                  </a:lnTo>
                  <a:lnTo>
                    <a:pt x="514" y="597"/>
                  </a:lnTo>
                  <a:lnTo>
                    <a:pt x="516" y="597"/>
                  </a:lnTo>
                  <a:lnTo>
                    <a:pt x="516" y="599"/>
                  </a:lnTo>
                  <a:lnTo>
                    <a:pt x="516" y="601"/>
                  </a:lnTo>
                  <a:lnTo>
                    <a:pt x="518" y="601"/>
                  </a:lnTo>
                  <a:lnTo>
                    <a:pt x="518" y="599"/>
                  </a:lnTo>
                  <a:lnTo>
                    <a:pt x="518" y="597"/>
                  </a:lnTo>
                  <a:lnTo>
                    <a:pt x="516" y="597"/>
                  </a:lnTo>
                  <a:lnTo>
                    <a:pt x="516" y="595"/>
                  </a:lnTo>
                  <a:lnTo>
                    <a:pt x="514" y="593"/>
                  </a:lnTo>
                  <a:lnTo>
                    <a:pt x="514" y="595"/>
                  </a:lnTo>
                  <a:lnTo>
                    <a:pt x="512" y="593"/>
                  </a:lnTo>
                  <a:lnTo>
                    <a:pt x="514" y="593"/>
                  </a:lnTo>
                  <a:lnTo>
                    <a:pt x="514" y="591"/>
                  </a:lnTo>
                  <a:lnTo>
                    <a:pt x="512" y="589"/>
                  </a:lnTo>
                  <a:lnTo>
                    <a:pt x="512" y="587"/>
                  </a:lnTo>
                  <a:lnTo>
                    <a:pt x="510" y="587"/>
                  </a:lnTo>
                  <a:lnTo>
                    <a:pt x="510" y="585"/>
                  </a:lnTo>
                  <a:lnTo>
                    <a:pt x="509" y="583"/>
                  </a:lnTo>
                  <a:lnTo>
                    <a:pt x="509" y="581"/>
                  </a:lnTo>
                  <a:lnTo>
                    <a:pt x="507" y="580"/>
                  </a:lnTo>
                  <a:lnTo>
                    <a:pt x="507" y="578"/>
                  </a:lnTo>
                  <a:lnTo>
                    <a:pt x="505" y="578"/>
                  </a:lnTo>
                  <a:lnTo>
                    <a:pt x="507" y="578"/>
                  </a:lnTo>
                  <a:lnTo>
                    <a:pt x="507" y="576"/>
                  </a:lnTo>
                  <a:lnTo>
                    <a:pt x="505" y="574"/>
                  </a:lnTo>
                  <a:lnTo>
                    <a:pt x="505" y="572"/>
                  </a:lnTo>
                  <a:lnTo>
                    <a:pt x="505" y="570"/>
                  </a:lnTo>
                  <a:lnTo>
                    <a:pt x="503" y="568"/>
                  </a:lnTo>
                  <a:lnTo>
                    <a:pt x="505" y="568"/>
                  </a:lnTo>
                  <a:lnTo>
                    <a:pt x="503" y="568"/>
                  </a:lnTo>
                  <a:lnTo>
                    <a:pt x="503" y="566"/>
                  </a:lnTo>
                  <a:lnTo>
                    <a:pt x="505" y="566"/>
                  </a:lnTo>
                  <a:lnTo>
                    <a:pt x="505" y="564"/>
                  </a:lnTo>
                  <a:lnTo>
                    <a:pt x="505" y="562"/>
                  </a:lnTo>
                  <a:lnTo>
                    <a:pt x="505" y="560"/>
                  </a:lnTo>
                  <a:lnTo>
                    <a:pt x="505" y="562"/>
                  </a:lnTo>
                  <a:lnTo>
                    <a:pt x="507" y="562"/>
                  </a:lnTo>
                  <a:close/>
                  <a:moveTo>
                    <a:pt x="510" y="562"/>
                  </a:moveTo>
                  <a:lnTo>
                    <a:pt x="509" y="562"/>
                  </a:lnTo>
                  <a:lnTo>
                    <a:pt x="507" y="562"/>
                  </a:lnTo>
                  <a:lnTo>
                    <a:pt x="509" y="560"/>
                  </a:lnTo>
                  <a:lnTo>
                    <a:pt x="510" y="562"/>
                  </a:lnTo>
                  <a:close/>
                  <a:moveTo>
                    <a:pt x="560" y="560"/>
                  </a:moveTo>
                  <a:lnTo>
                    <a:pt x="560" y="558"/>
                  </a:lnTo>
                  <a:lnTo>
                    <a:pt x="558" y="558"/>
                  </a:lnTo>
                  <a:lnTo>
                    <a:pt x="560" y="558"/>
                  </a:lnTo>
                  <a:lnTo>
                    <a:pt x="560" y="560"/>
                  </a:lnTo>
                  <a:close/>
                  <a:moveTo>
                    <a:pt x="507" y="557"/>
                  </a:moveTo>
                  <a:lnTo>
                    <a:pt x="507" y="558"/>
                  </a:lnTo>
                  <a:lnTo>
                    <a:pt x="507" y="560"/>
                  </a:lnTo>
                  <a:lnTo>
                    <a:pt x="505" y="560"/>
                  </a:lnTo>
                  <a:lnTo>
                    <a:pt x="505" y="558"/>
                  </a:lnTo>
                  <a:lnTo>
                    <a:pt x="505" y="557"/>
                  </a:lnTo>
                  <a:lnTo>
                    <a:pt x="507" y="557"/>
                  </a:lnTo>
                  <a:close/>
                  <a:moveTo>
                    <a:pt x="509" y="557"/>
                  </a:moveTo>
                  <a:lnTo>
                    <a:pt x="507" y="557"/>
                  </a:lnTo>
                  <a:lnTo>
                    <a:pt x="509" y="557"/>
                  </a:lnTo>
                  <a:lnTo>
                    <a:pt x="507" y="557"/>
                  </a:lnTo>
                  <a:lnTo>
                    <a:pt x="509" y="555"/>
                  </a:lnTo>
                  <a:lnTo>
                    <a:pt x="509" y="557"/>
                  </a:lnTo>
                  <a:close/>
                  <a:moveTo>
                    <a:pt x="564" y="555"/>
                  </a:moveTo>
                  <a:lnTo>
                    <a:pt x="564" y="557"/>
                  </a:lnTo>
                  <a:lnTo>
                    <a:pt x="564" y="558"/>
                  </a:lnTo>
                  <a:lnTo>
                    <a:pt x="562" y="558"/>
                  </a:lnTo>
                  <a:lnTo>
                    <a:pt x="562" y="557"/>
                  </a:lnTo>
                  <a:lnTo>
                    <a:pt x="560" y="557"/>
                  </a:lnTo>
                  <a:lnTo>
                    <a:pt x="558" y="557"/>
                  </a:lnTo>
                  <a:lnTo>
                    <a:pt x="557" y="557"/>
                  </a:lnTo>
                  <a:lnTo>
                    <a:pt x="558" y="555"/>
                  </a:lnTo>
                  <a:lnTo>
                    <a:pt x="560" y="555"/>
                  </a:lnTo>
                  <a:lnTo>
                    <a:pt x="562" y="555"/>
                  </a:lnTo>
                  <a:lnTo>
                    <a:pt x="564" y="555"/>
                  </a:lnTo>
                  <a:close/>
                  <a:moveTo>
                    <a:pt x="557" y="541"/>
                  </a:moveTo>
                  <a:lnTo>
                    <a:pt x="560" y="545"/>
                  </a:lnTo>
                  <a:lnTo>
                    <a:pt x="560" y="547"/>
                  </a:lnTo>
                  <a:lnTo>
                    <a:pt x="562" y="547"/>
                  </a:lnTo>
                  <a:lnTo>
                    <a:pt x="562" y="549"/>
                  </a:lnTo>
                  <a:lnTo>
                    <a:pt x="560" y="549"/>
                  </a:lnTo>
                  <a:lnTo>
                    <a:pt x="560" y="551"/>
                  </a:lnTo>
                  <a:lnTo>
                    <a:pt x="562" y="551"/>
                  </a:lnTo>
                  <a:lnTo>
                    <a:pt x="562" y="549"/>
                  </a:lnTo>
                  <a:lnTo>
                    <a:pt x="562" y="551"/>
                  </a:lnTo>
                  <a:lnTo>
                    <a:pt x="562" y="553"/>
                  </a:lnTo>
                  <a:lnTo>
                    <a:pt x="560" y="553"/>
                  </a:lnTo>
                  <a:lnTo>
                    <a:pt x="558" y="553"/>
                  </a:lnTo>
                  <a:lnTo>
                    <a:pt x="558" y="551"/>
                  </a:lnTo>
                  <a:lnTo>
                    <a:pt x="557" y="551"/>
                  </a:lnTo>
                  <a:lnTo>
                    <a:pt x="557" y="549"/>
                  </a:lnTo>
                  <a:lnTo>
                    <a:pt x="555" y="549"/>
                  </a:lnTo>
                  <a:lnTo>
                    <a:pt x="557" y="547"/>
                  </a:lnTo>
                  <a:lnTo>
                    <a:pt x="555" y="547"/>
                  </a:lnTo>
                  <a:lnTo>
                    <a:pt x="555" y="545"/>
                  </a:lnTo>
                  <a:lnTo>
                    <a:pt x="553" y="545"/>
                  </a:lnTo>
                  <a:lnTo>
                    <a:pt x="555" y="545"/>
                  </a:lnTo>
                  <a:lnTo>
                    <a:pt x="555" y="543"/>
                  </a:lnTo>
                  <a:lnTo>
                    <a:pt x="557" y="543"/>
                  </a:lnTo>
                  <a:lnTo>
                    <a:pt x="557" y="541"/>
                  </a:lnTo>
                  <a:close/>
                  <a:moveTo>
                    <a:pt x="495" y="549"/>
                  </a:moveTo>
                  <a:lnTo>
                    <a:pt x="493" y="549"/>
                  </a:lnTo>
                  <a:lnTo>
                    <a:pt x="493" y="551"/>
                  </a:lnTo>
                  <a:lnTo>
                    <a:pt x="491" y="551"/>
                  </a:lnTo>
                  <a:lnTo>
                    <a:pt x="491" y="549"/>
                  </a:lnTo>
                  <a:lnTo>
                    <a:pt x="491" y="547"/>
                  </a:lnTo>
                  <a:lnTo>
                    <a:pt x="491" y="545"/>
                  </a:lnTo>
                  <a:lnTo>
                    <a:pt x="491" y="543"/>
                  </a:lnTo>
                  <a:lnTo>
                    <a:pt x="491" y="541"/>
                  </a:lnTo>
                  <a:lnTo>
                    <a:pt x="493" y="541"/>
                  </a:lnTo>
                  <a:lnTo>
                    <a:pt x="493" y="539"/>
                  </a:lnTo>
                  <a:lnTo>
                    <a:pt x="495" y="539"/>
                  </a:lnTo>
                  <a:lnTo>
                    <a:pt x="495" y="541"/>
                  </a:lnTo>
                  <a:lnTo>
                    <a:pt x="495" y="543"/>
                  </a:lnTo>
                  <a:lnTo>
                    <a:pt x="495" y="545"/>
                  </a:lnTo>
                  <a:lnTo>
                    <a:pt x="495" y="547"/>
                  </a:lnTo>
                  <a:lnTo>
                    <a:pt x="495" y="549"/>
                  </a:lnTo>
                  <a:close/>
                  <a:moveTo>
                    <a:pt x="533" y="522"/>
                  </a:moveTo>
                  <a:lnTo>
                    <a:pt x="535" y="522"/>
                  </a:lnTo>
                  <a:lnTo>
                    <a:pt x="533" y="522"/>
                  </a:lnTo>
                  <a:close/>
                  <a:moveTo>
                    <a:pt x="514" y="516"/>
                  </a:moveTo>
                  <a:lnTo>
                    <a:pt x="514" y="518"/>
                  </a:lnTo>
                  <a:lnTo>
                    <a:pt x="516" y="518"/>
                  </a:lnTo>
                  <a:lnTo>
                    <a:pt x="514" y="518"/>
                  </a:lnTo>
                  <a:lnTo>
                    <a:pt x="514" y="516"/>
                  </a:lnTo>
                  <a:lnTo>
                    <a:pt x="512" y="516"/>
                  </a:lnTo>
                  <a:lnTo>
                    <a:pt x="512" y="518"/>
                  </a:lnTo>
                  <a:lnTo>
                    <a:pt x="512" y="516"/>
                  </a:lnTo>
                  <a:lnTo>
                    <a:pt x="512" y="518"/>
                  </a:lnTo>
                  <a:lnTo>
                    <a:pt x="510" y="518"/>
                  </a:lnTo>
                  <a:lnTo>
                    <a:pt x="512" y="516"/>
                  </a:lnTo>
                  <a:lnTo>
                    <a:pt x="514" y="516"/>
                  </a:lnTo>
                  <a:close/>
                  <a:moveTo>
                    <a:pt x="516" y="512"/>
                  </a:moveTo>
                  <a:lnTo>
                    <a:pt x="518" y="514"/>
                  </a:lnTo>
                  <a:lnTo>
                    <a:pt x="516" y="514"/>
                  </a:lnTo>
                  <a:lnTo>
                    <a:pt x="514" y="514"/>
                  </a:lnTo>
                  <a:lnTo>
                    <a:pt x="514" y="512"/>
                  </a:lnTo>
                  <a:lnTo>
                    <a:pt x="516" y="512"/>
                  </a:lnTo>
                  <a:close/>
                  <a:moveTo>
                    <a:pt x="391" y="459"/>
                  </a:moveTo>
                  <a:lnTo>
                    <a:pt x="391" y="461"/>
                  </a:lnTo>
                  <a:lnTo>
                    <a:pt x="393" y="461"/>
                  </a:lnTo>
                  <a:lnTo>
                    <a:pt x="391" y="461"/>
                  </a:lnTo>
                  <a:lnTo>
                    <a:pt x="391" y="462"/>
                  </a:lnTo>
                  <a:lnTo>
                    <a:pt x="393" y="462"/>
                  </a:lnTo>
                  <a:lnTo>
                    <a:pt x="395" y="462"/>
                  </a:lnTo>
                  <a:lnTo>
                    <a:pt x="397" y="462"/>
                  </a:lnTo>
                  <a:lnTo>
                    <a:pt x="397" y="461"/>
                  </a:lnTo>
                  <a:lnTo>
                    <a:pt x="399" y="462"/>
                  </a:lnTo>
                  <a:lnTo>
                    <a:pt x="401" y="462"/>
                  </a:lnTo>
                  <a:lnTo>
                    <a:pt x="401" y="464"/>
                  </a:lnTo>
                  <a:lnTo>
                    <a:pt x="399" y="464"/>
                  </a:lnTo>
                  <a:lnTo>
                    <a:pt x="397" y="464"/>
                  </a:lnTo>
                  <a:lnTo>
                    <a:pt x="395" y="464"/>
                  </a:lnTo>
                  <a:lnTo>
                    <a:pt x="393" y="464"/>
                  </a:lnTo>
                  <a:lnTo>
                    <a:pt x="391" y="464"/>
                  </a:lnTo>
                  <a:lnTo>
                    <a:pt x="391" y="466"/>
                  </a:lnTo>
                  <a:lnTo>
                    <a:pt x="391" y="468"/>
                  </a:lnTo>
                  <a:lnTo>
                    <a:pt x="389" y="468"/>
                  </a:lnTo>
                  <a:lnTo>
                    <a:pt x="388" y="466"/>
                  </a:lnTo>
                  <a:lnTo>
                    <a:pt x="386" y="466"/>
                  </a:lnTo>
                  <a:lnTo>
                    <a:pt x="386" y="468"/>
                  </a:lnTo>
                  <a:lnTo>
                    <a:pt x="384" y="468"/>
                  </a:lnTo>
                  <a:lnTo>
                    <a:pt x="384" y="466"/>
                  </a:lnTo>
                  <a:lnTo>
                    <a:pt x="384" y="468"/>
                  </a:lnTo>
                  <a:lnTo>
                    <a:pt x="382" y="468"/>
                  </a:lnTo>
                  <a:lnTo>
                    <a:pt x="382" y="466"/>
                  </a:lnTo>
                  <a:lnTo>
                    <a:pt x="382" y="468"/>
                  </a:lnTo>
                  <a:lnTo>
                    <a:pt x="380" y="468"/>
                  </a:lnTo>
                  <a:lnTo>
                    <a:pt x="380" y="466"/>
                  </a:lnTo>
                  <a:lnTo>
                    <a:pt x="380" y="468"/>
                  </a:lnTo>
                  <a:lnTo>
                    <a:pt x="378" y="468"/>
                  </a:lnTo>
                  <a:lnTo>
                    <a:pt x="378" y="466"/>
                  </a:lnTo>
                  <a:lnTo>
                    <a:pt x="376" y="466"/>
                  </a:lnTo>
                  <a:lnTo>
                    <a:pt x="374" y="464"/>
                  </a:lnTo>
                  <a:lnTo>
                    <a:pt x="376" y="464"/>
                  </a:lnTo>
                  <a:lnTo>
                    <a:pt x="376" y="462"/>
                  </a:lnTo>
                  <a:lnTo>
                    <a:pt x="378" y="462"/>
                  </a:lnTo>
                  <a:lnTo>
                    <a:pt x="378" y="461"/>
                  </a:lnTo>
                  <a:lnTo>
                    <a:pt x="380" y="461"/>
                  </a:lnTo>
                  <a:lnTo>
                    <a:pt x="384" y="461"/>
                  </a:lnTo>
                  <a:lnTo>
                    <a:pt x="388" y="459"/>
                  </a:lnTo>
                  <a:lnTo>
                    <a:pt x="389" y="459"/>
                  </a:lnTo>
                  <a:lnTo>
                    <a:pt x="391" y="459"/>
                  </a:lnTo>
                  <a:close/>
                  <a:moveTo>
                    <a:pt x="374" y="451"/>
                  </a:moveTo>
                  <a:lnTo>
                    <a:pt x="374" y="449"/>
                  </a:lnTo>
                  <a:lnTo>
                    <a:pt x="374" y="451"/>
                  </a:lnTo>
                  <a:close/>
                  <a:moveTo>
                    <a:pt x="370" y="449"/>
                  </a:moveTo>
                  <a:lnTo>
                    <a:pt x="368" y="449"/>
                  </a:lnTo>
                  <a:lnTo>
                    <a:pt x="368" y="447"/>
                  </a:lnTo>
                  <a:lnTo>
                    <a:pt x="368" y="445"/>
                  </a:lnTo>
                  <a:lnTo>
                    <a:pt x="368" y="447"/>
                  </a:lnTo>
                  <a:lnTo>
                    <a:pt x="370" y="447"/>
                  </a:lnTo>
                  <a:lnTo>
                    <a:pt x="370" y="449"/>
                  </a:lnTo>
                  <a:close/>
                  <a:moveTo>
                    <a:pt x="341" y="424"/>
                  </a:moveTo>
                  <a:lnTo>
                    <a:pt x="341" y="422"/>
                  </a:lnTo>
                  <a:lnTo>
                    <a:pt x="343" y="422"/>
                  </a:lnTo>
                  <a:lnTo>
                    <a:pt x="341" y="424"/>
                  </a:lnTo>
                  <a:close/>
                  <a:moveTo>
                    <a:pt x="328" y="395"/>
                  </a:moveTo>
                  <a:lnTo>
                    <a:pt x="330" y="395"/>
                  </a:lnTo>
                  <a:lnTo>
                    <a:pt x="328" y="395"/>
                  </a:lnTo>
                  <a:close/>
                  <a:moveTo>
                    <a:pt x="44" y="393"/>
                  </a:moveTo>
                  <a:lnTo>
                    <a:pt x="44" y="395"/>
                  </a:lnTo>
                  <a:lnTo>
                    <a:pt x="42" y="393"/>
                  </a:lnTo>
                  <a:lnTo>
                    <a:pt x="44" y="393"/>
                  </a:lnTo>
                  <a:close/>
                  <a:moveTo>
                    <a:pt x="11" y="324"/>
                  </a:moveTo>
                  <a:lnTo>
                    <a:pt x="13" y="324"/>
                  </a:lnTo>
                  <a:lnTo>
                    <a:pt x="11" y="324"/>
                  </a:lnTo>
                  <a:close/>
                  <a:moveTo>
                    <a:pt x="645" y="305"/>
                  </a:moveTo>
                  <a:lnTo>
                    <a:pt x="645" y="307"/>
                  </a:lnTo>
                  <a:lnTo>
                    <a:pt x="645" y="311"/>
                  </a:lnTo>
                  <a:lnTo>
                    <a:pt x="643" y="311"/>
                  </a:lnTo>
                  <a:lnTo>
                    <a:pt x="643" y="309"/>
                  </a:lnTo>
                  <a:lnTo>
                    <a:pt x="643" y="307"/>
                  </a:lnTo>
                  <a:lnTo>
                    <a:pt x="643" y="305"/>
                  </a:lnTo>
                  <a:lnTo>
                    <a:pt x="645" y="305"/>
                  </a:lnTo>
                  <a:close/>
                  <a:moveTo>
                    <a:pt x="643" y="305"/>
                  </a:moveTo>
                  <a:lnTo>
                    <a:pt x="643" y="303"/>
                  </a:lnTo>
                  <a:lnTo>
                    <a:pt x="643" y="301"/>
                  </a:lnTo>
                  <a:lnTo>
                    <a:pt x="643" y="299"/>
                  </a:lnTo>
                  <a:lnTo>
                    <a:pt x="645" y="299"/>
                  </a:lnTo>
                  <a:lnTo>
                    <a:pt x="643" y="301"/>
                  </a:lnTo>
                  <a:lnTo>
                    <a:pt x="643" y="303"/>
                  </a:lnTo>
                  <a:lnTo>
                    <a:pt x="643" y="305"/>
                  </a:lnTo>
                  <a:close/>
                  <a:moveTo>
                    <a:pt x="0" y="272"/>
                  </a:moveTo>
                  <a:lnTo>
                    <a:pt x="0" y="274"/>
                  </a:lnTo>
                  <a:lnTo>
                    <a:pt x="2" y="274"/>
                  </a:lnTo>
                  <a:lnTo>
                    <a:pt x="2" y="276"/>
                  </a:lnTo>
                  <a:lnTo>
                    <a:pt x="2" y="278"/>
                  </a:lnTo>
                  <a:lnTo>
                    <a:pt x="2" y="280"/>
                  </a:lnTo>
                  <a:lnTo>
                    <a:pt x="4" y="280"/>
                  </a:lnTo>
                  <a:lnTo>
                    <a:pt x="2" y="280"/>
                  </a:lnTo>
                  <a:lnTo>
                    <a:pt x="4" y="280"/>
                  </a:lnTo>
                  <a:lnTo>
                    <a:pt x="4" y="282"/>
                  </a:lnTo>
                  <a:lnTo>
                    <a:pt x="4" y="284"/>
                  </a:lnTo>
                  <a:lnTo>
                    <a:pt x="4" y="282"/>
                  </a:lnTo>
                  <a:lnTo>
                    <a:pt x="2" y="282"/>
                  </a:lnTo>
                  <a:lnTo>
                    <a:pt x="2" y="280"/>
                  </a:lnTo>
                  <a:lnTo>
                    <a:pt x="0" y="278"/>
                  </a:lnTo>
                  <a:lnTo>
                    <a:pt x="0" y="276"/>
                  </a:lnTo>
                  <a:lnTo>
                    <a:pt x="0" y="274"/>
                  </a:lnTo>
                  <a:lnTo>
                    <a:pt x="0" y="272"/>
                  </a:lnTo>
                  <a:close/>
                  <a:moveTo>
                    <a:pt x="637" y="269"/>
                  </a:moveTo>
                  <a:lnTo>
                    <a:pt x="635" y="269"/>
                  </a:lnTo>
                  <a:lnTo>
                    <a:pt x="637" y="269"/>
                  </a:lnTo>
                  <a:close/>
                  <a:moveTo>
                    <a:pt x="2" y="269"/>
                  </a:moveTo>
                  <a:lnTo>
                    <a:pt x="2" y="267"/>
                  </a:lnTo>
                  <a:lnTo>
                    <a:pt x="2" y="265"/>
                  </a:lnTo>
                  <a:lnTo>
                    <a:pt x="2" y="263"/>
                  </a:lnTo>
                  <a:lnTo>
                    <a:pt x="2" y="265"/>
                  </a:lnTo>
                  <a:lnTo>
                    <a:pt x="2" y="267"/>
                  </a:lnTo>
                  <a:lnTo>
                    <a:pt x="2" y="269"/>
                  </a:lnTo>
                  <a:close/>
                  <a:moveTo>
                    <a:pt x="2" y="263"/>
                  </a:moveTo>
                  <a:lnTo>
                    <a:pt x="2" y="259"/>
                  </a:lnTo>
                  <a:lnTo>
                    <a:pt x="4" y="259"/>
                  </a:lnTo>
                  <a:lnTo>
                    <a:pt x="2" y="261"/>
                  </a:lnTo>
                  <a:lnTo>
                    <a:pt x="4" y="261"/>
                  </a:lnTo>
                  <a:lnTo>
                    <a:pt x="2" y="263"/>
                  </a:lnTo>
                  <a:close/>
                  <a:moveTo>
                    <a:pt x="641" y="259"/>
                  </a:moveTo>
                  <a:lnTo>
                    <a:pt x="641" y="261"/>
                  </a:lnTo>
                  <a:lnTo>
                    <a:pt x="641" y="263"/>
                  </a:lnTo>
                  <a:lnTo>
                    <a:pt x="643" y="263"/>
                  </a:lnTo>
                  <a:lnTo>
                    <a:pt x="643" y="265"/>
                  </a:lnTo>
                  <a:lnTo>
                    <a:pt x="641" y="267"/>
                  </a:lnTo>
                  <a:lnTo>
                    <a:pt x="639" y="271"/>
                  </a:lnTo>
                  <a:lnTo>
                    <a:pt x="639" y="274"/>
                  </a:lnTo>
                  <a:lnTo>
                    <a:pt x="639" y="276"/>
                  </a:lnTo>
                  <a:lnTo>
                    <a:pt x="637" y="276"/>
                  </a:lnTo>
                  <a:lnTo>
                    <a:pt x="637" y="274"/>
                  </a:lnTo>
                  <a:lnTo>
                    <a:pt x="635" y="274"/>
                  </a:lnTo>
                  <a:lnTo>
                    <a:pt x="635" y="272"/>
                  </a:lnTo>
                  <a:lnTo>
                    <a:pt x="637" y="272"/>
                  </a:lnTo>
                  <a:lnTo>
                    <a:pt x="637" y="271"/>
                  </a:lnTo>
                  <a:lnTo>
                    <a:pt x="637" y="269"/>
                  </a:lnTo>
                  <a:lnTo>
                    <a:pt x="637" y="267"/>
                  </a:lnTo>
                  <a:lnTo>
                    <a:pt x="639" y="265"/>
                  </a:lnTo>
                  <a:lnTo>
                    <a:pt x="641" y="265"/>
                  </a:lnTo>
                  <a:lnTo>
                    <a:pt x="641" y="263"/>
                  </a:lnTo>
                  <a:lnTo>
                    <a:pt x="641" y="261"/>
                  </a:lnTo>
                  <a:lnTo>
                    <a:pt x="639" y="261"/>
                  </a:lnTo>
                  <a:lnTo>
                    <a:pt x="639" y="259"/>
                  </a:lnTo>
                  <a:lnTo>
                    <a:pt x="641" y="259"/>
                  </a:lnTo>
                  <a:lnTo>
                    <a:pt x="641" y="257"/>
                  </a:lnTo>
                  <a:lnTo>
                    <a:pt x="641" y="259"/>
                  </a:lnTo>
                  <a:close/>
                  <a:moveTo>
                    <a:pt x="610" y="244"/>
                  </a:moveTo>
                  <a:lnTo>
                    <a:pt x="610" y="242"/>
                  </a:lnTo>
                  <a:lnTo>
                    <a:pt x="610" y="244"/>
                  </a:lnTo>
                  <a:close/>
                  <a:moveTo>
                    <a:pt x="606" y="236"/>
                  </a:moveTo>
                  <a:lnTo>
                    <a:pt x="608" y="236"/>
                  </a:lnTo>
                  <a:lnTo>
                    <a:pt x="608" y="238"/>
                  </a:lnTo>
                  <a:lnTo>
                    <a:pt x="608" y="236"/>
                  </a:lnTo>
                  <a:lnTo>
                    <a:pt x="608" y="238"/>
                  </a:lnTo>
                  <a:lnTo>
                    <a:pt x="608" y="240"/>
                  </a:lnTo>
                  <a:lnTo>
                    <a:pt x="610" y="240"/>
                  </a:lnTo>
                  <a:lnTo>
                    <a:pt x="610" y="242"/>
                  </a:lnTo>
                  <a:lnTo>
                    <a:pt x="608" y="242"/>
                  </a:lnTo>
                  <a:lnTo>
                    <a:pt x="608" y="240"/>
                  </a:lnTo>
                  <a:lnTo>
                    <a:pt x="606" y="240"/>
                  </a:lnTo>
                  <a:lnTo>
                    <a:pt x="606" y="238"/>
                  </a:lnTo>
                  <a:lnTo>
                    <a:pt x="605" y="238"/>
                  </a:lnTo>
                  <a:lnTo>
                    <a:pt x="605" y="236"/>
                  </a:lnTo>
                  <a:lnTo>
                    <a:pt x="606" y="236"/>
                  </a:lnTo>
                  <a:close/>
                  <a:moveTo>
                    <a:pt x="585" y="219"/>
                  </a:moveTo>
                  <a:lnTo>
                    <a:pt x="585" y="217"/>
                  </a:lnTo>
                  <a:lnTo>
                    <a:pt x="585" y="219"/>
                  </a:lnTo>
                  <a:close/>
                  <a:moveTo>
                    <a:pt x="599" y="217"/>
                  </a:moveTo>
                  <a:lnTo>
                    <a:pt x="597" y="217"/>
                  </a:lnTo>
                  <a:lnTo>
                    <a:pt x="597" y="215"/>
                  </a:lnTo>
                  <a:lnTo>
                    <a:pt x="599" y="217"/>
                  </a:lnTo>
                  <a:close/>
                  <a:moveTo>
                    <a:pt x="587" y="215"/>
                  </a:moveTo>
                  <a:lnTo>
                    <a:pt x="587" y="213"/>
                  </a:lnTo>
                  <a:lnTo>
                    <a:pt x="587" y="211"/>
                  </a:lnTo>
                  <a:lnTo>
                    <a:pt x="587" y="213"/>
                  </a:lnTo>
                  <a:lnTo>
                    <a:pt x="587" y="215"/>
                  </a:lnTo>
                  <a:close/>
                  <a:moveTo>
                    <a:pt x="595" y="207"/>
                  </a:moveTo>
                  <a:lnTo>
                    <a:pt x="593" y="207"/>
                  </a:lnTo>
                  <a:lnTo>
                    <a:pt x="595" y="207"/>
                  </a:lnTo>
                  <a:close/>
                  <a:moveTo>
                    <a:pt x="595" y="205"/>
                  </a:moveTo>
                  <a:lnTo>
                    <a:pt x="593" y="205"/>
                  </a:lnTo>
                  <a:lnTo>
                    <a:pt x="595" y="205"/>
                  </a:lnTo>
                  <a:close/>
                  <a:moveTo>
                    <a:pt x="38" y="192"/>
                  </a:moveTo>
                  <a:lnTo>
                    <a:pt x="36" y="192"/>
                  </a:lnTo>
                  <a:lnTo>
                    <a:pt x="36" y="190"/>
                  </a:lnTo>
                  <a:lnTo>
                    <a:pt x="38" y="190"/>
                  </a:lnTo>
                  <a:lnTo>
                    <a:pt x="38" y="188"/>
                  </a:lnTo>
                  <a:lnTo>
                    <a:pt x="40" y="188"/>
                  </a:lnTo>
                  <a:lnTo>
                    <a:pt x="40" y="190"/>
                  </a:lnTo>
                  <a:lnTo>
                    <a:pt x="38" y="192"/>
                  </a:lnTo>
                  <a:close/>
                  <a:moveTo>
                    <a:pt x="574" y="186"/>
                  </a:moveTo>
                  <a:lnTo>
                    <a:pt x="574" y="184"/>
                  </a:lnTo>
                  <a:lnTo>
                    <a:pt x="576" y="184"/>
                  </a:lnTo>
                  <a:lnTo>
                    <a:pt x="574" y="186"/>
                  </a:lnTo>
                  <a:close/>
                  <a:moveTo>
                    <a:pt x="574" y="182"/>
                  </a:moveTo>
                  <a:lnTo>
                    <a:pt x="572" y="182"/>
                  </a:lnTo>
                  <a:lnTo>
                    <a:pt x="572" y="180"/>
                  </a:lnTo>
                  <a:lnTo>
                    <a:pt x="574" y="180"/>
                  </a:lnTo>
                  <a:lnTo>
                    <a:pt x="574" y="182"/>
                  </a:lnTo>
                  <a:close/>
                  <a:moveTo>
                    <a:pt x="574" y="178"/>
                  </a:moveTo>
                  <a:lnTo>
                    <a:pt x="572" y="178"/>
                  </a:lnTo>
                  <a:lnTo>
                    <a:pt x="572" y="180"/>
                  </a:lnTo>
                  <a:lnTo>
                    <a:pt x="572" y="178"/>
                  </a:lnTo>
                  <a:lnTo>
                    <a:pt x="574" y="178"/>
                  </a:lnTo>
                  <a:close/>
                  <a:moveTo>
                    <a:pt x="564" y="176"/>
                  </a:moveTo>
                  <a:lnTo>
                    <a:pt x="564" y="178"/>
                  </a:lnTo>
                  <a:lnTo>
                    <a:pt x="564" y="176"/>
                  </a:lnTo>
                  <a:close/>
                  <a:moveTo>
                    <a:pt x="539" y="161"/>
                  </a:moveTo>
                  <a:lnTo>
                    <a:pt x="539" y="163"/>
                  </a:lnTo>
                  <a:lnTo>
                    <a:pt x="537" y="163"/>
                  </a:lnTo>
                  <a:lnTo>
                    <a:pt x="537" y="161"/>
                  </a:lnTo>
                  <a:lnTo>
                    <a:pt x="539" y="161"/>
                  </a:lnTo>
                  <a:close/>
                  <a:moveTo>
                    <a:pt x="530" y="148"/>
                  </a:moveTo>
                  <a:lnTo>
                    <a:pt x="530" y="150"/>
                  </a:lnTo>
                  <a:lnTo>
                    <a:pt x="532" y="150"/>
                  </a:lnTo>
                  <a:lnTo>
                    <a:pt x="530" y="150"/>
                  </a:lnTo>
                  <a:lnTo>
                    <a:pt x="532" y="150"/>
                  </a:lnTo>
                  <a:lnTo>
                    <a:pt x="530" y="151"/>
                  </a:lnTo>
                  <a:lnTo>
                    <a:pt x="530" y="150"/>
                  </a:lnTo>
                  <a:lnTo>
                    <a:pt x="528" y="150"/>
                  </a:lnTo>
                  <a:lnTo>
                    <a:pt x="528" y="148"/>
                  </a:lnTo>
                  <a:lnTo>
                    <a:pt x="530" y="148"/>
                  </a:lnTo>
                  <a:lnTo>
                    <a:pt x="530" y="146"/>
                  </a:lnTo>
                  <a:lnTo>
                    <a:pt x="530" y="148"/>
                  </a:lnTo>
                  <a:close/>
                  <a:moveTo>
                    <a:pt x="424" y="128"/>
                  </a:moveTo>
                  <a:lnTo>
                    <a:pt x="422" y="128"/>
                  </a:lnTo>
                  <a:lnTo>
                    <a:pt x="420" y="128"/>
                  </a:lnTo>
                  <a:lnTo>
                    <a:pt x="422" y="128"/>
                  </a:lnTo>
                  <a:lnTo>
                    <a:pt x="422" y="127"/>
                  </a:lnTo>
                  <a:lnTo>
                    <a:pt x="422" y="128"/>
                  </a:lnTo>
                  <a:lnTo>
                    <a:pt x="424" y="128"/>
                  </a:lnTo>
                  <a:close/>
                  <a:moveTo>
                    <a:pt x="416" y="125"/>
                  </a:moveTo>
                  <a:lnTo>
                    <a:pt x="416" y="123"/>
                  </a:lnTo>
                  <a:lnTo>
                    <a:pt x="416" y="125"/>
                  </a:lnTo>
                  <a:close/>
                  <a:moveTo>
                    <a:pt x="426" y="117"/>
                  </a:moveTo>
                  <a:lnTo>
                    <a:pt x="426" y="119"/>
                  </a:lnTo>
                  <a:lnTo>
                    <a:pt x="424" y="119"/>
                  </a:lnTo>
                  <a:lnTo>
                    <a:pt x="422" y="119"/>
                  </a:lnTo>
                  <a:lnTo>
                    <a:pt x="422" y="121"/>
                  </a:lnTo>
                  <a:lnTo>
                    <a:pt x="420" y="121"/>
                  </a:lnTo>
                  <a:lnTo>
                    <a:pt x="418" y="123"/>
                  </a:lnTo>
                  <a:lnTo>
                    <a:pt x="416" y="121"/>
                  </a:lnTo>
                  <a:lnTo>
                    <a:pt x="416" y="123"/>
                  </a:lnTo>
                  <a:lnTo>
                    <a:pt x="416" y="121"/>
                  </a:lnTo>
                  <a:lnTo>
                    <a:pt x="416" y="119"/>
                  </a:lnTo>
                  <a:lnTo>
                    <a:pt x="418" y="119"/>
                  </a:lnTo>
                  <a:lnTo>
                    <a:pt x="418" y="117"/>
                  </a:lnTo>
                  <a:lnTo>
                    <a:pt x="420" y="117"/>
                  </a:lnTo>
                  <a:lnTo>
                    <a:pt x="422" y="117"/>
                  </a:lnTo>
                  <a:lnTo>
                    <a:pt x="424" y="117"/>
                  </a:lnTo>
                  <a:lnTo>
                    <a:pt x="426" y="117"/>
                  </a:lnTo>
                  <a:close/>
                  <a:moveTo>
                    <a:pt x="378" y="105"/>
                  </a:moveTo>
                  <a:lnTo>
                    <a:pt x="376" y="105"/>
                  </a:lnTo>
                  <a:lnTo>
                    <a:pt x="378" y="103"/>
                  </a:lnTo>
                  <a:lnTo>
                    <a:pt x="378" y="105"/>
                  </a:lnTo>
                  <a:close/>
                  <a:moveTo>
                    <a:pt x="380" y="103"/>
                  </a:moveTo>
                  <a:lnTo>
                    <a:pt x="380" y="105"/>
                  </a:lnTo>
                  <a:lnTo>
                    <a:pt x="378" y="105"/>
                  </a:lnTo>
                  <a:lnTo>
                    <a:pt x="380" y="105"/>
                  </a:lnTo>
                  <a:lnTo>
                    <a:pt x="378" y="105"/>
                  </a:lnTo>
                  <a:lnTo>
                    <a:pt x="378" y="103"/>
                  </a:lnTo>
                  <a:lnTo>
                    <a:pt x="380" y="103"/>
                  </a:lnTo>
                  <a:close/>
                  <a:moveTo>
                    <a:pt x="382" y="103"/>
                  </a:moveTo>
                  <a:lnTo>
                    <a:pt x="384" y="103"/>
                  </a:lnTo>
                  <a:lnTo>
                    <a:pt x="384" y="105"/>
                  </a:lnTo>
                  <a:lnTo>
                    <a:pt x="384" y="107"/>
                  </a:lnTo>
                  <a:lnTo>
                    <a:pt x="382" y="107"/>
                  </a:lnTo>
                  <a:lnTo>
                    <a:pt x="382" y="105"/>
                  </a:lnTo>
                  <a:lnTo>
                    <a:pt x="382" y="103"/>
                  </a:lnTo>
                  <a:close/>
                  <a:moveTo>
                    <a:pt x="376" y="103"/>
                  </a:moveTo>
                  <a:lnTo>
                    <a:pt x="374" y="103"/>
                  </a:lnTo>
                  <a:lnTo>
                    <a:pt x="374" y="102"/>
                  </a:lnTo>
                  <a:lnTo>
                    <a:pt x="376" y="102"/>
                  </a:lnTo>
                  <a:lnTo>
                    <a:pt x="376" y="103"/>
                  </a:lnTo>
                  <a:close/>
                  <a:moveTo>
                    <a:pt x="380" y="103"/>
                  </a:moveTo>
                  <a:lnTo>
                    <a:pt x="380" y="102"/>
                  </a:lnTo>
                  <a:lnTo>
                    <a:pt x="380" y="103"/>
                  </a:lnTo>
                  <a:close/>
                  <a:moveTo>
                    <a:pt x="182" y="98"/>
                  </a:moveTo>
                  <a:lnTo>
                    <a:pt x="182" y="100"/>
                  </a:lnTo>
                  <a:lnTo>
                    <a:pt x="180" y="98"/>
                  </a:lnTo>
                  <a:lnTo>
                    <a:pt x="182" y="98"/>
                  </a:lnTo>
                  <a:close/>
                  <a:moveTo>
                    <a:pt x="184" y="98"/>
                  </a:moveTo>
                  <a:lnTo>
                    <a:pt x="184" y="100"/>
                  </a:lnTo>
                  <a:lnTo>
                    <a:pt x="186" y="100"/>
                  </a:lnTo>
                  <a:lnTo>
                    <a:pt x="184" y="102"/>
                  </a:lnTo>
                  <a:lnTo>
                    <a:pt x="184" y="100"/>
                  </a:lnTo>
                  <a:lnTo>
                    <a:pt x="182" y="100"/>
                  </a:lnTo>
                  <a:lnTo>
                    <a:pt x="184" y="98"/>
                  </a:lnTo>
                  <a:lnTo>
                    <a:pt x="184" y="100"/>
                  </a:lnTo>
                  <a:lnTo>
                    <a:pt x="184" y="98"/>
                  </a:lnTo>
                  <a:close/>
                  <a:moveTo>
                    <a:pt x="242" y="96"/>
                  </a:moveTo>
                  <a:lnTo>
                    <a:pt x="242" y="94"/>
                  </a:lnTo>
                  <a:lnTo>
                    <a:pt x="242" y="96"/>
                  </a:lnTo>
                  <a:close/>
                  <a:moveTo>
                    <a:pt x="190" y="92"/>
                  </a:moveTo>
                  <a:lnTo>
                    <a:pt x="190" y="94"/>
                  </a:lnTo>
                  <a:lnTo>
                    <a:pt x="190" y="92"/>
                  </a:lnTo>
                  <a:lnTo>
                    <a:pt x="190" y="94"/>
                  </a:lnTo>
                  <a:lnTo>
                    <a:pt x="190" y="92"/>
                  </a:lnTo>
                  <a:close/>
                  <a:moveTo>
                    <a:pt x="245" y="94"/>
                  </a:moveTo>
                  <a:lnTo>
                    <a:pt x="245" y="92"/>
                  </a:lnTo>
                  <a:lnTo>
                    <a:pt x="245" y="94"/>
                  </a:lnTo>
                  <a:close/>
                  <a:moveTo>
                    <a:pt x="363" y="92"/>
                  </a:moveTo>
                  <a:lnTo>
                    <a:pt x="361" y="92"/>
                  </a:lnTo>
                  <a:lnTo>
                    <a:pt x="363" y="92"/>
                  </a:lnTo>
                  <a:lnTo>
                    <a:pt x="363" y="90"/>
                  </a:lnTo>
                  <a:lnTo>
                    <a:pt x="363" y="92"/>
                  </a:lnTo>
                  <a:close/>
                  <a:moveTo>
                    <a:pt x="265" y="92"/>
                  </a:moveTo>
                  <a:lnTo>
                    <a:pt x="265" y="90"/>
                  </a:lnTo>
                  <a:lnTo>
                    <a:pt x="265" y="92"/>
                  </a:lnTo>
                  <a:close/>
                  <a:moveTo>
                    <a:pt x="265" y="92"/>
                  </a:moveTo>
                  <a:lnTo>
                    <a:pt x="263" y="92"/>
                  </a:lnTo>
                  <a:lnTo>
                    <a:pt x="263" y="90"/>
                  </a:lnTo>
                  <a:lnTo>
                    <a:pt x="265" y="92"/>
                  </a:lnTo>
                  <a:close/>
                  <a:moveTo>
                    <a:pt x="196" y="84"/>
                  </a:moveTo>
                  <a:lnTo>
                    <a:pt x="194" y="86"/>
                  </a:lnTo>
                  <a:lnTo>
                    <a:pt x="194" y="88"/>
                  </a:lnTo>
                  <a:lnTo>
                    <a:pt x="194" y="86"/>
                  </a:lnTo>
                  <a:lnTo>
                    <a:pt x="194" y="88"/>
                  </a:lnTo>
                  <a:lnTo>
                    <a:pt x="194" y="86"/>
                  </a:lnTo>
                  <a:lnTo>
                    <a:pt x="194" y="84"/>
                  </a:lnTo>
                  <a:lnTo>
                    <a:pt x="196" y="84"/>
                  </a:lnTo>
                  <a:close/>
                  <a:moveTo>
                    <a:pt x="217" y="75"/>
                  </a:moveTo>
                  <a:lnTo>
                    <a:pt x="215" y="75"/>
                  </a:lnTo>
                  <a:lnTo>
                    <a:pt x="217" y="75"/>
                  </a:lnTo>
                  <a:close/>
                  <a:moveTo>
                    <a:pt x="370" y="73"/>
                  </a:moveTo>
                  <a:lnTo>
                    <a:pt x="370" y="75"/>
                  </a:lnTo>
                  <a:lnTo>
                    <a:pt x="368" y="73"/>
                  </a:lnTo>
                  <a:lnTo>
                    <a:pt x="368" y="75"/>
                  </a:lnTo>
                  <a:lnTo>
                    <a:pt x="368" y="73"/>
                  </a:lnTo>
                  <a:lnTo>
                    <a:pt x="370" y="71"/>
                  </a:lnTo>
                  <a:lnTo>
                    <a:pt x="370" y="73"/>
                  </a:lnTo>
                  <a:close/>
                  <a:moveTo>
                    <a:pt x="378" y="73"/>
                  </a:moveTo>
                  <a:lnTo>
                    <a:pt x="378" y="75"/>
                  </a:lnTo>
                  <a:lnTo>
                    <a:pt x="380" y="75"/>
                  </a:lnTo>
                  <a:lnTo>
                    <a:pt x="380" y="73"/>
                  </a:lnTo>
                  <a:lnTo>
                    <a:pt x="382" y="73"/>
                  </a:lnTo>
                  <a:lnTo>
                    <a:pt x="382" y="75"/>
                  </a:lnTo>
                  <a:lnTo>
                    <a:pt x="380" y="75"/>
                  </a:lnTo>
                  <a:lnTo>
                    <a:pt x="380" y="77"/>
                  </a:lnTo>
                  <a:lnTo>
                    <a:pt x="380" y="75"/>
                  </a:lnTo>
                  <a:lnTo>
                    <a:pt x="380" y="77"/>
                  </a:lnTo>
                  <a:lnTo>
                    <a:pt x="378" y="77"/>
                  </a:lnTo>
                  <a:lnTo>
                    <a:pt x="380" y="77"/>
                  </a:lnTo>
                  <a:lnTo>
                    <a:pt x="380" y="79"/>
                  </a:lnTo>
                  <a:lnTo>
                    <a:pt x="378" y="79"/>
                  </a:lnTo>
                  <a:lnTo>
                    <a:pt x="378" y="80"/>
                  </a:lnTo>
                  <a:lnTo>
                    <a:pt x="380" y="80"/>
                  </a:lnTo>
                  <a:lnTo>
                    <a:pt x="382" y="80"/>
                  </a:lnTo>
                  <a:lnTo>
                    <a:pt x="382" y="79"/>
                  </a:lnTo>
                  <a:lnTo>
                    <a:pt x="382" y="80"/>
                  </a:lnTo>
                  <a:lnTo>
                    <a:pt x="382" y="79"/>
                  </a:lnTo>
                  <a:lnTo>
                    <a:pt x="382" y="80"/>
                  </a:lnTo>
                  <a:lnTo>
                    <a:pt x="382" y="82"/>
                  </a:lnTo>
                  <a:lnTo>
                    <a:pt x="380" y="82"/>
                  </a:lnTo>
                  <a:lnTo>
                    <a:pt x="378" y="80"/>
                  </a:lnTo>
                  <a:lnTo>
                    <a:pt x="378" y="82"/>
                  </a:lnTo>
                  <a:lnTo>
                    <a:pt x="376" y="82"/>
                  </a:lnTo>
                  <a:lnTo>
                    <a:pt x="374" y="80"/>
                  </a:lnTo>
                  <a:lnTo>
                    <a:pt x="372" y="80"/>
                  </a:lnTo>
                  <a:lnTo>
                    <a:pt x="372" y="79"/>
                  </a:lnTo>
                  <a:lnTo>
                    <a:pt x="374" y="79"/>
                  </a:lnTo>
                  <a:lnTo>
                    <a:pt x="372" y="79"/>
                  </a:lnTo>
                  <a:lnTo>
                    <a:pt x="372" y="77"/>
                  </a:lnTo>
                  <a:lnTo>
                    <a:pt x="372" y="75"/>
                  </a:lnTo>
                  <a:lnTo>
                    <a:pt x="374" y="75"/>
                  </a:lnTo>
                  <a:lnTo>
                    <a:pt x="372" y="75"/>
                  </a:lnTo>
                  <a:lnTo>
                    <a:pt x="374" y="75"/>
                  </a:lnTo>
                  <a:lnTo>
                    <a:pt x="374" y="73"/>
                  </a:lnTo>
                  <a:lnTo>
                    <a:pt x="374" y="75"/>
                  </a:lnTo>
                  <a:lnTo>
                    <a:pt x="376" y="75"/>
                  </a:lnTo>
                  <a:lnTo>
                    <a:pt x="376" y="73"/>
                  </a:lnTo>
                  <a:lnTo>
                    <a:pt x="378" y="71"/>
                  </a:lnTo>
                  <a:lnTo>
                    <a:pt x="378" y="73"/>
                  </a:lnTo>
                  <a:close/>
                  <a:moveTo>
                    <a:pt x="370" y="69"/>
                  </a:moveTo>
                  <a:lnTo>
                    <a:pt x="368" y="69"/>
                  </a:lnTo>
                  <a:lnTo>
                    <a:pt x="368" y="67"/>
                  </a:lnTo>
                  <a:lnTo>
                    <a:pt x="370" y="69"/>
                  </a:lnTo>
                  <a:close/>
                  <a:moveTo>
                    <a:pt x="349" y="46"/>
                  </a:moveTo>
                  <a:lnTo>
                    <a:pt x="347" y="46"/>
                  </a:lnTo>
                  <a:lnTo>
                    <a:pt x="349" y="46"/>
                  </a:lnTo>
                  <a:close/>
                  <a:moveTo>
                    <a:pt x="351" y="46"/>
                  </a:moveTo>
                  <a:lnTo>
                    <a:pt x="349" y="46"/>
                  </a:lnTo>
                  <a:lnTo>
                    <a:pt x="349" y="44"/>
                  </a:lnTo>
                  <a:lnTo>
                    <a:pt x="351" y="46"/>
                  </a:lnTo>
                  <a:close/>
                  <a:moveTo>
                    <a:pt x="370" y="44"/>
                  </a:moveTo>
                  <a:lnTo>
                    <a:pt x="370" y="46"/>
                  </a:lnTo>
                  <a:lnTo>
                    <a:pt x="368" y="46"/>
                  </a:lnTo>
                  <a:lnTo>
                    <a:pt x="368" y="44"/>
                  </a:lnTo>
                  <a:lnTo>
                    <a:pt x="368" y="46"/>
                  </a:lnTo>
                  <a:lnTo>
                    <a:pt x="368" y="44"/>
                  </a:lnTo>
                  <a:lnTo>
                    <a:pt x="370" y="44"/>
                  </a:lnTo>
                  <a:lnTo>
                    <a:pt x="372" y="44"/>
                  </a:lnTo>
                  <a:lnTo>
                    <a:pt x="370" y="44"/>
                  </a:lnTo>
                  <a:close/>
                  <a:moveTo>
                    <a:pt x="351" y="44"/>
                  </a:moveTo>
                  <a:lnTo>
                    <a:pt x="353" y="44"/>
                  </a:lnTo>
                  <a:lnTo>
                    <a:pt x="351" y="44"/>
                  </a:lnTo>
                  <a:close/>
                  <a:moveTo>
                    <a:pt x="376" y="40"/>
                  </a:moveTo>
                  <a:lnTo>
                    <a:pt x="376" y="42"/>
                  </a:lnTo>
                  <a:lnTo>
                    <a:pt x="376" y="40"/>
                  </a:lnTo>
                  <a:lnTo>
                    <a:pt x="374" y="42"/>
                  </a:lnTo>
                  <a:lnTo>
                    <a:pt x="374" y="40"/>
                  </a:lnTo>
                  <a:lnTo>
                    <a:pt x="376" y="40"/>
                  </a:lnTo>
                  <a:close/>
                  <a:moveTo>
                    <a:pt x="366" y="40"/>
                  </a:moveTo>
                  <a:lnTo>
                    <a:pt x="366" y="38"/>
                  </a:lnTo>
                  <a:lnTo>
                    <a:pt x="366" y="40"/>
                  </a:lnTo>
                  <a:close/>
                  <a:moveTo>
                    <a:pt x="313" y="38"/>
                  </a:moveTo>
                  <a:lnTo>
                    <a:pt x="313" y="40"/>
                  </a:lnTo>
                  <a:lnTo>
                    <a:pt x="311" y="40"/>
                  </a:lnTo>
                  <a:lnTo>
                    <a:pt x="311" y="38"/>
                  </a:lnTo>
                  <a:lnTo>
                    <a:pt x="313" y="38"/>
                  </a:lnTo>
                  <a:close/>
                  <a:moveTo>
                    <a:pt x="324" y="38"/>
                  </a:moveTo>
                  <a:lnTo>
                    <a:pt x="326" y="38"/>
                  </a:lnTo>
                  <a:lnTo>
                    <a:pt x="324" y="38"/>
                  </a:lnTo>
                  <a:close/>
                  <a:moveTo>
                    <a:pt x="374" y="36"/>
                  </a:moveTo>
                  <a:lnTo>
                    <a:pt x="372" y="36"/>
                  </a:lnTo>
                  <a:lnTo>
                    <a:pt x="372" y="38"/>
                  </a:lnTo>
                  <a:lnTo>
                    <a:pt x="370" y="38"/>
                  </a:lnTo>
                  <a:lnTo>
                    <a:pt x="370" y="40"/>
                  </a:lnTo>
                  <a:lnTo>
                    <a:pt x="368" y="40"/>
                  </a:lnTo>
                  <a:lnTo>
                    <a:pt x="368" y="38"/>
                  </a:lnTo>
                  <a:lnTo>
                    <a:pt x="370" y="38"/>
                  </a:lnTo>
                  <a:lnTo>
                    <a:pt x="372" y="38"/>
                  </a:lnTo>
                  <a:lnTo>
                    <a:pt x="372" y="36"/>
                  </a:lnTo>
                  <a:lnTo>
                    <a:pt x="374" y="36"/>
                  </a:lnTo>
                  <a:close/>
                  <a:moveTo>
                    <a:pt x="326" y="36"/>
                  </a:moveTo>
                  <a:lnTo>
                    <a:pt x="324" y="36"/>
                  </a:lnTo>
                  <a:lnTo>
                    <a:pt x="326" y="36"/>
                  </a:lnTo>
                  <a:close/>
                  <a:moveTo>
                    <a:pt x="276" y="36"/>
                  </a:moveTo>
                  <a:lnTo>
                    <a:pt x="278" y="36"/>
                  </a:lnTo>
                  <a:lnTo>
                    <a:pt x="278" y="38"/>
                  </a:lnTo>
                  <a:lnTo>
                    <a:pt x="278" y="40"/>
                  </a:lnTo>
                  <a:lnTo>
                    <a:pt x="280" y="40"/>
                  </a:lnTo>
                  <a:lnTo>
                    <a:pt x="280" y="42"/>
                  </a:lnTo>
                  <a:lnTo>
                    <a:pt x="278" y="42"/>
                  </a:lnTo>
                  <a:lnTo>
                    <a:pt x="276" y="42"/>
                  </a:lnTo>
                  <a:lnTo>
                    <a:pt x="276" y="40"/>
                  </a:lnTo>
                  <a:lnTo>
                    <a:pt x="274" y="40"/>
                  </a:lnTo>
                  <a:lnTo>
                    <a:pt x="272" y="42"/>
                  </a:lnTo>
                  <a:lnTo>
                    <a:pt x="270" y="40"/>
                  </a:lnTo>
                  <a:lnTo>
                    <a:pt x="272" y="40"/>
                  </a:lnTo>
                  <a:lnTo>
                    <a:pt x="272" y="38"/>
                  </a:lnTo>
                  <a:lnTo>
                    <a:pt x="272" y="40"/>
                  </a:lnTo>
                  <a:lnTo>
                    <a:pt x="274" y="40"/>
                  </a:lnTo>
                  <a:lnTo>
                    <a:pt x="274" y="38"/>
                  </a:lnTo>
                  <a:lnTo>
                    <a:pt x="274" y="36"/>
                  </a:lnTo>
                  <a:lnTo>
                    <a:pt x="272" y="36"/>
                  </a:lnTo>
                  <a:lnTo>
                    <a:pt x="274" y="36"/>
                  </a:lnTo>
                  <a:lnTo>
                    <a:pt x="274" y="34"/>
                  </a:lnTo>
                  <a:lnTo>
                    <a:pt x="276" y="34"/>
                  </a:lnTo>
                  <a:lnTo>
                    <a:pt x="276" y="32"/>
                  </a:lnTo>
                  <a:lnTo>
                    <a:pt x="276" y="34"/>
                  </a:lnTo>
                  <a:lnTo>
                    <a:pt x="278" y="34"/>
                  </a:lnTo>
                  <a:lnTo>
                    <a:pt x="278" y="36"/>
                  </a:lnTo>
                  <a:lnTo>
                    <a:pt x="276" y="36"/>
                  </a:lnTo>
                  <a:close/>
                  <a:moveTo>
                    <a:pt x="278" y="32"/>
                  </a:moveTo>
                  <a:lnTo>
                    <a:pt x="280" y="32"/>
                  </a:lnTo>
                  <a:lnTo>
                    <a:pt x="280" y="34"/>
                  </a:lnTo>
                  <a:lnTo>
                    <a:pt x="282" y="34"/>
                  </a:lnTo>
                  <a:lnTo>
                    <a:pt x="284" y="34"/>
                  </a:lnTo>
                  <a:lnTo>
                    <a:pt x="286" y="32"/>
                  </a:lnTo>
                  <a:lnTo>
                    <a:pt x="286" y="34"/>
                  </a:lnTo>
                  <a:lnTo>
                    <a:pt x="288" y="34"/>
                  </a:lnTo>
                  <a:lnTo>
                    <a:pt x="288" y="32"/>
                  </a:lnTo>
                  <a:lnTo>
                    <a:pt x="290" y="32"/>
                  </a:lnTo>
                  <a:lnTo>
                    <a:pt x="290" y="34"/>
                  </a:lnTo>
                  <a:lnTo>
                    <a:pt x="290" y="32"/>
                  </a:lnTo>
                  <a:lnTo>
                    <a:pt x="292" y="31"/>
                  </a:lnTo>
                  <a:lnTo>
                    <a:pt x="292" y="32"/>
                  </a:lnTo>
                  <a:lnTo>
                    <a:pt x="293" y="32"/>
                  </a:lnTo>
                  <a:lnTo>
                    <a:pt x="293" y="34"/>
                  </a:lnTo>
                  <a:lnTo>
                    <a:pt x="295" y="34"/>
                  </a:lnTo>
                  <a:lnTo>
                    <a:pt x="295" y="36"/>
                  </a:lnTo>
                  <a:lnTo>
                    <a:pt x="293" y="36"/>
                  </a:lnTo>
                  <a:lnTo>
                    <a:pt x="293" y="38"/>
                  </a:lnTo>
                  <a:lnTo>
                    <a:pt x="292" y="40"/>
                  </a:lnTo>
                  <a:lnTo>
                    <a:pt x="290" y="40"/>
                  </a:lnTo>
                  <a:lnTo>
                    <a:pt x="288" y="42"/>
                  </a:lnTo>
                  <a:lnTo>
                    <a:pt x="286" y="44"/>
                  </a:lnTo>
                  <a:lnTo>
                    <a:pt x="286" y="42"/>
                  </a:lnTo>
                  <a:lnTo>
                    <a:pt x="284" y="42"/>
                  </a:lnTo>
                  <a:lnTo>
                    <a:pt x="282" y="42"/>
                  </a:lnTo>
                  <a:lnTo>
                    <a:pt x="282" y="40"/>
                  </a:lnTo>
                  <a:lnTo>
                    <a:pt x="280" y="40"/>
                  </a:lnTo>
                  <a:lnTo>
                    <a:pt x="280" y="38"/>
                  </a:lnTo>
                  <a:lnTo>
                    <a:pt x="278" y="38"/>
                  </a:lnTo>
                  <a:lnTo>
                    <a:pt x="278" y="36"/>
                  </a:lnTo>
                  <a:lnTo>
                    <a:pt x="278" y="34"/>
                  </a:lnTo>
                  <a:lnTo>
                    <a:pt x="276" y="34"/>
                  </a:lnTo>
                  <a:lnTo>
                    <a:pt x="276" y="32"/>
                  </a:lnTo>
                  <a:lnTo>
                    <a:pt x="278" y="32"/>
                  </a:lnTo>
                  <a:lnTo>
                    <a:pt x="276" y="32"/>
                  </a:lnTo>
                  <a:lnTo>
                    <a:pt x="276" y="31"/>
                  </a:lnTo>
                  <a:lnTo>
                    <a:pt x="278" y="31"/>
                  </a:lnTo>
                  <a:lnTo>
                    <a:pt x="278" y="32"/>
                  </a:lnTo>
                  <a:close/>
                  <a:moveTo>
                    <a:pt x="378" y="29"/>
                  </a:moveTo>
                  <a:lnTo>
                    <a:pt x="378" y="31"/>
                  </a:lnTo>
                  <a:lnTo>
                    <a:pt x="378" y="32"/>
                  </a:lnTo>
                  <a:lnTo>
                    <a:pt x="376" y="32"/>
                  </a:lnTo>
                  <a:lnTo>
                    <a:pt x="376" y="34"/>
                  </a:lnTo>
                  <a:lnTo>
                    <a:pt x="374" y="34"/>
                  </a:lnTo>
                  <a:lnTo>
                    <a:pt x="374" y="36"/>
                  </a:lnTo>
                  <a:lnTo>
                    <a:pt x="374" y="34"/>
                  </a:lnTo>
                  <a:lnTo>
                    <a:pt x="374" y="36"/>
                  </a:lnTo>
                  <a:lnTo>
                    <a:pt x="374" y="34"/>
                  </a:lnTo>
                  <a:lnTo>
                    <a:pt x="376" y="34"/>
                  </a:lnTo>
                  <a:lnTo>
                    <a:pt x="376" y="32"/>
                  </a:lnTo>
                  <a:lnTo>
                    <a:pt x="376" y="31"/>
                  </a:lnTo>
                  <a:lnTo>
                    <a:pt x="378" y="31"/>
                  </a:lnTo>
                  <a:lnTo>
                    <a:pt x="378" y="29"/>
                  </a:lnTo>
                  <a:close/>
                  <a:moveTo>
                    <a:pt x="313" y="29"/>
                  </a:moveTo>
                  <a:lnTo>
                    <a:pt x="313" y="31"/>
                  </a:lnTo>
                  <a:lnTo>
                    <a:pt x="313" y="32"/>
                  </a:lnTo>
                  <a:lnTo>
                    <a:pt x="313" y="34"/>
                  </a:lnTo>
                  <a:lnTo>
                    <a:pt x="311" y="32"/>
                  </a:lnTo>
                  <a:lnTo>
                    <a:pt x="311" y="31"/>
                  </a:lnTo>
                  <a:lnTo>
                    <a:pt x="311" y="29"/>
                  </a:lnTo>
                  <a:lnTo>
                    <a:pt x="313" y="29"/>
                  </a:lnTo>
                  <a:lnTo>
                    <a:pt x="313" y="27"/>
                  </a:lnTo>
                  <a:lnTo>
                    <a:pt x="313" y="29"/>
                  </a:lnTo>
                  <a:close/>
                  <a:moveTo>
                    <a:pt x="470" y="23"/>
                  </a:moveTo>
                  <a:lnTo>
                    <a:pt x="472" y="25"/>
                  </a:lnTo>
                  <a:lnTo>
                    <a:pt x="470" y="25"/>
                  </a:lnTo>
                  <a:lnTo>
                    <a:pt x="470" y="27"/>
                  </a:lnTo>
                  <a:lnTo>
                    <a:pt x="472" y="27"/>
                  </a:lnTo>
                  <a:lnTo>
                    <a:pt x="472" y="29"/>
                  </a:lnTo>
                  <a:lnTo>
                    <a:pt x="474" y="27"/>
                  </a:lnTo>
                  <a:lnTo>
                    <a:pt x="474" y="29"/>
                  </a:lnTo>
                  <a:lnTo>
                    <a:pt x="474" y="31"/>
                  </a:lnTo>
                  <a:lnTo>
                    <a:pt x="474" y="32"/>
                  </a:lnTo>
                  <a:lnTo>
                    <a:pt x="476" y="32"/>
                  </a:lnTo>
                  <a:lnTo>
                    <a:pt x="476" y="34"/>
                  </a:lnTo>
                  <a:lnTo>
                    <a:pt x="476" y="36"/>
                  </a:lnTo>
                  <a:lnTo>
                    <a:pt x="474" y="36"/>
                  </a:lnTo>
                  <a:lnTo>
                    <a:pt x="476" y="36"/>
                  </a:lnTo>
                  <a:lnTo>
                    <a:pt x="476" y="38"/>
                  </a:lnTo>
                  <a:lnTo>
                    <a:pt x="476" y="40"/>
                  </a:lnTo>
                  <a:lnTo>
                    <a:pt x="476" y="42"/>
                  </a:lnTo>
                  <a:lnTo>
                    <a:pt x="478" y="44"/>
                  </a:lnTo>
                  <a:lnTo>
                    <a:pt x="480" y="42"/>
                  </a:lnTo>
                  <a:lnTo>
                    <a:pt x="480" y="44"/>
                  </a:lnTo>
                  <a:lnTo>
                    <a:pt x="482" y="44"/>
                  </a:lnTo>
                  <a:lnTo>
                    <a:pt x="480" y="46"/>
                  </a:lnTo>
                  <a:lnTo>
                    <a:pt x="480" y="48"/>
                  </a:lnTo>
                  <a:lnTo>
                    <a:pt x="480" y="50"/>
                  </a:lnTo>
                  <a:lnTo>
                    <a:pt x="482" y="50"/>
                  </a:lnTo>
                  <a:lnTo>
                    <a:pt x="482" y="52"/>
                  </a:lnTo>
                  <a:lnTo>
                    <a:pt x="482" y="54"/>
                  </a:lnTo>
                  <a:lnTo>
                    <a:pt x="484" y="54"/>
                  </a:lnTo>
                  <a:lnTo>
                    <a:pt x="485" y="54"/>
                  </a:lnTo>
                  <a:lnTo>
                    <a:pt x="484" y="55"/>
                  </a:lnTo>
                  <a:lnTo>
                    <a:pt x="484" y="57"/>
                  </a:lnTo>
                  <a:lnTo>
                    <a:pt x="484" y="59"/>
                  </a:lnTo>
                  <a:lnTo>
                    <a:pt x="484" y="57"/>
                  </a:lnTo>
                  <a:lnTo>
                    <a:pt x="484" y="59"/>
                  </a:lnTo>
                  <a:lnTo>
                    <a:pt x="485" y="57"/>
                  </a:lnTo>
                  <a:lnTo>
                    <a:pt x="485" y="59"/>
                  </a:lnTo>
                  <a:lnTo>
                    <a:pt x="485" y="57"/>
                  </a:lnTo>
                  <a:lnTo>
                    <a:pt x="485" y="59"/>
                  </a:lnTo>
                  <a:lnTo>
                    <a:pt x="485" y="61"/>
                  </a:lnTo>
                  <a:lnTo>
                    <a:pt x="485" y="63"/>
                  </a:lnTo>
                  <a:lnTo>
                    <a:pt x="485" y="67"/>
                  </a:lnTo>
                  <a:lnTo>
                    <a:pt x="487" y="67"/>
                  </a:lnTo>
                  <a:lnTo>
                    <a:pt x="487" y="69"/>
                  </a:lnTo>
                  <a:lnTo>
                    <a:pt x="487" y="71"/>
                  </a:lnTo>
                  <a:lnTo>
                    <a:pt x="485" y="73"/>
                  </a:lnTo>
                  <a:lnTo>
                    <a:pt x="487" y="75"/>
                  </a:lnTo>
                  <a:lnTo>
                    <a:pt x="487" y="77"/>
                  </a:lnTo>
                  <a:lnTo>
                    <a:pt x="489" y="77"/>
                  </a:lnTo>
                  <a:lnTo>
                    <a:pt x="489" y="79"/>
                  </a:lnTo>
                  <a:lnTo>
                    <a:pt x="489" y="80"/>
                  </a:lnTo>
                  <a:lnTo>
                    <a:pt x="489" y="82"/>
                  </a:lnTo>
                  <a:lnTo>
                    <a:pt x="489" y="84"/>
                  </a:lnTo>
                  <a:lnTo>
                    <a:pt x="491" y="84"/>
                  </a:lnTo>
                  <a:lnTo>
                    <a:pt x="493" y="84"/>
                  </a:lnTo>
                  <a:lnTo>
                    <a:pt x="493" y="86"/>
                  </a:lnTo>
                  <a:lnTo>
                    <a:pt x="493" y="84"/>
                  </a:lnTo>
                  <a:lnTo>
                    <a:pt x="495" y="84"/>
                  </a:lnTo>
                  <a:lnTo>
                    <a:pt x="497" y="82"/>
                  </a:lnTo>
                  <a:lnTo>
                    <a:pt x="497" y="80"/>
                  </a:lnTo>
                  <a:lnTo>
                    <a:pt x="497" y="82"/>
                  </a:lnTo>
                  <a:lnTo>
                    <a:pt x="497" y="80"/>
                  </a:lnTo>
                  <a:lnTo>
                    <a:pt x="497" y="82"/>
                  </a:lnTo>
                  <a:lnTo>
                    <a:pt x="499" y="82"/>
                  </a:lnTo>
                  <a:lnTo>
                    <a:pt x="501" y="80"/>
                  </a:lnTo>
                  <a:lnTo>
                    <a:pt x="503" y="80"/>
                  </a:lnTo>
                  <a:lnTo>
                    <a:pt x="503" y="82"/>
                  </a:lnTo>
                  <a:lnTo>
                    <a:pt x="505" y="82"/>
                  </a:lnTo>
                  <a:lnTo>
                    <a:pt x="503" y="82"/>
                  </a:lnTo>
                  <a:lnTo>
                    <a:pt x="503" y="84"/>
                  </a:lnTo>
                  <a:lnTo>
                    <a:pt x="505" y="86"/>
                  </a:lnTo>
                  <a:lnTo>
                    <a:pt x="507" y="86"/>
                  </a:lnTo>
                  <a:lnTo>
                    <a:pt x="509" y="86"/>
                  </a:lnTo>
                  <a:lnTo>
                    <a:pt x="509" y="88"/>
                  </a:lnTo>
                  <a:lnTo>
                    <a:pt x="509" y="90"/>
                  </a:lnTo>
                  <a:lnTo>
                    <a:pt x="510" y="90"/>
                  </a:lnTo>
                  <a:lnTo>
                    <a:pt x="512" y="90"/>
                  </a:lnTo>
                  <a:lnTo>
                    <a:pt x="512" y="92"/>
                  </a:lnTo>
                  <a:lnTo>
                    <a:pt x="514" y="92"/>
                  </a:lnTo>
                  <a:lnTo>
                    <a:pt x="514" y="94"/>
                  </a:lnTo>
                  <a:lnTo>
                    <a:pt x="514" y="96"/>
                  </a:lnTo>
                  <a:lnTo>
                    <a:pt x="512" y="96"/>
                  </a:lnTo>
                  <a:lnTo>
                    <a:pt x="514" y="96"/>
                  </a:lnTo>
                  <a:lnTo>
                    <a:pt x="514" y="98"/>
                  </a:lnTo>
                  <a:lnTo>
                    <a:pt x="514" y="100"/>
                  </a:lnTo>
                  <a:lnTo>
                    <a:pt x="514" y="102"/>
                  </a:lnTo>
                  <a:lnTo>
                    <a:pt x="514" y="103"/>
                  </a:lnTo>
                  <a:lnTo>
                    <a:pt x="514" y="105"/>
                  </a:lnTo>
                  <a:lnTo>
                    <a:pt x="516" y="105"/>
                  </a:lnTo>
                  <a:lnTo>
                    <a:pt x="516" y="107"/>
                  </a:lnTo>
                  <a:lnTo>
                    <a:pt x="514" y="107"/>
                  </a:lnTo>
                  <a:lnTo>
                    <a:pt x="514" y="109"/>
                  </a:lnTo>
                  <a:lnTo>
                    <a:pt x="516" y="109"/>
                  </a:lnTo>
                  <a:lnTo>
                    <a:pt x="516" y="111"/>
                  </a:lnTo>
                  <a:lnTo>
                    <a:pt x="516" y="113"/>
                  </a:lnTo>
                  <a:lnTo>
                    <a:pt x="516" y="115"/>
                  </a:lnTo>
                  <a:lnTo>
                    <a:pt x="516" y="117"/>
                  </a:lnTo>
                  <a:lnTo>
                    <a:pt x="516" y="119"/>
                  </a:lnTo>
                  <a:lnTo>
                    <a:pt x="516" y="117"/>
                  </a:lnTo>
                  <a:lnTo>
                    <a:pt x="516" y="119"/>
                  </a:lnTo>
                  <a:lnTo>
                    <a:pt x="518" y="119"/>
                  </a:lnTo>
                  <a:lnTo>
                    <a:pt x="518" y="121"/>
                  </a:lnTo>
                  <a:lnTo>
                    <a:pt x="520" y="123"/>
                  </a:lnTo>
                  <a:lnTo>
                    <a:pt x="522" y="123"/>
                  </a:lnTo>
                  <a:lnTo>
                    <a:pt x="522" y="125"/>
                  </a:lnTo>
                  <a:lnTo>
                    <a:pt x="522" y="127"/>
                  </a:lnTo>
                  <a:lnTo>
                    <a:pt x="522" y="125"/>
                  </a:lnTo>
                  <a:lnTo>
                    <a:pt x="524" y="125"/>
                  </a:lnTo>
                  <a:lnTo>
                    <a:pt x="524" y="127"/>
                  </a:lnTo>
                  <a:lnTo>
                    <a:pt x="524" y="128"/>
                  </a:lnTo>
                  <a:lnTo>
                    <a:pt x="524" y="130"/>
                  </a:lnTo>
                  <a:lnTo>
                    <a:pt x="526" y="130"/>
                  </a:lnTo>
                  <a:lnTo>
                    <a:pt x="526" y="132"/>
                  </a:lnTo>
                  <a:lnTo>
                    <a:pt x="526" y="134"/>
                  </a:lnTo>
                  <a:lnTo>
                    <a:pt x="526" y="136"/>
                  </a:lnTo>
                  <a:lnTo>
                    <a:pt x="528" y="136"/>
                  </a:lnTo>
                  <a:lnTo>
                    <a:pt x="528" y="138"/>
                  </a:lnTo>
                  <a:lnTo>
                    <a:pt x="528" y="140"/>
                  </a:lnTo>
                  <a:lnTo>
                    <a:pt x="528" y="142"/>
                  </a:lnTo>
                  <a:lnTo>
                    <a:pt x="526" y="144"/>
                  </a:lnTo>
                  <a:lnTo>
                    <a:pt x="526" y="146"/>
                  </a:lnTo>
                  <a:lnTo>
                    <a:pt x="526" y="148"/>
                  </a:lnTo>
                  <a:lnTo>
                    <a:pt x="528" y="150"/>
                  </a:lnTo>
                  <a:lnTo>
                    <a:pt x="530" y="151"/>
                  </a:lnTo>
                  <a:lnTo>
                    <a:pt x="532" y="151"/>
                  </a:lnTo>
                  <a:lnTo>
                    <a:pt x="532" y="153"/>
                  </a:lnTo>
                  <a:lnTo>
                    <a:pt x="530" y="153"/>
                  </a:lnTo>
                  <a:lnTo>
                    <a:pt x="530" y="155"/>
                  </a:lnTo>
                  <a:lnTo>
                    <a:pt x="530" y="157"/>
                  </a:lnTo>
                  <a:lnTo>
                    <a:pt x="530" y="159"/>
                  </a:lnTo>
                  <a:lnTo>
                    <a:pt x="532" y="159"/>
                  </a:lnTo>
                  <a:lnTo>
                    <a:pt x="532" y="161"/>
                  </a:lnTo>
                  <a:lnTo>
                    <a:pt x="533" y="161"/>
                  </a:lnTo>
                  <a:lnTo>
                    <a:pt x="533" y="163"/>
                  </a:lnTo>
                  <a:lnTo>
                    <a:pt x="535" y="163"/>
                  </a:lnTo>
                  <a:lnTo>
                    <a:pt x="537" y="163"/>
                  </a:lnTo>
                  <a:lnTo>
                    <a:pt x="537" y="165"/>
                  </a:lnTo>
                  <a:lnTo>
                    <a:pt x="539" y="165"/>
                  </a:lnTo>
                  <a:lnTo>
                    <a:pt x="541" y="165"/>
                  </a:lnTo>
                  <a:lnTo>
                    <a:pt x="541" y="163"/>
                  </a:lnTo>
                  <a:lnTo>
                    <a:pt x="543" y="163"/>
                  </a:lnTo>
                  <a:lnTo>
                    <a:pt x="543" y="165"/>
                  </a:lnTo>
                  <a:lnTo>
                    <a:pt x="543" y="167"/>
                  </a:lnTo>
                  <a:lnTo>
                    <a:pt x="545" y="167"/>
                  </a:lnTo>
                  <a:lnTo>
                    <a:pt x="549" y="167"/>
                  </a:lnTo>
                  <a:lnTo>
                    <a:pt x="549" y="165"/>
                  </a:lnTo>
                  <a:lnTo>
                    <a:pt x="547" y="165"/>
                  </a:lnTo>
                  <a:lnTo>
                    <a:pt x="549" y="165"/>
                  </a:lnTo>
                  <a:lnTo>
                    <a:pt x="549" y="167"/>
                  </a:lnTo>
                  <a:lnTo>
                    <a:pt x="551" y="169"/>
                  </a:lnTo>
                  <a:lnTo>
                    <a:pt x="551" y="171"/>
                  </a:lnTo>
                  <a:lnTo>
                    <a:pt x="551" y="173"/>
                  </a:lnTo>
                  <a:lnTo>
                    <a:pt x="553" y="175"/>
                  </a:lnTo>
                  <a:lnTo>
                    <a:pt x="555" y="175"/>
                  </a:lnTo>
                  <a:lnTo>
                    <a:pt x="553" y="173"/>
                  </a:lnTo>
                  <a:lnTo>
                    <a:pt x="555" y="173"/>
                  </a:lnTo>
                  <a:lnTo>
                    <a:pt x="555" y="175"/>
                  </a:lnTo>
                  <a:lnTo>
                    <a:pt x="557" y="175"/>
                  </a:lnTo>
                  <a:lnTo>
                    <a:pt x="558" y="175"/>
                  </a:lnTo>
                  <a:lnTo>
                    <a:pt x="558" y="176"/>
                  </a:lnTo>
                  <a:lnTo>
                    <a:pt x="560" y="176"/>
                  </a:lnTo>
                  <a:lnTo>
                    <a:pt x="562" y="176"/>
                  </a:lnTo>
                  <a:lnTo>
                    <a:pt x="562" y="178"/>
                  </a:lnTo>
                  <a:lnTo>
                    <a:pt x="564" y="180"/>
                  </a:lnTo>
                  <a:lnTo>
                    <a:pt x="564" y="178"/>
                  </a:lnTo>
                  <a:lnTo>
                    <a:pt x="566" y="178"/>
                  </a:lnTo>
                  <a:lnTo>
                    <a:pt x="566" y="180"/>
                  </a:lnTo>
                  <a:lnTo>
                    <a:pt x="568" y="180"/>
                  </a:lnTo>
                  <a:lnTo>
                    <a:pt x="568" y="182"/>
                  </a:lnTo>
                  <a:lnTo>
                    <a:pt x="570" y="180"/>
                  </a:lnTo>
                  <a:lnTo>
                    <a:pt x="570" y="182"/>
                  </a:lnTo>
                  <a:lnTo>
                    <a:pt x="570" y="184"/>
                  </a:lnTo>
                  <a:lnTo>
                    <a:pt x="572" y="184"/>
                  </a:lnTo>
                  <a:lnTo>
                    <a:pt x="572" y="186"/>
                  </a:lnTo>
                  <a:lnTo>
                    <a:pt x="570" y="186"/>
                  </a:lnTo>
                  <a:lnTo>
                    <a:pt x="570" y="184"/>
                  </a:lnTo>
                  <a:lnTo>
                    <a:pt x="568" y="184"/>
                  </a:lnTo>
                  <a:lnTo>
                    <a:pt x="568" y="186"/>
                  </a:lnTo>
                  <a:lnTo>
                    <a:pt x="568" y="188"/>
                  </a:lnTo>
                  <a:lnTo>
                    <a:pt x="570" y="190"/>
                  </a:lnTo>
                  <a:lnTo>
                    <a:pt x="570" y="192"/>
                  </a:lnTo>
                  <a:lnTo>
                    <a:pt x="572" y="192"/>
                  </a:lnTo>
                  <a:lnTo>
                    <a:pt x="574" y="192"/>
                  </a:lnTo>
                  <a:lnTo>
                    <a:pt x="574" y="194"/>
                  </a:lnTo>
                  <a:lnTo>
                    <a:pt x="576" y="194"/>
                  </a:lnTo>
                  <a:lnTo>
                    <a:pt x="576" y="196"/>
                  </a:lnTo>
                  <a:lnTo>
                    <a:pt x="578" y="196"/>
                  </a:lnTo>
                  <a:lnTo>
                    <a:pt x="576" y="198"/>
                  </a:lnTo>
                  <a:lnTo>
                    <a:pt x="578" y="199"/>
                  </a:lnTo>
                  <a:lnTo>
                    <a:pt x="578" y="198"/>
                  </a:lnTo>
                  <a:lnTo>
                    <a:pt x="578" y="199"/>
                  </a:lnTo>
                  <a:lnTo>
                    <a:pt x="578" y="201"/>
                  </a:lnTo>
                  <a:lnTo>
                    <a:pt x="580" y="201"/>
                  </a:lnTo>
                  <a:lnTo>
                    <a:pt x="578" y="201"/>
                  </a:lnTo>
                  <a:lnTo>
                    <a:pt x="578" y="203"/>
                  </a:lnTo>
                  <a:lnTo>
                    <a:pt x="580" y="201"/>
                  </a:lnTo>
                  <a:lnTo>
                    <a:pt x="580" y="203"/>
                  </a:lnTo>
                  <a:lnTo>
                    <a:pt x="581" y="203"/>
                  </a:lnTo>
                  <a:lnTo>
                    <a:pt x="580" y="205"/>
                  </a:lnTo>
                  <a:lnTo>
                    <a:pt x="581" y="205"/>
                  </a:lnTo>
                  <a:lnTo>
                    <a:pt x="581" y="207"/>
                  </a:lnTo>
                  <a:lnTo>
                    <a:pt x="580" y="207"/>
                  </a:lnTo>
                  <a:lnTo>
                    <a:pt x="581" y="209"/>
                  </a:lnTo>
                  <a:lnTo>
                    <a:pt x="581" y="211"/>
                  </a:lnTo>
                  <a:lnTo>
                    <a:pt x="581" y="213"/>
                  </a:lnTo>
                  <a:lnTo>
                    <a:pt x="581" y="215"/>
                  </a:lnTo>
                  <a:lnTo>
                    <a:pt x="583" y="215"/>
                  </a:lnTo>
                  <a:lnTo>
                    <a:pt x="583" y="217"/>
                  </a:lnTo>
                  <a:lnTo>
                    <a:pt x="585" y="217"/>
                  </a:lnTo>
                  <a:lnTo>
                    <a:pt x="585" y="219"/>
                  </a:lnTo>
                  <a:lnTo>
                    <a:pt x="583" y="219"/>
                  </a:lnTo>
                  <a:lnTo>
                    <a:pt x="585" y="219"/>
                  </a:lnTo>
                  <a:lnTo>
                    <a:pt x="585" y="217"/>
                  </a:lnTo>
                  <a:lnTo>
                    <a:pt x="587" y="217"/>
                  </a:lnTo>
                  <a:lnTo>
                    <a:pt x="587" y="219"/>
                  </a:lnTo>
                  <a:lnTo>
                    <a:pt x="589" y="221"/>
                  </a:lnTo>
                  <a:lnTo>
                    <a:pt x="589" y="223"/>
                  </a:lnTo>
                  <a:lnTo>
                    <a:pt x="589" y="221"/>
                  </a:lnTo>
                  <a:lnTo>
                    <a:pt x="589" y="219"/>
                  </a:lnTo>
                  <a:lnTo>
                    <a:pt x="587" y="217"/>
                  </a:lnTo>
                  <a:lnTo>
                    <a:pt x="589" y="217"/>
                  </a:lnTo>
                  <a:lnTo>
                    <a:pt x="587" y="217"/>
                  </a:lnTo>
                  <a:lnTo>
                    <a:pt x="587" y="215"/>
                  </a:lnTo>
                  <a:lnTo>
                    <a:pt x="589" y="215"/>
                  </a:lnTo>
                  <a:lnTo>
                    <a:pt x="589" y="213"/>
                  </a:lnTo>
                  <a:lnTo>
                    <a:pt x="591" y="213"/>
                  </a:lnTo>
                  <a:lnTo>
                    <a:pt x="591" y="215"/>
                  </a:lnTo>
                  <a:lnTo>
                    <a:pt x="591" y="217"/>
                  </a:lnTo>
                  <a:lnTo>
                    <a:pt x="593" y="217"/>
                  </a:lnTo>
                  <a:lnTo>
                    <a:pt x="591" y="217"/>
                  </a:lnTo>
                  <a:lnTo>
                    <a:pt x="593" y="217"/>
                  </a:lnTo>
                  <a:lnTo>
                    <a:pt x="593" y="219"/>
                  </a:lnTo>
                  <a:lnTo>
                    <a:pt x="595" y="219"/>
                  </a:lnTo>
                  <a:lnTo>
                    <a:pt x="597" y="221"/>
                  </a:lnTo>
                  <a:lnTo>
                    <a:pt x="599" y="221"/>
                  </a:lnTo>
                  <a:lnTo>
                    <a:pt x="597" y="219"/>
                  </a:lnTo>
                  <a:lnTo>
                    <a:pt x="597" y="217"/>
                  </a:lnTo>
                  <a:lnTo>
                    <a:pt x="599" y="217"/>
                  </a:lnTo>
                  <a:lnTo>
                    <a:pt x="599" y="219"/>
                  </a:lnTo>
                  <a:lnTo>
                    <a:pt x="601" y="219"/>
                  </a:lnTo>
                  <a:lnTo>
                    <a:pt x="599" y="219"/>
                  </a:lnTo>
                  <a:lnTo>
                    <a:pt x="599" y="217"/>
                  </a:lnTo>
                  <a:lnTo>
                    <a:pt x="601" y="217"/>
                  </a:lnTo>
                  <a:lnTo>
                    <a:pt x="601" y="219"/>
                  </a:lnTo>
                  <a:lnTo>
                    <a:pt x="601" y="221"/>
                  </a:lnTo>
                  <a:lnTo>
                    <a:pt x="601" y="219"/>
                  </a:lnTo>
                  <a:lnTo>
                    <a:pt x="601" y="221"/>
                  </a:lnTo>
                  <a:lnTo>
                    <a:pt x="601" y="223"/>
                  </a:lnTo>
                  <a:lnTo>
                    <a:pt x="601" y="221"/>
                  </a:lnTo>
                  <a:lnTo>
                    <a:pt x="601" y="223"/>
                  </a:lnTo>
                  <a:lnTo>
                    <a:pt x="603" y="223"/>
                  </a:lnTo>
                  <a:lnTo>
                    <a:pt x="603" y="224"/>
                  </a:lnTo>
                  <a:lnTo>
                    <a:pt x="603" y="226"/>
                  </a:lnTo>
                  <a:lnTo>
                    <a:pt x="601" y="226"/>
                  </a:lnTo>
                  <a:lnTo>
                    <a:pt x="603" y="226"/>
                  </a:lnTo>
                  <a:lnTo>
                    <a:pt x="601" y="226"/>
                  </a:lnTo>
                  <a:lnTo>
                    <a:pt x="601" y="228"/>
                  </a:lnTo>
                  <a:lnTo>
                    <a:pt x="601" y="230"/>
                  </a:lnTo>
                  <a:lnTo>
                    <a:pt x="603" y="232"/>
                  </a:lnTo>
                  <a:lnTo>
                    <a:pt x="603" y="234"/>
                  </a:lnTo>
                  <a:lnTo>
                    <a:pt x="601" y="234"/>
                  </a:lnTo>
                  <a:lnTo>
                    <a:pt x="603" y="236"/>
                  </a:lnTo>
                  <a:lnTo>
                    <a:pt x="603" y="238"/>
                  </a:lnTo>
                  <a:lnTo>
                    <a:pt x="605" y="238"/>
                  </a:lnTo>
                  <a:lnTo>
                    <a:pt x="606" y="240"/>
                  </a:lnTo>
                  <a:lnTo>
                    <a:pt x="608" y="242"/>
                  </a:lnTo>
                  <a:lnTo>
                    <a:pt x="610" y="242"/>
                  </a:lnTo>
                  <a:lnTo>
                    <a:pt x="610" y="244"/>
                  </a:lnTo>
                  <a:lnTo>
                    <a:pt x="612" y="246"/>
                  </a:lnTo>
                  <a:lnTo>
                    <a:pt x="614" y="246"/>
                  </a:lnTo>
                  <a:lnTo>
                    <a:pt x="614" y="247"/>
                  </a:lnTo>
                  <a:lnTo>
                    <a:pt x="614" y="246"/>
                  </a:lnTo>
                  <a:lnTo>
                    <a:pt x="614" y="247"/>
                  </a:lnTo>
                  <a:lnTo>
                    <a:pt x="614" y="246"/>
                  </a:lnTo>
                  <a:lnTo>
                    <a:pt x="616" y="247"/>
                  </a:lnTo>
                  <a:lnTo>
                    <a:pt x="616" y="246"/>
                  </a:lnTo>
                  <a:lnTo>
                    <a:pt x="614" y="246"/>
                  </a:lnTo>
                  <a:lnTo>
                    <a:pt x="616" y="246"/>
                  </a:lnTo>
                  <a:lnTo>
                    <a:pt x="616" y="247"/>
                  </a:lnTo>
                  <a:lnTo>
                    <a:pt x="616" y="246"/>
                  </a:lnTo>
                  <a:lnTo>
                    <a:pt x="618" y="246"/>
                  </a:lnTo>
                  <a:lnTo>
                    <a:pt x="618" y="247"/>
                  </a:lnTo>
                  <a:lnTo>
                    <a:pt x="618" y="249"/>
                  </a:lnTo>
                  <a:lnTo>
                    <a:pt x="620" y="249"/>
                  </a:lnTo>
                  <a:lnTo>
                    <a:pt x="620" y="247"/>
                  </a:lnTo>
                  <a:lnTo>
                    <a:pt x="620" y="249"/>
                  </a:lnTo>
                  <a:lnTo>
                    <a:pt x="622" y="253"/>
                  </a:lnTo>
                  <a:lnTo>
                    <a:pt x="622" y="255"/>
                  </a:lnTo>
                  <a:lnTo>
                    <a:pt x="624" y="255"/>
                  </a:lnTo>
                  <a:lnTo>
                    <a:pt x="624" y="257"/>
                  </a:lnTo>
                  <a:lnTo>
                    <a:pt x="626" y="259"/>
                  </a:lnTo>
                  <a:lnTo>
                    <a:pt x="628" y="259"/>
                  </a:lnTo>
                  <a:lnTo>
                    <a:pt x="629" y="261"/>
                  </a:lnTo>
                  <a:lnTo>
                    <a:pt x="629" y="263"/>
                  </a:lnTo>
                  <a:lnTo>
                    <a:pt x="629" y="265"/>
                  </a:lnTo>
                  <a:lnTo>
                    <a:pt x="631" y="265"/>
                  </a:lnTo>
                  <a:lnTo>
                    <a:pt x="631" y="267"/>
                  </a:lnTo>
                  <a:lnTo>
                    <a:pt x="629" y="267"/>
                  </a:lnTo>
                  <a:lnTo>
                    <a:pt x="631" y="267"/>
                  </a:lnTo>
                  <a:lnTo>
                    <a:pt x="633" y="267"/>
                  </a:lnTo>
                  <a:lnTo>
                    <a:pt x="633" y="269"/>
                  </a:lnTo>
                  <a:lnTo>
                    <a:pt x="633" y="267"/>
                  </a:lnTo>
                  <a:lnTo>
                    <a:pt x="635" y="269"/>
                  </a:lnTo>
                  <a:lnTo>
                    <a:pt x="635" y="271"/>
                  </a:lnTo>
                  <a:lnTo>
                    <a:pt x="637" y="271"/>
                  </a:lnTo>
                  <a:lnTo>
                    <a:pt x="635" y="271"/>
                  </a:lnTo>
                  <a:lnTo>
                    <a:pt x="635" y="272"/>
                  </a:lnTo>
                  <a:lnTo>
                    <a:pt x="637" y="272"/>
                  </a:lnTo>
                  <a:lnTo>
                    <a:pt x="635" y="272"/>
                  </a:lnTo>
                  <a:lnTo>
                    <a:pt x="635" y="274"/>
                  </a:lnTo>
                  <a:lnTo>
                    <a:pt x="635" y="276"/>
                  </a:lnTo>
                  <a:lnTo>
                    <a:pt x="637" y="276"/>
                  </a:lnTo>
                  <a:lnTo>
                    <a:pt x="637" y="278"/>
                  </a:lnTo>
                  <a:lnTo>
                    <a:pt x="637" y="280"/>
                  </a:lnTo>
                  <a:lnTo>
                    <a:pt x="637" y="278"/>
                  </a:lnTo>
                  <a:lnTo>
                    <a:pt x="639" y="278"/>
                  </a:lnTo>
                  <a:lnTo>
                    <a:pt x="639" y="280"/>
                  </a:lnTo>
                  <a:lnTo>
                    <a:pt x="641" y="280"/>
                  </a:lnTo>
                  <a:lnTo>
                    <a:pt x="639" y="280"/>
                  </a:lnTo>
                  <a:lnTo>
                    <a:pt x="639" y="282"/>
                  </a:lnTo>
                  <a:lnTo>
                    <a:pt x="639" y="284"/>
                  </a:lnTo>
                  <a:lnTo>
                    <a:pt x="637" y="286"/>
                  </a:lnTo>
                  <a:lnTo>
                    <a:pt x="637" y="288"/>
                  </a:lnTo>
                  <a:lnTo>
                    <a:pt x="639" y="288"/>
                  </a:lnTo>
                  <a:lnTo>
                    <a:pt x="639" y="290"/>
                  </a:lnTo>
                  <a:lnTo>
                    <a:pt x="639" y="292"/>
                  </a:lnTo>
                  <a:lnTo>
                    <a:pt x="639" y="294"/>
                  </a:lnTo>
                  <a:lnTo>
                    <a:pt x="639" y="295"/>
                  </a:lnTo>
                  <a:lnTo>
                    <a:pt x="639" y="297"/>
                  </a:lnTo>
                  <a:lnTo>
                    <a:pt x="641" y="299"/>
                  </a:lnTo>
                  <a:lnTo>
                    <a:pt x="639" y="299"/>
                  </a:lnTo>
                  <a:lnTo>
                    <a:pt x="639" y="301"/>
                  </a:lnTo>
                  <a:lnTo>
                    <a:pt x="637" y="301"/>
                  </a:lnTo>
                  <a:lnTo>
                    <a:pt x="639" y="301"/>
                  </a:lnTo>
                  <a:lnTo>
                    <a:pt x="639" y="303"/>
                  </a:lnTo>
                  <a:lnTo>
                    <a:pt x="637" y="303"/>
                  </a:lnTo>
                  <a:lnTo>
                    <a:pt x="637" y="305"/>
                  </a:lnTo>
                  <a:lnTo>
                    <a:pt x="639" y="305"/>
                  </a:lnTo>
                  <a:lnTo>
                    <a:pt x="639" y="307"/>
                  </a:lnTo>
                  <a:lnTo>
                    <a:pt x="641" y="307"/>
                  </a:lnTo>
                  <a:lnTo>
                    <a:pt x="641" y="309"/>
                  </a:lnTo>
                  <a:lnTo>
                    <a:pt x="641" y="311"/>
                  </a:lnTo>
                  <a:lnTo>
                    <a:pt x="643" y="311"/>
                  </a:lnTo>
                  <a:lnTo>
                    <a:pt x="643" y="313"/>
                  </a:lnTo>
                  <a:lnTo>
                    <a:pt x="645" y="313"/>
                  </a:lnTo>
                  <a:lnTo>
                    <a:pt x="643" y="315"/>
                  </a:lnTo>
                  <a:lnTo>
                    <a:pt x="643" y="317"/>
                  </a:lnTo>
                  <a:lnTo>
                    <a:pt x="643" y="315"/>
                  </a:lnTo>
                  <a:lnTo>
                    <a:pt x="645" y="317"/>
                  </a:lnTo>
                  <a:lnTo>
                    <a:pt x="645" y="318"/>
                  </a:lnTo>
                  <a:lnTo>
                    <a:pt x="645" y="320"/>
                  </a:lnTo>
                  <a:lnTo>
                    <a:pt x="647" y="320"/>
                  </a:lnTo>
                  <a:lnTo>
                    <a:pt x="647" y="322"/>
                  </a:lnTo>
                  <a:lnTo>
                    <a:pt x="647" y="324"/>
                  </a:lnTo>
                  <a:lnTo>
                    <a:pt x="645" y="326"/>
                  </a:lnTo>
                  <a:lnTo>
                    <a:pt x="647" y="326"/>
                  </a:lnTo>
                  <a:lnTo>
                    <a:pt x="647" y="328"/>
                  </a:lnTo>
                  <a:lnTo>
                    <a:pt x="647" y="330"/>
                  </a:lnTo>
                  <a:lnTo>
                    <a:pt x="647" y="332"/>
                  </a:lnTo>
                  <a:lnTo>
                    <a:pt x="645" y="334"/>
                  </a:lnTo>
                  <a:lnTo>
                    <a:pt x="645" y="336"/>
                  </a:lnTo>
                  <a:lnTo>
                    <a:pt x="643" y="336"/>
                  </a:lnTo>
                  <a:lnTo>
                    <a:pt x="645" y="338"/>
                  </a:lnTo>
                  <a:lnTo>
                    <a:pt x="643" y="338"/>
                  </a:lnTo>
                  <a:lnTo>
                    <a:pt x="643" y="340"/>
                  </a:lnTo>
                  <a:lnTo>
                    <a:pt x="643" y="342"/>
                  </a:lnTo>
                  <a:lnTo>
                    <a:pt x="643" y="343"/>
                  </a:lnTo>
                  <a:lnTo>
                    <a:pt x="643" y="345"/>
                  </a:lnTo>
                  <a:lnTo>
                    <a:pt x="641" y="345"/>
                  </a:lnTo>
                  <a:lnTo>
                    <a:pt x="641" y="347"/>
                  </a:lnTo>
                  <a:lnTo>
                    <a:pt x="643" y="347"/>
                  </a:lnTo>
                  <a:lnTo>
                    <a:pt x="641" y="347"/>
                  </a:lnTo>
                  <a:lnTo>
                    <a:pt x="641" y="349"/>
                  </a:lnTo>
                  <a:lnTo>
                    <a:pt x="641" y="351"/>
                  </a:lnTo>
                  <a:lnTo>
                    <a:pt x="641" y="353"/>
                  </a:lnTo>
                  <a:lnTo>
                    <a:pt x="639" y="353"/>
                  </a:lnTo>
                  <a:lnTo>
                    <a:pt x="641" y="355"/>
                  </a:lnTo>
                  <a:lnTo>
                    <a:pt x="639" y="357"/>
                  </a:lnTo>
                  <a:lnTo>
                    <a:pt x="639" y="359"/>
                  </a:lnTo>
                  <a:lnTo>
                    <a:pt x="639" y="361"/>
                  </a:lnTo>
                  <a:lnTo>
                    <a:pt x="637" y="361"/>
                  </a:lnTo>
                  <a:lnTo>
                    <a:pt x="637" y="363"/>
                  </a:lnTo>
                  <a:lnTo>
                    <a:pt x="637" y="365"/>
                  </a:lnTo>
                  <a:lnTo>
                    <a:pt x="637" y="366"/>
                  </a:lnTo>
                  <a:lnTo>
                    <a:pt x="637" y="368"/>
                  </a:lnTo>
                  <a:lnTo>
                    <a:pt x="639" y="368"/>
                  </a:lnTo>
                  <a:lnTo>
                    <a:pt x="639" y="370"/>
                  </a:lnTo>
                  <a:lnTo>
                    <a:pt x="637" y="370"/>
                  </a:lnTo>
                  <a:lnTo>
                    <a:pt x="637" y="372"/>
                  </a:lnTo>
                  <a:lnTo>
                    <a:pt x="637" y="374"/>
                  </a:lnTo>
                  <a:lnTo>
                    <a:pt x="637" y="376"/>
                  </a:lnTo>
                  <a:lnTo>
                    <a:pt x="637" y="378"/>
                  </a:lnTo>
                  <a:lnTo>
                    <a:pt x="635" y="378"/>
                  </a:lnTo>
                  <a:lnTo>
                    <a:pt x="635" y="380"/>
                  </a:lnTo>
                  <a:lnTo>
                    <a:pt x="635" y="382"/>
                  </a:lnTo>
                  <a:lnTo>
                    <a:pt x="633" y="384"/>
                  </a:lnTo>
                  <a:lnTo>
                    <a:pt x="635" y="384"/>
                  </a:lnTo>
                  <a:lnTo>
                    <a:pt x="633" y="384"/>
                  </a:lnTo>
                  <a:lnTo>
                    <a:pt x="633" y="386"/>
                  </a:lnTo>
                  <a:lnTo>
                    <a:pt x="633" y="388"/>
                  </a:lnTo>
                  <a:lnTo>
                    <a:pt x="631" y="388"/>
                  </a:lnTo>
                  <a:lnTo>
                    <a:pt x="631" y="390"/>
                  </a:lnTo>
                  <a:lnTo>
                    <a:pt x="629" y="391"/>
                  </a:lnTo>
                  <a:lnTo>
                    <a:pt x="629" y="393"/>
                  </a:lnTo>
                  <a:lnTo>
                    <a:pt x="629" y="395"/>
                  </a:lnTo>
                  <a:lnTo>
                    <a:pt x="629" y="397"/>
                  </a:lnTo>
                  <a:lnTo>
                    <a:pt x="629" y="399"/>
                  </a:lnTo>
                  <a:lnTo>
                    <a:pt x="628" y="399"/>
                  </a:lnTo>
                  <a:lnTo>
                    <a:pt x="626" y="399"/>
                  </a:lnTo>
                  <a:lnTo>
                    <a:pt x="626" y="401"/>
                  </a:lnTo>
                  <a:lnTo>
                    <a:pt x="624" y="401"/>
                  </a:lnTo>
                  <a:lnTo>
                    <a:pt x="624" y="403"/>
                  </a:lnTo>
                  <a:lnTo>
                    <a:pt x="622" y="403"/>
                  </a:lnTo>
                  <a:lnTo>
                    <a:pt x="624" y="403"/>
                  </a:lnTo>
                  <a:lnTo>
                    <a:pt x="624" y="405"/>
                  </a:lnTo>
                  <a:lnTo>
                    <a:pt x="622" y="405"/>
                  </a:lnTo>
                  <a:lnTo>
                    <a:pt x="620" y="405"/>
                  </a:lnTo>
                  <a:lnTo>
                    <a:pt x="618" y="407"/>
                  </a:lnTo>
                  <a:lnTo>
                    <a:pt x="616" y="409"/>
                  </a:lnTo>
                  <a:lnTo>
                    <a:pt x="616" y="411"/>
                  </a:lnTo>
                  <a:lnTo>
                    <a:pt x="616" y="413"/>
                  </a:lnTo>
                  <a:lnTo>
                    <a:pt x="614" y="413"/>
                  </a:lnTo>
                  <a:lnTo>
                    <a:pt x="614" y="414"/>
                  </a:lnTo>
                  <a:lnTo>
                    <a:pt x="612" y="414"/>
                  </a:lnTo>
                  <a:lnTo>
                    <a:pt x="612" y="416"/>
                  </a:lnTo>
                  <a:lnTo>
                    <a:pt x="612" y="414"/>
                  </a:lnTo>
                  <a:lnTo>
                    <a:pt x="612" y="416"/>
                  </a:lnTo>
                  <a:lnTo>
                    <a:pt x="612" y="418"/>
                  </a:lnTo>
                  <a:lnTo>
                    <a:pt x="610" y="418"/>
                  </a:lnTo>
                  <a:lnTo>
                    <a:pt x="610" y="420"/>
                  </a:lnTo>
                  <a:lnTo>
                    <a:pt x="608" y="420"/>
                  </a:lnTo>
                  <a:lnTo>
                    <a:pt x="608" y="418"/>
                  </a:lnTo>
                  <a:lnTo>
                    <a:pt x="608" y="420"/>
                  </a:lnTo>
                  <a:lnTo>
                    <a:pt x="610" y="420"/>
                  </a:lnTo>
                  <a:lnTo>
                    <a:pt x="610" y="422"/>
                  </a:lnTo>
                  <a:lnTo>
                    <a:pt x="610" y="424"/>
                  </a:lnTo>
                  <a:lnTo>
                    <a:pt x="608" y="424"/>
                  </a:lnTo>
                  <a:lnTo>
                    <a:pt x="608" y="426"/>
                  </a:lnTo>
                  <a:lnTo>
                    <a:pt x="610" y="426"/>
                  </a:lnTo>
                  <a:lnTo>
                    <a:pt x="608" y="428"/>
                  </a:lnTo>
                  <a:lnTo>
                    <a:pt x="606" y="428"/>
                  </a:lnTo>
                  <a:lnTo>
                    <a:pt x="608" y="428"/>
                  </a:lnTo>
                  <a:lnTo>
                    <a:pt x="608" y="430"/>
                  </a:lnTo>
                  <a:lnTo>
                    <a:pt x="606" y="430"/>
                  </a:lnTo>
                  <a:lnTo>
                    <a:pt x="608" y="430"/>
                  </a:lnTo>
                  <a:lnTo>
                    <a:pt x="606" y="430"/>
                  </a:lnTo>
                  <a:lnTo>
                    <a:pt x="606" y="432"/>
                  </a:lnTo>
                  <a:lnTo>
                    <a:pt x="605" y="432"/>
                  </a:lnTo>
                  <a:lnTo>
                    <a:pt x="605" y="434"/>
                  </a:lnTo>
                  <a:lnTo>
                    <a:pt x="605" y="436"/>
                  </a:lnTo>
                  <a:lnTo>
                    <a:pt x="603" y="436"/>
                  </a:lnTo>
                  <a:lnTo>
                    <a:pt x="605" y="438"/>
                  </a:lnTo>
                  <a:lnTo>
                    <a:pt x="603" y="438"/>
                  </a:lnTo>
                  <a:lnTo>
                    <a:pt x="603" y="439"/>
                  </a:lnTo>
                  <a:lnTo>
                    <a:pt x="605" y="439"/>
                  </a:lnTo>
                  <a:lnTo>
                    <a:pt x="603" y="439"/>
                  </a:lnTo>
                  <a:lnTo>
                    <a:pt x="603" y="443"/>
                  </a:lnTo>
                  <a:lnTo>
                    <a:pt x="601" y="443"/>
                  </a:lnTo>
                  <a:lnTo>
                    <a:pt x="601" y="445"/>
                  </a:lnTo>
                  <a:lnTo>
                    <a:pt x="601" y="447"/>
                  </a:lnTo>
                  <a:lnTo>
                    <a:pt x="603" y="447"/>
                  </a:lnTo>
                  <a:lnTo>
                    <a:pt x="603" y="449"/>
                  </a:lnTo>
                  <a:lnTo>
                    <a:pt x="601" y="449"/>
                  </a:lnTo>
                  <a:lnTo>
                    <a:pt x="603" y="449"/>
                  </a:lnTo>
                  <a:lnTo>
                    <a:pt x="601" y="447"/>
                  </a:lnTo>
                  <a:lnTo>
                    <a:pt x="601" y="449"/>
                  </a:lnTo>
                  <a:lnTo>
                    <a:pt x="601" y="451"/>
                  </a:lnTo>
                  <a:lnTo>
                    <a:pt x="599" y="451"/>
                  </a:lnTo>
                  <a:lnTo>
                    <a:pt x="597" y="451"/>
                  </a:lnTo>
                  <a:lnTo>
                    <a:pt x="597" y="453"/>
                  </a:lnTo>
                  <a:lnTo>
                    <a:pt x="597" y="455"/>
                  </a:lnTo>
                  <a:lnTo>
                    <a:pt x="595" y="457"/>
                  </a:lnTo>
                  <a:lnTo>
                    <a:pt x="595" y="459"/>
                  </a:lnTo>
                  <a:lnTo>
                    <a:pt x="595" y="461"/>
                  </a:lnTo>
                  <a:lnTo>
                    <a:pt x="593" y="461"/>
                  </a:lnTo>
                  <a:lnTo>
                    <a:pt x="593" y="462"/>
                  </a:lnTo>
                  <a:lnTo>
                    <a:pt x="593" y="464"/>
                  </a:lnTo>
                  <a:lnTo>
                    <a:pt x="591" y="464"/>
                  </a:lnTo>
                  <a:lnTo>
                    <a:pt x="591" y="466"/>
                  </a:lnTo>
                  <a:lnTo>
                    <a:pt x="591" y="468"/>
                  </a:lnTo>
                  <a:lnTo>
                    <a:pt x="591" y="470"/>
                  </a:lnTo>
                  <a:lnTo>
                    <a:pt x="591" y="472"/>
                  </a:lnTo>
                  <a:lnTo>
                    <a:pt x="591" y="474"/>
                  </a:lnTo>
                  <a:lnTo>
                    <a:pt x="591" y="476"/>
                  </a:lnTo>
                  <a:lnTo>
                    <a:pt x="589" y="476"/>
                  </a:lnTo>
                  <a:lnTo>
                    <a:pt x="589" y="478"/>
                  </a:lnTo>
                  <a:lnTo>
                    <a:pt x="591" y="478"/>
                  </a:lnTo>
                  <a:lnTo>
                    <a:pt x="589" y="478"/>
                  </a:lnTo>
                  <a:lnTo>
                    <a:pt x="589" y="480"/>
                  </a:lnTo>
                  <a:lnTo>
                    <a:pt x="589" y="482"/>
                  </a:lnTo>
                  <a:lnTo>
                    <a:pt x="589" y="484"/>
                  </a:lnTo>
                  <a:lnTo>
                    <a:pt x="587" y="484"/>
                  </a:lnTo>
                  <a:lnTo>
                    <a:pt x="587" y="486"/>
                  </a:lnTo>
                  <a:lnTo>
                    <a:pt x="589" y="486"/>
                  </a:lnTo>
                  <a:lnTo>
                    <a:pt x="587" y="486"/>
                  </a:lnTo>
                  <a:lnTo>
                    <a:pt x="587" y="487"/>
                  </a:lnTo>
                  <a:lnTo>
                    <a:pt x="589" y="487"/>
                  </a:lnTo>
                  <a:lnTo>
                    <a:pt x="587" y="487"/>
                  </a:lnTo>
                  <a:lnTo>
                    <a:pt x="587" y="489"/>
                  </a:lnTo>
                  <a:lnTo>
                    <a:pt x="589" y="489"/>
                  </a:lnTo>
                  <a:lnTo>
                    <a:pt x="589" y="491"/>
                  </a:lnTo>
                  <a:lnTo>
                    <a:pt x="589" y="493"/>
                  </a:lnTo>
                  <a:lnTo>
                    <a:pt x="589" y="495"/>
                  </a:lnTo>
                  <a:lnTo>
                    <a:pt x="589" y="497"/>
                  </a:lnTo>
                  <a:lnTo>
                    <a:pt x="587" y="497"/>
                  </a:lnTo>
                  <a:lnTo>
                    <a:pt x="585" y="497"/>
                  </a:lnTo>
                  <a:lnTo>
                    <a:pt x="585" y="499"/>
                  </a:lnTo>
                  <a:lnTo>
                    <a:pt x="583" y="501"/>
                  </a:lnTo>
                  <a:lnTo>
                    <a:pt x="581" y="501"/>
                  </a:lnTo>
                  <a:lnTo>
                    <a:pt x="581" y="503"/>
                  </a:lnTo>
                  <a:lnTo>
                    <a:pt x="580" y="503"/>
                  </a:lnTo>
                  <a:lnTo>
                    <a:pt x="578" y="503"/>
                  </a:lnTo>
                  <a:lnTo>
                    <a:pt x="576" y="503"/>
                  </a:lnTo>
                  <a:lnTo>
                    <a:pt x="574" y="503"/>
                  </a:lnTo>
                  <a:lnTo>
                    <a:pt x="572" y="503"/>
                  </a:lnTo>
                  <a:lnTo>
                    <a:pt x="570" y="503"/>
                  </a:lnTo>
                  <a:lnTo>
                    <a:pt x="568" y="503"/>
                  </a:lnTo>
                  <a:lnTo>
                    <a:pt x="566" y="503"/>
                  </a:lnTo>
                  <a:lnTo>
                    <a:pt x="562" y="503"/>
                  </a:lnTo>
                  <a:lnTo>
                    <a:pt x="558" y="503"/>
                  </a:lnTo>
                  <a:lnTo>
                    <a:pt x="557" y="505"/>
                  </a:lnTo>
                  <a:lnTo>
                    <a:pt x="553" y="507"/>
                  </a:lnTo>
                  <a:lnTo>
                    <a:pt x="551" y="509"/>
                  </a:lnTo>
                  <a:lnTo>
                    <a:pt x="547" y="510"/>
                  </a:lnTo>
                  <a:lnTo>
                    <a:pt x="545" y="514"/>
                  </a:lnTo>
                  <a:lnTo>
                    <a:pt x="543" y="516"/>
                  </a:lnTo>
                  <a:lnTo>
                    <a:pt x="541" y="518"/>
                  </a:lnTo>
                  <a:lnTo>
                    <a:pt x="539" y="520"/>
                  </a:lnTo>
                  <a:lnTo>
                    <a:pt x="537" y="520"/>
                  </a:lnTo>
                  <a:lnTo>
                    <a:pt x="535" y="520"/>
                  </a:lnTo>
                  <a:lnTo>
                    <a:pt x="533" y="520"/>
                  </a:lnTo>
                  <a:lnTo>
                    <a:pt x="532" y="522"/>
                  </a:lnTo>
                  <a:lnTo>
                    <a:pt x="532" y="520"/>
                  </a:lnTo>
                  <a:lnTo>
                    <a:pt x="530" y="520"/>
                  </a:lnTo>
                  <a:lnTo>
                    <a:pt x="530" y="522"/>
                  </a:lnTo>
                  <a:lnTo>
                    <a:pt x="528" y="522"/>
                  </a:lnTo>
                  <a:lnTo>
                    <a:pt x="530" y="522"/>
                  </a:lnTo>
                  <a:lnTo>
                    <a:pt x="530" y="524"/>
                  </a:lnTo>
                  <a:lnTo>
                    <a:pt x="530" y="526"/>
                  </a:lnTo>
                  <a:lnTo>
                    <a:pt x="532" y="524"/>
                  </a:lnTo>
                  <a:lnTo>
                    <a:pt x="532" y="522"/>
                  </a:lnTo>
                  <a:lnTo>
                    <a:pt x="533" y="522"/>
                  </a:lnTo>
                  <a:lnTo>
                    <a:pt x="533" y="524"/>
                  </a:lnTo>
                  <a:lnTo>
                    <a:pt x="533" y="526"/>
                  </a:lnTo>
                  <a:lnTo>
                    <a:pt x="532" y="528"/>
                  </a:lnTo>
                  <a:lnTo>
                    <a:pt x="533" y="528"/>
                  </a:lnTo>
                  <a:lnTo>
                    <a:pt x="532" y="528"/>
                  </a:lnTo>
                  <a:lnTo>
                    <a:pt x="532" y="530"/>
                  </a:lnTo>
                  <a:lnTo>
                    <a:pt x="530" y="528"/>
                  </a:lnTo>
                  <a:lnTo>
                    <a:pt x="532" y="528"/>
                  </a:lnTo>
                  <a:lnTo>
                    <a:pt x="530" y="528"/>
                  </a:lnTo>
                  <a:lnTo>
                    <a:pt x="530" y="526"/>
                  </a:lnTo>
                  <a:lnTo>
                    <a:pt x="528" y="524"/>
                  </a:lnTo>
                  <a:lnTo>
                    <a:pt x="526" y="524"/>
                  </a:lnTo>
                  <a:lnTo>
                    <a:pt x="524" y="526"/>
                  </a:lnTo>
                  <a:lnTo>
                    <a:pt x="524" y="524"/>
                  </a:lnTo>
                  <a:lnTo>
                    <a:pt x="524" y="522"/>
                  </a:lnTo>
                  <a:lnTo>
                    <a:pt x="522" y="522"/>
                  </a:lnTo>
                  <a:lnTo>
                    <a:pt x="522" y="520"/>
                  </a:lnTo>
                  <a:lnTo>
                    <a:pt x="524" y="520"/>
                  </a:lnTo>
                  <a:lnTo>
                    <a:pt x="522" y="520"/>
                  </a:lnTo>
                  <a:lnTo>
                    <a:pt x="520" y="520"/>
                  </a:lnTo>
                  <a:lnTo>
                    <a:pt x="518" y="520"/>
                  </a:lnTo>
                  <a:lnTo>
                    <a:pt x="518" y="518"/>
                  </a:lnTo>
                  <a:lnTo>
                    <a:pt x="516" y="518"/>
                  </a:lnTo>
                  <a:lnTo>
                    <a:pt x="516" y="516"/>
                  </a:lnTo>
                  <a:lnTo>
                    <a:pt x="516" y="514"/>
                  </a:lnTo>
                  <a:lnTo>
                    <a:pt x="518" y="514"/>
                  </a:lnTo>
                  <a:lnTo>
                    <a:pt x="518" y="512"/>
                  </a:lnTo>
                  <a:lnTo>
                    <a:pt x="516" y="512"/>
                  </a:lnTo>
                  <a:lnTo>
                    <a:pt x="516" y="510"/>
                  </a:lnTo>
                  <a:lnTo>
                    <a:pt x="514" y="510"/>
                  </a:lnTo>
                  <a:lnTo>
                    <a:pt x="514" y="512"/>
                  </a:lnTo>
                  <a:lnTo>
                    <a:pt x="514" y="510"/>
                  </a:lnTo>
                  <a:lnTo>
                    <a:pt x="514" y="512"/>
                  </a:lnTo>
                  <a:lnTo>
                    <a:pt x="512" y="512"/>
                  </a:lnTo>
                  <a:lnTo>
                    <a:pt x="512" y="514"/>
                  </a:lnTo>
                  <a:lnTo>
                    <a:pt x="510" y="514"/>
                  </a:lnTo>
                  <a:lnTo>
                    <a:pt x="510" y="516"/>
                  </a:lnTo>
                  <a:lnTo>
                    <a:pt x="509" y="516"/>
                  </a:lnTo>
                  <a:lnTo>
                    <a:pt x="505" y="514"/>
                  </a:lnTo>
                  <a:lnTo>
                    <a:pt x="505" y="512"/>
                  </a:lnTo>
                  <a:lnTo>
                    <a:pt x="505" y="514"/>
                  </a:lnTo>
                  <a:lnTo>
                    <a:pt x="507" y="514"/>
                  </a:lnTo>
                  <a:lnTo>
                    <a:pt x="509" y="514"/>
                  </a:lnTo>
                  <a:lnTo>
                    <a:pt x="509" y="512"/>
                  </a:lnTo>
                  <a:lnTo>
                    <a:pt x="510" y="512"/>
                  </a:lnTo>
                  <a:lnTo>
                    <a:pt x="509" y="512"/>
                  </a:lnTo>
                  <a:lnTo>
                    <a:pt x="510" y="512"/>
                  </a:lnTo>
                  <a:lnTo>
                    <a:pt x="510" y="510"/>
                  </a:lnTo>
                  <a:lnTo>
                    <a:pt x="512" y="510"/>
                  </a:lnTo>
                  <a:lnTo>
                    <a:pt x="512" y="509"/>
                  </a:lnTo>
                  <a:lnTo>
                    <a:pt x="510" y="509"/>
                  </a:lnTo>
                  <a:lnTo>
                    <a:pt x="510" y="507"/>
                  </a:lnTo>
                  <a:lnTo>
                    <a:pt x="509" y="505"/>
                  </a:lnTo>
                  <a:lnTo>
                    <a:pt x="507" y="505"/>
                  </a:lnTo>
                  <a:lnTo>
                    <a:pt x="507" y="507"/>
                  </a:lnTo>
                  <a:lnTo>
                    <a:pt x="505" y="507"/>
                  </a:lnTo>
                  <a:lnTo>
                    <a:pt x="503" y="507"/>
                  </a:lnTo>
                  <a:lnTo>
                    <a:pt x="503" y="509"/>
                  </a:lnTo>
                  <a:lnTo>
                    <a:pt x="501" y="509"/>
                  </a:lnTo>
                  <a:lnTo>
                    <a:pt x="499" y="509"/>
                  </a:lnTo>
                  <a:lnTo>
                    <a:pt x="499" y="510"/>
                  </a:lnTo>
                  <a:lnTo>
                    <a:pt x="501" y="510"/>
                  </a:lnTo>
                  <a:lnTo>
                    <a:pt x="503" y="510"/>
                  </a:lnTo>
                  <a:lnTo>
                    <a:pt x="505" y="509"/>
                  </a:lnTo>
                  <a:lnTo>
                    <a:pt x="505" y="510"/>
                  </a:lnTo>
                  <a:lnTo>
                    <a:pt x="505" y="512"/>
                  </a:lnTo>
                  <a:lnTo>
                    <a:pt x="503" y="512"/>
                  </a:lnTo>
                  <a:lnTo>
                    <a:pt x="501" y="512"/>
                  </a:lnTo>
                  <a:lnTo>
                    <a:pt x="499" y="514"/>
                  </a:lnTo>
                  <a:lnTo>
                    <a:pt x="497" y="514"/>
                  </a:lnTo>
                  <a:lnTo>
                    <a:pt x="497" y="516"/>
                  </a:lnTo>
                  <a:lnTo>
                    <a:pt x="495" y="516"/>
                  </a:lnTo>
                  <a:lnTo>
                    <a:pt x="493" y="518"/>
                  </a:lnTo>
                  <a:lnTo>
                    <a:pt x="491" y="520"/>
                  </a:lnTo>
                  <a:lnTo>
                    <a:pt x="489" y="522"/>
                  </a:lnTo>
                  <a:lnTo>
                    <a:pt x="487" y="522"/>
                  </a:lnTo>
                  <a:lnTo>
                    <a:pt x="487" y="524"/>
                  </a:lnTo>
                  <a:lnTo>
                    <a:pt x="485" y="524"/>
                  </a:lnTo>
                  <a:lnTo>
                    <a:pt x="485" y="522"/>
                  </a:lnTo>
                  <a:lnTo>
                    <a:pt x="484" y="522"/>
                  </a:lnTo>
                  <a:lnTo>
                    <a:pt x="482" y="522"/>
                  </a:lnTo>
                  <a:lnTo>
                    <a:pt x="480" y="522"/>
                  </a:lnTo>
                  <a:lnTo>
                    <a:pt x="480" y="520"/>
                  </a:lnTo>
                  <a:lnTo>
                    <a:pt x="478" y="520"/>
                  </a:lnTo>
                  <a:lnTo>
                    <a:pt x="478" y="518"/>
                  </a:lnTo>
                  <a:lnTo>
                    <a:pt x="476" y="518"/>
                  </a:lnTo>
                  <a:lnTo>
                    <a:pt x="474" y="518"/>
                  </a:lnTo>
                  <a:lnTo>
                    <a:pt x="472" y="516"/>
                  </a:lnTo>
                  <a:lnTo>
                    <a:pt x="470" y="514"/>
                  </a:lnTo>
                  <a:lnTo>
                    <a:pt x="468" y="514"/>
                  </a:lnTo>
                  <a:lnTo>
                    <a:pt x="466" y="514"/>
                  </a:lnTo>
                  <a:lnTo>
                    <a:pt x="464" y="514"/>
                  </a:lnTo>
                  <a:lnTo>
                    <a:pt x="462" y="514"/>
                  </a:lnTo>
                  <a:lnTo>
                    <a:pt x="462" y="512"/>
                  </a:lnTo>
                  <a:lnTo>
                    <a:pt x="461" y="512"/>
                  </a:lnTo>
                  <a:lnTo>
                    <a:pt x="459" y="512"/>
                  </a:lnTo>
                  <a:lnTo>
                    <a:pt x="457" y="512"/>
                  </a:lnTo>
                  <a:lnTo>
                    <a:pt x="457" y="514"/>
                  </a:lnTo>
                  <a:lnTo>
                    <a:pt x="455" y="514"/>
                  </a:lnTo>
                  <a:lnTo>
                    <a:pt x="455" y="516"/>
                  </a:lnTo>
                  <a:lnTo>
                    <a:pt x="455" y="514"/>
                  </a:lnTo>
                  <a:lnTo>
                    <a:pt x="453" y="514"/>
                  </a:lnTo>
                  <a:lnTo>
                    <a:pt x="451" y="514"/>
                  </a:lnTo>
                  <a:lnTo>
                    <a:pt x="453" y="514"/>
                  </a:lnTo>
                  <a:lnTo>
                    <a:pt x="453" y="512"/>
                  </a:lnTo>
                  <a:lnTo>
                    <a:pt x="451" y="512"/>
                  </a:lnTo>
                  <a:lnTo>
                    <a:pt x="449" y="510"/>
                  </a:lnTo>
                  <a:lnTo>
                    <a:pt x="447" y="509"/>
                  </a:lnTo>
                  <a:lnTo>
                    <a:pt x="445" y="509"/>
                  </a:lnTo>
                  <a:lnTo>
                    <a:pt x="441" y="509"/>
                  </a:lnTo>
                  <a:lnTo>
                    <a:pt x="439" y="509"/>
                  </a:lnTo>
                  <a:lnTo>
                    <a:pt x="439" y="507"/>
                  </a:lnTo>
                  <a:lnTo>
                    <a:pt x="437" y="505"/>
                  </a:lnTo>
                  <a:lnTo>
                    <a:pt x="436" y="505"/>
                  </a:lnTo>
                  <a:lnTo>
                    <a:pt x="436" y="503"/>
                  </a:lnTo>
                  <a:lnTo>
                    <a:pt x="434" y="501"/>
                  </a:lnTo>
                  <a:lnTo>
                    <a:pt x="434" y="499"/>
                  </a:lnTo>
                  <a:lnTo>
                    <a:pt x="432" y="499"/>
                  </a:lnTo>
                  <a:lnTo>
                    <a:pt x="432" y="497"/>
                  </a:lnTo>
                  <a:lnTo>
                    <a:pt x="430" y="497"/>
                  </a:lnTo>
                  <a:lnTo>
                    <a:pt x="426" y="491"/>
                  </a:lnTo>
                  <a:lnTo>
                    <a:pt x="426" y="489"/>
                  </a:lnTo>
                  <a:lnTo>
                    <a:pt x="426" y="487"/>
                  </a:lnTo>
                  <a:lnTo>
                    <a:pt x="426" y="486"/>
                  </a:lnTo>
                  <a:lnTo>
                    <a:pt x="424" y="486"/>
                  </a:lnTo>
                  <a:lnTo>
                    <a:pt x="426" y="484"/>
                  </a:lnTo>
                  <a:lnTo>
                    <a:pt x="428" y="484"/>
                  </a:lnTo>
                  <a:lnTo>
                    <a:pt x="428" y="482"/>
                  </a:lnTo>
                  <a:lnTo>
                    <a:pt x="428" y="480"/>
                  </a:lnTo>
                  <a:lnTo>
                    <a:pt x="426" y="474"/>
                  </a:lnTo>
                  <a:lnTo>
                    <a:pt x="424" y="470"/>
                  </a:lnTo>
                  <a:lnTo>
                    <a:pt x="424" y="468"/>
                  </a:lnTo>
                  <a:lnTo>
                    <a:pt x="422" y="468"/>
                  </a:lnTo>
                  <a:lnTo>
                    <a:pt x="422" y="466"/>
                  </a:lnTo>
                  <a:lnTo>
                    <a:pt x="418" y="462"/>
                  </a:lnTo>
                  <a:lnTo>
                    <a:pt x="416" y="462"/>
                  </a:lnTo>
                  <a:lnTo>
                    <a:pt x="416" y="461"/>
                  </a:lnTo>
                  <a:lnTo>
                    <a:pt x="414" y="461"/>
                  </a:lnTo>
                  <a:lnTo>
                    <a:pt x="414" y="459"/>
                  </a:lnTo>
                  <a:lnTo>
                    <a:pt x="413" y="459"/>
                  </a:lnTo>
                  <a:lnTo>
                    <a:pt x="414" y="459"/>
                  </a:lnTo>
                  <a:lnTo>
                    <a:pt x="420" y="464"/>
                  </a:lnTo>
                  <a:lnTo>
                    <a:pt x="422" y="464"/>
                  </a:lnTo>
                  <a:lnTo>
                    <a:pt x="422" y="466"/>
                  </a:lnTo>
                  <a:lnTo>
                    <a:pt x="422" y="468"/>
                  </a:lnTo>
                  <a:lnTo>
                    <a:pt x="424" y="468"/>
                  </a:lnTo>
                  <a:lnTo>
                    <a:pt x="424" y="472"/>
                  </a:lnTo>
                  <a:lnTo>
                    <a:pt x="424" y="470"/>
                  </a:lnTo>
                  <a:lnTo>
                    <a:pt x="424" y="468"/>
                  </a:lnTo>
                  <a:lnTo>
                    <a:pt x="424" y="466"/>
                  </a:lnTo>
                  <a:lnTo>
                    <a:pt x="422" y="464"/>
                  </a:lnTo>
                  <a:lnTo>
                    <a:pt x="420" y="464"/>
                  </a:lnTo>
                  <a:lnTo>
                    <a:pt x="420" y="462"/>
                  </a:lnTo>
                  <a:lnTo>
                    <a:pt x="416" y="461"/>
                  </a:lnTo>
                  <a:lnTo>
                    <a:pt x="416" y="459"/>
                  </a:lnTo>
                  <a:lnTo>
                    <a:pt x="414" y="459"/>
                  </a:lnTo>
                  <a:lnTo>
                    <a:pt x="416" y="457"/>
                  </a:lnTo>
                  <a:lnTo>
                    <a:pt x="418" y="457"/>
                  </a:lnTo>
                  <a:lnTo>
                    <a:pt x="418" y="459"/>
                  </a:lnTo>
                  <a:lnTo>
                    <a:pt x="418" y="461"/>
                  </a:lnTo>
                  <a:lnTo>
                    <a:pt x="420" y="461"/>
                  </a:lnTo>
                  <a:lnTo>
                    <a:pt x="420" y="459"/>
                  </a:lnTo>
                  <a:lnTo>
                    <a:pt x="418" y="457"/>
                  </a:lnTo>
                  <a:lnTo>
                    <a:pt x="420" y="457"/>
                  </a:lnTo>
                  <a:lnTo>
                    <a:pt x="420" y="455"/>
                  </a:lnTo>
                  <a:lnTo>
                    <a:pt x="418" y="455"/>
                  </a:lnTo>
                  <a:lnTo>
                    <a:pt x="418" y="453"/>
                  </a:lnTo>
                  <a:lnTo>
                    <a:pt x="416" y="453"/>
                  </a:lnTo>
                  <a:lnTo>
                    <a:pt x="416" y="455"/>
                  </a:lnTo>
                  <a:lnTo>
                    <a:pt x="414" y="455"/>
                  </a:lnTo>
                  <a:lnTo>
                    <a:pt x="413" y="455"/>
                  </a:lnTo>
                  <a:lnTo>
                    <a:pt x="413" y="457"/>
                  </a:lnTo>
                  <a:lnTo>
                    <a:pt x="414" y="457"/>
                  </a:lnTo>
                  <a:lnTo>
                    <a:pt x="413" y="457"/>
                  </a:lnTo>
                  <a:lnTo>
                    <a:pt x="411" y="457"/>
                  </a:lnTo>
                  <a:lnTo>
                    <a:pt x="413" y="457"/>
                  </a:lnTo>
                  <a:lnTo>
                    <a:pt x="414" y="457"/>
                  </a:lnTo>
                  <a:lnTo>
                    <a:pt x="414" y="459"/>
                  </a:lnTo>
                  <a:lnTo>
                    <a:pt x="413" y="459"/>
                  </a:lnTo>
                  <a:lnTo>
                    <a:pt x="411" y="457"/>
                  </a:lnTo>
                  <a:lnTo>
                    <a:pt x="409" y="459"/>
                  </a:lnTo>
                  <a:lnTo>
                    <a:pt x="407" y="459"/>
                  </a:lnTo>
                  <a:lnTo>
                    <a:pt x="407" y="461"/>
                  </a:lnTo>
                  <a:lnTo>
                    <a:pt x="405" y="461"/>
                  </a:lnTo>
                  <a:lnTo>
                    <a:pt x="403" y="461"/>
                  </a:lnTo>
                  <a:lnTo>
                    <a:pt x="401" y="461"/>
                  </a:lnTo>
                  <a:lnTo>
                    <a:pt x="399" y="459"/>
                  </a:lnTo>
                  <a:lnTo>
                    <a:pt x="401" y="459"/>
                  </a:lnTo>
                  <a:lnTo>
                    <a:pt x="401" y="457"/>
                  </a:lnTo>
                  <a:lnTo>
                    <a:pt x="403" y="457"/>
                  </a:lnTo>
                  <a:lnTo>
                    <a:pt x="403" y="455"/>
                  </a:lnTo>
                  <a:lnTo>
                    <a:pt x="405" y="455"/>
                  </a:lnTo>
                  <a:lnTo>
                    <a:pt x="405" y="453"/>
                  </a:lnTo>
                  <a:lnTo>
                    <a:pt x="405" y="451"/>
                  </a:lnTo>
                  <a:lnTo>
                    <a:pt x="405" y="449"/>
                  </a:lnTo>
                  <a:lnTo>
                    <a:pt x="407" y="449"/>
                  </a:lnTo>
                  <a:lnTo>
                    <a:pt x="407" y="447"/>
                  </a:lnTo>
                  <a:lnTo>
                    <a:pt x="407" y="445"/>
                  </a:lnTo>
                  <a:lnTo>
                    <a:pt x="407" y="443"/>
                  </a:lnTo>
                  <a:lnTo>
                    <a:pt x="407" y="441"/>
                  </a:lnTo>
                  <a:lnTo>
                    <a:pt x="405" y="441"/>
                  </a:lnTo>
                  <a:lnTo>
                    <a:pt x="405" y="439"/>
                  </a:lnTo>
                  <a:lnTo>
                    <a:pt x="403" y="439"/>
                  </a:lnTo>
                  <a:lnTo>
                    <a:pt x="403" y="438"/>
                  </a:lnTo>
                  <a:lnTo>
                    <a:pt x="403" y="436"/>
                  </a:lnTo>
                  <a:lnTo>
                    <a:pt x="401" y="434"/>
                  </a:lnTo>
                  <a:lnTo>
                    <a:pt x="401" y="432"/>
                  </a:lnTo>
                  <a:lnTo>
                    <a:pt x="399" y="430"/>
                  </a:lnTo>
                  <a:lnTo>
                    <a:pt x="399" y="432"/>
                  </a:lnTo>
                  <a:lnTo>
                    <a:pt x="399" y="434"/>
                  </a:lnTo>
                  <a:lnTo>
                    <a:pt x="399" y="436"/>
                  </a:lnTo>
                  <a:lnTo>
                    <a:pt x="397" y="436"/>
                  </a:lnTo>
                  <a:lnTo>
                    <a:pt x="397" y="438"/>
                  </a:lnTo>
                  <a:lnTo>
                    <a:pt x="397" y="439"/>
                  </a:lnTo>
                  <a:lnTo>
                    <a:pt x="397" y="441"/>
                  </a:lnTo>
                  <a:lnTo>
                    <a:pt x="395" y="443"/>
                  </a:lnTo>
                  <a:lnTo>
                    <a:pt x="395" y="445"/>
                  </a:lnTo>
                  <a:lnTo>
                    <a:pt x="395" y="447"/>
                  </a:lnTo>
                  <a:lnTo>
                    <a:pt x="393" y="449"/>
                  </a:lnTo>
                  <a:lnTo>
                    <a:pt x="393" y="451"/>
                  </a:lnTo>
                  <a:lnTo>
                    <a:pt x="391" y="451"/>
                  </a:lnTo>
                  <a:lnTo>
                    <a:pt x="391" y="449"/>
                  </a:lnTo>
                  <a:lnTo>
                    <a:pt x="389" y="449"/>
                  </a:lnTo>
                  <a:lnTo>
                    <a:pt x="388" y="449"/>
                  </a:lnTo>
                  <a:lnTo>
                    <a:pt x="388" y="451"/>
                  </a:lnTo>
                  <a:lnTo>
                    <a:pt x="386" y="451"/>
                  </a:lnTo>
                  <a:lnTo>
                    <a:pt x="384" y="451"/>
                  </a:lnTo>
                  <a:lnTo>
                    <a:pt x="382" y="453"/>
                  </a:lnTo>
                  <a:lnTo>
                    <a:pt x="380" y="453"/>
                  </a:lnTo>
                  <a:lnTo>
                    <a:pt x="380" y="451"/>
                  </a:lnTo>
                  <a:lnTo>
                    <a:pt x="382" y="451"/>
                  </a:lnTo>
                  <a:lnTo>
                    <a:pt x="382" y="449"/>
                  </a:lnTo>
                  <a:lnTo>
                    <a:pt x="382" y="447"/>
                  </a:lnTo>
                  <a:lnTo>
                    <a:pt x="382" y="445"/>
                  </a:lnTo>
                  <a:lnTo>
                    <a:pt x="384" y="445"/>
                  </a:lnTo>
                  <a:lnTo>
                    <a:pt x="386" y="445"/>
                  </a:lnTo>
                  <a:lnTo>
                    <a:pt x="388" y="445"/>
                  </a:lnTo>
                  <a:lnTo>
                    <a:pt x="388" y="447"/>
                  </a:lnTo>
                  <a:lnTo>
                    <a:pt x="389" y="445"/>
                  </a:lnTo>
                  <a:lnTo>
                    <a:pt x="389" y="443"/>
                  </a:lnTo>
                  <a:lnTo>
                    <a:pt x="389" y="441"/>
                  </a:lnTo>
                  <a:lnTo>
                    <a:pt x="389" y="439"/>
                  </a:lnTo>
                  <a:lnTo>
                    <a:pt x="389" y="438"/>
                  </a:lnTo>
                  <a:lnTo>
                    <a:pt x="389" y="436"/>
                  </a:lnTo>
                  <a:lnTo>
                    <a:pt x="389" y="438"/>
                  </a:lnTo>
                  <a:lnTo>
                    <a:pt x="389" y="436"/>
                  </a:lnTo>
                  <a:lnTo>
                    <a:pt x="389" y="434"/>
                  </a:lnTo>
                  <a:lnTo>
                    <a:pt x="389" y="432"/>
                  </a:lnTo>
                  <a:lnTo>
                    <a:pt x="389" y="430"/>
                  </a:lnTo>
                  <a:lnTo>
                    <a:pt x="391" y="430"/>
                  </a:lnTo>
                  <a:lnTo>
                    <a:pt x="391" y="428"/>
                  </a:lnTo>
                  <a:lnTo>
                    <a:pt x="391" y="426"/>
                  </a:lnTo>
                  <a:lnTo>
                    <a:pt x="393" y="424"/>
                  </a:lnTo>
                  <a:lnTo>
                    <a:pt x="393" y="422"/>
                  </a:lnTo>
                  <a:lnTo>
                    <a:pt x="395" y="422"/>
                  </a:lnTo>
                  <a:lnTo>
                    <a:pt x="395" y="420"/>
                  </a:lnTo>
                  <a:lnTo>
                    <a:pt x="397" y="420"/>
                  </a:lnTo>
                  <a:lnTo>
                    <a:pt x="397" y="418"/>
                  </a:lnTo>
                  <a:lnTo>
                    <a:pt x="397" y="416"/>
                  </a:lnTo>
                  <a:lnTo>
                    <a:pt x="395" y="416"/>
                  </a:lnTo>
                  <a:lnTo>
                    <a:pt x="395" y="414"/>
                  </a:lnTo>
                  <a:lnTo>
                    <a:pt x="395" y="413"/>
                  </a:lnTo>
                  <a:lnTo>
                    <a:pt x="397" y="413"/>
                  </a:lnTo>
                  <a:lnTo>
                    <a:pt x="397" y="411"/>
                  </a:lnTo>
                  <a:lnTo>
                    <a:pt x="397" y="413"/>
                  </a:lnTo>
                  <a:lnTo>
                    <a:pt x="397" y="411"/>
                  </a:lnTo>
                  <a:lnTo>
                    <a:pt x="399" y="411"/>
                  </a:lnTo>
                  <a:lnTo>
                    <a:pt x="399" y="409"/>
                  </a:lnTo>
                  <a:lnTo>
                    <a:pt x="397" y="409"/>
                  </a:lnTo>
                  <a:lnTo>
                    <a:pt x="397" y="405"/>
                  </a:lnTo>
                  <a:lnTo>
                    <a:pt x="397" y="403"/>
                  </a:lnTo>
                  <a:lnTo>
                    <a:pt x="395" y="403"/>
                  </a:lnTo>
                  <a:lnTo>
                    <a:pt x="395" y="401"/>
                  </a:lnTo>
                  <a:lnTo>
                    <a:pt x="395" y="399"/>
                  </a:lnTo>
                  <a:lnTo>
                    <a:pt x="395" y="401"/>
                  </a:lnTo>
                  <a:lnTo>
                    <a:pt x="393" y="401"/>
                  </a:lnTo>
                  <a:lnTo>
                    <a:pt x="395" y="401"/>
                  </a:lnTo>
                  <a:lnTo>
                    <a:pt x="395" y="403"/>
                  </a:lnTo>
                  <a:lnTo>
                    <a:pt x="393" y="403"/>
                  </a:lnTo>
                  <a:lnTo>
                    <a:pt x="395" y="403"/>
                  </a:lnTo>
                  <a:lnTo>
                    <a:pt x="395" y="405"/>
                  </a:lnTo>
                  <a:lnTo>
                    <a:pt x="395" y="407"/>
                  </a:lnTo>
                  <a:lnTo>
                    <a:pt x="393" y="407"/>
                  </a:lnTo>
                  <a:lnTo>
                    <a:pt x="395" y="409"/>
                  </a:lnTo>
                  <a:lnTo>
                    <a:pt x="393" y="409"/>
                  </a:lnTo>
                  <a:lnTo>
                    <a:pt x="391" y="409"/>
                  </a:lnTo>
                  <a:lnTo>
                    <a:pt x="389" y="411"/>
                  </a:lnTo>
                  <a:lnTo>
                    <a:pt x="389" y="413"/>
                  </a:lnTo>
                  <a:lnTo>
                    <a:pt x="388" y="414"/>
                  </a:lnTo>
                  <a:lnTo>
                    <a:pt x="388" y="416"/>
                  </a:lnTo>
                  <a:lnTo>
                    <a:pt x="388" y="418"/>
                  </a:lnTo>
                  <a:lnTo>
                    <a:pt x="386" y="420"/>
                  </a:lnTo>
                  <a:lnTo>
                    <a:pt x="386" y="422"/>
                  </a:lnTo>
                  <a:lnTo>
                    <a:pt x="384" y="422"/>
                  </a:lnTo>
                  <a:lnTo>
                    <a:pt x="382" y="422"/>
                  </a:lnTo>
                  <a:lnTo>
                    <a:pt x="380" y="422"/>
                  </a:lnTo>
                  <a:lnTo>
                    <a:pt x="380" y="424"/>
                  </a:lnTo>
                  <a:lnTo>
                    <a:pt x="382" y="422"/>
                  </a:lnTo>
                  <a:lnTo>
                    <a:pt x="382" y="424"/>
                  </a:lnTo>
                  <a:lnTo>
                    <a:pt x="380" y="424"/>
                  </a:lnTo>
                  <a:lnTo>
                    <a:pt x="378" y="424"/>
                  </a:lnTo>
                  <a:lnTo>
                    <a:pt x="378" y="426"/>
                  </a:lnTo>
                  <a:lnTo>
                    <a:pt x="376" y="426"/>
                  </a:lnTo>
                  <a:lnTo>
                    <a:pt x="374" y="428"/>
                  </a:lnTo>
                  <a:lnTo>
                    <a:pt x="372" y="430"/>
                  </a:lnTo>
                  <a:lnTo>
                    <a:pt x="372" y="432"/>
                  </a:lnTo>
                  <a:lnTo>
                    <a:pt x="370" y="432"/>
                  </a:lnTo>
                  <a:lnTo>
                    <a:pt x="370" y="434"/>
                  </a:lnTo>
                  <a:lnTo>
                    <a:pt x="368" y="436"/>
                  </a:lnTo>
                  <a:lnTo>
                    <a:pt x="368" y="438"/>
                  </a:lnTo>
                  <a:lnTo>
                    <a:pt x="366" y="438"/>
                  </a:lnTo>
                  <a:lnTo>
                    <a:pt x="365" y="438"/>
                  </a:lnTo>
                  <a:lnTo>
                    <a:pt x="365" y="439"/>
                  </a:lnTo>
                  <a:lnTo>
                    <a:pt x="365" y="441"/>
                  </a:lnTo>
                  <a:lnTo>
                    <a:pt x="365" y="439"/>
                  </a:lnTo>
                  <a:lnTo>
                    <a:pt x="365" y="441"/>
                  </a:lnTo>
                  <a:lnTo>
                    <a:pt x="365" y="443"/>
                  </a:lnTo>
                  <a:lnTo>
                    <a:pt x="363" y="443"/>
                  </a:lnTo>
                  <a:lnTo>
                    <a:pt x="365" y="443"/>
                  </a:lnTo>
                  <a:lnTo>
                    <a:pt x="366" y="443"/>
                  </a:lnTo>
                  <a:lnTo>
                    <a:pt x="366" y="441"/>
                  </a:lnTo>
                  <a:lnTo>
                    <a:pt x="366" y="443"/>
                  </a:lnTo>
                  <a:lnTo>
                    <a:pt x="366" y="445"/>
                  </a:lnTo>
                  <a:lnTo>
                    <a:pt x="366" y="447"/>
                  </a:lnTo>
                  <a:lnTo>
                    <a:pt x="365" y="447"/>
                  </a:lnTo>
                  <a:lnTo>
                    <a:pt x="365" y="445"/>
                  </a:lnTo>
                  <a:lnTo>
                    <a:pt x="363" y="445"/>
                  </a:lnTo>
                  <a:lnTo>
                    <a:pt x="361" y="445"/>
                  </a:lnTo>
                  <a:lnTo>
                    <a:pt x="361" y="447"/>
                  </a:lnTo>
                  <a:lnTo>
                    <a:pt x="361" y="445"/>
                  </a:lnTo>
                  <a:lnTo>
                    <a:pt x="359" y="443"/>
                  </a:lnTo>
                  <a:lnTo>
                    <a:pt x="359" y="441"/>
                  </a:lnTo>
                  <a:lnTo>
                    <a:pt x="357" y="441"/>
                  </a:lnTo>
                  <a:lnTo>
                    <a:pt x="355" y="441"/>
                  </a:lnTo>
                  <a:lnTo>
                    <a:pt x="355" y="439"/>
                  </a:lnTo>
                  <a:lnTo>
                    <a:pt x="353" y="439"/>
                  </a:lnTo>
                  <a:lnTo>
                    <a:pt x="353" y="438"/>
                  </a:lnTo>
                  <a:lnTo>
                    <a:pt x="353" y="436"/>
                  </a:lnTo>
                  <a:lnTo>
                    <a:pt x="353" y="438"/>
                  </a:lnTo>
                  <a:lnTo>
                    <a:pt x="355" y="438"/>
                  </a:lnTo>
                  <a:lnTo>
                    <a:pt x="355" y="439"/>
                  </a:lnTo>
                  <a:lnTo>
                    <a:pt x="357" y="439"/>
                  </a:lnTo>
                  <a:lnTo>
                    <a:pt x="355" y="439"/>
                  </a:lnTo>
                  <a:lnTo>
                    <a:pt x="357" y="439"/>
                  </a:lnTo>
                  <a:lnTo>
                    <a:pt x="359" y="439"/>
                  </a:lnTo>
                  <a:lnTo>
                    <a:pt x="357" y="439"/>
                  </a:lnTo>
                  <a:lnTo>
                    <a:pt x="357" y="438"/>
                  </a:lnTo>
                  <a:lnTo>
                    <a:pt x="357" y="439"/>
                  </a:lnTo>
                  <a:lnTo>
                    <a:pt x="357" y="438"/>
                  </a:lnTo>
                  <a:lnTo>
                    <a:pt x="357" y="436"/>
                  </a:lnTo>
                  <a:lnTo>
                    <a:pt x="357" y="434"/>
                  </a:lnTo>
                  <a:lnTo>
                    <a:pt x="355" y="432"/>
                  </a:lnTo>
                  <a:lnTo>
                    <a:pt x="355" y="430"/>
                  </a:lnTo>
                  <a:lnTo>
                    <a:pt x="355" y="428"/>
                  </a:lnTo>
                  <a:lnTo>
                    <a:pt x="353" y="426"/>
                  </a:lnTo>
                  <a:lnTo>
                    <a:pt x="351" y="424"/>
                  </a:lnTo>
                  <a:lnTo>
                    <a:pt x="351" y="422"/>
                  </a:lnTo>
                  <a:lnTo>
                    <a:pt x="349" y="422"/>
                  </a:lnTo>
                  <a:lnTo>
                    <a:pt x="349" y="420"/>
                  </a:lnTo>
                  <a:lnTo>
                    <a:pt x="347" y="420"/>
                  </a:lnTo>
                  <a:lnTo>
                    <a:pt x="349" y="420"/>
                  </a:lnTo>
                  <a:lnTo>
                    <a:pt x="349" y="418"/>
                  </a:lnTo>
                  <a:lnTo>
                    <a:pt x="347" y="418"/>
                  </a:lnTo>
                  <a:lnTo>
                    <a:pt x="347" y="416"/>
                  </a:lnTo>
                  <a:lnTo>
                    <a:pt x="347" y="414"/>
                  </a:lnTo>
                  <a:lnTo>
                    <a:pt x="345" y="414"/>
                  </a:lnTo>
                  <a:lnTo>
                    <a:pt x="345" y="413"/>
                  </a:lnTo>
                  <a:lnTo>
                    <a:pt x="343" y="411"/>
                  </a:lnTo>
                  <a:lnTo>
                    <a:pt x="343" y="413"/>
                  </a:lnTo>
                  <a:lnTo>
                    <a:pt x="345" y="413"/>
                  </a:lnTo>
                  <a:lnTo>
                    <a:pt x="343" y="413"/>
                  </a:lnTo>
                  <a:lnTo>
                    <a:pt x="341" y="413"/>
                  </a:lnTo>
                  <a:lnTo>
                    <a:pt x="340" y="413"/>
                  </a:lnTo>
                  <a:lnTo>
                    <a:pt x="340" y="411"/>
                  </a:lnTo>
                  <a:lnTo>
                    <a:pt x="338" y="411"/>
                  </a:lnTo>
                  <a:lnTo>
                    <a:pt x="338" y="409"/>
                  </a:lnTo>
                  <a:lnTo>
                    <a:pt x="338" y="407"/>
                  </a:lnTo>
                  <a:lnTo>
                    <a:pt x="338" y="409"/>
                  </a:lnTo>
                  <a:lnTo>
                    <a:pt x="336" y="407"/>
                  </a:lnTo>
                  <a:lnTo>
                    <a:pt x="336" y="405"/>
                  </a:lnTo>
                  <a:lnTo>
                    <a:pt x="336" y="403"/>
                  </a:lnTo>
                  <a:lnTo>
                    <a:pt x="338" y="403"/>
                  </a:lnTo>
                  <a:lnTo>
                    <a:pt x="338" y="405"/>
                  </a:lnTo>
                  <a:lnTo>
                    <a:pt x="340" y="403"/>
                  </a:lnTo>
                  <a:lnTo>
                    <a:pt x="340" y="401"/>
                  </a:lnTo>
                  <a:lnTo>
                    <a:pt x="338" y="401"/>
                  </a:lnTo>
                  <a:lnTo>
                    <a:pt x="338" y="399"/>
                  </a:lnTo>
                  <a:lnTo>
                    <a:pt x="336" y="399"/>
                  </a:lnTo>
                  <a:lnTo>
                    <a:pt x="334" y="399"/>
                  </a:lnTo>
                  <a:lnTo>
                    <a:pt x="334" y="401"/>
                  </a:lnTo>
                  <a:lnTo>
                    <a:pt x="332" y="401"/>
                  </a:lnTo>
                  <a:lnTo>
                    <a:pt x="332" y="399"/>
                  </a:lnTo>
                  <a:lnTo>
                    <a:pt x="332" y="397"/>
                  </a:lnTo>
                  <a:lnTo>
                    <a:pt x="334" y="397"/>
                  </a:lnTo>
                  <a:lnTo>
                    <a:pt x="334" y="395"/>
                  </a:lnTo>
                  <a:lnTo>
                    <a:pt x="332" y="395"/>
                  </a:lnTo>
                  <a:lnTo>
                    <a:pt x="330" y="395"/>
                  </a:lnTo>
                  <a:lnTo>
                    <a:pt x="330" y="393"/>
                  </a:lnTo>
                  <a:lnTo>
                    <a:pt x="330" y="391"/>
                  </a:lnTo>
                  <a:lnTo>
                    <a:pt x="328" y="391"/>
                  </a:lnTo>
                  <a:lnTo>
                    <a:pt x="328" y="393"/>
                  </a:lnTo>
                  <a:lnTo>
                    <a:pt x="326" y="393"/>
                  </a:lnTo>
                  <a:lnTo>
                    <a:pt x="326" y="391"/>
                  </a:lnTo>
                  <a:lnTo>
                    <a:pt x="326" y="393"/>
                  </a:lnTo>
                  <a:lnTo>
                    <a:pt x="324" y="393"/>
                  </a:lnTo>
                  <a:lnTo>
                    <a:pt x="322" y="393"/>
                  </a:lnTo>
                  <a:lnTo>
                    <a:pt x="320" y="393"/>
                  </a:lnTo>
                  <a:lnTo>
                    <a:pt x="320" y="391"/>
                  </a:lnTo>
                  <a:lnTo>
                    <a:pt x="318" y="391"/>
                  </a:lnTo>
                  <a:lnTo>
                    <a:pt x="317" y="390"/>
                  </a:lnTo>
                  <a:lnTo>
                    <a:pt x="315" y="390"/>
                  </a:lnTo>
                  <a:lnTo>
                    <a:pt x="313" y="390"/>
                  </a:lnTo>
                  <a:lnTo>
                    <a:pt x="311" y="390"/>
                  </a:lnTo>
                  <a:lnTo>
                    <a:pt x="309" y="390"/>
                  </a:lnTo>
                  <a:lnTo>
                    <a:pt x="307" y="391"/>
                  </a:lnTo>
                  <a:lnTo>
                    <a:pt x="305" y="390"/>
                  </a:lnTo>
                  <a:lnTo>
                    <a:pt x="303" y="388"/>
                  </a:lnTo>
                  <a:lnTo>
                    <a:pt x="301" y="386"/>
                  </a:lnTo>
                  <a:lnTo>
                    <a:pt x="299" y="386"/>
                  </a:lnTo>
                  <a:lnTo>
                    <a:pt x="295" y="382"/>
                  </a:lnTo>
                  <a:lnTo>
                    <a:pt x="292" y="382"/>
                  </a:lnTo>
                  <a:lnTo>
                    <a:pt x="290" y="380"/>
                  </a:lnTo>
                  <a:lnTo>
                    <a:pt x="288" y="380"/>
                  </a:lnTo>
                  <a:lnTo>
                    <a:pt x="286" y="382"/>
                  </a:lnTo>
                  <a:lnTo>
                    <a:pt x="284" y="382"/>
                  </a:lnTo>
                  <a:lnTo>
                    <a:pt x="282" y="382"/>
                  </a:lnTo>
                  <a:lnTo>
                    <a:pt x="280" y="382"/>
                  </a:lnTo>
                  <a:lnTo>
                    <a:pt x="276" y="382"/>
                  </a:lnTo>
                  <a:lnTo>
                    <a:pt x="274" y="382"/>
                  </a:lnTo>
                  <a:lnTo>
                    <a:pt x="272" y="382"/>
                  </a:lnTo>
                  <a:lnTo>
                    <a:pt x="270" y="382"/>
                  </a:lnTo>
                  <a:lnTo>
                    <a:pt x="267" y="382"/>
                  </a:lnTo>
                  <a:lnTo>
                    <a:pt x="263" y="384"/>
                  </a:lnTo>
                  <a:lnTo>
                    <a:pt x="261" y="384"/>
                  </a:lnTo>
                  <a:lnTo>
                    <a:pt x="259" y="384"/>
                  </a:lnTo>
                  <a:lnTo>
                    <a:pt x="257" y="384"/>
                  </a:lnTo>
                  <a:lnTo>
                    <a:pt x="255" y="384"/>
                  </a:lnTo>
                  <a:lnTo>
                    <a:pt x="253" y="384"/>
                  </a:lnTo>
                  <a:lnTo>
                    <a:pt x="251" y="386"/>
                  </a:lnTo>
                  <a:lnTo>
                    <a:pt x="249" y="388"/>
                  </a:lnTo>
                  <a:lnTo>
                    <a:pt x="242" y="390"/>
                  </a:lnTo>
                  <a:lnTo>
                    <a:pt x="240" y="391"/>
                  </a:lnTo>
                  <a:lnTo>
                    <a:pt x="236" y="391"/>
                  </a:lnTo>
                  <a:lnTo>
                    <a:pt x="232" y="393"/>
                  </a:lnTo>
                  <a:lnTo>
                    <a:pt x="228" y="395"/>
                  </a:lnTo>
                  <a:lnTo>
                    <a:pt x="224" y="395"/>
                  </a:lnTo>
                  <a:lnTo>
                    <a:pt x="222" y="395"/>
                  </a:lnTo>
                  <a:lnTo>
                    <a:pt x="221" y="395"/>
                  </a:lnTo>
                  <a:lnTo>
                    <a:pt x="219" y="395"/>
                  </a:lnTo>
                  <a:lnTo>
                    <a:pt x="213" y="395"/>
                  </a:lnTo>
                  <a:lnTo>
                    <a:pt x="211" y="395"/>
                  </a:lnTo>
                  <a:lnTo>
                    <a:pt x="211" y="393"/>
                  </a:lnTo>
                  <a:lnTo>
                    <a:pt x="211" y="395"/>
                  </a:lnTo>
                  <a:lnTo>
                    <a:pt x="209" y="395"/>
                  </a:lnTo>
                  <a:lnTo>
                    <a:pt x="207" y="395"/>
                  </a:lnTo>
                  <a:lnTo>
                    <a:pt x="205" y="395"/>
                  </a:lnTo>
                  <a:lnTo>
                    <a:pt x="203" y="397"/>
                  </a:lnTo>
                  <a:lnTo>
                    <a:pt x="201" y="399"/>
                  </a:lnTo>
                  <a:lnTo>
                    <a:pt x="199" y="401"/>
                  </a:lnTo>
                  <a:lnTo>
                    <a:pt x="197" y="401"/>
                  </a:lnTo>
                  <a:lnTo>
                    <a:pt x="196" y="401"/>
                  </a:lnTo>
                  <a:lnTo>
                    <a:pt x="194" y="403"/>
                  </a:lnTo>
                  <a:lnTo>
                    <a:pt x="192" y="403"/>
                  </a:lnTo>
                  <a:lnTo>
                    <a:pt x="190" y="405"/>
                  </a:lnTo>
                  <a:lnTo>
                    <a:pt x="188" y="407"/>
                  </a:lnTo>
                  <a:lnTo>
                    <a:pt x="186" y="407"/>
                  </a:lnTo>
                  <a:lnTo>
                    <a:pt x="184" y="407"/>
                  </a:lnTo>
                  <a:lnTo>
                    <a:pt x="180" y="409"/>
                  </a:lnTo>
                  <a:lnTo>
                    <a:pt x="178" y="409"/>
                  </a:lnTo>
                  <a:lnTo>
                    <a:pt x="178" y="411"/>
                  </a:lnTo>
                  <a:lnTo>
                    <a:pt x="176" y="411"/>
                  </a:lnTo>
                  <a:lnTo>
                    <a:pt x="176" y="413"/>
                  </a:lnTo>
                  <a:lnTo>
                    <a:pt x="176" y="414"/>
                  </a:lnTo>
                  <a:lnTo>
                    <a:pt x="176" y="416"/>
                  </a:lnTo>
                  <a:lnTo>
                    <a:pt x="174" y="416"/>
                  </a:lnTo>
                  <a:lnTo>
                    <a:pt x="174" y="418"/>
                  </a:lnTo>
                  <a:lnTo>
                    <a:pt x="174" y="420"/>
                  </a:lnTo>
                  <a:lnTo>
                    <a:pt x="173" y="420"/>
                  </a:lnTo>
                  <a:lnTo>
                    <a:pt x="173" y="422"/>
                  </a:lnTo>
                  <a:lnTo>
                    <a:pt x="171" y="422"/>
                  </a:lnTo>
                  <a:lnTo>
                    <a:pt x="171" y="424"/>
                  </a:lnTo>
                  <a:lnTo>
                    <a:pt x="169" y="426"/>
                  </a:lnTo>
                  <a:lnTo>
                    <a:pt x="167" y="426"/>
                  </a:lnTo>
                  <a:lnTo>
                    <a:pt x="165" y="426"/>
                  </a:lnTo>
                  <a:lnTo>
                    <a:pt x="163" y="428"/>
                  </a:lnTo>
                  <a:lnTo>
                    <a:pt x="161" y="428"/>
                  </a:lnTo>
                  <a:lnTo>
                    <a:pt x="161" y="426"/>
                  </a:lnTo>
                  <a:lnTo>
                    <a:pt x="159" y="426"/>
                  </a:lnTo>
                  <a:lnTo>
                    <a:pt x="157" y="426"/>
                  </a:lnTo>
                  <a:lnTo>
                    <a:pt x="155" y="426"/>
                  </a:lnTo>
                  <a:lnTo>
                    <a:pt x="153" y="426"/>
                  </a:lnTo>
                  <a:lnTo>
                    <a:pt x="153" y="428"/>
                  </a:lnTo>
                  <a:lnTo>
                    <a:pt x="151" y="426"/>
                  </a:lnTo>
                  <a:lnTo>
                    <a:pt x="149" y="426"/>
                  </a:lnTo>
                  <a:lnTo>
                    <a:pt x="148" y="426"/>
                  </a:lnTo>
                  <a:lnTo>
                    <a:pt x="148" y="428"/>
                  </a:lnTo>
                  <a:lnTo>
                    <a:pt x="146" y="428"/>
                  </a:lnTo>
                  <a:lnTo>
                    <a:pt x="146" y="426"/>
                  </a:lnTo>
                  <a:lnTo>
                    <a:pt x="144" y="426"/>
                  </a:lnTo>
                  <a:lnTo>
                    <a:pt x="144" y="424"/>
                  </a:lnTo>
                  <a:lnTo>
                    <a:pt x="142" y="424"/>
                  </a:lnTo>
                  <a:lnTo>
                    <a:pt x="142" y="426"/>
                  </a:lnTo>
                  <a:lnTo>
                    <a:pt x="140" y="426"/>
                  </a:lnTo>
                  <a:lnTo>
                    <a:pt x="138" y="426"/>
                  </a:lnTo>
                  <a:lnTo>
                    <a:pt x="138" y="424"/>
                  </a:lnTo>
                  <a:lnTo>
                    <a:pt x="136" y="424"/>
                  </a:lnTo>
                  <a:lnTo>
                    <a:pt x="132" y="424"/>
                  </a:lnTo>
                  <a:lnTo>
                    <a:pt x="130" y="424"/>
                  </a:lnTo>
                  <a:lnTo>
                    <a:pt x="130" y="426"/>
                  </a:lnTo>
                  <a:lnTo>
                    <a:pt x="130" y="424"/>
                  </a:lnTo>
                  <a:lnTo>
                    <a:pt x="128" y="424"/>
                  </a:lnTo>
                  <a:lnTo>
                    <a:pt x="128" y="426"/>
                  </a:lnTo>
                  <a:lnTo>
                    <a:pt x="126" y="426"/>
                  </a:lnTo>
                  <a:lnTo>
                    <a:pt x="125" y="426"/>
                  </a:lnTo>
                  <a:lnTo>
                    <a:pt x="121" y="426"/>
                  </a:lnTo>
                  <a:lnTo>
                    <a:pt x="119" y="428"/>
                  </a:lnTo>
                  <a:lnTo>
                    <a:pt x="117" y="426"/>
                  </a:lnTo>
                  <a:lnTo>
                    <a:pt x="115" y="426"/>
                  </a:lnTo>
                  <a:lnTo>
                    <a:pt x="113" y="426"/>
                  </a:lnTo>
                  <a:lnTo>
                    <a:pt x="111" y="426"/>
                  </a:lnTo>
                  <a:lnTo>
                    <a:pt x="111" y="428"/>
                  </a:lnTo>
                  <a:lnTo>
                    <a:pt x="109" y="428"/>
                  </a:lnTo>
                  <a:lnTo>
                    <a:pt x="107" y="428"/>
                  </a:lnTo>
                  <a:lnTo>
                    <a:pt x="107" y="430"/>
                  </a:lnTo>
                  <a:lnTo>
                    <a:pt x="105" y="430"/>
                  </a:lnTo>
                  <a:lnTo>
                    <a:pt x="105" y="432"/>
                  </a:lnTo>
                  <a:lnTo>
                    <a:pt x="103" y="432"/>
                  </a:lnTo>
                  <a:lnTo>
                    <a:pt x="103" y="434"/>
                  </a:lnTo>
                  <a:lnTo>
                    <a:pt x="103" y="436"/>
                  </a:lnTo>
                  <a:lnTo>
                    <a:pt x="105" y="436"/>
                  </a:lnTo>
                  <a:lnTo>
                    <a:pt x="103" y="436"/>
                  </a:lnTo>
                  <a:lnTo>
                    <a:pt x="101" y="436"/>
                  </a:lnTo>
                  <a:lnTo>
                    <a:pt x="101" y="438"/>
                  </a:lnTo>
                  <a:lnTo>
                    <a:pt x="101" y="436"/>
                  </a:lnTo>
                  <a:lnTo>
                    <a:pt x="100" y="438"/>
                  </a:lnTo>
                  <a:lnTo>
                    <a:pt x="98" y="438"/>
                  </a:lnTo>
                  <a:lnTo>
                    <a:pt x="94" y="436"/>
                  </a:lnTo>
                  <a:lnTo>
                    <a:pt x="94" y="438"/>
                  </a:lnTo>
                  <a:lnTo>
                    <a:pt x="92" y="438"/>
                  </a:lnTo>
                  <a:lnTo>
                    <a:pt x="92" y="439"/>
                  </a:lnTo>
                  <a:lnTo>
                    <a:pt x="90" y="441"/>
                  </a:lnTo>
                  <a:lnTo>
                    <a:pt x="88" y="441"/>
                  </a:lnTo>
                  <a:lnTo>
                    <a:pt x="86" y="441"/>
                  </a:lnTo>
                  <a:lnTo>
                    <a:pt x="86" y="443"/>
                  </a:lnTo>
                  <a:lnTo>
                    <a:pt x="86" y="445"/>
                  </a:lnTo>
                  <a:lnTo>
                    <a:pt x="84" y="445"/>
                  </a:lnTo>
                  <a:lnTo>
                    <a:pt x="82" y="445"/>
                  </a:lnTo>
                  <a:lnTo>
                    <a:pt x="82" y="447"/>
                  </a:lnTo>
                  <a:lnTo>
                    <a:pt x="80" y="447"/>
                  </a:lnTo>
                  <a:lnTo>
                    <a:pt x="78" y="447"/>
                  </a:lnTo>
                  <a:lnTo>
                    <a:pt x="77" y="447"/>
                  </a:lnTo>
                  <a:lnTo>
                    <a:pt x="77" y="449"/>
                  </a:lnTo>
                  <a:lnTo>
                    <a:pt x="78" y="449"/>
                  </a:lnTo>
                  <a:lnTo>
                    <a:pt x="78" y="447"/>
                  </a:lnTo>
                  <a:lnTo>
                    <a:pt x="78" y="449"/>
                  </a:lnTo>
                  <a:lnTo>
                    <a:pt x="80" y="449"/>
                  </a:lnTo>
                  <a:lnTo>
                    <a:pt x="78" y="449"/>
                  </a:lnTo>
                  <a:lnTo>
                    <a:pt x="77" y="449"/>
                  </a:lnTo>
                  <a:lnTo>
                    <a:pt x="75" y="447"/>
                  </a:lnTo>
                  <a:lnTo>
                    <a:pt x="75" y="449"/>
                  </a:lnTo>
                  <a:lnTo>
                    <a:pt x="73" y="449"/>
                  </a:lnTo>
                  <a:lnTo>
                    <a:pt x="71" y="449"/>
                  </a:lnTo>
                  <a:lnTo>
                    <a:pt x="71" y="447"/>
                  </a:lnTo>
                  <a:lnTo>
                    <a:pt x="69" y="447"/>
                  </a:lnTo>
                  <a:lnTo>
                    <a:pt x="67" y="447"/>
                  </a:lnTo>
                  <a:lnTo>
                    <a:pt x="67" y="449"/>
                  </a:lnTo>
                  <a:lnTo>
                    <a:pt x="65" y="447"/>
                  </a:lnTo>
                  <a:lnTo>
                    <a:pt x="63" y="447"/>
                  </a:lnTo>
                  <a:lnTo>
                    <a:pt x="63" y="449"/>
                  </a:lnTo>
                  <a:lnTo>
                    <a:pt x="61" y="449"/>
                  </a:lnTo>
                  <a:lnTo>
                    <a:pt x="61" y="447"/>
                  </a:lnTo>
                  <a:lnTo>
                    <a:pt x="59" y="447"/>
                  </a:lnTo>
                  <a:lnTo>
                    <a:pt x="57" y="449"/>
                  </a:lnTo>
                  <a:lnTo>
                    <a:pt x="57" y="447"/>
                  </a:lnTo>
                  <a:lnTo>
                    <a:pt x="55" y="447"/>
                  </a:lnTo>
                  <a:lnTo>
                    <a:pt x="53" y="447"/>
                  </a:lnTo>
                  <a:lnTo>
                    <a:pt x="53" y="445"/>
                  </a:lnTo>
                  <a:lnTo>
                    <a:pt x="55" y="445"/>
                  </a:lnTo>
                  <a:lnTo>
                    <a:pt x="53" y="445"/>
                  </a:lnTo>
                  <a:lnTo>
                    <a:pt x="55" y="445"/>
                  </a:lnTo>
                  <a:lnTo>
                    <a:pt x="53" y="445"/>
                  </a:lnTo>
                  <a:lnTo>
                    <a:pt x="52" y="445"/>
                  </a:lnTo>
                  <a:lnTo>
                    <a:pt x="50" y="443"/>
                  </a:lnTo>
                  <a:lnTo>
                    <a:pt x="48" y="443"/>
                  </a:lnTo>
                  <a:lnTo>
                    <a:pt x="48" y="441"/>
                  </a:lnTo>
                  <a:lnTo>
                    <a:pt x="46" y="441"/>
                  </a:lnTo>
                  <a:lnTo>
                    <a:pt x="44" y="438"/>
                  </a:lnTo>
                  <a:lnTo>
                    <a:pt x="42" y="436"/>
                  </a:lnTo>
                  <a:lnTo>
                    <a:pt x="40" y="436"/>
                  </a:lnTo>
                  <a:lnTo>
                    <a:pt x="38" y="434"/>
                  </a:lnTo>
                  <a:lnTo>
                    <a:pt x="36" y="434"/>
                  </a:lnTo>
                  <a:lnTo>
                    <a:pt x="34" y="434"/>
                  </a:lnTo>
                  <a:lnTo>
                    <a:pt x="34" y="436"/>
                  </a:lnTo>
                  <a:lnTo>
                    <a:pt x="34" y="434"/>
                  </a:lnTo>
                  <a:lnTo>
                    <a:pt x="32" y="434"/>
                  </a:lnTo>
                  <a:lnTo>
                    <a:pt x="32" y="432"/>
                  </a:lnTo>
                  <a:lnTo>
                    <a:pt x="32" y="430"/>
                  </a:lnTo>
                  <a:lnTo>
                    <a:pt x="32" y="426"/>
                  </a:lnTo>
                  <a:lnTo>
                    <a:pt x="32" y="424"/>
                  </a:lnTo>
                  <a:lnTo>
                    <a:pt x="32" y="422"/>
                  </a:lnTo>
                  <a:lnTo>
                    <a:pt x="32" y="420"/>
                  </a:lnTo>
                  <a:lnTo>
                    <a:pt x="32" y="418"/>
                  </a:lnTo>
                  <a:lnTo>
                    <a:pt x="32" y="420"/>
                  </a:lnTo>
                  <a:lnTo>
                    <a:pt x="34" y="420"/>
                  </a:lnTo>
                  <a:lnTo>
                    <a:pt x="36" y="420"/>
                  </a:lnTo>
                  <a:lnTo>
                    <a:pt x="38" y="420"/>
                  </a:lnTo>
                  <a:lnTo>
                    <a:pt x="40" y="420"/>
                  </a:lnTo>
                  <a:lnTo>
                    <a:pt x="40" y="418"/>
                  </a:lnTo>
                  <a:lnTo>
                    <a:pt x="42" y="416"/>
                  </a:lnTo>
                  <a:lnTo>
                    <a:pt x="42" y="414"/>
                  </a:lnTo>
                  <a:lnTo>
                    <a:pt x="44" y="414"/>
                  </a:lnTo>
                  <a:lnTo>
                    <a:pt x="44" y="413"/>
                  </a:lnTo>
                  <a:lnTo>
                    <a:pt x="42" y="414"/>
                  </a:lnTo>
                  <a:lnTo>
                    <a:pt x="42" y="411"/>
                  </a:lnTo>
                  <a:lnTo>
                    <a:pt x="42" y="409"/>
                  </a:lnTo>
                  <a:lnTo>
                    <a:pt x="42" y="407"/>
                  </a:lnTo>
                  <a:lnTo>
                    <a:pt x="42" y="405"/>
                  </a:lnTo>
                  <a:lnTo>
                    <a:pt x="42" y="403"/>
                  </a:lnTo>
                  <a:lnTo>
                    <a:pt x="42" y="401"/>
                  </a:lnTo>
                  <a:lnTo>
                    <a:pt x="44" y="399"/>
                  </a:lnTo>
                  <a:lnTo>
                    <a:pt x="44" y="401"/>
                  </a:lnTo>
                  <a:lnTo>
                    <a:pt x="42" y="401"/>
                  </a:lnTo>
                  <a:lnTo>
                    <a:pt x="42" y="403"/>
                  </a:lnTo>
                  <a:lnTo>
                    <a:pt x="44" y="405"/>
                  </a:lnTo>
                  <a:lnTo>
                    <a:pt x="44" y="403"/>
                  </a:lnTo>
                  <a:lnTo>
                    <a:pt x="42" y="403"/>
                  </a:lnTo>
                  <a:lnTo>
                    <a:pt x="42" y="401"/>
                  </a:lnTo>
                  <a:lnTo>
                    <a:pt x="44" y="401"/>
                  </a:lnTo>
                  <a:lnTo>
                    <a:pt x="44" y="399"/>
                  </a:lnTo>
                  <a:lnTo>
                    <a:pt x="44" y="397"/>
                  </a:lnTo>
                  <a:lnTo>
                    <a:pt x="44" y="395"/>
                  </a:lnTo>
                  <a:lnTo>
                    <a:pt x="42" y="395"/>
                  </a:lnTo>
                  <a:lnTo>
                    <a:pt x="44" y="395"/>
                  </a:lnTo>
                  <a:lnTo>
                    <a:pt x="44" y="393"/>
                  </a:lnTo>
                  <a:lnTo>
                    <a:pt x="44" y="391"/>
                  </a:lnTo>
                  <a:lnTo>
                    <a:pt x="44" y="388"/>
                  </a:lnTo>
                  <a:lnTo>
                    <a:pt x="44" y="386"/>
                  </a:lnTo>
                  <a:lnTo>
                    <a:pt x="44" y="384"/>
                  </a:lnTo>
                  <a:lnTo>
                    <a:pt x="42" y="382"/>
                  </a:lnTo>
                  <a:lnTo>
                    <a:pt x="40" y="380"/>
                  </a:lnTo>
                  <a:lnTo>
                    <a:pt x="40" y="376"/>
                  </a:lnTo>
                  <a:lnTo>
                    <a:pt x="38" y="374"/>
                  </a:lnTo>
                  <a:lnTo>
                    <a:pt x="38" y="370"/>
                  </a:lnTo>
                  <a:lnTo>
                    <a:pt x="36" y="368"/>
                  </a:lnTo>
                  <a:lnTo>
                    <a:pt x="34" y="368"/>
                  </a:lnTo>
                  <a:lnTo>
                    <a:pt x="34" y="366"/>
                  </a:lnTo>
                  <a:lnTo>
                    <a:pt x="34" y="365"/>
                  </a:lnTo>
                  <a:lnTo>
                    <a:pt x="32" y="363"/>
                  </a:lnTo>
                  <a:lnTo>
                    <a:pt x="32" y="361"/>
                  </a:lnTo>
                  <a:lnTo>
                    <a:pt x="32" y="359"/>
                  </a:lnTo>
                  <a:lnTo>
                    <a:pt x="32" y="357"/>
                  </a:lnTo>
                  <a:lnTo>
                    <a:pt x="32" y="355"/>
                  </a:lnTo>
                  <a:lnTo>
                    <a:pt x="30" y="355"/>
                  </a:lnTo>
                  <a:lnTo>
                    <a:pt x="30" y="353"/>
                  </a:lnTo>
                  <a:lnTo>
                    <a:pt x="32" y="351"/>
                  </a:lnTo>
                  <a:lnTo>
                    <a:pt x="32" y="349"/>
                  </a:lnTo>
                  <a:lnTo>
                    <a:pt x="30" y="349"/>
                  </a:lnTo>
                  <a:lnTo>
                    <a:pt x="30" y="347"/>
                  </a:lnTo>
                  <a:lnTo>
                    <a:pt x="32" y="345"/>
                  </a:lnTo>
                  <a:lnTo>
                    <a:pt x="32" y="343"/>
                  </a:lnTo>
                  <a:lnTo>
                    <a:pt x="32" y="342"/>
                  </a:lnTo>
                  <a:lnTo>
                    <a:pt x="30" y="342"/>
                  </a:lnTo>
                  <a:lnTo>
                    <a:pt x="30" y="340"/>
                  </a:lnTo>
                  <a:lnTo>
                    <a:pt x="30" y="336"/>
                  </a:lnTo>
                  <a:lnTo>
                    <a:pt x="27" y="334"/>
                  </a:lnTo>
                  <a:lnTo>
                    <a:pt x="27" y="332"/>
                  </a:lnTo>
                  <a:lnTo>
                    <a:pt x="27" y="330"/>
                  </a:lnTo>
                  <a:lnTo>
                    <a:pt x="25" y="330"/>
                  </a:lnTo>
                  <a:lnTo>
                    <a:pt x="27" y="330"/>
                  </a:lnTo>
                  <a:lnTo>
                    <a:pt x="27" y="328"/>
                  </a:lnTo>
                  <a:lnTo>
                    <a:pt x="25" y="326"/>
                  </a:lnTo>
                  <a:lnTo>
                    <a:pt x="23" y="324"/>
                  </a:lnTo>
                  <a:lnTo>
                    <a:pt x="23" y="322"/>
                  </a:lnTo>
                  <a:lnTo>
                    <a:pt x="21" y="320"/>
                  </a:lnTo>
                  <a:lnTo>
                    <a:pt x="19" y="318"/>
                  </a:lnTo>
                  <a:lnTo>
                    <a:pt x="19" y="317"/>
                  </a:lnTo>
                  <a:lnTo>
                    <a:pt x="17" y="315"/>
                  </a:lnTo>
                  <a:lnTo>
                    <a:pt x="17" y="313"/>
                  </a:lnTo>
                  <a:lnTo>
                    <a:pt x="19" y="313"/>
                  </a:lnTo>
                  <a:lnTo>
                    <a:pt x="19" y="311"/>
                  </a:lnTo>
                  <a:lnTo>
                    <a:pt x="17" y="307"/>
                  </a:lnTo>
                  <a:lnTo>
                    <a:pt x="17" y="305"/>
                  </a:lnTo>
                  <a:lnTo>
                    <a:pt x="15" y="301"/>
                  </a:lnTo>
                  <a:lnTo>
                    <a:pt x="13" y="297"/>
                  </a:lnTo>
                  <a:lnTo>
                    <a:pt x="11" y="294"/>
                  </a:lnTo>
                  <a:lnTo>
                    <a:pt x="9" y="294"/>
                  </a:lnTo>
                  <a:lnTo>
                    <a:pt x="9" y="292"/>
                  </a:lnTo>
                  <a:lnTo>
                    <a:pt x="7" y="290"/>
                  </a:lnTo>
                  <a:lnTo>
                    <a:pt x="5" y="290"/>
                  </a:lnTo>
                  <a:lnTo>
                    <a:pt x="5" y="288"/>
                  </a:lnTo>
                  <a:lnTo>
                    <a:pt x="5" y="286"/>
                  </a:lnTo>
                  <a:lnTo>
                    <a:pt x="4" y="286"/>
                  </a:lnTo>
                  <a:lnTo>
                    <a:pt x="4" y="284"/>
                  </a:lnTo>
                  <a:lnTo>
                    <a:pt x="5" y="284"/>
                  </a:lnTo>
                  <a:lnTo>
                    <a:pt x="5" y="282"/>
                  </a:lnTo>
                  <a:lnTo>
                    <a:pt x="5" y="280"/>
                  </a:lnTo>
                  <a:lnTo>
                    <a:pt x="5" y="282"/>
                  </a:lnTo>
                  <a:lnTo>
                    <a:pt x="5" y="284"/>
                  </a:lnTo>
                  <a:lnTo>
                    <a:pt x="5" y="286"/>
                  </a:lnTo>
                  <a:lnTo>
                    <a:pt x="5" y="288"/>
                  </a:lnTo>
                  <a:lnTo>
                    <a:pt x="7" y="288"/>
                  </a:lnTo>
                  <a:lnTo>
                    <a:pt x="5" y="288"/>
                  </a:lnTo>
                  <a:lnTo>
                    <a:pt x="5" y="286"/>
                  </a:lnTo>
                  <a:lnTo>
                    <a:pt x="5" y="284"/>
                  </a:lnTo>
                  <a:lnTo>
                    <a:pt x="5" y="282"/>
                  </a:lnTo>
                  <a:lnTo>
                    <a:pt x="5" y="280"/>
                  </a:lnTo>
                  <a:lnTo>
                    <a:pt x="7" y="282"/>
                  </a:lnTo>
                  <a:lnTo>
                    <a:pt x="7" y="284"/>
                  </a:lnTo>
                  <a:lnTo>
                    <a:pt x="7" y="286"/>
                  </a:lnTo>
                  <a:lnTo>
                    <a:pt x="9" y="288"/>
                  </a:lnTo>
                  <a:lnTo>
                    <a:pt x="7" y="288"/>
                  </a:lnTo>
                  <a:lnTo>
                    <a:pt x="7" y="290"/>
                  </a:lnTo>
                  <a:lnTo>
                    <a:pt x="9" y="290"/>
                  </a:lnTo>
                  <a:lnTo>
                    <a:pt x="9" y="288"/>
                  </a:lnTo>
                  <a:lnTo>
                    <a:pt x="9" y="286"/>
                  </a:lnTo>
                  <a:lnTo>
                    <a:pt x="9" y="288"/>
                  </a:lnTo>
                  <a:lnTo>
                    <a:pt x="9" y="290"/>
                  </a:lnTo>
                  <a:lnTo>
                    <a:pt x="9" y="292"/>
                  </a:lnTo>
                  <a:lnTo>
                    <a:pt x="9" y="290"/>
                  </a:lnTo>
                  <a:lnTo>
                    <a:pt x="11" y="290"/>
                  </a:lnTo>
                  <a:lnTo>
                    <a:pt x="9" y="290"/>
                  </a:lnTo>
                  <a:lnTo>
                    <a:pt x="9" y="288"/>
                  </a:lnTo>
                  <a:lnTo>
                    <a:pt x="11" y="288"/>
                  </a:lnTo>
                  <a:lnTo>
                    <a:pt x="11" y="290"/>
                  </a:lnTo>
                  <a:lnTo>
                    <a:pt x="11" y="292"/>
                  </a:lnTo>
                  <a:lnTo>
                    <a:pt x="13" y="292"/>
                  </a:lnTo>
                  <a:lnTo>
                    <a:pt x="13" y="290"/>
                  </a:lnTo>
                  <a:lnTo>
                    <a:pt x="15" y="290"/>
                  </a:lnTo>
                  <a:lnTo>
                    <a:pt x="15" y="288"/>
                  </a:lnTo>
                  <a:lnTo>
                    <a:pt x="15" y="286"/>
                  </a:lnTo>
                  <a:lnTo>
                    <a:pt x="13" y="286"/>
                  </a:lnTo>
                  <a:lnTo>
                    <a:pt x="11" y="284"/>
                  </a:lnTo>
                  <a:lnTo>
                    <a:pt x="9" y="282"/>
                  </a:lnTo>
                  <a:lnTo>
                    <a:pt x="9" y="280"/>
                  </a:lnTo>
                  <a:lnTo>
                    <a:pt x="9" y="278"/>
                  </a:lnTo>
                  <a:lnTo>
                    <a:pt x="7" y="278"/>
                  </a:lnTo>
                  <a:lnTo>
                    <a:pt x="7" y="276"/>
                  </a:lnTo>
                  <a:lnTo>
                    <a:pt x="7" y="274"/>
                  </a:lnTo>
                  <a:lnTo>
                    <a:pt x="7" y="272"/>
                  </a:lnTo>
                  <a:lnTo>
                    <a:pt x="9" y="272"/>
                  </a:lnTo>
                  <a:lnTo>
                    <a:pt x="9" y="274"/>
                  </a:lnTo>
                  <a:lnTo>
                    <a:pt x="9" y="276"/>
                  </a:lnTo>
                  <a:lnTo>
                    <a:pt x="11" y="276"/>
                  </a:lnTo>
                  <a:lnTo>
                    <a:pt x="11" y="278"/>
                  </a:lnTo>
                  <a:lnTo>
                    <a:pt x="13" y="278"/>
                  </a:lnTo>
                  <a:lnTo>
                    <a:pt x="13" y="280"/>
                  </a:lnTo>
                  <a:lnTo>
                    <a:pt x="11" y="280"/>
                  </a:lnTo>
                  <a:lnTo>
                    <a:pt x="11" y="282"/>
                  </a:lnTo>
                  <a:lnTo>
                    <a:pt x="11" y="284"/>
                  </a:lnTo>
                  <a:lnTo>
                    <a:pt x="13" y="284"/>
                  </a:lnTo>
                  <a:lnTo>
                    <a:pt x="13" y="282"/>
                  </a:lnTo>
                  <a:lnTo>
                    <a:pt x="15" y="282"/>
                  </a:lnTo>
                  <a:lnTo>
                    <a:pt x="13" y="280"/>
                  </a:lnTo>
                  <a:lnTo>
                    <a:pt x="15" y="280"/>
                  </a:lnTo>
                  <a:lnTo>
                    <a:pt x="15" y="282"/>
                  </a:lnTo>
                  <a:lnTo>
                    <a:pt x="15" y="284"/>
                  </a:lnTo>
                  <a:lnTo>
                    <a:pt x="15" y="286"/>
                  </a:lnTo>
                  <a:lnTo>
                    <a:pt x="17" y="288"/>
                  </a:lnTo>
                  <a:lnTo>
                    <a:pt x="19" y="288"/>
                  </a:lnTo>
                  <a:lnTo>
                    <a:pt x="19" y="286"/>
                  </a:lnTo>
                  <a:lnTo>
                    <a:pt x="21" y="286"/>
                  </a:lnTo>
                  <a:lnTo>
                    <a:pt x="19" y="286"/>
                  </a:lnTo>
                  <a:lnTo>
                    <a:pt x="19" y="284"/>
                  </a:lnTo>
                  <a:lnTo>
                    <a:pt x="19" y="282"/>
                  </a:lnTo>
                  <a:lnTo>
                    <a:pt x="21" y="282"/>
                  </a:lnTo>
                  <a:lnTo>
                    <a:pt x="19" y="282"/>
                  </a:lnTo>
                  <a:lnTo>
                    <a:pt x="19" y="280"/>
                  </a:lnTo>
                  <a:lnTo>
                    <a:pt x="21" y="280"/>
                  </a:lnTo>
                  <a:lnTo>
                    <a:pt x="21" y="278"/>
                  </a:lnTo>
                  <a:lnTo>
                    <a:pt x="19" y="276"/>
                  </a:lnTo>
                  <a:lnTo>
                    <a:pt x="17" y="274"/>
                  </a:lnTo>
                  <a:lnTo>
                    <a:pt x="17" y="272"/>
                  </a:lnTo>
                  <a:lnTo>
                    <a:pt x="15" y="272"/>
                  </a:lnTo>
                  <a:lnTo>
                    <a:pt x="15" y="271"/>
                  </a:lnTo>
                  <a:lnTo>
                    <a:pt x="13" y="269"/>
                  </a:lnTo>
                  <a:lnTo>
                    <a:pt x="13" y="267"/>
                  </a:lnTo>
                  <a:lnTo>
                    <a:pt x="13" y="265"/>
                  </a:lnTo>
                  <a:lnTo>
                    <a:pt x="11" y="265"/>
                  </a:lnTo>
                  <a:lnTo>
                    <a:pt x="11" y="263"/>
                  </a:lnTo>
                  <a:lnTo>
                    <a:pt x="11" y="261"/>
                  </a:lnTo>
                  <a:lnTo>
                    <a:pt x="9" y="261"/>
                  </a:lnTo>
                  <a:lnTo>
                    <a:pt x="9" y="259"/>
                  </a:lnTo>
                  <a:lnTo>
                    <a:pt x="9" y="257"/>
                  </a:lnTo>
                  <a:lnTo>
                    <a:pt x="7" y="255"/>
                  </a:lnTo>
                  <a:lnTo>
                    <a:pt x="7" y="253"/>
                  </a:lnTo>
                  <a:lnTo>
                    <a:pt x="7" y="249"/>
                  </a:lnTo>
                  <a:lnTo>
                    <a:pt x="7" y="247"/>
                  </a:lnTo>
                  <a:lnTo>
                    <a:pt x="7" y="246"/>
                  </a:lnTo>
                  <a:lnTo>
                    <a:pt x="7" y="244"/>
                  </a:lnTo>
                  <a:lnTo>
                    <a:pt x="9" y="242"/>
                  </a:lnTo>
                  <a:lnTo>
                    <a:pt x="9" y="240"/>
                  </a:lnTo>
                  <a:lnTo>
                    <a:pt x="11" y="240"/>
                  </a:lnTo>
                  <a:lnTo>
                    <a:pt x="11" y="238"/>
                  </a:lnTo>
                  <a:lnTo>
                    <a:pt x="13" y="238"/>
                  </a:lnTo>
                  <a:lnTo>
                    <a:pt x="13" y="236"/>
                  </a:lnTo>
                  <a:lnTo>
                    <a:pt x="13" y="234"/>
                  </a:lnTo>
                  <a:lnTo>
                    <a:pt x="13" y="232"/>
                  </a:lnTo>
                  <a:lnTo>
                    <a:pt x="13" y="230"/>
                  </a:lnTo>
                  <a:lnTo>
                    <a:pt x="13" y="228"/>
                  </a:lnTo>
                  <a:lnTo>
                    <a:pt x="13" y="226"/>
                  </a:lnTo>
                  <a:lnTo>
                    <a:pt x="13" y="224"/>
                  </a:lnTo>
                  <a:lnTo>
                    <a:pt x="11" y="224"/>
                  </a:lnTo>
                  <a:lnTo>
                    <a:pt x="11" y="223"/>
                  </a:lnTo>
                  <a:lnTo>
                    <a:pt x="11" y="221"/>
                  </a:lnTo>
                  <a:lnTo>
                    <a:pt x="11" y="219"/>
                  </a:lnTo>
                  <a:lnTo>
                    <a:pt x="13" y="219"/>
                  </a:lnTo>
                  <a:lnTo>
                    <a:pt x="13" y="217"/>
                  </a:lnTo>
                  <a:lnTo>
                    <a:pt x="15" y="213"/>
                  </a:lnTo>
                  <a:lnTo>
                    <a:pt x="15" y="211"/>
                  </a:lnTo>
                  <a:lnTo>
                    <a:pt x="17" y="209"/>
                  </a:lnTo>
                  <a:lnTo>
                    <a:pt x="17" y="207"/>
                  </a:lnTo>
                  <a:lnTo>
                    <a:pt x="19" y="207"/>
                  </a:lnTo>
                  <a:lnTo>
                    <a:pt x="19" y="209"/>
                  </a:lnTo>
                  <a:lnTo>
                    <a:pt x="17" y="213"/>
                  </a:lnTo>
                  <a:lnTo>
                    <a:pt x="17" y="215"/>
                  </a:lnTo>
                  <a:lnTo>
                    <a:pt x="19" y="215"/>
                  </a:lnTo>
                  <a:lnTo>
                    <a:pt x="19" y="217"/>
                  </a:lnTo>
                  <a:lnTo>
                    <a:pt x="19" y="219"/>
                  </a:lnTo>
                  <a:lnTo>
                    <a:pt x="19" y="221"/>
                  </a:lnTo>
                  <a:lnTo>
                    <a:pt x="19" y="219"/>
                  </a:lnTo>
                  <a:lnTo>
                    <a:pt x="21" y="219"/>
                  </a:lnTo>
                  <a:lnTo>
                    <a:pt x="23" y="219"/>
                  </a:lnTo>
                  <a:lnTo>
                    <a:pt x="23" y="217"/>
                  </a:lnTo>
                  <a:lnTo>
                    <a:pt x="23" y="215"/>
                  </a:lnTo>
                  <a:lnTo>
                    <a:pt x="25" y="215"/>
                  </a:lnTo>
                  <a:lnTo>
                    <a:pt x="23" y="215"/>
                  </a:lnTo>
                  <a:lnTo>
                    <a:pt x="25" y="215"/>
                  </a:lnTo>
                  <a:lnTo>
                    <a:pt x="25" y="213"/>
                  </a:lnTo>
                  <a:lnTo>
                    <a:pt x="25" y="211"/>
                  </a:lnTo>
                  <a:lnTo>
                    <a:pt x="27" y="211"/>
                  </a:lnTo>
                  <a:lnTo>
                    <a:pt x="27" y="209"/>
                  </a:lnTo>
                  <a:lnTo>
                    <a:pt x="27" y="207"/>
                  </a:lnTo>
                  <a:lnTo>
                    <a:pt x="29" y="207"/>
                  </a:lnTo>
                  <a:lnTo>
                    <a:pt x="30" y="205"/>
                  </a:lnTo>
                  <a:lnTo>
                    <a:pt x="32" y="205"/>
                  </a:lnTo>
                  <a:lnTo>
                    <a:pt x="34" y="205"/>
                  </a:lnTo>
                  <a:lnTo>
                    <a:pt x="36" y="203"/>
                  </a:lnTo>
                  <a:lnTo>
                    <a:pt x="40" y="203"/>
                  </a:lnTo>
                  <a:lnTo>
                    <a:pt x="40" y="201"/>
                  </a:lnTo>
                  <a:lnTo>
                    <a:pt x="42" y="199"/>
                  </a:lnTo>
                  <a:lnTo>
                    <a:pt x="46" y="198"/>
                  </a:lnTo>
                  <a:lnTo>
                    <a:pt x="46" y="196"/>
                  </a:lnTo>
                  <a:lnTo>
                    <a:pt x="48" y="196"/>
                  </a:lnTo>
                  <a:lnTo>
                    <a:pt x="48" y="194"/>
                  </a:lnTo>
                  <a:lnTo>
                    <a:pt x="50" y="194"/>
                  </a:lnTo>
                  <a:lnTo>
                    <a:pt x="52" y="194"/>
                  </a:lnTo>
                  <a:lnTo>
                    <a:pt x="52" y="192"/>
                  </a:lnTo>
                  <a:lnTo>
                    <a:pt x="53" y="192"/>
                  </a:lnTo>
                  <a:lnTo>
                    <a:pt x="55" y="192"/>
                  </a:lnTo>
                  <a:lnTo>
                    <a:pt x="55" y="190"/>
                  </a:lnTo>
                  <a:lnTo>
                    <a:pt x="57" y="190"/>
                  </a:lnTo>
                  <a:lnTo>
                    <a:pt x="59" y="188"/>
                  </a:lnTo>
                  <a:lnTo>
                    <a:pt x="61" y="186"/>
                  </a:lnTo>
                  <a:lnTo>
                    <a:pt x="61" y="188"/>
                  </a:lnTo>
                  <a:lnTo>
                    <a:pt x="61" y="190"/>
                  </a:lnTo>
                  <a:lnTo>
                    <a:pt x="63" y="190"/>
                  </a:lnTo>
                  <a:lnTo>
                    <a:pt x="63" y="188"/>
                  </a:lnTo>
                  <a:lnTo>
                    <a:pt x="65" y="188"/>
                  </a:lnTo>
                  <a:lnTo>
                    <a:pt x="67" y="188"/>
                  </a:lnTo>
                  <a:lnTo>
                    <a:pt x="69" y="190"/>
                  </a:lnTo>
                  <a:lnTo>
                    <a:pt x="71" y="190"/>
                  </a:lnTo>
                  <a:lnTo>
                    <a:pt x="73" y="188"/>
                  </a:lnTo>
                  <a:lnTo>
                    <a:pt x="75" y="188"/>
                  </a:lnTo>
                  <a:lnTo>
                    <a:pt x="77" y="188"/>
                  </a:lnTo>
                  <a:lnTo>
                    <a:pt x="78" y="188"/>
                  </a:lnTo>
                  <a:lnTo>
                    <a:pt x="78" y="186"/>
                  </a:lnTo>
                  <a:lnTo>
                    <a:pt x="82" y="182"/>
                  </a:lnTo>
                  <a:lnTo>
                    <a:pt x="82" y="184"/>
                  </a:lnTo>
                  <a:lnTo>
                    <a:pt x="84" y="182"/>
                  </a:lnTo>
                  <a:lnTo>
                    <a:pt x="84" y="184"/>
                  </a:lnTo>
                  <a:lnTo>
                    <a:pt x="84" y="182"/>
                  </a:lnTo>
                  <a:lnTo>
                    <a:pt x="86" y="182"/>
                  </a:lnTo>
                  <a:lnTo>
                    <a:pt x="88" y="182"/>
                  </a:lnTo>
                  <a:lnTo>
                    <a:pt x="90" y="182"/>
                  </a:lnTo>
                  <a:lnTo>
                    <a:pt x="92" y="182"/>
                  </a:lnTo>
                  <a:lnTo>
                    <a:pt x="94" y="182"/>
                  </a:lnTo>
                  <a:lnTo>
                    <a:pt x="94" y="180"/>
                  </a:lnTo>
                  <a:lnTo>
                    <a:pt x="96" y="178"/>
                  </a:lnTo>
                  <a:lnTo>
                    <a:pt x="96" y="176"/>
                  </a:lnTo>
                  <a:lnTo>
                    <a:pt x="98" y="176"/>
                  </a:lnTo>
                  <a:lnTo>
                    <a:pt x="100" y="176"/>
                  </a:lnTo>
                  <a:lnTo>
                    <a:pt x="101" y="176"/>
                  </a:lnTo>
                  <a:lnTo>
                    <a:pt x="103" y="176"/>
                  </a:lnTo>
                  <a:lnTo>
                    <a:pt x="103" y="178"/>
                  </a:lnTo>
                  <a:lnTo>
                    <a:pt x="105" y="178"/>
                  </a:lnTo>
                  <a:lnTo>
                    <a:pt x="107" y="176"/>
                  </a:lnTo>
                  <a:lnTo>
                    <a:pt x="109" y="176"/>
                  </a:lnTo>
                  <a:lnTo>
                    <a:pt x="111" y="176"/>
                  </a:lnTo>
                  <a:lnTo>
                    <a:pt x="113" y="176"/>
                  </a:lnTo>
                  <a:lnTo>
                    <a:pt x="115" y="175"/>
                  </a:lnTo>
                  <a:lnTo>
                    <a:pt x="117" y="175"/>
                  </a:lnTo>
                  <a:lnTo>
                    <a:pt x="123" y="173"/>
                  </a:lnTo>
                  <a:lnTo>
                    <a:pt x="125" y="173"/>
                  </a:lnTo>
                  <a:lnTo>
                    <a:pt x="126" y="171"/>
                  </a:lnTo>
                  <a:lnTo>
                    <a:pt x="130" y="169"/>
                  </a:lnTo>
                  <a:lnTo>
                    <a:pt x="132" y="167"/>
                  </a:lnTo>
                  <a:lnTo>
                    <a:pt x="134" y="163"/>
                  </a:lnTo>
                  <a:lnTo>
                    <a:pt x="136" y="161"/>
                  </a:lnTo>
                  <a:lnTo>
                    <a:pt x="136" y="159"/>
                  </a:lnTo>
                  <a:lnTo>
                    <a:pt x="138" y="159"/>
                  </a:lnTo>
                  <a:lnTo>
                    <a:pt x="138" y="157"/>
                  </a:lnTo>
                  <a:lnTo>
                    <a:pt x="138" y="155"/>
                  </a:lnTo>
                  <a:lnTo>
                    <a:pt x="140" y="155"/>
                  </a:lnTo>
                  <a:lnTo>
                    <a:pt x="140" y="153"/>
                  </a:lnTo>
                  <a:lnTo>
                    <a:pt x="140" y="151"/>
                  </a:lnTo>
                  <a:lnTo>
                    <a:pt x="142" y="151"/>
                  </a:lnTo>
                  <a:lnTo>
                    <a:pt x="144" y="150"/>
                  </a:lnTo>
                  <a:lnTo>
                    <a:pt x="146" y="148"/>
                  </a:lnTo>
                  <a:lnTo>
                    <a:pt x="148" y="148"/>
                  </a:lnTo>
                  <a:lnTo>
                    <a:pt x="148" y="146"/>
                  </a:lnTo>
                  <a:lnTo>
                    <a:pt x="149" y="146"/>
                  </a:lnTo>
                  <a:lnTo>
                    <a:pt x="149" y="144"/>
                  </a:lnTo>
                  <a:lnTo>
                    <a:pt x="149" y="142"/>
                  </a:lnTo>
                  <a:lnTo>
                    <a:pt x="148" y="142"/>
                  </a:lnTo>
                  <a:lnTo>
                    <a:pt x="148" y="144"/>
                  </a:lnTo>
                  <a:lnTo>
                    <a:pt x="146" y="144"/>
                  </a:lnTo>
                  <a:lnTo>
                    <a:pt x="148" y="142"/>
                  </a:lnTo>
                  <a:lnTo>
                    <a:pt x="148" y="140"/>
                  </a:lnTo>
                  <a:lnTo>
                    <a:pt x="148" y="138"/>
                  </a:lnTo>
                  <a:lnTo>
                    <a:pt x="146" y="138"/>
                  </a:lnTo>
                  <a:lnTo>
                    <a:pt x="146" y="136"/>
                  </a:lnTo>
                  <a:lnTo>
                    <a:pt x="146" y="134"/>
                  </a:lnTo>
                  <a:lnTo>
                    <a:pt x="146" y="132"/>
                  </a:lnTo>
                  <a:lnTo>
                    <a:pt x="146" y="130"/>
                  </a:lnTo>
                  <a:lnTo>
                    <a:pt x="148" y="130"/>
                  </a:lnTo>
                  <a:lnTo>
                    <a:pt x="148" y="128"/>
                  </a:lnTo>
                  <a:lnTo>
                    <a:pt x="149" y="127"/>
                  </a:lnTo>
                  <a:lnTo>
                    <a:pt x="151" y="127"/>
                  </a:lnTo>
                  <a:lnTo>
                    <a:pt x="151" y="125"/>
                  </a:lnTo>
                  <a:lnTo>
                    <a:pt x="151" y="127"/>
                  </a:lnTo>
                  <a:lnTo>
                    <a:pt x="153" y="127"/>
                  </a:lnTo>
                  <a:lnTo>
                    <a:pt x="153" y="125"/>
                  </a:lnTo>
                  <a:lnTo>
                    <a:pt x="151" y="125"/>
                  </a:lnTo>
                  <a:lnTo>
                    <a:pt x="153" y="125"/>
                  </a:lnTo>
                  <a:lnTo>
                    <a:pt x="153" y="123"/>
                  </a:lnTo>
                  <a:lnTo>
                    <a:pt x="155" y="123"/>
                  </a:lnTo>
                  <a:lnTo>
                    <a:pt x="157" y="123"/>
                  </a:lnTo>
                  <a:lnTo>
                    <a:pt x="155" y="123"/>
                  </a:lnTo>
                  <a:lnTo>
                    <a:pt x="155" y="121"/>
                  </a:lnTo>
                  <a:lnTo>
                    <a:pt x="155" y="119"/>
                  </a:lnTo>
                  <a:lnTo>
                    <a:pt x="157" y="119"/>
                  </a:lnTo>
                  <a:lnTo>
                    <a:pt x="157" y="117"/>
                  </a:lnTo>
                  <a:lnTo>
                    <a:pt x="159" y="117"/>
                  </a:lnTo>
                  <a:lnTo>
                    <a:pt x="161" y="117"/>
                  </a:lnTo>
                  <a:lnTo>
                    <a:pt x="161" y="119"/>
                  </a:lnTo>
                  <a:lnTo>
                    <a:pt x="159" y="119"/>
                  </a:lnTo>
                  <a:lnTo>
                    <a:pt x="159" y="117"/>
                  </a:lnTo>
                  <a:lnTo>
                    <a:pt x="159" y="119"/>
                  </a:lnTo>
                  <a:lnTo>
                    <a:pt x="159" y="121"/>
                  </a:lnTo>
                  <a:lnTo>
                    <a:pt x="161" y="121"/>
                  </a:lnTo>
                  <a:lnTo>
                    <a:pt x="161" y="123"/>
                  </a:lnTo>
                  <a:lnTo>
                    <a:pt x="161" y="121"/>
                  </a:lnTo>
                  <a:lnTo>
                    <a:pt x="161" y="123"/>
                  </a:lnTo>
                  <a:lnTo>
                    <a:pt x="163" y="125"/>
                  </a:lnTo>
                  <a:lnTo>
                    <a:pt x="161" y="125"/>
                  </a:lnTo>
                  <a:lnTo>
                    <a:pt x="163" y="125"/>
                  </a:lnTo>
                  <a:lnTo>
                    <a:pt x="163" y="127"/>
                  </a:lnTo>
                  <a:lnTo>
                    <a:pt x="163" y="128"/>
                  </a:lnTo>
                  <a:lnTo>
                    <a:pt x="165" y="128"/>
                  </a:lnTo>
                  <a:lnTo>
                    <a:pt x="165" y="130"/>
                  </a:lnTo>
                  <a:lnTo>
                    <a:pt x="165" y="132"/>
                  </a:lnTo>
                  <a:lnTo>
                    <a:pt x="167" y="132"/>
                  </a:lnTo>
                  <a:lnTo>
                    <a:pt x="167" y="134"/>
                  </a:lnTo>
                  <a:lnTo>
                    <a:pt x="169" y="134"/>
                  </a:lnTo>
                  <a:lnTo>
                    <a:pt x="169" y="136"/>
                  </a:lnTo>
                  <a:lnTo>
                    <a:pt x="169" y="134"/>
                  </a:lnTo>
                  <a:lnTo>
                    <a:pt x="169" y="132"/>
                  </a:lnTo>
                  <a:lnTo>
                    <a:pt x="169" y="130"/>
                  </a:lnTo>
                  <a:lnTo>
                    <a:pt x="171" y="130"/>
                  </a:lnTo>
                  <a:lnTo>
                    <a:pt x="169" y="128"/>
                  </a:lnTo>
                  <a:lnTo>
                    <a:pt x="169" y="127"/>
                  </a:lnTo>
                  <a:lnTo>
                    <a:pt x="171" y="127"/>
                  </a:lnTo>
                  <a:lnTo>
                    <a:pt x="171" y="128"/>
                  </a:lnTo>
                  <a:lnTo>
                    <a:pt x="171" y="127"/>
                  </a:lnTo>
                  <a:lnTo>
                    <a:pt x="171" y="128"/>
                  </a:lnTo>
                  <a:lnTo>
                    <a:pt x="173" y="128"/>
                  </a:lnTo>
                  <a:lnTo>
                    <a:pt x="173" y="130"/>
                  </a:lnTo>
                  <a:lnTo>
                    <a:pt x="174" y="130"/>
                  </a:lnTo>
                  <a:lnTo>
                    <a:pt x="173" y="128"/>
                  </a:lnTo>
                  <a:lnTo>
                    <a:pt x="173" y="127"/>
                  </a:lnTo>
                  <a:lnTo>
                    <a:pt x="173" y="125"/>
                  </a:lnTo>
                  <a:lnTo>
                    <a:pt x="174" y="125"/>
                  </a:lnTo>
                  <a:lnTo>
                    <a:pt x="174" y="123"/>
                  </a:lnTo>
                  <a:lnTo>
                    <a:pt x="174" y="125"/>
                  </a:lnTo>
                  <a:lnTo>
                    <a:pt x="173" y="125"/>
                  </a:lnTo>
                  <a:lnTo>
                    <a:pt x="171" y="123"/>
                  </a:lnTo>
                  <a:lnTo>
                    <a:pt x="171" y="121"/>
                  </a:lnTo>
                  <a:lnTo>
                    <a:pt x="169" y="121"/>
                  </a:lnTo>
                  <a:lnTo>
                    <a:pt x="167" y="121"/>
                  </a:lnTo>
                  <a:lnTo>
                    <a:pt x="169" y="121"/>
                  </a:lnTo>
                  <a:lnTo>
                    <a:pt x="169" y="119"/>
                  </a:lnTo>
                  <a:lnTo>
                    <a:pt x="167" y="119"/>
                  </a:lnTo>
                  <a:lnTo>
                    <a:pt x="167" y="117"/>
                  </a:lnTo>
                  <a:lnTo>
                    <a:pt x="169" y="119"/>
                  </a:lnTo>
                  <a:lnTo>
                    <a:pt x="171" y="119"/>
                  </a:lnTo>
                  <a:lnTo>
                    <a:pt x="169" y="119"/>
                  </a:lnTo>
                  <a:lnTo>
                    <a:pt x="171" y="119"/>
                  </a:lnTo>
                  <a:lnTo>
                    <a:pt x="169" y="117"/>
                  </a:lnTo>
                  <a:lnTo>
                    <a:pt x="167" y="117"/>
                  </a:lnTo>
                  <a:lnTo>
                    <a:pt x="169" y="117"/>
                  </a:lnTo>
                  <a:lnTo>
                    <a:pt x="171" y="117"/>
                  </a:lnTo>
                  <a:lnTo>
                    <a:pt x="169" y="117"/>
                  </a:lnTo>
                  <a:lnTo>
                    <a:pt x="171" y="117"/>
                  </a:lnTo>
                  <a:lnTo>
                    <a:pt x="171" y="115"/>
                  </a:lnTo>
                  <a:lnTo>
                    <a:pt x="171" y="117"/>
                  </a:lnTo>
                  <a:lnTo>
                    <a:pt x="171" y="115"/>
                  </a:lnTo>
                  <a:lnTo>
                    <a:pt x="169" y="115"/>
                  </a:lnTo>
                  <a:lnTo>
                    <a:pt x="169" y="113"/>
                  </a:lnTo>
                  <a:lnTo>
                    <a:pt x="171" y="113"/>
                  </a:lnTo>
                  <a:lnTo>
                    <a:pt x="173" y="113"/>
                  </a:lnTo>
                  <a:lnTo>
                    <a:pt x="173" y="115"/>
                  </a:lnTo>
                  <a:lnTo>
                    <a:pt x="171" y="115"/>
                  </a:lnTo>
                  <a:lnTo>
                    <a:pt x="173" y="115"/>
                  </a:lnTo>
                  <a:lnTo>
                    <a:pt x="173" y="117"/>
                  </a:lnTo>
                  <a:lnTo>
                    <a:pt x="174" y="117"/>
                  </a:lnTo>
                  <a:lnTo>
                    <a:pt x="174" y="115"/>
                  </a:lnTo>
                  <a:lnTo>
                    <a:pt x="174" y="117"/>
                  </a:lnTo>
                  <a:lnTo>
                    <a:pt x="174" y="115"/>
                  </a:lnTo>
                  <a:lnTo>
                    <a:pt x="174" y="113"/>
                  </a:lnTo>
                  <a:lnTo>
                    <a:pt x="174" y="115"/>
                  </a:lnTo>
                  <a:lnTo>
                    <a:pt x="176" y="115"/>
                  </a:lnTo>
                  <a:lnTo>
                    <a:pt x="178" y="115"/>
                  </a:lnTo>
                  <a:lnTo>
                    <a:pt x="178" y="117"/>
                  </a:lnTo>
                  <a:lnTo>
                    <a:pt x="180" y="117"/>
                  </a:lnTo>
                  <a:lnTo>
                    <a:pt x="182" y="117"/>
                  </a:lnTo>
                  <a:lnTo>
                    <a:pt x="182" y="115"/>
                  </a:lnTo>
                  <a:lnTo>
                    <a:pt x="182" y="117"/>
                  </a:lnTo>
                  <a:lnTo>
                    <a:pt x="184" y="117"/>
                  </a:lnTo>
                  <a:lnTo>
                    <a:pt x="186" y="117"/>
                  </a:lnTo>
                  <a:lnTo>
                    <a:pt x="188" y="117"/>
                  </a:lnTo>
                  <a:lnTo>
                    <a:pt x="190" y="117"/>
                  </a:lnTo>
                  <a:lnTo>
                    <a:pt x="188" y="117"/>
                  </a:lnTo>
                  <a:lnTo>
                    <a:pt x="186" y="115"/>
                  </a:lnTo>
                  <a:lnTo>
                    <a:pt x="184" y="115"/>
                  </a:lnTo>
                  <a:lnTo>
                    <a:pt x="182" y="115"/>
                  </a:lnTo>
                  <a:lnTo>
                    <a:pt x="182" y="113"/>
                  </a:lnTo>
                  <a:lnTo>
                    <a:pt x="182" y="111"/>
                  </a:lnTo>
                  <a:lnTo>
                    <a:pt x="184" y="113"/>
                  </a:lnTo>
                  <a:lnTo>
                    <a:pt x="184" y="111"/>
                  </a:lnTo>
                  <a:lnTo>
                    <a:pt x="184" y="109"/>
                  </a:lnTo>
                  <a:lnTo>
                    <a:pt x="186" y="109"/>
                  </a:lnTo>
                  <a:lnTo>
                    <a:pt x="186" y="107"/>
                  </a:lnTo>
                  <a:lnTo>
                    <a:pt x="188" y="107"/>
                  </a:lnTo>
                  <a:lnTo>
                    <a:pt x="186" y="107"/>
                  </a:lnTo>
                  <a:lnTo>
                    <a:pt x="184" y="107"/>
                  </a:lnTo>
                  <a:lnTo>
                    <a:pt x="184" y="109"/>
                  </a:lnTo>
                  <a:lnTo>
                    <a:pt x="182" y="109"/>
                  </a:lnTo>
                  <a:lnTo>
                    <a:pt x="182" y="107"/>
                  </a:lnTo>
                  <a:lnTo>
                    <a:pt x="182" y="105"/>
                  </a:lnTo>
                  <a:lnTo>
                    <a:pt x="182" y="103"/>
                  </a:lnTo>
                  <a:lnTo>
                    <a:pt x="182" y="105"/>
                  </a:lnTo>
                  <a:lnTo>
                    <a:pt x="182" y="103"/>
                  </a:lnTo>
                  <a:lnTo>
                    <a:pt x="182" y="105"/>
                  </a:lnTo>
                  <a:lnTo>
                    <a:pt x="182" y="103"/>
                  </a:lnTo>
                  <a:lnTo>
                    <a:pt x="182" y="102"/>
                  </a:lnTo>
                  <a:lnTo>
                    <a:pt x="184" y="102"/>
                  </a:lnTo>
                  <a:lnTo>
                    <a:pt x="186" y="102"/>
                  </a:lnTo>
                  <a:lnTo>
                    <a:pt x="186" y="100"/>
                  </a:lnTo>
                  <a:lnTo>
                    <a:pt x="186" y="102"/>
                  </a:lnTo>
                  <a:lnTo>
                    <a:pt x="186" y="100"/>
                  </a:lnTo>
                  <a:lnTo>
                    <a:pt x="188" y="100"/>
                  </a:lnTo>
                  <a:lnTo>
                    <a:pt x="186" y="100"/>
                  </a:lnTo>
                  <a:lnTo>
                    <a:pt x="186" y="98"/>
                  </a:lnTo>
                  <a:lnTo>
                    <a:pt x="188" y="98"/>
                  </a:lnTo>
                  <a:lnTo>
                    <a:pt x="188" y="100"/>
                  </a:lnTo>
                  <a:lnTo>
                    <a:pt x="188" y="98"/>
                  </a:lnTo>
                  <a:lnTo>
                    <a:pt x="188" y="100"/>
                  </a:lnTo>
                  <a:lnTo>
                    <a:pt x="190" y="100"/>
                  </a:lnTo>
                  <a:lnTo>
                    <a:pt x="192" y="100"/>
                  </a:lnTo>
                  <a:lnTo>
                    <a:pt x="192" y="102"/>
                  </a:lnTo>
                  <a:lnTo>
                    <a:pt x="194" y="102"/>
                  </a:lnTo>
                  <a:lnTo>
                    <a:pt x="192" y="100"/>
                  </a:lnTo>
                  <a:lnTo>
                    <a:pt x="194" y="100"/>
                  </a:lnTo>
                  <a:lnTo>
                    <a:pt x="194" y="98"/>
                  </a:lnTo>
                  <a:lnTo>
                    <a:pt x="192" y="98"/>
                  </a:lnTo>
                  <a:lnTo>
                    <a:pt x="190" y="100"/>
                  </a:lnTo>
                  <a:lnTo>
                    <a:pt x="190" y="98"/>
                  </a:lnTo>
                  <a:lnTo>
                    <a:pt x="192" y="98"/>
                  </a:lnTo>
                  <a:lnTo>
                    <a:pt x="192" y="96"/>
                  </a:lnTo>
                  <a:lnTo>
                    <a:pt x="190" y="96"/>
                  </a:lnTo>
                  <a:lnTo>
                    <a:pt x="190" y="98"/>
                  </a:lnTo>
                  <a:lnTo>
                    <a:pt x="190" y="96"/>
                  </a:lnTo>
                  <a:lnTo>
                    <a:pt x="188" y="96"/>
                  </a:lnTo>
                  <a:lnTo>
                    <a:pt x="190" y="96"/>
                  </a:lnTo>
                  <a:lnTo>
                    <a:pt x="192" y="96"/>
                  </a:lnTo>
                  <a:lnTo>
                    <a:pt x="192" y="94"/>
                  </a:lnTo>
                  <a:lnTo>
                    <a:pt x="194" y="94"/>
                  </a:lnTo>
                  <a:lnTo>
                    <a:pt x="194" y="96"/>
                  </a:lnTo>
                  <a:lnTo>
                    <a:pt x="194" y="94"/>
                  </a:lnTo>
                  <a:lnTo>
                    <a:pt x="196" y="94"/>
                  </a:lnTo>
                  <a:lnTo>
                    <a:pt x="196" y="96"/>
                  </a:lnTo>
                  <a:lnTo>
                    <a:pt x="197" y="96"/>
                  </a:lnTo>
                  <a:lnTo>
                    <a:pt x="197" y="94"/>
                  </a:lnTo>
                  <a:lnTo>
                    <a:pt x="196" y="94"/>
                  </a:lnTo>
                  <a:lnTo>
                    <a:pt x="196" y="92"/>
                  </a:lnTo>
                  <a:lnTo>
                    <a:pt x="196" y="94"/>
                  </a:lnTo>
                  <a:lnTo>
                    <a:pt x="196" y="92"/>
                  </a:lnTo>
                  <a:lnTo>
                    <a:pt x="194" y="92"/>
                  </a:lnTo>
                  <a:lnTo>
                    <a:pt x="196" y="92"/>
                  </a:lnTo>
                  <a:lnTo>
                    <a:pt x="194" y="90"/>
                  </a:lnTo>
                  <a:lnTo>
                    <a:pt x="194" y="88"/>
                  </a:lnTo>
                  <a:lnTo>
                    <a:pt x="196" y="88"/>
                  </a:lnTo>
                  <a:lnTo>
                    <a:pt x="194" y="88"/>
                  </a:lnTo>
                  <a:lnTo>
                    <a:pt x="196" y="88"/>
                  </a:lnTo>
                  <a:lnTo>
                    <a:pt x="196" y="86"/>
                  </a:lnTo>
                  <a:lnTo>
                    <a:pt x="197" y="86"/>
                  </a:lnTo>
                  <a:lnTo>
                    <a:pt x="197" y="84"/>
                  </a:lnTo>
                  <a:lnTo>
                    <a:pt x="197" y="86"/>
                  </a:lnTo>
                  <a:lnTo>
                    <a:pt x="197" y="88"/>
                  </a:lnTo>
                  <a:lnTo>
                    <a:pt x="197" y="86"/>
                  </a:lnTo>
                  <a:lnTo>
                    <a:pt x="199" y="86"/>
                  </a:lnTo>
                  <a:lnTo>
                    <a:pt x="199" y="84"/>
                  </a:lnTo>
                  <a:lnTo>
                    <a:pt x="199" y="86"/>
                  </a:lnTo>
                  <a:lnTo>
                    <a:pt x="201" y="86"/>
                  </a:lnTo>
                  <a:lnTo>
                    <a:pt x="201" y="84"/>
                  </a:lnTo>
                  <a:lnTo>
                    <a:pt x="201" y="82"/>
                  </a:lnTo>
                  <a:lnTo>
                    <a:pt x="201" y="80"/>
                  </a:lnTo>
                  <a:lnTo>
                    <a:pt x="203" y="82"/>
                  </a:lnTo>
                  <a:lnTo>
                    <a:pt x="203" y="80"/>
                  </a:lnTo>
                  <a:lnTo>
                    <a:pt x="203" y="82"/>
                  </a:lnTo>
                  <a:lnTo>
                    <a:pt x="201" y="82"/>
                  </a:lnTo>
                  <a:lnTo>
                    <a:pt x="201" y="84"/>
                  </a:lnTo>
                  <a:lnTo>
                    <a:pt x="201" y="86"/>
                  </a:lnTo>
                  <a:lnTo>
                    <a:pt x="201" y="88"/>
                  </a:lnTo>
                  <a:lnTo>
                    <a:pt x="203" y="86"/>
                  </a:lnTo>
                  <a:lnTo>
                    <a:pt x="203" y="84"/>
                  </a:lnTo>
                  <a:lnTo>
                    <a:pt x="205" y="84"/>
                  </a:lnTo>
                  <a:lnTo>
                    <a:pt x="205" y="86"/>
                  </a:lnTo>
                  <a:lnTo>
                    <a:pt x="205" y="88"/>
                  </a:lnTo>
                  <a:lnTo>
                    <a:pt x="205" y="86"/>
                  </a:lnTo>
                  <a:lnTo>
                    <a:pt x="207" y="86"/>
                  </a:lnTo>
                  <a:lnTo>
                    <a:pt x="207" y="84"/>
                  </a:lnTo>
                  <a:lnTo>
                    <a:pt x="207" y="82"/>
                  </a:lnTo>
                  <a:lnTo>
                    <a:pt x="207" y="84"/>
                  </a:lnTo>
                  <a:lnTo>
                    <a:pt x="207" y="82"/>
                  </a:lnTo>
                  <a:lnTo>
                    <a:pt x="209" y="82"/>
                  </a:lnTo>
                  <a:lnTo>
                    <a:pt x="209" y="80"/>
                  </a:lnTo>
                  <a:lnTo>
                    <a:pt x="209" y="79"/>
                  </a:lnTo>
                  <a:lnTo>
                    <a:pt x="207" y="79"/>
                  </a:lnTo>
                  <a:lnTo>
                    <a:pt x="207" y="77"/>
                  </a:lnTo>
                  <a:lnTo>
                    <a:pt x="207" y="79"/>
                  </a:lnTo>
                  <a:lnTo>
                    <a:pt x="207" y="77"/>
                  </a:lnTo>
                  <a:lnTo>
                    <a:pt x="209" y="77"/>
                  </a:lnTo>
                  <a:lnTo>
                    <a:pt x="207" y="77"/>
                  </a:lnTo>
                  <a:lnTo>
                    <a:pt x="209" y="77"/>
                  </a:lnTo>
                  <a:lnTo>
                    <a:pt x="209" y="75"/>
                  </a:lnTo>
                  <a:lnTo>
                    <a:pt x="209" y="77"/>
                  </a:lnTo>
                  <a:lnTo>
                    <a:pt x="211" y="77"/>
                  </a:lnTo>
                  <a:lnTo>
                    <a:pt x="209" y="77"/>
                  </a:lnTo>
                  <a:lnTo>
                    <a:pt x="211" y="77"/>
                  </a:lnTo>
                  <a:lnTo>
                    <a:pt x="211" y="79"/>
                  </a:lnTo>
                  <a:lnTo>
                    <a:pt x="209" y="79"/>
                  </a:lnTo>
                  <a:lnTo>
                    <a:pt x="211" y="79"/>
                  </a:lnTo>
                  <a:lnTo>
                    <a:pt x="211" y="80"/>
                  </a:lnTo>
                  <a:lnTo>
                    <a:pt x="213" y="80"/>
                  </a:lnTo>
                  <a:lnTo>
                    <a:pt x="213" y="79"/>
                  </a:lnTo>
                  <a:lnTo>
                    <a:pt x="213" y="77"/>
                  </a:lnTo>
                  <a:lnTo>
                    <a:pt x="215" y="77"/>
                  </a:lnTo>
                  <a:lnTo>
                    <a:pt x="217" y="77"/>
                  </a:lnTo>
                  <a:lnTo>
                    <a:pt x="215" y="77"/>
                  </a:lnTo>
                  <a:lnTo>
                    <a:pt x="215" y="79"/>
                  </a:lnTo>
                  <a:lnTo>
                    <a:pt x="217" y="79"/>
                  </a:lnTo>
                  <a:lnTo>
                    <a:pt x="217" y="80"/>
                  </a:lnTo>
                  <a:lnTo>
                    <a:pt x="217" y="79"/>
                  </a:lnTo>
                  <a:lnTo>
                    <a:pt x="219" y="79"/>
                  </a:lnTo>
                  <a:lnTo>
                    <a:pt x="217" y="79"/>
                  </a:lnTo>
                  <a:lnTo>
                    <a:pt x="219" y="79"/>
                  </a:lnTo>
                  <a:lnTo>
                    <a:pt x="219" y="77"/>
                  </a:lnTo>
                  <a:lnTo>
                    <a:pt x="219" y="79"/>
                  </a:lnTo>
                  <a:lnTo>
                    <a:pt x="219" y="77"/>
                  </a:lnTo>
                  <a:lnTo>
                    <a:pt x="221" y="77"/>
                  </a:lnTo>
                  <a:lnTo>
                    <a:pt x="221" y="75"/>
                  </a:lnTo>
                  <a:lnTo>
                    <a:pt x="219" y="75"/>
                  </a:lnTo>
                  <a:lnTo>
                    <a:pt x="219" y="73"/>
                  </a:lnTo>
                  <a:lnTo>
                    <a:pt x="221" y="73"/>
                  </a:lnTo>
                  <a:lnTo>
                    <a:pt x="221" y="75"/>
                  </a:lnTo>
                  <a:lnTo>
                    <a:pt x="221" y="73"/>
                  </a:lnTo>
                  <a:lnTo>
                    <a:pt x="222" y="73"/>
                  </a:lnTo>
                  <a:lnTo>
                    <a:pt x="224" y="73"/>
                  </a:lnTo>
                  <a:lnTo>
                    <a:pt x="224" y="75"/>
                  </a:lnTo>
                  <a:lnTo>
                    <a:pt x="224" y="77"/>
                  </a:lnTo>
                  <a:lnTo>
                    <a:pt x="226" y="77"/>
                  </a:lnTo>
                  <a:lnTo>
                    <a:pt x="226" y="75"/>
                  </a:lnTo>
                  <a:lnTo>
                    <a:pt x="226" y="77"/>
                  </a:lnTo>
                  <a:lnTo>
                    <a:pt x="226" y="75"/>
                  </a:lnTo>
                  <a:lnTo>
                    <a:pt x="228" y="77"/>
                  </a:lnTo>
                  <a:lnTo>
                    <a:pt x="228" y="75"/>
                  </a:lnTo>
                  <a:lnTo>
                    <a:pt x="228" y="77"/>
                  </a:lnTo>
                  <a:lnTo>
                    <a:pt x="230" y="77"/>
                  </a:lnTo>
                  <a:lnTo>
                    <a:pt x="230" y="79"/>
                  </a:lnTo>
                  <a:lnTo>
                    <a:pt x="232" y="79"/>
                  </a:lnTo>
                  <a:lnTo>
                    <a:pt x="234" y="79"/>
                  </a:lnTo>
                  <a:lnTo>
                    <a:pt x="234" y="80"/>
                  </a:lnTo>
                  <a:lnTo>
                    <a:pt x="236" y="82"/>
                  </a:lnTo>
                  <a:lnTo>
                    <a:pt x="236" y="84"/>
                  </a:lnTo>
                  <a:lnTo>
                    <a:pt x="238" y="84"/>
                  </a:lnTo>
                  <a:lnTo>
                    <a:pt x="236" y="84"/>
                  </a:lnTo>
                  <a:lnTo>
                    <a:pt x="238" y="84"/>
                  </a:lnTo>
                  <a:lnTo>
                    <a:pt x="238" y="86"/>
                  </a:lnTo>
                  <a:lnTo>
                    <a:pt x="240" y="86"/>
                  </a:lnTo>
                  <a:lnTo>
                    <a:pt x="240" y="88"/>
                  </a:lnTo>
                  <a:lnTo>
                    <a:pt x="242" y="88"/>
                  </a:lnTo>
                  <a:lnTo>
                    <a:pt x="244" y="88"/>
                  </a:lnTo>
                  <a:lnTo>
                    <a:pt x="244" y="90"/>
                  </a:lnTo>
                  <a:lnTo>
                    <a:pt x="242" y="90"/>
                  </a:lnTo>
                  <a:lnTo>
                    <a:pt x="242" y="88"/>
                  </a:lnTo>
                  <a:lnTo>
                    <a:pt x="242" y="90"/>
                  </a:lnTo>
                  <a:lnTo>
                    <a:pt x="242" y="92"/>
                  </a:lnTo>
                  <a:lnTo>
                    <a:pt x="242" y="94"/>
                  </a:lnTo>
                  <a:lnTo>
                    <a:pt x="240" y="94"/>
                  </a:lnTo>
                  <a:lnTo>
                    <a:pt x="240" y="96"/>
                  </a:lnTo>
                  <a:lnTo>
                    <a:pt x="240" y="98"/>
                  </a:lnTo>
                  <a:lnTo>
                    <a:pt x="240" y="100"/>
                  </a:lnTo>
                  <a:lnTo>
                    <a:pt x="240" y="102"/>
                  </a:lnTo>
                  <a:lnTo>
                    <a:pt x="240" y="100"/>
                  </a:lnTo>
                  <a:lnTo>
                    <a:pt x="242" y="100"/>
                  </a:lnTo>
                  <a:lnTo>
                    <a:pt x="242" y="98"/>
                  </a:lnTo>
                  <a:lnTo>
                    <a:pt x="240" y="98"/>
                  </a:lnTo>
                  <a:lnTo>
                    <a:pt x="242" y="98"/>
                  </a:lnTo>
                  <a:lnTo>
                    <a:pt x="242" y="96"/>
                  </a:lnTo>
                  <a:lnTo>
                    <a:pt x="242" y="98"/>
                  </a:lnTo>
                  <a:lnTo>
                    <a:pt x="244" y="98"/>
                  </a:lnTo>
                  <a:lnTo>
                    <a:pt x="244" y="100"/>
                  </a:lnTo>
                  <a:lnTo>
                    <a:pt x="244" y="98"/>
                  </a:lnTo>
                  <a:lnTo>
                    <a:pt x="242" y="98"/>
                  </a:lnTo>
                  <a:lnTo>
                    <a:pt x="242" y="96"/>
                  </a:lnTo>
                  <a:lnTo>
                    <a:pt x="244" y="96"/>
                  </a:lnTo>
                  <a:lnTo>
                    <a:pt x="242" y="96"/>
                  </a:lnTo>
                  <a:lnTo>
                    <a:pt x="242" y="94"/>
                  </a:lnTo>
                  <a:lnTo>
                    <a:pt x="244" y="94"/>
                  </a:lnTo>
                  <a:lnTo>
                    <a:pt x="244" y="92"/>
                  </a:lnTo>
                  <a:lnTo>
                    <a:pt x="244" y="94"/>
                  </a:lnTo>
                  <a:lnTo>
                    <a:pt x="245" y="94"/>
                  </a:lnTo>
                  <a:lnTo>
                    <a:pt x="245" y="92"/>
                  </a:lnTo>
                  <a:lnTo>
                    <a:pt x="245" y="90"/>
                  </a:lnTo>
                  <a:lnTo>
                    <a:pt x="247" y="90"/>
                  </a:lnTo>
                  <a:lnTo>
                    <a:pt x="249" y="90"/>
                  </a:lnTo>
                  <a:lnTo>
                    <a:pt x="251" y="90"/>
                  </a:lnTo>
                  <a:lnTo>
                    <a:pt x="253" y="90"/>
                  </a:lnTo>
                  <a:lnTo>
                    <a:pt x="255" y="92"/>
                  </a:lnTo>
                  <a:lnTo>
                    <a:pt x="257" y="92"/>
                  </a:lnTo>
                  <a:lnTo>
                    <a:pt x="257" y="94"/>
                  </a:lnTo>
                  <a:lnTo>
                    <a:pt x="259" y="96"/>
                  </a:lnTo>
                  <a:lnTo>
                    <a:pt x="257" y="96"/>
                  </a:lnTo>
                  <a:lnTo>
                    <a:pt x="257" y="98"/>
                  </a:lnTo>
                  <a:lnTo>
                    <a:pt x="259" y="96"/>
                  </a:lnTo>
                  <a:lnTo>
                    <a:pt x="259" y="98"/>
                  </a:lnTo>
                  <a:lnTo>
                    <a:pt x="259" y="96"/>
                  </a:lnTo>
                  <a:lnTo>
                    <a:pt x="259" y="94"/>
                  </a:lnTo>
                  <a:lnTo>
                    <a:pt x="259" y="92"/>
                  </a:lnTo>
                  <a:lnTo>
                    <a:pt x="259" y="90"/>
                  </a:lnTo>
                  <a:lnTo>
                    <a:pt x="259" y="92"/>
                  </a:lnTo>
                  <a:lnTo>
                    <a:pt x="261" y="92"/>
                  </a:lnTo>
                  <a:lnTo>
                    <a:pt x="263" y="92"/>
                  </a:lnTo>
                  <a:lnTo>
                    <a:pt x="263" y="94"/>
                  </a:lnTo>
                  <a:lnTo>
                    <a:pt x="265" y="94"/>
                  </a:lnTo>
                  <a:lnTo>
                    <a:pt x="265" y="96"/>
                  </a:lnTo>
                  <a:lnTo>
                    <a:pt x="267" y="96"/>
                  </a:lnTo>
                  <a:lnTo>
                    <a:pt x="265" y="96"/>
                  </a:lnTo>
                  <a:lnTo>
                    <a:pt x="265" y="94"/>
                  </a:lnTo>
                  <a:lnTo>
                    <a:pt x="265" y="92"/>
                  </a:lnTo>
                  <a:lnTo>
                    <a:pt x="265" y="90"/>
                  </a:lnTo>
                  <a:lnTo>
                    <a:pt x="267" y="92"/>
                  </a:lnTo>
                  <a:lnTo>
                    <a:pt x="269" y="92"/>
                  </a:lnTo>
                  <a:lnTo>
                    <a:pt x="269" y="90"/>
                  </a:lnTo>
                  <a:lnTo>
                    <a:pt x="270" y="90"/>
                  </a:lnTo>
                  <a:lnTo>
                    <a:pt x="270" y="88"/>
                  </a:lnTo>
                  <a:lnTo>
                    <a:pt x="270" y="90"/>
                  </a:lnTo>
                  <a:lnTo>
                    <a:pt x="269" y="90"/>
                  </a:lnTo>
                  <a:lnTo>
                    <a:pt x="267" y="90"/>
                  </a:lnTo>
                  <a:lnTo>
                    <a:pt x="269" y="90"/>
                  </a:lnTo>
                  <a:lnTo>
                    <a:pt x="267" y="90"/>
                  </a:lnTo>
                  <a:lnTo>
                    <a:pt x="265" y="90"/>
                  </a:lnTo>
                  <a:lnTo>
                    <a:pt x="267" y="88"/>
                  </a:lnTo>
                  <a:lnTo>
                    <a:pt x="265" y="88"/>
                  </a:lnTo>
                  <a:lnTo>
                    <a:pt x="265" y="86"/>
                  </a:lnTo>
                  <a:lnTo>
                    <a:pt x="267" y="86"/>
                  </a:lnTo>
                  <a:lnTo>
                    <a:pt x="265" y="86"/>
                  </a:lnTo>
                  <a:lnTo>
                    <a:pt x="263" y="86"/>
                  </a:lnTo>
                  <a:lnTo>
                    <a:pt x="263" y="84"/>
                  </a:lnTo>
                  <a:lnTo>
                    <a:pt x="261" y="84"/>
                  </a:lnTo>
                  <a:lnTo>
                    <a:pt x="261" y="82"/>
                  </a:lnTo>
                  <a:lnTo>
                    <a:pt x="261" y="80"/>
                  </a:lnTo>
                  <a:lnTo>
                    <a:pt x="263" y="80"/>
                  </a:lnTo>
                  <a:lnTo>
                    <a:pt x="263" y="79"/>
                  </a:lnTo>
                  <a:lnTo>
                    <a:pt x="265" y="79"/>
                  </a:lnTo>
                  <a:lnTo>
                    <a:pt x="265" y="77"/>
                  </a:lnTo>
                  <a:lnTo>
                    <a:pt x="265" y="79"/>
                  </a:lnTo>
                  <a:lnTo>
                    <a:pt x="267" y="77"/>
                  </a:lnTo>
                  <a:lnTo>
                    <a:pt x="267" y="75"/>
                  </a:lnTo>
                  <a:lnTo>
                    <a:pt x="269" y="73"/>
                  </a:lnTo>
                  <a:lnTo>
                    <a:pt x="267" y="73"/>
                  </a:lnTo>
                  <a:lnTo>
                    <a:pt x="267" y="71"/>
                  </a:lnTo>
                  <a:lnTo>
                    <a:pt x="269" y="71"/>
                  </a:lnTo>
                  <a:lnTo>
                    <a:pt x="269" y="69"/>
                  </a:lnTo>
                  <a:lnTo>
                    <a:pt x="269" y="67"/>
                  </a:lnTo>
                  <a:lnTo>
                    <a:pt x="269" y="69"/>
                  </a:lnTo>
                  <a:lnTo>
                    <a:pt x="270" y="69"/>
                  </a:lnTo>
                  <a:lnTo>
                    <a:pt x="272" y="69"/>
                  </a:lnTo>
                  <a:lnTo>
                    <a:pt x="274" y="67"/>
                  </a:lnTo>
                  <a:lnTo>
                    <a:pt x="274" y="65"/>
                  </a:lnTo>
                  <a:lnTo>
                    <a:pt x="276" y="65"/>
                  </a:lnTo>
                  <a:lnTo>
                    <a:pt x="276" y="67"/>
                  </a:lnTo>
                  <a:lnTo>
                    <a:pt x="276" y="65"/>
                  </a:lnTo>
                  <a:lnTo>
                    <a:pt x="274" y="65"/>
                  </a:lnTo>
                  <a:lnTo>
                    <a:pt x="274" y="63"/>
                  </a:lnTo>
                  <a:lnTo>
                    <a:pt x="272" y="63"/>
                  </a:lnTo>
                  <a:lnTo>
                    <a:pt x="272" y="61"/>
                  </a:lnTo>
                  <a:lnTo>
                    <a:pt x="272" y="59"/>
                  </a:lnTo>
                  <a:lnTo>
                    <a:pt x="274" y="59"/>
                  </a:lnTo>
                  <a:lnTo>
                    <a:pt x="276" y="59"/>
                  </a:lnTo>
                  <a:lnTo>
                    <a:pt x="276" y="57"/>
                  </a:lnTo>
                  <a:lnTo>
                    <a:pt x="276" y="55"/>
                  </a:lnTo>
                  <a:lnTo>
                    <a:pt x="278" y="55"/>
                  </a:lnTo>
                  <a:lnTo>
                    <a:pt x="278" y="54"/>
                  </a:lnTo>
                  <a:lnTo>
                    <a:pt x="280" y="54"/>
                  </a:lnTo>
                  <a:lnTo>
                    <a:pt x="280" y="55"/>
                  </a:lnTo>
                  <a:lnTo>
                    <a:pt x="282" y="55"/>
                  </a:lnTo>
                  <a:lnTo>
                    <a:pt x="280" y="55"/>
                  </a:lnTo>
                  <a:lnTo>
                    <a:pt x="280" y="54"/>
                  </a:lnTo>
                  <a:lnTo>
                    <a:pt x="280" y="52"/>
                  </a:lnTo>
                  <a:lnTo>
                    <a:pt x="280" y="50"/>
                  </a:lnTo>
                  <a:lnTo>
                    <a:pt x="282" y="50"/>
                  </a:lnTo>
                  <a:lnTo>
                    <a:pt x="282" y="52"/>
                  </a:lnTo>
                  <a:lnTo>
                    <a:pt x="284" y="52"/>
                  </a:lnTo>
                  <a:lnTo>
                    <a:pt x="284" y="54"/>
                  </a:lnTo>
                  <a:lnTo>
                    <a:pt x="286" y="55"/>
                  </a:lnTo>
                  <a:lnTo>
                    <a:pt x="286" y="54"/>
                  </a:lnTo>
                  <a:lnTo>
                    <a:pt x="286" y="55"/>
                  </a:lnTo>
                  <a:lnTo>
                    <a:pt x="286" y="54"/>
                  </a:lnTo>
                  <a:lnTo>
                    <a:pt x="284" y="54"/>
                  </a:lnTo>
                  <a:lnTo>
                    <a:pt x="286" y="54"/>
                  </a:lnTo>
                  <a:lnTo>
                    <a:pt x="286" y="52"/>
                  </a:lnTo>
                  <a:lnTo>
                    <a:pt x="284" y="52"/>
                  </a:lnTo>
                  <a:lnTo>
                    <a:pt x="284" y="50"/>
                  </a:lnTo>
                  <a:lnTo>
                    <a:pt x="286" y="50"/>
                  </a:lnTo>
                  <a:lnTo>
                    <a:pt x="288" y="50"/>
                  </a:lnTo>
                  <a:lnTo>
                    <a:pt x="288" y="48"/>
                  </a:lnTo>
                  <a:lnTo>
                    <a:pt x="286" y="48"/>
                  </a:lnTo>
                  <a:lnTo>
                    <a:pt x="288" y="48"/>
                  </a:lnTo>
                  <a:lnTo>
                    <a:pt x="288" y="46"/>
                  </a:lnTo>
                  <a:lnTo>
                    <a:pt x="288" y="48"/>
                  </a:lnTo>
                  <a:lnTo>
                    <a:pt x="288" y="46"/>
                  </a:lnTo>
                  <a:lnTo>
                    <a:pt x="288" y="48"/>
                  </a:lnTo>
                  <a:lnTo>
                    <a:pt x="290" y="48"/>
                  </a:lnTo>
                  <a:lnTo>
                    <a:pt x="292" y="48"/>
                  </a:lnTo>
                  <a:lnTo>
                    <a:pt x="290" y="48"/>
                  </a:lnTo>
                  <a:lnTo>
                    <a:pt x="292" y="48"/>
                  </a:lnTo>
                  <a:lnTo>
                    <a:pt x="292" y="46"/>
                  </a:lnTo>
                  <a:lnTo>
                    <a:pt x="292" y="48"/>
                  </a:lnTo>
                  <a:lnTo>
                    <a:pt x="293" y="48"/>
                  </a:lnTo>
                  <a:lnTo>
                    <a:pt x="293" y="50"/>
                  </a:lnTo>
                  <a:lnTo>
                    <a:pt x="295" y="50"/>
                  </a:lnTo>
                  <a:lnTo>
                    <a:pt x="297" y="50"/>
                  </a:lnTo>
                  <a:lnTo>
                    <a:pt x="299" y="50"/>
                  </a:lnTo>
                  <a:lnTo>
                    <a:pt x="299" y="48"/>
                  </a:lnTo>
                  <a:lnTo>
                    <a:pt x="301" y="48"/>
                  </a:lnTo>
                  <a:lnTo>
                    <a:pt x="303" y="50"/>
                  </a:lnTo>
                  <a:lnTo>
                    <a:pt x="305" y="50"/>
                  </a:lnTo>
                  <a:lnTo>
                    <a:pt x="305" y="48"/>
                  </a:lnTo>
                  <a:lnTo>
                    <a:pt x="307" y="48"/>
                  </a:lnTo>
                  <a:lnTo>
                    <a:pt x="309" y="48"/>
                  </a:lnTo>
                  <a:lnTo>
                    <a:pt x="309" y="50"/>
                  </a:lnTo>
                  <a:lnTo>
                    <a:pt x="311" y="50"/>
                  </a:lnTo>
                  <a:lnTo>
                    <a:pt x="309" y="48"/>
                  </a:lnTo>
                  <a:lnTo>
                    <a:pt x="311" y="46"/>
                  </a:lnTo>
                  <a:lnTo>
                    <a:pt x="313" y="46"/>
                  </a:lnTo>
                  <a:lnTo>
                    <a:pt x="315" y="46"/>
                  </a:lnTo>
                  <a:lnTo>
                    <a:pt x="313" y="46"/>
                  </a:lnTo>
                  <a:lnTo>
                    <a:pt x="313" y="44"/>
                  </a:lnTo>
                  <a:lnTo>
                    <a:pt x="313" y="42"/>
                  </a:lnTo>
                  <a:lnTo>
                    <a:pt x="313" y="40"/>
                  </a:lnTo>
                  <a:lnTo>
                    <a:pt x="313" y="38"/>
                  </a:lnTo>
                  <a:lnTo>
                    <a:pt x="315" y="38"/>
                  </a:lnTo>
                  <a:lnTo>
                    <a:pt x="313" y="38"/>
                  </a:lnTo>
                  <a:lnTo>
                    <a:pt x="311" y="38"/>
                  </a:lnTo>
                  <a:lnTo>
                    <a:pt x="311" y="36"/>
                  </a:lnTo>
                  <a:lnTo>
                    <a:pt x="309" y="36"/>
                  </a:lnTo>
                  <a:lnTo>
                    <a:pt x="309" y="34"/>
                  </a:lnTo>
                  <a:lnTo>
                    <a:pt x="307" y="36"/>
                  </a:lnTo>
                  <a:lnTo>
                    <a:pt x="305" y="36"/>
                  </a:lnTo>
                  <a:lnTo>
                    <a:pt x="303" y="36"/>
                  </a:lnTo>
                  <a:lnTo>
                    <a:pt x="303" y="34"/>
                  </a:lnTo>
                  <a:lnTo>
                    <a:pt x="301" y="34"/>
                  </a:lnTo>
                  <a:lnTo>
                    <a:pt x="303" y="34"/>
                  </a:lnTo>
                  <a:lnTo>
                    <a:pt x="301" y="34"/>
                  </a:lnTo>
                  <a:lnTo>
                    <a:pt x="301" y="32"/>
                  </a:lnTo>
                  <a:lnTo>
                    <a:pt x="299" y="32"/>
                  </a:lnTo>
                  <a:lnTo>
                    <a:pt x="301" y="32"/>
                  </a:lnTo>
                  <a:lnTo>
                    <a:pt x="299" y="32"/>
                  </a:lnTo>
                  <a:lnTo>
                    <a:pt x="299" y="31"/>
                  </a:lnTo>
                  <a:lnTo>
                    <a:pt x="301" y="32"/>
                  </a:lnTo>
                  <a:lnTo>
                    <a:pt x="301" y="31"/>
                  </a:lnTo>
                  <a:lnTo>
                    <a:pt x="301" y="32"/>
                  </a:lnTo>
                  <a:lnTo>
                    <a:pt x="303" y="32"/>
                  </a:lnTo>
                  <a:lnTo>
                    <a:pt x="303" y="31"/>
                  </a:lnTo>
                  <a:lnTo>
                    <a:pt x="303" y="32"/>
                  </a:lnTo>
                  <a:lnTo>
                    <a:pt x="305" y="32"/>
                  </a:lnTo>
                  <a:lnTo>
                    <a:pt x="305" y="34"/>
                  </a:lnTo>
                  <a:lnTo>
                    <a:pt x="305" y="32"/>
                  </a:lnTo>
                  <a:lnTo>
                    <a:pt x="305" y="34"/>
                  </a:lnTo>
                  <a:lnTo>
                    <a:pt x="307" y="34"/>
                  </a:lnTo>
                  <a:lnTo>
                    <a:pt x="307" y="32"/>
                  </a:lnTo>
                  <a:lnTo>
                    <a:pt x="305" y="32"/>
                  </a:lnTo>
                  <a:lnTo>
                    <a:pt x="305" y="31"/>
                  </a:lnTo>
                  <a:lnTo>
                    <a:pt x="307" y="31"/>
                  </a:lnTo>
                  <a:lnTo>
                    <a:pt x="307" y="32"/>
                  </a:lnTo>
                  <a:lnTo>
                    <a:pt x="307" y="31"/>
                  </a:lnTo>
                  <a:lnTo>
                    <a:pt x="309" y="31"/>
                  </a:lnTo>
                  <a:lnTo>
                    <a:pt x="309" y="32"/>
                  </a:lnTo>
                  <a:lnTo>
                    <a:pt x="311" y="32"/>
                  </a:lnTo>
                  <a:lnTo>
                    <a:pt x="311" y="34"/>
                  </a:lnTo>
                  <a:lnTo>
                    <a:pt x="313" y="34"/>
                  </a:lnTo>
                  <a:lnTo>
                    <a:pt x="313" y="36"/>
                  </a:lnTo>
                  <a:lnTo>
                    <a:pt x="315" y="36"/>
                  </a:lnTo>
                  <a:lnTo>
                    <a:pt x="315" y="34"/>
                  </a:lnTo>
                  <a:lnTo>
                    <a:pt x="317" y="34"/>
                  </a:lnTo>
                  <a:lnTo>
                    <a:pt x="318" y="34"/>
                  </a:lnTo>
                  <a:lnTo>
                    <a:pt x="318" y="36"/>
                  </a:lnTo>
                  <a:lnTo>
                    <a:pt x="320" y="36"/>
                  </a:lnTo>
                  <a:lnTo>
                    <a:pt x="320" y="38"/>
                  </a:lnTo>
                  <a:lnTo>
                    <a:pt x="320" y="40"/>
                  </a:lnTo>
                  <a:lnTo>
                    <a:pt x="322" y="40"/>
                  </a:lnTo>
                  <a:lnTo>
                    <a:pt x="324" y="40"/>
                  </a:lnTo>
                  <a:lnTo>
                    <a:pt x="326" y="40"/>
                  </a:lnTo>
                  <a:lnTo>
                    <a:pt x="324" y="40"/>
                  </a:lnTo>
                  <a:lnTo>
                    <a:pt x="326" y="40"/>
                  </a:lnTo>
                  <a:lnTo>
                    <a:pt x="328" y="40"/>
                  </a:lnTo>
                  <a:lnTo>
                    <a:pt x="328" y="42"/>
                  </a:lnTo>
                  <a:lnTo>
                    <a:pt x="326" y="42"/>
                  </a:lnTo>
                  <a:lnTo>
                    <a:pt x="328" y="42"/>
                  </a:lnTo>
                  <a:lnTo>
                    <a:pt x="330" y="42"/>
                  </a:lnTo>
                  <a:lnTo>
                    <a:pt x="330" y="40"/>
                  </a:lnTo>
                  <a:lnTo>
                    <a:pt x="332" y="40"/>
                  </a:lnTo>
                  <a:lnTo>
                    <a:pt x="334" y="40"/>
                  </a:lnTo>
                  <a:lnTo>
                    <a:pt x="334" y="42"/>
                  </a:lnTo>
                  <a:lnTo>
                    <a:pt x="332" y="40"/>
                  </a:lnTo>
                  <a:lnTo>
                    <a:pt x="332" y="42"/>
                  </a:lnTo>
                  <a:lnTo>
                    <a:pt x="334" y="42"/>
                  </a:lnTo>
                  <a:lnTo>
                    <a:pt x="336" y="42"/>
                  </a:lnTo>
                  <a:lnTo>
                    <a:pt x="336" y="44"/>
                  </a:lnTo>
                  <a:lnTo>
                    <a:pt x="336" y="42"/>
                  </a:lnTo>
                  <a:lnTo>
                    <a:pt x="338" y="42"/>
                  </a:lnTo>
                  <a:lnTo>
                    <a:pt x="338" y="44"/>
                  </a:lnTo>
                  <a:lnTo>
                    <a:pt x="338" y="46"/>
                  </a:lnTo>
                  <a:lnTo>
                    <a:pt x="338" y="44"/>
                  </a:lnTo>
                  <a:lnTo>
                    <a:pt x="340" y="44"/>
                  </a:lnTo>
                  <a:lnTo>
                    <a:pt x="341" y="46"/>
                  </a:lnTo>
                  <a:lnTo>
                    <a:pt x="343" y="46"/>
                  </a:lnTo>
                  <a:lnTo>
                    <a:pt x="345" y="44"/>
                  </a:lnTo>
                  <a:lnTo>
                    <a:pt x="347" y="44"/>
                  </a:lnTo>
                  <a:lnTo>
                    <a:pt x="347" y="46"/>
                  </a:lnTo>
                  <a:lnTo>
                    <a:pt x="349" y="46"/>
                  </a:lnTo>
                  <a:lnTo>
                    <a:pt x="349" y="48"/>
                  </a:lnTo>
                  <a:lnTo>
                    <a:pt x="351" y="48"/>
                  </a:lnTo>
                  <a:lnTo>
                    <a:pt x="353" y="48"/>
                  </a:lnTo>
                  <a:lnTo>
                    <a:pt x="353" y="50"/>
                  </a:lnTo>
                  <a:lnTo>
                    <a:pt x="355" y="50"/>
                  </a:lnTo>
                  <a:lnTo>
                    <a:pt x="353" y="48"/>
                  </a:lnTo>
                  <a:lnTo>
                    <a:pt x="355" y="48"/>
                  </a:lnTo>
                  <a:lnTo>
                    <a:pt x="357" y="48"/>
                  </a:lnTo>
                  <a:lnTo>
                    <a:pt x="355" y="48"/>
                  </a:lnTo>
                  <a:lnTo>
                    <a:pt x="355" y="46"/>
                  </a:lnTo>
                  <a:lnTo>
                    <a:pt x="357" y="46"/>
                  </a:lnTo>
                  <a:lnTo>
                    <a:pt x="359" y="46"/>
                  </a:lnTo>
                  <a:lnTo>
                    <a:pt x="361" y="46"/>
                  </a:lnTo>
                  <a:lnTo>
                    <a:pt x="363" y="44"/>
                  </a:lnTo>
                  <a:lnTo>
                    <a:pt x="361" y="44"/>
                  </a:lnTo>
                  <a:lnTo>
                    <a:pt x="361" y="46"/>
                  </a:lnTo>
                  <a:lnTo>
                    <a:pt x="359" y="46"/>
                  </a:lnTo>
                  <a:lnTo>
                    <a:pt x="359" y="44"/>
                  </a:lnTo>
                  <a:lnTo>
                    <a:pt x="361" y="44"/>
                  </a:lnTo>
                  <a:lnTo>
                    <a:pt x="363" y="44"/>
                  </a:lnTo>
                  <a:lnTo>
                    <a:pt x="363" y="42"/>
                  </a:lnTo>
                  <a:lnTo>
                    <a:pt x="365" y="42"/>
                  </a:lnTo>
                  <a:lnTo>
                    <a:pt x="365" y="40"/>
                  </a:lnTo>
                  <a:lnTo>
                    <a:pt x="365" y="42"/>
                  </a:lnTo>
                  <a:lnTo>
                    <a:pt x="363" y="44"/>
                  </a:lnTo>
                  <a:lnTo>
                    <a:pt x="365" y="44"/>
                  </a:lnTo>
                  <a:lnTo>
                    <a:pt x="363" y="46"/>
                  </a:lnTo>
                  <a:lnTo>
                    <a:pt x="361" y="46"/>
                  </a:lnTo>
                  <a:lnTo>
                    <a:pt x="361" y="48"/>
                  </a:lnTo>
                  <a:lnTo>
                    <a:pt x="363" y="50"/>
                  </a:lnTo>
                  <a:lnTo>
                    <a:pt x="363" y="48"/>
                  </a:lnTo>
                  <a:lnTo>
                    <a:pt x="365" y="48"/>
                  </a:lnTo>
                  <a:lnTo>
                    <a:pt x="365" y="46"/>
                  </a:lnTo>
                  <a:lnTo>
                    <a:pt x="365" y="48"/>
                  </a:lnTo>
                  <a:lnTo>
                    <a:pt x="365" y="46"/>
                  </a:lnTo>
                  <a:lnTo>
                    <a:pt x="366" y="46"/>
                  </a:lnTo>
                  <a:lnTo>
                    <a:pt x="366" y="48"/>
                  </a:lnTo>
                  <a:lnTo>
                    <a:pt x="365" y="48"/>
                  </a:lnTo>
                  <a:lnTo>
                    <a:pt x="366" y="48"/>
                  </a:lnTo>
                  <a:lnTo>
                    <a:pt x="368" y="48"/>
                  </a:lnTo>
                  <a:lnTo>
                    <a:pt x="366" y="48"/>
                  </a:lnTo>
                  <a:lnTo>
                    <a:pt x="366" y="50"/>
                  </a:lnTo>
                  <a:lnTo>
                    <a:pt x="366" y="52"/>
                  </a:lnTo>
                  <a:lnTo>
                    <a:pt x="366" y="50"/>
                  </a:lnTo>
                  <a:lnTo>
                    <a:pt x="366" y="52"/>
                  </a:lnTo>
                  <a:lnTo>
                    <a:pt x="368" y="52"/>
                  </a:lnTo>
                  <a:lnTo>
                    <a:pt x="370" y="52"/>
                  </a:lnTo>
                  <a:lnTo>
                    <a:pt x="370" y="50"/>
                  </a:lnTo>
                  <a:lnTo>
                    <a:pt x="372" y="50"/>
                  </a:lnTo>
                  <a:lnTo>
                    <a:pt x="372" y="48"/>
                  </a:lnTo>
                  <a:lnTo>
                    <a:pt x="370" y="48"/>
                  </a:lnTo>
                  <a:lnTo>
                    <a:pt x="368" y="48"/>
                  </a:lnTo>
                  <a:lnTo>
                    <a:pt x="370" y="48"/>
                  </a:lnTo>
                  <a:lnTo>
                    <a:pt x="370" y="46"/>
                  </a:lnTo>
                  <a:lnTo>
                    <a:pt x="372" y="46"/>
                  </a:lnTo>
                  <a:lnTo>
                    <a:pt x="372" y="44"/>
                  </a:lnTo>
                  <a:lnTo>
                    <a:pt x="374" y="44"/>
                  </a:lnTo>
                  <a:lnTo>
                    <a:pt x="376" y="44"/>
                  </a:lnTo>
                  <a:lnTo>
                    <a:pt x="376" y="42"/>
                  </a:lnTo>
                  <a:lnTo>
                    <a:pt x="376" y="44"/>
                  </a:lnTo>
                  <a:lnTo>
                    <a:pt x="374" y="44"/>
                  </a:lnTo>
                  <a:lnTo>
                    <a:pt x="374" y="46"/>
                  </a:lnTo>
                  <a:lnTo>
                    <a:pt x="376" y="46"/>
                  </a:lnTo>
                  <a:lnTo>
                    <a:pt x="376" y="48"/>
                  </a:lnTo>
                  <a:lnTo>
                    <a:pt x="378" y="50"/>
                  </a:lnTo>
                  <a:lnTo>
                    <a:pt x="378" y="48"/>
                  </a:lnTo>
                  <a:lnTo>
                    <a:pt x="380" y="48"/>
                  </a:lnTo>
                  <a:lnTo>
                    <a:pt x="382" y="50"/>
                  </a:lnTo>
                  <a:lnTo>
                    <a:pt x="380" y="52"/>
                  </a:lnTo>
                  <a:lnTo>
                    <a:pt x="380" y="54"/>
                  </a:lnTo>
                  <a:lnTo>
                    <a:pt x="378" y="54"/>
                  </a:lnTo>
                  <a:lnTo>
                    <a:pt x="380" y="52"/>
                  </a:lnTo>
                  <a:lnTo>
                    <a:pt x="378" y="52"/>
                  </a:lnTo>
                  <a:lnTo>
                    <a:pt x="378" y="54"/>
                  </a:lnTo>
                  <a:lnTo>
                    <a:pt x="378" y="55"/>
                  </a:lnTo>
                  <a:lnTo>
                    <a:pt x="376" y="55"/>
                  </a:lnTo>
                  <a:lnTo>
                    <a:pt x="376" y="57"/>
                  </a:lnTo>
                  <a:lnTo>
                    <a:pt x="374" y="57"/>
                  </a:lnTo>
                  <a:lnTo>
                    <a:pt x="374" y="59"/>
                  </a:lnTo>
                  <a:lnTo>
                    <a:pt x="376" y="59"/>
                  </a:lnTo>
                  <a:lnTo>
                    <a:pt x="376" y="61"/>
                  </a:lnTo>
                  <a:lnTo>
                    <a:pt x="376" y="59"/>
                  </a:lnTo>
                  <a:lnTo>
                    <a:pt x="374" y="59"/>
                  </a:lnTo>
                  <a:lnTo>
                    <a:pt x="374" y="61"/>
                  </a:lnTo>
                  <a:lnTo>
                    <a:pt x="374" y="59"/>
                  </a:lnTo>
                  <a:lnTo>
                    <a:pt x="374" y="61"/>
                  </a:lnTo>
                  <a:lnTo>
                    <a:pt x="376" y="61"/>
                  </a:lnTo>
                  <a:lnTo>
                    <a:pt x="374" y="63"/>
                  </a:lnTo>
                  <a:lnTo>
                    <a:pt x="374" y="65"/>
                  </a:lnTo>
                  <a:lnTo>
                    <a:pt x="372" y="65"/>
                  </a:lnTo>
                  <a:lnTo>
                    <a:pt x="372" y="63"/>
                  </a:lnTo>
                  <a:lnTo>
                    <a:pt x="372" y="61"/>
                  </a:lnTo>
                  <a:lnTo>
                    <a:pt x="370" y="61"/>
                  </a:lnTo>
                  <a:lnTo>
                    <a:pt x="370" y="63"/>
                  </a:lnTo>
                  <a:lnTo>
                    <a:pt x="372" y="63"/>
                  </a:lnTo>
                  <a:lnTo>
                    <a:pt x="370" y="63"/>
                  </a:lnTo>
                  <a:lnTo>
                    <a:pt x="370" y="65"/>
                  </a:lnTo>
                  <a:lnTo>
                    <a:pt x="368" y="65"/>
                  </a:lnTo>
                  <a:lnTo>
                    <a:pt x="368" y="63"/>
                  </a:lnTo>
                  <a:lnTo>
                    <a:pt x="368" y="65"/>
                  </a:lnTo>
                  <a:lnTo>
                    <a:pt x="366" y="65"/>
                  </a:lnTo>
                  <a:lnTo>
                    <a:pt x="365" y="65"/>
                  </a:lnTo>
                  <a:lnTo>
                    <a:pt x="365" y="67"/>
                  </a:lnTo>
                  <a:lnTo>
                    <a:pt x="366" y="67"/>
                  </a:lnTo>
                  <a:lnTo>
                    <a:pt x="366" y="69"/>
                  </a:lnTo>
                  <a:lnTo>
                    <a:pt x="365" y="69"/>
                  </a:lnTo>
                  <a:lnTo>
                    <a:pt x="365" y="67"/>
                  </a:lnTo>
                  <a:lnTo>
                    <a:pt x="365" y="69"/>
                  </a:lnTo>
                  <a:lnTo>
                    <a:pt x="365" y="71"/>
                  </a:lnTo>
                  <a:lnTo>
                    <a:pt x="365" y="73"/>
                  </a:lnTo>
                  <a:lnTo>
                    <a:pt x="366" y="73"/>
                  </a:lnTo>
                  <a:lnTo>
                    <a:pt x="366" y="71"/>
                  </a:lnTo>
                  <a:lnTo>
                    <a:pt x="368" y="71"/>
                  </a:lnTo>
                  <a:lnTo>
                    <a:pt x="366" y="73"/>
                  </a:lnTo>
                  <a:lnTo>
                    <a:pt x="366" y="75"/>
                  </a:lnTo>
                  <a:lnTo>
                    <a:pt x="366" y="77"/>
                  </a:lnTo>
                  <a:lnTo>
                    <a:pt x="365" y="77"/>
                  </a:lnTo>
                  <a:lnTo>
                    <a:pt x="365" y="79"/>
                  </a:lnTo>
                  <a:lnTo>
                    <a:pt x="365" y="80"/>
                  </a:lnTo>
                  <a:lnTo>
                    <a:pt x="363" y="80"/>
                  </a:lnTo>
                  <a:lnTo>
                    <a:pt x="363" y="82"/>
                  </a:lnTo>
                  <a:lnTo>
                    <a:pt x="361" y="84"/>
                  </a:lnTo>
                  <a:lnTo>
                    <a:pt x="359" y="86"/>
                  </a:lnTo>
                  <a:lnTo>
                    <a:pt x="359" y="88"/>
                  </a:lnTo>
                  <a:lnTo>
                    <a:pt x="357" y="88"/>
                  </a:lnTo>
                  <a:lnTo>
                    <a:pt x="357" y="90"/>
                  </a:lnTo>
                  <a:lnTo>
                    <a:pt x="357" y="92"/>
                  </a:lnTo>
                  <a:lnTo>
                    <a:pt x="359" y="92"/>
                  </a:lnTo>
                  <a:lnTo>
                    <a:pt x="359" y="94"/>
                  </a:lnTo>
                  <a:lnTo>
                    <a:pt x="361" y="94"/>
                  </a:lnTo>
                  <a:lnTo>
                    <a:pt x="361" y="96"/>
                  </a:lnTo>
                  <a:lnTo>
                    <a:pt x="363" y="96"/>
                  </a:lnTo>
                  <a:lnTo>
                    <a:pt x="365" y="96"/>
                  </a:lnTo>
                  <a:lnTo>
                    <a:pt x="365" y="98"/>
                  </a:lnTo>
                  <a:lnTo>
                    <a:pt x="366" y="98"/>
                  </a:lnTo>
                  <a:lnTo>
                    <a:pt x="368" y="100"/>
                  </a:lnTo>
                  <a:lnTo>
                    <a:pt x="370" y="100"/>
                  </a:lnTo>
                  <a:lnTo>
                    <a:pt x="370" y="102"/>
                  </a:lnTo>
                  <a:lnTo>
                    <a:pt x="370" y="103"/>
                  </a:lnTo>
                  <a:lnTo>
                    <a:pt x="372" y="103"/>
                  </a:lnTo>
                  <a:lnTo>
                    <a:pt x="374" y="105"/>
                  </a:lnTo>
                  <a:lnTo>
                    <a:pt x="376" y="105"/>
                  </a:lnTo>
                  <a:lnTo>
                    <a:pt x="376" y="107"/>
                  </a:lnTo>
                  <a:lnTo>
                    <a:pt x="378" y="107"/>
                  </a:lnTo>
                  <a:lnTo>
                    <a:pt x="378" y="109"/>
                  </a:lnTo>
                  <a:lnTo>
                    <a:pt x="380" y="109"/>
                  </a:lnTo>
                  <a:lnTo>
                    <a:pt x="382" y="109"/>
                  </a:lnTo>
                  <a:lnTo>
                    <a:pt x="382" y="107"/>
                  </a:lnTo>
                  <a:lnTo>
                    <a:pt x="384" y="109"/>
                  </a:lnTo>
                  <a:lnTo>
                    <a:pt x="386" y="109"/>
                  </a:lnTo>
                  <a:lnTo>
                    <a:pt x="386" y="111"/>
                  </a:lnTo>
                  <a:lnTo>
                    <a:pt x="388" y="111"/>
                  </a:lnTo>
                  <a:lnTo>
                    <a:pt x="389" y="111"/>
                  </a:lnTo>
                  <a:lnTo>
                    <a:pt x="389" y="113"/>
                  </a:lnTo>
                  <a:lnTo>
                    <a:pt x="391" y="113"/>
                  </a:lnTo>
                  <a:lnTo>
                    <a:pt x="393" y="113"/>
                  </a:lnTo>
                  <a:lnTo>
                    <a:pt x="393" y="115"/>
                  </a:lnTo>
                  <a:lnTo>
                    <a:pt x="395" y="115"/>
                  </a:lnTo>
                  <a:lnTo>
                    <a:pt x="395" y="117"/>
                  </a:lnTo>
                  <a:lnTo>
                    <a:pt x="397" y="119"/>
                  </a:lnTo>
                  <a:lnTo>
                    <a:pt x="399" y="119"/>
                  </a:lnTo>
                  <a:lnTo>
                    <a:pt x="399" y="121"/>
                  </a:lnTo>
                  <a:lnTo>
                    <a:pt x="401" y="121"/>
                  </a:lnTo>
                  <a:lnTo>
                    <a:pt x="401" y="123"/>
                  </a:lnTo>
                  <a:lnTo>
                    <a:pt x="403" y="123"/>
                  </a:lnTo>
                  <a:lnTo>
                    <a:pt x="405" y="123"/>
                  </a:lnTo>
                  <a:lnTo>
                    <a:pt x="407" y="123"/>
                  </a:lnTo>
                  <a:lnTo>
                    <a:pt x="409" y="123"/>
                  </a:lnTo>
                  <a:lnTo>
                    <a:pt x="411" y="125"/>
                  </a:lnTo>
                  <a:lnTo>
                    <a:pt x="413" y="125"/>
                  </a:lnTo>
                  <a:lnTo>
                    <a:pt x="414" y="125"/>
                  </a:lnTo>
                  <a:lnTo>
                    <a:pt x="414" y="127"/>
                  </a:lnTo>
                  <a:lnTo>
                    <a:pt x="416" y="127"/>
                  </a:lnTo>
                  <a:lnTo>
                    <a:pt x="416" y="128"/>
                  </a:lnTo>
                  <a:lnTo>
                    <a:pt x="416" y="130"/>
                  </a:lnTo>
                  <a:lnTo>
                    <a:pt x="418" y="132"/>
                  </a:lnTo>
                  <a:lnTo>
                    <a:pt x="420" y="132"/>
                  </a:lnTo>
                  <a:lnTo>
                    <a:pt x="422" y="132"/>
                  </a:lnTo>
                  <a:lnTo>
                    <a:pt x="422" y="134"/>
                  </a:lnTo>
                  <a:lnTo>
                    <a:pt x="424" y="134"/>
                  </a:lnTo>
                  <a:lnTo>
                    <a:pt x="424" y="136"/>
                  </a:lnTo>
                  <a:lnTo>
                    <a:pt x="426" y="136"/>
                  </a:lnTo>
                  <a:lnTo>
                    <a:pt x="428" y="136"/>
                  </a:lnTo>
                  <a:lnTo>
                    <a:pt x="430" y="138"/>
                  </a:lnTo>
                  <a:lnTo>
                    <a:pt x="432" y="138"/>
                  </a:lnTo>
                  <a:lnTo>
                    <a:pt x="434" y="138"/>
                  </a:lnTo>
                  <a:lnTo>
                    <a:pt x="436" y="138"/>
                  </a:lnTo>
                  <a:lnTo>
                    <a:pt x="437" y="138"/>
                  </a:lnTo>
                  <a:lnTo>
                    <a:pt x="439" y="136"/>
                  </a:lnTo>
                  <a:lnTo>
                    <a:pt x="441" y="136"/>
                  </a:lnTo>
                  <a:lnTo>
                    <a:pt x="441" y="134"/>
                  </a:lnTo>
                  <a:lnTo>
                    <a:pt x="443" y="134"/>
                  </a:lnTo>
                  <a:lnTo>
                    <a:pt x="443" y="132"/>
                  </a:lnTo>
                  <a:lnTo>
                    <a:pt x="445" y="130"/>
                  </a:lnTo>
                  <a:lnTo>
                    <a:pt x="445" y="128"/>
                  </a:lnTo>
                  <a:lnTo>
                    <a:pt x="445" y="127"/>
                  </a:lnTo>
                  <a:lnTo>
                    <a:pt x="447" y="125"/>
                  </a:lnTo>
                  <a:lnTo>
                    <a:pt x="447" y="123"/>
                  </a:lnTo>
                  <a:lnTo>
                    <a:pt x="449" y="123"/>
                  </a:lnTo>
                  <a:lnTo>
                    <a:pt x="449" y="121"/>
                  </a:lnTo>
                  <a:lnTo>
                    <a:pt x="449" y="119"/>
                  </a:lnTo>
                  <a:lnTo>
                    <a:pt x="451" y="119"/>
                  </a:lnTo>
                  <a:lnTo>
                    <a:pt x="451" y="117"/>
                  </a:lnTo>
                  <a:lnTo>
                    <a:pt x="451" y="115"/>
                  </a:lnTo>
                  <a:lnTo>
                    <a:pt x="451" y="113"/>
                  </a:lnTo>
                  <a:lnTo>
                    <a:pt x="453" y="111"/>
                  </a:lnTo>
                  <a:lnTo>
                    <a:pt x="453" y="109"/>
                  </a:lnTo>
                  <a:lnTo>
                    <a:pt x="453" y="107"/>
                  </a:lnTo>
                  <a:lnTo>
                    <a:pt x="453" y="103"/>
                  </a:lnTo>
                  <a:lnTo>
                    <a:pt x="453" y="102"/>
                  </a:lnTo>
                  <a:lnTo>
                    <a:pt x="455" y="98"/>
                  </a:lnTo>
                  <a:lnTo>
                    <a:pt x="455" y="96"/>
                  </a:lnTo>
                  <a:lnTo>
                    <a:pt x="457" y="96"/>
                  </a:lnTo>
                  <a:lnTo>
                    <a:pt x="457" y="94"/>
                  </a:lnTo>
                  <a:lnTo>
                    <a:pt x="457" y="92"/>
                  </a:lnTo>
                  <a:lnTo>
                    <a:pt x="455" y="92"/>
                  </a:lnTo>
                  <a:lnTo>
                    <a:pt x="455" y="88"/>
                  </a:lnTo>
                  <a:lnTo>
                    <a:pt x="455" y="86"/>
                  </a:lnTo>
                  <a:lnTo>
                    <a:pt x="455" y="84"/>
                  </a:lnTo>
                  <a:lnTo>
                    <a:pt x="455" y="80"/>
                  </a:lnTo>
                  <a:lnTo>
                    <a:pt x="455" y="79"/>
                  </a:lnTo>
                  <a:lnTo>
                    <a:pt x="455" y="77"/>
                  </a:lnTo>
                  <a:lnTo>
                    <a:pt x="453" y="77"/>
                  </a:lnTo>
                  <a:lnTo>
                    <a:pt x="453" y="75"/>
                  </a:lnTo>
                  <a:lnTo>
                    <a:pt x="453" y="73"/>
                  </a:lnTo>
                  <a:lnTo>
                    <a:pt x="455" y="71"/>
                  </a:lnTo>
                  <a:lnTo>
                    <a:pt x="455" y="69"/>
                  </a:lnTo>
                  <a:lnTo>
                    <a:pt x="455" y="67"/>
                  </a:lnTo>
                  <a:lnTo>
                    <a:pt x="457" y="67"/>
                  </a:lnTo>
                  <a:lnTo>
                    <a:pt x="457" y="65"/>
                  </a:lnTo>
                  <a:lnTo>
                    <a:pt x="457" y="63"/>
                  </a:lnTo>
                  <a:lnTo>
                    <a:pt x="455" y="61"/>
                  </a:lnTo>
                  <a:lnTo>
                    <a:pt x="455" y="59"/>
                  </a:lnTo>
                  <a:lnTo>
                    <a:pt x="457" y="59"/>
                  </a:lnTo>
                  <a:lnTo>
                    <a:pt x="457" y="57"/>
                  </a:lnTo>
                  <a:lnTo>
                    <a:pt x="459" y="57"/>
                  </a:lnTo>
                  <a:lnTo>
                    <a:pt x="459" y="55"/>
                  </a:lnTo>
                  <a:lnTo>
                    <a:pt x="461" y="55"/>
                  </a:lnTo>
                  <a:lnTo>
                    <a:pt x="461" y="57"/>
                  </a:lnTo>
                  <a:lnTo>
                    <a:pt x="461" y="59"/>
                  </a:lnTo>
                  <a:lnTo>
                    <a:pt x="461" y="57"/>
                  </a:lnTo>
                  <a:lnTo>
                    <a:pt x="462" y="55"/>
                  </a:lnTo>
                  <a:lnTo>
                    <a:pt x="461" y="55"/>
                  </a:lnTo>
                  <a:lnTo>
                    <a:pt x="459" y="55"/>
                  </a:lnTo>
                  <a:lnTo>
                    <a:pt x="461" y="54"/>
                  </a:lnTo>
                  <a:lnTo>
                    <a:pt x="459" y="54"/>
                  </a:lnTo>
                  <a:lnTo>
                    <a:pt x="457" y="54"/>
                  </a:lnTo>
                  <a:lnTo>
                    <a:pt x="457" y="52"/>
                  </a:lnTo>
                  <a:lnTo>
                    <a:pt x="459" y="52"/>
                  </a:lnTo>
                  <a:lnTo>
                    <a:pt x="457" y="52"/>
                  </a:lnTo>
                  <a:lnTo>
                    <a:pt x="457" y="54"/>
                  </a:lnTo>
                  <a:lnTo>
                    <a:pt x="455" y="54"/>
                  </a:lnTo>
                  <a:lnTo>
                    <a:pt x="457" y="50"/>
                  </a:lnTo>
                  <a:lnTo>
                    <a:pt x="457" y="48"/>
                  </a:lnTo>
                  <a:lnTo>
                    <a:pt x="459" y="48"/>
                  </a:lnTo>
                  <a:lnTo>
                    <a:pt x="459" y="46"/>
                  </a:lnTo>
                  <a:lnTo>
                    <a:pt x="459" y="44"/>
                  </a:lnTo>
                  <a:lnTo>
                    <a:pt x="461" y="44"/>
                  </a:lnTo>
                  <a:lnTo>
                    <a:pt x="461" y="46"/>
                  </a:lnTo>
                  <a:lnTo>
                    <a:pt x="462" y="46"/>
                  </a:lnTo>
                  <a:lnTo>
                    <a:pt x="462" y="44"/>
                  </a:lnTo>
                  <a:lnTo>
                    <a:pt x="461" y="44"/>
                  </a:lnTo>
                  <a:lnTo>
                    <a:pt x="461" y="42"/>
                  </a:lnTo>
                  <a:lnTo>
                    <a:pt x="462" y="40"/>
                  </a:lnTo>
                  <a:lnTo>
                    <a:pt x="464" y="34"/>
                  </a:lnTo>
                  <a:lnTo>
                    <a:pt x="464" y="32"/>
                  </a:lnTo>
                  <a:lnTo>
                    <a:pt x="464" y="31"/>
                  </a:lnTo>
                  <a:lnTo>
                    <a:pt x="464" y="29"/>
                  </a:lnTo>
                  <a:lnTo>
                    <a:pt x="464" y="27"/>
                  </a:lnTo>
                  <a:lnTo>
                    <a:pt x="466" y="27"/>
                  </a:lnTo>
                  <a:lnTo>
                    <a:pt x="468" y="27"/>
                  </a:lnTo>
                  <a:lnTo>
                    <a:pt x="468" y="25"/>
                  </a:lnTo>
                  <a:lnTo>
                    <a:pt x="468" y="23"/>
                  </a:lnTo>
                  <a:lnTo>
                    <a:pt x="470" y="23"/>
                  </a:lnTo>
                  <a:close/>
                  <a:moveTo>
                    <a:pt x="466" y="23"/>
                  </a:moveTo>
                  <a:lnTo>
                    <a:pt x="464" y="23"/>
                  </a:lnTo>
                  <a:lnTo>
                    <a:pt x="464" y="25"/>
                  </a:lnTo>
                  <a:lnTo>
                    <a:pt x="464" y="23"/>
                  </a:lnTo>
                  <a:lnTo>
                    <a:pt x="464" y="21"/>
                  </a:lnTo>
                  <a:lnTo>
                    <a:pt x="466" y="23"/>
                  </a:lnTo>
                  <a:close/>
                  <a:moveTo>
                    <a:pt x="466" y="23"/>
                  </a:moveTo>
                  <a:lnTo>
                    <a:pt x="466" y="21"/>
                  </a:lnTo>
                  <a:lnTo>
                    <a:pt x="466" y="23"/>
                  </a:lnTo>
                  <a:close/>
                  <a:moveTo>
                    <a:pt x="466" y="15"/>
                  </a:moveTo>
                  <a:lnTo>
                    <a:pt x="466" y="17"/>
                  </a:lnTo>
                  <a:lnTo>
                    <a:pt x="466" y="15"/>
                  </a:lnTo>
                  <a:lnTo>
                    <a:pt x="464" y="15"/>
                  </a:lnTo>
                  <a:lnTo>
                    <a:pt x="466" y="15"/>
                  </a:lnTo>
                  <a:lnTo>
                    <a:pt x="466" y="13"/>
                  </a:lnTo>
                  <a:lnTo>
                    <a:pt x="466" y="15"/>
                  </a:lnTo>
                  <a:close/>
                  <a:moveTo>
                    <a:pt x="464" y="15"/>
                  </a:moveTo>
                  <a:lnTo>
                    <a:pt x="462" y="13"/>
                  </a:lnTo>
                  <a:lnTo>
                    <a:pt x="464" y="13"/>
                  </a:lnTo>
                  <a:lnTo>
                    <a:pt x="464" y="15"/>
                  </a:lnTo>
                  <a:close/>
                  <a:moveTo>
                    <a:pt x="474" y="2"/>
                  </a:moveTo>
                  <a:lnTo>
                    <a:pt x="474" y="4"/>
                  </a:lnTo>
                  <a:lnTo>
                    <a:pt x="472" y="4"/>
                  </a:lnTo>
                  <a:lnTo>
                    <a:pt x="472" y="2"/>
                  </a:lnTo>
                  <a:lnTo>
                    <a:pt x="474" y="2"/>
                  </a:lnTo>
                  <a:close/>
                  <a:moveTo>
                    <a:pt x="466" y="0"/>
                  </a:moveTo>
                  <a:lnTo>
                    <a:pt x="464" y="0"/>
                  </a:lnTo>
                  <a:lnTo>
                    <a:pt x="466"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21"/>
            <p:cNvSpPr>
              <a:spLocks/>
            </p:cNvSpPr>
            <p:nvPr/>
          </p:nvSpPr>
          <p:spPr bwMode="auto">
            <a:xfrm>
              <a:off x="5270500" y="3409950"/>
              <a:ext cx="192088" cy="96838"/>
            </a:xfrm>
            <a:custGeom>
              <a:avLst/>
              <a:gdLst>
                <a:gd name="T0" fmla="*/ 115 w 121"/>
                <a:gd name="T1" fmla="*/ 15 h 61"/>
                <a:gd name="T2" fmla="*/ 119 w 121"/>
                <a:gd name="T3" fmla="*/ 21 h 61"/>
                <a:gd name="T4" fmla="*/ 119 w 121"/>
                <a:gd name="T5" fmla="*/ 24 h 61"/>
                <a:gd name="T6" fmla="*/ 115 w 121"/>
                <a:gd name="T7" fmla="*/ 30 h 61"/>
                <a:gd name="T8" fmla="*/ 110 w 121"/>
                <a:gd name="T9" fmla="*/ 30 h 61"/>
                <a:gd name="T10" fmla="*/ 114 w 121"/>
                <a:gd name="T11" fmla="*/ 36 h 61"/>
                <a:gd name="T12" fmla="*/ 110 w 121"/>
                <a:gd name="T13" fmla="*/ 44 h 61"/>
                <a:gd name="T14" fmla="*/ 110 w 121"/>
                <a:gd name="T15" fmla="*/ 46 h 61"/>
                <a:gd name="T16" fmla="*/ 104 w 121"/>
                <a:gd name="T17" fmla="*/ 49 h 61"/>
                <a:gd name="T18" fmla="*/ 104 w 121"/>
                <a:gd name="T19" fmla="*/ 55 h 61"/>
                <a:gd name="T20" fmla="*/ 96 w 121"/>
                <a:gd name="T21" fmla="*/ 55 h 61"/>
                <a:gd name="T22" fmla="*/ 87 w 121"/>
                <a:gd name="T23" fmla="*/ 55 h 61"/>
                <a:gd name="T24" fmla="*/ 81 w 121"/>
                <a:gd name="T25" fmla="*/ 59 h 61"/>
                <a:gd name="T26" fmla="*/ 75 w 121"/>
                <a:gd name="T27" fmla="*/ 59 h 61"/>
                <a:gd name="T28" fmla="*/ 67 w 121"/>
                <a:gd name="T29" fmla="*/ 57 h 61"/>
                <a:gd name="T30" fmla="*/ 58 w 121"/>
                <a:gd name="T31" fmla="*/ 57 h 61"/>
                <a:gd name="T32" fmla="*/ 46 w 121"/>
                <a:gd name="T33" fmla="*/ 55 h 61"/>
                <a:gd name="T34" fmla="*/ 42 w 121"/>
                <a:gd name="T35" fmla="*/ 49 h 61"/>
                <a:gd name="T36" fmla="*/ 39 w 121"/>
                <a:gd name="T37" fmla="*/ 46 h 61"/>
                <a:gd name="T38" fmla="*/ 31 w 121"/>
                <a:gd name="T39" fmla="*/ 48 h 61"/>
                <a:gd name="T40" fmla="*/ 23 w 121"/>
                <a:gd name="T41" fmla="*/ 51 h 61"/>
                <a:gd name="T42" fmla="*/ 18 w 121"/>
                <a:gd name="T43" fmla="*/ 49 h 61"/>
                <a:gd name="T44" fmla="*/ 14 w 121"/>
                <a:gd name="T45" fmla="*/ 48 h 61"/>
                <a:gd name="T46" fmla="*/ 8 w 121"/>
                <a:gd name="T47" fmla="*/ 49 h 61"/>
                <a:gd name="T48" fmla="*/ 0 w 121"/>
                <a:gd name="T49" fmla="*/ 46 h 61"/>
                <a:gd name="T50" fmla="*/ 0 w 121"/>
                <a:gd name="T51" fmla="*/ 38 h 61"/>
                <a:gd name="T52" fmla="*/ 0 w 121"/>
                <a:gd name="T53" fmla="*/ 36 h 61"/>
                <a:gd name="T54" fmla="*/ 4 w 121"/>
                <a:gd name="T55" fmla="*/ 34 h 61"/>
                <a:gd name="T56" fmla="*/ 6 w 121"/>
                <a:gd name="T57" fmla="*/ 34 h 61"/>
                <a:gd name="T58" fmla="*/ 12 w 121"/>
                <a:gd name="T59" fmla="*/ 40 h 61"/>
                <a:gd name="T60" fmla="*/ 16 w 121"/>
                <a:gd name="T61" fmla="*/ 34 h 61"/>
                <a:gd name="T62" fmla="*/ 21 w 121"/>
                <a:gd name="T63" fmla="*/ 34 h 61"/>
                <a:gd name="T64" fmla="*/ 25 w 121"/>
                <a:gd name="T65" fmla="*/ 36 h 61"/>
                <a:gd name="T66" fmla="*/ 29 w 121"/>
                <a:gd name="T67" fmla="*/ 34 h 61"/>
                <a:gd name="T68" fmla="*/ 33 w 121"/>
                <a:gd name="T69" fmla="*/ 32 h 61"/>
                <a:gd name="T70" fmla="*/ 42 w 121"/>
                <a:gd name="T71" fmla="*/ 32 h 61"/>
                <a:gd name="T72" fmla="*/ 48 w 121"/>
                <a:gd name="T73" fmla="*/ 32 h 61"/>
                <a:gd name="T74" fmla="*/ 52 w 121"/>
                <a:gd name="T75" fmla="*/ 34 h 61"/>
                <a:gd name="T76" fmla="*/ 56 w 121"/>
                <a:gd name="T77" fmla="*/ 30 h 61"/>
                <a:gd name="T78" fmla="*/ 54 w 121"/>
                <a:gd name="T79" fmla="*/ 24 h 61"/>
                <a:gd name="T80" fmla="*/ 52 w 121"/>
                <a:gd name="T81" fmla="*/ 21 h 61"/>
                <a:gd name="T82" fmla="*/ 60 w 121"/>
                <a:gd name="T83" fmla="*/ 17 h 61"/>
                <a:gd name="T84" fmla="*/ 62 w 121"/>
                <a:gd name="T85" fmla="*/ 9 h 61"/>
                <a:gd name="T86" fmla="*/ 67 w 121"/>
                <a:gd name="T87" fmla="*/ 9 h 61"/>
                <a:gd name="T88" fmla="*/ 71 w 121"/>
                <a:gd name="T89" fmla="*/ 9 h 61"/>
                <a:gd name="T90" fmla="*/ 81 w 121"/>
                <a:gd name="T91" fmla="*/ 9 h 61"/>
                <a:gd name="T92" fmla="*/ 87 w 121"/>
                <a:gd name="T93" fmla="*/ 5 h 61"/>
                <a:gd name="T94" fmla="*/ 89 w 121"/>
                <a:gd name="T95" fmla="*/ 1 h 61"/>
                <a:gd name="T96" fmla="*/ 94 w 121"/>
                <a:gd name="T97" fmla="*/ 1 h 61"/>
                <a:gd name="T98" fmla="*/ 100 w 121"/>
                <a:gd name="T99" fmla="*/ 3 h 61"/>
                <a:gd name="T100" fmla="*/ 106 w 121"/>
                <a:gd name="T101" fmla="*/ 5 h 61"/>
                <a:gd name="T102" fmla="*/ 112 w 121"/>
                <a:gd name="T103" fmla="*/ 5 h 61"/>
                <a:gd name="T104" fmla="*/ 117 w 121"/>
                <a:gd name="T105" fmla="*/ 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1" h="61">
                  <a:moveTo>
                    <a:pt x="117" y="9"/>
                  </a:moveTo>
                  <a:lnTo>
                    <a:pt x="117" y="11"/>
                  </a:lnTo>
                  <a:lnTo>
                    <a:pt x="117" y="13"/>
                  </a:lnTo>
                  <a:lnTo>
                    <a:pt x="117" y="15"/>
                  </a:lnTo>
                  <a:lnTo>
                    <a:pt x="115" y="15"/>
                  </a:lnTo>
                  <a:lnTo>
                    <a:pt x="117" y="15"/>
                  </a:lnTo>
                  <a:lnTo>
                    <a:pt x="117" y="17"/>
                  </a:lnTo>
                  <a:lnTo>
                    <a:pt x="117" y="19"/>
                  </a:lnTo>
                  <a:lnTo>
                    <a:pt x="119" y="19"/>
                  </a:lnTo>
                  <a:lnTo>
                    <a:pt x="119" y="21"/>
                  </a:lnTo>
                  <a:lnTo>
                    <a:pt x="119" y="23"/>
                  </a:lnTo>
                  <a:lnTo>
                    <a:pt x="121" y="23"/>
                  </a:lnTo>
                  <a:lnTo>
                    <a:pt x="119" y="24"/>
                  </a:lnTo>
                  <a:lnTo>
                    <a:pt x="121" y="24"/>
                  </a:lnTo>
                  <a:lnTo>
                    <a:pt x="119" y="24"/>
                  </a:lnTo>
                  <a:lnTo>
                    <a:pt x="119" y="26"/>
                  </a:lnTo>
                  <a:lnTo>
                    <a:pt x="119" y="28"/>
                  </a:lnTo>
                  <a:lnTo>
                    <a:pt x="119" y="30"/>
                  </a:lnTo>
                  <a:lnTo>
                    <a:pt x="117" y="30"/>
                  </a:lnTo>
                  <a:lnTo>
                    <a:pt x="115" y="30"/>
                  </a:lnTo>
                  <a:lnTo>
                    <a:pt x="114" y="30"/>
                  </a:lnTo>
                  <a:lnTo>
                    <a:pt x="114" y="28"/>
                  </a:lnTo>
                  <a:lnTo>
                    <a:pt x="112" y="28"/>
                  </a:lnTo>
                  <a:lnTo>
                    <a:pt x="112" y="30"/>
                  </a:lnTo>
                  <a:lnTo>
                    <a:pt x="110" y="30"/>
                  </a:lnTo>
                  <a:lnTo>
                    <a:pt x="110" y="32"/>
                  </a:lnTo>
                  <a:lnTo>
                    <a:pt x="112" y="32"/>
                  </a:lnTo>
                  <a:lnTo>
                    <a:pt x="114" y="32"/>
                  </a:lnTo>
                  <a:lnTo>
                    <a:pt x="114" y="34"/>
                  </a:lnTo>
                  <a:lnTo>
                    <a:pt x="114" y="36"/>
                  </a:lnTo>
                  <a:lnTo>
                    <a:pt x="112" y="36"/>
                  </a:lnTo>
                  <a:lnTo>
                    <a:pt x="110" y="38"/>
                  </a:lnTo>
                  <a:lnTo>
                    <a:pt x="110" y="40"/>
                  </a:lnTo>
                  <a:lnTo>
                    <a:pt x="110" y="42"/>
                  </a:lnTo>
                  <a:lnTo>
                    <a:pt x="110" y="44"/>
                  </a:lnTo>
                  <a:lnTo>
                    <a:pt x="112" y="44"/>
                  </a:lnTo>
                  <a:lnTo>
                    <a:pt x="110" y="44"/>
                  </a:lnTo>
                  <a:lnTo>
                    <a:pt x="110" y="46"/>
                  </a:lnTo>
                  <a:lnTo>
                    <a:pt x="112" y="46"/>
                  </a:lnTo>
                  <a:lnTo>
                    <a:pt x="110" y="46"/>
                  </a:lnTo>
                  <a:lnTo>
                    <a:pt x="110" y="48"/>
                  </a:lnTo>
                  <a:lnTo>
                    <a:pt x="108" y="48"/>
                  </a:lnTo>
                  <a:lnTo>
                    <a:pt x="106" y="48"/>
                  </a:lnTo>
                  <a:lnTo>
                    <a:pt x="106" y="49"/>
                  </a:lnTo>
                  <a:lnTo>
                    <a:pt x="104" y="49"/>
                  </a:lnTo>
                  <a:lnTo>
                    <a:pt x="104" y="51"/>
                  </a:lnTo>
                  <a:lnTo>
                    <a:pt x="102" y="51"/>
                  </a:lnTo>
                  <a:lnTo>
                    <a:pt x="102" y="53"/>
                  </a:lnTo>
                  <a:lnTo>
                    <a:pt x="104" y="53"/>
                  </a:lnTo>
                  <a:lnTo>
                    <a:pt x="104" y="55"/>
                  </a:lnTo>
                  <a:lnTo>
                    <a:pt x="102" y="53"/>
                  </a:lnTo>
                  <a:lnTo>
                    <a:pt x="100" y="53"/>
                  </a:lnTo>
                  <a:lnTo>
                    <a:pt x="98" y="53"/>
                  </a:lnTo>
                  <a:lnTo>
                    <a:pt x="96" y="53"/>
                  </a:lnTo>
                  <a:lnTo>
                    <a:pt x="96" y="55"/>
                  </a:lnTo>
                  <a:lnTo>
                    <a:pt x="94" y="55"/>
                  </a:lnTo>
                  <a:lnTo>
                    <a:pt x="92" y="55"/>
                  </a:lnTo>
                  <a:lnTo>
                    <a:pt x="90" y="55"/>
                  </a:lnTo>
                  <a:lnTo>
                    <a:pt x="89" y="55"/>
                  </a:lnTo>
                  <a:lnTo>
                    <a:pt x="87" y="55"/>
                  </a:lnTo>
                  <a:lnTo>
                    <a:pt x="85" y="55"/>
                  </a:lnTo>
                  <a:lnTo>
                    <a:pt x="85" y="57"/>
                  </a:lnTo>
                  <a:lnTo>
                    <a:pt x="83" y="57"/>
                  </a:lnTo>
                  <a:lnTo>
                    <a:pt x="83" y="59"/>
                  </a:lnTo>
                  <a:lnTo>
                    <a:pt x="81" y="59"/>
                  </a:lnTo>
                  <a:lnTo>
                    <a:pt x="81" y="61"/>
                  </a:lnTo>
                  <a:lnTo>
                    <a:pt x="79" y="61"/>
                  </a:lnTo>
                  <a:lnTo>
                    <a:pt x="77" y="61"/>
                  </a:lnTo>
                  <a:lnTo>
                    <a:pt x="77" y="59"/>
                  </a:lnTo>
                  <a:lnTo>
                    <a:pt x="75" y="59"/>
                  </a:lnTo>
                  <a:lnTo>
                    <a:pt x="73" y="59"/>
                  </a:lnTo>
                  <a:lnTo>
                    <a:pt x="71" y="59"/>
                  </a:lnTo>
                  <a:lnTo>
                    <a:pt x="69" y="59"/>
                  </a:lnTo>
                  <a:lnTo>
                    <a:pt x="67" y="59"/>
                  </a:lnTo>
                  <a:lnTo>
                    <a:pt x="67" y="57"/>
                  </a:lnTo>
                  <a:lnTo>
                    <a:pt x="66" y="57"/>
                  </a:lnTo>
                  <a:lnTo>
                    <a:pt x="64" y="57"/>
                  </a:lnTo>
                  <a:lnTo>
                    <a:pt x="62" y="57"/>
                  </a:lnTo>
                  <a:lnTo>
                    <a:pt x="60" y="57"/>
                  </a:lnTo>
                  <a:lnTo>
                    <a:pt x="58" y="57"/>
                  </a:lnTo>
                  <a:lnTo>
                    <a:pt x="56" y="57"/>
                  </a:lnTo>
                  <a:lnTo>
                    <a:pt x="52" y="55"/>
                  </a:lnTo>
                  <a:lnTo>
                    <a:pt x="50" y="55"/>
                  </a:lnTo>
                  <a:lnTo>
                    <a:pt x="48" y="55"/>
                  </a:lnTo>
                  <a:lnTo>
                    <a:pt x="46" y="55"/>
                  </a:lnTo>
                  <a:lnTo>
                    <a:pt x="46" y="53"/>
                  </a:lnTo>
                  <a:lnTo>
                    <a:pt x="44" y="53"/>
                  </a:lnTo>
                  <a:lnTo>
                    <a:pt x="44" y="51"/>
                  </a:lnTo>
                  <a:lnTo>
                    <a:pt x="44" y="49"/>
                  </a:lnTo>
                  <a:lnTo>
                    <a:pt x="42" y="49"/>
                  </a:lnTo>
                  <a:lnTo>
                    <a:pt x="41" y="49"/>
                  </a:lnTo>
                  <a:lnTo>
                    <a:pt x="41" y="48"/>
                  </a:lnTo>
                  <a:lnTo>
                    <a:pt x="42" y="46"/>
                  </a:lnTo>
                  <a:lnTo>
                    <a:pt x="41" y="46"/>
                  </a:lnTo>
                  <a:lnTo>
                    <a:pt x="39" y="46"/>
                  </a:lnTo>
                  <a:lnTo>
                    <a:pt x="37" y="46"/>
                  </a:lnTo>
                  <a:lnTo>
                    <a:pt x="37" y="48"/>
                  </a:lnTo>
                  <a:lnTo>
                    <a:pt x="35" y="48"/>
                  </a:lnTo>
                  <a:lnTo>
                    <a:pt x="33" y="48"/>
                  </a:lnTo>
                  <a:lnTo>
                    <a:pt x="31" y="48"/>
                  </a:lnTo>
                  <a:lnTo>
                    <a:pt x="29" y="48"/>
                  </a:lnTo>
                  <a:lnTo>
                    <a:pt x="27" y="48"/>
                  </a:lnTo>
                  <a:lnTo>
                    <a:pt x="25" y="48"/>
                  </a:lnTo>
                  <a:lnTo>
                    <a:pt x="25" y="49"/>
                  </a:lnTo>
                  <a:lnTo>
                    <a:pt x="23" y="51"/>
                  </a:lnTo>
                  <a:lnTo>
                    <a:pt x="21" y="51"/>
                  </a:lnTo>
                  <a:lnTo>
                    <a:pt x="21" y="53"/>
                  </a:lnTo>
                  <a:lnTo>
                    <a:pt x="21" y="51"/>
                  </a:lnTo>
                  <a:lnTo>
                    <a:pt x="19" y="51"/>
                  </a:lnTo>
                  <a:lnTo>
                    <a:pt x="18" y="49"/>
                  </a:lnTo>
                  <a:lnTo>
                    <a:pt x="16" y="51"/>
                  </a:lnTo>
                  <a:lnTo>
                    <a:pt x="14" y="49"/>
                  </a:lnTo>
                  <a:lnTo>
                    <a:pt x="16" y="49"/>
                  </a:lnTo>
                  <a:lnTo>
                    <a:pt x="16" y="48"/>
                  </a:lnTo>
                  <a:lnTo>
                    <a:pt x="14" y="48"/>
                  </a:lnTo>
                  <a:lnTo>
                    <a:pt x="12" y="48"/>
                  </a:lnTo>
                  <a:lnTo>
                    <a:pt x="12" y="49"/>
                  </a:lnTo>
                  <a:lnTo>
                    <a:pt x="10" y="49"/>
                  </a:lnTo>
                  <a:lnTo>
                    <a:pt x="10" y="51"/>
                  </a:lnTo>
                  <a:lnTo>
                    <a:pt x="8" y="49"/>
                  </a:lnTo>
                  <a:lnTo>
                    <a:pt x="6" y="49"/>
                  </a:lnTo>
                  <a:lnTo>
                    <a:pt x="6" y="48"/>
                  </a:lnTo>
                  <a:lnTo>
                    <a:pt x="6" y="46"/>
                  </a:lnTo>
                  <a:lnTo>
                    <a:pt x="2" y="46"/>
                  </a:lnTo>
                  <a:lnTo>
                    <a:pt x="0" y="46"/>
                  </a:lnTo>
                  <a:lnTo>
                    <a:pt x="2" y="44"/>
                  </a:lnTo>
                  <a:lnTo>
                    <a:pt x="0" y="44"/>
                  </a:lnTo>
                  <a:lnTo>
                    <a:pt x="0" y="42"/>
                  </a:lnTo>
                  <a:lnTo>
                    <a:pt x="0" y="40"/>
                  </a:lnTo>
                  <a:lnTo>
                    <a:pt x="0" y="38"/>
                  </a:lnTo>
                  <a:lnTo>
                    <a:pt x="2" y="38"/>
                  </a:lnTo>
                  <a:lnTo>
                    <a:pt x="2" y="36"/>
                  </a:lnTo>
                  <a:lnTo>
                    <a:pt x="0" y="36"/>
                  </a:lnTo>
                  <a:lnTo>
                    <a:pt x="0" y="34"/>
                  </a:lnTo>
                  <a:lnTo>
                    <a:pt x="0" y="36"/>
                  </a:lnTo>
                  <a:lnTo>
                    <a:pt x="2" y="36"/>
                  </a:lnTo>
                  <a:lnTo>
                    <a:pt x="2" y="34"/>
                  </a:lnTo>
                  <a:lnTo>
                    <a:pt x="2" y="36"/>
                  </a:lnTo>
                  <a:lnTo>
                    <a:pt x="2" y="34"/>
                  </a:lnTo>
                  <a:lnTo>
                    <a:pt x="4" y="34"/>
                  </a:lnTo>
                  <a:lnTo>
                    <a:pt x="2" y="34"/>
                  </a:lnTo>
                  <a:lnTo>
                    <a:pt x="4" y="34"/>
                  </a:lnTo>
                  <a:lnTo>
                    <a:pt x="4" y="32"/>
                  </a:lnTo>
                  <a:lnTo>
                    <a:pt x="4" y="34"/>
                  </a:lnTo>
                  <a:lnTo>
                    <a:pt x="6" y="34"/>
                  </a:lnTo>
                  <a:lnTo>
                    <a:pt x="8" y="36"/>
                  </a:lnTo>
                  <a:lnTo>
                    <a:pt x="8" y="38"/>
                  </a:lnTo>
                  <a:lnTo>
                    <a:pt x="10" y="38"/>
                  </a:lnTo>
                  <a:lnTo>
                    <a:pt x="10" y="40"/>
                  </a:lnTo>
                  <a:lnTo>
                    <a:pt x="12" y="40"/>
                  </a:lnTo>
                  <a:lnTo>
                    <a:pt x="14" y="40"/>
                  </a:lnTo>
                  <a:lnTo>
                    <a:pt x="14" y="38"/>
                  </a:lnTo>
                  <a:lnTo>
                    <a:pt x="14" y="36"/>
                  </a:lnTo>
                  <a:lnTo>
                    <a:pt x="14" y="34"/>
                  </a:lnTo>
                  <a:lnTo>
                    <a:pt x="16" y="34"/>
                  </a:lnTo>
                  <a:lnTo>
                    <a:pt x="14" y="34"/>
                  </a:lnTo>
                  <a:lnTo>
                    <a:pt x="16" y="34"/>
                  </a:lnTo>
                  <a:lnTo>
                    <a:pt x="18" y="34"/>
                  </a:lnTo>
                  <a:lnTo>
                    <a:pt x="19" y="34"/>
                  </a:lnTo>
                  <a:lnTo>
                    <a:pt x="21" y="34"/>
                  </a:lnTo>
                  <a:lnTo>
                    <a:pt x="21" y="36"/>
                  </a:lnTo>
                  <a:lnTo>
                    <a:pt x="23" y="36"/>
                  </a:lnTo>
                  <a:lnTo>
                    <a:pt x="23" y="38"/>
                  </a:lnTo>
                  <a:lnTo>
                    <a:pt x="25" y="38"/>
                  </a:lnTo>
                  <a:lnTo>
                    <a:pt x="25" y="36"/>
                  </a:lnTo>
                  <a:lnTo>
                    <a:pt x="27" y="36"/>
                  </a:lnTo>
                  <a:lnTo>
                    <a:pt x="27" y="38"/>
                  </a:lnTo>
                  <a:lnTo>
                    <a:pt x="27" y="36"/>
                  </a:lnTo>
                  <a:lnTo>
                    <a:pt x="29" y="36"/>
                  </a:lnTo>
                  <a:lnTo>
                    <a:pt x="29" y="34"/>
                  </a:lnTo>
                  <a:lnTo>
                    <a:pt x="31" y="34"/>
                  </a:lnTo>
                  <a:lnTo>
                    <a:pt x="31" y="36"/>
                  </a:lnTo>
                  <a:lnTo>
                    <a:pt x="31" y="34"/>
                  </a:lnTo>
                  <a:lnTo>
                    <a:pt x="33" y="34"/>
                  </a:lnTo>
                  <a:lnTo>
                    <a:pt x="33" y="32"/>
                  </a:lnTo>
                  <a:lnTo>
                    <a:pt x="35" y="34"/>
                  </a:lnTo>
                  <a:lnTo>
                    <a:pt x="37" y="34"/>
                  </a:lnTo>
                  <a:lnTo>
                    <a:pt x="37" y="32"/>
                  </a:lnTo>
                  <a:lnTo>
                    <a:pt x="39" y="32"/>
                  </a:lnTo>
                  <a:lnTo>
                    <a:pt x="42" y="32"/>
                  </a:lnTo>
                  <a:lnTo>
                    <a:pt x="42" y="30"/>
                  </a:lnTo>
                  <a:lnTo>
                    <a:pt x="44" y="30"/>
                  </a:lnTo>
                  <a:lnTo>
                    <a:pt x="46" y="30"/>
                  </a:lnTo>
                  <a:lnTo>
                    <a:pt x="46" y="32"/>
                  </a:lnTo>
                  <a:lnTo>
                    <a:pt x="48" y="32"/>
                  </a:lnTo>
                  <a:lnTo>
                    <a:pt x="48" y="30"/>
                  </a:lnTo>
                  <a:lnTo>
                    <a:pt x="50" y="30"/>
                  </a:lnTo>
                  <a:lnTo>
                    <a:pt x="50" y="32"/>
                  </a:lnTo>
                  <a:lnTo>
                    <a:pt x="52" y="32"/>
                  </a:lnTo>
                  <a:lnTo>
                    <a:pt x="52" y="34"/>
                  </a:lnTo>
                  <a:lnTo>
                    <a:pt x="54" y="36"/>
                  </a:lnTo>
                  <a:lnTo>
                    <a:pt x="56" y="36"/>
                  </a:lnTo>
                  <a:lnTo>
                    <a:pt x="56" y="34"/>
                  </a:lnTo>
                  <a:lnTo>
                    <a:pt x="56" y="32"/>
                  </a:lnTo>
                  <a:lnTo>
                    <a:pt x="56" y="30"/>
                  </a:lnTo>
                  <a:lnTo>
                    <a:pt x="54" y="30"/>
                  </a:lnTo>
                  <a:lnTo>
                    <a:pt x="54" y="28"/>
                  </a:lnTo>
                  <a:lnTo>
                    <a:pt x="56" y="26"/>
                  </a:lnTo>
                  <a:lnTo>
                    <a:pt x="54" y="26"/>
                  </a:lnTo>
                  <a:lnTo>
                    <a:pt x="54" y="24"/>
                  </a:lnTo>
                  <a:lnTo>
                    <a:pt x="52" y="24"/>
                  </a:lnTo>
                  <a:lnTo>
                    <a:pt x="52" y="23"/>
                  </a:lnTo>
                  <a:lnTo>
                    <a:pt x="52" y="21"/>
                  </a:lnTo>
                  <a:lnTo>
                    <a:pt x="50" y="21"/>
                  </a:lnTo>
                  <a:lnTo>
                    <a:pt x="52" y="21"/>
                  </a:lnTo>
                  <a:lnTo>
                    <a:pt x="52" y="19"/>
                  </a:lnTo>
                  <a:lnTo>
                    <a:pt x="54" y="19"/>
                  </a:lnTo>
                  <a:lnTo>
                    <a:pt x="56" y="17"/>
                  </a:lnTo>
                  <a:lnTo>
                    <a:pt x="58" y="17"/>
                  </a:lnTo>
                  <a:lnTo>
                    <a:pt x="60" y="17"/>
                  </a:lnTo>
                  <a:lnTo>
                    <a:pt x="60" y="15"/>
                  </a:lnTo>
                  <a:lnTo>
                    <a:pt x="62" y="15"/>
                  </a:lnTo>
                  <a:lnTo>
                    <a:pt x="62" y="13"/>
                  </a:lnTo>
                  <a:lnTo>
                    <a:pt x="62" y="11"/>
                  </a:lnTo>
                  <a:lnTo>
                    <a:pt x="62" y="9"/>
                  </a:lnTo>
                  <a:lnTo>
                    <a:pt x="64" y="9"/>
                  </a:lnTo>
                  <a:lnTo>
                    <a:pt x="66" y="9"/>
                  </a:lnTo>
                  <a:lnTo>
                    <a:pt x="66" y="11"/>
                  </a:lnTo>
                  <a:lnTo>
                    <a:pt x="67" y="11"/>
                  </a:lnTo>
                  <a:lnTo>
                    <a:pt x="67" y="9"/>
                  </a:lnTo>
                  <a:lnTo>
                    <a:pt x="67" y="7"/>
                  </a:lnTo>
                  <a:lnTo>
                    <a:pt x="67" y="5"/>
                  </a:lnTo>
                  <a:lnTo>
                    <a:pt x="69" y="5"/>
                  </a:lnTo>
                  <a:lnTo>
                    <a:pt x="71" y="7"/>
                  </a:lnTo>
                  <a:lnTo>
                    <a:pt x="71" y="9"/>
                  </a:lnTo>
                  <a:lnTo>
                    <a:pt x="75" y="9"/>
                  </a:lnTo>
                  <a:lnTo>
                    <a:pt x="77" y="9"/>
                  </a:lnTo>
                  <a:lnTo>
                    <a:pt x="79" y="7"/>
                  </a:lnTo>
                  <a:lnTo>
                    <a:pt x="79" y="9"/>
                  </a:lnTo>
                  <a:lnTo>
                    <a:pt x="81" y="9"/>
                  </a:lnTo>
                  <a:lnTo>
                    <a:pt x="83" y="9"/>
                  </a:lnTo>
                  <a:lnTo>
                    <a:pt x="83" y="7"/>
                  </a:lnTo>
                  <a:lnTo>
                    <a:pt x="83" y="5"/>
                  </a:lnTo>
                  <a:lnTo>
                    <a:pt x="85" y="5"/>
                  </a:lnTo>
                  <a:lnTo>
                    <a:pt x="87" y="5"/>
                  </a:lnTo>
                  <a:lnTo>
                    <a:pt x="87" y="3"/>
                  </a:lnTo>
                  <a:lnTo>
                    <a:pt x="87" y="1"/>
                  </a:lnTo>
                  <a:lnTo>
                    <a:pt x="87" y="0"/>
                  </a:lnTo>
                  <a:lnTo>
                    <a:pt x="89" y="0"/>
                  </a:lnTo>
                  <a:lnTo>
                    <a:pt x="89" y="1"/>
                  </a:lnTo>
                  <a:lnTo>
                    <a:pt x="90" y="1"/>
                  </a:lnTo>
                  <a:lnTo>
                    <a:pt x="90" y="0"/>
                  </a:lnTo>
                  <a:lnTo>
                    <a:pt x="92" y="0"/>
                  </a:lnTo>
                  <a:lnTo>
                    <a:pt x="94" y="0"/>
                  </a:lnTo>
                  <a:lnTo>
                    <a:pt x="94" y="1"/>
                  </a:lnTo>
                  <a:lnTo>
                    <a:pt x="96" y="1"/>
                  </a:lnTo>
                  <a:lnTo>
                    <a:pt x="98" y="3"/>
                  </a:lnTo>
                  <a:lnTo>
                    <a:pt x="100" y="3"/>
                  </a:lnTo>
                  <a:lnTo>
                    <a:pt x="100" y="1"/>
                  </a:lnTo>
                  <a:lnTo>
                    <a:pt x="100" y="3"/>
                  </a:lnTo>
                  <a:lnTo>
                    <a:pt x="102" y="3"/>
                  </a:lnTo>
                  <a:lnTo>
                    <a:pt x="100" y="3"/>
                  </a:lnTo>
                  <a:lnTo>
                    <a:pt x="102" y="3"/>
                  </a:lnTo>
                  <a:lnTo>
                    <a:pt x="104" y="5"/>
                  </a:lnTo>
                  <a:lnTo>
                    <a:pt x="106" y="5"/>
                  </a:lnTo>
                  <a:lnTo>
                    <a:pt x="108" y="5"/>
                  </a:lnTo>
                  <a:lnTo>
                    <a:pt x="110" y="5"/>
                  </a:lnTo>
                  <a:lnTo>
                    <a:pt x="110" y="3"/>
                  </a:lnTo>
                  <a:lnTo>
                    <a:pt x="112" y="3"/>
                  </a:lnTo>
                  <a:lnTo>
                    <a:pt x="112" y="5"/>
                  </a:lnTo>
                  <a:lnTo>
                    <a:pt x="114" y="5"/>
                  </a:lnTo>
                  <a:lnTo>
                    <a:pt x="115" y="5"/>
                  </a:lnTo>
                  <a:lnTo>
                    <a:pt x="115" y="7"/>
                  </a:lnTo>
                  <a:lnTo>
                    <a:pt x="117" y="5"/>
                  </a:lnTo>
                  <a:lnTo>
                    <a:pt x="117" y="7"/>
                  </a:lnTo>
                  <a:lnTo>
                    <a:pt x="117" y="9"/>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22"/>
            <p:cNvSpPr>
              <a:spLocks noEditPoints="1"/>
            </p:cNvSpPr>
            <p:nvPr/>
          </p:nvSpPr>
          <p:spPr bwMode="auto">
            <a:xfrm>
              <a:off x="6161088" y="3665538"/>
              <a:ext cx="146050" cy="115888"/>
            </a:xfrm>
            <a:custGeom>
              <a:avLst/>
              <a:gdLst>
                <a:gd name="T0" fmla="*/ 8 w 92"/>
                <a:gd name="T1" fmla="*/ 50 h 73"/>
                <a:gd name="T2" fmla="*/ 15 w 92"/>
                <a:gd name="T3" fmla="*/ 50 h 73"/>
                <a:gd name="T4" fmla="*/ 19 w 92"/>
                <a:gd name="T5" fmla="*/ 57 h 73"/>
                <a:gd name="T6" fmla="*/ 15 w 92"/>
                <a:gd name="T7" fmla="*/ 61 h 73"/>
                <a:gd name="T8" fmla="*/ 8 w 92"/>
                <a:gd name="T9" fmla="*/ 57 h 73"/>
                <a:gd name="T10" fmla="*/ 4 w 92"/>
                <a:gd name="T11" fmla="*/ 52 h 73"/>
                <a:gd name="T12" fmla="*/ 0 w 92"/>
                <a:gd name="T13" fmla="*/ 46 h 73"/>
                <a:gd name="T14" fmla="*/ 92 w 92"/>
                <a:gd name="T15" fmla="*/ 32 h 73"/>
                <a:gd name="T16" fmla="*/ 88 w 92"/>
                <a:gd name="T17" fmla="*/ 30 h 73"/>
                <a:gd name="T18" fmla="*/ 4 w 92"/>
                <a:gd name="T19" fmla="*/ 19 h 73"/>
                <a:gd name="T20" fmla="*/ 29 w 92"/>
                <a:gd name="T21" fmla="*/ 0 h 73"/>
                <a:gd name="T22" fmla="*/ 33 w 92"/>
                <a:gd name="T23" fmla="*/ 4 h 73"/>
                <a:gd name="T24" fmla="*/ 38 w 92"/>
                <a:gd name="T25" fmla="*/ 7 h 73"/>
                <a:gd name="T26" fmla="*/ 44 w 92"/>
                <a:gd name="T27" fmla="*/ 13 h 73"/>
                <a:gd name="T28" fmla="*/ 48 w 92"/>
                <a:gd name="T29" fmla="*/ 15 h 73"/>
                <a:gd name="T30" fmla="*/ 52 w 92"/>
                <a:gd name="T31" fmla="*/ 9 h 73"/>
                <a:gd name="T32" fmla="*/ 59 w 92"/>
                <a:gd name="T33" fmla="*/ 2 h 73"/>
                <a:gd name="T34" fmla="*/ 65 w 92"/>
                <a:gd name="T35" fmla="*/ 7 h 73"/>
                <a:gd name="T36" fmla="*/ 69 w 92"/>
                <a:gd name="T37" fmla="*/ 15 h 73"/>
                <a:gd name="T38" fmla="*/ 75 w 92"/>
                <a:gd name="T39" fmla="*/ 25 h 73"/>
                <a:gd name="T40" fmla="*/ 81 w 92"/>
                <a:gd name="T41" fmla="*/ 29 h 73"/>
                <a:gd name="T42" fmla="*/ 86 w 92"/>
                <a:gd name="T43" fmla="*/ 30 h 73"/>
                <a:gd name="T44" fmla="*/ 84 w 92"/>
                <a:gd name="T45" fmla="*/ 32 h 73"/>
                <a:gd name="T46" fmla="*/ 77 w 92"/>
                <a:gd name="T47" fmla="*/ 34 h 73"/>
                <a:gd name="T48" fmla="*/ 73 w 92"/>
                <a:gd name="T49" fmla="*/ 40 h 73"/>
                <a:gd name="T50" fmla="*/ 73 w 92"/>
                <a:gd name="T51" fmla="*/ 46 h 73"/>
                <a:gd name="T52" fmla="*/ 73 w 92"/>
                <a:gd name="T53" fmla="*/ 54 h 73"/>
                <a:gd name="T54" fmla="*/ 69 w 92"/>
                <a:gd name="T55" fmla="*/ 61 h 73"/>
                <a:gd name="T56" fmla="*/ 67 w 92"/>
                <a:gd name="T57" fmla="*/ 57 h 73"/>
                <a:gd name="T58" fmla="*/ 65 w 92"/>
                <a:gd name="T59" fmla="*/ 63 h 73"/>
                <a:gd name="T60" fmla="*/ 63 w 92"/>
                <a:gd name="T61" fmla="*/ 73 h 73"/>
                <a:gd name="T62" fmla="*/ 56 w 92"/>
                <a:gd name="T63" fmla="*/ 69 h 73"/>
                <a:gd name="T64" fmla="*/ 52 w 92"/>
                <a:gd name="T65" fmla="*/ 61 h 73"/>
                <a:gd name="T66" fmla="*/ 54 w 92"/>
                <a:gd name="T67" fmla="*/ 55 h 73"/>
                <a:gd name="T68" fmla="*/ 52 w 92"/>
                <a:gd name="T69" fmla="*/ 48 h 73"/>
                <a:gd name="T70" fmla="*/ 46 w 92"/>
                <a:gd name="T71" fmla="*/ 48 h 73"/>
                <a:gd name="T72" fmla="*/ 40 w 92"/>
                <a:gd name="T73" fmla="*/ 54 h 73"/>
                <a:gd name="T74" fmla="*/ 33 w 92"/>
                <a:gd name="T75" fmla="*/ 57 h 73"/>
                <a:gd name="T76" fmla="*/ 27 w 92"/>
                <a:gd name="T77" fmla="*/ 63 h 73"/>
                <a:gd name="T78" fmla="*/ 25 w 92"/>
                <a:gd name="T79" fmla="*/ 55 h 73"/>
                <a:gd name="T80" fmla="*/ 27 w 92"/>
                <a:gd name="T81" fmla="*/ 54 h 73"/>
                <a:gd name="T82" fmla="*/ 27 w 92"/>
                <a:gd name="T83" fmla="*/ 48 h 73"/>
                <a:gd name="T84" fmla="*/ 19 w 92"/>
                <a:gd name="T85" fmla="*/ 46 h 73"/>
                <a:gd name="T86" fmla="*/ 13 w 92"/>
                <a:gd name="T87" fmla="*/ 40 h 73"/>
                <a:gd name="T88" fmla="*/ 19 w 92"/>
                <a:gd name="T89" fmla="*/ 38 h 73"/>
                <a:gd name="T90" fmla="*/ 11 w 92"/>
                <a:gd name="T91" fmla="*/ 30 h 73"/>
                <a:gd name="T92" fmla="*/ 11 w 92"/>
                <a:gd name="T93" fmla="*/ 25 h 73"/>
                <a:gd name="T94" fmla="*/ 11 w 92"/>
                <a:gd name="T95" fmla="*/ 19 h 73"/>
                <a:gd name="T96" fmla="*/ 4 w 92"/>
                <a:gd name="T97" fmla="*/ 17 h 73"/>
                <a:gd name="T98" fmla="*/ 6 w 92"/>
                <a:gd name="T99" fmla="*/ 11 h 73"/>
                <a:gd name="T100" fmla="*/ 13 w 92"/>
                <a:gd name="T101" fmla="*/ 11 h 73"/>
                <a:gd name="T102" fmla="*/ 19 w 92"/>
                <a:gd name="T103" fmla="*/ 15 h 73"/>
                <a:gd name="T104" fmla="*/ 29 w 92"/>
                <a:gd name="T105" fmla="*/ 17 h 73"/>
                <a:gd name="T106" fmla="*/ 27 w 92"/>
                <a:gd name="T107" fmla="*/ 9 h 73"/>
                <a:gd name="T108" fmla="*/ 23 w 92"/>
                <a:gd name="T109" fmla="*/ 4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2" h="73">
                  <a:moveTo>
                    <a:pt x="4" y="44"/>
                  </a:moveTo>
                  <a:lnTo>
                    <a:pt x="6" y="46"/>
                  </a:lnTo>
                  <a:lnTo>
                    <a:pt x="6" y="48"/>
                  </a:lnTo>
                  <a:lnTo>
                    <a:pt x="8" y="48"/>
                  </a:lnTo>
                  <a:lnTo>
                    <a:pt x="8" y="50"/>
                  </a:lnTo>
                  <a:lnTo>
                    <a:pt x="9" y="50"/>
                  </a:lnTo>
                  <a:lnTo>
                    <a:pt x="11" y="50"/>
                  </a:lnTo>
                  <a:lnTo>
                    <a:pt x="13" y="50"/>
                  </a:lnTo>
                  <a:lnTo>
                    <a:pt x="15" y="48"/>
                  </a:lnTo>
                  <a:lnTo>
                    <a:pt x="15" y="50"/>
                  </a:lnTo>
                  <a:lnTo>
                    <a:pt x="15" y="52"/>
                  </a:lnTo>
                  <a:lnTo>
                    <a:pt x="15" y="54"/>
                  </a:lnTo>
                  <a:lnTo>
                    <a:pt x="17" y="54"/>
                  </a:lnTo>
                  <a:lnTo>
                    <a:pt x="19" y="55"/>
                  </a:lnTo>
                  <a:lnTo>
                    <a:pt x="19" y="57"/>
                  </a:lnTo>
                  <a:lnTo>
                    <a:pt x="19" y="59"/>
                  </a:lnTo>
                  <a:lnTo>
                    <a:pt x="21" y="61"/>
                  </a:lnTo>
                  <a:lnTo>
                    <a:pt x="21" y="63"/>
                  </a:lnTo>
                  <a:lnTo>
                    <a:pt x="19" y="63"/>
                  </a:lnTo>
                  <a:lnTo>
                    <a:pt x="15" y="61"/>
                  </a:lnTo>
                  <a:lnTo>
                    <a:pt x="13" y="61"/>
                  </a:lnTo>
                  <a:lnTo>
                    <a:pt x="11" y="61"/>
                  </a:lnTo>
                  <a:lnTo>
                    <a:pt x="9" y="59"/>
                  </a:lnTo>
                  <a:lnTo>
                    <a:pt x="9" y="57"/>
                  </a:lnTo>
                  <a:lnTo>
                    <a:pt x="8" y="57"/>
                  </a:lnTo>
                  <a:lnTo>
                    <a:pt x="8" y="55"/>
                  </a:lnTo>
                  <a:lnTo>
                    <a:pt x="6" y="55"/>
                  </a:lnTo>
                  <a:lnTo>
                    <a:pt x="6" y="54"/>
                  </a:lnTo>
                  <a:lnTo>
                    <a:pt x="4" y="54"/>
                  </a:lnTo>
                  <a:lnTo>
                    <a:pt x="4" y="52"/>
                  </a:lnTo>
                  <a:lnTo>
                    <a:pt x="2" y="52"/>
                  </a:lnTo>
                  <a:lnTo>
                    <a:pt x="2" y="50"/>
                  </a:lnTo>
                  <a:lnTo>
                    <a:pt x="2" y="48"/>
                  </a:lnTo>
                  <a:lnTo>
                    <a:pt x="0" y="48"/>
                  </a:lnTo>
                  <a:lnTo>
                    <a:pt x="0" y="46"/>
                  </a:lnTo>
                  <a:lnTo>
                    <a:pt x="2" y="46"/>
                  </a:lnTo>
                  <a:lnTo>
                    <a:pt x="4" y="44"/>
                  </a:lnTo>
                  <a:close/>
                  <a:moveTo>
                    <a:pt x="92" y="32"/>
                  </a:moveTo>
                  <a:lnTo>
                    <a:pt x="92" y="34"/>
                  </a:lnTo>
                  <a:lnTo>
                    <a:pt x="92" y="32"/>
                  </a:lnTo>
                  <a:lnTo>
                    <a:pt x="92" y="34"/>
                  </a:lnTo>
                  <a:lnTo>
                    <a:pt x="92" y="32"/>
                  </a:lnTo>
                  <a:close/>
                  <a:moveTo>
                    <a:pt x="88" y="30"/>
                  </a:moveTo>
                  <a:lnTo>
                    <a:pt x="90" y="30"/>
                  </a:lnTo>
                  <a:lnTo>
                    <a:pt x="88" y="30"/>
                  </a:lnTo>
                  <a:close/>
                  <a:moveTo>
                    <a:pt x="8" y="19"/>
                  </a:moveTo>
                  <a:lnTo>
                    <a:pt x="6" y="19"/>
                  </a:lnTo>
                  <a:lnTo>
                    <a:pt x="8" y="19"/>
                  </a:lnTo>
                  <a:close/>
                  <a:moveTo>
                    <a:pt x="4" y="17"/>
                  </a:moveTo>
                  <a:lnTo>
                    <a:pt x="4" y="19"/>
                  </a:lnTo>
                  <a:lnTo>
                    <a:pt x="4" y="17"/>
                  </a:lnTo>
                  <a:lnTo>
                    <a:pt x="2" y="17"/>
                  </a:lnTo>
                  <a:lnTo>
                    <a:pt x="4" y="17"/>
                  </a:lnTo>
                  <a:close/>
                  <a:moveTo>
                    <a:pt x="27" y="0"/>
                  </a:moveTo>
                  <a:lnTo>
                    <a:pt x="29" y="0"/>
                  </a:lnTo>
                  <a:lnTo>
                    <a:pt x="29" y="2"/>
                  </a:lnTo>
                  <a:lnTo>
                    <a:pt x="31" y="2"/>
                  </a:lnTo>
                  <a:lnTo>
                    <a:pt x="31" y="0"/>
                  </a:lnTo>
                  <a:lnTo>
                    <a:pt x="31" y="2"/>
                  </a:lnTo>
                  <a:lnTo>
                    <a:pt x="33" y="4"/>
                  </a:lnTo>
                  <a:lnTo>
                    <a:pt x="34" y="4"/>
                  </a:lnTo>
                  <a:lnTo>
                    <a:pt x="34" y="6"/>
                  </a:lnTo>
                  <a:lnTo>
                    <a:pt x="34" y="7"/>
                  </a:lnTo>
                  <a:lnTo>
                    <a:pt x="36" y="7"/>
                  </a:lnTo>
                  <a:lnTo>
                    <a:pt x="38" y="7"/>
                  </a:lnTo>
                  <a:lnTo>
                    <a:pt x="38" y="9"/>
                  </a:lnTo>
                  <a:lnTo>
                    <a:pt x="38" y="11"/>
                  </a:lnTo>
                  <a:lnTo>
                    <a:pt x="40" y="13"/>
                  </a:lnTo>
                  <a:lnTo>
                    <a:pt x="42" y="13"/>
                  </a:lnTo>
                  <a:lnTo>
                    <a:pt x="44" y="13"/>
                  </a:lnTo>
                  <a:lnTo>
                    <a:pt x="44" y="15"/>
                  </a:lnTo>
                  <a:lnTo>
                    <a:pt x="44" y="13"/>
                  </a:lnTo>
                  <a:lnTo>
                    <a:pt x="46" y="13"/>
                  </a:lnTo>
                  <a:lnTo>
                    <a:pt x="46" y="15"/>
                  </a:lnTo>
                  <a:lnTo>
                    <a:pt x="48" y="15"/>
                  </a:lnTo>
                  <a:lnTo>
                    <a:pt x="50" y="15"/>
                  </a:lnTo>
                  <a:lnTo>
                    <a:pt x="50" y="13"/>
                  </a:lnTo>
                  <a:lnTo>
                    <a:pt x="50" y="11"/>
                  </a:lnTo>
                  <a:lnTo>
                    <a:pt x="52" y="11"/>
                  </a:lnTo>
                  <a:lnTo>
                    <a:pt x="52" y="9"/>
                  </a:lnTo>
                  <a:lnTo>
                    <a:pt x="54" y="7"/>
                  </a:lnTo>
                  <a:lnTo>
                    <a:pt x="56" y="7"/>
                  </a:lnTo>
                  <a:lnTo>
                    <a:pt x="57" y="6"/>
                  </a:lnTo>
                  <a:lnTo>
                    <a:pt x="57" y="4"/>
                  </a:lnTo>
                  <a:lnTo>
                    <a:pt x="59" y="2"/>
                  </a:lnTo>
                  <a:lnTo>
                    <a:pt x="61" y="2"/>
                  </a:lnTo>
                  <a:lnTo>
                    <a:pt x="63" y="4"/>
                  </a:lnTo>
                  <a:lnTo>
                    <a:pt x="63" y="6"/>
                  </a:lnTo>
                  <a:lnTo>
                    <a:pt x="65" y="6"/>
                  </a:lnTo>
                  <a:lnTo>
                    <a:pt x="65" y="7"/>
                  </a:lnTo>
                  <a:lnTo>
                    <a:pt x="67" y="7"/>
                  </a:lnTo>
                  <a:lnTo>
                    <a:pt x="67" y="9"/>
                  </a:lnTo>
                  <a:lnTo>
                    <a:pt x="69" y="11"/>
                  </a:lnTo>
                  <a:lnTo>
                    <a:pt x="69" y="13"/>
                  </a:lnTo>
                  <a:lnTo>
                    <a:pt x="69" y="15"/>
                  </a:lnTo>
                  <a:lnTo>
                    <a:pt x="71" y="17"/>
                  </a:lnTo>
                  <a:lnTo>
                    <a:pt x="71" y="19"/>
                  </a:lnTo>
                  <a:lnTo>
                    <a:pt x="73" y="21"/>
                  </a:lnTo>
                  <a:lnTo>
                    <a:pt x="75" y="23"/>
                  </a:lnTo>
                  <a:lnTo>
                    <a:pt x="75" y="25"/>
                  </a:lnTo>
                  <a:lnTo>
                    <a:pt x="75" y="27"/>
                  </a:lnTo>
                  <a:lnTo>
                    <a:pt x="77" y="27"/>
                  </a:lnTo>
                  <a:lnTo>
                    <a:pt x="79" y="27"/>
                  </a:lnTo>
                  <a:lnTo>
                    <a:pt x="79" y="29"/>
                  </a:lnTo>
                  <a:lnTo>
                    <a:pt x="81" y="29"/>
                  </a:lnTo>
                  <a:lnTo>
                    <a:pt x="82" y="27"/>
                  </a:lnTo>
                  <a:lnTo>
                    <a:pt x="84" y="27"/>
                  </a:lnTo>
                  <a:lnTo>
                    <a:pt x="84" y="29"/>
                  </a:lnTo>
                  <a:lnTo>
                    <a:pt x="86" y="29"/>
                  </a:lnTo>
                  <a:lnTo>
                    <a:pt x="86" y="30"/>
                  </a:lnTo>
                  <a:lnTo>
                    <a:pt x="88" y="30"/>
                  </a:lnTo>
                  <a:lnTo>
                    <a:pt x="88" y="32"/>
                  </a:lnTo>
                  <a:lnTo>
                    <a:pt x="88" y="34"/>
                  </a:lnTo>
                  <a:lnTo>
                    <a:pt x="86" y="32"/>
                  </a:lnTo>
                  <a:lnTo>
                    <a:pt x="84" y="32"/>
                  </a:lnTo>
                  <a:lnTo>
                    <a:pt x="82" y="32"/>
                  </a:lnTo>
                  <a:lnTo>
                    <a:pt x="81" y="32"/>
                  </a:lnTo>
                  <a:lnTo>
                    <a:pt x="81" y="34"/>
                  </a:lnTo>
                  <a:lnTo>
                    <a:pt x="79" y="34"/>
                  </a:lnTo>
                  <a:lnTo>
                    <a:pt x="77" y="34"/>
                  </a:lnTo>
                  <a:lnTo>
                    <a:pt x="77" y="36"/>
                  </a:lnTo>
                  <a:lnTo>
                    <a:pt x="75" y="36"/>
                  </a:lnTo>
                  <a:lnTo>
                    <a:pt x="75" y="38"/>
                  </a:lnTo>
                  <a:lnTo>
                    <a:pt x="75" y="40"/>
                  </a:lnTo>
                  <a:lnTo>
                    <a:pt x="73" y="40"/>
                  </a:lnTo>
                  <a:lnTo>
                    <a:pt x="73" y="42"/>
                  </a:lnTo>
                  <a:lnTo>
                    <a:pt x="75" y="42"/>
                  </a:lnTo>
                  <a:lnTo>
                    <a:pt x="73" y="42"/>
                  </a:lnTo>
                  <a:lnTo>
                    <a:pt x="73" y="44"/>
                  </a:lnTo>
                  <a:lnTo>
                    <a:pt x="73" y="46"/>
                  </a:lnTo>
                  <a:lnTo>
                    <a:pt x="73" y="48"/>
                  </a:lnTo>
                  <a:lnTo>
                    <a:pt x="71" y="48"/>
                  </a:lnTo>
                  <a:lnTo>
                    <a:pt x="71" y="50"/>
                  </a:lnTo>
                  <a:lnTo>
                    <a:pt x="73" y="52"/>
                  </a:lnTo>
                  <a:lnTo>
                    <a:pt x="73" y="54"/>
                  </a:lnTo>
                  <a:lnTo>
                    <a:pt x="71" y="54"/>
                  </a:lnTo>
                  <a:lnTo>
                    <a:pt x="71" y="55"/>
                  </a:lnTo>
                  <a:lnTo>
                    <a:pt x="71" y="57"/>
                  </a:lnTo>
                  <a:lnTo>
                    <a:pt x="71" y="59"/>
                  </a:lnTo>
                  <a:lnTo>
                    <a:pt x="69" y="61"/>
                  </a:lnTo>
                  <a:lnTo>
                    <a:pt x="67" y="61"/>
                  </a:lnTo>
                  <a:lnTo>
                    <a:pt x="67" y="59"/>
                  </a:lnTo>
                  <a:lnTo>
                    <a:pt x="69" y="59"/>
                  </a:lnTo>
                  <a:lnTo>
                    <a:pt x="69" y="57"/>
                  </a:lnTo>
                  <a:lnTo>
                    <a:pt x="67" y="57"/>
                  </a:lnTo>
                  <a:lnTo>
                    <a:pt x="65" y="57"/>
                  </a:lnTo>
                  <a:lnTo>
                    <a:pt x="65" y="59"/>
                  </a:lnTo>
                  <a:lnTo>
                    <a:pt x="67" y="59"/>
                  </a:lnTo>
                  <a:lnTo>
                    <a:pt x="65" y="61"/>
                  </a:lnTo>
                  <a:lnTo>
                    <a:pt x="65" y="63"/>
                  </a:lnTo>
                  <a:lnTo>
                    <a:pt x="65" y="65"/>
                  </a:lnTo>
                  <a:lnTo>
                    <a:pt x="65" y="69"/>
                  </a:lnTo>
                  <a:lnTo>
                    <a:pt x="65" y="73"/>
                  </a:lnTo>
                  <a:lnTo>
                    <a:pt x="63" y="71"/>
                  </a:lnTo>
                  <a:lnTo>
                    <a:pt x="63" y="73"/>
                  </a:lnTo>
                  <a:lnTo>
                    <a:pt x="61" y="73"/>
                  </a:lnTo>
                  <a:lnTo>
                    <a:pt x="59" y="73"/>
                  </a:lnTo>
                  <a:lnTo>
                    <a:pt x="59" y="71"/>
                  </a:lnTo>
                  <a:lnTo>
                    <a:pt x="57" y="69"/>
                  </a:lnTo>
                  <a:lnTo>
                    <a:pt x="56" y="69"/>
                  </a:lnTo>
                  <a:lnTo>
                    <a:pt x="56" y="67"/>
                  </a:lnTo>
                  <a:lnTo>
                    <a:pt x="54" y="65"/>
                  </a:lnTo>
                  <a:lnTo>
                    <a:pt x="52" y="65"/>
                  </a:lnTo>
                  <a:lnTo>
                    <a:pt x="52" y="63"/>
                  </a:lnTo>
                  <a:lnTo>
                    <a:pt x="52" y="61"/>
                  </a:lnTo>
                  <a:lnTo>
                    <a:pt x="56" y="61"/>
                  </a:lnTo>
                  <a:lnTo>
                    <a:pt x="56" y="59"/>
                  </a:lnTo>
                  <a:lnTo>
                    <a:pt x="56" y="57"/>
                  </a:lnTo>
                  <a:lnTo>
                    <a:pt x="54" y="57"/>
                  </a:lnTo>
                  <a:lnTo>
                    <a:pt x="54" y="55"/>
                  </a:lnTo>
                  <a:lnTo>
                    <a:pt x="54" y="54"/>
                  </a:lnTo>
                  <a:lnTo>
                    <a:pt x="56" y="54"/>
                  </a:lnTo>
                  <a:lnTo>
                    <a:pt x="56" y="52"/>
                  </a:lnTo>
                  <a:lnTo>
                    <a:pt x="54" y="50"/>
                  </a:lnTo>
                  <a:lnTo>
                    <a:pt x="52" y="48"/>
                  </a:lnTo>
                  <a:lnTo>
                    <a:pt x="52" y="46"/>
                  </a:lnTo>
                  <a:lnTo>
                    <a:pt x="50" y="46"/>
                  </a:lnTo>
                  <a:lnTo>
                    <a:pt x="48" y="46"/>
                  </a:lnTo>
                  <a:lnTo>
                    <a:pt x="48" y="48"/>
                  </a:lnTo>
                  <a:lnTo>
                    <a:pt x="46" y="48"/>
                  </a:lnTo>
                  <a:lnTo>
                    <a:pt x="44" y="48"/>
                  </a:lnTo>
                  <a:lnTo>
                    <a:pt x="44" y="50"/>
                  </a:lnTo>
                  <a:lnTo>
                    <a:pt x="42" y="50"/>
                  </a:lnTo>
                  <a:lnTo>
                    <a:pt x="40" y="52"/>
                  </a:lnTo>
                  <a:lnTo>
                    <a:pt x="40" y="54"/>
                  </a:lnTo>
                  <a:lnTo>
                    <a:pt x="38" y="54"/>
                  </a:lnTo>
                  <a:lnTo>
                    <a:pt x="36" y="54"/>
                  </a:lnTo>
                  <a:lnTo>
                    <a:pt x="36" y="55"/>
                  </a:lnTo>
                  <a:lnTo>
                    <a:pt x="34" y="57"/>
                  </a:lnTo>
                  <a:lnTo>
                    <a:pt x="33" y="57"/>
                  </a:lnTo>
                  <a:lnTo>
                    <a:pt x="33" y="59"/>
                  </a:lnTo>
                  <a:lnTo>
                    <a:pt x="31" y="59"/>
                  </a:lnTo>
                  <a:lnTo>
                    <a:pt x="29" y="61"/>
                  </a:lnTo>
                  <a:lnTo>
                    <a:pt x="29" y="63"/>
                  </a:lnTo>
                  <a:lnTo>
                    <a:pt x="27" y="63"/>
                  </a:lnTo>
                  <a:lnTo>
                    <a:pt x="27" y="61"/>
                  </a:lnTo>
                  <a:lnTo>
                    <a:pt x="27" y="59"/>
                  </a:lnTo>
                  <a:lnTo>
                    <a:pt x="27" y="57"/>
                  </a:lnTo>
                  <a:lnTo>
                    <a:pt x="25" y="57"/>
                  </a:lnTo>
                  <a:lnTo>
                    <a:pt x="25" y="55"/>
                  </a:lnTo>
                  <a:lnTo>
                    <a:pt x="27" y="55"/>
                  </a:lnTo>
                  <a:lnTo>
                    <a:pt x="27" y="57"/>
                  </a:lnTo>
                  <a:lnTo>
                    <a:pt x="29" y="55"/>
                  </a:lnTo>
                  <a:lnTo>
                    <a:pt x="27" y="55"/>
                  </a:lnTo>
                  <a:lnTo>
                    <a:pt x="27" y="54"/>
                  </a:lnTo>
                  <a:lnTo>
                    <a:pt x="25" y="54"/>
                  </a:lnTo>
                  <a:lnTo>
                    <a:pt x="25" y="52"/>
                  </a:lnTo>
                  <a:lnTo>
                    <a:pt x="27" y="52"/>
                  </a:lnTo>
                  <a:lnTo>
                    <a:pt x="27" y="50"/>
                  </a:lnTo>
                  <a:lnTo>
                    <a:pt x="27" y="48"/>
                  </a:lnTo>
                  <a:lnTo>
                    <a:pt x="25" y="48"/>
                  </a:lnTo>
                  <a:lnTo>
                    <a:pt x="23" y="48"/>
                  </a:lnTo>
                  <a:lnTo>
                    <a:pt x="21" y="48"/>
                  </a:lnTo>
                  <a:lnTo>
                    <a:pt x="21" y="46"/>
                  </a:lnTo>
                  <a:lnTo>
                    <a:pt x="19" y="46"/>
                  </a:lnTo>
                  <a:lnTo>
                    <a:pt x="19" y="44"/>
                  </a:lnTo>
                  <a:lnTo>
                    <a:pt x="17" y="44"/>
                  </a:lnTo>
                  <a:lnTo>
                    <a:pt x="15" y="42"/>
                  </a:lnTo>
                  <a:lnTo>
                    <a:pt x="15" y="40"/>
                  </a:lnTo>
                  <a:lnTo>
                    <a:pt x="13" y="40"/>
                  </a:lnTo>
                  <a:lnTo>
                    <a:pt x="13" y="38"/>
                  </a:lnTo>
                  <a:lnTo>
                    <a:pt x="15" y="40"/>
                  </a:lnTo>
                  <a:lnTo>
                    <a:pt x="17" y="40"/>
                  </a:lnTo>
                  <a:lnTo>
                    <a:pt x="17" y="38"/>
                  </a:lnTo>
                  <a:lnTo>
                    <a:pt x="19" y="38"/>
                  </a:lnTo>
                  <a:lnTo>
                    <a:pt x="19" y="36"/>
                  </a:lnTo>
                  <a:lnTo>
                    <a:pt x="19" y="34"/>
                  </a:lnTo>
                  <a:lnTo>
                    <a:pt x="17" y="34"/>
                  </a:lnTo>
                  <a:lnTo>
                    <a:pt x="13" y="30"/>
                  </a:lnTo>
                  <a:lnTo>
                    <a:pt x="11" y="30"/>
                  </a:lnTo>
                  <a:lnTo>
                    <a:pt x="11" y="29"/>
                  </a:lnTo>
                  <a:lnTo>
                    <a:pt x="9" y="29"/>
                  </a:lnTo>
                  <a:lnTo>
                    <a:pt x="9" y="27"/>
                  </a:lnTo>
                  <a:lnTo>
                    <a:pt x="9" y="25"/>
                  </a:lnTo>
                  <a:lnTo>
                    <a:pt x="11" y="25"/>
                  </a:lnTo>
                  <a:lnTo>
                    <a:pt x="11" y="23"/>
                  </a:lnTo>
                  <a:lnTo>
                    <a:pt x="13" y="23"/>
                  </a:lnTo>
                  <a:lnTo>
                    <a:pt x="13" y="21"/>
                  </a:lnTo>
                  <a:lnTo>
                    <a:pt x="11" y="21"/>
                  </a:lnTo>
                  <a:lnTo>
                    <a:pt x="11" y="19"/>
                  </a:lnTo>
                  <a:lnTo>
                    <a:pt x="9" y="19"/>
                  </a:lnTo>
                  <a:lnTo>
                    <a:pt x="8" y="19"/>
                  </a:lnTo>
                  <a:lnTo>
                    <a:pt x="6" y="19"/>
                  </a:lnTo>
                  <a:lnTo>
                    <a:pt x="6" y="17"/>
                  </a:lnTo>
                  <a:lnTo>
                    <a:pt x="4" y="17"/>
                  </a:lnTo>
                  <a:lnTo>
                    <a:pt x="6" y="17"/>
                  </a:lnTo>
                  <a:lnTo>
                    <a:pt x="6" y="15"/>
                  </a:lnTo>
                  <a:lnTo>
                    <a:pt x="4" y="15"/>
                  </a:lnTo>
                  <a:lnTo>
                    <a:pt x="4" y="13"/>
                  </a:lnTo>
                  <a:lnTo>
                    <a:pt x="6" y="11"/>
                  </a:lnTo>
                  <a:lnTo>
                    <a:pt x="8" y="9"/>
                  </a:lnTo>
                  <a:lnTo>
                    <a:pt x="9" y="9"/>
                  </a:lnTo>
                  <a:lnTo>
                    <a:pt x="11" y="9"/>
                  </a:lnTo>
                  <a:lnTo>
                    <a:pt x="11" y="11"/>
                  </a:lnTo>
                  <a:lnTo>
                    <a:pt x="13" y="11"/>
                  </a:lnTo>
                  <a:lnTo>
                    <a:pt x="15" y="11"/>
                  </a:lnTo>
                  <a:lnTo>
                    <a:pt x="13" y="13"/>
                  </a:lnTo>
                  <a:lnTo>
                    <a:pt x="15" y="13"/>
                  </a:lnTo>
                  <a:lnTo>
                    <a:pt x="17" y="15"/>
                  </a:lnTo>
                  <a:lnTo>
                    <a:pt x="19" y="15"/>
                  </a:lnTo>
                  <a:lnTo>
                    <a:pt x="21" y="15"/>
                  </a:lnTo>
                  <a:lnTo>
                    <a:pt x="23" y="15"/>
                  </a:lnTo>
                  <a:lnTo>
                    <a:pt x="25" y="17"/>
                  </a:lnTo>
                  <a:lnTo>
                    <a:pt x="27" y="17"/>
                  </a:lnTo>
                  <a:lnTo>
                    <a:pt x="29" y="17"/>
                  </a:lnTo>
                  <a:lnTo>
                    <a:pt x="29" y="15"/>
                  </a:lnTo>
                  <a:lnTo>
                    <a:pt x="31" y="13"/>
                  </a:lnTo>
                  <a:lnTo>
                    <a:pt x="31" y="11"/>
                  </a:lnTo>
                  <a:lnTo>
                    <a:pt x="29" y="11"/>
                  </a:lnTo>
                  <a:lnTo>
                    <a:pt x="27" y="9"/>
                  </a:lnTo>
                  <a:lnTo>
                    <a:pt x="25" y="9"/>
                  </a:lnTo>
                  <a:lnTo>
                    <a:pt x="25" y="7"/>
                  </a:lnTo>
                  <a:lnTo>
                    <a:pt x="23" y="7"/>
                  </a:lnTo>
                  <a:lnTo>
                    <a:pt x="23" y="6"/>
                  </a:lnTo>
                  <a:lnTo>
                    <a:pt x="23" y="4"/>
                  </a:lnTo>
                  <a:lnTo>
                    <a:pt x="25" y="4"/>
                  </a:lnTo>
                  <a:lnTo>
                    <a:pt x="25" y="2"/>
                  </a:lnTo>
                  <a:lnTo>
                    <a:pt x="27"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23"/>
            <p:cNvSpPr>
              <a:spLocks/>
            </p:cNvSpPr>
            <p:nvPr/>
          </p:nvSpPr>
          <p:spPr bwMode="auto">
            <a:xfrm>
              <a:off x="5761038" y="4889500"/>
              <a:ext cx="46038" cy="55563"/>
            </a:xfrm>
            <a:custGeom>
              <a:avLst/>
              <a:gdLst>
                <a:gd name="T0" fmla="*/ 23 w 29"/>
                <a:gd name="T1" fmla="*/ 6 h 35"/>
                <a:gd name="T2" fmla="*/ 23 w 29"/>
                <a:gd name="T3" fmla="*/ 6 h 35"/>
                <a:gd name="T4" fmla="*/ 23 w 29"/>
                <a:gd name="T5" fmla="*/ 8 h 35"/>
                <a:gd name="T6" fmla="*/ 23 w 29"/>
                <a:gd name="T7" fmla="*/ 10 h 35"/>
                <a:gd name="T8" fmla="*/ 25 w 29"/>
                <a:gd name="T9" fmla="*/ 10 h 35"/>
                <a:gd name="T10" fmla="*/ 25 w 29"/>
                <a:gd name="T11" fmla="*/ 10 h 35"/>
                <a:gd name="T12" fmla="*/ 27 w 29"/>
                <a:gd name="T13" fmla="*/ 12 h 35"/>
                <a:gd name="T14" fmla="*/ 27 w 29"/>
                <a:gd name="T15" fmla="*/ 12 h 35"/>
                <a:gd name="T16" fmla="*/ 29 w 29"/>
                <a:gd name="T17" fmla="*/ 12 h 35"/>
                <a:gd name="T18" fmla="*/ 29 w 29"/>
                <a:gd name="T19" fmla="*/ 14 h 35"/>
                <a:gd name="T20" fmla="*/ 29 w 29"/>
                <a:gd name="T21" fmla="*/ 14 h 35"/>
                <a:gd name="T22" fmla="*/ 29 w 29"/>
                <a:gd name="T23" fmla="*/ 16 h 35"/>
                <a:gd name="T24" fmla="*/ 27 w 29"/>
                <a:gd name="T25" fmla="*/ 16 h 35"/>
                <a:gd name="T26" fmla="*/ 25 w 29"/>
                <a:gd name="T27" fmla="*/ 18 h 35"/>
                <a:gd name="T28" fmla="*/ 25 w 29"/>
                <a:gd name="T29" fmla="*/ 20 h 35"/>
                <a:gd name="T30" fmla="*/ 25 w 29"/>
                <a:gd name="T31" fmla="*/ 20 h 35"/>
                <a:gd name="T32" fmla="*/ 23 w 29"/>
                <a:gd name="T33" fmla="*/ 20 h 35"/>
                <a:gd name="T34" fmla="*/ 23 w 29"/>
                <a:gd name="T35" fmla="*/ 22 h 35"/>
                <a:gd name="T36" fmla="*/ 23 w 29"/>
                <a:gd name="T37" fmla="*/ 24 h 35"/>
                <a:gd name="T38" fmla="*/ 20 w 29"/>
                <a:gd name="T39" fmla="*/ 25 h 35"/>
                <a:gd name="T40" fmla="*/ 18 w 29"/>
                <a:gd name="T41" fmla="*/ 29 h 35"/>
                <a:gd name="T42" fmla="*/ 16 w 29"/>
                <a:gd name="T43" fmla="*/ 33 h 35"/>
                <a:gd name="T44" fmla="*/ 14 w 29"/>
                <a:gd name="T45" fmla="*/ 33 h 35"/>
                <a:gd name="T46" fmla="*/ 12 w 29"/>
                <a:gd name="T47" fmla="*/ 35 h 35"/>
                <a:gd name="T48" fmla="*/ 12 w 29"/>
                <a:gd name="T49" fmla="*/ 35 h 35"/>
                <a:gd name="T50" fmla="*/ 10 w 29"/>
                <a:gd name="T51" fmla="*/ 33 h 35"/>
                <a:gd name="T52" fmla="*/ 10 w 29"/>
                <a:gd name="T53" fmla="*/ 31 h 35"/>
                <a:gd name="T54" fmla="*/ 8 w 29"/>
                <a:gd name="T55" fmla="*/ 29 h 35"/>
                <a:gd name="T56" fmla="*/ 8 w 29"/>
                <a:gd name="T57" fmla="*/ 27 h 35"/>
                <a:gd name="T58" fmla="*/ 8 w 29"/>
                <a:gd name="T59" fmla="*/ 27 h 35"/>
                <a:gd name="T60" fmla="*/ 6 w 29"/>
                <a:gd name="T61" fmla="*/ 24 h 35"/>
                <a:gd name="T62" fmla="*/ 4 w 29"/>
                <a:gd name="T63" fmla="*/ 16 h 35"/>
                <a:gd name="T64" fmla="*/ 4 w 29"/>
                <a:gd name="T65" fmla="*/ 14 h 35"/>
                <a:gd name="T66" fmla="*/ 4 w 29"/>
                <a:gd name="T67" fmla="*/ 12 h 35"/>
                <a:gd name="T68" fmla="*/ 2 w 29"/>
                <a:gd name="T69" fmla="*/ 12 h 35"/>
                <a:gd name="T70" fmla="*/ 2 w 29"/>
                <a:gd name="T71" fmla="*/ 10 h 35"/>
                <a:gd name="T72" fmla="*/ 0 w 29"/>
                <a:gd name="T73" fmla="*/ 8 h 35"/>
                <a:gd name="T74" fmla="*/ 0 w 29"/>
                <a:gd name="T75" fmla="*/ 8 h 35"/>
                <a:gd name="T76" fmla="*/ 2 w 29"/>
                <a:gd name="T77" fmla="*/ 6 h 35"/>
                <a:gd name="T78" fmla="*/ 6 w 29"/>
                <a:gd name="T79" fmla="*/ 6 h 35"/>
                <a:gd name="T80" fmla="*/ 6 w 29"/>
                <a:gd name="T81" fmla="*/ 8 h 35"/>
                <a:gd name="T82" fmla="*/ 6 w 29"/>
                <a:gd name="T83" fmla="*/ 8 h 35"/>
                <a:gd name="T84" fmla="*/ 8 w 29"/>
                <a:gd name="T85" fmla="*/ 8 h 35"/>
                <a:gd name="T86" fmla="*/ 10 w 29"/>
                <a:gd name="T87" fmla="*/ 8 h 35"/>
                <a:gd name="T88" fmla="*/ 12 w 29"/>
                <a:gd name="T89" fmla="*/ 8 h 35"/>
                <a:gd name="T90" fmla="*/ 12 w 29"/>
                <a:gd name="T91" fmla="*/ 8 h 35"/>
                <a:gd name="T92" fmla="*/ 14 w 29"/>
                <a:gd name="T93" fmla="*/ 8 h 35"/>
                <a:gd name="T94" fmla="*/ 16 w 29"/>
                <a:gd name="T95" fmla="*/ 2 h 35"/>
                <a:gd name="T96" fmla="*/ 16 w 29"/>
                <a:gd name="T97" fmla="*/ 0 h 35"/>
                <a:gd name="T98" fmla="*/ 16 w 29"/>
                <a:gd name="T99" fmla="*/ 0 h 35"/>
                <a:gd name="T100" fmla="*/ 18 w 29"/>
                <a:gd name="T101" fmla="*/ 2 h 35"/>
                <a:gd name="T102" fmla="*/ 20 w 29"/>
                <a:gd name="T103" fmla="*/ 0 h 35"/>
                <a:gd name="T104" fmla="*/ 21 w 29"/>
                <a:gd name="T105" fmla="*/ 0 h 35"/>
                <a:gd name="T106" fmla="*/ 23 w 29"/>
                <a:gd name="T107" fmla="*/ 0 h 35"/>
                <a:gd name="T108" fmla="*/ 23 w 29"/>
                <a:gd name="T10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9" h="35">
                  <a:moveTo>
                    <a:pt x="25" y="2"/>
                  </a:moveTo>
                  <a:lnTo>
                    <a:pt x="25" y="2"/>
                  </a:lnTo>
                  <a:lnTo>
                    <a:pt x="25" y="2"/>
                  </a:lnTo>
                  <a:lnTo>
                    <a:pt x="23" y="4"/>
                  </a:lnTo>
                  <a:lnTo>
                    <a:pt x="23" y="4"/>
                  </a:lnTo>
                  <a:lnTo>
                    <a:pt x="23" y="6"/>
                  </a:lnTo>
                  <a:lnTo>
                    <a:pt x="23" y="6"/>
                  </a:lnTo>
                  <a:lnTo>
                    <a:pt x="23" y="6"/>
                  </a:lnTo>
                  <a:lnTo>
                    <a:pt x="23" y="6"/>
                  </a:lnTo>
                  <a:lnTo>
                    <a:pt x="23" y="6"/>
                  </a:lnTo>
                  <a:lnTo>
                    <a:pt x="23" y="6"/>
                  </a:lnTo>
                  <a:lnTo>
                    <a:pt x="23" y="6"/>
                  </a:lnTo>
                  <a:lnTo>
                    <a:pt x="23" y="6"/>
                  </a:lnTo>
                  <a:lnTo>
                    <a:pt x="25" y="6"/>
                  </a:lnTo>
                  <a:lnTo>
                    <a:pt x="25" y="6"/>
                  </a:lnTo>
                  <a:lnTo>
                    <a:pt x="25" y="6"/>
                  </a:lnTo>
                  <a:lnTo>
                    <a:pt x="23" y="8"/>
                  </a:lnTo>
                  <a:lnTo>
                    <a:pt x="23" y="8"/>
                  </a:lnTo>
                  <a:lnTo>
                    <a:pt x="23" y="8"/>
                  </a:lnTo>
                  <a:lnTo>
                    <a:pt x="23" y="8"/>
                  </a:lnTo>
                  <a:lnTo>
                    <a:pt x="23" y="8"/>
                  </a:lnTo>
                  <a:lnTo>
                    <a:pt x="23" y="10"/>
                  </a:lnTo>
                  <a:lnTo>
                    <a:pt x="23" y="10"/>
                  </a:lnTo>
                  <a:lnTo>
                    <a:pt x="23" y="10"/>
                  </a:lnTo>
                  <a:lnTo>
                    <a:pt x="23" y="10"/>
                  </a:lnTo>
                  <a:lnTo>
                    <a:pt x="23" y="10"/>
                  </a:lnTo>
                  <a:lnTo>
                    <a:pt x="23" y="10"/>
                  </a:lnTo>
                  <a:lnTo>
                    <a:pt x="23" y="10"/>
                  </a:lnTo>
                  <a:lnTo>
                    <a:pt x="23" y="10"/>
                  </a:lnTo>
                  <a:lnTo>
                    <a:pt x="25" y="10"/>
                  </a:lnTo>
                  <a:lnTo>
                    <a:pt x="25" y="10"/>
                  </a:lnTo>
                  <a:lnTo>
                    <a:pt x="25" y="10"/>
                  </a:lnTo>
                  <a:lnTo>
                    <a:pt x="25" y="10"/>
                  </a:lnTo>
                  <a:lnTo>
                    <a:pt x="25" y="10"/>
                  </a:lnTo>
                  <a:lnTo>
                    <a:pt x="25" y="10"/>
                  </a:lnTo>
                  <a:lnTo>
                    <a:pt x="25" y="10"/>
                  </a:lnTo>
                  <a:lnTo>
                    <a:pt x="27" y="10"/>
                  </a:lnTo>
                  <a:lnTo>
                    <a:pt x="27" y="10"/>
                  </a:lnTo>
                  <a:lnTo>
                    <a:pt x="27" y="10"/>
                  </a:lnTo>
                  <a:lnTo>
                    <a:pt x="27" y="12"/>
                  </a:lnTo>
                  <a:lnTo>
                    <a:pt x="27" y="12"/>
                  </a:lnTo>
                  <a:lnTo>
                    <a:pt x="27" y="12"/>
                  </a:lnTo>
                  <a:lnTo>
                    <a:pt x="27" y="12"/>
                  </a:lnTo>
                  <a:lnTo>
                    <a:pt x="27" y="12"/>
                  </a:lnTo>
                  <a:lnTo>
                    <a:pt x="27" y="12"/>
                  </a:lnTo>
                  <a:lnTo>
                    <a:pt x="27" y="12"/>
                  </a:lnTo>
                  <a:lnTo>
                    <a:pt x="27" y="12"/>
                  </a:lnTo>
                  <a:lnTo>
                    <a:pt x="27" y="12"/>
                  </a:lnTo>
                  <a:lnTo>
                    <a:pt x="29" y="12"/>
                  </a:lnTo>
                  <a:lnTo>
                    <a:pt x="29" y="12"/>
                  </a:lnTo>
                  <a:lnTo>
                    <a:pt x="29" y="12"/>
                  </a:lnTo>
                  <a:lnTo>
                    <a:pt x="29" y="12"/>
                  </a:lnTo>
                  <a:lnTo>
                    <a:pt x="29" y="12"/>
                  </a:lnTo>
                  <a:lnTo>
                    <a:pt x="29" y="12"/>
                  </a:lnTo>
                  <a:lnTo>
                    <a:pt x="29" y="12"/>
                  </a:lnTo>
                  <a:lnTo>
                    <a:pt x="29" y="12"/>
                  </a:lnTo>
                  <a:lnTo>
                    <a:pt x="29" y="12"/>
                  </a:lnTo>
                  <a:lnTo>
                    <a:pt x="29" y="14"/>
                  </a:lnTo>
                  <a:lnTo>
                    <a:pt x="29" y="14"/>
                  </a:lnTo>
                  <a:lnTo>
                    <a:pt x="29" y="14"/>
                  </a:lnTo>
                  <a:lnTo>
                    <a:pt x="29" y="14"/>
                  </a:lnTo>
                  <a:lnTo>
                    <a:pt x="29" y="14"/>
                  </a:lnTo>
                  <a:lnTo>
                    <a:pt x="29" y="14"/>
                  </a:lnTo>
                  <a:lnTo>
                    <a:pt x="29" y="14"/>
                  </a:lnTo>
                  <a:lnTo>
                    <a:pt x="29" y="14"/>
                  </a:lnTo>
                  <a:lnTo>
                    <a:pt x="29" y="14"/>
                  </a:lnTo>
                  <a:lnTo>
                    <a:pt x="29" y="14"/>
                  </a:lnTo>
                  <a:lnTo>
                    <a:pt x="29" y="16"/>
                  </a:lnTo>
                  <a:lnTo>
                    <a:pt x="29" y="16"/>
                  </a:lnTo>
                  <a:lnTo>
                    <a:pt x="29" y="16"/>
                  </a:lnTo>
                  <a:lnTo>
                    <a:pt x="29" y="16"/>
                  </a:lnTo>
                  <a:lnTo>
                    <a:pt x="29" y="16"/>
                  </a:lnTo>
                  <a:lnTo>
                    <a:pt x="29" y="16"/>
                  </a:lnTo>
                  <a:lnTo>
                    <a:pt x="29" y="16"/>
                  </a:lnTo>
                  <a:lnTo>
                    <a:pt x="29" y="16"/>
                  </a:lnTo>
                  <a:lnTo>
                    <a:pt x="27" y="16"/>
                  </a:lnTo>
                  <a:lnTo>
                    <a:pt x="27" y="16"/>
                  </a:lnTo>
                  <a:lnTo>
                    <a:pt x="27" y="16"/>
                  </a:lnTo>
                  <a:lnTo>
                    <a:pt x="27" y="16"/>
                  </a:lnTo>
                  <a:lnTo>
                    <a:pt x="27" y="16"/>
                  </a:lnTo>
                  <a:lnTo>
                    <a:pt x="27" y="18"/>
                  </a:lnTo>
                  <a:lnTo>
                    <a:pt x="27" y="18"/>
                  </a:lnTo>
                  <a:lnTo>
                    <a:pt x="27" y="18"/>
                  </a:lnTo>
                  <a:lnTo>
                    <a:pt x="25" y="18"/>
                  </a:lnTo>
                  <a:lnTo>
                    <a:pt x="27" y="18"/>
                  </a:lnTo>
                  <a:lnTo>
                    <a:pt x="27" y="18"/>
                  </a:lnTo>
                  <a:lnTo>
                    <a:pt x="27" y="18"/>
                  </a:lnTo>
                  <a:lnTo>
                    <a:pt x="27" y="20"/>
                  </a:lnTo>
                  <a:lnTo>
                    <a:pt x="25" y="20"/>
                  </a:lnTo>
                  <a:lnTo>
                    <a:pt x="25" y="20"/>
                  </a:lnTo>
                  <a:lnTo>
                    <a:pt x="25" y="20"/>
                  </a:lnTo>
                  <a:lnTo>
                    <a:pt x="25" y="20"/>
                  </a:lnTo>
                  <a:lnTo>
                    <a:pt x="25" y="20"/>
                  </a:lnTo>
                  <a:lnTo>
                    <a:pt x="25" y="20"/>
                  </a:lnTo>
                  <a:lnTo>
                    <a:pt x="25" y="20"/>
                  </a:lnTo>
                  <a:lnTo>
                    <a:pt x="25" y="20"/>
                  </a:lnTo>
                  <a:lnTo>
                    <a:pt x="25" y="20"/>
                  </a:lnTo>
                  <a:lnTo>
                    <a:pt x="25" y="20"/>
                  </a:lnTo>
                  <a:lnTo>
                    <a:pt x="23" y="20"/>
                  </a:lnTo>
                  <a:lnTo>
                    <a:pt x="23" y="20"/>
                  </a:lnTo>
                  <a:lnTo>
                    <a:pt x="23" y="20"/>
                  </a:lnTo>
                  <a:lnTo>
                    <a:pt x="23" y="20"/>
                  </a:lnTo>
                  <a:lnTo>
                    <a:pt x="23" y="20"/>
                  </a:lnTo>
                  <a:lnTo>
                    <a:pt x="23" y="20"/>
                  </a:lnTo>
                  <a:lnTo>
                    <a:pt x="23" y="22"/>
                  </a:lnTo>
                  <a:lnTo>
                    <a:pt x="23" y="22"/>
                  </a:lnTo>
                  <a:lnTo>
                    <a:pt x="23" y="22"/>
                  </a:lnTo>
                  <a:lnTo>
                    <a:pt x="23" y="22"/>
                  </a:lnTo>
                  <a:lnTo>
                    <a:pt x="23" y="24"/>
                  </a:lnTo>
                  <a:lnTo>
                    <a:pt x="23" y="24"/>
                  </a:lnTo>
                  <a:lnTo>
                    <a:pt x="23" y="24"/>
                  </a:lnTo>
                  <a:lnTo>
                    <a:pt x="23" y="24"/>
                  </a:lnTo>
                  <a:lnTo>
                    <a:pt x="23" y="24"/>
                  </a:lnTo>
                  <a:lnTo>
                    <a:pt x="23" y="24"/>
                  </a:lnTo>
                  <a:lnTo>
                    <a:pt x="23" y="24"/>
                  </a:lnTo>
                  <a:lnTo>
                    <a:pt x="23" y="24"/>
                  </a:lnTo>
                  <a:lnTo>
                    <a:pt x="21" y="24"/>
                  </a:lnTo>
                  <a:lnTo>
                    <a:pt x="21" y="24"/>
                  </a:lnTo>
                  <a:lnTo>
                    <a:pt x="21" y="25"/>
                  </a:lnTo>
                  <a:lnTo>
                    <a:pt x="20" y="25"/>
                  </a:lnTo>
                  <a:lnTo>
                    <a:pt x="20" y="27"/>
                  </a:lnTo>
                  <a:lnTo>
                    <a:pt x="20" y="27"/>
                  </a:lnTo>
                  <a:lnTo>
                    <a:pt x="20" y="29"/>
                  </a:lnTo>
                  <a:lnTo>
                    <a:pt x="20" y="29"/>
                  </a:lnTo>
                  <a:lnTo>
                    <a:pt x="20" y="29"/>
                  </a:lnTo>
                  <a:lnTo>
                    <a:pt x="18" y="29"/>
                  </a:lnTo>
                  <a:lnTo>
                    <a:pt x="18" y="31"/>
                  </a:lnTo>
                  <a:lnTo>
                    <a:pt x="18" y="31"/>
                  </a:lnTo>
                  <a:lnTo>
                    <a:pt x="18" y="31"/>
                  </a:lnTo>
                  <a:lnTo>
                    <a:pt x="16" y="31"/>
                  </a:lnTo>
                  <a:lnTo>
                    <a:pt x="16" y="33"/>
                  </a:lnTo>
                  <a:lnTo>
                    <a:pt x="16" y="33"/>
                  </a:lnTo>
                  <a:lnTo>
                    <a:pt x="16" y="33"/>
                  </a:lnTo>
                  <a:lnTo>
                    <a:pt x="16" y="33"/>
                  </a:lnTo>
                  <a:lnTo>
                    <a:pt x="14" y="33"/>
                  </a:lnTo>
                  <a:lnTo>
                    <a:pt x="14" y="33"/>
                  </a:lnTo>
                  <a:lnTo>
                    <a:pt x="14" y="33"/>
                  </a:lnTo>
                  <a:lnTo>
                    <a:pt x="14" y="33"/>
                  </a:lnTo>
                  <a:lnTo>
                    <a:pt x="14" y="33"/>
                  </a:lnTo>
                  <a:lnTo>
                    <a:pt x="14" y="33"/>
                  </a:lnTo>
                  <a:lnTo>
                    <a:pt x="14" y="33"/>
                  </a:lnTo>
                  <a:lnTo>
                    <a:pt x="14" y="33"/>
                  </a:lnTo>
                  <a:lnTo>
                    <a:pt x="14" y="35"/>
                  </a:lnTo>
                  <a:lnTo>
                    <a:pt x="12" y="35"/>
                  </a:lnTo>
                  <a:lnTo>
                    <a:pt x="12" y="35"/>
                  </a:lnTo>
                  <a:lnTo>
                    <a:pt x="12" y="35"/>
                  </a:lnTo>
                  <a:lnTo>
                    <a:pt x="12" y="35"/>
                  </a:lnTo>
                  <a:lnTo>
                    <a:pt x="12" y="35"/>
                  </a:lnTo>
                  <a:lnTo>
                    <a:pt x="12" y="35"/>
                  </a:lnTo>
                  <a:lnTo>
                    <a:pt x="12" y="35"/>
                  </a:lnTo>
                  <a:lnTo>
                    <a:pt x="12" y="35"/>
                  </a:lnTo>
                  <a:lnTo>
                    <a:pt x="12" y="35"/>
                  </a:lnTo>
                  <a:lnTo>
                    <a:pt x="12" y="35"/>
                  </a:lnTo>
                  <a:lnTo>
                    <a:pt x="12" y="35"/>
                  </a:lnTo>
                  <a:lnTo>
                    <a:pt x="12" y="33"/>
                  </a:lnTo>
                  <a:lnTo>
                    <a:pt x="10" y="33"/>
                  </a:lnTo>
                  <a:lnTo>
                    <a:pt x="10" y="33"/>
                  </a:lnTo>
                  <a:lnTo>
                    <a:pt x="10" y="31"/>
                  </a:lnTo>
                  <a:lnTo>
                    <a:pt x="10" y="31"/>
                  </a:lnTo>
                  <a:lnTo>
                    <a:pt x="10" y="31"/>
                  </a:lnTo>
                  <a:lnTo>
                    <a:pt x="10" y="31"/>
                  </a:lnTo>
                  <a:lnTo>
                    <a:pt x="10" y="31"/>
                  </a:lnTo>
                  <a:lnTo>
                    <a:pt x="8" y="31"/>
                  </a:lnTo>
                  <a:lnTo>
                    <a:pt x="8" y="31"/>
                  </a:lnTo>
                  <a:lnTo>
                    <a:pt x="8" y="29"/>
                  </a:lnTo>
                  <a:lnTo>
                    <a:pt x="8" y="29"/>
                  </a:lnTo>
                  <a:lnTo>
                    <a:pt x="8" y="29"/>
                  </a:lnTo>
                  <a:lnTo>
                    <a:pt x="8" y="29"/>
                  </a:lnTo>
                  <a:lnTo>
                    <a:pt x="8" y="29"/>
                  </a:lnTo>
                  <a:lnTo>
                    <a:pt x="8" y="29"/>
                  </a:lnTo>
                  <a:lnTo>
                    <a:pt x="8" y="29"/>
                  </a:lnTo>
                  <a:lnTo>
                    <a:pt x="8" y="27"/>
                  </a:lnTo>
                  <a:lnTo>
                    <a:pt x="8" y="27"/>
                  </a:lnTo>
                  <a:lnTo>
                    <a:pt x="8" y="27"/>
                  </a:lnTo>
                  <a:lnTo>
                    <a:pt x="8" y="27"/>
                  </a:lnTo>
                  <a:lnTo>
                    <a:pt x="8" y="27"/>
                  </a:lnTo>
                  <a:lnTo>
                    <a:pt x="8" y="27"/>
                  </a:lnTo>
                  <a:lnTo>
                    <a:pt x="8" y="27"/>
                  </a:lnTo>
                  <a:lnTo>
                    <a:pt x="8" y="27"/>
                  </a:lnTo>
                  <a:lnTo>
                    <a:pt x="8" y="27"/>
                  </a:lnTo>
                  <a:lnTo>
                    <a:pt x="6" y="25"/>
                  </a:lnTo>
                  <a:lnTo>
                    <a:pt x="6" y="25"/>
                  </a:lnTo>
                  <a:lnTo>
                    <a:pt x="6" y="25"/>
                  </a:lnTo>
                  <a:lnTo>
                    <a:pt x="6" y="25"/>
                  </a:lnTo>
                  <a:lnTo>
                    <a:pt x="6" y="25"/>
                  </a:lnTo>
                  <a:lnTo>
                    <a:pt x="6" y="24"/>
                  </a:lnTo>
                  <a:lnTo>
                    <a:pt x="6" y="18"/>
                  </a:lnTo>
                  <a:lnTo>
                    <a:pt x="6" y="18"/>
                  </a:lnTo>
                  <a:lnTo>
                    <a:pt x="6" y="18"/>
                  </a:lnTo>
                  <a:lnTo>
                    <a:pt x="4" y="18"/>
                  </a:lnTo>
                  <a:lnTo>
                    <a:pt x="4" y="18"/>
                  </a:lnTo>
                  <a:lnTo>
                    <a:pt x="4" y="16"/>
                  </a:lnTo>
                  <a:lnTo>
                    <a:pt x="4" y="16"/>
                  </a:lnTo>
                  <a:lnTo>
                    <a:pt x="4" y="16"/>
                  </a:lnTo>
                  <a:lnTo>
                    <a:pt x="4" y="16"/>
                  </a:lnTo>
                  <a:lnTo>
                    <a:pt x="4" y="16"/>
                  </a:lnTo>
                  <a:lnTo>
                    <a:pt x="4" y="16"/>
                  </a:lnTo>
                  <a:lnTo>
                    <a:pt x="4" y="14"/>
                  </a:lnTo>
                  <a:lnTo>
                    <a:pt x="4" y="14"/>
                  </a:lnTo>
                  <a:lnTo>
                    <a:pt x="4" y="14"/>
                  </a:lnTo>
                  <a:lnTo>
                    <a:pt x="4" y="14"/>
                  </a:lnTo>
                  <a:lnTo>
                    <a:pt x="4" y="14"/>
                  </a:lnTo>
                  <a:lnTo>
                    <a:pt x="4" y="14"/>
                  </a:lnTo>
                  <a:lnTo>
                    <a:pt x="4" y="12"/>
                  </a:lnTo>
                  <a:lnTo>
                    <a:pt x="4" y="12"/>
                  </a:lnTo>
                  <a:lnTo>
                    <a:pt x="4" y="12"/>
                  </a:lnTo>
                  <a:lnTo>
                    <a:pt x="4" y="12"/>
                  </a:lnTo>
                  <a:lnTo>
                    <a:pt x="4" y="12"/>
                  </a:lnTo>
                  <a:lnTo>
                    <a:pt x="2" y="12"/>
                  </a:lnTo>
                  <a:lnTo>
                    <a:pt x="2" y="12"/>
                  </a:lnTo>
                  <a:lnTo>
                    <a:pt x="2" y="12"/>
                  </a:lnTo>
                  <a:lnTo>
                    <a:pt x="2" y="10"/>
                  </a:lnTo>
                  <a:lnTo>
                    <a:pt x="2" y="10"/>
                  </a:lnTo>
                  <a:lnTo>
                    <a:pt x="2" y="10"/>
                  </a:lnTo>
                  <a:lnTo>
                    <a:pt x="2" y="10"/>
                  </a:lnTo>
                  <a:lnTo>
                    <a:pt x="2" y="10"/>
                  </a:lnTo>
                  <a:lnTo>
                    <a:pt x="2" y="10"/>
                  </a:lnTo>
                  <a:lnTo>
                    <a:pt x="2" y="10"/>
                  </a:lnTo>
                  <a:lnTo>
                    <a:pt x="2" y="10"/>
                  </a:lnTo>
                  <a:lnTo>
                    <a:pt x="2" y="10"/>
                  </a:lnTo>
                  <a:lnTo>
                    <a:pt x="2" y="8"/>
                  </a:lnTo>
                  <a:lnTo>
                    <a:pt x="0" y="8"/>
                  </a:lnTo>
                  <a:lnTo>
                    <a:pt x="0" y="8"/>
                  </a:lnTo>
                  <a:lnTo>
                    <a:pt x="0" y="8"/>
                  </a:lnTo>
                  <a:lnTo>
                    <a:pt x="0" y="8"/>
                  </a:lnTo>
                  <a:lnTo>
                    <a:pt x="0" y="8"/>
                  </a:lnTo>
                  <a:lnTo>
                    <a:pt x="0" y="8"/>
                  </a:lnTo>
                  <a:lnTo>
                    <a:pt x="0" y="8"/>
                  </a:lnTo>
                  <a:lnTo>
                    <a:pt x="0" y="8"/>
                  </a:lnTo>
                  <a:lnTo>
                    <a:pt x="0" y="8"/>
                  </a:lnTo>
                  <a:lnTo>
                    <a:pt x="0" y="6"/>
                  </a:lnTo>
                  <a:lnTo>
                    <a:pt x="2" y="6"/>
                  </a:lnTo>
                  <a:lnTo>
                    <a:pt x="2" y="6"/>
                  </a:lnTo>
                  <a:lnTo>
                    <a:pt x="2" y="6"/>
                  </a:lnTo>
                  <a:lnTo>
                    <a:pt x="4" y="6"/>
                  </a:lnTo>
                  <a:lnTo>
                    <a:pt x="4" y="6"/>
                  </a:lnTo>
                  <a:lnTo>
                    <a:pt x="4" y="6"/>
                  </a:lnTo>
                  <a:lnTo>
                    <a:pt x="4" y="6"/>
                  </a:lnTo>
                  <a:lnTo>
                    <a:pt x="6" y="6"/>
                  </a:lnTo>
                  <a:lnTo>
                    <a:pt x="6" y="6"/>
                  </a:lnTo>
                  <a:lnTo>
                    <a:pt x="6" y="6"/>
                  </a:lnTo>
                  <a:lnTo>
                    <a:pt x="6" y="6"/>
                  </a:lnTo>
                  <a:lnTo>
                    <a:pt x="6" y="6"/>
                  </a:lnTo>
                  <a:lnTo>
                    <a:pt x="6" y="6"/>
                  </a:lnTo>
                  <a:lnTo>
                    <a:pt x="6" y="8"/>
                  </a:lnTo>
                  <a:lnTo>
                    <a:pt x="6" y="8"/>
                  </a:lnTo>
                  <a:lnTo>
                    <a:pt x="6" y="8"/>
                  </a:lnTo>
                  <a:lnTo>
                    <a:pt x="6" y="8"/>
                  </a:lnTo>
                  <a:lnTo>
                    <a:pt x="6" y="8"/>
                  </a:lnTo>
                  <a:lnTo>
                    <a:pt x="6" y="8"/>
                  </a:lnTo>
                  <a:lnTo>
                    <a:pt x="6" y="8"/>
                  </a:lnTo>
                  <a:lnTo>
                    <a:pt x="6" y="8"/>
                  </a:lnTo>
                  <a:lnTo>
                    <a:pt x="6" y="8"/>
                  </a:lnTo>
                  <a:lnTo>
                    <a:pt x="6" y="8"/>
                  </a:lnTo>
                  <a:lnTo>
                    <a:pt x="8" y="8"/>
                  </a:lnTo>
                  <a:lnTo>
                    <a:pt x="8" y="8"/>
                  </a:lnTo>
                  <a:lnTo>
                    <a:pt x="8" y="8"/>
                  </a:lnTo>
                  <a:lnTo>
                    <a:pt x="8" y="8"/>
                  </a:lnTo>
                  <a:lnTo>
                    <a:pt x="8" y="8"/>
                  </a:lnTo>
                  <a:lnTo>
                    <a:pt x="10" y="8"/>
                  </a:lnTo>
                  <a:lnTo>
                    <a:pt x="10" y="8"/>
                  </a:lnTo>
                  <a:lnTo>
                    <a:pt x="10" y="8"/>
                  </a:lnTo>
                  <a:lnTo>
                    <a:pt x="10" y="8"/>
                  </a:lnTo>
                  <a:lnTo>
                    <a:pt x="10" y="8"/>
                  </a:lnTo>
                  <a:lnTo>
                    <a:pt x="10" y="8"/>
                  </a:lnTo>
                  <a:lnTo>
                    <a:pt x="10" y="8"/>
                  </a:lnTo>
                  <a:lnTo>
                    <a:pt x="10" y="8"/>
                  </a:lnTo>
                  <a:lnTo>
                    <a:pt x="10" y="8"/>
                  </a:lnTo>
                  <a:lnTo>
                    <a:pt x="12" y="8"/>
                  </a:lnTo>
                  <a:lnTo>
                    <a:pt x="12" y="8"/>
                  </a:lnTo>
                  <a:lnTo>
                    <a:pt x="12" y="8"/>
                  </a:lnTo>
                  <a:lnTo>
                    <a:pt x="12" y="8"/>
                  </a:lnTo>
                  <a:lnTo>
                    <a:pt x="12" y="8"/>
                  </a:lnTo>
                  <a:lnTo>
                    <a:pt x="12" y="8"/>
                  </a:lnTo>
                  <a:lnTo>
                    <a:pt x="12" y="8"/>
                  </a:lnTo>
                  <a:lnTo>
                    <a:pt x="12" y="8"/>
                  </a:lnTo>
                  <a:lnTo>
                    <a:pt x="14" y="8"/>
                  </a:lnTo>
                  <a:lnTo>
                    <a:pt x="14" y="8"/>
                  </a:lnTo>
                  <a:lnTo>
                    <a:pt x="14" y="8"/>
                  </a:lnTo>
                  <a:lnTo>
                    <a:pt x="14" y="8"/>
                  </a:lnTo>
                  <a:lnTo>
                    <a:pt x="14" y="8"/>
                  </a:lnTo>
                  <a:lnTo>
                    <a:pt x="14" y="8"/>
                  </a:lnTo>
                  <a:lnTo>
                    <a:pt x="16" y="6"/>
                  </a:lnTo>
                  <a:lnTo>
                    <a:pt x="16" y="6"/>
                  </a:lnTo>
                  <a:lnTo>
                    <a:pt x="16" y="6"/>
                  </a:lnTo>
                  <a:lnTo>
                    <a:pt x="16" y="6"/>
                  </a:lnTo>
                  <a:lnTo>
                    <a:pt x="16" y="4"/>
                  </a:lnTo>
                  <a:lnTo>
                    <a:pt x="16" y="2"/>
                  </a:lnTo>
                  <a:lnTo>
                    <a:pt x="16" y="2"/>
                  </a:lnTo>
                  <a:lnTo>
                    <a:pt x="16" y="0"/>
                  </a:lnTo>
                  <a:lnTo>
                    <a:pt x="16" y="0"/>
                  </a:lnTo>
                  <a:lnTo>
                    <a:pt x="16" y="0"/>
                  </a:lnTo>
                  <a:lnTo>
                    <a:pt x="16" y="0"/>
                  </a:lnTo>
                  <a:lnTo>
                    <a:pt x="16" y="0"/>
                  </a:lnTo>
                  <a:lnTo>
                    <a:pt x="16" y="0"/>
                  </a:lnTo>
                  <a:lnTo>
                    <a:pt x="16" y="0"/>
                  </a:lnTo>
                  <a:lnTo>
                    <a:pt x="16" y="0"/>
                  </a:lnTo>
                  <a:lnTo>
                    <a:pt x="16" y="0"/>
                  </a:lnTo>
                  <a:lnTo>
                    <a:pt x="16" y="0"/>
                  </a:lnTo>
                  <a:lnTo>
                    <a:pt x="16" y="0"/>
                  </a:lnTo>
                  <a:lnTo>
                    <a:pt x="18" y="0"/>
                  </a:lnTo>
                  <a:lnTo>
                    <a:pt x="18" y="2"/>
                  </a:lnTo>
                  <a:lnTo>
                    <a:pt x="18" y="2"/>
                  </a:lnTo>
                  <a:lnTo>
                    <a:pt x="18" y="2"/>
                  </a:lnTo>
                  <a:lnTo>
                    <a:pt x="18" y="2"/>
                  </a:lnTo>
                  <a:lnTo>
                    <a:pt x="18" y="2"/>
                  </a:lnTo>
                  <a:lnTo>
                    <a:pt x="20" y="2"/>
                  </a:lnTo>
                  <a:lnTo>
                    <a:pt x="20" y="2"/>
                  </a:lnTo>
                  <a:lnTo>
                    <a:pt x="20" y="2"/>
                  </a:lnTo>
                  <a:lnTo>
                    <a:pt x="20" y="2"/>
                  </a:lnTo>
                  <a:lnTo>
                    <a:pt x="20" y="0"/>
                  </a:lnTo>
                  <a:lnTo>
                    <a:pt x="20" y="0"/>
                  </a:lnTo>
                  <a:lnTo>
                    <a:pt x="20" y="0"/>
                  </a:lnTo>
                  <a:lnTo>
                    <a:pt x="21" y="2"/>
                  </a:lnTo>
                  <a:lnTo>
                    <a:pt x="21" y="2"/>
                  </a:lnTo>
                  <a:lnTo>
                    <a:pt x="21" y="2"/>
                  </a:lnTo>
                  <a:lnTo>
                    <a:pt x="21" y="2"/>
                  </a:lnTo>
                  <a:lnTo>
                    <a:pt x="21" y="0"/>
                  </a:lnTo>
                  <a:lnTo>
                    <a:pt x="21" y="0"/>
                  </a:lnTo>
                  <a:lnTo>
                    <a:pt x="21" y="0"/>
                  </a:lnTo>
                  <a:lnTo>
                    <a:pt x="21" y="0"/>
                  </a:lnTo>
                  <a:lnTo>
                    <a:pt x="21" y="0"/>
                  </a:lnTo>
                  <a:lnTo>
                    <a:pt x="21" y="0"/>
                  </a:lnTo>
                  <a:lnTo>
                    <a:pt x="23" y="0"/>
                  </a:lnTo>
                  <a:lnTo>
                    <a:pt x="23" y="0"/>
                  </a:lnTo>
                  <a:lnTo>
                    <a:pt x="23" y="0"/>
                  </a:lnTo>
                  <a:lnTo>
                    <a:pt x="23" y="0"/>
                  </a:lnTo>
                  <a:lnTo>
                    <a:pt x="23" y="0"/>
                  </a:lnTo>
                  <a:lnTo>
                    <a:pt x="23" y="0"/>
                  </a:lnTo>
                  <a:lnTo>
                    <a:pt x="23" y="0"/>
                  </a:lnTo>
                  <a:lnTo>
                    <a:pt x="25" y="2"/>
                  </a:lnTo>
                  <a:lnTo>
                    <a:pt x="25" y="2"/>
                  </a:lnTo>
                  <a:lnTo>
                    <a:pt x="2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24"/>
            <p:cNvSpPr>
              <a:spLocks/>
            </p:cNvSpPr>
            <p:nvPr/>
          </p:nvSpPr>
          <p:spPr bwMode="auto">
            <a:xfrm>
              <a:off x="5094288" y="3311525"/>
              <a:ext cx="96838" cy="79375"/>
            </a:xfrm>
            <a:custGeom>
              <a:avLst/>
              <a:gdLst>
                <a:gd name="T0" fmla="*/ 57 w 61"/>
                <a:gd name="T1" fmla="*/ 21 h 50"/>
                <a:gd name="T2" fmla="*/ 57 w 61"/>
                <a:gd name="T3" fmla="*/ 23 h 50"/>
                <a:gd name="T4" fmla="*/ 59 w 61"/>
                <a:gd name="T5" fmla="*/ 27 h 50"/>
                <a:gd name="T6" fmla="*/ 59 w 61"/>
                <a:gd name="T7" fmla="*/ 31 h 50"/>
                <a:gd name="T8" fmla="*/ 57 w 61"/>
                <a:gd name="T9" fmla="*/ 35 h 50"/>
                <a:gd name="T10" fmla="*/ 54 w 61"/>
                <a:gd name="T11" fmla="*/ 33 h 50"/>
                <a:gd name="T12" fmla="*/ 52 w 61"/>
                <a:gd name="T13" fmla="*/ 37 h 50"/>
                <a:gd name="T14" fmla="*/ 52 w 61"/>
                <a:gd name="T15" fmla="*/ 40 h 50"/>
                <a:gd name="T16" fmla="*/ 52 w 61"/>
                <a:gd name="T17" fmla="*/ 42 h 50"/>
                <a:gd name="T18" fmla="*/ 54 w 61"/>
                <a:gd name="T19" fmla="*/ 46 h 50"/>
                <a:gd name="T20" fmla="*/ 50 w 61"/>
                <a:gd name="T21" fmla="*/ 48 h 50"/>
                <a:gd name="T22" fmla="*/ 46 w 61"/>
                <a:gd name="T23" fmla="*/ 50 h 50"/>
                <a:gd name="T24" fmla="*/ 44 w 61"/>
                <a:gd name="T25" fmla="*/ 46 h 50"/>
                <a:gd name="T26" fmla="*/ 40 w 61"/>
                <a:gd name="T27" fmla="*/ 44 h 50"/>
                <a:gd name="T28" fmla="*/ 36 w 61"/>
                <a:gd name="T29" fmla="*/ 42 h 50"/>
                <a:gd name="T30" fmla="*/ 34 w 61"/>
                <a:gd name="T31" fmla="*/ 38 h 50"/>
                <a:gd name="T32" fmla="*/ 36 w 61"/>
                <a:gd name="T33" fmla="*/ 33 h 50"/>
                <a:gd name="T34" fmla="*/ 33 w 61"/>
                <a:gd name="T35" fmla="*/ 37 h 50"/>
                <a:gd name="T36" fmla="*/ 25 w 61"/>
                <a:gd name="T37" fmla="*/ 37 h 50"/>
                <a:gd name="T38" fmla="*/ 25 w 61"/>
                <a:gd name="T39" fmla="*/ 35 h 50"/>
                <a:gd name="T40" fmla="*/ 27 w 61"/>
                <a:gd name="T41" fmla="*/ 31 h 50"/>
                <a:gd name="T42" fmla="*/ 23 w 61"/>
                <a:gd name="T43" fmla="*/ 29 h 50"/>
                <a:gd name="T44" fmla="*/ 17 w 61"/>
                <a:gd name="T45" fmla="*/ 29 h 50"/>
                <a:gd name="T46" fmla="*/ 15 w 61"/>
                <a:gd name="T47" fmla="*/ 25 h 50"/>
                <a:gd name="T48" fmla="*/ 13 w 61"/>
                <a:gd name="T49" fmla="*/ 25 h 50"/>
                <a:gd name="T50" fmla="*/ 11 w 61"/>
                <a:gd name="T51" fmla="*/ 21 h 50"/>
                <a:gd name="T52" fmla="*/ 9 w 61"/>
                <a:gd name="T53" fmla="*/ 17 h 50"/>
                <a:gd name="T54" fmla="*/ 6 w 61"/>
                <a:gd name="T55" fmla="*/ 19 h 50"/>
                <a:gd name="T56" fmla="*/ 2 w 61"/>
                <a:gd name="T57" fmla="*/ 17 h 50"/>
                <a:gd name="T58" fmla="*/ 0 w 61"/>
                <a:gd name="T59" fmla="*/ 14 h 50"/>
                <a:gd name="T60" fmla="*/ 2 w 61"/>
                <a:gd name="T61" fmla="*/ 8 h 50"/>
                <a:gd name="T62" fmla="*/ 13 w 61"/>
                <a:gd name="T63" fmla="*/ 2 h 50"/>
                <a:gd name="T64" fmla="*/ 15 w 61"/>
                <a:gd name="T65" fmla="*/ 6 h 50"/>
                <a:gd name="T66" fmla="*/ 19 w 61"/>
                <a:gd name="T67" fmla="*/ 6 h 50"/>
                <a:gd name="T68" fmla="*/ 25 w 61"/>
                <a:gd name="T69" fmla="*/ 4 h 50"/>
                <a:gd name="T70" fmla="*/ 27 w 61"/>
                <a:gd name="T71" fmla="*/ 4 h 50"/>
                <a:gd name="T72" fmla="*/ 29 w 61"/>
                <a:gd name="T73" fmla="*/ 6 h 50"/>
                <a:gd name="T74" fmla="*/ 27 w 61"/>
                <a:gd name="T75" fmla="*/ 2 h 50"/>
                <a:gd name="T76" fmla="*/ 31 w 61"/>
                <a:gd name="T77" fmla="*/ 0 h 50"/>
                <a:gd name="T78" fmla="*/ 33 w 61"/>
                <a:gd name="T79" fmla="*/ 0 h 50"/>
                <a:gd name="T80" fmla="*/ 36 w 61"/>
                <a:gd name="T81" fmla="*/ 2 h 50"/>
                <a:gd name="T82" fmla="*/ 36 w 61"/>
                <a:gd name="T83" fmla="*/ 2 h 50"/>
                <a:gd name="T84" fmla="*/ 40 w 61"/>
                <a:gd name="T85" fmla="*/ 0 h 50"/>
                <a:gd name="T86" fmla="*/ 42 w 61"/>
                <a:gd name="T87" fmla="*/ 4 h 50"/>
                <a:gd name="T88" fmla="*/ 46 w 61"/>
                <a:gd name="T89" fmla="*/ 6 h 50"/>
                <a:gd name="T90" fmla="*/ 48 w 61"/>
                <a:gd name="T91" fmla="*/ 6 h 50"/>
                <a:gd name="T92" fmla="*/ 52 w 61"/>
                <a:gd name="T93" fmla="*/ 10 h 50"/>
                <a:gd name="T94" fmla="*/ 52 w 61"/>
                <a:gd name="T95" fmla="*/ 14 h 50"/>
                <a:gd name="T96" fmla="*/ 50 w 61"/>
                <a:gd name="T97" fmla="*/ 17 h 50"/>
                <a:gd name="T98" fmla="*/ 56 w 61"/>
                <a:gd name="T99" fmla="*/ 1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1" h="50">
                  <a:moveTo>
                    <a:pt x="56" y="17"/>
                  </a:moveTo>
                  <a:lnTo>
                    <a:pt x="56" y="19"/>
                  </a:lnTo>
                  <a:lnTo>
                    <a:pt x="57" y="21"/>
                  </a:lnTo>
                  <a:lnTo>
                    <a:pt x="59" y="21"/>
                  </a:lnTo>
                  <a:lnTo>
                    <a:pt x="59" y="23"/>
                  </a:lnTo>
                  <a:lnTo>
                    <a:pt x="57" y="23"/>
                  </a:lnTo>
                  <a:lnTo>
                    <a:pt x="57" y="25"/>
                  </a:lnTo>
                  <a:lnTo>
                    <a:pt x="59" y="25"/>
                  </a:lnTo>
                  <a:lnTo>
                    <a:pt x="59" y="27"/>
                  </a:lnTo>
                  <a:lnTo>
                    <a:pt x="61" y="29"/>
                  </a:lnTo>
                  <a:lnTo>
                    <a:pt x="59" y="29"/>
                  </a:lnTo>
                  <a:lnTo>
                    <a:pt x="59" y="31"/>
                  </a:lnTo>
                  <a:lnTo>
                    <a:pt x="57" y="31"/>
                  </a:lnTo>
                  <a:lnTo>
                    <a:pt x="57" y="33"/>
                  </a:lnTo>
                  <a:lnTo>
                    <a:pt x="57" y="35"/>
                  </a:lnTo>
                  <a:lnTo>
                    <a:pt x="56" y="35"/>
                  </a:lnTo>
                  <a:lnTo>
                    <a:pt x="56" y="33"/>
                  </a:lnTo>
                  <a:lnTo>
                    <a:pt x="54" y="33"/>
                  </a:lnTo>
                  <a:lnTo>
                    <a:pt x="54" y="35"/>
                  </a:lnTo>
                  <a:lnTo>
                    <a:pt x="52" y="35"/>
                  </a:lnTo>
                  <a:lnTo>
                    <a:pt x="52" y="37"/>
                  </a:lnTo>
                  <a:lnTo>
                    <a:pt x="52" y="38"/>
                  </a:lnTo>
                  <a:lnTo>
                    <a:pt x="50" y="40"/>
                  </a:lnTo>
                  <a:lnTo>
                    <a:pt x="52" y="40"/>
                  </a:lnTo>
                  <a:lnTo>
                    <a:pt x="50" y="40"/>
                  </a:lnTo>
                  <a:lnTo>
                    <a:pt x="50" y="42"/>
                  </a:lnTo>
                  <a:lnTo>
                    <a:pt x="52" y="42"/>
                  </a:lnTo>
                  <a:lnTo>
                    <a:pt x="52" y="44"/>
                  </a:lnTo>
                  <a:lnTo>
                    <a:pt x="54" y="44"/>
                  </a:lnTo>
                  <a:lnTo>
                    <a:pt x="54" y="46"/>
                  </a:lnTo>
                  <a:lnTo>
                    <a:pt x="52" y="46"/>
                  </a:lnTo>
                  <a:lnTo>
                    <a:pt x="52" y="48"/>
                  </a:lnTo>
                  <a:lnTo>
                    <a:pt x="50" y="48"/>
                  </a:lnTo>
                  <a:lnTo>
                    <a:pt x="48" y="48"/>
                  </a:lnTo>
                  <a:lnTo>
                    <a:pt x="46" y="48"/>
                  </a:lnTo>
                  <a:lnTo>
                    <a:pt x="46" y="50"/>
                  </a:lnTo>
                  <a:lnTo>
                    <a:pt x="46" y="48"/>
                  </a:lnTo>
                  <a:lnTo>
                    <a:pt x="46" y="46"/>
                  </a:lnTo>
                  <a:lnTo>
                    <a:pt x="44" y="46"/>
                  </a:lnTo>
                  <a:lnTo>
                    <a:pt x="44" y="44"/>
                  </a:lnTo>
                  <a:lnTo>
                    <a:pt x="42" y="44"/>
                  </a:lnTo>
                  <a:lnTo>
                    <a:pt x="40" y="44"/>
                  </a:lnTo>
                  <a:lnTo>
                    <a:pt x="40" y="42"/>
                  </a:lnTo>
                  <a:lnTo>
                    <a:pt x="38" y="42"/>
                  </a:lnTo>
                  <a:lnTo>
                    <a:pt x="36" y="42"/>
                  </a:lnTo>
                  <a:lnTo>
                    <a:pt x="36" y="40"/>
                  </a:lnTo>
                  <a:lnTo>
                    <a:pt x="36" y="38"/>
                  </a:lnTo>
                  <a:lnTo>
                    <a:pt x="34" y="38"/>
                  </a:lnTo>
                  <a:lnTo>
                    <a:pt x="36" y="37"/>
                  </a:lnTo>
                  <a:lnTo>
                    <a:pt x="36" y="35"/>
                  </a:lnTo>
                  <a:lnTo>
                    <a:pt x="36" y="33"/>
                  </a:lnTo>
                  <a:lnTo>
                    <a:pt x="34" y="35"/>
                  </a:lnTo>
                  <a:lnTo>
                    <a:pt x="34" y="37"/>
                  </a:lnTo>
                  <a:lnTo>
                    <a:pt x="33" y="37"/>
                  </a:lnTo>
                  <a:lnTo>
                    <a:pt x="31" y="38"/>
                  </a:lnTo>
                  <a:lnTo>
                    <a:pt x="27" y="38"/>
                  </a:lnTo>
                  <a:lnTo>
                    <a:pt x="25" y="37"/>
                  </a:lnTo>
                  <a:lnTo>
                    <a:pt x="27" y="35"/>
                  </a:lnTo>
                  <a:lnTo>
                    <a:pt x="25" y="33"/>
                  </a:lnTo>
                  <a:lnTo>
                    <a:pt x="25" y="35"/>
                  </a:lnTo>
                  <a:lnTo>
                    <a:pt x="25" y="33"/>
                  </a:lnTo>
                  <a:lnTo>
                    <a:pt x="25" y="31"/>
                  </a:lnTo>
                  <a:lnTo>
                    <a:pt x="27" y="31"/>
                  </a:lnTo>
                  <a:lnTo>
                    <a:pt x="25" y="31"/>
                  </a:lnTo>
                  <a:lnTo>
                    <a:pt x="25" y="29"/>
                  </a:lnTo>
                  <a:lnTo>
                    <a:pt x="23" y="29"/>
                  </a:lnTo>
                  <a:lnTo>
                    <a:pt x="21" y="29"/>
                  </a:lnTo>
                  <a:lnTo>
                    <a:pt x="19" y="29"/>
                  </a:lnTo>
                  <a:lnTo>
                    <a:pt x="17" y="29"/>
                  </a:lnTo>
                  <a:lnTo>
                    <a:pt x="17" y="27"/>
                  </a:lnTo>
                  <a:lnTo>
                    <a:pt x="17" y="25"/>
                  </a:lnTo>
                  <a:lnTo>
                    <a:pt x="15" y="25"/>
                  </a:lnTo>
                  <a:lnTo>
                    <a:pt x="15" y="23"/>
                  </a:lnTo>
                  <a:lnTo>
                    <a:pt x="13" y="23"/>
                  </a:lnTo>
                  <a:lnTo>
                    <a:pt x="13" y="25"/>
                  </a:lnTo>
                  <a:lnTo>
                    <a:pt x="11" y="25"/>
                  </a:lnTo>
                  <a:lnTo>
                    <a:pt x="11" y="23"/>
                  </a:lnTo>
                  <a:lnTo>
                    <a:pt x="11" y="21"/>
                  </a:lnTo>
                  <a:lnTo>
                    <a:pt x="11" y="19"/>
                  </a:lnTo>
                  <a:lnTo>
                    <a:pt x="9" y="19"/>
                  </a:lnTo>
                  <a:lnTo>
                    <a:pt x="9" y="17"/>
                  </a:lnTo>
                  <a:lnTo>
                    <a:pt x="8" y="17"/>
                  </a:lnTo>
                  <a:lnTo>
                    <a:pt x="6" y="17"/>
                  </a:lnTo>
                  <a:lnTo>
                    <a:pt x="6" y="19"/>
                  </a:lnTo>
                  <a:lnTo>
                    <a:pt x="4" y="19"/>
                  </a:lnTo>
                  <a:lnTo>
                    <a:pt x="4" y="17"/>
                  </a:lnTo>
                  <a:lnTo>
                    <a:pt x="2" y="17"/>
                  </a:lnTo>
                  <a:lnTo>
                    <a:pt x="2" y="15"/>
                  </a:lnTo>
                  <a:lnTo>
                    <a:pt x="0" y="15"/>
                  </a:lnTo>
                  <a:lnTo>
                    <a:pt x="0" y="14"/>
                  </a:lnTo>
                  <a:lnTo>
                    <a:pt x="0" y="12"/>
                  </a:lnTo>
                  <a:lnTo>
                    <a:pt x="0" y="10"/>
                  </a:lnTo>
                  <a:lnTo>
                    <a:pt x="2" y="8"/>
                  </a:lnTo>
                  <a:lnTo>
                    <a:pt x="6" y="6"/>
                  </a:lnTo>
                  <a:lnTo>
                    <a:pt x="9" y="4"/>
                  </a:lnTo>
                  <a:lnTo>
                    <a:pt x="13" y="2"/>
                  </a:lnTo>
                  <a:lnTo>
                    <a:pt x="13" y="4"/>
                  </a:lnTo>
                  <a:lnTo>
                    <a:pt x="13" y="6"/>
                  </a:lnTo>
                  <a:lnTo>
                    <a:pt x="15" y="6"/>
                  </a:lnTo>
                  <a:lnTo>
                    <a:pt x="15" y="4"/>
                  </a:lnTo>
                  <a:lnTo>
                    <a:pt x="17" y="4"/>
                  </a:lnTo>
                  <a:lnTo>
                    <a:pt x="19" y="6"/>
                  </a:lnTo>
                  <a:lnTo>
                    <a:pt x="21" y="6"/>
                  </a:lnTo>
                  <a:lnTo>
                    <a:pt x="23" y="6"/>
                  </a:lnTo>
                  <a:lnTo>
                    <a:pt x="25" y="4"/>
                  </a:lnTo>
                  <a:lnTo>
                    <a:pt x="27" y="4"/>
                  </a:lnTo>
                  <a:lnTo>
                    <a:pt x="27" y="2"/>
                  </a:lnTo>
                  <a:lnTo>
                    <a:pt x="27" y="4"/>
                  </a:lnTo>
                  <a:lnTo>
                    <a:pt x="29" y="4"/>
                  </a:lnTo>
                  <a:lnTo>
                    <a:pt x="27" y="6"/>
                  </a:lnTo>
                  <a:lnTo>
                    <a:pt x="29" y="6"/>
                  </a:lnTo>
                  <a:lnTo>
                    <a:pt x="29" y="4"/>
                  </a:lnTo>
                  <a:lnTo>
                    <a:pt x="27" y="4"/>
                  </a:lnTo>
                  <a:lnTo>
                    <a:pt x="27" y="2"/>
                  </a:lnTo>
                  <a:lnTo>
                    <a:pt x="29" y="2"/>
                  </a:lnTo>
                  <a:lnTo>
                    <a:pt x="29" y="0"/>
                  </a:lnTo>
                  <a:lnTo>
                    <a:pt x="31" y="0"/>
                  </a:lnTo>
                  <a:lnTo>
                    <a:pt x="31" y="2"/>
                  </a:lnTo>
                  <a:lnTo>
                    <a:pt x="33" y="2"/>
                  </a:lnTo>
                  <a:lnTo>
                    <a:pt x="33" y="0"/>
                  </a:lnTo>
                  <a:lnTo>
                    <a:pt x="34" y="0"/>
                  </a:lnTo>
                  <a:lnTo>
                    <a:pt x="36" y="0"/>
                  </a:lnTo>
                  <a:lnTo>
                    <a:pt x="36" y="2"/>
                  </a:lnTo>
                  <a:lnTo>
                    <a:pt x="34" y="0"/>
                  </a:lnTo>
                  <a:lnTo>
                    <a:pt x="34" y="2"/>
                  </a:lnTo>
                  <a:lnTo>
                    <a:pt x="36" y="2"/>
                  </a:lnTo>
                  <a:lnTo>
                    <a:pt x="38" y="2"/>
                  </a:lnTo>
                  <a:lnTo>
                    <a:pt x="38" y="0"/>
                  </a:lnTo>
                  <a:lnTo>
                    <a:pt x="40" y="0"/>
                  </a:lnTo>
                  <a:lnTo>
                    <a:pt x="40" y="2"/>
                  </a:lnTo>
                  <a:lnTo>
                    <a:pt x="40" y="4"/>
                  </a:lnTo>
                  <a:lnTo>
                    <a:pt x="42" y="4"/>
                  </a:lnTo>
                  <a:lnTo>
                    <a:pt x="42" y="6"/>
                  </a:lnTo>
                  <a:lnTo>
                    <a:pt x="44" y="6"/>
                  </a:lnTo>
                  <a:lnTo>
                    <a:pt x="46" y="6"/>
                  </a:lnTo>
                  <a:lnTo>
                    <a:pt x="46" y="4"/>
                  </a:lnTo>
                  <a:lnTo>
                    <a:pt x="48" y="4"/>
                  </a:lnTo>
                  <a:lnTo>
                    <a:pt x="48" y="6"/>
                  </a:lnTo>
                  <a:lnTo>
                    <a:pt x="50" y="8"/>
                  </a:lnTo>
                  <a:lnTo>
                    <a:pt x="52" y="8"/>
                  </a:lnTo>
                  <a:lnTo>
                    <a:pt x="52" y="10"/>
                  </a:lnTo>
                  <a:lnTo>
                    <a:pt x="52" y="12"/>
                  </a:lnTo>
                  <a:lnTo>
                    <a:pt x="50" y="14"/>
                  </a:lnTo>
                  <a:lnTo>
                    <a:pt x="52" y="14"/>
                  </a:lnTo>
                  <a:lnTo>
                    <a:pt x="50" y="14"/>
                  </a:lnTo>
                  <a:lnTo>
                    <a:pt x="48" y="15"/>
                  </a:lnTo>
                  <a:lnTo>
                    <a:pt x="50" y="17"/>
                  </a:lnTo>
                  <a:lnTo>
                    <a:pt x="52" y="17"/>
                  </a:lnTo>
                  <a:lnTo>
                    <a:pt x="54" y="17"/>
                  </a:lnTo>
                  <a:lnTo>
                    <a:pt x="56" y="17"/>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25"/>
            <p:cNvSpPr>
              <a:spLocks/>
            </p:cNvSpPr>
            <p:nvPr/>
          </p:nvSpPr>
          <p:spPr bwMode="auto">
            <a:xfrm>
              <a:off x="5048250" y="4514850"/>
              <a:ext cx="79375" cy="158750"/>
            </a:xfrm>
            <a:custGeom>
              <a:avLst/>
              <a:gdLst>
                <a:gd name="T0" fmla="*/ 44 w 50"/>
                <a:gd name="T1" fmla="*/ 16 h 100"/>
                <a:gd name="T2" fmla="*/ 48 w 50"/>
                <a:gd name="T3" fmla="*/ 21 h 100"/>
                <a:gd name="T4" fmla="*/ 48 w 50"/>
                <a:gd name="T5" fmla="*/ 27 h 100"/>
                <a:gd name="T6" fmla="*/ 50 w 50"/>
                <a:gd name="T7" fmla="*/ 31 h 100"/>
                <a:gd name="T8" fmla="*/ 46 w 50"/>
                <a:gd name="T9" fmla="*/ 33 h 100"/>
                <a:gd name="T10" fmla="*/ 46 w 50"/>
                <a:gd name="T11" fmla="*/ 37 h 100"/>
                <a:gd name="T12" fmla="*/ 44 w 50"/>
                <a:gd name="T13" fmla="*/ 41 h 100"/>
                <a:gd name="T14" fmla="*/ 40 w 50"/>
                <a:gd name="T15" fmla="*/ 43 h 100"/>
                <a:gd name="T16" fmla="*/ 40 w 50"/>
                <a:gd name="T17" fmla="*/ 46 h 100"/>
                <a:gd name="T18" fmla="*/ 38 w 50"/>
                <a:gd name="T19" fmla="*/ 52 h 100"/>
                <a:gd name="T20" fmla="*/ 35 w 50"/>
                <a:gd name="T21" fmla="*/ 56 h 100"/>
                <a:gd name="T22" fmla="*/ 33 w 50"/>
                <a:gd name="T23" fmla="*/ 56 h 100"/>
                <a:gd name="T24" fmla="*/ 31 w 50"/>
                <a:gd name="T25" fmla="*/ 60 h 100"/>
                <a:gd name="T26" fmla="*/ 31 w 50"/>
                <a:gd name="T27" fmla="*/ 66 h 100"/>
                <a:gd name="T28" fmla="*/ 33 w 50"/>
                <a:gd name="T29" fmla="*/ 69 h 100"/>
                <a:gd name="T30" fmla="*/ 31 w 50"/>
                <a:gd name="T31" fmla="*/ 73 h 100"/>
                <a:gd name="T32" fmla="*/ 31 w 50"/>
                <a:gd name="T33" fmla="*/ 79 h 100"/>
                <a:gd name="T34" fmla="*/ 33 w 50"/>
                <a:gd name="T35" fmla="*/ 87 h 100"/>
                <a:gd name="T36" fmla="*/ 31 w 50"/>
                <a:gd name="T37" fmla="*/ 91 h 100"/>
                <a:gd name="T38" fmla="*/ 31 w 50"/>
                <a:gd name="T39" fmla="*/ 93 h 100"/>
                <a:gd name="T40" fmla="*/ 31 w 50"/>
                <a:gd name="T41" fmla="*/ 94 h 100"/>
                <a:gd name="T42" fmla="*/ 31 w 50"/>
                <a:gd name="T43" fmla="*/ 96 h 100"/>
                <a:gd name="T44" fmla="*/ 23 w 50"/>
                <a:gd name="T45" fmla="*/ 100 h 100"/>
                <a:gd name="T46" fmla="*/ 15 w 50"/>
                <a:gd name="T47" fmla="*/ 100 h 100"/>
                <a:gd name="T48" fmla="*/ 15 w 50"/>
                <a:gd name="T49" fmla="*/ 96 h 100"/>
                <a:gd name="T50" fmla="*/ 14 w 50"/>
                <a:gd name="T51" fmla="*/ 93 h 100"/>
                <a:gd name="T52" fmla="*/ 14 w 50"/>
                <a:gd name="T53" fmla="*/ 87 h 100"/>
                <a:gd name="T54" fmla="*/ 14 w 50"/>
                <a:gd name="T55" fmla="*/ 79 h 100"/>
                <a:gd name="T56" fmla="*/ 14 w 50"/>
                <a:gd name="T57" fmla="*/ 69 h 100"/>
                <a:gd name="T58" fmla="*/ 14 w 50"/>
                <a:gd name="T59" fmla="*/ 64 h 100"/>
                <a:gd name="T60" fmla="*/ 14 w 50"/>
                <a:gd name="T61" fmla="*/ 56 h 100"/>
                <a:gd name="T62" fmla="*/ 10 w 50"/>
                <a:gd name="T63" fmla="*/ 50 h 100"/>
                <a:gd name="T64" fmla="*/ 10 w 50"/>
                <a:gd name="T65" fmla="*/ 45 h 100"/>
                <a:gd name="T66" fmla="*/ 8 w 50"/>
                <a:gd name="T67" fmla="*/ 39 h 100"/>
                <a:gd name="T68" fmla="*/ 2 w 50"/>
                <a:gd name="T69" fmla="*/ 35 h 100"/>
                <a:gd name="T70" fmla="*/ 0 w 50"/>
                <a:gd name="T71" fmla="*/ 31 h 100"/>
                <a:gd name="T72" fmla="*/ 2 w 50"/>
                <a:gd name="T73" fmla="*/ 25 h 100"/>
                <a:gd name="T74" fmla="*/ 4 w 50"/>
                <a:gd name="T75" fmla="*/ 23 h 100"/>
                <a:gd name="T76" fmla="*/ 6 w 50"/>
                <a:gd name="T77" fmla="*/ 20 h 100"/>
                <a:gd name="T78" fmla="*/ 10 w 50"/>
                <a:gd name="T79" fmla="*/ 18 h 100"/>
                <a:gd name="T80" fmla="*/ 14 w 50"/>
                <a:gd name="T81" fmla="*/ 16 h 100"/>
                <a:gd name="T82" fmla="*/ 17 w 50"/>
                <a:gd name="T83" fmla="*/ 18 h 100"/>
                <a:gd name="T84" fmla="*/ 23 w 50"/>
                <a:gd name="T85" fmla="*/ 16 h 100"/>
                <a:gd name="T86" fmla="*/ 25 w 50"/>
                <a:gd name="T87" fmla="*/ 12 h 100"/>
                <a:gd name="T88" fmla="*/ 27 w 50"/>
                <a:gd name="T89" fmla="*/ 6 h 100"/>
                <a:gd name="T90" fmla="*/ 27 w 50"/>
                <a:gd name="T91" fmla="*/ 2 h 100"/>
                <a:gd name="T92" fmla="*/ 29 w 50"/>
                <a:gd name="T93" fmla="*/ 2 h 100"/>
                <a:gd name="T94" fmla="*/ 33 w 50"/>
                <a:gd name="T95" fmla="*/ 0 h 100"/>
                <a:gd name="T96" fmla="*/ 37 w 50"/>
                <a:gd name="T97" fmla="*/ 4 h 100"/>
                <a:gd name="T98" fmla="*/ 42 w 50"/>
                <a:gd name="T99" fmla="*/ 10 h 100"/>
                <a:gd name="T100" fmla="*/ 46 w 50"/>
                <a:gd name="T101" fmla="*/ 1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0" h="100">
                  <a:moveTo>
                    <a:pt x="46" y="12"/>
                  </a:moveTo>
                  <a:lnTo>
                    <a:pt x="44" y="14"/>
                  </a:lnTo>
                  <a:lnTo>
                    <a:pt x="44" y="16"/>
                  </a:lnTo>
                  <a:lnTo>
                    <a:pt x="44" y="18"/>
                  </a:lnTo>
                  <a:lnTo>
                    <a:pt x="46" y="21"/>
                  </a:lnTo>
                  <a:lnTo>
                    <a:pt x="48" y="21"/>
                  </a:lnTo>
                  <a:lnTo>
                    <a:pt x="48" y="23"/>
                  </a:lnTo>
                  <a:lnTo>
                    <a:pt x="48" y="25"/>
                  </a:lnTo>
                  <a:lnTo>
                    <a:pt x="48" y="27"/>
                  </a:lnTo>
                  <a:lnTo>
                    <a:pt x="48" y="29"/>
                  </a:lnTo>
                  <a:lnTo>
                    <a:pt x="50" y="29"/>
                  </a:lnTo>
                  <a:lnTo>
                    <a:pt x="50" y="31"/>
                  </a:lnTo>
                  <a:lnTo>
                    <a:pt x="48" y="31"/>
                  </a:lnTo>
                  <a:lnTo>
                    <a:pt x="48" y="33"/>
                  </a:lnTo>
                  <a:lnTo>
                    <a:pt x="46" y="33"/>
                  </a:lnTo>
                  <a:lnTo>
                    <a:pt x="46" y="35"/>
                  </a:lnTo>
                  <a:lnTo>
                    <a:pt x="44" y="35"/>
                  </a:lnTo>
                  <a:lnTo>
                    <a:pt x="46" y="37"/>
                  </a:lnTo>
                  <a:lnTo>
                    <a:pt x="46" y="39"/>
                  </a:lnTo>
                  <a:lnTo>
                    <a:pt x="46" y="41"/>
                  </a:lnTo>
                  <a:lnTo>
                    <a:pt x="44" y="41"/>
                  </a:lnTo>
                  <a:lnTo>
                    <a:pt x="44" y="43"/>
                  </a:lnTo>
                  <a:lnTo>
                    <a:pt x="42" y="43"/>
                  </a:lnTo>
                  <a:lnTo>
                    <a:pt x="40" y="43"/>
                  </a:lnTo>
                  <a:lnTo>
                    <a:pt x="40" y="45"/>
                  </a:lnTo>
                  <a:lnTo>
                    <a:pt x="42" y="45"/>
                  </a:lnTo>
                  <a:lnTo>
                    <a:pt x="40" y="46"/>
                  </a:lnTo>
                  <a:lnTo>
                    <a:pt x="38" y="48"/>
                  </a:lnTo>
                  <a:lnTo>
                    <a:pt x="38" y="50"/>
                  </a:lnTo>
                  <a:lnTo>
                    <a:pt x="38" y="52"/>
                  </a:lnTo>
                  <a:lnTo>
                    <a:pt x="37" y="54"/>
                  </a:lnTo>
                  <a:lnTo>
                    <a:pt x="37" y="56"/>
                  </a:lnTo>
                  <a:lnTo>
                    <a:pt x="35" y="56"/>
                  </a:lnTo>
                  <a:lnTo>
                    <a:pt x="35" y="54"/>
                  </a:lnTo>
                  <a:lnTo>
                    <a:pt x="35" y="56"/>
                  </a:lnTo>
                  <a:lnTo>
                    <a:pt x="33" y="56"/>
                  </a:lnTo>
                  <a:lnTo>
                    <a:pt x="33" y="58"/>
                  </a:lnTo>
                  <a:lnTo>
                    <a:pt x="33" y="60"/>
                  </a:lnTo>
                  <a:lnTo>
                    <a:pt x="31" y="60"/>
                  </a:lnTo>
                  <a:lnTo>
                    <a:pt x="33" y="64"/>
                  </a:lnTo>
                  <a:lnTo>
                    <a:pt x="33" y="66"/>
                  </a:lnTo>
                  <a:lnTo>
                    <a:pt x="31" y="66"/>
                  </a:lnTo>
                  <a:lnTo>
                    <a:pt x="31" y="68"/>
                  </a:lnTo>
                  <a:lnTo>
                    <a:pt x="31" y="69"/>
                  </a:lnTo>
                  <a:lnTo>
                    <a:pt x="33" y="69"/>
                  </a:lnTo>
                  <a:lnTo>
                    <a:pt x="31" y="69"/>
                  </a:lnTo>
                  <a:lnTo>
                    <a:pt x="31" y="71"/>
                  </a:lnTo>
                  <a:lnTo>
                    <a:pt x="31" y="73"/>
                  </a:lnTo>
                  <a:lnTo>
                    <a:pt x="31" y="75"/>
                  </a:lnTo>
                  <a:lnTo>
                    <a:pt x="31" y="77"/>
                  </a:lnTo>
                  <a:lnTo>
                    <a:pt x="31" y="79"/>
                  </a:lnTo>
                  <a:lnTo>
                    <a:pt x="33" y="79"/>
                  </a:lnTo>
                  <a:lnTo>
                    <a:pt x="33" y="81"/>
                  </a:lnTo>
                  <a:lnTo>
                    <a:pt x="33" y="87"/>
                  </a:lnTo>
                  <a:lnTo>
                    <a:pt x="33" y="89"/>
                  </a:lnTo>
                  <a:lnTo>
                    <a:pt x="31" y="89"/>
                  </a:lnTo>
                  <a:lnTo>
                    <a:pt x="31" y="91"/>
                  </a:lnTo>
                  <a:lnTo>
                    <a:pt x="33" y="91"/>
                  </a:lnTo>
                  <a:lnTo>
                    <a:pt x="31" y="91"/>
                  </a:lnTo>
                  <a:lnTo>
                    <a:pt x="31" y="93"/>
                  </a:lnTo>
                  <a:lnTo>
                    <a:pt x="33" y="93"/>
                  </a:lnTo>
                  <a:lnTo>
                    <a:pt x="33" y="94"/>
                  </a:lnTo>
                  <a:lnTo>
                    <a:pt x="31" y="94"/>
                  </a:lnTo>
                  <a:lnTo>
                    <a:pt x="33" y="94"/>
                  </a:lnTo>
                  <a:lnTo>
                    <a:pt x="33" y="96"/>
                  </a:lnTo>
                  <a:lnTo>
                    <a:pt x="31" y="96"/>
                  </a:lnTo>
                  <a:lnTo>
                    <a:pt x="31" y="98"/>
                  </a:lnTo>
                  <a:lnTo>
                    <a:pt x="25" y="98"/>
                  </a:lnTo>
                  <a:lnTo>
                    <a:pt x="23" y="100"/>
                  </a:lnTo>
                  <a:lnTo>
                    <a:pt x="17" y="100"/>
                  </a:lnTo>
                  <a:lnTo>
                    <a:pt x="14" y="100"/>
                  </a:lnTo>
                  <a:lnTo>
                    <a:pt x="15" y="100"/>
                  </a:lnTo>
                  <a:lnTo>
                    <a:pt x="17" y="100"/>
                  </a:lnTo>
                  <a:lnTo>
                    <a:pt x="15" y="98"/>
                  </a:lnTo>
                  <a:lnTo>
                    <a:pt x="15" y="96"/>
                  </a:lnTo>
                  <a:lnTo>
                    <a:pt x="15" y="94"/>
                  </a:lnTo>
                  <a:lnTo>
                    <a:pt x="14" y="94"/>
                  </a:lnTo>
                  <a:lnTo>
                    <a:pt x="14" y="93"/>
                  </a:lnTo>
                  <a:lnTo>
                    <a:pt x="14" y="91"/>
                  </a:lnTo>
                  <a:lnTo>
                    <a:pt x="14" y="89"/>
                  </a:lnTo>
                  <a:lnTo>
                    <a:pt x="14" y="87"/>
                  </a:lnTo>
                  <a:lnTo>
                    <a:pt x="14" y="83"/>
                  </a:lnTo>
                  <a:lnTo>
                    <a:pt x="14" y="81"/>
                  </a:lnTo>
                  <a:lnTo>
                    <a:pt x="14" y="79"/>
                  </a:lnTo>
                  <a:lnTo>
                    <a:pt x="14" y="75"/>
                  </a:lnTo>
                  <a:lnTo>
                    <a:pt x="14" y="73"/>
                  </a:lnTo>
                  <a:lnTo>
                    <a:pt x="14" y="69"/>
                  </a:lnTo>
                  <a:lnTo>
                    <a:pt x="14" y="68"/>
                  </a:lnTo>
                  <a:lnTo>
                    <a:pt x="14" y="66"/>
                  </a:lnTo>
                  <a:lnTo>
                    <a:pt x="14" y="64"/>
                  </a:lnTo>
                  <a:lnTo>
                    <a:pt x="14" y="60"/>
                  </a:lnTo>
                  <a:lnTo>
                    <a:pt x="14" y="58"/>
                  </a:lnTo>
                  <a:lnTo>
                    <a:pt x="14" y="56"/>
                  </a:lnTo>
                  <a:lnTo>
                    <a:pt x="14" y="54"/>
                  </a:lnTo>
                  <a:lnTo>
                    <a:pt x="12" y="52"/>
                  </a:lnTo>
                  <a:lnTo>
                    <a:pt x="10" y="50"/>
                  </a:lnTo>
                  <a:lnTo>
                    <a:pt x="10" y="48"/>
                  </a:lnTo>
                  <a:lnTo>
                    <a:pt x="10" y="46"/>
                  </a:lnTo>
                  <a:lnTo>
                    <a:pt x="10" y="45"/>
                  </a:lnTo>
                  <a:lnTo>
                    <a:pt x="10" y="43"/>
                  </a:lnTo>
                  <a:lnTo>
                    <a:pt x="10" y="41"/>
                  </a:lnTo>
                  <a:lnTo>
                    <a:pt x="8" y="39"/>
                  </a:lnTo>
                  <a:lnTo>
                    <a:pt x="6" y="37"/>
                  </a:lnTo>
                  <a:lnTo>
                    <a:pt x="4" y="37"/>
                  </a:lnTo>
                  <a:lnTo>
                    <a:pt x="2" y="35"/>
                  </a:lnTo>
                  <a:lnTo>
                    <a:pt x="0" y="35"/>
                  </a:lnTo>
                  <a:lnTo>
                    <a:pt x="0" y="33"/>
                  </a:lnTo>
                  <a:lnTo>
                    <a:pt x="0" y="31"/>
                  </a:lnTo>
                  <a:lnTo>
                    <a:pt x="0" y="29"/>
                  </a:lnTo>
                  <a:lnTo>
                    <a:pt x="2" y="27"/>
                  </a:lnTo>
                  <a:lnTo>
                    <a:pt x="2" y="25"/>
                  </a:lnTo>
                  <a:lnTo>
                    <a:pt x="2" y="23"/>
                  </a:lnTo>
                  <a:lnTo>
                    <a:pt x="4" y="25"/>
                  </a:lnTo>
                  <a:lnTo>
                    <a:pt x="4" y="23"/>
                  </a:lnTo>
                  <a:lnTo>
                    <a:pt x="6" y="23"/>
                  </a:lnTo>
                  <a:lnTo>
                    <a:pt x="6" y="21"/>
                  </a:lnTo>
                  <a:lnTo>
                    <a:pt x="6" y="20"/>
                  </a:lnTo>
                  <a:lnTo>
                    <a:pt x="8" y="20"/>
                  </a:lnTo>
                  <a:lnTo>
                    <a:pt x="10" y="20"/>
                  </a:lnTo>
                  <a:lnTo>
                    <a:pt x="10" y="18"/>
                  </a:lnTo>
                  <a:lnTo>
                    <a:pt x="12" y="18"/>
                  </a:lnTo>
                  <a:lnTo>
                    <a:pt x="12" y="16"/>
                  </a:lnTo>
                  <a:lnTo>
                    <a:pt x="14" y="16"/>
                  </a:lnTo>
                  <a:lnTo>
                    <a:pt x="14" y="18"/>
                  </a:lnTo>
                  <a:lnTo>
                    <a:pt x="15" y="18"/>
                  </a:lnTo>
                  <a:lnTo>
                    <a:pt x="17" y="18"/>
                  </a:lnTo>
                  <a:lnTo>
                    <a:pt x="19" y="18"/>
                  </a:lnTo>
                  <a:lnTo>
                    <a:pt x="21" y="18"/>
                  </a:lnTo>
                  <a:lnTo>
                    <a:pt x="23" y="16"/>
                  </a:lnTo>
                  <a:lnTo>
                    <a:pt x="23" y="14"/>
                  </a:lnTo>
                  <a:lnTo>
                    <a:pt x="25" y="14"/>
                  </a:lnTo>
                  <a:lnTo>
                    <a:pt x="25" y="12"/>
                  </a:lnTo>
                  <a:lnTo>
                    <a:pt x="27" y="10"/>
                  </a:lnTo>
                  <a:lnTo>
                    <a:pt x="27" y="8"/>
                  </a:lnTo>
                  <a:lnTo>
                    <a:pt x="27" y="6"/>
                  </a:lnTo>
                  <a:lnTo>
                    <a:pt x="25" y="4"/>
                  </a:lnTo>
                  <a:lnTo>
                    <a:pt x="27" y="4"/>
                  </a:lnTo>
                  <a:lnTo>
                    <a:pt x="27" y="2"/>
                  </a:lnTo>
                  <a:lnTo>
                    <a:pt x="29" y="2"/>
                  </a:lnTo>
                  <a:lnTo>
                    <a:pt x="29" y="4"/>
                  </a:lnTo>
                  <a:lnTo>
                    <a:pt x="29" y="2"/>
                  </a:lnTo>
                  <a:lnTo>
                    <a:pt x="31" y="2"/>
                  </a:lnTo>
                  <a:lnTo>
                    <a:pt x="33" y="2"/>
                  </a:lnTo>
                  <a:lnTo>
                    <a:pt x="33" y="0"/>
                  </a:lnTo>
                  <a:lnTo>
                    <a:pt x="35" y="2"/>
                  </a:lnTo>
                  <a:lnTo>
                    <a:pt x="37" y="2"/>
                  </a:lnTo>
                  <a:lnTo>
                    <a:pt x="37" y="4"/>
                  </a:lnTo>
                  <a:lnTo>
                    <a:pt x="40" y="8"/>
                  </a:lnTo>
                  <a:lnTo>
                    <a:pt x="40" y="10"/>
                  </a:lnTo>
                  <a:lnTo>
                    <a:pt x="42" y="10"/>
                  </a:lnTo>
                  <a:lnTo>
                    <a:pt x="44" y="10"/>
                  </a:lnTo>
                  <a:lnTo>
                    <a:pt x="44" y="12"/>
                  </a:lnTo>
                  <a:lnTo>
                    <a:pt x="46" y="1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26"/>
            <p:cNvSpPr>
              <a:spLocks/>
            </p:cNvSpPr>
            <p:nvPr/>
          </p:nvSpPr>
          <p:spPr bwMode="auto">
            <a:xfrm>
              <a:off x="4889500" y="4448175"/>
              <a:ext cx="201613" cy="146050"/>
            </a:xfrm>
            <a:custGeom>
              <a:avLst/>
              <a:gdLst>
                <a:gd name="T0" fmla="*/ 92 w 127"/>
                <a:gd name="T1" fmla="*/ 4 h 92"/>
                <a:gd name="T2" fmla="*/ 92 w 127"/>
                <a:gd name="T3" fmla="*/ 10 h 92"/>
                <a:gd name="T4" fmla="*/ 94 w 127"/>
                <a:gd name="T5" fmla="*/ 17 h 92"/>
                <a:gd name="T6" fmla="*/ 98 w 127"/>
                <a:gd name="T7" fmla="*/ 23 h 92"/>
                <a:gd name="T8" fmla="*/ 104 w 127"/>
                <a:gd name="T9" fmla="*/ 25 h 92"/>
                <a:gd name="T10" fmla="*/ 108 w 127"/>
                <a:gd name="T11" fmla="*/ 27 h 92"/>
                <a:gd name="T12" fmla="*/ 104 w 127"/>
                <a:gd name="T13" fmla="*/ 29 h 92"/>
                <a:gd name="T14" fmla="*/ 108 w 127"/>
                <a:gd name="T15" fmla="*/ 35 h 92"/>
                <a:gd name="T16" fmla="*/ 114 w 127"/>
                <a:gd name="T17" fmla="*/ 39 h 92"/>
                <a:gd name="T18" fmla="*/ 117 w 127"/>
                <a:gd name="T19" fmla="*/ 39 h 92"/>
                <a:gd name="T20" fmla="*/ 123 w 127"/>
                <a:gd name="T21" fmla="*/ 40 h 92"/>
                <a:gd name="T22" fmla="*/ 121 w 127"/>
                <a:gd name="T23" fmla="*/ 46 h 92"/>
                <a:gd name="T24" fmla="*/ 127 w 127"/>
                <a:gd name="T25" fmla="*/ 52 h 92"/>
                <a:gd name="T26" fmla="*/ 123 w 127"/>
                <a:gd name="T27" fmla="*/ 58 h 92"/>
                <a:gd name="T28" fmla="*/ 115 w 127"/>
                <a:gd name="T29" fmla="*/ 60 h 92"/>
                <a:gd name="T30" fmla="*/ 112 w 127"/>
                <a:gd name="T31" fmla="*/ 60 h 92"/>
                <a:gd name="T32" fmla="*/ 106 w 127"/>
                <a:gd name="T33" fmla="*/ 62 h 92"/>
                <a:gd name="T34" fmla="*/ 104 w 127"/>
                <a:gd name="T35" fmla="*/ 67 h 92"/>
                <a:gd name="T36" fmla="*/ 98 w 127"/>
                <a:gd name="T37" fmla="*/ 67 h 92"/>
                <a:gd name="T38" fmla="*/ 92 w 127"/>
                <a:gd name="T39" fmla="*/ 65 h 92"/>
                <a:gd name="T40" fmla="*/ 83 w 127"/>
                <a:gd name="T41" fmla="*/ 63 h 92"/>
                <a:gd name="T42" fmla="*/ 79 w 127"/>
                <a:gd name="T43" fmla="*/ 65 h 92"/>
                <a:gd name="T44" fmla="*/ 75 w 127"/>
                <a:gd name="T45" fmla="*/ 65 h 92"/>
                <a:gd name="T46" fmla="*/ 71 w 127"/>
                <a:gd name="T47" fmla="*/ 65 h 92"/>
                <a:gd name="T48" fmla="*/ 64 w 127"/>
                <a:gd name="T49" fmla="*/ 65 h 92"/>
                <a:gd name="T50" fmla="*/ 50 w 127"/>
                <a:gd name="T51" fmla="*/ 65 h 92"/>
                <a:gd name="T52" fmla="*/ 42 w 127"/>
                <a:gd name="T53" fmla="*/ 67 h 92"/>
                <a:gd name="T54" fmla="*/ 42 w 127"/>
                <a:gd name="T55" fmla="*/ 71 h 92"/>
                <a:gd name="T56" fmla="*/ 42 w 127"/>
                <a:gd name="T57" fmla="*/ 75 h 92"/>
                <a:gd name="T58" fmla="*/ 44 w 127"/>
                <a:gd name="T59" fmla="*/ 81 h 92"/>
                <a:gd name="T60" fmla="*/ 44 w 127"/>
                <a:gd name="T61" fmla="*/ 88 h 92"/>
                <a:gd name="T62" fmla="*/ 44 w 127"/>
                <a:gd name="T63" fmla="*/ 92 h 92"/>
                <a:gd name="T64" fmla="*/ 39 w 127"/>
                <a:gd name="T65" fmla="*/ 87 h 92"/>
                <a:gd name="T66" fmla="*/ 37 w 127"/>
                <a:gd name="T67" fmla="*/ 85 h 92"/>
                <a:gd name="T68" fmla="*/ 29 w 127"/>
                <a:gd name="T69" fmla="*/ 83 h 92"/>
                <a:gd name="T70" fmla="*/ 21 w 127"/>
                <a:gd name="T71" fmla="*/ 85 h 92"/>
                <a:gd name="T72" fmla="*/ 18 w 127"/>
                <a:gd name="T73" fmla="*/ 88 h 92"/>
                <a:gd name="T74" fmla="*/ 14 w 127"/>
                <a:gd name="T75" fmla="*/ 87 h 92"/>
                <a:gd name="T76" fmla="*/ 10 w 127"/>
                <a:gd name="T77" fmla="*/ 83 h 92"/>
                <a:gd name="T78" fmla="*/ 6 w 127"/>
                <a:gd name="T79" fmla="*/ 79 h 92"/>
                <a:gd name="T80" fmla="*/ 0 w 127"/>
                <a:gd name="T81" fmla="*/ 77 h 92"/>
                <a:gd name="T82" fmla="*/ 0 w 127"/>
                <a:gd name="T83" fmla="*/ 73 h 92"/>
                <a:gd name="T84" fmla="*/ 2 w 127"/>
                <a:gd name="T85" fmla="*/ 67 h 92"/>
                <a:gd name="T86" fmla="*/ 2 w 127"/>
                <a:gd name="T87" fmla="*/ 63 h 92"/>
                <a:gd name="T88" fmla="*/ 6 w 127"/>
                <a:gd name="T89" fmla="*/ 60 h 92"/>
                <a:gd name="T90" fmla="*/ 2 w 127"/>
                <a:gd name="T91" fmla="*/ 54 h 92"/>
                <a:gd name="T92" fmla="*/ 6 w 127"/>
                <a:gd name="T93" fmla="*/ 50 h 92"/>
                <a:gd name="T94" fmla="*/ 14 w 127"/>
                <a:gd name="T95" fmla="*/ 50 h 92"/>
                <a:gd name="T96" fmla="*/ 18 w 127"/>
                <a:gd name="T97" fmla="*/ 46 h 92"/>
                <a:gd name="T98" fmla="*/ 18 w 127"/>
                <a:gd name="T99" fmla="*/ 39 h 92"/>
                <a:gd name="T100" fmla="*/ 21 w 127"/>
                <a:gd name="T101" fmla="*/ 35 h 92"/>
                <a:gd name="T102" fmla="*/ 21 w 127"/>
                <a:gd name="T103" fmla="*/ 29 h 92"/>
                <a:gd name="T104" fmla="*/ 25 w 127"/>
                <a:gd name="T105" fmla="*/ 25 h 92"/>
                <a:gd name="T106" fmla="*/ 31 w 127"/>
                <a:gd name="T107" fmla="*/ 31 h 92"/>
                <a:gd name="T108" fmla="*/ 37 w 127"/>
                <a:gd name="T109" fmla="*/ 25 h 92"/>
                <a:gd name="T110" fmla="*/ 39 w 127"/>
                <a:gd name="T111" fmla="*/ 23 h 92"/>
                <a:gd name="T112" fmla="*/ 42 w 127"/>
                <a:gd name="T113" fmla="*/ 19 h 92"/>
                <a:gd name="T114" fmla="*/ 46 w 127"/>
                <a:gd name="T115" fmla="*/ 14 h 92"/>
                <a:gd name="T116" fmla="*/ 54 w 127"/>
                <a:gd name="T117" fmla="*/ 15 h 92"/>
                <a:gd name="T118" fmla="*/ 60 w 127"/>
                <a:gd name="T119" fmla="*/ 10 h 92"/>
                <a:gd name="T120" fmla="*/ 75 w 127"/>
                <a:gd name="T121" fmla="*/ 0 h 92"/>
                <a:gd name="T122" fmla="*/ 85 w 127"/>
                <a:gd name="T123"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7" h="92">
                  <a:moveTo>
                    <a:pt x="92" y="2"/>
                  </a:moveTo>
                  <a:lnTo>
                    <a:pt x="90" y="2"/>
                  </a:lnTo>
                  <a:lnTo>
                    <a:pt x="90" y="4"/>
                  </a:lnTo>
                  <a:lnTo>
                    <a:pt x="92" y="4"/>
                  </a:lnTo>
                  <a:lnTo>
                    <a:pt x="92" y="6"/>
                  </a:lnTo>
                  <a:lnTo>
                    <a:pt x="90" y="8"/>
                  </a:lnTo>
                  <a:lnTo>
                    <a:pt x="90" y="10"/>
                  </a:lnTo>
                  <a:lnTo>
                    <a:pt x="92" y="10"/>
                  </a:lnTo>
                  <a:lnTo>
                    <a:pt x="94" y="12"/>
                  </a:lnTo>
                  <a:lnTo>
                    <a:pt x="94" y="14"/>
                  </a:lnTo>
                  <a:lnTo>
                    <a:pt x="94" y="15"/>
                  </a:lnTo>
                  <a:lnTo>
                    <a:pt x="94" y="17"/>
                  </a:lnTo>
                  <a:lnTo>
                    <a:pt x="96" y="17"/>
                  </a:lnTo>
                  <a:lnTo>
                    <a:pt x="96" y="19"/>
                  </a:lnTo>
                  <a:lnTo>
                    <a:pt x="98" y="21"/>
                  </a:lnTo>
                  <a:lnTo>
                    <a:pt x="98" y="23"/>
                  </a:lnTo>
                  <a:lnTo>
                    <a:pt x="100" y="23"/>
                  </a:lnTo>
                  <a:lnTo>
                    <a:pt x="102" y="23"/>
                  </a:lnTo>
                  <a:lnTo>
                    <a:pt x="104" y="23"/>
                  </a:lnTo>
                  <a:lnTo>
                    <a:pt x="104" y="25"/>
                  </a:lnTo>
                  <a:lnTo>
                    <a:pt x="106" y="27"/>
                  </a:lnTo>
                  <a:lnTo>
                    <a:pt x="108" y="27"/>
                  </a:lnTo>
                  <a:lnTo>
                    <a:pt x="108" y="29"/>
                  </a:lnTo>
                  <a:lnTo>
                    <a:pt x="108" y="27"/>
                  </a:lnTo>
                  <a:lnTo>
                    <a:pt x="108" y="29"/>
                  </a:lnTo>
                  <a:lnTo>
                    <a:pt x="106" y="29"/>
                  </a:lnTo>
                  <a:lnTo>
                    <a:pt x="104" y="27"/>
                  </a:lnTo>
                  <a:lnTo>
                    <a:pt x="104" y="29"/>
                  </a:lnTo>
                  <a:lnTo>
                    <a:pt x="104" y="31"/>
                  </a:lnTo>
                  <a:lnTo>
                    <a:pt x="104" y="33"/>
                  </a:lnTo>
                  <a:lnTo>
                    <a:pt x="106" y="33"/>
                  </a:lnTo>
                  <a:lnTo>
                    <a:pt x="108" y="35"/>
                  </a:lnTo>
                  <a:lnTo>
                    <a:pt x="110" y="37"/>
                  </a:lnTo>
                  <a:lnTo>
                    <a:pt x="112" y="37"/>
                  </a:lnTo>
                  <a:lnTo>
                    <a:pt x="112" y="39"/>
                  </a:lnTo>
                  <a:lnTo>
                    <a:pt x="114" y="39"/>
                  </a:lnTo>
                  <a:lnTo>
                    <a:pt x="114" y="40"/>
                  </a:lnTo>
                  <a:lnTo>
                    <a:pt x="115" y="40"/>
                  </a:lnTo>
                  <a:lnTo>
                    <a:pt x="117" y="40"/>
                  </a:lnTo>
                  <a:lnTo>
                    <a:pt x="117" y="39"/>
                  </a:lnTo>
                  <a:lnTo>
                    <a:pt x="119" y="39"/>
                  </a:lnTo>
                  <a:lnTo>
                    <a:pt x="121" y="39"/>
                  </a:lnTo>
                  <a:lnTo>
                    <a:pt x="123" y="39"/>
                  </a:lnTo>
                  <a:lnTo>
                    <a:pt x="123" y="40"/>
                  </a:lnTo>
                  <a:lnTo>
                    <a:pt x="123" y="42"/>
                  </a:lnTo>
                  <a:lnTo>
                    <a:pt x="121" y="42"/>
                  </a:lnTo>
                  <a:lnTo>
                    <a:pt x="121" y="44"/>
                  </a:lnTo>
                  <a:lnTo>
                    <a:pt x="121" y="46"/>
                  </a:lnTo>
                  <a:lnTo>
                    <a:pt x="123" y="48"/>
                  </a:lnTo>
                  <a:lnTo>
                    <a:pt x="125" y="48"/>
                  </a:lnTo>
                  <a:lnTo>
                    <a:pt x="125" y="50"/>
                  </a:lnTo>
                  <a:lnTo>
                    <a:pt x="127" y="52"/>
                  </a:lnTo>
                  <a:lnTo>
                    <a:pt x="125" y="54"/>
                  </a:lnTo>
                  <a:lnTo>
                    <a:pt x="125" y="56"/>
                  </a:lnTo>
                  <a:lnTo>
                    <a:pt x="123" y="56"/>
                  </a:lnTo>
                  <a:lnTo>
                    <a:pt x="123" y="58"/>
                  </a:lnTo>
                  <a:lnTo>
                    <a:pt x="121" y="60"/>
                  </a:lnTo>
                  <a:lnTo>
                    <a:pt x="119" y="60"/>
                  </a:lnTo>
                  <a:lnTo>
                    <a:pt x="117" y="60"/>
                  </a:lnTo>
                  <a:lnTo>
                    <a:pt x="115" y="60"/>
                  </a:lnTo>
                  <a:lnTo>
                    <a:pt x="114" y="60"/>
                  </a:lnTo>
                  <a:lnTo>
                    <a:pt x="114" y="58"/>
                  </a:lnTo>
                  <a:lnTo>
                    <a:pt x="112" y="58"/>
                  </a:lnTo>
                  <a:lnTo>
                    <a:pt x="112" y="60"/>
                  </a:lnTo>
                  <a:lnTo>
                    <a:pt x="110" y="60"/>
                  </a:lnTo>
                  <a:lnTo>
                    <a:pt x="110" y="62"/>
                  </a:lnTo>
                  <a:lnTo>
                    <a:pt x="108" y="62"/>
                  </a:lnTo>
                  <a:lnTo>
                    <a:pt x="106" y="62"/>
                  </a:lnTo>
                  <a:lnTo>
                    <a:pt x="106" y="63"/>
                  </a:lnTo>
                  <a:lnTo>
                    <a:pt x="106" y="65"/>
                  </a:lnTo>
                  <a:lnTo>
                    <a:pt x="104" y="65"/>
                  </a:lnTo>
                  <a:lnTo>
                    <a:pt x="104" y="67"/>
                  </a:lnTo>
                  <a:lnTo>
                    <a:pt x="102" y="65"/>
                  </a:lnTo>
                  <a:lnTo>
                    <a:pt x="100" y="65"/>
                  </a:lnTo>
                  <a:lnTo>
                    <a:pt x="98" y="65"/>
                  </a:lnTo>
                  <a:lnTo>
                    <a:pt x="98" y="67"/>
                  </a:lnTo>
                  <a:lnTo>
                    <a:pt x="96" y="67"/>
                  </a:lnTo>
                  <a:lnTo>
                    <a:pt x="96" y="65"/>
                  </a:lnTo>
                  <a:lnTo>
                    <a:pt x="94" y="65"/>
                  </a:lnTo>
                  <a:lnTo>
                    <a:pt x="92" y="65"/>
                  </a:lnTo>
                  <a:lnTo>
                    <a:pt x="89" y="65"/>
                  </a:lnTo>
                  <a:lnTo>
                    <a:pt x="87" y="63"/>
                  </a:lnTo>
                  <a:lnTo>
                    <a:pt x="85" y="63"/>
                  </a:lnTo>
                  <a:lnTo>
                    <a:pt x="83" y="63"/>
                  </a:lnTo>
                  <a:lnTo>
                    <a:pt x="83" y="65"/>
                  </a:lnTo>
                  <a:lnTo>
                    <a:pt x="81" y="63"/>
                  </a:lnTo>
                  <a:lnTo>
                    <a:pt x="81" y="65"/>
                  </a:lnTo>
                  <a:lnTo>
                    <a:pt x="79" y="65"/>
                  </a:lnTo>
                  <a:lnTo>
                    <a:pt x="79" y="67"/>
                  </a:lnTo>
                  <a:lnTo>
                    <a:pt x="77" y="67"/>
                  </a:lnTo>
                  <a:lnTo>
                    <a:pt x="77" y="65"/>
                  </a:lnTo>
                  <a:lnTo>
                    <a:pt x="75" y="65"/>
                  </a:lnTo>
                  <a:lnTo>
                    <a:pt x="75" y="67"/>
                  </a:lnTo>
                  <a:lnTo>
                    <a:pt x="73" y="67"/>
                  </a:lnTo>
                  <a:lnTo>
                    <a:pt x="73" y="65"/>
                  </a:lnTo>
                  <a:lnTo>
                    <a:pt x="71" y="65"/>
                  </a:lnTo>
                  <a:lnTo>
                    <a:pt x="69" y="65"/>
                  </a:lnTo>
                  <a:lnTo>
                    <a:pt x="67" y="65"/>
                  </a:lnTo>
                  <a:lnTo>
                    <a:pt x="66" y="65"/>
                  </a:lnTo>
                  <a:lnTo>
                    <a:pt x="64" y="65"/>
                  </a:lnTo>
                  <a:lnTo>
                    <a:pt x="60" y="65"/>
                  </a:lnTo>
                  <a:lnTo>
                    <a:pt x="56" y="65"/>
                  </a:lnTo>
                  <a:lnTo>
                    <a:pt x="54" y="65"/>
                  </a:lnTo>
                  <a:lnTo>
                    <a:pt x="50" y="65"/>
                  </a:lnTo>
                  <a:lnTo>
                    <a:pt x="46" y="65"/>
                  </a:lnTo>
                  <a:lnTo>
                    <a:pt x="44" y="65"/>
                  </a:lnTo>
                  <a:lnTo>
                    <a:pt x="42" y="65"/>
                  </a:lnTo>
                  <a:lnTo>
                    <a:pt x="42" y="67"/>
                  </a:lnTo>
                  <a:lnTo>
                    <a:pt x="44" y="67"/>
                  </a:lnTo>
                  <a:lnTo>
                    <a:pt x="42" y="67"/>
                  </a:lnTo>
                  <a:lnTo>
                    <a:pt x="42" y="69"/>
                  </a:lnTo>
                  <a:lnTo>
                    <a:pt x="42" y="71"/>
                  </a:lnTo>
                  <a:lnTo>
                    <a:pt x="42" y="73"/>
                  </a:lnTo>
                  <a:lnTo>
                    <a:pt x="42" y="75"/>
                  </a:lnTo>
                  <a:lnTo>
                    <a:pt x="44" y="75"/>
                  </a:lnTo>
                  <a:lnTo>
                    <a:pt x="42" y="75"/>
                  </a:lnTo>
                  <a:lnTo>
                    <a:pt x="42" y="77"/>
                  </a:lnTo>
                  <a:lnTo>
                    <a:pt x="44" y="77"/>
                  </a:lnTo>
                  <a:lnTo>
                    <a:pt x="44" y="79"/>
                  </a:lnTo>
                  <a:lnTo>
                    <a:pt x="44" y="81"/>
                  </a:lnTo>
                  <a:lnTo>
                    <a:pt x="44" y="83"/>
                  </a:lnTo>
                  <a:lnTo>
                    <a:pt x="44" y="85"/>
                  </a:lnTo>
                  <a:lnTo>
                    <a:pt x="44" y="87"/>
                  </a:lnTo>
                  <a:lnTo>
                    <a:pt x="44" y="88"/>
                  </a:lnTo>
                  <a:lnTo>
                    <a:pt x="44" y="90"/>
                  </a:lnTo>
                  <a:lnTo>
                    <a:pt x="46" y="90"/>
                  </a:lnTo>
                  <a:lnTo>
                    <a:pt x="44" y="90"/>
                  </a:lnTo>
                  <a:lnTo>
                    <a:pt x="44" y="92"/>
                  </a:lnTo>
                  <a:lnTo>
                    <a:pt x="42" y="90"/>
                  </a:lnTo>
                  <a:lnTo>
                    <a:pt x="41" y="88"/>
                  </a:lnTo>
                  <a:lnTo>
                    <a:pt x="41" y="87"/>
                  </a:lnTo>
                  <a:lnTo>
                    <a:pt x="39" y="87"/>
                  </a:lnTo>
                  <a:lnTo>
                    <a:pt x="39" y="85"/>
                  </a:lnTo>
                  <a:lnTo>
                    <a:pt x="37" y="85"/>
                  </a:lnTo>
                  <a:lnTo>
                    <a:pt x="37" y="83"/>
                  </a:lnTo>
                  <a:lnTo>
                    <a:pt x="37" y="85"/>
                  </a:lnTo>
                  <a:lnTo>
                    <a:pt x="35" y="85"/>
                  </a:lnTo>
                  <a:lnTo>
                    <a:pt x="35" y="83"/>
                  </a:lnTo>
                  <a:lnTo>
                    <a:pt x="31" y="83"/>
                  </a:lnTo>
                  <a:lnTo>
                    <a:pt x="29" y="83"/>
                  </a:lnTo>
                  <a:lnTo>
                    <a:pt x="27" y="85"/>
                  </a:lnTo>
                  <a:lnTo>
                    <a:pt x="25" y="85"/>
                  </a:lnTo>
                  <a:lnTo>
                    <a:pt x="23" y="85"/>
                  </a:lnTo>
                  <a:lnTo>
                    <a:pt x="21" y="85"/>
                  </a:lnTo>
                  <a:lnTo>
                    <a:pt x="21" y="87"/>
                  </a:lnTo>
                  <a:lnTo>
                    <a:pt x="19" y="87"/>
                  </a:lnTo>
                  <a:lnTo>
                    <a:pt x="19" y="88"/>
                  </a:lnTo>
                  <a:lnTo>
                    <a:pt x="18" y="88"/>
                  </a:lnTo>
                  <a:lnTo>
                    <a:pt x="16" y="87"/>
                  </a:lnTo>
                  <a:lnTo>
                    <a:pt x="18" y="87"/>
                  </a:lnTo>
                  <a:lnTo>
                    <a:pt x="16" y="87"/>
                  </a:lnTo>
                  <a:lnTo>
                    <a:pt x="14" y="87"/>
                  </a:lnTo>
                  <a:lnTo>
                    <a:pt x="12" y="87"/>
                  </a:lnTo>
                  <a:lnTo>
                    <a:pt x="12" y="85"/>
                  </a:lnTo>
                  <a:lnTo>
                    <a:pt x="10" y="85"/>
                  </a:lnTo>
                  <a:lnTo>
                    <a:pt x="10" y="83"/>
                  </a:lnTo>
                  <a:lnTo>
                    <a:pt x="10" y="81"/>
                  </a:lnTo>
                  <a:lnTo>
                    <a:pt x="8" y="81"/>
                  </a:lnTo>
                  <a:lnTo>
                    <a:pt x="8" y="79"/>
                  </a:lnTo>
                  <a:lnTo>
                    <a:pt x="6" y="79"/>
                  </a:lnTo>
                  <a:lnTo>
                    <a:pt x="6" y="77"/>
                  </a:lnTo>
                  <a:lnTo>
                    <a:pt x="4" y="77"/>
                  </a:lnTo>
                  <a:lnTo>
                    <a:pt x="2" y="77"/>
                  </a:lnTo>
                  <a:lnTo>
                    <a:pt x="0" y="77"/>
                  </a:lnTo>
                  <a:lnTo>
                    <a:pt x="0" y="75"/>
                  </a:lnTo>
                  <a:lnTo>
                    <a:pt x="0" y="73"/>
                  </a:lnTo>
                  <a:lnTo>
                    <a:pt x="2" y="73"/>
                  </a:lnTo>
                  <a:lnTo>
                    <a:pt x="0" y="73"/>
                  </a:lnTo>
                  <a:lnTo>
                    <a:pt x="2" y="71"/>
                  </a:lnTo>
                  <a:lnTo>
                    <a:pt x="0" y="71"/>
                  </a:lnTo>
                  <a:lnTo>
                    <a:pt x="2" y="69"/>
                  </a:lnTo>
                  <a:lnTo>
                    <a:pt x="2" y="67"/>
                  </a:lnTo>
                  <a:lnTo>
                    <a:pt x="0" y="67"/>
                  </a:lnTo>
                  <a:lnTo>
                    <a:pt x="0" y="65"/>
                  </a:lnTo>
                  <a:lnTo>
                    <a:pt x="2" y="65"/>
                  </a:lnTo>
                  <a:lnTo>
                    <a:pt x="2" y="63"/>
                  </a:lnTo>
                  <a:lnTo>
                    <a:pt x="4" y="63"/>
                  </a:lnTo>
                  <a:lnTo>
                    <a:pt x="4" y="62"/>
                  </a:lnTo>
                  <a:lnTo>
                    <a:pt x="4" y="60"/>
                  </a:lnTo>
                  <a:lnTo>
                    <a:pt x="6" y="60"/>
                  </a:lnTo>
                  <a:lnTo>
                    <a:pt x="6" y="58"/>
                  </a:lnTo>
                  <a:lnTo>
                    <a:pt x="4" y="56"/>
                  </a:lnTo>
                  <a:lnTo>
                    <a:pt x="4" y="54"/>
                  </a:lnTo>
                  <a:lnTo>
                    <a:pt x="2" y="54"/>
                  </a:lnTo>
                  <a:lnTo>
                    <a:pt x="2" y="52"/>
                  </a:lnTo>
                  <a:lnTo>
                    <a:pt x="4" y="52"/>
                  </a:lnTo>
                  <a:lnTo>
                    <a:pt x="6" y="52"/>
                  </a:lnTo>
                  <a:lnTo>
                    <a:pt x="6" y="50"/>
                  </a:lnTo>
                  <a:lnTo>
                    <a:pt x="8" y="50"/>
                  </a:lnTo>
                  <a:lnTo>
                    <a:pt x="10" y="50"/>
                  </a:lnTo>
                  <a:lnTo>
                    <a:pt x="12" y="50"/>
                  </a:lnTo>
                  <a:lnTo>
                    <a:pt x="14" y="50"/>
                  </a:lnTo>
                  <a:lnTo>
                    <a:pt x="14" y="48"/>
                  </a:lnTo>
                  <a:lnTo>
                    <a:pt x="16" y="48"/>
                  </a:lnTo>
                  <a:lnTo>
                    <a:pt x="16" y="46"/>
                  </a:lnTo>
                  <a:lnTo>
                    <a:pt x="18" y="46"/>
                  </a:lnTo>
                  <a:lnTo>
                    <a:pt x="18" y="44"/>
                  </a:lnTo>
                  <a:lnTo>
                    <a:pt x="18" y="42"/>
                  </a:lnTo>
                  <a:lnTo>
                    <a:pt x="18" y="40"/>
                  </a:lnTo>
                  <a:lnTo>
                    <a:pt x="18" y="39"/>
                  </a:lnTo>
                  <a:lnTo>
                    <a:pt x="19" y="39"/>
                  </a:lnTo>
                  <a:lnTo>
                    <a:pt x="21" y="39"/>
                  </a:lnTo>
                  <a:lnTo>
                    <a:pt x="21" y="37"/>
                  </a:lnTo>
                  <a:lnTo>
                    <a:pt x="21" y="35"/>
                  </a:lnTo>
                  <a:lnTo>
                    <a:pt x="19" y="33"/>
                  </a:lnTo>
                  <a:lnTo>
                    <a:pt x="19" y="31"/>
                  </a:lnTo>
                  <a:lnTo>
                    <a:pt x="21" y="31"/>
                  </a:lnTo>
                  <a:lnTo>
                    <a:pt x="21" y="29"/>
                  </a:lnTo>
                  <a:lnTo>
                    <a:pt x="23" y="29"/>
                  </a:lnTo>
                  <a:lnTo>
                    <a:pt x="23" y="27"/>
                  </a:lnTo>
                  <a:lnTo>
                    <a:pt x="25" y="27"/>
                  </a:lnTo>
                  <a:lnTo>
                    <a:pt x="25" y="25"/>
                  </a:lnTo>
                  <a:lnTo>
                    <a:pt x="25" y="27"/>
                  </a:lnTo>
                  <a:lnTo>
                    <a:pt x="27" y="27"/>
                  </a:lnTo>
                  <a:lnTo>
                    <a:pt x="29" y="29"/>
                  </a:lnTo>
                  <a:lnTo>
                    <a:pt x="31" y="31"/>
                  </a:lnTo>
                  <a:lnTo>
                    <a:pt x="33" y="31"/>
                  </a:lnTo>
                  <a:lnTo>
                    <a:pt x="33" y="29"/>
                  </a:lnTo>
                  <a:lnTo>
                    <a:pt x="37" y="29"/>
                  </a:lnTo>
                  <a:lnTo>
                    <a:pt x="37" y="25"/>
                  </a:lnTo>
                  <a:lnTo>
                    <a:pt x="37" y="23"/>
                  </a:lnTo>
                  <a:lnTo>
                    <a:pt x="37" y="21"/>
                  </a:lnTo>
                  <a:lnTo>
                    <a:pt x="37" y="23"/>
                  </a:lnTo>
                  <a:lnTo>
                    <a:pt x="39" y="23"/>
                  </a:lnTo>
                  <a:lnTo>
                    <a:pt x="41" y="23"/>
                  </a:lnTo>
                  <a:lnTo>
                    <a:pt x="42" y="23"/>
                  </a:lnTo>
                  <a:lnTo>
                    <a:pt x="42" y="21"/>
                  </a:lnTo>
                  <a:lnTo>
                    <a:pt x="42" y="19"/>
                  </a:lnTo>
                  <a:lnTo>
                    <a:pt x="42" y="17"/>
                  </a:lnTo>
                  <a:lnTo>
                    <a:pt x="42" y="15"/>
                  </a:lnTo>
                  <a:lnTo>
                    <a:pt x="46" y="15"/>
                  </a:lnTo>
                  <a:lnTo>
                    <a:pt x="46" y="14"/>
                  </a:lnTo>
                  <a:lnTo>
                    <a:pt x="48" y="14"/>
                  </a:lnTo>
                  <a:lnTo>
                    <a:pt x="48" y="12"/>
                  </a:lnTo>
                  <a:lnTo>
                    <a:pt x="50" y="14"/>
                  </a:lnTo>
                  <a:lnTo>
                    <a:pt x="54" y="15"/>
                  </a:lnTo>
                  <a:lnTo>
                    <a:pt x="56" y="14"/>
                  </a:lnTo>
                  <a:lnTo>
                    <a:pt x="56" y="10"/>
                  </a:lnTo>
                  <a:lnTo>
                    <a:pt x="58" y="10"/>
                  </a:lnTo>
                  <a:lnTo>
                    <a:pt x="60" y="10"/>
                  </a:lnTo>
                  <a:lnTo>
                    <a:pt x="62" y="10"/>
                  </a:lnTo>
                  <a:lnTo>
                    <a:pt x="67" y="6"/>
                  </a:lnTo>
                  <a:lnTo>
                    <a:pt x="71" y="4"/>
                  </a:lnTo>
                  <a:lnTo>
                    <a:pt x="75" y="0"/>
                  </a:lnTo>
                  <a:lnTo>
                    <a:pt x="77" y="0"/>
                  </a:lnTo>
                  <a:lnTo>
                    <a:pt x="81" y="0"/>
                  </a:lnTo>
                  <a:lnTo>
                    <a:pt x="83" y="0"/>
                  </a:lnTo>
                  <a:lnTo>
                    <a:pt x="85" y="0"/>
                  </a:lnTo>
                  <a:lnTo>
                    <a:pt x="89" y="0"/>
                  </a:lnTo>
                  <a:lnTo>
                    <a:pt x="9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27"/>
            <p:cNvSpPr>
              <a:spLocks noEditPoints="1"/>
            </p:cNvSpPr>
            <p:nvPr/>
          </p:nvSpPr>
          <p:spPr bwMode="auto">
            <a:xfrm>
              <a:off x="7251700" y="4133850"/>
              <a:ext cx="119063" cy="161925"/>
            </a:xfrm>
            <a:custGeom>
              <a:avLst/>
              <a:gdLst>
                <a:gd name="T0" fmla="*/ 64 w 75"/>
                <a:gd name="T1" fmla="*/ 85 h 102"/>
                <a:gd name="T2" fmla="*/ 19 w 75"/>
                <a:gd name="T3" fmla="*/ 85 h 102"/>
                <a:gd name="T4" fmla="*/ 43 w 75"/>
                <a:gd name="T5" fmla="*/ 83 h 102"/>
                <a:gd name="T6" fmla="*/ 39 w 75"/>
                <a:gd name="T7" fmla="*/ 83 h 102"/>
                <a:gd name="T8" fmla="*/ 48 w 75"/>
                <a:gd name="T9" fmla="*/ 79 h 102"/>
                <a:gd name="T10" fmla="*/ 50 w 75"/>
                <a:gd name="T11" fmla="*/ 79 h 102"/>
                <a:gd name="T12" fmla="*/ 43 w 75"/>
                <a:gd name="T13" fmla="*/ 75 h 102"/>
                <a:gd name="T14" fmla="*/ 56 w 75"/>
                <a:gd name="T15" fmla="*/ 71 h 102"/>
                <a:gd name="T16" fmla="*/ 43 w 75"/>
                <a:gd name="T17" fmla="*/ 81 h 102"/>
                <a:gd name="T18" fmla="*/ 43 w 75"/>
                <a:gd name="T19" fmla="*/ 70 h 102"/>
                <a:gd name="T20" fmla="*/ 43 w 75"/>
                <a:gd name="T21" fmla="*/ 68 h 102"/>
                <a:gd name="T22" fmla="*/ 43 w 75"/>
                <a:gd name="T23" fmla="*/ 66 h 102"/>
                <a:gd name="T24" fmla="*/ 41 w 75"/>
                <a:gd name="T25" fmla="*/ 64 h 102"/>
                <a:gd name="T26" fmla="*/ 12 w 75"/>
                <a:gd name="T27" fmla="*/ 4 h 102"/>
                <a:gd name="T28" fmla="*/ 18 w 75"/>
                <a:gd name="T29" fmla="*/ 8 h 102"/>
                <a:gd name="T30" fmla="*/ 19 w 75"/>
                <a:gd name="T31" fmla="*/ 10 h 102"/>
                <a:gd name="T32" fmla="*/ 27 w 75"/>
                <a:gd name="T33" fmla="*/ 8 h 102"/>
                <a:gd name="T34" fmla="*/ 29 w 75"/>
                <a:gd name="T35" fmla="*/ 20 h 102"/>
                <a:gd name="T36" fmla="*/ 44 w 75"/>
                <a:gd name="T37" fmla="*/ 27 h 102"/>
                <a:gd name="T38" fmla="*/ 58 w 75"/>
                <a:gd name="T39" fmla="*/ 25 h 102"/>
                <a:gd name="T40" fmla="*/ 69 w 75"/>
                <a:gd name="T41" fmla="*/ 27 h 102"/>
                <a:gd name="T42" fmla="*/ 66 w 75"/>
                <a:gd name="T43" fmla="*/ 37 h 102"/>
                <a:gd name="T44" fmla="*/ 60 w 75"/>
                <a:gd name="T45" fmla="*/ 43 h 102"/>
                <a:gd name="T46" fmla="*/ 52 w 75"/>
                <a:gd name="T47" fmla="*/ 50 h 102"/>
                <a:gd name="T48" fmla="*/ 54 w 75"/>
                <a:gd name="T49" fmla="*/ 62 h 102"/>
                <a:gd name="T50" fmla="*/ 60 w 75"/>
                <a:gd name="T51" fmla="*/ 62 h 102"/>
                <a:gd name="T52" fmla="*/ 64 w 75"/>
                <a:gd name="T53" fmla="*/ 52 h 102"/>
                <a:gd name="T54" fmla="*/ 69 w 75"/>
                <a:gd name="T55" fmla="*/ 64 h 102"/>
                <a:gd name="T56" fmla="*/ 73 w 75"/>
                <a:gd name="T57" fmla="*/ 81 h 102"/>
                <a:gd name="T58" fmla="*/ 69 w 75"/>
                <a:gd name="T59" fmla="*/ 91 h 102"/>
                <a:gd name="T60" fmla="*/ 67 w 75"/>
                <a:gd name="T61" fmla="*/ 98 h 102"/>
                <a:gd name="T62" fmla="*/ 64 w 75"/>
                <a:gd name="T63" fmla="*/ 87 h 102"/>
                <a:gd name="T64" fmla="*/ 62 w 75"/>
                <a:gd name="T65" fmla="*/ 83 h 102"/>
                <a:gd name="T66" fmla="*/ 60 w 75"/>
                <a:gd name="T67" fmla="*/ 77 h 102"/>
                <a:gd name="T68" fmla="*/ 54 w 75"/>
                <a:gd name="T69" fmla="*/ 68 h 102"/>
                <a:gd name="T70" fmla="*/ 48 w 75"/>
                <a:gd name="T71" fmla="*/ 71 h 102"/>
                <a:gd name="T72" fmla="*/ 43 w 75"/>
                <a:gd name="T73" fmla="*/ 60 h 102"/>
                <a:gd name="T74" fmla="*/ 43 w 75"/>
                <a:gd name="T75" fmla="*/ 56 h 102"/>
                <a:gd name="T76" fmla="*/ 39 w 75"/>
                <a:gd name="T77" fmla="*/ 58 h 102"/>
                <a:gd name="T78" fmla="*/ 41 w 75"/>
                <a:gd name="T79" fmla="*/ 66 h 102"/>
                <a:gd name="T80" fmla="*/ 43 w 75"/>
                <a:gd name="T81" fmla="*/ 71 h 102"/>
                <a:gd name="T82" fmla="*/ 39 w 75"/>
                <a:gd name="T83" fmla="*/ 77 h 102"/>
                <a:gd name="T84" fmla="*/ 35 w 75"/>
                <a:gd name="T85" fmla="*/ 83 h 102"/>
                <a:gd name="T86" fmla="*/ 33 w 75"/>
                <a:gd name="T87" fmla="*/ 81 h 102"/>
                <a:gd name="T88" fmla="*/ 31 w 75"/>
                <a:gd name="T89" fmla="*/ 75 h 102"/>
                <a:gd name="T90" fmla="*/ 29 w 75"/>
                <a:gd name="T91" fmla="*/ 83 h 102"/>
                <a:gd name="T92" fmla="*/ 25 w 75"/>
                <a:gd name="T93" fmla="*/ 85 h 102"/>
                <a:gd name="T94" fmla="*/ 25 w 75"/>
                <a:gd name="T95" fmla="*/ 79 h 102"/>
                <a:gd name="T96" fmla="*/ 25 w 75"/>
                <a:gd name="T97" fmla="*/ 79 h 102"/>
                <a:gd name="T98" fmla="*/ 23 w 75"/>
                <a:gd name="T99" fmla="*/ 83 h 102"/>
                <a:gd name="T100" fmla="*/ 18 w 75"/>
                <a:gd name="T101" fmla="*/ 81 h 102"/>
                <a:gd name="T102" fmla="*/ 16 w 75"/>
                <a:gd name="T103" fmla="*/ 66 h 102"/>
                <a:gd name="T104" fmla="*/ 14 w 75"/>
                <a:gd name="T105" fmla="*/ 56 h 102"/>
                <a:gd name="T106" fmla="*/ 12 w 75"/>
                <a:gd name="T107" fmla="*/ 45 h 102"/>
                <a:gd name="T108" fmla="*/ 0 w 75"/>
                <a:gd name="T109" fmla="*/ 35 h 102"/>
                <a:gd name="T110" fmla="*/ 8 w 75"/>
                <a:gd name="T111" fmla="*/ 27 h 102"/>
                <a:gd name="T112" fmla="*/ 14 w 75"/>
                <a:gd name="T113" fmla="*/ 20 h 102"/>
                <a:gd name="T114" fmla="*/ 4 w 75"/>
                <a:gd name="T115" fmla="*/ 16 h 102"/>
                <a:gd name="T116" fmla="*/ 8 w 75"/>
                <a:gd name="T117" fmla="*/ 4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5" h="102">
                  <a:moveTo>
                    <a:pt x="64" y="87"/>
                  </a:moveTo>
                  <a:lnTo>
                    <a:pt x="64" y="89"/>
                  </a:lnTo>
                  <a:lnTo>
                    <a:pt x="62" y="89"/>
                  </a:lnTo>
                  <a:lnTo>
                    <a:pt x="62" y="91"/>
                  </a:lnTo>
                  <a:lnTo>
                    <a:pt x="62" y="89"/>
                  </a:lnTo>
                  <a:lnTo>
                    <a:pt x="62" y="87"/>
                  </a:lnTo>
                  <a:lnTo>
                    <a:pt x="62" y="85"/>
                  </a:lnTo>
                  <a:lnTo>
                    <a:pt x="62" y="87"/>
                  </a:lnTo>
                  <a:lnTo>
                    <a:pt x="64" y="85"/>
                  </a:lnTo>
                  <a:lnTo>
                    <a:pt x="62" y="85"/>
                  </a:lnTo>
                  <a:lnTo>
                    <a:pt x="64" y="85"/>
                  </a:lnTo>
                  <a:lnTo>
                    <a:pt x="64" y="87"/>
                  </a:lnTo>
                  <a:close/>
                  <a:moveTo>
                    <a:pt x="19" y="85"/>
                  </a:moveTo>
                  <a:lnTo>
                    <a:pt x="19" y="87"/>
                  </a:lnTo>
                  <a:lnTo>
                    <a:pt x="18" y="85"/>
                  </a:lnTo>
                  <a:lnTo>
                    <a:pt x="18" y="83"/>
                  </a:lnTo>
                  <a:lnTo>
                    <a:pt x="18" y="85"/>
                  </a:lnTo>
                  <a:lnTo>
                    <a:pt x="19" y="85"/>
                  </a:lnTo>
                  <a:close/>
                  <a:moveTo>
                    <a:pt x="62" y="85"/>
                  </a:moveTo>
                  <a:lnTo>
                    <a:pt x="62" y="87"/>
                  </a:lnTo>
                  <a:lnTo>
                    <a:pt x="62" y="85"/>
                  </a:lnTo>
                  <a:lnTo>
                    <a:pt x="62" y="83"/>
                  </a:lnTo>
                  <a:lnTo>
                    <a:pt x="62" y="85"/>
                  </a:lnTo>
                  <a:close/>
                  <a:moveTo>
                    <a:pt x="43" y="83"/>
                  </a:moveTo>
                  <a:lnTo>
                    <a:pt x="41" y="83"/>
                  </a:lnTo>
                  <a:lnTo>
                    <a:pt x="43" y="81"/>
                  </a:lnTo>
                  <a:lnTo>
                    <a:pt x="43" y="83"/>
                  </a:lnTo>
                  <a:close/>
                  <a:moveTo>
                    <a:pt x="37" y="83"/>
                  </a:moveTo>
                  <a:lnTo>
                    <a:pt x="39" y="81"/>
                  </a:lnTo>
                  <a:lnTo>
                    <a:pt x="39" y="83"/>
                  </a:lnTo>
                  <a:lnTo>
                    <a:pt x="37" y="83"/>
                  </a:lnTo>
                  <a:close/>
                  <a:moveTo>
                    <a:pt x="39" y="83"/>
                  </a:moveTo>
                  <a:lnTo>
                    <a:pt x="39" y="81"/>
                  </a:lnTo>
                  <a:lnTo>
                    <a:pt x="41" y="81"/>
                  </a:lnTo>
                  <a:lnTo>
                    <a:pt x="41" y="83"/>
                  </a:lnTo>
                  <a:lnTo>
                    <a:pt x="39" y="83"/>
                  </a:lnTo>
                  <a:close/>
                  <a:moveTo>
                    <a:pt x="43" y="79"/>
                  </a:moveTo>
                  <a:lnTo>
                    <a:pt x="41" y="79"/>
                  </a:lnTo>
                  <a:lnTo>
                    <a:pt x="41" y="81"/>
                  </a:lnTo>
                  <a:lnTo>
                    <a:pt x="41" y="79"/>
                  </a:lnTo>
                  <a:lnTo>
                    <a:pt x="41" y="81"/>
                  </a:lnTo>
                  <a:lnTo>
                    <a:pt x="41" y="79"/>
                  </a:lnTo>
                  <a:lnTo>
                    <a:pt x="43" y="79"/>
                  </a:lnTo>
                  <a:close/>
                  <a:moveTo>
                    <a:pt x="48" y="77"/>
                  </a:moveTo>
                  <a:lnTo>
                    <a:pt x="48" y="79"/>
                  </a:lnTo>
                  <a:lnTo>
                    <a:pt x="46" y="79"/>
                  </a:lnTo>
                  <a:lnTo>
                    <a:pt x="46" y="77"/>
                  </a:lnTo>
                  <a:lnTo>
                    <a:pt x="48" y="77"/>
                  </a:lnTo>
                  <a:close/>
                  <a:moveTo>
                    <a:pt x="48" y="77"/>
                  </a:moveTo>
                  <a:lnTo>
                    <a:pt x="46" y="77"/>
                  </a:lnTo>
                  <a:lnTo>
                    <a:pt x="48" y="77"/>
                  </a:lnTo>
                  <a:lnTo>
                    <a:pt x="48" y="75"/>
                  </a:lnTo>
                  <a:lnTo>
                    <a:pt x="48" y="77"/>
                  </a:lnTo>
                  <a:close/>
                  <a:moveTo>
                    <a:pt x="50" y="79"/>
                  </a:moveTo>
                  <a:lnTo>
                    <a:pt x="48" y="79"/>
                  </a:lnTo>
                  <a:lnTo>
                    <a:pt x="48" y="77"/>
                  </a:lnTo>
                  <a:lnTo>
                    <a:pt x="50" y="77"/>
                  </a:lnTo>
                  <a:lnTo>
                    <a:pt x="50" y="75"/>
                  </a:lnTo>
                  <a:lnTo>
                    <a:pt x="52" y="77"/>
                  </a:lnTo>
                  <a:lnTo>
                    <a:pt x="50" y="77"/>
                  </a:lnTo>
                  <a:lnTo>
                    <a:pt x="50" y="79"/>
                  </a:lnTo>
                  <a:close/>
                  <a:moveTo>
                    <a:pt x="43" y="73"/>
                  </a:moveTo>
                  <a:lnTo>
                    <a:pt x="43" y="75"/>
                  </a:lnTo>
                  <a:lnTo>
                    <a:pt x="43" y="73"/>
                  </a:lnTo>
                  <a:close/>
                  <a:moveTo>
                    <a:pt x="50" y="73"/>
                  </a:moveTo>
                  <a:lnTo>
                    <a:pt x="52" y="71"/>
                  </a:lnTo>
                  <a:lnTo>
                    <a:pt x="52" y="73"/>
                  </a:lnTo>
                  <a:lnTo>
                    <a:pt x="50" y="73"/>
                  </a:lnTo>
                  <a:close/>
                  <a:moveTo>
                    <a:pt x="58" y="73"/>
                  </a:moveTo>
                  <a:lnTo>
                    <a:pt x="56" y="75"/>
                  </a:lnTo>
                  <a:lnTo>
                    <a:pt x="56" y="73"/>
                  </a:lnTo>
                  <a:lnTo>
                    <a:pt x="56" y="71"/>
                  </a:lnTo>
                  <a:lnTo>
                    <a:pt x="58" y="73"/>
                  </a:lnTo>
                  <a:close/>
                  <a:moveTo>
                    <a:pt x="46" y="79"/>
                  </a:moveTo>
                  <a:lnTo>
                    <a:pt x="44" y="79"/>
                  </a:lnTo>
                  <a:lnTo>
                    <a:pt x="44" y="81"/>
                  </a:lnTo>
                  <a:lnTo>
                    <a:pt x="44" y="79"/>
                  </a:lnTo>
                  <a:lnTo>
                    <a:pt x="44" y="81"/>
                  </a:lnTo>
                  <a:lnTo>
                    <a:pt x="43" y="81"/>
                  </a:lnTo>
                  <a:lnTo>
                    <a:pt x="43" y="79"/>
                  </a:lnTo>
                  <a:lnTo>
                    <a:pt x="43" y="81"/>
                  </a:lnTo>
                  <a:lnTo>
                    <a:pt x="43" y="79"/>
                  </a:lnTo>
                  <a:lnTo>
                    <a:pt x="43" y="77"/>
                  </a:lnTo>
                  <a:lnTo>
                    <a:pt x="43" y="75"/>
                  </a:lnTo>
                  <a:lnTo>
                    <a:pt x="43" y="73"/>
                  </a:lnTo>
                  <a:lnTo>
                    <a:pt x="43" y="71"/>
                  </a:lnTo>
                  <a:lnTo>
                    <a:pt x="41" y="71"/>
                  </a:lnTo>
                  <a:lnTo>
                    <a:pt x="41" y="70"/>
                  </a:lnTo>
                  <a:lnTo>
                    <a:pt x="43" y="68"/>
                  </a:lnTo>
                  <a:lnTo>
                    <a:pt x="43" y="70"/>
                  </a:lnTo>
                  <a:lnTo>
                    <a:pt x="44" y="70"/>
                  </a:lnTo>
                  <a:lnTo>
                    <a:pt x="44" y="71"/>
                  </a:lnTo>
                  <a:lnTo>
                    <a:pt x="44" y="73"/>
                  </a:lnTo>
                  <a:lnTo>
                    <a:pt x="46" y="73"/>
                  </a:lnTo>
                  <a:lnTo>
                    <a:pt x="46" y="75"/>
                  </a:lnTo>
                  <a:lnTo>
                    <a:pt x="46" y="77"/>
                  </a:lnTo>
                  <a:lnTo>
                    <a:pt x="46" y="79"/>
                  </a:lnTo>
                  <a:close/>
                  <a:moveTo>
                    <a:pt x="43" y="66"/>
                  </a:moveTo>
                  <a:lnTo>
                    <a:pt x="43" y="68"/>
                  </a:lnTo>
                  <a:lnTo>
                    <a:pt x="41" y="68"/>
                  </a:lnTo>
                  <a:lnTo>
                    <a:pt x="41" y="70"/>
                  </a:lnTo>
                  <a:lnTo>
                    <a:pt x="41" y="68"/>
                  </a:lnTo>
                  <a:lnTo>
                    <a:pt x="39" y="68"/>
                  </a:lnTo>
                  <a:lnTo>
                    <a:pt x="41" y="68"/>
                  </a:lnTo>
                  <a:lnTo>
                    <a:pt x="41" y="66"/>
                  </a:lnTo>
                  <a:lnTo>
                    <a:pt x="43" y="66"/>
                  </a:lnTo>
                  <a:close/>
                  <a:moveTo>
                    <a:pt x="43" y="64"/>
                  </a:moveTo>
                  <a:lnTo>
                    <a:pt x="43" y="66"/>
                  </a:lnTo>
                  <a:lnTo>
                    <a:pt x="43" y="64"/>
                  </a:lnTo>
                  <a:lnTo>
                    <a:pt x="41" y="66"/>
                  </a:lnTo>
                  <a:lnTo>
                    <a:pt x="41" y="64"/>
                  </a:lnTo>
                  <a:lnTo>
                    <a:pt x="43" y="64"/>
                  </a:lnTo>
                  <a:close/>
                  <a:moveTo>
                    <a:pt x="41" y="64"/>
                  </a:moveTo>
                  <a:lnTo>
                    <a:pt x="39" y="64"/>
                  </a:lnTo>
                  <a:lnTo>
                    <a:pt x="41" y="64"/>
                  </a:lnTo>
                  <a:lnTo>
                    <a:pt x="41" y="62"/>
                  </a:lnTo>
                  <a:lnTo>
                    <a:pt x="41" y="64"/>
                  </a:lnTo>
                  <a:close/>
                  <a:moveTo>
                    <a:pt x="41" y="58"/>
                  </a:moveTo>
                  <a:lnTo>
                    <a:pt x="43" y="58"/>
                  </a:lnTo>
                  <a:lnTo>
                    <a:pt x="41" y="58"/>
                  </a:lnTo>
                  <a:lnTo>
                    <a:pt x="39" y="58"/>
                  </a:lnTo>
                  <a:lnTo>
                    <a:pt x="41" y="58"/>
                  </a:lnTo>
                  <a:close/>
                  <a:moveTo>
                    <a:pt x="8" y="2"/>
                  </a:moveTo>
                  <a:lnTo>
                    <a:pt x="10" y="2"/>
                  </a:lnTo>
                  <a:lnTo>
                    <a:pt x="10" y="4"/>
                  </a:lnTo>
                  <a:lnTo>
                    <a:pt x="12" y="4"/>
                  </a:lnTo>
                  <a:lnTo>
                    <a:pt x="12" y="6"/>
                  </a:lnTo>
                  <a:lnTo>
                    <a:pt x="10" y="6"/>
                  </a:lnTo>
                  <a:lnTo>
                    <a:pt x="12" y="6"/>
                  </a:lnTo>
                  <a:lnTo>
                    <a:pt x="14" y="6"/>
                  </a:lnTo>
                  <a:lnTo>
                    <a:pt x="14" y="8"/>
                  </a:lnTo>
                  <a:lnTo>
                    <a:pt x="14" y="6"/>
                  </a:lnTo>
                  <a:lnTo>
                    <a:pt x="16" y="6"/>
                  </a:lnTo>
                  <a:lnTo>
                    <a:pt x="16" y="8"/>
                  </a:lnTo>
                  <a:lnTo>
                    <a:pt x="18" y="8"/>
                  </a:lnTo>
                  <a:lnTo>
                    <a:pt x="18" y="6"/>
                  </a:lnTo>
                  <a:lnTo>
                    <a:pt x="16" y="6"/>
                  </a:lnTo>
                  <a:lnTo>
                    <a:pt x="18" y="6"/>
                  </a:lnTo>
                  <a:lnTo>
                    <a:pt x="16" y="6"/>
                  </a:lnTo>
                  <a:lnTo>
                    <a:pt x="16" y="4"/>
                  </a:lnTo>
                  <a:lnTo>
                    <a:pt x="18" y="4"/>
                  </a:lnTo>
                  <a:lnTo>
                    <a:pt x="18" y="6"/>
                  </a:lnTo>
                  <a:lnTo>
                    <a:pt x="18" y="8"/>
                  </a:lnTo>
                  <a:lnTo>
                    <a:pt x="19" y="10"/>
                  </a:lnTo>
                  <a:lnTo>
                    <a:pt x="21" y="10"/>
                  </a:lnTo>
                  <a:lnTo>
                    <a:pt x="21" y="12"/>
                  </a:lnTo>
                  <a:lnTo>
                    <a:pt x="23" y="12"/>
                  </a:lnTo>
                  <a:lnTo>
                    <a:pt x="25" y="12"/>
                  </a:lnTo>
                  <a:lnTo>
                    <a:pt x="25" y="10"/>
                  </a:lnTo>
                  <a:lnTo>
                    <a:pt x="27" y="10"/>
                  </a:lnTo>
                  <a:lnTo>
                    <a:pt x="25" y="10"/>
                  </a:lnTo>
                  <a:lnTo>
                    <a:pt x="25" y="8"/>
                  </a:lnTo>
                  <a:lnTo>
                    <a:pt x="27" y="8"/>
                  </a:lnTo>
                  <a:lnTo>
                    <a:pt x="25" y="8"/>
                  </a:lnTo>
                  <a:lnTo>
                    <a:pt x="27" y="8"/>
                  </a:lnTo>
                  <a:lnTo>
                    <a:pt x="27" y="10"/>
                  </a:lnTo>
                  <a:lnTo>
                    <a:pt x="29" y="10"/>
                  </a:lnTo>
                  <a:lnTo>
                    <a:pt x="29" y="12"/>
                  </a:lnTo>
                  <a:lnTo>
                    <a:pt x="29" y="14"/>
                  </a:lnTo>
                  <a:lnTo>
                    <a:pt x="29" y="16"/>
                  </a:lnTo>
                  <a:lnTo>
                    <a:pt x="29" y="18"/>
                  </a:lnTo>
                  <a:lnTo>
                    <a:pt x="29" y="20"/>
                  </a:lnTo>
                  <a:lnTo>
                    <a:pt x="29" y="22"/>
                  </a:lnTo>
                  <a:lnTo>
                    <a:pt x="29" y="23"/>
                  </a:lnTo>
                  <a:lnTo>
                    <a:pt x="31" y="23"/>
                  </a:lnTo>
                  <a:lnTo>
                    <a:pt x="35" y="25"/>
                  </a:lnTo>
                  <a:lnTo>
                    <a:pt x="37" y="25"/>
                  </a:lnTo>
                  <a:lnTo>
                    <a:pt x="39" y="27"/>
                  </a:lnTo>
                  <a:lnTo>
                    <a:pt x="41" y="25"/>
                  </a:lnTo>
                  <a:lnTo>
                    <a:pt x="43" y="25"/>
                  </a:lnTo>
                  <a:lnTo>
                    <a:pt x="44" y="27"/>
                  </a:lnTo>
                  <a:lnTo>
                    <a:pt x="44" y="25"/>
                  </a:lnTo>
                  <a:lnTo>
                    <a:pt x="44" y="27"/>
                  </a:lnTo>
                  <a:lnTo>
                    <a:pt x="46" y="27"/>
                  </a:lnTo>
                  <a:lnTo>
                    <a:pt x="48" y="25"/>
                  </a:lnTo>
                  <a:lnTo>
                    <a:pt x="50" y="25"/>
                  </a:lnTo>
                  <a:lnTo>
                    <a:pt x="52" y="25"/>
                  </a:lnTo>
                  <a:lnTo>
                    <a:pt x="56" y="27"/>
                  </a:lnTo>
                  <a:lnTo>
                    <a:pt x="56" y="25"/>
                  </a:lnTo>
                  <a:lnTo>
                    <a:pt x="58" y="25"/>
                  </a:lnTo>
                  <a:lnTo>
                    <a:pt x="58" y="27"/>
                  </a:lnTo>
                  <a:lnTo>
                    <a:pt x="60" y="27"/>
                  </a:lnTo>
                  <a:lnTo>
                    <a:pt x="60" y="25"/>
                  </a:lnTo>
                  <a:lnTo>
                    <a:pt x="62" y="25"/>
                  </a:lnTo>
                  <a:lnTo>
                    <a:pt x="64" y="25"/>
                  </a:lnTo>
                  <a:lnTo>
                    <a:pt x="66" y="25"/>
                  </a:lnTo>
                  <a:lnTo>
                    <a:pt x="66" y="27"/>
                  </a:lnTo>
                  <a:lnTo>
                    <a:pt x="67" y="27"/>
                  </a:lnTo>
                  <a:lnTo>
                    <a:pt x="69" y="27"/>
                  </a:lnTo>
                  <a:lnTo>
                    <a:pt x="69" y="29"/>
                  </a:lnTo>
                  <a:lnTo>
                    <a:pt x="71" y="29"/>
                  </a:lnTo>
                  <a:lnTo>
                    <a:pt x="71" y="31"/>
                  </a:lnTo>
                  <a:lnTo>
                    <a:pt x="69" y="31"/>
                  </a:lnTo>
                  <a:lnTo>
                    <a:pt x="67" y="31"/>
                  </a:lnTo>
                  <a:lnTo>
                    <a:pt x="67" y="33"/>
                  </a:lnTo>
                  <a:lnTo>
                    <a:pt x="67" y="35"/>
                  </a:lnTo>
                  <a:lnTo>
                    <a:pt x="67" y="37"/>
                  </a:lnTo>
                  <a:lnTo>
                    <a:pt x="66" y="37"/>
                  </a:lnTo>
                  <a:lnTo>
                    <a:pt x="66" y="39"/>
                  </a:lnTo>
                  <a:lnTo>
                    <a:pt x="66" y="41"/>
                  </a:lnTo>
                  <a:lnTo>
                    <a:pt x="64" y="41"/>
                  </a:lnTo>
                  <a:lnTo>
                    <a:pt x="62" y="41"/>
                  </a:lnTo>
                  <a:lnTo>
                    <a:pt x="64" y="43"/>
                  </a:lnTo>
                  <a:lnTo>
                    <a:pt x="62" y="43"/>
                  </a:lnTo>
                  <a:lnTo>
                    <a:pt x="62" y="45"/>
                  </a:lnTo>
                  <a:lnTo>
                    <a:pt x="62" y="43"/>
                  </a:lnTo>
                  <a:lnTo>
                    <a:pt x="60" y="43"/>
                  </a:lnTo>
                  <a:lnTo>
                    <a:pt x="60" y="45"/>
                  </a:lnTo>
                  <a:lnTo>
                    <a:pt x="58" y="43"/>
                  </a:lnTo>
                  <a:lnTo>
                    <a:pt x="58" y="45"/>
                  </a:lnTo>
                  <a:lnTo>
                    <a:pt x="56" y="45"/>
                  </a:lnTo>
                  <a:lnTo>
                    <a:pt x="54" y="45"/>
                  </a:lnTo>
                  <a:lnTo>
                    <a:pt x="54" y="46"/>
                  </a:lnTo>
                  <a:lnTo>
                    <a:pt x="52" y="46"/>
                  </a:lnTo>
                  <a:lnTo>
                    <a:pt x="52" y="48"/>
                  </a:lnTo>
                  <a:lnTo>
                    <a:pt x="52" y="50"/>
                  </a:lnTo>
                  <a:lnTo>
                    <a:pt x="50" y="50"/>
                  </a:lnTo>
                  <a:lnTo>
                    <a:pt x="50" y="52"/>
                  </a:lnTo>
                  <a:lnTo>
                    <a:pt x="50" y="54"/>
                  </a:lnTo>
                  <a:lnTo>
                    <a:pt x="52" y="54"/>
                  </a:lnTo>
                  <a:lnTo>
                    <a:pt x="52" y="56"/>
                  </a:lnTo>
                  <a:lnTo>
                    <a:pt x="52" y="58"/>
                  </a:lnTo>
                  <a:lnTo>
                    <a:pt x="54" y="62"/>
                  </a:lnTo>
                  <a:lnTo>
                    <a:pt x="54" y="64"/>
                  </a:lnTo>
                  <a:lnTo>
                    <a:pt x="54" y="62"/>
                  </a:lnTo>
                  <a:lnTo>
                    <a:pt x="54" y="60"/>
                  </a:lnTo>
                  <a:lnTo>
                    <a:pt x="56" y="60"/>
                  </a:lnTo>
                  <a:lnTo>
                    <a:pt x="56" y="62"/>
                  </a:lnTo>
                  <a:lnTo>
                    <a:pt x="56" y="64"/>
                  </a:lnTo>
                  <a:lnTo>
                    <a:pt x="58" y="64"/>
                  </a:lnTo>
                  <a:lnTo>
                    <a:pt x="58" y="66"/>
                  </a:lnTo>
                  <a:lnTo>
                    <a:pt x="58" y="64"/>
                  </a:lnTo>
                  <a:lnTo>
                    <a:pt x="60" y="64"/>
                  </a:lnTo>
                  <a:lnTo>
                    <a:pt x="60" y="62"/>
                  </a:lnTo>
                  <a:lnTo>
                    <a:pt x="62" y="62"/>
                  </a:lnTo>
                  <a:lnTo>
                    <a:pt x="60" y="62"/>
                  </a:lnTo>
                  <a:lnTo>
                    <a:pt x="60" y="60"/>
                  </a:lnTo>
                  <a:lnTo>
                    <a:pt x="60" y="58"/>
                  </a:lnTo>
                  <a:lnTo>
                    <a:pt x="62" y="58"/>
                  </a:lnTo>
                  <a:lnTo>
                    <a:pt x="62" y="56"/>
                  </a:lnTo>
                  <a:lnTo>
                    <a:pt x="64" y="56"/>
                  </a:lnTo>
                  <a:lnTo>
                    <a:pt x="64" y="54"/>
                  </a:lnTo>
                  <a:lnTo>
                    <a:pt x="64" y="52"/>
                  </a:lnTo>
                  <a:lnTo>
                    <a:pt x="66" y="52"/>
                  </a:lnTo>
                  <a:lnTo>
                    <a:pt x="67" y="50"/>
                  </a:lnTo>
                  <a:lnTo>
                    <a:pt x="67" y="52"/>
                  </a:lnTo>
                  <a:lnTo>
                    <a:pt x="67" y="54"/>
                  </a:lnTo>
                  <a:lnTo>
                    <a:pt x="69" y="56"/>
                  </a:lnTo>
                  <a:lnTo>
                    <a:pt x="69" y="58"/>
                  </a:lnTo>
                  <a:lnTo>
                    <a:pt x="69" y="60"/>
                  </a:lnTo>
                  <a:lnTo>
                    <a:pt x="69" y="62"/>
                  </a:lnTo>
                  <a:lnTo>
                    <a:pt x="69" y="64"/>
                  </a:lnTo>
                  <a:lnTo>
                    <a:pt x="69" y="66"/>
                  </a:lnTo>
                  <a:lnTo>
                    <a:pt x="71" y="66"/>
                  </a:lnTo>
                  <a:lnTo>
                    <a:pt x="71" y="68"/>
                  </a:lnTo>
                  <a:lnTo>
                    <a:pt x="71" y="70"/>
                  </a:lnTo>
                  <a:lnTo>
                    <a:pt x="71" y="71"/>
                  </a:lnTo>
                  <a:lnTo>
                    <a:pt x="73" y="71"/>
                  </a:lnTo>
                  <a:lnTo>
                    <a:pt x="73" y="73"/>
                  </a:lnTo>
                  <a:lnTo>
                    <a:pt x="73" y="79"/>
                  </a:lnTo>
                  <a:lnTo>
                    <a:pt x="73" y="81"/>
                  </a:lnTo>
                  <a:lnTo>
                    <a:pt x="73" y="83"/>
                  </a:lnTo>
                  <a:lnTo>
                    <a:pt x="73" y="85"/>
                  </a:lnTo>
                  <a:lnTo>
                    <a:pt x="73" y="91"/>
                  </a:lnTo>
                  <a:lnTo>
                    <a:pt x="75" y="93"/>
                  </a:lnTo>
                  <a:lnTo>
                    <a:pt x="73" y="94"/>
                  </a:lnTo>
                  <a:lnTo>
                    <a:pt x="73" y="93"/>
                  </a:lnTo>
                  <a:lnTo>
                    <a:pt x="71" y="93"/>
                  </a:lnTo>
                  <a:lnTo>
                    <a:pt x="69" y="93"/>
                  </a:lnTo>
                  <a:lnTo>
                    <a:pt x="69" y="91"/>
                  </a:lnTo>
                  <a:lnTo>
                    <a:pt x="67" y="91"/>
                  </a:lnTo>
                  <a:lnTo>
                    <a:pt x="67" y="93"/>
                  </a:lnTo>
                  <a:lnTo>
                    <a:pt x="67" y="94"/>
                  </a:lnTo>
                  <a:lnTo>
                    <a:pt x="67" y="96"/>
                  </a:lnTo>
                  <a:lnTo>
                    <a:pt x="67" y="98"/>
                  </a:lnTo>
                  <a:lnTo>
                    <a:pt x="69" y="100"/>
                  </a:lnTo>
                  <a:lnTo>
                    <a:pt x="69" y="102"/>
                  </a:lnTo>
                  <a:lnTo>
                    <a:pt x="67" y="100"/>
                  </a:lnTo>
                  <a:lnTo>
                    <a:pt x="67" y="98"/>
                  </a:lnTo>
                  <a:lnTo>
                    <a:pt x="66" y="98"/>
                  </a:lnTo>
                  <a:lnTo>
                    <a:pt x="66" y="96"/>
                  </a:lnTo>
                  <a:lnTo>
                    <a:pt x="66" y="94"/>
                  </a:lnTo>
                  <a:lnTo>
                    <a:pt x="66" y="93"/>
                  </a:lnTo>
                  <a:lnTo>
                    <a:pt x="64" y="91"/>
                  </a:lnTo>
                  <a:lnTo>
                    <a:pt x="64" y="89"/>
                  </a:lnTo>
                  <a:lnTo>
                    <a:pt x="64" y="87"/>
                  </a:lnTo>
                  <a:lnTo>
                    <a:pt x="66" y="87"/>
                  </a:lnTo>
                  <a:lnTo>
                    <a:pt x="64" y="87"/>
                  </a:lnTo>
                  <a:lnTo>
                    <a:pt x="66" y="87"/>
                  </a:lnTo>
                  <a:lnTo>
                    <a:pt x="64" y="87"/>
                  </a:lnTo>
                  <a:lnTo>
                    <a:pt x="66" y="87"/>
                  </a:lnTo>
                  <a:lnTo>
                    <a:pt x="64" y="87"/>
                  </a:lnTo>
                  <a:lnTo>
                    <a:pt x="64" y="85"/>
                  </a:lnTo>
                  <a:lnTo>
                    <a:pt x="62" y="85"/>
                  </a:lnTo>
                  <a:lnTo>
                    <a:pt x="64" y="85"/>
                  </a:lnTo>
                  <a:lnTo>
                    <a:pt x="64" y="83"/>
                  </a:lnTo>
                  <a:lnTo>
                    <a:pt x="62" y="83"/>
                  </a:lnTo>
                  <a:lnTo>
                    <a:pt x="62" y="81"/>
                  </a:lnTo>
                  <a:lnTo>
                    <a:pt x="62" y="79"/>
                  </a:lnTo>
                  <a:lnTo>
                    <a:pt x="62" y="77"/>
                  </a:lnTo>
                  <a:lnTo>
                    <a:pt x="62" y="75"/>
                  </a:lnTo>
                  <a:lnTo>
                    <a:pt x="64" y="73"/>
                  </a:lnTo>
                  <a:lnTo>
                    <a:pt x="62" y="73"/>
                  </a:lnTo>
                  <a:lnTo>
                    <a:pt x="62" y="75"/>
                  </a:lnTo>
                  <a:lnTo>
                    <a:pt x="62" y="77"/>
                  </a:lnTo>
                  <a:lnTo>
                    <a:pt x="60" y="77"/>
                  </a:lnTo>
                  <a:lnTo>
                    <a:pt x="60" y="75"/>
                  </a:lnTo>
                  <a:lnTo>
                    <a:pt x="60" y="73"/>
                  </a:lnTo>
                  <a:lnTo>
                    <a:pt x="60" y="71"/>
                  </a:lnTo>
                  <a:lnTo>
                    <a:pt x="58" y="70"/>
                  </a:lnTo>
                  <a:lnTo>
                    <a:pt x="56" y="70"/>
                  </a:lnTo>
                  <a:lnTo>
                    <a:pt x="56" y="68"/>
                  </a:lnTo>
                  <a:lnTo>
                    <a:pt x="56" y="66"/>
                  </a:lnTo>
                  <a:lnTo>
                    <a:pt x="56" y="68"/>
                  </a:lnTo>
                  <a:lnTo>
                    <a:pt x="54" y="68"/>
                  </a:lnTo>
                  <a:lnTo>
                    <a:pt x="52" y="68"/>
                  </a:lnTo>
                  <a:lnTo>
                    <a:pt x="54" y="68"/>
                  </a:lnTo>
                  <a:lnTo>
                    <a:pt x="54" y="70"/>
                  </a:lnTo>
                  <a:lnTo>
                    <a:pt x="52" y="70"/>
                  </a:lnTo>
                  <a:lnTo>
                    <a:pt x="50" y="70"/>
                  </a:lnTo>
                  <a:lnTo>
                    <a:pt x="52" y="70"/>
                  </a:lnTo>
                  <a:lnTo>
                    <a:pt x="52" y="71"/>
                  </a:lnTo>
                  <a:lnTo>
                    <a:pt x="50" y="71"/>
                  </a:lnTo>
                  <a:lnTo>
                    <a:pt x="48" y="71"/>
                  </a:lnTo>
                  <a:lnTo>
                    <a:pt x="48" y="70"/>
                  </a:lnTo>
                  <a:lnTo>
                    <a:pt x="48" y="71"/>
                  </a:lnTo>
                  <a:lnTo>
                    <a:pt x="46" y="71"/>
                  </a:lnTo>
                  <a:lnTo>
                    <a:pt x="46" y="70"/>
                  </a:lnTo>
                  <a:lnTo>
                    <a:pt x="44" y="68"/>
                  </a:lnTo>
                  <a:lnTo>
                    <a:pt x="44" y="66"/>
                  </a:lnTo>
                  <a:lnTo>
                    <a:pt x="43" y="64"/>
                  </a:lnTo>
                  <a:lnTo>
                    <a:pt x="43" y="62"/>
                  </a:lnTo>
                  <a:lnTo>
                    <a:pt x="43" y="60"/>
                  </a:lnTo>
                  <a:lnTo>
                    <a:pt x="43" y="58"/>
                  </a:lnTo>
                  <a:lnTo>
                    <a:pt x="43" y="56"/>
                  </a:lnTo>
                  <a:lnTo>
                    <a:pt x="44" y="56"/>
                  </a:lnTo>
                  <a:lnTo>
                    <a:pt x="44" y="54"/>
                  </a:lnTo>
                  <a:lnTo>
                    <a:pt x="43" y="54"/>
                  </a:lnTo>
                  <a:lnTo>
                    <a:pt x="44" y="54"/>
                  </a:lnTo>
                  <a:lnTo>
                    <a:pt x="43" y="56"/>
                  </a:lnTo>
                  <a:lnTo>
                    <a:pt x="43" y="54"/>
                  </a:lnTo>
                  <a:lnTo>
                    <a:pt x="43" y="56"/>
                  </a:lnTo>
                  <a:lnTo>
                    <a:pt x="43" y="54"/>
                  </a:lnTo>
                  <a:lnTo>
                    <a:pt x="41" y="54"/>
                  </a:lnTo>
                  <a:lnTo>
                    <a:pt x="43" y="54"/>
                  </a:lnTo>
                  <a:lnTo>
                    <a:pt x="43" y="56"/>
                  </a:lnTo>
                  <a:lnTo>
                    <a:pt x="41" y="56"/>
                  </a:lnTo>
                  <a:lnTo>
                    <a:pt x="41" y="58"/>
                  </a:lnTo>
                  <a:lnTo>
                    <a:pt x="41" y="56"/>
                  </a:lnTo>
                  <a:lnTo>
                    <a:pt x="37" y="56"/>
                  </a:lnTo>
                  <a:lnTo>
                    <a:pt x="39" y="58"/>
                  </a:lnTo>
                  <a:lnTo>
                    <a:pt x="41" y="58"/>
                  </a:lnTo>
                  <a:lnTo>
                    <a:pt x="43" y="58"/>
                  </a:lnTo>
                  <a:lnTo>
                    <a:pt x="43" y="60"/>
                  </a:lnTo>
                  <a:lnTo>
                    <a:pt x="43" y="62"/>
                  </a:lnTo>
                  <a:lnTo>
                    <a:pt x="41" y="62"/>
                  </a:lnTo>
                  <a:lnTo>
                    <a:pt x="39" y="62"/>
                  </a:lnTo>
                  <a:lnTo>
                    <a:pt x="39" y="64"/>
                  </a:lnTo>
                  <a:lnTo>
                    <a:pt x="41" y="64"/>
                  </a:lnTo>
                  <a:lnTo>
                    <a:pt x="41" y="66"/>
                  </a:lnTo>
                  <a:lnTo>
                    <a:pt x="39" y="68"/>
                  </a:lnTo>
                  <a:lnTo>
                    <a:pt x="41" y="68"/>
                  </a:lnTo>
                  <a:lnTo>
                    <a:pt x="41" y="70"/>
                  </a:lnTo>
                  <a:lnTo>
                    <a:pt x="41" y="71"/>
                  </a:lnTo>
                  <a:lnTo>
                    <a:pt x="39" y="71"/>
                  </a:lnTo>
                  <a:lnTo>
                    <a:pt x="39" y="73"/>
                  </a:lnTo>
                  <a:lnTo>
                    <a:pt x="39" y="71"/>
                  </a:lnTo>
                  <a:lnTo>
                    <a:pt x="41" y="71"/>
                  </a:lnTo>
                  <a:lnTo>
                    <a:pt x="43" y="71"/>
                  </a:lnTo>
                  <a:lnTo>
                    <a:pt x="43" y="73"/>
                  </a:lnTo>
                  <a:lnTo>
                    <a:pt x="43" y="75"/>
                  </a:lnTo>
                  <a:lnTo>
                    <a:pt x="43" y="77"/>
                  </a:lnTo>
                  <a:lnTo>
                    <a:pt x="41" y="77"/>
                  </a:lnTo>
                  <a:lnTo>
                    <a:pt x="41" y="79"/>
                  </a:lnTo>
                  <a:lnTo>
                    <a:pt x="39" y="79"/>
                  </a:lnTo>
                  <a:lnTo>
                    <a:pt x="39" y="77"/>
                  </a:lnTo>
                  <a:lnTo>
                    <a:pt x="39" y="75"/>
                  </a:lnTo>
                  <a:lnTo>
                    <a:pt x="39" y="77"/>
                  </a:lnTo>
                  <a:lnTo>
                    <a:pt x="39" y="79"/>
                  </a:lnTo>
                  <a:lnTo>
                    <a:pt x="39" y="81"/>
                  </a:lnTo>
                  <a:lnTo>
                    <a:pt x="37" y="81"/>
                  </a:lnTo>
                  <a:lnTo>
                    <a:pt x="37" y="83"/>
                  </a:lnTo>
                  <a:lnTo>
                    <a:pt x="37" y="85"/>
                  </a:lnTo>
                  <a:lnTo>
                    <a:pt x="35" y="85"/>
                  </a:lnTo>
                  <a:lnTo>
                    <a:pt x="33" y="85"/>
                  </a:lnTo>
                  <a:lnTo>
                    <a:pt x="33" y="83"/>
                  </a:lnTo>
                  <a:lnTo>
                    <a:pt x="35" y="83"/>
                  </a:lnTo>
                  <a:lnTo>
                    <a:pt x="33" y="83"/>
                  </a:lnTo>
                  <a:lnTo>
                    <a:pt x="33" y="81"/>
                  </a:lnTo>
                  <a:lnTo>
                    <a:pt x="35" y="81"/>
                  </a:lnTo>
                  <a:lnTo>
                    <a:pt x="35" y="79"/>
                  </a:lnTo>
                  <a:lnTo>
                    <a:pt x="37" y="79"/>
                  </a:lnTo>
                  <a:lnTo>
                    <a:pt x="37" y="77"/>
                  </a:lnTo>
                  <a:lnTo>
                    <a:pt x="37" y="79"/>
                  </a:lnTo>
                  <a:lnTo>
                    <a:pt x="35" y="79"/>
                  </a:lnTo>
                  <a:lnTo>
                    <a:pt x="33" y="81"/>
                  </a:lnTo>
                  <a:lnTo>
                    <a:pt x="33" y="79"/>
                  </a:lnTo>
                  <a:lnTo>
                    <a:pt x="33" y="81"/>
                  </a:lnTo>
                  <a:lnTo>
                    <a:pt x="31" y="81"/>
                  </a:lnTo>
                  <a:lnTo>
                    <a:pt x="31" y="79"/>
                  </a:lnTo>
                  <a:lnTo>
                    <a:pt x="31" y="77"/>
                  </a:lnTo>
                  <a:lnTo>
                    <a:pt x="31" y="75"/>
                  </a:lnTo>
                  <a:lnTo>
                    <a:pt x="33" y="73"/>
                  </a:lnTo>
                  <a:lnTo>
                    <a:pt x="31" y="73"/>
                  </a:lnTo>
                  <a:lnTo>
                    <a:pt x="31" y="75"/>
                  </a:lnTo>
                  <a:lnTo>
                    <a:pt x="31" y="73"/>
                  </a:lnTo>
                  <a:lnTo>
                    <a:pt x="31" y="75"/>
                  </a:lnTo>
                  <a:lnTo>
                    <a:pt x="29" y="77"/>
                  </a:lnTo>
                  <a:lnTo>
                    <a:pt x="31" y="77"/>
                  </a:lnTo>
                  <a:lnTo>
                    <a:pt x="31" y="79"/>
                  </a:lnTo>
                  <a:lnTo>
                    <a:pt x="29" y="79"/>
                  </a:lnTo>
                  <a:lnTo>
                    <a:pt x="29" y="81"/>
                  </a:lnTo>
                  <a:lnTo>
                    <a:pt x="31" y="83"/>
                  </a:lnTo>
                  <a:lnTo>
                    <a:pt x="29" y="83"/>
                  </a:lnTo>
                  <a:lnTo>
                    <a:pt x="29" y="85"/>
                  </a:lnTo>
                  <a:lnTo>
                    <a:pt x="29" y="83"/>
                  </a:lnTo>
                  <a:lnTo>
                    <a:pt x="29" y="85"/>
                  </a:lnTo>
                  <a:lnTo>
                    <a:pt x="27" y="85"/>
                  </a:lnTo>
                  <a:lnTo>
                    <a:pt x="27" y="83"/>
                  </a:lnTo>
                  <a:lnTo>
                    <a:pt x="27" y="85"/>
                  </a:lnTo>
                  <a:lnTo>
                    <a:pt x="25" y="85"/>
                  </a:lnTo>
                  <a:lnTo>
                    <a:pt x="25" y="87"/>
                  </a:lnTo>
                  <a:lnTo>
                    <a:pt x="25" y="85"/>
                  </a:lnTo>
                  <a:lnTo>
                    <a:pt x="25" y="83"/>
                  </a:lnTo>
                  <a:lnTo>
                    <a:pt x="25" y="81"/>
                  </a:lnTo>
                  <a:lnTo>
                    <a:pt x="25" y="79"/>
                  </a:lnTo>
                  <a:lnTo>
                    <a:pt x="25" y="77"/>
                  </a:lnTo>
                  <a:lnTo>
                    <a:pt x="25" y="75"/>
                  </a:lnTo>
                  <a:lnTo>
                    <a:pt x="27" y="75"/>
                  </a:lnTo>
                  <a:lnTo>
                    <a:pt x="25" y="75"/>
                  </a:lnTo>
                  <a:lnTo>
                    <a:pt x="25" y="77"/>
                  </a:lnTo>
                  <a:lnTo>
                    <a:pt x="25" y="79"/>
                  </a:lnTo>
                  <a:lnTo>
                    <a:pt x="25" y="81"/>
                  </a:lnTo>
                  <a:lnTo>
                    <a:pt x="25" y="79"/>
                  </a:lnTo>
                  <a:lnTo>
                    <a:pt x="25" y="77"/>
                  </a:lnTo>
                  <a:lnTo>
                    <a:pt x="23" y="77"/>
                  </a:lnTo>
                  <a:lnTo>
                    <a:pt x="25" y="77"/>
                  </a:lnTo>
                  <a:lnTo>
                    <a:pt x="23" y="75"/>
                  </a:lnTo>
                  <a:lnTo>
                    <a:pt x="23" y="77"/>
                  </a:lnTo>
                  <a:lnTo>
                    <a:pt x="23" y="79"/>
                  </a:lnTo>
                  <a:lnTo>
                    <a:pt x="25" y="79"/>
                  </a:lnTo>
                  <a:lnTo>
                    <a:pt x="25" y="81"/>
                  </a:lnTo>
                  <a:lnTo>
                    <a:pt x="23" y="81"/>
                  </a:lnTo>
                  <a:lnTo>
                    <a:pt x="25" y="81"/>
                  </a:lnTo>
                  <a:lnTo>
                    <a:pt x="25" y="83"/>
                  </a:lnTo>
                  <a:lnTo>
                    <a:pt x="23" y="83"/>
                  </a:lnTo>
                  <a:lnTo>
                    <a:pt x="23" y="85"/>
                  </a:lnTo>
                  <a:lnTo>
                    <a:pt x="23" y="87"/>
                  </a:lnTo>
                  <a:lnTo>
                    <a:pt x="21" y="85"/>
                  </a:lnTo>
                  <a:lnTo>
                    <a:pt x="23" y="83"/>
                  </a:lnTo>
                  <a:lnTo>
                    <a:pt x="21" y="81"/>
                  </a:lnTo>
                  <a:lnTo>
                    <a:pt x="21" y="83"/>
                  </a:lnTo>
                  <a:lnTo>
                    <a:pt x="21" y="85"/>
                  </a:lnTo>
                  <a:lnTo>
                    <a:pt x="21" y="87"/>
                  </a:lnTo>
                  <a:lnTo>
                    <a:pt x="19" y="87"/>
                  </a:lnTo>
                  <a:lnTo>
                    <a:pt x="19" y="85"/>
                  </a:lnTo>
                  <a:lnTo>
                    <a:pt x="18" y="85"/>
                  </a:lnTo>
                  <a:lnTo>
                    <a:pt x="18" y="83"/>
                  </a:lnTo>
                  <a:lnTo>
                    <a:pt x="18" y="81"/>
                  </a:lnTo>
                  <a:lnTo>
                    <a:pt x="18" y="79"/>
                  </a:lnTo>
                  <a:lnTo>
                    <a:pt x="18" y="77"/>
                  </a:lnTo>
                  <a:lnTo>
                    <a:pt x="18" y="75"/>
                  </a:lnTo>
                  <a:lnTo>
                    <a:pt x="16" y="75"/>
                  </a:lnTo>
                  <a:lnTo>
                    <a:pt x="16" y="73"/>
                  </a:lnTo>
                  <a:lnTo>
                    <a:pt x="16" y="71"/>
                  </a:lnTo>
                  <a:lnTo>
                    <a:pt x="16" y="70"/>
                  </a:lnTo>
                  <a:lnTo>
                    <a:pt x="16" y="68"/>
                  </a:lnTo>
                  <a:lnTo>
                    <a:pt x="16" y="66"/>
                  </a:lnTo>
                  <a:lnTo>
                    <a:pt x="14" y="66"/>
                  </a:lnTo>
                  <a:lnTo>
                    <a:pt x="14" y="64"/>
                  </a:lnTo>
                  <a:lnTo>
                    <a:pt x="14" y="62"/>
                  </a:lnTo>
                  <a:lnTo>
                    <a:pt x="16" y="62"/>
                  </a:lnTo>
                  <a:lnTo>
                    <a:pt x="16" y="60"/>
                  </a:lnTo>
                  <a:lnTo>
                    <a:pt x="14" y="60"/>
                  </a:lnTo>
                  <a:lnTo>
                    <a:pt x="12" y="60"/>
                  </a:lnTo>
                  <a:lnTo>
                    <a:pt x="12" y="58"/>
                  </a:lnTo>
                  <a:lnTo>
                    <a:pt x="14" y="56"/>
                  </a:lnTo>
                  <a:lnTo>
                    <a:pt x="12" y="56"/>
                  </a:lnTo>
                  <a:lnTo>
                    <a:pt x="12" y="54"/>
                  </a:lnTo>
                  <a:lnTo>
                    <a:pt x="10" y="54"/>
                  </a:lnTo>
                  <a:lnTo>
                    <a:pt x="10" y="52"/>
                  </a:lnTo>
                  <a:lnTo>
                    <a:pt x="10" y="50"/>
                  </a:lnTo>
                  <a:lnTo>
                    <a:pt x="10" y="48"/>
                  </a:lnTo>
                  <a:lnTo>
                    <a:pt x="12" y="48"/>
                  </a:lnTo>
                  <a:lnTo>
                    <a:pt x="12" y="46"/>
                  </a:lnTo>
                  <a:lnTo>
                    <a:pt x="12" y="45"/>
                  </a:lnTo>
                  <a:lnTo>
                    <a:pt x="12" y="43"/>
                  </a:lnTo>
                  <a:lnTo>
                    <a:pt x="12" y="41"/>
                  </a:lnTo>
                  <a:lnTo>
                    <a:pt x="10" y="41"/>
                  </a:lnTo>
                  <a:lnTo>
                    <a:pt x="8" y="41"/>
                  </a:lnTo>
                  <a:lnTo>
                    <a:pt x="6" y="41"/>
                  </a:lnTo>
                  <a:lnTo>
                    <a:pt x="2" y="39"/>
                  </a:lnTo>
                  <a:lnTo>
                    <a:pt x="2" y="37"/>
                  </a:lnTo>
                  <a:lnTo>
                    <a:pt x="2" y="35"/>
                  </a:lnTo>
                  <a:lnTo>
                    <a:pt x="0" y="35"/>
                  </a:lnTo>
                  <a:lnTo>
                    <a:pt x="2" y="35"/>
                  </a:lnTo>
                  <a:lnTo>
                    <a:pt x="2" y="33"/>
                  </a:lnTo>
                  <a:lnTo>
                    <a:pt x="2" y="31"/>
                  </a:lnTo>
                  <a:lnTo>
                    <a:pt x="4" y="29"/>
                  </a:lnTo>
                  <a:lnTo>
                    <a:pt x="4" y="31"/>
                  </a:lnTo>
                  <a:lnTo>
                    <a:pt x="6" y="31"/>
                  </a:lnTo>
                  <a:lnTo>
                    <a:pt x="6" y="29"/>
                  </a:lnTo>
                  <a:lnTo>
                    <a:pt x="8" y="29"/>
                  </a:lnTo>
                  <a:lnTo>
                    <a:pt x="8" y="27"/>
                  </a:lnTo>
                  <a:lnTo>
                    <a:pt x="8" y="25"/>
                  </a:lnTo>
                  <a:lnTo>
                    <a:pt x="10" y="25"/>
                  </a:lnTo>
                  <a:lnTo>
                    <a:pt x="12" y="25"/>
                  </a:lnTo>
                  <a:lnTo>
                    <a:pt x="14" y="25"/>
                  </a:lnTo>
                  <a:lnTo>
                    <a:pt x="16" y="25"/>
                  </a:lnTo>
                  <a:lnTo>
                    <a:pt x="16" y="23"/>
                  </a:lnTo>
                  <a:lnTo>
                    <a:pt x="14" y="23"/>
                  </a:lnTo>
                  <a:lnTo>
                    <a:pt x="14" y="22"/>
                  </a:lnTo>
                  <a:lnTo>
                    <a:pt x="14" y="20"/>
                  </a:lnTo>
                  <a:lnTo>
                    <a:pt x="12" y="20"/>
                  </a:lnTo>
                  <a:lnTo>
                    <a:pt x="12" y="22"/>
                  </a:lnTo>
                  <a:lnTo>
                    <a:pt x="10" y="22"/>
                  </a:lnTo>
                  <a:lnTo>
                    <a:pt x="10" y="20"/>
                  </a:lnTo>
                  <a:lnTo>
                    <a:pt x="8" y="20"/>
                  </a:lnTo>
                  <a:lnTo>
                    <a:pt x="8" y="18"/>
                  </a:lnTo>
                  <a:lnTo>
                    <a:pt x="6" y="18"/>
                  </a:lnTo>
                  <a:lnTo>
                    <a:pt x="6" y="16"/>
                  </a:lnTo>
                  <a:lnTo>
                    <a:pt x="4" y="16"/>
                  </a:lnTo>
                  <a:lnTo>
                    <a:pt x="2" y="16"/>
                  </a:lnTo>
                  <a:lnTo>
                    <a:pt x="2" y="14"/>
                  </a:lnTo>
                  <a:lnTo>
                    <a:pt x="2" y="12"/>
                  </a:lnTo>
                  <a:lnTo>
                    <a:pt x="2" y="10"/>
                  </a:lnTo>
                  <a:lnTo>
                    <a:pt x="4" y="8"/>
                  </a:lnTo>
                  <a:lnTo>
                    <a:pt x="6" y="8"/>
                  </a:lnTo>
                  <a:lnTo>
                    <a:pt x="6" y="6"/>
                  </a:lnTo>
                  <a:lnTo>
                    <a:pt x="8" y="6"/>
                  </a:lnTo>
                  <a:lnTo>
                    <a:pt x="8" y="4"/>
                  </a:lnTo>
                  <a:lnTo>
                    <a:pt x="8" y="2"/>
                  </a:lnTo>
                  <a:lnTo>
                    <a:pt x="6" y="2"/>
                  </a:lnTo>
                  <a:lnTo>
                    <a:pt x="6" y="4"/>
                  </a:lnTo>
                  <a:lnTo>
                    <a:pt x="6" y="2"/>
                  </a:lnTo>
                  <a:lnTo>
                    <a:pt x="6" y="0"/>
                  </a:lnTo>
                  <a:lnTo>
                    <a:pt x="6" y="2"/>
                  </a:lnTo>
                  <a:lnTo>
                    <a:pt x="8"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28"/>
            <p:cNvSpPr>
              <a:spLocks/>
            </p:cNvSpPr>
            <p:nvPr/>
          </p:nvSpPr>
          <p:spPr bwMode="auto">
            <a:xfrm>
              <a:off x="5594350" y="3586163"/>
              <a:ext cx="158750" cy="100013"/>
            </a:xfrm>
            <a:custGeom>
              <a:avLst/>
              <a:gdLst>
                <a:gd name="T0" fmla="*/ 98 w 100"/>
                <a:gd name="T1" fmla="*/ 17 h 63"/>
                <a:gd name="T2" fmla="*/ 92 w 100"/>
                <a:gd name="T3" fmla="*/ 19 h 63"/>
                <a:gd name="T4" fmla="*/ 88 w 100"/>
                <a:gd name="T5" fmla="*/ 25 h 63"/>
                <a:gd name="T6" fmla="*/ 88 w 100"/>
                <a:gd name="T7" fmla="*/ 33 h 63"/>
                <a:gd name="T8" fmla="*/ 84 w 100"/>
                <a:gd name="T9" fmla="*/ 34 h 63"/>
                <a:gd name="T10" fmla="*/ 80 w 100"/>
                <a:gd name="T11" fmla="*/ 38 h 63"/>
                <a:gd name="T12" fmla="*/ 84 w 100"/>
                <a:gd name="T13" fmla="*/ 38 h 63"/>
                <a:gd name="T14" fmla="*/ 84 w 100"/>
                <a:gd name="T15" fmla="*/ 40 h 63"/>
                <a:gd name="T16" fmla="*/ 88 w 100"/>
                <a:gd name="T17" fmla="*/ 44 h 63"/>
                <a:gd name="T18" fmla="*/ 86 w 100"/>
                <a:gd name="T19" fmla="*/ 48 h 63"/>
                <a:gd name="T20" fmla="*/ 80 w 100"/>
                <a:gd name="T21" fmla="*/ 48 h 63"/>
                <a:gd name="T22" fmla="*/ 73 w 100"/>
                <a:gd name="T23" fmla="*/ 46 h 63"/>
                <a:gd name="T24" fmla="*/ 67 w 100"/>
                <a:gd name="T25" fmla="*/ 48 h 63"/>
                <a:gd name="T26" fmla="*/ 63 w 100"/>
                <a:gd name="T27" fmla="*/ 52 h 63"/>
                <a:gd name="T28" fmla="*/ 59 w 100"/>
                <a:gd name="T29" fmla="*/ 56 h 63"/>
                <a:gd name="T30" fmla="*/ 61 w 100"/>
                <a:gd name="T31" fmla="*/ 61 h 63"/>
                <a:gd name="T32" fmla="*/ 55 w 100"/>
                <a:gd name="T33" fmla="*/ 61 h 63"/>
                <a:gd name="T34" fmla="*/ 50 w 100"/>
                <a:gd name="T35" fmla="*/ 61 h 63"/>
                <a:gd name="T36" fmla="*/ 44 w 100"/>
                <a:gd name="T37" fmla="*/ 61 h 63"/>
                <a:gd name="T38" fmla="*/ 38 w 100"/>
                <a:gd name="T39" fmla="*/ 61 h 63"/>
                <a:gd name="T40" fmla="*/ 34 w 100"/>
                <a:gd name="T41" fmla="*/ 57 h 63"/>
                <a:gd name="T42" fmla="*/ 27 w 100"/>
                <a:gd name="T43" fmla="*/ 57 h 63"/>
                <a:gd name="T44" fmla="*/ 21 w 100"/>
                <a:gd name="T45" fmla="*/ 59 h 63"/>
                <a:gd name="T46" fmla="*/ 17 w 100"/>
                <a:gd name="T47" fmla="*/ 59 h 63"/>
                <a:gd name="T48" fmla="*/ 15 w 100"/>
                <a:gd name="T49" fmla="*/ 61 h 63"/>
                <a:gd name="T50" fmla="*/ 9 w 100"/>
                <a:gd name="T51" fmla="*/ 59 h 63"/>
                <a:gd name="T52" fmla="*/ 11 w 100"/>
                <a:gd name="T53" fmla="*/ 54 h 63"/>
                <a:gd name="T54" fmla="*/ 7 w 100"/>
                <a:gd name="T55" fmla="*/ 48 h 63"/>
                <a:gd name="T56" fmla="*/ 4 w 100"/>
                <a:gd name="T57" fmla="*/ 44 h 63"/>
                <a:gd name="T58" fmla="*/ 2 w 100"/>
                <a:gd name="T59" fmla="*/ 40 h 63"/>
                <a:gd name="T60" fmla="*/ 2 w 100"/>
                <a:gd name="T61" fmla="*/ 36 h 63"/>
                <a:gd name="T62" fmla="*/ 2 w 100"/>
                <a:gd name="T63" fmla="*/ 29 h 63"/>
                <a:gd name="T64" fmla="*/ 7 w 100"/>
                <a:gd name="T65" fmla="*/ 27 h 63"/>
                <a:gd name="T66" fmla="*/ 9 w 100"/>
                <a:gd name="T67" fmla="*/ 21 h 63"/>
                <a:gd name="T68" fmla="*/ 4 w 100"/>
                <a:gd name="T69" fmla="*/ 17 h 63"/>
                <a:gd name="T70" fmla="*/ 2 w 100"/>
                <a:gd name="T71" fmla="*/ 11 h 63"/>
                <a:gd name="T72" fmla="*/ 0 w 100"/>
                <a:gd name="T73" fmla="*/ 6 h 63"/>
                <a:gd name="T74" fmla="*/ 4 w 100"/>
                <a:gd name="T75" fmla="*/ 2 h 63"/>
                <a:gd name="T76" fmla="*/ 11 w 100"/>
                <a:gd name="T77" fmla="*/ 2 h 63"/>
                <a:gd name="T78" fmla="*/ 7 w 100"/>
                <a:gd name="T79" fmla="*/ 6 h 63"/>
                <a:gd name="T80" fmla="*/ 13 w 100"/>
                <a:gd name="T81" fmla="*/ 8 h 63"/>
                <a:gd name="T82" fmla="*/ 21 w 100"/>
                <a:gd name="T83" fmla="*/ 8 h 63"/>
                <a:gd name="T84" fmla="*/ 34 w 100"/>
                <a:gd name="T85" fmla="*/ 8 h 63"/>
                <a:gd name="T86" fmla="*/ 44 w 100"/>
                <a:gd name="T87" fmla="*/ 9 h 63"/>
                <a:gd name="T88" fmla="*/ 50 w 100"/>
                <a:gd name="T89" fmla="*/ 11 h 63"/>
                <a:gd name="T90" fmla="*/ 55 w 100"/>
                <a:gd name="T91" fmla="*/ 9 h 63"/>
                <a:gd name="T92" fmla="*/ 59 w 100"/>
                <a:gd name="T93" fmla="*/ 4 h 63"/>
                <a:gd name="T94" fmla="*/ 67 w 100"/>
                <a:gd name="T95" fmla="*/ 2 h 63"/>
                <a:gd name="T96" fmla="*/ 75 w 100"/>
                <a:gd name="T97" fmla="*/ 0 h 63"/>
                <a:gd name="T98" fmla="*/ 80 w 100"/>
                <a:gd name="T99" fmla="*/ 4 h 63"/>
                <a:gd name="T100" fmla="*/ 88 w 100"/>
                <a:gd name="T101" fmla="*/ 4 h 63"/>
                <a:gd name="T102" fmla="*/ 98 w 100"/>
                <a:gd name="T103" fmla="*/ 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0" h="63">
                  <a:moveTo>
                    <a:pt x="100" y="9"/>
                  </a:moveTo>
                  <a:lnTo>
                    <a:pt x="100" y="13"/>
                  </a:lnTo>
                  <a:lnTo>
                    <a:pt x="100" y="15"/>
                  </a:lnTo>
                  <a:lnTo>
                    <a:pt x="98" y="17"/>
                  </a:lnTo>
                  <a:lnTo>
                    <a:pt x="96" y="17"/>
                  </a:lnTo>
                  <a:lnTo>
                    <a:pt x="94" y="17"/>
                  </a:lnTo>
                  <a:lnTo>
                    <a:pt x="92" y="17"/>
                  </a:lnTo>
                  <a:lnTo>
                    <a:pt x="92" y="19"/>
                  </a:lnTo>
                  <a:lnTo>
                    <a:pt x="90" y="21"/>
                  </a:lnTo>
                  <a:lnTo>
                    <a:pt x="88" y="21"/>
                  </a:lnTo>
                  <a:lnTo>
                    <a:pt x="88" y="23"/>
                  </a:lnTo>
                  <a:lnTo>
                    <a:pt x="88" y="25"/>
                  </a:lnTo>
                  <a:lnTo>
                    <a:pt x="88" y="27"/>
                  </a:lnTo>
                  <a:lnTo>
                    <a:pt x="88" y="29"/>
                  </a:lnTo>
                  <a:lnTo>
                    <a:pt x="88" y="31"/>
                  </a:lnTo>
                  <a:lnTo>
                    <a:pt x="88" y="33"/>
                  </a:lnTo>
                  <a:lnTo>
                    <a:pt x="86" y="33"/>
                  </a:lnTo>
                  <a:lnTo>
                    <a:pt x="84" y="34"/>
                  </a:lnTo>
                  <a:lnTo>
                    <a:pt x="84" y="36"/>
                  </a:lnTo>
                  <a:lnTo>
                    <a:pt x="84" y="34"/>
                  </a:lnTo>
                  <a:lnTo>
                    <a:pt x="82" y="34"/>
                  </a:lnTo>
                  <a:lnTo>
                    <a:pt x="82" y="36"/>
                  </a:lnTo>
                  <a:lnTo>
                    <a:pt x="80" y="36"/>
                  </a:lnTo>
                  <a:lnTo>
                    <a:pt x="80" y="38"/>
                  </a:lnTo>
                  <a:lnTo>
                    <a:pt x="82" y="38"/>
                  </a:lnTo>
                  <a:lnTo>
                    <a:pt x="80" y="38"/>
                  </a:lnTo>
                  <a:lnTo>
                    <a:pt x="82" y="38"/>
                  </a:lnTo>
                  <a:lnTo>
                    <a:pt x="84" y="38"/>
                  </a:lnTo>
                  <a:lnTo>
                    <a:pt x="86" y="38"/>
                  </a:lnTo>
                  <a:lnTo>
                    <a:pt x="84" y="38"/>
                  </a:lnTo>
                  <a:lnTo>
                    <a:pt x="86" y="38"/>
                  </a:lnTo>
                  <a:lnTo>
                    <a:pt x="84" y="40"/>
                  </a:lnTo>
                  <a:lnTo>
                    <a:pt x="86" y="40"/>
                  </a:lnTo>
                  <a:lnTo>
                    <a:pt x="86" y="42"/>
                  </a:lnTo>
                  <a:lnTo>
                    <a:pt x="86" y="44"/>
                  </a:lnTo>
                  <a:lnTo>
                    <a:pt x="88" y="44"/>
                  </a:lnTo>
                  <a:lnTo>
                    <a:pt x="90" y="46"/>
                  </a:lnTo>
                  <a:lnTo>
                    <a:pt x="90" y="48"/>
                  </a:lnTo>
                  <a:lnTo>
                    <a:pt x="88" y="48"/>
                  </a:lnTo>
                  <a:lnTo>
                    <a:pt x="86" y="48"/>
                  </a:lnTo>
                  <a:lnTo>
                    <a:pt x="84" y="48"/>
                  </a:lnTo>
                  <a:lnTo>
                    <a:pt x="82" y="50"/>
                  </a:lnTo>
                  <a:lnTo>
                    <a:pt x="82" y="48"/>
                  </a:lnTo>
                  <a:lnTo>
                    <a:pt x="80" y="48"/>
                  </a:lnTo>
                  <a:lnTo>
                    <a:pt x="78" y="46"/>
                  </a:lnTo>
                  <a:lnTo>
                    <a:pt x="77" y="46"/>
                  </a:lnTo>
                  <a:lnTo>
                    <a:pt x="75" y="46"/>
                  </a:lnTo>
                  <a:lnTo>
                    <a:pt x="73" y="46"/>
                  </a:lnTo>
                  <a:lnTo>
                    <a:pt x="73" y="48"/>
                  </a:lnTo>
                  <a:lnTo>
                    <a:pt x="71" y="48"/>
                  </a:lnTo>
                  <a:lnTo>
                    <a:pt x="69" y="48"/>
                  </a:lnTo>
                  <a:lnTo>
                    <a:pt x="67" y="48"/>
                  </a:lnTo>
                  <a:lnTo>
                    <a:pt x="67" y="50"/>
                  </a:lnTo>
                  <a:lnTo>
                    <a:pt x="67" y="52"/>
                  </a:lnTo>
                  <a:lnTo>
                    <a:pt x="65" y="52"/>
                  </a:lnTo>
                  <a:lnTo>
                    <a:pt x="63" y="52"/>
                  </a:lnTo>
                  <a:lnTo>
                    <a:pt x="63" y="54"/>
                  </a:lnTo>
                  <a:lnTo>
                    <a:pt x="61" y="54"/>
                  </a:lnTo>
                  <a:lnTo>
                    <a:pt x="59" y="54"/>
                  </a:lnTo>
                  <a:lnTo>
                    <a:pt x="59" y="56"/>
                  </a:lnTo>
                  <a:lnTo>
                    <a:pt x="59" y="57"/>
                  </a:lnTo>
                  <a:lnTo>
                    <a:pt x="61" y="57"/>
                  </a:lnTo>
                  <a:lnTo>
                    <a:pt x="61" y="59"/>
                  </a:lnTo>
                  <a:lnTo>
                    <a:pt x="61" y="61"/>
                  </a:lnTo>
                  <a:lnTo>
                    <a:pt x="59" y="61"/>
                  </a:lnTo>
                  <a:lnTo>
                    <a:pt x="57" y="61"/>
                  </a:lnTo>
                  <a:lnTo>
                    <a:pt x="55" y="63"/>
                  </a:lnTo>
                  <a:lnTo>
                    <a:pt x="55" y="61"/>
                  </a:lnTo>
                  <a:lnTo>
                    <a:pt x="54" y="61"/>
                  </a:lnTo>
                  <a:lnTo>
                    <a:pt x="54" y="63"/>
                  </a:lnTo>
                  <a:lnTo>
                    <a:pt x="52" y="61"/>
                  </a:lnTo>
                  <a:lnTo>
                    <a:pt x="50" y="61"/>
                  </a:lnTo>
                  <a:lnTo>
                    <a:pt x="50" y="63"/>
                  </a:lnTo>
                  <a:lnTo>
                    <a:pt x="46" y="63"/>
                  </a:lnTo>
                  <a:lnTo>
                    <a:pt x="44" y="63"/>
                  </a:lnTo>
                  <a:lnTo>
                    <a:pt x="44" y="61"/>
                  </a:lnTo>
                  <a:lnTo>
                    <a:pt x="40" y="61"/>
                  </a:lnTo>
                  <a:lnTo>
                    <a:pt x="40" y="59"/>
                  </a:lnTo>
                  <a:lnTo>
                    <a:pt x="40" y="61"/>
                  </a:lnTo>
                  <a:lnTo>
                    <a:pt x="38" y="61"/>
                  </a:lnTo>
                  <a:lnTo>
                    <a:pt x="38" y="59"/>
                  </a:lnTo>
                  <a:lnTo>
                    <a:pt x="36" y="59"/>
                  </a:lnTo>
                  <a:lnTo>
                    <a:pt x="34" y="59"/>
                  </a:lnTo>
                  <a:lnTo>
                    <a:pt x="34" y="57"/>
                  </a:lnTo>
                  <a:lnTo>
                    <a:pt x="32" y="57"/>
                  </a:lnTo>
                  <a:lnTo>
                    <a:pt x="30" y="57"/>
                  </a:lnTo>
                  <a:lnTo>
                    <a:pt x="29" y="57"/>
                  </a:lnTo>
                  <a:lnTo>
                    <a:pt x="27" y="57"/>
                  </a:lnTo>
                  <a:lnTo>
                    <a:pt x="27" y="59"/>
                  </a:lnTo>
                  <a:lnTo>
                    <a:pt x="25" y="59"/>
                  </a:lnTo>
                  <a:lnTo>
                    <a:pt x="23" y="59"/>
                  </a:lnTo>
                  <a:lnTo>
                    <a:pt x="21" y="59"/>
                  </a:lnTo>
                  <a:lnTo>
                    <a:pt x="21" y="61"/>
                  </a:lnTo>
                  <a:lnTo>
                    <a:pt x="19" y="61"/>
                  </a:lnTo>
                  <a:lnTo>
                    <a:pt x="19" y="59"/>
                  </a:lnTo>
                  <a:lnTo>
                    <a:pt x="17" y="59"/>
                  </a:lnTo>
                  <a:lnTo>
                    <a:pt x="17" y="61"/>
                  </a:lnTo>
                  <a:lnTo>
                    <a:pt x="15" y="61"/>
                  </a:lnTo>
                  <a:lnTo>
                    <a:pt x="15" y="59"/>
                  </a:lnTo>
                  <a:lnTo>
                    <a:pt x="15" y="61"/>
                  </a:lnTo>
                  <a:lnTo>
                    <a:pt x="13" y="61"/>
                  </a:lnTo>
                  <a:lnTo>
                    <a:pt x="11" y="61"/>
                  </a:lnTo>
                  <a:lnTo>
                    <a:pt x="9" y="61"/>
                  </a:lnTo>
                  <a:lnTo>
                    <a:pt x="9" y="59"/>
                  </a:lnTo>
                  <a:lnTo>
                    <a:pt x="9" y="57"/>
                  </a:lnTo>
                  <a:lnTo>
                    <a:pt x="9" y="56"/>
                  </a:lnTo>
                  <a:lnTo>
                    <a:pt x="9" y="54"/>
                  </a:lnTo>
                  <a:lnTo>
                    <a:pt x="11" y="54"/>
                  </a:lnTo>
                  <a:lnTo>
                    <a:pt x="9" y="52"/>
                  </a:lnTo>
                  <a:lnTo>
                    <a:pt x="9" y="50"/>
                  </a:lnTo>
                  <a:lnTo>
                    <a:pt x="7" y="50"/>
                  </a:lnTo>
                  <a:lnTo>
                    <a:pt x="7" y="48"/>
                  </a:lnTo>
                  <a:lnTo>
                    <a:pt x="7" y="46"/>
                  </a:lnTo>
                  <a:lnTo>
                    <a:pt x="6" y="46"/>
                  </a:lnTo>
                  <a:lnTo>
                    <a:pt x="4" y="46"/>
                  </a:lnTo>
                  <a:lnTo>
                    <a:pt x="4" y="44"/>
                  </a:lnTo>
                  <a:lnTo>
                    <a:pt x="2" y="44"/>
                  </a:lnTo>
                  <a:lnTo>
                    <a:pt x="2" y="42"/>
                  </a:lnTo>
                  <a:lnTo>
                    <a:pt x="0" y="40"/>
                  </a:lnTo>
                  <a:lnTo>
                    <a:pt x="2" y="40"/>
                  </a:lnTo>
                  <a:lnTo>
                    <a:pt x="2" y="38"/>
                  </a:lnTo>
                  <a:lnTo>
                    <a:pt x="4" y="38"/>
                  </a:lnTo>
                  <a:lnTo>
                    <a:pt x="4" y="36"/>
                  </a:lnTo>
                  <a:lnTo>
                    <a:pt x="2" y="36"/>
                  </a:lnTo>
                  <a:lnTo>
                    <a:pt x="2" y="34"/>
                  </a:lnTo>
                  <a:lnTo>
                    <a:pt x="2" y="33"/>
                  </a:lnTo>
                  <a:lnTo>
                    <a:pt x="2" y="31"/>
                  </a:lnTo>
                  <a:lnTo>
                    <a:pt x="2" y="29"/>
                  </a:lnTo>
                  <a:lnTo>
                    <a:pt x="4" y="29"/>
                  </a:lnTo>
                  <a:lnTo>
                    <a:pt x="6" y="29"/>
                  </a:lnTo>
                  <a:lnTo>
                    <a:pt x="6" y="27"/>
                  </a:lnTo>
                  <a:lnTo>
                    <a:pt x="7" y="27"/>
                  </a:lnTo>
                  <a:lnTo>
                    <a:pt x="7" y="25"/>
                  </a:lnTo>
                  <a:lnTo>
                    <a:pt x="9" y="25"/>
                  </a:lnTo>
                  <a:lnTo>
                    <a:pt x="9" y="23"/>
                  </a:lnTo>
                  <a:lnTo>
                    <a:pt x="9" y="21"/>
                  </a:lnTo>
                  <a:lnTo>
                    <a:pt x="7" y="21"/>
                  </a:lnTo>
                  <a:lnTo>
                    <a:pt x="7" y="19"/>
                  </a:lnTo>
                  <a:lnTo>
                    <a:pt x="6" y="17"/>
                  </a:lnTo>
                  <a:lnTo>
                    <a:pt x="4" y="17"/>
                  </a:lnTo>
                  <a:lnTo>
                    <a:pt x="4" y="15"/>
                  </a:lnTo>
                  <a:lnTo>
                    <a:pt x="2" y="15"/>
                  </a:lnTo>
                  <a:lnTo>
                    <a:pt x="2" y="13"/>
                  </a:lnTo>
                  <a:lnTo>
                    <a:pt x="2" y="11"/>
                  </a:lnTo>
                  <a:lnTo>
                    <a:pt x="0" y="11"/>
                  </a:lnTo>
                  <a:lnTo>
                    <a:pt x="0" y="9"/>
                  </a:lnTo>
                  <a:lnTo>
                    <a:pt x="0" y="8"/>
                  </a:lnTo>
                  <a:lnTo>
                    <a:pt x="0" y="6"/>
                  </a:lnTo>
                  <a:lnTo>
                    <a:pt x="0" y="4"/>
                  </a:lnTo>
                  <a:lnTo>
                    <a:pt x="2" y="4"/>
                  </a:lnTo>
                  <a:lnTo>
                    <a:pt x="4" y="4"/>
                  </a:lnTo>
                  <a:lnTo>
                    <a:pt x="4" y="2"/>
                  </a:lnTo>
                  <a:lnTo>
                    <a:pt x="4" y="0"/>
                  </a:lnTo>
                  <a:lnTo>
                    <a:pt x="6" y="0"/>
                  </a:lnTo>
                  <a:lnTo>
                    <a:pt x="9" y="2"/>
                  </a:lnTo>
                  <a:lnTo>
                    <a:pt x="11" y="2"/>
                  </a:lnTo>
                  <a:lnTo>
                    <a:pt x="11" y="4"/>
                  </a:lnTo>
                  <a:lnTo>
                    <a:pt x="9" y="4"/>
                  </a:lnTo>
                  <a:lnTo>
                    <a:pt x="7" y="4"/>
                  </a:lnTo>
                  <a:lnTo>
                    <a:pt x="7" y="6"/>
                  </a:lnTo>
                  <a:lnTo>
                    <a:pt x="7" y="8"/>
                  </a:lnTo>
                  <a:lnTo>
                    <a:pt x="9" y="8"/>
                  </a:lnTo>
                  <a:lnTo>
                    <a:pt x="11" y="8"/>
                  </a:lnTo>
                  <a:lnTo>
                    <a:pt x="13" y="8"/>
                  </a:lnTo>
                  <a:lnTo>
                    <a:pt x="15" y="6"/>
                  </a:lnTo>
                  <a:lnTo>
                    <a:pt x="17" y="8"/>
                  </a:lnTo>
                  <a:lnTo>
                    <a:pt x="19" y="8"/>
                  </a:lnTo>
                  <a:lnTo>
                    <a:pt x="21" y="8"/>
                  </a:lnTo>
                  <a:lnTo>
                    <a:pt x="23" y="8"/>
                  </a:lnTo>
                  <a:lnTo>
                    <a:pt x="29" y="9"/>
                  </a:lnTo>
                  <a:lnTo>
                    <a:pt x="32" y="9"/>
                  </a:lnTo>
                  <a:lnTo>
                    <a:pt x="34" y="8"/>
                  </a:lnTo>
                  <a:lnTo>
                    <a:pt x="36" y="9"/>
                  </a:lnTo>
                  <a:lnTo>
                    <a:pt x="38" y="9"/>
                  </a:lnTo>
                  <a:lnTo>
                    <a:pt x="42" y="9"/>
                  </a:lnTo>
                  <a:lnTo>
                    <a:pt x="44" y="9"/>
                  </a:lnTo>
                  <a:lnTo>
                    <a:pt x="46" y="9"/>
                  </a:lnTo>
                  <a:lnTo>
                    <a:pt x="46" y="11"/>
                  </a:lnTo>
                  <a:lnTo>
                    <a:pt x="48" y="11"/>
                  </a:lnTo>
                  <a:lnTo>
                    <a:pt x="50" y="11"/>
                  </a:lnTo>
                  <a:lnTo>
                    <a:pt x="52" y="11"/>
                  </a:lnTo>
                  <a:lnTo>
                    <a:pt x="52" y="9"/>
                  </a:lnTo>
                  <a:lnTo>
                    <a:pt x="54" y="9"/>
                  </a:lnTo>
                  <a:lnTo>
                    <a:pt x="55" y="9"/>
                  </a:lnTo>
                  <a:lnTo>
                    <a:pt x="55" y="8"/>
                  </a:lnTo>
                  <a:lnTo>
                    <a:pt x="57" y="8"/>
                  </a:lnTo>
                  <a:lnTo>
                    <a:pt x="59" y="6"/>
                  </a:lnTo>
                  <a:lnTo>
                    <a:pt x="59" y="4"/>
                  </a:lnTo>
                  <a:lnTo>
                    <a:pt x="61" y="4"/>
                  </a:lnTo>
                  <a:lnTo>
                    <a:pt x="63" y="4"/>
                  </a:lnTo>
                  <a:lnTo>
                    <a:pt x="65" y="2"/>
                  </a:lnTo>
                  <a:lnTo>
                    <a:pt x="67" y="2"/>
                  </a:lnTo>
                  <a:lnTo>
                    <a:pt x="69" y="2"/>
                  </a:lnTo>
                  <a:lnTo>
                    <a:pt x="71" y="2"/>
                  </a:lnTo>
                  <a:lnTo>
                    <a:pt x="73" y="0"/>
                  </a:lnTo>
                  <a:lnTo>
                    <a:pt x="75" y="0"/>
                  </a:lnTo>
                  <a:lnTo>
                    <a:pt x="77" y="2"/>
                  </a:lnTo>
                  <a:lnTo>
                    <a:pt x="78" y="2"/>
                  </a:lnTo>
                  <a:lnTo>
                    <a:pt x="78" y="4"/>
                  </a:lnTo>
                  <a:lnTo>
                    <a:pt x="80" y="4"/>
                  </a:lnTo>
                  <a:lnTo>
                    <a:pt x="82" y="4"/>
                  </a:lnTo>
                  <a:lnTo>
                    <a:pt x="84" y="4"/>
                  </a:lnTo>
                  <a:lnTo>
                    <a:pt x="86" y="6"/>
                  </a:lnTo>
                  <a:lnTo>
                    <a:pt x="88" y="4"/>
                  </a:lnTo>
                  <a:lnTo>
                    <a:pt x="88" y="6"/>
                  </a:lnTo>
                  <a:lnTo>
                    <a:pt x="90" y="8"/>
                  </a:lnTo>
                  <a:lnTo>
                    <a:pt x="94" y="9"/>
                  </a:lnTo>
                  <a:lnTo>
                    <a:pt x="98" y="9"/>
                  </a:lnTo>
                  <a:lnTo>
                    <a:pt x="100" y="9"/>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29"/>
            <p:cNvSpPr>
              <a:spLocks/>
            </p:cNvSpPr>
            <p:nvPr/>
          </p:nvSpPr>
          <p:spPr bwMode="auto">
            <a:xfrm>
              <a:off x="6303963" y="4146550"/>
              <a:ext cx="6350" cy="12700"/>
            </a:xfrm>
            <a:custGeom>
              <a:avLst/>
              <a:gdLst>
                <a:gd name="T0" fmla="*/ 0 w 4"/>
                <a:gd name="T1" fmla="*/ 0 h 8"/>
                <a:gd name="T2" fmla="*/ 0 w 4"/>
                <a:gd name="T3" fmla="*/ 0 h 8"/>
                <a:gd name="T4" fmla="*/ 0 w 4"/>
                <a:gd name="T5" fmla="*/ 0 h 8"/>
                <a:gd name="T6" fmla="*/ 0 w 4"/>
                <a:gd name="T7" fmla="*/ 0 h 8"/>
                <a:gd name="T8" fmla="*/ 2 w 4"/>
                <a:gd name="T9" fmla="*/ 0 h 8"/>
                <a:gd name="T10" fmla="*/ 2 w 4"/>
                <a:gd name="T11" fmla="*/ 0 h 8"/>
                <a:gd name="T12" fmla="*/ 2 w 4"/>
                <a:gd name="T13" fmla="*/ 0 h 8"/>
                <a:gd name="T14" fmla="*/ 2 w 4"/>
                <a:gd name="T15" fmla="*/ 0 h 8"/>
                <a:gd name="T16" fmla="*/ 2 w 4"/>
                <a:gd name="T17" fmla="*/ 0 h 8"/>
                <a:gd name="T18" fmla="*/ 2 w 4"/>
                <a:gd name="T19" fmla="*/ 0 h 8"/>
                <a:gd name="T20" fmla="*/ 2 w 4"/>
                <a:gd name="T21" fmla="*/ 0 h 8"/>
                <a:gd name="T22" fmla="*/ 2 w 4"/>
                <a:gd name="T23" fmla="*/ 0 h 8"/>
                <a:gd name="T24" fmla="*/ 2 w 4"/>
                <a:gd name="T25" fmla="*/ 0 h 8"/>
                <a:gd name="T26" fmla="*/ 2 w 4"/>
                <a:gd name="T27" fmla="*/ 0 h 8"/>
                <a:gd name="T28" fmla="*/ 2 w 4"/>
                <a:gd name="T29" fmla="*/ 0 h 8"/>
                <a:gd name="T30" fmla="*/ 2 w 4"/>
                <a:gd name="T31" fmla="*/ 0 h 8"/>
                <a:gd name="T32" fmla="*/ 2 w 4"/>
                <a:gd name="T33" fmla="*/ 0 h 8"/>
                <a:gd name="T34" fmla="*/ 2 w 4"/>
                <a:gd name="T35" fmla="*/ 0 h 8"/>
                <a:gd name="T36" fmla="*/ 2 w 4"/>
                <a:gd name="T37" fmla="*/ 0 h 8"/>
                <a:gd name="T38" fmla="*/ 2 w 4"/>
                <a:gd name="T39" fmla="*/ 0 h 8"/>
                <a:gd name="T40" fmla="*/ 2 w 4"/>
                <a:gd name="T41" fmla="*/ 0 h 8"/>
                <a:gd name="T42" fmla="*/ 2 w 4"/>
                <a:gd name="T43" fmla="*/ 0 h 8"/>
                <a:gd name="T44" fmla="*/ 2 w 4"/>
                <a:gd name="T45" fmla="*/ 0 h 8"/>
                <a:gd name="T46" fmla="*/ 2 w 4"/>
                <a:gd name="T47" fmla="*/ 0 h 8"/>
                <a:gd name="T48" fmla="*/ 4 w 4"/>
                <a:gd name="T49" fmla="*/ 0 h 8"/>
                <a:gd name="T50" fmla="*/ 2 w 4"/>
                <a:gd name="T51" fmla="*/ 2 h 8"/>
                <a:gd name="T52" fmla="*/ 2 w 4"/>
                <a:gd name="T53" fmla="*/ 2 h 8"/>
                <a:gd name="T54" fmla="*/ 2 w 4"/>
                <a:gd name="T55" fmla="*/ 2 h 8"/>
                <a:gd name="T56" fmla="*/ 2 w 4"/>
                <a:gd name="T57" fmla="*/ 2 h 8"/>
                <a:gd name="T58" fmla="*/ 2 w 4"/>
                <a:gd name="T59" fmla="*/ 4 h 8"/>
                <a:gd name="T60" fmla="*/ 2 w 4"/>
                <a:gd name="T61" fmla="*/ 6 h 8"/>
                <a:gd name="T62" fmla="*/ 2 w 4"/>
                <a:gd name="T63" fmla="*/ 6 h 8"/>
                <a:gd name="T64" fmla="*/ 2 w 4"/>
                <a:gd name="T65" fmla="*/ 8 h 8"/>
                <a:gd name="T66" fmla="*/ 2 w 4"/>
                <a:gd name="T67" fmla="*/ 8 h 8"/>
                <a:gd name="T68" fmla="*/ 2 w 4"/>
                <a:gd name="T69" fmla="*/ 6 h 8"/>
                <a:gd name="T70" fmla="*/ 2 w 4"/>
                <a:gd name="T71" fmla="*/ 6 h 8"/>
                <a:gd name="T72" fmla="*/ 2 w 4"/>
                <a:gd name="T73" fmla="*/ 6 h 8"/>
                <a:gd name="T74" fmla="*/ 0 w 4"/>
                <a:gd name="T75" fmla="*/ 6 h 8"/>
                <a:gd name="T76" fmla="*/ 0 w 4"/>
                <a:gd name="T77" fmla="*/ 4 h 8"/>
                <a:gd name="T78" fmla="*/ 0 w 4"/>
                <a:gd name="T79" fmla="*/ 4 h 8"/>
                <a:gd name="T80" fmla="*/ 0 w 4"/>
                <a:gd name="T81" fmla="*/ 4 h 8"/>
                <a:gd name="T82" fmla="*/ 0 w 4"/>
                <a:gd name="T83" fmla="*/ 4 h 8"/>
                <a:gd name="T84" fmla="*/ 0 w 4"/>
                <a:gd name="T85" fmla="*/ 2 h 8"/>
                <a:gd name="T86" fmla="*/ 0 w 4"/>
                <a:gd name="T87" fmla="*/ 2 h 8"/>
                <a:gd name="T88" fmla="*/ 0 w 4"/>
                <a:gd name="T89" fmla="*/ 2 h 8"/>
                <a:gd name="T90" fmla="*/ 0 w 4"/>
                <a:gd name="T91" fmla="*/ 2 h 8"/>
                <a:gd name="T92" fmla="*/ 0 w 4"/>
                <a:gd name="T93" fmla="*/ 2 h 8"/>
                <a:gd name="T94" fmla="*/ 0 w 4"/>
                <a:gd name="T95" fmla="*/ 0 h 8"/>
                <a:gd name="T96" fmla="*/ 0 w 4"/>
                <a:gd name="T97" fmla="*/ 0 h 8"/>
                <a:gd name="T98" fmla="*/ 0 w 4"/>
                <a:gd name="T99" fmla="*/ 0 h 8"/>
                <a:gd name="T100" fmla="*/ 0 w 4"/>
                <a:gd name="T101" fmla="*/ 0 h 8"/>
                <a:gd name="T102" fmla="*/ 0 w 4"/>
                <a:gd name="T103" fmla="*/ 0 h 8"/>
                <a:gd name="T104" fmla="*/ 0 w 4"/>
                <a:gd name="T10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 h="8">
                  <a:moveTo>
                    <a:pt x="0" y="0"/>
                  </a:moveTo>
                  <a:lnTo>
                    <a:pt x="0" y="0"/>
                  </a:lnTo>
                  <a:lnTo>
                    <a:pt x="0" y="0"/>
                  </a:lnTo>
                  <a:lnTo>
                    <a:pt x="0"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4" y="0"/>
                  </a:lnTo>
                  <a:lnTo>
                    <a:pt x="2" y="2"/>
                  </a:lnTo>
                  <a:lnTo>
                    <a:pt x="2" y="2"/>
                  </a:lnTo>
                  <a:lnTo>
                    <a:pt x="2" y="2"/>
                  </a:lnTo>
                  <a:lnTo>
                    <a:pt x="2" y="2"/>
                  </a:lnTo>
                  <a:lnTo>
                    <a:pt x="2" y="4"/>
                  </a:lnTo>
                  <a:lnTo>
                    <a:pt x="2" y="6"/>
                  </a:lnTo>
                  <a:lnTo>
                    <a:pt x="2" y="6"/>
                  </a:lnTo>
                  <a:lnTo>
                    <a:pt x="2" y="8"/>
                  </a:lnTo>
                  <a:lnTo>
                    <a:pt x="2" y="8"/>
                  </a:lnTo>
                  <a:lnTo>
                    <a:pt x="2" y="6"/>
                  </a:lnTo>
                  <a:lnTo>
                    <a:pt x="2" y="6"/>
                  </a:lnTo>
                  <a:lnTo>
                    <a:pt x="2" y="6"/>
                  </a:lnTo>
                  <a:lnTo>
                    <a:pt x="0" y="6"/>
                  </a:lnTo>
                  <a:lnTo>
                    <a:pt x="0" y="4"/>
                  </a:lnTo>
                  <a:lnTo>
                    <a:pt x="0" y="4"/>
                  </a:lnTo>
                  <a:lnTo>
                    <a:pt x="0" y="4"/>
                  </a:lnTo>
                  <a:lnTo>
                    <a:pt x="0" y="4"/>
                  </a:lnTo>
                  <a:lnTo>
                    <a:pt x="0" y="2"/>
                  </a:lnTo>
                  <a:lnTo>
                    <a:pt x="0" y="2"/>
                  </a:lnTo>
                  <a:lnTo>
                    <a:pt x="0" y="2"/>
                  </a:lnTo>
                  <a:lnTo>
                    <a:pt x="0" y="2"/>
                  </a:lnTo>
                  <a:lnTo>
                    <a:pt x="0" y="2"/>
                  </a:ln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30"/>
            <p:cNvSpPr>
              <a:spLocks noEditPoints="1"/>
            </p:cNvSpPr>
            <p:nvPr/>
          </p:nvSpPr>
          <p:spPr bwMode="auto">
            <a:xfrm>
              <a:off x="3017838" y="4125913"/>
              <a:ext cx="174625" cy="166688"/>
            </a:xfrm>
            <a:custGeom>
              <a:avLst/>
              <a:gdLst>
                <a:gd name="T0" fmla="*/ 100 w 110"/>
                <a:gd name="T1" fmla="*/ 103 h 105"/>
                <a:gd name="T2" fmla="*/ 96 w 110"/>
                <a:gd name="T3" fmla="*/ 101 h 105"/>
                <a:gd name="T4" fmla="*/ 104 w 110"/>
                <a:gd name="T5" fmla="*/ 99 h 105"/>
                <a:gd name="T6" fmla="*/ 104 w 110"/>
                <a:gd name="T7" fmla="*/ 94 h 105"/>
                <a:gd name="T8" fmla="*/ 62 w 110"/>
                <a:gd name="T9" fmla="*/ 80 h 105"/>
                <a:gd name="T10" fmla="*/ 110 w 110"/>
                <a:gd name="T11" fmla="*/ 80 h 105"/>
                <a:gd name="T12" fmla="*/ 98 w 110"/>
                <a:gd name="T13" fmla="*/ 76 h 105"/>
                <a:gd name="T14" fmla="*/ 85 w 110"/>
                <a:gd name="T15" fmla="*/ 76 h 105"/>
                <a:gd name="T16" fmla="*/ 91 w 110"/>
                <a:gd name="T17" fmla="*/ 80 h 105"/>
                <a:gd name="T18" fmla="*/ 89 w 110"/>
                <a:gd name="T19" fmla="*/ 80 h 105"/>
                <a:gd name="T20" fmla="*/ 89 w 110"/>
                <a:gd name="T21" fmla="*/ 75 h 105"/>
                <a:gd name="T22" fmla="*/ 87 w 110"/>
                <a:gd name="T23" fmla="*/ 73 h 105"/>
                <a:gd name="T24" fmla="*/ 85 w 110"/>
                <a:gd name="T25" fmla="*/ 73 h 105"/>
                <a:gd name="T26" fmla="*/ 66 w 110"/>
                <a:gd name="T27" fmla="*/ 61 h 105"/>
                <a:gd name="T28" fmla="*/ 58 w 110"/>
                <a:gd name="T29" fmla="*/ 57 h 105"/>
                <a:gd name="T30" fmla="*/ 60 w 110"/>
                <a:gd name="T31" fmla="*/ 59 h 105"/>
                <a:gd name="T32" fmla="*/ 73 w 110"/>
                <a:gd name="T33" fmla="*/ 63 h 105"/>
                <a:gd name="T34" fmla="*/ 77 w 110"/>
                <a:gd name="T35" fmla="*/ 69 h 105"/>
                <a:gd name="T36" fmla="*/ 69 w 110"/>
                <a:gd name="T37" fmla="*/ 65 h 105"/>
                <a:gd name="T38" fmla="*/ 69 w 110"/>
                <a:gd name="T39" fmla="*/ 61 h 105"/>
                <a:gd name="T40" fmla="*/ 77 w 110"/>
                <a:gd name="T41" fmla="*/ 57 h 105"/>
                <a:gd name="T42" fmla="*/ 83 w 110"/>
                <a:gd name="T43" fmla="*/ 51 h 105"/>
                <a:gd name="T44" fmla="*/ 27 w 110"/>
                <a:gd name="T45" fmla="*/ 50 h 105"/>
                <a:gd name="T46" fmla="*/ 48 w 110"/>
                <a:gd name="T47" fmla="*/ 46 h 105"/>
                <a:gd name="T48" fmla="*/ 33 w 110"/>
                <a:gd name="T49" fmla="*/ 48 h 105"/>
                <a:gd name="T50" fmla="*/ 31 w 110"/>
                <a:gd name="T51" fmla="*/ 55 h 105"/>
                <a:gd name="T52" fmla="*/ 29 w 110"/>
                <a:gd name="T53" fmla="*/ 55 h 105"/>
                <a:gd name="T54" fmla="*/ 29 w 110"/>
                <a:gd name="T55" fmla="*/ 48 h 105"/>
                <a:gd name="T56" fmla="*/ 29 w 110"/>
                <a:gd name="T57" fmla="*/ 50 h 105"/>
                <a:gd name="T58" fmla="*/ 31 w 110"/>
                <a:gd name="T59" fmla="*/ 46 h 105"/>
                <a:gd name="T60" fmla="*/ 66 w 110"/>
                <a:gd name="T61" fmla="*/ 50 h 105"/>
                <a:gd name="T62" fmla="*/ 62 w 110"/>
                <a:gd name="T63" fmla="*/ 40 h 105"/>
                <a:gd name="T64" fmla="*/ 68 w 110"/>
                <a:gd name="T65" fmla="*/ 48 h 105"/>
                <a:gd name="T66" fmla="*/ 33 w 110"/>
                <a:gd name="T67" fmla="*/ 32 h 105"/>
                <a:gd name="T68" fmla="*/ 27 w 110"/>
                <a:gd name="T69" fmla="*/ 34 h 105"/>
                <a:gd name="T70" fmla="*/ 29 w 110"/>
                <a:gd name="T71" fmla="*/ 44 h 105"/>
                <a:gd name="T72" fmla="*/ 25 w 110"/>
                <a:gd name="T73" fmla="*/ 44 h 105"/>
                <a:gd name="T74" fmla="*/ 21 w 110"/>
                <a:gd name="T75" fmla="*/ 40 h 105"/>
                <a:gd name="T76" fmla="*/ 23 w 110"/>
                <a:gd name="T77" fmla="*/ 40 h 105"/>
                <a:gd name="T78" fmla="*/ 23 w 110"/>
                <a:gd name="T79" fmla="*/ 34 h 105"/>
                <a:gd name="T80" fmla="*/ 46 w 110"/>
                <a:gd name="T81" fmla="*/ 25 h 105"/>
                <a:gd name="T82" fmla="*/ 56 w 110"/>
                <a:gd name="T83" fmla="*/ 32 h 105"/>
                <a:gd name="T84" fmla="*/ 52 w 110"/>
                <a:gd name="T85" fmla="*/ 38 h 105"/>
                <a:gd name="T86" fmla="*/ 56 w 110"/>
                <a:gd name="T87" fmla="*/ 32 h 105"/>
                <a:gd name="T88" fmla="*/ 46 w 110"/>
                <a:gd name="T89" fmla="*/ 25 h 105"/>
                <a:gd name="T90" fmla="*/ 39 w 110"/>
                <a:gd name="T91" fmla="*/ 7 h 105"/>
                <a:gd name="T92" fmla="*/ 27 w 110"/>
                <a:gd name="T93" fmla="*/ 5 h 105"/>
                <a:gd name="T94" fmla="*/ 27 w 110"/>
                <a:gd name="T95" fmla="*/ 3 h 105"/>
                <a:gd name="T96" fmla="*/ 14 w 110"/>
                <a:gd name="T97" fmla="*/ 7 h 105"/>
                <a:gd name="T98" fmla="*/ 16 w 110"/>
                <a:gd name="T99" fmla="*/ 3 h 105"/>
                <a:gd name="T100" fmla="*/ 37 w 110"/>
                <a:gd name="T101" fmla="*/ 3 h 105"/>
                <a:gd name="T102" fmla="*/ 41 w 110"/>
                <a:gd name="T103" fmla="*/ 9 h 105"/>
                <a:gd name="T104" fmla="*/ 39 w 110"/>
                <a:gd name="T105" fmla="*/ 17 h 105"/>
                <a:gd name="T106" fmla="*/ 39 w 110"/>
                <a:gd name="T107" fmla="*/ 13 h 105"/>
                <a:gd name="T108" fmla="*/ 35 w 110"/>
                <a:gd name="T109" fmla="*/ 3 h 105"/>
                <a:gd name="T110" fmla="*/ 29 w 110"/>
                <a:gd name="T111"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0" h="105">
                  <a:moveTo>
                    <a:pt x="106" y="101"/>
                  </a:moveTo>
                  <a:lnTo>
                    <a:pt x="104" y="101"/>
                  </a:lnTo>
                  <a:lnTo>
                    <a:pt x="104" y="103"/>
                  </a:lnTo>
                  <a:lnTo>
                    <a:pt x="102" y="103"/>
                  </a:lnTo>
                  <a:lnTo>
                    <a:pt x="100" y="103"/>
                  </a:lnTo>
                  <a:lnTo>
                    <a:pt x="100" y="105"/>
                  </a:lnTo>
                  <a:lnTo>
                    <a:pt x="100" y="103"/>
                  </a:lnTo>
                  <a:lnTo>
                    <a:pt x="100" y="105"/>
                  </a:lnTo>
                  <a:lnTo>
                    <a:pt x="98" y="105"/>
                  </a:lnTo>
                  <a:lnTo>
                    <a:pt x="96" y="103"/>
                  </a:lnTo>
                  <a:lnTo>
                    <a:pt x="96" y="105"/>
                  </a:lnTo>
                  <a:lnTo>
                    <a:pt x="94" y="105"/>
                  </a:lnTo>
                  <a:lnTo>
                    <a:pt x="94" y="103"/>
                  </a:lnTo>
                  <a:lnTo>
                    <a:pt x="96" y="101"/>
                  </a:lnTo>
                  <a:lnTo>
                    <a:pt x="94" y="101"/>
                  </a:lnTo>
                  <a:lnTo>
                    <a:pt x="96" y="101"/>
                  </a:lnTo>
                  <a:lnTo>
                    <a:pt x="98" y="99"/>
                  </a:lnTo>
                  <a:lnTo>
                    <a:pt x="100" y="99"/>
                  </a:lnTo>
                  <a:lnTo>
                    <a:pt x="100" y="101"/>
                  </a:lnTo>
                  <a:lnTo>
                    <a:pt x="102" y="101"/>
                  </a:lnTo>
                  <a:lnTo>
                    <a:pt x="104" y="99"/>
                  </a:lnTo>
                  <a:lnTo>
                    <a:pt x="104" y="98"/>
                  </a:lnTo>
                  <a:lnTo>
                    <a:pt x="106" y="98"/>
                  </a:lnTo>
                  <a:lnTo>
                    <a:pt x="106" y="99"/>
                  </a:lnTo>
                  <a:lnTo>
                    <a:pt x="106" y="101"/>
                  </a:lnTo>
                  <a:close/>
                  <a:moveTo>
                    <a:pt x="106" y="96"/>
                  </a:moveTo>
                  <a:lnTo>
                    <a:pt x="104" y="96"/>
                  </a:lnTo>
                  <a:lnTo>
                    <a:pt x="104" y="94"/>
                  </a:lnTo>
                  <a:lnTo>
                    <a:pt x="106" y="94"/>
                  </a:lnTo>
                  <a:lnTo>
                    <a:pt x="108" y="94"/>
                  </a:lnTo>
                  <a:lnTo>
                    <a:pt x="108" y="96"/>
                  </a:lnTo>
                  <a:lnTo>
                    <a:pt x="106" y="96"/>
                  </a:lnTo>
                  <a:close/>
                  <a:moveTo>
                    <a:pt x="62" y="80"/>
                  </a:moveTo>
                  <a:lnTo>
                    <a:pt x="60" y="80"/>
                  </a:lnTo>
                  <a:lnTo>
                    <a:pt x="62" y="80"/>
                  </a:lnTo>
                  <a:close/>
                  <a:moveTo>
                    <a:pt x="104" y="78"/>
                  </a:moveTo>
                  <a:lnTo>
                    <a:pt x="106" y="78"/>
                  </a:lnTo>
                  <a:lnTo>
                    <a:pt x="106" y="80"/>
                  </a:lnTo>
                  <a:lnTo>
                    <a:pt x="106" y="78"/>
                  </a:lnTo>
                  <a:lnTo>
                    <a:pt x="108" y="78"/>
                  </a:lnTo>
                  <a:lnTo>
                    <a:pt x="108" y="80"/>
                  </a:lnTo>
                  <a:lnTo>
                    <a:pt x="110" y="80"/>
                  </a:lnTo>
                  <a:lnTo>
                    <a:pt x="108" y="80"/>
                  </a:lnTo>
                  <a:lnTo>
                    <a:pt x="106" y="80"/>
                  </a:lnTo>
                  <a:lnTo>
                    <a:pt x="104" y="80"/>
                  </a:lnTo>
                  <a:lnTo>
                    <a:pt x="102" y="80"/>
                  </a:lnTo>
                  <a:lnTo>
                    <a:pt x="104" y="80"/>
                  </a:lnTo>
                  <a:lnTo>
                    <a:pt x="104" y="78"/>
                  </a:lnTo>
                  <a:close/>
                  <a:moveTo>
                    <a:pt x="98" y="76"/>
                  </a:moveTo>
                  <a:lnTo>
                    <a:pt x="96" y="76"/>
                  </a:lnTo>
                  <a:lnTo>
                    <a:pt x="98" y="76"/>
                  </a:lnTo>
                  <a:close/>
                  <a:moveTo>
                    <a:pt x="85" y="76"/>
                  </a:moveTo>
                  <a:lnTo>
                    <a:pt x="83" y="76"/>
                  </a:lnTo>
                  <a:lnTo>
                    <a:pt x="85" y="76"/>
                  </a:lnTo>
                  <a:lnTo>
                    <a:pt x="85" y="75"/>
                  </a:lnTo>
                  <a:lnTo>
                    <a:pt x="85" y="76"/>
                  </a:lnTo>
                  <a:close/>
                  <a:moveTo>
                    <a:pt x="92" y="75"/>
                  </a:moveTo>
                  <a:lnTo>
                    <a:pt x="91" y="75"/>
                  </a:lnTo>
                  <a:lnTo>
                    <a:pt x="92" y="75"/>
                  </a:lnTo>
                  <a:lnTo>
                    <a:pt x="92" y="76"/>
                  </a:lnTo>
                  <a:lnTo>
                    <a:pt x="92" y="78"/>
                  </a:lnTo>
                  <a:lnTo>
                    <a:pt x="91" y="78"/>
                  </a:lnTo>
                  <a:lnTo>
                    <a:pt x="91" y="80"/>
                  </a:lnTo>
                  <a:lnTo>
                    <a:pt x="89" y="80"/>
                  </a:lnTo>
                  <a:lnTo>
                    <a:pt x="87" y="82"/>
                  </a:lnTo>
                  <a:lnTo>
                    <a:pt x="85" y="84"/>
                  </a:lnTo>
                  <a:lnTo>
                    <a:pt x="85" y="82"/>
                  </a:lnTo>
                  <a:lnTo>
                    <a:pt x="87" y="82"/>
                  </a:lnTo>
                  <a:lnTo>
                    <a:pt x="87" y="80"/>
                  </a:lnTo>
                  <a:lnTo>
                    <a:pt x="89" y="80"/>
                  </a:lnTo>
                  <a:lnTo>
                    <a:pt x="89" y="78"/>
                  </a:lnTo>
                  <a:lnTo>
                    <a:pt x="91" y="78"/>
                  </a:lnTo>
                  <a:lnTo>
                    <a:pt x="92" y="78"/>
                  </a:lnTo>
                  <a:lnTo>
                    <a:pt x="92" y="76"/>
                  </a:lnTo>
                  <a:lnTo>
                    <a:pt x="91" y="76"/>
                  </a:lnTo>
                  <a:lnTo>
                    <a:pt x="89" y="76"/>
                  </a:lnTo>
                  <a:lnTo>
                    <a:pt x="89" y="75"/>
                  </a:lnTo>
                  <a:lnTo>
                    <a:pt x="91" y="75"/>
                  </a:lnTo>
                  <a:lnTo>
                    <a:pt x="89" y="75"/>
                  </a:lnTo>
                  <a:lnTo>
                    <a:pt x="91" y="75"/>
                  </a:lnTo>
                  <a:lnTo>
                    <a:pt x="92" y="75"/>
                  </a:lnTo>
                  <a:lnTo>
                    <a:pt x="92" y="73"/>
                  </a:lnTo>
                  <a:lnTo>
                    <a:pt x="92" y="75"/>
                  </a:lnTo>
                  <a:close/>
                  <a:moveTo>
                    <a:pt x="87" y="73"/>
                  </a:moveTo>
                  <a:lnTo>
                    <a:pt x="89" y="73"/>
                  </a:lnTo>
                  <a:lnTo>
                    <a:pt x="89" y="75"/>
                  </a:lnTo>
                  <a:lnTo>
                    <a:pt x="87" y="75"/>
                  </a:lnTo>
                  <a:lnTo>
                    <a:pt x="85" y="75"/>
                  </a:lnTo>
                  <a:lnTo>
                    <a:pt x="85" y="73"/>
                  </a:lnTo>
                  <a:lnTo>
                    <a:pt x="85" y="71"/>
                  </a:lnTo>
                  <a:lnTo>
                    <a:pt x="85" y="73"/>
                  </a:lnTo>
                  <a:lnTo>
                    <a:pt x="87" y="73"/>
                  </a:lnTo>
                  <a:close/>
                  <a:moveTo>
                    <a:pt x="92" y="67"/>
                  </a:moveTo>
                  <a:lnTo>
                    <a:pt x="94" y="67"/>
                  </a:lnTo>
                  <a:lnTo>
                    <a:pt x="92" y="67"/>
                  </a:lnTo>
                  <a:close/>
                  <a:moveTo>
                    <a:pt x="66" y="61"/>
                  </a:moveTo>
                  <a:lnTo>
                    <a:pt x="64" y="61"/>
                  </a:lnTo>
                  <a:lnTo>
                    <a:pt x="66" y="61"/>
                  </a:lnTo>
                  <a:close/>
                  <a:moveTo>
                    <a:pt x="2" y="61"/>
                  </a:moveTo>
                  <a:lnTo>
                    <a:pt x="2" y="59"/>
                  </a:lnTo>
                  <a:lnTo>
                    <a:pt x="2" y="61"/>
                  </a:lnTo>
                  <a:close/>
                  <a:moveTo>
                    <a:pt x="2" y="59"/>
                  </a:moveTo>
                  <a:lnTo>
                    <a:pt x="0" y="59"/>
                  </a:lnTo>
                  <a:lnTo>
                    <a:pt x="2" y="59"/>
                  </a:lnTo>
                  <a:close/>
                  <a:moveTo>
                    <a:pt x="58" y="57"/>
                  </a:moveTo>
                  <a:lnTo>
                    <a:pt x="60" y="57"/>
                  </a:lnTo>
                  <a:lnTo>
                    <a:pt x="60" y="59"/>
                  </a:lnTo>
                  <a:lnTo>
                    <a:pt x="62" y="59"/>
                  </a:lnTo>
                  <a:lnTo>
                    <a:pt x="62" y="61"/>
                  </a:lnTo>
                  <a:lnTo>
                    <a:pt x="64" y="61"/>
                  </a:lnTo>
                  <a:lnTo>
                    <a:pt x="62" y="61"/>
                  </a:lnTo>
                  <a:lnTo>
                    <a:pt x="60" y="59"/>
                  </a:lnTo>
                  <a:lnTo>
                    <a:pt x="58" y="59"/>
                  </a:lnTo>
                  <a:lnTo>
                    <a:pt x="58" y="57"/>
                  </a:lnTo>
                  <a:close/>
                  <a:moveTo>
                    <a:pt x="69" y="57"/>
                  </a:moveTo>
                  <a:lnTo>
                    <a:pt x="69" y="59"/>
                  </a:lnTo>
                  <a:lnTo>
                    <a:pt x="71" y="59"/>
                  </a:lnTo>
                  <a:lnTo>
                    <a:pt x="71" y="61"/>
                  </a:lnTo>
                  <a:lnTo>
                    <a:pt x="73" y="63"/>
                  </a:lnTo>
                  <a:lnTo>
                    <a:pt x="71" y="63"/>
                  </a:lnTo>
                  <a:lnTo>
                    <a:pt x="73" y="65"/>
                  </a:lnTo>
                  <a:lnTo>
                    <a:pt x="73" y="67"/>
                  </a:lnTo>
                  <a:lnTo>
                    <a:pt x="75" y="67"/>
                  </a:lnTo>
                  <a:lnTo>
                    <a:pt x="77" y="69"/>
                  </a:lnTo>
                  <a:lnTo>
                    <a:pt x="75" y="69"/>
                  </a:lnTo>
                  <a:lnTo>
                    <a:pt x="77" y="69"/>
                  </a:lnTo>
                  <a:lnTo>
                    <a:pt x="77" y="71"/>
                  </a:lnTo>
                  <a:lnTo>
                    <a:pt x="75" y="71"/>
                  </a:lnTo>
                  <a:lnTo>
                    <a:pt x="75" y="69"/>
                  </a:lnTo>
                  <a:lnTo>
                    <a:pt x="73" y="67"/>
                  </a:lnTo>
                  <a:lnTo>
                    <a:pt x="71" y="67"/>
                  </a:lnTo>
                  <a:lnTo>
                    <a:pt x="69" y="67"/>
                  </a:lnTo>
                  <a:lnTo>
                    <a:pt x="69" y="65"/>
                  </a:lnTo>
                  <a:lnTo>
                    <a:pt x="71" y="65"/>
                  </a:lnTo>
                  <a:lnTo>
                    <a:pt x="71" y="67"/>
                  </a:lnTo>
                  <a:lnTo>
                    <a:pt x="73" y="67"/>
                  </a:lnTo>
                  <a:lnTo>
                    <a:pt x="71" y="65"/>
                  </a:lnTo>
                  <a:lnTo>
                    <a:pt x="71" y="63"/>
                  </a:lnTo>
                  <a:lnTo>
                    <a:pt x="71" y="61"/>
                  </a:lnTo>
                  <a:lnTo>
                    <a:pt x="69" y="61"/>
                  </a:lnTo>
                  <a:lnTo>
                    <a:pt x="69" y="59"/>
                  </a:lnTo>
                  <a:lnTo>
                    <a:pt x="69" y="57"/>
                  </a:lnTo>
                  <a:lnTo>
                    <a:pt x="68" y="57"/>
                  </a:lnTo>
                  <a:lnTo>
                    <a:pt x="69" y="57"/>
                  </a:lnTo>
                  <a:close/>
                  <a:moveTo>
                    <a:pt x="77" y="57"/>
                  </a:moveTo>
                  <a:lnTo>
                    <a:pt x="75" y="57"/>
                  </a:lnTo>
                  <a:lnTo>
                    <a:pt x="77" y="57"/>
                  </a:lnTo>
                  <a:close/>
                  <a:moveTo>
                    <a:pt x="71" y="55"/>
                  </a:moveTo>
                  <a:lnTo>
                    <a:pt x="71" y="53"/>
                  </a:lnTo>
                  <a:lnTo>
                    <a:pt x="71" y="55"/>
                  </a:lnTo>
                  <a:close/>
                  <a:moveTo>
                    <a:pt x="52" y="51"/>
                  </a:moveTo>
                  <a:lnTo>
                    <a:pt x="52" y="50"/>
                  </a:lnTo>
                  <a:lnTo>
                    <a:pt x="52" y="51"/>
                  </a:lnTo>
                  <a:close/>
                  <a:moveTo>
                    <a:pt x="83" y="51"/>
                  </a:moveTo>
                  <a:lnTo>
                    <a:pt x="81" y="51"/>
                  </a:lnTo>
                  <a:lnTo>
                    <a:pt x="81" y="50"/>
                  </a:lnTo>
                  <a:lnTo>
                    <a:pt x="83" y="50"/>
                  </a:lnTo>
                  <a:lnTo>
                    <a:pt x="83" y="51"/>
                  </a:lnTo>
                  <a:close/>
                  <a:moveTo>
                    <a:pt x="29" y="48"/>
                  </a:moveTo>
                  <a:lnTo>
                    <a:pt x="27" y="48"/>
                  </a:lnTo>
                  <a:lnTo>
                    <a:pt x="27" y="50"/>
                  </a:lnTo>
                  <a:lnTo>
                    <a:pt x="27" y="48"/>
                  </a:lnTo>
                  <a:lnTo>
                    <a:pt x="29" y="48"/>
                  </a:lnTo>
                  <a:close/>
                  <a:moveTo>
                    <a:pt x="27" y="48"/>
                  </a:moveTo>
                  <a:lnTo>
                    <a:pt x="25" y="48"/>
                  </a:lnTo>
                  <a:lnTo>
                    <a:pt x="27" y="48"/>
                  </a:lnTo>
                  <a:close/>
                  <a:moveTo>
                    <a:pt x="50" y="48"/>
                  </a:moveTo>
                  <a:lnTo>
                    <a:pt x="48" y="46"/>
                  </a:lnTo>
                  <a:lnTo>
                    <a:pt x="50" y="46"/>
                  </a:lnTo>
                  <a:lnTo>
                    <a:pt x="50" y="48"/>
                  </a:lnTo>
                  <a:close/>
                  <a:moveTo>
                    <a:pt x="31" y="50"/>
                  </a:moveTo>
                  <a:lnTo>
                    <a:pt x="31" y="51"/>
                  </a:lnTo>
                  <a:lnTo>
                    <a:pt x="31" y="50"/>
                  </a:lnTo>
                  <a:lnTo>
                    <a:pt x="31" y="48"/>
                  </a:lnTo>
                  <a:lnTo>
                    <a:pt x="33" y="48"/>
                  </a:lnTo>
                  <a:lnTo>
                    <a:pt x="33" y="50"/>
                  </a:lnTo>
                  <a:lnTo>
                    <a:pt x="33" y="51"/>
                  </a:lnTo>
                  <a:lnTo>
                    <a:pt x="33" y="53"/>
                  </a:lnTo>
                  <a:lnTo>
                    <a:pt x="33" y="55"/>
                  </a:lnTo>
                  <a:lnTo>
                    <a:pt x="31" y="55"/>
                  </a:lnTo>
                  <a:lnTo>
                    <a:pt x="31" y="57"/>
                  </a:lnTo>
                  <a:lnTo>
                    <a:pt x="31" y="55"/>
                  </a:lnTo>
                  <a:lnTo>
                    <a:pt x="29" y="55"/>
                  </a:lnTo>
                  <a:lnTo>
                    <a:pt x="31" y="55"/>
                  </a:lnTo>
                  <a:lnTo>
                    <a:pt x="33" y="55"/>
                  </a:lnTo>
                  <a:lnTo>
                    <a:pt x="33" y="53"/>
                  </a:lnTo>
                  <a:lnTo>
                    <a:pt x="33" y="55"/>
                  </a:lnTo>
                  <a:lnTo>
                    <a:pt x="31" y="55"/>
                  </a:lnTo>
                  <a:lnTo>
                    <a:pt x="29" y="55"/>
                  </a:lnTo>
                  <a:lnTo>
                    <a:pt x="31" y="53"/>
                  </a:lnTo>
                  <a:lnTo>
                    <a:pt x="29" y="53"/>
                  </a:lnTo>
                  <a:lnTo>
                    <a:pt x="29" y="51"/>
                  </a:lnTo>
                  <a:lnTo>
                    <a:pt x="29" y="50"/>
                  </a:lnTo>
                  <a:lnTo>
                    <a:pt x="27" y="50"/>
                  </a:lnTo>
                  <a:lnTo>
                    <a:pt x="29" y="50"/>
                  </a:lnTo>
                  <a:lnTo>
                    <a:pt x="29" y="48"/>
                  </a:lnTo>
                  <a:lnTo>
                    <a:pt x="31" y="48"/>
                  </a:lnTo>
                  <a:lnTo>
                    <a:pt x="31" y="46"/>
                  </a:lnTo>
                  <a:lnTo>
                    <a:pt x="31" y="48"/>
                  </a:lnTo>
                  <a:lnTo>
                    <a:pt x="29" y="48"/>
                  </a:lnTo>
                  <a:lnTo>
                    <a:pt x="29" y="50"/>
                  </a:lnTo>
                  <a:lnTo>
                    <a:pt x="31" y="50"/>
                  </a:lnTo>
                  <a:lnTo>
                    <a:pt x="29" y="50"/>
                  </a:lnTo>
                  <a:lnTo>
                    <a:pt x="31" y="50"/>
                  </a:lnTo>
                  <a:close/>
                  <a:moveTo>
                    <a:pt x="29" y="46"/>
                  </a:moveTo>
                  <a:lnTo>
                    <a:pt x="27" y="46"/>
                  </a:lnTo>
                  <a:lnTo>
                    <a:pt x="29" y="46"/>
                  </a:lnTo>
                  <a:close/>
                  <a:moveTo>
                    <a:pt x="31" y="46"/>
                  </a:moveTo>
                  <a:lnTo>
                    <a:pt x="29" y="46"/>
                  </a:lnTo>
                  <a:lnTo>
                    <a:pt x="31" y="46"/>
                  </a:lnTo>
                  <a:close/>
                  <a:moveTo>
                    <a:pt x="46" y="42"/>
                  </a:moveTo>
                  <a:lnTo>
                    <a:pt x="44" y="42"/>
                  </a:lnTo>
                  <a:lnTo>
                    <a:pt x="46" y="42"/>
                  </a:lnTo>
                  <a:close/>
                  <a:moveTo>
                    <a:pt x="69" y="48"/>
                  </a:moveTo>
                  <a:lnTo>
                    <a:pt x="69" y="50"/>
                  </a:lnTo>
                  <a:lnTo>
                    <a:pt x="68" y="50"/>
                  </a:lnTo>
                  <a:lnTo>
                    <a:pt x="66" y="50"/>
                  </a:lnTo>
                  <a:lnTo>
                    <a:pt x="66" y="48"/>
                  </a:lnTo>
                  <a:lnTo>
                    <a:pt x="68" y="48"/>
                  </a:lnTo>
                  <a:lnTo>
                    <a:pt x="68" y="46"/>
                  </a:lnTo>
                  <a:lnTo>
                    <a:pt x="66" y="46"/>
                  </a:lnTo>
                  <a:lnTo>
                    <a:pt x="66" y="44"/>
                  </a:lnTo>
                  <a:lnTo>
                    <a:pt x="64" y="42"/>
                  </a:lnTo>
                  <a:lnTo>
                    <a:pt x="62" y="40"/>
                  </a:lnTo>
                  <a:lnTo>
                    <a:pt x="64" y="40"/>
                  </a:lnTo>
                  <a:lnTo>
                    <a:pt x="64" y="42"/>
                  </a:lnTo>
                  <a:lnTo>
                    <a:pt x="66" y="42"/>
                  </a:lnTo>
                  <a:lnTo>
                    <a:pt x="66" y="44"/>
                  </a:lnTo>
                  <a:lnTo>
                    <a:pt x="66" y="46"/>
                  </a:lnTo>
                  <a:lnTo>
                    <a:pt x="68" y="46"/>
                  </a:lnTo>
                  <a:lnTo>
                    <a:pt x="68" y="48"/>
                  </a:lnTo>
                  <a:lnTo>
                    <a:pt x="69" y="48"/>
                  </a:lnTo>
                  <a:close/>
                  <a:moveTo>
                    <a:pt x="37" y="32"/>
                  </a:moveTo>
                  <a:lnTo>
                    <a:pt x="39" y="32"/>
                  </a:lnTo>
                  <a:lnTo>
                    <a:pt x="37" y="34"/>
                  </a:lnTo>
                  <a:lnTo>
                    <a:pt x="35" y="34"/>
                  </a:lnTo>
                  <a:lnTo>
                    <a:pt x="33" y="34"/>
                  </a:lnTo>
                  <a:lnTo>
                    <a:pt x="33" y="32"/>
                  </a:lnTo>
                  <a:lnTo>
                    <a:pt x="35" y="32"/>
                  </a:lnTo>
                  <a:lnTo>
                    <a:pt x="37" y="32"/>
                  </a:lnTo>
                  <a:close/>
                  <a:moveTo>
                    <a:pt x="25" y="30"/>
                  </a:moveTo>
                  <a:lnTo>
                    <a:pt x="27" y="32"/>
                  </a:lnTo>
                  <a:lnTo>
                    <a:pt x="25" y="32"/>
                  </a:lnTo>
                  <a:lnTo>
                    <a:pt x="27" y="32"/>
                  </a:lnTo>
                  <a:lnTo>
                    <a:pt x="27" y="34"/>
                  </a:lnTo>
                  <a:lnTo>
                    <a:pt x="27" y="36"/>
                  </a:lnTo>
                  <a:lnTo>
                    <a:pt x="29" y="38"/>
                  </a:lnTo>
                  <a:lnTo>
                    <a:pt x="31" y="40"/>
                  </a:lnTo>
                  <a:lnTo>
                    <a:pt x="29" y="42"/>
                  </a:lnTo>
                  <a:lnTo>
                    <a:pt x="31" y="42"/>
                  </a:lnTo>
                  <a:lnTo>
                    <a:pt x="31" y="44"/>
                  </a:lnTo>
                  <a:lnTo>
                    <a:pt x="29" y="44"/>
                  </a:lnTo>
                  <a:lnTo>
                    <a:pt x="27" y="44"/>
                  </a:lnTo>
                  <a:lnTo>
                    <a:pt x="29" y="46"/>
                  </a:lnTo>
                  <a:lnTo>
                    <a:pt x="27" y="46"/>
                  </a:lnTo>
                  <a:lnTo>
                    <a:pt x="25" y="46"/>
                  </a:lnTo>
                  <a:lnTo>
                    <a:pt x="25" y="48"/>
                  </a:lnTo>
                  <a:lnTo>
                    <a:pt x="25" y="46"/>
                  </a:lnTo>
                  <a:lnTo>
                    <a:pt x="25" y="44"/>
                  </a:lnTo>
                  <a:lnTo>
                    <a:pt x="23" y="44"/>
                  </a:lnTo>
                  <a:lnTo>
                    <a:pt x="23" y="42"/>
                  </a:lnTo>
                  <a:lnTo>
                    <a:pt x="23" y="44"/>
                  </a:lnTo>
                  <a:lnTo>
                    <a:pt x="21" y="42"/>
                  </a:lnTo>
                  <a:lnTo>
                    <a:pt x="20" y="42"/>
                  </a:lnTo>
                  <a:lnTo>
                    <a:pt x="20" y="40"/>
                  </a:lnTo>
                  <a:lnTo>
                    <a:pt x="21" y="40"/>
                  </a:lnTo>
                  <a:lnTo>
                    <a:pt x="21" y="42"/>
                  </a:lnTo>
                  <a:lnTo>
                    <a:pt x="21" y="40"/>
                  </a:lnTo>
                  <a:lnTo>
                    <a:pt x="21" y="42"/>
                  </a:lnTo>
                  <a:lnTo>
                    <a:pt x="23" y="42"/>
                  </a:lnTo>
                  <a:lnTo>
                    <a:pt x="23" y="40"/>
                  </a:lnTo>
                  <a:lnTo>
                    <a:pt x="23" y="42"/>
                  </a:lnTo>
                  <a:lnTo>
                    <a:pt x="23" y="40"/>
                  </a:lnTo>
                  <a:lnTo>
                    <a:pt x="21" y="40"/>
                  </a:lnTo>
                  <a:lnTo>
                    <a:pt x="21" y="38"/>
                  </a:lnTo>
                  <a:lnTo>
                    <a:pt x="21" y="40"/>
                  </a:lnTo>
                  <a:lnTo>
                    <a:pt x="21" y="38"/>
                  </a:lnTo>
                  <a:lnTo>
                    <a:pt x="21" y="36"/>
                  </a:lnTo>
                  <a:lnTo>
                    <a:pt x="23" y="36"/>
                  </a:lnTo>
                  <a:lnTo>
                    <a:pt x="23" y="34"/>
                  </a:lnTo>
                  <a:lnTo>
                    <a:pt x="23" y="32"/>
                  </a:lnTo>
                  <a:lnTo>
                    <a:pt x="23" y="30"/>
                  </a:lnTo>
                  <a:lnTo>
                    <a:pt x="25" y="30"/>
                  </a:lnTo>
                  <a:close/>
                  <a:moveTo>
                    <a:pt x="29" y="27"/>
                  </a:moveTo>
                  <a:lnTo>
                    <a:pt x="27" y="27"/>
                  </a:lnTo>
                  <a:lnTo>
                    <a:pt x="29" y="27"/>
                  </a:lnTo>
                  <a:close/>
                  <a:moveTo>
                    <a:pt x="46" y="25"/>
                  </a:moveTo>
                  <a:lnTo>
                    <a:pt x="48" y="25"/>
                  </a:lnTo>
                  <a:lnTo>
                    <a:pt x="48" y="27"/>
                  </a:lnTo>
                  <a:lnTo>
                    <a:pt x="50" y="28"/>
                  </a:lnTo>
                  <a:lnTo>
                    <a:pt x="52" y="28"/>
                  </a:lnTo>
                  <a:lnTo>
                    <a:pt x="54" y="30"/>
                  </a:lnTo>
                  <a:lnTo>
                    <a:pt x="56" y="30"/>
                  </a:lnTo>
                  <a:lnTo>
                    <a:pt x="56" y="32"/>
                  </a:lnTo>
                  <a:lnTo>
                    <a:pt x="56" y="34"/>
                  </a:lnTo>
                  <a:lnTo>
                    <a:pt x="56" y="36"/>
                  </a:lnTo>
                  <a:lnTo>
                    <a:pt x="56" y="38"/>
                  </a:lnTo>
                  <a:lnTo>
                    <a:pt x="56" y="40"/>
                  </a:lnTo>
                  <a:lnTo>
                    <a:pt x="54" y="40"/>
                  </a:lnTo>
                  <a:lnTo>
                    <a:pt x="54" y="38"/>
                  </a:lnTo>
                  <a:lnTo>
                    <a:pt x="52" y="38"/>
                  </a:lnTo>
                  <a:lnTo>
                    <a:pt x="54" y="38"/>
                  </a:lnTo>
                  <a:lnTo>
                    <a:pt x="54" y="36"/>
                  </a:lnTo>
                  <a:lnTo>
                    <a:pt x="56" y="36"/>
                  </a:lnTo>
                  <a:lnTo>
                    <a:pt x="54" y="36"/>
                  </a:lnTo>
                  <a:lnTo>
                    <a:pt x="54" y="34"/>
                  </a:lnTo>
                  <a:lnTo>
                    <a:pt x="56" y="34"/>
                  </a:lnTo>
                  <a:lnTo>
                    <a:pt x="56" y="32"/>
                  </a:lnTo>
                  <a:lnTo>
                    <a:pt x="54" y="32"/>
                  </a:lnTo>
                  <a:lnTo>
                    <a:pt x="54" y="30"/>
                  </a:lnTo>
                  <a:lnTo>
                    <a:pt x="52" y="28"/>
                  </a:lnTo>
                  <a:lnTo>
                    <a:pt x="50" y="28"/>
                  </a:lnTo>
                  <a:lnTo>
                    <a:pt x="48" y="27"/>
                  </a:lnTo>
                  <a:lnTo>
                    <a:pt x="46" y="27"/>
                  </a:lnTo>
                  <a:lnTo>
                    <a:pt x="46" y="25"/>
                  </a:lnTo>
                  <a:close/>
                  <a:moveTo>
                    <a:pt x="6" y="21"/>
                  </a:moveTo>
                  <a:lnTo>
                    <a:pt x="6" y="23"/>
                  </a:lnTo>
                  <a:lnTo>
                    <a:pt x="6" y="21"/>
                  </a:lnTo>
                  <a:close/>
                  <a:moveTo>
                    <a:pt x="29" y="21"/>
                  </a:moveTo>
                  <a:lnTo>
                    <a:pt x="27" y="21"/>
                  </a:lnTo>
                  <a:lnTo>
                    <a:pt x="29" y="21"/>
                  </a:lnTo>
                  <a:close/>
                  <a:moveTo>
                    <a:pt x="39" y="7"/>
                  </a:moveTo>
                  <a:lnTo>
                    <a:pt x="39" y="9"/>
                  </a:lnTo>
                  <a:lnTo>
                    <a:pt x="37" y="9"/>
                  </a:lnTo>
                  <a:lnTo>
                    <a:pt x="37" y="7"/>
                  </a:lnTo>
                  <a:lnTo>
                    <a:pt x="39" y="7"/>
                  </a:lnTo>
                  <a:close/>
                  <a:moveTo>
                    <a:pt x="29" y="5"/>
                  </a:moveTo>
                  <a:lnTo>
                    <a:pt x="29" y="7"/>
                  </a:lnTo>
                  <a:lnTo>
                    <a:pt x="27" y="5"/>
                  </a:lnTo>
                  <a:lnTo>
                    <a:pt x="29" y="5"/>
                  </a:lnTo>
                  <a:close/>
                  <a:moveTo>
                    <a:pt x="18" y="3"/>
                  </a:moveTo>
                  <a:lnTo>
                    <a:pt x="20" y="3"/>
                  </a:lnTo>
                  <a:lnTo>
                    <a:pt x="21" y="3"/>
                  </a:lnTo>
                  <a:lnTo>
                    <a:pt x="23" y="3"/>
                  </a:lnTo>
                  <a:lnTo>
                    <a:pt x="25" y="3"/>
                  </a:lnTo>
                  <a:lnTo>
                    <a:pt x="27" y="3"/>
                  </a:lnTo>
                  <a:lnTo>
                    <a:pt x="27" y="5"/>
                  </a:lnTo>
                  <a:lnTo>
                    <a:pt x="25" y="5"/>
                  </a:lnTo>
                  <a:lnTo>
                    <a:pt x="21" y="5"/>
                  </a:lnTo>
                  <a:lnTo>
                    <a:pt x="18" y="5"/>
                  </a:lnTo>
                  <a:lnTo>
                    <a:pt x="18" y="7"/>
                  </a:lnTo>
                  <a:lnTo>
                    <a:pt x="16" y="7"/>
                  </a:lnTo>
                  <a:lnTo>
                    <a:pt x="14" y="7"/>
                  </a:lnTo>
                  <a:lnTo>
                    <a:pt x="12" y="5"/>
                  </a:lnTo>
                  <a:lnTo>
                    <a:pt x="10" y="3"/>
                  </a:lnTo>
                  <a:lnTo>
                    <a:pt x="14" y="5"/>
                  </a:lnTo>
                  <a:lnTo>
                    <a:pt x="16" y="5"/>
                  </a:lnTo>
                  <a:lnTo>
                    <a:pt x="18" y="5"/>
                  </a:lnTo>
                  <a:lnTo>
                    <a:pt x="18" y="3"/>
                  </a:lnTo>
                  <a:lnTo>
                    <a:pt x="16" y="3"/>
                  </a:lnTo>
                  <a:lnTo>
                    <a:pt x="18" y="2"/>
                  </a:lnTo>
                  <a:lnTo>
                    <a:pt x="18" y="3"/>
                  </a:lnTo>
                  <a:close/>
                  <a:moveTo>
                    <a:pt x="29" y="0"/>
                  </a:moveTo>
                  <a:lnTo>
                    <a:pt x="31" y="0"/>
                  </a:lnTo>
                  <a:lnTo>
                    <a:pt x="33" y="0"/>
                  </a:lnTo>
                  <a:lnTo>
                    <a:pt x="33" y="2"/>
                  </a:lnTo>
                  <a:lnTo>
                    <a:pt x="37" y="3"/>
                  </a:lnTo>
                  <a:lnTo>
                    <a:pt x="39" y="3"/>
                  </a:lnTo>
                  <a:lnTo>
                    <a:pt x="37" y="5"/>
                  </a:lnTo>
                  <a:lnTo>
                    <a:pt x="39" y="5"/>
                  </a:lnTo>
                  <a:lnTo>
                    <a:pt x="41" y="7"/>
                  </a:lnTo>
                  <a:lnTo>
                    <a:pt x="41" y="9"/>
                  </a:lnTo>
                  <a:lnTo>
                    <a:pt x="43" y="9"/>
                  </a:lnTo>
                  <a:lnTo>
                    <a:pt x="41" y="9"/>
                  </a:lnTo>
                  <a:lnTo>
                    <a:pt x="41" y="11"/>
                  </a:lnTo>
                  <a:lnTo>
                    <a:pt x="43" y="11"/>
                  </a:lnTo>
                  <a:lnTo>
                    <a:pt x="41" y="11"/>
                  </a:lnTo>
                  <a:lnTo>
                    <a:pt x="39" y="11"/>
                  </a:lnTo>
                  <a:lnTo>
                    <a:pt x="39" y="13"/>
                  </a:lnTo>
                  <a:lnTo>
                    <a:pt x="39" y="15"/>
                  </a:lnTo>
                  <a:lnTo>
                    <a:pt x="39" y="17"/>
                  </a:lnTo>
                  <a:lnTo>
                    <a:pt x="39" y="19"/>
                  </a:lnTo>
                  <a:lnTo>
                    <a:pt x="37" y="17"/>
                  </a:lnTo>
                  <a:lnTo>
                    <a:pt x="35" y="17"/>
                  </a:lnTo>
                  <a:lnTo>
                    <a:pt x="35" y="15"/>
                  </a:lnTo>
                  <a:lnTo>
                    <a:pt x="37" y="15"/>
                  </a:lnTo>
                  <a:lnTo>
                    <a:pt x="39" y="15"/>
                  </a:lnTo>
                  <a:lnTo>
                    <a:pt x="39" y="13"/>
                  </a:lnTo>
                  <a:lnTo>
                    <a:pt x="39" y="11"/>
                  </a:lnTo>
                  <a:lnTo>
                    <a:pt x="39" y="9"/>
                  </a:lnTo>
                  <a:lnTo>
                    <a:pt x="39" y="7"/>
                  </a:lnTo>
                  <a:lnTo>
                    <a:pt x="39" y="5"/>
                  </a:lnTo>
                  <a:lnTo>
                    <a:pt x="37" y="5"/>
                  </a:lnTo>
                  <a:lnTo>
                    <a:pt x="37" y="3"/>
                  </a:lnTo>
                  <a:lnTo>
                    <a:pt x="35" y="3"/>
                  </a:lnTo>
                  <a:lnTo>
                    <a:pt x="35" y="2"/>
                  </a:lnTo>
                  <a:lnTo>
                    <a:pt x="33" y="2"/>
                  </a:lnTo>
                  <a:lnTo>
                    <a:pt x="31" y="2"/>
                  </a:lnTo>
                  <a:lnTo>
                    <a:pt x="29" y="2"/>
                  </a:lnTo>
                  <a:lnTo>
                    <a:pt x="29" y="0"/>
                  </a:lnTo>
                  <a:lnTo>
                    <a:pt x="27" y="0"/>
                  </a:lnTo>
                  <a:lnTo>
                    <a:pt x="29"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31"/>
            <p:cNvSpPr>
              <a:spLocks/>
            </p:cNvSpPr>
            <p:nvPr/>
          </p:nvSpPr>
          <p:spPr bwMode="auto">
            <a:xfrm>
              <a:off x="5426075" y="3546475"/>
              <a:ext cx="98425" cy="96838"/>
            </a:xfrm>
            <a:custGeom>
              <a:avLst/>
              <a:gdLst>
                <a:gd name="T0" fmla="*/ 56 w 62"/>
                <a:gd name="T1" fmla="*/ 8 h 61"/>
                <a:gd name="T2" fmla="*/ 58 w 62"/>
                <a:gd name="T3" fmla="*/ 13 h 61"/>
                <a:gd name="T4" fmla="*/ 54 w 62"/>
                <a:gd name="T5" fmla="*/ 17 h 61"/>
                <a:gd name="T6" fmla="*/ 54 w 62"/>
                <a:gd name="T7" fmla="*/ 23 h 61"/>
                <a:gd name="T8" fmla="*/ 58 w 62"/>
                <a:gd name="T9" fmla="*/ 25 h 61"/>
                <a:gd name="T10" fmla="*/ 62 w 62"/>
                <a:gd name="T11" fmla="*/ 27 h 61"/>
                <a:gd name="T12" fmla="*/ 62 w 62"/>
                <a:gd name="T13" fmla="*/ 29 h 61"/>
                <a:gd name="T14" fmla="*/ 56 w 62"/>
                <a:gd name="T15" fmla="*/ 29 h 61"/>
                <a:gd name="T16" fmla="*/ 58 w 62"/>
                <a:gd name="T17" fmla="*/ 33 h 61"/>
                <a:gd name="T18" fmla="*/ 60 w 62"/>
                <a:gd name="T19" fmla="*/ 36 h 61"/>
                <a:gd name="T20" fmla="*/ 56 w 62"/>
                <a:gd name="T21" fmla="*/ 38 h 61"/>
                <a:gd name="T22" fmla="*/ 54 w 62"/>
                <a:gd name="T23" fmla="*/ 38 h 61"/>
                <a:gd name="T24" fmla="*/ 52 w 62"/>
                <a:gd name="T25" fmla="*/ 40 h 61"/>
                <a:gd name="T26" fmla="*/ 52 w 62"/>
                <a:gd name="T27" fmla="*/ 42 h 61"/>
                <a:gd name="T28" fmla="*/ 52 w 62"/>
                <a:gd name="T29" fmla="*/ 46 h 61"/>
                <a:gd name="T30" fmla="*/ 48 w 62"/>
                <a:gd name="T31" fmla="*/ 46 h 61"/>
                <a:gd name="T32" fmla="*/ 44 w 62"/>
                <a:gd name="T33" fmla="*/ 50 h 61"/>
                <a:gd name="T34" fmla="*/ 44 w 62"/>
                <a:gd name="T35" fmla="*/ 56 h 61"/>
                <a:gd name="T36" fmla="*/ 46 w 62"/>
                <a:gd name="T37" fmla="*/ 59 h 61"/>
                <a:gd name="T38" fmla="*/ 44 w 62"/>
                <a:gd name="T39" fmla="*/ 59 h 61"/>
                <a:gd name="T40" fmla="*/ 37 w 62"/>
                <a:gd name="T41" fmla="*/ 58 h 61"/>
                <a:gd name="T42" fmla="*/ 35 w 62"/>
                <a:gd name="T43" fmla="*/ 54 h 61"/>
                <a:gd name="T44" fmla="*/ 31 w 62"/>
                <a:gd name="T45" fmla="*/ 54 h 61"/>
                <a:gd name="T46" fmla="*/ 31 w 62"/>
                <a:gd name="T47" fmla="*/ 50 h 61"/>
                <a:gd name="T48" fmla="*/ 25 w 62"/>
                <a:gd name="T49" fmla="*/ 46 h 61"/>
                <a:gd name="T50" fmla="*/ 25 w 62"/>
                <a:gd name="T51" fmla="*/ 40 h 61"/>
                <a:gd name="T52" fmla="*/ 21 w 62"/>
                <a:gd name="T53" fmla="*/ 38 h 61"/>
                <a:gd name="T54" fmla="*/ 16 w 62"/>
                <a:gd name="T55" fmla="*/ 33 h 61"/>
                <a:gd name="T56" fmla="*/ 12 w 62"/>
                <a:gd name="T57" fmla="*/ 29 h 61"/>
                <a:gd name="T58" fmla="*/ 10 w 62"/>
                <a:gd name="T59" fmla="*/ 25 h 61"/>
                <a:gd name="T60" fmla="*/ 8 w 62"/>
                <a:gd name="T61" fmla="*/ 21 h 61"/>
                <a:gd name="T62" fmla="*/ 4 w 62"/>
                <a:gd name="T63" fmla="*/ 17 h 61"/>
                <a:gd name="T64" fmla="*/ 4 w 62"/>
                <a:gd name="T65" fmla="*/ 15 h 61"/>
                <a:gd name="T66" fmla="*/ 0 w 62"/>
                <a:gd name="T67" fmla="*/ 13 h 61"/>
                <a:gd name="T68" fmla="*/ 2 w 62"/>
                <a:gd name="T69" fmla="*/ 10 h 61"/>
                <a:gd name="T70" fmla="*/ 2 w 62"/>
                <a:gd name="T71" fmla="*/ 8 h 61"/>
                <a:gd name="T72" fmla="*/ 2 w 62"/>
                <a:gd name="T73" fmla="*/ 4 h 61"/>
                <a:gd name="T74" fmla="*/ 6 w 62"/>
                <a:gd name="T75" fmla="*/ 2 h 61"/>
                <a:gd name="T76" fmla="*/ 10 w 62"/>
                <a:gd name="T77" fmla="*/ 6 h 61"/>
                <a:gd name="T78" fmla="*/ 12 w 62"/>
                <a:gd name="T79" fmla="*/ 6 h 61"/>
                <a:gd name="T80" fmla="*/ 14 w 62"/>
                <a:gd name="T81" fmla="*/ 2 h 61"/>
                <a:gd name="T82" fmla="*/ 19 w 62"/>
                <a:gd name="T83" fmla="*/ 0 h 61"/>
                <a:gd name="T84" fmla="*/ 23 w 62"/>
                <a:gd name="T85" fmla="*/ 2 h 61"/>
                <a:gd name="T86" fmla="*/ 25 w 62"/>
                <a:gd name="T87" fmla="*/ 2 h 61"/>
                <a:gd name="T88" fmla="*/ 29 w 62"/>
                <a:gd name="T89" fmla="*/ 4 h 61"/>
                <a:gd name="T90" fmla="*/ 31 w 62"/>
                <a:gd name="T91" fmla="*/ 4 h 61"/>
                <a:gd name="T92" fmla="*/ 35 w 62"/>
                <a:gd name="T93" fmla="*/ 6 h 61"/>
                <a:gd name="T94" fmla="*/ 39 w 62"/>
                <a:gd name="T95" fmla="*/ 4 h 61"/>
                <a:gd name="T96" fmla="*/ 44 w 62"/>
                <a:gd name="T97" fmla="*/ 4 h 61"/>
                <a:gd name="T98" fmla="*/ 44 w 62"/>
                <a:gd name="T99" fmla="*/ 6 h 61"/>
                <a:gd name="T100" fmla="*/ 46 w 62"/>
                <a:gd name="T101" fmla="*/ 6 h 61"/>
                <a:gd name="T102" fmla="*/ 48 w 62"/>
                <a:gd name="T103" fmla="*/ 6 h 61"/>
                <a:gd name="T104" fmla="*/ 48 w 62"/>
                <a:gd name="T105" fmla="*/ 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 h="61">
                  <a:moveTo>
                    <a:pt x="52" y="10"/>
                  </a:moveTo>
                  <a:lnTo>
                    <a:pt x="54" y="10"/>
                  </a:lnTo>
                  <a:lnTo>
                    <a:pt x="56" y="8"/>
                  </a:lnTo>
                  <a:lnTo>
                    <a:pt x="56" y="10"/>
                  </a:lnTo>
                  <a:lnTo>
                    <a:pt x="58" y="10"/>
                  </a:lnTo>
                  <a:lnTo>
                    <a:pt x="58" y="13"/>
                  </a:lnTo>
                  <a:lnTo>
                    <a:pt x="56" y="15"/>
                  </a:lnTo>
                  <a:lnTo>
                    <a:pt x="56" y="17"/>
                  </a:lnTo>
                  <a:lnTo>
                    <a:pt x="54" y="17"/>
                  </a:lnTo>
                  <a:lnTo>
                    <a:pt x="54" y="19"/>
                  </a:lnTo>
                  <a:lnTo>
                    <a:pt x="54" y="21"/>
                  </a:lnTo>
                  <a:lnTo>
                    <a:pt x="54" y="23"/>
                  </a:lnTo>
                  <a:lnTo>
                    <a:pt x="56" y="23"/>
                  </a:lnTo>
                  <a:lnTo>
                    <a:pt x="58" y="23"/>
                  </a:lnTo>
                  <a:lnTo>
                    <a:pt x="58" y="25"/>
                  </a:lnTo>
                  <a:lnTo>
                    <a:pt x="60" y="25"/>
                  </a:lnTo>
                  <a:lnTo>
                    <a:pt x="60" y="27"/>
                  </a:lnTo>
                  <a:lnTo>
                    <a:pt x="62" y="27"/>
                  </a:lnTo>
                  <a:lnTo>
                    <a:pt x="62" y="29"/>
                  </a:lnTo>
                  <a:lnTo>
                    <a:pt x="62" y="27"/>
                  </a:lnTo>
                  <a:lnTo>
                    <a:pt x="62" y="29"/>
                  </a:lnTo>
                  <a:lnTo>
                    <a:pt x="60" y="29"/>
                  </a:lnTo>
                  <a:lnTo>
                    <a:pt x="58" y="29"/>
                  </a:lnTo>
                  <a:lnTo>
                    <a:pt x="56" y="29"/>
                  </a:lnTo>
                  <a:lnTo>
                    <a:pt x="56" y="31"/>
                  </a:lnTo>
                  <a:lnTo>
                    <a:pt x="58" y="31"/>
                  </a:lnTo>
                  <a:lnTo>
                    <a:pt x="58" y="33"/>
                  </a:lnTo>
                  <a:lnTo>
                    <a:pt x="60" y="34"/>
                  </a:lnTo>
                  <a:lnTo>
                    <a:pt x="62" y="36"/>
                  </a:lnTo>
                  <a:lnTo>
                    <a:pt x="60" y="36"/>
                  </a:lnTo>
                  <a:lnTo>
                    <a:pt x="60" y="38"/>
                  </a:lnTo>
                  <a:lnTo>
                    <a:pt x="58" y="38"/>
                  </a:lnTo>
                  <a:lnTo>
                    <a:pt x="56" y="38"/>
                  </a:lnTo>
                  <a:lnTo>
                    <a:pt x="56" y="40"/>
                  </a:lnTo>
                  <a:lnTo>
                    <a:pt x="56" y="38"/>
                  </a:lnTo>
                  <a:lnTo>
                    <a:pt x="54" y="38"/>
                  </a:lnTo>
                  <a:lnTo>
                    <a:pt x="54" y="40"/>
                  </a:lnTo>
                  <a:lnTo>
                    <a:pt x="52" y="38"/>
                  </a:lnTo>
                  <a:lnTo>
                    <a:pt x="52" y="40"/>
                  </a:lnTo>
                  <a:lnTo>
                    <a:pt x="52" y="42"/>
                  </a:lnTo>
                  <a:lnTo>
                    <a:pt x="52" y="40"/>
                  </a:lnTo>
                  <a:lnTo>
                    <a:pt x="52" y="42"/>
                  </a:lnTo>
                  <a:lnTo>
                    <a:pt x="54" y="44"/>
                  </a:lnTo>
                  <a:lnTo>
                    <a:pt x="52" y="44"/>
                  </a:lnTo>
                  <a:lnTo>
                    <a:pt x="52" y="46"/>
                  </a:lnTo>
                  <a:lnTo>
                    <a:pt x="52" y="44"/>
                  </a:lnTo>
                  <a:lnTo>
                    <a:pt x="50" y="44"/>
                  </a:lnTo>
                  <a:lnTo>
                    <a:pt x="48" y="46"/>
                  </a:lnTo>
                  <a:lnTo>
                    <a:pt x="46" y="48"/>
                  </a:lnTo>
                  <a:lnTo>
                    <a:pt x="46" y="50"/>
                  </a:lnTo>
                  <a:lnTo>
                    <a:pt x="44" y="50"/>
                  </a:lnTo>
                  <a:lnTo>
                    <a:pt x="44" y="52"/>
                  </a:lnTo>
                  <a:lnTo>
                    <a:pt x="44" y="54"/>
                  </a:lnTo>
                  <a:lnTo>
                    <a:pt x="44" y="56"/>
                  </a:lnTo>
                  <a:lnTo>
                    <a:pt x="44" y="58"/>
                  </a:lnTo>
                  <a:lnTo>
                    <a:pt x="46" y="58"/>
                  </a:lnTo>
                  <a:lnTo>
                    <a:pt x="46" y="59"/>
                  </a:lnTo>
                  <a:lnTo>
                    <a:pt x="44" y="59"/>
                  </a:lnTo>
                  <a:lnTo>
                    <a:pt x="44" y="61"/>
                  </a:lnTo>
                  <a:lnTo>
                    <a:pt x="44" y="59"/>
                  </a:lnTo>
                  <a:lnTo>
                    <a:pt x="42" y="59"/>
                  </a:lnTo>
                  <a:lnTo>
                    <a:pt x="40" y="59"/>
                  </a:lnTo>
                  <a:lnTo>
                    <a:pt x="37" y="58"/>
                  </a:lnTo>
                  <a:lnTo>
                    <a:pt x="37" y="56"/>
                  </a:lnTo>
                  <a:lnTo>
                    <a:pt x="35" y="56"/>
                  </a:lnTo>
                  <a:lnTo>
                    <a:pt x="35" y="54"/>
                  </a:lnTo>
                  <a:lnTo>
                    <a:pt x="33" y="54"/>
                  </a:lnTo>
                  <a:lnTo>
                    <a:pt x="33" y="52"/>
                  </a:lnTo>
                  <a:lnTo>
                    <a:pt x="31" y="54"/>
                  </a:lnTo>
                  <a:lnTo>
                    <a:pt x="29" y="52"/>
                  </a:lnTo>
                  <a:lnTo>
                    <a:pt x="31" y="52"/>
                  </a:lnTo>
                  <a:lnTo>
                    <a:pt x="31" y="50"/>
                  </a:lnTo>
                  <a:lnTo>
                    <a:pt x="27" y="48"/>
                  </a:lnTo>
                  <a:lnTo>
                    <a:pt x="27" y="46"/>
                  </a:lnTo>
                  <a:lnTo>
                    <a:pt x="25" y="46"/>
                  </a:lnTo>
                  <a:lnTo>
                    <a:pt x="25" y="44"/>
                  </a:lnTo>
                  <a:lnTo>
                    <a:pt x="25" y="42"/>
                  </a:lnTo>
                  <a:lnTo>
                    <a:pt x="25" y="40"/>
                  </a:lnTo>
                  <a:lnTo>
                    <a:pt x="23" y="40"/>
                  </a:lnTo>
                  <a:lnTo>
                    <a:pt x="21" y="40"/>
                  </a:lnTo>
                  <a:lnTo>
                    <a:pt x="21" y="38"/>
                  </a:lnTo>
                  <a:lnTo>
                    <a:pt x="17" y="36"/>
                  </a:lnTo>
                  <a:lnTo>
                    <a:pt x="16" y="34"/>
                  </a:lnTo>
                  <a:lnTo>
                    <a:pt x="16" y="33"/>
                  </a:lnTo>
                  <a:lnTo>
                    <a:pt x="14" y="31"/>
                  </a:lnTo>
                  <a:lnTo>
                    <a:pt x="14" y="29"/>
                  </a:lnTo>
                  <a:lnTo>
                    <a:pt x="12" y="29"/>
                  </a:lnTo>
                  <a:lnTo>
                    <a:pt x="12" y="27"/>
                  </a:lnTo>
                  <a:lnTo>
                    <a:pt x="10" y="27"/>
                  </a:lnTo>
                  <a:lnTo>
                    <a:pt x="10" y="25"/>
                  </a:lnTo>
                  <a:lnTo>
                    <a:pt x="8" y="25"/>
                  </a:lnTo>
                  <a:lnTo>
                    <a:pt x="8" y="23"/>
                  </a:lnTo>
                  <a:lnTo>
                    <a:pt x="8" y="21"/>
                  </a:lnTo>
                  <a:lnTo>
                    <a:pt x="8" y="19"/>
                  </a:lnTo>
                  <a:lnTo>
                    <a:pt x="6" y="17"/>
                  </a:lnTo>
                  <a:lnTo>
                    <a:pt x="4" y="17"/>
                  </a:lnTo>
                  <a:lnTo>
                    <a:pt x="6" y="17"/>
                  </a:lnTo>
                  <a:lnTo>
                    <a:pt x="6" y="15"/>
                  </a:lnTo>
                  <a:lnTo>
                    <a:pt x="4" y="15"/>
                  </a:lnTo>
                  <a:lnTo>
                    <a:pt x="4" y="13"/>
                  </a:lnTo>
                  <a:lnTo>
                    <a:pt x="2" y="13"/>
                  </a:lnTo>
                  <a:lnTo>
                    <a:pt x="0" y="13"/>
                  </a:lnTo>
                  <a:lnTo>
                    <a:pt x="0" y="11"/>
                  </a:lnTo>
                  <a:lnTo>
                    <a:pt x="2" y="11"/>
                  </a:lnTo>
                  <a:lnTo>
                    <a:pt x="2" y="10"/>
                  </a:lnTo>
                  <a:lnTo>
                    <a:pt x="0" y="10"/>
                  </a:lnTo>
                  <a:lnTo>
                    <a:pt x="0" y="8"/>
                  </a:lnTo>
                  <a:lnTo>
                    <a:pt x="2" y="8"/>
                  </a:lnTo>
                  <a:lnTo>
                    <a:pt x="0" y="6"/>
                  </a:lnTo>
                  <a:lnTo>
                    <a:pt x="2" y="6"/>
                  </a:lnTo>
                  <a:lnTo>
                    <a:pt x="2" y="4"/>
                  </a:lnTo>
                  <a:lnTo>
                    <a:pt x="2" y="2"/>
                  </a:lnTo>
                  <a:lnTo>
                    <a:pt x="4" y="2"/>
                  </a:lnTo>
                  <a:lnTo>
                    <a:pt x="6" y="2"/>
                  </a:lnTo>
                  <a:lnTo>
                    <a:pt x="6" y="4"/>
                  </a:lnTo>
                  <a:lnTo>
                    <a:pt x="8" y="6"/>
                  </a:lnTo>
                  <a:lnTo>
                    <a:pt x="10" y="6"/>
                  </a:lnTo>
                  <a:lnTo>
                    <a:pt x="10" y="8"/>
                  </a:lnTo>
                  <a:lnTo>
                    <a:pt x="10" y="6"/>
                  </a:lnTo>
                  <a:lnTo>
                    <a:pt x="12" y="6"/>
                  </a:lnTo>
                  <a:lnTo>
                    <a:pt x="12" y="4"/>
                  </a:lnTo>
                  <a:lnTo>
                    <a:pt x="12" y="2"/>
                  </a:lnTo>
                  <a:lnTo>
                    <a:pt x="14" y="2"/>
                  </a:lnTo>
                  <a:lnTo>
                    <a:pt x="17" y="2"/>
                  </a:lnTo>
                  <a:lnTo>
                    <a:pt x="19" y="2"/>
                  </a:lnTo>
                  <a:lnTo>
                    <a:pt x="19" y="0"/>
                  </a:lnTo>
                  <a:lnTo>
                    <a:pt x="19" y="2"/>
                  </a:lnTo>
                  <a:lnTo>
                    <a:pt x="21" y="2"/>
                  </a:lnTo>
                  <a:lnTo>
                    <a:pt x="23" y="2"/>
                  </a:lnTo>
                  <a:lnTo>
                    <a:pt x="23" y="4"/>
                  </a:lnTo>
                  <a:lnTo>
                    <a:pt x="25" y="4"/>
                  </a:lnTo>
                  <a:lnTo>
                    <a:pt x="25" y="2"/>
                  </a:lnTo>
                  <a:lnTo>
                    <a:pt x="25" y="4"/>
                  </a:lnTo>
                  <a:lnTo>
                    <a:pt x="27" y="4"/>
                  </a:lnTo>
                  <a:lnTo>
                    <a:pt x="29" y="4"/>
                  </a:lnTo>
                  <a:lnTo>
                    <a:pt x="27" y="4"/>
                  </a:lnTo>
                  <a:lnTo>
                    <a:pt x="29" y="4"/>
                  </a:lnTo>
                  <a:lnTo>
                    <a:pt x="31" y="4"/>
                  </a:lnTo>
                  <a:lnTo>
                    <a:pt x="33" y="4"/>
                  </a:lnTo>
                  <a:lnTo>
                    <a:pt x="33" y="6"/>
                  </a:lnTo>
                  <a:lnTo>
                    <a:pt x="35" y="6"/>
                  </a:lnTo>
                  <a:lnTo>
                    <a:pt x="35" y="4"/>
                  </a:lnTo>
                  <a:lnTo>
                    <a:pt x="37" y="4"/>
                  </a:lnTo>
                  <a:lnTo>
                    <a:pt x="39" y="4"/>
                  </a:lnTo>
                  <a:lnTo>
                    <a:pt x="40" y="4"/>
                  </a:lnTo>
                  <a:lnTo>
                    <a:pt x="42" y="4"/>
                  </a:lnTo>
                  <a:lnTo>
                    <a:pt x="44" y="4"/>
                  </a:lnTo>
                  <a:lnTo>
                    <a:pt x="44" y="6"/>
                  </a:lnTo>
                  <a:lnTo>
                    <a:pt x="46" y="6"/>
                  </a:lnTo>
                  <a:lnTo>
                    <a:pt x="44" y="6"/>
                  </a:lnTo>
                  <a:lnTo>
                    <a:pt x="44" y="4"/>
                  </a:lnTo>
                  <a:lnTo>
                    <a:pt x="46" y="4"/>
                  </a:lnTo>
                  <a:lnTo>
                    <a:pt x="46" y="6"/>
                  </a:lnTo>
                  <a:lnTo>
                    <a:pt x="48" y="6"/>
                  </a:lnTo>
                  <a:lnTo>
                    <a:pt x="48" y="4"/>
                  </a:lnTo>
                  <a:lnTo>
                    <a:pt x="48" y="6"/>
                  </a:lnTo>
                  <a:lnTo>
                    <a:pt x="50" y="6"/>
                  </a:lnTo>
                  <a:lnTo>
                    <a:pt x="50" y="8"/>
                  </a:lnTo>
                  <a:lnTo>
                    <a:pt x="48" y="8"/>
                  </a:lnTo>
                  <a:lnTo>
                    <a:pt x="50" y="10"/>
                  </a:lnTo>
                  <a:lnTo>
                    <a:pt x="52" y="1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Rectangle 32"/>
            <p:cNvSpPr>
              <a:spLocks noChangeArrowheads="1"/>
            </p:cNvSpPr>
            <p:nvPr/>
          </p:nvSpPr>
          <p:spPr bwMode="auto">
            <a:xfrm>
              <a:off x="3009900" y="4427538"/>
              <a:ext cx="1588" cy="1588"/>
            </a:xfrm>
            <a:prstGeom prst="rect">
              <a:avLst/>
            </a:prstGeom>
            <a:grpFill/>
            <a:ln w="3175">
              <a:solidFill>
                <a:schemeClr val="bg1"/>
              </a:solid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33"/>
            <p:cNvSpPr>
              <a:spLocks/>
            </p:cNvSpPr>
            <p:nvPr/>
          </p:nvSpPr>
          <p:spPr bwMode="auto">
            <a:xfrm>
              <a:off x="3441700" y="4371975"/>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34"/>
            <p:cNvSpPr>
              <a:spLocks/>
            </p:cNvSpPr>
            <p:nvPr/>
          </p:nvSpPr>
          <p:spPr bwMode="auto">
            <a:xfrm>
              <a:off x="5614988" y="3109913"/>
              <a:ext cx="241300" cy="211138"/>
            </a:xfrm>
            <a:custGeom>
              <a:avLst/>
              <a:gdLst>
                <a:gd name="T0" fmla="*/ 85 w 152"/>
                <a:gd name="T1" fmla="*/ 2 h 133"/>
                <a:gd name="T2" fmla="*/ 92 w 152"/>
                <a:gd name="T3" fmla="*/ 4 h 133"/>
                <a:gd name="T4" fmla="*/ 100 w 152"/>
                <a:gd name="T5" fmla="*/ 8 h 133"/>
                <a:gd name="T6" fmla="*/ 102 w 152"/>
                <a:gd name="T7" fmla="*/ 12 h 133"/>
                <a:gd name="T8" fmla="*/ 112 w 152"/>
                <a:gd name="T9" fmla="*/ 10 h 133"/>
                <a:gd name="T10" fmla="*/ 117 w 152"/>
                <a:gd name="T11" fmla="*/ 14 h 133"/>
                <a:gd name="T12" fmla="*/ 123 w 152"/>
                <a:gd name="T13" fmla="*/ 20 h 133"/>
                <a:gd name="T14" fmla="*/ 123 w 152"/>
                <a:gd name="T15" fmla="*/ 29 h 133"/>
                <a:gd name="T16" fmla="*/ 121 w 152"/>
                <a:gd name="T17" fmla="*/ 35 h 133"/>
                <a:gd name="T18" fmla="*/ 127 w 152"/>
                <a:gd name="T19" fmla="*/ 45 h 133"/>
                <a:gd name="T20" fmla="*/ 129 w 152"/>
                <a:gd name="T21" fmla="*/ 50 h 133"/>
                <a:gd name="T22" fmla="*/ 137 w 152"/>
                <a:gd name="T23" fmla="*/ 58 h 133"/>
                <a:gd name="T24" fmla="*/ 137 w 152"/>
                <a:gd name="T25" fmla="*/ 64 h 133"/>
                <a:gd name="T26" fmla="*/ 148 w 152"/>
                <a:gd name="T27" fmla="*/ 68 h 133"/>
                <a:gd name="T28" fmla="*/ 150 w 152"/>
                <a:gd name="T29" fmla="*/ 73 h 133"/>
                <a:gd name="T30" fmla="*/ 148 w 152"/>
                <a:gd name="T31" fmla="*/ 79 h 133"/>
                <a:gd name="T32" fmla="*/ 140 w 152"/>
                <a:gd name="T33" fmla="*/ 85 h 133"/>
                <a:gd name="T34" fmla="*/ 131 w 152"/>
                <a:gd name="T35" fmla="*/ 81 h 133"/>
                <a:gd name="T36" fmla="*/ 131 w 152"/>
                <a:gd name="T37" fmla="*/ 91 h 133"/>
                <a:gd name="T38" fmla="*/ 135 w 152"/>
                <a:gd name="T39" fmla="*/ 98 h 133"/>
                <a:gd name="T40" fmla="*/ 133 w 152"/>
                <a:gd name="T41" fmla="*/ 100 h 133"/>
                <a:gd name="T42" fmla="*/ 137 w 152"/>
                <a:gd name="T43" fmla="*/ 106 h 133"/>
                <a:gd name="T44" fmla="*/ 133 w 152"/>
                <a:gd name="T45" fmla="*/ 110 h 133"/>
                <a:gd name="T46" fmla="*/ 123 w 152"/>
                <a:gd name="T47" fmla="*/ 114 h 133"/>
                <a:gd name="T48" fmla="*/ 117 w 152"/>
                <a:gd name="T49" fmla="*/ 121 h 133"/>
                <a:gd name="T50" fmla="*/ 119 w 152"/>
                <a:gd name="T51" fmla="*/ 129 h 133"/>
                <a:gd name="T52" fmla="*/ 113 w 152"/>
                <a:gd name="T53" fmla="*/ 131 h 133"/>
                <a:gd name="T54" fmla="*/ 106 w 152"/>
                <a:gd name="T55" fmla="*/ 127 h 133"/>
                <a:gd name="T56" fmla="*/ 96 w 152"/>
                <a:gd name="T57" fmla="*/ 129 h 133"/>
                <a:gd name="T58" fmla="*/ 92 w 152"/>
                <a:gd name="T59" fmla="*/ 125 h 133"/>
                <a:gd name="T60" fmla="*/ 87 w 152"/>
                <a:gd name="T61" fmla="*/ 127 h 133"/>
                <a:gd name="T62" fmla="*/ 79 w 152"/>
                <a:gd name="T63" fmla="*/ 123 h 133"/>
                <a:gd name="T64" fmla="*/ 73 w 152"/>
                <a:gd name="T65" fmla="*/ 125 h 133"/>
                <a:gd name="T66" fmla="*/ 67 w 152"/>
                <a:gd name="T67" fmla="*/ 123 h 133"/>
                <a:gd name="T68" fmla="*/ 60 w 152"/>
                <a:gd name="T69" fmla="*/ 119 h 133"/>
                <a:gd name="T70" fmla="*/ 44 w 152"/>
                <a:gd name="T71" fmla="*/ 116 h 133"/>
                <a:gd name="T72" fmla="*/ 31 w 152"/>
                <a:gd name="T73" fmla="*/ 116 h 133"/>
                <a:gd name="T74" fmla="*/ 17 w 152"/>
                <a:gd name="T75" fmla="*/ 118 h 133"/>
                <a:gd name="T76" fmla="*/ 10 w 152"/>
                <a:gd name="T77" fmla="*/ 123 h 133"/>
                <a:gd name="T78" fmla="*/ 6 w 152"/>
                <a:gd name="T79" fmla="*/ 121 h 133"/>
                <a:gd name="T80" fmla="*/ 8 w 152"/>
                <a:gd name="T81" fmla="*/ 114 h 133"/>
                <a:gd name="T82" fmla="*/ 6 w 152"/>
                <a:gd name="T83" fmla="*/ 108 h 133"/>
                <a:gd name="T84" fmla="*/ 2 w 152"/>
                <a:gd name="T85" fmla="*/ 102 h 133"/>
                <a:gd name="T86" fmla="*/ 12 w 152"/>
                <a:gd name="T87" fmla="*/ 94 h 133"/>
                <a:gd name="T88" fmla="*/ 12 w 152"/>
                <a:gd name="T89" fmla="*/ 83 h 133"/>
                <a:gd name="T90" fmla="*/ 8 w 152"/>
                <a:gd name="T91" fmla="*/ 75 h 133"/>
                <a:gd name="T92" fmla="*/ 4 w 152"/>
                <a:gd name="T93" fmla="*/ 62 h 133"/>
                <a:gd name="T94" fmla="*/ 14 w 152"/>
                <a:gd name="T95" fmla="*/ 62 h 133"/>
                <a:gd name="T96" fmla="*/ 23 w 152"/>
                <a:gd name="T97" fmla="*/ 62 h 133"/>
                <a:gd name="T98" fmla="*/ 25 w 152"/>
                <a:gd name="T99" fmla="*/ 58 h 133"/>
                <a:gd name="T100" fmla="*/ 33 w 152"/>
                <a:gd name="T101" fmla="*/ 54 h 133"/>
                <a:gd name="T102" fmla="*/ 39 w 152"/>
                <a:gd name="T103" fmla="*/ 56 h 133"/>
                <a:gd name="T104" fmla="*/ 39 w 152"/>
                <a:gd name="T105" fmla="*/ 52 h 133"/>
                <a:gd name="T106" fmla="*/ 41 w 152"/>
                <a:gd name="T107" fmla="*/ 46 h 133"/>
                <a:gd name="T108" fmla="*/ 41 w 152"/>
                <a:gd name="T109" fmla="*/ 37 h 133"/>
                <a:gd name="T110" fmla="*/ 48 w 152"/>
                <a:gd name="T111" fmla="*/ 33 h 133"/>
                <a:gd name="T112" fmla="*/ 56 w 152"/>
                <a:gd name="T113" fmla="*/ 29 h 133"/>
                <a:gd name="T114" fmla="*/ 52 w 152"/>
                <a:gd name="T115" fmla="*/ 22 h 133"/>
                <a:gd name="T116" fmla="*/ 56 w 152"/>
                <a:gd name="T117" fmla="*/ 14 h 133"/>
                <a:gd name="T118" fmla="*/ 65 w 152"/>
                <a:gd name="T119" fmla="*/ 10 h 133"/>
                <a:gd name="T120" fmla="*/ 73 w 152"/>
                <a:gd name="T121" fmla="*/ 6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2" h="133">
                  <a:moveTo>
                    <a:pt x="79" y="0"/>
                  </a:moveTo>
                  <a:lnTo>
                    <a:pt x="81" y="2"/>
                  </a:lnTo>
                  <a:lnTo>
                    <a:pt x="81" y="4"/>
                  </a:lnTo>
                  <a:lnTo>
                    <a:pt x="83" y="4"/>
                  </a:lnTo>
                  <a:lnTo>
                    <a:pt x="83" y="2"/>
                  </a:lnTo>
                  <a:lnTo>
                    <a:pt x="85" y="2"/>
                  </a:lnTo>
                  <a:lnTo>
                    <a:pt x="87" y="2"/>
                  </a:lnTo>
                  <a:lnTo>
                    <a:pt x="87" y="4"/>
                  </a:lnTo>
                  <a:lnTo>
                    <a:pt x="89" y="4"/>
                  </a:lnTo>
                  <a:lnTo>
                    <a:pt x="89" y="6"/>
                  </a:lnTo>
                  <a:lnTo>
                    <a:pt x="90" y="6"/>
                  </a:lnTo>
                  <a:lnTo>
                    <a:pt x="92" y="4"/>
                  </a:lnTo>
                  <a:lnTo>
                    <a:pt x="94" y="4"/>
                  </a:lnTo>
                  <a:lnTo>
                    <a:pt x="96" y="4"/>
                  </a:lnTo>
                  <a:lnTo>
                    <a:pt x="96" y="6"/>
                  </a:lnTo>
                  <a:lnTo>
                    <a:pt x="98" y="6"/>
                  </a:lnTo>
                  <a:lnTo>
                    <a:pt x="100" y="6"/>
                  </a:lnTo>
                  <a:lnTo>
                    <a:pt x="100" y="8"/>
                  </a:lnTo>
                  <a:lnTo>
                    <a:pt x="98" y="8"/>
                  </a:lnTo>
                  <a:lnTo>
                    <a:pt x="98" y="10"/>
                  </a:lnTo>
                  <a:lnTo>
                    <a:pt x="98" y="12"/>
                  </a:lnTo>
                  <a:lnTo>
                    <a:pt x="100" y="12"/>
                  </a:lnTo>
                  <a:lnTo>
                    <a:pt x="100" y="14"/>
                  </a:lnTo>
                  <a:lnTo>
                    <a:pt x="102" y="12"/>
                  </a:lnTo>
                  <a:lnTo>
                    <a:pt x="104" y="12"/>
                  </a:lnTo>
                  <a:lnTo>
                    <a:pt x="106" y="12"/>
                  </a:lnTo>
                  <a:lnTo>
                    <a:pt x="106" y="10"/>
                  </a:lnTo>
                  <a:lnTo>
                    <a:pt x="108" y="10"/>
                  </a:lnTo>
                  <a:lnTo>
                    <a:pt x="110" y="10"/>
                  </a:lnTo>
                  <a:lnTo>
                    <a:pt x="112" y="10"/>
                  </a:lnTo>
                  <a:lnTo>
                    <a:pt x="112" y="8"/>
                  </a:lnTo>
                  <a:lnTo>
                    <a:pt x="113" y="10"/>
                  </a:lnTo>
                  <a:lnTo>
                    <a:pt x="115" y="10"/>
                  </a:lnTo>
                  <a:lnTo>
                    <a:pt x="115" y="12"/>
                  </a:lnTo>
                  <a:lnTo>
                    <a:pt x="117" y="12"/>
                  </a:lnTo>
                  <a:lnTo>
                    <a:pt x="117" y="14"/>
                  </a:lnTo>
                  <a:lnTo>
                    <a:pt x="119" y="14"/>
                  </a:lnTo>
                  <a:lnTo>
                    <a:pt x="119" y="16"/>
                  </a:lnTo>
                  <a:lnTo>
                    <a:pt x="121" y="16"/>
                  </a:lnTo>
                  <a:lnTo>
                    <a:pt x="123" y="16"/>
                  </a:lnTo>
                  <a:lnTo>
                    <a:pt x="123" y="18"/>
                  </a:lnTo>
                  <a:lnTo>
                    <a:pt x="123" y="20"/>
                  </a:lnTo>
                  <a:lnTo>
                    <a:pt x="123" y="22"/>
                  </a:lnTo>
                  <a:lnTo>
                    <a:pt x="121" y="23"/>
                  </a:lnTo>
                  <a:lnTo>
                    <a:pt x="121" y="25"/>
                  </a:lnTo>
                  <a:lnTo>
                    <a:pt x="123" y="25"/>
                  </a:lnTo>
                  <a:lnTo>
                    <a:pt x="123" y="27"/>
                  </a:lnTo>
                  <a:lnTo>
                    <a:pt x="123" y="29"/>
                  </a:lnTo>
                  <a:lnTo>
                    <a:pt x="125" y="29"/>
                  </a:lnTo>
                  <a:lnTo>
                    <a:pt x="125" y="31"/>
                  </a:lnTo>
                  <a:lnTo>
                    <a:pt x="125" y="33"/>
                  </a:lnTo>
                  <a:lnTo>
                    <a:pt x="123" y="33"/>
                  </a:lnTo>
                  <a:lnTo>
                    <a:pt x="123" y="35"/>
                  </a:lnTo>
                  <a:lnTo>
                    <a:pt x="121" y="35"/>
                  </a:lnTo>
                  <a:lnTo>
                    <a:pt x="121" y="37"/>
                  </a:lnTo>
                  <a:lnTo>
                    <a:pt x="121" y="39"/>
                  </a:lnTo>
                  <a:lnTo>
                    <a:pt x="125" y="41"/>
                  </a:lnTo>
                  <a:lnTo>
                    <a:pt x="125" y="43"/>
                  </a:lnTo>
                  <a:lnTo>
                    <a:pt x="127" y="43"/>
                  </a:lnTo>
                  <a:lnTo>
                    <a:pt x="127" y="45"/>
                  </a:lnTo>
                  <a:lnTo>
                    <a:pt x="127" y="46"/>
                  </a:lnTo>
                  <a:lnTo>
                    <a:pt x="125" y="46"/>
                  </a:lnTo>
                  <a:lnTo>
                    <a:pt x="127" y="46"/>
                  </a:lnTo>
                  <a:lnTo>
                    <a:pt x="127" y="48"/>
                  </a:lnTo>
                  <a:lnTo>
                    <a:pt x="129" y="48"/>
                  </a:lnTo>
                  <a:lnTo>
                    <a:pt x="129" y="50"/>
                  </a:lnTo>
                  <a:lnTo>
                    <a:pt x="129" y="52"/>
                  </a:lnTo>
                  <a:lnTo>
                    <a:pt x="129" y="54"/>
                  </a:lnTo>
                  <a:lnTo>
                    <a:pt x="133" y="56"/>
                  </a:lnTo>
                  <a:lnTo>
                    <a:pt x="135" y="56"/>
                  </a:lnTo>
                  <a:lnTo>
                    <a:pt x="135" y="58"/>
                  </a:lnTo>
                  <a:lnTo>
                    <a:pt x="137" y="58"/>
                  </a:lnTo>
                  <a:lnTo>
                    <a:pt x="137" y="60"/>
                  </a:lnTo>
                  <a:lnTo>
                    <a:pt x="137" y="58"/>
                  </a:lnTo>
                  <a:lnTo>
                    <a:pt x="138" y="58"/>
                  </a:lnTo>
                  <a:lnTo>
                    <a:pt x="138" y="60"/>
                  </a:lnTo>
                  <a:lnTo>
                    <a:pt x="138" y="62"/>
                  </a:lnTo>
                  <a:lnTo>
                    <a:pt x="137" y="64"/>
                  </a:lnTo>
                  <a:lnTo>
                    <a:pt x="137" y="66"/>
                  </a:lnTo>
                  <a:lnTo>
                    <a:pt x="138" y="66"/>
                  </a:lnTo>
                  <a:lnTo>
                    <a:pt x="142" y="66"/>
                  </a:lnTo>
                  <a:lnTo>
                    <a:pt x="144" y="68"/>
                  </a:lnTo>
                  <a:lnTo>
                    <a:pt x="146" y="68"/>
                  </a:lnTo>
                  <a:lnTo>
                    <a:pt x="148" y="68"/>
                  </a:lnTo>
                  <a:lnTo>
                    <a:pt x="148" y="70"/>
                  </a:lnTo>
                  <a:lnTo>
                    <a:pt x="146" y="70"/>
                  </a:lnTo>
                  <a:lnTo>
                    <a:pt x="146" y="71"/>
                  </a:lnTo>
                  <a:lnTo>
                    <a:pt x="148" y="71"/>
                  </a:lnTo>
                  <a:lnTo>
                    <a:pt x="148" y="73"/>
                  </a:lnTo>
                  <a:lnTo>
                    <a:pt x="150" y="73"/>
                  </a:lnTo>
                  <a:lnTo>
                    <a:pt x="150" y="75"/>
                  </a:lnTo>
                  <a:lnTo>
                    <a:pt x="152" y="75"/>
                  </a:lnTo>
                  <a:lnTo>
                    <a:pt x="152" y="77"/>
                  </a:lnTo>
                  <a:lnTo>
                    <a:pt x="152" y="79"/>
                  </a:lnTo>
                  <a:lnTo>
                    <a:pt x="150" y="79"/>
                  </a:lnTo>
                  <a:lnTo>
                    <a:pt x="148" y="79"/>
                  </a:lnTo>
                  <a:lnTo>
                    <a:pt x="148" y="81"/>
                  </a:lnTo>
                  <a:lnTo>
                    <a:pt x="146" y="83"/>
                  </a:lnTo>
                  <a:lnTo>
                    <a:pt x="144" y="83"/>
                  </a:lnTo>
                  <a:lnTo>
                    <a:pt x="144" y="85"/>
                  </a:lnTo>
                  <a:lnTo>
                    <a:pt x="142" y="85"/>
                  </a:lnTo>
                  <a:lnTo>
                    <a:pt x="140" y="85"/>
                  </a:lnTo>
                  <a:lnTo>
                    <a:pt x="138" y="85"/>
                  </a:lnTo>
                  <a:lnTo>
                    <a:pt x="137" y="85"/>
                  </a:lnTo>
                  <a:lnTo>
                    <a:pt x="137" y="83"/>
                  </a:lnTo>
                  <a:lnTo>
                    <a:pt x="135" y="81"/>
                  </a:lnTo>
                  <a:lnTo>
                    <a:pt x="133" y="81"/>
                  </a:lnTo>
                  <a:lnTo>
                    <a:pt x="131" y="81"/>
                  </a:lnTo>
                  <a:lnTo>
                    <a:pt x="131" y="83"/>
                  </a:lnTo>
                  <a:lnTo>
                    <a:pt x="131" y="85"/>
                  </a:lnTo>
                  <a:lnTo>
                    <a:pt x="129" y="85"/>
                  </a:lnTo>
                  <a:lnTo>
                    <a:pt x="129" y="87"/>
                  </a:lnTo>
                  <a:lnTo>
                    <a:pt x="131" y="89"/>
                  </a:lnTo>
                  <a:lnTo>
                    <a:pt x="131" y="91"/>
                  </a:lnTo>
                  <a:lnTo>
                    <a:pt x="133" y="91"/>
                  </a:lnTo>
                  <a:lnTo>
                    <a:pt x="133" y="93"/>
                  </a:lnTo>
                  <a:lnTo>
                    <a:pt x="133" y="94"/>
                  </a:lnTo>
                  <a:lnTo>
                    <a:pt x="133" y="96"/>
                  </a:lnTo>
                  <a:lnTo>
                    <a:pt x="133" y="98"/>
                  </a:lnTo>
                  <a:lnTo>
                    <a:pt x="135" y="98"/>
                  </a:lnTo>
                  <a:lnTo>
                    <a:pt x="135" y="100"/>
                  </a:lnTo>
                  <a:lnTo>
                    <a:pt x="135" y="98"/>
                  </a:lnTo>
                  <a:lnTo>
                    <a:pt x="133" y="98"/>
                  </a:lnTo>
                  <a:lnTo>
                    <a:pt x="133" y="100"/>
                  </a:lnTo>
                  <a:lnTo>
                    <a:pt x="135" y="100"/>
                  </a:lnTo>
                  <a:lnTo>
                    <a:pt x="133" y="100"/>
                  </a:lnTo>
                  <a:lnTo>
                    <a:pt x="135" y="100"/>
                  </a:lnTo>
                  <a:lnTo>
                    <a:pt x="135" y="102"/>
                  </a:lnTo>
                  <a:lnTo>
                    <a:pt x="135" y="104"/>
                  </a:lnTo>
                  <a:lnTo>
                    <a:pt x="133" y="106"/>
                  </a:lnTo>
                  <a:lnTo>
                    <a:pt x="135" y="106"/>
                  </a:lnTo>
                  <a:lnTo>
                    <a:pt x="137" y="106"/>
                  </a:lnTo>
                  <a:lnTo>
                    <a:pt x="135" y="106"/>
                  </a:lnTo>
                  <a:lnTo>
                    <a:pt x="135" y="108"/>
                  </a:lnTo>
                  <a:lnTo>
                    <a:pt x="137" y="108"/>
                  </a:lnTo>
                  <a:lnTo>
                    <a:pt x="137" y="110"/>
                  </a:lnTo>
                  <a:lnTo>
                    <a:pt x="135" y="110"/>
                  </a:lnTo>
                  <a:lnTo>
                    <a:pt x="133" y="110"/>
                  </a:lnTo>
                  <a:lnTo>
                    <a:pt x="131" y="110"/>
                  </a:lnTo>
                  <a:lnTo>
                    <a:pt x="129" y="110"/>
                  </a:lnTo>
                  <a:lnTo>
                    <a:pt x="129" y="112"/>
                  </a:lnTo>
                  <a:lnTo>
                    <a:pt x="127" y="112"/>
                  </a:lnTo>
                  <a:lnTo>
                    <a:pt x="123" y="112"/>
                  </a:lnTo>
                  <a:lnTo>
                    <a:pt x="123" y="114"/>
                  </a:lnTo>
                  <a:lnTo>
                    <a:pt x="121" y="114"/>
                  </a:lnTo>
                  <a:lnTo>
                    <a:pt x="121" y="116"/>
                  </a:lnTo>
                  <a:lnTo>
                    <a:pt x="119" y="118"/>
                  </a:lnTo>
                  <a:lnTo>
                    <a:pt x="119" y="119"/>
                  </a:lnTo>
                  <a:lnTo>
                    <a:pt x="119" y="121"/>
                  </a:lnTo>
                  <a:lnTo>
                    <a:pt x="117" y="121"/>
                  </a:lnTo>
                  <a:lnTo>
                    <a:pt x="117" y="123"/>
                  </a:lnTo>
                  <a:lnTo>
                    <a:pt x="117" y="125"/>
                  </a:lnTo>
                  <a:lnTo>
                    <a:pt x="117" y="127"/>
                  </a:lnTo>
                  <a:lnTo>
                    <a:pt x="119" y="127"/>
                  </a:lnTo>
                  <a:lnTo>
                    <a:pt x="117" y="127"/>
                  </a:lnTo>
                  <a:lnTo>
                    <a:pt x="119" y="129"/>
                  </a:lnTo>
                  <a:lnTo>
                    <a:pt x="119" y="131"/>
                  </a:lnTo>
                  <a:lnTo>
                    <a:pt x="117" y="131"/>
                  </a:lnTo>
                  <a:lnTo>
                    <a:pt x="117" y="133"/>
                  </a:lnTo>
                  <a:lnTo>
                    <a:pt x="115" y="133"/>
                  </a:lnTo>
                  <a:lnTo>
                    <a:pt x="115" y="131"/>
                  </a:lnTo>
                  <a:lnTo>
                    <a:pt x="113" y="131"/>
                  </a:lnTo>
                  <a:lnTo>
                    <a:pt x="113" y="129"/>
                  </a:lnTo>
                  <a:lnTo>
                    <a:pt x="113" y="127"/>
                  </a:lnTo>
                  <a:lnTo>
                    <a:pt x="112" y="127"/>
                  </a:lnTo>
                  <a:lnTo>
                    <a:pt x="110" y="127"/>
                  </a:lnTo>
                  <a:lnTo>
                    <a:pt x="108" y="127"/>
                  </a:lnTo>
                  <a:lnTo>
                    <a:pt x="106" y="127"/>
                  </a:lnTo>
                  <a:lnTo>
                    <a:pt x="104" y="127"/>
                  </a:lnTo>
                  <a:lnTo>
                    <a:pt x="102" y="127"/>
                  </a:lnTo>
                  <a:lnTo>
                    <a:pt x="100" y="127"/>
                  </a:lnTo>
                  <a:lnTo>
                    <a:pt x="100" y="129"/>
                  </a:lnTo>
                  <a:lnTo>
                    <a:pt x="98" y="129"/>
                  </a:lnTo>
                  <a:lnTo>
                    <a:pt x="96" y="129"/>
                  </a:lnTo>
                  <a:lnTo>
                    <a:pt x="96" y="127"/>
                  </a:lnTo>
                  <a:lnTo>
                    <a:pt x="96" y="125"/>
                  </a:lnTo>
                  <a:lnTo>
                    <a:pt x="96" y="123"/>
                  </a:lnTo>
                  <a:lnTo>
                    <a:pt x="94" y="123"/>
                  </a:lnTo>
                  <a:lnTo>
                    <a:pt x="92" y="123"/>
                  </a:lnTo>
                  <a:lnTo>
                    <a:pt x="92" y="125"/>
                  </a:lnTo>
                  <a:lnTo>
                    <a:pt x="90" y="125"/>
                  </a:lnTo>
                  <a:lnTo>
                    <a:pt x="89" y="125"/>
                  </a:lnTo>
                  <a:lnTo>
                    <a:pt x="89" y="127"/>
                  </a:lnTo>
                  <a:lnTo>
                    <a:pt x="89" y="129"/>
                  </a:lnTo>
                  <a:lnTo>
                    <a:pt x="89" y="127"/>
                  </a:lnTo>
                  <a:lnTo>
                    <a:pt x="87" y="127"/>
                  </a:lnTo>
                  <a:lnTo>
                    <a:pt x="87" y="125"/>
                  </a:lnTo>
                  <a:lnTo>
                    <a:pt x="85" y="125"/>
                  </a:lnTo>
                  <a:lnTo>
                    <a:pt x="83" y="125"/>
                  </a:lnTo>
                  <a:lnTo>
                    <a:pt x="81" y="123"/>
                  </a:lnTo>
                  <a:lnTo>
                    <a:pt x="81" y="121"/>
                  </a:lnTo>
                  <a:lnTo>
                    <a:pt x="79" y="123"/>
                  </a:lnTo>
                  <a:lnTo>
                    <a:pt x="79" y="125"/>
                  </a:lnTo>
                  <a:lnTo>
                    <a:pt x="77" y="125"/>
                  </a:lnTo>
                  <a:lnTo>
                    <a:pt x="75" y="125"/>
                  </a:lnTo>
                  <a:lnTo>
                    <a:pt x="75" y="123"/>
                  </a:lnTo>
                  <a:lnTo>
                    <a:pt x="73" y="123"/>
                  </a:lnTo>
                  <a:lnTo>
                    <a:pt x="73" y="125"/>
                  </a:lnTo>
                  <a:lnTo>
                    <a:pt x="73" y="127"/>
                  </a:lnTo>
                  <a:lnTo>
                    <a:pt x="71" y="127"/>
                  </a:lnTo>
                  <a:lnTo>
                    <a:pt x="71" y="125"/>
                  </a:lnTo>
                  <a:lnTo>
                    <a:pt x="71" y="123"/>
                  </a:lnTo>
                  <a:lnTo>
                    <a:pt x="69" y="123"/>
                  </a:lnTo>
                  <a:lnTo>
                    <a:pt x="67" y="123"/>
                  </a:lnTo>
                  <a:lnTo>
                    <a:pt x="65" y="123"/>
                  </a:lnTo>
                  <a:lnTo>
                    <a:pt x="65" y="121"/>
                  </a:lnTo>
                  <a:lnTo>
                    <a:pt x="64" y="121"/>
                  </a:lnTo>
                  <a:lnTo>
                    <a:pt x="64" y="119"/>
                  </a:lnTo>
                  <a:lnTo>
                    <a:pt x="62" y="119"/>
                  </a:lnTo>
                  <a:lnTo>
                    <a:pt x="60" y="119"/>
                  </a:lnTo>
                  <a:lnTo>
                    <a:pt x="58" y="119"/>
                  </a:lnTo>
                  <a:lnTo>
                    <a:pt x="56" y="118"/>
                  </a:lnTo>
                  <a:lnTo>
                    <a:pt x="52" y="118"/>
                  </a:lnTo>
                  <a:lnTo>
                    <a:pt x="48" y="118"/>
                  </a:lnTo>
                  <a:lnTo>
                    <a:pt x="46" y="116"/>
                  </a:lnTo>
                  <a:lnTo>
                    <a:pt x="44" y="116"/>
                  </a:lnTo>
                  <a:lnTo>
                    <a:pt x="41" y="116"/>
                  </a:lnTo>
                  <a:lnTo>
                    <a:pt x="39" y="116"/>
                  </a:lnTo>
                  <a:lnTo>
                    <a:pt x="35" y="116"/>
                  </a:lnTo>
                  <a:lnTo>
                    <a:pt x="33" y="114"/>
                  </a:lnTo>
                  <a:lnTo>
                    <a:pt x="31" y="114"/>
                  </a:lnTo>
                  <a:lnTo>
                    <a:pt x="31" y="116"/>
                  </a:lnTo>
                  <a:lnTo>
                    <a:pt x="29" y="116"/>
                  </a:lnTo>
                  <a:lnTo>
                    <a:pt x="25" y="116"/>
                  </a:lnTo>
                  <a:lnTo>
                    <a:pt x="23" y="116"/>
                  </a:lnTo>
                  <a:lnTo>
                    <a:pt x="19" y="116"/>
                  </a:lnTo>
                  <a:lnTo>
                    <a:pt x="19" y="118"/>
                  </a:lnTo>
                  <a:lnTo>
                    <a:pt x="17" y="118"/>
                  </a:lnTo>
                  <a:lnTo>
                    <a:pt x="17" y="119"/>
                  </a:lnTo>
                  <a:lnTo>
                    <a:pt x="17" y="121"/>
                  </a:lnTo>
                  <a:lnTo>
                    <a:pt x="16" y="121"/>
                  </a:lnTo>
                  <a:lnTo>
                    <a:pt x="14" y="123"/>
                  </a:lnTo>
                  <a:lnTo>
                    <a:pt x="12" y="123"/>
                  </a:lnTo>
                  <a:lnTo>
                    <a:pt x="10" y="123"/>
                  </a:lnTo>
                  <a:lnTo>
                    <a:pt x="8" y="123"/>
                  </a:lnTo>
                  <a:lnTo>
                    <a:pt x="6" y="123"/>
                  </a:lnTo>
                  <a:lnTo>
                    <a:pt x="8" y="125"/>
                  </a:lnTo>
                  <a:lnTo>
                    <a:pt x="6" y="125"/>
                  </a:lnTo>
                  <a:lnTo>
                    <a:pt x="6" y="123"/>
                  </a:lnTo>
                  <a:lnTo>
                    <a:pt x="6" y="121"/>
                  </a:lnTo>
                  <a:lnTo>
                    <a:pt x="6" y="119"/>
                  </a:lnTo>
                  <a:lnTo>
                    <a:pt x="8" y="119"/>
                  </a:lnTo>
                  <a:lnTo>
                    <a:pt x="8" y="118"/>
                  </a:lnTo>
                  <a:lnTo>
                    <a:pt x="6" y="118"/>
                  </a:lnTo>
                  <a:lnTo>
                    <a:pt x="8" y="116"/>
                  </a:lnTo>
                  <a:lnTo>
                    <a:pt x="8" y="114"/>
                  </a:lnTo>
                  <a:lnTo>
                    <a:pt x="8" y="112"/>
                  </a:lnTo>
                  <a:lnTo>
                    <a:pt x="8" y="110"/>
                  </a:lnTo>
                  <a:lnTo>
                    <a:pt x="6" y="110"/>
                  </a:lnTo>
                  <a:lnTo>
                    <a:pt x="4" y="110"/>
                  </a:lnTo>
                  <a:lnTo>
                    <a:pt x="6" y="110"/>
                  </a:lnTo>
                  <a:lnTo>
                    <a:pt x="6" y="108"/>
                  </a:lnTo>
                  <a:lnTo>
                    <a:pt x="4" y="108"/>
                  </a:lnTo>
                  <a:lnTo>
                    <a:pt x="2" y="108"/>
                  </a:lnTo>
                  <a:lnTo>
                    <a:pt x="0" y="108"/>
                  </a:lnTo>
                  <a:lnTo>
                    <a:pt x="0" y="106"/>
                  </a:lnTo>
                  <a:lnTo>
                    <a:pt x="0" y="104"/>
                  </a:lnTo>
                  <a:lnTo>
                    <a:pt x="2" y="102"/>
                  </a:lnTo>
                  <a:lnTo>
                    <a:pt x="4" y="100"/>
                  </a:lnTo>
                  <a:lnTo>
                    <a:pt x="4" y="98"/>
                  </a:lnTo>
                  <a:lnTo>
                    <a:pt x="6" y="98"/>
                  </a:lnTo>
                  <a:lnTo>
                    <a:pt x="10" y="96"/>
                  </a:lnTo>
                  <a:lnTo>
                    <a:pt x="12" y="96"/>
                  </a:lnTo>
                  <a:lnTo>
                    <a:pt x="12" y="94"/>
                  </a:lnTo>
                  <a:lnTo>
                    <a:pt x="12" y="93"/>
                  </a:lnTo>
                  <a:lnTo>
                    <a:pt x="12" y="91"/>
                  </a:lnTo>
                  <a:lnTo>
                    <a:pt x="12" y="89"/>
                  </a:lnTo>
                  <a:lnTo>
                    <a:pt x="12" y="87"/>
                  </a:lnTo>
                  <a:lnTo>
                    <a:pt x="12" y="85"/>
                  </a:lnTo>
                  <a:lnTo>
                    <a:pt x="12" y="83"/>
                  </a:lnTo>
                  <a:lnTo>
                    <a:pt x="10" y="83"/>
                  </a:lnTo>
                  <a:lnTo>
                    <a:pt x="10" y="81"/>
                  </a:lnTo>
                  <a:lnTo>
                    <a:pt x="10" y="79"/>
                  </a:lnTo>
                  <a:lnTo>
                    <a:pt x="10" y="77"/>
                  </a:lnTo>
                  <a:lnTo>
                    <a:pt x="8" y="77"/>
                  </a:lnTo>
                  <a:lnTo>
                    <a:pt x="8" y="75"/>
                  </a:lnTo>
                  <a:lnTo>
                    <a:pt x="6" y="71"/>
                  </a:lnTo>
                  <a:lnTo>
                    <a:pt x="6" y="70"/>
                  </a:lnTo>
                  <a:lnTo>
                    <a:pt x="6" y="68"/>
                  </a:lnTo>
                  <a:lnTo>
                    <a:pt x="6" y="66"/>
                  </a:lnTo>
                  <a:lnTo>
                    <a:pt x="6" y="64"/>
                  </a:lnTo>
                  <a:lnTo>
                    <a:pt x="4" y="62"/>
                  </a:lnTo>
                  <a:lnTo>
                    <a:pt x="6" y="62"/>
                  </a:lnTo>
                  <a:lnTo>
                    <a:pt x="8" y="64"/>
                  </a:lnTo>
                  <a:lnTo>
                    <a:pt x="8" y="62"/>
                  </a:lnTo>
                  <a:lnTo>
                    <a:pt x="10" y="62"/>
                  </a:lnTo>
                  <a:lnTo>
                    <a:pt x="12" y="62"/>
                  </a:lnTo>
                  <a:lnTo>
                    <a:pt x="14" y="62"/>
                  </a:lnTo>
                  <a:lnTo>
                    <a:pt x="16" y="62"/>
                  </a:lnTo>
                  <a:lnTo>
                    <a:pt x="17" y="62"/>
                  </a:lnTo>
                  <a:lnTo>
                    <a:pt x="17" y="64"/>
                  </a:lnTo>
                  <a:lnTo>
                    <a:pt x="19" y="64"/>
                  </a:lnTo>
                  <a:lnTo>
                    <a:pt x="21" y="62"/>
                  </a:lnTo>
                  <a:lnTo>
                    <a:pt x="23" y="62"/>
                  </a:lnTo>
                  <a:lnTo>
                    <a:pt x="23" y="60"/>
                  </a:lnTo>
                  <a:lnTo>
                    <a:pt x="23" y="62"/>
                  </a:lnTo>
                  <a:lnTo>
                    <a:pt x="25" y="62"/>
                  </a:lnTo>
                  <a:lnTo>
                    <a:pt x="27" y="60"/>
                  </a:lnTo>
                  <a:lnTo>
                    <a:pt x="25" y="60"/>
                  </a:lnTo>
                  <a:lnTo>
                    <a:pt x="25" y="58"/>
                  </a:lnTo>
                  <a:lnTo>
                    <a:pt x="27" y="58"/>
                  </a:lnTo>
                  <a:lnTo>
                    <a:pt x="27" y="56"/>
                  </a:lnTo>
                  <a:lnTo>
                    <a:pt x="29" y="56"/>
                  </a:lnTo>
                  <a:lnTo>
                    <a:pt x="31" y="56"/>
                  </a:lnTo>
                  <a:lnTo>
                    <a:pt x="31" y="54"/>
                  </a:lnTo>
                  <a:lnTo>
                    <a:pt x="33" y="54"/>
                  </a:lnTo>
                  <a:lnTo>
                    <a:pt x="35" y="54"/>
                  </a:lnTo>
                  <a:lnTo>
                    <a:pt x="37" y="52"/>
                  </a:lnTo>
                  <a:lnTo>
                    <a:pt x="39" y="54"/>
                  </a:lnTo>
                  <a:lnTo>
                    <a:pt x="37" y="54"/>
                  </a:lnTo>
                  <a:lnTo>
                    <a:pt x="37" y="56"/>
                  </a:lnTo>
                  <a:lnTo>
                    <a:pt x="39" y="56"/>
                  </a:lnTo>
                  <a:lnTo>
                    <a:pt x="41" y="56"/>
                  </a:lnTo>
                  <a:lnTo>
                    <a:pt x="41" y="54"/>
                  </a:lnTo>
                  <a:lnTo>
                    <a:pt x="42" y="54"/>
                  </a:lnTo>
                  <a:lnTo>
                    <a:pt x="41" y="54"/>
                  </a:lnTo>
                  <a:lnTo>
                    <a:pt x="41" y="52"/>
                  </a:lnTo>
                  <a:lnTo>
                    <a:pt x="39" y="52"/>
                  </a:lnTo>
                  <a:lnTo>
                    <a:pt x="37" y="52"/>
                  </a:lnTo>
                  <a:lnTo>
                    <a:pt x="37" y="50"/>
                  </a:lnTo>
                  <a:lnTo>
                    <a:pt x="39" y="50"/>
                  </a:lnTo>
                  <a:lnTo>
                    <a:pt x="39" y="48"/>
                  </a:lnTo>
                  <a:lnTo>
                    <a:pt x="39" y="46"/>
                  </a:lnTo>
                  <a:lnTo>
                    <a:pt x="41" y="46"/>
                  </a:lnTo>
                  <a:lnTo>
                    <a:pt x="41" y="45"/>
                  </a:lnTo>
                  <a:lnTo>
                    <a:pt x="41" y="43"/>
                  </a:lnTo>
                  <a:lnTo>
                    <a:pt x="41" y="41"/>
                  </a:lnTo>
                  <a:lnTo>
                    <a:pt x="41" y="39"/>
                  </a:lnTo>
                  <a:lnTo>
                    <a:pt x="42" y="39"/>
                  </a:lnTo>
                  <a:lnTo>
                    <a:pt x="41" y="37"/>
                  </a:lnTo>
                  <a:lnTo>
                    <a:pt x="42" y="37"/>
                  </a:lnTo>
                  <a:lnTo>
                    <a:pt x="42" y="35"/>
                  </a:lnTo>
                  <a:lnTo>
                    <a:pt x="44" y="35"/>
                  </a:lnTo>
                  <a:lnTo>
                    <a:pt x="46" y="35"/>
                  </a:lnTo>
                  <a:lnTo>
                    <a:pt x="46" y="33"/>
                  </a:lnTo>
                  <a:lnTo>
                    <a:pt x="48" y="33"/>
                  </a:lnTo>
                  <a:lnTo>
                    <a:pt x="48" y="31"/>
                  </a:lnTo>
                  <a:lnTo>
                    <a:pt x="48" y="29"/>
                  </a:lnTo>
                  <a:lnTo>
                    <a:pt x="50" y="29"/>
                  </a:lnTo>
                  <a:lnTo>
                    <a:pt x="52" y="29"/>
                  </a:lnTo>
                  <a:lnTo>
                    <a:pt x="54" y="29"/>
                  </a:lnTo>
                  <a:lnTo>
                    <a:pt x="56" y="29"/>
                  </a:lnTo>
                  <a:lnTo>
                    <a:pt x="56" y="27"/>
                  </a:lnTo>
                  <a:lnTo>
                    <a:pt x="56" y="25"/>
                  </a:lnTo>
                  <a:lnTo>
                    <a:pt x="58" y="25"/>
                  </a:lnTo>
                  <a:lnTo>
                    <a:pt x="54" y="23"/>
                  </a:lnTo>
                  <a:lnTo>
                    <a:pt x="52" y="23"/>
                  </a:lnTo>
                  <a:lnTo>
                    <a:pt x="52" y="22"/>
                  </a:lnTo>
                  <a:lnTo>
                    <a:pt x="54" y="22"/>
                  </a:lnTo>
                  <a:lnTo>
                    <a:pt x="54" y="20"/>
                  </a:lnTo>
                  <a:lnTo>
                    <a:pt x="54" y="18"/>
                  </a:lnTo>
                  <a:lnTo>
                    <a:pt x="54" y="16"/>
                  </a:lnTo>
                  <a:lnTo>
                    <a:pt x="54" y="14"/>
                  </a:lnTo>
                  <a:lnTo>
                    <a:pt x="56" y="14"/>
                  </a:lnTo>
                  <a:lnTo>
                    <a:pt x="58" y="14"/>
                  </a:lnTo>
                  <a:lnTo>
                    <a:pt x="58" y="12"/>
                  </a:lnTo>
                  <a:lnTo>
                    <a:pt x="60" y="12"/>
                  </a:lnTo>
                  <a:lnTo>
                    <a:pt x="60" y="10"/>
                  </a:lnTo>
                  <a:lnTo>
                    <a:pt x="64" y="10"/>
                  </a:lnTo>
                  <a:lnTo>
                    <a:pt x="65" y="10"/>
                  </a:lnTo>
                  <a:lnTo>
                    <a:pt x="67" y="10"/>
                  </a:lnTo>
                  <a:lnTo>
                    <a:pt x="69" y="10"/>
                  </a:lnTo>
                  <a:lnTo>
                    <a:pt x="71" y="10"/>
                  </a:lnTo>
                  <a:lnTo>
                    <a:pt x="71" y="8"/>
                  </a:lnTo>
                  <a:lnTo>
                    <a:pt x="71" y="6"/>
                  </a:lnTo>
                  <a:lnTo>
                    <a:pt x="73" y="6"/>
                  </a:lnTo>
                  <a:lnTo>
                    <a:pt x="73" y="4"/>
                  </a:lnTo>
                  <a:lnTo>
                    <a:pt x="75" y="2"/>
                  </a:lnTo>
                  <a:lnTo>
                    <a:pt x="77" y="2"/>
                  </a:lnTo>
                  <a:lnTo>
                    <a:pt x="77" y="0"/>
                  </a:lnTo>
                  <a:lnTo>
                    <a:pt x="79"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35"/>
            <p:cNvSpPr>
              <a:spLocks noEditPoints="1"/>
            </p:cNvSpPr>
            <p:nvPr/>
          </p:nvSpPr>
          <p:spPr bwMode="auto">
            <a:xfrm>
              <a:off x="2774950" y="4357688"/>
              <a:ext cx="36513" cy="69850"/>
            </a:xfrm>
            <a:custGeom>
              <a:avLst/>
              <a:gdLst>
                <a:gd name="T0" fmla="*/ 23 w 23"/>
                <a:gd name="T1" fmla="*/ 19 h 44"/>
                <a:gd name="T2" fmla="*/ 23 w 23"/>
                <a:gd name="T3" fmla="*/ 19 h 44"/>
                <a:gd name="T4" fmla="*/ 19 w 23"/>
                <a:gd name="T5" fmla="*/ 17 h 44"/>
                <a:gd name="T6" fmla="*/ 19 w 23"/>
                <a:gd name="T7" fmla="*/ 17 h 44"/>
                <a:gd name="T8" fmla="*/ 23 w 23"/>
                <a:gd name="T9" fmla="*/ 17 h 44"/>
                <a:gd name="T10" fmla="*/ 21 w 23"/>
                <a:gd name="T11" fmla="*/ 19 h 44"/>
                <a:gd name="T12" fmla="*/ 21 w 23"/>
                <a:gd name="T13" fmla="*/ 19 h 44"/>
                <a:gd name="T14" fmla="*/ 23 w 23"/>
                <a:gd name="T15" fmla="*/ 17 h 44"/>
                <a:gd name="T16" fmla="*/ 23 w 23"/>
                <a:gd name="T17" fmla="*/ 15 h 44"/>
                <a:gd name="T18" fmla="*/ 23 w 23"/>
                <a:gd name="T19" fmla="*/ 15 h 44"/>
                <a:gd name="T20" fmla="*/ 19 w 23"/>
                <a:gd name="T21" fmla="*/ 15 h 44"/>
                <a:gd name="T22" fmla="*/ 19 w 23"/>
                <a:gd name="T23" fmla="*/ 13 h 44"/>
                <a:gd name="T24" fmla="*/ 21 w 23"/>
                <a:gd name="T25" fmla="*/ 7 h 44"/>
                <a:gd name="T26" fmla="*/ 21 w 23"/>
                <a:gd name="T27" fmla="*/ 7 h 44"/>
                <a:gd name="T28" fmla="*/ 21 w 23"/>
                <a:gd name="T29" fmla="*/ 5 h 44"/>
                <a:gd name="T30" fmla="*/ 21 w 23"/>
                <a:gd name="T31" fmla="*/ 7 h 44"/>
                <a:gd name="T32" fmla="*/ 21 w 23"/>
                <a:gd name="T33" fmla="*/ 7 h 44"/>
                <a:gd name="T34" fmla="*/ 21 w 23"/>
                <a:gd name="T35" fmla="*/ 9 h 44"/>
                <a:gd name="T36" fmla="*/ 21 w 23"/>
                <a:gd name="T37" fmla="*/ 9 h 44"/>
                <a:gd name="T38" fmla="*/ 21 w 23"/>
                <a:gd name="T39" fmla="*/ 5 h 44"/>
                <a:gd name="T40" fmla="*/ 21 w 23"/>
                <a:gd name="T41" fmla="*/ 5 h 44"/>
                <a:gd name="T42" fmla="*/ 23 w 23"/>
                <a:gd name="T43" fmla="*/ 5 h 44"/>
                <a:gd name="T44" fmla="*/ 13 w 23"/>
                <a:gd name="T45" fmla="*/ 0 h 44"/>
                <a:gd name="T46" fmla="*/ 13 w 23"/>
                <a:gd name="T47" fmla="*/ 1 h 44"/>
                <a:gd name="T48" fmla="*/ 15 w 23"/>
                <a:gd name="T49" fmla="*/ 3 h 44"/>
                <a:gd name="T50" fmla="*/ 17 w 23"/>
                <a:gd name="T51" fmla="*/ 1 h 44"/>
                <a:gd name="T52" fmla="*/ 19 w 23"/>
                <a:gd name="T53" fmla="*/ 1 h 44"/>
                <a:gd name="T54" fmla="*/ 19 w 23"/>
                <a:gd name="T55" fmla="*/ 1 h 44"/>
                <a:gd name="T56" fmla="*/ 19 w 23"/>
                <a:gd name="T57" fmla="*/ 7 h 44"/>
                <a:gd name="T58" fmla="*/ 17 w 23"/>
                <a:gd name="T59" fmla="*/ 13 h 44"/>
                <a:gd name="T60" fmla="*/ 17 w 23"/>
                <a:gd name="T61" fmla="*/ 15 h 44"/>
                <a:gd name="T62" fmla="*/ 15 w 23"/>
                <a:gd name="T63" fmla="*/ 17 h 44"/>
                <a:gd name="T64" fmla="*/ 15 w 23"/>
                <a:gd name="T65" fmla="*/ 23 h 44"/>
                <a:gd name="T66" fmla="*/ 17 w 23"/>
                <a:gd name="T67" fmla="*/ 25 h 44"/>
                <a:gd name="T68" fmla="*/ 15 w 23"/>
                <a:gd name="T69" fmla="*/ 26 h 44"/>
                <a:gd name="T70" fmla="*/ 15 w 23"/>
                <a:gd name="T71" fmla="*/ 28 h 44"/>
                <a:gd name="T72" fmla="*/ 15 w 23"/>
                <a:gd name="T73" fmla="*/ 28 h 44"/>
                <a:gd name="T74" fmla="*/ 15 w 23"/>
                <a:gd name="T75" fmla="*/ 30 h 44"/>
                <a:gd name="T76" fmla="*/ 15 w 23"/>
                <a:gd name="T77" fmla="*/ 32 h 44"/>
                <a:gd name="T78" fmla="*/ 13 w 23"/>
                <a:gd name="T79" fmla="*/ 32 h 44"/>
                <a:gd name="T80" fmla="*/ 13 w 23"/>
                <a:gd name="T81" fmla="*/ 32 h 44"/>
                <a:gd name="T82" fmla="*/ 13 w 23"/>
                <a:gd name="T83" fmla="*/ 34 h 44"/>
                <a:gd name="T84" fmla="*/ 13 w 23"/>
                <a:gd name="T85" fmla="*/ 34 h 44"/>
                <a:gd name="T86" fmla="*/ 11 w 23"/>
                <a:gd name="T87" fmla="*/ 36 h 44"/>
                <a:gd name="T88" fmla="*/ 11 w 23"/>
                <a:gd name="T89" fmla="*/ 36 h 44"/>
                <a:gd name="T90" fmla="*/ 11 w 23"/>
                <a:gd name="T91" fmla="*/ 36 h 44"/>
                <a:gd name="T92" fmla="*/ 9 w 23"/>
                <a:gd name="T93" fmla="*/ 36 h 44"/>
                <a:gd name="T94" fmla="*/ 9 w 23"/>
                <a:gd name="T95" fmla="*/ 38 h 44"/>
                <a:gd name="T96" fmla="*/ 7 w 23"/>
                <a:gd name="T97" fmla="*/ 40 h 44"/>
                <a:gd name="T98" fmla="*/ 7 w 23"/>
                <a:gd name="T99" fmla="*/ 40 h 44"/>
                <a:gd name="T100" fmla="*/ 5 w 23"/>
                <a:gd name="T101" fmla="*/ 42 h 44"/>
                <a:gd name="T102" fmla="*/ 4 w 23"/>
                <a:gd name="T103" fmla="*/ 44 h 44"/>
                <a:gd name="T104" fmla="*/ 0 w 23"/>
                <a:gd name="T105" fmla="*/ 44 h 44"/>
                <a:gd name="T106" fmla="*/ 2 w 23"/>
                <a:gd name="T107" fmla="*/ 19 h 44"/>
                <a:gd name="T108" fmla="*/ 4 w 23"/>
                <a:gd name="T109" fmla="*/ 9 h 44"/>
                <a:gd name="T110" fmla="*/ 5 w 23"/>
                <a:gd name="T111" fmla="*/ 9 h 44"/>
                <a:gd name="T112" fmla="*/ 7 w 23"/>
                <a:gd name="T113" fmla="*/ 7 h 44"/>
                <a:gd name="T114" fmla="*/ 9 w 23"/>
                <a:gd name="T115" fmla="*/ 5 h 44"/>
                <a:gd name="T116" fmla="*/ 9 w 23"/>
                <a:gd name="T117" fmla="*/ 3 h 44"/>
                <a:gd name="T118" fmla="*/ 11 w 23"/>
                <a:gd name="T119" fmla="*/ 1 h 44"/>
                <a:gd name="T120" fmla="*/ 13 w 23"/>
                <a:gd name="T12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 h="44">
                  <a:moveTo>
                    <a:pt x="23" y="19"/>
                  </a:moveTo>
                  <a:lnTo>
                    <a:pt x="23" y="19"/>
                  </a:lnTo>
                  <a:lnTo>
                    <a:pt x="23" y="19"/>
                  </a:lnTo>
                  <a:lnTo>
                    <a:pt x="23" y="19"/>
                  </a:lnTo>
                  <a:lnTo>
                    <a:pt x="23" y="19"/>
                  </a:lnTo>
                  <a:lnTo>
                    <a:pt x="23" y="19"/>
                  </a:lnTo>
                  <a:lnTo>
                    <a:pt x="23" y="19"/>
                  </a:lnTo>
                  <a:lnTo>
                    <a:pt x="23" y="19"/>
                  </a:lnTo>
                  <a:lnTo>
                    <a:pt x="23" y="19"/>
                  </a:lnTo>
                  <a:lnTo>
                    <a:pt x="23" y="19"/>
                  </a:lnTo>
                  <a:lnTo>
                    <a:pt x="23" y="19"/>
                  </a:lnTo>
                  <a:lnTo>
                    <a:pt x="23" y="19"/>
                  </a:lnTo>
                  <a:lnTo>
                    <a:pt x="23" y="19"/>
                  </a:lnTo>
                  <a:lnTo>
                    <a:pt x="23" y="19"/>
                  </a:lnTo>
                  <a:lnTo>
                    <a:pt x="23" y="19"/>
                  </a:lnTo>
                  <a:lnTo>
                    <a:pt x="23" y="19"/>
                  </a:lnTo>
                  <a:lnTo>
                    <a:pt x="23" y="19"/>
                  </a:lnTo>
                  <a:close/>
                  <a:moveTo>
                    <a:pt x="19" y="17"/>
                  </a:moveTo>
                  <a:lnTo>
                    <a:pt x="19" y="17"/>
                  </a:lnTo>
                  <a:lnTo>
                    <a:pt x="19" y="17"/>
                  </a:lnTo>
                  <a:lnTo>
                    <a:pt x="19" y="17"/>
                  </a:lnTo>
                  <a:lnTo>
                    <a:pt x="19" y="17"/>
                  </a:lnTo>
                  <a:lnTo>
                    <a:pt x="19" y="17"/>
                  </a:lnTo>
                  <a:lnTo>
                    <a:pt x="19" y="17"/>
                  </a:lnTo>
                  <a:lnTo>
                    <a:pt x="19" y="17"/>
                  </a:lnTo>
                  <a:lnTo>
                    <a:pt x="19" y="17"/>
                  </a:lnTo>
                  <a:lnTo>
                    <a:pt x="19" y="17"/>
                  </a:lnTo>
                  <a:lnTo>
                    <a:pt x="19" y="17"/>
                  </a:lnTo>
                  <a:lnTo>
                    <a:pt x="19" y="17"/>
                  </a:lnTo>
                  <a:lnTo>
                    <a:pt x="19" y="17"/>
                  </a:lnTo>
                  <a:lnTo>
                    <a:pt x="19" y="17"/>
                  </a:lnTo>
                  <a:lnTo>
                    <a:pt x="19" y="17"/>
                  </a:lnTo>
                  <a:lnTo>
                    <a:pt x="19" y="17"/>
                  </a:lnTo>
                  <a:lnTo>
                    <a:pt x="19" y="15"/>
                  </a:lnTo>
                  <a:lnTo>
                    <a:pt x="19" y="17"/>
                  </a:lnTo>
                  <a:lnTo>
                    <a:pt x="19" y="17"/>
                  </a:lnTo>
                  <a:close/>
                  <a:moveTo>
                    <a:pt x="23" y="15"/>
                  </a:moveTo>
                  <a:lnTo>
                    <a:pt x="23" y="17"/>
                  </a:lnTo>
                  <a:lnTo>
                    <a:pt x="23" y="17"/>
                  </a:lnTo>
                  <a:lnTo>
                    <a:pt x="23" y="17"/>
                  </a:lnTo>
                  <a:lnTo>
                    <a:pt x="23" y="17"/>
                  </a:lnTo>
                  <a:lnTo>
                    <a:pt x="23" y="17"/>
                  </a:lnTo>
                  <a:lnTo>
                    <a:pt x="23" y="17"/>
                  </a:lnTo>
                  <a:lnTo>
                    <a:pt x="23" y="17"/>
                  </a:lnTo>
                  <a:lnTo>
                    <a:pt x="23" y="17"/>
                  </a:lnTo>
                  <a:lnTo>
                    <a:pt x="21" y="19"/>
                  </a:lnTo>
                  <a:lnTo>
                    <a:pt x="21" y="19"/>
                  </a:lnTo>
                  <a:lnTo>
                    <a:pt x="21" y="19"/>
                  </a:lnTo>
                  <a:lnTo>
                    <a:pt x="21" y="19"/>
                  </a:lnTo>
                  <a:lnTo>
                    <a:pt x="21" y="19"/>
                  </a:lnTo>
                  <a:lnTo>
                    <a:pt x="21" y="19"/>
                  </a:lnTo>
                  <a:lnTo>
                    <a:pt x="21" y="19"/>
                  </a:lnTo>
                  <a:lnTo>
                    <a:pt x="21" y="21"/>
                  </a:lnTo>
                  <a:lnTo>
                    <a:pt x="21" y="19"/>
                  </a:lnTo>
                  <a:lnTo>
                    <a:pt x="21" y="19"/>
                  </a:lnTo>
                  <a:lnTo>
                    <a:pt x="21" y="19"/>
                  </a:lnTo>
                  <a:lnTo>
                    <a:pt x="21" y="19"/>
                  </a:lnTo>
                  <a:lnTo>
                    <a:pt x="21" y="19"/>
                  </a:lnTo>
                  <a:lnTo>
                    <a:pt x="21" y="19"/>
                  </a:lnTo>
                  <a:lnTo>
                    <a:pt x="21" y="19"/>
                  </a:lnTo>
                  <a:lnTo>
                    <a:pt x="21" y="17"/>
                  </a:lnTo>
                  <a:lnTo>
                    <a:pt x="21" y="17"/>
                  </a:lnTo>
                  <a:lnTo>
                    <a:pt x="21" y="17"/>
                  </a:lnTo>
                  <a:lnTo>
                    <a:pt x="23" y="17"/>
                  </a:lnTo>
                  <a:lnTo>
                    <a:pt x="23" y="17"/>
                  </a:lnTo>
                  <a:lnTo>
                    <a:pt x="23" y="17"/>
                  </a:lnTo>
                  <a:lnTo>
                    <a:pt x="23" y="17"/>
                  </a:lnTo>
                  <a:lnTo>
                    <a:pt x="23" y="17"/>
                  </a:lnTo>
                  <a:lnTo>
                    <a:pt x="23" y="17"/>
                  </a:lnTo>
                  <a:lnTo>
                    <a:pt x="23" y="17"/>
                  </a:lnTo>
                  <a:lnTo>
                    <a:pt x="23" y="17"/>
                  </a:lnTo>
                  <a:lnTo>
                    <a:pt x="23" y="15"/>
                  </a:lnTo>
                  <a:lnTo>
                    <a:pt x="23" y="17"/>
                  </a:lnTo>
                  <a:lnTo>
                    <a:pt x="23" y="17"/>
                  </a:lnTo>
                  <a:lnTo>
                    <a:pt x="23" y="17"/>
                  </a:lnTo>
                  <a:lnTo>
                    <a:pt x="23" y="17"/>
                  </a:lnTo>
                  <a:lnTo>
                    <a:pt x="23" y="15"/>
                  </a:lnTo>
                  <a:lnTo>
                    <a:pt x="23" y="15"/>
                  </a:lnTo>
                  <a:lnTo>
                    <a:pt x="23" y="15"/>
                  </a:lnTo>
                  <a:lnTo>
                    <a:pt x="23" y="15"/>
                  </a:lnTo>
                  <a:close/>
                  <a:moveTo>
                    <a:pt x="19" y="15"/>
                  </a:moveTo>
                  <a:lnTo>
                    <a:pt x="19" y="15"/>
                  </a:lnTo>
                  <a:lnTo>
                    <a:pt x="19" y="15"/>
                  </a:lnTo>
                  <a:lnTo>
                    <a:pt x="19" y="15"/>
                  </a:lnTo>
                  <a:lnTo>
                    <a:pt x="19" y="13"/>
                  </a:lnTo>
                  <a:lnTo>
                    <a:pt x="19" y="15"/>
                  </a:lnTo>
                  <a:lnTo>
                    <a:pt x="19" y="15"/>
                  </a:lnTo>
                  <a:lnTo>
                    <a:pt x="19" y="15"/>
                  </a:lnTo>
                  <a:close/>
                  <a:moveTo>
                    <a:pt x="17" y="13"/>
                  </a:moveTo>
                  <a:lnTo>
                    <a:pt x="17" y="13"/>
                  </a:lnTo>
                  <a:lnTo>
                    <a:pt x="17" y="13"/>
                  </a:lnTo>
                  <a:lnTo>
                    <a:pt x="17" y="13"/>
                  </a:lnTo>
                  <a:lnTo>
                    <a:pt x="17" y="13"/>
                  </a:lnTo>
                  <a:lnTo>
                    <a:pt x="17" y="13"/>
                  </a:lnTo>
                  <a:lnTo>
                    <a:pt x="19" y="13"/>
                  </a:lnTo>
                  <a:lnTo>
                    <a:pt x="19" y="13"/>
                  </a:lnTo>
                  <a:lnTo>
                    <a:pt x="19" y="13"/>
                  </a:lnTo>
                  <a:lnTo>
                    <a:pt x="19" y="13"/>
                  </a:lnTo>
                  <a:lnTo>
                    <a:pt x="17" y="13"/>
                  </a:lnTo>
                  <a:close/>
                  <a:moveTo>
                    <a:pt x="21" y="7"/>
                  </a:moveTo>
                  <a:lnTo>
                    <a:pt x="21" y="7"/>
                  </a:lnTo>
                  <a:lnTo>
                    <a:pt x="21" y="7"/>
                  </a:lnTo>
                  <a:lnTo>
                    <a:pt x="21" y="7"/>
                  </a:lnTo>
                  <a:lnTo>
                    <a:pt x="21" y="7"/>
                  </a:lnTo>
                  <a:lnTo>
                    <a:pt x="21" y="7"/>
                  </a:lnTo>
                  <a:lnTo>
                    <a:pt x="21" y="7"/>
                  </a:lnTo>
                  <a:lnTo>
                    <a:pt x="21" y="7"/>
                  </a:lnTo>
                  <a:lnTo>
                    <a:pt x="21" y="7"/>
                  </a:lnTo>
                  <a:lnTo>
                    <a:pt x="21" y="7"/>
                  </a:lnTo>
                  <a:close/>
                  <a:moveTo>
                    <a:pt x="21" y="7"/>
                  </a:moveTo>
                  <a:lnTo>
                    <a:pt x="21" y="7"/>
                  </a:lnTo>
                  <a:lnTo>
                    <a:pt x="21" y="7"/>
                  </a:lnTo>
                  <a:lnTo>
                    <a:pt x="21" y="7"/>
                  </a:lnTo>
                  <a:lnTo>
                    <a:pt x="21" y="5"/>
                  </a:lnTo>
                  <a:lnTo>
                    <a:pt x="21" y="5"/>
                  </a:lnTo>
                  <a:lnTo>
                    <a:pt x="21" y="5"/>
                  </a:lnTo>
                  <a:lnTo>
                    <a:pt x="21" y="5"/>
                  </a:lnTo>
                  <a:lnTo>
                    <a:pt x="21" y="5"/>
                  </a:lnTo>
                  <a:lnTo>
                    <a:pt x="21" y="5"/>
                  </a:lnTo>
                  <a:lnTo>
                    <a:pt x="21" y="5"/>
                  </a:lnTo>
                  <a:lnTo>
                    <a:pt x="21" y="5"/>
                  </a:lnTo>
                  <a:lnTo>
                    <a:pt x="21" y="5"/>
                  </a:lnTo>
                  <a:lnTo>
                    <a:pt x="21" y="7"/>
                  </a:lnTo>
                  <a:close/>
                  <a:moveTo>
                    <a:pt x="23" y="5"/>
                  </a:moveTo>
                  <a:lnTo>
                    <a:pt x="23" y="5"/>
                  </a:lnTo>
                  <a:lnTo>
                    <a:pt x="23" y="5"/>
                  </a:lnTo>
                  <a:lnTo>
                    <a:pt x="23" y="5"/>
                  </a:lnTo>
                  <a:lnTo>
                    <a:pt x="21" y="7"/>
                  </a:lnTo>
                  <a:lnTo>
                    <a:pt x="21" y="7"/>
                  </a:lnTo>
                  <a:lnTo>
                    <a:pt x="21" y="7"/>
                  </a:lnTo>
                  <a:lnTo>
                    <a:pt x="21" y="7"/>
                  </a:lnTo>
                  <a:lnTo>
                    <a:pt x="21" y="7"/>
                  </a:lnTo>
                  <a:lnTo>
                    <a:pt x="21" y="7"/>
                  </a:lnTo>
                  <a:lnTo>
                    <a:pt x="21" y="7"/>
                  </a:lnTo>
                  <a:lnTo>
                    <a:pt x="21" y="7"/>
                  </a:lnTo>
                  <a:lnTo>
                    <a:pt x="21" y="7"/>
                  </a:lnTo>
                  <a:lnTo>
                    <a:pt x="21" y="7"/>
                  </a:lnTo>
                  <a:lnTo>
                    <a:pt x="21" y="7"/>
                  </a:lnTo>
                  <a:lnTo>
                    <a:pt x="21" y="7"/>
                  </a:lnTo>
                  <a:lnTo>
                    <a:pt x="21" y="7"/>
                  </a:lnTo>
                  <a:lnTo>
                    <a:pt x="21" y="7"/>
                  </a:lnTo>
                  <a:lnTo>
                    <a:pt x="21" y="7"/>
                  </a:lnTo>
                  <a:lnTo>
                    <a:pt x="21" y="9"/>
                  </a:lnTo>
                  <a:lnTo>
                    <a:pt x="21" y="9"/>
                  </a:lnTo>
                  <a:lnTo>
                    <a:pt x="19" y="9"/>
                  </a:lnTo>
                  <a:lnTo>
                    <a:pt x="19" y="9"/>
                  </a:lnTo>
                  <a:lnTo>
                    <a:pt x="21" y="9"/>
                  </a:lnTo>
                  <a:lnTo>
                    <a:pt x="21" y="9"/>
                  </a:lnTo>
                  <a:lnTo>
                    <a:pt x="21" y="9"/>
                  </a:lnTo>
                  <a:lnTo>
                    <a:pt x="21" y="9"/>
                  </a:lnTo>
                  <a:lnTo>
                    <a:pt x="21" y="9"/>
                  </a:lnTo>
                  <a:lnTo>
                    <a:pt x="21" y="9"/>
                  </a:lnTo>
                  <a:lnTo>
                    <a:pt x="21" y="7"/>
                  </a:lnTo>
                  <a:lnTo>
                    <a:pt x="21" y="7"/>
                  </a:lnTo>
                  <a:lnTo>
                    <a:pt x="21" y="7"/>
                  </a:lnTo>
                  <a:lnTo>
                    <a:pt x="21" y="7"/>
                  </a:lnTo>
                  <a:lnTo>
                    <a:pt x="21" y="7"/>
                  </a:lnTo>
                  <a:lnTo>
                    <a:pt x="21" y="7"/>
                  </a:lnTo>
                  <a:lnTo>
                    <a:pt x="21" y="5"/>
                  </a:lnTo>
                  <a:lnTo>
                    <a:pt x="21" y="5"/>
                  </a:lnTo>
                  <a:lnTo>
                    <a:pt x="21" y="5"/>
                  </a:lnTo>
                  <a:lnTo>
                    <a:pt x="23" y="5"/>
                  </a:lnTo>
                  <a:lnTo>
                    <a:pt x="23" y="5"/>
                  </a:lnTo>
                  <a:lnTo>
                    <a:pt x="23" y="5"/>
                  </a:lnTo>
                  <a:close/>
                  <a:moveTo>
                    <a:pt x="23" y="5"/>
                  </a:moveTo>
                  <a:lnTo>
                    <a:pt x="23" y="5"/>
                  </a:lnTo>
                  <a:lnTo>
                    <a:pt x="23" y="5"/>
                  </a:lnTo>
                  <a:lnTo>
                    <a:pt x="21" y="5"/>
                  </a:lnTo>
                  <a:lnTo>
                    <a:pt x="21" y="5"/>
                  </a:lnTo>
                  <a:lnTo>
                    <a:pt x="21" y="5"/>
                  </a:lnTo>
                  <a:lnTo>
                    <a:pt x="21" y="5"/>
                  </a:lnTo>
                  <a:lnTo>
                    <a:pt x="23" y="5"/>
                  </a:lnTo>
                  <a:lnTo>
                    <a:pt x="23" y="5"/>
                  </a:lnTo>
                  <a:lnTo>
                    <a:pt x="23" y="5"/>
                  </a:lnTo>
                  <a:lnTo>
                    <a:pt x="23" y="5"/>
                  </a:lnTo>
                  <a:lnTo>
                    <a:pt x="23" y="5"/>
                  </a:lnTo>
                  <a:lnTo>
                    <a:pt x="23" y="5"/>
                  </a:lnTo>
                  <a:lnTo>
                    <a:pt x="23" y="5"/>
                  </a:lnTo>
                  <a:lnTo>
                    <a:pt x="23" y="5"/>
                  </a:lnTo>
                  <a:close/>
                  <a:moveTo>
                    <a:pt x="13" y="0"/>
                  </a:moveTo>
                  <a:lnTo>
                    <a:pt x="13" y="0"/>
                  </a:lnTo>
                  <a:lnTo>
                    <a:pt x="13" y="0"/>
                  </a:lnTo>
                  <a:lnTo>
                    <a:pt x="13" y="0"/>
                  </a:lnTo>
                  <a:lnTo>
                    <a:pt x="13" y="0"/>
                  </a:lnTo>
                  <a:lnTo>
                    <a:pt x="15" y="0"/>
                  </a:lnTo>
                  <a:lnTo>
                    <a:pt x="15" y="0"/>
                  </a:lnTo>
                  <a:lnTo>
                    <a:pt x="15" y="0"/>
                  </a:lnTo>
                  <a:lnTo>
                    <a:pt x="15" y="0"/>
                  </a:lnTo>
                  <a:lnTo>
                    <a:pt x="15" y="0"/>
                  </a:lnTo>
                  <a:lnTo>
                    <a:pt x="15" y="1"/>
                  </a:lnTo>
                  <a:lnTo>
                    <a:pt x="13" y="1"/>
                  </a:lnTo>
                  <a:lnTo>
                    <a:pt x="13" y="1"/>
                  </a:lnTo>
                  <a:lnTo>
                    <a:pt x="13" y="1"/>
                  </a:lnTo>
                  <a:lnTo>
                    <a:pt x="15" y="1"/>
                  </a:lnTo>
                  <a:lnTo>
                    <a:pt x="15" y="1"/>
                  </a:lnTo>
                  <a:lnTo>
                    <a:pt x="15" y="1"/>
                  </a:lnTo>
                  <a:lnTo>
                    <a:pt x="15" y="1"/>
                  </a:lnTo>
                  <a:lnTo>
                    <a:pt x="15" y="3"/>
                  </a:lnTo>
                  <a:lnTo>
                    <a:pt x="15" y="3"/>
                  </a:lnTo>
                  <a:lnTo>
                    <a:pt x="15" y="3"/>
                  </a:lnTo>
                  <a:lnTo>
                    <a:pt x="15" y="3"/>
                  </a:lnTo>
                  <a:lnTo>
                    <a:pt x="15" y="3"/>
                  </a:lnTo>
                  <a:lnTo>
                    <a:pt x="15" y="1"/>
                  </a:lnTo>
                  <a:lnTo>
                    <a:pt x="15" y="1"/>
                  </a:lnTo>
                  <a:lnTo>
                    <a:pt x="15" y="1"/>
                  </a:lnTo>
                  <a:lnTo>
                    <a:pt x="15" y="1"/>
                  </a:lnTo>
                  <a:lnTo>
                    <a:pt x="17" y="1"/>
                  </a:lnTo>
                  <a:lnTo>
                    <a:pt x="17" y="1"/>
                  </a:lnTo>
                  <a:lnTo>
                    <a:pt x="17" y="1"/>
                  </a:lnTo>
                  <a:lnTo>
                    <a:pt x="17" y="1"/>
                  </a:lnTo>
                  <a:lnTo>
                    <a:pt x="17" y="1"/>
                  </a:lnTo>
                  <a:lnTo>
                    <a:pt x="19" y="1"/>
                  </a:lnTo>
                  <a:lnTo>
                    <a:pt x="19" y="1"/>
                  </a:lnTo>
                  <a:lnTo>
                    <a:pt x="19" y="1"/>
                  </a:lnTo>
                  <a:lnTo>
                    <a:pt x="19" y="1"/>
                  </a:lnTo>
                  <a:lnTo>
                    <a:pt x="19" y="1"/>
                  </a:lnTo>
                  <a:lnTo>
                    <a:pt x="19" y="1"/>
                  </a:lnTo>
                  <a:lnTo>
                    <a:pt x="17" y="3"/>
                  </a:lnTo>
                  <a:lnTo>
                    <a:pt x="17" y="3"/>
                  </a:lnTo>
                  <a:lnTo>
                    <a:pt x="17" y="3"/>
                  </a:lnTo>
                  <a:lnTo>
                    <a:pt x="17" y="3"/>
                  </a:lnTo>
                  <a:lnTo>
                    <a:pt x="17" y="3"/>
                  </a:lnTo>
                  <a:lnTo>
                    <a:pt x="19" y="3"/>
                  </a:lnTo>
                  <a:lnTo>
                    <a:pt x="19" y="1"/>
                  </a:lnTo>
                  <a:lnTo>
                    <a:pt x="19" y="1"/>
                  </a:lnTo>
                  <a:lnTo>
                    <a:pt x="19" y="1"/>
                  </a:lnTo>
                  <a:lnTo>
                    <a:pt x="19" y="1"/>
                  </a:lnTo>
                  <a:lnTo>
                    <a:pt x="19" y="5"/>
                  </a:lnTo>
                  <a:lnTo>
                    <a:pt x="19" y="5"/>
                  </a:lnTo>
                  <a:lnTo>
                    <a:pt x="19" y="5"/>
                  </a:lnTo>
                  <a:lnTo>
                    <a:pt x="19" y="7"/>
                  </a:lnTo>
                  <a:lnTo>
                    <a:pt x="19" y="7"/>
                  </a:lnTo>
                  <a:lnTo>
                    <a:pt x="17" y="9"/>
                  </a:lnTo>
                  <a:lnTo>
                    <a:pt x="17" y="9"/>
                  </a:lnTo>
                  <a:lnTo>
                    <a:pt x="17" y="9"/>
                  </a:lnTo>
                  <a:lnTo>
                    <a:pt x="17" y="9"/>
                  </a:lnTo>
                  <a:lnTo>
                    <a:pt x="17" y="11"/>
                  </a:lnTo>
                  <a:lnTo>
                    <a:pt x="17" y="11"/>
                  </a:lnTo>
                  <a:lnTo>
                    <a:pt x="17" y="13"/>
                  </a:lnTo>
                  <a:lnTo>
                    <a:pt x="17" y="13"/>
                  </a:lnTo>
                  <a:lnTo>
                    <a:pt x="15" y="13"/>
                  </a:lnTo>
                  <a:lnTo>
                    <a:pt x="15" y="15"/>
                  </a:lnTo>
                  <a:lnTo>
                    <a:pt x="15" y="15"/>
                  </a:lnTo>
                  <a:lnTo>
                    <a:pt x="15" y="15"/>
                  </a:lnTo>
                  <a:lnTo>
                    <a:pt x="15" y="15"/>
                  </a:lnTo>
                  <a:lnTo>
                    <a:pt x="17" y="15"/>
                  </a:lnTo>
                  <a:lnTo>
                    <a:pt x="17" y="15"/>
                  </a:lnTo>
                  <a:lnTo>
                    <a:pt x="17" y="15"/>
                  </a:lnTo>
                  <a:lnTo>
                    <a:pt x="17" y="17"/>
                  </a:lnTo>
                  <a:lnTo>
                    <a:pt x="17" y="17"/>
                  </a:lnTo>
                  <a:lnTo>
                    <a:pt x="17" y="17"/>
                  </a:lnTo>
                  <a:lnTo>
                    <a:pt x="17" y="17"/>
                  </a:lnTo>
                  <a:lnTo>
                    <a:pt x="17" y="17"/>
                  </a:lnTo>
                  <a:lnTo>
                    <a:pt x="17" y="17"/>
                  </a:lnTo>
                  <a:lnTo>
                    <a:pt x="17" y="17"/>
                  </a:lnTo>
                  <a:lnTo>
                    <a:pt x="15" y="17"/>
                  </a:lnTo>
                  <a:lnTo>
                    <a:pt x="15" y="19"/>
                  </a:lnTo>
                  <a:lnTo>
                    <a:pt x="15" y="21"/>
                  </a:lnTo>
                  <a:lnTo>
                    <a:pt x="15" y="21"/>
                  </a:lnTo>
                  <a:lnTo>
                    <a:pt x="15" y="21"/>
                  </a:lnTo>
                  <a:lnTo>
                    <a:pt x="15" y="23"/>
                  </a:lnTo>
                  <a:lnTo>
                    <a:pt x="15" y="23"/>
                  </a:lnTo>
                  <a:lnTo>
                    <a:pt x="15" y="23"/>
                  </a:lnTo>
                  <a:lnTo>
                    <a:pt x="15" y="23"/>
                  </a:lnTo>
                  <a:lnTo>
                    <a:pt x="15" y="23"/>
                  </a:lnTo>
                  <a:lnTo>
                    <a:pt x="15" y="23"/>
                  </a:lnTo>
                  <a:lnTo>
                    <a:pt x="15" y="23"/>
                  </a:lnTo>
                  <a:lnTo>
                    <a:pt x="15" y="23"/>
                  </a:lnTo>
                  <a:lnTo>
                    <a:pt x="17" y="23"/>
                  </a:lnTo>
                  <a:lnTo>
                    <a:pt x="17" y="25"/>
                  </a:lnTo>
                  <a:lnTo>
                    <a:pt x="17" y="25"/>
                  </a:lnTo>
                  <a:lnTo>
                    <a:pt x="17" y="25"/>
                  </a:lnTo>
                  <a:lnTo>
                    <a:pt x="17" y="25"/>
                  </a:lnTo>
                  <a:lnTo>
                    <a:pt x="17" y="25"/>
                  </a:lnTo>
                  <a:lnTo>
                    <a:pt x="17" y="25"/>
                  </a:lnTo>
                  <a:lnTo>
                    <a:pt x="17" y="25"/>
                  </a:lnTo>
                  <a:lnTo>
                    <a:pt x="17" y="25"/>
                  </a:lnTo>
                  <a:lnTo>
                    <a:pt x="15" y="26"/>
                  </a:lnTo>
                  <a:lnTo>
                    <a:pt x="15" y="26"/>
                  </a:lnTo>
                  <a:lnTo>
                    <a:pt x="15" y="26"/>
                  </a:lnTo>
                  <a:lnTo>
                    <a:pt x="15" y="26"/>
                  </a:lnTo>
                  <a:lnTo>
                    <a:pt x="15" y="26"/>
                  </a:lnTo>
                  <a:lnTo>
                    <a:pt x="15" y="26"/>
                  </a:lnTo>
                  <a:lnTo>
                    <a:pt x="15" y="28"/>
                  </a:lnTo>
                  <a:lnTo>
                    <a:pt x="15" y="28"/>
                  </a:lnTo>
                  <a:lnTo>
                    <a:pt x="15" y="28"/>
                  </a:lnTo>
                  <a:lnTo>
                    <a:pt x="17" y="28"/>
                  </a:lnTo>
                  <a:lnTo>
                    <a:pt x="15" y="28"/>
                  </a:lnTo>
                  <a:lnTo>
                    <a:pt x="15" y="28"/>
                  </a:lnTo>
                  <a:lnTo>
                    <a:pt x="15" y="28"/>
                  </a:lnTo>
                  <a:lnTo>
                    <a:pt x="15" y="28"/>
                  </a:lnTo>
                  <a:lnTo>
                    <a:pt x="15" y="28"/>
                  </a:lnTo>
                  <a:lnTo>
                    <a:pt x="15" y="28"/>
                  </a:lnTo>
                  <a:lnTo>
                    <a:pt x="15" y="28"/>
                  </a:lnTo>
                  <a:lnTo>
                    <a:pt x="15" y="28"/>
                  </a:lnTo>
                  <a:lnTo>
                    <a:pt x="15" y="28"/>
                  </a:lnTo>
                  <a:lnTo>
                    <a:pt x="15" y="28"/>
                  </a:lnTo>
                  <a:lnTo>
                    <a:pt x="15" y="28"/>
                  </a:lnTo>
                  <a:lnTo>
                    <a:pt x="15" y="28"/>
                  </a:lnTo>
                  <a:lnTo>
                    <a:pt x="15" y="28"/>
                  </a:lnTo>
                  <a:lnTo>
                    <a:pt x="15" y="28"/>
                  </a:lnTo>
                  <a:lnTo>
                    <a:pt x="15" y="30"/>
                  </a:lnTo>
                  <a:lnTo>
                    <a:pt x="15" y="30"/>
                  </a:lnTo>
                  <a:lnTo>
                    <a:pt x="15" y="30"/>
                  </a:lnTo>
                  <a:lnTo>
                    <a:pt x="15" y="30"/>
                  </a:lnTo>
                  <a:lnTo>
                    <a:pt x="15" y="32"/>
                  </a:lnTo>
                  <a:lnTo>
                    <a:pt x="15" y="32"/>
                  </a:lnTo>
                  <a:lnTo>
                    <a:pt x="15" y="32"/>
                  </a:lnTo>
                  <a:lnTo>
                    <a:pt x="15" y="32"/>
                  </a:lnTo>
                  <a:lnTo>
                    <a:pt x="15" y="32"/>
                  </a:lnTo>
                  <a:lnTo>
                    <a:pt x="15" y="32"/>
                  </a:lnTo>
                  <a:lnTo>
                    <a:pt x="15" y="32"/>
                  </a:lnTo>
                  <a:lnTo>
                    <a:pt x="15" y="32"/>
                  </a:lnTo>
                  <a:lnTo>
                    <a:pt x="15" y="30"/>
                  </a:lnTo>
                  <a:lnTo>
                    <a:pt x="15" y="30"/>
                  </a:lnTo>
                  <a:lnTo>
                    <a:pt x="15" y="30"/>
                  </a:lnTo>
                  <a:lnTo>
                    <a:pt x="15" y="30"/>
                  </a:lnTo>
                  <a:lnTo>
                    <a:pt x="15" y="32"/>
                  </a:lnTo>
                  <a:lnTo>
                    <a:pt x="13" y="32"/>
                  </a:lnTo>
                  <a:lnTo>
                    <a:pt x="13" y="32"/>
                  </a:lnTo>
                  <a:lnTo>
                    <a:pt x="15" y="32"/>
                  </a:lnTo>
                  <a:lnTo>
                    <a:pt x="13" y="32"/>
                  </a:lnTo>
                  <a:lnTo>
                    <a:pt x="13" y="32"/>
                  </a:lnTo>
                  <a:lnTo>
                    <a:pt x="13" y="32"/>
                  </a:lnTo>
                  <a:lnTo>
                    <a:pt x="13" y="32"/>
                  </a:lnTo>
                  <a:lnTo>
                    <a:pt x="13" y="32"/>
                  </a:lnTo>
                  <a:lnTo>
                    <a:pt x="13" y="32"/>
                  </a:lnTo>
                  <a:lnTo>
                    <a:pt x="13" y="32"/>
                  </a:lnTo>
                  <a:lnTo>
                    <a:pt x="13" y="32"/>
                  </a:lnTo>
                  <a:lnTo>
                    <a:pt x="13" y="32"/>
                  </a:lnTo>
                  <a:lnTo>
                    <a:pt x="13" y="32"/>
                  </a:lnTo>
                  <a:lnTo>
                    <a:pt x="13" y="32"/>
                  </a:lnTo>
                  <a:lnTo>
                    <a:pt x="13" y="32"/>
                  </a:lnTo>
                  <a:lnTo>
                    <a:pt x="13" y="32"/>
                  </a:lnTo>
                  <a:lnTo>
                    <a:pt x="13" y="32"/>
                  </a:lnTo>
                  <a:lnTo>
                    <a:pt x="13" y="34"/>
                  </a:lnTo>
                  <a:lnTo>
                    <a:pt x="13" y="34"/>
                  </a:lnTo>
                  <a:lnTo>
                    <a:pt x="13" y="34"/>
                  </a:lnTo>
                  <a:lnTo>
                    <a:pt x="13" y="34"/>
                  </a:lnTo>
                  <a:lnTo>
                    <a:pt x="13" y="34"/>
                  </a:lnTo>
                  <a:lnTo>
                    <a:pt x="13" y="34"/>
                  </a:lnTo>
                  <a:lnTo>
                    <a:pt x="13" y="34"/>
                  </a:lnTo>
                  <a:lnTo>
                    <a:pt x="13" y="34"/>
                  </a:lnTo>
                  <a:lnTo>
                    <a:pt x="13" y="34"/>
                  </a:lnTo>
                  <a:lnTo>
                    <a:pt x="13" y="34"/>
                  </a:lnTo>
                  <a:lnTo>
                    <a:pt x="13" y="34"/>
                  </a:lnTo>
                  <a:lnTo>
                    <a:pt x="13" y="34"/>
                  </a:lnTo>
                  <a:lnTo>
                    <a:pt x="13" y="34"/>
                  </a:lnTo>
                  <a:lnTo>
                    <a:pt x="13" y="34"/>
                  </a:lnTo>
                  <a:lnTo>
                    <a:pt x="13" y="36"/>
                  </a:lnTo>
                  <a:lnTo>
                    <a:pt x="11" y="36"/>
                  </a:lnTo>
                  <a:lnTo>
                    <a:pt x="11" y="36"/>
                  </a:lnTo>
                  <a:lnTo>
                    <a:pt x="11" y="36"/>
                  </a:lnTo>
                  <a:lnTo>
                    <a:pt x="11" y="36"/>
                  </a:lnTo>
                  <a:lnTo>
                    <a:pt x="11" y="36"/>
                  </a:lnTo>
                  <a:lnTo>
                    <a:pt x="11" y="36"/>
                  </a:lnTo>
                  <a:lnTo>
                    <a:pt x="11" y="36"/>
                  </a:lnTo>
                  <a:lnTo>
                    <a:pt x="11" y="36"/>
                  </a:lnTo>
                  <a:lnTo>
                    <a:pt x="11" y="36"/>
                  </a:lnTo>
                  <a:lnTo>
                    <a:pt x="11" y="36"/>
                  </a:lnTo>
                  <a:lnTo>
                    <a:pt x="11" y="36"/>
                  </a:lnTo>
                  <a:lnTo>
                    <a:pt x="11" y="36"/>
                  </a:lnTo>
                  <a:lnTo>
                    <a:pt x="11" y="36"/>
                  </a:lnTo>
                  <a:lnTo>
                    <a:pt x="11" y="36"/>
                  </a:lnTo>
                  <a:lnTo>
                    <a:pt x="11" y="36"/>
                  </a:lnTo>
                  <a:lnTo>
                    <a:pt x="11" y="36"/>
                  </a:lnTo>
                  <a:lnTo>
                    <a:pt x="11" y="38"/>
                  </a:lnTo>
                  <a:lnTo>
                    <a:pt x="11" y="36"/>
                  </a:lnTo>
                  <a:lnTo>
                    <a:pt x="11" y="36"/>
                  </a:lnTo>
                  <a:lnTo>
                    <a:pt x="11" y="36"/>
                  </a:lnTo>
                  <a:lnTo>
                    <a:pt x="11" y="36"/>
                  </a:lnTo>
                  <a:lnTo>
                    <a:pt x="9" y="36"/>
                  </a:lnTo>
                  <a:lnTo>
                    <a:pt x="9" y="36"/>
                  </a:lnTo>
                  <a:lnTo>
                    <a:pt x="9" y="36"/>
                  </a:lnTo>
                  <a:lnTo>
                    <a:pt x="9" y="36"/>
                  </a:lnTo>
                  <a:lnTo>
                    <a:pt x="9" y="36"/>
                  </a:lnTo>
                  <a:lnTo>
                    <a:pt x="9" y="36"/>
                  </a:lnTo>
                  <a:lnTo>
                    <a:pt x="9" y="36"/>
                  </a:lnTo>
                  <a:lnTo>
                    <a:pt x="9" y="36"/>
                  </a:lnTo>
                  <a:lnTo>
                    <a:pt x="9" y="36"/>
                  </a:lnTo>
                  <a:lnTo>
                    <a:pt x="9" y="36"/>
                  </a:lnTo>
                  <a:lnTo>
                    <a:pt x="9" y="38"/>
                  </a:lnTo>
                  <a:lnTo>
                    <a:pt x="9" y="38"/>
                  </a:lnTo>
                  <a:lnTo>
                    <a:pt x="9" y="38"/>
                  </a:lnTo>
                  <a:lnTo>
                    <a:pt x="9" y="38"/>
                  </a:lnTo>
                  <a:lnTo>
                    <a:pt x="9" y="38"/>
                  </a:lnTo>
                  <a:lnTo>
                    <a:pt x="7" y="38"/>
                  </a:lnTo>
                  <a:lnTo>
                    <a:pt x="7" y="38"/>
                  </a:lnTo>
                  <a:lnTo>
                    <a:pt x="7" y="38"/>
                  </a:lnTo>
                  <a:lnTo>
                    <a:pt x="7" y="38"/>
                  </a:lnTo>
                  <a:lnTo>
                    <a:pt x="7" y="38"/>
                  </a:lnTo>
                  <a:lnTo>
                    <a:pt x="7" y="40"/>
                  </a:lnTo>
                  <a:lnTo>
                    <a:pt x="7" y="40"/>
                  </a:lnTo>
                  <a:lnTo>
                    <a:pt x="7" y="40"/>
                  </a:lnTo>
                  <a:lnTo>
                    <a:pt x="7" y="40"/>
                  </a:lnTo>
                  <a:lnTo>
                    <a:pt x="7" y="40"/>
                  </a:lnTo>
                  <a:lnTo>
                    <a:pt x="7" y="40"/>
                  </a:lnTo>
                  <a:lnTo>
                    <a:pt x="7" y="40"/>
                  </a:lnTo>
                  <a:lnTo>
                    <a:pt x="7" y="40"/>
                  </a:lnTo>
                  <a:lnTo>
                    <a:pt x="7" y="40"/>
                  </a:lnTo>
                  <a:lnTo>
                    <a:pt x="7" y="40"/>
                  </a:lnTo>
                  <a:lnTo>
                    <a:pt x="7" y="40"/>
                  </a:lnTo>
                  <a:lnTo>
                    <a:pt x="5" y="40"/>
                  </a:lnTo>
                  <a:lnTo>
                    <a:pt x="5" y="40"/>
                  </a:lnTo>
                  <a:lnTo>
                    <a:pt x="5" y="40"/>
                  </a:lnTo>
                  <a:lnTo>
                    <a:pt x="5" y="40"/>
                  </a:lnTo>
                  <a:lnTo>
                    <a:pt x="5" y="40"/>
                  </a:lnTo>
                  <a:lnTo>
                    <a:pt x="5" y="42"/>
                  </a:lnTo>
                  <a:lnTo>
                    <a:pt x="5" y="42"/>
                  </a:lnTo>
                  <a:lnTo>
                    <a:pt x="5" y="42"/>
                  </a:lnTo>
                  <a:lnTo>
                    <a:pt x="5" y="42"/>
                  </a:lnTo>
                  <a:lnTo>
                    <a:pt x="5" y="42"/>
                  </a:lnTo>
                  <a:lnTo>
                    <a:pt x="5" y="44"/>
                  </a:lnTo>
                  <a:lnTo>
                    <a:pt x="5" y="44"/>
                  </a:lnTo>
                  <a:lnTo>
                    <a:pt x="4" y="44"/>
                  </a:lnTo>
                  <a:lnTo>
                    <a:pt x="4" y="44"/>
                  </a:lnTo>
                  <a:lnTo>
                    <a:pt x="2" y="44"/>
                  </a:lnTo>
                  <a:lnTo>
                    <a:pt x="2" y="44"/>
                  </a:lnTo>
                  <a:lnTo>
                    <a:pt x="2" y="44"/>
                  </a:lnTo>
                  <a:lnTo>
                    <a:pt x="2" y="44"/>
                  </a:lnTo>
                  <a:lnTo>
                    <a:pt x="0" y="44"/>
                  </a:lnTo>
                  <a:lnTo>
                    <a:pt x="0" y="44"/>
                  </a:lnTo>
                  <a:lnTo>
                    <a:pt x="0" y="44"/>
                  </a:lnTo>
                  <a:lnTo>
                    <a:pt x="0" y="44"/>
                  </a:lnTo>
                  <a:lnTo>
                    <a:pt x="0" y="42"/>
                  </a:lnTo>
                  <a:lnTo>
                    <a:pt x="0" y="42"/>
                  </a:lnTo>
                  <a:lnTo>
                    <a:pt x="2" y="38"/>
                  </a:lnTo>
                  <a:lnTo>
                    <a:pt x="2" y="34"/>
                  </a:lnTo>
                  <a:lnTo>
                    <a:pt x="2" y="32"/>
                  </a:lnTo>
                  <a:lnTo>
                    <a:pt x="2" y="28"/>
                  </a:lnTo>
                  <a:lnTo>
                    <a:pt x="2" y="25"/>
                  </a:lnTo>
                  <a:lnTo>
                    <a:pt x="2" y="19"/>
                  </a:lnTo>
                  <a:lnTo>
                    <a:pt x="2" y="15"/>
                  </a:lnTo>
                  <a:lnTo>
                    <a:pt x="2" y="11"/>
                  </a:lnTo>
                  <a:lnTo>
                    <a:pt x="2" y="9"/>
                  </a:lnTo>
                  <a:lnTo>
                    <a:pt x="2" y="9"/>
                  </a:lnTo>
                  <a:lnTo>
                    <a:pt x="2" y="9"/>
                  </a:lnTo>
                  <a:lnTo>
                    <a:pt x="4" y="7"/>
                  </a:lnTo>
                  <a:lnTo>
                    <a:pt x="4" y="7"/>
                  </a:lnTo>
                  <a:lnTo>
                    <a:pt x="4" y="9"/>
                  </a:lnTo>
                  <a:lnTo>
                    <a:pt x="4" y="9"/>
                  </a:lnTo>
                  <a:lnTo>
                    <a:pt x="4" y="9"/>
                  </a:lnTo>
                  <a:lnTo>
                    <a:pt x="5" y="9"/>
                  </a:lnTo>
                  <a:lnTo>
                    <a:pt x="5" y="9"/>
                  </a:lnTo>
                  <a:lnTo>
                    <a:pt x="5" y="9"/>
                  </a:lnTo>
                  <a:lnTo>
                    <a:pt x="5" y="9"/>
                  </a:lnTo>
                  <a:lnTo>
                    <a:pt x="5" y="9"/>
                  </a:lnTo>
                  <a:lnTo>
                    <a:pt x="5" y="9"/>
                  </a:lnTo>
                  <a:lnTo>
                    <a:pt x="5" y="9"/>
                  </a:lnTo>
                  <a:lnTo>
                    <a:pt x="5" y="9"/>
                  </a:lnTo>
                  <a:lnTo>
                    <a:pt x="5" y="9"/>
                  </a:lnTo>
                  <a:lnTo>
                    <a:pt x="5" y="9"/>
                  </a:lnTo>
                  <a:lnTo>
                    <a:pt x="7" y="9"/>
                  </a:lnTo>
                  <a:lnTo>
                    <a:pt x="7" y="9"/>
                  </a:lnTo>
                  <a:lnTo>
                    <a:pt x="7" y="7"/>
                  </a:lnTo>
                  <a:lnTo>
                    <a:pt x="7" y="7"/>
                  </a:lnTo>
                  <a:lnTo>
                    <a:pt x="7" y="7"/>
                  </a:lnTo>
                  <a:lnTo>
                    <a:pt x="7" y="7"/>
                  </a:lnTo>
                  <a:lnTo>
                    <a:pt x="7" y="7"/>
                  </a:lnTo>
                  <a:lnTo>
                    <a:pt x="9" y="7"/>
                  </a:lnTo>
                  <a:lnTo>
                    <a:pt x="9" y="7"/>
                  </a:lnTo>
                  <a:lnTo>
                    <a:pt x="9" y="5"/>
                  </a:lnTo>
                  <a:lnTo>
                    <a:pt x="9" y="5"/>
                  </a:lnTo>
                  <a:lnTo>
                    <a:pt x="9" y="5"/>
                  </a:lnTo>
                  <a:lnTo>
                    <a:pt x="9" y="5"/>
                  </a:lnTo>
                  <a:lnTo>
                    <a:pt x="9" y="5"/>
                  </a:lnTo>
                  <a:lnTo>
                    <a:pt x="9" y="5"/>
                  </a:lnTo>
                  <a:lnTo>
                    <a:pt x="9" y="5"/>
                  </a:lnTo>
                  <a:lnTo>
                    <a:pt x="9" y="3"/>
                  </a:lnTo>
                  <a:lnTo>
                    <a:pt x="9" y="3"/>
                  </a:lnTo>
                  <a:lnTo>
                    <a:pt x="9" y="3"/>
                  </a:lnTo>
                  <a:lnTo>
                    <a:pt x="9" y="3"/>
                  </a:lnTo>
                  <a:lnTo>
                    <a:pt x="9" y="3"/>
                  </a:lnTo>
                  <a:lnTo>
                    <a:pt x="9" y="3"/>
                  </a:lnTo>
                  <a:lnTo>
                    <a:pt x="11" y="3"/>
                  </a:lnTo>
                  <a:lnTo>
                    <a:pt x="11" y="3"/>
                  </a:lnTo>
                  <a:lnTo>
                    <a:pt x="11" y="1"/>
                  </a:lnTo>
                  <a:lnTo>
                    <a:pt x="11" y="1"/>
                  </a:lnTo>
                  <a:lnTo>
                    <a:pt x="11" y="1"/>
                  </a:lnTo>
                  <a:lnTo>
                    <a:pt x="11" y="1"/>
                  </a:lnTo>
                  <a:lnTo>
                    <a:pt x="11" y="1"/>
                  </a:lnTo>
                  <a:lnTo>
                    <a:pt x="11" y="0"/>
                  </a:lnTo>
                  <a:lnTo>
                    <a:pt x="11" y="0"/>
                  </a:lnTo>
                  <a:lnTo>
                    <a:pt x="11" y="0"/>
                  </a:lnTo>
                  <a:lnTo>
                    <a:pt x="11" y="0"/>
                  </a:lnTo>
                  <a:lnTo>
                    <a:pt x="13" y="0"/>
                  </a:lnTo>
                  <a:lnTo>
                    <a:pt x="13" y="0"/>
                  </a:lnTo>
                  <a:lnTo>
                    <a:pt x="13" y="0"/>
                  </a:lnTo>
                  <a:lnTo>
                    <a:pt x="13" y="0"/>
                  </a:lnTo>
                  <a:lnTo>
                    <a:pt x="13" y="0"/>
                  </a:lnTo>
                  <a:lnTo>
                    <a:pt x="13" y="0"/>
                  </a:lnTo>
                  <a:lnTo>
                    <a:pt x="13" y="0"/>
                  </a:lnTo>
                  <a:lnTo>
                    <a:pt x="13" y="0"/>
                  </a:lnTo>
                  <a:lnTo>
                    <a:pt x="1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36"/>
            <p:cNvSpPr>
              <a:spLocks noEditPoints="1"/>
            </p:cNvSpPr>
            <p:nvPr/>
          </p:nvSpPr>
          <p:spPr bwMode="auto">
            <a:xfrm>
              <a:off x="3390900" y="3967163"/>
              <a:ext cx="4763" cy="3175"/>
            </a:xfrm>
            <a:custGeom>
              <a:avLst/>
              <a:gdLst>
                <a:gd name="T0" fmla="*/ 1 w 3"/>
                <a:gd name="T1" fmla="*/ 2 h 2"/>
                <a:gd name="T2" fmla="*/ 1 w 3"/>
                <a:gd name="T3" fmla="*/ 2 h 2"/>
                <a:gd name="T4" fmla="*/ 1 w 3"/>
                <a:gd name="T5" fmla="*/ 2 h 2"/>
                <a:gd name="T6" fmla="*/ 1 w 3"/>
                <a:gd name="T7" fmla="*/ 2 h 2"/>
                <a:gd name="T8" fmla="*/ 1 w 3"/>
                <a:gd name="T9" fmla="*/ 2 h 2"/>
                <a:gd name="T10" fmla="*/ 1 w 3"/>
                <a:gd name="T11" fmla="*/ 2 h 2"/>
                <a:gd name="T12" fmla="*/ 3 w 3"/>
                <a:gd name="T13" fmla="*/ 0 h 2"/>
                <a:gd name="T14" fmla="*/ 3 w 3"/>
                <a:gd name="T15" fmla="*/ 0 h 2"/>
                <a:gd name="T16" fmla="*/ 3 w 3"/>
                <a:gd name="T17" fmla="*/ 0 h 2"/>
                <a:gd name="T18" fmla="*/ 3 w 3"/>
                <a:gd name="T19" fmla="*/ 0 h 2"/>
                <a:gd name="T20" fmla="*/ 3 w 3"/>
                <a:gd name="T21" fmla="*/ 2 h 2"/>
                <a:gd name="T22" fmla="*/ 3 w 3"/>
                <a:gd name="T23" fmla="*/ 2 h 2"/>
                <a:gd name="T24" fmla="*/ 3 w 3"/>
                <a:gd name="T25" fmla="*/ 2 h 2"/>
                <a:gd name="T26" fmla="*/ 1 w 3"/>
                <a:gd name="T27" fmla="*/ 2 h 2"/>
                <a:gd name="T28" fmla="*/ 1 w 3"/>
                <a:gd name="T29" fmla="*/ 2 h 2"/>
                <a:gd name="T30" fmla="*/ 1 w 3"/>
                <a:gd name="T31" fmla="*/ 2 h 2"/>
                <a:gd name="T32" fmla="*/ 0 w 3"/>
                <a:gd name="T33" fmla="*/ 2 h 2"/>
                <a:gd name="T34" fmla="*/ 0 w 3"/>
                <a:gd name="T35" fmla="*/ 2 h 2"/>
                <a:gd name="T36" fmla="*/ 0 w 3"/>
                <a:gd name="T37" fmla="*/ 2 h 2"/>
                <a:gd name="T38" fmla="*/ 0 w 3"/>
                <a:gd name="T39" fmla="*/ 2 h 2"/>
                <a:gd name="T40" fmla="*/ 0 w 3"/>
                <a:gd name="T41" fmla="*/ 2 h 2"/>
                <a:gd name="T42" fmla="*/ 0 w 3"/>
                <a:gd name="T43" fmla="*/ 2 h 2"/>
                <a:gd name="T44" fmla="*/ 0 w 3"/>
                <a:gd name="T45" fmla="*/ 2 h 2"/>
                <a:gd name="T46" fmla="*/ 0 w 3"/>
                <a:gd name="T47" fmla="*/ 2 h 2"/>
                <a:gd name="T48" fmla="*/ 0 w 3"/>
                <a:gd name="T49" fmla="*/ 2 h 2"/>
                <a:gd name="T50" fmla="*/ 0 w 3"/>
                <a:gd name="T51" fmla="*/ 2 h 2"/>
                <a:gd name="T52" fmla="*/ 0 w 3"/>
                <a:gd name="T53" fmla="*/ 2 h 2"/>
                <a:gd name="T54" fmla="*/ 1 w 3"/>
                <a:gd name="T55" fmla="*/ 2 h 2"/>
                <a:gd name="T56" fmla="*/ 1 w 3"/>
                <a:gd name="T57" fmla="*/ 2 h 2"/>
                <a:gd name="T58" fmla="*/ 1 w 3"/>
                <a:gd name="T59" fmla="*/ 2 h 2"/>
                <a:gd name="T60" fmla="*/ 1 w 3"/>
                <a:gd name="T61" fmla="*/ 2 h 2"/>
                <a:gd name="T62" fmla="*/ 1 w 3"/>
                <a:gd name="T63" fmla="*/ 2 h 2"/>
                <a:gd name="T64" fmla="*/ 1 w 3"/>
                <a:gd name="T65" fmla="*/ 2 h 2"/>
                <a:gd name="T66" fmla="*/ 1 w 3"/>
                <a:gd name="T67" fmla="*/ 2 h 2"/>
                <a:gd name="T68" fmla="*/ 1 w 3"/>
                <a:gd name="T69" fmla="*/ 2 h 2"/>
                <a:gd name="T70" fmla="*/ 3 w 3"/>
                <a:gd name="T71" fmla="*/ 2 h 2"/>
                <a:gd name="T72" fmla="*/ 3 w 3"/>
                <a:gd name="T73" fmla="*/ 2 h 2"/>
                <a:gd name="T74" fmla="*/ 1 w 3"/>
                <a:gd name="T75" fmla="*/ 2 h 2"/>
                <a:gd name="T76" fmla="*/ 1 w 3"/>
                <a:gd name="T77" fmla="*/ 2 h 2"/>
                <a:gd name="T78" fmla="*/ 1 w 3"/>
                <a:gd name="T79" fmla="*/ 0 h 2"/>
                <a:gd name="T80" fmla="*/ 3 w 3"/>
                <a:gd name="T81" fmla="*/ 0 h 2"/>
                <a:gd name="T82" fmla="*/ 3 w 3"/>
                <a:gd name="T8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 h="2">
                  <a:moveTo>
                    <a:pt x="1" y="2"/>
                  </a:moveTo>
                  <a:lnTo>
                    <a:pt x="1" y="2"/>
                  </a:lnTo>
                  <a:lnTo>
                    <a:pt x="1" y="2"/>
                  </a:lnTo>
                  <a:lnTo>
                    <a:pt x="1" y="2"/>
                  </a:lnTo>
                  <a:lnTo>
                    <a:pt x="1" y="2"/>
                  </a:lnTo>
                  <a:lnTo>
                    <a:pt x="1" y="2"/>
                  </a:lnTo>
                  <a:lnTo>
                    <a:pt x="1" y="2"/>
                  </a:lnTo>
                  <a:lnTo>
                    <a:pt x="1" y="2"/>
                  </a:lnTo>
                  <a:lnTo>
                    <a:pt x="1" y="2"/>
                  </a:lnTo>
                  <a:lnTo>
                    <a:pt x="1" y="2"/>
                  </a:lnTo>
                  <a:lnTo>
                    <a:pt x="1" y="2"/>
                  </a:lnTo>
                  <a:lnTo>
                    <a:pt x="1" y="2"/>
                  </a:lnTo>
                  <a:close/>
                  <a:moveTo>
                    <a:pt x="3" y="0"/>
                  </a:moveTo>
                  <a:lnTo>
                    <a:pt x="3" y="0"/>
                  </a:lnTo>
                  <a:lnTo>
                    <a:pt x="3" y="0"/>
                  </a:lnTo>
                  <a:lnTo>
                    <a:pt x="3" y="0"/>
                  </a:lnTo>
                  <a:lnTo>
                    <a:pt x="3" y="0"/>
                  </a:lnTo>
                  <a:lnTo>
                    <a:pt x="3" y="0"/>
                  </a:lnTo>
                  <a:lnTo>
                    <a:pt x="3" y="0"/>
                  </a:lnTo>
                  <a:lnTo>
                    <a:pt x="3" y="0"/>
                  </a:lnTo>
                  <a:lnTo>
                    <a:pt x="3" y="0"/>
                  </a:lnTo>
                  <a:lnTo>
                    <a:pt x="3" y="2"/>
                  </a:lnTo>
                  <a:lnTo>
                    <a:pt x="3" y="2"/>
                  </a:lnTo>
                  <a:lnTo>
                    <a:pt x="3" y="2"/>
                  </a:lnTo>
                  <a:lnTo>
                    <a:pt x="3" y="2"/>
                  </a:lnTo>
                  <a:lnTo>
                    <a:pt x="3" y="2"/>
                  </a:lnTo>
                  <a:lnTo>
                    <a:pt x="1" y="2"/>
                  </a:lnTo>
                  <a:lnTo>
                    <a:pt x="1" y="2"/>
                  </a:lnTo>
                  <a:lnTo>
                    <a:pt x="1" y="2"/>
                  </a:lnTo>
                  <a:lnTo>
                    <a:pt x="1" y="2"/>
                  </a:lnTo>
                  <a:lnTo>
                    <a:pt x="1" y="2"/>
                  </a:lnTo>
                  <a:lnTo>
                    <a:pt x="1"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1" y="2"/>
                  </a:lnTo>
                  <a:lnTo>
                    <a:pt x="1" y="2"/>
                  </a:lnTo>
                  <a:lnTo>
                    <a:pt x="1" y="2"/>
                  </a:lnTo>
                  <a:lnTo>
                    <a:pt x="1" y="2"/>
                  </a:lnTo>
                  <a:lnTo>
                    <a:pt x="1" y="2"/>
                  </a:lnTo>
                  <a:lnTo>
                    <a:pt x="1" y="2"/>
                  </a:lnTo>
                  <a:lnTo>
                    <a:pt x="1" y="2"/>
                  </a:lnTo>
                  <a:lnTo>
                    <a:pt x="1" y="2"/>
                  </a:lnTo>
                  <a:lnTo>
                    <a:pt x="1" y="2"/>
                  </a:lnTo>
                  <a:lnTo>
                    <a:pt x="1" y="2"/>
                  </a:lnTo>
                  <a:lnTo>
                    <a:pt x="1" y="2"/>
                  </a:lnTo>
                  <a:lnTo>
                    <a:pt x="1" y="2"/>
                  </a:lnTo>
                  <a:lnTo>
                    <a:pt x="1" y="2"/>
                  </a:lnTo>
                  <a:lnTo>
                    <a:pt x="1" y="2"/>
                  </a:lnTo>
                  <a:lnTo>
                    <a:pt x="1" y="2"/>
                  </a:lnTo>
                  <a:lnTo>
                    <a:pt x="1" y="2"/>
                  </a:lnTo>
                  <a:lnTo>
                    <a:pt x="3" y="2"/>
                  </a:lnTo>
                  <a:lnTo>
                    <a:pt x="3" y="2"/>
                  </a:lnTo>
                  <a:lnTo>
                    <a:pt x="3" y="2"/>
                  </a:lnTo>
                  <a:lnTo>
                    <a:pt x="1" y="2"/>
                  </a:lnTo>
                  <a:lnTo>
                    <a:pt x="1" y="2"/>
                  </a:lnTo>
                  <a:lnTo>
                    <a:pt x="1" y="2"/>
                  </a:lnTo>
                  <a:lnTo>
                    <a:pt x="1" y="2"/>
                  </a:lnTo>
                  <a:lnTo>
                    <a:pt x="1" y="2"/>
                  </a:lnTo>
                  <a:lnTo>
                    <a:pt x="1" y="0"/>
                  </a:lnTo>
                  <a:lnTo>
                    <a:pt x="1" y="0"/>
                  </a:lnTo>
                  <a:lnTo>
                    <a:pt x="3" y="0"/>
                  </a:lnTo>
                  <a:lnTo>
                    <a:pt x="3" y="0"/>
                  </a:lnTo>
                  <a:lnTo>
                    <a:pt x="3" y="0"/>
                  </a:lnTo>
                  <a:lnTo>
                    <a:pt x="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37"/>
            <p:cNvSpPr>
              <a:spLocks noEditPoints="1"/>
            </p:cNvSpPr>
            <p:nvPr/>
          </p:nvSpPr>
          <p:spPr bwMode="auto">
            <a:xfrm>
              <a:off x="3268663" y="5080000"/>
              <a:ext cx="311150" cy="346075"/>
            </a:xfrm>
            <a:custGeom>
              <a:avLst/>
              <a:gdLst>
                <a:gd name="T0" fmla="*/ 11 w 196"/>
                <a:gd name="T1" fmla="*/ 105 h 218"/>
                <a:gd name="T2" fmla="*/ 69 w 196"/>
                <a:gd name="T3" fmla="*/ 9 h 218"/>
                <a:gd name="T4" fmla="*/ 69 w 196"/>
                <a:gd name="T5" fmla="*/ 17 h 218"/>
                <a:gd name="T6" fmla="*/ 71 w 196"/>
                <a:gd name="T7" fmla="*/ 30 h 218"/>
                <a:gd name="T8" fmla="*/ 77 w 196"/>
                <a:gd name="T9" fmla="*/ 36 h 218"/>
                <a:gd name="T10" fmla="*/ 82 w 196"/>
                <a:gd name="T11" fmla="*/ 42 h 218"/>
                <a:gd name="T12" fmla="*/ 92 w 196"/>
                <a:gd name="T13" fmla="*/ 46 h 218"/>
                <a:gd name="T14" fmla="*/ 105 w 196"/>
                <a:gd name="T15" fmla="*/ 47 h 218"/>
                <a:gd name="T16" fmla="*/ 111 w 196"/>
                <a:gd name="T17" fmla="*/ 53 h 218"/>
                <a:gd name="T18" fmla="*/ 123 w 196"/>
                <a:gd name="T19" fmla="*/ 57 h 218"/>
                <a:gd name="T20" fmla="*/ 134 w 196"/>
                <a:gd name="T21" fmla="*/ 61 h 218"/>
                <a:gd name="T22" fmla="*/ 146 w 196"/>
                <a:gd name="T23" fmla="*/ 65 h 218"/>
                <a:gd name="T24" fmla="*/ 150 w 196"/>
                <a:gd name="T25" fmla="*/ 76 h 218"/>
                <a:gd name="T26" fmla="*/ 146 w 196"/>
                <a:gd name="T27" fmla="*/ 88 h 218"/>
                <a:gd name="T28" fmla="*/ 151 w 196"/>
                <a:gd name="T29" fmla="*/ 103 h 218"/>
                <a:gd name="T30" fmla="*/ 169 w 196"/>
                <a:gd name="T31" fmla="*/ 107 h 218"/>
                <a:gd name="T32" fmla="*/ 178 w 196"/>
                <a:gd name="T33" fmla="*/ 115 h 218"/>
                <a:gd name="T34" fmla="*/ 184 w 196"/>
                <a:gd name="T35" fmla="*/ 126 h 218"/>
                <a:gd name="T36" fmla="*/ 192 w 196"/>
                <a:gd name="T37" fmla="*/ 132 h 218"/>
                <a:gd name="T38" fmla="*/ 192 w 196"/>
                <a:gd name="T39" fmla="*/ 145 h 218"/>
                <a:gd name="T40" fmla="*/ 186 w 196"/>
                <a:gd name="T41" fmla="*/ 159 h 218"/>
                <a:gd name="T42" fmla="*/ 188 w 196"/>
                <a:gd name="T43" fmla="*/ 170 h 218"/>
                <a:gd name="T44" fmla="*/ 182 w 196"/>
                <a:gd name="T45" fmla="*/ 165 h 218"/>
                <a:gd name="T46" fmla="*/ 171 w 196"/>
                <a:gd name="T47" fmla="*/ 157 h 218"/>
                <a:gd name="T48" fmla="*/ 146 w 196"/>
                <a:gd name="T49" fmla="*/ 159 h 218"/>
                <a:gd name="T50" fmla="*/ 125 w 196"/>
                <a:gd name="T51" fmla="*/ 168 h 218"/>
                <a:gd name="T52" fmla="*/ 119 w 196"/>
                <a:gd name="T53" fmla="*/ 178 h 218"/>
                <a:gd name="T54" fmla="*/ 117 w 196"/>
                <a:gd name="T55" fmla="*/ 193 h 218"/>
                <a:gd name="T56" fmla="*/ 111 w 196"/>
                <a:gd name="T57" fmla="*/ 207 h 218"/>
                <a:gd name="T58" fmla="*/ 92 w 196"/>
                <a:gd name="T59" fmla="*/ 203 h 218"/>
                <a:gd name="T60" fmla="*/ 86 w 196"/>
                <a:gd name="T61" fmla="*/ 218 h 218"/>
                <a:gd name="T62" fmla="*/ 82 w 196"/>
                <a:gd name="T63" fmla="*/ 209 h 218"/>
                <a:gd name="T64" fmla="*/ 65 w 196"/>
                <a:gd name="T65" fmla="*/ 205 h 218"/>
                <a:gd name="T66" fmla="*/ 54 w 196"/>
                <a:gd name="T67" fmla="*/ 203 h 218"/>
                <a:gd name="T68" fmla="*/ 44 w 196"/>
                <a:gd name="T69" fmla="*/ 211 h 218"/>
                <a:gd name="T70" fmla="*/ 29 w 196"/>
                <a:gd name="T71" fmla="*/ 216 h 218"/>
                <a:gd name="T72" fmla="*/ 27 w 196"/>
                <a:gd name="T73" fmla="*/ 205 h 218"/>
                <a:gd name="T74" fmla="*/ 19 w 196"/>
                <a:gd name="T75" fmla="*/ 184 h 218"/>
                <a:gd name="T76" fmla="*/ 17 w 196"/>
                <a:gd name="T77" fmla="*/ 174 h 218"/>
                <a:gd name="T78" fmla="*/ 17 w 196"/>
                <a:gd name="T79" fmla="*/ 167 h 218"/>
                <a:gd name="T80" fmla="*/ 19 w 196"/>
                <a:gd name="T81" fmla="*/ 159 h 218"/>
                <a:gd name="T82" fmla="*/ 11 w 196"/>
                <a:gd name="T83" fmla="*/ 147 h 218"/>
                <a:gd name="T84" fmla="*/ 7 w 196"/>
                <a:gd name="T85" fmla="*/ 134 h 218"/>
                <a:gd name="T86" fmla="*/ 4 w 196"/>
                <a:gd name="T87" fmla="*/ 124 h 218"/>
                <a:gd name="T88" fmla="*/ 7 w 196"/>
                <a:gd name="T89" fmla="*/ 115 h 218"/>
                <a:gd name="T90" fmla="*/ 11 w 196"/>
                <a:gd name="T91" fmla="*/ 109 h 218"/>
                <a:gd name="T92" fmla="*/ 17 w 196"/>
                <a:gd name="T93" fmla="*/ 105 h 218"/>
                <a:gd name="T94" fmla="*/ 11 w 196"/>
                <a:gd name="T95" fmla="*/ 97 h 218"/>
                <a:gd name="T96" fmla="*/ 6 w 196"/>
                <a:gd name="T97" fmla="*/ 92 h 218"/>
                <a:gd name="T98" fmla="*/ 7 w 196"/>
                <a:gd name="T99" fmla="*/ 82 h 218"/>
                <a:gd name="T100" fmla="*/ 13 w 196"/>
                <a:gd name="T101" fmla="*/ 72 h 218"/>
                <a:gd name="T102" fmla="*/ 11 w 196"/>
                <a:gd name="T103" fmla="*/ 63 h 218"/>
                <a:gd name="T104" fmla="*/ 15 w 196"/>
                <a:gd name="T105" fmla="*/ 47 h 218"/>
                <a:gd name="T106" fmla="*/ 9 w 196"/>
                <a:gd name="T107" fmla="*/ 32 h 218"/>
                <a:gd name="T108" fmla="*/ 7 w 196"/>
                <a:gd name="T109" fmla="*/ 19 h 218"/>
                <a:gd name="T110" fmla="*/ 15 w 196"/>
                <a:gd name="T111" fmla="*/ 23 h 218"/>
                <a:gd name="T112" fmla="*/ 27 w 196"/>
                <a:gd name="T113" fmla="*/ 15 h 218"/>
                <a:gd name="T114" fmla="*/ 38 w 196"/>
                <a:gd name="T115" fmla="*/ 11 h 218"/>
                <a:gd name="T116" fmla="*/ 50 w 196"/>
                <a:gd name="T117" fmla="*/ 3 h 218"/>
                <a:gd name="T118" fmla="*/ 61 w 196"/>
                <a:gd name="T119" fmla="*/ 1 h 218"/>
                <a:gd name="T120" fmla="*/ 71 w 196"/>
                <a:gd name="T121" fmla="*/ 1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96" h="218">
                  <a:moveTo>
                    <a:pt x="13" y="105"/>
                  </a:moveTo>
                  <a:lnTo>
                    <a:pt x="13" y="107"/>
                  </a:lnTo>
                  <a:lnTo>
                    <a:pt x="13" y="105"/>
                  </a:lnTo>
                  <a:lnTo>
                    <a:pt x="11" y="105"/>
                  </a:lnTo>
                  <a:lnTo>
                    <a:pt x="9" y="105"/>
                  </a:lnTo>
                  <a:lnTo>
                    <a:pt x="9" y="103"/>
                  </a:lnTo>
                  <a:lnTo>
                    <a:pt x="11" y="103"/>
                  </a:lnTo>
                  <a:lnTo>
                    <a:pt x="11" y="105"/>
                  </a:lnTo>
                  <a:lnTo>
                    <a:pt x="13" y="105"/>
                  </a:lnTo>
                  <a:close/>
                  <a:moveTo>
                    <a:pt x="71" y="1"/>
                  </a:moveTo>
                  <a:lnTo>
                    <a:pt x="69" y="3"/>
                  </a:lnTo>
                  <a:lnTo>
                    <a:pt x="69" y="5"/>
                  </a:lnTo>
                  <a:lnTo>
                    <a:pt x="71" y="5"/>
                  </a:lnTo>
                  <a:lnTo>
                    <a:pt x="71" y="7"/>
                  </a:lnTo>
                  <a:lnTo>
                    <a:pt x="71" y="9"/>
                  </a:lnTo>
                  <a:lnTo>
                    <a:pt x="69" y="9"/>
                  </a:lnTo>
                  <a:lnTo>
                    <a:pt x="69" y="11"/>
                  </a:lnTo>
                  <a:lnTo>
                    <a:pt x="67" y="11"/>
                  </a:lnTo>
                  <a:lnTo>
                    <a:pt x="69" y="11"/>
                  </a:lnTo>
                  <a:lnTo>
                    <a:pt x="69" y="13"/>
                  </a:lnTo>
                  <a:lnTo>
                    <a:pt x="67" y="13"/>
                  </a:lnTo>
                  <a:lnTo>
                    <a:pt x="69" y="13"/>
                  </a:lnTo>
                  <a:lnTo>
                    <a:pt x="69" y="15"/>
                  </a:lnTo>
                  <a:lnTo>
                    <a:pt x="69" y="17"/>
                  </a:lnTo>
                  <a:lnTo>
                    <a:pt x="71" y="19"/>
                  </a:lnTo>
                  <a:lnTo>
                    <a:pt x="71" y="21"/>
                  </a:lnTo>
                  <a:lnTo>
                    <a:pt x="69" y="21"/>
                  </a:lnTo>
                  <a:lnTo>
                    <a:pt x="69" y="23"/>
                  </a:lnTo>
                  <a:lnTo>
                    <a:pt x="69" y="24"/>
                  </a:lnTo>
                  <a:lnTo>
                    <a:pt x="69" y="26"/>
                  </a:lnTo>
                  <a:lnTo>
                    <a:pt x="71" y="28"/>
                  </a:lnTo>
                  <a:lnTo>
                    <a:pt x="71" y="30"/>
                  </a:lnTo>
                  <a:lnTo>
                    <a:pt x="73" y="30"/>
                  </a:lnTo>
                  <a:lnTo>
                    <a:pt x="73" y="32"/>
                  </a:lnTo>
                  <a:lnTo>
                    <a:pt x="71" y="32"/>
                  </a:lnTo>
                  <a:lnTo>
                    <a:pt x="73" y="32"/>
                  </a:lnTo>
                  <a:lnTo>
                    <a:pt x="75" y="32"/>
                  </a:lnTo>
                  <a:lnTo>
                    <a:pt x="75" y="34"/>
                  </a:lnTo>
                  <a:lnTo>
                    <a:pt x="75" y="36"/>
                  </a:lnTo>
                  <a:lnTo>
                    <a:pt x="77" y="36"/>
                  </a:lnTo>
                  <a:lnTo>
                    <a:pt x="78" y="36"/>
                  </a:lnTo>
                  <a:lnTo>
                    <a:pt x="78" y="38"/>
                  </a:lnTo>
                  <a:lnTo>
                    <a:pt x="80" y="38"/>
                  </a:lnTo>
                  <a:lnTo>
                    <a:pt x="80" y="40"/>
                  </a:lnTo>
                  <a:lnTo>
                    <a:pt x="82" y="40"/>
                  </a:lnTo>
                  <a:lnTo>
                    <a:pt x="84" y="40"/>
                  </a:lnTo>
                  <a:lnTo>
                    <a:pt x="84" y="42"/>
                  </a:lnTo>
                  <a:lnTo>
                    <a:pt x="82" y="42"/>
                  </a:lnTo>
                  <a:lnTo>
                    <a:pt x="84" y="42"/>
                  </a:lnTo>
                  <a:lnTo>
                    <a:pt x="84" y="44"/>
                  </a:lnTo>
                  <a:lnTo>
                    <a:pt x="86" y="44"/>
                  </a:lnTo>
                  <a:lnTo>
                    <a:pt x="88" y="44"/>
                  </a:lnTo>
                  <a:lnTo>
                    <a:pt x="88" y="46"/>
                  </a:lnTo>
                  <a:lnTo>
                    <a:pt x="88" y="44"/>
                  </a:lnTo>
                  <a:lnTo>
                    <a:pt x="90" y="46"/>
                  </a:lnTo>
                  <a:lnTo>
                    <a:pt x="92" y="46"/>
                  </a:lnTo>
                  <a:lnTo>
                    <a:pt x="94" y="44"/>
                  </a:lnTo>
                  <a:lnTo>
                    <a:pt x="96" y="44"/>
                  </a:lnTo>
                  <a:lnTo>
                    <a:pt x="98" y="46"/>
                  </a:lnTo>
                  <a:lnTo>
                    <a:pt x="100" y="46"/>
                  </a:lnTo>
                  <a:lnTo>
                    <a:pt x="100" y="47"/>
                  </a:lnTo>
                  <a:lnTo>
                    <a:pt x="102" y="47"/>
                  </a:lnTo>
                  <a:lnTo>
                    <a:pt x="103" y="47"/>
                  </a:lnTo>
                  <a:lnTo>
                    <a:pt x="105" y="47"/>
                  </a:lnTo>
                  <a:lnTo>
                    <a:pt x="105" y="49"/>
                  </a:lnTo>
                  <a:lnTo>
                    <a:pt x="107" y="49"/>
                  </a:lnTo>
                  <a:lnTo>
                    <a:pt x="107" y="51"/>
                  </a:lnTo>
                  <a:lnTo>
                    <a:pt x="109" y="51"/>
                  </a:lnTo>
                  <a:lnTo>
                    <a:pt x="109" y="53"/>
                  </a:lnTo>
                  <a:lnTo>
                    <a:pt x="111" y="53"/>
                  </a:lnTo>
                  <a:lnTo>
                    <a:pt x="111" y="51"/>
                  </a:lnTo>
                  <a:lnTo>
                    <a:pt x="111" y="53"/>
                  </a:lnTo>
                  <a:lnTo>
                    <a:pt x="113" y="53"/>
                  </a:lnTo>
                  <a:lnTo>
                    <a:pt x="115" y="53"/>
                  </a:lnTo>
                  <a:lnTo>
                    <a:pt x="115" y="55"/>
                  </a:lnTo>
                  <a:lnTo>
                    <a:pt x="117" y="55"/>
                  </a:lnTo>
                  <a:lnTo>
                    <a:pt x="119" y="55"/>
                  </a:lnTo>
                  <a:lnTo>
                    <a:pt x="121" y="55"/>
                  </a:lnTo>
                  <a:lnTo>
                    <a:pt x="121" y="57"/>
                  </a:lnTo>
                  <a:lnTo>
                    <a:pt x="123" y="57"/>
                  </a:lnTo>
                  <a:lnTo>
                    <a:pt x="123" y="59"/>
                  </a:lnTo>
                  <a:lnTo>
                    <a:pt x="125" y="59"/>
                  </a:lnTo>
                  <a:lnTo>
                    <a:pt x="125" y="61"/>
                  </a:lnTo>
                  <a:lnTo>
                    <a:pt x="126" y="61"/>
                  </a:lnTo>
                  <a:lnTo>
                    <a:pt x="128" y="61"/>
                  </a:lnTo>
                  <a:lnTo>
                    <a:pt x="130" y="61"/>
                  </a:lnTo>
                  <a:lnTo>
                    <a:pt x="132" y="61"/>
                  </a:lnTo>
                  <a:lnTo>
                    <a:pt x="134" y="61"/>
                  </a:lnTo>
                  <a:lnTo>
                    <a:pt x="136" y="61"/>
                  </a:lnTo>
                  <a:lnTo>
                    <a:pt x="138" y="61"/>
                  </a:lnTo>
                  <a:lnTo>
                    <a:pt x="140" y="61"/>
                  </a:lnTo>
                  <a:lnTo>
                    <a:pt x="140" y="63"/>
                  </a:lnTo>
                  <a:lnTo>
                    <a:pt x="142" y="63"/>
                  </a:lnTo>
                  <a:lnTo>
                    <a:pt x="144" y="63"/>
                  </a:lnTo>
                  <a:lnTo>
                    <a:pt x="144" y="65"/>
                  </a:lnTo>
                  <a:lnTo>
                    <a:pt x="146" y="65"/>
                  </a:lnTo>
                  <a:lnTo>
                    <a:pt x="148" y="65"/>
                  </a:lnTo>
                  <a:lnTo>
                    <a:pt x="148" y="67"/>
                  </a:lnTo>
                  <a:lnTo>
                    <a:pt x="148" y="69"/>
                  </a:lnTo>
                  <a:lnTo>
                    <a:pt x="148" y="71"/>
                  </a:lnTo>
                  <a:lnTo>
                    <a:pt x="148" y="72"/>
                  </a:lnTo>
                  <a:lnTo>
                    <a:pt x="148" y="74"/>
                  </a:lnTo>
                  <a:lnTo>
                    <a:pt x="148" y="76"/>
                  </a:lnTo>
                  <a:lnTo>
                    <a:pt x="150" y="76"/>
                  </a:lnTo>
                  <a:lnTo>
                    <a:pt x="150" y="78"/>
                  </a:lnTo>
                  <a:lnTo>
                    <a:pt x="150" y="80"/>
                  </a:lnTo>
                  <a:lnTo>
                    <a:pt x="150" y="82"/>
                  </a:lnTo>
                  <a:lnTo>
                    <a:pt x="150" y="84"/>
                  </a:lnTo>
                  <a:lnTo>
                    <a:pt x="150" y="86"/>
                  </a:lnTo>
                  <a:lnTo>
                    <a:pt x="150" y="88"/>
                  </a:lnTo>
                  <a:lnTo>
                    <a:pt x="148" y="88"/>
                  </a:lnTo>
                  <a:lnTo>
                    <a:pt x="146" y="88"/>
                  </a:lnTo>
                  <a:lnTo>
                    <a:pt x="148" y="90"/>
                  </a:lnTo>
                  <a:lnTo>
                    <a:pt x="150" y="92"/>
                  </a:lnTo>
                  <a:lnTo>
                    <a:pt x="150" y="94"/>
                  </a:lnTo>
                  <a:lnTo>
                    <a:pt x="151" y="94"/>
                  </a:lnTo>
                  <a:lnTo>
                    <a:pt x="151" y="95"/>
                  </a:lnTo>
                  <a:lnTo>
                    <a:pt x="151" y="99"/>
                  </a:lnTo>
                  <a:lnTo>
                    <a:pt x="151" y="101"/>
                  </a:lnTo>
                  <a:lnTo>
                    <a:pt x="151" y="103"/>
                  </a:lnTo>
                  <a:lnTo>
                    <a:pt x="151" y="105"/>
                  </a:lnTo>
                  <a:lnTo>
                    <a:pt x="151" y="107"/>
                  </a:lnTo>
                  <a:lnTo>
                    <a:pt x="153" y="107"/>
                  </a:lnTo>
                  <a:lnTo>
                    <a:pt x="157" y="107"/>
                  </a:lnTo>
                  <a:lnTo>
                    <a:pt x="159" y="107"/>
                  </a:lnTo>
                  <a:lnTo>
                    <a:pt x="163" y="107"/>
                  </a:lnTo>
                  <a:lnTo>
                    <a:pt x="165" y="107"/>
                  </a:lnTo>
                  <a:lnTo>
                    <a:pt x="169" y="107"/>
                  </a:lnTo>
                  <a:lnTo>
                    <a:pt x="173" y="107"/>
                  </a:lnTo>
                  <a:lnTo>
                    <a:pt x="174" y="107"/>
                  </a:lnTo>
                  <a:lnTo>
                    <a:pt x="178" y="107"/>
                  </a:lnTo>
                  <a:lnTo>
                    <a:pt x="180" y="107"/>
                  </a:lnTo>
                  <a:lnTo>
                    <a:pt x="180" y="109"/>
                  </a:lnTo>
                  <a:lnTo>
                    <a:pt x="180" y="111"/>
                  </a:lnTo>
                  <a:lnTo>
                    <a:pt x="178" y="113"/>
                  </a:lnTo>
                  <a:lnTo>
                    <a:pt x="178" y="115"/>
                  </a:lnTo>
                  <a:lnTo>
                    <a:pt x="178" y="117"/>
                  </a:lnTo>
                  <a:lnTo>
                    <a:pt x="180" y="119"/>
                  </a:lnTo>
                  <a:lnTo>
                    <a:pt x="180" y="120"/>
                  </a:lnTo>
                  <a:lnTo>
                    <a:pt x="180" y="122"/>
                  </a:lnTo>
                  <a:lnTo>
                    <a:pt x="180" y="124"/>
                  </a:lnTo>
                  <a:lnTo>
                    <a:pt x="182" y="124"/>
                  </a:lnTo>
                  <a:lnTo>
                    <a:pt x="184" y="124"/>
                  </a:lnTo>
                  <a:lnTo>
                    <a:pt x="184" y="126"/>
                  </a:lnTo>
                  <a:lnTo>
                    <a:pt x="186" y="126"/>
                  </a:lnTo>
                  <a:lnTo>
                    <a:pt x="188" y="128"/>
                  </a:lnTo>
                  <a:lnTo>
                    <a:pt x="188" y="126"/>
                  </a:lnTo>
                  <a:lnTo>
                    <a:pt x="190" y="126"/>
                  </a:lnTo>
                  <a:lnTo>
                    <a:pt x="190" y="128"/>
                  </a:lnTo>
                  <a:lnTo>
                    <a:pt x="190" y="130"/>
                  </a:lnTo>
                  <a:lnTo>
                    <a:pt x="190" y="132"/>
                  </a:lnTo>
                  <a:lnTo>
                    <a:pt x="192" y="132"/>
                  </a:lnTo>
                  <a:lnTo>
                    <a:pt x="190" y="132"/>
                  </a:lnTo>
                  <a:lnTo>
                    <a:pt x="192" y="136"/>
                  </a:lnTo>
                  <a:lnTo>
                    <a:pt x="194" y="138"/>
                  </a:lnTo>
                  <a:lnTo>
                    <a:pt x="194" y="140"/>
                  </a:lnTo>
                  <a:lnTo>
                    <a:pt x="196" y="140"/>
                  </a:lnTo>
                  <a:lnTo>
                    <a:pt x="194" y="140"/>
                  </a:lnTo>
                  <a:lnTo>
                    <a:pt x="192" y="143"/>
                  </a:lnTo>
                  <a:lnTo>
                    <a:pt x="192" y="145"/>
                  </a:lnTo>
                  <a:lnTo>
                    <a:pt x="190" y="147"/>
                  </a:lnTo>
                  <a:lnTo>
                    <a:pt x="190" y="149"/>
                  </a:lnTo>
                  <a:lnTo>
                    <a:pt x="190" y="151"/>
                  </a:lnTo>
                  <a:lnTo>
                    <a:pt x="192" y="153"/>
                  </a:lnTo>
                  <a:lnTo>
                    <a:pt x="190" y="153"/>
                  </a:lnTo>
                  <a:lnTo>
                    <a:pt x="188" y="155"/>
                  </a:lnTo>
                  <a:lnTo>
                    <a:pt x="188" y="157"/>
                  </a:lnTo>
                  <a:lnTo>
                    <a:pt x="186" y="159"/>
                  </a:lnTo>
                  <a:lnTo>
                    <a:pt x="186" y="161"/>
                  </a:lnTo>
                  <a:lnTo>
                    <a:pt x="186" y="163"/>
                  </a:lnTo>
                  <a:lnTo>
                    <a:pt x="184" y="163"/>
                  </a:lnTo>
                  <a:lnTo>
                    <a:pt x="184" y="165"/>
                  </a:lnTo>
                  <a:lnTo>
                    <a:pt x="186" y="167"/>
                  </a:lnTo>
                  <a:lnTo>
                    <a:pt x="188" y="167"/>
                  </a:lnTo>
                  <a:lnTo>
                    <a:pt x="188" y="168"/>
                  </a:lnTo>
                  <a:lnTo>
                    <a:pt x="188" y="170"/>
                  </a:lnTo>
                  <a:lnTo>
                    <a:pt x="188" y="168"/>
                  </a:lnTo>
                  <a:lnTo>
                    <a:pt x="186" y="170"/>
                  </a:lnTo>
                  <a:lnTo>
                    <a:pt x="184" y="170"/>
                  </a:lnTo>
                  <a:lnTo>
                    <a:pt x="184" y="172"/>
                  </a:lnTo>
                  <a:lnTo>
                    <a:pt x="184" y="170"/>
                  </a:lnTo>
                  <a:lnTo>
                    <a:pt x="184" y="168"/>
                  </a:lnTo>
                  <a:lnTo>
                    <a:pt x="184" y="167"/>
                  </a:lnTo>
                  <a:lnTo>
                    <a:pt x="182" y="165"/>
                  </a:lnTo>
                  <a:lnTo>
                    <a:pt x="180" y="165"/>
                  </a:lnTo>
                  <a:lnTo>
                    <a:pt x="178" y="163"/>
                  </a:lnTo>
                  <a:lnTo>
                    <a:pt x="176" y="163"/>
                  </a:lnTo>
                  <a:lnTo>
                    <a:pt x="176" y="161"/>
                  </a:lnTo>
                  <a:lnTo>
                    <a:pt x="174" y="161"/>
                  </a:lnTo>
                  <a:lnTo>
                    <a:pt x="173" y="159"/>
                  </a:lnTo>
                  <a:lnTo>
                    <a:pt x="171" y="159"/>
                  </a:lnTo>
                  <a:lnTo>
                    <a:pt x="171" y="157"/>
                  </a:lnTo>
                  <a:lnTo>
                    <a:pt x="169" y="157"/>
                  </a:lnTo>
                  <a:lnTo>
                    <a:pt x="167" y="157"/>
                  </a:lnTo>
                  <a:lnTo>
                    <a:pt x="165" y="157"/>
                  </a:lnTo>
                  <a:lnTo>
                    <a:pt x="161" y="157"/>
                  </a:lnTo>
                  <a:lnTo>
                    <a:pt x="159" y="157"/>
                  </a:lnTo>
                  <a:lnTo>
                    <a:pt x="155" y="157"/>
                  </a:lnTo>
                  <a:lnTo>
                    <a:pt x="151" y="157"/>
                  </a:lnTo>
                  <a:lnTo>
                    <a:pt x="146" y="159"/>
                  </a:lnTo>
                  <a:lnTo>
                    <a:pt x="142" y="161"/>
                  </a:lnTo>
                  <a:lnTo>
                    <a:pt x="136" y="161"/>
                  </a:lnTo>
                  <a:lnTo>
                    <a:pt x="130" y="163"/>
                  </a:lnTo>
                  <a:lnTo>
                    <a:pt x="128" y="163"/>
                  </a:lnTo>
                  <a:lnTo>
                    <a:pt x="126" y="163"/>
                  </a:lnTo>
                  <a:lnTo>
                    <a:pt x="126" y="165"/>
                  </a:lnTo>
                  <a:lnTo>
                    <a:pt x="125" y="167"/>
                  </a:lnTo>
                  <a:lnTo>
                    <a:pt x="125" y="168"/>
                  </a:lnTo>
                  <a:lnTo>
                    <a:pt x="125" y="170"/>
                  </a:lnTo>
                  <a:lnTo>
                    <a:pt x="123" y="170"/>
                  </a:lnTo>
                  <a:lnTo>
                    <a:pt x="123" y="172"/>
                  </a:lnTo>
                  <a:lnTo>
                    <a:pt x="123" y="174"/>
                  </a:lnTo>
                  <a:lnTo>
                    <a:pt x="121" y="174"/>
                  </a:lnTo>
                  <a:lnTo>
                    <a:pt x="121" y="176"/>
                  </a:lnTo>
                  <a:lnTo>
                    <a:pt x="119" y="176"/>
                  </a:lnTo>
                  <a:lnTo>
                    <a:pt x="119" y="178"/>
                  </a:lnTo>
                  <a:lnTo>
                    <a:pt x="119" y="180"/>
                  </a:lnTo>
                  <a:lnTo>
                    <a:pt x="119" y="182"/>
                  </a:lnTo>
                  <a:lnTo>
                    <a:pt x="119" y="184"/>
                  </a:lnTo>
                  <a:lnTo>
                    <a:pt x="119" y="186"/>
                  </a:lnTo>
                  <a:lnTo>
                    <a:pt x="119" y="188"/>
                  </a:lnTo>
                  <a:lnTo>
                    <a:pt x="117" y="190"/>
                  </a:lnTo>
                  <a:lnTo>
                    <a:pt x="117" y="191"/>
                  </a:lnTo>
                  <a:lnTo>
                    <a:pt x="117" y="193"/>
                  </a:lnTo>
                  <a:lnTo>
                    <a:pt x="117" y="195"/>
                  </a:lnTo>
                  <a:lnTo>
                    <a:pt x="115" y="195"/>
                  </a:lnTo>
                  <a:lnTo>
                    <a:pt x="115" y="199"/>
                  </a:lnTo>
                  <a:lnTo>
                    <a:pt x="115" y="201"/>
                  </a:lnTo>
                  <a:lnTo>
                    <a:pt x="113" y="203"/>
                  </a:lnTo>
                  <a:lnTo>
                    <a:pt x="113" y="205"/>
                  </a:lnTo>
                  <a:lnTo>
                    <a:pt x="113" y="207"/>
                  </a:lnTo>
                  <a:lnTo>
                    <a:pt x="111" y="207"/>
                  </a:lnTo>
                  <a:lnTo>
                    <a:pt x="111" y="205"/>
                  </a:lnTo>
                  <a:lnTo>
                    <a:pt x="109" y="205"/>
                  </a:lnTo>
                  <a:lnTo>
                    <a:pt x="109" y="203"/>
                  </a:lnTo>
                  <a:lnTo>
                    <a:pt x="107" y="203"/>
                  </a:lnTo>
                  <a:lnTo>
                    <a:pt x="102" y="203"/>
                  </a:lnTo>
                  <a:lnTo>
                    <a:pt x="96" y="203"/>
                  </a:lnTo>
                  <a:lnTo>
                    <a:pt x="94" y="203"/>
                  </a:lnTo>
                  <a:lnTo>
                    <a:pt x="92" y="203"/>
                  </a:lnTo>
                  <a:lnTo>
                    <a:pt x="92" y="205"/>
                  </a:lnTo>
                  <a:lnTo>
                    <a:pt x="90" y="205"/>
                  </a:lnTo>
                  <a:lnTo>
                    <a:pt x="90" y="207"/>
                  </a:lnTo>
                  <a:lnTo>
                    <a:pt x="88" y="211"/>
                  </a:lnTo>
                  <a:lnTo>
                    <a:pt x="86" y="213"/>
                  </a:lnTo>
                  <a:lnTo>
                    <a:pt x="86" y="215"/>
                  </a:lnTo>
                  <a:lnTo>
                    <a:pt x="86" y="216"/>
                  </a:lnTo>
                  <a:lnTo>
                    <a:pt x="86" y="218"/>
                  </a:lnTo>
                  <a:lnTo>
                    <a:pt x="86" y="216"/>
                  </a:lnTo>
                  <a:lnTo>
                    <a:pt x="84" y="216"/>
                  </a:lnTo>
                  <a:lnTo>
                    <a:pt x="86" y="216"/>
                  </a:lnTo>
                  <a:lnTo>
                    <a:pt x="84" y="216"/>
                  </a:lnTo>
                  <a:lnTo>
                    <a:pt x="84" y="215"/>
                  </a:lnTo>
                  <a:lnTo>
                    <a:pt x="84" y="213"/>
                  </a:lnTo>
                  <a:lnTo>
                    <a:pt x="82" y="211"/>
                  </a:lnTo>
                  <a:lnTo>
                    <a:pt x="82" y="209"/>
                  </a:lnTo>
                  <a:lnTo>
                    <a:pt x="82" y="207"/>
                  </a:lnTo>
                  <a:lnTo>
                    <a:pt x="80" y="207"/>
                  </a:lnTo>
                  <a:lnTo>
                    <a:pt x="78" y="207"/>
                  </a:lnTo>
                  <a:lnTo>
                    <a:pt x="78" y="205"/>
                  </a:lnTo>
                  <a:lnTo>
                    <a:pt x="75" y="205"/>
                  </a:lnTo>
                  <a:lnTo>
                    <a:pt x="73" y="205"/>
                  </a:lnTo>
                  <a:lnTo>
                    <a:pt x="67" y="205"/>
                  </a:lnTo>
                  <a:lnTo>
                    <a:pt x="65" y="205"/>
                  </a:lnTo>
                  <a:lnTo>
                    <a:pt x="63" y="205"/>
                  </a:lnTo>
                  <a:lnTo>
                    <a:pt x="61" y="205"/>
                  </a:lnTo>
                  <a:lnTo>
                    <a:pt x="59" y="203"/>
                  </a:lnTo>
                  <a:lnTo>
                    <a:pt x="59" y="201"/>
                  </a:lnTo>
                  <a:lnTo>
                    <a:pt x="57" y="201"/>
                  </a:lnTo>
                  <a:lnTo>
                    <a:pt x="57" y="199"/>
                  </a:lnTo>
                  <a:lnTo>
                    <a:pt x="55" y="199"/>
                  </a:lnTo>
                  <a:lnTo>
                    <a:pt x="54" y="203"/>
                  </a:lnTo>
                  <a:lnTo>
                    <a:pt x="54" y="205"/>
                  </a:lnTo>
                  <a:lnTo>
                    <a:pt x="52" y="205"/>
                  </a:lnTo>
                  <a:lnTo>
                    <a:pt x="50" y="207"/>
                  </a:lnTo>
                  <a:lnTo>
                    <a:pt x="48" y="207"/>
                  </a:lnTo>
                  <a:lnTo>
                    <a:pt x="48" y="209"/>
                  </a:lnTo>
                  <a:lnTo>
                    <a:pt x="46" y="209"/>
                  </a:lnTo>
                  <a:lnTo>
                    <a:pt x="46" y="211"/>
                  </a:lnTo>
                  <a:lnTo>
                    <a:pt x="44" y="211"/>
                  </a:lnTo>
                  <a:lnTo>
                    <a:pt x="44" y="213"/>
                  </a:lnTo>
                  <a:lnTo>
                    <a:pt x="42" y="213"/>
                  </a:lnTo>
                  <a:lnTo>
                    <a:pt x="42" y="215"/>
                  </a:lnTo>
                  <a:lnTo>
                    <a:pt x="40" y="216"/>
                  </a:lnTo>
                  <a:lnTo>
                    <a:pt x="34" y="218"/>
                  </a:lnTo>
                  <a:lnTo>
                    <a:pt x="32" y="218"/>
                  </a:lnTo>
                  <a:lnTo>
                    <a:pt x="30" y="218"/>
                  </a:lnTo>
                  <a:lnTo>
                    <a:pt x="29" y="216"/>
                  </a:lnTo>
                  <a:lnTo>
                    <a:pt x="29" y="215"/>
                  </a:lnTo>
                  <a:lnTo>
                    <a:pt x="29" y="213"/>
                  </a:lnTo>
                  <a:lnTo>
                    <a:pt x="29" y="211"/>
                  </a:lnTo>
                  <a:lnTo>
                    <a:pt x="29" y="209"/>
                  </a:lnTo>
                  <a:lnTo>
                    <a:pt x="29" y="207"/>
                  </a:lnTo>
                  <a:lnTo>
                    <a:pt x="27" y="205"/>
                  </a:lnTo>
                  <a:lnTo>
                    <a:pt x="29" y="205"/>
                  </a:lnTo>
                  <a:lnTo>
                    <a:pt x="27" y="205"/>
                  </a:lnTo>
                  <a:lnTo>
                    <a:pt x="27" y="203"/>
                  </a:lnTo>
                  <a:lnTo>
                    <a:pt x="25" y="199"/>
                  </a:lnTo>
                  <a:lnTo>
                    <a:pt x="25" y="197"/>
                  </a:lnTo>
                  <a:lnTo>
                    <a:pt x="25" y="195"/>
                  </a:lnTo>
                  <a:lnTo>
                    <a:pt x="25" y="191"/>
                  </a:lnTo>
                  <a:lnTo>
                    <a:pt x="21" y="186"/>
                  </a:lnTo>
                  <a:lnTo>
                    <a:pt x="19" y="186"/>
                  </a:lnTo>
                  <a:lnTo>
                    <a:pt x="19" y="184"/>
                  </a:lnTo>
                  <a:lnTo>
                    <a:pt x="19" y="182"/>
                  </a:lnTo>
                  <a:lnTo>
                    <a:pt x="19" y="180"/>
                  </a:lnTo>
                  <a:lnTo>
                    <a:pt x="19" y="178"/>
                  </a:lnTo>
                  <a:lnTo>
                    <a:pt x="17" y="178"/>
                  </a:lnTo>
                  <a:lnTo>
                    <a:pt x="15" y="178"/>
                  </a:lnTo>
                  <a:lnTo>
                    <a:pt x="15" y="176"/>
                  </a:lnTo>
                  <a:lnTo>
                    <a:pt x="15" y="174"/>
                  </a:lnTo>
                  <a:lnTo>
                    <a:pt x="17" y="174"/>
                  </a:lnTo>
                  <a:lnTo>
                    <a:pt x="15" y="174"/>
                  </a:lnTo>
                  <a:lnTo>
                    <a:pt x="15" y="172"/>
                  </a:lnTo>
                  <a:lnTo>
                    <a:pt x="15" y="170"/>
                  </a:lnTo>
                  <a:lnTo>
                    <a:pt x="17" y="170"/>
                  </a:lnTo>
                  <a:lnTo>
                    <a:pt x="19" y="170"/>
                  </a:lnTo>
                  <a:lnTo>
                    <a:pt x="19" y="168"/>
                  </a:lnTo>
                  <a:lnTo>
                    <a:pt x="19" y="167"/>
                  </a:lnTo>
                  <a:lnTo>
                    <a:pt x="17" y="167"/>
                  </a:lnTo>
                  <a:lnTo>
                    <a:pt x="17" y="165"/>
                  </a:lnTo>
                  <a:lnTo>
                    <a:pt x="15" y="165"/>
                  </a:lnTo>
                  <a:lnTo>
                    <a:pt x="17" y="165"/>
                  </a:lnTo>
                  <a:lnTo>
                    <a:pt x="17" y="163"/>
                  </a:lnTo>
                  <a:lnTo>
                    <a:pt x="19" y="161"/>
                  </a:lnTo>
                  <a:lnTo>
                    <a:pt x="19" y="159"/>
                  </a:lnTo>
                  <a:lnTo>
                    <a:pt x="21" y="159"/>
                  </a:lnTo>
                  <a:lnTo>
                    <a:pt x="19" y="159"/>
                  </a:lnTo>
                  <a:lnTo>
                    <a:pt x="17" y="157"/>
                  </a:lnTo>
                  <a:lnTo>
                    <a:pt x="17" y="155"/>
                  </a:lnTo>
                  <a:lnTo>
                    <a:pt x="15" y="155"/>
                  </a:lnTo>
                  <a:lnTo>
                    <a:pt x="15" y="153"/>
                  </a:lnTo>
                  <a:lnTo>
                    <a:pt x="13" y="153"/>
                  </a:lnTo>
                  <a:lnTo>
                    <a:pt x="11" y="151"/>
                  </a:lnTo>
                  <a:lnTo>
                    <a:pt x="11" y="149"/>
                  </a:lnTo>
                  <a:lnTo>
                    <a:pt x="11" y="147"/>
                  </a:lnTo>
                  <a:lnTo>
                    <a:pt x="11" y="145"/>
                  </a:lnTo>
                  <a:lnTo>
                    <a:pt x="11" y="143"/>
                  </a:lnTo>
                  <a:lnTo>
                    <a:pt x="9" y="142"/>
                  </a:lnTo>
                  <a:lnTo>
                    <a:pt x="9" y="140"/>
                  </a:lnTo>
                  <a:lnTo>
                    <a:pt x="9" y="138"/>
                  </a:lnTo>
                  <a:lnTo>
                    <a:pt x="9" y="136"/>
                  </a:lnTo>
                  <a:lnTo>
                    <a:pt x="7" y="136"/>
                  </a:lnTo>
                  <a:lnTo>
                    <a:pt x="7" y="134"/>
                  </a:lnTo>
                  <a:lnTo>
                    <a:pt x="7" y="136"/>
                  </a:lnTo>
                  <a:lnTo>
                    <a:pt x="6" y="134"/>
                  </a:lnTo>
                  <a:lnTo>
                    <a:pt x="6" y="132"/>
                  </a:lnTo>
                  <a:lnTo>
                    <a:pt x="6" y="130"/>
                  </a:lnTo>
                  <a:lnTo>
                    <a:pt x="4" y="130"/>
                  </a:lnTo>
                  <a:lnTo>
                    <a:pt x="4" y="128"/>
                  </a:lnTo>
                  <a:lnTo>
                    <a:pt x="4" y="126"/>
                  </a:lnTo>
                  <a:lnTo>
                    <a:pt x="4" y="124"/>
                  </a:lnTo>
                  <a:lnTo>
                    <a:pt x="2" y="124"/>
                  </a:lnTo>
                  <a:lnTo>
                    <a:pt x="0" y="124"/>
                  </a:lnTo>
                  <a:lnTo>
                    <a:pt x="2" y="122"/>
                  </a:lnTo>
                  <a:lnTo>
                    <a:pt x="4" y="120"/>
                  </a:lnTo>
                  <a:lnTo>
                    <a:pt x="6" y="120"/>
                  </a:lnTo>
                  <a:lnTo>
                    <a:pt x="6" y="119"/>
                  </a:lnTo>
                  <a:lnTo>
                    <a:pt x="6" y="117"/>
                  </a:lnTo>
                  <a:lnTo>
                    <a:pt x="7" y="115"/>
                  </a:lnTo>
                  <a:lnTo>
                    <a:pt x="9" y="115"/>
                  </a:lnTo>
                  <a:lnTo>
                    <a:pt x="11" y="113"/>
                  </a:lnTo>
                  <a:lnTo>
                    <a:pt x="11" y="111"/>
                  </a:lnTo>
                  <a:lnTo>
                    <a:pt x="13" y="111"/>
                  </a:lnTo>
                  <a:lnTo>
                    <a:pt x="13" y="113"/>
                  </a:lnTo>
                  <a:lnTo>
                    <a:pt x="13" y="111"/>
                  </a:lnTo>
                  <a:lnTo>
                    <a:pt x="13" y="109"/>
                  </a:lnTo>
                  <a:lnTo>
                    <a:pt x="11" y="109"/>
                  </a:lnTo>
                  <a:lnTo>
                    <a:pt x="13" y="109"/>
                  </a:lnTo>
                  <a:lnTo>
                    <a:pt x="15" y="109"/>
                  </a:lnTo>
                  <a:lnTo>
                    <a:pt x="17" y="109"/>
                  </a:lnTo>
                  <a:lnTo>
                    <a:pt x="17" y="107"/>
                  </a:lnTo>
                  <a:lnTo>
                    <a:pt x="15" y="107"/>
                  </a:lnTo>
                  <a:lnTo>
                    <a:pt x="17" y="107"/>
                  </a:lnTo>
                  <a:lnTo>
                    <a:pt x="19" y="107"/>
                  </a:lnTo>
                  <a:lnTo>
                    <a:pt x="17" y="105"/>
                  </a:lnTo>
                  <a:lnTo>
                    <a:pt x="15" y="105"/>
                  </a:lnTo>
                  <a:lnTo>
                    <a:pt x="13" y="105"/>
                  </a:lnTo>
                  <a:lnTo>
                    <a:pt x="13" y="103"/>
                  </a:lnTo>
                  <a:lnTo>
                    <a:pt x="15" y="101"/>
                  </a:lnTo>
                  <a:lnTo>
                    <a:pt x="13" y="101"/>
                  </a:lnTo>
                  <a:lnTo>
                    <a:pt x="11" y="101"/>
                  </a:lnTo>
                  <a:lnTo>
                    <a:pt x="11" y="99"/>
                  </a:lnTo>
                  <a:lnTo>
                    <a:pt x="11" y="97"/>
                  </a:lnTo>
                  <a:lnTo>
                    <a:pt x="9" y="97"/>
                  </a:lnTo>
                  <a:lnTo>
                    <a:pt x="7" y="97"/>
                  </a:lnTo>
                  <a:lnTo>
                    <a:pt x="9" y="97"/>
                  </a:lnTo>
                  <a:lnTo>
                    <a:pt x="7" y="97"/>
                  </a:lnTo>
                  <a:lnTo>
                    <a:pt x="7" y="95"/>
                  </a:lnTo>
                  <a:lnTo>
                    <a:pt x="6" y="95"/>
                  </a:lnTo>
                  <a:lnTo>
                    <a:pt x="6" y="94"/>
                  </a:lnTo>
                  <a:lnTo>
                    <a:pt x="6" y="92"/>
                  </a:lnTo>
                  <a:lnTo>
                    <a:pt x="7" y="92"/>
                  </a:lnTo>
                  <a:lnTo>
                    <a:pt x="7" y="90"/>
                  </a:lnTo>
                  <a:lnTo>
                    <a:pt x="9" y="90"/>
                  </a:lnTo>
                  <a:lnTo>
                    <a:pt x="7" y="88"/>
                  </a:lnTo>
                  <a:lnTo>
                    <a:pt x="6" y="86"/>
                  </a:lnTo>
                  <a:lnTo>
                    <a:pt x="6" y="84"/>
                  </a:lnTo>
                  <a:lnTo>
                    <a:pt x="6" y="82"/>
                  </a:lnTo>
                  <a:lnTo>
                    <a:pt x="7" y="82"/>
                  </a:lnTo>
                  <a:lnTo>
                    <a:pt x="7" y="80"/>
                  </a:lnTo>
                  <a:lnTo>
                    <a:pt x="7" y="78"/>
                  </a:lnTo>
                  <a:lnTo>
                    <a:pt x="9" y="78"/>
                  </a:lnTo>
                  <a:lnTo>
                    <a:pt x="9" y="76"/>
                  </a:lnTo>
                  <a:lnTo>
                    <a:pt x="11" y="76"/>
                  </a:lnTo>
                  <a:lnTo>
                    <a:pt x="11" y="74"/>
                  </a:lnTo>
                  <a:lnTo>
                    <a:pt x="11" y="72"/>
                  </a:lnTo>
                  <a:lnTo>
                    <a:pt x="13" y="72"/>
                  </a:lnTo>
                  <a:lnTo>
                    <a:pt x="13" y="71"/>
                  </a:lnTo>
                  <a:lnTo>
                    <a:pt x="13" y="69"/>
                  </a:lnTo>
                  <a:lnTo>
                    <a:pt x="11" y="69"/>
                  </a:lnTo>
                  <a:lnTo>
                    <a:pt x="11" y="67"/>
                  </a:lnTo>
                  <a:lnTo>
                    <a:pt x="11" y="65"/>
                  </a:lnTo>
                  <a:lnTo>
                    <a:pt x="9" y="65"/>
                  </a:lnTo>
                  <a:lnTo>
                    <a:pt x="9" y="63"/>
                  </a:lnTo>
                  <a:lnTo>
                    <a:pt x="11" y="63"/>
                  </a:lnTo>
                  <a:lnTo>
                    <a:pt x="11" y="61"/>
                  </a:lnTo>
                  <a:lnTo>
                    <a:pt x="11" y="57"/>
                  </a:lnTo>
                  <a:lnTo>
                    <a:pt x="11" y="55"/>
                  </a:lnTo>
                  <a:lnTo>
                    <a:pt x="11" y="53"/>
                  </a:lnTo>
                  <a:lnTo>
                    <a:pt x="11" y="51"/>
                  </a:lnTo>
                  <a:lnTo>
                    <a:pt x="11" y="49"/>
                  </a:lnTo>
                  <a:lnTo>
                    <a:pt x="13" y="49"/>
                  </a:lnTo>
                  <a:lnTo>
                    <a:pt x="15" y="47"/>
                  </a:lnTo>
                  <a:lnTo>
                    <a:pt x="15" y="46"/>
                  </a:lnTo>
                  <a:lnTo>
                    <a:pt x="17" y="46"/>
                  </a:lnTo>
                  <a:lnTo>
                    <a:pt x="17" y="44"/>
                  </a:lnTo>
                  <a:lnTo>
                    <a:pt x="15" y="44"/>
                  </a:lnTo>
                  <a:lnTo>
                    <a:pt x="15" y="40"/>
                  </a:lnTo>
                  <a:lnTo>
                    <a:pt x="13" y="38"/>
                  </a:lnTo>
                  <a:lnTo>
                    <a:pt x="11" y="34"/>
                  </a:lnTo>
                  <a:lnTo>
                    <a:pt x="9" y="32"/>
                  </a:lnTo>
                  <a:lnTo>
                    <a:pt x="7" y="28"/>
                  </a:lnTo>
                  <a:lnTo>
                    <a:pt x="6" y="26"/>
                  </a:lnTo>
                  <a:lnTo>
                    <a:pt x="4" y="23"/>
                  </a:lnTo>
                  <a:lnTo>
                    <a:pt x="2" y="21"/>
                  </a:lnTo>
                  <a:lnTo>
                    <a:pt x="2" y="19"/>
                  </a:lnTo>
                  <a:lnTo>
                    <a:pt x="4" y="19"/>
                  </a:lnTo>
                  <a:lnTo>
                    <a:pt x="6" y="19"/>
                  </a:lnTo>
                  <a:lnTo>
                    <a:pt x="7" y="19"/>
                  </a:lnTo>
                  <a:lnTo>
                    <a:pt x="9" y="19"/>
                  </a:lnTo>
                  <a:lnTo>
                    <a:pt x="9" y="21"/>
                  </a:lnTo>
                  <a:lnTo>
                    <a:pt x="9" y="19"/>
                  </a:lnTo>
                  <a:lnTo>
                    <a:pt x="9" y="21"/>
                  </a:lnTo>
                  <a:lnTo>
                    <a:pt x="11" y="21"/>
                  </a:lnTo>
                  <a:lnTo>
                    <a:pt x="13" y="21"/>
                  </a:lnTo>
                  <a:lnTo>
                    <a:pt x="15" y="21"/>
                  </a:lnTo>
                  <a:lnTo>
                    <a:pt x="15" y="23"/>
                  </a:lnTo>
                  <a:lnTo>
                    <a:pt x="17" y="23"/>
                  </a:lnTo>
                  <a:lnTo>
                    <a:pt x="19" y="21"/>
                  </a:lnTo>
                  <a:lnTo>
                    <a:pt x="21" y="21"/>
                  </a:lnTo>
                  <a:lnTo>
                    <a:pt x="23" y="21"/>
                  </a:lnTo>
                  <a:lnTo>
                    <a:pt x="23" y="19"/>
                  </a:lnTo>
                  <a:lnTo>
                    <a:pt x="25" y="17"/>
                  </a:lnTo>
                  <a:lnTo>
                    <a:pt x="25" y="15"/>
                  </a:lnTo>
                  <a:lnTo>
                    <a:pt x="27" y="15"/>
                  </a:lnTo>
                  <a:lnTo>
                    <a:pt x="29" y="15"/>
                  </a:lnTo>
                  <a:lnTo>
                    <a:pt x="30" y="15"/>
                  </a:lnTo>
                  <a:lnTo>
                    <a:pt x="32" y="15"/>
                  </a:lnTo>
                  <a:lnTo>
                    <a:pt x="32" y="13"/>
                  </a:lnTo>
                  <a:lnTo>
                    <a:pt x="34" y="13"/>
                  </a:lnTo>
                  <a:lnTo>
                    <a:pt x="34" y="11"/>
                  </a:lnTo>
                  <a:lnTo>
                    <a:pt x="36" y="11"/>
                  </a:lnTo>
                  <a:lnTo>
                    <a:pt x="38" y="11"/>
                  </a:lnTo>
                  <a:lnTo>
                    <a:pt x="38" y="9"/>
                  </a:lnTo>
                  <a:lnTo>
                    <a:pt x="40" y="9"/>
                  </a:lnTo>
                  <a:lnTo>
                    <a:pt x="42" y="9"/>
                  </a:lnTo>
                  <a:lnTo>
                    <a:pt x="42" y="7"/>
                  </a:lnTo>
                  <a:lnTo>
                    <a:pt x="44" y="5"/>
                  </a:lnTo>
                  <a:lnTo>
                    <a:pt x="46" y="3"/>
                  </a:lnTo>
                  <a:lnTo>
                    <a:pt x="48" y="3"/>
                  </a:lnTo>
                  <a:lnTo>
                    <a:pt x="50" y="3"/>
                  </a:lnTo>
                  <a:lnTo>
                    <a:pt x="52" y="1"/>
                  </a:lnTo>
                  <a:lnTo>
                    <a:pt x="54" y="1"/>
                  </a:lnTo>
                  <a:lnTo>
                    <a:pt x="55" y="1"/>
                  </a:lnTo>
                  <a:lnTo>
                    <a:pt x="57" y="1"/>
                  </a:lnTo>
                  <a:lnTo>
                    <a:pt x="59" y="1"/>
                  </a:lnTo>
                  <a:lnTo>
                    <a:pt x="59" y="0"/>
                  </a:lnTo>
                  <a:lnTo>
                    <a:pt x="61" y="0"/>
                  </a:lnTo>
                  <a:lnTo>
                    <a:pt x="61" y="1"/>
                  </a:lnTo>
                  <a:lnTo>
                    <a:pt x="63" y="0"/>
                  </a:lnTo>
                  <a:lnTo>
                    <a:pt x="63" y="1"/>
                  </a:lnTo>
                  <a:lnTo>
                    <a:pt x="65" y="1"/>
                  </a:lnTo>
                  <a:lnTo>
                    <a:pt x="67" y="1"/>
                  </a:lnTo>
                  <a:lnTo>
                    <a:pt x="67" y="0"/>
                  </a:lnTo>
                  <a:lnTo>
                    <a:pt x="69" y="0"/>
                  </a:lnTo>
                  <a:lnTo>
                    <a:pt x="69" y="1"/>
                  </a:lnTo>
                  <a:lnTo>
                    <a:pt x="71" y="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38"/>
            <p:cNvSpPr>
              <a:spLocks noEditPoints="1"/>
            </p:cNvSpPr>
            <p:nvPr/>
          </p:nvSpPr>
          <p:spPr bwMode="auto">
            <a:xfrm>
              <a:off x="3159125" y="4699000"/>
              <a:ext cx="1143000" cy="1038225"/>
            </a:xfrm>
            <a:custGeom>
              <a:avLst/>
              <a:gdLst>
                <a:gd name="T0" fmla="*/ 441 w 720"/>
                <a:gd name="T1" fmla="*/ 476 h 654"/>
                <a:gd name="T2" fmla="*/ 562 w 720"/>
                <a:gd name="T3" fmla="*/ 293 h 654"/>
                <a:gd name="T4" fmla="*/ 485 w 720"/>
                <a:gd name="T5" fmla="*/ 122 h 654"/>
                <a:gd name="T6" fmla="*/ 416 w 720"/>
                <a:gd name="T7" fmla="*/ 96 h 654"/>
                <a:gd name="T8" fmla="*/ 361 w 720"/>
                <a:gd name="T9" fmla="*/ 92 h 654"/>
                <a:gd name="T10" fmla="*/ 405 w 720"/>
                <a:gd name="T11" fmla="*/ 101 h 654"/>
                <a:gd name="T12" fmla="*/ 384 w 720"/>
                <a:gd name="T13" fmla="*/ 111 h 654"/>
                <a:gd name="T14" fmla="*/ 372 w 720"/>
                <a:gd name="T15" fmla="*/ 90 h 654"/>
                <a:gd name="T16" fmla="*/ 382 w 720"/>
                <a:gd name="T17" fmla="*/ 80 h 654"/>
                <a:gd name="T18" fmla="*/ 382 w 720"/>
                <a:gd name="T19" fmla="*/ 74 h 654"/>
                <a:gd name="T20" fmla="*/ 222 w 720"/>
                <a:gd name="T21" fmla="*/ 11 h 654"/>
                <a:gd name="T22" fmla="*/ 234 w 720"/>
                <a:gd name="T23" fmla="*/ 59 h 654"/>
                <a:gd name="T24" fmla="*/ 286 w 720"/>
                <a:gd name="T25" fmla="*/ 49 h 654"/>
                <a:gd name="T26" fmla="*/ 338 w 720"/>
                <a:gd name="T27" fmla="*/ 48 h 654"/>
                <a:gd name="T28" fmla="*/ 366 w 720"/>
                <a:gd name="T29" fmla="*/ 28 h 654"/>
                <a:gd name="T30" fmla="*/ 376 w 720"/>
                <a:gd name="T31" fmla="*/ 72 h 654"/>
                <a:gd name="T32" fmla="*/ 343 w 720"/>
                <a:gd name="T33" fmla="*/ 107 h 654"/>
                <a:gd name="T34" fmla="*/ 374 w 720"/>
                <a:gd name="T35" fmla="*/ 115 h 654"/>
                <a:gd name="T36" fmla="*/ 391 w 720"/>
                <a:gd name="T37" fmla="*/ 122 h 654"/>
                <a:gd name="T38" fmla="*/ 418 w 720"/>
                <a:gd name="T39" fmla="*/ 96 h 654"/>
                <a:gd name="T40" fmla="*/ 434 w 720"/>
                <a:gd name="T41" fmla="*/ 97 h 654"/>
                <a:gd name="T42" fmla="*/ 447 w 720"/>
                <a:gd name="T43" fmla="*/ 103 h 654"/>
                <a:gd name="T44" fmla="*/ 464 w 720"/>
                <a:gd name="T45" fmla="*/ 107 h 654"/>
                <a:gd name="T46" fmla="*/ 470 w 720"/>
                <a:gd name="T47" fmla="*/ 119 h 654"/>
                <a:gd name="T48" fmla="*/ 476 w 720"/>
                <a:gd name="T49" fmla="*/ 128 h 654"/>
                <a:gd name="T50" fmla="*/ 514 w 720"/>
                <a:gd name="T51" fmla="*/ 130 h 654"/>
                <a:gd name="T52" fmla="*/ 570 w 720"/>
                <a:gd name="T53" fmla="*/ 149 h 654"/>
                <a:gd name="T54" fmla="*/ 622 w 720"/>
                <a:gd name="T55" fmla="*/ 184 h 654"/>
                <a:gd name="T56" fmla="*/ 612 w 720"/>
                <a:gd name="T57" fmla="*/ 236 h 654"/>
                <a:gd name="T58" fmla="*/ 583 w 720"/>
                <a:gd name="T59" fmla="*/ 266 h 654"/>
                <a:gd name="T60" fmla="*/ 558 w 720"/>
                <a:gd name="T61" fmla="*/ 297 h 654"/>
                <a:gd name="T62" fmla="*/ 558 w 720"/>
                <a:gd name="T63" fmla="*/ 341 h 654"/>
                <a:gd name="T64" fmla="*/ 535 w 720"/>
                <a:gd name="T65" fmla="*/ 418 h 654"/>
                <a:gd name="T66" fmla="*/ 493 w 720"/>
                <a:gd name="T67" fmla="*/ 460 h 654"/>
                <a:gd name="T68" fmla="*/ 472 w 720"/>
                <a:gd name="T69" fmla="*/ 458 h 654"/>
                <a:gd name="T70" fmla="*/ 443 w 720"/>
                <a:gd name="T71" fmla="*/ 476 h 654"/>
                <a:gd name="T72" fmla="*/ 407 w 720"/>
                <a:gd name="T73" fmla="*/ 501 h 654"/>
                <a:gd name="T74" fmla="*/ 405 w 720"/>
                <a:gd name="T75" fmla="*/ 533 h 654"/>
                <a:gd name="T76" fmla="*/ 359 w 720"/>
                <a:gd name="T77" fmla="*/ 618 h 654"/>
                <a:gd name="T78" fmla="*/ 372 w 720"/>
                <a:gd name="T79" fmla="*/ 593 h 654"/>
                <a:gd name="T80" fmla="*/ 351 w 720"/>
                <a:gd name="T81" fmla="*/ 614 h 654"/>
                <a:gd name="T82" fmla="*/ 338 w 720"/>
                <a:gd name="T83" fmla="*/ 639 h 654"/>
                <a:gd name="T84" fmla="*/ 301 w 720"/>
                <a:gd name="T85" fmla="*/ 610 h 654"/>
                <a:gd name="T86" fmla="*/ 265 w 720"/>
                <a:gd name="T87" fmla="*/ 585 h 654"/>
                <a:gd name="T88" fmla="*/ 305 w 720"/>
                <a:gd name="T89" fmla="*/ 543 h 654"/>
                <a:gd name="T90" fmla="*/ 316 w 720"/>
                <a:gd name="T91" fmla="*/ 504 h 654"/>
                <a:gd name="T92" fmla="*/ 305 w 720"/>
                <a:gd name="T93" fmla="*/ 476 h 654"/>
                <a:gd name="T94" fmla="*/ 261 w 720"/>
                <a:gd name="T95" fmla="*/ 447 h 654"/>
                <a:gd name="T96" fmla="*/ 257 w 720"/>
                <a:gd name="T97" fmla="*/ 395 h 654"/>
                <a:gd name="T98" fmla="*/ 220 w 720"/>
                <a:gd name="T99" fmla="*/ 347 h 654"/>
                <a:gd name="T100" fmla="*/ 190 w 720"/>
                <a:gd name="T101" fmla="*/ 295 h 654"/>
                <a:gd name="T102" fmla="*/ 142 w 720"/>
                <a:gd name="T103" fmla="*/ 272 h 654"/>
                <a:gd name="T104" fmla="*/ 111 w 720"/>
                <a:gd name="T105" fmla="*/ 247 h 654"/>
                <a:gd name="T106" fmla="*/ 53 w 720"/>
                <a:gd name="T107" fmla="*/ 253 h 654"/>
                <a:gd name="T108" fmla="*/ 15 w 720"/>
                <a:gd name="T109" fmla="*/ 226 h 654"/>
                <a:gd name="T110" fmla="*/ 17 w 720"/>
                <a:gd name="T111" fmla="*/ 172 h 654"/>
                <a:gd name="T112" fmla="*/ 59 w 720"/>
                <a:gd name="T113" fmla="*/ 149 h 654"/>
                <a:gd name="T114" fmla="*/ 63 w 720"/>
                <a:gd name="T115" fmla="*/ 78 h 654"/>
                <a:gd name="T116" fmla="*/ 92 w 720"/>
                <a:gd name="T117" fmla="*/ 55 h 654"/>
                <a:gd name="T118" fmla="*/ 144 w 720"/>
                <a:gd name="T119" fmla="*/ 67 h 654"/>
                <a:gd name="T120" fmla="*/ 153 w 720"/>
                <a:gd name="T121" fmla="*/ 25 h 654"/>
                <a:gd name="T122" fmla="*/ 188 w 720"/>
                <a:gd name="T123" fmla="*/ 19 h 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20" h="654">
                  <a:moveTo>
                    <a:pt x="407" y="545"/>
                  </a:moveTo>
                  <a:lnTo>
                    <a:pt x="405" y="545"/>
                  </a:lnTo>
                  <a:lnTo>
                    <a:pt x="405" y="543"/>
                  </a:lnTo>
                  <a:lnTo>
                    <a:pt x="407" y="543"/>
                  </a:lnTo>
                  <a:lnTo>
                    <a:pt x="405" y="543"/>
                  </a:lnTo>
                  <a:lnTo>
                    <a:pt x="407" y="541"/>
                  </a:lnTo>
                  <a:lnTo>
                    <a:pt x="407" y="539"/>
                  </a:lnTo>
                  <a:lnTo>
                    <a:pt x="407" y="537"/>
                  </a:lnTo>
                  <a:lnTo>
                    <a:pt x="409" y="537"/>
                  </a:lnTo>
                  <a:lnTo>
                    <a:pt x="409" y="539"/>
                  </a:lnTo>
                  <a:lnTo>
                    <a:pt x="409" y="541"/>
                  </a:lnTo>
                  <a:lnTo>
                    <a:pt x="407" y="541"/>
                  </a:lnTo>
                  <a:lnTo>
                    <a:pt x="407" y="543"/>
                  </a:lnTo>
                  <a:lnTo>
                    <a:pt x="407" y="545"/>
                  </a:lnTo>
                  <a:close/>
                  <a:moveTo>
                    <a:pt x="405" y="520"/>
                  </a:moveTo>
                  <a:lnTo>
                    <a:pt x="405" y="518"/>
                  </a:lnTo>
                  <a:lnTo>
                    <a:pt x="403" y="518"/>
                  </a:lnTo>
                  <a:lnTo>
                    <a:pt x="405" y="518"/>
                  </a:lnTo>
                  <a:lnTo>
                    <a:pt x="405" y="516"/>
                  </a:lnTo>
                  <a:lnTo>
                    <a:pt x="407" y="516"/>
                  </a:lnTo>
                  <a:lnTo>
                    <a:pt x="407" y="518"/>
                  </a:lnTo>
                  <a:lnTo>
                    <a:pt x="407" y="520"/>
                  </a:lnTo>
                  <a:lnTo>
                    <a:pt x="405" y="520"/>
                  </a:lnTo>
                  <a:close/>
                  <a:moveTo>
                    <a:pt x="411" y="503"/>
                  </a:moveTo>
                  <a:lnTo>
                    <a:pt x="411" y="504"/>
                  </a:lnTo>
                  <a:lnTo>
                    <a:pt x="409" y="504"/>
                  </a:lnTo>
                  <a:lnTo>
                    <a:pt x="409" y="503"/>
                  </a:lnTo>
                  <a:lnTo>
                    <a:pt x="411" y="501"/>
                  </a:lnTo>
                  <a:lnTo>
                    <a:pt x="411" y="503"/>
                  </a:lnTo>
                  <a:close/>
                  <a:moveTo>
                    <a:pt x="424" y="489"/>
                  </a:moveTo>
                  <a:lnTo>
                    <a:pt x="422" y="491"/>
                  </a:lnTo>
                  <a:lnTo>
                    <a:pt x="418" y="493"/>
                  </a:lnTo>
                  <a:lnTo>
                    <a:pt x="418" y="495"/>
                  </a:lnTo>
                  <a:lnTo>
                    <a:pt x="416" y="495"/>
                  </a:lnTo>
                  <a:lnTo>
                    <a:pt x="416" y="497"/>
                  </a:lnTo>
                  <a:lnTo>
                    <a:pt x="416" y="495"/>
                  </a:lnTo>
                  <a:lnTo>
                    <a:pt x="416" y="493"/>
                  </a:lnTo>
                  <a:lnTo>
                    <a:pt x="418" y="493"/>
                  </a:lnTo>
                  <a:lnTo>
                    <a:pt x="420" y="491"/>
                  </a:lnTo>
                  <a:lnTo>
                    <a:pt x="422" y="491"/>
                  </a:lnTo>
                  <a:lnTo>
                    <a:pt x="422" y="489"/>
                  </a:lnTo>
                  <a:lnTo>
                    <a:pt x="424" y="489"/>
                  </a:lnTo>
                  <a:close/>
                  <a:moveTo>
                    <a:pt x="439" y="476"/>
                  </a:moveTo>
                  <a:lnTo>
                    <a:pt x="441" y="476"/>
                  </a:lnTo>
                  <a:lnTo>
                    <a:pt x="441" y="478"/>
                  </a:lnTo>
                  <a:lnTo>
                    <a:pt x="439" y="478"/>
                  </a:lnTo>
                  <a:lnTo>
                    <a:pt x="439" y="476"/>
                  </a:lnTo>
                  <a:lnTo>
                    <a:pt x="439" y="478"/>
                  </a:lnTo>
                  <a:lnTo>
                    <a:pt x="439" y="476"/>
                  </a:lnTo>
                  <a:close/>
                  <a:moveTo>
                    <a:pt x="459" y="474"/>
                  </a:moveTo>
                  <a:lnTo>
                    <a:pt x="459" y="476"/>
                  </a:lnTo>
                  <a:lnTo>
                    <a:pt x="459" y="478"/>
                  </a:lnTo>
                  <a:lnTo>
                    <a:pt x="459" y="476"/>
                  </a:lnTo>
                  <a:lnTo>
                    <a:pt x="457" y="476"/>
                  </a:lnTo>
                  <a:lnTo>
                    <a:pt x="455" y="476"/>
                  </a:lnTo>
                  <a:lnTo>
                    <a:pt x="457" y="474"/>
                  </a:lnTo>
                  <a:lnTo>
                    <a:pt x="457" y="472"/>
                  </a:lnTo>
                  <a:lnTo>
                    <a:pt x="457" y="474"/>
                  </a:lnTo>
                  <a:lnTo>
                    <a:pt x="459" y="474"/>
                  </a:lnTo>
                  <a:close/>
                  <a:moveTo>
                    <a:pt x="474" y="462"/>
                  </a:moveTo>
                  <a:lnTo>
                    <a:pt x="476" y="462"/>
                  </a:lnTo>
                  <a:lnTo>
                    <a:pt x="478" y="464"/>
                  </a:lnTo>
                  <a:lnTo>
                    <a:pt x="476" y="464"/>
                  </a:lnTo>
                  <a:lnTo>
                    <a:pt x="476" y="462"/>
                  </a:lnTo>
                  <a:lnTo>
                    <a:pt x="476" y="464"/>
                  </a:lnTo>
                  <a:lnTo>
                    <a:pt x="476" y="462"/>
                  </a:lnTo>
                  <a:lnTo>
                    <a:pt x="476" y="464"/>
                  </a:lnTo>
                  <a:lnTo>
                    <a:pt x="474" y="464"/>
                  </a:lnTo>
                  <a:lnTo>
                    <a:pt x="472" y="464"/>
                  </a:lnTo>
                  <a:lnTo>
                    <a:pt x="472" y="462"/>
                  </a:lnTo>
                  <a:lnTo>
                    <a:pt x="474" y="462"/>
                  </a:lnTo>
                  <a:lnTo>
                    <a:pt x="476" y="462"/>
                  </a:lnTo>
                  <a:lnTo>
                    <a:pt x="474" y="462"/>
                  </a:lnTo>
                  <a:close/>
                  <a:moveTo>
                    <a:pt x="718" y="418"/>
                  </a:moveTo>
                  <a:lnTo>
                    <a:pt x="720" y="418"/>
                  </a:lnTo>
                  <a:lnTo>
                    <a:pt x="718" y="418"/>
                  </a:lnTo>
                  <a:close/>
                  <a:moveTo>
                    <a:pt x="558" y="299"/>
                  </a:moveTo>
                  <a:lnTo>
                    <a:pt x="558" y="301"/>
                  </a:lnTo>
                  <a:lnTo>
                    <a:pt x="558" y="303"/>
                  </a:lnTo>
                  <a:lnTo>
                    <a:pt x="560" y="303"/>
                  </a:lnTo>
                  <a:lnTo>
                    <a:pt x="558" y="303"/>
                  </a:lnTo>
                  <a:lnTo>
                    <a:pt x="558" y="301"/>
                  </a:lnTo>
                  <a:lnTo>
                    <a:pt x="556" y="301"/>
                  </a:lnTo>
                  <a:lnTo>
                    <a:pt x="556" y="299"/>
                  </a:lnTo>
                  <a:lnTo>
                    <a:pt x="558" y="299"/>
                  </a:lnTo>
                  <a:close/>
                  <a:moveTo>
                    <a:pt x="564" y="291"/>
                  </a:moveTo>
                  <a:lnTo>
                    <a:pt x="564" y="293"/>
                  </a:lnTo>
                  <a:lnTo>
                    <a:pt x="562" y="293"/>
                  </a:lnTo>
                  <a:lnTo>
                    <a:pt x="562" y="295"/>
                  </a:lnTo>
                  <a:lnTo>
                    <a:pt x="560" y="295"/>
                  </a:lnTo>
                  <a:lnTo>
                    <a:pt x="560" y="293"/>
                  </a:lnTo>
                  <a:lnTo>
                    <a:pt x="562" y="293"/>
                  </a:lnTo>
                  <a:lnTo>
                    <a:pt x="562" y="291"/>
                  </a:lnTo>
                  <a:lnTo>
                    <a:pt x="564" y="291"/>
                  </a:lnTo>
                  <a:close/>
                  <a:moveTo>
                    <a:pt x="624" y="209"/>
                  </a:moveTo>
                  <a:lnTo>
                    <a:pt x="624" y="207"/>
                  </a:lnTo>
                  <a:lnTo>
                    <a:pt x="624" y="209"/>
                  </a:lnTo>
                  <a:close/>
                  <a:moveTo>
                    <a:pt x="470" y="128"/>
                  </a:moveTo>
                  <a:lnTo>
                    <a:pt x="470" y="130"/>
                  </a:lnTo>
                  <a:lnTo>
                    <a:pt x="470" y="128"/>
                  </a:lnTo>
                  <a:lnTo>
                    <a:pt x="470" y="130"/>
                  </a:lnTo>
                  <a:lnTo>
                    <a:pt x="470" y="132"/>
                  </a:lnTo>
                  <a:lnTo>
                    <a:pt x="468" y="132"/>
                  </a:lnTo>
                  <a:lnTo>
                    <a:pt x="470" y="130"/>
                  </a:lnTo>
                  <a:lnTo>
                    <a:pt x="468" y="130"/>
                  </a:lnTo>
                  <a:lnTo>
                    <a:pt x="468" y="128"/>
                  </a:lnTo>
                  <a:lnTo>
                    <a:pt x="470" y="128"/>
                  </a:lnTo>
                  <a:lnTo>
                    <a:pt x="470" y="126"/>
                  </a:lnTo>
                  <a:lnTo>
                    <a:pt x="470" y="128"/>
                  </a:lnTo>
                  <a:close/>
                  <a:moveTo>
                    <a:pt x="508" y="128"/>
                  </a:moveTo>
                  <a:lnTo>
                    <a:pt x="507" y="128"/>
                  </a:lnTo>
                  <a:lnTo>
                    <a:pt x="507" y="126"/>
                  </a:lnTo>
                  <a:lnTo>
                    <a:pt x="507" y="128"/>
                  </a:lnTo>
                  <a:lnTo>
                    <a:pt x="508" y="128"/>
                  </a:lnTo>
                  <a:close/>
                  <a:moveTo>
                    <a:pt x="508" y="126"/>
                  </a:moveTo>
                  <a:lnTo>
                    <a:pt x="508" y="128"/>
                  </a:lnTo>
                  <a:lnTo>
                    <a:pt x="508" y="126"/>
                  </a:lnTo>
                  <a:lnTo>
                    <a:pt x="508" y="128"/>
                  </a:lnTo>
                  <a:lnTo>
                    <a:pt x="510" y="128"/>
                  </a:lnTo>
                  <a:lnTo>
                    <a:pt x="508" y="128"/>
                  </a:lnTo>
                  <a:lnTo>
                    <a:pt x="508" y="126"/>
                  </a:lnTo>
                  <a:lnTo>
                    <a:pt x="507" y="126"/>
                  </a:lnTo>
                  <a:lnTo>
                    <a:pt x="508" y="126"/>
                  </a:lnTo>
                  <a:close/>
                  <a:moveTo>
                    <a:pt x="482" y="122"/>
                  </a:moveTo>
                  <a:lnTo>
                    <a:pt x="482" y="124"/>
                  </a:lnTo>
                  <a:lnTo>
                    <a:pt x="480" y="124"/>
                  </a:lnTo>
                  <a:lnTo>
                    <a:pt x="482" y="122"/>
                  </a:lnTo>
                  <a:lnTo>
                    <a:pt x="480" y="122"/>
                  </a:lnTo>
                  <a:lnTo>
                    <a:pt x="482" y="122"/>
                  </a:lnTo>
                  <a:close/>
                  <a:moveTo>
                    <a:pt x="485" y="122"/>
                  </a:moveTo>
                  <a:lnTo>
                    <a:pt x="483" y="122"/>
                  </a:lnTo>
                  <a:lnTo>
                    <a:pt x="485" y="122"/>
                  </a:lnTo>
                  <a:close/>
                  <a:moveTo>
                    <a:pt x="483" y="122"/>
                  </a:moveTo>
                  <a:lnTo>
                    <a:pt x="482" y="122"/>
                  </a:lnTo>
                  <a:lnTo>
                    <a:pt x="482" y="120"/>
                  </a:lnTo>
                  <a:lnTo>
                    <a:pt x="483" y="120"/>
                  </a:lnTo>
                  <a:lnTo>
                    <a:pt x="485" y="120"/>
                  </a:lnTo>
                  <a:lnTo>
                    <a:pt x="483" y="120"/>
                  </a:lnTo>
                  <a:lnTo>
                    <a:pt x="483" y="122"/>
                  </a:lnTo>
                  <a:close/>
                  <a:moveTo>
                    <a:pt x="393" y="115"/>
                  </a:moveTo>
                  <a:lnTo>
                    <a:pt x="391" y="115"/>
                  </a:lnTo>
                  <a:lnTo>
                    <a:pt x="391" y="113"/>
                  </a:lnTo>
                  <a:lnTo>
                    <a:pt x="393" y="113"/>
                  </a:lnTo>
                  <a:lnTo>
                    <a:pt x="393" y="111"/>
                  </a:lnTo>
                  <a:lnTo>
                    <a:pt x="393" y="113"/>
                  </a:lnTo>
                  <a:lnTo>
                    <a:pt x="393" y="115"/>
                  </a:lnTo>
                  <a:close/>
                  <a:moveTo>
                    <a:pt x="391" y="111"/>
                  </a:moveTo>
                  <a:lnTo>
                    <a:pt x="389" y="111"/>
                  </a:lnTo>
                  <a:lnTo>
                    <a:pt x="391" y="111"/>
                  </a:lnTo>
                  <a:close/>
                  <a:moveTo>
                    <a:pt x="464" y="105"/>
                  </a:moveTo>
                  <a:lnTo>
                    <a:pt x="462" y="105"/>
                  </a:lnTo>
                  <a:lnTo>
                    <a:pt x="462" y="107"/>
                  </a:lnTo>
                  <a:lnTo>
                    <a:pt x="462" y="105"/>
                  </a:lnTo>
                  <a:lnTo>
                    <a:pt x="462" y="103"/>
                  </a:lnTo>
                  <a:lnTo>
                    <a:pt x="462" y="105"/>
                  </a:lnTo>
                  <a:lnTo>
                    <a:pt x="462" y="103"/>
                  </a:lnTo>
                  <a:lnTo>
                    <a:pt x="464" y="103"/>
                  </a:lnTo>
                  <a:lnTo>
                    <a:pt x="464" y="105"/>
                  </a:lnTo>
                  <a:close/>
                  <a:moveTo>
                    <a:pt x="409" y="103"/>
                  </a:moveTo>
                  <a:lnTo>
                    <a:pt x="407" y="103"/>
                  </a:lnTo>
                  <a:lnTo>
                    <a:pt x="407" y="101"/>
                  </a:lnTo>
                  <a:lnTo>
                    <a:pt x="409" y="101"/>
                  </a:lnTo>
                  <a:lnTo>
                    <a:pt x="411" y="101"/>
                  </a:lnTo>
                  <a:lnTo>
                    <a:pt x="409" y="103"/>
                  </a:lnTo>
                  <a:close/>
                  <a:moveTo>
                    <a:pt x="411" y="101"/>
                  </a:moveTo>
                  <a:lnTo>
                    <a:pt x="411" y="99"/>
                  </a:lnTo>
                  <a:lnTo>
                    <a:pt x="409" y="99"/>
                  </a:lnTo>
                  <a:lnTo>
                    <a:pt x="411" y="99"/>
                  </a:lnTo>
                  <a:lnTo>
                    <a:pt x="411" y="97"/>
                  </a:lnTo>
                  <a:lnTo>
                    <a:pt x="412" y="97"/>
                  </a:lnTo>
                  <a:lnTo>
                    <a:pt x="412" y="99"/>
                  </a:lnTo>
                  <a:lnTo>
                    <a:pt x="411" y="99"/>
                  </a:lnTo>
                  <a:lnTo>
                    <a:pt x="411" y="101"/>
                  </a:lnTo>
                  <a:close/>
                  <a:moveTo>
                    <a:pt x="414" y="94"/>
                  </a:moveTo>
                  <a:lnTo>
                    <a:pt x="416" y="94"/>
                  </a:lnTo>
                  <a:lnTo>
                    <a:pt x="416" y="96"/>
                  </a:lnTo>
                  <a:lnTo>
                    <a:pt x="414" y="96"/>
                  </a:lnTo>
                  <a:lnTo>
                    <a:pt x="414" y="94"/>
                  </a:lnTo>
                  <a:close/>
                  <a:moveTo>
                    <a:pt x="370" y="94"/>
                  </a:moveTo>
                  <a:lnTo>
                    <a:pt x="370" y="96"/>
                  </a:lnTo>
                  <a:lnTo>
                    <a:pt x="368" y="96"/>
                  </a:lnTo>
                  <a:lnTo>
                    <a:pt x="366" y="96"/>
                  </a:lnTo>
                  <a:lnTo>
                    <a:pt x="366" y="97"/>
                  </a:lnTo>
                  <a:lnTo>
                    <a:pt x="364" y="97"/>
                  </a:lnTo>
                  <a:lnTo>
                    <a:pt x="364" y="96"/>
                  </a:lnTo>
                  <a:lnTo>
                    <a:pt x="366" y="96"/>
                  </a:lnTo>
                  <a:lnTo>
                    <a:pt x="366" y="94"/>
                  </a:lnTo>
                  <a:lnTo>
                    <a:pt x="368" y="94"/>
                  </a:lnTo>
                  <a:lnTo>
                    <a:pt x="370" y="94"/>
                  </a:lnTo>
                  <a:close/>
                  <a:moveTo>
                    <a:pt x="420" y="94"/>
                  </a:moveTo>
                  <a:lnTo>
                    <a:pt x="420" y="96"/>
                  </a:lnTo>
                  <a:lnTo>
                    <a:pt x="418" y="94"/>
                  </a:lnTo>
                  <a:lnTo>
                    <a:pt x="420" y="94"/>
                  </a:lnTo>
                  <a:close/>
                  <a:moveTo>
                    <a:pt x="363" y="94"/>
                  </a:moveTo>
                  <a:lnTo>
                    <a:pt x="364" y="94"/>
                  </a:lnTo>
                  <a:lnTo>
                    <a:pt x="364" y="96"/>
                  </a:lnTo>
                  <a:lnTo>
                    <a:pt x="363" y="97"/>
                  </a:lnTo>
                  <a:lnTo>
                    <a:pt x="363" y="99"/>
                  </a:lnTo>
                  <a:lnTo>
                    <a:pt x="363" y="101"/>
                  </a:lnTo>
                  <a:lnTo>
                    <a:pt x="363" y="99"/>
                  </a:lnTo>
                  <a:lnTo>
                    <a:pt x="361" y="99"/>
                  </a:lnTo>
                  <a:lnTo>
                    <a:pt x="361" y="103"/>
                  </a:lnTo>
                  <a:lnTo>
                    <a:pt x="359" y="105"/>
                  </a:lnTo>
                  <a:lnTo>
                    <a:pt x="357" y="105"/>
                  </a:lnTo>
                  <a:lnTo>
                    <a:pt x="355" y="105"/>
                  </a:lnTo>
                  <a:lnTo>
                    <a:pt x="355" y="107"/>
                  </a:lnTo>
                  <a:lnTo>
                    <a:pt x="353" y="107"/>
                  </a:lnTo>
                  <a:lnTo>
                    <a:pt x="351" y="107"/>
                  </a:lnTo>
                  <a:lnTo>
                    <a:pt x="353" y="105"/>
                  </a:lnTo>
                  <a:lnTo>
                    <a:pt x="353" y="103"/>
                  </a:lnTo>
                  <a:lnTo>
                    <a:pt x="355" y="103"/>
                  </a:lnTo>
                  <a:lnTo>
                    <a:pt x="355" y="101"/>
                  </a:lnTo>
                  <a:lnTo>
                    <a:pt x="357" y="101"/>
                  </a:lnTo>
                  <a:lnTo>
                    <a:pt x="355" y="99"/>
                  </a:lnTo>
                  <a:lnTo>
                    <a:pt x="357" y="97"/>
                  </a:lnTo>
                  <a:lnTo>
                    <a:pt x="357" y="96"/>
                  </a:lnTo>
                  <a:lnTo>
                    <a:pt x="359" y="96"/>
                  </a:lnTo>
                  <a:lnTo>
                    <a:pt x="359" y="94"/>
                  </a:lnTo>
                  <a:lnTo>
                    <a:pt x="361" y="94"/>
                  </a:lnTo>
                  <a:lnTo>
                    <a:pt x="361" y="92"/>
                  </a:lnTo>
                  <a:lnTo>
                    <a:pt x="361" y="94"/>
                  </a:lnTo>
                  <a:lnTo>
                    <a:pt x="363" y="94"/>
                  </a:lnTo>
                  <a:lnTo>
                    <a:pt x="361" y="94"/>
                  </a:lnTo>
                  <a:lnTo>
                    <a:pt x="361" y="92"/>
                  </a:lnTo>
                  <a:lnTo>
                    <a:pt x="363" y="92"/>
                  </a:lnTo>
                  <a:lnTo>
                    <a:pt x="363" y="94"/>
                  </a:lnTo>
                  <a:close/>
                  <a:moveTo>
                    <a:pt x="361" y="92"/>
                  </a:moveTo>
                  <a:lnTo>
                    <a:pt x="361" y="90"/>
                  </a:lnTo>
                  <a:lnTo>
                    <a:pt x="363" y="88"/>
                  </a:lnTo>
                  <a:lnTo>
                    <a:pt x="363" y="86"/>
                  </a:lnTo>
                  <a:lnTo>
                    <a:pt x="364" y="86"/>
                  </a:lnTo>
                  <a:lnTo>
                    <a:pt x="364" y="88"/>
                  </a:lnTo>
                  <a:lnTo>
                    <a:pt x="364" y="90"/>
                  </a:lnTo>
                  <a:lnTo>
                    <a:pt x="363" y="90"/>
                  </a:lnTo>
                  <a:lnTo>
                    <a:pt x="361" y="92"/>
                  </a:lnTo>
                  <a:close/>
                  <a:moveTo>
                    <a:pt x="382" y="86"/>
                  </a:moveTo>
                  <a:lnTo>
                    <a:pt x="386" y="88"/>
                  </a:lnTo>
                  <a:lnTo>
                    <a:pt x="387" y="88"/>
                  </a:lnTo>
                  <a:lnTo>
                    <a:pt x="389" y="88"/>
                  </a:lnTo>
                  <a:lnTo>
                    <a:pt x="391" y="88"/>
                  </a:lnTo>
                  <a:lnTo>
                    <a:pt x="393" y="88"/>
                  </a:lnTo>
                  <a:lnTo>
                    <a:pt x="391" y="88"/>
                  </a:lnTo>
                  <a:lnTo>
                    <a:pt x="393" y="88"/>
                  </a:lnTo>
                  <a:lnTo>
                    <a:pt x="393" y="86"/>
                  </a:lnTo>
                  <a:lnTo>
                    <a:pt x="395" y="86"/>
                  </a:lnTo>
                  <a:lnTo>
                    <a:pt x="397" y="86"/>
                  </a:lnTo>
                  <a:lnTo>
                    <a:pt x="399" y="86"/>
                  </a:lnTo>
                  <a:lnTo>
                    <a:pt x="399" y="88"/>
                  </a:lnTo>
                  <a:lnTo>
                    <a:pt x="399" y="86"/>
                  </a:lnTo>
                  <a:lnTo>
                    <a:pt x="401" y="86"/>
                  </a:lnTo>
                  <a:lnTo>
                    <a:pt x="401" y="88"/>
                  </a:lnTo>
                  <a:lnTo>
                    <a:pt x="403" y="88"/>
                  </a:lnTo>
                  <a:lnTo>
                    <a:pt x="405" y="88"/>
                  </a:lnTo>
                  <a:lnTo>
                    <a:pt x="407" y="88"/>
                  </a:lnTo>
                  <a:lnTo>
                    <a:pt x="409" y="88"/>
                  </a:lnTo>
                  <a:lnTo>
                    <a:pt x="409" y="90"/>
                  </a:lnTo>
                  <a:lnTo>
                    <a:pt x="407" y="92"/>
                  </a:lnTo>
                  <a:lnTo>
                    <a:pt x="407" y="94"/>
                  </a:lnTo>
                  <a:lnTo>
                    <a:pt x="407" y="96"/>
                  </a:lnTo>
                  <a:lnTo>
                    <a:pt x="405" y="96"/>
                  </a:lnTo>
                  <a:lnTo>
                    <a:pt x="407" y="96"/>
                  </a:lnTo>
                  <a:lnTo>
                    <a:pt x="407" y="97"/>
                  </a:lnTo>
                  <a:lnTo>
                    <a:pt x="405" y="99"/>
                  </a:lnTo>
                  <a:lnTo>
                    <a:pt x="405" y="101"/>
                  </a:lnTo>
                  <a:lnTo>
                    <a:pt x="403" y="101"/>
                  </a:lnTo>
                  <a:lnTo>
                    <a:pt x="403" y="103"/>
                  </a:lnTo>
                  <a:lnTo>
                    <a:pt x="401" y="103"/>
                  </a:lnTo>
                  <a:lnTo>
                    <a:pt x="399" y="101"/>
                  </a:lnTo>
                  <a:lnTo>
                    <a:pt x="399" y="103"/>
                  </a:lnTo>
                  <a:lnTo>
                    <a:pt x="401" y="103"/>
                  </a:lnTo>
                  <a:lnTo>
                    <a:pt x="401" y="105"/>
                  </a:lnTo>
                  <a:lnTo>
                    <a:pt x="401" y="107"/>
                  </a:lnTo>
                  <a:lnTo>
                    <a:pt x="399" y="105"/>
                  </a:lnTo>
                  <a:lnTo>
                    <a:pt x="399" y="107"/>
                  </a:lnTo>
                  <a:lnTo>
                    <a:pt x="401" y="107"/>
                  </a:lnTo>
                  <a:lnTo>
                    <a:pt x="399" y="109"/>
                  </a:lnTo>
                  <a:lnTo>
                    <a:pt x="399" y="107"/>
                  </a:lnTo>
                  <a:lnTo>
                    <a:pt x="399" y="109"/>
                  </a:lnTo>
                  <a:lnTo>
                    <a:pt x="397" y="109"/>
                  </a:lnTo>
                  <a:lnTo>
                    <a:pt x="397" y="107"/>
                  </a:lnTo>
                  <a:lnTo>
                    <a:pt x="395" y="107"/>
                  </a:lnTo>
                  <a:lnTo>
                    <a:pt x="395" y="109"/>
                  </a:lnTo>
                  <a:lnTo>
                    <a:pt x="393" y="109"/>
                  </a:lnTo>
                  <a:lnTo>
                    <a:pt x="391" y="109"/>
                  </a:lnTo>
                  <a:lnTo>
                    <a:pt x="393" y="109"/>
                  </a:lnTo>
                  <a:lnTo>
                    <a:pt x="393" y="107"/>
                  </a:lnTo>
                  <a:lnTo>
                    <a:pt x="391" y="109"/>
                  </a:lnTo>
                  <a:lnTo>
                    <a:pt x="393" y="109"/>
                  </a:lnTo>
                  <a:lnTo>
                    <a:pt x="393" y="111"/>
                  </a:lnTo>
                  <a:lnTo>
                    <a:pt x="391" y="111"/>
                  </a:lnTo>
                  <a:lnTo>
                    <a:pt x="391" y="109"/>
                  </a:lnTo>
                  <a:lnTo>
                    <a:pt x="391" y="107"/>
                  </a:lnTo>
                  <a:lnTo>
                    <a:pt x="389" y="107"/>
                  </a:lnTo>
                  <a:lnTo>
                    <a:pt x="389" y="109"/>
                  </a:lnTo>
                  <a:lnTo>
                    <a:pt x="391" y="109"/>
                  </a:lnTo>
                  <a:lnTo>
                    <a:pt x="389" y="109"/>
                  </a:lnTo>
                  <a:lnTo>
                    <a:pt x="391" y="109"/>
                  </a:lnTo>
                  <a:lnTo>
                    <a:pt x="389" y="109"/>
                  </a:lnTo>
                  <a:lnTo>
                    <a:pt x="389" y="111"/>
                  </a:lnTo>
                  <a:lnTo>
                    <a:pt x="387" y="113"/>
                  </a:lnTo>
                  <a:lnTo>
                    <a:pt x="387" y="111"/>
                  </a:lnTo>
                  <a:lnTo>
                    <a:pt x="387" y="109"/>
                  </a:lnTo>
                  <a:lnTo>
                    <a:pt x="386" y="111"/>
                  </a:lnTo>
                  <a:lnTo>
                    <a:pt x="387" y="111"/>
                  </a:lnTo>
                  <a:lnTo>
                    <a:pt x="387" y="113"/>
                  </a:lnTo>
                  <a:lnTo>
                    <a:pt x="386" y="113"/>
                  </a:lnTo>
                  <a:lnTo>
                    <a:pt x="384" y="113"/>
                  </a:lnTo>
                  <a:lnTo>
                    <a:pt x="384" y="111"/>
                  </a:lnTo>
                  <a:lnTo>
                    <a:pt x="382" y="111"/>
                  </a:lnTo>
                  <a:lnTo>
                    <a:pt x="382" y="113"/>
                  </a:lnTo>
                  <a:lnTo>
                    <a:pt x="380" y="113"/>
                  </a:lnTo>
                  <a:lnTo>
                    <a:pt x="380" y="111"/>
                  </a:lnTo>
                  <a:lnTo>
                    <a:pt x="380" y="109"/>
                  </a:lnTo>
                  <a:lnTo>
                    <a:pt x="378" y="109"/>
                  </a:lnTo>
                  <a:lnTo>
                    <a:pt x="378" y="107"/>
                  </a:lnTo>
                  <a:lnTo>
                    <a:pt x="378" y="109"/>
                  </a:lnTo>
                  <a:lnTo>
                    <a:pt x="378" y="111"/>
                  </a:lnTo>
                  <a:lnTo>
                    <a:pt x="378" y="113"/>
                  </a:lnTo>
                  <a:lnTo>
                    <a:pt x="376" y="113"/>
                  </a:lnTo>
                  <a:lnTo>
                    <a:pt x="378" y="113"/>
                  </a:lnTo>
                  <a:lnTo>
                    <a:pt x="376" y="113"/>
                  </a:lnTo>
                  <a:lnTo>
                    <a:pt x="374" y="113"/>
                  </a:lnTo>
                  <a:lnTo>
                    <a:pt x="372" y="113"/>
                  </a:lnTo>
                  <a:lnTo>
                    <a:pt x="374" y="113"/>
                  </a:lnTo>
                  <a:lnTo>
                    <a:pt x="374" y="111"/>
                  </a:lnTo>
                  <a:lnTo>
                    <a:pt x="370" y="109"/>
                  </a:lnTo>
                  <a:lnTo>
                    <a:pt x="370" y="107"/>
                  </a:lnTo>
                  <a:lnTo>
                    <a:pt x="370" y="105"/>
                  </a:lnTo>
                  <a:lnTo>
                    <a:pt x="370" y="103"/>
                  </a:lnTo>
                  <a:lnTo>
                    <a:pt x="370" y="101"/>
                  </a:lnTo>
                  <a:lnTo>
                    <a:pt x="372" y="101"/>
                  </a:lnTo>
                  <a:lnTo>
                    <a:pt x="372" y="103"/>
                  </a:lnTo>
                  <a:lnTo>
                    <a:pt x="374" y="103"/>
                  </a:lnTo>
                  <a:lnTo>
                    <a:pt x="372" y="101"/>
                  </a:lnTo>
                  <a:lnTo>
                    <a:pt x="374" y="101"/>
                  </a:lnTo>
                  <a:lnTo>
                    <a:pt x="376" y="101"/>
                  </a:lnTo>
                  <a:lnTo>
                    <a:pt x="374" y="101"/>
                  </a:lnTo>
                  <a:lnTo>
                    <a:pt x="372" y="101"/>
                  </a:lnTo>
                  <a:lnTo>
                    <a:pt x="370" y="101"/>
                  </a:lnTo>
                  <a:lnTo>
                    <a:pt x="370" y="99"/>
                  </a:lnTo>
                  <a:lnTo>
                    <a:pt x="370" y="97"/>
                  </a:lnTo>
                  <a:lnTo>
                    <a:pt x="370" y="96"/>
                  </a:lnTo>
                  <a:lnTo>
                    <a:pt x="370" y="94"/>
                  </a:lnTo>
                  <a:lnTo>
                    <a:pt x="372" y="94"/>
                  </a:lnTo>
                  <a:lnTo>
                    <a:pt x="372" y="96"/>
                  </a:lnTo>
                  <a:lnTo>
                    <a:pt x="374" y="96"/>
                  </a:lnTo>
                  <a:lnTo>
                    <a:pt x="374" y="94"/>
                  </a:lnTo>
                  <a:lnTo>
                    <a:pt x="372" y="94"/>
                  </a:lnTo>
                  <a:lnTo>
                    <a:pt x="372" y="92"/>
                  </a:lnTo>
                  <a:lnTo>
                    <a:pt x="370" y="92"/>
                  </a:lnTo>
                  <a:lnTo>
                    <a:pt x="372" y="92"/>
                  </a:lnTo>
                  <a:lnTo>
                    <a:pt x="372" y="90"/>
                  </a:lnTo>
                  <a:lnTo>
                    <a:pt x="372" y="88"/>
                  </a:lnTo>
                  <a:lnTo>
                    <a:pt x="374" y="88"/>
                  </a:lnTo>
                  <a:lnTo>
                    <a:pt x="374" y="86"/>
                  </a:lnTo>
                  <a:lnTo>
                    <a:pt x="376" y="86"/>
                  </a:lnTo>
                  <a:lnTo>
                    <a:pt x="378" y="86"/>
                  </a:lnTo>
                  <a:lnTo>
                    <a:pt x="382" y="86"/>
                  </a:lnTo>
                  <a:close/>
                  <a:moveTo>
                    <a:pt x="368" y="90"/>
                  </a:moveTo>
                  <a:lnTo>
                    <a:pt x="366" y="90"/>
                  </a:lnTo>
                  <a:lnTo>
                    <a:pt x="366" y="88"/>
                  </a:lnTo>
                  <a:lnTo>
                    <a:pt x="366" y="86"/>
                  </a:lnTo>
                  <a:lnTo>
                    <a:pt x="366" y="84"/>
                  </a:lnTo>
                  <a:lnTo>
                    <a:pt x="368" y="84"/>
                  </a:lnTo>
                  <a:lnTo>
                    <a:pt x="370" y="84"/>
                  </a:lnTo>
                  <a:lnTo>
                    <a:pt x="372" y="84"/>
                  </a:lnTo>
                  <a:lnTo>
                    <a:pt x="372" y="86"/>
                  </a:lnTo>
                  <a:lnTo>
                    <a:pt x="370" y="88"/>
                  </a:lnTo>
                  <a:lnTo>
                    <a:pt x="368" y="88"/>
                  </a:lnTo>
                  <a:lnTo>
                    <a:pt x="368" y="90"/>
                  </a:lnTo>
                  <a:close/>
                  <a:moveTo>
                    <a:pt x="391" y="82"/>
                  </a:moveTo>
                  <a:lnTo>
                    <a:pt x="391" y="84"/>
                  </a:lnTo>
                  <a:lnTo>
                    <a:pt x="391" y="82"/>
                  </a:lnTo>
                  <a:lnTo>
                    <a:pt x="393" y="84"/>
                  </a:lnTo>
                  <a:lnTo>
                    <a:pt x="393" y="86"/>
                  </a:lnTo>
                  <a:lnTo>
                    <a:pt x="393" y="84"/>
                  </a:lnTo>
                  <a:lnTo>
                    <a:pt x="393" y="86"/>
                  </a:lnTo>
                  <a:lnTo>
                    <a:pt x="391" y="86"/>
                  </a:lnTo>
                  <a:lnTo>
                    <a:pt x="387" y="86"/>
                  </a:lnTo>
                  <a:lnTo>
                    <a:pt x="386" y="86"/>
                  </a:lnTo>
                  <a:lnTo>
                    <a:pt x="386" y="84"/>
                  </a:lnTo>
                  <a:lnTo>
                    <a:pt x="387" y="84"/>
                  </a:lnTo>
                  <a:lnTo>
                    <a:pt x="389" y="84"/>
                  </a:lnTo>
                  <a:lnTo>
                    <a:pt x="389" y="82"/>
                  </a:lnTo>
                  <a:lnTo>
                    <a:pt x="391" y="82"/>
                  </a:lnTo>
                  <a:close/>
                  <a:moveTo>
                    <a:pt x="376" y="84"/>
                  </a:moveTo>
                  <a:lnTo>
                    <a:pt x="374" y="84"/>
                  </a:lnTo>
                  <a:lnTo>
                    <a:pt x="372" y="84"/>
                  </a:lnTo>
                  <a:lnTo>
                    <a:pt x="372" y="82"/>
                  </a:lnTo>
                  <a:lnTo>
                    <a:pt x="374" y="82"/>
                  </a:lnTo>
                  <a:lnTo>
                    <a:pt x="376" y="82"/>
                  </a:lnTo>
                  <a:lnTo>
                    <a:pt x="376" y="84"/>
                  </a:lnTo>
                  <a:close/>
                  <a:moveTo>
                    <a:pt x="380" y="80"/>
                  </a:moveTo>
                  <a:lnTo>
                    <a:pt x="380" y="78"/>
                  </a:lnTo>
                  <a:lnTo>
                    <a:pt x="382" y="78"/>
                  </a:lnTo>
                  <a:lnTo>
                    <a:pt x="382" y="80"/>
                  </a:lnTo>
                  <a:lnTo>
                    <a:pt x="380" y="80"/>
                  </a:lnTo>
                  <a:close/>
                  <a:moveTo>
                    <a:pt x="389" y="80"/>
                  </a:moveTo>
                  <a:lnTo>
                    <a:pt x="387" y="80"/>
                  </a:lnTo>
                  <a:lnTo>
                    <a:pt x="386" y="82"/>
                  </a:lnTo>
                  <a:lnTo>
                    <a:pt x="386" y="84"/>
                  </a:lnTo>
                  <a:lnTo>
                    <a:pt x="384" y="84"/>
                  </a:lnTo>
                  <a:lnTo>
                    <a:pt x="382" y="84"/>
                  </a:lnTo>
                  <a:lnTo>
                    <a:pt x="380" y="84"/>
                  </a:lnTo>
                  <a:lnTo>
                    <a:pt x="378" y="84"/>
                  </a:lnTo>
                  <a:lnTo>
                    <a:pt x="378" y="82"/>
                  </a:lnTo>
                  <a:lnTo>
                    <a:pt x="376" y="82"/>
                  </a:lnTo>
                  <a:lnTo>
                    <a:pt x="376" y="80"/>
                  </a:lnTo>
                  <a:lnTo>
                    <a:pt x="378" y="80"/>
                  </a:lnTo>
                  <a:lnTo>
                    <a:pt x="380" y="80"/>
                  </a:lnTo>
                  <a:lnTo>
                    <a:pt x="382" y="80"/>
                  </a:lnTo>
                  <a:lnTo>
                    <a:pt x="382" y="78"/>
                  </a:lnTo>
                  <a:lnTo>
                    <a:pt x="384" y="78"/>
                  </a:lnTo>
                  <a:lnTo>
                    <a:pt x="384" y="80"/>
                  </a:lnTo>
                  <a:lnTo>
                    <a:pt x="386" y="80"/>
                  </a:lnTo>
                  <a:lnTo>
                    <a:pt x="386" y="78"/>
                  </a:lnTo>
                  <a:lnTo>
                    <a:pt x="387" y="78"/>
                  </a:lnTo>
                  <a:lnTo>
                    <a:pt x="389" y="78"/>
                  </a:lnTo>
                  <a:lnTo>
                    <a:pt x="389" y="80"/>
                  </a:lnTo>
                  <a:close/>
                  <a:moveTo>
                    <a:pt x="378" y="76"/>
                  </a:moveTo>
                  <a:lnTo>
                    <a:pt x="378" y="78"/>
                  </a:lnTo>
                  <a:lnTo>
                    <a:pt x="378" y="80"/>
                  </a:lnTo>
                  <a:lnTo>
                    <a:pt x="376" y="80"/>
                  </a:lnTo>
                  <a:lnTo>
                    <a:pt x="376" y="82"/>
                  </a:lnTo>
                  <a:lnTo>
                    <a:pt x="374" y="82"/>
                  </a:lnTo>
                  <a:lnTo>
                    <a:pt x="374" y="80"/>
                  </a:lnTo>
                  <a:lnTo>
                    <a:pt x="376" y="80"/>
                  </a:lnTo>
                  <a:lnTo>
                    <a:pt x="376" y="78"/>
                  </a:lnTo>
                  <a:lnTo>
                    <a:pt x="376" y="76"/>
                  </a:lnTo>
                  <a:lnTo>
                    <a:pt x="376" y="74"/>
                  </a:lnTo>
                  <a:lnTo>
                    <a:pt x="378" y="74"/>
                  </a:lnTo>
                  <a:lnTo>
                    <a:pt x="378" y="76"/>
                  </a:lnTo>
                  <a:close/>
                  <a:moveTo>
                    <a:pt x="382" y="74"/>
                  </a:moveTo>
                  <a:lnTo>
                    <a:pt x="382" y="76"/>
                  </a:lnTo>
                  <a:lnTo>
                    <a:pt x="380" y="78"/>
                  </a:lnTo>
                  <a:lnTo>
                    <a:pt x="378" y="78"/>
                  </a:lnTo>
                  <a:lnTo>
                    <a:pt x="378" y="76"/>
                  </a:lnTo>
                  <a:lnTo>
                    <a:pt x="378" y="74"/>
                  </a:lnTo>
                  <a:lnTo>
                    <a:pt x="380" y="74"/>
                  </a:lnTo>
                  <a:lnTo>
                    <a:pt x="382" y="74"/>
                  </a:lnTo>
                  <a:lnTo>
                    <a:pt x="380" y="74"/>
                  </a:lnTo>
                  <a:lnTo>
                    <a:pt x="382" y="74"/>
                  </a:lnTo>
                  <a:close/>
                  <a:moveTo>
                    <a:pt x="710" y="71"/>
                  </a:moveTo>
                  <a:lnTo>
                    <a:pt x="712" y="71"/>
                  </a:lnTo>
                  <a:lnTo>
                    <a:pt x="710" y="71"/>
                  </a:lnTo>
                  <a:close/>
                  <a:moveTo>
                    <a:pt x="382" y="69"/>
                  </a:moveTo>
                  <a:lnTo>
                    <a:pt x="382" y="71"/>
                  </a:lnTo>
                  <a:lnTo>
                    <a:pt x="382" y="72"/>
                  </a:lnTo>
                  <a:lnTo>
                    <a:pt x="380" y="72"/>
                  </a:lnTo>
                  <a:lnTo>
                    <a:pt x="378" y="72"/>
                  </a:lnTo>
                  <a:lnTo>
                    <a:pt x="378" y="71"/>
                  </a:lnTo>
                  <a:lnTo>
                    <a:pt x="380" y="71"/>
                  </a:lnTo>
                  <a:lnTo>
                    <a:pt x="380" y="69"/>
                  </a:lnTo>
                  <a:lnTo>
                    <a:pt x="382" y="69"/>
                  </a:lnTo>
                  <a:close/>
                  <a:moveTo>
                    <a:pt x="382" y="69"/>
                  </a:moveTo>
                  <a:lnTo>
                    <a:pt x="382" y="67"/>
                  </a:lnTo>
                  <a:lnTo>
                    <a:pt x="384" y="67"/>
                  </a:lnTo>
                  <a:lnTo>
                    <a:pt x="384" y="69"/>
                  </a:lnTo>
                  <a:lnTo>
                    <a:pt x="382" y="69"/>
                  </a:lnTo>
                  <a:close/>
                  <a:moveTo>
                    <a:pt x="376" y="49"/>
                  </a:moveTo>
                  <a:lnTo>
                    <a:pt x="376" y="51"/>
                  </a:lnTo>
                  <a:lnTo>
                    <a:pt x="378" y="51"/>
                  </a:lnTo>
                  <a:lnTo>
                    <a:pt x="378" y="53"/>
                  </a:lnTo>
                  <a:lnTo>
                    <a:pt x="376" y="53"/>
                  </a:lnTo>
                  <a:lnTo>
                    <a:pt x="376" y="55"/>
                  </a:lnTo>
                  <a:lnTo>
                    <a:pt x="376" y="53"/>
                  </a:lnTo>
                  <a:lnTo>
                    <a:pt x="374" y="53"/>
                  </a:lnTo>
                  <a:lnTo>
                    <a:pt x="374" y="51"/>
                  </a:lnTo>
                  <a:lnTo>
                    <a:pt x="376" y="51"/>
                  </a:lnTo>
                  <a:lnTo>
                    <a:pt x="376" y="49"/>
                  </a:lnTo>
                  <a:close/>
                  <a:moveTo>
                    <a:pt x="374" y="49"/>
                  </a:moveTo>
                  <a:lnTo>
                    <a:pt x="376" y="49"/>
                  </a:lnTo>
                  <a:lnTo>
                    <a:pt x="376" y="51"/>
                  </a:lnTo>
                  <a:lnTo>
                    <a:pt x="374" y="51"/>
                  </a:lnTo>
                  <a:lnTo>
                    <a:pt x="374" y="49"/>
                  </a:lnTo>
                  <a:close/>
                  <a:moveTo>
                    <a:pt x="220" y="1"/>
                  </a:moveTo>
                  <a:lnTo>
                    <a:pt x="222" y="1"/>
                  </a:lnTo>
                  <a:lnTo>
                    <a:pt x="222" y="3"/>
                  </a:lnTo>
                  <a:lnTo>
                    <a:pt x="224" y="3"/>
                  </a:lnTo>
                  <a:lnTo>
                    <a:pt x="224" y="5"/>
                  </a:lnTo>
                  <a:lnTo>
                    <a:pt x="222" y="5"/>
                  </a:lnTo>
                  <a:lnTo>
                    <a:pt x="222" y="7"/>
                  </a:lnTo>
                  <a:lnTo>
                    <a:pt x="222" y="9"/>
                  </a:lnTo>
                  <a:lnTo>
                    <a:pt x="222" y="11"/>
                  </a:lnTo>
                  <a:lnTo>
                    <a:pt x="220" y="11"/>
                  </a:lnTo>
                  <a:lnTo>
                    <a:pt x="220" y="13"/>
                  </a:lnTo>
                  <a:lnTo>
                    <a:pt x="222" y="13"/>
                  </a:lnTo>
                  <a:lnTo>
                    <a:pt x="222" y="11"/>
                  </a:lnTo>
                  <a:lnTo>
                    <a:pt x="222" y="13"/>
                  </a:lnTo>
                  <a:lnTo>
                    <a:pt x="224" y="13"/>
                  </a:lnTo>
                  <a:lnTo>
                    <a:pt x="226" y="13"/>
                  </a:lnTo>
                  <a:lnTo>
                    <a:pt x="228" y="13"/>
                  </a:lnTo>
                  <a:lnTo>
                    <a:pt x="228" y="15"/>
                  </a:lnTo>
                  <a:lnTo>
                    <a:pt x="228" y="17"/>
                  </a:lnTo>
                  <a:lnTo>
                    <a:pt x="228" y="19"/>
                  </a:lnTo>
                  <a:lnTo>
                    <a:pt x="230" y="19"/>
                  </a:lnTo>
                  <a:lnTo>
                    <a:pt x="228" y="19"/>
                  </a:lnTo>
                  <a:lnTo>
                    <a:pt x="230" y="21"/>
                  </a:lnTo>
                  <a:lnTo>
                    <a:pt x="232" y="21"/>
                  </a:lnTo>
                  <a:lnTo>
                    <a:pt x="230" y="21"/>
                  </a:lnTo>
                  <a:lnTo>
                    <a:pt x="230" y="23"/>
                  </a:lnTo>
                  <a:lnTo>
                    <a:pt x="230" y="25"/>
                  </a:lnTo>
                  <a:lnTo>
                    <a:pt x="228" y="25"/>
                  </a:lnTo>
                  <a:lnTo>
                    <a:pt x="228" y="26"/>
                  </a:lnTo>
                  <a:lnTo>
                    <a:pt x="226" y="26"/>
                  </a:lnTo>
                  <a:lnTo>
                    <a:pt x="226" y="28"/>
                  </a:lnTo>
                  <a:lnTo>
                    <a:pt x="226" y="30"/>
                  </a:lnTo>
                  <a:lnTo>
                    <a:pt x="226" y="32"/>
                  </a:lnTo>
                  <a:lnTo>
                    <a:pt x="224" y="32"/>
                  </a:lnTo>
                  <a:lnTo>
                    <a:pt x="224" y="34"/>
                  </a:lnTo>
                  <a:lnTo>
                    <a:pt x="224" y="36"/>
                  </a:lnTo>
                  <a:lnTo>
                    <a:pt x="224" y="38"/>
                  </a:lnTo>
                  <a:lnTo>
                    <a:pt x="224" y="42"/>
                  </a:lnTo>
                  <a:lnTo>
                    <a:pt x="224" y="44"/>
                  </a:lnTo>
                  <a:lnTo>
                    <a:pt x="224" y="46"/>
                  </a:lnTo>
                  <a:lnTo>
                    <a:pt x="226" y="48"/>
                  </a:lnTo>
                  <a:lnTo>
                    <a:pt x="228" y="48"/>
                  </a:lnTo>
                  <a:lnTo>
                    <a:pt x="228" y="49"/>
                  </a:lnTo>
                  <a:lnTo>
                    <a:pt x="228" y="51"/>
                  </a:lnTo>
                  <a:lnTo>
                    <a:pt x="228" y="53"/>
                  </a:lnTo>
                  <a:lnTo>
                    <a:pt x="228" y="55"/>
                  </a:lnTo>
                  <a:lnTo>
                    <a:pt x="230" y="55"/>
                  </a:lnTo>
                  <a:lnTo>
                    <a:pt x="228" y="55"/>
                  </a:lnTo>
                  <a:lnTo>
                    <a:pt x="228" y="57"/>
                  </a:lnTo>
                  <a:lnTo>
                    <a:pt x="230" y="57"/>
                  </a:lnTo>
                  <a:lnTo>
                    <a:pt x="232" y="57"/>
                  </a:lnTo>
                  <a:lnTo>
                    <a:pt x="232" y="59"/>
                  </a:lnTo>
                  <a:lnTo>
                    <a:pt x="234" y="59"/>
                  </a:lnTo>
                  <a:lnTo>
                    <a:pt x="234" y="61"/>
                  </a:lnTo>
                  <a:lnTo>
                    <a:pt x="236" y="61"/>
                  </a:lnTo>
                  <a:lnTo>
                    <a:pt x="236" y="63"/>
                  </a:lnTo>
                  <a:lnTo>
                    <a:pt x="240" y="63"/>
                  </a:lnTo>
                  <a:lnTo>
                    <a:pt x="242" y="65"/>
                  </a:lnTo>
                  <a:lnTo>
                    <a:pt x="243" y="65"/>
                  </a:lnTo>
                  <a:lnTo>
                    <a:pt x="243" y="63"/>
                  </a:lnTo>
                  <a:lnTo>
                    <a:pt x="245" y="63"/>
                  </a:lnTo>
                  <a:lnTo>
                    <a:pt x="247" y="63"/>
                  </a:lnTo>
                  <a:lnTo>
                    <a:pt x="247" y="65"/>
                  </a:lnTo>
                  <a:lnTo>
                    <a:pt x="247" y="63"/>
                  </a:lnTo>
                  <a:lnTo>
                    <a:pt x="247" y="61"/>
                  </a:lnTo>
                  <a:lnTo>
                    <a:pt x="249" y="61"/>
                  </a:lnTo>
                  <a:lnTo>
                    <a:pt x="249" y="59"/>
                  </a:lnTo>
                  <a:lnTo>
                    <a:pt x="251" y="59"/>
                  </a:lnTo>
                  <a:lnTo>
                    <a:pt x="253" y="59"/>
                  </a:lnTo>
                  <a:lnTo>
                    <a:pt x="253" y="61"/>
                  </a:lnTo>
                  <a:lnTo>
                    <a:pt x="255" y="61"/>
                  </a:lnTo>
                  <a:lnTo>
                    <a:pt x="255" y="59"/>
                  </a:lnTo>
                  <a:lnTo>
                    <a:pt x="255" y="57"/>
                  </a:lnTo>
                  <a:lnTo>
                    <a:pt x="257" y="57"/>
                  </a:lnTo>
                  <a:lnTo>
                    <a:pt x="259" y="57"/>
                  </a:lnTo>
                  <a:lnTo>
                    <a:pt x="261" y="57"/>
                  </a:lnTo>
                  <a:lnTo>
                    <a:pt x="263" y="57"/>
                  </a:lnTo>
                  <a:lnTo>
                    <a:pt x="265" y="55"/>
                  </a:lnTo>
                  <a:lnTo>
                    <a:pt x="265" y="53"/>
                  </a:lnTo>
                  <a:lnTo>
                    <a:pt x="267" y="53"/>
                  </a:lnTo>
                  <a:lnTo>
                    <a:pt x="268" y="51"/>
                  </a:lnTo>
                  <a:lnTo>
                    <a:pt x="270" y="51"/>
                  </a:lnTo>
                  <a:lnTo>
                    <a:pt x="270" y="53"/>
                  </a:lnTo>
                  <a:lnTo>
                    <a:pt x="272" y="53"/>
                  </a:lnTo>
                  <a:lnTo>
                    <a:pt x="274" y="55"/>
                  </a:lnTo>
                  <a:lnTo>
                    <a:pt x="274" y="53"/>
                  </a:lnTo>
                  <a:lnTo>
                    <a:pt x="276" y="53"/>
                  </a:lnTo>
                  <a:lnTo>
                    <a:pt x="278" y="53"/>
                  </a:lnTo>
                  <a:lnTo>
                    <a:pt x="280" y="53"/>
                  </a:lnTo>
                  <a:lnTo>
                    <a:pt x="282" y="53"/>
                  </a:lnTo>
                  <a:lnTo>
                    <a:pt x="284" y="53"/>
                  </a:lnTo>
                  <a:lnTo>
                    <a:pt x="286" y="55"/>
                  </a:lnTo>
                  <a:lnTo>
                    <a:pt x="288" y="55"/>
                  </a:lnTo>
                  <a:lnTo>
                    <a:pt x="288" y="53"/>
                  </a:lnTo>
                  <a:lnTo>
                    <a:pt x="288" y="51"/>
                  </a:lnTo>
                  <a:lnTo>
                    <a:pt x="288" y="49"/>
                  </a:lnTo>
                  <a:lnTo>
                    <a:pt x="286" y="49"/>
                  </a:lnTo>
                  <a:lnTo>
                    <a:pt x="286" y="48"/>
                  </a:lnTo>
                  <a:lnTo>
                    <a:pt x="288" y="46"/>
                  </a:lnTo>
                  <a:lnTo>
                    <a:pt x="288" y="44"/>
                  </a:lnTo>
                  <a:lnTo>
                    <a:pt x="290" y="46"/>
                  </a:lnTo>
                  <a:lnTo>
                    <a:pt x="291" y="46"/>
                  </a:lnTo>
                  <a:lnTo>
                    <a:pt x="293" y="46"/>
                  </a:lnTo>
                  <a:lnTo>
                    <a:pt x="295" y="46"/>
                  </a:lnTo>
                  <a:lnTo>
                    <a:pt x="297" y="46"/>
                  </a:lnTo>
                  <a:lnTo>
                    <a:pt x="297" y="44"/>
                  </a:lnTo>
                  <a:lnTo>
                    <a:pt x="299" y="44"/>
                  </a:lnTo>
                  <a:lnTo>
                    <a:pt x="301" y="44"/>
                  </a:lnTo>
                  <a:lnTo>
                    <a:pt x="303" y="44"/>
                  </a:lnTo>
                  <a:lnTo>
                    <a:pt x="303" y="42"/>
                  </a:lnTo>
                  <a:lnTo>
                    <a:pt x="303" y="44"/>
                  </a:lnTo>
                  <a:lnTo>
                    <a:pt x="305" y="46"/>
                  </a:lnTo>
                  <a:lnTo>
                    <a:pt x="307" y="46"/>
                  </a:lnTo>
                  <a:lnTo>
                    <a:pt x="309" y="46"/>
                  </a:lnTo>
                  <a:lnTo>
                    <a:pt x="307" y="46"/>
                  </a:lnTo>
                  <a:lnTo>
                    <a:pt x="307" y="48"/>
                  </a:lnTo>
                  <a:lnTo>
                    <a:pt x="309" y="48"/>
                  </a:lnTo>
                  <a:lnTo>
                    <a:pt x="311" y="48"/>
                  </a:lnTo>
                  <a:lnTo>
                    <a:pt x="311" y="49"/>
                  </a:lnTo>
                  <a:lnTo>
                    <a:pt x="313" y="49"/>
                  </a:lnTo>
                  <a:lnTo>
                    <a:pt x="315" y="49"/>
                  </a:lnTo>
                  <a:lnTo>
                    <a:pt x="316" y="49"/>
                  </a:lnTo>
                  <a:lnTo>
                    <a:pt x="316" y="51"/>
                  </a:lnTo>
                  <a:lnTo>
                    <a:pt x="318" y="49"/>
                  </a:lnTo>
                  <a:lnTo>
                    <a:pt x="320" y="49"/>
                  </a:lnTo>
                  <a:lnTo>
                    <a:pt x="320" y="48"/>
                  </a:lnTo>
                  <a:lnTo>
                    <a:pt x="322" y="48"/>
                  </a:lnTo>
                  <a:lnTo>
                    <a:pt x="322" y="46"/>
                  </a:lnTo>
                  <a:lnTo>
                    <a:pt x="324" y="48"/>
                  </a:lnTo>
                  <a:lnTo>
                    <a:pt x="322" y="48"/>
                  </a:lnTo>
                  <a:lnTo>
                    <a:pt x="324" y="48"/>
                  </a:lnTo>
                  <a:lnTo>
                    <a:pt x="326" y="48"/>
                  </a:lnTo>
                  <a:lnTo>
                    <a:pt x="328" y="48"/>
                  </a:lnTo>
                  <a:lnTo>
                    <a:pt x="330" y="48"/>
                  </a:lnTo>
                  <a:lnTo>
                    <a:pt x="332" y="48"/>
                  </a:lnTo>
                  <a:lnTo>
                    <a:pt x="332" y="49"/>
                  </a:lnTo>
                  <a:lnTo>
                    <a:pt x="330" y="49"/>
                  </a:lnTo>
                  <a:lnTo>
                    <a:pt x="332" y="49"/>
                  </a:lnTo>
                  <a:lnTo>
                    <a:pt x="334" y="49"/>
                  </a:lnTo>
                  <a:lnTo>
                    <a:pt x="336" y="49"/>
                  </a:lnTo>
                  <a:lnTo>
                    <a:pt x="338" y="48"/>
                  </a:lnTo>
                  <a:lnTo>
                    <a:pt x="339" y="46"/>
                  </a:lnTo>
                  <a:lnTo>
                    <a:pt x="341" y="46"/>
                  </a:lnTo>
                  <a:lnTo>
                    <a:pt x="341" y="44"/>
                  </a:lnTo>
                  <a:lnTo>
                    <a:pt x="341" y="42"/>
                  </a:lnTo>
                  <a:lnTo>
                    <a:pt x="343" y="38"/>
                  </a:lnTo>
                  <a:lnTo>
                    <a:pt x="345" y="38"/>
                  </a:lnTo>
                  <a:lnTo>
                    <a:pt x="343" y="38"/>
                  </a:lnTo>
                  <a:lnTo>
                    <a:pt x="345" y="36"/>
                  </a:lnTo>
                  <a:lnTo>
                    <a:pt x="345" y="34"/>
                  </a:lnTo>
                  <a:lnTo>
                    <a:pt x="345" y="32"/>
                  </a:lnTo>
                  <a:lnTo>
                    <a:pt x="347" y="32"/>
                  </a:lnTo>
                  <a:lnTo>
                    <a:pt x="349" y="28"/>
                  </a:lnTo>
                  <a:lnTo>
                    <a:pt x="351" y="26"/>
                  </a:lnTo>
                  <a:lnTo>
                    <a:pt x="351" y="25"/>
                  </a:lnTo>
                  <a:lnTo>
                    <a:pt x="353" y="25"/>
                  </a:lnTo>
                  <a:lnTo>
                    <a:pt x="353" y="23"/>
                  </a:lnTo>
                  <a:lnTo>
                    <a:pt x="355" y="23"/>
                  </a:lnTo>
                  <a:lnTo>
                    <a:pt x="355" y="21"/>
                  </a:lnTo>
                  <a:lnTo>
                    <a:pt x="357" y="21"/>
                  </a:lnTo>
                  <a:lnTo>
                    <a:pt x="357" y="19"/>
                  </a:lnTo>
                  <a:lnTo>
                    <a:pt x="357" y="17"/>
                  </a:lnTo>
                  <a:lnTo>
                    <a:pt x="359" y="17"/>
                  </a:lnTo>
                  <a:lnTo>
                    <a:pt x="359" y="19"/>
                  </a:lnTo>
                  <a:lnTo>
                    <a:pt x="359" y="21"/>
                  </a:lnTo>
                  <a:lnTo>
                    <a:pt x="361" y="21"/>
                  </a:lnTo>
                  <a:lnTo>
                    <a:pt x="359" y="21"/>
                  </a:lnTo>
                  <a:lnTo>
                    <a:pt x="359" y="19"/>
                  </a:lnTo>
                  <a:lnTo>
                    <a:pt x="359" y="17"/>
                  </a:lnTo>
                  <a:lnTo>
                    <a:pt x="359" y="15"/>
                  </a:lnTo>
                  <a:lnTo>
                    <a:pt x="359" y="13"/>
                  </a:lnTo>
                  <a:lnTo>
                    <a:pt x="359" y="15"/>
                  </a:lnTo>
                  <a:lnTo>
                    <a:pt x="361" y="15"/>
                  </a:lnTo>
                  <a:lnTo>
                    <a:pt x="363" y="17"/>
                  </a:lnTo>
                  <a:lnTo>
                    <a:pt x="364" y="19"/>
                  </a:lnTo>
                  <a:lnTo>
                    <a:pt x="364" y="21"/>
                  </a:lnTo>
                  <a:lnTo>
                    <a:pt x="364" y="23"/>
                  </a:lnTo>
                  <a:lnTo>
                    <a:pt x="364" y="25"/>
                  </a:lnTo>
                  <a:lnTo>
                    <a:pt x="364" y="26"/>
                  </a:lnTo>
                  <a:lnTo>
                    <a:pt x="364" y="25"/>
                  </a:lnTo>
                  <a:lnTo>
                    <a:pt x="364" y="23"/>
                  </a:lnTo>
                  <a:lnTo>
                    <a:pt x="366" y="23"/>
                  </a:lnTo>
                  <a:lnTo>
                    <a:pt x="364" y="25"/>
                  </a:lnTo>
                  <a:lnTo>
                    <a:pt x="364" y="26"/>
                  </a:lnTo>
                  <a:lnTo>
                    <a:pt x="366" y="28"/>
                  </a:lnTo>
                  <a:lnTo>
                    <a:pt x="364" y="28"/>
                  </a:lnTo>
                  <a:lnTo>
                    <a:pt x="364" y="30"/>
                  </a:lnTo>
                  <a:lnTo>
                    <a:pt x="366" y="32"/>
                  </a:lnTo>
                  <a:lnTo>
                    <a:pt x="366" y="34"/>
                  </a:lnTo>
                  <a:lnTo>
                    <a:pt x="366" y="36"/>
                  </a:lnTo>
                  <a:lnTo>
                    <a:pt x="366" y="38"/>
                  </a:lnTo>
                  <a:lnTo>
                    <a:pt x="368" y="38"/>
                  </a:lnTo>
                  <a:lnTo>
                    <a:pt x="368" y="40"/>
                  </a:lnTo>
                  <a:lnTo>
                    <a:pt x="368" y="42"/>
                  </a:lnTo>
                  <a:lnTo>
                    <a:pt x="370" y="44"/>
                  </a:lnTo>
                  <a:lnTo>
                    <a:pt x="370" y="46"/>
                  </a:lnTo>
                  <a:lnTo>
                    <a:pt x="370" y="48"/>
                  </a:lnTo>
                  <a:lnTo>
                    <a:pt x="372" y="48"/>
                  </a:lnTo>
                  <a:lnTo>
                    <a:pt x="372" y="49"/>
                  </a:lnTo>
                  <a:lnTo>
                    <a:pt x="370" y="49"/>
                  </a:lnTo>
                  <a:lnTo>
                    <a:pt x="370" y="51"/>
                  </a:lnTo>
                  <a:lnTo>
                    <a:pt x="372" y="49"/>
                  </a:lnTo>
                  <a:lnTo>
                    <a:pt x="372" y="51"/>
                  </a:lnTo>
                  <a:lnTo>
                    <a:pt x="374" y="51"/>
                  </a:lnTo>
                  <a:lnTo>
                    <a:pt x="374" y="53"/>
                  </a:lnTo>
                  <a:lnTo>
                    <a:pt x="374" y="55"/>
                  </a:lnTo>
                  <a:lnTo>
                    <a:pt x="376" y="55"/>
                  </a:lnTo>
                  <a:lnTo>
                    <a:pt x="378" y="55"/>
                  </a:lnTo>
                  <a:lnTo>
                    <a:pt x="380" y="55"/>
                  </a:lnTo>
                  <a:lnTo>
                    <a:pt x="382" y="55"/>
                  </a:lnTo>
                  <a:lnTo>
                    <a:pt x="382" y="57"/>
                  </a:lnTo>
                  <a:lnTo>
                    <a:pt x="384" y="57"/>
                  </a:lnTo>
                  <a:lnTo>
                    <a:pt x="384" y="59"/>
                  </a:lnTo>
                  <a:lnTo>
                    <a:pt x="384" y="61"/>
                  </a:lnTo>
                  <a:lnTo>
                    <a:pt x="386" y="61"/>
                  </a:lnTo>
                  <a:lnTo>
                    <a:pt x="386" y="63"/>
                  </a:lnTo>
                  <a:lnTo>
                    <a:pt x="384" y="63"/>
                  </a:lnTo>
                  <a:lnTo>
                    <a:pt x="384" y="65"/>
                  </a:lnTo>
                  <a:lnTo>
                    <a:pt x="382" y="65"/>
                  </a:lnTo>
                  <a:lnTo>
                    <a:pt x="380" y="65"/>
                  </a:lnTo>
                  <a:lnTo>
                    <a:pt x="382" y="65"/>
                  </a:lnTo>
                  <a:lnTo>
                    <a:pt x="384" y="65"/>
                  </a:lnTo>
                  <a:lnTo>
                    <a:pt x="384" y="67"/>
                  </a:lnTo>
                  <a:lnTo>
                    <a:pt x="382" y="67"/>
                  </a:lnTo>
                  <a:lnTo>
                    <a:pt x="382" y="69"/>
                  </a:lnTo>
                  <a:lnTo>
                    <a:pt x="380" y="69"/>
                  </a:lnTo>
                  <a:lnTo>
                    <a:pt x="378" y="71"/>
                  </a:lnTo>
                  <a:lnTo>
                    <a:pt x="378" y="72"/>
                  </a:lnTo>
                  <a:lnTo>
                    <a:pt x="376" y="72"/>
                  </a:lnTo>
                  <a:lnTo>
                    <a:pt x="376" y="74"/>
                  </a:lnTo>
                  <a:lnTo>
                    <a:pt x="374" y="74"/>
                  </a:lnTo>
                  <a:lnTo>
                    <a:pt x="374" y="76"/>
                  </a:lnTo>
                  <a:lnTo>
                    <a:pt x="372" y="78"/>
                  </a:lnTo>
                  <a:lnTo>
                    <a:pt x="372" y="80"/>
                  </a:lnTo>
                  <a:lnTo>
                    <a:pt x="370" y="82"/>
                  </a:lnTo>
                  <a:lnTo>
                    <a:pt x="368" y="82"/>
                  </a:lnTo>
                  <a:lnTo>
                    <a:pt x="366" y="82"/>
                  </a:lnTo>
                  <a:lnTo>
                    <a:pt x="366" y="84"/>
                  </a:lnTo>
                  <a:lnTo>
                    <a:pt x="364" y="84"/>
                  </a:lnTo>
                  <a:lnTo>
                    <a:pt x="363" y="84"/>
                  </a:lnTo>
                  <a:lnTo>
                    <a:pt x="363" y="86"/>
                  </a:lnTo>
                  <a:lnTo>
                    <a:pt x="361" y="86"/>
                  </a:lnTo>
                  <a:lnTo>
                    <a:pt x="363" y="86"/>
                  </a:lnTo>
                  <a:lnTo>
                    <a:pt x="363" y="88"/>
                  </a:lnTo>
                  <a:lnTo>
                    <a:pt x="361" y="88"/>
                  </a:lnTo>
                  <a:lnTo>
                    <a:pt x="361" y="90"/>
                  </a:lnTo>
                  <a:lnTo>
                    <a:pt x="361" y="92"/>
                  </a:lnTo>
                  <a:lnTo>
                    <a:pt x="359" y="92"/>
                  </a:lnTo>
                  <a:lnTo>
                    <a:pt x="361" y="92"/>
                  </a:lnTo>
                  <a:lnTo>
                    <a:pt x="359" y="92"/>
                  </a:lnTo>
                  <a:lnTo>
                    <a:pt x="357" y="92"/>
                  </a:lnTo>
                  <a:lnTo>
                    <a:pt x="359" y="92"/>
                  </a:lnTo>
                  <a:lnTo>
                    <a:pt x="359" y="94"/>
                  </a:lnTo>
                  <a:lnTo>
                    <a:pt x="357" y="94"/>
                  </a:lnTo>
                  <a:lnTo>
                    <a:pt x="359" y="94"/>
                  </a:lnTo>
                  <a:lnTo>
                    <a:pt x="357" y="94"/>
                  </a:lnTo>
                  <a:lnTo>
                    <a:pt x="357" y="96"/>
                  </a:lnTo>
                  <a:lnTo>
                    <a:pt x="355" y="96"/>
                  </a:lnTo>
                  <a:lnTo>
                    <a:pt x="355" y="97"/>
                  </a:lnTo>
                  <a:lnTo>
                    <a:pt x="355" y="99"/>
                  </a:lnTo>
                  <a:lnTo>
                    <a:pt x="355" y="101"/>
                  </a:lnTo>
                  <a:lnTo>
                    <a:pt x="353" y="101"/>
                  </a:lnTo>
                  <a:lnTo>
                    <a:pt x="353" y="103"/>
                  </a:lnTo>
                  <a:lnTo>
                    <a:pt x="351" y="103"/>
                  </a:lnTo>
                  <a:lnTo>
                    <a:pt x="353" y="105"/>
                  </a:lnTo>
                  <a:lnTo>
                    <a:pt x="351" y="105"/>
                  </a:lnTo>
                  <a:lnTo>
                    <a:pt x="351" y="107"/>
                  </a:lnTo>
                  <a:lnTo>
                    <a:pt x="349" y="107"/>
                  </a:lnTo>
                  <a:lnTo>
                    <a:pt x="349" y="105"/>
                  </a:lnTo>
                  <a:lnTo>
                    <a:pt x="347" y="105"/>
                  </a:lnTo>
                  <a:lnTo>
                    <a:pt x="347" y="107"/>
                  </a:lnTo>
                  <a:lnTo>
                    <a:pt x="345" y="107"/>
                  </a:lnTo>
                  <a:lnTo>
                    <a:pt x="343" y="107"/>
                  </a:lnTo>
                  <a:lnTo>
                    <a:pt x="341" y="109"/>
                  </a:lnTo>
                  <a:lnTo>
                    <a:pt x="339" y="109"/>
                  </a:lnTo>
                  <a:lnTo>
                    <a:pt x="341" y="109"/>
                  </a:lnTo>
                  <a:lnTo>
                    <a:pt x="343" y="109"/>
                  </a:lnTo>
                  <a:lnTo>
                    <a:pt x="345" y="109"/>
                  </a:lnTo>
                  <a:lnTo>
                    <a:pt x="347" y="109"/>
                  </a:lnTo>
                  <a:lnTo>
                    <a:pt x="347" y="111"/>
                  </a:lnTo>
                  <a:lnTo>
                    <a:pt x="349" y="111"/>
                  </a:lnTo>
                  <a:lnTo>
                    <a:pt x="349" y="109"/>
                  </a:lnTo>
                  <a:lnTo>
                    <a:pt x="351" y="109"/>
                  </a:lnTo>
                  <a:lnTo>
                    <a:pt x="353" y="109"/>
                  </a:lnTo>
                  <a:lnTo>
                    <a:pt x="357" y="107"/>
                  </a:lnTo>
                  <a:lnTo>
                    <a:pt x="357" y="105"/>
                  </a:lnTo>
                  <a:lnTo>
                    <a:pt x="359" y="105"/>
                  </a:lnTo>
                  <a:lnTo>
                    <a:pt x="361" y="105"/>
                  </a:lnTo>
                  <a:lnTo>
                    <a:pt x="361" y="103"/>
                  </a:lnTo>
                  <a:lnTo>
                    <a:pt x="363" y="103"/>
                  </a:lnTo>
                  <a:lnTo>
                    <a:pt x="364" y="101"/>
                  </a:lnTo>
                  <a:lnTo>
                    <a:pt x="366" y="101"/>
                  </a:lnTo>
                  <a:lnTo>
                    <a:pt x="366" y="99"/>
                  </a:lnTo>
                  <a:lnTo>
                    <a:pt x="368" y="99"/>
                  </a:lnTo>
                  <a:lnTo>
                    <a:pt x="370" y="99"/>
                  </a:lnTo>
                  <a:lnTo>
                    <a:pt x="370" y="101"/>
                  </a:lnTo>
                  <a:lnTo>
                    <a:pt x="368" y="101"/>
                  </a:lnTo>
                  <a:lnTo>
                    <a:pt x="368" y="103"/>
                  </a:lnTo>
                  <a:lnTo>
                    <a:pt x="370" y="103"/>
                  </a:lnTo>
                  <a:lnTo>
                    <a:pt x="370" y="105"/>
                  </a:lnTo>
                  <a:lnTo>
                    <a:pt x="370" y="107"/>
                  </a:lnTo>
                  <a:lnTo>
                    <a:pt x="370" y="109"/>
                  </a:lnTo>
                  <a:lnTo>
                    <a:pt x="372" y="109"/>
                  </a:lnTo>
                  <a:lnTo>
                    <a:pt x="372" y="111"/>
                  </a:lnTo>
                  <a:lnTo>
                    <a:pt x="372" y="113"/>
                  </a:lnTo>
                  <a:lnTo>
                    <a:pt x="370" y="111"/>
                  </a:lnTo>
                  <a:lnTo>
                    <a:pt x="370" y="113"/>
                  </a:lnTo>
                  <a:lnTo>
                    <a:pt x="372" y="113"/>
                  </a:lnTo>
                  <a:lnTo>
                    <a:pt x="370" y="113"/>
                  </a:lnTo>
                  <a:lnTo>
                    <a:pt x="370" y="115"/>
                  </a:lnTo>
                  <a:lnTo>
                    <a:pt x="368" y="113"/>
                  </a:lnTo>
                  <a:lnTo>
                    <a:pt x="368" y="115"/>
                  </a:lnTo>
                  <a:lnTo>
                    <a:pt x="370" y="115"/>
                  </a:lnTo>
                  <a:lnTo>
                    <a:pt x="372" y="115"/>
                  </a:lnTo>
                  <a:lnTo>
                    <a:pt x="372" y="113"/>
                  </a:lnTo>
                  <a:lnTo>
                    <a:pt x="374" y="113"/>
                  </a:lnTo>
                  <a:lnTo>
                    <a:pt x="374" y="115"/>
                  </a:lnTo>
                  <a:lnTo>
                    <a:pt x="376" y="115"/>
                  </a:lnTo>
                  <a:lnTo>
                    <a:pt x="374" y="115"/>
                  </a:lnTo>
                  <a:lnTo>
                    <a:pt x="376" y="115"/>
                  </a:lnTo>
                  <a:lnTo>
                    <a:pt x="376" y="117"/>
                  </a:lnTo>
                  <a:lnTo>
                    <a:pt x="376" y="115"/>
                  </a:lnTo>
                  <a:lnTo>
                    <a:pt x="378" y="115"/>
                  </a:lnTo>
                  <a:lnTo>
                    <a:pt x="380" y="115"/>
                  </a:lnTo>
                  <a:lnTo>
                    <a:pt x="380" y="113"/>
                  </a:lnTo>
                  <a:lnTo>
                    <a:pt x="382" y="113"/>
                  </a:lnTo>
                  <a:lnTo>
                    <a:pt x="384" y="113"/>
                  </a:lnTo>
                  <a:lnTo>
                    <a:pt x="386" y="115"/>
                  </a:lnTo>
                  <a:lnTo>
                    <a:pt x="384" y="115"/>
                  </a:lnTo>
                  <a:lnTo>
                    <a:pt x="386" y="115"/>
                  </a:lnTo>
                  <a:lnTo>
                    <a:pt x="386" y="117"/>
                  </a:lnTo>
                  <a:lnTo>
                    <a:pt x="384" y="117"/>
                  </a:lnTo>
                  <a:lnTo>
                    <a:pt x="386" y="117"/>
                  </a:lnTo>
                  <a:lnTo>
                    <a:pt x="386" y="119"/>
                  </a:lnTo>
                  <a:lnTo>
                    <a:pt x="386" y="117"/>
                  </a:lnTo>
                  <a:lnTo>
                    <a:pt x="386" y="115"/>
                  </a:lnTo>
                  <a:lnTo>
                    <a:pt x="387" y="115"/>
                  </a:lnTo>
                  <a:lnTo>
                    <a:pt x="389" y="115"/>
                  </a:lnTo>
                  <a:lnTo>
                    <a:pt x="389" y="117"/>
                  </a:lnTo>
                  <a:lnTo>
                    <a:pt x="389" y="115"/>
                  </a:lnTo>
                  <a:lnTo>
                    <a:pt x="387" y="115"/>
                  </a:lnTo>
                  <a:lnTo>
                    <a:pt x="389" y="115"/>
                  </a:lnTo>
                  <a:lnTo>
                    <a:pt x="389" y="113"/>
                  </a:lnTo>
                  <a:lnTo>
                    <a:pt x="391" y="113"/>
                  </a:lnTo>
                  <a:lnTo>
                    <a:pt x="391" y="115"/>
                  </a:lnTo>
                  <a:lnTo>
                    <a:pt x="393" y="115"/>
                  </a:lnTo>
                  <a:lnTo>
                    <a:pt x="391" y="115"/>
                  </a:lnTo>
                  <a:lnTo>
                    <a:pt x="391" y="117"/>
                  </a:lnTo>
                  <a:lnTo>
                    <a:pt x="393" y="117"/>
                  </a:lnTo>
                  <a:lnTo>
                    <a:pt x="391" y="117"/>
                  </a:lnTo>
                  <a:lnTo>
                    <a:pt x="391" y="119"/>
                  </a:lnTo>
                  <a:lnTo>
                    <a:pt x="391" y="120"/>
                  </a:lnTo>
                  <a:lnTo>
                    <a:pt x="389" y="120"/>
                  </a:lnTo>
                  <a:lnTo>
                    <a:pt x="389" y="122"/>
                  </a:lnTo>
                  <a:lnTo>
                    <a:pt x="389" y="124"/>
                  </a:lnTo>
                  <a:lnTo>
                    <a:pt x="389" y="126"/>
                  </a:lnTo>
                  <a:lnTo>
                    <a:pt x="387" y="126"/>
                  </a:lnTo>
                  <a:lnTo>
                    <a:pt x="389" y="126"/>
                  </a:lnTo>
                  <a:lnTo>
                    <a:pt x="389" y="124"/>
                  </a:lnTo>
                  <a:lnTo>
                    <a:pt x="391" y="124"/>
                  </a:lnTo>
                  <a:lnTo>
                    <a:pt x="391" y="122"/>
                  </a:lnTo>
                  <a:lnTo>
                    <a:pt x="393" y="119"/>
                  </a:lnTo>
                  <a:lnTo>
                    <a:pt x="393" y="117"/>
                  </a:lnTo>
                  <a:lnTo>
                    <a:pt x="395" y="115"/>
                  </a:lnTo>
                  <a:lnTo>
                    <a:pt x="397" y="113"/>
                  </a:lnTo>
                  <a:lnTo>
                    <a:pt x="397" y="111"/>
                  </a:lnTo>
                  <a:lnTo>
                    <a:pt x="399" y="111"/>
                  </a:lnTo>
                  <a:lnTo>
                    <a:pt x="399" y="109"/>
                  </a:lnTo>
                  <a:lnTo>
                    <a:pt x="401" y="109"/>
                  </a:lnTo>
                  <a:lnTo>
                    <a:pt x="401" y="111"/>
                  </a:lnTo>
                  <a:lnTo>
                    <a:pt x="399" y="111"/>
                  </a:lnTo>
                  <a:lnTo>
                    <a:pt x="399" y="113"/>
                  </a:lnTo>
                  <a:lnTo>
                    <a:pt x="397" y="113"/>
                  </a:lnTo>
                  <a:lnTo>
                    <a:pt x="399" y="113"/>
                  </a:lnTo>
                  <a:lnTo>
                    <a:pt x="401" y="111"/>
                  </a:lnTo>
                  <a:lnTo>
                    <a:pt x="401" y="109"/>
                  </a:lnTo>
                  <a:lnTo>
                    <a:pt x="403" y="109"/>
                  </a:lnTo>
                  <a:lnTo>
                    <a:pt x="403" y="107"/>
                  </a:lnTo>
                  <a:lnTo>
                    <a:pt x="405" y="105"/>
                  </a:lnTo>
                  <a:lnTo>
                    <a:pt x="405" y="107"/>
                  </a:lnTo>
                  <a:lnTo>
                    <a:pt x="405" y="109"/>
                  </a:lnTo>
                  <a:lnTo>
                    <a:pt x="407" y="109"/>
                  </a:lnTo>
                  <a:lnTo>
                    <a:pt x="407" y="111"/>
                  </a:lnTo>
                  <a:lnTo>
                    <a:pt x="409" y="111"/>
                  </a:lnTo>
                  <a:lnTo>
                    <a:pt x="407" y="109"/>
                  </a:lnTo>
                  <a:lnTo>
                    <a:pt x="409" y="109"/>
                  </a:lnTo>
                  <a:lnTo>
                    <a:pt x="409" y="107"/>
                  </a:lnTo>
                  <a:lnTo>
                    <a:pt x="407" y="107"/>
                  </a:lnTo>
                  <a:lnTo>
                    <a:pt x="407" y="105"/>
                  </a:lnTo>
                  <a:lnTo>
                    <a:pt x="407" y="103"/>
                  </a:lnTo>
                  <a:lnTo>
                    <a:pt x="409" y="103"/>
                  </a:lnTo>
                  <a:lnTo>
                    <a:pt x="407" y="105"/>
                  </a:lnTo>
                  <a:lnTo>
                    <a:pt x="409" y="105"/>
                  </a:lnTo>
                  <a:lnTo>
                    <a:pt x="409" y="103"/>
                  </a:lnTo>
                  <a:lnTo>
                    <a:pt x="411" y="103"/>
                  </a:lnTo>
                  <a:lnTo>
                    <a:pt x="411" y="101"/>
                  </a:lnTo>
                  <a:lnTo>
                    <a:pt x="411" y="99"/>
                  </a:lnTo>
                  <a:lnTo>
                    <a:pt x="412" y="99"/>
                  </a:lnTo>
                  <a:lnTo>
                    <a:pt x="412" y="97"/>
                  </a:lnTo>
                  <a:lnTo>
                    <a:pt x="412" y="96"/>
                  </a:lnTo>
                  <a:lnTo>
                    <a:pt x="414" y="96"/>
                  </a:lnTo>
                  <a:lnTo>
                    <a:pt x="414" y="97"/>
                  </a:lnTo>
                  <a:lnTo>
                    <a:pt x="414" y="96"/>
                  </a:lnTo>
                  <a:lnTo>
                    <a:pt x="416" y="96"/>
                  </a:lnTo>
                  <a:lnTo>
                    <a:pt x="418" y="96"/>
                  </a:lnTo>
                  <a:lnTo>
                    <a:pt x="416" y="94"/>
                  </a:lnTo>
                  <a:lnTo>
                    <a:pt x="418" y="94"/>
                  </a:lnTo>
                  <a:lnTo>
                    <a:pt x="418" y="96"/>
                  </a:lnTo>
                  <a:lnTo>
                    <a:pt x="420" y="96"/>
                  </a:lnTo>
                  <a:lnTo>
                    <a:pt x="420" y="94"/>
                  </a:lnTo>
                  <a:lnTo>
                    <a:pt x="422" y="94"/>
                  </a:lnTo>
                  <a:lnTo>
                    <a:pt x="420" y="94"/>
                  </a:lnTo>
                  <a:lnTo>
                    <a:pt x="422" y="94"/>
                  </a:lnTo>
                  <a:lnTo>
                    <a:pt x="422" y="96"/>
                  </a:lnTo>
                  <a:lnTo>
                    <a:pt x="424" y="96"/>
                  </a:lnTo>
                  <a:lnTo>
                    <a:pt x="424" y="97"/>
                  </a:lnTo>
                  <a:lnTo>
                    <a:pt x="424" y="96"/>
                  </a:lnTo>
                  <a:lnTo>
                    <a:pt x="422" y="96"/>
                  </a:lnTo>
                  <a:lnTo>
                    <a:pt x="422" y="94"/>
                  </a:lnTo>
                  <a:lnTo>
                    <a:pt x="424" y="94"/>
                  </a:lnTo>
                  <a:lnTo>
                    <a:pt x="424" y="96"/>
                  </a:lnTo>
                  <a:lnTo>
                    <a:pt x="424" y="94"/>
                  </a:lnTo>
                  <a:lnTo>
                    <a:pt x="424" y="96"/>
                  </a:lnTo>
                  <a:lnTo>
                    <a:pt x="424" y="94"/>
                  </a:lnTo>
                  <a:lnTo>
                    <a:pt x="426" y="94"/>
                  </a:lnTo>
                  <a:lnTo>
                    <a:pt x="424" y="94"/>
                  </a:lnTo>
                  <a:lnTo>
                    <a:pt x="426" y="94"/>
                  </a:lnTo>
                  <a:lnTo>
                    <a:pt x="426" y="96"/>
                  </a:lnTo>
                  <a:lnTo>
                    <a:pt x="426" y="94"/>
                  </a:lnTo>
                  <a:lnTo>
                    <a:pt x="428" y="94"/>
                  </a:lnTo>
                  <a:lnTo>
                    <a:pt x="428" y="96"/>
                  </a:lnTo>
                  <a:lnTo>
                    <a:pt x="426" y="96"/>
                  </a:lnTo>
                  <a:lnTo>
                    <a:pt x="428" y="96"/>
                  </a:lnTo>
                  <a:lnTo>
                    <a:pt x="428" y="97"/>
                  </a:lnTo>
                  <a:lnTo>
                    <a:pt x="428" y="96"/>
                  </a:lnTo>
                  <a:lnTo>
                    <a:pt x="430" y="96"/>
                  </a:lnTo>
                  <a:lnTo>
                    <a:pt x="430" y="97"/>
                  </a:lnTo>
                  <a:lnTo>
                    <a:pt x="430" y="96"/>
                  </a:lnTo>
                  <a:lnTo>
                    <a:pt x="432" y="96"/>
                  </a:lnTo>
                  <a:lnTo>
                    <a:pt x="432" y="97"/>
                  </a:lnTo>
                  <a:lnTo>
                    <a:pt x="432" y="96"/>
                  </a:lnTo>
                  <a:lnTo>
                    <a:pt x="432" y="97"/>
                  </a:lnTo>
                  <a:lnTo>
                    <a:pt x="432" y="99"/>
                  </a:lnTo>
                  <a:lnTo>
                    <a:pt x="432" y="97"/>
                  </a:lnTo>
                  <a:lnTo>
                    <a:pt x="434" y="97"/>
                  </a:lnTo>
                  <a:lnTo>
                    <a:pt x="432" y="97"/>
                  </a:lnTo>
                  <a:lnTo>
                    <a:pt x="432" y="96"/>
                  </a:lnTo>
                  <a:lnTo>
                    <a:pt x="434" y="96"/>
                  </a:lnTo>
                  <a:lnTo>
                    <a:pt x="434" y="97"/>
                  </a:lnTo>
                  <a:lnTo>
                    <a:pt x="434" y="99"/>
                  </a:lnTo>
                  <a:lnTo>
                    <a:pt x="434" y="97"/>
                  </a:lnTo>
                  <a:lnTo>
                    <a:pt x="435" y="97"/>
                  </a:lnTo>
                  <a:lnTo>
                    <a:pt x="434" y="99"/>
                  </a:lnTo>
                  <a:lnTo>
                    <a:pt x="435" y="99"/>
                  </a:lnTo>
                  <a:lnTo>
                    <a:pt x="435" y="97"/>
                  </a:lnTo>
                  <a:lnTo>
                    <a:pt x="437" y="97"/>
                  </a:lnTo>
                  <a:lnTo>
                    <a:pt x="435" y="97"/>
                  </a:lnTo>
                  <a:lnTo>
                    <a:pt x="435" y="99"/>
                  </a:lnTo>
                  <a:lnTo>
                    <a:pt x="437" y="99"/>
                  </a:lnTo>
                  <a:lnTo>
                    <a:pt x="435" y="99"/>
                  </a:lnTo>
                  <a:lnTo>
                    <a:pt x="434" y="99"/>
                  </a:lnTo>
                  <a:lnTo>
                    <a:pt x="435" y="99"/>
                  </a:lnTo>
                  <a:lnTo>
                    <a:pt x="437" y="99"/>
                  </a:lnTo>
                  <a:lnTo>
                    <a:pt x="437" y="97"/>
                  </a:lnTo>
                  <a:lnTo>
                    <a:pt x="439" y="97"/>
                  </a:lnTo>
                  <a:lnTo>
                    <a:pt x="439" y="99"/>
                  </a:lnTo>
                  <a:lnTo>
                    <a:pt x="439" y="101"/>
                  </a:lnTo>
                  <a:lnTo>
                    <a:pt x="439" y="99"/>
                  </a:lnTo>
                  <a:lnTo>
                    <a:pt x="441" y="99"/>
                  </a:lnTo>
                  <a:lnTo>
                    <a:pt x="441" y="101"/>
                  </a:lnTo>
                  <a:lnTo>
                    <a:pt x="441" y="99"/>
                  </a:lnTo>
                  <a:lnTo>
                    <a:pt x="441" y="101"/>
                  </a:lnTo>
                  <a:lnTo>
                    <a:pt x="443" y="101"/>
                  </a:lnTo>
                  <a:lnTo>
                    <a:pt x="441" y="101"/>
                  </a:lnTo>
                  <a:lnTo>
                    <a:pt x="441" y="99"/>
                  </a:lnTo>
                  <a:lnTo>
                    <a:pt x="443" y="99"/>
                  </a:lnTo>
                  <a:lnTo>
                    <a:pt x="443" y="101"/>
                  </a:lnTo>
                  <a:lnTo>
                    <a:pt x="441" y="103"/>
                  </a:lnTo>
                  <a:lnTo>
                    <a:pt x="443" y="103"/>
                  </a:lnTo>
                  <a:lnTo>
                    <a:pt x="443" y="101"/>
                  </a:lnTo>
                  <a:lnTo>
                    <a:pt x="443" y="103"/>
                  </a:lnTo>
                  <a:lnTo>
                    <a:pt x="443" y="101"/>
                  </a:lnTo>
                  <a:lnTo>
                    <a:pt x="443" y="103"/>
                  </a:lnTo>
                  <a:lnTo>
                    <a:pt x="445" y="103"/>
                  </a:lnTo>
                  <a:lnTo>
                    <a:pt x="445" y="101"/>
                  </a:lnTo>
                  <a:lnTo>
                    <a:pt x="445" y="103"/>
                  </a:lnTo>
                  <a:lnTo>
                    <a:pt x="445" y="101"/>
                  </a:lnTo>
                  <a:lnTo>
                    <a:pt x="447" y="101"/>
                  </a:lnTo>
                  <a:lnTo>
                    <a:pt x="447" y="103"/>
                  </a:lnTo>
                  <a:lnTo>
                    <a:pt x="447" y="101"/>
                  </a:lnTo>
                  <a:lnTo>
                    <a:pt x="449" y="101"/>
                  </a:lnTo>
                  <a:lnTo>
                    <a:pt x="449" y="103"/>
                  </a:lnTo>
                  <a:lnTo>
                    <a:pt x="447" y="103"/>
                  </a:lnTo>
                  <a:lnTo>
                    <a:pt x="449" y="103"/>
                  </a:lnTo>
                  <a:lnTo>
                    <a:pt x="447" y="103"/>
                  </a:lnTo>
                  <a:lnTo>
                    <a:pt x="449" y="103"/>
                  </a:lnTo>
                  <a:lnTo>
                    <a:pt x="449" y="105"/>
                  </a:lnTo>
                  <a:lnTo>
                    <a:pt x="449" y="103"/>
                  </a:lnTo>
                  <a:lnTo>
                    <a:pt x="449" y="105"/>
                  </a:lnTo>
                  <a:lnTo>
                    <a:pt x="451" y="103"/>
                  </a:lnTo>
                  <a:lnTo>
                    <a:pt x="451" y="101"/>
                  </a:lnTo>
                  <a:lnTo>
                    <a:pt x="451" y="103"/>
                  </a:lnTo>
                  <a:lnTo>
                    <a:pt x="451" y="105"/>
                  </a:lnTo>
                  <a:lnTo>
                    <a:pt x="453" y="105"/>
                  </a:lnTo>
                  <a:lnTo>
                    <a:pt x="451" y="105"/>
                  </a:lnTo>
                  <a:lnTo>
                    <a:pt x="453" y="105"/>
                  </a:lnTo>
                  <a:lnTo>
                    <a:pt x="455" y="105"/>
                  </a:lnTo>
                  <a:lnTo>
                    <a:pt x="453" y="105"/>
                  </a:lnTo>
                  <a:lnTo>
                    <a:pt x="455" y="105"/>
                  </a:lnTo>
                  <a:lnTo>
                    <a:pt x="453" y="105"/>
                  </a:lnTo>
                  <a:lnTo>
                    <a:pt x="455" y="105"/>
                  </a:lnTo>
                  <a:lnTo>
                    <a:pt x="455" y="107"/>
                  </a:lnTo>
                  <a:lnTo>
                    <a:pt x="455" y="105"/>
                  </a:lnTo>
                  <a:lnTo>
                    <a:pt x="457" y="105"/>
                  </a:lnTo>
                  <a:lnTo>
                    <a:pt x="455" y="105"/>
                  </a:lnTo>
                  <a:lnTo>
                    <a:pt x="455" y="107"/>
                  </a:lnTo>
                  <a:lnTo>
                    <a:pt x="453" y="107"/>
                  </a:lnTo>
                  <a:lnTo>
                    <a:pt x="455" y="107"/>
                  </a:lnTo>
                  <a:lnTo>
                    <a:pt x="455" y="109"/>
                  </a:lnTo>
                  <a:lnTo>
                    <a:pt x="455" y="107"/>
                  </a:lnTo>
                  <a:lnTo>
                    <a:pt x="455" y="109"/>
                  </a:lnTo>
                  <a:lnTo>
                    <a:pt x="455" y="107"/>
                  </a:lnTo>
                  <a:lnTo>
                    <a:pt x="457" y="107"/>
                  </a:lnTo>
                  <a:lnTo>
                    <a:pt x="457" y="105"/>
                  </a:lnTo>
                  <a:lnTo>
                    <a:pt x="457" y="107"/>
                  </a:lnTo>
                  <a:lnTo>
                    <a:pt x="457" y="109"/>
                  </a:lnTo>
                  <a:lnTo>
                    <a:pt x="457" y="111"/>
                  </a:lnTo>
                  <a:lnTo>
                    <a:pt x="459" y="111"/>
                  </a:lnTo>
                  <a:lnTo>
                    <a:pt x="459" y="109"/>
                  </a:lnTo>
                  <a:lnTo>
                    <a:pt x="459" y="107"/>
                  </a:lnTo>
                  <a:lnTo>
                    <a:pt x="460" y="107"/>
                  </a:lnTo>
                  <a:lnTo>
                    <a:pt x="460" y="109"/>
                  </a:lnTo>
                  <a:lnTo>
                    <a:pt x="460" y="107"/>
                  </a:lnTo>
                  <a:lnTo>
                    <a:pt x="462" y="107"/>
                  </a:lnTo>
                  <a:lnTo>
                    <a:pt x="462" y="109"/>
                  </a:lnTo>
                  <a:lnTo>
                    <a:pt x="462" y="107"/>
                  </a:lnTo>
                  <a:lnTo>
                    <a:pt x="464" y="107"/>
                  </a:lnTo>
                  <a:lnTo>
                    <a:pt x="462" y="107"/>
                  </a:lnTo>
                  <a:lnTo>
                    <a:pt x="464" y="107"/>
                  </a:lnTo>
                  <a:lnTo>
                    <a:pt x="464" y="109"/>
                  </a:lnTo>
                  <a:lnTo>
                    <a:pt x="462" y="109"/>
                  </a:lnTo>
                  <a:lnTo>
                    <a:pt x="464" y="111"/>
                  </a:lnTo>
                  <a:lnTo>
                    <a:pt x="462" y="111"/>
                  </a:lnTo>
                  <a:lnTo>
                    <a:pt x="464" y="111"/>
                  </a:lnTo>
                  <a:lnTo>
                    <a:pt x="464" y="109"/>
                  </a:lnTo>
                  <a:lnTo>
                    <a:pt x="464" y="111"/>
                  </a:lnTo>
                  <a:lnTo>
                    <a:pt x="464" y="109"/>
                  </a:lnTo>
                  <a:lnTo>
                    <a:pt x="464" y="111"/>
                  </a:lnTo>
                  <a:lnTo>
                    <a:pt x="466" y="109"/>
                  </a:lnTo>
                  <a:lnTo>
                    <a:pt x="466" y="111"/>
                  </a:lnTo>
                  <a:lnTo>
                    <a:pt x="464" y="111"/>
                  </a:lnTo>
                  <a:lnTo>
                    <a:pt x="466" y="111"/>
                  </a:lnTo>
                  <a:lnTo>
                    <a:pt x="466" y="113"/>
                  </a:lnTo>
                  <a:lnTo>
                    <a:pt x="464" y="113"/>
                  </a:lnTo>
                  <a:lnTo>
                    <a:pt x="466" y="111"/>
                  </a:lnTo>
                  <a:lnTo>
                    <a:pt x="466" y="113"/>
                  </a:lnTo>
                  <a:lnTo>
                    <a:pt x="464" y="113"/>
                  </a:lnTo>
                  <a:lnTo>
                    <a:pt x="466" y="113"/>
                  </a:lnTo>
                  <a:lnTo>
                    <a:pt x="468" y="113"/>
                  </a:lnTo>
                  <a:lnTo>
                    <a:pt x="468" y="111"/>
                  </a:lnTo>
                  <a:lnTo>
                    <a:pt x="468" y="113"/>
                  </a:lnTo>
                  <a:lnTo>
                    <a:pt x="470" y="113"/>
                  </a:lnTo>
                  <a:lnTo>
                    <a:pt x="468" y="113"/>
                  </a:lnTo>
                  <a:lnTo>
                    <a:pt x="470" y="113"/>
                  </a:lnTo>
                  <a:lnTo>
                    <a:pt x="468" y="115"/>
                  </a:lnTo>
                  <a:lnTo>
                    <a:pt x="470" y="115"/>
                  </a:lnTo>
                  <a:lnTo>
                    <a:pt x="470" y="117"/>
                  </a:lnTo>
                  <a:lnTo>
                    <a:pt x="468" y="117"/>
                  </a:lnTo>
                  <a:lnTo>
                    <a:pt x="470" y="117"/>
                  </a:lnTo>
                  <a:lnTo>
                    <a:pt x="468" y="119"/>
                  </a:lnTo>
                  <a:lnTo>
                    <a:pt x="468" y="120"/>
                  </a:lnTo>
                  <a:lnTo>
                    <a:pt x="466" y="120"/>
                  </a:lnTo>
                  <a:lnTo>
                    <a:pt x="464" y="120"/>
                  </a:lnTo>
                  <a:lnTo>
                    <a:pt x="466" y="120"/>
                  </a:lnTo>
                  <a:lnTo>
                    <a:pt x="468" y="120"/>
                  </a:lnTo>
                  <a:lnTo>
                    <a:pt x="466" y="120"/>
                  </a:lnTo>
                  <a:lnTo>
                    <a:pt x="466" y="122"/>
                  </a:lnTo>
                  <a:lnTo>
                    <a:pt x="468" y="122"/>
                  </a:lnTo>
                  <a:lnTo>
                    <a:pt x="468" y="120"/>
                  </a:lnTo>
                  <a:lnTo>
                    <a:pt x="468" y="119"/>
                  </a:lnTo>
                  <a:lnTo>
                    <a:pt x="470" y="119"/>
                  </a:lnTo>
                  <a:lnTo>
                    <a:pt x="472" y="119"/>
                  </a:lnTo>
                  <a:lnTo>
                    <a:pt x="472" y="120"/>
                  </a:lnTo>
                  <a:lnTo>
                    <a:pt x="472" y="122"/>
                  </a:lnTo>
                  <a:lnTo>
                    <a:pt x="470" y="122"/>
                  </a:lnTo>
                  <a:lnTo>
                    <a:pt x="468" y="122"/>
                  </a:lnTo>
                  <a:lnTo>
                    <a:pt x="470" y="122"/>
                  </a:lnTo>
                  <a:lnTo>
                    <a:pt x="470" y="124"/>
                  </a:lnTo>
                  <a:lnTo>
                    <a:pt x="468" y="124"/>
                  </a:lnTo>
                  <a:lnTo>
                    <a:pt x="468" y="126"/>
                  </a:lnTo>
                  <a:lnTo>
                    <a:pt x="468" y="124"/>
                  </a:lnTo>
                  <a:lnTo>
                    <a:pt x="470" y="124"/>
                  </a:lnTo>
                  <a:lnTo>
                    <a:pt x="468" y="126"/>
                  </a:lnTo>
                  <a:lnTo>
                    <a:pt x="468" y="128"/>
                  </a:lnTo>
                  <a:lnTo>
                    <a:pt x="468" y="130"/>
                  </a:lnTo>
                  <a:lnTo>
                    <a:pt x="468" y="132"/>
                  </a:lnTo>
                  <a:lnTo>
                    <a:pt x="466" y="132"/>
                  </a:lnTo>
                  <a:lnTo>
                    <a:pt x="468" y="132"/>
                  </a:lnTo>
                  <a:lnTo>
                    <a:pt x="468" y="134"/>
                  </a:lnTo>
                  <a:lnTo>
                    <a:pt x="466" y="134"/>
                  </a:lnTo>
                  <a:lnTo>
                    <a:pt x="466" y="136"/>
                  </a:lnTo>
                  <a:lnTo>
                    <a:pt x="468" y="136"/>
                  </a:lnTo>
                  <a:lnTo>
                    <a:pt x="468" y="134"/>
                  </a:lnTo>
                  <a:lnTo>
                    <a:pt x="470" y="132"/>
                  </a:lnTo>
                  <a:lnTo>
                    <a:pt x="472" y="130"/>
                  </a:lnTo>
                  <a:lnTo>
                    <a:pt x="472" y="128"/>
                  </a:lnTo>
                  <a:lnTo>
                    <a:pt x="472" y="126"/>
                  </a:lnTo>
                  <a:lnTo>
                    <a:pt x="472" y="124"/>
                  </a:lnTo>
                  <a:lnTo>
                    <a:pt x="474" y="124"/>
                  </a:lnTo>
                  <a:lnTo>
                    <a:pt x="476" y="122"/>
                  </a:lnTo>
                  <a:lnTo>
                    <a:pt x="478" y="122"/>
                  </a:lnTo>
                  <a:lnTo>
                    <a:pt x="476" y="122"/>
                  </a:lnTo>
                  <a:lnTo>
                    <a:pt x="478" y="122"/>
                  </a:lnTo>
                  <a:lnTo>
                    <a:pt x="478" y="124"/>
                  </a:lnTo>
                  <a:lnTo>
                    <a:pt x="476" y="124"/>
                  </a:lnTo>
                  <a:lnTo>
                    <a:pt x="476" y="126"/>
                  </a:lnTo>
                  <a:lnTo>
                    <a:pt x="474" y="126"/>
                  </a:lnTo>
                  <a:lnTo>
                    <a:pt x="476" y="126"/>
                  </a:lnTo>
                  <a:lnTo>
                    <a:pt x="474" y="126"/>
                  </a:lnTo>
                  <a:lnTo>
                    <a:pt x="474" y="128"/>
                  </a:lnTo>
                  <a:lnTo>
                    <a:pt x="472" y="128"/>
                  </a:lnTo>
                  <a:lnTo>
                    <a:pt x="474" y="128"/>
                  </a:lnTo>
                  <a:lnTo>
                    <a:pt x="474" y="130"/>
                  </a:lnTo>
                  <a:lnTo>
                    <a:pt x="474" y="128"/>
                  </a:lnTo>
                  <a:lnTo>
                    <a:pt x="476" y="128"/>
                  </a:lnTo>
                  <a:lnTo>
                    <a:pt x="474" y="130"/>
                  </a:lnTo>
                  <a:lnTo>
                    <a:pt x="476" y="130"/>
                  </a:lnTo>
                  <a:lnTo>
                    <a:pt x="476" y="128"/>
                  </a:lnTo>
                  <a:lnTo>
                    <a:pt x="476" y="130"/>
                  </a:lnTo>
                  <a:lnTo>
                    <a:pt x="476" y="128"/>
                  </a:lnTo>
                  <a:lnTo>
                    <a:pt x="478" y="128"/>
                  </a:lnTo>
                  <a:lnTo>
                    <a:pt x="478" y="126"/>
                  </a:lnTo>
                  <a:lnTo>
                    <a:pt x="480" y="126"/>
                  </a:lnTo>
                  <a:lnTo>
                    <a:pt x="480" y="124"/>
                  </a:lnTo>
                  <a:lnTo>
                    <a:pt x="480" y="126"/>
                  </a:lnTo>
                  <a:lnTo>
                    <a:pt x="480" y="124"/>
                  </a:lnTo>
                  <a:lnTo>
                    <a:pt x="482" y="124"/>
                  </a:lnTo>
                  <a:lnTo>
                    <a:pt x="483" y="124"/>
                  </a:lnTo>
                  <a:lnTo>
                    <a:pt x="485" y="124"/>
                  </a:lnTo>
                  <a:lnTo>
                    <a:pt x="485" y="122"/>
                  </a:lnTo>
                  <a:lnTo>
                    <a:pt x="485" y="124"/>
                  </a:lnTo>
                  <a:lnTo>
                    <a:pt x="487" y="124"/>
                  </a:lnTo>
                  <a:lnTo>
                    <a:pt x="487" y="122"/>
                  </a:lnTo>
                  <a:lnTo>
                    <a:pt x="485" y="122"/>
                  </a:lnTo>
                  <a:lnTo>
                    <a:pt x="487" y="122"/>
                  </a:lnTo>
                  <a:lnTo>
                    <a:pt x="487" y="120"/>
                  </a:lnTo>
                  <a:lnTo>
                    <a:pt x="489" y="120"/>
                  </a:lnTo>
                  <a:lnTo>
                    <a:pt x="489" y="122"/>
                  </a:lnTo>
                  <a:lnTo>
                    <a:pt x="491" y="122"/>
                  </a:lnTo>
                  <a:lnTo>
                    <a:pt x="493" y="122"/>
                  </a:lnTo>
                  <a:lnTo>
                    <a:pt x="495" y="124"/>
                  </a:lnTo>
                  <a:lnTo>
                    <a:pt x="497" y="124"/>
                  </a:lnTo>
                  <a:lnTo>
                    <a:pt x="499" y="124"/>
                  </a:lnTo>
                  <a:lnTo>
                    <a:pt x="501" y="126"/>
                  </a:lnTo>
                  <a:lnTo>
                    <a:pt x="503" y="126"/>
                  </a:lnTo>
                  <a:lnTo>
                    <a:pt x="503" y="128"/>
                  </a:lnTo>
                  <a:lnTo>
                    <a:pt x="505" y="128"/>
                  </a:lnTo>
                  <a:lnTo>
                    <a:pt x="507" y="128"/>
                  </a:lnTo>
                  <a:lnTo>
                    <a:pt x="507" y="130"/>
                  </a:lnTo>
                  <a:lnTo>
                    <a:pt x="507" y="128"/>
                  </a:lnTo>
                  <a:lnTo>
                    <a:pt x="508" y="128"/>
                  </a:lnTo>
                  <a:lnTo>
                    <a:pt x="510" y="128"/>
                  </a:lnTo>
                  <a:lnTo>
                    <a:pt x="510" y="130"/>
                  </a:lnTo>
                  <a:lnTo>
                    <a:pt x="510" y="128"/>
                  </a:lnTo>
                  <a:lnTo>
                    <a:pt x="512" y="128"/>
                  </a:lnTo>
                  <a:lnTo>
                    <a:pt x="514" y="128"/>
                  </a:lnTo>
                  <a:lnTo>
                    <a:pt x="514" y="130"/>
                  </a:lnTo>
                  <a:lnTo>
                    <a:pt x="516" y="130"/>
                  </a:lnTo>
                  <a:lnTo>
                    <a:pt x="514" y="130"/>
                  </a:lnTo>
                  <a:lnTo>
                    <a:pt x="516" y="130"/>
                  </a:lnTo>
                  <a:lnTo>
                    <a:pt x="518" y="130"/>
                  </a:lnTo>
                  <a:lnTo>
                    <a:pt x="520" y="130"/>
                  </a:lnTo>
                  <a:lnTo>
                    <a:pt x="520" y="132"/>
                  </a:lnTo>
                  <a:lnTo>
                    <a:pt x="522" y="132"/>
                  </a:lnTo>
                  <a:lnTo>
                    <a:pt x="522" y="130"/>
                  </a:lnTo>
                  <a:lnTo>
                    <a:pt x="520" y="130"/>
                  </a:lnTo>
                  <a:lnTo>
                    <a:pt x="522" y="130"/>
                  </a:lnTo>
                  <a:lnTo>
                    <a:pt x="524" y="130"/>
                  </a:lnTo>
                  <a:lnTo>
                    <a:pt x="528" y="130"/>
                  </a:lnTo>
                  <a:lnTo>
                    <a:pt x="530" y="130"/>
                  </a:lnTo>
                  <a:lnTo>
                    <a:pt x="533" y="128"/>
                  </a:lnTo>
                  <a:lnTo>
                    <a:pt x="535" y="128"/>
                  </a:lnTo>
                  <a:lnTo>
                    <a:pt x="537" y="128"/>
                  </a:lnTo>
                  <a:lnTo>
                    <a:pt x="539" y="128"/>
                  </a:lnTo>
                  <a:lnTo>
                    <a:pt x="539" y="130"/>
                  </a:lnTo>
                  <a:lnTo>
                    <a:pt x="539" y="128"/>
                  </a:lnTo>
                  <a:lnTo>
                    <a:pt x="539" y="130"/>
                  </a:lnTo>
                  <a:lnTo>
                    <a:pt x="541" y="130"/>
                  </a:lnTo>
                  <a:lnTo>
                    <a:pt x="543" y="130"/>
                  </a:lnTo>
                  <a:lnTo>
                    <a:pt x="545" y="130"/>
                  </a:lnTo>
                  <a:lnTo>
                    <a:pt x="545" y="132"/>
                  </a:lnTo>
                  <a:lnTo>
                    <a:pt x="547" y="132"/>
                  </a:lnTo>
                  <a:lnTo>
                    <a:pt x="549" y="132"/>
                  </a:lnTo>
                  <a:lnTo>
                    <a:pt x="549" y="134"/>
                  </a:lnTo>
                  <a:lnTo>
                    <a:pt x="551" y="134"/>
                  </a:lnTo>
                  <a:lnTo>
                    <a:pt x="553" y="134"/>
                  </a:lnTo>
                  <a:lnTo>
                    <a:pt x="553" y="136"/>
                  </a:lnTo>
                  <a:lnTo>
                    <a:pt x="555" y="136"/>
                  </a:lnTo>
                  <a:lnTo>
                    <a:pt x="555" y="138"/>
                  </a:lnTo>
                  <a:lnTo>
                    <a:pt x="556" y="138"/>
                  </a:lnTo>
                  <a:lnTo>
                    <a:pt x="558" y="138"/>
                  </a:lnTo>
                  <a:lnTo>
                    <a:pt x="558" y="140"/>
                  </a:lnTo>
                  <a:lnTo>
                    <a:pt x="560" y="140"/>
                  </a:lnTo>
                  <a:lnTo>
                    <a:pt x="560" y="142"/>
                  </a:lnTo>
                  <a:lnTo>
                    <a:pt x="562" y="142"/>
                  </a:lnTo>
                  <a:lnTo>
                    <a:pt x="562" y="144"/>
                  </a:lnTo>
                  <a:lnTo>
                    <a:pt x="564" y="144"/>
                  </a:lnTo>
                  <a:lnTo>
                    <a:pt x="566" y="144"/>
                  </a:lnTo>
                  <a:lnTo>
                    <a:pt x="568" y="144"/>
                  </a:lnTo>
                  <a:lnTo>
                    <a:pt x="568" y="145"/>
                  </a:lnTo>
                  <a:lnTo>
                    <a:pt x="568" y="147"/>
                  </a:lnTo>
                  <a:lnTo>
                    <a:pt x="570" y="147"/>
                  </a:lnTo>
                  <a:lnTo>
                    <a:pt x="570" y="149"/>
                  </a:lnTo>
                  <a:lnTo>
                    <a:pt x="572" y="151"/>
                  </a:lnTo>
                  <a:lnTo>
                    <a:pt x="574" y="151"/>
                  </a:lnTo>
                  <a:lnTo>
                    <a:pt x="574" y="153"/>
                  </a:lnTo>
                  <a:lnTo>
                    <a:pt x="576" y="153"/>
                  </a:lnTo>
                  <a:lnTo>
                    <a:pt x="578" y="153"/>
                  </a:lnTo>
                  <a:lnTo>
                    <a:pt x="578" y="155"/>
                  </a:lnTo>
                  <a:lnTo>
                    <a:pt x="579" y="157"/>
                  </a:lnTo>
                  <a:lnTo>
                    <a:pt x="581" y="157"/>
                  </a:lnTo>
                  <a:lnTo>
                    <a:pt x="581" y="159"/>
                  </a:lnTo>
                  <a:lnTo>
                    <a:pt x="581" y="157"/>
                  </a:lnTo>
                  <a:lnTo>
                    <a:pt x="583" y="159"/>
                  </a:lnTo>
                  <a:lnTo>
                    <a:pt x="585" y="159"/>
                  </a:lnTo>
                  <a:lnTo>
                    <a:pt x="585" y="161"/>
                  </a:lnTo>
                  <a:lnTo>
                    <a:pt x="587" y="163"/>
                  </a:lnTo>
                  <a:lnTo>
                    <a:pt x="589" y="163"/>
                  </a:lnTo>
                  <a:lnTo>
                    <a:pt x="591" y="163"/>
                  </a:lnTo>
                  <a:lnTo>
                    <a:pt x="593" y="163"/>
                  </a:lnTo>
                  <a:lnTo>
                    <a:pt x="593" y="165"/>
                  </a:lnTo>
                  <a:lnTo>
                    <a:pt x="595" y="165"/>
                  </a:lnTo>
                  <a:lnTo>
                    <a:pt x="597" y="165"/>
                  </a:lnTo>
                  <a:lnTo>
                    <a:pt x="597" y="167"/>
                  </a:lnTo>
                  <a:lnTo>
                    <a:pt x="597" y="165"/>
                  </a:lnTo>
                  <a:lnTo>
                    <a:pt x="599" y="165"/>
                  </a:lnTo>
                  <a:lnTo>
                    <a:pt x="601" y="165"/>
                  </a:lnTo>
                  <a:lnTo>
                    <a:pt x="603" y="165"/>
                  </a:lnTo>
                  <a:lnTo>
                    <a:pt x="604" y="165"/>
                  </a:lnTo>
                  <a:lnTo>
                    <a:pt x="606" y="165"/>
                  </a:lnTo>
                  <a:lnTo>
                    <a:pt x="608" y="165"/>
                  </a:lnTo>
                  <a:lnTo>
                    <a:pt x="610" y="165"/>
                  </a:lnTo>
                  <a:lnTo>
                    <a:pt x="612" y="167"/>
                  </a:lnTo>
                  <a:lnTo>
                    <a:pt x="614" y="167"/>
                  </a:lnTo>
                  <a:lnTo>
                    <a:pt x="616" y="168"/>
                  </a:lnTo>
                  <a:lnTo>
                    <a:pt x="616" y="170"/>
                  </a:lnTo>
                  <a:lnTo>
                    <a:pt x="618" y="172"/>
                  </a:lnTo>
                  <a:lnTo>
                    <a:pt x="618" y="174"/>
                  </a:lnTo>
                  <a:lnTo>
                    <a:pt x="618" y="176"/>
                  </a:lnTo>
                  <a:lnTo>
                    <a:pt x="618" y="178"/>
                  </a:lnTo>
                  <a:lnTo>
                    <a:pt x="620" y="178"/>
                  </a:lnTo>
                  <a:lnTo>
                    <a:pt x="620" y="180"/>
                  </a:lnTo>
                  <a:lnTo>
                    <a:pt x="620" y="182"/>
                  </a:lnTo>
                  <a:lnTo>
                    <a:pt x="620" y="184"/>
                  </a:lnTo>
                  <a:lnTo>
                    <a:pt x="620" y="182"/>
                  </a:lnTo>
                  <a:lnTo>
                    <a:pt x="620" y="184"/>
                  </a:lnTo>
                  <a:lnTo>
                    <a:pt x="622" y="184"/>
                  </a:lnTo>
                  <a:lnTo>
                    <a:pt x="622" y="186"/>
                  </a:lnTo>
                  <a:lnTo>
                    <a:pt x="622" y="188"/>
                  </a:lnTo>
                  <a:lnTo>
                    <a:pt x="622" y="190"/>
                  </a:lnTo>
                  <a:lnTo>
                    <a:pt x="622" y="192"/>
                  </a:lnTo>
                  <a:lnTo>
                    <a:pt x="622" y="193"/>
                  </a:lnTo>
                  <a:lnTo>
                    <a:pt x="624" y="193"/>
                  </a:lnTo>
                  <a:lnTo>
                    <a:pt x="624" y="195"/>
                  </a:lnTo>
                  <a:lnTo>
                    <a:pt x="624" y="197"/>
                  </a:lnTo>
                  <a:lnTo>
                    <a:pt x="622" y="197"/>
                  </a:lnTo>
                  <a:lnTo>
                    <a:pt x="624" y="197"/>
                  </a:lnTo>
                  <a:lnTo>
                    <a:pt x="622" y="197"/>
                  </a:lnTo>
                  <a:lnTo>
                    <a:pt x="624" y="197"/>
                  </a:lnTo>
                  <a:lnTo>
                    <a:pt x="624" y="195"/>
                  </a:lnTo>
                  <a:lnTo>
                    <a:pt x="624" y="197"/>
                  </a:lnTo>
                  <a:lnTo>
                    <a:pt x="624" y="199"/>
                  </a:lnTo>
                  <a:lnTo>
                    <a:pt x="624" y="201"/>
                  </a:lnTo>
                  <a:lnTo>
                    <a:pt x="624" y="203"/>
                  </a:lnTo>
                  <a:lnTo>
                    <a:pt x="624" y="205"/>
                  </a:lnTo>
                  <a:lnTo>
                    <a:pt x="622" y="205"/>
                  </a:lnTo>
                  <a:lnTo>
                    <a:pt x="624" y="205"/>
                  </a:lnTo>
                  <a:lnTo>
                    <a:pt x="624" y="207"/>
                  </a:lnTo>
                  <a:lnTo>
                    <a:pt x="624" y="205"/>
                  </a:lnTo>
                  <a:lnTo>
                    <a:pt x="624" y="207"/>
                  </a:lnTo>
                  <a:lnTo>
                    <a:pt x="624" y="209"/>
                  </a:lnTo>
                  <a:lnTo>
                    <a:pt x="624" y="211"/>
                  </a:lnTo>
                  <a:lnTo>
                    <a:pt x="624" y="209"/>
                  </a:lnTo>
                  <a:lnTo>
                    <a:pt x="624" y="211"/>
                  </a:lnTo>
                  <a:lnTo>
                    <a:pt x="624" y="213"/>
                  </a:lnTo>
                  <a:lnTo>
                    <a:pt x="622" y="213"/>
                  </a:lnTo>
                  <a:lnTo>
                    <a:pt x="624" y="213"/>
                  </a:lnTo>
                  <a:lnTo>
                    <a:pt x="624" y="215"/>
                  </a:lnTo>
                  <a:lnTo>
                    <a:pt x="622" y="215"/>
                  </a:lnTo>
                  <a:lnTo>
                    <a:pt x="622" y="216"/>
                  </a:lnTo>
                  <a:lnTo>
                    <a:pt x="622" y="218"/>
                  </a:lnTo>
                  <a:lnTo>
                    <a:pt x="622" y="220"/>
                  </a:lnTo>
                  <a:lnTo>
                    <a:pt x="620" y="222"/>
                  </a:lnTo>
                  <a:lnTo>
                    <a:pt x="620" y="224"/>
                  </a:lnTo>
                  <a:lnTo>
                    <a:pt x="620" y="226"/>
                  </a:lnTo>
                  <a:lnTo>
                    <a:pt x="618" y="228"/>
                  </a:lnTo>
                  <a:lnTo>
                    <a:pt x="618" y="230"/>
                  </a:lnTo>
                  <a:lnTo>
                    <a:pt x="616" y="230"/>
                  </a:lnTo>
                  <a:lnTo>
                    <a:pt x="616" y="232"/>
                  </a:lnTo>
                  <a:lnTo>
                    <a:pt x="614" y="234"/>
                  </a:lnTo>
                  <a:lnTo>
                    <a:pt x="612" y="236"/>
                  </a:lnTo>
                  <a:lnTo>
                    <a:pt x="612" y="238"/>
                  </a:lnTo>
                  <a:lnTo>
                    <a:pt x="610" y="238"/>
                  </a:lnTo>
                  <a:lnTo>
                    <a:pt x="610" y="240"/>
                  </a:lnTo>
                  <a:lnTo>
                    <a:pt x="608" y="240"/>
                  </a:lnTo>
                  <a:lnTo>
                    <a:pt x="610" y="238"/>
                  </a:lnTo>
                  <a:lnTo>
                    <a:pt x="608" y="238"/>
                  </a:lnTo>
                  <a:lnTo>
                    <a:pt x="608" y="240"/>
                  </a:lnTo>
                  <a:lnTo>
                    <a:pt x="606" y="238"/>
                  </a:lnTo>
                  <a:lnTo>
                    <a:pt x="606" y="240"/>
                  </a:lnTo>
                  <a:lnTo>
                    <a:pt x="608" y="240"/>
                  </a:lnTo>
                  <a:lnTo>
                    <a:pt x="608" y="241"/>
                  </a:lnTo>
                  <a:lnTo>
                    <a:pt x="606" y="241"/>
                  </a:lnTo>
                  <a:lnTo>
                    <a:pt x="606" y="243"/>
                  </a:lnTo>
                  <a:lnTo>
                    <a:pt x="604" y="243"/>
                  </a:lnTo>
                  <a:lnTo>
                    <a:pt x="604" y="245"/>
                  </a:lnTo>
                  <a:lnTo>
                    <a:pt x="603" y="247"/>
                  </a:lnTo>
                  <a:lnTo>
                    <a:pt x="601" y="247"/>
                  </a:lnTo>
                  <a:lnTo>
                    <a:pt x="601" y="249"/>
                  </a:lnTo>
                  <a:lnTo>
                    <a:pt x="599" y="253"/>
                  </a:lnTo>
                  <a:lnTo>
                    <a:pt x="597" y="253"/>
                  </a:lnTo>
                  <a:lnTo>
                    <a:pt x="595" y="253"/>
                  </a:lnTo>
                  <a:lnTo>
                    <a:pt x="593" y="255"/>
                  </a:lnTo>
                  <a:lnTo>
                    <a:pt x="591" y="257"/>
                  </a:lnTo>
                  <a:lnTo>
                    <a:pt x="591" y="259"/>
                  </a:lnTo>
                  <a:lnTo>
                    <a:pt x="589" y="259"/>
                  </a:lnTo>
                  <a:lnTo>
                    <a:pt x="589" y="261"/>
                  </a:lnTo>
                  <a:lnTo>
                    <a:pt x="587" y="263"/>
                  </a:lnTo>
                  <a:lnTo>
                    <a:pt x="587" y="261"/>
                  </a:lnTo>
                  <a:lnTo>
                    <a:pt x="585" y="261"/>
                  </a:lnTo>
                  <a:lnTo>
                    <a:pt x="587" y="263"/>
                  </a:lnTo>
                  <a:lnTo>
                    <a:pt x="585" y="263"/>
                  </a:lnTo>
                  <a:lnTo>
                    <a:pt x="587" y="263"/>
                  </a:lnTo>
                  <a:lnTo>
                    <a:pt x="587" y="264"/>
                  </a:lnTo>
                  <a:lnTo>
                    <a:pt x="585" y="264"/>
                  </a:lnTo>
                  <a:lnTo>
                    <a:pt x="585" y="266"/>
                  </a:lnTo>
                  <a:lnTo>
                    <a:pt x="583" y="266"/>
                  </a:lnTo>
                  <a:lnTo>
                    <a:pt x="583" y="264"/>
                  </a:lnTo>
                  <a:lnTo>
                    <a:pt x="585" y="264"/>
                  </a:lnTo>
                  <a:lnTo>
                    <a:pt x="585" y="263"/>
                  </a:lnTo>
                  <a:lnTo>
                    <a:pt x="585" y="264"/>
                  </a:lnTo>
                  <a:lnTo>
                    <a:pt x="583" y="263"/>
                  </a:lnTo>
                  <a:lnTo>
                    <a:pt x="585" y="264"/>
                  </a:lnTo>
                  <a:lnTo>
                    <a:pt x="583" y="264"/>
                  </a:lnTo>
                  <a:lnTo>
                    <a:pt x="583" y="266"/>
                  </a:lnTo>
                  <a:lnTo>
                    <a:pt x="581" y="266"/>
                  </a:lnTo>
                  <a:lnTo>
                    <a:pt x="583" y="266"/>
                  </a:lnTo>
                  <a:lnTo>
                    <a:pt x="583" y="268"/>
                  </a:lnTo>
                  <a:lnTo>
                    <a:pt x="581" y="268"/>
                  </a:lnTo>
                  <a:lnTo>
                    <a:pt x="583" y="268"/>
                  </a:lnTo>
                  <a:lnTo>
                    <a:pt x="583" y="270"/>
                  </a:lnTo>
                  <a:lnTo>
                    <a:pt x="581" y="272"/>
                  </a:lnTo>
                  <a:lnTo>
                    <a:pt x="581" y="274"/>
                  </a:lnTo>
                  <a:lnTo>
                    <a:pt x="579" y="276"/>
                  </a:lnTo>
                  <a:lnTo>
                    <a:pt x="579" y="278"/>
                  </a:lnTo>
                  <a:lnTo>
                    <a:pt x="578" y="278"/>
                  </a:lnTo>
                  <a:lnTo>
                    <a:pt x="578" y="280"/>
                  </a:lnTo>
                  <a:lnTo>
                    <a:pt x="576" y="282"/>
                  </a:lnTo>
                  <a:lnTo>
                    <a:pt x="574" y="284"/>
                  </a:lnTo>
                  <a:lnTo>
                    <a:pt x="574" y="286"/>
                  </a:lnTo>
                  <a:lnTo>
                    <a:pt x="574" y="287"/>
                  </a:lnTo>
                  <a:lnTo>
                    <a:pt x="572" y="287"/>
                  </a:lnTo>
                  <a:lnTo>
                    <a:pt x="570" y="289"/>
                  </a:lnTo>
                  <a:lnTo>
                    <a:pt x="570" y="291"/>
                  </a:lnTo>
                  <a:lnTo>
                    <a:pt x="568" y="291"/>
                  </a:lnTo>
                  <a:lnTo>
                    <a:pt x="566" y="291"/>
                  </a:lnTo>
                  <a:lnTo>
                    <a:pt x="566" y="293"/>
                  </a:lnTo>
                  <a:lnTo>
                    <a:pt x="564" y="293"/>
                  </a:lnTo>
                  <a:lnTo>
                    <a:pt x="566" y="291"/>
                  </a:lnTo>
                  <a:lnTo>
                    <a:pt x="566" y="289"/>
                  </a:lnTo>
                  <a:lnTo>
                    <a:pt x="566" y="287"/>
                  </a:lnTo>
                  <a:lnTo>
                    <a:pt x="564" y="287"/>
                  </a:lnTo>
                  <a:lnTo>
                    <a:pt x="562" y="287"/>
                  </a:lnTo>
                  <a:lnTo>
                    <a:pt x="562" y="286"/>
                  </a:lnTo>
                  <a:lnTo>
                    <a:pt x="562" y="287"/>
                  </a:lnTo>
                  <a:lnTo>
                    <a:pt x="560" y="289"/>
                  </a:lnTo>
                  <a:lnTo>
                    <a:pt x="560" y="287"/>
                  </a:lnTo>
                  <a:lnTo>
                    <a:pt x="558" y="287"/>
                  </a:lnTo>
                  <a:lnTo>
                    <a:pt x="558" y="289"/>
                  </a:lnTo>
                  <a:lnTo>
                    <a:pt x="560" y="289"/>
                  </a:lnTo>
                  <a:lnTo>
                    <a:pt x="560" y="291"/>
                  </a:lnTo>
                  <a:lnTo>
                    <a:pt x="560" y="289"/>
                  </a:lnTo>
                  <a:lnTo>
                    <a:pt x="560" y="291"/>
                  </a:lnTo>
                  <a:lnTo>
                    <a:pt x="562" y="291"/>
                  </a:lnTo>
                  <a:lnTo>
                    <a:pt x="562" y="293"/>
                  </a:lnTo>
                  <a:lnTo>
                    <a:pt x="560" y="293"/>
                  </a:lnTo>
                  <a:lnTo>
                    <a:pt x="558" y="295"/>
                  </a:lnTo>
                  <a:lnTo>
                    <a:pt x="560" y="295"/>
                  </a:lnTo>
                  <a:lnTo>
                    <a:pt x="558" y="297"/>
                  </a:lnTo>
                  <a:lnTo>
                    <a:pt x="558" y="299"/>
                  </a:lnTo>
                  <a:lnTo>
                    <a:pt x="556" y="299"/>
                  </a:lnTo>
                  <a:lnTo>
                    <a:pt x="556" y="301"/>
                  </a:lnTo>
                  <a:lnTo>
                    <a:pt x="556" y="303"/>
                  </a:lnTo>
                  <a:lnTo>
                    <a:pt x="556" y="301"/>
                  </a:lnTo>
                  <a:lnTo>
                    <a:pt x="558" y="301"/>
                  </a:lnTo>
                  <a:lnTo>
                    <a:pt x="558" y="303"/>
                  </a:lnTo>
                  <a:lnTo>
                    <a:pt x="558" y="305"/>
                  </a:lnTo>
                  <a:lnTo>
                    <a:pt x="558" y="307"/>
                  </a:lnTo>
                  <a:lnTo>
                    <a:pt x="556" y="307"/>
                  </a:lnTo>
                  <a:lnTo>
                    <a:pt x="556" y="305"/>
                  </a:lnTo>
                  <a:lnTo>
                    <a:pt x="555" y="305"/>
                  </a:lnTo>
                  <a:lnTo>
                    <a:pt x="556" y="305"/>
                  </a:lnTo>
                  <a:lnTo>
                    <a:pt x="556" y="307"/>
                  </a:lnTo>
                  <a:lnTo>
                    <a:pt x="558" y="307"/>
                  </a:lnTo>
                  <a:lnTo>
                    <a:pt x="556" y="307"/>
                  </a:lnTo>
                  <a:lnTo>
                    <a:pt x="556" y="309"/>
                  </a:lnTo>
                  <a:lnTo>
                    <a:pt x="558" y="309"/>
                  </a:lnTo>
                  <a:lnTo>
                    <a:pt x="558" y="311"/>
                  </a:lnTo>
                  <a:lnTo>
                    <a:pt x="556" y="311"/>
                  </a:lnTo>
                  <a:lnTo>
                    <a:pt x="556" y="312"/>
                  </a:lnTo>
                  <a:lnTo>
                    <a:pt x="556" y="311"/>
                  </a:lnTo>
                  <a:lnTo>
                    <a:pt x="558" y="311"/>
                  </a:lnTo>
                  <a:lnTo>
                    <a:pt x="558" y="309"/>
                  </a:lnTo>
                  <a:lnTo>
                    <a:pt x="558" y="307"/>
                  </a:lnTo>
                  <a:lnTo>
                    <a:pt x="558" y="309"/>
                  </a:lnTo>
                  <a:lnTo>
                    <a:pt x="558" y="311"/>
                  </a:lnTo>
                  <a:lnTo>
                    <a:pt x="558" y="312"/>
                  </a:lnTo>
                  <a:lnTo>
                    <a:pt x="558" y="314"/>
                  </a:lnTo>
                  <a:lnTo>
                    <a:pt x="558" y="316"/>
                  </a:lnTo>
                  <a:lnTo>
                    <a:pt x="556" y="316"/>
                  </a:lnTo>
                  <a:lnTo>
                    <a:pt x="556" y="318"/>
                  </a:lnTo>
                  <a:lnTo>
                    <a:pt x="556" y="320"/>
                  </a:lnTo>
                  <a:lnTo>
                    <a:pt x="556" y="322"/>
                  </a:lnTo>
                  <a:lnTo>
                    <a:pt x="556" y="324"/>
                  </a:lnTo>
                  <a:lnTo>
                    <a:pt x="558" y="326"/>
                  </a:lnTo>
                  <a:lnTo>
                    <a:pt x="558" y="330"/>
                  </a:lnTo>
                  <a:lnTo>
                    <a:pt x="558" y="332"/>
                  </a:lnTo>
                  <a:lnTo>
                    <a:pt x="558" y="335"/>
                  </a:lnTo>
                  <a:lnTo>
                    <a:pt x="558" y="337"/>
                  </a:lnTo>
                  <a:lnTo>
                    <a:pt x="560" y="337"/>
                  </a:lnTo>
                  <a:lnTo>
                    <a:pt x="560" y="339"/>
                  </a:lnTo>
                  <a:lnTo>
                    <a:pt x="560" y="341"/>
                  </a:lnTo>
                  <a:lnTo>
                    <a:pt x="558" y="341"/>
                  </a:lnTo>
                  <a:lnTo>
                    <a:pt x="558" y="343"/>
                  </a:lnTo>
                  <a:lnTo>
                    <a:pt x="558" y="345"/>
                  </a:lnTo>
                  <a:lnTo>
                    <a:pt x="558" y="347"/>
                  </a:lnTo>
                  <a:lnTo>
                    <a:pt x="556" y="349"/>
                  </a:lnTo>
                  <a:lnTo>
                    <a:pt x="556" y="351"/>
                  </a:lnTo>
                  <a:lnTo>
                    <a:pt x="556" y="353"/>
                  </a:lnTo>
                  <a:lnTo>
                    <a:pt x="556" y="355"/>
                  </a:lnTo>
                  <a:lnTo>
                    <a:pt x="556" y="357"/>
                  </a:lnTo>
                  <a:lnTo>
                    <a:pt x="555" y="359"/>
                  </a:lnTo>
                  <a:lnTo>
                    <a:pt x="555" y="360"/>
                  </a:lnTo>
                  <a:lnTo>
                    <a:pt x="555" y="364"/>
                  </a:lnTo>
                  <a:lnTo>
                    <a:pt x="555" y="366"/>
                  </a:lnTo>
                  <a:lnTo>
                    <a:pt x="555" y="368"/>
                  </a:lnTo>
                  <a:lnTo>
                    <a:pt x="555" y="370"/>
                  </a:lnTo>
                  <a:lnTo>
                    <a:pt x="556" y="370"/>
                  </a:lnTo>
                  <a:lnTo>
                    <a:pt x="555" y="370"/>
                  </a:lnTo>
                  <a:lnTo>
                    <a:pt x="553" y="372"/>
                  </a:lnTo>
                  <a:lnTo>
                    <a:pt x="553" y="374"/>
                  </a:lnTo>
                  <a:lnTo>
                    <a:pt x="551" y="374"/>
                  </a:lnTo>
                  <a:lnTo>
                    <a:pt x="551" y="376"/>
                  </a:lnTo>
                  <a:lnTo>
                    <a:pt x="547" y="378"/>
                  </a:lnTo>
                  <a:lnTo>
                    <a:pt x="547" y="380"/>
                  </a:lnTo>
                  <a:lnTo>
                    <a:pt x="547" y="382"/>
                  </a:lnTo>
                  <a:lnTo>
                    <a:pt x="547" y="383"/>
                  </a:lnTo>
                  <a:lnTo>
                    <a:pt x="545" y="387"/>
                  </a:lnTo>
                  <a:lnTo>
                    <a:pt x="545" y="391"/>
                  </a:lnTo>
                  <a:lnTo>
                    <a:pt x="547" y="393"/>
                  </a:lnTo>
                  <a:lnTo>
                    <a:pt x="547" y="397"/>
                  </a:lnTo>
                  <a:lnTo>
                    <a:pt x="547" y="399"/>
                  </a:lnTo>
                  <a:lnTo>
                    <a:pt x="545" y="403"/>
                  </a:lnTo>
                  <a:lnTo>
                    <a:pt x="543" y="405"/>
                  </a:lnTo>
                  <a:lnTo>
                    <a:pt x="541" y="405"/>
                  </a:lnTo>
                  <a:lnTo>
                    <a:pt x="541" y="407"/>
                  </a:lnTo>
                  <a:lnTo>
                    <a:pt x="541" y="408"/>
                  </a:lnTo>
                  <a:lnTo>
                    <a:pt x="539" y="408"/>
                  </a:lnTo>
                  <a:lnTo>
                    <a:pt x="539" y="410"/>
                  </a:lnTo>
                  <a:lnTo>
                    <a:pt x="539" y="412"/>
                  </a:lnTo>
                  <a:lnTo>
                    <a:pt x="537" y="414"/>
                  </a:lnTo>
                  <a:lnTo>
                    <a:pt x="537" y="412"/>
                  </a:lnTo>
                  <a:lnTo>
                    <a:pt x="535" y="412"/>
                  </a:lnTo>
                  <a:lnTo>
                    <a:pt x="535" y="414"/>
                  </a:lnTo>
                  <a:lnTo>
                    <a:pt x="537" y="414"/>
                  </a:lnTo>
                  <a:lnTo>
                    <a:pt x="537" y="416"/>
                  </a:lnTo>
                  <a:lnTo>
                    <a:pt x="535" y="418"/>
                  </a:lnTo>
                  <a:lnTo>
                    <a:pt x="535" y="420"/>
                  </a:lnTo>
                  <a:lnTo>
                    <a:pt x="533" y="420"/>
                  </a:lnTo>
                  <a:lnTo>
                    <a:pt x="533" y="422"/>
                  </a:lnTo>
                  <a:lnTo>
                    <a:pt x="531" y="422"/>
                  </a:lnTo>
                  <a:lnTo>
                    <a:pt x="531" y="424"/>
                  </a:lnTo>
                  <a:lnTo>
                    <a:pt x="531" y="422"/>
                  </a:lnTo>
                  <a:lnTo>
                    <a:pt x="531" y="424"/>
                  </a:lnTo>
                  <a:lnTo>
                    <a:pt x="530" y="424"/>
                  </a:lnTo>
                  <a:lnTo>
                    <a:pt x="530" y="426"/>
                  </a:lnTo>
                  <a:lnTo>
                    <a:pt x="528" y="428"/>
                  </a:lnTo>
                  <a:lnTo>
                    <a:pt x="528" y="430"/>
                  </a:lnTo>
                  <a:lnTo>
                    <a:pt x="526" y="430"/>
                  </a:lnTo>
                  <a:lnTo>
                    <a:pt x="526" y="431"/>
                  </a:lnTo>
                  <a:lnTo>
                    <a:pt x="526" y="433"/>
                  </a:lnTo>
                  <a:lnTo>
                    <a:pt x="524" y="435"/>
                  </a:lnTo>
                  <a:lnTo>
                    <a:pt x="526" y="435"/>
                  </a:lnTo>
                  <a:lnTo>
                    <a:pt x="526" y="437"/>
                  </a:lnTo>
                  <a:lnTo>
                    <a:pt x="526" y="439"/>
                  </a:lnTo>
                  <a:lnTo>
                    <a:pt x="526" y="443"/>
                  </a:lnTo>
                  <a:lnTo>
                    <a:pt x="524" y="445"/>
                  </a:lnTo>
                  <a:lnTo>
                    <a:pt x="522" y="445"/>
                  </a:lnTo>
                  <a:lnTo>
                    <a:pt x="520" y="447"/>
                  </a:lnTo>
                  <a:lnTo>
                    <a:pt x="518" y="447"/>
                  </a:lnTo>
                  <a:lnTo>
                    <a:pt x="516" y="447"/>
                  </a:lnTo>
                  <a:lnTo>
                    <a:pt x="516" y="449"/>
                  </a:lnTo>
                  <a:lnTo>
                    <a:pt x="514" y="449"/>
                  </a:lnTo>
                  <a:lnTo>
                    <a:pt x="512" y="451"/>
                  </a:lnTo>
                  <a:lnTo>
                    <a:pt x="512" y="453"/>
                  </a:lnTo>
                  <a:lnTo>
                    <a:pt x="510" y="453"/>
                  </a:lnTo>
                  <a:lnTo>
                    <a:pt x="510" y="455"/>
                  </a:lnTo>
                  <a:lnTo>
                    <a:pt x="510" y="456"/>
                  </a:lnTo>
                  <a:lnTo>
                    <a:pt x="512" y="456"/>
                  </a:lnTo>
                  <a:lnTo>
                    <a:pt x="510" y="456"/>
                  </a:lnTo>
                  <a:lnTo>
                    <a:pt x="510" y="458"/>
                  </a:lnTo>
                  <a:lnTo>
                    <a:pt x="510" y="460"/>
                  </a:lnTo>
                  <a:lnTo>
                    <a:pt x="508" y="460"/>
                  </a:lnTo>
                  <a:lnTo>
                    <a:pt x="507" y="460"/>
                  </a:lnTo>
                  <a:lnTo>
                    <a:pt x="505" y="458"/>
                  </a:lnTo>
                  <a:lnTo>
                    <a:pt x="501" y="458"/>
                  </a:lnTo>
                  <a:lnTo>
                    <a:pt x="499" y="458"/>
                  </a:lnTo>
                  <a:lnTo>
                    <a:pt x="499" y="460"/>
                  </a:lnTo>
                  <a:lnTo>
                    <a:pt x="497" y="460"/>
                  </a:lnTo>
                  <a:lnTo>
                    <a:pt x="495" y="460"/>
                  </a:lnTo>
                  <a:lnTo>
                    <a:pt x="493" y="460"/>
                  </a:lnTo>
                  <a:lnTo>
                    <a:pt x="493" y="458"/>
                  </a:lnTo>
                  <a:lnTo>
                    <a:pt x="493" y="460"/>
                  </a:lnTo>
                  <a:lnTo>
                    <a:pt x="493" y="458"/>
                  </a:lnTo>
                  <a:lnTo>
                    <a:pt x="491" y="458"/>
                  </a:lnTo>
                  <a:lnTo>
                    <a:pt x="493" y="458"/>
                  </a:lnTo>
                  <a:lnTo>
                    <a:pt x="491" y="458"/>
                  </a:lnTo>
                  <a:lnTo>
                    <a:pt x="493" y="458"/>
                  </a:lnTo>
                  <a:lnTo>
                    <a:pt x="493" y="456"/>
                  </a:lnTo>
                  <a:lnTo>
                    <a:pt x="493" y="455"/>
                  </a:lnTo>
                  <a:lnTo>
                    <a:pt x="491" y="455"/>
                  </a:lnTo>
                  <a:lnTo>
                    <a:pt x="491" y="456"/>
                  </a:lnTo>
                  <a:lnTo>
                    <a:pt x="489" y="456"/>
                  </a:lnTo>
                  <a:lnTo>
                    <a:pt x="489" y="458"/>
                  </a:lnTo>
                  <a:lnTo>
                    <a:pt x="491" y="458"/>
                  </a:lnTo>
                  <a:lnTo>
                    <a:pt x="491" y="456"/>
                  </a:lnTo>
                  <a:lnTo>
                    <a:pt x="491" y="458"/>
                  </a:lnTo>
                  <a:lnTo>
                    <a:pt x="491" y="460"/>
                  </a:lnTo>
                  <a:lnTo>
                    <a:pt x="487" y="460"/>
                  </a:lnTo>
                  <a:lnTo>
                    <a:pt x="485" y="460"/>
                  </a:lnTo>
                  <a:lnTo>
                    <a:pt x="485" y="462"/>
                  </a:lnTo>
                  <a:lnTo>
                    <a:pt x="485" y="460"/>
                  </a:lnTo>
                  <a:lnTo>
                    <a:pt x="483" y="460"/>
                  </a:lnTo>
                  <a:lnTo>
                    <a:pt x="480" y="462"/>
                  </a:lnTo>
                  <a:lnTo>
                    <a:pt x="478" y="462"/>
                  </a:lnTo>
                  <a:lnTo>
                    <a:pt x="478" y="460"/>
                  </a:lnTo>
                  <a:lnTo>
                    <a:pt x="480" y="460"/>
                  </a:lnTo>
                  <a:lnTo>
                    <a:pt x="482" y="460"/>
                  </a:lnTo>
                  <a:lnTo>
                    <a:pt x="483" y="460"/>
                  </a:lnTo>
                  <a:lnTo>
                    <a:pt x="482" y="458"/>
                  </a:lnTo>
                  <a:lnTo>
                    <a:pt x="480" y="458"/>
                  </a:lnTo>
                  <a:lnTo>
                    <a:pt x="478" y="458"/>
                  </a:lnTo>
                  <a:lnTo>
                    <a:pt x="478" y="460"/>
                  </a:lnTo>
                  <a:lnTo>
                    <a:pt x="478" y="458"/>
                  </a:lnTo>
                  <a:lnTo>
                    <a:pt x="478" y="460"/>
                  </a:lnTo>
                  <a:lnTo>
                    <a:pt x="476" y="460"/>
                  </a:lnTo>
                  <a:lnTo>
                    <a:pt x="474" y="460"/>
                  </a:lnTo>
                  <a:lnTo>
                    <a:pt x="472" y="460"/>
                  </a:lnTo>
                  <a:lnTo>
                    <a:pt x="474" y="460"/>
                  </a:lnTo>
                  <a:lnTo>
                    <a:pt x="474" y="458"/>
                  </a:lnTo>
                  <a:lnTo>
                    <a:pt x="472" y="458"/>
                  </a:lnTo>
                  <a:lnTo>
                    <a:pt x="474" y="458"/>
                  </a:lnTo>
                  <a:lnTo>
                    <a:pt x="472" y="458"/>
                  </a:lnTo>
                  <a:lnTo>
                    <a:pt x="472" y="460"/>
                  </a:lnTo>
                  <a:lnTo>
                    <a:pt x="472" y="458"/>
                  </a:lnTo>
                  <a:lnTo>
                    <a:pt x="472" y="460"/>
                  </a:lnTo>
                  <a:lnTo>
                    <a:pt x="472" y="458"/>
                  </a:lnTo>
                  <a:lnTo>
                    <a:pt x="472" y="460"/>
                  </a:lnTo>
                  <a:lnTo>
                    <a:pt x="470" y="460"/>
                  </a:lnTo>
                  <a:lnTo>
                    <a:pt x="468" y="460"/>
                  </a:lnTo>
                  <a:lnTo>
                    <a:pt x="468" y="462"/>
                  </a:lnTo>
                  <a:lnTo>
                    <a:pt x="466" y="462"/>
                  </a:lnTo>
                  <a:lnTo>
                    <a:pt x="466" y="464"/>
                  </a:lnTo>
                  <a:lnTo>
                    <a:pt x="468" y="464"/>
                  </a:lnTo>
                  <a:lnTo>
                    <a:pt x="468" y="466"/>
                  </a:lnTo>
                  <a:lnTo>
                    <a:pt x="468" y="464"/>
                  </a:lnTo>
                  <a:lnTo>
                    <a:pt x="470" y="464"/>
                  </a:lnTo>
                  <a:lnTo>
                    <a:pt x="468" y="464"/>
                  </a:lnTo>
                  <a:lnTo>
                    <a:pt x="470" y="464"/>
                  </a:lnTo>
                  <a:lnTo>
                    <a:pt x="470" y="466"/>
                  </a:lnTo>
                  <a:lnTo>
                    <a:pt x="468" y="466"/>
                  </a:lnTo>
                  <a:lnTo>
                    <a:pt x="466" y="466"/>
                  </a:lnTo>
                  <a:lnTo>
                    <a:pt x="464" y="466"/>
                  </a:lnTo>
                  <a:lnTo>
                    <a:pt x="462" y="466"/>
                  </a:lnTo>
                  <a:lnTo>
                    <a:pt x="462" y="468"/>
                  </a:lnTo>
                  <a:lnTo>
                    <a:pt x="460" y="468"/>
                  </a:lnTo>
                  <a:lnTo>
                    <a:pt x="462" y="468"/>
                  </a:lnTo>
                  <a:lnTo>
                    <a:pt x="460" y="468"/>
                  </a:lnTo>
                  <a:lnTo>
                    <a:pt x="460" y="470"/>
                  </a:lnTo>
                  <a:lnTo>
                    <a:pt x="460" y="468"/>
                  </a:lnTo>
                  <a:lnTo>
                    <a:pt x="460" y="470"/>
                  </a:lnTo>
                  <a:lnTo>
                    <a:pt x="460" y="468"/>
                  </a:lnTo>
                  <a:lnTo>
                    <a:pt x="460" y="470"/>
                  </a:lnTo>
                  <a:lnTo>
                    <a:pt x="459" y="470"/>
                  </a:lnTo>
                  <a:lnTo>
                    <a:pt x="457" y="470"/>
                  </a:lnTo>
                  <a:lnTo>
                    <a:pt x="457" y="472"/>
                  </a:lnTo>
                  <a:lnTo>
                    <a:pt x="455" y="472"/>
                  </a:lnTo>
                  <a:lnTo>
                    <a:pt x="457" y="472"/>
                  </a:lnTo>
                  <a:lnTo>
                    <a:pt x="457" y="474"/>
                  </a:lnTo>
                  <a:lnTo>
                    <a:pt x="455" y="474"/>
                  </a:lnTo>
                  <a:lnTo>
                    <a:pt x="455" y="476"/>
                  </a:lnTo>
                  <a:lnTo>
                    <a:pt x="455" y="474"/>
                  </a:lnTo>
                  <a:lnTo>
                    <a:pt x="453" y="474"/>
                  </a:lnTo>
                  <a:lnTo>
                    <a:pt x="451" y="474"/>
                  </a:lnTo>
                  <a:lnTo>
                    <a:pt x="449" y="474"/>
                  </a:lnTo>
                  <a:lnTo>
                    <a:pt x="447" y="474"/>
                  </a:lnTo>
                  <a:lnTo>
                    <a:pt x="445" y="474"/>
                  </a:lnTo>
                  <a:lnTo>
                    <a:pt x="445" y="476"/>
                  </a:lnTo>
                  <a:lnTo>
                    <a:pt x="443" y="476"/>
                  </a:lnTo>
                  <a:lnTo>
                    <a:pt x="445" y="476"/>
                  </a:lnTo>
                  <a:lnTo>
                    <a:pt x="443" y="476"/>
                  </a:lnTo>
                  <a:lnTo>
                    <a:pt x="443" y="478"/>
                  </a:lnTo>
                  <a:lnTo>
                    <a:pt x="441" y="478"/>
                  </a:lnTo>
                  <a:lnTo>
                    <a:pt x="441" y="476"/>
                  </a:lnTo>
                  <a:lnTo>
                    <a:pt x="439" y="476"/>
                  </a:lnTo>
                  <a:lnTo>
                    <a:pt x="439" y="478"/>
                  </a:lnTo>
                  <a:lnTo>
                    <a:pt x="441" y="478"/>
                  </a:lnTo>
                  <a:lnTo>
                    <a:pt x="439" y="478"/>
                  </a:lnTo>
                  <a:lnTo>
                    <a:pt x="437" y="479"/>
                  </a:lnTo>
                  <a:lnTo>
                    <a:pt x="434" y="481"/>
                  </a:lnTo>
                  <a:lnTo>
                    <a:pt x="432" y="481"/>
                  </a:lnTo>
                  <a:lnTo>
                    <a:pt x="432" y="483"/>
                  </a:lnTo>
                  <a:lnTo>
                    <a:pt x="430" y="483"/>
                  </a:lnTo>
                  <a:lnTo>
                    <a:pt x="430" y="485"/>
                  </a:lnTo>
                  <a:lnTo>
                    <a:pt x="428" y="485"/>
                  </a:lnTo>
                  <a:lnTo>
                    <a:pt x="428" y="487"/>
                  </a:lnTo>
                  <a:lnTo>
                    <a:pt x="424" y="489"/>
                  </a:lnTo>
                  <a:lnTo>
                    <a:pt x="422" y="489"/>
                  </a:lnTo>
                  <a:lnTo>
                    <a:pt x="420" y="491"/>
                  </a:lnTo>
                  <a:lnTo>
                    <a:pt x="416" y="493"/>
                  </a:lnTo>
                  <a:lnTo>
                    <a:pt x="416" y="495"/>
                  </a:lnTo>
                  <a:lnTo>
                    <a:pt x="414" y="497"/>
                  </a:lnTo>
                  <a:lnTo>
                    <a:pt x="414" y="495"/>
                  </a:lnTo>
                  <a:lnTo>
                    <a:pt x="414" y="497"/>
                  </a:lnTo>
                  <a:lnTo>
                    <a:pt x="414" y="495"/>
                  </a:lnTo>
                  <a:lnTo>
                    <a:pt x="414" y="497"/>
                  </a:lnTo>
                  <a:lnTo>
                    <a:pt x="416" y="497"/>
                  </a:lnTo>
                  <a:lnTo>
                    <a:pt x="416" y="499"/>
                  </a:lnTo>
                  <a:lnTo>
                    <a:pt x="414" y="499"/>
                  </a:lnTo>
                  <a:lnTo>
                    <a:pt x="412" y="501"/>
                  </a:lnTo>
                  <a:lnTo>
                    <a:pt x="412" y="503"/>
                  </a:lnTo>
                  <a:lnTo>
                    <a:pt x="411" y="503"/>
                  </a:lnTo>
                  <a:lnTo>
                    <a:pt x="411" y="501"/>
                  </a:lnTo>
                  <a:lnTo>
                    <a:pt x="412" y="501"/>
                  </a:lnTo>
                  <a:lnTo>
                    <a:pt x="411" y="501"/>
                  </a:lnTo>
                  <a:lnTo>
                    <a:pt x="409" y="501"/>
                  </a:lnTo>
                  <a:lnTo>
                    <a:pt x="409" y="499"/>
                  </a:lnTo>
                  <a:lnTo>
                    <a:pt x="409" y="501"/>
                  </a:lnTo>
                  <a:lnTo>
                    <a:pt x="409" y="499"/>
                  </a:lnTo>
                  <a:lnTo>
                    <a:pt x="407" y="499"/>
                  </a:lnTo>
                  <a:lnTo>
                    <a:pt x="407" y="501"/>
                  </a:lnTo>
                  <a:lnTo>
                    <a:pt x="407" y="499"/>
                  </a:lnTo>
                  <a:lnTo>
                    <a:pt x="407" y="501"/>
                  </a:lnTo>
                  <a:lnTo>
                    <a:pt x="409" y="501"/>
                  </a:lnTo>
                  <a:lnTo>
                    <a:pt x="407" y="501"/>
                  </a:lnTo>
                  <a:lnTo>
                    <a:pt x="407" y="503"/>
                  </a:lnTo>
                  <a:lnTo>
                    <a:pt x="409" y="503"/>
                  </a:lnTo>
                  <a:lnTo>
                    <a:pt x="407" y="503"/>
                  </a:lnTo>
                  <a:lnTo>
                    <a:pt x="405" y="503"/>
                  </a:lnTo>
                  <a:lnTo>
                    <a:pt x="403" y="503"/>
                  </a:lnTo>
                  <a:lnTo>
                    <a:pt x="403" y="501"/>
                  </a:lnTo>
                  <a:lnTo>
                    <a:pt x="403" y="503"/>
                  </a:lnTo>
                  <a:lnTo>
                    <a:pt x="403" y="504"/>
                  </a:lnTo>
                  <a:lnTo>
                    <a:pt x="405" y="504"/>
                  </a:lnTo>
                  <a:lnTo>
                    <a:pt x="407" y="504"/>
                  </a:lnTo>
                  <a:lnTo>
                    <a:pt x="409" y="504"/>
                  </a:lnTo>
                  <a:lnTo>
                    <a:pt x="409" y="506"/>
                  </a:lnTo>
                  <a:lnTo>
                    <a:pt x="407" y="506"/>
                  </a:lnTo>
                  <a:lnTo>
                    <a:pt x="407" y="508"/>
                  </a:lnTo>
                  <a:lnTo>
                    <a:pt x="407" y="510"/>
                  </a:lnTo>
                  <a:lnTo>
                    <a:pt x="405" y="510"/>
                  </a:lnTo>
                  <a:lnTo>
                    <a:pt x="405" y="508"/>
                  </a:lnTo>
                  <a:lnTo>
                    <a:pt x="405" y="510"/>
                  </a:lnTo>
                  <a:lnTo>
                    <a:pt x="403" y="510"/>
                  </a:lnTo>
                  <a:lnTo>
                    <a:pt x="405" y="510"/>
                  </a:lnTo>
                  <a:lnTo>
                    <a:pt x="405" y="512"/>
                  </a:lnTo>
                  <a:lnTo>
                    <a:pt x="405" y="514"/>
                  </a:lnTo>
                  <a:lnTo>
                    <a:pt x="405" y="516"/>
                  </a:lnTo>
                  <a:lnTo>
                    <a:pt x="403" y="518"/>
                  </a:lnTo>
                  <a:lnTo>
                    <a:pt x="403" y="516"/>
                  </a:lnTo>
                  <a:lnTo>
                    <a:pt x="403" y="514"/>
                  </a:lnTo>
                  <a:lnTo>
                    <a:pt x="401" y="514"/>
                  </a:lnTo>
                  <a:lnTo>
                    <a:pt x="403" y="514"/>
                  </a:lnTo>
                  <a:lnTo>
                    <a:pt x="401" y="516"/>
                  </a:lnTo>
                  <a:lnTo>
                    <a:pt x="403" y="516"/>
                  </a:lnTo>
                  <a:lnTo>
                    <a:pt x="403" y="518"/>
                  </a:lnTo>
                  <a:lnTo>
                    <a:pt x="401" y="518"/>
                  </a:lnTo>
                  <a:lnTo>
                    <a:pt x="403" y="518"/>
                  </a:lnTo>
                  <a:lnTo>
                    <a:pt x="405" y="520"/>
                  </a:lnTo>
                  <a:lnTo>
                    <a:pt x="405" y="522"/>
                  </a:lnTo>
                  <a:lnTo>
                    <a:pt x="403" y="524"/>
                  </a:lnTo>
                  <a:lnTo>
                    <a:pt x="403" y="526"/>
                  </a:lnTo>
                  <a:lnTo>
                    <a:pt x="405" y="526"/>
                  </a:lnTo>
                  <a:lnTo>
                    <a:pt x="405" y="527"/>
                  </a:lnTo>
                  <a:lnTo>
                    <a:pt x="405" y="529"/>
                  </a:lnTo>
                  <a:lnTo>
                    <a:pt x="405" y="531"/>
                  </a:lnTo>
                  <a:lnTo>
                    <a:pt x="405" y="533"/>
                  </a:lnTo>
                  <a:lnTo>
                    <a:pt x="407" y="533"/>
                  </a:lnTo>
                  <a:lnTo>
                    <a:pt x="407" y="535"/>
                  </a:lnTo>
                  <a:lnTo>
                    <a:pt x="407" y="533"/>
                  </a:lnTo>
                  <a:lnTo>
                    <a:pt x="405" y="533"/>
                  </a:lnTo>
                  <a:lnTo>
                    <a:pt x="405" y="535"/>
                  </a:lnTo>
                  <a:lnTo>
                    <a:pt x="405" y="537"/>
                  </a:lnTo>
                  <a:lnTo>
                    <a:pt x="405" y="539"/>
                  </a:lnTo>
                  <a:lnTo>
                    <a:pt x="405" y="541"/>
                  </a:lnTo>
                  <a:lnTo>
                    <a:pt x="405" y="543"/>
                  </a:lnTo>
                  <a:lnTo>
                    <a:pt x="405" y="545"/>
                  </a:lnTo>
                  <a:lnTo>
                    <a:pt x="405" y="547"/>
                  </a:lnTo>
                  <a:lnTo>
                    <a:pt x="405" y="549"/>
                  </a:lnTo>
                  <a:lnTo>
                    <a:pt x="405" y="550"/>
                  </a:lnTo>
                  <a:lnTo>
                    <a:pt x="405" y="552"/>
                  </a:lnTo>
                  <a:lnTo>
                    <a:pt x="403" y="554"/>
                  </a:lnTo>
                  <a:lnTo>
                    <a:pt x="403" y="556"/>
                  </a:lnTo>
                  <a:lnTo>
                    <a:pt x="403" y="558"/>
                  </a:lnTo>
                  <a:lnTo>
                    <a:pt x="403" y="556"/>
                  </a:lnTo>
                  <a:lnTo>
                    <a:pt x="401" y="556"/>
                  </a:lnTo>
                  <a:lnTo>
                    <a:pt x="401" y="554"/>
                  </a:lnTo>
                  <a:lnTo>
                    <a:pt x="401" y="556"/>
                  </a:lnTo>
                  <a:lnTo>
                    <a:pt x="401" y="558"/>
                  </a:lnTo>
                  <a:lnTo>
                    <a:pt x="403" y="558"/>
                  </a:lnTo>
                  <a:lnTo>
                    <a:pt x="401" y="558"/>
                  </a:lnTo>
                  <a:lnTo>
                    <a:pt x="401" y="560"/>
                  </a:lnTo>
                  <a:lnTo>
                    <a:pt x="399" y="560"/>
                  </a:lnTo>
                  <a:lnTo>
                    <a:pt x="397" y="562"/>
                  </a:lnTo>
                  <a:lnTo>
                    <a:pt x="393" y="566"/>
                  </a:lnTo>
                  <a:lnTo>
                    <a:pt x="389" y="570"/>
                  </a:lnTo>
                  <a:lnTo>
                    <a:pt x="387" y="572"/>
                  </a:lnTo>
                  <a:lnTo>
                    <a:pt x="386" y="575"/>
                  </a:lnTo>
                  <a:lnTo>
                    <a:pt x="384" y="577"/>
                  </a:lnTo>
                  <a:lnTo>
                    <a:pt x="382" y="581"/>
                  </a:lnTo>
                  <a:lnTo>
                    <a:pt x="380" y="589"/>
                  </a:lnTo>
                  <a:lnTo>
                    <a:pt x="378" y="591"/>
                  </a:lnTo>
                  <a:lnTo>
                    <a:pt x="378" y="593"/>
                  </a:lnTo>
                  <a:lnTo>
                    <a:pt x="374" y="600"/>
                  </a:lnTo>
                  <a:lnTo>
                    <a:pt x="370" y="604"/>
                  </a:lnTo>
                  <a:lnTo>
                    <a:pt x="370" y="606"/>
                  </a:lnTo>
                  <a:lnTo>
                    <a:pt x="368" y="608"/>
                  </a:lnTo>
                  <a:lnTo>
                    <a:pt x="366" y="610"/>
                  </a:lnTo>
                  <a:lnTo>
                    <a:pt x="364" y="612"/>
                  </a:lnTo>
                  <a:lnTo>
                    <a:pt x="363" y="614"/>
                  </a:lnTo>
                  <a:lnTo>
                    <a:pt x="359" y="618"/>
                  </a:lnTo>
                  <a:lnTo>
                    <a:pt x="353" y="622"/>
                  </a:lnTo>
                  <a:lnTo>
                    <a:pt x="351" y="623"/>
                  </a:lnTo>
                  <a:lnTo>
                    <a:pt x="349" y="625"/>
                  </a:lnTo>
                  <a:lnTo>
                    <a:pt x="349" y="623"/>
                  </a:lnTo>
                  <a:lnTo>
                    <a:pt x="351" y="623"/>
                  </a:lnTo>
                  <a:lnTo>
                    <a:pt x="351" y="622"/>
                  </a:lnTo>
                  <a:lnTo>
                    <a:pt x="349" y="622"/>
                  </a:lnTo>
                  <a:lnTo>
                    <a:pt x="351" y="622"/>
                  </a:lnTo>
                  <a:lnTo>
                    <a:pt x="351" y="620"/>
                  </a:lnTo>
                  <a:lnTo>
                    <a:pt x="349" y="620"/>
                  </a:lnTo>
                  <a:lnTo>
                    <a:pt x="349" y="618"/>
                  </a:lnTo>
                  <a:lnTo>
                    <a:pt x="351" y="618"/>
                  </a:lnTo>
                  <a:lnTo>
                    <a:pt x="353" y="620"/>
                  </a:lnTo>
                  <a:lnTo>
                    <a:pt x="353" y="618"/>
                  </a:lnTo>
                  <a:lnTo>
                    <a:pt x="355" y="618"/>
                  </a:lnTo>
                  <a:lnTo>
                    <a:pt x="357" y="618"/>
                  </a:lnTo>
                  <a:lnTo>
                    <a:pt x="359" y="616"/>
                  </a:lnTo>
                  <a:lnTo>
                    <a:pt x="359" y="614"/>
                  </a:lnTo>
                  <a:lnTo>
                    <a:pt x="359" y="612"/>
                  </a:lnTo>
                  <a:lnTo>
                    <a:pt x="361" y="612"/>
                  </a:lnTo>
                  <a:lnTo>
                    <a:pt x="361" y="614"/>
                  </a:lnTo>
                  <a:lnTo>
                    <a:pt x="363" y="612"/>
                  </a:lnTo>
                  <a:lnTo>
                    <a:pt x="364" y="610"/>
                  </a:lnTo>
                  <a:lnTo>
                    <a:pt x="364" y="608"/>
                  </a:lnTo>
                  <a:lnTo>
                    <a:pt x="364" y="606"/>
                  </a:lnTo>
                  <a:lnTo>
                    <a:pt x="364" y="604"/>
                  </a:lnTo>
                  <a:lnTo>
                    <a:pt x="366" y="604"/>
                  </a:lnTo>
                  <a:lnTo>
                    <a:pt x="366" y="606"/>
                  </a:lnTo>
                  <a:lnTo>
                    <a:pt x="366" y="604"/>
                  </a:lnTo>
                  <a:lnTo>
                    <a:pt x="368" y="604"/>
                  </a:lnTo>
                  <a:lnTo>
                    <a:pt x="366" y="604"/>
                  </a:lnTo>
                  <a:lnTo>
                    <a:pt x="368" y="602"/>
                  </a:lnTo>
                  <a:lnTo>
                    <a:pt x="366" y="602"/>
                  </a:lnTo>
                  <a:lnTo>
                    <a:pt x="366" y="600"/>
                  </a:lnTo>
                  <a:lnTo>
                    <a:pt x="368" y="600"/>
                  </a:lnTo>
                  <a:lnTo>
                    <a:pt x="370" y="600"/>
                  </a:lnTo>
                  <a:lnTo>
                    <a:pt x="370" y="598"/>
                  </a:lnTo>
                  <a:lnTo>
                    <a:pt x="372" y="598"/>
                  </a:lnTo>
                  <a:lnTo>
                    <a:pt x="372" y="597"/>
                  </a:lnTo>
                  <a:lnTo>
                    <a:pt x="372" y="593"/>
                  </a:lnTo>
                  <a:lnTo>
                    <a:pt x="372" y="591"/>
                  </a:lnTo>
                  <a:lnTo>
                    <a:pt x="370" y="591"/>
                  </a:lnTo>
                  <a:lnTo>
                    <a:pt x="372" y="591"/>
                  </a:lnTo>
                  <a:lnTo>
                    <a:pt x="372" y="593"/>
                  </a:lnTo>
                  <a:lnTo>
                    <a:pt x="372" y="595"/>
                  </a:lnTo>
                  <a:lnTo>
                    <a:pt x="374" y="593"/>
                  </a:lnTo>
                  <a:lnTo>
                    <a:pt x="374" y="591"/>
                  </a:lnTo>
                  <a:lnTo>
                    <a:pt x="374" y="589"/>
                  </a:lnTo>
                  <a:lnTo>
                    <a:pt x="372" y="589"/>
                  </a:lnTo>
                  <a:lnTo>
                    <a:pt x="372" y="591"/>
                  </a:lnTo>
                  <a:lnTo>
                    <a:pt x="370" y="591"/>
                  </a:lnTo>
                  <a:lnTo>
                    <a:pt x="368" y="591"/>
                  </a:lnTo>
                  <a:lnTo>
                    <a:pt x="368" y="593"/>
                  </a:lnTo>
                  <a:lnTo>
                    <a:pt x="366" y="593"/>
                  </a:lnTo>
                  <a:lnTo>
                    <a:pt x="366" y="591"/>
                  </a:lnTo>
                  <a:lnTo>
                    <a:pt x="366" y="589"/>
                  </a:lnTo>
                  <a:lnTo>
                    <a:pt x="364" y="589"/>
                  </a:lnTo>
                  <a:lnTo>
                    <a:pt x="363" y="589"/>
                  </a:lnTo>
                  <a:lnTo>
                    <a:pt x="363" y="587"/>
                  </a:lnTo>
                  <a:lnTo>
                    <a:pt x="363" y="585"/>
                  </a:lnTo>
                  <a:lnTo>
                    <a:pt x="363" y="587"/>
                  </a:lnTo>
                  <a:lnTo>
                    <a:pt x="363" y="589"/>
                  </a:lnTo>
                  <a:lnTo>
                    <a:pt x="361" y="589"/>
                  </a:lnTo>
                  <a:lnTo>
                    <a:pt x="363" y="589"/>
                  </a:lnTo>
                  <a:lnTo>
                    <a:pt x="363" y="591"/>
                  </a:lnTo>
                  <a:lnTo>
                    <a:pt x="364" y="591"/>
                  </a:lnTo>
                  <a:lnTo>
                    <a:pt x="364" y="593"/>
                  </a:lnTo>
                  <a:lnTo>
                    <a:pt x="363" y="593"/>
                  </a:lnTo>
                  <a:lnTo>
                    <a:pt x="363" y="595"/>
                  </a:lnTo>
                  <a:lnTo>
                    <a:pt x="363" y="597"/>
                  </a:lnTo>
                  <a:lnTo>
                    <a:pt x="363" y="598"/>
                  </a:lnTo>
                  <a:lnTo>
                    <a:pt x="363" y="600"/>
                  </a:lnTo>
                  <a:lnTo>
                    <a:pt x="363" y="598"/>
                  </a:lnTo>
                  <a:lnTo>
                    <a:pt x="363" y="597"/>
                  </a:lnTo>
                  <a:lnTo>
                    <a:pt x="361" y="597"/>
                  </a:lnTo>
                  <a:lnTo>
                    <a:pt x="361" y="598"/>
                  </a:lnTo>
                  <a:lnTo>
                    <a:pt x="361" y="600"/>
                  </a:lnTo>
                  <a:lnTo>
                    <a:pt x="359" y="600"/>
                  </a:lnTo>
                  <a:lnTo>
                    <a:pt x="359" y="602"/>
                  </a:lnTo>
                  <a:lnTo>
                    <a:pt x="359" y="604"/>
                  </a:lnTo>
                  <a:lnTo>
                    <a:pt x="361" y="604"/>
                  </a:lnTo>
                  <a:lnTo>
                    <a:pt x="357" y="606"/>
                  </a:lnTo>
                  <a:lnTo>
                    <a:pt x="357" y="608"/>
                  </a:lnTo>
                  <a:lnTo>
                    <a:pt x="355" y="608"/>
                  </a:lnTo>
                  <a:lnTo>
                    <a:pt x="353" y="608"/>
                  </a:lnTo>
                  <a:lnTo>
                    <a:pt x="351" y="610"/>
                  </a:lnTo>
                  <a:lnTo>
                    <a:pt x="351" y="612"/>
                  </a:lnTo>
                  <a:lnTo>
                    <a:pt x="351" y="614"/>
                  </a:lnTo>
                  <a:lnTo>
                    <a:pt x="351" y="616"/>
                  </a:lnTo>
                  <a:lnTo>
                    <a:pt x="351" y="614"/>
                  </a:lnTo>
                  <a:lnTo>
                    <a:pt x="349" y="614"/>
                  </a:lnTo>
                  <a:lnTo>
                    <a:pt x="351" y="614"/>
                  </a:lnTo>
                  <a:lnTo>
                    <a:pt x="351" y="616"/>
                  </a:lnTo>
                  <a:lnTo>
                    <a:pt x="349" y="616"/>
                  </a:lnTo>
                  <a:lnTo>
                    <a:pt x="347" y="618"/>
                  </a:lnTo>
                  <a:lnTo>
                    <a:pt x="347" y="620"/>
                  </a:lnTo>
                  <a:lnTo>
                    <a:pt x="349" y="620"/>
                  </a:lnTo>
                  <a:lnTo>
                    <a:pt x="349" y="622"/>
                  </a:lnTo>
                  <a:lnTo>
                    <a:pt x="347" y="622"/>
                  </a:lnTo>
                  <a:lnTo>
                    <a:pt x="347" y="623"/>
                  </a:lnTo>
                  <a:lnTo>
                    <a:pt x="349" y="623"/>
                  </a:lnTo>
                  <a:lnTo>
                    <a:pt x="349" y="622"/>
                  </a:lnTo>
                  <a:lnTo>
                    <a:pt x="349" y="623"/>
                  </a:lnTo>
                  <a:lnTo>
                    <a:pt x="349" y="625"/>
                  </a:lnTo>
                  <a:lnTo>
                    <a:pt x="347" y="627"/>
                  </a:lnTo>
                  <a:lnTo>
                    <a:pt x="345" y="631"/>
                  </a:lnTo>
                  <a:lnTo>
                    <a:pt x="343" y="635"/>
                  </a:lnTo>
                  <a:lnTo>
                    <a:pt x="343" y="637"/>
                  </a:lnTo>
                  <a:lnTo>
                    <a:pt x="341" y="643"/>
                  </a:lnTo>
                  <a:lnTo>
                    <a:pt x="339" y="645"/>
                  </a:lnTo>
                  <a:lnTo>
                    <a:pt x="338" y="646"/>
                  </a:lnTo>
                  <a:lnTo>
                    <a:pt x="336" y="648"/>
                  </a:lnTo>
                  <a:lnTo>
                    <a:pt x="334" y="650"/>
                  </a:lnTo>
                  <a:lnTo>
                    <a:pt x="332" y="652"/>
                  </a:lnTo>
                  <a:lnTo>
                    <a:pt x="330" y="654"/>
                  </a:lnTo>
                  <a:lnTo>
                    <a:pt x="328" y="654"/>
                  </a:lnTo>
                  <a:lnTo>
                    <a:pt x="326" y="654"/>
                  </a:lnTo>
                  <a:lnTo>
                    <a:pt x="326" y="652"/>
                  </a:lnTo>
                  <a:lnTo>
                    <a:pt x="326" y="650"/>
                  </a:lnTo>
                  <a:lnTo>
                    <a:pt x="328" y="650"/>
                  </a:lnTo>
                  <a:lnTo>
                    <a:pt x="328" y="648"/>
                  </a:lnTo>
                  <a:lnTo>
                    <a:pt x="328" y="646"/>
                  </a:lnTo>
                  <a:lnTo>
                    <a:pt x="328" y="645"/>
                  </a:lnTo>
                  <a:lnTo>
                    <a:pt x="328" y="643"/>
                  </a:lnTo>
                  <a:lnTo>
                    <a:pt x="330" y="643"/>
                  </a:lnTo>
                  <a:lnTo>
                    <a:pt x="332" y="643"/>
                  </a:lnTo>
                  <a:lnTo>
                    <a:pt x="332" y="641"/>
                  </a:lnTo>
                  <a:lnTo>
                    <a:pt x="332" y="639"/>
                  </a:lnTo>
                  <a:lnTo>
                    <a:pt x="334" y="637"/>
                  </a:lnTo>
                  <a:lnTo>
                    <a:pt x="336" y="637"/>
                  </a:lnTo>
                  <a:lnTo>
                    <a:pt x="336" y="639"/>
                  </a:lnTo>
                  <a:lnTo>
                    <a:pt x="338" y="639"/>
                  </a:lnTo>
                  <a:lnTo>
                    <a:pt x="339" y="639"/>
                  </a:lnTo>
                  <a:lnTo>
                    <a:pt x="339" y="637"/>
                  </a:lnTo>
                  <a:lnTo>
                    <a:pt x="341" y="635"/>
                  </a:lnTo>
                  <a:lnTo>
                    <a:pt x="341" y="633"/>
                  </a:lnTo>
                  <a:lnTo>
                    <a:pt x="341" y="631"/>
                  </a:lnTo>
                  <a:lnTo>
                    <a:pt x="341" y="629"/>
                  </a:lnTo>
                  <a:lnTo>
                    <a:pt x="339" y="629"/>
                  </a:lnTo>
                  <a:lnTo>
                    <a:pt x="339" y="627"/>
                  </a:lnTo>
                  <a:lnTo>
                    <a:pt x="339" y="625"/>
                  </a:lnTo>
                  <a:lnTo>
                    <a:pt x="339" y="627"/>
                  </a:lnTo>
                  <a:lnTo>
                    <a:pt x="338" y="627"/>
                  </a:lnTo>
                  <a:lnTo>
                    <a:pt x="338" y="629"/>
                  </a:lnTo>
                  <a:lnTo>
                    <a:pt x="336" y="631"/>
                  </a:lnTo>
                  <a:lnTo>
                    <a:pt x="336" y="633"/>
                  </a:lnTo>
                  <a:lnTo>
                    <a:pt x="334" y="633"/>
                  </a:lnTo>
                  <a:lnTo>
                    <a:pt x="332" y="635"/>
                  </a:lnTo>
                  <a:lnTo>
                    <a:pt x="332" y="633"/>
                  </a:lnTo>
                  <a:lnTo>
                    <a:pt x="330" y="633"/>
                  </a:lnTo>
                  <a:lnTo>
                    <a:pt x="328" y="633"/>
                  </a:lnTo>
                  <a:lnTo>
                    <a:pt x="328" y="631"/>
                  </a:lnTo>
                  <a:lnTo>
                    <a:pt x="326" y="631"/>
                  </a:lnTo>
                  <a:lnTo>
                    <a:pt x="326" y="629"/>
                  </a:lnTo>
                  <a:lnTo>
                    <a:pt x="324" y="629"/>
                  </a:lnTo>
                  <a:lnTo>
                    <a:pt x="324" y="627"/>
                  </a:lnTo>
                  <a:lnTo>
                    <a:pt x="324" y="625"/>
                  </a:lnTo>
                  <a:lnTo>
                    <a:pt x="322" y="623"/>
                  </a:lnTo>
                  <a:lnTo>
                    <a:pt x="322" y="622"/>
                  </a:lnTo>
                  <a:lnTo>
                    <a:pt x="320" y="622"/>
                  </a:lnTo>
                  <a:lnTo>
                    <a:pt x="318" y="622"/>
                  </a:lnTo>
                  <a:lnTo>
                    <a:pt x="318" y="620"/>
                  </a:lnTo>
                  <a:lnTo>
                    <a:pt x="316" y="620"/>
                  </a:lnTo>
                  <a:lnTo>
                    <a:pt x="315" y="618"/>
                  </a:lnTo>
                  <a:lnTo>
                    <a:pt x="313" y="618"/>
                  </a:lnTo>
                  <a:lnTo>
                    <a:pt x="313" y="616"/>
                  </a:lnTo>
                  <a:lnTo>
                    <a:pt x="311" y="616"/>
                  </a:lnTo>
                  <a:lnTo>
                    <a:pt x="311" y="614"/>
                  </a:lnTo>
                  <a:lnTo>
                    <a:pt x="311" y="612"/>
                  </a:lnTo>
                  <a:lnTo>
                    <a:pt x="309" y="612"/>
                  </a:lnTo>
                  <a:lnTo>
                    <a:pt x="307" y="612"/>
                  </a:lnTo>
                  <a:lnTo>
                    <a:pt x="305" y="612"/>
                  </a:lnTo>
                  <a:lnTo>
                    <a:pt x="305" y="610"/>
                  </a:lnTo>
                  <a:lnTo>
                    <a:pt x="303" y="610"/>
                  </a:lnTo>
                  <a:lnTo>
                    <a:pt x="303" y="608"/>
                  </a:lnTo>
                  <a:lnTo>
                    <a:pt x="301" y="610"/>
                  </a:lnTo>
                  <a:lnTo>
                    <a:pt x="301" y="608"/>
                  </a:lnTo>
                  <a:lnTo>
                    <a:pt x="299" y="608"/>
                  </a:lnTo>
                  <a:lnTo>
                    <a:pt x="299" y="606"/>
                  </a:lnTo>
                  <a:lnTo>
                    <a:pt x="297" y="606"/>
                  </a:lnTo>
                  <a:lnTo>
                    <a:pt x="297" y="604"/>
                  </a:lnTo>
                  <a:lnTo>
                    <a:pt x="295" y="602"/>
                  </a:lnTo>
                  <a:lnTo>
                    <a:pt x="295" y="600"/>
                  </a:lnTo>
                  <a:lnTo>
                    <a:pt x="293" y="600"/>
                  </a:lnTo>
                  <a:lnTo>
                    <a:pt x="293" y="602"/>
                  </a:lnTo>
                  <a:lnTo>
                    <a:pt x="291" y="602"/>
                  </a:lnTo>
                  <a:lnTo>
                    <a:pt x="291" y="604"/>
                  </a:lnTo>
                  <a:lnTo>
                    <a:pt x="290" y="604"/>
                  </a:lnTo>
                  <a:lnTo>
                    <a:pt x="288" y="604"/>
                  </a:lnTo>
                  <a:lnTo>
                    <a:pt x="288" y="602"/>
                  </a:lnTo>
                  <a:lnTo>
                    <a:pt x="288" y="600"/>
                  </a:lnTo>
                  <a:lnTo>
                    <a:pt x="286" y="598"/>
                  </a:lnTo>
                  <a:lnTo>
                    <a:pt x="286" y="597"/>
                  </a:lnTo>
                  <a:lnTo>
                    <a:pt x="284" y="597"/>
                  </a:lnTo>
                  <a:lnTo>
                    <a:pt x="284" y="595"/>
                  </a:lnTo>
                  <a:lnTo>
                    <a:pt x="282" y="595"/>
                  </a:lnTo>
                  <a:lnTo>
                    <a:pt x="282" y="593"/>
                  </a:lnTo>
                  <a:lnTo>
                    <a:pt x="280" y="593"/>
                  </a:lnTo>
                  <a:lnTo>
                    <a:pt x="280" y="591"/>
                  </a:lnTo>
                  <a:lnTo>
                    <a:pt x="278" y="591"/>
                  </a:lnTo>
                  <a:lnTo>
                    <a:pt x="278" y="589"/>
                  </a:lnTo>
                  <a:lnTo>
                    <a:pt x="276" y="589"/>
                  </a:lnTo>
                  <a:lnTo>
                    <a:pt x="274" y="587"/>
                  </a:lnTo>
                  <a:lnTo>
                    <a:pt x="272" y="587"/>
                  </a:lnTo>
                  <a:lnTo>
                    <a:pt x="270" y="587"/>
                  </a:lnTo>
                  <a:lnTo>
                    <a:pt x="268" y="587"/>
                  </a:lnTo>
                  <a:lnTo>
                    <a:pt x="268" y="589"/>
                  </a:lnTo>
                  <a:lnTo>
                    <a:pt x="268" y="591"/>
                  </a:lnTo>
                  <a:lnTo>
                    <a:pt x="267" y="591"/>
                  </a:lnTo>
                  <a:lnTo>
                    <a:pt x="267" y="589"/>
                  </a:lnTo>
                  <a:lnTo>
                    <a:pt x="267" y="591"/>
                  </a:lnTo>
                  <a:lnTo>
                    <a:pt x="267" y="589"/>
                  </a:lnTo>
                  <a:lnTo>
                    <a:pt x="265" y="591"/>
                  </a:lnTo>
                  <a:lnTo>
                    <a:pt x="265" y="589"/>
                  </a:lnTo>
                  <a:lnTo>
                    <a:pt x="263" y="591"/>
                  </a:lnTo>
                  <a:lnTo>
                    <a:pt x="263" y="589"/>
                  </a:lnTo>
                  <a:lnTo>
                    <a:pt x="261" y="589"/>
                  </a:lnTo>
                  <a:lnTo>
                    <a:pt x="263" y="589"/>
                  </a:lnTo>
                  <a:lnTo>
                    <a:pt x="263" y="587"/>
                  </a:lnTo>
                  <a:lnTo>
                    <a:pt x="265" y="585"/>
                  </a:lnTo>
                  <a:lnTo>
                    <a:pt x="267" y="585"/>
                  </a:lnTo>
                  <a:lnTo>
                    <a:pt x="267" y="581"/>
                  </a:lnTo>
                  <a:lnTo>
                    <a:pt x="268" y="581"/>
                  </a:lnTo>
                  <a:lnTo>
                    <a:pt x="270" y="581"/>
                  </a:lnTo>
                  <a:lnTo>
                    <a:pt x="270" y="579"/>
                  </a:lnTo>
                  <a:lnTo>
                    <a:pt x="272" y="577"/>
                  </a:lnTo>
                  <a:lnTo>
                    <a:pt x="272" y="575"/>
                  </a:lnTo>
                  <a:lnTo>
                    <a:pt x="274" y="575"/>
                  </a:lnTo>
                  <a:lnTo>
                    <a:pt x="274" y="574"/>
                  </a:lnTo>
                  <a:lnTo>
                    <a:pt x="276" y="574"/>
                  </a:lnTo>
                  <a:lnTo>
                    <a:pt x="276" y="572"/>
                  </a:lnTo>
                  <a:lnTo>
                    <a:pt x="276" y="570"/>
                  </a:lnTo>
                  <a:lnTo>
                    <a:pt x="278" y="570"/>
                  </a:lnTo>
                  <a:lnTo>
                    <a:pt x="278" y="568"/>
                  </a:lnTo>
                  <a:lnTo>
                    <a:pt x="280" y="568"/>
                  </a:lnTo>
                  <a:lnTo>
                    <a:pt x="280" y="566"/>
                  </a:lnTo>
                  <a:lnTo>
                    <a:pt x="282" y="566"/>
                  </a:lnTo>
                  <a:lnTo>
                    <a:pt x="282" y="564"/>
                  </a:lnTo>
                  <a:lnTo>
                    <a:pt x="282" y="562"/>
                  </a:lnTo>
                  <a:lnTo>
                    <a:pt x="284" y="562"/>
                  </a:lnTo>
                  <a:lnTo>
                    <a:pt x="286" y="560"/>
                  </a:lnTo>
                  <a:lnTo>
                    <a:pt x="288" y="558"/>
                  </a:lnTo>
                  <a:lnTo>
                    <a:pt x="288" y="556"/>
                  </a:lnTo>
                  <a:lnTo>
                    <a:pt x="290" y="556"/>
                  </a:lnTo>
                  <a:lnTo>
                    <a:pt x="290" y="554"/>
                  </a:lnTo>
                  <a:lnTo>
                    <a:pt x="291" y="554"/>
                  </a:lnTo>
                  <a:lnTo>
                    <a:pt x="291" y="556"/>
                  </a:lnTo>
                  <a:lnTo>
                    <a:pt x="291" y="554"/>
                  </a:lnTo>
                  <a:lnTo>
                    <a:pt x="293" y="554"/>
                  </a:lnTo>
                  <a:lnTo>
                    <a:pt x="291" y="554"/>
                  </a:lnTo>
                  <a:lnTo>
                    <a:pt x="291" y="552"/>
                  </a:lnTo>
                  <a:lnTo>
                    <a:pt x="293" y="550"/>
                  </a:lnTo>
                  <a:lnTo>
                    <a:pt x="295" y="550"/>
                  </a:lnTo>
                  <a:lnTo>
                    <a:pt x="297" y="549"/>
                  </a:lnTo>
                  <a:lnTo>
                    <a:pt x="297" y="547"/>
                  </a:lnTo>
                  <a:lnTo>
                    <a:pt x="299" y="547"/>
                  </a:lnTo>
                  <a:lnTo>
                    <a:pt x="301" y="547"/>
                  </a:lnTo>
                  <a:lnTo>
                    <a:pt x="301" y="545"/>
                  </a:lnTo>
                  <a:lnTo>
                    <a:pt x="303" y="547"/>
                  </a:lnTo>
                  <a:lnTo>
                    <a:pt x="303" y="545"/>
                  </a:lnTo>
                  <a:lnTo>
                    <a:pt x="301" y="545"/>
                  </a:lnTo>
                  <a:lnTo>
                    <a:pt x="303" y="545"/>
                  </a:lnTo>
                  <a:lnTo>
                    <a:pt x="305" y="545"/>
                  </a:lnTo>
                  <a:lnTo>
                    <a:pt x="305" y="543"/>
                  </a:lnTo>
                  <a:lnTo>
                    <a:pt x="305" y="541"/>
                  </a:lnTo>
                  <a:lnTo>
                    <a:pt x="307" y="541"/>
                  </a:lnTo>
                  <a:lnTo>
                    <a:pt x="307" y="539"/>
                  </a:lnTo>
                  <a:lnTo>
                    <a:pt x="307" y="541"/>
                  </a:lnTo>
                  <a:lnTo>
                    <a:pt x="309" y="541"/>
                  </a:lnTo>
                  <a:lnTo>
                    <a:pt x="309" y="539"/>
                  </a:lnTo>
                  <a:lnTo>
                    <a:pt x="311" y="539"/>
                  </a:lnTo>
                  <a:lnTo>
                    <a:pt x="313" y="539"/>
                  </a:lnTo>
                  <a:lnTo>
                    <a:pt x="311" y="539"/>
                  </a:lnTo>
                  <a:lnTo>
                    <a:pt x="313" y="537"/>
                  </a:lnTo>
                  <a:lnTo>
                    <a:pt x="313" y="539"/>
                  </a:lnTo>
                  <a:lnTo>
                    <a:pt x="313" y="537"/>
                  </a:lnTo>
                  <a:lnTo>
                    <a:pt x="315" y="537"/>
                  </a:lnTo>
                  <a:lnTo>
                    <a:pt x="315" y="539"/>
                  </a:lnTo>
                  <a:lnTo>
                    <a:pt x="315" y="537"/>
                  </a:lnTo>
                  <a:lnTo>
                    <a:pt x="316" y="537"/>
                  </a:lnTo>
                  <a:lnTo>
                    <a:pt x="316" y="535"/>
                  </a:lnTo>
                  <a:lnTo>
                    <a:pt x="318" y="535"/>
                  </a:lnTo>
                  <a:lnTo>
                    <a:pt x="318" y="533"/>
                  </a:lnTo>
                  <a:lnTo>
                    <a:pt x="320" y="533"/>
                  </a:lnTo>
                  <a:lnTo>
                    <a:pt x="322" y="533"/>
                  </a:lnTo>
                  <a:lnTo>
                    <a:pt x="322" y="531"/>
                  </a:lnTo>
                  <a:lnTo>
                    <a:pt x="324" y="529"/>
                  </a:lnTo>
                  <a:lnTo>
                    <a:pt x="324" y="527"/>
                  </a:lnTo>
                  <a:lnTo>
                    <a:pt x="324" y="526"/>
                  </a:lnTo>
                  <a:lnTo>
                    <a:pt x="322" y="526"/>
                  </a:lnTo>
                  <a:lnTo>
                    <a:pt x="322" y="524"/>
                  </a:lnTo>
                  <a:lnTo>
                    <a:pt x="324" y="524"/>
                  </a:lnTo>
                  <a:lnTo>
                    <a:pt x="324" y="522"/>
                  </a:lnTo>
                  <a:lnTo>
                    <a:pt x="324" y="520"/>
                  </a:lnTo>
                  <a:lnTo>
                    <a:pt x="324" y="518"/>
                  </a:lnTo>
                  <a:lnTo>
                    <a:pt x="324" y="516"/>
                  </a:lnTo>
                  <a:lnTo>
                    <a:pt x="324" y="514"/>
                  </a:lnTo>
                  <a:lnTo>
                    <a:pt x="322" y="514"/>
                  </a:lnTo>
                  <a:lnTo>
                    <a:pt x="322" y="512"/>
                  </a:lnTo>
                  <a:lnTo>
                    <a:pt x="322" y="510"/>
                  </a:lnTo>
                  <a:lnTo>
                    <a:pt x="322" y="508"/>
                  </a:lnTo>
                  <a:lnTo>
                    <a:pt x="320" y="508"/>
                  </a:lnTo>
                  <a:lnTo>
                    <a:pt x="320" y="506"/>
                  </a:lnTo>
                  <a:lnTo>
                    <a:pt x="318" y="506"/>
                  </a:lnTo>
                  <a:lnTo>
                    <a:pt x="318" y="504"/>
                  </a:lnTo>
                  <a:lnTo>
                    <a:pt x="318" y="506"/>
                  </a:lnTo>
                  <a:lnTo>
                    <a:pt x="316" y="506"/>
                  </a:lnTo>
                  <a:lnTo>
                    <a:pt x="316" y="504"/>
                  </a:lnTo>
                  <a:lnTo>
                    <a:pt x="315" y="504"/>
                  </a:lnTo>
                  <a:lnTo>
                    <a:pt x="315" y="506"/>
                  </a:lnTo>
                  <a:lnTo>
                    <a:pt x="315" y="504"/>
                  </a:lnTo>
                  <a:lnTo>
                    <a:pt x="313" y="504"/>
                  </a:lnTo>
                  <a:lnTo>
                    <a:pt x="313" y="506"/>
                  </a:lnTo>
                  <a:lnTo>
                    <a:pt x="311" y="506"/>
                  </a:lnTo>
                  <a:lnTo>
                    <a:pt x="311" y="504"/>
                  </a:lnTo>
                  <a:lnTo>
                    <a:pt x="309" y="504"/>
                  </a:lnTo>
                  <a:lnTo>
                    <a:pt x="309" y="503"/>
                  </a:lnTo>
                  <a:lnTo>
                    <a:pt x="311" y="503"/>
                  </a:lnTo>
                  <a:lnTo>
                    <a:pt x="313" y="503"/>
                  </a:lnTo>
                  <a:lnTo>
                    <a:pt x="313" y="501"/>
                  </a:lnTo>
                  <a:lnTo>
                    <a:pt x="315" y="501"/>
                  </a:lnTo>
                  <a:lnTo>
                    <a:pt x="313" y="501"/>
                  </a:lnTo>
                  <a:lnTo>
                    <a:pt x="315" y="499"/>
                  </a:lnTo>
                  <a:lnTo>
                    <a:pt x="315" y="501"/>
                  </a:lnTo>
                  <a:lnTo>
                    <a:pt x="316" y="499"/>
                  </a:lnTo>
                  <a:lnTo>
                    <a:pt x="315" y="499"/>
                  </a:lnTo>
                  <a:lnTo>
                    <a:pt x="313" y="499"/>
                  </a:lnTo>
                  <a:lnTo>
                    <a:pt x="313" y="497"/>
                  </a:lnTo>
                  <a:lnTo>
                    <a:pt x="315" y="497"/>
                  </a:lnTo>
                  <a:lnTo>
                    <a:pt x="313" y="497"/>
                  </a:lnTo>
                  <a:lnTo>
                    <a:pt x="315" y="497"/>
                  </a:lnTo>
                  <a:lnTo>
                    <a:pt x="315" y="495"/>
                  </a:lnTo>
                  <a:lnTo>
                    <a:pt x="313" y="495"/>
                  </a:lnTo>
                  <a:lnTo>
                    <a:pt x="313" y="493"/>
                  </a:lnTo>
                  <a:lnTo>
                    <a:pt x="315" y="493"/>
                  </a:lnTo>
                  <a:lnTo>
                    <a:pt x="316" y="493"/>
                  </a:lnTo>
                  <a:lnTo>
                    <a:pt x="315" y="493"/>
                  </a:lnTo>
                  <a:lnTo>
                    <a:pt x="315" y="491"/>
                  </a:lnTo>
                  <a:lnTo>
                    <a:pt x="316" y="491"/>
                  </a:lnTo>
                  <a:lnTo>
                    <a:pt x="316" y="489"/>
                  </a:lnTo>
                  <a:lnTo>
                    <a:pt x="315" y="489"/>
                  </a:lnTo>
                  <a:lnTo>
                    <a:pt x="315" y="487"/>
                  </a:lnTo>
                  <a:lnTo>
                    <a:pt x="315" y="485"/>
                  </a:lnTo>
                  <a:lnTo>
                    <a:pt x="315" y="483"/>
                  </a:lnTo>
                  <a:lnTo>
                    <a:pt x="315" y="481"/>
                  </a:lnTo>
                  <a:lnTo>
                    <a:pt x="315" y="479"/>
                  </a:lnTo>
                  <a:lnTo>
                    <a:pt x="315" y="478"/>
                  </a:lnTo>
                  <a:lnTo>
                    <a:pt x="313" y="478"/>
                  </a:lnTo>
                  <a:lnTo>
                    <a:pt x="313" y="476"/>
                  </a:lnTo>
                  <a:lnTo>
                    <a:pt x="309" y="474"/>
                  </a:lnTo>
                  <a:lnTo>
                    <a:pt x="309" y="476"/>
                  </a:lnTo>
                  <a:lnTo>
                    <a:pt x="305" y="476"/>
                  </a:lnTo>
                  <a:lnTo>
                    <a:pt x="305" y="478"/>
                  </a:lnTo>
                  <a:lnTo>
                    <a:pt x="303" y="478"/>
                  </a:lnTo>
                  <a:lnTo>
                    <a:pt x="301" y="478"/>
                  </a:lnTo>
                  <a:lnTo>
                    <a:pt x="299" y="478"/>
                  </a:lnTo>
                  <a:lnTo>
                    <a:pt x="297" y="478"/>
                  </a:lnTo>
                  <a:lnTo>
                    <a:pt x="295" y="476"/>
                  </a:lnTo>
                  <a:lnTo>
                    <a:pt x="295" y="474"/>
                  </a:lnTo>
                  <a:lnTo>
                    <a:pt x="295" y="472"/>
                  </a:lnTo>
                  <a:lnTo>
                    <a:pt x="295" y="470"/>
                  </a:lnTo>
                  <a:lnTo>
                    <a:pt x="295" y="468"/>
                  </a:lnTo>
                  <a:lnTo>
                    <a:pt x="295" y="466"/>
                  </a:lnTo>
                  <a:lnTo>
                    <a:pt x="293" y="466"/>
                  </a:lnTo>
                  <a:lnTo>
                    <a:pt x="295" y="464"/>
                  </a:lnTo>
                  <a:lnTo>
                    <a:pt x="293" y="462"/>
                  </a:lnTo>
                  <a:lnTo>
                    <a:pt x="293" y="460"/>
                  </a:lnTo>
                  <a:lnTo>
                    <a:pt x="293" y="458"/>
                  </a:lnTo>
                  <a:lnTo>
                    <a:pt x="293" y="456"/>
                  </a:lnTo>
                  <a:lnTo>
                    <a:pt x="293" y="455"/>
                  </a:lnTo>
                  <a:lnTo>
                    <a:pt x="293" y="453"/>
                  </a:lnTo>
                  <a:lnTo>
                    <a:pt x="291" y="453"/>
                  </a:lnTo>
                  <a:lnTo>
                    <a:pt x="291" y="451"/>
                  </a:lnTo>
                  <a:lnTo>
                    <a:pt x="291" y="449"/>
                  </a:lnTo>
                  <a:lnTo>
                    <a:pt x="290" y="449"/>
                  </a:lnTo>
                  <a:lnTo>
                    <a:pt x="288" y="449"/>
                  </a:lnTo>
                  <a:lnTo>
                    <a:pt x="288" y="447"/>
                  </a:lnTo>
                  <a:lnTo>
                    <a:pt x="288" y="449"/>
                  </a:lnTo>
                  <a:lnTo>
                    <a:pt x="284" y="449"/>
                  </a:lnTo>
                  <a:lnTo>
                    <a:pt x="284" y="447"/>
                  </a:lnTo>
                  <a:lnTo>
                    <a:pt x="282" y="447"/>
                  </a:lnTo>
                  <a:lnTo>
                    <a:pt x="282" y="445"/>
                  </a:lnTo>
                  <a:lnTo>
                    <a:pt x="280" y="445"/>
                  </a:lnTo>
                  <a:lnTo>
                    <a:pt x="278" y="445"/>
                  </a:lnTo>
                  <a:lnTo>
                    <a:pt x="278" y="447"/>
                  </a:lnTo>
                  <a:lnTo>
                    <a:pt x="276" y="447"/>
                  </a:lnTo>
                  <a:lnTo>
                    <a:pt x="274" y="447"/>
                  </a:lnTo>
                  <a:lnTo>
                    <a:pt x="274" y="449"/>
                  </a:lnTo>
                  <a:lnTo>
                    <a:pt x="272" y="449"/>
                  </a:lnTo>
                  <a:lnTo>
                    <a:pt x="272" y="447"/>
                  </a:lnTo>
                  <a:lnTo>
                    <a:pt x="270" y="447"/>
                  </a:lnTo>
                  <a:lnTo>
                    <a:pt x="268" y="447"/>
                  </a:lnTo>
                  <a:lnTo>
                    <a:pt x="267" y="447"/>
                  </a:lnTo>
                  <a:lnTo>
                    <a:pt x="265" y="447"/>
                  </a:lnTo>
                  <a:lnTo>
                    <a:pt x="263" y="447"/>
                  </a:lnTo>
                  <a:lnTo>
                    <a:pt x="261" y="447"/>
                  </a:lnTo>
                  <a:lnTo>
                    <a:pt x="261" y="445"/>
                  </a:lnTo>
                  <a:lnTo>
                    <a:pt x="259" y="445"/>
                  </a:lnTo>
                  <a:lnTo>
                    <a:pt x="257" y="445"/>
                  </a:lnTo>
                  <a:lnTo>
                    <a:pt x="255" y="445"/>
                  </a:lnTo>
                  <a:lnTo>
                    <a:pt x="255" y="443"/>
                  </a:lnTo>
                  <a:lnTo>
                    <a:pt x="257" y="443"/>
                  </a:lnTo>
                  <a:lnTo>
                    <a:pt x="257" y="441"/>
                  </a:lnTo>
                  <a:lnTo>
                    <a:pt x="257" y="439"/>
                  </a:lnTo>
                  <a:lnTo>
                    <a:pt x="257" y="437"/>
                  </a:lnTo>
                  <a:lnTo>
                    <a:pt x="257" y="435"/>
                  </a:lnTo>
                  <a:lnTo>
                    <a:pt x="257" y="433"/>
                  </a:lnTo>
                  <a:lnTo>
                    <a:pt x="257" y="431"/>
                  </a:lnTo>
                  <a:lnTo>
                    <a:pt x="257" y="430"/>
                  </a:lnTo>
                  <a:lnTo>
                    <a:pt x="259" y="430"/>
                  </a:lnTo>
                  <a:lnTo>
                    <a:pt x="259" y="428"/>
                  </a:lnTo>
                  <a:lnTo>
                    <a:pt x="257" y="428"/>
                  </a:lnTo>
                  <a:lnTo>
                    <a:pt x="257" y="426"/>
                  </a:lnTo>
                  <a:lnTo>
                    <a:pt x="259" y="426"/>
                  </a:lnTo>
                  <a:lnTo>
                    <a:pt x="257" y="426"/>
                  </a:lnTo>
                  <a:lnTo>
                    <a:pt x="257" y="424"/>
                  </a:lnTo>
                  <a:lnTo>
                    <a:pt x="257" y="422"/>
                  </a:lnTo>
                  <a:lnTo>
                    <a:pt x="257" y="420"/>
                  </a:lnTo>
                  <a:lnTo>
                    <a:pt x="257" y="422"/>
                  </a:lnTo>
                  <a:lnTo>
                    <a:pt x="255" y="422"/>
                  </a:lnTo>
                  <a:lnTo>
                    <a:pt x="255" y="420"/>
                  </a:lnTo>
                  <a:lnTo>
                    <a:pt x="255" y="418"/>
                  </a:lnTo>
                  <a:lnTo>
                    <a:pt x="255" y="416"/>
                  </a:lnTo>
                  <a:lnTo>
                    <a:pt x="253" y="416"/>
                  </a:lnTo>
                  <a:lnTo>
                    <a:pt x="253" y="414"/>
                  </a:lnTo>
                  <a:lnTo>
                    <a:pt x="253" y="412"/>
                  </a:lnTo>
                  <a:lnTo>
                    <a:pt x="253" y="410"/>
                  </a:lnTo>
                  <a:lnTo>
                    <a:pt x="255" y="410"/>
                  </a:lnTo>
                  <a:lnTo>
                    <a:pt x="257" y="408"/>
                  </a:lnTo>
                  <a:lnTo>
                    <a:pt x="257" y="410"/>
                  </a:lnTo>
                  <a:lnTo>
                    <a:pt x="257" y="408"/>
                  </a:lnTo>
                  <a:lnTo>
                    <a:pt x="257" y="407"/>
                  </a:lnTo>
                  <a:lnTo>
                    <a:pt x="255" y="407"/>
                  </a:lnTo>
                  <a:lnTo>
                    <a:pt x="253" y="405"/>
                  </a:lnTo>
                  <a:lnTo>
                    <a:pt x="253" y="403"/>
                  </a:lnTo>
                  <a:lnTo>
                    <a:pt x="255" y="403"/>
                  </a:lnTo>
                  <a:lnTo>
                    <a:pt x="255" y="401"/>
                  </a:lnTo>
                  <a:lnTo>
                    <a:pt x="255" y="399"/>
                  </a:lnTo>
                  <a:lnTo>
                    <a:pt x="257" y="397"/>
                  </a:lnTo>
                  <a:lnTo>
                    <a:pt x="257" y="395"/>
                  </a:lnTo>
                  <a:lnTo>
                    <a:pt x="259" y="393"/>
                  </a:lnTo>
                  <a:lnTo>
                    <a:pt x="261" y="393"/>
                  </a:lnTo>
                  <a:lnTo>
                    <a:pt x="259" y="391"/>
                  </a:lnTo>
                  <a:lnTo>
                    <a:pt x="259" y="389"/>
                  </a:lnTo>
                  <a:lnTo>
                    <a:pt x="259" y="387"/>
                  </a:lnTo>
                  <a:lnTo>
                    <a:pt x="261" y="385"/>
                  </a:lnTo>
                  <a:lnTo>
                    <a:pt x="261" y="383"/>
                  </a:lnTo>
                  <a:lnTo>
                    <a:pt x="263" y="380"/>
                  </a:lnTo>
                  <a:lnTo>
                    <a:pt x="265" y="380"/>
                  </a:lnTo>
                  <a:lnTo>
                    <a:pt x="263" y="380"/>
                  </a:lnTo>
                  <a:lnTo>
                    <a:pt x="263" y="378"/>
                  </a:lnTo>
                  <a:lnTo>
                    <a:pt x="261" y="376"/>
                  </a:lnTo>
                  <a:lnTo>
                    <a:pt x="259" y="372"/>
                  </a:lnTo>
                  <a:lnTo>
                    <a:pt x="261" y="372"/>
                  </a:lnTo>
                  <a:lnTo>
                    <a:pt x="259" y="372"/>
                  </a:lnTo>
                  <a:lnTo>
                    <a:pt x="259" y="370"/>
                  </a:lnTo>
                  <a:lnTo>
                    <a:pt x="259" y="368"/>
                  </a:lnTo>
                  <a:lnTo>
                    <a:pt x="259" y="366"/>
                  </a:lnTo>
                  <a:lnTo>
                    <a:pt x="257" y="366"/>
                  </a:lnTo>
                  <a:lnTo>
                    <a:pt x="257" y="368"/>
                  </a:lnTo>
                  <a:lnTo>
                    <a:pt x="255" y="366"/>
                  </a:lnTo>
                  <a:lnTo>
                    <a:pt x="253" y="366"/>
                  </a:lnTo>
                  <a:lnTo>
                    <a:pt x="253" y="364"/>
                  </a:lnTo>
                  <a:lnTo>
                    <a:pt x="251" y="364"/>
                  </a:lnTo>
                  <a:lnTo>
                    <a:pt x="249" y="364"/>
                  </a:lnTo>
                  <a:lnTo>
                    <a:pt x="249" y="362"/>
                  </a:lnTo>
                  <a:lnTo>
                    <a:pt x="249" y="360"/>
                  </a:lnTo>
                  <a:lnTo>
                    <a:pt x="249" y="359"/>
                  </a:lnTo>
                  <a:lnTo>
                    <a:pt x="247" y="357"/>
                  </a:lnTo>
                  <a:lnTo>
                    <a:pt x="247" y="355"/>
                  </a:lnTo>
                  <a:lnTo>
                    <a:pt x="247" y="353"/>
                  </a:lnTo>
                  <a:lnTo>
                    <a:pt x="249" y="351"/>
                  </a:lnTo>
                  <a:lnTo>
                    <a:pt x="249" y="349"/>
                  </a:lnTo>
                  <a:lnTo>
                    <a:pt x="249" y="347"/>
                  </a:lnTo>
                  <a:lnTo>
                    <a:pt x="247" y="347"/>
                  </a:lnTo>
                  <a:lnTo>
                    <a:pt x="243" y="347"/>
                  </a:lnTo>
                  <a:lnTo>
                    <a:pt x="242" y="347"/>
                  </a:lnTo>
                  <a:lnTo>
                    <a:pt x="238" y="347"/>
                  </a:lnTo>
                  <a:lnTo>
                    <a:pt x="234" y="347"/>
                  </a:lnTo>
                  <a:lnTo>
                    <a:pt x="232" y="347"/>
                  </a:lnTo>
                  <a:lnTo>
                    <a:pt x="228" y="347"/>
                  </a:lnTo>
                  <a:lnTo>
                    <a:pt x="226" y="347"/>
                  </a:lnTo>
                  <a:lnTo>
                    <a:pt x="222" y="347"/>
                  </a:lnTo>
                  <a:lnTo>
                    <a:pt x="220" y="347"/>
                  </a:lnTo>
                  <a:lnTo>
                    <a:pt x="220" y="345"/>
                  </a:lnTo>
                  <a:lnTo>
                    <a:pt x="220" y="343"/>
                  </a:lnTo>
                  <a:lnTo>
                    <a:pt x="220" y="341"/>
                  </a:lnTo>
                  <a:lnTo>
                    <a:pt x="220" y="339"/>
                  </a:lnTo>
                  <a:lnTo>
                    <a:pt x="220" y="335"/>
                  </a:lnTo>
                  <a:lnTo>
                    <a:pt x="220" y="334"/>
                  </a:lnTo>
                  <a:lnTo>
                    <a:pt x="219" y="334"/>
                  </a:lnTo>
                  <a:lnTo>
                    <a:pt x="219" y="332"/>
                  </a:lnTo>
                  <a:lnTo>
                    <a:pt x="217" y="330"/>
                  </a:lnTo>
                  <a:lnTo>
                    <a:pt x="215" y="328"/>
                  </a:lnTo>
                  <a:lnTo>
                    <a:pt x="217" y="328"/>
                  </a:lnTo>
                  <a:lnTo>
                    <a:pt x="219" y="328"/>
                  </a:lnTo>
                  <a:lnTo>
                    <a:pt x="219" y="326"/>
                  </a:lnTo>
                  <a:lnTo>
                    <a:pt x="219" y="324"/>
                  </a:lnTo>
                  <a:lnTo>
                    <a:pt x="219" y="322"/>
                  </a:lnTo>
                  <a:lnTo>
                    <a:pt x="219" y="320"/>
                  </a:lnTo>
                  <a:lnTo>
                    <a:pt x="219" y="318"/>
                  </a:lnTo>
                  <a:lnTo>
                    <a:pt x="219" y="316"/>
                  </a:lnTo>
                  <a:lnTo>
                    <a:pt x="217" y="316"/>
                  </a:lnTo>
                  <a:lnTo>
                    <a:pt x="217" y="314"/>
                  </a:lnTo>
                  <a:lnTo>
                    <a:pt x="217" y="312"/>
                  </a:lnTo>
                  <a:lnTo>
                    <a:pt x="217" y="311"/>
                  </a:lnTo>
                  <a:lnTo>
                    <a:pt x="217" y="309"/>
                  </a:lnTo>
                  <a:lnTo>
                    <a:pt x="217" y="307"/>
                  </a:lnTo>
                  <a:lnTo>
                    <a:pt x="217" y="305"/>
                  </a:lnTo>
                  <a:lnTo>
                    <a:pt x="215" y="305"/>
                  </a:lnTo>
                  <a:lnTo>
                    <a:pt x="213" y="305"/>
                  </a:lnTo>
                  <a:lnTo>
                    <a:pt x="213" y="303"/>
                  </a:lnTo>
                  <a:lnTo>
                    <a:pt x="211" y="303"/>
                  </a:lnTo>
                  <a:lnTo>
                    <a:pt x="209" y="303"/>
                  </a:lnTo>
                  <a:lnTo>
                    <a:pt x="209" y="301"/>
                  </a:lnTo>
                  <a:lnTo>
                    <a:pt x="207" y="301"/>
                  </a:lnTo>
                  <a:lnTo>
                    <a:pt x="205" y="301"/>
                  </a:lnTo>
                  <a:lnTo>
                    <a:pt x="203" y="301"/>
                  </a:lnTo>
                  <a:lnTo>
                    <a:pt x="201" y="301"/>
                  </a:lnTo>
                  <a:lnTo>
                    <a:pt x="199" y="301"/>
                  </a:lnTo>
                  <a:lnTo>
                    <a:pt x="197" y="301"/>
                  </a:lnTo>
                  <a:lnTo>
                    <a:pt x="195" y="301"/>
                  </a:lnTo>
                  <a:lnTo>
                    <a:pt x="194" y="301"/>
                  </a:lnTo>
                  <a:lnTo>
                    <a:pt x="194" y="299"/>
                  </a:lnTo>
                  <a:lnTo>
                    <a:pt x="192" y="299"/>
                  </a:lnTo>
                  <a:lnTo>
                    <a:pt x="192" y="297"/>
                  </a:lnTo>
                  <a:lnTo>
                    <a:pt x="190" y="297"/>
                  </a:lnTo>
                  <a:lnTo>
                    <a:pt x="190" y="295"/>
                  </a:lnTo>
                  <a:lnTo>
                    <a:pt x="188" y="295"/>
                  </a:lnTo>
                  <a:lnTo>
                    <a:pt x="186" y="295"/>
                  </a:lnTo>
                  <a:lnTo>
                    <a:pt x="184" y="295"/>
                  </a:lnTo>
                  <a:lnTo>
                    <a:pt x="184" y="293"/>
                  </a:lnTo>
                  <a:lnTo>
                    <a:pt x="182" y="293"/>
                  </a:lnTo>
                  <a:lnTo>
                    <a:pt x="180" y="293"/>
                  </a:lnTo>
                  <a:lnTo>
                    <a:pt x="180" y="291"/>
                  </a:lnTo>
                  <a:lnTo>
                    <a:pt x="180" y="293"/>
                  </a:lnTo>
                  <a:lnTo>
                    <a:pt x="178" y="293"/>
                  </a:lnTo>
                  <a:lnTo>
                    <a:pt x="178" y="291"/>
                  </a:lnTo>
                  <a:lnTo>
                    <a:pt x="176" y="291"/>
                  </a:lnTo>
                  <a:lnTo>
                    <a:pt x="176" y="289"/>
                  </a:lnTo>
                  <a:lnTo>
                    <a:pt x="174" y="289"/>
                  </a:lnTo>
                  <a:lnTo>
                    <a:pt x="174" y="287"/>
                  </a:lnTo>
                  <a:lnTo>
                    <a:pt x="172" y="287"/>
                  </a:lnTo>
                  <a:lnTo>
                    <a:pt x="171" y="287"/>
                  </a:lnTo>
                  <a:lnTo>
                    <a:pt x="169" y="287"/>
                  </a:lnTo>
                  <a:lnTo>
                    <a:pt x="169" y="286"/>
                  </a:lnTo>
                  <a:lnTo>
                    <a:pt x="167" y="286"/>
                  </a:lnTo>
                  <a:lnTo>
                    <a:pt x="165" y="284"/>
                  </a:lnTo>
                  <a:lnTo>
                    <a:pt x="163" y="284"/>
                  </a:lnTo>
                  <a:lnTo>
                    <a:pt x="161" y="286"/>
                  </a:lnTo>
                  <a:lnTo>
                    <a:pt x="159" y="286"/>
                  </a:lnTo>
                  <a:lnTo>
                    <a:pt x="157" y="284"/>
                  </a:lnTo>
                  <a:lnTo>
                    <a:pt x="157" y="286"/>
                  </a:lnTo>
                  <a:lnTo>
                    <a:pt x="157" y="284"/>
                  </a:lnTo>
                  <a:lnTo>
                    <a:pt x="155" y="284"/>
                  </a:lnTo>
                  <a:lnTo>
                    <a:pt x="153" y="284"/>
                  </a:lnTo>
                  <a:lnTo>
                    <a:pt x="153" y="282"/>
                  </a:lnTo>
                  <a:lnTo>
                    <a:pt x="151" y="282"/>
                  </a:lnTo>
                  <a:lnTo>
                    <a:pt x="153" y="282"/>
                  </a:lnTo>
                  <a:lnTo>
                    <a:pt x="153" y="280"/>
                  </a:lnTo>
                  <a:lnTo>
                    <a:pt x="151" y="280"/>
                  </a:lnTo>
                  <a:lnTo>
                    <a:pt x="149" y="280"/>
                  </a:lnTo>
                  <a:lnTo>
                    <a:pt x="149" y="278"/>
                  </a:lnTo>
                  <a:lnTo>
                    <a:pt x="147" y="278"/>
                  </a:lnTo>
                  <a:lnTo>
                    <a:pt x="147" y="276"/>
                  </a:lnTo>
                  <a:lnTo>
                    <a:pt x="146" y="276"/>
                  </a:lnTo>
                  <a:lnTo>
                    <a:pt x="144" y="276"/>
                  </a:lnTo>
                  <a:lnTo>
                    <a:pt x="144" y="274"/>
                  </a:lnTo>
                  <a:lnTo>
                    <a:pt x="144" y="272"/>
                  </a:lnTo>
                  <a:lnTo>
                    <a:pt x="142" y="272"/>
                  </a:lnTo>
                  <a:lnTo>
                    <a:pt x="140" y="272"/>
                  </a:lnTo>
                  <a:lnTo>
                    <a:pt x="142" y="272"/>
                  </a:lnTo>
                  <a:lnTo>
                    <a:pt x="142" y="270"/>
                  </a:lnTo>
                  <a:lnTo>
                    <a:pt x="140" y="270"/>
                  </a:lnTo>
                  <a:lnTo>
                    <a:pt x="140" y="268"/>
                  </a:lnTo>
                  <a:lnTo>
                    <a:pt x="138" y="266"/>
                  </a:lnTo>
                  <a:lnTo>
                    <a:pt x="138" y="264"/>
                  </a:lnTo>
                  <a:lnTo>
                    <a:pt x="138" y="263"/>
                  </a:lnTo>
                  <a:lnTo>
                    <a:pt x="138" y="261"/>
                  </a:lnTo>
                  <a:lnTo>
                    <a:pt x="140" y="261"/>
                  </a:lnTo>
                  <a:lnTo>
                    <a:pt x="140" y="259"/>
                  </a:lnTo>
                  <a:lnTo>
                    <a:pt x="138" y="257"/>
                  </a:lnTo>
                  <a:lnTo>
                    <a:pt x="138" y="255"/>
                  </a:lnTo>
                  <a:lnTo>
                    <a:pt x="138" y="253"/>
                  </a:lnTo>
                  <a:lnTo>
                    <a:pt x="136" y="253"/>
                  </a:lnTo>
                  <a:lnTo>
                    <a:pt x="138" y="253"/>
                  </a:lnTo>
                  <a:lnTo>
                    <a:pt x="138" y="251"/>
                  </a:lnTo>
                  <a:lnTo>
                    <a:pt x="136" y="251"/>
                  </a:lnTo>
                  <a:lnTo>
                    <a:pt x="138" y="251"/>
                  </a:lnTo>
                  <a:lnTo>
                    <a:pt x="138" y="249"/>
                  </a:lnTo>
                  <a:lnTo>
                    <a:pt x="140" y="249"/>
                  </a:lnTo>
                  <a:lnTo>
                    <a:pt x="140" y="247"/>
                  </a:lnTo>
                  <a:lnTo>
                    <a:pt x="140" y="245"/>
                  </a:lnTo>
                  <a:lnTo>
                    <a:pt x="138" y="245"/>
                  </a:lnTo>
                  <a:lnTo>
                    <a:pt x="138" y="243"/>
                  </a:lnTo>
                  <a:lnTo>
                    <a:pt x="140" y="241"/>
                  </a:lnTo>
                  <a:lnTo>
                    <a:pt x="138" y="241"/>
                  </a:lnTo>
                  <a:lnTo>
                    <a:pt x="138" y="240"/>
                  </a:lnTo>
                  <a:lnTo>
                    <a:pt x="136" y="240"/>
                  </a:lnTo>
                  <a:lnTo>
                    <a:pt x="136" y="241"/>
                  </a:lnTo>
                  <a:lnTo>
                    <a:pt x="134" y="241"/>
                  </a:lnTo>
                  <a:lnTo>
                    <a:pt x="132" y="241"/>
                  </a:lnTo>
                  <a:lnTo>
                    <a:pt x="132" y="240"/>
                  </a:lnTo>
                  <a:lnTo>
                    <a:pt x="130" y="241"/>
                  </a:lnTo>
                  <a:lnTo>
                    <a:pt x="130" y="240"/>
                  </a:lnTo>
                  <a:lnTo>
                    <a:pt x="128" y="240"/>
                  </a:lnTo>
                  <a:lnTo>
                    <a:pt x="128" y="241"/>
                  </a:lnTo>
                  <a:lnTo>
                    <a:pt x="126" y="241"/>
                  </a:lnTo>
                  <a:lnTo>
                    <a:pt x="124" y="241"/>
                  </a:lnTo>
                  <a:lnTo>
                    <a:pt x="123" y="241"/>
                  </a:lnTo>
                  <a:lnTo>
                    <a:pt x="121" y="241"/>
                  </a:lnTo>
                  <a:lnTo>
                    <a:pt x="119" y="243"/>
                  </a:lnTo>
                  <a:lnTo>
                    <a:pt x="117" y="243"/>
                  </a:lnTo>
                  <a:lnTo>
                    <a:pt x="115" y="243"/>
                  </a:lnTo>
                  <a:lnTo>
                    <a:pt x="113" y="245"/>
                  </a:lnTo>
                  <a:lnTo>
                    <a:pt x="111" y="247"/>
                  </a:lnTo>
                  <a:lnTo>
                    <a:pt x="111" y="249"/>
                  </a:lnTo>
                  <a:lnTo>
                    <a:pt x="109" y="249"/>
                  </a:lnTo>
                  <a:lnTo>
                    <a:pt x="107" y="249"/>
                  </a:lnTo>
                  <a:lnTo>
                    <a:pt x="107" y="251"/>
                  </a:lnTo>
                  <a:lnTo>
                    <a:pt x="105" y="251"/>
                  </a:lnTo>
                  <a:lnTo>
                    <a:pt x="103" y="251"/>
                  </a:lnTo>
                  <a:lnTo>
                    <a:pt x="103" y="253"/>
                  </a:lnTo>
                  <a:lnTo>
                    <a:pt x="101" y="253"/>
                  </a:lnTo>
                  <a:lnTo>
                    <a:pt x="101" y="255"/>
                  </a:lnTo>
                  <a:lnTo>
                    <a:pt x="99" y="255"/>
                  </a:lnTo>
                  <a:lnTo>
                    <a:pt x="98" y="255"/>
                  </a:lnTo>
                  <a:lnTo>
                    <a:pt x="96" y="255"/>
                  </a:lnTo>
                  <a:lnTo>
                    <a:pt x="94" y="255"/>
                  </a:lnTo>
                  <a:lnTo>
                    <a:pt x="94" y="257"/>
                  </a:lnTo>
                  <a:lnTo>
                    <a:pt x="92" y="259"/>
                  </a:lnTo>
                  <a:lnTo>
                    <a:pt x="92" y="261"/>
                  </a:lnTo>
                  <a:lnTo>
                    <a:pt x="90" y="261"/>
                  </a:lnTo>
                  <a:lnTo>
                    <a:pt x="88" y="261"/>
                  </a:lnTo>
                  <a:lnTo>
                    <a:pt x="86" y="263"/>
                  </a:lnTo>
                  <a:lnTo>
                    <a:pt x="84" y="263"/>
                  </a:lnTo>
                  <a:lnTo>
                    <a:pt x="84" y="261"/>
                  </a:lnTo>
                  <a:lnTo>
                    <a:pt x="82" y="261"/>
                  </a:lnTo>
                  <a:lnTo>
                    <a:pt x="80" y="261"/>
                  </a:lnTo>
                  <a:lnTo>
                    <a:pt x="78" y="261"/>
                  </a:lnTo>
                  <a:lnTo>
                    <a:pt x="78" y="259"/>
                  </a:lnTo>
                  <a:lnTo>
                    <a:pt x="78" y="261"/>
                  </a:lnTo>
                  <a:lnTo>
                    <a:pt x="78" y="259"/>
                  </a:lnTo>
                  <a:lnTo>
                    <a:pt x="76" y="259"/>
                  </a:lnTo>
                  <a:lnTo>
                    <a:pt x="75" y="259"/>
                  </a:lnTo>
                  <a:lnTo>
                    <a:pt x="73" y="259"/>
                  </a:lnTo>
                  <a:lnTo>
                    <a:pt x="71" y="259"/>
                  </a:lnTo>
                  <a:lnTo>
                    <a:pt x="69" y="259"/>
                  </a:lnTo>
                  <a:lnTo>
                    <a:pt x="67" y="259"/>
                  </a:lnTo>
                  <a:lnTo>
                    <a:pt x="65" y="259"/>
                  </a:lnTo>
                  <a:lnTo>
                    <a:pt x="61" y="261"/>
                  </a:lnTo>
                  <a:lnTo>
                    <a:pt x="59" y="261"/>
                  </a:lnTo>
                  <a:lnTo>
                    <a:pt x="57" y="261"/>
                  </a:lnTo>
                  <a:lnTo>
                    <a:pt x="57" y="259"/>
                  </a:lnTo>
                  <a:lnTo>
                    <a:pt x="55" y="259"/>
                  </a:lnTo>
                  <a:lnTo>
                    <a:pt x="53" y="261"/>
                  </a:lnTo>
                  <a:lnTo>
                    <a:pt x="53" y="259"/>
                  </a:lnTo>
                  <a:lnTo>
                    <a:pt x="53" y="257"/>
                  </a:lnTo>
                  <a:lnTo>
                    <a:pt x="53" y="255"/>
                  </a:lnTo>
                  <a:lnTo>
                    <a:pt x="53" y="253"/>
                  </a:lnTo>
                  <a:lnTo>
                    <a:pt x="53" y="251"/>
                  </a:lnTo>
                  <a:lnTo>
                    <a:pt x="53" y="249"/>
                  </a:lnTo>
                  <a:lnTo>
                    <a:pt x="53" y="247"/>
                  </a:lnTo>
                  <a:lnTo>
                    <a:pt x="53" y="245"/>
                  </a:lnTo>
                  <a:lnTo>
                    <a:pt x="53" y="243"/>
                  </a:lnTo>
                  <a:lnTo>
                    <a:pt x="53" y="241"/>
                  </a:lnTo>
                  <a:lnTo>
                    <a:pt x="55" y="241"/>
                  </a:lnTo>
                  <a:lnTo>
                    <a:pt x="55" y="240"/>
                  </a:lnTo>
                  <a:lnTo>
                    <a:pt x="55" y="241"/>
                  </a:lnTo>
                  <a:lnTo>
                    <a:pt x="55" y="240"/>
                  </a:lnTo>
                  <a:lnTo>
                    <a:pt x="55" y="238"/>
                  </a:lnTo>
                  <a:lnTo>
                    <a:pt x="55" y="236"/>
                  </a:lnTo>
                  <a:lnTo>
                    <a:pt x="53" y="236"/>
                  </a:lnTo>
                  <a:lnTo>
                    <a:pt x="53" y="238"/>
                  </a:lnTo>
                  <a:lnTo>
                    <a:pt x="51" y="238"/>
                  </a:lnTo>
                  <a:lnTo>
                    <a:pt x="50" y="238"/>
                  </a:lnTo>
                  <a:lnTo>
                    <a:pt x="50" y="240"/>
                  </a:lnTo>
                  <a:lnTo>
                    <a:pt x="50" y="241"/>
                  </a:lnTo>
                  <a:lnTo>
                    <a:pt x="48" y="241"/>
                  </a:lnTo>
                  <a:lnTo>
                    <a:pt x="46" y="241"/>
                  </a:lnTo>
                  <a:lnTo>
                    <a:pt x="46" y="243"/>
                  </a:lnTo>
                  <a:lnTo>
                    <a:pt x="44" y="243"/>
                  </a:lnTo>
                  <a:lnTo>
                    <a:pt x="42" y="243"/>
                  </a:lnTo>
                  <a:lnTo>
                    <a:pt x="38" y="243"/>
                  </a:lnTo>
                  <a:lnTo>
                    <a:pt x="36" y="243"/>
                  </a:lnTo>
                  <a:lnTo>
                    <a:pt x="32" y="243"/>
                  </a:lnTo>
                  <a:lnTo>
                    <a:pt x="30" y="243"/>
                  </a:lnTo>
                  <a:lnTo>
                    <a:pt x="30" y="241"/>
                  </a:lnTo>
                  <a:lnTo>
                    <a:pt x="28" y="240"/>
                  </a:lnTo>
                  <a:lnTo>
                    <a:pt x="28" y="238"/>
                  </a:lnTo>
                  <a:lnTo>
                    <a:pt x="28" y="236"/>
                  </a:lnTo>
                  <a:lnTo>
                    <a:pt x="27" y="236"/>
                  </a:lnTo>
                  <a:lnTo>
                    <a:pt x="25" y="236"/>
                  </a:lnTo>
                  <a:lnTo>
                    <a:pt x="23" y="236"/>
                  </a:lnTo>
                  <a:lnTo>
                    <a:pt x="21" y="236"/>
                  </a:lnTo>
                  <a:lnTo>
                    <a:pt x="19" y="234"/>
                  </a:lnTo>
                  <a:lnTo>
                    <a:pt x="13" y="234"/>
                  </a:lnTo>
                  <a:lnTo>
                    <a:pt x="15" y="234"/>
                  </a:lnTo>
                  <a:lnTo>
                    <a:pt x="15" y="232"/>
                  </a:lnTo>
                  <a:lnTo>
                    <a:pt x="17" y="232"/>
                  </a:lnTo>
                  <a:lnTo>
                    <a:pt x="17" y="230"/>
                  </a:lnTo>
                  <a:lnTo>
                    <a:pt x="17" y="228"/>
                  </a:lnTo>
                  <a:lnTo>
                    <a:pt x="17" y="226"/>
                  </a:lnTo>
                  <a:lnTo>
                    <a:pt x="15" y="226"/>
                  </a:lnTo>
                  <a:lnTo>
                    <a:pt x="15" y="224"/>
                  </a:lnTo>
                  <a:lnTo>
                    <a:pt x="13" y="224"/>
                  </a:lnTo>
                  <a:lnTo>
                    <a:pt x="13" y="222"/>
                  </a:lnTo>
                  <a:lnTo>
                    <a:pt x="11" y="222"/>
                  </a:lnTo>
                  <a:lnTo>
                    <a:pt x="11" y="220"/>
                  </a:lnTo>
                  <a:lnTo>
                    <a:pt x="11" y="218"/>
                  </a:lnTo>
                  <a:lnTo>
                    <a:pt x="9" y="218"/>
                  </a:lnTo>
                  <a:lnTo>
                    <a:pt x="7" y="218"/>
                  </a:lnTo>
                  <a:lnTo>
                    <a:pt x="7" y="216"/>
                  </a:lnTo>
                  <a:lnTo>
                    <a:pt x="7" y="215"/>
                  </a:lnTo>
                  <a:lnTo>
                    <a:pt x="7" y="213"/>
                  </a:lnTo>
                  <a:lnTo>
                    <a:pt x="5" y="213"/>
                  </a:lnTo>
                  <a:lnTo>
                    <a:pt x="5" y="211"/>
                  </a:lnTo>
                  <a:lnTo>
                    <a:pt x="3" y="211"/>
                  </a:lnTo>
                  <a:lnTo>
                    <a:pt x="3" y="209"/>
                  </a:lnTo>
                  <a:lnTo>
                    <a:pt x="5" y="211"/>
                  </a:lnTo>
                  <a:lnTo>
                    <a:pt x="5" y="209"/>
                  </a:lnTo>
                  <a:lnTo>
                    <a:pt x="3" y="207"/>
                  </a:lnTo>
                  <a:lnTo>
                    <a:pt x="2" y="205"/>
                  </a:lnTo>
                  <a:lnTo>
                    <a:pt x="0" y="205"/>
                  </a:lnTo>
                  <a:lnTo>
                    <a:pt x="2" y="205"/>
                  </a:lnTo>
                  <a:lnTo>
                    <a:pt x="2" y="203"/>
                  </a:lnTo>
                  <a:lnTo>
                    <a:pt x="2" y="201"/>
                  </a:lnTo>
                  <a:lnTo>
                    <a:pt x="3" y="201"/>
                  </a:lnTo>
                  <a:lnTo>
                    <a:pt x="5" y="201"/>
                  </a:lnTo>
                  <a:lnTo>
                    <a:pt x="5" y="199"/>
                  </a:lnTo>
                  <a:lnTo>
                    <a:pt x="3" y="197"/>
                  </a:lnTo>
                  <a:lnTo>
                    <a:pt x="5" y="195"/>
                  </a:lnTo>
                  <a:lnTo>
                    <a:pt x="5" y="193"/>
                  </a:lnTo>
                  <a:lnTo>
                    <a:pt x="7" y="192"/>
                  </a:lnTo>
                  <a:lnTo>
                    <a:pt x="9" y="192"/>
                  </a:lnTo>
                  <a:lnTo>
                    <a:pt x="9" y="190"/>
                  </a:lnTo>
                  <a:lnTo>
                    <a:pt x="11" y="190"/>
                  </a:lnTo>
                  <a:lnTo>
                    <a:pt x="13" y="190"/>
                  </a:lnTo>
                  <a:lnTo>
                    <a:pt x="13" y="188"/>
                  </a:lnTo>
                  <a:lnTo>
                    <a:pt x="15" y="188"/>
                  </a:lnTo>
                  <a:lnTo>
                    <a:pt x="15" y="186"/>
                  </a:lnTo>
                  <a:lnTo>
                    <a:pt x="15" y="184"/>
                  </a:lnTo>
                  <a:lnTo>
                    <a:pt x="13" y="184"/>
                  </a:lnTo>
                  <a:lnTo>
                    <a:pt x="13" y="182"/>
                  </a:lnTo>
                  <a:lnTo>
                    <a:pt x="13" y="180"/>
                  </a:lnTo>
                  <a:lnTo>
                    <a:pt x="15" y="178"/>
                  </a:lnTo>
                  <a:lnTo>
                    <a:pt x="17" y="174"/>
                  </a:lnTo>
                  <a:lnTo>
                    <a:pt x="17" y="172"/>
                  </a:lnTo>
                  <a:lnTo>
                    <a:pt x="17" y="170"/>
                  </a:lnTo>
                  <a:lnTo>
                    <a:pt x="17" y="168"/>
                  </a:lnTo>
                  <a:lnTo>
                    <a:pt x="19" y="168"/>
                  </a:lnTo>
                  <a:lnTo>
                    <a:pt x="19" y="167"/>
                  </a:lnTo>
                  <a:lnTo>
                    <a:pt x="19" y="165"/>
                  </a:lnTo>
                  <a:lnTo>
                    <a:pt x="21" y="165"/>
                  </a:lnTo>
                  <a:lnTo>
                    <a:pt x="23" y="165"/>
                  </a:lnTo>
                  <a:lnTo>
                    <a:pt x="23" y="163"/>
                  </a:lnTo>
                  <a:lnTo>
                    <a:pt x="25" y="163"/>
                  </a:lnTo>
                  <a:lnTo>
                    <a:pt x="27" y="163"/>
                  </a:lnTo>
                  <a:lnTo>
                    <a:pt x="27" y="161"/>
                  </a:lnTo>
                  <a:lnTo>
                    <a:pt x="28" y="161"/>
                  </a:lnTo>
                  <a:lnTo>
                    <a:pt x="28" y="159"/>
                  </a:lnTo>
                  <a:lnTo>
                    <a:pt x="30" y="159"/>
                  </a:lnTo>
                  <a:lnTo>
                    <a:pt x="30" y="157"/>
                  </a:lnTo>
                  <a:lnTo>
                    <a:pt x="32" y="157"/>
                  </a:lnTo>
                  <a:lnTo>
                    <a:pt x="34" y="157"/>
                  </a:lnTo>
                  <a:lnTo>
                    <a:pt x="34" y="155"/>
                  </a:lnTo>
                  <a:lnTo>
                    <a:pt x="36" y="155"/>
                  </a:lnTo>
                  <a:lnTo>
                    <a:pt x="38" y="155"/>
                  </a:lnTo>
                  <a:lnTo>
                    <a:pt x="40" y="155"/>
                  </a:lnTo>
                  <a:lnTo>
                    <a:pt x="42" y="155"/>
                  </a:lnTo>
                  <a:lnTo>
                    <a:pt x="44" y="155"/>
                  </a:lnTo>
                  <a:lnTo>
                    <a:pt x="44" y="153"/>
                  </a:lnTo>
                  <a:lnTo>
                    <a:pt x="46" y="155"/>
                  </a:lnTo>
                  <a:lnTo>
                    <a:pt x="46" y="153"/>
                  </a:lnTo>
                  <a:lnTo>
                    <a:pt x="46" y="155"/>
                  </a:lnTo>
                  <a:lnTo>
                    <a:pt x="48" y="153"/>
                  </a:lnTo>
                  <a:lnTo>
                    <a:pt x="50" y="153"/>
                  </a:lnTo>
                  <a:lnTo>
                    <a:pt x="50" y="151"/>
                  </a:lnTo>
                  <a:lnTo>
                    <a:pt x="51" y="151"/>
                  </a:lnTo>
                  <a:lnTo>
                    <a:pt x="51" y="149"/>
                  </a:lnTo>
                  <a:lnTo>
                    <a:pt x="53" y="151"/>
                  </a:lnTo>
                  <a:lnTo>
                    <a:pt x="53" y="149"/>
                  </a:lnTo>
                  <a:lnTo>
                    <a:pt x="55" y="149"/>
                  </a:lnTo>
                  <a:lnTo>
                    <a:pt x="53" y="149"/>
                  </a:lnTo>
                  <a:lnTo>
                    <a:pt x="53" y="151"/>
                  </a:lnTo>
                  <a:lnTo>
                    <a:pt x="55" y="151"/>
                  </a:lnTo>
                  <a:lnTo>
                    <a:pt x="55" y="149"/>
                  </a:lnTo>
                  <a:lnTo>
                    <a:pt x="55" y="151"/>
                  </a:lnTo>
                  <a:lnTo>
                    <a:pt x="57" y="151"/>
                  </a:lnTo>
                  <a:lnTo>
                    <a:pt x="57" y="149"/>
                  </a:lnTo>
                  <a:lnTo>
                    <a:pt x="59" y="151"/>
                  </a:lnTo>
                  <a:lnTo>
                    <a:pt x="59" y="149"/>
                  </a:lnTo>
                  <a:lnTo>
                    <a:pt x="59" y="151"/>
                  </a:lnTo>
                  <a:lnTo>
                    <a:pt x="61" y="153"/>
                  </a:lnTo>
                  <a:lnTo>
                    <a:pt x="61" y="151"/>
                  </a:lnTo>
                  <a:lnTo>
                    <a:pt x="63" y="151"/>
                  </a:lnTo>
                  <a:lnTo>
                    <a:pt x="63" y="153"/>
                  </a:lnTo>
                  <a:lnTo>
                    <a:pt x="65" y="153"/>
                  </a:lnTo>
                  <a:lnTo>
                    <a:pt x="65" y="151"/>
                  </a:lnTo>
                  <a:lnTo>
                    <a:pt x="65" y="149"/>
                  </a:lnTo>
                  <a:lnTo>
                    <a:pt x="67" y="145"/>
                  </a:lnTo>
                  <a:lnTo>
                    <a:pt x="67" y="144"/>
                  </a:lnTo>
                  <a:lnTo>
                    <a:pt x="67" y="142"/>
                  </a:lnTo>
                  <a:lnTo>
                    <a:pt x="67" y="138"/>
                  </a:lnTo>
                  <a:lnTo>
                    <a:pt x="69" y="136"/>
                  </a:lnTo>
                  <a:lnTo>
                    <a:pt x="69" y="134"/>
                  </a:lnTo>
                  <a:lnTo>
                    <a:pt x="69" y="130"/>
                  </a:lnTo>
                  <a:lnTo>
                    <a:pt x="69" y="128"/>
                  </a:lnTo>
                  <a:lnTo>
                    <a:pt x="71" y="124"/>
                  </a:lnTo>
                  <a:lnTo>
                    <a:pt x="71" y="122"/>
                  </a:lnTo>
                  <a:lnTo>
                    <a:pt x="71" y="120"/>
                  </a:lnTo>
                  <a:lnTo>
                    <a:pt x="71" y="117"/>
                  </a:lnTo>
                  <a:lnTo>
                    <a:pt x="73" y="115"/>
                  </a:lnTo>
                  <a:lnTo>
                    <a:pt x="73" y="113"/>
                  </a:lnTo>
                  <a:lnTo>
                    <a:pt x="73" y="109"/>
                  </a:lnTo>
                  <a:lnTo>
                    <a:pt x="73" y="107"/>
                  </a:lnTo>
                  <a:lnTo>
                    <a:pt x="73" y="105"/>
                  </a:lnTo>
                  <a:lnTo>
                    <a:pt x="75" y="105"/>
                  </a:lnTo>
                  <a:lnTo>
                    <a:pt x="75" y="103"/>
                  </a:lnTo>
                  <a:lnTo>
                    <a:pt x="73" y="101"/>
                  </a:lnTo>
                  <a:lnTo>
                    <a:pt x="73" y="99"/>
                  </a:lnTo>
                  <a:lnTo>
                    <a:pt x="73" y="97"/>
                  </a:lnTo>
                  <a:lnTo>
                    <a:pt x="71" y="97"/>
                  </a:lnTo>
                  <a:lnTo>
                    <a:pt x="71" y="96"/>
                  </a:lnTo>
                  <a:lnTo>
                    <a:pt x="71" y="94"/>
                  </a:lnTo>
                  <a:lnTo>
                    <a:pt x="71" y="92"/>
                  </a:lnTo>
                  <a:lnTo>
                    <a:pt x="69" y="92"/>
                  </a:lnTo>
                  <a:lnTo>
                    <a:pt x="67" y="90"/>
                  </a:lnTo>
                  <a:lnTo>
                    <a:pt x="65" y="90"/>
                  </a:lnTo>
                  <a:lnTo>
                    <a:pt x="65" y="88"/>
                  </a:lnTo>
                  <a:lnTo>
                    <a:pt x="63" y="88"/>
                  </a:lnTo>
                  <a:lnTo>
                    <a:pt x="63" y="86"/>
                  </a:lnTo>
                  <a:lnTo>
                    <a:pt x="63" y="84"/>
                  </a:lnTo>
                  <a:lnTo>
                    <a:pt x="63" y="82"/>
                  </a:lnTo>
                  <a:lnTo>
                    <a:pt x="63" y="80"/>
                  </a:lnTo>
                  <a:lnTo>
                    <a:pt x="63" y="78"/>
                  </a:lnTo>
                  <a:lnTo>
                    <a:pt x="63" y="76"/>
                  </a:lnTo>
                  <a:lnTo>
                    <a:pt x="63" y="74"/>
                  </a:lnTo>
                  <a:lnTo>
                    <a:pt x="65" y="74"/>
                  </a:lnTo>
                  <a:lnTo>
                    <a:pt x="67" y="74"/>
                  </a:lnTo>
                  <a:lnTo>
                    <a:pt x="69" y="74"/>
                  </a:lnTo>
                  <a:lnTo>
                    <a:pt x="69" y="72"/>
                  </a:lnTo>
                  <a:lnTo>
                    <a:pt x="71" y="74"/>
                  </a:lnTo>
                  <a:lnTo>
                    <a:pt x="71" y="72"/>
                  </a:lnTo>
                  <a:lnTo>
                    <a:pt x="73" y="72"/>
                  </a:lnTo>
                  <a:lnTo>
                    <a:pt x="75" y="74"/>
                  </a:lnTo>
                  <a:lnTo>
                    <a:pt x="76" y="74"/>
                  </a:lnTo>
                  <a:lnTo>
                    <a:pt x="78" y="74"/>
                  </a:lnTo>
                  <a:lnTo>
                    <a:pt x="78" y="72"/>
                  </a:lnTo>
                  <a:lnTo>
                    <a:pt x="76" y="72"/>
                  </a:lnTo>
                  <a:lnTo>
                    <a:pt x="78" y="72"/>
                  </a:lnTo>
                  <a:lnTo>
                    <a:pt x="78" y="71"/>
                  </a:lnTo>
                  <a:lnTo>
                    <a:pt x="76" y="71"/>
                  </a:lnTo>
                  <a:lnTo>
                    <a:pt x="76" y="69"/>
                  </a:lnTo>
                  <a:lnTo>
                    <a:pt x="76" y="67"/>
                  </a:lnTo>
                  <a:lnTo>
                    <a:pt x="75" y="67"/>
                  </a:lnTo>
                  <a:lnTo>
                    <a:pt x="75" y="69"/>
                  </a:lnTo>
                  <a:lnTo>
                    <a:pt x="73" y="67"/>
                  </a:lnTo>
                  <a:lnTo>
                    <a:pt x="71" y="67"/>
                  </a:lnTo>
                  <a:lnTo>
                    <a:pt x="69" y="67"/>
                  </a:lnTo>
                  <a:lnTo>
                    <a:pt x="67" y="67"/>
                  </a:lnTo>
                  <a:lnTo>
                    <a:pt x="67" y="65"/>
                  </a:lnTo>
                  <a:lnTo>
                    <a:pt x="67" y="63"/>
                  </a:lnTo>
                  <a:lnTo>
                    <a:pt x="67" y="61"/>
                  </a:lnTo>
                  <a:lnTo>
                    <a:pt x="67" y="59"/>
                  </a:lnTo>
                  <a:lnTo>
                    <a:pt x="67" y="57"/>
                  </a:lnTo>
                  <a:lnTo>
                    <a:pt x="69" y="57"/>
                  </a:lnTo>
                  <a:lnTo>
                    <a:pt x="71" y="57"/>
                  </a:lnTo>
                  <a:lnTo>
                    <a:pt x="71" y="55"/>
                  </a:lnTo>
                  <a:lnTo>
                    <a:pt x="73" y="55"/>
                  </a:lnTo>
                  <a:lnTo>
                    <a:pt x="75" y="57"/>
                  </a:lnTo>
                  <a:lnTo>
                    <a:pt x="78" y="57"/>
                  </a:lnTo>
                  <a:lnTo>
                    <a:pt x="80" y="57"/>
                  </a:lnTo>
                  <a:lnTo>
                    <a:pt x="84" y="57"/>
                  </a:lnTo>
                  <a:lnTo>
                    <a:pt x="86" y="57"/>
                  </a:lnTo>
                  <a:lnTo>
                    <a:pt x="90" y="57"/>
                  </a:lnTo>
                  <a:lnTo>
                    <a:pt x="92" y="57"/>
                  </a:lnTo>
                  <a:lnTo>
                    <a:pt x="94" y="57"/>
                  </a:lnTo>
                  <a:lnTo>
                    <a:pt x="94" y="55"/>
                  </a:lnTo>
                  <a:lnTo>
                    <a:pt x="92" y="55"/>
                  </a:lnTo>
                  <a:lnTo>
                    <a:pt x="94" y="51"/>
                  </a:lnTo>
                  <a:lnTo>
                    <a:pt x="94" y="53"/>
                  </a:lnTo>
                  <a:lnTo>
                    <a:pt x="96" y="55"/>
                  </a:lnTo>
                  <a:lnTo>
                    <a:pt x="96" y="57"/>
                  </a:lnTo>
                  <a:lnTo>
                    <a:pt x="98" y="57"/>
                  </a:lnTo>
                  <a:lnTo>
                    <a:pt x="98" y="55"/>
                  </a:lnTo>
                  <a:lnTo>
                    <a:pt x="99" y="55"/>
                  </a:lnTo>
                  <a:lnTo>
                    <a:pt x="101" y="53"/>
                  </a:lnTo>
                  <a:lnTo>
                    <a:pt x="103" y="51"/>
                  </a:lnTo>
                  <a:lnTo>
                    <a:pt x="105" y="51"/>
                  </a:lnTo>
                  <a:lnTo>
                    <a:pt x="105" y="49"/>
                  </a:lnTo>
                  <a:lnTo>
                    <a:pt x="107" y="49"/>
                  </a:lnTo>
                  <a:lnTo>
                    <a:pt x="107" y="51"/>
                  </a:lnTo>
                  <a:lnTo>
                    <a:pt x="107" y="53"/>
                  </a:lnTo>
                  <a:lnTo>
                    <a:pt x="109" y="55"/>
                  </a:lnTo>
                  <a:lnTo>
                    <a:pt x="111" y="57"/>
                  </a:lnTo>
                  <a:lnTo>
                    <a:pt x="111" y="59"/>
                  </a:lnTo>
                  <a:lnTo>
                    <a:pt x="111" y="65"/>
                  </a:lnTo>
                  <a:lnTo>
                    <a:pt x="113" y="65"/>
                  </a:lnTo>
                  <a:lnTo>
                    <a:pt x="115" y="65"/>
                  </a:lnTo>
                  <a:lnTo>
                    <a:pt x="117" y="67"/>
                  </a:lnTo>
                  <a:lnTo>
                    <a:pt x="119" y="69"/>
                  </a:lnTo>
                  <a:lnTo>
                    <a:pt x="121" y="71"/>
                  </a:lnTo>
                  <a:lnTo>
                    <a:pt x="123" y="71"/>
                  </a:lnTo>
                  <a:lnTo>
                    <a:pt x="123" y="72"/>
                  </a:lnTo>
                  <a:lnTo>
                    <a:pt x="124" y="72"/>
                  </a:lnTo>
                  <a:lnTo>
                    <a:pt x="126" y="72"/>
                  </a:lnTo>
                  <a:lnTo>
                    <a:pt x="128" y="71"/>
                  </a:lnTo>
                  <a:lnTo>
                    <a:pt x="130" y="71"/>
                  </a:lnTo>
                  <a:lnTo>
                    <a:pt x="130" y="69"/>
                  </a:lnTo>
                  <a:lnTo>
                    <a:pt x="132" y="69"/>
                  </a:lnTo>
                  <a:lnTo>
                    <a:pt x="134" y="69"/>
                  </a:lnTo>
                  <a:lnTo>
                    <a:pt x="136" y="69"/>
                  </a:lnTo>
                  <a:lnTo>
                    <a:pt x="136" y="71"/>
                  </a:lnTo>
                  <a:lnTo>
                    <a:pt x="134" y="72"/>
                  </a:lnTo>
                  <a:lnTo>
                    <a:pt x="136" y="74"/>
                  </a:lnTo>
                  <a:lnTo>
                    <a:pt x="136" y="72"/>
                  </a:lnTo>
                  <a:lnTo>
                    <a:pt x="138" y="72"/>
                  </a:lnTo>
                  <a:lnTo>
                    <a:pt x="138" y="71"/>
                  </a:lnTo>
                  <a:lnTo>
                    <a:pt x="138" y="69"/>
                  </a:lnTo>
                  <a:lnTo>
                    <a:pt x="140" y="69"/>
                  </a:lnTo>
                  <a:lnTo>
                    <a:pt x="142" y="69"/>
                  </a:lnTo>
                  <a:lnTo>
                    <a:pt x="142" y="67"/>
                  </a:lnTo>
                  <a:lnTo>
                    <a:pt x="144" y="67"/>
                  </a:lnTo>
                  <a:lnTo>
                    <a:pt x="144" y="65"/>
                  </a:lnTo>
                  <a:lnTo>
                    <a:pt x="146" y="65"/>
                  </a:lnTo>
                  <a:lnTo>
                    <a:pt x="146" y="63"/>
                  </a:lnTo>
                  <a:lnTo>
                    <a:pt x="147" y="65"/>
                  </a:lnTo>
                  <a:lnTo>
                    <a:pt x="149" y="63"/>
                  </a:lnTo>
                  <a:lnTo>
                    <a:pt x="151" y="63"/>
                  </a:lnTo>
                  <a:lnTo>
                    <a:pt x="151" y="61"/>
                  </a:lnTo>
                  <a:lnTo>
                    <a:pt x="153" y="61"/>
                  </a:lnTo>
                  <a:lnTo>
                    <a:pt x="153" y="63"/>
                  </a:lnTo>
                  <a:lnTo>
                    <a:pt x="155" y="63"/>
                  </a:lnTo>
                  <a:lnTo>
                    <a:pt x="155" y="61"/>
                  </a:lnTo>
                  <a:lnTo>
                    <a:pt x="157" y="61"/>
                  </a:lnTo>
                  <a:lnTo>
                    <a:pt x="157" y="59"/>
                  </a:lnTo>
                  <a:lnTo>
                    <a:pt x="159" y="59"/>
                  </a:lnTo>
                  <a:lnTo>
                    <a:pt x="159" y="57"/>
                  </a:lnTo>
                  <a:lnTo>
                    <a:pt x="159" y="55"/>
                  </a:lnTo>
                  <a:lnTo>
                    <a:pt x="159" y="53"/>
                  </a:lnTo>
                  <a:lnTo>
                    <a:pt x="161" y="53"/>
                  </a:lnTo>
                  <a:lnTo>
                    <a:pt x="163" y="53"/>
                  </a:lnTo>
                  <a:lnTo>
                    <a:pt x="167" y="51"/>
                  </a:lnTo>
                  <a:lnTo>
                    <a:pt x="167" y="49"/>
                  </a:lnTo>
                  <a:lnTo>
                    <a:pt x="169" y="49"/>
                  </a:lnTo>
                  <a:lnTo>
                    <a:pt x="171" y="48"/>
                  </a:lnTo>
                  <a:lnTo>
                    <a:pt x="171" y="46"/>
                  </a:lnTo>
                  <a:lnTo>
                    <a:pt x="169" y="46"/>
                  </a:lnTo>
                  <a:lnTo>
                    <a:pt x="167" y="46"/>
                  </a:lnTo>
                  <a:lnTo>
                    <a:pt x="165" y="46"/>
                  </a:lnTo>
                  <a:lnTo>
                    <a:pt x="163" y="46"/>
                  </a:lnTo>
                  <a:lnTo>
                    <a:pt x="161" y="46"/>
                  </a:lnTo>
                  <a:lnTo>
                    <a:pt x="159" y="46"/>
                  </a:lnTo>
                  <a:lnTo>
                    <a:pt x="159" y="44"/>
                  </a:lnTo>
                  <a:lnTo>
                    <a:pt x="159" y="42"/>
                  </a:lnTo>
                  <a:lnTo>
                    <a:pt x="159" y="40"/>
                  </a:lnTo>
                  <a:lnTo>
                    <a:pt x="159" y="38"/>
                  </a:lnTo>
                  <a:lnTo>
                    <a:pt x="157" y="36"/>
                  </a:lnTo>
                  <a:lnTo>
                    <a:pt x="157" y="34"/>
                  </a:lnTo>
                  <a:lnTo>
                    <a:pt x="157" y="32"/>
                  </a:lnTo>
                  <a:lnTo>
                    <a:pt x="155" y="30"/>
                  </a:lnTo>
                  <a:lnTo>
                    <a:pt x="155" y="28"/>
                  </a:lnTo>
                  <a:lnTo>
                    <a:pt x="157" y="28"/>
                  </a:lnTo>
                  <a:lnTo>
                    <a:pt x="157" y="26"/>
                  </a:lnTo>
                  <a:lnTo>
                    <a:pt x="155" y="26"/>
                  </a:lnTo>
                  <a:lnTo>
                    <a:pt x="155" y="25"/>
                  </a:lnTo>
                  <a:lnTo>
                    <a:pt x="153" y="25"/>
                  </a:lnTo>
                  <a:lnTo>
                    <a:pt x="151" y="23"/>
                  </a:lnTo>
                  <a:lnTo>
                    <a:pt x="151" y="21"/>
                  </a:lnTo>
                  <a:lnTo>
                    <a:pt x="149" y="21"/>
                  </a:lnTo>
                  <a:lnTo>
                    <a:pt x="149" y="19"/>
                  </a:lnTo>
                  <a:lnTo>
                    <a:pt x="147" y="19"/>
                  </a:lnTo>
                  <a:lnTo>
                    <a:pt x="147" y="17"/>
                  </a:lnTo>
                  <a:lnTo>
                    <a:pt x="147" y="15"/>
                  </a:lnTo>
                  <a:lnTo>
                    <a:pt x="149" y="17"/>
                  </a:lnTo>
                  <a:lnTo>
                    <a:pt x="149" y="19"/>
                  </a:lnTo>
                  <a:lnTo>
                    <a:pt x="151" y="19"/>
                  </a:lnTo>
                  <a:lnTo>
                    <a:pt x="153" y="19"/>
                  </a:lnTo>
                  <a:lnTo>
                    <a:pt x="155" y="19"/>
                  </a:lnTo>
                  <a:lnTo>
                    <a:pt x="157" y="19"/>
                  </a:lnTo>
                  <a:lnTo>
                    <a:pt x="159" y="19"/>
                  </a:lnTo>
                  <a:lnTo>
                    <a:pt x="159" y="21"/>
                  </a:lnTo>
                  <a:lnTo>
                    <a:pt x="159" y="23"/>
                  </a:lnTo>
                  <a:lnTo>
                    <a:pt x="161" y="23"/>
                  </a:lnTo>
                  <a:lnTo>
                    <a:pt x="161" y="21"/>
                  </a:lnTo>
                  <a:lnTo>
                    <a:pt x="163" y="21"/>
                  </a:lnTo>
                  <a:lnTo>
                    <a:pt x="165" y="21"/>
                  </a:lnTo>
                  <a:lnTo>
                    <a:pt x="167" y="21"/>
                  </a:lnTo>
                  <a:lnTo>
                    <a:pt x="167" y="23"/>
                  </a:lnTo>
                  <a:lnTo>
                    <a:pt x="169" y="23"/>
                  </a:lnTo>
                  <a:lnTo>
                    <a:pt x="169" y="21"/>
                  </a:lnTo>
                  <a:lnTo>
                    <a:pt x="171" y="21"/>
                  </a:lnTo>
                  <a:lnTo>
                    <a:pt x="171" y="23"/>
                  </a:lnTo>
                  <a:lnTo>
                    <a:pt x="172" y="23"/>
                  </a:lnTo>
                  <a:lnTo>
                    <a:pt x="174" y="25"/>
                  </a:lnTo>
                  <a:lnTo>
                    <a:pt x="176" y="26"/>
                  </a:lnTo>
                  <a:lnTo>
                    <a:pt x="178" y="28"/>
                  </a:lnTo>
                  <a:lnTo>
                    <a:pt x="178" y="26"/>
                  </a:lnTo>
                  <a:lnTo>
                    <a:pt x="180" y="26"/>
                  </a:lnTo>
                  <a:lnTo>
                    <a:pt x="180" y="25"/>
                  </a:lnTo>
                  <a:lnTo>
                    <a:pt x="180" y="23"/>
                  </a:lnTo>
                  <a:lnTo>
                    <a:pt x="178" y="23"/>
                  </a:lnTo>
                  <a:lnTo>
                    <a:pt x="180" y="23"/>
                  </a:lnTo>
                  <a:lnTo>
                    <a:pt x="180" y="21"/>
                  </a:lnTo>
                  <a:lnTo>
                    <a:pt x="180" y="19"/>
                  </a:lnTo>
                  <a:lnTo>
                    <a:pt x="182" y="21"/>
                  </a:lnTo>
                  <a:lnTo>
                    <a:pt x="182" y="19"/>
                  </a:lnTo>
                  <a:lnTo>
                    <a:pt x="184" y="19"/>
                  </a:lnTo>
                  <a:lnTo>
                    <a:pt x="184" y="17"/>
                  </a:lnTo>
                  <a:lnTo>
                    <a:pt x="186" y="17"/>
                  </a:lnTo>
                  <a:lnTo>
                    <a:pt x="188" y="19"/>
                  </a:lnTo>
                  <a:lnTo>
                    <a:pt x="190" y="19"/>
                  </a:lnTo>
                  <a:lnTo>
                    <a:pt x="192" y="19"/>
                  </a:lnTo>
                  <a:lnTo>
                    <a:pt x="192" y="17"/>
                  </a:lnTo>
                  <a:lnTo>
                    <a:pt x="192" y="19"/>
                  </a:lnTo>
                  <a:lnTo>
                    <a:pt x="194" y="19"/>
                  </a:lnTo>
                  <a:lnTo>
                    <a:pt x="194" y="17"/>
                  </a:lnTo>
                  <a:lnTo>
                    <a:pt x="195" y="17"/>
                  </a:lnTo>
                  <a:lnTo>
                    <a:pt x="197" y="17"/>
                  </a:lnTo>
                  <a:lnTo>
                    <a:pt x="199" y="17"/>
                  </a:lnTo>
                  <a:lnTo>
                    <a:pt x="199" y="15"/>
                  </a:lnTo>
                  <a:lnTo>
                    <a:pt x="201" y="13"/>
                  </a:lnTo>
                  <a:lnTo>
                    <a:pt x="203" y="13"/>
                  </a:lnTo>
                  <a:lnTo>
                    <a:pt x="205" y="13"/>
                  </a:lnTo>
                  <a:lnTo>
                    <a:pt x="207" y="13"/>
                  </a:lnTo>
                  <a:lnTo>
                    <a:pt x="209" y="11"/>
                  </a:lnTo>
                  <a:lnTo>
                    <a:pt x="209" y="9"/>
                  </a:lnTo>
                  <a:lnTo>
                    <a:pt x="211" y="9"/>
                  </a:lnTo>
                  <a:lnTo>
                    <a:pt x="213" y="7"/>
                  </a:lnTo>
                  <a:lnTo>
                    <a:pt x="215" y="5"/>
                  </a:lnTo>
                  <a:lnTo>
                    <a:pt x="213" y="1"/>
                  </a:lnTo>
                  <a:lnTo>
                    <a:pt x="211" y="1"/>
                  </a:lnTo>
                  <a:lnTo>
                    <a:pt x="213" y="1"/>
                  </a:lnTo>
                  <a:lnTo>
                    <a:pt x="215" y="1"/>
                  </a:lnTo>
                  <a:lnTo>
                    <a:pt x="217" y="1"/>
                  </a:lnTo>
                  <a:lnTo>
                    <a:pt x="219" y="1"/>
                  </a:lnTo>
                  <a:lnTo>
                    <a:pt x="219" y="0"/>
                  </a:lnTo>
                  <a:lnTo>
                    <a:pt x="220" y="0"/>
                  </a:lnTo>
                  <a:lnTo>
                    <a:pt x="220" y="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39"/>
            <p:cNvSpPr>
              <a:spLocks/>
            </p:cNvSpPr>
            <p:nvPr/>
          </p:nvSpPr>
          <p:spPr bwMode="auto">
            <a:xfrm>
              <a:off x="3521075" y="4491038"/>
              <a:ext cx="6350" cy="9525"/>
            </a:xfrm>
            <a:custGeom>
              <a:avLst/>
              <a:gdLst>
                <a:gd name="T0" fmla="*/ 4 w 4"/>
                <a:gd name="T1" fmla="*/ 6 h 6"/>
                <a:gd name="T2" fmla="*/ 4 w 4"/>
                <a:gd name="T3" fmla="*/ 6 h 6"/>
                <a:gd name="T4" fmla="*/ 4 w 4"/>
                <a:gd name="T5" fmla="*/ 6 h 6"/>
                <a:gd name="T6" fmla="*/ 4 w 4"/>
                <a:gd name="T7" fmla="*/ 6 h 6"/>
                <a:gd name="T8" fmla="*/ 2 w 4"/>
                <a:gd name="T9" fmla="*/ 6 h 6"/>
                <a:gd name="T10" fmla="*/ 2 w 4"/>
                <a:gd name="T11" fmla="*/ 6 h 6"/>
                <a:gd name="T12" fmla="*/ 2 w 4"/>
                <a:gd name="T13" fmla="*/ 6 h 6"/>
                <a:gd name="T14" fmla="*/ 2 w 4"/>
                <a:gd name="T15" fmla="*/ 6 h 6"/>
                <a:gd name="T16" fmla="*/ 2 w 4"/>
                <a:gd name="T17" fmla="*/ 6 h 6"/>
                <a:gd name="T18" fmla="*/ 2 w 4"/>
                <a:gd name="T19" fmla="*/ 6 h 6"/>
                <a:gd name="T20" fmla="*/ 2 w 4"/>
                <a:gd name="T21" fmla="*/ 6 h 6"/>
                <a:gd name="T22" fmla="*/ 2 w 4"/>
                <a:gd name="T23" fmla="*/ 4 h 6"/>
                <a:gd name="T24" fmla="*/ 2 w 4"/>
                <a:gd name="T25" fmla="*/ 4 h 6"/>
                <a:gd name="T26" fmla="*/ 0 w 4"/>
                <a:gd name="T27" fmla="*/ 2 h 6"/>
                <a:gd name="T28" fmla="*/ 0 w 4"/>
                <a:gd name="T29" fmla="*/ 2 h 6"/>
                <a:gd name="T30" fmla="*/ 2 w 4"/>
                <a:gd name="T31" fmla="*/ 2 h 6"/>
                <a:gd name="T32" fmla="*/ 2 w 4"/>
                <a:gd name="T33" fmla="*/ 0 h 6"/>
                <a:gd name="T34" fmla="*/ 2 w 4"/>
                <a:gd name="T35" fmla="*/ 0 h 6"/>
                <a:gd name="T36" fmla="*/ 2 w 4"/>
                <a:gd name="T37" fmla="*/ 2 h 6"/>
                <a:gd name="T38" fmla="*/ 2 w 4"/>
                <a:gd name="T39" fmla="*/ 2 h 6"/>
                <a:gd name="T40" fmla="*/ 2 w 4"/>
                <a:gd name="T41" fmla="*/ 2 h 6"/>
                <a:gd name="T42" fmla="*/ 2 w 4"/>
                <a:gd name="T43" fmla="*/ 2 h 6"/>
                <a:gd name="T44" fmla="*/ 2 w 4"/>
                <a:gd name="T45" fmla="*/ 2 h 6"/>
                <a:gd name="T46" fmla="*/ 2 w 4"/>
                <a:gd name="T47" fmla="*/ 2 h 6"/>
                <a:gd name="T48" fmla="*/ 4 w 4"/>
                <a:gd name="T49" fmla="*/ 4 h 6"/>
                <a:gd name="T50" fmla="*/ 4 w 4"/>
                <a:gd name="T51" fmla="*/ 4 h 6"/>
                <a:gd name="T52" fmla="*/ 4 w 4"/>
                <a:gd name="T53" fmla="*/ 4 h 6"/>
                <a:gd name="T54" fmla="*/ 4 w 4"/>
                <a:gd name="T55" fmla="*/ 4 h 6"/>
                <a:gd name="T56" fmla="*/ 4 w 4"/>
                <a:gd name="T57" fmla="*/ 4 h 6"/>
                <a:gd name="T58" fmla="*/ 4 w 4"/>
                <a:gd name="T59" fmla="*/ 4 h 6"/>
                <a:gd name="T60" fmla="*/ 4 w 4"/>
                <a:gd name="T61" fmla="*/ 4 h 6"/>
                <a:gd name="T62" fmla="*/ 4 w 4"/>
                <a:gd name="T63" fmla="*/ 6 h 6"/>
                <a:gd name="T64" fmla="*/ 4 w 4"/>
                <a:gd name="T65" fmla="*/ 6 h 6"/>
                <a:gd name="T66" fmla="*/ 4 w 4"/>
                <a:gd name="T67" fmla="*/ 6 h 6"/>
                <a:gd name="T68" fmla="*/ 4 w 4"/>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6">
                  <a:moveTo>
                    <a:pt x="4" y="6"/>
                  </a:moveTo>
                  <a:lnTo>
                    <a:pt x="4" y="6"/>
                  </a:lnTo>
                  <a:lnTo>
                    <a:pt x="4" y="6"/>
                  </a:lnTo>
                  <a:lnTo>
                    <a:pt x="4" y="6"/>
                  </a:lnTo>
                  <a:lnTo>
                    <a:pt x="2" y="6"/>
                  </a:lnTo>
                  <a:lnTo>
                    <a:pt x="2" y="6"/>
                  </a:lnTo>
                  <a:lnTo>
                    <a:pt x="2" y="6"/>
                  </a:lnTo>
                  <a:lnTo>
                    <a:pt x="2" y="6"/>
                  </a:lnTo>
                  <a:lnTo>
                    <a:pt x="2" y="6"/>
                  </a:lnTo>
                  <a:lnTo>
                    <a:pt x="2" y="6"/>
                  </a:lnTo>
                  <a:lnTo>
                    <a:pt x="2" y="6"/>
                  </a:lnTo>
                  <a:lnTo>
                    <a:pt x="2" y="4"/>
                  </a:lnTo>
                  <a:lnTo>
                    <a:pt x="2" y="4"/>
                  </a:lnTo>
                  <a:lnTo>
                    <a:pt x="0" y="2"/>
                  </a:lnTo>
                  <a:lnTo>
                    <a:pt x="0" y="2"/>
                  </a:lnTo>
                  <a:lnTo>
                    <a:pt x="2" y="2"/>
                  </a:lnTo>
                  <a:lnTo>
                    <a:pt x="2" y="0"/>
                  </a:lnTo>
                  <a:lnTo>
                    <a:pt x="2" y="0"/>
                  </a:lnTo>
                  <a:lnTo>
                    <a:pt x="2" y="2"/>
                  </a:lnTo>
                  <a:lnTo>
                    <a:pt x="2" y="2"/>
                  </a:lnTo>
                  <a:lnTo>
                    <a:pt x="2" y="2"/>
                  </a:lnTo>
                  <a:lnTo>
                    <a:pt x="2" y="2"/>
                  </a:lnTo>
                  <a:lnTo>
                    <a:pt x="2" y="2"/>
                  </a:lnTo>
                  <a:lnTo>
                    <a:pt x="2" y="2"/>
                  </a:lnTo>
                  <a:lnTo>
                    <a:pt x="4" y="4"/>
                  </a:lnTo>
                  <a:lnTo>
                    <a:pt x="4" y="4"/>
                  </a:lnTo>
                  <a:lnTo>
                    <a:pt x="4" y="4"/>
                  </a:lnTo>
                  <a:lnTo>
                    <a:pt x="4" y="4"/>
                  </a:lnTo>
                  <a:lnTo>
                    <a:pt x="4" y="4"/>
                  </a:lnTo>
                  <a:lnTo>
                    <a:pt x="4" y="4"/>
                  </a:lnTo>
                  <a:lnTo>
                    <a:pt x="4" y="4"/>
                  </a:lnTo>
                  <a:lnTo>
                    <a:pt x="4" y="6"/>
                  </a:lnTo>
                  <a:lnTo>
                    <a:pt x="4" y="6"/>
                  </a:lnTo>
                  <a:lnTo>
                    <a:pt x="4" y="6"/>
                  </a:lnTo>
                  <a:lnTo>
                    <a:pt x="4"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40"/>
            <p:cNvSpPr>
              <a:spLocks noEditPoints="1"/>
            </p:cNvSpPr>
            <p:nvPr/>
          </p:nvSpPr>
          <p:spPr bwMode="auto">
            <a:xfrm>
              <a:off x="7910513" y="4703763"/>
              <a:ext cx="33338" cy="28575"/>
            </a:xfrm>
            <a:custGeom>
              <a:avLst/>
              <a:gdLst>
                <a:gd name="T0" fmla="*/ 17 w 21"/>
                <a:gd name="T1" fmla="*/ 2 h 18"/>
                <a:gd name="T2" fmla="*/ 17 w 21"/>
                <a:gd name="T3" fmla="*/ 4 h 18"/>
                <a:gd name="T4" fmla="*/ 19 w 21"/>
                <a:gd name="T5" fmla="*/ 8 h 18"/>
                <a:gd name="T6" fmla="*/ 19 w 21"/>
                <a:gd name="T7" fmla="*/ 8 h 18"/>
                <a:gd name="T8" fmla="*/ 19 w 21"/>
                <a:gd name="T9" fmla="*/ 10 h 18"/>
                <a:gd name="T10" fmla="*/ 21 w 21"/>
                <a:gd name="T11" fmla="*/ 12 h 18"/>
                <a:gd name="T12" fmla="*/ 21 w 21"/>
                <a:gd name="T13" fmla="*/ 12 h 18"/>
                <a:gd name="T14" fmla="*/ 19 w 21"/>
                <a:gd name="T15" fmla="*/ 12 h 18"/>
                <a:gd name="T16" fmla="*/ 19 w 21"/>
                <a:gd name="T17" fmla="*/ 12 h 18"/>
                <a:gd name="T18" fmla="*/ 17 w 21"/>
                <a:gd name="T19" fmla="*/ 12 h 18"/>
                <a:gd name="T20" fmla="*/ 17 w 21"/>
                <a:gd name="T21" fmla="*/ 10 h 18"/>
                <a:gd name="T22" fmla="*/ 15 w 21"/>
                <a:gd name="T23" fmla="*/ 8 h 18"/>
                <a:gd name="T24" fmla="*/ 15 w 21"/>
                <a:gd name="T25" fmla="*/ 4 h 18"/>
                <a:gd name="T26" fmla="*/ 15 w 21"/>
                <a:gd name="T27" fmla="*/ 4 h 18"/>
                <a:gd name="T28" fmla="*/ 17 w 21"/>
                <a:gd name="T29" fmla="*/ 4 h 18"/>
                <a:gd name="T30" fmla="*/ 17 w 21"/>
                <a:gd name="T31" fmla="*/ 2 h 18"/>
                <a:gd name="T32" fmla="*/ 17 w 21"/>
                <a:gd name="T33" fmla="*/ 2 h 18"/>
                <a:gd name="T34" fmla="*/ 13 w 21"/>
                <a:gd name="T35" fmla="*/ 4 h 18"/>
                <a:gd name="T36" fmla="*/ 13 w 21"/>
                <a:gd name="T37" fmla="*/ 4 h 18"/>
                <a:gd name="T38" fmla="*/ 12 w 21"/>
                <a:gd name="T39" fmla="*/ 6 h 18"/>
                <a:gd name="T40" fmla="*/ 12 w 21"/>
                <a:gd name="T41" fmla="*/ 6 h 18"/>
                <a:gd name="T42" fmla="*/ 12 w 21"/>
                <a:gd name="T43" fmla="*/ 6 h 18"/>
                <a:gd name="T44" fmla="*/ 12 w 21"/>
                <a:gd name="T45" fmla="*/ 10 h 18"/>
                <a:gd name="T46" fmla="*/ 12 w 21"/>
                <a:gd name="T47" fmla="*/ 10 h 18"/>
                <a:gd name="T48" fmla="*/ 13 w 21"/>
                <a:gd name="T49" fmla="*/ 12 h 18"/>
                <a:gd name="T50" fmla="*/ 12 w 21"/>
                <a:gd name="T51" fmla="*/ 12 h 18"/>
                <a:gd name="T52" fmla="*/ 12 w 21"/>
                <a:gd name="T53" fmla="*/ 12 h 18"/>
                <a:gd name="T54" fmla="*/ 12 w 21"/>
                <a:gd name="T55" fmla="*/ 14 h 18"/>
                <a:gd name="T56" fmla="*/ 12 w 21"/>
                <a:gd name="T57" fmla="*/ 14 h 18"/>
                <a:gd name="T58" fmla="*/ 10 w 21"/>
                <a:gd name="T59" fmla="*/ 16 h 18"/>
                <a:gd name="T60" fmla="*/ 8 w 21"/>
                <a:gd name="T61" fmla="*/ 18 h 18"/>
                <a:gd name="T62" fmla="*/ 8 w 21"/>
                <a:gd name="T63" fmla="*/ 16 h 18"/>
                <a:gd name="T64" fmla="*/ 6 w 21"/>
                <a:gd name="T65" fmla="*/ 14 h 18"/>
                <a:gd name="T66" fmla="*/ 6 w 21"/>
                <a:gd name="T67" fmla="*/ 14 h 18"/>
                <a:gd name="T68" fmla="*/ 4 w 21"/>
                <a:gd name="T69" fmla="*/ 14 h 18"/>
                <a:gd name="T70" fmla="*/ 4 w 21"/>
                <a:gd name="T71" fmla="*/ 12 h 18"/>
                <a:gd name="T72" fmla="*/ 4 w 21"/>
                <a:gd name="T73" fmla="*/ 12 h 18"/>
                <a:gd name="T74" fmla="*/ 4 w 21"/>
                <a:gd name="T75" fmla="*/ 10 h 18"/>
                <a:gd name="T76" fmla="*/ 4 w 21"/>
                <a:gd name="T77" fmla="*/ 10 h 18"/>
                <a:gd name="T78" fmla="*/ 4 w 21"/>
                <a:gd name="T79" fmla="*/ 10 h 18"/>
                <a:gd name="T80" fmla="*/ 2 w 21"/>
                <a:gd name="T81" fmla="*/ 10 h 18"/>
                <a:gd name="T82" fmla="*/ 2 w 21"/>
                <a:gd name="T83" fmla="*/ 8 h 18"/>
                <a:gd name="T84" fmla="*/ 0 w 21"/>
                <a:gd name="T85" fmla="*/ 8 h 18"/>
                <a:gd name="T86" fmla="*/ 4 w 21"/>
                <a:gd name="T87" fmla="*/ 8 h 18"/>
                <a:gd name="T88" fmla="*/ 8 w 21"/>
                <a:gd name="T89" fmla="*/ 6 h 18"/>
                <a:gd name="T90" fmla="*/ 10 w 21"/>
                <a:gd name="T91" fmla="*/ 4 h 18"/>
                <a:gd name="T92" fmla="*/ 13 w 21"/>
                <a:gd name="T93" fmla="*/ 2 h 18"/>
                <a:gd name="T94" fmla="*/ 17 w 21"/>
                <a:gd name="T95" fmla="*/ 0 h 18"/>
                <a:gd name="T96" fmla="*/ 15 w 21"/>
                <a:gd name="T97" fmla="*/ 0 h 18"/>
                <a:gd name="T98" fmla="*/ 15 w 21"/>
                <a:gd name="T99" fmla="*/ 2 h 18"/>
                <a:gd name="T100" fmla="*/ 15 w 21"/>
                <a:gd name="T101" fmla="*/ 2 h 18"/>
                <a:gd name="T102" fmla="*/ 15 w 21"/>
                <a:gd name="T103"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 h="18">
                  <a:moveTo>
                    <a:pt x="17" y="2"/>
                  </a:moveTo>
                  <a:lnTo>
                    <a:pt x="17" y="2"/>
                  </a:lnTo>
                  <a:lnTo>
                    <a:pt x="17" y="2"/>
                  </a:lnTo>
                  <a:lnTo>
                    <a:pt x="17" y="2"/>
                  </a:lnTo>
                  <a:lnTo>
                    <a:pt x="17" y="4"/>
                  </a:lnTo>
                  <a:lnTo>
                    <a:pt x="17" y="4"/>
                  </a:lnTo>
                  <a:lnTo>
                    <a:pt x="17" y="4"/>
                  </a:lnTo>
                  <a:lnTo>
                    <a:pt x="19" y="4"/>
                  </a:lnTo>
                  <a:lnTo>
                    <a:pt x="19" y="8"/>
                  </a:lnTo>
                  <a:lnTo>
                    <a:pt x="19" y="8"/>
                  </a:lnTo>
                  <a:lnTo>
                    <a:pt x="19" y="8"/>
                  </a:lnTo>
                  <a:lnTo>
                    <a:pt x="19" y="8"/>
                  </a:lnTo>
                  <a:lnTo>
                    <a:pt x="19" y="10"/>
                  </a:lnTo>
                  <a:lnTo>
                    <a:pt x="19" y="10"/>
                  </a:lnTo>
                  <a:lnTo>
                    <a:pt x="19" y="10"/>
                  </a:lnTo>
                  <a:lnTo>
                    <a:pt x="19" y="10"/>
                  </a:lnTo>
                  <a:lnTo>
                    <a:pt x="21" y="12"/>
                  </a:lnTo>
                  <a:lnTo>
                    <a:pt x="21" y="12"/>
                  </a:lnTo>
                  <a:lnTo>
                    <a:pt x="21" y="12"/>
                  </a:lnTo>
                  <a:lnTo>
                    <a:pt x="21" y="12"/>
                  </a:lnTo>
                  <a:lnTo>
                    <a:pt x="21" y="12"/>
                  </a:lnTo>
                  <a:lnTo>
                    <a:pt x="19" y="12"/>
                  </a:lnTo>
                  <a:lnTo>
                    <a:pt x="19" y="12"/>
                  </a:lnTo>
                  <a:lnTo>
                    <a:pt x="19" y="12"/>
                  </a:lnTo>
                  <a:lnTo>
                    <a:pt x="19" y="12"/>
                  </a:lnTo>
                  <a:lnTo>
                    <a:pt x="19" y="12"/>
                  </a:lnTo>
                  <a:lnTo>
                    <a:pt x="19" y="12"/>
                  </a:lnTo>
                  <a:lnTo>
                    <a:pt x="19" y="12"/>
                  </a:lnTo>
                  <a:lnTo>
                    <a:pt x="17" y="12"/>
                  </a:lnTo>
                  <a:lnTo>
                    <a:pt x="17" y="12"/>
                  </a:lnTo>
                  <a:lnTo>
                    <a:pt x="17" y="12"/>
                  </a:lnTo>
                  <a:lnTo>
                    <a:pt x="17" y="12"/>
                  </a:lnTo>
                  <a:lnTo>
                    <a:pt x="17" y="10"/>
                  </a:lnTo>
                  <a:lnTo>
                    <a:pt x="17" y="10"/>
                  </a:lnTo>
                  <a:lnTo>
                    <a:pt x="15" y="8"/>
                  </a:lnTo>
                  <a:lnTo>
                    <a:pt x="15" y="8"/>
                  </a:lnTo>
                  <a:lnTo>
                    <a:pt x="15" y="6"/>
                  </a:lnTo>
                  <a:lnTo>
                    <a:pt x="15" y="6"/>
                  </a:lnTo>
                  <a:lnTo>
                    <a:pt x="15" y="4"/>
                  </a:lnTo>
                  <a:lnTo>
                    <a:pt x="15" y="4"/>
                  </a:lnTo>
                  <a:lnTo>
                    <a:pt x="15" y="4"/>
                  </a:lnTo>
                  <a:lnTo>
                    <a:pt x="15" y="4"/>
                  </a:lnTo>
                  <a:lnTo>
                    <a:pt x="17" y="4"/>
                  </a:lnTo>
                  <a:lnTo>
                    <a:pt x="17" y="4"/>
                  </a:lnTo>
                  <a:lnTo>
                    <a:pt x="17" y="4"/>
                  </a:lnTo>
                  <a:lnTo>
                    <a:pt x="17" y="4"/>
                  </a:lnTo>
                  <a:lnTo>
                    <a:pt x="17" y="4"/>
                  </a:lnTo>
                  <a:lnTo>
                    <a:pt x="17" y="2"/>
                  </a:lnTo>
                  <a:lnTo>
                    <a:pt x="17" y="2"/>
                  </a:lnTo>
                  <a:lnTo>
                    <a:pt x="17" y="2"/>
                  </a:lnTo>
                  <a:lnTo>
                    <a:pt x="17" y="2"/>
                  </a:lnTo>
                  <a:close/>
                  <a:moveTo>
                    <a:pt x="13" y="4"/>
                  </a:moveTo>
                  <a:lnTo>
                    <a:pt x="13" y="4"/>
                  </a:lnTo>
                  <a:lnTo>
                    <a:pt x="13" y="4"/>
                  </a:lnTo>
                  <a:lnTo>
                    <a:pt x="13" y="4"/>
                  </a:lnTo>
                  <a:lnTo>
                    <a:pt x="13" y="4"/>
                  </a:lnTo>
                  <a:lnTo>
                    <a:pt x="13" y="4"/>
                  </a:lnTo>
                  <a:lnTo>
                    <a:pt x="13" y="4"/>
                  </a:lnTo>
                  <a:lnTo>
                    <a:pt x="12" y="4"/>
                  </a:lnTo>
                  <a:lnTo>
                    <a:pt x="12" y="6"/>
                  </a:lnTo>
                  <a:lnTo>
                    <a:pt x="12" y="6"/>
                  </a:lnTo>
                  <a:lnTo>
                    <a:pt x="12" y="6"/>
                  </a:lnTo>
                  <a:lnTo>
                    <a:pt x="12" y="6"/>
                  </a:lnTo>
                  <a:lnTo>
                    <a:pt x="12" y="6"/>
                  </a:lnTo>
                  <a:lnTo>
                    <a:pt x="12" y="6"/>
                  </a:lnTo>
                  <a:lnTo>
                    <a:pt x="12" y="6"/>
                  </a:lnTo>
                  <a:lnTo>
                    <a:pt x="12" y="8"/>
                  </a:lnTo>
                  <a:lnTo>
                    <a:pt x="12" y="8"/>
                  </a:lnTo>
                  <a:lnTo>
                    <a:pt x="12" y="10"/>
                  </a:lnTo>
                  <a:lnTo>
                    <a:pt x="12" y="10"/>
                  </a:lnTo>
                  <a:lnTo>
                    <a:pt x="12" y="10"/>
                  </a:lnTo>
                  <a:lnTo>
                    <a:pt x="12" y="10"/>
                  </a:lnTo>
                  <a:lnTo>
                    <a:pt x="13" y="10"/>
                  </a:lnTo>
                  <a:lnTo>
                    <a:pt x="13" y="10"/>
                  </a:lnTo>
                  <a:lnTo>
                    <a:pt x="13" y="12"/>
                  </a:lnTo>
                  <a:lnTo>
                    <a:pt x="13" y="12"/>
                  </a:lnTo>
                  <a:lnTo>
                    <a:pt x="12" y="12"/>
                  </a:lnTo>
                  <a:lnTo>
                    <a:pt x="12" y="12"/>
                  </a:lnTo>
                  <a:lnTo>
                    <a:pt x="12" y="12"/>
                  </a:lnTo>
                  <a:lnTo>
                    <a:pt x="12" y="12"/>
                  </a:lnTo>
                  <a:lnTo>
                    <a:pt x="12" y="12"/>
                  </a:lnTo>
                  <a:lnTo>
                    <a:pt x="12" y="14"/>
                  </a:lnTo>
                  <a:lnTo>
                    <a:pt x="12" y="14"/>
                  </a:lnTo>
                  <a:lnTo>
                    <a:pt x="12" y="14"/>
                  </a:lnTo>
                  <a:lnTo>
                    <a:pt x="12" y="14"/>
                  </a:lnTo>
                  <a:lnTo>
                    <a:pt x="12" y="14"/>
                  </a:lnTo>
                  <a:lnTo>
                    <a:pt x="12" y="14"/>
                  </a:lnTo>
                  <a:lnTo>
                    <a:pt x="12" y="16"/>
                  </a:lnTo>
                  <a:lnTo>
                    <a:pt x="12" y="16"/>
                  </a:lnTo>
                  <a:lnTo>
                    <a:pt x="10" y="16"/>
                  </a:lnTo>
                  <a:lnTo>
                    <a:pt x="10" y="18"/>
                  </a:lnTo>
                  <a:lnTo>
                    <a:pt x="8" y="18"/>
                  </a:lnTo>
                  <a:lnTo>
                    <a:pt x="8" y="18"/>
                  </a:lnTo>
                  <a:lnTo>
                    <a:pt x="8" y="16"/>
                  </a:lnTo>
                  <a:lnTo>
                    <a:pt x="8" y="16"/>
                  </a:lnTo>
                  <a:lnTo>
                    <a:pt x="8" y="16"/>
                  </a:lnTo>
                  <a:lnTo>
                    <a:pt x="8" y="16"/>
                  </a:lnTo>
                  <a:lnTo>
                    <a:pt x="8" y="16"/>
                  </a:lnTo>
                  <a:lnTo>
                    <a:pt x="6" y="14"/>
                  </a:lnTo>
                  <a:lnTo>
                    <a:pt x="6" y="14"/>
                  </a:lnTo>
                  <a:lnTo>
                    <a:pt x="6" y="14"/>
                  </a:lnTo>
                  <a:lnTo>
                    <a:pt x="6" y="14"/>
                  </a:lnTo>
                  <a:lnTo>
                    <a:pt x="6" y="14"/>
                  </a:lnTo>
                  <a:lnTo>
                    <a:pt x="6" y="14"/>
                  </a:lnTo>
                  <a:lnTo>
                    <a:pt x="4" y="14"/>
                  </a:lnTo>
                  <a:lnTo>
                    <a:pt x="4" y="14"/>
                  </a:lnTo>
                  <a:lnTo>
                    <a:pt x="4" y="14"/>
                  </a:lnTo>
                  <a:lnTo>
                    <a:pt x="4" y="12"/>
                  </a:lnTo>
                  <a:lnTo>
                    <a:pt x="4" y="12"/>
                  </a:lnTo>
                  <a:lnTo>
                    <a:pt x="4" y="12"/>
                  </a:lnTo>
                  <a:lnTo>
                    <a:pt x="4" y="12"/>
                  </a:lnTo>
                  <a:lnTo>
                    <a:pt x="4" y="12"/>
                  </a:lnTo>
                  <a:lnTo>
                    <a:pt x="4" y="12"/>
                  </a:lnTo>
                  <a:lnTo>
                    <a:pt x="4" y="10"/>
                  </a:lnTo>
                  <a:lnTo>
                    <a:pt x="4" y="10"/>
                  </a:lnTo>
                  <a:lnTo>
                    <a:pt x="4" y="10"/>
                  </a:lnTo>
                  <a:lnTo>
                    <a:pt x="4" y="10"/>
                  </a:lnTo>
                  <a:lnTo>
                    <a:pt x="4" y="10"/>
                  </a:lnTo>
                  <a:lnTo>
                    <a:pt x="4" y="10"/>
                  </a:lnTo>
                  <a:lnTo>
                    <a:pt x="4" y="10"/>
                  </a:lnTo>
                  <a:lnTo>
                    <a:pt x="4" y="10"/>
                  </a:lnTo>
                  <a:lnTo>
                    <a:pt x="2" y="10"/>
                  </a:lnTo>
                  <a:lnTo>
                    <a:pt x="2" y="10"/>
                  </a:lnTo>
                  <a:lnTo>
                    <a:pt x="2" y="10"/>
                  </a:lnTo>
                  <a:lnTo>
                    <a:pt x="2" y="10"/>
                  </a:lnTo>
                  <a:lnTo>
                    <a:pt x="2" y="8"/>
                  </a:lnTo>
                  <a:lnTo>
                    <a:pt x="2" y="8"/>
                  </a:lnTo>
                  <a:lnTo>
                    <a:pt x="2" y="8"/>
                  </a:lnTo>
                  <a:lnTo>
                    <a:pt x="0" y="8"/>
                  </a:lnTo>
                  <a:lnTo>
                    <a:pt x="0" y="8"/>
                  </a:lnTo>
                  <a:lnTo>
                    <a:pt x="4" y="8"/>
                  </a:lnTo>
                  <a:lnTo>
                    <a:pt x="4" y="8"/>
                  </a:lnTo>
                  <a:lnTo>
                    <a:pt x="6" y="6"/>
                  </a:lnTo>
                  <a:lnTo>
                    <a:pt x="8" y="6"/>
                  </a:lnTo>
                  <a:lnTo>
                    <a:pt x="8" y="6"/>
                  </a:lnTo>
                  <a:lnTo>
                    <a:pt x="8" y="6"/>
                  </a:lnTo>
                  <a:lnTo>
                    <a:pt x="8" y="6"/>
                  </a:lnTo>
                  <a:lnTo>
                    <a:pt x="10" y="4"/>
                  </a:lnTo>
                  <a:lnTo>
                    <a:pt x="12" y="4"/>
                  </a:lnTo>
                  <a:lnTo>
                    <a:pt x="12" y="2"/>
                  </a:lnTo>
                  <a:lnTo>
                    <a:pt x="13" y="2"/>
                  </a:lnTo>
                  <a:lnTo>
                    <a:pt x="15" y="0"/>
                  </a:lnTo>
                  <a:lnTo>
                    <a:pt x="17" y="0"/>
                  </a:lnTo>
                  <a:lnTo>
                    <a:pt x="17" y="0"/>
                  </a:lnTo>
                  <a:lnTo>
                    <a:pt x="17" y="0"/>
                  </a:lnTo>
                  <a:lnTo>
                    <a:pt x="17" y="0"/>
                  </a:lnTo>
                  <a:lnTo>
                    <a:pt x="15" y="0"/>
                  </a:lnTo>
                  <a:lnTo>
                    <a:pt x="15" y="2"/>
                  </a:lnTo>
                  <a:lnTo>
                    <a:pt x="15" y="2"/>
                  </a:lnTo>
                  <a:lnTo>
                    <a:pt x="15" y="2"/>
                  </a:lnTo>
                  <a:lnTo>
                    <a:pt x="15" y="2"/>
                  </a:lnTo>
                  <a:lnTo>
                    <a:pt x="15" y="2"/>
                  </a:lnTo>
                  <a:lnTo>
                    <a:pt x="15" y="2"/>
                  </a:lnTo>
                  <a:lnTo>
                    <a:pt x="15" y="4"/>
                  </a:lnTo>
                  <a:lnTo>
                    <a:pt x="15" y="4"/>
                  </a:lnTo>
                  <a:lnTo>
                    <a:pt x="15" y="4"/>
                  </a:lnTo>
                  <a:lnTo>
                    <a:pt x="13"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Freeform 41"/>
            <p:cNvSpPr>
              <a:spLocks/>
            </p:cNvSpPr>
            <p:nvPr/>
          </p:nvSpPr>
          <p:spPr bwMode="auto">
            <a:xfrm>
              <a:off x="7270750" y="4086225"/>
              <a:ext cx="85725" cy="44450"/>
            </a:xfrm>
            <a:custGeom>
              <a:avLst/>
              <a:gdLst>
                <a:gd name="T0" fmla="*/ 46 w 54"/>
                <a:gd name="T1" fmla="*/ 15 h 28"/>
                <a:gd name="T2" fmla="*/ 48 w 54"/>
                <a:gd name="T3" fmla="*/ 15 h 28"/>
                <a:gd name="T4" fmla="*/ 50 w 54"/>
                <a:gd name="T5" fmla="*/ 15 h 28"/>
                <a:gd name="T6" fmla="*/ 52 w 54"/>
                <a:gd name="T7" fmla="*/ 15 h 28"/>
                <a:gd name="T8" fmla="*/ 54 w 54"/>
                <a:gd name="T9" fmla="*/ 19 h 28"/>
                <a:gd name="T10" fmla="*/ 52 w 54"/>
                <a:gd name="T11" fmla="*/ 21 h 28"/>
                <a:gd name="T12" fmla="*/ 54 w 54"/>
                <a:gd name="T13" fmla="*/ 23 h 28"/>
                <a:gd name="T14" fmla="*/ 54 w 54"/>
                <a:gd name="T15" fmla="*/ 27 h 28"/>
                <a:gd name="T16" fmla="*/ 50 w 54"/>
                <a:gd name="T17" fmla="*/ 27 h 28"/>
                <a:gd name="T18" fmla="*/ 50 w 54"/>
                <a:gd name="T19" fmla="*/ 27 h 28"/>
                <a:gd name="T20" fmla="*/ 48 w 54"/>
                <a:gd name="T21" fmla="*/ 27 h 28"/>
                <a:gd name="T22" fmla="*/ 44 w 54"/>
                <a:gd name="T23" fmla="*/ 27 h 28"/>
                <a:gd name="T24" fmla="*/ 42 w 54"/>
                <a:gd name="T25" fmla="*/ 27 h 28"/>
                <a:gd name="T26" fmla="*/ 42 w 54"/>
                <a:gd name="T27" fmla="*/ 27 h 28"/>
                <a:gd name="T28" fmla="*/ 40 w 54"/>
                <a:gd name="T29" fmla="*/ 27 h 28"/>
                <a:gd name="T30" fmla="*/ 36 w 54"/>
                <a:gd name="T31" fmla="*/ 28 h 28"/>
                <a:gd name="T32" fmla="*/ 27 w 54"/>
                <a:gd name="T33" fmla="*/ 25 h 28"/>
                <a:gd name="T34" fmla="*/ 25 w 54"/>
                <a:gd name="T35" fmla="*/ 27 h 28"/>
                <a:gd name="T36" fmla="*/ 21 w 54"/>
                <a:gd name="T37" fmla="*/ 28 h 28"/>
                <a:gd name="T38" fmla="*/ 17 w 54"/>
                <a:gd name="T39" fmla="*/ 28 h 28"/>
                <a:gd name="T40" fmla="*/ 17 w 54"/>
                <a:gd name="T41" fmla="*/ 28 h 28"/>
                <a:gd name="T42" fmla="*/ 17 w 54"/>
                <a:gd name="T43" fmla="*/ 28 h 28"/>
                <a:gd name="T44" fmla="*/ 15 w 54"/>
                <a:gd name="T45" fmla="*/ 28 h 28"/>
                <a:gd name="T46" fmla="*/ 15 w 54"/>
                <a:gd name="T47" fmla="*/ 28 h 28"/>
                <a:gd name="T48" fmla="*/ 9 w 54"/>
                <a:gd name="T49" fmla="*/ 27 h 28"/>
                <a:gd name="T50" fmla="*/ 9 w 54"/>
                <a:gd name="T51" fmla="*/ 27 h 28"/>
                <a:gd name="T52" fmla="*/ 6 w 54"/>
                <a:gd name="T53" fmla="*/ 27 h 28"/>
                <a:gd name="T54" fmla="*/ 4 w 54"/>
                <a:gd name="T55" fmla="*/ 25 h 28"/>
                <a:gd name="T56" fmla="*/ 4 w 54"/>
                <a:gd name="T57" fmla="*/ 25 h 28"/>
                <a:gd name="T58" fmla="*/ 2 w 54"/>
                <a:gd name="T59" fmla="*/ 25 h 28"/>
                <a:gd name="T60" fmla="*/ 2 w 54"/>
                <a:gd name="T61" fmla="*/ 21 h 28"/>
                <a:gd name="T62" fmla="*/ 2 w 54"/>
                <a:gd name="T63" fmla="*/ 19 h 28"/>
                <a:gd name="T64" fmla="*/ 4 w 54"/>
                <a:gd name="T65" fmla="*/ 17 h 28"/>
                <a:gd name="T66" fmla="*/ 4 w 54"/>
                <a:gd name="T67" fmla="*/ 15 h 28"/>
                <a:gd name="T68" fmla="*/ 4 w 54"/>
                <a:gd name="T69" fmla="*/ 15 h 28"/>
                <a:gd name="T70" fmla="*/ 6 w 54"/>
                <a:gd name="T71" fmla="*/ 13 h 28"/>
                <a:gd name="T72" fmla="*/ 6 w 54"/>
                <a:gd name="T73" fmla="*/ 13 h 28"/>
                <a:gd name="T74" fmla="*/ 7 w 54"/>
                <a:gd name="T75" fmla="*/ 11 h 28"/>
                <a:gd name="T76" fmla="*/ 11 w 54"/>
                <a:gd name="T77" fmla="*/ 7 h 28"/>
                <a:gd name="T78" fmla="*/ 11 w 54"/>
                <a:gd name="T79" fmla="*/ 5 h 28"/>
                <a:gd name="T80" fmla="*/ 15 w 54"/>
                <a:gd name="T81" fmla="*/ 4 h 28"/>
                <a:gd name="T82" fmla="*/ 17 w 54"/>
                <a:gd name="T83" fmla="*/ 2 h 28"/>
                <a:gd name="T84" fmla="*/ 19 w 54"/>
                <a:gd name="T85" fmla="*/ 0 h 28"/>
                <a:gd name="T86" fmla="*/ 23 w 54"/>
                <a:gd name="T87" fmla="*/ 0 h 28"/>
                <a:gd name="T88" fmla="*/ 25 w 54"/>
                <a:gd name="T89" fmla="*/ 2 h 28"/>
                <a:gd name="T90" fmla="*/ 29 w 54"/>
                <a:gd name="T91" fmla="*/ 2 h 28"/>
                <a:gd name="T92" fmla="*/ 29 w 54"/>
                <a:gd name="T93" fmla="*/ 4 h 28"/>
                <a:gd name="T94" fmla="*/ 31 w 54"/>
                <a:gd name="T95" fmla="*/ 4 h 28"/>
                <a:gd name="T96" fmla="*/ 32 w 54"/>
                <a:gd name="T97" fmla="*/ 5 h 28"/>
                <a:gd name="T98" fmla="*/ 36 w 54"/>
                <a:gd name="T99" fmla="*/ 7 h 28"/>
                <a:gd name="T100" fmla="*/ 38 w 54"/>
                <a:gd name="T101" fmla="*/ 5 h 28"/>
                <a:gd name="T102" fmla="*/ 42 w 54"/>
                <a:gd name="T103" fmla="*/ 5 h 28"/>
                <a:gd name="T104" fmla="*/ 44 w 54"/>
                <a:gd name="T105" fmla="*/ 5 h 28"/>
                <a:gd name="T106" fmla="*/ 46 w 54"/>
                <a:gd name="T107" fmla="*/ 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4" h="28">
                  <a:moveTo>
                    <a:pt x="46" y="9"/>
                  </a:moveTo>
                  <a:lnTo>
                    <a:pt x="46" y="11"/>
                  </a:lnTo>
                  <a:lnTo>
                    <a:pt x="46" y="11"/>
                  </a:lnTo>
                  <a:lnTo>
                    <a:pt x="46" y="13"/>
                  </a:lnTo>
                  <a:lnTo>
                    <a:pt x="46" y="13"/>
                  </a:lnTo>
                  <a:lnTo>
                    <a:pt x="46" y="15"/>
                  </a:lnTo>
                  <a:lnTo>
                    <a:pt x="46" y="15"/>
                  </a:lnTo>
                  <a:lnTo>
                    <a:pt x="46" y="15"/>
                  </a:lnTo>
                  <a:lnTo>
                    <a:pt x="46" y="15"/>
                  </a:lnTo>
                  <a:lnTo>
                    <a:pt x="48" y="15"/>
                  </a:lnTo>
                  <a:lnTo>
                    <a:pt x="48" y="15"/>
                  </a:lnTo>
                  <a:lnTo>
                    <a:pt x="48" y="15"/>
                  </a:lnTo>
                  <a:lnTo>
                    <a:pt x="48" y="15"/>
                  </a:lnTo>
                  <a:lnTo>
                    <a:pt x="48" y="15"/>
                  </a:lnTo>
                  <a:lnTo>
                    <a:pt x="48" y="17"/>
                  </a:lnTo>
                  <a:lnTo>
                    <a:pt x="48" y="17"/>
                  </a:lnTo>
                  <a:lnTo>
                    <a:pt x="48" y="17"/>
                  </a:lnTo>
                  <a:lnTo>
                    <a:pt x="50" y="15"/>
                  </a:lnTo>
                  <a:lnTo>
                    <a:pt x="50" y="15"/>
                  </a:lnTo>
                  <a:lnTo>
                    <a:pt x="52" y="15"/>
                  </a:lnTo>
                  <a:lnTo>
                    <a:pt x="52" y="15"/>
                  </a:lnTo>
                  <a:lnTo>
                    <a:pt x="52" y="15"/>
                  </a:lnTo>
                  <a:lnTo>
                    <a:pt x="52" y="15"/>
                  </a:lnTo>
                  <a:lnTo>
                    <a:pt x="52" y="15"/>
                  </a:lnTo>
                  <a:lnTo>
                    <a:pt x="54" y="19"/>
                  </a:lnTo>
                  <a:lnTo>
                    <a:pt x="54" y="19"/>
                  </a:lnTo>
                  <a:lnTo>
                    <a:pt x="54" y="19"/>
                  </a:lnTo>
                  <a:lnTo>
                    <a:pt x="54" y="19"/>
                  </a:lnTo>
                  <a:lnTo>
                    <a:pt x="54" y="19"/>
                  </a:lnTo>
                  <a:lnTo>
                    <a:pt x="54" y="19"/>
                  </a:lnTo>
                  <a:lnTo>
                    <a:pt x="54" y="21"/>
                  </a:lnTo>
                  <a:lnTo>
                    <a:pt x="54" y="21"/>
                  </a:lnTo>
                  <a:lnTo>
                    <a:pt x="52" y="21"/>
                  </a:lnTo>
                  <a:lnTo>
                    <a:pt x="52" y="21"/>
                  </a:lnTo>
                  <a:lnTo>
                    <a:pt x="52" y="21"/>
                  </a:lnTo>
                  <a:lnTo>
                    <a:pt x="52" y="21"/>
                  </a:lnTo>
                  <a:lnTo>
                    <a:pt x="52" y="21"/>
                  </a:lnTo>
                  <a:lnTo>
                    <a:pt x="52" y="21"/>
                  </a:lnTo>
                  <a:lnTo>
                    <a:pt x="52" y="21"/>
                  </a:lnTo>
                  <a:lnTo>
                    <a:pt x="52" y="23"/>
                  </a:lnTo>
                  <a:lnTo>
                    <a:pt x="52" y="23"/>
                  </a:lnTo>
                  <a:lnTo>
                    <a:pt x="54" y="23"/>
                  </a:lnTo>
                  <a:lnTo>
                    <a:pt x="54" y="25"/>
                  </a:lnTo>
                  <a:lnTo>
                    <a:pt x="54" y="25"/>
                  </a:lnTo>
                  <a:lnTo>
                    <a:pt x="54" y="25"/>
                  </a:lnTo>
                  <a:lnTo>
                    <a:pt x="54" y="25"/>
                  </a:lnTo>
                  <a:lnTo>
                    <a:pt x="54" y="27"/>
                  </a:lnTo>
                  <a:lnTo>
                    <a:pt x="54" y="27"/>
                  </a:lnTo>
                  <a:lnTo>
                    <a:pt x="52" y="27"/>
                  </a:lnTo>
                  <a:lnTo>
                    <a:pt x="52" y="27"/>
                  </a:lnTo>
                  <a:lnTo>
                    <a:pt x="52" y="27"/>
                  </a:lnTo>
                  <a:lnTo>
                    <a:pt x="52" y="27"/>
                  </a:lnTo>
                  <a:lnTo>
                    <a:pt x="50" y="27"/>
                  </a:lnTo>
                  <a:lnTo>
                    <a:pt x="50" y="27"/>
                  </a:lnTo>
                  <a:lnTo>
                    <a:pt x="50" y="27"/>
                  </a:lnTo>
                  <a:lnTo>
                    <a:pt x="50" y="27"/>
                  </a:lnTo>
                  <a:lnTo>
                    <a:pt x="50" y="27"/>
                  </a:lnTo>
                  <a:lnTo>
                    <a:pt x="50" y="27"/>
                  </a:lnTo>
                  <a:lnTo>
                    <a:pt x="50" y="27"/>
                  </a:lnTo>
                  <a:lnTo>
                    <a:pt x="50" y="27"/>
                  </a:lnTo>
                  <a:lnTo>
                    <a:pt x="50" y="27"/>
                  </a:lnTo>
                  <a:lnTo>
                    <a:pt x="50" y="27"/>
                  </a:lnTo>
                  <a:lnTo>
                    <a:pt x="50" y="27"/>
                  </a:lnTo>
                  <a:lnTo>
                    <a:pt x="50" y="27"/>
                  </a:lnTo>
                  <a:lnTo>
                    <a:pt x="50" y="27"/>
                  </a:lnTo>
                  <a:lnTo>
                    <a:pt x="48" y="27"/>
                  </a:lnTo>
                  <a:lnTo>
                    <a:pt x="48" y="27"/>
                  </a:lnTo>
                  <a:lnTo>
                    <a:pt x="46" y="27"/>
                  </a:lnTo>
                  <a:lnTo>
                    <a:pt x="46" y="27"/>
                  </a:lnTo>
                  <a:lnTo>
                    <a:pt x="46" y="27"/>
                  </a:lnTo>
                  <a:lnTo>
                    <a:pt x="46" y="27"/>
                  </a:lnTo>
                  <a:lnTo>
                    <a:pt x="44" y="27"/>
                  </a:lnTo>
                  <a:lnTo>
                    <a:pt x="44" y="27"/>
                  </a:lnTo>
                  <a:lnTo>
                    <a:pt x="44" y="27"/>
                  </a:lnTo>
                  <a:lnTo>
                    <a:pt x="44" y="27"/>
                  </a:lnTo>
                  <a:lnTo>
                    <a:pt x="44" y="27"/>
                  </a:lnTo>
                  <a:lnTo>
                    <a:pt x="44" y="27"/>
                  </a:lnTo>
                  <a:lnTo>
                    <a:pt x="42" y="27"/>
                  </a:lnTo>
                  <a:lnTo>
                    <a:pt x="42" y="27"/>
                  </a:lnTo>
                  <a:lnTo>
                    <a:pt x="42" y="27"/>
                  </a:lnTo>
                  <a:lnTo>
                    <a:pt x="42" y="27"/>
                  </a:lnTo>
                  <a:lnTo>
                    <a:pt x="42" y="27"/>
                  </a:lnTo>
                  <a:lnTo>
                    <a:pt x="42" y="27"/>
                  </a:lnTo>
                  <a:lnTo>
                    <a:pt x="42" y="27"/>
                  </a:lnTo>
                  <a:lnTo>
                    <a:pt x="42" y="27"/>
                  </a:lnTo>
                  <a:lnTo>
                    <a:pt x="42" y="28"/>
                  </a:lnTo>
                  <a:lnTo>
                    <a:pt x="40" y="28"/>
                  </a:lnTo>
                  <a:lnTo>
                    <a:pt x="40" y="28"/>
                  </a:lnTo>
                  <a:lnTo>
                    <a:pt x="40" y="28"/>
                  </a:lnTo>
                  <a:lnTo>
                    <a:pt x="40" y="27"/>
                  </a:lnTo>
                  <a:lnTo>
                    <a:pt x="40" y="27"/>
                  </a:lnTo>
                  <a:lnTo>
                    <a:pt x="38" y="27"/>
                  </a:lnTo>
                  <a:lnTo>
                    <a:pt x="38" y="27"/>
                  </a:lnTo>
                  <a:lnTo>
                    <a:pt x="38" y="27"/>
                  </a:lnTo>
                  <a:lnTo>
                    <a:pt x="36" y="28"/>
                  </a:lnTo>
                  <a:lnTo>
                    <a:pt x="36" y="28"/>
                  </a:lnTo>
                  <a:lnTo>
                    <a:pt x="36" y="28"/>
                  </a:lnTo>
                  <a:lnTo>
                    <a:pt x="32" y="28"/>
                  </a:lnTo>
                  <a:lnTo>
                    <a:pt x="31" y="28"/>
                  </a:lnTo>
                  <a:lnTo>
                    <a:pt x="29" y="27"/>
                  </a:lnTo>
                  <a:lnTo>
                    <a:pt x="27" y="27"/>
                  </a:lnTo>
                  <a:lnTo>
                    <a:pt x="27" y="25"/>
                  </a:lnTo>
                  <a:lnTo>
                    <a:pt x="25" y="27"/>
                  </a:lnTo>
                  <a:lnTo>
                    <a:pt x="25" y="27"/>
                  </a:lnTo>
                  <a:lnTo>
                    <a:pt x="25" y="27"/>
                  </a:lnTo>
                  <a:lnTo>
                    <a:pt x="25" y="27"/>
                  </a:lnTo>
                  <a:lnTo>
                    <a:pt x="25" y="27"/>
                  </a:lnTo>
                  <a:lnTo>
                    <a:pt x="25" y="27"/>
                  </a:lnTo>
                  <a:lnTo>
                    <a:pt x="23" y="27"/>
                  </a:lnTo>
                  <a:lnTo>
                    <a:pt x="23" y="27"/>
                  </a:lnTo>
                  <a:lnTo>
                    <a:pt x="23" y="28"/>
                  </a:lnTo>
                  <a:lnTo>
                    <a:pt x="23" y="28"/>
                  </a:lnTo>
                  <a:lnTo>
                    <a:pt x="21" y="28"/>
                  </a:lnTo>
                  <a:lnTo>
                    <a:pt x="21" y="28"/>
                  </a:lnTo>
                  <a:lnTo>
                    <a:pt x="19" y="28"/>
                  </a:lnTo>
                  <a:lnTo>
                    <a:pt x="19" y="28"/>
                  </a:lnTo>
                  <a:lnTo>
                    <a:pt x="19" y="28"/>
                  </a:lnTo>
                  <a:lnTo>
                    <a:pt x="19" y="28"/>
                  </a:lnTo>
                  <a:lnTo>
                    <a:pt x="19" y="28"/>
                  </a:lnTo>
                  <a:lnTo>
                    <a:pt x="17" y="28"/>
                  </a:lnTo>
                  <a:lnTo>
                    <a:pt x="17" y="28"/>
                  </a:lnTo>
                  <a:lnTo>
                    <a:pt x="17" y="28"/>
                  </a:lnTo>
                  <a:lnTo>
                    <a:pt x="17" y="28"/>
                  </a:lnTo>
                  <a:lnTo>
                    <a:pt x="17" y="28"/>
                  </a:lnTo>
                  <a:lnTo>
                    <a:pt x="17" y="28"/>
                  </a:lnTo>
                  <a:lnTo>
                    <a:pt x="17" y="28"/>
                  </a:lnTo>
                  <a:lnTo>
                    <a:pt x="17" y="28"/>
                  </a:lnTo>
                  <a:lnTo>
                    <a:pt x="17" y="28"/>
                  </a:lnTo>
                  <a:lnTo>
                    <a:pt x="17" y="28"/>
                  </a:lnTo>
                  <a:lnTo>
                    <a:pt x="17" y="28"/>
                  </a:lnTo>
                  <a:lnTo>
                    <a:pt x="17" y="28"/>
                  </a:lnTo>
                  <a:lnTo>
                    <a:pt x="17" y="28"/>
                  </a:lnTo>
                  <a:lnTo>
                    <a:pt x="17" y="28"/>
                  </a:lnTo>
                  <a:lnTo>
                    <a:pt x="17" y="28"/>
                  </a:lnTo>
                  <a:lnTo>
                    <a:pt x="17" y="28"/>
                  </a:lnTo>
                  <a:lnTo>
                    <a:pt x="17" y="28"/>
                  </a:lnTo>
                  <a:lnTo>
                    <a:pt x="17" y="28"/>
                  </a:lnTo>
                  <a:lnTo>
                    <a:pt x="15" y="28"/>
                  </a:lnTo>
                  <a:lnTo>
                    <a:pt x="15" y="28"/>
                  </a:lnTo>
                  <a:lnTo>
                    <a:pt x="15" y="28"/>
                  </a:lnTo>
                  <a:lnTo>
                    <a:pt x="13" y="28"/>
                  </a:lnTo>
                  <a:lnTo>
                    <a:pt x="13" y="28"/>
                  </a:lnTo>
                  <a:lnTo>
                    <a:pt x="15" y="28"/>
                  </a:lnTo>
                  <a:lnTo>
                    <a:pt x="15" y="28"/>
                  </a:lnTo>
                  <a:lnTo>
                    <a:pt x="13" y="28"/>
                  </a:lnTo>
                  <a:lnTo>
                    <a:pt x="13" y="27"/>
                  </a:lnTo>
                  <a:lnTo>
                    <a:pt x="13" y="27"/>
                  </a:lnTo>
                  <a:lnTo>
                    <a:pt x="11" y="27"/>
                  </a:lnTo>
                  <a:lnTo>
                    <a:pt x="11" y="27"/>
                  </a:lnTo>
                  <a:lnTo>
                    <a:pt x="9" y="27"/>
                  </a:lnTo>
                  <a:lnTo>
                    <a:pt x="9" y="27"/>
                  </a:lnTo>
                  <a:lnTo>
                    <a:pt x="9" y="27"/>
                  </a:lnTo>
                  <a:lnTo>
                    <a:pt x="9" y="27"/>
                  </a:lnTo>
                  <a:lnTo>
                    <a:pt x="9" y="27"/>
                  </a:lnTo>
                  <a:lnTo>
                    <a:pt x="9" y="27"/>
                  </a:lnTo>
                  <a:lnTo>
                    <a:pt x="9" y="27"/>
                  </a:lnTo>
                  <a:lnTo>
                    <a:pt x="7" y="27"/>
                  </a:lnTo>
                  <a:lnTo>
                    <a:pt x="7" y="27"/>
                  </a:lnTo>
                  <a:lnTo>
                    <a:pt x="7" y="27"/>
                  </a:lnTo>
                  <a:lnTo>
                    <a:pt x="6" y="27"/>
                  </a:lnTo>
                  <a:lnTo>
                    <a:pt x="6" y="27"/>
                  </a:lnTo>
                  <a:lnTo>
                    <a:pt x="6" y="27"/>
                  </a:lnTo>
                  <a:lnTo>
                    <a:pt x="6" y="27"/>
                  </a:lnTo>
                  <a:lnTo>
                    <a:pt x="6" y="27"/>
                  </a:lnTo>
                  <a:lnTo>
                    <a:pt x="6" y="25"/>
                  </a:lnTo>
                  <a:lnTo>
                    <a:pt x="6" y="25"/>
                  </a:lnTo>
                  <a:lnTo>
                    <a:pt x="4" y="25"/>
                  </a:lnTo>
                  <a:lnTo>
                    <a:pt x="4" y="25"/>
                  </a:lnTo>
                  <a:lnTo>
                    <a:pt x="4" y="25"/>
                  </a:lnTo>
                  <a:lnTo>
                    <a:pt x="4" y="25"/>
                  </a:lnTo>
                  <a:lnTo>
                    <a:pt x="4" y="25"/>
                  </a:lnTo>
                  <a:lnTo>
                    <a:pt x="4" y="25"/>
                  </a:lnTo>
                  <a:lnTo>
                    <a:pt x="4" y="25"/>
                  </a:lnTo>
                  <a:lnTo>
                    <a:pt x="4" y="25"/>
                  </a:lnTo>
                  <a:lnTo>
                    <a:pt x="4" y="25"/>
                  </a:lnTo>
                  <a:lnTo>
                    <a:pt x="4" y="25"/>
                  </a:lnTo>
                  <a:lnTo>
                    <a:pt x="4" y="25"/>
                  </a:lnTo>
                  <a:lnTo>
                    <a:pt x="2" y="25"/>
                  </a:lnTo>
                  <a:lnTo>
                    <a:pt x="2" y="25"/>
                  </a:lnTo>
                  <a:lnTo>
                    <a:pt x="2" y="25"/>
                  </a:lnTo>
                  <a:lnTo>
                    <a:pt x="2" y="25"/>
                  </a:lnTo>
                  <a:lnTo>
                    <a:pt x="2" y="25"/>
                  </a:lnTo>
                  <a:lnTo>
                    <a:pt x="2" y="23"/>
                  </a:lnTo>
                  <a:lnTo>
                    <a:pt x="2" y="23"/>
                  </a:lnTo>
                  <a:lnTo>
                    <a:pt x="2" y="23"/>
                  </a:lnTo>
                  <a:lnTo>
                    <a:pt x="2" y="21"/>
                  </a:lnTo>
                  <a:lnTo>
                    <a:pt x="0" y="21"/>
                  </a:lnTo>
                  <a:lnTo>
                    <a:pt x="0" y="21"/>
                  </a:lnTo>
                  <a:lnTo>
                    <a:pt x="0" y="21"/>
                  </a:lnTo>
                  <a:lnTo>
                    <a:pt x="0" y="21"/>
                  </a:lnTo>
                  <a:lnTo>
                    <a:pt x="0" y="21"/>
                  </a:lnTo>
                  <a:lnTo>
                    <a:pt x="2" y="19"/>
                  </a:lnTo>
                  <a:lnTo>
                    <a:pt x="2" y="19"/>
                  </a:lnTo>
                  <a:lnTo>
                    <a:pt x="2" y="19"/>
                  </a:lnTo>
                  <a:lnTo>
                    <a:pt x="2" y="19"/>
                  </a:lnTo>
                  <a:lnTo>
                    <a:pt x="2" y="19"/>
                  </a:lnTo>
                  <a:lnTo>
                    <a:pt x="4" y="19"/>
                  </a:lnTo>
                  <a:lnTo>
                    <a:pt x="4" y="17"/>
                  </a:lnTo>
                  <a:lnTo>
                    <a:pt x="4" y="17"/>
                  </a:lnTo>
                  <a:lnTo>
                    <a:pt x="4" y="19"/>
                  </a:lnTo>
                  <a:lnTo>
                    <a:pt x="4" y="17"/>
                  </a:lnTo>
                  <a:lnTo>
                    <a:pt x="4" y="17"/>
                  </a:lnTo>
                  <a:lnTo>
                    <a:pt x="4" y="17"/>
                  </a:lnTo>
                  <a:lnTo>
                    <a:pt x="4" y="15"/>
                  </a:lnTo>
                  <a:lnTo>
                    <a:pt x="4" y="15"/>
                  </a:lnTo>
                  <a:lnTo>
                    <a:pt x="4" y="15"/>
                  </a:lnTo>
                  <a:lnTo>
                    <a:pt x="4" y="15"/>
                  </a:lnTo>
                  <a:lnTo>
                    <a:pt x="4" y="15"/>
                  </a:lnTo>
                  <a:lnTo>
                    <a:pt x="4" y="15"/>
                  </a:lnTo>
                  <a:lnTo>
                    <a:pt x="4" y="15"/>
                  </a:lnTo>
                  <a:lnTo>
                    <a:pt x="4" y="15"/>
                  </a:lnTo>
                  <a:lnTo>
                    <a:pt x="4" y="13"/>
                  </a:lnTo>
                  <a:lnTo>
                    <a:pt x="4" y="13"/>
                  </a:lnTo>
                  <a:lnTo>
                    <a:pt x="4" y="13"/>
                  </a:lnTo>
                  <a:lnTo>
                    <a:pt x="6" y="13"/>
                  </a:lnTo>
                  <a:lnTo>
                    <a:pt x="6" y="13"/>
                  </a:lnTo>
                  <a:lnTo>
                    <a:pt x="6" y="13"/>
                  </a:lnTo>
                  <a:lnTo>
                    <a:pt x="6" y="13"/>
                  </a:lnTo>
                  <a:lnTo>
                    <a:pt x="6" y="13"/>
                  </a:lnTo>
                  <a:lnTo>
                    <a:pt x="6" y="13"/>
                  </a:lnTo>
                  <a:lnTo>
                    <a:pt x="6" y="13"/>
                  </a:lnTo>
                  <a:lnTo>
                    <a:pt x="6" y="13"/>
                  </a:lnTo>
                  <a:lnTo>
                    <a:pt x="6" y="13"/>
                  </a:lnTo>
                  <a:lnTo>
                    <a:pt x="6" y="13"/>
                  </a:lnTo>
                  <a:lnTo>
                    <a:pt x="6" y="13"/>
                  </a:lnTo>
                  <a:lnTo>
                    <a:pt x="6" y="13"/>
                  </a:lnTo>
                  <a:lnTo>
                    <a:pt x="7" y="11"/>
                  </a:lnTo>
                  <a:lnTo>
                    <a:pt x="7" y="11"/>
                  </a:lnTo>
                  <a:lnTo>
                    <a:pt x="7" y="9"/>
                  </a:lnTo>
                  <a:lnTo>
                    <a:pt x="7" y="9"/>
                  </a:lnTo>
                  <a:lnTo>
                    <a:pt x="9" y="9"/>
                  </a:lnTo>
                  <a:lnTo>
                    <a:pt x="9" y="9"/>
                  </a:lnTo>
                  <a:lnTo>
                    <a:pt x="9" y="7"/>
                  </a:lnTo>
                  <a:lnTo>
                    <a:pt x="11" y="7"/>
                  </a:lnTo>
                  <a:lnTo>
                    <a:pt x="11" y="5"/>
                  </a:lnTo>
                  <a:lnTo>
                    <a:pt x="11" y="5"/>
                  </a:lnTo>
                  <a:lnTo>
                    <a:pt x="11" y="5"/>
                  </a:lnTo>
                  <a:lnTo>
                    <a:pt x="11" y="5"/>
                  </a:lnTo>
                  <a:lnTo>
                    <a:pt x="11" y="5"/>
                  </a:lnTo>
                  <a:lnTo>
                    <a:pt x="11" y="5"/>
                  </a:lnTo>
                  <a:lnTo>
                    <a:pt x="13" y="5"/>
                  </a:lnTo>
                  <a:lnTo>
                    <a:pt x="13" y="4"/>
                  </a:lnTo>
                  <a:lnTo>
                    <a:pt x="13" y="4"/>
                  </a:lnTo>
                  <a:lnTo>
                    <a:pt x="13" y="4"/>
                  </a:lnTo>
                  <a:lnTo>
                    <a:pt x="13" y="4"/>
                  </a:lnTo>
                  <a:lnTo>
                    <a:pt x="15" y="4"/>
                  </a:lnTo>
                  <a:lnTo>
                    <a:pt x="17" y="2"/>
                  </a:lnTo>
                  <a:lnTo>
                    <a:pt x="17" y="2"/>
                  </a:lnTo>
                  <a:lnTo>
                    <a:pt x="17" y="2"/>
                  </a:lnTo>
                  <a:lnTo>
                    <a:pt x="17" y="2"/>
                  </a:lnTo>
                  <a:lnTo>
                    <a:pt x="17" y="2"/>
                  </a:lnTo>
                  <a:lnTo>
                    <a:pt x="17" y="2"/>
                  </a:lnTo>
                  <a:lnTo>
                    <a:pt x="19" y="0"/>
                  </a:lnTo>
                  <a:lnTo>
                    <a:pt x="19" y="0"/>
                  </a:lnTo>
                  <a:lnTo>
                    <a:pt x="19" y="0"/>
                  </a:lnTo>
                  <a:lnTo>
                    <a:pt x="19" y="0"/>
                  </a:lnTo>
                  <a:lnTo>
                    <a:pt x="19" y="0"/>
                  </a:lnTo>
                  <a:lnTo>
                    <a:pt x="19" y="0"/>
                  </a:lnTo>
                  <a:lnTo>
                    <a:pt x="19" y="0"/>
                  </a:lnTo>
                  <a:lnTo>
                    <a:pt x="21" y="0"/>
                  </a:lnTo>
                  <a:lnTo>
                    <a:pt x="21" y="0"/>
                  </a:lnTo>
                  <a:lnTo>
                    <a:pt x="23" y="0"/>
                  </a:lnTo>
                  <a:lnTo>
                    <a:pt x="23" y="0"/>
                  </a:lnTo>
                  <a:lnTo>
                    <a:pt x="23" y="0"/>
                  </a:lnTo>
                  <a:lnTo>
                    <a:pt x="23" y="0"/>
                  </a:lnTo>
                  <a:lnTo>
                    <a:pt x="25" y="0"/>
                  </a:lnTo>
                  <a:lnTo>
                    <a:pt x="25" y="0"/>
                  </a:lnTo>
                  <a:lnTo>
                    <a:pt x="25" y="0"/>
                  </a:lnTo>
                  <a:lnTo>
                    <a:pt x="25" y="2"/>
                  </a:lnTo>
                  <a:lnTo>
                    <a:pt x="25" y="2"/>
                  </a:lnTo>
                  <a:lnTo>
                    <a:pt x="27" y="0"/>
                  </a:lnTo>
                  <a:lnTo>
                    <a:pt x="27" y="0"/>
                  </a:lnTo>
                  <a:lnTo>
                    <a:pt x="27" y="0"/>
                  </a:lnTo>
                  <a:lnTo>
                    <a:pt x="29" y="0"/>
                  </a:lnTo>
                  <a:lnTo>
                    <a:pt x="29" y="2"/>
                  </a:lnTo>
                  <a:lnTo>
                    <a:pt x="29" y="2"/>
                  </a:lnTo>
                  <a:lnTo>
                    <a:pt x="31" y="2"/>
                  </a:lnTo>
                  <a:lnTo>
                    <a:pt x="31" y="2"/>
                  </a:lnTo>
                  <a:lnTo>
                    <a:pt x="29" y="2"/>
                  </a:lnTo>
                  <a:lnTo>
                    <a:pt x="29" y="4"/>
                  </a:lnTo>
                  <a:lnTo>
                    <a:pt x="29" y="4"/>
                  </a:lnTo>
                  <a:lnTo>
                    <a:pt x="29" y="4"/>
                  </a:lnTo>
                  <a:lnTo>
                    <a:pt x="29" y="4"/>
                  </a:lnTo>
                  <a:lnTo>
                    <a:pt x="29" y="4"/>
                  </a:lnTo>
                  <a:lnTo>
                    <a:pt x="29" y="4"/>
                  </a:lnTo>
                  <a:lnTo>
                    <a:pt x="29" y="5"/>
                  </a:lnTo>
                  <a:lnTo>
                    <a:pt x="31" y="4"/>
                  </a:lnTo>
                  <a:lnTo>
                    <a:pt x="31" y="4"/>
                  </a:lnTo>
                  <a:lnTo>
                    <a:pt x="31" y="4"/>
                  </a:lnTo>
                  <a:lnTo>
                    <a:pt x="31" y="4"/>
                  </a:lnTo>
                  <a:lnTo>
                    <a:pt x="31" y="4"/>
                  </a:lnTo>
                  <a:lnTo>
                    <a:pt x="32" y="5"/>
                  </a:lnTo>
                  <a:lnTo>
                    <a:pt x="32" y="5"/>
                  </a:lnTo>
                  <a:lnTo>
                    <a:pt x="32" y="5"/>
                  </a:lnTo>
                  <a:lnTo>
                    <a:pt x="34" y="5"/>
                  </a:lnTo>
                  <a:lnTo>
                    <a:pt x="34" y="5"/>
                  </a:lnTo>
                  <a:lnTo>
                    <a:pt x="36" y="5"/>
                  </a:lnTo>
                  <a:lnTo>
                    <a:pt x="36" y="5"/>
                  </a:lnTo>
                  <a:lnTo>
                    <a:pt x="36" y="5"/>
                  </a:lnTo>
                  <a:lnTo>
                    <a:pt x="36" y="7"/>
                  </a:lnTo>
                  <a:lnTo>
                    <a:pt x="38" y="5"/>
                  </a:lnTo>
                  <a:lnTo>
                    <a:pt x="38" y="5"/>
                  </a:lnTo>
                  <a:lnTo>
                    <a:pt x="38" y="5"/>
                  </a:lnTo>
                  <a:lnTo>
                    <a:pt x="38" y="5"/>
                  </a:lnTo>
                  <a:lnTo>
                    <a:pt x="38" y="5"/>
                  </a:lnTo>
                  <a:lnTo>
                    <a:pt x="38" y="5"/>
                  </a:lnTo>
                  <a:lnTo>
                    <a:pt x="40" y="4"/>
                  </a:lnTo>
                  <a:lnTo>
                    <a:pt x="40" y="4"/>
                  </a:lnTo>
                  <a:lnTo>
                    <a:pt x="40" y="4"/>
                  </a:lnTo>
                  <a:lnTo>
                    <a:pt x="40" y="4"/>
                  </a:lnTo>
                  <a:lnTo>
                    <a:pt x="40" y="4"/>
                  </a:lnTo>
                  <a:lnTo>
                    <a:pt x="42" y="5"/>
                  </a:lnTo>
                  <a:lnTo>
                    <a:pt x="42" y="5"/>
                  </a:lnTo>
                  <a:lnTo>
                    <a:pt x="42" y="5"/>
                  </a:lnTo>
                  <a:lnTo>
                    <a:pt x="44" y="5"/>
                  </a:lnTo>
                  <a:lnTo>
                    <a:pt x="44" y="5"/>
                  </a:lnTo>
                  <a:lnTo>
                    <a:pt x="44" y="5"/>
                  </a:lnTo>
                  <a:lnTo>
                    <a:pt x="44" y="5"/>
                  </a:lnTo>
                  <a:lnTo>
                    <a:pt x="44" y="5"/>
                  </a:lnTo>
                  <a:lnTo>
                    <a:pt x="46" y="5"/>
                  </a:lnTo>
                  <a:lnTo>
                    <a:pt x="46" y="7"/>
                  </a:lnTo>
                  <a:lnTo>
                    <a:pt x="46" y="7"/>
                  </a:lnTo>
                  <a:lnTo>
                    <a:pt x="46" y="7"/>
                  </a:lnTo>
                  <a:lnTo>
                    <a:pt x="46" y="7"/>
                  </a:lnTo>
                  <a:lnTo>
                    <a:pt x="46" y="7"/>
                  </a:lnTo>
                  <a:lnTo>
                    <a:pt x="46" y="7"/>
                  </a:lnTo>
                  <a:lnTo>
                    <a:pt x="46" y="9"/>
                  </a:lnTo>
                  <a:lnTo>
                    <a:pt x="46" y="9"/>
                  </a:lnTo>
                  <a:lnTo>
                    <a:pt x="46" y="9"/>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42"/>
            <p:cNvSpPr>
              <a:spLocks/>
            </p:cNvSpPr>
            <p:nvPr/>
          </p:nvSpPr>
          <p:spPr bwMode="auto">
            <a:xfrm>
              <a:off x="5532438" y="5289550"/>
              <a:ext cx="238125" cy="249238"/>
            </a:xfrm>
            <a:custGeom>
              <a:avLst/>
              <a:gdLst>
                <a:gd name="T0" fmla="*/ 89 w 150"/>
                <a:gd name="T1" fmla="*/ 8 h 157"/>
                <a:gd name="T2" fmla="*/ 94 w 150"/>
                <a:gd name="T3" fmla="*/ 17 h 157"/>
                <a:gd name="T4" fmla="*/ 98 w 150"/>
                <a:gd name="T5" fmla="*/ 29 h 157"/>
                <a:gd name="T6" fmla="*/ 104 w 150"/>
                <a:gd name="T7" fmla="*/ 33 h 157"/>
                <a:gd name="T8" fmla="*/ 110 w 150"/>
                <a:gd name="T9" fmla="*/ 36 h 157"/>
                <a:gd name="T10" fmla="*/ 117 w 150"/>
                <a:gd name="T11" fmla="*/ 40 h 157"/>
                <a:gd name="T12" fmla="*/ 121 w 150"/>
                <a:gd name="T13" fmla="*/ 46 h 157"/>
                <a:gd name="T14" fmla="*/ 123 w 150"/>
                <a:gd name="T15" fmla="*/ 52 h 157"/>
                <a:gd name="T16" fmla="*/ 127 w 150"/>
                <a:gd name="T17" fmla="*/ 58 h 157"/>
                <a:gd name="T18" fmla="*/ 129 w 150"/>
                <a:gd name="T19" fmla="*/ 61 h 157"/>
                <a:gd name="T20" fmla="*/ 135 w 150"/>
                <a:gd name="T21" fmla="*/ 63 h 157"/>
                <a:gd name="T22" fmla="*/ 142 w 150"/>
                <a:gd name="T23" fmla="*/ 67 h 157"/>
                <a:gd name="T24" fmla="*/ 144 w 150"/>
                <a:gd name="T25" fmla="*/ 71 h 157"/>
                <a:gd name="T26" fmla="*/ 148 w 150"/>
                <a:gd name="T27" fmla="*/ 75 h 157"/>
                <a:gd name="T28" fmla="*/ 142 w 150"/>
                <a:gd name="T29" fmla="*/ 79 h 157"/>
                <a:gd name="T30" fmla="*/ 135 w 150"/>
                <a:gd name="T31" fmla="*/ 81 h 157"/>
                <a:gd name="T32" fmla="*/ 129 w 150"/>
                <a:gd name="T33" fmla="*/ 84 h 157"/>
                <a:gd name="T34" fmla="*/ 125 w 150"/>
                <a:gd name="T35" fmla="*/ 90 h 157"/>
                <a:gd name="T36" fmla="*/ 119 w 150"/>
                <a:gd name="T37" fmla="*/ 94 h 157"/>
                <a:gd name="T38" fmla="*/ 116 w 150"/>
                <a:gd name="T39" fmla="*/ 96 h 157"/>
                <a:gd name="T40" fmla="*/ 112 w 150"/>
                <a:gd name="T41" fmla="*/ 102 h 157"/>
                <a:gd name="T42" fmla="*/ 108 w 150"/>
                <a:gd name="T43" fmla="*/ 111 h 157"/>
                <a:gd name="T44" fmla="*/ 100 w 150"/>
                <a:gd name="T45" fmla="*/ 117 h 157"/>
                <a:gd name="T46" fmla="*/ 94 w 150"/>
                <a:gd name="T47" fmla="*/ 123 h 157"/>
                <a:gd name="T48" fmla="*/ 91 w 150"/>
                <a:gd name="T49" fmla="*/ 132 h 157"/>
                <a:gd name="T50" fmla="*/ 83 w 150"/>
                <a:gd name="T51" fmla="*/ 136 h 157"/>
                <a:gd name="T52" fmla="*/ 75 w 150"/>
                <a:gd name="T53" fmla="*/ 136 h 157"/>
                <a:gd name="T54" fmla="*/ 68 w 150"/>
                <a:gd name="T55" fmla="*/ 134 h 157"/>
                <a:gd name="T56" fmla="*/ 60 w 150"/>
                <a:gd name="T57" fmla="*/ 131 h 157"/>
                <a:gd name="T58" fmla="*/ 50 w 150"/>
                <a:gd name="T59" fmla="*/ 129 h 157"/>
                <a:gd name="T60" fmla="*/ 46 w 150"/>
                <a:gd name="T61" fmla="*/ 134 h 157"/>
                <a:gd name="T62" fmla="*/ 45 w 150"/>
                <a:gd name="T63" fmla="*/ 140 h 157"/>
                <a:gd name="T64" fmla="*/ 39 w 150"/>
                <a:gd name="T65" fmla="*/ 146 h 157"/>
                <a:gd name="T66" fmla="*/ 33 w 150"/>
                <a:gd name="T67" fmla="*/ 152 h 157"/>
                <a:gd name="T68" fmla="*/ 25 w 150"/>
                <a:gd name="T69" fmla="*/ 155 h 157"/>
                <a:gd name="T70" fmla="*/ 16 w 150"/>
                <a:gd name="T71" fmla="*/ 155 h 157"/>
                <a:gd name="T72" fmla="*/ 12 w 150"/>
                <a:gd name="T73" fmla="*/ 152 h 157"/>
                <a:gd name="T74" fmla="*/ 14 w 150"/>
                <a:gd name="T75" fmla="*/ 144 h 157"/>
                <a:gd name="T76" fmla="*/ 14 w 150"/>
                <a:gd name="T77" fmla="*/ 136 h 157"/>
                <a:gd name="T78" fmla="*/ 10 w 150"/>
                <a:gd name="T79" fmla="*/ 131 h 157"/>
                <a:gd name="T80" fmla="*/ 8 w 150"/>
                <a:gd name="T81" fmla="*/ 123 h 157"/>
                <a:gd name="T82" fmla="*/ 0 w 150"/>
                <a:gd name="T83" fmla="*/ 119 h 157"/>
                <a:gd name="T84" fmla="*/ 0 w 150"/>
                <a:gd name="T85" fmla="*/ 104 h 157"/>
                <a:gd name="T86" fmla="*/ 0 w 150"/>
                <a:gd name="T87" fmla="*/ 88 h 157"/>
                <a:gd name="T88" fmla="*/ 0 w 150"/>
                <a:gd name="T89" fmla="*/ 75 h 157"/>
                <a:gd name="T90" fmla="*/ 12 w 150"/>
                <a:gd name="T91" fmla="*/ 71 h 157"/>
                <a:gd name="T92" fmla="*/ 18 w 150"/>
                <a:gd name="T93" fmla="*/ 65 h 157"/>
                <a:gd name="T94" fmla="*/ 18 w 150"/>
                <a:gd name="T95" fmla="*/ 56 h 157"/>
                <a:gd name="T96" fmla="*/ 18 w 150"/>
                <a:gd name="T97" fmla="*/ 46 h 157"/>
                <a:gd name="T98" fmla="*/ 18 w 150"/>
                <a:gd name="T99" fmla="*/ 36 h 157"/>
                <a:gd name="T100" fmla="*/ 18 w 150"/>
                <a:gd name="T101" fmla="*/ 27 h 157"/>
                <a:gd name="T102" fmla="*/ 18 w 150"/>
                <a:gd name="T103" fmla="*/ 15 h 157"/>
                <a:gd name="T104" fmla="*/ 20 w 150"/>
                <a:gd name="T105" fmla="*/ 8 h 157"/>
                <a:gd name="T106" fmla="*/ 29 w 150"/>
                <a:gd name="T107" fmla="*/ 8 h 157"/>
                <a:gd name="T108" fmla="*/ 39 w 150"/>
                <a:gd name="T109" fmla="*/ 6 h 157"/>
                <a:gd name="T110" fmla="*/ 46 w 150"/>
                <a:gd name="T111" fmla="*/ 4 h 157"/>
                <a:gd name="T112" fmla="*/ 54 w 150"/>
                <a:gd name="T113" fmla="*/ 6 h 157"/>
                <a:gd name="T114" fmla="*/ 58 w 150"/>
                <a:gd name="T115" fmla="*/ 11 h 157"/>
                <a:gd name="T116" fmla="*/ 64 w 150"/>
                <a:gd name="T117" fmla="*/ 8 h 157"/>
                <a:gd name="T118" fmla="*/ 69 w 150"/>
                <a:gd name="T119" fmla="*/ 4 h 157"/>
                <a:gd name="T120" fmla="*/ 75 w 150"/>
                <a:gd name="T121" fmla="*/ 2 h 157"/>
                <a:gd name="T122" fmla="*/ 83 w 150"/>
                <a:gd name="T12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0" h="157">
                  <a:moveTo>
                    <a:pt x="85" y="0"/>
                  </a:moveTo>
                  <a:lnTo>
                    <a:pt x="85" y="2"/>
                  </a:lnTo>
                  <a:lnTo>
                    <a:pt x="85" y="4"/>
                  </a:lnTo>
                  <a:lnTo>
                    <a:pt x="87" y="6"/>
                  </a:lnTo>
                  <a:lnTo>
                    <a:pt x="89" y="8"/>
                  </a:lnTo>
                  <a:lnTo>
                    <a:pt x="89" y="10"/>
                  </a:lnTo>
                  <a:lnTo>
                    <a:pt x="91" y="11"/>
                  </a:lnTo>
                  <a:lnTo>
                    <a:pt x="93" y="13"/>
                  </a:lnTo>
                  <a:lnTo>
                    <a:pt x="93" y="15"/>
                  </a:lnTo>
                  <a:lnTo>
                    <a:pt x="94" y="17"/>
                  </a:lnTo>
                  <a:lnTo>
                    <a:pt x="96" y="19"/>
                  </a:lnTo>
                  <a:lnTo>
                    <a:pt x="96" y="21"/>
                  </a:lnTo>
                  <a:lnTo>
                    <a:pt x="96" y="23"/>
                  </a:lnTo>
                  <a:lnTo>
                    <a:pt x="98" y="25"/>
                  </a:lnTo>
                  <a:lnTo>
                    <a:pt x="98" y="29"/>
                  </a:lnTo>
                  <a:lnTo>
                    <a:pt x="100" y="29"/>
                  </a:lnTo>
                  <a:lnTo>
                    <a:pt x="102" y="29"/>
                  </a:lnTo>
                  <a:lnTo>
                    <a:pt x="102" y="31"/>
                  </a:lnTo>
                  <a:lnTo>
                    <a:pt x="104" y="31"/>
                  </a:lnTo>
                  <a:lnTo>
                    <a:pt x="104" y="33"/>
                  </a:lnTo>
                  <a:lnTo>
                    <a:pt x="106" y="33"/>
                  </a:lnTo>
                  <a:lnTo>
                    <a:pt x="106" y="35"/>
                  </a:lnTo>
                  <a:lnTo>
                    <a:pt x="108" y="35"/>
                  </a:lnTo>
                  <a:lnTo>
                    <a:pt x="108" y="36"/>
                  </a:lnTo>
                  <a:lnTo>
                    <a:pt x="110" y="36"/>
                  </a:lnTo>
                  <a:lnTo>
                    <a:pt x="112" y="36"/>
                  </a:lnTo>
                  <a:lnTo>
                    <a:pt x="114" y="36"/>
                  </a:lnTo>
                  <a:lnTo>
                    <a:pt x="114" y="38"/>
                  </a:lnTo>
                  <a:lnTo>
                    <a:pt x="116" y="38"/>
                  </a:lnTo>
                  <a:lnTo>
                    <a:pt x="117" y="40"/>
                  </a:lnTo>
                  <a:lnTo>
                    <a:pt x="117" y="42"/>
                  </a:lnTo>
                  <a:lnTo>
                    <a:pt x="117" y="46"/>
                  </a:lnTo>
                  <a:lnTo>
                    <a:pt x="117" y="44"/>
                  </a:lnTo>
                  <a:lnTo>
                    <a:pt x="119" y="44"/>
                  </a:lnTo>
                  <a:lnTo>
                    <a:pt x="121" y="46"/>
                  </a:lnTo>
                  <a:lnTo>
                    <a:pt x="123" y="44"/>
                  </a:lnTo>
                  <a:lnTo>
                    <a:pt x="123" y="46"/>
                  </a:lnTo>
                  <a:lnTo>
                    <a:pt x="123" y="48"/>
                  </a:lnTo>
                  <a:lnTo>
                    <a:pt x="123" y="50"/>
                  </a:lnTo>
                  <a:lnTo>
                    <a:pt x="123" y="52"/>
                  </a:lnTo>
                  <a:lnTo>
                    <a:pt x="123" y="54"/>
                  </a:lnTo>
                  <a:lnTo>
                    <a:pt x="123" y="56"/>
                  </a:lnTo>
                  <a:lnTo>
                    <a:pt x="125" y="56"/>
                  </a:lnTo>
                  <a:lnTo>
                    <a:pt x="125" y="58"/>
                  </a:lnTo>
                  <a:lnTo>
                    <a:pt x="127" y="58"/>
                  </a:lnTo>
                  <a:lnTo>
                    <a:pt x="127" y="59"/>
                  </a:lnTo>
                  <a:lnTo>
                    <a:pt x="127" y="61"/>
                  </a:lnTo>
                  <a:lnTo>
                    <a:pt x="129" y="61"/>
                  </a:lnTo>
                  <a:lnTo>
                    <a:pt x="127" y="61"/>
                  </a:lnTo>
                  <a:lnTo>
                    <a:pt x="129" y="61"/>
                  </a:lnTo>
                  <a:lnTo>
                    <a:pt x="127" y="63"/>
                  </a:lnTo>
                  <a:lnTo>
                    <a:pt x="129" y="63"/>
                  </a:lnTo>
                  <a:lnTo>
                    <a:pt x="131" y="63"/>
                  </a:lnTo>
                  <a:lnTo>
                    <a:pt x="133" y="63"/>
                  </a:lnTo>
                  <a:lnTo>
                    <a:pt x="135" y="63"/>
                  </a:lnTo>
                  <a:lnTo>
                    <a:pt x="135" y="65"/>
                  </a:lnTo>
                  <a:lnTo>
                    <a:pt x="137" y="65"/>
                  </a:lnTo>
                  <a:lnTo>
                    <a:pt x="139" y="65"/>
                  </a:lnTo>
                  <a:lnTo>
                    <a:pt x="141" y="65"/>
                  </a:lnTo>
                  <a:lnTo>
                    <a:pt x="142" y="67"/>
                  </a:lnTo>
                  <a:lnTo>
                    <a:pt x="144" y="67"/>
                  </a:lnTo>
                  <a:lnTo>
                    <a:pt x="146" y="67"/>
                  </a:lnTo>
                  <a:lnTo>
                    <a:pt x="146" y="69"/>
                  </a:lnTo>
                  <a:lnTo>
                    <a:pt x="144" y="69"/>
                  </a:lnTo>
                  <a:lnTo>
                    <a:pt x="144" y="71"/>
                  </a:lnTo>
                  <a:lnTo>
                    <a:pt x="146" y="71"/>
                  </a:lnTo>
                  <a:lnTo>
                    <a:pt x="146" y="73"/>
                  </a:lnTo>
                  <a:lnTo>
                    <a:pt x="148" y="73"/>
                  </a:lnTo>
                  <a:lnTo>
                    <a:pt x="150" y="75"/>
                  </a:lnTo>
                  <a:lnTo>
                    <a:pt x="148" y="75"/>
                  </a:lnTo>
                  <a:lnTo>
                    <a:pt x="146" y="75"/>
                  </a:lnTo>
                  <a:lnTo>
                    <a:pt x="144" y="75"/>
                  </a:lnTo>
                  <a:lnTo>
                    <a:pt x="144" y="77"/>
                  </a:lnTo>
                  <a:lnTo>
                    <a:pt x="144" y="79"/>
                  </a:lnTo>
                  <a:lnTo>
                    <a:pt x="142" y="79"/>
                  </a:lnTo>
                  <a:lnTo>
                    <a:pt x="141" y="79"/>
                  </a:lnTo>
                  <a:lnTo>
                    <a:pt x="141" y="81"/>
                  </a:lnTo>
                  <a:lnTo>
                    <a:pt x="139" y="81"/>
                  </a:lnTo>
                  <a:lnTo>
                    <a:pt x="137" y="81"/>
                  </a:lnTo>
                  <a:lnTo>
                    <a:pt x="135" y="81"/>
                  </a:lnTo>
                  <a:lnTo>
                    <a:pt x="133" y="81"/>
                  </a:lnTo>
                  <a:lnTo>
                    <a:pt x="133" y="83"/>
                  </a:lnTo>
                  <a:lnTo>
                    <a:pt x="131" y="83"/>
                  </a:lnTo>
                  <a:lnTo>
                    <a:pt x="131" y="84"/>
                  </a:lnTo>
                  <a:lnTo>
                    <a:pt x="129" y="84"/>
                  </a:lnTo>
                  <a:lnTo>
                    <a:pt x="129" y="86"/>
                  </a:lnTo>
                  <a:lnTo>
                    <a:pt x="129" y="88"/>
                  </a:lnTo>
                  <a:lnTo>
                    <a:pt x="127" y="88"/>
                  </a:lnTo>
                  <a:lnTo>
                    <a:pt x="127" y="90"/>
                  </a:lnTo>
                  <a:lnTo>
                    <a:pt x="125" y="90"/>
                  </a:lnTo>
                  <a:lnTo>
                    <a:pt x="125" y="92"/>
                  </a:lnTo>
                  <a:lnTo>
                    <a:pt x="123" y="92"/>
                  </a:lnTo>
                  <a:lnTo>
                    <a:pt x="121" y="92"/>
                  </a:lnTo>
                  <a:lnTo>
                    <a:pt x="121" y="94"/>
                  </a:lnTo>
                  <a:lnTo>
                    <a:pt x="119" y="94"/>
                  </a:lnTo>
                  <a:lnTo>
                    <a:pt x="119" y="96"/>
                  </a:lnTo>
                  <a:lnTo>
                    <a:pt x="119" y="94"/>
                  </a:lnTo>
                  <a:lnTo>
                    <a:pt x="119" y="96"/>
                  </a:lnTo>
                  <a:lnTo>
                    <a:pt x="117" y="96"/>
                  </a:lnTo>
                  <a:lnTo>
                    <a:pt x="116" y="96"/>
                  </a:lnTo>
                  <a:lnTo>
                    <a:pt x="116" y="98"/>
                  </a:lnTo>
                  <a:lnTo>
                    <a:pt x="114" y="98"/>
                  </a:lnTo>
                  <a:lnTo>
                    <a:pt x="114" y="100"/>
                  </a:lnTo>
                  <a:lnTo>
                    <a:pt x="112" y="100"/>
                  </a:lnTo>
                  <a:lnTo>
                    <a:pt x="112" y="102"/>
                  </a:lnTo>
                  <a:lnTo>
                    <a:pt x="112" y="104"/>
                  </a:lnTo>
                  <a:lnTo>
                    <a:pt x="112" y="107"/>
                  </a:lnTo>
                  <a:lnTo>
                    <a:pt x="110" y="109"/>
                  </a:lnTo>
                  <a:lnTo>
                    <a:pt x="110" y="111"/>
                  </a:lnTo>
                  <a:lnTo>
                    <a:pt x="108" y="111"/>
                  </a:lnTo>
                  <a:lnTo>
                    <a:pt x="106" y="113"/>
                  </a:lnTo>
                  <a:lnTo>
                    <a:pt x="104" y="115"/>
                  </a:lnTo>
                  <a:lnTo>
                    <a:pt x="104" y="117"/>
                  </a:lnTo>
                  <a:lnTo>
                    <a:pt x="102" y="117"/>
                  </a:lnTo>
                  <a:lnTo>
                    <a:pt x="100" y="117"/>
                  </a:lnTo>
                  <a:lnTo>
                    <a:pt x="96" y="117"/>
                  </a:lnTo>
                  <a:lnTo>
                    <a:pt x="96" y="119"/>
                  </a:lnTo>
                  <a:lnTo>
                    <a:pt x="94" y="119"/>
                  </a:lnTo>
                  <a:lnTo>
                    <a:pt x="94" y="121"/>
                  </a:lnTo>
                  <a:lnTo>
                    <a:pt x="94" y="123"/>
                  </a:lnTo>
                  <a:lnTo>
                    <a:pt x="94" y="125"/>
                  </a:lnTo>
                  <a:lnTo>
                    <a:pt x="93" y="129"/>
                  </a:lnTo>
                  <a:lnTo>
                    <a:pt x="93" y="131"/>
                  </a:lnTo>
                  <a:lnTo>
                    <a:pt x="91" y="131"/>
                  </a:lnTo>
                  <a:lnTo>
                    <a:pt x="91" y="132"/>
                  </a:lnTo>
                  <a:lnTo>
                    <a:pt x="91" y="134"/>
                  </a:lnTo>
                  <a:lnTo>
                    <a:pt x="89" y="136"/>
                  </a:lnTo>
                  <a:lnTo>
                    <a:pt x="87" y="136"/>
                  </a:lnTo>
                  <a:lnTo>
                    <a:pt x="85" y="136"/>
                  </a:lnTo>
                  <a:lnTo>
                    <a:pt x="83" y="136"/>
                  </a:lnTo>
                  <a:lnTo>
                    <a:pt x="81" y="136"/>
                  </a:lnTo>
                  <a:lnTo>
                    <a:pt x="79" y="138"/>
                  </a:lnTo>
                  <a:lnTo>
                    <a:pt x="77" y="138"/>
                  </a:lnTo>
                  <a:lnTo>
                    <a:pt x="75" y="138"/>
                  </a:lnTo>
                  <a:lnTo>
                    <a:pt x="75" y="136"/>
                  </a:lnTo>
                  <a:lnTo>
                    <a:pt x="73" y="136"/>
                  </a:lnTo>
                  <a:lnTo>
                    <a:pt x="71" y="136"/>
                  </a:lnTo>
                  <a:lnTo>
                    <a:pt x="69" y="136"/>
                  </a:lnTo>
                  <a:lnTo>
                    <a:pt x="69" y="134"/>
                  </a:lnTo>
                  <a:lnTo>
                    <a:pt x="68" y="134"/>
                  </a:lnTo>
                  <a:lnTo>
                    <a:pt x="66" y="134"/>
                  </a:lnTo>
                  <a:lnTo>
                    <a:pt x="64" y="134"/>
                  </a:lnTo>
                  <a:lnTo>
                    <a:pt x="62" y="132"/>
                  </a:lnTo>
                  <a:lnTo>
                    <a:pt x="62" y="131"/>
                  </a:lnTo>
                  <a:lnTo>
                    <a:pt x="60" y="131"/>
                  </a:lnTo>
                  <a:lnTo>
                    <a:pt x="58" y="129"/>
                  </a:lnTo>
                  <a:lnTo>
                    <a:pt x="56" y="129"/>
                  </a:lnTo>
                  <a:lnTo>
                    <a:pt x="54" y="129"/>
                  </a:lnTo>
                  <a:lnTo>
                    <a:pt x="52" y="129"/>
                  </a:lnTo>
                  <a:lnTo>
                    <a:pt x="50" y="129"/>
                  </a:lnTo>
                  <a:lnTo>
                    <a:pt x="48" y="129"/>
                  </a:lnTo>
                  <a:lnTo>
                    <a:pt x="48" y="131"/>
                  </a:lnTo>
                  <a:lnTo>
                    <a:pt x="46" y="131"/>
                  </a:lnTo>
                  <a:lnTo>
                    <a:pt x="46" y="132"/>
                  </a:lnTo>
                  <a:lnTo>
                    <a:pt x="46" y="134"/>
                  </a:lnTo>
                  <a:lnTo>
                    <a:pt x="45" y="136"/>
                  </a:lnTo>
                  <a:lnTo>
                    <a:pt x="45" y="138"/>
                  </a:lnTo>
                  <a:lnTo>
                    <a:pt x="46" y="138"/>
                  </a:lnTo>
                  <a:lnTo>
                    <a:pt x="45" y="138"/>
                  </a:lnTo>
                  <a:lnTo>
                    <a:pt x="45" y="140"/>
                  </a:lnTo>
                  <a:lnTo>
                    <a:pt x="45" y="142"/>
                  </a:lnTo>
                  <a:lnTo>
                    <a:pt x="43" y="142"/>
                  </a:lnTo>
                  <a:lnTo>
                    <a:pt x="43" y="144"/>
                  </a:lnTo>
                  <a:lnTo>
                    <a:pt x="41" y="144"/>
                  </a:lnTo>
                  <a:lnTo>
                    <a:pt x="39" y="146"/>
                  </a:lnTo>
                  <a:lnTo>
                    <a:pt x="37" y="146"/>
                  </a:lnTo>
                  <a:lnTo>
                    <a:pt x="37" y="148"/>
                  </a:lnTo>
                  <a:lnTo>
                    <a:pt x="35" y="150"/>
                  </a:lnTo>
                  <a:lnTo>
                    <a:pt x="35" y="152"/>
                  </a:lnTo>
                  <a:lnTo>
                    <a:pt x="33" y="152"/>
                  </a:lnTo>
                  <a:lnTo>
                    <a:pt x="31" y="152"/>
                  </a:lnTo>
                  <a:lnTo>
                    <a:pt x="29" y="154"/>
                  </a:lnTo>
                  <a:lnTo>
                    <a:pt x="29" y="155"/>
                  </a:lnTo>
                  <a:lnTo>
                    <a:pt x="27" y="155"/>
                  </a:lnTo>
                  <a:lnTo>
                    <a:pt x="25" y="155"/>
                  </a:lnTo>
                  <a:lnTo>
                    <a:pt x="23" y="155"/>
                  </a:lnTo>
                  <a:lnTo>
                    <a:pt x="21" y="155"/>
                  </a:lnTo>
                  <a:lnTo>
                    <a:pt x="20" y="155"/>
                  </a:lnTo>
                  <a:lnTo>
                    <a:pt x="18" y="155"/>
                  </a:lnTo>
                  <a:lnTo>
                    <a:pt x="16" y="155"/>
                  </a:lnTo>
                  <a:lnTo>
                    <a:pt x="14" y="155"/>
                  </a:lnTo>
                  <a:lnTo>
                    <a:pt x="12" y="157"/>
                  </a:lnTo>
                  <a:lnTo>
                    <a:pt x="12" y="155"/>
                  </a:lnTo>
                  <a:lnTo>
                    <a:pt x="12" y="154"/>
                  </a:lnTo>
                  <a:lnTo>
                    <a:pt x="12" y="152"/>
                  </a:lnTo>
                  <a:lnTo>
                    <a:pt x="12" y="150"/>
                  </a:lnTo>
                  <a:lnTo>
                    <a:pt x="12" y="148"/>
                  </a:lnTo>
                  <a:lnTo>
                    <a:pt x="12" y="146"/>
                  </a:lnTo>
                  <a:lnTo>
                    <a:pt x="14" y="146"/>
                  </a:lnTo>
                  <a:lnTo>
                    <a:pt x="14" y="144"/>
                  </a:lnTo>
                  <a:lnTo>
                    <a:pt x="16" y="144"/>
                  </a:lnTo>
                  <a:lnTo>
                    <a:pt x="14" y="142"/>
                  </a:lnTo>
                  <a:lnTo>
                    <a:pt x="14" y="140"/>
                  </a:lnTo>
                  <a:lnTo>
                    <a:pt x="14" y="138"/>
                  </a:lnTo>
                  <a:lnTo>
                    <a:pt x="14" y="136"/>
                  </a:lnTo>
                  <a:lnTo>
                    <a:pt x="12" y="136"/>
                  </a:lnTo>
                  <a:lnTo>
                    <a:pt x="12" y="134"/>
                  </a:lnTo>
                  <a:lnTo>
                    <a:pt x="12" y="132"/>
                  </a:lnTo>
                  <a:lnTo>
                    <a:pt x="12" y="131"/>
                  </a:lnTo>
                  <a:lnTo>
                    <a:pt x="10" y="131"/>
                  </a:lnTo>
                  <a:lnTo>
                    <a:pt x="10" y="129"/>
                  </a:lnTo>
                  <a:lnTo>
                    <a:pt x="10" y="127"/>
                  </a:lnTo>
                  <a:lnTo>
                    <a:pt x="8" y="127"/>
                  </a:lnTo>
                  <a:lnTo>
                    <a:pt x="8" y="125"/>
                  </a:lnTo>
                  <a:lnTo>
                    <a:pt x="8" y="123"/>
                  </a:lnTo>
                  <a:lnTo>
                    <a:pt x="6" y="123"/>
                  </a:lnTo>
                  <a:lnTo>
                    <a:pt x="4" y="121"/>
                  </a:lnTo>
                  <a:lnTo>
                    <a:pt x="2" y="121"/>
                  </a:lnTo>
                  <a:lnTo>
                    <a:pt x="2" y="119"/>
                  </a:lnTo>
                  <a:lnTo>
                    <a:pt x="0" y="119"/>
                  </a:lnTo>
                  <a:lnTo>
                    <a:pt x="0" y="115"/>
                  </a:lnTo>
                  <a:lnTo>
                    <a:pt x="0" y="113"/>
                  </a:lnTo>
                  <a:lnTo>
                    <a:pt x="0" y="109"/>
                  </a:lnTo>
                  <a:lnTo>
                    <a:pt x="0" y="107"/>
                  </a:lnTo>
                  <a:lnTo>
                    <a:pt x="0" y="104"/>
                  </a:lnTo>
                  <a:lnTo>
                    <a:pt x="0" y="100"/>
                  </a:lnTo>
                  <a:lnTo>
                    <a:pt x="0" y="98"/>
                  </a:lnTo>
                  <a:lnTo>
                    <a:pt x="0" y="94"/>
                  </a:lnTo>
                  <a:lnTo>
                    <a:pt x="0" y="92"/>
                  </a:lnTo>
                  <a:lnTo>
                    <a:pt x="0" y="88"/>
                  </a:lnTo>
                  <a:lnTo>
                    <a:pt x="0" y="86"/>
                  </a:lnTo>
                  <a:lnTo>
                    <a:pt x="0" y="83"/>
                  </a:lnTo>
                  <a:lnTo>
                    <a:pt x="0" y="81"/>
                  </a:lnTo>
                  <a:lnTo>
                    <a:pt x="0" y="77"/>
                  </a:lnTo>
                  <a:lnTo>
                    <a:pt x="0" y="75"/>
                  </a:lnTo>
                  <a:lnTo>
                    <a:pt x="0" y="73"/>
                  </a:lnTo>
                  <a:lnTo>
                    <a:pt x="0" y="71"/>
                  </a:lnTo>
                  <a:lnTo>
                    <a:pt x="4" y="71"/>
                  </a:lnTo>
                  <a:lnTo>
                    <a:pt x="8" y="71"/>
                  </a:lnTo>
                  <a:lnTo>
                    <a:pt x="12" y="71"/>
                  </a:lnTo>
                  <a:lnTo>
                    <a:pt x="16" y="71"/>
                  </a:lnTo>
                  <a:lnTo>
                    <a:pt x="18" y="71"/>
                  </a:lnTo>
                  <a:lnTo>
                    <a:pt x="18" y="69"/>
                  </a:lnTo>
                  <a:lnTo>
                    <a:pt x="18" y="67"/>
                  </a:lnTo>
                  <a:lnTo>
                    <a:pt x="18" y="65"/>
                  </a:lnTo>
                  <a:lnTo>
                    <a:pt x="18" y="63"/>
                  </a:lnTo>
                  <a:lnTo>
                    <a:pt x="18" y="61"/>
                  </a:lnTo>
                  <a:lnTo>
                    <a:pt x="18" y="59"/>
                  </a:lnTo>
                  <a:lnTo>
                    <a:pt x="18" y="58"/>
                  </a:lnTo>
                  <a:lnTo>
                    <a:pt x="18" y="56"/>
                  </a:lnTo>
                  <a:lnTo>
                    <a:pt x="18" y="54"/>
                  </a:lnTo>
                  <a:lnTo>
                    <a:pt x="18" y="52"/>
                  </a:lnTo>
                  <a:lnTo>
                    <a:pt x="18" y="50"/>
                  </a:lnTo>
                  <a:lnTo>
                    <a:pt x="18" y="48"/>
                  </a:lnTo>
                  <a:lnTo>
                    <a:pt x="18" y="46"/>
                  </a:lnTo>
                  <a:lnTo>
                    <a:pt x="18" y="44"/>
                  </a:lnTo>
                  <a:lnTo>
                    <a:pt x="18" y="42"/>
                  </a:lnTo>
                  <a:lnTo>
                    <a:pt x="18" y="40"/>
                  </a:lnTo>
                  <a:lnTo>
                    <a:pt x="18" y="38"/>
                  </a:lnTo>
                  <a:lnTo>
                    <a:pt x="18" y="36"/>
                  </a:lnTo>
                  <a:lnTo>
                    <a:pt x="18" y="35"/>
                  </a:lnTo>
                  <a:lnTo>
                    <a:pt x="18" y="33"/>
                  </a:lnTo>
                  <a:lnTo>
                    <a:pt x="18" y="31"/>
                  </a:lnTo>
                  <a:lnTo>
                    <a:pt x="18" y="29"/>
                  </a:lnTo>
                  <a:lnTo>
                    <a:pt x="18" y="27"/>
                  </a:lnTo>
                  <a:lnTo>
                    <a:pt x="18" y="25"/>
                  </a:lnTo>
                  <a:lnTo>
                    <a:pt x="18" y="23"/>
                  </a:lnTo>
                  <a:lnTo>
                    <a:pt x="18" y="19"/>
                  </a:lnTo>
                  <a:lnTo>
                    <a:pt x="18" y="17"/>
                  </a:lnTo>
                  <a:lnTo>
                    <a:pt x="18" y="15"/>
                  </a:lnTo>
                  <a:lnTo>
                    <a:pt x="18" y="13"/>
                  </a:lnTo>
                  <a:lnTo>
                    <a:pt x="18" y="11"/>
                  </a:lnTo>
                  <a:lnTo>
                    <a:pt x="18" y="10"/>
                  </a:lnTo>
                  <a:lnTo>
                    <a:pt x="18" y="8"/>
                  </a:lnTo>
                  <a:lnTo>
                    <a:pt x="20" y="8"/>
                  </a:lnTo>
                  <a:lnTo>
                    <a:pt x="21" y="8"/>
                  </a:lnTo>
                  <a:lnTo>
                    <a:pt x="23" y="8"/>
                  </a:lnTo>
                  <a:lnTo>
                    <a:pt x="25" y="8"/>
                  </a:lnTo>
                  <a:lnTo>
                    <a:pt x="27" y="8"/>
                  </a:lnTo>
                  <a:lnTo>
                    <a:pt x="29" y="8"/>
                  </a:lnTo>
                  <a:lnTo>
                    <a:pt x="31" y="8"/>
                  </a:lnTo>
                  <a:lnTo>
                    <a:pt x="33" y="8"/>
                  </a:lnTo>
                  <a:lnTo>
                    <a:pt x="35" y="6"/>
                  </a:lnTo>
                  <a:lnTo>
                    <a:pt x="37" y="6"/>
                  </a:lnTo>
                  <a:lnTo>
                    <a:pt x="39" y="6"/>
                  </a:lnTo>
                  <a:lnTo>
                    <a:pt x="41" y="6"/>
                  </a:lnTo>
                  <a:lnTo>
                    <a:pt x="43" y="6"/>
                  </a:lnTo>
                  <a:lnTo>
                    <a:pt x="43" y="4"/>
                  </a:lnTo>
                  <a:lnTo>
                    <a:pt x="45" y="4"/>
                  </a:lnTo>
                  <a:lnTo>
                    <a:pt x="46" y="4"/>
                  </a:lnTo>
                  <a:lnTo>
                    <a:pt x="48" y="4"/>
                  </a:lnTo>
                  <a:lnTo>
                    <a:pt x="50" y="4"/>
                  </a:lnTo>
                  <a:lnTo>
                    <a:pt x="52" y="4"/>
                  </a:lnTo>
                  <a:lnTo>
                    <a:pt x="54" y="4"/>
                  </a:lnTo>
                  <a:lnTo>
                    <a:pt x="54" y="6"/>
                  </a:lnTo>
                  <a:lnTo>
                    <a:pt x="56" y="6"/>
                  </a:lnTo>
                  <a:lnTo>
                    <a:pt x="56" y="8"/>
                  </a:lnTo>
                  <a:lnTo>
                    <a:pt x="58" y="8"/>
                  </a:lnTo>
                  <a:lnTo>
                    <a:pt x="58" y="10"/>
                  </a:lnTo>
                  <a:lnTo>
                    <a:pt x="58" y="11"/>
                  </a:lnTo>
                  <a:lnTo>
                    <a:pt x="60" y="11"/>
                  </a:lnTo>
                  <a:lnTo>
                    <a:pt x="60" y="10"/>
                  </a:lnTo>
                  <a:lnTo>
                    <a:pt x="62" y="10"/>
                  </a:lnTo>
                  <a:lnTo>
                    <a:pt x="62" y="8"/>
                  </a:lnTo>
                  <a:lnTo>
                    <a:pt x="64" y="8"/>
                  </a:lnTo>
                  <a:lnTo>
                    <a:pt x="64" y="6"/>
                  </a:lnTo>
                  <a:lnTo>
                    <a:pt x="66" y="6"/>
                  </a:lnTo>
                  <a:lnTo>
                    <a:pt x="68" y="6"/>
                  </a:lnTo>
                  <a:lnTo>
                    <a:pt x="68" y="4"/>
                  </a:lnTo>
                  <a:lnTo>
                    <a:pt x="69" y="4"/>
                  </a:lnTo>
                  <a:lnTo>
                    <a:pt x="71" y="2"/>
                  </a:lnTo>
                  <a:lnTo>
                    <a:pt x="71" y="4"/>
                  </a:lnTo>
                  <a:lnTo>
                    <a:pt x="73" y="4"/>
                  </a:lnTo>
                  <a:lnTo>
                    <a:pt x="75" y="4"/>
                  </a:lnTo>
                  <a:lnTo>
                    <a:pt x="75" y="2"/>
                  </a:lnTo>
                  <a:lnTo>
                    <a:pt x="77" y="2"/>
                  </a:lnTo>
                  <a:lnTo>
                    <a:pt x="77" y="0"/>
                  </a:lnTo>
                  <a:lnTo>
                    <a:pt x="79" y="0"/>
                  </a:lnTo>
                  <a:lnTo>
                    <a:pt x="81" y="0"/>
                  </a:lnTo>
                  <a:lnTo>
                    <a:pt x="83" y="0"/>
                  </a:lnTo>
                  <a:lnTo>
                    <a:pt x="85"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43"/>
            <p:cNvSpPr>
              <a:spLocks/>
            </p:cNvSpPr>
            <p:nvPr/>
          </p:nvSpPr>
          <p:spPr bwMode="auto">
            <a:xfrm>
              <a:off x="5392738" y="4551363"/>
              <a:ext cx="328613" cy="223838"/>
            </a:xfrm>
            <a:custGeom>
              <a:avLst/>
              <a:gdLst>
                <a:gd name="T0" fmla="*/ 148 w 207"/>
                <a:gd name="T1" fmla="*/ 22 h 141"/>
                <a:gd name="T2" fmla="*/ 146 w 207"/>
                <a:gd name="T3" fmla="*/ 31 h 141"/>
                <a:gd name="T4" fmla="*/ 146 w 207"/>
                <a:gd name="T5" fmla="*/ 37 h 141"/>
                <a:gd name="T6" fmla="*/ 152 w 207"/>
                <a:gd name="T7" fmla="*/ 39 h 141"/>
                <a:gd name="T8" fmla="*/ 156 w 207"/>
                <a:gd name="T9" fmla="*/ 45 h 141"/>
                <a:gd name="T10" fmla="*/ 167 w 207"/>
                <a:gd name="T11" fmla="*/ 46 h 141"/>
                <a:gd name="T12" fmla="*/ 173 w 207"/>
                <a:gd name="T13" fmla="*/ 54 h 141"/>
                <a:gd name="T14" fmla="*/ 179 w 207"/>
                <a:gd name="T15" fmla="*/ 62 h 141"/>
                <a:gd name="T16" fmla="*/ 188 w 207"/>
                <a:gd name="T17" fmla="*/ 70 h 141"/>
                <a:gd name="T18" fmla="*/ 194 w 207"/>
                <a:gd name="T19" fmla="*/ 79 h 141"/>
                <a:gd name="T20" fmla="*/ 198 w 207"/>
                <a:gd name="T21" fmla="*/ 83 h 141"/>
                <a:gd name="T22" fmla="*/ 205 w 207"/>
                <a:gd name="T23" fmla="*/ 89 h 141"/>
                <a:gd name="T24" fmla="*/ 205 w 207"/>
                <a:gd name="T25" fmla="*/ 96 h 141"/>
                <a:gd name="T26" fmla="*/ 196 w 207"/>
                <a:gd name="T27" fmla="*/ 96 h 141"/>
                <a:gd name="T28" fmla="*/ 186 w 207"/>
                <a:gd name="T29" fmla="*/ 93 h 141"/>
                <a:gd name="T30" fmla="*/ 181 w 207"/>
                <a:gd name="T31" fmla="*/ 93 h 141"/>
                <a:gd name="T32" fmla="*/ 177 w 207"/>
                <a:gd name="T33" fmla="*/ 93 h 141"/>
                <a:gd name="T34" fmla="*/ 169 w 207"/>
                <a:gd name="T35" fmla="*/ 98 h 141"/>
                <a:gd name="T36" fmla="*/ 157 w 207"/>
                <a:gd name="T37" fmla="*/ 98 h 141"/>
                <a:gd name="T38" fmla="*/ 148 w 207"/>
                <a:gd name="T39" fmla="*/ 102 h 141"/>
                <a:gd name="T40" fmla="*/ 138 w 207"/>
                <a:gd name="T41" fmla="*/ 102 h 141"/>
                <a:gd name="T42" fmla="*/ 133 w 207"/>
                <a:gd name="T43" fmla="*/ 102 h 141"/>
                <a:gd name="T44" fmla="*/ 129 w 207"/>
                <a:gd name="T45" fmla="*/ 112 h 141"/>
                <a:gd name="T46" fmla="*/ 117 w 207"/>
                <a:gd name="T47" fmla="*/ 110 h 141"/>
                <a:gd name="T48" fmla="*/ 108 w 207"/>
                <a:gd name="T49" fmla="*/ 108 h 141"/>
                <a:gd name="T50" fmla="*/ 96 w 207"/>
                <a:gd name="T51" fmla="*/ 104 h 141"/>
                <a:gd name="T52" fmla="*/ 88 w 207"/>
                <a:gd name="T53" fmla="*/ 96 h 141"/>
                <a:gd name="T54" fmla="*/ 77 w 207"/>
                <a:gd name="T55" fmla="*/ 96 h 141"/>
                <a:gd name="T56" fmla="*/ 71 w 207"/>
                <a:gd name="T57" fmla="*/ 104 h 141"/>
                <a:gd name="T58" fmla="*/ 67 w 207"/>
                <a:gd name="T59" fmla="*/ 112 h 141"/>
                <a:gd name="T60" fmla="*/ 61 w 207"/>
                <a:gd name="T61" fmla="*/ 119 h 141"/>
                <a:gd name="T62" fmla="*/ 56 w 207"/>
                <a:gd name="T63" fmla="*/ 121 h 141"/>
                <a:gd name="T64" fmla="*/ 48 w 207"/>
                <a:gd name="T65" fmla="*/ 119 h 141"/>
                <a:gd name="T66" fmla="*/ 40 w 207"/>
                <a:gd name="T67" fmla="*/ 121 h 141"/>
                <a:gd name="T68" fmla="*/ 35 w 207"/>
                <a:gd name="T69" fmla="*/ 129 h 141"/>
                <a:gd name="T70" fmla="*/ 31 w 207"/>
                <a:gd name="T71" fmla="*/ 141 h 141"/>
                <a:gd name="T72" fmla="*/ 27 w 207"/>
                <a:gd name="T73" fmla="*/ 131 h 141"/>
                <a:gd name="T74" fmla="*/ 17 w 207"/>
                <a:gd name="T75" fmla="*/ 123 h 141"/>
                <a:gd name="T76" fmla="*/ 12 w 207"/>
                <a:gd name="T77" fmla="*/ 114 h 141"/>
                <a:gd name="T78" fmla="*/ 6 w 207"/>
                <a:gd name="T79" fmla="*/ 104 h 141"/>
                <a:gd name="T80" fmla="*/ 4 w 207"/>
                <a:gd name="T81" fmla="*/ 93 h 141"/>
                <a:gd name="T82" fmla="*/ 4 w 207"/>
                <a:gd name="T83" fmla="*/ 83 h 141"/>
                <a:gd name="T84" fmla="*/ 6 w 207"/>
                <a:gd name="T85" fmla="*/ 77 h 141"/>
                <a:gd name="T86" fmla="*/ 12 w 207"/>
                <a:gd name="T87" fmla="*/ 64 h 141"/>
                <a:gd name="T88" fmla="*/ 21 w 207"/>
                <a:gd name="T89" fmla="*/ 58 h 141"/>
                <a:gd name="T90" fmla="*/ 33 w 207"/>
                <a:gd name="T91" fmla="*/ 54 h 141"/>
                <a:gd name="T92" fmla="*/ 40 w 207"/>
                <a:gd name="T93" fmla="*/ 56 h 141"/>
                <a:gd name="T94" fmla="*/ 46 w 207"/>
                <a:gd name="T95" fmla="*/ 52 h 141"/>
                <a:gd name="T96" fmla="*/ 60 w 207"/>
                <a:gd name="T97" fmla="*/ 48 h 141"/>
                <a:gd name="T98" fmla="*/ 71 w 207"/>
                <a:gd name="T99" fmla="*/ 43 h 141"/>
                <a:gd name="T100" fmla="*/ 71 w 207"/>
                <a:gd name="T101" fmla="*/ 37 h 141"/>
                <a:gd name="T102" fmla="*/ 81 w 207"/>
                <a:gd name="T103" fmla="*/ 33 h 141"/>
                <a:gd name="T104" fmla="*/ 92 w 207"/>
                <a:gd name="T105" fmla="*/ 31 h 141"/>
                <a:gd name="T106" fmla="*/ 100 w 207"/>
                <a:gd name="T107" fmla="*/ 27 h 141"/>
                <a:gd name="T108" fmla="*/ 108 w 207"/>
                <a:gd name="T109" fmla="*/ 22 h 141"/>
                <a:gd name="T110" fmla="*/ 115 w 207"/>
                <a:gd name="T111" fmla="*/ 14 h 141"/>
                <a:gd name="T112" fmla="*/ 121 w 207"/>
                <a:gd name="T113" fmla="*/ 6 h 141"/>
                <a:gd name="T114" fmla="*/ 129 w 207"/>
                <a:gd name="T115"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7" h="141">
                  <a:moveTo>
                    <a:pt x="134" y="2"/>
                  </a:moveTo>
                  <a:lnTo>
                    <a:pt x="138" y="6"/>
                  </a:lnTo>
                  <a:lnTo>
                    <a:pt x="138" y="8"/>
                  </a:lnTo>
                  <a:lnTo>
                    <a:pt x="142" y="10"/>
                  </a:lnTo>
                  <a:lnTo>
                    <a:pt x="144" y="14"/>
                  </a:lnTo>
                  <a:lnTo>
                    <a:pt x="148" y="20"/>
                  </a:lnTo>
                  <a:lnTo>
                    <a:pt x="148" y="22"/>
                  </a:lnTo>
                  <a:lnTo>
                    <a:pt x="148" y="23"/>
                  </a:lnTo>
                  <a:lnTo>
                    <a:pt x="146" y="25"/>
                  </a:lnTo>
                  <a:lnTo>
                    <a:pt x="148" y="25"/>
                  </a:lnTo>
                  <a:lnTo>
                    <a:pt x="148" y="27"/>
                  </a:lnTo>
                  <a:lnTo>
                    <a:pt x="148" y="29"/>
                  </a:lnTo>
                  <a:lnTo>
                    <a:pt x="146" y="29"/>
                  </a:lnTo>
                  <a:lnTo>
                    <a:pt x="146" y="31"/>
                  </a:lnTo>
                  <a:lnTo>
                    <a:pt x="144" y="31"/>
                  </a:lnTo>
                  <a:lnTo>
                    <a:pt x="144" y="33"/>
                  </a:lnTo>
                  <a:lnTo>
                    <a:pt x="146" y="33"/>
                  </a:lnTo>
                  <a:lnTo>
                    <a:pt x="146" y="35"/>
                  </a:lnTo>
                  <a:lnTo>
                    <a:pt x="146" y="37"/>
                  </a:lnTo>
                  <a:lnTo>
                    <a:pt x="144" y="37"/>
                  </a:lnTo>
                  <a:lnTo>
                    <a:pt x="146" y="37"/>
                  </a:lnTo>
                  <a:lnTo>
                    <a:pt x="146" y="39"/>
                  </a:lnTo>
                  <a:lnTo>
                    <a:pt x="146" y="37"/>
                  </a:lnTo>
                  <a:lnTo>
                    <a:pt x="148" y="37"/>
                  </a:lnTo>
                  <a:lnTo>
                    <a:pt x="148" y="39"/>
                  </a:lnTo>
                  <a:lnTo>
                    <a:pt x="150" y="39"/>
                  </a:lnTo>
                  <a:lnTo>
                    <a:pt x="150" y="37"/>
                  </a:lnTo>
                  <a:lnTo>
                    <a:pt x="152" y="39"/>
                  </a:lnTo>
                  <a:lnTo>
                    <a:pt x="154" y="39"/>
                  </a:lnTo>
                  <a:lnTo>
                    <a:pt x="156" y="39"/>
                  </a:lnTo>
                  <a:lnTo>
                    <a:pt x="157" y="39"/>
                  </a:lnTo>
                  <a:lnTo>
                    <a:pt x="157" y="41"/>
                  </a:lnTo>
                  <a:lnTo>
                    <a:pt x="156" y="41"/>
                  </a:lnTo>
                  <a:lnTo>
                    <a:pt x="156" y="43"/>
                  </a:lnTo>
                  <a:lnTo>
                    <a:pt x="156" y="45"/>
                  </a:lnTo>
                  <a:lnTo>
                    <a:pt x="157" y="45"/>
                  </a:lnTo>
                  <a:lnTo>
                    <a:pt x="159" y="45"/>
                  </a:lnTo>
                  <a:lnTo>
                    <a:pt x="161" y="45"/>
                  </a:lnTo>
                  <a:lnTo>
                    <a:pt x="161" y="46"/>
                  </a:lnTo>
                  <a:lnTo>
                    <a:pt x="163" y="46"/>
                  </a:lnTo>
                  <a:lnTo>
                    <a:pt x="165" y="46"/>
                  </a:lnTo>
                  <a:lnTo>
                    <a:pt x="167" y="46"/>
                  </a:lnTo>
                  <a:lnTo>
                    <a:pt x="167" y="48"/>
                  </a:lnTo>
                  <a:lnTo>
                    <a:pt x="169" y="48"/>
                  </a:lnTo>
                  <a:lnTo>
                    <a:pt x="169" y="50"/>
                  </a:lnTo>
                  <a:lnTo>
                    <a:pt x="171" y="50"/>
                  </a:lnTo>
                  <a:lnTo>
                    <a:pt x="173" y="50"/>
                  </a:lnTo>
                  <a:lnTo>
                    <a:pt x="173" y="52"/>
                  </a:lnTo>
                  <a:lnTo>
                    <a:pt x="173" y="54"/>
                  </a:lnTo>
                  <a:lnTo>
                    <a:pt x="173" y="56"/>
                  </a:lnTo>
                  <a:lnTo>
                    <a:pt x="171" y="56"/>
                  </a:lnTo>
                  <a:lnTo>
                    <a:pt x="173" y="58"/>
                  </a:lnTo>
                  <a:lnTo>
                    <a:pt x="175" y="58"/>
                  </a:lnTo>
                  <a:lnTo>
                    <a:pt x="175" y="60"/>
                  </a:lnTo>
                  <a:lnTo>
                    <a:pt x="177" y="62"/>
                  </a:lnTo>
                  <a:lnTo>
                    <a:pt x="179" y="62"/>
                  </a:lnTo>
                  <a:lnTo>
                    <a:pt x="181" y="62"/>
                  </a:lnTo>
                  <a:lnTo>
                    <a:pt x="181" y="64"/>
                  </a:lnTo>
                  <a:lnTo>
                    <a:pt x="182" y="64"/>
                  </a:lnTo>
                  <a:lnTo>
                    <a:pt x="184" y="66"/>
                  </a:lnTo>
                  <a:lnTo>
                    <a:pt x="186" y="66"/>
                  </a:lnTo>
                  <a:lnTo>
                    <a:pt x="186" y="68"/>
                  </a:lnTo>
                  <a:lnTo>
                    <a:pt x="188" y="70"/>
                  </a:lnTo>
                  <a:lnTo>
                    <a:pt x="190" y="70"/>
                  </a:lnTo>
                  <a:lnTo>
                    <a:pt x="190" y="71"/>
                  </a:lnTo>
                  <a:lnTo>
                    <a:pt x="190" y="73"/>
                  </a:lnTo>
                  <a:lnTo>
                    <a:pt x="190" y="75"/>
                  </a:lnTo>
                  <a:lnTo>
                    <a:pt x="190" y="77"/>
                  </a:lnTo>
                  <a:lnTo>
                    <a:pt x="192" y="77"/>
                  </a:lnTo>
                  <a:lnTo>
                    <a:pt x="194" y="79"/>
                  </a:lnTo>
                  <a:lnTo>
                    <a:pt x="192" y="79"/>
                  </a:lnTo>
                  <a:lnTo>
                    <a:pt x="192" y="81"/>
                  </a:lnTo>
                  <a:lnTo>
                    <a:pt x="192" y="79"/>
                  </a:lnTo>
                  <a:lnTo>
                    <a:pt x="194" y="81"/>
                  </a:lnTo>
                  <a:lnTo>
                    <a:pt x="196" y="81"/>
                  </a:lnTo>
                  <a:lnTo>
                    <a:pt x="198" y="81"/>
                  </a:lnTo>
                  <a:lnTo>
                    <a:pt x="198" y="83"/>
                  </a:lnTo>
                  <a:lnTo>
                    <a:pt x="200" y="83"/>
                  </a:lnTo>
                  <a:lnTo>
                    <a:pt x="202" y="83"/>
                  </a:lnTo>
                  <a:lnTo>
                    <a:pt x="202" y="85"/>
                  </a:lnTo>
                  <a:lnTo>
                    <a:pt x="204" y="85"/>
                  </a:lnTo>
                  <a:lnTo>
                    <a:pt x="204" y="87"/>
                  </a:lnTo>
                  <a:lnTo>
                    <a:pt x="204" y="89"/>
                  </a:lnTo>
                  <a:lnTo>
                    <a:pt x="205" y="89"/>
                  </a:lnTo>
                  <a:lnTo>
                    <a:pt x="204" y="91"/>
                  </a:lnTo>
                  <a:lnTo>
                    <a:pt x="205" y="91"/>
                  </a:lnTo>
                  <a:lnTo>
                    <a:pt x="205" y="93"/>
                  </a:lnTo>
                  <a:lnTo>
                    <a:pt x="205" y="94"/>
                  </a:lnTo>
                  <a:lnTo>
                    <a:pt x="207" y="94"/>
                  </a:lnTo>
                  <a:lnTo>
                    <a:pt x="207" y="96"/>
                  </a:lnTo>
                  <a:lnTo>
                    <a:pt x="205" y="96"/>
                  </a:lnTo>
                  <a:lnTo>
                    <a:pt x="205" y="94"/>
                  </a:lnTo>
                  <a:lnTo>
                    <a:pt x="204" y="94"/>
                  </a:lnTo>
                  <a:lnTo>
                    <a:pt x="202" y="94"/>
                  </a:lnTo>
                  <a:lnTo>
                    <a:pt x="200" y="94"/>
                  </a:lnTo>
                  <a:lnTo>
                    <a:pt x="200" y="96"/>
                  </a:lnTo>
                  <a:lnTo>
                    <a:pt x="198" y="96"/>
                  </a:lnTo>
                  <a:lnTo>
                    <a:pt x="196" y="96"/>
                  </a:lnTo>
                  <a:lnTo>
                    <a:pt x="194" y="96"/>
                  </a:lnTo>
                  <a:lnTo>
                    <a:pt x="192" y="96"/>
                  </a:lnTo>
                  <a:lnTo>
                    <a:pt x="192" y="94"/>
                  </a:lnTo>
                  <a:lnTo>
                    <a:pt x="190" y="94"/>
                  </a:lnTo>
                  <a:lnTo>
                    <a:pt x="188" y="94"/>
                  </a:lnTo>
                  <a:lnTo>
                    <a:pt x="188" y="93"/>
                  </a:lnTo>
                  <a:lnTo>
                    <a:pt x="186" y="93"/>
                  </a:lnTo>
                  <a:lnTo>
                    <a:pt x="186" y="94"/>
                  </a:lnTo>
                  <a:lnTo>
                    <a:pt x="184" y="94"/>
                  </a:lnTo>
                  <a:lnTo>
                    <a:pt x="182" y="94"/>
                  </a:lnTo>
                  <a:lnTo>
                    <a:pt x="182" y="93"/>
                  </a:lnTo>
                  <a:lnTo>
                    <a:pt x="181" y="93"/>
                  </a:lnTo>
                  <a:lnTo>
                    <a:pt x="182" y="93"/>
                  </a:lnTo>
                  <a:lnTo>
                    <a:pt x="181" y="93"/>
                  </a:lnTo>
                  <a:lnTo>
                    <a:pt x="181" y="94"/>
                  </a:lnTo>
                  <a:lnTo>
                    <a:pt x="181" y="93"/>
                  </a:lnTo>
                  <a:lnTo>
                    <a:pt x="179" y="93"/>
                  </a:lnTo>
                  <a:lnTo>
                    <a:pt x="179" y="91"/>
                  </a:lnTo>
                  <a:lnTo>
                    <a:pt x="177" y="91"/>
                  </a:lnTo>
                  <a:lnTo>
                    <a:pt x="179" y="93"/>
                  </a:lnTo>
                  <a:lnTo>
                    <a:pt x="177" y="93"/>
                  </a:lnTo>
                  <a:lnTo>
                    <a:pt x="175" y="93"/>
                  </a:lnTo>
                  <a:lnTo>
                    <a:pt x="175" y="94"/>
                  </a:lnTo>
                  <a:lnTo>
                    <a:pt x="175" y="96"/>
                  </a:lnTo>
                  <a:lnTo>
                    <a:pt x="173" y="96"/>
                  </a:lnTo>
                  <a:lnTo>
                    <a:pt x="171" y="96"/>
                  </a:lnTo>
                  <a:lnTo>
                    <a:pt x="171" y="98"/>
                  </a:lnTo>
                  <a:lnTo>
                    <a:pt x="169" y="98"/>
                  </a:lnTo>
                  <a:lnTo>
                    <a:pt x="167" y="98"/>
                  </a:lnTo>
                  <a:lnTo>
                    <a:pt x="165" y="98"/>
                  </a:lnTo>
                  <a:lnTo>
                    <a:pt x="163" y="98"/>
                  </a:lnTo>
                  <a:lnTo>
                    <a:pt x="163" y="96"/>
                  </a:lnTo>
                  <a:lnTo>
                    <a:pt x="161" y="96"/>
                  </a:lnTo>
                  <a:lnTo>
                    <a:pt x="159" y="96"/>
                  </a:lnTo>
                  <a:lnTo>
                    <a:pt x="157" y="98"/>
                  </a:lnTo>
                  <a:lnTo>
                    <a:pt x="156" y="98"/>
                  </a:lnTo>
                  <a:lnTo>
                    <a:pt x="154" y="98"/>
                  </a:lnTo>
                  <a:lnTo>
                    <a:pt x="154" y="100"/>
                  </a:lnTo>
                  <a:lnTo>
                    <a:pt x="152" y="100"/>
                  </a:lnTo>
                  <a:lnTo>
                    <a:pt x="150" y="100"/>
                  </a:lnTo>
                  <a:lnTo>
                    <a:pt x="148" y="100"/>
                  </a:lnTo>
                  <a:lnTo>
                    <a:pt x="148" y="102"/>
                  </a:lnTo>
                  <a:lnTo>
                    <a:pt x="146" y="102"/>
                  </a:lnTo>
                  <a:lnTo>
                    <a:pt x="144" y="102"/>
                  </a:lnTo>
                  <a:lnTo>
                    <a:pt x="144" y="104"/>
                  </a:lnTo>
                  <a:lnTo>
                    <a:pt x="142" y="104"/>
                  </a:lnTo>
                  <a:lnTo>
                    <a:pt x="142" y="102"/>
                  </a:lnTo>
                  <a:lnTo>
                    <a:pt x="140" y="102"/>
                  </a:lnTo>
                  <a:lnTo>
                    <a:pt x="138" y="102"/>
                  </a:lnTo>
                  <a:lnTo>
                    <a:pt x="138" y="100"/>
                  </a:lnTo>
                  <a:lnTo>
                    <a:pt x="136" y="100"/>
                  </a:lnTo>
                  <a:lnTo>
                    <a:pt x="134" y="100"/>
                  </a:lnTo>
                  <a:lnTo>
                    <a:pt x="136" y="100"/>
                  </a:lnTo>
                  <a:lnTo>
                    <a:pt x="136" y="102"/>
                  </a:lnTo>
                  <a:lnTo>
                    <a:pt x="134" y="102"/>
                  </a:lnTo>
                  <a:lnTo>
                    <a:pt x="133" y="102"/>
                  </a:lnTo>
                  <a:lnTo>
                    <a:pt x="133" y="104"/>
                  </a:lnTo>
                  <a:lnTo>
                    <a:pt x="133" y="106"/>
                  </a:lnTo>
                  <a:lnTo>
                    <a:pt x="131" y="106"/>
                  </a:lnTo>
                  <a:lnTo>
                    <a:pt x="131" y="108"/>
                  </a:lnTo>
                  <a:lnTo>
                    <a:pt x="131" y="110"/>
                  </a:lnTo>
                  <a:lnTo>
                    <a:pt x="129" y="110"/>
                  </a:lnTo>
                  <a:lnTo>
                    <a:pt x="129" y="112"/>
                  </a:lnTo>
                  <a:lnTo>
                    <a:pt x="127" y="112"/>
                  </a:lnTo>
                  <a:lnTo>
                    <a:pt x="125" y="112"/>
                  </a:lnTo>
                  <a:lnTo>
                    <a:pt x="125" y="110"/>
                  </a:lnTo>
                  <a:lnTo>
                    <a:pt x="123" y="110"/>
                  </a:lnTo>
                  <a:lnTo>
                    <a:pt x="121" y="110"/>
                  </a:lnTo>
                  <a:lnTo>
                    <a:pt x="119" y="110"/>
                  </a:lnTo>
                  <a:lnTo>
                    <a:pt x="117" y="110"/>
                  </a:lnTo>
                  <a:lnTo>
                    <a:pt x="117" y="108"/>
                  </a:lnTo>
                  <a:lnTo>
                    <a:pt x="115" y="108"/>
                  </a:lnTo>
                  <a:lnTo>
                    <a:pt x="113" y="110"/>
                  </a:lnTo>
                  <a:lnTo>
                    <a:pt x="111" y="110"/>
                  </a:lnTo>
                  <a:lnTo>
                    <a:pt x="111" y="108"/>
                  </a:lnTo>
                  <a:lnTo>
                    <a:pt x="109" y="108"/>
                  </a:lnTo>
                  <a:lnTo>
                    <a:pt x="108" y="108"/>
                  </a:lnTo>
                  <a:lnTo>
                    <a:pt x="106" y="108"/>
                  </a:lnTo>
                  <a:lnTo>
                    <a:pt x="106" y="106"/>
                  </a:lnTo>
                  <a:lnTo>
                    <a:pt x="104" y="106"/>
                  </a:lnTo>
                  <a:lnTo>
                    <a:pt x="102" y="106"/>
                  </a:lnTo>
                  <a:lnTo>
                    <a:pt x="100" y="106"/>
                  </a:lnTo>
                  <a:lnTo>
                    <a:pt x="98" y="106"/>
                  </a:lnTo>
                  <a:lnTo>
                    <a:pt x="96" y="104"/>
                  </a:lnTo>
                  <a:lnTo>
                    <a:pt x="96" y="102"/>
                  </a:lnTo>
                  <a:lnTo>
                    <a:pt x="94" y="100"/>
                  </a:lnTo>
                  <a:lnTo>
                    <a:pt x="92" y="100"/>
                  </a:lnTo>
                  <a:lnTo>
                    <a:pt x="92" y="98"/>
                  </a:lnTo>
                  <a:lnTo>
                    <a:pt x="90" y="98"/>
                  </a:lnTo>
                  <a:lnTo>
                    <a:pt x="88" y="98"/>
                  </a:lnTo>
                  <a:lnTo>
                    <a:pt x="88" y="96"/>
                  </a:lnTo>
                  <a:lnTo>
                    <a:pt x="86" y="96"/>
                  </a:lnTo>
                  <a:lnTo>
                    <a:pt x="85" y="94"/>
                  </a:lnTo>
                  <a:lnTo>
                    <a:pt x="83" y="94"/>
                  </a:lnTo>
                  <a:lnTo>
                    <a:pt x="81" y="94"/>
                  </a:lnTo>
                  <a:lnTo>
                    <a:pt x="81" y="96"/>
                  </a:lnTo>
                  <a:lnTo>
                    <a:pt x="79" y="96"/>
                  </a:lnTo>
                  <a:lnTo>
                    <a:pt x="77" y="96"/>
                  </a:lnTo>
                  <a:lnTo>
                    <a:pt x="77" y="98"/>
                  </a:lnTo>
                  <a:lnTo>
                    <a:pt x="75" y="98"/>
                  </a:lnTo>
                  <a:lnTo>
                    <a:pt x="75" y="100"/>
                  </a:lnTo>
                  <a:lnTo>
                    <a:pt x="73" y="100"/>
                  </a:lnTo>
                  <a:lnTo>
                    <a:pt x="73" y="102"/>
                  </a:lnTo>
                  <a:lnTo>
                    <a:pt x="71" y="102"/>
                  </a:lnTo>
                  <a:lnTo>
                    <a:pt x="71" y="104"/>
                  </a:lnTo>
                  <a:lnTo>
                    <a:pt x="69" y="106"/>
                  </a:lnTo>
                  <a:lnTo>
                    <a:pt x="69" y="108"/>
                  </a:lnTo>
                  <a:lnTo>
                    <a:pt x="67" y="108"/>
                  </a:lnTo>
                  <a:lnTo>
                    <a:pt x="65" y="108"/>
                  </a:lnTo>
                  <a:lnTo>
                    <a:pt x="67" y="108"/>
                  </a:lnTo>
                  <a:lnTo>
                    <a:pt x="67" y="110"/>
                  </a:lnTo>
                  <a:lnTo>
                    <a:pt x="67" y="112"/>
                  </a:lnTo>
                  <a:lnTo>
                    <a:pt x="67" y="114"/>
                  </a:lnTo>
                  <a:lnTo>
                    <a:pt x="67" y="116"/>
                  </a:lnTo>
                  <a:lnTo>
                    <a:pt x="67" y="118"/>
                  </a:lnTo>
                  <a:lnTo>
                    <a:pt x="67" y="121"/>
                  </a:lnTo>
                  <a:lnTo>
                    <a:pt x="65" y="119"/>
                  </a:lnTo>
                  <a:lnTo>
                    <a:pt x="63" y="119"/>
                  </a:lnTo>
                  <a:lnTo>
                    <a:pt x="61" y="119"/>
                  </a:lnTo>
                  <a:lnTo>
                    <a:pt x="61" y="121"/>
                  </a:lnTo>
                  <a:lnTo>
                    <a:pt x="60" y="121"/>
                  </a:lnTo>
                  <a:lnTo>
                    <a:pt x="60" y="119"/>
                  </a:lnTo>
                  <a:lnTo>
                    <a:pt x="58" y="119"/>
                  </a:lnTo>
                  <a:lnTo>
                    <a:pt x="58" y="121"/>
                  </a:lnTo>
                  <a:lnTo>
                    <a:pt x="56" y="119"/>
                  </a:lnTo>
                  <a:lnTo>
                    <a:pt x="56" y="121"/>
                  </a:lnTo>
                  <a:lnTo>
                    <a:pt x="56" y="119"/>
                  </a:lnTo>
                  <a:lnTo>
                    <a:pt x="54" y="119"/>
                  </a:lnTo>
                  <a:lnTo>
                    <a:pt x="52" y="119"/>
                  </a:lnTo>
                  <a:lnTo>
                    <a:pt x="50" y="119"/>
                  </a:lnTo>
                  <a:lnTo>
                    <a:pt x="50" y="118"/>
                  </a:lnTo>
                  <a:lnTo>
                    <a:pt x="48" y="118"/>
                  </a:lnTo>
                  <a:lnTo>
                    <a:pt x="48" y="119"/>
                  </a:lnTo>
                  <a:lnTo>
                    <a:pt x="46" y="119"/>
                  </a:lnTo>
                  <a:lnTo>
                    <a:pt x="44" y="119"/>
                  </a:lnTo>
                  <a:lnTo>
                    <a:pt x="42" y="119"/>
                  </a:lnTo>
                  <a:lnTo>
                    <a:pt x="42" y="121"/>
                  </a:lnTo>
                  <a:lnTo>
                    <a:pt x="40" y="121"/>
                  </a:lnTo>
                  <a:lnTo>
                    <a:pt x="40" y="119"/>
                  </a:lnTo>
                  <a:lnTo>
                    <a:pt x="40" y="121"/>
                  </a:lnTo>
                  <a:lnTo>
                    <a:pt x="38" y="121"/>
                  </a:lnTo>
                  <a:lnTo>
                    <a:pt x="37" y="121"/>
                  </a:lnTo>
                  <a:lnTo>
                    <a:pt x="35" y="121"/>
                  </a:lnTo>
                  <a:lnTo>
                    <a:pt x="35" y="123"/>
                  </a:lnTo>
                  <a:lnTo>
                    <a:pt x="35" y="125"/>
                  </a:lnTo>
                  <a:lnTo>
                    <a:pt x="33" y="127"/>
                  </a:lnTo>
                  <a:lnTo>
                    <a:pt x="35" y="129"/>
                  </a:lnTo>
                  <a:lnTo>
                    <a:pt x="33" y="129"/>
                  </a:lnTo>
                  <a:lnTo>
                    <a:pt x="33" y="131"/>
                  </a:lnTo>
                  <a:lnTo>
                    <a:pt x="33" y="133"/>
                  </a:lnTo>
                  <a:lnTo>
                    <a:pt x="33" y="135"/>
                  </a:lnTo>
                  <a:lnTo>
                    <a:pt x="31" y="137"/>
                  </a:lnTo>
                  <a:lnTo>
                    <a:pt x="31" y="139"/>
                  </a:lnTo>
                  <a:lnTo>
                    <a:pt x="31" y="141"/>
                  </a:lnTo>
                  <a:lnTo>
                    <a:pt x="29" y="141"/>
                  </a:lnTo>
                  <a:lnTo>
                    <a:pt x="29" y="139"/>
                  </a:lnTo>
                  <a:lnTo>
                    <a:pt x="27" y="139"/>
                  </a:lnTo>
                  <a:lnTo>
                    <a:pt x="27" y="137"/>
                  </a:lnTo>
                  <a:lnTo>
                    <a:pt x="27" y="135"/>
                  </a:lnTo>
                  <a:lnTo>
                    <a:pt x="27" y="133"/>
                  </a:lnTo>
                  <a:lnTo>
                    <a:pt x="27" y="131"/>
                  </a:lnTo>
                  <a:lnTo>
                    <a:pt x="27" y="129"/>
                  </a:lnTo>
                  <a:lnTo>
                    <a:pt x="25" y="129"/>
                  </a:lnTo>
                  <a:lnTo>
                    <a:pt x="25" y="127"/>
                  </a:lnTo>
                  <a:lnTo>
                    <a:pt x="23" y="127"/>
                  </a:lnTo>
                  <a:lnTo>
                    <a:pt x="21" y="127"/>
                  </a:lnTo>
                  <a:lnTo>
                    <a:pt x="19" y="125"/>
                  </a:lnTo>
                  <a:lnTo>
                    <a:pt x="17" y="123"/>
                  </a:lnTo>
                  <a:lnTo>
                    <a:pt x="17" y="121"/>
                  </a:lnTo>
                  <a:lnTo>
                    <a:pt x="15" y="119"/>
                  </a:lnTo>
                  <a:lnTo>
                    <a:pt x="13" y="119"/>
                  </a:lnTo>
                  <a:lnTo>
                    <a:pt x="13" y="118"/>
                  </a:lnTo>
                  <a:lnTo>
                    <a:pt x="12" y="116"/>
                  </a:lnTo>
                  <a:lnTo>
                    <a:pt x="10" y="114"/>
                  </a:lnTo>
                  <a:lnTo>
                    <a:pt x="12" y="114"/>
                  </a:lnTo>
                  <a:lnTo>
                    <a:pt x="13" y="112"/>
                  </a:lnTo>
                  <a:lnTo>
                    <a:pt x="12" y="112"/>
                  </a:lnTo>
                  <a:lnTo>
                    <a:pt x="12" y="110"/>
                  </a:lnTo>
                  <a:lnTo>
                    <a:pt x="12" y="108"/>
                  </a:lnTo>
                  <a:lnTo>
                    <a:pt x="10" y="108"/>
                  </a:lnTo>
                  <a:lnTo>
                    <a:pt x="10" y="106"/>
                  </a:lnTo>
                  <a:lnTo>
                    <a:pt x="6" y="104"/>
                  </a:lnTo>
                  <a:lnTo>
                    <a:pt x="6" y="102"/>
                  </a:lnTo>
                  <a:lnTo>
                    <a:pt x="6" y="100"/>
                  </a:lnTo>
                  <a:lnTo>
                    <a:pt x="6" y="98"/>
                  </a:lnTo>
                  <a:lnTo>
                    <a:pt x="4" y="98"/>
                  </a:lnTo>
                  <a:lnTo>
                    <a:pt x="4" y="96"/>
                  </a:lnTo>
                  <a:lnTo>
                    <a:pt x="4" y="94"/>
                  </a:lnTo>
                  <a:lnTo>
                    <a:pt x="4" y="93"/>
                  </a:lnTo>
                  <a:lnTo>
                    <a:pt x="2" y="93"/>
                  </a:lnTo>
                  <a:lnTo>
                    <a:pt x="4" y="93"/>
                  </a:lnTo>
                  <a:lnTo>
                    <a:pt x="4" y="91"/>
                  </a:lnTo>
                  <a:lnTo>
                    <a:pt x="4" y="89"/>
                  </a:lnTo>
                  <a:lnTo>
                    <a:pt x="4" y="87"/>
                  </a:lnTo>
                  <a:lnTo>
                    <a:pt x="4" y="85"/>
                  </a:lnTo>
                  <a:lnTo>
                    <a:pt x="4" y="83"/>
                  </a:lnTo>
                  <a:lnTo>
                    <a:pt x="2" y="83"/>
                  </a:lnTo>
                  <a:lnTo>
                    <a:pt x="2" y="81"/>
                  </a:lnTo>
                  <a:lnTo>
                    <a:pt x="0" y="81"/>
                  </a:lnTo>
                  <a:lnTo>
                    <a:pt x="0" y="79"/>
                  </a:lnTo>
                  <a:lnTo>
                    <a:pt x="2" y="79"/>
                  </a:lnTo>
                  <a:lnTo>
                    <a:pt x="4" y="79"/>
                  </a:lnTo>
                  <a:lnTo>
                    <a:pt x="6" y="77"/>
                  </a:lnTo>
                  <a:lnTo>
                    <a:pt x="6" y="75"/>
                  </a:lnTo>
                  <a:lnTo>
                    <a:pt x="8" y="75"/>
                  </a:lnTo>
                  <a:lnTo>
                    <a:pt x="10" y="70"/>
                  </a:lnTo>
                  <a:lnTo>
                    <a:pt x="12" y="70"/>
                  </a:lnTo>
                  <a:lnTo>
                    <a:pt x="12" y="68"/>
                  </a:lnTo>
                  <a:lnTo>
                    <a:pt x="12" y="66"/>
                  </a:lnTo>
                  <a:lnTo>
                    <a:pt x="12" y="64"/>
                  </a:lnTo>
                  <a:lnTo>
                    <a:pt x="13" y="64"/>
                  </a:lnTo>
                  <a:lnTo>
                    <a:pt x="13" y="62"/>
                  </a:lnTo>
                  <a:lnTo>
                    <a:pt x="15" y="60"/>
                  </a:lnTo>
                  <a:lnTo>
                    <a:pt x="17" y="60"/>
                  </a:lnTo>
                  <a:lnTo>
                    <a:pt x="17" y="58"/>
                  </a:lnTo>
                  <a:lnTo>
                    <a:pt x="19" y="58"/>
                  </a:lnTo>
                  <a:lnTo>
                    <a:pt x="21" y="58"/>
                  </a:lnTo>
                  <a:lnTo>
                    <a:pt x="23" y="58"/>
                  </a:lnTo>
                  <a:lnTo>
                    <a:pt x="25" y="58"/>
                  </a:lnTo>
                  <a:lnTo>
                    <a:pt x="25" y="56"/>
                  </a:lnTo>
                  <a:lnTo>
                    <a:pt x="27" y="56"/>
                  </a:lnTo>
                  <a:lnTo>
                    <a:pt x="29" y="56"/>
                  </a:lnTo>
                  <a:lnTo>
                    <a:pt x="31" y="54"/>
                  </a:lnTo>
                  <a:lnTo>
                    <a:pt x="33" y="54"/>
                  </a:lnTo>
                  <a:lnTo>
                    <a:pt x="33" y="52"/>
                  </a:lnTo>
                  <a:lnTo>
                    <a:pt x="35" y="52"/>
                  </a:lnTo>
                  <a:lnTo>
                    <a:pt x="35" y="54"/>
                  </a:lnTo>
                  <a:lnTo>
                    <a:pt x="37" y="54"/>
                  </a:lnTo>
                  <a:lnTo>
                    <a:pt x="37" y="56"/>
                  </a:lnTo>
                  <a:lnTo>
                    <a:pt x="38" y="56"/>
                  </a:lnTo>
                  <a:lnTo>
                    <a:pt x="40" y="56"/>
                  </a:lnTo>
                  <a:lnTo>
                    <a:pt x="38" y="56"/>
                  </a:lnTo>
                  <a:lnTo>
                    <a:pt x="40" y="56"/>
                  </a:lnTo>
                  <a:lnTo>
                    <a:pt x="40" y="54"/>
                  </a:lnTo>
                  <a:lnTo>
                    <a:pt x="42" y="54"/>
                  </a:lnTo>
                  <a:lnTo>
                    <a:pt x="44" y="54"/>
                  </a:lnTo>
                  <a:lnTo>
                    <a:pt x="44" y="52"/>
                  </a:lnTo>
                  <a:lnTo>
                    <a:pt x="46" y="52"/>
                  </a:lnTo>
                  <a:lnTo>
                    <a:pt x="48" y="52"/>
                  </a:lnTo>
                  <a:lnTo>
                    <a:pt x="48" y="50"/>
                  </a:lnTo>
                  <a:lnTo>
                    <a:pt x="50" y="50"/>
                  </a:lnTo>
                  <a:lnTo>
                    <a:pt x="52" y="50"/>
                  </a:lnTo>
                  <a:lnTo>
                    <a:pt x="56" y="50"/>
                  </a:lnTo>
                  <a:lnTo>
                    <a:pt x="58" y="50"/>
                  </a:lnTo>
                  <a:lnTo>
                    <a:pt x="60" y="48"/>
                  </a:lnTo>
                  <a:lnTo>
                    <a:pt x="65" y="48"/>
                  </a:lnTo>
                  <a:lnTo>
                    <a:pt x="67" y="48"/>
                  </a:lnTo>
                  <a:lnTo>
                    <a:pt x="67" y="46"/>
                  </a:lnTo>
                  <a:lnTo>
                    <a:pt x="69" y="46"/>
                  </a:lnTo>
                  <a:lnTo>
                    <a:pt x="69" y="45"/>
                  </a:lnTo>
                  <a:lnTo>
                    <a:pt x="71" y="45"/>
                  </a:lnTo>
                  <a:lnTo>
                    <a:pt x="71" y="43"/>
                  </a:lnTo>
                  <a:lnTo>
                    <a:pt x="73" y="43"/>
                  </a:lnTo>
                  <a:lnTo>
                    <a:pt x="73" y="41"/>
                  </a:lnTo>
                  <a:lnTo>
                    <a:pt x="75" y="39"/>
                  </a:lnTo>
                  <a:lnTo>
                    <a:pt x="75" y="37"/>
                  </a:lnTo>
                  <a:lnTo>
                    <a:pt x="73" y="37"/>
                  </a:lnTo>
                  <a:lnTo>
                    <a:pt x="73" y="35"/>
                  </a:lnTo>
                  <a:lnTo>
                    <a:pt x="71" y="37"/>
                  </a:lnTo>
                  <a:lnTo>
                    <a:pt x="71" y="35"/>
                  </a:lnTo>
                  <a:lnTo>
                    <a:pt x="73" y="35"/>
                  </a:lnTo>
                  <a:lnTo>
                    <a:pt x="73" y="33"/>
                  </a:lnTo>
                  <a:lnTo>
                    <a:pt x="75" y="33"/>
                  </a:lnTo>
                  <a:lnTo>
                    <a:pt x="77" y="33"/>
                  </a:lnTo>
                  <a:lnTo>
                    <a:pt x="79" y="33"/>
                  </a:lnTo>
                  <a:lnTo>
                    <a:pt x="81" y="33"/>
                  </a:lnTo>
                  <a:lnTo>
                    <a:pt x="83" y="33"/>
                  </a:lnTo>
                  <a:lnTo>
                    <a:pt x="85" y="33"/>
                  </a:lnTo>
                  <a:lnTo>
                    <a:pt x="86" y="33"/>
                  </a:lnTo>
                  <a:lnTo>
                    <a:pt x="88" y="33"/>
                  </a:lnTo>
                  <a:lnTo>
                    <a:pt x="88" y="31"/>
                  </a:lnTo>
                  <a:lnTo>
                    <a:pt x="90" y="31"/>
                  </a:lnTo>
                  <a:lnTo>
                    <a:pt x="92" y="31"/>
                  </a:lnTo>
                  <a:lnTo>
                    <a:pt x="94" y="31"/>
                  </a:lnTo>
                  <a:lnTo>
                    <a:pt x="96" y="31"/>
                  </a:lnTo>
                  <a:lnTo>
                    <a:pt x="98" y="29"/>
                  </a:lnTo>
                  <a:lnTo>
                    <a:pt x="98" y="27"/>
                  </a:lnTo>
                  <a:lnTo>
                    <a:pt x="98" y="29"/>
                  </a:lnTo>
                  <a:lnTo>
                    <a:pt x="100" y="29"/>
                  </a:lnTo>
                  <a:lnTo>
                    <a:pt x="100" y="27"/>
                  </a:lnTo>
                  <a:lnTo>
                    <a:pt x="102" y="27"/>
                  </a:lnTo>
                  <a:lnTo>
                    <a:pt x="102" y="25"/>
                  </a:lnTo>
                  <a:lnTo>
                    <a:pt x="104" y="25"/>
                  </a:lnTo>
                  <a:lnTo>
                    <a:pt x="104" y="23"/>
                  </a:lnTo>
                  <a:lnTo>
                    <a:pt x="106" y="23"/>
                  </a:lnTo>
                  <a:lnTo>
                    <a:pt x="106" y="22"/>
                  </a:lnTo>
                  <a:lnTo>
                    <a:pt x="108" y="22"/>
                  </a:lnTo>
                  <a:lnTo>
                    <a:pt x="108" y="20"/>
                  </a:lnTo>
                  <a:lnTo>
                    <a:pt x="109" y="20"/>
                  </a:lnTo>
                  <a:lnTo>
                    <a:pt x="109" y="18"/>
                  </a:lnTo>
                  <a:lnTo>
                    <a:pt x="111" y="18"/>
                  </a:lnTo>
                  <a:lnTo>
                    <a:pt x="111" y="16"/>
                  </a:lnTo>
                  <a:lnTo>
                    <a:pt x="113" y="14"/>
                  </a:lnTo>
                  <a:lnTo>
                    <a:pt x="115" y="14"/>
                  </a:lnTo>
                  <a:lnTo>
                    <a:pt x="115" y="12"/>
                  </a:lnTo>
                  <a:lnTo>
                    <a:pt x="117" y="12"/>
                  </a:lnTo>
                  <a:lnTo>
                    <a:pt x="117" y="10"/>
                  </a:lnTo>
                  <a:lnTo>
                    <a:pt x="117" y="8"/>
                  </a:lnTo>
                  <a:lnTo>
                    <a:pt x="117" y="6"/>
                  </a:lnTo>
                  <a:lnTo>
                    <a:pt x="119" y="6"/>
                  </a:lnTo>
                  <a:lnTo>
                    <a:pt x="121" y="6"/>
                  </a:lnTo>
                  <a:lnTo>
                    <a:pt x="121" y="4"/>
                  </a:lnTo>
                  <a:lnTo>
                    <a:pt x="123" y="4"/>
                  </a:lnTo>
                  <a:lnTo>
                    <a:pt x="125" y="4"/>
                  </a:lnTo>
                  <a:lnTo>
                    <a:pt x="125" y="2"/>
                  </a:lnTo>
                  <a:lnTo>
                    <a:pt x="127" y="2"/>
                  </a:lnTo>
                  <a:lnTo>
                    <a:pt x="129" y="2"/>
                  </a:lnTo>
                  <a:lnTo>
                    <a:pt x="129" y="0"/>
                  </a:lnTo>
                  <a:lnTo>
                    <a:pt x="131" y="0"/>
                  </a:lnTo>
                  <a:lnTo>
                    <a:pt x="131" y="2"/>
                  </a:lnTo>
                  <a:lnTo>
                    <a:pt x="133" y="2"/>
                  </a:lnTo>
                  <a:lnTo>
                    <a:pt x="134"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44"/>
            <p:cNvSpPr>
              <a:spLocks noEditPoints="1"/>
            </p:cNvSpPr>
            <p:nvPr/>
          </p:nvSpPr>
          <p:spPr bwMode="auto">
            <a:xfrm>
              <a:off x="1466850" y="1879600"/>
              <a:ext cx="2233613" cy="1792288"/>
            </a:xfrm>
            <a:custGeom>
              <a:avLst/>
              <a:gdLst>
                <a:gd name="T0" fmla="*/ 419 w 1407"/>
                <a:gd name="T1" fmla="*/ 11 h 1129"/>
                <a:gd name="T2" fmla="*/ 783 w 1407"/>
                <a:gd name="T3" fmla="*/ 29 h 1129"/>
                <a:gd name="T4" fmla="*/ 1277 w 1407"/>
                <a:gd name="T5" fmla="*/ 1035 h 1129"/>
                <a:gd name="T6" fmla="*/ 847 w 1407"/>
                <a:gd name="T7" fmla="*/ 969 h 1129"/>
                <a:gd name="T8" fmla="*/ 1252 w 1407"/>
                <a:gd name="T9" fmla="*/ 1042 h 1129"/>
                <a:gd name="T10" fmla="*/ 1177 w 1407"/>
                <a:gd name="T11" fmla="*/ 1054 h 1129"/>
                <a:gd name="T12" fmla="*/ 257 w 1407"/>
                <a:gd name="T13" fmla="*/ 937 h 1129"/>
                <a:gd name="T14" fmla="*/ 217 w 1407"/>
                <a:gd name="T15" fmla="*/ 937 h 1129"/>
                <a:gd name="T16" fmla="*/ 1386 w 1407"/>
                <a:gd name="T17" fmla="*/ 964 h 1129"/>
                <a:gd name="T18" fmla="*/ 1354 w 1407"/>
                <a:gd name="T19" fmla="*/ 1000 h 1129"/>
                <a:gd name="T20" fmla="*/ 207 w 1407"/>
                <a:gd name="T21" fmla="*/ 881 h 1129"/>
                <a:gd name="T22" fmla="*/ 200 w 1407"/>
                <a:gd name="T23" fmla="*/ 866 h 1129"/>
                <a:gd name="T24" fmla="*/ 132 w 1407"/>
                <a:gd name="T25" fmla="*/ 854 h 1129"/>
                <a:gd name="T26" fmla="*/ 979 w 1407"/>
                <a:gd name="T27" fmla="*/ 768 h 1129"/>
                <a:gd name="T28" fmla="*/ 1208 w 1407"/>
                <a:gd name="T29" fmla="*/ 610 h 1129"/>
                <a:gd name="T30" fmla="*/ 995 w 1407"/>
                <a:gd name="T31" fmla="*/ 547 h 1129"/>
                <a:gd name="T32" fmla="*/ 956 w 1407"/>
                <a:gd name="T33" fmla="*/ 522 h 1129"/>
                <a:gd name="T34" fmla="*/ 1229 w 1407"/>
                <a:gd name="T35" fmla="*/ 395 h 1129"/>
                <a:gd name="T36" fmla="*/ 1062 w 1407"/>
                <a:gd name="T37" fmla="*/ 351 h 1129"/>
                <a:gd name="T38" fmla="*/ 806 w 1407"/>
                <a:gd name="T39" fmla="*/ 313 h 1129"/>
                <a:gd name="T40" fmla="*/ 714 w 1407"/>
                <a:gd name="T41" fmla="*/ 320 h 1129"/>
                <a:gd name="T42" fmla="*/ 1083 w 1407"/>
                <a:gd name="T43" fmla="*/ 203 h 1129"/>
                <a:gd name="T44" fmla="*/ 945 w 1407"/>
                <a:gd name="T45" fmla="*/ 1031 h 1129"/>
                <a:gd name="T46" fmla="*/ 440 w 1407"/>
                <a:gd name="T47" fmla="*/ 964 h 1129"/>
                <a:gd name="T48" fmla="*/ 213 w 1407"/>
                <a:gd name="T49" fmla="*/ 885 h 1129"/>
                <a:gd name="T50" fmla="*/ 175 w 1407"/>
                <a:gd name="T51" fmla="*/ 777 h 1129"/>
                <a:gd name="T52" fmla="*/ 106 w 1407"/>
                <a:gd name="T53" fmla="*/ 303 h 1129"/>
                <a:gd name="T54" fmla="*/ 154 w 1407"/>
                <a:gd name="T55" fmla="*/ 303 h 1129"/>
                <a:gd name="T56" fmla="*/ 284 w 1407"/>
                <a:gd name="T57" fmla="*/ 299 h 1129"/>
                <a:gd name="T58" fmla="*/ 538 w 1407"/>
                <a:gd name="T59" fmla="*/ 405 h 1129"/>
                <a:gd name="T60" fmla="*/ 697 w 1407"/>
                <a:gd name="T61" fmla="*/ 382 h 1129"/>
                <a:gd name="T62" fmla="*/ 755 w 1407"/>
                <a:gd name="T63" fmla="*/ 326 h 1129"/>
                <a:gd name="T64" fmla="*/ 780 w 1407"/>
                <a:gd name="T65" fmla="*/ 263 h 1129"/>
                <a:gd name="T66" fmla="*/ 879 w 1407"/>
                <a:gd name="T67" fmla="*/ 355 h 1129"/>
                <a:gd name="T68" fmla="*/ 895 w 1407"/>
                <a:gd name="T69" fmla="*/ 409 h 1129"/>
                <a:gd name="T70" fmla="*/ 805 w 1407"/>
                <a:gd name="T71" fmla="*/ 537 h 1129"/>
                <a:gd name="T72" fmla="*/ 743 w 1407"/>
                <a:gd name="T73" fmla="*/ 701 h 1129"/>
                <a:gd name="T74" fmla="*/ 989 w 1407"/>
                <a:gd name="T75" fmla="*/ 893 h 1129"/>
                <a:gd name="T76" fmla="*/ 1000 w 1407"/>
                <a:gd name="T77" fmla="*/ 587 h 1129"/>
                <a:gd name="T78" fmla="*/ 1158 w 1407"/>
                <a:gd name="T79" fmla="*/ 706 h 1129"/>
                <a:gd name="T80" fmla="*/ 1238 w 1407"/>
                <a:gd name="T81" fmla="*/ 691 h 1129"/>
                <a:gd name="T82" fmla="*/ 1286 w 1407"/>
                <a:gd name="T83" fmla="*/ 804 h 1129"/>
                <a:gd name="T84" fmla="*/ 1356 w 1407"/>
                <a:gd name="T85" fmla="*/ 871 h 1129"/>
                <a:gd name="T86" fmla="*/ 1098 w 1407"/>
                <a:gd name="T87" fmla="*/ 1021 h 1129"/>
                <a:gd name="T88" fmla="*/ 520 w 1407"/>
                <a:gd name="T89" fmla="*/ 186 h 1129"/>
                <a:gd name="T90" fmla="*/ 603 w 1407"/>
                <a:gd name="T91" fmla="*/ 317 h 1129"/>
                <a:gd name="T92" fmla="*/ 363 w 1407"/>
                <a:gd name="T93" fmla="*/ 238 h 1129"/>
                <a:gd name="T94" fmla="*/ 958 w 1407"/>
                <a:gd name="T95" fmla="*/ 109 h 1129"/>
                <a:gd name="T96" fmla="*/ 889 w 1407"/>
                <a:gd name="T97" fmla="*/ 115 h 1129"/>
                <a:gd name="T98" fmla="*/ 1050 w 1407"/>
                <a:gd name="T99" fmla="*/ 163 h 1129"/>
                <a:gd name="T100" fmla="*/ 1119 w 1407"/>
                <a:gd name="T101" fmla="*/ 242 h 1129"/>
                <a:gd name="T102" fmla="*/ 1146 w 1407"/>
                <a:gd name="T103" fmla="*/ 315 h 1129"/>
                <a:gd name="T104" fmla="*/ 1221 w 1407"/>
                <a:gd name="T105" fmla="*/ 380 h 1129"/>
                <a:gd name="T106" fmla="*/ 1233 w 1407"/>
                <a:gd name="T107" fmla="*/ 464 h 1129"/>
                <a:gd name="T108" fmla="*/ 1156 w 1407"/>
                <a:gd name="T109" fmla="*/ 441 h 1129"/>
                <a:gd name="T110" fmla="*/ 1210 w 1407"/>
                <a:gd name="T111" fmla="*/ 568 h 1129"/>
                <a:gd name="T112" fmla="*/ 1117 w 1407"/>
                <a:gd name="T113" fmla="*/ 555 h 1129"/>
                <a:gd name="T114" fmla="*/ 1004 w 1407"/>
                <a:gd name="T115" fmla="*/ 507 h 1129"/>
                <a:gd name="T116" fmla="*/ 1029 w 1407"/>
                <a:gd name="T117" fmla="*/ 338 h 1129"/>
                <a:gd name="T118" fmla="*/ 866 w 1407"/>
                <a:gd name="T119" fmla="*/ 259 h 1129"/>
                <a:gd name="T120" fmla="*/ 707 w 1407"/>
                <a:gd name="T121" fmla="*/ 167 h 1129"/>
                <a:gd name="T122" fmla="*/ 636 w 1407"/>
                <a:gd name="T123" fmla="*/ 88 h 1129"/>
                <a:gd name="T124" fmla="*/ 342 w 1407"/>
                <a:gd name="T125" fmla="*/ 61 h 1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07" h="1129">
                  <a:moveTo>
                    <a:pt x="595" y="0"/>
                  </a:moveTo>
                  <a:lnTo>
                    <a:pt x="595" y="2"/>
                  </a:lnTo>
                  <a:lnTo>
                    <a:pt x="595" y="4"/>
                  </a:lnTo>
                  <a:lnTo>
                    <a:pt x="593" y="6"/>
                  </a:lnTo>
                  <a:lnTo>
                    <a:pt x="591" y="8"/>
                  </a:lnTo>
                  <a:lnTo>
                    <a:pt x="588" y="10"/>
                  </a:lnTo>
                  <a:lnTo>
                    <a:pt x="586" y="11"/>
                  </a:lnTo>
                  <a:lnTo>
                    <a:pt x="584" y="10"/>
                  </a:lnTo>
                  <a:lnTo>
                    <a:pt x="582" y="10"/>
                  </a:lnTo>
                  <a:lnTo>
                    <a:pt x="580" y="10"/>
                  </a:lnTo>
                  <a:lnTo>
                    <a:pt x="578" y="8"/>
                  </a:lnTo>
                  <a:lnTo>
                    <a:pt x="576" y="6"/>
                  </a:lnTo>
                  <a:lnTo>
                    <a:pt x="574" y="4"/>
                  </a:lnTo>
                  <a:lnTo>
                    <a:pt x="574" y="2"/>
                  </a:lnTo>
                  <a:lnTo>
                    <a:pt x="576" y="2"/>
                  </a:lnTo>
                  <a:lnTo>
                    <a:pt x="576" y="0"/>
                  </a:lnTo>
                  <a:lnTo>
                    <a:pt x="595" y="0"/>
                  </a:lnTo>
                  <a:close/>
                  <a:moveTo>
                    <a:pt x="755" y="0"/>
                  </a:moveTo>
                  <a:lnTo>
                    <a:pt x="757" y="2"/>
                  </a:lnTo>
                  <a:lnTo>
                    <a:pt x="757" y="4"/>
                  </a:lnTo>
                  <a:lnTo>
                    <a:pt x="757" y="6"/>
                  </a:lnTo>
                  <a:lnTo>
                    <a:pt x="757" y="8"/>
                  </a:lnTo>
                  <a:lnTo>
                    <a:pt x="755" y="8"/>
                  </a:lnTo>
                  <a:lnTo>
                    <a:pt x="755" y="10"/>
                  </a:lnTo>
                  <a:lnTo>
                    <a:pt x="757" y="10"/>
                  </a:lnTo>
                  <a:lnTo>
                    <a:pt x="757" y="11"/>
                  </a:lnTo>
                  <a:lnTo>
                    <a:pt x="757" y="13"/>
                  </a:lnTo>
                  <a:lnTo>
                    <a:pt x="758" y="13"/>
                  </a:lnTo>
                  <a:lnTo>
                    <a:pt x="757" y="15"/>
                  </a:lnTo>
                  <a:lnTo>
                    <a:pt x="758" y="17"/>
                  </a:lnTo>
                  <a:lnTo>
                    <a:pt x="758" y="19"/>
                  </a:lnTo>
                  <a:lnTo>
                    <a:pt x="758" y="21"/>
                  </a:lnTo>
                  <a:lnTo>
                    <a:pt x="757" y="25"/>
                  </a:lnTo>
                  <a:lnTo>
                    <a:pt x="757" y="27"/>
                  </a:lnTo>
                  <a:lnTo>
                    <a:pt x="755" y="27"/>
                  </a:lnTo>
                  <a:lnTo>
                    <a:pt x="757" y="27"/>
                  </a:lnTo>
                  <a:lnTo>
                    <a:pt x="757" y="29"/>
                  </a:lnTo>
                  <a:lnTo>
                    <a:pt x="757" y="31"/>
                  </a:lnTo>
                  <a:lnTo>
                    <a:pt x="757" y="33"/>
                  </a:lnTo>
                  <a:lnTo>
                    <a:pt x="755" y="33"/>
                  </a:lnTo>
                  <a:lnTo>
                    <a:pt x="751" y="33"/>
                  </a:lnTo>
                  <a:lnTo>
                    <a:pt x="745" y="34"/>
                  </a:lnTo>
                  <a:lnTo>
                    <a:pt x="745" y="33"/>
                  </a:lnTo>
                  <a:lnTo>
                    <a:pt x="743" y="33"/>
                  </a:lnTo>
                  <a:lnTo>
                    <a:pt x="741" y="34"/>
                  </a:lnTo>
                  <a:lnTo>
                    <a:pt x="737" y="34"/>
                  </a:lnTo>
                  <a:lnTo>
                    <a:pt x="735" y="33"/>
                  </a:lnTo>
                  <a:lnTo>
                    <a:pt x="735" y="31"/>
                  </a:lnTo>
                  <a:lnTo>
                    <a:pt x="733" y="33"/>
                  </a:lnTo>
                  <a:lnTo>
                    <a:pt x="733" y="31"/>
                  </a:lnTo>
                  <a:lnTo>
                    <a:pt x="732" y="31"/>
                  </a:lnTo>
                  <a:lnTo>
                    <a:pt x="732" y="29"/>
                  </a:lnTo>
                  <a:lnTo>
                    <a:pt x="728" y="23"/>
                  </a:lnTo>
                  <a:lnTo>
                    <a:pt x="728" y="25"/>
                  </a:lnTo>
                  <a:lnTo>
                    <a:pt x="726" y="25"/>
                  </a:lnTo>
                  <a:lnTo>
                    <a:pt x="726" y="23"/>
                  </a:lnTo>
                  <a:lnTo>
                    <a:pt x="726" y="25"/>
                  </a:lnTo>
                  <a:lnTo>
                    <a:pt x="726" y="27"/>
                  </a:lnTo>
                  <a:lnTo>
                    <a:pt x="724" y="27"/>
                  </a:lnTo>
                  <a:lnTo>
                    <a:pt x="724" y="25"/>
                  </a:lnTo>
                  <a:lnTo>
                    <a:pt x="724" y="23"/>
                  </a:lnTo>
                  <a:lnTo>
                    <a:pt x="722" y="23"/>
                  </a:lnTo>
                  <a:lnTo>
                    <a:pt x="722" y="21"/>
                  </a:lnTo>
                  <a:lnTo>
                    <a:pt x="720" y="21"/>
                  </a:lnTo>
                  <a:lnTo>
                    <a:pt x="720" y="23"/>
                  </a:lnTo>
                  <a:lnTo>
                    <a:pt x="718" y="23"/>
                  </a:lnTo>
                  <a:lnTo>
                    <a:pt x="718" y="21"/>
                  </a:lnTo>
                  <a:lnTo>
                    <a:pt x="716" y="19"/>
                  </a:lnTo>
                  <a:lnTo>
                    <a:pt x="714" y="17"/>
                  </a:lnTo>
                  <a:lnTo>
                    <a:pt x="714" y="15"/>
                  </a:lnTo>
                  <a:lnTo>
                    <a:pt x="716" y="15"/>
                  </a:lnTo>
                  <a:lnTo>
                    <a:pt x="716" y="13"/>
                  </a:lnTo>
                  <a:lnTo>
                    <a:pt x="714" y="15"/>
                  </a:lnTo>
                  <a:lnTo>
                    <a:pt x="714" y="13"/>
                  </a:lnTo>
                  <a:lnTo>
                    <a:pt x="716" y="11"/>
                  </a:lnTo>
                  <a:lnTo>
                    <a:pt x="714" y="10"/>
                  </a:lnTo>
                  <a:lnTo>
                    <a:pt x="714" y="11"/>
                  </a:lnTo>
                  <a:lnTo>
                    <a:pt x="714" y="13"/>
                  </a:lnTo>
                  <a:lnTo>
                    <a:pt x="714" y="15"/>
                  </a:lnTo>
                  <a:lnTo>
                    <a:pt x="712" y="17"/>
                  </a:lnTo>
                  <a:lnTo>
                    <a:pt x="710" y="17"/>
                  </a:lnTo>
                  <a:lnTo>
                    <a:pt x="710" y="15"/>
                  </a:lnTo>
                  <a:lnTo>
                    <a:pt x="710" y="13"/>
                  </a:lnTo>
                  <a:lnTo>
                    <a:pt x="712" y="13"/>
                  </a:lnTo>
                  <a:lnTo>
                    <a:pt x="712" y="11"/>
                  </a:lnTo>
                  <a:lnTo>
                    <a:pt x="710" y="11"/>
                  </a:lnTo>
                  <a:lnTo>
                    <a:pt x="709" y="11"/>
                  </a:lnTo>
                  <a:lnTo>
                    <a:pt x="709" y="13"/>
                  </a:lnTo>
                  <a:lnTo>
                    <a:pt x="707" y="13"/>
                  </a:lnTo>
                  <a:lnTo>
                    <a:pt x="707" y="11"/>
                  </a:lnTo>
                  <a:lnTo>
                    <a:pt x="707" y="10"/>
                  </a:lnTo>
                  <a:lnTo>
                    <a:pt x="707" y="8"/>
                  </a:lnTo>
                  <a:lnTo>
                    <a:pt x="707" y="6"/>
                  </a:lnTo>
                  <a:lnTo>
                    <a:pt x="709" y="4"/>
                  </a:lnTo>
                  <a:lnTo>
                    <a:pt x="709" y="2"/>
                  </a:lnTo>
                  <a:lnTo>
                    <a:pt x="709" y="0"/>
                  </a:lnTo>
                  <a:lnTo>
                    <a:pt x="710" y="0"/>
                  </a:lnTo>
                  <a:lnTo>
                    <a:pt x="755" y="0"/>
                  </a:lnTo>
                  <a:close/>
                  <a:moveTo>
                    <a:pt x="687" y="0"/>
                  </a:moveTo>
                  <a:lnTo>
                    <a:pt x="689" y="0"/>
                  </a:lnTo>
                  <a:lnTo>
                    <a:pt x="691" y="0"/>
                  </a:lnTo>
                  <a:lnTo>
                    <a:pt x="689" y="0"/>
                  </a:lnTo>
                  <a:lnTo>
                    <a:pt x="689" y="2"/>
                  </a:lnTo>
                  <a:lnTo>
                    <a:pt x="691" y="2"/>
                  </a:lnTo>
                  <a:lnTo>
                    <a:pt x="691" y="4"/>
                  </a:lnTo>
                  <a:lnTo>
                    <a:pt x="689" y="6"/>
                  </a:lnTo>
                  <a:lnTo>
                    <a:pt x="687" y="6"/>
                  </a:lnTo>
                  <a:lnTo>
                    <a:pt x="685" y="2"/>
                  </a:lnTo>
                  <a:lnTo>
                    <a:pt x="684" y="2"/>
                  </a:lnTo>
                  <a:lnTo>
                    <a:pt x="684" y="0"/>
                  </a:lnTo>
                  <a:lnTo>
                    <a:pt x="685" y="0"/>
                  </a:lnTo>
                  <a:lnTo>
                    <a:pt x="687" y="0"/>
                  </a:lnTo>
                  <a:close/>
                  <a:moveTo>
                    <a:pt x="684" y="0"/>
                  </a:moveTo>
                  <a:lnTo>
                    <a:pt x="682" y="0"/>
                  </a:lnTo>
                  <a:lnTo>
                    <a:pt x="684" y="2"/>
                  </a:lnTo>
                  <a:lnTo>
                    <a:pt x="682" y="2"/>
                  </a:lnTo>
                  <a:lnTo>
                    <a:pt x="684" y="2"/>
                  </a:lnTo>
                  <a:lnTo>
                    <a:pt x="684" y="4"/>
                  </a:lnTo>
                  <a:lnTo>
                    <a:pt x="685" y="4"/>
                  </a:lnTo>
                  <a:lnTo>
                    <a:pt x="685" y="6"/>
                  </a:lnTo>
                  <a:lnTo>
                    <a:pt x="685" y="8"/>
                  </a:lnTo>
                  <a:lnTo>
                    <a:pt x="685" y="10"/>
                  </a:lnTo>
                  <a:lnTo>
                    <a:pt x="685" y="11"/>
                  </a:lnTo>
                  <a:lnTo>
                    <a:pt x="684" y="10"/>
                  </a:lnTo>
                  <a:lnTo>
                    <a:pt x="678" y="11"/>
                  </a:lnTo>
                  <a:lnTo>
                    <a:pt x="672" y="13"/>
                  </a:lnTo>
                  <a:lnTo>
                    <a:pt x="672" y="11"/>
                  </a:lnTo>
                  <a:lnTo>
                    <a:pt x="672" y="10"/>
                  </a:lnTo>
                  <a:lnTo>
                    <a:pt x="672" y="8"/>
                  </a:lnTo>
                  <a:lnTo>
                    <a:pt x="670" y="8"/>
                  </a:lnTo>
                  <a:lnTo>
                    <a:pt x="670" y="10"/>
                  </a:lnTo>
                  <a:lnTo>
                    <a:pt x="670" y="11"/>
                  </a:lnTo>
                  <a:lnTo>
                    <a:pt x="662" y="13"/>
                  </a:lnTo>
                  <a:lnTo>
                    <a:pt x="662" y="11"/>
                  </a:lnTo>
                  <a:lnTo>
                    <a:pt x="662" y="10"/>
                  </a:lnTo>
                  <a:lnTo>
                    <a:pt x="664" y="6"/>
                  </a:lnTo>
                  <a:lnTo>
                    <a:pt x="664" y="4"/>
                  </a:lnTo>
                  <a:lnTo>
                    <a:pt x="662" y="8"/>
                  </a:lnTo>
                  <a:lnTo>
                    <a:pt x="661" y="10"/>
                  </a:lnTo>
                  <a:lnTo>
                    <a:pt x="661" y="11"/>
                  </a:lnTo>
                  <a:lnTo>
                    <a:pt x="662" y="11"/>
                  </a:lnTo>
                  <a:lnTo>
                    <a:pt x="662" y="13"/>
                  </a:lnTo>
                  <a:lnTo>
                    <a:pt x="661" y="11"/>
                  </a:lnTo>
                  <a:lnTo>
                    <a:pt x="661" y="13"/>
                  </a:lnTo>
                  <a:lnTo>
                    <a:pt x="659" y="13"/>
                  </a:lnTo>
                  <a:lnTo>
                    <a:pt x="653" y="11"/>
                  </a:lnTo>
                  <a:lnTo>
                    <a:pt x="647" y="11"/>
                  </a:lnTo>
                  <a:lnTo>
                    <a:pt x="647" y="10"/>
                  </a:lnTo>
                  <a:lnTo>
                    <a:pt x="647" y="8"/>
                  </a:lnTo>
                  <a:lnTo>
                    <a:pt x="647" y="6"/>
                  </a:lnTo>
                  <a:lnTo>
                    <a:pt x="647" y="4"/>
                  </a:lnTo>
                  <a:lnTo>
                    <a:pt x="647" y="2"/>
                  </a:lnTo>
                  <a:lnTo>
                    <a:pt x="645" y="0"/>
                  </a:lnTo>
                  <a:lnTo>
                    <a:pt x="684" y="0"/>
                  </a:lnTo>
                  <a:close/>
                  <a:moveTo>
                    <a:pt x="559" y="0"/>
                  </a:moveTo>
                  <a:lnTo>
                    <a:pt x="561" y="0"/>
                  </a:lnTo>
                  <a:lnTo>
                    <a:pt x="559" y="2"/>
                  </a:lnTo>
                  <a:lnTo>
                    <a:pt x="559" y="4"/>
                  </a:lnTo>
                  <a:lnTo>
                    <a:pt x="557" y="4"/>
                  </a:lnTo>
                  <a:lnTo>
                    <a:pt x="557" y="6"/>
                  </a:lnTo>
                  <a:lnTo>
                    <a:pt x="557" y="8"/>
                  </a:lnTo>
                  <a:lnTo>
                    <a:pt x="551" y="10"/>
                  </a:lnTo>
                  <a:lnTo>
                    <a:pt x="545" y="11"/>
                  </a:lnTo>
                  <a:lnTo>
                    <a:pt x="545" y="13"/>
                  </a:lnTo>
                  <a:lnTo>
                    <a:pt x="541" y="17"/>
                  </a:lnTo>
                  <a:lnTo>
                    <a:pt x="538" y="17"/>
                  </a:lnTo>
                  <a:lnTo>
                    <a:pt x="536" y="15"/>
                  </a:lnTo>
                  <a:lnTo>
                    <a:pt x="534" y="15"/>
                  </a:lnTo>
                  <a:lnTo>
                    <a:pt x="530" y="13"/>
                  </a:lnTo>
                  <a:lnTo>
                    <a:pt x="530" y="11"/>
                  </a:lnTo>
                  <a:lnTo>
                    <a:pt x="530" y="10"/>
                  </a:lnTo>
                  <a:lnTo>
                    <a:pt x="530" y="8"/>
                  </a:lnTo>
                  <a:lnTo>
                    <a:pt x="530" y="6"/>
                  </a:lnTo>
                  <a:lnTo>
                    <a:pt x="530" y="8"/>
                  </a:lnTo>
                  <a:lnTo>
                    <a:pt x="530" y="10"/>
                  </a:lnTo>
                  <a:lnTo>
                    <a:pt x="528" y="11"/>
                  </a:lnTo>
                  <a:lnTo>
                    <a:pt x="526" y="11"/>
                  </a:lnTo>
                  <a:lnTo>
                    <a:pt x="526" y="13"/>
                  </a:lnTo>
                  <a:lnTo>
                    <a:pt x="526" y="15"/>
                  </a:lnTo>
                  <a:lnTo>
                    <a:pt x="526" y="17"/>
                  </a:lnTo>
                  <a:lnTo>
                    <a:pt x="524" y="15"/>
                  </a:lnTo>
                  <a:lnTo>
                    <a:pt x="518" y="17"/>
                  </a:lnTo>
                  <a:lnTo>
                    <a:pt x="518" y="15"/>
                  </a:lnTo>
                  <a:lnTo>
                    <a:pt x="517" y="15"/>
                  </a:lnTo>
                  <a:lnTo>
                    <a:pt x="513" y="13"/>
                  </a:lnTo>
                  <a:lnTo>
                    <a:pt x="518" y="13"/>
                  </a:lnTo>
                  <a:lnTo>
                    <a:pt x="517" y="11"/>
                  </a:lnTo>
                  <a:lnTo>
                    <a:pt x="517" y="10"/>
                  </a:lnTo>
                  <a:lnTo>
                    <a:pt x="515" y="10"/>
                  </a:lnTo>
                  <a:lnTo>
                    <a:pt x="513" y="8"/>
                  </a:lnTo>
                  <a:lnTo>
                    <a:pt x="511" y="10"/>
                  </a:lnTo>
                  <a:lnTo>
                    <a:pt x="511" y="11"/>
                  </a:lnTo>
                  <a:lnTo>
                    <a:pt x="509" y="11"/>
                  </a:lnTo>
                  <a:lnTo>
                    <a:pt x="511" y="13"/>
                  </a:lnTo>
                  <a:lnTo>
                    <a:pt x="509" y="13"/>
                  </a:lnTo>
                  <a:lnTo>
                    <a:pt x="505" y="15"/>
                  </a:lnTo>
                  <a:lnTo>
                    <a:pt x="503" y="15"/>
                  </a:lnTo>
                  <a:lnTo>
                    <a:pt x="503" y="17"/>
                  </a:lnTo>
                  <a:lnTo>
                    <a:pt x="501" y="19"/>
                  </a:lnTo>
                  <a:lnTo>
                    <a:pt x="501" y="21"/>
                  </a:lnTo>
                  <a:lnTo>
                    <a:pt x="495" y="19"/>
                  </a:lnTo>
                  <a:lnTo>
                    <a:pt x="493" y="21"/>
                  </a:lnTo>
                  <a:lnTo>
                    <a:pt x="493" y="23"/>
                  </a:lnTo>
                  <a:lnTo>
                    <a:pt x="492" y="23"/>
                  </a:lnTo>
                  <a:lnTo>
                    <a:pt x="493" y="23"/>
                  </a:lnTo>
                  <a:lnTo>
                    <a:pt x="492" y="21"/>
                  </a:lnTo>
                  <a:lnTo>
                    <a:pt x="492" y="23"/>
                  </a:lnTo>
                  <a:lnTo>
                    <a:pt x="490" y="21"/>
                  </a:lnTo>
                  <a:lnTo>
                    <a:pt x="488" y="21"/>
                  </a:lnTo>
                  <a:lnTo>
                    <a:pt x="488" y="23"/>
                  </a:lnTo>
                  <a:lnTo>
                    <a:pt x="490" y="23"/>
                  </a:lnTo>
                  <a:lnTo>
                    <a:pt x="488" y="25"/>
                  </a:lnTo>
                  <a:lnTo>
                    <a:pt x="484" y="25"/>
                  </a:lnTo>
                  <a:lnTo>
                    <a:pt x="484" y="27"/>
                  </a:lnTo>
                  <a:lnTo>
                    <a:pt x="484" y="29"/>
                  </a:lnTo>
                  <a:lnTo>
                    <a:pt x="484" y="31"/>
                  </a:lnTo>
                  <a:lnTo>
                    <a:pt x="482" y="31"/>
                  </a:lnTo>
                  <a:lnTo>
                    <a:pt x="480" y="33"/>
                  </a:lnTo>
                  <a:lnTo>
                    <a:pt x="478" y="33"/>
                  </a:lnTo>
                  <a:lnTo>
                    <a:pt x="478" y="34"/>
                  </a:lnTo>
                  <a:lnTo>
                    <a:pt x="476" y="34"/>
                  </a:lnTo>
                  <a:lnTo>
                    <a:pt x="476" y="36"/>
                  </a:lnTo>
                  <a:lnTo>
                    <a:pt x="474" y="36"/>
                  </a:lnTo>
                  <a:lnTo>
                    <a:pt x="472" y="38"/>
                  </a:lnTo>
                  <a:lnTo>
                    <a:pt x="469" y="40"/>
                  </a:lnTo>
                  <a:lnTo>
                    <a:pt x="467" y="42"/>
                  </a:lnTo>
                  <a:lnTo>
                    <a:pt x="463" y="44"/>
                  </a:lnTo>
                  <a:lnTo>
                    <a:pt x="459" y="46"/>
                  </a:lnTo>
                  <a:lnTo>
                    <a:pt x="457" y="46"/>
                  </a:lnTo>
                  <a:lnTo>
                    <a:pt x="455" y="46"/>
                  </a:lnTo>
                  <a:lnTo>
                    <a:pt x="455" y="48"/>
                  </a:lnTo>
                  <a:lnTo>
                    <a:pt x="451" y="48"/>
                  </a:lnTo>
                  <a:lnTo>
                    <a:pt x="445" y="48"/>
                  </a:lnTo>
                  <a:lnTo>
                    <a:pt x="444" y="48"/>
                  </a:lnTo>
                  <a:lnTo>
                    <a:pt x="440" y="48"/>
                  </a:lnTo>
                  <a:lnTo>
                    <a:pt x="436" y="46"/>
                  </a:lnTo>
                  <a:lnTo>
                    <a:pt x="434" y="44"/>
                  </a:lnTo>
                  <a:lnTo>
                    <a:pt x="428" y="38"/>
                  </a:lnTo>
                  <a:lnTo>
                    <a:pt x="426" y="38"/>
                  </a:lnTo>
                  <a:lnTo>
                    <a:pt x="424" y="34"/>
                  </a:lnTo>
                  <a:lnTo>
                    <a:pt x="424" y="33"/>
                  </a:lnTo>
                  <a:lnTo>
                    <a:pt x="422" y="33"/>
                  </a:lnTo>
                  <a:lnTo>
                    <a:pt x="422" y="31"/>
                  </a:lnTo>
                  <a:lnTo>
                    <a:pt x="424" y="31"/>
                  </a:lnTo>
                  <a:lnTo>
                    <a:pt x="424" y="29"/>
                  </a:lnTo>
                  <a:lnTo>
                    <a:pt x="426" y="29"/>
                  </a:lnTo>
                  <a:lnTo>
                    <a:pt x="426" y="27"/>
                  </a:lnTo>
                  <a:lnTo>
                    <a:pt x="430" y="23"/>
                  </a:lnTo>
                  <a:lnTo>
                    <a:pt x="432" y="23"/>
                  </a:lnTo>
                  <a:lnTo>
                    <a:pt x="434" y="23"/>
                  </a:lnTo>
                  <a:lnTo>
                    <a:pt x="436" y="21"/>
                  </a:lnTo>
                  <a:lnTo>
                    <a:pt x="438" y="21"/>
                  </a:lnTo>
                  <a:lnTo>
                    <a:pt x="440" y="21"/>
                  </a:lnTo>
                  <a:lnTo>
                    <a:pt x="442" y="21"/>
                  </a:lnTo>
                  <a:lnTo>
                    <a:pt x="444" y="21"/>
                  </a:lnTo>
                  <a:lnTo>
                    <a:pt x="442" y="19"/>
                  </a:lnTo>
                  <a:lnTo>
                    <a:pt x="444" y="19"/>
                  </a:lnTo>
                  <a:lnTo>
                    <a:pt x="444" y="17"/>
                  </a:lnTo>
                  <a:lnTo>
                    <a:pt x="444" y="15"/>
                  </a:lnTo>
                  <a:lnTo>
                    <a:pt x="445" y="15"/>
                  </a:lnTo>
                  <a:lnTo>
                    <a:pt x="447" y="13"/>
                  </a:lnTo>
                  <a:lnTo>
                    <a:pt x="449" y="13"/>
                  </a:lnTo>
                  <a:lnTo>
                    <a:pt x="451" y="13"/>
                  </a:lnTo>
                  <a:lnTo>
                    <a:pt x="453" y="11"/>
                  </a:lnTo>
                  <a:lnTo>
                    <a:pt x="457" y="11"/>
                  </a:lnTo>
                  <a:lnTo>
                    <a:pt x="461" y="11"/>
                  </a:lnTo>
                  <a:lnTo>
                    <a:pt x="463" y="11"/>
                  </a:lnTo>
                  <a:lnTo>
                    <a:pt x="467" y="13"/>
                  </a:lnTo>
                  <a:lnTo>
                    <a:pt x="467" y="11"/>
                  </a:lnTo>
                  <a:lnTo>
                    <a:pt x="469" y="11"/>
                  </a:lnTo>
                  <a:lnTo>
                    <a:pt x="470" y="10"/>
                  </a:lnTo>
                  <a:lnTo>
                    <a:pt x="470" y="8"/>
                  </a:lnTo>
                  <a:lnTo>
                    <a:pt x="469" y="10"/>
                  </a:lnTo>
                  <a:lnTo>
                    <a:pt x="469" y="8"/>
                  </a:lnTo>
                  <a:lnTo>
                    <a:pt x="470" y="8"/>
                  </a:lnTo>
                  <a:lnTo>
                    <a:pt x="472" y="8"/>
                  </a:lnTo>
                  <a:lnTo>
                    <a:pt x="474" y="6"/>
                  </a:lnTo>
                  <a:lnTo>
                    <a:pt x="472" y="6"/>
                  </a:lnTo>
                  <a:lnTo>
                    <a:pt x="474" y="6"/>
                  </a:lnTo>
                  <a:lnTo>
                    <a:pt x="474" y="4"/>
                  </a:lnTo>
                  <a:lnTo>
                    <a:pt x="476" y="4"/>
                  </a:lnTo>
                  <a:lnTo>
                    <a:pt x="476" y="2"/>
                  </a:lnTo>
                  <a:lnTo>
                    <a:pt x="478" y="2"/>
                  </a:lnTo>
                  <a:lnTo>
                    <a:pt x="476" y="0"/>
                  </a:lnTo>
                  <a:lnTo>
                    <a:pt x="478" y="0"/>
                  </a:lnTo>
                  <a:lnTo>
                    <a:pt x="559" y="0"/>
                  </a:lnTo>
                  <a:close/>
                  <a:moveTo>
                    <a:pt x="472" y="0"/>
                  </a:moveTo>
                  <a:lnTo>
                    <a:pt x="470" y="0"/>
                  </a:lnTo>
                  <a:lnTo>
                    <a:pt x="470" y="2"/>
                  </a:lnTo>
                  <a:lnTo>
                    <a:pt x="469" y="2"/>
                  </a:lnTo>
                  <a:lnTo>
                    <a:pt x="467" y="2"/>
                  </a:lnTo>
                  <a:lnTo>
                    <a:pt x="467" y="0"/>
                  </a:lnTo>
                  <a:lnTo>
                    <a:pt x="465" y="0"/>
                  </a:lnTo>
                  <a:lnTo>
                    <a:pt x="465" y="4"/>
                  </a:lnTo>
                  <a:lnTo>
                    <a:pt x="463" y="4"/>
                  </a:lnTo>
                  <a:lnTo>
                    <a:pt x="461" y="2"/>
                  </a:lnTo>
                  <a:lnTo>
                    <a:pt x="459" y="4"/>
                  </a:lnTo>
                  <a:lnTo>
                    <a:pt x="457" y="4"/>
                  </a:lnTo>
                  <a:lnTo>
                    <a:pt x="455" y="4"/>
                  </a:lnTo>
                  <a:lnTo>
                    <a:pt x="455" y="2"/>
                  </a:lnTo>
                  <a:lnTo>
                    <a:pt x="457" y="2"/>
                  </a:lnTo>
                  <a:lnTo>
                    <a:pt x="457" y="0"/>
                  </a:lnTo>
                  <a:lnTo>
                    <a:pt x="472" y="0"/>
                  </a:lnTo>
                  <a:close/>
                  <a:moveTo>
                    <a:pt x="455" y="0"/>
                  </a:moveTo>
                  <a:lnTo>
                    <a:pt x="453" y="0"/>
                  </a:lnTo>
                  <a:lnTo>
                    <a:pt x="451" y="0"/>
                  </a:lnTo>
                  <a:lnTo>
                    <a:pt x="455" y="0"/>
                  </a:lnTo>
                  <a:close/>
                  <a:moveTo>
                    <a:pt x="451" y="0"/>
                  </a:moveTo>
                  <a:lnTo>
                    <a:pt x="451" y="2"/>
                  </a:lnTo>
                  <a:lnTo>
                    <a:pt x="451" y="4"/>
                  </a:lnTo>
                  <a:lnTo>
                    <a:pt x="449" y="6"/>
                  </a:lnTo>
                  <a:lnTo>
                    <a:pt x="445" y="6"/>
                  </a:lnTo>
                  <a:lnTo>
                    <a:pt x="444" y="4"/>
                  </a:lnTo>
                  <a:lnTo>
                    <a:pt x="444" y="2"/>
                  </a:lnTo>
                  <a:lnTo>
                    <a:pt x="444" y="6"/>
                  </a:lnTo>
                  <a:lnTo>
                    <a:pt x="440" y="8"/>
                  </a:lnTo>
                  <a:lnTo>
                    <a:pt x="436" y="8"/>
                  </a:lnTo>
                  <a:lnTo>
                    <a:pt x="432" y="8"/>
                  </a:lnTo>
                  <a:lnTo>
                    <a:pt x="430" y="8"/>
                  </a:lnTo>
                  <a:lnTo>
                    <a:pt x="430" y="4"/>
                  </a:lnTo>
                  <a:lnTo>
                    <a:pt x="432" y="4"/>
                  </a:lnTo>
                  <a:lnTo>
                    <a:pt x="432" y="2"/>
                  </a:lnTo>
                  <a:lnTo>
                    <a:pt x="436" y="0"/>
                  </a:lnTo>
                  <a:lnTo>
                    <a:pt x="434" y="0"/>
                  </a:lnTo>
                  <a:lnTo>
                    <a:pt x="432" y="2"/>
                  </a:lnTo>
                  <a:lnTo>
                    <a:pt x="432" y="0"/>
                  </a:lnTo>
                  <a:lnTo>
                    <a:pt x="451" y="0"/>
                  </a:lnTo>
                  <a:close/>
                  <a:moveTo>
                    <a:pt x="424" y="0"/>
                  </a:moveTo>
                  <a:lnTo>
                    <a:pt x="426" y="0"/>
                  </a:lnTo>
                  <a:lnTo>
                    <a:pt x="426" y="2"/>
                  </a:lnTo>
                  <a:lnTo>
                    <a:pt x="424" y="4"/>
                  </a:lnTo>
                  <a:lnTo>
                    <a:pt x="424" y="6"/>
                  </a:lnTo>
                  <a:lnTo>
                    <a:pt x="422" y="8"/>
                  </a:lnTo>
                  <a:lnTo>
                    <a:pt x="419" y="11"/>
                  </a:lnTo>
                  <a:lnTo>
                    <a:pt x="415" y="13"/>
                  </a:lnTo>
                  <a:lnTo>
                    <a:pt x="413" y="13"/>
                  </a:lnTo>
                  <a:lnTo>
                    <a:pt x="411" y="11"/>
                  </a:lnTo>
                  <a:lnTo>
                    <a:pt x="411" y="10"/>
                  </a:lnTo>
                  <a:lnTo>
                    <a:pt x="411" y="8"/>
                  </a:lnTo>
                  <a:lnTo>
                    <a:pt x="411" y="6"/>
                  </a:lnTo>
                  <a:lnTo>
                    <a:pt x="411" y="4"/>
                  </a:lnTo>
                  <a:lnTo>
                    <a:pt x="411" y="2"/>
                  </a:lnTo>
                  <a:lnTo>
                    <a:pt x="411" y="0"/>
                  </a:lnTo>
                  <a:lnTo>
                    <a:pt x="411" y="2"/>
                  </a:lnTo>
                  <a:lnTo>
                    <a:pt x="407" y="6"/>
                  </a:lnTo>
                  <a:lnTo>
                    <a:pt x="405" y="4"/>
                  </a:lnTo>
                  <a:lnTo>
                    <a:pt x="403" y="2"/>
                  </a:lnTo>
                  <a:lnTo>
                    <a:pt x="403" y="4"/>
                  </a:lnTo>
                  <a:lnTo>
                    <a:pt x="405" y="4"/>
                  </a:lnTo>
                  <a:lnTo>
                    <a:pt x="405" y="6"/>
                  </a:lnTo>
                  <a:lnTo>
                    <a:pt x="405" y="8"/>
                  </a:lnTo>
                  <a:lnTo>
                    <a:pt x="405" y="10"/>
                  </a:lnTo>
                  <a:lnTo>
                    <a:pt x="405" y="11"/>
                  </a:lnTo>
                  <a:lnTo>
                    <a:pt x="405" y="13"/>
                  </a:lnTo>
                  <a:lnTo>
                    <a:pt x="403" y="13"/>
                  </a:lnTo>
                  <a:lnTo>
                    <a:pt x="399" y="11"/>
                  </a:lnTo>
                  <a:lnTo>
                    <a:pt x="397" y="10"/>
                  </a:lnTo>
                  <a:lnTo>
                    <a:pt x="396" y="10"/>
                  </a:lnTo>
                  <a:lnTo>
                    <a:pt x="394" y="8"/>
                  </a:lnTo>
                  <a:lnTo>
                    <a:pt x="396" y="8"/>
                  </a:lnTo>
                  <a:lnTo>
                    <a:pt x="397" y="6"/>
                  </a:lnTo>
                  <a:lnTo>
                    <a:pt x="397" y="4"/>
                  </a:lnTo>
                  <a:lnTo>
                    <a:pt x="394" y="6"/>
                  </a:lnTo>
                  <a:lnTo>
                    <a:pt x="394" y="4"/>
                  </a:lnTo>
                  <a:lnTo>
                    <a:pt x="394" y="2"/>
                  </a:lnTo>
                  <a:lnTo>
                    <a:pt x="394" y="0"/>
                  </a:lnTo>
                  <a:lnTo>
                    <a:pt x="424" y="0"/>
                  </a:lnTo>
                  <a:close/>
                  <a:moveTo>
                    <a:pt x="394" y="0"/>
                  </a:moveTo>
                  <a:lnTo>
                    <a:pt x="392" y="0"/>
                  </a:lnTo>
                  <a:lnTo>
                    <a:pt x="390" y="0"/>
                  </a:lnTo>
                  <a:lnTo>
                    <a:pt x="390" y="2"/>
                  </a:lnTo>
                  <a:lnTo>
                    <a:pt x="388" y="2"/>
                  </a:lnTo>
                  <a:lnTo>
                    <a:pt x="388" y="4"/>
                  </a:lnTo>
                  <a:lnTo>
                    <a:pt x="386" y="4"/>
                  </a:lnTo>
                  <a:lnTo>
                    <a:pt x="384" y="4"/>
                  </a:lnTo>
                  <a:lnTo>
                    <a:pt x="384" y="2"/>
                  </a:lnTo>
                  <a:lnTo>
                    <a:pt x="382" y="2"/>
                  </a:lnTo>
                  <a:lnTo>
                    <a:pt x="374" y="0"/>
                  </a:lnTo>
                  <a:lnTo>
                    <a:pt x="394" y="0"/>
                  </a:lnTo>
                  <a:close/>
                  <a:moveTo>
                    <a:pt x="977" y="0"/>
                  </a:moveTo>
                  <a:lnTo>
                    <a:pt x="975" y="2"/>
                  </a:lnTo>
                  <a:lnTo>
                    <a:pt x="973" y="2"/>
                  </a:lnTo>
                  <a:lnTo>
                    <a:pt x="972" y="4"/>
                  </a:lnTo>
                  <a:lnTo>
                    <a:pt x="972" y="6"/>
                  </a:lnTo>
                  <a:lnTo>
                    <a:pt x="966" y="8"/>
                  </a:lnTo>
                  <a:lnTo>
                    <a:pt x="966" y="10"/>
                  </a:lnTo>
                  <a:lnTo>
                    <a:pt x="964" y="10"/>
                  </a:lnTo>
                  <a:lnTo>
                    <a:pt x="966" y="11"/>
                  </a:lnTo>
                  <a:lnTo>
                    <a:pt x="968" y="11"/>
                  </a:lnTo>
                  <a:lnTo>
                    <a:pt x="968" y="13"/>
                  </a:lnTo>
                  <a:lnTo>
                    <a:pt x="968" y="15"/>
                  </a:lnTo>
                  <a:lnTo>
                    <a:pt x="970" y="13"/>
                  </a:lnTo>
                  <a:lnTo>
                    <a:pt x="970" y="15"/>
                  </a:lnTo>
                  <a:lnTo>
                    <a:pt x="970" y="13"/>
                  </a:lnTo>
                  <a:lnTo>
                    <a:pt x="972" y="13"/>
                  </a:lnTo>
                  <a:lnTo>
                    <a:pt x="975" y="10"/>
                  </a:lnTo>
                  <a:lnTo>
                    <a:pt x="977" y="11"/>
                  </a:lnTo>
                  <a:lnTo>
                    <a:pt x="979" y="11"/>
                  </a:lnTo>
                  <a:lnTo>
                    <a:pt x="977" y="13"/>
                  </a:lnTo>
                  <a:lnTo>
                    <a:pt x="979" y="13"/>
                  </a:lnTo>
                  <a:lnTo>
                    <a:pt x="979" y="15"/>
                  </a:lnTo>
                  <a:lnTo>
                    <a:pt x="979" y="17"/>
                  </a:lnTo>
                  <a:lnTo>
                    <a:pt x="981" y="17"/>
                  </a:lnTo>
                  <a:lnTo>
                    <a:pt x="981" y="19"/>
                  </a:lnTo>
                  <a:lnTo>
                    <a:pt x="973" y="23"/>
                  </a:lnTo>
                  <a:lnTo>
                    <a:pt x="972" y="23"/>
                  </a:lnTo>
                  <a:lnTo>
                    <a:pt x="970" y="21"/>
                  </a:lnTo>
                  <a:lnTo>
                    <a:pt x="968" y="21"/>
                  </a:lnTo>
                  <a:lnTo>
                    <a:pt x="968" y="19"/>
                  </a:lnTo>
                  <a:lnTo>
                    <a:pt x="970" y="19"/>
                  </a:lnTo>
                  <a:lnTo>
                    <a:pt x="970" y="17"/>
                  </a:lnTo>
                  <a:lnTo>
                    <a:pt x="968" y="15"/>
                  </a:lnTo>
                  <a:lnTo>
                    <a:pt x="968" y="17"/>
                  </a:lnTo>
                  <a:lnTo>
                    <a:pt x="968" y="19"/>
                  </a:lnTo>
                  <a:lnTo>
                    <a:pt x="966" y="19"/>
                  </a:lnTo>
                  <a:lnTo>
                    <a:pt x="968" y="19"/>
                  </a:lnTo>
                  <a:lnTo>
                    <a:pt x="966" y="17"/>
                  </a:lnTo>
                  <a:lnTo>
                    <a:pt x="966" y="15"/>
                  </a:lnTo>
                  <a:lnTo>
                    <a:pt x="966" y="17"/>
                  </a:lnTo>
                  <a:lnTo>
                    <a:pt x="964" y="17"/>
                  </a:lnTo>
                  <a:lnTo>
                    <a:pt x="966" y="19"/>
                  </a:lnTo>
                  <a:lnTo>
                    <a:pt x="970" y="23"/>
                  </a:lnTo>
                  <a:lnTo>
                    <a:pt x="970" y="25"/>
                  </a:lnTo>
                  <a:lnTo>
                    <a:pt x="968" y="25"/>
                  </a:lnTo>
                  <a:lnTo>
                    <a:pt x="968" y="27"/>
                  </a:lnTo>
                  <a:lnTo>
                    <a:pt x="970" y="29"/>
                  </a:lnTo>
                  <a:lnTo>
                    <a:pt x="970" y="31"/>
                  </a:lnTo>
                  <a:lnTo>
                    <a:pt x="968" y="31"/>
                  </a:lnTo>
                  <a:lnTo>
                    <a:pt x="968" y="33"/>
                  </a:lnTo>
                  <a:lnTo>
                    <a:pt x="968" y="34"/>
                  </a:lnTo>
                  <a:lnTo>
                    <a:pt x="970" y="34"/>
                  </a:lnTo>
                  <a:lnTo>
                    <a:pt x="968" y="36"/>
                  </a:lnTo>
                  <a:lnTo>
                    <a:pt x="968" y="38"/>
                  </a:lnTo>
                  <a:lnTo>
                    <a:pt x="964" y="36"/>
                  </a:lnTo>
                  <a:lnTo>
                    <a:pt x="964" y="38"/>
                  </a:lnTo>
                  <a:lnTo>
                    <a:pt x="962" y="38"/>
                  </a:lnTo>
                  <a:lnTo>
                    <a:pt x="958" y="38"/>
                  </a:lnTo>
                  <a:lnTo>
                    <a:pt x="954" y="38"/>
                  </a:lnTo>
                  <a:lnTo>
                    <a:pt x="950" y="38"/>
                  </a:lnTo>
                  <a:lnTo>
                    <a:pt x="949" y="40"/>
                  </a:lnTo>
                  <a:lnTo>
                    <a:pt x="947" y="40"/>
                  </a:lnTo>
                  <a:lnTo>
                    <a:pt x="947" y="42"/>
                  </a:lnTo>
                  <a:lnTo>
                    <a:pt x="945" y="42"/>
                  </a:lnTo>
                  <a:lnTo>
                    <a:pt x="943" y="44"/>
                  </a:lnTo>
                  <a:lnTo>
                    <a:pt x="941" y="44"/>
                  </a:lnTo>
                  <a:lnTo>
                    <a:pt x="939" y="44"/>
                  </a:lnTo>
                  <a:lnTo>
                    <a:pt x="937" y="42"/>
                  </a:lnTo>
                  <a:lnTo>
                    <a:pt x="935" y="42"/>
                  </a:lnTo>
                  <a:lnTo>
                    <a:pt x="933" y="40"/>
                  </a:lnTo>
                  <a:lnTo>
                    <a:pt x="933" y="38"/>
                  </a:lnTo>
                  <a:lnTo>
                    <a:pt x="931" y="38"/>
                  </a:lnTo>
                  <a:lnTo>
                    <a:pt x="931" y="40"/>
                  </a:lnTo>
                  <a:lnTo>
                    <a:pt x="931" y="42"/>
                  </a:lnTo>
                  <a:lnTo>
                    <a:pt x="929" y="42"/>
                  </a:lnTo>
                  <a:lnTo>
                    <a:pt x="929" y="40"/>
                  </a:lnTo>
                  <a:lnTo>
                    <a:pt x="927" y="40"/>
                  </a:lnTo>
                  <a:lnTo>
                    <a:pt x="925" y="38"/>
                  </a:lnTo>
                  <a:lnTo>
                    <a:pt x="924" y="38"/>
                  </a:lnTo>
                  <a:lnTo>
                    <a:pt x="922" y="34"/>
                  </a:lnTo>
                  <a:lnTo>
                    <a:pt x="922" y="33"/>
                  </a:lnTo>
                  <a:lnTo>
                    <a:pt x="922" y="31"/>
                  </a:lnTo>
                  <a:lnTo>
                    <a:pt x="922" y="29"/>
                  </a:lnTo>
                  <a:lnTo>
                    <a:pt x="922" y="27"/>
                  </a:lnTo>
                  <a:lnTo>
                    <a:pt x="924" y="25"/>
                  </a:lnTo>
                  <a:lnTo>
                    <a:pt x="922" y="25"/>
                  </a:lnTo>
                  <a:lnTo>
                    <a:pt x="922" y="23"/>
                  </a:lnTo>
                  <a:lnTo>
                    <a:pt x="920" y="23"/>
                  </a:lnTo>
                  <a:lnTo>
                    <a:pt x="918" y="21"/>
                  </a:lnTo>
                  <a:lnTo>
                    <a:pt x="916" y="19"/>
                  </a:lnTo>
                  <a:lnTo>
                    <a:pt x="916" y="17"/>
                  </a:lnTo>
                  <a:lnTo>
                    <a:pt x="914" y="17"/>
                  </a:lnTo>
                  <a:lnTo>
                    <a:pt x="914" y="19"/>
                  </a:lnTo>
                  <a:lnTo>
                    <a:pt x="916" y="21"/>
                  </a:lnTo>
                  <a:lnTo>
                    <a:pt x="916" y="23"/>
                  </a:lnTo>
                  <a:lnTo>
                    <a:pt x="918" y="25"/>
                  </a:lnTo>
                  <a:lnTo>
                    <a:pt x="918" y="27"/>
                  </a:lnTo>
                  <a:lnTo>
                    <a:pt x="918" y="31"/>
                  </a:lnTo>
                  <a:lnTo>
                    <a:pt x="916" y="33"/>
                  </a:lnTo>
                  <a:lnTo>
                    <a:pt x="916" y="34"/>
                  </a:lnTo>
                  <a:lnTo>
                    <a:pt x="916" y="36"/>
                  </a:lnTo>
                  <a:lnTo>
                    <a:pt x="916" y="38"/>
                  </a:lnTo>
                  <a:lnTo>
                    <a:pt x="914" y="38"/>
                  </a:lnTo>
                  <a:lnTo>
                    <a:pt x="914" y="40"/>
                  </a:lnTo>
                  <a:lnTo>
                    <a:pt x="912" y="38"/>
                  </a:lnTo>
                  <a:lnTo>
                    <a:pt x="906" y="40"/>
                  </a:lnTo>
                  <a:lnTo>
                    <a:pt x="904" y="40"/>
                  </a:lnTo>
                  <a:lnTo>
                    <a:pt x="904" y="42"/>
                  </a:lnTo>
                  <a:lnTo>
                    <a:pt x="901" y="42"/>
                  </a:lnTo>
                  <a:lnTo>
                    <a:pt x="899" y="42"/>
                  </a:lnTo>
                  <a:lnTo>
                    <a:pt x="897" y="42"/>
                  </a:lnTo>
                  <a:lnTo>
                    <a:pt x="897" y="40"/>
                  </a:lnTo>
                  <a:lnTo>
                    <a:pt x="895" y="42"/>
                  </a:lnTo>
                  <a:lnTo>
                    <a:pt x="893" y="42"/>
                  </a:lnTo>
                  <a:lnTo>
                    <a:pt x="893" y="40"/>
                  </a:lnTo>
                  <a:lnTo>
                    <a:pt x="893" y="38"/>
                  </a:lnTo>
                  <a:lnTo>
                    <a:pt x="893" y="36"/>
                  </a:lnTo>
                  <a:lnTo>
                    <a:pt x="893" y="34"/>
                  </a:lnTo>
                  <a:lnTo>
                    <a:pt x="891" y="33"/>
                  </a:lnTo>
                  <a:lnTo>
                    <a:pt x="893" y="33"/>
                  </a:lnTo>
                  <a:lnTo>
                    <a:pt x="893" y="31"/>
                  </a:lnTo>
                  <a:lnTo>
                    <a:pt x="891" y="31"/>
                  </a:lnTo>
                  <a:lnTo>
                    <a:pt x="891" y="33"/>
                  </a:lnTo>
                  <a:lnTo>
                    <a:pt x="891" y="34"/>
                  </a:lnTo>
                  <a:lnTo>
                    <a:pt x="891" y="36"/>
                  </a:lnTo>
                  <a:lnTo>
                    <a:pt x="891" y="38"/>
                  </a:lnTo>
                  <a:lnTo>
                    <a:pt x="891" y="40"/>
                  </a:lnTo>
                  <a:lnTo>
                    <a:pt x="891" y="42"/>
                  </a:lnTo>
                  <a:lnTo>
                    <a:pt x="889" y="42"/>
                  </a:lnTo>
                  <a:lnTo>
                    <a:pt x="887" y="42"/>
                  </a:lnTo>
                  <a:lnTo>
                    <a:pt x="885" y="42"/>
                  </a:lnTo>
                  <a:lnTo>
                    <a:pt x="885" y="40"/>
                  </a:lnTo>
                  <a:lnTo>
                    <a:pt x="885" y="38"/>
                  </a:lnTo>
                  <a:lnTo>
                    <a:pt x="885" y="36"/>
                  </a:lnTo>
                  <a:lnTo>
                    <a:pt x="885" y="33"/>
                  </a:lnTo>
                  <a:lnTo>
                    <a:pt x="883" y="33"/>
                  </a:lnTo>
                  <a:lnTo>
                    <a:pt x="883" y="31"/>
                  </a:lnTo>
                  <a:lnTo>
                    <a:pt x="883" y="33"/>
                  </a:lnTo>
                  <a:lnTo>
                    <a:pt x="883" y="34"/>
                  </a:lnTo>
                  <a:lnTo>
                    <a:pt x="883" y="36"/>
                  </a:lnTo>
                  <a:lnTo>
                    <a:pt x="883" y="38"/>
                  </a:lnTo>
                  <a:lnTo>
                    <a:pt x="883" y="40"/>
                  </a:lnTo>
                  <a:lnTo>
                    <a:pt x="883" y="42"/>
                  </a:lnTo>
                  <a:lnTo>
                    <a:pt x="881" y="42"/>
                  </a:lnTo>
                  <a:lnTo>
                    <a:pt x="877" y="42"/>
                  </a:lnTo>
                  <a:lnTo>
                    <a:pt x="874" y="42"/>
                  </a:lnTo>
                  <a:lnTo>
                    <a:pt x="874" y="40"/>
                  </a:lnTo>
                  <a:lnTo>
                    <a:pt x="874" y="38"/>
                  </a:lnTo>
                  <a:lnTo>
                    <a:pt x="874" y="36"/>
                  </a:lnTo>
                  <a:lnTo>
                    <a:pt x="874" y="34"/>
                  </a:lnTo>
                  <a:lnTo>
                    <a:pt x="872" y="34"/>
                  </a:lnTo>
                  <a:lnTo>
                    <a:pt x="872" y="36"/>
                  </a:lnTo>
                  <a:lnTo>
                    <a:pt x="872" y="38"/>
                  </a:lnTo>
                  <a:lnTo>
                    <a:pt x="872" y="40"/>
                  </a:lnTo>
                  <a:lnTo>
                    <a:pt x="872" y="42"/>
                  </a:lnTo>
                  <a:lnTo>
                    <a:pt x="870" y="42"/>
                  </a:lnTo>
                  <a:lnTo>
                    <a:pt x="868" y="42"/>
                  </a:lnTo>
                  <a:lnTo>
                    <a:pt x="866" y="40"/>
                  </a:lnTo>
                  <a:lnTo>
                    <a:pt x="864" y="38"/>
                  </a:lnTo>
                  <a:lnTo>
                    <a:pt x="864" y="36"/>
                  </a:lnTo>
                  <a:lnTo>
                    <a:pt x="864" y="34"/>
                  </a:lnTo>
                  <a:lnTo>
                    <a:pt x="862" y="34"/>
                  </a:lnTo>
                  <a:lnTo>
                    <a:pt x="864" y="36"/>
                  </a:lnTo>
                  <a:lnTo>
                    <a:pt x="864" y="38"/>
                  </a:lnTo>
                  <a:lnTo>
                    <a:pt x="862" y="38"/>
                  </a:lnTo>
                  <a:lnTo>
                    <a:pt x="864" y="40"/>
                  </a:lnTo>
                  <a:lnTo>
                    <a:pt x="866" y="42"/>
                  </a:lnTo>
                  <a:lnTo>
                    <a:pt x="866" y="44"/>
                  </a:lnTo>
                  <a:lnTo>
                    <a:pt x="862" y="44"/>
                  </a:lnTo>
                  <a:lnTo>
                    <a:pt x="860" y="44"/>
                  </a:lnTo>
                  <a:lnTo>
                    <a:pt x="860" y="42"/>
                  </a:lnTo>
                  <a:lnTo>
                    <a:pt x="858" y="42"/>
                  </a:lnTo>
                  <a:lnTo>
                    <a:pt x="860" y="42"/>
                  </a:lnTo>
                  <a:lnTo>
                    <a:pt x="858" y="44"/>
                  </a:lnTo>
                  <a:lnTo>
                    <a:pt x="856" y="44"/>
                  </a:lnTo>
                  <a:lnTo>
                    <a:pt x="854" y="44"/>
                  </a:lnTo>
                  <a:lnTo>
                    <a:pt x="854" y="40"/>
                  </a:lnTo>
                  <a:lnTo>
                    <a:pt x="853" y="40"/>
                  </a:lnTo>
                  <a:lnTo>
                    <a:pt x="853" y="42"/>
                  </a:lnTo>
                  <a:lnTo>
                    <a:pt x="851" y="44"/>
                  </a:lnTo>
                  <a:lnTo>
                    <a:pt x="849" y="44"/>
                  </a:lnTo>
                  <a:lnTo>
                    <a:pt x="849" y="42"/>
                  </a:lnTo>
                  <a:lnTo>
                    <a:pt x="849" y="40"/>
                  </a:lnTo>
                  <a:lnTo>
                    <a:pt x="847" y="40"/>
                  </a:lnTo>
                  <a:lnTo>
                    <a:pt x="847" y="42"/>
                  </a:lnTo>
                  <a:lnTo>
                    <a:pt x="847" y="44"/>
                  </a:lnTo>
                  <a:lnTo>
                    <a:pt x="843" y="44"/>
                  </a:lnTo>
                  <a:lnTo>
                    <a:pt x="843" y="42"/>
                  </a:lnTo>
                  <a:lnTo>
                    <a:pt x="841" y="42"/>
                  </a:lnTo>
                  <a:lnTo>
                    <a:pt x="841" y="44"/>
                  </a:lnTo>
                  <a:lnTo>
                    <a:pt x="835" y="42"/>
                  </a:lnTo>
                  <a:lnTo>
                    <a:pt x="835" y="40"/>
                  </a:lnTo>
                  <a:lnTo>
                    <a:pt x="835" y="38"/>
                  </a:lnTo>
                  <a:lnTo>
                    <a:pt x="835" y="34"/>
                  </a:lnTo>
                  <a:lnTo>
                    <a:pt x="837" y="33"/>
                  </a:lnTo>
                  <a:lnTo>
                    <a:pt x="837" y="31"/>
                  </a:lnTo>
                  <a:lnTo>
                    <a:pt x="837" y="29"/>
                  </a:lnTo>
                  <a:lnTo>
                    <a:pt x="837" y="27"/>
                  </a:lnTo>
                  <a:lnTo>
                    <a:pt x="839" y="25"/>
                  </a:lnTo>
                  <a:lnTo>
                    <a:pt x="837" y="25"/>
                  </a:lnTo>
                  <a:lnTo>
                    <a:pt x="837" y="23"/>
                  </a:lnTo>
                  <a:lnTo>
                    <a:pt x="837" y="21"/>
                  </a:lnTo>
                  <a:lnTo>
                    <a:pt x="835" y="17"/>
                  </a:lnTo>
                  <a:lnTo>
                    <a:pt x="835" y="19"/>
                  </a:lnTo>
                  <a:lnTo>
                    <a:pt x="835" y="21"/>
                  </a:lnTo>
                  <a:lnTo>
                    <a:pt x="835" y="23"/>
                  </a:lnTo>
                  <a:lnTo>
                    <a:pt x="833" y="23"/>
                  </a:lnTo>
                  <a:lnTo>
                    <a:pt x="833" y="21"/>
                  </a:lnTo>
                  <a:lnTo>
                    <a:pt x="833" y="23"/>
                  </a:lnTo>
                  <a:lnTo>
                    <a:pt x="833" y="25"/>
                  </a:lnTo>
                  <a:lnTo>
                    <a:pt x="831" y="25"/>
                  </a:lnTo>
                  <a:lnTo>
                    <a:pt x="831" y="27"/>
                  </a:lnTo>
                  <a:lnTo>
                    <a:pt x="831" y="29"/>
                  </a:lnTo>
                  <a:lnTo>
                    <a:pt x="831" y="31"/>
                  </a:lnTo>
                  <a:lnTo>
                    <a:pt x="831" y="33"/>
                  </a:lnTo>
                  <a:lnTo>
                    <a:pt x="829" y="33"/>
                  </a:lnTo>
                  <a:lnTo>
                    <a:pt x="829" y="31"/>
                  </a:lnTo>
                  <a:lnTo>
                    <a:pt x="829" y="29"/>
                  </a:lnTo>
                  <a:lnTo>
                    <a:pt x="829" y="27"/>
                  </a:lnTo>
                  <a:lnTo>
                    <a:pt x="829" y="25"/>
                  </a:lnTo>
                  <a:lnTo>
                    <a:pt x="828" y="23"/>
                  </a:lnTo>
                  <a:lnTo>
                    <a:pt x="828" y="21"/>
                  </a:lnTo>
                  <a:lnTo>
                    <a:pt x="826" y="21"/>
                  </a:lnTo>
                  <a:lnTo>
                    <a:pt x="828" y="23"/>
                  </a:lnTo>
                  <a:lnTo>
                    <a:pt x="828" y="25"/>
                  </a:lnTo>
                  <a:lnTo>
                    <a:pt x="828" y="27"/>
                  </a:lnTo>
                  <a:lnTo>
                    <a:pt x="828" y="29"/>
                  </a:lnTo>
                  <a:lnTo>
                    <a:pt x="826" y="29"/>
                  </a:lnTo>
                  <a:lnTo>
                    <a:pt x="824" y="27"/>
                  </a:lnTo>
                  <a:lnTo>
                    <a:pt x="826" y="29"/>
                  </a:lnTo>
                  <a:lnTo>
                    <a:pt x="826" y="31"/>
                  </a:lnTo>
                  <a:lnTo>
                    <a:pt x="826" y="33"/>
                  </a:lnTo>
                  <a:lnTo>
                    <a:pt x="826" y="34"/>
                  </a:lnTo>
                  <a:lnTo>
                    <a:pt x="826" y="36"/>
                  </a:lnTo>
                  <a:lnTo>
                    <a:pt x="824" y="36"/>
                  </a:lnTo>
                  <a:lnTo>
                    <a:pt x="822" y="36"/>
                  </a:lnTo>
                  <a:lnTo>
                    <a:pt x="822" y="38"/>
                  </a:lnTo>
                  <a:lnTo>
                    <a:pt x="818" y="40"/>
                  </a:lnTo>
                  <a:lnTo>
                    <a:pt x="820" y="38"/>
                  </a:lnTo>
                  <a:lnTo>
                    <a:pt x="818" y="38"/>
                  </a:lnTo>
                  <a:lnTo>
                    <a:pt x="818" y="40"/>
                  </a:lnTo>
                  <a:lnTo>
                    <a:pt x="816" y="40"/>
                  </a:lnTo>
                  <a:lnTo>
                    <a:pt x="814" y="40"/>
                  </a:lnTo>
                  <a:lnTo>
                    <a:pt x="812" y="40"/>
                  </a:lnTo>
                  <a:lnTo>
                    <a:pt x="812" y="38"/>
                  </a:lnTo>
                  <a:lnTo>
                    <a:pt x="812" y="36"/>
                  </a:lnTo>
                  <a:lnTo>
                    <a:pt x="810" y="38"/>
                  </a:lnTo>
                  <a:lnTo>
                    <a:pt x="806" y="36"/>
                  </a:lnTo>
                  <a:lnTo>
                    <a:pt x="806" y="34"/>
                  </a:lnTo>
                  <a:lnTo>
                    <a:pt x="805" y="36"/>
                  </a:lnTo>
                  <a:lnTo>
                    <a:pt x="803" y="36"/>
                  </a:lnTo>
                  <a:lnTo>
                    <a:pt x="801" y="33"/>
                  </a:lnTo>
                  <a:lnTo>
                    <a:pt x="801" y="31"/>
                  </a:lnTo>
                  <a:lnTo>
                    <a:pt x="801" y="29"/>
                  </a:lnTo>
                  <a:lnTo>
                    <a:pt x="799" y="29"/>
                  </a:lnTo>
                  <a:lnTo>
                    <a:pt x="799" y="31"/>
                  </a:lnTo>
                  <a:lnTo>
                    <a:pt x="797" y="31"/>
                  </a:lnTo>
                  <a:lnTo>
                    <a:pt x="795" y="31"/>
                  </a:lnTo>
                  <a:lnTo>
                    <a:pt x="797" y="29"/>
                  </a:lnTo>
                  <a:lnTo>
                    <a:pt x="799" y="27"/>
                  </a:lnTo>
                  <a:lnTo>
                    <a:pt x="799" y="25"/>
                  </a:lnTo>
                  <a:lnTo>
                    <a:pt x="799" y="23"/>
                  </a:lnTo>
                  <a:lnTo>
                    <a:pt x="801" y="23"/>
                  </a:lnTo>
                  <a:lnTo>
                    <a:pt x="801" y="21"/>
                  </a:lnTo>
                  <a:lnTo>
                    <a:pt x="801" y="19"/>
                  </a:lnTo>
                  <a:lnTo>
                    <a:pt x="799" y="19"/>
                  </a:lnTo>
                  <a:lnTo>
                    <a:pt x="799" y="21"/>
                  </a:lnTo>
                  <a:lnTo>
                    <a:pt x="795" y="27"/>
                  </a:lnTo>
                  <a:lnTo>
                    <a:pt x="793" y="27"/>
                  </a:lnTo>
                  <a:lnTo>
                    <a:pt x="793" y="29"/>
                  </a:lnTo>
                  <a:lnTo>
                    <a:pt x="793" y="31"/>
                  </a:lnTo>
                  <a:lnTo>
                    <a:pt x="795" y="33"/>
                  </a:lnTo>
                  <a:lnTo>
                    <a:pt x="795" y="34"/>
                  </a:lnTo>
                  <a:lnTo>
                    <a:pt x="791" y="34"/>
                  </a:lnTo>
                  <a:lnTo>
                    <a:pt x="791" y="33"/>
                  </a:lnTo>
                  <a:lnTo>
                    <a:pt x="791" y="31"/>
                  </a:lnTo>
                  <a:lnTo>
                    <a:pt x="791" y="29"/>
                  </a:lnTo>
                  <a:lnTo>
                    <a:pt x="791" y="31"/>
                  </a:lnTo>
                  <a:lnTo>
                    <a:pt x="791" y="33"/>
                  </a:lnTo>
                  <a:lnTo>
                    <a:pt x="789" y="34"/>
                  </a:lnTo>
                  <a:lnTo>
                    <a:pt x="787" y="34"/>
                  </a:lnTo>
                  <a:lnTo>
                    <a:pt x="785" y="33"/>
                  </a:lnTo>
                  <a:lnTo>
                    <a:pt x="785" y="31"/>
                  </a:lnTo>
                  <a:lnTo>
                    <a:pt x="787" y="29"/>
                  </a:lnTo>
                  <a:lnTo>
                    <a:pt x="785" y="29"/>
                  </a:lnTo>
                  <a:lnTo>
                    <a:pt x="783" y="29"/>
                  </a:lnTo>
                  <a:lnTo>
                    <a:pt x="783" y="31"/>
                  </a:lnTo>
                  <a:lnTo>
                    <a:pt x="781" y="29"/>
                  </a:lnTo>
                  <a:lnTo>
                    <a:pt x="783" y="29"/>
                  </a:lnTo>
                  <a:lnTo>
                    <a:pt x="783" y="27"/>
                  </a:lnTo>
                  <a:lnTo>
                    <a:pt x="781" y="27"/>
                  </a:lnTo>
                  <a:lnTo>
                    <a:pt x="780" y="25"/>
                  </a:lnTo>
                  <a:lnTo>
                    <a:pt x="780" y="23"/>
                  </a:lnTo>
                  <a:lnTo>
                    <a:pt x="780" y="21"/>
                  </a:lnTo>
                  <a:lnTo>
                    <a:pt x="780" y="19"/>
                  </a:lnTo>
                  <a:lnTo>
                    <a:pt x="780" y="17"/>
                  </a:lnTo>
                  <a:lnTo>
                    <a:pt x="780" y="15"/>
                  </a:lnTo>
                  <a:lnTo>
                    <a:pt x="780" y="13"/>
                  </a:lnTo>
                  <a:lnTo>
                    <a:pt x="778" y="10"/>
                  </a:lnTo>
                  <a:lnTo>
                    <a:pt x="778" y="8"/>
                  </a:lnTo>
                  <a:lnTo>
                    <a:pt x="776" y="8"/>
                  </a:lnTo>
                  <a:lnTo>
                    <a:pt x="778" y="8"/>
                  </a:lnTo>
                  <a:lnTo>
                    <a:pt x="778" y="6"/>
                  </a:lnTo>
                  <a:lnTo>
                    <a:pt x="780" y="6"/>
                  </a:lnTo>
                  <a:lnTo>
                    <a:pt x="780" y="4"/>
                  </a:lnTo>
                  <a:lnTo>
                    <a:pt x="778" y="4"/>
                  </a:lnTo>
                  <a:lnTo>
                    <a:pt x="780" y="4"/>
                  </a:lnTo>
                  <a:lnTo>
                    <a:pt x="780" y="2"/>
                  </a:lnTo>
                  <a:lnTo>
                    <a:pt x="776" y="4"/>
                  </a:lnTo>
                  <a:lnTo>
                    <a:pt x="776" y="2"/>
                  </a:lnTo>
                  <a:lnTo>
                    <a:pt x="774" y="2"/>
                  </a:lnTo>
                  <a:lnTo>
                    <a:pt x="774" y="0"/>
                  </a:lnTo>
                  <a:lnTo>
                    <a:pt x="977" y="0"/>
                  </a:lnTo>
                  <a:close/>
                  <a:moveTo>
                    <a:pt x="929" y="1129"/>
                  </a:moveTo>
                  <a:lnTo>
                    <a:pt x="929" y="1127"/>
                  </a:lnTo>
                  <a:lnTo>
                    <a:pt x="929" y="1129"/>
                  </a:lnTo>
                  <a:close/>
                  <a:moveTo>
                    <a:pt x="1200" y="1092"/>
                  </a:moveTo>
                  <a:lnTo>
                    <a:pt x="1200" y="1090"/>
                  </a:lnTo>
                  <a:lnTo>
                    <a:pt x="1202" y="1090"/>
                  </a:lnTo>
                  <a:lnTo>
                    <a:pt x="1200" y="1090"/>
                  </a:lnTo>
                  <a:lnTo>
                    <a:pt x="1200" y="1092"/>
                  </a:lnTo>
                  <a:close/>
                  <a:moveTo>
                    <a:pt x="1292" y="1081"/>
                  </a:moveTo>
                  <a:lnTo>
                    <a:pt x="1290" y="1081"/>
                  </a:lnTo>
                  <a:lnTo>
                    <a:pt x="1288" y="1081"/>
                  </a:lnTo>
                  <a:lnTo>
                    <a:pt x="1290" y="1081"/>
                  </a:lnTo>
                  <a:lnTo>
                    <a:pt x="1292" y="1081"/>
                  </a:lnTo>
                  <a:lnTo>
                    <a:pt x="1294" y="1079"/>
                  </a:lnTo>
                  <a:lnTo>
                    <a:pt x="1294" y="1081"/>
                  </a:lnTo>
                  <a:lnTo>
                    <a:pt x="1292" y="1081"/>
                  </a:lnTo>
                  <a:close/>
                  <a:moveTo>
                    <a:pt x="1023" y="1077"/>
                  </a:moveTo>
                  <a:lnTo>
                    <a:pt x="1021" y="1077"/>
                  </a:lnTo>
                  <a:lnTo>
                    <a:pt x="1021" y="1075"/>
                  </a:lnTo>
                  <a:lnTo>
                    <a:pt x="1023" y="1075"/>
                  </a:lnTo>
                  <a:lnTo>
                    <a:pt x="1025" y="1075"/>
                  </a:lnTo>
                  <a:lnTo>
                    <a:pt x="1023" y="1077"/>
                  </a:lnTo>
                  <a:close/>
                  <a:moveTo>
                    <a:pt x="1029" y="1077"/>
                  </a:moveTo>
                  <a:lnTo>
                    <a:pt x="1027" y="1077"/>
                  </a:lnTo>
                  <a:lnTo>
                    <a:pt x="1027" y="1075"/>
                  </a:lnTo>
                  <a:lnTo>
                    <a:pt x="1029" y="1075"/>
                  </a:lnTo>
                  <a:lnTo>
                    <a:pt x="1029" y="1077"/>
                  </a:lnTo>
                  <a:close/>
                  <a:moveTo>
                    <a:pt x="1031" y="1073"/>
                  </a:moveTo>
                  <a:lnTo>
                    <a:pt x="1031" y="1075"/>
                  </a:lnTo>
                  <a:lnTo>
                    <a:pt x="1029" y="1075"/>
                  </a:lnTo>
                  <a:lnTo>
                    <a:pt x="1027" y="1075"/>
                  </a:lnTo>
                  <a:lnTo>
                    <a:pt x="1029" y="1075"/>
                  </a:lnTo>
                  <a:lnTo>
                    <a:pt x="1029" y="1073"/>
                  </a:lnTo>
                  <a:lnTo>
                    <a:pt x="1031" y="1073"/>
                  </a:lnTo>
                  <a:close/>
                  <a:moveTo>
                    <a:pt x="1031" y="1073"/>
                  </a:moveTo>
                  <a:lnTo>
                    <a:pt x="1029" y="1073"/>
                  </a:lnTo>
                  <a:lnTo>
                    <a:pt x="1031" y="1073"/>
                  </a:lnTo>
                  <a:close/>
                  <a:moveTo>
                    <a:pt x="1189" y="1073"/>
                  </a:moveTo>
                  <a:lnTo>
                    <a:pt x="1190" y="1071"/>
                  </a:lnTo>
                  <a:lnTo>
                    <a:pt x="1189" y="1073"/>
                  </a:lnTo>
                  <a:close/>
                  <a:moveTo>
                    <a:pt x="1183" y="1061"/>
                  </a:moveTo>
                  <a:lnTo>
                    <a:pt x="1183" y="1063"/>
                  </a:lnTo>
                  <a:lnTo>
                    <a:pt x="1183" y="1065"/>
                  </a:lnTo>
                  <a:lnTo>
                    <a:pt x="1181" y="1063"/>
                  </a:lnTo>
                  <a:lnTo>
                    <a:pt x="1181" y="1065"/>
                  </a:lnTo>
                  <a:lnTo>
                    <a:pt x="1179" y="1065"/>
                  </a:lnTo>
                  <a:lnTo>
                    <a:pt x="1181" y="1063"/>
                  </a:lnTo>
                  <a:lnTo>
                    <a:pt x="1181" y="1061"/>
                  </a:lnTo>
                  <a:lnTo>
                    <a:pt x="1183" y="1061"/>
                  </a:lnTo>
                  <a:close/>
                  <a:moveTo>
                    <a:pt x="968" y="1060"/>
                  </a:moveTo>
                  <a:lnTo>
                    <a:pt x="970" y="1060"/>
                  </a:lnTo>
                  <a:lnTo>
                    <a:pt x="968" y="1061"/>
                  </a:lnTo>
                  <a:lnTo>
                    <a:pt x="968" y="1060"/>
                  </a:lnTo>
                  <a:close/>
                  <a:moveTo>
                    <a:pt x="1068" y="1050"/>
                  </a:moveTo>
                  <a:lnTo>
                    <a:pt x="1066" y="1050"/>
                  </a:lnTo>
                  <a:lnTo>
                    <a:pt x="1066" y="1052"/>
                  </a:lnTo>
                  <a:lnTo>
                    <a:pt x="1064" y="1052"/>
                  </a:lnTo>
                  <a:lnTo>
                    <a:pt x="1064" y="1050"/>
                  </a:lnTo>
                  <a:lnTo>
                    <a:pt x="1066" y="1050"/>
                  </a:lnTo>
                  <a:lnTo>
                    <a:pt x="1068" y="1050"/>
                  </a:lnTo>
                  <a:close/>
                  <a:moveTo>
                    <a:pt x="945" y="1050"/>
                  </a:moveTo>
                  <a:lnTo>
                    <a:pt x="943" y="1050"/>
                  </a:lnTo>
                  <a:lnTo>
                    <a:pt x="945" y="1050"/>
                  </a:lnTo>
                  <a:close/>
                  <a:moveTo>
                    <a:pt x="970" y="1048"/>
                  </a:moveTo>
                  <a:lnTo>
                    <a:pt x="970" y="1050"/>
                  </a:lnTo>
                  <a:lnTo>
                    <a:pt x="968" y="1052"/>
                  </a:lnTo>
                  <a:lnTo>
                    <a:pt x="968" y="1050"/>
                  </a:lnTo>
                  <a:lnTo>
                    <a:pt x="970" y="1050"/>
                  </a:lnTo>
                  <a:lnTo>
                    <a:pt x="970" y="1048"/>
                  </a:lnTo>
                  <a:close/>
                  <a:moveTo>
                    <a:pt x="1068" y="1048"/>
                  </a:moveTo>
                  <a:lnTo>
                    <a:pt x="1069" y="1048"/>
                  </a:lnTo>
                  <a:lnTo>
                    <a:pt x="1068" y="1048"/>
                  </a:lnTo>
                  <a:close/>
                  <a:moveTo>
                    <a:pt x="1068" y="1046"/>
                  </a:moveTo>
                  <a:lnTo>
                    <a:pt x="1068" y="1044"/>
                  </a:lnTo>
                  <a:lnTo>
                    <a:pt x="1069" y="1044"/>
                  </a:lnTo>
                  <a:lnTo>
                    <a:pt x="1068" y="1046"/>
                  </a:lnTo>
                  <a:close/>
                  <a:moveTo>
                    <a:pt x="943" y="1046"/>
                  </a:moveTo>
                  <a:lnTo>
                    <a:pt x="943" y="1044"/>
                  </a:lnTo>
                  <a:lnTo>
                    <a:pt x="945" y="1044"/>
                  </a:lnTo>
                  <a:lnTo>
                    <a:pt x="943" y="1046"/>
                  </a:lnTo>
                  <a:close/>
                  <a:moveTo>
                    <a:pt x="1275" y="1044"/>
                  </a:moveTo>
                  <a:lnTo>
                    <a:pt x="1275" y="1046"/>
                  </a:lnTo>
                  <a:lnTo>
                    <a:pt x="1273" y="1046"/>
                  </a:lnTo>
                  <a:lnTo>
                    <a:pt x="1273" y="1044"/>
                  </a:lnTo>
                  <a:lnTo>
                    <a:pt x="1271" y="1044"/>
                  </a:lnTo>
                  <a:lnTo>
                    <a:pt x="1273" y="1044"/>
                  </a:lnTo>
                  <a:lnTo>
                    <a:pt x="1275" y="1044"/>
                  </a:lnTo>
                  <a:close/>
                  <a:moveTo>
                    <a:pt x="1073" y="1040"/>
                  </a:moveTo>
                  <a:lnTo>
                    <a:pt x="1073" y="1042"/>
                  </a:lnTo>
                  <a:lnTo>
                    <a:pt x="1071" y="1042"/>
                  </a:lnTo>
                  <a:lnTo>
                    <a:pt x="1071" y="1044"/>
                  </a:lnTo>
                  <a:lnTo>
                    <a:pt x="1069" y="1044"/>
                  </a:lnTo>
                  <a:lnTo>
                    <a:pt x="1069" y="1042"/>
                  </a:lnTo>
                  <a:lnTo>
                    <a:pt x="1071" y="1042"/>
                  </a:lnTo>
                  <a:lnTo>
                    <a:pt x="1071" y="1040"/>
                  </a:lnTo>
                  <a:lnTo>
                    <a:pt x="1073" y="1040"/>
                  </a:lnTo>
                  <a:close/>
                  <a:moveTo>
                    <a:pt x="1073" y="1044"/>
                  </a:moveTo>
                  <a:lnTo>
                    <a:pt x="1073" y="1046"/>
                  </a:lnTo>
                  <a:lnTo>
                    <a:pt x="1071" y="1046"/>
                  </a:lnTo>
                  <a:lnTo>
                    <a:pt x="1069" y="1046"/>
                  </a:lnTo>
                  <a:lnTo>
                    <a:pt x="1068" y="1046"/>
                  </a:lnTo>
                  <a:lnTo>
                    <a:pt x="1069" y="1046"/>
                  </a:lnTo>
                  <a:lnTo>
                    <a:pt x="1069" y="1044"/>
                  </a:lnTo>
                  <a:lnTo>
                    <a:pt x="1071" y="1044"/>
                  </a:lnTo>
                  <a:lnTo>
                    <a:pt x="1071" y="1042"/>
                  </a:lnTo>
                  <a:lnTo>
                    <a:pt x="1073" y="1042"/>
                  </a:lnTo>
                  <a:lnTo>
                    <a:pt x="1073" y="1040"/>
                  </a:lnTo>
                  <a:lnTo>
                    <a:pt x="1075" y="1040"/>
                  </a:lnTo>
                  <a:lnTo>
                    <a:pt x="1075" y="1042"/>
                  </a:lnTo>
                  <a:lnTo>
                    <a:pt x="1075" y="1044"/>
                  </a:lnTo>
                  <a:lnTo>
                    <a:pt x="1073" y="1044"/>
                  </a:lnTo>
                  <a:close/>
                  <a:moveTo>
                    <a:pt x="1250" y="1038"/>
                  </a:moveTo>
                  <a:lnTo>
                    <a:pt x="1248" y="1038"/>
                  </a:lnTo>
                  <a:lnTo>
                    <a:pt x="1250" y="1038"/>
                  </a:lnTo>
                  <a:close/>
                  <a:moveTo>
                    <a:pt x="931" y="1035"/>
                  </a:moveTo>
                  <a:lnTo>
                    <a:pt x="929" y="1036"/>
                  </a:lnTo>
                  <a:lnTo>
                    <a:pt x="927" y="1036"/>
                  </a:lnTo>
                  <a:lnTo>
                    <a:pt x="927" y="1035"/>
                  </a:lnTo>
                  <a:lnTo>
                    <a:pt x="927" y="1036"/>
                  </a:lnTo>
                  <a:lnTo>
                    <a:pt x="927" y="1035"/>
                  </a:lnTo>
                  <a:lnTo>
                    <a:pt x="929" y="1035"/>
                  </a:lnTo>
                  <a:lnTo>
                    <a:pt x="931" y="1035"/>
                  </a:lnTo>
                  <a:close/>
                  <a:moveTo>
                    <a:pt x="925" y="1035"/>
                  </a:moveTo>
                  <a:lnTo>
                    <a:pt x="925" y="1036"/>
                  </a:lnTo>
                  <a:lnTo>
                    <a:pt x="927" y="1036"/>
                  </a:lnTo>
                  <a:lnTo>
                    <a:pt x="927" y="1038"/>
                  </a:lnTo>
                  <a:lnTo>
                    <a:pt x="929" y="1036"/>
                  </a:lnTo>
                  <a:lnTo>
                    <a:pt x="929" y="1038"/>
                  </a:lnTo>
                  <a:lnTo>
                    <a:pt x="929" y="1036"/>
                  </a:lnTo>
                  <a:lnTo>
                    <a:pt x="929" y="1038"/>
                  </a:lnTo>
                  <a:lnTo>
                    <a:pt x="931" y="1038"/>
                  </a:lnTo>
                  <a:lnTo>
                    <a:pt x="931" y="1036"/>
                  </a:lnTo>
                  <a:lnTo>
                    <a:pt x="929" y="1036"/>
                  </a:lnTo>
                  <a:lnTo>
                    <a:pt x="931" y="1036"/>
                  </a:lnTo>
                  <a:lnTo>
                    <a:pt x="931" y="1035"/>
                  </a:lnTo>
                  <a:lnTo>
                    <a:pt x="931" y="1036"/>
                  </a:lnTo>
                  <a:lnTo>
                    <a:pt x="933" y="1035"/>
                  </a:lnTo>
                  <a:lnTo>
                    <a:pt x="935" y="1035"/>
                  </a:lnTo>
                  <a:lnTo>
                    <a:pt x="935" y="1036"/>
                  </a:lnTo>
                  <a:lnTo>
                    <a:pt x="935" y="1035"/>
                  </a:lnTo>
                  <a:lnTo>
                    <a:pt x="935" y="1036"/>
                  </a:lnTo>
                  <a:lnTo>
                    <a:pt x="937" y="1036"/>
                  </a:lnTo>
                  <a:lnTo>
                    <a:pt x="937" y="1038"/>
                  </a:lnTo>
                  <a:lnTo>
                    <a:pt x="937" y="1036"/>
                  </a:lnTo>
                  <a:lnTo>
                    <a:pt x="939" y="1035"/>
                  </a:lnTo>
                  <a:lnTo>
                    <a:pt x="941" y="1035"/>
                  </a:lnTo>
                  <a:lnTo>
                    <a:pt x="941" y="1036"/>
                  </a:lnTo>
                  <a:lnTo>
                    <a:pt x="943" y="1036"/>
                  </a:lnTo>
                  <a:lnTo>
                    <a:pt x="943" y="1038"/>
                  </a:lnTo>
                  <a:lnTo>
                    <a:pt x="943" y="1040"/>
                  </a:lnTo>
                  <a:lnTo>
                    <a:pt x="943" y="1038"/>
                  </a:lnTo>
                  <a:lnTo>
                    <a:pt x="945" y="1036"/>
                  </a:lnTo>
                  <a:lnTo>
                    <a:pt x="945" y="1038"/>
                  </a:lnTo>
                  <a:lnTo>
                    <a:pt x="947" y="1038"/>
                  </a:lnTo>
                  <a:lnTo>
                    <a:pt x="947" y="1040"/>
                  </a:lnTo>
                  <a:lnTo>
                    <a:pt x="945" y="1040"/>
                  </a:lnTo>
                  <a:lnTo>
                    <a:pt x="945" y="1042"/>
                  </a:lnTo>
                  <a:lnTo>
                    <a:pt x="943" y="1042"/>
                  </a:lnTo>
                  <a:lnTo>
                    <a:pt x="943" y="1044"/>
                  </a:lnTo>
                  <a:lnTo>
                    <a:pt x="941" y="1044"/>
                  </a:lnTo>
                  <a:lnTo>
                    <a:pt x="939" y="1044"/>
                  </a:lnTo>
                  <a:lnTo>
                    <a:pt x="941" y="1044"/>
                  </a:lnTo>
                  <a:lnTo>
                    <a:pt x="941" y="1042"/>
                  </a:lnTo>
                  <a:lnTo>
                    <a:pt x="941" y="1044"/>
                  </a:lnTo>
                  <a:lnTo>
                    <a:pt x="941" y="1042"/>
                  </a:lnTo>
                  <a:lnTo>
                    <a:pt x="943" y="1042"/>
                  </a:lnTo>
                  <a:lnTo>
                    <a:pt x="943" y="1040"/>
                  </a:lnTo>
                  <a:lnTo>
                    <a:pt x="941" y="1042"/>
                  </a:lnTo>
                  <a:lnTo>
                    <a:pt x="939" y="1042"/>
                  </a:lnTo>
                  <a:lnTo>
                    <a:pt x="939" y="1044"/>
                  </a:lnTo>
                  <a:lnTo>
                    <a:pt x="937" y="1044"/>
                  </a:lnTo>
                  <a:lnTo>
                    <a:pt x="937" y="1042"/>
                  </a:lnTo>
                  <a:lnTo>
                    <a:pt x="935" y="1042"/>
                  </a:lnTo>
                  <a:lnTo>
                    <a:pt x="935" y="1040"/>
                  </a:lnTo>
                  <a:lnTo>
                    <a:pt x="933" y="1040"/>
                  </a:lnTo>
                  <a:lnTo>
                    <a:pt x="931" y="1040"/>
                  </a:lnTo>
                  <a:lnTo>
                    <a:pt x="929" y="1038"/>
                  </a:lnTo>
                  <a:lnTo>
                    <a:pt x="927" y="1038"/>
                  </a:lnTo>
                  <a:lnTo>
                    <a:pt x="925" y="1038"/>
                  </a:lnTo>
                  <a:lnTo>
                    <a:pt x="924" y="1038"/>
                  </a:lnTo>
                  <a:lnTo>
                    <a:pt x="924" y="1036"/>
                  </a:lnTo>
                  <a:lnTo>
                    <a:pt x="922" y="1036"/>
                  </a:lnTo>
                  <a:lnTo>
                    <a:pt x="920" y="1036"/>
                  </a:lnTo>
                  <a:lnTo>
                    <a:pt x="920" y="1035"/>
                  </a:lnTo>
                  <a:lnTo>
                    <a:pt x="922" y="1035"/>
                  </a:lnTo>
                  <a:lnTo>
                    <a:pt x="922" y="1036"/>
                  </a:lnTo>
                  <a:lnTo>
                    <a:pt x="922" y="1035"/>
                  </a:lnTo>
                  <a:lnTo>
                    <a:pt x="924" y="1035"/>
                  </a:lnTo>
                  <a:lnTo>
                    <a:pt x="925" y="1035"/>
                  </a:lnTo>
                  <a:lnTo>
                    <a:pt x="927" y="1035"/>
                  </a:lnTo>
                  <a:lnTo>
                    <a:pt x="925" y="1035"/>
                  </a:lnTo>
                  <a:close/>
                  <a:moveTo>
                    <a:pt x="918" y="1035"/>
                  </a:moveTo>
                  <a:lnTo>
                    <a:pt x="920" y="1035"/>
                  </a:lnTo>
                  <a:lnTo>
                    <a:pt x="920" y="1036"/>
                  </a:lnTo>
                  <a:lnTo>
                    <a:pt x="918" y="1036"/>
                  </a:lnTo>
                  <a:lnTo>
                    <a:pt x="916" y="1036"/>
                  </a:lnTo>
                  <a:lnTo>
                    <a:pt x="916" y="1035"/>
                  </a:lnTo>
                  <a:lnTo>
                    <a:pt x="918" y="1035"/>
                  </a:lnTo>
                  <a:close/>
                  <a:moveTo>
                    <a:pt x="1294" y="1035"/>
                  </a:moveTo>
                  <a:lnTo>
                    <a:pt x="1292" y="1035"/>
                  </a:lnTo>
                  <a:lnTo>
                    <a:pt x="1294" y="1033"/>
                  </a:lnTo>
                  <a:lnTo>
                    <a:pt x="1294" y="1035"/>
                  </a:lnTo>
                  <a:close/>
                  <a:moveTo>
                    <a:pt x="937" y="1035"/>
                  </a:moveTo>
                  <a:lnTo>
                    <a:pt x="935" y="1035"/>
                  </a:lnTo>
                  <a:lnTo>
                    <a:pt x="935" y="1033"/>
                  </a:lnTo>
                  <a:lnTo>
                    <a:pt x="937" y="1033"/>
                  </a:lnTo>
                  <a:lnTo>
                    <a:pt x="937" y="1035"/>
                  </a:lnTo>
                  <a:close/>
                  <a:moveTo>
                    <a:pt x="943" y="1033"/>
                  </a:moveTo>
                  <a:lnTo>
                    <a:pt x="943" y="1035"/>
                  </a:lnTo>
                  <a:lnTo>
                    <a:pt x="941" y="1035"/>
                  </a:lnTo>
                  <a:lnTo>
                    <a:pt x="941" y="1033"/>
                  </a:lnTo>
                  <a:lnTo>
                    <a:pt x="943" y="1033"/>
                  </a:lnTo>
                  <a:close/>
                  <a:moveTo>
                    <a:pt x="906" y="1027"/>
                  </a:moveTo>
                  <a:lnTo>
                    <a:pt x="908" y="1027"/>
                  </a:lnTo>
                  <a:lnTo>
                    <a:pt x="910" y="1027"/>
                  </a:lnTo>
                  <a:lnTo>
                    <a:pt x="910" y="1029"/>
                  </a:lnTo>
                  <a:lnTo>
                    <a:pt x="912" y="1029"/>
                  </a:lnTo>
                  <a:lnTo>
                    <a:pt x="910" y="1029"/>
                  </a:lnTo>
                  <a:lnTo>
                    <a:pt x="910" y="1031"/>
                  </a:lnTo>
                  <a:lnTo>
                    <a:pt x="910" y="1033"/>
                  </a:lnTo>
                  <a:lnTo>
                    <a:pt x="908" y="1033"/>
                  </a:lnTo>
                  <a:lnTo>
                    <a:pt x="908" y="1031"/>
                  </a:lnTo>
                  <a:lnTo>
                    <a:pt x="906" y="1029"/>
                  </a:lnTo>
                  <a:lnTo>
                    <a:pt x="906" y="1027"/>
                  </a:lnTo>
                  <a:close/>
                  <a:moveTo>
                    <a:pt x="901" y="1013"/>
                  </a:moveTo>
                  <a:lnTo>
                    <a:pt x="899" y="1013"/>
                  </a:lnTo>
                  <a:lnTo>
                    <a:pt x="901" y="1013"/>
                  </a:lnTo>
                  <a:close/>
                  <a:moveTo>
                    <a:pt x="1114" y="1013"/>
                  </a:moveTo>
                  <a:lnTo>
                    <a:pt x="1112" y="1013"/>
                  </a:lnTo>
                  <a:lnTo>
                    <a:pt x="1114" y="1013"/>
                  </a:lnTo>
                  <a:lnTo>
                    <a:pt x="1114" y="1012"/>
                  </a:lnTo>
                  <a:lnTo>
                    <a:pt x="1116" y="1012"/>
                  </a:lnTo>
                  <a:lnTo>
                    <a:pt x="1116" y="1010"/>
                  </a:lnTo>
                  <a:lnTo>
                    <a:pt x="1117" y="1010"/>
                  </a:lnTo>
                  <a:lnTo>
                    <a:pt x="1117" y="1012"/>
                  </a:lnTo>
                  <a:lnTo>
                    <a:pt x="1116" y="1012"/>
                  </a:lnTo>
                  <a:lnTo>
                    <a:pt x="1116" y="1013"/>
                  </a:lnTo>
                  <a:lnTo>
                    <a:pt x="1114" y="1013"/>
                  </a:lnTo>
                  <a:close/>
                  <a:moveTo>
                    <a:pt x="1281" y="1012"/>
                  </a:moveTo>
                  <a:lnTo>
                    <a:pt x="1283" y="1012"/>
                  </a:lnTo>
                  <a:lnTo>
                    <a:pt x="1283" y="1010"/>
                  </a:lnTo>
                  <a:lnTo>
                    <a:pt x="1283" y="1012"/>
                  </a:lnTo>
                  <a:lnTo>
                    <a:pt x="1283" y="1013"/>
                  </a:lnTo>
                  <a:lnTo>
                    <a:pt x="1281" y="1013"/>
                  </a:lnTo>
                  <a:lnTo>
                    <a:pt x="1283" y="1013"/>
                  </a:lnTo>
                  <a:lnTo>
                    <a:pt x="1285" y="1013"/>
                  </a:lnTo>
                  <a:lnTo>
                    <a:pt x="1285" y="1015"/>
                  </a:lnTo>
                  <a:lnTo>
                    <a:pt x="1285" y="1017"/>
                  </a:lnTo>
                  <a:lnTo>
                    <a:pt x="1283" y="1019"/>
                  </a:lnTo>
                  <a:lnTo>
                    <a:pt x="1285" y="1019"/>
                  </a:lnTo>
                  <a:lnTo>
                    <a:pt x="1283" y="1019"/>
                  </a:lnTo>
                  <a:lnTo>
                    <a:pt x="1285" y="1019"/>
                  </a:lnTo>
                  <a:lnTo>
                    <a:pt x="1285" y="1021"/>
                  </a:lnTo>
                  <a:lnTo>
                    <a:pt x="1283" y="1021"/>
                  </a:lnTo>
                  <a:lnTo>
                    <a:pt x="1283" y="1025"/>
                  </a:lnTo>
                  <a:lnTo>
                    <a:pt x="1281" y="1025"/>
                  </a:lnTo>
                  <a:lnTo>
                    <a:pt x="1281" y="1027"/>
                  </a:lnTo>
                  <a:lnTo>
                    <a:pt x="1281" y="1029"/>
                  </a:lnTo>
                  <a:lnTo>
                    <a:pt x="1281" y="1027"/>
                  </a:lnTo>
                  <a:lnTo>
                    <a:pt x="1283" y="1027"/>
                  </a:lnTo>
                  <a:lnTo>
                    <a:pt x="1283" y="1029"/>
                  </a:lnTo>
                  <a:lnTo>
                    <a:pt x="1281" y="1031"/>
                  </a:lnTo>
                  <a:lnTo>
                    <a:pt x="1279" y="1031"/>
                  </a:lnTo>
                  <a:lnTo>
                    <a:pt x="1279" y="1033"/>
                  </a:lnTo>
                  <a:lnTo>
                    <a:pt x="1279" y="1031"/>
                  </a:lnTo>
                  <a:lnTo>
                    <a:pt x="1277" y="1033"/>
                  </a:lnTo>
                  <a:lnTo>
                    <a:pt x="1275" y="1033"/>
                  </a:lnTo>
                  <a:lnTo>
                    <a:pt x="1277" y="1033"/>
                  </a:lnTo>
                  <a:lnTo>
                    <a:pt x="1275" y="1033"/>
                  </a:lnTo>
                  <a:lnTo>
                    <a:pt x="1275" y="1035"/>
                  </a:lnTo>
                  <a:lnTo>
                    <a:pt x="1273" y="1035"/>
                  </a:lnTo>
                  <a:lnTo>
                    <a:pt x="1271" y="1035"/>
                  </a:lnTo>
                  <a:lnTo>
                    <a:pt x="1271" y="1036"/>
                  </a:lnTo>
                  <a:lnTo>
                    <a:pt x="1273" y="1035"/>
                  </a:lnTo>
                  <a:lnTo>
                    <a:pt x="1275" y="1035"/>
                  </a:lnTo>
                  <a:lnTo>
                    <a:pt x="1275" y="1033"/>
                  </a:lnTo>
                  <a:lnTo>
                    <a:pt x="1277" y="1033"/>
                  </a:lnTo>
                  <a:lnTo>
                    <a:pt x="1279" y="1033"/>
                  </a:lnTo>
                  <a:lnTo>
                    <a:pt x="1277" y="1033"/>
                  </a:lnTo>
                  <a:lnTo>
                    <a:pt x="1277" y="1035"/>
                  </a:lnTo>
                  <a:lnTo>
                    <a:pt x="1277" y="1036"/>
                  </a:lnTo>
                  <a:lnTo>
                    <a:pt x="1275" y="1036"/>
                  </a:lnTo>
                  <a:lnTo>
                    <a:pt x="1273" y="1036"/>
                  </a:lnTo>
                  <a:lnTo>
                    <a:pt x="1271" y="1036"/>
                  </a:lnTo>
                  <a:lnTo>
                    <a:pt x="1273" y="1036"/>
                  </a:lnTo>
                  <a:lnTo>
                    <a:pt x="1275" y="1036"/>
                  </a:lnTo>
                  <a:lnTo>
                    <a:pt x="1275" y="1038"/>
                  </a:lnTo>
                  <a:lnTo>
                    <a:pt x="1275" y="1036"/>
                  </a:lnTo>
                  <a:lnTo>
                    <a:pt x="1275" y="1038"/>
                  </a:lnTo>
                  <a:lnTo>
                    <a:pt x="1273" y="1038"/>
                  </a:lnTo>
                  <a:lnTo>
                    <a:pt x="1271" y="1038"/>
                  </a:lnTo>
                  <a:lnTo>
                    <a:pt x="1271" y="1040"/>
                  </a:lnTo>
                  <a:lnTo>
                    <a:pt x="1273" y="1040"/>
                  </a:lnTo>
                  <a:lnTo>
                    <a:pt x="1275" y="1040"/>
                  </a:lnTo>
                  <a:lnTo>
                    <a:pt x="1277" y="1040"/>
                  </a:lnTo>
                  <a:lnTo>
                    <a:pt x="1277" y="1042"/>
                  </a:lnTo>
                  <a:lnTo>
                    <a:pt x="1277" y="1040"/>
                  </a:lnTo>
                  <a:lnTo>
                    <a:pt x="1279" y="1040"/>
                  </a:lnTo>
                  <a:lnTo>
                    <a:pt x="1277" y="1040"/>
                  </a:lnTo>
                  <a:lnTo>
                    <a:pt x="1279" y="1040"/>
                  </a:lnTo>
                  <a:lnTo>
                    <a:pt x="1277" y="1040"/>
                  </a:lnTo>
                  <a:lnTo>
                    <a:pt x="1277" y="1038"/>
                  </a:lnTo>
                  <a:lnTo>
                    <a:pt x="1279" y="1038"/>
                  </a:lnTo>
                  <a:lnTo>
                    <a:pt x="1279" y="1036"/>
                  </a:lnTo>
                  <a:lnTo>
                    <a:pt x="1281" y="1036"/>
                  </a:lnTo>
                  <a:lnTo>
                    <a:pt x="1283" y="1035"/>
                  </a:lnTo>
                  <a:lnTo>
                    <a:pt x="1281" y="1035"/>
                  </a:lnTo>
                  <a:lnTo>
                    <a:pt x="1279" y="1036"/>
                  </a:lnTo>
                  <a:lnTo>
                    <a:pt x="1277" y="1036"/>
                  </a:lnTo>
                  <a:lnTo>
                    <a:pt x="1277" y="1035"/>
                  </a:lnTo>
                  <a:lnTo>
                    <a:pt x="1279" y="1035"/>
                  </a:lnTo>
                  <a:lnTo>
                    <a:pt x="1279" y="1033"/>
                  </a:lnTo>
                  <a:lnTo>
                    <a:pt x="1281" y="1033"/>
                  </a:lnTo>
                  <a:lnTo>
                    <a:pt x="1283" y="1031"/>
                  </a:lnTo>
                  <a:lnTo>
                    <a:pt x="1283" y="1029"/>
                  </a:lnTo>
                  <a:lnTo>
                    <a:pt x="1285" y="1029"/>
                  </a:lnTo>
                  <a:lnTo>
                    <a:pt x="1283" y="1029"/>
                  </a:lnTo>
                  <a:lnTo>
                    <a:pt x="1283" y="1031"/>
                  </a:lnTo>
                  <a:lnTo>
                    <a:pt x="1281" y="1033"/>
                  </a:lnTo>
                  <a:lnTo>
                    <a:pt x="1279" y="1033"/>
                  </a:lnTo>
                  <a:lnTo>
                    <a:pt x="1279" y="1031"/>
                  </a:lnTo>
                  <a:lnTo>
                    <a:pt x="1281" y="1031"/>
                  </a:lnTo>
                  <a:lnTo>
                    <a:pt x="1281" y="1029"/>
                  </a:lnTo>
                  <a:lnTo>
                    <a:pt x="1283" y="1029"/>
                  </a:lnTo>
                  <a:lnTo>
                    <a:pt x="1285" y="1027"/>
                  </a:lnTo>
                  <a:lnTo>
                    <a:pt x="1286" y="1029"/>
                  </a:lnTo>
                  <a:lnTo>
                    <a:pt x="1285" y="1031"/>
                  </a:lnTo>
                  <a:lnTo>
                    <a:pt x="1286" y="1031"/>
                  </a:lnTo>
                  <a:lnTo>
                    <a:pt x="1286" y="1029"/>
                  </a:lnTo>
                  <a:lnTo>
                    <a:pt x="1288" y="1029"/>
                  </a:lnTo>
                  <a:lnTo>
                    <a:pt x="1290" y="1029"/>
                  </a:lnTo>
                  <a:lnTo>
                    <a:pt x="1290" y="1031"/>
                  </a:lnTo>
                  <a:lnTo>
                    <a:pt x="1292" y="1031"/>
                  </a:lnTo>
                  <a:lnTo>
                    <a:pt x="1292" y="1033"/>
                  </a:lnTo>
                  <a:lnTo>
                    <a:pt x="1292" y="1031"/>
                  </a:lnTo>
                  <a:lnTo>
                    <a:pt x="1292" y="1033"/>
                  </a:lnTo>
                  <a:lnTo>
                    <a:pt x="1290" y="1033"/>
                  </a:lnTo>
                  <a:lnTo>
                    <a:pt x="1290" y="1035"/>
                  </a:lnTo>
                  <a:lnTo>
                    <a:pt x="1292" y="1035"/>
                  </a:lnTo>
                  <a:lnTo>
                    <a:pt x="1292" y="1036"/>
                  </a:lnTo>
                  <a:lnTo>
                    <a:pt x="1292" y="1035"/>
                  </a:lnTo>
                  <a:lnTo>
                    <a:pt x="1290" y="1036"/>
                  </a:lnTo>
                  <a:lnTo>
                    <a:pt x="1288" y="1036"/>
                  </a:lnTo>
                  <a:lnTo>
                    <a:pt x="1286" y="1038"/>
                  </a:lnTo>
                  <a:lnTo>
                    <a:pt x="1288" y="1038"/>
                  </a:lnTo>
                  <a:lnTo>
                    <a:pt x="1286" y="1038"/>
                  </a:lnTo>
                  <a:lnTo>
                    <a:pt x="1286" y="1040"/>
                  </a:lnTo>
                  <a:lnTo>
                    <a:pt x="1285" y="1040"/>
                  </a:lnTo>
                  <a:lnTo>
                    <a:pt x="1283" y="1042"/>
                  </a:lnTo>
                  <a:lnTo>
                    <a:pt x="1281" y="1042"/>
                  </a:lnTo>
                  <a:lnTo>
                    <a:pt x="1279" y="1044"/>
                  </a:lnTo>
                  <a:lnTo>
                    <a:pt x="1277" y="1044"/>
                  </a:lnTo>
                  <a:lnTo>
                    <a:pt x="1277" y="1042"/>
                  </a:lnTo>
                  <a:lnTo>
                    <a:pt x="1275" y="1042"/>
                  </a:lnTo>
                  <a:lnTo>
                    <a:pt x="1273" y="1042"/>
                  </a:lnTo>
                  <a:lnTo>
                    <a:pt x="1273" y="1044"/>
                  </a:lnTo>
                  <a:lnTo>
                    <a:pt x="1271" y="1044"/>
                  </a:lnTo>
                  <a:lnTo>
                    <a:pt x="1271" y="1042"/>
                  </a:lnTo>
                  <a:lnTo>
                    <a:pt x="1269" y="1044"/>
                  </a:lnTo>
                  <a:lnTo>
                    <a:pt x="1267" y="1042"/>
                  </a:lnTo>
                  <a:lnTo>
                    <a:pt x="1267" y="1040"/>
                  </a:lnTo>
                  <a:lnTo>
                    <a:pt x="1265" y="1038"/>
                  </a:lnTo>
                  <a:lnTo>
                    <a:pt x="1265" y="1036"/>
                  </a:lnTo>
                  <a:lnTo>
                    <a:pt x="1265" y="1035"/>
                  </a:lnTo>
                  <a:lnTo>
                    <a:pt x="1265" y="1033"/>
                  </a:lnTo>
                  <a:lnTo>
                    <a:pt x="1265" y="1031"/>
                  </a:lnTo>
                  <a:lnTo>
                    <a:pt x="1267" y="1031"/>
                  </a:lnTo>
                  <a:lnTo>
                    <a:pt x="1267" y="1029"/>
                  </a:lnTo>
                  <a:lnTo>
                    <a:pt x="1269" y="1029"/>
                  </a:lnTo>
                  <a:lnTo>
                    <a:pt x="1271" y="1027"/>
                  </a:lnTo>
                  <a:lnTo>
                    <a:pt x="1271" y="1025"/>
                  </a:lnTo>
                  <a:lnTo>
                    <a:pt x="1273" y="1023"/>
                  </a:lnTo>
                  <a:lnTo>
                    <a:pt x="1273" y="1021"/>
                  </a:lnTo>
                  <a:lnTo>
                    <a:pt x="1273" y="1019"/>
                  </a:lnTo>
                  <a:lnTo>
                    <a:pt x="1273" y="1021"/>
                  </a:lnTo>
                  <a:lnTo>
                    <a:pt x="1273" y="1019"/>
                  </a:lnTo>
                  <a:lnTo>
                    <a:pt x="1275" y="1019"/>
                  </a:lnTo>
                  <a:lnTo>
                    <a:pt x="1275" y="1017"/>
                  </a:lnTo>
                  <a:lnTo>
                    <a:pt x="1275" y="1015"/>
                  </a:lnTo>
                  <a:lnTo>
                    <a:pt x="1277" y="1015"/>
                  </a:lnTo>
                  <a:lnTo>
                    <a:pt x="1279" y="1013"/>
                  </a:lnTo>
                  <a:lnTo>
                    <a:pt x="1279" y="1012"/>
                  </a:lnTo>
                  <a:lnTo>
                    <a:pt x="1279" y="1010"/>
                  </a:lnTo>
                  <a:lnTo>
                    <a:pt x="1281" y="1010"/>
                  </a:lnTo>
                  <a:lnTo>
                    <a:pt x="1281" y="1012"/>
                  </a:lnTo>
                  <a:close/>
                  <a:moveTo>
                    <a:pt x="1225" y="1015"/>
                  </a:moveTo>
                  <a:lnTo>
                    <a:pt x="1225" y="1017"/>
                  </a:lnTo>
                  <a:lnTo>
                    <a:pt x="1227" y="1017"/>
                  </a:lnTo>
                  <a:lnTo>
                    <a:pt x="1227" y="1019"/>
                  </a:lnTo>
                  <a:lnTo>
                    <a:pt x="1229" y="1019"/>
                  </a:lnTo>
                  <a:lnTo>
                    <a:pt x="1229" y="1021"/>
                  </a:lnTo>
                  <a:lnTo>
                    <a:pt x="1227" y="1021"/>
                  </a:lnTo>
                  <a:lnTo>
                    <a:pt x="1227" y="1023"/>
                  </a:lnTo>
                  <a:lnTo>
                    <a:pt x="1229" y="1023"/>
                  </a:lnTo>
                  <a:lnTo>
                    <a:pt x="1229" y="1021"/>
                  </a:lnTo>
                  <a:lnTo>
                    <a:pt x="1229" y="1023"/>
                  </a:lnTo>
                  <a:lnTo>
                    <a:pt x="1231" y="1023"/>
                  </a:lnTo>
                  <a:lnTo>
                    <a:pt x="1231" y="1021"/>
                  </a:lnTo>
                  <a:lnTo>
                    <a:pt x="1233" y="1021"/>
                  </a:lnTo>
                  <a:lnTo>
                    <a:pt x="1235" y="1021"/>
                  </a:lnTo>
                  <a:lnTo>
                    <a:pt x="1235" y="1023"/>
                  </a:lnTo>
                  <a:lnTo>
                    <a:pt x="1237" y="1023"/>
                  </a:lnTo>
                  <a:lnTo>
                    <a:pt x="1238" y="1025"/>
                  </a:lnTo>
                  <a:lnTo>
                    <a:pt x="1240" y="1025"/>
                  </a:lnTo>
                  <a:lnTo>
                    <a:pt x="1242" y="1025"/>
                  </a:lnTo>
                  <a:lnTo>
                    <a:pt x="1244" y="1023"/>
                  </a:lnTo>
                  <a:lnTo>
                    <a:pt x="1244" y="1025"/>
                  </a:lnTo>
                  <a:lnTo>
                    <a:pt x="1244" y="1023"/>
                  </a:lnTo>
                  <a:lnTo>
                    <a:pt x="1246" y="1023"/>
                  </a:lnTo>
                  <a:lnTo>
                    <a:pt x="1248" y="1025"/>
                  </a:lnTo>
                  <a:lnTo>
                    <a:pt x="1248" y="1023"/>
                  </a:lnTo>
                  <a:lnTo>
                    <a:pt x="1246" y="1023"/>
                  </a:lnTo>
                  <a:lnTo>
                    <a:pt x="1248" y="1023"/>
                  </a:lnTo>
                  <a:lnTo>
                    <a:pt x="1250" y="1023"/>
                  </a:lnTo>
                  <a:lnTo>
                    <a:pt x="1252" y="1023"/>
                  </a:lnTo>
                  <a:lnTo>
                    <a:pt x="1254" y="1023"/>
                  </a:lnTo>
                  <a:lnTo>
                    <a:pt x="1256" y="1023"/>
                  </a:lnTo>
                  <a:lnTo>
                    <a:pt x="1258" y="1023"/>
                  </a:lnTo>
                  <a:lnTo>
                    <a:pt x="1258" y="1025"/>
                  </a:lnTo>
                  <a:lnTo>
                    <a:pt x="1256" y="1025"/>
                  </a:lnTo>
                  <a:lnTo>
                    <a:pt x="1254" y="1027"/>
                  </a:lnTo>
                  <a:lnTo>
                    <a:pt x="1254" y="1025"/>
                  </a:lnTo>
                  <a:lnTo>
                    <a:pt x="1254" y="1027"/>
                  </a:lnTo>
                  <a:lnTo>
                    <a:pt x="1252" y="1027"/>
                  </a:lnTo>
                  <a:lnTo>
                    <a:pt x="1252" y="1025"/>
                  </a:lnTo>
                  <a:lnTo>
                    <a:pt x="1252" y="1027"/>
                  </a:lnTo>
                  <a:lnTo>
                    <a:pt x="1252" y="1029"/>
                  </a:lnTo>
                  <a:lnTo>
                    <a:pt x="1250" y="1027"/>
                  </a:lnTo>
                  <a:lnTo>
                    <a:pt x="1250" y="1029"/>
                  </a:lnTo>
                  <a:lnTo>
                    <a:pt x="1252" y="1029"/>
                  </a:lnTo>
                  <a:lnTo>
                    <a:pt x="1250" y="1029"/>
                  </a:lnTo>
                  <a:lnTo>
                    <a:pt x="1248" y="1029"/>
                  </a:lnTo>
                  <a:lnTo>
                    <a:pt x="1250" y="1029"/>
                  </a:lnTo>
                  <a:lnTo>
                    <a:pt x="1250" y="1031"/>
                  </a:lnTo>
                  <a:lnTo>
                    <a:pt x="1250" y="1029"/>
                  </a:lnTo>
                  <a:lnTo>
                    <a:pt x="1248" y="1029"/>
                  </a:lnTo>
                  <a:lnTo>
                    <a:pt x="1248" y="1031"/>
                  </a:lnTo>
                  <a:lnTo>
                    <a:pt x="1250" y="1031"/>
                  </a:lnTo>
                  <a:lnTo>
                    <a:pt x="1250" y="1033"/>
                  </a:lnTo>
                  <a:lnTo>
                    <a:pt x="1248" y="1033"/>
                  </a:lnTo>
                  <a:lnTo>
                    <a:pt x="1250" y="1033"/>
                  </a:lnTo>
                  <a:lnTo>
                    <a:pt x="1250" y="1035"/>
                  </a:lnTo>
                  <a:lnTo>
                    <a:pt x="1246" y="1035"/>
                  </a:lnTo>
                  <a:lnTo>
                    <a:pt x="1244" y="1035"/>
                  </a:lnTo>
                  <a:lnTo>
                    <a:pt x="1244" y="1033"/>
                  </a:lnTo>
                  <a:lnTo>
                    <a:pt x="1242" y="1033"/>
                  </a:lnTo>
                  <a:lnTo>
                    <a:pt x="1244" y="1033"/>
                  </a:lnTo>
                  <a:lnTo>
                    <a:pt x="1242" y="1033"/>
                  </a:lnTo>
                  <a:lnTo>
                    <a:pt x="1240" y="1033"/>
                  </a:lnTo>
                  <a:lnTo>
                    <a:pt x="1242" y="1033"/>
                  </a:lnTo>
                  <a:lnTo>
                    <a:pt x="1242" y="1031"/>
                  </a:lnTo>
                  <a:lnTo>
                    <a:pt x="1244" y="1031"/>
                  </a:lnTo>
                  <a:lnTo>
                    <a:pt x="1242" y="1031"/>
                  </a:lnTo>
                  <a:lnTo>
                    <a:pt x="1242" y="1029"/>
                  </a:lnTo>
                  <a:lnTo>
                    <a:pt x="1242" y="1031"/>
                  </a:lnTo>
                  <a:lnTo>
                    <a:pt x="1242" y="1029"/>
                  </a:lnTo>
                  <a:lnTo>
                    <a:pt x="1240" y="1029"/>
                  </a:lnTo>
                  <a:lnTo>
                    <a:pt x="1240" y="1027"/>
                  </a:lnTo>
                  <a:lnTo>
                    <a:pt x="1242" y="1027"/>
                  </a:lnTo>
                  <a:lnTo>
                    <a:pt x="1240" y="1027"/>
                  </a:lnTo>
                  <a:lnTo>
                    <a:pt x="1240" y="1029"/>
                  </a:lnTo>
                  <a:lnTo>
                    <a:pt x="1238" y="1029"/>
                  </a:lnTo>
                  <a:lnTo>
                    <a:pt x="1238" y="1027"/>
                  </a:lnTo>
                  <a:lnTo>
                    <a:pt x="1238" y="1029"/>
                  </a:lnTo>
                  <a:lnTo>
                    <a:pt x="1237" y="1029"/>
                  </a:lnTo>
                  <a:lnTo>
                    <a:pt x="1238" y="1029"/>
                  </a:lnTo>
                  <a:lnTo>
                    <a:pt x="1240" y="1029"/>
                  </a:lnTo>
                  <a:lnTo>
                    <a:pt x="1240" y="1031"/>
                  </a:lnTo>
                  <a:lnTo>
                    <a:pt x="1238" y="1031"/>
                  </a:lnTo>
                  <a:lnTo>
                    <a:pt x="1237" y="1031"/>
                  </a:lnTo>
                  <a:lnTo>
                    <a:pt x="1235" y="1031"/>
                  </a:lnTo>
                  <a:lnTo>
                    <a:pt x="1235" y="1029"/>
                  </a:lnTo>
                  <a:lnTo>
                    <a:pt x="1233" y="1029"/>
                  </a:lnTo>
                  <a:lnTo>
                    <a:pt x="1231" y="1029"/>
                  </a:lnTo>
                  <a:lnTo>
                    <a:pt x="1231" y="1027"/>
                  </a:lnTo>
                  <a:lnTo>
                    <a:pt x="1229" y="1027"/>
                  </a:lnTo>
                  <a:lnTo>
                    <a:pt x="1229" y="1025"/>
                  </a:lnTo>
                  <a:lnTo>
                    <a:pt x="1231" y="1025"/>
                  </a:lnTo>
                  <a:lnTo>
                    <a:pt x="1229" y="1025"/>
                  </a:lnTo>
                  <a:lnTo>
                    <a:pt x="1231" y="1025"/>
                  </a:lnTo>
                  <a:lnTo>
                    <a:pt x="1229" y="1025"/>
                  </a:lnTo>
                  <a:lnTo>
                    <a:pt x="1227" y="1025"/>
                  </a:lnTo>
                  <a:lnTo>
                    <a:pt x="1225" y="1025"/>
                  </a:lnTo>
                  <a:lnTo>
                    <a:pt x="1223" y="1025"/>
                  </a:lnTo>
                  <a:lnTo>
                    <a:pt x="1223" y="1023"/>
                  </a:lnTo>
                  <a:lnTo>
                    <a:pt x="1225" y="1023"/>
                  </a:lnTo>
                  <a:lnTo>
                    <a:pt x="1225" y="1021"/>
                  </a:lnTo>
                  <a:lnTo>
                    <a:pt x="1225" y="1019"/>
                  </a:lnTo>
                  <a:lnTo>
                    <a:pt x="1223" y="1021"/>
                  </a:lnTo>
                  <a:lnTo>
                    <a:pt x="1223" y="1019"/>
                  </a:lnTo>
                  <a:lnTo>
                    <a:pt x="1221" y="1019"/>
                  </a:lnTo>
                  <a:lnTo>
                    <a:pt x="1219" y="1019"/>
                  </a:lnTo>
                  <a:lnTo>
                    <a:pt x="1219" y="1017"/>
                  </a:lnTo>
                  <a:lnTo>
                    <a:pt x="1221" y="1015"/>
                  </a:lnTo>
                  <a:lnTo>
                    <a:pt x="1221" y="1013"/>
                  </a:lnTo>
                  <a:lnTo>
                    <a:pt x="1223" y="1013"/>
                  </a:lnTo>
                  <a:lnTo>
                    <a:pt x="1223" y="1012"/>
                  </a:lnTo>
                  <a:lnTo>
                    <a:pt x="1225" y="1010"/>
                  </a:lnTo>
                  <a:lnTo>
                    <a:pt x="1227" y="1010"/>
                  </a:lnTo>
                  <a:lnTo>
                    <a:pt x="1225" y="1012"/>
                  </a:lnTo>
                  <a:lnTo>
                    <a:pt x="1227" y="1012"/>
                  </a:lnTo>
                  <a:lnTo>
                    <a:pt x="1227" y="1013"/>
                  </a:lnTo>
                  <a:lnTo>
                    <a:pt x="1225" y="1013"/>
                  </a:lnTo>
                  <a:lnTo>
                    <a:pt x="1225" y="1015"/>
                  </a:lnTo>
                  <a:close/>
                  <a:moveTo>
                    <a:pt x="1373" y="1006"/>
                  </a:moveTo>
                  <a:lnTo>
                    <a:pt x="1371" y="1006"/>
                  </a:lnTo>
                  <a:lnTo>
                    <a:pt x="1371" y="1004"/>
                  </a:lnTo>
                  <a:lnTo>
                    <a:pt x="1373" y="1004"/>
                  </a:lnTo>
                  <a:lnTo>
                    <a:pt x="1373" y="1006"/>
                  </a:lnTo>
                  <a:close/>
                  <a:moveTo>
                    <a:pt x="1356" y="1004"/>
                  </a:moveTo>
                  <a:lnTo>
                    <a:pt x="1356" y="1006"/>
                  </a:lnTo>
                  <a:lnTo>
                    <a:pt x="1356" y="1004"/>
                  </a:lnTo>
                  <a:lnTo>
                    <a:pt x="1354" y="1004"/>
                  </a:lnTo>
                  <a:lnTo>
                    <a:pt x="1356" y="1004"/>
                  </a:lnTo>
                  <a:close/>
                  <a:moveTo>
                    <a:pt x="1123" y="1002"/>
                  </a:moveTo>
                  <a:lnTo>
                    <a:pt x="1125" y="1000"/>
                  </a:lnTo>
                  <a:lnTo>
                    <a:pt x="1125" y="1002"/>
                  </a:lnTo>
                  <a:lnTo>
                    <a:pt x="1123" y="1002"/>
                  </a:lnTo>
                  <a:close/>
                  <a:moveTo>
                    <a:pt x="1267" y="996"/>
                  </a:moveTo>
                  <a:lnTo>
                    <a:pt x="1267" y="998"/>
                  </a:lnTo>
                  <a:lnTo>
                    <a:pt x="1265" y="998"/>
                  </a:lnTo>
                  <a:lnTo>
                    <a:pt x="1265" y="996"/>
                  </a:lnTo>
                  <a:lnTo>
                    <a:pt x="1263" y="998"/>
                  </a:lnTo>
                  <a:lnTo>
                    <a:pt x="1261" y="1000"/>
                  </a:lnTo>
                  <a:lnTo>
                    <a:pt x="1260" y="1000"/>
                  </a:lnTo>
                  <a:lnTo>
                    <a:pt x="1261" y="1002"/>
                  </a:lnTo>
                  <a:lnTo>
                    <a:pt x="1261" y="1000"/>
                  </a:lnTo>
                  <a:lnTo>
                    <a:pt x="1263" y="998"/>
                  </a:lnTo>
                  <a:lnTo>
                    <a:pt x="1261" y="1000"/>
                  </a:lnTo>
                  <a:lnTo>
                    <a:pt x="1261" y="1002"/>
                  </a:lnTo>
                  <a:lnTo>
                    <a:pt x="1260" y="1002"/>
                  </a:lnTo>
                  <a:lnTo>
                    <a:pt x="1260" y="1004"/>
                  </a:lnTo>
                  <a:lnTo>
                    <a:pt x="1258" y="1004"/>
                  </a:lnTo>
                  <a:lnTo>
                    <a:pt x="1260" y="1004"/>
                  </a:lnTo>
                  <a:lnTo>
                    <a:pt x="1260" y="1006"/>
                  </a:lnTo>
                  <a:lnTo>
                    <a:pt x="1261" y="1006"/>
                  </a:lnTo>
                  <a:lnTo>
                    <a:pt x="1261" y="1004"/>
                  </a:lnTo>
                  <a:lnTo>
                    <a:pt x="1261" y="1006"/>
                  </a:lnTo>
                  <a:lnTo>
                    <a:pt x="1260" y="1006"/>
                  </a:lnTo>
                  <a:lnTo>
                    <a:pt x="1258" y="1006"/>
                  </a:lnTo>
                  <a:lnTo>
                    <a:pt x="1258" y="1004"/>
                  </a:lnTo>
                  <a:lnTo>
                    <a:pt x="1258" y="1002"/>
                  </a:lnTo>
                  <a:lnTo>
                    <a:pt x="1260" y="1002"/>
                  </a:lnTo>
                  <a:lnTo>
                    <a:pt x="1260" y="1000"/>
                  </a:lnTo>
                  <a:lnTo>
                    <a:pt x="1263" y="998"/>
                  </a:lnTo>
                  <a:lnTo>
                    <a:pt x="1265" y="996"/>
                  </a:lnTo>
                  <a:lnTo>
                    <a:pt x="1267" y="996"/>
                  </a:lnTo>
                  <a:close/>
                  <a:moveTo>
                    <a:pt x="1402" y="996"/>
                  </a:moveTo>
                  <a:lnTo>
                    <a:pt x="1400" y="996"/>
                  </a:lnTo>
                  <a:lnTo>
                    <a:pt x="1402" y="996"/>
                  </a:lnTo>
                  <a:close/>
                  <a:moveTo>
                    <a:pt x="1382" y="996"/>
                  </a:moveTo>
                  <a:lnTo>
                    <a:pt x="1382" y="998"/>
                  </a:lnTo>
                  <a:lnTo>
                    <a:pt x="1381" y="1002"/>
                  </a:lnTo>
                  <a:lnTo>
                    <a:pt x="1379" y="1002"/>
                  </a:lnTo>
                  <a:lnTo>
                    <a:pt x="1381" y="1000"/>
                  </a:lnTo>
                  <a:lnTo>
                    <a:pt x="1382" y="998"/>
                  </a:lnTo>
                  <a:lnTo>
                    <a:pt x="1381" y="998"/>
                  </a:lnTo>
                  <a:lnTo>
                    <a:pt x="1382" y="996"/>
                  </a:lnTo>
                  <a:lnTo>
                    <a:pt x="1382" y="994"/>
                  </a:lnTo>
                  <a:lnTo>
                    <a:pt x="1382" y="996"/>
                  </a:lnTo>
                  <a:close/>
                  <a:moveTo>
                    <a:pt x="1354" y="996"/>
                  </a:moveTo>
                  <a:lnTo>
                    <a:pt x="1356" y="996"/>
                  </a:lnTo>
                  <a:lnTo>
                    <a:pt x="1354" y="996"/>
                  </a:lnTo>
                  <a:lnTo>
                    <a:pt x="1352" y="996"/>
                  </a:lnTo>
                  <a:lnTo>
                    <a:pt x="1354" y="994"/>
                  </a:lnTo>
                  <a:lnTo>
                    <a:pt x="1354" y="996"/>
                  </a:lnTo>
                  <a:close/>
                  <a:moveTo>
                    <a:pt x="1384" y="998"/>
                  </a:moveTo>
                  <a:lnTo>
                    <a:pt x="1384" y="1000"/>
                  </a:lnTo>
                  <a:lnTo>
                    <a:pt x="1384" y="998"/>
                  </a:lnTo>
                  <a:lnTo>
                    <a:pt x="1382" y="998"/>
                  </a:lnTo>
                  <a:lnTo>
                    <a:pt x="1384" y="996"/>
                  </a:lnTo>
                  <a:lnTo>
                    <a:pt x="1384" y="994"/>
                  </a:lnTo>
                  <a:lnTo>
                    <a:pt x="1384" y="996"/>
                  </a:lnTo>
                  <a:lnTo>
                    <a:pt x="1384" y="998"/>
                  </a:lnTo>
                  <a:close/>
                  <a:moveTo>
                    <a:pt x="883" y="992"/>
                  </a:moveTo>
                  <a:lnTo>
                    <a:pt x="881" y="994"/>
                  </a:lnTo>
                  <a:lnTo>
                    <a:pt x="879" y="994"/>
                  </a:lnTo>
                  <a:lnTo>
                    <a:pt x="877" y="994"/>
                  </a:lnTo>
                  <a:lnTo>
                    <a:pt x="877" y="992"/>
                  </a:lnTo>
                  <a:lnTo>
                    <a:pt x="879" y="992"/>
                  </a:lnTo>
                  <a:lnTo>
                    <a:pt x="881" y="992"/>
                  </a:lnTo>
                  <a:lnTo>
                    <a:pt x="883" y="992"/>
                  </a:lnTo>
                  <a:close/>
                  <a:moveTo>
                    <a:pt x="1217" y="990"/>
                  </a:moveTo>
                  <a:lnTo>
                    <a:pt x="1217" y="992"/>
                  </a:lnTo>
                  <a:lnTo>
                    <a:pt x="1215" y="994"/>
                  </a:lnTo>
                  <a:lnTo>
                    <a:pt x="1215" y="992"/>
                  </a:lnTo>
                  <a:lnTo>
                    <a:pt x="1215" y="990"/>
                  </a:lnTo>
                  <a:lnTo>
                    <a:pt x="1217" y="990"/>
                  </a:lnTo>
                  <a:lnTo>
                    <a:pt x="1217" y="988"/>
                  </a:lnTo>
                  <a:lnTo>
                    <a:pt x="1217" y="990"/>
                  </a:lnTo>
                  <a:close/>
                  <a:moveTo>
                    <a:pt x="1217" y="990"/>
                  </a:moveTo>
                  <a:lnTo>
                    <a:pt x="1217" y="988"/>
                  </a:lnTo>
                  <a:lnTo>
                    <a:pt x="1217" y="987"/>
                  </a:lnTo>
                  <a:lnTo>
                    <a:pt x="1219" y="988"/>
                  </a:lnTo>
                  <a:lnTo>
                    <a:pt x="1217" y="988"/>
                  </a:lnTo>
                  <a:lnTo>
                    <a:pt x="1217" y="990"/>
                  </a:lnTo>
                  <a:close/>
                  <a:moveTo>
                    <a:pt x="1386" y="983"/>
                  </a:moveTo>
                  <a:lnTo>
                    <a:pt x="1388" y="983"/>
                  </a:lnTo>
                  <a:lnTo>
                    <a:pt x="1390" y="985"/>
                  </a:lnTo>
                  <a:lnTo>
                    <a:pt x="1390" y="983"/>
                  </a:lnTo>
                  <a:lnTo>
                    <a:pt x="1392" y="983"/>
                  </a:lnTo>
                  <a:lnTo>
                    <a:pt x="1392" y="985"/>
                  </a:lnTo>
                  <a:lnTo>
                    <a:pt x="1390" y="985"/>
                  </a:lnTo>
                  <a:lnTo>
                    <a:pt x="1388" y="985"/>
                  </a:lnTo>
                  <a:lnTo>
                    <a:pt x="1386" y="985"/>
                  </a:lnTo>
                  <a:lnTo>
                    <a:pt x="1386" y="983"/>
                  </a:lnTo>
                  <a:close/>
                  <a:moveTo>
                    <a:pt x="828" y="981"/>
                  </a:moveTo>
                  <a:lnTo>
                    <a:pt x="826" y="983"/>
                  </a:lnTo>
                  <a:lnTo>
                    <a:pt x="826" y="981"/>
                  </a:lnTo>
                  <a:lnTo>
                    <a:pt x="828" y="981"/>
                  </a:lnTo>
                  <a:close/>
                  <a:moveTo>
                    <a:pt x="1148" y="979"/>
                  </a:moveTo>
                  <a:lnTo>
                    <a:pt x="1148" y="977"/>
                  </a:lnTo>
                  <a:lnTo>
                    <a:pt x="1148" y="979"/>
                  </a:lnTo>
                  <a:close/>
                  <a:moveTo>
                    <a:pt x="282" y="971"/>
                  </a:moveTo>
                  <a:lnTo>
                    <a:pt x="282" y="973"/>
                  </a:lnTo>
                  <a:lnTo>
                    <a:pt x="282" y="971"/>
                  </a:lnTo>
                  <a:lnTo>
                    <a:pt x="282" y="973"/>
                  </a:lnTo>
                  <a:lnTo>
                    <a:pt x="282" y="971"/>
                  </a:lnTo>
                  <a:close/>
                  <a:moveTo>
                    <a:pt x="860" y="971"/>
                  </a:moveTo>
                  <a:lnTo>
                    <a:pt x="860" y="973"/>
                  </a:lnTo>
                  <a:lnTo>
                    <a:pt x="860" y="971"/>
                  </a:lnTo>
                  <a:lnTo>
                    <a:pt x="858" y="971"/>
                  </a:lnTo>
                  <a:lnTo>
                    <a:pt x="860" y="971"/>
                  </a:lnTo>
                  <a:close/>
                  <a:moveTo>
                    <a:pt x="853" y="969"/>
                  </a:moveTo>
                  <a:lnTo>
                    <a:pt x="853" y="967"/>
                  </a:lnTo>
                  <a:lnTo>
                    <a:pt x="853" y="969"/>
                  </a:lnTo>
                  <a:close/>
                  <a:moveTo>
                    <a:pt x="282" y="969"/>
                  </a:moveTo>
                  <a:lnTo>
                    <a:pt x="284" y="969"/>
                  </a:lnTo>
                  <a:lnTo>
                    <a:pt x="282" y="969"/>
                  </a:lnTo>
                  <a:lnTo>
                    <a:pt x="282" y="967"/>
                  </a:lnTo>
                  <a:lnTo>
                    <a:pt x="282" y="969"/>
                  </a:lnTo>
                  <a:close/>
                  <a:moveTo>
                    <a:pt x="286" y="969"/>
                  </a:moveTo>
                  <a:lnTo>
                    <a:pt x="284" y="969"/>
                  </a:lnTo>
                  <a:lnTo>
                    <a:pt x="284" y="967"/>
                  </a:lnTo>
                  <a:lnTo>
                    <a:pt x="286" y="967"/>
                  </a:lnTo>
                  <a:lnTo>
                    <a:pt x="286" y="969"/>
                  </a:lnTo>
                  <a:close/>
                  <a:moveTo>
                    <a:pt x="849" y="969"/>
                  </a:moveTo>
                  <a:lnTo>
                    <a:pt x="849" y="967"/>
                  </a:lnTo>
                  <a:lnTo>
                    <a:pt x="851" y="969"/>
                  </a:lnTo>
                  <a:lnTo>
                    <a:pt x="849" y="969"/>
                  </a:lnTo>
                  <a:close/>
                  <a:moveTo>
                    <a:pt x="847" y="967"/>
                  </a:moveTo>
                  <a:lnTo>
                    <a:pt x="847" y="969"/>
                  </a:lnTo>
                  <a:lnTo>
                    <a:pt x="847" y="967"/>
                  </a:lnTo>
                  <a:lnTo>
                    <a:pt x="847" y="969"/>
                  </a:lnTo>
                  <a:lnTo>
                    <a:pt x="845" y="969"/>
                  </a:lnTo>
                  <a:lnTo>
                    <a:pt x="843" y="969"/>
                  </a:lnTo>
                  <a:lnTo>
                    <a:pt x="843" y="971"/>
                  </a:lnTo>
                  <a:lnTo>
                    <a:pt x="843" y="969"/>
                  </a:lnTo>
                  <a:lnTo>
                    <a:pt x="843" y="967"/>
                  </a:lnTo>
                  <a:lnTo>
                    <a:pt x="845" y="967"/>
                  </a:lnTo>
                  <a:lnTo>
                    <a:pt x="847" y="967"/>
                  </a:lnTo>
                  <a:lnTo>
                    <a:pt x="849" y="967"/>
                  </a:lnTo>
                  <a:lnTo>
                    <a:pt x="847" y="967"/>
                  </a:lnTo>
                  <a:close/>
                  <a:moveTo>
                    <a:pt x="278" y="965"/>
                  </a:moveTo>
                  <a:lnTo>
                    <a:pt x="280" y="967"/>
                  </a:lnTo>
                  <a:lnTo>
                    <a:pt x="278" y="967"/>
                  </a:lnTo>
                  <a:lnTo>
                    <a:pt x="280" y="967"/>
                  </a:lnTo>
                  <a:lnTo>
                    <a:pt x="280" y="969"/>
                  </a:lnTo>
                  <a:lnTo>
                    <a:pt x="278" y="971"/>
                  </a:lnTo>
                  <a:lnTo>
                    <a:pt x="278" y="969"/>
                  </a:lnTo>
                  <a:lnTo>
                    <a:pt x="278" y="967"/>
                  </a:lnTo>
                  <a:lnTo>
                    <a:pt x="278" y="965"/>
                  </a:lnTo>
                  <a:lnTo>
                    <a:pt x="278" y="964"/>
                  </a:lnTo>
                  <a:lnTo>
                    <a:pt x="278" y="965"/>
                  </a:lnTo>
                  <a:close/>
                  <a:moveTo>
                    <a:pt x="843" y="965"/>
                  </a:moveTo>
                  <a:lnTo>
                    <a:pt x="843" y="964"/>
                  </a:lnTo>
                  <a:lnTo>
                    <a:pt x="843" y="965"/>
                  </a:lnTo>
                  <a:close/>
                  <a:moveTo>
                    <a:pt x="282" y="967"/>
                  </a:moveTo>
                  <a:lnTo>
                    <a:pt x="280" y="967"/>
                  </a:lnTo>
                  <a:lnTo>
                    <a:pt x="280" y="965"/>
                  </a:lnTo>
                  <a:lnTo>
                    <a:pt x="278" y="965"/>
                  </a:lnTo>
                  <a:lnTo>
                    <a:pt x="277" y="964"/>
                  </a:lnTo>
                  <a:lnTo>
                    <a:pt x="277" y="962"/>
                  </a:lnTo>
                  <a:lnTo>
                    <a:pt x="278" y="964"/>
                  </a:lnTo>
                  <a:lnTo>
                    <a:pt x="280" y="965"/>
                  </a:lnTo>
                  <a:lnTo>
                    <a:pt x="282" y="965"/>
                  </a:lnTo>
                  <a:lnTo>
                    <a:pt x="282" y="967"/>
                  </a:lnTo>
                  <a:close/>
                  <a:moveTo>
                    <a:pt x="277" y="960"/>
                  </a:moveTo>
                  <a:lnTo>
                    <a:pt x="275" y="960"/>
                  </a:lnTo>
                  <a:lnTo>
                    <a:pt x="273" y="960"/>
                  </a:lnTo>
                  <a:lnTo>
                    <a:pt x="273" y="958"/>
                  </a:lnTo>
                  <a:lnTo>
                    <a:pt x="275" y="958"/>
                  </a:lnTo>
                  <a:lnTo>
                    <a:pt x="275" y="960"/>
                  </a:lnTo>
                  <a:lnTo>
                    <a:pt x="277" y="960"/>
                  </a:lnTo>
                  <a:close/>
                  <a:moveTo>
                    <a:pt x="240" y="960"/>
                  </a:moveTo>
                  <a:lnTo>
                    <a:pt x="238" y="960"/>
                  </a:lnTo>
                  <a:lnTo>
                    <a:pt x="238" y="958"/>
                  </a:lnTo>
                  <a:lnTo>
                    <a:pt x="240" y="958"/>
                  </a:lnTo>
                  <a:lnTo>
                    <a:pt x="240" y="960"/>
                  </a:lnTo>
                  <a:close/>
                  <a:moveTo>
                    <a:pt x="242" y="960"/>
                  </a:moveTo>
                  <a:lnTo>
                    <a:pt x="240" y="960"/>
                  </a:lnTo>
                  <a:lnTo>
                    <a:pt x="240" y="958"/>
                  </a:lnTo>
                  <a:lnTo>
                    <a:pt x="242" y="958"/>
                  </a:lnTo>
                  <a:lnTo>
                    <a:pt x="242" y="960"/>
                  </a:lnTo>
                  <a:close/>
                  <a:moveTo>
                    <a:pt x="1056" y="1058"/>
                  </a:moveTo>
                  <a:lnTo>
                    <a:pt x="1056" y="1056"/>
                  </a:lnTo>
                  <a:lnTo>
                    <a:pt x="1060" y="1056"/>
                  </a:lnTo>
                  <a:lnTo>
                    <a:pt x="1060" y="1054"/>
                  </a:lnTo>
                  <a:lnTo>
                    <a:pt x="1062" y="1054"/>
                  </a:lnTo>
                  <a:lnTo>
                    <a:pt x="1062" y="1052"/>
                  </a:lnTo>
                  <a:lnTo>
                    <a:pt x="1064" y="1052"/>
                  </a:lnTo>
                  <a:lnTo>
                    <a:pt x="1066" y="1052"/>
                  </a:lnTo>
                  <a:lnTo>
                    <a:pt x="1068" y="1052"/>
                  </a:lnTo>
                  <a:lnTo>
                    <a:pt x="1068" y="1050"/>
                  </a:lnTo>
                  <a:lnTo>
                    <a:pt x="1069" y="1050"/>
                  </a:lnTo>
                  <a:lnTo>
                    <a:pt x="1069" y="1048"/>
                  </a:lnTo>
                  <a:lnTo>
                    <a:pt x="1071" y="1048"/>
                  </a:lnTo>
                  <a:lnTo>
                    <a:pt x="1071" y="1046"/>
                  </a:lnTo>
                  <a:lnTo>
                    <a:pt x="1073" y="1048"/>
                  </a:lnTo>
                  <a:lnTo>
                    <a:pt x="1073" y="1046"/>
                  </a:lnTo>
                  <a:lnTo>
                    <a:pt x="1073" y="1048"/>
                  </a:lnTo>
                  <a:lnTo>
                    <a:pt x="1075" y="1048"/>
                  </a:lnTo>
                  <a:lnTo>
                    <a:pt x="1075" y="1046"/>
                  </a:lnTo>
                  <a:lnTo>
                    <a:pt x="1075" y="1044"/>
                  </a:lnTo>
                  <a:lnTo>
                    <a:pt x="1075" y="1042"/>
                  </a:lnTo>
                  <a:lnTo>
                    <a:pt x="1075" y="1040"/>
                  </a:lnTo>
                  <a:lnTo>
                    <a:pt x="1079" y="1036"/>
                  </a:lnTo>
                  <a:lnTo>
                    <a:pt x="1079" y="1035"/>
                  </a:lnTo>
                  <a:lnTo>
                    <a:pt x="1079" y="1033"/>
                  </a:lnTo>
                  <a:lnTo>
                    <a:pt x="1081" y="1033"/>
                  </a:lnTo>
                  <a:lnTo>
                    <a:pt x="1083" y="1033"/>
                  </a:lnTo>
                  <a:lnTo>
                    <a:pt x="1083" y="1031"/>
                  </a:lnTo>
                  <a:lnTo>
                    <a:pt x="1085" y="1031"/>
                  </a:lnTo>
                  <a:lnTo>
                    <a:pt x="1087" y="1031"/>
                  </a:lnTo>
                  <a:lnTo>
                    <a:pt x="1089" y="1029"/>
                  </a:lnTo>
                  <a:lnTo>
                    <a:pt x="1089" y="1027"/>
                  </a:lnTo>
                  <a:lnTo>
                    <a:pt x="1091" y="1027"/>
                  </a:lnTo>
                  <a:lnTo>
                    <a:pt x="1091" y="1025"/>
                  </a:lnTo>
                  <a:lnTo>
                    <a:pt x="1093" y="1025"/>
                  </a:lnTo>
                  <a:lnTo>
                    <a:pt x="1094" y="1025"/>
                  </a:lnTo>
                  <a:lnTo>
                    <a:pt x="1094" y="1023"/>
                  </a:lnTo>
                  <a:lnTo>
                    <a:pt x="1096" y="1021"/>
                  </a:lnTo>
                  <a:lnTo>
                    <a:pt x="1098" y="1021"/>
                  </a:lnTo>
                  <a:lnTo>
                    <a:pt x="1098" y="1019"/>
                  </a:lnTo>
                  <a:lnTo>
                    <a:pt x="1100" y="1019"/>
                  </a:lnTo>
                  <a:lnTo>
                    <a:pt x="1102" y="1019"/>
                  </a:lnTo>
                  <a:lnTo>
                    <a:pt x="1104" y="1019"/>
                  </a:lnTo>
                  <a:lnTo>
                    <a:pt x="1110" y="1017"/>
                  </a:lnTo>
                  <a:lnTo>
                    <a:pt x="1110" y="1015"/>
                  </a:lnTo>
                  <a:lnTo>
                    <a:pt x="1112" y="1015"/>
                  </a:lnTo>
                  <a:lnTo>
                    <a:pt x="1112" y="1013"/>
                  </a:lnTo>
                  <a:lnTo>
                    <a:pt x="1114" y="1013"/>
                  </a:lnTo>
                  <a:lnTo>
                    <a:pt x="1116" y="1013"/>
                  </a:lnTo>
                  <a:lnTo>
                    <a:pt x="1117" y="1013"/>
                  </a:lnTo>
                  <a:lnTo>
                    <a:pt x="1119" y="1012"/>
                  </a:lnTo>
                  <a:lnTo>
                    <a:pt x="1121" y="1012"/>
                  </a:lnTo>
                  <a:lnTo>
                    <a:pt x="1125" y="1008"/>
                  </a:lnTo>
                  <a:lnTo>
                    <a:pt x="1125" y="1006"/>
                  </a:lnTo>
                  <a:lnTo>
                    <a:pt x="1127" y="1004"/>
                  </a:lnTo>
                  <a:lnTo>
                    <a:pt x="1129" y="1002"/>
                  </a:lnTo>
                  <a:lnTo>
                    <a:pt x="1129" y="1000"/>
                  </a:lnTo>
                  <a:lnTo>
                    <a:pt x="1131" y="1000"/>
                  </a:lnTo>
                  <a:lnTo>
                    <a:pt x="1131" y="998"/>
                  </a:lnTo>
                  <a:lnTo>
                    <a:pt x="1133" y="998"/>
                  </a:lnTo>
                  <a:lnTo>
                    <a:pt x="1133" y="996"/>
                  </a:lnTo>
                  <a:lnTo>
                    <a:pt x="1135" y="994"/>
                  </a:lnTo>
                  <a:lnTo>
                    <a:pt x="1137" y="992"/>
                  </a:lnTo>
                  <a:lnTo>
                    <a:pt x="1137" y="990"/>
                  </a:lnTo>
                  <a:lnTo>
                    <a:pt x="1139" y="987"/>
                  </a:lnTo>
                  <a:lnTo>
                    <a:pt x="1141" y="987"/>
                  </a:lnTo>
                  <a:lnTo>
                    <a:pt x="1142" y="985"/>
                  </a:lnTo>
                  <a:lnTo>
                    <a:pt x="1144" y="985"/>
                  </a:lnTo>
                  <a:lnTo>
                    <a:pt x="1146" y="983"/>
                  </a:lnTo>
                  <a:lnTo>
                    <a:pt x="1146" y="981"/>
                  </a:lnTo>
                  <a:lnTo>
                    <a:pt x="1148" y="979"/>
                  </a:lnTo>
                  <a:lnTo>
                    <a:pt x="1150" y="979"/>
                  </a:lnTo>
                  <a:lnTo>
                    <a:pt x="1152" y="977"/>
                  </a:lnTo>
                  <a:lnTo>
                    <a:pt x="1154" y="977"/>
                  </a:lnTo>
                  <a:lnTo>
                    <a:pt x="1154" y="975"/>
                  </a:lnTo>
                  <a:lnTo>
                    <a:pt x="1156" y="975"/>
                  </a:lnTo>
                  <a:lnTo>
                    <a:pt x="1156" y="973"/>
                  </a:lnTo>
                  <a:lnTo>
                    <a:pt x="1158" y="973"/>
                  </a:lnTo>
                  <a:lnTo>
                    <a:pt x="1160" y="971"/>
                  </a:lnTo>
                  <a:lnTo>
                    <a:pt x="1162" y="971"/>
                  </a:lnTo>
                  <a:lnTo>
                    <a:pt x="1164" y="971"/>
                  </a:lnTo>
                  <a:lnTo>
                    <a:pt x="1167" y="967"/>
                  </a:lnTo>
                  <a:lnTo>
                    <a:pt x="1169" y="967"/>
                  </a:lnTo>
                  <a:lnTo>
                    <a:pt x="1171" y="965"/>
                  </a:lnTo>
                  <a:lnTo>
                    <a:pt x="1173" y="965"/>
                  </a:lnTo>
                  <a:lnTo>
                    <a:pt x="1177" y="964"/>
                  </a:lnTo>
                  <a:lnTo>
                    <a:pt x="1181" y="962"/>
                  </a:lnTo>
                  <a:lnTo>
                    <a:pt x="1185" y="960"/>
                  </a:lnTo>
                  <a:lnTo>
                    <a:pt x="1187" y="960"/>
                  </a:lnTo>
                  <a:lnTo>
                    <a:pt x="1190" y="958"/>
                  </a:lnTo>
                  <a:lnTo>
                    <a:pt x="1192" y="958"/>
                  </a:lnTo>
                  <a:lnTo>
                    <a:pt x="1196" y="958"/>
                  </a:lnTo>
                  <a:lnTo>
                    <a:pt x="1198" y="958"/>
                  </a:lnTo>
                  <a:lnTo>
                    <a:pt x="1200" y="958"/>
                  </a:lnTo>
                  <a:lnTo>
                    <a:pt x="1204" y="958"/>
                  </a:lnTo>
                  <a:lnTo>
                    <a:pt x="1206" y="958"/>
                  </a:lnTo>
                  <a:lnTo>
                    <a:pt x="1208" y="958"/>
                  </a:lnTo>
                  <a:lnTo>
                    <a:pt x="1210" y="958"/>
                  </a:lnTo>
                  <a:lnTo>
                    <a:pt x="1212" y="958"/>
                  </a:lnTo>
                  <a:lnTo>
                    <a:pt x="1213" y="958"/>
                  </a:lnTo>
                  <a:lnTo>
                    <a:pt x="1213" y="960"/>
                  </a:lnTo>
                  <a:lnTo>
                    <a:pt x="1215" y="960"/>
                  </a:lnTo>
                  <a:lnTo>
                    <a:pt x="1217" y="962"/>
                  </a:lnTo>
                  <a:lnTo>
                    <a:pt x="1219" y="962"/>
                  </a:lnTo>
                  <a:lnTo>
                    <a:pt x="1219" y="964"/>
                  </a:lnTo>
                  <a:lnTo>
                    <a:pt x="1221" y="964"/>
                  </a:lnTo>
                  <a:lnTo>
                    <a:pt x="1221" y="965"/>
                  </a:lnTo>
                  <a:lnTo>
                    <a:pt x="1223" y="965"/>
                  </a:lnTo>
                  <a:lnTo>
                    <a:pt x="1223" y="967"/>
                  </a:lnTo>
                  <a:lnTo>
                    <a:pt x="1223" y="969"/>
                  </a:lnTo>
                  <a:lnTo>
                    <a:pt x="1223" y="967"/>
                  </a:lnTo>
                  <a:lnTo>
                    <a:pt x="1221" y="967"/>
                  </a:lnTo>
                  <a:lnTo>
                    <a:pt x="1217" y="965"/>
                  </a:lnTo>
                  <a:lnTo>
                    <a:pt x="1217" y="967"/>
                  </a:lnTo>
                  <a:lnTo>
                    <a:pt x="1219" y="967"/>
                  </a:lnTo>
                  <a:lnTo>
                    <a:pt x="1219" y="969"/>
                  </a:lnTo>
                  <a:lnTo>
                    <a:pt x="1219" y="967"/>
                  </a:lnTo>
                  <a:lnTo>
                    <a:pt x="1219" y="969"/>
                  </a:lnTo>
                  <a:lnTo>
                    <a:pt x="1221" y="969"/>
                  </a:lnTo>
                  <a:lnTo>
                    <a:pt x="1223" y="971"/>
                  </a:lnTo>
                  <a:lnTo>
                    <a:pt x="1223" y="973"/>
                  </a:lnTo>
                  <a:lnTo>
                    <a:pt x="1221" y="973"/>
                  </a:lnTo>
                  <a:lnTo>
                    <a:pt x="1221" y="975"/>
                  </a:lnTo>
                  <a:lnTo>
                    <a:pt x="1223" y="975"/>
                  </a:lnTo>
                  <a:lnTo>
                    <a:pt x="1221" y="975"/>
                  </a:lnTo>
                  <a:lnTo>
                    <a:pt x="1221" y="977"/>
                  </a:lnTo>
                  <a:lnTo>
                    <a:pt x="1219" y="977"/>
                  </a:lnTo>
                  <a:lnTo>
                    <a:pt x="1217" y="977"/>
                  </a:lnTo>
                  <a:lnTo>
                    <a:pt x="1217" y="979"/>
                  </a:lnTo>
                  <a:lnTo>
                    <a:pt x="1215" y="979"/>
                  </a:lnTo>
                  <a:lnTo>
                    <a:pt x="1213" y="979"/>
                  </a:lnTo>
                  <a:lnTo>
                    <a:pt x="1215" y="979"/>
                  </a:lnTo>
                  <a:lnTo>
                    <a:pt x="1215" y="981"/>
                  </a:lnTo>
                  <a:lnTo>
                    <a:pt x="1213" y="981"/>
                  </a:lnTo>
                  <a:lnTo>
                    <a:pt x="1213" y="983"/>
                  </a:lnTo>
                  <a:lnTo>
                    <a:pt x="1212" y="983"/>
                  </a:lnTo>
                  <a:lnTo>
                    <a:pt x="1210" y="983"/>
                  </a:lnTo>
                  <a:lnTo>
                    <a:pt x="1212" y="983"/>
                  </a:lnTo>
                  <a:lnTo>
                    <a:pt x="1212" y="985"/>
                  </a:lnTo>
                  <a:lnTo>
                    <a:pt x="1210" y="985"/>
                  </a:lnTo>
                  <a:lnTo>
                    <a:pt x="1208" y="987"/>
                  </a:lnTo>
                  <a:lnTo>
                    <a:pt x="1206" y="987"/>
                  </a:lnTo>
                  <a:lnTo>
                    <a:pt x="1204" y="987"/>
                  </a:lnTo>
                  <a:lnTo>
                    <a:pt x="1202" y="987"/>
                  </a:lnTo>
                  <a:lnTo>
                    <a:pt x="1200" y="987"/>
                  </a:lnTo>
                  <a:lnTo>
                    <a:pt x="1200" y="985"/>
                  </a:lnTo>
                  <a:lnTo>
                    <a:pt x="1198" y="985"/>
                  </a:lnTo>
                  <a:lnTo>
                    <a:pt x="1196" y="985"/>
                  </a:lnTo>
                  <a:lnTo>
                    <a:pt x="1196" y="983"/>
                  </a:lnTo>
                  <a:lnTo>
                    <a:pt x="1194" y="983"/>
                  </a:lnTo>
                  <a:lnTo>
                    <a:pt x="1192" y="985"/>
                  </a:lnTo>
                  <a:lnTo>
                    <a:pt x="1190" y="985"/>
                  </a:lnTo>
                  <a:lnTo>
                    <a:pt x="1189" y="985"/>
                  </a:lnTo>
                  <a:lnTo>
                    <a:pt x="1190" y="985"/>
                  </a:lnTo>
                  <a:lnTo>
                    <a:pt x="1190" y="987"/>
                  </a:lnTo>
                  <a:lnTo>
                    <a:pt x="1189" y="987"/>
                  </a:lnTo>
                  <a:lnTo>
                    <a:pt x="1189" y="985"/>
                  </a:lnTo>
                  <a:lnTo>
                    <a:pt x="1187" y="985"/>
                  </a:lnTo>
                  <a:lnTo>
                    <a:pt x="1185" y="987"/>
                  </a:lnTo>
                  <a:lnTo>
                    <a:pt x="1183" y="987"/>
                  </a:lnTo>
                  <a:lnTo>
                    <a:pt x="1181" y="987"/>
                  </a:lnTo>
                  <a:lnTo>
                    <a:pt x="1183" y="988"/>
                  </a:lnTo>
                  <a:lnTo>
                    <a:pt x="1183" y="987"/>
                  </a:lnTo>
                  <a:lnTo>
                    <a:pt x="1185" y="987"/>
                  </a:lnTo>
                  <a:lnTo>
                    <a:pt x="1189" y="985"/>
                  </a:lnTo>
                  <a:lnTo>
                    <a:pt x="1189" y="987"/>
                  </a:lnTo>
                  <a:lnTo>
                    <a:pt x="1190" y="987"/>
                  </a:lnTo>
                  <a:lnTo>
                    <a:pt x="1190" y="988"/>
                  </a:lnTo>
                  <a:lnTo>
                    <a:pt x="1190" y="987"/>
                  </a:lnTo>
                  <a:lnTo>
                    <a:pt x="1190" y="988"/>
                  </a:lnTo>
                  <a:lnTo>
                    <a:pt x="1194" y="988"/>
                  </a:lnTo>
                  <a:lnTo>
                    <a:pt x="1196" y="988"/>
                  </a:lnTo>
                  <a:lnTo>
                    <a:pt x="1196" y="990"/>
                  </a:lnTo>
                  <a:lnTo>
                    <a:pt x="1198" y="990"/>
                  </a:lnTo>
                  <a:lnTo>
                    <a:pt x="1198" y="994"/>
                  </a:lnTo>
                  <a:lnTo>
                    <a:pt x="1200" y="994"/>
                  </a:lnTo>
                  <a:lnTo>
                    <a:pt x="1200" y="996"/>
                  </a:lnTo>
                  <a:lnTo>
                    <a:pt x="1200" y="994"/>
                  </a:lnTo>
                  <a:lnTo>
                    <a:pt x="1202" y="994"/>
                  </a:lnTo>
                  <a:lnTo>
                    <a:pt x="1204" y="994"/>
                  </a:lnTo>
                  <a:lnTo>
                    <a:pt x="1204" y="992"/>
                  </a:lnTo>
                  <a:lnTo>
                    <a:pt x="1206" y="992"/>
                  </a:lnTo>
                  <a:lnTo>
                    <a:pt x="1210" y="990"/>
                  </a:lnTo>
                  <a:lnTo>
                    <a:pt x="1210" y="992"/>
                  </a:lnTo>
                  <a:lnTo>
                    <a:pt x="1212" y="992"/>
                  </a:lnTo>
                  <a:lnTo>
                    <a:pt x="1213" y="992"/>
                  </a:lnTo>
                  <a:lnTo>
                    <a:pt x="1212" y="992"/>
                  </a:lnTo>
                  <a:lnTo>
                    <a:pt x="1212" y="994"/>
                  </a:lnTo>
                  <a:lnTo>
                    <a:pt x="1213" y="994"/>
                  </a:lnTo>
                  <a:lnTo>
                    <a:pt x="1213" y="992"/>
                  </a:lnTo>
                  <a:lnTo>
                    <a:pt x="1215" y="994"/>
                  </a:lnTo>
                  <a:lnTo>
                    <a:pt x="1213" y="994"/>
                  </a:lnTo>
                  <a:lnTo>
                    <a:pt x="1213" y="996"/>
                  </a:lnTo>
                  <a:lnTo>
                    <a:pt x="1212" y="998"/>
                  </a:lnTo>
                  <a:lnTo>
                    <a:pt x="1212" y="1000"/>
                  </a:lnTo>
                  <a:lnTo>
                    <a:pt x="1212" y="1002"/>
                  </a:lnTo>
                  <a:lnTo>
                    <a:pt x="1210" y="1002"/>
                  </a:lnTo>
                  <a:lnTo>
                    <a:pt x="1210" y="1004"/>
                  </a:lnTo>
                  <a:lnTo>
                    <a:pt x="1212" y="1004"/>
                  </a:lnTo>
                  <a:lnTo>
                    <a:pt x="1210" y="1004"/>
                  </a:lnTo>
                  <a:lnTo>
                    <a:pt x="1210" y="1006"/>
                  </a:lnTo>
                  <a:lnTo>
                    <a:pt x="1208" y="1006"/>
                  </a:lnTo>
                  <a:lnTo>
                    <a:pt x="1204" y="1008"/>
                  </a:lnTo>
                  <a:lnTo>
                    <a:pt x="1204" y="1010"/>
                  </a:lnTo>
                  <a:lnTo>
                    <a:pt x="1206" y="1010"/>
                  </a:lnTo>
                  <a:lnTo>
                    <a:pt x="1208" y="1010"/>
                  </a:lnTo>
                  <a:lnTo>
                    <a:pt x="1210" y="1010"/>
                  </a:lnTo>
                  <a:lnTo>
                    <a:pt x="1212" y="1010"/>
                  </a:lnTo>
                  <a:lnTo>
                    <a:pt x="1213" y="1010"/>
                  </a:lnTo>
                  <a:lnTo>
                    <a:pt x="1213" y="1012"/>
                  </a:lnTo>
                  <a:lnTo>
                    <a:pt x="1212" y="1012"/>
                  </a:lnTo>
                  <a:lnTo>
                    <a:pt x="1212" y="1013"/>
                  </a:lnTo>
                  <a:lnTo>
                    <a:pt x="1212" y="1015"/>
                  </a:lnTo>
                  <a:lnTo>
                    <a:pt x="1212" y="1017"/>
                  </a:lnTo>
                  <a:lnTo>
                    <a:pt x="1213" y="1017"/>
                  </a:lnTo>
                  <a:lnTo>
                    <a:pt x="1212" y="1017"/>
                  </a:lnTo>
                  <a:lnTo>
                    <a:pt x="1212" y="1019"/>
                  </a:lnTo>
                  <a:lnTo>
                    <a:pt x="1213" y="1017"/>
                  </a:lnTo>
                  <a:lnTo>
                    <a:pt x="1213" y="1019"/>
                  </a:lnTo>
                  <a:lnTo>
                    <a:pt x="1213" y="1017"/>
                  </a:lnTo>
                  <a:lnTo>
                    <a:pt x="1215" y="1017"/>
                  </a:lnTo>
                  <a:lnTo>
                    <a:pt x="1215" y="1019"/>
                  </a:lnTo>
                  <a:lnTo>
                    <a:pt x="1213" y="1021"/>
                  </a:lnTo>
                  <a:lnTo>
                    <a:pt x="1215" y="1021"/>
                  </a:lnTo>
                  <a:lnTo>
                    <a:pt x="1215" y="1023"/>
                  </a:lnTo>
                  <a:lnTo>
                    <a:pt x="1215" y="1025"/>
                  </a:lnTo>
                  <a:lnTo>
                    <a:pt x="1215" y="1027"/>
                  </a:lnTo>
                  <a:lnTo>
                    <a:pt x="1217" y="1027"/>
                  </a:lnTo>
                  <a:lnTo>
                    <a:pt x="1217" y="1025"/>
                  </a:lnTo>
                  <a:lnTo>
                    <a:pt x="1217" y="1027"/>
                  </a:lnTo>
                  <a:lnTo>
                    <a:pt x="1217" y="1029"/>
                  </a:lnTo>
                  <a:lnTo>
                    <a:pt x="1219" y="1029"/>
                  </a:lnTo>
                  <a:lnTo>
                    <a:pt x="1221" y="1029"/>
                  </a:lnTo>
                  <a:lnTo>
                    <a:pt x="1223" y="1029"/>
                  </a:lnTo>
                  <a:lnTo>
                    <a:pt x="1223" y="1031"/>
                  </a:lnTo>
                  <a:lnTo>
                    <a:pt x="1225" y="1029"/>
                  </a:lnTo>
                  <a:lnTo>
                    <a:pt x="1225" y="1031"/>
                  </a:lnTo>
                  <a:lnTo>
                    <a:pt x="1225" y="1029"/>
                  </a:lnTo>
                  <a:lnTo>
                    <a:pt x="1227" y="1031"/>
                  </a:lnTo>
                  <a:lnTo>
                    <a:pt x="1229" y="1031"/>
                  </a:lnTo>
                  <a:lnTo>
                    <a:pt x="1229" y="1033"/>
                  </a:lnTo>
                  <a:lnTo>
                    <a:pt x="1227" y="1033"/>
                  </a:lnTo>
                  <a:lnTo>
                    <a:pt x="1225" y="1033"/>
                  </a:lnTo>
                  <a:lnTo>
                    <a:pt x="1225" y="1035"/>
                  </a:lnTo>
                  <a:lnTo>
                    <a:pt x="1227" y="1035"/>
                  </a:lnTo>
                  <a:lnTo>
                    <a:pt x="1229" y="1035"/>
                  </a:lnTo>
                  <a:lnTo>
                    <a:pt x="1229" y="1036"/>
                  </a:lnTo>
                  <a:lnTo>
                    <a:pt x="1231" y="1036"/>
                  </a:lnTo>
                  <a:lnTo>
                    <a:pt x="1229" y="1038"/>
                  </a:lnTo>
                  <a:lnTo>
                    <a:pt x="1231" y="1038"/>
                  </a:lnTo>
                  <a:lnTo>
                    <a:pt x="1231" y="1036"/>
                  </a:lnTo>
                  <a:lnTo>
                    <a:pt x="1231" y="1038"/>
                  </a:lnTo>
                  <a:lnTo>
                    <a:pt x="1231" y="1036"/>
                  </a:lnTo>
                  <a:lnTo>
                    <a:pt x="1233" y="1036"/>
                  </a:lnTo>
                  <a:lnTo>
                    <a:pt x="1235" y="1036"/>
                  </a:lnTo>
                  <a:lnTo>
                    <a:pt x="1235" y="1038"/>
                  </a:lnTo>
                  <a:lnTo>
                    <a:pt x="1233" y="1038"/>
                  </a:lnTo>
                  <a:lnTo>
                    <a:pt x="1235" y="1038"/>
                  </a:lnTo>
                  <a:lnTo>
                    <a:pt x="1237" y="1038"/>
                  </a:lnTo>
                  <a:lnTo>
                    <a:pt x="1238" y="1038"/>
                  </a:lnTo>
                  <a:lnTo>
                    <a:pt x="1237" y="1038"/>
                  </a:lnTo>
                  <a:lnTo>
                    <a:pt x="1237" y="1040"/>
                  </a:lnTo>
                  <a:lnTo>
                    <a:pt x="1238" y="1040"/>
                  </a:lnTo>
                  <a:lnTo>
                    <a:pt x="1238" y="1038"/>
                  </a:lnTo>
                  <a:lnTo>
                    <a:pt x="1238" y="1040"/>
                  </a:lnTo>
                  <a:lnTo>
                    <a:pt x="1240" y="1040"/>
                  </a:lnTo>
                  <a:lnTo>
                    <a:pt x="1240" y="1038"/>
                  </a:lnTo>
                  <a:lnTo>
                    <a:pt x="1242" y="1038"/>
                  </a:lnTo>
                  <a:lnTo>
                    <a:pt x="1246" y="1038"/>
                  </a:lnTo>
                  <a:lnTo>
                    <a:pt x="1246" y="1040"/>
                  </a:lnTo>
                  <a:lnTo>
                    <a:pt x="1248" y="1040"/>
                  </a:lnTo>
                  <a:lnTo>
                    <a:pt x="1246" y="1040"/>
                  </a:lnTo>
                  <a:lnTo>
                    <a:pt x="1246" y="1042"/>
                  </a:lnTo>
                  <a:lnTo>
                    <a:pt x="1244" y="1042"/>
                  </a:lnTo>
                  <a:lnTo>
                    <a:pt x="1246" y="1042"/>
                  </a:lnTo>
                  <a:lnTo>
                    <a:pt x="1248" y="1042"/>
                  </a:lnTo>
                  <a:lnTo>
                    <a:pt x="1246" y="1042"/>
                  </a:lnTo>
                  <a:lnTo>
                    <a:pt x="1248" y="1042"/>
                  </a:lnTo>
                  <a:lnTo>
                    <a:pt x="1248" y="1040"/>
                  </a:lnTo>
                  <a:lnTo>
                    <a:pt x="1248" y="1042"/>
                  </a:lnTo>
                  <a:lnTo>
                    <a:pt x="1250" y="1042"/>
                  </a:lnTo>
                  <a:lnTo>
                    <a:pt x="1252" y="1042"/>
                  </a:lnTo>
                  <a:lnTo>
                    <a:pt x="1252" y="1040"/>
                  </a:lnTo>
                  <a:lnTo>
                    <a:pt x="1252" y="1042"/>
                  </a:lnTo>
                  <a:lnTo>
                    <a:pt x="1250" y="1042"/>
                  </a:lnTo>
                  <a:lnTo>
                    <a:pt x="1252" y="1042"/>
                  </a:lnTo>
                  <a:lnTo>
                    <a:pt x="1254" y="1040"/>
                  </a:lnTo>
                  <a:lnTo>
                    <a:pt x="1258" y="1038"/>
                  </a:lnTo>
                  <a:lnTo>
                    <a:pt x="1258" y="1036"/>
                  </a:lnTo>
                  <a:lnTo>
                    <a:pt x="1260" y="1036"/>
                  </a:lnTo>
                  <a:lnTo>
                    <a:pt x="1260" y="1038"/>
                  </a:lnTo>
                  <a:lnTo>
                    <a:pt x="1260" y="1040"/>
                  </a:lnTo>
                  <a:lnTo>
                    <a:pt x="1261" y="1042"/>
                  </a:lnTo>
                  <a:lnTo>
                    <a:pt x="1263" y="1042"/>
                  </a:lnTo>
                  <a:lnTo>
                    <a:pt x="1265" y="1042"/>
                  </a:lnTo>
                  <a:lnTo>
                    <a:pt x="1265" y="1040"/>
                  </a:lnTo>
                  <a:lnTo>
                    <a:pt x="1267" y="1042"/>
                  </a:lnTo>
                  <a:lnTo>
                    <a:pt x="1267" y="1044"/>
                  </a:lnTo>
                  <a:lnTo>
                    <a:pt x="1269" y="1044"/>
                  </a:lnTo>
                  <a:lnTo>
                    <a:pt x="1269" y="1046"/>
                  </a:lnTo>
                  <a:lnTo>
                    <a:pt x="1267" y="1048"/>
                  </a:lnTo>
                  <a:lnTo>
                    <a:pt x="1265" y="1048"/>
                  </a:lnTo>
                  <a:lnTo>
                    <a:pt x="1267" y="1048"/>
                  </a:lnTo>
                  <a:lnTo>
                    <a:pt x="1271" y="1048"/>
                  </a:lnTo>
                  <a:lnTo>
                    <a:pt x="1273" y="1048"/>
                  </a:lnTo>
                  <a:lnTo>
                    <a:pt x="1273" y="1050"/>
                  </a:lnTo>
                  <a:lnTo>
                    <a:pt x="1275" y="1050"/>
                  </a:lnTo>
                  <a:lnTo>
                    <a:pt x="1273" y="1050"/>
                  </a:lnTo>
                  <a:lnTo>
                    <a:pt x="1273" y="1052"/>
                  </a:lnTo>
                  <a:lnTo>
                    <a:pt x="1271" y="1052"/>
                  </a:lnTo>
                  <a:lnTo>
                    <a:pt x="1271" y="1050"/>
                  </a:lnTo>
                  <a:lnTo>
                    <a:pt x="1271" y="1052"/>
                  </a:lnTo>
                  <a:lnTo>
                    <a:pt x="1269" y="1052"/>
                  </a:lnTo>
                  <a:lnTo>
                    <a:pt x="1267" y="1052"/>
                  </a:lnTo>
                  <a:lnTo>
                    <a:pt x="1269" y="1052"/>
                  </a:lnTo>
                  <a:lnTo>
                    <a:pt x="1267" y="1052"/>
                  </a:lnTo>
                  <a:lnTo>
                    <a:pt x="1267" y="1054"/>
                  </a:lnTo>
                  <a:lnTo>
                    <a:pt x="1265" y="1054"/>
                  </a:lnTo>
                  <a:lnTo>
                    <a:pt x="1263" y="1054"/>
                  </a:lnTo>
                  <a:lnTo>
                    <a:pt x="1263" y="1052"/>
                  </a:lnTo>
                  <a:lnTo>
                    <a:pt x="1263" y="1054"/>
                  </a:lnTo>
                  <a:lnTo>
                    <a:pt x="1263" y="1052"/>
                  </a:lnTo>
                  <a:lnTo>
                    <a:pt x="1261" y="1054"/>
                  </a:lnTo>
                  <a:lnTo>
                    <a:pt x="1263" y="1054"/>
                  </a:lnTo>
                  <a:lnTo>
                    <a:pt x="1261" y="1054"/>
                  </a:lnTo>
                  <a:lnTo>
                    <a:pt x="1261" y="1056"/>
                  </a:lnTo>
                  <a:lnTo>
                    <a:pt x="1261" y="1054"/>
                  </a:lnTo>
                  <a:lnTo>
                    <a:pt x="1260" y="1054"/>
                  </a:lnTo>
                  <a:lnTo>
                    <a:pt x="1261" y="1056"/>
                  </a:lnTo>
                  <a:lnTo>
                    <a:pt x="1260" y="1056"/>
                  </a:lnTo>
                  <a:lnTo>
                    <a:pt x="1258" y="1056"/>
                  </a:lnTo>
                  <a:lnTo>
                    <a:pt x="1258" y="1058"/>
                  </a:lnTo>
                  <a:lnTo>
                    <a:pt x="1256" y="1058"/>
                  </a:lnTo>
                  <a:lnTo>
                    <a:pt x="1254" y="1058"/>
                  </a:lnTo>
                  <a:lnTo>
                    <a:pt x="1252" y="1058"/>
                  </a:lnTo>
                  <a:lnTo>
                    <a:pt x="1252" y="1060"/>
                  </a:lnTo>
                  <a:lnTo>
                    <a:pt x="1250" y="1060"/>
                  </a:lnTo>
                  <a:lnTo>
                    <a:pt x="1248" y="1060"/>
                  </a:lnTo>
                  <a:lnTo>
                    <a:pt x="1248" y="1061"/>
                  </a:lnTo>
                  <a:lnTo>
                    <a:pt x="1250" y="1061"/>
                  </a:lnTo>
                  <a:lnTo>
                    <a:pt x="1248" y="1061"/>
                  </a:lnTo>
                  <a:lnTo>
                    <a:pt x="1248" y="1060"/>
                  </a:lnTo>
                  <a:lnTo>
                    <a:pt x="1248" y="1061"/>
                  </a:lnTo>
                  <a:lnTo>
                    <a:pt x="1248" y="1060"/>
                  </a:lnTo>
                  <a:lnTo>
                    <a:pt x="1248" y="1061"/>
                  </a:lnTo>
                  <a:lnTo>
                    <a:pt x="1246" y="1061"/>
                  </a:lnTo>
                  <a:lnTo>
                    <a:pt x="1244" y="1061"/>
                  </a:lnTo>
                  <a:lnTo>
                    <a:pt x="1244" y="1063"/>
                  </a:lnTo>
                  <a:lnTo>
                    <a:pt x="1242" y="1063"/>
                  </a:lnTo>
                  <a:lnTo>
                    <a:pt x="1242" y="1061"/>
                  </a:lnTo>
                  <a:lnTo>
                    <a:pt x="1240" y="1061"/>
                  </a:lnTo>
                  <a:lnTo>
                    <a:pt x="1242" y="1063"/>
                  </a:lnTo>
                  <a:lnTo>
                    <a:pt x="1240" y="1063"/>
                  </a:lnTo>
                  <a:lnTo>
                    <a:pt x="1240" y="1061"/>
                  </a:lnTo>
                  <a:lnTo>
                    <a:pt x="1240" y="1063"/>
                  </a:lnTo>
                  <a:lnTo>
                    <a:pt x="1238" y="1063"/>
                  </a:lnTo>
                  <a:lnTo>
                    <a:pt x="1237" y="1065"/>
                  </a:lnTo>
                  <a:lnTo>
                    <a:pt x="1235" y="1065"/>
                  </a:lnTo>
                  <a:lnTo>
                    <a:pt x="1235" y="1063"/>
                  </a:lnTo>
                  <a:lnTo>
                    <a:pt x="1237" y="1063"/>
                  </a:lnTo>
                  <a:lnTo>
                    <a:pt x="1235" y="1063"/>
                  </a:lnTo>
                  <a:lnTo>
                    <a:pt x="1235" y="1065"/>
                  </a:lnTo>
                  <a:lnTo>
                    <a:pt x="1233" y="1065"/>
                  </a:lnTo>
                  <a:lnTo>
                    <a:pt x="1233" y="1063"/>
                  </a:lnTo>
                  <a:lnTo>
                    <a:pt x="1231" y="1063"/>
                  </a:lnTo>
                  <a:lnTo>
                    <a:pt x="1233" y="1063"/>
                  </a:lnTo>
                  <a:lnTo>
                    <a:pt x="1233" y="1065"/>
                  </a:lnTo>
                  <a:lnTo>
                    <a:pt x="1233" y="1067"/>
                  </a:lnTo>
                  <a:lnTo>
                    <a:pt x="1233" y="1069"/>
                  </a:lnTo>
                  <a:lnTo>
                    <a:pt x="1231" y="1069"/>
                  </a:lnTo>
                  <a:lnTo>
                    <a:pt x="1233" y="1069"/>
                  </a:lnTo>
                  <a:lnTo>
                    <a:pt x="1231" y="1069"/>
                  </a:lnTo>
                  <a:lnTo>
                    <a:pt x="1229" y="1069"/>
                  </a:lnTo>
                  <a:lnTo>
                    <a:pt x="1229" y="1067"/>
                  </a:lnTo>
                  <a:lnTo>
                    <a:pt x="1229" y="1069"/>
                  </a:lnTo>
                  <a:lnTo>
                    <a:pt x="1229" y="1067"/>
                  </a:lnTo>
                  <a:lnTo>
                    <a:pt x="1227" y="1067"/>
                  </a:lnTo>
                  <a:lnTo>
                    <a:pt x="1227" y="1065"/>
                  </a:lnTo>
                  <a:lnTo>
                    <a:pt x="1227" y="1063"/>
                  </a:lnTo>
                  <a:lnTo>
                    <a:pt x="1227" y="1065"/>
                  </a:lnTo>
                  <a:lnTo>
                    <a:pt x="1225" y="1065"/>
                  </a:lnTo>
                  <a:lnTo>
                    <a:pt x="1225" y="1067"/>
                  </a:lnTo>
                  <a:lnTo>
                    <a:pt x="1225" y="1069"/>
                  </a:lnTo>
                  <a:lnTo>
                    <a:pt x="1223" y="1069"/>
                  </a:lnTo>
                  <a:lnTo>
                    <a:pt x="1223" y="1067"/>
                  </a:lnTo>
                  <a:lnTo>
                    <a:pt x="1223" y="1065"/>
                  </a:lnTo>
                  <a:lnTo>
                    <a:pt x="1223" y="1067"/>
                  </a:lnTo>
                  <a:lnTo>
                    <a:pt x="1221" y="1067"/>
                  </a:lnTo>
                  <a:lnTo>
                    <a:pt x="1221" y="1069"/>
                  </a:lnTo>
                  <a:lnTo>
                    <a:pt x="1221" y="1071"/>
                  </a:lnTo>
                  <a:lnTo>
                    <a:pt x="1223" y="1071"/>
                  </a:lnTo>
                  <a:lnTo>
                    <a:pt x="1221" y="1071"/>
                  </a:lnTo>
                  <a:lnTo>
                    <a:pt x="1221" y="1073"/>
                  </a:lnTo>
                  <a:lnTo>
                    <a:pt x="1219" y="1071"/>
                  </a:lnTo>
                  <a:lnTo>
                    <a:pt x="1219" y="1073"/>
                  </a:lnTo>
                  <a:lnTo>
                    <a:pt x="1219" y="1075"/>
                  </a:lnTo>
                  <a:lnTo>
                    <a:pt x="1217" y="1075"/>
                  </a:lnTo>
                  <a:lnTo>
                    <a:pt x="1217" y="1077"/>
                  </a:lnTo>
                  <a:lnTo>
                    <a:pt x="1217" y="1075"/>
                  </a:lnTo>
                  <a:lnTo>
                    <a:pt x="1215" y="1075"/>
                  </a:lnTo>
                  <a:lnTo>
                    <a:pt x="1215" y="1077"/>
                  </a:lnTo>
                  <a:lnTo>
                    <a:pt x="1217" y="1077"/>
                  </a:lnTo>
                  <a:lnTo>
                    <a:pt x="1215" y="1077"/>
                  </a:lnTo>
                  <a:lnTo>
                    <a:pt x="1215" y="1079"/>
                  </a:lnTo>
                  <a:lnTo>
                    <a:pt x="1213" y="1081"/>
                  </a:lnTo>
                  <a:lnTo>
                    <a:pt x="1212" y="1081"/>
                  </a:lnTo>
                  <a:lnTo>
                    <a:pt x="1213" y="1081"/>
                  </a:lnTo>
                  <a:lnTo>
                    <a:pt x="1213" y="1083"/>
                  </a:lnTo>
                  <a:lnTo>
                    <a:pt x="1212" y="1083"/>
                  </a:lnTo>
                  <a:lnTo>
                    <a:pt x="1210" y="1083"/>
                  </a:lnTo>
                  <a:lnTo>
                    <a:pt x="1212" y="1083"/>
                  </a:lnTo>
                  <a:lnTo>
                    <a:pt x="1212" y="1084"/>
                  </a:lnTo>
                  <a:lnTo>
                    <a:pt x="1210" y="1084"/>
                  </a:lnTo>
                  <a:lnTo>
                    <a:pt x="1210" y="1083"/>
                  </a:lnTo>
                  <a:lnTo>
                    <a:pt x="1210" y="1084"/>
                  </a:lnTo>
                  <a:lnTo>
                    <a:pt x="1210" y="1086"/>
                  </a:lnTo>
                  <a:lnTo>
                    <a:pt x="1210" y="1084"/>
                  </a:lnTo>
                  <a:lnTo>
                    <a:pt x="1208" y="1084"/>
                  </a:lnTo>
                  <a:lnTo>
                    <a:pt x="1208" y="1086"/>
                  </a:lnTo>
                  <a:lnTo>
                    <a:pt x="1208" y="1084"/>
                  </a:lnTo>
                  <a:lnTo>
                    <a:pt x="1206" y="1084"/>
                  </a:lnTo>
                  <a:lnTo>
                    <a:pt x="1206" y="1083"/>
                  </a:lnTo>
                  <a:lnTo>
                    <a:pt x="1206" y="1084"/>
                  </a:lnTo>
                  <a:lnTo>
                    <a:pt x="1206" y="1086"/>
                  </a:lnTo>
                  <a:lnTo>
                    <a:pt x="1204" y="1086"/>
                  </a:lnTo>
                  <a:lnTo>
                    <a:pt x="1204" y="1084"/>
                  </a:lnTo>
                  <a:lnTo>
                    <a:pt x="1206" y="1084"/>
                  </a:lnTo>
                  <a:lnTo>
                    <a:pt x="1204" y="1084"/>
                  </a:lnTo>
                  <a:lnTo>
                    <a:pt x="1204" y="1086"/>
                  </a:lnTo>
                  <a:lnTo>
                    <a:pt x="1204" y="1088"/>
                  </a:lnTo>
                  <a:lnTo>
                    <a:pt x="1202" y="1088"/>
                  </a:lnTo>
                  <a:lnTo>
                    <a:pt x="1204" y="1088"/>
                  </a:lnTo>
                  <a:lnTo>
                    <a:pt x="1204" y="1090"/>
                  </a:lnTo>
                  <a:lnTo>
                    <a:pt x="1204" y="1088"/>
                  </a:lnTo>
                  <a:lnTo>
                    <a:pt x="1202" y="1088"/>
                  </a:lnTo>
                  <a:lnTo>
                    <a:pt x="1202" y="1090"/>
                  </a:lnTo>
                  <a:lnTo>
                    <a:pt x="1202" y="1088"/>
                  </a:lnTo>
                  <a:lnTo>
                    <a:pt x="1200" y="1088"/>
                  </a:lnTo>
                  <a:lnTo>
                    <a:pt x="1200" y="1090"/>
                  </a:lnTo>
                  <a:lnTo>
                    <a:pt x="1198" y="1090"/>
                  </a:lnTo>
                  <a:lnTo>
                    <a:pt x="1198" y="1088"/>
                  </a:lnTo>
                  <a:lnTo>
                    <a:pt x="1198" y="1086"/>
                  </a:lnTo>
                  <a:lnTo>
                    <a:pt x="1196" y="1086"/>
                  </a:lnTo>
                  <a:lnTo>
                    <a:pt x="1198" y="1086"/>
                  </a:lnTo>
                  <a:lnTo>
                    <a:pt x="1198" y="1088"/>
                  </a:lnTo>
                  <a:lnTo>
                    <a:pt x="1196" y="1086"/>
                  </a:lnTo>
                  <a:lnTo>
                    <a:pt x="1196" y="1084"/>
                  </a:lnTo>
                  <a:lnTo>
                    <a:pt x="1196" y="1083"/>
                  </a:lnTo>
                  <a:lnTo>
                    <a:pt x="1196" y="1084"/>
                  </a:lnTo>
                  <a:lnTo>
                    <a:pt x="1196" y="1083"/>
                  </a:lnTo>
                  <a:lnTo>
                    <a:pt x="1194" y="1083"/>
                  </a:lnTo>
                  <a:lnTo>
                    <a:pt x="1194" y="1084"/>
                  </a:lnTo>
                  <a:lnTo>
                    <a:pt x="1194" y="1083"/>
                  </a:lnTo>
                  <a:lnTo>
                    <a:pt x="1194" y="1084"/>
                  </a:lnTo>
                  <a:lnTo>
                    <a:pt x="1194" y="1086"/>
                  </a:lnTo>
                  <a:lnTo>
                    <a:pt x="1194" y="1084"/>
                  </a:lnTo>
                  <a:lnTo>
                    <a:pt x="1194" y="1086"/>
                  </a:lnTo>
                  <a:lnTo>
                    <a:pt x="1194" y="1084"/>
                  </a:lnTo>
                  <a:lnTo>
                    <a:pt x="1192" y="1084"/>
                  </a:lnTo>
                  <a:lnTo>
                    <a:pt x="1192" y="1083"/>
                  </a:lnTo>
                  <a:lnTo>
                    <a:pt x="1190" y="1083"/>
                  </a:lnTo>
                  <a:lnTo>
                    <a:pt x="1190" y="1081"/>
                  </a:lnTo>
                  <a:lnTo>
                    <a:pt x="1192" y="1081"/>
                  </a:lnTo>
                  <a:lnTo>
                    <a:pt x="1192" y="1079"/>
                  </a:lnTo>
                  <a:lnTo>
                    <a:pt x="1190" y="1077"/>
                  </a:lnTo>
                  <a:lnTo>
                    <a:pt x="1190" y="1075"/>
                  </a:lnTo>
                  <a:lnTo>
                    <a:pt x="1192" y="1075"/>
                  </a:lnTo>
                  <a:lnTo>
                    <a:pt x="1192" y="1073"/>
                  </a:lnTo>
                  <a:lnTo>
                    <a:pt x="1192" y="1071"/>
                  </a:lnTo>
                  <a:lnTo>
                    <a:pt x="1192" y="1069"/>
                  </a:lnTo>
                  <a:lnTo>
                    <a:pt x="1194" y="1069"/>
                  </a:lnTo>
                  <a:lnTo>
                    <a:pt x="1194" y="1067"/>
                  </a:lnTo>
                  <a:lnTo>
                    <a:pt x="1196" y="1067"/>
                  </a:lnTo>
                  <a:lnTo>
                    <a:pt x="1196" y="1065"/>
                  </a:lnTo>
                  <a:lnTo>
                    <a:pt x="1194" y="1065"/>
                  </a:lnTo>
                  <a:lnTo>
                    <a:pt x="1194" y="1067"/>
                  </a:lnTo>
                  <a:lnTo>
                    <a:pt x="1190" y="1071"/>
                  </a:lnTo>
                  <a:lnTo>
                    <a:pt x="1190" y="1069"/>
                  </a:lnTo>
                  <a:lnTo>
                    <a:pt x="1194" y="1065"/>
                  </a:lnTo>
                  <a:lnTo>
                    <a:pt x="1196" y="1065"/>
                  </a:lnTo>
                  <a:lnTo>
                    <a:pt x="1198" y="1063"/>
                  </a:lnTo>
                  <a:lnTo>
                    <a:pt x="1198" y="1065"/>
                  </a:lnTo>
                  <a:lnTo>
                    <a:pt x="1200" y="1065"/>
                  </a:lnTo>
                  <a:lnTo>
                    <a:pt x="1200" y="1063"/>
                  </a:lnTo>
                  <a:lnTo>
                    <a:pt x="1202" y="1063"/>
                  </a:lnTo>
                  <a:lnTo>
                    <a:pt x="1202" y="1061"/>
                  </a:lnTo>
                  <a:lnTo>
                    <a:pt x="1204" y="1061"/>
                  </a:lnTo>
                  <a:lnTo>
                    <a:pt x="1202" y="1061"/>
                  </a:lnTo>
                  <a:lnTo>
                    <a:pt x="1200" y="1063"/>
                  </a:lnTo>
                  <a:lnTo>
                    <a:pt x="1198" y="1063"/>
                  </a:lnTo>
                  <a:lnTo>
                    <a:pt x="1200" y="1061"/>
                  </a:lnTo>
                  <a:lnTo>
                    <a:pt x="1202" y="1060"/>
                  </a:lnTo>
                  <a:lnTo>
                    <a:pt x="1204" y="1060"/>
                  </a:lnTo>
                  <a:lnTo>
                    <a:pt x="1206" y="1058"/>
                  </a:lnTo>
                  <a:lnTo>
                    <a:pt x="1208" y="1058"/>
                  </a:lnTo>
                  <a:lnTo>
                    <a:pt x="1210" y="1056"/>
                  </a:lnTo>
                  <a:lnTo>
                    <a:pt x="1212" y="1054"/>
                  </a:lnTo>
                  <a:lnTo>
                    <a:pt x="1215" y="1052"/>
                  </a:lnTo>
                  <a:lnTo>
                    <a:pt x="1217" y="1052"/>
                  </a:lnTo>
                  <a:lnTo>
                    <a:pt x="1219" y="1052"/>
                  </a:lnTo>
                  <a:lnTo>
                    <a:pt x="1219" y="1050"/>
                  </a:lnTo>
                  <a:lnTo>
                    <a:pt x="1217" y="1050"/>
                  </a:lnTo>
                  <a:lnTo>
                    <a:pt x="1219" y="1050"/>
                  </a:lnTo>
                  <a:lnTo>
                    <a:pt x="1221" y="1050"/>
                  </a:lnTo>
                  <a:lnTo>
                    <a:pt x="1221" y="1052"/>
                  </a:lnTo>
                  <a:lnTo>
                    <a:pt x="1219" y="1052"/>
                  </a:lnTo>
                  <a:lnTo>
                    <a:pt x="1221" y="1052"/>
                  </a:lnTo>
                  <a:lnTo>
                    <a:pt x="1219" y="1054"/>
                  </a:lnTo>
                  <a:lnTo>
                    <a:pt x="1221" y="1054"/>
                  </a:lnTo>
                  <a:lnTo>
                    <a:pt x="1223" y="1054"/>
                  </a:lnTo>
                  <a:lnTo>
                    <a:pt x="1223" y="1056"/>
                  </a:lnTo>
                  <a:lnTo>
                    <a:pt x="1223" y="1058"/>
                  </a:lnTo>
                  <a:lnTo>
                    <a:pt x="1223" y="1056"/>
                  </a:lnTo>
                  <a:lnTo>
                    <a:pt x="1225" y="1058"/>
                  </a:lnTo>
                  <a:lnTo>
                    <a:pt x="1223" y="1056"/>
                  </a:lnTo>
                  <a:lnTo>
                    <a:pt x="1225" y="1056"/>
                  </a:lnTo>
                  <a:lnTo>
                    <a:pt x="1223" y="1056"/>
                  </a:lnTo>
                  <a:lnTo>
                    <a:pt x="1223" y="1054"/>
                  </a:lnTo>
                  <a:lnTo>
                    <a:pt x="1223" y="1052"/>
                  </a:lnTo>
                  <a:lnTo>
                    <a:pt x="1225" y="1052"/>
                  </a:lnTo>
                  <a:lnTo>
                    <a:pt x="1227" y="1052"/>
                  </a:lnTo>
                  <a:lnTo>
                    <a:pt x="1227" y="1050"/>
                  </a:lnTo>
                  <a:lnTo>
                    <a:pt x="1229" y="1050"/>
                  </a:lnTo>
                  <a:lnTo>
                    <a:pt x="1231" y="1050"/>
                  </a:lnTo>
                  <a:lnTo>
                    <a:pt x="1233" y="1050"/>
                  </a:lnTo>
                  <a:lnTo>
                    <a:pt x="1235" y="1050"/>
                  </a:lnTo>
                  <a:lnTo>
                    <a:pt x="1235" y="1048"/>
                  </a:lnTo>
                  <a:lnTo>
                    <a:pt x="1237" y="1048"/>
                  </a:lnTo>
                  <a:lnTo>
                    <a:pt x="1235" y="1048"/>
                  </a:lnTo>
                  <a:lnTo>
                    <a:pt x="1233" y="1048"/>
                  </a:lnTo>
                  <a:lnTo>
                    <a:pt x="1229" y="1048"/>
                  </a:lnTo>
                  <a:lnTo>
                    <a:pt x="1227" y="1048"/>
                  </a:lnTo>
                  <a:lnTo>
                    <a:pt x="1225" y="1048"/>
                  </a:lnTo>
                  <a:lnTo>
                    <a:pt x="1223" y="1048"/>
                  </a:lnTo>
                  <a:lnTo>
                    <a:pt x="1221" y="1048"/>
                  </a:lnTo>
                  <a:lnTo>
                    <a:pt x="1219" y="1048"/>
                  </a:lnTo>
                  <a:lnTo>
                    <a:pt x="1217" y="1048"/>
                  </a:lnTo>
                  <a:lnTo>
                    <a:pt x="1215" y="1048"/>
                  </a:lnTo>
                  <a:lnTo>
                    <a:pt x="1215" y="1050"/>
                  </a:lnTo>
                  <a:lnTo>
                    <a:pt x="1213" y="1050"/>
                  </a:lnTo>
                  <a:lnTo>
                    <a:pt x="1213" y="1048"/>
                  </a:lnTo>
                  <a:lnTo>
                    <a:pt x="1212" y="1048"/>
                  </a:lnTo>
                  <a:lnTo>
                    <a:pt x="1212" y="1050"/>
                  </a:lnTo>
                  <a:lnTo>
                    <a:pt x="1212" y="1048"/>
                  </a:lnTo>
                  <a:lnTo>
                    <a:pt x="1212" y="1046"/>
                  </a:lnTo>
                  <a:lnTo>
                    <a:pt x="1213" y="1046"/>
                  </a:lnTo>
                  <a:lnTo>
                    <a:pt x="1215" y="1044"/>
                  </a:lnTo>
                  <a:lnTo>
                    <a:pt x="1215" y="1042"/>
                  </a:lnTo>
                  <a:lnTo>
                    <a:pt x="1217" y="1042"/>
                  </a:lnTo>
                  <a:lnTo>
                    <a:pt x="1219" y="1042"/>
                  </a:lnTo>
                  <a:lnTo>
                    <a:pt x="1219" y="1040"/>
                  </a:lnTo>
                  <a:lnTo>
                    <a:pt x="1219" y="1038"/>
                  </a:lnTo>
                  <a:lnTo>
                    <a:pt x="1221" y="1038"/>
                  </a:lnTo>
                  <a:lnTo>
                    <a:pt x="1221" y="1040"/>
                  </a:lnTo>
                  <a:lnTo>
                    <a:pt x="1221" y="1038"/>
                  </a:lnTo>
                  <a:lnTo>
                    <a:pt x="1221" y="1036"/>
                  </a:lnTo>
                  <a:lnTo>
                    <a:pt x="1219" y="1036"/>
                  </a:lnTo>
                  <a:lnTo>
                    <a:pt x="1221" y="1036"/>
                  </a:lnTo>
                  <a:lnTo>
                    <a:pt x="1219" y="1038"/>
                  </a:lnTo>
                  <a:lnTo>
                    <a:pt x="1219" y="1040"/>
                  </a:lnTo>
                  <a:lnTo>
                    <a:pt x="1217" y="1040"/>
                  </a:lnTo>
                  <a:lnTo>
                    <a:pt x="1217" y="1038"/>
                  </a:lnTo>
                  <a:lnTo>
                    <a:pt x="1217" y="1036"/>
                  </a:lnTo>
                  <a:lnTo>
                    <a:pt x="1215" y="1035"/>
                  </a:lnTo>
                  <a:lnTo>
                    <a:pt x="1215" y="1033"/>
                  </a:lnTo>
                  <a:lnTo>
                    <a:pt x="1213" y="1033"/>
                  </a:lnTo>
                  <a:lnTo>
                    <a:pt x="1215" y="1033"/>
                  </a:lnTo>
                  <a:lnTo>
                    <a:pt x="1215" y="1035"/>
                  </a:lnTo>
                  <a:lnTo>
                    <a:pt x="1215" y="1036"/>
                  </a:lnTo>
                  <a:lnTo>
                    <a:pt x="1217" y="1036"/>
                  </a:lnTo>
                  <a:lnTo>
                    <a:pt x="1217" y="1038"/>
                  </a:lnTo>
                  <a:lnTo>
                    <a:pt x="1215" y="1038"/>
                  </a:lnTo>
                  <a:lnTo>
                    <a:pt x="1215" y="1040"/>
                  </a:lnTo>
                  <a:lnTo>
                    <a:pt x="1213" y="1042"/>
                  </a:lnTo>
                  <a:lnTo>
                    <a:pt x="1212" y="1042"/>
                  </a:lnTo>
                  <a:lnTo>
                    <a:pt x="1210" y="1044"/>
                  </a:lnTo>
                  <a:lnTo>
                    <a:pt x="1208" y="1046"/>
                  </a:lnTo>
                  <a:lnTo>
                    <a:pt x="1206" y="1046"/>
                  </a:lnTo>
                  <a:lnTo>
                    <a:pt x="1202" y="1048"/>
                  </a:lnTo>
                  <a:lnTo>
                    <a:pt x="1202" y="1050"/>
                  </a:lnTo>
                  <a:lnTo>
                    <a:pt x="1200" y="1050"/>
                  </a:lnTo>
                  <a:lnTo>
                    <a:pt x="1198" y="1050"/>
                  </a:lnTo>
                  <a:lnTo>
                    <a:pt x="1198" y="1052"/>
                  </a:lnTo>
                  <a:lnTo>
                    <a:pt x="1198" y="1050"/>
                  </a:lnTo>
                  <a:lnTo>
                    <a:pt x="1196" y="1052"/>
                  </a:lnTo>
                  <a:lnTo>
                    <a:pt x="1194" y="1052"/>
                  </a:lnTo>
                  <a:lnTo>
                    <a:pt x="1194" y="1050"/>
                  </a:lnTo>
                  <a:lnTo>
                    <a:pt x="1192" y="1050"/>
                  </a:lnTo>
                  <a:lnTo>
                    <a:pt x="1194" y="1048"/>
                  </a:lnTo>
                  <a:lnTo>
                    <a:pt x="1194" y="1046"/>
                  </a:lnTo>
                  <a:lnTo>
                    <a:pt x="1192" y="1048"/>
                  </a:lnTo>
                  <a:lnTo>
                    <a:pt x="1190" y="1048"/>
                  </a:lnTo>
                  <a:lnTo>
                    <a:pt x="1190" y="1050"/>
                  </a:lnTo>
                  <a:lnTo>
                    <a:pt x="1192" y="1050"/>
                  </a:lnTo>
                  <a:lnTo>
                    <a:pt x="1192" y="1052"/>
                  </a:lnTo>
                  <a:lnTo>
                    <a:pt x="1190" y="1052"/>
                  </a:lnTo>
                  <a:lnTo>
                    <a:pt x="1190" y="1054"/>
                  </a:lnTo>
                  <a:lnTo>
                    <a:pt x="1190" y="1052"/>
                  </a:lnTo>
                  <a:lnTo>
                    <a:pt x="1189" y="1052"/>
                  </a:lnTo>
                  <a:lnTo>
                    <a:pt x="1190" y="1052"/>
                  </a:lnTo>
                  <a:lnTo>
                    <a:pt x="1190" y="1054"/>
                  </a:lnTo>
                  <a:lnTo>
                    <a:pt x="1189" y="1054"/>
                  </a:lnTo>
                  <a:lnTo>
                    <a:pt x="1187" y="1054"/>
                  </a:lnTo>
                  <a:lnTo>
                    <a:pt x="1187" y="1056"/>
                  </a:lnTo>
                  <a:lnTo>
                    <a:pt x="1187" y="1054"/>
                  </a:lnTo>
                  <a:lnTo>
                    <a:pt x="1185" y="1054"/>
                  </a:lnTo>
                  <a:lnTo>
                    <a:pt x="1183" y="1056"/>
                  </a:lnTo>
                  <a:lnTo>
                    <a:pt x="1183" y="1054"/>
                  </a:lnTo>
                  <a:lnTo>
                    <a:pt x="1183" y="1056"/>
                  </a:lnTo>
                  <a:lnTo>
                    <a:pt x="1181" y="1056"/>
                  </a:lnTo>
                  <a:lnTo>
                    <a:pt x="1181" y="1054"/>
                  </a:lnTo>
                  <a:lnTo>
                    <a:pt x="1181" y="1056"/>
                  </a:lnTo>
                  <a:lnTo>
                    <a:pt x="1179" y="1054"/>
                  </a:lnTo>
                  <a:lnTo>
                    <a:pt x="1181" y="1054"/>
                  </a:lnTo>
                  <a:lnTo>
                    <a:pt x="1179" y="1054"/>
                  </a:lnTo>
                  <a:lnTo>
                    <a:pt x="1179" y="1052"/>
                  </a:lnTo>
                  <a:lnTo>
                    <a:pt x="1179" y="1054"/>
                  </a:lnTo>
                  <a:lnTo>
                    <a:pt x="1177" y="1054"/>
                  </a:lnTo>
                  <a:lnTo>
                    <a:pt x="1177" y="1056"/>
                  </a:lnTo>
                  <a:lnTo>
                    <a:pt x="1177" y="1054"/>
                  </a:lnTo>
                  <a:lnTo>
                    <a:pt x="1175" y="1054"/>
                  </a:lnTo>
                  <a:lnTo>
                    <a:pt x="1175" y="1052"/>
                  </a:lnTo>
                  <a:lnTo>
                    <a:pt x="1173" y="1052"/>
                  </a:lnTo>
                  <a:lnTo>
                    <a:pt x="1173" y="1054"/>
                  </a:lnTo>
                  <a:lnTo>
                    <a:pt x="1171" y="1052"/>
                  </a:lnTo>
                  <a:lnTo>
                    <a:pt x="1171" y="1050"/>
                  </a:lnTo>
                  <a:lnTo>
                    <a:pt x="1171" y="1048"/>
                  </a:lnTo>
                  <a:lnTo>
                    <a:pt x="1171" y="1046"/>
                  </a:lnTo>
                  <a:lnTo>
                    <a:pt x="1171" y="1044"/>
                  </a:lnTo>
                  <a:lnTo>
                    <a:pt x="1171" y="1042"/>
                  </a:lnTo>
                  <a:lnTo>
                    <a:pt x="1171" y="1040"/>
                  </a:lnTo>
                  <a:lnTo>
                    <a:pt x="1171" y="1042"/>
                  </a:lnTo>
                  <a:lnTo>
                    <a:pt x="1169" y="1042"/>
                  </a:lnTo>
                  <a:lnTo>
                    <a:pt x="1167" y="1042"/>
                  </a:lnTo>
                  <a:lnTo>
                    <a:pt x="1167" y="1040"/>
                  </a:lnTo>
                  <a:lnTo>
                    <a:pt x="1165" y="1040"/>
                  </a:lnTo>
                  <a:lnTo>
                    <a:pt x="1165" y="1038"/>
                  </a:lnTo>
                  <a:lnTo>
                    <a:pt x="1165" y="1040"/>
                  </a:lnTo>
                  <a:lnTo>
                    <a:pt x="1165" y="1038"/>
                  </a:lnTo>
                  <a:lnTo>
                    <a:pt x="1165" y="1036"/>
                  </a:lnTo>
                  <a:lnTo>
                    <a:pt x="1165" y="1035"/>
                  </a:lnTo>
                  <a:lnTo>
                    <a:pt x="1165" y="1033"/>
                  </a:lnTo>
                  <a:lnTo>
                    <a:pt x="1165" y="1029"/>
                  </a:lnTo>
                  <a:lnTo>
                    <a:pt x="1165" y="1025"/>
                  </a:lnTo>
                  <a:lnTo>
                    <a:pt x="1165" y="1023"/>
                  </a:lnTo>
                  <a:lnTo>
                    <a:pt x="1165" y="1019"/>
                  </a:lnTo>
                  <a:lnTo>
                    <a:pt x="1165" y="1015"/>
                  </a:lnTo>
                  <a:lnTo>
                    <a:pt x="1165" y="1013"/>
                  </a:lnTo>
                  <a:lnTo>
                    <a:pt x="1165" y="1010"/>
                  </a:lnTo>
                  <a:lnTo>
                    <a:pt x="1165" y="1008"/>
                  </a:lnTo>
                  <a:lnTo>
                    <a:pt x="1164" y="1008"/>
                  </a:lnTo>
                  <a:lnTo>
                    <a:pt x="1164" y="1006"/>
                  </a:lnTo>
                  <a:lnTo>
                    <a:pt x="1162" y="1006"/>
                  </a:lnTo>
                  <a:lnTo>
                    <a:pt x="1160" y="1004"/>
                  </a:lnTo>
                  <a:lnTo>
                    <a:pt x="1160" y="1002"/>
                  </a:lnTo>
                  <a:lnTo>
                    <a:pt x="1158" y="1002"/>
                  </a:lnTo>
                  <a:lnTo>
                    <a:pt x="1156" y="1002"/>
                  </a:lnTo>
                  <a:lnTo>
                    <a:pt x="1156" y="1004"/>
                  </a:lnTo>
                  <a:lnTo>
                    <a:pt x="1154" y="1004"/>
                  </a:lnTo>
                  <a:lnTo>
                    <a:pt x="1152" y="1004"/>
                  </a:lnTo>
                  <a:lnTo>
                    <a:pt x="1152" y="1006"/>
                  </a:lnTo>
                  <a:lnTo>
                    <a:pt x="1150" y="1006"/>
                  </a:lnTo>
                  <a:lnTo>
                    <a:pt x="1148" y="1006"/>
                  </a:lnTo>
                  <a:lnTo>
                    <a:pt x="1146" y="1006"/>
                  </a:lnTo>
                  <a:lnTo>
                    <a:pt x="1146" y="1004"/>
                  </a:lnTo>
                  <a:lnTo>
                    <a:pt x="1144" y="1004"/>
                  </a:lnTo>
                  <a:lnTo>
                    <a:pt x="1146" y="1002"/>
                  </a:lnTo>
                  <a:lnTo>
                    <a:pt x="1144" y="1000"/>
                  </a:lnTo>
                  <a:lnTo>
                    <a:pt x="1142" y="1000"/>
                  </a:lnTo>
                  <a:lnTo>
                    <a:pt x="1141" y="1002"/>
                  </a:lnTo>
                  <a:lnTo>
                    <a:pt x="1139" y="1004"/>
                  </a:lnTo>
                  <a:lnTo>
                    <a:pt x="1139" y="1008"/>
                  </a:lnTo>
                  <a:lnTo>
                    <a:pt x="1137" y="1010"/>
                  </a:lnTo>
                  <a:lnTo>
                    <a:pt x="1135" y="1012"/>
                  </a:lnTo>
                  <a:lnTo>
                    <a:pt x="1133" y="1013"/>
                  </a:lnTo>
                  <a:lnTo>
                    <a:pt x="1133" y="1015"/>
                  </a:lnTo>
                  <a:lnTo>
                    <a:pt x="1131" y="1017"/>
                  </a:lnTo>
                  <a:lnTo>
                    <a:pt x="1131" y="1019"/>
                  </a:lnTo>
                  <a:lnTo>
                    <a:pt x="1129" y="1019"/>
                  </a:lnTo>
                  <a:lnTo>
                    <a:pt x="1129" y="1023"/>
                  </a:lnTo>
                  <a:lnTo>
                    <a:pt x="1129" y="1025"/>
                  </a:lnTo>
                  <a:lnTo>
                    <a:pt x="1127" y="1025"/>
                  </a:lnTo>
                  <a:lnTo>
                    <a:pt x="1127" y="1027"/>
                  </a:lnTo>
                  <a:lnTo>
                    <a:pt x="1127" y="1029"/>
                  </a:lnTo>
                  <a:lnTo>
                    <a:pt x="1125" y="1029"/>
                  </a:lnTo>
                  <a:lnTo>
                    <a:pt x="1127" y="1031"/>
                  </a:lnTo>
                  <a:lnTo>
                    <a:pt x="1125" y="1033"/>
                  </a:lnTo>
                  <a:lnTo>
                    <a:pt x="1125" y="1035"/>
                  </a:lnTo>
                  <a:lnTo>
                    <a:pt x="1127" y="1035"/>
                  </a:lnTo>
                  <a:lnTo>
                    <a:pt x="1127" y="1036"/>
                  </a:lnTo>
                  <a:lnTo>
                    <a:pt x="1125" y="1036"/>
                  </a:lnTo>
                  <a:lnTo>
                    <a:pt x="1123" y="1038"/>
                  </a:lnTo>
                  <a:lnTo>
                    <a:pt x="1123" y="1040"/>
                  </a:lnTo>
                  <a:lnTo>
                    <a:pt x="1121" y="1040"/>
                  </a:lnTo>
                  <a:lnTo>
                    <a:pt x="1121" y="1042"/>
                  </a:lnTo>
                  <a:lnTo>
                    <a:pt x="1119" y="1044"/>
                  </a:lnTo>
                  <a:lnTo>
                    <a:pt x="1119" y="1046"/>
                  </a:lnTo>
                  <a:lnTo>
                    <a:pt x="1119" y="1048"/>
                  </a:lnTo>
                  <a:lnTo>
                    <a:pt x="1117" y="1048"/>
                  </a:lnTo>
                  <a:lnTo>
                    <a:pt x="1117" y="1046"/>
                  </a:lnTo>
                  <a:lnTo>
                    <a:pt x="1117" y="1048"/>
                  </a:lnTo>
                  <a:lnTo>
                    <a:pt x="1117" y="1050"/>
                  </a:lnTo>
                  <a:lnTo>
                    <a:pt x="1116" y="1050"/>
                  </a:lnTo>
                  <a:lnTo>
                    <a:pt x="1117" y="1052"/>
                  </a:lnTo>
                  <a:lnTo>
                    <a:pt x="1116" y="1052"/>
                  </a:lnTo>
                  <a:lnTo>
                    <a:pt x="1116" y="1050"/>
                  </a:lnTo>
                  <a:lnTo>
                    <a:pt x="1116" y="1048"/>
                  </a:lnTo>
                  <a:lnTo>
                    <a:pt x="1114" y="1048"/>
                  </a:lnTo>
                  <a:lnTo>
                    <a:pt x="1114" y="1050"/>
                  </a:lnTo>
                  <a:lnTo>
                    <a:pt x="1112" y="1052"/>
                  </a:lnTo>
                  <a:lnTo>
                    <a:pt x="1110" y="1050"/>
                  </a:lnTo>
                  <a:lnTo>
                    <a:pt x="1108" y="1052"/>
                  </a:lnTo>
                  <a:lnTo>
                    <a:pt x="1108" y="1054"/>
                  </a:lnTo>
                  <a:lnTo>
                    <a:pt x="1106" y="1056"/>
                  </a:lnTo>
                  <a:lnTo>
                    <a:pt x="1104" y="1056"/>
                  </a:lnTo>
                  <a:lnTo>
                    <a:pt x="1102" y="1056"/>
                  </a:lnTo>
                  <a:lnTo>
                    <a:pt x="1100" y="1056"/>
                  </a:lnTo>
                  <a:lnTo>
                    <a:pt x="1098" y="1056"/>
                  </a:lnTo>
                  <a:lnTo>
                    <a:pt x="1096" y="1056"/>
                  </a:lnTo>
                  <a:lnTo>
                    <a:pt x="1094" y="1056"/>
                  </a:lnTo>
                  <a:lnTo>
                    <a:pt x="1093" y="1056"/>
                  </a:lnTo>
                  <a:lnTo>
                    <a:pt x="1091" y="1056"/>
                  </a:lnTo>
                  <a:lnTo>
                    <a:pt x="1089" y="1056"/>
                  </a:lnTo>
                  <a:lnTo>
                    <a:pt x="1087" y="1056"/>
                  </a:lnTo>
                  <a:lnTo>
                    <a:pt x="1085" y="1056"/>
                  </a:lnTo>
                  <a:lnTo>
                    <a:pt x="1083" y="1056"/>
                  </a:lnTo>
                  <a:lnTo>
                    <a:pt x="1081" y="1056"/>
                  </a:lnTo>
                  <a:lnTo>
                    <a:pt x="1079" y="1056"/>
                  </a:lnTo>
                  <a:lnTo>
                    <a:pt x="1077" y="1056"/>
                  </a:lnTo>
                  <a:lnTo>
                    <a:pt x="1075" y="1056"/>
                  </a:lnTo>
                  <a:lnTo>
                    <a:pt x="1073" y="1056"/>
                  </a:lnTo>
                  <a:lnTo>
                    <a:pt x="1071" y="1056"/>
                  </a:lnTo>
                  <a:lnTo>
                    <a:pt x="1069" y="1056"/>
                  </a:lnTo>
                  <a:lnTo>
                    <a:pt x="1068" y="1056"/>
                  </a:lnTo>
                  <a:lnTo>
                    <a:pt x="1068" y="1058"/>
                  </a:lnTo>
                  <a:lnTo>
                    <a:pt x="1066" y="1058"/>
                  </a:lnTo>
                  <a:lnTo>
                    <a:pt x="1064" y="1058"/>
                  </a:lnTo>
                  <a:lnTo>
                    <a:pt x="1062" y="1058"/>
                  </a:lnTo>
                  <a:lnTo>
                    <a:pt x="1060" y="1058"/>
                  </a:lnTo>
                  <a:lnTo>
                    <a:pt x="1058" y="1058"/>
                  </a:lnTo>
                  <a:lnTo>
                    <a:pt x="1056" y="1058"/>
                  </a:lnTo>
                  <a:close/>
                  <a:moveTo>
                    <a:pt x="238" y="956"/>
                  </a:moveTo>
                  <a:lnTo>
                    <a:pt x="238" y="958"/>
                  </a:lnTo>
                  <a:lnTo>
                    <a:pt x="236" y="956"/>
                  </a:lnTo>
                  <a:lnTo>
                    <a:pt x="236" y="954"/>
                  </a:lnTo>
                  <a:lnTo>
                    <a:pt x="238" y="954"/>
                  </a:lnTo>
                  <a:lnTo>
                    <a:pt x="238" y="956"/>
                  </a:lnTo>
                  <a:close/>
                  <a:moveTo>
                    <a:pt x="280" y="956"/>
                  </a:moveTo>
                  <a:lnTo>
                    <a:pt x="280" y="954"/>
                  </a:lnTo>
                  <a:lnTo>
                    <a:pt x="282" y="954"/>
                  </a:lnTo>
                  <a:lnTo>
                    <a:pt x="282" y="956"/>
                  </a:lnTo>
                  <a:lnTo>
                    <a:pt x="280" y="956"/>
                  </a:lnTo>
                  <a:close/>
                  <a:moveTo>
                    <a:pt x="1375" y="952"/>
                  </a:moveTo>
                  <a:lnTo>
                    <a:pt x="1375" y="954"/>
                  </a:lnTo>
                  <a:lnTo>
                    <a:pt x="1373" y="954"/>
                  </a:lnTo>
                  <a:lnTo>
                    <a:pt x="1373" y="952"/>
                  </a:lnTo>
                  <a:lnTo>
                    <a:pt x="1375" y="952"/>
                  </a:lnTo>
                  <a:close/>
                  <a:moveTo>
                    <a:pt x="265" y="950"/>
                  </a:moveTo>
                  <a:lnTo>
                    <a:pt x="267" y="950"/>
                  </a:lnTo>
                  <a:lnTo>
                    <a:pt x="267" y="952"/>
                  </a:lnTo>
                  <a:lnTo>
                    <a:pt x="269" y="952"/>
                  </a:lnTo>
                  <a:lnTo>
                    <a:pt x="267" y="952"/>
                  </a:lnTo>
                  <a:lnTo>
                    <a:pt x="265" y="952"/>
                  </a:lnTo>
                  <a:lnTo>
                    <a:pt x="265" y="950"/>
                  </a:lnTo>
                  <a:close/>
                  <a:moveTo>
                    <a:pt x="282" y="952"/>
                  </a:moveTo>
                  <a:lnTo>
                    <a:pt x="280" y="952"/>
                  </a:lnTo>
                  <a:lnTo>
                    <a:pt x="280" y="950"/>
                  </a:lnTo>
                  <a:lnTo>
                    <a:pt x="282" y="950"/>
                  </a:lnTo>
                  <a:lnTo>
                    <a:pt x="282" y="952"/>
                  </a:lnTo>
                  <a:close/>
                  <a:moveTo>
                    <a:pt x="261" y="950"/>
                  </a:moveTo>
                  <a:lnTo>
                    <a:pt x="261" y="952"/>
                  </a:lnTo>
                  <a:lnTo>
                    <a:pt x="259" y="950"/>
                  </a:lnTo>
                  <a:lnTo>
                    <a:pt x="261" y="950"/>
                  </a:lnTo>
                  <a:close/>
                  <a:moveTo>
                    <a:pt x="1357" y="950"/>
                  </a:moveTo>
                  <a:lnTo>
                    <a:pt x="1359" y="950"/>
                  </a:lnTo>
                  <a:lnTo>
                    <a:pt x="1357" y="950"/>
                  </a:lnTo>
                  <a:close/>
                  <a:moveTo>
                    <a:pt x="259" y="952"/>
                  </a:moveTo>
                  <a:lnTo>
                    <a:pt x="257" y="950"/>
                  </a:lnTo>
                  <a:lnTo>
                    <a:pt x="257" y="948"/>
                  </a:lnTo>
                  <a:lnTo>
                    <a:pt x="259" y="948"/>
                  </a:lnTo>
                  <a:lnTo>
                    <a:pt x="259" y="950"/>
                  </a:lnTo>
                  <a:lnTo>
                    <a:pt x="259" y="952"/>
                  </a:lnTo>
                  <a:close/>
                  <a:moveTo>
                    <a:pt x="1359" y="948"/>
                  </a:moveTo>
                  <a:lnTo>
                    <a:pt x="1357" y="950"/>
                  </a:lnTo>
                  <a:lnTo>
                    <a:pt x="1357" y="948"/>
                  </a:lnTo>
                  <a:lnTo>
                    <a:pt x="1359" y="948"/>
                  </a:lnTo>
                  <a:close/>
                  <a:moveTo>
                    <a:pt x="1377" y="948"/>
                  </a:moveTo>
                  <a:lnTo>
                    <a:pt x="1377" y="950"/>
                  </a:lnTo>
                  <a:lnTo>
                    <a:pt x="1375" y="950"/>
                  </a:lnTo>
                  <a:lnTo>
                    <a:pt x="1373" y="950"/>
                  </a:lnTo>
                  <a:lnTo>
                    <a:pt x="1373" y="952"/>
                  </a:lnTo>
                  <a:lnTo>
                    <a:pt x="1371" y="952"/>
                  </a:lnTo>
                  <a:lnTo>
                    <a:pt x="1371" y="950"/>
                  </a:lnTo>
                  <a:lnTo>
                    <a:pt x="1373" y="950"/>
                  </a:lnTo>
                  <a:lnTo>
                    <a:pt x="1371" y="950"/>
                  </a:lnTo>
                  <a:lnTo>
                    <a:pt x="1371" y="948"/>
                  </a:lnTo>
                  <a:lnTo>
                    <a:pt x="1373" y="948"/>
                  </a:lnTo>
                  <a:lnTo>
                    <a:pt x="1373" y="950"/>
                  </a:lnTo>
                  <a:lnTo>
                    <a:pt x="1375" y="950"/>
                  </a:lnTo>
                  <a:lnTo>
                    <a:pt x="1375" y="948"/>
                  </a:lnTo>
                  <a:lnTo>
                    <a:pt x="1377" y="948"/>
                  </a:lnTo>
                  <a:lnTo>
                    <a:pt x="1377" y="946"/>
                  </a:lnTo>
                  <a:lnTo>
                    <a:pt x="1377" y="948"/>
                  </a:lnTo>
                  <a:close/>
                  <a:moveTo>
                    <a:pt x="1384" y="946"/>
                  </a:moveTo>
                  <a:lnTo>
                    <a:pt x="1386" y="946"/>
                  </a:lnTo>
                  <a:lnTo>
                    <a:pt x="1384" y="948"/>
                  </a:lnTo>
                  <a:lnTo>
                    <a:pt x="1382" y="948"/>
                  </a:lnTo>
                  <a:lnTo>
                    <a:pt x="1381" y="948"/>
                  </a:lnTo>
                  <a:lnTo>
                    <a:pt x="1381" y="950"/>
                  </a:lnTo>
                  <a:lnTo>
                    <a:pt x="1381" y="948"/>
                  </a:lnTo>
                  <a:lnTo>
                    <a:pt x="1381" y="946"/>
                  </a:lnTo>
                  <a:lnTo>
                    <a:pt x="1382" y="946"/>
                  </a:lnTo>
                  <a:lnTo>
                    <a:pt x="1382" y="944"/>
                  </a:lnTo>
                  <a:lnTo>
                    <a:pt x="1384" y="944"/>
                  </a:lnTo>
                  <a:lnTo>
                    <a:pt x="1384" y="946"/>
                  </a:lnTo>
                  <a:close/>
                  <a:moveTo>
                    <a:pt x="271" y="944"/>
                  </a:moveTo>
                  <a:lnTo>
                    <a:pt x="271" y="946"/>
                  </a:lnTo>
                  <a:lnTo>
                    <a:pt x="269" y="946"/>
                  </a:lnTo>
                  <a:lnTo>
                    <a:pt x="269" y="948"/>
                  </a:lnTo>
                  <a:lnTo>
                    <a:pt x="269" y="946"/>
                  </a:lnTo>
                  <a:lnTo>
                    <a:pt x="269" y="944"/>
                  </a:lnTo>
                  <a:lnTo>
                    <a:pt x="271" y="944"/>
                  </a:lnTo>
                  <a:close/>
                  <a:moveTo>
                    <a:pt x="265" y="946"/>
                  </a:moveTo>
                  <a:lnTo>
                    <a:pt x="267" y="946"/>
                  </a:lnTo>
                  <a:lnTo>
                    <a:pt x="267" y="948"/>
                  </a:lnTo>
                  <a:lnTo>
                    <a:pt x="269" y="950"/>
                  </a:lnTo>
                  <a:lnTo>
                    <a:pt x="269" y="952"/>
                  </a:lnTo>
                  <a:lnTo>
                    <a:pt x="269" y="950"/>
                  </a:lnTo>
                  <a:lnTo>
                    <a:pt x="265" y="948"/>
                  </a:lnTo>
                  <a:lnTo>
                    <a:pt x="263" y="948"/>
                  </a:lnTo>
                  <a:lnTo>
                    <a:pt x="263" y="946"/>
                  </a:lnTo>
                  <a:lnTo>
                    <a:pt x="261" y="946"/>
                  </a:lnTo>
                  <a:lnTo>
                    <a:pt x="261" y="944"/>
                  </a:lnTo>
                  <a:lnTo>
                    <a:pt x="263" y="944"/>
                  </a:lnTo>
                  <a:lnTo>
                    <a:pt x="263" y="946"/>
                  </a:lnTo>
                  <a:lnTo>
                    <a:pt x="265" y="946"/>
                  </a:lnTo>
                  <a:close/>
                  <a:moveTo>
                    <a:pt x="227" y="942"/>
                  </a:moveTo>
                  <a:lnTo>
                    <a:pt x="229" y="942"/>
                  </a:lnTo>
                  <a:lnTo>
                    <a:pt x="229" y="944"/>
                  </a:lnTo>
                  <a:lnTo>
                    <a:pt x="229" y="946"/>
                  </a:lnTo>
                  <a:lnTo>
                    <a:pt x="229" y="948"/>
                  </a:lnTo>
                  <a:lnTo>
                    <a:pt x="230" y="948"/>
                  </a:lnTo>
                  <a:lnTo>
                    <a:pt x="229" y="948"/>
                  </a:lnTo>
                  <a:lnTo>
                    <a:pt x="227" y="948"/>
                  </a:lnTo>
                  <a:lnTo>
                    <a:pt x="227" y="946"/>
                  </a:lnTo>
                  <a:lnTo>
                    <a:pt x="225" y="946"/>
                  </a:lnTo>
                  <a:lnTo>
                    <a:pt x="225" y="944"/>
                  </a:lnTo>
                  <a:lnTo>
                    <a:pt x="227" y="944"/>
                  </a:lnTo>
                  <a:lnTo>
                    <a:pt x="225" y="944"/>
                  </a:lnTo>
                  <a:lnTo>
                    <a:pt x="223" y="944"/>
                  </a:lnTo>
                  <a:lnTo>
                    <a:pt x="225" y="942"/>
                  </a:lnTo>
                  <a:lnTo>
                    <a:pt x="227" y="942"/>
                  </a:lnTo>
                  <a:close/>
                  <a:moveTo>
                    <a:pt x="1223" y="940"/>
                  </a:moveTo>
                  <a:lnTo>
                    <a:pt x="1225" y="940"/>
                  </a:lnTo>
                  <a:lnTo>
                    <a:pt x="1227" y="940"/>
                  </a:lnTo>
                  <a:lnTo>
                    <a:pt x="1231" y="942"/>
                  </a:lnTo>
                  <a:lnTo>
                    <a:pt x="1233" y="942"/>
                  </a:lnTo>
                  <a:lnTo>
                    <a:pt x="1237" y="942"/>
                  </a:lnTo>
                  <a:lnTo>
                    <a:pt x="1238" y="944"/>
                  </a:lnTo>
                  <a:lnTo>
                    <a:pt x="1240" y="944"/>
                  </a:lnTo>
                  <a:lnTo>
                    <a:pt x="1242" y="944"/>
                  </a:lnTo>
                  <a:lnTo>
                    <a:pt x="1242" y="946"/>
                  </a:lnTo>
                  <a:lnTo>
                    <a:pt x="1244" y="946"/>
                  </a:lnTo>
                  <a:lnTo>
                    <a:pt x="1246" y="946"/>
                  </a:lnTo>
                  <a:lnTo>
                    <a:pt x="1246" y="948"/>
                  </a:lnTo>
                  <a:lnTo>
                    <a:pt x="1248" y="948"/>
                  </a:lnTo>
                  <a:lnTo>
                    <a:pt x="1250" y="948"/>
                  </a:lnTo>
                  <a:lnTo>
                    <a:pt x="1250" y="950"/>
                  </a:lnTo>
                  <a:lnTo>
                    <a:pt x="1252" y="952"/>
                  </a:lnTo>
                  <a:lnTo>
                    <a:pt x="1254" y="952"/>
                  </a:lnTo>
                  <a:lnTo>
                    <a:pt x="1254" y="954"/>
                  </a:lnTo>
                  <a:lnTo>
                    <a:pt x="1256" y="954"/>
                  </a:lnTo>
                  <a:lnTo>
                    <a:pt x="1258" y="954"/>
                  </a:lnTo>
                  <a:lnTo>
                    <a:pt x="1260" y="954"/>
                  </a:lnTo>
                  <a:lnTo>
                    <a:pt x="1260" y="956"/>
                  </a:lnTo>
                  <a:lnTo>
                    <a:pt x="1261" y="956"/>
                  </a:lnTo>
                  <a:lnTo>
                    <a:pt x="1260" y="956"/>
                  </a:lnTo>
                  <a:lnTo>
                    <a:pt x="1261" y="956"/>
                  </a:lnTo>
                  <a:lnTo>
                    <a:pt x="1261" y="958"/>
                  </a:lnTo>
                  <a:lnTo>
                    <a:pt x="1261" y="960"/>
                  </a:lnTo>
                  <a:lnTo>
                    <a:pt x="1263" y="960"/>
                  </a:lnTo>
                  <a:lnTo>
                    <a:pt x="1261" y="960"/>
                  </a:lnTo>
                  <a:lnTo>
                    <a:pt x="1261" y="962"/>
                  </a:lnTo>
                  <a:lnTo>
                    <a:pt x="1260" y="962"/>
                  </a:lnTo>
                  <a:lnTo>
                    <a:pt x="1258" y="962"/>
                  </a:lnTo>
                  <a:lnTo>
                    <a:pt x="1256" y="962"/>
                  </a:lnTo>
                  <a:lnTo>
                    <a:pt x="1254" y="962"/>
                  </a:lnTo>
                  <a:lnTo>
                    <a:pt x="1252" y="962"/>
                  </a:lnTo>
                  <a:lnTo>
                    <a:pt x="1252" y="960"/>
                  </a:lnTo>
                  <a:lnTo>
                    <a:pt x="1250" y="960"/>
                  </a:lnTo>
                  <a:lnTo>
                    <a:pt x="1246" y="960"/>
                  </a:lnTo>
                  <a:lnTo>
                    <a:pt x="1244" y="958"/>
                  </a:lnTo>
                  <a:lnTo>
                    <a:pt x="1240" y="958"/>
                  </a:lnTo>
                  <a:lnTo>
                    <a:pt x="1238" y="958"/>
                  </a:lnTo>
                  <a:lnTo>
                    <a:pt x="1238" y="956"/>
                  </a:lnTo>
                  <a:lnTo>
                    <a:pt x="1237" y="956"/>
                  </a:lnTo>
                  <a:lnTo>
                    <a:pt x="1237" y="954"/>
                  </a:lnTo>
                  <a:lnTo>
                    <a:pt x="1235" y="954"/>
                  </a:lnTo>
                  <a:lnTo>
                    <a:pt x="1233" y="954"/>
                  </a:lnTo>
                  <a:lnTo>
                    <a:pt x="1233" y="952"/>
                  </a:lnTo>
                  <a:lnTo>
                    <a:pt x="1231" y="950"/>
                  </a:lnTo>
                  <a:lnTo>
                    <a:pt x="1229" y="948"/>
                  </a:lnTo>
                  <a:lnTo>
                    <a:pt x="1227" y="946"/>
                  </a:lnTo>
                  <a:lnTo>
                    <a:pt x="1225" y="946"/>
                  </a:lnTo>
                  <a:lnTo>
                    <a:pt x="1223" y="944"/>
                  </a:lnTo>
                  <a:lnTo>
                    <a:pt x="1221" y="944"/>
                  </a:lnTo>
                  <a:lnTo>
                    <a:pt x="1221" y="942"/>
                  </a:lnTo>
                  <a:lnTo>
                    <a:pt x="1219" y="942"/>
                  </a:lnTo>
                  <a:lnTo>
                    <a:pt x="1219" y="944"/>
                  </a:lnTo>
                  <a:lnTo>
                    <a:pt x="1219" y="942"/>
                  </a:lnTo>
                  <a:lnTo>
                    <a:pt x="1217" y="942"/>
                  </a:lnTo>
                  <a:lnTo>
                    <a:pt x="1219" y="940"/>
                  </a:lnTo>
                  <a:lnTo>
                    <a:pt x="1221" y="940"/>
                  </a:lnTo>
                  <a:lnTo>
                    <a:pt x="1223" y="940"/>
                  </a:lnTo>
                  <a:close/>
                  <a:moveTo>
                    <a:pt x="1356" y="935"/>
                  </a:moveTo>
                  <a:lnTo>
                    <a:pt x="1356" y="933"/>
                  </a:lnTo>
                  <a:lnTo>
                    <a:pt x="1356" y="935"/>
                  </a:lnTo>
                  <a:close/>
                  <a:moveTo>
                    <a:pt x="1357" y="935"/>
                  </a:moveTo>
                  <a:lnTo>
                    <a:pt x="1356" y="933"/>
                  </a:lnTo>
                  <a:lnTo>
                    <a:pt x="1357" y="933"/>
                  </a:lnTo>
                  <a:lnTo>
                    <a:pt x="1357" y="935"/>
                  </a:lnTo>
                  <a:close/>
                  <a:moveTo>
                    <a:pt x="255" y="939"/>
                  </a:moveTo>
                  <a:lnTo>
                    <a:pt x="255" y="937"/>
                  </a:lnTo>
                  <a:lnTo>
                    <a:pt x="253" y="937"/>
                  </a:lnTo>
                  <a:lnTo>
                    <a:pt x="253" y="935"/>
                  </a:lnTo>
                  <a:lnTo>
                    <a:pt x="255" y="935"/>
                  </a:lnTo>
                  <a:lnTo>
                    <a:pt x="255" y="933"/>
                  </a:lnTo>
                  <a:lnTo>
                    <a:pt x="257" y="935"/>
                  </a:lnTo>
                  <a:lnTo>
                    <a:pt x="257" y="937"/>
                  </a:lnTo>
                  <a:lnTo>
                    <a:pt x="255" y="937"/>
                  </a:lnTo>
                  <a:lnTo>
                    <a:pt x="255" y="939"/>
                  </a:lnTo>
                  <a:close/>
                  <a:moveTo>
                    <a:pt x="1229" y="933"/>
                  </a:moveTo>
                  <a:lnTo>
                    <a:pt x="1227" y="935"/>
                  </a:lnTo>
                  <a:lnTo>
                    <a:pt x="1227" y="933"/>
                  </a:lnTo>
                  <a:lnTo>
                    <a:pt x="1229" y="933"/>
                  </a:lnTo>
                  <a:close/>
                  <a:moveTo>
                    <a:pt x="253" y="939"/>
                  </a:moveTo>
                  <a:lnTo>
                    <a:pt x="252" y="939"/>
                  </a:lnTo>
                  <a:lnTo>
                    <a:pt x="252" y="937"/>
                  </a:lnTo>
                  <a:lnTo>
                    <a:pt x="250" y="935"/>
                  </a:lnTo>
                  <a:lnTo>
                    <a:pt x="250" y="933"/>
                  </a:lnTo>
                  <a:lnTo>
                    <a:pt x="250" y="931"/>
                  </a:lnTo>
                  <a:lnTo>
                    <a:pt x="252" y="931"/>
                  </a:lnTo>
                  <a:lnTo>
                    <a:pt x="252" y="933"/>
                  </a:lnTo>
                  <a:lnTo>
                    <a:pt x="253" y="933"/>
                  </a:lnTo>
                  <a:lnTo>
                    <a:pt x="253" y="935"/>
                  </a:lnTo>
                  <a:lnTo>
                    <a:pt x="252" y="935"/>
                  </a:lnTo>
                  <a:lnTo>
                    <a:pt x="252" y="937"/>
                  </a:lnTo>
                  <a:lnTo>
                    <a:pt x="252" y="939"/>
                  </a:lnTo>
                  <a:lnTo>
                    <a:pt x="253" y="939"/>
                  </a:lnTo>
                  <a:close/>
                  <a:moveTo>
                    <a:pt x="257" y="933"/>
                  </a:moveTo>
                  <a:lnTo>
                    <a:pt x="259" y="935"/>
                  </a:lnTo>
                  <a:lnTo>
                    <a:pt x="257" y="937"/>
                  </a:lnTo>
                  <a:lnTo>
                    <a:pt x="257" y="935"/>
                  </a:lnTo>
                  <a:lnTo>
                    <a:pt x="255" y="933"/>
                  </a:lnTo>
                  <a:lnTo>
                    <a:pt x="257" y="931"/>
                  </a:lnTo>
                  <a:lnTo>
                    <a:pt x="257" y="933"/>
                  </a:lnTo>
                  <a:close/>
                  <a:moveTo>
                    <a:pt x="259" y="931"/>
                  </a:moveTo>
                  <a:lnTo>
                    <a:pt x="261" y="933"/>
                  </a:lnTo>
                  <a:lnTo>
                    <a:pt x="261" y="935"/>
                  </a:lnTo>
                  <a:lnTo>
                    <a:pt x="259" y="935"/>
                  </a:lnTo>
                  <a:lnTo>
                    <a:pt x="259" y="933"/>
                  </a:lnTo>
                  <a:lnTo>
                    <a:pt x="259" y="931"/>
                  </a:lnTo>
                  <a:lnTo>
                    <a:pt x="259" y="933"/>
                  </a:lnTo>
                  <a:lnTo>
                    <a:pt x="257" y="933"/>
                  </a:lnTo>
                  <a:lnTo>
                    <a:pt x="259" y="933"/>
                  </a:lnTo>
                  <a:lnTo>
                    <a:pt x="259" y="931"/>
                  </a:lnTo>
                  <a:close/>
                  <a:moveTo>
                    <a:pt x="252" y="929"/>
                  </a:moveTo>
                  <a:lnTo>
                    <a:pt x="253" y="929"/>
                  </a:lnTo>
                  <a:lnTo>
                    <a:pt x="253" y="931"/>
                  </a:lnTo>
                  <a:lnTo>
                    <a:pt x="253" y="933"/>
                  </a:lnTo>
                  <a:lnTo>
                    <a:pt x="255" y="933"/>
                  </a:lnTo>
                  <a:lnTo>
                    <a:pt x="253" y="935"/>
                  </a:lnTo>
                  <a:lnTo>
                    <a:pt x="253" y="933"/>
                  </a:lnTo>
                  <a:lnTo>
                    <a:pt x="253" y="935"/>
                  </a:lnTo>
                  <a:lnTo>
                    <a:pt x="253" y="933"/>
                  </a:lnTo>
                  <a:lnTo>
                    <a:pt x="252" y="933"/>
                  </a:lnTo>
                  <a:lnTo>
                    <a:pt x="252" y="931"/>
                  </a:lnTo>
                  <a:lnTo>
                    <a:pt x="250" y="931"/>
                  </a:lnTo>
                  <a:lnTo>
                    <a:pt x="250" y="929"/>
                  </a:lnTo>
                  <a:lnTo>
                    <a:pt x="252" y="927"/>
                  </a:lnTo>
                  <a:lnTo>
                    <a:pt x="252" y="929"/>
                  </a:lnTo>
                  <a:close/>
                  <a:moveTo>
                    <a:pt x="248" y="929"/>
                  </a:moveTo>
                  <a:lnTo>
                    <a:pt x="246" y="929"/>
                  </a:lnTo>
                  <a:lnTo>
                    <a:pt x="244" y="929"/>
                  </a:lnTo>
                  <a:lnTo>
                    <a:pt x="242" y="929"/>
                  </a:lnTo>
                  <a:lnTo>
                    <a:pt x="244" y="929"/>
                  </a:lnTo>
                  <a:lnTo>
                    <a:pt x="246" y="929"/>
                  </a:lnTo>
                  <a:lnTo>
                    <a:pt x="246" y="927"/>
                  </a:lnTo>
                  <a:lnTo>
                    <a:pt x="248" y="927"/>
                  </a:lnTo>
                  <a:lnTo>
                    <a:pt x="248" y="929"/>
                  </a:lnTo>
                  <a:close/>
                  <a:moveTo>
                    <a:pt x="248" y="929"/>
                  </a:moveTo>
                  <a:lnTo>
                    <a:pt x="248" y="931"/>
                  </a:lnTo>
                  <a:lnTo>
                    <a:pt x="248" y="929"/>
                  </a:lnTo>
                  <a:lnTo>
                    <a:pt x="246" y="929"/>
                  </a:lnTo>
                  <a:lnTo>
                    <a:pt x="248" y="929"/>
                  </a:lnTo>
                  <a:lnTo>
                    <a:pt x="250" y="927"/>
                  </a:lnTo>
                  <a:lnTo>
                    <a:pt x="250" y="929"/>
                  </a:lnTo>
                  <a:lnTo>
                    <a:pt x="248" y="929"/>
                  </a:lnTo>
                  <a:close/>
                  <a:moveTo>
                    <a:pt x="242" y="929"/>
                  </a:moveTo>
                  <a:lnTo>
                    <a:pt x="240" y="929"/>
                  </a:lnTo>
                  <a:lnTo>
                    <a:pt x="240" y="927"/>
                  </a:lnTo>
                  <a:lnTo>
                    <a:pt x="242" y="927"/>
                  </a:lnTo>
                  <a:lnTo>
                    <a:pt x="244" y="927"/>
                  </a:lnTo>
                  <a:lnTo>
                    <a:pt x="244" y="929"/>
                  </a:lnTo>
                  <a:lnTo>
                    <a:pt x="242" y="929"/>
                  </a:lnTo>
                  <a:close/>
                  <a:moveTo>
                    <a:pt x="230" y="923"/>
                  </a:moveTo>
                  <a:lnTo>
                    <a:pt x="230" y="925"/>
                  </a:lnTo>
                  <a:lnTo>
                    <a:pt x="229" y="925"/>
                  </a:lnTo>
                  <a:lnTo>
                    <a:pt x="229" y="923"/>
                  </a:lnTo>
                  <a:lnTo>
                    <a:pt x="230" y="923"/>
                  </a:lnTo>
                  <a:close/>
                  <a:moveTo>
                    <a:pt x="236" y="925"/>
                  </a:moveTo>
                  <a:lnTo>
                    <a:pt x="234" y="925"/>
                  </a:lnTo>
                  <a:lnTo>
                    <a:pt x="232" y="925"/>
                  </a:lnTo>
                  <a:lnTo>
                    <a:pt x="229" y="925"/>
                  </a:lnTo>
                  <a:lnTo>
                    <a:pt x="230" y="925"/>
                  </a:lnTo>
                  <a:lnTo>
                    <a:pt x="234" y="925"/>
                  </a:lnTo>
                  <a:lnTo>
                    <a:pt x="234" y="923"/>
                  </a:lnTo>
                  <a:lnTo>
                    <a:pt x="234" y="925"/>
                  </a:lnTo>
                  <a:lnTo>
                    <a:pt x="236" y="925"/>
                  </a:lnTo>
                  <a:close/>
                  <a:moveTo>
                    <a:pt x="234" y="923"/>
                  </a:moveTo>
                  <a:lnTo>
                    <a:pt x="232" y="923"/>
                  </a:lnTo>
                  <a:lnTo>
                    <a:pt x="232" y="925"/>
                  </a:lnTo>
                  <a:lnTo>
                    <a:pt x="230" y="925"/>
                  </a:lnTo>
                  <a:lnTo>
                    <a:pt x="230" y="923"/>
                  </a:lnTo>
                  <a:lnTo>
                    <a:pt x="232" y="923"/>
                  </a:lnTo>
                  <a:lnTo>
                    <a:pt x="234" y="923"/>
                  </a:lnTo>
                  <a:close/>
                  <a:moveTo>
                    <a:pt x="1300" y="923"/>
                  </a:moveTo>
                  <a:lnTo>
                    <a:pt x="1300" y="925"/>
                  </a:lnTo>
                  <a:lnTo>
                    <a:pt x="1300" y="923"/>
                  </a:lnTo>
                  <a:close/>
                  <a:moveTo>
                    <a:pt x="223" y="923"/>
                  </a:moveTo>
                  <a:lnTo>
                    <a:pt x="225" y="923"/>
                  </a:lnTo>
                  <a:lnTo>
                    <a:pt x="225" y="921"/>
                  </a:lnTo>
                  <a:lnTo>
                    <a:pt x="225" y="923"/>
                  </a:lnTo>
                  <a:lnTo>
                    <a:pt x="227" y="923"/>
                  </a:lnTo>
                  <a:lnTo>
                    <a:pt x="225" y="923"/>
                  </a:lnTo>
                  <a:lnTo>
                    <a:pt x="223" y="923"/>
                  </a:lnTo>
                  <a:lnTo>
                    <a:pt x="221" y="923"/>
                  </a:lnTo>
                  <a:lnTo>
                    <a:pt x="221" y="921"/>
                  </a:lnTo>
                  <a:lnTo>
                    <a:pt x="223" y="921"/>
                  </a:lnTo>
                  <a:lnTo>
                    <a:pt x="223" y="923"/>
                  </a:lnTo>
                  <a:close/>
                  <a:moveTo>
                    <a:pt x="1361" y="919"/>
                  </a:moveTo>
                  <a:lnTo>
                    <a:pt x="1361" y="921"/>
                  </a:lnTo>
                  <a:lnTo>
                    <a:pt x="1359" y="921"/>
                  </a:lnTo>
                  <a:lnTo>
                    <a:pt x="1359" y="919"/>
                  </a:lnTo>
                  <a:lnTo>
                    <a:pt x="1361" y="919"/>
                  </a:lnTo>
                  <a:close/>
                  <a:moveTo>
                    <a:pt x="198" y="919"/>
                  </a:moveTo>
                  <a:lnTo>
                    <a:pt x="198" y="917"/>
                  </a:lnTo>
                  <a:lnTo>
                    <a:pt x="198" y="919"/>
                  </a:lnTo>
                  <a:close/>
                  <a:moveTo>
                    <a:pt x="236" y="919"/>
                  </a:moveTo>
                  <a:lnTo>
                    <a:pt x="236" y="921"/>
                  </a:lnTo>
                  <a:lnTo>
                    <a:pt x="234" y="921"/>
                  </a:lnTo>
                  <a:lnTo>
                    <a:pt x="234" y="923"/>
                  </a:lnTo>
                  <a:lnTo>
                    <a:pt x="232" y="921"/>
                  </a:lnTo>
                  <a:lnTo>
                    <a:pt x="232" y="923"/>
                  </a:lnTo>
                  <a:lnTo>
                    <a:pt x="230" y="923"/>
                  </a:lnTo>
                  <a:lnTo>
                    <a:pt x="230" y="921"/>
                  </a:lnTo>
                  <a:lnTo>
                    <a:pt x="230" y="919"/>
                  </a:lnTo>
                  <a:lnTo>
                    <a:pt x="230" y="921"/>
                  </a:lnTo>
                  <a:lnTo>
                    <a:pt x="232" y="919"/>
                  </a:lnTo>
                  <a:lnTo>
                    <a:pt x="234" y="919"/>
                  </a:lnTo>
                  <a:lnTo>
                    <a:pt x="234" y="917"/>
                  </a:lnTo>
                  <a:lnTo>
                    <a:pt x="236" y="919"/>
                  </a:lnTo>
                  <a:close/>
                  <a:moveTo>
                    <a:pt x="1308" y="919"/>
                  </a:moveTo>
                  <a:lnTo>
                    <a:pt x="1308" y="917"/>
                  </a:lnTo>
                  <a:lnTo>
                    <a:pt x="1308" y="919"/>
                  </a:lnTo>
                  <a:close/>
                  <a:moveTo>
                    <a:pt x="196" y="919"/>
                  </a:moveTo>
                  <a:lnTo>
                    <a:pt x="196" y="917"/>
                  </a:lnTo>
                  <a:lnTo>
                    <a:pt x="198" y="917"/>
                  </a:lnTo>
                  <a:lnTo>
                    <a:pt x="196" y="917"/>
                  </a:lnTo>
                  <a:lnTo>
                    <a:pt x="198" y="919"/>
                  </a:lnTo>
                  <a:lnTo>
                    <a:pt x="196" y="919"/>
                  </a:lnTo>
                  <a:close/>
                  <a:moveTo>
                    <a:pt x="1334" y="917"/>
                  </a:moveTo>
                  <a:lnTo>
                    <a:pt x="1334" y="919"/>
                  </a:lnTo>
                  <a:lnTo>
                    <a:pt x="1333" y="919"/>
                  </a:lnTo>
                  <a:lnTo>
                    <a:pt x="1333" y="917"/>
                  </a:lnTo>
                  <a:lnTo>
                    <a:pt x="1334" y="917"/>
                  </a:lnTo>
                  <a:close/>
                  <a:moveTo>
                    <a:pt x="230" y="917"/>
                  </a:moveTo>
                  <a:lnTo>
                    <a:pt x="230" y="919"/>
                  </a:lnTo>
                  <a:lnTo>
                    <a:pt x="229" y="919"/>
                  </a:lnTo>
                  <a:lnTo>
                    <a:pt x="227" y="919"/>
                  </a:lnTo>
                  <a:lnTo>
                    <a:pt x="225" y="919"/>
                  </a:lnTo>
                  <a:lnTo>
                    <a:pt x="225" y="917"/>
                  </a:lnTo>
                  <a:lnTo>
                    <a:pt x="227" y="917"/>
                  </a:lnTo>
                  <a:lnTo>
                    <a:pt x="227" y="919"/>
                  </a:lnTo>
                  <a:lnTo>
                    <a:pt x="227" y="917"/>
                  </a:lnTo>
                  <a:lnTo>
                    <a:pt x="229" y="917"/>
                  </a:lnTo>
                  <a:lnTo>
                    <a:pt x="230" y="917"/>
                  </a:lnTo>
                  <a:close/>
                  <a:moveTo>
                    <a:pt x="209" y="917"/>
                  </a:moveTo>
                  <a:lnTo>
                    <a:pt x="215" y="919"/>
                  </a:lnTo>
                  <a:lnTo>
                    <a:pt x="215" y="921"/>
                  </a:lnTo>
                  <a:lnTo>
                    <a:pt x="217" y="921"/>
                  </a:lnTo>
                  <a:lnTo>
                    <a:pt x="217" y="919"/>
                  </a:lnTo>
                  <a:lnTo>
                    <a:pt x="217" y="921"/>
                  </a:lnTo>
                  <a:lnTo>
                    <a:pt x="219" y="923"/>
                  </a:lnTo>
                  <a:lnTo>
                    <a:pt x="221" y="923"/>
                  </a:lnTo>
                  <a:lnTo>
                    <a:pt x="223" y="923"/>
                  </a:lnTo>
                  <a:lnTo>
                    <a:pt x="225" y="925"/>
                  </a:lnTo>
                  <a:lnTo>
                    <a:pt x="223" y="925"/>
                  </a:lnTo>
                  <a:lnTo>
                    <a:pt x="225" y="925"/>
                  </a:lnTo>
                  <a:lnTo>
                    <a:pt x="227" y="925"/>
                  </a:lnTo>
                  <a:lnTo>
                    <a:pt x="225" y="925"/>
                  </a:lnTo>
                  <a:lnTo>
                    <a:pt x="227" y="925"/>
                  </a:lnTo>
                  <a:lnTo>
                    <a:pt x="229" y="925"/>
                  </a:lnTo>
                  <a:lnTo>
                    <a:pt x="229" y="927"/>
                  </a:lnTo>
                  <a:lnTo>
                    <a:pt x="230" y="927"/>
                  </a:lnTo>
                  <a:lnTo>
                    <a:pt x="232" y="927"/>
                  </a:lnTo>
                  <a:lnTo>
                    <a:pt x="234" y="927"/>
                  </a:lnTo>
                  <a:lnTo>
                    <a:pt x="236" y="927"/>
                  </a:lnTo>
                  <a:lnTo>
                    <a:pt x="238" y="927"/>
                  </a:lnTo>
                  <a:lnTo>
                    <a:pt x="238" y="929"/>
                  </a:lnTo>
                  <a:lnTo>
                    <a:pt x="240" y="929"/>
                  </a:lnTo>
                  <a:lnTo>
                    <a:pt x="242" y="929"/>
                  </a:lnTo>
                  <a:lnTo>
                    <a:pt x="244" y="929"/>
                  </a:lnTo>
                  <a:lnTo>
                    <a:pt x="244" y="931"/>
                  </a:lnTo>
                  <a:lnTo>
                    <a:pt x="246" y="929"/>
                  </a:lnTo>
                  <a:lnTo>
                    <a:pt x="248" y="931"/>
                  </a:lnTo>
                  <a:lnTo>
                    <a:pt x="248" y="933"/>
                  </a:lnTo>
                  <a:lnTo>
                    <a:pt x="250" y="933"/>
                  </a:lnTo>
                  <a:lnTo>
                    <a:pt x="250" y="935"/>
                  </a:lnTo>
                  <a:lnTo>
                    <a:pt x="250" y="937"/>
                  </a:lnTo>
                  <a:lnTo>
                    <a:pt x="252" y="937"/>
                  </a:lnTo>
                  <a:lnTo>
                    <a:pt x="252" y="939"/>
                  </a:lnTo>
                  <a:lnTo>
                    <a:pt x="252" y="940"/>
                  </a:lnTo>
                  <a:lnTo>
                    <a:pt x="257" y="946"/>
                  </a:lnTo>
                  <a:lnTo>
                    <a:pt x="255" y="946"/>
                  </a:lnTo>
                  <a:lnTo>
                    <a:pt x="255" y="948"/>
                  </a:lnTo>
                  <a:lnTo>
                    <a:pt x="257" y="948"/>
                  </a:lnTo>
                  <a:lnTo>
                    <a:pt x="257" y="950"/>
                  </a:lnTo>
                  <a:lnTo>
                    <a:pt x="259" y="950"/>
                  </a:lnTo>
                  <a:lnTo>
                    <a:pt x="259" y="952"/>
                  </a:lnTo>
                  <a:lnTo>
                    <a:pt x="261" y="952"/>
                  </a:lnTo>
                  <a:lnTo>
                    <a:pt x="261" y="954"/>
                  </a:lnTo>
                  <a:lnTo>
                    <a:pt x="263" y="954"/>
                  </a:lnTo>
                  <a:lnTo>
                    <a:pt x="265" y="954"/>
                  </a:lnTo>
                  <a:lnTo>
                    <a:pt x="265" y="956"/>
                  </a:lnTo>
                  <a:lnTo>
                    <a:pt x="267" y="956"/>
                  </a:lnTo>
                  <a:lnTo>
                    <a:pt x="269" y="956"/>
                  </a:lnTo>
                  <a:lnTo>
                    <a:pt x="269" y="958"/>
                  </a:lnTo>
                  <a:lnTo>
                    <a:pt x="271" y="958"/>
                  </a:lnTo>
                  <a:lnTo>
                    <a:pt x="273" y="958"/>
                  </a:lnTo>
                  <a:lnTo>
                    <a:pt x="273" y="960"/>
                  </a:lnTo>
                  <a:lnTo>
                    <a:pt x="275" y="960"/>
                  </a:lnTo>
                  <a:lnTo>
                    <a:pt x="275" y="962"/>
                  </a:lnTo>
                  <a:lnTo>
                    <a:pt x="275" y="964"/>
                  </a:lnTo>
                  <a:lnTo>
                    <a:pt x="275" y="965"/>
                  </a:lnTo>
                  <a:lnTo>
                    <a:pt x="277" y="965"/>
                  </a:lnTo>
                  <a:lnTo>
                    <a:pt x="278" y="967"/>
                  </a:lnTo>
                  <a:lnTo>
                    <a:pt x="277" y="967"/>
                  </a:lnTo>
                  <a:lnTo>
                    <a:pt x="278" y="967"/>
                  </a:lnTo>
                  <a:lnTo>
                    <a:pt x="278" y="969"/>
                  </a:lnTo>
                  <a:lnTo>
                    <a:pt x="277" y="969"/>
                  </a:lnTo>
                  <a:lnTo>
                    <a:pt x="278" y="971"/>
                  </a:lnTo>
                  <a:lnTo>
                    <a:pt x="278" y="973"/>
                  </a:lnTo>
                  <a:lnTo>
                    <a:pt x="278" y="975"/>
                  </a:lnTo>
                  <a:lnTo>
                    <a:pt x="280" y="973"/>
                  </a:lnTo>
                  <a:lnTo>
                    <a:pt x="280" y="971"/>
                  </a:lnTo>
                  <a:lnTo>
                    <a:pt x="280" y="973"/>
                  </a:lnTo>
                  <a:lnTo>
                    <a:pt x="282" y="973"/>
                  </a:lnTo>
                  <a:lnTo>
                    <a:pt x="282" y="975"/>
                  </a:lnTo>
                  <a:lnTo>
                    <a:pt x="282" y="977"/>
                  </a:lnTo>
                  <a:lnTo>
                    <a:pt x="280" y="977"/>
                  </a:lnTo>
                  <a:lnTo>
                    <a:pt x="280" y="979"/>
                  </a:lnTo>
                  <a:lnTo>
                    <a:pt x="278" y="979"/>
                  </a:lnTo>
                  <a:lnTo>
                    <a:pt x="278" y="981"/>
                  </a:lnTo>
                  <a:lnTo>
                    <a:pt x="278" y="979"/>
                  </a:lnTo>
                  <a:lnTo>
                    <a:pt x="277" y="979"/>
                  </a:lnTo>
                  <a:lnTo>
                    <a:pt x="275" y="979"/>
                  </a:lnTo>
                  <a:lnTo>
                    <a:pt x="273" y="979"/>
                  </a:lnTo>
                  <a:lnTo>
                    <a:pt x="269" y="977"/>
                  </a:lnTo>
                  <a:lnTo>
                    <a:pt x="265" y="975"/>
                  </a:lnTo>
                  <a:lnTo>
                    <a:pt x="265" y="973"/>
                  </a:lnTo>
                  <a:lnTo>
                    <a:pt x="263" y="973"/>
                  </a:lnTo>
                  <a:lnTo>
                    <a:pt x="263" y="975"/>
                  </a:lnTo>
                  <a:lnTo>
                    <a:pt x="261" y="973"/>
                  </a:lnTo>
                  <a:lnTo>
                    <a:pt x="259" y="973"/>
                  </a:lnTo>
                  <a:lnTo>
                    <a:pt x="259" y="971"/>
                  </a:lnTo>
                  <a:lnTo>
                    <a:pt x="257" y="971"/>
                  </a:lnTo>
                  <a:lnTo>
                    <a:pt x="253" y="969"/>
                  </a:lnTo>
                  <a:lnTo>
                    <a:pt x="252" y="967"/>
                  </a:lnTo>
                  <a:lnTo>
                    <a:pt x="253" y="967"/>
                  </a:lnTo>
                  <a:lnTo>
                    <a:pt x="253" y="965"/>
                  </a:lnTo>
                  <a:lnTo>
                    <a:pt x="255" y="965"/>
                  </a:lnTo>
                  <a:lnTo>
                    <a:pt x="255" y="964"/>
                  </a:lnTo>
                  <a:lnTo>
                    <a:pt x="257" y="964"/>
                  </a:lnTo>
                  <a:lnTo>
                    <a:pt x="257" y="962"/>
                  </a:lnTo>
                  <a:lnTo>
                    <a:pt x="259" y="962"/>
                  </a:lnTo>
                  <a:lnTo>
                    <a:pt x="259" y="960"/>
                  </a:lnTo>
                  <a:lnTo>
                    <a:pt x="259" y="958"/>
                  </a:lnTo>
                  <a:lnTo>
                    <a:pt x="257" y="958"/>
                  </a:lnTo>
                  <a:lnTo>
                    <a:pt x="257" y="960"/>
                  </a:lnTo>
                  <a:lnTo>
                    <a:pt x="257" y="962"/>
                  </a:lnTo>
                  <a:lnTo>
                    <a:pt x="257" y="964"/>
                  </a:lnTo>
                  <a:lnTo>
                    <a:pt x="255" y="964"/>
                  </a:lnTo>
                  <a:lnTo>
                    <a:pt x="253" y="964"/>
                  </a:lnTo>
                  <a:lnTo>
                    <a:pt x="252" y="964"/>
                  </a:lnTo>
                  <a:lnTo>
                    <a:pt x="250" y="964"/>
                  </a:lnTo>
                  <a:lnTo>
                    <a:pt x="252" y="964"/>
                  </a:lnTo>
                  <a:lnTo>
                    <a:pt x="250" y="964"/>
                  </a:lnTo>
                  <a:lnTo>
                    <a:pt x="250" y="962"/>
                  </a:lnTo>
                  <a:lnTo>
                    <a:pt x="250" y="964"/>
                  </a:lnTo>
                  <a:lnTo>
                    <a:pt x="248" y="965"/>
                  </a:lnTo>
                  <a:lnTo>
                    <a:pt x="246" y="965"/>
                  </a:lnTo>
                  <a:lnTo>
                    <a:pt x="246" y="964"/>
                  </a:lnTo>
                  <a:lnTo>
                    <a:pt x="244" y="964"/>
                  </a:lnTo>
                  <a:lnTo>
                    <a:pt x="244" y="962"/>
                  </a:lnTo>
                  <a:lnTo>
                    <a:pt x="242" y="962"/>
                  </a:lnTo>
                  <a:lnTo>
                    <a:pt x="242" y="960"/>
                  </a:lnTo>
                  <a:lnTo>
                    <a:pt x="242" y="962"/>
                  </a:lnTo>
                  <a:lnTo>
                    <a:pt x="244" y="962"/>
                  </a:lnTo>
                  <a:lnTo>
                    <a:pt x="244" y="960"/>
                  </a:lnTo>
                  <a:lnTo>
                    <a:pt x="246" y="960"/>
                  </a:lnTo>
                  <a:lnTo>
                    <a:pt x="246" y="958"/>
                  </a:lnTo>
                  <a:lnTo>
                    <a:pt x="244" y="960"/>
                  </a:lnTo>
                  <a:lnTo>
                    <a:pt x="244" y="958"/>
                  </a:lnTo>
                  <a:lnTo>
                    <a:pt x="244" y="956"/>
                  </a:lnTo>
                  <a:lnTo>
                    <a:pt x="244" y="958"/>
                  </a:lnTo>
                  <a:lnTo>
                    <a:pt x="242" y="958"/>
                  </a:lnTo>
                  <a:lnTo>
                    <a:pt x="242" y="956"/>
                  </a:lnTo>
                  <a:lnTo>
                    <a:pt x="242" y="954"/>
                  </a:lnTo>
                  <a:lnTo>
                    <a:pt x="242" y="956"/>
                  </a:lnTo>
                  <a:lnTo>
                    <a:pt x="242" y="958"/>
                  </a:lnTo>
                  <a:lnTo>
                    <a:pt x="242" y="956"/>
                  </a:lnTo>
                  <a:lnTo>
                    <a:pt x="240" y="956"/>
                  </a:lnTo>
                  <a:lnTo>
                    <a:pt x="240" y="958"/>
                  </a:lnTo>
                  <a:lnTo>
                    <a:pt x="238" y="956"/>
                  </a:lnTo>
                  <a:lnTo>
                    <a:pt x="240" y="956"/>
                  </a:lnTo>
                  <a:lnTo>
                    <a:pt x="240" y="954"/>
                  </a:lnTo>
                  <a:lnTo>
                    <a:pt x="240" y="952"/>
                  </a:lnTo>
                  <a:lnTo>
                    <a:pt x="240" y="954"/>
                  </a:lnTo>
                  <a:lnTo>
                    <a:pt x="240" y="956"/>
                  </a:lnTo>
                  <a:lnTo>
                    <a:pt x="238" y="956"/>
                  </a:lnTo>
                  <a:lnTo>
                    <a:pt x="238" y="954"/>
                  </a:lnTo>
                  <a:lnTo>
                    <a:pt x="238" y="952"/>
                  </a:lnTo>
                  <a:lnTo>
                    <a:pt x="236" y="954"/>
                  </a:lnTo>
                  <a:lnTo>
                    <a:pt x="236" y="952"/>
                  </a:lnTo>
                  <a:lnTo>
                    <a:pt x="234" y="952"/>
                  </a:lnTo>
                  <a:lnTo>
                    <a:pt x="236" y="954"/>
                  </a:lnTo>
                  <a:lnTo>
                    <a:pt x="234" y="954"/>
                  </a:lnTo>
                  <a:lnTo>
                    <a:pt x="232" y="954"/>
                  </a:lnTo>
                  <a:lnTo>
                    <a:pt x="232" y="952"/>
                  </a:lnTo>
                  <a:lnTo>
                    <a:pt x="232" y="954"/>
                  </a:lnTo>
                  <a:lnTo>
                    <a:pt x="230" y="954"/>
                  </a:lnTo>
                  <a:lnTo>
                    <a:pt x="230" y="952"/>
                  </a:lnTo>
                  <a:lnTo>
                    <a:pt x="230" y="950"/>
                  </a:lnTo>
                  <a:lnTo>
                    <a:pt x="230" y="948"/>
                  </a:lnTo>
                  <a:lnTo>
                    <a:pt x="232" y="948"/>
                  </a:lnTo>
                  <a:lnTo>
                    <a:pt x="234" y="948"/>
                  </a:lnTo>
                  <a:lnTo>
                    <a:pt x="236" y="948"/>
                  </a:lnTo>
                  <a:lnTo>
                    <a:pt x="238" y="946"/>
                  </a:lnTo>
                  <a:lnTo>
                    <a:pt x="236" y="946"/>
                  </a:lnTo>
                  <a:lnTo>
                    <a:pt x="234" y="946"/>
                  </a:lnTo>
                  <a:lnTo>
                    <a:pt x="234" y="948"/>
                  </a:lnTo>
                  <a:lnTo>
                    <a:pt x="232" y="946"/>
                  </a:lnTo>
                  <a:lnTo>
                    <a:pt x="232" y="944"/>
                  </a:lnTo>
                  <a:lnTo>
                    <a:pt x="232" y="946"/>
                  </a:lnTo>
                  <a:lnTo>
                    <a:pt x="230" y="946"/>
                  </a:lnTo>
                  <a:lnTo>
                    <a:pt x="229" y="942"/>
                  </a:lnTo>
                  <a:lnTo>
                    <a:pt x="229" y="940"/>
                  </a:lnTo>
                  <a:lnTo>
                    <a:pt x="229" y="942"/>
                  </a:lnTo>
                  <a:lnTo>
                    <a:pt x="227" y="940"/>
                  </a:lnTo>
                  <a:lnTo>
                    <a:pt x="227" y="939"/>
                  </a:lnTo>
                  <a:lnTo>
                    <a:pt x="227" y="940"/>
                  </a:lnTo>
                  <a:lnTo>
                    <a:pt x="227" y="942"/>
                  </a:lnTo>
                  <a:lnTo>
                    <a:pt x="225" y="942"/>
                  </a:lnTo>
                  <a:lnTo>
                    <a:pt x="225" y="940"/>
                  </a:lnTo>
                  <a:lnTo>
                    <a:pt x="225" y="939"/>
                  </a:lnTo>
                  <a:lnTo>
                    <a:pt x="225" y="940"/>
                  </a:lnTo>
                  <a:lnTo>
                    <a:pt x="225" y="942"/>
                  </a:lnTo>
                  <a:lnTo>
                    <a:pt x="223" y="942"/>
                  </a:lnTo>
                  <a:lnTo>
                    <a:pt x="221" y="942"/>
                  </a:lnTo>
                  <a:lnTo>
                    <a:pt x="219" y="940"/>
                  </a:lnTo>
                  <a:lnTo>
                    <a:pt x="219" y="939"/>
                  </a:lnTo>
                  <a:lnTo>
                    <a:pt x="221" y="939"/>
                  </a:lnTo>
                  <a:lnTo>
                    <a:pt x="221" y="937"/>
                  </a:lnTo>
                  <a:lnTo>
                    <a:pt x="223" y="937"/>
                  </a:lnTo>
                  <a:lnTo>
                    <a:pt x="223" y="935"/>
                  </a:lnTo>
                  <a:lnTo>
                    <a:pt x="221" y="935"/>
                  </a:lnTo>
                  <a:lnTo>
                    <a:pt x="221" y="937"/>
                  </a:lnTo>
                  <a:lnTo>
                    <a:pt x="219" y="937"/>
                  </a:lnTo>
                  <a:lnTo>
                    <a:pt x="219" y="935"/>
                  </a:lnTo>
                  <a:lnTo>
                    <a:pt x="219" y="937"/>
                  </a:lnTo>
                  <a:lnTo>
                    <a:pt x="219" y="939"/>
                  </a:lnTo>
                  <a:lnTo>
                    <a:pt x="217" y="939"/>
                  </a:lnTo>
                  <a:lnTo>
                    <a:pt x="217" y="937"/>
                  </a:lnTo>
                  <a:lnTo>
                    <a:pt x="215" y="937"/>
                  </a:lnTo>
                  <a:lnTo>
                    <a:pt x="217" y="937"/>
                  </a:lnTo>
                  <a:lnTo>
                    <a:pt x="217" y="935"/>
                  </a:lnTo>
                  <a:lnTo>
                    <a:pt x="215" y="935"/>
                  </a:lnTo>
                  <a:lnTo>
                    <a:pt x="217" y="935"/>
                  </a:lnTo>
                  <a:lnTo>
                    <a:pt x="215" y="935"/>
                  </a:lnTo>
                  <a:lnTo>
                    <a:pt x="213" y="937"/>
                  </a:lnTo>
                  <a:lnTo>
                    <a:pt x="213" y="935"/>
                  </a:lnTo>
                  <a:lnTo>
                    <a:pt x="211" y="935"/>
                  </a:lnTo>
                  <a:lnTo>
                    <a:pt x="211" y="937"/>
                  </a:lnTo>
                  <a:lnTo>
                    <a:pt x="209" y="937"/>
                  </a:lnTo>
                  <a:lnTo>
                    <a:pt x="209" y="935"/>
                  </a:lnTo>
                  <a:lnTo>
                    <a:pt x="211" y="933"/>
                  </a:lnTo>
                  <a:lnTo>
                    <a:pt x="209" y="933"/>
                  </a:lnTo>
                  <a:lnTo>
                    <a:pt x="209" y="931"/>
                  </a:lnTo>
                  <a:lnTo>
                    <a:pt x="211" y="931"/>
                  </a:lnTo>
                  <a:lnTo>
                    <a:pt x="209" y="931"/>
                  </a:lnTo>
                  <a:lnTo>
                    <a:pt x="207" y="931"/>
                  </a:lnTo>
                  <a:lnTo>
                    <a:pt x="207" y="929"/>
                  </a:lnTo>
                  <a:lnTo>
                    <a:pt x="209" y="929"/>
                  </a:lnTo>
                  <a:lnTo>
                    <a:pt x="209" y="927"/>
                  </a:lnTo>
                  <a:lnTo>
                    <a:pt x="211" y="927"/>
                  </a:lnTo>
                  <a:lnTo>
                    <a:pt x="213" y="927"/>
                  </a:lnTo>
                  <a:lnTo>
                    <a:pt x="215" y="927"/>
                  </a:lnTo>
                  <a:lnTo>
                    <a:pt x="215" y="929"/>
                  </a:lnTo>
                  <a:lnTo>
                    <a:pt x="217" y="929"/>
                  </a:lnTo>
                  <a:lnTo>
                    <a:pt x="215" y="927"/>
                  </a:lnTo>
                  <a:lnTo>
                    <a:pt x="215" y="925"/>
                  </a:lnTo>
                  <a:lnTo>
                    <a:pt x="217" y="925"/>
                  </a:lnTo>
                  <a:lnTo>
                    <a:pt x="217" y="923"/>
                  </a:lnTo>
                  <a:lnTo>
                    <a:pt x="215" y="923"/>
                  </a:lnTo>
                  <a:lnTo>
                    <a:pt x="215" y="925"/>
                  </a:lnTo>
                  <a:lnTo>
                    <a:pt x="213" y="923"/>
                  </a:lnTo>
                  <a:lnTo>
                    <a:pt x="211" y="923"/>
                  </a:lnTo>
                  <a:lnTo>
                    <a:pt x="209" y="923"/>
                  </a:lnTo>
                  <a:lnTo>
                    <a:pt x="211" y="923"/>
                  </a:lnTo>
                  <a:lnTo>
                    <a:pt x="213" y="923"/>
                  </a:lnTo>
                  <a:lnTo>
                    <a:pt x="213" y="925"/>
                  </a:lnTo>
                  <a:lnTo>
                    <a:pt x="209" y="927"/>
                  </a:lnTo>
                  <a:lnTo>
                    <a:pt x="207" y="927"/>
                  </a:lnTo>
                  <a:lnTo>
                    <a:pt x="205" y="927"/>
                  </a:lnTo>
                  <a:lnTo>
                    <a:pt x="205" y="925"/>
                  </a:lnTo>
                  <a:lnTo>
                    <a:pt x="204" y="925"/>
                  </a:lnTo>
                  <a:lnTo>
                    <a:pt x="204" y="923"/>
                  </a:lnTo>
                  <a:lnTo>
                    <a:pt x="202" y="923"/>
                  </a:lnTo>
                  <a:lnTo>
                    <a:pt x="204" y="923"/>
                  </a:lnTo>
                  <a:lnTo>
                    <a:pt x="204" y="921"/>
                  </a:lnTo>
                  <a:lnTo>
                    <a:pt x="202" y="921"/>
                  </a:lnTo>
                  <a:lnTo>
                    <a:pt x="202" y="919"/>
                  </a:lnTo>
                  <a:lnTo>
                    <a:pt x="204" y="919"/>
                  </a:lnTo>
                  <a:lnTo>
                    <a:pt x="204" y="917"/>
                  </a:lnTo>
                  <a:lnTo>
                    <a:pt x="205" y="917"/>
                  </a:lnTo>
                  <a:lnTo>
                    <a:pt x="207" y="917"/>
                  </a:lnTo>
                  <a:lnTo>
                    <a:pt x="209" y="917"/>
                  </a:lnTo>
                  <a:close/>
                  <a:moveTo>
                    <a:pt x="213" y="917"/>
                  </a:moveTo>
                  <a:lnTo>
                    <a:pt x="211" y="917"/>
                  </a:lnTo>
                  <a:lnTo>
                    <a:pt x="209" y="917"/>
                  </a:lnTo>
                  <a:lnTo>
                    <a:pt x="211" y="916"/>
                  </a:lnTo>
                  <a:lnTo>
                    <a:pt x="213" y="916"/>
                  </a:lnTo>
                  <a:lnTo>
                    <a:pt x="213" y="917"/>
                  </a:lnTo>
                  <a:close/>
                  <a:moveTo>
                    <a:pt x="209" y="916"/>
                  </a:moveTo>
                  <a:lnTo>
                    <a:pt x="209" y="917"/>
                  </a:lnTo>
                  <a:lnTo>
                    <a:pt x="209" y="916"/>
                  </a:lnTo>
                  <a:lnTo>
                    <a:pt x="207" y="916"/>
                  </a:lnTo>
                  <a:lnTo>
                    <a:pt x="209" y="916"/>
                  </a:lnTo>
                  <a:close/>
                  <a:moveTo>
                    <a:pt x="1359" y="916"/>
                  </a:moveTo>
                  <a:lnTo>
                    <a:pt x="1361" y="917"/>
                  </a:lnTo>
                  <a:lnTo>
                    <a:pt x="1359" y="917"/>
                  </a:lnTo>
                  <a:lnTo>
                    <a:pt x="1359" y="916"/>
                  </a:lnTo>
                  <a:lnTo>
                    <a:pt x="1359" y="914"/>
                  </a:lnTo>
                  <a:lnTo>
                    <a:pt x="1361" y="914"/>
                  </a:lnTo>
                  <a:lnTo>
                    <a:pt x="1361" y="916"/>
                  </a:lnTo>
                  <a:lnTo>
                    <a:pt x="1359" y="916"/>
                  </a:lnTo>
                  <a:close/>
                  <a:moveTo>
                    <a:pt x="215" y="912"/>
                  </a:moveTo>
                  <a:lnTo>
                    <a:pt x="213" y="912"/>
                  </a:lnTo>
                  <a:lnTo>
                    <a:pt x="215" y="912"/>
                  </a:lnTo>
                  <a:close/>
                  <a:moveTo>
                    <a:pt x="1311" y="912"/>
                  </a:moveTo>
                  <a:lnTo>
                    <a:pt x="1313" y="910"/>
                  </a:lnTo>
                  <a:lnTo>
                    <a:pt x="1315" y="910"/>
                  </a:lnTo>
                  <a:lnTo>
                    <a:pt x="1313" y="910"/>
                  </a:lnTo>
                  <a:lnTo>
                    <a:pt x="1311" y="912"/>
                  </a:lnTo>
                  <a:close/>
                  <a:moveTo>
                    <a:pt x="1315" y="908"/>
                  </a:moveTo>
                  <a:lnTo>
                    <a:pt x="1317" y="908"/>
                  </a:lnTo>
                  <a:lnTo>
                    <a:pt x="1315" y="908"/>
                  </a:lnTo>
                  <a:close/>
                  <a:moveTo>
                    <a:pt x="1315" y="906"/>
                  </a:moveTo>
                  <a:lnTo>
                    <a:pt x="1315" y="908"/>
                  </a:lnTo>
                  <a:lnTo>
                    <a:pt x="1313" y="908"/>
                  </a:lnTo>
                  <a:lnTo>
                    <a:pt x="1313" y="906"/>
                  </a:lnTo>
                  <a:lnTo>
                    <a:pt x="1315" y="906"/>
                  </a:lnTo>
                  <a:close/>
                  <a:moveTo>
                    <a:pt x="1356" y="898"/>
                  </a:moveTo>
                  <a:lnTo>
                    <a:pt x="1356" y="900"/>
                  </a:lnTo>
                  <a:lnTo>
                    <a:pt x="1356" y="902"/>
                  </a:lnTo>
                  <a:lnTo>
                    <a:pt x="1356" y="900"/>
                  </a:lnTo>
                  <a:lnTo>
                    <a:pt x="1357" y="900"/>
                  </a:lnTo>
                  <a:lnTo>
                    <a:pt x="1357" y="902"/>
                  </a:lnTo>
                  <a:lnTo>
                    <a:pt x="1359" y="902"/>
                  </a:lnTo>
                  <a:lnTo>
                    <a:pt x="1357" y="900"/>
                  </a:lnTo>
                  <a:lnTo>
                    <a:pt x="1357" y="898"/>
                  </a:lnTo>
                  <a:lnTo>
                    <a:pt x="1357" y="900"/>
                  </a:lnTo>
                  <a:lnTo>
                    <a:pt x="1359" y="898"/>
                  </a:lnTo>
                  <a:lnTo>
                    <a:pt x="1359" y="900"/>
                  </a:lnTo>
                  <a:lnTo>
                    <a:pt x="1359" y="898"/>
                  </a:lnTo>
                  <a:lnTo>
                    <a:pt x="1361" y="898"/>
                  </a:lnTo>
                  <a:lnTo>
                    <a:pt x="1363" y="898"/>
                  </a:lnTo>
                  <a:lnTo>
                    <a:pt x="1363" y="900"/>
                  </a:lnTo>
                  <a:lnTo>
                    <a:pt x="1361" y="900"/>
                  </a:lnTo>
                  <a:lnTo>
                    <a:pt x="1361" y="902"/>
                  </a:lnTo>
                  <a:lnTo>
                    <a:pt x="1361" y="904"/>
                  </a:lnTo>
                  <a:lnTo>
                    <a:pt x="1359" y="904"/>
                  </a:lnTo>
                  <a:lnTo>
                    <a:pt x="1359" y="906"/>
                  </a:lnTo>
                  <a:lnTo>
                    <a:pt x="1359" y="904"/>
                  </a:lnTo>
                  <a:lnTo>
                    <a:pt x="1359" y="906"/>
                  </a:lnTo>
                  <a:lnTo>
                    <a:pt x="1357" y="906"/>
                  </a:lnTo>
                  <a:lnTo>
                    <a:pt x="1356" y="904"/>
                  </a:lnTo>
                  <a:lnTo>
                    <a:pt x="1356" y="906"/>
                  </a:lnTo>
                  <a:lnTo>
                    <a:pt x="1356" y="904"/>
                  </a:lnTo>
                  <a:lnTo>
                    <a:pt x="1354" y="904"/>
                  </a:lnTo>
                  <a:lnTo>
                    <a:pt x="1354" y="906"/>
                  </a:lnTo>
                  <a:lnTo>
                    <a:pt x="1354" y="904"/>
                  </a:lnTo>
                  <a:lnTo>
                    <a:pt x="1352" y="904"/>
                  </a:lnTo>
                  <a:lnTo>
                    <a:pt x="1352" y="906"/>
                  </a:lnTo>
                  <a:lnTo>
                    <a:pt x="1354" y="906"/>
                  </a:lnTo>
                  <a:lnTo>
                    <a:pt x="1354" y="908"/>
                  </a:lnTo>
                  <a:lnTo>
                    <a:pt x="1352" y="908"/>
                  </a:lnTo>
                  <a:lnTo>
                    <a:pt x="1354" y="908"/>
                  </a:lnTo>
                  <a:lnTo>
                    <a:pt x="1352" y="908"/>
                  </a:lnTo>
                  <a:lnTo>
                    <a:pt x="1354" y="908"/>
                  </a:lnTo>
                  <a:lnTo>
                    <a:pt x="1354" y="910"/>
                  </a:lnTo>
                  <a:lnTo>
                    <a:pt x="1354" y="908"/>
                  </a:lnTo>
                  <a:lnTo>
                    <a:pt x="1356" y="908"/>
                  </a:lnTo>
                  <a:lnTo>
                    <a:pt x="1357" y="908"/>
                  </a:lnTo>
                  <a:lnTo>
                    <a:pt x="1357" y="910"/>
                  </a:lnTo>
                  <a:lnTo>
                    <a:pt x="1357" y="912"/>
                  </a:lnTo>
                  <a:lnTo>
                    <a:pt x="1356" y="912"/>
                  </a:lnTo>
                  <a:lnTo>
                    <a:pt x="1356" y="914"/>
                  </a:lnTo>
                  <a:lnTo>
                    <a:pt x="1357" y="914"/>
                  </a:lnTo>
                  <a:lnTo>
                    <a:pt x="1356" y="914"/>
                  </a:lnTo>
                  <a:lnTo>
                    <a:pt x="1356" y="916"/>
                  </a:lnTo>
                  <a:lnTo>
                    <a:pt x="1356" y="917"/>
                  </a:lnTo>
                  <a:lnTo>
                    <a:pt x="1356" y="916"/>
                  </a:lnTo>
                  <a:lnTo>
                    <a:pt x="1354" y="917"/>
                  </a:lnTo>
                  <a:lnTo>
                    <a:pt x="1354" y="919"/>
                  </a:lnTo>
                  <a:lnTo>
                    <a:pt x="1352" y="919"/>
                  </a:lnTo>
                  <a:lnTo>
                    <a:pt x="1352" y="921"/>
                  </a:lnTo>
                  <a:lnTo>
                    <a:pt x="1352" y="919"/>
                  </a:lnTo>
                  <a:lnTo>
                    <a:pt x="1352" y="917"/>
                  </a:lnTo>
                  <a:lnTo>
                    <a:pt x="1352" y="916"/>
                  </a:lnTo>
                  <a:lnTo>
                    <a:pt x="1350" y="917"/>
                  </a:lnTo>
                  <a:lnTo>
                    <a:pt x="1352" y="917"/>
                  </a:lnTo>
                  <a:lnTo>
                    <a:pt x="1352" y="919"/>
                  </a:lnTo>
                  <a:lnTo>
                    <a:pt x="1350" y="919"/>
                  </a:lnTo>
                  <a:lnTo>
                    <a:pt x="1350" y="921"/>
                  </a:lnTo>
                  <a:lnTo>
                    <a:pt x="1352" y="921"/>
                  </a:lnTo>
                  <a:lnTo>
                    <a:pt x="1352" y="923"/>
                  </a:lnTo>
                  <a:lnTo>
                    <a:pt x="1350" y="923"/>
                  </a:lnTo>
                  <a:lnTo>
                    <a:pt x="1350" y="925"/>
                  </a:lnTo>
                  <a:lnTo>
                    <a:pt x="1348" y="925"/>
                  </a:lnTo>
                  <a:lnTo>
                    <a:pt x="1350" y="927"/>
                  </a:lnTo>
                  <a:lnTo>
                    <a:pt x="1348" y="927"/>
                  </a:lnTo>
                  <a:lnTo>
                    <a:pt x="1348" y="929"/>
                  </a:lnTo>
                  <a:lnTo>
                    <a:pt x="1346" y="929"/>
                  </a:lnTo>
                  <a:lnTo>
                    <a:pt x="1346" y="931"/>
                  </a:lnTo>
                  <a:lnTo>
                    <a:pt x="1346" y="933"/>
                  </a:lnTo>
                  <a:lnTo>
                    <a:pt x="1344" y="935"/>
                  </a:lnTo>
                  <a:lnTo>
                    <a:pt x="1342" y="935"/>
                  </a:lnTo>
                  <a:lnTo>
                    <a:pt x="1342" y="937"/>
                  </a:lnTo>
                  <a:lnTo>
                    <a:pt x="1342" y="939"/>
                  </a:lnTo>
                  <a:lnTo>
                    <a:pt x="1340" y="940"/>
                  </a:lnTo>
                  <a:lnTo>
                    <a:pt x="1342" y="940"/>
                  </a:lnTo>
                  <a:lnTo>
                    <a:pt x="1342" y="942"/>
                  </a:lnTo>
                  <a:lnTo>
                    <a:pt x="1340" y="942"/>
                  </a:lnTo>
                  <a:lnTo>
                    <a:pt x="1340" y="944"/>
                  </a:lnTo>
                  <a:lnTo>
                    <a:pt x="1338" y="944"/>
                  </a:lnTo>
                  <a:lnTo>
                    <a:pt x="1340" y="944"/>
                  </a:lnTo>
                  <a:lnTo>
                    <a:pt x="1340" y="946"/>
                  </a:lnTo>
                  <a:lnTo>
                    <a:pt x="1340" y="948"/>
                  </a:lnTo>
                  <a:lnTo>
                    <a:pt x="1340" y="950"/>
                  </a:lnTo>
                  <a:lnTo>
                    <a:pt x="1340" y="948"/>
                  </a:lnTo>
                  <a:lnTo>
                    <a:pt x="1342" y="948"/>
                  </a:lnTo>
                  <a:lnTo>
                    <a:pt x="1342" y="946"/>
                  </a:lnTo>
                  <a:lnTo>
                    <a:pt x="1344" y="944"/>
                  </a:lnTo>
                  <a:lnTo>
                    <a:pt x="1344" y="942"/>
                  </a:lnTo>
                  <a:lnTo>
                    <a:pt x="1346" y="942"/>
                  </a:lnTo>
                  <a:lnTo>
                    <a:pt x="1346" y="940"/>
                  </a:lnTo>
                  <a:lnTo>
                    <a:pt x="1346" y="942"/>
                  </a:lnTo>
                  <a:lnTo>
                    <a:pt x="1346" y="940"/>
                  </a:lnTo>
                  <a:lnTo>
                    <a:pt x="1348" y="940"/>
                  </a:lnTo>
                  <a:lnTo>
                    <a:pt x="1348" y="939"/>
                  </a:lnTo>
                  <a:lnTo>
                    <a:pt x="1348" y="937"/>
                  </a:lnTo>
                  <a:lnTo>
                    <a:pt x="1350" y="937"/>
                  </a:lnTo>
                  <a:lnTo>
                    <a:pt x="1350" y="935"/>
                  </a:lnTo>
                  <a:lnTo>
                    <a:pt x="1352" y="935"/>
                  </a:lnTo>
                  <a:lnTo>
                    <a:pt x="1352" y="937"/>
                  </a:lnTo>
                  <a:lnTo>
                    <a:pt x="1352" y="939"/>
                  </a:lnTo>
                  <a:lnTo>
                    <a:pt x="1352" y="940"/>
                  </a:lnTo>
                  <a:lnTo>
                    <a:pt x="1350" y="940"/>
                  </a:lnTo>
                  <a:lnTo>
                    <a:pt x="1352" y="940"/>
                  </a:lnTo>
                  <a:lnTo>
                    <a:pt x="1352" y="939"/>
                  </a:lnTo>
                  <a:lnTo>
                    <a:pt x="1354" y="939"/>
                  </a:lnTo>
                  <a:lnTo>
                    <a:pt x="1352" y="939"/>
                  </a:lnTo>
                  <a:lnTo>
                    <a:pt x="1354" y="939"/>
                  </a:lnTo>
                  <a:lnTo>
                    <a:pt x="1356" y="939"/>
                  </a:lnTo>
                  <a:lnTo>
                    <a:pt x="1356" y="940"/>
                  </a:lnTo>
                  <a:lnTo>
                    <a:pt x="1357" y="940"/>
                  </a:lnTo>
                  <a:lnTo>
                    <a:pt x="1359" y="939"/>
                  </a:lnTo>
                  <a:lnTo>
                    <a:pt x="1361" y="939"/>
                  </a:lnTo>
                  <a:lnTo>
                    <a:pt x="1361" y="940"/>
                  </a:lnTo>
                  <a:lnTo>
                    <a:pt x="1359" y="940"/>
                  </a:lnTo>
                  <a:lnTo>
                    <a:pt x="1359" y="942"/>
                  </a:lnTo>
                  <a:lnTo>
                    <a:pt x="1357" y="942"/>
                  </a:lnTo>
                  <a:lnTo>
                    <a:pt x="1356" y="944"/>
                  </a:lnTo>
                  <a:lnTo>
                    <a:pt x="1354" y="944"/>
                  </a:lnTo>
                  <a:lnTo>
                    <a:pt x="1354" y="946"/>
                  </a:lnTo>
                  <a:lnTo>
                    <a:pt x="1352" y="946"/>
                  </a:lnTo>
                  <a:lnTo>
                    <a:pt x="1352" y="948"/>
                  </a:lnTo>
                  <a:lnTo>
                    <a:pt x="1350" y="948"/>
                  </a:lnTo>
                  <a:lnTo>
                    <a:pt x="1350" y="950"/>
                  </a:lnTo>
                  <a:lnTo>
                    <a:pt x="1352" y="948"/>
                  </a:lnTo>
                  <a:lnTo>
                    <a:pt x="1352" y="946"/>
                  </a:lnTo>
                  <a:lnTo>
                    <a:pt x="1354" y="946"/>
                  </a:lnTo>
                  <a:lnTo>
                    <a:pt x="1356" y="946"/>
                  </a:lnTo>
                  <a:lnTo>
                    <a:pt x="1354" y="946"/>
                  </a:lnTo>
                  <a:lnTo>
                    <a:pt x="1356" y="946"/>
                  </a:lnTo>
                  <a:lnTo>
                    <a:pt x="1356" y="948"/>
                  </a:lnTo>
                  <a:lnTo>
                    <a:pt x="1354" y="948"/>
                  </a:lnTo>
                  <a:lnTo>
                    <a:pt x="1356" y="948"/>
                  </a:lnTo>
                  <a:lnTo>
                    <a:pt x="1356" y="950"/>
                  </a:lnTo>
                  <a:lnTo>
                    <a:pt x="1354" y="950"/>
                  </a:lnTo>
                  <a:lnTo>
                    <a:pt x="1352" y="950"/>
                  </a:lnTo>
                  <a:lnTo>
                    <a:pt x="1352" y="952"/>
                  </a:lnTo>
                  <a:lnTo>
                    <a:pt x="1354" y="952"/>
                  </a:lnTo>
                  <a:lnTo>
                    <a:pt x="1356" y="950"/>
                  </a:lnTo>
                  <a:lnTo>
                    <a:pt x="1357" y="950"/>
                  </a:lnTo>
                  <a:lnTo>
                    <a:pt x="1357" y="952"/>
                  </a:lnTo>
                  <a:lnTo>
                    <a:pt x="1357" y="954"/>
                  </a:lnTo>
                  <a:lnTo>
                    <a:pt x="1357" y="952"/>
                  </a:lnTo>
                  <a:lnTo>
                    <a:pt x="1357" y="954"/>
                  </a:lnTo>
                  <a:lnTo>
                    <a:pt x="1359" y="954"/>
                  </a:lnTo>
                  <a:lnTo>
                    <a:pt x="1359" y="952"/>
                  </a:lnTo>
                  <a:lnTo>
                    <a:pt x="1361" y="952"/>
                  </a:lnTo>
                  <a:lnTo>
                    <a:pt x="1359" y="952"/>
                  </a:lnTo>
                  <a:lnTo>
                    <a:pt x="1359" y="954"/>
                  </a:lnTo>
                  <a:lnTo>
                    <a:pt x="1361" y="954"/>
                  </a:lnTo>
                  <a:lnTo>
                    <a:pt x="1361" y="952"/>
                  </a:lnTo>
                  <a:lnTo>
                    <a:pt x="1363" y="950"/>
                  </a:lnTo>
                  <a:lnTo>
                    <a:pt x="1363" y="952"/>
                  </a:lnTo>
                  <a:lnTo>
                    <a:pt x="1361" y="952"/>
                  </a:lnTo>
                  <a:lnTo>
                    <a:pt x="1363" y="952"/>
                  </a:lnTo>
                  <a:lnTo>
                    <a:pt x="1363" y="954"/>
                  </a:lnTo>
                  <a:lnTo>
                    <a:pt x="1361" y="954"/>
                  </a:lnTo>
                  <a:lnTo>
                    <a:pt x="1363" y="954"/>
                  </a:lnTo>
                  <a:lnTo>
                    <a:pt x="1363" y="956"/>
                  </a:lnTo>
                  <a:lnTo>
                    <a:pt x="1363" y="954"/>
                  </a:lnTo>
                  <a:lnTo>
                    <a:pt x="1365" y="954"/>
                  </a:lnTo>
                  <a:lnTo>
                    <a:pt x="1363" y="954"/>
                  </a:lnTo>
                  <a:lnTo>
                    <a:pt x="1363" y="956"/>
                  </a:lnTo>
                  <a:lnTo>
                    <a:pt x="1365" y="956"/>
                  </a:lnTo>
                  <a:lnTo>
                    <a:pt x="1363" y="956"/>
                  </a:lnTo>
                  <a:lnTo>
                    <a:pt x="1365" y="954"/>
                  </a:lnTo>
                  <a:lnTo>
                    <a:pt x="1365" y="952"/>
                  </a:lnTo>
                  <a:lnTo>
                    <a:pt x="1363" y="950"/>
                  </a:lnTo>
                  <a:lnTo>
                    <a:pt x="1365" y="950"/>
                  </a:lnTo>
                  <a:lnTo>
                    <a:pt x="1367" y="950"/>
                  </a:lnTo>
                  <a:lnTo>
                    <a:pt x="1367" y="952"/>
                  </a:lnTo>
                  <a:lnTo>
                    <a:pt x="1367" y="954"/>
                  </a:lnTo>
                  <a:lnTo>
                    <a:pt x="1365" y="954"/>
                  </a:lnTo>
                  <a:lnTo>
                    <a:pt x="1365" y="956"/>
                  </a:lnTo>
                  <a:lnTo>
                    <a:pt x="1365" y="958"/>
                  </a:lnTo>
                  <a:lnTo>
                    <a:pt x="1363" y="958"/>
                  </a:lnTo>
                  <a:lnTo>
                    <a:pt x="1363" y="960"/>
                  </a:lnTo>
                  <a:lnTo>
                    <a:pt x="1363" y="962"/>
                  </a:lnTo>
                  <a:lnTo>
                    <a:pt x="1365" y="962"/>
                  </a:lnTo>
                  <a:lnTo>
                    <a:pt x="1367" y="960"/>
                  </a:lnTo>
                  <a:lnTo>
                    <a:pt x="1365" y="960"/>
                  </a:lnTo>
                  <a:lnTo>
                    <a:pt x="1365" y="962"/>
                  </a:lnTo>
                  <a:lnTo>
                    <a:pt x="1365" y="960"/>
                  </a:lnTo>
                  <a:lnTo>
                    <a:pt x="1365" y="958"/>
                  </a:lnTo>
                  <a:lnTo>
                    <a:pt x="1365" y="960"/>
                  </a:lnTo>
                  <a:lnTo>
                    <a:pt x="1365" y="958"/>
                  </a:lnTo>
                  <a:lnTo>
                    <a:pt x="1369" y="956"/>
                  </a:lnTo>
                  <a:lnTo>
                    <a:pt x="1367" y="956"/>
                  </a:lnTo>
                  <a:lnTo>
                    <a:pt x="1367" y="954"/>
                  </a:lnTo>
                  <a:lnTo>
                    <a:pt x="1369" y="954"/>
                  </a:lnTo>
                  <a:lnTo>
                    <a:pt x="1369" y="956"/>
                  </a:lnTo>
                  <a:lnTo>
                    <a:pt x="1369" y="954"/>
                  </a:lnTo>
                  <a:lnTo>
                    <a:pt x="1369" y="956"/>
                  </a:lnTo>
                  <a:lnTo>
                    <a:pt x="1369" y="958"/>
                  </a:lnTo>
                  <a:lnTo>
                    <a:pt x="1369" y="956"/>
                  </a:lnTo>
                  <a:lnTo>
                    <a:pt x="1371" y="956"/>
                  </a:lnTo>
                  <a:lnTo>
                    <a:pt x="1371" y="954"/>
                  </a:lnTo>
                  <a:lnTo>
                    <a:pt x="1371" y="956"/>
                  </a:lnTo>
                  <a:lnTo>
                    <a:pt x="1373" y="956"/>
                  </a:lnTo>
                  <a:lnTo>
                    <a:pt x="1373" y="954"/>
                  </a:lnTo>
                  <a:lnTo>
                    <a:pt x="1373" y="956"/>
                  </a:lnTo>
                  <a:lnTo>
                    <a:pt x="1373" y="954"/>
                  </a:lnTo>
                  <a:lnTo>
                    <a:pt x="1375" y="954"/>
                  </a:lnTo>
                  <a:lnTo>
                    <a:pt x="1375" y="952"/>
                  </a:lnTo>
                  <a:lnTo>
                    <a:pt x="1377" y="950"/>
                  </a:lnTo>
                  <a:lnTo>
                    <a:pt x="1379" y="950"/>
                  </a:lnTo>
                  <a:lnTo>
                    <a:pt x="1377" y="950"/>
                  </a:lnTo>
                  <a:lnTo>
                    <a:pt x="1377" y="952"/>
                  </a:lnTo>
                  <a:lnTo>
                    <a:pt x="1379" y="952"/>
                  </a:lnTo>
                  <a:lnTo>
                    <a:pt x="1377" y="954"/>
                  </a:lnTo>
                  <a:lnTo>
                    <a:pt x="1379" y="954"/>
                  </a:lnTo>
                  <a:lnTo>
                    <a:pt x="1379" y="956"/>
                  </a:lnTo>
                  <a:lnTo>
                    <a:pt x="1377" y="956"/>
                  </a:lnTo>
                  <a:lnTo>
                    <a:pt x="1379" y="956"/>
                  </a:lnTo>
                  <a:lnTo>
                    <a:pt x="1379" y="954"/>
                  </a:lnTo>
                  <a:lnTo>
                    <a:pt x="1379" y="952"/>
                  </a:lnTo>
                  <a:lnTo>
                    <a:pt x="1381" y="952"/>
                  </a:lnTo>
                  <a:lnTo>
                    <a:pt x="1381" y="954"/>
                  </a:lnTo>
                  <a:lnTo>
                    <a:pt x="1381" y="952"/>
                  </a:lnTo>
                  <a:lnTo>
                    <a:pt x="1381" y="954"/>
                  </a:lnTo>
                  <a:lnTo>
                    <a:pt x="1382" y="954"/>
                  </a:lnTo>
                  <a:lnTo>
                    <a:pt x="1381" y="954"/>
                  </a:lnTo>
                  <a:lnTo>
                    <a:pt x="1382" y="954"/>
                  </a:lnTo>
                  <a:lnTo>
                    <a:pt x="1382" y="952"/>
                  </a:lnTo>
                  <a:lnTo>
                    <a:pt x="1384" y="952"/>
                  </a:lnTo>
                  <a:lnTo>
                    <a:pt x="1386" y="952"/>
                  </a:lnTo>
                  <a:lnTo>
                    <a:pt x="1386" y="954"/>
                  </a:lnTo>
                  <a:lnTo>
                    <a:pt x="1388" y="954"/>
                  </a:lnTo>
                  <a:lnTo>
                    <a:pt x="1390" y="954"/>
                  </a:lnTo>
                  <a:lnTo>
                    <a:pt x="1390" y="956"/>
                  </a:lnTo>
                  <a:lnTo>
                    <a:pt x="1392" y="956"/>
                  </a:lnTo>
                  <a:lnTo>
                    <a:pt x="1394" y="956"/>
                  </a:lnTo>
                  <a:lnTo>
                    <a:pt x="1394" y="958"/>
                  </a:lnTo>
                  <a:lnTo>
                    <a:pt x="1392" y="958"/>
                  </a:lnTo>
                  <a:lnTo>
                    <a:pt x="1392" y="960"/>
                  </a:lnTo>
                  <a:lnTo>
                    <a:pt x="1390" y="960"/>
                  </a:lnTo>
                  <a:lnTo>
                    <a:pt x="1392" y="962"/>
                  </a:lnTo>
                  <a:lnTo>
                    <a:pt x="1388" y="964"/>
                  </a:lnTo>
                  <a:lnTo>
                    <a:pt x="1388" y="962"/>
                  </a:lnTo>
                  <a:lnTo>
                    <a:pt x="1388" y="964"/>
                  </a:lnTo>
                  <a:lnTo>
                    <a:pt x="1390" y="964"/>
                  </a:lnTo>
                  <a:lnTo>
                    <a:pt x="1388" y="964"/>
                  </a:lnTo>
                  <a:lnTo>
                    <a:pt x="1386" y="964"/>
                  </a:lnTo>
                  <a:lnTo>
                    <a:pt x="1388" y="964"/>
                  </a:lnTo>
                  <a:lnTo>
                    <a:pt x="1388" y="965"/>
                  </a:lnTo>
                  <a:lnTo>
                    <a:pt x="1386" y="965"/>
                  </a:lnTo>
                  <a:lnTo>
                    <a:pt x="1386" y="967"/>
                  </a:lnTo>
                  <a:lnTo>
                    <a:pt x="1384" y="967"/>
                  </a:lnTo>
                  <a:lnTo>
                    <a:pt x="1382" y="967"/>
                  </a:lnTo>
                  <a:lnTo>
                    <a:pt x="1382" y="969"/>
                  </a:lnTo>
                  <a:lnTo>
                    <a:pt x="1384" y="967"/>
                  </a:lnTo>
                  <a:lnTo>
                    <a:pt x="1384" y="969"/>
                  </a:lnTo>
                  <a:lnTo>
                    <a:pt x="1386" y="969"/>
                  </a:lnTo>
                  <a:lnTo>
                    <a:pt x="1386" y="967"/>
                  </a:lnTo>
                  <a:lnTo>
                    <a:pt x="1388" y="967"/>
                  </a:lnTo>
                  <a:lnTo>
                    <a:pt x="1386" y="967"/>
                  </a:lnTo>
                  <a:lnTo>
                    <a:pt x="1386" y="969"/>
                  </a:lnTo>
                  <a:lnTo>
                    <a:pt x="1388" y="969"/>
                  </a:lnTo>
                  <a:lnTo>
                    <a:pt x="1386" y="969"/>
                  </a:lnTo>
                  <a:lnTo>
                    <a:pt x="1384" y="969"/>
                  </a:lnTo>
                  <a:lnTo>
                    <a:pt x="1386" y="969"/>
                  </a:lnTo>
                  <a:lnTo>
                    <a:pt x="1386" y="971"/>
                  </a:lnTo>
                  <a:lnTo>
                    <a:pt x="1386" y="973"/>
                  </a:lnTo>
                  <a:lnTo>
                    <a:pt x="1388" y="971"/>
                  </a:lnTo>
                  <a:lnTo>
                    <a:pt x="1386" y="971"/>
                  </a:lnTo>
                  <a:lnTo>
                    <a:pt x="1386" y="969"/>
                  </a:lnTo>
                  <a:lnTo>
                    <a:pt x="1388" y="969"/>
                  </a:lnTo>
                  <a:lnTo>
                    <a:pt x="1388" y="971"/>
                  </a:lnTo>
                  <a:lnTo>
                    <a:pt x="1390" y="971"/>
                  </a:lnTo>
                  <a:lnTo>
                    <a:pt x="1392" y="971"/>
                  </a:lnTo>
                  <a:lnTo>
                    <a:pt x="1390" y="971"/>
                  </a:lnTo>
                  <a:lnTo>
                    <a:pt x="1388" y="973"/>
                  </a:lnTo>
                  <a:lnTo>
                    <a:pt x="1386" y="973"/>
                  </a:lnTo>
                  <a:lnTo>
                    <a:pt x="1386" y="975"/>
                  </a:lnTo>
                  <a:lnTo>
                    <a:pt x="1386" y="973"/>
                  </a:lnTo>
                  <a:lnTo>
                    <a:pt x="1390" y="973"/>
                  </a:lnTo>
                  <a:lnTo>
                    <a:pt x="1388" y="975"/>
                  </a:lnTo>
                  <a:lnTo>
                    <a:pt x="1386" y="975"/>
                  </a:lnTo>
                  <a:lnTo>
                    <a:pt x="1386" y="977"/>
                  </a:lnTo>
                  <a:lnTo>
                    <a:pt x="1384" y="977"/>
                  </a:lnTo>
                  <a:lnTo>
                    <a:pt x="1382" y="977"/>
                  </a:lnTo>
                  <a:lnTo>
                    <a:pt x="1382" y="979"/>
                  </a:lnTo>
                  <a:lnTo>
                    <a:pt x="1384" y="977"/>
                  </a:lnTo>
                  <a:lnTo>
                    <a:pt x="1386" y="977"/>
                  </a:lnTo>
                  <a:lnTo>
                    <a:pt x="1388" y="975"/>
                  </a:lnTo>
                  <a:lnTo>
                    <a:pt x="1388" y="977"/>
                  </a:lnTo>
                  <a:lnTo>
                    <a:pt x="1386" y="977"/>
                  </a:lnTo>
                  <a:lnTo>
                    <a:pt x="1386" y="979"/>
                  </a:lnTo>
                  <a:lnTo>
                    <a:pt x="1388" y="979"/>
                  </a:lnTo>
                  <a:lnTo>
                    <a:pt x="1388" y="977"/>
                  </a:lnTo>
                  <a:lnTo>
                    <a:pt x="1388" y="975"/>
                  </a:lnTo>
                  <a:lnTo>
                    <a:pt x="1390" y="975"/>
                  </a:lnTo>
                  <a:lnTo>
                    <a:pt x="1392" y="975"/>
                  </a:lnTo>
                  <a:lnTo>
                    <a:pt x="1390" y="977"/>
                  </a:lnTo>
                  <a:lnTo>
                    <a:pt x="1392" y="975"/>
                  </a:lnTo>
                  <a:lnTo>
                    <a:pt x="1392" y="977"/>
                  </a:lnTo>
                  <a:lnTo>
                    <a:pt x="1392" y="975"/>
                  </a:lnTo>
                  <a:lnTo>
                    <a:pt x="1394" y="975"/>
                  </a:lnTo>
                  <a:lnTo>
                    <a:pt x="1394" y="973"/>
                  </a:lnTo>
                  <a:lnTo>
                    <a:pt x="1396" y="973"/>
                  </a:lnTo>
                  <a:lnTo>
                    <a:pt x="1396" y="975"/>
                  </a:lnTo>
                  <a:lnTo>
                    <a:pt x="1396" y="973"/>
                  </a:lnTo>
                  <a:lnTo>
                    <a:pt x="1396" y="975"/>
                  </a:lnTo>
                  <a:lnTo>
                    <a:pt x="1398" y="975"/>
                  </a:lnTo>
                  <a:lnTo>
                    <a:pt x="1398" y="973"/>
                  </a:lnTo>
                  <a:lnTo>
                    <a:pt x="1398" y="971"/>
                  </a:lnTo>
                  <a:lnTo>
                    <a:pt x="1400" y="971"/>
                  </a:lnTo>
                  <a:lnTo>
                    <a:pt x="1402" y="973"/>
                  </a:lnTo>
                  <a:lnTo>
                    <a:pt x="1402" y="975"/>
                  </a:lnTo>
                  <a:lnTo>
                    <a:pt x="1400" y="975"/>
                  </a:lnTo>
                  <a:lnTo>
                    <a:pt x="1400" y="977"/>
                  </a:lnTo>
                  <a:lnTo>
                    <a:pt x="1398" y="977"/>
                  </a:lnTo>
                  <a:lnTo>
                    <a:pt x="1398" y="979"/>
                  </a:lnTo>
                  <a:lnTo>
                    <a:pt x="1396" y="979"/>
                  </a:lnTo>
                  <a:lnTo>
                    <a:pt x="1394" y="981"/>
                  </a:lnTo>
                  <a:lnTo>
                    <a:pt x="1396" y="981"/>
                  </a:lnTo>
                  <a:lnTo>
                    <a:pt x="1394" y="981"/>
                  </a:lnTo>
                  <a:lnTo>
                    <a:pt x="1392" y="981"/>
                  </a:lnTo>
                  <a:lnTo>
                    <a:pt x="1392" y="983"/>
                  </a:lnTo>
                  <a:lnTo>
                    <a:pt x="1390" y="983"/>
                  </a:lnTo>
                  <a:lnTo>
                    <a:pt x="1388" y="983"/>
                  </a:lnTo>
                  <a:lnTo>
                    <a:pt x="1386" y="983"/>
                  </a:lnTo>
                  <a:lnTo>
                    <a:pt x="1386" y="981"/>
                  </a:lnTo>
                  <a:lnTo>
                    <a:pt x="1386" y="983"/>
                  </a:lnTo>
                  <a:lnTo>
                    <a:pt x="1386" y="985"/>
                  </a:lnTo>
                  <a:lnTo>
                    <a:pt x="1388" y="985"/>
                  </a:lnTo>
                  <a:lnTo>
                    <a:pt x="1390" y="985"/>
                  </a:lnTo>
                  <a:lnTo>
                    <a:pt x="1390" y="987"/>
                  </a:lnTo>
                  <a:lnTo>
                    <a:pt x="1388" y="987"/>
                  </a:lnTo>
                  <a:lnTo>
                    <a:pt x="1386" y="987"/>
                  </a:lnTo>
                  <a:lnTo>
                    <a:pt x="1388" y="987"/>
                  </a:lnTo>
                  <a:lnTo>
                    <a:pt x="1390" y="987"/>
                  </a:lnTo>
                  <a:lnTo>
                    <a:pt x="1392" y="987"/>
                  </a:lnTo>
                  <a:lnTo>
                    <a:pt x="1390" y="987"/>
                  </a:lnTo>
                  <a:lnTo>
                    <a:pt x="1390" y="988"/>
                  </a:lnTo>
                  <a:lnTo>
                    <a:pt x="1390" y="990"/>
                  </a:lnTo>
                  <a:lnTo>
                    <a:pt x="1388" y="990"/>
                  </a:lnTo>
                  <a:lnTo>
                    <a:pt x="1390" y="990"/>
                  </a:lnTo>
                  <a:lnTo>
                    <a:pt x="1388" y="992"/>
                  </a:lnTo>
                  <a:lnTo>
                    <a:pt x="1386" y="990"/>
                  </a:lnTo>
                  <a:lnTo>
                    <a:pt x="1386" y="992"/>
                  </a:lnTo>
                  <a:lnTo>
                    <a:pt x="1388" y="992"/>
                  </a:lnTo>
                  <a:lnTo>
                    <a:pt x="1388" y="994"/>
                  </a:lnTo>
                  <a:lnTo>
                    <a:pt x="1388" y="996"/>
                  </a:lnTo>
                  <a:lnTo>
                    <a:pt x="1390" y="996"/>
                  </a:lnTo>
                  <a:lnTo>
                    <a:pt x="1390" y="994"/>
                  </a:lnTo>
                  <a:lnTo>
                    <a:pt x="1390" y="996"/>
                  </a:lnTo>
                  <a:lnTo>
                    <a:pt x="1390" y="998"/>
                  </a:lnTo>
                  <a:lnTo>
                    <a:pt x="1392" y="998"/>
                  </a:lnTo>
                  <a:lnTo>
                    <a:pt x="1392" y="996"/>
                  </a:lnTo>
                  <a:lnTo>
                    <a:pt x="1392" y="994"/>
                  </a:lnTo>
                  <a:lnTo>
                    <a:pt x="1394" y="994"/>
                  </a:lnTo>
                  <a:lnTo>
                    <a:pt x="1392" y="994"/>
                  </a:lnTo>
                  <a:lnTo>
                    <a:pt x="1394" y="992"/>
                  </a:lnTo>
                  <a:lnTo>
                    <a:pt x="1394" y="990"/>
                  </a:lnTo>
                  <a:lnTo>
                    <a:pt x="1396" y="990"/>
                  </a:lnTo>
                  <a:lnTo>
                    <a:pt x="1396" y="988"/>
                  </a:lnTo>
                  <a:lnTo>
                    <a:pt x="1396" y="987"/>
                  </a:lnTo>
                  <a:lnTo>
                    <a:pt x="1398" y="987"/>
                  </a:lnTo>
                  <a:lnTo>
                    <a:pt x="1400" y="987"/>
                  </a:lnTo>
                  <a:lnTo>
                    <a:pt x="1402" y="985"/>
                  </a:lnTo>
                  <a:lnTo>
                    <a:pt x="1402" y="983"/>
                  </a:lnTo>
                  <a:lnTo>
                    <a:pt x="1404" y="985"/>
                  </a:lnTo>
                  <a:lnTo>
                    <a:pt x="1402" y="985"/>
                  </a:lnTo>
                  <a:lnTo>
                    <a:pt x="1402" y="987"/>
                  </a:lnTo>
                  <a:lnTo>
                    <a:pt x="1402" y="988"/>
                  </a:lnTo>
                  <a:lnTo>
                    <a:pt x="1400" y="988"/>
                  </a:lnTo>
                  <a:lnTo>
                    <a:pt x="1400" y="990"/>
                  </a:lnTo>
                  <a:lnTo>
                    <a:pt x="1400" y="992"/>
                  </a:lnTo>
                  <a:lnTo>
                    <a:pt x="1398" y="992"/>
                  </a:lnTo>
                  <a:lnTo>
                    <a:pt x="1398" y="994"/>
                  </a:lnTo>
                  <a:lnTo>
                    <a:pt x="1398" y="996"/>
                  </a:lnTo>
                  <a:lnTo>
                    <a:pt x="1396" y="996"/>
                  </a:lnTo>
                  <a:lnTo>
                    <a:pt x="1398" y="996"/>
                  </a:lnTo>
                  <a:lnTo>
                    <a:pt x="1398" y="998"/>
                  </a:lnTo>
                  <a:lnTo>
                    <a:pt x="1398" y="996"/>
                  </a:lnTo>
                  <a:lnTo>
                    <a:pt x="1398" y="998"/>
                  </a:lnTo>
                  <a:lnTo>
                    <a:pt x="1396" y="998"/>
                  </a:lnTo>
                  <a:lnTo>
                    <a:pt x="1398" y="998"/>
                  </a:lnTo>
                  <a:lnTo>
                    <a:pt x="1398" y="1000"/>
                  </a:lnTo>
                  <a:lnTo>
                    <a:pt x="1400" y="1000"/>
                  </a:lnTo>
                  <a:lnTo>
                    <a:pt x="1400" y="1002"/>
                  </a:lnTo>
                  <a:lnTo>
                    <a:pt x="1400" y="1000"/>
                  </a:lnTo>
                  <a:lnTo>
                    <a:pt x="1402" y="998"/>
                  </a:lnTo>
                  <a:lnTo>
                    <a:pt x="1404" y="998"/>
                  </a:lnTo>
                  <a:lnTo>
                    <a:pt x="1404" y="996"/>
                  </a:lnTo>
                  <a:lnTo>
                    <a:pt x="1404" y="994"/>
                  </a:lnTo>
                  <a:lnTo>
                    <a:pt x="1404" y="992"/>
                  </a:lnTo>
                  <a:lnTo>
                    <a:pt x="1405" y="992"/>
                  </a:lnTo>
                  <a:lnTo>
                    <a:pt x="1405" y="994"/>
                  </a:lnTo>
                  <a:lnTo>
                    <a:pt x="1405" y="996"/>
                  </a:lnTo>
                  <a:lnTo>
                    <a:pt x="1405" y="998"/>
                  </a:lnTo>
                  <a:lnTo>
                    <a:pt x="1407" y="998"/>
                  </a:lnTo>
                  <a:lnTo>
                    <a:pt x="1407" y="1000"/>
                  </a:lnTo>
                  <a:lnTo>
                    <a:pt x="1405" y="1000"/>
                  </a:lnTo>
                  <a:lnTo>
                    <a:pt x="1405" y="1002"/>
                  </a:lnTo>
                  <a:lnTo>
                    <a:pt x="1405" y="1004"/>
                  </a:lnTo>
                  <a:lnTo>
                    <a:pt x="1404" y="1004"/>
                  </a:lnTo>
                  <a:lnTo>
                    <a:pt x="1405" y="1004"/>
                  </a:lnTo>
                  <a:lnTo>
                    <a:pt x="1404" y="1004"/>
                  </a:lnTo>
                  <a:lnTo>
                    <a:pt x="1404" y="1006"/>
                  </a:lnTo>
                  <a:lnTo>
                    <a:pt x="1404" y="1008"/>
                  </a:lnTo>
                  <a:lnTo>
                    <a:pt x="1402" y="1010"/>
                  </a:lnTo>
                  <a:lnTo>
                    <a:pt x="1404" y="1010"/>
                  </a:lnTo>
                  <a:lnTo>
                    <a:pt x="1404" y="1012"/>
                  </a:lnTo>
                  <a:lnTo>
                    <a:pt x="1402" y="1012"/>
                  </a:lnTo>
                  <a:lnTo>
                    <a:pt x="1404" y="1012"/>
                  </a:lnTo>
                  <a:lnTo>
                    <a:pt x="1402" y="1012"/>
                  </a:lnTo>
                  <a:lnTo>
                    <a:pt x="1404" y="1012"/>
                  </a:lnTo>
                  <a:lnTo>
                    <a:pt x="1402" y="1013"/>
                  </a:lnTo>
                  <a:lnTo>
                    <a:pt x="1402" y="1015"/>
                  </a:lnTo>
                  <a:lnTo>
                    <a:pt x="1402" y="1017"/>
                  </a:lnTo>
                  <a:lnTo>
                    <a:pt x="1400" y="1017"/>
                  </a:lnTo>
                  <a:lnTo>
                    <a:pt x="1400" y="1019"/>
                  </a:lnTo>
                  <a:lnTo>
                    <a:pt x="1398" y="1019"/>
                  </a:lnTo>
                  <a:lnTo>
                    <a:pt x="1398" y="1017"/>
                  </a:lnTo>
                  <a:lnTo>
                    <a:pt x="1396" y="1017"/>
                  </a:lnTo>
                  <a:lnTo>
                    <a:pt x="1394" y="1017"/>
                  </a:lnTo>
                  <a:lnTo>
                    <a:pt x="1396" y="1017"/>
                  </a:lnTo>
                  <a:lnTo>
                    <a:pt x="1394" y="1017"/>
                  </a:lnTo>
                  <a:lnTo>
                    <a:pt x="1394" y="1019"/>
                  </a:lnTo>
                  <a:lnTo>
                    <a:pt x="1392" y="1019"/>
                  </a:lnTo>
                  <a:lnTo>
                    <a:pt x="1390" y="1019"/>
                  </a:lnTo>
                  <a:lnTo>
                    <a:pt x="1390" y="1017"/>
                  </a:lnTo>
                  <a:lnTo>
                    <a:pt x="1392" y="1017"/>
                  </a:lnTo>
                  <a:lnTo>
                    <a:pt x="1392" y="1015"/>
                  </a:lnTo>
                  <a:lnTo>
                    <a:pt x="1392" y="1013"/>
                  </a:lnTo>
                  <a:lnTo>
                    <a:pt x="1394" y="1013"/>
                  </a:lnTo>
                  <a:lnTo>
                    <a:pt x="1392" y="1013"/>
                  </a:lnTo>
                  <a:lnTo>
                    <a:pt x="1392" y="1015"/>
                  </a:lnTo>
                  <a:lnTo>
                    <a:pt x="1390" y="1015"/>
                  </a:lnTo>
                  <a:lnTo>
                    <a:pt x="1390" y="1013"/>
                  </a:lnTo>
                  <a:lnTo>
                    <a:pt x="1392" y="1013"/>
                  </a:lnTo>
                  <a:lnTo>
                    <a:pt x="1392" y="1012"/>
                  </a:lnTo>
                  <a:lnTo>
                    <a:pt x="1390" y="1012"/>
                  </a:lnTo>
                  <a:lnTo>
                    <a:pt x="1390" y="1010"/>
                  </a:lnTo>
                  <a:lnTo>
                    <a:pt x="1392" y="1010"/>
                  </a:lnTo>
                  <a:lnTo>
                    <a:pt x="1392" y="1008"/>
                  </a:lnTo>
                  <a:lnTo>
                    <a:pt x="1392" y="1006"/>
                  </a:lnTo>
                  <a:lnTo>
                    <a:pt x="1392" y="1008"/>
                  </a:lnTo>
                  <a:lnTo>
                    <a:pt x="1390" y="1008"/>
                  </a:lnTo>
                  <a:lnTo>
                    <a:pt x="1390" y="1010"/>
                  </a:lnTo>
                  <a:lnTo>
                    <a:pt x="1388" y="1010"/>
                  </a:lnTo>
                  <a:lnTo>
                    <a:pt x="1388" y="1012"/>
                  </a:lnTo>
                  <a:lnTo>
                    <a:pt x="1386" y="1012"/>
                  </a:lnTo>
                  <a:lnTo>
                    <a:pt x="1386" y="1013"/>
                  </a:lnTo>
                  <a:lnTo>
                    <a:pt x="1384" y="1013"/>
                  </a:lnTo>
                  <a:lnTo>
                    <a:pt x="1384" y="1015"/>
                  </a:lnTo>
                  <a:lnTo>
                    <a:pt x="1382" y="1015"/>
                  </a:lnTo>
                  <a:lnTo>
                    <a:pt x="1382" y="1013"/>
                  </a:lnTo>
                  <a:lnTo>
                    <a:pt x="1382" y="1012"/>
                  </a:lnTo>
                  <a:lnTo>
                    <a:pt x="1382" y="1010"/>
                  </a:lnTo>
                  <a:lnTo>
                    <a:pt x="1384" y="1006"/>
                  </a:lnTo>
                  <a:lnTo>
                    <a:pt x="1386" y="1006"/>
                  </a:lnTo>
                  <a:lnTo>
                    <a:pt x="1384" y="1004"/>
                  </a:lnTo>
                  <a:lnTo>
                    <a:pt x="1386" y="1004"/>
                  </a:lnTo>
                  <a:lnTo>
                    <a:pt x="1386" y="1002"/>
                  </a:lnTo>
                  <a:lnTo>
                    <a:pt x="1388" y="1002"/>
                  </a:lnTo>
                  <a:lnTo>
                    <a:pt x="1388" y="1000"/>
                  </a:lnTo>
                  <a:lnTo>
                    <a:pt x="1386" y="1000"/>
                  </a:lnTo>
                  <a:lnTo>
                    <a:pt x="1386" y="998"/>
                  </a:lnTo>
                  <a:lnTo>
                    <a:pt x="1386" y="996"/>
                  </a:lnTo>
                  <a:lnTo>
                    <a:pt x="1386" y="994"/>
                  </a:lnTo>
                  <a:lnTo>
                    <a:pt x="1386" y="992"/>
                  </a:lnTo>
                  <a:lnTo>
                    <a:pt x="1384" y="992"/>
                  </a:lnTo>
                  <a:lnTo>
                    <a:pt x="1384" y="990"/>
                  </a:lnTo>
                  <a:lnTo>
                    <a:pt x="1382" y="992"/>
                  </a:lnTo>
                  <a:lnTo>
                    <a:pt x="1382" y="990"/>
                  </a:lnTo>
                  <a:lnTo>
                    <a:pt x="1381" y="990"/>
                  </a:lnTo>
                  <a:lnTo>
                    <a:pt x="1382" y="990"/>
                  </a:lnTo>
                  <a:lnTo>
                    <a:pt x="1381" y="992"/>
                  </a:lnTo>
                  <a:lnTo>
                    <a:pt x="1381" y="994"/>
                  </a:lnTo>
                  <a:lnTo>
                    <a:pt x="1381" y="996"/>
                  </a:lnTo>
                  <a:lnTo>
                    <a:pt x="1379" y="996"/>
                  </a:lnTo>
                  <a:lnTo>
                    <a:pt x="1379" y="998"/>
                  </a:lnTo>
                  <a:lnTo>
                    <a:pt x="1379" y="1000"/>
                  </a:lnTo>
                  <a:lnTo>
                    <a:pt x="1377" y="1000"/>
                  </a:lnTo>
                  <a:lnTo>
                    <a:pt x="1377" y="1002"/>
                  </a:lnTo>
                  <a:lnTo>
                    <a:pt x="1375" y="1002"/>
                  </a:lnTo>
                  <a:lnTo>
                    <a:pt x="1377" y="1002"/>
                  </a:lnTo>
                  <a:lnTo>
                    <a:pt x="1379" y="998"/>
                  </a:lnTo>
                  <a:lnTo>
                    <a:pt x="1379" y="996"/>
                  </a:lnTo>
                  <a:lnTo>
                    <a:pt x="1377" y="998"/>
                  </a:lnTo>
                  <a:lnTo>
                    <a:pt x="1377" y="1000"/>
                  </a:lnTo>
                  <a:lnTo>
                    <a:pt x="1375" y="1002"/>
                  </a:lnTo>
                  <a:lnTo>
                    <a:pt x="1373" y="1002"/>
                  </a:lnTo>
                  <a:lnTo>
                    <a:pt x="1375" y="1002"/>
                  </a:lnTo>
                  <a:lnTo>
                    <a:pt x="1373" y="1002"/>
                  </a:lnTo>
                  <a:lnTo>
                    <a:pt x="1373" y="1000"/>
                  </a:lnTo>
                  <a:lnTo>
                    <a:pt x="1373" y="1002"/>
                  </a:lnTo>
                  <a:lnTo>
                    <a:pt x="1371" y="1002"/>
                  </a:lnTo>
                  <a:lnTo>
                    <a:pt x="1373" y="1000"/>
                  </a:lnTo>
                  <a:lnTo>
                    <a:pt x="1371" y="1002"/>
                  </a:lnTo>
                  <a:lnTo>
                    <a:pt x="1371" y="1004"/>
                  </a:lnTo>
                  <a:lnTo>
                    <a:pt x="1369" y="1004"/>
                  </a:lnTo>
                  <a:lnTo>
                    <a:pt x="1369" y="1006"/>
                  </a:lnTo>
                  <a:lnTo>
                    <a:pt x="1369" y="1008"/>
                  </a:lnTo>
                  <a:lnTo>
                    <a:pt x="1367" y="1008"/>
                  </a:lnTo>
                  <a:lnTo>
                    <a:pt x="1367" y="1006"/>
                  </a:lnTo>
                  <a:lnTo>
                    <a:pt x="1367" y="1008"/>
                  </a:lnTo>
                  <a:lnTo>
                    <a:pt x="1367" y="1010"/>
                  </a:lnTo>
                  <a:lnTo>
                    <a:pt x="1367" y="1012"/>
                  </a:lnTo>
                  <a:lnTo>
                    <a:pt x="1367" y="1010"/>
                  </a:lnTo>
                  <a:lnTo>
                    <a:pt x="1365" y="1010"/>
                  </a:lnTo>
                  <a:lnTo>
                    <a:pt x="1365" y="1012"/>
                  </a:lnTo>
                  <a:lnTo>
                    <a:pt x="1365" y="1013"/>
                  </a:lnTo>
                  <a:lnTo>
                    <a:pt x="1363" y="1013"/>
                  </a:lnTo>
                  <a:lnTo>
                    <a:pt x="1361" y="1013"/>
                  </a:lnTo>
                  <a:lnTo>
                    <a:pt x="1361" y="1012"/>
                  </a:lnTo>
                  <a:lnTo>
                    <a:pt x="1361" y="1013"/>
                  </a:lnTo>
                  <a:lnTo>
                    <a:pt x="1361" y="1012"/>
                  </a:lnTo>
                  <a:lnTo>
                    <a:pt x="1361" y="1013"/>
                  </a:lnTo>
                  <a:lnTo>
                    <a:pt x="1359" y="1013"/>
                  </a:lnTo>
                  <a:lnTo>
                    <a:pt x="1357" y="1013"/>
                  </a:lnTo>
                  <a:lnTo>
                    <a:pt x="1356" y="1013"/>
                  </a:lnTo>
                  <a:lnTo>
                    <a:pt x="1354" y="1013"/>
                  </a:lnTo>
                  <a:lnTo>
                    <a:pt x="1354" y="1012"/>
                  </a:lnTo>
                  <a:lnTo>
                    <a:pt x="1354" y="1010"/>
                  </a:lnTo>
                  <a:lnTo>
                    <a:pt x="1356" y="1010"/>
                  </a:lnTo>
                  <a:lnTo>
                    <a:pt x="1357" y="1008"/>
                  </a:lnTo>
                  <a:lnTo>
                    <a:pt x="1357" y="1010"/>
                  </a:lnTo>
                  <a:lnTo>
                    <a:pt x="1359" y="1008"/>
                  </a:lnTo>
                  <a:lnTo>
                    <a:pt x="1361" y="1008"/>
                  </a:lnTo>
                  <a:lnTo>
                    <a:pt x="1361" y="1006"/>
                  </a:lnTo>
                  <a:lnTo>
                    <a:pt x="1363" y="1006"/>
                  </a:lnTo>
                  <a:lnTo>
                    <a:pt x="1365" y="1004"/>
                  </a:lnTo>
                  <a:lnTo>
                    <a:pt x="1365" y="1002"/>
                  </a:lnTo>
                  <a:lnTo>
                    <a:pt x="1367" y="1000"/>
                  </a:lnTo>
                  <a:lnTo>
                    <a:pt x="1369" y="1000"/>
                  </a:lnTo>
                  <a:lnTo>
                    <a:pt x="1369" y="998"/>
                  </a:lnTo>
                  <a:lnTo>
                    <a:pt x="1371" y="998"/>
                  </a:lnTo>
                  <a:lnTo>
                    <a:pt x="1371" y="996"/>
                  </a:lnTo>
                  <a:lnTo>
                    <a:pt x="1371" y="998"/>
                  </a:lnTo>
                  <a:lnTo>
                    <a:pt x="1371" y="996"/>
                  </a:lnTo>
                  <a:lnTo>
                    <a:pt x="1373" y="996"/>
                  </a:lnTo>
                  <a:lnTo>
                    <a:pt x="1373" y="994"/>
                  </a:lnTo>
                  <a:lnTo>
                    <a:pt x="1375" y="994"/>
                  </a:lnTo>
                  <a:lnTo>
                    <a:pt x="1373" y="994"/>
                  </a:lnTo>
                  <a:lnTo>
                    <a:pt x="1371" y="996"/>
                  </a:lnTo>
                  <a:lnTo>
                    <a:pt x="1369" y="996"/>
                  </a:lnTo>
                  <a:lnTo>
                    <a:pt x="1367" y="996"/>
                  </a:lnTo>
                  <a:lnTo>
                    <a:pt x="1369" y="996"/>
                  </a:lnTo>
                  <a:lnTo>
                    <a:pt x="1369" y="994"/>
                  </a:lnTo>
                  <a:lnTo>
                    <a:pt x="1369" y="992"/>
                  </a:lnTo>
                  <a:lnTo>
                    <a:pt x="1371" y="992"/>
                  </a:lnTo>
                  <a:lnTo>
                    <a:pt x="1369" y="992"/>
                  </a:lnTo>
                  <a:lnTo>
                    <a:pt x="1369" y="996"/>
                  </a:lnTo>
                  <a:lnTo>
                    <a:pt x="1367" y="996"/>
                  </a:lnTo>
                  <a:lnTo>
                    <a:pt x="1367" y="998"/>
                  </a:lnTo>
                  <a:lnTo>
                    <a:pt x="1367" y="996"/>
                  </a:lnTo>
                  <a:lnTo>
                    <a:pt x="1365" y="996"/>
                  </a:lnTo>
                  <a:lnTo>
                    <a:pt x="1363" y="996"/>
                  </a:lnTo>
                  <a:lnTo>
                    <a:pt x="1363" y="994"/>
                  </a:lnTo>
                  <a:lnTo>
                    <a:pt x="1363" y="996"/>
                  </a:lnTo>
                  <a:lnTo>
                    <a:pt x="1363" y="994"/>
                  </a:lnTo>
                  <a:lnTo>
                    <a:pt x="1361" y="994"/>
                  </a:lnTo>
                  <a:lnTo>
                    <a:pt x="1361" y="996"/>
                  </a:lnTo>
                  <a:lnTo>
                    <a:pt x="1363" y="996"/>
                  </a:lnTo>
                  <a:lnTo>
                    <a:pt x="1361" y="996"/>
                  </a:lnTo>
                  <a:lnTo>
                    <a:pt x="1363" y="998"/>
                  </a:lnTo>
                  <a:lnTo>
                    <a:pt x="1363" y="996"/>
                  </a:lnTo>
                  <a:lnTo>
                    <a:pt x="1363" y="998"/>
                  </a:lnTo>
                  <a:lnTo>
                    <a:pt x="1363" y="1000"/>
                  </a:lnTo>
                  <a:lnTo>
                    <a:pt x="1361" y="1000"/>
                  </a:lnTo>
                  <a:lnTo>
                    <a:pt x="1359" y="1000"/>
                  </a:lnTo>
                  <a:lnTo>
                    <a:pt x="1359" y="1002"/>
                  </a:lnTo>
                  <a:lnTo>
                    <a:pt x="1359" y="1000"/>
                  </a:lnTo>
                  <a:lnTo>
                    <a:pt x="1359" y="998"/>
                  </a:lnTo>
                  <a:lnTo>
                    <a:pt x="1359" y="1000"/>
                  </a:lnTo>
                  <a:lnTo>
                    <a:pt x="1357" y="1000"/>
                  </a:lnTo>
                  <a:lnTo>
                    <a:pt x="1357" y="998"/>
                  </a:lnTo>
                  <a:lnTo>
                    <a:pt x="1357" y="1000"/>
                  </a:lnTo>
                  <a:lnTo>
                    <a:pt x="1357" y="998"/>
                  </a:lnTo>
                  <a:lnTo>
                    <a:pt x="1356" y="1000"/>
                  </a:lnTo>
                  <a:lnTo>
                    <a:pt x="1357" y="1000"/>
                  </a:lnTo>
                  <a:lnTo>
                    <a:pt x="1356" y="1000"/>
                  </a:lnTo>
                  <a:lnTo>
                    <a:pt x="1354" y="1000"/>
                  </a:lnTo>
                  <a:lnTo>
                    <a:pt x="1356" y="1000"/>
                  </a:lnTo>
                  <a:lnTo>
                    <a:pt x="1356" y="998"/>
                  </a:lnTo>
                  <a:lnTo>
                    <a:pt x="1357" y="998"/>
                  </a:lnTo>
                  <a:lnTo>
                    <a:pt x="1357" y="996"/>
                  </a:lnTo>
                  <a:lnTo>
                    <a:pt x="1357" y="998"/>
                  </a:lnTo>
                  <a:lnTo>
                    <a:pt x="1356" y="998"/>
                  </a:lnTo>
                  <a:lnTo>
                    <a:pt x="1354" y="998"/>
                  </a:lnTo>
                  <a:lnTo>
                    <a:pt x="1354" y="1000"/>
                  </a:lnTo>
                  <a:lnTo>
                    <a:pt x="1352" y="1000"/>
                  </a:lnTo>
                  <a:lnTo>
                    <a:pt x="1350" y="1000"/>
                  </a:lnTo>
                  <a:lnTo>
                    <a:pt x="1352" y="998"/>
                  </a:lnTo>
                  <a:lnTo>
                    <a:pt x="1354" y="998"/>
                  </a:lnTo>
                  <a:lnTo>
                    <a:pt x="1356" y="998"/>
                  </a:lnTo>
                  <a:lnTo>
                    <a:pt x="1356" y="996"/>
                  </a:lnTo>
                  <a:lnTo>
                    <a:pt x="1357" y="996"/>
                  </a:lnTo>
                  <a:lnTo>
                    <a:pt x="1359" y="994"/>
                  </a:lnTo>
                  <a:lnTo>
                    <a:pt x="1357" y="994"/>
                  </a:lnTo>
                  <a:lnTo>
                    <a:pt x="1357" y="996"/>
                  </a:lnTo>
                  <a:lnTo>
                    <a:pt x="1356" y="996"/>
                  </a:lnTo>
                  <a:lnTo>
                    <a:pt x="1354" y="996"/>
                  </a:lnTo>
                  <a:lnTo>
                    <a:pt x="1354" y="994"/>
                  </a:lnTo>
                  <a:lnTo>
                    <a:pt x="1356" y="994"/>
                  </a:lnTo>
                  <a:lnTo>
                    <a:pt x="1356" y="992"/>
                  </a:lnTo>
                  <a:lnTo>
                    <a:pt x="1356" y="990"/>
                  </a:lnTo>
                  <a:lnTo>
                    <a:pt x="1357" y="990"/>
                  </a:lnTo>
                  <a:lnTo>
                    <a:pt x="1356" y="990"/>
                  </a:lnTo>
                  <a:lnTo>
                    <a:pt x="1357" y="990"/>
                  </a:lnTo>
                  <a:lnTo>
                    <a:pt x="1357" y="988"/>
                  </a:lnTo>
                  <a:lnTo>
                    <a:pt x="1356" y="988"/>
                  </a:lnTo>
                  <a:lnTo>
                    <a:pt x="1356" y="990"/>
                  </a:lnTo>
                  <a:lnTo>
                    <a:pt x="1356" y="992"/>
                  </a:lnTo>
                  <a:lnTo>
                    <a:pt x="1354" y="992"/>
                  </a:lnTo>
                  <a:lnTo>
                    <a:pt x="1354" y="994"/>
                  </a:lnTo>
                  <a:lnTo>
                    <a:pt x="1352" y="994"/>
                  </a:lnTo>
                  <a:lnTo>
                    <a:pt x="1352" y="992"/>
                  </a:lnTo>
                  <a:lnTo>
                    <a:pt x="1352" y="990"/>
                  </a:lnTo>
                  <a:lnTo>
                    <a:pt x="1350" y="992"/>
                  </a:lnTo>
                  <a:lnTo>
                    <a:pt x="1352" y="992"/>
                  </a:lnTo>
                  <a:lnTo>
                    <a:pt x="1352" y="994"/>
                  </a:lnTo>
                  <a:lnTo>
                    <a:pt x="1350" y="994"/>
                  </a:lnTo>
                  <a:lnTo>
                    <a:pt x="1352" y="994"/>
                  </a:lnTo>
                  <a:lnTo>
                    <a:pt x="1350" y="994"/>
                  </a:lnTo>
                  <a:lnTo>
                    <a:pt x="1350" y="996"/>
                  </a:lnTo>
                  <a:lnTo>
                    <a:pt x="1348" y="996"/>
                  </a:lnTo>
                  <a:lnTo>
                    <a:pt x="1348" y="994"/>
                  </a:lnTo>
                  <a:lnTo>
                    <a:pt x="1348" y="992"/>
                  </a:lnTo>
                  <a:lnTo>
                    <a:pt x="1348" y="994"/>
                  </a:lnTo>
                  <a:lnTo>
                    <a:pt x="1348" y="996"/>
                  </a:lnTo>
                  <a:lnTo>
                    <a:pt x="1346" y="996"/>
                  </a:lnTo>
                  <a:lnTo>
                    <a:pt x="1344" y="996"/>
                  </a:lnTo>
                  <a:lnTo>
                    <a:pt x="1342" y="996"/>
                  </a:lnTo>
                  <a:lnTo>
                    <a:pt x="1342" y="998"/>
                  </a:lnTo>
                  <a:lnTo>
                    <a:pt x="1342" y="996"/>
                  </a:lnTo>
                  <a:lnTo>
                    <a:pt x="1340" y="996"/>
                  </a:lnTo>
                  <a:lnTo>
                    <a:pt x="1342" y="996"/>
                  </a:lnTo>
                  <a:lnTo>
                    <a:pt x="1342" y="998"/>
                  </a:lnTo>
                  <a:lnTo>
                    <a:pt x="1340" y="998"/>
                  </a:lnTo>
                  <a:lnTo>
                    <a:pt x="1338" y="998"/>
                  </a:lnTo>
                  <a:lnTo>
                    <a:pt x="1338" y="996"/>
                  </a:lnTo>
                  <a:lnTo>
                    <a:pt x="1334" y="998"/>
                  </a:lnTo>
                  <a:lnTo>
                    <a:pt x="1334" y="996"/>
                  </a:lnTo>
                  <a:lnTo>
                    <a:pt x="1333" y="996"/>
                  </a:lnTo>
                  <a:lnTo>
                    <a:pt x="1333" y="998"/>
                  </a:lnTo>
                  <a:lnTo>
                    <a:pt x="1333" y="996"/>
                  </a:lnTo>
                  <a:lnTo>
                    <a:pt x="1331" y="996"/>
                  </a:lnTo>
                  <a:lnTo>
                    <a:pt x="1329" y="996"/>
                  </a:lnTo>
                  <a:lnTo>
                    <a:pt x="1327" y="996"/>
                  </a:lnTo>
                  <a:lnTo>
                    <a:pt x="1325" y="996"/>
                  </a:lnTo>
                  <a:lnTo>
                    <a:pt x="1323" y="996"/>
                  </a:lnTo>
                  <a:lnTo>
                    <a:pt x="1323" y="994"/>
                  </a:lnTo>
                  <a:lnTo>
                    <a:pt x="1321" y="994"/>
                  </a:lnTo>
                  <a:lnTo>
                    <a:pt x="1319" y="994"/>
                  </a:lnTo>
                  <a:lnTo>
                    <a:pt x="1321" y="994"/>
                  </a:lnTo>
                  <a:lnTo>
                    <a:pt x="1319" y="994"/>
                  </a:lnTo>
                  <a:lnTo>
                    <a:pt x="1317" y="996"/>
                  </a:lnTo>
                  <a:lnTo>
                    <a:pt x="1317" y="994"/>
                  </a:lnTo>
                  <a:lnTo>
                    <a:pt x="1317" y="996"/>
                  </a:lnTo>
                  <a:lnTo>
                    <a:pt x="1315" y="996"/>
                  </a:lnTo>
                  <a:lnTo>
                    <a:pt x="1315" y="994"/>
                  </a:lnTo>
                  <a:lnTo>
                    <a:pt x="1317" y="994"/>
                  </a:lnTo>
                  <a:lnTo>
                    <a:pt x="1317" y="992"/>
                  </a:lnTo>
                  <a:lnTo>
                    <a:pt x="1315" y="992"/>
                  </a:lnTo>
                  <a:lnTo>
                    <a:pt x="1315" y="994"/>
                  </a:lnTo>
                  <a:lnTo>
                    <a:pt x="1315" y="996"/>
                  </a:lnTo>
                  <a:lnTo>
                    <a:pt x="1313" y="996"/>
                  </a:lnTo>
                  <a:lnTo>
                    <a:pt x="1311" y="996"/>
                  </a:lnTo>
                  <a:lnTo>
                    <a:pt x="1309" y="996"/>
                  </a:lnTo>
                  <a:lnTo>
                    <a:pt x="1308" y="996"/>
                  </a:lnTo>
                  <a:lnTo>
                    <a:pt x="1306" y="996"/>
                  </a:lnTo>
                  <a:lnTo>
                    <a:pt x="1306" y="998"/>
                  </a:lnTo>
                  <a:lnTo>
                    <a:pt x="1306" y="996"/>
                  </a:lnTo>
                  <a:lnTo>
                    <a:pt x="1306" y="998"/>
                  </a:lnTo>
                  <a:lnTo>
                    <a:pt x="1304" y="998"/>
                  </a:lnTo>
                  <a:lnTo>
                    <a:pt x="1302" y="998"/>
                  </a:lnTo>
                  <a:lnTo>
                    <a:pt x="1302" y="996"/>
                  </a:lnTo>
                  <a:lnTo>
                    <a:pt x="1300" y="996"/>
                  </a:lnTo>
                  <a:lnTo>
                    <a:pt x="1300" y="994"/>
                  </a:lnTo>
                  <a:lnTo>
                    <a:pt x="1302" y="992"/>
                  </a:lnTo>
                  <a:lnTo>
                    <a:pt x="1300" y="992"/>
                  </a:lnTo>
                  <a:lnTo>
                    <a:pt x="1300" y="990"/>
                  </a:lnTo>
                  <a:lnTo>
                    <a:pt x="1300" y="988"/>
                  </a:lnTo>
                  <a:lnTo>
                    <a:pt x="1302" y="987"/>
                  </a:lnTo>
                  <a:lnTo>
                    <a:pt x="1306" y="985"/>
                  </a:lnTo>
                  <a:lnTo>
                    <a:pt x="1308" y="983"/>
                  </a:lnTo>
                  <a:lnTo>
                    <a:pt x="1308" y="981"/>
                  </a:lnTo>
                  <a:lnTo>
                    <a:pt x="1309" y="981"/>
                  </a:lnTo>
                  <a:lnTo>
                    <a:pt x="1311" y="979"/>
                  </a:lnTo>
                  <a:lnTo>
                    <a:pt x="1311" y="977"/>
                  </a:lnTo>
                  <a:lnTo>
                    <a:pt x="1313" y="977"/>
                  </a:lnTo>
                  <a:lnTo>
                    <a:pt x="1311" y="977"/>
                  </a:lnTo>
                  <a:lnTo>
                    <a:pt x="1313" y="977"/>
                  </a:lnTo>
                  <a:lnTo>
                    <a:pt x="1315" y="975"/>
                  </a:lnTo>
                  <a:lnTo>
                    <a:pt x="1317" y="975"/>
                  </a:lnTo>
                  <a:lnTo>
                    <a:pt x="1315" y="975"/>
                  </a:lnTo>
                  <a:lnTo>
                    <a:pt x="1313" y="975"/>
                  </a:lnTo>
                  <a:lnTo>
                    <a:pt x="1311" y="975"/>
                  </a:lnTo>
                  <a:lnTo>
                    <a:pt x="1309" y="973"/>
                  </a:lnTo>
                  <a:lnTo>
                    <a:pt x="1309" y="975"/>
                  </a:lnTo>
                  <a:lnTo>
                    <a:pt x="1308" y="975"/>
                  </a:lnTo>
                  <a:lnTo>
                    <a:pt x="1306" y="975"/>
                  </a:lnTo>
                  <a:lnTo>
                    <a:pt x="1304" y="975"/>
                  </a:lnTo>
                  <a:lnTo>
                    <a:pt x="1302" y="977"/>
                  </a:lnTo>
                  <a:lnTo>
                    <a:pt x="1302" y="975"/>
                  </a:lnTo>
                  <a:lnTo>
                    <a:pt x="1302" y="973"/>
                  </a:lnTo>
                  <a:lnTo>
                    <a:pt x="1304" y="973"/>
                  </a:lnTo>
                  <a:lnTo>
                    <a:pt x="1306" y="971"/>
                  </a:lnTo>
                  <a:lnTo>
                    <a:pt x="1309" y="969"/>
                  </a:lnTo>
                  <a:lnTo>
                    <a:pt x="1308" y="969"/>
                  </a:lnTo>
                  <a:lnTo>
                    <a:pt x="1308" y="971"/>
                  </a:lnTo>
                  <a:lnTo>
                    <a:pt x="1306" y="971"/>
                  </a:lnTo>
                  <a:lnTo>
                    <a:pt x="1306" y="973"/>
                  </a:lnTo>
                  <a:lnTo>
                    <a:pt x="1308" y="973"/>
                  </a:lnTo>
                  <a:lnTo>
                    <a:pt x="1308" y="971"/>
                  </a:lnTo>
                  <a:lnTo>
                    <a:pt x="1308" y="973"/>
                  </a:lnTo>
                  <a:lnTo>
                    <a:pt x="1309" y="973"/>
                  </a:lnTo>
                  <a:lnTo>
                    <a:pt x="1311" y="971"/>
                  </a:lnTo>
                  <a:lnTo>
                    <a:pt x="1311" y="969"/>
                  </a:lnTo>
                  <a:lnTo>
                    <a:pt x="1311" y="967"/>
                  </a:lnTo>
                  <a:lnTo>
                    <a:pt x="1313" y="967"/>
                  </a:lnTo>
                  <a:lnTo>
                    <a:pt x="1313" y="965"/>
                  </a:lnTo>
                  <a:lnTo>
                    <a:pt x="1313" y="964"/>
                  </a:lnTo>
                  <a:lnTo>
                    <a:pt x="1313" y="962"/>
                  </a:lnTo>
                  <a:lnTo>
                    <a:pt x="1315" y="962"/>
                  </a:lnTo>
                  <a:lnTo>
                    <a:pt x="1315" y="960"/>
                  </a:lnTo>
                  <a:lnTo>
                    <a:pt x="1315" y="962"/>
                  </a:lnTo>
                  <a:lnTo>
                    <a:pt x="1317" y="962"/>
                  </a:lnTo>
                  <a:lnTo>
                    <a:pt x="1319" y="962"/>
                  </a:lnTo>
                  <a:lnTo>
                    <a:pt x="1319" y="964"/>
                  </a:lnTo>
                  <a:lnTo>
                    <a:pt x="1321" y="964"/>
                  </a:lnTo>
                  <a:lnTo>
                    <a:pt x="1323" y="964"/>
                  </a:lnTo>
                  <a:lnTo>
                    <a:pt x="1321" y="964"/>
                  </a:lnTo>
                  <a:lnTo>
                    <a:pt x="1319" y="964"/>
                  </a:lnTo>
                  <a:lnTo>
                    <a:pt x="1319" y="962"/>
                  </a:lnTo>
                  <a:lnTo>
                    <a:pt x="1319" y="960"/>
                  </a:lnTo>
                  <a:lnTo>
                    <a:pt x="1321" y="960"/>
                  </a:lnTo>
                  <a:lnTo>
                    <a:pt x="1323" y="960"/>
                  </a:lnTo>
                  <a:lnTo>
                    <a:pt x="1323" y="958"/>
                  </a:lnTo>
                  <a:lnTo>
                    <a:pt x="1323" y="960"/>
                  </a:lnTo>
                  <a:lnTo>
                    <a:pt x="1321" y="960"/>
                  </a:lnTo>
                  <a:lnTo>
                    <a:pt x="1323" y="960"/>
                  </a:lnTo>
                  <a:lnTo>
                    <a:pt x="1323" y="958"/>
                  </a:lnTo>
                  <a:lnTo>
                    <a:pt x="1321" y="960"/>
                  </a:lnTo>
                  <a:lnTo>
                    <a:pt x="1319" y="960"/>
                  </a:lnTo>
                  <a:lnTo>
                    <a:pt x="1321" y="960"/>
                  </a:lnTo>
                  <a:lnTo>
                    <a:pt x="1321" y="958"/>
                  </a:lnTo>
                  <a:lnTo>
                    <a:pt x="1323" y="958"/>
                  </a:lnTo>
                  <a:lnTo>
                    <a:pt x="1321" y="958"/>
                  </a:lnTo>
                  <a:lnTo>
                    <a:pt x="1319" y="958"/>
                  </a:lnTo>
                  <a:lnTo>
                    <a:pt x="1317" y="958"/>
                  </a:lnTo>
                  <a:lnTo>
                    <a:pt x="1317" y="956"/>
                  </a:lnTo>
                  <a:lnTo>
                    <a:pt x="1317" y="954"/>
                  </a:lnTo>
                  <a:lnTo>
                    <a:pt x="1319" y="952"/>
                  </a:lnTo>
                  <a:lnTo>
                    <a:pt x="1319" y="950"/>
                  </a:lnTo>
                  <a:lnTo>
                    <a:pt x="1321" y="950"/>
                  </a:lnTo>
                  <a:lnTo>
                    <a:pt x="1323" y="950"/>
                  </a:lnTo>
                  <a:lnTo>
                    <a:pt x="1323" y="952"/>
                  </a:lnTo>
                  <a:lnTo>
                    <a:pt x="1323" y="950"/>
                  </a:lnTo>
                  <a:lnTo>
                    <a:pt x="1325" y="952"/>
                  </a:lnTo>
                  <a:lnTo>
                    <a:pt x="1327" y="952"/>
                  </a:lnTo>
                  <a:lnTo>
                    <a:pt x="1325" y="950"/>
                  </a:lnTo>
                  <a:lnTo>
                    <a:pt x="1323" y="950"/>
                  </a:lnTo>
                  <a:lnTo>
                    <a:pt x="1323" y="948"/>
                  </a:lnTo>
                  <a:lnTo>
                    <a:pt x="1323" y="946"/>
                  </a:lnTo>
                  <a:lnTo>
                    <a:pt x="1323" y="944"/>
                  </a:lnTo>
                  <a:lnTo>
                    <a:pt x="1323" y="942"/>
                  </a:lnTo>
                  <a:lnTo>
                    <a:pt x="1325" y="942"/>
                  </a:lnTo>
                  <a:lnTo>
                    <a:pt x="1325" y="940"/>
                  </a:lnTo>
                  <a:lnTo>
                    <a:pt x="1325" y="939"/>
                  </a:lnTo>
                  <a:lnTo>
                    <a:pt x="1327" y="939"/>
                  </a:lnTo>
                  <a:lnTo>
                    <a:pt x="1327" y="937"/>
                  </a:lnTo>
                  <a:lnTo>
                    <a:pt x="1327" y="935"/>
                  </a:lnTo>
                  <a:lnTo>
                    <a:pt x="1327" y="933"/>
                  </a:lnTo>
                  <a:lnTo>
                    <a:pt x="1329" y="933"/>
                  </a:lnTo>
                  <a:lnTo>
                    <a:pt x="1329" y="931"/>
                  </a:lnTo>
                  <a:lnTo>
                    <a:pt x="1329" y="929"/>
                  </a:lnTo>
                  <a:lnTo>
                    <a:pt x="1331" y="927"/>
                  </a:lnTo>
                  <a:lnTo>
                    <a:pt x="1331" y="925"/>
                  </a:lnTo>
                  <a:lnTo>
                    <a:pt x="1333" y="923"/>
                  </a:lnTo>
                  <a:lnTo>
                    <a:pt x="1334" y="923"/>
                  </a:lnTo>
                  <a:lnTo>
                    <a:pt x="1333" y="923"/>
                  </a:lnTo>
                  <a:lnTo>
                    <a:pt x="1333" y="921"/>
                  </a:lnTo>
                  <a:lnTo>
                    <a:pt x="1331" y="921"/>
                  </a:lnTo>
                  <a:lnTo>
                    <a:pt x="1333" y="921"/>
                  </a:lnTo>
                  <a:lnTo>
                    <a:pt x="1334" y="919"/>
                  </a:lnTo>
                  <a:lnTo>
                    <a:pt x="1336" y="919"/>
                  </a:lnTo>
                  <a:lnTo>
                    <a:pt x="1336" y="917"/>
                  </a:lnTo>
                  <a:lnTo>
                    <a:pt x="1338" y="917"/>
                  </a:lnTo>
                  <a:lnTo>
                    <a:pt x="1338" y="916"/>
                  </a:lnTo>
                  <a:lnTo>
                    <a:pt x="1338" y="914"/>
                  </a:lnTo>
                  <a:lnTo>
                    <a:pt x="1336" y="914"/>
                  </a:lnTo>
                  <a:lnTo>
                    <a:pt x="1338" y="914"/>
                  </a:lnTo>
                  <a:lnTo>
                    <a:pt x="1338" y="912"/>
                  </a:lnTo>
                  <a:lnTo>
                    <a:pt x="1340" y="912"/>
                  </a:lnTo>
                  <a:lnTo>
                    <a:pt x="1340" y="910"/>
                  </a:lnTo>
                  <a:lnTo>
                    <a:pt x="1340" y="908"/>
                  </a:lnTo>
                  <a:lnTo>
                    <a:pt x="1342" y="908"/>
                  </a:lnTo>
                  <a:lnTo>
                    <a:pt x="1340" y="908"/>
                  </a:lnTo>
                  <a:lnTo>
                    <a:pt x="1342" y="906"/>
                  </a:lnTo>
                  <a:lnTo>
                    <a:pt x="1342" y="904"/>
                  </a:lnTo>
                  <a:lnTo>
                    <a:pt x="1346" y="904"/>
                  </a:lnTo>
                  <a:lnTo>
                    <a:pt x="1346" y="902"/>
                  </a:lnTo>
                  <a:lnTo>
                    <a:pt x="1348" y="902"/>
                  </a:lnTo>
                  <a:lnTo>
                    <a:pt x="1350" y="902"/>
                  </a:lnTo>
                  <a:lnTo>
                    <a:pt x="1350" y="900"/>
                  </a:lnTo>
                  <a:lnTo>
                    <a:pt x="1352" y="900"/>
                  </a:lnTo>
                  <a:lnTo>
                    <a:pt x="1354" y="900"/>
                  </a:lnTo>
                  <a:lnTo>
                    <a:pt x="1354" y="898"/>
                  </a:lnTo>
                  <a:lnTo>
                    <a:pt x="1356" y="898"/>
                  </a:lnTo>
                  <a:close/>
                  <a:moveTo>
                    <a:pt x="209" y="902"/>
                  </a:moveTo>
                  <a:lnTo>
                    <a:pt x="209" y="904"/>
                  </a:lnTo>
                  <a:lnTo>
                    <a:pt x="207" y="902"/>
                  </a:lnTo>
                  <a:lnTo>
                    <a:pt x="205" y="902"/>
                  </a:lnTo>
                  <a:lnTo>
                    <a:pt x="205" y="900"/>
                  </a:lnTo>
                  <a:lnTo>
                    <a:pt x="205" y="898"/>
                  </a:lnTo>
                  <a:lnTo>
                    <a:pt x="205" y="896"/>
                  </a:lnTo>
                  <a:lnTo>
                    <a:pt x="207" y="896"/>
                  </a:lnTo>
                  <a:lnTo>
                    <a:pt x="207" y="894"/>
                  </a:lnTo>
                  <a:lnTo>
                    <a:pt x="207" y="896"/>
                  </a:lnTo>
                  <a:lnTo>
                    <a:pt x="207" y="898"/>
                  </a:lnTo>
                  <a:lnTo>
                    <a:pt x="209" y="898"/>
                  </a:lnTo>
                  <a:lnTo>
                    <a:pt x="209" y="900"/>
                  </a:lnTo>
                  <a:lnTo>
                    <a:pt x="209" y="902"/>
                  </a:lnTo>
                  <a:close/>
                  <a:moveTo>
                    <a:pt x="202" y="891"/>
                  </a:moveTo>
                  <a:lnTo>
                    <a:pt x="200" y="891"/>
                  </a:lnTo>
                  <a:lnTo>
                    <a:pt x="200" y="889"/>
                  </a:lnTo>
                  <a:lnTo>
                    <a:pt x="202" y="889"/>
                  </a:lnTo>
                  <a:lnTo>
                    <a:pt x="202" y="891"/>
                  </a:lnTo>
                  <a:close/>
                  <a:moveTo>
                    <a:pt x="1363" y="891"/>
                  </a:moveTo>
                  <a:lnTo>
                    <a:pt x="1361" y="891"/>
                  </a:lnTo>
                  <a:lnTo>
                    <a:pt x="1363" y="891"/>
                  </a:lnTo>
                  <a:lnTo>
                    <a:pt x="1363" y="889"/>
                  </a:lnTo>
                  <a:lnTo>
                    <a:pt x="1365" y="889"/>
                  </a:lnTo>
                  <a:lnTo>
                    <a:pt x="1363" y="891"/>
                  </a:lnTo>
                  <a:close/>
                  <a:moveTo>
                    <a:pt x="207" y="887"/>
                  </a:moveTo>
                  <a:lnTo>
                    <a:pt x="207" y="889"/>
                  </a:lnTo>
                  <a:lnTo>
                    <a:pt x="207" y="891"/>
                  </a:lnTo>
                  <a:lnTo>
                    <a:pt x="207" y="893"/>
                  </a:lnTo>
                  <a:lnTo>
                    <a:pt x="207" y="894"/>
                  </a:lnTo>
                  <a:lnTo>
                    <a:pt x="205" y="894"/>
                  </a:lnTo>
                  <a:lnTo>
                    <a:pt x="205" y="893"/>
                  </a:lnTo>
                  <a:lnTo>
                    <a:pt x="204" y="893"/>
                  </a:lnTo>
                  <a:lnTo>
                    <a:pt x="204" y="891"/>
                  </a:lnTo>
                  <a:lnTo>
                    <a:pt x="204" y="889"/>
                  </a:lnTo>
                  <a:lnTo>
                    <a:pt x="205" y="889"/>
                  </a:lnTo>
                  <a:lnTo>
                    <a:pt x="205" y="887"/>
                  </a:lnTo>
                  <a:lnTo>
                    <a:pt x="207" y="887"/>
                  </a:lnTo>
                  <a:close/>
                  <a:moveTo>
                    <a:pt x="983" y="887"/>
                  </a:moveTo>
                  <a:lnTo>
                    <a:pt x="981" y="887"/>
                  </a:lnTo>
                  <a:lnTo>
                    <a:pt x="981" y="889"/>
                  </a:lnTo>
                  <a:lnTo>
                    <a:pt x="981" y="891"/>
                  </a:lnTo>
                  <a:lnTo>
                    <a:pt x="979" y="889"/>
                  </a:lnTo>
                  <a:lnTo>
                    <a:pt x="977" y="891"/>
                  </a:lnTo>
                  <a:lnTo>
                    <a:pt x="977" y="889"/>
                  </a:lnTo>
                  <a:lnTo>
                    <a:pt x="977" y="887"/>
                  </a:lnTo>
                  <a:lnTo>
                    <a:pt x="977" y="889"/>
                  </a:lnTo>
                  <a:lnTo>
                    <a:pt x="979" y="889"/>
                  </a:lnTo>
                  <a:lnTo>
                    <a:pt x="979" y="887"/>
                  </a:lnTo>
                  <a:lnTo>
                    <a:pt x="981" y="887"/>
                  </a:lnTo>
                  <a:lnTo>
                    <a:pt x="981" y="885"/>
                  </a:lnTo>
                  <a:lnTo>
                    <a:pt x="983" y="885"/>
                  </a:lnTo>
                  <a:lnTo>
                    <a:pt x="983" y="887"/>
                  </a:lnTo>
                  <a:close/>
                  <a:moveTo>
                    <a:pt x="987" y="885"/>
                  </a:moveTo>
                  <a:lnTo>
                    <a:pt x="987" y="887"/>
                  </a:lnTo>
                  <a:lnTo>
                    <a:pt x="985" y="885"/>
                  </a:lnTo>
                  <a:lnTo>
                    <a:pt x="987" y="885"/>
                  </a:lnTo>
                  <a:close/>
                  <a:moveTo>
                    <a:pt x="159" y="885"/>
                  </a:moveTo>
                  <a:lnTo>
                    <a:pt x="161" y="885"/>
                  </a:lnTo>
                  <a:lnTo>
                    <a:pt x="161" y="887"/>
                  </a:lnTo>
                  <a:lnTo>
                    <a:pt x="159" y="887"/>
                  </a:lnTo>
                  <a:lnTo>
                    <a:pt x="159" y="889"/>
                  </a:lnTo>
                  <a:lnTo>
                    <a:pt x="159" y="887"/>
                  </a:lnTo>
                  <a:lnTo>
                    <a:pt x="159" y="889"/>
                  </a:lnTo>
                  <a:lnTo>
                    <a:pt x="157" y="889"/>
                  </a:lnTo>
                  <a:lnTo>
                    <a:pt x="157" y="887"/>
                  </a:lnTo>
                  <a:lnTo>
                    <a:pt x="157" y="885"/>
                  </a:lnTo>
                  <a:lnTo>
                    <a:pt x="159" y="885"/>
                  </a:lnTo>
                  <a:close/>
                  <a:moveTo>
                    <a:pt x="209" y="883"/>
                  </a:moveTo>
                  <a:lnTo>
                    <a:pt x="209" y="885"/>
                  </a:lnTo>
                  <a:lnTo>
                    <a:pt x="209" y="887"/>
                  </a:lnTo>
                  <a:lnTo>
                    <a:pt x="207" y="887"/>
                  </a:lnTo>
                  <a:lnTo>
                    <a:pt x="205" y="887"/>
                  </a:lnTo>
                  <a:lnTo>
                    <a:pt x="205" y="885"/>
                  </a:lnTo>
                  <a:lnTo>
                    <a:pt x="207" y="885"/>
                  </a:lnTo>
                  <a:lnTo>
                    <a:pt x="209" y="885"/>
                  </a:lnTo>
                  <a:lnTo>
                    <a:pt x="209" y="883"/>
                  </a:lnTo>
                  <a:close/>
                  <a:moveTo>
                    <a:pt x="204" y="889"/>
                  </a:moveTo>
                  <a:lnTo>
                    <a:pt x="204" y="887"/>
                  </a:lnTo>
                  <a:lnTo>
                    <a:pt x="204" y="885"/>
                  </a:lnTo>
                  <a:lnTo>
                    <a:pt x="204" y="883"/>
                  </a:lnTo>
                  <a:lnTo>
                    <a:pt x="205" y="883"/>
                  </a:lnTo>
                  <a:lnTo>
                    <a:pt x="205" y="887"/>
                  </a:lnTo>
                  <a:lnTo>
                    <a:pt x="204" y="887"/>
                  </a:lnTo>
                  <a:lnTo>
                    <a:pt x="204" y="889"/>
                  </a:lnTo>
                  <a:close/>
                  <a:moveTo>
                    <a:pt x="204" y="883"/>
                  </a:moveTo>
                  <a:lnTo>
                    <a:pt x="204" y="885"/>
                  </a:lnTo>
                  <a:lnTo>
                    <a:pt x="202" y="885"/>
                  </a:lnTo>
                  <a:lnTo>
                    <a:pt x="202" y="887"/>
                  </a:lnTo>
                  <a:lnTo>
                    <a:pt x="202" y="885"/>
                  </a:lnTo>
                  <a:lnTo>
                    <a:pt x="200" y="885"/>
                  </a:lnTo>
                  <a:lnTo>
                    <a:pt x="200" y="883"/>
                  </a:lnTo>
                  <a:lnTo>
                    <a:pt x="202" y="883"/>
                  </a:lnTo>
                  <a:lnTo>
                    <a:pt x="204" y="883"/>
                  </a:lnTo>
                  <a:close/>
                  <a:moveTo>
                    <a:pt x="979" y="883"/>
                  </a:moveTo>
                  <a:lnTo>
                    <a:pt x="979" y="881"/>
                  </a:lnTo>
                  <a:lnTo>
                    <a:pt x="981" y="881"/>
                  </a:lnTo>
                  <a:lnTo>
                    <a:pt x="981" y="883"/>
                  </a:lnTo>
                  <a:lnTo>
                    <a:pt x="979" y="883"/>
                  </a:lnTo>
                  <a:close/>
                  <a:moveTo>
                    <a:pt x="207" y="881"/>
                  </a:moveTo>
                  <a:lnTo>
                    <a:pt x="209" y="881"/>
                  </a:lnTo>
                  <a:lnTo>
                    <a:pt x="209" y="883"/>
                  </a:lnTo>
                  <a:lnTo>
                    <a:pt x="207" y="883"/>
                  </a:lnTo>
                  <a:lnTo>
                    <a:pt x="205" y="883"/>
                  </a:lnTo>
                  <a:lnTo>
                    <a:pt x="207" y="883"/>
                  </a:lnTo>
                  <a:lnTo>
                    <a:pt x="207" y="881"/>
                  </a:lnTo>
                  <a:lnTo>
                    <a:pt x="205" y="881"/>
                  </a:lnTo>
                  <a:lnTo>
                    <a:pt x="205" y="883"/>
                  </a:lnTo>
                  <a:lnTo>
                    <a:pt x="205" y="881"/>
                  </a:lnTo>
                  <a:lnTo>
                    <a:pt x="207" y="881"/>
                  </a:lnTo>
                  <a:close/>
                  <a:moveTo>
                    <a:pt x="217" y="881"/>
                  </a:moveTo>
                  <a:lnTo>
                    <a:pt x="217" y="883"/>
                  </a:lnTo>
                  <a:lnTo>
                    <a:pt x="215" y="883"/>
                  </a:lnTo>
                  <a:lnTo>
                    <a:pt x="213" y="883"/>
                  </a:lnTo>
                  <a:lnTo>
                    <a:pt x="213" y="885"/>
                  </a:lnTo>
                  <a:lnTo>
                    <a:pt x="213" y="887"/>
                  </a:lnTo>
                  <a:lnTo>
                    <a:pt x="211" y="887"/>
                  </a:lnTo>
                  <a:lnTo>
                    <a:pt x="213" y="887"/>
                  </a:lnTo>
                  <a:lnTo>
                    <a:pt x="213" y="889"/>
                  </a:lnTo>
                  <a:lnTo>
                    <a:pt x="211" y="889"/>
                  </a:lnTo>
                  <a:lnTo>
                    <a:pt x="209" y="889"/>
                  </a:lnTo>
                  <a:lnTo>
                    <a:pt x="209" y="887"/>
                  </a:lnTo>
                  <a:lnTo>
                    <a:pt x="209" y="885"/>
                  </a:lnTo>
                  <a:lnTo>
                    <a:pt x="211" y="883"/>
                  </a:lnTo>
                  <a:lnTo>
                    <a:pt x="211" y="881"/>
                  </a:lnTo>
                  <a:lnTo>
                    <a:pt x="213" y="881"/>
                  </a:lnTo>
                  <a:lnTo>
                    <a:pt x="215" y="881"/>
                  </a:lnTo>
                  <a:lnTo>
                    <a:pt x="215" y="879"/>
                  </a:lnTo>
                  <a:lnTo>
                    <a:pt x="217" y="879"/>
                  </a:lnTo>
                  <a:lnTo>
                    <a:pt x="217" y="877"/>
                  </a:lnTo>
                  <a:lnTo>
                    <a:pt x="219" y="877"/>
                  </a:lnTo>
                  <a:lnTo>
                    <a:pt x="219" y="879"/>
                  </a:lnTo>
                  <a:lnTo>
                    <a:pt x="221" y="879"/>
                  </a:lnTo>
                  <a:lnTo>
                    <a:pt x="219" y="881"/>
                  </a:lnTo>
                  <a:lnTo>
                    <a:pt x="217" y="881"/>
                  </a:lnTo>
                  <a:close/>
                  <a:moveTo>
                    <a:pt x="991" y="877"/>
                  </a:moveTo>
                  <a:lnTo>
                    <a:pt x="993" y="877"/>
                  </a:lnTo>
                  <a:lnTo>
                    <a:pt x="991" y="877"/>
                  </a:lnTo>
                  <a:close/>
                  <a:moveTo>
                    <a:pt x="196" y="875"/>
                  </a:moveTo>
                  <a:lnTo>
                    <a:pt x="198" y="875"/>
                  </a:lnTo>
                  <a:lnTo>
                    <a:pt x="198" y="877"/>
                  </a:lnTo>
                  <a:lnTo>
                    <a:pt x="198" y="879"/>
                  </a:lnTo>
                  <a:lnTo>
                    <a:pt x="198" y="881"/>
                  </a:lnTo>
                  <a:lnTo>
                    <a:pt x="196" y="881"/>
                  </a:lnTo>
                  <a:lnTo>
                    <a:pt x="196" y="879"/>
                  </a:lnTo>
                  <a:lnTo>
                    <a:pt x="196" y="877"/>
                  </a:lnTo>
                  <a:lnTo>
                    <a:pt x="196" y="875"/>
                  </a:lnTo>
                  <a:close/>
                  <a:moveTo>
                    <a:pt x="977" y="875"/>
                  </a:moveTo>
                  <a:lnTo>
                    <a:pt x="977" y="873"/>
                  </a:lnTo>
                  <a:lnTo>
                    <a:pt x="977" y="875"/>
                  </a:lnTo>
                  <a:close/>
                  <a:moveTo>
                    <a:pt x="200" y="873"/>
                  </a:moveTo>
                  <a:lnTo>
                    <a:pt x="200" y="875"/>
                  </a:lnTo>
                  <a:lnTo>
                    <a:pt x="200" y="877"/>
                  </a:lnTo>
                  <a:lnTo>
                    <a:pt x="198" y="877"/>
                  </a:lnTo>
                  <a:lnTo>
                    <a:pt x="198" y="875"/>
                  </a:lnTo>
                  <a:lnTo>
                    <a:pt x="196" y="875"/>
                  </a:lnTo>
                  <a:lnTo>
                    <a:pt x="194" y="875"/>
                  </a:lnTo>
                  <a:lnTo>
                    <a:pt x="194" y="873"/>
                  </a:lnTo>
                  <a:lnTo>
                    <a:pt x="196" y="873"/>
                  </a:lnTo>
                  <a:lnTo>
                    <a:pt x="196" y="875"/>
                  </a:lnTo>
                  <a:lnTo>
                    <a:pt x="196" y="873"/>
                  </a:lnTo>
                  <a:lnTo>
                    <a:pt x="198" y="873"/>
                  </a:lnTo>
                  <a:lnTo>
                    <a:pt x="198" y="871"/>
                  </a:lnTo>
                  <a:lnTo>
                    <a:pt x="200" y="871"/>
                  </a:lnTo>
                  <a:lnTo>
                    <a:pt x="200" y="873"/>
                  </a:lnTo>
                  <a:close/>
                  <a:moveTo>
                    <a:pt x="184" y="871"/>
                  </a:moveTo>
                  <a:lnTo>
                    <a:pt x="184" y="869"/>
                  </a:lnTo>
                  <a:lnTo>
                    <a:pt x="184" y="871"/>
                  </a:lnTo>
                  <a:close/>
                  <a:moveTo>
                    <a:pt x="150" y="869"/>
                  </a:moveTo>
                  <a:lnTo>
                    <a:pt x="152" y="869"/>
                  </a:lnTo>
                  <a:lnTo>
                    <a:pt x="154" y="869"/>
                  </a:lnTo>
                  <a:lnTo>
                    <a:pt x="152" y="869"/>
                  </a:lnTo>
                  <a:lnTo>
                    <a:pt x="152" y="871"/>
                  </a:lnTo>
                  <a:lnTo>
                    <a:pt x="150" y="871"/>
                  </a:lnTo>
                  <a:lnTo>
                    <a:pt x="152" y="871"/>
                  </a:lnTo>
                  <a:lnTo>
                    <a:pt x="150" y="873"/>
                  </a:lnTo>
                  <a:lnTo>
                    <a:pt x="150" y="871"/>
                  </a:lnTo>
                  <a:lnTo>
                    <a:pt x="148" y="869"/>
                  </a:lnTo>
                  <a:lnTo>
                    <a:pt x="150" y="869"/>
                  </a:lnTo>
                  <a:lnTo>
                    <a:pt x="152" y="869"/>
                  </a:lnTo>
                  <a:lnTo>
                    <a:pt x="150" y="869"/>
                  </a:lnTo>
                  <a:close/>
                  <a:moveTo>
                    <a:pt x="1356" y="869"/>
                  </a:moveTo>
                  <a:lnTo>
                    <a:pt x="1356" y="868"/>
                  </a:lnTo>
                  <a:lnTo>
                    <a:pt x="1356" y="869"/>
                  </a:lnTo>
                  <a:close/>
                  <a:moveTo>
                    <a:pt x="202" y="879"/>
                  </a:moveTo>
                  <a:lnTo>
                    <a:pt x="200" y="879"/>
                  </a:lnTo>
                  <a:lnTo>
                    <a:pt x="200" y="877"/>
                  </a:lnTo>
                  <a:lnTo>
                    <a:pt x="202" y="877"/>
                  </a:lnTo>
                  <a:lnTo>
                    <a:pt x="202" y="875"/>
                  </a:lnTo>
                  <a:lnTo>
                    <a:pt x="200" y="875"/>
                  </a:lnTo>
                  <a:lnTo>
                    <a:pt x="200" y="871"/>
                  </a:lnTo>
                  <a:lnTo>
                    <a:pt x="202" y="869"/>
                  </a:lnTo>
                  <a:lnTo>
                    <a:pt x="200" y="869"/>
                  </a:lnTo>
                  <a:lnTo>
                    <a:pt x="200" y="868"/>
                  </a:lnTo>
                  <a:lnTo>
                    <a:pt x="202" y="868"/>
                  </a:lnTo>
                  <a:lnTo>
                    <a:pt x="202" y="869"/>
                  </a:lnTo>
                  <a:lnTo>
                    <a:pt x="202" y="871"/>
                  </a:lnTo>
                  <a:lnTo>
                    <a:pt x="202" y="873"/>
                  </a:lnTo>
                  <a:lnTo>
                    <a:pt x="204" y="873"/>
                  </a:lnTo>
                  <a:lnTo>
                    <a:pt x="204" y="875"/>
                  </a:lnTo>
                  <a:lnTo>
                    <a:pt x="204" y="877"/>
                  </a:lnTo>
                  <a:lnTo>
                    <a:pt x="202" y="877"/>
                  </a:lnTo>
                  <a:lnTo>
                    <a:pt x="202" y="879"/>
                  </a:lnTo>
                  <a:close/>
                  <a:moveTo>
                    <a:pt x="190" y="869"/>
                  </a:moveTo>
                  <a:lnTo>
                    <a:pt x="192" y="871"/>
                  </a:lnTo>
                  <a:lnTo>
                    <a:pt x="192" y="873"/>
                  </a:lnTo>
                  <a:lnTo>
                    <a:pt x="192" y="875"/>
                  </a:lnTo>
                  <a:lnTo>
                    <a:pt x="192" y="877"/>
                  </a:lnTo>
                  <a:lnTo>
                    <a:pt x="192" y="875"/>
                  </a:lnTo>
                  <a:lnTo>
                    <a:pt x="190" y="875"/>
                  </a:lnTo>
                  <a:lnTo>
                    <a:pt x="190" y="873"/>
                  </a:lnTo>
                  <a:lnTo>
                    <a:pt x="190" y="871"/>
                  </a:lnTo>
                  <a:lnTo>
                    <a:pt x="188" y="873"/>
                  </a:lnTo>
                  <a:lnTo>
                    <a:pt x="188" y="871"/>
                  </a:lnTo>
                  <a:lnTo>
                    <a:pt x="188" y="869"/>
                  </a:lnTo>
                  <a:lnTo>
                    <a:pt x="188" y="871"/>
                  </a:lnTo>
                  <a:lnTo>
                    <a:pt x="188" y="869"/>
                  </a:lnTo>
                  <a:lnTo>
                    <a:pt x="186" y="869"/>
                  </a:lnTo>
                  <a:lnTo>
                    <a:pt x="188" y="869"/>
                  </a:lnTo>
                  <a:lnTo>
                    <a:pt x="186" y="869"/>
                  </a:lnTo>
                  <a:lnTo>
                    <a:pt x="186" y="868"/>
                  </a:lnTo>
                  <a:lnTo>
                    <a:pt x="188" y="868"/>
                  </a:lnTo>
                  <a:lnTo>
                    <a:pt x="186" y="868"/>
                  </a:lnTo>
                  <a:lnTo>
                    <a:pt x="188" y="868"/>
                  </a:lnTo>
                  <a:lnTo>
                    <a:pt x="190" y="868"/>
                  </a:lnTo>
                  <a:lnTo>
                    <a:pt x="190" y="869"/>
                  </a:lnTo>
                  <a:close/>
                  <a:moveTo>
                    <a:pt x="204" y="871"/>
                  </a:moveTo>
                  <a:lnTo>
                    <a:pt x="204" y="873"/>
                  </a:lnTo>
                  <a:lnTo>
                    <a:pt x="204" y="871"/>
                  </a:lnTo>
                  <a:lnTo>
                    <a:pt x="204" y="869"/>
                  </a:lnTo>
                  <a:lnTo>
                    <a:pt x="202" y="869"/>
                  </a:lnTo>
                  <a:lnTo>
                    <a:pt x="202" y="868"/>
                  </a:lnTo>
                  <a:lnTo>
                    <a:pt x="204" y="868"/>
                  </a:lnTo>
                  <a:lnTo>
                    <a:pt x="204" y="866"/>
                  </a:lnTo>
                  <a:lnTo>
                    <a:pt x="205" y="868"/>
                  </a:lnTo>
                  <a:lnTo>
                    <a:pt x="204" y="868"/>
                  </a:lnTo>
                  <a:lnTo>
                    <a:pt x="204" y="869"/>
                  </a:lnTo>
                  <a:lnTo>
                    <a:pt x="204" y="871"/>
                  </a:lnTo>
                  <a:close/>
                  <a:moveTo>
                    <a:pt x="148" y="866"/>
                  </a:moveTo>
                  <a:lnTo>
                    <a:pt x="150" y="866"/>
                  </a:lnTo>
                  <a:lnTo>
                    <a:pt x="150" y="868"/>
                  </a:lnTo>
                  <a:lnTo>
                    <a:pt x="148" y="868"/>
                  </a:lnTo>
                  <a:lnTo>
                    <a:pt x="146" y="868"/>
                  </a:lnTo>
                  <a:lnTo>
                    <a:pt x="146" y="866"/>
                  </a:lnTo>
                  <a:lnTo>
                    <a:pt x="148" y="866"/>
                  </a:lnTo>
                  <a:close/>
                  <a:moveTo>
                    <a:pt x="186" y="868"/>
                  </a:moveTo>
                  <a:lnTo>
                    <a:pt x="186" y="866"/>
                  </a:lnTo>
                  <a:lnTo>
                    <a:pt x="186" y="868"/>
                  </a:lnTo>
                  <a:close/>
                  <a:moveTo>
                    <a:pt x="200" y="868"/>
                  </a:moveTo>
                  <a:lnTo>
                    <a:pt x="200" y="869"/>
                  </a:lnTo>
                  <a:lnTo>
                    <a:pt x="200" y="871"/>
                  </a:lnTo>
                  <a:lnTo>
                    <a:pt x="200" y="869"/>
                  </a:lnTo>
                  <a:lnTo>
                    <a:pt x="200" y="868"/>
                  </a:lnTo>
                  <a:lnTo>
                    <a:pt x="200" y="866"/>
                  </a:lnTo>
                  <a:lnTo>
                    <a:pt x="200" y="868"/>
                  </a:lnTo>
                  <a:close/>
                  <a:moveTo>
                    <a:pt x="140" y="864"/>
                  </a:moveTo>
                  <a:lnTo>
                    <a:pt x="138" y="864"/>
                  </a:lnTo>
                  <a:lnTo>
                    <a:pt x="138" y="862"/>
                  </a:lnTo>
                  <a:lnTo>
                    <a:pt x="140" y="862"/>
                  </a:lnTo>
                  <a:lnTo>
                    <a:pt x="140" y="864"/>
                  </a:lnTo>
                  <a:close/>
                  <a:moveTo>
                    <a:pt x="1357" y="862"/>
                  </a:moveTo>
                  <a:lnTo>
                    <a:pt x="1357" y="864"/>
                  </a:lnTo>
                  <a:lnTo>
                    <a:pt x="1356" y="864"/>
                  </a:lnTo>
                  <a:lnTo>
                    <a:pt x="1356" y="862"/>
                  </a:lnTo>
                  <a:lnTo>
                    <a:pt x="1357" y="862"/>
                  </a:lnTo>
                  <a:close/>
                  <a:moveTo>
                    <a:pt x="182" y="862"/>
                  </a:moveTo>
                  <a:lnTo>
                    <a:pt x="182" y="864"/>
                  </a:lnTo>
                  <a:lnTo>
                    <a:pt x="182" y="862"/>
                  </a:lnTo>
                  <a:lnTo>
                    <a:pt x="182" y="864"/>
                  </a:lnTo>
                  <a:lnTo>
                    <a:pt x="182" y="862"/>
                  </a:lnTo>
                  <a:lnTo>
                    <a:pt x="181" y="862"/>
                  </a:lnTo>
                  <a:lnTo>
                    <a:pt x="182" y="862"/>
                  </a:lnTo>
                  <a:close/>
                  <a:moveTo>
                    <a:pt x="181" y="860"/>
                  </a:moveTo>
                  <a:lnTo>
                    <a:pt x="182" y="860"/>
                  </a:lnTo>
                  <a:lnTo>
                    <a:pt x="182" y="862"/>
                  </a:lnTo>
                  <a:lnTo>
                    <a:pt x="181" y="862"/>
                  </a:lnTo>
                  <a:lnTo>
                    <a:pt x="181" y="860"/>
                  </a:lnTo>
                  <a:close/>
                  <a:moveTo>
                    <a:pt x="1357" y="860"/>
                  </a:moveTo>
                  <a:lnTo>
                    <a:pt x="1357" y="862"/>
                  </a:lnTo>
                  <a:lnTo>
                    <a:pt x="1356" y="862"/>
                  </a:lnTo>
                  <a:lnTo>
                    <a:pt x="1356" y="860"/>
                  </a:lnTo>
                  <a:lnTo>
                    <a:pt x="1357" y="860"/>
                  </a:lnTo>
                  <a:close/>
                  <a:moveTo>
                    <a:pt x="182" y="860"/>
                  </a:moveTo>
                  <a:lnTo>
                    <a:pt x="181" y="860"/>
                  </a:lnTo>
                  <a:lnTo>
                    <a:pt x="181" y="858"/>
                  </a:lnTo>
                  <a:lnTo>
                    <a:pt x="182" y="860"/>
                  </a:lnTo>
                  <a:close/>
                  <a:moveTo>
                    <a:pt x="973" y="860"/>
                  </a:moveTo>
                  <a:lnTo>
                    <a:pt x="972" y="860"/>
                  </a:lnTo>
                  <a:lnTo>
                    <a:pt x="972" y="858"/>
                  </a:lnTo>
                  <a:lnTo>
                    <a:pt x="973" y="858"/>
                  </a:lnTo>
                  <a:lnTo>
                    <a:pt x="975" y="858"/>
                  </a:lnTo>
                  <a:lnTo>
                    <a:pt x="975" y="860"/>
                  </a:lnTo>
                  <a:lnTo>
                    <a:pt x="973" y="860"/>
                  </a:lnTo>
                  <a:close/>
                  <a:moveTo>
                    <a:pt x="184" y="858"/>
                  </a:moveTo>
                  <a:lnTo>
                    <a:pt x="186" y="860"/>
                  </a:lnTo>
                  <a:lnTo>
                    <a:pt x="186" y="862"/>
                  </a:lnTo>
                  <a:lnTo>
                    <a:pt x="186" y="864"/>
                  </a:lnTo>
                  <a:lnTo>
                    <a:pt x="186" y="862"/>
                  </a:lnTo>
                  <a:lnTo>
                    <a:pt x="184" y="862"/>
                  </a:lnTo>
                  <a:lnTo>
                    <a:pt x="184" y="860"/>
                  </a:lnTo>
                  <a:lnTo>
                    <a:pt x="182" y="860"/>
                  </a:lnTo>
                  <a:lnTo>
                    <a:pt x="184" y="860"/>
                  </a:lnTo>
                  <a:lnTo>
                    <a:pt x="182" y="858"/>
                  </a:lnTo>
                  <a:lnTo>
                    <a:pt x="184" y="858"/>
                  </a:lnTo>
                  <a:close/>
                  <a:moveTo>
                    <a:pt x="949" y="856"/>
                  </a:moveTo>
                  <a:lnTo>
                    <a:pt x="952" y="856"/>
                  </a:lnTo>
                  <a:lnTo>
                    <a:pt x="954" y="856"/>
                  </a:lnTo>
                  <a:lnTo>
                    <a:pt x="956" y="858"/>
                  </a:lnTo>
                  <a:lnTo>
                    <a:pt x="956" y="860"/>
                  </a:lnTo>
                  <a:lnTo>
                    <a:pt x="958" y="862"/>
                  </a:lnTo>
                  <a:lnTo>
                    <a:pt x="958" y="864"/>
                  </a:lnTo>
                  <a:lnTo>
                    <a:pt x="960" y="864"/>
                  </a:lnTo>
                  <a:lnTo>
                    <a:pt x="960" y="866"/>
                  </a:lnTo>
                  <a:lnTo>
                    <a:pt x="960" y="868"/>
                  </a:lnTo>
                  <a:lnTo>
                    <a:pt x="960" y="869"/>
                  </a:lnTo>
                  <a:lnTo>
                    <a:pt x="958" y="869"/>
                  </a:lnTo>
                  <a:lnTo>
                    <a:pt x="954" y="869"/>
                  </a:lnTo>
                  <a:lnTo>
                    <a:pt x="952" y="868"/>
                  </a:lnTo>
                  <a:lnTo>
                    <a:pt x="950" y="866"/>
                  </a:lnTo>
                  <a:lnTo>
                    <a:pt x="949" y="866"/>
                  </a:lnTo>
                  <a:lnTo>
                    <a:pt x="945" y="864"/>
                  </a:lnTo>
                  <a:lnTo>
                    <a:pt x="943" y="864"/>
                  </a:lnTo>
                  <a:lnTo>
                    <a:pt x="941" y="864"/>
                  </a:lnTo>
                  <a:lnTo>
                    <a:pt x="939" y="862"/>
                  </a:lnTo>
                  <a:lnTo>
                    <a:pt x="939" y="860"/>
                  </a:lnTo>
                  <a:lnTo>
                    <a:pt x="941" y="858"/>
                  </a:lnTo>
                  <a:lnTo>
                    <a:pt x="943" y="858"/>
                  </a:lnTo>
                  <a:lnTo>
                    <a:pt x="945" y="856"/>
                  </a:lnTo>
                  <a:lnTo>
                    <a:pt x="947" y="856"/>
                  </a:lnTo>
                  <a:lnTo>
                    <a:pt x="949" y="856"/>
                  </a:lnTo>
                  <a:close/>
                  <a:moveTo>
                    <a:pt x="148" y="856"/>
                  </a:moveTo>
                  <a:lnTo>
                    <a:pt x="148" y="858"/>
                  </a:lnTo>
                  <a:lnTo>
                    <a:pt x="150" y="860"/>
                  </a:lnTo>
                  <a:lnTo>
                    <a:pt x="150" y="862"/>
                  </a:lnTo>
                  <a:lnTo>
                    <a:pt x="150" y="860"/>
                  </a:lnTo>
                  <a:lnTo>
                    <a:pt x="148" y="860"/>
                  </a:lnTo>
                  <a:lnTo>
                    <a:pt x="146" y="860"/>
                  </a:lnTo>
                  <a:lnTo>
                    <a:pt x="144" y="860"/>
                  </a:lnTo>
                  <a:lnTo>
                    <a:pt x="144" y="862"/>
                  </a:lnTo>
                  <a:lnTo>
                    <a:pt x="146" y="862"/>
                  </a:lnTo>
                  <a:lnTo>
                    <a:pt x="146" y="860"/>
                  </a:lnTo>
                  <a:lnTo>
                    <a:pt x="148" y="862"/>
                  </a:lnTo>
                  <a:lnTo>
                    <a:pt x="150" y="862"/>
                  </a:lnTo>
                  <a:lnTo>
                    <a:pt x="150" y="864"/>
                  </a:lnTo>
                  <a:lnTo>
                    <a:pt x="150" y="866"/>
                  </a:lnTo>
                  <a:lnTo>
                    <a:pt x="148" y="866"/>
                  </a:lnTo>
                  <a:lnTo>
                    <a:pt x="146" y="866"/>
                  </a:lnTo>
                  <a:lnTo>
                    <a:pt x="146" y="864"/>
                  </a:lnTo>
                  <a:lnTo>
                    <a:pt x="144" y="864"/>
                  </a:lnTo>
                  <a:lnTo>
                    <a:pt x="146" y="864"/>
                  </a:lnTo>
                  <a:lnTo>
                    <a:pt x="144" y="866"/>
                  </a:lnTo>
                  <a:lnTo>
                    <a:pt x="146" y="866"/>
                  </a:lnTo>
                  <a:lnTo>
                    <a:pt x="146" y="868"/>
                  </a:lnTo>
                  <a:lnTo>
                    <a:pt x="148" y="868"/>
                  </a:lnTo>
                  <a:lnTo>
                    <a:pt x="150" y="868"/>
                  </a:lnTo>
                  <a:lnTo>
                    <a:pt x="148" y="868"/>
                  </a:lnTo>
                  <a:lnTo>
                    <a:pt x="146" y="868"/>
                  </a:lnTo>
                  <a:lnTo>
                    <a:pt x="148" y="869"/>
                  </a:lnTo>
                  <a:lnTo>
                    <a:pt x="146" y="869"/>
                  </a:lnTo>
                  <a:lnTo>
                    <a:pt x="148" y="869"/>
                  </a:lnTo>
                  <a:lnTo>
                    <a:pt x="148" y="871"/>
                  </a:lnTo>
                  <a:lnTo>
                    <a:pt x="150" y="873"/>
                  </a:lnTo>
                  <a:lnTo>
                    <a:pt x="150" y="875"/>
                  </a:lnTo>
                  <a:lnTo>
                    <a:pt x="152" y="875"/>
                  </a:lnTo>
                  <a:lnTo>
                    <a:pt x="154" y="875"/>
                  </a:lnTo>
                  <a:lnTo>
                    <a:pt x="154" y="877"/>
                  </a:lnTo>
                  <a:lnTo>
                    <a:pt x="152" y="877"/>
                  </a:lnTo>
                  <a:lnTo>
                    <a:pt x="154" y="877"/>
                  </a:lnTo>
                  <a:lnTo>
                    <a:pt x="154" y="879"/>
                  </a:lnTo>
                  <a:lnTo>
                    <a:pt x="154" y="877"/>
                  </a:lnTo>
                  <a:lnTo>
                    <a:pt x="156" y="877"/>
                  </a:lnTo>
                  <a:lnTo>
                    <a:pt x="156" y="879"/>
                  </a:lnTo>
                  <a:lnTo>
                    <a:pt x="154" y="879"/>
                  </a:lnTo>
                  <a:lnTo>
                    <a:pt x="154" y="881"/>
                  </a:lnTo>
                  <a:lnTo>
                    <a:pt x="156" y="881"/>
                  </a:lnTo>
                  <a:lnTo>
                    <a:pt x="157" y="881"/>
                  </a:lnTo>
                  <a:lnTo>
                    <a:pt x="157" y="879"/>
                  </a:lnTo>
                  <a:lnTo>
                    <a:pt x="157" y="881"/>
                  </a:lnTo>
                  <a:lnTo>
                    <a:pt x="157" y="883"/>
                  </a:lnTo>
                  <a:lnTo>
                    <a:pt x="159" y="883"/>
                  </a:lnTo>
                  <a:lnTo>
                    <a:pt x="157" y="883"/>
                  </a:lnTo>
                  <a:lnTo>
                    <a:pt x="157" y="885"/>
                  </a:lnTo>
                  <a:lnTo>
                    <a:pt x="156" y="885"/>
                  </a:lnTo>
                  <a:lnTo>
                    <a:pt x="156" y="883"/>
                  </a:lnTo>
                  <a:lnTo>
                    <a:pt x="156" y="885"/>
                  </a:lnTo>
                  <a:lnTo>
                    <a:pt x="156" y="883"/>
                  </a:lnTo>
                  <a:lnTo>
                    <a:pt x="154" y="883"/>
                  </a:lnTo>
                  <a:lnTo>
                    <a:pt x="154" y="881"/>
                  </a:lnTo>
                  <a:lnTo>
                    <a:pt x="152" y="881"/>
                  </a:lnTo>
                  <a:lnTo>
                    <a:pt x="152" y="879"/>
                  </a:lnTo>
                  <a:lnTo>
                    <a:pt x="150" y="879"/>
                  </a:lnTo>
                  <a:lnTo>
                    <a:pt x="150" y="877"/>
                  </a:lnTo>
                  <a:lnTo>
                    <a:pt x="152" y="877"/>
                  </a:lnTo>
                  <a:lnTo>
                    <a:pt x="150" y="877"/>
                  </a:lnTo>
                  <a:lnTo>
                    <a:pt x="150" y="875"/>
                  </a:lnTo>
                  <a:lnTo>
                    <a:pt x="148" y="875"/>
                  </a:lnTo>
                  <a:lnTo>
                    <a:pt x="146" y="873"/>
                  </a:lnTo>
                  <a:lnTo>
                    <a:pt x="146" y="871"/>
                  </a:lnTo>
                  <a:lnTo>
                    <a:pt x="144" y="871"/>
                  </a:lnTo>
                  <a:lnTo>
                    <a:pt x="142" y="869"/>
                  </a:lnTo>
                  <a:lnTo>
                    <a:pt x="142" y="868"/>
                  </a:lnTo>
                  <a:lnTo>
                    <a:pt x="144" y="868"/>
                  </a:lnTo>
                  <a:lnTo>
                    <a:pt x="144" y="869"/>
                  </a:lnTo>
                  <a:lnTo>
                    <a:pt x="144" y="868"/>
                  </a:lnTo>
                  <a:lnTo>
                    <a:pt x="144" y="869"/>
                  </a:lnTo>
                  <a:lnTo>
                    <a:pt x="146" y="869"/>
                  </a:lnTo>
                  <a:lnTo>
                    <a:pt x="144" y="869"/>
                  </a:lnTo>
                  <a:lnTo>
                    <a:pt x="144" y="868"/>
                  </a:lnTo>
                  <a:lnTo>
                    <a:pt x="142" y="866"/>
                  </a:lnTo>
                  <a:lnTo>
                    <a:pt x="142" y="868"/>
                  </a:lnTo>
                  <a:lnTo>
                    <a:pt x="142" y="869"/>
                  </a:lnTo>
                  <a:lnTo>
                    <a:pt x="142" y="868"/>
                  </a:lnTo>
                  <a:lnTo>
                    <a:pt x="140" y="868"/>
                  </a:lnTo>
                  <a:lnTo>
                    <a:pt x="140" y="866"/>
                  </a:lnTo>
                  <a:lnTo>
                    <a:pt x="138" y="866"/>
                  </a:lnTo>
                  <a:lnTo>
                    <a:pt x="138" y="864"/>
                  </a:lnTo>
                  <a:lnTo>
                    <a:pt x="140" y="864"/>
                  </a:lnTo>
                  <a:lnTo>
                    <a:pt x="142" y="864"/>
                  </a:lnTo>
                  <a:lnTo>
                    <a:pt x="140" y="864"/>
                  </a:lnTo>
                  <a:lnTo>
                    <a:pt x="142" y="864"/>
                  </a:lnTo>
                  <a:lnTo>
                    <a:pt x="142" y="862"/>
                  </a:lnTo>
                  <a:lnTo>
                    <a:pt x="140" y="862"/>
                  </a:lnTo>
                  <a:lnTo>
                    <a:pt x="138" y="862"/>
                  </a:lnTo>
                  <a:lnTo>
                    <a:pt x="136" y="862"/>
                  </a:lnTo>
                  <a:lnTo>
                    <a:pt x="136" y="860"/>
                  </a:lnTo>
                  <a:lnTo>
                    <a:pt x="134" y="860"/>
                  </a:lnTo>
                  <a:lnTo>
                    <a:pt x="134" y="858"/>
                  </a:lnTo>
                  <a:lnTo>
                    <a:pt x="136" y="858"/>
                  </a:lnTo>
                  <a:lnTo>
                    <a:pt x="138" y="858"/>
                  </a:lnTo>
                  <a:lnTo>
                    <a:pt x="140" y="858"/>
                  </a:lnTo>
                  <a:lnTo>
                    <a:pt x="142" y="858"/>
                  </a:lnTo>
                  <a:lnTo>
                    <a:pt x="144" y="858"/>
                  </a:lnTo>
                  <a:lnTo>
                    <a:pt x="144" y="856"/>
                  </a:lnTo>
                  <a:lnTo>
                    <a:pt x="146" y="856"/>
                  </a:lnTo>
                  <a:lnTo>
                    <a:pt x="148" y="856"/>
                  </a:lnTo>
                  <a:close/>
                  <a:moveTo>
                    <a:pt x="198" y="858"/>
                  </a:moveTo>
                  <a:lnTo>
                    <a:pt x="198" y="860"/>
                  </a:lnTo>
                  <a:lnTo>
                    <a:pt x="200" y="862"/>
                  </a:lnTo>
                  <a:lnTo>
                    <a:pt x="200" y="864"/>
                  </a:lnTo>
                  <a:lnTo>
                    <a:pt x="200" y="866"/>
                  </a:lnTo>
                  <a:lnTo>
                    <a:pt x="198" y="869"/>
                  </a:lnTo>
                  <a:lnTo>
                    <a:pt x="198" y="871"/>
                  </a:lnTo>
                  <a:lnTo>
                    <a:pt x="196" y="871"/>
                  </a:lnTo>
                  <a:lnTo>
                    <a:pt x="196" y="873"/>
                  </a:lnTo>
                  <a:lnTo>
                    <a:pt x="196" y="871"/>
                  </a:lnTo>
                  <a:lnTo>
                    <a:pt x="196" y="869"/>
                  </a:lnTo>
                  <a:lnTo>
                    <a:pt x="196" y="868"/>
                  </a:lnTo>
                  <a:lnTo>
                    <a:pt x="196" y="866"/>
                  </a:lnTo>
                  <a:lnTo>
                    <a:pt x="198" y="864"/>
                  </a:lnTo>
                  <a:lnTo>
                    <a:pt x="196" y="864"/>
                  </a:lnTo>
                  <a:lnTo>
                    <a:pt x="198" y="864"/>
                  </a:lnTo>
                  <a:lnTo>
                    <a:pt x="196" y="866"/>
                  </a:lnTo>
                  <a:lnTo>
                    <a:pt x="196" y="864"/>
                  </a:lnTo>
                  <a:lnTo>
                    <a:pt x="196" y="866"/>
                  </a:lnTo>
                  <a:lnTo>
                    <a:pt x="196" y="868"/>
                  </a:lnTo>
                  <a:lnTo>
                    <a:pt x="196" y="869"/>
                  </a:lnTo>
                  <a:lnTo>
                    <a:pt x="196" y="871"/>
                  </a:lnTo>
                  <a:lnTo>
                    <a:pt x="194" y="869"/>
                  </a:lnTo>
                  <a:lnTo>
                    <a:pt x="194" y="871"/>
                  </a:lnTo>
                  <a:lnTo>
                    <a:pt x="192" y="871"/>
                  </a:lnTo>
                  <a:lnTo>
                    <a:pt x="192" y="869"/>
                  </a:lnTo>
                  <a:lnTo>
                    <a:pt x="190" y="869"/>
                  </a:lnTo>
                  <a:lnTo>
                    <a:pt x="190" y="868"/>
                  </a:lnTo>
                  <a:lnTo>
                    <a:pt x="190" y="866"/>
                  </a:lnTo>
                  <a:lnTo>
                    <a:pt x="192" y="866"/>
                  </a:lnTo>
                  <a:lnTo>
                    <a:pt x="190" y="866"/>
                  </a:lnTo>
                  <a:lnTo>
                    <a:pt x="190" y="864"/>
                  </a:lnTo>
                  <a:lnTo>
                    <a:pt x="192" y="864"/>
                  </a:lnTo>
                  <a:lnTo>
                    <a:pt x="192" y="862"/>
                  </a:lnTo>
                  <a:lnTo>
                    <a:pt x="194" y="862"/>
                  </a:lnTo>
                  <a:lnTo>
                    <a:pt x="194" y="860"/>
                  </a:lnTo>
                  <a:lnTo>
                    <a:pt x="192" y="860"/>
                  </a:lnTo>
                  <a:lnTo>
                    <a:pt x="192" y="858"/>
                  </a:lnTo>
                  <a:lnTo>
                    <a:pt x="192" y="860"/>
                  </a:lnTo>
                  <a:lnTo>
                    <a:pt x="194" y="860"/>
                  </a:lnTo>
                  <a:lnTo>
                    <a:pt x="194" y="862"/>
                  </a:lnTo>
                  <a:lnTo>
                    <a:pt x="192" y="862"/>
                  </a:lnTo>
                  <a:lnTo>
                    <a:pt x="192" y="864"/>
                  </a:lnTo>
                  <a:lnTo>
                    <a:pt x="190" y="864"/>
                  </a:lnTo>
                  <a:lnTo>
                    <a:pt x="188" y="864"/>
                  </a:lnTo>
                  <a:lnTo>
                    <a:pt x="188" y="862"/>
                  </a:lnTo>
                  <a:lnTo>
                    <a:pt x="188" y="860"/>
                  </a:lnTo>
                  <a:lnTo>
                    <a:pt x="190" y="860"/>
                  </a:lnTo>
                  <a:lnTo>
                    <a:pt x="190" y="858"/>
                  </a:lnTo>
                  <a:lnTo>
                    <a:pt x="190" y="856"/>
                  </a:lnTo>
                  <a:lnTo>
                    <a:pt x="190" y="854"/>
                  </a:lnTo>
                  <a:lnTo>
                    <a:pt x="192" y="854"/>
                  </a:lnTo>
                  <a:lnTo>
                    <a:pt x="194" y="854"/>
                  </a:lnTo>
                  <a:lnTo>
                    <a:pt x="194" y="856"/>
                  </a:lnTo>
                  <a:lnTo>
                    <a:pt x="196" y="858"/>
                  </a:lnTo>
                  <a:lnTo>
                    <a:pt x="198" y="858"/>
                  </a:lnTo>
                  <a:close/>
                  <a:moveTo>
                    <a:pt x="190" y="860"/>
                  </a:moveTo>
                  <a:lnTo>
                    <a:pt x="188" y="860"/>
                  </a:lnTo>
                  <a:lnTo>
                    <a:pt x="186" y="860"/>
                  </a:lnTo>
                  <a:lnTo>
                    <a:pt x="186" y="858"/>
                  </a:lnTo>
                  <a:lnTo>
                    <a:pt x="186" y="856"/>
                  </a:lnTo>
                  <a:lnTo>
                    <a:pt x="188" y="854"/>
                  </a:lnTo>
                  <a:lnTo>
                    <a:pt x="186" y="854"/>
                  </a:lnTo>
                  <a:lnTo>
                    <a:pt x="188" y="854"/>
                  </a:lnTo>
                  <a:lnTo>
                    <a:pt x="188" y="856"/>
                  </a:lnTo>
                  <a:lnTo>
                    <a:pt x="190" y="856"/>
                  </a:lnTo>
                  <a:lnTo>
                    <a:pt x="188" y="856"/>
                  </a:lnTo>
                  <a:lnTo>
                    <a:pt x="188" y="858"/>
                  </a:lnTo>
                  <a:lnTo>
                    <a:pt x="190" y="860"/>
                  </a:lnTo>
                  <a:close/>
                  <a:moveTo>
                    <a:pt x="972" y="852"/>
                  </a:moveTo>
                  <a:lnTo>
                    <a:pt x="972" y="854"/>
                  </a:lnTo>
                  <a:lnTo>
                    <a:pt x="973" y="854"/>
                  </a:lnTo>
                  <a:lnTo>
                    <a:pt x="972" y="854"/>
                  </a:lnTo>
                  <a:lnTo>
                    <a:pt x="972" y="856"/>
                  </a:lnTo>
                  <a:lnTo>
                    <a:pt x="972" y="854"/>
                  </a:lnTo>
                  <a:lnTo>
                    <a:pt x="970" y="854"/>
                  </a:lnTo>
                  <a:lnTo>
                    <a:pt x="970" y="852"/>
                  </a:lnTo>
                  <a:lnTo>
                    <a:pt x="972" y="852"/>
                  </a:lnTo>
                  <a:close/>
                  <a:moveTo>
                    <a:pt x="1356" y="848"/>
                  </a:moveTo>
                  <a:lnTo>
                    <a:pt x="1356" y="850"/>
                  </a:lnTo>
                  <a:lnTo>
                    <a:pt x="1356" y="848"/>
                  </a:lnTo>
                  <a:lnTo>
                    <a:pt x="1357" y="850"/>
                  </a:lnTo>
                  <a:lnTo>
                    <a:pt x="1356" y="850"/>
                  </a:lnTo>
                  <a:lnTo>
                    <a:pt x="1357" y="850"/>
                  </a:lnTo>
                  <a:lnTo>
                    <a:pt x="1357" y="852"/>
                  </a:lnTo>
                  <a:lnTo>
                    <a:pt x="1356" y="850"/>
                  </a:lnTo>
                  <a:lnTo>
                    <a:pt x="1356" y="852"/>
                  </a:lnTo>
                  <a:lnTo>
                    <a:pt x="1357" y="852"/>
                  </a:lnTo>
                  <a:lnTo>
                    <a:pt x="1356" y="852"/>
                  </a:lnTo>
                  <a:lnTo>
                    <a:pt x="1356" y="850"/>
                  </a:lnTo>
                  <a:lnTo>
                    <a:pt x="1354" y="850"/>
                  </a:lnTo>
                  <a:lnTo>
                    <a:pt x="1354" y="848"/>
                  </a:lnTo>
                  <a:lnTo>
                    <a:pt x="1356" y="848"/>
                  </a:lnTo>
                  <a:close/>
                  <a:moveTo>
                    <a:pt x="167" y="850"/>
                  </a:moveTo>
                  <a:lnTo>
                    <a:pt x="165" y="850"/>
                  </a:lnTo>
                  <a:lnTo>
                    <a:pt x="165" y="848"/>
                  </a:lnTo>
                  <a:lnTo>
                    <a:pt x="167" y="848"/>
                  </a:lnTo>
                  <a:lnTo>
                    <a:pt x="167" y="850"/>
                  </a:lnTo>
                  <a:close/>
                  <a:moveTo>
                    <a:pt x="192" y="852"/>
                  </a:moveTo>
                  <a:lnTo>
                    <a:pt x="192" y="854"/>
                  </a:lnTo>
                  <a:lnTo>
                    <a:pt x="192" y="852"/>
                  </a:lnTo>
                  <a:lnTo>
                    <a:pt x="190" y="852"/>
                  </a:lnTo>
                  <a:lnTo>
                    <a:pt x="190" y="854"/>
                  </a:lnTo>
                  <a:lnTo>
                    <a:pt x="190" y="852"/>
                  </a:lnTo>
                  <a:lnTo>
                    <a:pt x="190" y="850"/>
                  </a:lnTo>
                  <a:lnTo>
                    <a:pt x="190" y="848"/>
                  </a:lnTo>
                  <a:lnTo>
                    <a:pt x="192" y="848"/>
                  </a:lnTo>
                  <a:lnTo>
                    <a:pt x="192" y="850"/>
                  </a:lnTo>
                  <a:lnTo>
                    <a:pt x="192" y="852"/>
                  </a:lnTo>
                  <a:lnTo>
                    <a:pt x="194" y="852"/>
                  </a:lnTo>
                  <a:lnTo>
                    <a:pt x="192" y="852"/>
                  </a:lnTo>
                  <a:close/>
                  <a:moveTo>
                    <a:pt x="173" y="846"/>
                  </a:moveTo>
                  <a:lnTo>
                    <a:pt x="173" y="848"/>
                  </a:lnTo>
                  <a:lnTo>
                    <a:pt x="175" y="848"/>
                  </a:lnTo>
                  <a:lnTo>
                    <a:pt x="177" y="850"/>
                  </a:lnTo>
                  <a:lnTo>
                    <a:pt x="177" y="852"/>
                  </a:lnTo>
                  <a:lnTo>
                    <a:pt x="179" y="852"/>
                  </a:lnTo>
                  <a:lnTo>
                    <a:pt x="179" y="856"/>
                  </a:lnTo>
                  <a:lnTo>
                    <a:pt x="181" y="856"/>
                  </a:lnTo>
                  <a:lnTo>
                    <a:pt x="181" y="858"/>
                  </a:lnTo>
                  <a:lnTo>
                    <a:pt x="179" y="858"/>
                  </a:lnTo>
                  <a:lnTo>
                    <a:pt x="177" y="858"/>
                  </a:lnTo>
                  <a:lnTo>
                    <a:pt x="177" y="856"/>
                  </a:lnTo>
                  <a:lnTo>
                    <a:pt x="175" y="856"/>
                  </a:lnTo>
                  <a:lnTo>
                    <a:pt x="175" y="854"/>
                  </a:lnTo>
                  <a:lnTo>
                    <a:pt x="173" y="854"/>
                  </a:lnTo>
                  <a:lnTo>
                    <a:pt x="173" y="852"/>
                  </a:lnTo>
                  <a:lnTo>
                    <a:pt x="171" y="852"/>
                  </a:lnTo>
                  <a:lnTo>
                    <a:pt x="169" y="850"/>
                  </a:lnTo>
                  <a:lnTo>
                    <a:pt x="169" y="848"/>
                  </a:lnTo>
                  <a:lnTo>
                    <a:pt x="171" y="848"/>
                  </a:lnTo>
                  <a:lnTo>
                    <a:pt x="169" y="848"/>
                  </a:lnTo>
                  <a:lnTo>
                    <a:pt x="167" y="848"/>
                  </a:lnTo>
                  <a:lnTo>
                    <a:pt x="167" y="846"/>
                  </a:lnTo>
                  <a:lnTo>
                    <a:pt x="167" y="845"/>
                  </a:lnTo>
                  <a:lnTo>
                    <a:pt x="169" y="845"/>
                  </a:lnTo>
                  <a:lnTo>
                    <a:pt x="169" y="846"/>
                  </a:lnTo>
                  <a:lnTo>
                    <a:pt x="171" y="846"/>
                  </a:lnTo>
                  <a:lnTo>
                    <a:pt x="173" y="846"/>
                  </a:lnTo>
                  <a:close/>
                  <a:moveTo>
                    <a:pt x="1336" y="843"/>
                  </a:moveTo>
                  <a:lnTo>
                    <a:pt x="1336" y="845"/>
                  </a:lnTo>
                  <a:lnTo>
                    <a:pt x="1334" y="845"/>
                  </a:lnTo>
                  <a:lnTo>
                    <a:pt x="1334" y="843"/>
                  </a:lnTo>
                  <a:lnTo>
                    <a:pt x="1336" y="843"/>
                  </a:lnTo>
                  <a:close/>
                  <a:moveTo>
                    <a:pt x="194" y="846"/>
                  </a:moveTo>
                  <a:lnTo>
                    <a:pt x="192" y="846"/>
                  </a:lnTo>
                  <a:lnTo>
                    <a:pt x="190" y="848"/>
                  </a:lnTo>
                  <a:lnTo>
                    <a:pt x="190" y="850"/>
                  </a:lnTo>
                  <a:lnTo>
                    <a:pt x="190" y="852"/>
                  </a:lnTo>
                  <a:lnTo>
                    <a:pt x="188" y="852"/>
                  </a:lnTo>
                  <a:lnTo>
                    <a:pt x="188" y="850"/>
                  </a:lnTo>
                  <a:lnTo>
                    <a:pt x="188" y="848"/>
                  </a:lnTo>
                  <a:lnTo>
                    <a:pt x="188" y="846"/>
                  </a:lnTo>
                  <a:lnTo>
                    <a:pt x="188" y="845"/>
                  </a:lnTo>
                  <a:lnTo>
                    <a:pt x="190" y="845"/>
                  </a:lnTo>
                  <a:lnTo>
                    <a:pt x="192" y="843"/>
                  </a:lnTo>
                  <a:lnTo>
                    <a:pt x="194" y="843"/>
                  </a:lnTo>
                  <a:lnTo>
                    <a:pt x="194" y="845"/>
                  </a:lnTo>
                  <a:lnTo>
                    <a:pt x="194" y="846"/>
                  </a:lnTo>
                  <a:close/>
                  <a:moveTo>
                    <a:pt x="175" y="846"/>
                  </a:moveTo>
                  <a:lnTo>
                    <a:pt x="173" y="846"/>
                  </a:lnTo>
                  <a:lnTo>
                    <a:pt x="171" y="846"/>
                  </a:lnTo>
                  <a:lnTo>
                    <a:pt x="171" y="845"/>
                  </a:lnTo>
                  <a:lnTo>
                    <a:pt x="169" y="845"/>
                  </a:lnTo>
                  <a:lnTo>
                    <a:pt x="169" y="843"/>
                  </a:lnTo>
                  <a:lnTo>
                    <a:pt x="171" y="843"/>
                  </a:lnTo>
                  <a:lnTo>
                    <a:pt x="171" y="841"/>
                  </a:lnTo>
                  <a:lnTo>
                    <a:pt x="173" y="841"/>
                  </a:lnTo>
                  <a:lnTo>
                    <a:pt x="173" y="843"/>
                  </a:lnTo>
                  <a:lnTo>
                    <a:pt x="173" y="845"/>
                  </a:lnTo>
                  <a:lnTo>
                    <a:pt x="175" y="846"/>
                  </a:lnTo>
                  <a:close/>
                  <a:moveTo>
                    <a:pt x="1338" y="841"/>
                  </a:moveTo>
                  <a:lnTo>
                    <a:pt x="1340" y="841"/>
                  </a:lnTo>
                  <a:lnTo>
                    <a:pt x="1338" y="843"/>
                  </a:lnTo>
                  <a:lnTo>
                    <a:pt x="1336" y="841"/>
                  </a:lnTo>
                  <a:lnTo>
                    <a:pt x="1338" y="841"/>
                  </a:lnTo>
                  <a:close/>
                  <a:moveTo>
                    <a:pt x="169" y="841"/>
                  </a:moveTo>
                  <a:lnTo>
                    <a:pt x="169" y="843"/>
                  </a:lnTo>
                  <a:lnTo>
                    <a:pt x="167" y="843"/>
                  </a:lnTo>
                  <a:lnTo>
                    <a:pt x="167" y="841"/>
                  </a:lnTo>
                  <a:lnTo>
                    <a:pt x="165" y="841"/>
                  </a:lnTo>
                  <a:lnTo>
                    <a:pt x="167" y="841"/>
                  </a:lnTo>
                  <a:lnTo>
                    <a:pt x="169" y="841"/>
                  </a:lnTo>
                  <a:close/>
                  <a:moveTo>
                    <a:pt x="179" y="845"/>
                  </a:moveTo>
                  <a:lnTo>
                    <a:pt x="181" y="846"/>
                  </a:lnTo>
                  <a:lnTo>
                    <a:pt x="182" y="848"/>
                  </a:lnTo>
                  <a:lnTo>
                    <a:pt x="181" y="848"/>
                  </a:lnTo>
                  <a:lnTo>
                    <a:pt x="182" y="848"/>
                  </a:lnTo>
                  <a:lnTo>
                    <a:pt x="182" y="850"/>
                  </a:lnTo>
                  <a:lnTo>
                    <a:pt x="184" y="850"/>
                  </a:lnTo>
                  <a:lnTo>
                    <a:pt x="184" y="852"/>
                  </a:lnTo>
                  <a:lnTo>
                    <a:pt x="186" y="852"/>
                  </a:lnTo>
                  <a:lnTo>
                    <a:pt x="186" y="854"/>
                  </a:lnTo>
                  <a:lnTo>
                    <a:pt x="186" y="856"/>
                  </a:lnTo>
                  <a:lnTo>
                    <a:pt x="186" y="854"/>
                  </a:lnTo>
                  <a:lnTo>
                    <a:pt x="184" y="854"/>
                  </a:lnTo>
                  <a:lnTo>
                    <a:pt x="186" y="854"/>
                  </a:lnTo>
                  <a:lnTo>
                    <a:pt x="184" y="854"/>
                  </a:lnTo>
                  <a:lnTo>
                    <a:pt x="184" y="856"/>
                  </a:lnTo>
                  <a:lnTo>
                    <a:pt x="182" y="856"/>
                  </a:lnTo>
                  <a:lnTo>
                    <a:pt x="181" y="854"/>
                  </a:lnTo>
                  <a:lnTo>
                    <a:pt x="181" y="852"/>
                  </a:lnTo>
                  <a:lnTo>
                    <a:pt x="179" y="852"/>
                  </a:lnTo>
                  <a:lnTo>
                    <a:pt x="179" y="850"/>
                  </a:lnTo>
                  <a:lnTo>
                    <a:pt x="177" y="850"/>
                  </a:lnTo>
                  <a:lnTo>
                    <a:pt x="177" y="848"/>
                  </a:lnTo>
                  <a:lnTo>
                    <a:pt x="179" y="848"/>
                  </a:lnTo>
                  <a:lnTo>
                    <a:pt x="177" y="846"/>
                  </a:lnTo>
                  <a:lnTo>
                    <a:pt x="175" y="846"/>
                  </a:lnTo>
                  <a:lnTo>
                    <a:pt x="175" y="845"/>
                  </a:lnTo>
                  <a:lnTo>
                    <a:pt x="177" y="845"/>
                  </a:lnTo>
                  <a:lnTo>
                    <a:pt x="179" y="845"/>
                  </a:lnTo>
                  <a:lnTo>
                    <a:pt x="177" y="845"/>
                  </a:lnTo>
                  <a:lnTo>
                    <a:pt x="175" y="845"/>
                  </a:lnTo>
                  <a:lnTo>
                    <a:pt x="175" y="843"/>
                  </a:lnTo>
                  <a:lnTo>
                    <a:pt x="173" y="843"/>
                  </a:lnTo>
                  <a:lnTo>
                    <a:pt x="173" y="841"/>
                  </a:lnTo>
                  <a:lnTo>
                    <a:pt x="171" y="841"/>
                  </a:lnTo>
                  <a:lnTo>
                    <a:pt x="171" y="839"/>
                  </a:lnTo>
                  <a:lnTo>
                    <a:pt x="173" y="839"/>
                  </a:lnTo>
                  <a:lnTo>
                    <a:pt x="173" y="837"/>
                  </a:lnTo>
                  <a:lnTo>
                    <a:pt x="173" y="839"/>
                  </a:lnTo>
                  <a:lnTo>
                    <a:pt x="175" y="839"/>
                  </a:lnTo>
                  <a:lnTo>
                    <a:pt x="175" y="841"/>
                  </a:lnTo>
                  <a:lnTo>
                    <a:pt x="177" y="841"/>
                  </a:lnTo>
                  <a:lnTo>
                    <a:pt x="177" y="843"/>
                  </a:lnTo>
                  <a:lnTo>
                    <a:pt x="179" y="843"/>
                  </a:lnTo>
                  <a:lnTo>
                    <a:pt x="179" y="845"/>
                  </a:lnTo>
                  <a:close/>
                  <a:moveTo>
                    <a:pt x="973" y="839"/>
                  </a:moveTo>
                  <a:lnTo>
                    <a:pt x="973" y="837"/>
                  </a:lnTo>
                  <a:lnTo>
                    <a:pt x="972" y="837"/>
                  </a:lnTo>
                  <a:lnTo>
                    <a:pt x="973" y="837"/>
                  </a:lnTo>
                  <a:lnTo>
                    <a:pt x="973" y="839"/>
                  </a:lnTo>
                  <a:close/>
                  <a:moveTo>
                    <a:pt x="171" y="835"/>
                  </a:moveTo>
                  <a:lnTo>
                    <a:pt x="173" y="837"/>
                  </a:lnTo>
                  <a:lnTo>
                    <a:pt x="171" y="837"/>
                  </a:lnTo>
                  <a:lnTo>
                    <a:pt x="171" y="839"/>
                  </a:lnTo>
                  <a:lnTo>
                    <a:pt x="171" y="841"/>
                  </a:lnTo>
                  <a:lnTo>
                    <a:pt x="169" y="841"/>
                  </a:lnTo>
                  <a:lnTo>
                    <a:pt x="169" y="839"/>
                  </a:lnTo>
                  <a:lnTo>
                    <a:pt x="167" y="839"/>
                  </a:lnTo>
                  <a:lnTo>
                    <a:pt x="169" y="839"/>
                  </a:lnTo>
                  <a:lnTo>
                    <a:pt x="169" y="837"/>
                  </a:lnTo>
                  <a:lnTo>
                    <a:pt x="171" y="837"/>
                  </a:lnTo>
                  <a:lnTo>
                    <a:pt x="171" y="835"/>
                  </a:lnTo>
                  <a:lnTo>
                    <a:pt x="169" y="835"/>
                  </a:lnTo>
                  <a:lnTo>
                    <a:pt x="169" y="837"/>
                  </a:lnTo>
                  <a:lnTo>
                    <a:pt x="167" y="839"/>
                  </a:lnTo>
                  <a:lnTo>
                    <a:pt x="167" y="837"/>
                  </a:lnTo>
                  <a:lnTo>
                    <a:pt x="165" y="837"/>
                  </a:lnTo>
                  <a:lnTo>
                    <a:pt x="165" y="839"/>
                  </a:lnTo>
                  <a:lnTo>
                    <a:pt x="165" y="841"/>
                  </a:lnTo>
                  <a:lnTo>
                    <a:pt x="165" y="839"/>
                  </a:lnTo>
                  <a:lnTo>
                    <a:pt x="165" y="837"/>
                  </a:lnTo>
                  <a:lnTo>
                    <a:pt x="163" y="837"/>
                  </a:lnTo>
                  <a:lnTo>
                    <a:pt x="165" y="837"/>
                  </a:lnTo>
                  <a:lnTo>
                    <a:pt x="165" y="835"/>
                  </a:lnTo>
                  <a:lnTo>
                    <a:pt x="167" y="835"/>
                  </a:lnTo>
                  <a:lnTo>
                    <a:pt x="167" y="833"/>
                  </a:lnTo>
                  <a:lnTo>
                    <a:pt x="169" y="833"/>
                  </a:lnTo>
                  <a:lnTo>
                    <a:pt x="171" y="833"/>
                  </a:lnTo>
                  <a:lnTo>
                    <a:pt x="171" y="835"/>
                  </a:lnTo>
                  <a:close/>
                  <a:moveTo>
                    <a:pt x="129" y="831"/>
                  </a:moveTo>
                  <a:lnTo>
                    <a:pt x="131" y="831"/>
                  </a:lnTo>
                  <a:lnTo>
                    <a:pt x="132" y="831"/>
                  </a:lnTo>
                  <a:lnTo>
                    <a:pt x="134" y="831"/>
                  </a:lnTo>
                  <a:lnTo>
                    <a:pt x="134" y="833"/>
                  </a:lnTo>
                  <a:lnTo>
                    <a:pt x="134" y="835"/>
                  </a:lnTo>
                  <a:lnTo>
                    <a:pt x="132" y="837"/>
                  </a:lnTo>
                  <a:lnTo>
                    <a:pt x="134" y="837"/>
                  </a:lnTo>
                  <a:lnTo>
                    <a:pt x="134" y="835"/>
                  </a:lnTo>
                  <a:lnTo>
                    <a:pt x="136" y="833"/>
                  </a:lnTo>
                  <a:lnTo>
                    <a:pt x="138" y="833"/>
                  </a:lnTo>
                  <a:lnTo>
                    <a:pt x="140" y="833"/>
                  </a:lnTo>
                  <a:lnTo>
                    <a:pt x="140" y="835"/>
                  </a:lnTo>
                  <a:lnTo>
                    <a:pt x="142" y="835"/>
                  </a:lnTo>
                  <a:lnTo>
                    <a:pt x="142" y="837"/>
                  </a:lnTo>
                  <a:lnTo>
                    <a:pt x="142" y="839"/>
                  </a:lnTo>
                  <a:lnTo>
                    <a:pt x="142" y="841"/>
                  </a:lnTo>
                  <a:lnTo>
                    <a:pt x="140" y="841"/>
                  </a:lnTo>
                  <a:lnTo>
                    <a:pt x="138" y="843"/>
                  </a:lnTo>
                  <a:lnTo>
                    <a:pt x="136" y="843"/>
                  </a:lnTo>
                  <a:lnTo>
                    <a:pt x="134" y="843"/>
                  </a:lnTo>
                  <a:lnTo>
                    <a:pt x="132" y="845"/>
                  </a:lnTo>
                  <a:lnTo>
                    <a:pt x="134" y="845"/>
                  </a:lnTo>
                  <a:lnTo>
                    <a:pt x="136" y="845"/>
                  </a:lnTo>
                  <a:lnTo>
                    <a:pt x="138" y="845"/>
                  </a:lnTo>
                  <a:lnTo>
                    <a:pt x="136" y="845"/>
                  </a:lnTo>
                  <a:lnTo>
                    <a:pt x="136" y="846"/>
                  </a:lnTo>
                  <a:lnTo>
                    <a:pt x="138" y="846"/>
                  </a:lnTo>
                  <a:lnTo>
                    <a:pt x="140" y="846"/>
                  </a:lnTo>
                  <a:lnTo>
                    <a:pt x="140" y="845"/>
                  </a:lnTo>
                  <a:lnTo>
                    <a:pt x="138" y="845"/>
                  </a:lnTo>
                  <a:lnTo>
                    <a:pt x="140" y="845"/>
                  </a:lnTo>
                  <a:lnTo>
                    <a:pt x="142" y="843"/>
                  </a:lnTo>
                  <a:lnTo>
                    <a:pt x="140" y="843"/>
                  </a:lnTo>
                  <a:lnTo>
                    <a:pt x="140" y="841"/>
                  </a:lnTo>
                  <a:lnTo>
                    <a:pt x="142" y="841"/>
                  </a:lnTo>
                  <a:lnTo>
                    <a:pt x="142" y="839"/>
                  </a:lnTo>
                  <a:lnTo>
                    <a:pt x="142" y="837"/>
                  </a:lnTo>
                  <a:lnTo>
                    <a:pt x="142" y="835"/>
                  </a:lnTo>
                  <a:lnTo>
                    <a:pt x="140" y="835"/>
                  </a:lnTo>
                  <a:lnTo>
                    <a:pt x="142" y="835"/>
                  </a:lnTo>
                  <a:lnTo>
                    <a:pt x="144" y="835"/>
                  </a:lnTo>
                  <a:lnTo>
                    <a:pt x="146" y="835"/>
                  </a:lnTo>
                  <a:lnTo>
                    <a:pt x="146" y="833"/>
                  </a:lnTo>
                  <a:lnTo>
                    <a:pt x="148" y="833"/>
                  </a:lnTo>
                  <a:lnTo>
                    <a:pt x="148" y="831"/>
                  </a:lnTo>
                  <a:lnTo>
                    <a:pt x="150" y="831"/>
                  </a:lnTo>
                  <a:lnTo>
                    <a:pt x="150" y="833"/>
                  </a:lnTo>
                  <a:lnTo>
                    <a:pt x="150" y="835"/>
                  </a:lnTo>
                  <a:lnTo>
                    <a:pt x="148" y="835"/>
                  </a:lnTo>
                  <a:lnTo>
                    <a:pt x="148" y="837"/>
                  </a:lnTo>
                  <a:lnTo>
                    <a:pt x="146" y="839"/>
                  </a:lnTo>
                  <a:lnTo>
                    <a:pt x="146" y="841"/>
                  </a:lnTo>
                  <a:lnTo>
                    <a:pt x="146" y="843"/>
                  </a:lnTo>
                  <a:lnTo>
                    <a:pt x="146" y="845"/>
                  </a:lnTo>
                  <a:lnTo>
                    <a:pt x="144" y="846"/>
                  </a:lnTo>
                  <a:lnTo>
                    <a:pt x="146" y="846"/>
                  </a:lnTo>
                  <a:lnTo>
                    <a:pt x="146" y="848"/>
                  </a:lnTo>
                  <a:lnTo>
                    <a:pt x="144" y="848"/>
                  </a:lnTo>
                  <a:lnTo>
                    <a:pt x="146" y="850"/>
                  </a:lnTo>
                  <a:lnTo>
                    <a:pt x="146" y="852"/>
                  </a:lnTo>
                  <a:lnTo>
                    <a:pt x="144" y="854"/>
                  </a:lnTo>
                  <a:lnTo>
                    <a:pt x="144" y="856"/>
                  </a:lnTo>
                  <a:lnTo>
                    <a:pt x="142" y="856"/>
                  </a:lnTo>
                  <a:lnTo>
                    <a:pt x="140" y="856"/>
                  </a:lnTo>
                  <a:lnTo>
                    <a:pt x="142" y="856"/>
                  </a:lnTo>
                  <a:lnTo>
                    <a:pt x="142" y="858"/>
                  </a:lnTo>
                  <a:lnTo>
                    <a:pt x="140" y="858"/>
                  </a:lnTo>
                  <a:lnTo>
                    <a:pt x="138" y="858"/>
                  </a:lnTo>
                  <a:lnTo>
                    <a:pt x="138" y="856"/>
                  </a:lnTo>
                  <a:lnTo>
                    <a:pt x="138" y="858"/>
                  </a:lnTo>
                  <a:lnTo>
                    <a:pt x="136" y="858"/>
                  </a:lnTo>
                  <a:lnTo>
                    <a:pt x="134" y="858"/>
                  </a:lnTo>
                  <a:lnTo>
                    <a:pt x="136" y="856"/>
                  </a:lnTo>
                  <a:lnTo>
                    <a:pt x="134" y="856"/>
                  </a:lnTo>
                  <a:lnTo>
                    <a:pt x="132" y="856"/>
                  </a:lnTo>
                  <a:lnTo>
                    <a:pt x="132" y="854"/>
                  </a:lnTo>
                  <a:lnTo>
                    <a:pt x="134" y="854"/>
                  </a:lnTo>
                  <a:lnTo>
                    <a:pt x="132" y="854"/>
                  </a:lnTo>
                  <a:lnTo>
                    <a:pt x="132" y="852"/>
                  </a:lnTo>
                  <a:lnTo>
                    <a:pt x="134" y="852"/>
                  </a:lnTo>
                  <a:lnTo>
                    <a:pt x="136" y="852"/>
                  </a:lnTo>
                  <a:lnTo>
                    <a:pt x="136" y="854"/>
                  </a:lnTo>
                  <a:lnTo>
                    <a:pt x="138" y="854"/>
                  </a:lnTo>
                  <a:lnTo>
                    <a:pt x="136" y="852"/>
                  </a:lnTo>
                  <a:lnTo>
                    <a:pt x="136" y="850"/>
                  </a:lnTo>
                  <a:lnTo>
                    <a:pt x="134" y="850"/>
                  </a:lnTo>
                  <a:lnTo>
                    <a:pt x="132" y="850"/>
                  </a:lnTo>
                  <a:lnTo>
                    <a:pt x="132" y="848"/>
                  </a:lnTo>
                  <a:lnTo>
                    <a:pt x="132" y="850"/>
                  </a:lnTo>
                  <a:lnTo>
                    <a:pt x="132" y="848"/>
                  </a:lnTo>
                  <a:lnTo>
                    <a:pt x="131" y="850"/>
                  </a:lnTo>
                  <a:lnTo>
                    <a:pt x="131" y="848"/>
                  </a:lnTo>
                  <a:lnTo>
                    <a:pt x="129" y="848"/>
                  </a:lnTo>
                  <a:lnTo>
                    <a:pt x="129" y="846"/>
                  </a:lnTo>
                  <a:lnTo>
                    <a:pt x="131" y="846"/>
                  </a:lnTo>
                  <a:lnTo>
                    <a:pt x="129" y="845"/>
                  </a:lnTo>
                  <a:lnTo>
                    <a:pt x="129" y="843"/>
                  </a:lnTo>
                  <a:lnTo>
                    <a:pt x="129" y="841"/>
                  </a:lnTo>
                  <a:lnTo>
                    <a:pt x="129" y="843"/>
                  </a:lnTo>
                  <a:lnTo>
                    <a:pt x="127" y="843"/>
                  </a:lnTo>
                  <a:lnTo>
                    <a:pt x="127" y="841"/>
                  </a:lnTo>
                  <a:lnTo>
                    <a:pt x="127" y="839"/>
                  </a:lnTo>
                  <a:lnTo>
                    <a:pt x="125" y="839"/>
                  </a:lnTo>
                  <a:lnTo>
                    <a:pt x="125" y="837"/>
                  </a:lnTo>
                  <a:lnTo>
                    <a:pt x="127" y="837"/>
                  </a:lnTo>
                  <a:lnTo>
                    <a:pt x="127" y="835"/>
                  </a:lnTo>
                  <a:lnTo>
                    <a:pt x="127" y="833"/>
                  </a:lnTo>
                  <a:lnTo>
                    <a:pt x="127" y="831"/>
                  </a:lnTo>
                  <a:lnTo>
                    <a:pt x="129" y="831"/>
                  </a:lnTo>
                  <a:close/>
                  <a:moveTo>
                    <a:pt x="173" y="833"/>
                  </a:moveTo>
                  <a:lnTo>
                    <a:pt x="171" y="831"/>
                  </a:lnTo>
                  <a:lnTo>
                    <a:pt x="171" y="829"/>
                  </a:lnTo>
                  <a:lnTo>
                    <a:pt x="173" y="829"/>
                  </a:lnTo>
                  <a:lnTo>
                    <a:pt x="173" y="831"/>
                  </a:lnTo>
                  <a:lnTo>
                    <a:pt x="173" y="833"/>
                  </a:lnTo>
                  <a:close/>
                  <a:moveTo>
                    <a:pt x="165" y="833"/>
                  </a:moveTo>
                  <a:lnTo>
                    <a:pt x="165" y="831"/>
                  </a:lnTo>
                  <a:lnTo>
                    <a:pt x="163" y="831"/>
                  </a:lnTo>
                  <a:lnTo>
                    <a:pt x="163" y="829"/>
                  </a:lnTo>
                  <a:lnTo>
                    <a:pt x="165" y="831"/>
                  </a:lnTo>
                  <a:lnTo>
                    <a:pt x="165" y="833"/>
                  </a:lnTo>
                  <a:close/>
                  <a:moveTo>
                    <a:pt x="129" y="829"/>
                  </a:moveTo>
                  <a:lnTo>
                    <a:pt x="129" y="831"/>
                  </a:lnTo>
                  <a:lnTo>
                    <a:pt x="129" y="829"/>
                  </a:lnTo>
                  <a:lnTo>
                    <a:pt x="127" y="829"/>
                  </a:lnTo>
                  <a:lnTo>
                    <a:pt x="129" y="829"/>
                  </a:lnTo>
                  <a:close/>
                  <a:moveTo>
                    <a:pt x="1333" y="829"/>
                  </a:moveTo>
                  <a:lnTo>
                    <a:pt x="1331" y="829"/>
                  </a:lnTo>
                  <a:lnTo>
                    <a:pt x="1331" y="827"/>
                  </a:lnTo>
                  <a:lnTo>
                    <a:pt x="1333" y="827"/>
                  </a:lnTo>
                  <a:lnTo>
                    <a:pt x="1333" y="829"/>
                  </a:lnTo>
                  <a:close/>
                  <a:moveTo>
                    <a:pt x="169" y="829"/>
                  </a:moveTo>
                  <a:lnTo>
                    <a:pt x="169" y="827"/>
                  </a:lnTo>
                  <a:lnTo>
                    <a:pt x="171" y="827"/>
                  </a:lnTo>
                  <a:lnTo>
                    <a:pt x="169" y="829"/>
                  </a:lnTo>
                  <a:close/>
                  <a:moveTo>
                    <a:pt x="171" y="827"/>
                  </a:moveTo>
                  <a:lnTo>
                    <a:pt x="171" y="829"/>
                  </a:lnTo>
                  <a:lnTo>
                    <a:pt x="171" y="827"/>
                  </a:lnTo>
                  <a:close/>
                  <a:moveTo>
                    <a:pt x="954" y="827"/>
                  </a:moveTo>
                  <a:lnTo>
                    <a:pt x="954" y="825"/>
                  </a:lnTo>
                  <a:lnTo>
                    <a:pt x="954" y="827"/>
                  </a:lnTo>
                  <a:close/>
                  <a:moveTo>
                    <a:pt x="165" y="823"/>
                  </a:moveTo>
                  <a:lnTo>
                    <a:pt x="165" y="825"/>
                  </a:lnTo>
                  <a:lnTo>
                    <a:pt x="163" y="825"/>
                  </a:lnTo>
                  <a:lnTo>
                    <a:pt x="165" y="823"/>
                  </a:lnTo>
                  <a:close/>
                  <a:moveTo>
                    <a:pt x="1334" y="823"/>
                  </a:moveTo>
                  <a:lnTo>
                    <a:pt x="1333" y="823"/>
                  </a:lnTo>
                  <a:lnTo>
                    <a:pt x="1333" y="821"/>
                  </a:lnTo>
                  <a:lnTo>
                    <a:pt x="1334" y="821"/>
                  </a:lnTo>
                  <a:lnTo>
                    <a:pt x="1334" y="823"/>
                  </a:lnTo>
                  <a:close/>
                  <a:moveTo>
                    <a:pt x="163" y="823"/>
                  </a:moveTo>
                  <a:lnTo>
                    <a:pt x="161" y="823"/>
                  </a:lnTo>
                  <a:lnTo>
                    <a:pt x="163" y="821"/>
                  </a:lnTo>
                  <a:lnTo>
                    <a:pt x="163" y="823"/>
                  </a:lnTo>
                  <a:close/>
                  <a:moveTo>
                    <a:pt x="1333" y="821"/>
                  </a:moveTo>
                  <a:lnTo>
                    <a:pt x="1331" y="821"/>
                  </a:lnTo>
                  <a:lnTo>
                    <a:pt x="1333" y="821"/>
                  </a:lnTo>
                  <a:lnTo>
                    <a:pt x="1333" y="820"/>
                  </a:lnTo>
                  <a:lnTo>
                    <a:pt x="1333" y="821"/>
                  </a:lnTo>
                  <a:close/>
                  <a:moveTo>
                    <a:pt x="159" y="820"/>
                  </a:moveTo>
                  <a:lnTo>
                    <a:pt x="157" y="820"/>
                  </a:lnTo>
                  <a:lnTo>
                    <a:pt x="157" y="818"/>
                  </a:lnTo>
                  <a:lnTo>
                    <a:pt x="159" y="818"/>
                  </a:lnTo>
                  <a:lnTo>
                    <a:pt x="159" y="820"/>
                  </a:lnTo>
                  <a:close/>
                  <a:moveTo>
                    <a:pt x="163" y="818"/>
                  </a:moveTo>
                  <a:lnTo>
                    <a:pt x="163" y="820"/>
                  </a:lnTo>
                  <a:lnTo>
                    <a:pt x="163" y="821"/>
                  </a:lnTo>
                  <a:lnTo>
                    <a:pt x="161" y="823"/>
                  </a:lnTo>
                  <a:lnTo>
                    <a:pt x="159" y="823"/>
                  </a:lnTo>
                  <a:lnTo>
                    <a:pt x="159" y="821"/>
                  </a:lnTo>
                  <a:lnTo>
                    <a:pt x="161" y="821"/>
                  </a:lnTo>
                  <a:lnTo>
                    <a:pt x="161" y="820"/>
                  </a:lnTo>
                  <a:lnTo>
                    <a:pt x="161" y="818"/>
                  </a:lnTo>
                  <a:lnTo>
                    <a:pt x="163" y="818"/>
                  </a:lnTo>
                  <a:lnTo>
                    <a:pt x="163" y="820"/>
                  </a:lnTo>
                  <a:lnTo>
                    <a:pt x="163" y="818"/>
                  </a:lnTo>
                  <a:close/>
                  <a:moveTo>
                    <a:pt x="169" y="816"/>
                  </a:moveTo>
                  <a:lnTo>
                    <a:pt x="167" y="816"/>
                  </a:lnTo>
                  <a:lnTo>
                    <a:pt x="165" y="814"/>
                  </a:lnTo>
                  <a:lnTo>
                    <a:pt x="167" y="814"/>
                  </a:lnTo>
                  <a:lnTo>
                    <a:pt x="169" y="814"/>
                  </a:lnTo>
                  <a:lnTo>
                    <a:pt x="169" y="816"/>
                  </a:lnTo>
                  <a:close/>
                  <a:moveTo>
                    <a:pt x="173" y="814"/>
                  </a:moveTo>
                  <a:lnTo>
                    <a:pt x="173" y="816"/>
                  </a:lnTo>
                  <a:lnTo>
                    <a:pt x="171" y="816"/>
                  </a:lnTo>
                  <a:lnTo>
                    <a:pt x="169" y="816"/>
                  </a:lnTo>
                  <a:lnTo>
                    <a:pt x="171" y="816"/>
                  </a:lnTo>
                  <a:lnTo>
                    <a:pt x="171" y="814"/>
                  </a:lnTo>
                  <a:lnTo>
                    <a:pt x="173" y="814"/>
                  </a:lnTo>
                  <a:close/>
                  <a:moveTo>
                    <a:pt x="1321" y="812"/>
                  </a:moveTo>
                  <a:lnTo>
                    <a:pt x="1321" y="814"/>
                  </a:lnTo>
                  <a:lnTo>
                    <a:pt x="1323" y="812"/>
                  </a:lnTo>
                  <a:lnTo>
                    <a:pt x="1323" y="814"/>
                  </a:lnTo>
                  <a:lnTo>
                    <a:pt x="1323" y="812"/>
                  </a:lnTo>
                  <a:lnTo>
                    <a:pt x="1323" y="814"/>
                  </a:lnTo>
                  <a:lnTo>
                    <a:pt x="1321" y="814"/>
                  </a:lnTo>
                  <a:lnTo>
                    <a:pt x="1321" y="816"/>
                  </a:lnTo>
                  <a:lnTo>
                    <a:pt x="1319" y="814"/>
                  </a:lnTo>
                  <a:lnTo>
                    <a:pt x="1317" y="812"/>
                  </a:lnTo>
                  <a:lnTo>
                    <a:pt x="1319" y="812"/>
                  </a:lnTo>
                  <a:lnTo>
                    <a:pt x="1321" y="812"/>
                  </a:lnTo>
                  <a:lnTo>
                    <a:pt x="1321" y="810"/>
                  </a:lnTo>
                  <a:lnTo>
                    <a:pt x="1323" y="810"/>
                  </a:lnTo>
                  <a:lnTo>
                    <a:pt x="1323" y="812"/>
                  </a:lnTo>
                  <a:lnTo>
                    <a:pt x="1321" y="812"/>
                  </a:lnTo>
                  <a:close/>
                  <a:moveTo>
                    <a:pt x="983" y="812"/>
                  </a:moveTo>
                  <a:lnTo>
                    <a:pt x="981" y="812"/>
                  </a:lnTo>
                  <a:lnTo>
                    <a:pt x="977" y="812"/>
                  </a:lnTo>
                  <a:lnTo>
                    <a:pt x="975" y="814"/>
                  </a:lnTo>
                  <a:lnTo>
                    <a:pt x="975" y="812"/>
                  </a:lnTo>
                  <a:lnTo>
                    <a:pt x="977" y="812"/>
                  </a:lnTo>
                  <a:lnTo>
                    <a:pt x="979" y="812"/>
                  </a:lnTo>
                  <a:lnTo>
                    <a:pt x="981" y="812"/>
                  </a:lnTo>
                  <a:lnTo>
                    <a:pt x="981" y="810"/>
                  </a:lnTo>
                  <a:lnTo>
                    <a:pt x="983" y="810"/>
                  </a:lnTo>
                  <a:lnTo>
                    <a:pt x="987" y="810"/>
                  </a:lnTo>
                  <a:lnTo>
                    <a:pt x="985" y="810"/>
                  </a:lnTo>
                  <a:lnTo>
                    <a:pt x="983" y="810"/>
                  </a:lnTo>
                  <a:lnTo>
                    <a:pt x="983" y="812"/>
                  </a:lnTo>
                  <a:close/>
                  <a:moveTo>
                    <a:pt x="169" y="814"/>
                  </a:moveTo>
                  <a:lnTo>
                    <a:pt x="169" y="812"/>
                  </a:lnTo>
                  <a:lnTo>
                    <a:pt x="171" y="808"/>
                  </a:lnTo>
                  <a:lnTo>
                    <a:pt x="173" y="808"/>
                  </a:lnTo>
                  <a:lnTo>
                    <a:pt x="173" y="810"/>
                  </a:lnTo>
                  <a:lnTo>
                    <a:pt x="173" y="812"/>
                  </a:lnTo>
                  <a:lnTo>
                    <a:pt x="171" y="812"/>
                  </a:lnTo>
                  <a:lnTo>
                    <a:pt x="171" y="814"/>
                  </a:lnTo>
                  <a:lnTo>
                    <a:pt x="169" y="814"/>
                  </a:lnTo>
                  <a:close/>
                  <a:moveTo>
                    <a:pt x="1010" y="797"/>
                  </a:moveTo>
                  <a:lnTo>
                    <a:pt x="1008" y="797"/>
                  </a:lnTo>
                  <a:lnTo>
                    <a:pt x="1010" y="797"/>
                  </a:lnTo>
                  <a:lnTo>
                    <a:pt x="1012" y="793"/>
                  </a:lnTo>
                  <a:lnTo>
                    <a:pt x="1014" y="793"/>
                  </a:lnTo>
                  <a:lnTo>
                    <a:pt x="1014" y="791"/>
                  </a:lnTo>
                  <a:lnTo>
                    <a:pt x="1016" y="791"/>
                  </a:lnTo>
                  <a:lnTo>
                    <a:pt x="1016" y="789"/>
                  </a:lnTo>
                  <a:lnTo>
                    <a:pt x="1016" y="791"/>
                  </a:lnTo>
                  <a:lnTo>
                    <a:pt x="1014" y="791"/>
                  </a:lnTo>
                  <a:lnTo>
                    <a:pt x="1014" y="793"/>
                  </a:lnTo>
                  <a:lnTo>
                    <a:pt x="1010" y="795"/>
                  </a:lnTo>
                  <a:lnTo>
                    <a:pt x="1010" y="797"/>
                  </a:lnTo>
                  <a:close/>
                  <a:moveTo>
                    <a:pt x="1277" y="781"/>
                  </a:moveTo>
                  <a:lnTo>
                    <a:pt x="1277" y="783"/>
                  </a:lnTo>
                  <a:lnTo>
                    <a:pt x="1279" y="783"/>
                  </a:lnTo>
                  <a:lnTo>
                    <a:pt x="1279" y="781"/>
                  </a:lnTo>
                  <a:lnTo>
                    <a:pt x="1279" y="783"/>
                  </a:lnTo>
                  <a:lnTo>
                    <a:pt x="1277" y="783"/>
                  </a:lnTo>
                  <a:lnTo>
                    <a:pt x="1275" y="783"/>
                  </a:lnTo>
                  <a:lnTo>
                    <a:pt x="1277" y="783"/>
                  </a:lnTo>
                  <a:lnTo>
                    <a:pt x="1275" y="783"/>
                  </a:lnTo>
                  <a:lnTo>
                    <a:pt x="1275" y="781"/>
                  </a:lnTo>
                  <a:lnTo>
                    <a:pt x="1277" y="781"/>
                  </a:lnTo>
                  <a:close/>
                  <a:moveTo>
                    <a:pt x="987" y="779"/>
                  </a:moveTo>
                  <a:lnTo>
                    <a:pt x="989" y="779"/>
                  </a:lnTo>
                  <a:lnTo>
                    <a:pt x="987" y="779"/>
                  </a:lnTo>
                  <a:lnTo>
                    <a:pt x="987" y="781"/>
                  </a:lnTo>
                  <a:lnTo>
                    <a:pt x="987" y="783"/>
                  </a:lnTo>
                  <a:lnTo>
                    <a:pt x="985" y="785"/>
                  </a:lnTo>
                  <a:lnTo>
                    <a:pt x="985" y="783"/>
                  </a:lnTo>
                  <a:lnTo>
                    <a:pt x="987" y="781"/>
                  </a:lnTo>
                  <a:lnTo>
                    <a:pt x="987" y="779"/>
                  </a:lnTo>
                  <a:lnTo>
                    <a:pt x="987" y="777"/>
                  </a:lnTo>
                  <a:lnTo>
                    <a:pt x="989" y="777"/>
                  </a:lnTo>
                  <a:lnTo>
                    <a:pt x="989" y="779"/>
                  </a:lnTo>
                  <a:lnTo>
                    <a:pt x="987" y="779"/>
                  </a:lnTo>
                  <a:close/>
                  <a:moveTo>
                    <a:pt x="1273" y="777"/>
                  </a:moveTo>
                  <a:lnTo>
                    <a:pt x="1275" y="777"/>
                  </a:lnTo>
                  <a:lnTo>
                    <a:pt x="1273" y="779"/>
                  </a:lnTo>
                  <a:lnTo>
                    <a:pt x="1275" y="779"/>
                  </a:lnTo>
                  <a:lnTo>
                    <a:pt x="1273" y="779"/>
                  </a:lnTo>
                  <a:lnTo>
                    <a:pt x="1271" y="779"/>
                  </a:lnTo>
                  <a:lnTo>
                    <a:pt x="1271" y="777"/>
                  </a:lnTo>
                  <a:lnTo>
                    <a:pt x="1269" y="777"/>
                  </a:lnTo>
                  <a:lnTo>
                    <a:pt x="1271" y="777"/>
                  </a:lnTo>
                  <a:lnTo>
                    <a:pt x="1271" y="775"/>
                  </a:lnTo>
                  <a:lnTo>
                    <a:pt x="1273" y="775"/>
                  </a:lnTo>
                  <a:lnTo>
                    <a:pt x="1273" y="777"/>
                  </a:lnTo>
                  <a:close/>
                  <a:moveTo>
                    <a:pt x="1023" y="777"/>
                  </a:moveTo>
                  <a:lnTo>
                    <a:pt x="1023" y="775"/>
                  </a:lnTo>
                  <a:lnTo>
                    <a:pt x="1023" y="777"/>
                  </a:lnTo>
                  <a:close/>
                  <a:moveTo>
                    <a:pt x="1006" y="772"/>
                  </a:moveTo>
                  <a:lnTo>
                    <a:pt x="1004" y="772"/>
                  </a:lnTo>
                  <a:lnTo>
                    <a:pt x="1006" y="772"/>
                  </a:lnTo>
                  <a:close/>
                  <a:moveTo>
                    <a:pt x="1261" y="768"/>
                  </a:moveTo>
                  <a:lnTo>
                    <a:pt x="1265" y="768"/>
                  </a:lnTo>
                  <a:lnTo>
                    <a:pt x="1267" y="768"/>
                  </a:lnTo>
                  <a:lnTo>
                    <a:pt x="1267" y="770"/>
                  </a:lnTo>
                  <a:lnTo>
                    <a:pt x="1265" y="770"/>
                  </a:lnTo>
                  <a:lnTo>
                    <a:pt x="1267" y="770"/>
                  </a:lnTo>
                  <a:lnTo>
                    <a:pt x="1265" y="772"/>
                  </a:lnTo>
                  <a:lnTo>
                    <a:pt x="1263" y="770"/>
                  </a:lnTo>
                  <a:lnTo>
                    <a:pt x="1261" y="770"/>
                  </a:lnTo>
                  <a:lnTo>
                    <a:pt x="1261" y="768"/>
                  </a:lnTo>
                  <a:close/>
                  <a:moveTo>
                    <a:pt x="1012" y="770"/>
                  </a:moveTo>
                  <a:lnTo>
                    <a:pt x="1010" y="770"/>
                  </a:lnTo>
                  <a:lnTo>
                    <a:pt x="1010" y="768"/>
                  </a:lnTo>
                  <a:lnTo>
                    <a:pt x="1012" y="768"/>
                  </a:lnTo>
                  <a:lnTo>
                    <a:pt x="1012" y="770"/>
                  </a:lnTo>
                  <a:close/>
                  <a:moveTo>
                    <a:pt x="993" y="770"/>
                  </a:moveTo>
                  <a:lnTo>
                    <a:pt x="993" y="772"/>
                  </a:lnTo>
                  <a:lnTo>
                    <a:pt x="993" y="773"/>
                  </a:lnTo>
                  <a:lnTo>
                    <a:pt x="993" y="775"/>
                  </a:lnTo>
                  <a:lnTo>
                    <a:pt x="991" y="775"/>
                  </a:lnTo>
                  <a:lnTo>
                    <a:pt x="989" y="777"/>
                  </a:lnTo>
                  <a:lnTo>
                    <a:pt x="989" y="775"/>
                  </a:lnTo>
                  <a:lnTo>
                    <a:pt x="989" y="773"/>
                  </a:lnTo>
                  <a:lnTo>
                    <a:pt x="991" y="772"/>
                  </a:lnTo>
                  <a:lnTo>
                    <a:pt x="989" y="772"/>
                  </a:lnTo>
                  <a:lnTo>
                    <a:pt x="991" y="772"/>
                  </a:lnTo>
                  <a:lnTo>
                    <a:pt x="991" y="770"/>
                  </a:lnTo>
                  <a:lnTo>
                    <a:pt x="991" y="768"/>
                  </a:lnTo>
                  <a:lnTo>
                    <a:pt x="993" y="768"/>
                  </a:lnTo>
                  <a:lnTo>
                    <a:pt x="993" y="770"/>
                  </a:lnTo>
                  <a:close/>
                  <a:moveTo>
                    <a:pt x="977" y="770"/>
                  </a:moveTo>
                  <a:lnTo>
                    <a:pt x="975" y="772"/>
                  </a:lnTo>
                  <a:lnTo>
                    <a:pt x="972" y="773"/>
                  </a:lnTo>
                  <a:lnTo>
                    <a:pt x="972" y="775"/>
                  </a:lnTo>
                  <a:lnTo>
                    <a:pt x="970" y="775"/>
                  </a:lnTo>
                  <a:lnTo>
                    <a:pt x="970" y="773"/>
                  </a:lnTo>
                  <a:lnTo>
                    <a:pt x="970" y="772"/>
                  </a:lnTo>
                  <a:lnTo>
                    <a:pt x="972" y="772"/>
                  </a:lnTo>
                  <a:lnTo>
                    <a:pt x="972" y="770"/>
                  </a:lnTo>
                  <a:lnTo>
                    <a:pt x="973" y="770"/>
                  </a:lnTo>
                  <a:lnTo>
                    <a:pt x="975" y="770"/>
                  </a:lnTo>
                  <a:lnTo>
                    <a:pt x="977" y="770"/>
                  </a:lnTo>
                  <a:lnTo>
                    <a:pt x="977" y="768"/>
                  </a:lnTo>
                  <a:lnTo>
                    <a:pt x="977" y="766"/>
                  </a:lnTo>
                  <a:lnTo>
                    <a:pt x="979" y="764"/>
                  </a:lnTo>
                  <a:lnTo>
                    <a:pt x="979" y="766"/>
                  </a:lnTo>
                  <a:lnTo>
                    <a:pt x="977" y="766"/>
                  </a:lnTo>
                  <a:lnTo>
                    <a:pt x="977" y="768"/>
                  </a:lnTo>
                  <a:lnTo>
                    <a:pt x="977" y="770"/>
                  </a:lnTo>
                  <a:close/>
                  <a:moveTo>
                    <a:pt x="1267" y="766"/>
                  </a:moveTo>
                  <a:lnTo>
                    <a:pt x="1269" y="766"/>
                  </a:lnTo>
                  <a:lnTo>
                    <a:pt x="1267" y="766"/>
                  </a:lnTo>
                  <a:lnTo>
                    <a:pt x="1269" y="766"/>
                  </a:lnTo>
                  <a:lnTo>
                    <a:pt x="1271" y="766"/>
                  </a:lnTo>
                  <a:lnTo>
                    <a:pt x="1269" y="768"/>
                  </a:lnTo>
                  <a:lnTo>
                    <a:pt x="1271" y="768"/>
                  </a:lnTo>
                  <a:lnTo>
                    <a:pt x="1267" y="768"/>
                  </a:lnTo>
                  <a:lnTo>
                    <a:pt x="1265" y="766"/>
                  </a:lnTo>
                  <a:lnTo>
                    <a:pt x="1265" y="768"/>
                  </a:lnTo>
                  <a:lnTo>
                    <a:pt x="1265" y="766"/>
                  </a:lnTo>
                  <a:lnTo>
                    <a:pt x="1263" y="766"/>
                  </a:lnTo>
                  <a:lnTo>
                    <a:pt x="1267" y="766"/>
                  </a:lnTo>
                  <a:lnTo>
                    <a:pt x="1263" y="766"/>
                  </a:lnTo>
                  <a:lnTo>
                    <a:pt x="1265" y="766"/>
                  </a:lnTo>
                  <a:lnTo>
                    <a:pt x="1263" y="764"/>
                  </a:lnTo>
                  <a:lnTo>
                    <a:pt x="1265" y="764"/>
                  </a:lnTo>
                  <a:lnTo>
                    <a:pt x="1267" y="764"/>
                  </a:lnTo>
                  <a:lnTo>
                    <a:pt x="1267" y="766"/>
                  </a:lnTo>
                  <a:close/>
                  <a:moveTo>
                    <a:pt x="991" y="762"/>
                  </a:moveTo>
                  <a:lnTo>
                    <a:pt x="991" y="760"/>
                  </a:lnTo>
                  <a:lnTo>
                    <a:pt x="989" y="760"/>
                  </a:lnTo>
                  <a:lnTo>
                    <a:pt x="991" y="760"/>
                  </a:lnTo>
                  <a:lnTo>
                    <a:pt x="991" y="762"/>
                  </a:lnTo>
                  <a:close/>
                  <a:moveTo>
                    <a:pt x="985" y="760"/>
                  </a:moveTo>
                  <a:lnTo>
                    <a:pt x="985" y="762"/>
                  </a:lnTo>
                  <a:lnTo>
                    <a:pt x="983" y="762"/>
                  </a:lnTo>
                  <a:lnTo>
                    <a:pt x="983" y="764"/>
                  </a:lnTo>
                  <a:lnTo>
                    <a:pt x="985" y="764"/>
                  </a:lnTo>
                  <a:lnTo>
                    <a:pt x="985" y="766"/>
                  </a:lnTo>
                  <a:lnTo>
                    <a:pt x="987" y="768"/>
                  </a:lnTo>
                  <a:lnTo>
                    <a:pt x="989" y="768"/>
                  </a:lnTo>
                  <a:lnTo>
                    <a:pt x="989" y="770"/>
                  </a:lnTo>
                  <a:lnTo>
                    <a:pt x="989" y="772"/>
                  </a:lnTo>
                  <a:lnTo>
                    <a:pt x="989" y="770"/>
                  </a:lnTo>
                  <a:lnTo>
                    <a:pt x="989" y="772"/>
                  </a:lnTo>
                  <a:lnTo>
                    <a:pt x="987" y="772"/>
                  </a:lnTo>
                  <a:lnTo>
                    <a:pt x="987" y="773"/>
                  </a:lnTo>
                  <a:lnTo>
                    <a:pt x="987" y="775"/>
                  </a:lnTo>
                  <a:lnTo>
                    <a:pt x="985" y="779"/>
                  </a:lnTo>
                  <a:lnTo>
                    <a:pt x="985" y="783"/>
                  </a:lnTo>
                  <a:lnTo>
                    <a:pt x="983" y="783"/>
                  </a:lnTo>
                  <a:lnTo>
                    <a:pt x="985" y="781"/>
                  </a:lnTo>
                  <a:lnTo>
                    <a:pt x="985" y="779"/>
                  </a:lnTo>
                  <a:lnTo>
                    <a:pt x="985" y="777"/>
                  </a:lnTo>
                  <a:lnTo>
                    <a:pt x="987" y="772"/>
                  </a:lnTo>
                  <a:lnTo>
                    <a:pt x="987" y="770"/>
                  </a:lnTo>
                  <a:lnTo>
                    <a:pt x="987" y="768"/>
                  </a:lnTo>
                  <a:lnTo>
                    <a:pt x="987" y="770"/>
                  </a:lnTo>
                  <a:lnTo>
                    <a:pt x="985" y="773"/>
                  </a:lnTo>
                  <a:lnTo>
                    <a:pt x="987" y="773"/>
                  </a:lnTo>
                  <a:lnTo>
                    <a:pt x="987" y="775"/>
                  </a:lnTo>
                  <a:lnTo>
                    <a:pt x="985" y="775"/>
                  </a:lnTo>
                  <a:lnTo>
                    <a:pt x="985" y="777"/>
                  </a:lnTo>
                  <a:lnTo>
                    <a:pt x="983" y="781"/>
                  </a:lnTo>
                  <a:lnTo>
                    <a:pt x="983" y="783"/>
                  </a:lnTo>
                  <a:lnTo>
                    <a:pt x="985" y="779"/>
                  </a:lnTo>
                  <a:lnTo>
                    <a:pt x="985" y="775"/>
                  </a:lnTo>
                  <a:lnTo>
                    <a:pt x="985" y="773"/>
                  </a:lnTo>
                  <a:lnTo>
                    <a:pt x="983" y="775"/>
                  </a:lnTo>
                  <a:lnTo>
                    <a:pt x="981" y="781"/>
                  </a:lnTo>
                  <a:lnTo>
                    <a:pt x="979" y="783"/>
                  </a:lnTo>
                  <a:lnTo>
                    <a:pt x="977" y="783"/>
                  </a:lnTo>
                  <a:lnTo>
                    <a:pt x="975" y="785"/>
                  </a:lnTo>
                  <a:lnTo>
                    <a:pt x="977" y="781"/>
                  </a:lnTo>
                  <a:lnTo>
                    <a:pt x="979" y="779"/>
                  </a:lnTo>
                  <a:lnTo>
                    <a:pt x="979" y="777"/>
                  </a:lnTo>
                  <a:lnTo>
                    <a:pt x="979" y="775"/>
                  </a:lnTo>
                  <a:lnTo>
                    <a:pt x="977" y="777"/>
                  </a:lnTo>
                  <a:lnTo>
                    <a:pt x="975" y="781"/>
                  </a:lnTo>
                  <a:lnTo>
                    <a:pt x="973" y="783"/>
                  </a:lnTo>
                  <a:lnTo>
                    <a:pt x="973" y="785"/>
                  </a:lnTo>
                  <a:lnTo>
                    <a:pt x="972" y="783"/>
                  </a:lnTo>
                  <a:lnTo>
                    <a:pt x="972" y="781"/>
                  </a:lnTo>
                  <a:lnTo>
                    <a:pt x="975" y="775"/>
                  </a:lnTo>
                  <a:lnTo>
                    <a:pt x="979" y="772"/>
                  </a:lnTo>
                  <a:lnTo>
                    <a:pt x="979" y="770"/>
                  </a:lnTo>
                  <a:lnTo>
                    <a:pt x="979" y="768"/>
                  </a:lnTo>
                  <a:lnTo>
                    <a:pt x="979" y="766"/>
                  </a:lnTo>
                  <a:lnTo>
                    <a:pt x="979" y="764"/>
                  </a:lnTo>
                  <a:lnTo>
                    <a:pt x="981" y="766"/>
                  </a:lnTo>
                  <a:lnTo>
                    <a:pt x="981" y="768"/>
                  </a:lnTo>
                  <a:lnTo>
                    <a:pt x="979" y="770"/>
                  </a:lnTo>
                  <a:lnTo>
                    <a:pt x="979" y="772"/>
                  </a:lnTo>
                  <a:lnTo>
                    <a:pt x="979" y="773"/>
                  </a:lnTo>
                  <a:lnTo>
                    <a:pt x="977" y="775"/>
                  </a:lnTo>
                  <a:lnTo>
                    <a:pt x="979" y="775"/>
                  </a:lnTo>
                  <a:lnTo>
                    <a:pt x="979" y="773"/>
                  </a:lnTo>
                  <a:lnTo>
                    <a:pt x="981" y="773"/>
                  </a:lnTo>
                  <a:lnTo>
                    <a:pt x="981" y="770"/>
                  </a:lnTo>
                  <a:lnTo>
                    <a:pt x="981" y="768"/>
                  </a:lnTo>
                  <a:lnTo>
                    <a:pt x="983" y="768"/>
                  </a:lnTo>
                  <a:lnTo>
                    <a:pt x="983" y="766"/>
                  </a:lnTo>
                  <a:lnTo>
                    <a:pt x="983" y="764"/>
                  </a:lnTo>
                  <a:lnTo>
                    <a:pt x="983" y="762"/>
                  </a:lnTo>
                  <a:lnTo>
                    <a:pt x="983" y="760"/>
                  </a:lnTo>
                  <a:lnTo>
                    <a:pt x="985" y="760"/>
                  </a:lnTo>
                  <a:close/>
                  <a:moveTo>
                    <a:pt x="1273" y="760"/>
                  </a:moveTo>
                  <a:lnTo>
                    <a:pt x="1273" y="762"/>
                  </a:lnTo>
                  <a:lnTo>
                    <a:pt x="1271" y="762"/>
                  </a:lnTo>
                  <a:lnTo>
                    <a:pt x="1273" y="762"/>
                  </a:lnTo>
                  <a:lnTo>
                    <a:pt x="1271" y="762"/>
                  </a:lnTo>
                  <a:lnTo>
                    <a:pt x="1271" y="764"/>
                  </a:lnTo>
                  <a:lnTo>
                    <a:pt x="1269" y="764"/>
                  </a:lnTo>
                  <a:lnTo>
                    <a:pt x="1269" y="762"/>
                  </a:lnTo>
                  <a:lnTo>
                    <a:pt x="1271" y="762"/>
                  </a:lnTo>
                  <a:lnTo>
                    <a:pt x="1271" y="760"/>
                  </a:lnTo>
                  <a:lnTo>
                    <a:pt x="1273" y="760"/>
                  </a:lnTo>
                  <a:close/>
                  <a:moveTo>
                    <a:pt x="1025" y="764"/>
                  </a:moveTo>
                  <a:lnTo>
                    <a:pt x="1025" y="762"/>
                  </a:lnTo>
                  <a:lnTo>
                    <a:pt x="1025" y="760"/>
                  </a:lnTo>
                  <a:lnTo>
                    <a:pt x="1025" y="762"/>
                  </a:lnTo>
                  <a:lnTo>
                    <a:pt x="1025" y="764"/>
                  </a:lnTo>
                  <a:close/>
                  <a:moveTo>
                    <a:pt x="979" y="758"/>
                  </a:moveTo>
                  <a:lnTo>
                    <a:pt x="979" y="760"/>
                  </a:lnTo>
                  <a:lnTo>
                    <a:pt x="979" y="762"/>
                  </a:lnTo>
                  <a:lnTo>
                    <a:pt x="977" y="762"/>
                  </a:lnTo>
                  <a:lnTo>
                    <a:pt x="977" y="760"/>
                  </a:lnTo>
                  <a:lnTo>
                    <a:pt x="979" y="760"/>
                  </a:lnTo>
                  <a:lnTo>
                    <a:pt x="979" y="758"/>
                  </a:lnTo>
                  <a:lnTo>
                    <a:pt x="977" y="758"/>
                  </a:lnTo>
                  <a:lnTo>
                    <a:pt x="977" y="756"/>
                  </a:lnTo>
                  <a:lnTo>
                    <a:pt x="979" y="756"/>
                  </a:lnTo>
                  <a:lnTo>
                    <a:pt x="979" y="758"/>
                  </a:lnTo>
                  <a:close/>
                  <a:moveTo>
                    <a:pt x="973" y="758"/>
                  </a:moveTo>
                  <a:lnTo>
                    <a:pt x="972" y="758"/>
                  </a:lnTo>
                  <a:lnTo>
                    <a:pt x="972" y="756"/>
                  </a:lnTo>
                  <a:lnTo>
                    <a:pt x="973" y="754"/>
                  </a:lnTo>
                  <a:lnTo>
                    <a:pt x="973" y="756"/>
                  </a:lnTo>
                  <a:lnTo>
                    <a:pt x="973" y="758"/>
                  </a:lnTo>
                  <a:close/>
                  <a:moveTo>
                    <a:pt x="975" y="752"/>
                  </a:moveTo>
                  <a:lnTo>
                    <a:pt x="975" y="754"/>
                  </a:lnTo>
                  <a:lnTo>
                    <a:pt x="975" y="756"/>
                  </a:lnTo>
                  <a:lnTo>
                    <a:pt x="975" y="754"/>
                  </a:lnTo>
                  <a:lnTo>
                    <a:pt x="973" y="754"/>
                  </a:lnTo>
                  <a:lnTo>
                    <a:pt x="973" y="752"/>
                  </a:lnTo>
                  <a:lnTo>
                    <a:pt x="975" y="752"/>
                  </a:lnTo>
                  <a:close/>
                  <a:moveTo>
                    <a:pt x="1267" y="752"/>
                  </a:moveTo>
                  <a:lnTo>
                    <a:pt x="1269" y="752"/>
                  </a:lnTo>
                  <a:lnTo>
                    <a:pt x="1267" y="754"/>
                  </a:lnTo>
                  <a:lnTo>
                    <a:pt x="1267" y="756"/>
                  </a:lnTo>
                  <a:lnTo>
                    <a:pt x="1265" y="756"/>
                  </a:lnTo>
                  <a:lnTo>
                    <a:pt x="1265" y="758"/>
                  </a:lnTo>
                  <a:lnTo>
                    <a:pt x="1263" y="758"/>
                  </a:lnTo>
                  <a:lnTo>
                    <a:pt x="1265" y="758"/>
                  </a:lnTo>
                  <a:lnTo>
                    <a:pt x="1265" y="756"/>
                  </a:lnTo>
                  <a:lnTo>
                    <a:pt x="1267" y="758"/>
                  </a:lnTo>
                  <a:lnTo>
                    <a:pt x="1267" y="760"/>
                  </a:lnTo>
                  <a:lnTo>
                    <a:pt x="1267" y="762"/>
                  </a:lnTo>
                  <a:lnTo>
                    <a:pt x="1265" y="760"/>
                  </a:lnTo>
                  <a:lnTo>
                    <a:pt x="1263" y="760"/>
                  </a:lnTo>
                  <a:lnTo>
                    <a:pt x="1263" y="758"/>
                  </a:lnTo>
                  <a:lnTo>
                    <a:pt x="1263" y="756"/>
                  </a:lnTo>
                  <a:lnTo>
                    <a:pt x="1263" y="754"/>
                  </a:lnTo>
                  <a:lnTo>
                    <a:pt x="1265" y="754"/>
                  </a:lnTo>
                  <a:lnTo>
                    <a:pt x="1265" y="752"/>
                  </a:lnTo>
                  <a:lnTo>
                    <a:pt x="1267" y="752"/>
                  </a:lnTo>
                  <a:close/>
                  <a:moveTo>
                    <a:pt x="1025" y="749"/>
                  </a:moveTo>
                  <a:lnTo>
                    <a:pt x="1023" y="749"/>
                  </a:lnTo>
                  <a:lnTo>
                    <a:pt x="1023" y="747"/>
                  </a:lnTo>
                  <a:lnTo>
                    <a:pt x="1023" y="745"/>
                  </a:lnTo>
                  <a:lnTo>
                    <a:pt x="1023" y="747"/>
                  </a:lnTo>
                  <a:lnTo>
                    <a:pt x="1025" y="747"/>
                  </a:lnTo>
                  <a:lnTo>
                    <a:pt x="1023" y="749"/>
                  </a:lnTo>
                  <a:lnTo>
                    <a:pt x="1025" y="749"/>
                  </a:lnTo>
                  <a:close/>
                  <a:moveTo>
                    <a:pt x="998" y="745"/>
                  </a:moveTo>
                  <a:lnTo>
                    <a:pt x="998" y="747"/>
                  </a:lnTo>
                  <a:lnTo>
                    <a:pt x="997" y="747"/>
                  </a:lnTo>
                  <a:lnTo>
                    <a:pt x="997" y="745"/>
                  </a:lnTo>
                  <a:lnTo>
                    <a:pt x="998" y="745"/>
                  </a:lnTo>
                  <a:close/>
                  <a:moveTo>
                    <a:pt x="997" y="743"/>
                  </a:moveTo>
                  <a:lnTo>
                    <a:pt x="995" y="743"/>
                  </a:lnTo>
                  <a:lnTo>
                    <a:pt x="997" y="743"/>
                  </a:lnTo>
                  <a:lnTo>
                    <a:pt x="997" y="741"/>
                  </a:lnTo>
                  <a:lnTo>
                    <a:pt x="998" y="741"/>
                  </a:lnTo>
                  <a:lnTo>
                    <a:pt x="998" y="743"/>
                  </a:lnTo>
                  <a:lnTo>
                    <a:pt x="997" y="743"/>
                  </a:lnTo>
                  <a:close/>
                  <a:moveTo>
                    <a:pt x="1023" y="743"/>
                  </a:moveTo>
                  <a:lnTo>
                    <a:pt x="1023" y="741"/>
                  </a:lnTo>
                  <a:lnTo>
                    <a:pt x="1021" y="741"/>
                  </a:lnTo>
                  <a:lnTo>
                    <a:pt x="1021" y="739"/>
                  </a:lnTo>
                  <a:lnTo>
                    <a:pt x="1023" y="739"/>
                  </a:lnTo>
                  <a:lnTo>
                    <a:pt x="1023" y="741"/>
                  </a:lnTo>
                  <a:lnTo>
                    <a:pt x="1023" y="743"/>
                  </a:lnTo>
                  <a:close/>
                  <a:moveTo>
                    <a:pt x="1263" y="737"/>
                  </a:moveTo>
                  <a:lnTo>
                    <a:pt x="1261" y="737"/>
                  </a:lnTo>
                  <a:lnTo>
                    <a:pt x="1260" y="739"/>
                  </a:lnTo>
                  <a:lnTo>
                    <a:pt x="1261" y="739"/>
                  </a:lnTo>
                  <a:lnTo>
                    <a:pt x="1261" y="737"/>
                  </a:lnTo>
                  <a:lnTo>
                    <a:pt x="1263" y="739"/>
                  </a:lnTo>
                  <a:lnTo>
                    <a:pt x="1260" y="739"/>
                  </a:lnTo>
                  <a:lnTo>
                    <a:pt x="1260" y="737"/>
                  </a:lnTo>
                  <a:lnTo>
                    <a:pt x="1261" y="737"/>
                  </a:lnTo>
                  <a:lnTo>
                    <a:pt x="1261" y="735"/>
                  </a:lnTo>
                  <a:lnTo>
                    <a:pt x="1263" y="735"/>
                  </a:lnTo>
                  <a:lnTo>
                    <a:pt x="1263" y="737"/>
                  </a:lnTo>
                  <a:close/>
                  <a:moveTo>
                    <a:pt x="1260" y="733"/>
                  </a:moveTo>
                  <a:lnTo>
                    <a:pt x="1261" y="735"/>
                  </a:lnTo>
                  <a:lnTo>
                    <a:pt x="1261" y="737"/>
                  </a:lnTo>
                  <a:lnTo>
                    <a:pt x="1260" y="737"/>
                  </a:lnTo>
                  <a:lnTo>
                    <a:pt x="1258" y="737"/>
                  </a:lnTo>
                  <a:lnTo>
                    <a:pt x="1258" y="735"/>
                  </a:lnTo>
                  <a:lnTo>
                    <a:pt x="1258" y="733"/>
                  </a:lnTo>
                  <a:lnTo>
                    <a:pt x="1260" y="733"/>
                  </a:lnTo>
                  <a:lnTo>
                    <a:pt x="1258" y="735"/>
                  </a:lnTo>
                  <a:lnTo>
                    <a:pt x="1260" y="735"/>
                  </a:lnTo>
                  <a:lnTo>
                    <a:pt x="1260" y="733"/>
                  </a:lnTo>
                  <a:close/>
                  <a:moveTo>
                    <a:pt x="975" y="735"/>
                  </a:moveTo>
                  <a:lnTo>
                    <a:pt x="975" y="737"/>
                  </a:lnTo>
                  <a:lnTo>
                    <a:pt x="975" y="735"/>
                  </a:lnTo>
                  <a:lnTo>
                    <a:pt x="975" y="737"/>
                  </a:lnTo>
                  <a:lnTo>
                    <a:pt x="975" y="739"/>
                  </a:lnTo>
                  <a:lnTo>
                    <a:pt x="973" y="739"/>
                  </a:lnTo>
                  <a:lnTo>
                    <a:pt x="973" y="737"/>
                  </a:lnTo>
                  <a:lnTo>
                    <a:pt x="973" y="735"/>
                  </a:lnTo>
                  <a:lnTo>
                    <a:pt x="975" y="735"/>
                  </a:lnTo>
                  <a:lnTo>
                    <a:pt x="973" y="735"/>
                  </a:lnTo>
                  <a:lnTo>
                    <a:pt x="975" y="733"/>
                  </a:lnTo>
                  <a:lnTo>
                    <a:pt x="975" y="735"/>
                  </a:lnTo>
                  <a:close/>
                  <a:moveTo>
                    <a:pt x="1261" y="727"/>
                  </a:moveTo>
                  <a:lnTo>
                    <a:pt x="1261" y="725"/>
                  </a:lnTo>
                  <a:lnTo>
                    <a:pt x="1263" y="725"/>
                  </a:lnTo>
                  <a:lnTo>
                    <a:pt x="1263" y="727"/>
                  </a:lnTo>
                  <a:lnTo>
                    <a:pt x="1261" y="727"/>
                  </a:lnTo>
                  <a:lnTo>
                    <a:pt x="1263" y="727"/>
                  </a:lnTo>
                  <a:lnTo>
                    <a:pt x="1263" y="729"/>
                  </a:lnTo>
                  <a:lnTo>
                    <a:pt x="1261" y="729"/>
                  </a:lnTo>
                  <a:lnTo>
                    <a:pt x="1260" y="729"/>
                  </a:lnTo>
                  <a:lnTo>
                    <a:pt x="1260" y="727"/>
                  </a:lnTo>
                  <a:lnTo>
                    <a:pt x="1260" y="729"/>
                  </a:lnTo>
                  <a:lnTo>
                    <a:pt x="1260" y="727"/>
                  </a:lnTo>
                  <a:lnTo>
                    <a:pt x="1261" y="725"/>
                  </a:lnTo>
                  <a:lnTo>
                    <a:pt x="1261" y="727"/>
                  </a:lnTo>
                  <a:close/>
                  <a:moveTo>
                    <a:pt x="1260" y="725"/>
                  </a:moveTo>
                  <a:lnTo>
                    <a:pt x="1260" y="727"/>
                  </a:lnTo>
                  <a:lnTo>
                    <a:pt x="1258" y="727"/>
                  </a:lnTo>
                  <a:lnTo>
                    <a:pt x="1258" y="725"/>
                  </a:lnTo>
                  <a:lnTo>
                    <a:pt x="1256" y="727"/>
                  </a:lnTo>
                  <a:lnTo>
                    <a:pt x="1256" y="725"/>
                  </a:lnTo>
                  <a:lnTo>
                    <a:pt x="1258" y="725"/>
                  </a:lnTo>
                  <a:lnTo>
                    <a:pt x="1258" y="724"/>
                  </a:lnTo>
                  <a:lnTo>
                    <a:pt x="1260" y="724"/>
                  </a:lnTo>
                  <a:lnTo>
                    <a:pt x="1260" y="725"/>
                  </a:lnTo>
                  <a:close/>
                  <a:moveTo>
                    <a:pt x="1008" y="714"/>
                  </a:moveTo>
                  <a:lnTo>
                    <a:pt x="1004" y="712"/>
                  </a:lnTo>
                  <a:lnTo>
                    <a:pt x="1006" y="712"/>
                  </a:lnTo>
                  <a:lnTo>
                    <a:pt x="1008" y="714"/>
                  </a:lnTo>
                  <a:close/>
                  <a:moveTo>
                    <a:pt x="1169" y="712"/>
                  </a:moveTo>
                  <a:lnTo>
                    <a:pt x="1169" y="714"/>
                  </a:lnTo>
                  <a:lnTo>
                    <a:pt x="1167" y="712"/>
                  </a:lnTo>
                  <a:lnTo>
                    <a:pt x="1167" y="710"/>
                  </a:lnTo>
                  <a:lnTo>
                    <a:pt x="1169" y="708"/>
                  </a:lnTo>
                  <a:lnTo>
                    <a:pt x="1169" y="710"/>
                  </a:lnTo>
                  <a:lnTo>
                    <a:pt x="1169" y="712"/>
                  </a:lnTo>
                  <a:close/>
                  <a:moveTo>
                    <a:pt x="993" y="702"/>
                  </a:moveTo>
                  <a:lnTo>
                    <a:pt x="995" y="704"/>
                  </a:lnTo>
                  <a:lnTo>
                    <a:pt x="997" y="704"/>
                  </a:lnTo>
                  <a:lnTo>
                    <a:pt x="993" y="702"/>
                  </a:lnTo>
                  <a:lnTo>
                    <a:pt x="993" y="701"/>
                  </a:lnTo>
                  <a:lnTo>
                    <a:pt x="993" y="702"/>
                  </a:lnTo>
                  <a:close/>
                  <a:moveTo>
                    <a:pt x="993" y="697"/>
                  </a:moveTo>
                  <a:lnTo>
                    <a:pt x="993" y="699"/>
                  </a:lnTo>
                  <a:lnTo>
                    <a:pt x="993" y="697"/>
                  </a:lnTo>
                  <a:close/>
                  <a:moveTo>
                    <a:pt x="989" y="697"/>
                  </a:moveTo>
                  <a:lnTo>
                    <a:pt x="989" y="695"/>
                  </a:lnTo>
                  <a:lnTo>
                    <a:pt x="989" y="697"/>
                  </a:lnTo>
                  <a:close/>
                  <a:moveTo>
                    <a:pt x="1144" y="693"/>
                  </a:moveTo>
                  <a:lnTo>
                    <a:pt x="1144" y="691"/>
                  </a:lnTo>
                  <a:lnTo>
                    <a:pt x="1146" y="691"/>
                  </a:lnTo>
                  <a:lnTo>
                    <a:pt x="1144" y="693"/>
                  </a:lnTo>
                  <a:close/>
                  <a:moveTo>
                    <a:pt x="962" y="687"/>
                  </a:moveTo>
                  <a:lnTo>
                    <a:pt x="962" y="689"/>
                  </a:lnTo>
                  <a:lnTo>
                    <a:pt x="962" y="687"/>
                  </a:lnTo>
                  <a:close/>
                  <a:moveTo>
                    <a:pt x="1142" y="687"/>
                  </a:moveTo>
                  <a:lnTo>
                    <a:pt x="1144" y="687"/>
                  </a:lnTo>
                  <a:lnTo>
                    <a:pt x="1146" y="689"/>
                  </a:lnTo>
                  <a:lnTo>
                    <a:pt x="1144" y="689"/>
                  </a:lnTo>
                  <a:lnTo>
                    <a:pt x="1144" y="691"/>
                  </a:lnTo>
                  <a:lnTo>
                    <a:pt x="1142" y="691"/>
                  </a:lnTo>
                  <a:lnTo>
                    <a:pt x="1142" y="693"/>
                  </a:lnTo>
                  <a:lnTo>
                    <a:pt x="1142" y="691"/>
                  </a:lnTo>
                  <a:lnTo>
                    <a:pt x="1141" y="693"/>
                  </a:lnTo>
                  <a:lnTo>
                    <a:pt x="1141" y="691"/>
                  </a:lnTo>
                  <a:lnTo>
                    <a:pt x="1141" y="689"/>
                  </a:lnTo>
                  <a:lnTo>
                    <a:pt x="1142" y="689"/>
                  </a:lnTo>
                  <a:lnTo>
                    <a:pt x="1141" y="687"/>
                  </a:lnTo>
                  <a:lnTo>
                    <a:pt x="1142" y="687"/>
                  </a:lnTo>
                  <a:close/>
                  <a:moveTo>
                    <a:pt x="964" y="678"/>
                  </a:moveTo>
                  <a:lnTo>
                    <a:pt x="964" y="679"/>
                  </a:lnTo>
                  <a:lnTo>
                    <a:pt x="962" y="679"/>
                  </a:lnTo>
                  <a:lnTo>
                    <a:pt x="962" y="678"/>
                  </a:lnTo>
                  <a:lnTo>
                    <a:pt x="964" y="678"/>
                  </a:lnTo>
                  <a:lnTo>
                    <a:pt x="962" y="678"/>
                  </a:lnTo>
                  <a:lnTo>
                    <a:pt x="964" y="676"/>
                  </a:lnTo>
                  <a:lnTo>
                    <a:pt x="964" y="678"/>
                  </a:lnTo>
                  <a:close/>
                  <a:moveTo>
                    <a:pt x="962" y="670"/>
                  </a:moveTo>
                  <a:lnTo>
                    <a:pt x="962" y="672"/>
                  </a:lnTo>
                  <a:lnTo>
                    <a:pt x="962" y="670"/>
                  </a:lnTo>
                  <a:lnTo>
                    <a:pt x="964" y="670"/>
                  </a:lnTo>
                  <a:lnTo>
                    <a:pt x="962" y="670"/>
                  </a:lnTo>
                  <a:close/>
                  <a:moveTo>
                    <a:pt x="966" y="670"/>
                  </a:moveTo>
                  <a:lnTo>
                    <a:pt x="964" y="670"/>
                  </a:lnTo>
                  <a:lnTo>
                    <a:pt x="966" y="670"/>
                  </a:lnTo>
                  <a:lnTo>
                    <a:pt x="966" y="668"/>
                  </a:lnTo>
                  <a:lnTo>
                    <a:pt x="966" y="670"/>
                  </a:lnTo>
                  <a:close/>
                  <a:moveTo>
                    <a:pt x="968" y="668"/>
                  </a:moveTo>
                  <a:lnTo>
                    <a:pt x="970" y="668"/>
                  </a:lnTo>
                  <a:lnTo>
                    <a:pt x="970" y="670"/>
                  </a:lnTo>
                  <a:lnTo>
                    <a:pt x="968" y="670"/>
                  </a:lnTo>
                  <a:lnTo>
                    <a:pt x="968" y="672"/>
                  </a:lnTo>
                  <a:lnTo>
                    <a:pt x="966" y="672"/>
                  </a:lnTo>
                  <a:lnTo>
                    <a:pt x="966" y="670"/>
                  </a:lnTo>
                  <a:lnTo>
                    <a:pt x="968" y="670"/>
                  </a:lnTo>
                  <a:lnTo>
                    <a:pt x="968" y="668"/>
                  </a:lnTo>
                  <a:close/>
                  <a:moveTo>
                    <a:pt x="1227" y="666"/>
                  </a:moveTo>
                  <a:lnTo>
                    <a:pt x="1227" y="668"/>
                  </a:lnTo>
                  <a:lnTo>
                    <a:pt x="1225" y="668"/>
                  </a:lnTo>
                  <a:lnTo>
                    <a:pt x="1225" y="670"/>
                  </a:lnTo>
                  <a:lnTo>
                    <a:pt x="1223" y="670"/>
                  </a:lnTo>
                  <a:lnTo>
                    <a:pt x="1223" y="668"/>
                  </a:lnTo>
                  <a:lnTo>
                    <a:pt x="1223" y="666"/>
                  </a:lnTo>
                  <a:lnTo>
                    <a:pt x="1223" y="668"/>
                  </a:lnTo>
                  <a:lnTo>
                    <a:pt x="1223" y="666"/>
                  </a:lnTo>
                  <a:lnTo>
                    <a:pt x="1223" y="664"/>
                  </a:lnTo>
                  <a:lnTo>
                    <a:pt x="1225" y="664"/>
                  </a:lnTo>
                  <a:lnTo>
                    <a:pt x="1225" y="666"/>
                  </a:lnTo>
                  <a:lnTo>
                    <a:pt x="1227" y="666"/>
                  </a:lnTo>
                  <a:close/>
                  <a:moveTo>
                    <a:pt x="972" y="664"/>
                  </a:moveTo>
                  <a:lnTo>
                    <a:pt x="973" y="664"/>
                  </a:lnTo>
                  <a:lnTo>
                    <a:pt x="972" y="666"/>
                  </a:lnTo>
                  <a:lnTo>
                    <a:pt x="970" y="668"/>
                  </a:lnTo>
                  <a:lnTo>
                    <a:pt x="970" y="666"/>
                  </a:lnTo>
                  <a:lnTo>
                    <a:pt x="970" y="668"/>
                  </a:lnTo>
                  <a:lnTo>
                    <a:pt x="968" y="668"/>
                  </a:lnTo>
                  <a:lnTo>
                    <a:pt x="970" y="666"/>
                  </a:lnTo>
                  <a:lnTo>
                    <a:pt x="970" y="664"/>
                  </a:lnTo>
                  <a:lnTo>
                    <a:pt x="972" y="664"/>
                  </a:lnTo>
                  <a:close/>
                  <a:moveTo>
                    <a:pt x="1215" y="645"/>
                  </a:moveTo>
                  <a:lnTo>
                    <a:pt x="1217" y="645"/>
                  </a:lnTo>
                  <a:lnTo>
                    <a:pt x="1217" y="647"/>
                  </a:lnTo>
                  <a:lnTo>
                    <a:pt x="1219" y="647"/>
                  </a:lnTo>
                  <a:lnTo>
                    <a:pt x="1219" y="649"/>
                  </a:lnTo>
                  <a:lnTo>
                    <a:pt x="1217" y="649"/>
                  </a:lnTo>
                  <a:lnTo>
                    <a:pt x="1219" y="649"/>
                  </a:lnTo>
                  <a:lnTo>
                    <a:pt x="1219" y="651"/>
                  </a:lnTo>
                  <a:lnTo>
                    <a:pt x="1217" y="649"/>
                  </a:lnTo>
                  <a:lnTo>
                    <a:pt x="1215" y="649"/>
                  </a:lnTo>
                  <a:lnTo>
                    <a:pt x="1213" y="649"/>
                  </a:lnTo>
                  <a:lnTo>
                    <a:pt x="1213" y="647"/>
                  </a:lnTo>
                  <a:lnTo>
                    <a:pt x="1212" y="645"/>
                  </a:lnTo>
                  <a:lnTo>
                    <a:pt x="1213" y="645"/>
                  </a:lnTo>
                  <a:lnTo>
                    <a:pt x="1215" y="645"/>
                  </a:lnTo>
                  <a:lnTo>
                    <a:pt x="1215" y="643"/>
                  </a:lnTo>
                  <a:lnTo>
                    <a:pt x="1215" y="645"/>
                  </a:lnTo>
                  <a:close/>
                  <a:moveTo>
                    <a:pt x="1162" y="641"/>
                  </a:moveTo>
                  <a:lnTo>
                    <a:pt x="1164" y="643"/>
                  </a:lnTo>
                  <a:lnTo>
                    <a:pt x="1165" y="645"/>
                  </a:lnTo>
                  <a:lnTo>
                    <a:pt x="1165" y="647"/>
                  </a:lnTo>
                  <a:lnTo>
                    <a:pt x="1164" y="647"/>
                  </a:lnTo>
                  <a:lnTo>
                    <a:pt x="1164" y="649"/>
                  </a:lnTo>
                  <a:lnTo>
                    <a:pt x="1164" y="651"/>
                  </a:lnTo>
                  <a:lnTo>
                    <a:pt x="1162" y="651"/>
                  </a:lnTo>
                  <a:lnTo>
                    <a:pt x="1160" y="651"/>
                  </a:lnTo>
                  <a:lnTo>
                    <a:pt x="1160" y="653"/>
                  </a:lnTo>
                  <a:lnTo>
                    <a:pt x="1158" y="653"/>
                  </a:lnTo>
                  <a:lnTo>
                    <a:pt x="1156" y="653"/>
                  </a:lnTo>
                  <a:lnTo>
                    <a:pt x="1156" y="651"/>
                  </a:lnTo>
                  <a:lnTo>
                    <a:pt x="1156" y="647"/>
                  </a:lnTo>
                  <a:lnTo>
                    <a:pt x="1158" y="645"/>
                  </a:lnTo>
                  <a:lnTo>
                    <a:pt x="1158" y="643"/>
                  </a:lnTo>
                  <a:lnTo>
                    <a:pt x="1158" y="641"/>
                  </a:lnTo>
                  <a:lnTo>
                    <a:pt x="1160" y="641"/>
                  </a:lnTo>
                  <a:lnTo>
                    <a:pt x="1162" y="641"/>
                  </a:lnTo>
                  <a:close/>
                  <a:moveTo>
                    <a:pt x="1215" y="641"/>
                  </a:moveTo>
                  <a:lnTo>
                    <a:pt x="1215" y="639"/>
                  </a:lnTo>
                  <a:lnTo>
                    <a:pt x="1215" y="637"/>
                  </a:lnTo>
                  <a:lnTo>
                    <a:pt x="1217" y="637"/>
                  </a:lnTo>
                  <a:lnTo>
                    <a:pt x="1217" y="639"/>
                  </a:lnTo>
                  <a:lnTo>
                    <a:pt x="1215" y="639"/>
                  </a:lnTo>
                  <a:lnTo>
                    <a:pt x="1215" y="641"/>
                  </a:lnTo>
                  <a:close/>
                  <a:moveTo>
                    <a:pt x="1000" y="633"/>
                  </a:moveTo>
                  <a:lnTo>
                    <a:pt x="998" y="635"/>
                  </a:lnTo>
                  <a:lnTo>
                    <a:pt x="995" y="635"/>
                  </a:lnTo>
                  <a:lnTo>
                    <a:pt x="995" y="637"/>
                  </a:lnTo>
                  <a:lnTo>
                    <a:pt x="993" y="637"/>
                  </a:lnTo>
                  <a:lnTo>
                    <a:pt x="993" y="635"/>
                  </a:lnTo>
                  <a:lnTo>
                    <a:pt x="998" y="633"/>
                  </a:lnTo>
                  <a:lnTo>
                    <a:pt x="1000" y="633"/>
                  </a:lnTo>
                  <a:close/>
                  <a:moveTo>
                    <a:pt x="1131" y="630"/>
                  </a:moveTo>
                  <a:lnTo>
                    <a:pt x="1131" y="628"/>
                  </a:lnTo>
                  <a:lnTo>
                    <a:pt x="1131" y="626"/>
                  </a:lnTo>
                  <a:lnTo>
                    <a:pt x="1131" y="628"/>
                  </a:lnTo>
                  <a:lnTo>
                    <a:pt x="1131" y="630"/>
                  </a:lnTo>
                  <a:close/>
                  <a:moveTo>
                    <a:pt x="1106" y="618"/>
                  </a:moveTo>
                  <a:lnTo>
                    <a:pt x="1106" y="616"/>
                  </a:lnTo>
                  <a:lnTo>
                    <a:pt x="1106" y="618"/>
                  </a:lnTo>
                  <a:close/>
                  <a:moveTo>
                    <a:pt x="1213" y="606"/>
                  </a:moveTo>
                  <a:lnTo>
                    <a:pt x="1215" y="606"/>
                  </a:lnTo>
                  <a:lnTo>
                    <a:pt x="1215" y="608"/>
                  </a:lnTo>
                  <a:lnTo>
                    <a:pt x="1213" y="608"/>
                  </a:lnTo>
                  <a:lnTo>
                    <a:pt x="1213" y="610"/>
                  </a:lnTo>
                  <a:lnTo>
                    <a:pt x="1215" y="610"/>
                  </a:lnTo>
                  <a:lnTo>
                    <a:pt x="1215" y="612"/>
                  </a:lnTo>
                  <a:lnTo>
                    <a:pt x="1213" y="612"/>
                  </a:lnTo>
                  <a:lnTo>
                    <a:pt x="1213" y="614"/>
                  </a:lnTo>
                  <a:lnTo>
                    <a:pt x="1212" y="616"/>
                  </a:lnTo>
                  <a:lnTo>
                    <a:pt x="1210" y="616"/>
                  </a:lnTo>
                  <a:lnTo>
                    <a:pt x="1210" y="614"/>
                  </a:lnTo>
                  <a:lnTo>
                    <a:pt x="1212" y="614"/>
                  </a:lnTo>
                  <a:lnTo>
                    <a:pt x="1210" y="614"/>
                  </a:lnTo>
                  <a:lnTo>
                    <a:pt x="1208" y="612"/>
                  </a:lnTo>
                  <a:lnTo>
                    <a:pt x="1208" y="610"/>
                  </a:lnTo>
                  <a:lnTo>
                    <a:pt x="1206" y="610"/>
                  </a:lnTo>
                  <a:lnTo>
                    <a:pt x="1204" y="610"/>
                  </a:lnTo>
                  <a:lnTo>
                    <a:pt x="1204" y="608"/>
                  </a:lnTo>
                  <a:lnTo>
                    <a:pt x="1202" y="608"/>
                  </a:lnTo>
                  <a:lnTo>
                    <a:pt x="1202" y="606"/>
                  </a:lnTo>
                  <a:lnTo>
                    <a:pt x="1204" y="605"/>
                  </a:lnTo>
                  <a:lnTo>
                    <a:pt x="1210" y="605"/>
                  </a:lnTo>
                  <a:lnTo>
                    <a:pt x="1215" y="605"/>
                  </a:lnTo>
                  <a:lnTo>
                    <a:pt x="1213" y="606"/>
                  </a:lnTo>
                  <a:close/>
                  <a:moveTo>
                    <a:pt x="1198" y="599"/>
                  </a:moveTo>
                  <a:lnTo>
                    <a:pt x="1198" y="601"/>
                  </a:lnTo>
                  <a:lnTo>
                    <a:pt x="1198" y="599"/>
                  </a:lnTo>
                  <a:lnTo>
                    <a:pt x="1198" y="601"/>
                  </a:lnTo>
                  <a:lnTo>
                    <a:pt x="1200" y="603"/>
                  </a:lnTo>
                  <a:lnTo>
                    <a:pt x="1198" y="603"/>
                  </a:lnTo>
                  <a:lnTo>
                    <a:pt x="1198" y="601"/>
                  </a:lnTo>
                  <a:lnTo>
                    <a:pt x="1198" y="603"/>
                  </a:lnTo>
                  <a:lnTo>
                    <a:pt x="1196" y="603"/>
                  </a:lnTo>
                  <a:lnTo>
                    <a:pt x="1196" y="601"/>
                  </a:lnTo>
                  <a:lnTo>
                    <a:pt x="1194" y="601"/>
                  </a:lnTo>
                  <a:lnTo>
                    <a:pt x="1196" y="601"/>
                  </a:lnTo>
                  <a:lnTo>
                    <a:pt x="1196" y="599"/>
                  </a:lnTo>
                  <a:lnTo>
                    <a:pt x="1198" y="599"/>
                  </a:lnTo>
                  <a:close/>
                  <a:moveTo>
                    <a:pt x="1098" y="599"/>
                  </a:moveTo>
                  <a:lnTo>
                    <a:pt x="1096" y="599"/>
                  </a:lnTo>
                  <a:lnTo>
                    <a:pt x="1096" y="597"/>
                  </a:lnTo>
                  <a:lnTo>
                    <a:pt x="1098" y="599"/>
                  </a:lnTo>
                  <a:close/>
                  <a:moveTo>
                    <a:pt x="764" y="597"/>
                  </a:moveTo>
                  <a:lnTo>
                    <a:pt x="764" y="599"/>
                  </a:lnTo>
                  <a:lnTo>
                    <a:pt x="762" y="599"/>
                  </a:lnTo>
                  <a:lnTo>
                    <a:pt x="760" y="599"/>
                  </a:lnTo>
                  <a:lnTo>
                    <a:pt x="760" y="597"/>
                  </a:lnTo>
                  <a:lnTo>
                    <a:pt x="762" y="597"/>
                  </a:lnTo>
                  <a:lnTo>
                    <a:pt x="764" y="597"/>
                  </a:lnTo>
                  <a:close/>
                  <a:moveTo>
                    <a:pt x="768" y="595"/>
                  </a:moveTo>
                  <a:lnTo>
                    <a:pt x="768" y="597"/>
                  </a:lnTo>
                  <a:lnTo>
                    <a:pt x="766" y="597"/>
                  </a:lnTo>
                  <a:lnTo>
                    <a:pt x="766" y="595"/>
                  </a:lnTo>
                  <a:lnTo>
                    <a:pt x="768" y="595"/>
                  </a:lnTo>
                  <a:close/>
                  <a:moveTo>
                    <a:pt x="1210" y="597"/>
                  </a:moveTo>
                  <a:lnTo>
                    <a:pt x="1210" y="599"/>
                  </a:lnTo>
                  <a:lnTo>
                    <a:pt x="1210" y="597"/>
                  </a:lnTo>
                  <a:lnTo>
                    <a:pt x="1210" y="599"/>
                  </a:lnTo>
                  <a:lnTo>
                    <a:pt x="1212" y="599"/>
                  </a:lnTo>
                  <a:lnTo>
                    <a:pt x="1212" y="601"/>
                  </a:lnTo>
                  <a:lnTo>
                    <a:pt x="1212" y="599"/>
                  </a:lnTo>
                  <a:lnTo>
                    <a:pt x="1212" y="601"/>
                  </a:lnTo>
                  <a:lnTo>
                    <a:pt x="1213" y="601"/>
                  </a:lnTo>
                  <a:lnTo>
                    <a:pt x="1213" y="603"/>
                  </a:lnTo>
                  <a:lnTo>
                    <a:pt x="1212" y="603"/>
                  </a:lnTo>
                  <a:lnTo>
                    <a:pt x="1210" y="603"/>
                  </a:lnTo>
                  <a:lnTo>
                    <a:pt x="1208" y="601"/>
                  </a:lnTo>
                  <a:lnTo>
                    <a:pt x="1206" y="601"/>
                  </a:lnTo>
                  <a:lnTo>
                    <a:pt x="1206" y="599"/>
                  </a:lnTo>
                  <a:lnTo>
                    <a:pt x="1206" y="597"/>
                  </a:lnTo>
                  <a:lnTo>
                    <a:pt x="1208" y="595"/>
                  </a:lnTo>
                  <a:lnTo>
                    <a:pt x="1210" y="597"/>
                  </a:lnTo>
                  <a:close/>
                  <a:moveTo>
                    <a:pt x="1093" y="593"/>
                  </a:moveTo>
                  <a:lnTo>
                    <a:pt x="1091" y="593"/>
                  </a:lnTo>
                  <a:lnTo>
                    <a:pt x="1093" y="593"/>
                  </a:lnTo>
                  <a:close/>
                  <a:moveTo>
                    <a:pt x="770" y="593"/>
                  </a:moveTo>
                  <a:lnTo>
                    <a:pt x="770" y="591"/>
                  </a:lnTo>
                  <a:lnTo>
                    <a:pt x="770" y="593"/>
                  </a:lnTo>
                  <a:close/>
                  <a:moveTo>
                    <a:pt x="776" y="580"/>
                  </a:moveTo>
                  <a:lnTo>
                    <a:pt x="778" y="580"/>
                  </a:lnTo>
                  <a:lnTo>
                    <a:pt x="778" y="582"/>
                  </a:lnTo>
                  <a:lnTo>
                    <a:pt x="776" y="582"/>
                  </a:lnTo>
                  <a:lnTo>
                    <a:pt x="774" y="582"/>
                  </a:lnTo>
                  <a:lnTo>
                    <a:pt x="776" y="582"/>
                  </a:lnTo>
                  <a:lnTo>
                    <a:pt x="776" y="580"/>
                  </a:lnTo>
                  <a:lnTo>
                    <a:pt x="774" y="582"/>
                  </a:lnTo>
                  <a:lnTo>
                    <a:pt x="774" y="580"/>
                  </a:lnTo>
                  <a:lnTo>
                    <a:pt x="776" y="580"/>
                  </a:lnTo>
                  <a:close/>
                  <a:moveTo>
                    <a:pt x="979" y="582"/>
                  </a:moveTo>
                  <a:lnTo>
                    <a:pt x="981" y="582"/>
                  </a:lnTo>
                  <a:lnTo>
                    <a:pt x="981" y="583"/>
                  </a:lnTo>
                  <a:lnTo>
                    <a:pt x="983" y="585"/>
                  </a:lnTo>
                  <a:lnTo>
                    <a:pt x="983" y="587"/>
                  </a:lnTo>
                  <a:lnTo>
                    <a:pt x="983" y="589"/>
                  </a:lnTo>
                  <a:lnTo>
                    <a:pt x="983" y="591"/>
                  </a:lnTo>
                  <a:lnTo>
                    <a:pt x="981" y="591"/>
                  </a:lnTo>
                  <a:lnTo>
                    <a:pt x="981" y="593"/>
                  </a:lnTo>
                  <a:lnTo>
                    <a:pt x="981" y="595"/>
                  </a:lnTo>
                  <a:lnTo>
                    <a:pt x="981" y="593"/>
                  </a:lnTo>
                  <a:lnTo>
                    <a:pt x="981" y="595"/>
                  </a:lnTo>
                  <a:lnTo>
                    <a:pt x="981" y="597"/>
                  </a:lnTo>
                  <a:lnTo>
                    <a:pt x="979" y="597"/>
                  </a:lnTo>
                  <a:lnTo>
                    <a:pt x="979" y="599"/>
                  </a:lnTo>
                  <a:lnTo>
                    <a:pt x="979" y="601"/>
                  </a:lnTo>
                  <a:lnTo>
                    <a:pt x="979" y="603"/>
                  </a:lnTo>
                  <a:lnTo>
                    <a:pt x="977" y="603"/>
                  </a:lnTo>
                  <a:lnTo>
                    <a:pt x="977" y="605"/>
                  </a:lnTo>
                  <a:lnTo>
                    <a:pt x="977" y="606"/>
                  </a:lnTo>
                  <a:lnTo>
                    <a:pt x="975" y="606"/>
                  </a:lnTo>
                  <a:lnTo>
                    <a:pt x="975" y="608"/>
                  </a:lnTo>
                  <a:lnTo>
                    <a:pt x="973" y="608"/>
                  </a:lnTo>
                  <a:lnTo>
                    <a:pt x="973" y="606"/>
                  </a:lnTo>
                  <a:lnTo>
                    <a:pt x="972" y="606"/>
                  </a:lnTo>
                  <a:lnTo>
                    <a:pt x="972" y="605"/>
                  </a:lnTo>
                  <a:lnTo>
                    <a:pt x="972" y="603"/>
                  </a:lnTo>
                  <a:lnTo>
                    <a:pt x="970" y="603"/>
                  </a:lnTo>
                  <a:lnTo>
                    <a:pt x="968" y="601"/>
                  </a:lnTo>
                  <a:lnTo>
                    <a:pt x="968" y="599"/>
                  </a:lnTo>
                  <a:lnTo>
                    <a:pt x="968" y="597"/>
                  </a:lnTo>
                  <a:lnTo>
                    <a:pt x="966" y="597"/>
                  </a:lnTo>
                  <a:lnTo>
                    <a:pt x="968" y="595"/>
                  </a:lnTo>
                  <a:lnTo>
                    <a:pt x="968" y="593"/>
                  </a:lnTo>
                  <a:lnTo>
                    <a:pt x="968" y="591"/>
                  </a:lnTo>
                  <a:lnTo>
                    <a:pt x="968" y="589"/>
                  </a:lnTo>
                  <a:lnTo>
                    <a:pt x="970" y="587"/>
                  </a:lnTo>
                  <a:lnTo>
                    <a:pt x="970" y="585"/>
                  </a:lnTo>
                  <a:lnTo>
                    <a:pt x="972" y="585"/>
                  </a:lnTo>
                  <a:lnTo>
                    <a:pt x="972" y="583"/>
                  </a:lnTo>
                  <a:lnTo>
                    <a:pt x="972" y="582"/>
                  </a:lnTo>
                  <a:lnTo>
                    <a:pt x="973" y="582"/>
                  </a:lnTo>
                  <a:lnTo>
                    <a:pt x="973" y="580"/>
                  </a:lnTo>
                  <a:lnTo>
                    <a:pt x="975" y="580"/>
                  </a:lnTo>
                  <a:lnTo>
                    <a:pt x="975" y="582"/>
                  </a:lnTo>
                  <a:lnTo>
                    <a:pt x="977" y="580"/>
                  </a:lnTo>
                  <a:lnTo>
                    <a:pt x="979" y="580"/>
                  </a:lnTo>
                  <a:lnTo>
                    <a:pt x="979" y="582"/>
                  </a:lnTo>
                  <a:close/>
                  <a:moveTo>
                    <a:pt x="774" y="580"/>
                  </a:moveTo>
                  <a:lnTo>
                    <a:pt x="772" y="582"/>
                  </a:lnTo>
                  <a:lnTo>
                    <a:pt x="770" y="580"/>
                  </a:lnTo>
                  <a:lnTo>
                    <a:pt x="772" y="580"/>
                  </a:lnTo>
                  <a:lnTo>
                    <a:pt x="774" y="580"/>
                  </a:lnTo>
                  <a:close/>
                  <a:moveTo>
                    <a:pt x="1215" y="576"/>
                  </a:moveTo>
                  <a:lnTo>
                    <a:pt x="1217" y="576"/>
                  </a:lnTo>
                  <a:lnTo>
                    <a:pt x="1217" y="574"/>
                  </a:lnTo>
                  <a:lnTo>
                    <a:pt x="1219" y="576"/>
                  </a:lnTo>
                  <a:lnTo>
                    <a:pt x="1219" y="578"/>
                  </a:lnTo>
                  <a:lnTo>
                    <a:pt x="1217" y="578"/>
                  </a:lnTo>
                  <a:lnTo>
                    <a:pt x="1219" y="578"/>
                  </a:lnTo>
                  <a:lnTo>
                    <a:pt x="1219" y="580"/>
                  </a:lnTo>
                  <a:lnTo>
                    <a:pt x="1217" y="580"/>
                  </a:lnTo>
                  <a:lnTo>
                    <a:pt x="1219" y="580"/>
                  </a:lnTo>
                  <a:lnTo>
                    <a:pt x="1217" y="580"/>
                  </a:lnTo>
                  <a:lnTo>
                    <a:pt x="1217" y="582"/>
                  </a:lnTo>
                  <a:lnTo>
                    <a:pt x="1215" y="582"/>
                  </a:lnTo>
                  <a:lnTo>
                    <a:pt x="1213" y="582"/>
                  </a:lnTo>
                  <a:lnTo>
                    <a:pt x="1212" y="580"/>
                  </a:lnTo>
                  <a:lnTo>
                    <a:pt x="1212" y="578"/>
                  </a:lnTo>
                  <a:lnTo>
                    <a:pt x="1210" y="578"/>
                  </a:lnTo>
                  <a:lnTo>
                    <a:pt x="1212" y="578"/>
                  </a:lnTo>
                  <a:lnTo>
                    <a:pt x="1213" y="578"/>
                  </a:lnTo>
                  <a:lnTo>
                    <a:pt x="1212" y="576"/>
                  </a:lnTo>
                  <a:lnTo>
                    <a:pt x="1213" y="574"/>
                  </a:lnTo>
                  <a:lnTo>
                    <a:pt x="1215" y="576"/>
                  </a:lnTo>
                  <a:close/>
                  <a:moveTo>
                    <a:pt x="1006" y="576"/>
                  </a:moveTo>
                  <a:lnTo>
                    <a:pt x="1004" y="576"/>
                  </a:lnTo>
                  <a:lnTo>
                    <a:pt x="1002" y="574"/>
                  </a:lnTo>
                  <a:lnTo>
                    <a:pt x="1000" y="574"/>
                  </a:lnTo>
                  <a:lnTo>
                    <a:pt x="1002" y="574"/>
                  </a:lnTo>
                  <a:lnTo>
                    <a:pt x="1004" y="574"/>
                  </a:lnTo>
                  <a:lnTo>
                    <a:pt x="1006" y="574"/>
                  </a:lnTo>
                  <a:lnTo>
                    <a:pt x="1006" y="576"/>
                  </a:lnTo>
                  <a:close/>
                  <a:moveTo>
                    <a:pt x="1006" y="574"/>
                  </a:moveTo>
                  <a:lnTo>
                    <a:pt x="1008" y="574"/>
                  </a:lnTo>
                  <a:lnTo>
                    <a:pt x="1010" y="574"/>
                  </a:lnTo>
                  <a:lnTo>
                    <a:pt x="1008" y="574"/>
                  </a:lnTo>
                  <a:lnTo>
                    <a:pt x="1008" y="576"/>
                  </a:lnTo>
                  <a:lnTo>
                    <a:pt x="1006" y="576"/>
                  </a:lnTo>
                  <a:lnTo>
                    <a:pt x="1006" y="574"/>
                  </a:lnTo>
                  <a:close/>
                  <a:moveTo>
                    <a:pt x="1212" y="576"/>
                  </a:moveTo>
                  <a:lnTo>
                    <a:pt x="1210" y="576"/>
                  </a:lnTo>
                  <a:lnTo>
                    <a:pt x="1208" y="576"/>
                  </a:lnTo>
                  <a:lnTo>
                    <a:pt x="1210" y="574"/>
                  </a:lnTo>
                  <a:lnTo>
                    <a:pt x="1212" y="574"/>
                  </a:lnTo>
                  <a:lnTo>
                    <a:pt x="1212" y="576"/>
                  </a:lnTo>
                  <a:close/>
                  <a:moveTo>
                    <a:pt x="787" y="572"/>
                  </a:moveTo>
                  <a:lnTo>
                    <a:pt x="785" y="572"/>
                  </a:lnTo>
                  <a:lnTo>
                    <a:pt x="785" y="570"/>
                  </a:lnTo>
                  <a:lnTo>
                    <a:pt x="785" y="572"/>
                  </a:lnTo>
                  <a:lnTo>
                    <a:pt x="787" y="572"/>
                  </a:lnTo>
                  <a:close/>
                  <a:moveTo>
                    <a:pt x="795" y="570"/>
                  </a:moveTo>
                  <a:lnTo>
                    <a:pt x="797" y="572"/>
                  </a:lnTo>
                  <a:lnTo>
                    <a:pt x="793" y="572"/>
                  </a:lnTo>
                  <a:lnTo>
                    <a:pt x="793" y="570"/>
                  </a:lnTo>
                  <a:lnTo>
                    <a:pt x="791" y="570"/>
                  </a:lnTo>
                  <a:lnTo>
                    <a:pt x="793" y="570"/>
                  </a:lnTo>
                  <a:lnTo>
                    <a:pt x="795" y="570"/>
                  </a:lnTo>
                  <a:close/>
                  <a:moveTo>
                    <a:pt x="1060" y="570"/>
                  </a:moveTo>
                  <a:lnTo>
                    <a:pt x="1060" y="568"/>
                  </a:lnTo>
                  <a:lnTo>
                    <a:pt x="1060" y="570"/>
                  </a:lnTo>
                  <a:lnTo>
                    <a:pt x="1064" y="570"/>
                  </a:lnTo>
                  <a:lnTo>
                    <a:pt x="1066" y="570"/>
                  </a:lnTo>
                  <a:lnTo>
                    <a:pt x="1066" y="572"/>
                  </a:lnTo>
                  <a:lnTo>
                    <a:pt x="1068" y="572"/>
                  </a:lnTo>
                  <a:lnTo>
                    <a:pt x="1068" y="574"/>
                  </a:lnTo>
                  <a:lnTo>
                    <a:pt x="1066" y="574"/>
                  </a:lnTo>
                  <a:lnTo>
                    <a:pt x="1060" y="572"/>
                  </a:lnTo>
                  <a:lnTo>
                    <a:pt x="1058" y="572"/>
                  </a:lnTo>
                  <a:lnTo>
                    <a:pt x="1058" y="570"/>
                  </a:lnTo>
                  <a:lnTo>
                    <a:pt x="1056" y="570"/>
                  </a:lnTo>
                  <a:lnTo>
                    <a:pt x="1056" y="568"/>
                  </a:lnTo>
                  <a:lnTo>
                    <a:pt x="1058" y="568"/>
                  </a:lnTo>
                  <a:lnTo>
                    <a:pt x="1060" y="568"/>
                  </a:lnTo>
                  <a:lnTo>
                    <a:pt x="1060" y="570"/>
                  </a:lnTo>
                  <a:close/>
                  <a:moveTo>
                    <a:pt x="1117" y="564"/>
                  </a:moveTo>
                  <a:lnTo>
                    <a:pt x="1121" y="566"/>
                  </a:lnTo>
                  <a:lnTo>
                    <a:pt x="1121" y="568"/>
                  </a:lnTo>
                  <a:lnTo>
                    <a:pt x="1123" y="568"/>
                  </a:lnTo>
                  <a:lnTo>
                    <a:pt x="1123" y="570"/>
                  </a:lnTo>
                  <a:lnTo>
                    <a:pt x="1125" y="570"/>
                  </a:lnTo>
                  <a:lnTo>
                    <a:pt x="1125" y="572"/>
                  </a:lnTo>
                  <a:lnTo>
                    <a:pt x="1127" y="572"/>
                  </a:lnTo>
                  <a:lnTo>
                    <a:pt x="1127" y="574"/>
                  </a:lnTo>
                  <a:lnTo>
                    <a:pt x="1127" y="576"/>
                  </a:lnTo>
                  <a:lnTo>
                    <a:pt x="1125" y="576"/>
                  </a:lnTo>
                  <a:lnTo>
                    <a:pt x="1123" y="576"/>
                  </a:lnTo>
                  <a:lnTo>
                    <a:pt x="1121" y="576"/>
                  </a:lnTo>
                  <a:lnTo>
                    <a:pt x="1121" y="574"/>
                  </a:lnTo>
                  <a:lnTo>
                    <a:pt x="1119" y="574"/>
                  </a:lnTo>
                  <a:lnTo>
                    <a:pt x="1119" y="576"/>
                  </a:lnTo>
                  <a:lnTo>
                    <a:pt x="1119" y="574"/>
                  </a:lnTo>
                  <a:lnTo>
                    <a:pt x="1117" y="574"/>
                  </a:lnTo>
                  <a:lnTo>
                    <a:pt x="1117" y="572"/>
                  </a:lnTo>
                  <a:lnTo>
                    <a:pt x="1117" y="570"/>
                  </a:lnTo>
                  <a:lnTo>
                    <a:pt x="1116" y="568"/>
                  </a:lnTo>
                  <a:lnTo>
                    <a:pt x="1117" y="568"/>
                  </a:lnTo>
                  <a:lnTo>
                    <a:pt x="1116" y="568"/>
                  </a:lnTo>
                  <a:lnTo>
                    <a:pt x="1116" y="566"/>
                  </a:lnTo>
                  <a:lnTo>
                    <a:pt x="1114" y="566"/>
                  </a:lnTo>
                  <a:lnTo>
                    <a:pt x="1112" y="566"/>
                  </a:lnTo>
                  <a:lnTo>
                    <a:pt x="1114" y="566"/>
                  </a:lnTo>
                  <a:lnTo>
                    <a:pt x="1112" y="564"/>
                  </a:lnTo>
                  <a:lnTo>
                    <a:pt x="1110" y="564"/>
                  </a:lnTo>
                  <a:lnTo>
                    <a:pt x="1112" y="564"/>
                  </a:lnTo>
                  <a:lnTo>
                    <a:pt x="1117" y="564"/>
                  </a:lnTo>
                  <a:close/>
                  <a:moveTo>
                    <a:pt x="1189" y="564"/>
                  </a:moveTo>
                  <a:lnTo>
                    <a:pt x="1187" y="564"/>
                  </a:lnTo>
                  <a:lnTo>
                    <a:pt x="1185" y="562"/>
                  </a:lnTo>
                  <a:lnTo>
                    <a:pt x="1187" y="562"/>
                  </a:lnTo>
                  <a:lnTo>
                    <a:pt x="1189" y="564"/>
                  </a:lnTo>
                  <a:close/>
                  <a:moveTo>
                    <a:pt x="937" y="560"/>
                  </a:moveTo>
                  <a:lnTo>
                    <a:pt x="941" y="560"/>
                  </a:lnTo>
                  <a:lnTo>
                    <a:pt x="941" y="562"/>
                  </a:lnTo>
                  <a:lnTo>
                    <a:pt x="941" y="564"/>
                  </a:lnTo>
                  <a:lnTo>
                    <a:pt x="941" y="566"/>
                  </a:lnTo>
                  <a:lnTo>
                    <a:pt x="941" y="568"/>
                  </a:lnTo>
                  <a:lnTo>
                    <a:pt x="941" y="570"/>
                  </a:lnTo>
                  <a:lnTo>
                    <a:pt x="939" y="570"/>
                  </a:lnTo>
                  <a:lnTo>
                    <a:pt x="939" y="572"/>
                  </a:lnTo>
                  <a:lnTo>
                    <a:pt x="937" y="574"/>
                  </a:lnTo>
                  <a:lnTo>
                    <a:pt x="935" y="574"/>
                  </a:lnTo>
                  <a:lnTo>
                    <a:pt x="933" y="574"/>
                  </a:lnTo>
                  <a:lnTo>
                    <a:pt x="933" y="576"/>
                  </a:lnTo>
                  <a:lnTo>
                    <a:pt x="933" y="578"/>
                  </a:lnTo>
                  <a:lnTo>
                    <a:pt x="929" y="580"/>
                  </a:lnTo>
                  <a:lnTo>
                    <a:pt x="927" y="583"/>
                  </a:lnTo>
                  <a:lnTo>
                    <a:pt x="925" y="585"/>
                  </a:lnTo>
                  <a:lnTo>
                    <a:pt x="922" y="587"/>
                  </a:lnTo>
                  <a:lnTo>
                    <a:pt x="920" y="585"/>
                  </a:lnTo>
                  <a:lnTo>
                    <a:pt x="918" y="585"/>
                  </a:lnTo>
                  <a:lnTo>
                    <a:pt x="912" y="589"/>
                  </a:lnTo>
                  <a:lnTo>
                    <a:pt x="912" y="585"/>
                  </a:lnTo>
                  <a:lnTo>
                    <a:pt x="912" y="583"/>
                  </a:lnTo>
                  <a:lnTo>
                    <a:pt x="908" y="580"/>
                  </a:lnTo>
                  <a:lnTo>
                    <a:pt x="908" y="578"/>
                  </a:lnTo>
                  <a:lnTo>
                    <a:pt x="912" y="574"/>
                  </a:lnTo>
                  <a:lnTo>
                    <a:pt x="914" y="572"/>
                  </a:lnTo>
                  <a:lnTo>
                    <a:pt x="914" y="570"/>
                  </a:lnTo>
                  <a:lnTo>
                    <a:pt x="914" y="568"/>
                  </a:lnTo>
                  <a:lnTo>
                    <a:pt x="916" y="566"/>
                  </a:lnTo>
                  <a:lnTo>
                    <a:pt x="916" y="564"/>
                  </a:lnTo>
                  <a:lnTo>
                    <a:pt x="918" y="564"/>
                  </a:lnTo>
                  <a:lnTo>
                    <a:pt x="920" y="562"/>
                  </a:lnTo>
                  <a:lnTo>
                    <a:pt x="922" y="564"/>
                  </a:lnTo>
                  <a:lnTo>
                    <a:pt x="924" y="564"/>
                  </a:lnTo>
                  <a:lnTo>
                    <a:pt x="927" y="562"/>
                  </a:lnTo>
                  <a:lnTo>
                    <a:pt x="929" y="562"/>
                  </a:lnTo>
                  <a:lnTo>
                    <a:pt x="933" y="562"/>
                  </a:lnTo>
                  <a:lnTo>
                    <a:pt x="933" y="560"/>
                  </a:lnTo>
                  <a:lnTo>
                    <a:pt x="935" y="560"/>
                  </a:lnTo>
                  <a:lnTo>
                    <a:pt x="937" y="560"/>
                  </a:lnTo>
                  <a:close/>
                  <a:moveTo>
                    <a:pt x="1181" y="562"/>
                  </a:moveTo>
                  <a:lnTo>
                    <a:pt x="1181" y="560"/>
                  </a:lnTo>
                  <a:lnTo>
                    <a:pt x="1179" y="560"/>
                  </a:lnTo>
                  <a:lnTo>
                    <a:pt x="1179" y="558"/>
                  </a:lnTo>
                  <a:lnTo>
                    <a:pt x="1177" y="557"/>
                  </a:lnTo>
                  <a:lnTo>
                    <a:pt x="1179" y="557"/>
                  </a:lnTo>
                  <a:lnTo>
                    <a:pt x="1181" y="560"/>
                  </a:lnTo>
                  <a:lnTo>
                    <a:pt x="1181" y="562"/>
                  </a:lnTo>
                  <a:close/>
                  <a:moveTo>
                    <a:pt x="1162" y="551"/>
                  </a:moveTo>
                  <a:lnTo>
                    <a:pt x="1162" y="553"/>
                  </a:lnTo>
                  <a:lnTo>
                    <a:pt x="1160" y="551"/>
                  </a:lnTo>
                  <a:lnTo>
                    <a:pt x="1160" y="549"/>
                  </a:lnTo>
                  <a:lnTo>
                    <a:pt x="1160" y="551"/>
                  </a:lnTo>
                  <a:lnTo>
                    <a:pt x="1162" y="551"/>
                  </a:lnTo>
                  <a:close/>
                  <a:moveTo>
                    <a:pt x="1164" y="551"/>
                  </a:moveTo>
                  <a:lnTo>
                    <a:pt x="1164" y="553"/>
                  </a:lnTo>
                  <a:lnTo>
                    <a:pt x="1162" y="551"/>
                  </a:lnTo>
                  <a:lnTo>
                    <a:pt x="1162" y="549"/>
                  </a:lnTo>
                  <a:lnTo>
                    <a:pt x="1164" y="551"/>
                  </a:lnTo>
                  <a:close/>
                  <a:moveTo>
                    <a:pt x="1165" y="549"/>
                  </a:moveTo>
                  <a:lnTo>
                    <a:pt x="1164" y="549"/>
                  </a:lnTo>
                  <a:lnTo>
                    <a:pt x="1164" y="547"/>
                  </a:lnTo>
                  <a:lnTo>
                    <a:pt x="1164" y="545"/>
                  </a:lnTo>
                  <a:lnTo>
                    <a:pt x="1165" y="547"/>
                  </a:lnTo>
                  <a:lnTo>
                    <a:pt x="1165" y="549"/>
                  </a:lnTo>
                  <a:close/>
                  <a:moveTo>
                    <a:pt x="803" y="543"/>
                  </a:moveTo>
                  <a:lnTo>
                    <a:pt x="801" y="543"/>
                  </a:lnTo>
                  <a:lnTo>
                    <a:pt x="801" y="541"/>
                  </a:lnTo>
                  <a:lnTo>
                    <a:pt x="803" y="543"/>
                  </a:lnTo>
                  <a:close/>
                  <a:moveTo>
                    <a:pt x="997" y="541"/>
                  </a:moveTo>
                  <a:lnTo>
                    <a:pt x="997" y="543"/>
                  </a:lnTo>
                  <a:lnTo>
                    <a:pt x="998" y="543"/>
                  </a:lnTo>
                  <a:lnTo>
                    <a:pt x="1000" y="541"/>
                  </a:lnTo>
                  <a:lnTo>
                    <a:pt x="1000" y="543"/>
                  </a:lnTo>
                  <a:lnTo>
                    <a:pt x="1002" y="543"/>
                  </a:lnTo>
                  <a:lnTo>
                    <a:pt x="1004" y="543"/>
                  </a:lnTo>
                  <a:lnTo>
                    <a:pt x="1006" y="543"/>
                  </a:lnTo>
                  <a:lnTo>
                    <a:pt x="1006" y="545"/>
                  </a:lnTo>
                  <a:lnTo>
                    <a:pt x="1008" y="545"/>
                  </a:lnTo>
                  <a:lnTo>
                    <a:pt x="1008" y="543"/>
                  </a:lnTo>
                  <a:lnTo>
                    <a:pt x="1008" y="545"/>
                  </a:lnTo>
                  <a:lnTo>
                    <a:pt x="1010" y="545"/>
                  </a:lnTo>
                  <a:lnTo>
                    <a:pt x="1008" y="545"/>
                  </a:lnTo>
                  <a:lnTo>
                    <a:pt x="1008" y="547"/>
                  </a:lnTo>
                  <a:lnTo>
                    <a:pt x="1010" y="547"/>
                  </a:lnTo>
                  <a:lnTo>
                    <a:pt x="1010" y="549"/>
                  </a:lnTo>
                  <a:lnTo>
                    <a:pt x="1012" y="549"/>
                  </a:lnTo>
                  <a:lnTo>
                    <a:pt x="1012" y="551"/>
                  </a:lnTo>
                  <a:lnTo>
                    <a:pt x="1010" y="551"/>
                  </a:lnTo>
                  <a:lnTo>
                    <a:pt x="1010" y="553"/>
                  </a:lnTo>
                  <a:lnTo>
                    <a:pt x="1008" y="555"/>
                  </a:lnTo>
                  <a:lnTo>
                    <a:pt x="1006" y="557"/>
                  </a:lnTo>
                  <a:lnTo>
                    <a:pt x="1004" y="557"/>
                  </a:lnTo>
                  <a:lnTo>
                    <a:pt x="1002" y="555"/>
                  </a:lnTo>
                  <a:lnTo>
                    <a:pt x="1000" y="553"/>
                  </a:lnTo>
                  <a:lnTo>
                    <a:pt x="998" y="551"/>
                  </a:lnTo>
                  <a:lnTo>
                    <a:pt x="998" y="549"/>
                  </a:lnTo>
                  <a:lnTo>
                    <a:pt x="997" y="547"/>
                  </a:lnTo>
                  <a:lnTo>
                    <a:pt x="995" y="547"/>
                  </a:lnTo>
                  <a:lnTo>
                    <a:pt x="995" y="545"/>
                  </a:lnTo>
                  <a:lnTo>
                    <a:pt x="995" y="543"/>
                  </a:lnTo>
                  <a:lnTo>
                    <a:pt x="995" y="541"/>
                  </a:lnTo>
                  <a:lnTo>
                    <a:pt x="997" y="541"/>
                  </a:lnTo>
                  <a:close/>
                  <a:moveTo>
                    <a:pt x="797" y="539"/>
                  </a:moveTo>
                  <a:lnTo>
                    <a:pt x="801" y="541"/>
                  </a:lnTo>
                  <a:lnTo>
                    <a:pt x="799" y="541"/>
                  </a:lnTo>
                  <a:lnTo>
                    <a:pt x="799" y="539"/>
                  </a:lnTo>
                  <a:lnTo>
                    <a:pt x="801" y="539"/>
                  </a:lnTo>
                  <a:lnTo>
                    <a:pt x="801" y="541"/>
                  </a:lnTo>
                  <a:lnTo>
                    <a:pt x="799" y="541"/>
                  </a:lnTo>
                  <a:lnTo>
                    <a:pt x="797" y="541"/>
                  </a:lnTo>
                  <a:lnTo>
                    <a:pt x="797" y="539"/>
                  </a:lnTo>
                  <a:close/>
                  <a:moveTo>
                    <a:pt x="1225" y="541"/>
                  </a:moveTo>
                  <a:lnTo>
                    <a:pt x="1225" y="543"/>
                  </a:lnTo>
                  <a:lnTo>
                    <a:pt x="1223" y="541"/>
                  </a:lnTo>
                  <a:lnTo>
                    <a:pt x="1223" y="537"/>
                  </a:lnTo>
                  <a:lnTo>
                    <a:pt x="1225" y="539"/>
                  </a:lnTo>
                  <a:lnTo>
                    <a:pt x="1225" y="541"/>
                  </a:lnTo>
                  <a:close/>
                  <a:moveTo>
                    <a:pt x="789" y="539"/>
                  </a:moveTo>
                  <a:lnTo>
                    <a:pt x="787" y="539"/>
                  </a:lnTo>
                  <a:lnTo>
                    <a:pt x="787" y="537"/>
                  </a:lnTo>
                  <a:lnTo>
                    <a:pt x="789" y="537"/>
                  </a:lnTo>
                  <a:lnTo>
                    <a:pt x="789" y="539"/>
                  </a:lnTo>
                  <a:lnTo>
                    <a:pt x="791" y="539"/>
                  </a:lnTo>
                  <a:lnTo>
                    <a:pt x="789" y="539"/>
                  </a:lnTo>
                  <a:close/>
                  <a:moveTo>
                    <a:pt x="1223" y="545"/>
                  </a:moveTo>
                  <a:lnTo>
                    <a:pt x="1223" y="547"/>
                  </a:lnTo>
                  <a:lnTo>
                    <a:pt x="1225" y="547"/>
                  </a:lnTo>
                  <a:lnTo>
                    <a:pt x="1225" y="549"/>
                  </a:lnTo>
                  <a:lnTo>
                    <a:pt x="1223" y="549"/>
                  </a:lnTo>
                  <a:lnTo>
                    <a:pt x="1221" y="549"/>
                  </a:lnTo>
                  <a:lnTo>
                    <a:pt x="1221" y="547"/>
                  </a:lnTo>
                  <a:lnTo>
                    <a:pt x="1221" y="545"/>
                  </a:lnTo>
                  <a:lnTo>
                    <a:pt x="1219" y="545"/>
                  </a:lnTo>
                  <a:lnTo>
                    <a:pt x="1219" y="543"/>
                  </a:lnTo>
                  <a:lnTo>
                    <a:pt x="1219" y="541"/>
                  </a:lnTo>
                  <a:lnTo>
                    <a:pt x="1219" y="539"/>
                  </a:lnTo>
                  <a:lnTo>
                    <a:pt x="1217" y="537"/>
                  </a:lnTo>
                  <a:lnTo>
                    <a:pt x="1219" y="537"/>
                  </a:lnTo>
                  <a:lnTo>
                    <a:pt x="1219" y="535"/>
                  </a:lnTo>
                  <a:lnTo>
                    <a:pt x="1221" y="535"/>
                  </a:lnTo>
                  <a:lnTo>
                    <a:pt x="1221" y="537"/>
                  </a:lnTo>
                  <a:lnTo>
                    <a:pt x="1221" y="539"/>
                  </a:lnTo>
                  <a:lnTo>
                    <a:pt x="1221" y="541"/>
                  </a:lnTo>
                  <a:lnTo>
                    <a:pt x="1221" y="543"/>
                  </a:lnTo>
                  <a:lnTo>
                    <a:pt x="1221" y="545"/>
                  </a:lnTo>
                  <a:lnTo>
                    <a:pt x="1223" y="545"/>
                  </a:lnTo>
                  <a:close/>
                  <a:moveTo>
                    <a:pt x="1016" y="535"/>
                  </a:moveTo>
                  <a:lnTo>
                    <a:pt x="1018" y="535"/>
                  </a:lnTo>
                  <a:lnTo>
                    <a:pt x="1023" y="539"/>
                  </a:lnTo>
                  <a:lnTo>
                    <a:pt x="1023" y="541"/>
                  </a:lnTo>
                  <a:lnTo>
                    <a:pt x="1025" y="541"/>
                  </a:lnTo>
                  <a:lnTo>
                    <a:pt x="1023" y="543"/>
                  </a:lnTo>
                  <a:lnTo>
                    <a:pt x="1025" y="543"/>
                  </a:lnTo>
                  <a:lnTo>
                    <a:pt x="1025" y="545"/>
                  </a:lnTo>
                  <a:lnTo>
                    <a:pt x="1025" y="543"/>
                  </a:lnTo>
                  <a:lnTo>
                    <a:pt x="1025" y="545"/>
                  </a:lnTo>
                  <a:lnTo>
                    <a:pt x="1023" y="547"/>
                  </a:lnTo>
                  <a:lnTo>
                    <a:pt x="1021" y="545"/>
                  </a:lnTo>
                  <a:lnTo>
                    <a:pt x="1020" y="545"/>
                  </a:lnTo>
                  <a:lnTo>
                    <a:pt x="1018" y="545"/>
                  </a:lnTo>
                  <a:lnTo>
                    <a:pt x="1018" y="543"/>
                  </a:lnTo>
                  <a:lnTo>
                    <a:pt x="1016" y="541"/>
                  </a:lnTo>
                  <a:lnTo>
                    <a:pt x="1016" y="539"/>
                  </a:lnTo>
                  <a:lnTo>
                    <a:pt x="1014" y="539"/>
                  </a:lnTo>
                  <a:lnTo>
                    <a:pt x="1012" y="539"/>
                  </a:lnTo>
                  <a:lnTo>
                    <a:pt x="1012" y="537"/>
                  </a:lnTo>
                  <a:lnTo>
                    <a:pt x="1014" y="537"/>
                  </a:lnTo>
                  <a:lnTo>
                    <a:pt x="1012" y="537"/>
                  </a:lnTo>
                  <a:lnTo>
                    <a:pt x="1012" y="535"/>
                  </a:lnTo>
                  <a:lnTo>
                    <a:pt x="1014" y="535"/>
                  </a:lnTo>
                  <a:lnTo>
                    <a:pt x="1016" y="535"/>
                  </a:lnTo>
                  <a:close/>
                  <a:moveTo>
                    <a:pt x="1091" y="535"/>
                  </a:moveTo>
                  <a:lnTo>
                    <a:pt x="1089" y="535"/>
                  </a:lnTo>
                  <a:lnTo>
                    <a:pt x="1091" y="535"/>
                  </a:lnTo>
                  <a:lnTo>
                    <a:pt x="1089" y="537"/>
                  </a:lnTo>
                  <a:lnTo>
                    <a:pt x="1089" y="535"/>
                  </a:lnTo>
                  <a:lnTo>
                    <a:pt x="1087" y="535"/>
                  </a:lnTo>
                  <a:lnTo>
                    <a:pt x="1091" y="534"/>
                  </a:lnTo>
                  <a:lnTo>
                    <a:pt x="1091" y="535"/>
                  </a:lnTo>
                  <a:close/>
                  <a:moveTo>
                    <a:pt x="1221" y="532"/>
                  </a:moveTo>
                  <a:lnTo>
                    <a:pt x="1221" y="534"/>
                  </a:lnTo>
                  <a:lnTo>
                    <a:pt x="1221" y="532"/>
                  </a:lnTo>
                  <a:lnTo>
                    <a:pt x="1221" y="530"/>
                  </a:lnTo>
                  <a:lnTo>
                    <a:pt x="1223" y="530"/>
                  </a:lnTo>
                  <a:lnTo>
                    <a:pt x="1223" y="532"/>
                  </a:lnTo>
                  <a:lnTo>
                    <a:pt x="1221" y="532"/>
                  </a:lnTo>
                  <a:close/>
                  <a:moveTo>
                    <a:pt x="764" y="528"/>
                  </a:moveTo>
                  <a:lnTo>
                    <a:pt x="762" y="528"/>
                  </a:lnTo>
                  <a:lnTo>
                    <a:pt x="764" y="528"/>
                  </a:lnTo>
                  <a:close/>
                  <a:moveTo>
                    <a:pt x="1215" y="528"/>
                  </a:moveTo>
                  <a:lnTo>
                    <a:pt x="1217" y="528"/>
                  </a:lnTo>
                  <a:lnTo>
                    <a:pt x="1217" y="530"/>
                  </a:lnTo>
                  <a:lnTo>
                    <a:pt x="1215" y="530"/>
                  </a:lnTo>
                  <a:lnTo>
                    <a:pt x="1217" y="530"/>
                  </a:lnTo>
                  <a:lnTo>
                    <a:pt x="1217" y="532"/>
                  </a:lnTo>
                  <a:lnTo>
                    <a:pt x="1215" y="532"/>
                  </a:lnTo>
                  <a:lnTo>
                    <a:pt x="1217" y="532"/>
                  </a:lnTo>
                  <a:lnTo>
                    <a:pt x="1217" y="534"/>
                  </a:lnTo>
                  <a:lnTo>
                    <a:pt x="1219" y="532"/>
                  </a:lnTo>
                  <a:lnTo>
                    <a:pt x="1219" y="534"/>
                  </a:lnTo>
                  <a:lnTo>
                    <a:pt x="1219" y="535"/>
                  </a:lnTo>
                  <a:lnTo>
                    <a:pt x="1217" y="535"/>
                  </a:lnTo>
                  <a:lnTo>
                    <a:pt x="1217" y="534"/>
                  </a:lnTo>
                  <a:lnTo>
                    <a:pt x="1215" y="534"/>
                  </a:lnTo>
                  <a:lnTo>
                    <a:pt x="1215" y="532"/>
                  </a:lnTo>
                  <a:lnTo>
                    <a:pt x="1213" y="532"/>
                  </a:lnTo>
                  <a:lnTo>
                    <a:pt x="1212" y="532"/>
                  </a:lnTo>
                  <a:lnTo>
                    <a:pt x="1212" y="530"/>
                  </a:lnTo>
                  <a:lnTo>
                    <a:pt x="1213" y="528"/>
                  </a:lnTo>
                  <a:lnTo>
                    <a:pt x="1213" y="530"/>
                  </a:lnTo>
                  <a:lnTo>
                    <a:pt x="1213" y="528"/>
                  </a:lnTo>
                  <a:lnTo>
                    <a:pt x="1215" y="528"/>
                  </a:lnTo>
                  <a:close/>
                  <a:moveTo>
                    <a:pt x="1010" y="524"/>
                  </a:moveTo>
                  <a:lnTo>
                    <a:pt x="1008" y="524"/>
                  </a:lnTo>
                  <a:lnTo>
                    <a:pt x="1008" y="526"/>
                  </a:lnTo>
                  <a:lnTo>
                    <a:pt x="1006" y="526"/>
                  </a:lnTo>
                  <a:lnTo>
                    <a:pt x="1004" y="526"/>
                  </a:lnTo>
                  <a:lnTo>
                    <a:pt x="1004" y="524"/>
                  </a:lnTo>
                  <a:lnTo>
                    <a:pt x="1006" y="522"/>
                  </a:lnTo>
                  <a:lnTo>
                    <a:pt x="1006" y="524"/>
                  </a:lnTo>
                  <a:lnTo>
                    <a:pt x="1006" y="522"/>
                  </a:lnTo>
                  <a:lnTo>
                    <a:pt x="1010" y="522"/>
                  </a:lnTo>
                  <a:lnTo>
                    <a:pt x="1010" y="524"/>
                  </a:lnTo>
                  <a:close/>
                  <a:moveTo>
                    <a:pt x="949" y="516"/>
                  </a:moveTo>
                  <a:lnTo>
                    <a:pt x="947" y="516"/>
                  </a:lnTo>
                  <a:lnTo>
                    <a:pt x="947" y="514"/>
                  </a:lnTo>
                  <a:lnTo>
                    <a:pt x="949" y="514"/>
                  </a:lnTo>
                  <a:lnTo>
                    <a:pt x="949" y="516"/>
                  </a:lnTo>
                  <a:close/>
                  <a:moveTo>
                    <a:pt x="1079" y="514"/>
                  </a:moveTo>
                  <a:lnTo>
                    <a:pt x="1079" y="516"/>
                  </a:lnTo>
                  <a:lnTo>
                    <a:pt x="1079" y="518"/>
                  </a:lnTo>
                  <a:lnTo>
                    <a:pt x="1077" y="518"/>
                  </a:lnTo>
                  <a:lnTo>
                    <a:pt x="1077" y="516"/>
                  </a:lnTo>
                  <a:lnTo>
                    <a:pt x="1077" y="514"/>
                  </a:lnTo>
                  <a:lnTo>
                    <a:pt x="1079" y="514"/>
                  </a:lnTo>
                  <a:close/>
                  <a:moveTo>
                    <a:pt x="1027" y="516"/>
                  </a:moveTo>
                  <a:lnTo>
                    <a:pt x="1027" y="518"/>
                  </a:lnTo>
                  <a:lnTo>
                    <a:pt x="1027" y="516"/>
                  </a:lnTo>
                  <a:lnTo>
                    <a:pt x="1025" y="516"/>
                  </a:lnTo>
                  <a:lnTo>
                    <a:pt x="1027" y="514"/>
                  </a:lnTo>
                  <a:lnTo>
                    <a:pt x="1027" y="516"/>
                  </a:lnTo>
                  <a:close/>
                  <a:moveTo>
                    <a:pt x="1025" y="514"/>
                  </a:moveTo>
                  <a:lnTo>
                    <a:pt x="1025" y="516"/>
                  </a:lnTo>
                  <a:lnTo>
                    <a:pt x="1023" y="514"/>
                  </a:lnTo>
                  <a:lnTo>
                    <a:pt x="1025" y="514"/>
                  </a:lnTo>
                  <a:close/>
                  <a:moveTo>
                    <a:pt x="1212" y="516"/>
                  </a:moveTo>
                  <a:lnTo>
                    <a:pt x="1210" y="516"/>
                  </a:lnTo>
                  <a:lnTo>
                    <a:pt x="1210" y="514"/>
                  </a:lnTo>
                  <a:lnTo>
                    <a:pt x="1210" y="512"/>
                  </a:lnTo>
                  <a:lnTo>
                    <a:pt x="1212" y="514"/>
                  </a:lnTo>
                  <a:lnTo>
                    <a:pt x="1212" y="516"/>
                  </a:lnTo>
                  <a:close/>
                  <a:moveTo>
                    <a:pt x="1075" y="507"/>
                  </a:moveTo>
                  <a:lnTo>
                    <a:pt x="1075" y="509"/>
                  </a:lnTo>
                  <a:lnTo>
                    <a:pt x="1073" y="509"/>
                  </a:lnTo>
                  <a:lnTo>
                    <a:pt x="1073" y="510"/>
                  </a:lnTo>
                  <a:lnTo>
                    <a:pt x="1075" y="510"/>
                  </a:lnTo>
                  <a:lnTo>
                    <a:pt x="1073" y="510"/>
                  </a:lnTo>
                  <a:lnTo>
                    <a:pt x="1073" y="512"/>
                  </a:lnTo>
                  <a:lnTo>
                    <a:pt x="1071" y="512"/>
                  </a:lnTo>
                  <a:lnTo>
                    <a:pt x="1071" y="509"/>
                  </a:lnTo>
                  <a:lnTo>
                    <a:pt x="1071" y="507"/>
                  </a:lnTo>
                  <a:lnTo>
                    <a:pt x="1073" y="507"/>
                  </a:lnTo>
                  <a:lnTo>
                    <a:pt x="1071" y="505"/>
                  </a:lnTo>
                  <a:lnTo>
                    <a:pt x="1073" y="505"/>
                  </a:lnTo>
                  <a:lnTo>
                    <a:pt x="1073" y="503"/>
                  </a:lnTo>
                  <a:lnTo>
                    <a:pt x="1075" y="503"/>
                  </a:lnTo>
                  <a:lnTo>
                    <a:pt x="1075" y="505"/>
                  </a:lnTo>
                  <a:lnTo>
                    <a:pt x="1073" y="505"/>
                  </a:lnTo>
                  <a:lnTo>
                    <a:pt x="1075" y="507"/>
                  </a:lnTo>
                  <a:close/>
                  <a:moveTo>
                    <a:pt x="1206" y="497"/>
                  </a:moveTo>
                  <a:lnTo>
                    <a:pt x="1206" y="499"/>
                  </a:lnTo>
                  <a:lnTo>
                    <a:pt x="1206" y="501"/>
                  </a:lnTo>
                  <a:lnTo>
                    <a:pt x="1204" y="501"/>
                  </a:lnTo>
                  <a:lnTo>
                    <a:pt x="1204" y="503"/>
                  </a:lnTo>
                  <a:lnTo>
                    <a:pt x="1202" y="503"/>
                  </a:lnTo>
                  <a:lnTo>
                    <a:pt x="1202" y="505"/>
                  </a:lnTo>
                  <a:lnTo>
                    <a:pt x="1200" y="505"/>
                  </a:lnTo>
                  <a:lnTo>
                    <a:pt x="1198" y="505"/>
                  </a:lnTo>
                  <a:lnTo>
                    <a:pt x="1200" y="503"/>
                  </a:lnTo>
                  <a:lnTo>
                    <a:pt x="1200" y="501"/>
                  </a:lnTo>
                  <a:lnTo>
                    <a:pt x="1202" y="501"/>
                  </a:lnTo>
                  <a:lnTo>
                    <a:pt x="1202" y="499"/>
                  </a:lnTo>
                  <a:lnTo>
                    <a:pt x="1204" y="497"/>
                  </a:lnTo>
                  <a:lnTo>
                    <a:pt x="1204" y="499"/>
                  </a:lnTo>
                  <a:lnTo>
                    <a:pt x="1204" y="497"/>
                  </a:lnTo>
                  <a:lnTo>
                    <a:pt x="1206" y="497"/>
                  </a:lnTo>
                  <a:close/>
                  <a:moveTo>
                    <a:pt x="1179" y="474"/>
                  </a:moveTo>
                  <a:lnTo>
                    <a:pt x="1179" y="476"/>
                  </a:lnTo>
                  <a:lnTo>
                    <a:pt x="1177" y="474"/>
                  </a:lnTo>
                  <a:lnTo>
                    <a:pt x="1179" y="474"/>
                  </a:lnTo>
                  <a:close/>
                  <a:moveTo>
                    <a:pt x="828" y="472"/>
                  </a:moveTo>
                  <a:lnTo>
                    <a:pt x="829" y="472"/>
                  </a:lnTo>
                  <a:lnTo>
                    <a:pt x="828" y="472"/>
                  </a:lnTo>
                  <a:lnTo>
                    <a:pt x="826" y="472"/>
                  </a:lnTo>
                  <a:lnTo>
                    <a:pt x="828" y="472"/>
                  </a:lnTo>
                  <a:close/>
                  <a:moveTo>
                    <a:pt x="837" y="470"/>
                  </a:moveTo>
                  <a:lnTo>
                    <a:pt x="835" y="468"/>
                  </a:lnTo>
                  <a:lnTo>
                    <a:pt x="837" y="468"/>
                  </a:lnTo>
                  <a:lnTo>
                    <a:pt x="837" y="470"/>
                  </a:lnTo>
                  <a:close/>
                  <a:moveTo>
                    <a:pt x="1171" y="459"/>
                  </a:moveTo>
                  <a:lnTo>
                    <a:pt x="1171" y="461"/>
                  </a:lnTo>
                  <a:lnTo>
                    <a:pt x="1169" y="461"/>
                  </a:lnTo>
                  <a:lnTo>
                    <a:pt x="1167" y="461"/>
                  </a:lnTo>
                  <a:lnTo>
                    <a:pt x="1167" y="459"/>
                  </a:lnTo>
                  <a:lnTo>
                    <a:pt x="1169" y="459"/>
                  </a:lnTo>
                  <a:lnTo>
                    <a:pt x="1171" y="459"/>
                  </a:lnTo>
                  <a:close/>
                  <a:moveTo>
                    <a:pt x="1250" y="459"/>
                  </a:moveTo>
                  <a:lnTo>
                    <a:pt x="1252" y="459"/>
                  </a:lnTo>
                  <a:lnTo>
                    <a:pt x="1254" y="459"/>
                  </a:lnTo>
                  <a:lnTo>
                    <a:pt x="1254" y="461"/>
                  </a:lnTo>
                  <a:lnTo>
                    <a:pt x="1256" y="461"/>
                  </a:lnTo>
                  <a:lnTo>
                    <a:pt x="1254" y="461"/>
                  </a:lnTo>
                  <a:lnTo>
                    <a:pt x="1256" y="461"/>
                  </a:lnTo>
                  <a:lnTo>
                    <a:pt x="1256" y="463"/>
                  </a:lnTo>
                  <a:lnTo>
                    <a:pt x="1254" y="463"/>
                  </a:lnTo>
                  <a:lnTo>
                    <a:pt x="1254" y="464"/>
                  </a:lnTo>
                  <a:lnTo>
                    <a:pt x="1254" y="463"/>
                  </a:lnTo>
                  <a:lnTo>
                    <a:pt x="1252" y="464"/>
                  </a:lnTo>
                  <a:lnTo>
                    <a:pt x="1252" y="463"/>
                  </a:lnTo>
                  <a:lnTo>
                    <a:pt x="1252" y="461"/>
                  </a:lnTo>
                  <a:lnTo>
                    <a:pt x="1250" y="463"/>
                  </a:lnTo>
                  <a:lnTo>
                    <a:pt x="1250" y="461"/>
                  </a:lnTo>
                  <a:lnTo>
                    <a:pt x="1250" y="459"/>
                  </a:lnTo>
                  <a:close/>
                  <a:moveTo>
                    <a:pt x="1198" y="461"/>
                  </a:moveTo>
                  <a:lnTo>
                    <a:pt x="1196" y="461"/>
                  </a:lnTo>
                  <a:lnTo>
                    <a:pt x="1196" y="459"/>
                  </a:lnTo>
                  <a:lnTo>
                    <a:pt x="1196" y="457"/>
                  </a:lnTo>
                  <a:lnTo>
                    <a:pt x="1198" y="459"/>
                  </a:lnTo>
                  <a:lnTo>
                    <a:pt x="1198" y="461"/>
                  </a:lnTo>
                  <a:close/>
                  <a:moveTo>
                    <a:pt x="920" y="455"/>
                  </a:moveTo>
                  <a:lnTo>
                    <a:pt x="918" y="455"/>
                  </a:lnTo>
                  <a:lnTo>
                    <a:pt x="916" y="455"/>
                  </a:lnTo>
                  <a:lnTo>
                    <a:pt x="916" y="457"/>
                  </a:lnTo>
                  <a:lnTo>
                    <a:pt x="916" y="455"/>
                  </a:lnTo>
                  <a:lnTo>
                    <a:pt x="914" y="455"/>
                  </a:lnTo>
                  <a:lnTo>
                    <a:pt x="914" y="453"/>
                  </a:lnTo>
                  <a:lnTo>
                    <a:pt x="918" y="453"/>
                  </a:lnTo>
                  <a:lnTo>
                    <a:pt x="918" y="455"/>
                  </a:lnTo>
                  <a:lnTo>
                    <a:pt x="920" y="455"/>
                  </a:lnTo>
                  <a:close/>
                  <a:moveTo>
                    <a:pt x="883" y="457"/>
                  </a:moveTo>
                  <a:lnTo>
                    <a:pt x="885" y="457"/>
                  </a:lnTo>
                  <a:lnTo>
                    <a:pt x="885" y="455"/>
                  </a:lnTo>
                  <a:lnTo>
                    <a:pt x="887" y="455"/>
                  </a:lnTo>
                  <a:lnTo>
                    <a:pt x="889" y="457"/>
                  </a:lnTo>
                  <a:lnTo>
                    <a:pt x="889" y="459"/>
                  </a:lnTo>
                  <a:lnTo>
                    <a:pt x="889" y="461"/>
                  </a:lnTo>
                  <a:lnTo>
                    <a:pt x="891" y="463"/>
                  </a:lnTo>
                  <a:lnTo>
                    <a:pt x="891" y="464"/>
                  </a:lnTo>
                  <a:lnTo>
                    <a:pt x="889" y="464"/>
                  </a:lnTo>
                  <a:lnTo>
                    <a:pt x="887" y="466"/>
                  </a:lnTo>
                  <a:lnTo>
                    <a:pt x="887" y="468"/>
                  </a:lnTo>
                  <a:lnTo>
                    <a:pt x="889" y="468"/>
                  </a:lnTo>
                  <a:lnTo>
                    <a:pt x="891" y="470"/>
                  </a:lnTo>
                  <a:lnTo>
                    <a:pt x="891" y="472"/>
                  </a:lnTo>
                  <a:lnTo>
                    <a:pt x="891" y="474"/>
                  </a:lnTo>
                  <a:lnTo>
                    <a:pt x="893" y="478"/>
                  </a:lnTo>
                  <a:lnTo>
                    <a:pt x="893" y="480"/>
                  </a:lnTo>
                  <a:lnTo>
                    <a:pt x="895" y="480"/>
                  </a:lnTo>
                  <a:lnTo>
                    <a:pt x="895" y="478"/>
                  </a:lnTo>
                  <a:lnTo>
                    <a:pt x="895" y="476"/>
                  </a:lnTo>
                  <a:lnTo>
                    <a:pt x="897" y="476"/>
                  </a:lnTo>
                  <a:lnTo>
                    <a:pt x="895" y="476"/>
                  </a:lnTo>
                  <a:lnTo>
                    <a:pt x="895" y="474"/>
                  </a:lnTo>
                  <a:lnTo>
                    <a:pt x="897" y="474"/>
                  </a:lnTo>
                  <a:lnTo>
                    <a:pt x="897" y="472"/>
                  </a:lnTo>
                  <a:lnTo>
                    <a:pt x="897" y="470"/>
                  </a:lnTo>
                  <a:lnTo>
                    <a:pt x="899" y="470"/>
                  </a:lnTo>
                  <a:lnTo>
                    <a:pt x="899" y="468"/>
                  </a:lnTo>
                  <a:lnTo>
                    <a:pt x="901" y="470"/>
                  </a:lnTo>
                  <a:lnTo>
                    <a:pt x="901" y="472"/>
                  </a:lnTo>
                  <a:lnTo>
                    <a:pt x="902" y="472"/>
                  </a:lnTo>
                  <a:lnTo>
                    <a:pt x="904" y="474"/>
                  </a:lnTo>
                  <a:lnTo>
                    <a:pt x="904" y="476"/>
                  </a:lnTo>
                  <a:lnTo>
                    <a:pt x="904" y="478"/>
                  </a:lnTo>
                  <a:lnTo>
                    <a:pt x="906" y="480"/>
                  </a:lnTo>
                  <a:lnTo>
                    <a:pt x="908" y="480"/>
                  </a:lnTo>
                  <a:lnTo>
                    <a:pt x="910" y="480"/>
                  </a:lnTo>
                  <a:lnTo>
                    <a:pt x="908" y="480"/>
                  </a:lnTo>
                  <a:lnTo>
                    <a:pt x="910" y="480"/>
                  </a:lnTo>
                  <a:lnTo>
                    <a:pt x="912" y="480"/>
                  </a:lnTo>
                  <a:lnTo>
                    <a:pt x="912" y="482"/>
                  </a:lnTo>
                  <a:lnTo>
                    <a:pt x="914" y="482"/>
                  </a:lnTo>
                  <a:lnTo>
                    <a:pt x="916" y="482"/>
                  </a:lnTo>
                  <a:lnTo>
                    <a:pt x="918" y="482"/>
                  </a:lnTo>
                  <a:lnTo>
                    <a:pt x="918" y="484"/>
                  </a:lnTo>
                  <a:lnTo>
                    <a:pt x="918" y="486"/>
                  </a:lnTo>
                  <a:lnTo>
                    <a:pt x="918" y="487"/>
                  </a:lnTo>
                  <a:lnTo>
                    <a:pt x="920" y="487"/>
                  </a:lnTo>
                  <a:lnTo>
                    <a:pt x="920" y="489"/>
                  </a:lnTo>
                  <a:lnTo>
                    <a:pt x="922" y="489"/>
                  </a:lnTo>
                  <a:lnTo>
                    <a:pt x="924" y="489"/>
                  </a:lnTo>
                  <a:lnTo>
                    <a:pt x="924" y="491"/>
                  </a:lnTo>
                  <a:lnTo>
                    <a:pt x="925" y="491"/>
                  </a:lnTo>
                  <a:lnTo>
                    <a:pt x="927" y="493"/>
                  </a:lnTo>
                  <a:lnTo>
                    <a:pt x="927" y="495"/>
                  </a:lnTo>
                  <a:lnTo>
                    <a:pt x="929" y="495"/>
                  </a:lnTo>
                  <a:lnTo>
                    <a:pt x="931" y="497"/>
                  </a:lnTo>
                  <a:lnTo>
                    <a:pt x="931" y="495"/>
                  </a:lnTo>
                  <a:lnTo>
                    <a:pt x="933" y="495"/>
                  </a:lnTo>
                  <a:lnTo>
                    <a:pt x="935" y="497"/>
                  </a:lnTo>
                  <a:lnTo>
                    <a:pt x="937" y="497"/>
                  </a:lnTo>
                  <a:lnTo>
                    <a:pt x="935" y="499"/>
                  </a:lnTo>
                  <a:lnTo>
                    <a:pt x="937" y="499"/>
                  </a:lnTo>
                  <a:lnTo>
                    <a:pt x="939" y="499"/>
                  </a:lnTo>
                  <a:lnTo>
                    <a:pt x="939" y="501"/>
                  </a:lnTo>
                  <a:lnTo>
                    <a:pt x="943" y="505"/>
                  </a:lnTo>
                  <a:lnTo>
                    <a:pt x="943" y="507"/>
                  </a:lnTo>
                  <a:lnTo>
                    <a:pt x="943" y="509"/>
                  </a:lnTo>
                  <a:lnTo>
                    <a:pt x="943" y="510"/>
                  </a:lnTo>
                  <a:lnTo>
                    <a:pt x="943" y="512"/>
                  </a:lnTo>
                  <a:lnTo>
                    <a:pt x="945" y="514"/>
                  </a:lnTo>
                  <a:lnTo>
                    <a:pt x="945" y="516"/>
                  </a:lnTo>
                  <a:lnTo>
                    <a:pt x="947" y="516"/>
                  </a:lnTo>
                  <a:lnTo>
                    <a:pt x="947" y="518"/>
                  </a:lnTo>
                  <a:lnTo>
                    <a:pt x="945" y="520"/>
                  </a:lnTo>
                  <a:lnTo>
                    <a:pt x="943" y="520"/>
                  </a:lnTo>
                  <a:lnTo>
                    <a:pt x="941" y="520"/>
                  </a:lnTo>
                  <a:lnTo>
                    <a:pt x="941" y="522"/>
                  </a:lnTo>
                  <a:lnTo>
                    <a:pt x="939" y="522"/>
                  </a:lnTo>
                  <a:lnTo>
                    <a:pt x="939" y="524"/>
                  </a:lnTo>
                  <a:lnTo>
                    <a:pt x="941" y="524"/>
                  </a:lnTo>
                  <a:lnTo>
                    <a:pt x="943" y="524"/>
                  </a:lnTo>
                  <a:lnTo>
                    <a:pt x="945" y="522"/>
                  </a:lnTo>
                  <a:lnTo>
                    <a:pt x="947" y="522"/>
                  </a:lnTo>
                  <a:lnTo>
                    <a:pt x="949" y="522"/>
                  </a:lnTo>
                  <a:lnTo>
                    <a:pt x="949" y="520"/>
                  </a:lnTo>
                  <a:lnTo>
                    <a:pt x="949" y="522"/>
                  </a:lnTo>
                  <a:lnTo>
                    <a:pt x="950" y="520"/>
                  </a:lnTo>
                  <a:lnTo>
                    <a:pt x="952" y="522"/>
                  </a:lnTo>
                  <a:lnTo>
                    <a:pt x="954" y="522"/>
                  </a:lnTo>
                  <a:lnTo>
                    <a:pt x="956" y="524"/>
                  </a:lnTo>
                  <a:lnTo>
                    <a:pt x="956" y="522"/>
                  </a:lnTo>
                  <a:lnTo>
                    <a:pt x="956" y="520"/>
                  </a:lnTo>
                  <a:lnTo>
                    <a:pt x="956" y="518"/>
                  </a:lnTo>
                  <a:lnTo>
                    <a:pt x="956" y="520"/>
                  </a:lnTo>
                  <a:lnTo>
                    <a:pt x="958" y="520"/>
                  </a:lnTo>
                  <a:lnTo>
                    <a:pt x="960" y="522"/>
                  </a:lnTo>
                  <a:lnTo>
                    <a:pt x="960" y="524"/>
                  </a:lnTo>
                  <a:lnTo>
                    <a:pt x="962" y="524"/>
                  </a:lnTo>
                  <a:lnTo>
                    <a:pt x="964" y="526"/>
                  </a:lnTo>
                  <a:lnTo>
                    <a:pt x="962" y="526"/>
                  </a:lnTo>
                  <a:lnTo>
                    <a:pt x="964" y="528"/>
                  </a:lnTo>
                  <a:lnTo>
                    <a:pt x="962" y="528"/>
                  </a:lnTo>
                  <a:lnTo>
                    <a:pt x="960" y="528"/>
                  </a:lnTo>
                  <a:lnTo>
                    <a:pt x="962" y="528"/>
                  </a:lnTo>
                  <a:lnTo>
                    <a:pt x="966" y="530"/>
                  </a:lnTo>
                  <a:lnTo>
                    <a:pt x="968" y="532"/>
                  </a:lnTo>
                  <a:lnTo>
                    <a:pt x="968" y="530"/>
                  </a:lnTo>
                  <a:lnTo>
                    <a:pt x="968" y="532"/>
                  </a:lnTo>
                  <a:lnTo>
                    <a:pt x="968" y="534"/>
                  </a:lnTo>
                  <a:lnTo>
                    <a:pt x="964" y="534"/>
                  </a:lnTo>
                  <a:lnTo>
                    <a:pt x="964" y="535"/>
                  </a:lnTo>
                  <a:lnTo>
                    <a:pt x="962" y="535"/>
                  </a:lnTo>
                  <a:lnTo>
                    <a:pt x="962" y="537"/>
                  </a:lnTo>
                  <a:lnTo>
                    <a:pt x="960" y="539"/>
                  </a:lnTo>
                  <a:lnTo>
                    <a:pt x="958" y="539"/>
                  </a:lnTo>
                  <a:lnTo>
                    <a:pt x="958" y="541"/>
                  </a:lnTo>
                  <a:lnTo>
                    <a:pt x="956" y="541"/>
                  </a:lnTo>
                  <a:lnTo>
                    <a:pt x="956" y="543"/>
                  </a:lnTo>
                  <a:lnTo>
                    <a:pt x="954" y="543"/>
                  </a:lnTo>
                  <a:lnTo>
                    <a:pt x="952" y="541"/>
                  </a:lnTo>
                  <a:lnTo>
                    <a:pt x="949" y="539"/>
                  </a:lnTo>
                  <a:lnTo>
                    <a:pt x="947" y="539"/>
                  </a:lnTo>
                  <a:lnTo>
                    <a:pt x="945" y="539"/>
                  </a:lnTo>
                  <a:lnTo>
                    <a:pt x="945" y="537"/>
                  </a:lnTo>
                  <a:lnTo>
                    <a:pt x="943" y="537"/>
                  </a:lnTo>
                  <a:lnTo>
                    <a:pt x="941" y="537"/>
                  </a:lnTo>
                  <a:lnTo>
                    <a:pt x="941" y="535"/>
                  </a:lnTo>
                  <a:lnTo>
                    <a:pt x="939" y="535"/>
                  </a:lnTo>
                  <a:lnTo>
                    <a:pt x="935" y="535"/>
                  </a:lnTo>
                  <a:lnTo>
                    <a:pt x="933" y="535"/>
                  </a:lnTo>
                  <a:lnTo>
                    <a:pt x="931" y="535"/>
                  </a:lnTo>
                  <a:lnTo>
                    <a:pt x="931" y="534"/>
                  </a:lnTo>
                  <a:lnTo>
                    <a:pt x="931" y="532"/>
                  </a:lnTo>
                  <a:lnTo>
                    <a:pt x="933" y="530"/>
                  </a:lnTo>
                  <a:lnTo>
                    <a:pt x="933" y="528"/>
                  </a:lnTo>
                  <a:lnTo>
                    <a:pt x="933" y="526"/>
                  </a:lnTo>
                  <a:lnTo>
                    <a:pt x="931" y="526"/>
                  </a:lnTo>
                  <a:lnTo>
                    <a:pt x="931" y="524"/>
                  </a:lnTo>
                  <a:lnTo>
                    <a:pt x="927" y="524"/>
                  </a:lnTo>
                  <a:lnTo>
                    <a:pt x="925" y="524"/>
                  </a:lnTo>
                  <a:lnTo>
                    <a:pt x="924" y="524"/>
                  </a:lnTo>
                  <a:lnTo>
                    <a:pt x="924" y="526"/>
                  </a:lnTo>
                  <a:lnTo>
                    <a:pt x="922" y="526"/>
                  </a:lnTo>
                  <a:lnTo>
                    <a:pt x="922" y="524"/>
                  </a:lnTo>
                  <a:lnTo>
                    <a:pt x="922" y="522"/>
                  </a:lnTo>
                  <a:lnTo>
                    <a:pt x="924" y="522"/>
                  </a:lnTo>
                  <a:lnTo>
                    <a:pt x="924" y="520"/>
                  </a:lnTo>
                  <a:lnTo>
                    <a:pt x="924" y="518"/>
                  </a:lnTo>
                  <a:lnTo>
                    <a:pt x="924" y="516"/>
                  </a:lnTo>
                  <a:lnTo>
                    <a:pt x="922" y="516"/>
                  </a:lnTo>
                  <a:lnTo>
                    <a:pt x="922" y="518"/>
                  </a:lnTo>
                  <a:lnTo>
                    <a:pt x="920" y="518"/>
                  </a:lnTo>
                  <a:lnTo>
                    <a:pt x="920" y="520"/>
                  </a:lnTo>
                  <a:lnTo>
                    <a:pt x="920" y="518"/>
                  </a:lnTo>
                  <a:lnTo>
                    <a:pt x="918" y="518"/>
                  </a:lnTo>
                  <a:lnTo>
                    <a:pt x="918" y="520"/>
                  </a:lnTo>
                  <a:lnTo>
                    <a:pt x="916" y="520"/>
                  </a:lnTo>
                  <a:lnTo>
                    <a:pt x="914" y="520"/>
                  </a:lnTo>
                  <a:lnTo>
                    <a:pt x="914" y="522"/>
                  </a:lnTo>
                  <a:lnTo>
                    <a:pt x="912" y="524"/>
                  </a:lnTo>
                  <a:lnTo>
                    <a:pt x="914" y="526"/>
                  </a:lnTo>
                  <a:lnTo>
                    <a:pt x="914" y="528"/>
                  </a:lnTo>
                  <a:lnTo>
                    <a:pt x="914" y="530"/>
                  </a:lnTo>
                  <a:lnTo>
                    <a:pt x="914" y="532"/>
                  </a:lnTo>
                  <a:lnTo>
                    <a:pt x="912" y="532"/>
                  </a:lnTo>
                  <a:lnTo>
                    <a:pt x="910" y="532"/>
                  </a:lnTo>
                  <a:lnTo>
                    <a:pt x="910" y="534"/>
                  </a:lnTo>
                  <a:lnTo>
                    <a:pt x="908" y="534"/>
                  </a:lnTo>
                  <a:lnTo>
                    <a:pt x="908" y="535"/>
                  </a:lnTo>
                  <a:lnTo>
                    <a:pt x="906" y="537"/>
                  </a:lnTo>
                  <a:lnTo>
                    <a:pt x="904" y="537"/>
                  </a:lnTo>
                  <a:lnTo>
                    <a:pt x="902" y="537"/>
                  </a:lnTo>
                  <a:lnTo>
                    <a:pt x="902" y="539"/>
                  </a:lnTo>
                  <a:lnTo>
                    <a:pt x="901" y="539"/>
                  </a:lnTo>
                  <a:lnTo>
                    <a:pt x="901" y="541"/>
                  </a:lnTo>
                  <a:lnTo>
                    <a:pt x="901" y="543"/>
                  </a:lnTo>
                  <a:lnTo>
                    <a:pt x="901" y="545"/>
                  </a:lnTo>
                  <a:lnTo>
                    <a:pt x="899" y="547"/>
                  </a:lnTo>
                  <a:lnTo>
                    <a:pt x="899" y="549"/>
                  </a:lnTo>
                  <a:lnTo>
                    <a:pt x="897" y="549"/>
                  </a:lnTo>
                  <a:lnTo>
                    <a:pt x="895" y="551"/>
                  </a:lnTo>
                  <a:lnTo>
                    <a:pt x="893" y="553"/>
                  </a:lnTo>
                  <a:lnTo>
                    <a:pt x="891" y="555"/>
                  </a:lnTo>
                  <a:lnTo>
                    <a:pt x="887" y="555"/>
                  </a:lnTo>
                  <a:lnTo>
                    <a:pt x="885" y="555"/>
                  </a:lnTo>
                  <a:lnTo>
                    <a:pt x="883" y="555"/>
                  </a:lnTo>
                  <a:lnTo>
                    <a:pt x="883" y="553"/>
                  </a:lnTo>
                  <a:lnTo>
                    <a:pt x="881" y="553"/>
                  </a:lnTo>
                  <a:lnTo>
                    <a:pt x="881" y="551"/>
                  </a:lnTo>
                  <a:lnTo>
                    <a:pt x="881" y="549"/>
                  </a:lnTo>
                  <a:lnTo>
                    <a:pt x="881" y="547"/>
                  </a:lnTo>
                  <a:lnTo>
                    <a:pt x="881" y="545"/>
                  </a:lnTo>
                  <a:lnTo>
                    <a:pt x="881" y="543"/>
                  </a:lnTo>
                  <a:lnTo>
                    <a:pt x="881" y="541"/>
                  </a:lnTo>
                  <a:lnTo>
                    <a:pt x="881" y="539"/>
                  </a:lnTo>
                  <a:lnTo>
                    <a:pt x="881" y="537"/>
                  </a:lnTo>
                  <a:lnTo>
                    <a:pt x="883" y="537"/>
                  </a:lnTo>
                  <a:lnTo>
                    <a:pt x="881" y="537"/>
                  </a:lnTo>
                  <a:lnTo>
                    <a:pt x="881" y="535"/>
                  </a:lnTo>
                  <a:lnTo>
                    <a:pt x="879" y="534"/>
                  </a:lnTo>
                  <a:lnTo>
                    <a:pt x="881" y="534"/>
                  </a:lnTo>
                  <a:lnTo>
                    <a:pt x="879" y="532"/>
                  </a:lnTo>
                  <a:lnTo>
                    <a:pt x="879" y="534"/>
                  </a:lnTo>
                  <a:lnTo>
                    <a:pt x="879" y="535"/>
                  </a:lnTo>
                  <a:lnTo>
                    <a:pt x="877" y="535"/>
                  </a:lnTo>
                  <a:lnTo>
                    <a:pt x="872" y="537"/>
                  </a:lnTo>
                  <a:lnTo>
                    <a:pt x="868" y="535"/>
                  </a:lnTo>
                  <a:lnTo>
                    <a:pt x="866" y="535"/>
                  </a:lnTo>
                  <a:lnTo>
                    <a:pt x="864" y="537"/>
                  </a:lnTo>
                  <a:lnTo>
                    <a:pt x="862" y="539"/>
                  </a:lnTo>
                  <a:lnTo>
                    <a:pt x="858" y="539"/>
                  </a:lnTo>
                  <a:lnTo>
                    <a:pt x="856" y="539"/>
                  </a:lnTo>
                  <a:lnTo>
                    <a:pt x="856" y="537"/>
                  </a:lnTo>
                  <a:lnTo>
                    <a:pt x="856" y="535"/>
                  </a:lnTo>
                  <a:lnTo>
                    <a:pt x="856" y="534"/>
                  </a:lnTo>
                  <a:lnTo>
                    <a:pt x="860" y="528"/>
                  </a:lnTo>
                  <a:lnTo>
                    <a:pt x="862" y="526"/>
                  </a:lnTo>
                  <a:lnTo>
                    <a:pt x="866" y="524"/>
                  </a:lnTo>
                  <a:lnTo>
                    <a:pt x="868" y="524"/>
                  </a:lnTo>
                  <a:lnTo>
                    <a:pt x="870" y="522"/>
                  </a:lnTo>
                  <a:lnTo>
                    <a:pt x="872" y="520"/>
                  </a:lnTo>
                  <a:lnTo>
                    <a:pt x="874" y="520"/>
                  </a:lnTo>
                  <a:lnTo>
                    <a:pt x="874" y="518"/>
                  </a:lnTo>
                  <a:lnTo>
                    <a:pt x="872" y="518"/>
                  </a:lnTo>
                  <a:lnTo>
                    <a:pt x="872" y="516"/>
                  </a:lnTo>
                  <a:lnTo>
                    <a:pt x="872" y="514"/>
                  </a:lnTo>
                  <a:lnTo>
                    <a:pt x="870" y="514"/>
                  </a:lnTo>
                  <a:lnTo>
                    <a:pt x="870" y="512"/>
                  </a:lnTo>
                  <a:lnTo>
                    <a:pt x="870" y="510"/>
                  </a:lnTo>
                  <a:lnTo>
                    <a:pt x="870" y="509"/>
                  </a:lnTo>
                  <a:lnTo>
                    <a:pt x="870" y="507"/>
                  </a:lnTo>
                  <a:lnTo>
                    <a:pt x="870" y="505"/>
                  </a:lnTo>
                  <a:lnTo>
                    <a:pt x="870" y="503"/>
                  </a:lnTo>
                  <a:lnTo>
                    <a:pt x="870" y="501"/>
                  </a:lnTo>
                  <a:lnTo>
                    <a:pt x="872" y="495"/>
                  </a:lnTo>
                  <a:lnTo>
                    <a:pt x="872" y="493"/>
                  </a:lnTo>
                  <a:lnTo>
                    <a:pt x="874" y="493"/>
                  </a:lnTo>
                  <a:lnTo>
                    <a:pt x="872" y="493"/>
                  </a:lnTo>
                  <a:lnTo>
                    <a:pt x="874" y="493"/>
                  </a:lnTo>
                  <a:lnTo>
                    <a:pt x="874" y="491"/>
                  </a:lnTo>
                  <a:lnTo>
                    <a:pt x="872" y="491"/>
                  </a:lnTo>
                  <a:lnTo>
                    <a:pt x="874" y="491"/>
                  </a:lnTo>
                  <a:lnTo>
                    <a:pt x="874" y="489"/>
                  </a:lnTo>
                  <a:lnTo>
                    <a:pt x="872" y="487"/>
                  </a:lnTo>
                  <a:lnTo>
                    <a:pt x="872" y="486"/>
                  </a:lnTo>
                  <a:lnTo>
                    <a:pt x="874" y="484"/>
                  </a:lnTo>
                  <a:lnTo>
                    <a:pt x="874" y="482"/>
                  </a:lnTo>
                  <a:lnTo>
                    <a:pt x="874" y="480"/>
                  </a:lnTo>
                  <a:lnTo>
                    <a:pt x="874" y="478"/>
                  </a:lnTo>
                  <a:lnTo>
                    <a:pt x="874" y="476"/>
                  </a:lnTo>
                  <a:lnTo>
                    <a:pt x="874" y="474"/>
                  </a:lnTo>
                  <a:lnTo>
                    <a:pt x="874" y="472"/>
                  </a:lnTo>
                  <a:lnTo>
                    <a:pt x="874" y="470"/>
                  </a:lnTo>
                  <a:lnTo>
                    <a:pt x="874" y="468"/>
                  </a:lnTo>
                  <a:lnTo>
                    <a:pt x="874" y="466"/>
                  </a:lnTo>
                  <a:lnTo>
                    <a:pt x="876" y="464"/>
                  </a:lnTo>
                  <a:lnTo>
                    <a:pt x="876" y="463"/>
                  </a:lnTo>
                  <a:lnTo>
                    <a:pt x="876" y="461"/>
                  </a:lnTo>
                  <a:lnTo>
                    <a:pt x="877" y="459"/>
                  </a:lnTo>
                  <a:lnTo>
                    <a:pt x="879" y="453"/>
                  </a:lnTo>
                  <a:lnTo>
                    <a:pt x="881" y="453"/>
                  </a:lnTo>
                  <a:lnTo>
                    <a:pt x="883" y="451"/>
                  </a:lnTo>
                  <a:lnTo>
                    <a:pt x="885" y="453"/>
                  </a:lnTo>
                  <a:lnTo>
                    <a:pt x="883" y="455"/>
                  </a:lnTo>
                  <a:lnTo>
                    <a:pt x="883" y="457"/>
                  </a:lnTo>
                  <a:close/>
                  <a:moveTo>
                    <a:pt x="1179" y="449"/>
                  </a:moveTo>
                  <a:lnTo>
                    <a:pt x="1179" y="451"/>
                  </a:lnTo>
                  <a:lnTo>
                    <a:pt x="1179" y="449"/>
                  </a:lnTo>
                  <a:lnTo>
                    <a:pt x="1177" y="449"/>
                  </a:lnTo>
                  <a:lnTo>
                    <a:pt x="1177" y="451"/>
                  </a:lnTo>
                  <a:lnTo>
                    <a:pt x="1177" y="449"/>
                  </a:lnTo>
                  <a:lnTo>
                    <a:pt x="1175" y="449"/>
                  </a:lnTo>
                  <a:lnTo>
                    <a:pt x="1177" y="449"/>
                  </a:lnTo>
                  <a:lnTo>
                    <a:pt x="1179" y="449"/>
                  </a:lnTo>
                  <a:close/>
                  <a:moveTo>
                    <a:pt x="891" y="449"/>
                  </a:moveTo>
                  <a:lnTo>
                    <a:pt x="893" y="447"/>
                  </a:lnTo>
                  <a:lnTo>
                    <a:pt x="893" y="449"/>
                  </a:lnTo>
                  <a:lnTo>
                    <a:pt x="895" y="449"/>
                  </a:lnTo>
                  <a:lnTo>
                    <a:pt x="893" y="451"/>
                  </a:lnTo>
                  <a:lnTo>
                    <a:pt x="895" y="451"/>
                  </a:lnTo>
                  <a:lnTo>
                    <a:pt x="895" y="453"/>
                  </a:lnTo>
                  <a:lnTo>
                    <a:pt x="897" y="455"/>
                  </a:lnTo>
                  <a:lnTo>
                    <a:pt x="897" y="457"/>
                  </a:lnTo>
                  <a:lnTo>
                    <a:pt x="897" y="459"/>
                  </a:lnTo>
                  <a:lnTo>
                    <a:pt x="897" y="461"/>
                  </a:lnTo>
                  <a:lnTo>
                    <a:pt x="899" y="461"/>
                  </a:lnTo>
                  <a:lnTo>
                    <a:pt x="899" y="463"/>
                  </a:lnTo>
                  <a:lnTo>
                    <a:pt x="897" y="464"/>
                  </a:lnTo>
                  <a:lnTo>
                    <a:pt x="897" y="466"/>
                  </a:lnTo>
                  <a:lnTo>
                    <a:pt x="895" y="466"/>
                  </a:lnTo>
                  <a:lnTo>
                    <a:pt x="895" y="464"/>
                  </a:lnTo>
                  <a:lnTo>
                    <a:pt x="895" y="463"/>
                  </a:lnTo>
                  <a:lnTo>
                    <a:pt x="893" y="461"/>
                  </a:lnTo>
                  <a:lnTo>
                    <a:pt x="891" y="459"/>
                  </a:lnTo>
                  <a:lnTo>
                    <a:pt x="889" y="459"/>
                  </a:lnTo>
                  <a:lnTo>
                    <a:pt x="889" y="457"/>
                  </a:lnTo>
                  <a:lnTo>
                    <a:pt x="889" y="455"/>
                  </a:lnTo>
                  <a:lnTo>
                    <a:pt x="889" y="453"/>
                  </a:lnTo>
                  <a:lnTo>
                    <a:pt x="889" y="451"/>
                  </a:lnTo>
                  <a:lnTo>
                    <a:pt x="889" y="449"/>
                  </a:lnTo>
                  <a:lnTo>
                    <a:pt x="889" y="447"/>
                  </a:lnTo>
                  <a:lnTo>
                    <a:pt x="891" y="447"/>
                  </a:lnTo>
                  <a:lnTo>
                    <a:pt x="891" y="449"/>
                  </a:lnTo>
                  <a:close/>
                  <a:moveTo>
                    <a:pt x="891" y="447"/>
                  </a:moveTo>
                  <a:lnTo>
                    <a:pt x="891" y="445"/>
                  </a:lnTo>
                  <a:lnTo>
                    <a:pt x="891" y="447"/>
                  </a:lnTo>
                  <a:close/>
                  <a:moveTo>
                    <a:pt x="914" y="447"/>
                  </a:moveTo>
                  <a:lnTo>
                    <a:pt x="914" y="445"/>
                  </a:lnTo>
                  <a:lnTo>
                    <a:pt x="914" y="447"/>
                  </a:lnTo>
                  <a:close/>
                  <a:moveTo>
                    <a:pt x="914" y="443"/>
                  </a:moveTo>
                  <a:lnTo>
                    <a:pt x="914" y="445"/>
                  </a:lnTo>
                  <a:lnTo>
                    <a:pt x="914" y="443"/>
                  </a:lnTo>
                  <a:close/>
                  <a:moveTo>
                    <a:pt x="902" y="443"/>
                  </a:moveTo>
                  <a:lnTo>
                    <a:pt x="904" y="445"/>
                  </a:lnTo>
                  <a:lnTo>
                    <a:pt x="906" y="445"/>
                  </a:lnTo>
                  <a:lnTo>
                    <a:pt x="908" y="445"/>
                  </a:lnTo>
                  <a:lnTo>
                    <a:pt x="908" y="447"/>
                  </a:lnTo>
                  <a:lnTo>
                    <a:pt x="910" y="449"/>
                  </a:lnTo>
                  <a:lnTo>
                    <a:pt x="912" y="449"/>
                  </a:lnTo>
                  <a:lnTo>
                    <a:pt x="912" y="451"/>
                  </a:lnTo>
                  <a:lnTo>
                    <a:pt x="912" y="453"/>
                  </a:lnTo>
                  <a:lnTo>
                    <a:pt x="912" y="455"/>
                  </a:lnTo>
                  <a:lnTo>
                    <a:pt x="910" y="455"/>
                  </a:lnTo>
                  <a:lnTo>
                    <a:pt x="910" y="457"/>
                  </a:lnTo>
                  <a:lnTo>
                    <a:pt x="912" y="457"/>
                  </a:lnTo>
                  <a:lnTo>
                    <a:pt x="914" y="457"/>
                  </a:lnTo>
                  <a:lnTo>
                    <a:pt x="914" y="459"/>
                  </a:lnTo>
                  <a:lnTo>
                    <a:pt x="916" y="459"/>
                  </a:lnTo>
                  <a:lnTo>
                    <a:pt x="916" y="461"/>
                  </a:lnTo>
                  <a:lnTo>
                    <a:pt x="916" y="459"/>
                  </a:lnTo>
                  <a:lnTo>
                    <a:pt x="920" y="459"/>
                  </a:lnTo>
                  <a:lnTo>
                    <a:pt x="920" y="461"/>
                  </a:lnTo>
                  <a:lnTo>
                    <a:pt x="920" y="463"/>
                  </a:lnTo>
                  <a:lnTo>
                    <a:pt x="918" y="463"/>
                  </a:lnTo>
                  <a:lnTo>
                    <a:pt x="916" y="463"/>
                  </a:lnTo>
                  <a:lnTo>
                    <a:pt x="914" y="463"/>
                  </a:lnTo>
                  <a:lnTo>
                    <a:pt x="914" y="461"/>
                  </a:lnTo>
                  <a:lnTo>
                    <a:pt x="914" y="463"/>
                  </a:lnTo>
                  <a:lnTo>
                    <a:pt x="912" y="461"/>
                  </a:lnTo>
                  <a:lnTo>
                    <a:pt x="910" y="463"/>
                  </a:lnTo>
                  <a:lnTo>
                    <a:pt x="910" y="461"/>
                  </a:lnTo>
                  <a:lnTo>
                    <a:pt x="910" y="459"/>
                  </a:lnTo>
                  <a:lnTo>
                    <a:pt x="912" y="459"/>
                  </a:lnTo>
                  <a:lnTo>
                    <a:pt x="910" y="459"/>
                  </a:lnTo>
                  <a:lnTo>
                    <a:pt x="910" y="457"/>
                  </a:lnTo>
                  <a:lnTo>
                    <a:pt x="912" y="457"/>
                  </a:lnTo>
                  <a:lnTo>
                    <a:pt x="910" y="457"/>
                  </a:lnTo>
                  <a:lnTo>
                    <a:pt x="908" y="459"/>
                  </a:lnTo>
                  <a:lnTo>
                    <a:pt x="906" y="459"/>
                  </a:lnTo>
                  <a:lnTo>
                    <a:pt x="906" y="457"/>
                  </a:lnTo>
                  <a:lnTo>
                    <a:pt x="906" y="455"/>
                  </a:lnTo>
                  <a:lnTo>
                    <a:pt x="906" y="453"/>
                  </a:lnTo>
                  <a:lnTo>
                    <a:pt x="906" y="451"/>
                  </a:lnTo>
                  <a:lnTo>
                    <a:pt x="904" y="451"/>
                  </a:lnTo>
                  <a:lnTo>
                    <a:pt x="904" y="449"/>
                  </a:lnTo>
                  <a:lnTo>
                    <a:pt x="902" y="449"/>
                  </a:lnTo>
                  <a:lnTo>
                    <a:pt x="901" y="447"/>
                  </a:lnTo>
                  <a:lnTo>
                    <a:pt x="901" y="445"/>
                  </a:lnTo>
                  <a:lnTo>
                    <a:pt x="901" y="443"/>
                  </a:lnTo>
                  <a:lnTo>
                    <a:pt x="902" y="443"/>
                  </a:lnTo>
                  <a:close/>
                  <a:moveTo>
                    <a:pt x="922" y="436"/>
                  </a:moveTo>
                  <a:lnTo>
                    <a:pt x="922" y="438"/>
                  </a:lnTo>
                  <a:lnTo>
                    <a:pt x="924" y="438"/>
                  </a:lnTo>
                  <a:lnTo>
                    <a:pt x="925" y="438"/>
                  </a:lnTo>
                  <a:lnTo>
                    <a:pt x="925" y="439"/>
                  </a:lnTo>
                  <a:lnTo>
                    <a:pt x="924" y="439"/>
                  </a:lnTo>
                  <a:lnTo>
                    <a:pt x="924" y="441"/>
                  </a:lnTo>
                  <a:lnTo>
                    <a:pt x="922" y="441"/>
                  </a:lnTo>
                  <a:lnTo>
                    <a:pt x="922" y="439"/>
                  </a:lnTo>
                  <a:lnTo>
                    <a:pt x="920" y="439"/>
                  </a:lnTo>
                  <a:lnTo>
                    <a:pt x="920" y="438"/>
                  </a:lnTo>
                  <a:lnTo>
                    <a:pt x="920" y="436"/>
                  </a:lnTo>
                  <a:lnTo>
                    <a:pt x="922" y="436"/>
                  </a:lnTo>
                  <a:close/>
                  <a:moveTo>
                    <a:pt x="877" y="432"/>
                  </a:moveTo>
                  <a:lnTo>
                    <a:pt x="876" y="432"/>
                  </a:lnTo>
                  <a:lnTo>
                    <a:pt x="876" y="430"/>
                  </a:lnTo>
                  <a:lnTo>
                    <a:pt x="877" y="430"/>
                  </a:lnTo>
                  <a:lnTo>
                    <a:pt x="877" y="432"/>
                  </a:lnTo>
                  <a:close/>
                  <a:moveTo>
                    <a:pt x="528" y="415"/>
                  </a:moveTo>
                  <a:lnTo>
                    <a:pt x="526" y="415"/>
                  </a:lnTo>
                  <a:lnTo>
                    <a:pt x="528" y="413"/>
                  </a:lnTo>
                  <a:lnTo>
                    <a:pt x="528" y="411"/>
                  </a:lnTo>
                  <a:lnTo>
                    <a:pt x="528" y="409"/>
                  </a:lnTo>
                  <a:lnTo>
                    <a:pt x="530" y="409"/>
                  </a:lnTo>
                  <a:lnTo>
                    <a:pt x="528" y="409"/>
                  </a:lnTo>
                  <a:lnTo>
                    <a:pt x="528" y="413"/>
                  </a:lnTo>
                  <a:lnTo>
                    <a:pt x="528" y="415"/>
                  </a:lnTo>
                  <a:close/>
                  <a:moveTo>
                    <a:pt x="526" y="411"/>
                  </a:moveTo>
                  <a:lnTo>
                    <a:pt x="526" y="413"/>
                  </a:lnTo>
                  <a:lnTo>
                    <a:pt x="524" y="413"/>
                  </a:lnTo>
                  <a:lnTo>
                    <a:pt x="524" y="411"/>
                  </a:lnTo>
                  <a:lnTo>
                    <a:pt x="524" y="409"/>
                  </a:lnTo>
                  <a:lnTo>
                    <a:pt x="524" y="407"/>
                  </a:lnTo>
                  <a:lnTo>
                    <a:pt x="524" y="409"/>
                  </a:lnTo>
                  <a:lnTo>
                    <a:pt x="526" y="411"/>
                  </a:lnTo>
                  <a:close/>
                  <a:moveTo>
                    <a:pt x="1252" y="401"/>
                  </a:moveTo>
                  <a:lnTo>
                    <a:pt x="1252" y="403"/>
                  </a:lnTo>
                  <a:lnTo>
                    <a:pt x="1248" y="405"/>
                  </a:lnTo>
                  <a:lnTo>
                    <a:pt x="1248" y="407"/>
                  </a:lnTo>
                  <a:lnTo>
                    <a:pt x="1246" y="407"/>
                  </a:lnTo>
                  <a:lnTo>
                    <a:pt x="1246" y="409"/>
                  </a:lnTo>
                  <a:lnTo>
                    <a:pt x="1244" y="409"/>
                  </a:lnTo>
                  <a:lnTo>
                    <a:pt x="1244" y="407"/>
                  </a:lnTo>
                  <a:lnTo>
                    <a:pt x="1244" y="405"/>
                  </a:lnTo>
                  <a:lnTo>
                    <a:pt x="1246" y="405"/>
                  </a:lnTo>
                  <a:lnTo>
                    <a:pt x="1246" y="403"/>
                  </a:lnTo>
                  <a:lnTo>
                    <a:pt x="1248" y="403"/>
                  </a:lnTo>
                  <a:lnTo>
                    <a:pt x="1248" y="401"/>
                  </a:lnTo>
                  <a:lnTo>
                    <a:pt x="1250" y="401"/>
                  </a:lnTo>
                  <a:lnTo>
                    <a:pt x="1252" y="401"/>
                  </a:lnTo>
                  <a:close/>
                  <a:moveTo>
                    <a:pt x="536" y="405"/>
                  </a:moveTo>
                  <a:lnTo>
                    <a:pt x="534" y="405"/>
                  </a:lnTo>
                  <a:lnTo>
                    <a:pt x="532" y="405"/>
                  </a:lnTo>
                  <a:lnTo>
                    <a:pt x="532" y="401"/>
                  </a:lnTo>
                  <a:lnTo>
                    <a:pt x="532" y="399"/>
                  </a:lnTo>
                  <a:lnTo>
                    <a:pt x="532" y="401"/>
                  </a:lnTo>
                  <a:lnTo>
                    <a:pt x="536" y="403"/>
                  </a:lnTo>
                  <a:lnTo>
                    <a:pt x="536" y="405"/>
                  </a:lnTo>
                  <a:close/>
                  <a:moveTo>
                    <a:pt x="1233" y="395"/>
                  </a:moveTo>
                  <a:lnTo>
                    <a:pt x="1235" y="395"/>
                  </a:lnTo>
                  <a:lnTo>
                    <a:pt x="1237" y="395"/>
                  </a:lnTo>
                  <a:lnTo>
                    <a:pt x="1237" y="397"/>
                  </a:lnTo>
                  <a:lnTo>
                    <a:pt x="1235" y="397"/>
                  </a:lnTo>
                  <a:lnTo>
                    <a:pt x="1229" y="397"/>
                  </a:lnTo>
                  <a:lnTo>
                    <a:pt x="1229" y="395"/>
                  </a:lnTo>
                  <a:lnTo>
                    <a:pt x="1231" y="395"/>
                  </a:lnTo>
                  <a:lnTo>
                    <a:pt x="1231" y="393"/>
                  </a:lnTo>
                  <a:lnTo>
                    <a:pt x="1233" y="393"/>
                  </a:lnTo>
                  <a:lnTo>
                    <a:pt x="1233" y="395"/>
                  </a:lnTo>
                  <a:close/>
                  <a:moveTo>
                    <a:pt x="528" y="391"/>
                  </a:moveTo>
                  <a:lnTo>
                    <a:pt x="528" y="393"/>
                  </a:lnTo>
                  <a:lnTo>
                    <a:pt x="526" y="393"/>
                  </a:lnTo>
                  <a:lnTo>
                    <a:pt x="526" y="395"/>
                  </a:lnTo>
                  <a:lnTo>
                    <a:pt x="528" y="395"/>
                  </a:lnTo>
                  <a:lnTo>
                    <a:pt x="526" y="395"/>
                  </a:lnTo>
                  <a:lnTo>
                    <a:pt x="526" y="393"/>
                  </a:lnTo>
                  <a:lnTo>
                    <a:pt x="524" y="393"/>
                  </a:lnTo>
                  <a:lnTo>
                    <a:pt x="524" y="391"/>
                  </a:lnTo>
                  <a:lnTo>
                    <a:pt x="524" y="393"/>
                  </a:lnTo>
                  <a:lnTo>
                    <a:pt x="524" y="391"/>
                  </a:lnTo>
                  <a:lnTo>
                    <a:pt x="526" y="391"/>
                  </a:lnTo>
                  <a:lnTo>
                    <a:pt x="524" y="391"/>
                  </a:lnTo>
                  <a:lnTo>
                    <a:pt x="524" y="390"/>
                  </a:lnTo>
                  <a:lnTo>
                    <a:pt x="526" y="390"/>
                  </a:lnTo>
                  <a:lnTo>
                    <a:pt x="526" y="388"/>
                  </a:lnTo>
                  <a:lnTo>
                    <a:pt x="528" y="390"/>
                  </a:lnTo>
                  <a:lnTo>
                    <a:pt x="528" y="391"/>
                  </a:lnTo>
                  <a:close/>
                  <a:moveTo>
                    <a:pt x="520" y="386"/>
                  </a:moveTo>
                  <a:lnTo>
                    <a:pt x="520" y="388"/>
                  </a:lnTo>
                  <a:lnTo>
                    <a:pt x="520" y="390"/>
                  </a:lnTo>
                  <a:lnTo>
                    <a:pt x="518" y="390"/>
                  </a:lnTo>
                  <a:lnTo>
                    <a:pt x="518" y="388"/>
                  </a:lnTo>
                  <a:lnTo>
                    <a:pt x="518" y="386"/>
                  </a:lnTo>
                  <a:lnTo>
                    <a:pt x="520" y="386"/>
                  </a:lnTo>
                  <a:close/>
                  <a:moveTo>
                    <a:pt x="1229" y="388"/>
                  </a:moveTo>
                  <a:lnTo>
                    <a:pt x="1227" y="388"/>
                  </a:lnTo>
                  <a:lnTo>
                    <a:pt x="1225" y="388"/>
                  </a:lnTo>
                  <a:lnTo>
                    <a:pt x="1225" y="386"/>
                  </a:lnTo>
                  <a:lnTo>
                    <a:pt x="1227" y="384"/>
                  </a:lnTo>
                  <a:lnTo>
                    <a:pt x="1227" y="382"/>
                  </a:lnTo>
                  <a:lnTo>
                    <a:pt x="1227" y="384"/>
                  </a:lnTo>
                  <a:lnTo>
                    <a:pt x="1229" y="386"/>
                  </a:lnTo>
                  <a:lnTo>
                    <a:pt x="1229" y="388"/>
                  </a:lnTo>
                  <a:close/>
                  <a:moveTo>
                    <a:pt x="526" y="386"/>
                  </a:moveTo>
                  <a:lnTo>
                    <a:pt x="524" y="386"/>
                  </a:lnTo>
                  <a:lnTo>
                    <a:pt x="524" y="388"/>
                  </a:lnTo>
                  <a:lnTo>
                    <a:pt x="526" y="388"/>
                  </a:lnTo>
                  <a:lnTo>
                    <a:pt x="524" y="388"/>
                  </a:lnTo>
                  <a:lnTo>
                    <a:pt x="524" y="390"/>
                  </a:lnTo>
                  <a:lnTo>
                    <a:pt x="524" y="388"/>
                  </a:lnTo>
                  <a:lnTo>
                    <a:pt x="524" y="386"/>
                  </a:lnTo>
                  <a:lnTo>
                    <a:pt x="524" y="384"/>
                  </a:lnTo>
                  <a:lnTo>
                    <a:pt x="524" y="382"/>
                  </a:lnTo>
                  <a:lnTo>
                    <a:pt x="524" y="380"/>
                  </a:lnTo>
                  <a:lnTo>
                    <a:pt x="526" y="382"/>
                  </a:lnTo>
                  <a:lnTo>
                    <a:pt x="526" y="384"/>
                  </a:lnTo>
                  <a:lnTo>
                    <a:pt x="526" y="386"/>
                  </a:lnTo>
                  <a:close/>
                  <a:moveTo>
                    <a:pt x="695" y="378"/>
                  </a:moveTo>
                  <a:lnTo>
                    <a:pt x="695" y="380"/>
                  </a:lnTo>
                  <a:lnTo>
                    <a:pt x="695" y="382"/>
                  </a:lnTo>
                  <a:lnTo>
                    <a:pt x="693" y="382"/>
                  </a:lnTo>
                  <a:lnTo>
                    <a:pt x="693" y="384"/>
                  </a:lnTo>
                  <a:lnTo>
                    <a:pt x="693" y="382"/>
                  </a:lnTo>
                  <a:lnTo>
                    <a:pt x="691" y="382"/>
                  </a:lnTo>
                  <a:lnTo>
                    <a:pt x="693" y="380"/>
                  </a:lnTo>
                  <a:lnTo>
                    <a:pt x="691" y="380"/>
                  </a:lnTo>
                  <a:lnTo>
                    <a:pt x="693" y="380"/>
                  </a:lnTo>
                  <a:lnTo>
                    <a:pt x="695" y="378"/>
                  </a:lnTo>
                  <a:close/>
                  <a:moveTo>
                    <a:pt x="509" y="374"/>
                  </a:moveTo>
                  <a:lnTo>
                    <a:pt x="509" y="376"/>
                  </a:lnTo>
                  <a:lnTo>
                    <a:pt x="507" y="376"/>
                  </a:lnTo>
                  <a:lnTo>
                    <a:pt x="509" y="374"/>
                  </a:lnTo>
                  <a:close/>
                  <a:moveTo>
                    <a:pt x="428" y="372"/>
                  </a:moveTo>
                  <a:lnTo>
                    <a:pt x="430" y="372"/>
                  </a:lnTo>
                  <a:lnTo>
                    <a:pt x="432" y="372"/>
                  </a:lnTo>
                  <a:lnTo>
                    <a:pt x="430" y="372"/>
                  </a:lnTo>
                  <a:lnTo>
                    <a:pt x="426" y="372"/>
                  </a:lnTo>
                  <a:lnTo>
                    <a:pt x="426" y="370"/>
                  </a:lnTo>
                  <a:lnTo>
                    <a:pt x="428" y="372"/>
                  </a:lnTo>
                  <a:close/>
                  <a:moveTo>
                    <a:pt x="442" y="370"/>
                  </a:moveTo>
                  <a:lnTo>
                    <a:pt x="438" y="372"/>
                  </a:lnTo>
                  <a:lnTo>
                    <a:pt x="436" y="370"/>
                  </a:lnTo>
                  <a:lnTo>
                    <a:pt x="438" y="370"/>
                  </a:lnTo>
                  <a:lnTo>
                    <a:pt x="440" y="370"/>
                  </a:lnTo>
                  <a:lnTo>
                    <a:pt x="442" y="370"/>
                  </a:lnTo>
                  <a:close/>
                  <a:moveTo>
                    <a:pt x="478" y="372"/>
                  </a:moveTo>
                  <a:lnTo>
                    <a:pt x="476" y="372"/>
                  </a:lnTo>
                  <a:lnTo>
                    <a:pt x="478" y="370"/>
                  </a:lnTo>
                  <a:lnTo>
                    <a:pt x="480" y="368"/>
                  </a:lnTo>
                  <a:lnTo>
                    <a:pt x="482" y="368"/>
                  </a:lnTo>
                  <a:lnTo>
                    <a:pt x="480" y="368"/>
                  </a:lnTo>
                  <a:lnTo>
                    <a:pt x="480" y="370"/>
                  </a:lnTo>
                  <a:lnTo>
                    <a:pt x="480" y="372"/>
                  </a:lnTo>
                  <a:lnTo>
                    <a:pt x="478" y="372"/>
                  </a:lnTo>
                  <a:close/>
                  <a:moveTo>
                    <a:pt x="445" y="370"/>
                  </a:moveTo>
                  <a:lnTo>
                    <a:pt x="444" y="370"/>
                  </a:lnTo>
                  <a:lnTo>
                    <a:pt x="445" y="368"/>
                  </a:lnTo>
                  <a:lnTo>
                    <a:pt x="447" y="368"/>
                  </a:lnTo>
                  <a:lnTo>
                    <a:pt x="449" y="368"/>
                  </a:lnTo>
                  <a:lnTo>
                    <a:pt x="447" y="368"/>
                  </a:lnTo>
                  <a:lnTo>
                    <a:pt x="447" y="370"/>
                  </a:lnTo>
                  <a:lnTo>
                    <a:pt x="445" y="370"/>
                  </a:lnTo>
                  <a:close/>
                  <a:moveTo>
                    <a:pt x="524" y="370"/>
                  </a:moveTo>
                  <a:lnTo>
                    <a:pt x="524" y="372"/>
                  </a:lnTo>
                  <a:lnTo>
                    <a:pt x="522" y="372"/>
                  </a:lnTo>
                  <a:lnTo>
                    <a:pt x="522" y="370"/>
                  </a:lnTo>
                  <a:lnTo>
                    <a:pt x="522" y="368"/>
                  </a:lnTo>
                  <a:lnTo>
                    <a:pt x="524" y="368"/>
                  </a:lnTo>
                  <a:lnTo>
                    <a:pt x="524" y="370"/>
                  </a:lnTo>
                  <a:close/>
                  <a:moveTo>
                    <a:pt x="507" y="368"/>
                  </a:moveTo>
                  <a:lnTo>
                    <a:pt x="509" y="368"/>
                  </a:lnTo>
                  <a:lnTo>
                    <a:pt x="511" y="368"/>
                  </a:lnTo>
                  <a:lnTo>
                    <a:pt x="511" y="370"/>
                  </a:lnTo>
                  <a:lnTo>
                    <a:pt x="513" y="370"/>
                  </a:lnTo>
                  <a:lnTo>
                    <a:pt x="511" y="372"/>
                  </a:lnTo>
                  <a:lnTo>
                    <a:pt x="507" y="370"/>
                  </a:lnTo>
                  <a:lnTo>
                    <a:pt x="507" y="368"/>
                  </a:lnTo>
                  <a:lnTo>
                    <a:pt x="507" y="367"/>
                  </a:lnTo>
                  <a:lnTo>
                    <a:pt x="507" y="368"/>
                  </a:lnTo>
                  <a:close/>
                  <a:moveTo>
                    <a:pt x="670" y="365"/>
                  </a:moveTo>
                  <a:lnTo>
                    <a:pt x="670" y="367"/>
                  </a:lnTo>
                  <a:lnTo>
                    <a:pt x="670" y="368"/>
                  </a:lnTo>
                  <a:lnTo>
                    <a:pt x="668" y="367"/>
                  </a:lnTo>
                  <a:lnTo>
                    <a:pt x="668" y="365"/>
                  </a:lnTo>
                  <a:lnTo>
                    <a:pt x="670" y="365"/>
                  </a:lnTo>
                  <a:close/>
                  <a:moveTo>
                    <a:pt x="505" y="365"/>
                  </a:moveTo>
                  <a:lnTo>
                    <a:pt x="505" y="367"/>
                  </a:lnTo>
                  <a:lnTo>
                    <a:pt x="505" y="368"/>
                  </a:lnTo>
                  <a:lnTo>
                    <a:pt x="503" y="368"/>
                  </a:lnTo>
                  <a:lnTo>
                    <a:pt x="501" y="365"/>
                  </a:lnTo>
                  <a:lnTo>
                    <a:pt x="503" y="365"/>
                  </a:lnTo>
                  <a:lnTo>
                    <a:pt x="501" y="363"/>
                  </a:lnTo>
                  <a:lnTo>
                    <a:pt x="503" y="363"/>
                  </a:lnTo>
                  <a:lnTo>
                    <a:pt x="503" y="365"/>
                  </a:lnTo>
                  <a:lnTo>
                    <a:pt x="505" y="365"/>
                  </a:lnTo>
                  <a:close/>
                  <a:moveTo>
                    <a:pt x="493" y="365"/>
                  </a:moveTo>
                  <a:lnTo>
                    <a:pt x="492" y="365"/>
                  </a:lnTo>
                  <a:lnTo>
                    <a:pt x="490" y="365"/>
                  </a:lnTo>
                  <a:lnTo>
                    <a:pt x="492" y="363"/>
                  </a:lnTo>
                  <a:lnTo>
                    <a:pt x="493" y="363"/>
                  </a:lnTo>
                  <a:lnTo>
                    <a:pt x="493" y="361"/>
                  </a:lnTo>
                  <a:lnTo>
                    <a:pt x="495" y="361"/>
                  </a:lnTo>
                  <a:lnTo>
                    <a:pt x="495" y="363"/>
                  </a:lnTo>
                  <a:lnTo>
                    <a:pt x="495" y="365"/>
                  </a:lnTo>
                  <a:lnTo>
                    <a:pt x="493" y="365"/>
                  </a:lnTo>
                  <a:close/>
                  <a:moveTo>
                    <a:pt x="449" y="361"/>
                  </a:moveTo>
                  <a:lnTo>
                    <a:pt x="447" y="361"/>
                  </a:lnTo>
                  <a:lnTo>
                    <a:pt x="447" y="359"/>
                  </a:lnTo>
                  <a:lnTo>
                    <a:pt x="449" y="359"/>
                  </a:lnTo>
                  <a:lnTo>
                    <a:pt x="449" y="361"/>
                  </a:lnTo>
                  <a:lnTo>
                    <a:pt x="451" y="361"/>
                  </a:lnTo>
                  <a:lnTo>
                    <a:pt x="449" y="361"/>
                  </a:lnTo>
                  <a:close/>
                  <a:moveTo>
                    <a:pt x="1062" y="365"/>
                  </a:moveTo>
                  <a:lnTo>
                    <a:pt x="1064" y="365"/>
                  </a:lnTo>
                  <a:lnTo>
                    <a:pt x="1066" y="365"/>
                  </a:lnTo>
                  <a:lnTo>
                    <a:pt x="1068" y="367"/>
                  </a:lnTo>
                  <a:lnTo>
                    <a:pt x="1069" y="367"/>
                  </a:lnTo>
                  <a:lnTo>
                    <a:pt x="1071" y="367"/>
                  </a:lnTo>
                  <a:lnTo>
                    <a:pt x="1073" y="367"/>
                  </a:lnTo>
                  <a:lnTo>
                    <a:pt x="1075" y="367"/>
                  </a:lnTo>
                  <a:lnTo>
                    <a:pt x="1075" y="368"/>
                  </a:lnTo>
                  <a:lnTo>
                    <a:pt x="1075" y="370"/>
                  </a:lnTo>
                  <a:lnTo>
                    <a:pt x="1077" y="370"/>
                  </a:lnTo>
                  <a:lnTo>
                    <a:pt x="1077" y="372"/>
                  </a:lnTo>
                  <a:lnTo>
                    <a:pt x="1075" y="372"/>
                  </a:lnTo>
                  <a:lnTo>
                    <a:pt x="1077" y="372"/>
                  </a:lnTo>
                  <a:lnTo>
                    <a:pt x="1077" y="374"/>
                  </a:lnTo>
                  <a:lnTo>
                    <a:pt x="1077" y="376"/>
                  </a:lnTo>
                  <a:lnTo>
                    <a:pt x="1075" y="376"/>
                  </a:lnTo>
                  <a:lnTo>
                    <a:pt x="1068" y="376"/>
                  </a:lnTo>
                  <a:lnTo>
                    <a:pt x="1060" y="376"/>
                  </a:lnTo>
                  <a:lnTo>
                    <a:pt x="1058" y="374"/>
                  </a:lnTo>
                  <a:lnTo>
                    <a:pt x="1056" y="372"/>
                  </a:lnTo>
                  <a:lnTo>
                    <a:pt x="1054" y="368"/>
                  </a:lnTo>
                  <a:lnTo>
                    <a:pt x="1054" y="367"/>
                  </a:lnTo>
                  <a:lnTo>
                    <a:pt x="1054" y="365"/>
                  </a:lnTo>
                  <a:lnTo>
                    <a:pt x="1056" y="365"/>
                  </a:lnTo>
                  <a:lnTo>
                    <a:pt x="1056" y="363"/>
                  </a:lnTo>
                  <a:lnTo>
                    <a:pt x="1060" y="365"/>
                  </a:lnTo>
                  <a:lnTo>
                    <a:pt x="1060" y="363"/>
                  </a:lnTo>
                  <a:lnTo>
                    <a:pt x="1060" y="361"/>
                  </a:lnTo>
                  <a:lnTo>
                    <a:pt x="1062" y="361"/>
                  </a:lnTo>
                  <a:lnTo>
                    <a:pt x="1062" y="359"/>
                  </a:lnTo>
                  <a:lnTo>
                    <a:pt x="1062" y="361"/>
                  </a:lnTo>
                  <a:lnTo>
                    <a:pt x="1064" y="361"/>
                  </a:lnTo>
                  <a:lnTo>
                    <a:pt x="1064" y="363"/>
                  </a:lnTo>
                  <a:lnTo>
                    <a:pt x="1062" y="363"/>
                  </a:lnTo>
                  <a:lnTo>
                    <a:pt x="1062" y="365"/>
                  </a:lnTo>
                  <a:close/>
                  <a:moveTo>
                    <a:pt x="501" y="357"/>
                  </a:moveTo>
                  <a:lnTo>
                    <a:pt x="499" y="357"/>
                  </a:lnTo>
                  <a:lnTo>
                    <a:pt x="499" y="359"/>
                  </a:lnTo>
                  <a:lnTo>
                    <a:pt x="497" y="361"/>
                  </a:lnTo>
                  <a:lnTo>
                    <a:pt x="495" y="361"/>
                  </a:lnTo>
                  <a:lnTo>
                    <a:pt x="497" y="359"/>
                  </a:lnTo>
                  <a:lnTo>
                    <a:pt x="499" y="357"/>
                  </a:lnTo>
                  <a:lnTo>
                    <a:pt x="501" y="357"/>
                  </a:lnTo>
                  <a:close/>
                  <a:moveTo>
                    <a:pt x="1190" y="357"/>
                  </a:moveTo>
                  <a:lnTo>
                    <a:pt x="1190" y="359"/>
                  </a:lnTo>
                  <a:lnTo>
                    <a:pt x="1190" y="361"/>
                  </a:lnTo>
                  <a:lnTo>
                    <a:pt x="1189" y="361"/>
                  </a:lnTo>
                  <a:lnTo>
                    <a:pt x="1185" y="359"/>
                  </a:lnTo>
                  <a:lnTo>
                    <a:pt x="1183" y="359"/>
                  </a:lnTo>
                  <a:lnTo>
                    <a:pt x="1183" y="357"/>
                  </a:lnTo>
                  <a:lnTo>
                    <a:pt x="1185" y="357"/>
                  </a:lnTo>
                  <a:lnTo>
                    <a:pt x="1185" y="359"/>
                  </a:lnTo>
                  <a:lnTo>
                    <a:pt x="1187" y="357"/>
                  </a:lnTo>
                  <a:lnTo>
                    <a:pt x="1189" y="357"/>
                  </a:lnTo>
                  <a:lnTo>
                    <a:pt x="1189" y="355"/>
                  </a:lnTo>
                  <a:lnTo>
                    <a:pt x="1190" y="355"/>
                  </a:lnTo>
                  <a:lnTo>
                    <a:pt x="1190" y="357"/>
                  </a:lnTo>
                  <a:close/>
                  <a:moveTo>
                    <a:pt x="870" y="370"/>
                  </a:moveTo>
                  <a:lnTo>
                    <a:pt x="870" y="374"/>
                  </a:lnTo>
                  <a:lnTo>
                    <a:pt x="868" y="376"/>
                  </a:lnTo>
                  <a:lnTo>
                    <a:pt x="866" y="378"/>
                  </a:lnTo>
                  <a:lnTo>
                    <a:pt x="864" y="378"/>
                  </a:lnTo>
                  <a:lnTo>
                    <a:pt x="864" y="376"/>
                  </a:lnTo>
                  <a:lnTo>
                    <a:pt x="862" y="376"/>
                  </a:lnTo>
                  <a:lnTo>
                    <a:pt x="862" y="374"/>
                  </a:lnTo>
                  <a:lnTo>
                    <a:pt x="860" y="372"/>
                  </a:lnTo>
                  <a:lnTo>
                    <a:pt x="860" y="370"/>
                  </a:lnTo>
                  <a:lnTo>
                    <a:pt x="862" y="370"/>
                  </a:lnTo>
                  <a:lnTo>
                    <a:pt x="862" y="368"/>
                  </a:lnTo>
                  <a:lnTo>
                    <a:pt x="862" y="367"/>
                  </a:lnTo>
                  <a:lnTo>
                    <a:pt x="860" y="365"/>
                  </a:lnTo>
                  <a:lnTo>
                    <a:pt x="860" y="363"/>
                  </a:lnTo>
                  <a:lnTo>
                    <a:pt x="862" y="361"/>
                  </a:lnTo>
                  <a:lnTo>
                    <a:pt x="862" y="359"/>
                  </a:lnTo>
                  <a:lnTo>
                    <a:pt x="862" y="357"/>
                  </a:lnTo>
                  <a:lnTo>
                    <a:pt x="864" y="357"/>
                  </a:lnTo>
                  <a:lnTo>
                    <a:pt x="864" y="355"/>
                  </a:lnTo>
                  <a:lnTo>
                    <a:pt x="864" y="353"/>
                  </a:lnTo>
                  <a:lnTo>
                    <a:pt x="866" y="353"/>
                  </a:lnTo>
                  <a:lnTo>
                    <a:pt x="866" y="355"/>
                  </a:lnTo>
                  <a:lnTo>
                    <a:pt x="868" y="355"/>
                  </a:lnTo>
                  <a:lnTo>
                    <a:pt x="870" y="357"/>
                  </a:lnTo>
                  <a:lnTo>
                    <a:pt x="870" y="359"/>
                  </a:lnTo>
                  <a:lnTo>
                    <a:pt x="870" y="361"/>
                  </a:lnTo>
                  <a:lnTo>
                    <a:pt x="870" y="363"/>
                  </a:lnTo>
                  <a:lnTo>
                    <a:pt x="870" y="365"/>
                  </a:lnTo>
                  <a:lnTo>
                    <a:pt x="870" y="367"/>
                  </a:lnTo>
                  <a:lnTo>
                    <a:pt x="870" y="368"/>
                  </a:lnTo>
                  <a:lnTo>
                    <a:pt x="870" y="370"/>
                  </a:lnTo>
                  <a:close/>
                  <a:moveTo>
                    <a:pt x="467" y="357"/>
                  </a:moveTo>
                  <a:lnTo>
                    <a:pt x="465" y="357"/>
                  </a:lnTo>
                  <a:lnTo>
                    <a:pt x="467" y="355"/>
                  </a:lnTo>
                  <a:lnTo>
                    <a:pt x="470" y="353"/>
                  </a:lnTo>
                  <a:lnTo>
                    <a:pt x="470" y="355"/>
                  </a:lnTo>
                  <a:lnTo>
                    <a:pt x="469" y="355"/>
                  </a:lnTo>
                  <a:lnTo>
                    <a:pt x="469" y="357"/>
                  </a:lnTo>
                  <a:lnTo>
                    <a:pt x="467" y="357"/>
                  </a:lnTo>
                  <a:close/>
                  <a:moveTo>
                    <a:pt x="1041" y="353"/>
                  </a:moveTo>
                  <a:lnTo>
                    <a:pt x="1043" y="355"/>
                  </a:lnTo>
                  <a:lnTo>
                    <a:pt x="1048" y="357"/>
                  </a:lnTo>
                  <a:lnTo>
                    <a:pt x="1048" y="359"/>
                  </a:lnTo>
                  <a:lnTo>
                    <a:pt x="1050" y="359"/>
                  </a:lnTo>
                  <a:lnTo>
                    <a:pt x="1050" y="361"/>
                  </a:lnTo>
                  <a:lnTo>
                    <a:pt x="1050" y="363"/>
                  </a:lnTo>
                  <a:lnTo>
                    <a:pt x="1050" y="365"/>
                  </a:lnTo>
                  <a:lnTo>
                    <a:pt x="1050" y="367"/>
                  </a:lnTo>
                  <a:lnTo>
                    <a:pt x="1048" y="368"/>
                  </a:lnTo>
                  <a:lnTo>
                    <a:pt x="1048" y="370"/>
                  </a:lnTo>
                  <a:lnTo>
                    <a:pt x="1048" y="372"/>
                  </a:lnTo>
                  <a:lnTo>
                    <a:pt x="1050" y="374"/>
                  </a:lnTo>
                  <a:lnTo>
                    <a:pt x="1050" y="376"/>
                  </a:lnTo>
                  <a:lnTo>
                    <a:pt x="1050" y="378"/>
                  </a:lnTo>
                  <a:lnTo>
                    <a:pt x="1050" y="380"/>
                  </a:lnTo>
                  <a:lnTo>
                    <a:pt x="1050" y="382"/>
                  </a:lnTo>
                  <a:lnTo>
                    <a:pt x="1050" y="384"/>
                  </a:lnTo>
                  <a:lnTo>
                    <a:pt x="1050" y="386"/>
                  </a:lnTo>
                  <a:lnTo>
                    <a:pt x="1050" y="388"/>
                  </a:lnTo>
                  <a:lnTo>
                    <a:pt x="1048" y="390"/>
                  </a:lnTo>
                  <a:lnTo>
                    <a:pt x="1046" y="391"/>
                  </a:lnTo>
                  <a:lnTo>
                    <a:pt x="1046" y="393"/>
                  </a:lnTo>
                  <a:lnTo>
                    <a:pt x="1045" y="393"/>
                  </a:lnTo>
                  <a:lnTo>
                    <a:pt x="1043" y="393"/>
                  </a:lnTo>
                  <a:lnTo>
                    <a:pt x="1043" y="395"/>
                  </a:lnTo>
                  <a:lnTo>
                    <a:pt x="1041" y="395"/>
                  </a:lnTo>
                  <a:lnTo>
                    <a:pt x="1037" y="397"/>
                  </a:lnTo>
                  <a:lnTo>
                    <a:pt x="1033" y="397"/>
                  </a:lnTo>
                  <a:lnTo>
                    <a:pt x="1031" y="397"/>
                  </a:lnTo>
                  <a:lnTo>
                    <a:pt x="1029" y="399"/>
                  </a:lnTo>
                  <a:lnTo>
                    <a:pt x="1027" y="399"/>
                  </a:lnTo>
                  <a:lnTo>
                    <a:pt x="1025" y="399"/>
                  </a:lnTo>
                  <a:lnTo>
                    <a:pt x="1020" y="399"/>
                  </a:lnTo>
                  <a:lnTo>
                    <a:pt x="1020" y="397"/>
                  </a:lnTo>
                  <a:lnTo>
                    <a:pt x="1018" y="397"/>
                  </a:lnTo>
                  <a:lnTo>
                    <a:pt x="1018" y="395"/>
                  </a:lnTo>
                  <a:lnTo>
                    <a:pt x="1016" y="391"/>
                  </a:lnTo>
                  <a:lnTo>
                    <a:pt x="1016" y="390"/>
                  </a:lnTo>
                  <a:lnTo>
                    <a:pt x="1016" y="388"/>
                  </a:lnTo>
                  <a:lnTo>
                    <a:pt x="1016" y="386"/>
                  </a:lnTo>
                  <a:lnTo>
                    <a:pt x="1016" y="384"/>
                  </a:lnTo>
                  <a:lnTo>
                    <a:pt x="1014" y="380"/>
                  </a:lnTo>
                  <a:lnTo>
                    <a:pt x="1014" y="378"/>
                  </a:lnTo>
                  <a:lnTo>
                    <a:pt x="1016" y="374"/>
                  </a:lnTo>
                  <a:lnTo>
                    <a:pt x="1016" y="372"/>
                  </a:lnTo>
                  <a:lnTo>
                    <a:pt x="1020" y="365"/>
                  </a:lnTo>
                  <a:lnTo>
                    <a:pt x="1020" y="363"/>
                  </a:lnTo>
                  <a:lnTo>
                    <a:pt x="1021" y="361"/>
                  </a:lnTo>
                  <a:lnTo>
                    <a:pt x="1023" y="357"/>
                  </a:lnTo>
                  <a:lnTo>
                    <a:pt x="1023" y="355"/>
                  </a:lnTo>
                  <a:lnTo>
                    <a:pt x="1031" y="353"/>
                  </a:lnTo>
                  <a:lnTo>
                    <a:pt x="1031" y="355"/>
                  </a:lnTo>
                  <a:lnTo>
                    <a:pt x="1033" y="355"/>
                  </a:lnTo>
                  <a:lnTo>
                    <a:pt x="1035" y="353"/>
                  </a:lnTo>
                  <a:lnTo>
                    <a:pt x="1037" y="353"/>
                  </a:lnTo>
                  <a:lnTo>
                    <a:pt x="1041" y="353"/>
                  </a:lnTo>
                  <a:close/>
                  <a:moveTo>
                    <a:pt x="987" y="359"/>
                  </a:moveTo>
                  <a:lnTo>
                    <a:pt x="987" y="361"/>
                  </a:lnTo>
                  <a:lnTo>
                    <a:pt x="985" y="359"/>
                  </a:lnTo>
                  <a:lnTo>
                    <a:pt x="985" y="357"/>
                  </a:lnTo>
                  <a:lnTo>
                    <a:pt x="985" y="355"/>
                  </a:lnTo>
                  <a:lnTo>
                    <a:pt x="985" y="353"/>
                  </a:lnTo>
                  <a:lnTo>
                    <a:pt x="989" y="351"/>
                  </a:lnTo>
                  <a:lnTo>
                    <a:pt x="989" y="353"/>
                  </a:lnTo>
                  <a:lnTo>
                    <a:pt x="991" y="355"/>
                  </a:lnTo>
                  <a:lnTo>
                    <a:pt x="991" y="357"/>
                  </a:lnTo>
                  <a:lnTo>
                    <a:pt x="989" y="357"/>
                  </a:lnTo>
                  <a:lnTo>
                    <a:pt x="987" y="359"/>
                  </a:lnTo>
                  <a:close/>
                  <a:moveTo>
                    <a:pt x="651" y="355"/>
                  </a:moveTo>
                  <a:lnTo>
                    <a:pt x="649" y="353"/>
                  </a:lnTo>
                  <a:lnTo>
                    <a:pt x="651" y="353"/>
                  </a:lnTo>
                  <a:lnTo>
                    <a:pt x="651" y="351"/>
                  </a:lnTo>
                  <a:lnTo>
                    <a:pt x="651" y="353"/>
                  </a:lnTo>
                  <a:lnTo>
                    <a:pt x="651" y="355"/>
                  </a:lnTo>
                  <a:close/>
                  <a:moveTo>
                    <a:pt x="937" y="351"/>
                  </a:moveTo>
                  <a:lnTo>
                    <a:pt x="939" y="351"/>
                  </a:lnTo>
                  <a:lnTo>
                    <a:pt x="939" y="353"/>
                  </a:lnTo>
                  <a:lnTo>
                    <a:pt x="937" y="353"/>
                  </a:lnTo>
                  <a:lnTo>
                    <a:pt x="935" y="353"/>
                  </a:lnTo>
                  <a:lnTo>
                    <a:pt x="933" y="351"/>
                  </a:lnTo>
                  <a:lnTo>
                    <a:pt x="935" y="351"/>
                  </a:lnTo>
                  <a:lnTo>
                    <a:pt x="937" y="351"/>
                  </a:lnTo>
                  <a:close/>
                  <a:moveTo>
                    <a:pt x="1064" y="357"/>
                  </a:moveTo>
                  <a:lnTo>
                    <a:pt x="1062" y="355"/>
                  </a:lnTo>
                  <a:lnTo>
                    <a:pt x="1062" y="353"/>
                  </a:lnTo>
                  <a:lnTo>
                    <a:pt x="1064" y="353"/>
                  </a:lnTo>
                  <a:lnTo>
                    <a:pt x="1062" y="353"/>
                  </a:lnTo>
                  <a:lnTo>
                    <a:pt x="1062" y="351"/>
                  </a:lnTo>
                  <a:lnTo>
                    <a:pt x="1060" y="349"/>
                  </a:lnTo>
                  <a:lnTo>
                    <a:pt x="1060" y="347"/>
                  </a:lnTo>
                  <a:lnTo>
                    <a:pt x="1062" y="347"/>
                  </a:lnTo>
                  <a:lnTo>
                    <a:pt x="1064" y="347"/>
                  </a:lnTo>
                  <a:lnTo>
                    <a:pt x="1064" y="349"/>
                  </a:lnTo>
                  <a:lnTo>
                    <a:pt x="1066" y="351"/>
                  </a:lnTo>
                  <a:lnTo>
                    <a:pt x="1066" y="353"/>
                  </a:lnTo>
                  <a:lnTo>
                    <a:pt x="1066" y="355"/>
                  </a:lnTo>
                  <a:lnTo>
                    <a:pt x="1064" y="355"/>
                  </a:lnTo>
                  <a:lnTo>
                    <a:pt x="1064" y="357"/>
                  </a:lnTo>
                  <a:close/>
                  <a:moveTo>
                    <a:pt x="482" y="345"/>
                  </a:moveTo>
                  <a:lnTo>
                    <a:pt x="480" y="347"/>
                  </a:lnTo>
                  <a:lnTo>
                    <a:pt x="476" y="347"/>
                  </a:lnTo>
                  <a:lnTo>
                    <a:pt x="476" y="345"/>
                  </a:lnTo>
                  <a:lnTo>
                    <a:pt x="478" y="345"/>
                  </a:lnTo>
                  <a:lnTo>
                    <a:pt x="480" y="343"/>
                  </a:lnTo>
                  <a:lnTo>
                    <a:pt x="482" y="343"/>
                  </a:lnTo>
                  <a:lnTo>
                    <a:pt x="482" y="345"/>
                  </a:lnTo>
                  <a:close/>
                  <a:moveTo>
                    <a:pt x="484" y="342"/>
                  </a:moveTo>
                  <a:lnTo>
                    <a:pt x="484" y="343"/>
                  </a:lnTo>
                  <a:lnTo>
                    <a:pt x="486" y="343"/>
                  </a:lnTo>
                  <a:lnTo>
                    <a:pt x="484" y="345"/>
                  </a:lnTo>
                  <a:lnTo>
                    <a:pt x="484" y="343"/>
                  </a:lnTo>
                  <a:lnTo>
                    <a:pt x="482" y="343"/>
                  </a:lnTo>
                  <a:lnTo>
                    <a:pt x="482" y="342"/>
                  </a:lnTo>
                  <a:lnTo>
                    <a:pt x="484" y="343"/>
                  </a:lnTo>
                  <a:lnTo>
                    <a:pt x="484" y="342"/>
                  </a:lnTo>
                  <a:close/>
                  <a:moveTo>
                    <a:pt x="582" y="349"/>
                  </a:moveTo>
                  <a:lnTo>
                    <a:pt x="580" y="349"/>
                  </a:lnTo>
                  <a:lnTo>
                    <a:pt x="578" y="349"/>
                  </a:lnTo>
                  <a:lnTo>
                    <a:pt x="576" y="349"/>
                  </a:lnTo>
                  <a:lnTo>
                    <a:pt x="576" y="347"/>
                  </a:lnTo>
                  <a:lnTo>
                    <a:pt x="574" y="347"/>
                  </a:lnTo>
                  <a:lnTo>
                    <a:pt x="574" y="345"/>
                  </a:lnTo>
                  <a:lnTo>
                    <a:pt x="572" y="343"/>
                  </a:lnTo>
                  <a:lnTo>
                    <a:pt x="574" y="342"/>
                  </a:lnTo>
                  <a:lnTo>
                    <a:pt x="576" y="342"/>
                  </a:lnTo>
                  <a:lnTo>
                    <a:pt x="578" y="342"/>
                  </a:lnTo>
                  <a:lnTo>
                    <a:pt x="580" y="343"/>
                  </a:lnTo>
                  <a:lnTo>
                    <a:pt x="582" y="343"/>
                  </a:lnTo>
                  <a:lnTo>
                    <a:pt x="582" y="345"/>
                  </a:lnTo>
                  <a:lnTo>
                    <a:pt x="582" y="347"/>
                  </a:lnTo>
                  <a:lnTo>
                    <a:pt x="582" y="349"/>
                  </a:lnTo>
                  <a:close/>
                  <a:moveTo>
                    <a:pt x="434" y="342"/>
                  </a:moveTo>
                  <a:lnTo>
                    <a:pt x="430" y="342"/>
                  </a:lnTo>
                  <a:lnTo>
                    <a:pt x="430" y="340"/>
                  </a:lnTo>
                  <a:lnTo>
                    <a:pt x="432" y="340"/>
                  </a:lnTo>
                  <a:lnTo>
                    <a:pt x="432" y="342"/>
                  </a:lnTo>
                  <a:lnTo>
                    <a:pt x="434" y="342"/>
                  </a:lnTo>
                  <a:close/>
                  <a:moveTo>
                    <a:pt x="995" y="340"/>
                  </a:moveTo>
                  <a:lnTo>
                    <a:pt x="997" y="340"/>
                  </a:lnTo>
                  <a:lnTo>
                    <a:pt x="997" y="342"/>
                  </a:lnTo>
                  <a:lnTo>
                    <a:pt x="995" y="342"/>
                  </a:lnTo>
                  <a:lnTo>
                    <a:pt x="995" y="343"/>
                  </a:lnTo>
                  <a:lnTo>
                    <a:pt x="993" y="343"/>
                  </a:lnTo>
                  <a:lnTo>
                    <a:pt x="993" y="345"/>
                  </a:lnTo>
                  <a:lnTo>
                    <a:pt x="991" y="345"/>
                  </a:lnTo>
                  <a:lnTo>
                    <a:pt x="993" y="345"/>
                  </a:lnTo>
                  <a:lnTo>
                    <a:pt x="991" y="347"/>
                  </a:lnTo>
                  <a:lnTo>
                    <a:pt x="989" y="347"/>
                  </a:lnTo>
                  <a:lnTo>
                    <a:pt x="987" y="347"/>
                  </a:lnTo>
                  <a:lnTo>
                    <a:pt x="989" y="345"/>
                  </a:lnTo>
                  <a:lnTo>
                    <a:pt x="989" y="343"/>
                  </a:lnTo>
                  <a:lnTo>
                    <a:pt x="991" y="343"/>
                  </a:lnTo>
                  <a:lnTo>
                    <a:pt x="993" y="343"/>
                  </a:lnTo>
                  <a:lnTo>
                    <a:pt x="993" y="342"/>
                  </a:lnTo>
                  <a:lnTo>
                    <a:pt x="991" y="342"/>
                  </a:lnTo>
                  <a:lnTo>
                    <a:pt x="991" y="340"/>
                  </a:lnTo>
                  <a:lnTo>
                    <a:pt x="989" y="340"/>
                  </a:lnTo>
                  <a:lnTo>
                    <a:pt x="989" y="338"/>
                  </a:lnTo>
                  <a:lnTo>
                    <a:pt x="993" y="340"/>
                  </a:lnTo>
                  <a:lnTo>
                    <a:pt x="995" y="340"/>
                  </a:lnTo>
                  <a:close/>
                  <a:moveTo>
                    <a:pt x="1058" y="343"/>
                  </a:moveTo>
                  <a:lnTo>
                    <a:pt x="1054" y="343"/>
                  </a:lnTo>
                  <a:lnTo>
                    <a:pt x="1054" y="342"/>
                  </a:lnTo>
                  <a:lnTo>
                    <a:pt x="1052" y="342"/>
                  </a:lnTo>
                  <a:lnTo>
                    <a:pt x="1052" y="340"/>
                  </a:lnTo>
                  <a:lnTo>
                    <a:pt x="1054" y="338"/>
                  </a:lnTo>
                  <a:lnTo>
                    <a:pt x="1056" y="338"/>
                  </a:lnTo>
                  <a:lnTo>
                    <a:pt x="1056" y="340"/>
                  </a:lnTo>
                  <a:lnTo>
                    <a:pt x="1056" y="342"/>
                  </a:lnTo>
                  <a:lnTo>
                    <a:pt x="1058" y="342"/>
                  </a:lnTo>
                  <a:lnTo>
                    <a:pt x="1058" y="343"/>
                  </a:lnTo>
                  <a:close/>
                  <a:moveTo>
                    <a:pt x="430" y="340"/>
                  </a:moveTo>
                  <a:lnTo>
                    <a:pt x="428" y="340"/>
                  </a:lnTo>
                  <a:lnTo>
                    <a:pt x="428" y="338"/>
                  </a:lnTo>
                  <a:lnTo>
                    <a:pt x="426" y="338"/>
                  </a:lnTo>
                  <a:lnTo>
                    <a:pt x="428" y="338"/>
                  </a:lnTo>
                  <a:lnTo>
                    <a:pt x="428" y="340"/>
                  </a:lnTo>
                  <a:lnTo>
                    <a:pt x="430" y="340"/>
                  </a:lnTo>
                  <a:close/>
                  <a:moveTo>
                    <a:pt x="1052" y="343"/>
                  </a:moveTo>
                  <a:lnTo>
                    <a:pt x="1054" y="345"/>
                  </a:lnTo>
                  <a:lnTo>
                    <a:pt x="1054" y="347"/>
                  </a:lnTo>
                  <a:lnTo>
                    <a:pt x="1052" y="347"/>
                  </a:lnTo>
                  <a:lnTo>
                    <a:pt x="1052" y="349"/>
                  </a:lnTo>
                  <a:lnTo>
                    <a:pt x="1054" y="349"/>
                  </a:lnTo>
                  <a:lnTo>
                    <a:pt x="1054" y="351"/>
                  </a:lnTo>
                  <a:lnTo>
                    <a:pt x="1052" y="351"/>
                  </a:lnTo>
                  <a:lnTo>
                    <a:pt x="1054" y="351"/>
                  </a:lnTo>
                  <a:lnTo>
                    <a:pt x="1054" y="353"/>
                  </a:lnTo>
                  <a:lnTo>
                    <a:pt x="1054" y="351"/>
                  </a:lnTo>
                  <a:lnTo>
                    <a:pt x="1052" y="353"/>
                  </a:lnTo>
                  <a:lnTo>
                    <a:pt x="1054" y="353"/>
                  </a:lnTo>
                  <a:lnTo>
                    <a:pt x="1052" y="353"/>
                  </a:lnTo>
                  <a:lnTo>
                    <a:pt x="1050" y="353"/>
                  </a:lnTo>
                  <a:lnTo>
                    <a:pt x="1050" y="351"/>
                  </a:lnTo>
                  <a:lnTo>
                    <a:pt x="1050" y="349"/>
                  </a:lnTo>
                  <a:lnTo>
                    <a:pt x="1046" y="347"/>
                  </a:lnTo>
                  <a:lnTo>
                    <a:pt x="1045" y="345"/>
                  </a:lnTo>
                  <a:lnTo>
                    <a:pt x="1045" y="343"/>
                  </a:lnTo>
                  <a:lnTo>
                    <a:pt x="1045" y="342"/>
                  </a:lnTo>
                  <a:lnTo>
                    <a:pt x="1045" y="340"/>
                  </a:lnTo>
                  <a:lnTo>
                    <a:pt x="1046" y="338"/>
                  </a:lnTo>
                  <a:lnTo>
                    <a:pt x="1046" y="336"/>
                  </a:lnTo>
                  <a:lnTo>
                    <a:pt x="1048" y="336"/>
                  </a:lnTo>
                  <a:lnTo>
                    <a:pt x="1048" y="338"/>
                  </a:lnTo>
                  <a:lnTo>
                    <a:pt x="1050" y="338"/>
                  </a:lnTo>
                  <a:lnTo>
                    <a:pt x="1052" y="340"/>
                  </a:lnTo>
                  <a:lnTo>
                    <a:pt x="1052" y="342"/>
                  </a:lnTo>
                  <a:lnTo>
                    <a:pt x="1052" y="343"/>
                  </a:lnTo>
                  <a:close/>
                  <a:moveTo>
                    <a:pt x="1156" y="332"/>
                  </a:moveTo>
                  <a:lnTo>
                    <a:pt x="1158" y="332"/>
                  </a:lnTo>
                  <a:lnTo>
                    <a:pt x="1160" y="332"/>
                  </a:lnTo>
                  <a:lnTo>
                    <a:pt x="1162" y="334"/>
                  </a:lnTo>
                  <a:lnTo>
                    <a:pt x="1167" y="336"/>
                  </a:lnTo>
                  <a:lnTo>
                    <a:pt x="1167" y="338"/>
                  </a:lnTo>
                  <a:lnTo>
                    <a:pt x="1164" y="336"/>
                  </a:lnTo>
                  <a:lnTo>
                    <a:pt x="1160" y="334"/>
                  </a:lnTo>
                  <a:lnTo>
                    <a:pt x="1156" y="334"/>
                  </a:lnTo>
                  <a:lnTo>
                    <a:pt x="1156" y="332"/>
                  </a:lnTo>
                  <a:close/>
                  <a:moveTo>
                    <a:pt x="624" y="334"/>
                  </a:moveTo>
                  <a:lnTo>
                    <a:pt x="626" y="334"/>
                  </a:lnTo>
                  <a:lnTo>
                    <a:pt x="626" y="332"/>
                  </a:lnTo>
                  <a:lnTo>
                    <a:pt x="626" y="334"/>
                  </a:lnTo>
                  <a:lnTo>
                    <a:pt x="626" y="336"/>
                  </a:lnTo>
                  <a:lnTo>
                    <a:pt x="626" y="338"/>
                  </a:lnTo>
                  <a:lnTo>
                    <a:pt x="626" y="340"/>
                  </a:lnTo>
                  <a:lnTo>
                    <a:pt x="624" y="340"/>
                  </a:lnTo>
                  <a:lnTo>
                    <a:pt x="624" y="342"/>
                  </a:lnTo>
                  <a:lnTo>
                    <a:pt x="622" y="342"/>
                  </a:lnTo>
                  <a:lnTo>
                    <a:pt x="622" y="340"/>
                  </a:lnTo>
                  <a:lnTo>
                    <a:pt x="620" y="340"/>
                  </a:lnTo>
                  <a:lnTo>
                    <a:pt x="620" y="342"/>
                  </a:lnTo>
                  <a:lnTo>
                    <a:pt x="620" y="340"/>
                  </a:lnTo>
                  <a:lnTo>
                    <a:pt x="618" y="340"/>
                  </a:lnTo>
                  <a:lnTo>
                    <a:pt x="616" y="340"/>
                  </a:lnTo>
                  <a:lnTo>
                    <a:pt x="616" y="338"/>
                  </a:lnTo>
                  <a:lnTo>
                    <a:pt x="618" y="336"/>
                  </a:lnTo>
                  <a:lnTo>
                    <a:pt x="620" y="334"/>
                  </a:lnTo>
                  <a:lnTo>
                    <a:pt x="620" y="332"/>
                  </a:lnTo>
                  <a:lnTo>
                    <a:pt x="622" y="332"/>
                  </a:lnTo>
                  <a:lnTo>
                    <a:pt x="624" y="334"/>
                  </a:lnTo>
                  <a:close/>
                  <a:moveTo>
                    <a:pt x="424" y="330"/>
                  </a:moveTo>
                  <a:lnTo>
                    <a:pt x="422" y="328"/>
                  </a:lnTo>
                  <a:lnTo>
                    <a:pt x="424" y="328"/>
                  </a:lnTo>
                  <a:lnTo>
                    <a:pt x="424" y="330"/>
                  </a:lnTo>
                  <a:close/>
                  <a:moveTo>
                    <a:pt x="651" y="326"/>
                  </a:moveTo>
                  <a:lnTo>
                    <a:pt x="651" y="328"/>
                  </a:lnTo>
                  <a:lnTo>
                    <a:pt x="651" y="330"/>
                  </a:lnTo>
                  <a:lnTo>
                    <a:pt x="649" y="330"/>
                  </a:lnTo>
                  <a:lnTo>
                    <a:pt x="651" y="332"/>
                  </a:lnTo>
                  <a:lnTo>
                    <a:pt x="649" y="332"/>
                  </a:lnTo>
                  <a:lnTo>
                    <a:pt x="649" y="334"/>
                  </a:lnTo>
                  <a:lnTo>
                    <a:pt x="647" y="334"/>
                  </a:lnTo>
                  <a:lnTo>
                    <a:pt x="647" y="336"/>
                  </a:lnTo>
                  <a:lnTo>
                    <a:pt x="645" y="336"/>
                  </a:lnTo>
                  <a:lnTo>
                    <a:pt x="645" y="334"/>
                  </a:lnTo>
                  <a:lnTo>
                    <a:pt x="645" y="332"/>
                  </a:lnTo>
                  <a:lnTo>
                    <a:pt x="645" y="334"/>
                  </a:lnTo>
                  <a:lnTo>
                    <a:pt x="643" y="334"/>
                  </a:lnTo>
                  <a:lnTo>
                    <a:pt x="643" y="332"/>
                  </a:lnTo>
                  <a:lnTo>
                    <a:pt x="643" y="330"/>
                  </a:lnTo>
                  <a:lnTo>
                    <a:pt x="643" y="328"/>
                  </a:lnTo>
                  <a:lnTo>
                    <a:pt x="643" y="326"/>
                  </a:lnTo>
                  <a:lnTo>
                    <a:pt x="643" y="324"/>
                  </a:lnTo>
                  <a:lnTo>
                    <a:pt x="643" y="322"/>
                  </a:lnTo>
                  <a:lnTo>
                    <a:pt x="645" y="322"/>
                  </a:lnTo>
                  <a:lnTo>
                    <a:pt x="647" y="322"/>
                  </a:lnTo>
                  <a:lnTo>
                    <a:pt x="647" y="324"/>
                  </a:lnTo>
                  <a:lnTo>
                    <a:pt x="649" y="324"/>
                  </a:lnTo>
                  <a:lnTo>
                    <a:pt x="649" y="326"/>
                  </a:lnTo>
                  <a:lnTo>
                    <a:pt x="651" y="326"/>
                  </a:lnTo>
                  <a:close/>
                  <a:moveTo>
                    <a:pt x="653" y="326"/>
                  </a:moveTo>
                  <a:lnTo>
                    <a:pt x="651" y="324"/>
                  </a:lnTo>
                  <a:lnTo>
                    <a:pt x="649" y="324"/>
                  </a:lnTo>
                  <a:lnTo>
                    <a:pt x="649" y="322"/>
                  </a:lnTo>
                  <a:lnTo>
                    <a:pt x="649" y="320"/>
                  </a:lnTo>
                  <a:lnTo>
                    <a:pt x="649" y="319"/>
                  </a:lnTo>
                  <a:lnTo>
                    <a:pt x="651" y="319"/>
                  </a:lnTo>
                  <a:lnTo>
                    <a:pt x="651" y="317"/>
                  </a:lnTo>
                  <a:lnTo>
                    <a:pt x="651" y="319"/>
                  </a:lnTo>
                  <a:lnTo>
                    <a:pt x="653" y="319"/>
                  </a:lnTo>
                  <a:lnTo>
                    <a:pt x="653" y="320"/>
                  </a:lnTo>
                  <a:lnTo>
                    <a:pt x="653" y="322"/>
                  </a:lnTo>
                  <a:lnTo>
                    <a:pt x="653" y="326"/>
                  </a:lnTo>
                  <a:close/>
                  <a:moveTo>
                    <a:pt x="808" y="319"/>
                  </a:moveTo>
                  <a:lnTo>
                    <a:pt x="808" y="317"/>
                  </a:lnTo>
                  <a:lnTo>
                    <a:pt x="810" y="317"/>
                  </a:lnTo>
                  <a:lnTo>
                    <a:pt x="810" y="319"/>
                  </a:lnTo>
                  <a:lnTo>
                    <a:pt x="808" y="319"/>
                  </a:lnTo>
                  <a:lnTo>
                    <a:pt x="810" y="319"/>
                  </a:lnTo>
                  <a:lnTo>
                    <a:pt x="810" y="320"/>
                  </a:lnTo>
                  <a:lnTo>
                    <a:pt x="810" y="322"/>
                  </a:lnTo>
                  <a:lnTo>
                    <a:pt x="810" y="320"/>
                  </a:lnTo>
                  <a:lnTo>
                    <a:pt x="808" y="320"/>
                  </a:lnTo>
                  <a:lnTo>
                    <a:pt x="808" y="319"/>
                  </a:lnTo>
                  <a:lnTo>
                    <a:pt x="808" y="317"/>
                  </a:lnTo>
                  <a:lnTo>
                    <a:pt x="808" y="319"/>
                  </a:lnTo>
                  <a:close/>
                  <a:moveTo>
                    <a:pt x="79" y="319"/>
                  </a:moveTo>
                  <a:lnTo>
                    <a:pt x="81" y="319"/>
                  </a:lnTo>
                  <a:lnTo>
                    <a:pt x="81" y="320"/>
                  </a:lnTo>
                  <a:lnTo>
                    <a:pt x="79" y="320"/>
                  </a:lnTo>
                  <a:lnTo>
                    <a:pt x="77" y="320"/>
                  </a:lnTo>
                  <a:lnTo>
                    <a:pt x="77" y="319"/>
                  </a:lnTo>
                  <a:lnTo>
                    <a:pt x="77" y="317"/>
                  </a:lnTo>
                  <a:lnTo>
                    <a:pt x="77" y="315"/>
                  </a:lnTo>
                  <a:lnTo>
                    <a:pt x="79" y="317"/>
                  </a:lnTo>
                  <a:lnTo>
                    <a:pt x="79" y="319"/>
                  </a:lnTo>
                  <a:close/>
                  <a:moveTo>
                    <a:pt x="626" y="320"/>
                  </a:moveTo>
                  <a:lnTo>
                    <a:pt x="626" y="319"/>
                  </a:lnTo>
                  <a:lnTo>
                    <a:pt x="628" y="319"/>
                  </a:lnTo>
                  <a:lnTo>
                    <a:pt x="628" y="317"/>
                  </a:lnTo>
                  <a:lnTo>
                    <a:pt x="626" y="317"/>
                  </a:lnTo>
                  <a:lnTo>
                    <a:pt x="626" y="315"/>
                  </a:lnTo>
                  <a:lnTo>
                    <a:pt x="628" y="313"/>
                  </a:lnTo>
                  <a:lnTo>
                    <a:pt x="628" y="315"/>
                  </a:lnTo>
                  <a:lnTo>
                    <a:pt x="630" y="317"/>
                  </a:lnTo>
                  <a:lnTo>
                    <a:pt x="628" y="319"/>
                  </a:lnTo>
                  <a:lnTo>
                    <a:pt x="626" y="319"/>
                  </a:lnTo>
                  <a:lnTo>
                    <a:pt x="626" y="320"/>
                  </a:lnTo>
                  <a:close/>
                  <a:moveTo>
                    <a:pt x="803" y="307"/>
                  </a:moveTo>
                  <a:lnTo>
                    <a:pt x="803" y="309"/>
                  </a:lnTo>
                  <a:lnTo>
                    <a:pt x="805" y="309"/>
                  </a:lnTo>
                  <a:lnTo>
                    <a:pt x="805" y="311"/>
                  </a:lnTo>
                  <a:lnTo>
                    <a:pt x="805" y="313"/>
                  </a:lnTo>
                  <a:lnTo>
                    <a:pt x="805" y="315"/>
                  </a:lnTo>
                  <a:lnTo>
                    <a:pt x="803" y="315"/>
                  </a:lnTo>
                  <a:lnTo>
                    <a:pt x="803" y="313"/>
                  </a:lnTo>
                  <a:lnTo>
                    <a:pt x="801" y="313"/>
                  </a:lnTo>
                  <a:lnTo>
                    <a:pt x="803" y="313"/>
                  </a:lnTo>
                  <a:lnTo>
                    <a:pt x="803" y="311"/>
                  </a:lnTo>
                  <a:lnTo>
                    <a:pt x="801" y="311"/>
                  </a:lnTo>
                  <a:lnTo>
                    <a:pt x="803" y="309"/>
                  </a:lnTo>
                  <a:lnTo>
                    <a:pt x="801" y="309"/>
                  </a:lnTo>
                  <a:lnTo>
                    <a:pt x="803" y="309"/>
                  </a:lnTo>
                  <a:lnTo>
                    <a:pt x="801" y="307"/>
                  </a:lnTo>
                  <a:lnTo>
                    <a:pt x="801" y="309"/>
                  </a:lnTo>
                  <a:lnTo>
                    <a:pt x="801" y="311"/>
                  </a:lnTo>
                  <a:lnTo>
                    <a:pt x="801" y="309"/>
                  </a:lnTo>
                  <a:lnTo>
                    <a:pt x="801" y="307"/>
                  </a:lnTo>
                  <a:lnTo>
                    <a:pt x="803" y="307"/>
                  </a:lnTo>
                  <a:close/>
                  <a:moveTo>
                    <a:pt x="997" y="305"/>
                  </a:moveTo>
                  <a:lnTo>
                    <a:pt x="997" y="307"/>
                  </a:lnTo>
                  <a:lnTo>
                    <a:pt x="998" y="307"/>
                  </a:lnTo>
                  <a:lnTo>
                    <a:pt x="998" y="309"/>
                  </a:lnTo>
                  <a:lnTo>
                    <a:pt x="1000" y="311"/>
                  </a:lnTo>
                  <a:lnTo>
                    <a:pt x="998" y="311"/>
                  </a:lnTo>
                  <a:lnTo>
                    <a:pt x="998" y="313"/>
                  </a:lnTo>
                  <a:lnTo>
                    <a:pt x="998" y="315"/>
                  </a:lnTo>
                  <a:lnTo>
                    <a:pt x="997" y="315"/>
                  </a:lnTo>
                  <a:lnTo>
                    <a:pt x="997" y="313"/>
                  </a:lnTo>
                  <a:lnTo>
                    <a:pt x="997" y="315"/>
                  </a:lnTo>
                  <a:lnTo>
                    <a:pt x="995" y="315"/>
                  </a:lnTo>
                  <a:lnTo>
                    <a:pt x="997" y="317"/>
                  </a:lnTo>
                  <a:lnTo>
                    <a:pt x="995" y="317"/>
                  </a:lnTo>
                  <a:lnTo>
                    <a:pt x="995" y="319"/>
                  </a:lnTo>
                  <a:lnTo>
                    <a:pt x="993" y="320"/>
                  </a:lnTo>
                  <a:lnTo>
                    <a:pt x="991" y="322"/>
                  </a:lnTo>
                  <a:lnTo>
                    <a:pt x="991" y="324"/>
                  </a:lnTo>
                  <a:lnTo>
                    <a:pt x="991" y="326"/>
                  </a:lnTo>
                  <a:lnTo>
                    <a:pt x="991" y="328"/>
                  </a:lnTo>
                  <a:lnTo>
                    <a:pt x="989" y="328"/>
                  </a:lnTo>
                  <a:lnTo>
                    <a:pt x="987" y="328"/>
                  </a:lnTo>
                  <a:lnTo>
                    <a:pt x="985" y="328"/>
                  </a:lnTo>
                  <a:lnTo>
                    <a:pt x="985" y="330"/>
                  </a:lnTo>
                  <a:lnTo>
                    <a:pt x="983" y="330"/>
                  </a:lnTo>
                  <a:lnTo>
                    <a:pt x="983" y="332"/>
                  </a:lnTo>
                  <a:lnTo>
                    <a:pt x="983" y="330"/>
                  </a:lnTo>
                  <a:lnTo>
                    <a:pt x="981" y="330"/>
                  </a:lnTo>
                  <a:lnTo>
                    <a:pt x="981" y="328"/>
                  </a:lnTo>
                  <a:lnTo>
                    <a:pt x="981" y="326"/>
                  </a:lnTo>
                  <a:lnTo>
                    <a:pt x="981" y="324"/>
                  </a:lnTo>
                  <a:lnTo>
                    <a:pt x="983" y="320"/>
                  </a:lnTo>
                  <a:lnTo>
                    <a:pt x="985" y="320"/>
                  </a:lnTo>
                  <a:lnTo>
                    <a:pt x="985" y="319"/>
                  </a:lnTo>
                  <a:lnTo>
                    <a:pt x="985" y="320"/>
                  </a:lnTo>
                  <a:lnTo>
                    <a:pt x="985" y="319"/>
                  </a:lnTo>
                  <a:lnTo>
                    <a:pt x="987" y="319"/>
                  </a:lnTo>
                  <a:lnTo>
                    <a:pt x="989" y="319"/>
                  </a:lnTo>
                  <a:lnTo>
                    <a:pt x="989" y="317"/>
                  </a:lnTo>
                  <a:lnTo>
                    <a:pt x="989" y="315"/>
                  </a:lnTo>
                  <a:lnTo>
                    <a:pt x="991" y="313"/>
                  </a:lnTo>
                  <a:lnTo>
                    <a:pt x="991" y="311"/>
                  </a:lnTo>
                  <a:lnTo>
                    <a:pt x="993" y="313"/>
                  </a:lnTo>
                  <a:lnTo>
                    <a:pt x="993" y="311"/>
                  </a:lnTo>
                  <a:lnTo>
                    <a:pt x="991" y="309"/>
                  </a:lnTo>
                  <a:lnTo>
                    <a:pt x="993" y="309"/>
                  </a:lnTo>
                  <a:lnTo>
                    <a:pt x="993" y="307"/>
                  </a:lnTo>
                  <a:lnTo>
                    <a:pt x="995" y="307"/>
                  </a:lnTo>
                  <a:lnTo>
                    <a:pt x="997" y="305"/>
                  </a:lnTo>
                  <a:close/>
                  <a:moveTo>
                    <a:pt x="88" y="305"/>
                  </a:moveTo>
                  <a:lnTo>
                    <a:pt x="90" y="305"/>
                  </a:lnTo>
                  <a:lnTo>
                    <a:pt x="90" y="307"/>
                  </a:lnTo>
                  <a:lnTo>
                    <a:pt x="92" y="307"/>
                  </a:lnTo>
                  <a:lnTo>
                    <a:pt x="92" y="309"/>
                  </a:lnTo>
                  <a:lnTo>
                    <a:pt x="90" y="309"/>
                  </a:lnTo>
                  <a:lnTo>
                    <a:pt x="86" y="307"/>
                  </a:lnTo>
                  <a:lnTo>
                    <a:pt x="86" y="305"/>
                  </a:lnTo>
                  <a:lnTo>
                    <a:pt x="88" y="305"/>
                  </a:lnTo>
                  <a:close/>
                  <a:moveTo>
                    <a:pt x="970" y="307"/>
                  </a:moveTo>
                  <a:lnTo>
                    <a:pt x="968" y="307"/>
                  </a:lnTo>
                  <a:lnTo>
                    <a:pt x="968" y="305"/>
                  </a:lnTo>
                  <a:lnTo>
                    <a:pt x="970" y="305"/>
                  </a:lnTo>
                  <a:lnTo>
                    <a:pt x="970" y="307"/>
                  </a:lnTo>
                  <a:close/>
                  <a:moveTo>
                    <a:pt x="945" y="305"/>
                  </a:moveTo>
                  <a:lnTo>
                    <a:pt x="947" y="305"/>
                  </a:lnTo>
                  <a:lnTo>
                    <a:pt x="947" y="307"/>
                  </a:lnTo>
                  <a:lnTo>
                    <a:pt x="949" y="309"/>
                  </a:lnTo>
                  <a:lnTo>
                    <a:pt x="947" y="309"/>
                  </a:lnTo>
                  <a:lnTo>
                    <a:pt x="945" y="307"/>
                  </a:lnTo>
                  <a:lnTo>
                    <a:pt x="943" y="307"/>
                  </a:lnTo>
                  <a:lnTo>
                    <a:pt x="943" y="309"/>
                  </a:lnTo>
                  <a:lnTo>
                    <a:pt x="941" y="307"/>
                  </a:lnTo>
                  <a:lnTo>
                    <a:pt x="941" y="305"/>
                  </a:lnTo>
                  <a:lnTo>
                    <a:pt x="943" y="305"/>
                  </a:lnTo>
                  <a:lnTo>
                    <a:pt x="945" y="305"/>
                  </a:lnTo>
                  <a:close/>
                  <a:moveTo>
                    <a:pt x="808" y="305"/>
                  </a:moveTo>
                  <a:lnTo>
                    <a:pt x="808" y="307"/>
                  </a:lnTo>
                  <a:lnTo>
                    <a:pt x="810" y="307"/>
                  </a:lnTo>
                  <a:lnTo>
                    <a:pt x="810" y="309"/>
                  </a:lnTo>
                  <a:lnTo>
                    <a:pt x="808" y="309"/>
                  </a:lnTo>
                  <a:lnTo>
                    <a:pt x="808" y="311"/>
                  </a:lnTo>
                  <a:lnTo>
                    <a:pt x="808" y="313"/>
                  </a:lnTo>
                  <a:lnTo>
                    <a:pt x="806" y="313"/>
                  </a:lnTo>
                  <a:lnTo>
                    <a:pt x="806" y="311"/>
                  </a:lnTo>
                  <a:lnTo>
                    <a:pt x="805" y="311"/>
                  </a:lnTo>
                  <a:lnTo>
                    <a:pt x="805" y="309"/>
                  </a:lnTo>
                  <a:lnTo>
                    <a:pt x="805" y="307"/>
                  </a:lnTo>
                  <a:lnTo>
                    <a:pt x="806" y="305"/>
                  </a:lnTo>
                  <a:lnTo>
                    <a:pt x="806" y="303"/>
                  </a:lnTo>
                  <a:lnTo>
                    <a:pt x="808" y="305"/>
                  </a:lnTo>
                  <a:lnTo>
                    <a:pt x="808" y="303"/>
                  </a:lnTo>
                  <a:lnTo>
                    <a:pt x="808" y="305"/>
                  </a:lnTo>
                  <a:lnTo>
                    <a:pt x="810" y="305"/>
                  </a:lnTo>
                  <a:lnTo>
                    <a:pt x="808" y="305"/>
                  </a:lnTo>
                  <a:close/>
                  <a:moveTo>
                    <a:pt x="1018" y="305"/>
                  </a:moveTo>
                  <a:lnTo>
                    <a:pt x="1020" y="305"/>
                  </a:lnTo>
                  <a:lnTo>
                    <a:pt x="1023" y="305"/>
                  </a:lnTo>
                  <a:lnTo>
                    <a:pt x="1025" y="307"/>
                  </a:lnTo>
                  <a:lnTo>
                    <a:pt x="1025" y="309"/>
                  </a:lnTo>
                  <a:lnTo>
                    <a:pt x="1023" y="309"/>
                  </a:lnTo>
                  <a:lnTo>
                    <a:pt x="1023" y="311"/>
                  </a:lnTo>
                  <a:lnTo>
                    <a:pt x="1021" y="311"/>
                  </a:lnTo>
                  <a:lnTo>
                    <a:pt x="1021" y="313"/>
                  </a:lnTo>
                  <a:lnTo>
                    <a:pt x="1020" y="313"/>
                  </a:lnTo>
                  <a:lnTo>
                    <a:pt x="1020" y="315"/>
                  </a:lnTo>
                  <a:lnTo>
                    <a:pt x="1020" y="317"/>
                  </a:lnTo>
                  <a:lnTo>
                    <a:pt x="1021" y="317"/>
                  </a:lnTo>
                  <a:lnTo>
                    <a:pt x="1020" y="319"/>
                  </a:lnTo>
                  <a:lnTo>
                    <a:pt x="1021" y="319"/>
                  </a:lnTo>
                  <a:lnTo>
                    <a:pt x="1020" y="319"/>
                  </a:lnTo>
                  <a:lnTo>
                    <a:pt x="1020" y="317"/>
                  </a:lnTo>
                  <a:lnTo>
                    <a:pt x="1018" y="317"/>
                  </a:lnTo>
                  <a:lnTo>
                    <a:pt x="1018" y="319"/>
                  </a:lnTo>
                  <a:lnTo>
                    <a:pt x="1016" y="319"/>
                  </a:lnTo>
                  <a:lnTo>
                    <a:pt x="1016" y="317"/>
                  </a:lnTo>
                  <a:lnTo>
                    <a:pt x="1014" y="315"/>
                  </a:lnTo>
                  <a:lnTo>
                    <a:pt x="1014" y="313"/>
                  </a:lnTo>
                  <a:lnTo>
                    <a:pt x="1014" y="311"/>
                  </a:lnTo>
                  <a:lnTo>
                    <a:pt x="1014" y="309"/>
                  </a:lnTo>
                  <a:lnTo>
                    <a:pt x="1014" y="307"/>
                  </a:lnTo>
                  <a:lnTo>
                    <a:pt x="1014" y="305"/>
                  </a:lnTo>
                  <a:lnTo>
                    <a:pt x="1016" y="303"/>
                  </a:lnTo>
                  <a:lnTo>
                    <a:pt x="1018" y="303"/>
                  </a:lnTo>
                  <a:lnTo>
                    <a:pt x="1018" y="305"/>
                  </a:lnTo>
                  <a:close/>
                  <a:moveTo>
                    <a:pt x="84" y="301"/>
                  </a:moveTo>
                  <a:lnTo>
                    <a:pt x="86" y="303"/>
                  </a:lnTo>
                  <a:lnTo>
                    <a:pt x="84" y="303"/>
                  </a:lnTo>
                  <a:lnTo>
                    <a:pt x="84" y="301"/>
                  </a:lnTo>
                  <a:lnTo>
                    <a:pt x="83" y="301"/>
                  </a:lnTo>
                  <a:lnTo>
                    <a:pt x="84" y="301"/>
                  </a:lnTo>
                  <a:close/>
                  <a:moveTo>
                    <a:pt x="634" y="299"/>
                  </a:moveTo>
                  <a:lnTo>
                    <a:pt x="634" y="297"/>
                  </a:lnTo>
                  <a:lnTo>
                    <a:pt x="634" y="299"/>
                  </a:lnTo>
                  <a:lnTo>
                    <a:pt x="636" y="299"/>
                  </a:lnTo>
                  <a:lnTo>
                    <a:pt x="636" y="301"/>
                  </a:lnTo>
                  <a:lnTo>
                    <a:pt x="637" y="301"/>
                  </a:lnTo>
                  <a:lnTo>
                    <a:pt x="637" y="303"/>
                  </a:lnTo>
                  <a:lnTo>
                    <a:pt x="636" y="303"/>
                  </a:lnTo>
                  <a:lnTo>
                    <a:pt x="636" y="305"/>
                  </a:lnTo>
                  <a:lnTo>
                    <a:pt x="634" y="305"/>
                  </a:lnTo>
                  <a:lnTo>
                    <a:pt x="634" y="307"/>
                  </a:lnTo>
                  <a:lnTo>
                    <a:pt x="632" y="307"/>
                  </a:lnTo>
                  <a:lnTo>
                    <a:pt x="634" y="307"/>
                  </a:lnTo>
                  <a:lnTo>
                    <a:pt x="634" y="305"/>
                  </a:lnTo>
                  <a:lnTo>
                    <a:pt x="632" y="303"/>
                  </a:lnTo>
                  <a:lnTo>
                    <a:pt x="634" y="303"/>
                  </a:lnTo>
                  <a:lnTo>
                    <a:pt x="634" y="301"/>
                  </a:lnTo>
                  <a:lnTo>
                    <a:pt x="632" y="301"/>
                  </a:lnTo>
                  <a:lnTo>
                    <a:pt x="632" y="299"/>
                  </a:lnTo>
                  <a:lnTo>
                    <a:pt x="632" y="297"/>
                  </a:lnTo>
                  <a:lnTo>
                    <a:pt x="634" y="297"/>
                  </a:lnTo>
                  <a:lnTo>
                    <a:pt x="634" y="299"/>
                  </a:lnTo>
                  <a:close/>
                  <a:moveTo>
                    <a:pt x="707" y="299"/>
                  </a:moveTo>
                  <a:lnTo>
                    <a:pt x="709" y="297"/>
                  </a:lnTo>
                  <a:lnTo>
                    <a:pt x="710" y="297"/>
                  </a:lnTo>
                  <a:lnTo>
                    <a:pt x="710" y="299"/>
                  </a:lnTo>
                  <a:lnTo>
                    <a:pt x="712" y="299"/>
                  </a:lnTo>
                  <a:lnTo>
                    <a:pt x="714" y="299"/>
                  </a:lnTo>
                  <a:lnTo>
                    <a:pt x="714" y="297"/>
                  </a:lnTo>
                  <a:lnTo>
                    <a:pt x="714" y="299"/>
                  </a:lnTo>
                  <a:lnTo>
                    <a:pt x="714" y="301"/>
                  </a:lnTo>
                  <a:lnTo>
                    <a:pt x="714" y="303"/>
                  </a:lnTo>
                  <a:lnTo>
                    <a:pt x="714" y="305"/>
                  </a:lnTo>
                  <a:lnTo>
                    <a:pt x="714" y="307"/>
                  </a:lnTo>
                  <a:lnTo>
                    <a:pt x="712" y="307"/>
                  </a:lnTo>
                  <a:lnTo>
                    <a:pt x="712" y="305"/>
                  </a:lnTo>
                  <a:lnTo>
                    <a:pt x="710" y="303"/>
                  </a:lnTo>
                  <a:lnTo>
                    <a:pt x="709" y="303"/>
                  </a:lnTo>
                  <a:lnTo>
                    <a:pt x="709" y="301"/>
                  </a:lnTo>
                  <a:lnTo>
                    <a:pt x="707" y="301"/>
                  </a:lnTo>
                  <a:lnTo>
                    <a:pt x="707" y="299"/>
                  </a:lnTo>
                  <a:lnTo>
                    <a:pt x="705" y="297"/>
                  </a:lnTo>
                  <a:lnTo>
                    <a:pt x="707" y="297"/>
                  </a:lnTo>
                  <a:lnTo>
                    <a:pt x="707" y="299"/>
                  </a:lnTo>
                  <a:close/>
                  <a:moveTo>
                    <a:pt x="1173" y="299"/>
                  </a:moveTo>
                  <a:lnTo>
                    <a:pt x="1169" y="299"/>
                  </a:lnTo>
                  <a:lnTo>
                    <a:pt x="1169" y="301"/>
                  </a:lnTo>
                  <a:lnTo>
                    <a:pt x="1171" y="301"/>
                  </a:lnTo>
                  <a:lnTo>
                    <a:pt x="1169" y="301"/>
                  </a:lnTo>
                  <a:lnTo>
                    <a:pt x="1167" y="301"/>
                  </a:lnTo>
                  <a:lnTo>
                    <a:pt x="1165" y="299"/>
                  </a:lnTo>
                  <a:lnTo>
                    <a:pt x="1167" y="299"/>
                  </a:lnTo>
                  <a:lnTo>
                    <a:pt x="1169" y="297"/>
                  </a:lnTo>
                  <a:lnTo>
                    <a:pt x="1169" y="295"/>
                  </a:lnTo>
                  <a:lnTo>
                    <a:pt x="1171" y="297"/>
                  </a:lnTo>
                  <a:lnTo>
                    <a:pt x="1173" y="297"/>
                  </a:lnTo>
                  <a:lnTo>
                    <a:pt x="1173" y="299"/>
                  </a:lnTo>
                  <a:close/>
                  <a:moveTo>
                    <a:pt x="115" y="295"/>
                  </a:moveTo>
                  <a:lnTo>
                    <a:pt x="115" y="297"/>
                  </a:lnTo>
                  <a:lnTo>
                    <a:pt x="113" y="297"/>
                  </a:lnTo>
                  <a:lnTo>
                    <a:pt x="111" y="297"/>
                  </a:lnTo>
                  <a:lnTo>
                    <a:pt x="113" y="297"/>
                  </a:lnTo>
                  <a:lnTo>
                    <a:pt x="113" y="295"/>
                  </a:lnTo>
                  <a:lnTo>
                    <a:pt x="115" y="295"/>
                  </a:lnTo>
                  <a:close/>
                  <a:moveTo>
                    <a:pt x="722" y="295"/>
                  </a:moveTo>
                  <a:lnTo>
                    <a:pt x="724" y="295"/>
                  </a:lnTo>
                  <a:lnTo>
                    <a:pt x="724" y="297"/>
                  </a:lnTo>
                  <a:lnTo>
                    <a:pt x="726" y="299"/>
                  </a:lnTo>
                  <a:lnTo>
                    <a:pt x="726" y="301"/>
                  </a:lnTo>
                  <a:lnTo>
                    <a:pt x="726" y="303"/>
                  </a:lnTo>
                  <a:lnTo>
                    <a:pt x="726" y="305"/>
                  </a:lnTo>
                  <a:lnTo>
                    <a:pt x="726" y="307"/>
                  </a:lnTo>
                  <a:lnTo>
                    <a:pt x="724" y="309"/>
                  </a:lnTo>
                  <a:lnTo>
                    <a:pt x="722" y="309"/>
                  </a:lnTo>
                  <a:lnTo>
                    <a:pt x="720" y="309"/>
                  </a:lnTo>
                  <a:lnTo>
                    <a:pt x="722" y="309"/>
                  </a:lnTo>
                  <a:lnTo>
                    <a:pt x="722" y="307"/>
                  </a:lnTo>
                  <a:lnTo>
                    <a:pt x="722" y="305"/>
                  </a:lnTo>
                  <a:lnTo>
                    <a:pt x="722" y="303"/>
                  </a:lnTo>
                  <a:lnTo>
                    <a:pt x="722" y="301"/>
                  </a:lnTo>
                  <a:lnTo>
                    <a:pt x="722" y="299"/>
                  </a:lnTo>
                  <a:lnTo>
                    <a:pt x="720" y="297"/>
                  </a:lnTo>
                  <a:lnTo>
                    <a:pt x="720" y="299"/>
                  </a:lnTo>
                  <a:lnTo>
                    <a:pt x="720" y="301"/>
                  </a:lnTo>
                  <a:lnTo>
                    <a:pt x="720" y="303"/>
                  </a:lnTo>
                  <a:lnTo>
                    <a:pt x="718" y="305"/>
                  </a:lnTo>
                  <a:lnTo>
                    <a:pt x="718" y="307"/>
                  </a:lnTo>
                  <a:lnTo>
                    <a:pt x="718" y="309"/>
                  </a:lnTo>
                  <a:lnTo>
                    <a:pt x="718" y="307"/>
                  </a:lnTo>
                  <a:lnTo>
                    <a:pt x="716" y="307"/>
                  </a:lnTo>
                  <a:lnTo>
                    <a:pt x="716" y="305"/>
                  </a:lnTo>
                  <a:lnTo>
                    <a:pt x="718" y="305"/>
                  </a:lnTo>
                  <a:lnTo>
                    <a:pt x="716" y="303"/>
                  </a:lnTo>
                  <a:lnTo>
                    <a:pt x="716" y="301"/>
                  </a:lnTo>
                  <a:lnTo>
                    <a:pt x="718" y="301"/>
                  </a:lnTo>
                  <a:lnTo>
                    <a:pt x="718" y="299"/>
                  </a:lnTo>
                  <a:lnTo>
                    <a:pt x="718" y="297"/>
                  </a:lnTo>
                  <a:lnTo>
                    <a:pt x="718" y="295"/>
                  </a:lnTo>
                  <a:lnTo>
                    <a:pt x="720" y="295"/>
                  </a:lnTo>
                  <a:lnTo>
                    <a:pt x="722" y="295"/>
                  </a:lnTo>
                  <a:close/>
                  <a:moveTo>
                    <a:pt x="35" y="297"/>
                  </a:moveTo>
                  <a:lnTo>
                    <a:pt x="33" y="297"/>
                  </a:lnTo>
                  <a:lnTo>
                    <a:pt x="31" y="297"/>
                  </a:lnTo>
                  <a:lnTo>
                    <a:pt x="31" y="299"/>
                  </a:lnTo>
                  <a:lnTo>
                    <a:pt x="29" y="299"/>
                  </a:lnTo>
                  <a:lnTo>
                    <a:pt x="29" y="297"/>
                  </a:lnTo>
                  <a:lnTo>
                    <a:pt x="27" y="297"/>
                  </a:lnTo>
                  <a:lnTo>
                    <a:pt x="29" y="295"/>
                  </a:lnTo>
                  <a:lnTo>
                    <a:pt x="31" y="294"/>
                  </a:lnTo>
                  <a:lnTo>
                    <a:pt x="33" y="295"/>
                  </a:lnTo>
                  <a:lnTo>
                    <a:pt x="35" y="295"/>
                  </a:lnTo>
                  <a:lnTo>
                    <a:pt x="35" y="297"/>
                  </a:lnTo>
                  <a:close/>
                  <a:moveTo>
                    <a:pt x="88" y="297"/>
                  </a:moveTo>
                  <a:lnTo>
                    <a:pt x="86" y="297"/>
                  </a:lnTo>
                  <a:lnTo>
                    <a:pt x="86" y="295"/>
                  </a:lnTo>
                  <a:lnTo>
                    <a:pt x="88" y="295"/>
                  </a:lnTo>
                  <a:lnTo>
                    <a:pt x="88" y="294"/>
                  </a:lnTo>
                  <a:lnTo>
                    <a:pt x="90" y="294"/>
                  </a:lnTo>
                  <a:lnTo>
                    <a:pt x="90" y="295"/>
                  </a:lnTo>
                  <a:lnTo>
                    <a:pt x="88" y="297"/>
                  </a:lnTo>
                  <a:close/>
                  <a:moveTo>
                    <a:pt x="1164" y="292"/>
                  </a:moveTo>
                  <a:lnTo>
                    <a:pt x="1165" y="292"/>
                  </a:lnTo>
                  <a:lnTo>
                    <a:pt x="1165" y="294"/>
                  </a:lnTo>
                  <a:lnTo>
                    <a:pt x="1167" y="294"/>
                  </a:lnTo>
                  <a:lnTo>
                    <a:pt x="1165" y="295"/>
                  </a:lnTo>
                  <a:lnTo>
                    <a:pt x="1164" y="297"/>
                  </a:lnTo>
                  <a:lnTo>
                    <a:pt x="1164" y="299"/>
                  </a:lnTo>
                  <a:lnTo>
                    <a:pt x="1158" y="297"/>
                  </a:lnTo>
                  <a:lnTo>
                    <a:pt x="1158" y="295"/>
                  </a:lnTo>
                  <a:lnTo>
                    <a:pt x="1160" y="295"/>
                  </a:lnTo>
                  <a:lnTo>
                    <a:pt x="1162" y="294"/>
                  </a:lnTo>
                  <a:lnTo>
                    <a:pt x="1164" y="294"/>
                  </a:lnTo>
                  <a:lnTo>
                    <a:pt x="1165" y="294"/>
                  </a:lnTo>
                  <a:lnTo>
                    <a:pt x="1164" y="294"/>
                  </a:lnTo>
                  <a:lnTo>
                    <a:pt x="1164" y="292"/>
                  </a:lnTo>
                  <a:close/>
                  <a:moveTo>
                    <a:pt x="620" y="294"/>
                  </a:moveTo>
                  <a:lnTo>
                    <a:pt x="618" y="294"/>
                  </a:lnTo>
                  <a:lnTo>
                    <a:pt x="618" y="292"/>
                  </a:lnTo>
                  <a:lnTo>
                    <a:pt x="618" y="290"/>
                  </a:lnTo>
                  <a:lnTo>
                    <a:pt x="618" y="292"/>
                  </a:lnTo>
                  <a:lnTo>
                    <a:pt x="620" y="294"/>
                  </a:lnTo>
                  <a:close/>
                  <a:moveTo>
                    <a:pt x="1004" y="294"/>
                  </a:moveTo>
                  <a:lnTo>
                    <a:pt x="1004" y="295"/>
                  </a:lnTo>
                  <a:lnTo>
                    <a:pt x="1002" y="295"/>
                  </a:lnTo>
                  <a:lnTo>
                    <a:pt x="1002" y="297"/>
                  </a:lnTo>
                  <a:lnTo>
                    <a:pt x="1000" y="297"/>
                  </a:lnTo>
                  <a:lnTo>
                    <a:pt x="998" y="299"/>
                  </a:lnTo>
                  <a:lnTo>
                    <a:pt x="997" y="299"/>
                  </a:lnTo>
                  <a:lnTo>
                    <a:pt x="997" y="301"/>
                  </a:lnTo>
                  <a:lnTo>
                    <a:pt x="995" y="301"/>
                  </a:lnTo>
                  <a:lnTo>
                    <a:pt x="993" y="301"/>
                  </a:lnTo>
                  <a:lnTo>
                    <a:pt x="991" y="303"/>
                  </a:lnTo>
                  <a:lnTo>
                    <a:pt x="989" y="303"/>
                  </a:lnTo>
                  <a:lnTo>
                    <a:pt x="989" y="301"/>
                  </a:lnTo>
                  <a:lnTo>
                    <a:pt x="993" y="299"/>
                  </a:lnTo>
                  <a:lnTo>
                    <a:pt x="993" y="297"/>
                  </a:lnTo>
                  <a:lnTo>
                    <a:pt x="993" y="295"/>
                  </a:lnTo>
                  <a:lnTo>
                    <a:pt x="995" y="295"/>
                  </a:lnTo>
                  <a:lnTo>
                    <a:pt x="995" y="294"/>
                  </a:lnTo>
                  <a:lnTo>
                    <a:pt x="995" y="295"/>
                  </a:lnTo>
                  <a:lnTo>
                    <a:pt x="995" y="294"/>
                  </a:lnTo>
                  <a:lnTo>
                    <a:pt x="997" y="295"/>
                  </a:lnTo>
                  <a:lnTo>
                    <a:pt x="997" y="294"/>
                  </a:lnTo>
                  <a:lnTo>
                    <a:pt x="997" y="292"/>
                  </a:lnTo>
                  <a:lnTo>
                    <a:pt x="998" y="292"/>
                  </a:lnTo>
                  <a:lnTo>
                    <a:pt x="998" y="294"/>
                  </a:lnTo>
                  <a:lnTo>
                    <a:pt x="1000" y="294"/>
                  </a:lnTo>
                  <a:lnTo>
                    <a:pt x="998" y="292"/>
                  </a:lnTo>
                  <a:lnTo>
                    <a:pt x="998" y="290"/>
                  </a:lnTo>
                  <a:lnTo>
                    <a:pt x="1000" y="290"/>
                  </a:lnTo>
                  <a:lnTo>
                    <a:pt x="1002" y="290"/>
                  </a:lnTo>
                  <a:lnTo>
                    <a:pt x="1002" y="292"/>
                  </a:lnTo>
                  <a:lnTo>
                    <a:pt x="1004" y="292"/>
                  </a:lnTo>
                  <a:lnTo>
                    <a:pt x="1004" y="294"/>
                  </a:lnTo>
                  <a:close/>
                  <a:moveTo>
                    <a:pt x="977" y="286"/>
                  </a:moveTo>
                  <a:lnTo>
                    <a:pt x="979" y="288"/>
                  </a:lnTo>
                  <a:lnTo>
                    <a:pt x="981" y="288"/>
                  </a:lnTo>
                  <a:lnTo>
                    <a:pt x="981" y="290"/>
                  </a:lnTo>
                  <a:lnTo>
                    <a:pt x="981" y="292"/>
                  </a:lnTo>
                  <a:lnTo>
                    <a:pt x="979" y="295"/>
                  </a:lnTo>
                  <a:lnTo>
                    <a:pt x="977" y="295"/>
                  </a:lnTo>
                  <a:lnTo>
                    <a:pt x="973" y="295"/>
                  </a:lnTo>
                  <a:lnTo>
                    <a:pt x="972" y="295"/>
                  </a:lnTo>
                  <a:lnTo>
                    <a:pt x="972" y="294"/>
                  </a:lnTo>
                  <a:lnTo>
                    <a:pt x="970" y="294"/>
                  </a:lnTo>
                  <a:lnTo>
                    <a:pt x="970" y="295"/>
                  </a:lnTo>
                  <a:lnTo>
                    <a:pt x="972" y="299"/>
                  </a:lnTo>
                  <a:lnTo>
                    <a:pt x="972" y="301"/>
                  </a:lnTo>
                  <a:lnTo>
                    <a:pt x="970" y="301"/>
                  </a:lnTo>
                  <a:lnTo>
                    <a:pt x="970" y="299"/>
                  </a:lnTo>
                  <a:lnTo>
                    <a:pt x="968" y="299"/>
                  </a:lnTo>
                  <a:lnTo>
                    <a:pt x="968" y="297"/>
                  </a:lnTo>
                  <a:lnTo>
                    <a:pt x="968" y="295"/>
                  </a:lnTo>
                  <a:lnTo>
                    <a:pt x="966" y="297"/>
                  </a:lnTo>
                  <a:lnTo>
                    <a:pt x="966" y="299"/>
                  </a:lnTo>
                  <a:lnTo>
                    <a:pt x="966" y="297"/>
                  </a:lnTo>
                  <a:lnTo>
                    <a:pt x="966" y="295"/>
                  </a:lnTo>
                  <a:lnTo>
                    <a:pt x="964" y="295"/>
                  </a:lnTo>
                  <a:lnTo>
                    <a:pt x="964" y="294"/>
                  </a:lnTo>
                  <a:lnTo>
                    <a:pt x="962" y="294"/>
                  </a:lnTo>
                  <a:lnTo>
                    <a:pt x="960" y="294"/>
                  </a:lnTo>
                  <a:lnTo>
                    <a:pt x="958" y="294"/>
                  </a:lnTo>
                  <a:lnTo>
                    <a:pt x="958" y="292"/>
                  </a:lnTo>
                  <a:lnTo>
                    <a:pt x="960" y="292"/>
                  </a:lnTo>
                  <a:lnTo>
                    <a:pt x="960" y="290"/>
                  </a:lnTo>
                  <a:lnTo>
                    <a:pt x="962" y="292"/>
                  </a:lnTo>
                  <a:lnTo>
                    <a:pt x="964" y="292"/>
                  </a:lnTo>
                  <a:lnTo>
                    <a:pt x="964" y="294"/>
                  </a:lnTo>
                  <a:lnTo>
                    <a:pt x="966" y="294"/>
                  </a:lnTo>
                  <a:lnTo>
                    <a:pt x="964" y="292"/>
                  </a:lnTo>
                  <a:lnTo>
                    <a:pt x="966" y="292"/>
                  </a:lnTo>
                  <a:lnTo>
                    <a:pt x="964" y="292"/>
                  </a:lnTo>
                  <a:lnTo>
                    <a:pt x="964" y="290"/>
                  </a:lnTo>
                  <a:lnTo>
                    <a:pt x="964" y="288"/>
                  </a:lnTo>
                  <a:lnTo>
                    <a:pt x="966" y="288"/>
                  </a:lnTo>
                  <a:lnTo>
                    <a:pt x="968" y="288"/>
                  </a:lnTo>
                  <a:lnTo>
                    <a:pt x="970" y="288"/>
                  </a:lnTo>
                  <a:lnTo>
                    <a:pt x="970" y="290"/>
                  </a:lnTo>
                  <a:lnTo>
                    <a:pt x="970" y="292"/>
                  </a:lnTo>
                  <a:lnTo>
                    <a:pt x="970" y="290"/>
                  </a:lnTo>
                  <a:lnTo>
                    <a:pt x="972" y="290"/>
                  </a:lnTo>
                  <a:lnTo>
                    <a:pt x="973" y="290"/>
                  </a:lnTo>
                  <a:lnTo>
                    <a:pt x="975" y="290"/>
                  </a:lnTo>
                  <a:lnTo>
                    <a:pt x="975" y="288"/>
                  </a:lnTo>
                  <a:lnTo>
                    <a:pt x="975" y="286"/>
                  </a:lnTo>
                  <a:lnTo>
                    <a:pt x="977" y="286"/>
                  </a:lnTo>
                  <a:close/>
                  <a:moveTo>
                    <a:pt x="931" y="290"/>
                  </a:moveTo>
                  <a:lnTo>
                    <a:pt x="929" y="290"/>
                  </a:lnTo>
                  <a:lnTo>
                    <a:pt x="927" y="288"/>
                  </a:lnTo>
                  <a:lnTo>
                    <a:pt x="925" y="288"/>
                  </a:lnTo>
                  <a:lnTo>
                    <a:pt x="927" y="286"/>
                  </a:lnTo>
                  <a:lnTo>
                    <a:pt x="929" y="286"/>
                  </a:lnTo>
                  <a:lnTo>
                    <a:pt x="931" y="288"/>
                  </a:lnTo>
                  <a:lnTo>
                    <a:pt x="931" y="290"/>
                  </a:lnTo>
                  <a:close/>
                  <a:moveTo>
                    <a:pt x="916" y="288"/>
                  </a:moveTo>
                  <a:lnTo>
                    <a:pt x="914" y="288"/>
                  </a:lnTo>
                  <a:lnTo>
                    <a:pt x="914" y="290"/>
                  </a:lnTo>
                  <a:lnTo>
                    <a:pt x="912" y="290"/>
                  </a:lnTo>
                  <a:lnTo>
                    <a:pt x="914" y="292"/>
                  </a:lnTo>
                  <a:lnTo>
                    <a:pt x="912" y="292"/>
                  </a:lnTo>
                  <a:lnTo>
                    <a:pt x="910" y="290"/>
                  </a:lnTo>
                  <a:lnTo>
                    <a:pt x="910" y="288"/>
                  </a:lnTo>
                  <a:lnTo>
                    <a:pt x="908" y="288"/>
                  </a:lnTo>
                  <a:lnTo>
                    <a:pt x="910" y="286"/>
                  </a:lnTo>
                  <a:lnTo>
                    <a:pt x="914" y="288"/>
                  </a:lnTo>
                  <a:lnTo>
                    <a:pt x="916" y="288"/>
                  </a:lnTo>
                  <a:close/>
                  <a:moveTo>
                    <a:pt x="783" y="286"/>
                  </a:moveTo>
                  <a:lnTo>
                    <a:pt x="783" y="284"/>
                  </a:lnTo>
                  <a:lnTo>
                    <a:pt x="785" y="284"/>
                  </a:lnTo>
                  <a:lnTo>
                    <a:pt x="785" y="286"/>
                  </a:lnTo>
                  <a:lnTo>
                    <a:pt x="783" y="286"/>
                  </a:lnTo>
                  <a:close/>
                  <a:moveTo>
                    <a:pt x="789" y="286"/>
                  </a:moveTo>
                  <a:lnTo>
                    <a:pt x="789" y="288"/>
                  </a:lnTo>
                  <a:lnTo>
                    <a:pt x="789" y="290"/>
                  </a:lnTo>
                  <a:lnTo>
                    <a:pt x="787" y="290"/>
                  </a:lnTo>
                  <a:lnTo>
                    <a:pt x="787" y="292"/>
                  </a:lnTo>
                  <a:lnTo>
                    <a:pt x="787" y="290"/>
                  </a:lnTo>
                  <a:lnTo>
                    <a:pt x="785" y="290"/>
                  </a:lnTo>
                  <a:lnTo>
                    <a:pt x="785" y="288"/>
                  </a:lnTo>
                  <a:lnTo>
                    <a:pt x="787" y="286"/>
                  </a:lnTo>
                  <a:lnTo>
                    <a:pt x="789" y="286"/>
                  </a:lnTo>
                  <a:lnTo>
                    <a:pt x="789" y="284"/>
                  </a:lnTo>
                  <a:lnTo>
                    <a:pt x="789" y="286"/>
                  </a:lnTo>
                  <a:close/>
                  <a:moveTo>
                    <a:pt x="695" y="297"/>
                  </a:moveTo>
                  <a:lnTo>
                    <a:pt x="695" y="295"/>
                  </a:lnTo>
                  <a:lnTo>
                    <a:pt x="695" y="294"/>
                  </a:lnTo>
                  <a:lnTo>
                    <a:pt x="697" y="292"/>
                  </a:lnTo>
                  <a:lnTo>
                    <a:pt x="697" y="294"/>
                  </a:lnTo>
                  <a:lnTo>
                    <a:pt x="699" y="295"/>
                  </a:lnTo>
                  <a:lnTo>
                    <a:pt x="699" y="297"/>
                  </a:lnTo>
                  <a:lnTo>
                    <a:pt x="701" y="297"/>
                  </a:lnTo>
                  <a:lnTo>
                    <a:pt x="703" y="301"/>
                  </a:lnTo>
                  <a:lnTo>
                    <a:pt x="705" y="301"/>
                  </a:lnTo>
                  <a:lnTo>
                    <a:pt x="705" y="303"/>
                  </a:lnTo>
                  <a:lnTo>
                    <a:pt x="707" y="303"/>
                  </a:lnTo>
                  <a:lnTo>
                    <a:pt x="709" y="305"/>
                  </a:lnTo>
                  <a:lnTo>
                    <a:pt x="710" y="307"/>
                  </a:lnTo>
                  <a:lnTo>
                    <a:pt x="712" y="307"/>
                  </a:lnTo>
                  <a:lnTo>
                    <a:pt x="712" y="309"/>
                  </a:lnTo>
                  <a:lnTo>
                    <a:pt x="714" y="311"/>
                  </a:lnTo>
                  <a:lnTo>
                    <a:pt x="714" y="313"/>
                  </a:lnTo>
                  <a:lnTo>
                    <a:pt x="712" y="315"/>
                  </a:lnTo>
                  <a:lnTo>
                    <a:pt x="712" y="317"/>
                  </a:lnTo>
                  <a:lnTo>
                    <a:pt x="712" y="319"/>
                  </a:lnTo>
                  <a:lnTo>
                    <a:pt x="712" y="320"/>
                  </a:lnTo>
                  <a:lnTo>
                    <a:pt x="714" y="322"/>
                  </a:lnTo>
                  <a:lnTo>
                    <a:pt x="714" y="320"/>
                  </a:lnTo>
                  <a:lnTo>
                    <a:pt x="714" y="319"/>
                  </a:lnTo>
                  <a:lnTo>
                    <a:pt x="714" y="317"/>
                  </a:lnTo>
                  <a:lnTo>
                    <a:pt x="714" y="315"/>
                  </a:lnTo>
                  <a:lnTo>
                    <a:pt x="716" y="313"/>
                  </a:lnTo>
                  <a:lnTo>
                    <a:pt x="716" y="315"/>
                  </a:lnTo>
                  <a:lnTo>
                    <a:pt x="716" y="317"/>
                  </a:lnTo>
                  <a:lnTo>
                    <a:pt x="718" y="317"/>
                  </a:lnTo>
                  <a:lnTo>
                    <a:pt x="718" y="319"/>
                  </a:lnTo>
                  <a:lnTo>
                    <a:pt x="718" y="320"/>
                  </a:lnTo>
                  <a:lnTo>
                    <a:pt x="716" y="320"/>
                  </a:lnTo>
                  <a:lnTo>
                    <a:pt x="716" y="322"/>
                  </a:lnTo>
                  <a:lnTo>
                    <a:pt x="718" y="322"/>
                  </a:lnTo>
                  <a:lnTo>
                    <a:pt x="718" y="324"/>
                  </a:lnTo>
                  <a:lnTo>
                    <a:pt x="720" y="326"/>
                  </a:lnTo>
                  <a:lnTo>
                    <a:pt x="720" y="328"/>
                  </a:lnTo>
                  <a:lnTo>
                    <a:pt x="720" y="330"/>
                  </a:lnTo>
                  <a:lnTo>
                    <a:pt x="720" y="328"/>
                  </a:lnTo>
                  <a:lnTo>
                    <a:pt x="722" y="328"/>
                  </a:lnTo>
                  <a:lnTo>
                    <a:pt x="722" y="330"/>
                  </a:lnTo>
                  <a:lnTo>
                    <a:pt x="722" y="332"/>
                  </a:lnTo>
                  <a:lnTo>
                    <a:pt x="724" y="330"/>
                  </a:lnTo>
                  <a:lnTo>
                    <a:pt x="726" y="328"/>
                  </a:lnTo>
                  <a:lnTo>
                    <a:pt x="728" y="328"/>
                  </a:lnTo>
                  <a:lnTo>
                    <a:pt x="728" y="330"/>
                  </a:lnTo>
                  <a:lnTo>
                    <a:pt x="730" y="330"/>
                  </a:lnTo>
                  <a:lnTo>
                    <a:pt x="730" y="332"/>
                  </a:lnTo>
                  <a:lnTo>
                    <a:pt x="728" y="332"/>
                  </a:lnTo>
                  <a:lnTo>
                    <a:pt x="726" y="334"/>
                  </a:lnTo>
                  <a:lnTo>
                    <a:pt x="726" y="336"/>
                  </a:lnTo>
                  <a:lnTo>
                    <a:pt x="724" y="338"/>
                  </a:lnTo>
                  <a:lnTo>
                    <a:pt x="724" y="336"/>
                  </a:lnTo>
                  <a:lnTo>
                    <a:pt x="724" y="334"/>
                  </a:lnTo>
                  <a:lnTo>
                    <a:pt x="720" y="336"/>
                  </a:lnTo>
                  <a:lnTo>
                    <a:pt x="720" y="338"/>
                  </a:lnTo>
                  <a:lnTo>
                    <a:pt x="718" y="338"/>
                  </a:lnTo>
                  <a:lnTo>
                    <a:pt x="718" y="340"/>
                  </a:lnTo>
                  <a:lnTo>
                    <a:pt x="720" y="340"/>
                  </a:lnTo>
                  <a:lnTo>
                    <a:pt x="718" y="342"/>
                  </a:lnTo>
                  <a:lnTo>
                    <a:pt x="718" y="340"/>
                  </a:lnTo>
                  <a:lnTo>
                    <a:pt x="716" y="340"/>
                  </a:lnTo>
                  <a:lnTo>
                    <a:pt x="716" y="342"/>
                  </a:lnTo>
                  <a:lnTo>
                    <a:pt x="714" y="342"/>
                  </a:lnTo>
                  <a:lnTo>
                    <a:pt x="714" y="343"/>
                  </a:lnTo>
                  <a:lnTo>
                    <a:pt x="712" y="347"/>
                  </a:lnTo>
                  <a:lnTo>
                    <a:pt x="709" y="347"/>
                  </a:lnTo>
                  <a:lnTo>
                    <a:pt x="707" y="347"/>
                  </a:lnTo>
                  <a:lnTo>
                    <a:pt x="705" y="347"/>
                  </a:lnTo>
                  <a:lnTo>
                    <a:pt x="703" y="345"/>
                  </a:lnTo>
                  <a:lnTo>
                    <a:pt x="701" y="343"/>
                  </a:lnTo>
                  <a:lnTo>
                    <a:pt x="699" y="342"/>
                  </a:lnTo>
                  <a:lnTo>
                    <a:pt x="699" y="343"/>
                  </a:lnTo>
                  <a:lnTo>
                    <a:pt x="699" y="345"/>
                  </a:lnTo>
                  <a:lnTo>
                    <a:pt x="697" y="345"/>
                  </a:lnTo>
                  <a:lnTo>
                    <a:pt x="697" y="343"/>
                  </a:lnTo>
                  <a:lnTo>
                    <a:pt x="695" y="343"/>
                  </a:lnTo>
                  <a:lnTo>
                    <a:pt x="693" y="343"/>
                  </a:lnTo>
                  <a:lnTo>
                    <a:pt x="691" y="343"/>
                  </a:lnTo>
                  <a:lnTo>
                    <a:pt x="691" y="342"/>
                  </a:lnTo>
                  <a:lnTo>
                    <a:pt x="689" y="342"/>
                  </a:lnTo>
                  <a:lnTo>
                    <a:pt x="689" y="340"/>
                  </a:lnTo>
                  <a:lnTo>
                    <a:pt x="687" y="338"/>
                  </a:lnTo>
                  <a:lnTo>
                    <a:pt x="687" y="340"/>
                  </a:lnTo>
                  <a:lnTo>
                    <a:pt x="685" y="338"/>
                  </a:lnTo>
                  <a:lnTo>
                    <a:pt x="684" y="338"/>
                  </a:lnTo>
                  <a:lnTo>
                    <a:pt x="682" y="338"/>
                  </a:lnTo>
                  <a:lnTo>
                    <a:pt x="682" y="336"/>
                  </a:lnTo>
                  <a:lnTo>
                    <a:pt x="680" y="336"/>
                  </a:lnTo>
                  <a:lnTo>
                    <a:pt x="680" y="334"/>
                  </a:lnTo>
                  <a:lnTo>
                    <a:pt x="680" y="332"/>
                  </a:lnTo>
                  <a:lnTo>
                    <a:pt x="682" y="332"/>
                  </a:lnTo>
                  <a:lnTo>
                    <a:pt x="680" y="330"/>
                  </a:lnTo>
                  <a:lnTo>
                    <a:pt x="678" y="330"/>
                  </a:lnTo>
                  <a:lnTo>
                    <a:pt x="678" y="332"/>
                  </a:lnTo>
                  <a:lnTo>
                    <a:pt x="678" y="334"/>
                  </a:lnTo>
                  <a:lnTo>
                    <a:pt x="676" y="334"/>
                  </a:lnTo>
                  <a:lnTo>
                    <a:pt x="676" y="332"/>
                  </a:lnTo>
                  <a:lnTo>
                    <a:pt x="674" y="332"/>
                  </a:lnTo>
                  <a:lnTo>
                    <a:pt x="672" y="330"/>
                  </a:lnTo>
                  <a:lnTo>
                    <a:pt x="670" y="330"/>
                  </a:lnTo>
                  <a:lnTo>
                    <a:pt x="672" y="328"/>
                  </a:lnTo>
                  <a:lnTo>
                    <a:pt x="672" y="326"/>
                  </a:lnTo>
                  <a:lnTo>
                    <a:pt x="670" y="326"/>
                  </a:lnTo>
                  <a:lnTo>
                    <a:pt x="668" y="326"/>
                  </a:lnTo>
                  <a:lnTo>
                    <a:pt x="668" y="328"/>
                  </a:lnTo>
                  <a:lnTo>
                    <a:pt x="668" y="326"/>
                  </a:lnTo>
                  <a:lnTo>
                    <a:pt x="666" y="326"/>
                  </a:lnTo>
                  <a:lnTo>
                    <a:pt x="666" y="328"/>
                  </a:lnTo>
                  <a:lnTo>
                    <a:pt x="668" y="328"/>
                  </a:lnTo>
                  <a:lnTo>
                    <a:pt x="668" y="330"/>
                  </a:lnTo>
                  <a:lnTo>
                    <a:pt x="666" y="330"/>
                  </a:lnTo>
                  <a:lnTo>
                    <a:pt x="666" y="332"/>
                  </a:lnTo>
                  <a:lnTo>
                    <a:pt x="666" y="330"/>
                  </a:lnTo>
                  <a:lnTo>
                    <a:pt x="664" y="330"/>
                  </a:lnTo>
                  <a:lnTo>
                    <a:pt x="662" y="328"/>
                  </a:lnTo>
                  <a:lnTo>
                    <a:pt x="662" y="326"/>
                  </a:lnTo>
                  <a:lnTo>
                    <a:pt x="661" y="324"/>
                  </a:lnTo>
                  <a:lnTo>
                    <a:pt x="659" y="322"/>
                  </a:lnTo>
                  <a:lnTo>
                    <a:pt x="661" y="320"/>
                  </a:lnTo>
                  <a:lnTo>
                    <a:pt x="661" y="319"/>
                  </a:lnTo>
                  <a:lnTo>
                    <a:pt x="662" y="319"/>
                  </a:lnTo>
                  <a:lnTo>
                    <a:pt x="662" y="317"/>
                  </a:lnTo>
                  <a:lnTo>
                    <a:pt x="662" y="319"/>
                  </a:lnTo>
                  <a:lnTo>
                    <a:pt x="664" y="317"/>
                  </a:lnTo>
                  <a:lnTo>
                    <a:pt x="666" y="317"/>
                  </a:lnTo>
                  <a:lnTo>
                    <a:pt x="668" y="317"/>
                  </a:lnTo>
                  <a:lnTo>
                    <a:pt x="670" y="317"/>
                  </a:lnTo>
                  <a:lnTo>
                    <a:pt x="670" y="315"/>
                  </a:lnTo>
                  <a:lnTo>
                    <a:pt x="672" y="317"/>
                  </a:lnTo>
                  <a:lnTo>
                    <a:pt x="672" y="315"/>
                  </a:lnTo>
                  <a:lnTo>
                    <a:pt x="674" y="315"/>
                  </a:lnTo>
                  <a:lnTo>
                    <a:pt x="674" y="313"/>
                  </a:lnTo>
                  <a:lnTo>
                    <a:pt x="674" y="311"/>
                  </a:lnTo>
                  <a:lnTo>
                    <a:pt x="676" y="311"/>
                  </a:lnTo>
                  <a:lnTo>
                    <a:pt x="678" y="311"/>
                  </a:lnTo>
                  <a:lnTo>
                    <a:pt x="678" y="309"/>
                  </a:lnTo>
                  <a:lnTo>
                    <a:pt x="678" y="307"/>
                  </a:lnTo>
                  <a:lnTo>
                    <a:pt x="676" y="305"/>
                  </a:lnTo>
                  <a:lnTo>
                    <a:pt x="676" y="303"/>
                  </a:lnTo>
                  <a:lnTo>
                    <a:pt x="676" y="301"/>
                  </a:lnTo>
                  <a:lnTo>
                    <a:pt x="678" y="303"/>
                  </a:lnTo>
                  <a:lnTo>
                    <a:pt x="676" y="301"/>
                  </a:lnTo>
                  <a:lnTo>
                    <a:pt x="676" y="299"/>
                  </a:lnTo>
                  <a:lnTo>
                    <a:pt x="676" y="297"/>
                  </a:lnTo>
                  <a:lnTo>
                    <a:pt x="678" y="297"/>
                  </a:lnTo>
                  <a:lnTo>
                    <a:pt x="680" y="297"/>
                  </a:lnTo>
                  <a:lnTo>
                    <a:pt x="680" y="299"/>
                  </a:lnTo>
                  <a:lnTo>
                    <a:pt x="680" y="301"/>
                  </a:lnTo>
                  <a:lnTo>
                    <a:pt x="682" y="303"/>
                  </a:lnTo>
                  <a:lnTo>
                    <a:pt x="684" y="303"/>
                  </a:lnTo>
                  <a:lnTo>
                    <a:pt x="684" y="305"/>
                  </a:lnTo>
                  <a:lnTo>
                    <a:pt x="685" y="303"/>
                  </a:lnTo>
                  <a:lnTo>
                    <a:pt x="682" y="301"/>
                  </a:lnTo>
                  <a:lnTo>
                    <a:pt x="682" y="299"/>
                  </a:lnTo>
                  <a:lnTo>
                    <a:pt x="682" y="297"/>
                  </a:lnTo>
                  <a:lnTo>
                    <a:pt x="680" y="297"/>
                  </a:lnTo>
                  <a:lnTo>
                    <a:pt x="680" y="295"/>
                  </a:lnTo>
                  <a:lnTo>
                    <a:pt x="680" y="294"/>
                  </a:lnTo>
                  <a:lnTo>
                    <a:pt x="680" y="292"/>
                  </a:lnTo>
                  <a:lnTo>
                    <a:pt x="680" y="290"/>
                  </a:lnTo>
                  <a:lnTo>
                    <a:pt x="682" y="288"/>
                  </a:lnTo>
                  <a:lnTo>
                    <a:pt x="684" y="288"/>
                  </a:lnTo>
                  <a:lnTo>
                    <a:pt x="684" y="286"/>
                  </a:lnTo>
                  <a:lnTo>
                    <a:pt x="684" y="284"/>
                  </a:lnTo>
                  <a:lnTo>
                    <a:pt x="685" y="282"/>
                  </a:lnTo>
                  <a:lnTo>
                    <a:pt x="685" y="284"/>
                  </a:lnTo>
                  <a:lnTo>
                    <a:pt x="687" y="284"/>
                  </a:lnTo>
                  <a:lnTo>
                    <a:pt x="689" y="284"/>
                  </a:lnTo>
                  <a:lnTo>
                    <a:pt x="689" y="286"/>
                  </a:lnTo>
                  <a:lnTo>
                    <a:pt x="689" y="288"/>
                  </a:lnTo>
                  <a:lnTo>
                    <a:pt x="691" y="288"/>
                  </a:lnTo>
                  <a:lnTo>
                    <a:pt x="693" y="288"/>
                  </a:lnTo>
                  <a:lnTo>
                    <a:pt x="693" y="290"/>
                  </a:lnTo>
                  <a:lnTo>
                    <a:pt x="695" y="292"/>
                  </a:lnTo>
                  <a:lnTo>
                    <a:pt x="693" y="292"/>
                  </a:lnTo>
                  <a:lnTo>
                    <a:pt x="693" y="294"/>
                  </a:lnTo>
                  <a:lnTo>
                    <a:pt x="693" y="295"/>
                  </a:lnTo>
                  <a:lnTo>
                    <a:pt x="695" y="297"/>
                  </a:lnTo>
                  <a:close/>
                  <a:moveTo>
                    <a:pt x="695" y="282"/>
                  </a:moveTo>
                  <a:lnTo>
                    <a:pt x="695" y="284"/>
                  </a:lnTo>
                  <a:lnTo>
                    <a:pt x="697" y="284"/>
                  </a:lnTo>
                  <a:lnTo>
                    <a:pt x="695" y="284"/>
                  </a:lnTo>
                  <a:lnTo>
                    <a:pt x="693" y="284"/>
                  </a:lnTo>
                  <a:lnTo>
                    <a:pt x="693" y="282"/>
                  </a:lnTo>
                  <a:lnTo>
                    <a:pt x="693" y="280"/>
                  </a:lnTo>
                  <a:lnTo>
                    <a:pt x="695" y="280"/>
                  </a:lnTo>
                  <a:lnTo>
                    <a:pt x="695" y="282"/>
                  </a:lnTo>
                  <a:close/>
                  <a:moveTo>
                    <a:pt x="860" y="272"/>
                  </a:moveTo>
                  <a:lnTo>
                    <a:pt x="862" y="274"/>
                  </a:lnTo>
                  <a:lnTo>
                    <a:pt x="866" y="272"/>
                  </a:lnTo>
                  <a:lnTo>
                    <a:pt x="868" y="274"/>
                  </a:lnTo>
                  <a:lnTo>
                    <a:pt x="868" y="276"/>
                  </a:lnTo>
                  <a:lnTo>
                    <a:pt x="868" y="278"/>
                  </a:lnTo>
                  <a:lnTo>
                    <a:pt x="864" y="280"/>
                  </a:lnTo>
                  <a:lnTo>
                    <a:pt x="862" y="278"/>
                  </a:lnTo>
                  <a:lnTo>
                    <a:pt x="860" y="278"/>
                  </a:lnTo>
                  <a:lnTo>
                    <a:pt x="858" y="278"/>
                  </a:lnTo>
                  <a:lnTo>
                    <a:pt x="856" y="278"/>
                  </a:lnTo>
                  <a:lnTo>
                    <a:pt x="856" y="276"/>
                  </a:lnTo>
                  <a:lnTo>
                    <a:pt x="856" y="274"/>
                  </a:lnTo>
                  <a:lnTo>
                    <a:pt x="854" y="274"/>
                  </a:lnTo>
                  <a:lnTo>
                    <a:pt x="854" y="272"/>
                  </a:lnTo>
                  <a:lnTo>
                    <a:pt x="856" y="272"/>
                  </a:lnTo>
                  <a:lnTo>
                    <a:pt x="858" y="272"/>
                  </a:lnTo>
                  <a:lnTo>
                    <a:pt x="858" y="271"/>
                  </a:lnTo>
                  <a:lnTo>
                    <a:pt x="860" y="272"/>
                  </a:lnTo>
                  <a:close/>
                  <a:moveTo>
                    <a:pt x="255" y="271"/>
                  </a:moveTo>
                  <a:lnTo>
                    <a:pt x="255" y="272"/>
                  </a:lnTo>
                  <a:lnTo>
                    <a:pt x="253" y="271"/>
                  </a:lnTo>
                  <a:lnTo>
                    <a:pt x="253" y="272"/>
                  </a:lnTo>
                  <a:lnTo>
                    <a:pt x="255" y="272"/>
                  </a:lnTo>
                  <a:lnTo>
                    <a:pt x="253" y="272"/>
                  </a:lnTo>
                  <a:lnTo>
                    <a:pt x="253" y="271"/>
                  </a:lnTo>
                  <a:lnTo>
                    <a:pt x="255" y="271"/>
                  </a:lnTo>
                  <a:close/>
                  <a:moveTo>
                    <a:pt x="447" y="265"/>
                  </a:moveTo>
                  <a:lnTo>
                    <a:pt x="444" y="265"/>
                  </a:lnTo>
                  <a:lnTo>
                    <a:pt x="444" y="263"/>
                  </a:lnTo>
                  <a:lnTo>
                    <a:pt x="445" y="263"/>
                  </a:lnTo>
                  <a:lnTo>
                    <a:pt x="447" y="265"/>
                  </a:lnTo>
                  <a:close/>
                  <a:moveTo>
                    <a:pt x="641" y="267"/>
                  </a:moveTo>
                  <a:lnTo>
                    <a:pt x="639" y="265"/>
                  </a:lnTo>
                  <a:lnTo>
                    <a:pt x="639" y="263"/>
                  </a:lnTo>
                  <a:lnTo>
                    <a:pt x="641" y="263"/>
                  </a:lnTo>
                  <a:lnTo>
                    <a:pt x="641" y="265"/>
                  </a:lnTo>
                  <a:lnTo>
                    <a:pt x="641" y="267"/>
                  </a:lnTo>
                  <a:close/>
                  <a:moveTo>
                    <a:pt x="467" y="263"/>
                  </a:moveTo>
                  <a:lnTo>
                    <a:pt x="461" y="265"/>
                  </a:lnTo>
                  <a:lnTo>
                    <a:pt x="457" y="263"/>
                  </a:lnTo>
                  <a:lnTo>
                    <a:pt x="457" y="261"/>
                  </a:lnTo>
                  <a:lnTo>
                    <a:pt x="461" y="261"/>
                  </a:lnTo>
                  <a:lnTo>
                    <a:pt x="463" y="263"/>
                  </a:lnTo>
                  <a:lnTo>
                    <a:pt x="465" y="263"/>
                  </a:lnTo>
                  <a:lnTo>
                    <a:pt x="467" y="263"/>
                  </a:lnTo>
                  <a:close/>
                  <a:moveTo>
                    <a:pt x="390" y="255"/>
                  </a:moveTo>
                  <a:lnTo>
                    <a:pt x="388" y="255"/>
                  </a:lnTo>
                  <a:lnTo>
                    <a:pt x="386" y="255"/>
                  </a:lnTo>
                  <a:lnTo>
                    <a:pt x="386" y="253"/>
                  </a:lnTo>
                  <a:lnTo>
                    <a:pt x="388" y="255"/>
                  </a:lnTo>
                  <a:lnTo>
                    <a:pt x="390" y="255"/>
                  </a:lnTo>
                  <a:close/>
                  <a:moveTo>
                    <a:pt x="394" y="253"/>
                  </a:moveTo>
                  <a:lnTo>
                    <a:pt x="392" y="253"/>
                  </a:lnTo>
                  <a:lnTo>
                    <a:pt x="390" y="253"/>
                  </a:lnTo>
                  <a:lnTo>
                    <a:pt x="392" y="253"/>
                  </a:lnTo>
                  <a:lnTo>
                    <a:pt x="394" y="253"/>
                  </a:lnTo>
                  <a:lnTo>
                    <a:pt x="394" y="251"/>
                  </a:lnTo>
                  <a:lnTo>
                    <a:pt x="396" y="253"/>
                  </a:lnTo>
                  <a:lnTo>
                    <a:pt x="394" y="253"/>
                  </a:lnTo>
                  <a:close/>
                  <a:moveTo>
                    <a:pt x="390" y="251"/>
                  </a:moveTo>
                  <a:lnTo>
                    <a:pt x="390" y="253"/>
                  </a:lnTo>
                  <a:lnTo>
                    <a:pt x="386" y="253"/>
                  </a:lnTo>
                  <a:lnTo>
                    <a:pt x="386" y="251"/>
                  </a:lnTo>
                  <a:lnTo>
                    <a:pt x="388" y="251"/>
                  </a:lnTo>
                  <a:lnTo>
                    <a:pt x="390" y="251"/>
                  </a:lnTo>
                  <a:close/>
                  <a:moveTo>
                    <a:pt x="401" y="253"/>
                  </a:moveTo>
                  <a:lnTo>
                    <a:pt x="399" y="253"/>
                  </a:lnTo>
                  <a:lnTo>
                    <a:pt x="397" y="251"/>
                  </a:lnTo>
                  <a:lnTo>
                    <a:pt x="399" y="251"/>
                  </a:lnTo>
                  <a:lnTo>
                    <a:pt x="401" y="251"/>
                  </a:lnTo>
                  <a:lnTo>
                    <a:pt x="401" y="253"/>
                  </a:lnTo>
                  <a:close/>
                  <a:moveTo>
                    <a:pt x="384" y="251"/>
                  </a:moveTo>
                  <a:lnTo>
                    <a:pt x="384" y="253"/>
                  </a:lnTo>
                  <a:lnTo>
                    <a:pt x="382" y="251"/>
                  </a:lnTo>
                  <a:lnTo>
                    <a:pt x="378" y="253"/>
                  </a:lnTo>
                  <a:lnTo>
                    <a:pt x="378" y="251"/>
                  </a:lnTo>
                  <a:lnTo>
                    <a:pt x="378" y="249"/>
                  </a:lnTo>
                  <a:lnTo>
                    <a:pt x="382" y="251"/>
                  </a:lnTo>
                  <a:lnTo>
                    <a:pt x="384" y="251"/>
                  </a:lnTo>
                  <a:close/>
                  <a:moveTo>
                    <a:pt x="205" y="249"/>
                  </a:moveTo>
                  <a:lnTo>
                    <a:pt x="205" y="251"/>
                  </a:lnTo>
                  <a:lnTo>
                    <a:pt x="204" y="249"/>
                  </a:lnTo>
                  <a:lnTo>
                    <a:pt x="204" y="251"/>
                  </a:lnTo>
                  <a:lnTo>
                    <a:pt x="202" y="253"/>
                  </a:lnTo>
                  <a:lnTo>
                    <a:pt x="202" y="251"/>
                  </a:lnTo>
                  <a:lnTo>
                    <a:pt x="204" y="248"/>
                  </a:lnTo>
                  <a:lnTo>
                    <a:pt x="205" y="248"/>
                  </a:lnTo>
                  <a:lnTo>
                    <a:pt x="205" y="249"/>
                  </a:lnTo>
                  <a:close/>
                  <a:moveTo>
                    <a:pt x="641" y="246"/>
                  </a:moveTo>
                  <a:lnTo>
                    <a:pt x="643" y="248"/>
                  </a:lnTo>
                  <a:lnTo>
                    <a:pt x="645" y="248"/>
                  </a:lnTo>
                  <a:lnTo>
                    <a:pt x="645" y="246"/>
                  </a:lnTo>
                  <a:lnTo>
                    <a:pt x="645" y="248"/>
                  </a:lnTo>
                  <a:lnTo>
                    <a:pt x="647" y="248"/>
                  </a:lnTo>
                  <a:lnTo>
                    <a:pt x="647" y="249"/>
                  </a:lnTo>
                  <a:lnTo>
                    <a:pt x="649" y="249"/>
                  </a:lnTo>
                  <a:lnTo>
                    <a:pt x="649" y="251"/>
                  </a:lnTo>
                  <a:lnTo>
                    <a:pt x="649" y="249"/>
                  </a:lnTo>
                  <a:lnTo>
                    <a:pt x="647" y="249"/>
                  </a:lnTo>
                  <a:lnTo>
                    <a:pt x="647" y="251"/>
                  </a:lnTo>
                  <a:lnTo>
                    <a:pt x="649" y="251"/>
                  </a:lnTo>
                  <a:lnTo>
                    <a:pt x="649" y="253"/>
                  </a:lnTo>
                  <a:lnTo>
                    <a:pt x="649" y="255"/>
                  </a:lnTo>
                  <a:lnTo>
                    <a:pt x="649" y="257"/>
                  </a:lnTo>
                  <a:lnTo>
                    <a:pt x="647" y="255"/>
                  </a:lnTo>
                  <a:lnTo>
                    <a:pt x="645" y="255"/>
                  </a:lnTo>
                  <a:lnTo>
                    <a:pt x="643" y="251"/>
                  </a:lnTo>
                  <a:lnTo>
                    <a:pt x="641" y="251"/>
                  </a:lnTo>
                  <a:lnTo>
                    <a:pt x="641" y="249"/>
                  </a:lnTo>
                  <a:lnTo>
                    <a:pt x="643" y="249"/>
                  </a:lnTo>
                  <a:lnTo>
                    <a:pt x="643" y="248"/>
                  </a:lnTo>
                  <a:lnTo>
                    <a:pt x="641" y="248"/>
                  </a:lnTo>
                  <a:lnTo>
                    <a:pt x="641" y="246"/>
                  </a:lnTo>
                  <a:close/>
                  <a:moveTo>
                    <a:pt x="1102" y="228"/>
                  </a:moveTo>
                  <a:lnTo>
                    <a:pt x="1106" y="230"/>
                  </a:lnTo>
                  <a:lnTo>
                    <a:pt x="1108" y="230"/>
                  </a:lnTo>
                  <a:lnTo>
                    <a:pt x="1110" y="230"/>
                  </a:lnTo>
                  <a:lnTo>
                    <a:pt x="1110" y="232"/>
                  </a:lnTo>
                  <a:lnTo>
                    <a:pt x="1108" y="232"/>
                  </a:lnTo>
                  <a:lnTo>
                    <a:pt x="1108" y="234"/>
                  </a:lnTo>
                  <a:lnTo>
                    <a:pt x="1104" y="236"/>
                  </a:lnTo>
                  <a:lnTo>
                    <a:pt x="1100" y="238"/>
                  </a:lnTo>
                  <a:lnTo>
                    <a:pt x="1100" y="240"/>
                  </a:lnTo>
                  <a:lnTo>
                    <a:pt x="1098" y="240"/>
                  </a:lnTo>
                  <a:lnTo>
                    <a:pt x="1096" y="240"/>
                  </a:lnTo>
                  <a:lnTo>
                    <a:pt x="1096" y="238"/>
                  </a:lnTo>
                  <a:lnTo>
                    <a:pt x="1096" y="236"/>
                  </a:lnTo>
                  <a:lnTo>
                    <a:pt x="1094" y="236"/>
                  </a:lnTo>
                  <a:lnTo>
                    <a:pt x="1094" y="234"/>
                  </a:lnTo>
                  <a:lnTo>
                    <a:pt x="1096" y="234"/>
                  </a:lnTo>
                  <a:lnTo>
                    <a:pt x="1098" y="234"/>
                  </a:lnTo>
                  <a:lnTo>
                    <a:pt x="1098" y="232"/>
                  </a:lnTo>
                  <a:lnTo>
                    <a:pt x="1098" y="230"/>
                  </a:lnTo>
                  <a:lnTo>
                    <a:pt x="1098" y="228"/>
                  </a:lnTo>
                  <a:lnTo>
                    <a:pt x="1100" y="226"/>
                  </a:lnTo>
                  <a:lnTo>
                    <a:pt x="1102" y="226"/>
                  </a:lnTo>
                  <a:lnTo>
                    <a:pt x="1102" y="228"/>
                  </a:lnTo>
                  <a:close/>
                  <a:moveTo>
                    <a:pt x="1081" y="209"/>
                  </a:moveTo>
                  <a:lnTo>
                    <a:pt x="1081" y="207"/>
                  </a:lnTo>
                  <a:lnTo>
                    <a:pt x="1083" y="207"/>
                  </a:lnTo>
                  <a:lnTo>
                    <a:pt x="1083" y="205"/>
                  </a:lnTo>
                  <a:lnTo>
                    <a:pt x="1085" y="207"/>
                  </a:lnTo>
                  <a:lnTo>
                    <a:pt x="1085" y="209"/>
                  </a:lnTo>
                  <a:lnTo>
                    <a:pt x="1083" y="209"/>
                  </a:lnTo>
                  <a:lnTo>
                    <a:pt x="1083" y="211"/>
                  </a:lnTo>
                  <a:lnTo>
                    <a:pt x="1083" y="213"/>
                  </a:lnTo>
                  <a:lnTo>
                    <a:pt x="1083" y="215"/>
                  </a:lnTo>
                  <a:lnTo>
                    <a:pt x="1083" y="217"/>
                  </a:lnTo>
                  <a:lnTo>
                    <a:pt x="1081" y="217"/>
                  </a:lnTo>
                  <a:lnTo>
                    <a:pt x="1081" y="215"/>
                  </a:lnTo>
                  <a:lnTo>
                    <a:pt x="1081" y="213"/>
                  </a:lnTo>
                  <a:lnTo>
                    <a:pt x="1079" y="213"/>
                  </a:lnTo>
                  <a:lnTo>
                    <a:pt x="1079" y="209"/>
                  </a:lnTo>
                  <a:lnTo>
                    <a:pt x="1077" y="209"/>
                  </a:lnTo>
                  <a:lnTo>
                    <a:pt x="1077" y="207"/>
                  </a:lnTo>
                  <a:lnTo>
                    <a:pt x="1077" y="205"/>
                  </a:lnTo>
                  <a:lnTo>
                    <a:pt x="1077" y="203"/>
                  </a:lnTo>
                  <a:lnTo>
                    <a:pt x="1079" y="201"/>
                  </a:lnTo>
                  <a:lnTo>
                    <a:pt x="1081" y="203"/>
                  </a:lnTo>
                  <a:lnTo>
                    <a:pt x="1081" y="205"/>
                  </a:lnTo>
                  <a:lnTo>
                    <a:pt x="1081" y="207"/>
                  </a:lnTo>
                  <a:lnTo>
                    <a:pt x="1079" y="207"/>
                  </a:lnTo>
                  <a:lnTo>
                    <a:pt x="1079" y="209"/>
                  </a:lnTo>
                  <a:lnTo>
                    <a:pt x="1081" y="209"/>
                  </a:lnTo>
                  <a:close/>
                  <a:moveTo>
                    <a:pt x="1087" y="203"/>
                  </a:moveTo>
                  <a:lnTo>
                    <a:pt x="1087" y="205"/>
                  </a:lnTo>
                  <a:lnTo>
                    <a:pt x="1083" y="203"/>
                  </a:lnTo>
                  <a:lnTo>
                    <a:pt x="1083" y="201"/>
                  </a:lnTo>
                  <a:lnTo>
                    <a:pt x="1083" y="200"/>
                  </a:lnTo>
                  <a:lnTo>
                    <a:pt x="1083" y="198"/>
                  </a:lnTo>
                  <a:lnTo>
                    <a:pt x="1087" y="198"/>
                  </a:lnTo>
                  <a:lnTo>
                    <a:pt x="1089" y="201"/>
                  </a:lnTo>
                  <a:lnTo>
                    <a:pt x="1087" y="203"/>
                  </a:lnTo>
                  <a:close/>
                  <a:moveTo>
                    <a:pt x="728" y="188"/>
                  </a:moveTo>
                  <a:lnTo>
                    <a:pt x="728" y="192"/>
                  </a:lnTo>
                  <a:lnTo>
                    <a:pt x="728" y="194"/>
                  </a:lnTo>
                  <a:lnTo>
                    <a:pt x="726" y="194"/>
                  </a:lnTo>
                  <a:lnTo>
                    <a:pt x="724" y="194"/>
                  </a:lnTo>
                  <a:lnTo>
                    <a:pt x="726" y="192"/>
                  </a:lnTo>
                  <a:lnTo>
                    <a:pt x="728" y="192"/>
                  </a:lnTo>
                  <a:lnTo>
                    <a:pt x="726" y="190"/>
                  </a:lnTo>
                  <a:lnTo>
                    <a:pt x="726" y="192"/>
                  </a:lnTo>
                  <a:lnTo>
                    <a:pt x="726" y="190"/>
                  </a:lnTo>
                  <a:lnTo>
                    <a:pt x="726" y="188"/>
                  </a:lnTo>
                  <a:lnTo>
                    <a:pt x="728" y="188"/>
                  </a:lnTo>
                  <a:close/>
                  <a:moveTo>
                    <a:pt x="240" y="182"/>
                  </a:moveTo>
                  <a:lnTo>
                    <a:pt x="240" y="180"/>
                  </a:lnTo>
                  <a:lnTo>
                    <a:pt x="240" y="182"/>
                  </a:lnTo>
                  <a:close/>
                  <a:moveTo>
                    <a:pt x="1056" y="1058"/>
                  </a:moveTo>
                  <a:lnTo>
                    <a:pt x="1054" y="1058"/>
                  </a:lnTo>
                  <a:lnTo>
                    <a:pt x="1052" y="1056"/>
                  </a:lnTo>
                  <a:lnTo>
                    <a:pt x="1052" y="1058"/>
                  </a:lnTo>
                  <a:lnTo>
                    <a:pt x="1050" y="1058"/>
                  </a:lnTo>
                  <a:lnTo>
                    <a:pt x="1048" y="1058"/>
                  </a:lnTo>
                  <a:lnTo>
                    <a:pt x="1046" y="1060"/>
                  </a:lnTo>
                  <a:lnTo>
                    <a:pt x="1045" y="1061"/>
                  </a:lnTo>
                  <a:lnTo>
                    <a:pt x="1045" y="1063"/>
                  </a:lnTo>
                  <a:lnTo>
                    <a:pt x="1041" y="1063"/>
                  </a:lnTo>
                  <a:lnTo>
                    <a:pt x="1039" y="1065"/>
                  </a:lnTo>
                  <a:lnTo>
                    <a:pt x="1039" y="1067"/>
                  </a:lnTo>
                  <a:lnTo>
                    <a:pt x="1037" y="1069"/>
                  </a:lnTo>
                  <a:lnTo>
                    <a:pt x="1035" y="1071"/>
                  </a:lnTo>
                  <a:lnTo>
                    <a:pt x="1033" y="1071"/>
                  </a:lnTo>
                  <a:lnTo>
                    <a:pt x="1031" y="1071"/>
                  </a:lnTo>
                  <a:lnTo>
                    <a:pt x="1029" y="1073"/>
                  </a:lnTo>
                  <a:lnTo>
                    <a:pt x="1027" y="1073"/>
                  </a:lnTo>
                  <a:lnTo>
                    <a:pt x="1025" y="1075"/>
                  </a:lnTo>
                  <a:lnTo>
                    <a:pt x="1025" y="1073"/>
                  </a:lnTo>
                  <a:lnTo>
                    <a:pt x="1025" y="1075"/>
                  </a:lnTo>
                  <a:lnTo>
                    <a:pt x="1023" y="1075"/>
                  </a:lnTo>
                  <a:lnTo>
                    <a:pt x="1021" y="1075"/>
                  </a:lnTo>
                  <a:lnTo>
                    <a:pt x="1021" y="1077"/>
                  </a:lnTo>
                  <a:lnTo>
                    <a:pt x="1020" y="1077"/>
                  </a:lnTo>
                  <a:lnTo>
                    <a:pt x="1018" y="1077"/>
                  </a:lnTo>
                  <a:lnTo>
                    <a:pt x="1020" y="1075"/>
                  </a:lnTo>
                  <a:lnTo>
                    <a:pt x="1021" y="1075"/>
                  </a:lnTo>
                  <a:lnTo>
                    <a:pt x="1020" y="1075"/>
                  </a:lnTo>
                  <a:lnTo>
                    <a:pt x="1018" y="1077"/>
                  </a:lnTo>
                  <a:lnTo>
                    <a:pt x="1018" y="1075"/>
                  </a:lnTo>
                  <a:lnTo>
                    <a:pt x="1020" y="1075"/>
                  </a:lnTo>
                  <a:lnTo>
                    <a:pt x="1018" y="1075"/>
                  </a:lnTo>
                  <a:lnTo>
                    <a:pt x="1016" y="1075"/>
                  </a:lnTo>
                  <a:lnTo>
                    <a:pt x="1014" y="1075"/>
                  </a:lnTo>
                  <a:lnTo>
                    <a:pt x="1010" y="1077"/>
                  </a:lnTo>
                  <a:lnTo>
                    <a:pt x="1012" y="1077"/>
                  </a:lnTo>
                  <a:lnTo>
                    <a:pt x="1012" y="1075"/>
                  </a:lnTo>
                  <a:lnTo>
                    <a:pt x="1014" y="1075"/>
                  </a:lnTo>
                  <a:lnTo>
                    <a:pt x="1014" y="1077"/>
                  </a:lnTo>
                  <a:lnTo>
                    <a:pt x="1016" y="1077"/>
                  </a:lnTo>
                  <a:lnTo>
                    <a:pt x="1014" y="1077"/>
                  </a:lnTo>
                  <a:lnTo>
                    <a:pt x="1016" y="1075"/>
                  </a:lnTo>
                  <a:lnTo>
                    <a:pt x="1018" y="1075"/>
                  </a:lnTo>
                  <a:lnTo>
                    <a:pt x="1018" y="1077"/>
                  </a:lnTo>
                  <a:lnTo>
                    <a:pt x="1018" y="1079"/>
                  </a:lnTo>
                  <a:lnTo>
                    <a:pt x="1018" y="1077"/>
                  </a:lnTo>
                  <a:lnTo>
                    <a:pt x="1018" y="1079"/>
                  </a:lnTo>
                  <a:lnTo>
                    <a:pt x="1020" y="1079"/>
                  </a:lnTo>
                  <a:lnTo>
                    <a:pt x="1020" y="1077"/>
                  </a:lnTo>
                  <a:lnTo>
                    <a:pt x="1021" y="1077"/>
                  </a:lnTo>
                  <a:lnTo>
                    <a:pt x="1021" y="1079"/>
                  </a:lnTo>
                  <a:lnTo>
                    <a:pt x="1020" y="1079"/>
                  </a:lnTo>
                  <a:lnTo>
                    <a:pt x="1018" y="1079"/>
                  </a:lnTo>
                  <a:lnTo>
                    <a:pt x="1018" y="1081"/>
                  </a:lnTo>
                  <a:lnTo>
                    <a:pt x="1020" y="1081"/>
                  </a:lnTo>
                  <a:lnTo>
                    <a:pt x="1021" y="1081"/>
                  </a:lnTo>
                  <a:lnTo>
                    <a:pt x="1020" y="1081"/>
                  </a:lnTo>
                  <a:lnTo>
                    <a:pt x="1018" y="1081"/>
                  </a:lnTo>
                  <a:lnTo>
                    <a:pt x="1018" y="1083"/>
                  </a:lnTo>
                  <a:lnTo>
                    <a:pt x="1016" y="1083"/>
                  </a:lnTo>
                  <a:lnTo>
                    <a:pt x="1016" y="1081"/>
                  </a:lnTo>
                  <a:lnTo>
                    <a:pt x="1014" y="1081"/>
                  </a:lnTo>
                  <a:lnTo>
                    <a:pt x="1016" y="1081"/>
                  </a:lnTo>
                  <a:lnTo>
                    <a:pt x="1016" y="1079"/>
                  </a:lnTo>
                  <a:lnTo>
                    <a:pt x="1014" y="1081"/>
                  </a:lnTo>
                  <a:lnTo>
                    <a:pt x="1014" y="1079"/>
                  </a:lnTo>
                  <a:lnTo>
                    <a:pt x="1014" y="1081"/>
                  </a:lnTo>
                  <a:lnTo>
                    <a:pt x="1012" y="1081"/>
                  </a:lnTo>
                  <a:lnTo>
                    <a:pt x="1010" y="1079"/>
                  </a:lnTo>
                  <a:lnTo>
                    <a:pt x="1008" y="1079"/>
                  </a:lnTo>
                  <a:lnTo>
                    <a:pt x="1006" y="1079"/>
                  </a:lnTo>
                  <a:lnTo>
                    <a:pt x="1004" y="1079"/>
                  </a:lnTo>
                  <a:lnTo>
                    <a:pt x="1002" y="1079"/>
                  </a:lnTo>
                  <a:lnTo>
                    <a:pt x="998" y="1081"/>
                  </a:lnTo>
                  <a:lnTo>
                    <a:pt x="997" y="1081"/>
                  </a:lnTo>
                  <a:lnTo>
                    <a:pt x="995" y="1081"/>
                  </a:lnTo>
                  <a:lnTo>
                    <a:pt x="993" y="1081"/>
                  </a:lnTo>
                  <a:lnTo>
                    <a:pt x="991" y="1083"/>
                  </a:lnTo>
                  <a:lnTo>
                    <a:pt x="989" y="1083"/>
                  </a:lnTo>
                  <a:lnTo>
                    <a:pt x="987" y="1083"/>
                  </a:lnTo>
                  <a:lnTo>
                    <a:pt x="985" y="1083"/>
                  </a:lnTo>
                  <a:lnTo>
                    <a:pt x="985" y="1084"/>
                  </a:lnTo>
                  <a:lnTo>
                    <a:pt x="983" y="1084"/>
                  </a:lnTo>
                  <a:lnTo>
                    <a:pt x="983" y="1086"/>
                  </a:lnTo>
                  <a:lnTo>
                    <a:pt x="981" y="1086"/>
                  </a:lnTo>
                  <a:lnTo>
                    <a:pt x="979" y="1086"/>
                  </a:lnTo>
                  <a:lnTo>
                    <a:pt x="979" y="1088"/>
                  </a:lnTo>
                  <a:lnTo>
                    <a:pt x="977" y="1088"/>
                  </a:lnTo>
                  <a:lnTo>
                    <a:pt x="977" y="1090"/>
                  </a:lnTo>
                  <a:lnTo>
                    <a:pt x="975" y="1092"/>
                  </a:lnTo>
                  <a:lnTo>
                    <a:pt x="975" y="1094"/>
                  </a:lnTo>
                  <a:lnTo>
                    <a:pt x="975" y="1096"/>
                  </a:lnTo>
                  <a:lnTo>
                    <a:pt x="977" y="1096"/>
                  </a:lnTo>
                  <a:lnTo>
                    <a:pt x="979" y="1096"/>
                  </a:lnTo>
                  <a:lnTo>
                    <a:pt x="981" y="1096"/>
                  </a:lnTo>
                  <a:lnTo>
                    <a:pt x="983" y="1096"/>
                  </a:lnTo>
                  <a:lnTo>
                    <a:pt x="985" y="1096"/>
                  </a:lnTo>
                  <a:lnTo>
                    <a:pt x="985" y="1094"/>
                  </a:lnTo>
                  <a:lnTo>
                    <a:pt x="987" y="1094"/>
                  </a:lnTo>
                  <a:lnTo>
                    <a:pt x="987" y="1096"/>
                  </a:lnTo>
                  <a:lnTo>
                    <a:pt x="987" y="1098"/>
                  </a:lnTo>
                  <a:lnTo>
                    <a:pt x="987" y="1100"/>
                  </a:lnTo>
                  <a:lnTo>
                    <a:pt x="987" y="1102"/>
                  </a:lnTo>
                  <a:lnTo>
                    <a:pt x="989" y="1102"/>
                  </a:lnTo>
                  <a:lnTo>
                    <a:pt x="989" y="1104"/>
                  </a:lnTo>
                  <a:lnTo>
                    <a:pt x="987" y="1104"/>
                  </a:lnTo>
                  <a:lnTo>
                    <a:pt x="985" y="1104"/>
                  </a:lnTo>
                  <a:lnTo>
                    <a:pt x="983" y="1104"/>
                  </a:lnTo>
                  <a:lnTo>
                    <a:pt x="981" y="1104"/>
                  </a:lnTo>
                  <a:lnTo>
                    <a:pt x="979" y="1104"/>
                  </a:lnTo>
                  <a:lnTo>
                    <a:pt x="977" y="1104"/>
                  </a:lnTo>
                  <a:lnTo>
                    <a:pt x="975" y="1104"/>
                  </a:lnTo>
                  <a:lnTo>
                    <a:pt x="973" y="1104"/>
                  </a:lnTo>
                  <a:lnTo>
                    <a:pt x="968" y="1106"/>
                  </a:lnTo>
                  <a:lnTo>
                    <a:pt x="966" y="1108"/>
                  </a:lnTo>
                  <a:lnTo>
                    <a:pt x="964" y="1109"/>
                  </a:lnTo>
                  <a:lnTo>
                    <a:pt x="966" y="1109"/>
                  </a:lnTo>
                  <a:lnTo>
                    <a:pt x="970" y="1109"/>
                  </a:lnTo>
                  <a:lnTo>
                    <a:pt x="970" y="1111"/>
                  </a:lnTo>
                  <a:lnTo>
                    <a:pt x="968" y="1111"/>
                  </a:lnTo>
                  <a:lnTo>
                    <a:pt x="966" y="1109"/>
                  </a:lnTo>
                  <a:lnTo>
                    <a:pt x="964" y="1109"/>
                  </a:lnTo>
                  <a:lnTo>
                    <a:pt x="962" y="1109"/>
                  </a:lnTo>
                  <a:lnTo>
                    <a:pt x="960" y="1109"/>
                  </a:lnTo>
                  <a:lnTo>
                    <a:pt x="958" y="1109"/>
                  </a:lnTo>
                  <a:lnTo>
                    <a:pt x="956" y="1108"/>
                  </a:lnTo>
                  <a:lnTo>
                    <a:pt x="952" y="1108"/>
                  </a:lnTo>
                  <a:lnTo>
                    <a:pt x="950" y="1109"/>
                  </a:lnTo>
                  <a:lnTo>
                    <a:pt x="949" y="1109"/>
                  </a:lnTo>
                  <a:lnTo>
                    <a:pt x="947" y="1109"/>
                  </a:lnTo>
                  <a:lnTo>
                    <a:pt x="947" y="1111"/>
                  </a:lnTo>
                  <a:lnTo>
                    <a:pt x="945" y="1111"/>
                  </a:lnTo>
                  <a:lnTo>
                    <a:pt x="943" y="1113"/>
                  </a:lnTo>
                  <a:lnTo>
                    <a:pt x="943" y="1115"/>
                  </a:lnTo>
                  <a:lnTo>
                    <a:pt x="943" y="1117"/>
                  </a:lnTo>
                  <a:lnTo>
                    <a:pt x="941" y="1117"/>
                  </a:lnTo>
                  <a:lnTo>
                    <a:pt x="941" y="1115"/>
                  </a:lnTo>
                  <a:lnTo>
                    <a:pt x="941" y="1117"/>
                  </a:lnTo>
                  <a:lnTo>
                    <a:pt x="939" y="1117"/>
                  </a:lnTo>
                  <a:lnTo>
                    <a:pt x="937" y="1117"/>
                  </a:lnTo>
                  <a:lnTo>
                    <a:pt x="933" y="1119"/>
                  </a:lnTo>
                  <a:lnTo>
                    <a:pt x="931" y="1121"/>
                  </a:lnTo>
                  <a:lnTo>
                    <a:pt x="931" y="1123"/>
                  </a:lnTo>
                  <a:lnTo>
                    <a:pt x="931" y="1125"/>
                  </a:lnTo>
                  <a:lnTo>
                    <a:pt x="931" y="1123"/>
                  </a:lnTo>
                  <a:lnTo>
                    <a:pt x="929" y="1123"/>
                  </a:lnTo>
                  <a:lnTo>
                    <a:pt x="929" y="1121"/>
                  </a:lnTo>
                  <a:lnTo>
                    <a:pt x="927" y="1121"/>
                  </a:lnTo>
                  <a:lnTo>
                    <a:pt x="925" y="1123"/>
                  </a:lnTo>
                  <a:lnTo>
                    <a:pt x="924" y="1123"/>
                  </a:lnTo>
                  <a:lnTo>
                    <a:pt x="924" y="1121"/>
                  </a:lnTo>
                  <a:lnTo>
                    <a:pt x="922" y="1121"/>
                  </a:lnTo>
                  <a:lnTo>
                    <a:pt x="922" y="1119"/>
                  </a:lnTo>
                  <a:lnTo>
                    <a:pt x="922" y="1117"/>
                  </a:lnTo>
                  <a:lnTo>
                    <a:pt x="922" y="1115"/>
                  </a:lnTo>
                  <a:lnTo>
                    <a:pt x="924" y="1115"/>
                  </a:lnTo>
                  <a:lnTo>
                    <a:pt x="925" y="1115"/>
                  </a:lnTo>
                  <a:lnTo>
                    <a:pt x="927" y="1115"/>
                  </a:lnTo>
                  <a:lnTo>
                    <a:pt x="929" y="1115"/>
                  </a:lnTo>
                  <a:lnTo>
                    <a:pt x="931" y="1115"/>
                  </a:lnTo>
                  <a:lnTo>
                    <a:pt x="933" y="1115"/>
                  </a:lnTo>
                  <a:lnTo>
                    <a:pt x="933" y="1113"/>
                  </a:lnTo>
                  <a:lnTo>
                    <a:pt x="933" y="1111"/>
                  </a:lnTo>
                  <a:lnTo>
                    <a:pt x="931" y="1111"/>
                  </a:lnTo>
                  <a:lnTo>
                    <a:pt x="929" y="1111"/>
                  </a:lnTo>
                  <a:lnTo>
                    <a:pt x="931" y="1109"/>
                  </a:lnTo>
                  <a:lnTo>
                    <a:pt x="931" y="1108"/>
                  </a:lnTo>
                  <a:lnTo>
                    <a:pt x="931" y="1106"/>
                  </a:lnTo>
                  <a:lnTo>
                    <a:pt x="931" y="1104"/>
                  </a:lnTo>
                  <a:lnTo>
                    <a:pt x="933" y="1102"/>
                  </a:lnTo>
                  <a:lnTo>
                    <a:pt x="933" y="1100"/>
                  </a:lnTo>
                  <a:lnTo>
                    <a:pt x="937" y="1100"/>
                  </a:lnTo>
                  <a:lnTo>
                    <a:pt x="937" y="1098"/>
                  </a:lnTo>
                  <a:lnTo>
                    <a:pt x="939" y="1096"/>
                  </a:lnTo>
                  <a:lnTo>
                    <a:pt x="941" y="1096"/>
                  </a:lnTo>
                  <a:lnTo>
                    <a:pt x="943" y="1094"/>
                  </a:lnTo>
                  <a:lnTo>
                    <a:pt x="945" y="1092"/>
                  </a:lnTo>
                  <a:lnTo>
                    <a:pt x="945" y="1090"/>
                  </a:lnTo>
                  <a:lnTo>
                    <a:pt x="945" y="1086"/>
                  </a:lnTo>
                  <a:lnTo>
                    <a:pt x="945" y="1083"/>
                  </a:lnTo>
                  <a:lnTo>
                    <a:pt x="945" y="1081"/>
                  </a:lnTo>
                  <a:lnTo>
                    <a:pt x="945" y="1079"/>
                  </a:lnTo>
                  <a:lnTo>
                    <a:pt x="943" y="1077"/>
                  </a:lnTo>
                  <a:lnTo>
                    <a:pt x="945" y="1077"/>
                  </a:lnTo>
                  <a:lnTo>
                    <a:pt x="945" y="1075"/>
                  </a:lnTo>
                  <a:lnTo>
                    <a:pt x="947" y="1073"/>
                  </a:lnTo>
                  <a:lnTo>
                    <a:pt x="947" y="1071"/>
                  </a:lnTo>
                  <a:lnTo>
                    <a:pt x="947" y="1069"/>
                  </a:lnTo>
                  <a:lnTo>
                    <a:pt x="949" y="1069"/>
                  </a:lnTo>
                  <a:lnTo>
                    <a:pt x="949" y="1067"/>
                  </a:lnTo>
                  <a:lnTo>
                    <a:pt x="950" y="1065"/>
                  </a:lnTo>
                  <a:lnTo>
                    <a:pt x="950" y="1063"/>
                  </a:lnTo>
                  <a:lnTo>
                    <a:pt x="950" y="1061"/>
                  </a:lnTo>
                  <a:lnTo>
                    <a:pt x="950" y="1060"/>
                  </a:lnTo>
                  <a:lnTo>
                    <a:pt x="950" y="1058"/>
                  </a:lnTo>
                  <a:lnTo>
                    <a:pt x="949" y="1058"/>
                  </a:lnTo>
                  <a:lnTo>
                    <a:pt x="950" y="1058"/>
                  </a:lnTo>
                  <a:lnTo>
                    <a:pt x="949" y="1058"/>
                  </a:lnTo>
                  <a:lnTo>
                    <a:pt x="949" y="1056"/>
                  </a:lnTo>
                  <a:lnTo>
                    <a:pt x="949" y="1058"/>
                  </a:lnTo>
                  <a:lnTo>
                    <a:pt x="949" y="1056"/>
                  </a:lnTo>
                  <a:lnTo>
                    <a:pt x="947" y="1056"/>
                  </a:lnTo>
                  <a:lnTo>
                    <a:pt x="947" y="1054"/>
                  </a:lnTo>
                  <a:lnTo>
                    <a:pt x="947" y="1052"/>
                  </a:lnTo>
                  <a:lnTo>
                    <a:pt x="945" y="1052"/>
                  </a:lnTo>
                  <a:lnTo>
                    <a:pt x="945" y="1050"/>
                  </a:lnTo>
                  <a:lnTo>
                    <a:pt x="947" y="1052"/>
                  </a:lnTo>
                  <a:lnTo>
                    <a:pt x="950" y="1052"/>
                  </a:lnTo>
                  <a:lnTo>
                    <a:pt x="950" y="1054"/>
                  </a:lnTo>
                  <a:lnTo>
                    <a:pt x="950" y="1056"/>
                  </a:lnTo>
                  <a:lnTo>
                    <a:pt x="950" y="1058"/>
                  </a:lnTo>
                  <a:lnTo>
                    <a:pt x="952" y="1056"/>
                  </a:lnTo>
                  <a:lnTo>
                    <a:pt x="952" y="1058"/>
                  </a:lnTo>
                  <a:lnTo>
                    <a:pt x="954" y="1058"/>
                  </a:lnTo>
                  <a:lnTo>
                    <a:pt x="952" y="1058"/>
                  </a:lnTo>
                  <a:lnTo>
                    <a:pt x="952" y="1060"/>
                  </a:lnTo>
                  <a:lnTo>
                    <a:pt x="954" y="1058"/>
                  </a:lnTo>
                  <a:lnTo>
                    <a:pt x="954" y="1060"/>
                  </a:lnTo>
                  <a:lnTo>
                    <a:pt x="954" y="1058"/>
                  </a:lnTo>
                  <a:lnTo>
                    <a:pt x="956" y="1058"/>
                  </a:lnTo>
                  <a:lnTo>
                    <a:pt x="956" y="1060"/>
                  </a:lnTo>
                  <a:lnTo>
                    <a:pt x="954" y="1060"/>
                  </a:lnTo>
                  <a:lnTo>
                    <a:pt x="954" y="1061"/>
                  </a:lnTo>
                  <a:lnTo>
                    <a:pt x="952" y="1061"/>
                  </a:lnTo>
                  <a:lnTo>
                    <a:pt x="954" y="1061"/>
                  </a:lnTo>
                  <a:lnTo>
                    <a:pt x="956" y="1061"/>
                  </a:lnTo>
                  <a:lnTo>
                    <a:pt x="956" y="1065"/>
                  </a:lnTo>
                  <a:lnTo>
                    <a:pt x="958" y="1063"/>
                  </a:lnTo>
                  <a:lnTo>
                    <a:pt x="960" y="1063"/>
                  </a:lnTo>
                  <a:lnTo>
                    <a:pt x="962" y="1063"/>
                  </a:lnTo>
                  <a:lnTo>
                    <a:pt x="962" y="1065"/>
                  </a:lnTo>
                  <a:lnTo>
                    <a:pt x="964" y="1065"/>
                  </a:lnTo>
                  <a:lnTo>
                    <a:pt x="964" y="1067"/>
                  </a:lnTo>
                  <a:lnTo>
                    <a:pt x="966" y="1067"/>
                  </a:lnTo>
                  <a:lnTo>
                    <a:pt x="968" y="1067"/>
                  </a:lnTo>
                  <a:lnTo>
                    <a:pt x="970" y="1069"/>
                  </a:lnTo>
                  <a:lnTo>
                    <a:pt x="970" y="1067"/>
                  </a:lnTo>
                  <a:lnTo>
                    <a:pt x="972" y="1067"/>
                  </a:lnTo>
                  <a:lnTo>
                    <a:pt x="972" y="1065"/>
                  </a:lnTo>
                  <a:lnTo>
                    <a:pt x="972" y="1063"/>
                  </a:lnTo>
                  <a:lnTo>
                    <a:pt x="970" y="1063"/>
                  </a:lnTo>
                  <a:lnTo>
                    <a:pt x="970" y="1061"/>
                  </a:lnTo>
                  <a:lnTo>
                    <a:pt x="972" y="1060"/>
                  </a:lnTo>
                  <a:lnTo>
                    <a:pt x="973" y="1060"/>
                  </a:lnTo>
                  <a:lnTo>
                    <a:pt x="972" y="1060"/>
                  </a:lnTo>
                  <a:lnTo>
                    <a:pt x="972" y="1061"/>
                  </a:lnTo>
                  <a:lnTo>
                    <a:pt x="973" y="1061"/>
                  </a:lnTo>
                  <a:lnTo>
                    <a:pt x="975" y="1061"/>
                  </a:lnTo>
                  <a:lnTo>
                    <a:pt x="977" y="1061"/>
                  </a:lnTo>
                  <a:lnTo>
                    <a:pt x="975" y="1061"/>
                  </a:lnTo>
                  <a:lnTo>
                    <a:pt x="975" y="1060"/>
                  </a:lnTo>
                  <a:lnTo>
                    <a:pt x="977" y="1060"/>
                  </a:lnTo>
                  <a:lnTo>
                    <a:pt x="975" y="1060"/>
                  </a:lnTo>
                  <a:lnTo>
                    <a:pt x="975" y="1061"/>
                  </a:lnTo>
                  <a:lnTo>
                    <a:pt x="975" y="1060"/>
                  </a:lnTo>
                  <a:lnTo>
                    <a:pt x="973" y="1060"/>
                  </a:lnTo>
                  <a:lnTo>
                    <a:pt x="975" y="1060"/>
                  </a:lnTo>
                  <a:lnTo>
                    <a:pt x="973" y="1060"/>
                  </a:lnTo>
                  <a:lnTo>
                    <a:pt x="973" y="1058"/>
                  </a:lnTo>
                  <a:lnTo>
                    <a:pt x="972" y="1058"/>
                  </a:lnTo>
                  <a:lnTo>
                    <a:pt x="972" y="1056"/>
                  </a:lnTo>
                  <a:lnTo>
                    <a:pt x="970" y="1056"/>
                  </a:lnTo>
                  <a:lnTo>
                    <a:pt x="970" y="1054"/>
                  </a:lnTo>
                  <a:lnTo>
                    <a:pt x="972" y="1054"/>
                  </a:lnTo>
                  <a:lnTo>
                    <a:pt x="972" y="1052"/>
                  </a:lnTo>
                  <a:lnTo>
                    <a:pt x="970" y="1052"/>
                  </a:lnTo>
                  <a:lnTo>
                    <a:pt x="970" y="1050"/>
                  </a:lnTo>
                  <a:lnTo>
                    <a:pt x="972" y="1050"/>
                  </a:lnTo>
                  <a:lnTo>
                    <a:pt x="970" y="1048"/>
                  </a:lnTo>
                  <a:lnTo>
                    <a:pt x="968" y="1048"/>
                  </a:lnTo>
                  <a:lnTo>
                    <a:pt x="970" y="1048"/>
                  </a:lnTo>
                  <a:lnTo>
                    <a:pt x="968" y="1050"/>
                  </a:lnTo>
                  <a:lnTo>
                    <a:pt x="968" y="1048"/>
                  </a:lnTo>
                  <a:lnTo>
                    <a:pt x="966" y="1048"/>
                  </a:lnTo>
                  <a:lnTo>
                    <a:pt x="966" y="1046"/>
                  </a:lnTo>
                  <a:lnTo>
                    <a:pt x="966" y="1048"/>
                  </a:lnTo>
                  <a:lnTo>
                    <a:pt x="966" y="1046"/>
                  </a:lnTo>
                  <a:lnTo>
                    <a:pt x="966" y="1044"/>
                  </a:lnTo>
                  <a:lnTo>
                    <a:pt x="964" y="1042"/>
                  </a:lnTo>
                  <a:lnTo>
                    <a:pt x="964" y="1044"/>
                  </a:lnTo>
                  <a:lnTo>
                    <a:pt x="964" y="1042"/>
                  </a:lnTo>
                  <a:lnTo>
                    <a:pt x="962" y="1042"/>
                  </a:lnTo>
                  <a:lnTo>
                    <a:pt x="964" y="1042"/>
                  </a:lnTo>
                  <a:lnTo>
                    <a:pt x="962" y="1042"/>
                  </a:lnTo>
                  <a:lnTo>
                    <a:pt x="962" y="1040"/>
                  </a:lnTo>
                  <a:lnTo>
                    <a:pt x="960" y="1040"/>
                  </a:lnTo>
                  <a:lnTo>
                    <a:pt x="962" y="1040"/>
                  </a:lnTo>
                  <a:lnTo>
                    <a:pt x="962" y="1038"/>
                  </a:lnTo>
                  <a:lnTo>
                    <a:pt x="960" y="1038"/>
                  </a:lnTo>
                  <a:lnTo>
                    <a:pt x="960" y="1036"/>
                  </a:lnTo>
                  <a:lnTo>
                    <a:pt x="958" y="1036"/>
                  </a:lnTo>
                  <a:lnTo>
                    <a:pt x="958" y="1035"/>
                  </a:lnTo>
                  <a:lnTo>
                    <a:pt x="956" y="1035"/>
                  </a:lnTo>
                  <a:lnTo>
                    <a:pt x="954" y="1035"/>
                  </a:lnTo>
                  <a:lnTo>
                    <a:pt x="952" y="1035"/>
                  </a:lnTo>
                  <a:lnTo>
                    <a:pt x="952" y="1033"/>
                  </a:lnTo>
                  <a:lnTo>
                    <a:pt x="952" y="1035"/>
                  </a:lnTo>
                  <a:lnTo>
                    <a:pt x="950" y="1035"/>
                  </a:lnTo>
                  <a:lnTo>
                    <a:pt x="949" y="1035"/>
                  </a:lnTo>
                  <a:lnTo>
                    <a:pt x="947" y="1035"/>
                  </a:lnTo>
                  <a:lnTo>
                    <a:pt x="949" y="1033"/>
                  </a:lnTo>
                  <a:lnTo>
                    <a:pt x="947" y="1033"/>
                  </a:lnTo>
                  <a:lnTo>
                    <a:pt x="947" y="1035"/>
                  </a:lnTo>
                  <a:lnTo>
                    <a:pt x="945" y="1035"/>
                  </a:lnTo>
                  <a:lnTo>
                    <a:pt x="947" y="1035"/>
                  </a:lnTo>
                  <a:lnTo>
                    <a:pt x="945" y="1035"/>
                  </a:lnTo>
                  <a:lnTo>
                    <a:pt x="945" y="1033"/>
                  </a:lnTo>
                  <a:lnTo>
                    <a:pt x="947" y="1033"/>
                  </a:lnTo>
                  <a:lnTo>
                    <a:pt x="945" y="1033"/>
                  </a:lnTo>
                  <a:lnTo>
                    <a:pt x="947" y="1033"/>
                  </a:lnTo>
                  <a:lnTo>
                    <a:pt x="947" y="1031"/>
                  </a:lnTo>
                  <a:lnTo>
                    <a:pt x="945" y="1031"/>
                  </a:lnTo>
                  <a:lnTo>
                    <a:pt x="945" y="1033"/>
                  </a:lnTo>
                  <a:lnTo>
                    <a:pt x="943" y="1033"/>
                  </a:lnTo>
                  <a:lnTo>
                    <a:pt x="945" y="1031"/>
                  </a:lnTo>
                  <a:lnTo>
                    <a:pt x="941" y="1031"/>
                  </a:lnTo>
                  <a:lnTo>
                    <a:pt x="939" y="1031"/>
                  </a:lnTo>
                  <a:lnTo>
                    <a:pt x="937" y="1031"/>
                  </a:lnTo>
                  <a:lnTo>
                    <a:pt x="935" y="1031"/>
                  </a:lnTo>
                  <a:lnTo>
                    <a:pt x="933" y="1031"/>
                  </a:lnTo>
                  <a:lnTo>
                    <a:pt x="933" y="1029"/>
                  </a:lnTo>
                  <a:lnTo>
                    <a:pt x="935" y="1031"/>
                  </a:lnTo>
                  <a:lnTo>
                    <a:pt x="935" y="1029"/>
                  </a:lnTo>
                  <a:lnTo>
                    <a:pt x="933" y="1029"/>
                  </a:lnTo>
                  <a:lnTo>
                    <a:pt x="931" y="1029"/>
                  </a:lnTo>
                  <a:lnTo>
                    <a:pt x="931" y="1031"/>
                  </a:lnTo>
                  <a:lnTo>
                    <a:pt x="929" y="1031"/>
                  </a:lnTo>
                  <a:lnTo>
                    <a:pt x="929" y="1029"/>
                  </a:lnTo>
                  <a:lnTo>
                    <a:pt x="927" y="1029"/>
                  </a:lnTo>
                  <a:lnTo>
                    <a:pt x="925" y="1029"/>
                  </a:lnTo>
                  <a:lnTo>
                    <a:pt x="924" y="1029"/>
                  </a:lnTo>
                  <a:lnTo>
                    <a:pt x="924" y="1031"/>
                  </a:lnTo>
                  <a:lnTo>
                    <a:pt x="922" y="1029"/>
                  </a:lnTo>
                  <a:lnTo>
                    <a:pt x="920" y="1029"/>
                  </a:lnTo>
                  <a:lnTo>
                    <a:pt x="918" y="1029"/>
                  </a:lnTo>
                  <a:lnTo>
                    <a:pt x="916" y="1029"/>
                  </a:lnTo>
                  <a:lnTo>
                    <a:pt x="914" y="1029"/>
                  </a:lnTo>
                  <a:lnTo>
                    <a:pt x="914" y="1027"/>
                  </a:lnTo>
                  <a:lnTo>
                    <a:pt x="912" y="1027"/>
                  </a:lnTo>
                  <a:lnTo>
                    <a:pt x="910" y="1027"/>
                  </a:lnTo>
                  <a:lnTo>
                    <a:pt x="908" y="1027"/>
                  </a:lnTo>
                  <a:lnTo>
                    <a:pt x="906" y="1027"/>
                  </a:lnTo>
                  <a:lnTo>
                    <a:pt x="906" y="1025"/>
                  </a:lnTo>
                  <a:lnTo>
                    <a:pt x="904" y="1025"/>
                  </a:lnTo>
                  <a:lnTo>
                    <a:pt x="906" y="1021"/>
                  </a:lnTo>
                  <a:lnTo>
                    <a:pt x="904" y="1021"/>
                  </a:lnTo>
                  <a:lnTo>
                    <a:pt x="902" y="1023"/>
                  </a:lnTo>
                  <a:lnTo>
                    <a:pt x="902" y="1021"/>
                  </a:lnTo>
                  <a:lnTo>
                    <a:pt x="901" y="1021"/>
                  </a:lnTo>
                  <a:lnTo>
                    <a:pt x="901" y="1023"/>
                  </a:lnTo>
                  <a:lnTo>
                    <a:pt x="899" y="1023"/>
                  </a:lnTo>
                  <a:lnTo>
                    <a:pt x="899" y="1021"/>
                  </a:lnTo>
                  <a:lnTo>
                    <a:pt x="899" y="1019"/>
                  </a:lnTo>
                  <a:lnTo>
                    <a:pt x="901" y="1019"/>
                  </a:lnTo>
                  <a:lnTo>
                    <a:pt x="901" y="1017"/>
                  </a:lnTo>
                  <a:lnTo>
                    <a:pt x="899" y="1017"/>
                  </a:lnTo>
                  <a:lnTo>
                    <a:pt x="899" y="1015"/>
                  </a:lnTo>
                  <a:lnTo>
                    <a:pt x="901" y="1015"/>
                  </a:lnTo>
                  <a:lnTo>
                    <a:pt x="901" y="1013"/>
                  </a:lnTo>
                  <a:lnTo>
                    <a:pt x="901" y="1015"/>
                  </a:lnTo>
                  <a:lnTo>
                    <a:pt x="902" y="1015"/>
                  </a:lnTo>
                  <a:lnTo>
                    <a:pt x="902" y="1013"/>
                  </a:lnTo>
                  <a:lnTo>
                    <a:pt x="901" y="1013"/>
                  </a:lnTo>
                  <a:lnTo>
                    <a:pt x="901" y="1012"/>
                  </a:lnTo>
                  <a:lnTo>
                    <a:pt x="899" y="1012"/>
                  </a:lnTo>
                  <a:lnTo>
                    <a:pt x="899" y="1013"/>
                  </a:lnTo>
                  <a:lnTo>
                    <a:pt x="897" y="1013"/>
                  </a:lnTo>
                  <a:lnTo>
                    <a:pt x="897" y="1012"/>
                  </a:lnTo>
                  <a:lnTo>
                    <a:pt x="895" y="1012"/>
                  </a:lnTo>
                  <a:lnTo>
                    <a:pt x="895" y="1010"/>
                  </a:lnTo>
                  <a:lnTo>
                    <a:pt x="897" y="1010"/>
                  </a:lnTo>
                  <a:lnTo>
                    <a:pt x="897" y="1008"/>
                  </a:lnTo>
                  <a:lnTo>
                    <a:pt x="897" y="1006"/>
                  </a:lnTo>
                  <a:lnTo>
                    <a:pt x="899" y="1004"/>
                  </a:lnTo>
                  <a:lnTo>
                    <a:pt x="899" y="1002"/>
                  </a:lnTo>
                  <a:lnTo>
                    <a:pt x="897" y="1002"/>
                  </a:lnTo>
                  <a:lnTo>
                    <a:pt x="897" y="1000"/>
                  </a:lnTo>
                  <a:lnTo>
                    <a:pt x="895" y="1000"/>
                  </a:lnTo>
                  <a:lnTo>
                    <a:pt x="893" y="998"/>
                  </a:lnTo>
                  <a:lnTo>
                    <a:pt x="891" y="996"/>
                  </a:lnTo>
                  <a:lnTo>
                    <a:pt x="893" y="994"/>
                  </a:lnTo>
                  <a:lnTo>
                    <a:pt x="891" y="994"/>
                  </a:lnTo>
                  <a:lnTo>
                    <a:pt x="893" y="994"/>
                  </a:lnTo>
                  <a:lnTo>
                    <a:pt x="893" y="992"/>
                  </a:lnTo>
                  <a:lnTo>
                    <a:pt x="893" y="990"/>
                  </a:lnTo>
                  <a:lnTo>
                    <a:pt x="895" y="988"/>
                  </a:lnTo>
                  <a:lnTo>
                    <a:pt x="893" y="988"/>
                  </a:lnTo>
                  <a:lnTo>
                    <a:pt x="887" y="988"/>
                  </a:lnTo>
                  <a:lnTo>
                    <a:pt x="885" y="988"/>
                  </a:lnTo>
                  <a:lnTo>
                    <a:pt x="883" y="988"/>
                  </a:lnTo>
                  <a:lnTo>
                    <a:pt x="879" y="988"/>
                  </a:lnTo>
                  <a:lnTo>
                    <a:pt x="877" y="988"/>
                  </a:lnTo>
                  <a:lnTo>
                    <a:pt x="877" y="987"/>
                  </a:lnTo>
                  <a:lnTo>
                    <a:pt x="876" y="985"/>
                  </a:lnTo>
                  <a:lnTo>
                    <a:pt x="874" y="983"/>
                  </a:lnTo>
                  <a:lnTo>
                    <a:pt x="874" y="981"/>
                  </a:lnTo>
                  <a:lnTo>
                    <a:pt x="874" y="979"/>
                  </a:lnTo>
                  <a:lnTo>
                    <a:pt x="874" y="977"/>
                  </a:lnTo>
                  <a:lnTo>
                    <a:pt x="872" y="977"/>
                  </a:lnTo>
                  <a:lnTo>
                    <a:pt x="872" y="975"/>
                  </a:lnTo>
                  <a:lnTo>
                    <a:pt x="872" y="973"/>
                  </a:lnTo>
                  <a:lnTo>
                    <a:pt x="870" y="973"/>
                  </a:lnTo>
                  <a:lnTo>
                    <a:pt x="870" y="971"/>
                  </a:lnTo>
                  <a:lnTo>
                    <a:pt x="872" y="971"/>
                  </a:lnTo>
                  <a:lnTo>
                    <a:pt x="870" y="971"/>
                  </a:lnTo>
                  <a:lnTo>
                    <a:pt x="870" y="969"/>
                  </a:lnTo>
                  <a:lnTo>
                    <a:pt x="868" y="969"/>
                  </a:lnTo>
                  <a:lnTo>
                    <a:pt x="866" y="969"/>
                  </a:lnTo>
                  <a:lnTo>
                    <a:pt x="866" y="967"/>
                  </a:lnTo>
                  <a:lnTo>
                    <a:pt x="864" y="967"/>
                  </a:lnTo>
                  <a:lnTo>
                    <a:pt x="864" y="969"/>
                  </a:lnTo>
                  <a:lnTo>
                    <a:pt x="862" y="969"/>
                  </a:lnTo>
                  <a:lnTo>
                    <a:pt x="860" y="969"/>
                  </a:lnTo>
                  <a:lnTo>
                    <a:pt x="860" y="967"/>
                  </a:lnTo>
                  <a:lnTo>
                    <a:pt x="860" y="969"/>
                  </a:lnTo>
                  <a:lnTo>
                    <a:pt x="858" y="967"/>
                  </a:lnTo>
                  <a:lnTo>
                    <a:pt x="858" y="969"/>
                  </a:lnTo>
                  <a:lnTo>
                    <a:pt x="856" y="969"/>
                  </a:lnTo>
                  <a:lnTo>
                    <a:pt x="854" y="969"/>
                  </a:lnTo>
                  <a:lnTo>
                    <a:pt x="854" y="967"/>
                  </a:lnTo>
                  <a:lnTo>
                    <a:pt x="853" y="967"/>
                  </a:lnTo>
                  <a:lnTo>
                    <a:pt x="851" y="967"/>
                  </a:lnTo>
                  <a:lnTo>
                    <a:pt x="851" y="965"/>
                  </a:lnTo>
                  <a:lnTo>
                    <a:pt x="851" y="967"/>
                  </a:lnTo>
                  <a:lnTo>
                    <a:pt x="849" y="967"/>
                  </a:lnTo>
                  <a:lnTo>
                    <a:pt x="849" y="965"/>
                  </a:lnTo>
                  <a:lnTo>
                    <a:pt x="847" y="965"/>
                  </a:lnTo>
                  <a:lnTo>
                    <a:pt x="845" y="965"/>
                  </a:lnTo>
                  <a:lnTo>
                    <a:pt x="845" y="964"/>
                  </a:lnTo>
                  <a:lnTo>
                    <a:pt x="843" y="964"/>
                  </a:lnTo>
                  <a:lnTo>
                    <a:pt x="841" y="964"/>
                  </a:lnTo>
                  <a:lnTo>
                    <a:pt x="839" y="964"/>
                  </a:lnTo>
                  <a:lnTo>
                    <a:pt x="839" y="965"/>
                  </a:lnTo>
                  <a:lnTo>
                    <a:pt x="841" y="965"/>
                  </a:lnTo>
                  <a:lnTo>
                    <a:pt x="839" y="965"/>
                  </a:lnTo>
                  <a:lnTo>
                    <a:pt x="841" y="967"/>
                  </a:lnTo>
                  <a:lnTo>
                    <a:pt x="843" y="967"/>
                  </a:lnTo>
                  <a:lnTo>
                    <a:pt x="843" y="969"/>
                  </a:lnTo>
                  <a:lnTo>
                    <a:pt x="843" y="971"/>
                  </a:lnTo>
                  <a:lnTo>
                    <a:pt x="841" y="971"/>
                  </a:lnTo>
                  <a:lnTo>
                    <a:pt x="841" y="973"/>
                  </a:lnTo>
                  <a:lnTo>
                    <a:pt x="839" y="973"/>
                  </a:lnTo>
                  <a:lnTo>
                    <a:pt x="841" y="973"/>
                  </a:lnTo>
                  <a:lnTo>
                    <a:pt x="841" y="971"/>
                  </a:lnTo>
                  <a:lnTo>
                    <a:pt x="839" y="973"/>
                  </a:lnTo>
                  <a:lnTo>
                    <a:pt x="839" y="971"/>
                  </a:lnTo>
                  <a:lnTo>
                    <a:pt x="839" y="973"/>
                  </a:lnTo>
                  <a:lnTo>
                    <a:pt x="837" y="973"/>
                  </a:lnTo>
                  <a:lnTo>
                    <a:pt x="837" y="975"/>
                  </a:lnTo>
                  <a:lnTo>
                    <a:pt x="837" y="973"/>
                  </a:lnTo>
                  <a:lnTo>
                    <a:pt x="837" y="975"/>
                  </a:lnTo>
                  <a:lnTo>
                    <a:pt x="835" y="975"/>
                  </a:lnTo>
                  <a:lnTo>
                    <a:pt x="837" y="975"/>
                  </a:lnTo>
                  <a:lnTo>
                    <a:pt x="835" y="975"/>
                  </a:lnTo>
                  <a:lnTo>
                    <a:pt x="835" y="977"/>
                  </a:lnTo>
                  <a:lnTo>
                    <a:pt x="835" y="975"/>
                  </a:lnTo>
                  <a:lnTo>
                    <a:pt x="835" y="973"/>
                  </a:lnTo>
                  <a:lnTo>
                    <a:pt x="839" y="971"/>
                  </a:lnTo>
                  <a:lnTo>
                    <a:pt x="839" y="969"/>
                  </a:lnTo>
                  <a:lnTo>
                    <a:pt x="839" y="967"/>
                  </a:lnTo>
                  <a:lnTo>
                    <a:pt x="837" y="967"/>
                  </a:lnTo>
                  <a:lnTo>
                    <a:pt x="835" y="967"/>
                  </a:lnTo>
                  <a:lnTo>
                    <a:pt x="835" y="969"/>
                  </a:lnTo>
                  <a:lnTo>
                    <a:pt x="835" y="971"/>
                  </a:lnTo>
                  <a:lnTo>
                    <a:pt x="833" y="973"/>
                  </a:lnTo>
                  <a:lnTo>
                    <a:pt x="833" y="975"/>
                  </a:lnTo>
                  <a:lnTo>
                    <a:pt x="833" y="977"/>
                  </a:lnTo>
                  <a:lnTo>
                    <a:pt x="833" y="979"/>
                  </a:lnTo>
                  <a:lnTo>
                    <a:pt x="831" y="979"/>
                  </a:lnTo>
                  <a:lnTo>
                    <a:pt x="829" y="979"/>
                  </a:lnTo>
                  <a:lnTo>
                    <a:pt x="829" y="977"/>
                  </a:lnTo>
                  <a:lnTo>
                    <a:pt x="831" y="977"/>
                  </a:lnTo>
                  <a:lnTo>
                    <a:pt x="831" y="975"/>
                  </a:lnTo>
                  <a:lnTo>
                    <a:pt x="831" y="973"/>
                  </a:lnTo>
                  <a:lnTo>
                    <a:pt x="826" y="975"/>
                  </a:lnTo>
                  <a:lnTo>
                    <a:pt x="826" y="977"/>
                  </a:lnTo>
                  <a:lnTo>
                    <a:pt x="824" y="977"/>
                  </a:lnTo>
                  <a:lnTo>
                    <a:pt x="824" y="979"/>
                  </a:lnTo>
                  <a:lnTo>
                    <a:pt x="826" y="979"/>
                  </a:lnTo>
                  <a:lnTo>
                    <a:pt x="824" y="979"/>
                  </a:lnTo>
                  <a:lnTo>
                    <a:pt x="824" y="981"/>
                  </a:lnTo>
                  <a:lnTo>
                    <a:pt x="824" y="983"/>
                  </a:lnTo>
                  <a:lnTo>
                    <a:pt x="822" y="985"/>
                  </a:lnTo>
                  <a:lnTo>
                    <a:pt x="824" y="985"/>
                  </a:lnTo>
                  <a:lnTo>
                    <a:pt x="822" y="985"/>
                  </a:lnTo>
                  <a:lnTo>
                    <a:pt x="820" y="985"/>
                  </a:lnTo>
                  <a:lnTo>
                    <a:pt x="822" y="985"/>
                  </a:lnTo>
                  <a:lnTo>
                    <a:pt x="822" y="987"/>
                  </a:lnTo>
                  <a:lnTo>
                    <a:pt x="820" y="987"/>
                  </a:lnTo>
                  <a:lnTo>
                    <a:pt x="818" y="987"/>
                  </a:lnTo>
                  <a:lnTo>
                    <a:pt x="816" y="987"/>
                  </a:lnTo>
                  <a:lnTo>
                    <a:pt x="814" y="988"/>
                  </a:lnTo>
                  <a:lnTo>
                    <a:pt x="812" y="987"/>
                  </a:lnTo>
                  <a:lnTo>
                    <a:pt x="810" y="985"/>
                  </a:lnTo>
                  <a:lnTo>
                    <a:pt x="808" y="985"/>
                  </a:lnTo>
                  <a:lnTo>
                    <a:pt x="805" y="985"/>
                  </a:lnTo>
                  <a:lnTo>
                    <a:pt x="803" y="985"/>
                  </a:lnTo>
                  <a:lnTo>
                    <a:pt x="801" y="985"/>
                  </a:lnTo>
                  <a:lnTo>
                    <a:pt x="799" y="985"/>
                  </a:lnTo>
                  <a:lnTo>
                    <a:pt x="799" y="983"/>
                  </a:lnTo>
                  <a:lnTo>
                    <a:pt x="799" y="981"/>
                  </a:lnTo>
                  <a:lnTo>
                    <a:pt x="797" y="983"/>
                  </a:lnTo>
                  <a:lnTo>
                    <a:pt x="795" y="983"/>
                  </a:lnTo>
                  <a:lnTo>
                    <a:pt x="793" y="985"/>
                  </a:lnTo>
                  <a:lnTo>
                    <a:pt x="791" y="987"/>
                  </a:lnTo>
                  <a:lnTo>
                    <a:pt x="789" y="987"/>
                  </a:lnTo>
                  <a:lnTo>
                    <a:pt x="787" y="987"/>
                  </a:lnTo>
                  <a:lnTo>
                    <a:pt x="787" y="985"/>
                  </a:lnTo>
                  <a:lnTo>
                    <a:pt x="785" y="985"/>
                  </a:lnTo>
                  <a:lnTo>
                    <a:pt x="785" y="983"/>
                  </a:lnTo>
                  <a:lnTo>
                    <a:pt x="783" y="983"/>
                  </a:lnTo>
                  <a:lnTo>
                    <a:pt x="781" y="983"/>
                  </a:lnTo>
                  <a:lnTo>
                    <a:pt x="781" y="981"/>
                  </a:lnTo>
                  <a:lnTo>
                    <a:pt x="780" y="981"/>
                  </a:lnTo>
                  <a:lnTo>
                    <a:pt x="780" y="979"/>
                  </a:lnTo>
                  <a:lnTo>
                    <a:pt x="778" y="979"/>
                  </a:lnTo>
                  <a:lnTo>
                    <a:pt x="776" y="979"/>
                  </a:lnTo>
                  <a:lnTo>
                    <a:pt x="776" y="981"/>
                  </a:lnTo>
                  <a:lnTo>
                    <a:pt x="776" y="983"/>
                  </a:lnTo>
                  <a:lnTo>
                    <a:pt x="774" y="983"/>
                  </a:lnTo>
                  <a:lnTo>
                    <a:pt x="774" y="981"/>
                  </a:lnTo>
                  <a:lnTo>
                    <a:pt x="774" y="979"/>
                  </a:lnTo>
                  <a:lnTo>
                    <a:pt x="774" y="977"/>
                  </a:lnTo>
                  <a:lnTo>
                    <a:pt x="772" y="977"/>
                  </a:lnTo>
                  <a:lnTo>
                    <a:pt x="770" y="977"/>
                  </a:lnTo>
                  <a:lnTo>
                    <a:pt x="768" y="977"/>
                  </a:lnTo>
                  <a:lnTo>
                    <a:pt x="770" y="975"/>
                  </a:lnTo>
                  <a:lnTo>
                    <a:pt x="768" y="975"/>
                  </a:lnTo>
                  <a:lnTo>
                    <a:pt x="766" y="973"/>
                  </a:lnTo>
                  <a:lnTo>
                    <a:pt x="764" y="973"/>
                  </a:lnTo>
                  <a:lnTo>
                    <a:pt x="762" y="973"/>
                  </a:lnTo>
                  <a:lnTo>
                    <a:pt x="760" y="973"/>
                  </a:lnTo>
                  <a:lnTo>
                    <a:pt x="758" y="973"/>
                  </a:lnTo>
                  <a:lnTo>
                    <a:pt x="757" y="973"/>
                  </a:lnTo>
                  <a:lnTo>
                    <a:pt x="757" y="975"/>
                  </a:lnTo>
                  <a:lnTo>
                    <a:pt x="755" y="975"/>
                  </a:lnTo>
                  <a:lnTo>
                    <a:pt x="753" y="975"/>
                  </a:lnTo>
                  <a:lnTo>
                    <a:pt x="751" y="975"/>
                  </a:lnTo>
                  <a:lnTo>
                    <a:pt x="751" y="973"/>
                  </a:lnTo>
                  <a:lnTo>
                    <a:pt x="751" y="971"/>
                  </a:lnTo>
                  <a:lnTo>
                    <a:pt x="749" y="971"/>
                  </a:lnTo>
                  <a:lnTo>
                    <a:pt x="745" y="971"/>
                  </a:lnTo>
                  <a:lnTo>
                    <a:pt x="743" y="971"/>
                  </a:lnTo>
                  <a:lnTo>
                    <a:pt x="743" y="969"/>
                  </a:lnTo>
                  <a:lnTo>
                    <a:pt x="741" y="971"/>
                  </a:lnTo>
                  <a:lnTo>
                    <a:pt x="739" y="969"/>
                  </a:lnTo>
                  <a:lnTo>
                    <a:pt x="737" y="969"/>
                  </a:lnTo>
                  <a:lnTo>
                    <a:pt x="737" y="967"/>
                  </a:lnTo>
                  <a:lnTo>
                    <a:pt x="737" y="965"/>
                  </a:lnTo>
                  <a:lnTo>
                    <a:pt x="737" y="964"/>
                  </a:lnTo>
                  <a:lnTo>
                    <a:pt x="735" y="960"/>
                  </a:lnTo>
                  <a:lnTo>
                    <a:pt x="735" y="958"/>
                  </a:lnTo>
                  <a:lnTo>
                    <a:pt x="735" y="956"/>
                  </a:lnTo>
                  <a:lnTo>
                    <a:pt x="733" y="956"/>
                  </a:lnTo>
                  <a:lnTo>
                    <a:pt x="733" y="954"/>
                  </a:lnTo>
                  <a:lnTo>
                    <a:pt x="732" y="954"/>
                  </a:lnTo>
                  <a:lnTo>
                    <a:pt x="730" y="954"/>
                  </a:lnTo>
                  <a:lnTo>
                    <a:pt x="730" y="956"/>
                  </a:lnTo>
                  <a:lnTo>
                    <a:pt x="730" y="958"/>
                  </a:lnTo>
                  <a:lnTo>
                    <a:pt x="730" y="960"/>
                  </a:lnTo>
                  <a:lnTo>
                    <a:pt x="730" y="964"/>
                  </a:lnTo>
                  <a:lnTo>
                    <a:pt x="726" y="964"/>
                  </a:lnTo>
                  <a:lnTo>
                    <a:pt x="722" y="964"/>
                  </a:lnTo>
                  <a:lnTo>
                    <a:pt x="720" y="964"/>
                  </a:lnTo>
                  <a:lnTo>
                    <a:pt x="716" y="964"/>
                  </a:lnTo>
                  <a:lnTo>
                    <a:pt x="712" y="964"/>
                  </a:lnTo>
                  <a:lnTo>
                    <a:pt x="709" y="964"/>
                  </a:lnTo>
                  <a:lnTo>
                    <a:pt x="705" y="964"/>
                  </a:lnTo>
                  <a:lnTo>
                    <a:pt x="701" y="964"/>
                  </a:lnTo>
                  <a:lnTo>
                    <a:pt x="699" y="964"/>
                  </a:lnTo>
                  <a:lnTo>
                    <a:pt x="697" y="964"/>
                  </a:lnTo>
                  <a:lnTo>
                    <a:pt x="695" y="964"/>
                  </a:lnTo>
                  <a:lnTo>
                    <a:pt x="691" y="964"/>
                  </a:lnTo>
                  <a:lnTo>
                    <a:pt x="687" y="964"/>
                  </a:lnTo>
                  <a:lnTo>
                    <a:pt x="684" y="964"/>
                  </a:lnTo>
                  <a:lnTo>
                    <a:pt x="682" y="964"/>
                  </a:lnTo>
                  <a:lnTo>
                    <a:pt x="678" y="964"/>
                  </a:lnTo>
                  <a:lnTo>
                    <a:pt x="674" y="964"/>
                  </a:lnTo>
                  <a:lnTo>
                    <a:pt x="670" y="964"/>
                  </a:lnTo>
                  <a:lnTo>
                    <a:pt x="666" y="964"/>
                  </a:lnTo>
                  <a:lnTo>
                    <a:pt x="662" y="964"/>
                  </a:lnTo>
                  <a:lnTo>
                    <a:pt x="661" y="964"/>
                  </a:lnTo>
                  <a:lnTo>
                    <a:pt x="657" y="964"/>
                  </a:lnTo>
                  <a:lnTo>
                    <a:pt x="653" y="964"/>
                  </a:lnTo>
                  <a:lnTo>
                    <a:pt x="649" y="964"/>
                  </a:lnTo>
                  <a:lnTo>
                    <a:pt x="645" y="964"/>
                  </a:lnTo>
                  <a:lnTo>
                    <a:pt x="643" y="964"/>
                  </a:lnTo>
                  <a:lnTo>
                    <a:pt x="639" y="964"/>
                  </a:lnTo>
                  <a:lnTo>
                    <a:pt x="636" y="964"/>
                  </a:lnTo>
                  <a:lnTo>
                    <a:pt x="632" y="964"/>
                  </a:lnTo>
                  <a:lnTo>
                    <a:pt x="628" y="964"/>
                  </a:lnTo>
                  <a:lnTo>
                    <a:pt x="624" y="964"/>
                  </a:lnTo>
                  <a:lnTo>
                    <a:pt x="622" y="964"/>
                  </a:lnTo>
                  <a:lnTo>
                    <a:pt x="618" y="964"/>
                  </a:lnTo>
                  <a:lnTo>
                    <a:pt x="614" y="964"/>
                  </a:lnTo>
                  <a:lnTo>
                    <a:pt x="611" y="964"/>
                  </a:lnTo>
                  <a:lnTo>
                    <a:pt x="607" y="964"/>
                  </a:lnTo>
                  <a:lnTo>
                    <a:pt x="603" y="964"/>
                  </a:lnTo>
                  <a:lnTo>
                    <a:pt x="601" y="964"/>
                  </a:lnTo>
                  <a:lnTo>
                    <a:pt x="597" y="964"/>
                  </a:lnTo>
                  <a:lnTo>
                    <a:pt x="593" y="964"/>
                  </a:lnTo>
                  <a:lnTo>
                    <a:pt x="589" y="964"/>
                  </a:lnTo>
                  <a:lnTo>
                    <a:pt x="586" y="964"/>
                  </a:lnTo>
                  <a:lnTo>
                    <a:pt x="584" y="964"/>
                  </a:lnTo>
                  <a:lnTo>
                    <a:pt x="580" y="964"/>
                  </a:lnTo>
                  <a:lnTo>
                    <a:pt x="576" y="964"/>
                  </a:lnTo>
                  <a:lnTo>
                    <a:pt x="572" y="964"/>
                  </a:lnTo>
                  <a:lnTo>
                    <a:pt x="568" y="964"/>
                  </a:lnTo>
                  <a:lnTo>
                    <a:pt x="565" y="964"/>
                  </a:lnTo>
                  <a:lnTo>
                    <a:pt x="563" y="964"/>
                  </a:lnTo>
                  <a:lnTo>
                    <a:pt x="559" y="964"/>
                  </a:lnTo>
                  <a:lnTo>
                    <a:pt x="555" y="964"/>
                  </a:lnTo>
                  <a:lnTo>
                    <a:pt x="551" y="964"/>
                  </a:lnTo>
                  <a:lnTo>
                    <a:pt x="547" y="964"/>
                  </a:lnTo>
                  <a:lnTo>
                    <a:pt x="545" y="964"/>
                  </a:lnTo>
                  <a:lnTo>
                    <a:pt x="541" y="964"/>
                  </a:lnTo>
                  <a:lnTo>
                    <a:pt x="538" y="964"/>
                  </a:lnTo>
                  <a:lnTo>
                    <a:pt x="534" y="964"/>
                  </a:lnTo>
                  <a:lnTo>
                    <a:pt x="530" y="964"/>
                  </a:lnTo>
                  <a:lnTo>
                    <a:pt x="526" y="964"/>
                  </a:lnTo>
                  <a:lnTo>
                    <a:pt x="524" y="964"/>
                  </a:lnTo>
                  <a:lnTo>
                    <a:pt x="520" y="964"/>
                  </a:lnTo>
                  <a:lnTo>
                    <a:pt x="517" y="964"/>
                  </a:lnTo>
                  <a:lnTo>
                    <a:pt x="513" y="964"/>
                  </a:lnTo>
                  <a:lnTo>
                    <a:pt x="509" y="964"/>
                  </a:lnTo>
                  <a:lnTo>
                    <a:pt x="505" y="964"/>
                  </a:lnTo>
                  <a:lnTo>
                    <a:pt x="503" y="964"/>
                  </a:lnTo>
                  <a:lnTo>
                    <a:pt x="499" y="964"/>
                  </a:lnTo>
                  <a:lnTo>
                    <a:pt x="495" y="964"/>
                  </a:lnTo>
                  <a:lnTo>
                    <a:pt x="493" y="964"/>
                  </a:lnTo>
                  <a:lnTo>
                    <a:pt x="492" y="964"/>
                  </a:lnTo>
                  <a:lnTo>
                    <a:pt x="488" y="964"/>
                  </a:lnTo>
                  <a:lnTo>
                    <a:pt x="486" y="964"/>
                  </a:lnTo>
                  <a:lnTo>
                    <a:pt x="482" y="964"/>
                  </a:lnTo>
                  <a:lnTo>
                    <a:pt x="478" y="964"/>
                  </a:lnTo>
                  <a:lnTo>
                    <a:pt x="474" y="964"/>
                  </a:lnTo>
                  <a:lnTo>
                    <a:pt x="470" y="964"/>
                  </a:lnTo>
                  <a:lnTo>
                    <a:pt x="467" y="964"/>
                  </a:lnTo>
                  <a:lnTo>
                    <a:pt x="465" y="964"/>
                  </a:lnTo>
                  <a:lnTo>
                    <a:pt x="461" y="964"/>
                  </a:lnTo>
                  <a:lnTo>
                    <a:pt x="457" y="964"/>
                  </a:lnTo>
                  <a:lnTo>
                    <a:pt x="453" y="964"/>
                  </a:lnTo>
                  <a:lnTo>
                    <a:pt x="449" y="964"/>
                  </a:lnTo>
                  <a:lnTo>
                    <a:pt x="447" y="964"/>
                  </a:lnTo>
                  <a:lnTo>
                    <a:pt x="444" y="964"/>
                  </a:lnTo>
                  <a:lnTo>
                    <a:pt x="440" y="964"/>
                  </a:lnTo>
                  <a:lnTo>
                    <a:pt x="436" y="964"/>
                  </a:lnTo>
                  <a:lnTo>
                    <a:pt x="432" y="964"/>
                  </a:lnTo>
                  <a:lnTo>
                    <a:pt x="430" y="964"/>
                  </a:lnTo>
                  <a:lnTo>
                    <a:pt x="428" y="964"/>
                  </a:lnTo>
                  <a:lnTo>
                    <a:pt x="426" y="964"/>
                  </a:lnTo>
                  <a:lnTo>
                    <a:pt x="422" y="964"/>
                  </a:lnTo>
                  <a:lnTo>
                    <a:pt x="419" y="964"/>
                  </a:lnTo>
                  <a:lnTo>
                    <a:pt x="415" y="964"/>
                  </a:lnTo>
                  <a:lnTo>
                    <a:pt x="411" y="964"/>
                  </a:lnTo>
                  <a:lnTo>
                    <a:pt x="407" y="964"/>
                  </a:lnTo>
                  <a:lnTo>
                    <a:pt x="405" y="964"/>
                  </a:lnTo>
                  <a:lnTo>
                    <a:pt x="401" y="964"/>
                  </a:lnTo>
                  <a:lnTo>
                    <a:pt x="397" y="964"/>
                  </a:lnTo>
                  <a:lnTo>
                    <a:pt x="394" y="964"/>
                  </a:lnTo>
                  <a:lnTo>
                    <a:pt x="390" y="964"/>
                  </a:lnTo>
                  <a:lnTo>
                    <a:pt x="388" y="964"/>
                  </a:lnTo>
                  <a:lnTo>
                    <a:pt x="384" y="964"/>
                  </a:lnTo>
                  <a:lnTo>
                    <a:pt x="382" y="964"/>
                  </a:lnTo>
                  <a:lnTo>
                    <a:pt x="380" y="964"/>
                  </a:lnTo>
                  <a:lnTo>
                    <a:pt x="376" y="964"/>
                  </a:lnTo>
                  <a:lnTo>
                    <a:pt x="373" y="964"/>
                  </a:lnTo>
                  <a:lnTo>
                    <a:pt x="369" y="964"/>
                  </a:lnTo>
                  <a:lnTo>
                    <a:pt x="367" y="964"/>
                  </a:lnTo>
                  <a:lnTo>
                    <a:pt x="363" y="964"/>
                  </a:lnTo>
                  <a:lnTo>
                    <a:pt x="359" y="964"/>
                  </a:lnTo>
                  <a:lnTo>
                    <a:pt x="355" y="964"/>
                  </a:lnTo>
                  <a:lnTo>
                    <a:pt x="351" y="964"/>
                  </a:lnTo>
                  <a:lnTo>
                    <a:pt x="349" y="964"/>
                  </a:lnTo>
                  <a:lnTo>
                    <a:pt x="346" y="964"/>
                  </a:lnTo>
                  <a:lnTo>
                    <a:pt x="342" y="964"/>
                  </a:lnTo>
                  <a:lnTo>
                    <a:pt x="338" y="964"/>
                  </a:lnTo>
                  <a:lnTo>
                    <a:pt x="334" y="964"/>
                  </a:lnTo>
                  <a:lnTo>
                    <a:pt x="330" y="964"/>
                  </a:lnTo>
                  <a:lnTo>
                    <a:pt x="328" y="964"/>
                  </a:lnTo>
                  <a:lnTo>
                    <a:pt x="325" y="964"/>
                  </a:lnTo>
                  <a:lnTo>
                    <a:pt x="321" y="964"/>
                  </a:lnTo>
                  <a:lnTo>
                    <a:pt x="317" y="964"/>
                  </a:lnTo>
                  <a:lnTo>
                    <a:pt x="313" y="964"/>
                  </a:lnTo>
                  <a:lnTo>
                    <a:pt x="309" y="964"/>
                  </a:lnTo>
                  <a:lnTo>
                    <a:pt x="307" y="964"/>
                  </a:lnTo>
                  <a:lnTo>
                    <a:pt x="303" y="964"/>
                  </a:lnTo>
                  <a:lnTo>
                    <a:pt x="300" y="964"/>
                  </a:lnTo>
                  <a:lnTo>
                    <a:pt x="296" y="964"/>
                  </a:lnTo>
                  <a:lnTo>
                    <a:pt x="292" y="964"/>
                  </a:lnTo>
                  <a:lnTo>
                    <a:pt x="290" y="964"/>
                  </a:lnTo>
                  <a:lnTo>
                    <a:pt x="290" y="962"/>
                  </a:lnTo>
                  <a:lnTo>
                    <a:pt x="288" y="962"/>
                  </a:lnTo>
                  <a:lnTo>
                    <a:pt x="286" y="962"/>
                  </a:lnTo>
                  <a:lnTo>
                    <a:pt x="286" y="964"/>
                  </a:lnTo>
                  <a:lnTo>
                    <a:pt x="286" y="962"/>
                  </a:lnTo>
                  <a:lnTo>
                    <a:pt x="284" y="962"/>
                  </a:lnTo>
                  <a:lnTo>
                    <a:pt x="286" y="962"/>
                  </a:lnTo>
                  <a:lnTo>
                    <a:pt x="286" y="960"/>
                  </a:lnTo>
                  <a:lnTo>
                    <a:pt x="284" y="960"/>
                  </a:lnTo>
                  <a:lnTo>
                    <a:pt x="284" y="958"/>
                  </a:lnTo>
                  <a:lnTo>
                    <a:pt x="282" y="956"/>
                  </a:lnTo>
                  <a:lnTo>
                    <a:pt x="284" y="956"/>
                  </a:lnTo>
                  <a:lnTo>
                    <a:pt x="286" y="956"/>
                  </a:lnTo>
                  <a:lnTo>
                    <a:pt x="288" y="956"/>
                  </a:lnTo>
                  <a:lnTo>
                    <a:pt x="290" y="954"/>
                  </a:lnTo>
                  <a:lnTo>
                    <a:pt x="290" y="952"/>
                  </a:lnTo>
                  <a:lnTo>
                    <a:pt x="288" y="952"/>
                  </a:lnTo>
                  <a:lnTo>
                    <a:pt x="288" y="954"/>
                  </a:lnTo>
                  <a:lnTo>
                    <a:pt x="288" y="956"/>
                  </a:lnTo>
                  <a:lnTo>
                    <a:pt x="286" y="956"/>
                  </a:lnTo>
                  <a:lnTo>
                    <a:pt x="284" y="956"/>
                  </a:lnTo>
                  <a:lnTo>
                    <a:pt x="282" y="956"/>
                  </a:lnTo>
                  <a:lnTo>
                    <a:pt x="282" y="954"/>
                  </a:lnTo>
                  <a:lnTo>
                    <a:pt x="282" y="952"/>
                  </a:lnTo>
                  <a:lnTo>
                    <a:pt x="284" y="952"/>
                  </a:lnTo>
                  <a:lnTo>
                    <a:pt x="282" y="950"/>
                  </a:lnTo>
                  <a:lnTo>
                    <a:pt x="284" y="950"/>
                  </a:lnTo>
                  <a:lnTo>
                    <a:pt x="284" y="948"/>
                  </a:lnTo>
                  <a:lnTo>
                    <a:pt x="284" y="946"/>
                  </a:lnTo>
                  <a:lnTo>
                    <a:pt x="282" y="948"/>
                  </a:lnTo>
                  <a:lnTo>
                    <a:pt x="282" y="950"/>
                  </a:lnTo>
                  <a:lnTo>
                    <a:pt x="282" y="948"/>
                  </a:lnTo>
                  <a:lnTo>
                    <a:pt x="282" y="950"/>
                  </a:lnTo>
                  <a:lnTo>
                    <a:pt x="280" y="950"/>
                  </a:lnTo>
                  <a:lnTo>
                    <a:pt x="278" y="950"/>
                  </a:lnTo>
                  <a:lnTo>
                    <a:pt x="278" y="952"/>
                  </a:lnTo>
                  <a:lnTo>
                    <a:pt x="280" y="952"/>
                  </a:lnTo>
                  <a:lnTo>
                    <a:pt x="278" y="954"/>
                  </a:lnTo>
                  <a:lnTo>
                    <a:pt x="275" y="952"/>
                  </a:lnTo>
                  <a:lnTo>
                    <a:pt x="273" y="952"/>
                  </a:lnTo>
                  <a:lnTo>
                    <a:pt x="273" y="950"/>
                  </a:lnTo>
                  <a:lnTo>
                    <a:pt x="271" y="950"/>
                  </a:lnTo>
                  <a:lnTo>
                    <a:pt x="271" y="948"/>
                  </a:lnTo>
                  <a:lnTo>
                    <a:pt x="271" y="946"/>
                  </a:lnTo>
                  <a:lnTo>
                    <a:pt x="271" y="944"/>
                  </a:lnTo>
                  <a:lnTo>
                    <a:pt x="273" y="944"/>
                  </a:lnTo>
                  <a:lnTo>
                    <a:pt x="273" y="946"/>
                  </a:lnTo>
                  <a:lnTo>
                    <a:pt x="275" y="948"/>
                  </a:lnTo>
                  <a:lnTo>
                    <a:pt x="275" y="950"/>
                  </a:lnTo>
                  <a:lnTo>
                    <a:pt x="275" y="948"/>
                  </a:lnTo>
                  <a:lnTo>
                    <a:pt x="277" y="948"/>
                  </a:lnTo>
                  <a:lnTo>
                    <a:pt x="278" y="948"/>
                  </a:lnTo>
                  <a:lnTo>
                    <a:pt x="278" y="946"/>
                  </a:lnTo>
                  <a:lnTo>
                    <a:pt x="277" y="948"/>
                  </a:lnTo>
                  <a:lnTo>
                    <a:pt x="275" y="948"/>
                  </a:lnTo>
                  <a:lnTo>
                    <a:pt x="275" y="946"/>
                  </a:lnTo>
                  <a:lnTo>
                    <a:pt x="273" y="944"/>
                  </a:lnTo>
                  <a:lnTo>
                    <a:pt x="273" y="942"/>
                  </a:lnTo>
                  <a:lnTo>
                    <a:pt x="273" y="940"/>
                  </a:lnTo>
                  <a:lnTo>
                    <a:pt x="273" y="939"/>
                  </a:lnTo>
                  <a:lnTo>
                    <a:pt x="275" y="939"/>
                  </a:lnTo>
                  <a:lnTo>
                    <a:pt x="275" y="937"/>
                  </a:lnTo>
                  <a:lnTo>
                    <a:pt x="275" y="935"/>
                  </a:lnTo>
                  <a:lnTo>
                    <a:pt x="273" y="935"/>
                  </a:lnTo>
                  <a:lnTo>
                    <a:pt x="271" y="933"/>
                  </a:lnTo>
                  <a:lnTo>
                    <a:pt x="271" y="935"/>
                  </a:lnTo>
                  <a:lnTo>
                    <a:pt x="273" y="935"/>
                  </a:lnTo>
                  <a:lnTo>
                    <a:pt x="273" y="937"/>
                  </a:lnTo>
                  <a:lnTo>
                    <a:pt x="275" y="937"/>
                  </a:lnTo>
                  <a:lnTo>
                    <a:pt x="273" y="937"/>
                  </a:lnTo>
                  <a:lnTo>
                    <a:pt x="271" y="939"/>
                  </a:lnTo>
                  <a:lnTo>
                    <a:pt x="271" y="940"/>
                  </a:lnTo>
                  <a:lnTo>
                    <a:pt x="273" y="940"/>
                  </a:lnTo>
                  <a:lnTo>
                    <a:pt x="273" y="942"/>
                  </a:lnTo>
                  <a:lnTo>
                    <a:pt x="271" y="944"/>
                  </a:lnTo>
                  <a:lnTo>
                    <a:pt x="271" y="942"/>
                  </a:lnTo>
                  <a:lnTo>
                    <a:pt x="271" y="940"/>
                  </a:lnTo>
                  <a:lnTo>
                    <a:pt x="271" y="942"/>
                  </a:lnTo>
                  <a:lnTo>
                    <a:pt x="269" y="942"/>
                  </a:lnTo>
                  <a:lnTo>
                    <a:pt x="271" y="944"/>
                  </a:lnTo>
                  <a:lnTo>
                    <a:pt x="269" y="944"/>
                  </a:lnTo>
                  <a:lnTo>
                    <a:pt x="267" y="944"/>
                  </a:lnTo>
                  <a:lnTo>
                    <a:pt x="265" y="944"/>
                  </a:lnTo>
                  <a:lnTo>
                    <a:pt x="263" y="944"/>
                  </a:lnTo>
                  <a:lnTo>
                    <a:pt x="263" y="942"/>
                  </a:lnTo>
                  <a:lnTo>
                    <a:pt x="261" y="942"/>
                  </a:lnTo>
                  <a:lnTo>
                    <a:pt x="261" y="940"/>
                  </a:lnTo>
                  <a:lnTo>
                    <a:pt x="259" y="940"/>
                  </a:lnTo>
                  <a:lnTo>
                    <a:pt x="259" y="939"/>
                  </a:lnTo>
                  <a:lnTo>
                    <a:pt x="257" y="939"/>
                  </a:lnTo>
                  <a:lnTo>
                    <a:pt x="257" y="937"/>
                  </a:lnTo>
                  <a:lnTo>
                    <a:pt x="259" y="937"/>
                  </a:lnTo>
                  <a:lnTo>
                    <a:pt x="259" y="939"/>
                  </a:lnTo>
                  <a:lnTo>
                    <a:pt x="261" y="939"/>
                  </a:lnTo>
                  <a:lnTo>
                    <a:pt x="259" y="939"/>
                  </a:lnTo>
                  <a:lnTo>
                    <a:pt x="259" y="937"/>
                  </a:lnTo>
                  <a:lnTo>
                    <a:pt x="261" y="937"/>
                  </a:lnTo>
                  <a:lnTo>
                    <a:pt x="259" y="937"/>
                  </a:lnTo>
                  <a:lnTo>
                    <a:pt x="261" y="937"/>
                  </a:lnTo>
                  <a:lnTo>
                    <a:pt x="261" y="935"/>
                  </a:lnTo>
                  <a:lnTo>
                    <a:pt x="261" y="933"/>
                  </a:lnTo>
                  <a:lnTo>
                    <a:pt x="261" y="931"/>
                  </a:lnTo>
                  <a:lnTo>
                    <a:pt x="259" y="931"/>
                  </a:lnTo>
                  <a:lnTo>
                    <a:pt x="261" y="931"/>
                  </a:lnTo>
                  <a:lnTo>
                    <a:pt x="261" y="929"/>
                  </a:lnTo>
                  <a:lnTo>
                    <a:pt x="263" y="929"/>
                  </a:lnTo>
                  <a:lnTo>
                    <a:pt x="265" y="927"/>
                  </a:lnTo>
                  <a:lnTo>
                    <a:pt x="263" y="927"/>
                  </a:lnTo>
                  <a:lnTo>
                    <a:pt x="261" y="929"/>
                  </a:lnTo>
                  <a:lnTo>
                    <a:pt x="259" y="929"/>
                  </a:lnTo>
                  <a:lnTo>
                    <a:pt x="259" y="931"/>
                  </a:lnTo>
                  <a:lnTo>
                    <a:pt x="257" y="931"/>
                  </a:lnTo>
                  <a:lnTo>
                    <a:pt x="255" y="931"/>
                  </a:lnTo>
                  <a:lnTo>
                    <a:pt x="255" y="929"/>
                  </a:lnTo>
                  <a:lnTo>
                    <a:pt x="255" y="931"/>
                  </a:lnTo>
                  <a:lnTo>
                    <a:pt x="253" y="931"/>
                  </a:lnTo>
                  <a:lnTo>
                    <a:pt x="253" y="929"/>
                  </a:lnTo>
                  <a:lnTo>
                    <a:pt x="253" y="927"/>
                  </a:lnTo>
                  <a:lnTo>
                    <a:pt x="255" y="927"/>
                  </a:lnTo>
                  <a:lnTo>
                    <a:pt x="255" y="925"/>
                  </a:lnTo>
                  <a:lnTo>
                    <a:pt x="257" y="925"/>
                  </a:lnTo>
                  <a:lnTo>
                    <a:pt x="257" y="923"/>
                  </a:lnTo>
                  <a:lnTo>
                    <a:pt x="257" y="921"/>
                  </a:lnTo>
                  <a:lnTo>
                    <a:pt x="257" y="919"/>
                  </a:lnTo>
                  <a:lnTo>
                    <a:pt x="257" y="917"/>
                  </a:lnTo>
                  <a:lnTo>
                    <a:pt x="259" y="917"/>
                  </a:lnTo>
                  <a:lnTo>
                    <a:pt x="259" y="916"/>
                  </a:lnTo>
                  <a:lnTo>
                    <a:pt x="257" y="916"/>
                  </a:lnTo>
                  <a:lnTo>
                    <a:pt x="257" y="917"/>
                  </a:lnTo>
                  <a:lnTo>
                    <a:pt x="255" y="917"/>
                  </a:lnTo>
                  <a:lnTo>
                    <a:pt x="255" y="919"/>
                  </a:lnTo>
                  <a:lnTo>
                    <a:pt x="257" y="919"/>
                  </a:lnTo>
                  <a:lnTo>
                    <a:pt x="257" y="921"/>
                  </a:lnTo>
                  <a:lnTo>
                    <a:pt x="257" y="923"/>
                  </a:lnTo>
                  <a:lnTo>
                    <a:pt x="255" y="923"/>
                  </a:lnTo>
                  <a:lnTo>
                    <a:pt x="255" y="925"/>
                  </a:lnTo>
                  <a:lnTo>
                    <a:pt x="253" y="927"/>
                  </a:lnTo>
                  <a:lnTo>
                    <a:pt x="253" y="929"/>
                  </a:lnTo>
                  <a:lnTo>
                    <a:pt x="252" y="929"/>
                  </a:lnTo>
                  <a:lnTo>
                    <a:pt x="252" y="927"/>
                  </a:lnTo>
                  <a:lnTo>
                    <a:pt x="250" y="927"/>
                  </a:lnTo>
                  <a:lnTo>
                    <a:pt x="250" y="925"/>
                  </a:lnTo>
                  <a:lnTo>
                    <a:pt x="250" y="927"/>
                  </a:lnTo>
                  <a:lnTo>
                    <a:pt x="248" y="927"/>
                  </a:lnTo>
                  <a:lnTo>
                    <a:pt x="246" y="927"/>
                  </a:lnTo>
                  <a:lnTo>
                    <a:pt x="248" y="925"/>
                  </a:lnTo>
                  <a:lnTo>
                    <a:pt x="246" y="925"/>
                  </a:lnTo>
                  <a:lnTo>
                    <a:pt x="246" y="923"/>
                  </a:lnTo>
                  <a:lnTo>
                    <a:pt x="248" y="923"/>
                  </a:lnTo>
                  <a:lnTo>
                    <a:pt x="248" y="921"/>
                  </a:lnTo>
                  <a:lnTo>
                    <a:pt x="246" y="921"/>
                  </a:lnTo>
                  <a:lnTo>
                    <a:pt x="246" y="923"/>
                  </a:lnTo>
                  <a:lnTo>
                    <a:pt x="246" y="925"/>
                  </a:lnTo>
                  <a:lnTo>
                    <a:pt x="246" y="927"/>
                  </a:lnTo>
                  <a:lnTo>
                    <a:pt x="244" y="927"/>
                  </a:lnTo>
                  <a:lnTo>
                    <a:pt x="242" y="927"/>
                  </a:lnTo>
                  <a:lnTo>
                    <a:pt x="244" y="927"/>
                  </a:lnTo>
                  <a:lnTo>
                    <a:pt x="244" y="925"/>
                  </a:lnTo>
                  <a:lnTo>
                    <a:pt x="242" y="925"/>
                  </a:lnTo>
                  <a:lnTo>
                    <a:pt x="242" y="927"/>
                  </a:lnTo>
                  <a:lnTo>
                    <a:pt x="240" y="927"/>
                  </a:lnTo>
                  <a:lnTo>
                    <a:pt x="238" y="927"/>
                  </a:lnTo>
                  <a:lnTo>
                    <a:pt x="236" y="927"/>
                  </a:lnTo>
                  <a:lnTo>
                    <a:pt x="234" y="927"/>
                  </a:lnTo>
                  <a:lnTo>
                    <a:pt x="234" y="925"/>
                  </a:lnTo>
                  <a:lnTo>
                    <a:pt x="236" y="925"/>
                  </a:lnTo>
                  <a:lnTo>
                    <a:pt x="238" y="923"/>
                  </a:lnTo>
                  <a:lnTo>
                    <a:pt x="240" y="923"/>
                  </a:lnTo>
                  <a:lnTo>
                    <a:pt x="238" y="923"/>
                  </a:lnTo>
                  <a:lnTo>
                    <a:pt x="236" y="923"/>
                  </a:lnTo>
                  <a:lnTo>
                    <a:pt x="234" y="923"/>
                  </a:lnTo>
                  <a:lnTo>
                    <a:pt x="236" y="923"/>
                  </a:lnTo>
                  <a:lnTo>
                    <a:pt x="238" y="923"/>
                  </a:lnTo>
                  <a:lnTo>
                    <a:pt x="238" y="921"/>
                  </a:lnTo>
                  <a:lnTo>
                    <a:pt x="240" y="923"/>
                  </a:lnTo>
                  <a:lnTo>
                    <a:pt x="242" y="921"/>
                  </a:lnTo>
                  <a:lnTo>
                    <a:pt x="244" y="921"/>
                  </a:lnTo>
                  <a:lnTo>
                    <a:pt x="244" y="919"/>
                  </a:lnTo>
                  <a:lnTo>
                    <a:pt x="246" y="919"/>
                  </a:lnTo>
                  <a:lnTo>
                    <a:pt x="246" y="917"/>
                  </a:lnTo>
                  <a:lnTo>
                    <a:pt x="246" y="916"/>
                  </a:lnTo>
                  <a:lnTo>
                    <a:pt x="248" y="916"/>
                  </a:lnTo>
                  <a:lnTo>
                    <a:pt x="248" y="914"/>
                  </a:lnTo>
                  <a:lnTo>
                    <a:pt x="246" y="914"/>
                  </a:lnTo>
                  <a:lnTo>
                    <a:pt x="246" y="912"/>
                  </a:lnTo>
                  <a:lnTo>
                    <a:pt x="246" y="914"/>
                  </a:lnTo>
                  <a:lnTo>
                    <a:pt x="246" y="916"/>
                  </a:lnTo>
                  <a:lnTo>
                    <a:pt x="244" y="917"/>
                  </a:lnTo>
                  <a:lnTo>
                    <a:pt x="246" y="919"/>
                  </a:lnTo>
                  <a:lnTo>
                    <a:pt x="244" y="919"/>
                  </a:lnTo>
                  <a:lnTo>
                    <a:pt x="244" y="921"/>
                  </a:lnTo>
                  <a:lnTo>
                    <a:pt x="242" y="921"/>
                  </a:lnTo>
                  <a:lnTo>
                    <a:pt x="240" y="921"/>
                  </a:lnTo>
                  <a:lnTo>
                    <a:pt x="238" y="921"/>
                  </a:lnTo>
                  <a:lnTo>
                    <a:pt x="236" y="921"/>
                  </a:lnTo>
                  <a:lnTo>
                    <a:pt x="238" y="919"/>
                  </a:lnTo>
                  <a:lnTo>
                    <a:pt x="236" y="919"/>
                  </a:lnTo>
                  <a:lnTo>
                    <a:pt x="236" y="917"/>
                  </a:lnTo>
                  <a:lnTo>
                    <a:pt x="234" y="917"/>
                  </a:lnTo>
                  <a:lnTo>
                    <a:pt x="232" y="917"/>
                  </a:lnTo>
                  <a:lnTo>
                    <a:pt x="232" y="919"/>
                  </a:lnTo>
                  <a:lnTo>
                    <a:pt x="230" y="917"/>
                  </a:lnTo>
                  <a:lnTo>
                    <a:pt x="230" y="916"/>
                  </a:lnTo>
                  <a:lnTo>
                    <a:pt x="232" y="916"/>
                  </a:lnTo>
                  <a:lnTo>
                    <a:pt x="234" y="916"/>
                  </a:lnTo>
                  <a:lnTo>
                    <a:pt x="236" y="916"/>
                  </a:lnTo>
                  <a:lnTo>
                    <a:pt x="232" y="916"/>
                  </a:lnTo>
                  <a:lnTo>
                    <a:pt x="230" y="914"/>
                  </a:lnTo>
                  <a:lnTo>
                    <a:pt x="230" y="912"/>
                  </a:lnTo>
                  <a:lnTo>
                    <a:pt x="230" y="914"/>
                  </a:lnTo>
                  <a:lnTo>
                    <a:pt x="230" y="916"/>
                  </a:lnTo>
                  <a:lnTo>
                    <a:pt x="229" y="917"/>
                  </a:lnTo>
                  <a:lnTo>
                    <a:pt x="227" y="917"/>
                  </a:lnTo>
                  <a:lnTo>
                    <a:pt x="227" y="916"/>
                  </a:lnTo>
                  <a:lnTo>
                    <a:pt x="225" y="916"/>
                  </a:lnTo>
                  <a:lnTo>
                    <a:pt x="223" y="916"/>
                  </a:lnTo>
                  <a:lnTo>
                    <a:pt x="221" y="916"/>
                  </a:lnTo>
                  <a:lnTo>
                    <a:pt x="223" y="916"/>
                  </a:lnTo>
                  <a:lnTo>
                    <a:pt x="223" y="917"/>
                  </a:lnTo>
                  <a:lnTo>
                    <a:pt x="225" y="917"/>
                  </a:lnTo>
                  <a:lnTo>
                    <a:pt x="223" y="917"/>
                  </a:lnTo>
                  <a:lnTo>
                    <a:pt x="221" y="917"/>
                  </a:lnTo>
                  <a:lnTo>
                    <a:pt x="219" y="917"/>
                  </a:lnTo>
                  <a:lnTo>
                    <a:pt x="219" y="916"/>
                  </a:lnTo>
                  <a:lnTo>
                    <a:pt x="217" y="916"/>
                  </a:lnTo>
                  <a:lnTo>
                    <a:pt x="217" y="914"/>
                  </a:lnTo>
                  <a:lnTo>
                    <a:pt x="215" y="914"/>
                  </a:lnTo>
                  <a:lnTo>
                    <a:pt x="215" y="912"/>
                  </a:lnTo>
                  <a:lnTo>
                    <a:pt x="213" y="912"/>
                  </a:lnTo>
                  <a:lnTo>
                    <a:pt x="213" y="910"/>
                  </a:lnTo>
                  <a:lnTo>
                    <a:pt x="211" y="910"/>
                  </a:lnTo>
                  <a:lnTo>
                    <a:pt x="211" y="908"/>
                  </a:lnTo>
                  <a:lnTo>
                    <a:pt x="213" y="906"/>
                  </a:lnTo>
                  <a:lnTo>
                    <a:pt x="215" y="906"/>
                  </a:lnTo>
                  <a:lnTo>
                    <a:pt x="217" y="906"/>
                  </a:lnTo>
                  <a:lnTo>
                    <a:pt x="221" y="906"/>
                  </a:lnTo>
                  <a:lnTo>
                    <a:pt x="221" y="904"/>
                  </a:lnTo>
                  <a:lnTo>
                    <a:pt x="221" y="906"/>
                  </a:lnTo>
                  <a:lnTo>
                    <a:pt x="219" y="906"/>
                  </a:lnTo>
                  <a:lnTo>
                    <a:pt x="215" y="906"/>
                  </a:lnTo>
                  <a:lnTo>
                    <a:pt x="215" y="904"/>
                  </a:lnTo>
                  <a:lnTo>
                    <a:pt x="215" y="906"/>
                  </a:lnTo>
                  <a:lnTo>
                    <a:pt x="213" y="906"/>
                  </a:lnTo>
                  <a:lnTo>
                    <a:pt x="211" y="906"/>
                  </a:lnTo>
                  <a:lnTo>
                    <a:pt x="211" y="904"/>
                  </a:lnTo>
                  <a:lnTo>
                    <a:pt x="213" y="904"/>
                  </a:lnTo>
                  <a:lnTo>
                    <a:pt x="213" y="902"/>
                  </a:lnTo>
                  <a:lnTo>
                    <a:pt x="215" y="902"/>
                  </a:lnTo>
                  <a:lnTo>
                    <a:pt x="215" y="900"/>
                  </a:lnTo>
                  <a:lnTo>
                    <a:pt x="215" y="898"/>
                  </a:lnTo>
                  <a:lnTo>
                    <a:pt x="219" y="896"/>
                  </a:lnTo>
                  <a:lnTo>
                    <a:pt x="223" y="896"/>
                  </a:lnTo>
                  <a:lnTo>
                    <a:pt x="229" y="898"/>
                  </a:lnTo>
                  <a:lnTo>
                    <a:pt x="229" y="896"/>
                  </a:lnTo>
                  <a:lnTo>
                    <a:pt x="230" y="896"/>
                  </a:lnTo>
                  <a:lnTo>
                    <a:pt x="229" y="894"/>
                  </a:lnTo>
                  <a:lnTo>
                    <a:pt x="229" y="893"/>
                  </a:lnTo>
                  <a:lnTo>
                    <a:pt x="229" y="894"/>
                  </a:lnTo>
                  <a:lnTo>
                    <a:pt x="229" y="896"/>
                  </a:lnTo>
                  <a:lnTo>
                    <a:pt x="223" y="896"/>
                  </a:lnTo>
                  <a:lnTo>
                    <a:pt x="219" y="896"/>
                  </a:lnTo>
                  <a:lnTo>
                    <a:pt x="217" y="896"/>
                  </a:lnTo>
                  <a:lnTo>
                    <a:pt x="217" y="894"/>
                  </a:lnTo>
                  <a:lnTo>
                    <a:pt x="219" y="893"/>
                  </a:lnTo>
                  <a:lnTo>
                    <a:pt x="217" y="893"/>
                  </a:lnTo>
                  <a:lnTo>
                    <a:pt x="217" y="894"/>
                  </a:lnTo>
                  <a:lnTo>
                    <a:pt x="215" y="896"/>
                  </a:lnTo>
                  <a:lnTo>
                    <a:pt x="213" y="896"/>
                  </a:lnTo>
                  <a:lnTo>
                    <a:pt x="215" y="896"/>
                  </a:lnTo>
                  <a:lnTo>
                    <a:pt x="215" y="898"/>
                  </a:lnTo>
                  <a:lnTo>
                    <a:pt x="213" y="898"/>
                  </a:lnTo>
                  <a:lnTo>
                    <a:pt x="213" y="900"/>
                  </a:lnTo>
                  <a:lnTo>
                    <a:pt x="215" y="900"/>
                  </a:lnTo>
                  <a:lnTo>
                    <a:pt x="213" y="902"/>
                  </a:lnTo>
                  <a:lnTo>
                    <a:pt x="211" y="902"/>
                  </a:lnTo>
                  <a:lnTo>
                    <a:pt x="211" y="900"/>
                  </a:lnTo>
                  <a:lnTo>
                    <a:pt x="213" y="900"/>
                  </a:lnTo>
                  <a:lnTo>
                    <a:pt x="211" y="900"/>
                  </a:lnTo>
                  <a:lnTo>
                    <a:pt x="211" y="898"/>
                  </a:lnTo>
                  <a:lnTo>
                    <a:pt x="209" y="898"/>
                  </a:lnTo>
                  <a:lnTo>
                    <a:pt x="209" y="896"/>
                  </a:lnTo>
                  <a:lnTo>
                    <a:pt x="209" y="894"/>
                  </a:lnTo>
                  <a:lnTo>
                    <a:pt x="209" y="893"/>
                  </a:lnTo>
                  <a:lnTo>
                    <a:pt x="209" y="891"/>
                  </a:lnTo>
                  <a:lnTo>
                    <a:pt x="211" y="891"/>
                  </a:lnTo>
                  <a:lnTo>
                    <a:pt x="211" y="889"/>
                  </a:lnTo>
                  <a:lnTo>
                    <a:pt x="213" y="889"/>
                  </a:lnTo>
                  <a:lnTo>
                    <a:pt x="213" y="887"/>
                  </a:lnTo>
                  <a:lnTo>
                    <a:pt x="213" y="885"/>
                  </a:lnTo>
                  <a:lnTo>
                    <a:pt x="215" y="885"/>
                  </a:lnTo>
                  <a:lnTo>
                    <a:pt x="215" y="887"/>
                  </a:lnTo>
                  <a:lnTo>
                    <a:pt x="213" y="887"/>
                  </a:lnTo>
                  <a:lnTo>
                    <a:pt x="215" y="887"/>
                  </a:lnTo>
                  <a:lnTo>
                    <a:pt x="217" y="887"/>
                  </a:lnTo>
                  <a:lnTo>
                    <a:pt x="217" y="885"/>
                  </a:lnTo>
                  <a:lnTo>
                    <a:pt x="217" y="883"/>
                  </a:lnTo>
                  <a:lnTo>
                    <a:pt x="219" y="883"/>
                  </a:lnTo>
                  <a:lnTo>
                    <a:pt x="219" y="881"/>
                  </a:lnTo>
                  <a:lnTo>
                    <a:pt x="221" y="881"/>
                  </a:lnTo>
                  <a:lnTo>
                    <a:pt x="221" y="879"/>
                  </a:lnTo>
                  <a:lnTo>
                    <a:pt x="223" y="881"/>
                  </a:lnTo>
                  <a:lnTo>
                    <a:pt x="225" y="881"/>
                  </a:lnTo>
                  <a:lnTo>
                    <a:pt x="225" y="883"/>
                  </a:lnTo>
                  <a:lnTo>
                    <a:pt x="227" y="885"/>
                  </a:lnTo>
                  <a:lnTo>
                    <a:pt x="227" y="887"/>
                  </a:lnTo>
                  <a:lnTo>
                    <a:pt x="229" y="887"/>
                  </a:lnTo>
                  <a:lnTo>
                    <a:pt x="229" y="889"/>
                  </a:lnTo>
                  <a:lnTo>
                    <a:pt x="229" y="887"/>
                  </a:lnTo>
                  <a:lnTo>
                    <a:pt x="229" y="885"/>
                  </a:lnTo>
                  <a:lnTo>
                    <a:pt x="227" y="885"/>
                  </a:lnTo>
                  <a:lnTo>
                    <a:pt x="225" y="883"/>
                  </a:lnTo>
                  <a:lnTo>
                    <a:pt x="225" y="881"/>
                  </a:lnTo>
                  <a:lnTo>
                    <a:pt x="225" y="879"/>
                  </a:lnTo>
                  <a:lnTo>
                    <a:pt x="227" y="879"/>
                  </a:lnTo>
                  <a:lnTo>
                    <a:pt x="229" y="879"/>
                  </a:lnTo>
                  <a:lnTo>
                    <a:pt x="227" y="877"/>
                  </a:lnTo>
                  <a:lnTo>
                    <a:pt x="225" y="879"/>
                  </a:lnTo>
                  <a:lnTo>
                    <a:pt x="223" y="879"/>
                  </a:lnTo>
                  <a:lnTo>
                    <a:pt x="221" y="879"/>
                  </a:lnTo>
                  <a:lnTo>
                    <a:pt x="221" y="877"/>
                  </a:lnTo>
                  <a:lnTo>
                    <a:pt x="219" y="877"/>
                  </a:lnTo>
                  <a:lnTo>
                    <a:pt x="219" y="875"/>
                  </a:lnTo>
                  <a:lnTo>
                    <a:pt x="221" y="873"/>
                  </a:lnTo>
                  <a:lnTo>
                    <a:pt x="223" y="871"/>
                  </a:lnTo>
                  <a:lnTo>
                    <a:pt x="225" y="871"/>
                  </a:lnTo>
                  <a:lnTo>
                    <a:pt x="225" y="869"/>
                  </a:lnTo>
                  <a:lnTo>
                    <a:pt x="225" y="868"/>
                  </a:lnTo>
                  <a:lnTo>
                    <a:pt x="223" y="866"/>
                  </a:lnTo>
                  <a:lnTo>
                    <a:pt x="223" y="868"/>
                  </a:lnTo>
                  <a:lnTo>
                    <a:pt x="223" y="869"/>
                  </a:lnTo>
                  <a:lnTo>
                    <a:pt x="225" y="869"/>
                  </a:lnTo>
                  <a:lnTo>
                    <a:pt x="223" y="869"/>
                  </a:lnTo>
                  <a:lnTo>
                    <a:pt x="223" y="871"/>
                  </a:lnTo>
                  <a:lnTo>
                    <a:pt x="221" y="871"/>
                  </a:lnTo>
                  <a:lnTo>
                    <a:pt x="221" y="873"/>
                  </a:lnTo>
                  <a:lnTo>
                    <a:pt x="219" y="873"/>
                  </a:lnTo>
                  <a:lnTo>
                    <a:pt x="219" y="875"/>
                  </a:lnTo>
                  <a:lnTo>
                    <a:pt x="219" y="877"/>
                  </a:lnTo>
                  <a:lnTo>
                    <a:pt x="217" y="877"/>
                  </a:lnTo>
                  <a:lnTo>
                    <a:pt x="215" y="879"/>
                  </a:lnTo>
                  <a:lnTo>
                    <a:pt x="213" y="879"/>
                  </a:lnTo>
                  <a:lnTo>
                    <a:pt x="213" y="881"/>
                  </a:lnTo>
                  <a:lnTo>
                    <a:pt x="211" y="881"/>
                  </a:lnTo>
                  <a:lnTo>
                    <a:pt x="211" y="879"/>
                  </a:lnTo>
                  <a:lnTo>
                    <a:pt x="211" y="881"/>
                  </a:lnTo>
                  <a:lnTo>
                    <a:pt x="209" y="883"/>
                  </a:lnTo>
                  <a:lnTo>
                    <a:pt x="209" y="881"/>
                  </a:lnTo>
                  <a:lnTo>
                    <a:pt x="209" y="879"/>
                  </a:lnTo>
                  <a:lnTo>
                    <a:pt x="209" y="877"/>
                  </a:lnTo>
                  <a:lnTo>
                    <a:pt x="209" y="875"/>
                  </a:lnTo>
                  <a:lnTo>
                    <a:pt x="209" y="877"/>
                  </a:lnTo>
                  <a:lnTo>
                    <a:pt x="209" y="879"/>
                  </a:lnTo>
                  <a:lnTo>
                    <a:pt x="207" y="879"/>
                  </a:lnTo>
                  <a:lnTo>
                    <a:pt x="207" y="877"/>
                  </a:lnTo>
                  <a:lnTo>
                    <a:pt x="207" y="875"/>
                  </a:lnTo>
                  <a:lnTo>
                    <a:pt x="209" y="875"/>
                  </a:lnTo>
                  <a:lnTo>
                    <a:pt x="209" y="873"/>
                  </a:lnTo>
                  <a:lnTo>
                    <a:pt x="207" y="873"/>
                  </a:lnTo>
                  <a:lnTo>
                    <a:pt x="207" y="875"/>
                  </a:lnTo>
                  <a:lnTo>
                    <a:pt x="205" y="875"/>
                  </a:lnTo>
                  <a:lnTo>
                    <a:pt x="205" y="877"/>
                  </a:lnTo>
                  <a:lnTo>
                    <a:pt x="204" y="877"/>
                  </a:lnTo>
                  <a:lnTo>
                    <a:pt x="204" y="879"/>
                  </a:lnTo>
                  <a:lnTo>
                    <a:pt x="204" y="881"/>
                  </a:lnTo>
                  <a:lnTo>
                    <a:pt x="202" y="881"/>
                  </a:lnTo>
                  <a:lnTo>
                    <a:pt x="202" y="879"/>
                  </a:lnTo>
                  <a:lnTo>
                    <a:pt x="202" y="877"/>
                  </a:lnTo>
                  <a:lnTo>
                    <a:pt x="204" y="877"/>
                  </a:lnTo>
                  <a:lnTo>
                    <a:pt x="204" y="875"/>
                  </a:lnTo>
                  <a:lnTo>
                    <a:pt x="204" y="873"/>
                  </a:lnTo>
                  <a:lnTo>
                    <a:pt x="204" y="871"/>
                  </a:lnTo>
                  <a:lnTo>
                    <a:pt x="205" y="871"/>
                  </a:lnTo>
                  <a:lnTo>
                    <a:pt x="205" y="869"/>
                  </a:lnTo>
                  <a:lnTo>
                    <a:pt x="205" y="868"/>
                  </a:lnTo>
                  <a:lnTo>
                    <a:pt x="205" y="866"/>
                  </a:lnTo>
                  <a:lnTo>
                    <a:pt x="207" y="864"/>
                  </a:lnTo>
                  <a:lnTo>
                    <a:pt x="205" y="864"/>
                  </a:lnTo>
                  <a:lnTo>
                    <a:pt x="205" y="866"/>
                  </a:lnTo>
                  <a:lnTo>
                    <a:pt x="204" y="866"/>
                  </a:lnTo>
                  <a:lnTo>
                    <a:pt x="204" y="868"/>
                  </a:lnTo>
                  <a:lnTo>
                    <a:pt x="202" y="868"/>
                  </a:lnTo>
                  <a:lnTo>
                    <a:pt x="200" y="868"/>
                  </a:lnTo>
                  <a:lnTo>
                    <a:pt x="200" y="866"/>
                  </a:lnTo>
                  <a:lnTo>
                    <a:pt x="200" y="864"/>
                  </a:lnTo>
                  <a:lnTo>
                    <a:pt x="200" y="862"/>
                  </a:lnTo>
                  <a:lnTo>
                    <a:pt x="200" y="860"/>
                  </a:lnTo>
                  <a:lnTo>
                    <a:pt x="198" y="858"/>
                  </a:lnTo>
                  <a:lnTo>
                    <a:pt x="200" y="858"/>
                  </a:lnTo>
                  <a:lnTo>
                    <a:pt x="198" y="858"/>
                  </a:lnTo>
                  <a:lnTo>
                    <a:pt x="198" y="856"/>
                  </a:lnTo>
                  <a:lnTo>
                    <a:pt x="196" y="856"/>
                  </a:lnTo>
                  <a:lnTo>
                    <a:pt x="198" y="856"/>
                  </a:lnTo>
                  <a:lnTo>
                    <a:pt x="196" y="858"/>
                  </a:lnTo>
                  <a:lnTo>
                    <a:pt x="196" y="856"/>
                  </a:lnTo>
                  <a:lnTo>
                    <a:pt x="194" y="856"/>
                  </a:lnTo>
                  <a:lnTo>
                    <a:pt x="194" y="854"/>
                  </a:lnTo>
                  <a:lnTo>
                    <a:pt x="194" y="852"/>
                  </a:lnTo>
                  <a:lnTo>
                    <a:pt x="194" y="850"/>
                  </a:lnTo>
                  <a:lnTo>
                    <a:pt x="194" y="848"/>
                  </a:lnTo>
                  <a:lnTo>
                    <a:pt x="194" y="850"/>
                  </a:lnTo>
                  <a:lnTo>
                    <a:pt x="192" y="850"/>
                  </a:lnTo>
                  <a:lnTo>
                    <a:pt x="192" y="848"/>
                  </a:lnTo>
                  <a:lnTo>
                    <a:pt x="192" y="846"/>
                  </a:lnTo>
                  <a:lnTo>
                    <a:pt x="194" y="848"/>
                  </a:lnTo>
                  <a:lnTo>
                    <a:pt x="194" y="846"/>
                  </a:lnTo>
                  <a:lnTo>
                    <a:pt x="196" y="846"/>
                  </a:lnTo>
                  <a:lnTo>
                    <a:pt x="196" y="848"/>
                  </a:lnTo>
                  <a:lnTo>
                    <a:pt x="196" y="850"/>
                  </a:lnTo>
                  <a:lnTo>
                    <a:pt x="198" y="850"/>
                  </a:lnTo>
                  <a:lnTo>
                    <a:pt x="196" y="850"/>
                  </a:lnTo>
                  <a:lnTo>
                    <a:pt x="196" y="848"/>
                  </a:lnTo>
                  <a:lnTo>
                    <a:pt x="198" y="848"/>
                  </a:lnTo>
                  <a:lnTo>
                    <a:pt x="198" y="850"/>
                  </a:lnTo>
                  <a:lnTo>
                    <a:pt x="200" y="852"/>
                  </a:lnTo>
                  <a:lnTo>
                    <a:pt x="200" y="850"/>
                  </a:lnTo>
                  <a:lnTo>
                    <a:pt x="202" y="850"/>
                  </a:lnTo>
                  <a:lnTo>
                    <a:pt x="202" y="848"/>
                  </a:lnTo>
                  <a:lnTo>
                    <a:pt x="202" y="850"/>
                  </a:lnTo>
                  <a:lnTo>
                    <a:pt x="204" y="850"/>
                  </a:lnTo>
                  <a:lnTo>
                    <a:pt x="205" y="850"/>
                  </a:lnTo>
                  <a:lnTo>
                    <a:pt x="205" y="852"/>
                  </a:lnTo>
                  <a:lnTo>
                    <a:pt x="207" y="852"/>
                  </a:lnTo>
                  <a:lnTo>
                    <a:pt x="207" y="854"/>
                  </a:lnTo>
                  <a:lnTo>
                    <a:pt x="207" y="856"/>
                  </a:lnTo>
                  <a:lnTo>
                    <a:pt x="209" y="856"/>
                  </a:lnTo>
                  <a:lnTo>
                    <a:pt x="209" y="854"/>
                  </a:lnTo>
                  <a:lnTo>
                    <a:pt x="209" y="852"/>
                  </a:lnTo>
                  <a:lnTo>
                    <a:pt x="207" y="852"/>
                  </a:lnTo>
                  <a:lnTo>
                    <a:pt x="207" y="850"/>
                  </a:lnTo>
                  <a:lnTo>
                    <a:pt x="205" y="850"/>
                  </a:lnTo>
                  <a:lnTo>
                    <a:pt x="205" y="848"/>
                  </a:lnTo>
                  <a:lnTo>
                    <a:pt x="204" y="848"/>
                  </a:lnTo>
                  <a:lnTo>
                    <a:pt x="202" y="848"/>
                  </a:lnTo>
                  <a:lnTo>
                    <a:pt x="202" y="850"/>
                  </a:lnTo>
                  <a:lnTo>
                    <a:pt x="200" y="850"/>
                  </a:lnTo>
                  <a:lnTo>
                    <a:pt x="198" y="850"/>
                  </a:lnTo>
                  <a:lnTo>
                    <a:pt x="198" y="848"/>
                  </a:lnTo>
                  <a:lnTo>
                    <a:pt x="196" y="848"/>
                  </a:lnTo>
                  <a:lnTo>
                    <a:pt x="196" y="846"/>
                  </a:lnTo>
                  <a:lnTo>
                    <a:pt x="194" y="846"/>
                  </a:lnTo>
                  <a:lnTo>
                    <a:pt x="194" y="845"/>
                  </a:lnTo>
                  <a:lnTo>
                    <a:pt x="196" y="843"/>
                  </a:lnTo>
                  <a:lnTo>
                    <a:pt x="194" y="843"/>
                  </a:lnTo>
                  <a:lnTo>
                    <a:pt x="196" y="841"/>
                  </a:lnTo>
                  <a:lnTo>
                    <a:pt x="196" y="839"/>
                  </a:lnTo>
                  <a:lnTo>
                    <a:pt x="198" y="839"/>
                  </a:lnTo>
                  <a:lnTo>
                    <a:pt x="200" y="841"/>
                  </a:lnTo>
                  <a:lnTo>
                    <a:pt x="200" y="839"/>
                  </a:lnTo>
                  <a:lnTo>
                    <a:pt x="198" y="839"/>
                  </a:lnTo>
                  <a:lnTo>
                    <a:pt x="196" y="839"/>
                  </a:lnTo>
                  <a:lnTo>
                    <a:pt x="196" y="837"/>
                  </a:lnTo>
                  <a:lnTo>
                    <a:pt x="198" y="837"/>
                  </a:lnTo>
                  <a:lnTo>
                    <a:pt x="198" y="835"/>
                  </a:lnTo>
                  <a:lnTo>
                    <a:pt x="196" y="835"/>
                  </a:lnTo>
                  <a:lnTo>
                    <a:pt x="196" y="837"/>
                  </a:lnTo>
                  <a:lnTo>
                    <a:pt x="196" y="839"/>
                  </a:lnTo>
                  <a:lnTo>
                    <a:pt x="194" y="839"/>
                  </a:lnTo>
                  <a:lnTo>
                    <a:pt x="194" y="841"/>
                  </a:lnTo>
                  <a:lnTo>
                    <a:pt x="192" y="841"/>
                  </a:lnTo>
                  <a:lnTo>
                    <a:pt x="194" y="841"/>
                  </a:lnTo>
                  <a:lnTo>
                    <a:pt x="194" y="839"/>
                  </a:lnTo>
                  <a:lnTo>
                    <a:pt x="192" y="839"/>
                  </a:lnTo>
                  <a:lnTo>
                    <a:pt x="192" y="841"/>
                  </a:lnTo>
                  <a:lnTo>
                    <a:pt x="192" y="839"/>
                  </a:lnTo>
                  <a:lnTo>
                    <a:pt x="192" y="841"/>
                  </a:lnTo>
                  <a:lnTo>
                    <a:pt x="192" y="843"/>
                  </a:lnTo>
                  <a:lnTo>
                    <a:pt x="192" y="841"/>
                  </a:lnTo>
                  <a:lnTo>
                    <a:pt x="190" y="841"/>
                  </a:lnTo>
                  <a:lnTo>
                    <a:pt x="190" y="843"/>
                  </a:lnTo>
                  <a:lnTo>
                    <a:pt x="190" y="845"/>
                  </a:lnTo>
                  <a:lnTo>
                    <a:pt x="188" y="845"/>
                  </a:lnTo>
                  <a:lnTo>
                    <a:pt x="188" y="846"/>
                  </a:lnTo>
                  <a:lnTo>
                    <a:pt x="188" y="848"/>
                  </a:lnTo>
                  <a:lnTo>
                    <a:pt x="188" y="850"/>
                  </a:lnTo>
                  <a:lnTo>
                    <a:pt x="186" y="852"/>
                  </a:lnTo>
                  <a:lnTo>
                    <a:pt x="182" y="846"/>
                  </a:lnTo>
                  <a:lnTo>
                    <a:pt x="181" y="846"/>
                  </a:lnTo>
                  <a:lnTo>
                    <a:pt x="181" y="845"/>
                  </a:lnTo>
                  <a:lnTo>
                    <a:pt x="181" y="843"/>
                  </a:lnTo>
                  <a:lnTo>
                    <a:pt x="179" y="843"/>
                  </a:lnTo>
                  <a:lnTo>
                    <a:pt x="177" y="841"/>
                  </a:lnTo>
                  <a:lnTo>
                    <a:pt x="177" y="839"/>
                  </a:lnTo>
                  <a:lnTo>
                    <a:pt x="175" y="839"/>
                  </a:lnTo>
                  <a:lnTo>
                    <a:pt x="175" y="837"/>
                  </a:lnTo>
                  <a:lnTo>
                    <a:pt x="175" y="835"/>
                  </a:lnTo>
                  <a:lnTo>
                    <a:pt x="175" y="833"/>
                  </a:lnTo>
                  <a:lnTo>
                    <a:pt x="175" y="831"/>
                  </a:lnTo>
                  <a:lnTo>
                    <a:pt x="177" y="831"/>
                  </a:lnTo>
                  <a:lnTo>
                    <a:pt x="177" y="833"/>
                  </a:lnTo>
                  <a:lnTo>
                    <a:pt x="179" y="833"/>
                  </a:lnTo>
                  <a:lnTo>
                    <a:pt x="179" y="835"/>
                  </a:lnTo>
                  <a:lnTo>
                    <a:pt x="181" y="835"/>
                  </a:lnTo>
                  <a:lnTo>
                    <a:pt x="181" y="837"/>
                  </a:lnTo>
                  <a:lnTo>
                    <a:pt x="181" y="835"/>
                  </a:lnTo>
                  <a:lnTo>
                    <a:pt x="179" y="835"/>
                  </a:lnTo>
                  <a:lnTo>
                    <a:pt x="179" y="833"/>
                  </a:lnTo>
                  <a:lnTo>
                    <a:pt x="177" y="831"/>
                  </a:lnTo>
                  <a:lnTo>
                    <a:pt x="177" y="829"/>
                  </a:lnTo>
                  <a:lnTo>
                    <a:pt x="179" y="829"/>
                  </a:lnTo>
                  <a:lnTo>
                    <a:pt x="181" y="829"/>
                  </a:lnTo>
                  <a:lnTo>
                    <a:pt x="181" y="831"/>
                  </a:lnTo>
                  <a:lnTo>
                    <a:pt x="182" y="831"/>
                  </a:lnTo>
                  <a:lnTo>
                    <a:pt x="182" y="829"/>
                  </a:lnTo>
                  <a:lnTo>
                    <a:pt x="184" y="829"/>
                  </a:lnTo>
                  <a:lnTo>
                    <a:pt x="182" y="829"/>
                  </a:lnTo>
                  <a:lnTo>
                    <a:pt x="179" y="829"/>
                  </a:lnTo>
                  <a:lnTo>
                    <a:pt x="177" y="829"/>
                  </a:lnTo>
                  <a:lnTo>
                    <a:pt x="175" y="831"/>
                  </a:lnTo>
                  <a:lnTo>
                    <a:pt x="173" y="831"/>
                  </a:lnTo>
                  <a:lnTo>
                    <a:pt x="173" y="829"/>
                  </a:lnTo>
                  <a:lnTo>
                    <a:pt x="171" y="829"/>
                  </a:lnTo>
                  <a:lnTo>
                    <a:pt x="173" y="829"/>
                  </a:lnTo>
                  <a:lnTo>
                    <a:pt x="173" y="827"/>
                  </a:lnTo>
                  <a:lnTo>
                    <a:pt x="171" y="827"/>
                  </a:lnTo>
                  <a:lnTo>
                    <a:pt x="171" y="825"/>
                  </a:lnTo>
                  <a:lnTo>
                    <a:pt x="171" y="823"/>
                  </a:lnTo>
                  <a:lnTo>
                    <a:pt x="171" y="825"/>
                  </a:lnTo>
                  <a:lnTo>
                    <a:pt x="171" y="827"/>
                  </a:lnTo>
                  <a:lnTo>
                    <a:pt x="169" y="827"/>
                  </a:lnTo>
                  <a:lnTo>
                    <a:pt x="169" y="825"/>
                  </a:lnTo>
                  <a:lnTo>
                    <a:pt x="167" y="825"/>
                  </a:lnTo>
                  <a:lnTo>
                    <a:pt x="169" y="825"/>
                  </a:lnTo>
                  <a:lnTo>
                    <a:pt x="167" y="825"/>
                  </a:lnTo>
                  <a:lnTo>
                    <a:pt x="167" y="823"/>
                  </a:lnTo>
                  <a:lnTo>
                    <a:pt x="169" y="823"/>
                  </a:lnTo>
                  <a:lnTo>
                    <a:pt x="169" y="821"/>
                  </a:lnTo>
                  <a:lnTo>
                    <a:pt x="169" y="820"/>
                  </a:lnTo>
                  <a:lnTo>
                    <a:pt x="169" y="818"/>
                  </a:lnTo>
                  <a:lnTo>
                    <a:pt x="169" y="820"/>
                  </a:lnTo>
                  <a:lnTo>
                    <a:pt x="171" y="820"/>
                  </a:lnTo>
                  <a:lnTo>
                    <a:pt x="171" y="821"/>
                  </a:lnTo>
                  <a:lnTo>
                    <a:pt x="175" y="825"/>
                  </a:lnTo>
                  <a:lnTo>
                    <a:pt x="175" y="827"/>
                  </a:lnTo>
                  <a:lnTo>
                    <a:pt x="177" y="827"/>
                  </a:lnTo>
                  <a:lnTo>
                    <a:pt x="175" y="827"/>
                  </a:lnTo>
                  <a:lnTo>
                    <a:pt x="175" y="825"/>
                  </a:lnTo>
                  <a:lnTo>
                    <a:pt x="175" y="823"/>
                  </a:lnTo>
                  <a:lnTo>
                    <a:pt x="175" y="821"/>
                  </a:lnTo>
                  <a:lnTo>
                    <a:pt x="177" y="821"/>
                  </a:lnTo>
                  <a:lnTo>
                    <a:pt x="175" y="821"/>
                  </a:lnTo>
                  <a:lnTo>
                    <a:pt x="175" y="823"/>
                  </a:lnTo>
                  <a:lnTo>
                    <a:pt x="173" y="823"/>
                  </a:lnTo>
                  <a:lnTo>
                    <a:pt x="173" y="821"/>
                  </a:lnTo>
                  <a:lnTo>
                    <a:pt x="171" y="820"/>
                  </a:lnTo>
                  <a:lnTo>
                    <a:pt x="169" y="818"/>
                  </a:lnTo>
                  <a:lnTo>
                    <a:pt x="171" y="816"/>
                  </a:lnTo>
                  <a:lnTo>
                    <a:pt x="173" y="816"/>
                  </a:lnTo>
                  <a:lnTo>
                    <a:pt x="173" y="818"/>
                  </a:lnTo>
                  <a:lnTo>
                    <a:pt x="175" y="818"/>
                  </a:lnTo>
                  <a:lnTo>
                    <a:pt x="177" y="820"/>
                  </a:lnTo>
                  <a:lnTo>
                    <a:pt x="177" y="818"/>
                  </a:lnTo>
                  <a:lnTo>
                    <a:pt x="175" y="818"/>
                  </a:lnTo>
                  <a:lnTo>
                    <a:pt x="175" y="816"/>
                  </a:lnTo>
                  <a:lnTo>
                    <a:pt x="173" y="816"/>
                  </a:lnTo>
                  <a:lnTo>
                    <a:pt x="173" y="814"/>
                  </a:lnTo>
                  <a:lnTo>
                    <a:pt x="173" y="812"/>
                  </a:lnTo>
                  <a:lnTo>
                    <a:pt x="175" y="812"/>
                  </a:lnTo>
                  <a:lnTo>
                    <a:pt x="175" y="810"/>
                  </a:lnTo>
                  <a:lnTo>
                    <a:pt x="175" y="812"/>
                  </a:lnTo>
                  <a:lnTo>
                    <a:pt x="173" y="812"/>
                  </a:lnTo>
                  <a:lnTo>
                    <a:pt x="175" y="810"/>
                  </a:lnTo>
                  <a:lnTo>
                    <a:pt x="175" y="808"/>
                  </a:lnTo>
                  <a:lnTo>
                    <a:pt x="177" y="808"/>
                  </a:lnTo>
                  <a:lnTo>
                    <a:pt x="177" y="810"/>
                  </a:lnTo>
                  <a:lnTo>
                    <a:pt x="179" y="808"/>
                  </a:lnTo>
                  <a:lnTo>
                    <a:pt x="181" y="808"/>
                  </a:lnTo>
                  <a:lnTo>
                    <a:pt x="182" y="808"/>
                  </a:lnTo>
                  <a:lnTo>
                    <a:pt x="181" y="808"/>
                  </a:lnTo>
                  <a:lnTo>
                    <a:pt x="177" y="808"/>
                  </a:lnTo>
                  <a:lnTo>
                    <a:pt x="175" y="808"/>
                  </a:lnTo>
                  <a:lnTo>
                    <a:pt x="177" y="806"/>
                  </a:lnTo>
                  <a:lnTo>
                    <a:pt x="177" y="804"/>
                  </a:lnTo>
                  <a:lnTo>
                    <a:pt x="179" y="802"/>
                  </a:lnTo>
                  <a:lnTo>
                    <a:pt x="179" y="800"/>
                  </a:lnTo>
                  <a:lnTo>
                    <a:pt x="181" y="800"/>
                  </a:lnTo>
                  <a:lnTo>
                    <a:pt x="181" y="798"/>
                  </a:lnTo>
                  <a:lnTo>
                    <a:pt x="181" y="797"/>
                  </a:lnTo>
                  <a:lnTo>
                    <a:pt x="182" y="795"/>
                  </a:lnTo>
                  <a:lnTo>
                    <a:pt x="182" y="797"/>
                  </a:lnTo>
                  <a:lnTo>
                    <a:pt x="182" y="795"/>
                  </a:lnTo>
                  <a:lnTo>
                    <a:pt x="184" y="795"/>
                  </a:lnTo>
                  <a:lnTo>
                    <a:pt x="182" y="795"/>
                  </a:lnTo>
                  <a:lnTo>
                    <a:pt x="181" y="795"/>
                  </a:lnTo>
                  <a:lnTo>
                    <a:pt x="181" y="797"/>
                  </a:lnTo>
                  <a:lnTo>
                    <a:pt x="181" y="795"/>
                  </a:lnTo>
                  <a:lnTo>
                    <a:pt x="179" y="791"/>
                  </a:lnTo>
                  <a:lnTo>
                    <a:pt x="179" y="793"/>
                  </a:lnTo>
                  <a:lnTo>
                    <a:pt x="179" y="795"/>
                  </a:lnTo>
                  <a:lnTo>
                    <a:pt x="179" y="797"/>
                  </a:lnTo>
                  <a:lnTo>
                    <a:pt x="179" y="798"/>
                  </a:lnTo>
                  <a:lnTo>
                    <a:pt x="179" y="797"/>
                  </a:lnTo>
                  <a:lnTo>
                    <a:pt x="179" y="798"/>
                  </a:lnTo>
                  <a:lnTo>
                    <a:pt x="179" y="800"/>
                  </a:lnTo>
                  <a:lnTo>
                    <a:pt x="177" y="800"/>
                  </a:lnTo>
                  <a:lnTo>
                    <a:pt x="177" y="802"/>
                  </a:lnTo>
                  <a:lnTo>
                    <a:pt x="177" y="804"/>
                  </a:lnTo>
                  <a:lnTo>
                    <a:pt x="177" y="806"/>
                  </a:lnTo>
                  <a:lnTo>
                    <a:pt x="175" y="806"/>
                  </a:lnTo>
                  <a:lnTo>
                    <a:pt x="175" y="808"/>
                  </a:lnTo>
                  <a:lnTo>
                    <a:pt x="173" y="808"/>
                  </a:lnTo>
                  <a:lnTo>
                    <a:pt x="173" y="806"/>
                  </a:lnTo>
                  <a:lnTo>
                    <a:pt x="173" y="804"/>
                  </a:lnTo>
                  <a:lnTo>
                    <a:pt x="175" y="804"/>
                  </a:lnTo>
                  <a:lnTo>
                    <a:pt x="175" y="802"/>
                  </a:lnTo>
                  <a:lnTo>
                    <a:pt x="177" y="800"/>
                  </a:lnTo>
                  <a:lnTo>
                    <a:pt x="177" y="798"/>
                  </a:lnTo>
                  <a:lnTo>
                    <a:pt x="175" y="798"/>
                  </a:lnTo>
                  <a:lnTo>
                    <a:pt x="175" y="797"/>
                  </a:lnTo>
                  <a:lnTo>
                    <a:pt x="175" y="795"/>
                  </a:lnTo>
                  <a:lnTo>
                    <a:pt x="175" y="793"/>
                  </a:lnTo>
                  <a:lnTo>
                    <a:pt x="175" y="791"/>
                  </a:lnTo>
                  <a:lnTo>
                    <a:pt x="175" y="789"/>
                  </a:lnTo>
                  <a:lnTo>
                    <a:pt x="173" y="789"/>
                  </a:lnTo>
                  <a:lnTo>
                    <a:pt x="173" y="787"/>
                  </a:lnTo>
                  <a:lnTo>
                    <a:pt x="175" y="787"/>
                  </a:lnTo>
                  <a:lnTo>
                    <a:pt x="175" y="785"/>
                  </a:lnTo>
                  <a:lnTo>
                    <a:pt x="177" y="783"/>
                  </a:lnTo>
                  <a:lnTo>
                    <a:pt x="177" y="781"/>
                  </a:lnTo>
                  <a:lnTo>
                    <a:pt x="175" y="781"/>
                  </a:lnTo>
                  <a:lnTo>
                    <a:pt x="175" y="783"/>
                  </a:lnTo>
                  <a:lnTo>
                    <a:pt x="175" y="781"/>
                  </a:lnTo>
                  <a:lnTo>
                    <a:pt x="175" y="779"/>
                  </a:lnTo>
                  <a:lnTo>
                    <a:pt x="175" y="777"/>
                  </a:lnTo>
                  <a:lnTo>
                    <a:pt x="173" y="777"/>
                  </a:lnTo>
                  <a:lnTo>
                    <a:pt x="171" y="777"/>
                  </a:lnTo>
                  <a:lnTo>
                    <a:pt x="169" y="777"/>
                  </a:lnTo>
                  <a:lnTo>
                    <a:pt x="169" y="775"/>
                  </a:lnTo>
                  <a:lnTo>
                    <a:pt x="169" y="773"/>
                  </a:lnTo>
                  <a:lnTo>
                    <a:pt x="167" y="773"/>
                  </a:lnTo>
                  <a:lnTo>
                    <a:pt x="165" y="773"/>
                  </a:lnTo>
                  <a:lnTo>
                    <a:pt x="165" y="772"/>
                  </a:lnTo>
                  <a:lnTo>
                    <a:pt x="163" y="770"/>
                  </a:lnTo>
                  <a:lnTo>
                    <a:pt x="159" y="770"/>
                  </a:lnTo>
                  <a:lnTo>
                    <a:pt x="157" y="768"/>
                  </a:lnTo>
                  <a:lnTo>
                    <a:pt x="156" y="768"/>
                  </a:lnTo>
                  <a:lnTo>
                    <a:pt x="154" y="766"/>
                  </a:lnTo>
                  <a:lnTo>
                    <a:pt x="152" y="764"/>
                  </a:lnTo>
                  <a:lnTo>
                    <a:pt x="152" y="762"/>
                  </a:lnTo>
                  <a:lnTo>
                    <a:pt x="150" y="762"/>
                  </a:lnTo>
                  <a:lnTo>
                    <a:pt x="148" y="764"/>
                  </a:lnTo>
                  <a:lnTo>
                    <a:pt x="146" y="762"/>
                  </a:lnTo>
                  <a:lnTo>
                    <a:pt x="146" y="760"/>
                  </a:lnTo>
                  <a:lnTo>
                    <a:pt x="146" y="758"/>
                  </a:lnTo>
                  <a:lnTo>
                    <a:pt x="146" y="756"/>
                  </a:lnTo>
                  <a:lnTo>
                    <a:pt x="142" y="754"/>
                  </a:lnTo>
                  <a:lnTo>
                    <a:pt x="144" y="750"/>
                  </a:lnTo>
                  <a:lnTo>
                    <a:pt x="142" y="750"/>
                  </a:lnTo>
                  <a:lnTo>
                    <a:pt x="138" y="749"/>
                  </a:lnTo>
                  <a:lnTo>
                    <a:pt x="140" y="747"/>
                  </a:lnTo>
                  <a:lnTo>
                    <a:pt x="140" y="745"/>
                  </a:lnTo>
                  <a:lnTo>
                    <a:pt x="138" y="743"/>
                  </a:lnTo>
                  <a:lnTo>
                    <a:pt x="138" y="741"/>
                  </a:lnTo>
                  <a:lnTo>
                    <a:pt x="136" y="739"/>
                  </a:lnTo>
                  <a:lnTo>
                    <a:pt x="134" y="737"/>
                  </a:lnTo>
                  <a:lnTo>
                    <a:pt x="134" y="733"/>
                  </a:lnTo>
                  <a:lnTo>
                    <a:pt x="132" y="731"/>
                  </a:lnTo>
                  <a:lnTo>
                    <a:pt x="131" y="727"/>
                  </a:lnTo>
                  <a:lnTo>
                    <a:pt x="129" y="725"/>
                  </a:lnTo>
                  <a:lnTo>
                    <a:pt x="129" y="724"/>
                  </a:lnTo>
                  <a:lnTo>
                    <a:pt x="127" y="722"/>
                  </a:lnTo>
                  <a:lnTo>
                    <a:pt x="127" y="720"/>
                  </a:lnTo>
                  <a:lnTo>
                    <a:pt x="125" y="718"/>
                  </a:lnTo>
                  <a:lnTo>
                    <a:pt x="123" y="716"/>
                  </a:lnTo>
                  <a:lnTo>
                    <a:pt x="123" y="712"/>
                  </a:lnTo>
                  <a:lnTo>
                    <a:pt x="121" y="712"/>
                  </a:lnTo>
                  <a:lnTo>
                    <a:pt x="121" y="710"/>
                  </a:lnTo>
                  <a:lnTo>
                    <a:pt x="121" y="708"/>
                  </a:lnTo>
                  <a:lnTo>
                    <a:pt x="119" y="706"/>
                  </a:lnTo>
                  <a:lnTo>
                    <a:pt x="117" y="704"/>
                  </a:lnTo>
                  <a:lnTo>
                    <a:pt x="117" y="702"/>
                  </a:lnTo>
                  <a:lnTo>
                    <a:pt x="115" y="701"/>
                  </a:lnTo>
                  <a:lnTo>
                    <a:pt x="113" y="699"/>
                  </a:lnTo>
                  <a:lnTo>
                    <a:pt x="111" y="699"/>
                  </a:lnTo>
                  <a:lnTo>
                    <a:pt x="109" y="697"/>
                  </a:lnTo>
                  <a:lnTo>
                    <a:pt x="108" y="697"/>
                  </a:lnTo>
                  <a:lnTo>
                    <a:pt x="108" y="695"/>
                  </a:lnTo>
                  <a:lnTo>
                    <a:pt x="108" y="693"/>
                  </a:lnTo>
                  <a:lnTo>
                    <a:pt x="106" y="693"/>
                  </a:lnTo>
                  <a:lnTo>
                    <a:pt x="106" y="691"/>
                  </a:lnTo>
                  <a:lnTo>
                    <a:pt x="106" y="689"/>
                  </a:lnTo>
                  <a:lnTo>
                    <a:pt x="106" y="687"/>
                  </a:lnTo>
                  <a:lnTo>
                    <a:pt x="104" y="687"/>
                  </a:lnTo>
                  <a:lnTo>
                    <a:pt x="102" y="687"/>
                  </a:lnTo>
                  <a:lnTo>
                    <a:pt x="102" y="685"/>
                  </a:lnTo>
                  <a:lnTo>
                    <a:pt x="102" y="683"/>
                  </a:lnTo>
                  <a:lnTo>
                    <a:pt x="100" y="683"/>
                  </a:lnTo>
                  <a:lnTo>
                    <a:pt x="98" y="683"/>
                  </a:lnTo>
                  <a:lnTo>
                    <a:pt x="96" y="681"/>
                  </a:lnTo>
                  <a:lnTo>
                    <a:pt x="96" y="679"/>
                  </a:lnTo>
                  <a:lnTo>
                    <a:pt x="94" y="678"/>
                  </a:lnTo>
                  <a:lnTo>
                    <a:pt x="96" y="678"/>
                  </a:lnTo>
                  <a:lnTo>
                    <a:pt x="96" y="676"/>
                  </a:lnTo>
                  <a:lnTo>
                    <a:pt x="96" y="674"/>
                  </a:lnTo>
                  <a:lnTo>
                    <a:pt x="94" y="672"/>
                  </a:lnTo>
                  <a:lnTo>
                    <a:pt x="92" y="672"/>
                  </a:lnTo>
                  <a:lnTo>
                    <a:pt x="92" y="670"/>
                  </a:lnTo>
                  <a:lnTo>
                    <a:pt x="90" y="668"/>
                  </a:lnTo>
                  <a:lnTo>
                    <a:pt x="88" y="666"/>
                  </a:lnTo>
                  <a:lnTo>
                    <a:pt x="86" y="668"/>
                  </a:lnTo>
                  <a:lnTo>
                    <a:pt x="83" y="670"/>
                  </a:lnTo>
                  <a:lnTo>
                    <a:pt x="81" y="670"/>
                  </a:lnTo>
                  <a:lnTo>
                    <a:pt x="79" y="672"/>
                  </a:lnTo>
                  <a:lnTo>
                    <a:pt x="77" y="672"/>
                  </a:lnTo>
                  <a:lnTo>
                    <a:pt x="75" y="672"/>
                  </a:lnTo>
                  <a:lnTo>
                    <a:pt x="75" y="674"/>
                  </a:lnTo>
                  <a:lnTo>
                    <a:pt x="77" y="674"/>
                  </a:lnTo>
                  <a:lnTo>
                    <a:pt x="75" y="676"/>
                  </a:lnTo>
                  <a:lnTo>
                    <a:pt x="75" y="678"/>
                  </a:lnTo>
                  <a:lnTo>
                    <a:pt x="73" y="678"/>
                  </a:lnTo>
                  <a:lnTo>
                    <a:pt x="73" y="679"/>
                  </a:lnTo>
                  <a:lnTo>
                    <a:pt x="73" y="681"/>
                  </a:lnTo>
                  <a:lnTo>
                    <a:pt x="73" y="683"/>
                  </a:lnTo>
                  <a:lnTo>
                    <a:pt x="71" y="685"/>
                  </a:lnTo>
                  <a:lnTo>
                    <a:pt x="71" y="687"/>
                  </a:lnTo>
                  <a:lnTo>
                    <a:pt x="69" y="687"/>
                  </a:lnTo>
                  <a:lnTo>
                    <a:pt x="67" y="685"/>
                  </a:lnTo>
                  <a:lnTo>
                    <a:pt x="67" y="687"/>
                  </a:lnTo>
                  <a:lnTo>
                    <a:pt x="65" y="687"/>
                  </a:lnTo>
                  <a:lnTo>
                    <a:pt x="63" y="689"/>
                  </a:lnTo>
                  <a:lnTo>
                    <a:pt x="61" y="691"/>
                  </a:lnTo>
                  <a:lnTo>
                    <a:pt x="60" y="691"/>
                  </a:lnTo>
                  <a:lnTo>
                    <a:pt x="60" y="693"/>
                  </a:lnTo>
                  <a:lnTo>
                    <a:pt x="58" y="695"/>
                  </a:lnTo>
                  <a:lnTo>
                    <a:pt x="56" y="695"/>
                  </a:lnTo>
                  <a:lnTo>
                    <a:pt x="56" y="693"/>
                  </a:lnTo>
                  <a:lnTo>
                    <a:pt x="56" y="691"/>
                  </a:lnTo>
                  <a:lnTo>
                    <a:pt x="56" y="689"/>
                  </a:lnTo>
                  <a:lnTo>
                    <a:pt x="56" y="687"/>
                  </a:lnTo>
                  <a:lnTo>
                    <a:pt x="56" y="685"/>
                  </a:lnTo>
                  <a:lnTo>
                    <a:pt x="56" y="683"/>
                  </a:lnTo>
                  <a:lnTo>
                    <a:pt x="54" y="683"/>
                  </a:lnTo>
                  <a:lnTo>
                    <a:pt x="52" y="681"/>
                  </a:lnTo>
                  <a:lnTo>
                    <a:pt x="50" y="679"/>
                  </a:lnTo>
                  <a:lnTo>
                    <a:pt x="48" y="676"/>
                  </a:lnTo>
                  <a:lnTo>
                    <a:pt x="44" y="674"/>
                  </a:lnTo>
                  <a:lnTo>
                    <a:pt x="42" y="672"/>
                  </a:lnTo>
                  <a:lnTo>
                    <a:pt x="40" y="670"/>
                  </a:lnTo>
                  <a:lnTo>
                    <a:pt x="38" y="668"/>
                  </a:lnTo>
                  <a:lnTo>
                    <a:pt x="38" y="666"/>
                  </a:lnTo>
                  <a:lnTo>
                    <a:pt x="36" y="664"/>
                  </a:lnTo>
                  <a:lnTo>
                    <a:pt x="36" y="662"/>
                  </a:lnTo>
                  <a:lnTo>
                    <a:pt x="35" y="662"/>
                  </a:lnTo>
                  <a:lnTo>
                    <a:pt x="33" y="660"/>
                  </a:lnTo>
                  <a:lnTo>
                    <a:pt x="31" y="660"/>
                  </a:lnTo>
                  <a:lnTo>
                    <a:pt x="31" y="658"/>
                  </a:lnTo>
                  <a:lnTo>
                    <a:pt x="29" y="656"/>
                  </a:lnTo>
                  <a:lnTo>
                    <a:pt x="31" y="654"/>
                  </a:lnTo>
                  <a:lnTo>
                    <a:pt x="31" y="653"/>
                  </a:lnTo>
                  <a:lnTo>
                    <a:pt x="31" y="651"/>
                  </a:lnTo>
                  <a:lnTo>
                    <a:pt x="31" y="649"/>
                  </a:lnTo>
                  <a:lnTo>
                    <a:pt x="29" y="649"/>
                  </a:lnTo>
                  <a:lnTo>
                    <a:pt x="25" y="649"/>
                  </a:lnTo>
                  <a:lnTo>
                    <a:pt x="23" y="649"/>
                  </a:lnTo>
                  <a:lnTo>
                    <a:pt x="21" y="649"/>
                  </a:lnTo>
                  <a:lnTo>
                    <a:pt x="21" y="651"/>
                  </a:lnTo>
                  <a:lnTo>
                    <a:pt x="19" y="651"/>
                  </a:lnTo>
                  <a:lnTo>
                    <a:pt x="17" y="653"/>
                  </a:lnTo>
                  <a:lnTo>
                    <a:pt x="17" y="654"/>
                  </a:lnTo>
                  <a:lnTo>
                    <a:pt x="15" y="654"/>
                  </a:lnTo>
                  <a:lnTo>
                    <a:pt x="13" y="653"/>
                  </a:lnTo>
                  <a:lnTo>
                    <a:pt x="12" y="651"/>
                  </a:lnTo>
                  <a:lnTo>
                    <a:pt x="10" y="651"/>
                  </a:lnTo>
                  <a:lnTo>
                    <a:pt x="8" y="653"/>
                  </a:lnTo>
                  <a:lnTo>
                    <a:pt x="6" y="653"/>
                  </a:lnTo>
                  <a:lnTo>
                    <a:pt x="4" y="651"/>
                  </a:lnTo>
                  <a:lnTo>
                    <a:pt x="2" y="651"/>
                  </a:lnTo>
                  <a:lnTo>
                    <a:pt x="0" y="651"/>
                  </a:lnTo>
                  <a:lnTo>
                    <a:pt x="0" y="649"/>
                  </a:lnTo>
                  <a:lnTo>
                    <a:pt x="0" y="645"/>
                  </a:lnTo>
                  <a:lnTo>
                    <a:pt x="0" y="639"/>
                  </a:lnTo>
                  <a:lnTo>
                    <a:pt x="0" y="635"/>
                  </a:lnTo>
                  <a:lnTo>
                    <a:pt x="0" y="630"/>
                  </a:lnTo>
                  <a:lnTo>
                    <a:pt x="0" y="626"/>
                  </a:lnTo>
                  <a:lnTo>
                    <a:pt x="0" y="622"/>
                  </a:lnTo>
                  <a:lnTo>
                    <a:pt x="0" y="616"/>
                  </a:lnTo>
                  <a:lnTo>
                    <a:pt x="0" y="610"/>
                  </a:lnTo>
                  <a:lnTo>
                    <a:pt x="0" y="606"/>
                  </a:lnTo>
                  <a:lnTo>
                    <a:pt x="0" y="601"/>
                  </a:lnTo>
                  <a:lnTo>
                    <a:pt x="0" y="597"/>
                  </a:lnTo>
                  <a:lnTo>
                    <a:pt x="0" y="591"/>
                  </a:lnTo>
                  <a:lnTo>
                    <a:pt x="0" y="587"/>
                  </a:lnTo>
                  <a:lnTo>
                    <a:pt x="0" y="582"/>
                  </a:lnTo>
                  <a:lnTo>
                    <a:pt x="0" y="576"/>
                  </a:lnTo>
                  <a:lnTo>
                    <a:pt x="0" y="572"/>
                  </a:lnTo>
                  <a:lnTo>
                    <a:pt x="0" y="566"/>
                  </a:lnTo>
                  <a:lnTo>
                    <a:pt x="0" y="562"/>
                  </a:lnTo>
                  <a:lnTo>
                    <a:pt x="0" y="557"/>
                  </a:lnTo>
                  <a:lnTo>
                    <a:pt x="0" y="551"/>
                  </a:lnTo>
                  <a:lnTo>
                    <a:pt x="0" y="547"/>
                  </a:lnTo>
                  <a:lnTo>
                    <a:pt x="0" y="541"/>
                  </a:lnTo>
                  <a:lnTo>
                    <a:pt x="0" y="535"/>
                  </a:lnTo>
                  <a:lnTo>
                    <a:pt x="0" y="530"/>
                  </a:lnTo>
                  <a:lnTo>
                    <a:pt x="0" y="526"/>
                  </a:lnTo>
                  <a:lnTo>
                    <a:pt x="0" y="520"/>
                  </a:lnTo>
                  <a:lnTo>
                    <a:pt x="0" y="514"/>
                  </a:lnTo>
                  <a:lnTo>
                    <a:pt x="0" y="509"/>
                  </a:lnTo>
                  <a:lnTo>
                    <a:pt x="0" y="503"/>
                  </a:lnTo>
                  <a:lnTo>
                    <a:pt x="0" y="499"/>
                  </a:lnTo>
                  <a:lnTo>
                    <a:pt x="0" y="493"/>
                  </a:lnTo>
                  <a:lnTo>
                    <a:pt x="0" y="487"/>
                  </a:lnTo>
                  <a:lnTo>
                    <a:pt x="0" y="482"/>
                  </a:lnTo>
                  <a:lnTo>
                    <a:pt x="0" y="476"/>
                  </a:lnTo>
                  <a:lnTo>
                    <a:pt x="0" y="470"/>
                  </a:lnTo>
                  <a:lnTo>
                    <a:pt x="0" y="464"/>
                  </a:lnTo>
                  <a:lnTo>
                    <a:pt x="0" y="459"/>
                  </a:lnTo>
                  <a:lnTo>
                    <a:pt x="0" y="455"/>
                  </a:lnTo>
                  <a:lnTo>
                    <a:pt x="0" y="449"/>
                  </a:lnTo>
                  <a:lnTo>
                    <a:pt x="0" y="443"/>
                  </a:lnTo>
                  <a:lnTo>
                    <a:pt x="0" y="438"/>
                  </a:lnTo>
                  <a:lnTo>
                    <a:pt x="0" y="432"/>
                  </a:lnTo>
                  <a:lnTo>
                    <a:pt x="0" y="426"/>
                  </a:lnTo>
                  <a:lnTo>
                    <a:pt x="0" y="420"/>
                  </a:lnTo>
                  <a:lnTo>
                    <a:pt x="0" y="413"/>
                  </a:lnTo>
                  <a:lnTo>
                    <a:pt x="0" y="407"/>
                  </a:lnTo>
                  <a:lnTo>
                    <a:pt x="0" y="401"/>
                  </a:lnTo>
                  <a:lnTo>
                    <a:pt x="0" y="395"/>
                  </a:lnTo>
                  <a:lnTo>
                    <a:pt x="0" y="390"/>
                  </a:lnTo>
                  <a:lnTo>
                    <a:pt x="0" y="384"/>
                  </a:lnTo>
                  <a:lnTo>
                    <a:pt x="0" y="378"/>
                  </a:lnTo>
                  <a:lnTo>
                    <a:pt x="0" y="370"/>
                  </a:lnTo>
                  <a:lnTo>
                    <a:pt x="0" y="365"/>
                  </a:lnTo>
                  <a:lnTo>
                    <a:pt x="0" y="359"/>
                  </a:lnTo>
                  <a:lnTo>
                    <a:pt x="0" y="353"/>
                  </a:lnTo>
                  <a:lnTo>
                    <a:pt x="0" y="345"/>
                  </a:lnTo>
                  <a:lnTo>
                    <a:pt x="0" y="340"/>
                  </a:lnTo>
                  <a:lnTo>
                    <a:pt x="0" y="334"/>
                  </a:lnTo>
                  <a:lnTo>
                    <a:pt x="0" y="326"/>
                  </a:lnTo>
                  <a:lnTo>
                    <a:pt x="0" y="320"/>
                  </a:lnTo>
                  <a:lnTo>
                    <a:pt x="0" y="315"/>
                  </a:lnTo>
                  <a:lnTo>
                    <a:pt x="0" y="307"/>
                  </a:lnTo>
                  <a:lnTo>
                    <a:pt x="0" y="301"/>
                  </a:lnTo>
                  <a:lnTo>
                    <a:pt x="0" y="294"/>
                  </a:lnTo>
                  <a:lnTo>
                    <a:pt x="0" y="295"/>
                  </a:lnTo>
                  <a:lnTo>
                    <a:pt x="2" y="295"/>
                  </a:lnTo>
                  <a:lnTo>
                    <a:pt x="4" y="295"/>
                  </a:lnTo>
                  <a:lnTo>
                    <a:pt x="6" y="295"/>
                  </a:lnTo>
                  <a:lnTo>
                    <a:pt x="10" y="297"/>
                  </a:lnTo>
                  <a:lnTo>
                    <a:pt x="13" y="297"/>
                  </a:lnTo>
                  <a:lnTo>
                    <a:pt x="13" y="295"/>
                  </a:lnTo>
                  <a:lnTo>
                    <a:pt x="17" y="295"/>
                  </a:lnTo>
                  <a:lnTo>
                    <a:pt x="23" y="297"/>
                  </a:lnTo>
                  <a:lnTo>
                    <a:pt x="21" y="297"/>
                  </a:lnTo>
                  <a:lnTo>
                    <a:pt x="19" y="297"/>
                  </a:lnTo>
                  <a:lnTo>
                    <a:pt x="21" y="297"/>
                  </a:lnTo>
                  <a:lnTo>
                    <a:pt x="27" y="299"/>
                  </a:lnTo>
                  <a:lnTo>
                    <a:pt x="27" y="301"/>
                  </a:lnTo>
                  <a:lnTo>
                    <a:pt x="31" y="301"/>
                  </a:lnTo>
                  <a:lnTo>
                    <a:pt x="31" y="303"/>
                  </a:lnTo>
                  <a:lnTo>
                    <a:pt x="33" y="303"/>
                  </a:lnTo>
                  <a:lnTo>
                    <a:pt x="33" y="305"/>
                  </a:lnTo>
                  <a:lnTo>
                    <a:pt x="36" y="307"/>
                  </a:lnTo>
                  <a:lnTo>
                    <a:pt x="36" y="309"/>
                  </a:lnTo>
                  <a:lnTo>
                    <a:pt x="38" y="311"/>
                  </a:lnTo>
                  <a:lnTo>
                    <a:pt x="38" y="313"/>
                  </a:lnTo>
                  <a:lnTo>
                    <a:pt x="40" y="313"/>
                  </a:lnTo>
                  <a:lnTo>
                    <a:pt x="42" y="313"/>
                  </a:lnTo>
                  <a:lnTo>
                    <a:pt x="40" y="313"/>
                  </a:lnTo>
                  <a:lnTo>
                    <a:pt x="42" y="313"/>
                  </a:lnTo>
                  <a:lnTo>
                    <a:pt x="42" y="311"/>
                  </a:lnTo>
                  <a:lnTo>
                    <a:pt x="40" y="311"/>
                  </a:lnTo>
                  <a:lnTo>
                    <a:pt x="42" y="311"/>
                  </a:lnTo>
                  <a:lnTo>
                    <a:pt x="42" y="309"/>
                  </a:lnTo>
                  <a:lnTo>
                    <a:pt x="42" y="311"/>
                  </a:lnTo>
                  <a:lnTo>
                    <a:pt x="42" y="313"/>
                  </a:lnTo>
                  <a:lnTo>
                    <a:pt x="44" y="313"/>
                  </a:lnTo>
                  <a:lnTo>
                    <a:pt x="44" y="315"/>
                  </a:lnTo>
                  <a:lnTo>
                    <a:pt x="46" y="317"/>
                  </a:lnTo>
                  <a:lnTo>
                    <a:pt x="50" y="320"/>
                  </a:lnTo>
                  <a:lnTo>
                    <a:pt x="56" y="322"/>
                  </a:lnTo>
                  <a:lnTo>
                    <a:pt x="58" y="322"/>
                  </a:lnTo>
                  <a:lnTo>
                    <a:pt x="58" y="324"/>
                  </a:lnTo>
                  <a:lnTo>
                    <a:pt x="60" y="324"/>
                  </a:lnTo>
                  <a:lnTo>
                    <a:pt x="61" y="326"/>
                  </a:lnTo>
                  <a:lnTo>
                    <a:pt x="63" y="326"/>
                  </a:lnTo>
                  <a:lnTo>
                    <a:pt x="65" y="326"/>
                  </a:lnTo>
                  <a:lnTo>
                    <a:pt x="67" y="328"/>
                  </a:lnTo>
                  <a:lnTo>
                    <a:pt x="69" y="328"/>
                  </a:lnTo>
                  <a:lnTo>
                    <a:pt x="69" y="330"/>
                  </a:lnTo>
                  <a:lnTo>
                    <a:pt x="69" y="328"/>
                  </a:lnTo>
                  <a:lnTo>
                    <a:pt x="71" y="328"/>
                  </a:lnTo>
                  <a:lnTo>
                    <a:pt x="73" y="328"/>
                  </a:lnTo>
                  <a:lnTo>
                    <a:pt x="77" y="328"/>
                  </a:lnTo>
                  <a:lnTo>
                    <a:pt x="79" y="328"/>
                  </a:lnTo>
                  <a:lnTo>
                    <a:pt x="83" y="330"/>
                  </a:lnTo>
                  <a:lnTo>
                    <a:pt x="84" y="332"/>
                  </a:lnTo>
                  <a:lnTo>
                    <a:pt x="84" y="334"/>
                  </a:lnTo>
                  <a:lnTo>
                    <a:pt x="86" y="334"/>
                  </a:lnTo>
                  <a:lnTo>
                    <a:pt x="88" y="334"/>
                  </a:lnTo>
                  <a:lnTo>
                    <a:pt x="88" y="336"/>
                  </a:lnTo>
                  <a:lnTo>
                    <a:pt x="90" y="336"/>
                  </a:lnTo>
                  <a:lnTo>
                    <a:pt x="90" y="338"/>
                  </a:lnTo>
                  <a:lnTo>
                    <a:pt x="92" y="338"/>
                  </a:lnTo>
                  <a:lnTo>
                    <a:pt x="94" y="338"/>
                  </a:lnTo>
                  <a:lnTo>
                    <a:pt x="92" y="338"/>
                  </a:lnTo>
                  <a:lnTo>
                    <a:pt x="92" y="336"/>
                  </a:lnTo>
                  <a:lnTo>
                    <a:pt x="90" y="336"/>
                  </a:lnTo>
                  <a:lnTo>
                    <a:pt x="90" y="334"/>
                  </a:lnTo>
                  <a:lnTo>
                    <a:pt x="90" y="332"/>
                  </a:lnTo>
                  <a:lnTo>
                    <a:pt x="88" y="332"/>
                  </a:lnTo>
                  <a:lnTo>
                    <a:pt x="88" y="330"/>
                  </a:lnTo>
                  <a:lnTo>
                    <a:pt x="90" y="330"/>
                  </a:lnTo>
                  <a:lnTo>
                    <a:pt x="86" y="330"/>
                  </a:lnTo>
                  <a:lnTo>
                    <a:pt x="86" y="328"/>
                  </a:lnTo>
                  <a:lnTo>
                    <a:pt x="83" y="328"/>
                  </a:lnTo>
                  <a:lnTo>
                    <a:pt x="81" y="326"/>
                  </a:lnTo>
                  <a:lnTo>
                    <a:pt x="81" y="324"/>
                  </a:lnTo>
                  <a:lnTo>
                    <a:pt x="81" y="326"/>
                  </a:lnTo>
                  <a:lnTo>
                    <a:pt x="81" y="324"/>
                  </a:lnTo>
                  <a:lnTo>
                    <a:pt x="81" y="322"/>
                  </a:lnTo>
                  <a:lnTo>
                    <a:pt x="83" y="322"/>
                  </a:lnTo>
                  <a:lnTo>
                    <a:pt x="84" y="324"/>
                  </a:lnTo>
                  <a:lnTo>
                    <a:pt x="86" y="324"/>
                  </a:lnTo>
                  <a:lnTo>
                    <a:pt x="88" y="322"/>
                  </a:lnTo>
                  <a:lnTo>
                    <a:pt x="84" y="322"/>
                  </a:lnTo>
                  <a:lnTo>
                    <a:pt x="84" y="320"/>
                  </a:lnTo>
                  <a:lnTo>
                    <a:pt x="81" y="319"/>
                  </a:lnTo>
                  <a:lnTo>
                    <a:pt x="81" y="317"/>
                  </a:lnTo>
                  <a:lnTo>
                    <a:pt x="81" y="315"/>
                  </a:lnTo>
                  <a:lnTo>
                    <a:pt x="81" y="313"/>
                  </a:lnTo>
                  <a:lnTo>
                    <a:pt x="83" y="313"/>
                  </a:lnTo>
                  <a:lnTo>
                    <a:pt x="83" y="315"/>
                  </a:lnTo>
                  <a:lnTo>
                    <a:pt x="84" y="315"/>
                  </a:lnTo>
                  <a:lnTo>
                    <a:pt x="86" y="319"/>
                  </a:lnTo>
                  <a:lnTo>
                    <a:pt x="88" y="319"/>
                  </a:lnTo>
                  <a:lnTo>
                    <a:pt x="90" y="319"/>
                  </a:lnTo>
                  <a:lnTo>
                    <a:pt x="88" y="319"/>
                  </a:lnTo>
                  <a:lnTo>
                    <a:pt x="86" y="317"/>
                  </a:lnTo>
                  <a:lnTo>
                    <a:pt x="83" y="313"/>
                  </a:lnTo>
                  <a:lnTo>
                    <a:pt x="83" y="311"/>
                  </a:lnTo>
                  <a:lnTo>
                    <a:pt x="83" y="309"/>
                  </a:lnTo>
                  <a:lnTo>
                    <a:pt x="84" y="309"/>
                  </a:lnTo>
                  <a:lnTo>
                    <a:pt x="86" y="309"/>
                  </a:lnTo>
                  <a:lnTo>
                    <a:pt x="86" y="311"/>
                  </a:lnTo>
                  <a:lnTo>
                    <a:pt x="86" y="313"/>
                  </a:lnTo>
                  <a:lnTo>
                    <a:pt x="86" y="311"/>
                  </a:lnTo>
                  <a:lnTo>
                    <a:pt x="86" y="309"/>
                  </a:lnTo>
                  <a:lnTo>
                    <a:pt x="88" y="309"/>
                  </a:lnTo>
                  <a:lnTo>
                    <a:pt x="90" y="311"/>
                  </a:lnTo>
                  <a:lnTo>
                    <a:pt x="94" y="313"/>
                  </a:lnTo>
                  <a:lnTo>
                    <a:pt x="94" y="311"/>
                  </a:lnTo>
                  <a:lnTo>
                    <a:pt x="92" y="311"/>
                  </a:lnTo>
                  <a:lnTo>
                    <a:pt x="92" y="309"/>
                  </a:lnTo>
                  <a:lnTo>
                    <a:pt x="92" y="307"/>
                  </a:lnTo>
                  <a:lnTo>
                    <a:pt x="92" y="305"/>
                  </a:lnTo>
                  <a:lnTo>
                    <a:pt x="92" y="303"/>
                  </a:lnTo>
                  <a:lnTo>
                    <a:pt x="94" y="301"/>
                  </a:lnTo>
                  <a:lnTo>
                    <a:pt x="94" y="303"/>
                  </a:lnTo>
                  <a:lnTo>
                    <a:pt x="94" y="301"/>
                  </a:lnTo>
                  <a:lnTo>
                    <a:pt x="96" y="301"/>
                  </a:lnTo>
                  <a:lnTo>
                    <a:pt x="94" y="301"/>
                  </a:lnTo>
                  <a:lnTo>
                    <a:pt x="96" y="301"/>
                  </a:lnTo>
                  <a:lnTo>
                    <a:pt x="96" y="303"/>
                  </a:lnTo>
                  <a:lnTo>
                    <a:pt x="98" y="301"/>
                  </a:lnTo>
                  <a:lnTo>
                    <a:pt x="100" y="301"/>
                  </a:lnTo>
                  <a:lnTo>
                    <a:pt x="102" y="301"/>
                  </a:lnTo>
                  <a:lnTo>
                    <a:pt x="104" y="303"/>
                  </a:lnTo>
                  <a:lnTo>
                    <a:pt x="106" y="303"/>
                  </a:lnTo>
                  <a:lnTo>
                    <a:pt x="106" y="301"/>
                  </a:lnTo>
                  <a:lnTo>
                    <a:pt x="104" y="301"/>
                  </a:lnTo>
                  <a:lnTo>
                    <a:pt x="104" y="303"/>
                  </a:lnTo>
                  <a:lnTo>
                    <a:pt x="104" y="301"/>
                  </a:lnTo>
                  <a:lnTo>
                    <a:pt x="102" y="301"/>
                  </a:lnTo>
                  <a:lnTo>
                    <a:pt x="104" y="301"/>
                  </a:lnTo>
                  <a:lnTo>
                    <a:pt x="102" y="301"/>
                  </a:lnTo>
                  <a:lnTo>
                    <a:pt x="102" y="299"/>
                  </a:lnTo>
                  <a:lnTo>
                    <a:pt x="104" y="299"/>
                  </a:lnTo>
                  <a:lnTo>
                    <a:pt x="104" y="297"/>
                  </a:lnTo>
                  <a:lnTo>
                    <a:pt x="106" y="297"/>
                  </a:lnTo>
                  <a:lnTo>
                    <a:pt x="106" y="295"/>
                  </a:lnTo>
                  <a:lnTo>
                    <a:pt x="106" y="294"/>
                  </a:lnTo>
                  <a:lnTo>
                    <a:pt x="104" y="292"/>
                  </a:lnTo>
                  <a:lnTo>
                    <a:pt x="106" y="292"/>
                  </a:lnTo>
                  <a:lnTo>
                    <a:pt x="108" y="292"/>
                  </a:lnTo>
                  <a:lnTo>
                    <a:pt x="108" y="294"/>
                  </a:lnTo>
                  <a:lnTo>
                    <a:pt x="106" y="294"/>
                  </a:lnTo>
                  <a:lnTo>
                    <a:pt x="108" y="294"/>
                  </a:lnTo>
                  <a:lnTo>
                    <a:pt x="109" y="294"/>
                  </a:lnTo>
                  <a:lnTo>
                    <a:pt x="109" y="295"/>
                  </a:lnTo>
                  <a:lnTo>
                    <a:pt x="108" y="297"/>
                  </a:lnTo>
                  <a:lnTo>
                    <a:pt x="109" y="297"/>
                  </a:lnTo>
                  <a:lnTo>
                    <a:pt x="109" y="299"/>
                  </a:lnTo>
                  <a:lnTo>
                    <a:pt x="111" y="299"/>
                  </a:lnTo>
                  <a:lnTo>
                    <a:pt x="111" y="297"/>
                  </a:lnTo>
                  <a:lnTo>
                    <a:pt x="111" y="299"/>
                  </a:lnTo>
                  <a:lnTo>
                    <a:pt x="113" y="299"/>
                  </a:lnTo>
                  <a:lnTo>
                    <a:pt x="113" y="301"/>
                  </a:lnTo>
                  <a:lnTo>
                    <a:pt x="113" y="299"/>
                  </a:lnTo>
                  <a:lnTo>
                    <a:pt x="115" y="299"/>
                  </a:lnTo>
                  <a:lnTo>
                    <a:pt x="115" y="297"/>
                  </a:lnTo>
                  <a:lnTo>
                    <a:pt x="115" y="299"/>
                  </a:lnTo>
                  <a:lnTo>
                    <a:pt x="115" y="301"/>
                  </a:lnTo>
                  <a:lnTo>
                    <a:pt x="115" y="303"/>
                  </a:lnTo>
                  <a:lnTo>
                    <a:pt x="111" y="307"/>
                  </a:lnTo>
                  <a:lnTo>
                    <a:pt x="111" y="309"/>
                  </a:lnTo>
                  <a:lnTo>
                    <a:pt x="109" y="311"/>
                  </a:lnTo>
                  <a:lnTo>
                    <a:pt x="108" y="311"/>
                  </a:lnTo>
                  <a:lnTo>
                    <a:pt x="108" y="313"/>
                  </a:lnTo>
                  <a:lnTo>
                    <a:pt x="108" y="315"/>
                  </a:lnTo>
                  <a:lnTo>
                    <a:pt x="108" y="317"/>
                  </a:lnTo>
                  <a:lnTo>
                    <a:pt x="108" y="315"/>
                  </a:lnTo>
                  <a:lnTo>
                    <a:pt x="109" y="313"/>
                  </a:lnTo>
                  <a:lnTo>
                    <a:pt x="109" y="311"/>
                  </a:lnTo>
                  <a:lnTo>
                    <a:pt x="111" y="311"/>
                  </a:lnTo>
                  <a:lnTo>
                    <a:pt x="113" y="311"/>
                  </a:lnTo>
                  <a:lnTo>
                    <a:pt x="113" y="309"/>
                  </a:lnTo>
                  <a:lnTo>
                    <a:pt x="115" y="309"/>
                  </a:lnTo>
                  <a:lnTo>
                    <a:pt x="115" y="307"/>
                  </a:lnTo>
                  <a:lnTo>
                    <a:pt x="115" y="309"/>
                  </a:lnTo>
                  <a:lnTo>
                    <a:pt x="117" y="309"/>
                  </a:lnTo>
                  <a:lnTo>
                    <a:pt x="117" y="307"/>
                  </a:lnTo>
                  <a:lnTo>
                    <a:pt x="117" y="305"/>
                  </a:lnTo>
                  <a:lnTo>
                    <a:pt x="121" y="305"/>
                  </a:lnTo>
                  <a:lnTo>
                    <a:pt x="123" y="305"/>
                  </a:lnTo>
                  <a:lnTo>
                    <a:pt x="125" y="305"/>
                  </a:lnTo>
                  <a:lnTo>
                    <a:pt x="127" y="303"/>
                  </a:lnTo>
                  <a:lnTo>
                    <a:pt x="127" y="305"/>
                  </a:lnTo>
                  <a:lnTo>
                    <a:pt x="127" y="303"/>
                  </a:lnTo>
                  <a:lnTo>
                    <a:pt x="127" y="301"/>
                  </a:lnTo>
                  <a:lnTo>
                    <a:pt x="129" y="301"/>
                  </a:lnTo>
                  <a:lnTo>
                    <a:pt x="129" y="299"/>
                  </a:lnTo>
                  <a:lnTo>
                    <a:pt x="129" y="297"/>
                  </a:lnTo>
                  <a:lnTo>
                    <a:pt x="129" y="295"/>
                  </a:lnTo>
                  <a:lnTo>
                    <a:pt x="131" y="294"/>
                  </a:lnTo>
                  <a:lnTo>
                    <a:pt x="132" y="294"/>
                  </a:lnTo>
                  <a:lnTo>
                    <a:pt x="131" y="294"/>
                  </a:lnTo>
                  <a:lnTo>
                    <a:pt x="131" y="295"/>
                  </a:lnTo>
                  <a:lnTo>
                    <a:pt x="132" y="295"/>
                  </a:lnTo>
                  <a:lnTo>
                    <a:pt x="132" y="294"/>
                  </a:lnTo>
                  <a:lnTo>
                    <a:pt x="134" y="294"/>
                  </a:lnTo>
                  <a:lnTo>
                    <a:pt x="134" y="295"/>
                  </a:lnTo>
                  <a:lnTo>
                    <a:pt x="136" y="295"/>
                  </a:lnTo>
                  <a:lnTo>
                    <a:pt x="138" y="294"/>
                  </a:lnTo>
                  <a:lnTo>
                    <a:pt x="138" y="292"/>
                  </a:lnTo>
                  <a:lnTo>
                    <a:pt x="136" y="294"/>
                  </a:lnTo>
                  <a:lnTo>
                    <a:pt x="136" y="292"/>
                  </a:lnTo>
                  <a:lnTo>
                    <a:pt x="136" y="294"/>
                  </a:lnTo>
                  <a:lnTo>
                    <a:pt x="134" y="294"/>
                  </a:lnTo>
                  <a:lnTo>
                    <a:pt x="134" y="292"/>
                  </a:lnTo>
                  <a:lnTo>
                    <a:pt x="134" y="290"/>
                  </a:lnTo>
                  <a:lnTo>
                    <a:pt x="138" y="290"/>
                  </a:lnTo>
                  <a:lnTo>
                    <a:pt x="138" y="288"/>
                  </a:lnTo>
                  <a:lnTo>
                    <a:pt x="140" y="288"/>
                  </a:lnTo>
                  <a:lnTo>
                    <a:pt x="140" y="290"/>
                  </a:lnTo>
                  <a:lnTo>
                    <a:pt x="138" y="290"/>
                  </a:lnTo>
                  <a:lnTo>
                    <a:pt x="136" y="290"/>
                  </a:lnTo>
                  <a:lnTo>
                    <a:pt x="138" y="290"/>
                  </a:lnTo>
                  <a:lnTo>
                    <a:pt x="138" y="292"/>
                  </a:lnTo>
                  <a:lnTo>
                    <a:pt x="140" y="292"/>
                  </a:lnTo>
                  <a:lnTo>
                    <a:pt x="142" y="294"/>
                  </a:lnTo>
                  <a:lnTo>
                    <a:pt x="142" y="292"/>
                  </a:lnTo>
                  <a:lnTo>
                    <a:pt x="144" y="290"/>
                  </a:lnTo>
                  <a:lnTo>
                    <a:pt x="146" y="290"/>
                  </a:lnTo>
                  <a:lnTo>
                    <a:pt x="146" y="288"/>
                  </a:lnTo>
                  <a:lnTo>
                    <a:pt x="148" y="288"/>
                  </a:lnTo>
                  <a:lnTo>
                    <a:pt x="148" y="286"/>
                  </a:lnTo>
                  <a:lnTo>
                    <a:pt x="150" y="284"/>
                  </a:lnTo>
                  <a:lnTo>
                    <a:pt x="152" y="282"/>
                  </a:lnTo>
                  <a:lnTo>
                    <a:pt x="154" y="282"/>
                  </a:lnTo>
                  <a:lnTo>
                    <a:pt x="152" y="282"/>
                  </a:lnTo>
                  <a:lnTo>
                    <a:pt x="154" y="282"/>
                  </a:lnTo>
                  <a:lnTo>
                    <a:pt x="154" y="280"/>
                  </a:lnTo>
                  <a:lnTo>
                    <a:pt x="156" y="280"/>
                  </a:lnTo>
                  <a:lnTo>
                    <a:pt x="156" y="282"/>
                  </a:lnTo>
                  <a:lnTo>
                    <a:pt x="157" y="284"/>
                  </a:lnTo>
                  <a:lnTo>
                    <a:pt x="156" y="284"/>
                  </a:lnTo>
                  <a:lnTo>
                    <a:pt x="156" y="286"/>
                  </a:lnTo>
                  <a:lnTo>
                    <a:pt x="157" y="286"/>
                  </a:lnTo>
                  <a:lnTo>
                    <a:pt x="157" y="284"/>
                  </a:lnTo>
                  <a:lnTo>
                    <a:pt x="159" y="282"/>
                  </a:lnTo>
                  <a:lnTo>
                    <a:pt x="159" y="280"/>
                  </a:lnTo>
                  <a:lnTo>
                    <a:pt x="159" y="278"/>
                  </a:lnTo>
                  <a:lnTo>
                    <a:pt x="161" y="276"/>
                  </a:lnTo>
                  <a:lnTo>
                    <a:pt x="159" y="276"/>
                  </a:lnTo>
                  <a:lnTo>
                    <a:pt x="161" y="274"/>
                  </a:lnTo>
                  <a:lnTo>
                    <a:pt x="161" y="272"/>
                  </a:lnTo>
                  <a:lnTo>
                    <a:pt x="161" y="274"/>
                  </a:lnTo>
                  <a:lnTo>
                    <a:pt x="163" y="274"/>
                  </a:lnTo>
                  <a:lnTo>
                    <a:pt x="163" y="272"/>
                  </a:lnTo>
                  <a:lnTo>
                    <a:pt x="165" y="272"/>
                  </a:lnTo>
                  <a:lnTo>
                    <a:pt x="163" y="272"/>
                  </a:lnTo>
                  <a:lnTo>
                    <a:pt x="163" y="274"/>
                  </a:lnTo>
                  <a:lnTo>
                    <a:pt x="165" y="274"/>
                  </a:lnTo>
                  <a:lnTo>
                    <a:pt x="165" y="272"/>
                  </a:lnTo>
                  <a:lnTo>
                    <a:pt x="167" y="272"/>
                  </a:lnTo>
                  <a:lnTo>
                    <a:pt x="167" y="271"/>
                  </a:lnTo>
                  <a:lnTo>
                    <a:pt x="169" y="271"/>
                  </a:lnTo>
                  <a:lnTo>
                    <a:pt x="167" y="271"/>
                  </a:lnTo>
                  <a:lnTo>
                    <a:pt x="167" y="272"/>
                  </a:lnTo>
                  <a:lnTo>
                    <a:pt x="169" y="272"/>
                  </a:lnTo>
                  <a:lnTo>
                    <a:pt x="169" y="271"/>
                  </a:lnTo>
                  <a:lnTo>
                    <a:pt x="171" y="272"/>
                  </a:lnTo>
                  <a:lnTo>
                    <a:pt x="171" y="274"/>
                  </a:lnTo>
                  <a:lnTo>
                    <a:pt x="173" y="274"/>
                  </a:lnTo>
                  <a:lnTo>
                    <a:pt x="173" y="272"/>
                  </a:lnTo>
                  <a:lnTo>
                    <a:pt x="173" y="274"/>
                  </a:lnTo>
                  <a:lnTo>
                    <a:pt x="173" y="276"/>
                  </a:lnTo>
                  <a:lnTo>
                    <a:pt x="173" y="274"/>
                  </a:lnTo>
                  <a:lnTo>
                    <a:pt x="175" y="272"/>
                  </a:lnTo>
                  <a:lnTo>
                    <a:pt x="175" y="274"/>
                  </a:lnTo>
                  <a:lnTo>
                    <a:pt x="177" y="274"/>
                  </a:lnTo>
                  <a:lnTo>
                    <a:pt x="177" y="272"/>
                  </a:lnTo>
                  <a:lnTo>
                    <a:pt x="177" y="274"/>
                  </a:lnTo>
                  <a:lnTo>
                    <a:pt x="179" y="272"/>
                  </a:lnTo>
                  <a:lnTo>
                    <a:pt x="179" y="271"/>
                  </a:lnTo>
                  <a:lnTo>
                    <a:pt x="179" y="269"/>
                  </a:lnTo>
                  <a:lnTo>
                    <a:pt x="179" y="267"/>
                  </a:lnTo>
                  <a:lnTo>
                    <a:pt x="181" y="269"/>
                  </a:lnTo>
                  <a:lnTo>
                    <a:pt x="181" y="267"/>
                  </a:lnTo>
                  <a:lnTo>
                    <a:pt x="181" y="265"/>
                  </a:lnTo>
                  <a:lnTo>
                    <a:pt x="181" y="267"/>
                  </a:lnTo>
                  <a:lnTo>
                    <a:pt x="181" y="269"/>
                  </a:lnTo>
                  <a:lnTo>
                    <a:pt x="182" y="269"/>
                  </a:lnTo>
                  <a:lnTo>
                    <a:pt x="182" y="271"/>
                  </a:lnTo>
                  <a:lnTo>
                    <a:pt x="184" y="271"/>
                  </a:lnTo>
                  <a:lnTo>
                    <a:pt x="184" y="272"/>
                  </a:lnTo>
                  <a:lnTo>
                    <a:pt x="184" y="274"/>
                  </a:lnTo>
                  <a:lnTo>
                    <a:pt x="184" y="272"/>
                  </a:lnTo>
                  <a:lnTo>
                    <a:pt x="184" y="274"/>
                  </a:lnTo>
                  <a:lnTo>
                    <a:pt x="184" y="276"/>
                  </a:lnTo>
                  <a:lnTo>
                    <a:pt x="182" y="276"/>
                  </a:lnTo>
                  <a:lnTo>
                    <a:pt x="184" y="276"/>
                  </a:lnTo>
                  <a:lnTo>
                    <a:pt x="182" y="276"/>
                  </a:lnTo>
                  <a:lnTo>
                    <a:pt x="182" y="278"/>
                  </a:lnTo>
                  <a:lnTo>
                    <a:pt x="181" y="280"/>
                  </a:lnTo>
                  <a:lnTo>
                    <a:pt x="175" y="284"/>
                  </a:lnTo>
                  <a:lnTo>
                    <a:pt x="173" y="284"/>
                  </a:lnTo>
                  <a:lnTo>
                    <a:pt x="171" y="286"/>
                  </a:lnTo>
                  <a:lnTo>
                    <a:pt x="169" y="288"/>
                  </a:lnTo>
                  <a:lnTo>
                    <a:pt x="167" y="288"/>
                  </a:lnTo>
                  <a:lnTo>
                    <a:pt x="167" y="290"/>
                  </a:lnTo>
                  <a:lnTo>
                    <a:pt x="167" y="292"/>
                  </a:lnTo>
                  <a:lnTo>
                    <a:pt x="165" y="292"/>
                  </a:lnTo>
                  <a:lnTo>
                    <a:pt x="163" y="294"/>
                  </a:lnTo>
                  <a:lnTo>
                    <a:pt x="163" y="295"/>
                  </a:lnTo>
                  <a:lnTo>
                    <a:pt x="161" y="295"/>
                  </a:lnTo>
                  <a:lnTo>
                    <a:pt x="163" y="295"/>
                  </a:lnTo>
                  <a:lnTo>
                    <a:pt x="161" y="295"/>
                  </a:lnTo>
                  <a:lnTo>
                    <a:pt x="161" y="297"/>
                  </a:lnTo>
                  <a:lnTo>
                    <a:pt x="159" y="297"/>
                  </a:lnTo>
                  <a:lnTo>
                    <a:pt x="159" y="295"/>
                  </a:lnTo>
                  <a:lnTo>
                    <a:pt x="157" y="295"/>
                  </a:lnTo>
                  <a:lnTo>
                    <a:pt x="156" y="295"/>
                  </a:lnTo>
                  <a:lnTo>
                    <a:pt x="156" y="297"/>
                  </a:lnTo>
                  <a:lnTo>
                    <a:pt x="154" y="295"/>
                  </a:lnTo>
                  <a:lnTo>
                    <a:pt x="154" y="297"/>
                  </a:lnTo>
                  <a:lnTo>
                    <a:pt x="152" y="297"/>
                  </a:lnTo>
                  <a:lnTo>
                    <a:pt x="150" y="297"/>
                  </a:lnTo>
                  <a:lnTo>
                    <a:pt x="150" y="299"/>
                  </a:lnTo>
                  <a:lnTo>
                    <a:pt x="148" y="299"/>
                  </a:lnTo>
                  <a:lnTo>
                    <a:pt x="148" y="297"/>
                  </a:lnTo>
                  <a:lnTo>
                    <a:pt x="146" y="299"/>
                  </a:lnTo>
                  <a:lnTo>
                    <a:pt x="144" y="299"/>
                  </a:lnTo>
                  <a:lnTo>
                    <a:pt x="142" y="301"/>
                  </a:lnTo>
                  <a:lnTo>
                    <a:pt x="142" y="303"/>
                  </a:lnTo>
                  <a:lnTo>
                    <a:pt x="144" y="303"/>
                  </a:lnTo>
                  <a:lnTo>
                    <a:pt x="142" y="303"/>
                  </a:lnTo>
                  <a:lnTo>
                    <a:pt x="142" y="305"/>
                  </a:lnTo>
                  <a:lnTo>
                    <a:pt x="142" y="307"/>
                  </a:lnTo>
                  <a:lnTo>
                    <a:pt x="138" y="309"/>
                  </a:lnTo>
                  <a:lnTo>
                    <a:pt x="138" y="311"/>
                  </a:lnTo>
                  <a:lnTo>
                    <a:pt x="138" y="313"/>
                  </a:lnTo>
                  <a:lnTo>
                    <a:pt x="138" y="311"/>
                  </a:lnTo>
                  <a:lnTo>
                    <a:pt x="138" y="309"/>
                  </a:lnTo>
                  <a:lnTo>
                    <a:pt x="136" y="311"/>
                  </a:lnTo>
                  <a:lnTo>
                    <a:pt x="136" y="313"/>
                  </a:lnTo>
                  <a:lnTo>
                    <a:pt x="136" y="315"/>
                  </a:lnTo>
                  <a:lnTo>
                    <a:pt x="136" y="317"/>
                  </a:lnTo>
                  <a:lnTo>
                    <a:pt x="136" y="315"/>
                  </a:lnTo>
                  <a:lnTo>
                    <a:pt x="136" y="313"/>
                  </a:lnTo>
                  <a:lnTo>
                    <a:pt x="136" y="311"/>
                  </a:lnTo>
                  <a:lnTo>
                    <a:pt x="134" y="311"/>
                  </a:lnTo>
                  <a:lnTo>
                    <a:pt x="132" y="311"/>
                  </a:lnTo>
                  <a:lnTo>
                    <a:pt x="132" y="313"/>
                  </a:lnTo>
                  <a:lnTo>
                    <a:pt x="131" y="313"/>
                  </a:lnTo>
                  <a:lnTo>
                    <a:pt x="131" y="315"/>
                  </a:lnTo>
                  <a:lnTo>
                    <a:pt x="131" y="317"/>
                  </a:lnTo>
                  <a:lnTo>
                    <a:pt x="129" y="317"/>
                  </a:lnTo>
                  <a:lnTo>
                    <a:pt x="129" y="319"/>
                  </a:lnTo>
                  <a:lnTo>
                    <a:pt x="131" y="319"/>
                  </a:lnTo>
                  <a:lnTo>
                    <a:pt x="129" y="320"/>
                  </a:lnTo>
                  <a:lnTo>
                    <a:pt x="129" y="322"/>
                  </a:lnTo>
                  <a:lnTo>
                    <a:pt x="131" y="322"/>
                  </a:lnTo>
                  <a:lnTo>
                    <a:pt x="131" y="324"/>
                  </a:lnTo>
                  <a:lnTo>
                    <a:pt x="129" y="324"/>
                  </a:lnTo>
                  <a:lnTo>
                    <a:pt x="129" y="322"/>
                  </a:lnTo>
                  <a:lnTo>
                    <a:pt x="129" y="320"/>
                  </a:lnTo>
                  <a:lnTo>
                    <a:pt x="127" y="320"/>
                  </a:lnTo>
                  <a:lnTo>
                    <a:pt x="127" y="322"/>
                  </a:lnTo>
                  <a:lnTo>
                    <a:pt x="125" y="320"/>
                  </a:lnTo>
                  <a:lnTo>
                    <a:pt x="125" y="322"/>
                  </a:lnTo>
                  <a:lnTo>
                    <a:pt x="125" y="324"/>
                  </a:lnTo>
                  <a:lnTo>
                    <a:pt x="125" y="326"/>
                  </a:lnTo>
                  <a:lnTo>
                    <a:pt x="125" y="328"/>
                  </a:lnTo>
                  <a:lnTo>
                    <a:pt x="123" y="328"/>
                  </a:lnTo>
                  <a:lnTo>
                    <a:pt x="123" y="330"/>
                  </a:lnTo>
                  <a:lnTo>
                    <a:pt x="121" y="330"/>
                  </a:lnTo>
                  <a:lnTo>
                    <a:pt x="121" y="328"/>
                  </a:lnTo>
                  <a:lnTo>
                    <a:pt x="123" y="328"/>
                  </a:lnTo>
                  <a:lnTo>
                    <a:pt x="121" y="328"/>
                  </a:lnTo>
                  <a:lnTo>
                    <a:pt x="121" y="330"/>
                  </a:lnTo>
                  <a:lnTo>
                    <a:pt x="121" y="332"/>
                  </a:lnTo>
                  <a:lnTo>
                    <a:pt x="121" y="334"/>
                  </a:lnTo>
                  <a:lnTo>
                    <a:pt x="123" y="334"/>
                  </a:lnTo>
                  <a:lnTo>
                    <a:pt x="123" y="336"/>
                  </a:lnTo>
                  <a:lnTo>
                    <a:pt x="125" y="336"/>
                  </a:lnTo>
                  <a:lnTo>
                    <a:pt x="127" y="338"/>
                  </a:lnTo>
                  <a:lnTo>
                    <a:pt x="129" y="338"/>
                  </a:lnTo>
                  <a:lnTo>
                    <a:pt x="129" y="336"/>
                  </a:lnTo>
                  <a:lnTo>
                    <a:pt x="127" y="336"/>
                  </a:lnTo>
                  <a:lnTo>
                    <a:pt x="129" y="336"/>
                  </a:lnTo>
                  <a:lnTo>
                    <a:pt x="125" y="336"/>
                  </a:lnTo>
                  <a:lnTo>
                    <a:pt x="125" y="334"/>
                  </a:lnTo>
                  <a:lnTo>
                    <a:pt x="123" y="334"/>
                  </a:lnTo>
                  <a:lnTo>
                    <a:pt x="125" y="332"/>
                  </a:lnTo>
                  <a:lnTo>
                    <a:pt x="125" y="334"/>
                  </a:lnTo>
                  <a:lnTo>
                    <a:pt x="125" y="332"/>
                  </a:lnTo>
                  <a:lnTo>
                    <a:pt x="123" y="332"/>
                  </a:lnTo>
                  <a:lnTo>
                    <a:pt x="123" y="330"/>
                  </a:lnTo>
                  <a:lnTo>
                    <a:pt x="121" y="330"/>
                  </a:lnTo>
                  <a:lnTo>
                    <a:pt x="123" y="330"/>
                  </a:lnTo>
                  <a:lnTo>
                    <a:pt x="125" y="330"/>
                  </a:lnTo>
                  <a:lnTo>
                    <a:pt x="125" y="332"/>
                  </a:lnTo>
                  <a:lnTo>
                    <a:pt x="127" y="332"/>
                  </a:lnTo>
                  <a:lnTo>
                    <a:pt x="129" y="332"/>
                  </a:lnTo>
                  <a:lnTo>
                    <a:pt x="129" y="330"/>
                  </a:lnTo>
                  <a:lnTo>
                    <a:pt x="131" y="330"/>
                  </a:lnTo>
                  <a:lnTo>
                    <a:pt x="131" y="332"/>
                  </a:lnTo>
                  <a:lnTo>
                    <a:pt x="132" y="332"/>
                  </a:lnTo>
                  <a:lnTo>
                    <a:pt x="132" y="330"/>
                  </a:lnTo>
                  <a:lnTo>
                    <a:pt x="136" y="332"/>
                  </a:lnTo>
                  <a:lnTo>
                    <a:pt x="136" y="330"/>
                  </a:lnTo>
                  <a:lnTo>
                    <a:pt x="138" y="330"/>
                  </a:lnTo>
                  <a:lnTo>
                    <a:pt x="136" y="328"/>
                  </a:lnTo>
                  <a:lnTo>
                    <a:pt x="134" y="328"/>
                  </a:lnTo>
                  <a:lnTo>
                    <a:pt x="136" y="328"/>
                  </a:lnTo>
                  <a:lnTo>
                    <a:pt x="134" y="328"/>
                  </a:lnTo>
                  <a:lnTo>
                    <a:pt x="132" y="328"/>
                  </a:lnTo>
                  <a:lnTo>
                    <a:pt x="134" y="330"/>
                  </a:lnTo>
                  <a:lnTo>
                    <a:pt x="132" y="330"/>
                  </a:lnTo>
                  <a:lnTo>
                    <a:pt x="131" y="330"/>
                  </a:lnTo>
                  <a:lnTo>
                    <a:pt x="132" y="328"/>
                  </a:lnTo>
                  <a:lnTo>
                    <a:pt x="132" y="330"/>
                  </a:lnTo>
                  <a:lnTo>
                    <a:pt x="132" y="328"/>
                  </a:lnTo>
                  <a:lnTo>
                    <a:pt x="131" y="328"/>
                  </a:lnTo>
                  <a:lnTo>
                    <a:pt x="131" y="326"/>
                  </a:lnTo>
                  <a:lnTo>
                    <a:pt x="132" y="326"/>
                  </a:lnTo>
                  <a:lnTo>
                    <a:pt x="131" y="324"/>
                  </a:lnTo>
                  <a:lnTo>
                    <a:pt x="131" y="322"/>
                  </a:lnTo>
                  <a:lnTo>
                    <a:pt x="131" y="320"/>
                  </a:lnTo>
                  <a:lnTo>
                    <a:pt x="132" y="320"/>
                  </a:lnTo>
                  <a:lnTo>
                    <a:pt x="134" y="319"/>
                  </a:lnTo>
                  <a:lnTo>
                    <a:pt x="134" y="317"/>
                  </a:lnTo>
                  <a:lnTo>
                    <a:pt x="136" y="317"/>
                  </a:lnTo>
                  <a:lnTo>
                    <a:pt x="136" y="315"/>
                  </a:lnTo>
                  <a:lnTo>
                    <a:pt x="136" y="313"/>
                  </a:lnTo>
                  <a:lnTo>
                    <a:pt x="138" y="313"/>
                  </a:lnTo>
                  <a:lnTo>
                    <a:pt x="136" y="317"/>
                  </a:lnTo>
                  <a:lnTo>
                    <a:pt x="136" y="319"/>
                  </a:lnTo>
                  <a:lnTo>
                    <a:pt x="138" y="319"/>
                  </a:lnTo>
                  <a:lnTo>
                    <a:pt x="138" y="317"/>
                  </a:lnTo>
                  <a:lnTo>
                    <a:pt x="138" y="315"/>
                  </a:lnTo>
                  <a:lnTo>
                    <a:pt x="138" y="313"/>
                  </a:lnTo>
                  <a:lnTo>
                    <a:pt x="138" y="315"/>
                  </a:lnTo>
                  <a:lnTo>
                    <a:pt x="140" y="315"/>
                  </a:lnTo>
                  <a:lnTo>
                    <a:pt x="140" y="317"/>
                  </a:lnTo>
                  <a:lnTo>
                    <a:pt x="142" y="315"/>
                  </a:lnTo>
                  <a:lnTo>
                    <a:pt x="140" y="313"/>
                  </a:lnTo>
                  <a:lnTo>
                    <a:pt x="142" y="313"/>
                  </a:lnTo>
                  <a:lnTo>
                    <a:pt x="144" y="313"/>
                  </a:lnTo>
                  <a:lnTo>
                    <a:pt x="144" y="311"/>
                  </a:lnTo>
                  <a:lnTo>
                    <a:pt x="146" y="309"/>
                  </a:lnTo>
                  <a:lnTo>
                    <a:pt x="146" y="311"/>
                  </a:lnTo>
                  <a:lnTo>
                    <a:pt x="146" y="309"/>
                  </a:lnTo>
                  <a:lnTo>
                    <a:pt x="148" y="307"/>
                  </a:lnTo>
                  <a:lnTo>
                    <a:pt x="148" y="305"/>
                  </a:lnTo>
                  <a:lnTo>
                    <a:pt x="146" y="307"/>
                  </a:lnTo>
                  <a:lnTo>
                    <a:pt x="146" y="305"/>
                  </a:lnTo>
                  <a:lnTo>
                    <a:pt x="144" y="305"/>
                  </a:lnTo>
                  <a:lnTo>
                    <a:pt x="146" y="305"/>
                  </a:lnTo>
                  <a:lnTo>
                    <a:pt x="148" y="305"/>
                  </a:lnTo>
                  <a:lnTo>
                    <a:pt x="150" y="305"/>
                  </a:lnTo>
                  <a:lnTo>
                    <a:pt x="150" y="303"/>
                  </a:lnTo>
                  <a:lnTo>
                    <a:pt x="152" y="303"/>
                  </a:lnTo>
                  <a:lnTo>
                    <a:pt x="154" y="303"/>
                  </a:lnTo>
                  <a:lnTo>
                    <a:pt x="154" y="305"/>
                  </a:lnTo>
                  <a:lnTo>
                    <a:pt x="152" y="305"/>
                  </a:lnTo>
                  <a:lnTo>
                    <a:pt x="152" y="307"/>
                  </a:lnTo>
                  <a:lnTo>
                    <a:pt x="152" y="309"/>
                  </a:lnTo>
                  <a:lnTo>
                    <a:pt x="154" y="307"/>
                  </a:lnTo>
                  <a:lnTo>
                    <a:pt x="154" y="305"/>
                  </a:lnTo>
                  <a:lnTo>
                    <a:pt x="154" y="303"/>
                  </a:lnTo>
                  <a:lnTo>
                    <a:pt x="154" y="301"/>
                  </a:lnTo>
                  <a:lnTo>
                    <a:pt x="156" y="301"/>
                  </a:lnTo>
                  <a:lnTo>
                    <a:pt x="156" y="303"/>
                  </a:lnTo>
                  <a:lnTo>
                    <a:pt x="156" y="305"/>
                  </a:lnTo>
                  <a:lnTo>
                    <a:pt x="156" y="301"/>
                  </a:lnTo>
                  <a:lnTo>
                    <a:pt x="156" y="303"/>
                  </a:lnTo>
                  <a:lnTo>
                    <a:pt x="156" y="305"/>
                  </a:lnTo>
                  <a:lnTo>
                    <a:pt x="156" y="307"/>
                  </a:lnTo>
                  <a:lnTo>
                    <a:pt x="154" y="309"/>
                  </a:lnTo>
                  <a:lnTo>
                    <a:pt x="154" y="311"/>
                  </a:lnTo>
                  <a:lnTo>
                    <a:pt x="154" y="309"/>
                  </a:lnTo>
                  <a:lnTo>
                    <a:pt x="156" y="307"/>
                  </a:lnTo>
                  <a:lnTo>
                    <a:pt x="157" y="307"/>
                  </a:lnTo>
                  <a:lnTo>
                    <a:pt x="157" y="305"/>
                  </a:lnTo>
                  <a:lnTo>
                    <a:pt x="157" y="303"/>
                  </a:lnTo>
                  <a:lnTo>
                    <a:pt x="157" y="301"/>
                  </a:lnTo>
                  <a:lnTo>
                    <a:pt x="156" y="299"/>
                  </a:lnTo>
                  <a:lnTo>
                    <a:pt x="156" y="297"/>
                  </a:lnTo>
                  <a:lnTo>
                    <a:pt x="156" y="299"/>
                  </a:lnTo>
                  <a:lnTo>
                    <a:pt x="157" y="299"/>
                  </a:lnTo>
                  <a:lnTo>
                    <a:pt x="157" y="301"/>
                  </a:lnTo>
                  <a:lnTo>
                    <a:pt x="157" y="303"/>
                  </a:lnTo>
                  <a:lnTo>
                    <a:pt x="157" y="305"/>
                  </a:lnTo>
                  <a:lnTo>
                    <a:pt x="157" y="307"/>
                  </a:lnTo>
                  <a:lnTo>
                    <a:pt x="157" y="305"/>
                  </a:lnTo>
                  <a:lnTo>
                    <a:pt x="157" y="303"/>
                  </a:lnTo>
                  <a:lnTo>
                    <a:pt x="159" y="303"/>
                  </a:lnTo>
                  <a:lnTo>
                    <a:pt x="159" y="301"/>
                  </a:lnTo>
                  <a:lnTo>
                    <a:pt x="159" y="299"/>
                  </a:lnTo>
                  <a:lnTo>
                    <a:pt x="157" y="299"/>
                  </a:lnTo>
                  <a:lnTo>
                    <a:pt x="157" y="297"/>
                  </a:lnTo>
                  <a:lnTo>
                    <a:pt x="157" y="295"/>
                  </a:lnTo>
                  <a:lnTo>
                    <a:pt x="157" y="297"/>
                  </a:lnTo>
                  <a:lnTo>
                    <a:pt x="159" y="299"/>
                  </a:lnTo>
                  <a:lnTo>
                    <a:pt x="159" y="301"/>
                  </a:lnTo>
                  <a:lnTo>
                    <a:pt x="159" y="303"/>
                  </a:lnTo>
                  <a:lnTo>
                    <a:pt x="159" y="305"/>
                  </a:lnTo>
                  <a:lnTo>
                    <a:pt x="159" y="307"/>
                  </a:lnTo>
                  <a:lnTo>
                    <a:pt x="157" y="309"/>
                  </a:lnTo>
                  <a:lnTo>
                    <a:pt x="159" y="309"/>
                  </a:lnTo>
                  <a:lnTo>
                    <a:pt x="159" y="307"/>
                  </a:lnTo>
                  <a:lnTo>
                    <a:pt x="159" y="305"/>
                  </a:lnTo>
                  <a:lnTo>
                    <a:pt x="159" y="303"/>
                  </a:lnTo>
                  <a:lnTo>
                    <a:pt x="159" y="301"/>
                  </a:lnTo>
                  <a:lnTo>
                    <a:pt x="159" y="299"/>
                  </a:lnTo>
                  <a:lnTo>
                    <a:pt x="161" y="299"/>
                  </a:lnTo>
                  <a:lnTo>
                    <a:pt x="161" y="301"/>
                  </a:lnTo>
                  <a:lnTo>
                    <a:pt x="161" y="303"/>
                  </a:lnTo>
                  <a:lnTo>
                    <a:pt x="161" y="305"/>
                  </a:lnTo>
                  <a:lnTo>
                    <a:pt x="159" y="305"/>
                  </a:lnTo>
                  <a:lnTo>
                    <a:pt x="159" y="307"/>
                  </a:lnTo>
                  <a:lnTo>
                    <a:pt x="159" y="309"/>
                  </a:lnTo>
                  <a:lnTo>
                    <a:pt x="159" y="307"/>
                  </a:lnTo>
                  <a:lnTo>
                    <a:pt x="161" y="307"/>
                  </a:lnTo>
                  <a:lnTo>
                    <a:pt x="161" y="305"/>
                  </a:lnTo>
                  <a:lnTo>
                    <a:pt x="161" y="307"/>
                  </a:lnTo>
                  <a:lnTo>
                    <a:pt x="161" y="309"/>
                  </a:lnTo>
                  <a:lnTo>
                    <a:pt x="159" y="311"/>
                  </a:lnTo>
                  <a:lnTo>
                    <a:pt x="159" y="313"/>
                  </a:lnTo>
                  <a:lnTo>
                    <a:pt x="159" y="315"/>
                  </a:lnTo>
                  <a:lnTo>
                    <a:pt x="159" y="317"/>
                  </a:lnTo>
                  <a:lnTo>
                    <a:pt x="161" y="317"/>
                  </a:lnTo>
                  <a:lnTo>
                    <a:pt x="161" y="315"/>
                  </a:lnTo>
                  <a:lnTo>
                    <a:pt x="161" y="313"/>
                  </a:lnTo>
                  <a:lnTo>
                    <a:pt x="161" y="311"/>
                  </a:lnTo>
                  <a:lnTo>
                    <a:pt x="161" y="309"/>
                  </a:lnTo>
                  <a:lnTo>
                    <a:pt x="163" y="309"/>
                  </a:lnTo>
                  <a:lnTo>
                    <a:pt x="163" y="307"/>
                  </a:lnTo>
                  <a:lnTo>
                    <a:pt x="163" y="305"/>
                  </a:lnTo>
                  <a:lnTo>
                    <a:pt x="165" y="305"/>
                  </a:lnTo>
                  <a:lnTo>
                    <a:pt x="165" y="303"/>
                  </a:lnTo>
                  <a:lnTo>
                    <a:pt x="163" y="303"/>
                  </a:lnTo>
                  <a:lnTo>
                    <a:pt x="167" y="299"/>
                  </a:lnTo>
                  <a:lnTo>
                    <a:pt x="167" y="297"/>
                  </a:lnTo>
                  <a:lnTo>
                    <a:pt x="169" y="297"/>
                  </a:lnTo>
                  <a:lnTo>
                    <a:pt x="169" y="295"/>
                  </a:lnTo>
                  <a:lnTo>
                    <a:pt x="169" y="294"/>
                  </a:lnTo>
                  <a:lnTo>
                    <a:pt x="171" y="294"/>
                  </a:lnTo>
                  <a:lnTo>
                    <a:pt x="169" y="294"/>
                  </a:lnTo>
                  <a:lnTo>
                    <a:pt x="169" y="292"/>
                  </a:lnTo>
                  <a:lnTo>
                    <a:pt x="171" y="292"/>
                  </a:lnTo>
                  <a:lnTo>
                    <a:pt x="173" y="292"/>
                  </a:lnTo>
                  <a:lnTo>
                    <a:pt x="177" y="290"/>
                  </a:lnTo>
                  <a:lnTo>
                    <a:pt x="181" y="288"/>
                  </a:lnTo>
                  <a:lnTo>
                    <a:pt x="182" y="286"/>
                  </a:lnTo>
                  <a:lnTo>
                    <a:pt x="184" y="286"/>
                  </a:lnTo>
                  <a:lnTo>
                    <a:pt x="190" y="284"/>
                  </a:lnTo>
                  <a:lnTo>
                    <a:pt x="192" y="282"/>
                  </a:lnTo>
                  <a:lnTo>
                    <a:pt x="192" y="280"/>
                  </a:lnTo>
                  <a:lnTo>
                    <a:pt x="194" y="280"/>
                  </a:lnTo>
                  <a:lnTo>
                    <a:pt x="194" y="282"/>
                  </a:lnTo>
                  <a:lnTo>
                    <a:pt x="192" y="282"/>
                  </a:lnTo>
                  <a:lnTo>
                    <a:pt x="192" y="284"/>
                  </a:lnTo>
                  <a:lnTo>
                    <a:pt x="192" y="286"/>
                  </a:lnTo>
                  <a:lnTo>
                    <a:pt x="190" y="286"/>
                  </a:lnTo>
                  <a:lnTo>
                    <a:pt x="188" y="286"/>
                  </a:lnTo>
                  <a:lnTo>
                    <a:pt x="190" y="288"/>
                  </a:lnTo>
                  <a:lnTo>
                    <a:pt x="190" y="290"/>
                  </a:lnTo>
                  <a:lnTo>
                    <a:pt x="188" y="292"/>
                  </a:lnTo>
                  <a:lnTo>
                    <a:pt x="190" y="292"/>
                  </a:lnTo>
                  <a:lnTo>
                    <a:pt x="192" y="294"/>
                  </a:lnTo>
                  <a:lnTo>
                    <a:pt x="192" y="292"/>
                  </a:lnTo>
                  <a:lnTo>
                    <a:pt x="192" y="290"/>
                  </a:lnTo>
                  <a:lnTo>
                    <a:pt x="194" y="290"/>
                  </a:lnTo>
                  <a:lnTo>
                    <a:pt x="196" y="290"/>
                  </a:lnTo>
                  <a:lnTo>
                    <a:pt x="196" y="288"/>
                  </a:lnTo>
                  <a:lnTo>
                    <a:pt x="198" y="286"/>
                  </a:lnTo>
                  <a:lnTo>
                    <a:pt x="198" y="284"/>
                  </a:lnTo>
                  <a:lnTo>
                    <a:pt x="202" y="282"/>
                  </a:lnTo>
                  <a:lnTo>
                    <a:pt x="202" y="280"/>
                  </a:lnTo>
                  <a:lnTo>
                    <a:pt x="202" y="278"/>
                  </a:lnTo>
                  <a:lnTo>
                    <a:pt x="202" y="276"/>
                  </a:lnTo>
                  <a:lnTo>
                    <a:pt x="202" y="274"/>
                  </a:lnTo>
                  <a:lnTo>
                    <a:pt x="202" y="272"/>
                  </a:lnTo>
                  <a:lnTo>
                    <a:pt x="204" y="272"/>
                  </a:lnTo>
                  <a:lnTo>
                    <a:pt x="204" y="271"/>
                  </a:lnTo>
                  <a:lnTo>
                    <a:pt x="205" y="271"/>
                  </a:lnTo>
                  <a:lnTo>
                    <a:pt x="205" y="269"/>
                  </a:lnTo>
                  <a:lnTo>
                    <a:pt x="207" y="271"/>
                  </a:lnTo>
                  <a:lnTo>
                    <a:pt x="209" y="269"/>
                  </a:lnTo>
                  <a:lnTo>
                    <a:pt x="211" y="269"/>
                  </a:lnTo>
                  <a:lnTo>
                    <a:pt x="213" y="267"/>
                  </a:lnTo>
                  <a:lnTo>
                    <a:pt x="215" y="269"/>
                  </a:lnTo>
                  <a:lnTo>
                    <a:pt x="215" y="267"/>
                  </a:lnTo>
                  <a:lnTo>
                    <a:pt x="211" y="267"/>
                  </a:lnTo>
                  <a:lnTo>
                    <a:pt x="209" y="265"/>
                  </a:lnTo>
                  <a:lnTo>
                    <a:pt x="207" y="265"/>
                  </a:lnTo>
                  <a:lnTo>
                    <a:pt x="207" y="263"/>
                  </a:lnTo>
                  <a:lnTo>
                    <a:pt x="205" y="263"/>
                  </a:lnTo>
                  <a:lnTo>
                    <a:pt x="205" y="261"/>
                  </a:lnTo>
                  <a:lnTo>
                    <a:pt x="207" y="261"/>
                  </a:lnTo>
                  <a:lnTo>
                    <a:pt x="209" y="261"/>
                  </a:lnTo>
                  <a:lnTo>
                    <a:pt x="209" y="259"/>
                  </a:lnTo>
                  <a:lnTo>
                    <a:pt x="207" y="261"/>
                  </a:lnTo>
                  <a:lnTo>
                    <a:pt x="205" y="261"/>
                  </a:lnTo>
                  <a:lnTo>
                    <a:pt x="204" y="259"/>
                  </a:lnTo>
                  <a:lnTo>
                    <a:pt x="204" y="257"/>
                  </a:lnTo>
                  <a:lnTo>
                    <a:pt x="205" y="255"/>
                  </a:lnTo>
                  <a:lnTo>
                    <a:pt x="205" y="253"/>
                  </a:lnTo>
                  <a:lnTo>
                    <a:pt x="205" y="251"/>
                  </a:lnTo>
                  <a:lnTo>
                    <a:pt x="207" y="251"/>
                  </a:lnTo>
                  <a:lnTo>
                    <a:pt x="207" y="249"/>
                  </a:lnTo>
                  <a:lnTo>
                    <a:pt x="207" y="251"/>
                  </a:lnTo>
                  <a:lnTo>
                    <a:pt x="209" y="251"/>
                  </a:lnTo>
                  <a:lnTo>
                    <a:pt x="213" y="255"/>
                  </a:lnTo>
                  <a:lnTo>
                    <a:pt x="217" y="259"/>
                  </a:lnTo>
                  <a:lnTo>
                    <a:pt x="219" y="263"/>
                  </a:lnTo>
                  <a:lnTo>
                    <a:pt x="221" y="265"/>
                  </a:lnTo>
                  <a:lnTo>
                    <a:pt x="221" y="267"/>
                  </a:lnTo>
                  <a:lnTo>
                    <a:pt x="221" y="269"/>
                  </a:lnTo>
                  <a:lnTo>
                    <a:pt x="223" y="271"/>
                  </a:lnTo>
                  <a:lnTo>
                    <a:pt x="223" y="272"/>
                  </a:lnTo>
                  <a:lnTo>
                    <a:pt x="225" y="274"/>
                  </a:lnTo>
                  <a:lnTo>
                    <a:pt x="225" y="276"/>
                  </a:lnTo>
                  <a:lnTo>
                    <a:pt x="225" y="278"/>
                  </a:lnTo>
                  <a:lnTo>
                    <a:pt x="227" y="278"/>
                  </a:lnTo>
                  <a:lnTo>
                    <a:pt x="227" y="280"/>
                  </a:lnTo>
                  <a:lnTo>
                    <a:pt x="227" y="282"/>
                  </a:lnTo>
                  <a:lnTo>
                    <a:pt x="227" y="284"/>
                  </a:lnTo>
                  <a:lnTo>
                    <a:pt x="229" y="288"/>
                  </a:lnTo>
                  <a:lnTo>
                    <a:pt x="229" y="290"/>
                  </a:lnTo>
                  <a:lnTo>
                    <a:pt x="229" y="292"/>
                  </a:lnTo>
                  <a:lnTo>
                    <a:pt x="234" y="299"/>
                  </a:lnTo>
                  <a:lnTo>
                    <a:pt x="236" y="299"/>
                  </a:lnTo>
                  <a:lnTo>
                    <a:pt x="236" y="301"/>
                  </a:lnTo>
                  <a:lnTo>
                    <a:pt x="238" y="301"/>
                  </a:lnTo>
                  <a:lnTo>
                    <a:pt x="240" y="305"/>
                  </a:lnTo>
                  <a:lnTo>
                    <a:pt x="242" y="307"/>
                  </a:lnTo>
                  <a:lnTo>
                    <a:pt x="244" y="305"/>
                  </a:lnTo>
                  <a:lnTo>
                    <a:pt x="244" y="307"/>
                  </a:lnTo>
                  <a:lnTo>
                    <a:pt x="246" y="307"/>
                  </a:lnTo>
                  <a:lnTo>
                    <a:pt x="248" y="309"/>
                  </a:lnTo>
                  <a:lnTo>
                    <a:pt x="250" y="309"/>
                  </a:lnTo>
                  <a:lnTo>
                    <a:pt x="250" y="307"/>
                  </a:lnTo>
                  <a:lnTo>
                    <a:pt x="248" y="307"/>
                  </a:lnTo>
                  <a:lnTo>
                    <a:pt x="248" y="305"/>
                  </a:lnTo>
                  <a:lnTo>
                    <a:pt x="253" y="307"/>
                  </a:lnTo>
                  <a:lnTo>
                    <a:pt x="253" y="305"/>
                  </a:lnTo>
                  <a:lnTo>
                    <a:pt x="253" y="303"/>
                  </a:lnTo>
                  <a:lnTo>
                    <a:pt x="252" y="303"/>
                  </a:lnTo>
                  <a:lnTo>
                    <a:pt x="250" y="303"/>
                  </a:lnTo>
                  <a:lnTo>
                    <a:pt x="252" y="303"/>
                  </a:lnTo>
                  <a:lnTo>
                    <a:pt x="250" y="303"/>
                  </a:lnTo>
                  <a:lnTo>
                    <a:pt x="248" y="303"/>
                  </a:lnTo>
                  <a:lnTo>
                    <a:pt x="246" y="305"/>
                  </a:lnTo>
                  <a:lnTo>
                    <a:pt x="246" y="303"/>
                  </a:lnTo>
                  <a:lnTo>
                    <a:pt x="246" y="305"/>
                  </a:lnTo>
                  <a:lnTo>
                    <a:pt x="246" y="303"/>
                  </a:lnTo>
                  <a:lnTo>
                    <a:pt x="246" y="301"/>
                  </a:lnTo>
                  <a:lnTo>
                    <a:pt x="248" y="303"/>
                  </a:lnTo>
                  <a:lnTo>
                    <a:pt x="248" y="301"/>
                  </a:lnTo>
                  <a:lnTo>
                    <a:pt x="250" y="301"/>
                  </a:lnTo>
                  <a:lnTo>
                    <a:pt x="250" y="299"/>
                  </a:lnTo>
                  <a:lnTo>
                    <a:pt x="252" y="301"/>
                  </a:lnTo>
                  <a:lnTo>
                    <a:pt x="253" y="301"/>
                  </a:lnTo>
                  <a:lnTo>
                    <a:pt x="252" y="301"/>
                  </a:lnTo>
                  <a:lnTo>
                    <a:pt x="252" y="299"/>
                  </a:lnTo>
                  <a:lnTo>
                    <a:pt x="250" y="299"/>
                  </a:lnTo>
                  <a:lnTo>
                    <a:pt x="252" y="299"/>
                  </a:lnTo>
                  <a:lnTo>
                    <a:pt x="252" y="297"/>
                  </a:lnTo>
                  <a:lnTo>
                    <a:pt x="248" y="297"/>
                  </a:lnTo>
                  <a:lnTo>
                    <a:pt x="248" y="295"/>
                  </a:lnTo>
                  <a:lnTo>
                    <a:pt x="250" y="295"/>
                  </a:lnTo>
                  <a:lnTo>
                    <a:pt x="248" y="295"/>
                  </a:lnTo>
                  <a:lnTo>
                    <a:pt x="250" y="294"/>
                  </a:lnTo>
                  <a:lnTo>
                    <a:pt x="250" y="292"/>
                  </a:lnTo>
                  <a:lnTo>
                    <a:pt x="252" y="292"/>
                  </a:lnTo>
                  <a:lnTo>
                    <a:pt x="253" y="292"/>
                  </a:lnTo>
                  <a:lnTo>
                    <a:pt x="253" y="290"/>
                  </a:lnTo>
                  <a:lnTo>
                    <a:pt x="255" y="290"/>
                  </a:lnTo>
                  <a:lnTo>
                    <a:pt x="255" y="292"/>
                  </a:lnTo>
                  <a:lnTo>
                    <a:pt x="255" y="294"/>
                  </a:lnTo>
                  <a:lnTo>
                    <a:pt x="257" y="294"/>
                  </a:lnTo>
                  <a:lnTo>
                    <a:pt x="257" y="292"/>
                  </a:lnTo>
                  <a:lnTo>
                    <a:pt x="257" y="290"/>
                  </a:lnTo>
                  <a:lnTo>
                    <a:pt x="253" y="290"/>
                  </a:lnTo>
                  <a:lnTo>
                    <a:pt x="253" y="288"/>
                  </a:lnTo>
                  <a:lnTo>
                    <a:pt x="252" y="288"/>
                  </a:lnTo>
                  <a:lnTo>
                    <a:pt x="252" y="290"/>
                  </a:lnTo>
                  <a:lnTo>
                    <a:pt x="252" y="288"/>
                  </a:lnTo>
                  <a:lnTo>
                    <a:pt x="252" y="286"/>
                  </a:lnTo>
                  <a:lnTo>
                    <a:pt x="252" y="284"/>
                  </a:lnTo>
                  <a:lnTo>
                    <a:pt x="253" y="284"/>
                  </a:lnTo>
                  <a:lnTo>
                    <a:pt x="252" y="286"/>
                  </a:lnTo>
                  <a:lnTo>
                    <a:pt x="253" y="286"/>
                  </a:lnTo>
                  <a:lnTo>
                    <a:pt x="253" y="288"/>
                  </a:lnTo>
                  <a:lnTo>
                    <a:pt x="255" y="286"/>
                  </a:lnTo>
                  <a:lnTo>
                    <a:pt x="255" y="284"/>
                  </a:lnTo>
                  <a:lnTo>
                    <a:pt x="255" y="282"/>
                  </a:lnTo>
                  <a:lnTo>
                    <a:pt x="257" y="282"/>
                  </a:lnTo>
                  <a:lnTo>
                    <a:pt x="257" y="280"/>
                  </a:lnTo>
                  <a:lnTo>
                    <a:pt x="259" y="280"/>
                  </a:lnTo>
                  <a:lnTo>
                    <a:pt x="259" y="278"/>
                  </a:lnTo>
                  <a:lnTo>
                    <a:pt x="261" y="280"/>
                  </a:lnTo>
                  <a:lnTo>
                    <a:pt x="261" y="278"/>
                  </a:lnTo>
                  <a:lnTo>
                    <a:pt x="261" y="276"/>
                  </a:lnTo>
                  <a:lnTo>
                    <a:pt x="259" y="278"/>
                  </a:lnTo>
                  <a:lnTo>
                    <a:pt x="259" y="280"/>
                  </a:lnTo>
                  <a:lnTo>
                    <a:pt x="257" y="278"/>
                  </a:lnTo>
                  <a:lnTo>
                    <a:pt x="259" y="278"/>
                  </a:lnTo>
                  <a:lnTo>
                    <a:pt x="257" y="278"/>
                  </a:lnTo>
                  <a:lnTo>
                    <a:pt x="255" y="278"/>
                  </a:lnTo>
                  <a:lnTo>
                    <a:pt x="253" y="278"/>
                  </a:lnTo>
                  <a:lnTo>
                    <a:pt x="255" y="280"/>
                  </a:lnTo>
                  <a:lnTo>
                    <a:pt x="253" y="280"/>
                  </a:lnTo>
                  <a:lnTo>
                    <a:pt x="252" y="280"/>
                  </a:lnTo>
                  <a:lnTo>
                    <a:pt x="252" y="282"/>
                  </a:lnTo>
                  <a:lnTo>
                    <a:pt x="252" y="280"/>
                  </a:lnTo>
                  <a:lnTo>
                    <a:pt x="252" y="278"/>
                  </a:lnTo>
                  <a:lnTo>
                    <a:pt x="253" y="278"/>
                  </a:lnTo>
                  <a:lnTo>
                    <a:pt x="253" y="276"/>
                  </a:lnTo>
                  <a:lnTo>
                    <a:pt x="255" y="276"/>
                  </a:lnTo>
                  <a:lnTo>
                    <a:pt x="255" y="274"/>
                  </a:lnTo>
                  <a:lnTo>
                    <a:pt x="255" y="276"/>
                  </a:lnTo>
                  <a:lnTo>
                    <a:pt x="255" y="278"/>
                  </a:lnTo>
                  <a:lnTo>
                    <a:pt x="257" y="276"/>
                  </a:lnTo>
                  <a:lnTo>
                    <a:pt x="255" y="276"/>
                  </a:lnTo>
                  <a:lnTo>
                    <a:pt x="257" y="276"/>
                  </a:lnTo>
                  <a:lnTo>
                    <a:pt x="257" y="274"/>
                  </a:lnTo>
                  <a:lnTo>
                    <a:pt x="257" y="276"/>
                  </a:lnTo>
                  <a:lnTo>
                    <a:pt x="259" y="276"/>
                  </a:lnTo>
                  <a:lnTo>
                    <a:pt x="259" y="274"/>
                  </a:lnTo>
                  <a:lnTo>
                    <a:pt x="261" y="274"/>
                  </a:lnTo>
                  <a:lnTo>
                    <a:pt x="261" y="276"/>
                  </a:lnTo>
                  <a:lnTo>
                    <a:pt x="261" y="278"/>
                  </a:lnTo>
                  <a:lnTo>
                    <a:pt x="263" y="278"/>
                  </a:lnTo>
                  <a:lnTo>
                    <a:pt x="263" y="276"/>
                  </a:lnTo>
                  <a:lnTo>
                    <a:pt x="265" y="276"/>
                  </a:lnTo>
                  <a:lnTo>
                    <a:pt x="263" y="274"/>
                  </a:lnTo>
                  <a:lnTo>
                    <a:pt x="261" y="274"/>
                  </a:lnTo>
                  <a:lnTo>
                    <a:pt x="263" y="274"/>
                  </a:lnTo>
                  <a:lnTo>
                    <a:pt x="263" y="272"/>
                  </a:lnTo>
                  <a:lnTo>
                    <a:pt x="261" y="272"/>
                  </a:lnTo>
                  <a:lnTo>
                    <a:pt x="259" y="274"/>
                  </a:lnTo>
                  <a:lnTo>
                    <a:pt x="261" y="272"/>
                  </a:lnTo>
                  <a:lnTo>
                    <a:pt x="259" y="272"/>
                  </a:lnTo>
                  <a:lnTo>
                    <a:pt x="259" y="271"/>
                  </a:lnTo>
                  <a:lnTo>
                    <a:pt x="261" y="271"/>
                  </a:lnTo>
                  <a:lnTo>
                    <a:pt x="263" y="271"/>
                  </a:lnTo>
                  <a:lnTo>
                    <a:pt x="265" y="271"/>
                  </a:lnTo>
                  <a:lnTo>
                    <a:pt x="265" y="272"/>
                  </a:lnTo>
                  <a:lnTo>
                    <a:pt x="265" y="274"/>
                  </a:lnTo>
                  <a:lnTo>
                    <a:pt x="265" y="276"/>
                  </a:lnTo>
                  <a:lnTo>
                    <a:pt x="265" y="278"/>
                  </a:lnTo>
                  <a:lnTo>
                    <a:pt x="263" y="276"/>
                  </a:lnTo>
                  <a:lnTo>
                    <a:pt x="263" y="278"/>
                  </a:lnTo>
                  <a:lnTo>
                    <a:pt x="265" y="278"/>
                  </a:lnTo>
                  <a:lnTo>
                    <a:pt x="263" y="278"/>
                  </a:lnTo>
                  <a:lnTo>
                    <a:pt x="263" y="280"/>
                  </a:lnTo>
                  <a:lnTo>
                    <a:pt x="265" y="280"/>
                  </a:lnTo>
                  <a:lnTo>
                    <a:pt x="265" y="282"/>
                  </a:lnTo>
                  <a:lnTo>
                    <a:pt x="263" y="282"/>
                  </a:lnTo>
                  <a:lnTo>
                    <a:pt x="263" y="284"/>
                  </a:lnTo>
                  <a:lnTo>
                    <a:pt x="265" y="284"/>
                  </a:lnTo>
                  <a:lnTo>
                    <a:pt x="263" y="284"/>
                  </a:lnTo>
                  <a:lnTo>
                    <a:pt x="265" y="284"/>
                  </a:lnTo>
                  <a:lnTo>
                    <a:pt x="265" y="286"/>
                  </a:lnTo>
                  <a:lnTo>
                    <a:pt x="263" y="286"/>
                  </a:lnTo>
                  <a:lnTo>
                    <a:pt x="263" y="288"/>
                  </a:lnTo>
                  <a:lnTo>
                    <a:pt x="263" y="290"/>
                  </a:lnTo>
                  <a:lnTo>
                    <a:pt x="263" y="292"/>
                  </a:lnTo>
                  <a:lnTo>
                    <a:pt x="265" y="292"/>
                  </a:lnTo>
                  <a:lnTo>
                    <a:pt x="267" y="292"/>
                  </a:lnTo>
                  <a:lnTo>
                    <a:pt x="269" y="290"/>
                  </a:lnTo>
                  <a:lnTo>
                    <a:pt x="271" y="292"/>
                  </a:lnTo>
                  <a:lnTo>
                    <a:pt x="271" y="294"/>
                  </a:lnTo>
                  <a:lnTo>
                    <a:pt x="269" y="295"/>
                  </a:lnTo>
                  <a:lnTo>
                    <a:pt x="267" y="295"/>
                  </a:lnTo>
                  <a:lnTo>
                    <a:pt x="267" y="297"/>
                  </a:lnTo>
                  <a:lnTo>
                    <a:pt x="267" y="299"/>
                  </a:lnTo>
                  <a:lnTo>
                    <a:pt x="265" y="301"/>
                  </a:lnTo>
                  <a:lnTo>
                    <a:pt x="265" y="303"/>
                  </a:lnTo>
                  <a:lnTo>
                    <a:pt x="265" y="305"/>
                  </a:lnTo>
                  <a:lnTo>
                    <a:pt x="263" y="305"/>
                  </a:lnTo>
                  <a:lnTo>
                    <a:pt x="265" y="307"/>
                  </a:lnTo>
                  <a:lnTo>
                    <a:pt x="267" y="307"/>
                  </a:lnTo>
                  <a:lnTo>
                    <a:pt x="269" y="309"/>
                  </a:lnTo>
                  <a:lnTo>
                    <a:pt x="269" y="307"/>
                  </a:lnTo>
                  <a:lnTo>
                    <a:pt x="271" y="305"/>
                  </a:lnTo>
                  <a:lnTo>
                    <a:pt x="271" y="307"/>
                  </a:lnTo>
                  <a:lnTo>
                    <a:pt x="271" y="309"/>
                  </a:lnTo>
                  <a:lnTo>
                    <a:pt x="271" y="307"/>
                  </a:lnTo>
                  <a:lnTo>
                    <a:pt x="271" y="305"/>
                  </a:lnTo>
                  <a:lnTo>
                    <a:pt x="273" y="305"/>
                  </a:lnTo>
                  <a:lnTo>
                    <a:pt x="273" y="307"/>
                  </a:lnTo>
                  <a:lnTo>
                    <a:pt x="275" y="307"/>
                  </a:lnTo>
                  <a:lnTo>
                    <a:pt x="277" y="307"/>
                  </a:lnTo>
                  <a:lnTo>
                    <a:pt x="278" y="307"/>
                  </a:lnTo>
                  <a:lnTo>
                    <a:pt x="280" y="305"/>
                  </a:lnTo>
                  <a:lnTo>
                    <a:pt x="280" y="303"/>
                  </a:lnTo>
                  <a:lnTo>
                    <a:pt x="280" y="301"/>
                  </a:lnTo>
                  <a:lnTo>
                    <a:pt x="282" y="301"/>
                  </a:lnTo>
                  <a:lnTo>
                    <a:pt x="284" y="301"/>
                  </a:lnTo>
                  <a:lnTo>
                    <a:pt x="284" y="299"/>
                  </a:lnTo>
                  <a:lnTo>
                    <a:pt x="284" y="297"/>
                  </a:lnTo>
                  <a:lnTo>
                    <a:pt x="284" y="295"/>
                  </a:lnTo>
                  <a:lnTo>
                    <a:pt x="284" y="294"/>
                  </a:lnTo>
                  <a:lnTo>
                    <a:pt x="286" y="294"/>
                  </a:lnTo>
                  <a:lnTo>
                    <a:pt x="286" y="292"/>
                  </a:lnTo>
                  <a:lnTo>
                    <a:pt x="286" y="290"/>
                  </a:lnTo>
                  <a:lnTo>
                    <a:pt x="284" y="290"/>
                  </a:lnTo>
                  <a:lnTo>
                    <a:pt x="286" y="288"/>
                  </a:lnTo>
                  <a:lnTo>
                    <a:pt x="286" y="286"/>
                  </a:lnTo>
                  <a:lnTo>
                    <a:pt x="288" y="286"/>
                  </a:lnTo>
                  <a:lnTo>
                    <a:pt x="290" y="288"/>
                  </a:lnTo>
                  <a:lnTo>
                    <a:pt x="292" y="286"/>
                  </a:lnTo>
                  <a:lnTo>
                    <a:pt x="294" y="286"/>
                  </a:lnTo>
                  <a:lnTo>
                    <a:pt x="294" y="288"/>
                  </a:lnTo>
                  <a:lnTo>
                    <a:pt x="296" y="288"/>
                  </a:lnTo>
                  <a:lnTo>
                    <a:pt x="298" y="286"/>
                  </a:lnTo>
                  <a:lnTo>
                    <a:pt x="300" y="288"/>
                  </a:lnTo>
                  <a:lnTo>
                    <a:pt x="301" y="286"/>
                  </a:lnTo>
                  <a:lnTo>
                    <a:pt x="309" y="288"/>
                  </a:lnTo>
                  <a:lnTo>
                    <a:pt x="309" y="290"/>
                  </a:lnTo>
                  <a:lnTo>
                    <a:pt x="313" y="290"/>
                  </a:lnTo>
                  <a:lnTo>
                    <a:pt x="317" y="292"/>
                  </a:lnTo>
                  <a:lnTo>
                    <a:pt x="323" y="295"/>
                  </a:lnTo>
                  <a:lnTo>
                    <a:pt x="325" y="299"/>
                  </a:lnTo>
                  <a:lnTo>
                    <a:pt x="330" y="305"/>
                  </a:lnTo>
                  <a:lnTo>
                    <a:pt x="332" y="307"/>
                  </a:lnTo>
                  <a:lnTo>
                    <a:pt x="334" y="307"/>
                  </a:lnTo>
                  <a:lnTo>
                    <a:pt x="334" y="309"/>
                  </a:lnTo>
                  <a:lnTo>
                    <a:pt x="338" y="309"/>
                  </a:lnTo>
                  <a:lnTo>
                    <a:pt x="340" y="309"/>
                  </a:lnTo>
                  <a:lnTo>
                    <a:pt x="344" y="311"/>
                  </a:lnTo>
                  <a:lnTo>
                    <a:pt x="348" y="311"/>
                  </a:lnTo>
                  <a:lnTo>
                    <a:pt x="353" y="313"/>
                  </a:lnTo>
                  <a:lnTo>
                    <a:pt x="355" y="313"/>
                  </a:lnTo>
                  <a:lnTo>
                    <a:pt x="357" y="315"/>
                  </a:lnTo>
                  <a:lnTo>
                    <a:pt x="359" y="319"/>
                  </a:lnTo>
                  <a:lnTo>
                    <a:pt x="363" y="320"/>
                  </a:lnTo>
                  <a:lnTo>
                    <a:pt x="367" y="322"/>
                  </a:lnTo>
                  <a:lnTo>
                    <a:pt x="369" y="324"/>
                  </a:lnTo>
                  <a:lnTo>
                    <a:pt x="373" y="324"/>
                  </a:lnTo>
                  <a:lnTo>
                    <a:pt x="376" y="326"/>
                  </a:lnTo>
                  <a:lnTo>
                    <a:pt x="378" y="326"/>
                  </a:lnTo>
                  <a:lnTo>
                    <a:pt x="380" y="328"/>
                  </a:lnTo>
                  <a:lnTo>
                    <a:pt x="382" y="328"/>
                  </a:lnTo>
                  <a:lnTo>
                    <a:pt x="384" y="328"/>
                  </a:lnTo>
                  <a:lnTo>
                    <a:pt x="382" y="326"/>
                  </a:lnTo>
                  <a:lnTo>
                    <a:pt x="384" y="326"/>
                  </a:lnTo>
                  <a:lnTo>
                    <a:pt x="384" y="328"/>
                  </a:lnTo>
                  <a:lnTo>
                    <a:pt x="386" y="328"/>
                  </a:lnTo>
                  <a:lnTo>
                    <a:pt x="392" y="330"/>
                  </a:lnTo>
                  <a:lnTo>
                    <a:pt x="392" y="328"/>
                  </a:lnTo>
                  <a:lnTo>
                    <a:pt x="394" y="328"/>
                  </a:lnTo>
                  <a:lnTo>
                    <a:pt x="394" y="330"/>
                  </a:lnTo>
                  <a:lnTo>
                    <a:pt x="396" y="330"/>
                  </a:lnTo>
                  <a:lnTo>
                    <a:pt x="396" y="332"/>
                  </a:lnTo>
                  <a:lnTo>
                    <a:pt x="399" y="332"/>
                  </a:lnTo>
                  <a:lnTo>
                    <a:pt x="397" y="330"/>
                  </a:lnTo>
                  <a:lnTo>
                    <a:pt x="396" y="328"/>
                  </a:lnTo>
                  <a:lnTo>
                    <a:pt x="397" y="328"/>
                  </a:lnTo>
                  <a:lnTo>
                    <a:pt x="394" y="326"/>
                  </a:lnTo>
                  <a:lnTo>
                    <a:pt x="394" y="324"/>
                  </a:lnTo>
                  <a:lnTo>
                    <a:pt x="396" y="324"/>
                  </a:lnTo>
                  <a:lnTo>
                    <a:pt x="399" y="326"/>
                  </a:lnTo>
                  <a:lnTo>
                    <a:pt x="401" y="326"/>
                  </a:lnTo>
                  <a:lnTo>
                    <a:pt x="401" y="324"/>
                  </a:lnTo>
                  <a:lnTo>
                    <a:pt x="399" y="324"/>
                  </a:lnTo>
                  <a:lnTo>
                    <a:pt x="399" y="322"/>
                  </a:lnTo>
                  <a:lnTo>
                    <a:pt x="401" y="324"/>
                  </a:lnTo>
                  <a:lnTo>
                    <a:pt x="403" y="324"/>
                  </a:lnTo>
                  <a:lnTo>
                    <a:pt x="405" y="324"/>
                  </a:lnTo>
                  <a:lnTo>
                    <a:pt x="407" y="326"/>
                  </a:lnTo>
                  <a:lnTo>
                    <a:pt x="409" y="326"/>
                  </a:lnTo>
                  <a:lnTo>
                    <a:pt x="411" y="328"/>
                  </a:lnTo>
                  <a:lnTo>
                    <a:pt x="413" y="330"/>
                  </a:lnTo>
                  <a:lnTo>
                    <a:pt x="415" y="330"/>
                  </a:lnTo>
                  <a:lnTo>
                    <a:pt x="417" y="332"/>
                  </a:lnTo>
                  <a:lnTo>
                    <a:pt x="419" y="334"/>
                  </a:lnTo>
                  <a:lnTo>
                    <a:pt x="422" y="336"/>
                  </a:lnTo>
                  <a:lnTo>
                    <a:pt x="422" y="338"/>
                  </a:lnTo>
                  <a:lnTo>
                    <a:pt x="422" y="340"/>
                  </a:lnTo>
                  <a:lnTo>
                    <a:pt x="424" y="340"/>
                  </a:lnTo>
                  <a:lnTo>
                    <a:pt x="424" y="342"/>
                  </a:lnTo>
                  <a:lnTo>
                    <a:pt x="426" y="342"/>
                  </a:lnTo>
                  <a:lnTo>
                    <a:pt x="428" y="343"/>
                  </a:lnTo>
                  <a:lnTo>
                    <a:pt x="428" y="345"/>
                  </a:lnTo>
                  <a:lnTo>
                    <a:pt x="428" y="347"/>
                  </a:lnTo>
                  <a:lnTo>
                    <a:pt x="430" y="347"/>
                  </a:lnTo>
                  <a:lnTo>
                    <a:pt x="428" y="347"/>
                  </a:lnTo>
                  <a:lnTo>
                    <a:pt x="428" y="349"/>
                  </a:lnTo>
                  <a:lnTo>
                    <a:pt x="430" y="349"/>
                  </a:lnTo>
                  <a:lnTo>
                    <a:pt x="430" y="347"/>
                  </a:lnTo>
                  <a:lnTo>
                    <a:pt x="430" y="349"/>
                  </a:lnTo>
                  <a:lnTo>
                    <a:pt x="432" y="349"/>
                  </a:lnTo>
                  <a:lnTo>
                    <a:pt x="432" y="351"/>
                  </a:lnTo>
                  <a:lnTo>
                    <a:pt x="430" y="351"/>
                  </a:lnTo>
                  <a:lnTo>
                    <a:pt x="430" y="353"/>
                  </a:lnTo>
                  <a:lnTo>
                    <a:pt x="430" y="355"/>
                  </a:lnTo>
                  <a:lnTo>
                    <a:pt x="430" y="357"/>
                  </a:lnTo>
                  <a:lnTo>
                    <a:pt x="428" y="357"/>
                  </a:lnTo>
                  <a:lnTo>
                    <a:pt x="426" y="357"/>
                  </a:lnTo>
                  <a:lnTo>
                    <a:pt x="424" y="357"/>
                  </a:lnTo>
                  <a:lnTo>
                    <a:pt x="422" y="355"/>
                  </a:lnTo>
                  <a:lnTo>
                    <a:pt x="421" y="357"/>
                  </a:lnTo>
                  <a:lnTo>
                    <a:pt x="417" y="355"/>
                  </a:lnTo>
                  <a:lnTo>
                    <a:pt x="415" y="355"/>
                  </a:lnTo>
                  <a:lnTo>
                    <a:pt x="417" y="357"/>
                  </a:lnTo>
                  <a:lnTo>
                    <a:pt x="419" y="359"/>
                  </a:lnTo>
                  <a:lnTo>
                    <a:pt x="417" y="359"/>
                  </a:lnTo>
                  <a:lnTo>
                    <a:pt x="417" y="361"/>
                  </a:lnTo>
                  <a:lnTo>
                    <a:pt x="411" y="359"/>
                  </a:lnTo>
                  <a:lnTo>
                    <a:pt x="411" y="361"/>
                  </a:lnTo>
                  <a:lnTo>
                    <a:pt x="411" y="363"/>
                  </a:lnTo>
                  <a:lnTo>
                    <a:pt x="411" y="365"/>
                  </a:lnTo>
                  <a:lnTo>
                    <a:pt x="411" y="367"/>
                  </a:lnTo>
                  <a:lnTo>
                    <a:pt x="413" y="367"/>
                  </a:lnTo>
                  <a:lnTo>
                    <a:pt x="411" y="367"/>
                  </a:lnTo>
                  <a:lnTo>
                    <a:pt x="411" y="368"/>
                  </a:lnTo>
                  <a:lnTo>
                    <a:pt x="409" y="368"/>
                  </a:lnTo>
                  <a:lnTo>
                    <a:pt x="407" y="370"/>
                  </a:lnTo>
                  <a:lnTo>
                    <a:pt x="405" y="370"/>
                  </a:lnTo>
                  <a:lnTo>
                    <a:pt x="405" y="372"/>
                  </a:lnTo>
                  <a:lnTo>
                    <a:pt x="407" y="372"/>
                  </a:lnTo>
                  <a:lnTo>
                    <a:pt x="409" y="372"/>
                  </a:lnTo>
                  <a:lnTo>
                    <a:pt x="411" y="372"/>
                  </a:lnTo>
                  <a:lnTo>
                    <a:pt x="409" y="372"/>
                  </a:lnTo>
                  <a:lnTo>
                    <a:pt x="411" y="372"/>
                  </a:lnTo>
                  <a:lnTo>
                    <a:pt x="411" y="374"/>
                  </a:lnTo>
                  <a:lnTo>
                    <a:pt x="413" y="374"/>
                  </a:lnTo>
                  <a:lnTo>
                    <a:pt x="413" y="376"/>
                  </a:lnTo>
                  <a:lnTo>
                    <a:pt x="415" y="376"/>
                  </a:lnTo>
                  <a:lnTo>
                    <a:pt x="419" y="374"/>
                  </a:lnTo>
                  <a:lnTo>
                    <a:pt x="419" y="376"/>
                  </a:lnTo>
                  <a:lnTo>
                    <a:pt x="421" y="376"/>
                  </a:lnTo>
                  <a:lnTo>
                    <a:pt x="422" y="376"/>
                  </a:lnTo>
                  <a:lnTo>
                    <a:pt x="424" y="378"/>
                  </a:lnTo>
                  <a:lnTo>
                    <a:pt x="426" y="378"/>
                  </a:lnTo>
                  <a:lnTo>
                    <a:pt x="428" y="378"/>
                  </a:lnTo>
                  <a:lnTo>
                    <a:pt x="430" y="378"/>
                  </a:lnTo>
                  <a:lnTo>
                    <a:pt x="432" y="380"/>
                  </a:lnTo>
                  <a:lnTo>
                    <a:pt x="436" y="380"/>
                  </a:lnTo>
                  <a:lnTo>
                    <a:pt x="442" y="380"/>
                  </a:lnTo>
                  <a:lnTo>
                    <a:pt x="444" y="380"/>
                  </a:lnTo>
                  <a:lnTo>
                    <a:pt x="445" y="380"/>
                  </a:lnTo>
                  <a:lnTo>
                    <a:pt x="449" y="380"/>
                  </a:lnTo>
                  <a:lnTo>
                    <a:pt x="455" y="380"/>
                  </a:lnTo>
                  <a:lnTo>
                    <a:pt x="457" y="380"/>
                  </a:lnTo>
                  <a:lnTo>
                    <a:pt x="457" y="378"/>
                  </a:lnTo>
                  <a:lnTo>
                    <a:pt x="459" y="378"/>
                  </a:lnTo>
                  <a:lnTo>
                    <a:pt x="461" y="378"/>
                  </a:lnTo>
                  <a:lnTo>
                    <a:pt x="463" y="378"/>
                  </a:lnTo>
                  <a:lnTo>
                    <a:pt x="463" y="380"/>
                  </a:lnTo>
                  <a:lnTo>
                    <a:pt x="465" y="380"/>
                  </a:lnTo>
                  <a:lnTo>
                    <a:pt x="463" y="380"/>
                  </a:lnTo>
                  <a:lnTo>
                    <a:pt x="463" y="378"/>
                  </a:lnTo>
                  <a:lnTo>
                    <a:pt x="465" y="376"/>
                  </a:lnTo>
                  <a:lnTo>
                    <a:pt x="469" y="378"/>
                  </a:lnTo>
                  <a:lnTo>
                    <a:pt x="469" y="376"/>
                  </a:lnTo>
                  <a:lnTo>
                    <a:pt x="470" y="376"/>
                  </a:lnTo>
                  <a:lnTo>
                    <a:pt x="470" y="378"/>
                  </a:lnTo>
                  <a:lnTo>
                    <a:pt x="472" y="378"/>
                  </a:lnTo>
                  <a:lnTo>
                    <a:pt x="472" y="376"/>
                  </a:lnTo>
                  <a:lnTo>
                    <a:pt x="472" y="374"/>
                  </a:lnTo>
                  <a:lnTo>
                    <a:pt x="474" y="374"/>
                  </a:lnTo>
                  <a:lnTo>
                    <a:pt x="476" y="374"/>
                  </a:lnTo>
                  <a:lnTo>
                    <a:pt x="474" y="374"/>
                  </a:lnTo>
                  <a:lnTo>
                    <a:pt x="474" y="376"/>
                  </a:lnTo>
                  <a:lnTo>
                    <a:pt x="476" y="376"/>
                  </a:lnTo>
                  <a:lnTo>
                    <a:pt x="474" y="376"/>
                  </a:lnTo>
                  <a:lnTo>
                    <a:pt x="474" y="378"/>
                  </a:lnTo>
                  <a:lnTo>
                    <a:pt x="476" y="376"/>
                  </a:lnTo>
                  <a:lnTo>
                    <a:pt x="478" y="376"/>
                  </a:lnTo>
                  <a:lnTo>
                    <a:pt x="480" y="376"/>
                  </a:lnTo>
                  <a:lnTo>
                    <a:pt x="480" y="374"/>
                  </a:lnTo>
                  <a:lnTo>
                    <a:pt x="482" y="374"/>
                  </a:lnTo>
                  <a:lnTo>
                    <a:pt x="482" y="372"/>
                  </a:lnTo>
                  <a:lnTo>
                    <a:pt x="484" y="372"/>
                  </a:lnTo>
                  <a:lnTo>
                    <a:pt x="486" y="370"/>
                  </a:lnTo>
                  <a:lnTo>
                    <a:pt x="488" y="368"/>
                  </a:lnTo>
                  <a:lnTo>
                    <a:pt x="490" y="368"/>
                  </a:lnTo>
                  <a:lnTo>
                    <a:pt x="488" y="368"/>
                  </a:lnTo>
                  <a:lnTo>
                    <a:pt x="490" y="368"/>
                  </a:lnTo>
                  <a:lnTo>
                    <a:pt x="492" y="370"/>
                  </a:lnTo>
                  <a:lnTo>
                    <a:pt x="492" y="368"/>
                  </a:lnTo>
                  <a:lnTo>
                    <a:pt x="492" y="367"/>
                  </a:lnTo>
                  <a:lnTo>
                    <a:pt x="493" y="367"/>
                  </a:lnTo>
                  <a:lnTo>
                    <a:pt x="493" y="368"/>
                  </a:lnTo>
                  <a:lnTo>
                    <a:pt x="493" y="370"/>
                  </a:lnTo>
                  <a:lnTo>
                    <a:pt x="493" y="372"/>
                  </a:lnTo>
                  <a:lnTo>
                    <a:pt x="493" y="374"/>
                  </a:lnTo>
                  <a:lnTo>
                    <a:pt x="495" y="374"/>
                  </a:lnTo>
                  <a:lnTo>
                    <a:pt x="495" y="372"/>
                  </a:lnTo>
                  <a:lnTo>
                    <a:pt x="497" y="372"/>
                  </a:lnTo>
                  <a:lnTo>
                    <a:pt x="497" y="374"/>
                  </a:lnTo>
                  <a:lnTo>
                    <a:pt x="499" y="374"/>
                  </a:lnTo>
                  <a:lnTo>
                    <a:pt x="499" y="376"/>
                  </a:lnTo>
                  <a:lnTo>
                    <a:pt x="497" y="376"/>
                  </a:lnTo>
                  <a:lnTo>
                    <a:pt x="499" y="378"/>
                  </a:lnTo>
                  <a:lnTo>
                    <a:pt x="497" y="378"/>
                  </a:lnTo>
                  <a:lnTo>
                    <a:pt x="499" y="378"/>
                  </a:lnTo>
                  <a:lnTo>
                    <a:pt x="501" y="380"/>
                  </a:lnTo>
                  <a:lnTo>
                    <a:pt x="501" y="378"/>
                  </a:lnTo>
                  <a:lnTo>
                    <a:pt x="503" y="378"/>
                  </a:lnTo>
                  <a:lnTo>
                    <a:pt x="503" y="376"/>
                  </a:lnTo>
                  <a:lnTo>
                    <a:pt x="503" y="378"/>
                  </a:lnTo>
                  <a:lnTo>
                    <a:pt x="505" y="378"/>
                  </a:lnTo>
                  <a:lnTo>
                    <a:pt x="509" y="378"/>
                  </a:lnTo>
                  <a:lnTo>
                    <a:pt x="509" y="380"/>
                  </a:lnTo>
                  <a:lnTo>
                    <a:pt x="511" y="382"/>
                  </a:lnTo>
                  <a:lnTo>
                    <a:pt x="511" y="384"/>
                  </a:lnTo>
                  <a:lnTo>
                    <a:pt x="511" y="386"/>
                  </a:lnTo>
                  <a:lnTo>
                    <a:pt x="511" y="388"/>
                  </a:lnTo>
                  <a:lnTo>
                    <a:pt x="509" y="388"/>
                  </a:lnTo>
                  <a:lnTo>
                    <a:pt x="509" y="390"/>
                  </a:lnTo>
                  <a:lnTo>
                    <a:pt x="511" y="390"/>
                  </a:lnTo>
                  <a:lnTo>
                    <a:pt x="511" y="391"/>
                  </a:lnTo>
                  <a:lnTo>
                    <a:pt x="513" y="391"/>
                  </a:lnTo>
                  <a:lnTo>
                    <a:pt x="513" y="393"/>
                  </a:lnTo>
                  <a:lnTo>
                    <a:pt x="515" y="391"/>
                  </a:lnTo>
                  <a:lnTo>
                    <a:pt x="515" y="390"/>
                  </a:lnTo>
                  <a:lnTo>
                    <a:pt x="515" y="384"/>
                  </a:lnTo>
                  <a:lnTo>
                    <a:pt x="517" y="382"/>
                  </a:lnTo>
                  <a:lnTo>
                    <a:pt x="517" y="384"/>
                  </a:lnTo>
                  <a:lnTo>
                    <a:pt x="517" y="386"/>
                  </a:lnTo>
                  <a:lnTo>
                    <a:pt x="517" y="388"/>
                  </a:lnTo>
                  <a:lnTo>
                    <a:pt x="518" y="390"/>
                  </a:lnTo>
                  <a:lnTo>
                    <a:pt x="517" y="390"/>
                  </a:lnTo>
                  <a:lnTo>
                    <a:pt x="517" y="391"/>
                  </a:lnTo>
                  <a:lnTo>
                    <a:pt x="518" y="393"/>
                  </a:lnTo>
                  <a:lnTo>
                    <a:pt x="518" y="391"/>
                  </a:lnTo>
                  <a:lnTo>
                    <a:pt x="518" y="390"/>
                  </a:lnTo>
                  <a:lnTo>
                    <a:pt x="520" y="390"/>
                  </a:lnTo>
                  <a:lnTo>
                    <a:pt x="520" y="391"/>
                  </a:lnTo>
                  <a:lnTo>
                    <a:pt x="520" y="393"/>
                  </a:lnTo>
                  <a:lnTo>
                    <a:pt x="522" y="393"/>
                  </a:lnTo>
                  <a:lnTo>
                    <a:pt x="526" y="397"/>
                  </a:lnTo>
                  <a:lnTo>
                    <a:pt x="526" y="399"/>
                  </a:lnTo>
                  <a:lnTo>
                    <a:pt x="528" y="401"/>
                  </a:lnTo>
                  <a:lnTo>
                    <a:pt x="528" y="403"/>
                  </a:lnTo>
                  <a:lnTo>
                    <a:pt x="526" y="403"/>
                  </a:lnTo>
                  <a:lnTo>
                    <a:pt x="528" y="405"/>
                  </a:lnTo>
                  <a:lnTo>
                    <a:pt x="528" y="407"/>
                  </a:lnTo>
                  <a:lnTo>
                    <a:pt x="526" y="407"/>
                  </a:lnTo>
                  <a:lnTo>
                    <a:pt x="526" y="405"/>
                  </a:lnTo>
                  <a:lnTo>
                    <a:pt x="524" y="405"/>
                  </a:lnTo>
                  <a:lnTo>
                    <a:pt x="522" y="405"/>
                  </a:lnTo>
                  <a:lnTo>
                    <a:pt x="522" y="407"/>
                  </a:lnTo>
                  <a:lnTo>
                    <a:pt x="520" y="407"/>
                  </a:lnTo>
                  <a:lnTo>
                    <a:pt x="518" y="405"/>
                  </a:lnTo>
                  <a:lnTo>
                    <a:pt x="517" y="403"/>
                  </a:lnTo>
                  <a:lnTo>
                    <a:pt x="517" y="405"/>
                  </a:lnTo>
                  <a:lnTo>
                    <a:pt x="517" y="407"/>
                  </a:lnTo>
                  <a:lnTo>
                    <a:pt x="518" y="407"/>
                  </a:lnTo>
                  <a:lnTo>
                    <a:pt x="518" y="405"/>
                  </a:lnTo>
                  <a:lnTo>
                    <a:pt x="518" y="407"/>
                  </a:lnTo>
                  <a:lnTo>
                    <a:pt x="520" y="409"/>
                  </a:lnTo>
                  <a:lnTo>
                    <a:pt x="522" y="409"/>
                  </a:lnTo>
                  <a:lnTo>
                    <a:pt x="522" y="411"/>
                  </a:lnTo>
                  <a:lnTo>
                    <a:pt x="524" y="411"/>
                  </a:lnTo>
                  <a:lnTo>
                    <a:pt x="524" y="413"/>
                  </a:lnTo>
                  <a:lnTo>
                    <a:pt x="524" y="415"/>
                  </a:lnTo>
                  <a:lnTo>
                    <a:pt x="522" y="415"/>
                  </a:lnTo>
                  <a:lnTo>
                    <a:pt x="524" y="415"/>
                  </a:lnTo>
                  <a:lnTo>
                    <a:pt x="526" y="415"/>
                  </a:lnTo>
                  <a:lnTo>
                    <a:pt x="526" y="416"/>
                  </a:lnTo>
                  <a:lnTo>
                    <a:pt x="526" y="418"/>
                  </a:lnTo>
                  <a:lnTo>
                    <a:pt x="526" y="420"/>
                  </a:lnTo>
                  <a:lnTo>
                    <a:pt x="528" y="422"/>
                  </a:lnTo>
                  <a:lnTo>
                    <a:pt x="528" y="420"/>
                  </a:lnTo>
                  <a:lnTo>
                    <a:pt x="528" y="418"/>
                  </a:lnTo>
                  <a:lnTo>
                    <a:pt x="530" y="420"/>
                  </a:lnTo>
                  <a:lnTo>
                    <a:pt x="530" y="422"/>
                  </a:lnTo>
                  <a:lnTo>
                    <a:pt x="530" y="424"/>
                  </a:lnTo>
                  <a:lnTo>
                    <a:pt x="532" y="426"/>
                  </a:lnTo>
                  <a:lnTo>
                    <a:pt x="532" y="428"/>
                  </a:lnTo>
                  <a:lnTo>
                    <a:pt x="534" y="428"/>
                  </a:lnTo>
                  <a:lnTo>
                    <a:pt x="534" y="426"/>
                  </a:lnTo>
                  <a:lnTo>
                    <a:pt x="534" y="428"/>
                  </a:lnTo>
                  <a:lnTo>
                    <a:pt x="534" y="430"/>
                  </a:lnTo>
                  <a:lnTo>
                    <a:pt x="536" y="430"/>
                  </a:lnTo>
                  <a:lnTo>
                    <a:pt x="536" y="432"/>
                  </a:lnTo>
                  <a:lnTo>
                    <a:pt x="538" y="434"/>
                  </a:lnTo>
                  <a:lnTo>
                    <a:pt x="538" y="436"/>
                  </a:lnTo>
                  <a:lnTo>
                    <a:pt x="538" y="434"/>
                  </a:lnTo>
                  <a:lnTo>
                    <a:pt x="538" y="432"/>
                  </a:lnTo>
                  <a:lnTo>
                    <a:pt x="536" y="428"/>
                  </a:lnTo>
                  <a:lnTo>
                    <a:pt x="534" y="428"/>
                  </a:lnTo>
                  <a:lnTo>
                    <a:pt x="534" y="426"/>
                  </a:lnTo>
                  <a:lnTo>
                    <a:pt x="532" y="424"/>
                  </a:lnTo>
                  <a:lnTo>
                    <a:pt x="532" y="422"/>
                  </a:lnTo>
                  <a:lnTo>
                    <a:pt x="532" y="420"/>
                  </a:lnTo>
                  <a:lnTo>
                    <a:pt x="530" y="418"/>
                  </a:lnTo>
                  <a:lnTo>
                    <a:pt x="528" y="418"/>
                  </a:lnTo>
                  <a:lnTo>
                    <a:pt x="530" y="418"/>
                  </a:lnTo>
                  <a:lnTo>
                    <a:pt x="530" y="416"/>
                  </a:lnTo>
                  <a:lnTo>
                    <a:pt x="530" y="415"/>
                  </a:lnTo>
                  <a:lnTo>
                    <a:pt x="530" y="411"/>
                  </a:lnTo>
                  <a:lnTo>
                    <a:pt x="530" y="409"/>
                  </a:lnTo>
                  <a:lnTo>
                    <a:pt x="532" y="411"/>
                  </a:lnTo>
                  <a:lnTo>
                    <a:pt x="532" y="409"/>
                  </a:lnTo>
                  <a:lnTo>
                    <a:pt x="532" y="407"/>
                  </a:lnTo>
                  <a:lnTo>
                    <a:pt x="532" y="405"/>
                  </a:lnTo>
                  <a:lnTo>
                    <a:pt x="532" y="407"/>
                  </a:lnTo>
                  <a:lnTo>
                    <a:pt x="534" y="407"/>
                  </a:lnTo>
                  <a:lnTo>
                    <a:pt x="534" y="409"/>
                  </a:lnTo>
                  <a:lnTo>
                    <a:pt x="534" y="413"/>
                  </a:lnTo>
                  <a:lnTo>
                    <a:pt x="534" y="411"/>
                  </a:lnTo>
                  <a:lnTo>
                    <a:pt x="534" y="413"/>
                  </a:lnTo>
                  <a:lnTo>
                    <a:pt x="532" y="413"/>
                  </a:lnTo>
                  <a:lnTo>
                    <a:pt x="532" y="411"/>
                  </a:lnTo>
                  <a:lnTo>
                    <a:pt x="530" y="411"/>
                  </a:lnTo>
                  <a:lnTo>
                    <a:pt x="532" y="413"/>
                  </a:lnTo>
                  <a:lnTo>
                    <a:pt x="534" y="413"/>
                  </a:lnTo>
                  <a:lnTo>
                    <a:pt x="534" y="415"/>
                  </a:lnTo>
                  <a:lnTo>
                    <a:pt x="532" y="415"/>
                  </a:lnTo>
                  <a:lnTo>
                    <a:pt x="534" y="416"/>
                  </a:lnTo>
                  <a:lnTo>
                    <a:pt x="534" y="415"/>
                  </a:lnTo>
                  <a:lnTo>
                    <a:pt x="534" y="416"/>
                  </a:lnTo>
                  <a:lnTo>
                    <a:pt x="536" y="416"/>
                  </a:lnTo>
                  <a:lnTo>
                    <a:pt x="534" y="415"/>
                  </a:lnTo>
                  <a:lnTo>
                    <a:pt x="534" y="413"/>
                  </a:lnTo>
                  <a:lnTo>
                    <a:pt x="536" y="413"/>
                  </a:lnTo>
                  <a:lnTo>
                    <a:pt x="534" y="411"/>
                  </a:lnTo>
                  <a:lnTo>
                    <a:pt x="536" y="409"/>
                  </a:lnTo>
                  <a:lnTo>
                    <a:pt x="536" y="411"/>
                  </a:lnTo>
                  <a:lnTo>
                    <a:pt x="538" y="411"/>
                  </a:lnTo>
                  <a:lnTo>
                    <a:pt x="538" y="413"/>
                  </a:lnTo>
                  <a:lnTo>
                    <a:pt x="540" y="415"/>
                  </a:lnTo>
                  <a:lnTo>
                    <a:pt x="540" y="416"/>
                  </a:lnTo>
                  <a:lnTo>
                    <a:pt x="540" y="415"/>
                  </a:lnTo>
                  <a:lnTo>
                    <a:pt x="540" y="413"/>
                  </a:lnTo>
                  <a:lnTo>
                    <a:pt x="538" y="409"/>
                  </a:lnTo>
                  <a:lnTo>
                    <a:pt x="536" y="409"/>
                  </a:lnTo>
                  <a:lnTo>
                    <a:pt x="536" y="407"/>
                  </a:lnTo>
                  <a:lnTo>
                    <a:pt x="538" y="405"/>
                  </a:lnTo>
                  <a:lnTo>
                    <a:pt x="538" y="403"/>
                  </a:lnTo>
                  <a:lnTo>
                    <a:pt x="536" y="403"/>
                  </a:lnTo>
                  <a:lnTo>
                    <a:pt x="534" y="399"/>
                  </a:lnTo>
                  <a:lnTo>
                    <a:pt x="532" y="397"/>
                  </a:lnTo>
                  <a:lnTo>
                    <a:pt x="532" y="395"/>
                  </a:lnTo>
                  <a:lnTo>
                    <a:pt x="532" y="393"/>
                  </a:lnTo>
                  <a:lnTo>
                    <a:pt x="530" y="393"/>
                  </a:lnTo>
                  <a:lnTo>
                    <a:pt x="530" y="391"/>
                  </a:lnTo>
                  <a:lnTo>
                    <a:pt x="532" y="391"/>
                  </a:lnTo>
                  <a:lnTo>
                    <a:pt x="532" y="390"/>
                  </a:lnTo>
                  <a:lnTo>
                    <a:pt x="532" y="388"/>
                  </a:lnTo>
                  <a:lnTo>
                    <a:pt x="530" y="386"/>
                  </a:lnTo>
                  <a:lnTo>
                    <a:pt x="530" y="384"/>
                  </a:lnTo>
                  <a:lnTo>
                    <a:pt x="528" y="384"/>
                  </a:lnTo>
                  <a:lnTo>
                    <a:pt x="528" y="382"/>
                  </a:lnTo>
                  <a:lnTo>
                    <a:pt x="526" y="382"/>
                  </a:lnTo>
                  <a:lnTo>
                    <a:pt x="526" y="380"/>
                  </a:lnTo>
                  <a:lnTo>
                    <a:pt x="526" y="378"/>
                  </a:lnTo>
                  <a:lnTo>
                    <a:pt x="526" y="376"/>
                  </a:lnTo>
                  <a:lnTo>
                    <a:pt x="526" y="374"/>
                  </a:lnTo>
                  <a:lnTo>
                    <a:pt x="526" y="372"/>
                  </a:lnTo>
                  <a:lnTo>
                    <a:pt x="528" y="372"/>
                  </a:lnTo>
                  <a:lnTo>
                    <a:pt x="530" y="372"/>
                  </a:lnTo>
                  <a:lnTo>
                    <a:pt x="530" y="370"/>
                  </a:lnTo>
                  <a:lnTo>
                    <a:pt x="532" y="370"/>
                  </a:lnTo>
                  <a:lnTo>
                    <a:pt x="532" y="368"/>
                  </a:lnTo>
                  <a:lnTo>
                    <a:pt x="530" y="368"/>
                  </a:lnTo>
                  <a:lnTo>
                    <a:pt x="528" y="368"/>
                  </a:lnTo>
                  <a:lnTo>
                    <a:pt x="528" y="367"/>
                  </a:lnTo>
                  <a:lnTo>
                    <a:pt x="526" y="367"/>
                  </a:lnTo>
                  <a:lnTo>
                    <a:pt x="528" y="367"/>
                  </a:lnTo>
                  <a:lnTo>
                    <a:pt x="528" y="365"/>
                  </a:lnTo>
                  <a:lnTo>
                    <a:pt x="528" y="363"/>
                  </a:lnTo>
                  <a:lnTo>
                    <a:pt x="530" y="363"/>
                  </a:lnTo>
                  <a:lnTo>
                    <a:pt x="530" y="365"/>
                  </a:lnTo>
                  <a:lnTo>
                    <a:pt x="528" y="365"/>
                  </a:lnTo>
                  <a:lnTo>
                    <a:pt x="530" y="365"/>
                  </a:lnTo>
                  <a:lnTo>
                    <a:pt x="530" y="367"/>
                  </a:lnTo>
                  <a:lnTo>
                    <a:pt x="528" y="367"/>
                  </a:lnTo>
                  <a:lnTo>
                    <a:pt x="530" y="367"/>
                  </a:lnTo>
                  <a:lnTo>
                    <a:pt x="530" y="368"/>
                  </a:lnTo>
                  <a:lnTo>
                    <a:pt x="530" y="367"/>
                  </a:lnTo>
                  <a:lnTo>
                    <a:pt x="530" y="365"/>
                  </a:lnTo>
                  <a:lnTo>
                    <a:pt x="532" y="365"/>
                  </a:lnTo>
                  <a:lnTo>
                    <a:pt x="534" y="365"/>
                  </a:lnTo>
                  <a:lnTo>
                    <a:pt x="536" y="365"/>
                  </a:lnTo>
                  <a:lnTo>
                    <a:pt x="538" y="365"/>
                  </a:lnTo>
                  <a:lnTo>
                    <a:pt x="540" y="363"/>
                  </a:lnTo>
                  <a:lnTo>
                    <a:pt x="540" y="361"/>
                  </a:lnTo>
                  <a:lnTo>
                    <a:pt x="540" y="363"/>
                  </a:lnTo>
                  <a:lnTo>
                    <a:pt x="541" y="363"/>
                  </a:lnTo>
                  <a:lnTo>
                    <a:pt x="543" y="361"/>
                  </a:lnTo>
                  <a:lnTo>
                    <a:pt x="543" y="363"/>
                  </a:lnTo>
                  <a:lnTo>
                    <a:pt x="545" y="363"/>
                  </a:lnTo>
                  <a:lnTo>
                    <a:pt x="545" y="361"/>
                  </a:lnTo>
                  <a:lnTo>
                    <a:pt x="545" y="359"/>
                  </a:lnTo>
                  <a:lnTo>
                    <a:pt x="545" y="357"/>
                  </a:lnTo>
                  <a:lnTo>
                    <a:pt x="547" y="357"/>
                  </a:lnTo>
                  <a:lnTo>
                    <a:pt x="547" y="359"/>
                  </a:lnTo>
                  <a:lnTo>
                    <a:pt x="547" y="357"/>
                  </a:lnTo>
                  <a:lnTo>
                    <a:pt x="549" y="359"/>
                  </a:lnTo>
                  <a:lnTo>
                    <a:pt x="551" y="359"/>
                  </a:lnTo>
                  <a:lnTo>
                    <a:pt x="551" y="361"/>
                  </a:lnTo>
                  <a:lnTo>
                    <a:pt x="551" y="359"/>
                  </a:lnTo>
                  <a:lnTo>
                    <a:pt x="553" y="359"/>
                  </a:lnTo>
                  <a:lnTo>
                    <a:pt x="549" y="357"/>
                  </a:lnTo>
                  <a:lnTo>
                    <a:pt x="551" y="355"/>
                  </a:lnTo>
                  <a:lnTo>
                    <a:pt x="551" y="353"/>
                  </a:lnTo>
                  <a:lnTo>
                    <a:pt x="549" y="353"/>
                  </a:lnTo>
                  <a:lnTo>
                    <a:pt x="551" y="351"/>
                  </a:lnTo>
                  <a:lnTo>
                    <a:pt x="553" y="351"/>
                  </a:lnTo>
                  <a:lnTo>
                    <a:pt x="555" y="351"/>
                  </a:lnTo>
                  <a:lnTo>
                    <a:pt x="557" y="351"/>
                  </a:lnTo>
                  <a:lnTo>
                    <a:pt x="557" y="349"/>
                  </a:lnTo>
                  <a:lnTo>
                    <a:pt x="557" y="351"/>
                  </a:lnTo>
                  <a:lnTo>
                    <a:pt x="557" y="349"/>
                  </a:lnTo>
                  <a:lnTo>
                    <a:pt x="559" y="349"/>
                  </a:lnTo>
                  <a:lnTo>
                    <a:pt x="561" y="349"/>
                  </a:lnTo>
                  <a:lnTo>
                    <a:pt x="561" y="347"/>
                  </a:lnTo>
                  <a:lnTo>
                    <a:pt x="561" y="349"/>
                  </a:lnTo>
                  <a:lnTo>
                    <a:pt x="563" y="349"/>
                  </a:lnTo>
                  <a:lnTo>
                    <a:pt x="563" y="347"/>
                  </a:lnTo>
                  <a:lnTo>
                    <a:pt x="563" y="345"/>
                  </a:lnTo>
                  <a:lnTo>
                    <a:pt x="561" y="345"/>
                  </a:lnTo>
                  <a:lnTo>
                    <a:pt x="561" y="343"/>
                  </a:lnTo>
                  <a:lnTo>
                    <a:pt x="563" y="342"/>
                  </a:lnTo>
                  <a:lnTo>
                    <a:pt x="563" y="340"/>
                  </a:lnTo>
                  <a:lnTo>
                    <a:pt x="561" y="340"/>
                  </a:lnTo>
                  <a:lnTo>
                    <a:pt x="561" y="342"/>
                  </a:lnTo>
                  <a:lnTo>
                    <a:pt x="559" y="340"/>
                  </a:lnTo>
                  <a:lnTo>
                    <a:pt x="557" y="340"/>
                  </a:lnTo>
                  <a:lnTo>
                    <a:pt x="557" y="342"/>
                  </a:lnTo>
                  <a:lnTo>
                    <a:pt x="549" y="343"/>
                  </a:lnTo>
                  <a:lnTo>
                    <a:pt x="549" y="345"/>
                  </a:lnTo>
                  <a:lnTo>
                    <a:pt x="551" y="345"/>
                  </a:lnTo>
                  <a:lnTo>
                    <a:pt x="549" y="345"/>
                  </a:lnTo>
                  <a:lnTo>
                    <a:pt x="549" y="347"/>
                  </a:lnTo>
                  <a:lnTo>
                    <a:pt x="547" y="347"/>
                  </a:lnTo>
                  <a:lnTo>
                    <a:pt x="547" y="349"/>
                  </a:lnTo>
                  <a:lnTo>
                    <a:pt x="549" y="349"/>
                  </a:lnTo>
                  <a:lnTo>
                    <a:pt x="549" y="351"/>
                  </a:lnTo>
                  <a:lnTo>
                    <a:pt x="549" y="353"/>
                  </a:lnTo>
                  <a:lnTo>
                    <a:pt x="549" y="355"/>
                  </a:lnTo>
                  <a:lnTo>
                    <a:pt x="547" y="355"/>
                  </a:lnTo>
                  <a:lnTo>
                    <a:pt x="547" y="353"/>
                  </a:lnTo>
                  <a:lnTo>
                    <a:pt x="547" y="351"/>
                  </a:lnTo>
                  <a:lnTo>
                    <a:pt x="545" y="351"/>
                  </a:lnTo>
                  <a:lnTo>
                    <a:pt x="545" y="349"/>
                  </a:lnTo>
                  <a:lnTo>
                    <a:pt x="545" y="351"/>
                  </a:lnTo>
                  <a:lnTo>
                    <a:pt x="543" y="351"/>
                  </a:lnTo>
                  <a:lnTo>
                    <a:pt x="541" y="351"/>
                  </a:lnTo>
                  <a:lnTo>
                    <a:pt x="541" y="353"/>
                  </a:lnTo>
                  <a:lnTo>
                    <a:pt x="540" y="353"/>
                  </a:lnTo>
                  <a:lnTo>
                    <a:pt x="540" y="355"/>
                  </a:lnTo>
                  <a:lnTo>
                    <a:pt x="538" y="355"/>
                  </a:lnTo>
                  <a:lnTo>
                    <a:pt x="538" y="353"/>
                  </a:lnTo>
                  <a:lnTo>
                    <a:pt x="536" y="353"/>
                  </a:lnTo>
                  <a:lnTo>
                    <a:pt x="534" y="353"/>
                  </a:lnTo>
                  <a:lnTo>
                    <a:pt x="534" y="351"/>
                  </a:lnTo>
                  <a:lnTo>
                    <a:pt x="530" y="353"/>
                  </a:lnTo>
                  <a:lnTo>
                    <a:pt x="528" y="353"/>
                  </a:lnTo>
                  <a:lnTo>
                    <a:pt x="528" y="355"/>
                  </a:lnTo>
                  <a:lnTo>
                    <a:pt x="528" y="357"/>
                  </a:lnTo>
                  <a:lnTo>
                    <a:pt x="530" y="357"/>
                  </a:lnTo>
                  <a:lnTo>
                    <a:pt x="530" y="359"/>
                  </a:lnTo>
                  <a:lnTo>
                    <a:pt x="532" y="359"/>
                  </a:lnTo>
                  <a:lnTo>
                    <a:pt x="532" y="361"/>
                  </a:lnTo>
                  <a:lnTo>
                    <a:pt x="530" y="359"/>
                  </a:lnTo>
                  <a:lnTo>
                    <a:pt x="528" y="359"/>
                  </a:lnTo>
                  <a:lnTo>
                    <a:pt x="528" y="361"/>
                  </a:lnTo>
                  <a:lnTo>
                    <a:pt x="526" y="361"/>
                  </a:lnTo>
                  <a:lnTo>
                    <a:pt x="526" y="359"/>
                  </a:lnTo>
                  <a:lnTo>
                    <a:pt x="524" y="359"/>
                  </a:lnTo>
                  <a:lnTo>
                    <a:pt x="522" y="361"/>
                  </a:lnTo>
                  <a:lnTo>
                    <a:pt x="520" y="363"/>
                  </a:lnTo>
                  <a:lnTo>
                    <a:pt x="518" y="363"/>
                  </a:lnTo>
                  <a:lnTo>
                    <a:pt x="518" y="361"/>
                  </a:lnTo>
                  <a:lnTo>
                    <a:pt x="520" y="361"/>
                  </a:lnTo>
                  <a:lnTo>
                    <a:pt x="520" y="359"/>
                  </a:lnTo>
                  <a:lnTo>
                    <a:pt x="520" y="357"/>
                  </a:lnTo>
                  <a:lnTo>
                    <a:pt x="520" y="359"/>
                  </a:lnTo>
                  <a:lnTo>
                    <a:pt x="518" y="359"/>
                  </a:lnTo>
                  <a:lnTo>
                    <a:pt x="518" y="357"/>
                  </a:lnTo>
                  <a:lnTo>
                    <a:pt x="518" y="355"/>
                  </a:lnTo>
                  <a:lnTo>
                    <a:pt x="518" y="353"/>
                  </a:lnTo>
                  <a:lnTo>
                    <a:pt x="518" y="355"/>
                  </a:lnTo>
                  <a:lnTo>
                    <a:pt x="517" y="355"/>
                  </a:lnTo>
                  <a:lnTo>
                    <a:pt x="517" y="357"/>
                  </a:lnTo>
                  <a:lnTo>
                    <a:pt x="515" y="357"/>
                  </a:lnTo>
                  <a:lnTo>
                    <a:pt x="513" y="357"/>
                  </a:lnTo>
                  <a:lnTo>
                    <a:pt x="513" y="355"/>
                  </a:lnTo>
                  <a:lnTo>
                    <a:pt x="515" y="355"/>
                  </a:lnTo>
                  <a:lnTo>
                    <a:pt x="515" y="353"/>
                  </a:lnTo>
                  <a:lnTo>
                    <a:pt x="517" y="349"/>
                  </a:lnTo>
                  <a:lnTo>
                    <a:pt x="518" y="343"/>
                  </a:lnTo>
                  <a:lnTo>
                    <a:pt x="520" y="342"/>
                  </a:lnTo>
                  <a:lnTo>
                    <a:pt x="520" y="340"/>
                  </a:lnTo>
                  <a:lnTo>
                    <a:pt x="528" y="340"/>
                  </a:lnTo>
                  <a:lnTo>
                    <a:pt x="530" y="340"/>
                  </a:lnTo>
                  <a:lnTo>
                    <a:pt x="532" y="338"/>
                  </a:lnTo>
                  <a:lnTo>
                    <a:pt x="534" y="338"/>
                  </a:lnTo>
                  <a:lnTo>
                    <a:pt x="536" y="338"/>
                  </a:lnTo>
                  <a:lnTo>
                    <a:pt x="538" y="338"/>
                  </a:lnTo>
                  <a:lnTo>
                    <a:pt x="540" y="336"/>
                  </a:lnTo>
                  <a:lnTo>
                    <a:pt x="540" y="334"/>
                  </a:lnTo>
                  <a:lnTo>
                    <a:pt x="543" y="332"/>
                  </a:lnTo>
                  <a:lnTo>
                    <a:pt x="545" y="332"/>
                  </a:lnTo>
                  <a:lnTo>
                    <a:pt x="547" y="332"/>
                  </a:lnTo>
                  <a:lnTo>
                    <a:pt x="549" y="330"/>
                  </a:lnTo>
                  <a:lnTo>
                    <a:pt x="551" y="330"/>
                  </a:lnTo>
                  <a:lnTo>
                    <a:pt x="551" y="328"/>
                  </a:lnTo>
                  <a:lnTo>
                    <a:pt x="553" y="328"/>
                  </a:lnTo>
                  <a:lnTo>
                    <a:pt x="553" y="326"/>
                  </a:lnTo>
                  <a:lnTo>
                    <a:pt x="555" y="326"/>
                  </a:lnTo>
                  <a:lnTo>
                    <a:pt x="557" y="328"/>
                  </a:lnTo>
                  <a:lnTo>
                    <a:pt x="561" y="328"/>
                  </a:lnTo>
                  <a:lnTo>
                    <a:pt x="561" y="330"/>
                  </a:lnTo>
                  <a:lnTo>
                    <a:pt x="563" y="330"/>
                  </a:lnTo>
                  <a:lnTo>
                    <a:pt x="563" y="332"/>
                  </a:lnTo>
                  <a:lnTo>
                    <a:pt x="565" y="332"/>
                  </a:lnTo>
                  <a:lnTo>
                    <a:pt x="565" y="334"/>
                  </a:lnTo>
                  <a:lnTo>
                    <a:pt x="566" y="336"/>
                  </a:lnTo>
                  <a:lnTo>
                    <a:pt x="566" y="338"/>
                  </a:lnTo>
                  <a:lnTo>
                    <a:pt x="565" y="338"/>
                  </a:lnTo>
                  <a:lnTo>
                    <a:pt x="565" y="340"/>
                  </a:lnTo>
                  <a:lnTo>
                    <a:pt x="566" y="342"/>
                  </a:lnTo>
                  <a:lnTo>
                    <a:pt x="566" y="343"/>
                  </a:lnTo>
                  <a:lnTo>
                    <a:pt x="566" y="345"/>
                  </a:lnTo>
                  <a:lnTo>
                    <a:pt x="568" y="345"/>
                  </a:lnTo>
                  <a:lnTo>
                    <a:pt x="568" y="347"/>
                  </a:lnTo>
                  <a:lnTo>
                    <a:pt x="568" y="345"/>
                  </a:lnTo>
                  <a:lnTo>
                    <a:pt x="566" y="345"/>
                  </a:lnTo>
                  <a:lnTo>
                    <a:pt x="566" y="347"/>
                  </a:lnTo>
                  <a:lnTo>
                    <a:pt x="565" y="347"/>
                  </a:lnTo>
                  <a:lnTo>
                    <a:pt x="565" y="349"/>
                  </a:lnTo>
                  <a:lnTo>
                    <a:pt x="568" y="349"/>
                  </a:lnTo>
                  <a:lnTo>
                    <a:pt x="568" y="351"/>
                  </a:lnTo>
                  <a:lnTo>
                    <a:pt x="572" y="355"/>
                  </a:lnTo>
                  <a:lnTo>
                    <a:pt x="572" y="357"/>
                  </a:lnTo>
                  <a:lnTo>
                    <a:pt x="574" y="355"/>
                  </a:lnTo>
                  <a:lnTo>
                    <a:pt x="572" y="355"/>
                  </a:lnTo>
                  <a:lnTo>
                    <a:pt x="572" y="353"/>
                  </a:lnTo>
                  <a:lnTo>
                    <a:pt x="574" y="353"/>
                  </a:lnTo>
                  <a:lnTo>
                    <a:pt x="576" y="351"/>
                  </a:lnTo>
                  <a:lnTo>
                    <a:pt x="576" y="353"/>
                  </a:lnTo>
                  <a:lnTo>
                    <a:pt x="576" y="355"/>
                  </a:lnTo>
                  <a:lnTo>
                    <a:pt x="574" y="355"/>
                  </a:lnTo>
                  <a:lnTo>
                    <a:pt x="574" y="357"/>
                  </a:lnTo>
                  <a:lnTo>
                    <a:pt x="576" y="357"/>
                  </a:lnTo>
                  <a:lnTo>
                    <a:pt x="576" y="355"/>
                  </a:lnTo>
                  <a:lnTo>
                    <a:pt x="576" y="357"/>
                  </a:lnTo>
                  <a:lnTo>
                    <a:pt x="580" y="357"/>
                  </a:lnTo>
                  <a:lnTo>
                    <a:pt x="580" y="359"/>
                  </a:lnTo>
                  <a:lnTo>
                    <a:pt x="578" y="361"/>
                  </a:lnTo>
                  <a:lnTo>
                    <a:pt x="580" y="361"/>
                  </a:lnTo>
                  <a:lnTo>
                    <a:pt x="580" y="363"/>
                  </a:lnTo>
                  <a:lnTo>
                    <a:pt x="580" y="365"/>
                  </a:lnTo>
                  <a:lnTo>
                    <a:pt x="582" y="365"/>
                  </a:lnTo>
                  <a:lnTo>
                    <a:pt x="582" y="367"/>
                  </a:lnTo>
                  <a:lnTo>
                    <a:pt x="584" y="365"/>
                  </a:lnTo>
                  <a:lnTo>
                    <a:pt x="586" y="367"/>
                  </a:lnTo>
                  <a:lnTo>
                    <a:pt x="588" y="367"/>
                  </a:lnTo>
                  <a:lnTo>
                    <a:pt x="589" y="365"/>
                  </a:lnTo>
                  <a:lnTo>
                    <a:pt x="591" y="367"/>
                  </a:lnTo>
                  <a:lnTo>
                    <a:pt x="593" y="367"/>
                  </a:lnTo>
                  <a:lnTo>
                    <a:pt x="593" y="365"/>
                  </a:lnTo>
                  <a:lnTo>
                    <a:pt x="595" y="365"/>
                  </a:lnTo>
                  <a:lnTo>
                    <a:pt x="597" y="365"/>
                  </a:lnTo>
                  <a:lnTo>
                    <a:pt x="597" y="363"/>
                  </a:lnTo>
                  <a:lnTo>
                    <a:pt x="597" y="361"/>
                  </a:lnTo>
                  <a:lnTo>
                    <a:pt x="599" y="361"/>
                  </a:lnTo>
                  <a:lnTo>
                    <a:pt x="599" y="363"/>
                  </a:lnTo>
                  <a:lnTo>
                    <a:pt x="599" y="365"/>
                  </a:lnTo>
                  <a:lnTo>
                    <a:pt x="599" y="367"/>
                  </a:lnTo>
                  <a:lnTo>
                    <a:pt x="601" y="367"/>
                  </a:lnTo>
                  <a:lnTo>
                    <a:pt x="601" y="368"/>
                  </a:lnTo>
                  <a:lnTo>
                    <a:pt x="603" y="368"/>
                  </a:lnTo>
                  <a:lnTo>
                    <a:pt x="603" y="370"/>
                  </a:lnTo>
                  <a:lnTo>
                    <a:pt x="605" y="370"/>
                  </a:lnTo>
                  <a:lnTo>
                    <a:pt x="607" y="370"/>
                  </a:lnTo>
                  <a:lnTo>
                    <a:pt x="607" y="372"/>
                  </a:lnTo>
                  <a:lnTo>
                    <a:pt x="609" y="374"/>
                  </a:lnTo>
                  <a:lnTo>
                    <a:pt x="613" y="376"/>
                  </a:lnTo>
                  <a:lnTo>
                    <a:pt x="614" y="376"/>
                  </a:lnTo>
                  <a:lnTo>
                    <a:pt x="616" y="378"/>
                  </a:lnTo>
                  <a:lnTo>
                    <a:pt x="618" y="378"/>
                  </a:lnTo>
                  <a:lnTo>
                    <a:pt x="618" y="380"/>
                  </a:lnTo>
                  <a:lnTo>
                    <a:pt x="618" y="378"/>
                  </a:lnTo>
                  <a:lnTo>
                    <a:pt x="618" y="376"/>
                  </a:lnTo>
                  <a:lnTo>
                    <a:pt x="620" y="378"/>
                  </a:lnTo>
                  <a:lnTo>
                    <a:pt x="622" y="378"/>
                  </a:lnTo>
                  <a:lnTo>
                    <a:pt x="622" y="376"/>
                  </a:lnTo>
                  <a:lnTo>
                    <a:pt x="622" y="378"/>
                  </a:lnTo>
                  <a:lnTo>
                    <a:pt x="624" y="378"/>
                  </a:lnTo>
                  <a:lnTo>
                    <a:pt x="624" y="380"/>
                  </a:lnTo>
                  <a:lnTo>
                    <a:pt x="624" y="378"/>
                  </a:lnTo>
                  <a:lnTo>
                    <a:pt x="626" y="378"/>
                  </a:lnTo>
                  <a:lnTo>
                    <a:pt x="626" y="380"/>
                  </a:lnTo>
                  <a:lnTo>
                    <a:pt x="628" y="380"/>
                  </a:lnTo>
                  <a:lnTo>
                    <a:pt x="630" y="380"/>
                  </a:lnTo>
                  <a:lnTo>
                    <a:pt x="632" y="380"/>
                  </a:lnTo>
                  <a:lnTo>
                    <a:pt x="630" y="380"/>
                  </a:lnTo>
                  <a:lnTo>
                    <a:pt x="630" y="378"/>
                  </a:lnTo>
                  <a:lnTo>
                    <a:pt x="632" y="378"/>
                  </a:lnTo>
                  <a:lnTo>
                    <a:pt x="634" y="378"/>
                  </a:lnTo>
                  <a:lnTo>
                    <a:pt x="634" y="376"/>
                  </a:lnTo>
                  <a:lnTo>
                    <a:pt x="634" y="378"/>
                  </a:lnTo>
                  <a:lnTo>
                    <a:pt x="636" y="378"/>
                  </a:lnTo>
                  <a:lnTo>
                    <a:pt x="636" y="376"/>
                  </a:lnTo>
                  <a:lnTo>
                    <a:pt x="636" y="378"/>
                  </a:lnTo>
                  <a:lnTo>
                    <a:pt x="637" y="378"/>
                  </a:lnTo>
                  <a:lnTo>
                    <a:pt x="639" y="376"/>
                  </a:lnTo>
                  <a:lnTo>
                    <a:pt x="637" y="376"/>
                  </a:lnTo>
                  <a:lnTo>
                    <a:pt x="637" y="374"/>
                  </a:lnTo>
                  <a:lnTo>
                    <a:pt x="639" y="374"/>
                  </a:lnTo>
                  <a:lnTo>
                    <a:pt x="639" y="376"/>
                  </a:lnTo>
                  <a:lnTo>
                    <a:pt x="641" y="374"/>
                  </a:lnTo>
                  <a:lnTo>
                    <a:pt x="643" y="374"/>
                  </a:lnTo>
                  <a:lnTo>
                    <a:pt x="643" y="376"/>
                  </a:lnTo>
                  <a:lnTo>
                    <a:pt x="645" y="376"/>
                  </a:lnTo>
                  <a:lnTo>
                    <a:pt x="645" y="374"/>
                  </a:lnTo>
                  <a:lnTo>
                    <a:pt x="647" y="374"/>
                  </a:lnTo>
                  <a:lnTo>
                    <a:pt x="651" y="374"/>
                  </a:lnTo>
                  <a:lnTo>
                    <a:pt x="653" y="374"/>
                  </a:lnTo>
                  <a:lnTo>
                    <a:pt x="655" y="374"/>
                  </a:lnTo>
                  <a:lnTo>
                    <a:pt x="657" y="376"/>
                  </a:lnTo>
                  <a:lnTo>
                    <a:pt x="657" y="374"/>
                  </a:lnTo>
                  <a:lnTo>
                    <a:pt x="659" y="374"/>
                  </a:lnTo>
                  <a:lnTo>
                    <a:pt x="659" y="376"/>
                  </a:lnTo>
                  <a:lnTo>
                    <a:pt x="661" y="376"/>
                  </a:lnTo>
                  <a:lnTo>
                    <a:pt x="662" y="376"/>
                  </a:lnTo>
                  <a:lnTo>
                    <a:pt x="664" y="378"/>
                  </a:lnTo>
                  <a:lnTo>
                    <a:pt x="666" y="380"/>
                  </a:lnTo>
                  <a:lnTo>
                    <a:pt x="666" y="378"/>
                  </a:lnTo>
                  <a:lnTo>
                    <a:pt x="666" y="380"/>
                  </a:lnTo>
                  <a:lnTo>
                    <a:pt x="666" y="378"/>
                  </a:lnTo>
                  <a:lnTo>
                    <a:pt x="668" y="378"/>
                  </a:lnTo>
                  <a:lnTo>
                    <a:pt x="670" y="378"/>
                  </a:lnTo>
                  <a:lnTo>
                    <a:pt x="670" y="380"/>
                  </a:lnTo>
                  <a:lnTo>
                    <a:pt x="670" y="378"/>
                  </a:lnTo>
                  <a:lnTo>
                    <a:pt x="672" y="378"/>
                  </a:lnTo>
                  <a:lnTo>
                    <a:pt x="674" y="378"/>
                  </a:lnTo>
                  <a:lnTo>
                    <a:pt x="674" y="376"/>
                  </a:lnTo>
                  <a:lnTo>
                    <a:pt x="674" y="374"/>
                  </a:lnTo>
                  <a:lnTo>
                    <a:pt x="674" y="376"/>
                  </a:lnTo>
                  <a:lnTo>
                    <a:pt x="676" y="376"/>
                  </a:lnTo>
                  <a:lnTo>
                    <a:pt x="678" y="376"/>
                  </a:lnTo>
                  <a:lnTo>
                    <a:pt x="680" y="376"/>
                  </a:lnTo>
                  <a:lnTo>
                    <a:pt x="680" y="374"/>
                  </a:lnTo>
                  <a:lnTo>
                    <a:pt x="678" y="374"/>
                  </a:lnTo>
                  <a:lnTo>
                    <a:pt x="678" y="372"/>
                  </a:lnTo>
                  <a:lnTo>
                    <a:pt x="676" y="372"/>
                  </a:lnTo>
                  <a:lnTo>
                    <a:pt x="676" y="370"/>
                  </a:lnTo>
                  <a:lnTo>
                    <a:pt x="674" y="370"/>
                  </a:lnTo>
                  <a:lnTo>
                    <a:pt x="674" y="368"/>
                  </a:lnTo>
                  <a:lnTo>
                    <a:pt x="674" y="365"/>
                  </a:lnTo>
                  <a:lnTo>
                    <a:pt x="676" y="363"/>
                  </a:lnTo>
                  <a:lnTo>
                    <a:pt x="676" y="365"/>
                  </a:lnTo>
                  <a:lnTo>
                    <a:pt x="680" y="368"/>
                  </a:lnTo>
                  <a:lnTo>
                    <a:pt x="682" y="370"/>
                  </a:lnTo>
                  <a:lnTo>
                    <a:pt x="682" y="372"/>
                  </a:lnTo>
                  <a:lnTo>
                    <a:pt x="682" y="374"/>
                  </a:lnTo>
                  <a:lnTo>
                    <a:pt x="684" y="378"/>
                  </a:lnTo>
                  <a:lnTo>
                    <a:pt x="684" y="376"/>
                  </a:lnTo>
                  <a:lnTo>
                    <a:pt x="685" y="378"/>
                  </a:lnTo>
                  <a:lnTo>
                    <a:pt x="685" y="380"/>
                  </a:lnTo>
                  <a:lnTo>
                    <a:pt x="687" y="380"/>
                  </a:lnTo>
                  <a:lnTo>
                    <a:pt x="689" y="382"/>
                  </a:lnTo>
                  <a:lnTo>
                    <a:pt x="691" y="382"/>
                  </a:lnTo>
                  <a:lnTo>
                    <a:pt x="691" y="384"/>
                  </a:lnTo>
                  <a:lnTo>
                    <a:pt x="693" y="384"/>
                  </a:lnTo>
                  <a:lnTo>
                    <a:pt x="695" y="384"/>
                  </a:lnTo>
                  <a:lnTo>
                    <a:pt x="695" y="382"/>
                  </a:lnTo>
                  <a:lnTo>
                    <a:pt x="697" y="382"/>
                  </a:lnTo>
                  <a:lnTo>
                    <a:pt x="697" y="384"/>
                  </a:lnTo>
                  <a:lnTo>
                    <a:pt x="697" y="382"/>
                  </a:lnTo>
                  <a:lnTo>
                    <a:pt x="699" y="380"/>
                  </a:lnTo>
                  <a:lnTo>
                    <a:pt x="699" y="378"/>
                  </a:lnTo>
                  <a:lnTo>
                    <a:pt x="697" y="380"/>
                  </a:lnTo>
                  <a:lnTo>
                    <a:pt x="697" y="378"/>
                  </a:lnTo>
                  <a:lnTo>
                    <a:pt x="699" y="376"/>
                  </a:lnTo>
                  <a:lnTo>
                    <a:pt x="699" y="374"/>
                  </a:lnTo>
                  <a:lnTo>
                    <a:pt x="697" y="372"/>
                  </a:lnTo>
                  <a:lnTo>
                    <a:pt x="697" y="370"/>
                  </a:lnTo>
                  <a:lnTo>
                    <a:pt x="697" y="372"/>
                  </a:lnTo>
                  <a:lnTo>
                    <a:pt x="695" y="372"/>
                  </a:lnTo>
                  <a:lnTo>
                    <a:pt x="693" y="370"/>
                  </a:lnTo>
                  <a:lnTo>
                    <a:pt x="691" y="368"/>
                  </a:lnTo>
                  <a:lnTo>
                    <a:pt x="691" y="367"/>
                  </a:lnTo>
                  <a:lnTo>
                    <a:pt x="689" y="367"/>
                  </a:lnTo>
                  <a:lnTo>
                    <a:pt x="689" y="368"/>
                  </a:lnTo>
                  <a:lnTo>
                    <a:pt x="687" y="368"/>
                  </a:lnTo>
                  <a:lnTo>
                    <a:pt x="685" y="370"/>
                  </a:lnTo>
                  <a:lnTo>
                    <a:pt x="685" y="368"/>
                  </a:lnTo>
                  <a:lnTo>
                    <a:pt x="684" y="370"/>
                  </a:lnTo>
                  <a:lnTo>
                    <a:pt x="684" y="372"/>
                  </a:lnTo>
                  <a:lnTo>
                    <a:pt x="684" y="374"/>
                  </a:lnTo>
                  <a:lnTo>
                    <a:pt x="684" y="372"/>
                  </a:lnTo>
                  <a:lnTo>
                    <a:pt x="682" y="372"/>
                  </a:lnTo>
                  <a:lnTo>
                    <a:pt x="682" y="370"/>
                  </a:lnTo>
                  <a:lnTo>
                    <a:pt x="682" y="368"/>
                  </a:lnTo>
                  <a:lnTo>
                    <a:pt x="680" y="368"/>
                  </a:lnTo>
                  <a:lnTo>
                    <a:pt x="678" y="367"/>
                  </a:lnTo>
                  <a:lnTo>
                    <a:pt x="678" y="365"/>
                  </a:lnTo>
                  <a:lnTo>
                    <a:pt x="676" y="363"/>
                  </a:lnTo>
                  <a:lnTo>
                    <a:pt x="676" y="361"/>
                  </a:lnTo>
                  <a:lnTo>
                    <a:pt x="676" y="359"/>
                  </a:lnTo>
                  <a:lnTo>
                    <a:pt x="678" y="359"/>
                  </a:lnTo>
                  <a:lnTo>
                    <a:pt x="678" y="361"/>
                  </a:lnTo>
                  <a:lnTo>
                    <a:pt x="678" y="363"/>
                  </a:lnTo>
                  <a:lnTo>
                    <a:pt x="680" y="363"/>
                  </a:lnTo>
                  <a:lnTo>
                    <a:pt x="680" y="361"/>
                  </a:lnTo>
                  <a:lnTo>
                    <a:pt x="680" y="359"/>
                  </a:lnTo>
                  <a:lnTo>
                    <a:pt x="678" y="357"/>
                  </a:lnTo>
                  <a:lnTo>
                    <a:pt x="676" y="357"/>
                  </a:lnTo>
                  <a:lnTo>
                    <a:pt x="678" y="357"/>
                  </a:lnTo>
                  <a:lnTo>
                    <a:pt x="676" y="355"/>
                  </a:lnTo>
                  <a:lnTo>
                    <a:pt x="674" y="351"/>
                  </a:lnTo>
                  <a:lnTo>
                    <a:pt x="676" y="353"/>
                  </a:lnTo>
                  <a:lnTo>
                    <a:pt x="676" y="351"/>
                  </a:lnTo>
                  <a:lnTo>
                    <a:pt x="678" y="351"/>
                  </a:lnTo>
                  <a:lnTo>
                    <a:pt x="676" y="349"/>
                  </a:lnTo>
                  <a:lnTo>
                    <a:pt x="678" y="349"/>
                  </a:lnTo>
                  <a:lnTo>
                    <a:pt x="678" y="351"/>
                  </a:lnTo>
                  <a:lnTo>
                    <a:pt x="680" y="351"/>
                  </a:lnTo>
                  <a:lnTo>
                    <a:pt x="682" y="353"/>
                  </a:lnTo>
                  <a:lnTo>
                    <a:pt x="682" y="355"/>
                  </a:lnTo>
                  <a:lnTo>
                    <a:pt x="682" y="353"/>
                  </a:lnTo>
                  <a:lnTo>
                    <a:pt x="684" y="353"/>
                  </a:lnTo>
                  <a:lnTo>
                    <a:pt x="684" y="351"/>
                  </a:lnTo>
                  <a:lnTo>
                    <a:pt x="685" y="353"/>
                  </a:lnTo>
                  <a:lnTo>
                    <a:pt x="685" y="351"/>
                  </a:lnTo>
                  <a:lnTo>
                    <a:pt x="687" y="351"/>
                  </a:lnTo>
                  <a:lnTo>
                    <a:pt x="689" y="351"/>
                  </a:lnTo>
                  <a:lnTo>
                    <a:pt x="689" y="349"/>
                  </a:lnTo>
                  <a:lnTo>
                    <a:pt x="687" y="349"/>
                  </a:lnTo>
                  <a:lnTo>
                    <a:pt x="685" y="349"/>
                  </a:lnTo>
                  <a:lnTo>
                    <a:pt x="685" y="347"/>
                  </a:lnTo>
                  <a:lnTo>
                    <a:pt x="687" y="347"/>
                  </a:lnTo>
                  <a:lnTo>
                    <a:pt x="685" y="347"/>
                  </a:lnTo>
                  <a:lnTo>
                    <a:pt x="685" y="345"/>
                  </a:lnTo>
                  <a:lnTo>
                    <a:pt x="685" y="343"/>
                  </a:lnTo>
                  <a:lnTo>
                    <a:pt x="687" y="343"/>
                  </a:lnTo>
                  <a:lnTo>
                    <a:pt x="689" y="343"/>
                  </a:lnTo>
                  <a:lnTo>
                    <a:pt x="689" y="345"/>
                  </a:lnTo>
                  <a:lnTo>
                    <a:pt x="691" y="345"/>
                  </a:lnTo>
                  <a:lnTo>
                    <a:pt x="691" y="347"/>
                  </a:lnTo>
                  <a:lnTo>
                    <a:pt x="691" y="349"/>
                  </a:lnTo>
                  <a:lnTo>
                    <a:pt x="693" y="349"/>
                  </a:lnTo>
                  <a:lnTo>
                    <a:pt x="693" y="347"/>
                  </a:lnTo>
                  <a:lnTo>
                    <a:pt x="691" y="347"/>
                  </a:lnTo>
                  <a:lnTo>
                    <a:pt x="691" y="345"/>
                  </a:lnTo>
                  <a:lnTo>
                    <a:pt x="693" y="345"/>
                  </a:lnTo>
                  <a:lnTo>
                    <a:pt x="697" y="347"/>
                  </a:lnTo>
                  <a:lnTo>
                    <a:pt x="699" y="351"/>
                  </a:lnTo>
                  <a:lnTo>
                    <a:pt x="699" y="349"/>
                  </a:lnTo>
                  <a:lnTo>
                    <a:pt x="699" y="351"/>
                  </a:lnTo>
                  <a:lnTo>
                    <a:pt x="701" y="351"/>
                  </a:lnTo>
                  <a:lnTo>
                    <a:pt x="701" y="353"/>
                  </a:lnTo>
                  <a:lnTo>
                    <a:pt x="701" y="355"/>
                  </a:lnTo>
                  <a:lnTo>
                    <a:pt x="701" y="353"/>
                  </a:lnTo>
                  <a:lnTo>
                    <a:pt x="699" y="355"/>
                  </a:lnTo>
                  <a:lnTo>
                    <a:pt x="701" y="357"/>
                  </a:lnTo>
                  <a:lnTo>
                    <a:pt x="703" y="357"/>
                  </a:lnTo>
                  <a:lnTo>
                    <a:pt x="707" y="355"/>
                  </a:lnTo>
                  <a:lnTo>
                    <a:pt x="707" y="357"/>
                  </a:lnTo>
                  <a:lnTo>
                    <a:pt x="707" y="359"/>
                  </a:lnTo>
                  <a:lnTo>
                    <a:pt x="707" y="357"/>
                  </a:lnTo>
                  <a:lnTo>
                    <a:pt x="709" y="355"/>
                  </a:lnTo>
                  <a:lnTo>
                    <a:pt x="710" y="353"/>
                  </a:lnTo>
                  <a:lnTo>
                    <a:pt x="709" y="355"/>
                  </a:lnTo>
                  <a:lnTo>
                    <a:pt x="709" y="357"/>
                  </a:lnTo>
                  <a:lnTo>
                    <a:pt x="709" y="359"/>
                  </a:lnTo>
                  <a:lnTo>
                    <a:pt x="707" y="361"/>
                  </a:lnTo>
                  <a:lnTo>
                    <a:pt x="707" y="363"/>
                  </a:lnTo>
                  <a:lnTo>
                    <a:pt x="705" y="363"/>
                  </a:lnTo>
                  <a:lnTo>
                    <a:pt x="705" y="365"/>
                  </a:lnTo>
                  <a:lnTo>
                    <a:pt x="705" y="367"/>
                  </a:lnTo>
                  <a:lnTo>
                    <a:pt x="707" y="367"/>
                  </a:lnTo>
                  <a:lnTo>
                    <a:pt x="707" y="365"/>
                  </a:lnTo>
                  <a:lnTo>
                    <a:pt x="709" y="365"/>
                  </a:lnTo>
                  <a:lnTo>
                    <a:pt x="710" y="365"/>
                  </a:lnTo>
                  <a:lnTo>
                    <a:pt x="709" y="365"/>
                  </a:lnTo>
                  <a:lnTo>
                    <a:pt x="709" y="363"/>
                  </a:lnTo>
                  <a:lnTo>
                    <a:pt x="709" y="361"/>
                  </a:lnTo>
                  <a:lnTo>
                    <a:pt x="710" y="359"/>
                  </a:lnTo>
                  <a:lnTo>
                    <a:pt x="712" y="359"/>
                  </a:lnTo>
                  <a:lnTo>
                    <a:pt x="714" y="357"/>
                  </a:lnTo>
                  <a:lnTo>
                    <a:pt x="716" y="357"/>
                  </a:lnTo>
                  <a:lnTo>
                    <a:pt x="716" y="355"/>
                  </a:lnTo>
                  <a:lnTo>
                    <a:pt x="718" y="355"/>
                  </a:lnTo>
                  <a:lnTo>
                    <a:pt x="718" y="357"/>
                  </a:lnTo>
                  <a:lnTo>
                    <a:pt x="716" y="359"/>
                  </a:lnTo>
                  <a:lnTo>
                    <a:pt x="716" y="361"/>
                  </a:lnTo>
                  <a:lnTo>
                    <a:pt x="716" y="363"/>
                  </a:lnTo>
                  <a:lnTo>
                    <a:pt x="716" y="365"/>
                  </a:lnTo>
                  <a:lnTo>
                    <a:pt x="716" y="367"/>
                  </a:lnTo>
                  <a:lnTo>
                    <a:pt x="714" y="368"/>
                  </a:lnTo>
                  <a:lnTo>
                    <a:pt x="714" y="370"/>
                  </a:lnTo>
                  <a:lnTo>
                    <a:pt x="714" y="372"/>
                  </a:lnTo>
                  <a:lnTo>
                    <a:pt x="714" y="374"/>
                  </a:lnTo>
                  <a:lnTo>
                    <a:pt x="712" y="374"/>
                  </a:lnTo>
                  <a:lnTo>
                    <a:pt x="712" y="376"/>
                  </a:lnTo>
                  <a:lnTo>
                    <a:pt x="714" y="378"/>
                  </a:lnTo>
                  <a:lnTo>
                    <a:pt x="712" y="380"/>
                  </a:lnTo>
                  <a:lnTo>
                    <a:pt x="714" y="380"/>
                  </a:lnTo>
                  <a:lnTo>
                    <a:pt x="714" y="382"/>
                  </a:lnTo>
                  <a:lnTo>
                    <a:pt x="712" y="384"/>
                  </a:lnTo>
                  <a:lnTo>
                    <a:pt x="712" y="382"/>
                  </a:lnTo>
                  <a:lnTo>
                    <a:pt x="712" y="380"/>
                  </a:lnTo>
                  <a:lnTo>
                    <a:pt x="710" y="380"/>
                  </a:lnTo>
                  <a:lnTo>
                    <a:pt x="710" y="382"/>
                  </a:lnTo>
                  <a:lnTo>
                    <a:pt x="710" y="384"/>
                  </a:lnTo>
                  <a:lnTo>
                    <a:pt x="710" y="386"/>
                  </a:lnTo>
                  <a:lnTo>
                    <a:pt x="709" y="386"/>
                  </a:lnTo>
                  <a:lnTo>
                    <a:pt x="710" y="386"/>
                  </a:lnTo>
                  <a:lnTo>
                    <a:pt x="710" y="388"/>
                  </a:lnTo>
                  <a:lnTo>
                    <a:pt x="709" y="388"/>
                  </a:lnTo>
                  <a:lnTo>
                    <a:pt x="709" y="390"/>
                  </a:lnTo>
                  <a:lnTo>
                    <a:pt x="710" y="390"/>
                  </a:lnTo>
                  <a:lnTo>
                    <a:pt x="710" y="388"/>
                  </a:lnTo>
                  <a:lnTo>
                    <a:pt x="710" y="390"/>
                  </a:lnTo>
                  <a:lnTo>
                    <a:pt x="712" y="391"/>
                  </a:lnTo>
                  <a:lnTo>
                    <a:pt x="712" y="390"/>
                  </a:lnTo>
                  <a:lnTo>
                    <a:pt x="712" y="391"/>
                  </a:lnTo>
                  <a:lnTo>
                    <a:pt x="714" y="391"/>
                  </a:lnTo>
                  <a:lnTo>
                    <a:pt x="714" y="390"/>
                  </a:lnTo>
                  <a:lnTo>
                    <a:pt x="716" y="390"/>
                  </a:lnTo>
                  <a:lnTo>
                    <a:pt x="716" y="391"/>
                  </a:lnTo>
                  <a:lnTo>
                    <a:pt x="714" y="391"/>
                  </a:lnTo>
                  <a:lnTo>
                    <a:pt x="714" y="393"/>
                  </a:lnTo>
                  <a:lnTo>
                    <a:pt x="714" y="395"/>
                  </a:lnTo>
                  <a:lnTo>
                    <a:pt x="712" y="395"/>
                  </a:lnTo>
                  <a:lnTo>
                    <a:pt x="712" y="397"/>
                  </a:lnTo>
                  <a:lnTo>
                    <a:pt x="712" y="399"/>
                  </a:lnTo>
                  <a:lnTo>
                    <a:pt x="714" y="397"/>
                  </a:lnTo>
                  <a:lnTo>
                    <a:pt x="714" y="399"/>
                  </a:lnTo>
                  <a:lnTo>
                    <a:pt x="716" y="399"/>
                  </a:lnTo>
                  <a:lnTo>
                    <a:pt x="716" y="397"/>
                  </a:lnTo>
                  <a:lnTo>
                    <a:pt x="718" y="397"/>
                  </a:lnTo>
                  <a:lnTo>
                    <a:pt x="720" y="393"/>
                  </a:lnTo>
                  <a:lnTo>
                    <a:pt x="722" y="393"/>
                  </a:lnTo>
                  <a:lnTo>
                    <a:pt x="722" y="395"/>
                  </a:lnTo>
                  <a:lnTo>
                    <a:pt x="722" y="393"/>
                  </a:lnTo>
                  <a:lnTo>
                    <a:pt x="724" y="393"/>
                  </a:lnTo>
                  <a:lnTo>
                    <a:pt x="724" y="395"/>
                  </a:lnTo>
                  <a:lnTo>
                    <a:pt x="724" y="397"/>
                  </a:lnTo>
                  <a:lnTo>
                    <a:pt x="720" y="401"/>
                  </a:lnTo>
                  <a:lnTo>
                    <a:pt x="722" y="401"/>
                  </a:lnTo>
                  <a:lnTo>
                    <a:pt x="722" y="399"/>
                  </a:lnTo>
                  <a:lnTo>
                    <a:pt x="722" y="401"/>
                  </a:lnTo>
                  <a:lnTo>
                    <a:pt x="724" y="399"/>
                  </a:lnTo>
                  <a:lnTo>
                    <a:pt x="726" y="401"/>
                  </a:lnTo>
                  <a:lnTo>
                    <a:pt x="724" y="401"/>
                  </a:lnTo>
                  <a:lnTo>
                    <a:pt x="726" y="401"/>
                  </a:lnTo>
                  <a:lnTo>
                    <a:pt x="724" y="401"/>
                  </a:lnTo>
                  <a:lnTo>
                    <a:pt x="724" y="403"/>
                  </a:lnTo>
                  <a:lnTo>
                    <a:pt x="726" y="403"/>
                  </a:lnTo>
                  <a:lnTo>
                    <a:pt x="726" y="401"/>
                  </a:lnTo>
                  <a:lnTo>
                    <a:pt x="726" y="403"/>
                  </a:lnTo>
                  <a:lnTo>
                    <a:pt x="726" y="405"/>
                  </a:lnTo>
                  <a:lnTo>
                    <a:pt x="726" y="407"/>
                  </a:lnTo>
                  <a:lnTo>
                    <a:pt x="728" y="407"/>
                  </a:lnTo>
                  <a:lnTo>
                    <a:pt x="728" y="409"/>
                  </a:lnTo>
                  <a:lnTo>
                    <a:pt x="728" y="411"/>
                  </a:lnTo>
                  <a:lnTo>
                    <a:pt x="726" y="411"/>
                  </a:lnTo>
                  <a:lnTo>
                    <a:pt x="726" y="409"/>
                  </a:lnTo>
                  <a:lnTo>
                    <a:pt x="726" y="411"/>
                  </a:lnTo>
                  <a:lnTo>
                    <a:pt x="724" y="411"/>
                  </a:lnTo>
                  <a:lnTo>
                    <a:pt x="722" y="411"/>
                  </a:lnTo>
                  <a:lnTo>
                    <a:pt x="722" y="409"/>
                  </a:lnTo>
                  <a:lnTo>
                    <a:pt x="724" y="409"/>
                  </a:lnTo>
                  <a:lnTo>
                    <a:pt x="722" y="409"/>
                  </a:lnTo>
                  <a:lnTo>
                    <a:pt x="720" y="411"/>
                  </a:lnTo>
                  <a:lnTo>
                    <a:pt x="718" y="411"/>
                  </a:lnTo>
                  <a:lnTo>
                    <a:pt x="718" y="409"/>
                  </a:lnTo>
                  <a:lnTo>
                    <a:pt x="716" y="409"/>
                  </a:lnTo>
                  <a:lnTo>
                    <a:pt x="716" y="407"/>
                  </a:lnTo>
                  <a:lnTo>
                    <a:pt x="718" y="407"/>
                  </a:lnTo>
                  <a:lnTo>
                    <a:pt x="718" y="405"/>
                  </a:lnTo>
                  <a:lnTo>
                    <a:pt x="716" y="407"/>
                  </a:lnTo>
                  <a:lnTo>
                    <a:pt x="716" y="409"/>
                  </a:lnTo>
                  <a:lnTo>
                    <a:pt x="716" y="411"/>
                  </a:lnTo>
                  <a:lnTo>
                    <a:pt x="714" y="411"/>
                  </a:lnTo>
                  <a:lnTo>
                    <a:pt x="714" y="409"/>
                  </a:lnTo>
                  <a:lnTo>
                    <a:pt x="712" y="409"/>
                  </a:lnTo>
                  <a:lnTo>
                    <a:pt x="712" y="407"/>
                  </a:lnTo>
                  <a:lnTo>
                    <a:pt x="712" y="405"/>
                  </a:lnTo>
                  <a:lnTo>
                    <a:pt x="710" y="405"/>
                  </a:lnTo>
                  <a:lnTo>
                    <a:pt x="709" y="405"/>
                  </a:lnTo>
                  <a:lnTo>
                    <a:pt x="709" y="407"/>
                  </a:lnTo>
                  <a:lnTo>
                    <a:pt x="710" y="407"/>
                  </a:lnTo>
                  <a:lnTo>
                    <a:pt x="710" y="409"/>
                  </a:lnTo>
                  <a:lnTo>
                    <a:pt x="712" y="409"/>
                  </a:lnTo>
                  <a:lnTo>
                    <a:pt x="712" y="411"/>
                  </a:lnTo>
                  <a:lnTo>
                    <a:pt x="712" y="413"/>
                  </a:lnTo>
                  <a:lnTo>
                    <a:pt x="714" y="413"/>
                  </a:lnTo>
                  <a:lnTo>
                    <a:pt x="714" y="415"/>
                  </a:lnTo>
                  <a:lnTo>
                    <a:pt x="714" y="416"/>
                  </a:lnTo>
                  <a:lnTo>
                    <a:pt x="716" y="416"/>
                  </a:lnTo>
                  <a:lnTo>
                    <a:pt x="718" y="418"/>
                  </a:lnTo>
                  <a:lnTo>
                    <a:pt x="720" y="418"/>
                  </a:lnTo>
                  <a:lnTo>
                    <a:pt x="720" y="420"/>
                  </a:lnTo>
                  <a:lnTo>
                    <a:pt x="720" y="422"/>
                  </a:lnTo>
                  <a:lnTo>
                    <a:pt x="720" y="424"/>
                  </a:lnTo>
                  <a:lnTo>
                    <a:pt x="720" y="426"/>
                  </a:lnTo>
                  <a:lnTo>
                    <a:pt x="720" y="424"/>
                  </a:lnTo>
                  <a:lnTo>
                    <a:pt x="720" y="422"/>
                  </a:lnTo>
                  <a:lnTo>
                    <a:pt x="722" y="422"/>
                  </a:lnTo>
                  <a:lnTo>
                    <a:pt x="722" y="420"/>
                  </a:lnTo>
                  <a:lnTo>
                    <a:pt x="722" y="418"/>
                  </a:lnTo>
                  <a:lnTo>
                    <a:pt x="722" y="420"/>
                  </a:lnTo>
                  <a:lnTo>
                    <a:pt x="722" y="422"/>
                  </a:lnTo>
                  <a:lnTo>
                    <a:pt x="720" y="422"/>
                  </a:lnTo>
                  <a:lnTo>
                    <a:pt x="720" y="420"/>
                  </a:lnTo>
                  <a:lnTo>
                    <a:pt x="720" y="418"/>
                  </a:lnTo>
                  <a:lnTo>
                    <a:pt x="718" y="418"/>
                  </a:lnTo>
                  <a:lnTo>
                    <a:pt x="718" y="416"/>
                  </a:lnTo>
                  <a:lnTo>
                    <a:pt x="716" y="415"/>
                  </a:lnTo>
                  <a:lnTo>
                    <a:pt x="716" y="413"/>
                  </a:lnTo>
                  <a:lnTo>
                    <a:pt x="714" y="413"/>
                  </a:lnTo>
                  <a:lnTo>
                    <a:pt x="714" y="411"/>
                  </a:lnTo>
                  <a:lnTo>
                    <a:pt x="716" y="411"/>
                  </a:lnTo>
                  <a:lnTo>
                    <a:pt x="718" y="411"/>
                  </a:lnTo>
                  <a:lnTo>
                    <a:pt x="720" y="411"/>
                  </a:lnTo>
                  <a:lnTo>
                    <a:pt x="720" y="413"/>
                  </a:lnTo>
                  <a:lnTo>
                    <a:pt x="722" y="413"/>
                  </a:lnTo>
                  <a:lnTo>
                    <a:pt x="724" y="413"/>
                  </a:lnTo>
                  <a:lnTo>
                    <a:pt x="726" y="413"/>
                  </a:lnTo>
                  <a:lnTo>
                    <a:pt x="726" y="411"/>
                  </a:lnTo>
                  <a:lnTo>
                    <a:pt x="726" y="413"/>
                  </a:lnTo>
                  <a:lnTo>
                    <a:pt x="728" y="413"/>
                  </a:lnTo>
                  <a:lnTo>
                    <a:pt x="728" y="411"/>
                  </a:lnTo>
                  <a:lnTo>
                    <a:pt x="730" y="411"/>
                  </a:lnTo>
                  <a:lnTo>
                    <a:pt x="730" y="409"/>
                  </a:lnTo>
                  <a:lnTo>
                    <a:pt x="728" y="409"/>
                  </a:lnTo>
                  <a:lnTo>
                    <a:pt x="728" y="407"/>
                  </a:lnTo>
                  <a:lnTo>
                    <a:pt x="728" y="405"/>
                  </a:lnTo>
                  <a:lnTo>
                    <a:pt x="728" y="403"/>
                  </a:lnTo>
                  <a:lnTo>
                    <a:pt x="728" y="401"/>
                  </a:lnTo>
                  <a:lnTo>
                    <a:pt x="728" y="399"/>
                  </a:lnTo>
                  <a:lnTo>
                    <a:pt x="728" y="397"/>
                  </a:lnTo>
                  <a:lnTo>
                    <a:pt x="730" y="397"/>
                  </a:lnTo>
                  <a:lnTo>
                    <a:pt x="728" y="395"/>
                  </a:lnTo>
                  <a:lnTo>
                    <a:pt x="728" y="393"/>
                  </a:lnTo>
                  <a:lnTo>
                    <a:pt x="728" y="391"/>
                  </a:lnTo>
                  <a:lnTo>
                    <a:pt x="726" y="391"/>
                  </a:lnTo>
                  <a:lnTo>
                    <a:pt x="726" y="390"/>
                  </a:lnTo>
                  <a:lnTo>
                    <a:pt x="726" y="388"/>
                  </a:lnTo>
                  <a:lnTo>
                    <a:pt x="728" y="388"/>
                  </a:lnTo>
                  <a:lnTo>
                    <a:pt x="728" y="386"/>
                  </a:lnTo>
                  <a:lnTo>
                    <a:pt x="726" y="384"/>
                  </a:lnTo>
                  <a:lnTo>
                    <a:pt x="726" y="382"/>
                  </a:lnTo>
                  <a:lnTo>
                    <a:pt x="724" y="382"/>
                  </a:lnTo>
                  <a:lnTo>
                    <a:pt x="724" y="380"/>
                  </a:lnTo>
                  <a:lnTo>
                    <a:pt x="722" y="380"/>
                  </a:lnTo>
                  <a:lnTo>
                    <a:pt x="722" y="378"/>
                  </a:lnTo>
                  <a:lnTo>
                    <a:pt x="722" y="376"/>
                  </a:lnTo>
                  <a:lnTo>
                    <a:pt x="724" y="376"/>
                  </a:lnTo>
                  <a:lnTo>
                    <a:pt x="724" y="374"/>
                  </a:lnTo>
                  <a:lnTo>
                    <a:pt x="724" y="372"/>
                  </a:lnTo>
                  <a:lnTo>
                    <a:pt x="724" y="370"/>
                  </a:lnTo>
                  <a:lnTo>
                    <a:pt x="726" y="368"/>
                  </a:lnTo>
                  <a:lnTo>
                    <a:pt x="726" y="367"/>
                  </a:lnTo>
                  <a:lnTo>
                    <a:pt x="726" y="365"/>
                  </a:lnTo>
                  <a:lnTo>
                    <a:pt x="728" y="365"/>
                  </a:lnTo>
                  <a:lnTo>
                    <a:pt x="730" y="363"/>
                  </a:lnTo>
                  <a:lnTo>
                    <a:pt x="730" y="365"/>
                  </a:lnTo>
                  <a:lnTo>
                    <a:pt x="728" y="365"/>
                  </a:lnTo>
                  <a:lnTo>
                    <a:pt x="730" y="365"/>
                  </a:lnTo>
                  <a:lnTo>
                    <a:pt x="730" y="363"/>
                  </a:lnTo>
                  <a:lnTo>
                    <a:pt x="732" y="363"/>
                  </a:lnTo>
                  <a:lnTo>
                    <a:pt x="732" y="365"/>
                  </a:lnTo>
                  <a:lnTo>
                    <a:pt x="733" y="365"/>
                  </a:lnTo>
                  <a:lnTo>
                    <a:pt x="735" y="367"/>
                  </a:lnTo>
                  <a:lnTo>
                    <a:pt x="735" y="365"/>
                  </a:lnTo>
                  <a:lnTo>
                    <a:pt x="737" y="365"/>
                  </a:lnTo>
                  <a:lnTo>
                    <a:pt x="737" y="363"/>
                  </a:lnTo>
                  <a:lnTo>
                    <a:pt x="739" y="361"/>
                  </a:lnTo>
                  <a:lnTo>
                    <a:pt x="741" y="359"/>
                  </a:lnTo>
                  <a:lnTo>
                    <a:pt x="743" y="357"/>
                  </a:lnTo>
                  <a:lnTo>
                    <a:pt x="745" y="357"/>
                  </a:lnTo>
                  <a:lnTo>
                    <a:pt x="745" y="355"/>
                  </a:lnTo>
                  <a:lnTo>
                    <a:pt x="745" y="353"/>
                  </a:lnTo>
                  <a:lnTo>
                    <a:pt x="745" y="351"/>
                  </a:lnTo>
                  <a:lnTo>
                    <a:pt x="747" y="351"/>
                  </a:lnTo>
                  <a:lnTo>
                    <a:pt x="747" y="349"/>
                  </a:lnTo>
                  <a:lnTo>
                    <a:pt x="749" y="347"/>
                  </a:lnTo>
                  <a:lnTo>
                    <a:pt x="753" y="345"/>
                  </a:lnTo>
                  <a:lnTo>
                    <a:pt x="755" y="343"/>
                  </a:lnTo>
                  <a:lnTo>
                    <a:pt x="757" y="343"/>
                  </a:lnTo>
                  <a:lnTo>
                    <a:pt x="757" y="342"/>
                  </a:lnTo>
                  <a:lnTo>
                    <a:pt x="755" y="342"/>
                  </a:lnTo>
                  <a:lnTo>
                    <a:pt x="757" y="342"/>
                  </a:lnTo>
                  <a:lnTo>
                    <a:pt x="757" y="340"/>
                  </a:lnTo>
                  <a:lnTo>
                    <a:pt x="758" y="340"/>
                  </a:lnTo>
                  <a:lnTo>
                    <a:pt x="755" y="342"/>
                  </a:lnTo>
                  <a:lnTo>
                    <a:pt x="755" y="340"/>
                  </a:lnTo>
                  <a:lnTo>
                    <a:pt x="753" y="342"/>
                  </a:lnTo>
                  <a:lnTo>
                    <a:pt x="753" y="340"/>
                  </a:lnTo>
                  <a:lnTo>
                    <a:pt x="753" y="338"/>
                  </a:lnTo>
                  <a:lnTo>
                    <a:pt x="753" y="336"/>
                  </a:lnTo>
                  <a:lnTo>
                    <a:pt x="753" y="334"/>
                  </a:lnTo>
                  <a:lnTo>
                    <a:pt x="755" y="334"/>
                  </a:lnTo>
                  <a:lnTo>
                    <a:pt x="755" y="332"/>
                  </a:lnTo>
                  <a:lnTo>
                    <a:pt x="755" y="330"/>
                  </a:lnTo>
                  <a:lnTo>
                    <a:pt x="755" y="328"/>
                  </a:lnTo>
                  <a:lnTo>
                    <a:pt x="755" y="326"/>
                  </a:lnTo>
                  <a:lnTo>
                    <a:pt x="755" y="324"/>
                  </a:lnTo>
                  <a:lnTo>
                    <a:pt x="753" y="324"/>
                  </a:lnTo>
                  <a:lnTo>
                    <a:pt x="751" y="326"/>
                  </a:lnTo>
                  <a:lnTo>
                    <a:pt x="751" y="324"/>
                  </a:lnTo>
                  <a:lnTo>
                    <a:pt x="751" y="322"/>
                  </a:lnTo>
                  <a:lnTo>
                    <a:pt x="751" y="324"/>
                  </a:lnTo>
                  <a:lnTo>
                    <a:pt x="751" y="322"/>
                  </a:lnTo>
                  <a:lnTo>
                    <a:pt x="751" y="320"/>
                  </a:lnTo>
                  <a:lnTo>
                    <a:pt x="751" y="322"/>
                  </a:lnTo>
                  <a:lnTo>
                    <a:pt x="749" y="322"/>
                  </a:lnTo>
                  <a:lnTo>
                    <a:pt x="751" y="322"/>
                  </a:lnTo>
                  <a:lnTo>
                    <a:pt x="749" y="324"/>
                  </a:lnTo>
                  <a:lnTo>
                    <a:pt x="749" y="326"/>
                  </a:lnTo>
                  <a:lnTo>
                    <a:pt x="747" y="328"/>
                  </a:lnTo>
                  <a:lnTo>
                    <a:pt x="747" y="330"/>
                  </a:lnTo>
                  <a:lnTo>
                    <a:pt x="749" y="330"/>
                  </a:lnTo>
                  <a:lnTo>
                    <a:pt x="749" y="328"/>
                  </a:lnTo>
                  <a:lnTo>
                    <a:pt x="749" y="330"/>
                  </a:lnTo>
                  <a:lnTo>
                    <a:pt x="751" y="328"/>
                  </a:lnTo>
                  <a:lnTo>
                    <a:pt x="751" y="330"/>
                  </a:lnTo>
                  <a:lnTo>
                    <a:pt x="749" y="330"/>
                  </a:lnTo>
                  <a:lnTo>
                    <a:pt x="749" y="332"/>
                  </a:lnTo>
                  <a:lnTo>
                    <a:pt x="747" y="334"/>
                  </a:lnTo>
                  <a:lnTo>
                    <a:pt x="743" y="334"/>
                  </a:lnTo>
                  <a:lnTo>
                    <a:pt x="741" y="336"/>
                  </a:lnTo>
                  <a:lnTo>
                    <a:pt x="739" y="336"/>
                  </a:lnTo>
                  <a:lnTo>
                    <a:pt x="739" y="334"/>
                  </a:lnTo>
                  <a:lnTo>
                    <a:pt x="739" y="332"/>
                  </a:lnTo>
                  <a:lnTo>
                    <a:pt x="739" y="330"/>
                  </a:lnTo>
                  <a:lnTo>
                    <a:pt x="739" y="328"/>
                  </a:lnTo>
                  <a:lnTo>
                    <a:pt x="739" y="326"/>
                  </a:lnTo>
                  <a:lnTo>
                    <a:pt x="739" y="324"/>
                  </a:lnTo>
                  <a:lnTo>
                    <a:pt x="741" y="326"/>
                  </a:lnTo>
                  <a:lnTo>
                    <a:pt x="743" y="324"/>
                  </a:lnTo>
                  <a:lnTo>
                    <a:pt x="743" y="322"/>
                  </a:lnTo>
                  <a:lnTo>
                    <a:pt x="745" y="322"/>
                  </a:lnTo>
                  <a:lnTo>
                    <a:pt x="747" y="320"/>
                  </a:lnTo>
                  <a:lnTo>
                    <a:pt x="745" y="320"/>
                  </a:lnTo>
                  <a:lnTo>
                    <a:pt x="745" y="319"/>
                  </a:lnTo>
                  <a:lnTo>
                    <a:pt x="747" y="319"/>
                  </a:lnTo>
                  <a:lnTo>
                    <a:pt x="747" y="317"/>
                  </a:lnTo>
                  <a:lnTo>
                    <a:pt x="749" y="317"/>
                  </a:lnTo>
                  <a:lnTo>
                    <a:pt x="747" y="319"/>
                  </a:lnTo>
                  <a:lnTo>
                    <a:pt x="745" y="319"/>
                  </a:lnTo>
                  <a:lnTo>
                    <a:pt x="743" y="317"/>
                  </a:lnTo>
                  <a:lnTo>
                    <a:pt x="743" y="315"/>
                  </a:lnTo>
                  <a:lnTo>
                    <a:pt x="745" y="313"/>
                  </a:lnTo>
                  <a:lnTo>
                    <a:pt x="743" y="313"/>
                  </a:lnTo>
                  <a:lnTo>
                    <a:pt x="745" y="313"/>
                  </a:lnTo>
                  <a:lnTo>
                    <a:pt x="745" y="311"/>
                  </a:lnTo>
                  <a:lnTo>
                    <a:pt x="743" y="311"/>
                  </a:lnTo>
                  <a:lnTo>
                    <a:pt x="743" y="309"/>
                  </a:lnTo>
                  <a:lnTo>
                    <a:pt x="745" y="309"/>
                  </a:lnTo>
                  <a:lnTo>
                    <a:pt x="747" y="309"/>
                  </a:lnTo>
                  <a:lnTo>
                    <a:pt x="749" y="307"/>
                  </a:lnTo>
                  <a:lnTo>
                    <a:pt x="751" y="307"/>
                  </a:lnTo>
                  <a:lnTo>
                    <a:pt x="751" y="309"/>
                  </a:lnTo>
                  <a:lnTo>
                    <a:pt x="751" y="307"/>
                  </a:lnTo>
                  <a:lnTo>
                    <a:pt x="753" y="307"/>
                  </a:lnTo>
                  <a:lnTo>
                    <a:pt x="753" y="305"/>
                  </a:lnTo>
                  <a:lnTo>
                    <a:pt x="755" y="303"/>
                  </a:lnTo>
                  <a:lnTo>
                    <a:pt x="757" y="303"/>
                  </a:lnTo>
                  <a:lnTo>
                    <a:pt x="757" y="305"/>
                  </a:lnTo>
                  <a:lnTo>
                    <a:pt x="755" y="305"/>
                  </a:lnTo>
                  <a:lnTo>
                    <a:pt x="755" y="307"/>
                  </a:lnTo>
                  <a:lnTo>
                    <a:pt x="753" y="307"/>
                  </a:lnTo>
                  <a:lnTo>
                    <a:pt x="753" y="309"/>
                  </a:lnTo>
                  <a:lnTo>
                    <a:pt x="751" y="309"/>
                  </a:lnTo>
                  <a:lnTo>
                    <a:pt x="751" y="313"/>
                  </a:lnTo>
                  <a:lnTo>
                    <a:pt x="751" y="311"/>
                  </a:lnTo>
                  <a:lnTo>
                    <a:pt x="751" y="313"/>
                  </a:lnTo>
                  <a:lnTo>
                    <a:pt x="751" y="315"/>
                  </a:lnTo>
                  <a:lnTo>
                    <a:pt x="751" y="313"/>
                  </a:lnTo>
                  <a:lnTo>
                    <a:pt x="751" y="315"/>
                  </a:lnTo>
                  <a:lnTo>
                    <a:pt x="751" y="317"/>
                  </a:lnTo>
                  <a:lnTo>
                    <a:pt x="753" y="315"/>
                  </a:lnTo>
                  <a:lnTo>
                    <a:pt x="753" y="313"/>
                  </a:lnTo>
                  <a:lnTo>
                    <a:pt x="755" y="313"/>
                  </a:lnTo>
                  <a:lnTo>
                    <a:pt x="755" y="311"/>
                  </a:lnTo>
                  <a:lnTo>
                    <a:pt x="755" y="313"/>
                  </a:lnTo>
                  <a:lnTo>
                    <a:pt x="755" y="311"/>
                  </a:lnTo>
                  <a:lnTo>
                    <a:pt x="757" y="309"/>
                  </a:lnTo>
                  <a:lnTo>
                    <a:pt x="758" y="307"/>
                  </a:lnTo>
                  <a:lnTo>
                    <a:pt x="757" y="307"/>
                  </a:lnTo>
                  <a:lnTo>
                    <a:pt x="755" y="307"/>
                  </a:lnTo>
                  <a:lnTo>
                    <a:pt x="757" y="305"/>
                  </a:lnTo>
                  <a:lnTo>
                    <a:pt x="757" y="303"/>
                  </a:lnTo>
                  <a:lnTo>
                    <a:pt x="757" y="301"/>
                  </a:lnTo>
                  <a:lnTo>
                    <a:pt x="757" y="299"/>
                  </a:lnTo>
                  <a:lnTo>
                    <a:pt x="755" y="299"/>
                  </a:lnTo>
                  <a:lnTo>
                    <a:pt x="753" y="299"/>
                  </a:lnTo>
                  <a:lnTo>
                    <a:pt x="753" y="301"/>
                  </a:lnTo>
                  <a:lnTo>
                    <a:pt x="751" y="301"/>
                  </a:lnTo>
                  <a:lnTo>
                    <a:pt x="751" y="303"/>
                  </a:lnTo>
                  <a:lnTo>
                    <a:pt x="749" y="303"/>
                  </a:lnTo>
                  <a:lnTo>
                    <a:pt x="747" y="305"/>
                  </a:lnTo>
                  <a:lnTo>
                    <a:pt x="743" y="303"/>
                  </a:lnTo>
                  <a:lnTo>
                    <a:pt x="743" y="301"/>
                  </a:lnTo>
                  <a:lnTo>
                    <a:pt x="741" y="301"/>
                  </a:lnTo>
                  <a:lnTo>
                    <a:pt x="741" y="299"/>
                  </a:lnTo>
                  <a:lnTo>
                    <a:pt x="741" y="297"/>
                  </a:lnTo>
                  <a:lnTo>
                    <a:pt x="739" y="297"/>
                  </a:lnTo>
                  <a:lnTo>
                    <a:pt x="739" y="295"/>
                  </a:lnTo>
                  <a:lnTo>
                    <a:pt x="739" y="294"/>
                  </a:lnTo>
                  <a:lnTo>
                    <a:pt x="739" y="295"/>
                  </a:lnTo>
                  <a:lnTo>
                    <a:pt x="739" y="294"/>
                  </a:lnTo>
                  <a:lnTo>
                    <a:pt x="737" y="294"/>
                  </a:lnTo>
                  <a:lnTo>
                    <a:pt x="735" y="294"/>
                  </a:lnTo>
                  <a:lnTo>
                    <a:pt x="737" y="294"/>
                  </a:lnTo>
                  <a:lnTo>
                    <a:pt x="737" y="295"/>
                  </a:lnTo>
                  <a:lnTo>
                    <a:pt x="737" y="297"/>
                  </a:lnTo>
                  <a:lnTo>
                    <a:pt x="735" y="297"/>
                  </a:lnTo>
                  <a:lnTo>
                    <a:pt x="733" y="297"/>
                  </a:lnTo>
                  <a:lnTo>
                    <a:pt x="733" y="295"/>
                  </a:lnTo>
                  <a:lnTo>
                    <a:pt x="732" y="295"/>
                  </a:lnTo>
                  <a:lnTo>
                    <a:pt x="733" y="295"/>
                  </a:lnTo>
                  <a:lnTo>
                    <a:pt x="732" y="295"/>
                  </a:lnTo>
                  <a:lnTo>
                    <a:pt x="730" y="295"/>
                  </a:lnTo>
                  <a:lnTo>
                    <a:pt x="730" y="294"/>
                  </a:lnTo>
                  <a:lnTo>
                    <a:pt x="726" y="294"/>
                  </a:lnTo>
                  <a:lnTo>
                    <a:pt x="726" y="292"/>
                  </a:lnTo>
                  <a:lnTo>
                    <a:pt x="724" y="290"/>
                  </a:lnTo>
                  <a:lnTo>
                    <a:pt x="722" y="288"/>
                  </a:lnTo>
                  <a:lnTo>
                    <a:pt x="720" y="288"/>
                  </a:lnTo>
                  <a:lnTo>
                    <a:pt x="720" y="290"/>
                  </a:lnTo>
                  <a:lnTo>
                    <a:pt x="720" y="288"/>
                  </a:lnTo>
                  <a:lnTo>
                    <a:pt x="718" y="288"/>
                  </a:lnTo>
                  <a:lnTo>
                    <a:pt x="716" y="288"/>
                  </a:lnTo>
                  <a:lnTo>
                    <a:pt x="716" y="286"/>
                  </a:lnTo>
                  <a:lnTo>
                    <a:pt x="714" y="284"/>
                  </a:lnTo>
                  <a:lnTo>
                    <a:pt x="716" y="284"/>
                  </a:lnTo>
                  <a:lnTo>
                    <a:pt x="714" y="284"/>
                  </a:lnTo>
                  <a:lnTo>
                    <a:pt x="714" y="282"/>
                  </a:lnTo>
                  <a:lnTo>
                    <a:pt x="716" y="282"/>
                  </a:lnTo>
                  <a:lnTo>
                    <a:pt x="714" y="282"/>
                  </a:lnTo>
                  <a:lnTo>
                    <a:pt x="714" y="280"/>
                  </a:lnTo>
                  <a:lnTo>
                    <a:pt x="712" y="280"/>
                  </a:lnTo>
                  <a:lnTo>
                    <a:pt x="709" y="274"/>
                  </a:lnTo>
                  <a:lnTo>
                    <a:pt x="709" y="272"/>
                  </a:lnTo>
                  <a:lnTo>
                    <a:pt x="709" y="271"/>
                  </a:lnTo>
                  <a:lnTo>
                    <a:pt x="709" y="269"/>
                  </a:lnTo>
                  <a:lnTo>
                    <a:pt x="707" y="267"/>
                  </a:lnTo>
                  <a:lnTo>
                    <a:pt x="709" y="263"/>
                  </a:lnTo>
                  <a:lnTo>
                    <a:pt x="709" y="261"/>
                  </a:lnTo>
                  <a:lnTo>
                    <a:pt x="710" y="259"/>
                  </a:lnTo>
                  <a:lnTo>
                    <a:pt x="712" y="257"/>
                  </a:lnTo>
                  <a:lnTo>
                    <a:pt x="710" y="255"/>
                  </a:lnTo>
                  <a:lnTo>
                    <a:pt x="712" y="253"/>
                  </a:lnTo>
                  <a:lnTo>
                    <a:pt x="712" y="251"/>
                  </a:lnTo>
                  <a:lnTo>
                    <a:pt x="712" y="253"/>
                  </a:lnTo>
                  <a:lnTo>
                    <a:pt x="714" y="253"/>
                  </a:lnTo>
                  <a:lnTo>
                    <a:pt x="714" y="251"/>
                  </a:lnTo>
                  <a:lnTo>
                    <a:pt x="716" y="249"/>
                  </a:lnTo>
                  <a:lnTo>
                    <a:pt x="716" y="251"/>
                  </a:lnTo>
                  <a:lnTo>
                    <a:pt x="718" y="253"/>
                  </a:lnTo>
                  <a:lnTo>
                    <a:pt x="720" y="253"/>
                  </a:lnTo>
                  <a:lnTo>
                    <a:pt x="720" y="251"/>
                  </a:lnTo>
                  <a:lnTo>
                    <a:pt x="718" y="251"/>
                  </a:lnTo>
                  <a:lnTo>
                    <a:pt x="716" y="249"/>
                  </a:lnTo>
                  <a:lnTo>
                    <a:pt x="716" y="248"/>
                  </a:lnTo>
                  <a:lnTo>
                    <a:pt x="718" y="246"/>
                  </a:lnTo>
                  <a:lnTo>
                    <a:pt x="720" y="244"/>
                  </a:lnTo>
                  <a:lnTo>
                    <a:pt x="718" y="246"/>
                  </a:lnTo>
                  <a:lnTo>
                    <a:pt x="714" y="248"/>
                  </a:lnTo>
                  <a:lnTo>
                    <a:pt x="714" y="249"/>
                  </a:lnTo>
                  <a:lnTo>
                    <a:pt x="712" y="248"/>
                  </a:lnTo>
                  <a:lnTo>
                    <a:pt x="710" y="248"/>
                  </a:lnTo>
                  <a:lnTo>
                    <a:pt x="710" y="246"/>
                  </a:lnTo>
                  <a:lnTo>
                    <a:pt x="710" y="244"/>
                  </a:lnTo>
                  <a:lnTo>
                    <a:pt x="709" y="242"/>
                  </a:lnTo>
                  <a:lnTo>
                    <a:pt x="707" y="240"/>
                  </a:lnTo>
                  <a:lnTo>
                    <a:pt x="707" y="238"/>
                  </a:lnTo>
                  <a:lnTo>
                    <a:pt x="709" y="234"/>
                  </a:lnTo>
                  <a:lnTo>
                    <a:pt x="709" y="232"/>
                  </a:lnTo>
                  <a:lnTo>
                    <a:pt x="709" y="230"/>
                  </a:lnTo>
                  <a:lnTo>
                    <a:pt x="709" y="228"/>
                  </a:lnTo>
                  <a:lnTo>
                    <a:pt x="710" y="228"/>
                  </a:lnTo>
                  <a:lnTo>
                    <a:pt x="710" y="226"/>
                  </a:lnTo>
                  <a:lnTo>
                    <a:pt x="710" y="224"/>
                  </a:lnTo>
                  <a:lnTo>
                    <a:pt x="710" y="226"/>
                  </a:lnTo>
                  <a:lnTo>
                    <a:pt x="709" y="226"/>
                  </a:lnTo>
                  <a:lnTo>
                    <a:pt x="709" y="224"/>
                  </a:lnTo>
                  <a:lnTo>
                    <a:pt x="709" y="223"/>
                  </a:lnTo>
                  <a:lnTo>
                    <a:pt x="710" y="223"/>
                  </a:lnTo>
                  <a:lnTo>
                    <a:pt x="710" y="221"/>
                  </a:lnTo>
                  <a:lnTo>
                    <a:pt x="709" y="221"/>
                  </a:lnTo>
                  <a:lnTo>
                    <a:pt x="710" y="219"/>
                  </a:lnTo>
                  <a:lnTo>
                    <a:pt x="710" y="217"/>
                  </a:lnTo>
                  <a:lnTo>
                    <a:pt x="709" y="219"/>
                  </a:lnTo>
                  <a:lnTo>
                    <a:pt x="709" y="217"/>
                  </a:lnTo>
                  <a:lnTo>
                    <a:pt x="710" y="215"/>
                  </a:lnTo>
                  <a:lnTo>
                    <a:pt x="712" y="217"/>
                  </a:lnTo>
                  <a:lnTo>
                    <a:pt x="712" y="215"/>
                  </a:lnTo>
                  <a:lnTo>
                    <a:pt x="712" y="213"/>
                  </a:lnTo>
                  <a:lnTo>
                    <a:pt x="712" y="211"/>
                  </a:lnTo>
                  <a:lnTo>
                    <a:pt x="714" y="211"/>
                  </a:lnTo>
                  <a:lnTo>
                    <a:pt x="716" y="209"/>
                  </a:lnTo>
                  <a:lnTo>
                    <a:pt x="718" y="211"/>
                  </a:lnTo>
                  <a:lnTo>
                    <a:pt x="718" y="213"/>
                  </a:lnTo>
                  <a:lnTo>
                    <a:pt x="720" y="213"/>
                  </a:lnTo>
                  <a:lnTo>
                    <a:pt x="722" y="217"/>
                  </a:lnTo>
                  <a:lnTo>
                    <a:pt x="724" y="217"/>
                  </a:lnTo>
                  <a:lnTo>
                    <a:pt x="724" y="215"/>
                  </a:lnTo>
                  <a:lnTo>
                    <a:pt x="724" y="213"/>
                  </a:lnTo>
                  <a:lnTo>
                    <a:pt x="726" y="213"/>
                  </a:lnTo>
                  <a:lnTo>
                    <a:pt x="726" y="211"/>
                  </a:lnTo>
                  <a:lnTo>
                    <a:pt x="724" y="211"/>
                  </a:lnTo>
                  <a:lnTo>
                    <a:pt x="724" y="209"/>
                  </a:lnTo>
                  <a:lnTo>
                    <a:pt x="724" y="207"/>
                  </a:lnTo>
                  <a:lnTo>
                    <a:pt x="726" y="207"/>
                  </a:lnTo>
                  <a:lnTo>
                    <a:pt x="726" y="205"/>
                  </a:lnTo>
                  <a:lnTo>
                    <a:pt x="724" y="207"/>
                  </a:lnTo>
                  <a:lnTo>
                    <a:pt x="722" y="205"/>
                  </a:lnTo>
                  <a:lnTo>
                    <a:pt x="720" y="205"/>
                  </a:lnTo>
                  <a:lnTo>
                    <a:pt x="718" y="203"/>
                  </a:lnTo>
                  <a:lnTo>
                    <a:pt x="718" y="201"/>
                  </a:lnTo>
                  <a:lnTo>
                    <a:pt x="718" y="200"/>
                  </a:lnTo>
                  <a:lnTo>
                    <a:pt x="720" y="200"/>
                  </a:lnTo>
                  <a:lnTo>
                    <a:pt x="722" y="200"/>
                  </a:lnTo>
                  <a:lnTo>
                    <a:pt x="722" y="198"/>
                  </a:lnTo>
                  <a:lnTo>
                    <a:pt x="724" y="196"/>
                  </a:lnTo>
                  <a:lnTo>
                    <a:pt x="724" y="194"/>
                  </a:lnTo>
                  <a:lnTo>
                    <a:pt x="728" y="194"/>
                  </a:lnTo>
                  <a:lnTo>
                    <a:pt x="728" y="192"/>
                  </a:lnTo>
                  <a:lnTo>
                    <a:pt x="728" y="190"/>
                  </a:lnTo>
                  <a:lnTo>
                    <a:pt x="730" y="190"/>
                  </a:lnTo>
                  <a:lnTo>
                    <a:pt x="730" y="188"/>
                  </a:lnTo>
                  <a:lnTo>
                    <a:pt x="732" y="188"/>
                  </a:lnTo>
                  <a:lnTo>
                    <a:pt x="733" y="188"/>
                  </a:lnTo>
                  <a:lnTo>
                    <a:pt x="735" y="188"/>
                  </a:lnTo>
                  <a:lnTo>
                    <a:pt x="737" y="190"/>
                  </a:lnTo>
                  <a:lnTo>
                    <a:pt x="737" y="188"/>
                  </a:lnTo>
                  <a:lnTo>
                    <a:pt x="739" y="188"/>
                  </a:lnTo>
                  <a:lnTo>
                    <a:pt x="739" y="186"/>
                  </a:lnTo>
                  <a:lnTo>
                    <a:pt x="737" y="188"/>
                  </a:lnTo>
                  <a:lnTo>
                    <a:pt x="735" y="188"/>
                  </a:lnTo>
                  <a:lnTo>
                    <a:pt x="732" y="188"/>
                  </a:lnTo>
                  <a:lnTo>
                    <a:pt x="730" y="188"/>
                  </a:lnTo>
                  <a:lnTo>
                    <a:pt x="728" y="188"/>
                  </a:lnTo>
                  <a:lnTo>
                    <a:pt x="728" y="186"/>
                  </a:lnTo>
                  <a:lnTo>
                    <a:pt x="730" y="186"/>
                  </a:lnTo>
                  <a:lnTo>
                    <a:pt x="728" y="186"/>
                  </a:lnTo>
                  <a:lnTo>
                    <a:pt x="730" y="184"/>
                  </a:lnTo>
                  <a:lnTo>
                    <a:pt x="730" y="182"/>
                  </a:lnTo>
                  <a:lnTo>
                    <a:pt x="733" y="182"/>
                  </a:lnTo>
                  <a:lnTo>
                    <a:pt x="739" y="180"/>
                  </a:lnTo>
                  <a:lnTo>
                    <a:pt x="741" y="180"/>
                  </a:lnTo>
                  <a:lnTo>
                    <a:pt x="741" y="182"/>
                  </a:lnTo>
                  <a:lnTo>
                    <a:pt x="743" y="184"/>
                  </a:lnTo>
                  <a:lnTo>
                    <a:pt x="741" y="184"/>
                  </a:lnTo>
                  <a:lnTo>
                    <a:pt x="741" y="186"/>
                  </a:lnTo>
                  <a:lnTo>
                    <a:pt x="741" y="188"/>
                  </a:lnTo>
                  <a:lnTo>
                    <a:pt x="739" y="188"/>
                  </a:lnTo>
                  <a:lnTo>
                    <a:pt x="737" y="190"/>
                  </a:lnTo>
                  <a:lnTo>
                    <a:pt x="739" y="190"/>
                  </a:lnTo>
                  <a:lnTo>
                    <a:pt x="739" y="192"/>
                  </a:lnTo>
                  <a:lnTo>
                    <a:pt x="739" y="194"/>
                  </a:lnTo>
                  <a:lnTo>
                    <a:pt x="739" y="192"/>
                  </a:lnTo>
                  <a:lnTo>
                    <a:pt x="741" y="190"/>
                  </a:lnTo>
                  <a:lnTo>
                    <a:pt x="741" y="192"/>
                  </a:lnTo>
                  <a:lnTo>
                    <a:pt x="741" y="190"/>
                  </a:lnTo>
                  <a:lnTo>
                    <a:pt x="743" y="190"/>
                  </a:lnTo>
                  <a:lnTo>
                    <a:pt x="743" y="192"/>
                  </a:lnTo>
                  <a:lnTo>
                    <a:pt x="743" y="194"/>
                  </a:lnTo>
                  <a:lnTo>
                    <a:pt x="741" y="196"/>
                  </a:lnTo>
                  <a:lnTo>
                    <a:pt x="741" y="198"/>
                  </a:lnTo>
                  <a:lnTo>
                    <a:pt x="743" y="194"/>
                  </a:lnTo>
                  <a:lnTo>
                    <a:pt x="745" y="194"/>
                  </a:lnTo>
                  <a:lnTo>
                    <a:pt x="745" y="192"/>
                  </a:lnTo>
                  <a:lnTo>
                    <a:pt x="747" y="192"/>
                  </a:lnTo>
                  <a:lnTo>
                    <a:pt x="745" y="192"/>
                  </a:lnTo>
                  <a:lnTo>
                    <a:pt x="747" y="192"/>
                  </a:lnTo>
                  <a:lnTo>
                    <a:pt x="749" y="192"/>
                  </a:lnTo>
                  <a:lnTo>
                    <a:pt x="749" y="194"/>
                  </a:lnTo>
                  <a:lnTo>
                    <a:pt x="751" y="194"/>
                  </a:lnTo>
                  <a:lnTo>
                    <a:pt x="751" y="192"/>
                  </a:lnTo>
                  <a:lnTo>
                    <a:pt x="753" y="192"/>
                  </a:lnTo>
                  <a:lnTo>
                    <a:pt x="753" y="194"/>
                  </a:lnTo>
                  <a:lnTo>
                    <a:pt x="753" y="196"/>
                  </a:lnTo>
                  <a:lnTo>
                    <a:pt x="751" y="198"/>
                  </a:lnTo>
                  <a:lnTo>
                    <a:pt x="753" y="200"/>
                  </a:lnTo>
                  <a:lnTo>
                    <a:pt x="755" y="201"/>
                  </a:lnTo>
                  <a:lnTo>
                    <a:pt x="757" y="203"/>
                  </a:lnTo>
                  <a:lnTo>
                    <a:pt x="758" y="203"/>
                  </a:lnTo>
                  <a:lnTo>
                    <a:pt x="758" y="205"/>
                  </a:lnTo>
                  <a:lnTo>
                    <a:pt x="760" y="207"/>
                  </a:lnTo>
                  <a:lnTo>
                    <a:pt x="760" y="209"/>
                  </a:lnTo>
                  <a:lnTo>
                    <a:pt x="762" y="209"/>
                  </a:lnTo>
                  <a:lnTo>
                    <a:pt x="762" y="211"/>
                  </a:lnTo>
                  <a:lnTo>
                    <a:pt x="764" y="213"/>
                  </a:lnTo>
                  <a:lnTo>
                    <a:pt x="764" y="215"/>
                  </a:lnTo>
                  <a:lnTo>
                    <a:pt x="766" y="217"/>
                  </a:lnTo>
                  <a:lnTo>
                    <a:pt x="766" y="219"/>
                  </a:lnTo>
                  <a:lnTo>
                    <a:pt x="766" y="221"/>
                  </a:lnTo>
                  <a:lnTo>
                    <a:pt x="766" y="223"/>
                  </a:lnTo>
                  <a:lnTo>
                    <a:pt x="766" y="224"/>
                  </a:lnTo>
                  <a:lnTo>
                    <a:pt x="766" y="226"/>
                  </a:lnTo>
                  <a:lnTo>
                    <a:pt x="766" y="228"/>
                  </a:lnTo>
                  <a:lnTo>
                    <a:pt x="766" y="230"/>
                  </a:lnTo>
                  <a:lnTo>
                    <a:pt x="766" y="234"/>
                  </a:lnTo>
                  <a:lnTo>
                    <a:pt x="766" y="236"/>
                  </a:lnTo>
                  <a:lnTo>
                    <a:pt x="766" y="238"/>
                  </a:lnTo>
                  <a:lnTo>
                    <a:pt x="764" y="236"/>
                  </a:lnTo>
                  <a:lnTo>
                    <a:pt x="764" y="238"/>
                  </a:lnTo>
                  <a:lnTo>
                    <a:pt x="766" y="240"/>
                  </a:lnTo>
                  <a:lnTo>
                    <a:pt x="768" y="240"/>
                  </a:lnTo>
                  <a:lnTo>
                    <a:pt x="768" y="242"/>
                  </a:lnTo>
                  <a:lnTo>
                    <a:pt x="770" y="242"/>
                  </a:lnTo>
                  <a:lnTo>
                    <a:pt x="770" y="244"/>
                  </a:lnTo>
                  <a:lnTo>
                    <a:pt x="768" y="244"/>
                  </a:lnTo>
                  <a:lnTo>
                    <a:pt x="770" y="244"/>
                  </a:lnTo>
                  <a:lnTo>
                    <a:pt x="770" y="246"/>
                  </a:lnTo>
                  <a:lnTo>
                    <a:pt x="774" y="248"/>
                  </a:lnTo>
                  <a:lnTo>
                    <a:pt x="776" y="248"/>
                  </a:lnTo>
                  <a:lnTo>
                    <a:pt x="776" y="249"/>
                  </a:lnTo>
                  <a:lnTo>
                    <a:pt x="776" y="251"/>
                  </a:lnTo>
                  <a:lnTo>
                    <a:pt x="776" y="249"/>
                  </a:lnTo>
                  <a:lnTo>
                    <a:pt x="778" y="249"/>
                  </a:lnTo>
                  <a:lnTo>
                    <a:pt x="778" y="251"/>
                  </a:lnTo>
                  <a:lnTo>
                    <a:pt x="776" y="251"/>
                  </a:lnTo>
                  <a:lnTo>
                    <a:pt x="776" y="253"/>
                  </a:lnTo>
                  <a:lnTo>
                    <a:pt x="778" y="253"/>
                  </a:lnTo>
                  <a:lnTo>
                    <a:pt x="778" y="255"/>
                  </a:lnTo>
                  <a:lnTo>
                    <a:pt x="778" y="253"/>
                  </a:lnTo>
                  <a:lnTo>
                    <a:pt x="776" y="253"/>
                  </a:lnTo>
                  <a:lnTo>
                    <a:pt x="776" y="255"/>
                  </a:lnTo>
                  <a:lnTo>
                    <a:pt x="778" y="255"/>
                  </a:lnTo>
                  <a:lnTo>
                    <a:pt x="780" y="257"/>
                  </a:lnTo>
                  <a:lnTo>
                    <a:pt x="778" y="257"/>
                  </a:lnTo>
                  <a:lnTo>
                    <a:pt x="780" y="259"/>
                  </a:lnTo>
                  <a:lnTo>
                    <a:pt x="780" y="261"/>
                  </a:lnTo>
                  <a:lnTo>
                    <a:pt x="781" y="261"/>
                  </a:lnTo>
                  <a:lnTo>
                    <a:pt x="780" y="261"/>
                  </a:lnTo>
                  <a:lnTo>
                    <a:pt x="780" y="263"/>
                  </a:lnTo>
                  <a:lnTo>
                    <a:pt x="780" y="265"/>
                  </a:lnTo>
                  <a:lnTo>
                    <a:pt x="780" y="263"/>
                  </a:lnTo>
                  <a:lnTo>
                    <a:pt x="780" y="265"/>
                  </a:lnTo>
                  <a:lnTo>
                    <a:pt x="781" y="265"/>
                  </a:lnTo>
                  <a:lnTo>
                    <a:pt x="780" y="265"/>
                  </a:lnTo>
                  <a:lnTo>
                    <a:pt x="781" y="265"/>
                  </a:lnTo>
                  <a:lnTo>
                    <a:pt x="781" y="267"/>
                  </a:lnTo>
                  <a:lnTo>
                    <a:pt x="781" y="265"/>
                  </a:lnTo>
                  <a:lnTo>
                    <a:pt x="783" y="265"/>
                  </a:lnTo>
                  <a:lnTo>
                    <a:pt x="781" y="263"/>
                  </a:lnTo>
                  <a:lnTo>
                    <a:pt x="781" y="261"/>
                  </a:lnTo>
                  <a:lnTo>
                    <a:pt x="783" y="261"/>
                  </a:lnTo>
                  <a:lnTo>
                    <a:pt x="783" y="263"/>
                  </a:lnTo>
                  <a:lnTo>
                    <a:pt x="783" y="261"/>
                  </a:lnTo>
                  <a:lnTo>
                    <a:pt x="785" y="261"/>
                  </a:lnTo>
                  <a:lnTo>
                    <a:pt x="785" y="263"/>
                  </a:lnTo>
                  <a:lnTo>
                    <a:pt x="785" y="265"/>
                  </a:lnTo>
                  <a:lnTo>
                    <a:pt x="785" y="267"/>
                  </a:lnTo>
                  <a:lnTo>
                    <a:pt x="785" y="269"/>
                  </a:lnTo>
                  <a:lnTo>
                    <a:pt x="785" y="267"/>
                  </a:lnTo>
                  <a:lnTo>
                    <a:pt x="787" y="269"/>
                  </a:lnTo>
                  <a:lnTo>
                    <a:pt x="787" y="271"/>
                  </a:lnTo>
                  <a:lnTo>
                    <a:pt x="785" y="272"/>
                  </a:lnTo>
                  <a:lnTo>
                    <a:pt x="783" y="272"/>
                  </a:lnTo>
                  <a:lnTo>
                    <a:pt x="781" y="272"/>
                  </a:lnTo>
                  <a:lnTo>
                    <a:pt x="780" y="272"/>
                  </a:lnTo>
                  <a:lnTo>
                    <a:pt x="780" y="271"/>
                  </a:lnTo>
                  <a:lnTo>
                    <a:pt x="778" y="271"/>
                  </a:lnTo>
                  <a:lnTo>
                    <a:pt x="778" y="269"/>
                  </a:lnTo>
                  <a:lnTo>
                    <a:pt x="776" y="269"/>
                  </a:lnTo>
                  <a:lnTo>
                    <a:pt x="776" y="267"/>
                  </a:lnTo>
                  <a:lnTo>
                    <a:pt x="774" y="267"/>
                  </a:lnTo>
                  <a:lnTo>
                    <a:pt x="776" y="269"/>
                  </a:lnTo>
                  <a:lnTo>
                    <a:pt x="774" y="271"/>
                  </a:lnTo>
                  <a:lnTo>
                    <a:pt x="772" y="271"/>
                  </a:lnTo>
                  <a:lnTo>
                    <a:pt x="774" y="271"/>
                  </a:lnTo>
                  <a:lnTo>
                    <a:pt x="774" y="272"/>
                  </a:lnTo>
                  <a:lnTo>
                    <a:pt x="772" y="274"/>
                  </a:lnTo>
                  <a:lnTo>
                    <a:pt x="772" y="276"/>
                  </a:lnTo>
                  <a:lnTo>
                    <a:pt x="774" y="276"/>
                  </a:lnTo>
                  <a:lnTo>
                    <a:pt x="774" y="274"/>
                  </a:lnTo>
                  <a:lnTo>
                    <a:pt x="776" y="274"/>
                  </a:lnTo>
                  <a:lnTo>
                    <a:pt x="778" y="274"/>
                  </a:lnTo>
                  <a:lnTo>
                    <a:pt x="780" y="274"/>
                  </a:lnTo>
                  <a:lnTo>
                    <a:pt x="780" y="276"/>
                  </a:lnTo>
                  <a:lnTo>
                    <a:pt x="781" y="276"/>
                  </a:lnTo>
                  <a:lnTo>
                    <a:pt x="781" y="278"/>
                  </a:lnTo>
                  <a:lnTo>
                    <a:pt x="780" y="278"/>
                  </a:lnTo>
                  <a:lnTo>
                    <a:pt x="780" y="280"/>
                  </a:lnTo>
                  <a:lnTo>
                    <a:pt x="778" y="282"/>
                  </a:lnTo>
                  <a:lnTo>
                    <a:pt x="776" y="282"/>
                  </a:lnTo>
                  <a:lnTo>
                    <a:pt x="776" y="284"/>
                  </a:lnTo>
                  <a:lnTo>
                    <a:pt x="774" y="286"/>
                  </a:lnTo>
                  <a:lnTo>
                    <a:pt x="772" y="286"/>
                  </a:lnTo>
                  <a:lnTo>
                    <a:pt x="772" y="288"/>
                  </a:lnTo>
                  <a:lnTo>
                    <a:pt x="772" y="290"/>
                  </a:lnTo>
                  <a:lnTo>
                    <a:pt x="770" y="290"/>
                  </a:lnTo>
                  <a:lnTo>
                    <a:pt x="770" y="288"/>
                  </a:lnTo>
                  <a:lnTo>
                    <a:pt x="770" y="290"/>
                  </a:lnTo>
                  <a:lnTo>
                    <a:pt x="766" y="292"/>
                  </a:lnTo>
                  <a:lnTo>
                    <a:pt x="772" y="292"/>
                  </a:lnTo>
                  <a:lnTo>
                    <a:pt x="770" y="292"/>
                  </a:lnTo>
                  <a:lnTo>
                    <a:pt x="768" y="294"/>
                  </a:lnTo>
                  <a:lnTo>
                    <a:pt x="766" y="292"/>
                  </a:lnTo>
                  <a:lnTo>
                    <a:pt x="766" y="294"/>
                  </a:lnTo>
                  <a:lnTo>
                    <a:pt x="768" y="294"/>
                  </a:lnTo>
                  <a:lnTo>
                    <a:pt x="770" y="294"/>
                  </a:lnTo>
                  <a:lnTo>
                    <a:pt x="772" y="292"/>
                  </a:lnTo>
                  <a:lnTo>
                    <a:pt x="774" y="294"/>
                  </a:lnTo>
                  <a:lnTo>
                    <a:pt x="774" y="292"/>
                  </a:lnTo>
                  <a:lnTo>
                    <a:pt x="776" y="292"/>
                  </a:lnTo>
                  <a:lnTo>
                    <a:pt x="774" y="292"/>
                  </a:lnTo>
                  <a:lnTo>
                    <a:pt x="774" y="294"/>
                  </a:lnTo>
                  <a:lnTo>
                    <a:pt x="776" y="294"/>
                  </a:lnTo>
                  <a:lnTo>
                    <a:pt x="778" y="294"/>
                  </a:lnTo>
                  <a:lnTo>
                    <a:pt x="778" y="295"/>
                  </a:lnTo>
                  <a:lnTo>
                    <a:pt x="780" y="295"/>
                  </a:lnTo>
                  <a:lnTo>
                    <a:pt x="776" y="295"/>
                  </a:lnTo>
                  <a:lnTo>
                    <a:pt x="776" y="294"/>
                  </a:lnTo>
                  <a:lnTo>
                    <a:pt x="776" y="295"/>
                  </a:lnTo>
                  <a:lnTo>
                    <a:pt x="778" y="297"/>
                  </a:lnTo>
                  <a:lnTo>
                    <a:pt x="778" y="299"/>
                  </a:lnTo>
                  <a:lnTo>
                    <a:pt x="780" y="299"/>
                  </a:lnTo>
                  <a:lnTo>
                    <a:pt x="781" y="299"/>
                  </a:lnTo>
                  <a:lnTo>
                    <a:pt x="781" y="301"/>
                  </a:lnTo>
                  <a:lnTo>
                    <a:pt x="783" y="301"/>
                  </a:lnTo>
                  <a:lnTo>
                    <a:pt x="783" y="299"/>
                  </a:lnTo>
                  <a:lnTo>
                    <a:pt x="785" y="299"/>
                  </a:lnTo>
                  <a:lnTo>
                    <a:pt x="785" y="297"/>
                  </a:lnTo>
                  <a:lnTo>
                    <a:pt x="787" y="297"/>
                  </a:lnTo>
                  <a:lnTo>
                    <a:pt x="787" y="295"/>
                  </a:lnTo>
                  <a:lnTo>
                    <a:pt x="789" y="295"/>
                  </a:lnTo>
                  <a:lnTo>
                    <a:pt x="789" y="294"/>
                  </a:lnTo>
                  <a:lnTo>
                    <a:pt x="791" y="294"/>
                  </a:lnTo>
                  <a:lnTo>
                    <a:pt x="791" y="295"/>
                  </a:lnTo>
                  <a:lnTo>
                    <a:pt x="793" y="295"/>
                  </a:lnTo>
                  <a:lnTo>
                    <a:pt x="793" y="294"/>
                  </a:lnTo>
                  <a:lnTo>
                    <a:pt x="793" y="295"/>
                  </a:lnTo>
                  <a:lnTo>
                    <a:pt x="795" y="295"/>
                  </a:lnTo>
                  <a:lnTo>
                    <a:pt x="793" y="295"/>
                  </a:lnTo>
                  <a:lnTo>
                    <a:pt x="791" y="297"/>
                  </a:lnTo>
                  <a:lnTo>
                    <a:pt x="791" y="299"/>
                  </a:lnTo>
                  <a:lnTo>
                    <a:pt x="787" y="299"/>
                  </a:lnTo>
                  <a:lnTo>
                    <a:pt x="787" y="301"/>
                  </a:lnTo>
                  <a:lnTo>
                    <a:pt x="789" y="299"/>
                  </a:lnTo>
                  <a:lnTo>
                    <a:pt x="791" y="299"/>
                  </a:lnTo>
                  <a:lnTo>
                    <a:pt x="793" y="297"/>
                  </a:lnTo>
                  <a:lnTo>
                    <a:pt x="793" y="299"/>
                  </a:lnTo>
                  <a:lnTo>
                    <a:pt x="795" y="301"/>
                  </a:lnTo>
                  <a:lnTo>
                    <a:pt x="797" y="299"/>
                  </a:lnTo>
                  <a:lnTo>
                    <a:pt x="797" y="301"/>
                  </a:lnTo>
                  <a:lnTo>
                    <a:pt x="799" y="299"/>
                  </a:lnTo>
                  <a:lnTo>
                    <a:pt x="799" y="301"/>
                  </a:lnTo>
                  <a:lnTo>
                    <a:pt x="801" y="301"/>
                  </a:lnTo>
                  <a:lnTo>
                    <a:pt x="801" y="299"/>
                  </a:lnTo>
                  <a:lnTo>
                    <a:pt x="803" y="299"/>
                  </a:lnTo>
                  <a:lnTo>
                    <a:pt x="805" y="301"/>
                  </a:lnTo>
                  <a:lnTo>
                    <a:pt x="806" y="303"/>
                  </a:lnTo>
                  <a:lnTo>
                    <a:pt x="805" y="303"/>
                  </a:lnTo>
                  <a:lnTo>
                    <a:pt x="805" y="305"/>
                  </a:lnTo>
                  <a:lnTo>
                    <a:pt x="803" y="305"/>
                  </a:lnTo>
                  <a:lnTo>
                    <a:pt x="803" y="303"/>
                  </a:lnTo>
                  <a:lnTo>
                    <a:pt x="801" y="303"/>
                  </a:lnTo>
                  <a:lnTo>
                    <a:pt x="803" y="305"/>
                  </a:lnTo>
                  <a:lnTo>
                    <a:pt x="801" y="305"/>
                  </a:lnTo>
                  <a:lnTo>
                    <a:pt x="801" y="307"/>
                  </a:lnTo>
                  <a:lnTo>
                    <a:pt x="799" y="307"/>
                  </a:lnTo>
                  <a:lnTo>
                    <a:pt x="799" y="309"/>
                  </a:lnTo>
                  <a:lnTo>
                    <a:pt x="799" y="311"/>
                  </a:lnTo>
                  <a:lnTo>
                    <a:pt x="799" y="313"/>
                  </a:lnTo>
                  <a:lnTo>
                    <a:pt x="797" y="313"/>
                  </a:lnTo>
                  <a:lnTo>
                    <a:pt x="797" y="311"/>
                  </a:lnTo>
                  <a:lnTo>
                    <a:pt x="799" y="311"/>
                  </a:lnTo>
                  <a:lnTo>
                    <a:pt x="797" y="311"/>
                  </a:lnTo>
                  <a:lnTo>
                    <a:pt x="797" y="313"/>
                  </a:lnTo>
                  <a:lnTo>
                    <a:pt x="797" y="311"/>
                  </a:lnTo>
                  <a:lnTo>
                    <a:pt x="795" y="311"/>
                  </a:lnTo>
                  <a:lnTo>
                    <a:pt x="797" y="309"/>
                  </a:lnTo>
                  <a:lnTo>
                    <a:pt x="797" y="307"/>
                  </a:lnTo>
                  <a:lnTo>
                    <a:pt x="795" y="309"/>
                  </a:lnTo>
                  <a:lnTo>
                    <a:pt x="793" y="311"/>
                  </a:lnTo>
                  <a:lnTo>
                    <a:pt x="789" y="307"/>
                  </a:lnTo>
                  <a:lnTo>
                    <a:pt x="789" y="309"/>
                  </a:lnTo>
                  <a:lnTo>
                    <a:pt x="793" y="311"/>
                  </a:lnTo>
                  <a:lnTo>
                    <a:pt x="793" y="313"/>
                  </a:lnTo>
                  <a:lnTo>
                    <a:pt x="795" y="313"/>
                  </a:lnTo>
                  <a:lnTo>
                    <a:pt x="795" y="315"/>
                  </a:lnTo>
                  <a:lnTo>
                    <a:pt x="799" y="317"/>
                  </a:lnTo>
                  <a:lnTo>
                    <a:pt x="799" y="319"/>
                  </a:lnTo>
                  <a:lnTo>
                    <a:pt x="801" y="319"/>
                  </a:lnTo>
                  <a:lnTo>
                    <a:pt x="801" y="320"/>
                  </a:lnTo>
                  <a:lnTo>
                    <a:pt x="803" y="320"/>
                  </a:lnTo>
                  <a:lnTo>
                    <a:pt x="801" y="320"/>
                  </a:lnTo>
                  <a:lnTo>
                    <a:pt x="801" y="322"/>
                  </a:lnTo>
                  <a:lnTo>
                    <a:pt x="801" y="324"/>
                  </a:lnTo>
                  <a:lnTo>
                    <a:pt x="803" y="324"/>
                  </a:lnTo>
                  <a:lnTo>
                    <a:pt x="803" y="326"/>
                  </a:lnTo>
                  <a:lnTo>
                    <a:pt x="803" y="328"/>
                  </a:lnTo>
                  <a:lnTo>
                    <a:pt x="805" y="328"/>
                  </a:lnTo>
                  <a:lnTo>
                    <a:pt x="805" y="330"/>
                  </a:lnTo>
                  <a:lnTo>
                    <a:pt x="803" y="332"/>
                  </a:lnTo>
                  <a:lnTo>
                    <a:pt x="805" y="332"/>
                  </a:lnTo>
                  <a:lnTo>
                    <a:pt x="805" y="334"/>
                  </a:lnTo>
                  <a:lnTo>
                    <a:pt x="805" y="336"/>
                  </a:lnTo>
                  <a:lnTo>
                    <a:pt x="805" y="338"/>
                  </a:lnTo>
                  <a:lnTo>
                    <a:pt x="805" y="340"/>
                  </a:lnTo>
                  <a:lnTo>
                    <a:pt x="803" y="340"/>
                  </a:lnTo>
                  <a:lnTo>
                    <a:pt x="805" y="340"/>
                  </a:lnTo>
                  <a:lnTo>
                    <a:pt x="805" y="342"/>
                  </a:lnTo>
                  <a:lnTo>
                    <a:pt x="805" y="343"/>
                  </a:lnTo>
                  <a:lnTo>
                    <a:pt x="805" y="345"/>
                  </a:lnTo>
                  <a:lnTo>
                    <a:pt x="803" y="347"/>
                  </a:lnTo>
                  <a:lnTo>
                    <a:pt x="803" y="349"/>
                  </a:lnTo>
                  <a:lnTo>
                    <a:pt x="805" y="349"/>
                  </a:lnTo>
                  <a:lnTo>
                    <a:pt x="806" y="351"/>
                  </a:lnTo>
                  <a:lnTo>
                    <a:pt x="805" y="353"/>
                  </a:lnTo>
                  <a:lnTo>
                    <a:pt x="806" y="351"/>
                  </a:lnTo>
                  <a:lnTo>
                    <a:pt x="806" y="353"/>
                  </a:lnTo>
                  <a:lnTo>
                    <a:pt x="806" y="355"/>
                  </a:lnTo>
                  <a:lnTo>
                    <a:pt x="808" y="355"/>
                  </a:lnTo>
                  <a:lnTo>
                    <a:pt x="808" y="357"/>
                  </a:lnTo>
                  <a:lnTo>
                    <a:pt x="810" y="357"/>
                  </a:lnTo>
                  <a:lnTo>
                    <a:pt x="810" y="355"/>
                  </a:lnTo>
                  <a:lnTo>
                    <a:pt x="810" y="353"/>
                  </a:lnTo>
                  <a:lnTo>
                    <a:pt x="812" y="351"/>
                  </a:lnTo>
                  <a:lnTo>
                    <a:pt x="812" y="349"/>
                  </a:lnTo>
                  <a:lnTo>
                    <a:pt x="812" y="347"/>
                  </a:lnTo>
                  <a:lnTo>
                    <a:pt x="814" y="347"/>
                  </a:lnTo>
                  <a:lnTo>
                    <a:pt x="814" y="345"/>
                  </a:lnTo>
                  <a:lnTo>
                    <a:pt x="814" y="347"/>
                  </a:lnTo>
                  <a:lnTo>
                    <a:pt x="814" y="345"/>
                  </a:lnTo>
                  <a:lnTo>
                    <a:pt x="814" y="343"/>
                  </a:lnTo>
                  <a:lnTo>
                    <a:pt x="812" y="342"/>
                  </a:lnTo>
                  <a:lnTo>
                    <a:pt x="812" y="340"/>
                  </a:lnTo>
                  <a:lnTo>
                    <a:pt x="814" y="340"/>
                  </a:lnTo>
                  <a:lnTo>
                    <a:pt x="814" y="338"/>
                  </a:lnTo>
                  <a:lnTo>
                    <a:pt x="814" y="336"/>
                  </a:lnTo>
                  <a:lnTo>
                    <a:pt x="816" y="336"/>
                  </a:lnTo>
                  <a:lnTo>
                    <a:pt x="816" y="338"/>
                  </a:lnTo>
                  <a:lnTo>
                    <a:pt x="816" y="340"/>
                  </a:lnTo>
                  <a:lnTo>
                    <a:pt x="816" y="338"/>
                  </a:lnTo>
                  <a:lnTo>
                    <a:pt x="816" y="336"/>
                  </a:lnTo>
                  <a:lnTo>
                    <a:pt x="816" y="334"/>
                  </a:lnTo>
                  <a:lnTo>
                    <a:pt x="816" y="332"/>
                  </a:lnTo>
                  <a:lnTo>
                    <a:pt x="818" y="332"/>
                  </a:lnTo>
                  <a:lnTo>
                    <a:pt x="816" y="332"/>
                  </a:lnTo>
                  <a:lnTo>
                    <a:pt x="816" y="330"/>
                  </a:lnTo>
                  <a:lnTo>
                    <a:pt x="816" y="328"/>
                  </a:lnTo>
                  <a:lnTo>
                    <a:pt x="816" y="326"/>
                  </a:lnTo>
                  <a:lnTo>
                    <a:pt x="816" y="324"/>
                  </a:lnTo>
                  <a:lnTo>
                    <a:pt x="816" y="322"/>
                  </a:lnTo>
                  <a:lnTo>
                    <a:pt x="818" y="322"/>
                  </a:lnTo>
                  <a:lnTo>
                    <a:pt x="820" y="320"/>
                  </a:lnTo>
                  <a:lnTo>
                    <a:pt x="822" y="317"/>
                  </a:lnTo>
                  <a:lnTo>
                    <a:pt x="822" y="315"/>
                  </a:lnTo>
                  <a:lnTo>
                    <a:pt x="824" y="313"/>
                  </a:lnTo>
                  <a:lnTo>
                    <a:pt x="826" y="311"/>
                  </a:lnTo>
                  <a:lnTo>
                    <a:pt x="828" y="311"/>
                  </a:lnTo>
                  <a:lnTo>
                    <a:pt x="829" y="313"/>
                  </a:lnTo>
                  <a:lnTo>
                    <a:pt x="829" y="315"/>
                  </a:lnTo>
                  <a:lnTo>
                    <a:pt x="829" y="317"/>
                  </a:lnTo>
                  <a:lnTo>
                    <a:pt x="831" y="317"/>
                  </a:lnTo>
                  <a:lnTo>
                    <a:pt x="833" y="320"/>
                  </a:lnTo>
                  <a:lnTo>
                    <a:pt x="835" y="322"/>
                  </a:lnTo>
                  <a:lnTo>
                    <a:pt x="837" y="324"/>
                  </a:lnTo>
                  <a:lnTo>
                    <a:pt x="839" y="326"/>
                  </a:lnTo>
                  <a:lnTo>
                    <a:pt x="843" y="332"/>
                  </a:lnTo>
                  <a:lnTo>
                    <a:pt x="845" y="334"/>
                  </a:lnTo>
                  <a:lnTo>
                    <a:pt x="845" y="336"/>
                  </a:lnTo>
                  <a:lnTo>
                    <a:pt x="845" y="338"/>
                  </a:lnTo>
                  <a:lnTo>
                    <a:pt x="845" y="340"/>
                  </a:lnTo>
                  <a:lnTo>
                    <a:pt x="845" y="342"/>
                  </a:lnTo>
                  <a:lnTo>
                    <a:pt x="845" y="343"/>
                  </a:lnTo>
                  <a:lnTo>
                    <a:pt x="845" y="345"/>
                  </a:lnTo>
                  <a:lnTo>
                    <a:pt x="847" y="345"/>
                  </a:lnTo>
                  <a:lnTo>
                    <a:pt x="847" y="347"/>
                  </a:lnTo>
                  <a:lnTo>
                    <a:pt x="847" y="349"/>
                  </a:lnTo>
                  <a:lnTo>
                    <a:pt x="847" y="351"/>
                  </a:lnTo>
                  <a:lnTo>
                    <a:pt x="847" y="353"/>
                  </a:lnTo>
                  <a:lnTo>
                    <a:pt x="847" y="355"/>
                  </a:lnTo>
                  <a:lnTo>
                    <a:pt x="847" y="357"/>
                  </a:lnTo>
                  <a:lnTo>
                    <a:pt x="845" y="357"/>
                  </a:lnTo>
                  <a:lnTo>
                    <a:pt x="845" y="359"/>
                  </a:lnTo>
                  <a:lnTo>
                    <a:pt x="845" y="357"/>
                  </a:lnTo>
                  <a:lnTo>
                    <a:pt x="843" y="357"/>
                  </a:lnTo>
                  <a:lnTo>
                    <a:pt x="841" y="357"/>
                  </a:lnTo>
                  <a:lnTo>
                    <a:pt x="841" y="355"/>
                  </a:lnTo>
                  <a:lnTo>
                    <a:pt x="841" y="351"/>
                  </a:lnTo>
                  <a:lnTo>
                    <a:pt x="839" y="353"/>
                  </a:lnTo>
                  <a:lnTo>
                    <a:pt x="837" y="355"/>
                  </a:lnTo>
                  <a:lnTo>
                    <a:pt x="837" y="357"/>
                  </a:lnTo>
                  <a:lnTo>
                    <a:pt x="839" y="357"/>
                  </a:lnTo>
                  <a:lnTo>
                    <a:pt x="839" y="359"/>
                  </a:lnTo>
                  <a:lnTo>
                    <a:pt x="839" y="361"/>
                  </a:lnTo>
                  <a:lnTo>
                    <a:pt x="839" y="363"/>
                  </a:lnTo>
                  <a:lnTo>
                    <a:pt x="839" y="365"/>
                  </a:lnTo>
                  <a:lnTo>
                    <a:pt x="837" y="367"/>
                  </a:lnTo>
                  <a:lnTo>
                    <a:pt x="839" y="367"/>
                  </a:lnTo>
                  <a:lnTo>
                    <a:pt x="837" y="368"/>
                  </a:lnTo>
                  <a:lnTo>
                    <a:pt x="839" y="368"/>
                  </a:lnTo>
                  <a:lnTo>
                    <a:pt x="839" y="370"/>
                  </a:lnTo>
                  <a:lnTo>
                    <a:pt x="839" y="372"/>
                  </a:lnTo>
                  <a:lnTo>
                    <a:pt x="839" y="374"/>
                  </a:lnTo>
                  <a:lnTo>
                    <a:pt x="839" y="376"/>
                  </a:lnTo>
                  <a:lnTo>
                    <a:pt x="841" y="378"/>
                  </a:lnTo>
                  <a:lnTo>
                    <a:pt x="841" y="380"/>
                  </a:lnTo>
                  <a:lnTo>
                    <a:pt x="841" y="382"/>
                  </a:lnTo>
                  <a:lnTo>
                    <a:pt x="843" y="382"/>
                  </a:lnTo>
                  <a:lnTo>
                    <a:pt x="845" y="384"/>
                  </a:lnTo>
                  <a:lnTo>
                    <a:pt x="847" y="386"/>
                  </a:lnTo>
                  <a:lnTo>
                    <a:pt x="847" y="388"/>
                  </a:lnTo>
                  <a:lnTo>
                    <a:pt x="849" y="390"/>
                  </a:lnTo>
                  <a:lnTo>
                    <a:pt x="849" y="391"/>
                  </a:lnTo>
                  <a:lnTo>
                    <a:pt x="851" y="391"/>
                  </a:lnTo>
                  <a:lnTo>
                    <a:pt x="851" y="393"/>
                  </a:lnTo>
                  <a:lnTo>
                    <a:pt x="853" y="393"/>
                  </a:lnTo>
                  <a:lnTo>
                    <a:pt x="853" y="395"/>
                  </a:lnTo>
                  <a:lnTo>
                    <a:pt x="853" y="397"/>
                  </a:lnTo>
                  <a:lnTo>
                    <a:pt x="854" y="397"/>
                  </a:lnTo>
                  <a:lnTo>
                    <a:pt x="854" y="399"/>
                  </a:lnTo>
                  <a:lnTo>
                    <a:pt x="853" y="399"/>
                  </a:lnTo>
                  <a:lnTo>
                    <a:pt x="853" y="401"/>
                  </a:lnTo>
                  <a:lnTo>
                    <a:pt x="853" y="403"/>
                  </a:lnTo>
                  <a:lnTo>
                    <a:pt x="853" y="401"/>
                  </a:lnTo>
                  <a:lnTo>
                    <a:pt x="854" y="401"/>
                  </a:lnTo>
                  <a:lnTo>
                    <a:pt x="854" y="403"/>
                  </a:lnTo>
                  <a:lnTo>
                    <a:pt x="854" y="405"/>
                  </a:lnTo>
                  <a:lnTo>
                    <a:pt x="856" y="405"/>
                  </a:lnTo>
                  <a:lnTo>
                    <a:pt x="856" y="401"/>
                  </a:lnTo>
                  <a:lnTo>
                    <a:pt x="856" y="399"/>
                  </a:lnTo>
                  <a:lnTo>
                    <a:pt x="858" y="399"/>
                  </a:lnTo>
                  <a:lnTo>
                    <a:pt x="858" y="401"/>
                  </a:lnTo>
                  <a:lnTo>
                    <a:pt x="858" y="399"/>
                  </a:lnTo>
                  <a:lnTo>
                    <a:pt x="858" y="397"/>
                  </a:lnTo>
                  <a:lnTo>
                    <a:pt x="860" y="399"/>
                  </a:lnTo>
                  <a:lnTo>
                    <a:pt x="860" y="397"/>
                  </a:lnTo>
                  <a:lnTo>
                    <a:pt x="860" y="395"/>
                  </a:lnTo>
                  <a:lnTo>
                    <a:pt x="858" y="395"/>
                  </a:lnTo>
                  <a:lnTo>
                    <a:pt x="858" y="393"/>
                  </a:lnTo>
                  <a:lnTo>
                    <a:pt x="860" y="393"/>
                  </a:lnTo>
                  <a:lnTo>
                    <a:pt x="860" y="395"/>
                  </a:lnTo>
                  <a:lnTo>
                    <a:pt x="860" y="393"/>
                  </a:lnTo>
                  <a:lnTo>
                    <a:pt x="862" y="391"/>
                  </a:lnTo>
                  <a:lnTo>
                    <a:pt x="864" y="391"/>
                  </a:lnTo>
                  <a:lnTo>
                    <a:pt x="864" y="393"/>
                  </a:lnTo>
                  <a:lnTo>
                    <a:pt x="866" y="393"/>
                  </a:lnTo>
                  <a:lnTo>
                    <a:pt x="866" y="391"/>
                  </a:lnTo>
                  <a:lnTo>
                    <a:pt x="866" y="393"/>
                  </a:lnTo>
                  <a:lnTo>
                    <a:pt x="868" y="393"/>
                  </a:lnTo>
                  <a:lnTo>
                    <a:pt x="868" y="391"/>
                  </a:lnTo>
                  <a:lnTo>
                    <a:pt x="868" y="390"/>
                  </a:lnTo>
                  <a:lnTo>
                    <a:pt x="868" y="388"/>
                  </a:lnTo>
                  <a:lnTo>
                    <a:pt x="868" y="386"/>
                  </a:lnTo>
                  <a:lnTo>
                    <a:pt x="868" y="384"/>
                  </a:lnTo>
                  <a:lnTo>
                    <a:pt x="868" y="382"/>
                  </a:lnTo>
                  <a:lnTo>
                    <a:pt x="868" y="380"/>
                  </a:lnTo>
                  <a:lnTo>
                    <a:pt x="868" y="378"/>
                  </a:lnTo>
                  <a:lnTo>
                    <a:pt x="870" y="374"/>
                  </a:lnTo>
                  <a:lnTo>
                    <a:pt x="872" y="372"/>
                  </a:lnTo>
                  <a:lnTo>
                    <a:pt x="874" y="370"/>
                  </a:lnTo>
                  <a:lnTo>
                    <a:pt x="874" y="368"/>
                  </a:lnTo>
                  <a:lnTo>
                    <a:pt x="874" y="367"/>
                  </a:lnTo>
                  <a:lnTo>
                    <a:pt x="874" y="368"/>
                  </a:lnTo>
                  <a:lnTo>
                    <a:pt x="876" y="368"/>
                  </a:lnTo>
                  <a:lnTo>
                    <a:pt x="876" y="367"/>
                  </a:lnTo>
                  <a:lnTo>
                    <a:pt x="877" y="365"/>
                  </a:lnTo>
                  <a:lnTo>
                    <a:pt x="877" y="363"/>
                  </a:lnTo>
                  <a:lnTo>
                    <a:pt x="877" y="361"/>
                  </a:lnTo>
                  <a:lnTo>
                    <a:pt x="877" y="359"/>
                  </a:lnTo>
                  <a:lnTo>
                    <a:pt x="879" y="359"/>
                  </a:lnTo>
                  <a:lnTo>
                    <a:pt x="879" y="357"/>
                  </a:lnTo>
                  <a:lnTo>
                    <a:pt x="877" y="357"/>
                  </a:lnTo>
                  <a:lnTo>
                    <a:pt x="877" y="355"/>
                  </a:lnTo>
                  <a:lnTo>
                    <a:pt x="879" y="355"/>
                  </a:lnTo>
                  <a:lnTo>
                    <a:pt x="879" y="353"/>
                  </a:lnTo>
                  <a:lnTo>
                    <a:pt x="877" y="353"/>
                  </a:lnTo>
                  <a:lnTo>
                    <a:pt x="879" y="353"/>
                  </a:lnTo>
                  <a:lnTo>
                    <a:pt x="879" y="349"/>
                  </a:lnTo>
                  <a:lnTo>
                    <a:pt x="881" y="349"/>
                  </a:lnTo>
                  <a:lnTo>
                    <a:pt x="879" y="349"/>
                  </a:lnTo>
                  <a:lnTo>
                    <a:pt x="879" y="347"/>
                  </a:lnTo>
                  <a:lnTo>
                    <a:pt x="881" y="347"/>
                  </a:lnTo>
                  <a:lnTo>
                    <a:pt x="879" y="347"/>
                  </a:lnTo>
                  <a:lnTo>
                    <a:pt x="879" y="345"/>
                  </a:lnTo>
                  <a:lnTo>
                    <a:pt x="879" y="343"/>
                  </a:lnTo>
                  <a:lnTo>
                    <a:pt x="879" y="342"/>
                  </a:lnTo>
                  <a:lnTo>
                    <a:pt x="879" y="340"/>
                  </a:lnTo>
                  <a:lnTo>
                    <a:pt x="881" y="340"/>
                  </a:lnTo>
                  <a:lnTo>
                    <a:pt x="881" y="338"/>
                  </a:lnTo>
                  <a:lnTo>
                    <a:pt x="881" y="336"/>
                  </a:lnTo>
                  <a:lnTo>
                    <a:pt x="881" y="334"/>
                  </a:lnTo>
                  <a:lnTo>
                    <a:pt x="883" y="336"/>
                  </a:lnTo>
                  <a:lnTo>
                    <a:pt x="885" y="334"/>
                  </a:lnTo>
                  <a:lnTo>
                    <a:pt x="883" y="334"/>
                  </a:lnTo>
                  <a:lnTo>
                    <a:pt x="885" y="334"/>
                  </a:lnTo>
                  <a:lnTo>
                    <a:pt x="885" y="336"/>
                  </a:lnTo>
                  <a:lnTo>
                    <a:pt x="889" y="336"/>
                  </a:lnTo>
                  <a:lnTo>
                    <a:pt x="887" y="336"/>
                  </a:lnTo>
                  <a:lnTo>
                    <a:pt x="887" y="334"/>
                  </a:lnTo>
                  <a:lnTo>
                    <a:pt x="889" y="334"/>
                  </a:lnTo>
                  <a:lnTo>
                    <a:pt x="893" y="334"/>
                  </a:lnTo>
                  <a:lnTo>
                    <a:pt x="893" y="336"/>
                  </a:lnTo>
                  <a:lnTo>
                    <a:pt x="895" y="336"/>
                  </a:lnTo>
                  <a:lnTo>
                    <a:pt x="895" y="334"/>
                  </a:lnTo>
                  <a:lnTo>
                    <a:pt x="895" y="332"/>
                  </a:lnTo>
                  <a:lnTo>
                    <a:pt x="893" y="332"/>
                  </a:lnTo>
                  <a:lnTo>
                    <a:pt x="889" y="330"/>
                  </a:lnTo>
                  <a:lnTo>
                    <a:pt x="889" y="328"/>
                  </a:lnTo>
                  <a:lnTo>
                    <a:pt x="891" y="330"/>
                  </a:lnTo>
                  <a:lnTo>
                    <a:pt x="891" y="328"/>
                  </a:lnTo>
                  <a:lnTo>
                    <a:pt x="891" y="326"/>
                  </a:lnTo>
                  <a:lnTo>
                    <a:pt x="889" y="326"/>
                  </a:lnTo>
                  <a:lnTo>
                    <a:pt x="891" y="324"/>
                  </a:lnTo>
                  <a:lnTo>
                    <a:pt x="893" y="326"/>
                  </a:lnTo>
                  <a:lnTo>
                    <a:pt x="895" y="326"/>
                  </a:lnTo>
                  <a:lnTo>
                    <a:pt x="895" y="324"/>
                  </a:lnTo>
                  <a:lnTo>
                    <a:pt x="893" y="324"/>
                  </a:lnTo>
                  <a:lnTo>
                    <a:pt x="893" y="322"/>
                  </a:lnTo>
                  <a:lnTo>
                    <a:pt x="895" y="322"/>
                  </a:lnTo>
                  <a:lnTo>
                    <a:pt x="897" y="322"/>
                  </a:lnTo>
                  <a:lnTo>
                    <a:pt x="899" y="324"/>
                  </a:lnTo>
                  <a:lnTo>
                    <a:pt x="899" y="322"/>
                  </a:lnTo>
                  <a:lnTo>
                    <a:pt x="897" y="322"/>
                  </a:lnTo>
                  <a:lnTo>
                    <a:pt x="895" y="320"/>
                  </a:lnTo>
                  <a:lnTo>
                    <a:pt x="897" y="320"/>
                  </a:lnTo>
                  <a:lnTo>
                    <a:pt x="895" y="320"/>
                  </a:lnTo>
                  <a:lnTo>
                    <a:pt x="893" y="320"/>
                  </a:lnTo>
                  <a:lnTo>
                    <a:pt x="893" y="319"/>
                  </a:lnTo>
                  <a:lnTo>
                    <a:pt x="891" y="319"/>
                  </a:lnTo>
                  <a:lnTo>
                    <a:pt x="893" y="319"/>
                  </a:lnTo>
                  <a:lnTo>
                    <a:pt x="893" y="317"/>
                  </a:lnTo>
                  <a:lnTo>
                    <a:pt x="891" y="317"/>
                  </a:lnTo>
                  <a:lnTo>
                    <a:pt x="891" y="319"/>
                  </a:lnTo>
                  <a:lnTo>
                    <a:pt x="889" y="319"/>
                  </a:lnTo>
                  <a:lnTo>
                    <a:pt x="889" y="317"/>
                  </a:lnTo>
                  <a:lnTo>
                    <a:pt x="891" y="317"/>
                  </a:lnTo>
                  <a:lnTo>
                    <a:pt x="893" y="317"/>
                  </a:lnTo>
                  <a:lnTo>
                    <a:pt x="891" y="315"/>
                  </a:lnTo>
                  <a:lnTo>
                    <a:pt x="889" y="317"/>
                  </a:lnTo>
                  <a:lnTo>
                    <a:pt x="889" y="319"/>
                  </a:lnTo>
                  <a:lnTo>
                    <a:pt x="887" y="317"/>
                  </a:lnTo>
                  <a:lnTo>
                    <a:pt x="889" y="317"/>
                  </a:lnTo>
                  <a:lnTo>
                    <a:pt x="889" y="315"/>
                  </a:lnTo>
                  <a:lnTo>
                    <a:pt x="887" y="315"/>
                  </a:lnTo>
                  <a:lnTo>
                    <a:pt x="885" y="315"/>
                  </a:lnTo>
                  <a:lnTo>
                    <a:pt x="885" y="313"/>
                  </a:lnTo>
                  <a:lnTo>
                    <a:pt x="885" y="311"/>
                  </a:lnTo>
                  <a:lnTo>
                    <a:pt x="883" y="311"/>
                  </a:lnTo>
                  <a:lnTo>
                    <a:pt x="883" y="309"/>
                  </a:lnTo>
                  <a:lnTo>
                    <a:pt x="885" y="309"/>
                  </a:lnTo>
                  <a:lnTo>
                    <a:pt x="887" y="309"/>
                  </a:lnTo>
                  <a:lnTo>
                    <a:pt x="885" y="309"/>
                  </a:lnTo>
                  <a:lnTo>
                    <a:pt x="885" y="307"/>
                  </a:lnTo>
                  <a:lnTo>
                    <a:pt x="883" y="307"/>
                  </a:lnTo>
                  <a:lnTo>
                    <a:pt x="883" y="305"/>
                  </a:lnTo>
                  <a:lnTo>
                    <a:pt x="885" y="305"/>
                  </a:lnTo>
                  <a:lnTo>
                    <a:pt x="885" y="303"/>
                  </a:lnTo>
                  <a:lnTo>
                    <a:pt x="887" y="303"/>
                  </a:lnTo>
                  <a:lnTo>
                    <a:pt x="885" y="303"/>
                  </a:lnTo>
                  <a:lnTo>
                    <a:pt x="883" y="303"/>
                  </a:lnTo>
                  <a:lnTo>
                    <a:pt x="883" y="301"/>
                  </a:lnTo>
                  <a:lnTo>
                    <a:pt x="883" y="299"/>
                  </a:lnTo>
                  <a:lnTo>
                    <a:pt x="883" y="297"/>
                  </a:lnTo>
                  <a:lnTo>
                    <a:pt x="885" y="297"/>
                  </a:lnTo>
                  <a:lnTo>
                    <a:pt x="883" y="295"/>
                  </a:lnTo>
                  <a:lnTo>
                    <a:pt x="883" y="294"/>
                  </a:lnTo>
                  <a:lnTo>
                    <a:pt x="885" y="294"/>
                  </a:lnTo>
                  <a:lnTo>
                    <a:pt x="885" y="292"/>
                  </a:lnTo>
                  <a:lnTo>
                    <a:pt x="885" y="290"/>
                  </a:lnTo>
                  <a:lnTo>
                    <a:pt x="883" y="290"/>
                  </a:lnTo>
                  <a:lnTo>
                    <a:pt x="885" y="288"/>
                  </a:lnTo>
                  <a:lnTo>
                    <a:pt x="885" y="290"/>
                  </a:lnTo>
                  <a:lnTo>
                    <a:pt x="887" y="290"/>
                  </a:lnTo>
                  <a:lnTo>
                    <a:pt x="887" y="288"/>
                  </a:lnTo>
                  <a:lnTo>
                    <a:pt x="885" y="286"/>
                  </a:lnTo>
                  <a:lnTo>
                    <a:pt x="883" y="286"/>
                  </a:lnTo>
                  <a:lnTo>
                    <a:pt x="883" y="284"/>
                  </a:lnTo>
                  <a:lnTo>
                    <a:pt x="885" y="286"/>
                  </a:lnTo>
                  <a:lnTo>
                    <a:pt x="887" y="286"/>
                  </a:lnTo>
                  <a:lnTo>
                    <a:pt x="889" y="288"/>
                  </a:lnTo>
                  <a:lnTo>
                    <a:pt x="891" y="288"/>
                  </a:lnTo>
                  <a:lnTo>
                    <a:pt x="893" y="286"/>
                  </a:lnTo>
                  <a:lnTo>
                    <a:pt x="895" y="286"/>
                  </a:lnTo>
                  <a:lnTo>
                    <a:pt x="893" y="286"/>
                  </a:lnTo>
                  <a:lnTo>
                    <a:pt x="895" y="284"/>
                  </a:lnTo>
                  <a:lnTo>
                    <a:pt x="895" y="286"/>
                  </a:lnTo>
                  <a:lnTo>
                    <a:pt x="897" y="286"/>
                  </a:lnTo>
                  <a:lnTo>
                    <a:pt x="902" y="284"/>
                  </a:lnTo>
                  <a:lnTo>
                    <a:pt x="902" y="286"/>
                  </a:lnTo>
                  <a:lnTo>
                    <a:pt x="904" y="286"/>
                  </a:lnTo>
                  <a:lnTo>
                    <a:pt x="906" y="290"/>
                  </a:lnTo>
                  <a:lnTo>
                    <a:pt x="910" y="290"/>
                  </a:lnTo>
                  <a:lnTo>
                    <a:pt x="912" y="292"/>
                  </a:lnTo>
                  <a:lnTo>
                    <a:pt x="916" y="294"/>
                  </a:lnTo>
                  <a:lnTo>
                    <a:pt x="916" y="292"/>
                  </a:lnTo>
                  <a:lnTo>
                    <a:pt x="918" y="294"/>
                  </a:lnTo>
                  <a:lnTo>
                    <a:pt x="920" y="292"/>
                  </a:lnTo>
                  <a:lnTo>
                    <a:pt x="924" y="294"/>
                  </a:lnTo>
                  <a:lnTo>
                    <a:pt x="925" y="292"/>
                  </a:lnTo>
                  <a:lnTo>
                    <a:pt x="929" y="294"/>
                  </a:lnTo>
                  <a:lnTo>
                    <a:pt x="929" y="292"/>
                  </a:lnTo>
                  <a:lnTo>
                    <a:pt x="927" y="292"/>
                  </a:lnTo>
                  <a:lnTo>
                    <a:pt x="929" y="292"/>
                  </a:lnTo>
                  <a:lnTo>
                    <a:pt x="931" y="294"/>
                  </a:lnTo>
                  <a:lnTo>
                    <a:pt x="933" y="294"/>
                  </a:lnTo>
                  <a:lnTo>
                    <a:pt x="935" y="295"/>
                  </a:lnTo>
                  <a:lnTo>
                    <a:pt x="933" y="295"/>
                  </a:lnTo>
                  <a:lnTo>
                    <a:pt x="931" y="295"/>
                  </a:lnTo>
                  <a:lnTo>
                    <a:pt x="929" y="294"/>
                  </a:lnTo>
                  <a:lnTo>
                    <a:pt x="929" y="295"/>
                  </a:lnTo>
                  <a:lnTo>
                    <a:pt x="931" y="297"/>
                  </a:lnTo>
                  <a:lnTo>
                    <a:pt x="929" y="297"/>
                  </a:lnTo>
                  <a:lnTo>
                    <a:pt x="927" y="297"/>
                  </a:lnTo>
                  <a:lnTo>
                    <a:pt x="929" y="297"/>
                  </a:lnTo>
                  <a:lnTo>
                    <a:pt x="929" y="299"/>
                  </a:lnTo>
                  <a:lnTo>
                    <a:pt x="931" y="301"/>
                  </a:lnTo>
                  <a:lnTo>
                    <a:pt x="925" y="299"/>
                  </a:lnTo>
                  <a:lnTo>
                    <a:pt x="920" y="299"/>
                  </a:lnTo>
                  <a:lnTo>
                    <a:pt x="927" y="301"/>
                  </a:lnTo>
                  <a:lnTo>
                    <a:pt x="935" y="305"/>
                  </a:lnTo>
                  <a:lnTo>
                    <a:pt x="935" y="307"/>
                  </a:lnTo>
                  <a:lnTo>
                    <a:pt x="933" y="305"/>
                  </a:lnTo>
                  <a:lnTo>
                    <a:pt x="935" y="307"/>
                  </a:lnTo>
                  <a:lnTo>
                    <a:pt x="935" y="309"/>
                  </a:lnTo>
                  <a:lnTo>
                    <a:pt x="937" y="309"/>
                  </a:lnTo>
                  <a:lnTo>
                    <a:pt x="937" y="311"/>
                  </a:lnTo>
                  <a:lnTo>
                    <a:pt x="935" y="311"/>
                  </a:lnTo>
                  <a:lnTo>
                    <a:pt x="935" y="313"/>
                  </a:lnTo>
                  <a:lnTo>
                    <a:pt x="939" y="313"/>
                  </a:lnTo>
                  <a:lnTo>
                    <a:pt x="939" y="311"/>
                  </a:lnTo>
                  <a:lnTo>
                    <a:pt x="943" y="311"/>
                  </a:lnTo>
                  <a:lnTo>
                    <a:pt x="945" y="313"/>
                  </a:lnTo>
                  <a:lnTo>
                    <a:pt x="947" y="315"/>
                  </a:lnTo>
                  <a:lnTo>
                    <a:pt x="949" y="315"/>
                  </a:lnTo>
                  <a:lnTo>
                    <a:pt x="950" y="315"/>
                  </a:lnTo>
                  <a:lnTo>
                    <a:pt x="950" y="317"/>
                  </a:lnTo>
                  <a:lnTo>
                    <a:pt x="950" y="319"/>
                  </a:lnTo>
                  <a:lnTo>
                    <a:pt x="950" y="320"/>
                  </a:lnTo>
                  <a:lnTo>
                    <a:pt x="950" y="319"/>
                  </a:lnTo>
                  <a:lnTo>
                    <a:pt x="949" y="319"/>
                  </a:lnTo>
                  <a:lnTo>
                    <a:pt x="949" y="320"/>
                  </a:lnTo>
                  <a:lnTo>
                    <a:pt x="947" y="324"/>
                  </a:lnTo>
                  <a:lnTo>
                    <a:pt x="945" y="324"/>
                  </a:lnTo>
                  <a:lnTo>
                    <a:pt x="945" y="326"/>
                  </a:lnTo>
                  <a:lnTo>
                    <a:pt x="941" y="326"/>
                  </a:lnTo>
                  <a:lnTo>
                    <a:pt x="939" y="328"/>
                  </a:lnTo>
                  <a:lnTo>
                    <a:pt x="941" y="328"/>
                  </a:lnTo>
                  <a:lnTo>
                    <a:pt x="943" y="328"/>
                  </a:lnTo>
                  <a:lnTo>
                    <a:pt x="945" y="328"/>
                  </a:lnTo>
                  <a:lnTo>
                    <a:pt x="947" y="330"/>
                  </a:lnTo>
                  <a:lnTo>
                    <a:pt x="947" y="332"/>
                  </a:lnTo>
                  <a:lnTo>
                    <a:pt x="947" y="330"/>
                  </a:lnTo>
                  <a:lnTo>
                    <a:pt x="949" y="330"/>
                  </a:lnTo>
                  <a:lnTo>
                    <a:pt x="950" y="330"/>
                  </a:lnTo>
                  <a:lnTo>
                    <a:pt x="950" y="332"/>
                  </a:lnTo>
                  <a:lnTo>
                    <a:pt x="950" y="334"/>
                  </a:lnTo>
                  <a:lnTo>
                    <a:pt x="952" y="334"/>
                  </a:lnTo>
                  <a:lnTo>
                    <a:pt x="950" y="334"/>
                  </a:lnTo>
                  <a:lnTo>
                    <a:pt x="950" y="336"/>
                  </a:lnTo>
                  <a:lnTo>
                    <a:pt x="950" y="338"/>
                  </a:lnTo>
                  <a:lnTo>
                    <a:pt x="950" y="340"/>
                  </a:lnTo>
                  <a:lnTo>
                    <a:pt x="950" y="342"/>
                  </a:lnTo>
                  <a:lnTo>
                    <a:pt x="949" y="342"/>
                  </a:lnTo>
                  <a:lnTo>
                    <a:pt x="945" y="345"/>
                  </a:lnTo>
                  <a:lnTo>
                    <a:pt x="943" y="345"/>
                  </a:lnTo>
                  <a:lnTo>
                    <a:pt x="943" y="343"/>
                  </a:lnTo>
                  <a:lnTo>
                    <a:pt x="943" y="345"/>
                  </a:lnTo>
                  <a:lnTo>
                    <a:pt x="943" y="347"/>
                  </a:lnTo>
                  <a:lnTo>
                    <a:pt x="941" y="347"/>
                  </a:lnTo>
                  <a:lnTo>
                    <a:pt x="941" y="349"/>
                  </a:lnTo>
                  <a:lnTo>
                    <a:pt x="939" y="349"/>
                  </a:lnTo>
                  <a:lnTo>
                    <a:pt x="939" y="347"/>
                  </a:lnTo>
                  <a:lnTo>
                    <a:pt x="939" y="345"/>
                  </a:lnTo>
                  <a:lnTo>
                    <a:pt x="937" y="345"/>
                  </a:lnTo>
                  <a:lnTo>
                    <a:pt x="935" y="343"/>
                  </a:lnTo>
                  <a:lnTo>
                    <a:pt x="935" y="345"/>
                  </a:lnTo>
                  <a:lnTo>
                    <a:pt x="937" y="345"/>
                  </a:lnTo>
                  <a:lnTo>
                    <a:pt x="937" y="347"/>
                  </a:lnTo>
                  <a:lnTo>
                    <a:pt x="935" y="347"/>
                  </a:lnTo>
                  <a:lnTo>
                    <a:pt x="933" y="347"/>
                  </a:lnTo>
                  <a:lnTo>
                    <a:pt x="931" y="345"/>
                  </a:lnTo>
                  <a:lnTo>
                    <a:pt x="931" y="343"/>
                  </a:lnTo>
                  <a:lnTo>
                    <a:pt x="929" y="343"/>
                  </a:lnTo>
                  <a:lnTo>
                    <a:pt x="929" y="345"/>
                  </a:lnTo>
                  <a:lnTo>
                    <a:pt x="931" y="345"/>
                  </a:lnTo>
                  <a:lnTo>
                    <a:pt x="931" y="347"/>
                  </a:lnTo>
                  <a:lnTo>
                    <a:pt x="929" y="347"/>
                  </a:lnTo>
                  <a:lnTo>
                    <a:pt x="929" y="349"/>
                  </a:lnTo>
                  <a:lnTo>
                    <a:pt x="931" y="349"/>
                  </a:lnTo>
                  <a:lnTo>
                    <a:pt x="931" y="351"/>
                  </a:lnTo>
                  <a:lnTo>
                    <a:pt x="933" y="351"/>
                  </a:lnTo>
                  <a:lnTo>
                    <a:pt x="933" y="353"/>
                  </a:lnTo>
                  <a:lnTo>
                    <a:pt x="931" y="353"/>
                  </a:lnTo>
                  <a:lnTo>
                    <a:pt x="931" y="355"/>
                  </a:lnTo>
                  <a:lnTo>
                    <a:pt x="933" y="355"/>
                  </a:lnTo>
                  <a:lnTo>
                    <a:pt x="935" y="355"/>
                  </a:lnTo>
                  <a:lnTo>
                    <a:pt x="935" y="357"/>
                  </a:lnTo>
                  <a:lnTo>
                    <a:pt x="933" y="359"/>
                  </a:lnTo>
                  <a:lnTo>
                    <a:pt x="933" y="361"/>
                  </a:lnTo>
                  <a:lnTo>
                    <a:pt x="935" y="361"/>
                  </a:lnTo>
                  <a:lnTo>
                    <a:pt x="937" y="363"/>
                  </a:lnTo>
                  <a:lnTo>
                    <a:pt x="937" y="361"/>
                  </a:lnTo>
                  <a:lnTo>
                    <a:pt x="937" y="359"/>
                  </a:lnTo>
                  <a:lnTo>
                    <a:pt x="939" y="359"/>
                  </a:lnTo>
                  <a:lnTo>
                    <a:pt x="939" y="357"/>
                  </a:lnTo>
                  <a:lnTo>
                    <a:pt x="939" y="359"/>
                  </a:lnTo>
                  <a:lnTo>
                    <a:pt x="939" y="361"/>
                  </a:lnTo>
                  <a:lnTo>
                    <a:pt x="939" y="363"/>
                  </a:lnTo>
                  <a:lnTo>
                    <a:pt x="937" y="363"/>
                  </a:lnTo>
                  <a:lnTo>
                    <a:pt x="939" y="363"/>
                  </a:lnTo>
                  <a:lnTo>
                    <a:pt x="937" y="365"/>
                  </a:lnTo>
                  <a:lnTo>
                    <a:pt x="937" y="367"/>
                  </a:lnTo>
                  <a:lnTo>
                    <a:pt x="937" y="368"/>
                  </a:lnTo>
                  <a:lnTo>
                    <a:pt x="937" y="370"/>
                  </a:lnTo>
                  <a:lnTo>
                    <a:pt x="939" y="370"/>
                  </a:lnTo>
                  <a:lnTo>
                    <a:pt x="939" y="372"/>
                  </a:lnTo>
                  <a:lnTo>
                    <a:pt x="941" y="372"/>
                  </a:lnTo>
                  <a:lnTo>
                    <a:pt x="941" y="374"/>
                  </a:lnTo>
                  <a:lnTo>
                    <a:pt x="943" y="376"/>
                  </a:lnTo>
                  <a:lnTo>
                    <a:pt x="943" y="378"/>
                  </a:lnTo>
                  <a:lnTo>
                    <a:pt x="945" y="378"/>
                  </a:lnTo>
                  <a:lnTo>
                    <a:pt x="945" y="380"/>
                  </a:lnTo>
                  <a:lnTo>
                    <a:pt x="947" y="382"/>
                  </a:lnTo>
                  <a:lnTo>
                    <a:pt x="949" y="382"/>
                  </a:lnTo>
                  <a:lnTo>
                    <a:pt x="949" y="384"/>
                  </a:lnTo>
                  <a:lnTo>
                    <a:pt x="949" y="386"/>
                  </a:lnTo>
                  <a:lnTo>
                    <a:pt x="950" y="386"/>
                  </a:lnTo>
                  <a:lnTo>
                    <a:pt x="950" y="388"/>
                  </a:lnTo>
                  <a:lnTo>
                    <a:pt x="952" y="390"/>
                  </a:lnTo>
                  <a:lnTo>
                    <a:pt x="950" y="391"/>
                  </a:lnTo>
                  <a:lnTo>
                    <a:pt x="950" y="393"/>
                  </a:lnTo>
                  <a:lnTo>
                    <a:pt x="950" y="395"/>
                  </a:lnTo>
                  <a:lnTo>
                    <a:pt x="950" y="397"/>
                  </a:lnTo>
                  <a:lnTo>
                    <a:pt x="949" y="401"/>
                  </a:lnTo>
                  <a:lnTo>
                    <a:pt x="949" y="403"/>
                  </a:lnTo>
                  <a:lnTo>
                    <a:pt x="949" y="405"/>
                  </a:lnTo>
                  <a:lnTo>
                    <a:pt x="949" y="407"/>
                  </a:lnTo>
                  <a:lnTo>
                    <a:pt x="947" y="407"/>
                  </a:lnTo>
                  <a:lnTo>
                    <a:pt x="947" y="409"/>
                  </a:lnTo>
                  <a:lnTo>
                    <a:pt x="945" y="409"/>
                  </a:lnTo>
                  <a:lnTo>
                    <a:pt x="945" y="411"/>
                  </a:lnTo>
                  <a:lnTo>
                    <a:pt x="943" y="409"/>
                  </a:lnTo>
                  <a:lnTo>
                    <a:pt x="941" y="409"/>
                  </a:lnTo>
                  <a:lnTo>
                    <a:pt x="939" y="411"/>
                  </a:lnTo>
                  <a:lnTo>
                    <a:pt x="939" y="413"/>
                  </a:lnTo>
                  <a:lnTo>
                    <a:pt x="939" y="415"/>
                  </a:lnTo>
                  <a:lnTo>
                    <a:pt x="939" y="416"/>
                  </a:lnTo>
                  <a:lnTo>
                    <a:pt x="937" y="416"/>
                  </a:lnTo>
                  <a:lnTo>
                    <a:pt x="937" y="418"/>
                  </a:lnTo>
                  <a:lnTo>
                    <a:pt x="937" y="420"/>
                  </a:lnTo>
                  <a:lnTo>
                    <a:pt x="933" y="420"/>
                  </a:lnTo>
                  <a:lnTo>
                    <a:pt x="931" y="422"/>
                  </a:lnTo>
                  <a:lnTo>
                    <a:pt x="931" y="424"/>
                  </a:lnTo>
                  <a:lnTo>
                    <a:pt x="929" y="426"/>
                  </a:lnTo>
                  <a:lnTo>
                    <a:pt x="925" y="426"/>
                  </a:lnTo>
                  <a:lnTo>
                    <a:pt x="924" y="426"/>
                  </a:lnTo>
                  <a:lnTo>
                    <a:pt x="924" y="428"/>
                  </a:lnTo>
                  <a:lnTo>
                    <a:pt x="924" y="430"/>
                  </a:lnTo>
                  <a:lnTo>
                    <a:pt x="922" y="430"/>
                  </a:lnTo>
                  <a:lnTo>
                    <a:pt x="920" y="434"/>
                  </a:lnTo>
                  <a:lnTo>
                    <a:pt x="918" y="434"/>
                  </a:lnTo>
                  <a:lnTo>
                    <a:pt x="918" y="436"/>
                  </a:lnTo>
                  <a:lnTo>
                    <a:pt x="918" y="434"/>
                  </a:lnTo>
                  <a:lnTo>
                    <a:pt x="916" y="434"/>
                  </a:lnTo>
                  <a:lnTo>
                    <a:pt x="914" y="436"/>
                  </a:lnTo>
                  <a:lnTo>
                    <a:pt x="914" y="434"/>
                  </a:lnTo>
                  <a:lnTo>
                    <a:pt x="914" y="432"/>
                  </a:lnTo>
                  <a:lnTo>
                    <a:pt x="914" y="434"/>
                  </a:lnTo>
                  <a:lnTo>
                    <a:pt x="916" y="434"/>
                  </a:lnTo>
                  <a:lnTo>
                    <a:pt x="914" y="432"/>
                  </a:lnTo>
                  <a:lnTo>
                    <a:pt x="914" y="430"/>
                  </a:lnTo>
                  <a:lnTo>
                    <a:pt x="912" y="428"/>
                  </a:lnTo>
                  <a:lnTo>
                    <a:pt x="910" y="426"/>
                  </a:lnTo>
                  <a:lnTo>
                    <a:pt x="908" y="424"/>
                  </a:lnTo>
                  <a:lnTo>
                    <a:pt x="908" y="426"/>
                  </a:lnTo>
                  <a:lnTo>
                    <a:pt x="908" y="424"/>
                  </a:lnTo>
                  <a:lnTo>
                    <a:pt x="908" y="422"/>
                  </a:lnTo>
                  <a:lnTo>
                    <a:pt x="908" y="420"/>
                  </a:lnTo>
                  <a:lnTo>
                    <a:pt x="908" y="422"/>
                  </a:lnTo>
                  <a:lnTo>
                    <a:pt x="910" y="422"/>
                  </a:lnTo>
                  <a:lnTo>
                    <a:pt x="910" y="420"/>
                  </a:lnTo>
                  <a:lnTo>
                    <a:pt x="908" y="420"/>
                  </a:lnTo>
                  <a:lnTo>
                    <a:pt x="908" y="418"/>
                  </a:lnTo>
                  <a:lnTo>
                    <a:pt x="910" y="416"/>
                  </a:lnTo>
                  <a:lnTo>
                    <a:pt x="910" y="415"/>
                  </a:lnTo>
                  <a:lnTo>
                    <a:pt x="908" y="413"/>
                  </a:lnTo>
                  <a:lnTo>
                    <a:pt x="908" y="415"/>
                  </a:lnTo>
                  <a:lnTo>
                    <a:pt x="908" y="416"/>
                  </a:lnTo>
                  <a:lnTo>
                    <a:pt x="906" y="416"/>
                  </a:lnTo>
                  <a:lnTo>
                    <a:pt x="906" y="418"/>
                  </a:lnTo>
                  <a:lnTo>
                    <a:pt x="906" y="420"/>
                  </a:lnTo>
                  <a:lnTo>
                    <a:pt x="902" y="420"/>
                  </a:lnTo>
                  <a:lnTo>
                    <a:pt x="902" y="418"/>
                  </a:lnTo>
                  <a:lnTo>
                    <a:pt x="902" y="416"/>
                  </a:lnTo>
                  <a:lnTo>
                    <a:pt x="901" y="416"/>
                  </a:lnTo>
                  <a:lnTo>
                    <a:pt x="901" y="415"/>
                  </a:lnTo>
                  <a:lnTo>
                    <a:pt x="904" y="416"/>
                  </a:lnTo>
                  <a:lnTo>
                    <a:pt x="904" y="415"/>
                  </a:lnTo>
                  <a:lnTo>
                    <a:pt x="902" y="415"/>
                  </a:lnTo>
                  <a:lnTo>
                    <a:pt x="901" y="413"/>
                  </a:lnTo>
                  <a:lnTo>
                    <a:pt x="901" y="411"/>
                  </a:lnTo>
                  <a:lnTo>
                    <a:pt x="899" y="411"/>
                  </a:lnTo>
                  <a:lnTo>
                    <a:pt x="899" y="409"/>
                  </a:lnTo>
                  <a:lnTo>
                    <a:pt x="901" y="411"/>
                  </a:lnTo>
                  <a:lnTo>
                    <a:pt x="902" y="409"/>
                  </a:lnTo>
                  <a:lnTo>
                    <a:pt x="895" y="407"/>
                  </a:lnTo>
                  <a:lnTo>
                    <a:pt x="893" y="407"/>
                  </a:lnTo>
                  <a:lnTo>
                    <a:pt x="895" y="409"/>
                  </a:lnTo>
                  <a:lnTo>
                    <a:pt x="893" y="409"/>
                  </a:lnTo>
                  <a:lnTo>
                    <a:pt x="895" y="409"/>
                  </a:lnTo>
                  <a:lnTo>
                    <a:pt x="897" y="409"/>
                  </a:lnTo>
                  <a:lnTo>
                    <a:pt x="891" y="411"/>
                  </a:lnTo>
                  <a:lnTo>
                    <a:pt x="889" y="413"/>
                  </a:lnTo>
                  <a:lnTo>
                    <a:pt x="889" y="415"/>
                  </a:lnTo>
                  <a:lnTo>
                    <a:pt x="889" y="413"/>
                  </a:lnTo>
                  <a:lnTo>
                    <a:pt x="889" y="415"/>
                  </a:lnTo>
                  <a:lnTo>
                    <a:pt x="891" y="415"/>
                  </a:lnTo>
                  <a:lnTo>
                    <a:pt x="893" y="415"/>
                  </a:lnTo>
                  <a:lnTo>
                    <a:pt x="893" y="413"/>
                  </a:lnTo>
                  <a:lnTo>
                    <a:pt x="891" y="413"/>
                  </a:lnTo>
                  <a:lnTo>
                    <a:pt x="893" y="411"/>
                  </a:lnTo>
                  <a:lnTo>
                    <a:pt x="893" y="413"/>
                  </a:lnTo>
                  <a:lnTo>
                    <a:pt x="893" y="411"/>
                  </a:lnTo>
                  <a:lnTo>
                    <a:pt x="895" y="411"/>
                  </a:lnTo>
                  <a:lnTo>
                    <a:pt x="897" y="411"/>
                  </a:lnTo>
                  <a:lnTo>
                    <a:pt x="899" y="411"/>
                  </a:lnTo>
                  <a:lnTo>
                    <a:pt x="899" y="413"/>
                  </a:lnTo>
                  <a:lnTo>
                    <a:pt x="897" y="413"/>
                  </a:lnTo>
                  <a:lnTo>
                    <a:pt x="899" y="415"/>
                  </a:lnTo>
                  <a:lnTo>
                    <a:pt x="899" y="416"/>
                  </a:lnTo>
                  <a:lnTo>
                    <a:pt x="897" y="415"/>
                  </a:lnTo>
                  <a:lnTo>
                    <a:pt x="897" y="416"/>
                  </a:lnTo>
                  <a:lnTo>
                    <a:pt x="899" y="416"/>
                  </a:lnTo>
                  <a:lnTo>
                    <a:pt x="901" y="416"/>
                  </a:lnTo>
                  <a:lnTo>
                    <a:pt x="901" y="418"/>
                  </a:lnTo>
                  <a:lnTo>
                    <a:pt x="902" y="418"/>
                  </a:lnTo>
                  <a:lnTo>
                    <a:pt x="901" y="420"/>
                  </a:lnTo>
                  <a:lnTo>
                    <a:pt x="902" y="420"/>
                  </a:lnTo>
                  <a:lnTo>
                    <a:pt x="902" y="422"/>
                  </a:lnTo>
                  <a:lnTo>
                    <a:pt x="902" y="420"/>
                  </a:lnTo>
                  <a:lnTo>
                    <a:pt x="904" y="420"/>
                  </a:lnTo>
                  <a:lnTo>
                    <a:pt x="906" y="422"/>
                  </a:lnTo>
                  <a:lnTo>
                    <a:pt x="904" y="422"/>
                  </a:lnTo>
                  <a:lnTo>
                    <a:pt x="906" y="422"/>
                  </a:lnTo>
                  <a:lnTo>
                    <a:pt x="904" y="422"/>
                  </a:lnTo>
                  <a:lnTo>
                    <a:pt x="904" y="424"/>
                  </a:lnTo>
                  <a:lnTo>
                    <a:pt x="906" y="428"/>
                  </a:lnTo>
                  <a:lnTo>
                    <a:pt x="908" y="430"/>
                  </a:lnTo>
                  <a:lnTo>
                    <a:pt x="910" y="432"/>
                  </a:lnTo>
                  <a:lnTo>
                    <a:pt x="910" y="434"/>
                  </a:lnTo>
                  <a:lnTo>
                    <a:pt x="910" y="436"/>
                  </a:lnTo>
                  <a:lnTo>
                    <a:pt x="910" y="438"/>
                  </a:lnTo>
                  <a:lnTo>
                    <a:pt x="912" y="438"/>
                  </a:lnTo>
                  <a:lnTo>
                    <a:pt x="912" y="439"/>
                  </a:lnTo>
                  <a:lnTo>
                    <a:pt x="912" y="441"/>
                  </a:lnTo>
                  <a:lnTo>
                    <a:pt x="910" y="441"/>
                  </a:lnTo>
                  <a:lnTo>
                    <a:pt x="910" y="439"/>
                  </a:lnTo>
                  <a:lnTo>
                    <a:pt x="908" y="441"/>
                  </a:lnTo>
                  <a:lnTo>
                    <a:pt x="908" y="439"/>
                  </a:lnTo>
                  <a:lnTo>
                    <a:pt x="906" y="439"/>
                  </a:lnTo>
                  <a:lnTo>
                    <a:pt x="906" y="438"/>
                  </a:lnTo>
                  <a:lnTo>
                    <a:pt x="904" y="438"/>
                  </a:lnTo>
                  <a:lnTo>
                    <a:pt x="904" y="436"/>
                  </a:lnTo>
                  <a:lnTo>
                    <a:pt x="902" y="438"/>
                  </a:lnTo>
                  <a:lnTo>
                    <a:pt x="901" y="438"/>
                  </a:lnTo>
                  <a:lnTo>
                    <a:pt x="901" y="436"/>
                  </a:lnTo>
                  <a:lnTo>
                    <a:pt x="901" y="434"/>
                  </a:lnTo>
                  <a:lnTo>
                    <a:pt x="899" y="434"/>
                  </a:lnTo>
                  <a:lnTo>
                    <a:pt x="901" y="434"/>
                  </a:lnTo>
                  <a:lnTo>
                    <a:pt x="899" y="432"/>
                  </a:lnTo>
                  <a:lnTo>
                    <a:pt x="899" y="434"/>
                  </a:lnTo>
                  <a:lnTo>
                    <a:pt x="897" y="436"/>
                  </a:lnTo>
                  <a:lnTo>
                    <a:pt x="899" y="436"/>
                  </a:lnTo>
                  <a:lnTo>
                    <a:pt x="899" y="438"/>
                  </a:lnTo>
                  <a:lnTo>
                    <a:pt x="901" y="439"/>
                  </a:lnTo>
                  <a:lnTo>
                    <a:pt x="902" y="441"/>
                  </a:lnTo>
                  <a:lnTo>
                    <a:pt x="901" y="441"/>
                  </a:lnTo>
                  <a:lnTo>
                    <a:pt x="899" y="441"/>
                  </a:lnTo>
                  <a:lnTo>
                    <a:pt x="899" y="439"/>
                  </a:lnTo>
                  <a:lnTo>
                    <a:pt x="895" y="439"/>
                  </a:lnTo>
                  <a:lnTo>
                    <a:pt x="895" y="438"/>
                  </a:lnTo>
                  <a:lnTo>
                    <a:pt x="893" y="438"/>
                  </a:lnTo>
                  <a:lnTo>
                    <a:pt x="893" y="439"/>
                  </a:lnTo>
                  <a:lnTo>
                    <a:pt x="891" y="438"/>
                  </a:lnTo>
                  <a:lnTo>
                    <a:pt x="891" y="436"/>
                  </a:lnTo>
                  <a:lnTo>
                    <a:pt x="889" y="436"/>
                  </a:lnTo>
                  <a:lnTo>
                    <a:pt x="889" y="438"/>
                  </a:lnTo>
                  <a:lnTo>
                    <a:pt x="887" y="438"/>
                  </a:lnTo>
                  <a:lnTo>
                    <a:pt x="887" y="436"/>
                  </a:lnTo>
                  <a:lnTo>
                    <a:pt x="887" y="434"/>
                  </a:lnTo>
                  <a:lnTo>
                    <a:pt x="887" y="432"/>
                  </a:lnTo>
                  <a:lnTo>
                    <a:pt x="887" y="430"/>
                  </a:lnTo>
                  <a:lnTo>
                    <a:pt x="887" y="428"/>
                  </a:lnTo>
                  <a:lnTo>
                    <a:pt x="885" y="428"/>
                  </a:lnTo>
                  <a:lnTo>
                    <a:pt x="885" y="426"/>
                  </a:lnTo>
                  <a:lnTo>
                    <a:pt x="883" y="426"/>
                  </a:lnTo>
                  <a:lnTo>
                    <a:pt x="881" y="428"/>
                  </a:lnTo>
                  <a:lnTo>
                    <a:pt x="879" y="428"/>
                  </a:lnTo>
                  <a:lnTo>
                    <a:pt x="877" y="428"/>
                  </a:lnTo>
                  <a:lnTo>
                    <a:pt x="874" y="428"/>
                  </a:lnTo>
                  <a:lnTo>
                    <a:pt x="872" y="428"/>
                  </a:lnTo>
                  <a:lnTo>
                    <a:pt x="870" y="426"/>
                  </a:lnTo>
                  <a:lnTo>
                    <a:pt x="870" y="428"/>
                  </a:lnTo>
                  <a:lnTo>
                    <a:pt x="868" y="426"/>
                  </a:lnTo>
                  <a:lnTo>
                    <a:pt x="866" y="426"/>
                  </a:lnTo>
                  <a:lnTo>
                    <a:pt x="866" y="428"/>
                  </a:lnTo>
                  <a:lnTo>
                    <a:pt x="864" y="428"/>
                  </a:lnTo>
                  <a:lnTo>
                    <a:pt x="864" y="430"/>
                  </a:lnTo>
                  <a:lnTo>
                    <a:pt x="866" y="432"/>
                  </a:lnTo>
                  <a:lnTo>
                    <a:pt x="864" y="430"/>
                  </a:lnTo>
                  <a:lnTo>
                    <a:pt x="862" y="432"/>
                  </a:lnTo>
                  <a:lnTo>
                    <a:pt x="864" y="432"/>
                  </a:lnTo>
                  <a:lnTo>
                    <a:pt x="864" y="434"/>
                  </a:lnTo>
                  <a:lnTo>
                    <a:pt x="866" y="436"/>
                  </a:lnTo>
                  <a:lnTo>
                    <a:pt x="868" y="436"/>
                  </a:lnTo>
                  <a:lnTo>
                    <a:pt x="868" y="438"/>
                  </a:lnTo>
                  <a:lnTo>
                    <a:pt x="870" y="438"/>
                  </a:lnTo>
                  <a:lnTo>
                    <a:pt x="872" y="438"/>
                  </a:lnTo>
                  <a:lnTo>
                    <a:pt x="876" y="441"/>
                  </a:lnTo>
                  <a:lnTo>
                    <a:pt x="877" y="441"/>
                  </a:lnTo>
                  <a:lnTo>
                    <a:pt x="877" y="443"/>
                  </a:lnTo>
                  <a:lnTo>
                    <a:pt x="876" y="445"/>
                  </a:lnTo>
                  <a:lnTo>
                    <a:pt x="876" y="447"/>
                  </a:lnTo>
                  <a:lnTo>
                    <a:pt x="876" y="449"/>
                  </a:lnTo>
                  <a:lnTo>
                    <a:pt x="874" y="449"/>
                  </a:lnTo>
                  <a:lnTo>
                    <a:pt x="872" y="449"/>
                  </a:lnTo>
                  <a:lnTo>
                    <a:pt x="872" y="451"/>
                  </a:lnTo>
                  <a:lnTo>
                    <a:pt x="870" y="451"/>
                  </a:lnTo>
                  <a:lnTo>
                    <a:pt x="870" y="453"/>
                  </a:lnTo>
                  <a:lnTo>
                    <a:pt x="868" y="453"/>
                  </a:lnTo>
                  <a:lnTo>
                    <a:pt x="868" y="455"/>
                  </a:lnTo>
                  <a:lnTo>
                    <a:pt x="868" y="457"/>
                  </a:lnTo>
                  <a:lnTo>
                    <a:pt x="868" y="459"/>
                  </a:lnTo>
                  <a:lnTo>
                    <a:pt x="868" y="461"/>
                  </a:lnTo>
                  <a:lnTo>
                    <a:pt x="866" y="461"/>
                  </a:lnTo>
                  <a:lnTo>
                    <a:pt x="866" y="463"/>
                  </a:lnTo>
                  <a:lnTo>
                    <a:pt x="864" y="463"/>
                  </a:lnTo>
                  <a:lnTo>
                    <a:pt x="864" y="464"/>
                  </a:lnTo>
                  <a:lnTo>
                    <a:pt x="862" y="464"/>
                  </a:lnTo>
                  <a:lnTo>
                    <a:pt x="862" y="466"/>
                  </a:lnTo>
                  <a:lnTo>
                    <a:pt x="860" y="466"/>
                  </a:lnTo>
                  <a:lnTo>
                    <a:pt x="860" y="468"/>
                  </a:lnTo>
                  <a:lnTo>
                    <a:pt x="858" y="468"/>
                  </a:lnTo>
                  <a:lnTo>
                    <a:pt x="858" y="470"/>
                  </a:lnTo>
                  <a:lnTo>
                    <a:pt x="858" y="472"/>
                  </a:lnTo>
                  <a:lnTo>
                    <a:pt x="856" y="472"/>
                  </a:lnTo>
                  <a:lnTo>
                    <a:pt x="856" y="474"/>
                  </a:lnTo>
                  <a:lnTo>
                    <a:pt x="854" y="474"/>
                  </a:lnTo>
                  <a:lnTo>
                    <a:pt x="849" y="474"/>
                  </a:lnTo>
                  <a:lnTo>
                    <a:pt x="845" y="474"/>
                  </a:lnTo>
                  <a:lnTo>
                    <a:pt x="843" y="474"/>
                  </a:lnTo>
                  <a:lnTo>
                    <a:pt x="841" y="472"/>
                  </a:lnTo>
                  <a:lnTo>
                    <a:pt x="841" y="470"/>
                  </a:lnTo>
                  <a:lnTo>
                    <a:pt x="839" y="470"/>
                  </a:lnTo>
                  <a:lnTo>
                    <a:pt x="839" y="468"/>
                  </a:lnTo>
                  <a:lnTo>
                    <a:pt x="837" y="466"/>
                  </a:lnTo>
                  <a:lnTo>
                    <a:pt x="835" y="464"/>
                  </a:lnTo>
                  <a:lnTo>
                    <a:pt x="833" y="464"/>
                  </a:lnTo>
                  <a:lnTo>
                    <a:pt x="833" y="463"/>
                  </a:lnTo>
                  <a:lnTo>
                    <a:pt x="831" y="463"/>
                  </a:lnTo>
                  <a:lnTo>
                    <a:pt x="835" y="463"/>
                  </a:lnTo>
                  <a:lnTo>
                    <a:pt x="837" y="463"/>
                  </a:lnTo>
                  <a:lnTo>
                    <a:pt x="831" y="461"/>
                  </a:lnTo>
                  <a:lnTo>
                    <a:pt x="829" y="461"/>
                  </a:lnTo>
                  <a:lnTo>
                    <a:pt x="828" y="461"/>
                  </a:lnTo>
                  <a:lnTo>
                    <a:pt x="828" y="459"/>
                  </a:lnTo>
                  <a:lnTo>
                    <a:pt x="826" y="459"/>
                  </a:lnTo>
                  <a:lnTo>
                    <a:pt x="826" y="457"/>
                  </a:lnTo>
                  <a:lnTo>
                    <a:pt x="824" y="457"/>
                  </a:lnTo>
                  <a:lnTo>
                    <a:pt x="824" y="455"/>
                  </a:lnTo>
                  <a:lnTo>
                    <a:pt x="822" y="455"/>
                  </a:lnTo>
                  <a:lnTo>
                    <a:pt x="822" y="453"/>
                  </a:lnTo>
                  <a:lnTo>
                    <a:pt x="820" y="453"/>
                  </a:lnTo>
                  <a:lnTo>
                    <a:pt x="820" y="455"/>
                  </a:lnTo>
                  <a:lnTo>
                    <a:pt x="820" y="453"/>
                  </a:lnTo>
                  <a:lnTo>
                    <a:pt x="818" y="451"/>
                  </a:lnTo>
                  <a:lnTo>
                    <a:pt x="816" y="451"/>
                  </a:lnTo>
                  <a:lnTo>
                    <a:pt x="812" y="451"/>
                  </a:lnTo>
                  <a:lnTo>
                    <a:pt x="816" y="453"/>
                  </a:lnTo>
                  <a:lnTo>
                    <a:pt x="816" y="455"/>
                  </a:lnTo>
                  <a:lnTo>
                    <a:pt x="814" y="455"/>
                  </a:lnTo>
                  <a:lnTo>
                    <a:pt x="814" y="453"/>
                  </a:lnTo>
                  <a:lnTo>
                    <a:pt x="812" y="453"/>
                  </a:lnTo>
                  <a:lnTo>
                    <a:pt x="810" y="453"/>
                  </a:lnTo>
                  <a:lnTo>
                    <a:pt x="808" y="455"/>
                  </a:lnTo>
                  <a:lnTo>
                    <a:pt x="806" y="455"/>
                  </a:lnTo>
                  <a:lnTo>
                    <a:pt x="805" y="453"/>
                  </a:lnTo>
                  <a:lnTo>
                    <a:pt x="806" y="453"/>
                  </a:lnTo>
                  <a:lnTo>
                    <a:pt x="808" y="453"/>
                  </a:lnTo>
                  <a:lnTo>
                    <a:pt x="808" y="451"/>
                  </a:lnTo>
                  <a:lnTo>
                    <a:pt x="806" y="453"/>
                  </a:lnTo>
                  <a:lnTo>
                    <a:pt x="801" y="451"/>
                  </a:lnTo>
                  <a:lnTo>
                    <a:pt x="795" y="451"/>
                  </a:lnTo>
                  <a:lnTo>
                    <a:pt x="793" y="451"/>
                  </a:lnTo>
                  <a:lnTo>
                    <a:pt x="791" y="449"/>
                  </a:lnTo>
                  <a:lnTo>
                    <a:pt x="791" y="451"/>
                  </a:lnTo>
                  <a:lnTo>
                    <a:pt x="789" y="451"/>
                  </a:lnTo>
                  <a:lnTo>
                    <a:pt x="795" y="455"/>
                  </a:lnTo>
                  <a:lnTo>
                    <a:pt x="795" y="457"/>
                  </a:lnTo>
                  <a:lnTo>
                    <a:pt x="797" y="455"/>
                  </a:lnTo>
                  <a:lnTo>
                    <a:pt x="795" y="455"/>
                  </a:lnTo>
                  <a:lnTo>
                    <a:pt x="795" y="453"/>
                  </a:lnTo>
                  <a:lnTo>
                    <a:pt x="795" y="451"/>
                  </a:lnTo>
                  <a:lnTo>
                    <a:pt x="797" y="451"/>
                  </a:lnTo>
                  <a:lnTo>
                    <a:pt x="799" y="453"/>
                  </a:lnTo>
                  <a:lnTo>
                    <a:pt x="801" y="453"/>
                  </a:lnTo>
                  <a:lnTo>
                    <a:pt x="805" y="453"/>
                  </a:lnTo>
                  <a:lnTo>
                    <a:pt x="806" y="455"/>
                  </a:lnTo>
                  <a:lnTo>
                    <a:pt x="810" y="455"/>
                  </a:lnTo>
                  <a:lnTo>
                    <a:pt x="812" y="457"/>
                  </a:lnTo>
                  <a:lnTo>
                    <a:pt x="814" y="459"/>
                  </a:lnTo>
                  <a:lnTo>
                    <a:pt x="816" y="459"/>
                  </a:lnTo>
                  <a:lnTo>
                    <a:pt x="818" y="461"/>
                  </a:lnTo>
                  <a:lnTo>
                    <a:pt x="818" y="463"/>
                  </a:lnTo>
                  <a:lnTo>
                    <a:pt x="820" y="463"/>
                  </a:lnTo>
                  <a:lnTo>
                    <a:pt x="820" y="464"/>
                  </a:lnTo>
                  <a:lnTo>
                    <a:pt x="822" y="464"/>
                  </a:lnTo>
                  <a:lnTo>
                    <a:pt x="822" y="466"/>
                  </a:lnTo>
                  <a:lnTo>
                    <a:pt x="822" y="468"/>
                  </a:lnTo>
                  <a:lnTo>
                    <a:pt x="824" y="470"/>
                  </a:lnTo>
                  <a:lnTo>
                    <a:pt x="826" y="470"/>
                  </a:lnTo>
                  <a:lnTo>
                    <a:pt x="826" y="472"/>
                  </a:lnTo>
                  <a:lnTo>
                    <a:pt x="828" y="474"/>
                  </a:lnTo>
                  <a:lnTo>
                    <a:pt x="829" y="474"/>
                  </a:lnTo>
                  <a:lnTo>
                    <a:pt x="833" y="476"/>
                  </a:lnTo>
                  <a:lnTo>
                    <a:pt x="835" y="476"/>
                  </a:lnTo>
                  <a:lnTo>
                    <a:pt x="843" y="476"/>
                  </a:lnTo>
                  <a:lnTo>
                    <a:pt x="845" y="476"/>
                  </a:lnTo>
                  <a:lnTo>
                    <a:pt x="847" y="476"/>
                  </a:lnTo>
                  <a:lnTo>
                    <a:pt x="849" y="476"/>
                  </a:lnTo>
                  <a:lnTo>
                    <a:pt x="851" y="476"/>
                  </a:lnTo>
                  <a:lnTo>
                    <a:pt x="854" y="476"/>
                  </a:lnTo>
                  <a:lnTo>
                    <a:pt x="858" y="478"/>
                  </a:lnTo>
                  <a:lnTo>
                    <a:pt x="860" y="478"/>
                  </a:lnTo>
                  <a:lnTo>
                    <a:pt x="858" y="480"/>
                  </a:lnTo>
                  <a:lnTo>
                    <a:pt x="860" y="480"/>
                  </a:lnTo>
                  <a:lnTo>
                    <a:pt x="860" y="482"/>
                  </a:lnTo>
                  <a:lnTo>
                    <a:pt x="860" y="484"/>
                  </a:lnTo>
                  <a:lnTo>
                    <a:pt x="860" y="486"/>
                  </a:lnTo>
                  <a:lnTo>
                    <a:pt x="858" y="486"/>
                  </a:lnTo>
                  <a:lnTo>
                    <a:pt x="858" y="487"/>
                  </a:lnTo>
                  <a:lnTo>
                    <a:pt x="858" y="489"/>
                  </a:lnTo>
                  <a:lnTo>
                    <a:pt x="856" y="489"/>
                  </a:lnTo>
                  <a:lnTo>
                    <a:pt x="856" y="491"/>
                  </a:lnTo>
                  <a:lnTo>
                    <a:pt x="856" y="493"/>
                  </a:lnTo>
                  <a:lnTo>
                    <a:pt x="854" y="493"/>
                  </a:lnTo>
                  <a:lnTo>
                    <a:pt x="854" y="495"/>
                  </a:lnTo>
                  <a:lnTo>
                    <a:pt x="854" y="497"/>
                  </a:lnTo>
                  <a:lnTo>
                    <a:pt x="853" y="497"/>
                  </a:lnTo>
                  <a:lnTo>
                    <a:pt x="851" y="497"/>
                  </a:lnTo>
                  <a:lnTo>
                    <a:pt x="851" y="499"/>
                  </a:lnTo>
                  <a:lnTo>
                    <a:pt x="853" y="499"/>
                  </a:lnTo>
                  <a:lnTo>
                    <a:pt x="853" y="501"/>
                  </a:lnTo>
                  <a:lnTo>
                    <a:pt x="851" y="501"/>
                  </a:lnTo>
                  <a:lnTo>
                    <a:pt x="851" y="503"/>
                  </a:lnTo>
                  <a:lnTo>
                    <a:pt x="849" y="505"/>
                  </a:lnTo>
                  <a:lnTo>
                    <a:pt x="847" y="505"/>
                  </a:lnTo>
                  <a:lnTo>
                    <a:pt x="847" y="507"/>
                  </a:lnTo>
                  <a:lnTo>
                    <a:pt x="847" y="509"/>
                  </a:lnTo>
                  <a:lnTo>
                    <a:pt x="847" y="510"/>
                  </a:lnTo>
                  <a:lnTo>
                    <a:pt x="845" y="512"/>
                  </a:lnTo>
                  <a:lnTo>
                    <a:pt x="843" y="514"/>
                  </a:lnTo>
                  <a:lnTo>
                    <a:pt x="845" y="516"/>
                  </a:lnTo>
                  <a:lnTo>
                    <a:pt x="843" y="516"/>
                  </a:lnTo>
                  <a:lnTo>
                    <a:pt x="843" y="518"/>
                  </a:lnTo>
                  <a:lnTo>
                    <a:pt x="841" y="518"/>
                  </a:lnTo>
                  <a:lnTo>
                    <a:pt x="839" y="520"/>
                  </a:lnTo>
                  <a:lnTo>
                    <a:pt x="837" y="522"/>
                  </a:lnTo>
                  <a:lnTo>
                    <a:pt x="835" y="522"/>
                  </a:lnTo>
                  <a:lnTo>
                    <a:pt x="835" y="524"/>
                  </a:lnTo>
                  <a:lnTo>
                    <a:pt x="833" y="524"/>
                  </a:lnTo>
                  <a:lnTo>
                    <a:pt x="831" y="524"/>
                  </a:lnTo>
                  <a:lnTo>
                    <a:pt x="829" y="524"/>
                  </a:lnTo>
                  <a:lnTo>
                    <a:pt x="828" y="524"/>
                  </a:lnTo>
                  <a:lnTo>
                    <a:pt x="828" y="522"/>
                  </a:lnTo>
                  <a:lnTo>
                    <a:pt x="826" y="522"/>
                  </a:lnTo>
                  <a:lnTo>
                    <a:pt x="826" y="520"/>
                  </a:lnTo>
                  <a:lnTo>
                    <a:pt x="826" y="518"/>
                  </a:lnTo>
                  <a:lnTo>
                    <a:pt x="824" y="518"/>
                  </a:lnTo>
                  <a:lnTo>
                    <a:pt x="824" y="520"/>
                  </a:lnTo>
                  <a:lnTo>
                    <a:pt x="826" y="522"/>
                  </a:lnTo>
                  <a:lnTo>
                    <a:pt x="826" y="524"/>
                  </a:lnTo>
                  <a:lnTo>
                    <a:pt x="826" y="526"/>
                  </a:lnTo>
                  <a:lnTo>
                    <a:pt x="828" y="526"/>
                  </a:lnTo>
                  <a:lnTo>
                    <a:pt x="826" y="526"/>
                  </a:lnTo>
                  <a:lnTo>
                    <a:pt x="826" y="524"/>
                  </a:lnTo>
                  <a:lnTo>
                    <a:pt x="824" y="524"/>
                  </a:lnTo>
                  <a:lnTo>
                    <a:pt x="824" y="526"/>
                  </a:lnTo>
                  <a:lnTo>
                    <a:pt x="824" y="524"/>
                  </a:lnTo>
                  <a:lnTo>
                    <a:pt x="822" y="524"/>
                  </a:lnTo>
                  <a:lnTo>
                    <a:pt x="822" y="522"/>
                  </a:lnTo>
                  <a:lnTo>
                    <a:pt x="822" y="524"/>
                  </a:lnTo>
                  <a:lnTo>
                    <a:pt x="820" y="522"/>
                  </a:lnTo>
                  <a:lnTo>
                    <a:pt x="820" y="520"/>
                  </a:lnTo>
                  <a:lnTo>
                    <a:pt x="820" y="522"/>
                  </a:lnTo>
                  <a:lnTo>
                    <a:pt x="820" y="524"/>
                  </a:lnTo>
                  <a:lnTo>
                    <a:pt x="820" y="526"/>
                  </a:lnTo>
                  <a:lnTo>
                    <a:pt x="820" y="524"/>
                  </a:lnTo>
                  <a:lnTo>
                    <a:pt x="818" y="524"/>
                  </a:lnTo>
                  <a:lnTo>
                    <a:pt x="818" y="522"/>
                  </a:lnTo>
                  <a:lnTo>
                    <a:pt x="818" y="520"/>
                  </a:lnTo>
                  <a:lnTo>
                    <a:pt x="816" y="522"/>
                  </a:lnTo>
                  <a:lnTo>
                    <a:pt x="814" y="520"/>
                  </a:lnTo>
                  <a:lnTo>
                    <a:pt x="816" y="520"/>
                  </a:lnTo>
                  <a:lnTo>
                    <a:pt x="816" y="518"/>
                  </a:lnTo>
                  <a:lnTo>
                    <a:pt x="816" y="516"/>
                  </a:lnTo>
                  <a:lnTo>
                    <a:pt x="816" y="514"/>
                  </a:lnTo>
                  <a:lnTo>
                    <a:pt x="816" y="516"/>
                  </a:lnTo>
                  <a:lnTo>
                    <a:pt x="814" y="516"/>
                  </a:lnTo>
                  <a:lnTo>
                    <a:pt x="814" y="518"/>
                  </a:lnTo>
                  <a:lnTo>
                    <a:pt x="812" y="518"/>
                  </a:lnTo>
                  <a:lnTo>
                    <a:pt x="810" y="518"/>
                  </a:lnTo>
                  <a:lnTo>
                    <a:pt x="810" y="520"/>
                  </a:lnTo>
                  <a:lnTo>
                    <a:pt x="812" y="520"/>
                  </a:lnTo>
                  <a:lnTo>
                    <a:pt x="814" y="520"/>
                  </a:lnTo>
                  <a:lnTo>
                    <a:pt x="812" y="520"/>
                  </a:lnTo>
                  <a:lnTo>
                    <a:pt x="812" y="522"/>
                  </a:lnTo>
                  <a:lnTo>
                    <a:pt x="814" y="522"/>
                  </a:lnTo>
                  <a:lnTo>
                    <a:pt x="814" y="524"/>
                  </a:lnTo>
                  <a:lnTo>
                    <a:pt x="816" y="526"/>
                  </a:lnTo>
                  <a:lnTo>
                    <a:pt x="814" y="526"/>
                  </a:lnTo>
                  <a:lnTo>
                    <a:pt x="812" y="526"/>
                  </a:lnTo>
                  <a:lnTo>
                    <a:pt x="812" y="528"/>
                  </a:lnTo>
                  <a:lnTo>
                    <a:pt x="812" y="526"/>
                  </a:lnTo>
                  <a:lnTo>
                    <a:pt x="812" y="524"/>
                  </a:lnTo>
                  <a:lnTo>
                    <a:pt x="812" y="526"/>
                  </a:lnTo>
                  <a:lnTo>
                    <a:pt x="810" y="526"/>
                  </a:lnTo>
                  <a:lnTo>
                    <a:pt x="810" y="524"/>
                  </a:lnTo>
                  <a:lnTo>
                    <a:pt x="808" y="524"/>
                  </a:lnTo>
                  <a:lnTo>
                    <a:pt x="810" y="526"/>
                  </a:lnTo>
                  <a:lnTo>
                    <a:pt x="810" y="528"/>
                  </a:lnTo>
                  <a:lnTo>
                    <a:pt x="812" y="530"/>
                  </a:lnTo>
                  <a:lnTo>
                    <a:pt x="812" y="532"/>
                  </a:lnTo>
                  <a:lnTo>
                    <a:pt x="810" y="532"/>
                  </a:lnTo>
                  <a:lnTo>
                    <a:pt x="810" y="534"/>
                  </a:lnTo>
                  <a:lnTo>
                    <a:pt x="810" y="535"/>
                  </a:lnTo>
                  <a:lnTo>
                    <a:pt x="810" y="537"/>
                  </a:lnTo>
                  <a:lnTo>
                    <a:pt x="808" y="537"/>
                  </a:lnTo>
                  <a:lnTo>
                    <a:pt x="806" y="537"/>
                  </a:lnTo>
                  <a:lnTo>
                    <a:pt x="808" y="537"/>
                  </a:lnTo>
                  <a:lnTo>
                    <a:pt x="806" y="537"/>
                  </a:lnTo>
                  <a:lnTo>
                    <a:pt x="805" y="537"/>
                  </a:lnTo>
                  <a:lnTo>
                    <a:pt x="805" y="535"/>
                  </a:lnTo>
                  <a:lnTo>
                    <a:pt x="803" y="535"/>
                  </a:lnTo>
                  <a:lnTo>
                    <a:pt x="805" y="535"/>
                  </a:lnTo>
                  <a:lnTo>
                    <a:pt x="803" y="535"/>
                  </a:lnTo>
                  <a:lnTo>
                    <a:pt x="801" y="535"/>
                  </a:lnTo>
                  <a:lnTo>
                    <a:pt x="803" y="535"/>
                  </a:lnTo>
                  <a:lnTo>
                    <a:pt x="803" y="537"/>
                  </a:lnTo>
                  <a:lnTo>
                    <a:pt x="803" y="539"/>
                  </a:lnTo>
                  <a:lnTo>
                    <a:pt x="803" y="537"/>
                  </a:lnTo>
                  <a:lnTo>
                    <a:pt x="801" y="537"/>
                  </a:lnTo>
                  <a:lnTo>
                    <a:pt x="801" y="539"/>
                  </a:lnTo>
                  <a:lnTo>
                    <a:pt x="797" y="539"/>
                  </a:lnTo>
                  <a:lnTo>
                    <a:pt x="795" y="537"/>
                  </a:lnTo>
                  <a:lnTo>
                    <a:pt x="793" y="537"/>
                  </a:lnTo>
                  <a:lnTo>
                    <a:pt x="791" y="537"/>
                  </a:lnTo>
                  <a:lnTo>
                    <a:pt x="791" y="535"/>
                  </a:lnTo>
                  <a:lnTo>
                    <a:pt x="789" y="535"/>
                  </a:lnTo>
                  <a:lnTo>
                    <a:pt x="791" y="535"/>
                  </a:lnTo>
                  <a:lnTo>
                    <a:pt x="787" y="534"/>
                  </a:lnTo>
                  <a:lnTo>
                    <a:pt x="785" y="534"/>
                  </a:lnTo>
                  <a:lnTo>
                    <a:pt x="785" y="532"/>
                  </a:lnTo>
                  <a:lnTo>
                    <a:pt x="785" y="534"/>
                  </a:lnTo>
                  <a:lnTo>
                    <a:pt x="783" y="534"/>
                  </a:lnTo>
                  <a:lnTo>
                    <a:pt x="781" y="534"/>
                  </a:lnTo>
                  <a:lnTo>
                    <a:pt x="780" y="532"/>
                  </a:lnTo>
                  <a:lnTo>
                    <a:pt x="781" y="532"/>
                  </a:lnTo>
                  <a:lnTo>
                    <a:pt x="781" y="530"/>
                  </a:lnTo>
                  <a:lnTo>
                    <a:pt x="780" y="530"/>
                  </a:lnTo>
                  <a:lnTo>
                    <a:pt x="780" y="532"/>
                  </a:lnTo>
                  <a:lnTo>
                    <a:pt x="780" y="534"/>
                  </a:lnTo>
                  <a:lnTo>
                    <a:pt x="778" y="534"/>
                  </a:lnTo>
                  <a:lnTo>
                    <a:pt x="778" y="532"/>
                  </a:lnTo>
                  <a:lnTo>
                    <a:pt x="776" y="532"/>
                  </a:lnTo>
                  <a:lnTo>
                    <a:pt x="774" y="532"/>
                  </a:lnTo>
                  <a:lnTo>
                    <a:pt x="774" y="530"/>
                  </a:lnTo>
                  <a:lnTo>
                    <a:pt x="772" y="530"/>
                  </a:lnTo>
                  <a:lnTo>
                    <a:pt x="768" y="530"/>
                  </a:lnTo>
                  <a:lnTo>
                    <a:pt x="768" y="528"/>
                  </a:lnTo>
                  <a:lnTo>
                    <a:pt x="766" y="528"/>
                  </a:lnTo>
                  <a:lnTo>
                    <a:pt x="766" y="526"/>
                  </a:lnTo>
                  <a:lnTo>
                    <a:pt x="764" y="526"/>
                  </a:lnTo>
                  <a:lnTo>
                    <a:pt x="762" y="526"/>
                  </a:lnTo>
                  <a:lnTo>
                    <a:pt x="762" y="524"/>
                  </a:lnTo>
                  <a:lnTo>
                    <a:pt x="760" y="524"/>
                  </a:lnTo>
                  <a:lnTo>
                    <a:pt x="758" y="524"/>
                  </a:lnTo>
                  <a:lnTo>
                    <a:pt x="757" y="524"/>
                  </a:lnTo>
                  <a:lnTo>
                    <a:pt x="757" y="522"/>
                  </a:lnTo>
                  <a:lnTo>
                    <a:pt x="755" y="520"/>
                  </a:lnTo>
                  <a:lnTo>
                    <a:pt x="755" y="518"/>
                  </a:lnTo>
                  <a:lnTo>
                    <a:pt x="753" y="518"/>
                  </a:lnTo>
                  <a:lnTo>
                    <a:pt x="753" y="516"/>
                  </a:lnTo>
                  <a:lnTo>
                    <a:pt x="753" y="518"/>
                  </a:lnTo>
                  <a:lnTo>
                    <a:pt x="755" y="518"/>
                  </a:lnTo>
                  <a:lnTo>
                    <a:pt x="755" y="520"/>
                  </a:lnTo>
                  <a:lnTo>
                    <a:pt x="755" y="522"/>
                  </a:lnTo>
                  <a:lnTo>
                    <a:pt x="757" y="522"/>
                  </a:lnTo>
                  <a:lnTo>
                    <a:pt x="757" y="524"/>
                  </a:lnTo>
                  <a:lnTo>
                    <a:pt x="755" y="524"/>
                  </a:lnTo>
                  <a:lnTo>
                    <a:pt x="757" y="524"/>
                  </a:lnTo>
                  <a:lnTo>
                    <a:pt x="755" y="524"/>
                  </a:lnTo>
                  <a:lnTo>
                    <a:pt x="753" y="524"/>
                  </a:lnTo>
                  <a:lnTo>
                    <a:pt x="753" y="526"/>
                  </a:lnTo>
                  <a:lnTo>
                    <a:pt x="755" y="528"/>
                  </a:lnTo>
                  <a:lnTo>
                    <a:pt x="757" y="530"/>
                  </a:lnTo>
                  <a:lnTo>
                    <a:pt x="758" y="530"/>
                  </a:lnTo>
                  <a:lnTo>
                    <a:pt x="760" y="530"/>
                  </a:lnTo>
                  <a:lnTo>
                    <a:pt x="758" y="528"/>
                  </a:lnTo>
                  <a:lnTo>
                    <a:pt x="757" y="526"/>
                  </a:lnTo>
                  <a:lnTo>
                    <a:pt x="758" y="526"/>
                  </a:lnTo>
                  <a:lnTo>
                    <a:pt x="757" y="526"/>
                  </a:lnTo>
                  <a:lnTo>
                    <a:pt x="758" y="524"/>
                  </a:lnTo>
                  <a:lnTo>
                    <a:pt x="758" y="526"/>
                  </a:lnTo>
                  <a:lnTo>
                    <a:pt x="760" y="528"/>
                  </a:lnTo>
                  <a:lnTo>
                    <a:pt x="762" y="528"/>
                  </a:lnTo>
                  <a:lnTo>
                    <a:pt x="764" y="528"/>
                  </a:lnTo>
                  <a:lnTo>
                    <a:pt x="766" y="530"/>
                  </a:lnTo>
                  <a:lnTo>
                    <a:pt x="768" y="530"/>
                  </a:lnTo>
                  <a:lnTo>
                    <a:pt x="770" y="532"/>
                  </a:lnTo>
                  <a:lnTo>
                    <a:pt x="772" y="532"/>
                  </a:lnTo>
                  <a:lnTo>
                    <a:pt x="772" y="530"/>
                  </a:lnTo>
                  <a:lnTo>
                    <a:pt x="774" y="532"/>
                  </a:lnTo>
                  <a:lnTo>
                    <a:pt x="774" y="534"/>
                  </a:lnTo>
                  <a:lnTo>
                    <a:pt x="776" y="534"/>
                  </a:lnTo>
                  <a:lnTo>
                    <a:pt x="778" y="534"/>
                  </a:lnTo>
                  <a:lnTo>
                    <a:pt x="780" y="535"/>
                  </a:lnTo>
                  <a:lnTo>
                    <a:pt x="778" y="535"/>
                  </a:lnTo>
                  <a:lnTo>
                    <a:pt x="778" y="537"/>
                  </a:lnTo>
                  <a:lnTo>
                    <a:pt x="776" y="537"/>
                  </a:lnTo>
                  <a:lnTo>
                    <a:pt x="776" y="535"/>
                  </a:lnTo>
                  <a:lnTo>
                    <a:pt x="776" y="537"/>
                  </a:lnTo>
                  <a:lnTo>
                    <a:pt x="774" y="537"/>
                  </a:lnTo>
                  <a:lnTo>
                    <a:pt x="774" y="539"/>
                  </a:lnTo>
                  <a:lnTo>
                    <a:pt x="772" y="539"/>
                  </a:lnTo>
                  <a:lnTo>
                    <a:pt x="774" y="541"/>
                  </a:lnTo>
                  <a:lnTo>
                    <a:pt x="774" y="539"/>
                  </a:lnTo>
                  <a:lnTo>
                    <a:pt x="776" y="539"/>
                  </a:lnTo>
                  <a:lnTo>
                    <a:pt x="776" y="541"/>
                  </a:lnTo>
                  <a:lnTo>
                    <a:pt x="778" y="539"/>
                  </a:lnTo>
                  <a:lnTo>
                    <a:pt x="778" y="537"/>
                  </a:lnTo>
                  <a:lnTo>
                    <a:pt x="780" y="537"/>
                  </a:lnTo>
                  <a:lnTo>
                    <a:pt x="781" y="535"/>
                  </a:lnTo>
                  <a:lnTo>
                    <a:pt x="783" y="534"/>
                  </a:lnTo>
                  <a:lnTo>
                    <a:pt x="785" y="535"/>
                  </a:lnTo>
                  <a:lnTo>
                    <a:pt x="787" y="537"/>
                  </a:lnTo>
                  <a:lnTo>
                    <a:pt x="787" y="539"/>
                  </a:lnTo>
                  <a:lnTo>
                    <a:pt x="789" y="539"/>
                  </a:lnTo>
                  <a:lnTo>
                    <a:pt x="789" y="541"/>
                  </a:lnTo>
                  <a:lnTo>
                    <a:pt x="791" y="541"/>
                  </a:lnTo>
                  <a:lnTo>
                    <a:pt x="789" y="541"/>
                  </a:lnTo>
                  <a:lnTo>
                    <a:pt x="789" y="543"/>
                  </a:lnTo>
                  <a:lnTo>
                    <a:pt x="791" y="543"/>
                  </a:lnTo>
                  <a:lnTo>
                    <a:pt x="791" y="541"/>
                  </a:lnTo>
                  <a:lnTo>
                    <a:pt x="793" y="541"/>
                  </a:lnTo>
                  <a:lnTo>
                    <a:pt x="793" y="543"/>
                  </a:lnTo>
                  <a:lnTo>
                    <a:pt x="795" y="543"/>
                  </a:lnTo>
                  <a:lnTo>
                    <a:pt x="797" y="543"/>
                  </a:lnTo>
                  <a:lnTo>
                    <a:pt x="797" y="545"/>
                  </a:lnTo>
                  <a:lnTo>
                    <a:pt x="799" y="545"/>
                  </a:lnTo>
                  <a:lnTo>
                    <a:pt x="797" y="545"/>
                  </a:lnTo>
                  <a:lnTo>
                    <a:pt x="799" y="545"/>
                  </a:lnTo>
                  <a:lnTo>
                    <a:pt x="799" y="547"/>
                  </a:lnTo>
                  <a:lnTo>
                    <a:pt x="801" y="547"/>
                  </a:lnTo>
                  <a:lnTo>
                    <a:pt x="801" y="549"/>
                  </a:lnTo>
                  <a:lnTo>
                    <a:pt x="801" y="551"/>
                  </a:lnTo>
                  <a:lnTo>
                    <a:pt x="801" y="553"/>
                  </a:lnTo>
                  <a:lnTo>
                    <a:pt x="801" y="555"/>
                  </a:lnTo>
                  <a:lnTo>
                    <a:pt x="803" y="557"/>
                  </a:lnTo>
                  <a:lnTo>
                    <a:pt x="801" y="557"/>
                  </a:lnTo>
                  <a:lnTo>
                    <a:pt x="803" y="557"/>
                  </a:lnTo>
                  <a:lnTo>
                    <a:pt x="803" y="558"/>
                  </a:lnTo>
                  <a:lnTo>
                    <a:pt x="801" y="558"/>
                  </a:lnTo>
                  <a:lnTo>
                    <a:pt x="801" y="560"/>
                  </a:lnTo>
                  <a:lnTo>
                    <a:pt x="799" y="560"/>
                  </a:lnTo>
                  <a:lnTo>
                    <a:pt x="801" y="560"/>
                  </a:lnTo>
                  <a:lnTo>
                    <a:pt x="799" y="562"/>
                  </a:lnTo>
                  <a:lnTo>
                    <a:pt x="795" y="560"/>
                  </a:lnTo>
                  <a:lnTo>
                    <a:pt x="795" y="562"/>
                  </a:lnTo>
                  <a:lnTo>
                    <a:pt x="793" y="562"/>
                  </a:lnTo>
                  <a:lnTo>
                    <a:pt x="793" y="564"/>
                  </a:lnTo>
                  <a:lnTo>
                    <a:pt x="791" y="566"/>
                  </a:lnTo>
                  <a:lnTo>
                    <a:pt x="789" y="566"/>
                  </a:lnTo>
                  <a:lnTo>
                    <a:pt x="791" y="566"/>
                  </a:lnTo>
                  <a:lnTo>
                    <a:pt x="789" y="566"/>
                  </a:lnTo>
                  <a:lnTo>
                    <a:pt x="785" y="566"/>
                  </a:lnTo>
                  <a:lnTo>
                    <a:pt x="783" y="566"/>
                  </a:lnTo>
                  <a:lnTo>
                    <a:pt x="781" y="564"/>
                  </a:lnTo>
                  <a:lnTo>
                    <a:pt x="780" y="564"/>
                  </a:lnTo>
                  <a:lnTo>
                    <a:pt x="778" y="564"/>
                  </a:lnTo>
                  <a:lnTo>
                    <a:pt x="780" y="566"/>
                  </a:lnTo>
                  <a:lnTo>
                    <a:pt x="778" y="566"/>
                  </a:lnTo>
                  <a:lnTo>
                    <a:pt x="776" y="564"/>
                  </a:lnTo>
                  <a:lnTo>
                    <a:pt x="774" y="566"/>
                  </a:lnTo>
                  <a:lnTo>
                    <a:pt x="774" y="568"/>
                  </a:lnTo>
                  <a:lnTo>
                    <a:pt x="776" y="570"/>
                  </a:lnTo>
                  <a:lnTo>
                    <a:pt x="778" y="570"/>
                  </a:lnTo>
                  <a:lnTo>
                    <a:pt x="776" y="570"/>
                  </a:lnTo>
                  <a:lnTo>
                    <a:pt x="778" y="572"/>
                  </a:lnTo>
                  <a:lnTo>
                    <a:pt x="781" y="572"/>
                  </a:lnTo>
                  <a:lnTo>
                    <a:pt x="781" y="574"/>
                  </a:lnTo>
                  <a:lnTo>
                    <a:pt x="781" y="576"/>
                  </a:lnTo>
                  <a:lnTo>
                    <a:pt x="780" y="576"/>
                  </a:lnTo>
                  <a:lnTo>
                    <a:pt x="778" y="576"/>
                  </a:lnTo>
                  <a:lnTo>
                    <a:pt x="778" y="574"/>
                  </a:lnTo>
                  <a:lnTo>
                    <a:pt x="776" y="574"/>
                  </a:lnTo>
                  <a:lnTo>
                    <a:pt x="776" y="576"/>
                  </a:lnTo>
                  <a:lnTo>
                    <a:pt x="774" y="576"/>
                  </a:lnTo>
                  <a:lnTo>
                    <a:pt x="772" y="576"/>
                  </a:lnTo>
                  <a:lnTo>
                    <a:pt x="772" y="574"/>
                  </a:lnTo>
                  <a:lnTo>
                    <a:pt x="774" y="574"/>
                  </a:lnTo>
                  <a:lnTo>
                    <a:pt x="772" y="574"/>
                  </a:lnTo>
                  <a:lnTo>
                    <a:pt x="770" y="572"/>
                  </a:lnTo>
                  <a:lnTo>
                    <a:pt x="770" y="574"/>
                  </a:lnTo>
                  <a:lnTo>
                    <a:pt x="772" y="574"/>
                  </a:lnTo>
                  <a:lnTo>
                    <a:pt x="772" y="576"/>
                  </a:lnTo>
                  <a:lnTo>
                    <a:pt x="772" y="578"/>
                  </a:lnTo>
                  <a:lnTo>
                    <a:pt x="772" y="576"/>
                  </a:lnTo>
                  <a:lnTo>
                    <a:pt x="772" y="578"/>
                  </a:lnTo>
                  <a:lnTo>
                    <a:pt x="772" y="580"/>
                  </a:lnTo>
                  <a:lnTo>
                    <a:pt x="770" y="578"/>
                  </a:lnTo>
                  <a:lnTo>
                    <a:pt x="768" y="578"/>
                  </a:lnTo>
                  <a:lnTo>
                    <a:pt x="768" y="580"/>
                  </a:lnTo>
                  <a:lnTo>
                    <a:pt x="770" y="580"/>
                  </a:lnTo>
                  <a:lnTo>
                    <a:pt x="768" y="580"/>
                  </a:lnTo>
                  <a:lnTo>
                    <a:pt x="770" y="582"/>
                  </a:lnTo>
                  <a:lnTo>
                    <a:pt x="768" y="582"/>
                  </a:lnTo>
                  <a:lnTo>
                    <a:pt x="770" y="583"/>
                  </a:lnTo>
                  <a:lnTo>
                    <a:pt x="772" y="583"/>
                  </a:lnTo>
                  <a:lnTo>
                    <a:pt x="770" y="583"/>
                  </a:lnTo>
                  <a:lnTo>
                    <a:pt x="770" y="585"/>
                  </a:lnTo>
                  <a:lnTo>
                    <a:pt x="772" y="585"/>
                  </a:lnTo>
                  <a:lnTo>
                    <a:pt x="772" y="587"/>
                  </a:lnTo>
                  <a:lnTo>
                    <a:pt x="772" y="589"/>
                  </a:lnTo>
                  <a:lnTo>
                    <a:pt x="774" y="589"/>
                  </a:lnTo>
                  <a:lnTo>
                    <a:pt x="772" y="589"/>
                  </a:lnTo>
                  <a:lnTo>
                    <a:pt x="772" y="587"/>
                  </a:lnTo>
                  <a:lnTo>
                    <a:pt x="770" y="589"/>
                  </a:lnTo>
                  <a:lnTo>
                    <a:pt x="770" y="587"/>
                  </a:lnTo>
                  <a:lnTo>
                    <a:pt x="770" y="585"/>
                  </a:lnTo>
                  <a:lnTo>
                    <a:pt x="768" y="583"/>
                  </a:lnTo>
                  <a:lnTo>
                    <a:pt x="766" y="583"/>
                  </a:lnTo>
                  <a:lnTo>
                    <a:pt x="762" y="582"/>
                  </a:lnTo>
                  <a:lnTo>
                    <a:pt x="760" y="582"/>
                  </a:lnTo>
                  <a:lnTo>
                    <a:pt x="762" y="582"/>
                  </a:lnTo>
                  <a:lnTo>
                    <a:pt x="762" y="583"/>
                  </a:lnTo>
                  <a:lnTo>
                    <a:pt x="764" y="583"/>
                  </a:lnTo>
                  <a:lnTo>
                    <a:pt x="766" y="583"/>
                  </a:lnTo>
                  <a:lnTo>
                    <a:pt x="766" y="585"/>
                  </a:lnTo>
                  <a:lnTo>
                    <a:pt x="768" y="585"/>
                  </a:lnTo>
                  <a:lnTo>
                    <a:pt x="768" y="587"/>
                  </a:lnTo>
                  <a:lnTo>
                    <a:pt x="766" y="587"/>
                  </a:lnTo>
                  <a:lnTo>
                    <a:pt x="764" y="587"/>
                  </a:lnTo>
                  <a:lnTo>
                    <a:pt x="762" y="587"/>
                  </a:lnTo>
                  <a:lnTo>
                    <a:pt x="762" y="589"/>
                  </a:lnTo>
                  <a:lnTo>
                    <a:pt x="764" y="589"/>
                  </a:lnTo>
                  <a:lnTo>
                    <a:pt x="766" y="589"/>
                  </a:lnTo>
                  <a:lnTo>
                    <a:pt x="766" y="591"/>
                  </a:lnTo>
                  <a:lnTo>
                    <a:pt x="764" y="591"/>
                  </a:lnTo>
                  <a:lnTo>
                    <a:pt x="762" y="591"/>
                  </a:lnTo>
                  <a:lnTo>
                    <a:pt x="764" y="591"/>
                  </a:lnTo>
                  <a:lnTo>
                    <a:pt x="764" y="593"/>
                  </a:lnTo>
                  <a:lnTo>
                    <a:pt x="762" y="593"/>
                  </a:lnTo>
                  <a:lnTo>
                    <a:pt x="762" y="595"/>
                  </a:lnTo>
                  <a:lnTo>
                    <a:pt x="760" y="595"/>
                  </a:lnTo>
                  <a:lnTo>
                    <a:pt x="760" y="593"/>
                  </a:lnTo>
                  <a:lnTo>
                    <a:pt x="758" y="593"/>
                  </a:lnTo>
                  <a:lnTo>
                    <a:pt x="760" y="593"/>
                  </a:lnTo>
                  <a:lnTo>
                    <a:pt x="758" y="593"/>
                  </a:lnTo>
                  <a:lnTo>
                    <a:pt x="760" y="595"/>
                  </a:lnTo>
                  <a:lnTo>
                    <a:pt x="758" y="595"/>
                  </a:lnTo>
                  <a:lnTo>
                    <a:pt x="758" y="597"/>
                  </a:lnTo>
                  <a:lnTo>
                    <a:pt x="760" y="597"/>
                  </a:lnTo>
                  <a:lnTo>
                    <a:pt x="758" y="597"/>
                  </a:lnTo>
                  <a:lnTo>
                    <a:pt x="757" y="597"/>
                  </a:lnTo>
                  <a:lnTo>
                    <a:pt x="755" y="595"/>
                  </a:lnTo>
                  <a:lnTo>
                    <a:pt x="755" y="597"/>
                  </a:lnTo>
                  <a:lnTo>
                    <a:pt x="757" y="597"/>
                  </a:lnTo>
                  <a:lnTo>
                    <a:pt x="755" y="597"/>
                  </a:lnTo>
                  <a:lnTo>
                    <a:pt x="755" y="599"/>
                  </a:lnTo>
                  <a:lnTo>
                    <a:pt x="757" y="599"/>
                  </a:lnTo>
                  <a:lnTo>
                    <a:pt x="758" y="601"/>
                  </a:lnTo>
                  <a:lnTo>
                    <a:pt x="757" y="601"/>
                  </a:lnTo>
                  <a:lnTo>
                    <a:pt x="758" y="601"/>
                  </a:lnTo>
                  <a:lnTo>
                    <a:pt x="760" y="601"/>
                  </a:lnTo>
                  <a:lnTo>
                    <a:pt x="760" y="603"/>
                  </a:lnTo>
                  <a:lnTo>
                    <a:pt x="758" y="603"/>
                  </a:lnTo>
                  <a:lnTo>
                    <a:pt x="757" y="601"/>
                  </a:lnTo>
                  <a:lnTo>
                    <a:pt x="757" y="603"/>
                  </a:lnTo>
                  <a:lnTo>
                    <a:pt x="758" y="603"/>
                  </a:lnTo>
                  <a:lnTo>
                    <a:pt x="760" y="603"/>
                  </a:lnTo>
                  <a:lnTo>
                    <a:pt x="757" y="605"/>
                  </a:lnTo>
                  <a:lnTo>
                    <a:pt x="753" y="606"/>
                  </a:lnTo>
                  <a:lnTo>
                    <a:pt x="753" y="608"/>
                  </a:lnTo>
                  <a:lnTo>
                    <a:pt x="751" y="608"/>
                  </a:lnTo>
                  <a:lnTo>
                    <a:pt x="751" y="610"/>
                  </a:lnTo>
                  <a:lnTo>
                    <a:pt x="749" y="610"/>
                  </a:lnTo>
                  <a:lnTo>
                    <a:pt x="749" y="612"/>
                  </a:lnTo>
                  <a:lnTo>
                    <a:pt x="749" y="614"/>
                  </a:lnTo>
                  <a:lnTo>
                    <a:pt x="751" y="614"/>
                  </a:lnTo>
                  <a:lnTo>
                    <a:pt x="751" y="616"/>
                  </a:lnTo>
                  <a:lnTo>
                    <a:pt x="749" y="618"/>
                  </a:lnTo>
                  <a:lnTo>
                    <a:pt x="747" y="616"/>
                  </a:lnTo>
                  <a:lnTo>
                    <a:pt x="747" y="618"/>
                  </a:lnTo>
                  <a:lnTo>
                    <a:pt x="749" y="618"/>
                  </a:lnTo>
                  <a:lnTo>
                    <a:pt x="749" y="620"/>
                  </a:lnTo>
                  <a:lnTo>
                    <a:pt x="747" y="622"/>
                  </a:lnTo>
                  <a:lnTo>
                    <a:pt x="747" y="624"/>
                  </a:lnTo>
                  <a:lnTo>
                    <a:pt x="749" y="624"/>
                  </a:lnTo>
                  <a:lnTo>
                    <a:pt x="747" y="624"/>
                  </a:lnTo>
                  <a:lnTo>
                    <a:pt x="747" y="626"/>
                  </a:lnTo>
                  <a:lnTo>
                    <a:pt x="745" y="626"/>
                  </a:lnTo>
                  <a:lnTo>
                    <a:pt x="745" y="628"/>
                  </a:lnTo>
                  <a:lnTo>
                    <a:pt x="745" y="630"/>
                  </a:lnTo>
                  <a:lnTo>
                    <a:pt x="745" y="631"/>
                  </a:lnTo>
                  <a:lnTo>
                    <a:pt x="743" y="631"/>
                  </a:lnTo>
                  <a:lnTo>
                    <a:pt x="743" y="633"/>
                  </a:lnTo>
                  <a:lnTo>
                    <a:pt x="743" y="635"/>
                  </a:lnTo>
                  <a:lnTo>
                    <a:pt x="741" y="635"/>
                  </a:lnTo>
                  <a:lnTo>
                    <a:pt x="743" y="637"/>
                  </a:lnTo>
                  <a:lnTo>
                    <a:pt x="741" y="637"/>
                  </a:lnTo>
                  <a:lnTo>
                    <a:pt x="741" y="639"/>
                  </a:lnTo>
                  <a:lnTo>
                    <a:pt x="741" y="641"/>
                  </a:lnTo>
                  <a:lnTo>
                    <a:pt x="741" y="643"/>
                  </a:lnTo>
                  <a:lnTo>
                    <a:pt x="739" y="643"/>
                  </a:lnTo>
                  <a:lnTo>
                    <a:pt x="737" y="641"/>
                  </a:lnTo>
                  <a:lnTo>
                    <a:pt x="737" y="643"/>
                  </a:lnTo>
                  <a:lnTo>
                    <a:pt x="739" y="643"/>
                  </a:lnTo>
                  <a:lnTo>
                    <a:pt x="737" y="643"/>
                  </a:lnTo>
                  <a:lnTo>
                    <a:pt x="735" y="643"/>
                  </a:lnTo>
                  <a:lnTo>
                    <a:pt x="737" y="645"/>
                  </a:lnTo>
                  <a:lnTo>
                    <a:pt x="739" y="647"/>
                  </a:lnTo>
                  <a:lnTo>
                    <a:pt x="739" y="649"/>
                  </a:lnTo>
                  <a:lnTo>
                    <a:pt x="737" y="649"/>
                  </a:lnTo>
                  <a:lnTo>
                    <a:pt x="737" y="651"/>
                  </a:lnTo>
                  <a:lnTo>
                    <a:pt x="737" y="653"/>
                  </a:lnTo>
                  <a:lnTo>
                    <a:pt x="737" y="654"/>
                  </a:lnTo>
                  <a:lnTo>
                    <a:pt x="737" y="656"/>
                  </a:lnTo>
                  <a:lnTo>
                    <a:pt x="737" y="658"/>
                  </a:lnTo>
                  <a:lnTo>
                    <a:pt x="735" y="658"/>
                  </a:lnTo>
                  <a:lnTo>
                    <a:pt x="737" y="658"/>
                  </a:lnTo>
                  <a:lnTo>
                    <a:pt x="735" y="658"/>
                  </a:lnTo>
                  <a:lnTo>
                    <a:pt x="737" y="658"/>
                  </a:lnTo>
                  <a:lnTo>
                    <a:pt x="735" y="658"/>
                  </a:lnTo>
                  <a:lnTo>
                    <a:pt x="735" y="660"/>
                  </a:lnTo>
                  <a:lnTo>
                    <a:pt x="735" y="662"/>
                  </a:lnTo>
                  <a:lnTo>
                    <a:pt x="735" y="664"/>
                  </a:lnTo>
                  <a:lnTo>
                    <a:pt x="735" y="666"/>
                  </a:lnTo>
                  <a:lnTo>
                    <a:pt x="735" y="668"/>
                  </a:lnTo>
                  <a:lnTo>
                    <a:pt x="735" y="670"/>
                  </a:lnTo>
                  <a:lnTo>
                    <a:pt x="735" y="672"/>
                  </a:lnTo>
                  <a:lnTo>
                    <a:pt x="735" y="674"/>
                  </a:lnTo>
                  <a:lnTo>
                    <a:pt x="737" y="674"/>
                  </a:lnTo>
                  <a:lnTo>
                    <a:pt x="735" y="674"/>
                  </a:lnTo>
                  <a:lnTo>
                    <a:pt x="735" y="676"/>
                  </a:lnTo>
                  <a:lnTo>
                    <a:pt x="737" y="676"/>
                  </a:lnTo>
                  <a:lnTo>
                    <a:pt x="737" y="678"/>
                  </a:lnTo>
                  <a:lnTo>
                    <a:pt x="737" y="679"/>
                  </a:lnTo>
                  <a:lnTo>
                    <a:pt x="737" y="681"/>
                  </a:lnTo>
                  <a:lnTo>
                    <a:pt x="735" y="681"/>
                  </a:lnTo>
                  <a:lnTo>
                    <a:pt x="735" y="683"/>
                  </a:lnTo>
                  <a:lnTo>
                    <a:pt x="735" y="685"/>
                  </a:lnTo>
                  <a:lnTo>
                    <a:pt x="735" y="687"/>
                  </a:lnTo>
                  <a:lnTo>
                    <a:pt x="735" y="689"/>
                  </a:lnTo>
                  <a:lnTo>
                    <a:pt x="733" y="689"/>
                  </a:lnTo>
                  <a:lnTo>
                    <a:pt x="735" y="689"/>
                  </a:lnTo>
                  <a:lnTo>
                    <a:pt x="735" y="691"/>
                  </a:lnTo>
                  <a:lnTo>
                    <a:pt x="737" y="691"/>
                  </a:lnTo>
                  <a:lnTo>
                    <a:pt x="737" y="693"/>
                  </a:lnTo>
                  <a:lnTo>
                    <a:pt x="737" y="695"/>
                  </a:lnTo>
                  <a:lnTo>
                    <a:pt x="737" y="697"/>
                  </a:lnTo>
                  <a:lnTo>
                    <a:pt x="737" y="695"/>
                  </a:lnTo>
                  <a:lnTo>
                    <a:pt x="739" y="695"/>
                  </a:lnTo>
                  <a:lnTo>
                    <a:pt x="741" y="697"/>
                  </a:lnTo>
                  <a:lnTo>
                    <a:pt x="741" y="699"/>
                  </a:lnTo>
                  <a:lnTo>
                    <a:pt x="743" y="701"/>
                  </a:lnTo>
                  <a:lnTo>
                    <a:pt x="743" y="699"/>
                  </a:lnTo>
                  <a:lnTo>
                    <a:pt x="745" y="697"/>
                  </a:lnTo>
                  <a:lnTo>
                    <a:pt x="745" y="699"/>
                  </a:lnTo>
                  <a:lnTo>
                    <a:pt x="745" y="701"/>
                  </a:lnTo>
                  <a:lnTo>
                    <a:pt x="745" y="702"/>
                  </a:lnTo>
                  <a:lnTo>
                    <a:pt x="743" y="702"/>
                  </a:lnTo>
                  <a:lnTo>
                    <a:pt x="743" y="704"/>
                  </a:lnTo>
                  <a:lnTo>
                    <a:pt x="743" y="706"/>
                  </a:lnTo>
                  <a:lnTo>
                    <a:pt x="743" y="708"/>
                  </a:lnTo>
                  <a:lnTo>
                    <a:pt x="743" y="710"/>
                  </a:lnTo>
                  <a:lnTo>
                    <a:pt x="743" y="712"/>
                  </a:lnTo>
                  <a:lnTo>
                    <a:pt x="743" y="714"/>
                  </a:lnTo>
                  <a:lnTo>
                    <a:pt x="743" y="712"/>
                  </a:lnTo>
                  <a:lnTo>
                    <a:pt x="745" y="710"/>
                  </a:lnTo>
                  <a:lnTo>
                    <a:pt x="745" y="708"/>
                  </a:lnTo>
                  <a:lnTo>
                    <a:pt x="745" y="706"/>
                  </a:lnTo>
                  <a:lnTo>
                    <a:pt x="745" y="704"/>
                  </a:lnTo>
                  <a:lnTo>
                    <a:pt x="745" y="702"/>
                  </a:lnTo>
                  <a:lnTo>
                    <a:pt x="745" y="701"/>
                  </a:lnTo>
                  <a:lnTo>
                    <a:pt x="745" y="699"/>
                  </a:lnTo>
                  <a:lnTo>
                    <a:pt x="747" y="699"/>
                  </a:lnTo>
                  <a:lnTo>
                    <a:pt x="745" y="699"/>
                  </a:lnTo>
                  <a:lnTo>
                    <a:pt x="747" y="699"/>
                  </a:lnTo>
                  <a:lnTo>
                    <a:pt x="751" y="699"/>
                  </a:lnTo>
                  <a:lnTo>
                    <a:pt x="753" y="699"/>
                  </a:lnTo>
                  <a:lnTo>
                    <a:pt x="753" y="697"/>
                  </a:lnTo>
                  <a:lnTo>
                    <a:pt x="755" y="699"/>
                  </a:lnTo>
                  <a:lnTo>
                    <a:pt x="757" y="699"/>
                  </a:lnTo>
                  <a:lnTo>
                    <a:pt x="757" y="701"/>
                  </a:lnTo>
                  <a:lnTo>
                    <a:pt x="758" y="701"/>
                  </a:lnTo>
                  <a:lnTo>
                    <a:pt x="758" y="699"/>
                  </a:lnTo>
                  <a:lnTo>
                    <a:pt x="760" y="699"/>
                  </a:lnTo>
                  <a:lnTo>
                    <a:pt x="762" y="699"/>
                  </a:lnTo>
                  <a:lnTo>
                    <a:pt x="762" y="701"/>
                  </a:lnTo>
                  <a:lnTo>
                    <a:pt x="762" y="702"/>
                  </a:lnTo>
                  <a:lnTo>
                    <a:pt x="762" y="704"/>
                  </a:lnTo>
                  <a:lnTo>
                    <a:pt x="762" y="706"/>
                  </a:lnTo>
                  <a:lnTo>
                    <a:pt x="764" y="708"/>
                  </a:lnTo>
                  <a:lnTo>
                    <a:pt x="764" y="710"/>
                  </a:lnTo>
                  <a:lnTo>
                    <a:pt x="764" y="712"/>
                  </a:lnTo>
                  <a:lnTo>
                    <a:pt x="764" y="714"/>
                  </a:lnTo>
                  <a:lnTo>
                    <a:pt x="766" y="714"/>
                  </a:lnTo>
                  <a:lnTo>
                    <a:pt x="766" y="716"/>
                  </a:lnTo>
                  <a:lnTo>
                    <a:pt x="766" y="718"/>
                  </a:lnTo>
                  <a:lnTo>
                    <a:pt x="768" y="720"/>
                  </a:lnTo>
                  <a:lnTo>
                    <a:pt x="768" y="722"/>
                  </a:lnTo>
                  <a:lnTo>
                    <a:pt x="768" y="724"/>
                  </a:lnTo>
                  <a:lnTo>
                    <a:pt x="768" y="725"/>
                  </a:lnTo>
                  <a:lnTo>
                    <a:pt x="768" y="727"/>
                  </a:lnTo>
                  <a:lnTo>
                    <a:pt x="770" y="729"/>
                  </a:lnTo>
                  <a:lnTo>
                    <a:pt x="770" y="731"/>
                  </a:lnTo>
                  <a:lnTo>
                    <a:pt x="772" y="733"/>
                  </a:lnTo>
                  <a:lnTo>
                    <a:pt x="772" y="735"/>
                  </a:lnTo>
                  <a:lnTo>
                    <a:pt x="772" y="737"/>
                  </a:lnTo>
                  <a:lnTo>
                    <a:pt x="774" y="737"/>
                  </a:lnTo>
                  <a:lnTo>
                    <a:pt x="774" y="739"/>
                  </a:lnTo>
                  <a:lnTo>
                    <a:pt x="774" y="741"/>
                  </a:lnTo>
                  <a:lnTo>
                    <a:pt x="774" y="743"/>
                  </a:lnTo>
                  <a:lnTo>
                    <a:pt x="774" y="745"/>
                  </a:lnTo>
                  <a:lnTo>
                    <a:pt x="772" y="749"/>
                  </a:lnTo>
                  <a:lnTo>
                    <a:pt x="770" y="750"/>
                  </a:lnTo>
                  <a:lnTo>
                    <a:pt x="770" y="752"/>
                  </a:lnTo>
                  <a:lnTo>
                    <a:pt x="768" y="752"/>
                  </a:lnTo>
                  <a:lnTo>
                    <a:pt x="766" y="754"/>
                  </a:lnTo>
                  <a:lnTo>
                    <a:pt x="768" y="752"/>
                  </a:lnTo>
                  <a:lnTo>
                    <a:pt x="770" y="752"/>
                  </a:lnTo>
                  <a:lnTo>
                    <a:pt x="772" y="750"/>
                  </a:lnTo>
                  <a:lnTo>
                    <a:pt x="776" y="749"/>
                  </a:lnTo>
                  <a:lnTo>
                    <a:pt x="778" y="749"/>
                  </a:lnTo>
                  <a:lnTo>
                    <a:pt x="776" y="750"/>
                  </a:lnTo>
                  <a:lnTo>
                    <a:pt x="776" y="752"/>
                  </a:lnTo>
                  <a:lnTo>
                    <a:pt x="774" y="752"/>
                  </a:lnTo>
                  <a:lnTo>
                    <a:pt x="776" y="752"/>
                  </a:lnTo>
                  <a:lnTo>
                    <a:pt x="778" y="750"/>
                  </a:lnTo>
                  <a:lnTo>
                    <a:pt x="781" y="749"/>
                  </a:lnTo>
                  <a:lnTo>
                    <a:pt x="783" y="749"/>
                  </a:lnTo>
                  <a:lnTo>
                    <a:pt x="789" y="747"/>
                  </a:lnTo>
                  <a:lnTo>
                    <a:pt x="793" y="745"/>
                  </a:lnTo>
                  <a:lnTo>
                    <a:pt x="795" y="743"/>
                  </a:lnTo>
                  <a:lnTo>
                    <a:pt x="799" y="743"/>
                  </a:lnTo>
                  <a:lnTo>
                    <a:pt x="801" y="745"/>
                  </a:lnTo>
                  <a:lnTo>
                    <a:pt x="803" y="745"/>
                  </a:lnTo>
                  <a:lnTo>
                    <a:pt x="805" y="745"/>
                  </a:lnTo>
                  <a:lnTo>
                    <a:pt x="806" y="745"/>
                  </a:lnTo>
                  <a:lnTo>
                    <a:pt x="806" y="747"/>
                  </a:lnTo>
                  <a:lnTo>
                    <a:pt x="808" y="749"/>
                  </a:lnTo>
                  <a:lnTo>
                    <a:pt x="810" y="749"/>
                  </a:lnTo>
                  <a:lnTo>
                    <a:pt x="812" y="750"/>
                  </a:lnTo>
                  <a:lnTo>
                    <a:pt x="814" y="750"/>
                  </a:lnTo>
                  <a:lnTo>
                    <a:pt x="814" y="752"/>
                  </a:lnTo>
                  <a:lnTo>
                    <a:pt x="820" y="752"/>
                  </a:lnTo>
                  <a:lnTo>
                    <a:pt x="822" y="752"/>
                  </a:lnTo>
                  <a:lnTo>
                    <a:pt x="824" y="754"/>
                  </a:lnTo>
                  <a:lnTo>
                    <a:pt x="826" y="754"/>
                  </a:lnTo>
                  <a:lnTo>
                    <a:pt x="828" y="754"/>
                  </a:lnTo>
                  <a:lnTo>
                    <a:pt x="828" y="756"/>
                  </a:lnTo>
                  <a:lnTo>
                    <a:pt x="829" y="756"/>
                  </a:lnTo>
                  <a:lnTo>
                    <a:pt x="829" y="754"/>
                  </a:lnTo>
                  <a:lnTo>
                    <a:pt x="829" y="756"/>
                  </a:lnTo>
                  <a:lnTo>
                    <a:pt x="831" y="756"/>
                  </a:lnTo>
                  <a:lnTo>
                    <a:pt x="833" y="758"/>
                  </a:lnTo>
                  <a:lnTo>
                    <a:pt x="833" y="760"/>
                  </a:lnTo>
                  <a:lnTo>
                    <a:pt x="835" y="760"/>
                  </a:lnTo>
                  <a:lnTo>
                    <a:pt x="835" y="762"/>
                  </a:lnTo>
                  <a:lnTo>
                    <a:pt x="837" y="762"/>
                  </a:lnTo>
                  <a:lnTo>
                    <a:pt x="837" y="764"/>
                  </a:lnTo>
                  <a:lnTo>
                    <a:pt x="839" y="764"/>
                  </a:lnTo>
                  <a:lnTo>
                    <a:pt x="843" y="766"/>
                  </a:lnTo>
                  <a:lnTo>
                    <a:pt x="845" y="768"/>
                  </a:lnTo>
                  <a:lnTo>
                    <a:pt x="845" y="770"/>
                  </a:lnTo>
                  <a:lnTo>
                    <a:pt x="847" y="772"/>
                  </a:lnTo>
                  <a:lnTo>
                    <a:pt x="849" y="773"/>
                  </a:lnTo>
                  <a:lnTo>
                    <a:pt x="849" y="775"/>
                  </a:lnTo>
                  <a:lnTo>
                    <a:pt x="851" y="777"/>
                  </a:lnTo>
                  <a:lnTo>
                    <a:pt x="851" y="779"/>
                  </a:lnTo>
                  <a:lnTo>
                    <a:pt x="853" y="779"/>
                  </a:lnTo>
                  <a:lnTo>
                    <a:pt x="854" y="779"/>
                  </a:lnTo>
                  <a:lnTo>
                    <a:pt x="854" y="781"/>
                  </a:lnTo>
                  <a:lnTo>
                    <a:pt x="858" y="781"/>
                  </a:lnTo>
                  <a:lnTo>
                    <a:pt x="860" y="781"/>
                  </a:lnTo>
                  <a:lnTo>
                    <a:pt x="860" y="783"/>
                  </a:lnTo>
                  <a:lnTo>
                    <a:pt x="862" y="783"/>
                  </a:lnTo>
                  <a:lnTo>
                    <a:pt x="864" y="783"/>
                  </a:lnTo>
                  <a:lnTo>
                    <a:pt x="864" y="785"/>
                  </a:lnTo>
                  <a:lnTo>
                    <a:pt x="866" y="785"/>
                  </a:lnTo>
                  <a:lnTo>
                    <a:pt x="870" y="787"/>
                  </a:lnTo>
                  <a:lnTo>
                    <a:pt x="872" y="787"/>
                  </a:lnTo>
                  <a:lnTo>
                    <a:pt x="876" y="789"/>
                  </a:lnTo>
                  <a:lnTo>
                    <a:pt x="877" y="789"/>
                  </a:lnTo>
                  <a:lnTo>
                    <a:pt x="877" y="791"/>
                  </a:lnTo>
                  <a:lnTo>
                    <a:pt x="879" y="791"/>
                  </a:lnTo>
                  <a:lnTo>
                    <a:pt x="881" y="791"/>
                  </a:lnTo>
                  <a:lnTo>
                    <a:pt x="881" y="793"/>
                  </a:lnTo>
                  <a:lnTo>
                    <a:pt x="883" y="793"/>
                  </a:lnTo>
                  <a:lnTo>
                    <a:pt x="883" y="795"/>
                  </a:lnTo>
                  <a:lnTo>
                    <a:pt x="885" y="797"/>
                  </a:lnTo>
                  <a:lnTo>
                    <a:pt x="887" y="797"/>
                  </a:lnTo>
                  <a:lnTo>
                    <a:pt x="887" y="798"/>
                  </a:lnTo>
                  <a:lnTo>
                    <a:pt x="889" y="798"/>
                  </a:lnTo>
                  <a:lnTo>
                    <a:pt x="889" y="800"/>
                  </a:lnTo>
                  <a:lnTo>
                    <a:pt x="887" y="800"/>
                  </a:lnTo>
                  <a:lnTo>
                    <a:pt x="887" y="802"/>
                  </a:lnTo>
                  <a:lnTo>
                    <a:pt x="887" y="804"/>
                  </a:lnTo>
                  <a:lnTo>
                    <a:pt x="885" y="804"/>
                  </a:lnTo>
                  <a:lnTo>
                    <a:pt x="885" y="806"/>
                  </a:lnTo>
                  <a:lnTo>
                    <a:pt x="885" y="808"/>
                  </a:lnTo>
                  <a:lnTo>
                    <a:pt x="885" y="806"/>
                  </a:lnTo>
                  <a:lnTo>
                    <a:pt x="887" y="804"/>
                  </a:lnTo>
                  <a:lnTo>
                    <a:pt x="889" y="800"/>
                  </a:lnTo>
                  <a:lnTo>
                    <a:pt x="891" y="800"/>
                  </a:lnTo>
                  <a:lnTo>
                    <a:pt x="893" y="800"/>
                  </a:lnTo>
                  <a:lnTo>
                    <a:pt x="899" y="800"/>
                  </a:lnTo>
                  <a:lnTo>
                    <a:pt x="901" y="800"/>
                  </a:lnTo>
                  <a:lnTo>
                    <a:pt x="904" y="800"/>
                  </a:lnTo>
                  <a:lnTo>
                    <a:pt x="906" y="800"/>
                  </a:lnTo>
                  <a:lnTo>
                    <a:pt x="908" y="798"/>
                  </a:lnTo>
                  <a:lnTo>
                    <a:pt x="910" y="800"/>
                  </a:lnTo>
                  <a:lnTo>
                    <a:pt x="912" y="800"/>
                  </a:lnTo>
                  <a:lnTo>
                    <a:pt x="912" y="802"/>
                  </a:lnTo>
                  <a:lnTo>
                    <a:pt x="912" y="800"/>
                  </a:lnTo>
                  <a:lnTo>
                    <a:pt x="912" y="802"/>
                  </a:lnTo>
                  <a:lnTo>
                    <a:pt x="914" y="802"/>
                  </a:lnTo>
                  <a:lnTo>
                    <a:pt x="914" y="804"/>
                  </a:lnTo>
                  <a:lnTo>
                    <a:pt x="914" y="802"/>
                  </a:lnTo>
                  <a:lnTo>
                    <a:pt x="914" y="800"/>
                  </a:lnTo>
                  <a:lnTo>
                    <a:pt x="912" y="800"/>
                  </a:lnTo>
                  <a:lnTo>
                    <a:pt x="914" y="800"/>
                  </a:lnTo>
                  <a:lnTo>
                    <a:pt x="916" y="800"/>
                  </a:lnTo>
                  <a:lnTo>
                    <a:pt x="918" y="802"/>
                  </a:lnTo>
                  <a:lnTo>
                    <a:pt x="920" y="802"/>
                  </a:lnTo>
                  <a:lnTo>
                    <a:pt x="922" y="802"/>
                  </a:lnTo>
                  <a:lnTo>
                    <a:pt x="924" y="800"/>
                  </a:lnTo>
                  <a:lnTo>
                    <a:pt x="925" y="802"/>
                  </a:lnTo>
                  <a:lnTo>
                    <a:pt x="925" y="804"/>
                  </a:lnTo>
                  <a:lnTo>
                    <a:pt x="924" y="804"/>
                  </a:lnTo>
                  <a:lnTo>
                    <a:pt x="925" y="804"/>
                  </a:lnTo>
                  <a:lnTo>
                    <a:pt x="927" y="804"/>
                  </a:lnTo>
                  <a:lnTo>
                    <a:pt x="929" y="802"/>
                  </a:lnTo>
                  <a:lnTo>
                    <a:pt x="929" y="804"/>
                  </a:lnTo>
                  <a:lnTo>
                    <a:pt x="931" y="804"/>
                  </a:lnTo>
                  <a:lnTo>
                    <a:pt x="933" y="804"/>
                  </a:lnTo>
                  <a:lnTo>
                    <a:pt x="933" y="806"/>
                  </a:lnTo>
                  <a:lnTo>
                    <a:pt x="935" y="806"/>
                  </a:lnTo>
                  <a:lnTo>
                    <a:pt x="933" y="804"/>
                  </a:lnTo>
                  <a:lnTo>
                    <a:pt x="935" y="804"/>
                  </a:lnTo>
                  <a:lnTo>
                    <a:pt x="933" y="804"/>
                  </a:lnTo>
                  <a:lnTo>
                    <a:pt x="935" y="804"/>
                  </a:lnTo>
                  <a:lnTo>
                    <a:pt x="935" y="806"/>
                  </a:lnTo>
                  <a:lnTo>
                    <a:pt x="935" y="808"/>
                  </a:lnTo>
                  <a:lnTo>
                    <a:pt x="935" y="810"/>
                  </a:lnTo>
                  <a:lnTo>
                    <a:pt x="935" y="812"/>
                  </a:lnTo>
                  <a:lnTo>
                    <a:pt x="937" y="812"/>
                  </a:lnTo>
                  <a:lnTo>
                    <a:pt x="935" y="816"/>
                  </a:lnTo>
                  <a:lnTo>
                    <a:pt x="935" y="820"/>
                  </a:lnTo>
                  <a:lnTo>
                    <a:pt x="933" y="821"/>
                  </a:lnTo>
                  <a:lnTo>
                    <a:pt x="933" y="823"/>
                  </a:lnTo>
                  <a:lnTo>
                    <a:pt x="933" y="825"/>
                  </a:lnTo>
                  <a:lnTo>
                    <a:pt x="933" y="827"/>
                  </a:lnTo>
                  <a:lnTo>
                    <a:pt x="933" y="829"/>
                  </a:lnTo>
                  <a:lnTo>
                    <a:pt x="933" y="831"/>
                  </a:lnTo>
                  <a:lnTo>
                    <a:pt x="933" y="833"/>
                  </a:lnTo>
                  <a:lnTo>
                    <a:pt x="933" y="831"/>
                  </a:lnTo>
                  <a:lnTo>
                    <a:pt x="935" y="833"/>
                  </a:lnTo>
                  <a:lnTo>
                    <a:pt x="937" y="837"/>
                  </a:lnTo>
                  <a:lnTo>
                    <a:pt x="937" y="839"/>
                  </a:lnTo>
                  <a:lnTo>
                    <a:pt x="937" y="841"/>
                  </a:lnTo>
                  <a:lnTo>
                    <a:pt x="937" y="843"/>
                  </a:lnTo>
                  <a:lnTo>
                    <a:pt x="937" y="845"/>
                  </a:lnTo>
                  <a:lnTo>
                    <a:pt x="937" y="846"/>
                  </a:lnTo>
                  <a:lnTo>
                    <a:pt x="935" y="846"/>
                  </a:lnTo>
                  <a:lnTo>
                    <a:pt x="937" y="846"/>
                  </a:lnTo>
                  <a:lnTo>
                    <a:pt x="937" y="848"/>
                  </a:lnTo>
                  <a:lnTo>
                    <a:pt x="937" y="850"/>
                  </a:lnTo>
                  <a:lnTo>
                    <a:pt x="937" y="854"/>
                  </a:lnTo>
                  <a:lnTo>
                    <a:pt x="937" y="856"/>
                  </a:lnTo>
                  <a:lnTo>
                    <a:pt x="935" y="856"/>
                  </a:lnTo>
                  <a:lnTo>
                    <a:pt x="935" y="858"/>
                  </a:lnTo>
                  <a:lnTo>
                    <a:pt x="935" y="860"/>
                  </a:lnTo>
                  <a:lnTo>
                    <a:pt x="935" y="862"/>
                  </a:lnTo>
                  <a:lnTo>
                    <a:pt x="935" y="864"/>
                  </a:lnTo>
                  <a:lnTo>
                    <a:pt x="937" y="864"/>
                  </a:lnTo>
                  <a:lnTo>
                    <a:pt x="937" y="866"/>
                  </a:lnTo>
                  <a:lnTo>
                    <a:pt x="939" y="866"/>
                  </a:lnTo>
                  <a:lnTo>
                    <a:pt x="939" y="868"/>
                  </a:lnTo>
                  <a:lnTo>
                    <a:pt x="941" y="869"/>
                  </a:lnTo>
                  <a:lnTo>
                    <a:pt x="941" y="871"/>
                  </a:lnTo>
                  <a:lnTo>
                    <a:pt x="943" y="871"/>
                  </a:lnTo>
                  <a:lnTo>
                    <a:pt x="945" y="875"/>
                  </a:lnTo>
                  <a:lnTo>
                    <a:pt x="947" y="877"/>
                  </a:lnTo>
                  <a:lnTo>
                    <a:pt x="947" y="879"/>
                  </a:lnTo>
                  <a:lnTo>
                    <a:pt x="949" y="881"/>
                  </a:lnTo>
                  <a:lnTo>
                    <a:pt x="947" y="881"/>
                  </a:lnTo>
                  <a:lnTo>
                    <a:pt x="945" y="881"/>
                  </a:lnTo>
                  <a:lnTo>
                    <a:pt x="943" y="881"/>
                  </a:lnTo>
                  <a:lnTo>
                    <a:pt x="941" y="883"/>
                  </a:lnTo>
                  <a:lnTo>
                    <a:pt x="943" y="883"/>
                  </a:lnTo>
                  <a:lnTo>
                    <a:pt x="943" y="881"/>
                  </a:lnTo>
                  <a:lnTo>
                    <a:pt x="943" y="883"/>
                  </a:lnTo>
                  <a:lnTo>
                    <a:pt x="941" y="883"/>
                  </a:lnTo>
                  <a:lnTo>
                    <a:pt x="943" y="883"/>
                  </a:lnTo>
                  <a:lnTo>
                    <a:pt x="947" y="883"/>
                  </a:lnTo>
                  <a:lnTo>
                    <a:pt x="949" y="883"/>
                  </a:lnTo>
                  <a:lnTo>
                    <a:pt x="949" y="885"/>
                  </a:lnTo>
                  <a:lnTo>
                    <a:pt x="950" y="885"/>
                  </a:lnTo>
                  <a:lnTo>
                    <a:pt x="950" y="887"/>
                  </a:lnTo>
                  <a:lnTo>
                    <a:pt x="952" y="887"/>
                  </a:lnTo>
                  <a:lnTo>
                    <a:pt x="954" y="887"/>
                  </a:lnTo>
                  <a:lnTo>
                    <a:pt x="956" y="889"/>
                  </a:lnTo>
                  <a:lnTo>
                    <a:pt x="956" y="891"/>
                  </a:lnTo>
                  <a:lnTo>
                    <a:pt x="958" y="891"/>
                  </a:lnTo>
                  <a:lnTo>
                    <a:pt x="958" y="893"/>
                  </a:lnTo>
                  <a:lnTo>
                    <a:pt x="960" y="893"/>
                  </a:lnTo>
                  <a:lnTo>
                    <a:pt x="960" y="894"/>
                  </a:lnTo>
                  <a:lnTo>
                    <a:pt x="962" y="894"/>
                  </a:lnTo>
                  <a:lnTo>
                    <a:pt x="962" y="896"/>
                  </a:lnTo>
                  <a:lnTo>
                    <a:pt x="962" y="898"/>
                  </a:lnTo>
                  <a:lnTo>
                    <a:pt x="964" y="900"/>
                  </a:lnTo>
                  <a:lnTo>
                    <a:pt x="964" y="902"/>
                  </a:lnTo>
                  <a:lnTo>
                    <a:pt x="964" y="904"/>
                  </a:lnTo>
                  <a:lnTo>
                    <a:pt x="962" y="906"/>
                  </a:lnTo>
                  <a:lnTo>
                    <a:pt x="960" y="908"/>
                  </a:lnTo>
                  <a:lnTo>
                    <a:pt x="960" y="910"/>
                  </a:lnTo>
                  <a:lnTo>
                    <a:pt x="958" y="910"/>
                  </a:lnTo>
                  <a:lnTo>
                    <a:pt x="956" y="912"/>
                  </a:lnTo>
                  <a:lnTo>
                    <a:pt x="954" y="914"/>
                  </a:lnTo>
                  <a:lnTo>
                    <a:pt x="956" y="914"/>
                  </a:lnTo>
                  <a:lnTo>
                    <a:pt x="956" y="912"/>
                  </a:lnTo>
                  <a:lnTo>
                    <a:pt x="956" y="914"/>
                  </a:lnTo>
                  <a:lnTo>
                    <a:pt x="958" y="912"/>
                  </a:lnTo>
                  <a:lnTo>
                    <a:pt x="958" y="910"/>
                  </a:lnTo>
                  <a:lnTo>
                    <a:pt x="960" y="910"/>
                  </a:lnTo>
                  <a:lnTo>
                    <a:pt x="962" y="908"/>
                  </a:lnTo>
                  <a:lnTo>
                    <a:pt x="962" y="906"/>
                  </a:lnTo>
                  <a:lnTo>
                    <a:pt x="964" y="906"/>
                  </a:lnTo>
                  <a:lnTo>
                    <a:pt x="966" y="906"/>
                  </a:lnTo>
                  <a:lnTo>
                    <a:pt x="968" y="906"/>
                  </a:lnTo>
                  <a:lnTo>
                    <a:pt x="970" y="906"/>
                  </a:lnTo>
                  <a:lnTo>
                    <a:pt x="970" y="908"/>
                  </a:lnTo>
                  <a:lnTo>
                    <a:pt x="972" y="908"/>
                  </a:lnTo>
                  <a:lnTo>
                    <a:pt x="973" y="910"/>
                  </a:lnTo>
                  <a:lnTo>
                    <a:pt x="975" y="910"/>
                  </a:lnTo>
                  <a:lnTo>
                    <a:pt x="975" y="912"/>
                  </a:lnTo>
                  <a:lnTo>
                    <a:pt x="977" y="912"/>
                  </a:lnTo>
                  <a:lnTo>
                    <a:pt x="977" y="914"/>
                  </a:lnTo>
                  <a:lnTo>
                    <a:pt x="979" y="916"/>
                  </a:lnTo>
                  <a:lnTo>
                    <a:pt x="981" y="917"/>
                  </a:lnTo>
                  <a:lnTo>
                    <a:pt x="981" y="919"/>
                  </a:lnTo>
                  <a:lnTo>
                    <a:pt x="981" y="921"/>
                  </a:lnTo>
                  <a:lnTo>
                    <a:pt x="981" y="919"/>
                  </a:lnTo>
                  <a:lnTo>
                    <a:pt x="981" y="917"/>
                  </a:lnTo>
                  <a:lnTo>
                    <a:pt x="979" y="916"/>
                  </a:lnTo>
                  <a:lnTo>
                    <a:pt x="979" y="914"/>
                  </a:lnTo>
                  <a:lnTo>
                    <a:pt x="977" y="912"/>
                  </a:lnTo>
                  <a:lnTo>
                    <a:pt x="975" y="912"/>
                  </a:lnTo>
                  <a:lnTo>
                    <a:pt x="975" y="910"/>
                  </a:lnTo>
                  <a:lnTo>
                    <a:pt x="975" y="908"/>
                  </a:lnTo>
                  <a:lnTo>
                    <a:pt x="975" y="906"/>
                  </a:lnTo>
                  <a:lnTo>
                    <a:pt x="977" y="906"/>
                  </a:lnTo>
                  <a:lnTo>
                    <a:pt x="975" y="906"/>
                  </a:lnTo>
                  <a:lnTo>
                    <a:pt x="975" y="904"/>
                  </a:lnTo>
                  <a:lnTo>
                    <a:pt x="977" y="904"/>
                  </a:lnTo>
                  <a:lnTo>
                    <a:pt x="977" y="902"/>
                  </a:lnTo>
                  <a:lnTo>
                    <a:pt x="979" y="902"/>
                  </a:lnTo>
                  <a:lnTo>
                    <a:pt x="979" y="900"/>
                  </a:lnTo>
                  <a:lnTo>
                    <a:pt x="977" y="900"/>
                  </a:lnTo>
                  <a:lnTo>
                    <a:pt x="979" y="900"/>
                  </a:lnTo>
                  <a:lnTo>
                    <a:pt x="979" y="898"/>
                  </a:lnTo>
                  <a:lnTo>
                    <a:pt x="981" y="896"/>
                  </a:lnTo>
                  <a:lnTo>
                    <a:pt x="983" y="898"/>
                  </a:lnTo>
                  <a:lnTo>
                    <a:pt x="983" y="900"/>
                  </a:lnTo>
                  <a:lnTo>
                    <a:pt x="985" y="900"/>
                  </a:lnTo>
                  <a:lnTo>
                    <a:pt x="987" y="902"/>
                  </a:lnTo>
                  <a:lnTo>
                    <a:pt x="987" y="904"/>
                  </a:lnTo>
                  <a:lnTo>
                    <a:pt x="989" y="906"/>
                  </a:lnTo>
                  <a:lnTo>
                    <a:pt x="987" y="908"/>
                  </a:lnTo>
                  <a:lnTo>
                    <a:pt x="989" y="908"/>
                  </a:lnTo>
                  <a:lnTo>
                    <a:pt x="989" y="910"/>
                  </a:lnTo>
                  <a:lnTo>
                    <a:pt x="989" y="908"/>
                  </a:lnTo>
                  <a:lnTo>
                    <a:pt x="989" y="906"/>
                  </a:lnTo>
                  <a:lnTo>
                    <a:pt x="989" y="904"/>
                  </a:lnTo>
                  <a:lnTo>
                    <a:pt x="991" y="904"/>
                  </a:lnTo>
                  <a:lnTo>
                    <a:pt x="989" y="904"/>
                  </a:lnTo>
                  <a:lnTo>
                    <a:pt x="991" y="902"/>
                  </a:lnTo>
                  <a:lnTo>
                    <a:pt x="993" y="902"/>
                  </a:lnTo>
                  <a:lnTo>
                    <a:pt x="993" y="900"/>
                  </a:lnTo>
                  <a:lnTo>
                    <a:pt x="991" y="900"/>
                  </a:lnTo>
                  <a:lnTo>
                    <a:pt x="991" y="898"/>
                  </a:lnTo>
                  <a:lnTo>
                    <a:pt x="989" y="898"/>
                  </a:lnTo>
                  <a:lnTo>
                    <a:pt x="989" y="896"/>
                  </a:lnTo>
                  <a:lnTo>
                    <a:pt x="987" y="896"/>
                  </a:lnTo>
                  <a:lnTo>
                    <a:pt x="987" y="894"/>
                  </a:lnTo>
                  <a:lnTo>
                    <a:pt x="987" y="893"/>
                  </a:lnTo>
                  <a:lnTo>
                    <a:pt x="989" y="894"/>
                  </a:lnTo>
                  <a:lnTo>
                    <a:pt x="989" y="893"/>
                  </a:lnTo>
                  <a:lnTo>
                    <a:pt x="991" y="893"/>
                  </a:lnTo>
                  <a:lnTo>
                    <a:pt x="989" y="893"/>
                  </a:lnTo>
                  <a:lnTo>
                    <a:pt x="989" y="891"/>
                  </a:lnTo>
                  <a:lnTo>
                    <a:pt x="989" y="889"/>
                  </a:lnTo>
                  <a:lnTo>
                    <a:pt x="991" y="889"/>
                  </a:lnTo>
                  <a:lnTo>
                    <a:pt x="993" y="889"/>
                  </a:lnTo>
                  <a:lnTo>
                    <a:pt x="993" y="887"/>
                  </a:lnTo>
                  <a:lnTo>
                    <a:pt x="993" y="885"/>
                  </a:lnTo>
                  <a:lnTo>
                    <a:pt x="995" y="885"/>
                  </a:lnTo>
                  <a:lnTo>
                    <a:pt x="995" y="883"/>
                  </a:lnTo>
                  <a:lnTo>
                    <a:pt x="995" y="881"/>
                  </a:lnTo>
                  <a:lnTo>
                    <a:pt x="997" y="883"/>
                  </a:lnTo>
                  <a:lnTo>
                    <a:pt x="997" y="881"/>
                  </a:lnTo>
                  <a:lnTo>
                    <a:pt x="995" y="881"/>
                  </a:lnTo>
                  <a:lnTo>
                    <a:pt x="995" y="879"/>
                  </a:lnTo>
                  <a:lnTo>
                    <a:pt x="995" y="877"/>
                  </a:lnTo>
                  <a:lnTo>
                    <a:pt x="995" y="875"/>
                  </a:lnTo>
                  <a:lnTo>
                    <a:pt x="995" y="873"/>
                  </a:lnTo>
                  <a:lnTo>
                    <a:pt x="993" y="875"/>
                  </a:lnTo>
                  <a:lnTo>
                    <a:pt x="993" y="873"/>
                  </a:lnTo>
                  <a:lnTo>
                    <a:pt x="991" y="873"/>
                  </a:lnTo>
                  <a:lnTo>
                    <a:pt x="993" y="873"/>
                  </a:lnTo>
                  <a:lnTo>
                    <a:pt x="991" y="873"/>
                  </a:lnTo>
                  <a:lnTo>
                    <a:pt x="993" y="873"/>
                  </a:lnTo>
                  <a:lnTo>
                    <a:pt x="993" y="871"/>
                  </a:lnTo>
                  <a:lnTo>
                    <a:pt x="991" y="871"/>
                  </a:lnTo>
                  <a:lnTo>
                    <a:pt x="993" y="871"/>
                  </a:lnTo>
                  <a:lnTo>
                    <a:pt x="991" y="871"/>
                  </a:lnTo>
                  <a:lnTo>
                    <a:pt x="991" y="869"/>
                  </a:lnTo>
                  <a:lnTo>
                    <a:pt x="989" y="868"/>
                  </a:lnTo>
                  <a:lnTo>
                    <a:pt x="991" y="868"/>
                  </a:lnTo>
                  <a:lnTo>
                    <a:pt x="991" y="866"/>
                  </a:lnTo>
                  <a:lnTo>
                    <a:pt x="991" y="868"/>
                  </a:lnTo>
                  <a:lnTo>
                    <a:pt x="993" y="866"/>
                  </a:lnTo>
                  <a:lnTo>
                    <a:pt x="991" y="866"/>
                  </a:lnTo>
                  <a:lnTo>
                    <a:pt x="989" y="866"/>
                  </a:lnTo>
                  <a:lnTo>
                    <a:pt x="989" y="864"/>
                  </a:lnTo>
                  <a:lnTo>
                    <a:pt x="991" y="864"/>
                  </a:lnTo>
                  <a:lnTo>
                    <a:pt x="991" y="862"/>
                  </a:lnTo>
                  <a:lnTo>
                    <a:pt x="989" y="862"/>
                  </a:lnTo>
                  <a:lnTo>
                    <a:pt x="987" y="862"/>
                  </a:lnTo>
                  <a:lnTo>
                    <a:pt x="989" y="862"/>
                  </a:lnTo>
                  <a:lnTo>
                    <a:pt x="989" y="860"/>
                  </a:lnTo>
                  <a:lnTo>
                    <a:pt x="987" y="860"/>
                  </a:lnTo>
                  <a:lnTo>
                    <a:pt x="989" y="858"/>
                  </a:lnTo>
                  <a:lnTo>
                    <a:pt x="989" y="856"/>
                  </a:lnTo>
                  <a:lnTo>
                    <a:pt x="989" y="854"/>
                  </a:lnTo>
                  <a:lnTo>
                    <a:pt x="987" y="854"/>
                  </a:lnTo>
                  <a:lnTo>
                    <a:pt x="987" y="852"/>
                  </a:lnTo>
                  <a:lnTo>
                    <a:pt x="989" y="852"/>
                  </a:lnTo>
                  <a:lnTo>
                    <a:pt x="987" y="850"/>
                  </a:lnTo>
                  <a:lnTo>
                    <a:pt x="985" y="850"/>
                  </a:lnTo>
                  <a:lnTo>
                    <a:pt x="985" y="848"/>
                  </a:lnTo>
                  <a:lnTo>
                    <a:pt x="987" y="848"/>
                  </a:lnTo>
                  <a:lnTo>
                    <a:pt x="987" y="846"/>
                  </a:lnTo>
                  <a:lnTo>
                    <a:pt x="987" y="848"/>
                  </a:lnTo>
                  <a:lnTo>
                    <a:pt x="989" y="846"/>
                  </a:lnTo>
                  <a:lnTo>
                    <a:pt x="987" y="846"/>
                  </a:lnTo>
                  <a:lnTo>
                    <a:pt x="989" y="846"/>
                  </a:lnTo>
                  <a:lnTo>
                    <a:pt x="987" y="846"/>
                  </a:lnTo>
                  <a:lnTo>
                    <a:pt x="987" y="845"/>
                  </a:lnTo>
                  <a:lnTo>
                    <a:pt x="985" y="843"/>
                  </a:lnTo>
                  <a:lnTo>
                    <a:pt x="987" y="843"/>
                  </a:lnTo>
                  <a:lnTo>
                    <a:pt x="987" y="841"/>
                  </a:lnTo>
                  <a:lnTo>
                    <a:pt x="987" y="839"/>
                  </a:lnTo>
                  <a:lnTo>
                    <a:pt x="987" y="841"/>
                  </a:lnTo>
                  <a:lnTo>
                    <a:pt x="989" y="841"/>
                  </a:lnTo>
                  <a:lnTo>
                    <a:pt x="989" y="839"/>
                  </a:lnTo>
                  <a:lnTo>
                    <a:pt x="987" y="839"/>
                  </a:lnTo>
                  <a:lnTo>
                    <a:pt x="985" y="839"/>
                  </a:lnTo>
                  <a:lnTo>
                    <a:pt x="985" y="837"/>
                  </a:lnTo>
                  <a:lnTo>
                    <a:pt x="987" y="837"/>
                  </a:lnTo>
                  <a:lnTo>
                    <a:pt x="985" y="837"/>
                  </a:lnTo>
                  <a:lnTo>
                    <a:pt x="987" y="837"/>
                  </a:lnTo>
                  <a:lnTo>
                    <a:pt x="987" y="835"/>
                  </a:lnTo>
                  <a:lnTo>
                    <a:pt x="985" y="835"/>
                  </a:lnTo>
                  <a:lnTo>
                    <a:pt x="987" y="835"/>
                  </a:lnTo>
                  <a:lnTo>
                    <a:pt x="985" y="833"/>
                  </a:lnTo>
                  <a:lnTo>
                    <a:pt x="983" y="833"/>
                  </a:lnTo>
                  <a:lnTo>
                    <a:pt x="985" y="833"/>
                  </a:lnTo>
                  <a:lnTo>
                    <a:pt x="985" y="831"/>
                  </a:lnTo>
                  <a:lnTo>
                    <a:pt x="987" y="831"/>
                  </a:lnTo>
                  <a:lnTo>
                    <a:pt x="985" y="831"/>
                  </a:lnTo>
                  <a:lnTo>
                    <a:pt x="983" y="831"/>
                  </a:lnTo>
                  <a:lnTo>
                    <a:pt x="981" y="829"/>
                  </a:lnTo>
                  <a:lnTo>
                    <a:pt x="983" y="829"/>
                  </a:lnTo>
                  <a:lnTo>
                    <a:pt x="981" y="827"/>
                  </a:lnTo>
                  <a:lnTo>
                    <a:pt x="979" y="827"/>
                  </a:lnTo>
                  <a:lnTo>
                    <a:pt x="981" y="827"/>
                  </a:lnTo>
                  <a:lnTo>
                    <a:pt x="979" y="827"/>
                  </a:lnTo>
                  <a:lnTo>
                    <a:pt x="979" y="825"/>
                  </a:lnTo>
                  <a:lnTo>
                    <a:pt x="979" y="823"/>
                  </a:lnTo>
                  <a:lnTo>
                    <a:pt x="979" y="821"/>
                  </a:lnTo>
                  <a:lnTo>
                    <a:pt x="977" y="820"/>
                  </a:lnTo>
                  <a:lnTo>
                    <a:pt x="979" y="820"/>
                  </a:lnTo>
                  <a:lnTo>
                    <a:pt x="977" y="820"/>
                  </a:lnTo>
                  <a:lnTo>
                    <a:pt x="977" y="818"/>
                  </a:lnTo>
                  <a:lnTo>
                    <a:pt x="975" y="818"/>
                  </a:lnTo>
                  <a:lnTo>
                    <a:pt x="977" y="818"/>
                  </a:lnTo>
                  <a:lnTo>
                    <a:pt x="975" y="818"/>
                  </a:lnTo>
                  <a:lnTo>
                    <a:pt x="977" y="818"/>
                  </a:lnTo>
                  <a:lnTo>
                    <a:pt x="975" y="818"/>
                  </a:lnTo>
                  <a:lnTo>
                    <a:pt x="977" y="816"/>
                  </a:lnTo>
                  <a:lnTo>
                    <a:pt x="979" y="816"/>
                  </a:lnTo>
                  <a:lnTo>
                    <a:pt x="979" y="814"/>
                  </a:lnTo>
                  <a:lnTo>
                    <a:pt x="981" y="814"/>
                  </a:lnTo>
                  <a:lnTo>
                    <a:pt x="983" y="814"/>
                  </a:lnTo>
                  <a:lnTo>
                    <a:pt x="987" y="812"/>
                  </a:lnTo>
                  <a:lnTo>
                    <a:pt x="989" y="812"/>
                  </a:lnTo>
                  <a:lnTo>
                    <a:pt x="989" y="810"/>
                  </a:lnTo>
                  <a:lnTo>
                    <a:pt x="991" y="810"/>
                  </a:lnTo>
                  <a:lnTo>
                    <a:pt x="993" y="810"/>
                  </a:lnTo>
                  <a:lnTo>
                    <a:pt x="993" y="808"/>
                  </a:lnTo>
                  <a:lnTo>
                    <a:pt x="995" y="808"/>
                  </a:lnTo>
                  <a:lnTo>
                    <a:pt x="997" y="808"/>
                  </a:lnTo>
                  <a:lnTo>
                    <a:pt x="997" y="806"/>
                  </a:lnTo>
                  <a:lnTo>
                    <a:pt x="998" y="806"/>
                  </a:lnTo>
                  <a:lnTo>
                    <a:pt x="1000" y="804"/>
                  </a:lnTo>
                  <a:lnTo>
                    <a:pt x="1002" y="802"/>
                  </a:lnTo>
                  <a:lnTo>
                    <a:pt x="1004" y="800"/>
                  </a:lnTo>
                  <a:lnTo>
                    <a:pt x="1006" y="800"/>
                  </a:lnTo>
                  <a:lnTo>
                    <a:pt x="1008" y="798"/>
                  </a:lnTo>
                  <a:lnTo>
                    <a:pt x="1008" y="797"/>
                  </a:lnTo>
                  <a:lnTo>
                    <a:pt x="1016" y="791"/>
                  </a:lnTo>
                  <a:lnTo>
                    <a:pt x="1018" y="789"/>
                  </a:lnTo>
                  <a:lnTo>
                    <a:pt x="1016" y="789"/>
                  </a:lnTo>
                  <a:lnTo>
                    <a:pt x="1018" y="787"/>
                  </a:lnTo>
                  <a:lnTo>
                    <a:pt x="1021" y="783"/>
                  </a:lnTo>
                  <a:lnTo>
                    <a:pt x="1021" y="781"/>
                  </a:lnTo>
                  <a:lnTo>
                    <a:pt x="1021" y="779"/>
                  </a:lnTo>
                  <a:lnTo>
                    <a:pt x="1023" y="779"/>
                  </a:lnTo>
                  <a:lnTo>
                    <a:pt x="1025" y="777"/>
                  </a:lnTo>
                  <a:lnTo>
                    <a:pt x="1025" y="775"/>
                  </a:lnTo>
                  <a:lnTo>
                    <a:pt x="1025" y="773"/>
                  </a:lnTo>
                  <a:lnTo>
                    <a:pt x="1025" y="772"/>
                  </a:lnTo>
                  <a:lnTo>
                    <a:pt x="1027" y="772"/>
                  </a:lnTo>
                  <a:lnTo>
                    <a:pt x="1027" y="770"/>
                  </a:lnTo>
                  <a:lnTo>
                    <a:pt x="1027" y="768"/>
                  </a:lnTo>
                  <a:lnTo>
                    <a:pt x="1027" y="766"/>
                  </a:lnTo>
                  <a:lnTo>
                    <a:pt x="1027" y="764"/>
                  </a:lnTo>
                  <a:lnTo>
                    <a:pt x="1027" y="762"/>
                  </a:lnTo>
                  <a:lnTo>
                    <a:pt x="1027" y="760"/>
                  </a:lnTo>
                  <a:lnTo>
                    <a:pt x="1027" y="758"/>
                  </a:lnTo>
                  <a:lnTo>
                    <a:pt x="1027" y="756"/>
                  </a:lnTo>
                  <a:lnTo>
                    <a:pt x="1027" y="754"/>
                  </a:lnTo>
                  <a:lnTo>
                    <a:pt x="1027" y="752"/>
                  </a:lnTo>
                  <a:lnTo>
                    <a:pt x="1025" y="752"/>
                  </a:lnTo>
                  <a:lnTo>
                    <a:pt x="1025" y="750"/>
                  </a:lnTo>
                  <a:lnTo>
                    <a:pt x="1025" y="749"/>
                  </a:lnTo>
                  <a:lnTo>
                    <a:pt x="1027" y="749"/>
                  </a:lnTo>
                  <a:lnTo>
                    <a:pt x="1027" y="747"/>
                  </a:lnTo>
                  <a:lnTo>
                    <a:pt x="1025" y="747"/>
                  </a:lnTo>
                  <a:lnTo>
                    <a:pt x="1025" y="745"/>
                  </a:lnTo>
                  <a:lnTo>
                    <a:pt x="1025" y="743"/>
                  </a:lnTo>
                  <a:lnTo>
                    <a:pt x="1025" y="739"/>
                  </a:lnTo>
                  <a:lnTo>
                    <a:pt x="1023" y="739"/>
                  </a:lnTo>
                  <a:lnTo>
                    <a:pt x="1023" y="737"/>
                  </a:lnTo>
                  <a:lnTo>
                    <a:pt x="1023" y="735"/>
                  </a:lnTo>
                  <a:lnTo>
                    <a:pt x="1021" y="733"/>
                  </a:lnTo>
                  <a:lnTo>
                    <a:pt x="1021" y="731"/>
                  </a:lnTo>
                  <a:lnTo>
                    <a:pt x="1021" y="729"/>
                  </a:lnTo>
                  <a:lnTo>
                    <a:pt x="1021" y="727"/>
                  </a:lnTo>
                  <a:lnTo>
                    <a:pt x="1020" y="727"/>
                  </a:lnTo>
                  <a:lnTo>
                    <a:pt x="1020" y="725"/>
                  </a:lnTo>
                  <a:lnTo>
                    <a:pt x="1018" y="724"/>
                  </a:lnTo>
                  <a:lnTo>
                    <a:pt x="1018" y="722"/>
                  </a:lnTo>
                  <a:lnTo>
                    <a:pt x="1016" y="722"/>
                  </a:lnTo>
                  <a:lnTo>
                    <a:pt x="1016" y="720"/>
                  </a:lnTo>
                  <a:lnTo>
                    <a:pt x="1014" y="718"/>
                  </a:lnTo>
                  <a:lnTo>
                    <a:pt x="1012" y="718"/>
                  </a:lnTo>
                  <a:lnTo>
                    <a:pt x="1012" y="716"/>
                  </a:lnTo>
                  <a:lnTo>
                    <a:pt x="1010" y="714"/>
                  </a:lnTo>
                  <a:lnTo>
                    <a:pt x="1008" y="712"/>
                  </a:lnTo>
                  <a:lnTo>
                    <a:pt x="1006" y="712"/>
                  </a:lnTo>
                  <a:lnTo>
                    <a:pt x="1004" y="710"/>
                  </a:lnTo>
                  <a:lnTo>
                    <a:pt x="1002" y="710"/>
                  </a:lnTo>
                  <a:lnTo>
                    <a:pt x="1002" y="708"/>
                  </a:lnTo>
                  <a:lnTo>
                    <a:pt x="1000" y="708"/>
                  </a:lnTo>
                  <a:lnTo>
                    <a:pt x="1000" y="706"/>
                  </a:lnTo>
                  <a:lnTo>
                    <a:pt x="998" y="706"/>
                  </a:lnTo>
                  <a:lnTo>
                    <a:pt x="998" y="704"/>
                  </a:lnTo>
                  <a:lnTo>
                    <a:pt x="997" y="702"/>
                  </a:lnTo>
                  <a:lnTo>
                    <a:pt x="997" y="704"/>
                  </a:lnTo>
                  <a:lnTo>
                    <a:pt x="998" y="704"/>
                  </a:lnTo>
                  <a:lnTo>
                    <a:pt x="997" y="704"/>
                  </a:lnTo>
                  <a:lnTo>
                    <a:pt x="997" y="702"/>
                  </a:lnTo>
                  <a:lnTo>
                    <a:pt x="995" y="702"/>
                  </a:lnTo>
                  <a:lnTo>
                    <a:pt x="995" y="701"/>
                  </a:lnTo>
                  <a:lnTo>
                    <a:pt x="997" y="701"/>
                  </a:lnTo>
                  <a:lnTo>
                    <a:pt x="995" y="699"/>
                  </a:lnTo>
                  <a:lnTo>
                    <a:pt x="995" y="697"/>
                  </a:lnTo>
                  <a:lnTo>
                    <a:pt x="995" y="699"/>
                  </a:lnTo>
                  <a:lnTo>
                    <a:pt x="995" y="697"/>
                  </a:lnTo>
                  <a:lnTo>
                    <a:pt x="995" y="695"/>
                  </a:lnTo>
                  <a:lnTo>
                    <a:pt x="995" y="693"/>
                  </a:lnTo>
                  <a:lnTo>
                    <a:pt x="997" y="693"/>
                  </a:lnTo>
                  <a:lnTo>
                    <a:pt x="998" y="693"/>
                  </a:lnTo>
                  <a:lnTo>
                    <a:pt x="997" y="693"/>
                  </a:lnTo>
                  <a:lnTo>
                    <a:pt x="998" y="693"/>
                  </a:lnTo>
                  <a:lnTo>
                    <a:pt x="998" y="691"/>
                  </a:lnTo>
                  <a:lnTo>
                    <a:pt x="998" y="689"/>
                  </a:lnTo>
                  <a:lnTo>
                    <a:pt x="1000" y="689"/>
                  </a:lnTo>
                  <a:lnTo>
                    <a:pt x="1000" y="687"/>
                  </a:lnTo>
                  <a:lnTo>
                    <a:pt x="1000" y="689"/>
                  </a:lnTo>
                  <a:lnTo>
                    <a:pt x="1000" y="687"/>
                  </a:lnTo>
                  <a:lnTo>
                    <a:pt x="1000" y="685"/>
                  </a:lnTo>
                  <a:lnTo>
                    <a:pt x="1002" y="687"/>
                  </a:lnTo>
                  <a:lnTo>
                    <a:pt x="1002" y="685"/>
                  </a:lnTo>
                  <a:lnTo>
                    <a:pt x="1002" y="683"/>
                  </a:lnTo>
                  <a:lnTo>
                    <a:pt x="1004" y="683"/>
                  </a:lnTo>
                  <a:lnTo>
                    <a:pt x="1004" y="681"/>
                  </a:lnTo>
                  <a:lnTo>
                    <a:pt x="1006" y="681"/>
                  </a:lnTo>
                  <a:lnTo>
                    <a:pt x="1004" y="681"/>
                  </a:lnTo>
                  <a:lnTo>
                    <a:pt x="1006" y="681"/>
                  </a:lnTo>
                  <a:lnTo>
                    <a:pt x="1006" y="679"/>
                  </a:lnTo>
                  <a:lnTo>
                    <a:pt x="1008" y="679"/>
                  </a:lnTo>
                  <a:lnTo>
                    <a:pt x="1008" y="678"/>
                  </a:lnTo>
                  <a:lnTo>
                    <a:pt x="1008" y="679"/>
                  </a:lnTo>
                  <a:lnTo>
                    <a:pt x="1006" y="678"/>
                  </a:lnTo>
                  <a:lnTo>
                    <a:pt x="1004" y="679"/>
                  </a:lnTo>
                  <a:lnTo>
                    <a:pt x="1004" y="678"/>
                  </a:lnTo>
                  <a:lnTo>
                    <a:pt x="1006" y="678"/>
                  </a:lnTo>
                  <a:lnTo>
                    <a:pt x="1004" y="676"/>
                  </a:lnTo>
                  <a:lnTo>
                    <a:pt x="1006" y="676"/>
                  </a:lnTo>
                  <a:lnTo>
                    <a:pt x="1008" y="674"/>
                  </a:lnTo>
                  <a:lnTo>
                    <a:pt x="1008" y="672"/>
                  </a:lnTo>
                  <a:lnTo>
                    <a:pt x="1006" y="672"/>
                  </a:lnTo>
                  <a:lnTo>
                    <a:pt x="1006" y="670"/>
                  </a:lnTo>
                  <a:lnTo>
                    <a:pt x="1008" y="670"/>
                  </a:lnTo>
                  <a:lnTo>
                    <a:pt x="1006" y="670"/>
                  </a:lnTo>
                  <a:lnTo>
                    <a:pt x="1006" y="668"/>
                  </a:lnTo>
                  <a:lnTo>
                    <a:pt x="1008" y="670"/>
                  </a:lnTo>
                  <a:lnTo>
                    <a:pt x="1010" y="670"/>
                  </a:lnTo>
                  <a:lnTo>
                    <a:pt x="1012" y="670"/>
                  </a:lnTo>
                  <a:lnTo>
                    <a:pt x="1012" y="672"/>
                  </a:lnTo>
                  <a:lnTo>
                    <a:pt x="1012" y="674"/>
                  </a:lnTo>
                  <a:lnTo>
                    <a:pt x="1014" y="674"/>
                  </a:lnTo>
                  <a:lnTo>
                    <a:pt x="1012" y="672"/>
                  </a:lnTo>
                  <a:lnTo>
                    <a:pt x="1012" y="670"/>
                  </a:lnTo>
                  <a:lnTo>
                    <a:pt x="1010" y="670"/>
                  </a:lnTo>
                  <a:lnTo>
                    <a:pt x="1012" y="670"/>
                  </a:lnTo>
                  <a:lnTo>
                    <a:pt x="1012" y="668"/>
                  </a:lnTo>
                  <a:lnTo>
                    <a:pt x="1010" y="668"/>
                  </a:lnTo>
                  <a:lnTo>
                    <a:pt x="1012" y="668"/>
                  </a:lnTo>
                  <a:lnTo>
                    <a:pt x="1012" y="666"/>
                  </a:lnTo>
                  <a:lnTo>
                    <a:pt x="1014" y="666"/>
                  </a:lnTo>
                  <a:lnTo>
                    <a:pt x="1014" y="664"/>
                  </a:lnTo>
                  <a:lnTo>
                    <a:pt x="1014" y="662"/>
                  </a:lnTo>
                  <a:lnTo>
                    <a:pt x="1012" y="662"/>
                  </a:lnTo>
                  <a:lnTo>
                    <a:pt x="1014" y="662"/>
                  </a:lnTo>
                  <a:lnTo>
                    <a:pt x="1014" y="660"/>
                  </a:lnTo>
                  <a:lnTo>
                    <a:pt x="1016" y="660"/>
                  </a:lnTo>
                  <a:lnTo>
                    <a:pt x="1014" y="660"/>
                  </a:lnTo>
                  <a:lnTo>
                    <a:pt x="1014" y="658"/>
                  </a:lnTo>
                  <a:lnTo>
                    <a:pt x="1016" y="658"/>
                  </a:lnTo>
                  <a:lnTo>
                    <a:pt x="1014" y="658"/>
                  </a:lnTo>
                  <a:lnTo>
                    <a:pt x="1012" y="658"/>
                  </a:lnTo>
                  <a:lnTo>
                    <a:pt x="1010" y="658"/>
                  </a:lnTo>
                  <a:lnTo>
                    <a:pt x="1008" y="658"/>
                  </a:lnTo>
                  <a:lnTo>
                    <a:pt x="1010" y="656"/>
                  </a:lnTo>
                  <a:lnTo>
                    <a:pt x="1010" y="654"/>
                  </a:lnTo>
                  <a:lnTo>
                    <a:pt x="1010" y="656"/>
                  </a:lnTo>
                  <a:lnTo>
                    <a:pt x="1012" y="656"/>
                  </a:lnTo>
                  <a:lnTo>
                    <a:pt x="1012" y="654"/>
                  </a:lnTo>
                  <a:lnTo>
                    <a:pt x="1012" y="656"/>
                  </a:lnTo>
                  <a:lnTo>
                    <a:pt x="1012" y="654"/>
                  </a:lnTo>
                  <a:lnTo>
                    <a:pt x="1010" y="654"/>
                  </a:lnTo>
                  <a:lnTo>
                    <a:pt x="1010" y="653"/>
                  </a:lnTo>
                  <a:lnTo>
                    <a:pt x="1012" y="653"/>
                  </a:lnTo>
                  <a:lnTo>
                    <a:pt x="1010" y="651"/>
                  </a:lnTo>
                  <a:lnTo>
                    <a:pt x="1010" y="649"/>
                  </a:lnTo>
                  <a:lnTo>
                    <a:pt x="1008" y="649"/>
                  </a:lnTo>
                  <a:lnTo>
                    <a:pt x="1008" y="647"/>
                  </a:lnTo>
                  <a:lnTo>
                    <a:pt x="1008" y="645"/>
                  </a:lnTo>
                  <a:lnTo>
                    <a:pt x="1010" y="643"/>
                  </a:lnTo>
                  <a:lnTo>
                    <a:pt x="1012" y="643"/>
                  </a:lnTo>
                  <a:lnTo>
                    <a:pt x="1012" y="641"/>
                  </a:lnTo>
                  <a:lnTo>
                    <a:pt x="1010" y="641"/>
                  </a:lnTo>
                  <a:lnTo>
                    <a:pt x="1008" y="641"/>
                  </a:lnTo>
                  <a:lnTo>
                    <a:pt x="1006" y="641"/>
                  </a:lnTo>
                  <a:lnTo>
                    <a:pt x="1006" y="639"/>
                  </a:lnTo>
                  <a:lnTo>
                    <a:pt x="1006" y="637"/>
                  </a:lnTo>
                  <a:lnTo>
                    <a:pt x="1008" y="637"/>
                  </a:lnTo>
                  <a:lnTo>
                    <a:pt x="1008" y="635"/>
                  </a:lnTo>
                  <a:lnTo>
                    <a:pt x="1010" y="635"/>
                  </a:lnTo>
                  <a:lnTo>
                    <a:pt x="1008" y="635"/>
                  </a:lnTo>
                  <a:lnTo>
                    <a:pt x="1010" y="633"/>
                  </a:lnTo>
                  <a:lnTo>
                    <a:pt x="1004" y="635"/>
                  </a:lnTo>
                  <a:lnTo>
                    <a:pt x="1006" y="633"/>
                  </a:lnTo>
                  <a:lnTo>
                    <a:pt x="1004" y="633"/>
                  </a:lnTo>
                  <a:lnTo>
                    <a:pt x="1002" y="633"/>
                  </a:lnTo>
                  <a:lnTo>
                    <a:pt x="1000" y="633"/>
                  </a:lnTo>
                  <a:lnTo>
                    <a:pt x="1000" y="631"/>
                  </a:lnTo>
                  <a:lnTo>
                    <a:pt x="1002" y="630"/>
                  </a:lnTo>
                  <a:lnTo>
                    <a:pt x="1002" y="628"/>
                  </a:lnTo>
                  <a:lnTo>
                    <a:pt x="1004" y="626"/>
                  </a:lnTo>
                  <a:lnTo>
                    <a:pt x="1006" y="626"/>
                  </a:lnTo>
                  <a:lnTo>
                    <a:pt x="1006" y="624"/>
                  </a:lnTo>
                  <a:lnTo>
                    <a:pt x="1006" y="622"/>
                  </a:lnTo>
                  <a:lnTo>
                    <a:pt x="1008" y="622"/>
                  </a:lnTo>
                  <a:lnTo>
                    <a:pt x="1008" y="620"/>
                  </a:lnTo>
                  <a:lnTo>
                    <a:pt x="1006" y="620"/>
                  </a:lnTo>
                  <a:lnTo>
                    <a:pt x="1008" y="620"/>
                  </a:lnTo>
                  <a:lnTo>
                    <a:pt x="1008" y="618"/>
                  </a:lnTo>
                  <a:lnTo>
                    <a:pt x="1008" y="616"/>
                  </a:lnTo>
                  <a:lnTo>
                    <a:pt x="1008" y="614"/>
                  </a:lnTo>
                  <a:lnTo>
                    <a:pt x="1006" y="614"/>
                  </a:lnTo>
                  <a:lnTo>
                    <a:pt x="1006" y="612"/>
                  </a:lnTo>
                  <a:lnTo>
                    <a:pt x="1008" y="612"/>
                  </a:lnTo>
                  <a:lnTo>
                    <a:pt x="1010" y="612"/>
                  </a:lnTo>
                  <a:lnTo>
                    <a:pt x="1010" y="610"/>
                  </a:lnTo>
                  <a:lnTo>
                    <a:pt x="1008" y="610"/>
                  </a:lnTo>
                  <a:lnTo>
                    <a:pt x="1008" y="608"/>
                  </a:lnTo>
                  <a:lnTo>
                    <a:pt x="1010" y="608"/>
                  </a:lnTo>
                  <a:lnTo>
                    <a:pt x="1012" y="610"/>
                  </a:lnTo>
                  <a:lnTo>
                    <a:pt x="1012" y="608"/>
                  </a:lnTo>
                  <a:lnTo>
                    <a:pt x="1010" y="608"/>
                  </a:lnTo>
                  <a:lnTo>
                    <a:pt x="1008" y="608"/>
                  </a:lnTo>
                  <a:lnTo>
                    <a:pt x="1010" y="608"/>
                  </a:lnTo>
                  <a:lnTo>
                    <a:pt x="1010" y="606"/>
                  </a:lnTo>
                  <a:lnTo>
                    <a:pt x="1008" y="606"/>
                  </a:lnTo>
                  <a:lnTo>
                    <a:pt x="1006" y="606"/>
                  </a:lnTo>
                  <a:lnTo>
                    <a:pt x="1006" y="605"/>
                  </a:lnTo>
                  <a:lnTo>
                    <a:pt x="1004" y="605"/>
                  </a:lnTo>
                  <a:lnTo>
                    <a:pt x="1002" y="603"/>
                  </a:lnTo>
                  <a:lnTo>
                    <a:pt x="1002" y="601"/>
                  </a:lnTo>
                  <a:lnTo>
                    <a:pt x="1002" y="599"/>
                  </a:lnTo>
                  <a:lnTo>
                    <a:pt x="1002" y="597"/>
                  </a:lnTo>
                  <a:lnTo>
                    <a:pt x="1002" y="595"/>
                  </a:lnTo>
                  <a:lnTo>
                    <a:pt x="1000" y="595"/>
                  </a:lnTo>
                  <a:lnTo>
                    <a:pt x="1000" y="593"/>
                  </a:lnTo>
                  <a:lnTo>
                    <a:pt x="1000" y="591"/>
                  </a:lnTo>
                  <a:lnTo>
                    <a:pt x="1000" y="589"/>
                  </a:lnTo>
                  <a:lnTo>
                    <a:pt x="1000" y="587"/>
                  </a:lnTo>
                  <a:lnTo>
                    <a:pt x="1000" y="585"/>
                  </a:lnTo>
                  <a:lnTo>
                    <a:pt x="1000" y="583"/>
                  </a:lnTo>
                  <a:lnTo>
                    <a:pt x="1002" y="583"/>
                  </a:lnTo>
                  <a:lnTo>
                    <a:pt x="1002" y="582"/>
                  </a:lnTo>
                  <a:lnTo>
                    <a:pt x="1002" y="580"/>
                  </a:lnTo>
                  <a:lnTo>
                    <a:pt x="1004" y="580"/>
                  </a:lnTo>
                  <a:lnTo>
                    <a:pt x="1006" y="578"/>
                  </a:lnTo>
                  <a:lnTo>
                    <a:pt x="1008" y="578"/>
                  </a:lnTo>
                  <a:lnTo>
                    <a:pt x="1008" y="576"/>
                  </a:lnTo>
                  <a:lnTo>
                    <a:pt x="1010" y="576"/>
                  </a:lnTo>
                  <a:lnTo>
                    <a:pt x="1012" y="574"/>
                  </a:lnTo>
                  <a:lnTo>
                    <a:pt x="1014" y="574"/>
                  </a:lnTo>
                  <a:lnTo>
                    <a:pt x="1014" y="576"/>
                  </a:lnTo>
                  <a:lnTo>
                    <a:pt x="1014" y="574"/>
                  </a:lnTo>
                  <a:lnTo>
                    <a:pt x="1014" y="576"/>
                  </a:lnTo>
                  <a:lnTo>
                    <a:pt x="1016" y="576"/>
                  </a:lnTo>
                  <a:lnTo>
                    <a:pt x="1018" y="576"/>
                  </a:lnTo>
                  <a:lnTo>
                    <a:pt x="1020" y="576"/>
                  </a:lnTo>
                  <a:lnTo>
                    <a:pt x="1023" y="576"/>
                  </a:lnTo>
                  <a:lnTo>
                    <a:pt x="1023" y="578"/>
                  </a:lnTo>
                  <a:lnTo>
                    <a:pt x="1025" y="578"/>
                  </a:lnTo>
                  <a:lnTo>
                    <a:pt x="1027" y="578"/>
                  </a:lnTo>
                  <a:lnTo>
                    <a:pt x="1027" y="580"/>
                  </a:lnTo>
                  <a:lnTo>
                    <a:pt x="1029" y="580"/>
                  </a:lnTo>
                  <a:lnTo>
                    <a:pt x="1031" y="580"/>
                  </a:lnTo>
                  <a:lnTo>
                    <a:pt x="1031" y="582"/>
                  </a:lnTo>
                  <a:lnTo>
                    <a:pt x="1033" y="582"/>
                  </a:lnTo>
                  <a:lnTo>
                    <a:pt x="1035" y="582"/>
                  </a:lnTo>
                  <a:lnTo>
                    <a:pt x="1037" y="582"/>
                  </a:lnTo>
                  <a:lnTo>
                    <a:pt x="1037" y="583"/>
                  </a:lnTo>
                  <a:lnTo>
                    <a:pt x="1041" y="583"/>
                  </a:lnTo>
                  <a:lnTo>
                    <a:pt x="1041" y="585"/>
                  </a:lnTo>
                  <a:lnTo>
                    <a:pt x="1039" y="585"/>
                  </a:lnTo>
                  <a:lnTo>
                    <a:pt x="1039" y="587"/>
                  </a:lnTo>
                  <a:lnTo>
                    <a:pt x="1037" y="587"/>
                  </a:lnTo>
                  <a:lnTo>
                    <a:pt x="1037" y="589"/>
                  </a:lnTo>
                  <a:lnTo>
                    <a:pt x="1039" y="589"/>
                  </a:lnTo>
                  <a:lnTo>
                    <a:pt x="1039" y="587"/>
                  </a:lnTo>
                  <a:lnTo>
                    <a:pt x="1041" y="587"/>
                  </a:lnTo>
                  <a:lnTo>
                    <a:pt x="1043" y="585"/>
                  </a:lnTo>
                  <a:lnTo>
                    <a:pt x="1043" y="583"/>
                  </a:lnTo>
                  <a:lnTo>
                    <a:pt x="1046" y="583"/>
                  </a:lnTo>
                  <a:lnTo>
                    <a:pt x="1048" y="583"/>
                  </a:lnTo>
                  <a:lnTo>
                    <a:pt x="1048" y="585"/>
                  </a:lnTo>
                  <a:lnTo>
                    <a:pt x="1050" y="585"/>
                  </a:lnTo>
                  <a:lnTo>
                    <a:pt x="1052" y="585"/>
                  </a:lnTo>
                  <a:lnTo>
                    <a:pt x="1054" y="587"/>
                  </a:lnTo>
                  <a:lnTo>
                    <a:pt x="1054" y="589"/>
                  </a:lnTo>
                  <a:lnTo>
                    <a:pt x="1056" y="589"/>
                  </a:lnTo>
                  <a:lnTo>
                    <a:pt x="1058" y="591"/>
                  </a:lnTo>
                  <a:lnTo>
                    <a:pt x="1058" y="589"/>
                  </a:lnTo>
                  <a:lnTo>
                    <a:pt x="1056" y="589"/>
                  </a:lnTo>
                  <a:lnTo>
                    <a:pt x="1054" y="587"/>
                  </a:lnTo>
                  <a:lnTo>
                    <a:pt x="1054" y="585"/>
                  </a:lnTo>
                  <a:lnTo>
                    <a:pt x="1056" y="585"/>
                  </a:lnTo>
                  <a:lnTo>
                    <a:pt x="1060" y="585"/>
                  </a:lnTo>
                  <a:lnTo>
                    <a:pt x="1062" y="585"/>
                  </a:lnTo>
                  <a:lnTo>
                    <a:pt x="1062" y="583"/>
                  </a:lnTo>
                  <a:lnTo>
                    <a:pt x="1064" y="583"/>
                  </a:lnTo>
                  <a:lnTo>
                    <a:pt x="1066" y="582"/>
                  </a:lnTo>
                  <a:lnTo>
                    <a:pt x="1068" y="582"/>
                  </a:lnTo>
                  <a:lnTo>
                    <a:pt x="1068" y="580"/>
                  </a:lnTo>
                  <a:lnTo>
                    <a:pt x="1069" y="578"/>
                  </a:lnTo>
                  <a:lnTo>
                    <a:pt x="1071" y="578"/>
                  </a:lnTo>
                  <a:lnTo>
                    <a:pt x="1073" y="578"/>
                  </a:lnTo>
                  <a:lnTo>
                    <a:pt x="1073" y="580"/>
                  </a:lnTo>
                  <a:lnTo>
                    <a:pt x="1073" y="582"/>
                  </a:lnTo>
                  <a:lnTo>
                    <a:pt x="1075" y="582"/>
                  </a:lnTo>
                  <a:lnTo>
                    <a:pt x="1077" y="582"/>
                  </a:lnTo>
                  <a:lnTo>
                    <a:pt x="1077" y="583"/>
                  </a:lnTo>
                  <a:lnTo>
                    <a:pt x="1079" y="583"/>
                  </a:lnTo>
                  <a:lnTo>
                    <a:pt x="1079" y="585"/>
                  </a:lnTo>
                  <a:lnTo>
                    <a:pt x="1081" y="587"/>
                  </a:lnTo>
                  <a:lnTo>
                    <a:pt x="1083" y="587"/>
                  </a:lnTo>
                  <a:lnTo>
                    <a:pt x="1083" y="589"/>
                  </a:lnTo>
                  <a:lnTo>
                    <a:pt x="1085" y="589"/>
                  </a:lnTo>
                  <a:lnTo>
                    <a:pt x="1083" y="589"/>
                  </a:lnTo>
                  <a:lnTo>
                    <a:pt x="1085" y="589"/>
                  </a:lnTo>
                  <a:lnTo>
                    <a:pt x="1087" y="591"/>
                  </a:lnTo>
                  <a:lnTo>
                    <a:pt x="1087" y="589"/>
                  </a:lnTo>
                  <a:lnTo>
                    <a:pt x="1085" y="589"/>
                  </a:lnTo>
                  <a:lnTo>
                    <a:pt x="1087" y="589"/>
                  </a:lnTo>
                  <a:lnTo>
                    <a:pt x="1089" y="589"/>
                  </a:lnTo>
                  <a:lnTo>
                    <a:pt x="1089" y="591"/>
                  </a:lnTo>
                  <a:lnTo>
                    <a:pt x="1089" y="593"/>
                  </a:lnTo>
                  <a:lnTo>
                    <a:pt x="1089" y="595"/>
                  </a:lnTo>
                  <a:lnTo>
                    <a:pt x="1087" y="595"/>
                  </a:lnTo>
                  <a:lnTo>
                    <a:pt x="1087" y="597"/>
                  </a:lnTo>
                  <a:lnTo>
                    <a:pt x="1087" y="599"/>
                  </a:lnTo>
                  <a:lnTo>
                    <a:pt x="1089" y="599"/>
                  </a:lnTo>
                  <a:lnTo>
                    <a:pt x="1089" y="601"/>
                  </a:lnTo>
                  <a:lnTo>
                    <a:pt x="1089" y="599"/>
                  </a:lnTo>
                  <a:lnTo>
                    <a:pt x="1089" y="597"/>
                  </a:lnTo>
                  <a:lnTo>
                    <a:pt x="1089" y="595"/>
                  </a:lnTo>
                  <a:lnTo>
                    <a:pt x="1089" y="597"/>
                  </a:lnTo>
                  <a:lnTo>
                    <a:pt x="1091" y="597"/>
                  </a:lnTo>
                  <a:lnTo>
                    <a:pt x="1093" y="597"/>
                  </a:lnTo>
                  <a:lnTo>
                    <a:pt x="1094" y="599"/>
                  </a:lnTo>
                  <a:lnTo>
                    <a:pt x="1096" y="599"/>
                  </a:lnTo>
                  <a:lnTo>
                    <a:pt x="1096" y="601"/>
                  </a:lnTo>
                  <a:lnTo>
                    <a:pt x="1094" y="601"/>
                  </a:lnTo>
                  <a:lnTo>
                    <a:pt x="1096" y="601"/>
                  </a:lnTo>
                  <a:lnTo>
                    <a:pt x="1094" y="601"/>
                  </a:lnTo>
                  <a:lnTo>
                    <a:pt x="1094" y="603"/>
                  </a:lnTo>
                  <a:lnTo>
                    <a:pt x="1096" y="603"/>
                  </a:lnTo>
                  <a:lnTo>
                    <a:pt x="1098" y="603"/>
                  </a:lnTo>
                  <a:lnTo>
                    <a:pt x="1098" y="605"/>
                  </a:lnTo>
                  <a:lnTo>
                    <a:pt x="1098" y="606"/>
                  </a:lnTo>
                  <a:lnTo>
                    <a:pt x="1096" y="606"/>
                  </a:lnTo>
                  <a:lnTo>
                    <a:pt x="1094" y="606"/>
                  </a:lnTo>
                  <a:lnTo>
                    <a:pt x="1094" y="608"/>
                  </a:lnTo>
                  <a:lnTo>
                    <a:pt x="1094" y="606"/>
                  </a:lnTo>
                  <a:lnTo>
                    <a:pt x="1096" y="608"/>
                  </a:lnTo>
                  <a:lnTo>
                    <a:pt x="1098" y="608"/>
                  </a:lnTo>
                  <a:lnTo>
                    <a:pt x="1098" y="606"/>
                  </a:lnTo>
                  <a:lnTo>
                    <a:pt x="1100" y="606"/>
                  </a:lnTo>
                  <a:lnTo>
                    <a:pt x="1100" y="605"/>
                  </a:lnTo>
                  <a:lnTo>
                    <a:pt x="1098" y="605"/>
                  </a:lnTo>
                  <a:lnTo>
                    <a:pt x="1100" y="605"/>
                  </a:lnTo>
                  <a:lnTo>
                    <a:pt x="1102" y="605"/>
                  </a:lnTo>
                  <a:lnTo>
                    <a:pt x="1104" y="606"/>
                  </a:lnTo>
                  <a:lnTo>
                    <a:pt x="1106" y="606"/>
                  </a:lnTo>
                  <a:lnTo>
                    <a:pt x="1106" y="608"/>
                  </a:lnTo>
                  <a:lnTo>
                    <a:pt x="1104" y="608"/>
                  </a:lnTo>
                  <a:lnTo>
                    <a:pt x="1104" y="610"/>
                  </a:lnTo>
                  <a:lnTo>
                    <a:pt x="1102" y="610"/>
                  </a:lnTo>
                  <a:lnTo>
                    <a:pt x="1100" y="610"/>
                  </a:lnTo>
                  <a:lnTo>
                    <a:pt x="1102" y="610"/>
                  </a:lnTo>
                  <a:lnTo>
                    <a:pt x="1102" y="612"/>
                  </a:lnTo>
                  <a:lnTo>
                    <a:pt x="1100" y="612"/>
                  </a:lnTo>
                  <a:lnTo>
                    <a:pt x="1100" y="614"/>
                  </a:lnTo>
                  <a:lnTo>
                    <a:pt x="1102" y="614"/>
                  </a:lnTo>
                  <a:lnTo>
                    <a:pt x="1104" y="614"/>
                  </a:lnTo>
                  <a:lnTo>
                    <a:pt x="1106" y="614"/>
                  </a:lnTo>
                  <a:lnTo>
                    <a:pt x="1104" y="614"/>
                  </a:lnTo>
                  <a:lnTo>
                    <a:pt x="1104" y="616"/>
                  </a:lnTo>
                  <a:lnTo>
                    <a:pt x="1102" y="614"/>
                  </a:lnTo>
                  <a:lnTo>
                    <a:pt x="1102" y="616"/>
                  </a:lnTo>
                  <a:lnTo>
                    <a:pt x="1104" y="616"/>
                  </a:lnTo>
                  <a:lnTo>
                    <a:pt x="1104" y="618"/>
                  </a:lnTo>
                  <a:lnTo>
                    <a:pt x="1102" y="618"/>
                  </a:lnTo>
                  <a:lnTo>
                    <a:pt x="1104" y="618"/>
                  </a:lnTo>
                  <a:lnTo>
                    <a:pt x="1104" y="620"/>
                  </a:lnTo>
                  <a:lnTo>
                    <a:pt x="1106" y="620"/>
                  </a:lnTo>
                  <a:lnTo>
                    <a:pt x="1106" y="622"/>
                  </a:lnTo>
                  <a:lnTo>
                    <a:pt x="1106" y="620"/>
                  </a:lnTo>
                  <a:lnTo>
                    <a:pt x="1108" y="620"/>
                  </a:lnTo>
                  <a:lnTo>
                    <a:pt x="1108" y="622"/>
                  </a:lnTo>
                  <a:lnTo>
                    <a:pt x="1108" y="624"/>
                  </a:lnTo>
                  <a:lnTo>
                    <a:pt x="1108" y="622"/>
                  </a:lnTo>
                  <a:lnTo>
                    <a:pt x="1110" y="622"/>
                  </a:lnTo>
                  <a:lnTo>
                    <a:pt x="1112" y="622"/>
                  </a:lnTo>
                  <a:lnTo>
                    <a:pt x="1112" y="624"/>
                  </a:lnTo>
                  <a:lnTo>
                    <a:pt x="1112" y="622"/>
                  </a:lnTo>
                  <a:lnTo>
                    <a:pt x="1114" y="624"/>
                  </a:lnTo>
                  <a:lnTo>
                    <a:pt x="1116" y="624"/>
                  </a:lnTo>
                  <a:lnTo>
                    <a:pt x="1116" y="626"/>
                  </a:lnTo>
                  <a:lnTo>
                    <a:pt x="1117" y="626"/>
                  </a:lnTo>
                  <a:lnTo>
                    <a:pt x="1117" y="624"/>
                  </a:lnTo>
                  <a:lnTo>
                    <a:pt x="1119" y="626"/>
                  </a:lnTo>
                  <a:lnTo>
                    <a:pt x="1121" y="626"/>
                  </a:lnTo>
                  <a:lnTo>
                    <a:pt x="1121" y="628"/>
                  </a:lnTo>
                  <a:lnTo>
                    <a:pt x="1121" y="626"/>
                  </a:lnTo>
                  <a:lnTo>
                    <a:pt x="1123" y="626"/>
                  </a:lnTo>
                  <a:lnTo>
                    <a:pt x="1123" y="624"/>
                  </a:lnTo>
                  <a:lnTo>
                    <a:pt x="1125" y="626"/>
                  </a:lnTo>
                  <a:lnTo>
                    <a:pt x="1125" y="624"/>
                  </a:lnTo>
                  <a:lnTo>
                    <a:pt x="1127" y="624"/>
                  </a:lnTo>
                  <a:lnTo>
                    <a:pt x="1127" y="626"/>
                  </a:lnTo>
                  <a:lnTo>
                    <a:pt x="1127" y="624"/>
                  </a:lnTo>
                  <a:lnTo>
                    <a:pt x="1129" y="624"/>
                  </a:lnTo>
                  <a:lnTo>
                    <a:pt x="1127" y="626"/>
                  </a:lnTo>
                  <a:lnTo>
                    <a:pt x="1129" y="626"/>
                  </a:lnTo>
                  <a:lnTo>
                    <a:pt x="1127" y="626"/>
                  </a:lnTo>
                  <a:lnTo>
                    <a:pt x="1127" y="628"/>
                  </a:lnTo>
                  <a:lnTo>
                    <a:pt x="1129" y="628"/>
                  </a:lnTo>
                  <a:lnTo>
                    <a:pt x="1129" y="630"/>
                  </a:lnTo>
                  <a:lnTo>
                    <a:pt x="1129" y="631"/>
                  </a:lnTo>
                  <a:lnTo>
                    <a:pt x="1127" y="631"/>
                  </a:lnTo>
                  <a:lnTo>
                    <a:pt x="1129" y="631"/>
                  </a:lnTo>
                  <a:lnTo>
                    <a:pt x="1131" y="631"/>
                  </a:lnTo>
                  <a:lnTo>
                    <a:pt x="1131" y="633"/>
                  </a:lnTo>
                  <a:lnTo>
                    <a:pt x="1133" y="633"/>
                  </a:lnTo>
                  <a:lnTo>
                    <a:pt x="1133" y="631"/>
                  </a:lnTo>
                  <a:lnTo>
                    <a:pt x="1131" y="633"/>
                  </a:lnTo>
                  <a:lnTo>
                    <a:pt x="1131" y="631"/>
                  </a:lnTo>
                  <a:lnTo>
                    <a:pt x="1133" y="631"/>
                  </a:lnTo>
                  <a:lnTo>
                    <a:pt x="1133" y="630"/>
                  </a:lnTo>
                  <a:lnTo>
                    <a:pt x="1135" y="630"/>
                  </a:lnTo>
                  <a:lnTo>
                    <a:pt x="1135" y="631"/>
                  </a:lnTo>
                  <a:lnTo>
                    <a:pt x="1137" y="631"/>
                  </a:lnTo>
                  <a:lnTo>
                    <a:pt x="1137" y="630"/>
                  </a:lnTo>
                  <a:lnTo>
                    <a:pt x="1135" y="630"/>
                  </a:lnTo>
                  <a:lnTo>
                    <a:pt x="1135" y="628"/>
                  </a:lnTo>
                  <a:lnTo>
                    <a:pt x="1135" y="626"/>
                  </a:lnTo>
                  <a:lnTo>
                    <a:pt x="1137" y="626"/>
                  </a:lnTo>
                  <a:lnTo>
                    <a:pt x="1137" y="624"/>
                  </a:lnTo>
                  <a:lnTo>
                    <a:pt x="1139" y="624"/>
                  </a:lnTo>
                  <a:lnTo>
                    <a:pt x="1139" y="626"/>
                  </a:lnTo>
                  <a:lnTo>
                    <a:pt x="1139" y="628"/>
                  </a:lnTo>
                  <a:lnTo>
                    <a:pt x="1141" y="630"/>
                  </a:lnTo>
                  <a:lnTo>
                    <a:pt x="1139" y="630"/>
                  </a:lnTo>
                  <a:lnTo>
                    <a:pt x="1141" y="630"/>
                  </a:lnTo>
                  <a:lnTo>
                    <a:pt x="1141" y="631"/>
                  </a:lnTo>
                  <a:lnTo>
                    <a:pt x="1141" y="633"/>
                  </a:lnTo>
                  <a:lnTo>
                    <a:pt x="1141" y="635"/>
                  </a:lnTo>
                  <a:lnTo>
                    <a:pt x="1139" y="635"/>
                  </a:lnTo>
                  <a:lnTo>
                    <a:pt x="1137" y="635"/>
                  </a:lnTo>
                  <a:lnTo>
                    <a:pt x="1137" y="637"/>
                  </a:lnTo>
                  <a:lnTo>
                    <a:pt x="1135" y="637"/>
                  </a:lnTo>
                  <a:lnTo>
                    <a:pt x="1135" y="639"/>
                  </a:lnTo>
                  <a:lnTo>
                    <a:pt x="1135" y="641"/>
                  </a:lnTo>
                  <a:lnTo>
                    <a:pt x="1137" y="641"/>
                  </a:lnTo>
                  <a:lnTo>
                    <a:pt x="1135" y="641"/>
                  </a:lnTo>
                  <a:lnTo>
                    <a:pt x="1133" y="643"/>
                  </a:lnTo>
                  <a:lnTo>
                    <a:pt x="1135" y="645"/>
                  </a:lnTo>
                  <a:lnTo>
                    <a:pt x="1135" y="647"/>
                  </a:lnTo>
                  <a:lnTo>
                    <a:pt x="1135" y="649"/>
                  </a:lnTo>
                  <a:lnTo>
                    <a:pt x="1135" y="651"/>
                  </a:lnTo>
                  <a:lnTo>
                    <a:pt x="1137" y="651"/>
                  </a:lnTo>
                  <a:lnTo>
                    <a:pt x="1137" y="653"/>
                  </a:lnTo>
                  <a:lnTo>
                    <a:pt x="1137" y="654"/>
                  </a:lnTo>
                  <a:lnTo>
                    <a:pt x="1137" y="656"/>
                  </a:lnTo>
                  <a:lnTo>
                    <a:pt x="1137" y="658"/>
                  </a:lnTo>
                  <a:lnTo>
                    <a:pt x="1135" y="658"/>
                  </a:lnTo>
                  <a:lnTo>
                    <a:pt x="1133" y="656"/>
                  </a:lnTo>
                  <a:lnTo>
                    <a:pt x="1133" y="658"/>
                  </a:lnTo>
                  <a:lnTo>
                    <a:pt x="1135" y="660"/>
                  </a:lnTo>
                  <a:lnTo>
                    <a:pt x="1133" y="660"/>
                  </a:lnTo>
                  <a:lnTo>
                    <a:pt x="1125" y="658"/>
                  </a:lnTo>
                  <a:lnTo>
                    <a:pt x="1125" y="660"/>
                  </a:lnTo>
                  <a:lnTo>
                    <a:pt x="1121" y="660"/>
                  </a:lnTo>
                  <a:lnTo>
                    <a:pt x="1119" y="658"/>
                  </a:lnTo>
                  <a:lnTo>
                    <a:pt x="1114" y="656"/>
                  </a:lnTo>
                  <a:lnTo>
                    <a:pt x="1114" y="658"/>
                  </a:lnTo>
                  <a:lnTo>
                    <a:pt x="1116" y="658"/>
                  </a:lnTo>
                  <a:lnTo>
                    <a:pt x="1117" y="658"/>
                  </a:lnTo>
                  <a:lnTo>
                    <a:pt x="1119" y="660"/>
                  </a:lnTo>
                  <a:lnTo>
                    <a:pt x="1121" y="660"/>
                  </a:lnTo>
                  <a:lnTo>
                    <a:pt x="1123" y="660"/>
                  </a:lnTo>
                  <a:lnTo>
                    <a:pt x="1125" y="660"/>
                  </a:lnTo>
                  <a:lnTo>
                    <a:pt x="1127" y="660"/>
                  </a:lnTo>
                  <a:lnTo>
                    <a:pt x="1129" y="660"/>
                  </a:lnTo>
                  <a:lnTo>
                    <a:pt x="1129" y="662"/>
                  </a:lnTo>
                  <a:lnTo>
                    <a:pt x="1131" y="660"/>
                  </a:lnTo>
                  <a:lnTo>
                    <a:pt x="1133" y="660"/>
                  </a:lnTo>
                  <a:lnTo>
                    <a:pt x="1135" y="660"/>
                  </a:lnTo>
                  <a:lnTo>
                    <a:pt x="1135" y="662"/>
                  </a:lnTo>
                  <a:lnTo>
                    <a:pt x="1137" y="664"/>
                  </a:lnTo>
                  <a:lnTo>
                    <a:pt x="1137" y="666"/>
                  </a:lnTo>
                  <a:lnTo>
                    <a:pt x="1137" y="668"/>
                  </a:lnTo>
                  <a:lnTo>
                    <a:pt x="1137" y="670"/>
                  </a:lnTo>
                  <a:lnTo>
                    <a:pt x="1139" y="670"/>
                  </a:lnTo>
                  <a:lnTo>
                    <a:pt x="1139" y="672"/>
                  </a:lnTo>
                  <a:lnTo>
                    <a:pt x="1137" y="672"/>
                  </a:lnTo>
                  <a:lnTo>
                    <a:pt x="1137" y="674"/>
                  </a:lnTo>
                  <a:lnTo>
                    <a:pt x="1135" y="674"/>
                  </a:lnTo>
                  <a:lnTo>
                    <a:pt x="1135" y="676"/>
                  </a:lnTo>
                  <a:lnTo>
                    <a:pt x="1135" y="678"/>
                  </a:lnTo>
                  <a:lnTo>
                    <a:pt x="1137" y="678"/>
                  </a:lnTo>
                  <a:lnTo>
                    <a:pt x="1135" y="679"/>
                  </a:lnTo>
                  <a:lnTo>
                    <a:pt x="1137" y="679"/>
                  </a:lnTo>
                  <a:lnTo>
                    <a:pt x="1135" y="679"/>
                  </a:lnTo>
                  <a:lnTo>
                    <a:pt x="1135" y="681"/>
                  </a:lnTo>
                  <a:lnTo>
                    <a:pt x="1137" y="681"/>
                  </a:lnTo>
                  <a:lnTo>
                    <a:pt x="1139" y="681"/>
                  </a:lnTo>
                  <a:lnTo>
                    <a:pt x="1139" y="679"/>
                  </a:lnTo>
                  <a:lnTo>
                    <a:pt x="1141" y="679"/>
                  </a:lnTo>
                  <a:lnTo>
                    <a:pt x="1141" y="681"/>
                  </a:lnTo>
                  <a:lnTo>
                    <a:pt x="1142" y="681"/>
                  </a:lnTo>
                  <a:lnTo>
                    <a:pt x="1142" y="683"/>
                  </a:lnTo>
                  <a:lnTo>
                    <a:pt x="1142" y="685"/>
                  </a:lnTo>
                  <a:lnTo>
                    <a:pt x="1141" y="683"/>
                  </a:lnTo>
                  <a:lnTo>
                    <a:pt x="1141" y="685"/>
                  </a:lnTo>
                  <a:lnTo>
                    <a:pt x="1141" y="683"/>
                  </a:lnTo>
                  <a:lnTo>
                    <a:pt x="1139" y="683"/>
                  </a:lnTo>
                  <a:lnTo>
                    <a:pt x="1139" y="685"/>
                  </a:lnTo>
                  <a:lnTo>
                    <a:pt x="1139" y="687"/>
                  </a:lnTo>
                  <a:lnTo>
                    <a:pt x="1141" y="687"/>
                  </a:lnTo>
                  <a:lnTo>
                    <a:pt x="1141" y="689"/>
                  </a:lnTo>
                  <a:lnTo>
                    <a:pt x="1139" y="691"/>
                  </a:lnTo>
                  <a:lnTo>
                    <a:pt x="1139" y="689"/>
                  </a:lnTo>
                  <a:lnTo>
                    <a:pt x="1139" y="693"/>
                  </a:lnTo>
                  <a:lnTo>
                    <a:pt x="1139" y="695"/>
                  </a:lnTo>
                  <a:lnTo>
                    <a:pt x="1139" y="697"/>
                  </a:lnTo>
                  <a:lnTo>
                    <a:pt x="1137" y="697"/>
                  </a:lnTo>
                  <a:lnTo>
                    <a:pt x="1135" y="697"/>
                  </a:lnTo>
                  <a:lnTo>
                    <a:pt x="1135" y="695"/>
                  </a:lnTo>
                  <a:lnTo>
                    <a:pt x="1135" y="693"/>
                  </a:lnTo>
                  <a:lnTo>
                    <a:pt x="1135" y="691"/>
                  </a:lnTo>
                  <a:lnTo>
                    <a:pt x="1133" y="691"/>
                  </a:lnTo>
                  <a:lnTo>
                    <a:pt x="1133" y="689"/>
                  </a:lnTo>
                  <a:lnTo>
                    <a:pt x="1133" y="691"/>
                  </a:lnTo>
                  <a:lnTo>
                    <a:pt x="1133" y="693"/>
                  </a:lnTo>
                  <a:lnTo>
                    <a:pt x="1133" y="695"/>
                  </a:lnTo>
                  <a:lnTo>
                    <a:pt x="1133" y="697"/>
                  </a:lnTo>
                  <a:lnTo>
                    <a:pt x="1133" y="695"/>
                  </a:lnTo>
                  <a:lnTo>
                    <a:pt x="1131" y="695"/>
                  </a:lnTo>
                  <a:lnTo>
                    <a:pt x="1133" y="695"/>
                  </a:lnTo>
                  <a:lnTo>
                    <a:pt x="1133" y="697"/>
                  </a:lnTo>
                  <a:lnTo>
                    <a:pt x="1131" y="697"/>
                  </a:lnTo>
                  <a:lnTo>
                    <a:pt x="1129" y="697"/>
                  </a:lnTo>
                  <a:lnTo>
                    <a:pt x="1127" y="697"/>
                  </a:lnTo>
                  <a:lnTo>
                    <a:pt x="1127" y="699"/>
                  </a:lnTo>
                  <a:lnTo>
                    <a:pt x="1129" y="699"/>
                  </a:lnTo>
                  <a:lnTo>
                    <a:pt x="1131" y="699"/>
                  </a:lnTo>
                  <a:lnTo>
                    <a:pt x="1131" y="701"/>
                  </a:lnTo>
                  <a:lnTo>
                    <a:pt x="1133" y="701"/>
                  </a:lnTo>
                  <a:lnTo>
                    <a:pt x="1133" y="702"/>
                  </a:lnTo>
                  <a:lnTo>
                    <a:pt x="1135" y="702"/>
                  </a:lnTo>
                  <a:lnTo>
                    <a:pt x="1135" y="701"/>
                  </a:lnTo>
                  <a:lnTo>
                    <a:pt x="1137" y="701"/>
                  </a:lnTo>
                  <a:lnTo>
                    <a:pt x="1137" y="699"/>
                  </a:lnTo>
                  <a:lnTo>
                    <a:pt x="1139" y="697"/>
                  </a:lnTo>
                  <a:lnTo>
                    <a:pt x="1141" y="697"/>
                  </a:lnTo>
                  <a:lnTo>
                    <a:pt x="1141" y="695"/>
                  </a:lnTo>
                  <a:lnTo>
                    <a:pt x="1142" y="695"/>
                  </a:lnTo>
                  <a:lnTo>
                    <a:pt x="1144" y="695"/>
                  </a:lnTo>
                  <a:lnTo>
                    <a:pt x="1146" y="695"/>
                  </a:lnTo>
                  <a:lnTo>
                    <a:pt x="1148" y="695"/>
                  </a:lnTo>
                  <a:lnTo>
                    <a:pt x="1150" y="693"/>
                  </a:lnTo>
                  <a:lnTo>
                    <a:pt x="1150" y="695"/>
                  </a:lnTo>
                  <a:lnTo>
                    <a:pt x="1152" y="695"/>
                  </a:lnTo>
                  <a:lnTo>
                    <a:pt x="1154" y="695"/>
                  </a:lnTo>
                  <a:lnTo>
                    <a:pt x="1154" y="697"/>
                  </a:lnTo>
                  <a:lnTo>
                    <a:pt x="1156" y="697"/>
                  </a:lnTo>
                  <a:lnTo>
                    <a:pt x="1156" y="699"/>
                  </a:lnTo>
                  <a:lnTo>
                    <a:pt x="1156" y="701"/>
                  </a:lnTo>
                  <a:lnTo>
                    <a:pt x="1158" y="701"/>
                  </a:lnTo>
                  <a:lnTo>
                    <a:pt x="1156" y="702"/>
                  </a:lnTo>
                  <a:lnTo>
                    <a:pt x="1158" y="704"/>
                  </a:lnTo>
                  <a:lnTo>
                    <a:pt x="1158" y="702"/>
                  </a:lnTo>
                  <a:lnTo>
                    <a:pt x="1158" y="704"/>
                  </a:lnTo>
                  <a:lnTo>
                    <a:pt x="1158" y="706"/>
                  </a:lnTo>
                  <a:lnTo>
                    <a:pt x="1160" y="704"/>
                  </a:lnTo>
                  <a:lnTo>
                    <a:pt x="1160" y="706"/>
                  </a:lnTo>
                  <a:lnTo>
                    <a:pt x="1158" y="706"/>
                  </a:lnTo>
                  <a:lnTo>
                    <a:pt x="1160" y="708"/>
                  </a:lnTo>
                  <a:lnTo>
                    <a:pt x="1158" y="708"/>
                  </a:lnTo>
                  <a:lnTo>
                    <a:pt x="1158" y="710"/>
                  </a:lnTo>
                  <a:lnTo>
                    <a:pt x="1158" y="714"/>
                  </a:lnTo>
                  <a:lnTo>
                    <a:pt x="1156" y="716"/>
                  </a:lnTo>
                  <a:lnTo>
                    <a:pt x="1156" y="718"/>
                  </a:lnTo>
                  <a:lnTo>
                    <a:pt x="1154" y="720"/>
                  </a:lnTo>
                  <a:lnTo>
                    <a:pt x="1150" y="722"/>
                  </a:lnTo>
                  <a:lnTo>
                    <a:pt x="1148" y="722"/>
                  </a:lnTo>
                  <a:lnTo>
                    <a:pt x="1146" y="724"/>
                  </a:lnTo>
                  <a:lnTo>
                    <a:pt x="1144" y="724"/>
                  </a:lnTo>
                  <a:lnTo>
                    <a:pt x="1142" y="725"/>
                  </a:lnTo>
                  <a:lnTo>
                    <a:pt x="1141" y="727"/>
                  </a:lnTo>
                  <a:lnTo>
                    <a:pt x="1144" y="725"/>
                  </a:lnTo>
                  <a:lnTo>
                    <a:pt x="1146" y="724"/>
                  </a:lnTo>
                  <a:lnTo>
                    <a:pt x="1150" y="722"/>
                  </a:lnTo>
                  <a:lnTo>
                    <a:pt x="1152" y="722"/>
                  </a:lnTo>
                  <a:lnTo>
                    <a:pt x="1154" y="722"/>
                  </a:lnTo>
                  <a:lnTo>
                    <a:pt x="1156" y="720"/>
                  </a:lnTo>
                  <a:lnTo>
                    <a:pt x="1156" y="718"/>
                  </a:lnTo>
                  <a:lnTo>
                    <a:pt x="1158" y="718"/>
                  </a:lnTo>
                  <a:lnTo>
                    <a:pt x="1158" y="716"/>
                  </a:lnTo>
                  <a:lnTo>
                    <a:pt x="1158" y="714"/>
                  </a:lnTo>
                  <a:lnTo>
                    <a:pt x="1158" y="712"/>
                  </a:lnTo>
                  <a:lnTo>
                    <a:pt x="1160" y="710"/>
                  </a:lnTo>
                  <a:lnTo>
                    <a:pt x="1160" y="708"/>
                  </a:lnTo>
                  <a:lnTo>
                    <a:pt x="1160" y="706"/>
                  </a:lnTo>
                  <a:lnTo>
                    <a:pt x="1162" y="706"/>
                  </a:lnTo>
                  <a:lnTo>
                    <a:pt x="1162" y="704"/>
                  </a:lnTo>
                  <a:lnTo>
                    <a:pt x="1164" y="704"/>
                  </a:lnTo>
                  <a:lnTo>
                    <a:pt x="1164" y="706"/>
                  </a:lnTo>
                  <a:lnTo>
                    <a:pt x="1164" y="708"/>
                  </a:lnTo>
                  <a:lnTo>
                    <a:pt x="1164" y="710"/>
                  </a:lnTo>
                  <a:lnTo>
                    <a:pt x="1164" y="712"/>
                  </a:lnTo>
                  <a:lnTo>
                    <a:pt x="1164" y="714"/>
                  </a:lnTo>
                  <a:lnTo>
                    <a:pt x="1162" y="716"/>
                  </a:lnTo>
                  <a:lnTo>
                    <a:pt x="1160" y="718"/>
                  </a:lnTo>
                  <a:lnTo>
                    <a:pt x="1160" y="720"/>
                  </a:lnTo>
                  <a:lnTo>
                    <a:pt x="1162" y="718"/>
                  </a:lnTo>
                  <a:lnTo>
                    <a:pt x="1164" y="716"/>
                  </a:lnTo>
                  <a:lnTo>
                    <a:pt x="1164" y="714"/>
                  </a:lnTo>
                  <a:lnTo>
                    <a:pt x="1165" y="714"/>
                  </a:lnTo>
                  <a:lnTo>
                    <a:pt x="1165" y="712"/>
                  </a:lnTo>
                  <a:lnTo>
                    <a:pt x="1165" y="710"/>
                  </a:lnTo>
                  <a:lnTo>
                    <a:pt x="1165" y="708"/>
                  </a:lnTo>
                  <a:lnTo>
                    <a:pt x="1165" y="706"/>
                  </a:lnTo>
                  <a:lnTo>
                    <a:pt x="1167" y="708"/>
                  </a:lnTo>
                  <a:lnTo>
                    <a:pt x="1167" y="710"/>
                  </a:lnTo>
                  <a:lnTo>
                    <a:pt x="1167" y="712"/>
                  </a:lnTo>
                  <a:lnTo>
                    <a:pt x="1167" y="714"/>
                  </a:lnTo>
                  <a:lnTo>
                    <a:pt x="1167" y="716"/>
                  </a:lnTo>
                  <a:lnTo>
                    <a:pt x="1167" y="718"/>
                  </a:lnTo>
                  <a:lnTo>
                    <a:pt x="1167" y="720"/>
                  </a:lnTo>
                  <a:lnTo>
                    <a:pt x="1167" y="722"/>
                  </a:lnTo>
                  <a:lnTo>
                    <a:pt x="1165" y="722"/>
                  </a:lnTo>
                  <a:lnTo>
                    <a:pt x="1165" y="724"/>
                  </a:lnTo>
                  <a:lnTo>
                    <a:pt x="1167" y="724"/>
                  </a:lnTo>
                  <a:lnTo>
                    <a:pt x="1167" y="722"/>
                  </a:lnTo>
                  <a:lnTo>
                    <a:pt x="1167" y="720"/>
                  </a:lnTo>
                  <a:lnTo>
                    <a:pt x="1167" y="718"/>
                  </a:lnTo>
                  <a:lnTo>
                    <a:pt x="1169" y="716"/>
                  </a:lnTo>
                  <a:lnTo>
                    <a:pt x="1169" y="714"/>
                  </a:lnTo>
                  <a:lnTo>
                    <a:pt x="1171" y="714"/>
                  </a:lnTo>
                  <a:lnTo>
                    <a:pt x="1171" y="712"/>
                  </a:lnTo>
                  <a:lnTo>
                    <a:pt x="1173" y="712"/>
                  </a:lnTo>
                  <a:lnTo>
                    <a:pt x="1175" y="712"/>
                  </a:lnTo>
                  <a:lnTo>
                    <a:pt x="1175" y="710"/>
                  </a:lnTo>
                  <a:lnTo>
                    <a:pt x="1177" y="710"/>
                  </a:lnTo>
                  <a:lnTo>
                    <a:pt x="1177" y="708"/>
                  </a:lnTo>
                  <a:lnTo>
                    <a:pt x="1179" y="708"/>
                  </a:lnTo>
                  <a:lnTo>
                    <a:pt x="1179" y="706"/>
                  </a:lnTo>
                  <a:lnTo>
                    <a:pt x="1181" y="706"/>
                  </a:lnTo>
                  <a:lnTo>
                    <a:pt x="1179" y="708"/>
                  </a:lnTo>
                  <a:lnTo>
                    <a:pt x="1181" y="708"/>
                  </a:lnTo>
                  <a:lnTo>
                    <a:pt x="1181" y="706"/>
                  </a:lnTo>
                  <a:lnTo>
                    <a:pt x="1183" y="706"/>
                  </a:lnTo>
                  <a:lnTo>
                    <a:pt x="1185" y="706"/>
                  </a:lnTo>
                  <a:lnTo>
                    <a:pt x="1183" y="706"/>
                  </a:lnTo>
                  <a:lnTo>
                    <a:pt x="1183" y="704"/>
                  </a:lnTo>
                  <a:lnTo>
                    <a:pt x="1185" y="704"/>
                  </a:lnTo>
                  <a:lnTo>
                    <a:pt x="1185" y="702"/>
                  </a:lnTo>
                  <a:lnTo>
                    <a:pt x="1185" y="701"/>
                  </a:lnTo>
                  <a:lnTo>
                    <a:pt x="1187" y="701"/>
                  </a:lnTo>
                  <a:lnTo>
                    <a:pt x="1187" y="699"/>
                  </a:lnTo>
                  <a:lnTo>
                    <a:pt x="1187" y="697"/>
                  </a:lnTo>
                  <a:lnTo>
                    <a:pt x="1189" y="697"/>
                  </a:lnTo>
                  <a:lnTo>
                    <a:pt x="1189" y="695"/>
                  </a:lnTo>
                  <a:lnTo>
                    <a:pt x="1189" y="697"/>
                  </a:lnTo>
                  <a:lnTo>
                    <a:pt x="1190" y="697"/>
                  </a:lnTo>
                  <a:lnTo>
                    <a:pt x="1190" y="699"/>
                  </a:lnTo>
                  <a:lnTo>
                    <a:pt x="1192" y="699"/>
                  </a:lnTo>
                  <a:lnTo>
                    <a:pt x="1192" y="701"/>
                  </a:lnTo>
                  <a:lnTo>
                    <a:pt x="1192" y="702"/>
                  </a:lnTo>
                  <a:lnTo>
                    <a:pt x="1194" y="702"/>
                  </a:lnTo>
                  <a:lnTo>
                    <a:pt x="1194" y="704"/>
                  </a:lnTo>
                  <a:lnTo>
                    <a:pt x="1194" y="706"/>
                  </a:lnTo>
                  <a:lnTo>
                    <a:pt x="1194" y="708"/>
                  </a:lnTo>
                  <a:lnTo>
                    <a:pt x="1194" y="710"/>
                  </a:lnTo>
                  <a:lnTo>
                    <a:pt x="1192" y="710"/>
                  </a:lnTo>
                  <a:lnTo>
                    <a:pt x="1192" y="712"/>
                  </a:lnTo>
                  <a:lnTo>
                    <a:pt x="1192" y="710"/>
                  </a:lnTo>
                  <a:lnTo>
                    <a:pt x="1194" y="710"/>
                  </a:lnTo>
                  <a:lnTo>
                    <a:pt x="1194" y="708"/>
                  </a:lnTo>
                  <a:lnTo>
                    <a:pt x="1196" y="708"/>
                  </a:lnTo>
                  <a:lnTo>
                    <a:pt x="1194" y="708"/>
                  </a:lnTo>
                  <a:lnTo>
                    <a:pt x="1194" y="706"/>
                  </a:lnTo>
                  <a:lnTo>
                    <a:pt x="1196" y="706"/>
                  </a:lnTo>
                  <a:lnTo>
                    <a:pt x="1196" y="704"/>
                  </a:lnTo>
                  <a:lnTo>
                    <a:pt x="1196" y="702"/>
                  </a:lnTo>
                  <a:lnTo>
                    <a:pt x="1194" y="702"/>
                  </a:lnTo>
                  <a:lnTo>
                    <a:pt x="1194" y="701"/>
                  </a:lnTo>
                  <a:lnTo>
                    <a:pt x="1194" y="699"/>
                  </a:lnTo>
                  <a:lnTo>
                    <a:pt x="1192" y="699"/>
                  </a:lnTo>
                  <a:lnTo>
                    <a:pt x="1192" y="697"/>
                  </a:lnTo>
                  <a:lnTo>
                    <a:pt x="1194" y="695"/>
                  </a:lnTo>
                  <a:lnTo>
                    <a:pt x="1194" y="697"/>
                  </a:lnTo>
                  <a:lnTo>
                    <a:pt x="1196" y="697"/>
                  </a:lnTo>
                  <a:lnTo>
                    <a:pt x="1196" y="695"/>
                  </a:lnTo>
                  <a:lnTo>
                    <a:pt x="1198" y="695"/>
                  </a:lnTo>
                  <a:lnTo>
                    <a:pt x="1196" y="695"/>
                  </a:lnTo>
                  <a:lnTo>
                    <a:pt x="1194" y="695"/>
                  </a:lnTo>
                  <a:lnTo>
                    <a:pt x="1194" y="693"/>
                  </a:lnTo>
                  <a:lnTo>
                    <a:pt x="1196" y="693"/>
                  </a:lnTo>
                  <a:lnTo>
                    <a:pt x="1196" y="691"/>
                  </a:lnTo>
                  <a:lnTo>
                    <a:pt x="1198" y="691"/>
                  </a:lnTo>
                  <a:lnTo>
                    <a:pt x="1198" y="693"/>
                  </a:lnTo>
                  <a:lnTo>
                    <a:pt x="1200" y="693"/>
                  </a:lnTo>
                  <a:lnTo>
                    <a:pt x="1198" y="691"/>
                  </a:lnTo>
                  <a:lnTo>
                    <a:pt x="1198" y="689"/>
                  </a:lnTo>
                  <a:lnTo>
                    <a:pt x="1200" y="689"/>
                  </a:lnTo>
                  <a:lnTo>
                    <a:pt x="1200" y="691"/>
                  </a:lnTo>
                  <a:lnTo>
                    <a:pt x="1202" y="691"/>
                  </a:lnTo>
                  <a:lnTo>
                    <a:pt x="1200" y="689"/>
                  </a:lnTo>
                  <a:lnTo>
                    <a:pt x="1202" y="689"/>
                  </a:lnTo>
                  <a:lnTo>
                    <a:pt x="1204" y="689"/>
                  </a:lnTo>
                  <a:lnTo>
                    <a:pt x="1206" y="689"/>
                  </a:lnTo>
                  <a:lnTo>
                    <a:pt x="1204" y="689"/>
                  </a:lnTo>
                  <a:lnTo>
                    <a:pt x="1202" y="689"/>
                  </a:lnTo>
                  <a:lnTo>
                    <a:pt x="1202" y="687"/>
                  </a:lnTo>
                  <a:lnTo>
                    <a:pt x="1202" y="689"/>
                  </a:lnTo>
                  <a:lnTo>
                    <a:pt x="1200" y="689"/>
                  </a:lnTo>
                  <a:lnTo>
                    <a:pt x="1200" y="687"/>
                  </a:lnTo>
                  <a:lnTo>
                    <a:pt x="1198" y="687"/>
                  </a:lnTo>
                  <a:lnTo>
                    <a:pt x="1198" y="685"/>
                  </a:lnTo>
                  <a:lnTo>
                    <a:pt x="1200" y="685"/>
                  </a:lnTo>
                  <a:lnTo>
                    <a:pt x="1198" y="685"/>
                  </a:lnTo>
                  <a:lnTo>
                    <a:pt x="1198" y="683"/>
                  </a:lnTo>
                  <a:lnTo>
                    <a:pt x="1200" y="683"/>
                  </a:lnTo>
                  <a:lnTo>
                    <a:pt x="1200" y="685"/>
                  </a:lnTo>
                  <a:lnTo>
                    <a:pt x="1200" y="683"/>
                  </a:lnTo>
                  <a:lnTo>
                    <a:pt x="1202" y="683"/>
                  </a:lnTo>
                  <a:lnTo>
                    <a:pt x="1202" y="681"/>
                  </a:lnTo>
                  <a:lnTo>
                    <a:pt x="1200" y="681"/>
                  </a:lnTo>
                  <a:lnTo>
                    <a:pt x="1200" y="679"/>
                  </a:lnTo>
                  <a:lnTo>
                    <a:pt x="1202" y="679"/>
                  </a:lnTo>
                  <a:lnTo>
                    <a:pt x="1204" y="681"/>
                  </a:lnTo>
                  <a:lnTo>
                    <a:pt x="1204" y="679"/>
                  </a:lnTo>
                  <a:lnTo>
                    <a:pt x="1202" y="679"/>
                  </a:lnTo>
                  <a:lnTo>
                    <a:pt x="1204" y="678"/>
                  </a:lnTo>
                  <a:lnTo>
                    <a:pt x="1204" y="679"/>
                  </a:lnTo>
                  <a:lnTo>
                    <a:pt x="1204" y="678"/>
                  </a:lnTo>
                  <a:lnTo>
                    <a:pt x="1202" y="678"/>
                  </a:lnTo>
                  <a:lnTo>
                    <a:pt x="1202" y="676"/>
                  </a:lnTo>
                  <a:lnTo>
                    <a:pt x="1204" y="676"/>
                  </a:lnTo>
                  <a:lnTo>
                    <a:pt x="1206" y="676"/>
                  </a:lnTo>
                  <a:lnTo>
                    <a:pt x="1206" y="678"/>
                  </a:lnTo>
                  <a:lnTo>
                    <a:pt x="1208" y="678"/>
                  </a:lnTo>
                  <a:lnTo>
                    <a:pt x="1210" y="679"/>
                  </a:lnTo>
                  <a:lnTo>
                    <a:pt x="1208" y="678"/>
                  </a:lnTo>
                  <a:lnTo>
                    <a:pt x="1208" y="676"/>
                  </a:lnTo>
                  <a:lnTo>
                    <a:pt x="1206" y="676"/>
                  </a:lnTo>
                  <a:lnTo>
                    <a:pt x="1204" y="676"/>
                  </a:lnTo>
                  <a:lnTo>
                    <a:pt x="1204" y="674"/>
                  </a:lnTo>
                  <a:lnTo>
                    <a:pt x="1202" y="672"/>
                  </a:lnTo>
                  <a:lnTo>
                    <a:pt x="1202" y="670"/>
                  </a:lnTo>
                  <a:lnTo>
                    <a:pt x="1202" y="668"/>
                  </a:lnTo>
                  <a:lnTo>
                    <a:pt x="1202" y="666"/>
                  </a:lnTo>
                  <a:lnTo>
                    <a:pt x="1204" y="666"/>
                  </a:lnTo>
                  <a:lnTo>
                    <a:pt x="1204" y="664"/>
                  </a:lnTo>
                  <a:lnTo>
                    <a:pt x="1206" y="664"/>
                  </a:lnTo>
                  <a:lnTo>
                    <a:pt x="1206" y="666"/>
                  </a:lnTo>
                  <a:lnTo>
                    <a:pt x="1208" y="666"/>
                  </a:lnTo>
                  <a:lnTo>
                    <a:pt x="1210" y="668"/>
                  </a:lnTo>
                  <a:lnTo>
                    <a:pt x="1210" y="666"/>
                  </a:lnTo>
                  <a:lnTo>
                    <a:pt x="1208" y="666"/>
                  </a:lnTo>
                  <a:lnTo>
                    <a:pt x="1208" y="664"/>
                  </a:lnTo>
                  <a:lnTo>
                    <a:pt x="1206" y="664"/>
                  </a:lnTo>
                  <a:lnTo>
                    <a:pt x="1206" y="662"/>
                  </a:lnTo>
                  <a:lnTo>
                    <a:pt x="1206" y="664"/>
                  </a:lnTo>
                  <a:lnTo>
                    <a:pt x="1208" y="664"/>
                  </a:lnTo>
                  <a:lnTo>
                    <a:pt x="1208" y="662"/>
                  </a:lnTo>
                  <a:lnTo>
                    <a:pt x="1206" y="662"/>
                  </a:lnTo>
                  <a:lnTo>
                    <a:pt x="1208" y="662"/>
                  </a:lnTo>
                  <a:lnTo>
                    <a:pt x="1208" y="660"/>
                  </a:lnTo>
                  <a:lnTo>
                    <a:pt x="1208" y="662"/>
                  </a:lnTo>
                  <a:lnTo>
                    <a:pt x="1210" y="662"/>
                  </a:lnTo>
                  <a:lnTo>
                    <a:pt x="1208" y="660"/>
                  </a:lnTo>
                  <a:lnTo>
                    <a:pt x="1210" y="660"/>
                  </a:lnTo>
                  <a:lnTo>
                    <a:pt x="1208" y="660"/>
                  </a:lnTo>
                  <a:lnTo>
                    <a:pt x="1208" y="658"/>
                  </a:lnTo>
                  <a:lnTo>
                    <a:pt x="1210" y="658"/>
                  </a:lnTo>
                  <a:lnTo>
                    <a:pt x="1210" y="656"/>
                  </a:lnTo>
                  <a:lnTo>
                    <a:pt x="1210" y="654"/>
                  </a:lnTo>
                  <a:lnTo>
                    <a:pt x="1212" y="653"/>
                  </a:lnTo>
                  <a:lnTo>
                    <a:pt x="1212" y="651"/>
                  </a:lnTo>
                  <a:lnTo>
                    <a:pt x="1212" y="649"/>
                  </a:lnTo>
                  <a:lnTo>
                    <a:pt x="1213" y="649"/>
                  </a:lnTo>
                  <a:lnTo>
                    <a:pt x="1212" y="649"/>
                  </a:lnTo>
                  <a:lnTo>
                    <a:pt x="1213" y="649"/>
                  </a:lnTo>
                  <a:lnTo>
                    <a:pt x="1215" y="649"/>
                  </a:lnTo>
                  <a:lnTo>
                    <a:pt x="1217" y="651"/>
                  </a:lnTo>
                  <a:lnTo>
                    <a:pt x="1219" y="651"/>
                  </a:lnTo>
                  <a:lnTo>
                    <a:pt x="1219" y="653"/>
                  </a:lnTo>
                  <a:lnTo>
                    <a:pt x="1217" y="651"/>
                  </a:lnTo>
                  <a:lnTo>
                    <a:pt x="1215" y="651"/>
                  </a:lnTo>
                  <a:lnTo>
                    <a:pt x="1213" y="653"/>
                  </a:lnTo>
                  <a:lnTo>
                    <a:pt x="1215" y="651"/>
                  </a:lnTo>
                  <a:lnTo>
                    <a:pt x="1217" y="651"/>
                  </a:lnTo>
                  <a:lnTo>
                    <a:pt x="1217" y="653"/>
                  </a:lnTo>
                  <a:lnTo>
                    <a:pt x="1219" y="653"/>
                  </a:lnTo>
                  <a:lnTo>
                    <a:pt x="1217" y="653"/>
                  </a:lnTo>
                  <a:lnTo>
                    <a:pt x="1217" y="654"/>
                  </a:lnTo>
                  <a:lnTo>
                    <a:pt x="1219" y="653"/>
                  </a:lnTo>
                  <a:lnTo>
                    <a:pt x="1219" y="654"/>
                  </a:lnTo>
                  <a:lnTo>
                    <a:pt x="1217" y="656"/>
                  </a:lnTo>
                  <a:lnTo>
                    <a:pt x="1219" y="656"/>
                  </a:lnTo>
                  <a:lnTo>
                    <a:pt x="1217" y="656"/>
                  </a:lnTo>
                  <a:lnTo>
                    <a:pt x="1215" y="658"/>
                  </a:lnTo>
                  <a:lnTo>
                    <a:pt x="1213" y="660"/>
                  </a:lnTo>
                  <a:lnTo>
                    <a:pt x="1217" y="658"/>
                  </a:lnTo>
                  <a:lnTo>
                    <a:pt x="1219" y="658"/>
                  </a:lnTo>
                  <a:lnTo>
                    <a:pt x="1219" y="656"/>
                  </a:lnTo>
                  <a:lnTo>
                    <a:pt x="1219" y="658"/>
                  </a:lnTo>
                  <a:lnTo>
                    <a:pt x="1219" y="660"/>
                  </a:lnTo>
                  <a:lnTo>
                    <a:pt x="1217" y="660"/>
                  </a:lnTo>
                  <a:lnTo>
                    <a:pt x="1219" y="660"/>
                  </a:lnTo>
                  <a:lnTo>
                    <a:pt x="1219" y="662"/>
                  </a:lnTo>
                  <a:lnTo>
                    <a:pt x="1217" y="662"/>
                  </a:lnTo>
                  <a:lnTo>
                    <a:pt x="1219" y="662"/>
                  </a:lnTo>
                  <a:lnTo>
                    <a:pt x="1219" y="660"/>
                  </a:lnTo>
                  <a:lnTo>
                    <a:pt x="1221" y="660"/>
                  </a:lnTo>
                  <a:lnTo>
                    <a:pt x="1223" y="660"/>
                  </a:lnTo>
                  <a:lnTo>
                    <a:pt x="1221" y="660"/>
                  </a:lnTo>
                  <a:lnTo>
                    <a:pt x="1221" y="658"/>
                  </a:lnTo>
                  <a:lnTo>
                    <a:pt x="1223" y="658"/>
                  </a:lnTo>
                  <a:lnTo>
                    <a:pt x="1223" y="660"/>
                  </a:lnTo>
                  <a:lnTo>
                    <a:pt x="1221" y="660"/>
                  </a:lnTo>
                  <a:lnTo>
                    <a:pt x="1221" y="662"/>
                  </a:lnTo>
                  <a:lnTo>
                    <a:pt x="1223" y="662"/>
                  </a:lnTo>
                  <a:lnTo>
                    <a:pt x="1223" y="664"/>
                  </a:lnTo>
                  <a:lnTo>
                    <a:pt x="1221" y="664"/>
                  </a:lnTo>
                  <a:lnTo>
                    <a:pt x="1223" y="664"/>
                  </a:lnTo>
                  <a:lnTo>
                    <a:pt x="1223" y="662"/>
                  </a:lnTo>
                  <a:lnTo>
                    <a:pt x="1223" y="664"/>
                  </a:lnTo>
                  <a:lnTo>
                    <a:pt x="1223" y="666"/>
                  </a:lnTo>
                  <a:lnTo>
                    <a:pt x="1221" y="666"/>
                  </a:lnTo>
                  <a:lnTo>
                    <a:pt x="1221" y="668"/>
                  </a:lnTo>
                  <a:lnTo>
                    <a:pt x="1223" y="668"/>
                  </a:lnTo>
                  <a:lnTo>
                    <a:pt x="1223" y="670"/>
                  </a:lnTo>
                  <a:lnTo>
                    <a:pt x="1225" y="670"/>
                  </a:lnTo>
                  <a:lnTo>
                    <a:pt x="1227" y="670"/>
                  </a:lnTo>
                  <a:lnTo>
                    <a:pt x="1227" y="672"/>
                  </a:lnTo>
                  <a:lnTo>
                    <a:pt x="1225" y="672"/>
                  </a:lnTo>
                  <a:lnTo>
                    <a:pt x="1225" y="674"/>
                  </a:lnTo>
                  <a:lnTo>
                    <a:pt x="1223" y="674"/>
                  </a:lnTo>
                  <a:lnTo>
                    <a:pt x="1223" y="676"/>
                  </a:lnTo>
                  <a:lnTo>
                    <a:pt x="1225" y="674"/>
                  </a:lnTo>
                  <a:lnTo>
                    <a:pt x="1225" y="672"/>
                  </a:lnTo>
                  <a:lnTo>
                    <a:pt x="1227" y="672"/>
                  </a:lnTo>
                  <a:lnTo>
                    <a:pt x="1229" y="672"/>
                  </a:lnTo>
                  <a:lnTo>
                    <a:pt x="1227" y="674"/>
                  </a:lnTo>
                  <a:lnTo>
                    <a:pt x="1227" y="676"/>
                  </a:lnTo>
                  <a:lnTo>
                    <a:pt x="1227" y="674"/>
                  </a:lnTo>
                  <a:lnTo>
                    <a:pt x="1229" y="674"/>
                  </a:lnTo>
                  <a:lnTo>
                    <a:pt x="1231" y="674"/>
                  </a:lnTo>
                  <a:lnTo>
                    <a:pt x="1231" y="676"/>
                  </a:lnTo>
                  <a:lnTo>
                    <a:pt x="1229" y="676"/>
                  </a:lnTo>
                  <a:lnTo>
                    <a:pt x="1229" y="678"/>
                  </a:lnTo>
                  <a:lnTo>
                    <a:pt x="1225" y="678"/>
                  </a:lnTo>
                  <a:lnTo>
                    <a:pt x="1225" y="679"/>
                  </a:lnTo>
                  <a:lnTo>
                    <a:pt x="1227" y="679"/>
                  </a:lnTo>
                  <a:lnTo>
                    <a:pt x="1229" y="679"/>
                  </a:lnTo>
                  <a:lnTo>
                    <a:pt x="1231" y="679"/>
                  </a:lnTo>
                  <a:lnTo>
                    <a:pt x="1229" y="679"/>
                  </a:lnTo>
                  <a:lnTo>
                    <a:pt x="1231" y="679"/>
                  </a:lnTo>
                  <a:lnTo>
                    <a:pt x="1231" y="681"/>
                  </a:lnTo>
                  <a:lnTo>
                    <a:pt x="1229" y="681"/>
                  </a:lnTo>
                  <a:lnTo>
                    <a:pt x="1229" y="683"/>
                  </a:lnTo>
                  <a:lnTo>
                    <a:pt x="1231" y="683"/>
                  </a:lnTo>
                  <a:lnTo>
                    <a:pt x="1231" y="681"/>
                  </a:lnTo>
                  <a:lnTo>
                    <a:pt x="1231" y="679"/>
                  </a:lnTo>
                  <a:lnTo>
                    <a:pt x="1233" y="679"/>
                  </a:lnTo>
                  <a:lnTo>
                    <a:pt x="1233" y="681"/>
                  </a:lnTo>
                  <a:lnTo>
                    <a:pt x="1233" y="683"/>
                  </a:lnTo>
                  <a:lnTo>
                    <a:pt x="1231" y="683"/>
                  </a:lnTo>
                  <a:lnTo>
                    <a:pt x="1233" y="685"/>
                  </a:lnTo>
                  <a:lnTo>
                    <a:pt x="1233" y="683"/>
                  </a:lnTo>
                  <a:lnTo>
                    <a:pt x="1235" y="683"/>
                  </a:lnTo>
                  <a:lnTo>
                    <a:pt x="1235" y="681"/>
                  </a:lnTo>
                  <a:lnTo>
                    <a:pt x="1237" y="683"/>
                  </a:lnTo>
                  <a:lnTo>
                    <a:pt x="1235" y="683"/>
                  </a:lnTo>
                  <a:lnTo>
                    <a:pt x="1235" y="685"/>
                  </a:lnTo>
                  <a:lnTo>
                    <a:pt x="1235" y="683"/>
                  </a:lnTo>
                  <a:lnTo>
                    <a:pt x="1237" y="683"/>
                  </a:lnTo>
                  <a:lnTo>
                    <a:pt x="1237" y="685"/>
                  </a:lnTo>
                  <a:lnTo>
                    <a:pt x="1235" y="685"/>
                  </a:lnTo>
                  <a:lnTo>
                    <a:pt x="1235" y="687"/>
                  </a:lnTo>
                  <a:lnTo>
                    <a:pt x="1233" y="687"/>
                  </a:lnTo>
                  <a:lnTo>
                    <a:pt x="1233" y="689"/>
                  </a:lnTo>
                  <a:lnTo>
                    <a:pt x="1231" y="689"/>
                  </a:lnTo>
                  <a:lnTo>
                    <a:pt x="1229" y="689"/>
                  </a:lnTo>
                  <a:lnTo>
                    <a:pt x="1227" y="689"/>
                  </a:lnTo>
                  <a:lnTo>
                    <a:pt x="1225" y="689"/>
                  </a:lnTo>
                  <a:lnTo>
                    <a:pt x="1225" y="691"/>
                  </a:lnTo>
                  <a:lnTo>
                    <a:pt x="1227" y="689"/>
                  </a:lnTo>
                  <a:lnTo>
                    <a:pt x="1227" y="691"/>
                  </a:lnTo>
                  <a:lnTo>
                    <a:pt x="1227" y="693"/>
                  </a:lnTo>
                  <a:lnTo>
                    <a:pt x="1229" y="693"/>
                  </a:lnTo>
                  <a:lnTo>
                    <a:pt x="1229" y="691"/>
                  </a:lnTo>
                  <a:lnTo>
                    <a:pt x="1227" y="691"/>
                  </a:lnTo>
                  <a:lnTo>
                    <a:pt x="1229" y="689"/>
                  </a:lnTo>
                  <a:lnTo>
                    <a:pt x="1229" y="691"/>
                  </a:lnTo>
                  <a:lnTo>
                    <a:pt x="1231" y="691"/>
                  </a:lnTo>
                  <a:lnTo>
                    <a:pt x="1231" y="689"/>
                  </a:lnTo>
                  <a:lnTo>
                    <a:pt x="1233" y="689"/>
                  </a:lnTo>
                  <a:lnTo>
                    <a:pt x="1235" y="689"/>
                  </a:lnTo>
                  <a:lnTo>
                    <a:pt x="1237" y="687"/>
                  </a:lnTo>
                  <a:lnTo>
                    <a:pt x="1237" y="689"/>
                  </a:lnTo>
                  <a:lnTo>
                    <a:pt x="1238" y="689"/>
                  </a:lnTo>
                  <a:lnTo>
                    <a:pt x="1240" y="689"/>
                  </a:lnTo>
                  <a:lnTo>
                    <a:pt x="1238" y="691"/>
                  </a:lnTo>
                  <a:lnTo>
                    <a:pt x="1237" y="691"/>
                  </a:lnTo>
                  <a:lnTo>
                    <a:pt x="1238" y="691"/>
                  </a:lnTo>
                  <a:lnTo>
                    <a:pt x="1237" y="693"/>
                  </a:lnTo>
                  <a:lnTo>
                    <a:pt x="1238" y="691"/>
                  </a:lnTo>
                  <a:lnTo>
                    <a:pt x="1238" y="693"/>
                  </a:lnTo>
                  <a:lnTo>
                    <a:pt x="1238" y="695"/>
                  </a:lnTo>
                  <a:lnTo>
                    <a:pt x="1237" y="695"/>
                  </a:lnTo>
                  <a:lnTo>
                    <a:pt x="1238" y="695"/>
                  </a:lnTo>
                  <a:lnTo>
                    <a:pt x="1238" y="697"/>
                  </a:lnTo>
                  <a:lnTo>
                    <a:pt x="1240" y="697"/>
                  </a:lnTo>
                  <a:lnTo>
                    <a:pt x="1240" y="695"/>
                  </a:lnTo>
                  <a:lnTo>
                    <a:pt x="1242" y="695"/>
                  </a:lnTo>
                  <a:lnTo>
                    <a:pt x="1240" y="695"/>
                  </a:lnTo>
                  <a:lnTo>
                    <a:pt x="1242" y="697"/>
                  </a:lnTo>
                  <a:lnTo>
                    <a:pt x="1242" y="699"/>
                  </a:lnTo>
                  <a:lnTo>
                    <a:pt x="1240" y="701"/>
                  </a:lnTo>
                  <a:lnTo>
                    <a:pt x="1242" y="701"/>
                  </a:lnTo>
                  <a:lnTo>
                    <a:pt x="1244" y="701"/>
                  </a:lnTo>
                  <a:lnTo>
                    <a:pt x="1244" y="702"/>
                  </a:lnTo>
                  <a:lnTo>
                    <a:pt x="1242" y="702"/>
                  </a:lnTo>
                  <a:lnTo>
                    <a:pt x="1240" y="704"/>
                  </a:lnTo>
                  <a:lnTo>
                    <a:pt x="1240" y="706"/>
                  </a:lnTo>
                  <a:lnTo>
                    <a:pt x="1238" y="706"/>
                  </a:lnTo>
                  <a:lnTo>
                    <a:pt x="1237" y="706"/>
                  </a:lnTo>
                  <a:lnTo>
                    <a:pt x="1235" y="706"/>
                  </a:lnTo>
                  <a:lnTo>
                    <a:pt x="1233" y="706"/>
                  </a:lnTo>
                  <a:lnTo>
                    <a:pt x="1235" y="706"/>
                  </a:lnTo>
                  <a:lnTo>
                    <a:pt x="1237" y="706"/>
                  </a:lnTo>
                  <a:lnTo>
                    <a:pt x="1237" y="708"/>
                  </a:lnTo>
                  <a:lnTo>
                    <a:pt x="1235" y="708"/>
                  </a:lnTo>
                  <a:lnTo>
                    <a:pt x="1235" y="710"/>
                  </a:lnTo>
                  <a:lnTo>
                    <a:pt x="1233" y="710"/>
                  </a:lnTo>
                  <a:lnTo>
                    <a:pt x="1233" y="712"/>
                  </a:lnTo>
                  <a:lnTo>
                    <a:pt x="1235" y="710"/>
                  </a:lnTo>
                  <a:lnTo>
                    <a:pt x="1238" y="706"/>
                  </a:lnTo>
                  <a:lnTo>
                    <a:pt x="1238" y="708"/>
                  </a:lnTo>
                  <a:lnTo>
                    <a:pt x="1238" y="706"/>
                  </a:lnTo>
                  <a:lnTo>
                    <a:pt x="1240" y="706"/>
                  </a:lnTo>
                  <a:lnTo>
                    <a:pt x="1240" y="708"/>
                  </a:lnTo>
                  <a:lnTo>
                    <a:pt x="1238" y="710"/>
                  </a:lnTo>
                  <a:lnTo>
                    <a:pt x="1240" y="710"/>
                  </a:lnTo>
                  <a:lnTo>
                    <a:pt x="1240" y="708"/>
                  </a:lnTo>
                  <a:lnTo>
                    <a:pt x="1242" y="708"/>
                  </a:lnTo>
                  <a:lnTo>
                    <a:pt x="1242" y="706"/>
                  </a:lnTo>
                  <a:lnTo>
                    <a:pt x="1244" y="706"/>
                  </a:lnTo>
                  <a:lnTo>
                    <a:pt x="1246" y="706"/>
                  </a:lnTo>
                  <a:lnTo>
                    <a:pt x="1244" y="706"/>
                  </a:lnTo>
                  <a:lnTo>
                    <a:pt x="1244" y="708"/>
                  </a:lnTo>
                  <a:lnTo>
                    <a:pt x="1246" y="708"/>
                  </a:lnTo>
                  <a:lnTo>
                    <a:pt x="1246" y="706"/>
                  </a:lnTo>
                  <a:lnTo>
                    <a:pt x="1248" y="706"/>
                  </a:lnTo>
                  <a:lnTo>
                    <a:pt x="1248" y="708"/>
                  </a:lnTo>
                  <a:lnTo>
                    <a:pt x="1248" y="710"/>
                  </a:lnTo>
                  <a:lnTo>
                    <a:pt x="1248" y="712"/>
                  </a:lnTo>
                  <a:lnTo>
                    <a:pt x="1246" y="712"/>
                  </a:lnTo>
                  <a:lnTo>
                    <a:pt x="1246" y="714"/>
                  </a:lnTo>
                  <a:lnTo>
                    <a:pt x="1244" y="714"/>
                  </a:lnTo>
                  <a:lnTo>
                    <a:pt x="1244" y="716"/>
                  </a:lnTo>
                  <a:lnTo>
                    <a:pt x="1244" y="714"/>
                  </a:lnTo>
                  <a:lnTo>
                    <a:pt x="1246" y="714"/>
                  </a:lnTo>
                  <a:lnTo>
                    <a:pt x="1248" y="714"/>
                  </a:lnTo>
                  <a:lnTo>
                    <a:pt x="1248" y="716"/>
                  </a:lnTo>
                  <a:lnTo>
                    <a:pt x="1246" y="716"/>
                  </a:lnTo>
                  <a:lnTo>
                    <a:pt x="1244" y="716"/>
                  </a:lnTo>
                  <a:lnTo>
                    <a:pt x="1240" y="716"/>
                  </a:lnTo>
                  <a:lnTo>
                    <a:pt x="1240" y="718"/>
                  </a:lnTo>
                  <a:lnTo>
                    <a:pt x="1242" y="718"/>
                  </a:lnTo>
                  <a:lnTo>
                    <a:pt x="1240" y="718"/>
                  </a:lnTo>
                  <a:lnTo>
                    <a:pt x="1238" y="720"/>
                  </a:lnTo>
                  <a:lnTo>
                    <a:pt x="1240" y="720"/>
                  </a:lnTo>
                  <a:lnTo>
                    <a:pt x="1238" y="720"/>
                  </a:lnTo>
                  <a:lnTo>
                    <a:pt x="1238" y="722"/>
                  </a:lnTo>
                  <a:lnTo>
                    <a:pt x="1237" y="722"/>
                  </a:lnTo>
                  <a:lnTo>
                    <a:pt x="1240" y="722"/>
                  </a:lnTo>
                  <a:lnTo>
                    <a:pt x="1240" y="720"/>
                  </a:lnTo>
                  <a:lnTo>
                    <a:pt x="1242" y="718"/>
                  </a:lnTo>
                  <a:lnTo>
                    <a:pt x="1244" y="718"/>
                  </a:lnTo>
                  <a:lnTo>
                    <a:pt x="1246" y="718"/>
                  </a:lnTo>
                  <a:lnTo>
                    <a:pt x="1248" y="718"/>
                  </a:lnTo>
                  <a:lnTo>
                    <a:pt x="1248" y="716"/>
                  </a:lnTo>
                  <a:lnTo>
                    <a:pt x="1248" y="718"/>
                  </a:lnTo>
                  <a:lnTo>
                    <a:pt x="1250" y="718"/>
                  </a:lnTo>
                  <a:lnTo>
                    <a:pt x="1250" y="716"/>
                  </a:lnTo>
                  <a:lnTo>
                    <a:pt x="1250" y="718"/>
                  </a:lnTo>
                  <a:lnTo>
                    <a:pt x="1250" y="720"/>
                  </a:lnTo>
                  <a:lnTo>
                    <a:pt x="1250" y="718"/>
                  </a:lnTo>
                  <a:lnTo>
                    <a:pt x="1252" y="718"/>
                  </a:lnTo>
                  <a:lnTo>
                    <a:pt x="1250" y="720"/>
                  </a:lnTo>
                  <a:lnTo>
                    <a:pt x="1252" y="720"/>
                  </a:lnTo>
                  <a:lnTo>
                    <a:pt x="1252" y="722"/>
                  </a:lnTo>
                  <a:lnTo>
                    <a:pt x="1250" y="722"/>
                  </a:lnTo>
                  <a:lnTo>
                    <a:pt x="1248" y="724"/>
                  </a:lnTo>
                  <a:lnTo>
                    <a:pt x="1246" y="724"/>
                  </a:lnTo>
                  <a:lnTo>
                    <a:pt x="1248" y="724"/>
                  </a:lnTo>
                  <a:lnTo>
                    <a:pt x="1248" y="722"/>
                  </a:lnTo>
                  <a:lnTo>
                    <a:pt x="1250" y="722"/>
                  </a:lnTo>
                  <a:lnTo>
                    <a:pt x="1252" y="722"/>
                  </a:lnTo>
                  <a:lnTo>
                    <a:pt x="1250" y="724"/>
                  </a:lnTo>
                  <a:lnTo>
                    <a:pt x="1252" y="724"/>
                  </a:lnTo>
                  <a:lnTo>
                    <a:pt x="1250" y="724"/>
                  </a:lnTo>
                  <a:lnTo>
                    <a:pt x="1250" y="725"/>
                  </a:lnTo>
                  <a:lnTo>
                    <a:pt x="1252" y="725"/>
                  </a:lnTo>
                  <a:lnTo>
                    <a:pt x="1252" y="724"/>
                  </a:lnTo>
                  <a:lnTo>
                    <a:pt x="1252" y="722"/>
                  </a:lnTo>
                  <a:lnTo>
                    <a:pt x="1252" y="724"/>
                  </a:lnTo>
                  <a:lnTo>
                    <a:pt x="1254" y="724"/>
                  </a:lnTo>
                  <a:lnTo>
                    <a:pt x="1256" y="722"/>
                  </a:lnTo>
                  <a:lnTo>
                    <a:pt x="1256" y="724"/>
                  </a:lnTo>
                  <a:lnTo>
                    <a:pt x="1256" y="725"/>
                  </a:lnTo>
                  <a:lnTo>
                    <a:pt x="1256" y="727"/>
                  </a:lnTo>
                  <a:lnTo>
                    <a:pt x="1258" y="727"/>
                  </a:lnTo>
                  <a:lnTo>
                    <a:pt x="1258" y="729"/>
                  </a:lnTo>
                  <a:lnTo>
                    <a:pt x="1258" y="731"/>
                  </a:lnTo>
                  <a:lnTo>
                    <a:pt x="1260" y="731"/>
                  </a:lnTo>
                  <a:lnTo>
                    <a:pt x="1260" y="733"/>
                  </a:lnTo>
                  <a:lnTo>
                    <a:pt x="1258" y="733"/>
                  </a:lnTo>
                  <a:lnTo>
                    <a:pt x="1256" y="733"/>
                  </a:lnTo>
                  <a:lnTo>
                    <a:pt x="1256" y="735"/>
                  </a:lnTo>
                  <a:lnTo>
                    <a:pt x="1254" y="735"/>
                  </a:lnTo>
                  <a:lnTo>
                    <a:pt x="1252" y="737"/>
                  </a:lnTo>
                  <a:lnTo>
                    <a:pt x="1250" y="737"/>
                  </a:lnTo>
                  <a:lnTo>
                    <a:pt x="1250" y="735"/>
                  </a:lnTo>
                  <a:lnTo>
                    <a:pt x="1250" y="737"/>
                  </a:lnTo>
                  <a:lnTo>
                    <a:pt x="1252" y="737"/>
                  </a:lnTo>
                  <a:lnTo>
                    <a:pt x="1252" y="739"/>
                  </a:lnTo>
                  <a:lnTo>
                    <a:pt x="1254" y="739"/>
                  </a:lnTo>
                  <a:lnTo>
                    <a:pt x="1254" y="737"/>
                  </a:lnTo>
                  <a:lnTo>
                    <a:pt x="1256" y="737"/>
                  </a:lnTo>
                  <a:lnTo>
                    <a:pt x="1258" y="737"/>
                  </a:lnTo>
                  <a:lnTo>
                    <a:pt x="1260" y="739"/>
                  </a:lnTo>
                  <a:lnTo>
                    <a:pt x="1261" y="741"/>
                  </a:lnTo>
                  <a:lnTo>
                    <a:pt x="1260" y="741"/>
                  </a:lnTo>
                  <a:lnTo>
                    <a:pt x="1260" y="743"/>
                  </a:lnTo>
                  <a:lnTo>
                    <a:pt x="1258" y="743"/>
                  </a:lnTo>
                  <a:lnTo>
                    <a:pt x="1258" y="745"/>
                  </a:lnTo>
                  <a:lnTo>
                    <a:pt x="1260" y="745"/>
                  </a:lnTo>
                  <a:lnTo>
                    <a:pt x="1260" y="747"/>
                  </a:lnTo>
                  <a:lnTo>
                    <a:pt x="1261" y="745"/>
                  </a:lnTo>
                  <a:lnTo>
                    <a:pt x="1261" y="747"/>
                  </a:lnTo>
                  <a:lnTo>
                    <a:pt x="1263" y="745"/>
                  </a:lnTo>
                  <a:lnTo>
                    <a:pt x="1263" y="747"/>
                  </a:lnTo>
                  <a:lnTo>
                    <a:pt x="1265" y="747"/>
                  </a:lnTo>
                  <a:lnTo>
                    <a:pt x="1267" y="747"/>
                  </a:lnTo>
                  <a:lnTo>
                    <a:pt x="1267" y="749"/>
                  </a:lnTo>
                  <a:lnTo>
                    <a:pt x="1267" y="750"/>
                  </a:lnTo>
                  <a:lnTo>
                    <a:pt x="1267" y="752"/>
                  </a:lnTo>
                  <a:lnTo>
                    <a:pt x="1269" y="752"/>
                  </a:lnTo>
                  <a:lnTo>
                    <a:pt x="1267" y="752"/>
                  </a:lnTo>
                  <a:lnTo>
                    <a:pt x="1267" y="750"/>
                  </a:lnTo>
                  <a:lnTo>
                    <a:pt x="1267" y="752"/>
                  </a:lnTo>
                  <a:lnTo>
                    <a:pt x="1265" y="752"/>
                  </a:lnTo>
                  <a:lnTo>
                    <a:pt x="1265" y="754"/>
                  </a:lnTo>
                  <a:lnTo>
                    <a:pt x="1263" y="754"/>
                  </a:lnTo>
                  <a:lnTo>
                    <a:pt x="1263" y="756"/>
                  </a:lnTo>
                  <a:lnTo>
                    <a:pt x="1261" y="756"/>
                  </a:lnTo>
                  <a:lnTo>
                    <a:pt x="1261" y="758"/>
                  </a:lnTo>
                  <a:lnTo>
                    <a:pt x="1260" y="756"/>
                  </a:lnTo>
                  <a:lnTo>
                    <a:pt x="1260" y="758"/>
                  </a:lnTo>
                  <a:lnTo>
                    <a:pt x="1260" y="760"/>
                  </a:lnTo>
                  <a:lnTo>
                    <a:pt x="1260" y="758"/>
                  </a:lnTo>
                  <a:lnTo>
                    <a:pt x="1261" y="758"/>
                  </a:lnTo>
                  <a:lnTo>
                    <a:pt x="1263" y="758"/>
                  </a:lnTo>
                  <a:lnTo>
                    <a:pt x="1261" y="760"/>
                  </a:lnTo>
                  <a:lnTo>
                    <a:pt x="1263" y="762"/>
                  </a:lnTo>
                  <a:lnTo>
                    <a:pt x="1261" y="762"/>
                  </a:lnTo>
                  <a:lnTo>
                    <a:pt x="1260" y="762"/>
                  </a:lnTo>
                  <a:lnTo>
                    <a:pt x="1260" y="760"/>
                  </a:lnTo>
                  <a:lnTo>
                    <a:pt x="1258" y="760"/>
                  </a:lnTo>
                  <a:lnTo>
                    <a:pt x="1256" y="760"/>
                  </a:lnTo>
                  <a:lnTo>
                    <a:pt x="1254" y="760"/>
                  </a:lnTo>
                  <a:lnTo>
                    <a:pt x="1252" y="758"/>
                  </a:lnTo>
                  <a:lnTo>
                    <a:pt x="1250" y="758"/>
                  </a:lnTo>
                  <a:lnTo>
                    <a:pt x="1250" y="756"/>
                  </a:lnTo>
                  <a:lnTo>
                    <a:pt x="1252" y="756"/>
                  </a:lnTo>
                  <a:lnTo>
                    <a:pt x="1254" y="756"/>
                  </a:lnTo>
                  <a:lnTo>
                    <a:pt x="1258" y="756"/>
                  </a:lnTo>
                  <a:lnTo>
                    <a:pt x="1256" y="756"/>
                  </a:lnTo>
                  <a:lnTo>
                    <a:pt x="1252" y="756"/>
                  </a:lnTo>
                  <a:lnTo>
                    <a:pt x="1250" y="756"/>
                  </a:lnTo>
                  <a:lnTo>
                    <a:pt x="1248" y="756"/>
                  </a:lnTo>
                  <a:lnTo>
                    <a:pt x="1252" y="758"/>
                  </a:lnTo>
                  <a:lnTo>
                    <a:pt x="1252" y="760"/>
                  </a:lnTo>
                  <a:lnTo>
                    <a:pt x="1254" y="760"/>
                  </a:lnTo>
                  <a:lnTo>
                    <a:pt x="1256" y="760"/>
                  </a:lnTo>
                  <a:lnTo>
                    <a:pt x="1256" y="762"/>
                  </a:lnTo>
                  <a:lnTo>
                    <a:pt x="1258" y="762"/>
                  </a:lnTo>
                  <a:lnTo>
                    <a:pt x="1260" y="762"/>
                  </a:lnTo>
                  <a:lnTo>
                    <a:pt x="1254" y="762"/>
                  </a:lnTo>
                  <a:lnTo>
                    <a:pt x="1258" y="762"/>
                  </a:lnTo>
                  <a:lnTo>
                    <a:pt x="1258" y="764"/>
                  </a:lnTo>
                  <a:lnTo>
                    <a:pt x="1260" y="764"/>
                  </a:lnTo>
                  <a:lnTo>
                    <a:pt x="1260" y="762"/>
                  </a:lnTo>
                  <a:lnTo>
                    <a:pt x="1260" y="764"/>
                  </a:lnTo>
                  <a:lnTo>
                    <a:pt x="1261" y="764"/>
                  </a:lnTo>
                  <a:lnTo>
                    <a:pt x="1263" y="764"/>
                  </a:lnTo>
                  <a:lnTo>
                    <a:pt x="1263" y="766"/>
                  </a:lnTo>
                  <a:lnTo>
                    <a:pt x="1261" y="766"/>
                  </a:lnTo>
                  <a:lnTo>
                    <a:pt x="1258" y="766"/>
                  </a:lnTo>
                  <a:lnTo>
                    <a:pt x="1256" y="766"/>
                  </a:lnTo>
                  <a:lnTo>
                    <a:pt x="1258" y="766"/>
                  </a:lnTo>
                  <a:lnTo>
                    <a:pt x="1258" y="768"/>
                  </a:lnTo>
                  <a:lnTo>
                    <a:pt x="1256" y="766"/>
                  </a:lnTo>
                  <a:lnTo>
                    <a:pt x="1256" y="768"/>
                  </a:lnTo>
                  <a:lnTo>
                    <a:pt x="1258" y="768"/>
                  </a:lnTo>
                  <a:lnTo>
                    <a:pt x="1260" y="768"/>
                  </a:lnTo>
                  <a:lnTo>
                    <a:pt x="1261" y="768"/>
                  </a:lnTo>
                  <a:lnTo>
                    <a:pt x="1261" y="770"/>
                  </a:lnTo>
                  <a:lnTo>
                    <a:pt x="1260" y="770"/>
                  </a:lnTo>
                  <a:lnTo>
                    <a:pt x="1261" y="770"/>
                  </a:lnTo>
                  <a:lnTo>
                    <a:pt x="1261" y="772"/>
                  </a:lnTo>
                  <a:lnTo>
                    <a:pt x="1263" y="770"/>
                  </a:lnTo>
                  <a:lnTo>
                    <a:pt x="1263" y="772"/>
                  </a:lnTo>
                  <a:lnTo>
                    <a:pt x="1261" y="772"/>
                  </a:lnTo>
                  <a:lnTo>
                    <a:pt x="1263" y="772"/>
                  </a:lnTo>
                  <a:lnTo>
                    <a:pt x="1261" y="773"/>
                  </a:lnTo>
                  <a:lnTo>
                    <a:pt x="1260" y="772"/>
                  </a:lnTo>
                  <a:lnTo>
                    <a:pt x="1261" y="772"/>
                  </a:lnTo>
                  <a:lnTo>
                    <a:pt x="1260" y="772"/>
                  </a:lnTo>
                  <a:lnTo>
                    <a:pt x="1258" y="772"/>
                  </a:lnTo>
                  <a:lnTo>
                    <a:pt x="1256" y="772"/>
                  </a:lnTo>
                  <a:lnTo>
                    <a:pt x="1258" y="772"/>
                  </a:lnTo>
                  <a:lnTo>
                    <a:pt x="1258" y="773"/>
                  </a:lnTo>
                  <a:lnTo>
                    <a:pt x="1260" y="773"/>
                  </a:lnTo>
                  <a:lnTo>
                    <a:pt x="1261" y="773"/>
                  </a:lnTo>
                  <a:lnTo>
                    <a:pt x="1263" y="773"/>
                  </a:lnTo>
                  <a:lnTo>
                    <a:pt x="1265" y="773"/>
                  </a:lnTo>
                  <a:lnTo>
                    <a:pt x="1267" y="773"/>
                  </a:lnTo>
                  <a:lnTo>
                    <a:pt x="1269" y="775"/>
                  </a:lnTo>
                  <a:lnTo>
                    <a:pt x="1267" y="775"/>
                  </a:lnTo>
                  <a:lnTo>
                    <a:pt x="1269" y="775"/>
                  </a:lnTo>
                  <a:lnTo>
                    <a:pt x="1267" y="775"/>
                  </a:lnTo>
                  <a:lnTo>
                    <a:pt x="1267" y="777"/>
                  </a:lnTo>
                  <a:lnTo>
                    <a:pt x="1269" y="777"/>
                  </a:lnTo>
                  <a:lnTo>
                    <a:pt x="1267" y="777"/>
                  </a:lnTo>
                  <a:lnTo>
                    <a:pt x="1267" y="779"/>
                  </a:lnTo>
                  <a:lnTo>
                    <a:pt x="1267" y="777"/>
                  </a:lnTo>
                  <a:lnTo>
                    <a:pt x="1269" y="777"/>
                  </a:lnTo>
                  <a:lnTo>
                    <a:pt x="1269" y="779"/>
                  </a:lnTo>
                  <a:lnTo>
                    <a:pt x="1267" y="779"/>
                  </a:lnTo>
                  <a:lnTo>
                    <a:pt x="1265" y="779"/>
                  </a:lnTo>
                  <a:lnTo>
                    <a:pt x="1267" y="779"/>
                  </a:lnTo>
                  <a:lnTo>
                    <a:pt x="1267" y="781"/>
                  </a:lnTo>
                  <a:lnTo>
                    <a:pt x="1267" y="779"/>
                  </a:lnTo>
                  <a:lnTo>
                    <a:pt x="1265" y="779"/>
                  </a:lnTo>
                  <a:lnTo>
                    <a:pt x="1267" y="781"/>
                  </a:lnTo>
                  <a:lnTo>
                    <a:pt x="1269" y="781"/>
                  </a:lnTo>
                  <a:lnTo>
                    <a:pt x="1271" y="781"/>
                  </a:lnTo>
                  <a:lnTo>
                    <a:pt x="1273" y="781"/>
                  </a:lnTo>
                  <a:lnTo>
                    <a:pt x="1273" y="783"/>
                  </a:lnTo>
                  <a:lnTo>
                    <a:pt x="1271" y="783"/>
                  </a:lnTo>
                  <a:lnTo>
                    <a:pt x="1271" y="785"/>
                  </a:lnTo>
                  <a:lnTo>
                    <a:pt x="1273" y="785"/>
                  </a:lnTo>
                  <a:lnTo>
                    <a:pt x="1275" y="783"/>
                  </a:lnTo>
                  <a:lnTo>
                    <a:pt x="1277" y="783"/>
                  </a:lnTo>
                  <a:lnTo>
                    <a:pt x="1277" y="785"/>
                  </a:lnTo>
                  <a:lnTo>
                    <a:pt x="1279" y="785"/>
                  </a:lnTo>
                  <a:lnTo>
                    <a:pt x="1277" y="787"/>
                  </a:lnTo>
                  <a:lnTo>
                    <a:pt x="1275" y="787"/>
                  </a:lnTo>
                  <a:lnTo>
                    <a:pt x="1277" y="787"/>
                  </a:lnTo>
                  <a:lnTo>
                    <a:pt x="1279" y="787"/>
                  </a:lnTo>
                  <a:lnTo>
                    <a:pt x="1279" y="785"/>
                  </a:lnTo>
                  <a:lnTo>
                    <a:pt x="1281" y="785"/>
                  </a:lnTo>
                  <a:lnTo>
                    <a:pt x="1279" y="787"/>
                  </a:lnTo>
                  <a:lnTo>
                    <a:pt x="1281" y="787"/>
                  </a:lnTo>
                  <a:lnTo>
                    <a:pt x="1281" y="789"/>
                  </a:lnTo>
                  <a:lnTo>
                    <a:pt x="1279" y="789"/>
                  </a:lnTo>
                  <a:lnTo>
                    <a:pt x="1279" y="791"/>
                  </a:lnTo>
                  <a:lnTo>
                    <a:pt x="1279" y="793"/>
                  </a:lnTo>
                  <a:lnTo>
                    <a:pt x="1279" y="791"/>
                  </a:lnTo>
                  <a:lnTo>
                    <a:pt x="1281" y="791"/>
                  </a:lnTo>
                  <a:lnTo>
                    <a:pt x="1281" y="789"/>
                  </a:lnTo>
                  <a:lnTo>
                    <a:pt x="1281" y="787"/>
                  </a:lnTo>
                  <a:lnTo>
                    <a:pt x="1281" y="785"/>
                  </a:lnTo>
                  <a:lnTo>
                    <a:pt x="1283" y="785"/>
                  </a:lnTo>
                  <a:lnTo>
                    <a:pt x="1283" y="787"/>
                  </a:lnTo>
                  <a:lnTo>
                    <a:pt x="1283" y="785"/>
                  </a:lnTo>
                  <a:lnTo>
                    <a:pt x="1283" y="787"/>
                  </a:lnTo>
                  <a:lnTo>
                    <a:pt x="1285" y="787"/>
                  </a:lnTo>
                  <a:lnTo>
                    <a:pt x="1283" y="787"/>
                  </a:lnTo>
                  <a:lnTo>
                    <a:pt x="1285" y="789"/>
                  </a:lnTo>
                  <a:lnTo>
                    <a:pt x="1283" y="789"/>
                  </a:lnTo>
                  <a:lnTo>
                    <a:pt x="1285" y="789"/>
                  </a:lnTo>
                  <a:lnTo>
                    <a:pt x="1283" y="789"/>
                  </a:lnTo>
                  <a:lnTo>
                    <a:pt x="1281" y="791"/>
                  </a:lnTo>
                  <a:lnTo>
                    <a:pt x="1283" y="791"/>
                  </a:lnTo>
                  <a:lnTo>
                    <a:pt x="1283" y="793"/>
                  </a:lnTo>
                  <a:lnTo>
                    <a:pt x="1283" y="795"/>
                  </a:lnTo>
                  <a:lnTo>
                    <a:pt x="1283" y="793"/>
                  </a:lnTo>
                  <a:lnTo>
                    <a:pt x="1285" y="793"/>
                  </a:lnTo>
                  <a:lnTo>
                    <a:pt x="1285" y="791"/>
                  </a:lnTo>
                  <a:lnTo>
                    <a:pt x="1285" y="793"/>
                  </a:lnTo>
                  <a:lnTo>
                    <a:pt x="1285" y="795"/>
                  </a:lnTo>
                  <a:lnTo>
                    <a:pt x="1285" y="793"/>
                  </a:lnTo>
                  <a:lnTo>
                    <a:pt x="1285" y="795"/>
                  </a:lnTo>
                  <a:lnTo>
                    <a:pt x="1283" y="795"/>
                  </a:lnTo>
                  <a:lnTo>
                    <a:pt x="1283" y="797"/>
                  </a:lnTo>
                  <a:lnTo>
                    <a:pt x="1283" y="798"/>
                  </a:lnTo>
                  <a:lnTo>
                    <a:pt x="1283" y="797"/>
                  </a:lnTo>
                  <a:lnTo>
                    <a:pt x="1283" y="795"/>
                  </a:lnTo>
                  <a:lnTo>
                    <a:pt x="1285" y="795"/>
                  </a:lnTo>
                  <a:lnTo>
                    <a:pt x="1285" y="797"/>
                  </a:lnTo>
                  <a:lnTo>
                    <a:pt x="1285" y="795"/>
                  </a:lnTo>
                  <a:lnTo>
                    <a:pt x="1285" y="797"/>
                  </a:lnTo>
                  <a:lnTo>
                    <a:pt x="1285" y="795"/>
                  </a:lnTo>
                  <a:lnTo>
                    <a:pt x="1286" y="795"/>
                  </a:lnTo>
                  <a:lnTo>
                    <a:pt x="1286" y="797"/>
                  </a:lnTo>
                  <a:lnTo>
                    <a:pt x="1285" y="797"/>
                  </a:lnTo>
                  <a:lnTo>
                    <a:pt x="1283" y="797"/>
                  </a:lnTo>
                  <a:lnTo>
                    <a:pt x="1283" y="798"/>
                  </a:lnTo>
                  <a:lnTo>
                    <a:pt x="1283" y="800"/>
                  </a:lnTo>
                  <a:lnTo>
                    <a:pt x="1281" y="800"/>
                  </a:lnTo>
                  <a:lnTo>
                    <a:pt x="1281" y="802"/>
                  </a:lnTo>
                  <a:lnTo>
                    <a:pt x="1281" y="804"/>
                  </a:lnTo>
                  <a:lnTo>
                    <a:pt x="1281" y="802"/>
                  </a:lnTo>
                  <a:lnTo>
                    <a:pt x="1283" y="802"/>
                  </a:lnTo>
                  <a:lnTo>
                    <a:pt x="1283" y="800"/>
                  </a:lnTo>
                  <a:lnTo>
                    <a:pt x="1285" y="800"/>
                  </a:lnTo>
                  <a:lnTo>
                    <a:pt x="1283" y="802"/>
                  </a:lnTo>
                  <a:lnTo>
                    <a:pt x="1281" y="804"/>
                  </a:lnTo>
                  <a:lnTo>
                    <a:pt x="1281" y="806"/>
                  </a:lnTo>
                  <a:lnTo>
                    <a:pt x="1279" y="806"/>
                  </a:lnTo>
                  <a:lnTo>
                    <a:pt x="1279" y="808"/>
                  </a:lnTo>
                  <a:lnTo>
                    <a:pt x="1281" y="806"/>
                  </a:lnTo>
                  <a:lnTo>
                    <a:pt x="1283" y="804"/>
                  </a:lnTo>
                  <a:lnTo>
                    <a:pt x="1285" y="804"/>
                  </a:lnTo>
                  <a:lnTo>
                    <a:pt x="1285" y="802"/>
                  </a:lnTo>
                  <a:lnTo>
                    <a:pt x="1285" y="800"/>
                  </a:lnTo>
                  <a:lnTo>
                    <a:pt x="1286" y="800"/>
                  </a:lnTo>
                  <a:lnTo>
                    <a:pt x="1286" y="802"/>
                  </a:lnTo>
                  <a:lnTo>
                    <a:pt x="1288" y="800"/>
                  </a:lnTo>
                  <a:lnTo>
                    <a:pt x="1288" y="802"/>
                  </a:lnTo>
                  <a:lnTo>
                    <a:pt x="1286" y="804"/>
                  </a:lnTo>
                  <a:lnTo>
                    <a:pt x="1286" y="806"/>
                  </a:lnTo>
                  <a:lnTo>
                    <a:pt x="1286" y="804"/>
                  </a:lnTo>
                  <a:lnTo>
                    <a:pt x="1286" y="806"/>
                  </a:lnTo>
                  <a:lnTo>
                    <a:pt x="1285" y="806"/>
                  </a:lnTo>
                  <a:lnTo>
                    <a:pt x="1285" y="808"/>
                  </a:lnTo>
                  <a:lnTo>
                    <a:pt x="1286" y="806"/>
                  </a:lnTo>
                  <a:lnTo>
                    <a:pt x="1288" y="804"/>
                  </a:lnTo>
                  <a:lnTo>
                    <a:pt x="1288" y="802"/>
                  </a:lnTo>
                  <a:lnTo>
                    <a:pt x="1290" y="800"/>
                  </a:lnTo>
                  <a:lnTo>
                    <a:pt x="1290" y="802"/>
                  </a:lnTo>
                  <a:lnTo>
                    <a:pt x="1290" y="800"/>
                  </a:lnTo>
                  <a:lnTo>
                    <a:pt x="1292" y="800"/>
                  </a:lnTo>
                  <a:lnTo>
                    <a:pt x="1292" y="798"/>
                  </a:lnTo>
                  <a:lnTo>
                    <a:pt x="1294" y="800"/>
                  </a:lnTo>
                  <a:lnTo>
                    <a:pt x="1294" y="802"/>
                  </a:lnTo>
                  <a:lnTo>
                    <a:pt x="1292" y="802"/>
                  </a:lnTo>
                  <a:lnTo>
                    <a:pt x="1292" y="804"/>
                  </a:lnTo>
                  <a:lnTo>
                    <a:pt x="1290" y="804"/>
                  </a:lnTo>
                  <a:lnTo>
                    <a:pt x="1292" y="804"/>
                  </a:lnTo>
                  <a:lnTo>
                    <a:pt x="1294" y="804"/>
                  </a:lnTo>
                  <a:lnTo>
                    <a:pt x="1296" y="804"/>
                  </a:lnTo>
                  <a:lnTo>
                    <a:pt x="1296" y="802"/>
                  </a:lnTo>
                  <a:lnTo>
                    <a:pt x="1298" y="802"/>
                  </a:lnTo>
                  <a:lnTo>
                    <a:pt x="1298" y="804"/>
                  </a:lnTo>
                  <a:lnTo>
                    <a:pt x="1298" y="806"/>
                  </a:lnTo>
                  <a:lnTo>
                    <a:pt x="1296" y="806"/>
                  </a:lnTo>
                  <a:lnTo>
                    <a:pt x="1296" y="808"/>
                  </a:lnTo>
                  <a:lnTo>
                    <a:pt x="1294" y="808"/>
                  </a:lnTo>
                  <a:lnTo>
                    <a:pt x="1294" y="810"/>
                  </a:lnTo>
                  <a:lnTo>
                    <a:pt x="1292" y="810"/>
                  </a:lnTo>
                  <a:lnTo>
                    <a:pt x="1292" y="812"/>
                  </a:lnTo>
                  <a:lnTo>
                    <a:pt x="1292" y="814"/>
                  </a:lnTo>
                  <a:lnTo>
                    <a:pt x="1290" y="814"/>
                  </a:lnTo>
                  <a:lnTo>
                    <a:pt x="1290" y="816"/>
                  </a:lnTo>
                  <a:lnTo>
                    <a:pt x="1292" y="814"/>
                  </a:lnTo>
                  <a:lnTo>
                    <a:pt x="1292" y="812"/>
                  </a:lnTo>
                  <a:lnTo>
                    <a:pt x="1294" y="812"/>
                  </a:lnTo>
                  <a:lnTo>
                    <a:pt x="1294" y="810"/>
                  </a:lnTo>
                  <a:lnTo>
                    <a:pt x="1296" y="810"/>
                  </a:lnTo>
                  <a:lnTo>
                    <a:pt x="1298" y="806"/>
                  </a:lnTo>
                  <a:lnTo>
                    <a:pt x="1298" y="808"/>
                  </a:lnTo>
                  <a:lnTo>
                    <a:pt x="1300" y="806"/>
                  </a:lnTo>
                  <a:lnTo>
                    <a:pt x="1300" y="804"/>
                  </a:lnTo>
                  <a:lnTo>
                    <a:pt x="1300" y="802"/>
                  </a:lnTo>
                  <a:lnTo>
                    <a:pt x="1302" y="802"/>
                  </a:lnTo>
                  <a:lnTo>
                    <a:pt x="1302" y="804"/>
                  </a:lnTo>
                  <a:lnTo>
                    <a:pt x="1302" y="802"/>
                  </a:lnTo>
                  <a:lnTo>
                    <a:pt x="1304" y="800"/>
                  </a:lnTo>
                  <a:lnTo>
                    <a:pt x="1304" y="802"/>
                  </a:lnTo>
                  <a:lnTo>
                    <a:pt x="1304" y="804"/>
                  </a:lnTo>
                  <a:lnTo>
                    <a:pt x="1302" y="804"/>
                  </a:lnTo>
                  <a:lnTo>
                    <a:pt x="1302" y="806"/>
                  </a:lnTo>
                  <a:lnTo>
                    <a:pt x="1300" y="806"/>
                  </a:lnTo>
                  <a:lnTo>
                    <a:pt x="1300" y="808"/>
                  </a:lnTo>
                  <a:lnTo>
                    <a:pt x="1302" y="808"/>
                  </a:lnTo>
                  <a:lnTo>
                    <a:pt x="1302" y="806"/>
                  </a:lnTo>
                  <a:lnTo>
                    <a:pt x="1304" y="806"/>
                  </a:lnTo>
                  <a:lnTo>
                    <a:pt x="1304" y="804"/>
                  </a:lnTo>
                  <a:lnTo>
                    <a:pt x="1304" y="806"/>
                  </a:lnTo>
                  <a:lnTo>
                    <a:pt x="1304" y="804"/>
                  </a:lnTo>
                  <a:lnTo>
                    <a:pt x="1306" y="804"/>
                  </a:lnTo>
                  <a:lnTo>
                    <a:pt x="1306" y="806"/>
                  </a:lnTo>
                  <a:lnTo>
                    <a:pt x="1306" y="808"/>
                  </a:lnTo>
                  <a:lnTo>
                    <a:pt x="1308" y="808"/>
                  </a:lnTo>
                  <a:lnTo>
                    <a:pt x="1308" y="810"/>
                  </a:lnTo>
                  <a:lnTo>
                    <a:pt x="1306" y="810"/>
                  </a:lnTo>
                  <a:lnTo>
                    <a:pt x="1306" y="812"/>
                  </a:lnTo>
                  <a:lnTo>
                    <a:pt x="1306" y="810"/>
                  </a:lnTo>
                  <a:lnTo>
                    <a:pt x="1308" y="810"/>
                  </a:lnTo>
                  <a:lnTo>
                    <a:pt x="1308" y="812"/>
                  </a:lnTo>
                  <a:lnTo>
                    <a:pt x="1309" y="812"/>
                  </a:lnTo>
                  <a:lnTo>
                    <a:pt x="1309" y="814"/>
                  </a:lnTo>
                  <a:lnTo>
                    <a:pt x="1309" y="812"/>
                  </a:lnTo>
                  <a:lnTo>
                    <a:pt x="1311" y="814"/>
                  </a:lnTo>
                  <a:lnTo>
                    <a:pt x="1313" y="814"/>
                  </a:lnTo>
                  <a:lnTo>
                    <a:pt x="1315" y="814"/>
                  </a:lnTo>
                  <a:lnTo>
                    <a:pt x="1313" y="814"/>
                  </a:lnTo>
                  <a:lnTo>
                    <a:pt x="1315" y="816"/>
                  </a:lnTo>
                  <a:lnTo>
                    <a:pt x="1315" y="814"/>
                  </a:lnTo>
                  <a:lnTo>
                    <a:pt x="1317" y="814"/>
                  </a:lnTo>
                  <a:lnTo>
                    <a:pt x="1319" y="814"/>
                  </a:lnTo>
                  <a:lnTo>
                    <a:pt x="1319" y="816"/>
                  </a:lnTo>
                  <a:lnTo>
                    <a:pt x="1321" y="816"/>
                  </a:lnTo>
                  <a:lnTo>
                    <a:pt x="1323" y="816"/>
                  </a:lnTo>
                  <a:lnTo>
                    <a:pt x="1325" y="816"/>
                  </a:lnTo>
                  <a:lnTo>
                    <a:pt x="1325" y="818"/>
                  </a:lnTo>
                  <a:lnTo>
                    <a:pt x="1325" y="816"/>
                  </a:lnTo>
                  <a:lnTo>
                    <a:pt x="1325" y="818"/>
                  </a:lnTo>
                  <a:lnTo>
                    <a:pt x="1327" y="818"/>
                  </a:lnTo>
                  <a:lnTo>
                    <a:pt x="1329" y="818"/>
                  </a:lnTo>
                  <a:lnTo>
                    <a:pt x="1331" y="818"/>
                  </a:lnTo>
                  <a:lnTo>
                    <a:pt x="1331" y="820"/>
                  </a:lnTo>
                  <a:lnTo>
                    <a:pt x="1333" y="820"/>
                  </a:lnTo>
                  <a:lnTo>
                    <a:pt x="1331" y="820"/>
                  </a:lnTo>
                  <a:lnTo>
                    <a:pt x="1331" y="821"/>
                  </a:lnTo>
                  <a:lnTo>
                    <a:pt x="1327" y="821"/>
                  </a:lnTo>
                  <a:lnTo>
                    <a:pt x="1327" y="823"/>
                  </a:lnTo>
                  <a:lnTo>
                    <a:pt x="1329" y="823"/>
                  </a:lnTo>
                  <a:lnTo>
                    <a:pt x="1331" y="823"/>
                  </a:lnTo>
                  <a:lnTo>
                    <a:pt x="1329" y="823"/>
                  </a:lnTo>
                  <a:lnTo>
                    <a:pt x="1329" y="825"/>
                  </a:lnTo>
                  <a:lnTo>
                    <a:pt x="1327" y="825"/>
                  </a:lnTo>
                  <a:lnTo>
                    <a:pt x="1325" y="825"/>
                  </a:lnTo>
                  <a:lnTo>
                    <a:pt x="1323" y="825"/>
                  </a:lnTo>
                  <a:lnTo>
                    <a:pt x="1319" y="825"/>
                  </a:lnTo>
                  <a:lnTo>
                    <a:pt x="1317" y="827"/>
                  </a:lnTo>
                  <a:lnTo>
                    <a:pt x="1319" y="827"/>
                  </a:lnTo>
                  <a:lnTo>
                    <a:pt x="1317" y="827"/>
                  </a:lnTo>
                  <a:lnTo>
                    <a:pt x="1317" y="829"/>
                  </a:lnTo>
                  <a:lnTo>
                    <a:pt x="1315" y="829"/>
                  </a:lnTo>
                  <a:lnTo>
                    <a:pt x="1313" y="829"/>
                  </a:lnTo>
                  <a:lnTo>
                    <a:pt x="1311" y="831"/>
                  </a:lnTo>
                  <a:lnTo>
                    <a:pt x="1309" y="831"/>
                  </a:lnTo>
                  <a:lnTo>
                    <a:pt x="1308" y="831"/>
                  </a:lnTo>
                  <a:lnTo>
                    <a:pt x="1306" y="833"/>
                  </a:lnTo>
                  <a:lnTo>
                    <a:pt x="1304" y="833"/>
                  </a:lnTo>
                  <a:lnTo>
                    <a:pt x="1302" y="833"/>
                  </a:lnTo>
                  <a:lnTo>
                    <a:pt x="1300" y="835"/>
                  </a:lnTo>
                  <a:lnTo>
                    <a:pt x="1298" y="835"/>
                  </a:lnTo>
                  <a:lnTo>
                    <a:pt x="1298" y="833"/>
                  </a:lnTo>
                  <a:lnTo>
                    <a:pt x="1296" y="833"/>
                  </a:lnTo>
                  <a:lnTo>
                    <a:pt x="1296" y="835"/>
                  </a:lnTo>
                  <a:lnTo>
                    <a:pt x="1298" y="835"/>
                  </a:lnTo>
                  <a:lnTo>
                    <a:pt x="1300" y="835"/>
                  </a:lnTo>
                  <a:lnTo>
                    <a:pt x="1304" y="833"/>
                  </a:lnTo>
                  <a:lnTo>
                    <a:pt x="1306" y="833"/>
                  </a:lnTo>
                  <a:lnTo>
                    <a:pt x="1308" y="833"/>
                  </a:lnTo>
                  <a:lnTo>
                    <a:pt x="1309" y="831"/>
                  </a:lnTo>
                  <a:lnTo>
                    <a:pt x="1311" y="831"/>
                  </a:lnTo>
                  <a:lnTo>
                    <a:pt x="1313" y="829"/>
                  </a:lnTo>
                  <a:lnTo>
                    <a:pt x="1313" y="831"/>
                  </a:lnTo>
                  <a:lnTo>
                    <a:pt x="1313" y="829"/>
                  </a:lnTo>
                  <a:lnTo>
                    <a:pt x="1315" y="829"/>
                  </a:lnTo>
                  <a:lnTo>
                    <a:pt x="1313" y="831"/>
                  </a:lnTo>
                  <a:lnTo>
                    <a:pt x="1313" y="833"/>
                  </a:lnTo>
                  <a:lnTo>
                    <a:pt x="1311" y="833"/>
                  </a:lnTo>
                  <a:lnTo>
                    <a:pt x="1311" y="835"/>
                  </a:lnTo>
                  <a:lnTo>
                    <a:pt x="1309" y="835"/>
                  </a:lnTo>
                  <a:lnTo>
                    <a:pt x="1308" y="835"/>
                  </a:lnTo>
                  <a:lnTo>
                    <a:pt x="1306" y="835"/>
                  </a:lnTo>
                  <a:lnTo>
                    <a:pt x="1308" y="835"/>
                  </a:lnTo>
                  <a:lnTo>
                    <a:pt x="1306" y="837"/>
                  </a:lnTo>
                  <a:lnTo>
                    <a:pt x="1304" y="837"/>
                  </a:lnTo>
                  <a:lnTo>
                    <a:pt x="1302" y="837"/>
                  </a:lnTo>
                  <a:lnTo>
                    <a:pt x="1300" y="839"/>
                  </a:lnTo>
                  <a:lnTo>
                    <a:pt x="1298" y="839"/>
                  </a:lnTo>
                  <a:lnTo>
                    <a:pt x="1298" y="841"/>
                  </a:lnTo>
                  <a:lnTo>
                    <a:pt x="1296" y="841"/>
                  </a:lnTo>
                  <a:lnTo>
                    <a:pt x="1292" y="839"/>
                  </a:lnTo>
                  <a:lnTo>
                    <a:pt x="1292" y="841"/>
                  </a:lnTo>
                  <a:lnTo>
                    <a:pt x="1290" y="841"/>
                  </a:lnTo>
                  <a:lnTo>
                    <a:pt x="1288" y="843"/>
                  </a:lnTo>
                  <a:lnTo>
                    <a:pt x="1288" y="841"/>
                  </a:lnTo>
                  <a:lnTo>
                    <a:pt x="1288" y="843"/>
                  </a:lnTo>
                  <a:lnTo>
                    <a:pt x="1288" y="845"/>
                  </a:lnTo>
                  <a:lnTo>
                    <a:pt x="1288" y="846"/>
                  </a:lnTo>
                  <a:lnTo>
                    <a:pt x="1288" y="848"/>
                  </a:lnTo>
                  <a:lnTo>
                    <a:pt x="1286" y="848"/>
                  </a:lnTo>
                  <a:lnTo>
                    <a:pt x="1286" y="846"/>
                  </a:lnTo>
                  <a:lnTo>
                    <a:pt x="1285" y="846"/>
                  </a:lnTo>
                  <a:lnTo>
                    <a:pt x="1285" y="845"/>
                  </a:lnTo>
                  <a:lnTo>
                    <a:pt x="1283" y="845"/>
                  </a:lnTo>
                  <a:lnTo>
                    <a:pt x="1281" y="843"/>
                  </a:lnTo>
                  <a:lnTo>
                    <a:pt x="1279" y="843"/>
                  </a:lnTo>
                  <a:lnTo>
                    <a:pt x="1277" y="843"/>
                  </a:lnTo>
                  <a:lnTo>
                    <a:pt x="1277" y="841"/>
                  </a:lnTo>
                  <a:lnTo>
                    <a:pt x="1275" y="841"/>
                  </a:lnTo>
                  <a:lnTo>
                    <a:pt x="1275" y="843"/>
                  </a:lnTo>
                  <a:lnTo>
                    <a:pt x="1277" y="843"/>
                  </a:lnTo>
                  <a:lnTo>
                    <a:pt x="1279" y="843"/>
                  </a:lnTo>
                  <a:lnTo>
                    <a:pt x="1283" y="845"/>
                  </a:lnTo>
                  <a:lnTo>
                    <a:pt x="1283" y="846"/>
                  </a:lnTo>
                  <a:lnTo>
                    <a:pt x="1285" y="846"/>
                  </a:lnTo>
                  <a:lnTo>
                    <a:pt x="1286" y="848"/>
                  </a:lnTo>
                  <a:lnTo>
                    <a:pt x="1288" y="848"/>
                  </a:lnTo>
                  <a:lnTo>
                    <a:pt x="1288" y="850"/>
                  </a:lnTo>
                  <a:lnTo>
                    <a:pt x="1286" y="850"/>
                  </a:lnTo>
                  <a:lnTo>
                    <a:pt x="1285" y="852"/>
                  </a:lnTo>
                  <a:lnTo>
                    <a:pt x="1283" y="852"/>
                  </a:lnTo>
                  <a:lnTo>
                    <a:pt x="1283" y="854"/>
                  </a:lnTo>
                  <a:lnTo>
                    <a:pt x="1285" y="852"/>
                  </a:lnTo>
                  <a:lnTo>
                    <a:pt x="1286" y="852"/>
                  </a:lnTo>
                  <a:lnTo>
                    <a:pt x="1286" y="854"/>
                  </a:lnTo>
                  <a:lnTo>
                    <a:pt x="1285" y="854"/>
                  </a:lnTo>
                  <a:lnTo>
                    <a:pt x="1283" y="854"/>
                  </a:lnTo>
                  <a:lnTo>
                    <a:pt x="1285" y="854"/>
                  </a:lnTo>
                  <a:lnTo>
                    <a:pt x="1286" y="854"/>
                  </a:lnTo>
                  <a:lnTo>
                    <a:pt x="1288" y="854"/>
                  </a:lnTo>
                  <a:lnTo>
                    <a:pt x="1286" y="854"/>
                  </a:lnTo>
                  <a:lnTo>
                    <a:pt x="1288" y="854"/>
                  </a:lnTo>
                  <a:lnTo>
                    <a:pt x="1288" y="852"/>
                  </a:lnTo>
                  <a:lnTo>
                    <a:pt x="1290" y="852"/>
                  </a:lnTo>
                  <a:lnTo>
                    <a:pt x="1290" y="850"/>
                  </a:lnTo>
                  <a:lnTo>
                    <a:pt x="1292" y="850"/>
                  </a:lnTo>
                  <a:lnTo>
                    <a:pt x="1292" y="848"/>
                  </a:lnTo>
                  <a:lnTo>
                    <a:pt x="1292" y="850"/>
                  </a:lnTo>
                  <a:lnTo>
                    <a:pt x="1292" y="848"/>
                  </a:lnTo>
                  <a:lnTo>
                    <a:pt x="1294" y="848"/>
                  </a:lnTo>
                  <a:lnTo>
                    <a:pt x="1296" y="848"/>
                  </a:lnTo>
                  <a:lnTo>
                    <a:pt x="1298" y="846"/>
                  </a:lnTo>
                  <a:lnTo>
                    <a:pt x="1300" y="845"/>
                  </a:lnTo>
                  <a:lnTo>
                    <a:pt x="1302" y="845"/>
                  </a:lnTo>
                  <a:lnTo>
                    <a:pt x="1304" y="845"/>
                  </a:lnTo>
                  <a:lnTo>
                    <a:pt x="1304" y="843"/>
                  </a:lnTo>
                  <a:lnTo>
                    <a:pt x="1306" y="843"/>
                  </a:lnTo>
                  <a:lnTo>
                    <a:pt x="1304" y="843"/>
                  </a:lnTo>
                  <a:lnTo>
                    <a:pt x="1306" y="841"/>
                  </a:lnTo>
                  <a:lnTo>
                    <a:pt x="1304" y="841"/>
                  </a:lnTo>
                  <a:lnTo>
                    <a:pt x="1306" y="841"/>
                  </a:lnTo>
                  <a:lnTo>
                    <a:pt x="1306" y="839"/>
                  </a:lnTo>
                  <a:lnTo>
                    <a:pt x="1308" y="839"/>
                  </a:lnTo>
                  <a:lnTo>
                    <a:pt x="1308" y="837"/>
                  </a:lnTo>
                  <a:lnTo>
                    <a:pt x="1309" y="837"/>
                  </a:lnTo>
                  <a:lnTo>
                    <a:pt x="1311" y="837"/>
                  </a:lnTo>
                  <a:lnTo>
                    <a:pt x="1313" y="835"/>
                  </a:lnTo>
                  <a:lnTo>
                    <a:pt x="1317" y="833"/>
                  </a:lnTo>
                  <a:lnTo>
                    <a:pt x="1319" y="833"/>
                  </a:lnTo>
                  <a:lnTo>
                    <a:pt x="1325" y="833"/>
                  </a:lnTo>
                  <a:lnTo>
                    <a:pt x="1323" y="833"/>
                  </a:lnTo>
                  <a:lnTo>
                    <a:pt x="1321" y="833"/>
                  </a:lnTo>
                  <a:lnTo>
                    <a:pt x="1321" y="831"/>
                  </a:lnTo>
                  <a:lnTo>
                    <a:pt x="1319" y="831"/>
                  </a:lnTo>
                  <a:lnTo>
                    <a:pt x="1317" y="831"/>
                  </a:lnTo>
                  <a:lnTo>
                    <a:pt x="1317" y="833"/>
                  </a:lnTo>
                  <a:lnTo>
                    <a:pt x="1315" y="833"/>
                  </a:lnTo>
                  <a:lnTo>
                    <a:pt x="1315" y="831"/>
                  </a:lnTo>
                  <a:lnTo>
                    <a:pt x="1315" y="829"/>
                  </a:lnTo>
                  <a:lnTo>
                    <a:pt x="1317" y="829"/>
                  </a:lnTo>
                  <a:lnTo>
                    <a:pt x="1319" y="829"/>
                  </a:lnTo>
                  <a:lnTo>
                    <a:pt x="1321" y="829"/>
                  </a:lnTo>
                  <a:lnTo>
                    <a:pt x="1323" y="829"/>
                  </a:lnTo>
                  <a:lnTo>
                    <a:pt x="1325" y="829"/>
                  </a:lnTo>
                  <a:lnTo>
                    <a:pt x="1327" y="829"/>
                  </a:lnTo>
                  <a:lnTo>
                    <a:pt x="1327" y="831"/>
                  </a:lnTo>
                  <a:lnTo>
                    <a:pt x="1329" y="831"/>
                  </a:lnTo>
                  <a:lnTo>
                    <a:pt x="1331" y="829"/>
                  </a:lnTo>
                  <a:lnTo>
                    <a:pt x="1331" y="831"/>
                  </a:lnTo>
                  <a:lnTo>
                    <a:pt x="1333" y="831"/>
                  </a:lnTo>
                  <a:lnTo>
                    <a:pt x="1331" y="833"/>
                  </a:lnTo>
                  <a:lnTo>
                    <a:pt x="1333" y="833"/>
                  </a:lnTo>
                  <a:lnTo>
                    <a:pt x="1333" y="835"/>
                  </a:lnTo>
                  <a:lnTo>
                    <a:pt x="1333" y="837"/>
                  </a:lnTo>
                  <a:lnTo>
                    <a:pt x="1334" y="837"/>
                  </a:lnTo>
                  <a:lnTo>
                    <a:pt x="1334" y="839"/>
                  </a:lnTo>
                  <a:lnTo>
                    <a:pt x="1336" y="839"/>
                  </a:lnTo>
                  <a:lnTo>
                    <a:pt x="1336" y="841"/>
                  </a:lnTo>
                  <a:lnTo>
                    <a:pt x="1334" y="841"/>
                  </a:lnTo>
                  <a:lnTo>
                    <a:pt x="1336" y="841"/>
                  </a:lnTo>
                  <a:lnTo>
                    <a:pt x="1334" y="841"/>
                  </a:lnTo>
                  <a:lnTo>
                    <a:pt x="1334" y="843"/>
                  </a:lnTo>
                  <a:lnTo>
                    <a:pt x="1333" y="843"/>
                  </a:lnTo>
                  <a:lnTo>
                    <a:pt x="1333" y="845"/>
                  </a:lnTo>
                  <a:lnTo>
                    <a:pt x="1331" y="845"/>
                  </a:lnTo>
                  <a:lnTo>
                    <a:pt x="1329" y="845"/>
                  </a:lnTo>
                  <a:lnTo>
                    <a:pt x="1329" y="846"/>
                  </a:lnTo>
                  <a:lnTo>
                    <a:pt x="1331" y="845"/>
                  </a:lnTo>
                  <a:lnTo>
                    <a:pt x="1331" y="846"/>
                  </a:lnTo>
                  <a:lnTo>
                    <a:pt x="1333" y="846"/>
                  </a:lnTo>
                  <a:lnTo>
                    <a:pt x="1333" y="848"/>
                  </a:lnTo>
                  <a:lnTo>
                    <a:pt x="1333" y="850"/>
                  </a:lnTo>
                  <a:lnTo>
                    <a:pt x="1331" y="850"/>
                  </a:lnTo>
                  <a:lnTo>
                    <a:pt x="1333" y="850"/>
                  </a:lnTo>
                  <a:lnTo>
                    <a:pt x="1333" y="848"/>
                  </a:lnTo>
                  <a:lnTo>
                    <a:pt x="1334" y="848"/>
                  </a:lnTo>
                  <a:lnTo>
                    <a:pt x="1334" y="846"/>
                  </a:lnTo>
                  <a:lnTo>
                    <a:pt x="1334" y="845"/>
                  </a:lnTo>
                  <a:lnTo>
                    <a:pt x="1336" y="845"/>
                  </a:lnTo>
                  <a:lnTo>
                    <a:pt x="1336" y="843"/>
                  </a:lnTo>
                  <a:lnTo>
                    <a:pt x="1338" y="843"/>
                  </a:lnTo>
                  <a:lnTo>
                    <a:pt x="1340" y="843"/>
                  </a:lnTo>
                  <a:lnTo>
                    <a:pt x="1342" y="843"/>
                  </a:lnTo>
                  <a:lnTo>
                    <a:pt x="1344" y="843"/>
                  </a:lnTo>
                  <a:lnTo>
                    <a:pt x="1344" y="841"/>
                  </a:lnTo>
                  <a:lnTo>
                    <a:pt x="1344" y="843"/>
                  </a:lnTo>
                  <a:lnTo>
                    <a:pt x="1344" y="841"/>
                  </a:lnTo>
                  <a:lnTo>
                    <a:pt x="1346" y="841"/>
                  </a:lnTo>
                  <a:lnTo>
                    <a:pt x="1346" y="843"/>
                  </a:lnTo>
                  <a:lnTo>
                    <a:pt x="1344" y="843"/>
                  </a:lnTo>
                  <a:lnTo>
                    <a:pt x="1344" y="845"/>
                  </a:lnTo>
                  <a:lnTo>
                    <a:pt x="1342" y="845"/>
                  </a:lnTo>
                  <a:lnTo>
                    <a:pt x="1344" y="845"/>
                  </a:lnTo>
                  <a:lnTo>
                    <a:pt x="1346" y="846"/>
                  </a:lnTo>
                  <a:lnTo>
                    <a:pt x="1348" y="845"/>
                  </a:lnTo>
                  <a:lnTo>
                    <a:pt x="1348" y="846"/>
                  </a:lnTo>
                  <a:lnTo>
                    <a:pt x="1350" y="846"/>
                  </a:lnTo>
                  <a:lnTo>
                    <a:pt x="1348" y="846"/>
                  </a:lnTo>
                  <a:lnTo>
                    <a:pt x="1350" y="846"/>
                  </a:lnTo>
                  <a:lnTo>
                    <a:pt x="1352" y="846"/>
                  </a:lnTo>
                  <a:lnTo>
                    <a:pt x="1354" y="848"/>
                  </a:lnTo>
                  <a:lnTo>
                    <a:pt x="1352" y="848"/>
                  </a:lnTo>
                  <a:lnTo>
                    <a:pt x="1350" y="846"/>
                  </a:lnTo>
                  <a:lnTo>
                    <a:pt x="1350" y="848"/>
                  </a:lnTo>
                  <a:lnTo>
                    <a:pt x="1352" y="850"/>
                  </a:lnTo>
                  <a:lnTo>
                    <a:pt x="1354" y="850"/>
                  </a:lnTo>
                  <a:lnTo>
                    <a:pt x="1354" y="852"/>
                  </a:lnTo>
                  <a:lnTo>
                    <a:pt x="1352" y="852"/>
                  </a:lnTo>
                  <a:lnTo>
                    <a:pt x="1354" y="852"/>
                  </a:lnTo>
                  <a:lnTo>
                    <a:pt x="1356" y="852"/>
                  </a:lnTo>
                  <a:lnTo>
                    <a:pt x="1356" y="854"/>
                  </a:lnTo>
                  <a:lnTo>
                    <a:pt x="1354" y="854"/>
                  </a:lnTo>
                  <a:lnTo>
                    <a:pt x="1356" y="854"/>
                  </a:lnTo>
                  <a:lnTo>
                    <a:pt x="1356" y="856"/>
                  </a:lnTo>
                  <a:lnTo>
                    <a:pt x="1357" y="856"/>
                  </a:lnTo>
                  <a:lnTo>
                    <a:pt x="1356" y="856"/>
                  </a:lnTo>
                  <a:lnTo>
                    <a:pt x="1356" y="858"/>
                  </a:lnTo>
                  <a:lnTo>
                    <a:pt x="1357" y="858"/>
                  </a:lnTo>
                  <a:lnTo>
                    <a:pt x="1356" y="860"/>
                  </a:lnTo>
                  <a:lnTo>
                    <a:pt x="1354" y="860"/>
                  </a:lnTo>
                  <a:lnTo>
                    <a:pt x="1356" y="860"/>
                  </a:lnTo>
                  <a:lnTo>
                    <a:pt x="1356" y="862"/>
                  </a:lnTo>
                  <a:lnTo>
                    <a:pt x="1354" y="862"/>
                  </a:lnTo>
                  <a:lnTo>
                    <a:pt x="1352" y="862"/>
                  </a:lnTo>
                  <a:lnTo>
                    <a:pt x="1350" y="862"/>
                  </a:lnTo>
                  <a:lnTo>
                    <a:pt x="1352" y="862"/>
                  </a:lnTo>
                  <a:lnTo>
                    <a:pt x="1352" y="864"/>
                  </a:lnTo>
                  <a:lnTo>
                    <a:pt x="1352" y="862"/>
                  </a:lnTo>
                  <a:lnTo>
                    <a:pt x="1354" y="862"/>
                  </a:lnTo>
                  <a:lnTo>
                    <a:pt x="1356" y="862"/>
                  </a:lnTo>
                  <a:lnTo>
                    <a:pt x="1356" y="864"/>
                  </a:lnTo>
                  <a:lnTo>
                    <a:pt x="1354" y="864"/>
                  </a:lnTo>
                  <a:lnTo>
                    <a:pt x="1356" y="864"/>
                  </a:lnTo>
                  <a:lnTo>
                    <a:pt x="1356" y="866"/>
                  </a:lnTo>
                  <a:lnTo>
                    <a:pt x="1356" y="868"/>
                  </a:lnTo>
                  <a:lnTo>
                    <a:pt x="1356" y="866"/>
                  </a:lnTo>
                  <a:lnTo>
                    <a:pt x="1356" y="868"/>
                  </a:lnTo>
                  <a:lnTo>
                    <a:pt x="1354" y="868"/>
                  </a:lnTo>
                  <a:lnTo>
                    <a:pt x="1352" y="868"/>
                  </a:lnTo>
                  <a:lnTo>
                    <a:pt x="1350" y="868"/>
                  </a:lnTo>
                  <a:lnTo>
                    <a:pt x="1352" y="868"/>
                  </a:lnTo>
                  <a:lnTo>
                    <a:pt x="1352" y="869"/>
                  </a:lnTo>
                  <a:lnTo>
                    <a:pt x="1354" y="869"/>
                  </a:lnTo>
                  <a:lnTo>
                    <a:pt x="1354" y="871"/>
                  </a:lnTo>
                  <a:lnTo>
                    <a:pt x="1356" y="869"/>
                  </a:lnTo>
                  <a:lnTo>
                    <a:pt x="1357" y="871"/>
                  </a:lnTo>
                  <a:lnTo>
                    <a:pt x="1356" y="873"/>
                  </a:lnTo>
                  <a:lnTo>
                    <a:pt x="1356" y="871"/>
                  </a:lnTo>
                  <a:lnTo>
                    <a:pt x="1354" y="871"/>
                  </a:lnTo>
                  <a:lnTo>
                    <a:pt x="1352" y="871"/>
                  </a:lnTo>
                  <a:lnTo>
                    <a:pt x="1354" y="871"/>
                  </a:lnTo>
                  <a:lnTo>
                    <a:pt x="1354" y="873"/>
                  </a:lnTo>
                  <a:lnTo>
                    <a:pt x="1352" y="873"/>
                  </a:lnTo>
                  <a:lnTo>
                    <a:pt x="1354" y="873"/>
                  </a:lnTo>
                  <a:lnTo>
                    <a:pt x="1352" y="873"/>
                  </a:lnTo>
                  <a:lnTo>
                    <a:pt x="1350" y="873"/>
                  </a:lnTo>
                  <a:lnTo>
                    <a:pt x="1348" y="873"/>
                  </a:lnTo>
                  <a:lnTo>
                    <a:pt x="1346" y="873"/>
                  </a:lnTo>
                  <a:lnTo>
                    <a:pt x="1348" y="873"/>
                  </a:lnTo>
                  <a:lnTo>
                    <a:pt x="1350" y="873"/>
                  </a:lnTo>
                  <a:lnTo>
                    <a:pt x="1350" y="875"/>
                  </a:lnTo>
                  <a:lnTo>
                    <a:pt x="1352" y="873"/>
                  </a:lnTo>
                  <a:lnTo>
                    <a:pt x="1352" y="875"/>
                  </a:lnTo>
                  <a:lnTo>
                    <a:pt x="1354" y="875"/>
                  </a:lnTo>
                  <a:lnTo>
                    <a:pt x="1356" y="875"/>
                  </a:lnTo>
                  <a:lnTo>
                    <a:pt x="1357" y="875"/>
                  </a:lnTo>
                  <a:lnTo>
                    <a:pt x="1357" y="877"/>
                  </a:lnTo>
                  <a:lnTo>
                    <a:pt x="1359" y="877"/>
                  </a:lnTo>
                  <a:lnTo>
                    <a:pt x="1359" y="879"/>
                  </a:lnTo>
                  <a:lnTo>
                    <a:pt x="1357" y="879"/>
                  </a:lnTo>
                  <a:lnTo>
                    <a:pt x="1356" y="879"/>
                  </a:lnTo>
                  <a:lnTo>
                    <a:pt x="1357" y="879"/>
                  </a:lnTo>
                  <a:lnTo>
                    <a:pt x="1356" y="879"/>
                  </a:lnTo>
                  <a:lnTo>
                    <a:pt x="1354" y="879"/>
                  </a:lnTo>
                  <a:lnTo>
                    <a:pt x="1350" y="877"/>
                  </a:lnTo>
                  <a:lnTo>
                    <a:pt x="1352" y="877"/>
                  </a:lnTo>
                  <a:lnTo>
                    <a:pt x="1354" y="877"/>
                  </a:lnTo>
                  <a:lnTo>
                    <a:pt x="1354" y="879"/>
                  </a:lnTo>
                  <a:lnTo>
                    <a:pt x="1356" y="879"/>
                  </a:lnTo>
                  <a:lnTo>
                    <a:pt x="1356" y="881"/>
                  </a:lnTo>
                  <a:lnTo>
                    <a:pt x="1357" y="881"/>
                  </a:lnTo>
                  <a:lnTo>
                    <a:pt x="1356" y="883"/>
                  </a:lnTo>
                  <a:lnTo>
                    <a:pt x="1357" y="881"/>
                  </a:lnTo>
                  <a:lnTo>
                    <a:pt x="1359" y="883"/>
                  </a:lnTo>
                  <a:lnTo>
                    <a:pt x="1357" y="883"/>
                  </a:lnTo>
                  <a:lnTo>
                    <a:pt x="1357" y="885"/>
                  </a:lnTo>
                  <a:lnTo>
                    <a:pt x="1357" y="887"/>
                  </a:lnTo>
                  <a:lnTo>
                    <a:pt x="1356" y="887"/>
                  </a:lnTo>
                  <a:lnTo>
                    <a:pt x="1357" y="887"/>
                  </a:lnTo>
                  <a:lnTo>
                    <a:pt x="1356" y="887"/>
                  </a:lnTo>
                  <a:lnTo>
                    <a:pt x="1356" y="889"/>
                  </a:lnTo>
                  <a:lnTo>
                    <a:pt x="1354" y="889"/>
                  </a:lnTo>
                  <a:lnTo>
                    <a:pt x="1354" y="887"/>
                  </a:lnTo>
                  <a:lnTo>
                    <a:pt x="1354" y="889"/>
                  </a:lnTo>
                  <a:lnTo>
                    <a:pt x="1356" y="889"/>
                  </a:lnTo>
                  <a:lnTo>
                    <a:pt x="1354" y="891"/>
                  </a:lnTo>
                  <a:lnTo>
                    <a:pt x="1352" y="891"/>
                  </a:lnTo>
                  <a:lnTo>
                    <a:pt x="1352" y="893"/>
                  </a:lnTo>
                  <a:lnTo>
                    <a:pt x="1350" y="893"/>
                  </a:lnTo>
                  <a:lnTo>
                    <a:pt x="1350" y="894"/>
                  </a:lnTo>
                  <a:lnTo>
                    <a:pt x="1348" y="894"/>
                  </a:lnTo>
                  <a:lnTo>
                    <a:pt x="1346" y="894"/>
                  </a:lnTo>
                  <a:lnTo>
                    <a:pt x="1346" y="896"/>
                  </a:lnTo>
                  <a:lnTo>
                    <a:pt x="1344" y="896"/>
                  </a:lnTo>
                  <a:lnTo>
                    <a:pt x="1342" y="896"/>
                  </a:lnTo>
                  <a:lnTo>
                    <a:pt x="1342" y="898"/>
                  </a:lnTo>
                  <a:lnTo>
                    <a:pt x="1342" y="900"/>
                  </a:lnTo>
                  <a:lnTo>
                    <a:pt x="1340" y="900"/>
                  </a:lnTo>
                  <a:lnTo>
                    <a:pt x="1340" y="902"/>
                  </a:lnTo>
                  <a:lnTo>
                    <a:pt x="1338" y="902"/>
                  </a:lnTo>
                  <a:lnTo>
                    <a:pt x="1338" y="900"/>
                  </a:lnTo>
                  <a:lnTo>
                    <a:pt x="1338" y="902"/>
                  </a:lnTo>
                  <a:lnTo>
                    <a:pt x="1336" y="902"/>
                  </a:lnTo>
                  <a:lnTo>
                    <a:pt x="1336" y="904"/>
                  </a:lnTo>
                  <a:lnTo>
                    <a:pt x="1336" y="902"/>
                  </a:lnTo>
                  <a:lnTo>
                    <a:pt x="1336" y="904"/>
                  </a:lnTo>
                  <a:lnTo>
                    <a:pt x="1334" y="902"/>
                  </a:lnTo>
                  <a:lnTo>
                    <a:pt x="1334" y="904"/>
                  </a:lnTo>
                  <a:lnTo>
                    <a:pt x="1334" y="902"/>
                  </a:lnTo>
                  <a:lnTo>
                    <a:pt x="1333" y="902"/>
                  </a:lnTo>
                  <a:lnTo>
                    <a:pt x="1334" y="902"/>
                  </a:lnTo>
                  <a:lnTo>
                    <a:pt x="1333" y="900"/>
                  </a:lnTo>
                  <a:lnTo>
                    <a:pt x="1331" y="902"/>
                  </a:lnTo>
                  <a:lnTo>
                    <a:pt x="1329" y="902"/>
                  </a:lnTo>
                  <a:lnTo>
                    <a:pt x="1327" y="902"/>
                  </a:lnTo>
                  <a:lnTo>
                    <a:pt x="1329" y="902"/>
                  </a:lnTo>
                  <a:lnTo>
                    <a:pt x="1327" y="902"/>
                  </a:lnTo>
                  <a:lnTo>
                    <a:pt x="1325" y="902"/>
                  </a:lnTo>
                  <a:lnTo>
                    <a:pt x="1325" y="904"/>
                  </a:lnTo>
                  <a:lnTo>
                    <a:pt x="1325" y="902"/>
                  </a:lnTo>
                  <a:lnTo>
                    <a:pt x="1323" y="904"/>
                  </a:lnTo>
                  <a:lnTo>
                    <a:pt x="1321" y="906"/>
                  </a:lnTo>
                  <a:lnTo>
                    <a:pt x="1319" y="906"/>
                  </a:lnTo>
                  <a:lnTo>
                    <a:pt x="1317" y="906"/>
                  </a:lnTo>
                  <a:lnTo>
                    <a:pt x="1315" y="906"/>
                  </a:lnTo>
                  <a:lnTo>
                    <a:pt x="1313" y="906"/>
                  </a:lnTo>
                  <a:lnTo>
                    <a:pt x="1311" y="908"/>
                  </a:lnTo>
                  <a:lnTo>
                    <a:pt x="1311" y="906"/>
                  </a:lnTo>
                  <a:lnTo>
                    <a:pt x="1311" y="908"/>
                  </a:lnTo>
                  <a:lnTo>
                    <a:pt x="1311" y="910"/>
                  </a:lnTo>
                  <a:lnTo>
                    <a:pt x="1309" y="912"/>
                  </a:lnTo>
                  <a:lnTo>
                    <a:pt x="1308" y="912"/>
                  </a:lnTo>
                  <a:lnTo>
                    <a:pt x="1308" y="914"/>
                  </a:lnTo>
                  <a:lnTo>
                    <a:pt x="1308" y="912"/>
                  </a:lnTo>
                  <a:lnTo>
                    <a:pt x="1306" y="912"/>
                  </a:lnTo>
                  <a:lnTo>
                    <a:pt x="1306" y="914"/>
                  </a:lnTo>
                  <a:lnTo>
                    <a:pt x="1306" y="916"/>
                  </a:lnTo>
                  <a:lnTo>
                    <a:pt x="1306" y="917"/>
                  </a:lnTo>
                  <a:lnTo>
                    <a:pt x="1306" y="919"/>
                  </a:lnTo>
                  <a:lnTo>
                    <a:pt x="1304" y="919"/>
                  </a:lnTo>
                  <a:lnTo>
                    <a:pt x="1304" y="917"/>
                  </a:lnTo>
                  <a:lnTo>
                    <a:pt x="1304" y="916"/>
                  </a:lnTo>
                  <a:lnTo>
                    <a:pt x="1304" y="917"/>
                  </a:lnTo>
                  <a:lnTo>
                    <a:pt x="1304" y="919"/>
                  </a:lnTo>
                  <a:lnTo>
                    <a:pt x="1302" y="919"/>
                  </a:lnTo>
                  <a:lnTo>
                    <a:pt x="1302" y="921"/>
                  </a:lnTo>
                  <a:lnTo>
                    <a:pt x="1302" y="919"/>
                  </a:lnTo>
                  <a:lnTo>
                    <a:pt x="1302" y="921"/>
                  </a:lnTo>
                  <a:lnTo>
                    <a:pt x="1300" y="921"/>
                  </a:lnTo>
                  <a:lnTo>
                    <a:pt x="1300" y="923"/>
                  </a:lnTo>
                  <a:lnTo>
                    <a:pt x="1298" y="921"/>
                  </a:lnTo>
                  <a:lnTo>
                    <a:pt x="1298" y="923"/>
                  </a:lnTo>
                  <a:lnTo>
                    <a:pt x="1300" y="923"/>
                  </a:lnTo>
                  <a:lnTo>
                    <a:pt x="1298" y="923"/>
                  </a:lnTo>
                  <a:lnTo>
                    <a:pt x="1298" y="925"/>
                  </a:lnTo>
                  <a:lnTo>
                    <a:pt x="1296" y="925"/>
                  </a:lnTo>
                  <a:lnTo>
                    <a:pt x="1296" y="927"/>
                  </a:lnTo>
                  <a:lnTo>
                    <a:pt x="1294" y="927"/>
                  </a:lnTo>
                  <a:lnTo>
                    <a:pt x="1292" y="927"/>
                  </a:lnTo>
                  <a:lnTo>
                    <a:pt x="1292" y="929"/>
                  </a:lnTo>
                  <a:lnTo>
                    <a:pt x="1292" y="931"/>
                  </a:lnTo>
                  <a:lnTo>
                    <a:pt x="1290" y="931"/>
                  </a:lnTo>
                  <a:lnTo>
                    <a:pt x="1290" y="933"/>
                  </a:lnTo>
                  <a:lnTo>
                    <a:pt x="1288" y="933"/>
                  </a:lnTo>
                  <a:lnTo>
                    <a:pt x="1286" y="933"/>
                  </a:lnTo>
                  <a:lnTo>
                    <a:pt x="1288" y="933"/>
                  </a:lnTo>
                  <a:lnTo>
                    <a:pt x="1286" y="933"/>
                  </a:lnTo>
                  <a:lnTo>
                    <a:pt x="1286" y="931"/>
                  </a:lnTo>
                  <a:lnTo>
                    <a:pt x="1286" y="933"/>
                  </a:lnTo>
                  <a:lnTo>
                    <a:pt x="1285" y="933"/>
                  </a:lnTo>
                  <a:lnTo>
                    <a:pt x="1286" y="933"/>
                  </a:lnTo>
                  <a:lnTo>
                    <a:pt x="1285" y="933"/>
                  </a:lnTo>
                  <a:lnTo>
                    <a:pt x="1285" y="931"/>
                  </a:lnTo>
                  <a:lnTo>
                    <a:pt x="1285" y="933"/>
                  </a:lnTo>
                  <a:lnTo>
                    <a:pt x="1283" y="933"/>
                  </a:lnTo>
                  <a:lnTo>
                    <a:pt x="1281" y="933"/>
                  </a:lnTo>
                  <a:lnTo>
                    <a:pt x="1279" y="933"/>
                  </a:lnTo>
                  <a:lnTo>
                    <a:pt x="1277" y="933"/>
                  </a:lnTo>
                  <a:lnTo>
                    <a:pt x="1275" y="933"/>
                  </a:lnTo>
                  <a:lnTo>
                    <a:pt x="1275" y="935"/>
                  </a:lnTo>
                  <a:lnTo>
                    <a:pt x="1275" y="933"/>
                  </a:lnTo>
                  <a:lnTo>
                    <a:pt x="1273" y="933"/>
                  </a:lnTo>
                  <a:lnTo>
                    <a:pt x="1271" y="933"/>
                  </a:lnTo>
                  <a:lnTo>
                    <a:pt x="1271" y="935"/>
                  </a:lnTo>
                  <a:lnTo>
                    <a:pt x="1269" y="933"/>
                  </a:lnTo>
                  <a:lnTo>
                    <a:pt x="1269" y="935"/>
                  </a:lnTo>
                  <a:lnTo>
                    <a:pt x="1267" y="935"/>
                  </a:lnTo>
                  <a:lnTo>
                    <a:pt x="1265" y="935"/>
                  </a:lnTo>
                  <a:lnTo>
                    <a:pt x="1263" y="935"/>
                  </a:lnTo>
                  <a:lnTo>
                    <a:pt x="1263" y="937"/>
                  </a:lnTo>
                  <a:lnTo>
                    <a:pt x="1261" y="937"/>
                  </a:lnTo>
                  <a:lnTo>
                    <a:pt x="1261" y="935"/>
                  </a:lnTo>
                  <a:lnTo>
                    <a:pt x="1263" y="935"/>
                  </a:lnTo>
                  <a:lnTo>
                    <a:pt x="1265" y="935"/>
                  </a:lnTo>
                  <a:lnTo>
                    <a:pt x="1263" y="935"/>
                  </a:lnTo>
                  <a:lnTo>
                    <a:pt x="1261" y="935"/>
                  </a:lnTo>
                  <a:lnTo>
                    <a:pt x="1260" y="933"/>
                  </a:lnTo>
                  <a:lnTo>
                    <a:pt x="1258" y="933"/>
                  </a:lnTo>
                  <a:lnTo>
                    <a:pt x="1256" y="933"/>
                  </a:lnTo>
                  <a:lnTo>
                    <a:pt x="1254" y="933"/>
                  </a:lnTo>
                  <a:lnTo>
                    <a:pt x="1252" y="931"/>
                  </a:lnTo>
                  <a:lnTo>
                    <a:pt x="1252" y="933"/>
                  </a:lnTo>
                  <a:lnTo>
                    <a:pt x="1252" y="931"/>
                  </a:lnTo>
                  <a:lnTo>
                    <a:pt x="1250" y="933"/>
                  </a:lnTo>
                  <a:lnTo>
                    <a:pt x="1250" y="931"/>
                  </a:lnTo>
                  <a:lnTo>
                    <a:pt x="1248" y="933"/>
                  </a:lnTo>
                  <a:lnTo>
                    <a:pt x="1246" y="931"/>
                  </a:lnTo>
                  <a:lnTo>
                    <a:pt x="1244" y="931"/>
                  </a:lnTo>
                  <a:lnTo>
                    <a:pt x="1242" y="931"/>
                  </a:lnTo>
                  <a:lnTo>
                    <a:pt x="1240" y="931"/>
                  </a:lnTo>
                  <a:lnTo>
                    <a:pt x="1238" y="931"/>
                  </a:lnTo>
                  <a:lnTo>
                    <a:pt x="1238" y="933"/>
                  </a:lnTo>
                  <a:lnTo>
                    <a:pt x="1237" y="933"/>
                  </a:lnTo>
                  <a:lnTo>
                    <a:pt x="1235" y="933"/>
                  </a:lnTo>
                  <a:lnTo>
                    <a:pt x="1233" y="933"/>
                  </a:lnTo>
                  <a:lnTo>
                    <a:pt x="1231" y="933"/>
                  </a:lnTo>
                  <a:lnTo>
                    <a:pt x="1231" y="931"/>
                  </a:lnTo>
                  <a:lnTo>
                    <a:pt x="1229" y="931"/>
                  </a:lnTo>
                  <a:lnTo>
                    <a:pt x="1227" y="931"/>
                  </a:lnTo>
                  <a:lnTo>
                    <a:pt x="1225" y="931"/>
                  </a:lnTo>
                  <a:lnTo>
                    <a:pt x="1223" y="933"/>
                  </a:lnTo>
                  <a:lnTo>
                    <a:pt x="1221" y="933"/>
                  </a:lnTo>
                  <a:lnTo>
                    <a:pt x="1221" y="931"/>
                  </a:lnTo>
                  <a:lnTo>
                    <a:pt x="1219" y="931"/>
                  </a:lnTo>
                  <a:lnTo>
                    <a:pt x="1217" y="931"/>
                  </a:lnTo>
                  <a:lnTo>
                    <a:pt x="1215" y="931"/>
                  </a:lnTo>
                  <a:lnTo>
                    <a:pt x="1212" y="933"/>
                  </a:lnTo>
                  <a:lnTo>
                    <a:pt x="1212" y="931"/>
                  </a:lnTo>
                  <a:lnTo>
                    <a:pt x="1210" y="931"/>
                  </a:lnTo>
                  <a:lnTo>
                    <a:pt x="1208" y="931"/>
                  </a:lnTo>
                  <a:lnTo>
                    <a:pt x="1206" y="931"/>
                  </a:lnTo>
                  <a:lnTo>
                    <a:pt x="1202" y="931"/>
                  </a:lnTo>
                  <a:lnTo>
                    <a:pt x="1200" y="933"/>
                  </a:lnTo>
                  <a:lnTo>
                    <a:pt x="1198" y="933"/>
                  </a:lnTo>
                  <a:lnTo>
                    <a:pt x="1196" y="933"/>
                  </a:lnTo>
                  <a:lnTo>
                    <a:pt x="1196" y="931"/>
                  </a:lnTo>
                  <a:lnTo>
                    <a:pt x="1194" y="931"/>
                  </a:lnTo>
                  <a:lnTo>
                    <a:pt x="1194" y="933"/>
                  </a:lnTo>
                  <a:lnTo>
                    <a:pt x="1192" y="933"/>
                  </a:lnTo>
                  <a:lnTo>
                    <a:pt x="1192" y="935"/>
                  </a:lnTo>
                  <a:lnTo>
                    <a:pt x="1190" y="935"/>
                  </a:lnTo>
                  <a:lnTo>
                    <a:pt x="1190" y="933"/>
                  </a:lnTo>
                  <a:lnTo>
                    <a:pt x="1189" y="933"/>
                  </a:lnTo>
                  <a:lnTo>
                    <a:pt x="1189" y="935"/>
                  </a:lnTo>
                  <a:lnTo>
                    <a:pt x="1189" y="933"/>
                  </a:lnTo>
                  <a:lnTo>
                    <a:pt x="1187" y="933"/>
                  </a:lnTo>
                  <a:lnTo>
                    <a:pt x="1189" y="933"/>
                  </a:lnTo>
                  <a:lnTo>
                    <a:pt x="1187" y="933"/>
                  </a:lnTo>
                  <a:lnTo>
                    <a:pt x="1185" y="933"/>
                  </a:lnTo>
                  <a:lnTo>
                    <a:pt x="1185" y="935"/>
                  </a:lnTo>
                  <a:lnTo>
                    <a:pt x="1187" y="935"/>
                  </a:lnTo>
                  <a:lnTo>
                    <a:pt x="1185" y="935"/>
                  </a:lnTo>
                  <a:lnTo>
                    <a:pt x="1183" y="935"/>
                  </a:lnTo>
                  <a:lnTo>
                    <a:pt x="1183" y="937"/>
                  </a:lnTo>
                  <a:lnTo>
                    <a:pt x="1183" y="939"/>
                  </a:lnTo>
                  <a:lnTo>
                    <a:pt x="1181" y="939"/>
                  </a:lnTo>
                  <a:lnTo>
                    <a:pt x="1179" y="939"/>
                  </a:lnTo>
                  <a:lnTo>
                    <a:pt x="1179" y="940"/>
                  </a:lnTo>
                  <a:lnTo>
                    <a:pt x="1179" y="942"/>
                  </a:lnTo>
                  <a:lnTo>
                    <a:pt x="1177" y="942"/>
                  </a:lnTo>
                  <a:lnTo>
                    <a:pt x="1175" y="942"/>
                  </a:lnTo>
                  <a:lnTo>
                    <a:pt x="1175" y="944"/>
                  </a:lnTo>
                  <a:lnTo>
                    <a:pt x="1175" y="946"/>
                  </a:lnTo>
                  <a:lnTo>
                    <a:pt x="1175" y="948"/>
                  </a:lnTo>
                  <a:lnTo>
                    <a:pt x="1175" y="950"/>
                  </a:lnTo>
                  <a:lnTo>
                    <a:pt x="1175" y="952"/>
                  </a:lnTo>
                  <a:lnTo>
                    <a:pt x="1173" y="952"/>
                  </a:lnTo>
                  <a:lnTo>
                    <a:pt x="1171" y="956"/>
                  </a:lnTo>
                  <a:lnTo>
                    <a:pt x="1169" y="956"/>
                  </a:lnTo>
                  <a:lnTo>
                    <a:pt x="1167" y="956"/>
                  </a:lnTo>
                  <a:lnTo>
                    <a:pt x="1165" y="956"/>
                  </a:lnTo>
                  <a:lnTo>
                    <a:pt x="1164" y="956"/>
                  </a:lnTo>
                  <a:lnTo>
                    <a:pt x="1162" y="956"/>
                  </a:lnTo>
                  <a:lnTo>
                    <a:pt x="1162" y="958"/>
                  </a:lnTo>
                  <a:lnTo>
                    <a:pt x="1160" y="956"/>
                  </a:lnTo>
                  <a:lnTo>
                    <a:pt x="1160" y="958"/>
                  </a:lnTo>
                  <a:lnTo>
                    <a:pt x="1158" y="958"/>
                  </a:lnTo>
                  <a:lnTo>
                    <a:pt x="1158" y="960"/>
                  </a:lnTo>
                  <a:lnTo>
                    <a:pt x="1160" y="960"/>
                  </a:lnTo>
                  <a:lnTo>
                    <a:pt x="1158" y="960"/>
                  </a:lnTo>
                  <a:lnTo>
                    <a:pt x="1158" y="962"/>
                  </a:lnTo>
                  <a:lnTo>
                    <a:pt x="1156" y="962"/>
                  </a:lnTo>
                  <a:lnTo>
                    <a:pt x="1156" y="960"/>
                  </a:lnTo>
                  <a:lnTo>
                    <a:pt x="1156" y="958"/>
                  </a:lnTo>
                  <a:lnTo>
                    <a:pt x="1156" y="960"/>
                  </a:lnTo>
                  <a:lnTo>
                    <a:pt x="1156" y="962"/>
                  </a:lnTo>
                  <a:lnTo>
                    <a:pt x="1154" y="962"/>
                  </a:lnTo>
                  <a:lnTo>
                    <a:pt x="1152" y="962"/>
                  </a:lnTo>
                  <a:lnTo>
                    <a:pt x="1152" y="964"/>
                  </a:lnTo>
                  <a:lnTo>
                    <a:pt x="1152" y="965"/>
                  </a:lnTo>
                  <a:lnTo>
                    <a:pt x="1150" y="965"/>
                  </a:lnTo>
                  <a:lnTo>
                    <a:pt x="1148" y="967"/>
                  </a:lnTo>
                  <a:lnTo>
                    <a:pt x="1146" y="967"/>
                  </a:lnTo>
                  <a:lnTo>
                    <a:pt x="1146" y="969"/>
                  </a:lnTo>
                  <a:lnTo>
                    <a:pt x="1144" y="969"/>
                  </a:lnTo>
                  <a:lnTo>
                    <a:pt x="1144" y="973"/>
                  </a:lnTo>
                  <a:lnTo>
                    <a:pt x="1142" y="973"/>
                  </a:lnTo>
                  <a:lnTo>
                    <a:pt x="1142" y="975"/>
                  </a:lnTo>
                  <a:lnTo>
                    <a:pt x="1142" y="977"/>
                  </a:lnTo>
                  <a:lnTo>
                    <a:pt x="1141" y="977"/>
                  </a:lnTo>
                  <a:lnTo>
                    <a:pt x="1141" y="979"/>
                  </a:lnTo>
                  <a:lnTo>
                    <a:pt x="1139" y="979"/>
                  </a:lnTo>
                  <a:lnTo>
                    <a:pt x="1139" y="981"/>
                  </a:lnTo>
                  <a:lnTo>
                    <a:pt x="1137" y="981"/>
                  </a:lnTo>
                  <a:lnTo>
                    <a:pt x="1137" y="983"/>
                  </a:lnTo>
                  <a:lnTo>
                    <a:pt x="1135" y="985"/>
                  </a:lnTo>
                  <a:lnTo>
                    <a:pt x="1135" y="983"/>
                  </a:lnTo>
                  <a:lnTo>
                    <a:pt x="1133" y="983"/>
                  </a:lnTo>
                  <a:lnTo>
                    <a:pt x="1131" y="981"/>
                  </a:lnTo>
                  <a:lnTo>
                    <a:pt x="1129" y="981"/>
                  </a:lnTo>
                  <a:lnTo>
                    <a:pt x="1127" y="981"/>
                  </a:lnTo>
                  <a:lnTo>
                    <a:pt x="1127" y="979"/>
                  </a:lnTo>
                  <a:lnTo>
                    <a:pt x="1125" y="979"/>
                  </a:lnTo>
                  <a:lnTo>
                    <a:pt x="1123" y="979"/>
                  </a:lnTo>
                  <a:lnTo>
                    <a:pt x="1119" y="977"/>
                  </a:lnTo>
                  <a:lnTo>
                    <a:pt x="1119" y="979"/>
                  </a:lnTo>
                  <a:lnTo>
                    <a:pt x="1119" y="977"/>
                  </a:lnTo>
                  <a:lnTo>
                    <a:pt x="1117" y="977"/>
                  </a:lnTo>
                  <a:lnTo>
                    <a:pt x="1116" y="977"/>
                  </a:lnTo>
                  <a:lnTo>
                    <a:pt x="1114" y="977"/>
                  </a:lnTo>
                  <a:lnTo>
                    <a:pt x="1116" y="977"/>
                  </a:lnTo>
                  <a:lnTo>
                    <a:pt x="1117" y="977"/>
                  </a:lnTo>
                  <a:lnTo>
                    <a:pt x="1117" y="979"/>
                  </a:lnTo>
                  <a:lnTo>
                    <a:pt x="1116" y="979"/>
                  </a:lnTo>
                  <a:lnTo>
                    <a:pt x="1117" y="979"/>
                  </a:lnTo>
                  <a:lnTo>
                    <a:pt x="1119" y="979"/>
                  </a:lnTo>
                  <a:lnTo>
                    <a:pt x="1121" y="979"/>
                  </a:lnTo>
                  <a:lnTo>
                    <a:pt x="1123" y="979"/>
                  </a:lnTo>
                  <a:lnTo>
                    <a:pt x="1125" y="979"/>
                  </a:lnTo>
                  <a:lnTo>
                    <a:pt x="1125" y="981"/>
                  </a:lnTo>
                  <a:lnTo>
                    <a:pt x="1127" y="981"/>
                  </a:lnTo>
                  <a:lnTo>
                    <a:pt x="1129" y="981"/>
                  </a:lnTo>
                  <a:lnTo>
                    <a:pt x="1131" y="981"/>
                  </a:lnTo>
                  <a:lnTo>
                    <a:pt x="1131" y="983"/>
                  </a:lnTo>
                  <a:lnTo>
                    <a:pt x="1133" y="983"/>
                  </a:lnTo>
                  <a:lnTo>
                    <a:pt x="1133" y="985"/>
                  </a:lnTo>
                  <a:lnTo>
                    <a:pt x="1135" y="985"/>
                  </a:lnTo>
                  <a:lnTo>
                    <a:pt x="1135" y="987"/>
                  </a:lnTo>
                  <a:lnTo>
                    <a:pt x="1133" y="987"/>
                  </a:lnTo>
                  <a:lnTo>
                    <a:pt x="1133" y="988"/>
                  </a:lnTo>
                  <a:lnTo>
                    <a:pt x="1133" y="990"/>
                  </a:lnTo>
                  <a:lnTo>
                    <a:pt x="1131" y="992"/>
                  </a:lnTo>
                  <a:lnTo>
                    <a:pt x="1131" y="994"/>
                  </a:lnTo>
                  <a:lnTo>
                    <a:pt x="1129" y="994"/>
                  </a:lnTo>
                  <a:lnTo>
                    <a:pt x="1129" y="996"/>
                  </a:lnTo>
                  <a:lnTo>
                    <a:pt x="1127" y="996"/>
                  </a:lnTo>
                  <a:lnTo>
                    <a:pt x="1127" y="998"/>
                  </a:lnTo>
                  <a:lnTo>
                    <a:pt x="1127" y="1000"/>
                  </a:lnTo>
                  <a:lnTo>
                    <a:pt x="1125" y="1000"/>
                  </a:lnTo>
                  <a:lnTo>
                    <a:pt x="1123" y="1000"/>
                  </a:lnTo>
                  <a:lnTo>
                    <a:pt x="1123" y="1002"/>
                  </a:lnTo>
                  <a:lnTo>
                    <a:pt x="1121" y="1002"/>
                  </a:lnTo>
                  <a:lnTo>
                    <a:pt x="1121" y="1004"/>
                  </a:lnTo>
                  <a:lnTo>
                    <a:pt x="1121" y="1006"/>
                  </a:lnTo>
                  <a:lnTo>
                    <a:pt x="1119" y="1006"/>
                  </a:lnTo>
                  <a:lnTo>
                    <a:pt x="1119" y="1008"/>
                  </a:lnTo>
                  <a:lnTo>
                    <a:pt x="1119" y="1010"/>
                  </a:lnTo>
                  <a:lnTo>
                    <a:pt x="1117" y="1010"/>
                  </a:lnTo>
                  <a:lnTo>
                    <a:pt x="1116" y="1010"/>
                  </a:lnTo>
                  <a:lnTo>
                    <a:pt x="1112" y="1013"/>
                  </a:lnTo>
                  <a:lnTo>
                    <a:pt x="1112" y="1015"/>
                  </a:lnTo>
                  <a:lnTo>
                    <a:pt x="1110" y="1015"/>
                  </a:lnTo>
                  <a:lnTo>
                    <a:pt x="1110" y="1017"/>
                  </a:lnTo>
                  <a:lnTo>
                    <a:pt x="1108" y="1017"/>
                  </a:lnTo>
                  <a:lnTo>
                    <a:pt x="1106" y="1017"/>
                  </a:lnTo>
                  <a:lnTo>
                    <a:pt x="1104" y="1017"/>
                  </a:lnTo>
                  <a:lnTo>
                    <a:pt x="1104" y="1019"/>
                  </a:lnTo>
                  <a:lnTo>
                    <a:pt x="1102" y="1019"/>
                  </a:lnTo>
                  <a:lnTo>
                    <a:pt x="1102" y="1017"/>
                  </a:lnTo>
                  <a:lnTo>
                    <a:pt x="1100" y="1017"/>
                  </a:lnTo>
                  <a:lnTo>
                    <a:pt x="1098" y="1019"/>
                  </a:lnTo>
                  <a:lnTo>
                    <a:pt x="1098" y="1021"/>
                  </a:lnTo>
                  <a:lnTo>
                    <a:pt x="1096" y="1021"/>
                  </a:lnTo>
                  <a:lnTo>
                    <a:pt x="1094" y="1021"/>
                  </a:lnTo>
                  <a:lnTo>
                    <a:pt x="1094" y="1023"/>
                  </a:lnTo>
                  <a:lnTo>
                    <a:pt x="1093" y="1023"/>
                  </a:lnTo>
                  <a:lnTo>
                    <a:pt x="1093" y="1025"/>
                  </a:lnTo>
                  <a:lnTo>
                    <a:pt x="1091" y="1025"/>
                  </a:lnTo>
                  <a:lnTo>
                    <a:pt x="1089" y="1027"/>
                  </a:lnTo>
                  <a:lnTo>
                    <a:pt x="1087" y="1027"/>
                  </a:lnTo>
                  <a:lnTo>
                    <a:pt x="1085" y="1029"/>
                  </a:lnTo>
                  <a:lnTo>
                    <a:pt x="1083" y="1029"/>
                  </a:lnTo>
                  <a:lnTo>
                    <a:pt x="1083" y="1031"/>
                  </a:lnTo>
                  <a:lnTo>
                    <a:pt x="1081" y="1033"/>
                  </a:lnTo>
                  <a:lnTo>
                    <a:pt x="1079" y="1033"/>
                  </a:lnTo>
                  <a:lnTo>
                    <a:pt x="1079" y="1035"/>
                  </a:lnTo>
                  <a:lnTo>
                    <a:pt x="1079" y="1036"/>
                  </a:lnTo>
                  <a:lnTo>
                    <a:pt x="1077" y="1036"/>
                  </a:lnTo>
                  <a:lnTo>
                    <a:pt x="1077" y="1038"/>
                  </a:lnTo>
                  <a:lnTo>
                    <a:pt x="1075" y="1038"/>
                  </a:lnTo>
                  <a:lnTo>
                    <a:pt x="1075" y="1040"/>
                  </a:lnTo>
                  <a:lnTo>
                    <a:pt x="1071" y="1040"/>
                  </a:lnTo>
                  <a:lnTo>
                    <a:pt x="1071" y="1042"/>
                  </a:lnTo>
                  <a:lnTo>
                    <a:pt x="1069" y="1044"/>
                  </a:lnTo>
                  <a:lnTo>
                    <a:pt x="1068" y="1044"/>
                  </a:lnTo>
                  <a:lnTo>
                    <a:pt x="1068" y="1046"/>
                  </a:lnTo>
                  <a:lnTo>
                    <a:pt x="1066" y="1046"/>
                  </a:lnTo>
                  <a:lnTo>
                    <a:pt x="1064" y="1046"/>
                  </a:lnTo>
                  <a:lnTo>
                    <a:pt x="1064" y="1044"/>
                  </a:lnTo>
                  <a:lnTo>
                    <a:pt x="1062" y="1044"/>
                  </a:lnTo>
                  <a:lnTo>
                    <a:pt x="1060" y="1044"/>
                  </a:lnTo>
                  <a:lnTo>
                    <a:pt x="1062" y="1044"/>
                  </a:lnTo>
                  <a:lnTo>
                    <a:pt x="1062" y="1046"/>
                  </a:lnTo>
                  <a:lnTo>
                    <a:pt x="1066" y="1046"/>
                  </a:lnTo>
                  <a:lnTo>
                    <a:pt x="1068" y="1046"/>
                  </a:lnTo>
                  <a:lnTo>
                    <a:pt x="1066" y="1048"/>
                  </a:lnTo>
                  <a:lnTo>
                    <a:pt x="1068" y="1048"/>
                  </a:lnTo>
                  <a:lnTo>
                    <a:pt x="1066" y="1050"/>
                  </a:lnTo>
                  <a:lnTo>
                    <a:pt x="1064" y="1050"/>
                  </a:lnTo>
                  <a:lnTo>
                    <a:pt x="1062" y="1052"/>
                  </a:lnTo>
                  <a:lnTo>
                    <a:pt x="1060" y="1052"/>
                  </a:lnTo>
                  <a:lnTo>
                    <a:pt x="1060" y="1054"/>
                  </a:lnTo>
                  <a:lnTo>
                    <a:pt x="1058" y="1054"/>
                  </a:lnTo>
                  <a:lnTo>
                    <a:pt x="1058" y="1056"/>
                  </a:lnTo>
                  <a:lnTo>
                    <a:pt x="1056" y="1056"/>
                  </a:lnTo>
                  <a:lnTo>
                    <a:pt x="1056" y="1058"/>
                  </a:lnTo>
                  <a:close/>
                  <a:moveTo>
                    <a:pt x="486" y="150"/>
                  </a:moveTo>
                  <a:lnTo>
                    <a:pt x="484" y="150"/>
                  </a:lnTo>
                  <a:lnTo>
                    <a:pt x="486" y="150"/>
                  </a:lnTo>
                  <a:close/>
                  <a:moveTo>
                    <a:pt x="486" y="148"/>
                  </a:moveTo>
                  <a:lnTo>
                    <a:pt x="488" y="148"/>
                  </a:lnTo>
                  <a:lnTo>
                    <a:pt x="486" y="148"/>
                  </a:lnTo>
                  <a:close/>
                  <a:moveTo>
                    <a:pt x="490" y="148"/>
                  </a:moveTo>
                  <a:lnTo>
                    <a:pt x="488" y="148"/>
                  </a:lnTo>
                  <a:lnTo>
                    <a:pt x="488" y="146"/>
                  </a:lnTo>
                  <a:lnTo>
                    <a:pt x="490" y="146"/>
                  </a:lnTo>
                  <a:lnTo>
                    <a:pt x="490" y="148"/>
                  </a:lnTo>
                  <a:close/>
                  <a:moveTo>
                    <a:pt x="720" y="138"/>
                  </a:moveTo>
                  <a:lnTo>
                    <a:pt x="718" y="134"/>
                  </a:lnTo>
                  <a:lnTo>
                    <a:pt x="720" y="134"/>
                  </a:lnTo>
                  <a:lnTo>
                    <a:pt x="722" y="136"/>
                  </a:lnTo>
                  <a:lnTo>
                    <a:pt x="722" y="138"/>
                  </a:lnTo>
                  <a:lnTo>
                    <a:pt x="720" y="138"/>
                  </a:lnTo>
                  <a:close/>
                  <a:moveTo>
                    <a:pt x="705" y="140"/>
                  </a:moveTo>
                  <a:lnTo>
                    <a:pt x="705" y="142"/>
                  </a:lnTo>
                  <a:lnTo>
                    <a:pt x="703" y="142"/>
                  </a:lnTo>
                  <a:lnTo>
                    <a:pt x="701" y="142"/>
                  </a:lnTo>
                  <a:lnTo>
                    <a:pt x="701" y="140"/>
                  </a:lnTo>
                  <a:lnTo>
                    <a:pt x="701" y="138"/>
                  </a:lnTo>
                  <a:lnTo>
                    <a:pt x="703" y="138"/>
                  </a:lnTo>
                  <a:lnTo>
                    <a:pt x="701" y="136"/>
                  </a:lnTo>
                  <a:lnTo>
                    <a:pt x="703" y="136"/>
                  </a:lnTo>
                  <a:lnTo>
                    <a:pt x="703" y="134"/>
                  </a:lnTo>
                  <a:lnTo>
                    <a:pt x="705" y="134"/>
                  </a:lnTo>
                  <a:lnTo>
                    <a:pt x="705" y="132"/>
                  </a:lnTo>
                  <a:lnTo>
                    <a:pt x="707" y="134"/>
                  </a:lnTo>
                  <a:lnTo>
                    <a:pt x="705" y="134"/>
                  </a:lnTo>
                  <a:lnTo>
                    <a:pt x="705" y="136"/>
                  </a:lnTo>
                  <a:lnTo>
                    <a:pt x="707" y="138"/>
                  </a:lnTo>
                  <a:lnTo>
                    <a:pt x="707" y="140"/>
                  </a:lnTo>
                  <a:lnTo>
                    <a:pt x="705" y="140"/>
                  </a:lnTo>
                  <a:close/>
                  <a:moveTo>
                    <a:pt x="705" y="121"/>
                  </a:moveTo>
                  <a:lnTo>
                    <a:pt x="707" y="121"/>
                  </a:lnTo>
                  <a:lnTo>
                    <a:pt x="707" y="119"/>
                  </a:lnTo>
                  <a:lnTo>
                    <a:pt x="707" y="121"/>
                  </a:lnTo>
                  <a:lnTo>
                    <a:pt x="707" y="123"/>
                  </a:lnTo>
                  <a:lnTo>
                    <a:pt x="709" y="125"/>
                  </a:lnTo>
                  <a:lnTo>
                    <a:pt x="707" y="125"/>
                  </a:lnTo>
                  <a:lnTo>
                    <a:pt x="707" y="127"/>
                  </a:lnTo>
                  <a:lnTo>
                    <a:pt x="707" y="129"/>
                  </a:lnTo>
                  <a:lnTo>
                    <a:pt x="705" y="130"/>
                  </a:lnTo>
                  <a:lnTo>
                    <a:pt x="703" y="132"/>
                  </a:lnTo>
                  <a:lnTo>
                    <a:pt x="701" y="130"/>
                  </a:lnTo>
                  <a:lnTo>
                    <a:pt x="699" y="129"/>
                  </a:lnTo>
                  <a:lnTo>
                    <a:pt x="699" y="127"/>
                  </a:lnTo>
                  <a:lnTo>
                    <a:pt x="699" y="125"/>
                  </a:lnTo>
                  <a:lnTo>
                    <a:pt x="699" y="123"/>
                  </a:lnTo>
                  <a:lnTo>
                    <a:pt x="699" y="121"/>
                  </a:lnTo>
                  <a:lnTo>
                    <a:pt x="701" y="119"/>
                  </a:lnTo>
                  <a:lnTo>
                    <a:pt x="703" y="117"/>
                  </a:lnTo>
                  <a:lnTo>
                    <a:pt x="705" y="117"/>
                  </a:lnTo>
                  <a:lnTo>
                    <a:pt x="705" y="119"/>
                  </a:lnTo>
                  <a:lnTo>
                    <a:pt x="705" y="121"/>
                  </a:lnTo>
                  <a:close/>
                  <a:moveTo>
                    <a:pt x="426" y="111"/>
                  </a:moveTo>
                  <a:lnTo>
                    <a:pt x="430" y="115"/>
                  </a:lnTo>
                  <a:lnTo>
                    <a:pt x="430" y="117"/>
                  </a:lnTo>
                  <a:lnTo>
                    <a:pt x="430" y="119"/>
                  </a:lnTo>
                  <a:lnTo>
                    <a:pt x="430" y="121"/>
                  </a:lnTo>
                  <a:lnTo>
                    <a:pt x="430" y="123"/>
                  </a:lnTo>
                  <a:lnTo>
                    <a:pt x="430" y="125"/>
                  </a:lnTo>
                  <a:lnTo>
                    <a:pt x="430" y="127"/>
                  </a:lnTo>
                  <a:lnTo>
                    <a:pt x="430" y="129"/>
                  </a:lnTo>
                  <a:lnTo>
                    <a:pt x="430" y="130"/>
                  </a:lnTo>
                  <a:lnTo>
                    <a:pt x="430" y="132"/>
                  </a:lnTo>
                  <a:lnTo>
                    <a:pt x="430" y="134"/>
                  </a:lnTo>
                  <a:lnTo>
                    <a:pt x="430" y="136"/>
                  </a:lnTo>
                  <a:lnTo>
                    <a:pt x="430" y="138"/>
                  </a:lnTo>
                  <a:lnTo>
                    <a:pt x="426" y="138"/>
                  </a:lnTo>
                  <a:lnTo>
                    <a:pt x="426" y="140"/>
                  </a:lnTo>
                  <a:lnTo>
                    <a:pt x="424" y="140"/>
                  </a:lnTo>
                  <a:lnTo>
                    <a:pt x="424" y="142"/>
                  </a:lnTo>
                  <a:lnTo>
                    <a:pt x="424" y="144"/>
                  </a:lnTo>
                  <a:lnTo>
                    <a:pt x="426" y="144"/>
                  </a:lnTo>
                  <a:lnTo>
                    <a:pt x="424" y="146"/>
                  </a:lnTo>
                  <a:lnTo>
                    <a:pt x="422" y="148"/>
                  </a:lnTo>
                  <a:lnTo>
                    <a:pt x="421" y="148"/>
                  </a:lnTo>
                  <a:lnTo>
                    <a:pt x="421" y="150"/>
                  </a:lnTo>
                  <a:lnTo>
                    <a:pt x="422" y="150"/>
                  </a:lnTo>
                  <a:lnTo>
                    <a:pt x="421" y="150"/>
                  </a:lnTo>
                  <a:lnTo>
                    <a:pt x="422" y="152"/>
                  </a:lnTo>
                  <a:lnTo>
                    <a:pt x="422" y="150"/>
                  </a:lnTo>
                  <a:lnTo>
                    <a:pt x="424" y="152"/>
                  </a:lnTo>
                  <a:lnTo>
                    <a:pt x="424" y="150"/>
                  </a:lnTo>
                  <a:lnTo>
                    <a:pt x="426" y="150"/>
                  </a:lnTo>
                  <a:lnTo>
                    <a:pt x="428" y="148"/>
                  </a:lnTo>
                  <a:lnTo>
                    <a:pt x="432" y="146"/>
                  </a:lnTo>
                  <a:lnTo>
                    <a:pt x="432" y="148"/>
                  </a:lnTo>
                  <a:lnTo>
                    <a:pt x="434" y="148"/>
                  </a:lnTo>
                  <a:lnTo>
                    <a:pt x="438" y="144"/>
                  </a:lnTo>
                  <a:lnTo>
                    <a:pt x="438" y="146"/>
                  </a:lnTo>
                  <a:lnTo>
                    <a:pt x="436" y="148"/>
                  </a:lnTo>
                  <a:lnTo>
                    <a:pt x="434" y="148"/>
                  </a:lnTo>
                  <a:lnTo>
                    <a:pt x="436" y="148"/>
                  </a:lnTo>
                  <a:lnTo>
                    <a:pt x="436" y="146"/>
                  </a:lnTo>
                  <a:lnTo>
                    <a:pt x="438" y="146"/>
                  </a:lnTo>
                  <a:lnTo>
                    <a:pt x="440" y="144"/>
                  </a:lnTo>
                  <a:lnTo>
                    <a:pt x="440" y="142"/>
                  </a:lnTo>
                  <a:lnTo>
                    <a:pt x="440" y="140"/>
                  </a:lnTo>
                  <a:lnTo>
                    <a:pt x="438" y="140"/>
                  </a:lnTo>
                  <a:lnTo>
                    <a:pt x="436" y="140"/>
                  </a:lnTo>
                  <a:lnTo>
                    <a:pt x="438" y="138"/>
                  </a:lnTo>
                  <a:lnTo>
                    <a:pt x="438" y="136"/>
                  </a:lnTo>
                  <a:lnTo>
                    <a:pt x="440" y="132"/>
                  </a:lnTo>
                  <a:lnTo>
                    <a:pt x="444" y="129"/>
                  </a:lnTo>
                  <a:lnTo>
                    <a:pt x="445" y="127"/>
                  </a:lnTo>
                  <a:lnTo>
                    <a:pt x="447" y="127"/>
                  </a:lnTo>
                  <a:lnTo>
                    <a:pt x="449" y="127"/>
                  </a:lnTo>
                  <a:lnTo>
                    <a:pt x="449" y="129"/>
                  </a:lnTo>
                  <a:lnTo>
                    <a:pt x="453" y="130"/>
                  </a:lnTo>
                  <a:lnTo>
                    <a:pt x="457" y="132"/>
                  </a:lnTo>
                  <a:lnTo>
                    <a:pt x="461" y="132"/>
                  </a:lnTo>
                  <a:lnTo>
                    <a:pt x="463" y="134"/>
                  </a:lnTo>
                  <a:lnTo>
                    <a:pt x="465" y="136"/>
                  </a:lnTo>
                  <a:lnTo>
                    <a:pt x="467" y="136"/>
                  </a:lnTo>
                  <a:lnTo>
                    <a:pt x="469" y="138"/>
                  </a:lnTo>
                  <a:lnTo>
                    <a:pt x="470" y="138"/>
                  </a:lnTo>
                  <a:lnTo>
                    <a:pt x="470" y="140"/>
                  </a:lnTo>
                  <a:lnTo>
                    <a:pt x="470" y="142"/>
                  </a:lnTo>
                  <a:lnTo>
                    <a:pt x="472" y="142"/>
                  </a:lnTo>
                  <a:lnTo>
                    <a:pt x="474" y="142"/>
                  </a:lnTo>
                  <a:lnTo>
                    <a:pt x="474" y="144"/>
                  </a:lnTo>
                  <a:lnTo>
                    <a:pt x="474" y="146"/>
                  </a:lnTo>
                  <a:lnTo>
                    <a:pt x="474" y="148"/>
                  </a:lnTo>
                  <a:lnTo>
                    <a:pt x="474" y="150"/>
                  </a:lnTo>
                  <a:lnTo>
                    <a:pt x="474" y="152"/>
                  </a:lnTo>
                  <a:lnTo>
                    <a:pt x="470" y="153"/>
                  </a:lnTo>
                  <a:lnTo>
                    <a:pt x="470" y="155"/>
                  </a:lnTo>
                  <a:lnTo>
                    <a:pt x="469" y="157"/>
                  </a:lnTo>
                  <a:lnTo>
                    <a:pt x="465" y="161"/>
                  </a:lnTo>
                  <a:lnTo>
                    <a:pt x="463" y="163"/>
                  </a:lnTo>
                  <a:lnTo>
                    <a:pt x="465" y="163"/>
                  </a:lnTo>
                  <a:lnTo>
                    <a:pt x="467" y="163"/>
                  </a:lnTo>
                  <a:lnTo>
                    <a:pt x="467" y="161"/>
                  </a:lnTo>
                  <a:lnTo>
                    <a:pt x="469" y="163"/>
                  </a:lnTo>
                  <a:lnTo>
                    <a:pt x="467" y="163"/>
                  </a:lnTo>
                  <a:lnTo>
                    <a:pt x="467" y="165"/>
                  </a:lnTo>
                  <a:lnTo>
                    <a:pt x="467" y="167"/>
                  </a:lnTo>
                  <a:lnTo>
                    <a:pt x="467" y="169"/>
                  </a:lnTo>
                  <a:lnTo>
                    <a:pt x="465" y="169"/>
                  </a:lnTo>
                  <a:lnTo>
                    <a:pt x="467" y="169"/>
                  </a:lnTo>
                  <a:lnTo>
                    <a:pt x="467" y="167"/>
                  </a:lnTo>
                  <a:lnTo>
                    <a:pt x="467" y="165"/>
                  </a:lnTo>
                  <a:lnTo>
                    <a:pt x="469" y="165"/>
                  </a:lnTo>
                  <a:lnTo>
                    <a:pt x="470" y="163"/>
                  </a:lnTo>
                  <a:lnTo>
                    <a:pt x="470" y="161"/>
                  </a:lnTo>
                  <a:lnTo>
                    <a:pt x="470" y="163"/>
                  </a:lnTo>
                  <a:lnTo>
                    <a:pt x="469" y="163"/>
                  </a:lnTo>
                  <a:lnTo>
                    <a:pt x="469" y="161"/>
                  </a:lnTo>
                  <a:lnTo>
                    <a:pt x="469" y="159"/>
                  </a:lnTo>
                  <a:lnTo>
                    <a:pt x="470" y="159"/>
                  </a:lnTo>
                  <a:lnTo>
                    <a:pt x="472" y="157"/>
                  </a:lnTo>
                  <a:lnTo>
                    <a:pt x="472" y="155"/>
                  </a:lnTo>
                  <a:lnTo>
                    <a:pt x="474" y="155"/>
                  </a:lnTo>
                  <a:lnTo>
                    <a:pt x="474" y="157"/>
                  </a:lnTo>
                  <a:lnTo>
                    <a:pt x="472" y="159"/>
                  </a:lnTo>
                  <a:lnTo>
                    <a:pt x="474" y="159"/>
                  </a:lnTo>
                  <a:lnTo>
                    <a:pt x="472" y="161"/>
                  </a:lnTo>
                  <a:lnTo>
                    <a:pt x="472" y="163"/>
                  </a:lnTo>
                  <a:lnTo>
                    <a:pt x="472" y="161"/>
                  </a:lnTo>
                  <a:lnTo>
                    <a:pt x="474" y="161"/>
                  </a:lnTo>
                  <a:lnTo>
                    <a:pt x="474" y="163"/>
                  </a:lnTo>
                  <a:lnTo>
                    <a:pt x="476" y="163"/>
                  </a:lnTo>
                  <a:lnTo>
                    <a:pt x="476" y="165"/>
                  </a:lnTo>
                  <a:lnTo>
                    <a:pt x="478" y="165"/>
                  </a:lnTo>
                  <a:lnTo>
                    <a:pt x="478" y="163"/>
                  </a:lnTo>
                  <a:lnTo>
                    <a:pt x="476" y="161"/>
                  </a:lnTo>
                  <a:lnTo>
                    <a:pt x="476" y="159"/>
                  </a:lnTo>
                  <a:lnTo>
                    <a:pt x="478" y="157"/>
                  </a:lnTo>
                  <a:lnTo>
                    <a:pt x="478" y="155"/>
                  </a:lnTo>
                  <a:lnTo>
                    <a:pt x="482" y="155"/>
                  </a:lnTo>
                  <a:lnTo>
                    <a:pt x="480" y="153"/>
                  </a:lnTo>
                  <a:lnTo>
                    <a:pt x="482" y="150"/>
                  </a:lnTo>
                  <a:lnTo>
                    <a:pt x="484" y="150"/>
                  </a:lnTo>
                  <a:lnTo>
                    <a:pt x="484" y="152"/>
                  </a:lnTo>
                  <a:lnTo>
                    <a:pt x="486" y="152"/>
                  </a:lnTo>
                  <a:lnTo>
                    <a:pt x="484" y="153"/>
                  </a:lnTo>
                  <a:lnTo>
                    <a:pt x="484" y="155"/>
                  </a:lnTo>
                  <a:lnTo>
                    <a:pt x="486" y="155"/>
                  </a:lnTo>
                  <a:lnTo>
                    <a:pt x="486" y="157"/>
                  </a:lnTo>
                  <a:lnTo>
                    <a:pt x="488" y="157"/>
                  </a:lnTo>
                  <a:lnTo>
                    <a:pt x="490" y="157"/>
                  </a:lnTo>
                  <a:lnTo>
                    <a:pt x="486" y="155"/>
                  </a:lnTo>
                  <a:lnTo>
                    <a:pt x="486" y="153"/>
                  </a:lnTo>
                  <a:lnTo>
                    <a:pt x="488" y="153"/>
                  </a:lnTo>
                  <a:lnTo>
                    <a:pt x="488" y="152"/>
                  </a:lnTo>
                  <a:lnTo>
                    <a:pt x="490" y="152"/>
                  </a:lnTo>
                  <a:lnTo>
                    <a:pt x="490" y="153"/>
                  </a:lnTo>
                  <a:lnTo>
                    <a:pt x="492" y="155"/>
                  </a:lnTo>
                  <a:lnTo>
                    <a:pt x="492" y="157"/>
                  </a:lnTo>
                  <a:lnTo>
                    <a:pt x="493" y="157"/>
                  </a:lnTo>
                  <a:lnTo>
                    <a:pt x="493" y="155"/>
                  </a:lnTo>
                  <a:lnTo>
                    <a:pt x="495" y="157"/>
                  </a:lnTo>
                  <a:lnTo>
                    <a:pt x="497" y="157"/>
                  </a:lnTo>
                  <a:lnTo>
                    <a:pt x="493" y="155"/>
                  </a:lnTo>
                  <a:lnTo>
                    <a:pt x="493" y="153"/>
                  </a:lnTo>
                  <a:lnTo>
                    <a:pt x="490" y="152"/>
                  </a:lnTo>
                  <a:lnTo>
                    <a:pt x="492" y="150"/>
                  </a:lnTo>
                  <a:lnTo>
                    <a:pt x="492" y="152"/>
                  </a:lnTo>
                  <a:lnTo>
                    <a:pt x="493" y="153"/>
                  </a:lnTo>
                  <a:lnTo>
                    <a:pt x="495" y="155"/>
                  </a:lnTo>
                  <a:lnTo>
                    <a:pt x="497" y="155"/>
                  </a:lnTo>
                  <a:lnTo>
                    <a:pt x="497" y="153"/>
                  </a:lnTo>
                  <a:lnTo>
                    <a:pt x="497" y="152"/>
                  </a:lnTo>
                  <a:lnTo>
                    <a:pt x="495" y="152"/>
                  </a:lnTo>
                  <a:lnTo>
                    <a:pt x="495" y="150"/>
                  </a:lnTo>
                  <a:lnTo>
                    <a:pt x="495" y="148"/>
                  </a:lnTo>
                  <a:lnTo>
                    <a:pt x="493" y="148"/>
                  </a:lnTo>
                  <a:lnTo>
                    <a:pt x="493" y="146"/>
                  </a:lnTo>
                  <a:lnTo>
                    <a:pt x="492" y="146"/>
                  </a:lnTo>
                  <a:lnTo>
                    <a:pt x="490" y="146"/>
                  </a:lnTo>
                  <a:lnTo>
                    <a:pt x="492" y="144"/>
                  </a:lnTo>
                  <a:lnTo>
                    <a:pt x="492" y="142"/>
                  </a:lnTo>
                  <a:lnTo>
                    <a:pt x="493" y="142"/>
                  </a:lnTo>
                  <a:lnTo>
                    <a:pt x="493" y="144"/>
                  </a:lnTo>
                  <a:lnTo>
                    <a:pt x="495" y="146"/>
                  </a:lnTo>
                  <a:lnTo>
                    <a:pt x="497" y="146"/>
                  </a:lnTo>
                  <a:lnTo>
                    <a:pt x="497" y="144"/>
                  </a:lnTo>
                  <a:lnTo>
                    <a:pt x="495" y="144"/>
                  </a:lnTo>
                  <a:lnTo>
                    <a:pt x="497" y="142"/>
                  </a:lnTo>
                  <a:lnTo>
                    <a:pt x="495" y="142"/>
                  </a:lnTo>
                  <a:lnTo>
                    <a:pt x="493" y="140"/>
                  </a:lnTo>
                  <a:lnTo>
                    <a:pt x="492" y="140"/>
                  </a:lnTo>
                  <a:lnTo>
                    <a:pt x="492" y="142"/>
                  </a:lnTo>
                  <a:lnTo>
                    <a:pt x="490" y="142"/>
                  </a:lnTo>
                  <a:lnTo>
                    <a:pt x="490" y="140"/>
                  </a:lnTo>
                  <a:lnTo>
                    <a:pt x="492" y="140"/>
                  </a:lnTo>
                  <a:lnTo>
                    <a:pt x="492" y="138"/>
                  </a:lnTo>
                  <a:lnTo>
                    <a:pt x="490" y="136"/>
                  </a:lnTo>
                  <a:lnTo>
                    <a:pt x="486" y="136"/>
                  </a:lnTo>
                  <a:lnTo>
                    <a:pt x="486" y="134"/>
                  </a:lnTo>
                  <a:lnTo>
                    <a:pt x="484" y="132"/>
                  </a:lnTo>
                  <a:lnTo>
                    <a:pt x="484" y="130"/>
                  </a:lnTo>
                  <a:lnTo>
                    <a:pt x="482" y="130"/>
                  </a:lnTo>
                  <a:lnTo>
                    <a:pt x="482" y="129"/>
                  </a:lnTo>
                  <a:lnTo>
                    <a:pt x="482" y="127"/>
                  </a:lnTo>
                  <a:lnTo>
                    <a:pt x="488" y="127"/>
                  </a:lnTo>
                  <a:lnTo>
                    <a:pt x="493" y="129"/>
                  </a:lnTo>
                  <a:lnTo>
                    <a:pt x="495" y="129"/>
                  </a:lnTo>
                  <a:lnTo>
                    <a:pt x="495" y="130"/>
                  </a:lnTo>
                  <a:lnTo>
                    <a:pt x="495" y="132"/>
                  </a:lnTo>
                  <a:lnTo>
                    <a:pt x="497" y="132"/>
                  </a:lnTo>
                  <a:lnTo>
                    <a:pt x="497" y="130"/>
                  </a:lnTo>
                  <a:lnTo>
                    <a:pt x="499" y="130"/>
                  </a:lnTo>
                  <a:lnTo>
                    <a:pt x="499" y="132"/>
                  </a:lnTo>
                  <a:lnTo>
                    <a:pt x="497" y="132"/>
                  </a:lnTo>
                  <a:lnTo>
                    <a:pt x="497" y="134"/>
                  </a:lnTo>
                  <a:lnTo>
                    <a:pt x="503" y="140"/>
                  </a:lnTo>
                  <a:lnTo>
                    <a:pt x="507" y="140"/>
                  </a:lnTo>
                  <a:lnTo>
                    <a:pt x="507" y="142"/>
                  </a:lnTo>
                  <a:lnTo>
                    <a:pt x="509" y="142"/>
                  </a:lnTo>
                  <a:lnTo>
                    <a:pt x="507" y="142"/>
                  </a:lnTo>
                  <a:lnTo>
                    <a:pt x="509" y="144"/>
                  </a:lnTo>
                  <a:lnTo>
                    <a:pt x="511" y="146"/>
                  </a:lnTo>
                  <a:lnTo>
                    <a:pt x="509" y="146"/>
                  </a:lnTo>
                  <a:lnTo>
                    <a:pt x="509" y="148"/>
                  </a:lnTo>
                  <a:lnTo>
                    <a:pt x="509" y="150"/>
                  </a:lnTo>
                  <a:lnTo>
                    <a:pt x="509" y="152"/>
                  </a:lnTo>
                  <a:lnTo>
                    <a:pt x="511" y="150"/>
                  </a:lnTo>
                  <a:lnTo>
                    <a:pt x="513" y="150"/>
                  </a:lnTo>
                  <a:lnTo>
                    <a:pt x="511" y="150"/>
                  </a:lnTo>
                  <a:lnTo>
                    <a:pt x="513" y="150"/>
                  </a:lnTo>
                  <a:lnTo>
                    <a:pt x="515" y="150"/>
                  </a:lnTo>
                  <a:lnTo>
                    <a:pt x="517" y="152"/>
                  </a:lnTo>
                  <a:lnTo>
                    <a:pt x="517" y="153"/>
                  </a:lnTo>
                  <a:lnTo>
                    <a:pt x="517" y="155"/>
                  </a:lnTo>
                  <a:lnTo>
                    <a:pt x="517" y="157"/>
                  </a:lnTo>
                  <a:lnTo>
                    <a:pt x="515" y="159"/>
                  </a:lnTo>
                  <a:lnTo>
                    <a:pt x="515" y="161"/>
                  </a:lnTo>
                  <a:lnTo>
                    <a:pt x="515" y="163"/>
                  </a:lnTo>
                  <a:lnTo>
                    <a:pt x="517" y="165"/>
                  </a:lnTo>
                  <a:lnTo>
                    <a:pt x="517" y="171"/>
                  </a:lnTo>
                  <a:lnTo>
                    <a:pt x="517" y="173"/>
                  </a:lnTo>
                  <a:lnTo>
                    <a:pt x="518" y="173"/>
                  </a:lnTo>
                  <a:lnTo>
                    <a:pt x="518" y="175"/>
                  </a:lnTo>
                  <a:lnTo>
                    <a:pt x="520" y="176"/>
                  </a:lnTo>
                  <a:lnTo>
                    <a:pt x="518" y="176"/>
                  </a:lnTo>
                  <a:lnTo>
                    <a:pt x="520" y="178"/>
                  </a:lnTo>
                  <a:lnTo>
                    <a:pt x="518" y="178"/>
                  </a:lnTo>
                  <a:lnTo>
                    <a:pt x="518" y="180"/>
                  </a:lnTo>
                  <a:lnTo>
                    <a:pt x="520" y="180"/>
                  </a:lnTo>
                  <a:lnTo>
                    <a:pt x="520" y="182"/>
                  </a:lnTo>
                  <a:lnTo>
                    <a:pt x="520" y="184"/>
                  </a:lnTo>
                  <a:lnTo>
                    <a:pt x="522" y="182"/>
                  </a:lnTo>
                  <a:lnTo>
                    <a:pt x="522" y="184"/>
                  </a:lnTo>
                  <a:lnTo>
                    <a:pt x="522" y="186"/>
                  </a:lnTo>
                  <a:lnTo>
                    <a:pt x="520" y="186"/>
                  </a:lnTo>
                  <a:lnTo>
                    <a:pt x="520" y="188"/>
                  </a:lnTo>
                  <a:lnTo>
                    <a:pt x="522" y="188"/>
                  </a:lnTo>
                  <a:lnTo>
                    <a:pt x="522" y="190"/>
                  </a:lnTo>
                  <a:lnTo>
                    <a:pt x="520" y="190"/>
                  </a:lnTo>
                  <a:lnTo>
                    <a:pt x="522" y="192"/>
                  </a:lnTo>
                  <a:lnTo>
                    <a:pt x="522" y="194"/>
                  </a:lnTo>
                  <a:lnTo>
                    <a:pt x="522" y="196"/>
                  </a:lnTo>
                  <a:lnTo>
                    <a:pt x="524" y="194"/>
                  </a:lnTo>
                  <a:lnTo>
                    <a:pt x="524" y="196"/>
                  </a:lnTo>
                  <a:lnTo>
                    <a:pt x="526" y="196"/>
                  </a:lnTo>
                  <a:lnTo>
                    <a:pt x="526" y="198"/>
                  </a:lnTo>
                  <a:lnTo>
                    <a:pt x="526" y="200"/>
                  </a:lnTo>
                  <a:lnTo>
                    <a:pt x="528" y="200"/>
                  </a:lnTo>
                  <a:lnTo>
                    <a:pt x="530" y="200"/>
                  </a:lnTo>
                  <a:lnTo>
                    <a:pt x="530" y="198"/>
                  </a:lnTo>
                  <a:lnTo>
                    <a:pt x="528" y="198"/>
                  </a:lnTo>
                  <a:lnTo>
                    <a:pt x="528" y="196"/>
                  </a:lnTo>
                  <a:lnTo>
                    <a:pt x="528" y="194"/>
                  </a:lnTo>
                  <a:lnTo>
                    <a:pt x="530" y="194"/>
                  </a:lnTo>
                  <a:lnTo>
                    <a:pt x="530" y="196"/>
                  </a:lnTo>
                  <a:lnTo>
                    <a:pt x="532" y="196"/>
                  </a:lnTo>
                  <a:lnTo>
                    <a:pt x="532" y="194"/>
                  </a:lnTo>
                  <a:lnTo>
                    <a:pt x="532" y="192"/>
                  </a:lnTo>
                  <a:lnTo>
                    <a:pt x="534" y="192"/>
                  </a:lnTo>
                  <a:lnTo>
                    <a:pt x="538" y="190"/>
                  </a:lnTo>
                  <a:lnTo>
                    <a:pt x="536" y="188"/>
                  </a:lnTo>
                  <a:lnTo>
                    <a:pt x="534" y="188"/>
                  </a:lnTo>
                  <a:lnTo>
                    <a:pt x="534" y="186"/>
                  </a:lnTo>
                  <a:lnTo>
                    <a:pt x="536" y="186"/>
                  </a:lnTo>
                  <a:lnTo>
                    <a:pt x="538" y="186"/>
                  </a:lnTo>
                  <a:lnTo>
                    <a:pt x="538" y="184"/>
                  </a:lnTo>
                  <a:lnTo>
                    <a:pt x="536" y="184"/>
                  </a:lnTo>
                  <a:lnTo>
                    <a:pt x="536" y="182"/>
                  </a:lnTo>
                  <a:lnTo>
                    <a:pt x="534" y="180"/>
                  </a:lnTo>
                  <a:lnTo>
                    <a:pt x="532" y="180"/>
                  </a:lnTo>
                  <a:lnTo>
                    <a:pt x="532" y="178"/>
                  </a:lnTo>
                  <a:lnTo>
                    <a:pt x="532" y="176"/>
                  </a:lnTo>
                  <a:lnTo>
                    <a:pt x="532" y="175"/>
                  </a:lnTo>
                  <a:lnTo>
                    <a:pt x="530" y="173"/>
                  </a:lnTo>
                  <a:lnTo>
                    <a:pt x="530" y="171"/>
                  </a:lnTo>
                  <a:lnTo>
                    <a:pt x="530" y="169"/>
                  </a:lnTo>
                  <a:lnTo>
                    <a:pt x="530" y="167"/>
                  </a:lnTo>
                  <a:lnTo>
                    <a:pt x="528" y="167"/>
                  </a:lnTo>
                  <a:lnTo>
                    <a:pt x="528" y="165"/>
                  </a:lnTo>
                  <a:lnTo>
                    <a:pt x="530" y="165"/>
                  </a:lnTo>
                  <a:lnTo>
                    <a:pt x="530" y="163"/>
                  </a:lnTo>
                  <a:lnTo>
                    <a:pt x="528" y="163"/>
                  </a:lnTo>
                  <a:lnTo>
                    <a:pt x="528" y="161"/>
                  </a:lnTo>
                  <a:lnTo>
                    <a:pt x="528" y="159"/>
                  </a:lnTo>
                  <a:lnTo>
                    <a:pt x="528" y="157"/>
                  </a:lnTo>
                  <a:lnTo>
                    <a:pt x="530" y="155"/>
                  </a:lnTo>
                  <a:lnTo>
                    <a:pt x="528" y="155"/>
                  </a:lnTo>
                  <a:lnTo>
                    <a:pt x="526" y="155"/>
                  </a:lnTo>
                  <a:lnTo>
                    <a:pt x="526" y="153"/>
                  </a:lnTo>
                  <a:lnTo>
                    <a:pt x="528" y="153"/>
                  </a:lnTo>
                  <a:lnTo>
                    <a:pt x="528" y="152"/>
                  </a:lnTo>
                  <a:lnTo>
                    <a:pt x="528" y="150"/>
                  </a:lnTo>
                  <a:lnTo>
                    <a:pt x="526" y="148"/>
                  </a:lnTo>
                  <a:lnTo>
                    <a:pt x="526" y="146"/>
                  </a:lnTo>
                  <a:lnTo>
                    <a:pt x="526" y="144"/>
                  </a:lnTo>
                  <a:lnTo>
                    <a:pt x="524" y="142"/>
                  </a:lnTo>
                  <a:lnTo>
                    <a:pt x="524" y="140"/>
                  </a:lnTo>
                  <a:lnTo>
                    <a:pt x="524" y="138"/>
                  </a:lnTo>
                  <a:lnTo>
                    <a:pt x="524" y="136"/>
                  </a:lnTo>
                  <a:lnTo>
                    <a:pt x="524" y="134"/>
                  </a:lnTo>
                  <a:lnTo>
                    <a:pt x="524" y="132"/>
                  </a:lnTo>
                  <a:lnTo>
                    <a:pt x="524" y="130"/>
                  </a:lnTo>
                  <a:lnTo>
                    <a:pt x="522" y="130"/>
                  </a:lnTo>
                  <a:lnTo>
                    <a:pt x="522" y="129"/>
                  </a:lnTo>
                  <a:lnTo>
                    <a:pt x="524" y="129"/>
                  </a:lnTo>
                  <a:lnTo>
                    <a:pt x="522" y="127"/>
                  </a:lnTo>
                  <a:lnTo>
                    <a:pt x="522" y="125"/>
                  </a:lnTo>
                  <a:lnTo>
                    <a:pt x="524" y="125"/>
                  </a:lnTo>
                  <a:lnTo>
                    <a:pt x="522" y="123"/>
                  </a:lnTo>
                  <a:lnTo>
                    <a:pt x="520" y="121"/>
                  </a:lnTo>
                  <a:lnTo>
                    <a:pt x="522" y="117"/>
                  </a:lnTo>
                  <a:lnTo>
                    <a:pt x="524" y="117"/>
                  </a:lnTo>
                  <a:lnTo>
                    <a:pt x="528" y="117"/>
                  </a:lnTo>
                  <a:lnTo>
                    <a:pt x="528" y="115"/>
                  </a:lnTo>
                  <a:lnTo>
                    <a:pt x="524" y="115"/>
                  </a:lnTo>
                  <a:lnTo>
                    <a:pt x="524" y="113"/>
                  </a:lnTo>
                  <a:lnTo>
                    <a:pt x="524" y="111"/>
                  </a:lnTo>
                  <a:lnTo>
                    <a:pt x="524" y="109"/>
                  </a:lnTo>
                  <a:lnTo>
                    <a:pt x="526" y="111"/>
                  </a:lnTo>
                  <a:lnTo>
                    <a:pt x="526" y="109"/>
                  </a:lnTo>
                  <a:lnTo>
                    <a:pt x="524" y="109"/>
                  </a:lnTo>
                  <a:lnTo>
                    <a:pt x="524" y="107"/>
                  </a:lnTo>
                  <a:lnTo>
                    <a:pt x="526" y="107"/>
                  </a:lnTo>
                  <a:lnTo>
                    <a:pt x="530" y="109"/>
                  </a:lnTo>
                  <a:lnTo>
                    <a:pt x="532" y="109"/>
                  </a:lnTo>
                  <a:lnTo>
                    <a:pt x="534" y="111"/>
                  </a:lnTo>
                  <a:lnTo>
                    <a:pt x="536" y="113"/>
                  </a:lnTo>
                  <a:lnTo>
                    <a:pt x="538" y="115"/>
                  </a:lnTo>
                  <a:lnTo>
                    <a:pt x="540" y="117"/>
                  </a:lnTo>
                  <a:lnTo>
                    <a:pt x="541" y="117"/>
                  </a:lnTo>
                  <a:lnTo>
                    <a:pt x="541" y="115"/>
                  </a:lnTo>
                  <a:lnTo>
                    <a:pt x="540" y="113"/>
                  </a:lnTo>
                  <a:lnTo>
                    <a:pt x="540" y="111"/>
                  </a:lnTo>
                  <a:lnTo>
                    <a:pt x="541" y="111"/>
                  </a:lnTo>
                  <a:lnTo>
                    <a:pt x="543" y="111"/>
                  </a:lnTo>
                  <a:lnTo>
                    <a:pt x="543" y="109"/>
                  </a:lnTo>
                  <a:lnTo>
                    <a:pt x="545" y="111"/>
                  </a:lnTo>
                  <a:lnTo>
                    <a:pt x="547" y="115"/>
                  </a:lnTo>
                  <a:lnTo>
                    <a:pt x="549" y="115"/>
                  </a:lnTo>
                  <a:lnTo>
                    <a:pt x="549" y="117"/>
                  </a:lnTo>
                  <a:lnTo>
                    <a:pt x="551" y="117"/>
                  </a:lnTo>
                  <a:lnTo>
                    <a:pt x="551" y="119"/>
                  </a:lnTo>
                  <a:lnTo>
                    <a:pt x="553" y="119"/>
                  </a:lnTo>
                  <a:lnTo>
                    <a:pt x="553" y="121"/>
                  </a:lnTo>
                  <a:lnTo>
                    <a:pt x="553" y="123"/>
                  </a:lnTo>
                  <a:lnTo>
                    <a:pt x="555" y="123"/>
                  </a:lnTo>
                  <a:lnTo>
                    <a:pt x="557" y="125"/>
                  </a:lnTo>
                  <a:lnTo>
                    <a:pt x="559" y="125"/>
                  </a:lnTo>
                  <a:lnTo>
                    <a:pt x="561" y="125"/>
                  </a:lnTo>
                  <a:lnTo>
                    <a:pt x="561" y="127"/>
                  </a:lnTo>
                  <a:lnTo>
                    <a:pt x="561" y="129"/>
                  </a:lnTo>
                  <a:lnTo>
                    <a:pt x="565" y="130"/>
                  </a:lnTo>
                  <a:lnTo>
                    <a:pt x="563" y="130"/>
                  </a:lnTo>
                  <a:lnTo>
                    <a:pt x="565" y="132"/>
                  </a:lnTo>
                  <a:lnTo>
                    <a:pt x="565" y="134"/>
                  </a:lnTo>
                  <a:lnTo>
                    <a:pt x="566" y="136"/>
                  </a:lnTo>
                  <a:lnTo>
                    <a:pt x="566" y="138"/>
                  </a:lnTo>
                  <a:lnTo>
                    <a:pt x="568" y="138"/>
                  </a:lnTo>
                  <a:lnTo>
                    <a:pt x="568" y="140"/>
                  </a:lnTo>
                  <a:lnTo>
                    <a:pt x="566" y="140"/>
                  </a:lnTo>
                  <a:lnTo>
                    <a:pt x="568" y="140"/>
                  </a:lnTo>
                  <a:lnTo>
                    <a:pt x="568" y="142"/>
                  </a:lnTo>
                  <a:lnTo>
                    <a:pt x="566" y="142"/>
                  </a:lnTo>
                  <a:lnTo>
                    <a:pt x="566" y="140"/>
                  </a:lnTo>
                  <a:lnTo>
                    <a:pt x="566" y="138"/>
                  </a:lnTo>
                  <a:lnTo>
                    <a:pt x="565" y="140"/>
                  </a:lnTo>
                  <a:lnTo>
                    <a:pt x="566" y="142"/>
                  </a:lnTo>
                  <a:lnTo>
                    <a:pt x="566" y="144"/>
                  </a:lnTo>
                  <a:lnTo>
                    <a:pt x="568" y="146"/>
                  </a:lnTo>
                  <a:lnTo>
                    <a:pt x="568" y="148"/>
                  </a:lnTo>
                  <a:lnTo>
                    <a:pt x="568" y="150"/>
                  </a:lnTo>
                  <a:lnTo>
                    <a:pt x="568" y="152"/>
                  </a:lnTo>
                  <a:lnTo>
                    <a:pt x="570" y="152"/>
                  </a:lnTo>
                  <a:lnTo>
                    <a:pt x="570" y="153"/>
                  </a:lnTo>
                  <a:lnTo>
                    <a:pt x="570" y="155"/>
                  </a:lnTo>
                  <a:lnTo>
                    <a:pt x="570" y="157"/>
                  </a:lnTo>
                  <a:lnTo>
                    <a:pt x="568" y="157"/>
                  </a:lnTo>
                  <a:lnTo>
                    <a:pt x="568" y="155"/>
                  </a:lnTo>
                  <a:lnTo>
                    <a:pt x="568" y="157"/>
                  </a:lnTo>
                  <a:lnTo>
                    <a:pt x="570" y="159"/>
                  </a:lnTo>
                  <a:lnTo>
                    <a:pt x="570" y="161"/>
                  </a:lnTo>
                  <a:lnTo>
                    <a:pt x="572" y="163"/>
                  </a:lnTo>
                  <a:lnTo>
                    <a:pt x="572" y="165"/>
                  </a:lnTo>
                  <a:lnTo>
                    <a:pt x="572" y="167"/>
                  </a:lnTo>
                  <a:lnTo>
                    <a:pt x="572" y="169"/>
                  </a:lnTo>
                  <a:lnTo>
                    <a:pt x="574" y="169"/>
                  </a:lnTo>
                  <a:lnTo>
                    <a:pt x="574" y="171"/>
                  </a:lnTo>
                  <a:lnTo>
                    <a:pt x="574" y="173"/>
                  </a:lnTo>
                  <a:lnTo>
                    <a:pt x="572" y="173"/>
                  </a:lnTo>
                  <a:lnTo>
                    <a:pt x="572" y="175"/>
                  </a:lnTo>
                  <a:lnTo>
                    <a:pt x="574" y="175"/>
                  </a:lnTo>
                  <a:lnTo>
                    <a:pt x="574" y="176"/>
                  </a:lnTo>
                  <a:lnTo>
                    <a:pt x="572" y="176"/>
                  </a:lnTo>
                  <a:lnTo>
                    <a:pt x="574" y="176"/>
                  </a:lnTo>
                  <a:lnTo>
                    <a:pt x="574" y="178"/>
                  </a:lnTo>
                  <a:lnTo>
                    <a:pt x="574" y="180"/>
                  </a:lnTo>
                  <a:lnTo>
                    <a:pt x="576" y="180"/>
                  </a:lnTo>
                  <a:lnTo>
                    <a:pt x="576" y="182"/>
                  </a:lnTo>
                  <a:lnTo>
                    <a:pt x="576" y="184"/>
                  </a:lnTo>
                  <a:lnTo>
                    <a:pt x="576" y="186"/>
                  </a:lnTo>
                  <a:lnTo>
                    <a:pt x="576" y="188"/>
                  </a:lnTo>
                  <a:lnTo>
                    <a:pt x="578" y="188"/>
                  </a:lnTo>
                  <a:lnTo>
                    <a:pt x="578" y="190"/>
                  </a:lnTo>
                  <a:lnTo>
                    <a:pt x="580" y="190"/>
                  </a:lnTo>
                  <a:lnTo>
                    <a:pt x="580" y="192"/>
                  </a:lnTo>
                  <a:lnTo>
                    <a:pt x="580" y="194"/>
                  </a:lnTo>
                  <a:lnTo>
                    <a:pt x="582" y="196"/>
                  </a:lnTo>
                  <a:lnTo>
                    <a:pt x="582" y="198"/>
                  </a:lnTo>
                  <a:lnTo>
                    <a:pt x="584" y="201"/>
                  </a:lnTo>
                  <a:lnTo>
                    <a:pt x="584" y="203"/>
                  </a:lnTo>
                  <a:lnTo>
                    <a:pt x="584" y="205"/>
                  </a:lnTo>
                  <a:lnTo>
                    <a:pt x="584" y="207"/>
                  </a:lnTo>
                  <a:lnTo>
                    <a:pt x="584" y="209"/>
                  </a:lnTo>
                  <a:lnTo>
                    <a:pt x="584" y="211"/>
                  </a:lnTo>
                  <a:lnTo>
                    <a:pt x="586" y="213"/>
                  </a:lnTo>
                  <a:lnTo>
                    <a:pt x="584" y="213"/>
                  </a:lnTo>
                  <a:lnTo>
                    <a:pt x="582" y="213"/>
                  </a:lnTo>
                  <a:lnTo>
                    <a:pt x="582" y="215"/>
                  </a:lnTo>
                  <a:lnTo>
                    <a:pt x="582" y="217"/>
                  </a:lnTo>
                  <a:lnTo>
                    <a:pt x="582" y="219"/>
                  </a:lnTo>
                  <a:lnTo>
                    <a:pt x="582" y="221"/>
                  </a:lnTo>
                  <a:lnTo>
                    <a:pt x="580" y="223"/>
                  </a:lnTo>
                  <a:lnTo>
                    <a:pt x="580" y="224"/>
                  </a:lnTo>
                  <a:lnTo>
                    <a:pt x="580" y="226"/>
                  </a:lnTo>
                  <a:lnTo>
                    <a:pt x="584" y="232"/>
                  </a:lnTo>
                  <a:lnTo>
                    <a:pt x="586" y="232"/>
                  </a:lnTo>
                  <a:lnTo>
                    <a:pt x="588" y="234"/>
                  </a:lnTo>
                  <a:lnTo>
                    <a:pt x="588" y="236"/>
                  </a:lnTo>
                  <a:lnTo>
                    <a:pt x="589" y="242"/>
                  </a:lnTo>
                  <a:lnTo>
                    <a:pt x="589" y="244"/>
                  </a:lnTo>
                  <a:lnTo>
                    <a:pt x="591" y="242"/>
                  </a:lnTo>
                  <a:lnTo>
                    <a:pt x="591" y="244"/>
                  </a:lnTo>
                  <a:lnTo>
                    <a:pt x="593" y="244"/>
                  </a:lnTo>
                  <a:lnTo>
                    <a:pt x="593" y="246"/>
                  </a:lnTo>
                  <a:lnTo>
                    <a:pt x="595" y="248"/>
                  </a:lnTo>
                  <a:lnTo>
                    <a:pt x="595" y="249"/>
                  </a:lnTo>
                  <a:lnTo>
                    <a:pt x="597" y="249"/>
                  </a:lnTo>
                  <a:lnTo>
                    <a:pt x="601" y="249"/>
                  </a:lnTo>
                  <a:lnTo>
                    <a:pt x="601" y="251"/>
                  </a:lnTo>
                  <a:lnTo>
                    <a:pt x="603" y="253"/>
                  </a:lnTo>
                  <a:lnTo>
                    <a:pt x="607" y="255"/>
                  </a:lnTo>
                  <a:lnTo>
                    <a:pt x="607" y="253"/>
                  </a:lnTo>
                  <a:lnTo>
                    <a:pt x="605" y="253"/>
                  </a:lnTo>
                  <a:lnTo>
                    <a:pt x="605" y="251"/>
                  </a:lnTo>
                  <a:lnTo>
                    <a:pt x="603" y="251"/>
                  </a:lnTo>
                  <a:lnTo>
                    <a:pt x="603" y="249"/>
                  </a:lnTo>
                  <a:lnTo>
                    <a:pt x="603" y="248"/>
                  </a:lnTo>
                  <a:lnTo>
                    <a:pt x="603" y="246"/>
                  </a:lnTo>
                  <a:lnTo>
                    <a:pt x="605" y="246"/>
                  </a:lnTo>
                  <a:lnTo>
                    <a:pt x="605" y="248"/>
                  </a:lnTo>
                  <a:lnTo>
                    <a:pt x="607" y="248"/>
                  </a:lnTo>
                  <a:lnTo>
                    <a:pt x="607" y="249"/>
                  </a:lnTo>
                  <a:lnTo>
                    <a:pt x="609" y="251"/>
                  </a:lnTo>
                  <a:lnTo>
                    <a:pt x="607" y="253"/>
                  </a:lnTo>
                  <a:lnTo>
                    <a:pt x="611" y="255"/>
                  </a:lnTo>
                  <a:lnTo>
                    <a:pt x="611" y="257"/>
                  </a:lnTo>
                  <a:lnTo>
                    <a:pt x="613" y="257"/>
                  </a:lnTo>
                  <a:lnTo>
                    <a:pt x="614" y="259"/>
                  </a:lnTo>
                  <a:lnTo>
                    <a:pt x="616" y="261"/>
                  </a:lnTo>
                  <a:lnTo>
                    <a:pt x="618" y="263"/>
                  </a:lnTo>
                  <a:lnTo>
                    <a:pt x="620" y="263"/>
                  </a:lnTo>
                  <a:lnTo>
                    <a:pt x="622" y="265"/>
                  </a:lnTo>
                  <a:lnTo>
                    <a:pt x="622" y="267"/>
                  </a:lnTo>
                  <a:lnTo>
                    <a:pt x="624" y="267"/>
                  </a:lnTo>
                  <a:lnTo>
                    <a:pt x="624" y="265"/>
                  </a:lnTo>
                  <a:lnTo>
                    <a:pt x="626" y="263"/>
                  </a:lnTo>
                  <a:lnTo>
                    <a:pt x="626" y="265"/>
                  </a:lnTo>
                  <a:lnTo>
                    <a:pt x="628" y="265"/>
                  </a:lnTo>
                  <a:lnTo>
                    <a:pt x="628" y="267"/>
                  </a:lnTo>
                  <a:lnTo>
                    <a:pt x="626" y="269"/>
                  </a:lnTo>
                  <a:lnTo>
                    <a:pt x="628" y="271"/>
                  </a:lnTo>
                  <a:lnTo>
                    <a:pt x="628" y="272"/>
                  </a:lnTo>
                  <a:lnTo>
                    <a:pt x="630" y="272"/>
                  </a:lnTo>
                  <a:lnTo>
                    <a:pt x="632" y="271"/>
                  </a:lnTo>
                  <a:lnTo>
                    <a:pt x="634" y="272"/>
                  </a:lnTo>
                  <a:lnTo>
                    <a:pt x="634" y="271"/>
                  </a:lnTo>
                  <a:lnTo>
                    <a:pt x="636" y="271"/>
                  </a:lnTo>
                  <a:lnTo>
                    <a:pt x="636" y="269"/>
                  </a:lnTo>
                  <a:lnTo>
                    <a:pt x="637" y="269"/>
                  </a:lnTo>
                  <a:lnTo>
                    <a:pt x="637" y="271"/>
                  </a:lnTo>
                  <a:lnTo>
                    <a:pt x="637" y="272"/>
                  </a:lnTo>
                  <a:lnTo>
                    <a:pt x="637" y="274"/>
                  </a:lnTo>
                  <a:lnTo>
                    <a:pt x="637" y="276"/>
                  </a:lnTo>
                  <a:lnTo>
                    <a:pt x="637" y="278"/>
                  </a:lnTo>
                  <a:lnTo>
                    <a:pt x="637" y="280"/>
                  </a:lnTo>
                  <a:lnTo>
                    <a:pt x="637" y="282"/>
                  </a:lnTo>
                  <a:lnTo>
                    <a:pt x="639" y="282"/>
                  </a:lnTo>
                  <a:lnTo>
                    <a:pt x="639" y="284"/>
                  </a:lnTo>
                  <a:lnTo>
                    <a:pt x="639" y="288"/>
                  </a:lnTo>
                  <a:lnTo>
                    <a:pt x="639" y="290"/>
                  </a:lnTo>
                  <a:lnTo>
                    <a:pt x="637" y="290"/>
                  </a:lnTo>
                  <a:lnTo>
                    <a:pt x="637" y="292"/>
                  </a:lnTo>
                  <a:lnTo>
                    <a:pt x="637" y="294"/>
                  </a:lnTo>
                  <a:lnTo>
                    <a:pt x="636" y="294"/>
                  </a:lnTo>
                  <a:lnTo>
                    <a:pt x="636" y="292"/>
                  </a:lnTo>
                  <a:lnTo>
                    <a:pt x="634" y="292"/>
                  </a:lnTo>
                  <a:lnTo>
                    <a:pt x="634" y="294"/>
                  </a:lnTo>
                  <a:lnTo>
                    <a:pt x="632" y="294"/>
                  </a:lnTo>
                  <a:lnTo>
                    <a:pt x="632" y="292"/>
                  </a:lnTo>
                  <a:lnTo>
                    <a:pt x="632" y="290"/>
                  </a:lnTo>
                  <a:lnTo>
                    <a:pt x="630" y="290"/>
                  </a:lnTo>
                  <a:lnTo>
                    <a:pt x="630" y="286"/>
                  </a:lnTo>
                  <a:lnTo>
                    <a:pt x="630" y="284"/>
                  </a:lnTo>
                  <a:lnTo>
                    <a:pt x="630" y="282"/>
                  </a:lnTo>
                  <a:lnTo>
                    <a:pt x="630" y="284"/>
                  </a:lnTo>
                  <a:lnTo>
                    <a:pt x="628" y="288"/>
                  </a:lnTo>
                  <a:lnTo>
                    <a:pt x="628" y="290"/>
                  </a:lnTo>
                  <a:lnTo>
                    <a:pt x="628" y="292"/>
                  </a:lnTo>
                  <a:lnTo>
                    <a:pt x="626" y="294"/>
                  </a:lnTo>
                  <a:lnTo>
                    <a:pt x="626" y="292"/>
                  </a:lnTo>
                  <a:lnTo>
                    <a:pt x="624" y="290"/>
                  </a:lnTo>
                  <a:lnTo>
                    <a:pt x="622" y="290"/>
                  </a:lnTo>
                  <a:lnTo>
                    <a:pt x="622" y="288"/>
                  </a:lnTo>
                  <a:lnTo>
                    <a:pt x="620" y="288"/>
                  </a:lnTo>
                  <a:lnTo>
                    <a:pt x="620" y="286"/>
                  </a:lnTo>
                  <a:lnTo>
                    <a:pt x="620" y="284"/>
                  </a:lnTo>
                  <a:lnTo>
                    <a:pt x="620" y="286"/>
                  </a:lnTo>
                  <a:lnTo>
                    <a:pt x="618" y="286"/>
                  </a:lnTo>
                  <a:lnTo>
                    <a:pt x="618" y="284"/>
                  </a:lnTo>
                  <a:lnTo>
                    <a:pt x="618" y="282"/>
                  </a:lnTo>
                  <a:lnTo>
                    <a:pt x="616" y="282"/>
                  </a:lnTo>
                  <a:lnTo>
                    <a:pt x="616" y="284"/>
                  </a:lnTo>
                  <a:lnTo>
                    <a:pt x="618" y="286"/>
                  </a:lnTo>
                  <a:lnTo>
                    <a:pt x="616" y="286"/>
                  </a:lnTo>
                  <a:lnTo>
                    <a:pt x="616" y="288"/>
                  </a:lnTo>
                  <a:lnTo>
                    <a:pt x="616" y="290"/>
                  </a:lnTo>
                  <a:lnTo>
                    <a:pt x="614" y="290"/>
                  </a:lnTo>
                  <a:lnTo>
                    <a:pt x="614" y="288"/>
                  </a:lnTo>
                  <a:lnTo>
                    <a:pt x="614" y="286"/>
                  </a:lnTo>
                  <a:lnTo>
                    <a:pt x="614" y="288"/>
                  </a:lnTo>
                  <a:lnTo>
                    <a:pt x="613" y="288"/>
                  </a:lnTo>
                  <a:lnTo>
                    <a:pt x="613" y="290"/>
                  </a:lnTo>
                  <a:lnTo>
                    <a:pt x="611" y="290"/>
                  </a:lnTo>
                  <a:lnTo>
                    <a:pt x="611" y="292"/>
                  </a:lnTo>
                  <a:lnTo>
                    <a:pt x="613" y="292"/>
                  </a:lnTo>
                  <a:lnTo>
                    <a:pt x="613" y="294"/>
                  </a:lnTo>
                  <a:lnTo>
                    <a:pt x="613" y="295"/>
                  </a:lnTo>
                  <a:lnTo>
                    <a:pt x="613" y="297"/>
                  </a:lnTo>
                  <a:lnTo>
                    <a:pt x="613" y="299"/>
                  </a:lnTo>
                  <a:lnTo>
                    <a:pt x="611" y="299"/>
                  </a:lnTo>
                  <a:lnTo>
                    <a:pt x="609" y="299"/>
                  </a:lnTo>
                  <a:lnTo>
                    <a:pt x="607" y="299"/>
                  </a:lnTo>
                  <a:lnTo>
                    <a:pt x="605" y="297"/>
                  </a:lnTo>
                  <a:lnTo>
                    <a:pt x="603" y="295"/>
                  </a:lnTo>
                  <a:lnTo>
                    <a:pt x="601" y="294"/>
                  </a:lnTo>
                  <a:lnTo>
                    <a:pt x="601" y="292"/>
                  </a:lnTo>
                  <a:lnTo>
                    <a:pt x="599" y="294"/>
                  </a:lnTo>
                  <a:lnTo>
                    <a:pt x="599" y="292"/>
                  </a:lnTo>
                  <a:lnTo>
                    <a:pt x="597" y="292"/>
                  </a:lnTo>
                  <a:lnTo>
                    <a:pt x="597" y="294"/>
                  </a:lnTo>
                  <a:lnTo>
                    <a:pt x="597" y="295"/>
                  </a:lnTo>
                  <a:lnTo>
                    <a:pt x="599" y="295"/>
                  </a:lnTo>
                  <a:lnTo>
                    <a:pt x="601" y="297"/>
                  </a:lnTo>
                  <a:lnTo>
                    <a:pt x="601" y="299"/>
                  </a:lnTo>
                  <a:lnTo>
                    <a:pt x="603" y="299"/>
                  </a:lnTo>
                  <a:lnTo>
                    <a:pt x="603" y="301"/>
                  </a:lnTo>
                  <a:lnTo>
                    <a:pt x="603" y="303"/>
                  </a:lnTo>
                  <a:lnTo>
                    <a:pt x="603" y="301"/>
                  </a:lnTo>
                  <a:lnTo>
                    <a:pt x="605" y="299"/>
                  </a:lnTo>
                  <a:lnTo>
                    <a:pt x="605" y="301"/>
                  </a:lnTo>
                  <a:lnTo>
                    <a:pt x="605" y="303"/>
                  </a:lnTo>
                  <a:lnTo>
                    <a:pt x="605" y="305"/>
                  </a:lnTo>
                  <a:lnTo>
                    <a:pt x="605" y="307"/>
                  </a:lnTo>
                  <a:lnTo>
                    <a:pt x="605" y="309"/>
                  </a:lnTo>
                  <a:lnTo>
                    <a:pt x="605" y="311"/>
                  </a:lnTo>
                  <a:lnTo>
                    <a:pt x="605" y="313"/>
                  </a:lnTo>
                  <a:lnTo>
                    <a:pt x="603" y="315"/>
                  </a:lnTo>
                  <a:lnTo>
                    <a:pt x="601" y="315"/>
                  </a:lnTo>
                  <a:lnTo>
                    <a:pt x="603" y="317"/>
                  </a:lnTo>
                  <a:lnTo>
                    <a:pt x="601" y="317"/>
                  </a:lnTo>
                  <a:lnTo>
                    <a:pt x="601" y="319"/>
                  </a:lnTo>
                  <a:lnTo>
                    <a:pt x="603" y="319"/>
                  </a:lnTo>
                  <a:lnTo>
                    <a:pt x="603" y="317"/>
                  </a:lnTo>
                  <a:lnTo>
                    <a:pt x="605" y="315"/>
                  </a:lnTo>
                  <a:lnTo>
                    <a:pt x="607" y="311"/>
                  </a:lnTo>
                  <a:lnTo>
                    <a:pt x="607" y="309"/>
                  </a:lnTo>
                  <a:lnTo>
                    <a:pt x="607" y="307"/>
                  </a:lnTo>
                  <a:lnTo>
                    <a:pt x="609" y="307"/>
                  </a:lnTo>
                  <a:lnTo>
                    <a:pt x="611" y="307"/>
                  </a:lnTo>
                  <a:lnTo>
                    <a:pt x="611" y="305"/>
                  </a:lnTo>
                  <a:lnTo>
                    <a:pt x="613" y="305"/>
                  </a:lnTo>
                  <a:lnTo>
                    <a:pt x="614" y="303"/>
                  </a:lnTo>
                  <a:lnTo>
                    <a:pt x="614" y="301"/>
                  </a:lnTo>
                  <a:lnTo>
                    <a:pt x="616" y="301"/>
                  </a:lnTo>
                  <a:lnTo>
                    <a:pt x="618" y="301"/>
                  </a:lnTo>
                  <a:lnTo>
                    <a:pt x="620" y="301"/>
                  </a:lnTo>
                  <a:lnTo>
                    <a:pt x="622" y="303"/>
                  </a:lnTo>
                  <a:lnTo>
                    <a:pt x="622" y="305"/>
                  </a:lnTo>
                  <a:lnTo>
                    <a:pt x="620" y="307"/>
                  </a:lnTo>
                  <a:lnTo>
                    <a:pt x="618" y="307"/>
                  </a:lnTo>
                  <a:lnTo>
                    <a:pt x="618" y="309"/>
                  </a:lnTo>
                  <a:lnTo>
                    <a:pt x="620" y="309"/>
                  </a:lnTo>
                  <a:lnTo>
                    <a:pt x="620" y="311"/>
                  </a:lnTo>
                  <a:lnTo>
                    <a:pt x="620" y="313"/>
                  </a:lnTo>
                  <a:lnTo>
                    <a:pt x="618" y="313"/>
                  </a:lnTo>
                  <a:lnTo>
                    <a:pt x="618" y="311"/>
                  </a:lnTo>
                  <a:lnTo>
                    <a:pt x="618" y="313"/>
                  </a:lnTo>
                  <a:lnTo>
                    <a:pt x="618" y="315"/>
                  </a:lnTo>
                  <a:lnTo>
                    <a:pt x="620" y="315"/>
                  </a:lnTo>
                  <a:lnTo>
                    <a:pt x="620" y="313"/>
                  </a:lnTo>
                  <a:lnTo>
                    <a:pt x="622" y="313"/>
                  </a:lnTo>
                  <a:lnTo>
                    <a:pt x="624" y="315"/>
                  </a:lnTo>
                  <a:lnTo>
                    <a:pt x="626" y="317"/>
                  </a:lnTo>
                  <a:lnTo>
                    <a:pt x="624" y="319"/>
                  </a:lnTo>
                  <a:lnTo>
                    <a:pt x="624" y="322"/>
                  </a:lnTo>
                  <a:lnTo>
                    <a:pt x="624" y="324"/>
                  </a:lnTo>
                  <a:lnTo>
                    <a:pt x="622" y="324"/>
                  </a:lnTo>
                  <a:lnTo>
                    <a:pt x="620" y="324"/>
                  </a:lnTo>
                  <a:lnTo>
                    <a:pt x="618" y="324"/>
                  </a:lnTo>
                  <a:lnTo>
                    <a:pt x="618" y="326"/>
                  </a:lnTo>
                  <a:lnTo>
                    <a:pt x="616" y="326"/>
                  </a:lnTo>
                  <a:lnTo>
                    <a:pt x="614" y="326"/>
                  </a:lnTo>
                  <a:lnTo>
                    <a:pt x="614" y="328"/>
                  </a:lnTo>
                  <a:lnTo>
                    <a:pt x="613" y="330"/>
                  </a:lnTo>
                  <a:lnTo>
                    <a:pt x="611" y="330"/>
                  </a:lnTo>
                  <a:lnTo>
                    <a:pt x="611" y="328"/>
                  </a:lnTo>
                  <a:lnTo>
                    <a:pt x="609" y="328"/>
                  </a:lnTo>
                  <a:lnTo>
                    <a:pt x="609" y="330"/>
                  </a:lnTo>
                  <a:lnTo>
                    <a:pt x="611" y="330"/>
                  </a:lnTo>
                  <a:lnTo>
                    <a:pt x="609" y="330"/>
                  </a:lnTo>
                  <a:lnTo>
                    <a:pt x="609" y="332"/>
                  </a:lnTo>
                  <a:lnTo>
                    <a:pt x="607" y="332"/>
                  </a:lnTo>
                  <a:lnTo>
                    <a:pt x="605" y="332"/>
                  </a:lnTo>
                  <a:lnTo>
                    <a:pt x="603" y="332"/>
                  </a:lnTo>
                  <a:lnTo>
                    <a:pt x="603" y="330"/>
                  </a:lnTo>
                  <a:lnTo>
                    <a:pt x="599" y="332"/>
                  </a:lnTo>
                  <a:lnTo>
                    <a:pt x="599" y="334"/>
                  </a:lnTo>
                  <a:lnTo>
                    <a:pt x="597" y="332"/>
                  </a:lnTo>
                  <a:lnTo>
                    <a:pt x="595" y="332"/>
                  </a:lnTo>
                  <a:lnTo>
                    <a:pt x="593" y="332"/>
                  </a:lnTo>
                  <a:lnTo>
                    <a:pt x="593" y="330"/>
                  </a:lnTo>
                  <a:lnTo>
                    <a:pt x="591" y="330"/>
                  </a:lnTo>
                  <a:lnTo>
                    <a:pt x="589" y="330"/>
                  </a:lnTo>
                  <a:lnTo>
                    <a:pt x="588" y="330"/>
                  </a:lnTo>
                  <a:lnTo>
                    <a:pt x="586" y="328"/>
                  </a:lnTo>
                  <a:lnTo>
                    <a:pt x="586" y="326"/>
                  </a:lnTo>
                  <a:lnTo>
                    <a:pt x="584" y="326"/>
                  </a:lnTo>
                  <a:lnTo>
                    <a:pt x="586" y="328"/>
                  </a:lnTo>
                  <a:lnTo>
                    <a:pt x="584" y="328"/>
                  </a:lnTo>
                  <a:lnTo>
                    <a:pt x="584" y="326"/>
                  </a:lnTo>
                  <a:lnTo>
                    <a:pt x="582" y="326"/>
                  </a:lnTo>
                  <a:lnTo>
                    <a:pt x="582" y="328"/>
                  </a:lnTo>
                  <a:lnTo>
                    <a:pt x="582" y="330"/>
                  </a:lnTo>
                  <a:lnTo>
                    <a:pt x="580" y="330"/>
                  </a:lnTo>
                  <a:lnTo>
                    <a:pt x="576" y="328"/>
                  </a:lnTo>
                  <a:lnTo>
                    <a:pt x="572" y="328"/>
                  </a:lnTo>
                  <a:lnTo>
                    <a:pt x="570" y="328"/>
                  </a:lnTo>
                  <a:lnTo>
                    <a:pt x="570" y="326"/>
                  </a:lnTo>
                  <a:lnTo>
                    <a:pt x="568" y="326"/>
                  </a:lnTo>
                  <a:lnTo>
                    <a:pt x="570" y="326"/>
                  </a:lnTo>
                  <a:lnTo>
                    <a:pt x="570" y="324"/>
                  </a:lnTo>
                  <a:lnTo>
                    <a:pt x="572" y="324"/>
                  </a:lnTo>
                  <a:lnTo>
                    <a:pt x="572" y="322"/>
                  </a:lnTo>
                  <a:lnTo>
                    <a:pt x="574" y="322"/>
                  </a:lnTo>
                  <a:lnTo>
                    <a:pt x="574" y="320"/>
                  </a:lnTo>
                  <a:lnTo>
                    <a:pt x="574" y="319"/>
                  </a:lnTo>
                  <a:lnTo>
                    <a:pt x="572" y="319"/>
                  </a:lnTo>
                  <a:lnTo>
                    <a:pt x="572" y="320"/>
                  </a:lnTo>
                  <a:lnTo>
                    <a:pt x="570" y="320"/>
                  </a:lnTo>
                  <a:lnTo>
                    <a:pt x="570" y="319"/>
                  </a:lnTo>
                  <a:lnTo>
                    <a:pt x="566" y="319"/>
                  </a:lnTo>
                  <a:lnTo>
                    <a:pt x="565" y="319"/>
                  </a:lnTo>
                  <a:lnTo>
                    <a:pt x="565" y="317"/>
                  </a:lnTo>
                  <a:lnTo>
                    <a:pt x="559" y="317"/>
                  </a:lnTo>
                  <a:lnTo>
                    <a:pt x="557" y="317"/>
                  </a:lnTo>
                  <a:lnTo>
                    <a:pt x="555" y="317"/>
                  </a:lnTo>
                  <a:lnTo>
                    <a:pt x="553" y="317"/>
                  </a:lnTo>
                  <a:lnTo>
                    <a:pt x="551" y="315"/>
                  </a:lnTo>
                  <a:lnTo>
                    <a:pt x="551" y="313"/>
                  </a:lnTo>
                  <a:lnTo>
                    <a:pt x="553" y="311"/>
                  </a:lnTo>
                  <a:lnTo>
                    <a:pt x="553" y="309"/>
                  </a:lnTo>
                  <a:lnTo>
                    <a:pt x="553" y="307"/>
                  </a:lnTo>
                  <a:lnTo>
                    <a:pt x="553" y="305"/>
                  </a:lnTo>
                  <a:lnTo>
                    <a:pt x="551" y="305"/>
                  </a:lnTo>
                  <a:lnTo>
                    <a:pt x="551" y="303"/>
                  </a:lnTo>
                  <a:lnTo>
                    <a:pt x="549" y="301"/>
                  </a:lnTo>
                  <a:lnTo>
                    <a:pt x="547" y="301"/>
                  </a:lnTo>
                  <a:lnTo>
                    <a:pt x="547" y="303"/>
                  </a:lnTo>
                  <a:lnTo>
                    <a:pt x="545" y="303"/>
                  </a:lnTo>
                  <a:lnTo>
                    <a:pt x="545" y="305"/>
                  </a:lnTo>
                  <a:lnTo>
                    <a:pt x="545" y="307"/>
                  </a:lnTo>
                  <a:lnTo>
                    <a:pt x="543" y="307"/>
                  </a:lnTo>
                  <a:lnTo>
                    <a:pt x="541" y="307"/>
                  </a:lnTo>
                  <a:lnTo>
                    <a:pt x="541" y="309"/>
                  </a:lnTo>
                  <a:lnTo>
                    <a:pt x="541" y="311"/>
                  </a:lnTo>
                  <a:lnTo>
                    <a:pt x="543" y="313"/>
                  </a:lnTo>
                  <a:lnTo>
                    <a:pt x="543" y="315"/>
                  </a:lnTo>
                  <a:lnTo>
                    <a:pt x="541" y="315"/>
                  </a:lnTo>
                  <a:lnTo>
                    <a:pt x="541" y="317"/>
                  </a:lnTo>
                  <a:lnTo>
                    <a:pt x="540" y="317"/>
                  </a:lnTo>
                  <a:lnTo>
                    <a:pt x="538" y="320"/>
                  </a:lnTo>
                  <a:lnTo>
                    <a:pt x="536" y="322"/>
                  </a:lnTo>
                  <a:lnTo>
                    <a:pt x="534" y="324"/>
                  </a:lnTo>
                  <a:lnTo>
                    <a:pt x="528" y="326"/>
                  </a:lnTo>
                  <a:lnTo>
                    <a:pt x="526" y="326"/>
                  </a:lnTo>
                  <a:lnTo>
                    <a:pt x="522" y="326"/>
                  </a:lnTo>
                  <a:lnTo>
                    <a:pt x="520" y="326"/>
                  </a:lnTo>
                  <a:lnTo>
                    <a:pt x="517" y="326"/>
                  </a:lnTo>
                  <a:lnTo>
                    <a:pt x="517" y="328"/>
                  </a:lnTo>
                  <a:lnTo>
                    <a:pt x="517" y="330"/>
                  </a:lnTo>
                  <a:lnTo>
                    <a:pt x="515" y="330"/>
                  </a:lnTo>
                  <a:lnTo>
                    <a:pt x="513" y="332"/>
                  </a:lnTo>
                  <a:lnTo>
                    <a:pt x="513" y="334"/>
                  </a:lnTo>
                  <a:lnTo>
                    <a:pt x="511" y="334"/>
                  </a:lnTo>
                  <a:lnTo>
                    <a:pt x="511" y="336"/>
                  </a:lnTo>
                  <a:lnTo>
                    <a:pt x="509" y="336"/>
                  </a:lnTo>
                  <a:lnTo>
                    <a:pt x="505" y="338"/>
                  </a:lnTo>
                  <a:lnTo>
                    <a:pt x="499" y="340"/>
                  </a:lnTo>
                  <a:lnTo>
                    <a:pt x="497" y="340"/>
                  </a:lnTo>
                  <a:lnTo>
                    <a:pt x="495" y="340"/>
                  </a:lnTo>
                  <a:lnTo>
                    <a:pt x="493" y="340"/>
                  </a:lnTo>
                  <a:lnTo>
                    <a:pt x="492" y="340"/>
                  </a:lnTo>
                  <a:lnTo>
                    <a:pt x="490" y="340"/>
                  </a:lnTo>
                  <a:lnTo>
                    <a:pt x="490" y="342"/>
                  </a:lnTo>
                  <a:lnTo>
                    <a:pt x="488" y="342"/>
                  </a:lnTo>
                  <a:lnTo>
                    <a:pt x="486" y="340"/>
                  </a:lnTo>
                  <a:lnTo>
                    <a:pt x="484" y="340"/>
                  </a:lnTo>
                  <a:lnTo>
                    <a:pt x="484" y="342"/>
                  </a:lnTo>
                  <a:lnTo>
                    <a:pt x="482" y="342"/>
                  </a:lnTo>
                  <a:lnTo>
                    <a:pt x="478" y="343"/>
                  </a:lnTo>
                  <a:lnTo>
                    <a:pt x="478" y="342"/>
                  </a:lnTo>
                  <a:lnTo>
                    <a:pt x="480" y="342"/>
                  </a:lnTo>
                  <a:lnTo>
                    <a:pt x="478" y="342"/>
                  </a:lnTo>
                  <a:lnTo>
                    <a:pt x="476" y="342"/>
                  </a:lnTo>
                  <a:lnTo>
                    <a:pt x="472" y="342"/>
                  </a:lnTo>
                  <a:lnTo>
                    <a:pt x="470" y="342"/>
                  </a:lnTo>
                  <a:lnTo>
                    <a:pt x="472" y="343"/>
                  </a:lnTo>
                  <a:lnTo>
                    <a:pt x="474" y="343"/>
                  </a:lnTo>
                  <a:lnTo>
                    <a:pt x="474" y="345"/>
                  </a:lnTo>
                  <a:lnTo>
                    <a:pt x="472" y="345"/>
                  </a:lnTo>
                  <a:lnTo>
                    <a:pt x="470" y="343"/>
                  </a:lnTo>
                  <a:lnTo>
                    <a:pt x="465" y="343"/>
                  </a:lnTo>
                  <a:lnTo>
                    <a:pt x="459" y="345"/>
                  </a:lnTo>
                  <a:lnTo>
                    <a:pt x="457" y="345"/>
                  </a:lnTo>
                  <a:lnTo>
                    <a:pt x="455" y="345"/>
                  </a:lnTo>
                  <a:lnTo>
                    <a:pt x="453" y="345"/>
                  </a:lnTo>
                  <a:lnTo>
                    <a:pt x="451" y="347"/>
                  </a:lnTo>
                  <a:lnTo>
                    <a:pt x="449" y="347"/>
                  </a:lnTo>
                  <a:lnTo>
                    <a:pt x="447" y="347"/>
                  </a:lnTo>
                  <a:lnTo>
                    <a:pt x="442" y="347"/>
                  </a:lnTo>
                  <a:lnTo>
                    <a:pt x="442" y="345"/>
                  </a:lnTo>
                  <a:lnTo>
                    <a:pt x="444" y="345"/>
                  </a:lnTo>
                  <a:lnTo>
                    <a:pt x="445" y="345"/>
                  </a:lnTo>
                  <a:lnTo>
                    <a:pt x="445" y="343"/>
                  </a:lnTo>
                  <a:lnTo>
                    <a:pt x="444" y="343"/>
                  </a:lnTo>
                  <a:lnTo>
                    <a:pt x="442" y="342"/>
                  </a:lnTo>
                  <a:lnTo>
                    <a:pt x="440" y="342"/>
                  </a:lnTo>
                  <a:lnTo>
                    <a:pt x="440" y="340"/>
                  </a:lnTo>
                  <a:lnTo>
                    <a:pt x="440" y="338"/>
                  </a:lnTo>
                  <a:lnTo>
                    <a:pt x="438" y="336"/>
                  </a:lnTo>
                  <a:lnTo>
                    <a:pt x="438" y="334"/>
                  </a:lnTo>
                  <a:lnTo>
                    <a:pt x="436" y="334"/>
                  </a:lnTo>
                  <a:lnTo>
                    <a:pt x="436" y="332"/>
                  </a:lnTo>
                  <a:lnTo>
                    <a:pt x="436" y="330"/>
                  </a:lnTo>
                  <a:lnTo>
                    <a:pt x="436" y="328"/>
                  </a:lnTo>
                  <a:lnTo>
                    <a:pt x="436" y="326"/>
                  </a:lnTo>
                  <a:lnTo>
                    <a:pt x="438" y="326"/>
                  </a:lnTo>
                  <a:lnTo>
                    <a:pt x="438" y="324"/>
                  </a:lnTo>
                  <a:lnTo>
                    <a:pt x="438" y="322"/>
                  </a:lnTo>
                  <a:lnTo>
                    <a:pt x="436" y="322"/>
                  </a:lnTo>
                  <a:lnTo>
                    <a:pt x="438" y="322"/>
                  </a:lnTo>
                  <a:lnTo>
                    <a:pt x="438" y="320"/>
                  </a:lnTo>
                  <a:lnTo>
                    <a:pt x="436" y="320"/>
                  </a:lnTo>
                  <a:lnTo>
                    <a:pt x="436" y="319"/>
                  </a:lnTo>
                  <a:lnTo>
                    <a:pt x="436" y="317"/>
                  </a:lnTo>
                  <a:lnTo>
                    <a:pt x="436" y="315"/>
                  </a:lnTo>
                  <a:lnTo>
                    <a:pt x="438" y="317"/>
                  </a:lnTo>
                  <a:lnTo>
                    <a:pt x="438" y="315"/>
                  </a:lnTo>
                  <a:lnTo>
                    <a:pt x="432" y="313"/>
                  </a:lnTo>
                  <a:lnTo>
                    <a:pt x="430" y="313"/>
                  </a:lnTo>
                  <a:lnTo>
                    <a:pt x="428" y="313"/>
                  </a:lnTo>
                  <a:lnTo>
                    <a:pt x="426" y="311"/>
                  </a:lnTo>
                  <a:lnTo>
                    <a:pt x="424" y="311"/>
                  </a:lnTo>
                  <a:lnTo>
                    <a:pt x="417" y="313"/>
                  </a:lnTo>
                  <a:lnTo>
                    <a:pt x="415" y="311"/>
                  </a:lnTo>
                  <a:lnTo>
                    <a:pt x="413" y="311"/>
                  </a:lnTo>
                  <a:lnTo>
                    <a:pt x="413" y="313"/>
                  </a:lnTo>
                  <a:lnTo>
                    <a:pt x="411" y="313"/>
                  </a:lnTo>
                  <a:lnTo>
                    <a:pt x="405" y="311"/>
                  </a:lnTo>
                  <a:lnTo>
                    <a:pt x="399" y="311"/>
                  </a:lnTo>
                  <a:lnTo>
                    <a:pt x="397" y="309"/>
                  </a:lnTo>
                  <a:lnTo>
                    <a:pt x="396" y="309"/>
                  </a:lnTo>
                  <a:lnTo>
                    <a:pt x="392" y="305"/>
                  </a:lnTo>
                  <a:lnTo>
                    <a:pt x="390" y="305"/>
                  </a:lnTo>
                  <a:lnTo>
                    <a:pt x="388" y="303"/>
                  </a:lnTo>
                  <a:lnTo>
                    <a:pt x="390" y="301"/>
                  </a:lnTo>
                  <a:lnTo>
                    <a:pt x="390" y="299"/>
                  </a:lnTo>
                  <a:lnTo>
                    <a:pt x="388" y="299"/>
                  </a:lnTo>
                  <a:lnTo>
                    <a:pt x="390" y="299"/>
                  </a:lnTo>
                  <a:lnTo>
                    <a:pt x="390" y="297"/>
                  </a:lnTo>
                  <a:lnTo>
                    <a:pt x="388" y="297"/>
                  </a:lnTo>
                  <a:lnTo>
                    <a:pt x="386" y="297"/>
                  </a:lnTo>
                  <a:lnTo>
                    <a:pt x="388" y="299"/>
                  </a:lnTo>
                  <a:lnTo>
                    <a:pt x="386" y="299"/>
                  </a:lnTo>
                  <a:lnTo>
                    <a:pt x="386" y="297"/>
                  </a:lnTo>
                  <a:lnTo>
                    <a:pt x="384" y="297"/>
                  </a:lnTo>
                  <a:lnTo>
                    <a:pt x="384" y="295"/>
                  </a:lnTo>
                  <a:lnTo>
                    <a:pt x="384" y="294"/>
                  </a:lnTo>
                  <a:lnTo>
                    <a:pt x="382" y="294"/>
                  </a:lnTo>
                  <a:lnTo>
                    <a:pt x="382" y="292"/>
                  </a:lnTo>
                  <a:lnTo>
                    <a:pt x="380" y="292"/>
                  </a:lnTo>
                  <a:lnTo>
                    <a:pt x="380" y="290"/>
                  </a:lnTo>
                  <a:lnTo>
                    <a:pt x="378" y="290"/>
                  </a:lnTo>
                  <a:lnTo>
                    <a:pt x="378" y="288"/>
                  </a:lnTo>
                  <a:lnTo>
                    <a:pt x="378" y="286"/>
                  </a:lnTo>
                  <a:lnTo>
                    <a:pt x="376" y="284"/>
                  </a:lnTo>
                  <a:lnTo>
                    <a:pt x="376" y="282"/>
                  </a:lnTo>
                  <a:lnTo>
                    <a:pt x="376" y="280"/>
                  </a:lnTo>
                  <a:lnTo>
                    <a:pt x="376" y="278"/>
                  </a:lnTo>
                  <a:lnTo>
                    <a:pt x="376" y="276"/>
                  </a:lnTo>
                  <a:lnTo>
                    <a:pt x="378" y="276"/>
                  </a:lnTo>
                  <a:lnTo>
                    <a:pt x="380" y="274"/>
                  </a:lnTo>
                  <a:lnTo>
                    <a:pt x="384" y="272"/>
                  </a:lnTo>
                  <a:lnTo>
                    <a:pt x="386" y="271"/>
                  </a:lnTo>
                  <a:lnTo>
                    <a:pt x="390" y="271"/>
                  </a:lnTo>
                  <a:lnTo>
                    <a:pt x="397" y="269"/>
                  </a:lnTo>
                  <a:lnTo>
                    <a:pt x="405" y="267"/>
                  </a:lnTo>
                  <a:lnTo>
                    <a:pt x="411" y="267"/>
                  </a:lnTo>
                  <a:lnTo>
                    <a:pt x="413" y="265"/>
                  </a:lnTo>
                  <a:lnTo>
                    <a:pt x="419" y="265"/>
                  </a:lnTo>
                  <a:lnTo>
                    <a:pt x="422" y="263"/>
                  </a:lnTo>
                  <a:lnTo>
                    <a:pt x="428" y="263"/>
                  </a:lnTo>
                  <a:lnTo>
                    <a:pt x="430" y="265"/>
                  </a:lnTo>
                  <a:lnTo>
                    <a:pt x="436" y="267"/>
                  </a:lnTo>
                  <a:lnTo>
                    <a:pt x="438" y="265"/>
                  </a:lnTo>
                  <a:lnTo>
                    <a:pt x="444" y="267"/>
                  </a:lnTo>
                  <a:lnTo>
                    <a:pt x="445" y="267"/>
                  </a:lnTo>
                  <a:lnTo>
                    <a:pt x="447" y="267"/>
                  </a:lnTo>
                  <a:lnTo>
                    <a:pt x="445" y="267"/>
                  </a:lnTo>
                  <a:lnTo>
                    <a:pt x="447" y="267"/>
                  </a:lnTo>
                  <a:lnTo>
                    <a:pt x="449" y="267"/>
                  </a:lnTo>
                  <a:lnTo>
                    <a:pt x="453" y="269"/>
                  </a:lnTo>
                  <a:lnTo>
                    <a:pt x="453" y="267"/>
                  </a:lnTo>
                  <a:lnTo>
                    <a:pt x="455" y="267"/>
                  </a:lnTo>
                  <a:lnTo>
                    <a:pt x="457" y="267"/>
                  </a:lnTo>
                  <a:lnTo>
                    <a:pt x="455" y="267"/>
                  </a:lnTo>
                  <a:lnTo>
                    <a:pt x="457" y="267"/>
                  </a:lnTo>
                  <a:lnTo>
                    <a:pt x="457" y="265"/>
                  </a:lnTo>
                  <a:lnTo>
                    <a:pt x="459" y="265"/>
                  </a:lnTo>
                  <a:lnTo>
                    <a:pt x="461" y="265"/>
                  </a:lnTo>
                  <a:lnTo>
                    <a:pt x="457" y="265"/>
                  </a:lnTo>
                  <a:lnTo>
                    <a:pt x="457" y="263"/>
                  </a:lnTo>
                  <a:lnTo>
                    <a:pt x="463" y="267"/>
                  </a:lnTo>
                  <a:lnTo>
                    <a:pt x="465" y="265"/>
                  </a:lnTo>
                  <a:lnTo>
                    <a:pt x="467" y="267"/>
                  </a:lnTo>
                  <a:lnTo>
                    <a:pt x="469" y="265"/>
                  </a:lnTo>
                  <a:lnTo>
                    <a:pt x="470" y="265"/>
                  </a:lnTo>
                  <a:lnTo>
                    <a:pt x="469" y="265"/>
                  </a:lnTo>
                  <a:lnTo>
                    <a:pt x="469" y="263"/>
                  </a:lnTo>
                  <a:lnTo>
                    <a:pt x="470" y="263"/>
                  </a:lnTo>
                  <a:lnTo>
                    <a:pt x="470" y="261"/>
                  </a:lnTo>
                  <a:lnTo>
                    <a:pt x="469" y="261"/>
                  </a:lnTo>
                  <a:lnTo>
                    <a:pt x="465" y="261"/>
                  </a:lnTo>
                  <a:lnTo>
                    <a:pt x="463" y="261"/>
                  </a:lnTo>
                  <a:lnTo>
                    <a:pt x="463" y="259"/>
                  </a:lnTo>
                  <a:lnTo>
                    <a:pt x="461" y="259"/>
                  </a:lnTo>
                  <a:lnTo>
                    <a:pt x="461" y="257"/>
                  </a:lnTo>
                  <a:lnTo>
                    <a:pt x="461" y="255"/>
                  </a:lnTo>
                  <a:lnTo>
                    <a:pt x="459" y="255"/>
                  </a:lnTo>
                  <a:lnTo>
                    <a:pt x="457" y="255"/>
                  </a:lnTo>
                  <a:lnTo>
                    <a:pt x="457" y="253"/>
                  </a:lnTo>
                  <a:lnTo>
                    <a:pt x="455" y="253"/>
                  </a:lnTo>
                  <a:lnTo>
                    <a:pt x="453" y="253"/>
                  </a:lnTo>
                  <a:lnTo>
                    <a:pt x="451" y="251"/>
                  </a:lnTo>
                  <a:lnTo>
                    <a:pt x="449" y="251"/>
                  </a:lnTo>
                  <a:lnTo>
                    <a:pt x="447" y="253"/>
                  </a:lnTo>
                  <a:lnTo>
                    <a:pt x="447" y="251"/>
                  </a:lnTo>
                  <a:lnTo>
                    <a:pt x="445" y="249"/>
                  </a:lnTo>
                  <a:lnTo>
                    <a:pt x="444" y="249"/>
                  </a:lnTo>
                  <a:lnTo>
                    <a:pt x="444" y="248"/>
                  </a:lnTo>
                  <a:lnTo>
                    <a:pt x="440" y="248"/>
                  </a:lnTo>
                  <a:lnTo>
                    <a:pt x="438" y="246"/>
                  </a:lnTo>
                  <a:lnTo>
                    <a:pt x="438" y="248"/>
                  </a:lnTo>
                  <a:lnTo>
                    <a:pt x="436" y="248"/>
                  </a:lnTo>
                  <a:lnTo>
                    <a:pt x="436" y="246"/>
                  </a:lnTo>
                  <a:lnTo>
                    <a:pt x="434" y="246"/>
                  </a:lnTo>
                  <a:lnTo>
                    <a:pt x="430" y="244"/>
                  </a:lnTo>
                  <a:lnTo>
                    <a:pt x="430" y="246"/>
                  </a:lnTo>
                  <a:lnTo>
                    <a:pt x="428" y="246"/>
                  </a:lnTo>
                  <a:lnTo>
                    <a:pt x="428" y="248"/>
                  </a:lnTo>
                  <a:lnTo>
                    <a:pt x="424" y="246"/>
                  </a:lnTo>
                  <a:lnTo>
                    <a:pt x="422" y="248"/>
                  </a:lnTo>
                  <a:lnTo>
                    <a:pt x="417" y="249"/>
                  </a:lnTo>
                  <a:lnTo>
                    <a:pt x="413" y="249"/>
                  </a:lnTo>
                  <a:lnTo>
                    <a:pt x="411" y="249"/>
                  </a:lnTo>
                  <a:lnTo>
                    <a:pt x="407" y="249"/>
                  </a:lnTo>
                  <a:lnTo>
                    <a:pt x="405" y="251"/>
                  </a:lnTo>
                  <a:lnTo>
                    <a:pt x="403" y="249"/>
                  </a:lnTo>
                  <a:lnTo>
                    <a:pt x="397" y="251"/>
                  </a:lnTo>
                  <a:lnTo>
                    <a:pt x="396" y="249"/>
                  </a:lnTo>
                  <a:lnTo>
                    <a:pt x="396" y="248"/>
                  </a:lnTo>
                  <a:lnTo>
                    <a:pt x="390" y="248"/>
                  </a:lnTo>
                  <a:lnTo>
                    <a:pt x="388" y="249"/>
                  </a:lnTo>
                  <a:lnTo>
                    <a:pt x="382" y="249"/>
                  </a:lnTo>
                  <a:lnTo>
                    <a:pt x="378" y="249"/>
                  </a:lnTo>
                  <a:lnTo>
                    <a:pt x="376" y="249"/>
                  </a:lnTo>
                  <a:lnTo>
                    <a:pt x="374" y="249"/>
                  </a:lnTo>
                  <a:lnTo>
                    <a:pt x="373" y="249"/>
                  </a:lnTo>
                  <a:lnTo>
                    <a:pt x="371" y="248"/>
                  </a:lnTo>
                  <a:lnTo>
                    <a:pt x="371" y="246"/>
                  </a:lnTo>
                  <a:lnTo>
                    <a:pt x="371" y="244"/>
                  </a:lnTo>
                  <a:lnTo>
                    <a:pt x="369" y="244"/>
                  </a:lnTo>
                  <a:lnTo>
                    <a:pt x="363" y="238"/>
                  </a:lnTo>
                  <a:lnTo>
                    <a:pt x="363" y="236"/>
                  </a:lnTo>
                  <a:lnTo>
                    <a:pt x="361" y="236"/>
                  </a:lnTo>
                  <a:lnTo>
                    <a:pt x="361" y="232"/>
                  </a:lnTo>
                  <a:lnTo>
                    <a:pt x="359" y="230"/>
                  </a:lnTo>
                  <a:lnTo>
                    <a:pt x="361" y="230"/>
                  </a:lnTo>
                  <a:lnTo>
                    <a:pt x="365" y="226"/>
                  </a:lnTo>
                  <a:lnTo>
                    <a:pt x="371" y="223"/>
                  </a:lnTo>
                  <a:lnTo>
                    <a:pt x="374" y="221"/>
                  </a:lnTo>
                  <a:lnTo>
                    <a:pt x="380" y="219"/>
                  </a:lnTo>
                  <a:lnTo>
                    <a:pt x="384" y="219"/>
                  </a:lnTo>
                  <a:lnTo>
                    <a:pt x="386" y="217"/>
                  </a:lnTo>
                  <a:lnTo>
                    <a:pt x="394" y="213"/>
                  </a:lnTo>
                  <a:lnTo>
                    <a:pt x="397" y="211"/>
                  </a:lnTo>
                  <a:lnTo>
                    <a:pt x="397" y="213"/>
                  </a:lnTo>
                  <a:lnTo>
                    <a:pt x="396" y="213"/>
                  </a:lnTo>
                  <a:lnTo>
                    <a:pt x="397" y="213"/>
                  </a:lnTo>
                  <a:lnTo>
                    <a:pt x="401" y="213"/>
                  </a:lnTo>
                  <a:lnTo>
                    <a:pt x="403" y="211"/>
                  </a:lnTo>
                  <a:lnTo>
                    <a:pt x="401" y="211"/>
                  </a:lnTo>
                  <a:lnTo>
                    <a:pt x="399" y="211"/>
                  </a:lnTo>
                  <a:lnTo>
                    <a:pt x="397" y="209"/>
                  </a:lnTo>
                  <a:lnTo>
                    <a:pt x="396" y="209"/>
                  </a:lnTo>
                  <a:lnTo>
                    <a:pt x="397" y="209"/>
                  </a:lnTo>
                  <a:lnTo>
                    <a:pt x="403" y="205"/>
                  </a:lnTo>
                  <a:lnTo>
                    <a:pt x="401" y="205"/>
                  </a:lnTo>
                  <a:lnTo>
                    <a:pt x="403" y="207"/>
                  </a:lnTo>
                  <a:lnTo>
                    <a:pt x="405" y="205"/>
                  </a:lnTo>
                  <a:lnTo>
                    <a:pt x="405" y="207"/>
                  </a:lnTo>
                  <a:lnTo>
                    <a:pt x="407" y="207"/>
                  </a:lnTo>
                  <a:lnTo>
                    <a:pt x="407" y="209"/>
                  </a:lnTo>
                  <a:lnTo>
                    <a:pt x="409" y="207"/>
                  </a:lnTo>
                  <a:lnTo>
                    <a:pt x="411" y="207"/>
                  </a:lnTo>
                  <a:lnTo>
                    <a:pt x="413" y="205"/>
                  </a:lnTo>
                  <a:lnTo>
                    <a:pt x="413" y="203"/>
                  </a:lnTo>
                  <a:lnTo>
                    <a:pt x="409" y="205"/>
                  </a:lnTo>
                  <a:lnTo>
                    <a:pt x="407" y="207"/>
                  </a:lnTo>
                  <a:lnTo>
                    <a:pt x="407" y="205"/>
                  </a:lnTo>
                  <a:lnTo>
                    <a:pt x="405" y="205"/>
                  </a:lnTo>
                  <a:lnTo>
                    <a:pt x="407" y="203"/>
                  </a:lnTo>
                  <a:lnTo>
                    <a:pt x="405" y="203"/>
                  </a:lnTo>
                  <a:lnTo>
                    <a:pt x="401" y="203"/>
                  </a:lnTo>
                  <a:lnTo>
                    <a:pt x="399" y="203"/>
                  </a:lnTo>
                  <a:lnTo>
                    <a:pt x="399" y="205"/>
                  </a:lnTo>
                  <a:lnTo>
                    <a:pt x="397" y="205"/>
                  </a:lnTo>
                  <a:lnTo>
                    <a:pt x="396" y="205"/>
                  </a:lnTo>
                  <a:lnTo>
                    <a:pt x="390" y="207"/>
                  </a:lnTo>
                  <a:lnTo>
                    <a:pt x="388" y="207"/>
                  </a:lnTo>
                  <a:lnTo>
                    <a:pt x="386" y="207"/>
                  </a:lnTo>
                  <a:lnTo>
                    <a:pt x="386" y="209"/>
                  </a:lnTo>
                  <a:lnTo>
                    <a:pt x="384" y="209"/>
                  </a:lnTo>
                  <a:lnTo>
                    <a:pt x="382" y="209"/>
                  </a:lnTo>
                  <a:lnTo>
                    <a:pt x="380" y="209"/>
                  </a:lnTo>
                  <a:lnTo>
                    <a:pt x="380" y="211"/>
                  </a:lnTo>
                  <a:lnTo>
                    <a:pt x="378" y="211"/>
                  </a:lnTo>
                  <a:lnTo>
                    <a:pt x="376" y="211"/>
                  </a:lnTo>
                  <a:lnTo>
                    <a:pt x="376" y="209"/>
                  </a:lnTo>
                  <a:lnTo>
                    <a:pt x="376" y="207"/>
                  </a:lnTo>
                  <a:lnTo>
                    <a:pt x="374" y="207"/>
                  </a:lnTo>
                  <a:lnTo>
                    <a:pt x="374" y="205"/>
                  </a:lnTo>
                  <a:lnTo>
                    <a:pt x="374" y="207"/>
                  </a:lnTo>
                  <a:lnTo>
                    <a:pt x="373" y="207"/>
                  </a:lnTo>
                  <a:lnTo>
                    <a:pt x="373" y="209"/>
                  </a:lnTo>
                  <a:lnTo>
                    <a:pt x="374" y="209"/>
                  </a:lnTo>
                  <a:lnTo>
                    <a:pt x="374" y="211"/>
                  </a:lnTo>
                  <a:lnTo>
                    <a:pt x="374" y="213"/>
                  </a:lnTo>
                  <a:lnTo>
                    <a:pt x="371" y="211"/>
                  </a:lnTo>
                  <a:lnTo>
                    <a:pt x="371" y="213"/>
                  </a:lnTo>
                  <a:lnTo>
                    <a:pt x="369" y="211"/>
                  </a:lnTo>
                  <a:lnTo>
                    <a:pt x="365" y="211"/>
                  </a:lnTo>
                  <a:lnTo>
                    <a:pt x="363" y="211"/>
                  </a:lnTo>
                  <a:lnTo>
                    <a:pt x="361" y="209"/>
                  </a:lnTo>
                  <a:lnTo>
                    <a:pt x="361" y="207"/>
                  </a:lnTo>
                  <a:lnTo>
                    <a:pt x="363" y="205"/>
                  </a:lnTo>
                  <a:lnTo>
                    <a:pt x="365" y="203"/>
                  </a:lnTo>
                  <a:lnTo>
                    <a:pt x="367" y="203"/>
                  </a:lnTo>
                  <a:lnTo>
                    <a:pt x="371" y="205"/>
                  </a:lnTo>
                  <a:lnTo>
                    <a:pt x="371" y="203"/>
                  </a:lnTo>
                  <a:lnTo>
                    <a:pt x="369" y="203"/>
                  </a:lnTo>
                  <a:lnTo>
                    <a:pt x="371" y="203"/>
                  </a:lnTo>
                  <a:lnTo>
                    <a:pt x="373" y="203"/>
                  </a:lnTo>
                  <a:lnTo>
                    <a:pt x="373" y="201"/>
                  </a:lnTo>
                  <a:lnTo>
                    <a:pt x="371" y="201"/>
                  </a:lnTo>
                  <a:lnTo>
                    <a:pt x="369" y="201"/>
                  </a:lnTo>
                  <a:lnTo>
                    <a:pt x="369" y="200"/>
                  </a:lnTo>
                  <a:lnTo>
                    <a:pt x="369" y="201"/>
                  </a:lnTo>
                  <a:lnTo>
                    <a:pt x="367" y="201"/>
                  </a:lnTo>
                  <a:lnTo>
                    <a:pt x="367" y="200"/>
                  </a:lnTo>
                  <a:lnTo>
                    <a:pt x="369" y="200"/>
                  </a:lnTo>
                  <a:lnTo>
                    <a:pt x="371" y="198"/>
                  </a:lnTo>
                  <a:lnTo>
                    <a:pt x="365" y="198"/>
                  </a:lnTo>
                  <a:lnTo>
                    <a:pt x="363" y="200"/>
                  </a:lnTo>
                  <a:lnTo>
                    <a:pt x="363" y="201"/>
                  </a:lnTo>
                  <a:lnTo>
                    <a:pt x="361" y="201"/>
                  </a:lnTo>
                  <a:lnTo>
                    <a:pt x="359" y="201"/>
                  </a:lnTo>
                  <a:lnTo>
                    <a:pt x="361" y="201"/>
                  </a:lnTo>
                  <a:lnTo>
                    <a:pt x="361" y="200"/>
                  </a:lnTo>
                  <a:lnTo>
                    <a:pt x="359" y="200"/>
                  </a:lnTo>
                  <a:lnTo>
                    <a:pt x="359" y="198"/>
                  </a:lnTo>
                  <a:lnTo>
                    <a:pt x="357" y="198"/>
                  </a:lnTo>
                  <a:lnTo>
                    <a:pt x="355" y="198"/>
                  </a:lnTo>
                  <a:lnTo>
                    <a:pt x="353" y="198"/>
                  </a:lnTo>
                  <a:lnTo>
                    <a:pt x="353" y="200"/>
                  </a:lnTo>
                  <a:lnTo>
                    <a:pt x="351" y="200"/>
                  </a:lnTo>
                  <a:lnTo>
                    <a:pt x="353" y="201"/>
                  </a:lnTo>
                  <a:lnTo>
                    <a:pt x="351" y="201"/>
                  </a:lnTo>
                  <a:lnTo>
                    <a:pt x="351" y="200"/>
                  </a:lnTo>
                  <a:lnTo>
                    <a:pt x="349" y="200"/>
                  </a:lnTo>
                  <a:lnTo>
                    <a:pt x="349" y="198"/>
                  </a:lnTo>
                  <a:lnTo>
                    <a:pt x="349" y="196"/>
                  </a:lnTo>
                  <a:lnTo>
                    <a:pt x="349" y="194"/>
                  </a:lnTo>
                  <a:lnTo>
                    <a:pt x="349" y="192"/>
                  </a:lnTo>
                  <a:lnTo>
                    <a:pt x="349" y="190"/>
                  </a:lnTo>
                  <a:lnTo>
                    <a:pt x="349" y="188"/>
                  </a:lnTo>
                  <a:lnTo>
                    <a:pt x="349" y="186"/>
                  </a:lnTo>
                  <a:lnTo>
                    <a:pt x="349" y="184"/>
                  </a:lnTo>
                  <a:lnTo>
                    <a:pt x="351" y="180"/>
                  </a:lnTo>
                  <a:lnTo>
                    <a:pt x="353" y="178"/>
                  </a:lnTo>
                  <a:lnTo>
                    <a:pt x="355" y="178"/>
                  </a:lnTo>
                  <a:lnTo>
                    <a:pt x="355" y="176"/>
                  </a:lnTo>
                  <a:lnTo>
                    <a:pt x="355" y="175"/>
                  </a:lnTo>
                  <a:lnTo>
                    <a:pt x="355" y="173"/>
                  </a:lnTo>
                  <a:lnTo>
                    <a:pt x="357" y="171"/>
                  </a:lnTo>
                  <a:lnTo>
                    <a:pt x="359" y="171"/>
                  </a:lnTo>
                  <a:lnTo>
                    <a:pt x="365" y="169"/>
                  </a:lnTo>
                  <a:lnTo>
                    <a:pt x="365" y="167"/>
                  </a:lnTo>
                  <a:lnTo>
                    <a:pt x="365" y="165"/>
                  </a:lnTo>
                  <a:lnTo>
                    <a:pt x="363" y="163"/>
                  </a:lnTo>
                  <a:lnTo>
                    <a:pt x="359" y="163"/>
                  </a:lnTo>
                  <a:lnTo>
                    <a:pt x="359" y="161"/>
                  </a:lnTo>
                  <a:lnTo>
                    <a:pt x="357" y="161"/>
                  </a:lnTo>
                  <a:lnTo>
                    <a:pt x="357" y="159"/>
                  </a:lnTo>
                  <a:lnTo>
                    <a:pt x="357" y="157"/>
                  </a:lnTo>
                  <a:lnTo>
                    <a:pt x="357" y="155"/>
                  </a:lnTo>
                  <a:lnTo>
                    <a:pt x="359" y="153"/>
                  </a:lnTo>
                  <a:lnTo>
                    <a:pt x="363" y="150"/>
                  </a:lnTo>
                  <a:lnTo>
                    <a:pt x="363" y="148"/>
                  </a:lnTo>
                  <a:lnTo>
                    <a:pt x="365" y="148"/>
                  </a:lnTo>
                  <a:lnTo>
                    <a:pt x="365" y="146"/>
                  </a:lnTo>
                  <a:lnTo>
                    <a:pt x="367" y="146"/>
                  </a:lnTo>
                  <a:lnTo>
                    <a:pt x="369" y="144"/>
                  </a:lnTo>
                  <a:lnTo>
                    <a:pt x="371" y="142"/>
                  </a:lnTo>
                  <a:lnTo>
                    <a:pt x="373" y="138"/>
                  </a:lnTo>
                  <a:lnTo>
                    <a:pt x="374" y="136"/>
                  </a:lnTo>
                  <a:lnTo>
                    <a:pt x="374" y="134"/>
                  </a:lnTo>
                  <a:lnTo>
                    <a:pt x="376" y="132"/>
                  </a:lnTo>
                  <a:lnTo>
                    <a:pt x="378" y="132"/>
                  </a:lnTo>
                  <a:lnTo>
                    <a:pt x="380" y="130"/>
                  </a:lnTo>
                  <a:lnTo>
                    <a:pt x="384" y="129"/>
                  </a:lnTo>
                  <a:lnTo>
                    <a:pt x="388" y="125"/>
                  </a:lnTo>
                  <a:lnTo>
                    <a:pt x="390" y="125"/>
                  </a:lnTo>
                  <a:lnTo>
                    <a:pt x="392" y="123"/>
                  </a:lnTo>
                  <a:lnTo>
                    <a:pt x="394" y="123"/>
                  </a:lnTo>
                  <a:lnTo>
                    <a:pt x="396" y="121"/>
                  </a:lnTo>
                  <a:lnTo>
                    <a:pt x="397" y="119"/>
                  </a:lnTo>
                  <a:lnTo>
                    <a:pt x="401" y="117"/>
                  </a:lnTo>
                  <a:lnTo>
                    <a:pt x="405" y="117"/>
                  </a:lnTo>
                  <a:lnTo>
                    <a:pt x="407" y="115"/>
                  </a:lnTo>
                  <a:lnTo>
                    <a:pt x="409" y="115"/>
                  </a:lnTo>
                  <a:lnTo>
                    <a:pt x="409" y="113"/>
                  </a:lnTo>
                  <a:lnTo>
                    <a:pt x="411" y="113"/>
                  </a:lnTo>
                  <a:lnTo>
                    <a:pt x="413" y="111"/>
                  </a:lnTo>
                  <a:lnTo>
                    <a:pt x="417" y="109"/>
                  </a:lnTo>
                  <a:lnTo>
                    <a:pt x="419" y="107"/>
                  </a:lnTo>
                  <a:lnTo>
                    <a:pt x="421" y="106"/>
                  </a:lnTo>
                  <a:lnTo>
                    <a:pt x="424" y="109"/>
                  </a:lnTo>
                  <a:lnTo>
                    <a:pt x="426" y="109"/>
                  </a:lnTo>
                  <a:lnTo>
                    <a:pt x="426" y="111"/>
                  </a:lnTo>
                  <a:close/>
                  <a:moveTo>
                    <a:pt x="532" y="96"/>
                  </a:moveTo>
                  <a:lnTo>
                    <a:pt x="530" y="96"/>
                  </a:lnTo>
                  <a:lnTo>
                    <a:pt x="526" y="98"/>
                  </a:lnTo>
                  <a:lnTo>
                    <a:pt x="526" y="96"/>
                  </a:lnTo>
                  <a:lnTo>
                    <a:pt x="524" y="96"/>
                  </a:lnTo>
                  <a:lnTo>
                    <a:pt x="524" y="94"/>
                  </a:lnTo>
                  <a:lnTo>
                    <a:pt x="526" y="94"/>
                  </a:lnTo>
                  <a:lnTo>
                    <a:pt x="528" y="92"/>
                  </a:lnTo>
                  <a:lnTo>
                    <a:pt x="530" y="92"/>
                  </a:lnTo>
                  <a:lnTo>
                    <a:pt x="532" y="94"/>
                  </a:lnTo>
                  <a:lnTo>
                    <a:pt x="532" y="96"/>
                  </a:lnTo>
                  <a:close/>
                  <a:moveTo>
                    <a:pt x="580" y="111"/>
                  </a:moveTo>
                  <a:lnTo>
                    <a:pt x="578" y="113"/>
                  </a:lnTo>
                  <a:lnTo>
                    <a:pt x="578" y="115"/>
                  </a:lnTo>
                  <a:lnTo>
                    <a:pt x="578" y="117"/>
                  </a:lnTo>
                  <a:lnTo>
                    <a:pt x="578" y="119"/>
                  </a:lnTo>
                  <a:lnTo>
                    <a:pt x="576" y="119"/>
                  </a:lnTo>
                  <a:lnTo>
                    <a:pt x="574" y="121"/>
                  </a:lnTo>
                  <a:lnTo>
                    <a:pt x="574" y="123"/>
                  </a:lnTo>
                  <a:lnTo>
                    <a:pt x="574" y="125"/>
                  </a:lnTo>
                  <a:lnTo>
                    <a:pt x="574" y="127"/>
                  </a:lnTo>
                  <a:lnTo>
                    <a:pt x="572" y="129"/>
                  </a:lnTo>
                  <a:lnTo>
                    <a:pt x="570" y="130"/>
                  </a:lnTo>
                  <a:lnTo>
                    <a:pt x="568" y="130"/>
                  </a:lnTo>
                  <a:lnTo>
                    <a:pt x="568" y="132"/>
                  </a:lnTo>
                  <a:lnTo>
                    <a:pt x="568" y="134"/>
                  </a:lnTo>
                  <a:lnTo>
                    <a:pt x="570" y="134"/>
                  </a:lnTo>
                  <a:lnTo>
                    <a:pt x="568" y="136"/>
                  </a:lnTo>
                  <a:lnTo>
                    <a:pt x="568" y="134"/>
                  </a:lnTo>
                  <a:lnTo>
                    <a:pt x="566" y="134"/>
                  </a:lnTo>
                  <a:lnTo>
                    <a:pt x="568" y="134"/>
                  </a:lnTo>
                  <a:lnTo>
                    <a:pt x="566" y="132"/>
                  </a:lnTo>
                  <a:lnTo>
                    <a:pt x="566" y="130"/>
                  </a:lnTo>
                  <a:lnTo>
                    <a:pt x="563" y="125"/>
                  </a:lnTo>
                  <a:lnTo>
                    <a:pt x="561" y="123"/>
                  </a:lnTo>
                  <a:lnTo>
                    <a:pt x="561" y="121"/>
                  </a:lnTo>
                  <a:lnTo>
                    <a:pt x="559" y="121"/>
                  </a:lnTo>
                  <a:lnTo>
                    <a:pt x="559" y="119"/>
                  </a:lnTo>
                  <a:lnTo>
                    <a:pt x="555" y="117"/>
                  </a:lnTo>
                  <a:lnTo>
                    <a:pt x="557" y="117"/>
                  </a:lnTo>
                  <a:lnTo>
                    <a:pt x="557" y="115"/>
                  </a:lnTo>
                  <a:lnTo>
                    <a:pt x="557" y="113"/>
                  </a:lnTo>
                  <a:lnTo>
                    <a:pt x="555" y="113"/>
                  </a:lnTo>
                  <a:lnTo>
                    <a:pt x="555" y="111"/>
                  </a:lnTo>
                  <a:lnTo>
                    <a:pt x="553" y="109"/>
                  </a:lnTo>
                  <a:lnTo>
                    <a:pt x="551" y="107"/>
                  </a:lnTo>
                  <a:lnTo>
                    <a:pt x="551" y="106"/>
                  </a:lnTo>
                  <a:lnTo>
                    <a:pt x="549" y="106"/>
                  </a:lnTo>
                  <a:lnTo>
                    <a:pt x="547" y="104"/>
                  </a:lnTo>
                  <a:lnTo>
                    <a:pt x="545" y="102"/>
                  </a:lnTo>
                  <a:lnTo>
                    <a:pt x="541" y="102"/>
                  </a:lnTo>
                  <a:lnTo>
                    <a:pt x="541" y="100"/>
                  </a:lnTo>
                  <a:lnTo>
                    <a:pt x="541" y="98"/>
                  </a:lnTo>
                  <a:lnTo>
                    <a:pt x="543" y="98"/>
                  </a:lnTo>
                  <a:lnTo>
                    <a:pt x="543" y="96"/>
                  </a:lnTo>
                  <a:lnTo>
                    <a:pt x="545" y="96"/>
                  </a:lnTo>
                  <a:lnTo>
                    <a:pt x="545" y="92"/>
                  </a:lnTo>
                  <a:lnTo>
                    <a:pt x="547" y="88"/>
                  </a:lnTo>
                  <a:lnTo>
                    <a:pt x="555" y="88"/>
                  </a:lnTo>
                  <a:lnTo>
                    <a:pt x="563" y="86"/>
                  </a:lnTo>
                  <a:lnTo>
                    <a:pt x="565" y="84"/>
                  </a:lnTo>
                  <a:lnTo>
                    <a:pt x="568" y="84"/>
                  </a:lnTo>
                  <a:lnTo>
                    <a:pt x="570" y="86"/>
                  </a:lnTo>
                  <a:lnTo>
                    <a:pt x="572" y="86"/>
                  </a:lnTo>
                  <a:lnTo>
                    <a:pt x="574" y="88"/>
                  </a:lnTo>
                  <a:lnTo>
                    <a:pt x="576" y="90"/>
                  </a:lnTo>
                  <a:lnTo>
                    <a:pt x="576" y="92"/>
                  </a:lnTo>
                  <a:lnTo>
                    <a:pt x="578" y="92"/>
                  </a:lnTo>
                  <a:lnTo>
                    <a:pt x="580" y="94"/>
                  </a:lnTo>
                  <a:lnTo>
                    <a:pt x="582" y="96"/>
                  </a:lnTo>
                  <a:lnTo>
                    <a:pt x="582" y="98"/>
                  </a:lnTo>
                  <a:lnTo>
                    <a:pt x="582" y="100"/>
                  </a:lnTo>
                  <a:lnTo>
                    <a:pt x="580" y="102"/>
                  </a:lnTo>
                  <a:lnTo>
                    <a:pt x="580" y="104"/>
                  </a:lnTo>
                  <a:lnTo>
                    <a:pt x="580" y="106"/>
                  </a:lnTo>
                  <a:lnTo>
                    <a:pt x="580" y="107"/>
                  </a:lnTo>
                  <a:lnTo>
                    <a:pt x="580" y="109"/>
                  </a:lnTo>
                  <a:lnTo>
                    <a:pt x="580" y="111"/>
                  </a:lnTo>
                  <a:close/>
                  <a:moveTo>
                    <a:pt x="966" y="84"/>
                  </a:moveTo>
                  <a:lnTo>
                    <a:pt x="970" y="88"/>
                  </a:lnTo>
                  <a:lnTo>
                    <a:pt x="970" y="86"/>
                  </a:lnTo>
                  <a:lnTo>
                    <a:pt x="972" y="86"/>
                  </a:lnTo>
                  <a:lnTo>
                    <a:pt x="972" y="88"/>
                  </a:lnTo>
                  <a:lnTo>
                    <a:pt x="977" y="90"/>
                  </a:lnTo>
                  <a:lnTo>
                    <a:pt x="979" y="92"/>
                  </a:lnTo>
                  <a:lnTo>
                    <a:pt x="987" y="92"/>
                  </a:lnTo>
                  <a:lnTo>
                    <a:pt x="989" y="92"/>
                  </a:lnTo>
                  <a:lnTo>
                    <a:pt x="989" y="90"/>
                  </a:lnTo>
                  <a:lnTo>
                    <a:pt x="991" y="90"/>
                  </a:lnTo>
                  <a:lnTo>
                    <a:pt x="991" y="92"/>
                  </a:lnTo>
                  <a:lnTo>
                    <a:pt x="997" y="90"/>
                  </a:lnTo>
                  <a:lnTo>
                    <a:pt x="1000" y="90"/>
                  </a:lnTo>
                  <a:lnTo>
                    <a:pt x="1002" y="92"/>
                  </a:lnTo>
                  <a:lnTo>
                    <a:pt x="1006" y="94"/>
                  </a:lnTo>
                  <a:lnTo>
                    <a:pt x="1012" y="96"/>
                  </a:lnTo>
                  <a:lnTo>
                    <a:pt x="1012" y="98"/>
                  </a:lnTo>
                  <a:lnTo>
                    <a:pt x="1014" y="98"/>
                  </a:lnTo>
                  <a:lnTo>
                    <a:pt x="1014" y="100"/>
                  </a:lnTo>
                  <a:lnTo>
                    <a:pt x="1016" y="100"/>
                  </a:lnTo>
                  <a:lnTo>
                    <a:pt x="1016" y="102"/>
                  </a:lnTo>
                  <a:lnTo>
                    <a:pt x="1018" y="104"/>
                  </a:lnTo>
                  <a:lnTo>
                    <a:pt x="1018" y="106"/>
                  </a:lnTo>
                  <a:lnTo>
                    <a:pt x="1018" y="107"/>
                  </a:lnTo>
                  <a:lnTo>
                    <a:pt x="1021" y="109"/>
                  </a:lnTo>
                  <a:lnTo>
                    <a:pt x="1023" y="109"/>
                  </a:lnTo>
                  <a:lnTo>
                    <a:pt x="1023" y="111"/>
                  </a:lnTo>
                  <a:lnTo>
                    <a:pt x="1023" y="113"/>
                  </a:lnTo>
                  <a:lnTo>
                    <a:pt x="1025" y="115"/>
                  </a:lnTo>
                  <a:lnTo>
                    <a:pt x="1025" y="117"/>
                  </a:lnTo>
                  <a:lnTo>
                    <a:pt x="1025" y="119"/>
                  </a:lnTo>
                  <a:lnTo>
                    <a:pt x="1027" y="121"/>
                  </a:lnTo>
                  <a:lnTo>
                    <a:pt x="1029" y="121"/>
                  </a:lnTo>
                  <a:lnTo>
                    <a:pt x="1031" y="123"/>
                  </a:lnTo>
                  <a:lnTo>
                    <a:pt x="1029" y="123"/>
                  </a:lnTo>
                  <a:lnTo>
                    <a:pt x="1029" y="125"/>
                  </a:lnTo>
                  <a:lnTo>
                    <a:pt x="1031" y="125"/>
                  </a:lnTo>
                  <a:lnTo>
                    <a:pt x="1029" y="127"/>
                  </a:lnTo>
                  <a:lnTo>
                    <a:pt x="1031" y="127"/>
                  </a:lnTo>
                  <a:lnTo>
                    <a:pt x="1031" y="129"/>
                  </a:lnTo>
                  <a:lnTo>
                    <a:pt x="1029" y="129"/>
                  </a:lnTo>
                  <a:lnTo>
                    <a:pt x="1031" y="130"/>
                  </a:lnTo>
                  <a:lnTo>
                    <a:pt x="1033" y="130"/>
                  </a:lnTo>
                  <a:lnTo>
                    <a:pt x="1035" y="132"/>
                  </a:lnTo>
                  <a:lnTo>
                    <a:pt x="1033" y="132"/>
                  </a:lnTo>
                  <a:lnTo>
                    <a:pt x="1033" y="134"/>
                  </a:lnTo>
                  <a:lnTo>
                    <a:pt x="1033" y="136"/>
                  </a:lnTo>
                  <a:lnTo>
                    <a:pt x="1031" y="136"/>
                  </a:lnTo>
                  <a:lnTo>
                    <a:pt x="1029" y="138"/>
                  </a:lnTo>
                  <a:lnTo>
                    <a:pt x="1025" y="136"/>
                  </a:lnTo>
                  <a:lnTo>
                    <a:pt x="1023" y="136"/>
                  </a:lnTo>
                  <a:lnTo>
                    <a:pt x="1021" y="136"/>
                  </a:lnTo>
                  <a:lnTo>
                    <a:pt x="1018" y="136"/>
                  </a:lnTo>
                  <a:lnTo>
                    <a:pt x="1014" y="136"/>
                  </a:lnTo>
                  <a:lnTo>
                    <a:pt x="1012" y="134"/>
                  </a:lnTo>
                  <a:lnTo>
                    <a:pt x="1008" y="134"/>
                  </a:lnTo>
                  <a:lnTo>
                    <a:pt x="1002" y="132"/>
                  </a:lnTo>
                  <a:lnTo>
                    <a:pt x="1000" y="134"/>
                  </a:lnTo>
                  <a:lnTo>
                    <a:pt x="1000" y="132"/>
                  </a:lnTo>
                  <a:lnTo>
                    <a:pt x="993" y="136"/>
                  </a:lnTo>
                  <a:lnTo>
                    <a:pt x="989" y="138"/>
                  </a:lnTo>
                  <a:lnTo>
                    <a:pt x="985" y="140"/>
                  </a:lnTo>
                  <a:lnTo>
                    <a:pt x="981" y="142"/>
                  </a:lnTo>
                  <a:lnTo>
                    <a:pt x="977" y="140"/>
                  </a:lnTo>
                  <a:lnTo>
                    <a:pt x="973" y="136"/>
                  </a:lnTo>
                  <a:lnTo>
                    <a:pt x="972" y="136"/>
                  </a:lnTo>
                  <a:lnTo>
                    <a:pt x="972" y="134"/>
                  </a:lnTo>
                  <a:lnTo>
                    <a:pt x="972" y="132"/>
                  </a:lnTo>
                  <a:lnTo>
                    <a:pt x="970" y="132"/>
                  </a:lnTo>
                  <a:lnTo>
                    <a:pt x="970" y="130"/>
                  </a:lnTo>
                  <a:lnTo>
                    <a:pt x="970" y="129"/>
                  </a:lnTo>
                  <a:lnTo>
                    <a:pt x="970" y="127"/>
                  </a:lnTo>
                  <a:lnTo>
                    <a:pt x="968" y="125"/>
                  </a:lnTo>
                  <a:lnTo>
                    <a:pt x="970" y="123"/>
                  </a:lnTo>
                  <a:lnTo>
                    <a:pt x="970" y="121"/>
                  </a:lnTo>
                  <a:lnTo>
                    <a:pt x="968" y="121"/>
                  </a:lnTo>
                  <a:lnTo>
                    <a:pt x="968" y="119"/>
                  </a:lnTo>
                  <a:lnTo>
                    <a:pt x="970" y="119"/>
                  </a:lnTo>
                  <a:lnTo>
                    <a:pt x="970" y="117"/>
                  </a:lnTo>
                  <a:lnTo>
                    <a:pt x="970" y="115"/>
                  </a:lnTo>
                  <a:lnTo>
                    <a:pt x="968" y="115"/>
                  </a:lnTo>
                  <a:lnTo>
                    <a:pt x="968" y="113"/>
                  </a:lnTo>
                  <a:lnTo>
                    <a:pt x="966" y="115"/>
                  </a:lnTo>
                  <a:lnTo>
                    <a:pt x="964" y="113"/>
                  </a:lnTo>
                  <a:lnTo>
                    <a:pt x="962" y="113"/>
                  </a:lnTo>
                  <a:lnTo>
                    <a:pt x="960" y="111"/>
                  </a:lnTo>
                  <a:lnTo>
                    <a:pt x="958" y="111"/>
                  </a:lnTo>
                  <a:lnTo>
                    <a:pt x="958" y="109"/>
                  </a:lnTo>
                  <a:lnTo>
                    <a:pt x="958" y="107"/>
                  </a:lnTo>
                  <a:lnTo>
                    <a:pt x="956" y="107"/>
                  </a:lnTo>
                  <a:lnTo>
                    <a:pt x="958" y="106"/>
                  </a:lnTo>
                  <a:lnTo>
                    <a:pt x="958" y="104"/>
                  </a:lnTo>
                  <a:lnTo>
                    <a:pt x="958" y="102"/>
                  </a:lnTo>
                  <a:lnTo>
                    <a:pt x="958" y="100"/>
                  </a:lnTo>
                  <a:lnTo>
                    <a:pt x="960" y="102"/>
                  </a:lnTo>
                  <a:lnTo>
                    <a:pt x="960" y="100"/>
                  </a:lnTo>
                  <a:lnTo>
                    <a:pt x="958" y="100"/>
                  </a:lnTo>
                  <a:lnTo>
                    <a:pt x="958" y="98"/>
                  </a:lnTo>
                  <a:lnTo>
                    <a:pt x="958" y="96"/>
                  </a:lnTo>
                  <a:lnTo>
                    <a:pt x="958" y="94"/>
                  </a:lnTo>
                  <a:lnTo>
                    <a:pt x="956" y="94"/>
                  </a:lnTo>
                  <a:lnTo>
                    <a:pt x="958" y="92"/>
                  </a:lnTo>
                  <a:lnTo>
                    <a:pt x="958" y="90"/>
                  </a:lnTo>
                  <a:lnTo>
                    <a:pt x="958" y="88"/>
                  </a:lnTo>
                  <a:lnTo>
                    <a:pt x="958" y="86"/>
                  </a:lnTo>
                  <a:lnTo>
                    <a:pt x="960" y="84"/>
                  </a:lnTo>
                  <a:lnTo>
                    <a:pt x="960" y="86"/>
                  </a:lnTo>
                  <a:lnTo>
                    <a:pt x="960" y="84"/>
                  </a:lnTo>
                  <a:lnTo>
                    <a:pt x="962" y="84"/>
                  </a:lnTo>
                  <a:lnTo>
                    <a:pt x="964" y="84"/>
                  </a:lnTo>
                  <a:lnTo>
                    <a:pt x="966" y="84"/>
                  </a:lnTo>
                  <a:close/>
                  <a:moveTo>
                    <a:pt x="866" y="81"/>
                  </a:moveTo>
                  <a:lnTo>
                    <a:pt x="870" y="81"/>
                  </a:lnTo>
                  <a:lnTo>
                    <a:pt x="876" y="81"/>
                  </a:lnTo>
                  <a:lnTo>
                    <a:pt x="879" y="81"/>
                  </a:lnTo>
                  <a:lnTo>
                    <a:pt x="887" y="82"/>
                  </a:lnTo>
                  <a:lnTo>
                    <a:pt x="887" y="81"/>
                  </a:lnTo>
                  <a:lnTo>
                    <a:pt x="889" y="82"/>
                  </a:lnTo>
                  <a:lnTo>
                    <a:pt x="891" y="82"/>
                  </a:lnTo>
                  <a:lnTo>
                    <a:pt x="893" y="86"/>
                  </a:lnTo>
                  <a:lnTo>
                    <a:pt x="895" y="86"/>
                  </a:lnTo>
                  <a:lnTo>
                    <a:pt x="893" y="88"/>
                  </a:lnTo>
                  <a:lnTo>
                    <a:pt x="893" y="90"/>
                  </a:lnTo>
                  <a:lnTo>
                    <a:pt x="889" y="94"/>
                  </a:lnTo>
                  <a:lnTo>
                    <a:pt x="883" y="98"/>
                  </a:lnTo>
                  <a:lnTo>
                    <a:pt x="883" y="100"/>
                  </a:lnTo>
                  <a:lnTo>
                    <a:pt x="881" y="102"/>
                  </a:lnTo>
                  <a:lnTo>
                    <a:pt x="879" y="104"/>
                  </a:lnTo>
                  <a:lnTo>
                    <a:pt x="876" y="111"/>
                  </a:lnTo>
                  <a:lnTo>
                    <a:pt x="874" y="115"/>
                  </a:lnTo>
                  <a:lnTo>
                    <a:pt x="872" y="119"/>
                  </a:lnTo>
                  <a:lnTo>
                    <a:pt x="872" y="121"/>
                  </a:lnTo>
                  <a:lnTo>
                    <a:pt x="872" y="123"/>
                  </a:lnTo>
                  <a:lnTo>
                    <a:pt x="870" y="125"/>
                  </a:lnTo>
                  <a:lnTo>
                    <a:pt x="870" y="127"/>
                  </a:lnTo>
                  <a:lnTo>
                    <a:pt x="868" y="130"/>
                  </a:lnTo>
                  <a:lnTo>
                    <a:pt x="866" y="132"/>
                  </a:lnTo>
                  <a:lnTo>
                    <a:pt x="866" y="136"/>
                  </a:lnTo>
                  <a:lnTo>
                    <a:pt x="864" y="136"/>
                  </a:lnTo>
                  <a:lnTo>
                    <a:pt x="864" y="138"/>
                  </a:lnTo>
                  <a:lnTo>
                    <a:pt x="864" y="140"/>
                  </a:lnTo>
                  <a:lnTo>
                    <a:pt x="864" y="142"/>
                  </a:lnTo>
                  <a:lnTo>
                    <a:pt x="864" y="144"/>
                  </a:lnTo>
                  <a:lnTo>
                    <a:pt x="864" y="146"/>
                  </a:lnTo>
                  <a:lnTo>
                    <a:pt x="870" y="153"/>
                  </a:lnTo>
                  <a:lnTo>
                    <a:pt x="872" y="155"/>
                  </a:lnTo>
                  <a:lnTo>
                    <a:pt x="872" y="159"/>
                  </a:lnTo>
                  <a:lnTo>
                    <a:pt x="872" y="161"/>
                  </a:lnTo>
                  <a:lnTo>
                    <a:pt x="870" y="163"/>
                  </a:lnTo>
                  <a:lnTo>
                    <a:pt x="870" y="165"/>
                  </a:lnTo>
                  <a:lnTo>
                    <a:pt x="870" y="167"/>
                  </a:lnTo>
                  <a:lnTo>
                    <a:pt x="868" y="167"/>
                  </a:lnTo>
                  <a:lnTo>
                    <a:pt x="868" y="171"/>
                  </a:lnTo>
                  <a:lnTo>
                    <a:pt x="870" y="171"/>
                  </a:lnTo>
                  <a:lnTo>
                    <a:pt x="868" y="175"/>
                  </a:lnTo>
                  <a:lnTo>
                    <a:pt x="870" y="175"/>
                  </a:lnTo>
                  <a:lnTo>
                    <a:pt x="870" y="176"/>
                  </a:lnTo>
                  <a:lnTo>
                    <a:pt x="870" y="178"/>
                  </a:lnTo>
                  <a:lnTo>
                    <a:pt x="870" y="180"/>
                  </a:lnTo>
                  <a:lnTo>
                    <a:pt x="870" y="182"/>
                  </a:lnTo>
                  <a:lnTo>
                    <a:pt x="872" y="184"/>
                  </a:lnTo>
                  <a:lnTo>
                    <a:pt x="872" y="186"/>
                  </a:lnTo>
                  <a:lnTo>
                    <a:pt x="874" y="188"/>
                  </a:lnTo>
                  <a:lnTo>
                    <a:pt x="874" y="192"/>
                  </a:lnTo>
                  <a:lnTo>
                    <a:pt x="876" y="192"/>
                  </a:lnTo>
                  <a:lnTo>
                    <a:pt x="876" y="194"/>
                  </a:lnTo>
                  <a:lnTo>
                    <a:pt x="877" y="194"/>
                  </a:lnTo>
                  <a:lnTo>
                    <a:pt x="877" y="196"/>
                  </a:lnTo>
                  <a:lnTo>
                    <a:pt x="877" y="198"/>
                  </a:lnTo>
                  <a:lnTo>
                    <a:pt x="879" y="198"/>
                  </a:lnTo>
                  <a:lnTo>
                    <a:pt x="879" y="200"/>
                  </a:lnTo>
                  <a:lnTo>
                    <a:pt x="881" y="201"/>
                  </a:lnTo>
                  <a:lnTo>
                    <a:pt x="883" y="203"/>
                  </a:lnTo>
                  <a:lnTo>
                    <a:pt x="883" y="205"/>
                  </a:lnTo>
                  <a:lnTo>
                    <a:pt x="885" y="205"/>
                  </a:lnTo>
                  <a:lnTo>
                    <a:pt x="885" y="207"/>
                  </a:lnTo>
                  <a:lnTo>
                    <a:pt x="887" y="207"/>
                  </a:lnTo>
                  <a:lnTo>
                    <a:pt x="889" y="207"/>
                  </a:lnTo>
                  <a:lnTo>
                    <a:pt x="889" y="209"/>
                  </a:lnTo>
                  <a:lnTo>
                    <a:pt x="891" y="209"/>
                  </a:lnTo>
                  <a:lnTo>
                    <a:pt x="893" y="209"/>
                  </a:lnTo>
                  <a:lnTo>
                    <a:pt x="893" y="211"/>
                  </a:lnTo>
                  <a:lnTo>
                    <a:pt x="893" y="213"/>
                  </a:lnTo>
                  <a:lnTo>
                    <a:pt x="893" y="215"/>
                  </a:lnTo>
                  <a:lnTo>
                    <a:pt x="895" y="215"/>
                  </a:lnTo>
                  <a:lnTo>
                    <a:pt x="895" y="217"/>
                  </a:lnTo>
                  <a:lnTo>
                    <a:pt x="889" y="215"/>
                  </a:lnTo>
                  <a:lnTo>
                    <a:pt x="887" y="217"/>
                  </a:lnTo>
                  <a:lnTo>
                    <a:pt x="889" y="217"/>
                  </a:lnTo>
                  <a:lnTo>
                    <a:pt x="887" y="219"/>
                  </a:lnTo>
                  <a:lnTo>
                    <a:pt x="885" y="219"/>
                  </a:lnTo>
                  <a:lnTo>
                    <a:pt x="885" y="221"/>
                  </a:lnTo>
                  <a:lnTo>
                    <a:pt x="883" y="221"/>
                  </a:lnTo>
                  <a:lnTo>
                    <a:pt x="883" y="223"/>
                  </a:lnTo>
                  <a:lnTo>
                    <a:pt x="881" y="221"/>
                  </a:lnTo>
                  <a:lnTo>
                    <a:pt x="879" y="221"/>
                  </a:lnTo>
                  <a:lnTo>
                    <a:pt x="877" y="221"/>
                  </a:lnTo>
                  <a:lnTo>
                    <a:pt x="877" y="223"/>
                  </a:lnTo>
                  <a:lnTo>
                    <a:pt x="877" y="221"/>
                  </a:lnTo>
                  <a:lnTo>
                    <a:pt x="877" y="223"/>
                  </a:lnTo>
                  <a:lnTo>
                    <a:pt x="876" y="223"/>
                  </a:lnTo>
                  <a:lnTo>
                    <a:pt x="874" y="224"/>
                  </a:lnTo>
                  <a:lnTo>
                    <a:pt x="872" y="226"/>
                  </a:lnTo>
                  <a:lnTo>
                    <a:pt x="872" y="228"/>
                  </a:lnTo>
                  <a:lnTo>
                    <a:pt x="870" y="228"/>
                  </a:lnTo>
                  <a:lnTo>
                    <a:pt x="868" y="228"/>
                  </a:lnTo>
                  <a:lnTo>
                    <a:pt x="862" y="230"/>
                  </a:lnTo>
                  <a:lnTo>
                    <a:pt x="866" y="232"/>
                  </a:lnTo>
                  <a:lnTo>
                    <a:pt x="872" y="230"/>
                  </a:lnTo>
                  <a:lnTo>
                    <a:pt x="872" y="228"/>
                  </a:lnTo>
                  <a:lnTo>
                    <a:pt x="874" y="228"/>
                  </a:lnTo>
                  <a:lnTo>
                    <a:pt x="877" y="224"/>
                  </a:lnTo>
                  <a:lnTo>
                    <a:pt x="879" y="224"/>
                  </a:lnTo>
                  <a:lnTo>
                    <a:pt x="879" y="223"/>
                  </a:lnTo>
                  <a:lnTo>
                    <a:pt x="883" y="223"/>
                  </a:lnTo>
                  <a:lnTo>
                    <a:pt x="889" y="223"/>
                  </a:lnTo>
                  <a:lnTo>
                    <a:pt x="889" y="224"/>
                  </a:lnTo>
                  <a:lnTo>
                    <a:pt x="889" y="223"/>
                  </a:lnTo>
                  <a:lnTo>
                    <a:pt x="891" y="223"/>
                  </a:lnTo>
                  <a:lnTo>
                    <a:pt x="889" y="223"/>
                  </a:lnTo>
                  <a:lnTo>
                    <a:pt x="889" y="221"/>
                  </a:lnTo>
                  <a:lnTo>
                    <a:pt x="891" y="223"/>
                  </a:lnTo>
                  <a:lnTo>
                    <a:pt x="893" y="223"/>
                  </a:lnTo>
                  <a:lnTo>
                    <a:pt x="891" y="223"/>
                  </a:lnTo>
                  <a:lnTo>
                    <a:pt x="891" y="221"/>
                  </a:lnTo>
                  <a:lnTo>
                    <a:pt x="893" y="221"/>
                  </a:lnTo>
                  <a:lnTo>
                    <a:pt x="893" y="223"/>
                  </a:lnTo>
                  <a:lnTo>
                    <a:pt x="895" y="223"/>
                  </a:lnTo>
                  <a:lnTo>
                    <a:pt x="895" y="224"/>
                  </a:lnTo>
                  <a:lnTo>
                    <a:pt x="893" y="224"/>
                  </a:lnTo>
                  <a:lnTo>
                    <a:pt x="893" y="226"/>
                  </a:lnTo>
                  <a:lnTo>
                    <a:pt x="893" y="224"/>
                  </a:lnTo>
                  <a:lnTo>
                    <a:pt x="889" y="226"/>
                  </a:lnTo>
                  <a:lnTo>
                    <a:pt x="893" y="226"/>
                  </a:lnTo>
                  <a:lnTo>
                    <a:pt x="893" y="228"/>
                  </a:lnTo>
                  <a:lnTo>
                    <a:pt x="891" y="228"/>
                  </a:lnTo>
                  <a:lnTo>
                    <a:pt x="893" y="228"/>
                  </a:lnTo>
                  <a:lnTo>
                    <a:pt x="893" y="230"/>
                  </a:lnTo>
                  <a:lnTo>
                    <a:pt x="893" y="232"/>
                  </a:lnTo>
                  <a:lnTo>
                    <a:pt x="893" y="234"/>
                  </a:lnTo>
                  <a:lnTo>
                    <a:pt x="895" y="234"/>
                  </a:lnTo>
                  <a:lnTo>
                    <a:pt x="895" y="232"/>
                  </a:lnTo>
                  <a:lnTo>
                    <a:pt x="895" y="230"/>
                  </a:lnTo>
                  <a:lnTo>
                    <a:pt x="895" y="228"/>
                  </a:lnTo>
                  <a:lnTo>
                    <a:pt x="895" y="226"/>
                  </a:lnTo>
                  <a:lnTo>
                    <a:pt x="895" y="224"/>
                  </a:lnTo>
                  <a:lnTo>
                    <a:pt x="895" y="223"/>
                  </a:lnTo>
                  <a:lnTo>
                    <a:pt x="895" y="221"/>
                  </a:lnTo>
                  <a:lnTo>
                    <a:pt x="897" y="221"/>
                  </a:lnTo>
                  <a:lnTo>
                    <a:pt x="897" y="219"/>
                  </a:lnTo>
                  <a:lnTo>
                    <a:pt x="895" y="219"/>
                  </a:lnTo>
                  <a:lnTo>
                    <a:pt x="895" y="217"/>
                  </a:lnTo>
                  <a:lnTo>
                    <a:pt x="895" y="215"/>
                  </a:lnTo>
                  <a:lnTo>
                    <a:pt x="895" y="213"/>
                  </a:lnTo>
                  <a:lnTo>
                    <a:pt x="897" y="211"/>
                  </a:lnTo>
                  <a:lnTo>
                    <a:pt x="895" y="211"/>
                  </a:lnTo>
                  <a:lnTo>
                    <a:pt x="897" y="209"/>
                  </a:lnTo>
                  <a:lnTo>
                    <a:pt x="899" y="209"/>
                  </a:lnTo>
                  <a:lnTo>
                    <a:pt x="899" y="207"/>
                  </a:lnTo>
                  <a:lnTo>
                    <a:pt x="899" y="205"/>
                  </a:lnTo>
                  <a:lnTo>
                    <a:pt x="899" y="203"/>
                  </a:lnTo>
                  <a:lnTo>
                    <a:pt x="899" y="201"/>
                  </a:lnTo>
                  <a:lnTo>
                    <a:pt x="897" y="201"/>
                  </a:lnTo>
                  <a:lnTo>
                    <a:pt x="897" y="200"/>
                  </a:lnTo>
                  <a:lnTo>
                    <a:pt x="899" y="198"/>
                  </a:lnTo>
                  <a:lnTo>
                    <a:pt x="897" y="198"/>
                  </a:lnTo>
                  <a:lnTo>
                    <a:pt x="897" y="196"/>
                  </a:lnTo>
                  <a:lnTo>
                    <a:pt x="893" y="198"/>
                  </a:lnTo>
                  <a:lnTo>
                    <a:pt x="895" y="198"/>
                  </a:lnTo>
                  <a:lnTo>
                    <a:pt x="895" y="200"/>
                  </a:lnTo>
                  <a:lnTo>
                    <a:pt x="893" y="200"/>
                  </a:lnTo>
                  <a:lnTo>
                    <a:pt x="887" y="198"/>
                  </a:lnTo>
                  <a:lnTo>
                    <a:pt x="887" y="196"/>
                  </a:lnTo>
                  <a:lnTo>
                    <a:pt x="885" y="192"/>
                  </a:lnTo>
                  <a:lnTo>
                    <a:pt x="883" y="192"/>
                  </a:lnTo>
                  <a:lnTo>
                    <a:pt x="885" y="190"/>
                  </a:lnTo>
                  <a:lnTo>
                    <a:pt x="885" y="188"/>
                  </a:lnTo>
                  <a:lnTo>
                    <a:pt x="883" y="188"/>
                  </a:lnTo>
                  <a:lnTo>
                    <a:pt x="883" y="186"/>
                  </a:lnTo>
                  <a:lnTo>
                    <a:pt x="881" y="184"/>
                  </a:lnTo>
                  <a:lnTo>
                    <a:pt x="879" y="182"/>
                  </a:lnTo>
                  <a:lnTo>
                    <a:pt x="876" y="180"/>
                  </a:lnTo>
                  <a:lnTo>
                    <a:pt x="876" y="178"/>
                  </a:lnTo>
                  <a:lnTo>
                    <a:pt x="877" y="178"/>
                  </a:lnTo>
                  <a:lnTo>
                    <a:pt x="879" y="180"/>
                  </a:lnTo>
                  <a:lnTo>
                    <a:pt x="879" y="178"/>
                  </a:lnTo>
                  <a:lnTo>
                    <a:pt x="881" y="176"/>
                  </a:lnTo>
                  <a:lnTo>
                    <a:pt x="883" y="176"/>
                  </a:lnTo>
                  <a:lnTo>
                    <a:pt x="883" y="175"/>
                  </a:lnTo>
                  <a:lnTo>
                    <a:pt x="885" y="175"/>
                  </a:lnTo>
                  <a:lnTo>
                    <a:pt x="885" y="173"/>
                  </a:lnTo>
                  <a:lnTo>
                    <a:pt x="883" y="171"/>
                  </a:lnTo>
                  <a:lnTo>
                    <a:pt x="883" y="169"/>
                  </a:lnTo>
                  <a:lnTo>
                    <a:pt x="885" y="169"/>
                  </a:lnTo>
                  <a:lnTo>
                    <a:pt x="885" y="167"/>
                  </a:lnTo>
                  <a:lnTo>
                    <a:pt x="883" y="167"/>
                  </a:lnTo>
                  <a:lnTo>
                    <a:pt x="885" y="167"/>
                  </a:lnTo>
                  <a:lnTo>
                    <a:pt x="887" y="167"/>
                  </a:lnTo>
                  <a:lnTo>
                    <a:pt x="889" y="167"/>
                  </a:lnTo>
                  <a:lnTo>
                    <a:pt x="887" y="167"/>
                  </a:lnTo>
                  <a:lnTo>
                    <a:pt x="887" y="169"/>
                  </a:lnTo>
                  <a:lnTo>
                    <a:pt x="889" y="169"/>
                  </a:lnTo>
                  <a:lnTo>
                    <a:pt x="889" y="167"/>
                  </a:lnTo>
                  <a:lnTo>
                    <a:pt x="891" y="167"/>
                  </a:lnTo>
                  <a:lnTo>
                    <a:pt x="891" y="169"/>
                  </a:lnTo>
                  <a:lnTo>
                    <a:pt x="889" y="169"/>
                  </a:lnTo>
                  <a:lnTo>
                    <a:pt x="891" y="169"/>
                  </a:lnTo>
                  <a:lnTo>
                    <a:pt x="891" y="167"/>
                  </a:lnTo>
                  <a:lnTo>
                    <a:pt x="893" y="169"/>
                  </a:lnTo>
                  <a:lnTo>
                    <a:pt x="895" y="169"/>
                  </a:lnTo>
                  <a:lnTo>
                    <a:pt x="895" y="171"/>
                  </a:lnTo>
                  <a:lnTo>
                    <a:pt x="897" y="173"/>
                  </a:lnTo>
                  <a:lnTo>
                    <a:pt x="899" y="173"/>
                  </a:lnTo>
                  <a:lnTo>
                    <a:pt x="899" y="175"/>
                  </a:lnTo>
                  <a:lnTo>
                    <a:pt x="901" y="175"/>
                  </a:lnTo>
                  <a:lnTo>
                    <a:pt x="901" y="176"/>
                  </a:lnTo>
                  <a:lnTo>
                    <a:pt x="902" y="176"/>
                  </a:lnTo>
                  <a:lnTo>
                    <a:pt x="902" y="178"/>
                  </a:lnTo>
                  <a:lnTo>
                    <a:pt x="904" y="180"/>
                  </a:lnTo>
                  <a:lnTo>
                    <a:pt x="904" y="182"/>
                  </a:lnTo>
                  <a:lnTo>
                    <a:pt x="904" y="184"/>
                  </a:lnTo>
                  <a:lnTo>
                    <a:pt x="904" y="182"/>
                  </a:lnTo>
                  <a:lnTo>
                    <a:pt x="904" y="180"/>
                  </a:lnTo>
                  <a:lnTo>
                    <a:pt x="904" y="178"/>
                  </a:lnTo>
                  <a:lnTo>
                    <a:pt x="902" y="176"/>
                  </a:lnTo>
                  <a:lnTo>
                    <a:pt x="902" y="175"/>
                  </a:lnTo>
                  <a:lnTo>
                    <a:pt x="901" y="175"/>
                  </a:lnTo>
                  <a:lnTo>
                    <a:pt x="902" y="173"/>
                  </a:lnTo>
                  <a:lnTo>
                    <a:pt x="901" y="173"/>
                  </a:lnTo>
                  <a:lnTo>
                    <a:pt x="899" y="173"/>
                  </a:lnTo>
                  <a:lnTo>
                    <a:pt x="899" y="171"/>
                  </a:lnTo>
                  <a:lnTo>
                    <a:pt x="897" y="169"/>
                  </a:lnTo>
                  <a:lnTo>
                    <a:pt x="897" y="167"/>
                  </a:lnTo>
                  <a:lnTo>
                    <a:pt x="895" y="167"/>
                  </a:lnTo>
                  <a:lnTo>
                    <a:pt x="893" y="165"/>
                  </a:lnTo>
                  <a:lnTo>
                    <a:pt x="893" y="163"/>
                  </a:lnTo>
                  <a:lnTo>
                    <a:pt x="895" y="161"/>
                  </a:lnTo>
                  <a:lnTo>
                    <a:pt x="899" y="161"/>
                  </a:lnTo>
                  <a:lnTo>
                    <a:pt x="901" y="161"/>
                  </a:lnTo>
                  <a:lnTo>
                    <a:pt x="899" y="161"/>
                  </a:lnTo>
                  <a:lnTo>
                    <a:pt x="895" y="161"/>
                  </a:lnTo>
                  <a:lnTo>
                    <a:pt x="893" y="161"/>
                  </a:lnTo>
                  <a:lnTo>
                    <a:pt x="893" y="159"/>
                  </a:lnTo>
                  <a:lnTo>
                    <a:pt x="895" y="159"/>
                  </a:lnTo>
                  <a:lnTo>
                    <a:pt x="895" y="157"/>
                  </a:lnTo>
                  <a:lnTo>
                    <a:pt x="895" y="155"/>
                  </a:lnTo>
                  <a:lnTo>
                    <a:pt x="895" y="157"/>
                  </a:lnTo>
                  <a:lnTo>
                    <a:pt x="893" y="157"/>
                  </a:lnTo>
                  <a:lnTo>
                    <a:pt x="891" y="159"/>
                  </a:lnTo>
                  <a:lnTo>
                    <a:pt x="891" y="161"/>
                  </a:lnTo>
                  <a:lnTo>
                    <a:pt x="889" y="161"/>
                  </a:lnTo>
                  <a:lnTo>
                    <a:pt x="887" y="159"/>
                  </a:lnTo>
                  <a:lnTo>
                    <a:pt x="885" y="157"/>
                  </a:lnTo>
                  <a:lnTo>
                    <a:pt x="883" y="155"/>
                  </a:lnTo>
                  <a:lnTo>
                    <a:pt x="883" y="153"/>
                  </a:lnTo>
                  <a:lnTo>
                    <a:pt x="881" y="153"/>
                  </a:lnTo>
                  <a:lnTo>
                    <a:pt x="881" y="152"/>
                  </a:lnTo>
                  <a:lnTo>
                    <a:pt x="883" y="152"/>
                  </a:lnTo>
                  <a:lnTo>
                    <a:pt x="883" y="150"/>
                  </a:lnTo>
                  <a:lnTo>
                    <a:pt x="881" y="150"/>
                  </a:lnTo>
                  <a:lnTo>
                    <a:pt x="881" y="148"/>
                  </a:lnTo>
                  <a:lnTo>
                    <a:pt x="881" y="146"/>
                  </a:lnTo>
                  <a:lnTo>
                    <a:pt x="881" y="144"/>
                  </a:lnTo>
                  <a:lnTo>
                    <a:pt x="881" y="142"/>
                  </a:lnTo>
                  <a:lnTo>
                    <a:pt x="879" y="142"/>
                  </a:lnTo>
                  <a:lnTo>
                    <a:pt x="881" y="142"/>
                  </a:lnTo>
                  <a:lnTo>
                    <a:pt x="881" y="140"/>
                  </a:lnTo>
                  <a:lnTo>
                    <a:pt x="881" y="138"/>
                  </a:lnTo>
                  <a:lnTo>
                    <a:pt x="881" y="136"/>
                  </a:lnTo>
                  <a:lnTo>
                    <a:pt x="881" y="134"/>
                  </a:lnTo>
                  <a:lnTo>
                    <a:pt x="881" y="132"/>
                  </a:lnTo>
                  <a:lnTo>
                    <a:pt x="881" y="130"/>
                  </a:lnTo>
                  <a:lnTo>
                    <a:pt x="883" y="129"/>
                  </a:lnTo>
                  <a:lnTo>
                    <a:pt x="887" y="130"/>
                  </a:lnTo>
                  <a:lnTo>
                    <a:pt x="889" y="130"/>
                  </a:lnTo>
                  <a:lnTo>
                    <a:pt x="893" y="132"/>
                  </a:lnTo>
                  <a:lnTo>
                    <a:pt x="901" y="136"/>
                  </a:lnTo>
                  <a:lnTo>
                    <a:pt x="902" y="138"/>
                  </a:lnTo>
                  <a:lnTo>
                    <a:pt x="904" y="138"/>
                  </a:lnTo>
                  <a:lnTo>
                    <a:pt x="906" y="140"/>
                  </a:lnTo>
                  <a:lnTo>
                    <a:pt x="908" y="142"/>
                  </a:lnTo>
                  <a:lnTo>
                    <a:pt x="908" y="140"/>
                  </a:lnTo>
                  <a:lnTo>
                    <a:pt x="906" y="138"/>
                  </a:lnTo>
                  <a:lnTo>
                    <a:pt x="904" y="138"/>
                  </a:lnTo>
                  <a:lnTo>
                    <a:pt x="899" y="132"/>
                  </a:lnTo>
                  <a:lnTo>
                    <a:pt x="897" y="132"/>
                  </a:lnTo>
                  <a:lnTo>
                    <a:pt x="893" y="130"/>
                  </a:lnTo>
                  <a:lnTo>
                    <a:pt x="893" y="129"/>
                  </a:lnTo>
                  <a:lnTo>
                    <a:pt x="891" y="129"/>
                  </a:lnTo>
                  <a:lnTo>
                    <a:pt x="891" y="127"/>
                  </a:lnTo>
                  <a:lnTo>
                    <a:pt x="889" y="127"/>
                  </a:lnTo>
                  <a:lnTo>
                    <a:pt x="889" y="125"/>
                  </a:lnTo>
                  <a:lnTo>
                    <a:pt x="889" y="127"/>
                  </a:lnTo>
                  <a:lnTo>
                    <a:pt x="883" y="127"/>
                  </a:lnTo>
                  <a:lnTo>
                    <a:pt x="883" y="125"/>
                  </a:lnTo>
                  <a:lnTo>
                    <a:pt x="885" y="121"/>
                  </a:lnTo>
                  <a:lnTo>
                    <a:pt x="885" y="119"/>
                  </a:lnTo>
                  <a:lnTo>
                    <a:pt x="885" y="121"/>
                  </a:lnTo>
                  <a:lnTo>
                    <a:pt x="887" y="123"/>
                  </a:lnTo>
                  <a:lnTo>
                    <a:pt x="889" y="125"/>
                  </a:lnTo>
                  <a:lnTo>
                    <a:pt x="889" y="123"/>
                  </a:lnTo>
                  <a:lnTo>
                    <a:pt x="889" y="121"/>
                  </a:lnTo>
                  <a:lnTo>
                    <a:pt x="889" y="119"/>
                  </a:lnTo>
                  <a:lnTo>
                    <a:pt x="891" y="121"/>
                  </a:lnTo>
                  <a:lnTo>
                    <a:pt x="893" y="123"/>
                  </a:lnTo>
                  <a:lnTo>
                    <a:pt x="897" y="123"/>
                  </a:lnTo>
                  <a:lnTo>
                    <a:pt x="901" y="125"/>
                  </a:lnTo>
                  <a:lnTo>
                    <a:pt x="904" y="125"/>
                  </a:lnTo>
                  <a:lnTo>
                    <a:pt x="908" y="125"/>
                  </a:lnTo>
                  <a:lnTo>
                    <a:pt x="910" y="125"/>
                  </a:lnTo>
                  <a:lnTo>
                    <a:pt x="912" y="129"/>
                  </a:lnTo>
                  <a:lnTo>
                    <a:pt x="914" y="129"/>
                  </a:lnTo>
                  <a:lnTo>
                    <a:pt x="912" y="127"/>
                  </a:lnTo>
                  <a:lnTo>
                    <a:pt x="912" y="125"/>
                  </a:lnTo>
                  <a:lnTo>
                    <a:pt x="910" y="125"/>
                  </a:lnTo>
                  <a:lnTo>
                    <a:pt x="908" y="125"/>
                  </a:lnTo>
                  <a:lnTo>
                    <a:pt x="904" y="123"/>
                  </a:lnTo>
                  <a:lnTo>
                    <a:pt x="901" y="121"/>
                  </a:lnTo>
                  <a:lnTo>
                    <a:pt x="899" y="121"/>
                  </a:lnTo>
                  <a:lnTo>
                    <a:pt x="891" y="117"/>
                  </a:lnTo>
                  <a:lnTo>
                    <a:pt x="889" y="117"/>
                  </a:lnTo>
                  <a:lnTo>
                    <a:pt x="889" y="115"/>
                  </a:lnTo>
                  <a:lnTo>
                    <a:pt x="889" y="113"/>
                  </a:lnTo>
                  <a:lnTo>
                    <a:pt x="889" y="111"/>
                  </a:lnTo>
                  <a:lnTo>
                    <a:pt x="889" y="109"/>
                  </a:lnTo>
                  <a:lnTo>
                    <a:pt x="895" y="106"/>
                  </a:lnTo>
                  <a:lnTo>
                    <a:pt x="897" y="107"/>
                  </a:lnTo>
                  <a:lnTo>
                    <a:pt x="897" y="109"/>
                  </a:lnTo>
                  <a:lnTo>
                    <a:pt x="897" y="111"/>
                  </a:lnTo>
                  <a:lnTo>
                    <a:pt x="899" y="111"/>
                  </a:lnTo>
                  <a:lnTo>
                    <a:pt x="899" y="113"/>
                  </a:lnTo>
                  <a:lnTo>
                    <a:pt x="901" y="113"/>
                  </a:lnTo>
                  <a:lnTo>
                    <a:pt x="901" y="115"/>
                  </a:lnTo>
                  <a:lnTo>
                    <a:pt x="902" y="115"/>
                  </a:lnTo>
                  <a:lnTo>
                    <a:pt x="902" y="113"/>
                  </a:lnTo>
                  <a:lnTo>
                    <a:pt x="899" y="109"/>
                  </a:lnTo>
                  <a:lnTo>
                    <a:pt x="899" y="107"/>
                  </a:lnTo>
                  <a:lnTo>
                    <a:pt x="897" y="106"/>
                  </a:lnTo>
                  <a:lnTo>
                    <a:pt x="899" y="106"/>
                  </a:lnTo>
                  <a:lnTo>
                    <a:pt x="904" y="102"/>
                  </a:lnTo>
                  <a:lnTo>
                    <a:pt x="912" y="104"/>
                  </a:lnTo>
                  <a:lnTo>
                    <a:pt x="912" y="106"/>
                  </a:lnTo>
                  <a:lnTo>
                    <a:pt x="912" y="107"/>
                  </a:lnTo>
                  <a:lnTo>
                    <a:pt x="912" y="109"/>
                  </a:lnTo>
                  <a:lnTo>
                    <a:pt x="914" y="111"/>
                  </a:lnTo>
                  <a:lnTo>
                    <a:pt x="914" y="109"/>
                  </a:lnTo>
                  <a:lnTo>
                    <a:pt x="914" y="107"/>
                  </a:lnTo>
                  <a:lnTo>
                    <a:pt x="914" y="106"/>
                  </a:lnTo>
                  <a:lnTo>
                    <a:pt x="914" y="104"/>
                  </a:lnTo>
                  <a:lnTo>
                    <a:pt x="912" y="102"/>
                  </a:lnTo>
                  <a:lnTo>
                    <a:pt x="908" y="100"/>
                  </a:lnTo>
                  <a:lnTo>
                    <a:pt x="908" y="98"/>
                  </a:lnTo>
                  <a:lnTo>
                    <a:pt x="914" y="94"/>
                  </a:lnTo>
                  <a:lnTo>
                    <a:pt x="918" y="92"/>
                  </a:lnTo>
                  <a:lnTo>
                    <a:pt x="922" y="90"/>
                  </a:lnTo>
                  <a:lnTo>
                    <a:pt x="924" y="92"/>
                  </a:lnTo>
                  <a:lnTo>
                    <a:pt x="924" y="90"/>
                  </a:lnTo>
                  <a:lnTo>
                    <a:pt x="925" y="88"/>
                  </a:lnTo>
                  <a:lnTo>
                    <a:pt x="925" y="86"/>
                  </a:lnTo>
                  <a:lnTo>
                    <a:pt x="933" y="86"/>
                  </a:lnTo>
                  <a:lnTo>
                    <a:pt x="939" y="86"/>
                  </a:lnTo>
                  <a:lnTo>
                    <a:pt x="941" y="88"/>
                  </a:lnTo>
                  <a:lnTo>
                    <a:pt x="947" y="88"/>
                  </a:lnTo>
                  <a:lnTo>
                    <a:pt x="949" y="88"/>
                  </a:lnTo>
                  <a:lnTo>
                    <a:pt x="949" y="90"/>
                  </a:lnTo>
                  <a:lnTo>
                    <a:pt x="949" y="92"/>
                  </a:lnTo>
                  <a:lnTo>
                    <a:pt x="950" y="94"/>
                  </a:lnTo>
                  <a:lnTo>
                    <a:pt x="950" y="96"/>
                  </a:lnTo>
                  <a:lnTo>
                    <a:pt x="952" y="96"/>
                  </a:lnTo>
                  <a:lnTo>
                    <a:pt x="952" y="98"/>
                  </a:lnTo>
                  <a:lnTo>
                    <a:pt x="952" y="100"/>
                  </a:lnTo>
                  <a:lnTo>
                    <a:pt x="952" y="102"/>
                  </a:lnTo>
                  <a:lnTo>
                    <a:pt x="952" y="104"/>
                  </a:lnTo>
                  <a:lnTo>
                    <a:pt x="952" y="106"/>
                  </a:lnTo>
                  <a:lnTo>
                    <a:pt x="952" y="107"/>
                  </a:lnTo>
                  <a:lnTo>
                    <a:pt x="952" y="109"/>
                  </a:lnTo>
                  <a:lnTo>
                    <a:pt x="952" y="111"/>
                  </a:lnTo>
                  <a:lnTo>
                    <a:pt x="952" y="113"/>
                  </a:lnTo>
                  <a:lnTo>
                    <a:pt x="962" y="119"/>
                  </a:lnTo>
                  <a:lnTo>
                    <a:pt x="962" y="121"/>
                  </a:lnTo>
                  <a:lnTo>
                    <a:pt x="962" y="123"/>
                  </a:lnTo>
                  <a:lnTo>
                    <a:pt x="962" y="125"/>
                  </a:lnTo>
                  <a:lnTo>
                    <a:pt x="962" y="127"/>
                  </a:lnTo>
                  <a:lnTo>
                    <a:pt x="962" y="129"/>
                  </a:lnTo>
                  <a:lnTo>
                    <a:pt x="960" y="129"/>
                  </a:lnTo>
                  <a:lnTo>
                    <a:pt x="962" y="130"/>
                  </a:lnTo>
                  <a:lnTo>
                    <a:pt x="962" y="132"/>
                  </a:lnTo>
                  <a:lnTo>
                    <a:pt x="962" y="134"/>
                  </a:lnTo>
                  <a:lnTo>
                    <a:pt x="962" y="136"/>
                  </a:lnTo>
                  <a:lnTo>
                    <a:pt x="964" y="136"/>
                  </a:lnTo>
                  <a:lnTo>
                    <a:pt x="966" y="138"/>
                  </a:lnTo>
                  <a:lnTo>
                    <a:pt x="968" y="140"/>
                  </a:lnTo>
                  <a:lnTo>
                    <a:pt x="968" y="142"/>
                  </a:lnTo>
                  <a:lnTo>
                    <a:pt x="966" y="142"/>
                  </a:lnTo>
                  <a:lnTo>
                    <a:pt x="966" y="144"/>
                  </a:lnTo>
                  <a:lnTo>
                    <a:pt x="964" y="144"/>
                  </a:lnTo>
                  <a:lnTo>
                    <a:pt x="964" y="146"/>
                  </a:lnTo>
                  <a:lnTo>
                    <a:pt x="964" y="148"/>
                  </a:lnTo>
                  <a:lnTo>
                    <a:pt x="962" y="148"/>
                  </a:lnTo>
                  <a:lnTo>
                    <a:pt x="962" y="150"/>
                  </a:lnTo>
                  <a:lnTo>
                    <a:pt x="960" y="153"/>
                  </a:lnTo>
                  <a:lnTo>
                    <a:pt x="956" y="155"/>
                  </a:lnTo>
                  <a:lnTo>
                    <a:pt x="956" y="157"/>
                  </a:lnTo>
                  <a:lnTo>
                    <a:pt x="954" y="161"/>
                  </a:lnTo>
                  <a:lnTo>
                    <a:pt x="954" y="163"/>
                  </a:lnTo>
                  <a:lnTo>
                    <a:pt x="952" y="163"/>
                  </a:lnTo>
                  <a:lnTo>
                    <a:pt x="952" y="165"/>
                  </a:lnTo>
                  <a:lnTo>
                    <a:pt x="950" y="167"/>
                  </a:lnTo>
                  <a:lnTo>
                    <a:pt x="949" y="167"/>
                  </a:lnTo>
                  <a:lnTo>
                    <a:pt x="950" y="167"/>
                  </a:lnTo>
                  <a:lnTo>
                    <a:pt x="952" y="167"/>
                  </a:lnTo>
                  <a:lnTo>
                    <a:pt x="956" y="157"/>
                  </a:lnTo>
                  <a:lnTo>
                    <a:pt x="958" y="157"/>
                  </a:lnTo>
                  <a:lnTo>
                    <a:pt x="960" y="155"/>
                  </a:lnTo>
                  <a:lnTo>
                    <a:pt x="962" y="153"/>
                  </a:lnTo>
                  <a:lnTo>
                    <a:pt x="964" y="153"/>
                  </a:lnTo>
                  <a:lnTo>
                    <a:pt x="964" y="155"/>
                  </a:lnTo>
                  <a:lnTo>
                    <a:pt x="964" y="157"/>
                  </a:lnTo>
                  <a:lnTo>
                    <a:pt x="964" y="159"/>
                  </a:lnTo>
                  <a:lnTo>
                    <a:pt x="962" y="159"/>
                  </a:lnTo>
                  <a:lnTo>
                    <a:pt x="964" y="159"/>
                  </a:lnTo>
                  <a:lnTo>
                    <a:pt x="964" y="161"/>
                  </a:lnTo>
                  <a:lnTo>
                    <a:pt x="962" y="161"/>
                  </a:lnTo>
                  <a:lnTo>
                    <a:pt x="960" y="165"/>
                  </a:lnTo>
                  <a:lnTo>
                    <a:pt x="958" y="167"/>
                  </a:lnTo>
                  <a:lnTo>
                    <a:pt x="958" y="169"/>
                  </a:lnTo>
                  <a:lnTo>
                    <a:pt x="958" y="171"/>
                  </a:lnTo>
                  <a:lnTo>
                    <a:pt x="956" y="171"/>
                  </a:lnTo>
                  <a:lnTo>
                    <a:pt x="960" y="173"/>
                  </a:lnTo>
                  <a:lnTo>
                    <a:pt x="960" y="175"/>
                  </a:lnTo>
                  <a:lnTo>
                    <a:pt x="962" y="175"/>
                  </a:lnTo>
                  <a:lnTo>
                    <a:pt x="962" y="176"/>
                  </a:lnTo>
                  <a:lnTo>
                    <a:pt x="960" y="176"/>
                  </a:lnTo>
                  <a:lnTo>
                    <a:pt x="960" y="175"/>
                  </a:lnTo>
                  <a:lnTo>
                    <a:pt x="954" y="176"/>
                  </a:lnTo>
                  <a:lnTo>
                    <a:pt x="956" y="176"/>
                  </a:lnTo>
                  <a:lnTo>
                    <a:pt x="954" y="176"/>
                  </a:lnTo>
                  <a:lnTo>
                    <a:pt x="954" y="178"/>
                  </a:lnTo>
                  <a:lnTo>
                    <a:pt x="956" y="178"/>
                  </a:lnTo>
                  <a:lnTo>
                    <a:pt x="958" y="178"/>
                  </a:lnTo>
                  <a:lnTo>
                    <a:pt x="958" y="180"/>
                  </a:lnTo>
                  <a:lnTo>
                    <a:pt x="958" y="182"/>
                  </a:lnTo>
                  <a:lnTo>
                    <a:pt x="958" y="184"/>
                  </a:lnTo>
                  <a:lnTo>
                    <a:pt x="956" y="184"/>
                  </a:lnTo>
                  <a:lnTo>
                    <a:pt x="956" y="186"/>
                  </a:lnTo>
                  <a:lnTo>
                    <a:pt x="958" y="184"/>
                  </a:lnTo>
                  <a:lnTo>
                    <a:pt x="960" y="184"/>
                  </a:lnTo>
                  <a:lnTo>
                    <a:pt x="960" y="180"/>
                  </a:lnTo>
                  <a:lnTo>
                    <a:pt x="962" y="180"/>
                  </a:lnTo>
                  <a:lnTo>
                    <a:pt x="964" y="178"/>
                  </a:lnTo>
                  <a:lnTo>
                    <a:pt x="966" y="178"/>
                  </a:lnTo>
                  <a:lnTo>
                    <a:pt x="966" y="176"/>
                  </a:lnTo>
                  <a:lnTo>
                    <a:pt x="966" y="175"/>
                  </a:lnTo>
                  <a:lnTo>
                    <a:pt x="964" y="173"/>
                  </a:lnTo>
                  <a:lnTo>
                    <a:pt x="964" y="171"/>
                  </a:lnTo>
                  <a:lnTo>
                    <a:pt x="966" y="171"/>
                  </a:lnTo>
                  <a:lnTo>
                    <a:pt x="966" y="169"/>
                  </a:lnTo>
                  <a:lnTo>
                    <a:pt x="968" y="169"/>
                  </a:lnTo>
                  <a:lnTo>
                    <a:pt x="968" y="171"/>
                  </a:lnTo>
                  <a:lnTo>
                    <a:pt x="968" y="169"/>
                  </a:lnTo>
                  <a:lnTo>
                    <a:pt x="966" y="167"/>
                  </a:lnTo>
                  <a:lnTo>
                    <a:pt x="968" y="165"/>
                  </a:lnTo>
                  <a:lnTo>
                    <a:pt x="970" y="165"/>
                  </a:lnTo>
                  <a:lnTo>
                    <a:pt x="970" y="169"/>
                  </a:lnTo>
                  <a:lnTo>
                    <a:pt x="972" y="171"/>
                  </a:lnTo>
                  <a:lnTo>
                    <a:pt x="972" y="173"/>
                  </a:lnTo>
                  <a:lnTo>
                    <a:pt x="977" y="175"/>
                  </a:lnTo>
                  <a:lnTo>
                    <a:pt x="975" y="173"/>
                  </a:lnTo>
                  <a:lnTo>
                    <a:pt x="973" y="173"/>
                  </a:lnTo>
                  <a:lnTo>
                    <a:pt x="972" y="171"/>
                  </a:lnTo>
                  <a:lnTo>
                    <a:pt x="972" y="167"/>
                  </a:lnTo>
                  <a:lnTo>
                    <a:pt x="970" y="167"/>
                  </a:lnTo>
                  <a:lnTo>
                    <a:pt x="970" y="165"/>
                  </a:lnTo>
                  <a:lnTo>
                    <a:pt x="968" y="163"/>
                  </a:lnTo>
                  <a:lnTo>
                    <a:pt x="970" y="163"/>
                  </a:lnTo>
                  <a:lnTo>
                    <a:pt x="970" y="159"/>
                  </a:lnTo>
                  <a:lnTo>
                    <a:pt x="972" y="159"/>
                  </a:lnTo>
                  <a:lnTo>
                    <a:pt x="973" y="157"/>
                  </a:lnTo>
                  <a:lnTo>
                    <a:pt x="973" y="155"/>
                  </a:lnTo>
                  <a:lnTo>
                    <a:pt x="973" y="153"/>
                  </a:lnTo>
                  <a:lnTo>
                    <a:pt x="975" y="153"/>
                  </a:lnTo>
                  <a:lnTo>
                    <a:pt x="975" y="155"/>
                  </a:lnTo>
                  <a:lnTo>
                    <a:pt x="975" y="157"/>
                  </a:lnTo>
                  <a:lnTo>
                    <a:pt x="975" y="159"/>
                  </a:lnTo>
                  <a:lnTo>
                    <a:pt x="977" y="161"/>
                  </a:lnTo>
                  <a:lnTo>
                    <a:pt x="977" y="163"/>
                  </a:lnTo>
                  <a:lnTo>
                    <a:pt x="977" y="165"/>
                  </a:lnTo>
                  <a:lnTo>
                    <a:pt x="975" y="167"/>
                  </a:lnTo>
                  <a:lnTo>
                    <a:pt x="975" y="169"/>
                  </a:lnTo>
                  <a:lnTo>
                    <a:pt x="975" y="167"/>
                  </a:lnTo>
                  <a:lnTo>
                    <a:pt x="977" y="167"/>
                  </a:lnTo>
                  <a:lnTo>
                    <a:pt x="979" y="167"/>
                  </a:lnTo>
                  <a:lnTo>
                    <a:pt x="979" y="169"/>
                  </a:lnTo>
                  <a:lnTo>
                    <a:pt x="979" y="171"/>
                  </a:lnTo>
                  <a:lnTo>
                    <a:pt x="979" y="169"/>
                  </a:lnTo>
                  <a:lnTo>
                    <a:pt x="979" y="167"/>
                  </a:lnTo>
                  <a:lnTo>
                    <a:pt x="979" y="165"/>
                  </a:lnTo>
                  <a:lnTo>
                    <a:pt x="979" y="163"/>
                  </a:lnTo>
                  <a:lnTo>
                    <a:pt x="981" y="163"/>
                  </a:lnTo>
                  <a:lnTo>
                    <a:pt x="981" y="161"/>
                  </a:lnTo>
                  <a:lnTo>
                    <a:pt x="981" y="159"/>
                  </a:lnTo>
                  <a:lnTo>
                    <a:pt x="983" y="159"/>
                  </a:lnTo>
                  <a:lnTo>
                    <a:pt x="985" y="163"/>
                  </a:lnTo>
                  <a:lnTo>
                    <a:pt x="987" y="165"/>
                  </a:lnTo>
                  <a:lnTo>
                    <a:pt x="989" y="167"/>
                  </a:lnTo>
                  <a:lnTo>
                    <a:pt x="987" y="167"/>
                  </a:lnTo>
                  <a:lnTo>
                    <a:pt x="987" y="169"/>
                  </a:lnTo>
                  <a:lnTo>
                    <a:pt x="989" y="171"/>
                  </a:lnTo>
                  <a:lnTo>
                    <a:pt x="987" y="171"/>
                  </a:lnTo>
                  <a:lnTo>
                    <a:pt x="987" y="173"/>
                  </a:lnTo>
                  <a:lnTo>
                    <a:pt x="987" y="175"/>
                  </a:lnTo>
                  <a:lnTo>
                    <a:pt x="987" y="176"/>
                  </a:lnTo>
                  <a:lnTo>
                    <a:pt x="985" y="178"/>
                  </a:lnTo>
                  <a:lnTo>
                    <a:pt x="985" y="180"/>
                  </a:lnTo>
                  <a:lnTo>
                    <a:pt x="983" y="180"/>
                  </a:lnTo>
                  <a:lnTo>
                    <a:pt x="983" y="182"/>
                  </a:lnTo>
                  <a:lnTo>
                    <a:pt x="985" y="182"/>
                  </a:lnTo>
                  <a:lnTo>
                    <a:pt x="987" y="182"/>
                  </a:lnTo>
                  <a:lnTo>
                    <a:pt x="991" y="184"/>
                  </a:lnTo>
                  <a:lnTo>
                    <a:pt x="995" y="188"/>
                  </a:lnTo>
                  <a:lnTo>
                    <a:pt x="995" y="186"/>
                  </a:lnTo>
                  <a:lnTo>
                    <a:pt x="993" y="184"/>
                  </a:lnTo>
                  <a:lnTo>
                    <a:pt x="995" y="184"/>
                  </a:lnTo>
                  <a:lnTo>
                    <a:pt x="993" y="184"/>
                  </a:lnTo>
                  <a:lnTo>
                    <a:pt x="993" y="182"/>
                  </a:lnTo>
                  <a:lnTo>
                    <a:pt x="991" y="182"/>
                  </a:lnTo>
                  <a:lnTo>
                    <a:pt x="989" y="180"/>
                  </a:lnTo>
                  <a:lnTo>
                    <a:pt x="989" y="178"/>
                  </a:lnTo>
                  <a:lnTo>
                    <a:pt x="989" y="176"/>
                  </a:lnTo>
                  <a:lnTo>
                    <a:pt x="989" y="175"/>
                  </a:lnTo>
                  <a:lnTo>
                    <a:pt x="989" y="173"/>
                  </a:lnTo>
                  <a:lnTo>
                    <a:pt x="989" y="171"/>
                  </a:lnTo>
                  <a:lnTo>
                    <a:pt x="991" y="171"/>
                  </a:lnTo>
                  <a:lnTo>
                    <a:pt x="995" y="175"/>
                  </a:lnTo>
                  <a:lnTo>
                    <a:pt x="997" y="176"/>
                  </a:lnTo>
                  <a:lnTo>
                    <a:pt x="997" y="178"/>
                  </a:lnTo>
                  <a:lnTo>
                    <a:pt x="997" y="182"/>
                  </a:lnTo>
                  <a:lnTo>
                    <a:pt x="997" y="184"/>
                  </a:lnTo>
                  <a:lnTo>
                    <a:pt x="1000" y="190"/>
                  </a:lnTo>
                  <a:lnTo>
                    <a:pt x="1002" y="192"/>
                  </a:lnTo>
                  <a:lnTo>
                    <a:pt x="1004" y="192"/>
                  </a:lnTo>
                  <a:lnTo>
                    <a:pt x="1002" y="190"/>
                  </a:lnTo>
                  <a:lnTo>
                    <a:pt x="1000" y="188"/>
                  </a:lnTo>
                  <a:lnTo>
                    <a:pt x="1000" y="186"/>
                  </a:lnTo>
                  <a:lnTo>
                    <a:pt x="998" y="186"/>
                  </a:lnTo>
                  <a:lnTo>
                    <a:pt x="998" y="184"/>
                  </a:lnTo>
                  <a:lnTo>
                    <a:pt x="998" y="182"/>
                  </a:lnTo>
                  <a:lnTo>
                    <a:pt x="1000" y="182"/>
                  </a:lnTo>
                  <a:lnTo>
                    <a:pt x="1000" y="184"/>
                  </a:lnTo>
                  <a:lnTo>
                    <a:pt x="1002" y="184"/>
                  </a:lnTo>
                  <a:lnTo>
                    <a:pt x="1002" y="186"/>
                  </a:lnTo>
                  <a:lnTo>
                    <a:pt x="1004" y="186"/>
                  </a:lnTo>
                  <a:lnTo>
                    <a:pt x="1004" y="188"/>
                  </a:lnTo>
                  <a:lnTo>
                    <a:pt x="1004" y="190"/>
                  </a:lnTo>
                  <a:lnTo>
                    <a:pt x="1006" y="190"/>
                  </a:lnTo>
                  <a:lnTo>
                    <a:pt x="1006" y="192"/>
                  </a:lnTo>
                  <a:lnTo>
                    <a:pt x="1006" y="194"/>
                  </a:lnTo>
                  <a:lnTo>
                    <a:pt x="1008" y="194"/>
                  </a:lnTo>
                  <a:lnTo>
                    <a:pt x="1008" y="192"/>
                  </a:lnTo>
                  <a:lnTo>
                    <a:pt x="1008" y="190"/>
                  </a:lnTo>
                  <a:lnTo>
                    <a:pt x="1006" y="190"/>
                  </a:lnTo>
                  <a:lnTo>
                    <a:pt x="1006" y="188"/>
                  </a:lnTo>
                  <a:lnTo>
                    <a:pt x="1004" y="188"/>
                  </a:lnTo>
                  <a:lnTo>
                    <a:pt x="1002" y="184"/>
                  </a:lnTo>
                  <a:lnTo>
                    <a:pt x="1002" y="182"/>
                  </a:lnTo>
                  <a:lnTo>
                    <a:pt x="1000" y="182"/>
                  </a:lnTo>
                  <a:lnTo>
                    <a:pt x="1000" y="180"/>
                  </a:lnTo>
                  <a:lnTo>
                    <a:pt x="998" y="182"/>
                  </a:lnTo>
                  <a:lnTo>
                    <a:pt x="998" y="180"/>
                  </a:lnTo>
                  <a:lnTo>
                    <a:pt x="997" y="178"/>
                  </a:lnTo>
                  <a:lnTo>
                    <a:pt x="997" y="176"/>
                  </a:lnTo>
                  <a:lnTo>
                    <a:pt x="997" y="175"/>
                  </a:lnTo>
                  <a:lnTo>
                    <a:pt x="995" y="173"/>
                  </a:lnTo>
                  <a:lnTo>
                    <a:pt x="993" y="173"/>
                  </a:lnTo>
                  <a:lnTo>
                    <a:pt x="989" y="169"/>
                  </a:lnTo>
                  <a:lnTo>
                    <a:pt x="991" y="167"/>
                  </a:lnTo>
                  <a:lnTo>
                    <a:pt x="991" y="165"/>
                  </a:lnTo>
                  <a:lnTo>
                    <a:pt x="991" y="163"/>
                  </a:lnTo>
                  <a:lnTo>
                    <a:pt x="993" y="161"/>
                  </a:lnTo>
                  <a:lnTo>
                    <a:pt x="995" y="161"/>
                  </a:lnTo>
                  <a:lnTo>
                    <a:pt x="995" y="163"/>
                  </a:lnTo>
                  <a:lnTo>
                    <a:pt x="995" y="165"/>
                  </a:lnTo>
                  <a:lnTo>
                    <a:pt x="995" y="167"/>
                  </a:lnTo>
                  <a:lnTo>
                    <a:pt x="995" y="169"/>
                  </a:lnTo>
                  <a:lnTo>
                    <a:pt x="997" y="169"/>
                  </a:lnTo>
                  <a:lnTo>
                    <a:pt x="997" y="171"/>
                  </a:lnTo>
                  <a:lnTo>
                    <a:pt x="997" y="169"/>
                  </a:lnTo>
                  <a:lnTo>
                    <a:pt x="995" y="167"/>
                  </a:lnTo>
                  <a:lnTo>
                    <a:pt x="997" y="165"/>
                  </a:lnTo>
                  <a:lnTo>
                    <a:pt x="997" y="163"/>
                  </a:lnTo>
                  <a:lnTo>
                    <a:pt x="1002" y="165"/>
                  </a:lnTo>
                  <a:lnTo>
                    <a:pt x="1002" y="167"/>
                  </a:lnTo>
                  <a:lnTo>
                    <a:pt x="1004" y="167"/>
                  </a:lnTo>
                  <a:lnTo>
                    <a:pt x="1006" y="167"/>
                  </a:lnTo>
                  <a:lnTo>
                    <a:pt x="1008" y="169"/>
                  </a:lnTo>
                  <a:lnTo>
                    <a:pt x="1008" y="171"/>
                  </a:lnTo>
                  <a:lnTo>
                    <a:pt x="1008" y="173"/>
                  </a:lnTo>
                  <a:lnTo>
                    <a:pt x="1010" y="173"/>
                  </a:lnTo>
                  <a:lnTo>
                    <a:pt x="1010" y="175"/>
                  </a:lnTo>
                  <a:lnTo>
                    <a:pt x="1008" y="175"/>
                  </a:lnTo>
                  <a:lnTo>
                    <a:pt x="1010" y="175"/>
                  </a:lnTo>
                  <a:lnTo>
                    <a:pt x="1010" y="173"/>
                  </a:lnTo>
                  <a:lnTo>
                    <a:pt x="1010" y="171"/>
                  </a:lnTo>
                  <a:lnTo>
                    <a:pt x="1014" y="171"/>
                  </a:lnTo>
                  <a:lnTo>
                    <a:pt x="1016" y="171"/>
                  </a:lnTo>
                  <a:lnTo>
                    <a:pt x="1016" y="173"/>
                  </a:lnTo>
                  <a:lnTo>
                    <a:pt x="1020" y="173"/>
                  </a:lnTo>
                  <a:lnTo>
                    <a:pt x="1018" y="171"/>
                  </a:lnTo>
                  <a:lnTo>
                    <a:pt x="1014" y="171"/>
                  </a:lnTo>
                  <a:lnTo>
                    <a:pt x="1010" y="171"/>
                  </a:lnTo>
                  <a:lnTo>
                    <a:pt x="1010" y="169"/>
                  </a:lnTo>
                  <a:lnTo>
                    <a:pt x="1008" y="169"/>
                  </a:lnTo>
                  <a:lnTo>
                    <a:pt x="1006" y="167"/>
                  </a:lnTo>
                  <a:lnTo>
                    <a:pt x="1004" y="165"/>
                  </a:lnTo>
                  <a:lnTo>
                    <a:pt x="1002" y="165"/>
                  </a:lnTo>
                  <a:lnTo>
                    <a:pt x="1000" y="163"/>
                  </a:lnTo>
                  <a:lnTo>
                    <a:pt x="995" y="157"/>
                  </a:lnTo>
                  <a:lnTo>
                    <a:pt x="995" y="155"/>
                  </a:lnTo>
                  <a:lnTo>
                    <a:pt x="995" y="153"/>
                  </a:lnTo>
                  <a:lnTo>
                    <a:pt x="997" y="152"/>
                  </a:lnTo>
                  <a:lnTo>
                    <a:pt x="997" y="150"/>
                  </a:lnTo>
                  <a:lnTo>
                    <a:pt x="1000" y="146"/>
                  </a:lnTo>
                  <a:lnTo>
                    <a:pt x="1002" y="146"/>
                  </a:lnTo>
                  <a:lnTo>
                    <a:pt x="1002" y="144"/>
                  </a:lnTo>
                  <a:lnTo>
                    <a:pt x="1004" y="144"/>
                  </a:lnTo>
                  <a:lnTo>
                    <a:pt x="1006" y="144"/>
                  </a:lnTo>
                  <a:lnTo>
                    <a:pt x="1008" y="142"/>
                  </a:lnTo>
                  <a:lnTo>
                    <a:pt x="1010" y="140"/>
                  </a:lnTo>
                  <a:lnTo>
                    <a:pt x="1016" y="142"/>
                  </a:lnTo>
                  <a:lnTo>
                    <a:pt x="1021" y="142"/>
                  </a:lnTo>
                  <a:lnTo>
                    <a:pt x="1023" y="142"/>
                  </a:lnTo>
                  <a:lnTo>
                    <a:pt x="1023" y="144"/>
                  </a:lnTo>
                  <a:lnTo>
                    <a:pt x="1023" y="146"/>
                  </a:lnTo>
                  <a:lnTo>
                    <a:pt x="1025" y="146"/>
                  </a:lnTo>
                  <a:lnTo>
                    <a:pt x="1023" y="146"/>
                  </a:lnTo>
                  <a:lnTo>
                    <a:pt x="1025" y="148"/>
                  </a:lnTo>
                  <a:lnTo>
                    <a:pt x="1031" y="150"/>
                  </a:lnTo>
                  <a:lnTo>
                    <a:pt x="1033" y="150"/>
                  </a:lnTo>
                  <a:lnTo>
                    <a:pt x="1033" y="152"/>
                  </a:lnTo>
                  <a:lnTo>
                    <a:pt x="1033" y="153"/>
                  </a:lnTo>
                  <a:lnTo>
                    <a:pt x="1033" y="155"/>
                  </a:lnTo>
                  <a:lnTo>
                    <a:pt x="1035" y="155"/>
                  </a:lnTo>
                  <a:lnTo>
                    <a:pt x="1035" y="153"/>
                  </a:lnTo>
                  <a:lnTo>
                    <a:pt x="1033" y="152"/>
                  </a:lnTo>
                  <a:lnTo>
                    <a:pt x="1035" y="152"/>
                  </a:lnTo>
                  <a:lnTo>
                    <a:pt x="1035" y="150"/>
                  </a:lnTo>
                  <a:lnTo>
                    <a:pt x="1037" y="150"/>
                  </a:lnTo>
                  <a:lnTo>
                    <a:pt x="1039" y="150"/>
                  </a:lnTo>
                  <a:lnTo>
                    <a:pt x="1041" y="152"/>
                  </a:lnTo>
                  <a:lnTo>
                    <a:pt x="1043" y="152"/>
                  </a:lnTo>
                  <a:lnTo>
                    <a:pt x="1043" y="153"/>
                  </a:lnTo>
                  <a:lnTo>
                    <a:pt x="1048" y="155"/>
                  </a:lnTo>
                  <a:lnTo>
                    <a:pt x="1048" y="157"/>
                  </a:lnTo>
                  <a:lnTo>
                    <a:pt x="1048" y="159"/>
                  </a:lnTo>
                  <a:lnTo>
                    <a:pt x="1050" y="161"/>
                  </a:lnTo>
                  <a:lnTo>
                    <a:pt x="1050" y="163"/>
                  </a:lnTo>
                  <a:lnTo>
                    <a:pt x="1052" y="167"/>
                  </a:lnTo>
                  <a:lnTo>
                    <a:pt x="1050" y="169"/>
                  </a:lnTo>
                  <a:lnTo>
                    <a:pt x="1050" y="171"/>
                  </a:lnTo>
                  <a:lnTo>
                    <a:pt x="1046" y="175"/>
                  </a:lnTo>
                  <a:lnTo>
                    <a:pt x="1043" y="173"/>
                  </a:lnTo>
                  <a:lnTo>
                    <a:pt x="1041" y="173"/>
                  </a:lnTo>
                  <a:lnTo>
                    <a:pt x="1035" y="176"/>
                  </a:lnTo>
                  <a:lnTo>
                    <a:pt x="1033" y="176"/>
                  </a:lnTo>
                  <a:lnTo>
                    <a:pt x="1033" y="178"/>
                  </a:lnTo>
                  <a:lnTo>
                    <a:pt x="1033" y="180"/>
                  </a:lnTo>
                  <a:lnTo>
                    <a:pt x="1033" y="182"/>
                  </a:lnTo>
                  <a:lnTo>
                    <a:pt x="1031" y="182"/>
                  </a:lnTo>
                  <a:lnTo>
                    <a:pt x="1029" y="184"/>
                  </a:lnTo>
                  <a:lnTo>
                    <a:pt x="1029" y="186"/>
                  </a:lnTo>
                  <a:lnTo>
                    <a:pt x="1029" y="188"/>
                  </a:lnTo>
                  <a:lnTo>
                    <a:pt x="1029" y="186"/>
                  </a:lnTo>
                  <a:lnTo>
                    <a:pt x="1031" y="184"/>
                  </a:lnTo>
                  <a:lnTo>
                    <a:pt x="1031" y="182"/>
                  </a:lnTo>
                  <a:lnTo>
                    <a:pt x="1033" y="182"/>
                  </a:lnTo>
                  <a:lnTo>
                    <a:pt x="1033" y="180"/>
                  </a:lnTo>
                  <a:lnTo>
                    <a:pt x="1035" y="180"/>
                  </a:lnTo>
                  <a:lnTo>
                    <a:pt x="1035" y="178"/>
                  </a:lnTo>
                  <a:lnTo>
                    <a:pt x="1035" y="176"/>
                  </a:lnTo>
                  <a:lnTo>
                    <a:pt x="1041" y="175"/>
                  </a:lnTo>
                  <a:lnTo>
                    <a:pt x="1043" y="175"/>
                  </a:lnTo>
                  <a:lnTo>
                    <a:pt x="1046" y="176"/>
                  </a:lnTo>
                  <a:lnTo>
                    <a:pt x="1046" y="178"/>
                  </a:lnTo>
                  <a:lnTo>
                    <a:pt x="1043" y="180"/>
                  </a:lnTo>
                  <a:lnTo>
                    <a:pt x="1041" y="180"/>
                  </a:lnTo>
                  <a:lnTo>
                    <a:pt x="1041" y="182"/>
                  </a:lnTo>
                  <a:lnTo>
                    <a:pt x="1041" y="184"/>
                  </a:lnTo>
                  <a:lnTo>
                    <a:pt x="1041" y="186"/>
                  </a:lnTo>
                  <a:lnTo>
                    <a:pt x="1041" y="188"/>
                  </a:lnTo>
                  <a:lnTo>
                    <a:pt x="1039" y="188"/>
                  </a:lnTo>
                  <a:lnTo>
                    <a:pt x="1041" y="188"/>
                  </a:lnTo>
                  <a:lnTo>
                    <a:pt x="1039" y="190"/>
                  </a:lnTo>
                  <a:lnTo>
                    <a:pt x="1039" y="192"/>
                  </a:lnTo>
                  <a:lnTo>
                    <a:pt x="1037" y="194"/>
                  </a:lnTo>
                  <a:lnTo>
                    <a:pt x="1035" y="196"/>
                  </a:lnTo>
                  <a:lnTo>
                    <a:pt x="1033" y="196"/>
                  </a:lnTo>
                  <a:lnTo>
                    <a:pt x="1035" y="196"/>
                  </a:lnTo>
                  <a:lnTo>
                    <a:pt x="1037" y="196"/>
                  </a:lnTo>
                  <a:lnTo>
                    <a:pt x="1039" y="194"/>
                  </a:lnTo>
                  <a:lnTo>
                    <a:pt x="1039" y="192"/>
                  </a:lnTo>
                  <a:lnTo>
                    <a:pt x="1041" y="190"/>
                  </a:lnTo>
                  <a:lnTo>
                    <a:pt x="1041" y="188"/>
                  </a:lnTo>
                  <a:lnTo>
                    <a:pt x="1041" y="186"/>
                  </a:lnTo>
                  <a:lnTo>
                    <a:pt x="1043" y="184"/>
                  </a:lnTo>
                  <a:lnTo>
                    <a:pt x="1043" y="182"/>
                  </a:lnTo>
                  <a:lnTo>
                    <a:pt x="1043" y="180"/>
                  </a:lnTo>
                  <a:lnTo>
                    <a:pt x="1046" y="180"/>
                  </a:lnTo>
                  <a:lnTo>
                    <a:pt x="1048" y="178"/>
                  </a:lnTo>
                  <a:lnTo>
                    <a:pt x="1048" y="176"/>
                  </a:lnTo>
                  <a:lnTo>
                    <a:pt x="1048" y="175"/>
                  </a:lnTo>
                  <a:lnTo>
                    <a:pt x="1050" y="175"/>
                  </a:lnTo>
                  <a:lnTo>
                    <a:pt x="1050" y="173"/>
                  </a:lnTo>
                  <a:lnTo>
                    <a:pt x="1050" y="175"/>
                  </a:lnTo>
                  <a:lnTo>
                    <a:pt x="1052" y="175"/>
                  </a:lnTo>
                  <a:lnTo>
                    <a:pt x="1058" y="175"/>
                  </a:lnTo>
                  <a:lnTo>
                    <a:pt x="1062" y="176"/>
                  </a:lnTo>
                  <a:lnTo>
                    <a:pt x="1064" y="176"/>
                  </a:lnTo>
                  <a:lnTo>
                    <a:pt x="1064" y="178"/>
                  </a:lnTo>
                  <a:lnTo>
                    <a:pt x="1064" y="180"/>
                  </a:lnTo>
                  <a:lnTo>
                    <a:pt x="1066" y="182"/>
                  </a:lnTo>
                  <a:lnTo>
                    <a:pt x="1064" y="184"/>
                  </a:lnTo>
                  <a:lnTo>
                    <a:pt x="1064" y="186"/>
                  </a:lnTo>
                  <a:lnTo>
                    <a:pt x="1064" y="188"/>
                  </a:lnTo>
                  <a:lnTo>
                    <a:pt x="1062" y="190"/>
                  </a:lnTo>
                  <a:lnTo>
                    <a:pt x="1060" y="190"/>
                  </a:lnTo>
                  <a:lnTo>
                    <a:pt x="1058" y="190"/>
                  </a:lnTo>
                  <a:lnTo>
                    <a:pt x="1058" y="188"/>
                  </a:lnTo>
                  <a:lnTo>
                    <a:pt x="1058" y="190"/>
                  </a:lnTo>
                  <a:lnTo>
                    <a:pt x="1058" y="192"/>
                  </a:lnTo>
                  <a:lnTo>
                    <a:pt x="1056" y="192"/>
                  </a:lnTo>
                  <a:lnTo>
                    <a:pt x="1056" y="194"/>
                  </a:lnTo>
                  <a:lnTo>
                    <a:pt x="1054" y="194"/>
                  </a:lnTo>
                  <a:lnTo>
                    <a:pt x="1052" y="196"/>
                  </a:lnTo>
                  <a:lnTo>
                    <a:pt x="1050" y="194"/>
                  </a:lnTo>
                  <a:lnTo>
                    <a:pt x="1045" y="196"/>
                  </a:lnTo>
                  <a:lnTo>
                    <a:pt x="1045" y="198"/>
                  </a:lnTo>
                  <a:lnTo>
                    <a:pt x="1050" y="196"/>
                  </a:lnTo>
                  <a:lnTo>
                    <a:pt x="1052" y="196"/>
                  </a:lnTo>
                  <a:lnTo>
                    <a:pt x="1052" y="198"/>
                  </a:lnTo>
                  <a:lnTo>
                    <a:pt x="1048" y="201"/>
                  </a:lnTo>
                  <a:lnTo>
                    <a:pt x="1046" y="203"/>
                  </a:lnTo>
                  <a:lnTo>
                    <a:pt x="1045" y="205"/>
                  </a:lnTo>
                  <a:lnTo>
                    <a:pt x="1046" y="203"/>
                  </a:lnTo>
                  <a:lnTo>
                    <a:pt x="1048" y="203"/>
                  </a:lnTo>
                  <a:lnTo>
                    <a:pt x="1050" y="201"/>
                  </a:lnTo>
                  <a:lnTo>
                    <a:pt x="1052" y="200"/>
                  </a:lnTo>
                  <a:lnTo>
                    <a:pt x="1052" y="198"/>
                  </a:lnTo>
                  <a:lnTo>
                    <a:pt x="1054" y="198"/>
                  </a:lnTo>
                  <a:lnTo>
                    <a:pt x="1054" y="196"/>
                  </a:lnTo>
                  <a:lnTo>
                    <a:pt x="1056" y="196"/>
                  </a:lnTo>
                  <a:lnTo>
                    <a:pt x="1056" y="198"/>
                  </a:lnTo>
                  <a:lnTo>
                    <a:pt x="1056" y="200"/>
                  </a:lnTo>
                  <a:lnTo>
                    <a:pt x="1056" y="201"/>
                  </a:lnTo>
                  <a:lnTo>
                    <a:pt x="1054" y="201"/>
                  </a:lnTo>
                  <a:lnTo>
                    <a:pt x="1054" y="203"/>
                  </a:lnTo>
                  <a:lnTo>
                    <a:pt x="1050" y="203"/>
                  </a:lnTo>
                  <a:lnTo>
                    <a:pt x="1050" y="205"/>
                  </a:lnTo>
                  <a:lnTo>
                    <a:pt x="1048" y="205"/>
                  </a:lnTo>
                  <a:lnTo>
                    <a:pt x="1048" y="207"/>
                  </a:lnTo>
                  <a:lnTo>
                    <a:pt x="1050" y="205"/>
                  </a:lnTo>
                  <a:lnTo>
                    <a:pt x="1054" y="205"/>
                  </a:lnTo>
                  <a:lnTo>
                    <a:pt x="1054" y="207"/>
                  </a:lnTo>
                  <a:lnTo>
                    <a:pt x="1052" y="207"/>
                  </a:lnTo>
                  <a:lnTo>
                    <a:pt x="1054" y="209"/>
                  </a:lnTo>
                  <a:lnTo>
                    <a:pt x="1056" y="209"/>
                  </a:lnTo>
                  <a:lnTo>
                    <a:pt x="1056" y="211"/>
                  </a:lnTo>
                  <a:lnTo>
                    <a:pt x="1054" y="213"/>
                  </a:lnTo>
                  <a:lnTo>
                    <a:pt x="1054" y="215"/>
                  </a:lnTo>
                  <a:lnTo>
                    <a:pt x="1052" y="215"/>
                  </a:lnTo>
                  <a:lnTo>
                    <a:pt x="1052" y="217"/>
                  </a:lnTo>
                  <a:lnTo>
                    <a:pt x="1050" y="219"/>
                  </a:lnTo>
                  <a:lnTo>
                    <a:pt x="1050" y="221"/>
                  </a:lnTo>
                  <a:lnTo>
                    <a:pt x="1048" y="221"/>
                  </a:lnTo>
                  <a:lnTo>
                    <a:pt x="1050" y="221"/>
                  </a:lnTo>
                  <a:lnTo>
                    <a:pt x="1052" y="219"/>
                  </a:lnTo>
                  <a:lnTo>
                    <a:pt x="1052" y="217"/>
                  </a:lnTo>
                  <a:lnTo>
                    <a:pt x="1054" y="217"/>
                  </a:lnTo>
                  <a:lnTo>
                    <a:pt x="1054" y="215"/>
                  </a:lnTo>
                  <a:lnTo>
                    <a:pt x="1056" y="213"/>
                  </a:lnTo>
                  <a:lnTo>
                    <a:pt x="1056" y="211"/>
                  </a:lnTo>
                  <a:lnTo>
                    <a:pt x="1056" y="209"/>
                  </a:lnTo>
                  <a:lnTo>
                    <a:pt x="1056" y="207"/>
                  </a:lnTo>
                  <a:lnTo>
                    <a:pt x="1054" y="205"/>
                  </a:lnTo>
                  <a:lnTo>
                    <a:pt x="1056" y="203"/>
                  </a:lnTo>
                  <a:lnTo>
                    <a:pt x="1058" y="201"/>
                  </a:lnTo>
                  <a:lnTo>
                    <a:pt x="1058" y="198"/>
                  </a:lnTo>
                  <a:lnTo>
                    <a:pt x="1060" y="198"/>
                  </a:lnTo>
                  <a:lnTo>
                    <a:pt x="1062" y="196"/>
                  </a:lnTo>
                  <a:lnTo>
                    <a:pt x="1062" y="194"/>
                  </a:lnTo>
                  <a:lnTo>
                    <a:pt x="1064" y="194"/>
                  </a:lnTo>
                  <a:lnTo>
                    <a:pt x="1066" y="194"/>
                  </a:lnTo>
                  <a:lnTo>
                    <a:pt x="1066" y="196"/>
                  </a:lnTo>
                  <a:lnTo>
                    <a:pt x="1064" y="198"/>
                  </a:lnTo>
                  <a:lnTo>
                    <a:pt x="1064" y="200"/>
                  </a:lnTo>
                  <a:lnTo>
                    <a:pt x="1064" y="201"/>
                  </a:lnTo>
                  <a:lnTo>
                    <a:pt x="1064" y="203"/>
                  </a:lnTo>
                  <a:lnTo>
                    <a:pt x="1064" y="201"/>
                  </a:lnTo>
                  <a:lnTo>
                    <a:pt x="1064" y="200"/>
                  </a:lnTo>
                  <a:lnTo>
                    <a:pt x="1066" y="198"/>
                  </a:lnTo>
                  <a:lnTo>
                    <a:pt x="1066" y="196"/>
                  </a:lnTo>
                  <a:lnTo>
                    <a:pt x="1068" y="194"/>
                  </a:lnTo>
                  <a:lnTo>
                    <a:pt x="1068" y="192"/>
                  </a:lnTo>
                  <a:lnTo>
                    <a:pt x="1071" y="192"/>
                  </a:lnTo>
                  <a:lnTo>
                    <a:pt x="1071" y="194"/>
                  </a:lnTo>
                  <a:lnTo>
                    <a:pt x="1071" y="192"/>
                  </a:lnTo>
                  <a:lnTo>
                    <a:pt x="1073" y="192"/>
                  </a:lnTo>
                  <a:lnTo>
                    <a:pt x="1073" y="194"/>
                  </a:lnTo>
                  <a:lnTo>
                    <a:pt x="1073" y="196"/>
                  </a:lnTo>
                  <a:lnTo>
                    <a:pt x="1069" y="198"/>
                  </a:lnTo>
                  <a:lnTo>
                    <a:pt x="1069" y="200"/>
                  </a:lnTo>
                  <a:lnTo>
                    <a:pt x="1069" y="201"/>
                  </a:lnTo>
                  <a:lnTo>
                    <a:pt x="1068" y="201"/>
                  </a:lnTo>
                  <a:lnTo>
                    <a:pt x="1068" y="203"/>
                  </a:lnTo>
                  <a:lnTo>
                    <a:pt x="1068" y="205"/>
                  </a:lnTo>
                  <a:lnTo>
                    <a:pt x="1066" y="207"/>
                  </a:lnTo>
                  <a:lnTo>
                    <a:pt x="1068" y="207"/>
                  </a:lnTo>
                  <a:lnTo>
                    <a:pt x="1066" y="207"/>
                  </a:lnTo>
                  <a:lnTo>
                    <a:pt x="1064" y="209"/>
                  </a:lnTo>
                  <a:lnTo>
                    <a:pt x="1062" y="209"/>
                  </a:lnTo>
                  <a:lnTo>
                    <a:pt x="1062" y="211"/>
                  </a:lnTo>
                  <a:lnTo>
                    <a:pt x="1062" y="209"/>
                  </a:lnTo>
                  <a:lnTo>
                    <a:pt x="1064" y="209"/>
                  </a:lnTo>
                  <a:lnTo>
                    <a:pt x="1066" y="209"/>
                  </a:lnTo>
                  <a:lnTo>
                    <a:pt x="1066" y="211"/>
                  </a:lnTo>
                  <a:lnTo>
                    <a:pt x="1066" y="213"/>
                  </a:lnTo>
                  <a:lnTo>
                    <a:pt x="1066" y="215"/>
                  </a:lnTo>
                  <a:lnTo>
                    <a:pt x="1064" y="215"/>
                  </a:lnTo>
                  <a:lnTo>
                    <a:pt x="1066" y="215"/>
                  </a:lnTo>
                  <a:lnTo>
                    <a:pt x="1066" y="217"/>
                  </a:lnTo>
                  <a:lnTo>
                    <a:pt x="1064" y="219"/>
                  </a:lnTo>
                  <a:lnTo>
                    <a:pt x="1064" y="221"/>
                  </a:lnTo>
                  <a:lnTo>
                    <a:pt x="1068" y="215"/>
                  </a:lnTo>
                  <a:lnTo>
                    <a:pt x="1068" y="213"/>
                  </a:lnTo>
                  <a:lnTo>
                    <a:pt x="1068" y="209"/>
                  </a:lnTo>
                  <a:lnTo>
                    <a:pt x="1068" y="207"/>
                  </a:lnTo>
                  <a:lnTo>
                    <a:pt x="1068" y="205"/>
                  </a:lnTo>
                  <a:lnTo>
                    <a:pt x="1069" y="205"/>
                  </a:lnTo>
                  <a:lnTo>
                    <a:pt x="1069" y="203"/>
                  </a:lnTo>
                  <a:lnTo>
                    <a:pt x="1071" y="201"/>
                  </a:lnTo>
                  <a:lnTo>
                    <a:pt x="1073" y="201"/>
                  </a:lnTo>
                  <a:lnTo>
                    <a:pt x="1073" y="203"/>
                  </a:lnTo>
                  <a:lnTo>
                    <a:pt x="1073" y="205"/>
                  </a:lnTo>
                  <a:lnTo>
                    <a:pt x="1073" y="207"/>
                  </a:lnTo>
                  <a:lnTo>
                    <a:pt x="1071" y="209"/>
                  </a:lnTo>
                  <a:lnTo>
                    <a:pt x="1073" y="209"/>
                  </a:lnTo>
                  <a:lnTo>
                    <a:pt x="1073" y="211"/>
                  </a:lnTo>
                  <a:lnTo>
                    <a:pt x="1073" y="213"/>
                  </a:lnTo>
                  <a:lnTo>
                    <a:pt x="1073" y="211"/>
                  </a:lnTo>
                  <a:lnTo>
                    <a:pt x="1075" y="211"/>
                  </a:lnTo>
                  <a:lnTo>
                    <a:pt x="1075" y="209"/>
                  </a:lnTo>
                  <a:lnTo>
                    <a:pt x="1075" y="211"/>
                  </a:lnTo>
                  <a:lnTo>
                    <a:pt x="1077" y="211"/>
                  </a:lnTo>
                  <a:lnTo>
                    <a:pt x="1075" y="211"/>
                  </a:lnTo>
                  <a:lnTo>
                    <a:pt x="1075" y="213"/>
                  </a:lnTo>
                  <a:lnTo>
                    <a:pt x="1075" y="215"/>
                  </a:lnTo>
                  <a:lnTo>
                    <a:pt x="1073" y="215"/>
                  </a:lnTo>
                  <a:lnTo>
                    <a:pt x="1073" y="217"/>
                  </a:lnTo>
                  <a:lnTo>
                    <a:pt x="1071" y="217"/>
                  </a:lnTo>
                  <a:lnTo>
                    <a:pt x="1071" y="219"/>
                  </a:lnTo>
                  <a:lnTo>
                    <a:pt x="1071" y="221"/>
                  </a:lnTo>
                  <a:lnTo>
                    <a:pt x="1071" y="223"/>
                  </a:lnTo>
                  <a:lnTo>
                    <a:pt x="1071" y="224"/>
                  </a:lnTo>
                  <a:lnTo>
                    <a:pt x="1071" y="226"/>
                  </a:lnTo>
                  <a:lnTo>
                    <a:pt x="1069" y="226"/>
                  </a:lnTo>
                  <a:lnTo>
                    <a:pt x="1068" y="228"/>
                  </a:lnTo>
                  <a:lnTo>
                    <a:pt x="1069" y="228"/>
                  </a:lnTo>
                  <a:lnTo>
                    <a:pt x="1069" y="226"/>
                  </a:lnTo>
                  <a:lnTo>
                    <a:pt x="1071" y="226"/>
                  </a:lnTo>
                  <a:lnTo>
                    <a:pt x="1071" y="224"/>
                  </a:lnTo>
                  <a:lnTo>
                    <a:pt x="1071" y="223"/>
                  </a:lnTo>
                  <a:lnTo>
                    <a:pt x="1071" y="221"/>
                  </a:lnTo>
                  <a:lnTo>
                    <a:pt x="1073" y="221"/>
                  </a:lnTo>
                  <a:lnTo>
                    <a:pt x="1073" y="219"/>
                  </a:lnTo>
                  <a:lnTo>
                    <a:pt x="1073" y="217"/>
                  </a:lnTo>
                  <a:lnTo>
                    <a:pt x="1075" y="217"/>
                  </a:lnTo>
                  <a:lnTo>
                    <a:pt x="1075" y="215"/>
                  </a:lnTo>
                  <a:lnTo>
                    <a:pt x="1075" y="213"/>
                  </a:lnTo>
                  <a:lnTo>
                    <a:pt x="1077" y="213"/>
                  </a:lnTo>
                  <a:lnTo>
                    <a:pt x="1079" y="215"/>
                  </a:lnTo>
                  <a:lnTo>
                    <a:pt x="1079" y="217"/>
                  </a:lnTo>
                  <a:lnTo>
                    <a:pt x="1081" y="217"/>
                  </a:lnTo>
                  <a:lnTo>
                    <a:pt x="1079" y="219"/>
                  </a:lnTo>
                  <a:lnTo>
                    <a:pt x="1079" y="221"/>
                  </a:lnTo>
                  <a:lnTo>
                    <a:pt x="1079" y="223"/>
                  </a:lnTo>
                  <a:lnTo>
                    <a:pt x="1079" y="224"/>
                  </a:lnTo>
                  <a:lnTo>
                    <a:pt x="1077" y="226"/>
                  </a:lnTo>
                  <a:lnTo>
                    <a:pt x="1075" y="228"/>
                  </a:lnTo>
                  <a:lnTo>
                    <a:pt x="1075" y="230"/>
                  </a:lnTo>
                  <a:lnTo>
                    <a:pt x="1077" y="230"/>
                  </a:lnTo>
                  <a:lnTo>
                    <a:pt x="1077" y="232"/>
                  </a:lnTo>
                  <a:lnTo>
                    <a:pt x="1077" y="230"/>
                  </a:lnTo>
                  <a:lnTo>
                    <a:pt x="1077" y="228"/>
                  </a:lnTo>
                  <a:lnTo>
                    <a:pt x="1077" y="226"/>
                  </a:lnTo>
                  <a:lnTo>
                    <a:pt x="1079" y="226"/>
                  </a:lnTo>
                  <a:lnTo>
                    <a:pt x="1079" y="224"/>
                  </a:lnTo>
                  <a:lnTo>
                    <a:pt x="1079" y="223"/>
                  </a:lnTo>
                  <a:lnTo>
                    <a:pt x="1079" y="221"/>
                  </a:lnTo>
                  <a:lnTo>
                    <a:pt x="1079" y="219"/>
                  </a:lnTo>
                  <a:lnTo>
                    <a:pt x="1081" y="219"/>
                  </a:lnTo>
                  <a:lnTo>
                    <a:pt x="1083" y="219"/>
                  </a:lnTo>
                  <a:lnTo>
                    <a:pt x="1083" y="217"/>
                  </a:lnTo>
                  <a:lnTo>
                    <a:pt x="1083" y="215"/>
                  </a:lnTo>
                  <a:lnTo>
                    <a:pt x="1083" y="213"/>
                  </a:lnTo>
                  <a:lnTo>
                    <a:pt x="1083" y="211"/>
                  </a:lnTo>
                  <a:lnTo>
                    <a:pt x="1083" y="209"/>
                  </a:lnTo>
                  <a:lnTo>
                    <a:pt x="1085" y="209"/>
                  </a:lnTo>
                  <a:lnTo>
                    <a:pt x="1087" y="209"/>
                  </a:lnTo>
                  <a:lnTo>
                    <a:pt x="1087" y="207"/>
                  </a:lnTo>
                  <a:lnTo>
                    <a:pt x="1085" y="207"/>
                  </a:lnTo>
                  <a:lnTo>
                    <a:pt x="1085" y="205"/>
                  </a:lnTo>
                  <a:lnTo>
                    <a:pt x="1087" y="205"/>
                  </a:lnTo>
                  <a:lnTo>
                    <a:pt x="1089" y="203"/>
                  </a:lnTo>
                  <a:lnTo>
                    <a:pt x="1089" y="201"/>
                  </a:lnTo>
                  <a:lnTo>
                    <a:pt x="1089" y="200"/>
                  </a:lnTo>
                  <a:lnTo>
                    <a:pt x="1089" y="198"/>
                  </a:lnTo>
                  <a:lnTo>
                    <a:pt x="1091" y="198"/>
                  </a:lnTo>
                  <a:lnTo>
                    <a:pt x="1096" y="200"/>
                  </a:lnTo>
                  <a:lnTo>
                    <a:pt x="1100" y="201"/>
                  </a:lnTo>
                  <a:lnTo>
                    <a:pt x="1102" y="203"/>
                  </a:lnTo>
                  <a:lnTo>
                    <a:pt x="1106" y="205"/>
                  </a:lnTo>
                  <a:lnTo>
                    <a:pt x="1106" y="207"/>
                  </a:lnTo>
                  <a:lnTo>
                    <a:pt x="1108" y="207"/>
                  </a:lnTo>
                  <a:lnTo>
                    <a:pt x="1108" y="209"/>
                  </a:lnTo>
                  <a:lnTo>
                    <a:pt x="1110" y="211"/>
                  </a:lnTo>
                  <a:lnTo>
                    <a:pt x="1112" y="217"/>
                  </a:lnTo>
                  <a:lnTo>
                    <a:pt x="1112" y="219"/>
                  </a:lnTo>
                  <a:lnTo>
                    <a:pt x="1110" y="221"/>
                  </a:lnTo>
                  <a:lnTo>
                    <a:pt x="1110" y="223"/>
                  </a:lnTo>
                  <a:lnTo>
                    <a:pt x="1108" y="224"/>
                  </a:lnTo>
                  <a:lnTo>
                    <a:pt x="1108" y="226"/>
                  </a:lnTo>
                  <a:lnTo>
                    <a:pt x="1104" y="226"/>
                  </a:lnTo>
                  <a:lnTo>
                    <a:pt x="1100" y="224"/>
                  </a:lnTo>
                  <a:lnTo>
                    <a:pt x="1098" y="226"/>
                  </a:lnTo>
                  <a:lnTo>
                    <a:pt x="1096" y="226"/>
                  </a:lnTo>
                  <a:lnTo>
                    <a:pt x="1096" y="228"/>
                  </a:lnTo>
                  <a:lnTo>
                    <a:pt x="1096" y="230"/>
                  </a:lnTo>
                  <a:lnTo>
                    <a:pt x="1096" y="232"/>
                  </a:lnTo>
                  <a:lnTo>
                    <a:pt x="1094" y="232"/>
                  </a:lnTo>
                  <a:lnTo>
                    <a:pt x="1094" y="234"/>
                  </a:lnTo>
                  <a:lnTo>
                    <a:pt x="1093" y="234"/>
                  </a:lnTo>
                  <a:lnTo>
                    <a:pt x="1094" y="234"/>
                  </a:lnTo>
                  <a:lnTo>
                    <a:pt x="1093" y="236"/>
                  </a:lnTo>
                  <a:lnTo>
                    <a:pt x="1087" y="240"/>
                  </a:lnTo>
                  <a:lnTo>
                    <a:pt x="1091" y="238"/>
                  </a:lnTo>
                  <a:lnTo>
                    <a:pt x="1094" y="236"/>
                  </a:lnTo>
                  <a:lnTo>
                    <a:pt x="1094" y="238"/>
                  </a:lnTo>
                  <a:lnTo>
                    <a:pt x="1096" y="238"/>
                  </a:lnTo>
                  <a:lnTo>
                    <a:pt x="1096" y="240"/>
                  </a:lnTo>
                  <a:lnTo>
                    <a:pt x="1094" y="242"/>
                  </a:lnTo>
                  <a:lnTo>
                    <a:pt x="1093" y="242"/>
                  </a:lnTo>
                  <a:lnTo>
                    <a:pt x="1093" y="244"/>
                  </a:lnTo>
                  <a:lnTo>
                    <a:pt x="1094" y="244"/>
                  </a:lnTo>
                  <a:lnTo>
                    <a:pt x="1093" y="246"/>
                  </a:lnTo>
                  <a:lnTo>
                    <a:pt x="1091" y="248"/>
                  </a:lnTo>
                  <a:lnTo>
                    <a:pt x="1089" y="248"/>
                  </a:lnTo>
                  <a:lnTo>
                    <a:pt x="1089" y="249"/>
                  </a:lnTo>
                  <a:lnTo>
                    <a:pt x="1089" y="248"/>
                  </a:lnTo>
                  <a:lnTo>
                    <a:pt x="1091" y="248"/>
                  </a:lnTo>
                  <a:lnTo>
                    <a:pt x="1089" y="249"/>
                  </a:lnTo>
                  <a:lnTo>
                    <a:pt x="1091" y="249"/>
                  </a:lnTo>
                  <a:lnTo>
                    <a:pt x="1091" y="248"/>
                  </a:lnTo>
                  <a:lnTo>
                    <a:pt x="1093" y="248"/>
                  </a:lnTo>
                  <a:lnTo>
                    <a:pt x="1093" y="246"/>
                  </a:lnTo>
                  <a:lnTo>
                    <a:pt x="1094" y="246"/>
                  </a:lnTo>
                  <a:lnTo>
                    <a:pt x="1094" y="244"/>
                  </a:lnTo>
                  <a:lnTo>
                    <a:pt x="1094" y="242"/>
                  </a:lnTo>
                  <a:lnTo>
                    <a:pt x="1100" y="240"/>
                  </a:lnTo>
                  <a:lnTo>
                    <a:pt x="1102" y="240"/>
                  </a:lnTo>
                  <a:lnTo>
                    <a:pt x="1102" y="238"/>
                  </a:lnTo>
                  <a:lnTo>
                    <a:pt x="1106" y="236"/>
                  </a:lnTo>
                  <a:lnTo>
                    <a:pt x="1110" y="236"/>
                  </a:lnTo>
                  <a:lnTo>
                    <a:pt x="1112" y="238"/>
                  </a:lnTo>
                  <a:lnTo>
                    <a:pt x="1110" y="236"/>
                  </a:lnTo>
                  <a:lnTo>
                    <a:pt x="1110" y="234"/>
                  </a:lnTo>
                  <a:lnTo>
                    <a:pt x="1110" y="232"/>
                  </a:lnTo>
                  <a:lnTo>
                    <a:pt x="1112" y="232"/>
                  </a:lnTo>
                  <a:lnTo>
                    <a:pt x="1112" y="230"/>
                  </a:lnTo>
                  <a:lnTo>
                    <a:pt x="1112" y="228"/>
                  </a:lnTo>
                  <a:lnTo>
                    <a:pt x="1116" y="226"/>
                  </a:lnTo>
                  <a:lnTo>
                    <a:pt x="1117" y="224"/>
                  </a:lnTo>
                  <a:lnTo>
                    <a:pt x="1119" y="226"/>
                  </a:lnTo>
                  <a:lnTo>
                    <a:pt x="1121" y="226"/>
                  </a:lnTo>
                  <a:lnTo>
                    <a:pt x="1121" y="228"/>
                  </a:lnTo>
                  <a:lnTo>
                    <a:pt x="1121" y="230"/>
                  </a:lnTo>
                  <a:lnTo>
                    <a:pt x="1121" y="232"/>
                  </a:lnTo>
                  <a:lnTo>
                    <a:pt x="1121" y="234"/>
                  </a:lnTo>
                  <a:lnTo>
                    <a:pt x="1121" y="236"/>
                  </a:lnTo>
                  <a:lnTo>
                    <a:pt x="1119" y="238"/>
                  </a:lnTo>
                  <a:lnTo>
                    <a:pt x="1119" y="240"/>
                  </a:lnTo>
                  <a:lnTo>
                    <a:pt x="1119" y="242"/>
                  </a:lnTo>
                  <a:lnTo>
                    <a:pt x="1117" y="244"/>
                  </a:lnTo>
                  <a:lnTo>
                    <a:pt x="1114" y="246"/>
                  </a:lnTo>
                  <a:lnTo>
                    <a:pt x="1114" y="248"/>
                  </a:lnTo>
                  <a:lnTo>
                    <a:pt x="1112" y="248"/>
                  </a:lnTo>
                  <a:lnTo>
                    <a:pt x="1112" y="249"/>
                  </a:lnTo>
                  <a:lnTo>
                    <a:pt x="1112" y="251"/>
                  </a:lnTo>
                  <a:lnTo>
                    <a:pt x="1110" y="251"/>
                  </a:lnTo>
                  <a:lnTo>
                    <a:pt x="1106" y="249"/>
                  </a:lnTo>
                  <a:lnTo>
                    <a:pt x="1104" y="249"/>
                  </a:lnTo>
                  <a:lnTo>
                    <a:pt x="1106" y="251"/>
                  </a:lnTo>
                  <a:lnTo>
                    <a:pt x="1106" y="253"/>
                  </a:lnTo>
                  <a:lnTo>
                    <a:pt x="1104" y="253"/>
                  </a:lnTo>
                  <a:lnTo>
                    <a:pt x="1102" y="255"/>
                  </a:lnTo>
                  <a:lnTo>
                    <a:pt x="1102" y="257"/>
                  </a:lnTo>
                  <a:lnTo>
                    <a:pt x="1100" y="257"/>
                  </a:lnTo>
                  <a:lnTo>
                    <a:pt x="1098" y="259"/>
                  </a:lnTo>
                  <a:lnTo>
                    <a:pt x="1100" y="259"/>
                  </a:lnTo>
                  <a:lnTo>
                    <a:pt x="1102" y="257"/>
                  </a:lnTo>
                  <a:lnTo>
                    <a:pt x="1102" y="259"/>
                  </a:lnTo>
                  <a:lnTo>
                    <a:pt x="1102" y="261"/>
                  </a:lnTo>
                  <a:lnTo>
                    <a:pt x="1102" y="263"/>
                  </a:lnTo>
                  <a:lnTo>
                    <a:pt x="1100" y="265"/>
                  </a:lnTo>
                  <a:lnTo>
                    <a:pt x="1102" y="265"/>
                  </a:lnTo>
                  <a:lnTo>
                    <a:pt x="1102" y="263"/>
                  </a:lnTo>
                  <a:lnTo>
                    <a:pt x="1104" y="261"/>
                  </a:lnTo>
                  <a:lnTo>
                    <a:pt x="1104" y="259"/>
                  </a:lnTo>
                  <a:lnTo>
                    <a:pt x="1104" y="257"/>
                  </a:lnTo>
                  <a:lnTo>
                    <a:pt x="1104" y="255"/>
                  </a:lnTo>
                  <a:lnTo>
                    <a:pt x="1106" y="253"/>
                  </a:lnTo>
                  <a:lnTo>
                    <a:pt x="1106" y="251"/>
                  </a:lnTo>
                  <a:lnTo>
                    <a:pt x="1108" y="251"/>
                  </a:lnTo>
                  <a:lnTo>
                    <a:pt x="1110" y="251"/>
                  </a:lnTo>
                  <a:lnTo>
                    <a:pt x="1110" y="253"/>
                  </a:lnTo>
                  <a:lnTo>
                    <a:pt x="1112" y="253"/>
                  </a:lnTo>
                  <a:lnTo>
                    <a:pt x="1110" y="259"/>
                  </a:lnTo>
                  <a:lnTo>
                    <a:pt x="1110" y="261"/>
                  </a:lnTo>
                  <a:lnTo>
                    <a:pt x="1110" y="263"/>
                  </a:lnTo>
                  <a:lnTo>
                    <a:pt x="1110" y="265"/>
                  </a:lnTo>
                  <a:lnTo>
                    <a:pt x="1110" y="267"/>
                  </a:lnTo>
                  <a:lnTo>
                    <a:pt x="1110" y="269"/>
                  </a:lnTo>
                  <a:lnTo>
                    <a:pt x="1108" y="269"/>
                  </a:lnTo>
                  <a:lnTo>
                    <a:pt x="1108" y="271"/>
                  </a:lnTo>
                  <a:lnTo>
                    <a:pt x="1108" y="272"/>
                  </a:lnTo>
                  <a:lnTo>
                    <a:pt x="1106" y="274"/>
                  </a:lnTo>
                  <a:lnTo>
                    <a:pt x="1106" y="276"/>
                  </a:lnTo>
                  <a:lnTo>
                    <a:pt x="1106" y="274"/>
                  </a:lnTo>
                  <a:lnTo>
                    <a:pt x="1108" y="274"/>
                  </a:lnTo>
                  <a:lnTo>
                    <a:pt x="1110" y="272"/>
                  </a:lnTo>
                  <a:lnTo>
                    <a:pt x="1110" y="271"/>
                  </a:lnTo>
                  <a:lnTo>
                    <a:pt x="1110" y="269"/>
                  </a:lnTo>
                  <a:lnTo>
                    <a:pt x="1110" y="267"/>
                  </a:lnTo>
                  <a:lnTo>
                    <a:pt x="1112" y="267"/>
                  </a:lnTo>
                  <a:lnTo>
                    <a:pt x="1112" y="265"/>
                  </a:lnTo>
                  <a:lnTo>
                    <a:pt x="1112" y="263"/>
                  </a:lnTo>
                  <a:lnTo>
                    <a:pt x="1112" y="261"/>
                  </a:lnTo>
                  <a:lnTo>
                    <a:pt x="1112" y="259"/>
                  </a:lnTo>
                  <a:lnTo>
                    <a:pt x="1112" y="257"/>
                  </a:lnTo>
                  <a:lnTo>
                    <a:pt x="1114" y="255"/>
                  </a:lnTo>
                  <a:lnTo>
                    <a:pt x="1114" y="253"/>
                  </a:lnTo>
                  <a:lnTo>
                    <a:pt x="1116" y="253"/>
                  </a:lnTo>
                  <a:lnTo>
                    <a:pt x="1114" y="253"/>
                  </a:lnTo>
                  <a:lnTo>
                    <a:pt x="1114" y="251"/>
                  </a:lnTo>
                  <a:lnTo>
                    <a:pt x="1114" y="249"/>
                  </a:lnTo>
                  <a:lnTo>
                    <a:pt x="1116" y="248"/>
                  </a:lnTo>
                  <a:lnTo>
                    <a:pt x="1117" y="248"/>
                  </a:lnTo>
                  <a:lnTo>
                    <a:pt x="1119" y="246"/>
                  </a:lnTo>
                  <a:lnTo>
                    <a:pt x="1119" y="244"/>
                  </a:lnTo>
                  <a:lnTo>
                    <a:pt x="1121" y="244"/>
                  </a:lnTo>
                  <a:lnTo>
                    <a:pt x="1123" y="244"/>
                  </a:lnTo>
                  <a:lnTo>
                    <a:pt x="1123" y="242"/>
                  </a:lnTo>
                  <a:lnTo>
                    <a:pt x="1127" y="240"/>
                  </a:lnTo>
                  <a:lnTo>
                    <a:pt x="1131" y="236"/>
                  </a:lnTo>
                  <a:lnTo>
                    <a:pt x="1133" y="236"/>
                  </a:lnTo>
                  <a:lnTo>
                    <a:pt x="1135" y="238"/>
                  </a:lnTo>
                  <a:lnTo>
                    <a:pt x="1133" y="238"/>
                  </a:lnTo>
                  <a:lnTo>
                    <a:pt x="1133" y="240"/>
                  </a:lnTo>
                  <a:lnTo>
                    <a:pt x="1133" y="242"/>
                  </a:lnTo>
                  <a:lnTo>
                    <a:pt x="1131" y="244"/>
                  </a:lnTo>
                  <a:lnTo>
                    <a:pt x="1127" y="248"/>
                  </a:lnTo>
                  <a:lnTo>
                    <a:pt x="1125" y="248"/>
                  </a:lnTo>
                  <a:lnTo>
                    <a:pt x="1123" y="248"/>
                  </a:lnTo>
                  <a:lnTo>
                    <a:pt x="1123" y="249"/>
                  </a:lnTo>
                  <a:lnTo>
                    <a:pt x="1123" y="251"/>
                  </a:lnTo>
                  <a:lnTo>
                    <a:pt x="1123" y="253"/>
                  </a:lnTo>
                  <a:lnTo>
                    <a:pt x="1123" y="255"/>
                  </a:lnTo>
                  <a:lnTo>
                    <a:pt x="1125" y="255"/>
                  </a:lnTo>
                  <a:lnTo>
                    <a:pt x="1125" y="253"/>
                  </a:lnTo>
                  <a:lnTo>
                    <a:pt x="1125" y="251"/>
                  </a:lnTo>
                  <a:lnTo>
                    <a:pt x="1123" y="249"/>
                  </a:lnTo>
                  <a:lnTo>
                    <a:pt x="1125" y="249"/>
                  </a:lnTo>
                  <a:lnTo>
                    <a:pt x="1127" y="249"/>
                  </a:lnTo>
                  <a:lnTo>
                    <a:pt x="1129" y="249"/>
                  </a:lnTo>
                  <a:lnTo>
                    <a:pt x="1129" y="248"/>
                  </a:lnTo>
                  <a:lnTo>
                    <a:pt x="1129" y="249"/>
                  </a:lnTo>
                  <a:lnTo>
                    <a:pt x="1131" y="249"/>
                  </a:lnTo>
                  <a:lnTo>
                    <a:pt x="1131" y="248"/>
                  </a:lnTo>
                  <a:lnTo>
                    <a:pt x="1133" y="248"/>
                  </a:lnTo>
                  <a:lnTo>
                    <a:pt x="1133" y="246"/>
                  </a:lnTo>
                  <a:lnTo>
                    <a:pt x="1135" y="246"/>
                  </a:lnTo>
                  <a:lnTo>
                    <a:pt x="1133" y="246"/>
                  </a:lnTo>
                  <a:lnTo>
                    <a:pt x="1135" y="244"/>
                  </a:lnTo>
                  <a:lnTo>
                    <a:pt x="1135" y="246"/>
                  </a:lnTo>
                  <a:lnTo>
                    <a:pt x="1137" y="246"/>
                  </a:lnTo>
                  <a:lnTo>
                    <a:pt x="1137" y="244"/>
                  </a:lnTo>
                  <a:lnTo>
                    <a:pt x="1137" y="242"/>
                  </a:lnTo>
                  <a:lnTo>
                    <a:pt x="1139" y="240"/>
                  </a:lnTo>
                  <a:lnTo>
                    <a:pt x="1141" y="240"/>
                  </a:lnTo>
                  <a:lnTo>
                    <a:pt x="1141" y="242"/>
                  </a:lnTo>
                  <a:lnTo>
                    <a:pt x="1142" y="242"/>
                  </a:lnTo>
                  <a:lnTo>
                    <a:pt x="1144" y="244"/>
                  </a:lnTo>
                  <a:lnTo>
                    <a:pt x="1150" y="248"/>
                  </a:lnTo>
                  <a:lnTo>
                    <a:pt x="1156" y="251"/>
                  </a:lnTo>
                  <a:lnTo>
                    <a:pt x="1158" y="251"/>
                  </a:lnTo>
                  <a:lnTo>
                    <a:pt x="1158" y="253"/>
                  </a:lnTo>
                  <a:lnTo>
                    <a:pt x="1158" y="255"/>
                  </a:lnTo>
                  <a:lnTo>
                    <a:pt x="1156" y="255"/>
                  </a:lnTo>
                  <a:lnTo>
                    <a:pt x="1156" y="257"/>
                  </a:lnTo>
                  <a:lnTo>
                    <a:pt x="1156" y="259"/>
                  </a:lnTo>
                  <a:lnTo>
                    <a:pt x="1156" y="261"/>
                  </a:lnTo>
                  <a:lnTo>
                    <a:pt x="1154" y="261"/>
                  </a:lnTo>
                  <a:lnTo>
                    <a:pt x="1154" y="259"/>
                  </a:lnTo>
                  <a:lnTo>
                    <a:pt x="1152" y="259"/>
                  </a:lnTo>
                  <a:lnTo>
                    <a:pt x="1154" y="259"/>
                  </a:lnTo>
                  <a:lnTo>
                    <a:pt x="1154" y="257"/>
                  </a:lnTo>
                  <a:lnTo>
                    <a:pt x="1152" y="257"/>
                  </a:lnTo>
                  <a:lnTo>
                    <a:pt x="1152" y="259"/>
                  </a:lnTo>
                  <a:lnTo>
                    <a:pt x="1152" y="261"/>
                  </a:lnTo>
                  <a:lnTo>
                    <a:pt x="1152" y="263"/>
                  </a:lnTo>
                  <a:lnTo>
                    <a:pt x="1150" y="263"/>
                  </a:lnTo>
                  <a:lnTo>
                    <a:pt x="1148" y="263"/>
                  </a:lnTo>
                  <a:lnTo>
                    <a:pt x="1148" y="265"/>
                  </a:lnTo>
                  <a:lnTo>
                    <a:pt x="1146" y="265"/>
                  </a:lnTo>
                  <a:lnTo>
                    <a:pt x="1144" y="265"/>
                  </a:lnTo>
                  <a:lnTo>
                    <a:pt x="1142" y="265"/>
                  </a:lnTo>
                  <a:lnTo>
                    <a:pt x="1141" y="265"/>
                  </a:lnTo>
                  <a:lnTo>
                    <a:pt x="1141" y="267"/>
                  </a:lnTo>
                  <a:lnTo>
                    <a:pt x="1139" y="267"/>
                  </a:lnTo>
                  <a:lnTo>
                    <a:pt x="1139" y="269"/>
                  </a:lnTo>
                  <a:lnTo>
                    <a:pt x="1137" y="269"/>
                  </a:lnTo>
                  <a:lnTo>
                    <a:pt x="1135" y="271"/>
                  </a:lnTo>
                  <a:lnTo>
                    <a:pt x="1133" y="271"/>
                  </a:lnTo>
                  <a:lnTo>
                    <a:pt x="1133" y="272"/>
                  </a:lnTo>
                  <a:lnTo>
                    <a:pt x="1133" y="274"/>
                  </a:lnTo>
                  <a:lnTo>
                    <a:pt x="1131" y="274"/>
                  </a:lnTo>
                  <a:lnTo>
                    <a:pt x="1129" y="274"/>
                  </a:lnTo>
                  <a:lnTo>
                    <a:pt x="1129" y="276"/>
                  </a:lnTo>
                  <a:lnTo>
                    <a:pt x="1127" y="276"/>
                  </a:lnTo>
                  <a:lnTo>
                    <a:pt x="1127" y="278"/>
                  </a:lnTo>
                  <a:lnTo>
                    <a:pt x="1129" y="276"/>
                  </a:lnTo>
                  <a:lnTo>
                    <a:pt x="1129" y="274"/>
                  </a:lnTo>
                  <a:lnTo>
                    <a:pt x="1131" y="276"/>
                  </a:lnTo>
                  <a:lnTo>
                    <a:pt x="1133" y="276"/>
                  </a:lnTo>
                  <a:lnTo>
                    <a:pt x="1133" y="278"/>
                  </a:lnTo>
                  <a:lnTo>
                    <a:pt x="1131" y="278"/>
                  </a:lnTo>
                  <a:lnTo>
                    <a:pt x="1129" y="278"/>
                  </a:lnTo>
                  <a:lnTo>
                    <a:pt x="1129" y="280"/>
                  </a:lnTo>
                  <a:lnTo>
                    <a:pt x="1127" y="280"/>
                  </a:lnTo>
                  <a:lnTo>
                    <a:pt x="1127" y="282"/>
                  </a:lnTo>
                  <a:lnTo>
                    <a:pt x="1125" y="282"/>
                  </a:lnTo>
                  <a:lnTo>
                    <a:pt x="1125" y="284"/>
                  </a:lnTo>
                  <a:lnTo>
                    <a:pt x="1123" y="284"/>
                  </a:lnTo>
                  <a:lnTo>
                    <a:pt x="1123" y="286"/>
                  </a:lnTo>
                  <a:lnTo>
                    <a:pt x="1125" y="286"/>
                  </a:lnTo>
                  <a:lnTo>
                    <a:pt x="1129" y="280"/>
                  </a:lnTo>
                  <a:lnTo>
                    <a:pt x="1131" y="280"/>
                  </a:lnTo>
                  <a:lnTo>
                    <a:pt x="1133" y="280"/>
                  </a:lnTo>
                  <a:lnTo>
                    <a:pt x="1135" y="280"/>
                  </a:lnTo>
                  <a:lnTo>
                    <a:pt x="1135" y="278"/>
                  </a:lnTo>
                  <a:lnTo>
                    <a:pt x="1135" y="276"/>
                  </a:lnTo>
                  <a:lnTo>
                    <a:pt x="1133" y="276"/>
                  </a:lnTo>
                  <a:lnTo>
                    <a:pt x="1133" y="274"/>
                  </a:lnTo>
                  <a:lnTo>
                    <a:pt x="1135" y="274"/>
                  </a:lnTo>
                  <a:lnTo>
                    <a:pt x="1135" y="272"/>
                  </a:lnTo>
                  <a:lnTo>
                    <a:pt x="1142" y="269"/>
                  </a:lnTo>
                  <a:lnTo>
                    <a:pt x="1144" y="269"/>
                  </a:lnTo>
                  <a:lnTo>
                    <a:pt x="1144" y="271"/>
                  </a:lnTo>
                  <a:lnTo>
                    <a:pt x="1146" y="271"/>
                  </a:lnTo>
                  <a:lnTo>
                    <a:pt x="1146" y="269"/>
                  </a:lnTo>
                  <a:lnTo>
                    <a:pt x="1144" y="269"/>
                  </a:lnTo>
                  <a:lnTo>
                    <a:pt x="1146" y="269"/>
                  </a:lnTo>
                  <a:lnTo>
                    <a:pt x="1150" y="269"/>
                  </a:lnTo>
                  <a:lnTo>
                    <a:pt x="1152" y="269"/>
                  </a:lnTo>
                  <a:lnTo>
                    <a:pt x="1152" y="271"/>
                  </a:lnTo>
                  <a:lnTo>
                    <a:pt x="1150" y="272"/>
                  </a:lnTo>
                  <a:lnTo>
                    <a:pt x="1150" y="274"/>
                  </a:lnTo>
                  <a:lnTo>
                    <a:pt x="1150" y="276"/>
                  </a:lnTo>
                  <a:lnTo>
                    <a:pt x="1148" y="278"/>
                  </a:lnTo>
                  <a:lnTo>
                    <a:pt x="1144" y="278"/>
                  </a:lnTo>
                  <a:lnTo>
                    <a:pt x="1144" y="280"/>
                  </a:lnTo>
                  <a:lnTo>
                    <a:pt x="1142" y="280"/>
                  </a:lnTo>
                  <a:lnTo>
                    <a:pt x="1142" y="282"/>
                  </a:lnTo>
                  <a:lnTo>
                    <a:pt x="1141" y="284"/>
                  </a:lnTo>
                  <a:lnTo>
                    <a:pt x="1141" y="286"/>
                  </a:lnTo>
                  <a:lnTo>
                    <a:pt x="1139" y="286"/>
                  </a:lnTo>
                  <a:lnTo>
                    <a:pt x="1135" y="286"/>
                  </a:lnTo>
                  <a:lnTo>
                    <a:pt x="1133" y="286"/>
                  </a:lnTo>
                  <a:lnTo>
                    <a:pt x="1133" y="288"/>
                  </a:lnTo>
                  <a:lnTo>
                    <a:pt x="1133" y="290"/>
                  </a:lnTo>
                  <a:lnTo>
                    <a:pt x="1131" y="292"/>
                  </a:lnTo>
                  <a:lnTo>
                    <a:pt x="1131" y="294"/>
                  </a:lnTo>
                  <a:lnTo>
                    <a:pt x="1131" y="295"/>
                  </a:lnTo>
                  <a:lnTo>
                    <a:pt x="1131" y="294"/>
                  </a:lnTo>
                  <a:lnTo>
                    <a:pt x="1133" y="294"/>
                  </a:lnTo>
                  <a:lnTo>
                    <a:pt x="1133" y="292"/>
                  </a:lnTo>
                  <a:lnTo>
                    <a:pt x="1133" y="290"/>
                  </a:lnTo>
                  <a:lnTo>
                    <a:pt x="1133" y="288"/>
                  </a:lnTo>
                  <a:lnTo>
                    <a:pt x="1135" y="288"/>
                  </a:lnTo>
                  <a:lnTo>
                    <a:pt x="1137" y="288"/>
                  </a:lnTo>
                  <a:lnTo>
                    <a:pt x="1139" y="288"/>
                  </a:lnTo>
                  <a:lnTo>
                    <a:pt x="1141" y="288"/>
                  </a:lnTo>
                  <a:lnTo>
                    <a:pt x="1142" y="284"/>
                  </a:lnTo>
                  <a:lnTo>
                    <a:pt x="1144" y="282"/>
                  </a:lnTo>
                  <a:lnTo>
                    <a:pt x="1146" y="282"/>
                  </a:lnTo>
                  <a:lnTo>
                    <a:pt x="1146" y="280"/>
                  </a:lnTo>
                  <a:lnTo>
                    <a:pt x="1148" y="280"/>
                  </a:lnTo>
                  <a:lnTo>
                    <a:pt x="1150" y="280"/>
                  </a:lnTo>
                  <a:lnTo>
                    <a:pt x="1150" y="282"/>
                  </a:lnTo>
                  <a:lnTo>
                    <a:pt x="1152" y="282"/>
                  </a:lnTo>
                  <a:lnTo>
                    <a:pt x="1152" y="280"/>
                  </a:lnTo>
                  <a:lnTo>
                    <a:pt x="1152" y="278"/>
                  </a:lnTo>
                  <a:lnTo>
                    <a:pt x="1154" y="278"/>
                  </a:lnTo>
                  <a:lnTo>
                    <a:pt x="1154" y="276"/>
                  </a:lnTo>
                  <a:lnTo>
                    <a:pt x="1156" y="276"/>
                  </a:lnTo>
                  <a:lnTo>
                    <a:pt x="1156" y="274"/>
                  </a:lnTo>
                  <a:lnTo>
                    <a:pt x="1158" y="274"/>
                  </a:lnTo>
                  <a:lnTo>
                    <a:pt x="1160" y="272"/>
                  </a:lnTo>
                  <a:lnTo>
                    <a:pt x="1158" y="272"/>
                  </a:lnTo>
                  <a:lnTo>
                    <a:pt x="1158" y="271"/>
                  </a:lnTo>
                  <a:lnTo>
                    <a:pt x="1156" y="271"/>
                  </a:lnTo>
                  <a:lnTo>
                    <a:pt x="1156" y="269"/>
                  </a:lnTo>
                  <a:lnTo>
                    <a:pt x="1158" y="269"/>
                  </a:lnTo>
                  <a:lnTo>
                    <a:pt x="1158" y="267"/>
                  </a:lnTo>
                  <a:lnTo>
                    <a:pt x="1160" y="265"/>
                  </a:lnTo>
                  <a:lnTo>
                    <a:pt x="1160" y="263"/>
                  </a:lnTo>
                  <a:lnTo>
                    <a:pt x="1162" y="263"/>
                  </a:lnTo>
                  <a:lnTo>
                    <a:pt x="1162" y="265"/>
                  </a:lnTo>
                  <a:lnTo>
                    <a:pt x="1164" y="265"/>
                  </a:lnTo>
                  <a:lnTo>
                    <a:pt x="1165" y="267"/>
                  </a:lnTo>
                  <a:lnTo>
                    <a:pt x="1169" y="271"/>
                  </a:lnTo>
                  <a:lnTo>
                    <a:pt x="1171" y="272"/>
                  </a:lnTo>
                  <a:lnTo>
                    <a:pt x="1171" y="274"/>
                  </a:lnTo>
                  <a:lnTo>
                    <a:pt x="1171" y="276"/>
                  </a:lnTo>
                  <a:lnTo>
                    <a:pt x="1173" y="276"/>
                  </a:lnTo>
                  <a:lnTo>
                    <a:pt x="1173" y="278"/>
                  </a:lnTo>
                  <a:lnTo>
                    <a:pt x="1175" y="280"/>
                  </a:lnTo>
                  <a:lnTo>
                    <a:pt x="1175" y="282"/>
                  </a:lnTo>
                  <a:lnTo>
                    <a:pt x="1175" y="284"/>
                  </a:lnTo>
                  <a:lnTo>
                    <a:pt x="1175" y="286"/>
                  </a:lnTo>
                  <a:lnTo>
                    <a:pt x="1175" y="288"/>
                  </a:lnTo>
                  <a:lnTo>
                    <a:pt x="1175" y="290"/>
                  </a:lnTo>
                  <a:lnTo>
                    <a:pt x="1177" y="290"/>
                  </a:lnTo>
                  <a:lnTo>
                    <a:pt x="1177" y="292"/>
                  </a:lnTo>
                  <a:lnTo>
                    <a:pt x="1173" y="292"/>
                  </a:lnTo>
                  <a:lnTo>
                    <a:pt x="1169" y="290"/>
                  </a:lnTo>
                  <a:lnTo>
                    <a:pt x="1167" y="290"/>
                  </a:lnTo>
                  <a:lnTo>
                    <a:pt x="1167" y="288"/>
                  </a:lnTo>
                  <a:lnTo>
                    <a:pt x="1165" y="288"/>
                  </a:lnTo>
                  <a:lnTo>
                    <a:pt x="1162" y="288"/>
                  </a:lnTo>
                  <a:lnTo>
                    <a:pt x="1162" y="290"/>
                  </a:lnTo>
                  <a:lnTo>
                    <a:pt x="1160" y="290"/>
                  </a:lnTo>
                  <a:lnTo>
                    <a:pt x="1160" y="292"/>
                  </a:lnTo>
                  <a:lnTo>
                    <a:pt x="1158" y="292"/>
                  </a:lnTo>
                  <a:lnTo>
                    <a:pt x="1158" y="294"/>
                  </a:lnTo>
                  <a:lnTo>
                    <a:pt x="1158" y="295"/>
                  </a:lnTo>
                  <a:lnTo>
                    <a:pt x="1156" y="295"/>
                  </a:lnTo>
                  <a:lnTo>
                    <a:pt x="1154" y="295"/>
                  </a:lnTo>
                  <a:lnTo>
                    <a:pt x="1152" y="294"/>
                  </a:lnTo>
                  <a:lnTo>
                    <a:pt x="1150" y="295"/>
                  </a:lnTo>
                  <a:lnTo>
                    <a:pt x="1150" y="294"/>
                  </a:lnTo>
                  <a:lnTo>
                    <a:pt x="1150" y="295"/>
                  </a:lnTo>
                  <a:lnTo>
                    <a:pt x="1146" y="297"/>
                  </a:lnTo>
                  <a:lnTo>
                    <a:pt x="1144" y="297"/>
                  </a:lnTo>
                  <a:lnTo>
                    <a:pt x="1142" y="299"/>
                  </a:lnTo>
                  <a:lnTo>
                    <a:pt x="1135" y="297"/>
                  </a:lnTo>
                  <a:lnTo>
                    <a:pt x="1133" y="297"/>
                  </a:lnTo>
                  <a:lnTo>
                    <a:pt x="1131" y="299"/>
                  </a:lnTo>
                  <a:lnTo>
                    <a:pt x="1133" y="301"/>
                  </a:lnTo>
                  <a:lnTo>
                    <a:pt x="1133" y="299"/>
                  </a:lnTo>
                  <a:lnTo>
                    <a:pt x="1135" y="299"/>
                  </a:lnTo>
                  <a:lnTo>
                    <a:pt x="1137" y="299"/>
                  </a:lnTo>
                  <a:lnTo>
                    <a:pt x="1142" y="301"/>
                  </a:lnTo>
                  <a:lnTo>
                    <a:pt x="1144" y="299"/>
                  </a:lnTo>
                  <a:lnTo>
                    <a:pt x="1146" y="299"/>
                  </a:lnTo>
                  <a:lnTo>
                    <a:pt x="1146" y="297"/>
                  </a:lnTo>
                  <a:lnTo>
                    <a:pt x="1150" y="297"/>
                  </a:lnTo>
                  <a:lnTo>
                    <a:pt x="1152" y="297"/>
                  </a:lnTo>
                  <a:lnTo>
                    <a:pt x="1156" y="297"/>
                  </a:lnTo>
                  <a:lnTo>
                    <a:pt x="1156" y="299"/>
                  </a:lnTo>
                  <a:lnTo>
                    <a:pt x="1162" y="303"/>
                  </a:lnTo>
                  <a:lnTo>
                    <a:pt x="1164" y="303"/>
                  </a:lnTo>
                  <a:lnTo>
                    <a:pt x="1165" y="301"/>
                  </a:lnTo>
                  <a:lnTo>
                    <a:pt x="1169" y="301"/>
                  </a:lnTo>
                  <a:lnTo>
                    <a:pt x="1169" y="303"/>
                  </a:lnTo>
                  <a:lnTo>
                    <a:pt x="1175" y="303"/>
                  </a:lnTo>
                  <a:lnTo>
                    <a:pt x="1181" y="309"/>
                  </a:lnTo>
                  <a:lnTo>
                    <a:pt x="1183" y="311"/>
                  </a:lnTo>
                  <a:lnTo>
                    <a:pt x="1183" y="313"/>
                  </a:lnTo>
                  <a:lnTo>
                    <a:pt x="1183" y="315"/>
                  </a:lnTo>
                  <a:lnTo>
                    <a:pt x="1183" y="317"/>
                  </a:lnTo>
                  <a:lnTo>
                    <a:pt x="1181" y="319"/>
                  </a:lnTo>
                  <a:lnTo>
                    <a:pt x="1179" y="317"/>
                  </a:lnTo>
                  <a:lnTo>
                    <a:pt x="1175" y="315"/>
                  </a:lnTo>
                  <a:lnTo>
                    <a:pt x="1175" y="317"/>
                  </a:lnTo>
                  <a:lnTo>
                    <a:pt x="1173" y="317"/>
                  </a:lnTo>
                  <a:lnTo>
                    <a:pt x="1173" y="315"/>
                  </a:lnTo>
                  <a:lnTo>
                    <a:pt x="1171" y="315"/>
                  </a:lnTo>
                  <a:lnTo>
                    <a:pt x="1171" y="317"/>
                  </a:lnTo>
                  <a:lnTo>
                    <a:pt x="1169" y="317"/>
                  </a:lnTo>
                  <a:lnTo>
                    <a:pt x="1167" y="317"/>
                  </a:lnTo>
                  <a:lnTo>
                    <a:pt x="1164" y="313"/>
                  </a:lnTo>
                  <a:lnTo>
                    <a:pt x="1162" y="313"/>
                  </a:lnTo>
                  <a:lnTo>
                    <a:pt x="1162" y="311"/>
                  </a:lnTo>
                  <a:lnTo>
                    <a:pt x="1160" y="309"/>
                  </a:lnTo>
                  <a:lnTo>
                    <a:pt x="1158" y="309"/>
                  </a:lnTo>
                  <a:lnTo>
                    <a:pt x="1156" y="311"/>
                  </a:lnTo>
                  <a:lnTo>
                    <a:pt x="1152" y="309"/>
                  </a:lnTo>
                  <a:lnTo>
                    <a:pt x="1146" y="307"/>
                  </a:lnTo>
                  <a:lnTo>
                    <a:pt x="1142" y="311"/>
                  </a:lnTo>
                  <a:lnTo>
                    <a:pt x="1144" y="311"/>
                  </a:lnTo>
                  <a:lnTo>
                    <a:pt x="1146" y="309"/>
                  </a:lnTo>
                  <a:lnTo>
                    <a:pt x="1150" y="309"/>
                  </a:lnTo>
                  <a:lnTo>
                    <a:pt x="1150" y="311"/>
                  </a:lnTo>
                  <a:lnTo>
                    <a:pt x="1156" y="311"/>
                  </a:lnTo>
                  <a:lnTo>
                    <a:pt x="1158" y="311"/>
                  </a:lnTo>
                  <a:lnTo>
                    <a:pt x="1160" y="311"/>
                  </a:lnTo>
                  <a:lnTo>
                    <a:pt x="1160" y="313"/>
                  </a:lnTo>
                  <a:lnTo>
                    <a:pt x="1162" y="313"/>
                  </a:lnTo>
                  <a:lnTo>
                    <a:pt x="1162" y="315"/>
                  </a:lnTo>
                  <a:lnTo>
                    <a:pt x="1160" y="315"/>
                  </a:lnTo>
                  <a:lnTo>
                    <a:pt x="1158" y="315"/>
                  </a:lnTo>
                  <a:lnTo>
                    <a:pt x="1152" y="313"/>
                  </a:lnTo>
                  <a:lnTo>
                    <a:pt x="1150" y="315"/>
                  </a:lnTo>
                  <a:lnTo>
                    <a:pt x="1146" y="313"/>
                  </a:lnTo>
                  <a:lnTo>
                    <a:pt x="1146" y="315"/>
                  </a:lnTo>
                  <a:lnTo>
                    <a:pt x="1148" y="315"/>
                  </a:lnTo>
                  <a:lnTo>
                    <a:pt x="1150" y="315"/>
                  </a:lnTo>
                  <a:lnTo>
                    <a:pt x="1152" y="315"/>
                  </a:lnTo>
                  <a:lnTo>
                    <a:pt x="1154" y="315"/>
                  </a:lnTo>
                  <a:lnTo>
                    <a:pt x="1152" y="317"/>
                  </a:lnTo>
                  <a:lnTo>
                    <a:pt x="1150" y="317"/>
                  </a:lnTo>
                  <a:lnTo>
                    <a:pt x="1148" y="319"/>
                  </a:lnTo>
                  <a:lnTo>
                    <a:pt x="1146" y="319"/>
                  </a:lnTo>
                  <a:lnTo>
                    <a:pt x="1144" y="319"/>
                  </a:lnTo>
                  <a:lnTo>
                    <a:pt x="1144" y="320"/>
                  </a:lnTo>
                  <a:lnTo>
                    <a:pt x="1146" y="320"/>
                  </a:lnTo>
                  <a:lnTo>
                    <a:pt x="1146" y="319"/>
                  </a:lnTo>
                  <a:lnTo>
                    <a:pt x="1148" y="319"/>
                  </a:lnTo>
                  <a:lnTo>
                    <a:pt x="1148" y="320"/>
                  </a:lnTo>
                  <a:lnTo>
                    <a:pt x="1146" y="322"/>
                  </a:lnTo>
                  <a:lnTo>
                    <a:pt x="1146" y="324"/>
                  </a:lnTo>
                  <a:lnTo>
                    <a:pt x="1148" y="324"/>
                  </a:lnTo>
                  <a:lnTo>
                    <a:pt x="1148" y="322"/>
                  </a:lnTo>
                  <a:lnTo>
                    <a:pt x="1148" y="320"/>
                  </a:lnTo>
                  <a:lnTo>
                    <a:pt x="1150" y="319"/>
                  </a:lnTo>
                  <a:lnTo>
                    <a:pt x="1152" y="319"/>
                  </a:lnTo>
                  <a:lnTo>
                    <a:pt x="1152" y="317"/>
                  </a:lnTo>
                  <a:lnTo>
                    <a:pt x="1154" y="317"/>
                  </a:lnTo>
                  <a:lnTo>
                    <a:pt x="1156" y="315"/>
                  </a:lnTo>
                  <a:lnTo>
                    <a:pt x="1160" y="317"/>
                  </a:lnTo>
                  <a:lnTo>
                    <a:pt x="1160" y="319"/>
                  </a:lnTo>
                  <a:lnTo>
                    <a:pt x="1165" y="322"/>
                  </a:lnTo>
                  <a:lnTo>
                    <a:pt x="1167" y="322"/>
                  </a:lnTo>
                  <a:lnTo>
                    <a:pt x="1165" y="322"/>
                  </a:lnTo>
                  <a:lnTo>
                    <a:pt x="1164" y="324"/>
                  </a:lnTo>
                  <a:lnTo>
                    <a:pt x="1162" y="324"/>
                  </a:lnTo>
                  <a:lnTo>
                    <a:pt x="1164" y="324"/>
                  </a:lnTo>
                  <a:lnTo>
                    <a:pt x="1162" y="324"/>
                  </a:lnTo>
                  <a:lnTo>
                    <a:pt x="1158" y="324"/>
                  </a:lnTo>
                  <a:lnTo>
                    <a:pt x="1156" y="322"/>
                  </a:lnTo>
                  <a:lnTo>
                    <a:pt x="1156" y="324"/>
                  </a:lnTo>
                  <a:lnTo>
                    <a:pt x="1154" y="324"/>
                  </a:lnTo>
                  <a:lnTo>
                    <a:pt x="1158" y="324"/>
                  </a:lnTo>
                  <a:lnTo>
                    <a:pt x="1160" y="326"/>
                  </a:lnTo>
                  <a:lnTo>
                    <a:pt x="1162" y="326"/>
                  </a:lnTo>
                  <a:lnTo>
                    <a:pt x="1162" y="328"/>
                  </a:lnTo>
                  <a:lnTo>
                    <a:pt x="1164" y="330"/>
                  </a:lnTo>
                  <a:lnTo>
                    <a:pt x="1162" y="330"/>
                  </a:lnTo>
                  <a:lnTo>
                    <a:pt x="1160" y="330"/>
                  </a:lnTo>
                  <a:lnTo>
                    <a:pt x="1160" y="328"/>
                  </a:lnTo>
                  <a:lnTo>
                    <a:pt x="1154" y="328"/>
                  </a:lnTo>
                  <a:lnTo>
                    <a:pt x="1156" y="328"/>
                  </a:lnTo>
                  <a:lnTo>
                    <a:pt x="1158" y="330"/>
                  </a:lnTo>
                  <a:lnTo>
                    <a:pt x="1160" y="330"/>
                  </a:lnTo>
                  <a:lnTo>
                    <a:pt x="1164" y="332"/>
                  </a:lnTo>
                  <a:lnTo>
                    <a:pt x="1165" y="332"/>
                  </a:lnTo>
                  <a:lnTo>
                    <a:pt x="1165" y="334"/>
                  </a:lnTo>
                  <a:lnTo>
                    <a:pt x="1164" y="334"/>
                  </a:lnTo>
                  <a:lnTo>
                    <a:pt x="1158" y="332"/>
                  </a:lnTo>
                  <a:lnTo>
                    <a:pt x="1156" y="330"/>
                  </a:lnTo>
                  <a:lnTo>
                    <a:pt x="1154" y="330"/>
                  </a:lnTo>
                  <a:lnTo>
                    <a:pt x="1152" y="330"/>
                  </a:lnTo>
                  <a:lnTo>
                    <a:pt x="1154" y="332"/>
                  </a:lnTo>
                  <a:lnTo>
                    <a:pt x="1152" y="332"/>
                  </a:lnTo>
                  <a:lnTo>
                    <a:pt x="1152" y="334"/>
                  </a:lnTo>
                  <a:lnTo>
                    <a:pt x="1152" y="332"/>
                  </a:lnTo>
                  <a:lnTo>
                    <a:pt x="1150" y="332"/>
                  </a:lnTo>
                  <a:lnTo>
                    <a:pt x="1148" y="332"/>
                  </a:lnTo>
                  <a:lnTo>
                    <a:pt x="1146" y="332"/>
                  </a:lnTo>
                  <a:lnTo>
                    <a:pt x="1146" y="330"/>
                  </a:lnTo>
                  <a:lnTo>
                    <a:pt x="1144" y="330"/>
                  </a:lnTo>
                  <a:lnTo>
                    <a:pt x="1142" y="328"/>
                  </a:lnTo>
                  <a:lnTo>
                    <a:pt x="1141" y="328"/>
                  </a:lnTo>
                  <a:lnTo>
                    <a:pt x="1141" y="330"/>
                  </a:lnTo>
                  <a:lnTo>
                    <a:pt x="1142" y="330"/>
                  </a:lnTo>
                  <a:lnTo>
                    <a:pt x="1144" y="332"/>
                  </a:lnTo>
                  <a:lnTo>
                    <a:pt x="1141" y="330"/>
                  </a:lnTo>
                  <a:lnTo>
                    <a:pt x="1141" y="332"/>
                  </a:lnTo>
                  <a:lnTo>
                    <a:pt x="1146" y="332"/>
                  </a:lnTo>
                  <a:lnTo>
                    <a:pt x="1146" y="334"/>
                  </a:lnTo>
                  <a:lnTo>
                    <a:pt x="1146" y="336"/>
                  </a:lnTo>
                  <a:lnTo>
                    <a:pt x="1148" y="334"/>
                  </a:lnTo>
                  <a:lnTo>
                    <a:pt x="1150" y="334"/>
                  </a:lnTo>
                  <a:lnTo>
                    <a:pt x="1152" y="336"/>
                  </a:lnTo>
                  <a:lnTo>
                    <a:pt x="1154" y="334"/>
                  </a:lnTo>
                  <a:lnTo>
                    <a:pt x="1154" y="336"/>
                  </a:lnTo>
                  <a:lnTo>
                    <a:pt x="1156" y="336"/>
                  </a:lnTo>
                  <a:lnTo>
                    <a:pt x="1160" y="336"/>
                  </a:lnTo>
                  <a:lnTo>
                    <a:pt x="1160" y="338"/>
                  </a:lnTo>
                  <a:lnTo>
                    <a:pt x="1162" y="338"/>
                  </a:lnTo>
                  <a:lnTo>
                    <a:pt x="1160" y="338"/>
                  </a:lnTo>
                  <a:lnTo>
                    <a:pt x="1162" y="338"/>
                  </a:lnTo>
                  <a:lnTo>
                    <a:pt x="1162" y="340"/>
                  </a:lnTo>
                  <a:lnTo>
                    <a:pt x="1160" y="340"/>
                  </a:lnTo>
                  <a:lnTo>
                    <a:pt x="1158" y="338"/>
                  </a:lnTo>
                  <a:lnTo>
                    <a:pt x="1158" y="340"/>
                  </a:lnTo>
                  <a:lnTo>
                    <a:pt x="1156" y="340"/>
                  </a:lnTo>
                  <a:lnTo>
                    <a:pt x="1152" y="338"/>
                  </a:lnTo>
                  <a:lnTo>
                    <a:pt x="1150" y="340"/>
                  </a:lnTo>
                  <a:lnTo>
                    <a:pt x="1148" y="342"/>
                  </a:lnTo>
                  <a:lnTo>
                    <a:pt x="1150" y="342"/>
                  </a:lnTo>
                  <a:lnTo>
                    <a:pt x="1150" y="340"/>
                  </a:lnTo>
                  <a:lnTo>
                    <a:pt x="1152" y="340"/>
                  </a:lnTo>
                  <a:lnTo>
                    <a:pt x="1154" y="340"/>
                  </a:lnTo>
                  <a:lnTo>
                    <a:pt x="1154" y="342"/>
                  </a:lnTo>
                  <a:lnTo>
                    <a:pt x="1150" y="342"/>
                  </a:lnTo>
                  <a:lnTo>
                    <a:pt x="1156" y="343"/>
                  </a:lnTo>
                  <a:lnTo>
                    <a:pt x="1156" y="342"/>
                  </a:lnTo>
                  <a:lnTo>
                    <a:pt x="1158" y="342"/>
                  </a:lnTo>
                  <a:lnTo>
                    <a:pt x="1160" y="342"/>
                  </a:lnTo>
                  <a:lnTo>
                    <a:pt x="1160" y="343"/>
                  </a:lnTo>
                  <a:lnTo>
                    <a:pt x="1162" y="343"/>
                  </a:lnTo>
                  <a:lnTo>
                    <a:pt x="1164" y="343"/>
                  </a:lnTo>
                  <a:lnTo>
                    <a:pt x="1164" y="345"/>
                  </a:lnTo>
                  <a:lnTo>
                    <a:pt x="1164" y="347"/>
                  </a:lnTo>
                  <a:lnTo>
                    <a:pt x="1164" y="349"/>
                  </a:lnTo>
                  <a:lnTo>
                    <a:pt x="1164" y="347"/>
                  </a:lnTo>
                  <a:lnTo>
                    <a:pt x="1164" y="345"/>
                  </a:lnTo>
                  <a:lnTo>
                    <a:pt x="1164" y="343"/>
                  </a:lnTo>
                  <a:lnTo>
                    <a:pt x="1165" y="343"/>
                  </a:lnTo>
                  <a:lnTo>
                    <a:pt x="1167" y="343"/>
                  </a:lnTo>
                  <a:lnTo>
                    <a:pt x="1169" y="343"/>
                  </a:lnTo>
                  <a:lnTo>
                    <a:pt x="1171" y="343"/>
                  </a:lnTo>
                  <a:lnTo>
                    <a:pt x="1169" y="345"/>
                  </a:lnTo>
                  <a:lnTo>
                    <a:pt x="1167" y="345"/>
                  </a:lnTo>
                  <a:lnTo>
                    <a:pt x="1169" y="347"/>
                  </a:lnTo>
                  <a:lnTo>
                    <a:pt x="1169" y="349"/>
                  </a:lnTo>
                  <a:lnTo>
                    <a:pt x="1167" y="349"/>
                  </a:lnTo>
                  <a:lnTo>
                    <a:pt x="1167" y="351"/>
                  </a:lnTo>
                  <a:lnTo>
                    <a:pt x="1169" y="351"/>
                  </a:lnTo>
                  <a:lnTo>
                    <a:pt x="1169" y="349"/>
                  </a:lnTo>
                  <a:lnTo>
                    <a:pt x="1169" y="347"/>
                  </a:lnTo>
                  <a:lnTo>
                    <a:pt x="1169" y="345"/>
                  </a:lnTo>
                  <a:lnTo>
                    <a:pt x="1171" y="345"/>
                  </a:lnTo>
                  <a:lnTo>
                    <a:pt x="1171" y="347"/>
                  </a:lnTo>
                  <a:lnTo>
                    <a:pt x="1171" y="345"/>
                  </a:lnTo>
                  <a:lnTo>
                    <a:pt x="1173" y="345"/>
                  </a:lnTo>
                  <a:lnTo>
                    <a:pt x="1173" y="347"/>
                  </a:lnTo>
                  <a:lnTo>
                    <a:pt x="1175" y="345"/>
                  </a:lnTo>
                  <a:lnTo>
                    <a:pt x="1175" y="347"/>
                  </a:lnTo>
                  <a:lnTo>
                    <a:pt x="1175" y="349"/>
                  </a:lnTo>
                  <a:lnTo>
                    <a:pt x="1173" y="349"/>
                  </a:lnTo>
                  <a:lnTo>
                    <a:pt x="1177" y="349"/>
                  </a:lnTo>
                  <a:lnTo>
                    <a:pt x="1177" y="347"/>
                  </a:lnTo>
                  <a:lnTo>
                    <a:pt x="1177" y="345"/>
                  </a:lnTo>
                  <a:lnTo>
                    <a:pt x="1177" y="347"/>
                  </a:lnTo>
                  <a:lnTo>
                    <a:pt x="1179" y="347"/>
                  </a:lnTo>
                  <a:lnTo>
                    <a:pt x="1181" y="347"/>
                  </a:lnTo>
                  <a:lnTo>
                    <a:pt x="1183" y="347"/>
                  </a:lnTo>
                  <a:lnTo>
                    <a:pt x="1183" y="349"/>
                  </a:lnTo>
                  <a:lnTo>
                    <a:pt x="1181" y="349"/>
                  </a:lnTo>
                  <a:lnTo>
                    <a:pt x="1179" y="349"/>
                  </a:lnTo>
                  <a:lnTo>
                    <a:pt x="1179" y="351"/>
                  </a:lnTo>
                  <a:lnTo>
                    <a:pt x="1177" y="351"/>
                  </a:lnTo>
                  <a:lnTo>
                    <a:pt x="1175" y="351"/>
                  </a:lnTo>
                  <a:lnTo>
                    <a:pt x="1173" y="349"/>
                  </a:lnTo>
                  <a:lnTo>
                    <a:pt x="1173" y="351"/>
                  </a:lnTo>
                  <a:lnTo>
                    <a:pt x="1171" y="349"/>
                  </a:lnTo>
                  <a:lnTo>
                    <a:pt x="1171" y="351"/>
                  </a:lnTo>
                  <a:lnTo>
                    <a:pt x="1165" y="353"/>
                  </a:lnTo>
                  <a:lnTo>
                    <a:pt x="1164" y="353"/>
                  </a:lnTo>
                  <a:lnTo>
                    <a:pt x="1164" y="355"/>
                  </a:lnTo>
                  <a:lnTo>
                    <a:pt x="1165" y="355"/>
                  </a:lnTo>
                  <a:lnTo>
                    <a:pt x="1165" y="353"/>
                  </a:lnTo>
                  <a:lnTo>
                    <a:pt x="1167" y="353"/>
                  </a:lnTo>
                  <a:lnTo>
                    <a:pt x="1169" y="353"/>
                  </a:lnTo>
                  <a:lnTo>
                    <a:pt x="1169" y="355"/>
                  </a:lnTo>
                  <a:lnTo>
                    <a:pt x="1167" y="357"/>
                  </a:lnTo>
                  <a:lnTo>
                    <a:pt x="1169" y="357"/>
                  </a:lnTo>
                  <a:lnTo>
                    <a:pt x="1169" y="355"/>
                  </a:lnTo>
                  <a:lnTo>
                    <a:pt x="1169" y="353"/>
                  </a:lnTo>
                  <a:lnTo>
                    <a:pt x="1171" y="353"/>
                  </a:lnTo>
                  <a:lnTo>
                    <a:pt x="1171" y="351"/>
                  </a:lnTo>
                  <a:lnTo>
                    <a:pt x="1173" y="351"/>
                  </a:lnTo>
                  <a:lnTo>
                    <a:pt x="1173" y="353"/>
                  </a:lnTo>
                  <a:lnTo>
                    <a:pt x="1173" y="351"/>
                  </a:lnTo>
                  <a:lnTo>
                    <a:pt x="1175" y="351"/>
                  </a:lnTo>
                  <a:lnTo>
                    <a:pt x="1177" y="353"/>
                  </a:lnTo>
                  <a:lnTo>
                    <a:pt x="1175" y="355"/>
                  </a:lnTo>
                  <a:lnTo>
                    <a:pt x="1173" y="355"/>
                  </a:lnTo>
                  <a:lnTo>
                    <a:pt x="1173" y="357"/>
                  </a:lnTo>
                  <a:lnTo>
                    <a:pt x="1173" y="359"/>
                  </a:lnTo>
                  <a:lnTo>
                    <a:pt x="1173" y="361"/>
                  </a:lnTo>
                  <a:lnTo>
                    <a:pt x="1171" y="361"/>
                  </a:lnTo>
                  <a:lnTo>
                    <a:pt x="1169" y="361"/>
                  </a:lnTo>
                  <a:lnTo>
                    <a:pt x="1169" y="359"/>
                  </a:lnTo>
                  <a:lnTo>
                    <a:pt x="1169" y="361"/>
                  </a:lnTo>
                  <a:lnTo>
                    <a:pt x="1171" y="361"/>
                  </a:lnTo>
                  <a:lnTo>
                    <a:pt x="1173" y="361"/>
                  </a:lnTo>
                  <a:lnTo>
                    <a:pt x="1173" y="359"/>
                  </a:lnTo>
                  <a:lnTo>
                    <a:pt x="1173" y="357"/>
                  </a:lnTo>
                  <a:lnTo>
                    <a:pt x="1175" y="355"/>
                  </a:lnTo>
                  <a:lnTo>
                    <a:pt x="1177" y="355"/>
                  </a:lnTo>
                  <a:lnTo>
                    <a:pt x="1179" y="355"/>
                  </a:lnTo>
                  <a:lnTo>
                    <a:pt x="1179" y="357"/>
                  </a:lnTo>
                  <a:lnTo>
                    <a:pt x="1181" y="357"/>
                  </a:lnTo>
                  <a:lnTo>
                    <a:pt x="1183" y="357"/>
                  </a:lnTo>
                  <a:lnTo>
                    <a:pt x="1181" y="357"/>
                  </a:lnTo>
                  <a:lnTo>
                    <a:pt x="1181" y="359"/>
                  </a:lnTo>
                  <a:lnTo>
                    <a:pt x="1181" y="361"/>
                  </a:lnTo>
                  <a:lnTo>
                    <a:pt x="1181" y="363"/>
                  </a:lnTo>
                  <a:lnTo>
                    <a:pt x="1179" y="365"/>
                  </a:lnTo>
                  <a:lnTo>
                    <a:pt x="1179" y="367"/>
                  </a:lnTo>
                  <a:lnTo>
                    <a:pt x="1179" y="365"/>
                  </a:lnTo>
                  <a:lnTo>
                    <a:pt x="1181" y="363"/>
                  </a:lnTo>
                  <a:lnTo>
                    <a:pt x="1183" y="363"/>
                  </a:lnTo>
                  <a:lnTo>
                    <a:pt x="1183" y="361"/>
                  </a:lnTo>
                  <a:lnTo>
                    <a:pt x="1183" y="363"/>
                  </a:lnTo>
                  <a:lnTo>
                    <a:pt x="1183" y="365"/>
                  </a:lnTo>
                  <a:lnTo>
                    <a:pt x="1183" y="367"/>
                  </a:lnTo>
                  <a:lnTo>
                    <a:pt x="1183" y="368"/>
                  </a:lnTo>
                  <a:lnTo>
                    <a:pt x="1183" y="367"/>
                  </a:lnTo>
                  <a:lnTo>
                    <a:pt x="1185" y="367"/>
                  </a:lnTo>
                  <a:lnTo>
                    <a:pt x="1185" y="363"/>
                  </a:lnTo>
                  <a:lnTo>
                    <a:pt x="1185" y="361"/>
                  </a:lnTo>
                  <a:lnTo>
                    <a:pt x="1189" y="361"/>
                  </a:lnTo>
                  <a:lnTo>
                    <a:pt x="1189" y="363"/>
                  </a:lnTo>
                  <a:lnTo>
                    <a:pt x="1187" y="363"/>
                  </a:lnTo>
                  <a:lnTo>
                    <a:pt x="1187" y="365"/>
                  </a:lnTo>
                  <a:lnTo>
                    <a:pt x="1189" y="365"/>
                  </a:lnTo>
                  <a:lnTo>
                    <a:pt x="1189" y="363"/>
                  </a:lnTo>
                  <a:lnTo>
                    <a:pt x="1190" y="363"/>
                  </a:lnTo>
                  <a:lnTo>
                    <a:pt x="1190" y="365"/>
                  </a:lnTo>
                  <a:lnTo>
                    <a:pt x="1190" y="367"/>
                  </a:lnTo>
                  <a:lnTo>
                    <a:pt x="1189" y="367"/>
                  </a:lnTo>
                  <a:lnTo>
                    <a:pt x="1189" y="368"/>
                  </a:lnTo>
                  <a:lnTo>
                    <a:pt x="1189" y="370"/>
                  </a:lnTo>
                  <a:lnTo>
                    <a:pt x="1187" y="370"/>
                  </a:lnTo>
                  <a:lnTo>
                    <a:pt x="1189" y="372"/>
                  </a:lnTo>
                  <a:lnTo>
                    <a:pt x="1187" y="372"/>
                  </a:lnTo>
                  <a:lnTo>
                    <a:pt x="1185" y="372"/>
                  </a:lnTo>
                  <a:lnTo>
                    <a:pt x="1183" y="372"/>
                  </a:lnTo>
                  <a:lnTo>
                    <a:pt x="1185" y="372"/>
                  </a:lnTo>
                  <a:lnTo>
                    <a:pt x="1185" y="374"/>
                  </a:lnTo>
                  <a:lnTo>
                    <a:pt x="1187" y="374"/>
                  </a:lnTo>
                  <a:lnTo>
                    <a:pt x="1189" y="374"/>
                  </a:lnTo>
                  <a:lnTo>
                    <a:pt x="1189" y="376"/>
                  </a:lnTo>
                  <a:lnTo>
                    <a:pt x="1189" y="374"/>
                  </a:lnTo>
                  <a:lnTo>
                    <a:pt x="1189" y="372"/>
                  </a:lnTo>
                  <a:lnTo>
                    <a:pt x="1189" y="370"/>
                  </a:lnTo>
                  <a:lnTo>
                    <a:pt x="1189" y="368"/>
                  </a:lnTo>
                  <a:lnTo>
                    <a:pt x="1190" y="368"/>
                  </a:lnTo>
                  <a:lnTo>
                    <a:pt x="1192" y="368"/>
                  </a:lnTo>
                  <a:lnTo>
                    <a:pt x="1192" y="367"/>
                  </a:lnTo>
                  <a:lnTo>
                    <a:pt x="1194" y="367"/>
                  </a:lnTo>
                  <a:lnTo>
                    <a:pt x="1194" y="365"/>
                  </a:lnTo>
                  <a:lnTo>
                    <a:pt x="1194" y="363"/>
                  </a:lnTo>
                  <a:lnTo>
                    <a:pt x="1194" y="361"/>
                  </a:lnTo>
                  <a:lnTo>
                    <a:pt x="1196" y="361"/>
                  </a:lnTo>
                  <a:lnTo>
                    <a:pt x="1196" y="363"/>
                  </a:lnTo>
                  <a:lnTo>
                    <a:pt x="1196" y="365"/>
                  </a:lnTo>
                  <a:lnTo>
                    <a:pt x="1196" y="367"/>
                  </a:lnTo>
                  <a:lnTo>
                    <a:pt x="1194" y="367"/>
                  </a:lnTo>
                  <a:lnTo>
                    <a:pt x="1194" y="368"/>
                  </a:lnTo>
                  <a:lnTo>
                    <a:pt x="1194" y="370"/>
                  </a:lnTo>
                  <a:lnTo>
                    <a:pt x="1194" y="372"/>
                  </a:lnTo>
                  <a:lnTo>
                    <a:pt x="1194" y="374"/>
                  </a:lnTo>
                  <a:lnTo>
                    <a:pt x="1194" y="376"/>
                  </a:lnTo>
                  <a:lnTo>
                    <a:pt x="1194" y="378"/>
                  </a:lnTo>
                  <a:lnTo>
                    <a:pt x="1194" y="380"/>
                  </a:lnTo>
                  <a:lnTo>
                    <a:pt x="1194" y="382"/>
                  </a:lnTo>
                  <a:lnTo>
                    <a:pt x="1194" y="380"/>
                  </a:lnTo>
                  <a:lnTo>
                    <a:pt x="1194" y="378"/>
                  </a:lnTo>
                  <a:lnTo>
                    <a:pt x="1194" y="376"/>
                  </a:lnTo>
                  <a:lnTo>
                    <a:pt x="1194" y="374"/>
                  </a:lnTo>
                  <a:lnTo>
                    <a:pt x="1196" y="374"/>
                  </a:lnTo>
                  <a:lnTo>
                    <a:pt x="1196" y="372"/>
                  </a:lnTo>
                  <a:lnTo>
                    <a:pt x="1198" y="372"/>
                  </a:lnTo>
                  <a:lnTo>
                    <a:pt x="1198" y="370"/>
                  </a:lnTo>
                  <a:lnTo>
                    <a:pt x="1196" y="368"/>
                  </a:lnTo>
                  <a:lnTo>
                    <a:pt x="1198" y="368"/>
                  </a:lnTo>
                  <a:lnTo>
                    <a:pt x="1200" y="367"/>
                  </a:lnTo>
                  <a:lnTo>
                    <a:pt x="1202" y="367"/>
                  </a:lnTo>
                  <a:lnTo>
                    <a:pt x="1202" y="368"/>
                  </a:lnTo>
                  <a:lnTo>
                    <a:pt x="1202" y="370"/>
                  </a:lnTo>
                  <a:lnTo>
                    <a:pt x="1202" y="372"/>
                  </a:lnTo>
                  <a:lnTo>
                    <a:pt x="1202" y="374"/>
                  </a:lnTo>
                  <a:lnTo>
                    <a:pt x="1200" y="376"/>
                  </a:lnTo>
                  <a:lnTo>
                    <a:pt x="1200" y="378"/>
                  </a:lnTo>
                  <a:lnTo>
                    <a:pt x="1202" y="378"/>
                  </a:lnTo>
                  <a:lnTo>
                    <a:pt x="1202" y="380"/>
                  </a:lnTo>
                  <a:lnTo>
                    <a:pt x="1204" y="380"/>
                  </a:lnTo>
                  <a:lnTo>
                    <a:pt x="1204" y="384"/>
                  </a:lnTo>
                  <a:lnTo>
                    <a:pt x="1204" y="380"/>
                  </a:lnTo>
                  <a:lnTo>
                    <a:pt x="1204" y="378"/>
                  </a:lnTo>
                  <a:lnTo>
                    <a:pt x="1202" y="376"/>
                  </a:lnTo>
                  <a:lnTo>
                    <a:pt x="1202" y="374"/>
                  </a:lnTo>
                  <a:lnTo>
                    <a:pt x="1204" y="370"/>
                  </a:lnTo>
                  <a:lnTo>
                    <a:pt x="1206" y="370"/>
                  </a:lnTo>
                  <a:lnTo>
                    <a:pt x="1208" y="368"/>
                  </a:lnTo>
                  <a:lnTo>
                    <a:pt x="1208" y="367"/>
                  </a:lnTo>
                  <a:lnTo>
                    <a:pt x="1208" y="365"/>
                  </a:lnTo>
                  <a:lnTo>
                    <a:pt x="1210" y="365"/>
                  </a:lnTo>
                  <a:lnTo>
                    <a:pt x="1212" y="367"/>
                  </a:lnTo>
                  <a:lnTo>
                    <a:pt x="1213" y="367"/>
                  </a:lnTo>
                  <a:lnTo>
                    <a:pt x="1213" y="368"/>
                  </a:lnTo>
                  <a:lnTo>
                    <a:pt x="1212" y="370"/>
                  </a:lnTo>
                  <a:lnTo>
                    <a:pt x="1210" y="368"/>
                  </a:lnTo>
                  <a:lnTo>
                    <a:pt x="1210" y="370"/>
                  </a:lnTo>
                  <a:lnTo>
                    <a:pt x="1212" y="370"/>
                  </a:lnTo>
                  <a:lnTo>
                    <a:pt x="1210" y="372"/>
                  </a:lnTo>
                  <a:lnTo>
                    <a:pt x="1210" y="374"/>
                  </a:lnTo>
                  <a:lnTo>
                    <a:pt x="1208" y="374"/>
                  </a:lnTo>
                  <a:lnTo>
                    <a:pt x="1208" y="372"/>
                  </a:lnTo>
                  <a:lnTo>
                    <a:pt x="1208" y="374"/>
                  </a:lnTo>
                  <a:lnTo>
                    <a:pt x="1208" y="376"/>
                  </a:lnTo>
                  <a:lnTo>
                    <a:pt x="1210" y="374"/>
                  </a:lnTo>
                  <a:lnTo>
                    <a:pt x="1210" y="376"/>
                  </a:lnTo>
                  <a:lnTo>
                    <a:pt x="1210" y="378"/>
                  </a:lnTo>
                  <a:lnTo>
                    <a:pt x="1208" y="378"/>
                  </a:lnTo>
                  <a:lnTo>
                    <a:pt x="1208" y="380"/>
                  </a:lnTo>
                  <a:lnTo>
                    <a:pt x="1206" y="380"/>
                  </a:lnTo>
                  <a:lnTo>
                    <a:pt x="1206" y="382"/>
                  </a:lnTo>
                  <a:lnTo>
                    <a:pt x="1208" y="382"/>
                  </a:lnTo>
                  <a:lnTo>
                    <a:pt x="1208" y="380"/>
                  </a:lnTo>
                  <a:lnTo>
                    <a:pt x="1208" y="378"/>
                  </a:lnTo>
                  <a:lnTo>
                    <a:pt x="1210" y="378"/>
                  </a:lnTo>
                  <a:lnTo>
                    <a:pt x="1210" y="376"/>
                  </a:lnTo>
                  <a:lnTo>
                    <a:pt x="1212" y="376"/>
                  </a:lnTo>
                  <a:lnTo>
                    <a:pt x="1213" y="376"/>
                  </a:lnTo>
                  <a:lnTo>
                    <a:pt x="1213" y="378"/>
                  </a:lnTo>
                  <a:lnTo>
                    <a:pt x="1213" y="380"/>
                  </a:lnTo>
                  <a:lnTo>
                    <a:pt x="1212" y="380"/>
                  </a:lnTo>
                  <a:lnTo>
                    <a:pt x="1213" y="380"/>
                  </a:lnTo>
                  <a:lnTo>
                    <a:pt x="1213" y="378"/>
                  </a:lnTo>
                  <a:lnTo>
                    <a:pt x="1213" y="376"/>
                  </a:lnTo>
                  <a:lnTo>
                    <a:pt x="1213" y="374"/>
                  </a:lnTo>
                  <a:lnTo>
                    <a:pt x="1215" y="374"/>
                  </a:lnTo>
                  <a:lnTo>
                    <a:pt x="1217" y="376"/>
                  </a:lnTo>
                  <a:lnTo>
                    <a:pt x="1219" y="376"/>
                  </a:lnTo>
                  <a:lnTo>
                    <a:pt x="1219" y="378"/>
                  </a:lnTo>
                  <a:lnTo>
                    <a:pt x="1219" y="376"/>
                  </a:lnTo>
                  <a:lnTo>
                    <a:pt x="1219" y="378"/>
                  </a:lnTo>
                  <a:lnTo>
                    <a:pt x="1219" y="380"/>
                  </a:lnTo>
                  <a:lnTo>
                    <a:pt x="1217" y="380"/>
                  </a:lnTo>
                  <a:lnTo>
                    <a:pt x="1215" y="382"/>
                  </a:lnTo>
                  <a:lnTo>
                    <a:pt x="1219" y="380"/>
                  </a:lnTo>
                  <a:lnTo>
                    <a:pt x="1221" y="378"/>
                  </a:lnTo>
                  <a:lnTo>
                    <a:pt x="1221" y="380"/>
                  </a:lnTo>
                  <a:lnTo>
                    <a:pt x="1223" y="380"/>
                  </a:lnTo>
                  <a:lnTo>
                    <a:pt x="1223" y="382"/>
                  </a:lnTo>
                  <a:lnTo>
                    <a:pt x="1221" y="382"/>
                  </a:lnTo>
                  <a:lnTo>
                    <a:pt x="1221" y="384"/>
                  </a:lnTo>
                  <a:lnTo>
                    <a:pt x="1223" y="384"/>
                  </a:lnTo>
                  <a:lnTo>
                    <a:pt x="1225" y="384"/>
                  </a:lnTo>
                  <a:lnTo>
                    <a:pt x="1225" y="386"/>
                  </a:lnTo>
                  <a:lnTo>
                    <a:pt x="1225" y="388"/>
                  </a:lnTo>
                  <a:lnTo>
                    <a:pt x="1223" y="388"/>
                  </a:lnTo>
                  <a:lnTo>
                    <a:pt x="1221" y="390"/>
                  </a:lnTo>
                  <a:lnTo>
                    <a:pt x="1219" y="390"/>
                  </a:lnTo>
                  <a:lnTo>
                    <a:pt x="1221" y="390"/>
                  </a:lnTo>
                  <a:lnTo>
                    <a:pt x="1223" y="390"/>
                  </a:lnTo>
                  <a:lnTo>
                    <a:pt x="1225" y="390"/>
                  </a:lnTo>
                  <a:lnTo>
                    <a:pt x="1227" y="391"/>
                  </a:lnTo>
                  <a:lnTo>
                    <a:pt x="1227" y="393"/>
                  </a:lnTo>
                  <a:lnTo>
                    <a:pt x="1227" y="395"/>
                  </a:lnTo>
                  <a:lnTo>
                    <a:pt x="1225" y="395"/>
                  </a:lnTo>
                  <a:lnTo>
                    <a:pt x="1227" y="395"/>
                  </a:lnTo>
                  <a:lnTo>
                    <a:pt x="1227" y="397"/>
                  </a:lnTo>
                  <a:lnTo>
                    <a:pt x="1225" y="395"/>
                  </a:lnTo>
                  <a:lnTo>
                    <a:pt x="1219" y="395"/>
                  </a:lnTo>
                  <a:lnTo>
                    <a:pt x="1213" y="393"/>
                  </a:lnTo>
                  <a:lnTo>
                    <a:pt x="1219" y="395"/>
                  </a:lnTo>
                  <a:lnTo>
                    <a:pt x="1221" y="395"/>
                  </a:lnTo>
                  <a:lnTo>
                    <a:pt x="1223" y="397"/>
                  </a:lnTo>
                  <a:lnTo>
                    <a:pt x="1221" y="397"/>
                  </a:lnTo>
                  <a:lnTo>
                    <a:pt x="1219" y="399"/>
                  </a:lnTo>
                  <a:lnTo>
                    <a:pt x="1217" y="397"/>
                  </a:lnTo>
                  <a:lnTo>
                    <a:pt x="1213" y="399"/>
                  </a:lnTo>
                  <a:lnTo>
                    <a:pt x="1213" y="401"/>
                  </a:lnTo>
                  <a:lnTo>
                    <a:pt x="1215" y="399"/>
                  </a:lnTo>
                  <a:lnTo>
                    <a:pt x="1217" y="399"/>
                  </a:lnTo>
                  <a:lnTo>
                    <a:pt x="1221" y="399"/>
                  </a:lnTo>
                  <a:lnTo>
                    <a:pt x="1225" y="397"/>
                  </a:lnTo>
                  <a:lnTo>
                    <a:pt x="1227" y="397"/>
                  </a:lnTo>
                  <a:lnTo>
                    <a:pt x="1225" y="399"/>
                  </a:lnTo>
                  <a:lnTo>
                    <a:pt x="1225" y="401"/>
                  </a:lnTo>
                  <a:lnTo>
                    <a:pt x="1225" y="399"/>
                  </a:lnTo>
                  <a:lnTo>
                    <a:pt x="1223" y="399"/>
                  </a:lnTo>
                  <a:lnTo>
                    <a:pt x="1223" y="401"/>
                  </a:lnTo>
                  <a:lnTo>
                    <a:pt x="1215" y="403"/>
                  </a:lnTo>
                  <a:lnTo>
                    <a:pt x="1215" y="405"/>
                  </a:lnTo>
                  <a:lnTo>
                    <a:pt x="1215" y="409"/>
                  </a:lnTo>
                  <a:lnTo>
                    <a:pt x="1215" y="407"/>
                  </a:lnTo>
                  <a:lnTo>
                    <a:pt x="1215" y="405"/>
                  </a:lnTo>
                  <a:lnTo>
                    <a:pt x="1217" y="405"/>
                  </a:lnTo>
                  <a:lnTo>
                    <a:pt x="1217" y="403"/>
                  </a:lnTo>
                  <a:lnTo>
                    <a:pt x="1221" y="403"/>
                  </a:lnTo>
                  <a:lnTo>
                    <a:pt x="1221" y="401"/>
                  </a:lnTo>
                  <a:lnTo>
                    <a:pt x="1223" y="401"/>
                  </a:lnTo>
                  <a:lnTo>
                    <a:pt x="1227" y="401"/>
                  </a:lnTo>
                  <a:lnTo>
                    <a:pt x="1227" y="399"/>
                  </a:lnTo>
                  <a:lnTo>
                    <a:pt x="1229" y="399"/>
                  </a:lnTo>
                  <a:lnTo>
                    <a:pt x="1231" y="399"/>
                  </a:lnTo>
                  <a:lnTo>
                    <a:pt x="1233" y="399"/>
                  </a:lnTo>
                  <a:lnTo>
                    <a:pt x="1235" y="399"/>
                  </a:lnTo>
                  <a:lnTo>
                    <a:pt x="1235" y="401"/>
                  </a:lnTo>
                  <a:lnTo>
                    <a:pt x="1233" y="405"/>
                  </a:lnTo>
                  <a:lnTo>
                    <a:pt x="1231" y="407"/>
                  </a:lnTo>
                  <a:lnTo>
                    <a:pt x="1229" y="407"/>
                  </a:lnTo>
                  <a:lnTo>
                    <a:pt x="1229" y="409"/>
                  </a:lnTo>
                  <a:lnTo>
                    <a:pt x="1229" y="411"/>
                  </a:lnTo>
                  <a:lnTo>
                    <a:pt x="1229" y="409"/>
                  </a:lnTo>
                  <a:lnTo>
                    <a:pt x="1231" y="407"/>
                  </a:lnTo>
                  <a:lnTo>
                    <a:pt x="1233" y="405"/>
                  </a:lnTo>
                  <a:lnTo>
                    <a:pt x="1235" y="405"/>
                  </a:lnTo>
                  <a:lnTo>
                    <a:pt x="1235" y="403"/>
                  </a:lnTo>
                  <a:lnTo>
                    <a:pt x="1235" y="401"/>
                  </a:lnTo>
                  <a:lnTo>
                    <a:pt x="1235" y="399"/>
                  </a:lnTo>
                  <a:lnTo>
                    <a:pt x="1237" y="397"/>
                  </a:lnTo>
                  <a:lnTo>
                    <a:pt x="1237" y="395"/>
                  </a:lnTo>
                  <a:lnTo>
                    <a:pt x="1238" y="395"/>
                  </a:lnTo>
                  <a:lnTo>
                    <a:pt x="1238" y="397"/>
                  </a:lnTo>
                  <a:lnTo>
                    <a:pt x="1237" y="397"/>
                  </a:lnTo>
                  <a:lnTo>
                    <a:pt x="1237" y="399"/>
                  </a:lnTo>
                  <a:lnTo>
                    <a:pt x="1238" y="399"/>
                  </a:lnTo>
                  <a:lnTo>
                    <a:pt x="1238" y="397"/>
                  </a:lnTo>
                  <a:lnTo>
                    <a:pt x="1238" y="395"/>
                  </a:lnTo>
                  <a:lnTo>
                    <a:pt x="1240" y="395"/>
                  </a:lnTo>
                  <a:lnTo>
                    <a:pt x="1242" y="395"/>
                  </a:lnTo>
                  <a:lnTo>
                    <a:pt x="1242" y="397"/>
                  </a:lnTo>
                  <a:lnTo>
                    <a:pt x="1242" y="399"/>
                  </a:lnTo>
                  <a:lnTo>
                    <a:pt x="1242" y="401"/>
                  </a:lnTo>
                  <a:lnTo>
                    <a:pt x="1240" y="401"/>
                  </a:lnTo>
                  <a:lnTo>
                    <a:pt x="1238" y="403"/>
                  </a:lnTo>
                  <a:lnTo>
                    <a:pt x="1237" y="405"/>
                  </a:lnTo>
                  <a:lnTo>
                    <a:pt x="1238" y="407"/>
                  </a:lnTo>
                  <a:lnTo>
                    <a:pt x="1238" y="409"/>
                  </a:lnTo>
                  <a:lnTo>
                    <a:pt x="1237" y="411"/>
                  </a:lnTo>
                  <a:lnTo>
                    <a:pt x="1235" y="411"/>
                  </a:lnTo>
                  <a:lnTo>
                    <a:pt x="1233" y="413"/>
                  </a:lnTo>
                  <a:lnTo>
                    <a:pt x="1233" y="415"/>
                  </a:lnTo>
                  <a:lnTo>
                    <a:pt x="1233" y="416"/>
                  </a:lnTo>
                  <a:lnTo>
                    <a:pt x="1231" y="416"/>
                  </a:lnTo>
                  <a:lnTo>
                    <a:pt x="1229" y="415"/>
                  </a:lnTo>
                  <a:lnTo>
                    <a:pt x="1229" y="416"/>
                  </a:lnTo>
                  <a:lnTo>
                    <a:pt x="1233" y="416"/>
                  </a:lnTo>
                  <a:lnTo>
                    <a:pt x="1235" y="416"/>
                  </a:lnTo>
                  <a:lnTo>
                    <a:pt x="1235" y="415"/>
                  </a:lnTo>
                  <a:lnTo>
                    <a:pt x="1235" y="413"/>
                  </a:lnTo>
                  <a:lnTo>
                    <a:pt x="1235" y="415"/>
                  </a:lnTo>
                  <a:lnTo>
                    <a:pt x="1235" y="416"/>
                  </a:lnTo>
                  <a:lnTo>
                    <a:pt x="1235" y="418"/>
                  </a:lnTo>
                  <a:lnTo>
                    <a:pt x="1235" y="420"/>
                  </a:lnTo>
                  <a:lnTo>
                    <a:pt x="1237" y="418"/>
                  </a:lnTo>
                  <a:lnTo>
                    <a:pt x="1237" y="416"/>
                  </a:lnTo>
                  <a:lnTo>
                    <a:pt x="1237" y="415"/>
                  </a:lnTo>
                  <a:lnTo>
                    <a:pt x="1237" y="413"/>
                  </a:lnTo>
                  <a:lnTo>
                    <a:pt x="1238" y="413"/>
                  </a:lnTo>
                  <a:lnTo>
                    <a:pt x="1240" y="411"/>
                  </a:lnTo>
                  <a:lnTo>
                    <a:pt x="1242" y="411"/>
                  </a:lnTo>
                  <a:lnTo>
                    <a:pt x="1244" y="411"/>
                  </a:lnTo>
                  <a:lnTo>
                    <a:pt x="1244" y="413"/>
                  </a:lnTo>
                  <a:lnTo>
                    <a:pt x="1244" y="415"/>
                  </a:lnTo>
                  <a:lnTo>
                    <a:pt x="1244" y="416"/>
                  </a:lnTo>
                  <a:lnTo>
                    <a:pt x="1244" y="418"/>
                  </a:lnTo>
                  <a:lnTo>
                    <a:pt x="1244" y="420"/>
                  </a:lnTo>
                  <a:lnTo>
                    <a:pt x="1244" y="422"/>
                  </a:lnTo>
                  <a:lnTo>
                    <a:pt x="1242" y="422"/>
                  </a:lnTo>
                  <a:lnTo>
                    <a:pt x="1244" y="424"/>
                  </a:lnTo>
                  <a:lnTo>
                    <a:pt x="1244" y="422"/>
                  </a:lnTo>
                  <a:lnTo>
                    <a:pt x="1244" y="420"/>
                  </a:lnTo>
                  <a:lnTo>
                    <a:pt x="1244" y="418"/>
                  </a:lnTo>
                  <a:lnTo>
                    <a:pt x="1246" y="418"/>
                  </a:lnTo>
                  <a:lnTo>
                    <a:pt x="1246" y="416"/>
                  </a:lnTo>
                  <a:lnTo>
                    <a:pt x="1246" y="415"/>
                  </a:lnTo>
                  <a:lnTo>
                    <a:pt x="1246" y="413"/>
                  </a:lnTo>
                  <a:lnTo>
                    <a:pt x="1246" y="411"/>
                  </a:lnTo>
                  <a:lnTo>
                    <a:pt x="1248" y="411"/>
                  </a:lnTo>
                  <a:lnTo>
                    <a:pt x="1250" y="413"/>
                  </a:lnTo>
                  <a:lnTo>
                    <a:pt x="1250" y="415"/>
                  </a:lnTo>
                  <a:lnTo>
                    <a:pt x="1250" y="416"/>
                  </a:lnTo>
                  <a:lnTo>
                    <a:pt x="1252" y="416"/>
                  </a:lnTo>
                  <a:lnTo>
                    <a:pt x="1252" y="420"/>
                  </a:lnTo>
                  <a:lnTo>
                    <a:pt x="1254" y="420"/>
                  </a:lnTo>
                  <a:lnTo>
                    <a:pt x="1254" y="418"/>
                  </a:lnTo>
                  <a:lnTo>
                    <a:pt x="1252" y="416"/>
                  </a:lnTo>
                  <a:lnTo>
                    <a:pt x="1252" y="415"/>
                  </a:lnTo>
                  <a:lnTo>
                    <a:pt x="1250" y="415"/>
                  </a:lnTo>
                  <a:lnTo>
                    <a:pt x="1252" y="415"/>
                  </a:lnTo>
                  <a:lnTo>
                    <a:pt x="1250" y="413"/>
                  </a:lnTo>
                  <a:lnTo>
                    <a:pt x="1252" y="413"/>
                  </a:lnTo>
                  <a:lnTo>
                    <a:pt x="1252" y="411"/>
                  </a:lnTo>
                  <a:lnTo>
                    <a:pt x="1254" y="411"/>
                  </a:lnTo>
                  <a:lnTo>
                    <a:pt x="1254" y="409"/>
                  </a:lnTo>
                  <a:lnTo>
                    <a:pt x="1254" y="407"/>
                  </a:lnTo>
                  <a:lnTo>
                    <a:pt x="1256" y="407"/>
                  </a:lnTo>
                  <a:lnTo>
                    <a:pt x="1258" y="407"/>
                  </a:lnTo>
                  <a:lnTo>
                    <a:pt x="1258" y="409"/>
                  </a:lnTo>
                  <a:lnTo>
                    <a:pt x="1258" y="411"/>
                  </a:lnTo>
                  <a:lnTo>
                    <a:pt x="1256" y="411"/>
                  </a:lnTo>
                  <a:lnTo>
                    <a:pt x="1256" y="413"/>
                  </a:lnTo>
                  <a:lnTo>
                    <a:pt x="1258" y="413"/>
                  </a:lnTo>
                  <a:lnTo>
                    <a:pt x="1258" y="411"/>
                  </a:lnTo>
                  <a:lnTo>
                    <a:pt x="1260" y="409"/>
                  </a:lnTo>
                  <a:lnTo>
                    <a:pt x="1260" y="411"/>
                  </a:lnTo>
                  <a:lnTo>
                    <a:pt x="1261" y="411"/>
                  </a:lnTo>
                  <a:lnTo>
                    <a:pt x="1261" y="413"/>
                  </a:lnTo>
                  <a:lnTo>
                    <a:pt x="1260" y="413"/>
                  </a:lnTo>
                  <a:lnTo>
                    <a:pt x="1258" y="413"/>
                  </a:lnTo>
                  <a:lnTo>
                    <a:pt x="1258" y="415"/>
                  </a:lnTo>
                  <a:lnTo>
                    <a:pt x="1260" y="413"/>
                  </a:lnTo>
                  <a:lnTo>
                    <a:pt x="1261" y="413"/>
                  </a:lnTo>
                  <a:lnTo>
                    <a:pt x="1263" y="413"/>
                  </a:lnTo>
                  <a:lnTo>
                    <a:pt x="1263" y="415"/>
                  </a:lnTo>
                  <a:lnTo>
                    <a:pt x="1261" y="416"/>
                  </a:lnTo>
                  <a:lnTo>
                    <a:pt x="1263" y="416"/>
                  </a:lnTo>
                  <a:lnTo>
                    <a:pt x="1265" y="416"/>
                  </a:lnTo>
                  <a:lnTo>
                    <a:pt x="1267" y="418"/>
                  </a:lnTo>
                  <a:lnTo>
                    <a:pt x="1265" y="418"/>
                  </a:lnTo>
                  <a:lnTo>
                    <a:pt x="1267" y="418"/>
                  </a:lnTo>
                  <a:lnTo>
                    <a:pt x="1267" y="420"/>
                  </a:lnTo>
                  <a:lnTo>
                    <a:pt x="1269" y="422"/>
                  </a:lnTo>
                  <a:lnTo>
                    <a:pt x="1269" y="424"/>
                  </a:lnTo>
                  <a:lnTo>
                    <a:pt x="1269" y="426"/>
                  </a:lnTo>
                  <a:lnTo>
                    <a:pt x="1267" y="426"/>
                  </a:lnTo>
                  <a:lnTo>
                    <a:pt x="1265" y="426"/>
                  </a:lnTo>
                  <a:lnTo>
                    <a:pt x="1263" y="426"/>
                  </a:lnTo>
                  <a:lnTo>
                    <a:pt x="1263" y="424"/>
                  </a:lnTo>
                  <a:lnTo>
                    <a:pt x="1261" y="422"/>
                  </a:lnTo>
                  <a:lnTo>
                    <a:pt x="1260" y="422"/>
                  </a:lnTo>
                  <a:lnTo>
                    <a:pt x="1258" y="422"/>
                  </a:lnTo>
                  <a:lnTo>
                    <a:pt x="1258" y="420"/>
                  </a:lnTo>
                  <a:lnTo>
                    <a:pt x="1258" y="422"/>
                  </a:lnTo>
                  <a:lnTo>
                    <a:pt x="1254" y="424"/>
                  </a:lnTo>
                  <a:lnTo>
                    <a:pt x="1256" y="424"/>
                  </a:lnTo>
                  <a:lnTo>
                    <a:pt x="1258" y="424"/>
                  </a:lnTo>
                  <a:lnTo>
                    <a:pt x="1258" y="422"/>
                  </a:lnTo>
                  <a:lnTo>
                    <a:pt x="1261" y="424"/>
                  </a:lnTo>
                  <a:lnTo>
                    <a:pt x="1263" y="428"/>
                  </a:lnTo>
                  <a:lnTo>
                    <a:pt x="1263" y="430"/>
                  </a:lnTo>
                  <a:lnTo>
                    <a:pt x="1261" y="430"/>
                  </a:lnTo>
                  <a:lnTo>
                    <a:pt x="1261" y="432"/>
                  </a:lnTo>
                  <a:lnTo>
                    <a:pt x="1260" y="432"/>
                  </a:lnTo>
                  <a:lnTo>
                    <a:pt x="1258" y="432"/>
                  </a:lnTo>
                  <a:lnTo>
                    <a:pt x="1260" y="432"/>
                  </a:lnTo>
                  <a:lnTo>
                    <a:pt x="1265" y="432"/>
                  </a:lnTo>
                  <a:lnTo>
                    <a:pt x="1265" y="434"/>
                  </a:lnTo>
                  <a:lnTo>
                    <a:pt x="1265" y="436"/>
                  </a:lnTo>
                  <a:lnTo>
                    <a:pt x="1263" y="436"/>
                  </a:lnTo>
                  <a:lnTo>
                    <a:pt x="1261" y="436"/>
                  </a:lnTo>
                  <a:lnTo>
                    <a:pt x="1260" y="436"/>
                  </a:lnTo>
                  <a:lnTo>
                    <a:pt x="1260" y="438"/>
                  </a:lnTo>
                  <a:lnTo>
                    <a:pt x="1258" y="438"/>
                  </a:lnTo>
                  <a:lnTo>
                    <a:pt x="1258" y="436"/>
                  </a:lnTo>
                  <a:lnTo>
                    <a:pt x="1256" y="436"/>
                  </a:lnTo>
                  <a:lnTo>
                    <a:pt x="1254" y="436"/>
                  </a:lnTo>
                  <a:lnTo>
                    <a:pt x="1254" y="434"/>
                  </a:lnTo>
                  <a:lnTo>
                    <a:pt x="1254" y="432"/>
                  </a:lnTo>
                  <a:lnTo>
                    <a:pt x="1252" y="432"/>
                  </a:lnTo>
                  <a:lnTo>
                    <a:pt x="1250" y="432"/>
                  </a:lnTo>
                  <a:lnTo>
                    <a:pt x="1248" y="432"/>
                  </a:lnTo>
                  <a:lnTo>
                    <a:pt x="1246" y="432"/>
                  </a:lnTo>
                  <a:lnTo>
                    <a:pt x="1248" y="434"/>
                  </a:lnTo>
                  <a:lnTo>
                    <a:pt x="1248" y="432"/>
                  </a:lnTo>
                  <a:lnTo>
                    <a:pt x="1250" y="432"/>
                  </a:lnTo>
                  <a:lnTo>
                    <a:pt x="1250" y="434"/>
                  </a:lnTo>
                  <a:lnTo>
                    <a:pt x="1252" y="436"/>
                  </a:lnTo>
                  <a:lnTo>
                    <a:pt x="1252" y="438"/>
                  </a:lnTo>
                  <a:lnTo>
                    <a:pt x="1250" y="438"/>
                  </a:lnTo>
                  <a:lnTo>
                    <a:pt x="1248" y="439"/>
                  </a:lnTo>
                  <a:lnTo>
                    <a:pt x="1246" y="439"/>
                  </a:lnTo>
                  <a:lnTo>
                    <a:pt x="1246" y="438"/>
                  </a:lnTo>
                  <a:lnTo>
                    <a:pt x="1246" y="436"/>
                  </a:lnTo>
                  <a:lnTo>
                    <a:pt x="1244" y="436"/>
                  </a:lnTo>
                  <a:lnTo>
                    <a:pt x="1244" y="438"/>
                  </a:lnTo>
                  <a:lnTo>
                    <a:pt x="1244" y="439"/>
                  </a:lnTo>
                  <a:lnTo>
                    <a:pt x="1246" y="439"/>
                  </a:lnTo>
                  <a:lnTo>
                    <a:pt x="1246" y="441"/>
                  </a:lnTo>
                  <a:lnTo>
                    <a:pt x="1248" y="441"/>
                  </a:lnTo>
                  <a:lnTo>
                    <a:pt x="1250" y="439"/>
                  </a:lnTo>
                  <a:lnTo>
                    <a:pt x="1250" y="441"/>
                  </a:lnTo>
                  <a:lnTo>
                    <a:pt x="1252" y="441"/>
                  </a:lnTo>
                  <a:lnTo>
                    <a:pt x="1256" y="443"/>
                  </a:lnTo>
                  <a:lnTo>
                    <a:pt x="1256" y="445"/>
                  </a:lnTo>
                  <a:lnTo>
                    <a:pt x="1258" y="445"/>
                  </a:lnTo>
                  <a:lnTo>
                    <a:pt x="1256" y="445"/>
                  </a:lnTo>
                  <a:lnTo>
                    <a:pt x="1258" y="445"/>
                  </a:lnTo>
                  <a:lnTo>
                    <a:pt x="1256" y="445"/>
                  </a:lnTo>
                  <a:lnTo>
                    <a:pt x="1256" y="447"/>
                  </a:lnTo>
                  <a:lnTo>
                    <a:pt x="1258" y="447"/>
                  </a:lnTo>
                  <a:lnTo>
                    <a:pt x="1256" y="449"/>
                  </a:lnTo>
                  <a:lnTo>
                    <a:pt x="1256" y="447"/>
                  </a:lnTo>
                  <a:lnTo>
                    <a:pt x="1254" y="449"/>
                  </a:lnTo>
                  <a:lnTo>
                    <a:pt x="1252" y="449"/>
                  </a:lnTo>
                  <a:lnTo>
                    <a:pt x="1252" y="447"/>
                  </a:lnTo>
                  <a:lnTo>
                    <a:pt x="1250" y="447"/>
                  </a:lnTo>
                  <a:lnTo>
                    <a:pt x="1248" y="447"/>
                  </a:lnTo>
                  <a:lnTo>
                    <a:pt x="1246" y="447"/>
                  </a:lnTo>
                  <a:lnTo>
                    <a:pt x="1244" y="447"/>
                  </a:lnTo>
                  <a:lnTo>
                    <a:pt x="1244" y="445"/>
                  </a:lnTo>
                  <a:lnTo>
                    <a:pt x="1244" y="443"/>
                  </a:lnTo>
                  <a:lnTo>
                    <a:pt x="1242" y="443"/>
                  </a:lnTo>
                  <a:lnTo>
                    <a:pt x="1240" y="443"/>
                  </a:lnTo>
                  <a:lnTo>
                    <a:pt x="1242" y="443"/>
                  </a:lnTo>
                  <a:lnTo>
                    <a:pt x="1244" y="445"/>
                  </a:lnTo>
                  <a:lnTo>
                    <a:pt x="1244" y="447"/>
                  </a:lnTo>
                  <a:lnTo>
                    <a:pt x="1250" y="449"/>
                  </a:lnTo>
                  <a:lnTo>
                    <a:pt x="1252" y="449"/>
                  </a:lnTo>
                  <a:lnTo>
                    <a:pt x="1252" y="451"/>
                  </a:lnTo>
                  <a:lnTo>
                    <a:pt x="1250" y="451"/>
                  </a:lnTo>
                  <a:lnTo>
                    <a:pt x="1250" y="453"/>
                  </a:lnTo>
                  <a:lnTo>
                    <a:pt x="1252" y="453"/>
                  </a:lnTo>
                  <a:lnTo>
                    <a:pt x="1252" y="451"/>
                  </a:lnTo>
                  <a:lnTo>
                    <a:pt x="1252" y="453"/>
                  </a:lnTo>
                  <a:lnTo>
                    <a:pt x="1252" y="455"/>
                  </a:lnTo>
                  <a:lnTo>
                    <a:pt x="1254" y="455"/>
                  </a:lnTo>
                  <a:lnTo>
                    <a:pt x="1254" y="457"/>
                  </a:lnTo>
                  <a:lnTo>
                    <a:pt x="1252" y="457"/>
                  </a:lnTo>
                  <a:lnTo>
                    <a:pt x="1252" y="455"/>
                  </a:lnTo>
                  <a:lnTo>
                    <a:pt x="1252" y="457"/>
                  </a:lnTo>
                  <a:lnTo>
                    <a:pt x="1250" y="457"/>
                  </a:lnTo>
                  <a:lnTo>
                    <a:pt x="1250" y="455"/>
                  </a:lnTo>
                  <a:lnTo>
                    <a:pt x="1248" y="455"/>
                  </a:lnTo>
                  <a:lnTo>
                    <a:pt x="1248" y="457"/>
                  </a:lnTo>
                  <a:lnTo>
                    <a:pt x="1246" y="455"/>
                  </a:lnTo>
                  <a:lnTo>
                    <a:pt x="1246" y="453"/>
                  </a:lnTo>
                  <a:lnTo>
                    <a:pt x="1244" y="453"/>
                  </a:lnTo>
                  <a:lnTo>
                    <a:pt x="1244" y="455"/>
                  </a:lnTo>
                  <a:lnTo>
                    <a:pt x="1246" y="457"/>
                  </a:lnTo>
                  <a:lnTo>
                    <a:pt x="1246" y="455"/>
                  </a:lnTo>
                  <a:lnTo>
                    <a:pt x="1246" y="457"/>
                  </a:lnTo>
                  <a:lnTo>
                    <a:pt x="1248" y="457"/>
                  </a:lnTo>
                  <a:lnTo>
                    <a:pt x="1248" y="459"/>
                  </a:lnTo>
                  <a:lnTo>
                    <a:pt x="1246" y="459"/>
                  </a:lnTo>
                  <a:lnTo>
                    <a:pt x="1244" y="457"/>
                  </a:lnTo>
                  <a:lnTo>
                    <a:pt x="1244" y="459"/>
                  </a:lnTo>
                  <a:lnTo>
                    <a:pt x="1246" y="459"/>
                  </a:lnTo>
                  <a:lnTo>
                    <a:pt x="1246" y="461"/>
                  </a:lnTo>
                  <a:lnTo>
                    <a:pt x="1248" y="461"/>
                  </a:lnTo>
                  <a:lnTo>
                    <a:pt x="1248" y="463"/>
                  </a:lnTo>
                  <a:lnTo>
                    <a:pt x="1248" y="464"/>
                  </a:lnTo>
                  <a:lnTo>
                    <a:pt x="1246" y="464"/>
                  </a:lnTo>
                  <a:lnTo>
                    <a:pt x="1248" y="463"/>
                  </a:lnTo>
                  <a:lnTo>
                    <a:pt x="1246" y="463"/>
                  </a:lnTo>
                  <a:lnTo>
                    <a:pt x="1246" y="464"/>
                  </a:lnTo>
                  <a:lnTo>
                    <a:pt x="1244" y="464"/>
                  </a:lnTo>
                  <a:lnTo>
                    <a:pt x="1244" y="463"/>
                  </a:lnTo>
                  <a:lnTo>
                    <a:pt x="1244" y="461"/>
                  </a:lnTo>
                  <a:lnTo>
                    <a:pt x="1244" y="459"/>
                  </a:lnTo>
                  <a:lnTo>
                    <a:pt x="1242" y="459"/>
                  </a:lnTo>
                  <a:lnTo>
                    <a:pt x="1242" y="461"/>
                  </a:lnTo>
                  <a:lnTo>
                    <a:pt x="1244" y="461"/>
                  </a:lnTo>
                  <a:lnTo>
                    <a:pt x="1244" y="463"/>
                  </a:lnTo>
                  <a:lnTo>
                    <a:pt x="1242" y="464"/>
                  </a:lnTo>
                  <a:lnTo>
                    <a:pt x="1242" y="463"/>
                  </a:lnTo>
                  <a:lnTo>
                    <a:pt x="1238" y="463"/>
                  </a:lnTo>
                  <a:lnTo>
                    <a:pt x="1238" y="461"/>
                  </a:lnTo>
                  <a:lnTo>
                    <a:pt x="1237" y="459"/>
                  </a:lnTo>
                  <a:lnTo>
                    <a:pt x="1237" y="457"/>
                  </a:lnTo>
                  <a:lnTo>
                    <a:pt x="1235" y="455"/>
                  </a:lnTo>
                  <a:lnTo>
                    <a:pt x="1235" y="453"/>
                  </a:lnTo>
                  <a:lnTo>
                    <a:pt x="1235" y="451"/>
                  </a:lnTo>
                  <a:lnTo>
                    <a:pt x="1233" y="451"/>
                  </a:lnTo>
                  <a:lnTo>
                    <a:pt x="1235" y="451"/>
                  </a:lnTo>
                  <a:lnTo>
                    <a:pt x="1233" y="451"/>
                  </a:lnTo>
                  <a:lnTo>
                    <a:pt x="1233" y="453"/>
                  </a:lnTo>
                  <a:lnTo>
                    <a:pt x="1235" y="455"/>
                  </a:lnTo>
                  <a:lnTo>
                    <a:pt x="1235" y="459"/>
                  </a:lnTo>
                  <a:lnTo>
                    <a:pt x="1237" y="459"/>
                  </a:lnTo>
                  <a:lnTo>
                    <a:pt x="1237" y="461"/>
                  </a:lnTo>
                  <a:lnTo>
                    <a:pt x="1235" y="461"/>
                  </a:lnTo>
                  <a:lnTo>
                    <a:pt x="1233" y="461"/>
                  </a:lnTo>
                  <a:lnTo>
                    <a:pt x="1231" y="461"/>
                  </a:lnTo>
                  <a:lnTo>
                    <a:pt x="1231" y="463"/>
                  </a:lnTo>
                  <a:lnTo>
                    <a:pt x="1233" y="463"/>
                  </a:lnTo>
                  <a:lnTo>
                    <a:pt x="1235" y="463"/>
                  </a:lnTo>
                  <a:lnTo>
                    <a:pt x="1237" y="463"/>
                  </a:lnTo>
                  <a:lnTo>
                    <a:pt x="1237" y="464"/>
                  </a:lnTo>
                  <a:lnTo>
                    <a:pt x="1237" y="466"/>
                  </a:lnTo>
                  <a:lnTo>
                    <a:pt x="1235" y="466"/>
                  </a:lnTo>
                  <a:lnTo>
                    <a:pt x="1233" y="466"/>
                  </a:lnTo>
                  <a:lnTo>
                    <a:pt x="1233" y="464"/>
                  </a:lnTo>
                  <a:lnTo>
                    <a:pt x="1233" y="466"/>
                  </a:lnTo>
                  <a:lnTo>
                    <a:pt x="1233" y="468"/>
                  </a:lnTo>
                  <a:lnTo>
                    <a:pt x="1235" y="468"/>
                  </a:lnTo>
                  <a:lnTo>
                    <a:pt x="1237" y="470"/>
                  </a:lnTo>
                  <a:lnTo>
                    <a:pt x="1235" y="470"/>
                  </a:lnTo>
                  <a:lnTo>
                    <a:pt x="1233" y="468"/>
                  </a:lnTo>
                  <a:lnTo>
                    <a:pt x="1231" y="468"/>
                  </a:lnTo>
                  <a:lnTo>
                    <a:pt x="1235" y="472"/>
                  </a:lnTo>
                  <a:lnTo>
                    <a:pt x="1237" y="472"/>
                  </a:lnTo>
                  <a:lnTo>
                    <a:pt x="1233" y="472"/>
                  </a:lnTo>
                  <a:lnTo>
                    <a:pt x="1235" y="472"/>
                  </a:lnTo>
                  <a:lnTo>
                    <a:pt x="1235" y="474"/>
                  </a:lnTo>
                  <a:lnTo>
                    <a:pt x="1237" y="474"/>
                  </a:lnTo>
                  <a:lnTo>
                    <a:pt x="1237" y="476"/>
                  </a:lnTo>
                  <a:lnTo>
                    <a:pt x="1235" y="476"/>
                  </a:lnTo>
                  <a:lnTo>
                    <a:pt x="1237" y="476"/>
                  </a:lnTo>
                  <a:lnTo>
                    <a:pt x="1237" y="478"/>
                  </a:lnTo>
                  <a:lnTo>
                    <a:pt x="1235" y="478"/>
                  </a:lnTo>
                  <a:lnTo>
                    <a:pt x="1237" y="478"/>
                  </a:lnTo>
                  <a:lnTo>
                    <a:pt x="1237" y="480"/>
                  </a:lnTo>
                  <a:lnTo>
                    <a:pt x="1235" y="480"/>
                  </a:lnTo>
                  <a:lnTo>
                    <a:pt x="1233" y="480"/>
                  </a:lnTo>
                  <a:lnTo>
                    <a:pt x="1235" y="480"/>
                  </a:lnTo>
                  <a:lnTo>
                    <a:pt x="1235" y="482"/>
                  </a:lnTo>
                  <a:lnTo>
                    <a:pt x="1237" y="482"/>
                  </a:lnTo>
                  <a:lnTo>
                    <a:pt x="1235" y="482"/>
                  </a:lnTo>
                  <a:lnTo>
                    <a:pt x="1235" y="484"/>
                  </a:lnTo>
                  <a:lnTo>
                    <a:pt x="1237" y="484"/>
                  </a:lnTo>
                  <a:lnTo>
                    <a:pt x="1235" y="486"/>
                  </a:lnTo>
                  <a:lnTo>
                    <a:pt x="1235" y="484"/>
                  </a:lnTo>
                  <a:lnTo>
                    <a:pt x="1235" y="486"/>
                  </a:lnTo>
                  <a:lnTo>
                    <a:pt x="1237" y="486"/>
                  </a:lnTo>
                  <a:lnTo>
                    <a:pt x="1235" y="486"/>
                  </a:lnTo>
                  <a:lnTo>
                    <a:pt x="1235" y="487"/>
                  </a:lnTo>
                  <a:lnTo>
                    <a:pt x="1233" y="487"/>
                  </a:lnTo>
                  <a:lnTo>
                    <a:pt x="1235" y="487"/>
                  </a:lnTo>
                  <a:lnTo>
                    <a:pt x="1233" y="489"/>
                  </a:lnTo>
                  <a:lnTo>
                    <a:pt x="1233" y="491"/>
                  </a:lnTo>
                  <a:lnTo>
                    <a:pt x="1231" y="489"/>
                  </a:lnTo>
                  <a:lnTo>
                    <a:pt x="1233" y="489"/>
                  </a:lnTo>
                  <a:lnTo>
                    <a:pt x="1233" y="487"/>
                  </a:lnTo>
                  <a:lnTo>
                    <a:pt x="1231" y="487"/>
                  </a:lnTo>
                  <a:lnTo>
                    <a:pt x="1229" y="487"/>
                  </a:lnTo>
                  <a:lnTo>
                    <a:pt x="1229" y="486"/>
                  </a:lnTo>
                  <a:lnTo>
                    <a:pt x="1231" y="486"/>
                  </a:lnTo>
                  <a:lnTo>
                    <a:pt x="1229" y="486"/>
                  </a:lnTo>
                  <a:lnTo>
                    <a:pt x="1229" y="484"/>
                  </a:lnTo>
                  <a:lnTo>
                    <a:pt x="1227" y="484"/>
                  </a:lnTo>
                  <a:lnTo>
                    <a:pt x="1229" y="482"/>
                  </a:lnTo>
                  <a:lnTo>
                    <a:pt x="1229" y="480"/>
                  </a:lnTo>
                  <a:lnTo>
                    <a:pt x="1227" y="482"/>
                  </a:lnTo>
                  <a:lnTo>
                    <a:pt x="1227" y="484"/>
                  </a:lnTo>
                  <a:lnTo>
                    <a:pt x="1225" y="484"/>
                  </a:lnTo>
                  <a:lnTo>
                    <a:pt x="1225" y="482"/>
                  </a:lnTo>
                  <a:lnTo>
                    <a:pt x="1225" y="484"/>
                  </a:lnTo>
                  <a:lnTo>
                    <a:pt x="1225" y="486"/>
                  </a:lnTo>
                  <a:lnTo>
                    <a:pt x="1223" y="486"/>
                  </a:lnTo>
                  <a:lnTo>
                    <a:pt x="1223" y="484"/>
                  </a:lnTo>
                  <a:lnTo>
                    <a:pt x="1221" y="484"/>
                  </a:lnTo>
                  <a:lnTo>
                    <a:pt x="1221" y="482"/>
                  </a:lnTo>
                  <a:lnTo>
                    <a:pt x="1223" y="482"/>
                  </a:lnTo>
                  <a:lnTo>
                    <a:pt x="1223" y="480"/>
                  </a:lnTo>
                  <a:lnTo>
                    <a:pt x="1225" y="480"/>
                  </a:lnTo>
                  <a:lnTo>
                    <a:pt x="1223" y="480"/>
                  </a:lnTo>
                  <a:lnTo>
                    <a:pt x="1221" y="480"/>
                  </a:lnTo>
                  <a:lnTo>
                    <a:pt x="1221" y="482"/>
                  </a:lnTo>
                  <a:lnTo>
                    <a:pt x="1221" y="480"/>
                  </a:lnTo>
                  <a:lnTo>
                    <a:pt x="1219" y="480"/>
                  </a:lnTo>
                  <a:lnTo>
                    <a:pt x="1219" y="478"/>
                  </a:lnTo>
                  <a:lnTo>
                    <a:pt x="1219" y="476"/>
                  </a:lnTo>
                  <a:lnTo>
                    <a:pt x="1221" y="476"/>
                  </a:lnTo>
                  <a:lnTo>
                    <a:pt x="1219" y="476"/>
                  </a:lnTo>
                  <a:lnTo>
                    <a:pt x="1221" y="474"/>
                  </a:lnTo>
                  <a:lnTo>
                    <a:pt x="1221" y="472"/>
                  </a:lnTo>
                  <a:lnTo>
                    <a:pt x="1221" y="470"/>
                  </a:lnTo>
                  <a:lnTo>
                    <a:pt x="1221" y="472"/>
                  </a:lnTo>
                  <a:lnTo>
                    <a:pt x="1221" y="474"/>
                  </a:lnTo>
                  <a:lnTo>
                    <a:pt x="1219" y="474"/>
                  </a:lnTo>
                  <a:lnTo>
                    <a:pt x="1219" y="476"/>
                  </a:lnTo>
                  <a:lnTo>
                    <a:pt x="1217" y="476"/>
                  </a:lnTo>
                  <a:lnTo>
                    <a:pt x="1219" y="478"/>
                  </a:lnTo>
                  <a:lnTo>
                    <a:pt x="1219" y="480"/>
                  </a:lnTo>
                  <a:lnTo>
                    <a:pt x="1217" y="482"/>
                  </a:lnTo>
                  <a:lnTo>
                    <a:pt x="1217" y="484"/>
                  </a:lnTo>
                  <a:lnTo>
                    <a:pt x="1217" y="482"/>
                  </a:lnTo>
                  <a:lnTo>
                    <a:pt x="1215" y="482"/>
                  </a:lnTo>
                  <a:lnTo>
                    <a:pt x="1215" y="480"/>
                  </a:lnTo>
                  <a:lnTo>
                    <a:pt x="1215" y="482"/>
                  </a:lnTo>
                  <a:lnTo>
                    <a:pt x="1213" y="482"/>
                  </a:lnTo>
                  <a:lnTo>
                    <a:pt x="1213" y="480"/>
                  </a:lnTo>
                  <a:lnTo>
                    <a:pt x="1215" y="480"/>
                  </a:lnTo>
                  <a:lnTo>
                    <a:pt x="1215" y="478"/>
                  </a:lnTo>
                  <a:lnTo>
                    <a:pt x="1215" y="476"/>
                  </a:lnTo>
                  <a:lnTo>
                    <a:pt x="1213" y="476"/>
                  </a:lnTo>
                  <a:lnTo>
                    <a:pt x="1213" y="478"/>
                  </a:lnTo>
                  <a:lnTo>
                    <a:pt x="1212" y="478"/>
                  </a:lnTo>
                  <a:lnTo>
                    <a:pt x="1212" y="476"/>
                  </a:lnTo>
                  <a:lnTo>
                    <a:pt x="1212" y="474"/>
                  </a:lnTo>
                  <a:lnTo>
                    <a:pt x="1213" y="474"/>
                  </a:lnTo>
                  <a:lnTo>
                    <a:pt x="1215" y="474"/>
                  </a:lnTo>
                  <a:lnTo>
                    <a:pt x="1213" y="474"/>
                  </a:lnTo>
                  <a:lnTo>
                    <a:pt x="1212" y="474"/>
                  </a:lnTo>
                  <a:lnTo>
                    <a:pt x="1213" y="472"/>
                  </a:lnTo>
                  <a:lnTo>
                    <a:pt x="1215" y="472"/>
                  </a:lnTo>
                  <a:lnTo>
                    <a:pt x="1215" y="470"/>
                  </a:lnTo>
                  <a:lnTo>
                    <a:pt x="1217" y="470"/>
                  </a:lnTo>
                  <a:lnTo>
                    <a:pt x="1219" y="470"/>
                  </a:lnTo>
                  <a:lnTo>
                    <a:pt x="1219" y="468"/>
                  </a:lnTo>
                  <a:lnTo>
                    <a:pt x="1219" y="470"/>
                  </a:lnTo>
                  <a:lnTo>
                    <a:pt x="1217" y="470"/>
                  </a:lnTo>
                  <a:lnTo>
                    <a:pt x="1215" y="470"/>
                  </a:lnTo>
                  <a:lnTo>
                    <a:pt x="1215" y="468"/>
                  </a:lnTo>
                  <a:lnTo>
                    <a:pt x="1215" y="470"/>
                  </a:lnTo>
                  <a:lnTo>
                    <a:pt x="1213" y="470"/>
                  </a:lnTo>
                  <a:lnTo>
                    <a:pt x="1212" y="470"/>
                  </a:lnTo>
                  <a:lnTo>
                    <a:pt x="1212" y="472"/>
                  </a:lnTo>
                  <a:lnTo>
                    <a:pt x="1210" y="472"/>
                  </a:lnTo>
                  <a:lnTo>
                    <a:pt x="1208" y="472"/>
                  </a:lnTo>
                  <a:lnTo>
                    <a:pt x="1208" y="470"/>
                  </a:lnTo>
                  <a:lnTo>
                    <a:pt x="1208" y="468"/>
                  </a:lnTo>
                  <a:lnTo>
                    <a:pt x="1210" y="468"/>
                  </a:lnTo>
                  <a:lnTo>
                    <a:pt x="1212" y="466"/>
                  </a:lnTo>
                  <a:lnTo>
                    <a:pt x="1212" y="464"/>
                  </a:lnTo>
                  <a:lnTo>
                    <a:pt x="1213" y="464"/>
                  </a:lnTo>
                  <a:lnTo>
                    <a:pt x="1213" y="463"/>
                  </a:lnTo>
                  <a:lnTo>
                    <a:pt x="1215" y="463"/>
                  </a:lnTo>
                  <a:lnTo>
                    <a:pt x="1213" y="463"/>
                  </a:lnTo>
                  <a:lnTo>
                    <a:pt x="1212" y="463"/>
                  </a:lnTo>
                  <a:lnTo>
                    <a:pt x="1210" y="466"/>
                  </a:lnTo>
                  <a:lnTo>
                    <a:pt x="1208" y="466"/>
                  </a:lnTo>
                  <a:lnTo>
                    <a:pt x="1206" y="466"/>
                  </a:lnTo>
                  <a:lnTo>
                    <a:pt x="1206" y="464"/>
                  </a:lnTo>
                  <a:lnTo>
                    <a:pt x="1208" y="464"/>
                  </a:lnTo>
                  <a:lnTo>
                    <a:pt x="1206" y="466"/>
                  </a:lnTo>
                  <a:lnTo>
                    <a:pt x="1204" y="466"/>
                  </a:lnTo>
                  <a:lnTo>
                    <a:pt x="1204" y="464"/>
                  </a:lnTo>
                  <a:lnTo>
                    <a:pt x="1206" y="464"/>
                  </a:lnTo>
                  <a:lnTo>
                    <a:pt x="1206" y="463"/>
                  </a:lnTo>
                  <a:lnTo>
                    <a:pt x="1208" y="463"/>
                  </a:lnTo>
                  <a:lnTo>
                    <a:pt x="1208" y="461"/>
                  </a:lnTo>
                  <a:lnTo>
                    <a:pt x="1210" y="461"/>
                  </a:lnTo>
                  <a:lnTo>
                    <a:pt x="1212" y="461"/>
                  </a:lnTo>
                  <a:lnTo>
                    <a:pt x="1213" y="459"/>
                  </a:lnTo>
                  <a:lnTo>
                    <a:pt x="1210" y="459"/>
                  </a:lnTo>
                  <a:lnTo>
                    <a:pt x="1210" y="461"/>
                  </a:lnTo>
                  <a:lnTo>
                    <a:pt x="1208" y="461"/>
                  </a:lnTo>
                  <a:lnTo>
                    <a:pt x="1208" y="463"/>
                  </a:lnTo>
                  <a:lnTo>
                    <a:pt x="1202" y="461"/>
                  </a:lnTo>
                  <a:lnTo>
                    <a:pt x="1204" y="459"/>
                  </a:lnTo>
                  <a:lnTo>
                    <a:pt x="1204" y="457"/>
                  </a:lnTo>
                  <a:lnTo>
                    <a:pt x="1204" y="459"/>
                  </a:lnTo>
                  <a:lnTo>
                    <a:pt x="1202" y="459"/>
                  </a:lnTo>
                  <a:lnTo>
                    <a:pt x="1202" y="457"/>
                  </a:lnTo>
                  <a:lnTo>
                    <a:pt x="1202" y="455"/>
                  </a:lnTo>
                  <a:lnTo>
                    <a:pt x="1204" y="453"/>
                  </a:lnTo>
                  <a:lnTo>
                    <a:pt x="1204" y="451"/>
                  </a:lnTo>
                  <a:lnTo>
                    <a:pt x="1206" y="451"/>
                  </a:lnTo>
                  <a:lnTo>
                    <a:pt x="1208" y="451"/>
                  </a:lnTo>
                  <a:lnTo>
                    <a:pt x="1208" y="449"/>
                  </a:lnTo>
                  <a:lnTo>
                    <a:pt x="1210" y="449"/>
                  </a:lnTo>
                  <a:lnTo>
                    <a:pt x="1212" y="449"/>
                  </a:lnTo>
                  <a:lnTo>
                    <a:pt x="1213" y="449"/>
                  </a:lnTo>
                  <a:lnTo>
                    <a:pt x="1212" y="447"/>
                  </a:lnTo>
                  <a:lnTo>
                    <a:pt x="1213" y="447"/>
                  </a:lnTo>
                  <a:lnTo>
                    <a:pt x="1213" y="445"/>
                  </a:lnTo>
                  <a:lnTo>
                    <a:pt x="1213" y="443"/>
                  </a:lnTo>
                  <a:lnTo>
                    <a:pt x="1213" y="441"/>
                  </a:lnTo>
                  <a:lnTo>
                    <a:pt x="1215" y="439"/>
                  </a:lnTo>
                  <a:lnTo>
                    <a:pt x="1217" y="438"/>
                  </a:lnTo>
                  <a:lnTo>
                    <a:pt x="1219" y="438"/>
                  </a:lnTo>
                  <a:lnTo>
                    <a:pt x="1219" y="436"/>
                  </a:lnTo>
                  <a:lnTo>
                    <a:pt x="1221" y="436"/>
                  </a:lnTo>
                  <a:lnTo>
                    <a:pt x="1219" y="434"/>
                  </a:lnTo>
                  <a:lnTo>
                    <a:pt x="1219" y="436"/>
                  </a:lnTo>
                  <a:lnTo>
                    <a:pt x="1217" y="436"/>
                  </a:lnTo>
                  <a:lnTo>
                    <a:pt x="1215" y="438"/>
                  </a:lnTo>
                  <a:lnTo>
                    <a:pt x="1213" y="438"/>
                  </a:lnTo>
                  <a:lnTo>
                    <a:pt x="1213" y="439"/>
                  </a:lnTo>
                  <a:lnTo>
                    <a:pt x="1213" y="441"/>
                  </a:lnTo>
                  <a:lnTo>
                    <a:pt x="1212" y="441"/>
                  </a:lnTo>
                  <a:lnTo>
                    <a:pt x="1212" y="443"/>
                  </a:lnTo>
                  <a:lnTo>
                    <a:pt x="1212" y="445"/>
                  </a:lnTo>
                  <a:lnTo>
                    <a:pt x="1210" y="445"/>
                  </a:lnTo>
                  <a:lnTo>
                    <a:pt x="1206" y="447"/>
                  </a:lnTo>
                  <a:lnTo>
                    <a:pt x="1206" y="449"/>
                  </a:lnTo>
                  <a:lnTo>
                    <a:pt x="1204" y="449"/>
                  </a:lnTo>
                  <a:lnTo>
                    <a:pt x="1198" y="449"/>
                  </a:lnTo>
                  <a:lnTo>
                    <a:pt x="1196" y="451"/>
                  </a:lnTo>
                  <a:lnTo>
                    <a:pt x="1194" y="451"/>
                  </a:lnTo>
                  <a:lnTo>
                    <a:pt x="1194" y="449"/>
                  </a:lnTo>
                  <a:lnTo>
                    <a:pt x="1194" y="447"/>
                  </a:lnTo>
                  <a:lnTo>
                    <a:pt x="1194" y="445"/>
                  </a:lnTo>
                  <a:lnTo>
                    <a:pt x="1196" y="445"/>
                  </a:lnTo>
                  <a:lnTo>
                    <a:pt x="1200" y="441"/>
                  </a:lnTo>
                  <a:lnTo>
                    <a:pt x="1200" y="439"/>
                  </a:lnTo>
                  <a:lnTo>
                    <a:pt x="1202" y="439"/>
                  </a:lnTo>
                  <a:lnTo>
                    <a:pt x="1202" y="438"/>
                  </a:lnTo>
                  <a:lnTo>
                    <a:pt x="1202" y="436"/>
                  </a:lnTo>
                  <a:lnTo>
                    <a:pt x="1202" y="434"/>
                  </a:lnTo>
                  <a:lnTo>
                    <a:pt x="1202" y="436"/>
                  </a:lnTo>
                  <a:lnTo>
                    <a:pt x="1200" y="438"/>
                  </a:lnTo>
                  <a:lnTo>
                    <a:pt x="1200" y="441"/>
                  </a:lnTo>
                  <a:lnTo>
                    <a:pt x="1198" y="441"/>
                  </a:lnTo>
                  <a:lnTo>
                    <a:pt x="1196" y="443"/>
                  </a:lnTo>
                  <a:lnTo>
                    <a:pt x="1194" y="443"/>
                  </a:lnTo>
                  <a:lnTo>
                    <a:pt x="1192" y="443"/>
                  </a:lnTo>
                  <a:lnTo>
                    <a:pt x="1192" y="441"/>
                  </a:lnTo>
                  <a:lnTo>
                    <a:pt x="1190" y="441"/>
                  </a:lnTo>
                  <a:lnTo>
                    <a:pt x="1190" y="439"/>
                  </a:lnTo>
                  <a:lnTo>
                    <a:pt x="1190" y="438"/>
                  </a:lnTo>
                  <a:lnTo>
                    <a:pt x="1192" y="438"/>
                  </a:lnTo>
                  <a:lnTo>
                    <a:pt x="1190" y="439"/>
                  </a:lnTo>
                  <a:lnTo>
                    <a:pt x="1189" y="438"/>
                  </a:lnTo>
                  <a:lnTo>
                    <a:pt x="1189" y="439"/>
                  </a:lnTo>
                  <a:lnTo>
                    <a:pt x="1189" y="438"/>
                  </a:lnTo>
                  <a:lnTo>
                    <a:pt x="1187" y="438"/>
                  </a:lnTo>
                  <a:lnTo>
                    <a:pt x="1189" y="439"/>
                  </a:lnTo>
                  <a:lnTo>
                    <a:pt x="1187" y="441"/>
                  </a:lnTo>
                  <a:lnTo>
                    <a:pt x="1187" y="439"/>
                  </a:lnTo>
                  <a:lnTo>
                    <a:pt x="1185" y="439"/>
                  </a:lnTo>
                  <a:lnTo>
                    <a:pt x="1185" y="438"/>
                  </a:lnTo>
                  <a:lnTo>
                    <a:pt x="1187" y="438"/>
                  </a:lnTo>
                  <a:lnTo>
                    <a:pt x="1187" y="436"/>
                  </a:lnTo>
                  <a:lnTo>
                    <a:pt x="1185" y="436"/>
                  </a:lnTo>
                  <a:lnTo>
                    <a:pt x="1185" y="434"/>
                  </a:lnTo>
                  <a:lnTo>
                    <a:pt x="1187" y="432"/>
                  </a:lnTo>
                  <a:lnTo>
                    <a:pt x="1185" y="432"/>
                  </a:lnTo>
                  <a:lnTo>
                    <a:pt x="1185" y="434"/>
                  </a:lnTo>
                  <a:lnTo>
                    <a:pt x="1183" y="434"/>
                  </a:lnTo>
                  <a:lnTo>
                    <a:pt x="1183" y="432"/>
                  </a:lnTo>
                  <a:lnTo>
                    <a:pt x="1183" y="430"/>
                  </a:lnTo>
                  <a:lnTo>
                    <a:pt x="1183" y="432"/>
                  </a:lnTo>
                  <a:lnTo>
                    <a:pt x="1181" y="432"/>
                  </a:lnTo>
                  <a:lnTo>
                    <a:pt x="1181" y="430"/>
                  </a:lnTo>
                  <a:lnTo>
                    <a:pt x="1181" y="428"/>
                  </a:lnTo>
                  <a:lnTo>
                    <a:pt x="1183" y="426"/>
                  </a:lnTo>
                  <a:lnTo>
                    <a:pt x="1183" y="424"/>
                  </a:lnTo>
                  <a:lnTo>
                    <a:pt x="1181" y="426"/>
                  </a:lnTo>
                  <a:lnTo>
                    <a:pt x="1181" y="424"/>
                  </a:lnTo>
                  <a:lnTo>
                    <a:pt x="1179" y="424"/>
                  </a:lnTo>
                  <a:lnTo>
                    <a:pt x="1177" y="422"/>
                  </a:lnTo>
                  <a:lnTo>
                    <a:pt x="1177" y="424"/>
                  </a:lnTo>
                  <a:lnTo>
                    <a:pt x="1181" y="426"/>
                  </a:lnTo>
                  <a:lnTo>
                    <a:pt x="1179" y="426"/>
                  </a:lnTo>
                  <a:lnTo>
                    <a:pt x="1179" y="428"/>
                  </a:lnTo>
                  <a:lnTo>
                    <a:pt x="1177" y="428"/>
                  </a:lnTo>
                  <a:lnTo>
                    <a:pt x="1175" y="428"/>
                  </a:lnTo>
                  <a:lnTo>
                    <a:pt x="1177" y="428"/>
                  </a:lnTo>
                  <a:lnTo>
                    <a:pt x="1177" y="430"/>
                  </a:lnTo>
                  <a:lnTo>
                    <a:pt x="1175" y="430"/>
                  </a:lnTo>
                  <a:lnTo>
                    <a:pt x="1175" y="428"/>
                  </a:lnTo>
                  <a:lnTo>
                    <a:pt x="1173" y="426"/>
                  </a:lnTo>
                  <a:lnTo>
                    <a:pt x="1173" y="424"/>
                  </a:lnTo>
                  <a:lnTo>
                    <a:pt x="1171" y="426"/>
                  </a:lnTo>
                  <a:lnTo>
                    <a:pt x="1169" y="424"/>
                  </a:lnTo>
                  <a:lnTo>
                    <a:pt x="1169" y="426"/>
                  </a:lnTo>
                  <a:lnTo>
                    <a:pt x="1167" y="424"/>
                  </a:lnTo>
                  <a:lnTo>
                    <a:pt x="1167" y="426"/>
                  </a:lnTo>
                  <a:lnTo>
                    <a:pt x="1165" y="426"/>
                  </a:lnTo>
                  <a:lnTo>
                    <a:pt x="1167" y="426"/>
                  </a:lnTo>
                  <a:lnTo>
                    <a:pt x="1171" y="426"/>
                  </a:lnTo>
                  <a:lnTo>
                    <a:pt x="1173" y="428"/>
                  </a:lnTo>
                  <a:lnTo>
                    <a:pt x="1173" y="430"/>
                  </a:lnTo>
                  <a:lnTo>
                    <a:pt x="1175" y="430"/>
                  </a:lnTo>
                  <a:lnTo>
                    <a:pt x="1175" y="432"/>
                  </a:lnTo>
                  <a:lnTo>
                    <a:pt x="1175" y="434"/>
                  </a:lnTo>
                  <a:lnTo>
                    <a:pt x="1173" y="432"/>
                  </a:lnTo>
                  <a:lnTo>
                    <a:pt x="1171" y="432"/>
                  </a:lnTo>
                  <a:lnTo>
                    <a:pt x="1173" y="434"/>
                  </a:lnTo>
                  <a:lnTo>
                    <a:pt x="1175" y="434"/>
                  </a:lnTo>
                  <a:lnTo>
                    <a:pt x="1175" y="436"/>
                  </a:lnTo>
                  <a:lnTo>
                    <a:pt x="1177" y="436"/>
                  </a:lnTo>
                  <a:lnTo>
                    <a:pt x="1175" y="438"/>
                  </a:lnTo>
                  <a:lnTo>
                    <a:pt x="1175" y="436"/>
                  </a:lnTo>
                  <a:lnTo>
                    <a:pt x="1173" y="438"/>
                  </a:lnTo>
                  <a:lnTo>
                    <a:pt x="1173" y="436"/>
                  </a:lnTo>
                  <a:lnTo>
                    <a:pt x="1171" y="436"/>
                  </a:lnTo>
                  <a:lnTo>
                    <a:pt x="1171" y="438"/>
                  </a:lnTo>
                  <a:lnTo>
                    <a:pt x="1171" y="436"/>
                  </a:lnTo>
                  <a:lnTo>
                    <a:pt x="1171" y="434"/>
                  </a:lnTo>
                  <a:lnTo>
                    <a:pt x="1169" y="434"/>
                  </a:lnTo>
                  <a:lnTo>
                    <a:pt x="1169" y="432"/>
                  </a:lnTo>
                  <a:lnTo>
                    <a:pt x="1167" y="432"/>
                  </a:lnTo>
                  <a:lnTo>
                    <a:pt x="1165" y="430"/>
                  </a:lnTo>
                  <a:lnTo>
                    <a:pt x="1165" y="428"/>
                  </a:lnTo>
                  <a:lnTo>
                    <a:pt x="1164" y="428"/>
                  </a:lnTo>
                  <a:lnTo>
                    <a:pt x="1164" y="430"/>
                  </a:lnTo>
                  <a:lnTo>
                    <a:pt x="1164" y="428"/>
                  </a:lnTo>
                  <a:lnTo>
                    <a:pt x="1162" y="428"/>
                  </a:lnTo>
                  <a:lnTo>
                    <a:pt x="1164" y="428"/>
                  </a:lnTo>
                  <a:lnTo>
                    <a:pt x="1164" y="430"/>
                  </a:lnTo>
                  <a:lnTo>
                    <a:pt x="1164" y="432"/>
                  </a:lnTo>
                  <a:lnTo>
                    <a:pt x="1165" y="432"/>
                  </a:lnTo>
                  <a:lnTo>
                    <a:pt x="1165" y="434"/>
                  </a:lnTo>
                  <a:lnTo>
                    <a:pt x="1165" y="436"/>
                  </a:lnTo>
                  <a:lnTo>
                    <a:pt x="1167" y="436"/>
                  </a:lnTo>
                  <a:lnTo>
                    <a:pt x="1167" y="438"/>
                  </a:lnTo>
                  <a:lnTo>
                    <a:pt x="1165" y="439"/>
                  </a:lnTo>
                  <a:lnTo>
                    <a:pt x="1167" y="439"/>
                  </a:lnTo>
                  <a:lnTo>
                    <a:pt x="1169" y="441"/>
                  </a:lnTo>
                  <a:lnTo>
                    <a:pt x="1171" y="441"/>
                  </a:lnTo>
                  <a:lnTo>
                    <a:pt x="1171" y="443"/>
                  </a:lnTo>
                  <a:lnTo>
                    <a:pt x="1173" y="443"/>
                  </a:lnTo>
                  <a:lnTo>
                    <a:pt x="1173" y="445"/>
                  </a:lnTo>
                  <a:lnTo>
                    <a:pt x="1173" y="447"/>
                  </a:lnTo>
                  <a:lnTo>
                    <a:pt x="1175" y="447"/>
                  </a:lnTo>
                  <a:lnTo>
                    <a:pt x="1173" y="449"/>
                  </a:lnTo>
                  <a:lnTo>
                    <a:pt x="1175" y="449"/>
                  </a:lnTo>
                  <a:lnTo>
                    <a:pt x="1175" y="451"/>
                  </a:lnTo>
                  <a:lnTo>
                    <a:pt x="1173" y="451"/>
                  </a:lnTo>
                  <a:lnTo>
                    <a:pt x="1171" y="451"/>
                  </a:lnTo>
                  <a:lnTo>
                    <a:pt x="1171" y="453"/>
                  </a:lnTo>
                  <a:lnTo>
                    <a:pt x="1169" y="453"/>
                  </a:lnTo>
                  <a:lnTo>
                    <a:pt x="1167" y="453"/>
                  </a:lnTo>
                  <a:lnTo>
                    <a:pt x="1167" y="451"/>
                  </a:lnTo>
                  <a:lnTo>
                    <a:pt x="1165" y="449"/>
                  </a:lnTo>
                  <a:lnTo>
                    <a:pt x="1165" y="451"/>
                  </a:lnTo>
                  <a:lnTo>
                    <a:pt x="1167" y="451"/>
                  </a:lnTo>
                  <a:lnTo>
                    <a:pt x="1167" y="453"/>
                  </a:lnTo>
                  <a:lnTo>
                    <a:pt x="1165" y="453"/>
                  </a:lnTo>
                  <a:lnTo>
                    <a:pt x="1164" y="453"/>
                  </a:lnTo>
                  <a:lnTo>
                    <a:pt x="1164" y="451"/>
                  </a:lnTo>
                  <a:lnTo>
                    <a:pt x="1162" y="449"/>
                  </a:lnTo>
                  <a:lnTo>
                    <a:pt x="1162" y="447"/>
                  </a:lnTo>
                  <a:lnTo>
                    <a:pt x="1162" y="445"/>
                  </a:lnTo>
                  <a:lnTo>
                    <a:pt x="1164" y="445"/>
                  </a:lnTo>
                  <a:lnTo>
                    <a:pt x="1162" y="445"/>
                  </a:lnTo>
                  <a:lnTo>
                    <a:pt x="1162" y="443"/>
                  </a:lnTo>
                  <a:lnTo>
                    <a:pt x="1160" y="443"/>
                  </a:lnTo>
                  <a:lnTo>
                    <a:pt x="1158" y="441"/>
                  </a:lnTo>
                  <a:lnTo>
                    <a:pt x="1158" y="439"/>
                  </a:lnTo>
                  <a:lnTo>
                    <a:pt x="1156" y="439"/>
                  </a:lnTo>
                  <a:lnTo>
                    <a:pt x="1158" y="441"/>
                  </a:lnTo>
                  <a:lnTo>
                    <a:pt x="1156" y="441"/>
                  </a:lnTo>
                  <a:lnTo>
                    <a:pt x="1156" y="439"/>
                  </a:lnTo>
                  <a:lnTo>
                    <a:pt x="1156" y="438"/>
                  </a:lnTo>
                  <a:lnTo>
                    <a:pt x="1154" y="438"/>
                  </a:lnTo>
                  <a:lnTo>
                    <a:pt x="1154" y="439"/>
                  </a:lnTo>
                  <a:lnTo>
                    <a:pt x="1148" y="441"/>
                  </a:lnTo>
                  <a:lnTo>
                    <a:pt x="1150" y="441"/>
                  </a:lnTo>
                  <a:lnTo>
                    <a:pt x="1152" y="441"/>
                  </a:lnTo>
                  <a:lnTo>
                    <a:pt x="1154" y="441"/>
                  </a:lnTo>
                  <a:lnTo>
                    <a:pt x="1156" y="441"/>
                  </a:lnTo>
                  <a:lnTo>
                    <a:pt x="1156" y="443"/>
                  </a:lnTo>
                  <a:lnTo>
                    <a:pt x="1158" y="443"/>
                  </a:lnTo>
                  <a:lnTo>
                    <a:pt x="1158" y="445"/>
                  </a:lnTo>
                  <a:lnTo>
                    <a:pt x="1158" y="443"/>
                  </a:lnTo>
                  <a:lnTo>
                    <a:pt x="1160" y="443"/>
                  </a:lnTo>
                  <a:lnTo>
                    <a:pt x="1160" y="445"/>
                  </a:lnTo>
                  <a:lnTo>
                    <a:pt x="1162" y="445"/>
                  </a:lnTo>
                  <a:lnTo>
                    <a:pt x="1162" y="447"/>
                  </a:lnTo>
                  <a:lnTo>
                    <a:pt x="1162" y="449"/>
                  </a:lnTo>
                  <a:lnTo>
                    <a:pt x="1160" y="449"/>
                  </a:lnTo>
                  <a:lnTo>
                    <a:pt x="1162" y="449"/>
                  </a:lnTo>
                  <a:lnTo>
                    <a:pt x="1160" y="447"/>
                  </a:lnTo>
                  <a:lnTo>
                    <a:pt x="1160" y="449"/>
                  </a:lnTo>
                  <a:lnTo>
                    <a:pt x="1158" y="447"/>
                  </a:lnTo>
                  <a:lnTo>
                    <a:pt x="1156" y="447"/>
                  </a:lnTo>
                  <a:lnTo>
                    <a:pt x="1158" y="449"/>
                  </a:lnTo>
                  <a:lnTo>
                    <a:pt x="1160" y="451"/>
                  </a:lnTo>
                  <a:lnTo>
                    <a:pt x="1158" y="451"/>
                  </a:lnTo>
                  <a:lnTo>
                    <a:pt x="1158" y="449"/>
                  </a:lnTo>
                  <a:lnTo>
                    <a:pt x="1158" y="451"/>
                  </a:lnTo>
                  <a:lnTo>
                    <a:pt x="1158" y="453"/>
                  </a:lnTo>
                  <a:lnTo>
                    <a:pt x="1160" y="451"/>
                  </a:lnTo>
                  <a:lnTo>
                    <a:pt x="1160" y="453"/>
                  </a:lnTo>
                  <a:lnTo>
                    <a:pt x="1160" y="451"/>
                  </a:lnTo>
                  <a:lnTo>
                    <a:pt x="1160" y="453"/>
                  </a:lnTo>
                  <a:lnTo>
                    <a:pt x="1160" y="455"/>
                  </a:lnTo>
                  <a:lnTo>
                    <a:pt x="1162" y="455"/>
                  </a:lnTo>
                  <a:lnTo>
                    <a:pt x="1160" y="455"/>
                  </a:lnTo>
                  <a:lnTo>
                    <a:pt x="1160" y="457"/>
                  </a:lnTo>
                  <a:lnTo>
                    <a:pt x="1162" y="457"/>
                  </a:lnTo>
                  <a:lnTo>
                    <a:pt x="1164" y="457"/>
                  </a:lnTo>
                  <a:lnTo>
                    <a:pt x="1164" y="455"/>
                  </a:lnTo>
                  <a:lnTo>
                    <a:pt x="1165" y="455"/>
                  </a:lnTo>
                  <a:lnTo>
                    <a:pt x="1165" y="457"/>
                  </a:lnTo>
                  <a:lnTo>
                    <a:pt x="1165" y="459"/>
                  </a:lnTo>
                  <a:lnTo>
                    <a:pt x="1164" y="459"/>
                  </a:lnTo>
                  <a:lnTo>
                    <a:pt x="1164" y="461"/>
                  </a:lnTo>
                  <a:lnTo>
                    <a:pt x="1164" y="463"/>
                  </a:lnTo>
                  <a:lnTo>
                    <a:pt x="1162" y="463"/>
                  </a:lnTo>
                  <a:lnTo>
                    <a:pt x="1164" y="463"/>
                  </a:lnTo>
                  <a:lnTo>
                    <a:pt x="1164" y="464"/>
                  </a:lnTo>
                  <a:lnTo>
                    <a:pt x="1162" y="464"/>
                  </a:lnTo>
                  <a:lnTo>
                    <a:pt x="1162" y="466"/>
                  </a:lnTo>
                  <a:lnTo>
                    <a:pt x="1162" y="464"/>
                  </a:lnTo>
                  <a:lnTo>
                    <a:pt x="1164" y="464"/>
                  </a:lnTo>
                  <a:lnTo>
                    <a:pt x="1164" y="466"/>
                  </a:lnTo>
                  <a:lnTo>
                    <a:pt x="1162" y="468"/>
                  </a:lnTo>
                  <a:lnTo>
                    <a:pt x="1164" y="466"/>
                  </a:lnTo>
                  <a:lnTo>
                    <a:pt x="1164" y="464"/>
                  </a:lnTo>
                  <a:lnTo>
                    <a:pt x="1165" y="464"/>
                  </a:lnTo>
                  <a:lnTo>
                    <a:pt x="1165" y="463"/>
                  </a:lnTo>
                  <a:lnTo>
                    <a:pt x="1169" y="463"/>
                  </a:lnTo>
                  <a:lnTo>
                    <a:pt x="1171" y="463"/>
                  </a:lnTo>
                  <a:lnTo>
                    <a:pt x="1171" y="461"/>
                  </a:lnTo>
                  <a:lnTo>
                    <a:pt x="1173" y="461"/>
                  </a:lnTo>
                  <a:lnTo>
                    <a:pt x="1173" y="463"/>
                  </a:lnTo>
                  <a:lnTo>
                    <a:pt x="1173" y="464"/>
                  </a:lnTo>
                  <a:lnTo>
                    <a:pt x="1173" y="466"/>
                  </a:lnTo>
                  <a:lnTo>
                    <a:pt x="1171" y="466"/>
                  </a:lnTo>
                  <a:lnTo>
                    <a:pt x="1173" y="466"/>
                  </a:lnTo>
                  <a:lnTo>
                    <a:pt x="1173" y="468"/>
                  </a:lnTo>
                  <a:lnTo>
                    <a:pt x="1171" y="468"/>
                  </a:lnTo>
                  <a:lnTo>
                    <a:pt x="1173" y="468"/>
                  </a:lnTo>
                  <a:lnTo>
                    <a:pt x="1173" y="470"/>
                  </a:lnTo>
                  <a:lnTo>
                    <a:pt x="1173" y="468"/>
                  </a:lnTo>
                  <a:lnTo>
                    <a:pt x="1175" y="470"/>
                  </a:lnTo>
                  <a:lnTo>
                    <a:pt x="1175" y="468"/>
                  </a:lnTo>
                  <a:lnTo>
                    <a:pt x="1177" y="468"/>
                  </a:lnTo>
                  <a:lnTo>
                    <a:pt x="1177" y="470"/>
                  </a:lnTo>
                  <a:lnTo>
                    <a:pt x="1177" y="472"/>
                  </a:lnTo>
                  <a:lnTo>
                    <a:pt x="1175" y="472"/>
                  </a:lnTo>
                  <a:lnTo>
                    <a:pt x="1173" y="472"/>
                  </a:lnTo>
                  <a:lnTo>
                    <a:pt x="1173" y="474"/>
                  </a:lnTo>
                  <a:lnTo>
                    <a:pt x="1171" y="474"/>
                  </a:lnTo>
                  <a:lnTo>
                    <a:pt x="1173" y="474"/>
                  </a:lnTo>
                  <a:lnTo>
                    <a:pt x="1175" y="474"/>
                  </a:lnTo>
                  <a:lnTo>
                    <a:pt x="1177" y="474"/>
                  </a:lnTo>
                  <a:lnTo>
                    <a:pt x="1175" y="476"/>
                  </a:lnTo>
                  <a:lnTo>
                    <a:pt x="1175" y="478"/>
                  </a:lnTo>
                  <a:lnTo>
                    <a:pt x="1177" y="476"/>
                  </a:lnTo>
                  <a:lnTo>
                    <a:pt x="1177" y="478"/>
                  </a:lnTo>
                  <a:lnTo>
                    <a:pt x="1175" y="478"/>
                  </a:lnTo>
                  <a:lnTo>
                    <a:pt x="1177" y="478"/>
                  </a:lnTo>
                  <a:lnTo>
                    <a:pt x="1177" y="480"/>
                  </a:lnTo>
                  <a:lnTo>
                    <a:pt x="1177" y="478"/>
                  </a:lnTo>
                  <a:lnTo>
                    <a:pt x="1177" y="480"/>
                  </a:lnTo>
                  <a:lnTo>
                    <a:pt x="1179" y="480"/>
                  </a:lnTo>
                  <a:lnTo>
                    <a:pt x="1179" y="478"/>
                  </a:lnTo>
                  <a:lnTo>
                    <a:pt x="1179" y="482"/>
                  </a:lnTo>
                  <a:lnTo>
                    <a:pt x="1179" y="484"/>
                  </a:lnTo>
                  <a:lnTo>
                    <a:pt x="1177" y="482"/>
                  </a:lnTo>
                  <a:lnTo>
                    <a:pt x="1177" y="484"/>
                  </a:lnTo>
                  <a:lnTo>
                    <a:pt x="1179" y="484"/>
                  </a:lnTo>
                  <a:lnTo>
                    <a:pt x="1181" y="484"/>
                  </a:lnTo>
                  <a:lnTo>
                    <a:pt x="1179" y="484"/>
                  </a:lnTo>
                  <a:lnTo>
                    <a:pt x="1181" y="482"/>
                  </a:lnTo>
                  <a:lnTo>
                    <a:pt x="1183" y="480"/>
                  </a:lnTo>
                  <a:lnTo>
                    <a:pt x="1183" y="482"/>
                  </a:lnTo>
                  <a:lnTo>
                    <a:pt x="1181" y="484"/>
                  </a:lnTo>
                  <a:lnTo>
                    <a:pt x="1179" y="484"/>
                  </a:lnTo>
                  <a:lnTo>
                    <a:pt x="1179" y="486"/>
                  </a:lnTo>
                  <a:lnTo>
                    <a:pt x="1181" y="486"/>
                  </a:lnTo>
                  <a:lnTo>
                    <a:pt x="1183" y="484"/>
                  </a:lnTo>
                  <a:lnTo>
                    <a:pt x="1181" y="486"/>
                  </a:lnTo>
                  <a:lnTo>
                    <a:pt x="1183" y="486"/>
                  </a:lnTo>
                  <a:lnTo>
                    <a:pt x="1181" y="486"/>
                  </a:lnTo>
                  <a:lnTo>
                    <a:pt x="1181" y="487"/>
                  </a:lnTo>
                  <a:lnTo>
                    <a:pt x="1183" y="487"/>
                  </a:lnTo>
                  <a:lnTo>
                    <a:pt x="1181" y="489"/>
                  </a:lnTo>
                  <a:lnTo>
                    <a:pt x="1183" y="489"/>
                  </a:lnTo>
                  <a:lnTo>
                    <a:pt x="1183" y="491"/>
                  </a:lnTo>
                  <a:lnTo>
                    <a:pt x="1183" y="493"/>
                  </a:lnTo>
                  <a:lnTo>
                    <a:pt x="1183" y="495"/>
                  </a:lnTo>
                  <a:lnTo>
                    <a:pt x="1185" y="495"/>
                  </a:lnTo>
                  <a:lnTo>
                    <a:pt x="1183" y="495"/>
                  </a:lnTo>
                  <a:lnTo>
                    <a:pt x="1183" y="493"/>
                  </a:lnTo>
                  <a:lnTo>
                    <a:pt x="1183" y="491"/>
                  </a:lnTo>
                  <a:lnTo>
                    <a:pt x="1183" y="489"/>
                  </a:lnTo>
                  <a:lnTo>
                    <a:pt x="1183" y="487"/>
                  </a:lnTo>
                  <a:lnTo>
                    <a:pt x="1183" y="486"/>
                  </a:lnTo>
                  <a:lnTo>
                    <a:pt x="1185" y="486"/>
                  </a:lnTo>
                  <a:lnTo>
                    <a:pt x="1185" y="487"/>
                  </a:lnTo>
                  <a:lnTo>
                    <a:pt x="1185" y="489"/>
                  </a:lnTo>
                  <a:lnTo>
                    <a:pt x="1187" y="487"/>
                  </a:lnTo>
                  <a:lnTo>
                    <a:pt x="1187" y="489"/>
                  </a:lnTo>
                  <a:lnTo>
                    <a:pt x="1189" y="489"/>
                  </a:lnTo>
                  <a:lnTo>
                    <a:pt x="1189" y="491"/>
                  </a:lnTo>
                  <a:lnTo>
                    <a:pt x="1190" y="491"/>
                  </a:lnTo>
                  <a:lnTo>
                    <a:pt x="1192" y="491"/>
                  </a:lnTo>
                  <a:lnTo>
                    <a:pt x="1190" y="493"/>
                  </a:lnTo>
                  <a:lnTo>
                    <a:pt x="1190" y="495"/>
                  </a:lnTo>
                  <a:lnTo>
                    <a:pt x="1189" y="495"/>
                  </a:lnTo>
                  <a:lnTo>
                    <a:pt x="1190" y="495"/>
                  </a:lnTo>
                  <a:lnTo>
                    <a:pt x="1190" y="497"/>
                  </a:lnTo>
                  <a:lnTo>
                    <a:pt x="1190" y="499"/>
                  </a:lnTo>
                  <a:lnTo>
                    <a:pt x="1192" y="497"/>
                  </a:lnTo>
                  <a:lnTo>
                    <a:pt x="1192" y="495"/>
                  </a:lnTo>
                  <a:lnTo>
                    <a:pt x="1192" y="493"/>
                  </a:lnTo>
                  <a:lnTo>
                    <a:pt x="1194" y="491"/>
                  </a:lnTo>
                  <a:lnTo>
                    <a:pt x="1194" y="493"/>
                  </a:lnTo>
                  <a:lnTo>
                    <a:pt x="1194" y="495"/>
                  </a:lnTo>
                  <a:lnTo>
                    <a:pt x="1192" y="497"/>
                  </a:lnTo>
                  <a:lnTo>
                    <a:pt x="1194" y="497"/>
                  </a:lnTo>
                  <a:lnTo>
                    <a:pt x="1194" y="495"/>
                  </a:lnTo>
                  <a:lnTo>
                    <a:pt x="1194" y="497"/>
                  </a:lnTo>
                  <a:lnTo>
                    <a:pt x="1196" y="499"/>
                  </a:lnTo>
                  <a:lnTo>
                    <a:pt x="1196" y="501"/>
                  </a:lnTo>
                  <a:lnTo>
                    <a:pt x="1198" y="501"/>
                  </a:lnTo>
                  <a:lnTo>
                    <a:pt x="1196" y="499"/>
                  </a:lnTo>
                  <a:lnTo>
                    <a:pt x="1196" y="497"/>
                  </a:lnTo>
                  <a:lnTo>
                    <a:pt x="1196" y="495"/>
                  </a:lnTo>
                  <a:lnTo>
                    <a:pt x="1194" y="493"/>
                  </a:lnTo>
                  <a:lnTo>
                    <a:pt x="1196" y="493"/>
                  </a:lnTo>
                  <a:lnTo>
                    <a:pt x="1194" y="491"/>
                  </a:lnTo>
                  <a:lnTo>
                    <a:pt x="1196" y="491"/>
                  </a:lnTo>
                  <a:lnTo>
                    <a:pt x="1198" y="491"/>
                  </a:lnTo>
                  <a:lnTo>
                    <a:pt x="1198" y="493"/>
                  </a:lnTo>
                  <a:lnTo>
                    <a:pt x="1198" y="495"/>
                  </a:lnTo>
                  <a:lnTo>
                    <a:pt x="1198" y="493"/>
                  </a:lnTo>
                  <a:lnTo>
                    <a:pt x="1200" y="493"/>
                  </a:lnTo>
                  <a:lnTo>
                    <a:pt x="1200" y="495"/>
                  </a:lnTo>
                  <a:lnTo>
                    <a:pt x="1198" y="495"/>
                  </a:lnTo>
                  <a:lnTo>
                    <a:pt x="1198" y="497"/>
                  </a:lnTo>
                  <a:lnTo>
                    <a:pt x="1198" y="499"/>
                  </a:lnTo>
                  <a:lnTo>
                    <a:pt x="1198" y="497"/>
                  </a:lnTo>
                  <a:lnTo>
                    <a:pt x="1200" y="495"/>
                  </a:lnTo>
                  <a:lnTo>
                    <a:pt x="1202" y="497"/>
                  </a:lnTo>
                  <a:lnTo>
                    <a:pt x="1200" y="497"/>
                  </a:lnTo>
                  <a:lnTo>
                    <a:pt x="1200" y="499"/>
                  </a:lnTo>
                  <a:lnTo>
                    <a:pt x="1200" y="501"/>
                  </a:lnTo>
                  <a:lnTo>
                    <a:pt x="1198" y="501"/>
                  </a:lnTo>
                  <a:lnTo>
                    <a:pt x="1198" y="503"/>
                  </a:lnTo>
                  <a:lnTo>
                    <a:pt x="1198" y="505"/>
                  </a:lnTo>
                  <a:lnTo>
                    <a:pt x="1198" y="507"/>
                  </a:lnTo>
                  <a:lnTo>
                    <a:pt x="1200" y="505"/>
                  </a:lnTo>
                  <a:lnTo>
                    <a:pt x="1202" y="505"/>
                  </a:lnTo>
                  <a:lnTo>
                    <a:pt x="1202" y="507"/>
                  </a:lnTo>
                  <a:lnTo>
                    <a:pt x="1204" y="505"/>
                  </a:lnTo>
                  <a:lnTo>
                    <a:pt x="1204" y="507"/>
                  </a:lnTo>
                  <a:lnTo>
                    <a:pt x="1206" y="507"/>
                  </a:lnTo>
                  <a:lnTo>
                    <a:pt x="1206" y="505"/>
                  </a:lnTo>
                  <a:lnTo>
                    <a:pt x="1206" y="507"/>
                  </a:lnTo>
                  <a:lnTo>
                    <a:pt x="1208" y="505"/>
                  </a:lnTo>
                  <a:lnTo>
                    <a:pt x="1208" y="507"/>
                  </a:lnTo>
                  <a:lnTo>
                    <a:pt x="1210" y="507"/>
                  </a:lnTo>
                  <a:lnTo>
                    <a:pt x="1210" y="509"/>
                  </a:lnTo>
                  <a:lnTo>
                    <a:pt x="1208" y="509"/>
                  </a:lnTo>
                  <a:lnTo>
                    <a:pt x="1206" y="509"/>
                  </a:lnTo>
                  <a:lnTo>
                    <a:pt x="1206" y="510"/>
                  </a:lnTo>
                  <a:lnTo>
                    <a:pt x="1208" y="510"/>
                  </a:lnTo>
                  <a:lnTo>
                    <a:pt x="1208" y="512"/>
                  </a:lnTo>
                  <a:lnTo>
                    <a:pt x="1206" y="512"/>
                  </a:lnTo>
                  <a:lnTo>
                    <a:pt x="1202" y="512"/>
                  </a:lnTo>
                  <a:lnTo>
                    <a:pt x="1200" y="512"/>
                  </a:lnTo>
                  <a:lnTo>
                    <a:pt x="1202" y="512"/>
                  </a:lnTo>
                  <a:lnTo>
                    <a:pt x="1204" y="512"/>
                  </a:lnTo>
                  <a:lnTo>
                    <a:pt x="1202" y="512"/>
                  </a:lnTo>
                  <a:lnTo>
                    <a:pt x="1202" y="514"/>
                  </a:lnTo>
                  <a:lnTo>
                    <a:pt x="1204" y="514"/>
                  </a:lnTo>
                  <a:lnTo>
                    <a:pt x="1202" y="514"/>
                  </a:lnTo>
                  <a:lnTo>
                    <a:pt x="1200" y="514"/>
                  </a:lnTo>
                  <a:lnTo>
                    <a:pt x="1202" y="514"/>
                  </a:lnTo>
                  <a:lnTo>
                    <a:pt x="1204" y="514"/>
                  </a:lnTo>
                  <a:lnTo>
                    <a:pt x="1204" y="516"/>
                  </a:lnTo>
                  <a:lnTo>
                    <a:pt x="1206" y="516"/>
                  </a:lnTo>
                  <a:lnTo>
                    <a:pt x="1204" y="518"/>
                  </a:lnTo>
                  <a:lnTo>
                    <a:pt x="1206" y="518"/>
                  </a:lnTo>
                  <a:lnTo>
                    <a:pt x="1208" y="518"/>
                  </a:lnTo>
                  <a:lnTo>
                    <a:pt x="1208" y="520"/>
                  </a:lnTo>
                  <a:lnTo>
                    <a:pt x="1208" y="522"/>
                  </a:lnTo>
                  <a:lnTo>
                    <a:pt x="1208" y="520"/>
                  </a:lnTo>
                  <a:lnTo>
                    <a:pt x="1210" y="520"/>
                  </a:lnTo>
                  <a:lnTo>
                    <a:pt x="1210" y="522"/>
                  </a:lnTo>
                  <a:lnTo>
                    <a:pt x="1208" y="522"/>
                  </a:lnTo>
                  <a:lnTo>
                    <a:pt x="1206" y="522"/>
                  </a:lnTo>
                  <a:lnTo>
                    <a:pt x="1208" y="524"/>
                  </a:lnTo>
                  <a:lnTo>
                    <a:pt x="1210" y="524"/>
                  </a:lnTo>
                  <a:lnTo>
                    <a:pt x="1212" y="524"/>
                  </a:lnTo>
                  <a:lnTo>
                    <a:pt x="1210" y="524"/>
                  </a:lnTo>
                  <a:lnTo>
                    <a:pt x="1212" y="524"/>
                  </a:lnTo>
                  <a:lnTo>
                    <a:pt x="1213" y="524"/>
                  </a:lnTo>
                  <a:lnTo>
                    <a:pt x="1213" y="522"/>
                  </a:lnTo>
                  <a:lnTo>
                    <a:pt x="1213" y="524"/>
                  </a:lnTo>
                  <a:lnTo>
                    <a:pt x="1215" y="522"/>
                  </a:lnTo>
                  <a:lnTo>
                    <a:pt x="1215" y="524"/>
                  </a:lnTo>
                  <a:lnTo>
                    <a:pt x="1213" y="526"/>
                  </a:lnTo>
                  <a:lnTo>
                    <a:pt x="1213" y="528"/>
                  </a:lnTo>
                  <a:lnTo>
                    <a:pt x="1212" y="528"/>
                  </a:lnTo>
                  <a:lnTo>
                    <a:pt x="1212" y="530"/>
                  </a:lnTo>
                  <a:lnTo>
                    <a:pt x="1210" y="530"/>
                  </a:lnTo>
                  <a:lnTo>
                    <a:pt x="1210" y="532"/>
                  </a:lnTo>
                  <a:lnTo>
                    <a:pt x="1212" y="532"/>
                  </a:lnTo>
                  <a:lnTo>
                    <a:pt x="1213" y="534"/>
                  </a:lnTo>
                  <a:lnTo>
                    <a:pt x="1215" y="532"/>
                  </a:lnTo>
                  <a:lnTo>
                    <a:pt x="1215" y="534"/>
                  </a:lnTo>
                  <a:lnTo>
                    <a:pt x="1217" y="535"/>
                  </a:lnTo>
                  <a:lnTo>
                    <a:pt x="1217" y="537"/>
                  </a:lnTo>
                  <a:lnTo>
                    <a:pt x="1217" y="539"/>
                  </a:lnTo>
                  <a:lnTo>
                    <a:pt x="1217" y="541"/>
                  </a:lnTo>
                  <a:lnTo>
                    <a:pt x="1217" y="543"/>
                  </a:lnTo>
                  <a:lnTo>
                    <a:pt x="1217" y="545"/>
                  </a:lnTo>
                  <a:lnTo>
                    <a:pt x="1215" y="545"/>
                  </a:lnTo>
                  <a:lnTo>
                    <a:pt x="1217" y="547"/>
                  </a:lnTo>
                  <a:lnTo>
                    <a:pt x="1217" y="549"/>
                  </a:lnTo>
                  <a:lnTo>
                    <a:pt x="1215" y="547"/>
                  </a:lnTo>
                  <a:lnTo>
                    <a:pt x="1215" y="549"/>
                  </a:lnTo>
                  <a:lnTo>
                    <a:pt x="1217" y="549"/>
                  </a:lnTo>
                  <a:lnTo>
                    <a:pt x="1217" y="551"/>
                  </a:lnTo>
                  <a:lnTo>
                    <a:pt x="1215" y="551"/>
                  </a:lnTo>
                  <a:lnTo>
                    <a:pt x="1215" y="549"/>
                  </a:lnTo>
                  <a:lnTo>
                    <a:pt x="1213" y="549"/>
                  </a:lnTo>
                  <a:lnTo>
                    <a:pt x="1213" y="547"/>
                  </a:lnTo>
                  <a:lnTo>
                    <a:pt x="1213" y="545"/>
                  </a:lnTo>
                  <a:lnTo>
                    <a:pt x="1212" y="543"/>
                  </a:lnTo>
                  <a:lnTo>
                    <a:pt x="1213" y="541"/>
                  </a:lnTo>
                  <a:lnTo>
                    <a:pt x="1212" y="541"/>
                  </a:lnTo>
                  <a:lnTo>
                    <a:pt x="1212" y="539"/>
                  </a:lnTo>
                  <a:lnTo>
                    <a:pt x="1212" y="537"/>
                  </a:lnTo>
                  <a:lnTo>
                    <a:pt x="1210" y="535"/>
                  </a:lnTo>
                  <a:lnTo>
                    <a:pt x="1208" y="535"/>
                  </a:lnTo>
                  <a:lnTo>
                    <a:pt x="1208" y="534"/>
                  </a:lnTo>
                  <a:lnTo>
                    <a:pt x="1208" y="532"/>
                  </a:lnTo>
                  <a:lnTo>
                    <a:pt x="1206" y="532"/>
                  </a:lnTo>
                  <a:lnTo>
                    <a:pt x="1208" y="532"/>
                  </a:lnTo>
                  <a:lnTo>
                    <a:pt x="1206" y="532"/>
                  </a:lnTo>
                  <a:lnTo>
                    <a:pt x="1206" y="530"/>
                  </a:lnTo>
                  <a:lnTo>
                    <a:pt x="1206" y="532"/>
                  </a:lnTo>
                  <a:lnTo>
                    <a:pt x="1206" y="534"/>
                  </a:lnTo>
                  <a:lnTo>
                    <a:pt x="1208" y="534"/>
                  </a:lnTo>
                  <a:lnTo>
                    <a:pt x="1208" y="535"/>
                  </a:lnTo>
                  <a:lnTo>
                    <a:pt x="1210" y="537"/>
                  </a:lnTo>
                  <a:lnTo>
                    <a:pt x="1210" y="539"/>
                  </a:lnTo>
                  <a:lnTo>
                    <a:pt x="1208" y="539"/>
                  </a:lnTo>
                  <a:lnTo>
                    <a:pt x="1208" y="541"/>
                  </a:lnTo>
                  <a:lnTo>
                    <a:pt x="1210" y="543"/>
                  </a:lnTo>
                  <a:lnTo>
                    <a:pt x="1208" y="543"/>
                  </a:lnTo>
                  <a:lnTo>
                    <a:pt x="1208" y="545"/>
                  </a:lnTo>
                  <a:lnTo>
                    <a:pt x="1210" y="543"/>
                  </a:lnTo>
                  <a:lnTo>
                    <a:pt x="1210" y="545"/>
                  </a:lnTo>
                  <a:lnTo>
                    <a:pt x="1208" y="545"/>
                  </a:lnTo>
                  <a:lnTo>
                    <a:pt x="1210" y="545"/>
                  </a:lnTo>
                  <a:lnTo>
                    <a:pt x="1210" y="547"/>
                  </a:lnTo>
                  <a:lnTo>
                    <a:pt x="1212" y="547"/>
                  </a:lnTo>
                  <a:lnTo>
                    <a:pt x="1212" y="549"/>
                  </a:lnTo>
                  <a:lnTo>
                    <a:pt x="1212" y="551"/>
                  </a:lnTo>
                  <a:lnTo>
                    <a:pt x="1210" y="549"/>
                  </a:lnTo>
                  <a:lnTo>
                    <a:pt x="1210" y="551"/>
                  </a:lnTo>
                  <a:lnTo>
                    <a:pt x="1208" y="549"/>
                  </a:lnTo>
                  <a:lnTo>
                    <a:pt x="1208" y="551"/>
                  </a:lnTo>
                  <a:lnTo>
                    <a:pt x="1210" y="551"/>
                  </a:lnTo>
                  <a:lnTo>
                    <a:pt x="1210" y="553"/>
                  </a:lnTo>
                  <a:lnTo>
                    <a:pt x="1208" y="553"/>
                  </a:lnTo>
                  <a:lnTo>
                    <a:pt x="1210" y="553"/>
                  </a:lnTo>
                  <a:lnTo>
                    <a:pt x="1212" y="553"/>
                  </a:lnTo>
                  <a:lnTo>
                    <a:pt x="1212" y="555"/>
                  </a:lnTo>
                  <a:lnTo>
                    <a:pt x="1213" y="555"/>
                  </a:lnTo>
                  <a:lnTo>
                    <a:pt x="1213" y="557"/>
                  </a:lnTo>
                  <a:lnTo>
                    <a:pt x="1212" y="557"/>
                  </a:lnTo>
                  <a:lnTo>
                    <a:pt x="1213" y="557"/>
                  </a:lnTo>
                  <a:lnTo>
                    <a:pt x="1213" y="558"/>
                  </a:lnTo>
                  <a:lnTo>
                    <a:pt x="1213" y="560"/>
                  </a:lnTo>
                  <a:lnTo>
                    <a:pt x="1212" y="560"/>
                  </a:lnTo>
                  <a:lnTo>
                    <a:pt x="1213" y="560"/>
                  </a:lnTo>
                  <a:lnTo>
                    <a:pt x="1213" y="562"/>
                  </a:lnTo>
                  <a:lnTo>
                    <a:pt x="1215" y="562"/>
                  </a:lnTo>
                  <a:lnTo>
                    <a:pt x="1215" y="560"/>
                  </a:lnTo>
                  <a:lnTo>
                    <a:pt x="1215" y="562"/>
                  </a:lnTo>
                  <a:lnTo>
                    <a:pt x="1213" y="562"/>
                  </a:lnTo>
                  <a:lnTo>
                    <a:pt x="1213" y="564"/>
                  </a:lnTo>
                  <a:lnTo>
                    <a:pt x="1212" y="564"/>
                  </a:lnTo>
                  <a:lnTo>
                    <a:pt x="1212" y="562"/>
                  </a:lnTo>
                  <a:lnTo>
                    <a:pt x="1210" y="562"/>
                  </a:lnTo>
                  <a:lnTo>
                    <a:pt x="1208" y="560"/>
                  </a:lnTo>
                  <a:lnTo>
                    <a:pt x="1208" y="562"/>
                  </a:lnTo>
                  <a:lnTo>
                    <a:pt x="1208" y="560"/>
                  </a:lnTo>
                  <a:lnTo>
                    <a:pt x="1206" y="560"/>
                  </a:lnTo>
                  <a:lnTo>
                    <a:pt x="1206" y="558"/>
                  </a:lnTo>
                  <a:lnTo>
                    <a:pt x="1206" y="560"/>
                  </a:lnTo>
                  <a:lnTo>
                    <a:pt x="1206" y="562"/>
                  </a:lnTo>
                  <a:lnTo>
                    <a:pt x="1208" y="562"/>
                  </a:lnTo>
                  <a:lnTo>
                    <a:pt x="1206" y="562"/>
                  </a:lnTo>
                  <a:lnTo>
                    <a:pt x="1208" y="564"/>
                  </a:lnTo>
                  <a:lnTo>
                    <a:pt x="1208" y="566"/>
                  </a:lnTo>
                  <a:lnTo>
                    <a:pt x="1210" y="566"/>
                  </a:lnTo>
                  <a:lnTo>
                    <a:pt x="1210" y="568"/>
                  </a:lnTo>
                  <a:lnTo>
                    <a:pt x="1210" y="570"/>
                  </a:lnTo>
                  <a:lnTo>
                    <a:pt x="1210" y="572"/>
                  </a:lnTo>
                  <a:lnTo>
                    <a:pt x="1212" y="572"/>
                  </a:lnTo>
                  <a:lnTo>
                    <a:pt x="1210" y="572"/>
                  </a:lnTo>
                  <a:lnTo>
                    <a:pt x="1210" y="574"/>
                  </a:lnTo>
                  <a:lnTo>
                    <a:pt x="1208" y="574"/>
                  </a:lnTo>
                  <a:lnTo>
                    <a:pt x="1206" y="574"/>
                  </a:lnTo>
                  <a:lnTo>
                    <a:pt x="1206" y="570"/>
                  </a:lnTo>
                  <a:lnTo>
                    <a:pt x="1204" y="570"/>
                  </a:lnTo>
                  <a:lnTo>
                    <a:pt x="1204" y="572"/>
                  </a:lnTo>
                  <a:lnTo>
                    <a:pt x="1204" y="570"/>
                  </a:lnTo>
                  <a:lnTo>
                    <a:pt x="1206" y="568"/>
                  </a:lnTo>
                  <a:lnTo>
                    <a:pt x="1206" y="566"/>
                  </a:lnTo>
                  <a:lnTo>
                    <a:pt x="1204" y="568"/>
                  </a:lnTo>
                  <a:lnTo>
                    <a:pt x="1204" y="566"/>
                  </a:lnTo>
                  <a:lnTo>
                    <a:pt x="1206" y="566"/>
                  </a:lnTo>
                  <a:lnTo>
                    <a:pt x="1206" y="564"/>
                  </a:lnTo>
                  <a:lnTo>
                    <a:pt x="1204" y="564"/>
                  </a:lnTo>
                  <a:lnTo>
                    <a:pt x="1204" y="562"/>
                  </a:lnTo>
                  <a:lnTo>
                    <a:pt x="1204" y="566"/>
                  </a:lnTo>
                  <a:lnTo>
                    <a:pt x="1202" y="564"/>
                  </a:lnTo>
                  <a:lnTo>
                    <a:pt x="1202" y="566"/>
                  </a:lnTo>
                  <a:lnTo>
                    <a:pt x="1200" y="566"/>
                  </a:lnTo>
                  <a:lnTo>
                    <a:pt x="1200" y="564"/>
                  </a:lnTo>
                  <a:lnTo>
                    <a:pt x="1200" y="562"/>
                  </a:lnTo>
                  <a:lnTo>
                    <a:pt x="1198" y="562"/>
                  </a:lnTo>
                  <a:lnTo>
                    <a:pt x="1198" y="560"/>
                  </a:lnTo>
                  <a:lnTo>
                    <a:pt x="1198" y="558"/>
                  </a:lnTo>
                  <a:lnTo>
                    <a:pt x="1198" y="560"/>
                  </a:lnTo>
                  <a:lnTo>
                    <a:pt x="1196" y="560"/>
                  </a:lnTo>
                  <a:lnTo>
                    <a:pt x="1196" y="562"/>
                  </a:lnTo>
                  <a:lnTo>
                    <a:pt x="1198" y="562"/>
                  </a:lnTo>
                  <a:lnTo>
                    <a:pt x="1198" y="564"/>
                  </a:lnTo>
                  <a:lnTo>
                    <a:pt x="1196" y="564"/>
                  </a:lnTo>
                  <a:lnTo>
                    <a:pt x="1196" y="562"/>
                  </a:lnTo>
                  <a:lnTo>
                    <a:pt x="1194" y="562"/>
                  </a:lnTo>
                  <a:lnTo>
                    <a:pt x="1194" y="560"/>
                  </a:lnTo>
                  <a:lnTo>
                    <a:pt x="1196" y="560"/>
                  </a:lnTo>
                  <a:lnTo>
                    <a:pt x="1196" y="558"/>
                  </a:lnTo>
                  <a:lnTo>
                    <a:pt x="1194" y="560"/>
                  </a:lnTo>
                  <a:lnTo>
                    <a:pt x="1192" y="560"/>
                  </a:lnTo>
                  <a:lnTo>
                    <a:pt x="1192" y="558"/>
                  </a:lnTo>
                  <a:lnTo>
                    <a:pt x="1192" y="557"/>
                  </a:lnTo>
                  <a:lnTo>
                    <a:pt x="1190" y="557"/>
                  </a:lnTo>
                  <a:lnTo>
                    <a:pt x="1190" y="555"/>
                  </a:lnTo>
                  <a:lnTo>
                    <a:pt x="1189" y="555"/>
                  </a:lnTo>
                  <a:lnTo>
                    <a:pt x="1190" y="555"/>
                  </a:lnTo>
                  <a:lnTo>
                    <a:pt x="1190" y="557"/>
                  </a:lnTo>
                  <a:lnTo>
                    <a:pt x="1190" y="558"/>
                  </a:lnTo>
                  <a:lnTo>
                    <a:pt x="1192" y="558"/>
                  </a:lnTo>
                  <a:lnTo>
                    <a:pt x="1192" y="560"/>
                  </a:lnTo>
                  <a:lnTo>
                    <a:pt x="1192" y="562"/>
                  </a:lnTo>
                  <a:lnTo>
                    <a:pt x="1190" y="560"/>
                  </a:lnTo>
                  <a:lnTo>
                    <a:pt x="1189" y="560"/>
                  </a:lnTo>
                  <a:lnTo>
                    <a:pt x="1187" y="558"/>
                  </a:lnTo>
                  <a:lnTo>
                    <a:pt x="1187" y="557"/>
                  </a:lnTo>
                  <a:lnTo>
                    <a:pt x="1187" y="555"/>
                  </a:lnTo>
                  <a:lnTo>
                    <a:pt x="1185" y="555"/>
                  </a:lnTo>
                  <a:lnTo>
                    <a:pt x="1185" y="553"/>
                  </a:lnTo>
                  <a:lnTo>
                    <a:pt x="1185" y="551"/>
                  </a:lnTo>
                  <a:lnTo>
                    <a:pt x="1183" y="551"/>
                  </a:lnTo>
                  <a:lnTo>
                    <a:pt x="1183" y="549"/>
                  </a:lnTo>
                  <a:lnTo>
                    <a:pt x="1185" y="547"/>
                  </a:lnTo>
                  <a:lnTo>
                    <a:pt x="1183" y="547"/>
                  </a:lnTo>
                  <a:lnTo>
                    <a:pt x="1183" y="549"/>
                  </a:lnTo>
                  <a:lnTo>
                    <a:pt x="1183" y="551"/>
                  </a:lnTo>
                  <a:lnTo>
                    <a:pt x="1185" y="551"/>
                  </a:lnTo>
                  <a:lnTo>
                    <a:pt x="1185" y="553"/>
                  </a:lnTo>
                  <a:lnTo>
                    <a:pt x="1185" y="555"/>
                  </a:lnTo>
                  <a:lnTo>
                    <a:pt x="1185" y="557"/>
                  </a:lnTo>
                  <a:lnTo>
                    <a:pt x="1183" y="557"/>
                  </a:lnTo>
                  <a:lnTo>
                    <a:pt x="1185" y="557"/>
                  </a:lnTo>
                  <a:lnTo>
                    <a:pt x="1185" y="558"/>
                  </a:lnTo>
                  <a:lnTo>
                    <a:pt x="1185" y="560"/>
                  </a:lnTo>
                  <a:lnTo>
                    <a:pt x="1185" y="558"/>
                  </a:lnTo>
                  <a:lnTo>
                    <a:pt x="1183" y="558"/>
                  </a:lnTo>
                  <a:lnTo>
                    <a:pt x="1183" y="557"/>
                  </a:lnTo>
                  <a:lnTo>
                    <a:pt x="1181" y="557"/>
                  </a:lnTo>
                  <a:lnTo>
                    <a:pt x="1183" y="555"/>
                  </a:lnTo>
                  <a:lnTo>
                    <a:pt x="1181" y="555"/>
                  </a:lnTo>
                  <a:lnTo>
                    <a:pt x="1183" y="555"/>
                  </a:lnTo>
                  <a:lnTo>
                    <a:pt x="1183" y="553"/>
                  </a:lnTo>
                  <a:lnTo>
                    <a:pt x="1181" y="551"/>
                  </a:lnTo>
                  <a:lnTo>
                    <a:pt x="1181" y="549"/>
                  </a:lnTo>
                  <a:lnTo>
                    <a:pt x="1181" y="551"/>
                  </a:lnTo>
                  <a:lnTo>
                    <a:pt x="1181" y="553"/>
                  </a:lnTo>
                  <a:lnTo>
                    <a:pt x="1181" y="555"/>
                  </a:lnTo>
                  <a:lnTo>
                    <a:pt x="1179" y="553"/>
                  </a:lnTo>
                  <a:lnTo>
                    <a:pt x="1179" y="551"/>
                  </a:lnTo>
                  <a:lnTo>
                    <a:pt x="1177" y="551"/>
                  </a:lnTo>
                  <a:lnTo>
                    <a:pt x="1179" y="551"/>
                  </a:lnTo>
                  <a:lnTo>
                    <a:pt x="1179" y="549"/>
                  </a:lnTo>
                  <a:lnTo>
                    <a:pt x="1179" y="547"/>
                  </a:lnTo>
                  <a:lnTo>
                    <a:pt x="1179" y="545"/>
                  </a:lnTo>
                  <a:lnTo>
                    <a:pt x="1177" y="545"/>
                  </a:lnTo>
                  <a:lnTo>
                    <a:pt x="1177" y="547"/>
                  </a:lnTo>
                  <a:lnTo>
                    <a:pt x="1177" y="549"/>
                  </a:lnTo>
                  <a:lnTo>
                    <a:pt x="1175" y="549"/>
                  </a:lnTo>
                  <a:lnTo>
                    <a:pt x="1173" y="547"/>
                  </a:lnTo>
                  <a:lnTo>
                    <a:pt x="1173" y="545"/>
                  </a:lnTo>
                  <a:lnTo>
                    <a:pt x="1171" y="545"/>
                  </a:lnTo>
                  <a:lnTo>
                    <a:pt x="1171" y="543"/>
                  </a:lnTo>
                  <a:lnTo>
                    <a:pt x="1171" y="545"/>
                  </a:lnTo>
                  <a:lnTo>
                    <a:pt x="1171" y="543"/>
                  </a:lnTo>
                  <a:lnTo>
                    <a:pt x="1169" y="543"/>
                  </a:lnTo>
                  <a:lnTo>
                    <a:pt x="1169" y="541"/>
                  </a:lnTo>
                  <a:lnTo>
                    <a:pt x="1167" y="539"/>
                  </a:lnTo>
                  <a:lnTo>
                    <a:pt x="1167" y="537"/>
                  </a:lnTo>
                  <a:lnTo>
                    <a:pt x="1167" y="535"/>
                  </a:lnTo>
                  <a:lnTo>
                    <a:pt x="1165" y="537"/>
                  </a:lnTo>
                  <a:lnTo>
                    <a:pt x="1165" y="535"/>
                  </a:lnTo>
                  <a:lnTo>
                    <a:pt x="1165" y="534"/>
                  </a:lnTo>
                  <a:lnTo>
                    <a:pt x="1164" y="534"/>
                  </a:lnTo>
                  <a:lnTo>
                    <a:pt x="1164" y="532"/>
                  </a:lnTo>
                  <a:lnTo>
                    <a:pt x="1164" y="534"/>
                  </a:lnTo>
                  <a:lnTo>
                    <a:pt x="1164" y="535"/>
                  </a:lnTo>
                  <a:lnTo>
                    <a:pt x="1165" y="535"/>
                  </a:lnTo>
                  <a:lnTo>
                    <a:pt x="1165" y="537"/>
                  </a:lnTo>
                  <a:lnTo>
                    <a:pt x="1165" y="539"/>
                  </a:lnTo>
                  <a:lnTo>
                    <a:pt x="1165" y="541"/>
                  </a:lnTo>
                  <a:lnTo>
                    <a:pt x="1167" y="543"/>
                  </a:lnTo>
                  <a:lnTo>
                    <a:pt x="1167" y="545"/>
                  </a:lnTo>
                  <a:lnTo>
                    <a:pt x="1167" y="547"/>
                  </a:lnTo>
                  <a:lnTo>
                    <a:pt x="1165" y="545"/>
                  </a:lnTo>
                  <a:lnTo>
                    <a:pt x="1164" y="543"/>
                  </a:lnTo>
                  <a:lnTo>
                    <a:pt x="1164" y="541"/>
                  </a:lnTo>
                  <a:lnTo>
                    <a:pt x="1162" y="541"/>
                  </a:lnTo>
                  <a:lnTo>
                    <a:pt x="1162" y="539"/>
                  </a:lnTo>
                  <a:lnTo>
                    <a:pt x="1160" y="539"/>
                  </a:lnTo>
                  <a:lnTo>
                    <a:pt x="1160" y="537"/>
                  </a:lnTo>
                  <a:lnTo>
                    <a:pt x="1160" y="539"/>
                  </a:lnTo>
                  <a:lnTo>
                    <a:pt x="1160" y="537"/>
                  </a:lnTo>
                  <a:lnTo>
                    <a:pt x="1158" y="539"/>
                  </a:lnTo>
                  <a:lnTo>
                    <a:pt x="1158" y="537"/>
                  </a:lnTo>
                  <a:lnTo>
                    <a:pt x="1158" y="535"/>
                  </a:lnTo>
                  <a:lnTo>
                    <a:pt x="1158" y="537"/>
                  </a:lnTo>
                  <a:lnTo>
                    <a:pt x="1156" y="535"/>
                  </a:lnTo>
                  <a:lnTo>
                    <a:pt x="1156" y="534"/>
                  </a:lnTo>
                  <a:lnTo>
                    <a:pt x="1154" y="534"/>
                  </a:lnTo>
                  <a:lnTo>
                    <a:pt x="1150" y="532"/>
                  </a:lnTo>
                  <a:lnTo>
                    <a:pt x="1150" y="534"/>
                  </a:lnTo>
                  <a:lnTo>
                    <a:pt x="1148" y="534"/>
                  </a:lnTo>
                  <a:lnTo>
                    <a:pt x="1148" y="532"/>
                  </a:lnTo>
                  <a:lnTo>
                    <a:pt x="1146" y="532"/>
                  </a:lnTo>
                  <a:lnTo>
                    <a:pt x="1146" y="534"/>
                  </a:lnTo>
                  <a:lnTo>
                    <a:pt x="1148" y="535"/>
                  </a:lnTo>
                  <a:lnTo>
                    <a:pt x="1148" y="537"/>
                  </a:lnTo>
                  <a:lnTo>
                    <a:pt x="1150" y="537"/>
                  </a:lnTo>
                  <a:lnTo>
                    <a:pt x="1148" y="537"/>
                  </a:lnTo>
                  <a:lnTo>
                    <a:pt x="1150" y="539"/>
                  </a:lnTo>
                  <a:lnTo>
                    <a:pt x="1150" y="541"/>
                  </a:lnTo>
                  <a:lnTo>
                    <a:pt x="1152" y="541"/>
                  </a:lnTo>
                  <a:lnTo>
                    <a:pt x="1152" y="543"/>
                  </a:lnTo>
                  <a:lnTo>
                    <a:pt x="1154" y="543"/>
                  </a:lnTo>
                  <a:lnTo>
                    <a:pt x="1156" y="543"/>
                  </a:lnTo>
                  <a:lnTo>
                    <a:pt x="1156" y="545"/>
                  </a:lnTo>
                  <a:lnTo>
                    <a:pt x="1154" y="545"/>
                  </a:lnTo>
                  <a:lnTo>
                    <a:pt x="1156" y="545"/>
                  </a:lnTo>
                  <a:lnTo>
                    <a:pt x="1156" y="547"/>
                  </a:lnTo>
                  <a:lnTo>
                    <a:pt x="1158" y="549"/>
                  </a:lnTo>
                  <a:lnTo>
                    <a:pt x="1158" y="551"/>
                  </a:lnTo>
                  <a:lnTo>
                    <a:pt x="1160" y="551"/>
                  </a:lnTo>
                  <a:lnTo>
                    <a:pt x="1160" y="553"/>
                  </a:lnTo>
                  <a:lnTo>
                    <a:pt x="1158" y="553"/>
                  </a:lnTo>
                  <a:lnTo>
                    <a:pt x="1160" y="553"/>
                  </a:lnTo>
                  <a:lnTo>
                    <a:pt x="1160" y="555"/>
                  </a:lnTo>
                  <a:lnTo>
                    <a:pt x="1162" y="553"/>
                  </a:lnTo>
                  <a:lnTo>
                    <a:pt x="1162" y="555"/>
                  </a:lnTo>
                  <a:lnTo>
                    <a:pt x="1164" y="555"/>
                  </a:lnTo>
                  <a:lnTo>
                    <a:pt x="1164" y="557"/>
                  </a:lnTo>
                  <a:lnTo>
                    <a:pt x="1162" y="557"/>
                  </a:lnTo>
                  <a:lnTo>
                    <a:pt x="1164" y="557"/>
                  </a:lnTo>
                  <a:lnTo>
                    <a:pt x="1164" y="555"/>
                  </a:lnTo>
                  <a:lnTo>
                    <a:pt x="1165" y="557"/>
                  </a:lnTo>
                  <a:lnTo>
                    <a:pt x="1167" y="557"/>
                  </a:lnTo>
                  <a:lnTo>
                    <a:pt x="1169" y="557"/>
                  </a:lnTo>
                  <a:lnTo>
                    <a:pt x="1167" y="557"/>
                  </a:lnTo>
                  <a:lnTo>
                    <a:pt x="1167" y="558"/>
                  </a:lnTo>
                  <a:lnTo>
                    <a:pt x="1165" y="558"/>
                  </a:lnTo>
                  <a:lnTo>
                    <a:pt x="1165" y="560"/>
                  </a:lnTo>
                  <a:lnTo>
                    <a:pt x="1167" y="560"/>
                  </a:lnTo>
                  <a:lnTo>
                    <a:pt x="1165" y="560"/>
                  </a:lnTo>
                  <a:lnTo>
                    <a:pt x="1167" y="558"/>
                  </a:lnTo>
                  <a:lnTo>
                    <a:pt x="1169" y="558"/>
                  </a:lnTo>
                  <a:lnTo>
                    <a:pt x="1169" y="560"/>
                  </a:lnTo>
                  <a:lnTo>
                    <a:pt x="1167" y="560"/>
                  </a:lnTo>
                  <a:lnTo>
                    <a:pt x="1167" y="562"/>
                  </a:lnTo>
                  <a:lnTo>
                    <a:pt x="1169" y="560"/>
                  </a:lnTo>
                  <a:lnTo>
                    <a:pt x="1171" y="560"/>
                  </a:lnTo>
                  <a:lnTo>
                    <a:pt x="1171" y="562"/>
                  </a:lnTo>
                  <a:lnTo>
                    <a:pt x="1173" y="562"/>
                  </a:lnTo>
                  <a:lnTo>
                    <a:pt x="1175" y="564"/>
                  </a:lnTo>
                  <a:lnTo>
                    <a:pt x="1173" y="564"/>
                  </a:lnTo>
                  <a:lnTo>
                    <a:pt x="1175" y="564"/>
                  </a:lnTo>
                  <a:lnTo>
                    <a:pt x="1175" y="566"/>
                  </a:lnTo>
                  <a:lnTo>
                    <a:pt x="1177" y="566"/>
                  </a:lnTo>
                  <a:lnTo>
                    <a:pt x="1177" y="568"/>
                  </a:lnTo>
                  <a:lnTo>
                    <a:pt x="1177" y="570"/>
                  </a:lnTo>
                  <a:lnTo>
                    <a:pt x="1179" y="570"/>
                  </a:lnTo>
                  <a:lnTo>
                    <a:pt x="1179" y="572"/>
                  </a:lnTo>
                  <a:lnTo>
                    <a:pt x="1183" y="570"/>
                  </a:lnTo>
                  <a:lnTo>
                    <a:pt x="1183" y="572"/>
                  </a:lnTo>
                  <a:lnTo>
                    <a:pt x="1181" y="572"/>
                  </a:lnTo>
                  <a:lnTo>
                    <a:pt x="1183" y="572"/>
                  </a:lnTo>
                  <a:lnTo>
                    <a:pt x="1183" y="574"/>
                  </a:lnTo>
                  <a:lnTo>
                    <a:pt x="1183" y="572"/>
                  </a:lnTo>
                  <a:lnTo>
                    <a:pt x="1185" y="572"/>
                  </a:lnTo>
                  <a:lnTo>
                    <a:pt x="1185" y="574"/>
                  </a:lnTo>
                  <a:lnTo>
                    <a:pt x="1185" y="576"/>
                  </a:lnTo>
                  <a:lnTo>
                    <a:pt x="1187" y="576"/>
                  </a:lnTo>
                  <a:lnTo>
                    <a:pt x="1187" y="578"/>
                  </a:lnTo>
                  <a:lnTo>
                    <a:pt x="1187" y="580"/>
                  </a:lnTo>
                  <a:lnTo>
                    <a:pt x="1189" y="578"/>
                  </a:lnTo>
                  <a:lnTo>
                    <a:pt x="1189" y="580"/>
                  </a:lnTo>
                  <a:lnTo>
                    <a:pt x="1189" y="582"/>
                  </a:lnTo>
                  <a:lnTo>
                    <a:pt x="1187" y="582"/>
                  </a:lnTo>
                  <a:lnTo>
                    <a:pt x="1187" y="583"/>
                  </a:lnTo>
                  <a:lnTo>
                    <a:pt x="1189" y="585"/>
                  </a:lnTo>
                  <a:lnTo>
                    <a:pt x="1189" y="583"/>
                  </a:lnTo>
                  <a:lnTo>
                    <a:pt x="1189" y="582"/>
                  </a:lnTo>
                  <a:lnTo>
                    <a:pt x="1190" y="582"/>
                  </a:lnTo>
                  <a:lnTo>
                    <a:pt x="1190" y="583"/>
                  </a:lnTo>
                  <a:lnTo>
                    <a:pt x="1190" y="582"/>
                  </a:lnTo>
                  <a:lnTo>
                    <a:pt x="1190" y="583"/>
                  </a:lnTo>
                  <a:lnTo>
                    <a:pt x="1192" y="583"/>
                  </a:lnTo>
                  <a:lnTo>
                    <a:pt x="1190" y="583"/>
                  </a:lnTo>
                  <a:lnTo>
                    <a:pt x="1192" y="585"/>
                  </a:lnTo>
                  <a:lnTo>
                    <a:pt x="1190" y="585"/>
                  </a:lnTo>
                  <a:lnTo>
                    <a:pt x="1192" y="585"/>
                  </a:lnTo>
                  <a:lnTo>
                    <a:pt x="1194" y="585"/>
                  </a:lnTo>
                  <a:lnTo>
                    <a:pt x="1192" y="585"/>
                  </a:lnTo>
                  <a:lnTo>
                    <a:pt x="1194" y="585"/>
                  </a:lnTo>
                  <a:lnTo>
                    <a:pt x="1194" y="587"/>
                  </a:lnTo>
                  <a:lnTo>
                    <a:pt x="1194" y="589"/>
                  </a:lnTo>
                  <a:lnTo>
                    <a:pt x="1192" y="589"/>
                  </a:lnTo>
                  <a:lnTo>
                    <a:pt x="1194" y="591"/>
                  </a:lnTo>
                  <a:lnTo>
                    <a:pt x="1192" y="591"/>
                  </a:lnTo>
                  <a:lnTo>
                    <a:pt x="1192" y="589"/>
                  </a:lnTo>
                  <a:lnTo>
                    <a:pt x="1190" y="589"/>
                  </a:lnTo>
                  <a:lnTo>
                    <a:pt x="1190" y="591"/>
                  </a:lnTo>
                  <a:lnTo>
                    <a:pt x="1190" y="589"/>
                  </a:lnTo>
                  <a:lnTo>
                    <a:pt x="1192" y="591"/>
                  </a:lnTo>
                  <a:lnTo>
                    <a:pt x="1192" y="593"/>
                  </a:lnTo>
                  <a:lnTo>
                    <a:pt x="1192" y="595"/>
                  </a:lnTo>
                  <a:lnTo>
                    <a:pt x="1194" y="595"/>
                  </a:lnTo>
                  <a:lnTo>
                    <a:pt x="1194" y="597"/>
                  </a:lnTo>
                  <a:lnTo>
                    <a:pt x="1192" y="599"/>
                  </a:lnTo>
                  <a:lnTo>
                    <a:pt x="1190" y="599"/>
                  </a:lnTo>
                  <a:lnTo>
                    <a:pt x="1189" y="599"/>
                  </a:lnTo>
                  <a:lnTo>
                    <a:pt x="1187" y="599"/>
                  </a:lnTo>
                  <a:lnTo>
                    <a:pt x="1187" y="597"/>
                  </a:lnTo>
                  <a:lnTo>
                    <a:pt x="1185" y="597"/>
                  </a:lnTo>
                  <a:lnTo>
                    <a:pt x="1183" y="597"/>
                  </a:lnTo>
                  <a:lnTo>
                    <a:pt x="1183" y="595"/>
                  </a:lnTo>
                  <a:lnTo>
                    <a:pt x="1185" y="595"/>
                  </a:lnTo>
                  <a:lnTo>
                    <a:pt x="1183" y="595"/>
                  </a:lnTo>
                  <a:lnTo>
                    <a:pt x="1183" y="593"/>
                  </a:lnTo>
                  <a:lnTo>
                    <a:pt x="1181" y="593"/>
                  </a:lnTo>
                  <a:lnTo>
                    <a:pt x="1179" y="593"/>
                  </a:lnTo>
                  <a:lnTo>
                    <a:pt x="1177" y="593"/>
                  </a:lnTo>
                  <a:lnTo>
                    <a:pt x="1175" y="591"/>
                  </a:lnTo>
                  <a:lnTo>
                    <a:pt x="1173" y="591"/>
                  </a:lnTo>
                  <a:lnTo>
                    <a:pt x="1173" y="589"/>
                  </a:lnTo>
                  <a:lnTo>
                    <a:pt x="1171" y="589"/>
                  </a:lnTo>
                  <a:lnTo>
                    <a:pt x="1169" y="589"/>
                  </a:lnTo>
                  <a:lnTo>
                    <a:pt x="1169" y="587"/>
                  </a:lnTo>
                  <a:lnTo>
                    <a:pt x="1167" y="589"/>
                  </a:lnTo>
                  <a:lnTo>
                    <a:pt x="1165" y="589"/>
                  </a:lnTo>
                  <a:lnTo>
                    <a:pt x="1165" y="587"/>
                  </a:lnTo>
                  <a:lnTo>
                    <a:pt x="1164" y="587"/>
                  </a:lnTo>
                  <a:lnTo>
                    <a:pt x="1162" y="587"/>
                  </a:lnTo>
                  <a:lnTo>
                    <a:pt x="1162" y="585"/>
                  </a:lnTo>
                  <a:lnTo>
                    <a:pt x="1160" y="587"/>
                  </a:lnTo>
                  <a:lnTo>
                    <a:pt x="1154" y="585"/>
                  </a:lnTo>
                  <a:lnTo>
                    <a:pt x="1152" y="585"/>
                  </a:lnTo>
                  <a:lnTo>
                    <a:pt x="1152" y="583"/>
                  </a:lnTo>
                  <a:lnTo>
                    <a:pt x="1150" y="583"/>
                  </a:lnTo>
                  <a:lnTo>
                    <a:pt x="1150" y="582"/>
                  </a:lnTo>
                  <a:lnTo>
                    <a:pt x="1148" y="582"/>
                  </a:lnTo>
                  <a:lnTo>
                    <a:pt x="1146" y="582"/>
                  </a:lnTo>
                  <a:lnTo>
                    <a:pt x="1142" y="580"/>
                  </a:lnTo>
                  <a:lnTo>
                    <a:pt x="1142" y="578"/>
                  </a:lnTo>
                  <a:lnTo>
                    <a:pt x="1141" y="576"/>
                  </a:lnTo>
                  <a:lnTo>
                    <a:pt x="1142" y="572"/>
                  </a:lnTo>
                  <a:lnTo>
                    <a:pt x="1141" y="572"/>
                  </a:lnTo>
                  <a:lnTo>
                    <a:pt x="1141" y="574"/>
                  </a:lnTo>
                  <a:lnTo>
                    <a:pt x="1141" y="576"/>
                  </a:lnTo>
                  <a:lnTo>
                    <a:pt x="1141" y="574"/>
                  </a:lnTo>
                  <a:lnTo>
                    <a:pt x="1141" y="572"/>
                  </a:lnTo>
                  <a:lnTo>
                    <a:pt x="1139" y="572"/>
                  </a:lnTo>
                  <a:lnTo>
                    <a:pt x="1139" y="574"/>
                  </a:lnTo>
                  <a:lnTo>
                    <a:pt x="1139" y="576"/>
                  </a:lnTo>
                  <a:lnTo>
                    <a:pt x="1139" y="574"/>
                  </a:lnTo>
                  <a:lnTo>
                    <a:pt x="1137" y="572"/>
                  </a:lnTo>
                  <a:lnTo>
                    <a:pt x="1137" y="570"/>
                  </a:lnTo>
                  <a:lnTo>
                    <a:pt x="1139" y="570"/>
                  </a:lnTo>
                  <a:lnTo>
                    <a:pt x="1137" y="570"/>
                  </a:lnTo>
                  <a:lnTo>
                    <a:pt x="1139" y="568"/>
                  </a:lnTo>
                  <a:lnTo>
                    <a:pt x="1141" y="568"/>
                  </a:lnTo>
                  <a:lnTo>
                    <a:pt x="1139" y="568"/>
                  </a:lnTo>
                  <a:lnTo>
                    <a:pt x="1137" y="568"/>
                  </a:lnTo>
                  <a:lnTo>
                    <a:pt x="1137" y="566"/>
                  </a:lnTo>
                  <a:lnTo>
                    <a:pt x="1137" y="568"/>
                  </a:lnTo>
                  <a:lnTo>
                    <a:pt x="1135" y="568"/>
                  </a:lnTo>
                  <a:lnTo>
                    <a:pt x="1135" y="566"/>
                  </a:lnTo>
                  <a:lnTo>
                    <a:pt x="1133" y="566"/>
                  </a:lnTo>
                  <a:lnTo>
                    <a:pt x="1133" y="568"/>
                  </a:lnTo>
                  <a:lnTo>
                    <a:pt x="1135" y="568"/>
                  </a:lnTo>
                  <a:lnTo>
                    <a:pt x="1133" y="568"/>
                  </a:lnTo>
                  <a:lnTo>
                    <a:pt x="1131" y="568"/>
                  </a:lnTo>
                  <a:lnTo>
                    <a:pt x="1131" y="566"/>
                  </a:lnTo>
                  <a:lnTo>
                    <a:pt x="1131" y="568"/>
                  </a:lnTo>
                  <a:lnTo>
                    <a:pt x="1129" y="568"/>
                  </a:lnTo>
                  <a:lnTo>
                    <a:pt x="1127" y="568"/>
                  </a:lnTo>
                  <a:lnTo>
                    <a:pt x="1125" y="566"/>
                  </a:lnTo>
                  <a:lnTo>
                    <a:pt x="1123" y="566"/>
                  </a:lnTo>
                  <a:lnTo>
                    <a:pt x="1123" y="564"/>
                  </a:lnTo>
                  <a:lnTo>
                    <a:pt x="1121" y="564"/>
                  </a:lnTo>
                  <a:lnTo>
                    <a:pt x="1119" y="564"/>
                  </a:lnTo>
                  <a:lnTo>
                    <a:pt x="1117" y="562"/>
                  </a:lnTo>
                  <a:lnTo>
                    <a:pt x="1116" y="562"/>
                  </a:lnTo>
                  <a:lnTo>
                    <a:pt x="1117" y="562"/>
                  </a:lnTo>
                  <a:lnTo>
                    <a:pt x="1116" y="560"/>
                  </a:lnTo>
                  <a:lnTo>
                    <a:pt x="1116" y="562"/>
                  </a:lnTo>
                  <a:lnTo>
                    <a:pt x="1114" y="560"/>
                  </a:lnTo>
                  <a:lnTo>
                    <a:pt x="1116" y="560"/>
                  </a:lnTo>
                  <a:lnTo>
                    <a:pt x="1116" y="558"/>
                  </a:lnTo>
                  <a:lnTo>
                    <a:pt x="1114" y="558"/>
                  </a:lnTo>
                  <a:lnTo>
                    <a:pt x="1114" y="560"/>
                  </a:lnTo>
                  <a:lnTo>
                    <a:pt x="1112" y="560"/>
                  </a:lnTo>
                  <a:lnTo>
                    <a:pt x="1112" y="558"/>
                  </a:lnTo>
                  <a:lnTo>
                    <a:pt x="1114" y="558"/>
                  </a:lnTo>
                  <a:lnTo>
                    <a:pt x="1116" y="557"/>
                  </a:lnTo>
                  <a:lnTo>
                    <a:pt x="1117" y="555"/>
                  </a:lnTo>
                  <a:lnTo>
                    <a:pt x="1116" y="555"/>
                  </a:lnTo>
                  <a:lnTo>
                    <a:pt x="1116" y="553"/>
                  </a:lnTo>
                  <a:lnTo>
                    <a:pt x="1116" y="555"/>
                  </a:lnTo>
                  <a:lnTo>
                    <a:pt x="1114" y="555"/>
                  </a:lnTo>
                  <a:lnTo>
                    <a:pt x="1116" y="557"/>
                  </a:lnTo>
                  <a:lnTo>
                    <a:pt x="1114" y="557"/>
                  </a:lnTo>
                  <a:lnTo>
                    <a:pt x="1112" y="557"/>
                  </a:lnTo>
                  <a:lnTo>
                    <a:pt x="1112" y="558"/>
                  </a:lnTo>
                  <a:lnTo>
                    <a:pt x="1110" y="558"/>
                  </a:lnTo>
                  <a:lnTo>
                    <a:pt x="1108" y="558"/>
                  </a:lnTo>
                  <a:lnTo>
                    <a:pt x="1108" y="557"/>
                  </a:lnTo>
                  <a:lnTo>
                    <a:pt x="1108" y="555"/>
                  </a:lnTo>
                  <a:lnTo>
                    <a:pt x="1108" y="557"/>
                  </a:lnTo>
                  <a:lnTo>
                    <a:pt x="1106" y="555"/>
                  </a:lnTo>
                  <a:lnTo>
                    <a:pt x="1104" y="555"/>
                  </a:lnTo>
                  <a:lnTo>
                    <a:pt x="1104" y="553"/>
                  </a:lnTo>
                  <a:lnTo>
                    <a:pt x="1102" y="551"/>
                  </a:lnTo>
                  <a:lnTo>
                    <a:pt x="1104" y="551"/>
                  </a:lnTo>
                  <a:lnTo>
                    <a:pt x="1102" y="551"/>
                  </a:lnTo>
                  <a:lnTo>
                    <a:pt x="1102" y="549"/>
                  </a:lnTo>
                  <a:lnTo>
                    <a:pt x="1102" y="547"/>
                  </a:lnTo>
                  <a:lnTo>
                    <a:pt x="1102" y="545"/>
                  </a:lnTo>
                  <a:lnTo>
                    <a:pt x="1100" y="545"/>
                  </a:lnTo>
                  <a:lnTo>
                    <a:pt x="1098" y="545"/>
                  </a:lnTo>
                  <a:lnTo>
                    <a:pt x="1096" y="545"/>
                  </a:lnTo>
                  <a:lnTo>
                    <a:pt x="1098" y="545"/>
                  </a:lnTo>
                  <a:lnTo>
                    <a:pt x="1096" y="545"/>
                  </a:lnTo>
                  <a:lnTo>
                    <a:pt x="1096" y="543"/>
                  </a:lnTo>
                  <a:lnTo>
                    <a:pt x="1098" y="543"/>
                  </a:lnTo>
                  <a:lnTo>
                    <a:pt x="1098" y="545"/>
                  </a:lnTo>
                  <a:lnTo>
                    <a:pt x="1098" y="543"/>
                  </a:lnTo>
                  <a:lnTo>
                    <a:pt x="1100" y="543"/>
                  </a:lnTo>
                  <a:lnTo>
                    <a:pt x="1104" y="545"/>
                  </a:lnTo>
                  <a:lnTo>
                    <a:pt x="1106" y="545"/>
                  </a:lnTo>
                  <a:lnTo>
                    <a:pt x="1106" y="543"/>
                  </a:lnTo>
                  <a:lnTo>
                    <a:pt x="1108" y="543"/>
                  </a:lnTo>
                  <a:lnTo>
                    <a:pt x="1108" y="541"/>
                  </a:lnTo>
                  <a:lnTo>
                    <a:pt x="1110" y="541"/>
                  </a:lnTo>
                  <a:lnTo>
                    <a:pt x="1110" y="539"/>
                  </a:lnTo>
                  <a:lnTo>
                    <a:pt x="1110" y="537"/>
                  </a:lnTo>
                  <a:lnTo>
                    <a:pt x="1112" y="537"/>
                  </a:lnTo>
                  <a:lnTo>
                    <a:pt x="1110" y="537"/>
                  </a:lnTo>
                  <a:lnTo>
                    <a:pt x="1110" y="539"/>
                  </a:lnTo>
                  <a:lnTo>
                    <a:pt x="1108" y="539"/>
                  </a:lnTo>
                  <a:lnTo>
                    <a:pt x="1108" y="537"/>
                  </a:lnTo>
                  <a:lnTo>
                    <a:pt x="1108" y="539"/>
                  </a:lnTo>
                  <a:lnTo>
                    <a:pt x="1106" y="539"/>
                  </a:lnTo>
                  <a:lnTo>
                    <a:pt x="1106" y="537"/>
                  </a:lnTo>
                  <a:lnTo>
                    <a:pt x="1106" y="535"/>
                  </a:lnTo>
                  <a:lnTo>
                    <a:pt x="1106" y="534"/>
                  </a:lnTo>
                  <a:lnTo>
                    <a:pt x="1106" y="535"/>
                  </a:lnTo>
                  <a:lnTo>
                    <a:pt x="1106" y="534"/>
                  </a:lnTo>
                  <a:lnTo>
                    <a:pt x="1104" y="534"/>
                  </a:lnTo>
                  <a:lnTo>
                    <a:pt x="1104" y="535"/>
                  </a:lnTo>
                  <a:lnTo>
                    <a:pt x="1104" y="537"/>
                  </a:lnTo>
                  <a:lnTo>
                    <a:pt x="1104" y="535"/>
                  </a:lnTo>
                  <a:lnTo>
                    <a:pt x="1102" y="535"/>
                  </a:lnTo>
                  <a:lnTo>
                    <a:pt x="1104" y="535"/>
                  </a:lnTo>
                  <a:lnTo>
                    <a:pt x="1104" y="534"/>
                  </a:lnTo>
                  <a:lnTo>
                    <a:pt x="1102" y="534"/>
                  </a:lnTo>
                  <a:lnTo>
                    <a:pt x="1102" y="535"/>
                  </a:lnTo>
                  <a:lnTo>
                    <a:pt x="1102" y="534"/>
                  </a:lnTo>
                  <a:lnTo>
                    <a:pt x="1102" y="532"/>
                  </a:lnTo>
                  <a:lnTo>
                    <a:pt x="1100" y="532"/>
                  </a:lnTo>
                  <a:lnTo>
                    <a:pt x="1100" y="530"/>
                  </a:lnTo>
                  <a:lnTo>
                    <a:pt x="1100" y="532"/>
                  </a:lnTo>
                  <a:lnTo>
                    <a:pt x="1098" y="532"/>
                  </a:lnTo>
                  <a:lnTo>
                    <a:pt x="1098" y="534"/>
                  </a:lnTo>
                  <a:lnTo>
                    <a:pt x="1100" y="532"/>
                  </a:lnTo>
                  <a:lnTo>
                    <a:pt x="1100" y="534"/>
                  </a:lnTo>
                  <a:lnTo>
                    <a:pt x="1100" y="532"/>
                  </a:lnTo>
                  <a:lnTo>
                    <a:pt x="1100" y="534"/>
                  </a:lnTo>
                  <a:lnTo>
                    <a:pt x="1100" y="535"/>
                  </a:lnTo>
                  <a:lnTo>
                    <a:pt x="1098" y="535"/>
                  </a:lnTo>
                  <a:lnTo>
                    <a:pt x="1100" y="535"/>
                  </a:lnTo>
                  <a:lnTo>
                    <a:pt x="1100" y="534"/>
                  </a:lnTo>
                  <a:lnTo>
                    <a:pt x="1098" y="534"/>
                  </a:lnTo>
                  <a:lnTo>
                    <a:pt x="1098" y="535"/>
                  </a:lnTo>
                  <a:lnTo>
                    <a:pt x="1098" y="534"/>
                  </a:lnTo>
                  <a:lnTo>
                    <a:pt x="1096" y="534"/>
                  </a:lnTo>
                  <a:lnTo>
                    <a:pt x="1096" y="532"/>
                  </a:lnTo>
                  <a:lnTo>
                    <a:pt x="1094" y="532"/>
                  </a:lnTo>
                  <a:lnTo>
                    <a:pt x="1094" y="534"/>
                  </a:lnTo>
                  <a:lnTo>
                    <a:pt x="1094" y="535"/>
                  </a:lnTo>
                  <a:lnTo>
                    <a:pt x="1093" y="535"/>
                  </a:lnTo>
                  <a:lnTo>
                    <a:pt x="1093" y="534"/>
                  </a:lnTo>
                  <a:lnTo>
                    <a:pt x="1093" y="532"/>
                  </a:lnTo>
                  <a:lnTo>
                    <a:pt x="1094" y="532"/>
                  </a:lnTo>
                  <a:lnTo>
                    <a:pt x="1094" y="530"/>
                  </a:lnTo>
                  <a:lnTo>
                    <a:pt x="1094" y="528"/>
                  </a:lnTo>
                  <a:lnTo>
                    <a:pt x="1096" y="528"/>
                  </a:lnTo>
                  <a:lnTo>
                    <a:pt x="1094" y="528"/>
                  </a:lnTo>
                  <a:lnTo>
                    <a:pt x="1094" y="526"/>
                  </a:lnTo>
                  <a:lnTo>
                    <a:pt x="1094" y="528"/>
                  </a:lnTo>
                  <a:lnTo>
                    <a:pt x="1093" y="528"/>
                  </a:lnTo>
                  <a:lnTo>
                    <a:pt x="1093" y="530"/>
                  </a:lnTo>
                  <a:lnTo>
                    <a:pt x="1093" y="532"/>
                  </a:lnTo>
                  <a:lnTo>
                    <a:pt x="1091" y="532"/>
                  </a:lnTo>
                  <a:lnTo>
                    <a:pt x="1091" y="530"/>
                  </a:lnTo>
                  <a:lnTo>
                    <a:pt x="1089" y="530"/>
                  </a:lnTo>
                  <a:lnTo>
                    <a:pt x="1089" y="528"/>
                  </a:lnTo>
                  <a:lnTo>
                    <a:pt x="1089" y="530"/>
                  </a:lnTo>
                  <a:lnTo>
                    <a:pt x="1089" y="528"/>
                  </a:lnTo>
                  <a:lnTo>
                    <a:pt x="1089" y="526"/>
                  </a:lnTo>
                  <a:lnTo>
                    <a:pt x="1089" y="524"/>
                  </a:lnTo>
                  <a:lnTo>
                    <a:pt x="1089" y="522"/>
                  </a:lnTo>
                  <a:lnTo>
                    <a:pt x="1089" y="524"/>
                  </a:lnTo>
                  <a:lnTo>
                    <a:pt x="1089" y="522"/>
                  </a:lnTo>
                  <a:lnTo>
                    <a:pt x="1089" y="520"/>
                  </a:lnTo>
                  <a:lnTo>
                    <a:pt x="1087" y="520"/>
                  </a:lnTo>
                  <a:lnTo>
                    <a:pt x="1087" y="522"/>
                  </a:lnTo>
                  <a:lnTo>
                    <a:pt x="1087" y="524"/>
                  </a:lnTo>
                  <a:lnTo>
                    <a:pt x="1089" y="524"/>
                  </a:lnTo>
                  <a:lnTo>
                    <a:pt x="1087" y="524"/>
                  </a:lnTo>
                  <a:lnTo>
                    <a:pt x="1087" y="526"/>
                  </a:lnTo>
                  <a:lnTo>
                    <a:pt x="1087" y="524"/>
                  </a:lnTo>
                  <a:lnTo>
                    <a:pt x="1085" y="524"/>
                  </a:lnTo>
                  <a:lnTo>
                    <a:pt x="1085" y="522"/>
                  </a:lnTo>
                  <a:lnTo>
                    <a:pt x="1083" y="522"/>
                  </a:lnTo>
                  <a:lnTo>
                    <a:pt x="1083" y="520"/>
                  </a:lnTo>
                  <a:lnTo>
                    <a:pt x="1085" y="520"/>
                  </a:lnTo>
                  <a:lnTo>
                    <a:pt x="1085" y="518"/>
                  </a:lnTo>
                  <a:lnTo>
                    <a:pt x="1083" y="516"/>
                  </a:lnTo>
                  <a:lnTo>
                    <a:pt x="1081" y="518"/>
                  </a:lnTo>
                  <a:lnTo>
                    <a:pt x="1081" y="516"/>
                  </a:lnTo>
                  <a:lnTo>
                    <a:pt x="1081" y="514"/>
                  </a:lnTo>
                  <a:lnTo>
                    <a:pt x="1081" y="512"/>
                  </a:lnTo>
                  <a:lnTo>
                    <a:pt x="1079" y="512"/>
                  </a:lnTo>
                  <a:lnTo>
                    <a:pt x="1077" y="512"/>
                  </a:lnTo>
                  <a:lnTo>
                    <a:pt x="1079" y="512"/>
                  </a:lnTo>
                  <a:lnTo>
                    <a:pt x="1079" y="514"/>
                  </a:lnTo>
                  <a:lnTo>
                    <a:pt x="1077" y="514"/>
                  </a:lnTo>
                  <a:lnTo>
                    <a:pt x="1077" y="512"/>
                  </a:lnTo>
                  <a:lnTo>
                    <a:pt x="1077" y="510"/>
                  </a:lnTo>
                  <a:lnTo>
                    <a:pt x="1079" y="510"/>
                  </a:lnTo>
                  <a:lnTo>
                    <a:pt x="1077" y="509"/>
                  </a:lnTo>
                  <a:lnTo>
                    <a:pt x="1077" y="510"/>
                  </a:lnTo>
                  <a:lnTo>
                    <a:pt x="1075" y="510"/>
                  </a:lnTo>
                  <a:lnTo>
                    <a:pt x="1075" y="509"/>
                  </a:lnTo>
                  <a:lnTo>
                    <a:pt x="1075" y="507"/>
                  </a:lnTo>
                  <a:lnTo>
                    <a:pt x="1077" y="509"/>
                  </a:lnTo>
                  <a:lnTo>
                    <a:pt x="1077" y="507"/>
                  </a:lnTo>
                  <a:lnTo>
                    <a:pt x="1075" y="507"/>
                  </a:lnTo>
                  <a:lnTo>
                    <a:pt x="1077" y="507"/>
                  </a:lnTo>
                  <a:lnTo>
                    <a:pt x="1077" y="505"/>
                  </a:lnTo>
                  <a:lnTo>
                    <a:pt x="1079" y="505"/>
                  </a:lnTo>
                  <a:lnTo>
                    <a:pt x="1079" y="503"/>
                  </a:lnTo>
                  <a:lnTo>
                    <a:pt x="1079" y="501"/>
                  </a:lnTo>
                  <a:lnTo>
                    <a:pt x="1079" y="503"/>
                  </a:lnTo>
                  <a:lnTo>
                    <a:pt x="1079" y="501"/>
                  </a:lnTo>
                  <a:lnTo>
                    <a:pt x="1077" y="501"/>
                  </a:lnTo>
                  <a:lnTo>
                    <a:pt x="1077" y="499"/>
                  </a:lnTo>
                  <a:lnTo>
                    <a:pt x="1077" y="501"/>
                  </a:lnTo>
                  <a:lnTo>
                    <a:pt x="1077" y="503"/>
                  </a:lnTo>
                  <a:lnTo>
                    <a:pt x="1077" y="505"/>
                  </a:lnTo>
                  <a:lnTo>
                    <a:pt x="1075" y="505"/>
                  </a:lnTo>
                  <a:lnTo>
                    <a:pt x="1075" y="503"/>
                  </a:lnTo>
                  <a:lnTo>
                    <a:pt x="1077" y="503"/>
                  </a:lnTo>
                  <a:lnTo>
                    <a:pt x="1075" y="503"/>
                  </a:lnTo>
                  <a:lnTo>
                    <a:pt x="1075" y="501"/>
                  </a:lnTo>
                  <a:lnTo>
                    <a:pt x="1075" y="503"/>
                  </a:lnTo>
                  <a:lnTo>
                    <a:pt x="1073" y="503"/>
                  </a:lnTo>
                  <a:lnTo>
                    <a:pt x="1073" y="501"/>
                  </a:lnTo>
                  <a:lnTo>
                    <a:pt x="1073" y="499"/>
                  </a:lnTo>
                  <a:lnTo>
                    <a:pt x="1071" y="499"/>
                  </a:lnTo>
                  <a:lnTo>
                    <a:pt x="1071" y="501"/>
                  </a:lnTo>
                  <a:lnTo>
                    <a:pt x="1071" y="503"/>
                  </a:lnTo>
                  <a:lnTo>
                    <a:pt x="1073" y="503"/>
                  </a:lnTo>
                  <a:lnTo>
                    <a:pt x="1071" y="503"/>
                  </a:lnTo>
                  <a:lnTo>
                    <a:pt x="1071" y="505"/>
                  </a:lnTo>
                  <a:lnTo>
                    <a:pt x="1069" y="505"/>
                  </a:lnTo>
                  <a:lnTo>
                    <a:pt x="1069" y="503"/>
                  </a:lnTo>
                  <a:lnTo>
                    <a:pt x="1069" y="501"/>
                  </a:lnTo>
                  <a:lnTo>
                    <a:pt x="1068" y="501"/>
                  </a:lnTo>
                  <a:lnTo>
                    <a:pt x="1068" y="503"/>
                  </a:lnTo>
                  <a:lnTo>
                    <a:pt x="1069" y="503"/>
                  </a:lnTo>
                  <a:lnTo>
                    <a:pt x="1068" y="503"/>
                  </a:lnTo>
                  <a:lnTo>
                    <a:pt x="1069" y="505"/>
                  </a:lnTo>
                  <a:lnTo>
                    <a:pt x="1069" y="507"/>
                  </a:lnTo>
                  <a:lnTo>
                    <a:pt x="1069" y="505"/>
                  </a:lnTo>
                  <a:lnTo>
                    <a:pt x="1069" y="507"/>
                  </a:lnTo>
                  <a:lnTo>
                    <a:pt x="1069" y="505"/>
                  </a:lnTo>
                  <a:lnTo>
                    <a:pt x="1069" y="507"/>
                  </a:lnTo>
                  <a:lnTo>
                    <a:pt x="1068" y="507"/>
                  </a:lnTo>
                  <a:lnTo>
                    <a:pt x="1068" y="509"/>
                  </a:lnTo>
                  <a:lnTo>
                    <a:pt x="1068" y="510"/>
                  </a:lnTo>
                  <a:lnTo>
                    <a:pt x="1068" y="512"/>
                  </a:lnTo>
                  <a:lnTo>
                    <a:pt x="1066" y="512"/>
                  </a:lnTo>
                  <a:lnTo>
                    <a:pt x="1066" y="510"/>
                  </a:lnTo>
                  <a:lnTo>
                    <a:pt x="1064" y="510"/>
                  </a:lnTo>
                  <a:lnTo>
                    <a:pt x="1066" y="510"/>
                  </a:lnTo>
                  <a:lnTo>
                    <a:pt x="1066" y="509"/>
                  </a:lnTo>
                  <a:lnTo>
                    <a:pt x="1064" y="507"/>
                  </a:lnTo>
                  <a:lnTo>
                    <a:pt x="1066" y="507"/>
                  </a:lnTo>
                  <a:lnTo>
                    <a:pt x="1066" y="509"/>
                  </a:lnTo>
                  <a:lnTo>
                    <a:pt x="1066" y="507"/>
                  </a:lnTo>
                  <a:lnTo>
                    <a:pt x="1066" y="505"/>
                  </a:lnTo>
                  <a:lnTo>
                    <a:pt x="1068" y="505"/>
                  </a:lnTo>
                  <a:lnTo>
                    <a:pt x="1066" y="503"/>
                  </a:lnTo>
                  <a:lnTo>
                    <a:pt x="1064" y="503"/>
                  </a:lnTo>
                  <a:lnTo>
                    <a:pt x="1068" y="503"/>
                  </a:lnTo>
                  <a:lnTo>
                    <a:pt x="1066" y="501"/>
                  </a:lnTo>
                  <a:lnTo>
                    <a:pt x="1066" y="499"/>
                  </a:lnTo>
                  <a:lnTo>
                    <a:pt x="1066" y="497"/>
                  </a:lnTo>
                  <a:lnTo>
                    <a:pt x="1066" y="499"/>
                  </a:lnTo>
                  <a:lnTo>
                    <a:pt x="1064" y="499"/>
                  </a:lnTo>
                  <a:lnTo>
                    <a:pt x="1064" y="501"/>
                  </a:lnTo>
                  <a:lnTo>
                    <a:pt x="1064" y="503"/>
                  </a:lnTo>
                  <a:lnTo>
                    <a:pt x="1062" y="501"/>
                  </a:lnTo>
                  <a:lnTo>
                    <a:pt x="1062" y="499"/>
                  </a:lnTo>
                  <a:lnTo>
                    <a:pt x="1062" y="501"/>
                  </a:lnTo>
                  <a:lnTo>
                    <a:pt x="1060" y="499"/>
                  </a:lnTo>
                  <a:lnTo>
                    <a:pt x="1060" y="501"/>
                  </a:lnTo>
                  <a:lnTo>
                    <a:pt x="1062" y="501"/>
                  </a:lnTo>
                  <a:lnTo>
                    <a:pt x="1062" y="503"/>
                  </a:lnTo>
                  <a:lnTo>
                    <a:pt x="1060" y="503"/>
                  </a:lnTo>
                  <a:lnTo>
                    <a:pt x="1060" y="501"/>
                  </a:lnTo>
                  <a:lnTo>
                    <a:pt x="1058" y="501"/>
                  </a:lnTo>
                  <a:lnTo>
                    <a:pt x="1058" y="499"/>
                  </a:lnTo>
                  <a:lnTo>
                    <a:pt x="1056" y="499"/>
                  </a:lnTo>
                  <a:lnTo>
                    <a:pt x="1056" y="497"/>
                  </a:lnTo>
                  <a:lnTo>
                    <a:pt x="1056" y="495"/>
                  </a:lnTo>
                  <a:lnTo>
                    <a:pt x="1058" y="495"/>
                  </a:lnTo>
                  <a:lnTo>
                    <a:pt x="1058" y="493"/>
                  </a:lnTo>
                  <a:lnTo>
                    <a:pt x="1060" y="493"/>
                  </a:lnTo>
                  <a:lnTo>
                    <a:pt x="1058" y="491"/>
                  </a:lnTo>
                  <a:lnTo>
                    <a:pt x="1056" y="491"/>
                  </a:lnTo>
                  <a:lnTo>
                    <a:pt x="1054" y="491"/>
                  </a:lnTo>
                  <a:lnTo>
                    <a:pt x="1054" y="493"/>
                  </a:lnTo>
                  <a:lnTo>
                    <a:pt x="1056" y="493"/>
                  </a:lnTo>
                  <a:lnTo>
                    <a:pt x="1056" y="495"/>
                  </a:lnTo>
                  <a:lnTo>
                    <a:pt x="1054" y="495"/>
                  </a:lnTo>
                  <a:lnTo>
                    <a:pt x="1054" y="493"/>
                  </a:lnTo>
                  <a:lnTo>
                    <a:pt x="1054" y="495"/>
                  </a:lnTo>
                  <a:lnTo>
                    <a:pt x="1052" y="495"/>
                  </a:lnTo>
                  <a:lnTo>
                    <a:pt x="1050" y="495"/>
                  </a:lnTo>
                  <a:lnTo>
                    <a:pt x="1052" y="495"/>
                  </a:lnTo>
                  <a:lnTo>
                    <a:pt x="1054" y="497"/>
                  </a:lnTo>
                  <a:lnTo>
                    <a:pt x="1054" y="499"/>
                  </a:lnTo>
                  <a:lnTo>
                    <a:pt x="1056" y="499"/>
                  </a:lnTo>
                  <a:lnTo>
                    <a:pt x="1058" y="501"/>
                  </a:lnTo>
                  <a:lnTo>
                    <a:pt x="1060" y="503"/>
                  </a:lnTo>
                  <a:lnTo>
                    <a:pt x="1058" y="505"/>
                  </a:lnTo>
                  <a:lnTo>
                    <a:pt x="1058" y="503"/>
                  </a:lnTo>
                  <a:lnTo>
                    <a:pt x="1056" y="503"/>
                  </a:lnTo>
                  <a:lnTo>
                    <a:pt x="1056" y="505"/>
                  </a:lnTo>
                  <a:lnTo>
                    <a:pt x="1058" y="505"/>
                  </a:lnTo>
                  <a:lnTo>
                    <a:pt x="1056" y="505"/>
                  </a:lnTo>
                  <a:lnTo>
                    <a:pt x="1058" y="507"/>
                  </a:lnTo>
                  <a:lnTo>
                    <a:pt x="1058" y="509"/>
                  </a:lnTo>
                  <a:lnTo>
                    <a:pt x="1056" y="509"/>
                  </a:lnTo>
                  <a:lnTo>
                    <a:pt x="1058" y="509"/>
                  </a:lnTo>
                  <a:lnTo>
                    <a:pt x="1056" y="509"/>
                  </a:lnTo>
                  <a:lnTo>
                    <a:pt x="1056" y="510"/>
                  </a:lnTo>
                  <a:lnTo>
                    <a:pt x="1054" y="509"/>
                  </a:lnTo>
                  <a:lnTo>
                    <a:pt x="1054" y="510"/>
                  </a:lnTo>
                  <a:lnTo>
                    <a:pt x="1054" y="509"/>
                  </a:lnTo>
                  <a:lnTo>
                    <a:pt x="1052" y="509"/>
                  </a:lnTo>
                  <a:lnTo>
                    <a:pt x="1050" y="509"/>
                  </a:lnTo>
                  <a:lnTo>
                    <a:pt x="1048" y="507"/>
                  </a:lnTo>
                  <a:lnTo>
                    <a:pt x="1048" y="509"/>
                  </a:lnTo>
                  <a:lnTo>
                    <a:pt x="1046" y="509"/>
                  </a:lnTo>
                  <a:lnTo>
                    <a:pt x="1046" y="507"/>
                  </a:lnTo>
                  <a:lnTo>
                    <a:pt x="1045" y="505"/>
                  </a:lnTo>
                  <a:lnTo>
                    <a:pt x="1043" y="505"/>
                  </a:lnTo>
                  <a:lnTo>
                    <a:pt x="1043" y="503"/>
                  </a:lnTo>
                  <a:lnTo>
                    <a:pt x="1041" y="503"/>
                  </a:lnTo>
                  <a:lnTo>
                    <a:pt x="1039" y="503"/>
                  </a:lnTo>
                  <a:lnTo>
                    <a:pt x="1039" y="501"/>
                  </a:lnTo>
                  <a:lnTo>
                    <a:pt x="1037" y="501"/>
                  </a:lnTo>
                  <a:lnTo>
                    <a:pt x="1037" y="503"/>
                  </a:lnTo>
                  <a:lnTo>
                    <a:pt x="1039" y="503"/>
                  </a:lnTo>
                  <a:lnTo>
                    <a:pt x="1037" y="503"/>
                  </a:lnTo>
                  <a:lnTo>
                    <a:pt x="1037" y="505"/>
                  </a:lnTo>
                  <a:lnTo>
                    <a:pt x="1039" y="505"/>
                  </a:lnTo>
                  <a:lnTo>
                    <a:pt x="1041" y="507"/>
                  </a:lnTo>
                  <a:lnTo>
                    <a:pt x="1039" y="507"/>
                  </a:lnTo>
                  <a:lnTo>
                    <a:pt x="1041" y="507"/>
                  </a:lnTo>
                  <a:lnTo>
                    <a:pt x="1039" y="509"/>
                  </a:lnTo>
                  <a:lnTo>
                    <a:pt x="1039" y="507"/>
                  </a:lnTo>
                  <a:lnTo>
                    <a:pt x="1037" y="507"/>
                  </a:lnTo>
                  <a:lnTo>
                    <a:pt x="1039" y="507"/>
                  </a:lnTo>
                  <a:lnTo>
                    <a:pt x="1039" y="509"/>
                  </a:lnTo>
                  <a:lnTo>
                    <a:pt x="1037" y="509"/>
                  </a:lnTo>
                  <a:lnTo>
                    <a:pt x="1039" y="509"/>
                  </a:lnTo>
                  <a:lnTo>
                    <a:pt x="1039" y="510"/>
                  </a:lnTo>
                  <a:lnTo>
                    <a:pt x="1037" y="510"/>
                  </a:lnTo>
                  <a:lnTo>
                    <a:pt x="1035" y="510"/>
                  </a:lnTo>
                  <a:lnTo>
                    <a:pt x="1035" y="509"/>
                  </a:lnTo>
                  <a:lnTo>
                    <a:pt x="1035" y="510"/>
                  </a:lnTo>
                  <a:lnTo>
                    <a:pt x="1033" y="510"/>
                  </a:lnTo>
                  <a:lnTo>
                    <a:pt x="1031" y="510"/>
                  </a:lnTo>
                  <a:lnTo>
                    <a:pt x="1029" y="510"/>
                  </a:lnTo>
                  <a:lnTo>
                    <a:pt x="1029" y="512"/>
                  </a:lnTo>
                  <a:lnTo>
                    <a:pt x="1031" y="512"/>
                  </a:lnTo>
                  <a:lnTo>
                    <a:pt x="1029" y="514"/>
                  </a:lnTo>
                  <a:lnTo>
                    <a:pt x="1029" y="512"/>
                  </a:lnTo>
                  <a:lnTo>
                    <a:pt x="1027" y="512"/>
                  </a:lnTo>
                  <a:lnTo>
                    <a:pt x="1029" y="512"/>
                  </a:lnTo>
                  <a:lnTo>
                    <a:pt x="1029" y="514"/>
                  </a:lnTo>
                  <a:lnTo>
                    <a:pt x="1027" y="514"/>
                  </a:lnTo>
                  <a:lnTo>
                    <a:pt x="1027" y="512"/>
                  </a:lnTo>
                  <a:lnTo>
                    <a:pt x="1025" y="512"/>
                  </a:lnTo>
                  <a:lnTo>
                    <a:pt x="1025" y="514"/>
                  </a:lnTo>
                  <a:lnTo>
                    <a:pt x="1023" y="514"/>
                  </a:lnTo>
                  <a:lnTo>
                    <a:pt x="1023" y="512"/>
                  </a:lnTo>
                  <a:lnTo>
                    <a:pt x="1023" y="514"/>
                  </a:lnTo>
                  <a:lnTo>
                    <a:pt x="1023" y="516"/>
                  </a:lnTo>
                  <a:lnTo>
                    <a:pt x="1025" y="516"/>
                  </a:lnTo>
                  <a:lnTo>
                    <a:pt x="1023" y="516"/>
                  </a:lnTo>
                  <a:lnTo>
                    <a:pt x="1021" y="516"/>
                  </a:lnTo>
                  <a:lnTo>
                    <a:pt x="1021" y="514"/>
                  </a:lnTo>
                  <a:lnTo>
                    <a:pt x="1020" y="514"/>
                  </a:lnTo>
                  <a:lnTo>
                    <a:pt x="1018" y="514"/>
                  </a:lnTo>
                  <a:lnTo>
                    <a:pt x="1018" y="512"/>
                  </a:lnTo>
                  <a:lnTo>
                    <a:pt x="1016" y="514"/>
                  </a:lnTo>
                  <a:lnTo>
                    <a:pt x="1014" y="514"/>
                  </a:lnTo>
                  <a:lnTo>
                    <a:pt x="1012" y="512"/>
                  </a:lnTo>
                  <a:lnTo>
                    <a:pt x="1014" y="512"/>
                  </a:lnTo>
                  <a:lnTo>
                    <a:pt x="1012" y="512"/>
                  </a:lnTo>
                  <a:lnTo>
                    <a:pt x="1010" y="512"/>
                  </a:lnTo>
                  <a:lnTo>
                    <a:pt x="1012" y="510"/>
                  </a:lnTo>
                  <a:lnTo>
                    <a:pt x="1010" y="510"/>
                  </a:lnTo>
                  <a:lnTo>
                    <a:pt x="1008" y="510"/>
                  </a:lnTo>
                  <a:lnTo>
                    <a:pt x="1008" y="512"/>
                  </a:lnTo>
                  <a:lnTo>
                    <a:pt x="1008" y="510"/>
                  </a:lnTo>
                  <a:lnTo>
                    <a:pt x="1006" y="510"/>
                  </a:lnTo>
                  <a:lnTo>
                    <a:pt x="1004" y="510"/>
                  </a:lnTo>
                  <a:lnTo>
                    <a:pt x="1004" y="509"/>
                  </a:lnTo>
                  <a:lnTo>
                    <a:pt x="1006" y="509"/>
                  </a:lnTo>
                  <a:lnTo>
                    <a:pt x="1004" y="509"/>
                  </a:lnTo>
                  <a:lnTo>
                    <a:pt x="1002" y="509"/>
                  </a:lnTo>
                  <a:lnTo>
                    <a:pt x="1002" y="507"/>
                  </a:lnTo>
                  <a:lnTo>
                    <a:pt x="1004" y="507"/>
                  </a:lnTo>
                  <a:lnTo>
                    <a:pt x="1002" y="505"/>
                  </a:lnTo>
                  <a:lnTo>
                    <a:pt x="1002" y="503"/>
                  </a:lnTo>
                  <a:lnTo>
                    <a:pt x="1000" y="503"/>
                  </a:lnTo>
                  <a:lnTo>
                    <a:pt x="1000" y="501"/>
                  </a:lnTo>
                  <a:lnTo>
                    <a:pt x="1000" y="499"/>
                  </a:lnTo>
                  <a:lnTo>
                    <a:pt x="1000" y="501"/>
                  </a:lnTo>
                  <a:lnTo>
                    <a:pt x="1000" y="499"/>
                  </a:lnTo>
                  <a:lnTo>
                    <a:pt x="1000" y="497"/>
                  </a:lnTo>
                  <a:lnTo>
                    <a:pt x="998" y="497"/>
                  </a:lnTo>
                  <a:lnTo>
                    <a:pt x="1000" y="497"/>
                  </a:lnTo>
                  <a:lnTo>
                    <a:pt x="1000" y="495"/>
                  </a:lnTo>
                  <a:lnTo>
                    <a:pt x="1000" y="493"/>
                  </a:lnTo>
                  <a:lnTo>
                    <a:pt x="1002" y="493"/>
                  </a:lnTo>
                  <a:lnTo>
                    <a:pt x="1002" y="491"/>
                  </a:lnTo>
                  <a:lnTo>
                    <a:pt x="1000" y="491"/>
                  </a:lnTo>
                  <a:lnTo>
                    <a:pt x="1000" y="489"/>
                  </a:lnTo>
                  <a:lnTo>
                    <a:pt x="1000" y="487"/>
                  </a:lnTo>
                  <a:lnTo>
                    <a:pt x="1002" y="487"/>
                  </a:lnTo>
                  <a:lnTo>
                    <a:pt x="1002" y="486"/>
                  </a:lnTo>
                  <a:lnTo>
                    <a:pt x="1004" y="486"/>
                  </a:lnTo>
                  <a:lnTo>
                    <a:pt x="1004" y="484"/>
                  </a:lnTo>
                  <a:lnTo>
                    <a:pt x="1006" y="484"/>
                  </a:lnTo>
                  <a:lnTo>
                    <a:pt x="1008" y="484"/>
                  </a:lnTo>
                  <a:lnTo>
                    <a:pt x="1008" y="482"/>
                  </a:lnTo>
                  <a:lnTo>
                    <a:pt x="1010" y="482"/>
                  </a:lnTo>
                  <a:lnTo>
                    <a:pt x="1012" y="482"/>
                  </a:lnTo>
                  <a:lnTo>
                    <a:pt x="1014" y="480"/>
                  </a:lnTo>
                  <a:lnTo>
                    <a:pt x="1014" y="478"/>
                  </a:lnTo>
                  <a:lnTo>
                    <a:pt x="1012" y="476"/>
                  </a:lnTo>
                  <a:lnTo>
                    <a:pt x="1012" y="474"/>
                  </a:lnTo>
                  <a:lnTo>
                    <a:pt x="1010" y="474"/>
                  </a:lnTo>
                  <a:lnTo>
                    <a:pt x="1012" y="474"/>
                  </a:lnTo>
                  <a:lnTo>
                    <a:pt x="1012" y="472"/>
                  </a:lnTo>
                  <a:lnTo>
                    <a:pt x="1014" y="474"/>
                  </a:lnTo>
                  <a:lnTo>
                    <a:pt x="1014" y="472"/>
                  </a:lnTo>
                  <a:lnTo>
                    <a:pt x="1012" y="470"/>
                  </a:lnTo>
                  <a:lnTo>
                    <a:pt x="1012" y="468"/>
                  </a:lnTo>
                  <a:lnTo>
                    <a:pt x="1016" y="468"/>
                  </a:lnTo>
                  <a:lnTo>
                    <a:pt x="1014" y="468"/>
                  </a:lnTo>
                  <a:lnTo>
                    <a:pt x="1014" y="470"/>
                  </a:lnTo>
                  <a:lnTo>
                    <a:pt x="1016" y="470"/>
                  </a:lnTo>
                  <a:lnTo>
                    <a:pt x="1018" y="470"/>
                  </a:lnTo>
                  <a:lnTo>
                    <a:pt x="1020" y="472"/>
                  </a:lnTo>
                  <a:lnTo>
                    <a:pt x="1020" y="470"/>
                  </a:lnTo>
                  <a:lnTo>
                    <a:pt x="1021" y="470"/>
                  </a:lnTo>
                  <a:lnTo>
                    <a:pt x="1023" y="472"/>
                  </a:lnTo>
                  <a:lnTo>
                    <a:pt x="1029" y="474"/>
                  </a:lnTo>
                  <a:lnTo>
                    <a:pt x="1033" y="476"/>
                  </a:lnTo>
                  <a:lnTo>
                    <a:pt x="1035" y="476"/>
                  </a:lnTo>
                  <a:lnTo>
                    <a:pt x="1035" y="478"/>
                  </a:lnTo>
                  <a:lnTo>
                    <a:pt x="1037" y="478"/>
                  </a:lnTo>
                  <a:lnTo>
                    <a:pt x="1039" y="478"/>
                  </a:lnTo>
                  <a:lnTo>
                    <a:pt x="1039" y="480"/>
                  </a:lnTo>
                  <a:lnTo>
                    <a:pt x="1039" y="482"/>
                  </a:lnTo>
                  <a:lnTo>
                    <a:pt x="1041" y="482"/>
                  </a:lnTo>
                  <a:lnTo>
                    <a:pt x="1043" y="482"/>
                  </a:lnTo>
                  <a:lnTo>
                    <a:pt x="1043" y="484"/>
                  </a:lnTo>
                  <a:lnTo>
                    <a:pt x="1045" y="484"/>
                  </a:lnTo>
                  <a:lnTo>
                    <a:pt x="1045" y="486"/>
                  </a:lnTo>
                  <a:lnTo>
                    <a:pt x="1045" y="487"/>
                  </a:lnTo>
                  <a:lnTo>
                    <a:pt x="1043" y="489"/>
                  </a:lnTo>
                  <a:lnTo>
                    <a:pt x="1041" y="489"/>
                  </a:lnTo>
                  <a:lnTo>
                    <a:pt x="1041" y="491"/>
                  </a:lnTo>
                  <a:lnTo>
                    <a:pt x="1043" y="493"/>
                  </a:lnTo>
                  <a:lnTo>
                    <a:pt x="1043" y="495"/>
                  </a:lnTo>
                  <a:lnTo>
                    <a:pt x="1045" y="495"/>
                  </a:lnTo>
                  <a:lnTo>
                    <a:pt x="1045" y="497"/>
                  </a:lnTo>
                  <a:lnTo>
                    <a:pt x="1046" y="497"/>
                  </a:lnTo>
                  <a:lnTo>
                    <a:pt x="1046" y="495"/>
                  </a:lnTo>
                  <a:lnTo>
                    <a:pt x="1045" y="495"/>
                  </a:lnTo>
                  <a:lnTo>
                    <a:pt x="1045" y="493"/>
                  </a:lnTo>
                  <a:lnTo>
                    <a:pt x="1045" y="491"/>
                  </a:lnTo>
                  <a:lnTo>
                    <a:pt x="1045" y="489"/>
                  </a:lnTo>
                  <a:lnTo>
                    <a:pt x="1045" y="491"/>
                  </a:lnTo>
                  <a:lnTo>
                    <a:pt x="1043" y="491"/>
                  </a:lnTo>
                  <a:lnTo>
                    <a:pt x="1043" y="489"/>
                  </a:lnTo>
                  <a:lnTo>
                    <a:pt x="1045" y="489"/>
                  </a:lnTo>
                  <a:lnTo>
                    <a:pt x="1045" y="487"/>
                  </a:lnTo>
                  <a:lnTo>
                    <a:pt x="1046" y="487"/>
                  </a:lnTo>
                  <a:lnTo>
                    <a:pt x="1046" y="489"/>
                  </a:lnTo>
                  <a:lnTo>
                    <a:pt x="1046" y="487"/>
                  </a:lnTo>
                  <a:lnTo>
                    <a:pt x="1046" y="486"/>
                  </a:lnTo>
                  <a:lnTo>
                    <a:pt x="1046" y="484"/>
                  </a:lnTo>
                  <a:lnTo>
                    <a:pt x="1048" y="484"/>
                  </a:lnTo>
                  <a:lnTo>
                    <a:pt x="1046" y="484"/>
                  </a:lnTo>
                  <a:lnTo>
                    <a:pt x="1046" y="486"/>
                  </a:lnTo>
                  <a:lnTo>
                    <a:pt x="1045" y="486"/>
                  </a:lnTo>
                  <a:lnTo>
                    <a:pt x="1045" y="487"/>
                  </a:lnTo>
                  <a:lnTo>
                    <a:pt x="1045" y="486"/>
                  </a:lnTo>
                  <a:lnTo>
                    <a:pt x="1045" y="484"/>
                  </a:lnTo>
                  <a:lnTo>
                    <a:pt x="1043" y="482"/>
                  </a:lnTo>
                  <a:lnTo>
                    <a:pt x="1043" y="480"/>
                  </a:lnTo>
                  <a:lnTo>
                    <a:pt x="1041" y="480"/>
                  </a:lnTo>
                  <a:lnTo>
                    <a:pt x="1039" y="480"/>
                  </a:lnTo>
                  <a:lnTo>
                    <a:pt x="1039" y="478"/>
                  </a:lnTo>
                  <a:lnTo>
                    <a:pt x="1037" y="478"/>
                  </a:lnTo>
                  <a:lnTo>
                    <a:pt x="1037" y="476"/>
                  </a:lnTo>
                  <a:lnTo>
                    <a:pt x="1035" y="476"/>
                  </a:lnTo>
                  <a:lnTo>
                    <a:pt x="1035" y="474"/>
                  </a:lnTo>
                  <a:lnTo>
                    <a:pt x="1039" y="476"/>
                  </a:lnTo>
                  <a:lnTo>
                    <a:pt x="1041" y="474"/>
                  </a:lnTo>
                  <a:lnTo>
                    <a:pt x="1041" y="476"/>
                  </a:lnTo>
                  <a:lnTo>
                    <a:pt x="1043" y="476"/>
                  </a:lnTo>
                  <a:lnTo>
                    <a:pt x="1046" y="476"/>
                  </a:lnTo>
                  <a:lnTo>
                    <a:pt x="1048" y="478"/>
                  </a:lnTo>
                  <a:lnTo>
                    <a:pt x="1048" y="476"/>
                  </a:lnTo>
                  <a:lnTo>
                    <a:pt x="1050" y="476"/>
                  </a:lnTo>
                  <a:lnTo>
                    <a:pt x="1050" y="474"/>
                  </a:lnTo>
                  <a:lnTo>
                    <a:pt x="1048" y="472"/>
                  </a:lnTo>
                  <a:lnTo>
                    <a:pt x="1050" y="472"/>
                  </a:lnTo>
                  <a:lnTo>
                    <a:pt x="1052" y="472"/>
                  </a:lnTo>
                  <a:lnTo>
                    <a:pt x="1054" y="472"/>
                  </a:lnTo>
                  <a:lnTo>
                    <a:pt x="1054" y="470"/>
                  </a:lnTo>
                  <a:lnTo>
                    <a:pt x="1056" y="470"/>
                  </a:lnTo>
                  <a:lnTo>
                    <a:pt x="1056" y="472"/>
                  </a:lnTo>
                  <a:lnTo>
                    <a:pt x="1056" y="474"/>
                  </a:lnTo>
                  <a:lnTo>
                    <a:pt x="1058" y="474"/>
                  </a:lnTo>
                  <a:lnTo>
                    <a:pt x="1060" y="472"/>
                  </a:lnTo>
                  <a:lnTo>
                    <a:pt x="1062" y="472"/>
                  </a:lnTo>
                  <a:lnTo>
                    <a:pt x="1062" y="470"/>
                  </a:lnTo>
                  <a:lnTo>
                    <a:pt x="1062" y="468"/>
                  </a:lnTo>
                  <a:lnTo>
                    <a:pt x="1064" y="468"/>
                  </a:lnTo>
                  <a:lnTo>
                    <a:pt x="1064" y="466"/>
                  </a:lnTo>
                  <a:lnTo>
                    <a:pt x="1066" y="466"/>
                  </a:lnTo>
                  <a:lnTo>
                    <a:pt x="1068" y="468"/>
                  </a:lnTo>
                  <a:lnTo>
                    <a:pt x="1068" y="466"/>
                  </a:lnTo>
                  <a:lnTo>
                    <a:pt x="1069" y="466"/>
                  </a:lnTo>
                  <a:lnTo>
                    <a:pt x="1071" y="466"/>
                  </a:lnTo>
                  <a:lnTo>
                    <a:pt x="1071" y="468"/>
                  </a:lnTo>
                  <a:lnTo>
                    <a:pt x="1071" y="470"/>
                  </a:lnTo>
                  <a:lnTo>
                    <a:pt x="1073" y="468"/>
                  </a:lnTo>
                  <a:lnTo>
                    <a:pt x="1073" y="470"/>
                  </a:lnTo>
                  <a:lnTo>
                    <a:pt x="1075" y="470"/>
                  </a:lnTo>
                  <a:lnTo>
                    <a:pt x="1075" y="468"/>
                  </a:lnTo>
                  <a:lnTo>
                    <a:pt x="1073" y="466"/>
                  </a:lnTo>
                  <a:lnTo>
                    <a:pt x="1073" y="464"/>
                  </a:lnTo>
                  <a:lnTo>
                    <a:pt x="1073" y="463"/>
                  </a:lnTo>
                  <a:lnTo>
                    <a:pt x="1071" y="463"/>
                  </a:lnTo>
                  <a:lnTo>
                    <a:pt x="1071" y="461"/>
                  </a:lnTo>
                  <a:lnTo>
                    <a:pt x="1071" y="459"/>
                  </a:lnTo>
                  <a:lnTo>
                    <a:pt x="1071" y="457"/>
                  </a:lnTo>
                  <a:lnTo>
                    <a:pt x="1069" y="457"/>
                  </a:lnTo>
                  <a:lnTo>
                    <a:pt x="1069" y="455"/>
                  </a:lnTo>
                  <a:lnTo>
                    <a:pt x="1068" y="455"/>
                  </a:lnTo>
                  <a:lnTo>
                    <a:pt x="1066" y="455"/>
                  </a:lnTo>
                  <a:lnTo>
                    <a:pt x="1066" y="453"/>
                  </a:lnTo>
                  <a:lnTo>
                    <a:pt x="1064" y="451"/>
                  </a:lnTo>
                  <a:lnTo>
                    <a:pt x="1064" y="449"/>
                  </a:lnTo>
                  <a:lnTo>
                    <a:pt x="1060" y="445"/>
                  </a:lnTo>
                  <a:lnTo>
                    <a:pt x="1060" y="443"/>
                  </a:lnTo>
                  <a:lnTo>
                    <a:pt x="1060" y="441"/>
                  </a:lnTo>
                  <a:lnTo>
                    <a:pt x="1062" y="439"/>
                  </a:lnTo>
                  <a:lnTo>
                    <a:pt x="1066" y="438"/>
                  </a:lnTo>
                  <a:lnTo>
                    <a:pt x="1066" y="436"/>
                  </a:lnTo>
                  <a:lnTo>
                    <a:pt x="1068" y="436"/>
                  </a:lnTo>
                  <a:lnTo>
                    <a:pt x="1068" y="434"/>
                  </a:lnTo>
                  <a:lnTo>
                    <a:pt x="1069" y="434"/>
                  </a:lnTo>
                  <a:lnTo>
                    <a:pt x="1069" y="432"/>
                  </a:lnTo>
                  <a:lnTo>
                    <a:pt x="1071" y="430"/>
                  </a:lnTo>
                  <a:lnTo>
                    <a:pt x="1075" y="426"/>
                  </a:lnTo>
                  <a:lnTo>
                    <a:pt x="1075" y="424"/>
                  </a:lnTo>
                  <a:lnTo>
                    <a:pt x="1077" y="424"/>
                  </a:lnTo>
                  <a:lnTo>
                    <a:pt x="1077" y="422"/>
                  </a:lnTo>
                  <a:lnTo>
                    <a:pt x="1079" y="422"/>
                  </a:lnTo>
                  <a:lnTo>
                    <a:pt x="1079" y="420"/>
                  </a:lnTo>
                  <a:lnTo>
                    <a:pt x="1081" y="420"/>
                  </a:lnTo>
                  <a:lnTo>
                    <a:pt x="1083" y="420"/>
                  </a:lnTo>
                  <a:lnTo>
                    <a:pt x="1083" y="418"/>
                  </a:lnTo>
                  <a:lnTo>
                    <a:pt x="1083" y="416"/>
                  </a:lnTo>
                  <a:lnTo>
                    <a:pt x="1083" y="415"/>
                  </a:lnTo>
                  <a:lnTo>
                    <a:pt x="1085" y="413"/>
                  </a:lnTo>
                  <a:lnTo>
                    <a:pt x="1085" y="411"/>
                  </a:lnTo>
                  <a:lnTo>
                    <a:pt x="1085" y="409"/>
                  </a:lnTo>
                  <a:lnTo>
                    <a:pt x="1085" y="407"/>
                  </a:lnTo>
                  <a:lnTo>
                    <a:pt x="1087" y="405"/>
                  </a:lnTo>
                  <a:lnTo>
                    <a:pt x="1089" y="405"/>
                  </a:lnTo>
                  <a:lnTo>
                    <a:pt x="1091" y="405"/>
                  </a:lnTo>
                  <a:lnTo>
                    <a:pt x="1093" y="405"/>
                  </a:lnTo>
                  <a:lnTo>
                    <a:pt x="1093" y="403"/>
                  </a:lnTo>
                  <a:lnTo>
                    <a:pt x="1094" y="401"/>
                  </a:lnTo>
                  <a:lnTo>
                    <a:pt x="1094" y="399"/>
                  </a:lnTo>
                  <a:lnTo>
                    <a:pt x="1094" y="397"/>
                  </a:lnTo>
                  <a:lnTo>
                    <a:pt x="1096" y="397"/>
                  </a:lnTo>
                  <a:lnTo>
                    <a:pt x="1094" y="395"/>
                  </a:lnTo>
                  <a:lnTo>
                    <a:pt x="1093" y="395"/>
                  </a:lnTo>
                  <a:lnTo>
                    <a:pt x="1093" y="393"/>
                  </a:lnTo>
                  <a:lnTo>
                    <a:pt x="1093" y="391"/>
                  </a:lnTo>
                  <a:lnTo>
                    <a:pt x="1093" y="390"/>
                  </a:lnTo>
                  <a:lnTo>
                    <a:pt x="1091" y="388"/>
                  </a:lnTo>
                  <a:lnTo>
                    <a:pt x="1093" y="388"/>
                  </a:lnTo>
                  <a:lnTo>
                    <a:pt x="1093" y="386"/>
                  </a:lnTo>
                  <a:lnTo>
                    <a:pt x="1091" y="386"/>
                  </a:lnTo>
                  <a:lnTo>
                    <a:pt x="1091" y="384"/>
                  </a:lnTo>
                  <a:lnTo>
                    <a:pt x="1091" y="382"/>
                  </a:lnTo>
                  <a:lnTo>
                    <a:pt x="1089" y="382"/>
                  </a:lnTo>
                  <a:lnTo>
                    <a:pt x="1089" y="380"/>
                  </a:lnTo>
                  <a:lnTo>
                    <a:pt x="1089" y="378"/>
                  </a:lnTo>
                  <a:lnTo>
                    <a:pt x="1089" y="376"/>
                  </a:lnTo>
                  <a:lnTo>
                    <a:pt x="1089" y="374"/>
                  </a:lnTo>
                  <a:lnTo>
                    <a:pt x="1087" y="374"/>
                  </a:lnTo>
                  <a:lnTo>
                    <a:pt x="1087" y="372"/>
                  </a:lnTo>
                  <a:lnTo>
                    <a:pt x="1085" y="372"/>
                  </a:lnTo>
                  <a:lnTo>
                    <a:pt x="1085" y="374"/>
                  </a:lnTo>
                  <a:lnTo>
                    <a:pt x="1085" y="372"/>
                  </a:lnTo>
                  <a:lnTo>
                    <a:pt x="1085" y="370"/>
                  </a:lnTo>
                  <a:lnTo>
                    <a:pt x="1083" y="370"/>
                  </a:lnTo>
                  <a:lnTo>
                    <a:pt x="1083" y="368"/>
                  </a:lnTo>
                  <a:lnTo>
                    <a:pt x="1085" y="368"/>
                  </a:lnTo>
                  <a:lnTo>
                    <a:pt x="1085" y="367"/>
                  </a:lnTo>
                  <a:lnTo>
                    <a:pt x="1085" y="365"/>
                  </a:lnTo>
                  <a:lnTo>
                    <a:pt x="1083" y="365"/>
                  </a:lnTo>
                  <a:lnTo>
                    <a:pt x="1083" y="363"/>
                  </a:lnTo>
                  <a:lnTo>
                    <a:pt x="1083" y="361"/>
                  </a:lnTo>
                  <a:lnTo>
                    <a:pt x="1083" y="359"/>
                  </a:lnTo>
                  <a:lnTo>
                    <a:pt x="1083" y="357"/>
                  </a:lnTo>
                  <a:lnTo>
                    <a:pt x="1081" y="357"/>
                  </a:lnTo>
                  <a:lnTo>
                    <a:pt x="1083" y="357"/>
                  </a:lnTo>
                  <a:lnTo>
                    <a:pt x="1083" y="359"/>
                  </a:lnTo>
                  <a:lnTo>
                    <a:pt x="1081" y="359"/>
                  </a:lnTo>
                  <a:lnTo>
                    <a:pt x="1081" y="357"/>
                  </a:lnTo>
                  <a:lnTo>
                    <a:pt x="1079" y="357"/>
                  </a:lnTo>
                  <a:lnTo>
                    <a:pt x="1079" y="355"/>
                  </a:lnTo>
                  <a:lnTo>
                    <a:pt x="1077" y="355"/>
                  </a:lnTo>
                  <a:lnTo>
                    <a:pt x="1077" y="357"/>
                  </a:lnTo>
                  <a:lnTo>
                    <a:pt x="1075" y="355"/>
                  </a:lnTo>
                  <a:lnTo>
                    <a:pt x="1075" y="353"/>
                  </a:lnTo>
                  <a:lnTo>
                    <a:pt x="1077" y="353"/>
                  </a:lnTo>
                  <a:lnTo>
                    <a:pt x="1077" y="351"/>
                  </a:lnTo>
                  <a:lnTo>
                    <a:pt x="1079" y="351"/>
                  </a:lnTo>
                  <a:lnTo>
                    <a:pt x="1079" y="349"/>
                  </a:lnTo>
                  <a:lnTo>
                    <a:pt x="1077" y="349"/>
                  </a:lnTo>
                  <a:lnTo>
                    <a:pt x="1077" y="351"/>
                  </a:lnTo>
                  <a:lnTo>
                    <a:pt x="1077" y="353"/>
                  </a:lnTo>
                  <a:lnTo>
                    <a:pt x="1075" y="353"/>
                  </a:lnTo>
                  <a:lnTo>
                    <a:pt x="1073" y="355"/>
                  </a:lnTo>
                  <a:lnTo>
                    <a:pt x="1073" y="357"/>
                  </a:lnTo>
                  <a:lnTo>
                    <a:pt x="1073" y="355"/>
                  </a:lnTo>
                  <a:lnTo>
                    <a:pt x="1071" y="355"/>
                  </a:lnTo>
                  <a:lnTo>
                    <a:pt x="1073" y="355"/>
                  </a:lnTo>
                  <a:lnTo>
                    <a:pt x="1073" y="353"/>
                  </a:lnTo>
                  <a:lnTo>
                    <a:pt x="1071" y="353"/>
                  </a:lnTo>
                  <a:lnTo>
                    <a:pt x="1069" y="353"/>
                  </a:lnTo>
                  <a:lnTo>
                    <a:pt x="1069" y="351"/>
                  </a:lnTo>
                  <a:lnTo>
                    <a:pt x="1068" y="349"/>
                  </a:lnTo>
                  <a:lnTo>
                    <a:pt x="1068" y="347"/>
                  </a:lnTo>
                  <a:lnTo>
                    <a:pt x="1069" y="345"/>
                  </a:lnTo>
                  <a:lnTo>
                    <a:pt x="1071" y="345"/>
                  </a:lnTo>
                  <a:lnTo>
                    <a:pt x="1071" y="343"/>
                  </a:lnTo>
                  <a:lnTo>
                    <a:pt x="1069" y="342"/>
                  </a:lnTo>
                  <a:lnTo>
                    <a:pt x="1071" y="342"/>
                  </a:lnTo>
                  <a:lnTo>
                    <a:pt x="1071" y="340"/>
                  </a:lnTo>
                  <a:lnTo>
                    <a:pt x="1069" y="340"/>
                  </a:lnTo>
                  <a:lnTo>
                    <a:pt x="1071" y="340"/>
                  </a:lnTo>
                  <a:lnTo>
                    <a:pt x="1071" y="338"/>
                  </a:lnTo>
                  <a:lnTo>
                    <a:pt x="1069" y="338"/>
                  </a:lnTo>
                  <a:lnTo>
                    <a:pt x="1071" y="338"/>
                  </a:lnTo>
                  <a:lnTo>
                    <a:pt x="1069" y="338"/>
                  </a:lnTo>
                  <a:lnTo>
                    <a:pt x="1069" y="336"/>
                  </a:lnTo>
                  <a:lnTo>
                    <a:pt x="1068" y="336"/>
                  </a:lnTo>
                  <a:lnTo>
                    <a:pt x="1066" y="336"/>
                  </a:lnTo>
                  <a:lnTo>
                    <a:pt x="1064" y="336"/>
                  </a:lnTo>
                  <a:lnTo>
                    <a:pt x="1064" y="338"/>
                  </a:lnTo>
                  <a:lnTo>
                    <a:pt x="1066" y="338"/>
                  </a:lnTo>
                  <a:lnTo>
                    <a:pt x="1066" y="340"/>
                  </a:lnTo>
                  <a:lnTo>
                    <a:pt x="1068" y="340"/>
                  </a:lnTo>
                  <a:lnTo>
                    <a:pt x="1068" y="342"/>
                  </a:lnTo>
                  <a:lnTo>
                    <a:pt x="1069" y="343"/>
                  </a:lnTo>
                  <a:lnTo>
                    <a:pt x="1068" y="343"/>
                  </a:lnTo>
                  <a:lnTo>
                    <a:pt x="1068" y="345"/>
                  </a:lnTo>
                  <a:lnTo>
                    <a:pt x="1066" y="345"/>
                  </a:lnTo>
                  <a:lnTo>
                    <a:pt x="1068" y="343"/>
                  </a:lnTo>
                  <a:lnTo>
                    <a:pt x="1064" y="343"/>
                  </a:lnTo>
                  <a:lnTo>
                    <a:pt x="1064" y="345"/>
                  </a:lnTo>
                  <a:lnTo>
                    <a:pt x="1064" y="343"/>
                  </a:lnTo>
                  <a:lnTo>
                    <a:pt x="1062" y="343"/>
                  </a:lnTo>
                  <a:lnTo>
                    <a:pt x="1060" y="343"/>
                  </a:lnTo>
                  <a:lnTo>
                    <a:pt x="1060" y="342"/>
                  </a:lnTo>
                  <a:lnTo>
                    <a:pt x="1058" y="342"/>
                  </a:lnTo>
                  <a:lnTo>
                    <a:pt x="1058" y="340"/>
                  </a:lnTo>
                  <a:lnTo>
                    <a:pt x="1058" y="338"/>
                  </a:lnTo>
                  <a:lnTo>
                    <a:pt x="1056" y="336"/>
                  </a:lnTo>
                  <a:lnTo>
                    <a:pt x="1056" y="334"/>
                  </a:lnTo>
                  <a:lnTo>
                    <a:pt x="1058" y="332"/>
                  </a:lnTo>
                  <a:lnTo>
                    <a:pt x="1058" y="330"/>
                  </a:lnTo>
                  <a:lnTo>
                    <a:pt x="1056" y="330"/>
                  </a:lnTo>
                  <a:lnTo>
                    <a:pt x="1056" y="332"/>
                  </a:lnTo>
                  <a:lnTo>
                    <a:pt x="1054" y="332"/>
                  </a:lnTo>
                  <a:lnTo>
                    <a:pt x="1056" y="332"/>
                  </a:lnTo>
                  <a:lnTo>
                    <a:pt x="1054" y="334"/>
                  </a:lnTo>
                  <a:lnTo>
                    <a:pt x="1054" y="332"/>
                  </a:lnTo>
                  <a:lnTo>
                    <a:pt x="1052" y="332"/>
                  </a:lnTo>
                  <a:lnTo>
                    <a:pt x="1050" y="332"/>
                  </a:lnTo>
                  <a:lnTo>
                    <a:pt x="1052" y="332"/>
                  </a:lnTo>
                  <a:lnTo>
                    <a:pt x="1054" y="332"/>
                  </a:lnTo>
                  <a:lnTo>
                    <a:pt x="1054" y="330"/>
                  </a:lnTo>
                  <a:lnTo>
                    <a:pt x="1056" y="330"/>
                  </a:lnTo>
                  <a:lnTo>
                    <a:pt x="1056" y="328"/>
                  </a:lnTo>
                  <a:lnTo>
                    <a:pt x="1056" y="326"/>
                  </a:lnTo>
                  <a:lnTo>
                    <a:pt x="1054" y="326"/>
                  </a:lnTo>
                  <a:lnTo>
                    <a:pt x="1052" y="328"/>
                  </a:lnTo>
                  <a:lnTo>
                    <a:pt x="1050" y="328"/>
                  </a:lnTo>
                  <a:lnTo>
                    <a:pt x="1052" y="326"/>
                  </a:lnTo>
                  <a:lnTo>
                    <a:pt x="1054" y="326"/>
                  </a:lnTo>
                  <a:lnTo>
                    <a:pt x="1052" y="326"/>
                  </a:lnTo>
                  <a:lnTo>
                    <a:pt x="1050" y="326"/>
                  </a:lnTo>
                  <a:lnTo>
                    <a:pt x="1052" y="324"/>
                  </a:lnTo>
                  <a:lnTo>
                    <a:pt x="1052" y="326"/>
                  </a:lnTo>
                  <a:lnTo>
                    <a:pt x="1050" y="326"/>
                  </a:lnTo>
                  <a:lnTo>
                    <a:pt x="1050" y="324"/>
                  </a:lnTo>
                  <a:lnTo>
                    <a:pt x="1052" y="324"/>
                  </a:lnTo>
                  <a:lnTo>
                    <a:pt x="1056" y="322"/>
                  </a:lnTo>
                  <a:lnTo>
                    <a:pt x="1054" y="324"/>
                  </a:lnTo>
                  <a:lnTo>
                    <a:pt x="1056" y="322"/>
                  </a:lnTo>
                  <a:lnTo>
                    <a:pt x="1056" y="320"/>
                  </a:lnTo>
                  <a:lnTo>
                    <a:pt x="1054" y="320"/>
                  </a:lnTo>
                  <a:lnTo>
                    <a:pt x="1052" y="320"/>
                  </a:lnTo>
                  <a:lnTo>
                    <a:pt x="1052" y="322"/>
                  </a:lnTo>
                  <a:lnTo>
                    <a:pt x="1050" y="322"/>
                  </a:lnTo>
                  <a:lnTo>
                    <a:pt x="1050" y="324"/>
                  </a:lnTo>
                  <a:lnTo>
                    <a:pt x="1050" y="326"/>
                  </a:lnTo>
                  <a:lnTo>
                    <a:pt x="1048" y="328"/>
                  </a:lnTo>
                  <a:lnTo>
                    <a:pt x="1046" y="326"/>
                  </a:lnTo>
                  <a:lnTo>
                    <a:pt x="1045" y="324"/>
                  </a:lnTo>
                  <a:lnTo>
                    <a:pt x="1045" y="322"/>
                  </a:lnTo>
                  <a:lnTo>
                    <a:pt x="1043" y="322"/>
                  </a:lnTo>
                  <a:lnTo>
                    <a:pt x="1043" y="324"/>
                  </a:lnTo>
                  <a:lnTo>
                    <a:pt x="1043" y="326"/>
                  </a:lnTo>
                  <a:lnTo>
                    <a:pt x="1043" y="328"/>
                  </a:lnTo>
                  <a:lnTo>
                    <a:pt x="1041" y="328"/>
                  </a:lnTo>
                  <a:lnTo>
                    <a:pt x="1039" y="330"/>
                  </a:lnTo>
                  <a:lnTo>
                    <a:pt x="1037" y="332"/>
                  </a:lnTo>
                  <a:lnTo>
                    <a:pt x="1035" y="332"/>
                  </a:lnTo>
                  <a:lnTo>
                    <a:pt x="1035" y="334"/>
                  </a:lnTo>
                  <a:lnTo>
                    <a:pt x="1029" y="338"/>
                  </a:lnTo>
                  <a:lnTo>
                    <a:pt x="1027" y="338"/>
                  </a:lnTo>
                  <a:lnTo>
                    <a:pt x="1025" y="338"/>
                  </a:lnTo>
                  <a:lnTo>
                    <a:pt x="1023" y="336"/>
                  </a:lnTo>
                  <a:lnTo>
                    <a:pt x="1023" y="334"/>
                  </a:lnTo>
                  <a:lnTo>
                    <a:pt x="1025" y="332"/>
                  </a:lnTo>
                  <a:lnTo>
                    <a:pt x="1027" y="330"/>
                  </a:lnTo>
                  <a:lnTo>
                    <a:pt x="1027" y="328"/>
                  </a:lnTo>
                  <a:lnTo>
                    <a:pt x="1025" y="328"/>
                  </a:lnTo>
                  <a:lnTo>
                    <a:pt x="1025" y="326"/>
                  </a:lnTo>
                  <a:lnTo>
                    <a:pt x="1025" y="324"/>
                  </a:lnTo>
                  <a:lnTo>
                    <a:pt x="1025" y="322"/>
                  </a:lnTo>
                  <a:lnTo>
                    <a:pt x="1029" y="320"/>
                  </a:lnTo>
                  <a:lnTo>
                    <a:pt x="1033" y="322"/>
                  </a:lnTo>
                  <a:lnTo>
                    <a:pt x="1035" y="322"/>
                  </a:lnTo>
                  <a:lnTo>
                    <a:pt x="1037" y="322"/>
                  </a:lnTo>
                  <a:lnTo>
                    <a:pt x="1037" y="320"/>
                  </a:lnTo>
                  <a:lnTo>
                    <a:pt x="1039" y="320"/>
                  </a:lnTo>
                  <a:lnTo>
                    <a:pt x="1041" y="320"/>
                  </a:lnTo>
                  <a:lnTo>
                    <a:pt x="1041" y="319"/>
                  </a:lnTo>
                  <a:lnTo>
                    <a:pt x="1041" y="317"/>
                  </a:lnTo>
                  <a:lnTo>
                    <a:pt x="1043" y="317"/>
                  </a:lnTo>
                  <a:lnTo>
                    <a:pt x="1041" y="315"/>
                  </a:lnTo>
                  <a:lnTo>
                    <a:pt x="1041" y="313"/>
                  </a:lnTo>
                  <a:lnTo>
                    <a:pt x="1041" y="311"/>
                  </a:lnTo>
                  <a:lnTo>
                    <a:pt x="1039" y="311"/>
                  </a:lnTo>
                  <a:lnTo>
                    <a:pt x="1039" y="309"/>
                  </a:lnTo>
                  <a:lnTo>
                    <a:pt x="1037" y="309"/>
                  </a:lnTo>
                  <a:lnTo>
                    <a:pt x="1035" y="307"/>
                  </a:lnTo>
                  <a:lnTo>
                    <a:pt x="1033" y="305"/>
                  </a:lnTo>
                  <a:lnTo>
                    <a:pt x="1031" y="305"/>
                  </a:lnTo>
                  <a:lnTo>
                    <a:pt x="1029" y="305"/>
                  </a:lnTo>
                  <a:lnTo>
                    <a:pt x="1029" y="303"/>
                  </a:lnTo>
                  <a:lnTo>
                    <a:pt x="1027" y="303"/>
                  </a:lnTo>
                  <a:lnTo>
                    <a:pt x="1025" y="299"/>
                  </a:lnTo>
                  <a:lnTo>
                    <a:pt x="1025" y="297"/>
                  </a:lnTo>
                  <a:lnTo>
                    <a:pt x="1025" y="295"/>
                  </a:lnTo>
                  <a:lnTo>
                    <a:pt x="1027" y="294"/>
                  </a:lnTo>
                  <a:lnTo>
                    <a:pt x="1029" y="294"/>
                  </a:lnTo>
                  <a:lnTo>
                    <a:pt x="1029" y="295"/>
                  </a:lnTo>
                  <a:lnTo>
                    <a:pt x="1031" y="295"/>
                  </a:lnTo>
                  <a:lnTo>
                    <a:pt x="1031" y="294"/>
                  </a:lnTo>
                  <a:lnTo>
                    <a:pt x="1029" y="294"/>
                  </a:lnTo>
                  <a:lnTo>
                    <a:pt x="1029" y="292"/>
                  </a:lnTo>
                  <a:lnTo>
                    <a:pt x="1027" y="292"/>
                  </a:lnTo>
                  <a:lnTo>
                    <a:pt x="1025" y="292"/>
                  </a:lnTo>
                  <a:lnTo>
                    <a:pt x="1025" y="294"/>
                  </a:lnTo>
                  <a:lnTo>
                    <a:pt x="1027" y="294"/>
                  </a:lnTo>
                  <a:lnTo>
                    <a:pt x="1025" y="295"/>
                  </a:lnTo>
                  <a:lnTo>
                    <a:pt x="1025" y="297"/>
                  </a:lnTo>
                  <a:lnTo>
                    <a:pt x="1023" y="297"/>
                  </a:lnTo>
                  <a:lnTo>
                    <a:pt x="1021" y="297"/>
                  </a:lnTo>
                  <a:lnTo>
                    <a:pt x="1021" y="295"/>
                  </a:lnTo>
                  <a:lnTo>
                    <a:pt x="1020" y="295"/>
                  </a:lnTo>
                  <a:lnTo>
                    <a:pt x="1020" y="297"/>
                  </a:lnTo>
                  <a:lnTo>
                    <a:pt x="1018" y="295"/>
                  </a:lnTo>
                  <a:lnTo>
                    <a:pt x="1016" y="294"/>
                  </a:lnTo>
                  <a:lnTo>
                    <a:pt x="1018" y="294"/>
                  </a:lnTo>
                  <a:lnTo>
                    <a:pt x="1018" y="292"/>
                  </a:lnTo>
                  <a:lnTo>
                    <a:pt x="1020" y="292"/>
                  </a:lnTo>
                  <a:lnTo>
                    <a:pt x="1021" y="292"/>
                  </a:lnTo>
                  <a:lnTo>
                    <a:pt x="1020" y="292"/>
                  </a:lnTo>
                  <a:lnTo>
                    <a:pt x="1020" y="294"/>
                  </a:lnTo>
                  <a:lnTo>
                    <a:pt x="1021" y="294"/>
                  </a:lnTo>
                  <a:lnTo>
                    <a:pt x="1021" y="292"/>
                  </a:lnTo>
                  <a:lnTo>
                    <a:pt x="1021" y="290"/>
                  </a:lnTo>
                  <a:lnTo>
                    <a:pt x="1023" y="290"/>
                  </a:lnTo>
                  <a:lnTo>
                    <a:pt x="1021" y="290"/>
                  </a:lnTo>
                  <a:lnTo>
                    <a:pt x="1021" y="288"/>
                  </a:lnTo>
                  <a:lnTo>
                    <a:pt x="1023" y="286"/>
                  </a:lnTo>
                  <a:lnTo>
                    <a:pt x="1021" y="286"/>
                  </a:lnTo>
                  <a:lnTo>
                    <a:pt x="1018" y="286"/>
                  </a:lnTo>
                  <a:lnTo>
                    <a:pt x="1020" y="286"/>
                  </a:lnTo>
                  <a:lnTo>
                    <a:pt x="1020" y="284"/>
                  </a:lnTo>
                  <a:lnTo>
                    <a:pt x="1018" y="284"/>
                  </a:lnTo>
                  <a:lnTo>
                    <a:pt x="1018" y="286"/>
                  </a:lnTo>
                  <a:lnTo>
                    <a:pt x="1016" y="286"/>
                  </a:lnTo>
                  <a:lnTo>
                    <a:pt x="1014" y="286"/>
                  </a:lnTo>
                  <a:lnTo>
                    <a:pt x="1014" y="284"/>
                  </a:lnTo>
                  <a:lnTo>
                    <a:pt x="1018" y="282"/>
                  </a:lnTo>
                  <a:lnTo>
                    <a:pt x="1020" y="282"/>
                  </a:lnTo>
                  <a:lnTo>
                    <a:pt x="1020" y="280"/>
                  </a:lnTo>
                  <a:lnTo>
                    <a:pt x="1018" y="282"/>
                  </a:lnTo>
                  <a:lnTo>
                    <a:pt x="1016" y="282"/>
                  </a:lnTo>
                  <a:lnTo>
                    <a:pt x="1016" y="284"/>
                  </a:lnTo>
                  <a:lnTo>
                    <a:pt x="1014" y="284"/>
                  </a:lnTo>
                  <a:lnTo>
                    <a:pt x="1012" y="284"/>
                  </a:lnTo>
                  <a:lnTo>
                    <a:pt x="1010" y="286"/>
                  </a:lnTo>
                  <a:lnTo>
                    <a:pt x="1008" y="286"/>
                  </a:lnTo>
                  <a:lnTo>
                    <a:pt x="1010" y="286"/>
                  </a:lnTo>
                  <a:lnTo>
                    <a:pt x="1012" y="286"/>
                  </a:lnTo>
                  <a:lnTo>
                    <a:pt x="1010" y="286"/>
                  </a:lnTo>
                  <a:lnTo>
                    <a:pt x="1012" y="288"/>
                  </a:lnTo>
                  <a:lnTo>
                    <a:pt x="1010" y="288"/>
                  </a:lnTo>
                  <a:lnTo>
                    <a:pt x="1010" y="290"/>
                  </a:lnTo>
                  <a:lnTo>
                    <a:pt x="1008" y="290"/>
                  </a:lnTo>
                  <a:lnTo>
                    <a:pt x="1008" y="288"/>
                  </a:lnTo>
                  <a:lnTo>
                    <a:pt x="1008" y="286"/>
                  </a:lnTo>
                  <a:lnTo>
                    <a:pt x="1008" y="284"/>
                  </a:lnTo>
                  <a:lnTo>
                    <a:pt x="1008" y="282"/>
                  </a:lnTo>
                  <a:lnTo>
                    <a:pt x="1008" y="280"/>
                  </a:lnTo>
                  <a:lnTo>
                    <a:pt x="1008" y="278"/>
                  </a:lnTo>
                  <a:lnTo>
                    <a:pt x="1008" y="276"/>
                  </a:lnTo>
                  <a:lnTo>
                    <a:pt x="1008" y="274"/>
                  </a:lnTo>
                  <a:lnTo>
                    <a:pt x="1008" y="272"/>
                  </a:lnTo>
                  <a:lnTo>
                    <a:pt x="1008" y="271"/>
                  </a:lnTo>
                  <a:lnTo>
                    <a:pt x="1008" y="269"/>
                  </a:lnTo>
                  <a:lnTo>
                    <a:pt x="1006" y="267"/>
                  </a:lnTo>
                  <a:lnTo>
                    <a:pt x="1004" y="267"/>
                  </a:lnTo>
                  <a:lnTo>
                    <a:pt x="1002" y="267"/>
                  </a:lnTo>
                  <a:lnTo>
                    <a:pt x="1002" y="269"/>
                  </a:lnTo>
                  <a:lnTo>
                    <a:pt x="1002" y="267"/>
                  </a:lnTo>
                  <a:lnTo>
                    <a:pt x="1000" y="267"/>
                  </a:lnTo>
                  <a:lnTo>
                    <a:pt x="1000" y="269"/>
                  </a:lnTo>
                  <a:lnTo>
                    <a:pt x="998" y="269"/>
                  </a:lnTo>
                  <a:lnTo>
                    <a:pt x="1000" y="267"/>
                  </a:lnTo>
                  <a:lnTo>
                    <a:pt x="998" y="269"/>
                  </a:lnTo>
                  <a:lnTo>
                    <a:pt x="997" y="269"/>
                  </a:lnTo>
                  <a:lnTo>
                    <a:pt x="997" y="267"/>
                  </a:lnTo>
                  <a:lnTo>
                    <a:pt x="997" y="265"/>
                  </a:lnTo>
                  <a:lnTo>
                    <a:pt x="995" y="263"/>
                  </a:lnTo>
                  <a:lnTo>
                    <a:pt x="997" y="263"/>
                  </a:lnTo>
                  <a:lnTo>
                    <a:pt x="995" y="261"/>
                  </a:lnTo>
                  <a:lnTo>
                    <a:pt x="995" y="263"/>
                  </a:lnTo>
                  <a:lnTo>
                    <a:pt x="993" y="261"/>
                  </a:lnTo>
                  <a:lnTo>
                    <a:pt x="991" y="259"/>
                  </a:lnTo>
                  <a:lnTo>
                    <a:pt x="991" y="257"/>
                  </a:lnTo>
                  <a:lnTo>
                    <a:pt x="989" y="257"/>
                  </a:lnTo>
                  <a:lnTo>
                    <a:pt x="989" y="255"/>
                  </a:lnTo>
                  <a:lnTo>
                    <a:pt x="989" y="257"/>
                  </a:lnTo>
                  <a:lnTo>
                    <a:pt x="989" y="259"/>
                  </a:lnTo>
                  <a:lnTo>
                    <a:pt x="989" y="257"/>
                  </a:lnTo>
                  <a:lnTo>
                    <a:pt x="987" y="257"/>
                  </a:lnTo>
                  <a:lnTo>
                    <a:pt x="987" y="255"/>
                  </a:lnTo>
                  <a:lnTo>
                    <a:pt x="985" y="255"/>
                  </a:lnTo>
                  <a:lnTo>
                    <a:pt x="987" y="255"/>
                  </a:lnTo>
                  <a:lnTo>
                    <a:pt x="987" y="253"/>
                  </a:lnTo>
                  <a:lnTo>
                    <a:pt x="985" y="253"/>
                  </a:lnTo>
                  <a:lnTo>
                    <a:pt x="989" y="253"/>
                  </a:lnTo>
                  <a:lnTo>
                    <a:pt x="989" y="251"/>
                  </a:lnTo>
                  <a:lnTo>
                    <a:pt x="987" y="251"/>
                  </a:lnTo>
                  <a:lnTo>
                    <a:pt x="989" y="249"/>
                  </a:lnTo>
                  <a:lnTo>
                    <a:pt x="991" y="249"/>
                  </a:lnTo>
                  <a:lnTo>
                    <a:pt x="991" y="251"/>
                  </a:lnTo>
                  <a:lnTo>
                    <a:pt x="991" y="249"/>
                  </a:lnTo>
                  <a:lnTo>
                    <a:pt x="989" y="248"/>
                  </a:lnTo>
                  <a:lnTo>
                    <a:pt x="989" y="249"/>
                  </a:lnTo>
                  <a:lnTo>
                    <a:pt x="987" y="248"/>
                  </a:lnTo>
                  <a:lnTo>
                    <a:pt x="987" y="246"/>
                  </a:lnTo>
                  <a:lnTo>
                    <a:pt x="985" y="248"/>
                  </a:lnTo>
                  <a:lnTo>
                    <a:pt x="985" y="249"/>
                  </a:lnTo>
                  <a:lnTo>
                    <a:pt x="987" y="248"/>
                  </a:lnTo>
                  <a:lnTo>
                    <a:pt x="987" y="249"/>
                  </a:lnTo>
                  <a:lnTo>
                    <a:pt x="987" y="251"/>
                  </a:lnTo>
                  <a:lnTo>
                    <a:pt x="985" y="251"/>
                  </a:lnTo>
                  <a:lnTo>
                    <a:pt x="985" y="253"/>
                  </a:lnTo>
                  <a:lnTo>
                    <a:pt x="985" y="255"/>
                  </a:lnTo>
                  <a:lnTo>
                    <a:pt x="985" y="257"/>
                  </a:lnTo>
                  <a:lnTo>
                    <a:pt x="983" y="259"/>
                  </a:lnTo>
                  <a:lnTo>
                    <a:pt x="983" y="257"/>
                  </a:lnTo>
                  <a:lnTo>
                    <a:pt x="981" y="257"/>
                  </a:lnTo>
                  <a:lnTo>
                    <a:pt x="983" y="257"/>
                  </a:lnTo>
                  <a:lnTo>
                    <a:pt x="983" y="255"/>
                  </a:lnTo>
                  <a:lnTo>
                    <a:pt x="983" y="253"/>
                  </a:lnTo>
                  <a:lnTo>
                    <a:pt x="983" y="251"/>
                  </a:lnTo>
                  <a:lnTo>
                    <a:pt x="983" y="253"/>
                  </a:lnTo>
                  <a:lnTo>
                    <a:pt x="983" y="255"/>
                  </a:lnTo>
                  <a:lnTo>
                    <a:pt x="981" y="255"/>
                  </a:lnTo>
                  <a:lnTo>
                    <a:pt x="981" y="257"/>
                  </a:lnTo>
                  <a:lnTo>
                    <a:pt x="979" y="257"/>
                  </a:lnTo>
                  <a:lnTo>
                    <a:pt x="977" y="257"/>
                  </a:lnTo>
                  <a:lnTo>
                    <a:pt x="977" y="259"/>
                  </a:lnTo>
                  <a:lnTo>
                    <a:pt x="979" y="261"/>
                  </a:lnTo>
                  <a:lnTo>
                    <a:pt x="981" y="261"/>
                  </a:lnTo>
                  <a:lnTo>
                    <a:pt x="983" y="261"/>
                  </a:lnTo>
                  <a:lnTo>
                    <a:pt x="983" y="263"/>
                  </a:lnTo>
                  <a:lnTo>
                    <a:pt x="985" y="263"/>
                  </a:lnTo>
                  <a:lnTo>
                    <a:pt x="987" y="263"/>
                  </a:lnTo>
                  <a:lnTo>
                    <a:pt x="989" y="263"/>
                  </a:lnTo>
                  <a:lnTo>
                    <a:pt x="989" y="265"/>
                  </a:lnTo>
                  <a:lnTo>
                    <a:pt x="989" y="267"/>
                  </a:lnTo>
                  <a:lnTo>
                    <a:pt x="991" y="269"/>
                  </a:lnTo>
                  <a:lnTo>
                    <a:pt x="991" y="271"/>
                  </a:lnTo>
                  <a:lnTo>
                    <a:pt x="991" y="272"/>
                  </a:lnTo>
                  <a:lnTo>
                    <a:pt x="991" y="274"/>
                  </a:lnTo>
                  <a:lnTo>
                    <a:pt x="993" y="276"/>
                  </a:lnTo>
                  <a:lnTo>
                    <a:pt x="993" y="278"/>
                  </a:lnTo>
                  <a:lnTo>
                    <a:pt x="993" y="280"/>
                  </a:lnTo>
                  <a:lnTo>
                    <a:pt x="993" y="282"/>
                  </a:lnTo>
                  <a:lnTo>
                    <a:pt x="991" y="282"/>
                  </a:lnTo>
                  <a:lnTo>
                    <a:pt x="991" y="284"/>
                  </a:lnTo>
                  <a:lnTo>
                    <a:pt x="989" y="284"/>
                  </a:lnTo>
                  <a:lnTo>
                    <a:pt x="985" y="284"/>
                  </a:lnTo>
                  <a:lnTo>
                    <a:pt x="981" y="284"/>
                  </a:lnTo>
                  <a:lnTo>
                    <a:pt x="975" y="286"/>
                  </a:lnTo>
                  <a:lnTo>
                    <a:pt x="975" y="284"/>
                  </a:lnTo>
                  <a:lnTo>
                    <a:pt x="975" y="282"/>
                  </a:lnTo>
                  <a:lnTo>
                    <a:pt x="973" y="282"/>
                  </a:lnTo>
                  <a:lnTo>
                    <a:pt x="973" y="280"/>
                  </a:lnTo>
                  <a:lnTo>
                    <a:pt x="973" y="278"/>
                  </a:lnTo>
                  <a:lnTo>
                    <a:pt x="972" y="278"/>
                  </a:lnTo>
                  <a:lnTo>
                    <a:pt x="972" y="280"/>
                  </a:lnTo>
                  <a:lnTo>
                    <a:pt x="970" y="280"/>
                  </a:lnTo>
                  <a:lnTo>
                    <a:pt x="970" y="278"/>
                  </a:lnTo>
                  <a:lnTo>
                    <a:pt x="972" y="278"/>
                  </a:lnTo>
                  <a:lnTo>
                    <a:pt x="970" y="278"/>
                  </a:lnTo>
                  <a:lnTo>
                    <a:pt x="968" y="278"/>
                  </a:lnTo>
                  <a:lnTo>
                    <a:pt x="966" y="278"/>
                  </a:lnTo>
                  <a:lnTo>
                    <a:pt x="962" y="276"/>
                  </a:lnTo>
                  <a:lnTo>
                    <a:pt x="958" y="276"/>
                  </a:lnTo>
                  <a:lnTo>
                    <a:pt x="956" y="274"/>
                  </a:lnTo>
                  <a:lnTo>
                    <a:pt x="954" y="274"/>
                  </a:lnTo>
                  <a:lnTo>
                    <a:pt x="952" y="274"/>
                  </a:lnTo>
                  <a:lnTo>
                    <a:pt x="947" y="272"/>
                  </a:lnTo>
                  <a:lnTo>
                    <a:pt x="945" y="272"/>
                  </a:lnTo>
                  <a:lnTo>
                    <a:pt x="943" y="272"/>
                  </a:lnTo>
                  <a:lnTo>
                    <a:pt x="943" y="274"/>
                  </a:lnTo>
                  <a:lnTo>
                    <a:pt x="945" y="274"/>
                  </a:lnTo>
                  <a:lnTo>
                    <a:pt x="947" y="274"/>
                  </a:lnTo>
                  <a:lnTo>
                    <a:pt x="947" y="276"/>
                  </a:lnTo>
                  <a:lnTo>
                    <a:pt x="949" y="276"/>
                  </a:lnTo>
                  <a:lnTo>
                    <a:pt x="949" y="278"/>
                  </a:lnTo>
                  <a:lnTo>
                    <a:pt x="950" y="276"/>
                  </a:lnTo>
                  <a:lnTo>
                    <a:pt x="952" y="278"/>
                  </a:lnTo>
                  <a:lnTo>
                    <a:pt x="952" y="280"/>
                  </a:lnTo>
                  <a:lnTo>
                    <a:pt x="954" y="282"/>
                  </a:lnTo>
                  <a:lnTo>
                    <a:pt x="956" y="284"/>
                  </a:lnTo>
                  <a:lnTo>
                    <a:pt x="958" y="288"/>
                  </a:lnTo>
                  <a:lnTo>
                    <a:pt x="958" y="290"/>
                  </a:lnTo>
                  <a:lnTo>
                    <a:pt x="956" y="292"/>
                  </a:lnTo>
                  <a:lnTo>
                    <a:pt x="956" y="290"/>
                  </a:lnTo>
                  <a:lnTo>
                    <a:pt x="954" y="290"/>
                  </a:lnTo>
                  <a:lnTo>
                    <a:pt x="954" y="288"/>
                  </a:lnTo>
                  <a:lnTo>
                    <a:pt x="952" y="286"/>
                  </a:lnTo>
                  <a:lnTo>
                    <a:pt x="950" y="286"/>
                  </a:lnTo>
                  <a:lnTo>
                    <a:pt x="950" y="284"/>
                  </a:lnTo>
                  <a:lnTo>
                    <a:pt x="949" y="284"/>
                  </a:lnTo>
                  <a:lnTo>
                    <a:pt x="949" y="282"/>
                  </a:lnTo>
                  <a:lnTo>
                    <a:pt x="947" y="282"/>
                  </a:lnTo>
                  <a:lnTo>
                    <a:pt x="947" y="280"/>
                  </a:lnTo>
                  <a:lnTo>
                    <a:pt x="945" y="280"/>
                  </a:lnTo>
                  <a:lnTo>
                    <a:pt x="943" y="280"/>
                  </a:lnTo>
                  <a:lnTo>
                    <a:pt x="941" y="276"/>
                  </a:lnTo>
                  <a:lnTo>
                    <a:pt x="937" y="272"/>
                  </a:lnTo>
                  <a:lnTo>
                    <a:pt x="935" y="271"/>
                  </a:lnTo>
                  <a:lnTo>
                    <a:pt x="935" y="272"/>
                  </a:lnTo>
                  <a:lnTo>
                    <a:pt x="935" y="271"/>
                  </a:lnTo>
                  <a:lnTo>
                    <a:pt x="933" y="271"/>
                  </a:lnTo>
                  <a:lnTo>
                    <a:pt x="931" y="271"/>
                  </a:lnTo>
                  <a:lnTo>
                    <a:pt x="931" y="269"/>
                  </a:lnTo>
                  <a:lnTo>
                    <a:pt x="929" y="269"/>
                  </a:lnTo>
                  <a:lnTo>
                    <a:pt x="925" y="267"/>
                  </a:lnTo>
                  <a:lnTo>
                    <a:pt x="925" y="265"/>
                  </a:lnTo>
                  <a:lnTo>
                    <a:pt x="924" y="265"/>
                  </a:lnTo>
                  <a:lnTo>
                    <a:pt x="924" y="263"/>
                  </a:lnTo>
                  <a:lnTo>
                    <a:pt x="925" y="267"/>
                  </a:lnTo>
                  <a:lnTo>
                    <a:pt x="925" y="269"/>
                  </a:lnTo>
                  <a:lnTo>
                    <a:pt x="927" y="269"/>
                  </a:lnTo>
                  <a:lnTo>
                    <a:pt x="929" y="269"/>
                  </a:lnTo>
                  <a:lnTo>
                    <a:pt x="935" y="272"/>
                  </a:lnTo>
                  <a:lnTo>
                    <a:pt x="937" y="274"/>
                  </a:lnTo>
                  <a:lnTo>
                    <a:pt x="939" y="276"/>
                  </a:lnTo>
                  <a:lnTo>
                    <a:pt x="941" y="278"/>
                  </a:lnTo>
                  <a:lnTo>
                    <a:pt x="941" y="280"/>
                  </a:lnTo>
                  <a:lnTo>
                    <a:pt x="943" y="280"/>
                  </a:lnTo>
                  <a:lnTo>
                    <a:pt x="945" y="282"/>
                  </a:lnTo>
                  <a:lnTo>
                    <a:pt x="943" y="282"/>
                  </a:lnTo>
                  <a:lnTo>
                    <a:pt x="943" y="284"/>
                  </a:lnTo>
                  <a:lnTo>
                    <a:pt x="941" y="284"/>
                  </a:lnTo>
                  <a:lnTo>
                    <a:pt x="941" y="286"/>
                  </a:lnTo>
                  <a:lnTo>
                    <a:pt x="939" y="284"/>
                  </a:lnTo>
                  <a:lnTo>
                    <a:pt x="939" y="286"/>
                  </a:lnTo>
                  <a:lnTo>
                    <a:pt x="937" y="286"/>
                  </a:lnTo>
                  <a:lnTo>
                    <a:pt x="937" y="288"/>
                  </a:lnTo>
                  <a:lnTo>
                    <a:pt x="935" y="288"/>
                  </a:lnTo>
                  <a:lnTo>
                    <a:pt x="935" y="286"/>
                  </a:lnTo>
                  <a:lnTo>
                    <a:pt x="937" y="286"/>
                  </a:lnTo>
                  <a:lnTo>
                    <a:pt x="935" y="284"/>
                  </a:lnTo>
                  <a:lnTo>
                    <a:pt x="933" y="284"/>
                  </a:lnTo>
                  <a:lnTo>
                    <a:pt x="933" y="286"/>
                  </a:lnTo>
                  <a:lnTo>
                    <a:pt x="929" y="284"/>
                  </a:lnTo>
                  <a:lnTo>
                    <a:pt x="929" y="282"/>
                  </a:lnTo>
                  <a:lnTo>
                    <a:pt x="927" y="282"/>
                  </a:lnTo>
                  <a:lnTo>
                    <a:pt x="925" y="280"/>
                  </a:lnTo>
                  <a:lnTo>
                    <a:pt x="924" y="278"/>
                  </a:lnTo>
                  <a:lnTo>
                    <a:pt x="922" y="278"/>
                  </a:lnTo>
                  <a:lnTo>
                    <a:pt x="920" y="278"/>
                  </a:lnTo>
                  <a:lnTo>
                    <a:pt x="918" y="278"/>
                  </a:lnTo>
                  <a:lnTo>
                    <a:pt x="916" y="280"/>
                  </a:lnTo>
                  <a:lnTo>
                    <a:pt x="914" y="280"/>
                  </a:lnTo>
                  <a:lnTo>
                    <a:pt x="912" y="280"/>
                  </a:lnTo>
                  <a:lnTo>
                    <a:pt x="906" y="280"/>
                  </a:lnTo>
                  <a:lnTo>
                    <a:pt x="906" y="278"/>
                  </a:lnTo>
                  <a:lnTo>
                    <a:pt x="902" y="278"/>
                  </a:lnTo>
                  <a:lnTo>
                    <a:pt x="899" y="278"/>
                  </a:lnTo>
                  <a:lnTo>
                    <a:pt x="897" y="278"/>
                  </a:lnTo>
                  <a:lnTo>
                    <a:pt x="895" y="276"/>
                  </a:lnTo>
                  <a:lnTo>
                    <a:pt x="893" y="274"/>
                  </a:lnTo>
                  <a:lnTo>
                    <a:pt x="895" y="274"/>
                  </a:lnTo>
                  <a:lnTo>
                    <a:pt x="895" y="272"/>
                  </a:lnTo>
                  <a:lnTo>
                    <a:pt x="893" y="274"/>
                  </a:lnTo>
                  <a:lnTo>
                    <a:pt x="889" y="274"/>
                  </a:lnTo>
                  <a:lnTo>
                    <a:pt x="887" y="274"/>
                  </a:lnTo>
                  <a:lnTo>
                    <a:pt x="887" y="272"/>
                  </a:lnTo>
                  <a:lnTo>
                    <a:pt x="885" y="272"/>
                  </a:lnTo>
                  <a:lnTo>
                    <a:pt x="885" y="274"/>
                  </a:lnTo>
                  <a:lnTo>
                    <a:pt x="883" y="272"/>
                  </a:lnTo>
                  <a:lnTo>
                    <a:pt x="879" y="274"/>
                  </a:lnTo>
                  <a:lnTo>
                    <a:pt x="877" y="274"/>
                  </a:lnTo>
                  <a:lnTo>
                    <a:pt x="877" y="276"/>
                  </a:lnTo>
                  <a:lnTo>
                    <a:pt x="879" y="276"/>
                  </a:lnTo>
                  <a:lnTo>
                    <a:pt x="881" y="274"/>
                  </a:lnTo>
                  <a:lnTo>
                    <a:pt x="883" y="274"/>
                  </a:lnTo>
                  <a:lnTo>
                    <a:pt x="883" y="276"/>
                  </a:lnTo>
                  <a:lnTo>
                    <a:pt x="885" y="276"/>
                  </a:lnTo>
                  <a:lnTo>
                    <a:pt x="887" y="276"/>
                  </a:lnTo>
                  <a:lnTo>
                    <a:pt x="887" y="278"/>
                  </a:lnTo>
                  <a:lnTo>
                    <a:pt x="883" y="278"/>
                  </a:lnTo>
                  <a:lnTo>
                    <a:pt x="879" y="278"/>
                  </a:lnTo>
                  <a:lnTo>
                    <a:pt x="876" y="276"/>
                  </a:lnTo>
                  <a:lnTo>
                    <a:pt x="872" y="272"/>
                  </a:lnTo>
                  <a:lnTo>
                    <a:pt x="868" y="267"/>
                  </a:lnTo>
                  <a:lnTo>
                    <a:pt x="868" y="265"/>
                  </a:lnTo>
                  <a:lnTo>
                    <a:pt x="866" y="263"/>
                  </a:lnTo>
                  <a:lnTo>
                    <a:pt x="868" y="263"/>
                  </a:lnTo>
                  <a:lnTo>
                    <a:pt x="866" y="261"/>
                  </a:lnTo>
                  <a:lnTo>
                    <a:pt x="868" y="259"/>
                  </a:lnTo>
                  <a:lnTo>
                    <a:pt x="868" y="257"/>
                  </a:lnTo>
                  <a:lnTo>
                    <a:pt x="870" y="257"/>
                  </a:lnTo>
                  <a:lnTo>
                    <a:pt x="872" y="255"/>
                  </a:lnTo>
                  <a:lnTo>
                    <a:pt x="870" y="253"/>
                  </a:lnTo>
                  <a:lnTo>
                    <a:pt x="870" y="255"/>
                  </a:lnTo>
                  <a:lnTo>
                    <a:pt x="870" y="257"/>
                  </a:lnTo>
                  <a:lnTo>
                    <a:pt x="868" y="257"/>
                  </a:lnTo>
                  <a:lnTo>
                    <a:pt x="866" y="259"/>
                  </a:lnTo>
                  <a:lnTo>
                    <a:pt x="866" y="261"/>
                  </a:lnTo>
                  <a:lnTo>
                    <a:pt x="866" y="263"/>
                  </a:lnTo>
                  <a:lnTo>
                    <a:pt x="862" y="263"/>
                  </a:lnTo>
                  <a:lnTo>
                    <a:pt x="862" y="261"/>
                  </a:lnTo>
                  <a:lnTo>
                    <a:pt x="864" y="261"/>
                  </a:lnTo>
                  <a:lnTo>
                    <a:pt x="864" y="259"/>
                  </a:lnTo>
                  <a:lnTo>
                    <a:pt x="862" y="261"/>
                  </a:lnTo>
                  <a:lnTo>
                    <a:pt x="860" y="259"/>
                  </a:lnTo>
                  <a:lnTo>
                    <a:pt x="862" y="259"/>
                  </a:lnTo>
                  <a:lnTo>
                    <a:pt x="860" y="259"/>
                  </a:lnTo>
                  <a:lnTo>
                    <a:pt x="860" y="257"/>
                  </a:lnTo>
                  <a:lnTo>
                    <a:pt x="862" y="257"/>
                  </a:lnTo>
                  <a:lnTo>
                    <a:pt x="860" y="255"/>
                  </a:lnTo>
                  <a:lnTo>
                    <a:pt x="860" y="257"/>
                  </a:lnTo>
                  <a:lnTo>
                    <a:pt x="858" y="257"/>
                  </a:lnTo>
                  <a:lnTo>
                    <a:pt x="858" y="259"/>
                  </a:lnTo>
                  <a:lnTo>
                    <a:pt x="856" y="259"/>
                  </a:lnTo>
                  <a:lnTo>
                    <a:pt x="856" y="261"/>
                  </a:lnTo>
                  <a:lnTo>
                    <a:pt x="858" y="261"/>
                  </a:lnTo>
                  <a:lnTo>
                    <a:pt x="860" y="261"/>
                  </a:lnTo>
                  <a:lnTo>
                    <a:pt x="860" y="263"/>
                  </a:lnTo>
                  <a:lnTo>
                    <a:pt x="860" y="265"/>
                  </a:lnTo>
                  <a:lnTo>
                    <a:pt x="853" y="263"/>
                  </a:lnTo>
                  <a:lnTo>
                    <a:pt x="847" y="263"/>
                  </a:lnTo>
                  <a:lnTo>
                    <a:pt x="851" y="265"/>
                  </a:lnTo>
                  <a:lnTo>
                    <a:pt x="847" y="267"/>
                  </a:lnTo>
                  <a:lnTo>
                    <a:pt x="845" y="267"/>
                  </a:lnTo>
                  <a:lnTo>
                    <a:pt x="845" y="265"/>
                  </a:lnTo>
                  <a:lnTo>
                    <a:pt x="843" y="265"/>
                  </a:lnTo>
                  <a:lnTo>
                    <a:pt x="841" y="265"/>
                  </a:lnTo>
                  <a:lnTo>
                    <a:pt x="841" y="263"/>
                  </a:lnTo>
                  <a:lnTo>
                    <a:pt x="839" y="263"/>
                  </a:lnTo>
                  <a:lnTo>
                    <a:pt x="841" y="261"/>
                  </a:lnTo>
                  <a:lnTo>
                    <a:pt x="841" y="263"/>
                  </a:lnTo>
                  <a:lnTo>
                    <a:pt x="843" y="263"/>
                  </a:lnTo>
                  <a:lnTo>
                    <a:pt x="845" y="265"/>
                  </a:lnTo>
                  <a:lnTo>
                    <a:pt x="847" y="263"/>
                  </a:lnTo>
                  <a:lnTo>
                    <a:pt x="845" y="263"/>
                  </a:lnTo>
                  <a:lnTo>
                    <a:pt x="841" y="259"/>
                  </a:lnTo>
                  <a:lnTo>
                    <a:pt x="839" y="259"/>
                  </a:lnTo>
                  <a:lnTo>
                    <a:pt x="837" y="257"/>
                  </a:lnTo>
                  <a:lnTo>
                    <a:pt x="833" y="257"/>
                  </a:lnTo>
                  <a:lnTo>
                    <a:pt x="831" y="255"/>
                  </a:lnTo>
                  <a:lnTo>
                    <a:pt x="829" y="253"/>
                  </a:lnTo>
                  <a:lnTo>
                    <a:pt x="829" y="251"/>
                  </a:lnTo>
                  <a:lnTo>
                    <a:pt x="828" y="248"/>
                  </a:lnTo>
                  <a:lnTo>
                    <a:pt x="828" y="246"/>
                  </a:lnTo>
                  <a:lnTo>
                    <a:pt x="826" y="244"/>
                  </a:lnTo>
                  <a:lnTo>
                    <a:pt x="824" y="242"/>
                  </a:lnTo>
                  <a:lnTo>
                    <a:pt x="824" y="240"/>
                  </a:lnTo>
                  <a:lnTo>
                    <a:pt x="822" y="240"/>
                  </a:lnTo>
                  <a:lnTo>
                    <a:pt x="822" y="236"/>
                  </a:lnTo>
                  <a:lnTo>
                    <a:pt x="822" y="234"/>
                  </a:lnTo>
                  <a:lnTo>
                    <a:pt x="824" y="234"/>
                  </a:lnTo>
                  <a:lnTo>
                    <a:pt x="826" y="234"/>
                  </a:lnTo>
                  <a:lnTo>
                    <a:pt x="826" y="232"/>
                  </a:lnTo>
                  <a:lnTo>
                    <a:pt x="824" y="232"/>
                  </a:lnTo>
                  <a:lnTo>
                    <a:pt x="826" y="232"/>
                  </a:lnTo>
                  <a:lnTo>
                    <a:pt x="824" y="232"/>
                  </a:lnTo>
                  <a:lnTo>
                    <a:pt x="824" y="230"/>
                  </a:lnTo>
                  <a:lnTo>
                    <a:pt x="820" y="228"/>
                  </a:lnTo>
                  <a:lnTo>
                    <a:pt x="820" y="226"/>
                  </a:lnTo>
                  <a:lnTo>
                    <a:pt x="824" y="226"/>
                  </a:lnTo>
                  <a:lnTo>
                    <a:pt x="826" y="226"/>
                  </a:lnTo>
                  <a:lnTo>
                    <a:pt x="824" y="228"/>
                  </a:lnTo>
                  <a:lnTo>
                    <a:pt x="826" y="228"/>
                  </a:lnTo>
                  <a:lnTo>
                    <a:pt x="829" y="228"/>
                  </a:lnTo>
                  <a:lnTo>
                    <a:pt x="831" y="228"/>
                  </a:lnTo>
                  <a:lnTo>
                    <a:pt x="833" y="228"/>
                  </a:lnTo>
                  <a:lnTo>
                    <a:pt x="835" y="228"/>
                  </a:lnTo>
                  <a:lnTo>
                    <a:pt x="837" y="228"/>
                  </a:lnTo>
                  <a:lnTo>
                    <a:pt x="837" y="230"/>
                  </a:lnTo>
                  <a:lnTo>
                    <a:pt x="839" y="230"/>
                  </a:lnTo>
                  <a:lnTo>
                    <a:pt x="839" y="232"/>
                  </a:lnTo>
                  <a:lnTo>
                    <a:pt x="845" y="234"/>
                  </a:lnTo>
                  <a:lnTo>
                    <a:pt x="847" y="232"/>
                  </a:lnTo>
                  <a:lnTo>
                    <a:pt x="849" y="232"/>
                  </a:lnTo>
                  <a:lnTo>
                    <a:pt x="851" y="232"/>
                  </a:lnTo>
                  <a:lnTo>
                    <a:pt x="854" y="232"/>
                  </a:lnTo>
                  <a:lnTo>
                    <a:pt x="854" y="230"/>
                  </a:lnTo>
                  <a:lnTo>
                    <a:pt x="856" y="230"/>
                  </a:lnTo>
                  <a:lnTo>
                    <a:pt x="858" y="230"/>
                  </a:lnTo>
                  <a:lnTo>
                    <a:pt x="860" y="230"/>
                  </a:lnTo>
                  <a:lnTo>
                    <a:pt x="858" y="230"/>
                  </a:lnTo>
                  <a:lnTo>
                    <a:pt x="854" y="228"/>
                  </a:lnTo>
                  <a:lnTo>
                    <a:pt x="853" y="228"/>
                  </a:lnTo>
                  <a:lnTo>
                    <a:pt x="853" y="226"/>
                  </a:lnTo>
                  <a:lnTo>
                    <a:pt x="851" y="226"/>
                  </a:lnTo>
                  <a:lnTo>
                    <a:pt x="849" y="224"/>
                  </a:lnTo>
                  <a:lnTo>
                    <a:pt x="847" y="221"/>
                  </a:lnTo>
                  <a:lnTo>
                    <a:pt x="847" y="219"/>
                  </a:lnTo>
                  <a:lnTo>
                    <a:pt x="847" y="217"/>
                  </a:lnTo>
                  <a:lnTo>
                    <a:pt x="845" y="217"/>
                  </a:lnTo>
                  <a:lnTo>
                    <a:pt x="843" y="219"/>
                  </a:lnTo>
                  <a:lnTo>
                    <a:pt x="843" y="221"/>
                  </a:lnTo>
                  <a:lnTo>
                    <a:pt x="841" y="219"/>
                  </a:lnTo>
                  <a:lnTo>
                    <a:pt x="835" y="219"/>
                  </a:lnTo>
                  <a:lnTo>
                    <a:pt x="833" y="219"/>
                  </a:lnTo>
                  <a:lnTo>
                    <a:pt x="828" y="217"/>
                  </a:lnTo>
                  <a:lnTo>
                    <a:pt x="822" y="217"/>
                  </a:lnTo>
                  <a:lnTo>
                    <a:pt x="816" y="215"/>
                  </a:lnTo>
                  <a:lnTo>
                    <a:pt x="814" y="213"/>
                  </a:lnTo>
                  <a:lnTo>
                    <a:pt x="814" y="211"/>
                  </a:lnTo>
                  <a:lnTo>
                    <a:pt x="812" y="211"/>
                  </a:lnTo>
                  <a:lnTo>
                    <a:pt x="812" y="209"/>
                  </a:lnTo>
                  <a:lnTo>
                    <a:pt x="812" y="207"/>
                  </a:lnTo>
                  <a:lnTo>
                    <a:pt x="812" y="205"/>
                  </a:lnTo>
                  <a:lnTo>
                    <a:pt x="812" y="203"/>
                  </a:lnTo>
                  <a:lnTo>
                    <a:pt x="812" y="201"/>
                  </a:lnTo>
                  <a:lnTo>
                    <a:pt x="812" y="200"/>
                  </a:lnTo>
                  <a:lnTo>
                    <a:pt x="812" y="198"/>
                  </a:lnTo>
                  <a:lnTo>
                    <a:pt x="814" y="198"/>
                  </a:lnTo>
                  <a:lnTo>
                    <a:pt x="814" y="196"/>
                  </a:lnTo>
                  <a:lnTo>
                    <a:pt x="814" y="194"/>
                  </a:lnTo>
                  <a:lnTo>
                    <a:pt x="816" y="192"/>
                  </a:lnTo>
                  <a:lnTo>
                    <a:pt x="814" y="192"/>
                  </a:lnTo>
                  <a:lnTo>
                    <a:pt x="814" y="190"/>
                  </a:lnTo>
                  <a:lnTo>
                    <a:pt x="812" y="190"/>
                  </a:lnTo>
                  <a:lnTo>
                    <a:pt x="812" y="188"/>
                  </a:lnTo>
                  <a:lnTo>
                    <a:pt x="812" y="186"/>
                  </a:lnTo>
                  <a:lnTo>
                    <a:pt x="810" y="184"/>
                  </a:lnTo>
                  <a:lnTo>
                    <a:pt x="810" y="182"/>
                  </a:lnTo>
                  <a:lnTo>
                    <a:pt x="812" y="182"/>
                  </a:lnTo>
                  <a:lnTo>
                    <a:pt x="812" y="180"/>
                  </a:lnTo>
                  <a:lnTo>
                    <a:pt x="812" y="178"/>
                  </a:lnTo>
                  <a:lnTo>
                    <a:pt x="812" y="176"/>
                  </a:lnTo>
                  <a:lnTo>
                    <a:pt x="816" y="175"/>
                  </a:lnTo>
                  <a:lnTo>
                    <a:pt x="818" y="175"/>
                  </a:lnTo>
                  <a:lnTo>
                    <a:pt x="818" y="173"/>
                  </a:lnTo>
                  <a:lnTo>
                    <a:pt x="818" y="171"/>
                  </a:lnTo>
                  <a:lnTo>
                    <a:pt x="816" y="173"/>
                  </a:lnTo>
                  <a:lnTo>
                    <a:pt x="814" y="171"/>
                  </a:lnTo>
                  <a:lnTo>
                    <a:pt x="814" y="169"/>
                  </a:lnTo>
                  <a:lnTo>
                    <a:pt x="812" y="167"/>
                  </a:lnTo>
                  <a:lnTo>
                    <a:pt x="814" y="167"/>
                  </a:lnTo>
                  <a:lnTo>
                    <a:pt x="812" y="165"/>
                  </a:lnTo>
                  <a:lnTo>
                    <a:pt x="812" y="163"/>
                  </a:lnTo>
                  <a:lnTo>
                    <a:pt x="814" y="161"/>
                  </a:lnTo>
                  <a:lnTo>
                    <a:pt x="814" y="159"/>
                  </a:lnTo>
                  <a:lnTo>
                    <a:pt x="814" y="157"/>
                  </a:lnTo>
                  <a:lnTo>
                    <a:pt x="814" y="159"/>
                  </a:lnTo>
                  <a:lnTo>
                    <a:pt x="816" y="159"/>
                  </a:lnTo>
                  <a:lnTo>
                    <a:pt x="816" y="157"/>
                  </a:lnTo>
                  <a:lnTo>
                    <a:pt x="814" y="157"/>
                  </a:lnTo>
                  <a:lnTo>
                    <a:pt x="816" y="157"/>
                  </a:lnTo>
                  <a:lnTo>
                    <a:pt x="816" y="155"/>
                  </a:lnTo>
                  <a:lnTo>
                    <a:pt x="816" y="153"/>
                  </a:lnTo>
                  <a:lnTo>
                    <a:pt x="816" y="152"/>
                  </a:lnTo>
                  <a:lnTo>
                    <a:pt x="816" y="150"/>
                  </a:lnTo>
                  <a:lnTo>
                    <a:pt x="816" y="148"/>
                  </a:lnTo>
                  <a:lnTo>
                    <a:pt x="818" y="148"/>
                  </a:lnTo>
                  <a:lnTo>
                    <a:pt x="820" y="148"/>
                  </a:lnTo>
                  <a:lnTo>
                    <a:pt x="820" y="146"/>
                  </a:lnTo>
                  <a:lnTo>
                    <a:pt x="820" y="144"/>
                  </a:lnTo>
                  <a:lnTo>
                    <a:pt x="818" y="142"/>
                  </a:lnTo>
                  <a:lnTo>
                    <a:pt x="820" y="142"/>
                  </a:lnTo>
                  <a:lnTo>
                    <a:pt x="820" y="140"/>
                  </a:lnTo>
                  <a:lnTo>
                    <a:pt x="818" y="138"/>
                  </a:lnTo>
                  <a:lnTo>
                    <a:pt x="820" y="138"/>
                  </a:lnTo>
                  <a:lnTo>
                    <a:pt x="820" y="140"/>
                  </a:lnTo>
                  <a:lnTo>
                    <a:pt x="822" y="140"/>
                  </a:lnTo>
                  <a:lnTo>
                    <a:pt x="824" y="140"/>
                  </a:lnTo>
                  <a:lnTo>
                    <a:pt x="824" y="138"/>
                  </a:lnTo>
                  <a:lnTo>
                    <a:pt x="822" y="138"/>
                  </a:lnTo>
                  <a:lnTo>
                    <a:pt x="822" y="136"/>
                  </a:lnTo>
                  <a:lnTo>
                    <a:pt x="822" y="134"/>
                  </a:lnTo>
                  <a:lnTo>
                    <a:pt x="824" y="134"/>
                  </a:lnTo>
                  <a:lnTo>
                    <a:pt x="824" y="132"/>
                  </a:lnTo>
                  <a:lnTo>
                    <a:pt x="824" y="130"/>
                  </a:lnTo>
                  <a:lnTo>
                    <a:pt x="822" y="130"/>
                  </a:lnTo>
                  <a:lnTo>
                    <a:pt x="822" y="129"/>
                  </a:lnTo>
                  <a:lnTo>
                    <a:pt x="822" y="127"/>
                  </a:lnTo>
                  <a:lnTo>
                    <a:pt x="824" y="127"/>
                  </a:lnTo>
                  <a:lnTo>
                    <a:pt x="824" y="125"/>
                  </a:lnTo>
                  <a:lnTo>
                    <a:pt x="824" y="123"/>
                  </a:lnTo>
                  <a:lnTo>
                    <a:pt x="824" y="121"/>
                  </a:lnTo>
                  <a:lnTo>
                    <a:pt x="826" y="121"/>
                  </a:lnTo>
                  <a:lnTo>
                    <a:pt x="826" y="119"/>
                  </a:lnTo>
                  <a:lnTo>
                    <a:pt x="826" y="117"/>
                  </a:lnTo>
                  <a:lnTo>
                    <a:pt x="828" y="115"/>
                  </a:lnTo>
                  <a:lnTo>
                    <a:pt x="829" y="117"/>
                  </a:lnTo>
                  <a:lnTo>
                    <a:pt x="829" y="115"/>
                  </a:lnTo>
                  <a:lnTo>
                    <a:pt x="828" y="115"/>
                  </a:lnTo>
                  <a:lnTo>
                    <a:pt x="828" y="113"/>
                  </a:lnTo>
                  <a:lnTo>
                    <a:pt x="829" y="111"/>
                  </a:lnTo>
                  <a:lnTo>
                    <a:pt x="831" y="111"/>
                  </a:lnTo>
                  <a:lnTo>
                    <a:pt x="833" y="111"/>
                  </a:lnTo>
                  <a:lnTo>
                    <a:pt x="831" y="109"/>
                  </a:lnTo>
                  <a:lnTo>
                    <a:pt x="829" y="109"/>
                  </a:lnTo>
                  <a:lnTo>
                    <a:pt x="831" y="109"/>
                  </a:lnTo>
                  <a:lnTo>
                    <a:pt x="831" y="107"/>
                  </a:lnTo>
                  <a:lnTo>
                    <a:pt x="833" y="106"/>
                  </a:lnTo>
                  <a:lnTo>
                    <a:pt x="833" y="104"/>
                  </a:lnTo>
                  <a:lnTo>
                    <a:pt x="835" y="102"/>
                  </a:lnTo>
                  <a:lnTo>
                    <a:pt x="837" y="102"/>
                  </a:lnTo>
                  <a:lnTo>
                    <a:pt x="837" y="100"/>
                  </a:lnTo>
                  <a:lnTo>
                    <a:pt x="837" y="98"/>
                  </a:lnTo>
                  <a:lnTo>
                    <a:pt x="845" y="92"/>
                  </a:lnTo>
                  <a:lnTo>
                    <a:pt x="847" y="90"/>
                  </a:lnTo>
                  <a:lnTo>
                    <a:pt x="849" y="88"/>
                  </a:lnTo>
                  <a:lnTo>
                    <a:pt x="851" y="86"/>
                  </a:lnTo>
                  <a:lnTo>
                    <a:pt x="853" y="84"/>
                  </a:lnTo>
                  <a:lnTo>
                    <a:pt x="854" y="84"/>
                  </a:lnTo>
                  <a:lnTo>
                    <a:pt x="858" y="82"/>
                  </a:lnTo>
                  <a:lnTo>
                    <a:pt x="862" y="82"/>
                  </a:lnTo>
                  <a:lnTo>
                    <a:pt x="864" y="81"/>
                  </a:lnTo>
                  <a:lnTo>
                    <a:pt x="866" y="81"/>
                  </a:lnTo>
                  <a:close/>
                  <a:moveTo>
                    <a:pt x="657" y="77"/>
                  </a:moveTo>
                  <a:lnTo>
                    <a:pt x="657" y="79"/>
                  </a:lnTo>
                  <a:lnTo>
                    <a:pt x="657" y="81"/>
                  </a:lnTo>
                  <a:lnTo>
                    <a:pt x="659" y="81"/>
                  </a:lnTo>
                  <a:lnTo>
                    <a:pt x="661" y="81"/>
                  </a:lnTo>
                  <a:lnTo>
                    <a:pt x="662" y="82"/>
                  </a:lnTo>
                  <a:lnTo>
                    <a:pt x="662" y="84"/>
                  </a:lnTo>
                  <a:lnTo>
                    <a:pt x="666" y="86"/>
                  </a:lnTo>
                  <a:lnTo>
                    <a:pt x="666" y="88"/>
                  </a:lnTo>
                  <a:lnTo>
                    <a:pt x="664" y="88"/>
                  </a:lnTo>
                  <a:lnTo>
                    <a:pt x="666" y="90"/>
                  </a:lnTo>
                  <a:lnTo>
                    <a:pt x="666" y="88"/>
                  </a:lnTo>
                  <a:lnTo>
                    <a:pt x="666" y="86"/>
                  </a:lnTo>
                  <a:lnTo>
                    <a:pt x="668" y="86"/>
                  </a:lnTo>
                  <a:lnTo>
                    <a:pt x="670" y="84"/>
                  </a:lnTo>
                  <a:lnTo>
                    <a:pt x="672" y="84"/>
                  </a:lnTo>
                  <a:lnTo>
                    <a:pt x="672" y="86"/>
                  </a:lnTo>
                  <a:lnTo>
                    <a:pt x="672" y="84"/>
                  </a:lnTo>
                  <a:lnTo>
                    <a:pt x="674" y="84"/>
                  </a:lnTo>
                  <a:lnTo>
                    <a:pt x="676" y="84"/>
                  </a:lnTo>
                  <a:lnTo>
                    <a:pt x="676" y="82"/>
                  </a:lnTo>
                  <a:lnTo>
                    <a:pt x="684" y="82"/>
                  </a:lnTo>
                  <a:lnTo>
                    <a:pt x="684" y="81"/>
                  </a:lnTo>
                  <a:lnTo>
                    <a:pt x="685" y="81"/>
                  </a:lnTo>
                  <a:lnTo>
                    <a:pt x="685" y="79"/>
                  </a:lnTo>
                  <a:lnTo>
                    <a:pt x="687" y="77"/>
                  </a:lnTo>
                  <a:lnTo>
                    <a:pt x="685" y="77"/>
                  </a:lnTo>
                  <a:lnTo>
                    <a:pt x="689" y="77"/>
                  </a:lnTo>
                  <a:lnTo>
                    <a:pt x="687" y="79"/>
                  </a:lnTo>
                  <a:lnTo>
                    <a:pt x="689" y="79"/>
                  </a:lnTo>
                  <a:lnTo>
                    <a:pt x="691" y="77"/>
                  </a:lnTo>
                  <a:lnTo>
                    <a:pt x="693" y="79"/>
                  </a:lnTo>
                  <a:lnTo>
                    <a:pt x="697" y="79"/>
                  </a:lnTo>
                  <a:lnTo>
                    <a:pt x="697" y="81"/>
                  </a:lnTo>
                  <a:lnTo>
                    <a:pt x="699" y="81"/>
                  </a:lnTo>
                  <a:lnTo>
                    <a:pt x="699" y="84"/>
                  </a:lnTo>
                  <a:lnTo>
                    <a:pt x="701" y="84"/>
                  </a:lnTo>
                  <a:lnTo>
                    <a:pt x="701" y="86"/>
                  </a:lnTo>
                  <a:lnTo>
                    <a:pt x="701" y="88"/>
                  </a:lnTo>
                  <a:lnTo>
                    <a:pt x="701" y="90"/>
                  </a:lnTo>
                  <a:lnTo>
                    <a:pt x="701" y="92"/>
                  </a:lnTo>
                  <a:lnTo>
                    <a:pt x="699" y="94"/>
                  </a:lnTo>
                  <a:lnTo>
                    <a:pt x="697" y="96"/>
                  </a:lnTo>
                  <a:lnTo>
                    <a:pt x="693" y="96"/>
                  </a:lnTo>
                  <a:lnTo>
                    <a:pt x="693" y="98"/>
                  </a:lnTo>
                  <a:lnTo>
                    <a:pt x="691" y="98"/>
                  </a:lnTo>
                  <a:lnTo>
                    <a:pt x="691" y="100"/>
                  </a:lnTo>
                  <a:lnTo>
                    <a:pt x="689" y="100"/>
                  </a:lnTo>
                  <a:lnTo>
                    <a:pt x="689" y="102"/>
                  </a:lnTo>
                  <a:lnTo>
                    <a:pt x="691" y="102"/>
                  </a:lnTo>
                  <a:lnTo>
                    <a:pt x="693" y="100"/>
                  </a:lnTo>
                  <a:lnTo>
                    <a:pt x="695" y="100"/>
                  </a:lnTo>
                  <a:lnTo>
                    <a:pt x="695" y="102"/>
                  </a:lnTo>
                  <a:lnTo>
                    <a:pt x="697" y="102"/>
                  </a:lnTo>
                  <a:lnTo>
                    <a:pt x="699" y="104"/>
                  </a:lnTo>
                  <a:lnTo>
                    <a:pt x="697" y="104"/>
                  </a:lnTo>
                  <a:lnTo>
                    <a:pt x="699" y="106"/>
                  </a:lnTo>
                  <a:lnTo>
                    <a:pt x="697" y="107"/>
                  </a:lnTo>
                  <a:lnTo>
                    <a:pt x="699" y="107"/>
                  </a:lnTo>
                  <a:lnTo>
                    <a:pt x="697" y="107"/>
                  </a:lnTo>
                  <a:lnTo>
                    <a:pt x="691" y="109"/>
                  </a:lnTo>
                  <a:lnTo>
                    <a:pt x="689" y="109"/>
                  </a:lnTo>
                  <a:lnTo>
                    <a:pt x="691" y="111"/>
                  </a:lnTo>
                  <a:lnTo>
                    <a:pt x="689" y="111"/>
                  </a:lnTo>
                  <a:lnTo>
                    <a:pt x="687" y="113"/>
                  </a:lnTo>
                  <a:lnTo>
                    <a:pt x="687" y="115"/>
                  </a:lnTo>
                  <a:lnTo>
                    <a:pt x="682" y="121"/>
                  </a:lnTo>
                  <a:lnTo>
                    <a:pt x="682" y="123"/>
                  </a:lnTo>
                  <a:lnTo>
                    <a:pt x="680" y="125"/>
                  </a:lnTo>
                  <a:lnTo>
                    <a:pt x="678" y="125"/>
                  </a:lnTo>
                  <a:lnTo>
                    <a:pt x="678" y="127"/>
                  </a:lnTo>
                  <a:lnTo>
                    <a:pt x="676" y="127"/>
                  </a:lnTo>
                  <a:lnTo>
                    <a:pt x="678" y="127"/>
                  </a:lnTo>
                  <a:lnTo>
                    <a:pt x="678" y="129"/>
                  </a:lnTo>
                  <a:lnTo>
                    <a:pt x="678" y="130"/>
                  </a:lnTo>
                  <a:lnTo>
                    <a:pt x="678" y="132"/>
                  </a:lnTo>
                  <a:lnTo>
                    <a:pt x="678" y="134"/>
                  </a:lnTo>
                  <a:lnTo>
                    <a:pt x="678" y="132"/>
                  </a:lnTo>
                  <a:lnTo>
                    <a:pt x="680" y="130"/>
                  </a:lnTo>
                  <a:lnTo>
                    <a:pt x="680" y="129"/>
                  </a:lnTo>
                  <a:lnTo>
                    <a:pt x="682" y="129"/>
                  </a:lnTo>
                  <a:lnTo>
                    <a:pt x="684" y="127"/>
                  </a:lnTo>
                  <a:lnTo>
                    <a:pt x="685" y="125"/>
                  </a:lnTo>
                  <a:lnTo>
                    <a:pt x="687" y="125"/>
                  </a:lnTo>
                  <a:lnTo>
                    <a:pt x="689" y="125"/>
                  </a:lnTo>
                  <a:lnTo>
                    <a:pt x="697" y="130"/>
                  </a:lnTo>
                  <a:lnTo>
                    <a:pt x="697" y="132"/>
                  </a:lnTo>
                  <a:lnTo>
                    <a:pt x="697" y="134"/>
                  </a:lnTo>
                  <a:lnTo>
                    <a:pt x="693" y="134"/>
                  </a:lnTo>
                  <a:lnTo>
                    <a:pt x="697" y="136"/>
                  </a:lnTo>
                  <a:lnTo>
                    <a:pt x="697" y="138"/>
                  </a:lnTo>
                  <a:lnTo>
                    <a:pt x="699" y="138"/>
                  </a:lnTo>
                  <a:lnTo>
                    <a:pt x="699" y="140"/>
                  </a:lnTo>
                  <a:lnTo>
                    <a:pt x="701" y="142"/>
                  </a:lnTo>
                  <a:lnTo>
                    <a:pt x="699" y="144"/>
                  </a:lnTo>
                  <a:lnTo>
                    <a:pt x="697" y="146"/>
                  </a:lnTo>
                  <a:lnTo>
                    <a:pt x="699" y="146"/>
                  </a:lnTo>
                  <a:lnTo>
                    <a:pt x="697" y="146"/>
                  </a:lnTo>
                  <a:lnTo>
                    <a:pt x="697" y="148"/>
                  </a:lnTo>
                  <a:lnTo>
                    <a:pt x="699" y="148"/>
                  </a:lnTo>
                  <a:lnTo>
                    <a:pt x="703" y="146"/>
                  </a:lnTo>
                  <a:lnTo>
                    <a:pt x="705" y="142"/>
                  </a:lnTo>
                  <a:lnTo>
                    <a:pt x="707" y="144"/>
                  </a:lnTo>
                  <a:lnTo>
                    <a:pt x="707" y="142"/>
                  </a:lnTo>
                  <a:lnTo>
                    <a:pt x="707" y="140"/>
                  </a:lnTo>
                  <a:lnTo>
                    <a:pt x="709" y="140"/>
                  </a:lnTo>
                  <a:lnTo>
                    <a:pt x="709" y="142"/>
                  </a:lnTo>
                  <a:lnTo>
                    <a:pt x="709" y="144"/>
                  </a:lnTo>
                  <a:lnTo>
                    <a:pt x="707" y="144"/>
                  </a:lnTo>
                  <a:lnTo>
                    <a:pt x="709" y="144"/>
                  </a:lnTo>
                  <a:lnTo>
                    <a:pt x="710" y="148"/>
                  </a:lnTo>
                  <a:lnTo>
                    <a:pt x="709" y="148"/>
                  </a:lnTo>
                  <a:lnTo>
                    <a:pt x="710" y="150"/>
                  </a:lnTo>
                  <a:lnTo>
                    <a:pt x="710" y="152"/>
                  </a:lnTo>
                  <a:lnTo>
                    <a:pt x="710" y="153"/>
                  </a:lnTo>
                  <a:lnTo>
                    <a:pt x="712" y="155"/>
                  </a:lnTo>
                  <a:lnTo>
                    <a:pt x="712" y="157"/>
                  </a:lnTo>
                  <a:lnTo>
                    <a:pt x="712" y="159"/>
                  </a:lnTo>
                  <a:lnTo>
                    <a:pt x="710" y="159"/>
                  </a:lnTo>
                  <a:lnTo>
                    <a:pt x="710" y="161"/>
                  </a:lnTo>
                  <a:lnTo>
                    <a:pt x="709" y="161"/>
                  </a:lnTo>
                  <a:lnTo>
                    <a:pt x="707" y="163"/>
                  </a:lnTo>
                  <a:lnTo>
                    <a:pt x="705" y="163"/>
                  </a:lnTo>
                  <a:lnTo>
                    <a:pt x="703" y="163"/>
                  </a:lnTo>
                  <a:lnTo>
                    <a:pt x="703" y="165"/>
                  </a:lnTo>
                  <a:lnTo>
                    <a:pt x="705" y="165"/>
                  </a:lnTo>
                  <a:lnTo>
                    <a:pt x="707" y="167"/>
                  </a:lnTo>
                  <a:lnTo>
                    <a:pt x="707" y="165"/>
                  </a:lnTo>
                  <a:lnTo>
                    <a:pt x="709" y="165"/>
                  </a:lnTo>
                  <a:lnTo>
                    <a:pt x="709" y="167"/>
                  </a:lnTo>
                  <a:lnTo>
                    <a:pt x="707" y="167"/>
                  </a:lnTo>
                  <a:lnTo>
                    <a:pt x="707" y="169"/>
                  </a:lnTo>
                  <a:lnTo>
                    <a:pt x="709" y="169"/>
                  </a:lnTo>
                  <a:lnTo>
                    <a:pt x="709" y="167"/>
                  </a:lnTo>
                  <a:lnTo>
                    <a:pt x="709" y="169"/>
                  </a:lnTo>
                  <a:lnTo>
                    <a:pt x="709" y="171"/>
                  </a:lnTo>
                  <a:lnTo>
                    <a:pt x="709" y="173"/>
                  </a:lnTo>
                  <a:lnTo>
                    <a:pt x="709" y="175"/>
                  </a:lnTo>
                  <a:lnTo>
                    <a:pt x="709" y="176"/>
                  </a:lnTo>
                  <a:lnTo>
                    <a:pt x="703" y="178"/>
                  </a:lnTo>
                  <a:lnTo>
                    <a:pt x="705" y="178"/>
                  </a:lnTo>
                  <a:lnTo>
                    <a:pt x="707" y="178"/>
                  </a:lnTo>
                  <a:lnTo>
                    <a:pt x="707" y="180"/>
                  </a:lnTo>
                  <a:lnTo>
                    <a:pt x="709" y="178"/>
                  </a:lnTo>
                  <a:lnTo>
                    <a:pt x="709" y="180"/>
                  </a:lnTo>
                  <a:lnTo>
                    <a:pt x="709" y="182"/>
                  </a:lnTo>
                  <a:lnTo>
                    <a:pt x="707" y="182"/>
                  </a:lnTo>
                  <a:lnTo>
                    <a:pt x="705" y="182"/>
                  </a:lnTo>
                  <a:lnTo>
                    <a:pt x="705" y="184"/>
                  </a:lnTo>
                  <a:lnTo>
                    <a:pt x="705" y="186"/>
                  </a:lnTo>
                  <a:lnTo>
                    <a:pt x="707" y="184"/>
                  </a:lnTo>
                  <a:lnTo>
                    <a:pt x="709" y="184"/>
                  </a:lnTo>
                  <a:lnTo>
                    <a:pt x="709" y="188"/>
                  </a:lnTo>
                  <a:lnTo>
                    <a:pt x="707" y="190"/>
                  </a:lnTo>
                  <a:lnTo>
                    <a:pt x="705" y="190"/>
                  </a:lnTo>
                  <a:lnTo>
                    <a:pt x="705" y="188"/>
                  </a:lnTo>
                  <a:lnTo>
                    <a:pt x="707" y="188"/>
                  </a:lnTo>
                  <a:lnTo>
                    <a:pt x="705" y="188"/>
                  </a:lnTo>
                  <a:lnTo>
                    <a:pt x="705" y="190"/>
                  </a:lnTo>
                  <a:lnTo>
                    <a:pt x="703" y="190"/>
                  </a:lnTo>
                  <a:lnTo>
                    <a:pt x="701" y="190"/>
                  </a:lnTo>
                  <a:lnTo>
                    <a:pt x="701" y="192"/>
                  </a:lnTo>
                  <a:lnTo>
                    <a:pt x="699" y="194"/>
                  </a:lnTo>
                  <a:lnTo>
                    <a:pt x="699" y="196"/>
                  </a:lnTo>
                  <a:lnTo>
                    <a:pt x="697" y="198"/>
                  </a:lnTo>
                  <a:lnTo>
                    <a:pt x="695" y="198"/>
                  </a:lnTo>
                  <a:lnTo>
                    <a:pt x="693" y="200"/>
                  </a:lnTo>
                  <a:lnTo>
                    <a:pt x="689" y="200"/>
                  </a:lnTo>
                  <a:lnTo>
                    <a:pt x="689" y="198"/>
                  </a:lnTo>
                  <a:lnTo>
                    <a:pt x="685" y="198"/>
                  </a:lnTo>
                  <a:lnTo>
                    <a:pt x="684" y="198"/>
                  </a:lnTo>
                  <a:lnTo>
                    <a:pt x="682" y="198"/>
                  </a:lnTo>
                  <a:lnTo>
                    <a:pt x="680" y="196"/>
                  </a:lnTo>
                  <a:lnTo>
                    <a:pt x="680" y="194"/>
                  </a:lnTo>
                  <a:lnTo>
                    <a:pt x="680" y="192"/>
                  </a:lnTo>
                  <a:lnTo>
                    <a:pt x="680" y="190"/>
                  </a:lnTo>
                  <a:lnTo>
                    <a:pt x="682" y="186"/>
                  </a:lnTo>
                  <a:lnTo>
                    <a:pt x="682" y="184"/>
                  </a:lnTo>
                  <a:lnTo>
                    <a:pt x="680" y="186"/>
                  </a:lnTo>
                  <a:lnTo>
                    <a:pt x="682" y="188"/>
                  </a:lnTo>
                  <a:lnTo>
                    <a:pt x="680" y="188"/>
                  </a:lnTo>
                  <a:lnTo>
                    <a:pt x="678" y="190"/>
                  </a:lnTo>
                  <a:lnTo>
                    <a:pt x="678" y="192"/>
                  </a:lnTo>
                  <a:lnTo>
                    <a:pt x="678" y="194"/>
                  </a:lnTo>
                  <a:lnTo>
                    <a:pt x="678" y="196"/>
                  </a:lnTo>
                  <a:lnTo>
                    <a:pt x="678" y="194"/>
                  </a:lnTo>
                  <a:lnTo>
                    <a:pt x="678" y="196"/>
                  </a:lnTo>
                  <a:lnTo>
                    <a:pt x="678" y="198"/>
                  </a:lnTo>
                  <a:lnTo>
                    <a:pt x="680" y="198"/>
                  </a:lnTo>
                  <a:lnTo>
                    <a:pt x="680" y="200"/>
                  </a:lnTo>
                  <a:lnTo>
                    <a:pt x="682" y="200"/>
                  </a:lnTo>
                  <a:lnTo>
                    <a:pt x="682" y="201"/>
                  </a:lnTo>
                  <a:lnTo>
                    <a:pt x="682" y="203"/>
                  </a:lnTo>
                  <a:lnTo>
                    <a:pt x="684" y="203"/>
                  </a:lnTo>
                  <a:lnTo>
                    <a:pt x="684" y="205"/>
                  </a:lnTo>
                  <a:lnTo>
                    <a:pt x="684" y="207"/>
                  </a:lnTo>
                  <a:lnTo>
                    <a:pt x="682" y="209"/>
                  </a:lnTo>
                  <a:lnTo>
                    <a:pt x="682" y="211"/>
                  </a:lnTo>
                  <a:lnTo>
                    <a:pt x="680" y="211"/>
                  </a:lnTo>
                  <a:lnTo>
                    <a:pt x="678" y="213"/>
                  </a:lnTo>
                  <a:lnTo>
                    <a:pt x="678" y="215"/>
                  </a:lnTo>
                  <a:lnTo>
                    <a:pt x="676" y="215"/>
                  </a:lnTo>
                  <a:lnTo>
                    <a:pt x="676" y="217"/>
                  </a:lnTo>
                  <a:lnTo>
                    <a:pt x="674" y="215"/>
                  </a:lnTo>
                  <a:lnTo>
                    <a:pt x="674" y="217"/>
                  </a:lnTo>
                  <a:lnTo>
                    <a:pt x="672" y="217"/>
                  </a:lnTo>
                  <a:lnTo>
                    <a:pt x="672" y="215"/>
                  </a:lnTo>
                  <a:lnTo>
                    <a:pt x="670" y="213"/>
                  </a:lnTo>
                  <a:lnTo>
                    <a:pt x="670" y="211"/>
                  </a:lnTo>
                  <a:lnTo>
                    <a:pt x="668" y="211"/>
                  </a:lnTo>
                  <a:lnTo>
                    <a:pt x="668" y="213"/>
                  </a:lnTo>
                  <a:lnTo>
                    <a:pt x="666" y="213"/>
                  </a:lnTo>
                  <a:lnTo>
                    <a:pt x="664" y="213"/>
                  </a:lnTo>
                  <a:lnTo>
                    <a:pt x="664" y="211"/>
                  </a:lnTo>
                  <a:lnTo>
                    <a:pt x="664" y="209"/>
                  </a:lnTo>
                  <a:lnTo>
                    <a:pt x="664" y="207"/>
                  </a:lnTo>
                  <a:lnTo>
                    <a:pt x="662" y="205"/>
                  </a:lnTo>
                  <a:lnTo>
                    <a:pt x="662" y="203"/>
                  </a:lnTo>
                  <a:lnTo>
                    <a:pt x="662" y="201"/>
                  </a:lnTo>
                  <a:lnTo>
                    <a:pt x="661" y="201"/>
                  </a:lnTo>
                  <a:lnTo>
                    <a:pt x="661" y="200"/>
                  </a:lnTo>
                  <a:lnTo>
                    <a:pt x="659" y="200"/>
                  </a:lnTo>
                  <a:lnTo>
                    <a:pt x="659" y="198"/>
                  </a:lnTo>
                  <a:lnTo>
                    <a:pt x="659" y="196"/>
                  </a:lnTo>
                  <a:lnTo>
                    <a:pt x="659" y="194"/>
                  </a:lnTo>
                  <a:lnTo>
                    <a:pt x="659" y="192"/>
                  </a:lnTo>
                  <a:lnTo>
                    <a:pt x="657" y="192"/>
                  </a:lnTo>
                  <a:lnTo>
                    <a:pt x="657" y="190"/>
                  </a:lnTo>
                  <a:lnTo>
                    <a:pt x="655" y="188"/>
                  </a:lnTo>
                  <a:lnTo>
                    <a:pt x="653" y="188"/>
                  </a:lnTo>
                  <a:lnTo>
                    <a:pt x="653" y="186"/>
                  </a:lnTo>
                  <a:lnTo>
                    <a:pt x="651" y="186"/>
                  </a:lnTo>
                  <a:lnTo>
                    <a:pt x="651" y="184"/>
                  </a:lnTo>
                  <a:lnTo>
                    <a:pt x="649" y="182"/>
                  </a:lnTo>
                  <a:lnTo>
                    <a:pt x="649" y="180"/>
                  </a:lnTo>
                  <a:lnTo>
                    <a:pt x="647" y="178"/>
                  </a:lnTo>
                  <a:lnTo>
                    <a:pt x="645" y="176"/>
                  </a:lnTo>
                  <a:lnTo>
                    <a:pt x="647" y="176"/>
                  </a:lnTo>
                  <a:lnTo>
                    <a:pt x="645" y="175"/>
                  </a:lnTo>
                  <a:lnTo>
                    <a:pt x="645" y="173"/>
                  </a:lnTo>
                  <a:lnTo>
                    <a:pt x="643" y="173"/>
                  </a:lnTo>
                  <a:lnTo>
                    <a:pt x="643" y="171"/>
                  </a:lnTo>
                  <a:lnTo>
                    <a:pt x="639" y="169"/>
                  </a:lnTo>
                  <a:lnTo>
                    <a:pt x="639" y="171"/>
                  </a:lnTo>
                  <a:lnTo>
                    <a:pt x="639" y="169"/>
                  </a:lnTo>
                  <a:lnTo>
                    <a:pt x="637" y="171"/>
                  </a:lnTo>
                  <a:lnTo>
                    <a:pt x="639" y="171"/>
                  </a:lnTo>
                  <a:lnTo>
                    <a:pt x="637" y="171"/>
                  </a:lnTo>
                  <a:lnTo>
                    <a:pt x="637" y="169"/>
                  </a:lnTo>
                  <a:lnTo>
                    <a:pt x="636" y="169"/>
                  </a:lnTo>
                  <a:lnTo>
                    <a:pt x="637" y="167"/>
                  </a:lnTo>
                  <a:lnTo>
                    <a:pt x="636" y="167"/>
                  </a:lnTo>
                  <a:lnTo>
                    <a:pt x="637" y="167"/>
                  </a:lnTo>
                  <a:lnTo>
                    <a:pt x="636" y="165"/>
                  </a:lnTo>
                  <a:lnTo>
                    <a:pt x="634" y="165"/>
                  </a:lnTo>
                  <a:lnTo>
                    <a:pt x="634" y="163"/>
                  </a:lnTo>
                  <a:lnTo>
                    <a:pt x="632" y="163"/>
                  </a:lnTo>
                  <a:lnTo>
                    <a:pt x="632" y="165"/>
                  </a:lnTo>
                  <a:lnTo>
                    <a:pt x="630" y="165"/>
                  </a:lnTo>
                  <a:lnTo>
                    <a:pt x="632" y="167"/>
                  </a:lnTo>
                  <a:lnTo>
                    <a:pt x="630" y="167"/>
                  </a:lnTo>
                  <a:lnTo>
                    <a:pt x="630" y="165"/>
                  </a:lnTo>
                  <a:lnTo>
                    <a:pt x="628" y="165"/>
                  </a:lnTo>
                  <a:lnTo>
                    <a:pt x="626" y="165"/>
                  </a:lnTo>
                  <a:lnTo>
                    <a:pt x="624" y="165"/>
                  </a:lnTo>
                  <a:lnTo>
                    <a:pt x="624" y="163"/>
                  </a:lnTo>
                  <a:lnTo>
                    <a:pt x="624" y="161"/>
                  </a:lnTo>
                  <a:lnTo>
                    <a:pt x="622" y="161"/>
                  </a:lnTo>
                  <a:lnTo>
                    <a:pt x="624" y="161"/>
                  </a:lnTo>
                  <a:lnTo>
                    <a:pt x="624" y="159"/>
                  </a:lnTo>
                  <a:lnTo>
                    <a:pt x="622" y="159"/>
                  </a:lnTo>
                  <a:lnTo>
                    <a:pt x="624" y="159"/>
                  </a:lnTo>
                  <a:lnTo>
                    <a:pt x="622" y="159"/>
                  </a:lnTo>
                  <a:lnTo>
                    <a:pt x="622" y="157"/>
                  </a:lnTo>
                  <a:lnTo>
                    <a:pt x="622" y="155"/>
                  </a:lnTo>
                  <a:lnTo>
                    <a:pt x="622" y="153"/>
                  </a:lnTo>
                  <a:lnTo>
                    <a:pt x="620" y="153"/>
                  </a:lnTo>
                  <a:lnTo>
                    <a:pt x="618" y="152"/>
                  </a:lnTo>
                  <a:lnTo>
                    <a:pt x="618" y="153"/>
                  </a:lnTo>
                  <a:lnTo>
                    <a:pt x="618" y="152"/>
                  </a:lnTo>
                  <a:lnTo>
                    <a:pt x="616" y="152"/>
                  </a:lnTo>
                  <a:lnTo>
                    <a:pt x="616" y="150"/>
                  </a:lnTo>
                  <a:lnTo>
                    <a:pt x="614" y="150"/>
                  </a:lnTo>
                  <a:lnTo>
                    <a:pt x="611" y="146"/>
                  </a:lnTo>
                  <a:lnTo>
                    <a:pt x="611" y="144"/>
                  </a:lnTo>
                  <a:lnTo>
                    <a:pt x="611" y="142"/>
                  </a:lnTo>
                  <a:lnTo>
                    <a:pt x="609" y="142"/>
                  </a:lnTo>
                  <a:lnTo>
                    <a:pt x="611" y="140"/>
                  </a:lnTo>
                  <a:lnTo>
                    <a:pt x="609" y="140"/>
                  </a:lnTo>
                  <a:lnTo>
                    <a:pt x="609" y="138"/>
                  </a:lnTo>
                  <a:lnTo>
                    <a:pt x="609" y="136"/>
                  </a:lnTo>
                  <a:lnTo>
                    <a:pt x="611" y="134"/>
                  </a:lnTo>
                  <a:lnTo>
                    <a:pt x="613" y="132"/>
                  </a:lnTo>
                  <a:lnTo>
                    <a:pt x="613" y="130"/>
                  </a:lnTo>
                  <a:lnTo>
                    <a:pt x="613" y="129"/>
                  </a:lnTo>
                  <a:lnTo>
                    <a:pt x="613" y="127"/>
                  </a:lnTo>
                  <a:lnTo>
                    <a:pt x="614" y="125"/>
                  </a:lnTo>
                  <a:lnTo>
                    <a:pt x="616" y="125"/>
                  </a:lnTo>
                  <a:lnTo>
                    <a:pt x="614" y="125"/>
                  </a:lnTo>
                  <a:lnTo>
                    <a:pt x="616" y="123"/>
                  </a:lnTo>
                  <a:lnTo>
                    <a:pt x="616" y="125"/>
                  </a:lnTo>
                  <a:lnTo>
                    <a:pt x="616" y="123"/>
                  </a:lnTo>
                  <a:lnTo>
                    <a:pt x="618" y="123"/>
                  </a:lnTo>
                  <a:lnTo>
                    <a:pt x="620" y="123"/>
                  </a:lnTo>
                  <a:lnTo>
                    <a:pt x="622" y="123"/>
                  </a:lnTo>
                  <a:lnTo>
                    <a:pt x="622" y="125"/>
                  </a:lnTo>
                  <a:lnTo>
                    <a:pt x="622" y="127"/>
                  </a:lnTo>
                  <a:lnTo>
                    <a:pt x="624" y="127"/>
                  </a:lnTo>
                  <a:lnTo>
                    <a:pt x="624" y="129"/>
                  </a:lnTo>
                  <a:lnTo>
                    <a:pt x="626" y="129"/>
                  </a:lnTo>
                  <a:lnTo>
                    <a:pt x="624" y="129"/>
                  </a:lnTo>
                  <a:lnTo>
                    <a:pt x="626" y="132"/>
                  </a:lnTo>
                  <a:lnTo>
                    <a:pt x="628" y="134"/>
                  </a:lnTo>
                  <a:lnTo>
                    <a:pt x="628" y="132"/>
                  </a:lnTo>
                  <a:lnTo>
                    <a:pt x="628" y="134"/>
                  </a:lnTo>
                  <a:lnTo>
                    <a:pt x="630" y="136"/>
                  </a:lnTo>
                  <a:lnTo>
                    <a:pt x="630" y="138"/>
                  </a:lnTo>
                  <a:lnTo>
                    <a:pt x="632" y="140"/>
                  </a:lnTo>
                  <a:lnTo>
                    <a:pt x="632" y="138"/>
                  </a:lnTo>
                  <a:lnTo>
                    <a:pt x="634" y="140"/>
                  </a:lnTo>
                  <a:lnTo>
                    <a:pt x="632" y="140"/>
                  </a:lnTo>
                  <a:lnTo>
                    <a:pt x="632" y="142"/>
                  </a:lnTo>
                  <a:lnTo>
                    <a:pt x="632" y="140"/>
                  </a:lnTo>
                  <a:lnTo>
                    <a:pt x="630" y="140"/>
                  </a:lnTo>
                  <a:lnTo>
                    <a:pt x="632" y="140"/>
                  </a:lnTo>
                  <a:lnTo>
                    <a:pt x="632" y="142"/>
                  </a:lnTo>
                  <a:lnTo>
                    <a:pt x="636" y="144"/>
                  </a:lnTo>
                  <a:lnTo>
                    <a:pt x="637" y="144"/>
                  </a:lnTo>
                  <a:lnTo>
                    <a:pt x="639" y="144"/>
                  </a:lnTo>
                  <a:lnTo>
                    <a:pt x="639" y="142"/>
                  </a:lnTo>
                  <a:lnTo>
                    <a:pt x="639" y="140"/>
                  </a:lnTo>
                  <a:lnTo>
                    <a:pt x="641" y="140"/>
                  </a:lnTo>
                  <a:lnTo>
                    <a:pt x="643" y="140"/>
                  </a:lnTo>
                  <a:lnTo>
                    <a:pt x="645" y="140"/>
                  </a:lnTo>
                  <a:lnTo>
                    <a:pt x="645" y="142"/>
                  </a:lnTo>
                  <a:lnTo>
                    <a:pt x="645" y="140"/>
                  </a:lnTo>
                  <a:lnTo>
                    <a:pt x="645" y="142"/>
                  </a:lnTo>
                  <a:lnTo>
                    <a:pt x="647" y="142"/>
                  </a:lnTo>
                  <a:lnTo>
                    <a:pt x="647" y="140"/>
                  </a:lnTo>
                  <a:lnTo>
                    <a:pt x="647" y="138"/>
                  </a:lnTo>
                  <a:lnTo>
                    <a:pt x="647" y="136"/>
                  </a:lnTo>
                  <a:lnTo>
                    <a:pt x="647" y="134"/>
                  </a:lnTo>
                  <a:lnTo>
                    <a:pt x="647" y="132"/>
                  </a:lnTo>
                  <a:lnTo>
                    <a:pt x="645" y="132"/>
                  </a:lnTo>
                  <a:lnTo>
                    <a:pt x="647" y="130"/>
                  </a:lnTo>
                  <a:lnTo>
                    <a:pt x="645" y="130"/>
                  </a:lnTo>
                  <a:lnTo>
                    <a:pt x="645" y="129"/>
                  </a:lnTo>
                  <a:lnTo>
                    <a:pt x="645" y="127"/>
                  </a:lnTo>
                  <a:lnTo>
                    <a:pt x="647" y="125"/>
                  </a:lnTo>
                  <a:lnTo>
                    <a:pt x="647" y="127"/>
                  </a:lnTo>
                  <a:lnTo>
                    <a:pt x="647" y="125"/>
                  </a:lnTo>
                  <a:lnTo>
                    <a:pt x="647" y="127"/>
                  </a:lnTo>
                  <a:lnTo>
                    <a:pt x="647" y="125"/>
                  </a:lnTo>
                  <a:lnTo>
                    <a:pt x="649" y="127"/>
                  </a:lnTo>
                  <a:lnTo>
                    <a:pt x="647" y="127"/>
                  </a:lnTo>
                  <a:lnTo>
                    <a:pt x="647" y="129"/>
                  </a:lnTo>
                  <a:lnTo>
                    <a:pt x="647" y="130"/>
                  </a:lnTo>
                  <a:lnTo>
                    <a:pt x="649" y="130"/>
                  </a:lnTo>
                  <a:lnTo>
                    <a:pt x="649" y="132"/>
                  </a:lnTo>
                  <a:lnTo>
                    <a:pt x="647" y="132"/>
                  </a:lnTo>
                  <a:lnTo>
                    <a:pt x="647" y="134"/>
                  </a:lnTo>
                  <a:lnTo>
                    <a:pt x="649" y="134"/>
                  </a:lnTo>
                  <a:lnTo>
                    <a:pt x="651" y="132"/>
                  </a:lnTo>
                  <a:lnTo>
                    <a:pt x="651" y="134"/>
                  </a:lnTo>
                  <a:lnTo>
                    <a:pt x="653" y="134"/>
                  </a:lnTo>
                  <a:lnTo>
                    <a:pt x="653" y="132"/>
                  </a:lnTo>
                  <a:lnTo>
                    <a:pt x="651" y="132"/>
                  </a:lnTo>
                  <a:lnTo>
                    <a:pt x="651" y="130"/>
                  </a:lnTo>
                  <a:lnTo>
                    <a:pt x="653" y="130"/>
                  </a:lnTo>
                  <a:lnTo>
                    <a:pt x="653" y="129"/>
                  </a:lnTo>
                  <a:lnTo>
                    <a:pt x="651" y="129"/>
                  </a:lnTo>
                  <a:lnTo>
                    <a:pt x="651" y="127"/>
                  </a:lnTo>
                  <a:lnTo>
                    <a:pt x="651" y="129"/>
                  </a:lnTo>
                  <a:lnTo>
                    <a:pt x="651" y="127"/>
                  </a:lnTo>
                  <a:lnTo>
                    <a:pt x="651" y="125"/>
                  </a:lnTo>
                  <a:lnTo>
                    <a:pt x="649" y="125"/>
                  </a:lnTo>
                  <a:lnTo>
                    <a:pt x="651" y="123"/>
                  </a:lnTo>
                  <a:lnTo>
                    <a:pt x="649" y="123"/>
                  </a:lnTo>
                  <a:lnTo>
                    <a:pt x="647" y="123"/>
                  </a:lnTo>
                  <a:lnTo>
                    <a:pt x="649" y="121"/>
                  </a:lnTo>
                  <a:lnTo>
                    <a:pt x="649" y="119"/>
                  </a:lnTo>
                  <a:lnTo>
                    <a:pt x="647" y="119"/>
                  </a:lnTo>
                  <a:lnTo>
                    <a:pt x="647" y="121"/>
                  </a:lnTo>
                  <a:lnTo>
                    <a:pt x="645" y="123"/>
                  </a:lnTo>
                  <a:lnTo>
                    <a:pt x="645" y="121"/>
                  </a:lnTo>
                  <a:lnTo>
                    <a:pt x="643" y="119"/>
                  </a:lnTo>
                  <a:lnTo>
                    <a:pt x="643" y="117"/>
                  </a:lnTo>
                  <a:lnTo>
                    <a:pt x="645" y="117"/>
                  </a:lnTo>
                  <a:lnTo>
                    <a:pt x="645" y="115"/>
                  </a:lnTo>
                  <a:lnTo>
                    <a:pt x="643" y="115"/>
                  </a:lnTo>
                  <a:lnTo>
                    <a:pt x="645" y="115"/>
                  </a:lnTo>
                  <a:lnTo>
                    <a:pt x="645" y="113"/>
                  </a:lnTo>
                  <a:lnTo>
                    <a:pt x="647" y="113"/>
                  </a:lnTo>
                  <a:lnTo>
                    <a:pt x="647" y="111"/>
                  </a:lnTo>
                  <a:lnTo>
                    <a:pt x="647" y="113"/>
                  </a:lnTo>
                  <a:lnTo>
                    <a:pt x="649" y="111"/>
                  </a:lnTo>
                  <a:lnTo>
                    <a:pt x="649" y="113"/>
                  </a:lnTo>
                  <a:lnTo>
                    <a:pt x="649" y="115"/>
                  </a:lnTo>
                  <a:lnTo>
                    <a:pt x="651" y="115"/>
                  </a:lnTo>
                  <a:lnTo>
                    <a:pt x="651" y="113"/>
                  </a:lnTo>
                  <a:lnTo>
                    <a:pt x="651" y="115"/>
                  </a:lnTo>
                  <a:lnTo>
                    <a:pt x="653" y="117"/>
                  </a:lnTo>
                  <a:lnTo>
                    <a:pt x="657" y="117"/>
                  </a:lnTo>
                  <a:lnTo>
                    <a:pt x="657" y="115"/>
                  </a:lnTo>
                  <a:lnTo>
                    <a:pt x="655" y="115"/>
                  </a:lnTo>
                  <a:lnTo>
                    <a:pt x="653" y="115"/>
                  </a:lnTo>
                  <a:lnTo>
                    <a:pt x="653" y="113"/>
                  </a:lnTo>
                  <a:lnTo>
                    <a:pt x="651" y="113"/>
                  </a:lnTo>
                  <a:lnTo>
                    <a:pt x="651" y="111"/>
                  </a:lnTo>
                  <a:lnTo>
                    <a:pt x="649" y="109"/>
                  </a:lnTo>
                  <a:lnTo>
                    <a:pt x="649" y="107"/>
                  </a:lnTo>
                  <a:lnTo>
                    <a:pt x="647" y="106"/>
                  </a:lnTo>
                  <a:lnTo>
                    <a:pt x="647" y="107"/>
                  </a:lnTo>
                  <a:lnTo>
                    <a:pt x="647" y="109"/>
                  </a:lnTo>
                  <a:lnTo>
                    <a:pt x="645" y="109"/>
                  </a:lnTo>
                  <a:lnTo>
                    <a:pt x="643" y="111"/>
                  </a:lnTo>
                  <a:lnTo>
                    <a:pt x="639" y="113"/>
                  </a:lnTo>
                  <a:lnTo>
                    <a:pt x="637" y="111"/>
                  </a:lnTo>
                  <a:lnTo>
                    <a:pt x="636" y="111"/>
                  </a:lnTo>
                  <a:lnTo>
                    <a:pt x="637" y="109"/>
                  </a:lnTo>
                  <a:lnTo>
                    <a:pt x="636" y="109"/>
                  </a:lnTo>
                  <a:lnTo>
                    <a:pt x="632" y="107"/>
                  </a:lnTo>
                  <a:lnTo>
                    <a:pt x="632" y="106"/>
                  </a:lnTo>
                  <a:lnTo>
                    <a:pt x="630" y="106"/>
                  </a:lnTo>
                  <a:lnTo>
                    <a:pt x="630" y="104"/>
                  </a:lnTo>
                  <a:lnTo>
                    <a:pt x="628" y="104"/>
                  </a:lnTo>
                  <a:lnTo>
                    <a:pt x="628" y="102"/>
                  </a:lnTo>
                  <a:lnTo>
                    <a:pt x="628" y="100"/>
                  </a:lnTo>
                  <a:lnTo>
                    <a:pt x="630" y="98"/>
                  </a:lnTo>
                  <a:lnTo>
                    <a:pt x="630" y="96"/>
                  </a:lnTo>
                  <a:lnTo>
                    <a:pt x="632" y="96"/>
                  </a:lnTo>
                  <a:lnTo>
                    <a:pt x="632" y="98"/>
                  </a:lnTo>
                  <a:lnTo>
                    <a:pt x="634" y="96"/>
                  </a:lnTo>
                  <a:lnTo>
                    <a:pt x="634" y="94"/>
                  </a:lnTo>
                  <a:lnTo>
                    <a:pt x="637" y="94"/>
                  </a:lnTo>
                  <a:lnTo>
                    <a:pt x="639" y="94"/>
                  </a:lnTo>
                  <a:lnTo>
                    <a:pt x="639" y="96"/>
                  </a:lnTo>
                  <a:lnTo>
                    <a:pt x="641" y="98"/>
                  </a:lnTo>
                  <a:lnTo>
                    <a:pt x="641" y="100"/>
                  </a:lnTo>
                  <a:lnTo>
                    <a:pt x="641" y="102"/>
                  </a:lnTo>
                  <a:lnTo>
                    <a:pt x="643" y="102"/>
                  </a:lnTo>
                  <a:lnTo>
                    <a:pt x="645" y="104"/>
                  </a:lnTo>
                  <a:lnTo>
                    <a:pt x="645" y="106"/>
                  </a:lnTo>
                  <a:lnTo>
                    <a:pt x="647" y="104"/>
                  </a:lnTo>
                  <a:lnTo>
                    <a:pt x="645" y="104"/>
                  </a:lnTo>
                  <a:lnTo>
                    <a:pt x="645" y="102"/>
                  </a:lnTo>
                  <a:lnTo>
                    <a:pt x="643" y="102"/>
                  </a:lnTo>
                  <a:lnTo>
                    <a:pt x="643" y="100"/>
                  </a:lnTo>
                  <a:lnTo>
                    <a:pt x="643" y="98"/>
                  </a:lnTo>
                  <a:lnTo>
                    <a:pt x="645" y="96"/>
                  </a:lnTo>
                  <a:lnTo>
                    <a:pt x="645" y="94"/>
                  </a:lnTo>
                  <a:lnTo>
                    <a:pt x="643" y="94"/>
                  </a:lnTo>
                  <a:lnTo>
                    <a:pt x="641" y="94"/>
                  </a:lnTo>
                  <a:lnTo>
                    <a:pt x="641" y="92"/>
                  </a:lnTo>
                  <a:lnTo>
                    <a:pt x="641" y="94"/>
                  </a:lnTo>
                  <a:lnTo>
                    <a:pt x="639" y="94"/>
                  </a:lnTo>
                  <a:lnTo>
                    <a:pt x="639" y="92"/>
                  </a:lnTo>
                  <a:lnTo>
                    <a:pt x="639" y="90"/>
                  </a:lnTo>
                  <a:lnTo>
                    <a:pt x="637" y="90"/>
                  </a:lnTo>
                  <a:lnTo>
                    <a:pt x="636" y="90"/>
                  </a:lnTo>
                  <a:lnTo>
                    <a:pt x="636" y="88"/>
                  </a:lnTo>
                  <a:lnTo>
                    <a:pt x="637" y="88"/>
                  </a:lnTo>
                  <a:lnTo>
                    <a:pt x="636" y="86"/>
                  </a:lnTo>
                  <a:lnTo>
                    <a:pt x="636" y="88"/>
                  </a:lnTo>
                  <a:lnTo>
                    <a:pt x="636" y="86"/>
                  </a:lnTo>
                  <a:lnTo>
                    <a:pt x="637" y="86"/>
                  </a:lnTo>
                  <a:lnTo>
                    <a:pt x="637" y="84"/>
                  </a:lnTo>
                  <a:lnTo>
                    <a:pt x="637" y="82"/>
                  </a:lnTo>
                  <a:lnTo>
                    <a:pt x="639" y="82"/>
                  </a:lnTo>
                  <a:lnTo>
                    <a:pt x="639" y="81"/>
                  </a:lnTo>
                  <a:lnTo>
                    <a:pt x="639" y="82"/>
                  </a:lnTo>
                  <a:lnTo>
                    <a:pt x="641" y="82"/>
                  </a:lnTo>
                  <a:lnTo>
                    <a:pt x="641" y="81"/>
                  </a:lnTo>
                  <a:lnTo>
                    <a:pt x="643" y="81"/>
                  </a:lnTo>
                  <a:lnTo>
                    <a:pt x="647" y="81"/>
                  </a:lnTo>
                  <a:lnTo>
                    <a:pt x="649" y="82"/>
                  </a:lnTo>
                  <a:lnTo>
                    <a:pt x="651" y="82"/>
                  </a:lnTo>
                  <a:lnTo>
                    <a:pt x="653" y="84"/>
                  </a:lnTo>
                  <a:lnTo>
                    <a:pt x="653" y="86"/>
                  </a:lnTo>
                  <a:lnTo>
                    <a:pt x="653" y="84"/>
                  </a:lnTo>
                  <a:lnTo>
                    <a:pt x="653" y="82"/>
                  </a:lnTo>
                  <a:lnTo>
                    <a:pt x="655" y="82"/>
                  </a:lnTo>
                  <a:lnTo>
                    <a:pt x="655" y="81"/>
                  </a:lnTo>
                  <a:lnTo>
                    <a:pt x="655" y="79"/>
                  </a:lnTo>
                  <a:lnTo>
                    <a:pt x="655" y="77"/>
                  </a:lnTo>
                  <a:lnTo>
                    <a:pt x="655" y="79"/>
                  </a:lnTo>
                  <a:lnTo>
                    <a:pt x="653" y="79"/>
                  </a:lnTo>
                  <a:lnTo>
                    <a:pt x="653" y="81"/>
                  </a:lnTo>
                  <a:lnTo>
                    <a:pt x="651" y="81"/>
                  </a:lnTo>
                  <a:lnTo>
                    <a:pt x="649" y="81"/>
                  </a:lnTo>
                  <a:lnTo>
                    <a:pt x="649" y="79"/>
                  </a:lnTo>
                  <a:lnTo>
                    <a:pt x="649" y="77"/>
                  </a:lnTo>
                  <a:lnTo>
                    <a:pt x="651" y="75"/>
                  </a:lnTo>
                  <a:lnTo>
                    <a:pt x="653" y="75"/>
                  </a:lnTo>
                  <a:lnTo>
                    <a:pt x="657" y="75"/>
                  </a:lnTo>
                  <a:lnTo>
                    <a:pt x="657" y="77"/>
                  </a:lnTo>
                  <a:lnTo>
                    <a:pt x="655" y="77"/>
                  </a:lnTo>
                  <a:lnTo>
                    <a:pt x="657" y="77"/>
                  </a:lnTo>
                  <a:close/>
                  <a:moveTo>
                    <a:pt x="691" y="67"/>
                  </a:moveTo>
                  <a:lnTo>
                    <a:pt x="689" y="69"/>
                  </a:lnTo>
                  <a:lnTo>
                    <a:pt x="687" y="73"/>
                  </a:lnTo>
                  <a:lnTo>
                    <a:pt x="687" y="75"/>
                  </a:lnTo>
                  <a:lnTo>
                    <a:pt x="685" y="75"/>
                  </a:lnTo>
                  <a:lnTo>
                    <a:pt x="684" y="75"/>
                  </a:lnTo>
                  <a:lnTo>
                    <a:pt x="684" y="77"/>
                  </a:lnTo>
                  <a:lnTo>
                    <a:pt x="684" y="79"/>
                  </a:lnTo>
                  <a:lnTo>
                    <a:pt x="682" y="79"/>
                  </a:lnTo>
                  <a:lnTo>
                    <a:pt x="678" y="81"/>
                  </a:lnTo>
                  <a:lnTo>
                    <a:pt x="674" y="81"/>
                  </a:lnTo>
                  <a:lnTo>
                    <a:pt x="674" y="79"/>
                  </a:lnTo>
                  <a:lnTo>
                    <a:pt x="674" y="81"/>
                  </a:lnTo>
                  <a:lnTo>
                    <a:pt x="672" y="81"/>
                  </a:lnTo>
                  <a:lnTo>
                    <a:pt x="674" y="81"/>
                  </a:lnTo>
                  <a:lnTo>
                    <a:pt x="674" y="82"/>
                  </a:lnTo>
                  <a:lnTo>
                    <a:pt x="672" y="82"/>
                  </a:lnTo>
                  <a:lnTo>
                    <a:pt x="670" y="82"/>
                  </a:lnTo>
                  <a:lnTo>
                    <a:pt x="666" y="82"/>
                  </a:lnTo>
                  <a:lnTo>
                    <a:pt x="666" y="81"/>
                  </a:lnTo>
                  <a:lnTo>
                    <a:pt x="672" y="81"/>
                  </a:lnTo>
                  <a:lnTo>
                    <a:pt x="670" y="81"/>
                  </a:lnTo>
                  <a:lnTo>
                    <a:pt x="664" y="81"/>
                  </a:lnTo>
                  <a:lnTo>
                    <a:pt x="662" y="79"/>
                  </a:lnTo>
                  <a:lnTo>
                    <a:pt x="662" y="77"/>
                  </a:lnTo>
                  <a:lnTo>
                    <a:pt x="668" y="75"/>
                  </a:lnTo>
                  <a:lnTo>
                    <a:pt x="670" y="75"/>
                  </a:lnTo>
                  <a:lnTo>
                    <a:pt x="668" y="73"/>
                  </a:lnTo>
                  <a:lnTo>
                    <a:pt x="670" y="71"/>
                  </a:lnTo>
                  <a:lnTo>
                    <a:pt x="672" y="71"/>
                  </a:lnTo>
                  <a:lnTo>
                    <a:pt x="672" y="69"/>
                  </a:lnTo>
                  <a:lnTo>
                    <a:pt x="676" y="69"/>
                  </a:lnTo>
                  <a:lnTo>
                    <a:pt x="682" y="65"/>
                  </a:lnTo>
                  <a:lnTo>
                    <a:pt x="689" y="65"/>
                  </a:lnTo>
                  <a:lnTo>
                    <a:pt x="691" y="65"/>
                  </a:lnTo>
                  <a:lnTo>
                    <a:pt x="691" y="67"/>
                  </a:lnTo>
                  <a:close/>
                  <a:moveTo>
                    <a:pt x="768" y="67"/>
                  </a:moveTo>
                  <a:lnTo>
                    <a:pt x="770" y="65"/>
                  </a:lnTo>
                  <a:lnTo>
                    <a:pt x="772" y="67"/>
                  </a:lnTo>
                  <a:lnTo>
                    <a:pt x="774" y="67"/>
                  </a:lnTo>
                  <a:lnTo>
                    <a:pt x="774" y="69"/>
                  </a:lnTo>
                  <a:lnTo>
                    <a:pt x="776" y="71"/>
                  </a:lnTo>
                  <a:lnTo>
                    <a:pt x="776" y="73"/>
                  </a:lnTo>
                  <a:lnTo>
                    <a:pt x="776" y="75"/>
                  </a:lnTo>
                  <a:lnTo>
                    <a:pt x="778" y="75"/>
                  </a:lnTo>
                  <a:lnTo>
                    <a:pt x="778" y="73"/>
                  </a:lnTo>
                  <a:lnTo>
                    <a:pt x="780" y="73"/>
                  </a:lnTo>
                  <a:lnTo>
                    <a:pt x="780" y="71"/>
                  </a:lnTo>
                  <a:lnTo>
                    <a:pt x="780" y="73"/>
                  </a:lnTo>
                  <a:lnTo>
                    <a:pt x="780" y="71"/>
                  </a:lnTo>
                  <a:lnTo>
                    <a:pt x="783" y="69"/>
                  </a:lnTo>
                  <a:lnTo>
                    <a:pt x="783" y="71"/>
                  </a:lnTo>
                  <a:lnTo>
                    <a:pt x="787" y="69"/>
                  </a:lnTo>
                  <a:lnTo>
                    <a:pt x="791" y="71"/>
                  </a:lnTo>
                  <a:lnTo>
                    <a:pt x="797" y="71"/>
                  </a:lnTo>
                  <a:lnTo>
                    <a:pt x="803" y="75"/>
                  </a:lnTo>
                  <a:lnTo>
                    <a:pt x="806" y="77"/>
                  </a:lnTo>
                  <a:lnTo>
                    <a:pt x="806" y="75"/>
                  </a:lnTo>
                  <a:lnTo>
                    <a:pt x="808" y="77"/>
                  </a:lnTo>
                  <a:lnTo>
                    <a:pt x="808" y="81"/>
                  </a:lnTo>
                  <a:lnTo>
                    <a:pt x="806" y="81"/>
                  </a:lnTo>
                  <a:lnTo>
                    <a:pt x="806" y="79"/>
                  </a:lnTo>
                  <a:lnTo>
                    <a:pt x="806" y="81"/>
                  </a:lnTo>
                  <a:lnTo>
                    <a:pt x="806" y="82"/>
                  </a:lnTo>
                  <a:lnTo>
                    <a:pt x="805" y="86"/>
                  </a:lnTo>
                  <a:lnTo>
                    <a:pt x="805" y="88"/>
                  </a:lnTo>
                  <a:lnTo>
                    <a:pt x="803" y="90"/>
                  </a:lnTo>
                  <a:lnTo>
                    <a:pt x="803" y="92"/>
                  </a:lnTo>
                  <a:lnTo>
                    <a:pt x="799" y="96"/>
                  </a:lnTo>
                  <a:lnTo>
                    <a:pt x="799" y="98"/>
                  </a:lnTo>
                  <a:lnTo>
                    <a:pt x="797" y="98"/>
                  </a:lnTo>
                  <a:lnTo>
                    <a:pt x="797" y="96"/>
                  </a:lnTo>
                  <a:lnTo>
                    <a:pt x="797" y="98"/>
                  </a:lnTo>
                  <a:lnTo>
                    <a:pt x="797" y="100"/>
                  </a:lnTo>
                  <a:lnTo>
                    <a:pt x="797" y="102"/>
                  </a:lnTo>
                  <a:lnTo>
                    <a:pt x="795" y="104"/>
                  </a:lnTo>
                  <a:lnTo>
                    <a:pt x="795" y="106"/>
                  </a:lnTo>
                  <a:lnTo>
                    <a:pt x="795" y="107"/>
                  </a:lnTo>
                  <a:lnTo>
                    <a:pt x="793" y="107"/>
                  </a:lnTo>
                  <a:lnTo>
                    <a:pt x="793" y="109"/>
                  </a:lnTo>
                  <a:lnTo>
                    <a:pt x="793" y="111"/>
                  </a:lnTo>
                  <a:lnTo>
                    <a:pt x="793" y="113"/>
                  </a:lnTo>
                  <a:lnTo>
                    <a:pt x="791" y="113"/>
                  </a:lnTo>
                  <a:lnTo>
                    <a:pt x="789" y="113"/>
                  </a:lnTo>
                  <a:lnTo>
                    <a:pt x="787" y="115"/>
                  </a:lnTo>
                  <a:lnTo>
                    <a:pt x="785" y="115"/>
                  </a:lnTo>
                  <a:lnTo>
                    <a:pt x="791" y="115"/>
                  </a:lnTo>
                  <a:lnTo>
                    <a:pt x="791" y="117"/>
                  </a:lnTo>
                  <a:lnTo>
                    <a:pt x="789" y="121"/>
                  </a:lnTo>
                  <a:lnTo>
                    <a:pt x="789" y="123"/>
                  </a:lnTo>
                  <a:lnTo>
                    <a:pt x="787" y="123"/>
                  </a:lnTo>
                  <a:lnTo>
                    <a:pt x="787" y="125"/>
                  </a:lnTo>
                  <a:lnTo>
                    <a:pt x="785" y="127"/>
                  </a:lnTo>
                  <a:lnTo>
                    <a:pt x="785" y="129"/>
                  </a:lnTo>
                  <a:lnTo>
                    <a:pt x="783" y="132"/>
                  </a:lnTo>
                  <a:lnTo>
                    <a:pt x="783" y="134"/>
                  </a:lnTo>
                  <a:lnTo>
                    <a:pt x="783" y="136"/>
                  </a:lnTo>
                  <a:lnTo>
                    <a:pt x="780" y="138"/>
                  </a:lnTo>
                  <a:lnTo>
                    <a:pt x="780" y="140"/>
                  </a:lnTo>
                  <a:lnTo>
                    <a:pt x="780" y="142"/>
                  </a:lnTo>
                  <a:lnTo>
                    <a:pt x="778" y="142"/>
                  </a:lnTo>
                  <a:lnTo>
                    <a:pt x="774" y="144"/>
                  </a:lnTo>
                  <a:lnTo>
                    <a:pt x="774" y="142"/>
                  </a:lnTo>
                  <a:lnTo>
                    <a:pt x="772" y="142"/>
                  </a:lnTo>
                  <a:lnTo>
                    <a:pt x="770" y="142"/>
                  </a:lnTo>
                  <a:lnTo>
                    <a:pt x="764" y="140"/>
                  </a:lnTo>
                  <a:lnTo>
                    <a:pt x="762" y="140"/>
                  </a:lnTo>
                  <a:lnTo>
                    <a:pt x="760" y="140"/>
                  </a:lnTo>
                  <a:lnTo>
                    <a:pt x="760" y="138"/>
                  </a:lnTo>
                  <a:lnTo>
                    <a:pt x="758" y="138"/>
                  </a:lnTo>
                  <a:lnTo>
                    <a:pt x="757" y="138"/>
                  </a:lnTo>
                  <a:lnTo>
                    <a:pt x="755" y="140"/>
                  </a:lnTo>
                  <a:lnTo>
                    <a:pt x="751" y="140"/>
                  </a:lnTo>
                  <a:lnTo>
                    <a:pt x="747" y="140"/>
                  </a:lnTo>
                  <a:lnTo>
                    <a:pt x="745" y="140"/>
                  </a:lnTo>
                  <a:lnTo>
                    <a:pt x="743" y="140"/>
                  </a:lnTo>
                  <a:lnTo>
                    <a:pt x="743" y="142"/>
                  </a:lnTo>
                  <a:lnTo>
                    <a:pt x="745" y="142"/>
                  </a:lnTo>
                  <a:lnTo>
                    <a:pt x="749" y="144"/>
                  </a:lnTo>
                  <a:lnTo>
                    <a:pt x="751" y="144"/>
                  </a:lnTo>
                  <a:lnTo>
                    <a:pt x="751" y="142"/>
                  </a:lnTo>
                  <a:lnTo>
                    <a:pt x="753" y="142"/>
                  </a:lnTo>
                  <a:lnTo>
                    <a:pt x="751" y="142"/>
                  </a:lnTo>
                  <a:lnTo>
                    <a:pt x="753" y="144"/>
                  </a:lnTo>
                  <a:lnTo>
                    <a:pt x="751" y="144"/>
                  </a:lnTo>
                  <a:lnTo>
                    <a:pt x="751" y="146"/>
                  </a:lnTo>
                  <a:lnTo>
                    <a:pt x="753" y="148"/>
                  </a:lnTo>
                  <a:lnTo>
                    <a:pt x="755" y="148"/>
                  </a:lnTo>
                  <a:lnTo>
                    <a:pt x="755" y="150"/>
                  </a:lnTo>
                  <a:lnTo>
                    <a:pt x="755" y="152"/>
                  </a:lnTo>
                  <a:lnTo>
                    <a:pt x="757" y="153"/>
                  </a:lnTo>
                  <a:lnTo>
                    <a:pt x="757" y="155"/>
                  </a:lnTo>
                  <a:lnTo>
                    <a:pt x="757" y="157"/>
                  </a:lnTo>
                  <a:lnTo>
                    <a:pt x="755" y="159"/>
                  </a:lnTo>
                  <a:lnTo>
                    <a:pt x="755" y="161"/>
                  </a:lnTo>
                  <a:lnTo>
                    <a:pt x="753" y="163"/>
                  </a:lnTo>
                  <a:lnTo>
                    <a:pt x="751" y="163"/>
                  </a:lnTo>
                  <a:lnTo>
                    <a:pt x="751" y="165"/>
                  </a:lnTo>
                  <a:lnTo>
                    <a:pt x="751" y="167"/>
                  </a:lnTo>
                  <a:lnTo>
                    <a:pt x="749" y="169"/>
                  </a:lnTo>
                  <a:lnTo>
                    <a:pt x="749" y="173"/>
                  </a:lnTo>
                  <a:lnTo>
                    <a:pt x="747" y="175"/>
                  </a:lnTo>
                  <a:lnTo>
                    <a:pt x="747" y="176"/>
                  </a:lnTo>
                  <a:lnTo>
                    <a:pt x="745" y="178"/>
                  </a:lnTo>
                  <a:lnTo>
                    <a:pt x="747" y="178"/>
                  </a:lnTo>
                  <a:lnTo>
                    <a:pt x="747" y="176"/>
                  </a:lnTo>
                  <a:lnTo>
                    <a:pt x="749" y="176"/>
                  </a:lnTo>
                  <a:lnTo>
                    <a:pt x="747" y="178"/>
                  </a:lnTo>
                  <a:lnTo>
                    <a:pt x="749" y="180"/>
                  </a:lnTo>
                  <a:lnTo>
                    <a:pt x="747" y="180"/>
                  </a:lnTo>
                  <a:lnTo>
                    <a:pt x="747" y="182"/>
                  </a:lnTo>
                  <a:lnTo>
                    <a:pt x="747" y="180"/>
                  </a:lnTo>
                  <a:lnTo>
                    <a:pt x="745" y="180"/>
                  </a:lnTo>
                  <a:lnTo>
                    <a:pt x="743" y="180"/>
                  </a:lnTo>
                  <a:lnTo>
                    <a:pt x="743" y="178"/>
                  </a:lnTo>
                  <a:lnTo>
                    <a:pt x="739" y="180"/>
                  </a:lnTo>
                  <a:lnTo>
                    <a:pt x="737" y="180"/>
                  </a:lnTo>
                  <a:lnTo>
                    <a:pt x="730" y="182"/>
                  </a:lnTo>
                  <a:lnTo>
                    <a:pt x="732" y="180"/>
                  </a:lnTo>
                  <a:lnTo>
                    <a:pt x="730" y="180"/>
                  </a:lnTo>
                  <a:lnTo>
                    <a:pt x="730" y="178"/>
                  </a:lnTo>
                  <a:lnTo>
                    <a:pt x="730" y="176"/>
                  </a:lnTo>
                  <a:lnTo>
                    <a:pt x="732" y="175"/>
                  </a:lnTo>
                  <a:lnTo>
                    <a:pt x="730" y="175"/>
                  </a:lnTo>
                  <a:lnTo>
                    <a:pt x="732" y="175"/>
                  </a:lnTo>
                  <a:lnTo>
                    <a:pt x="735" y="173"/>
                  </a:lnTo>
                  <a:lnTo>
                    <a:pt x="732" y="173"/>
                  </a:lnTo>
                  <a:lnTo>
                    <a:pt x="730" y="173"/>
                  </a:lnTo>
                  <a:lnTo>
                    <a:pt x="730" y="171"/>
                  </a:lnTo>
                  <a:lnTo>
                    <a:pt x="730" y="169"/>
                  </a:lnTo>
                  <a:lnTo>
                    <a:pt x="730" y="167"/>
                  </a:lnTo>
                  <a:lnTo>
                    <a:pt x="730" y="165"/>
                  </a:lnTo>
                  <a:lnTo>
                    <a:pt x="730" y="163"/>
                  </a:lnTo>
                  <a:lnTo>
                    <a:pt x="730" y="161"/>
                  </a:lnTo>
                  <a:lnTo>
                    <a:pt x="730" y="159"/>
                  </a:lnTo>
                  <a:lnTo>
                    <a:pt x="730" y="157"/>
                  </a:lnTo>
                  <a:lnTo>
                    <a:pt x="730" y="155"/>
                  </a:lnTo>
                  <a:lnTo>
                    <a:pt x="730" y="153"/>
                  </a:lnTo>
                  <a:lnTo>
                    <a:pt x="730" y="152"/>
                  </a:lnTo>
                  <a:lnTo>
                    <a:pt x="728" y="152"/>
                  </a:lnTo>
                  <a:lnTo>
                    <a:pt x="728" y="150"/>
                  </a:lnTo>
                  <a:lnTo>
                    <a:pt x="728" y="148"/>
                  </a:lnTo>
                  <a:lnTo>
                    <a:pt x="726" y="146"/>
                  </a:lnTo>
                  <a:lnTo>
                    <a:pt x="726" y="144"/>
                  </a:lnTo>
                  <a:lnTo>
                    <a:pt x="724" y="144"/>
                  </a:lnTo>
                  <a:lnTo>
                    <a:pt x="724" y="142"/>
                  </a:lnTo>
                  <a:lnTo>
                    <a:pt x="722" y="142"/>
                  </a:lnTo>
                  <a:lnTo>
                    <a:pt x="724" y="142"/>
                  </a:lnTo>
                  <a:lnTo>
                    <a:pt x="724" y="140"/>
                  </a:lnTo>
                  <a:lnTo>
                    <a:pt x="724" y="138"/>
                  </a:lnTo>
                  <a:lnTo>
                    <a:pt x="722" y="138"/>
                  </a:lnTo>
                  <a:lnTo>
                    <a:pt x="722" y="136"/>
                  </a:lnTo>
                  <a:lnTo>
                    <a:pt x="722" y="134"/>
                  </a:lnTo>
                  <a:lnTo>
                    <a:pt x="722" y="132"/>
                  </a:lnTo>
                  <a:lnTo>
                    <a:pt x="722" y="130"/>
                  </a:lnTo>
                  <a:lnTo>
                    <a:pt x="722" y="129"/>
                  </a:lnTo>
                  <a:lnTo>
                    <a:pt x="722" y="127"/>
                  </a:lnTo>
                  <a:lnTo>
                    <a:pt x="722" y="125"/>
                  </a:lnTo>
                  <a:lnTo>
                    <a:pt x="722" y="123"/>
                  </a:lnTo>
                  <a:lnTo>
                    <a:pt x="722" y="121"/>
                  </a:lnTo>
                  <a:lnTo>
                    <a:pt x="724" y="121"/>
                  </a:lnTo>
                  <a:lnTo>
                    <a:pt x="724" y="119"/>
                  </a:lnTo>
                  <a:lnTo>
                    <a:pt x="724" y="117"/>
                  </a:lnTo>
                  <a:lnTo>
                    <a:pt x="724" y="115"/>
                  </a:lnTo>
                  <a:lnTo>
                    <a:pt x="724" y="113"/>
                  </a:lnTo>
                  <a:lnTo>
                    <a:pt x="724" y="111"/>
                  </a:lnTo>
                  <a:lnTo>
                    <a:pt x="722" y="109"/>
                  </a:lnTo>
                  <a:lnTo>
                    <a:pt x="722" y="107"/>
                  </a:lnTo>
                  <a:lnTo>
                    <a:pt x="724" y="106"/>
                  </a:lnTo>
                  <a:lnTo>
                    <a:pt x="722" y="106"/>
                  </a:lnTo>
                  <a:lnTo>
                    <a:pt x="722" y="104"/>
                  </a:lnTo>
                  <a:lnTo>
                    <a:pt x="722" y="102"/>
                  </a:lnTo>
                  <a:lnTo>
                    <a:pt x="722" y="100"/>
                  </a:lnTo>
                  <a:lnTo>
                    <a:pt x="722" y="98"/>
                  </a:lnTo>
                  <a:lnTo>
                    <a:pt x="722" y="96"/>
                  </a:lnTo>
                  <a:lnTo>
                    <a:pt x="722" y="94"/>
                  </a:lnTo>
                  <a:lnTo>
                    <a:pt x="724" y="94"/>
                  </a:lnTo>
                  <a:lnTo>
                    <a:pt x="724" y="96"/>
                  </a:lnTo>
                  <a:lnTo>
                    <a:pt x="724" y="94"/>
                  </a:lnTo>
                  <a:lnTo>
                    <a:pt x="722" y="92"/>
                  </a:lnTo>
                  <a:lnTo>
                    <a:pt x="722" y="90"/>
                  </a:lnTo>
                  <a:lnTo>
                    <a:pt x="722" y="88"/>
                  </a:lnTo>
                  <a:lnTo>
                    <a:pt x="722" y="86"/>
                  </a:lnTo>
                  <a:lnTo>
                    <a:pt x="724" y="86"/>
                  </a:lnTo>
                  <a:lnTo>
                    <a:pt x="726" y="84"/>
                  </a:lnTo>
                  <a:lnTo>
                    <a:pt x="728" y="86"/>
                  </a:lnTo>
                  <a:lnTo>
                    <a:pt x="728" y="84"/>
                  </a:lnTo>
                  <a:lnTo>
                    <a:pt x="730" y="84"/>
                  </a:lnTo>
                  <a:lnTo>
                    <a:pt x="732" y="88"/>
                  </a:lnTo>
                  <a:lnTo>
                    <a:pt x="732" y="90"/>
                  </a:lnTo>
                  <a:lnTo>
                    <a:pt x="735" y="92"/>
                  </a:lnTo>
                  <a:lnTo>
                    <a:pt x="739" y="92"/>
                  </a:lnTo>
                  <a:lnTo>
                    <a:pt x="737" y="90"/>
                  </a:lnTo>
                  <a:lnTo>
                    <a:pt x="735" y="88"/>
                  </a:lnTo>
                  <a:lnTo>
                    <a:pt x="733" y="88"/>
                  </a:lnTo>
                  <a:lnTo>
                    <a:pt x="733" y="86"/>
                  </a:lnTo>
                  <a:lnTo>
                    <a:pt x="732" y="86"/>
                  </a:lnTo>
                  <a:lnTo>
                    <a:pt x="732" y="84"/>
                  </a:lnTo>
                  <a:lnTo>
                    <a:pt x="732" y="82"/>
                  </a:lnTo>
                  <a:lnTo>
                    <a:pt x="733" y="81"/>
                  </a:lnTo>
                  <a:lnTo>
                    <a:pt x="732" y="81"/>
                  </a:lnTo>
                  <a:lnTo>
                    <a:pt x="732" y="79"/>
                  </a:lnTo>
                  <a:lnTo>
                    <a:pt x="732" y="81"/>
                  </a:lnTo>
                  <a:lnTo>
                    <a:pt x="730" y="81"/>
                  </a:lnTo>
                  <a:lnTo>
                    <a:pt x="728" y="81"/>
                  </a:lnTo>
                  <a:lnTo>
                    <a:pt x="728" y="79"/>
                  </a:lnTo>
                  <a:lnTo>
                    <a:pt x="728" y="77"/>
                  </a:lnTo>
                  <a:lnTo>
                    <a:pt x="728" y="75"/>
                  </a:lnTo>
                  <a:lnTo>
                    <a:pt x="728" y="73"/>
                  </a:lnTo>
                  <a:lnTo>
                    <a:pt x="728" y="71"/>
                  </a:lnTo>
                  <a:lnTo>
                    <a:pt x="732" y="69"/>
                  </a:lnTo>
                  <a:lnTo>
                    <a:pt x="733" y="69"/>
                  </a:lnTo>
                  <a:lnTo>
                    <a:pt x="735" y="69"/>
                  </a:lnTo>
                  <a:lnTo>
                    <a:pt x="735" y="67"/>
                  </a:lnTo>
                  <a:lnTo>
                    <a:pt x="737" y="65"/>
                  </a:lnTo>
                  <a:lnTo>
                    <a:pt x="741" y="65"/>
                  </a:lnTo>
                  <a:lnTo>
                    <a:pt x="743" y="63"/>
                  </a:lnTo>
                  <a:lnTo>
                    <a:pt x="749" y="63"/>
                  </a:lnTo>
                  <a:lnTo>
                    <a:pt x="751" y="63"/>
                  </a:lnTo>
                  <a:lnTo>
                    <a:pt x="751" y="67"/>
                  </a:lnTo>
                  <a:lnTo>
                    <a:pt x="753" y="67"/>
                  </a:lnTo>
                  <a:lnTo>
                    <a:pt x="753" y="65"/>
                  </a:lnTo>
                  <a:lnTo>
                    <a:pt x="753" y="63"/>
                  </a:lnTo>
                  <a:lnTo>
                    <a:pt x="753" y="61"/>
                  </a:lnTo>
                  <a:lnTo>
                    <a:pt x="755" y="61"/>
                  </a:lnTo>
                  <a:lnTo>
                    <a:pt x="757" y="61"/>
                  </a:lnTo>
                  <a:lnTo>
                    <a:pt x="760" y="61"/>
                  </a:lnTo>
                  <a:lnTo>
                    <a:pt x="764" y="63"/>
                  </a:lnTo>
                  <a:lnTo>
                    <a:pt x="768" y="63"/>
                  </a:lnTo>
                  <a:lnTo>
                    <a:pt x="768" y="65"/>
                  </a:lnTo>
                  <a:lnTo>
                    <a:pt x="768" y="67"/>
                  </a:lnTo>
                  <a:close/>
                  <a:moveTo>
                    <a:pt x="309" y="38"/>
                  </a:moveTo>
                  <a:lnTo>
                    <a:pt x="313" y="40"/>
                  </a:lnTo>
                  <a:lnTo>
                    <a:pt x="315" y="40"/>
                  </a:lnTo>
                  <a:lnTo>
                    <a:pt x="315" y="42"/>
                  </a:lnTo>
                  <a:lnTo>
                    <a:pt x="317" y="42"/>
                  </a:lnTo>
                  <a:lnTo>
                    <a:pt x="319" y="44"/>
                  </a:lnTo>
                  <a:lnTo>
                    <a:pt x="319" y="46"/>
                  </a:lnTo>
                  <a:lnTo>
                    <a:pt x="321" y="46"/>
                  </a:lnTo>
                  <a:lnTo>
                    <a:pt x="326" y="52"/>
                  </a:lnTo>
                  <a:lnTo>
                    <a:pt x="332" y="56"/>
                  </a:lnTo>
                  <a:lnTo>
                    <a:pt x="336" y="56"/>
                  </a:lnTo>
                  <a:lnTo>
                    <a:pt x="338" y="58"/>
                  </a:lnTo>
                  <a:lnTo>
                    <a:pt x="342" y="58"/>
                  </a:lnTo>
                  <a:lnTo>
                    <a:pt x="340" y="58"/>
                  </a:lnTo>
                  <a:lnTo>
                    <a:pt x="340" y="59"/>
                  </a:lnTo>
                  <a:lnTo>
                    <a:pt x="340" y="61"/>
                  </a:lnTo>
                  <a:lnTo>
                    <a:pt x="338" y="65"/>
                  </a:lnTo>
                  <a:lnTo>
                    <a:pt x="338" y="67"/>
                  </a:lnTo>
                  <a:lnTo>
                    <a:pt x="338" y="69"/>
                  </a:lnTo>
                  <a:lnTo>
                    <a:pt x="340" y="69"/>
                  </a:lnTo>
                  <a:lnTo>
                    <a:pt x="338" y="67"/>
                  </a:lnTo>
                  <a:lnTo>
                    <a:pt x="338" y="65"/>
                  </a:lnTo>
                  <a:lnTo>
                    <a:pt x="340" y="65"/>
                  </a:lnTo>
                  <a:lnTo>
                    <a:pt x="340" y="63"/>
                  </a:lnTo>
                  <a:lnTo>
                    <a:pt x="342" y="63"/>
                  </a:lnTo>
                  <a:lnTo>
                    <a:pt x="342" y="61"/>
                  </a:lnTo>
                  <a:lnTo>
                    <a:pt x="342" y="59"/>
                  </a:lnTo>
                  <a:lnTo>
                    <a:pt x="344" y="58"/>
                  </a:lnTo>
                  <a:lnTo>
                    <a:pt x="346" y="59"/>
                  </a:lnTo>
                  <a:lnTo>
                    <a:pt x="348" y="58"/>
                  </a:lnTo>
                  <a:lnTo>
                    <a:pt x="348" y="59"/>
                  </a:lnTo>
                  <a:lnTo>
                    <a:pt x="349" y="59"/>
                  </a:lnTo>
                  <a:lnTo>
                    <a:pt x="349" y="61"/>
                  </a:lnTo>
                  <a:lnTo>
                    <a:pt x="349" y="63"/>
                  </a:lnTo>
                  <a:lnTo>
                    <a:pt x="349" y="65"/>
                  </a:lnTo>
                  <a:lnTo>
                    <a:pt x="349" y="67"/>
                  </a:lnTo>
                  <a:lnTo>
                    <a:pt x="348" y="67"/>
                  </a:lnTo>
                  <a:lnTo>
                    <a:pt x="348" y="69"/>
                  </a:lnTo>
                  <a:lnTo>
                    <a:pt x="348" y="71"/>
                  </a:lnTo>
                  <a:lnTo>
                    <a:pt x="348" y="73"/>
                  </a:lnTo>
                  <a:lnTo>
                    <a:pt x="348" y="71"/>
                  </a:lnTo>
                  <a:lnTo>
                    <a:pt x="349" y="71"/>
                  </a:lnTo>
                  <a:lnTo>
                    <a:pt x="351" y="71"/>
                  </a:lnTo>
                  <a:lnTo>
                    <a:pt x="351" y="69"/>
                  </a:lnTo>
                  <a:lnTo>
                    <a:pt x="353" y="67"/>
                  </a:lnTo>
                  <a:lnTo>
                    <a:pt x="353" y="65"/>
                  </a:lnTo>
                  <a:lnTo>
                    <a:pt x="353" y="63"/>
                  </a:lnTo>
                  <a:lnTo>
                    <a:pt x="353" y="61"/>
                  </a:lnTo>
                  <a:lnTo>
                    <a:pt x="353" y="59"/>
                  </a:lnTo>
                  <a:lnTo>
                    <a:pt x="355" y="59"/>
                  </a:lnTo>
                  <a:lnTo>
                    <a:pt x="357" y="58"/>
                  </a:lnTo>
                  <a:lnTo>
                    <a:pt x="359" y="58"/>
                  </a:lnTo>
                  <a:lnTo>
                    <a:pt x="361" y="56"/>
                  </a:lnTo>
                  <a:lnTo>
                    <a:pt x="365" y="56"/>
                  </a:lnTo>
                  <a:lnTo>
                    <a:pt x="371" y="58"/>
                  </a:lnTo>
                  <a:lnTo>
                    <a:pt x="376" y="58"/>
                  </a:lnTo>
                  <a:lnTo>
                    <a:pt x="380" y="61"/>
                  </a:lnTo>
                  <a:lnTo>
                    <a:pt x="384" y="67"/>
                  </a:lnTo>
                  <a:lnTo>
                    <a:pt x="388" y="71"/>
                  </a:lnTo>
                  <a:lnTo>
                    <a:pt x="392" y="77"/>
                  </a:lnTo>
                  <a:lnTo>
                    <a:pt x="392" y="79"/>
                  </a:lnTo>
                  <a:lnTo>
                    <a:pt x="394" y="79"/>
                  </a:lnTo>
                  <a:lnTo>
                    <a:pt x="396" y="81"/>
                  </a:lnTo>
                  <a:lnTo>
                    <a:pt x="399" y="84"/>
                  </a:lnTo>
                  <a:lnTo>
                    <a:pt x="399" y="86"/>
                  </a:lnTo>
                  <a:lnTo>
                    <a:pt x="403" y="90"/>
                  </a:lnTo>
                  <a:lnTo>
                    <a:pt x="405" y="90"/>
                  </a:lnTo>
                  <a:lnTo>
                    <a:pt x="405" y="92"/>
                  </a:lnTo>
                  <a:lnTo>
                    <a:pt x="407" y="94"/>
                  </a:lnTo>
                  <a:lnTo>
                    <a:pt x="407" y="96"/>
                  </a:lnTo>
                  <a:lnTo>
                    <a:pt x="409" y="98"/>
                  </a:lnTo>
                  <a:lnTo>
                    <a:pt x="409" y="100"/>
                  </a:lnTo>
                  <a:lnTo>
                    <a:pt x="409" y="102"/>
                  </a:lnTo>
                  <a:lnTo>
                    <a:pt x="407" y="102"/>
                  </a:lnTo>
                  <a:lnTo>
                    <a:pt x="407" y="104"/>
                  </a:lnTo>
                  <a:lnTo>
                    <a:pt x="405" y="104"/>
                  </a:lnTo>
                  <a:lnTo>
                    <a:pt x="405" y="106"/>
                  </a:lnTo>
                  <a:lnTo>
                    <a:pt x="403" y="107"/>
                  </a:lnTo>
                  <a:lnTo>
                    <a:pt x="399" y="109"/>
                  </a:lnTo>
                  <a:lnTo>
                    <a:pt x="396" y="111"/>
                  </a:lnTo>
                  <a:lnTo>
                    <a:pt x="392" y="113"/>
                  </a:lnTo>
                  <a:lnTo>
                    <a:pt x="390" y="115"/>
                  </a:lnTo>
                  <a:lnTo>
                    <a:pt x="388" y="117"/>
                  </a:lnTo>
                  <a:lnTo>
                    <a:pt x="386" y="117"/>
                  </a:lnTo>
                  <a:lnTo>
                    <a:pt x="386" y="119"/>
                  </a:lnTo>
                  <a:lnTo>
                    <a:pt x="384" y="119"/>
                  </a:lnTo>
                  <a:lnTo>
                    <a:pt x="382" y="121"/>
                  </a:lnTo>
                  <a:lnTo>
                    <a:pt x="380" y="123"/>
                  </a:lnTo>
                  <a:lnTo>
                    <a:pt x="378" y="125"/>
                  </a:lnTo>
                  <a:lnTo>
                    <a:pt x="376" y="125"/>
                  </a:lnTo>
                  <a:lnTo>
                    <a:pt x="373" y="129"/>
                  </a:lnTo>
                  <a:lnTo>
                    <a:pt x="371" y="129"/>
                  </a:lnTo>
                  <a:lnTo>
                    <a:pt x="369" y="130"/>
                  </a:lnTo>
                  <a:lnTo>
                    <a:pt x="367" y="132"/>
                  </a:lnTo>
                  <a:lnTo>
                    <a:pt x="367" y="134"/>
                  </a:lnTo>
                  <a:lnTo>
                    <a:pt x="363" y="134"/>
                  </a:lnTo>
                  <a:lnTo>
                    <a:pt x="359" y="138"/>
                  </a:lnTo>
                  <a:lnTo>
                    <a:pt x="359" y="140"/>
                  </a:lnTo>
                  <a:lnTo>
                    <a:pt x="357" y="140"/>
                  </a:lnTo>
                  <a:lnTo>
                    <a:pt x="355" y="142"/>
                  </a:lnTo>
                  <a:lnTo>
                    <a:pt x="351" y="144"/>
                  </a:lnTo>
                  <a:lnTo>
                    <a:pt x="349" y="148"/>
                  </a:lnTo>
                  <a:lnTo>
                    <a:pt x="348" y="148"/>
                  </a:lnTo>
                  <a:lnTo>
                    <a:pt x="348" y="150"/>
                  </a:lnTo>
                  <a:lnTo>
                    <a:pt x="348" y="152"/>
                  </a:lnTo>
                  <a:lnTo>
                    <a:pt x="348" y="153"/>
                  </a:lnTo>
                  <a:lnTo>
                    <a:pt x="348" y="155"/>
                  </a:lnTo>
                  <a:lnTo>
                    <a:pt x="346" y="155"/>
                  </a:lnTo>
                  <a:lnTo>
                    <a:pt x="346" y="157"/>
                  </a:lnTo>
                  <a:lnTo>
                    <a:pt x="346" y="159"/>
                  </a:lnTo>
                  <a:lnTo>
                    <a:pt x="346" y="161"/>
                  </a:lnTo>
                  <a:lnTo>
                    <a:pt x="346" y="163"/>
                  </a:lnTo>
                  <a:lnTo>
                    <a:pt x="344" y="163"/>
                  </a:lnTo>
                  <a:lnTo>
                    <a:pt x="340" y="167"/>
                  </a:lnTo>
                  <a:lnTo>
                    <a:pt x="338" y="169"/>
                  </a:lnTo>
                  <a:lnTo>
                    <a:pt x="336" y="169"/>
                  </a:lnTo>
                  <a:lnTo>
                    <a:pt x="332" y="169"/>
                  </a:lnTo>
                  <a:lnTo>
                    <a:pt x="332" y="167"/>
                  </a:lnTo>
                  <a:lnTo>
                    <a:pt x="330" y="167"/>
                  </a:lnTo>
                  <a:lnTo>
                    <a:pt x="330" y="169"/>
                  </a:lnTo>
                  <a:lnTo>
                    <a:pt x="332" y="169"/>
                  </a:lnTo>
                  <a:lnTo>
                    <a:pt x="332" y="171"/>
                  </a:lnTo>
                  <a:lnTo>
                    <a:pt x="332" y="173"/>
                  </a:lnTo>
                  <a:lnTo>
                    <a:pt x="332" y="175"/>
                  </a:lnTo>
                  <a:lnTo>
                    <a:pt x="332" y="176"/>
                  </a:lnTo>
                  <a:lnTo>
                    <a:pt x="330" y="180"/>
                  </a:lnTo>
                  <a:lnTo>
                    <a:pt x="328" y="180"/>
                  </a:lnTo>
                  <a:lnTo>
                    <a:pt x="328" y="182"/>
                  </a:lnTo>
                  <a:lnTo>
                    <a:pt x="328" y="184"/>
                  </a:lnTo>
                  <a:lnTo>
                    <a:pt x="328" y="186"/>
                  </a:lnTo>
                  <a:lnTo>
                    <a:pt x="328" y="188"/>
                  </a:lnTo>
                  <a:lnTo>
                    <a:pt x="328" y="190"/>
                  </a:lnTo>
                  <a:lnTo>
                    <a:pt x="328" y="192"/>
                  </a:lnTo>
                  <a:lnTo>
                    <a:pt x="328" y="194"/>
                  </a:lnTo>
                  <a:lnTo>
                    <a:pt x="328" y="196"/>
                  </a:lnTo>
                  <a:lnTo>
                    <a:pt x="328" y="198"/>
                  </a:lnTo>
                  <a:lnTo>
                    <a:pt x="328" y="200"/>
                  </a:lnTo>
                  <a:lnTo>
                    <a:pt x="326" y="203"/>
                  </a:lnTo>
                  <a:lnTo>
                    <a:pt x="325" y="205"/>
                  </a:lnTo>
                  <a:lnTo>
                    <a:pt x="323" y="207"/>
                  </a:lnTo>
                  <a:lnTo>
                    <a:pt x="319" y="209"/>
                  </a:lnTo>
                  <a:lnTo>
                    <a:pt x="315" y="211"/>
                  </a:lnTo>
                  <a:lnTo>
                    <a:pt x="313" y="211"/>
                  </a:lnTo>
                  <a:lnTo>
                    <a:pt x="309" y="211"/>
                  </a:lnTo>
                  <a:lnTo>
                    <a:pt x="311" y="209"/>
                  </a:lnTo>
                  <a:lnTo>
                    <a:pt x="309" y="209"/>
                  </a:lnTo>
                  <a:lnTo>
                    <a:pt x="309" y="207"/>
                  </a:lnTo>
                  <a:lnTo>
                    <a:pt x="307" y="207"/>
                  </a:lnTo>
                  <a:lnTo>
                    <a:pt x="305" y="211"/>
                  </a:lnTo>
                  <a:lnTo>
                    <a:pt x="303" y="213"/>
                  </a:lnTo>
                  <a:lnTo>
                    <a:pt x="301" y="217"/>
                  </a:lnTo>
                  <a:lnTo>
                    <a:pt x="300" y="217"/>
                  </a:lnTo>
                  <a:lnTo>
                    <a:pt x="300" y="219"/>
                  </a:lnTo>
                  <a:lnTo>
                    <a:pt x="298" y="219"/>
                  </a:lnTo>
                  <a:lnTo>
                    <a:pt x="296" y="219"/>
                  </a:lnTo>
                  <a:lnTo>
                    <a:pt x="294" y="223"/>
                  </a:lnTo>
                  <a:lnTo>
                    <a:pt x="292" y="223"/>
                  </a:lnTo>
                  <a:lnTo>
                    <a:pt x="292" y="224"/>
                  </a:lnTo>
                  <a:lnTo>
                    <a:pt x="292" y="226"/>
                  </a:lnTo>
                  <a:lnTo>
                    <a:pt x="290" y="226"/>
                  </a:lnTo>
                  <a:lnTo>
                    <a:pt x="286" y="226"/>
                  </a:lnTo>
                  <a:lnTo>
                    <a:pt x="284" y="226"/>
                  </a:lnTo>
                  <a:lnTo>
                    <a:pt x="282" y="224"/>
                  </a:lnTo>
                  <a:lnTo>
                    <a:pt x="282" y="221"/>
                  </a:lnTo>
                  <a:lnTo>
                    <a:pt x="280" y="219"/>
                  </a:lnTo>
                  <a:lnTo>
                    <a:pt x="278" y="211"/>
                  </a:lnTo>
                  <a:lnTo>
                    <a:pt x="277" y="207"/>
                  </a:lnTo>
                  <a:lnTo>
                    <a:pt x="277" y="205"/>
                  </a:lnTo>
                  <a:lnTo>
                    <a:pt x="275" y="205"/>
                  </a:lnTo>
                  <a:lnTo>
                    <a:pt x="275" y="203"/>
                  </a:lnTo>
                  <a:lnTo>
                    <a:pt x="275" y="201"/>
                  </a:lnTo>
                  <a:lnTo>
                    <a:pt x="273" y="198"/>
                  </a:lnTo>
                  <a:lnTo>
                    <a:pt x="271" y="196"/>
                  </a:lnTo>
                  <a:lnTo>
                    <a:pt x="265" y="194"/>
                  </a:lnTo>
                  <a:lnTo>
                    <a:pt x="261" y="190"/>
                  </a:lnTo>
                  <a:lnTo>
                    <a:pt x="257" y="188"/>
                  </a:lnTo>
                  <a:lnTo>
                    <a:pt x="255" y="186"/>
                  </a:lnTo>
                  <a:lnTo>
                    <a:pt x="252" y="184"/>
                  </a:lnTo>
                  <a:lnTo>
                    <a:pt x="252" y="182"/>
                  </a:lnTo>
                  <a:lnTo>
                    <a:pt x="255" y="182"/>
                  </a:lnTo>
                  <a:lnTo>
                    <a:pt x="255" y="184"/>
                  </a:lnTo>
                  <a:lnTo>
                    <a:pt x="255" y="182"/>
                  </a:lnTo>
                  <a:lnTo>
                    <a:pt x="252" y="182"/>
                  </a:lnTo>
                  <a:lnTo>
                    <a:pt x="246" y="182"/>
                  </a:lnTo>
                  <a:lnTo>
                    <a:pt x="242" y="182"/>
                  </a:lnTo>
                  <a:lnTo>
                    <a:pt x="242" y="180"/>
                  </a:lnTo>
                  <a:lnTo>
                    <a:pt x="244" y="180"/>
                  </a:lnTo>
                  <a:lnTo>
                    <a:pt x="244" y="178"/>
                  </a:lnTo>
                  <a:lnTo>
                    <a:pt x="244" y="176"/>
                  </a:lnTo>
                  <a:lnTo>
                    <a:pt x="244" y="175"/>
                  </a:lnTo>
                  <a:lnTo>
                    <a:pt x="242" y="175"/>
                  </a:lnTo>
                  <a:lnTo>
                    <a:pt x="244" y="173"/>
                  </a:lnTo>
                  <a:lnTo>
                    <a:pt x="244" y="171"/>
                  </a:lnTo>
                  <a:lnTo>
                    <a:pt x="246" y="171"/>
                  </a:lnTo>
                  <a:lnTo>
                    <a:pt x="244" y="171"/>
                  </a:lnTo>
                  <a:lnTo>
                    <a:pt x="244" y="169"/>
                  </a:lnTo>
                  <a:lnTo>
                    <a:pt x="244" y="167"/>
                  </a:lnTo>
                  <a:lnTo>
                    <a:pt x="246" y="167"/>
                  </a:lnTo>
                  <a:lnTo>
                    <a:pt x="248" y="167"/>
                  </a:lnTo>
                  <a:lnTo>
                    <a:pt x="248" y="165"/>
                  </a:lnTo>
                  <a:lnTo>
                    <a:pt x="248" y="163"/>
                  </a:lnTo>
                  <a:lnTo>
                    <a:pt x="248" y="161"/>
                  </a:lnTo>
                  <a:lnTo>
                    <a:pt x="250" y="159"/>
                  </a:lnTo>
                  <a:lnTo>
                    <a:pt x="248" y="159"/>
                  </a:lnTo>
                  <a:lnTo>
                    <a:pt x="250" y="159"/>
                  </a:lnTo>
                  <a:lnTo>
                    <a:pt x="250" y="157"/>
                  </a:lnTo>
                  <a:lnTo>
                    <a:pt x="250" y="155"/>
                  </a:lnTo>
                  <a:lnTo>
                    <a:pt x="252" y="153"/>
                  </a:lnTo>
                  <a:lnTo>
                    <a:pt x="253" y="152"/>
                  </a:lnTo>
                  <a:lnTo>
                    <a:pt x="255" y="152"/>
                  </a:lnTo>
                  <a:lnTo>
                    <a:pt x="255" y="150"/>
                  </a:lnTo>
                  <a:lnTo>
                    <a:pt x="255" y="148"/>
                  </a:lnTo>
                  <a:lnTo>
                    <a:pt x="253" y="148"/>
                  </a:lnTo>
                  <a:lnTo>
                    <a:pt x="255" y="146"/>
                  </a:lnTo>
                  <a:lnTo>
                    <a:pt x="253" y="146"/>
                  </a:lnTo>
                  <a:lnTo>
                    <a:pt x="255" y="146"/>
                  </a:lnTo>
                  <a:lnTo>
                    <a:pt x="255" y="144"/>
                  </a:lnTo>
                  <a:lnTo>
                    <a:pt x="255" y="142"/>
                  </a:lnTo>
                  <a:lnTo>
                    <a:pt x="255" y="140"/>
                  </a:lnTo>
                  <a:lnTo>
                    <a:pt x="255" y="138"/>
                  </a:lnTo>
                  <a:lnTo>
                    <a:pt x="255" y="136"/>
                  </a:lnTo>
                  <a:lnTo>
                    <a:pt x="253" y="136"/>
                  </a:lnTo>
                  <a:lnTo>
                    <a:pt x="253" y="134"/>
                  </a:lnTo>
                  <a:lnTo>
                    <a:pt x="255" y="134"/>
                  </a:lnTo>
                  <a:lnTo>
                    <a:pt x="255" y="136"/>
                  </a:lnTo>
                  <a:lnTo>
                    <a:pt x="259" y="132"/>
                  </a:lnTo>
                  <a:lnTo>
                    <a:pt x="259" y="134"/>
                  </a:lnTo>
                  <a:lnTo>
                    <a:pt x="261" y="132"/>
                  </a:lnTo>
                  <a:lnTo>
                    <a:pt x="263" y="132"/>
                  </a:lnTo>
                  <a:lnTo>
                    <a:pt x="263" y="130"/>
                  </a:lnTo>
                  <a:lnTo>
                    <a:pt x="263" y="129"/>
                  </a:lnTo>
                  <a:lnTo>
                    <a:pt x="261" y="129"/>
                  </a:lnTo>
                  <a:lnTo>
                    <a:pt x="261" y="127"/>
                  </a:lnTo>
                  <a:lnTo>
                    <a:pt x="259" y="127"/>
                  </a:lnTo>
                  <a:lnTo>
                    <a:pt x="257" y="125"/>
                  </a:lnTo>
                  <a:lnTo>
                    <a:pt x="257" y="123"/>
                  </a:lnTo>
                  <a:lnTo>
                    <a:pt x="257" y="121"/>
                  </a:lnTo>
                  <a:lnTo>
                    <a:pt x="259" y="121"/>
                  </a:lnTo>
                  <a:lnTo>
                    <a:pt x="259" y="119"/>
                  </a:lnTo>
                  <a:lnTo>
                    <a:pt x="261" y="119"/>
                  </a:lnTo>
                  <a:lnTo>
                    <a:pt x="261" y="117"/>
                  </a:lnTo>
                  <a:lnTo>
                    <a:pt x="261" y="115"/>
                  </a:lnTo>
                  <a:lnTo>
                    <a:pt x="261" y="113"/>
                  </a:lnTo>
                  <a:lnTo>
                    <a:pt x="263" y="111"/>
                  </a:lnTo>
                  <a:lnTo>
                    <a:pt x="263" y="109"/>
                  </a:lnTo>
                  <a:lnTo>
                    <a:pt x="263" y="107"/>
                  </a:lnTo>
                  <a:lnTo>
                    <a:pt x="265" y="107"/>
                  </a:lnTo>
                  <a:lnTo>
                    <a:pt x="265" y="106"/>
                  </a:lnTo>
                  <a:lnTo>
                    <a:pt x="265" y="104"/>
                  </a:lnTo>
                  <a:lnTo>
                    <a:pt x="267" y="102"/>
                  </a:lnTo>
                  <a:lnTo>
                    <a:pt x="269" y="102"/>
                  </a:lnTo>
                  <a:lnTo>
                    <a:pt x="269" y="100"/>
                  </a:lnTo>
                  <a:lnTo>
                    <a:pt x="269" y="98"/>
                  </a:lnTo>
                  <a:lnTo>
                    <a:pt x="271" y="98"/>
                  </a:lnTo>
                  <a:lnTo>
                    <a:pt x="271" y="96"/>
                  </a:lnTo>
                  <a:lnTo>
                    <a:pt x="271" y="94"/>
                  </a:lnTo>
                  <a:lnTo>
                    <a:pt x="271" y="92"/>
                  </a:lnTo>
                  <a:lnTo>
                    <a:pt x="271" y="90"/>
                  </a:lnTo>
                  <a:lnTo>
                    <a:pt x="273" y="88"/>
                  </a:lnTo>
                  <a:lnTo>
                    <a:pt x="275" y="88"/>
                  </a:lnTo>
                  <a:lnTo>
                    <a:pt x="273" y="86"/>
                  </a:lnTo>
                  <a:lnTo>
                    <a:pt x="275" y="86"/>
                  </a:lnTo>
                  <a:lnTo>
                    <a:pt x="275" y="84"/>
                  </a:lnTo>
                  <a:lnTo>
                    <a:pt x="275" y="82"/>
                  </a:lnTo>
                  <a:lnTo>
                    <a:pt x="275" y="81"/>
                  </a:lnTo>
                  <a:lnTo>
                    <a:pt x="273" y="81"/>
                  </a:lnTo>
                  <a:lnTo>
                    <a:pt x="269" y="81"/>
                  </a:lnTo>
                  <a:lnTo>
                    <a:pt x="269" y="79"/>
                  </a:lnTo>
                  <a:lnTo>
                    <a:pt x="267" y="79"/>
                  </a:lnTo>
                  <a:lnTo>
                    <a:pt x="267" y="77"/>
                  </a:lnTo>
                  <a:lnTo>
                    <a:pt x="269" y="77"/>
                  </a:lnTo>
                  <a:lnTo>
                    <a:pt x="267" y="75"/>
                  </a:lnTo>
                  <a:lnTo>
                    <a:pt x="267" y="73"/>
                  </a:lnTo>
                  <a:lnTo>
                    <a:pt x="265" y="73"/>
                  </a:lnTo>
                  <a:lnTo>
                    <a:pt x="265" y="71"/>
                  </a:lnTo>
                  <a:lnTo>
                    <a:pt x="265" y="69"/>
                  </a:lnTo>
                  <a:lnTo>
                    <a:pt x="265" y="67"/>
                  </a:lnTo>
                  <a:lnTo>
                    <a:pt x="263" y="67"/>
                  </a:lnTo>
                  <a:lnTo>
                    <a:pt x="263" y="65"/>
                  </a:lnTo>
                  <a:lnTo>
                    <a:pt x="265" y="65"/>
                  </a:lnTo>
                  <a:lnTo>
                    <a:pt x="265" y="63"/>
                  </a:lnTo>
                  <a:lnTo>
                    <a:pt x="263" y="63"/>
                  </a:lnTo>
                  <a:lnTo>
                    <a:pt x="263" y="61"/>
                  </a:lnTo>
                  <a:lnTo>
                    <a:pt x="263" y="59"/>
                  </a:lnTo>
                  <a:lnTo>
                    <a:pt x="263" y="58"/>
                  </a:lnTo>
                  <a:lnTo>
                    <a:pt x="263" y="56"/>
                  </a:lnTo>
                  <a:lnTo>
                    <a:pt x="261" y="56"/>
                  </a:lnTo>
                  <a:lnTo>
                    <a:pt x="259" y="56"/>
                  </a:lnTo>
                  <a:lnTo>
                    <a:pt x="261" y="54"/>
                  </a:lnTo>
                  <a:lnTo>
                    <a:pt x="261" y="52"/>
                  </a:lnTo>
                  <a:lnTo>
                    <a:pt x="259" y="54"/>
                  </a:lnTo>
                  <a:lnTo>
                    <a:pt x="259" y="52"/>
                  </a:lnTo>
                  <a:lnTo>
                    <a:pt x="261" y="52"/>
                  </a:lnTo>
                  <a:lnTo>
                    <a:pt x="265" y="50"/>
                  </a:lnTo>
                  <a:lnTo>
                    <a:pt x="267" y="50"/>
                  </a:lnTo>
                  <a:lnTo>
                    <a:pt x="269" y="50"/>
                  </a:lnTo>
                  <a:lnTo>
                    <a:pt x="269" y="48"/>
                  </a:lnTo>
                  <a:lnTo>
                    <a:pt x="275" y="48"/>
                  </a:lnTo>
                  <a:lnTo>
                    <a:pt x="277" y="46"/>
                  </a:lnTo>
                  <a:lnTo>
                    <a:pt x="280" y="46"/>
                  </a:lnTo>
                  <a:lnTo>
                    <a:pt x="282" y="46"/>
                  </a:lnTo>
                  <a:lnTo>
                    <a:pt x="288" y="44"/>
                  </a:lnTo>
                  <a:lnTo>
                    <a:pt x="294" y="44"/>
                  </a:lnTo>
                  <a:lnTo>
                    <a:pt x="296" y="44"/>
                  </a:lnTo>
                  <a:lnTo>
                    <a:pt x="301" y="42"/>
                  </a:lnTo>
                  <a:lnTo>
                    <a:pt x="307" y="40"/>
                  </a:lnTo>
                  <a:lnTo>
                    <a:pt x="309" y="38"/>
                  </a:lnTo>
                  <a:close/>
                  <a:moveTo>
                    <a:pt x="697" y="36"/>
                  </a:moveTo>
                  <a:lnTo>
                    <a:pt x="697" y="38"/>
                  </a:lnTo>
                  <a:lnTo>
                    <a:pt x="695" y="42"/>
                  </a:lnTo>
                  <a:lnTo>
                    <a:pt x="693" y="42"/>
                  </a:lnTo>
                  <a:lnTo>
                    <a:pt x="691" y="44"/>
                  </a:lnTo>
                  <a:lnTo>
                    <a:pt x="689" y="44"/>
                  </a:lnTo>
                  <a:lnTo>
                    <a:pt x="687" y="44"/>
                  </a:lnTo>
                  <a:lnTo>
                    <a:pt x="687" y="42"/>
                  </a:lnTo>
                  <a:lnTo>
                    <a:pt x="689" y="40"/>
                  </a:lnTo>
                  <a:lnTo>
                    <a:pt x="691" y="40"/>
                  </a:lnTo>
                  <a:lnTo>
                    <a:pt x="691" y="38"/>
                  </a:lnTo>
                  <a:lnTo>
                    <a:pt x="691" y="36"/>
                  </a:lnTo>
                  <a:lnTo>
                    <a:pt x="693" y="36"/>
                  </a:lnTo>
                  <a:lnTo>
                    <a:pt x="693" y="34"/>
                  </a:lnTo>
                  <a:lnTo>
                    <a:pt x="695" y="34"/>
                  </a:lnTo>
                  <a:lnTo>
                    <a:pt x="697" y="36"/>
                  </a:lnTo>
                  <a:close/>
                  <a:moveTo>
                    <a:pt x="728" y="36"/>
                  </a:moveTo>
                  <a:lnTo>
                    <a:pt x="728" y="40"/>
                  </a:lnTo>
                  <a:lnTo>
                    <a:pt x="728" y="42"/>
                  </a:lnTo>
                  <a:lnTo>
                    <a:pt x="722" y="40"/>
                  </a:lnTo>
                  <a:lnTo>
                    <a:pt x="720" y="38"/>
                  </a:lnTo>
                  <a:lnTo>
                    <a:pt x="718" y="36"/>
                  </a:lnTo>
                  <a:lnTo>
                    <a:pt x="720" y="36"/>
                  </a:lnTo>
                  <a:lnTo>
                    <a:pt x="720" y="34"/>
                  </a:lnTo>
                  <a:lnTo>
                    <a:pt x="722" y="34"/>
                  </a:lnTo>
                  <a:lnTo>
                    <a:pt x="724" y="34"/>
                  </a:lnTo>
                  <a:lnTo>
                    <a:pt x="726" y="34"/>
                  </a:lnTo>
                  <a:lnTo>
                    <a:pt x="728" y="3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45"/>
            <p:cNvSpPr>
              <a:spLocks/>
            </p:cNvSpPr>
            <p:nvPr/>
          </p:nvSpPr>
          <p:spPr bwMode="auto">
            <a:xfrm>
              <a:off x="5180013" y="3454400"/>
              <a:ext cx="115888" cy="73025"/>
            </a:xfrm>
            <a:custGeom>
              <a:avLst/>
              <a:gdLst>
                <a:gd name="T0" fmla="*/ 57 w 73"/>
                <a:gd name="T1" fmla="*/ 8 h 46"/>
                <a:gd name="T2" fmla="*/ 59 w 73"/>
                <a:gd name="T3" fmla="*/ 10 h 46"/>
                <a:gd name="T4" fmla="*/ 55 w 73"/>
                <a:gd name="T5" fmla="*/ 14 h 46"/>
                <a:gd name="T6" fmla="*/ 55 w 73"/>
                <a:gd name="T7" fmla="*/ 18 h 46"/>
                <a:gd name="T8" fmla="*/ 63 w 73"/>
                <a:gd name="T9" fmla="*/ 20 h 46"/>
                <a:gd name="T10" fmla="*/ 67 w 73"/>
                <a:gd name="T11" fmla="*/ 21 h 46"/>
                <a:gd name="T12" fmla="*/ 73 w 73"/>
                <a:gd name="T13" fmla="*/ 20 h 46"/>
                <a:gd name="T14" fmla="*/ 71 w 73"/>
                <a:gd name="T15" fmla="*/ 25 h 46"/>
                <a:gd name="T16" fmla="*/ 71 w 73"/>
                <a:gd name="T17" fmla="*/ 29 h 46"/>
                <a:gd name="T18" fmla="*/ 65 w 73"/>
                <a:gd name="T19" fmla="*/ 27 h 46"/>
                <a:gd name="T20" fmla="*/ 67 w 73"/>
                <a:gd name="T21" fmla="*/ 33 h 46"/>
                <a:gd name="T22" fmla="*/ 65 w 73"/>
                <a:gd name="T23" fmla="*/ 37 h 46"/>
                <a:gd name="T24" fmla="*/ 61 w 73"/>
                <a:gd name="T25" fmla="*/ 35 h 46"/>
                <a:gd name="T26" fmla="*/ 57 w 73"/>
                <a:gd name="T27" fmla="*/ 35 h 46"/>
                <a:gd name="T28" fmla="*/ 51 w 73"/>
                <a:gd name="T29" fmla="*/ 31 h 46"/>
                <a:gd name="T30" fmla="*/ 51 w 73"/>
                <a:gd name="T31" fmla="*/ 37 h 46"/>
                <a:gd name="T32" fmla="*/ 48 w 73"/>
                <a:gd name="T33" fmla="*/ 41 h 46"/>
                <a:gd name="T34" fmla="*/ 50 w 73"/>
                <a:gd name="T35" fmla="*/ 46 h 46"/>
                <a:gd name="T36" fmla="*/ 46 w 73"/>
                <a:gd name="T37" fmla="*/ 43 h 46"/>
                <a:gd name="T38" fmla="*/ 44 w 73"/>
                <a:gd name="T39" fmla="*/ 41 h 46"/>
                <a:gd name="T40" fmla="*/ 40 w 73"/>
                <a:gd name="T41" fmla="*/ 35 h 46"/>
                <a:gd name="T42" fmla="*/ 38 w 73"/>
                <a:gd name="T43" fmla="*/ 33 h 46"/>
                <a:gd name="T44" fmla="*/ 34 w 73"/>
                <a:gd name="T45" fmla="*/ 37 h 46"/>
                <a:gd name="T46" fmla="*/ 32 w 73"/>
                <a:gd name="T47" fmla="*/ 43 h 46"/>
                <a:gd name="T48" fmla="*/ 27 w 73"/>
                <a:gd name="T49" fmla="*/ 43 h 46"/>
                <a:gd name="T50" fmla="*/ 19 w 73"/>
                <a:gd name="T51" fmla="*/ 44 h 46"/>
                <a:gd name="T52" fmla="*/ 15 w 73"/>
                <a:gd name="T53" fmla="*/ 39 h 46"/>
                <a:gd name="T54" fmla="*/ 13 w 73"/>
                <a:gd name="T55" fmla="*/ 33 h 46"/>
                <a:gd name="T56" fmla="*/ 11 w 73"/>
                <a:gd name="T57" fmla="*/ 29 h 46"/>
                <a:gd name="T58" fmla="*/ 5 w 73"/>
                <a:gd name="T59" fmla="*/ 31 h 46"/>
                <a:gd name="T60" fmla="*/ 5 w 73"/>
                <a:gd name="T61" fmla="*/ 35 h 46"/>
                <a:gd name="T62" fmla="*/ 2 w 73"/>
                <a:gd name="T63" fmla="*/ 39 h 46"/>
                <a:gd name="T64" fmla="*/ 2 w 73"/>
                <a:gd name="T65" fmla="*/ 35 h 46"/>
                <a:gd name="T66" fmla="*/ 2 w 73"/>
                <a:gd name="T67" fmla="*/ 31 h 46"/>
                <a:gd name="T68" fmla="*/ 5 w 73"/>
                <a:gd name="T69" fmla="*/ 25 h 46"/>
                <a:gd name="T70" fmla="*/ 7 w 73"/>
                <a:gd name="T71" fmla="*/ 20 h 46"/>
                <a:gd name="T72" fmla="*/ 13 w 73"/>
                <a:gd name="T73" fmla="*/ 18 h 46"/>
                <a:gd name="T74" fmla="*/ 15 w 73"/>
                <a:gd name="T75" fmla="*/ 12 h 46"/>
                <a:gd name="T76" fmla="*/ 15 w 73"/>
                <a:gd name="T77" fmla="*/ 8 h 46"/>
                <a:gd name="T78" fmla="*/ 21 w 73"/>
                <a:gd name="T79" fmla="*/ 10 h 46"/>
                <a:gd name="T80" fmla="*/ 25 w 73"/>
                <a:gd name="T81" fmla="*/ 6 h 46"/>
                <a:gd name="T82" fmla="*/ 28 w 73"/>
                <a:gd name="T83" fmla="*/ 6 h 46"/>
                <a:gd name="T84" fmla="*/ 34 w 73"/>
                <a:gd name="T85" fmla="*/ 6 h 46"/>
                <a:gd name="T86" fmla="*/ 38 w 73"/>
                <a:gd name="T87" fmla="*/ 6 h 46"/>
                <a:gd name="T88" fmla="*/ 40 w 73"/>
                <a:gd name="T89" fmla="*/ 4 h 46"/>
                <a:gd name="T90" fmla="*/ 40 w 73"/>
                <a:gd name="T91" fmla="*/ 0 h 46"/>
                <a:gd name="T92" fmla="*/ 46 w 73"/>
                <a:gd name="T93" fmla="*/ 2 h 46"/>
                <a:gd name="T94" fmla="*/ 48 w 73"/>
                <a:gd name="T95"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3" h="46">
                  <a:moveTo>
                    <a:pt x="51" y="2"/>
                  </a:moveTo>
                  <a:lnTo>
                    <a:pt x="51" y="4"/>
                  </a:lnTo>
                  <a:lnTo>
                    <a:pt x="55" y="6"/>
                  </a:lnTo>
                  <a:lnTo>
                    <a:pt x="57" y="8"/>
                  </a:lnTo>
                  <a:lnTo>
                    <a:pt x="57" y="6"/>
                  </a:lnTo>
                  <a:lnTo>
                    <a:pt x="57" y="8"/>
                  </a:lnTo>
                  <a:lnTo>
                    <a:pt x="59" y="8"/>
                  </a:lnTo>
                  <a:lnTo>
                    <a:pt x="59" y="10"/>
                  </a:lnTo>
                  <a:lnTo>
                    <a:pt x="57" y="10"/>
                  </a:lnTo>
                  <a:lnTo>
                    <a:pt x="57" y="12"/>
                  </a:lnTo>
                  <a:lnTo>
                    <a:pt x="57" y="14"/>
                  </a:lnTo>
                  <a:lnTo>
                    <a:pt x="55" y="14"/>
                  </a:lnTo>
                  <a:lnTo>
                    <a:pt x="55" y="16"/>
                  </a:lnTo>
                  <a:lnTo>
                    <a:pt x="57" y="16"/>
                  </a:lnTo>
                  <a:lnTo>
                    <a:pt x="57" y="18"/>
                  </a:lnTo>
                  <a:lnTo>
                    <a:pt x="55" y="18"/>
                  </a:lnTo>
                  <a:lnTo>
                    <a:pt x="57" y="18"/>
                  </a:lnTo>
                  <a:lnTo>
                    <a:pt x="59" y="18"/>
                  </a:lnTo>
                  <a:lnTo>
                    <a:pt x="63" y="18"/>
                  </a:lnTo>
                  <a:lnTo>
                    <a:pt x="63" y="20"/>
                  </a:lnTo>
                  <a:lnTo>
                    <a:pt x="63" y="21"/>
                  </a:lnTo>
                  <a:lnTo>
                    <a:pt x="65" y="21"/>
                  </a:lnTo>
                  <a:lnTo>
                    <a:pt x="67" y="23"/>
                  </a:lnTo>
                  <a:lnTo>
                    <a:pt x="67" y="21"/>
                  </a:lnTo>
                  <a:lnTo>
                    <a:pt x="69" y="21"/>
                  </a:lnTo>
                  <a:lnTo>
                    <a:pt x="69" y="20"/>
                  </a:lnTo>
                  <a:lnTo>
                    <a:pt x="71" y="20"/>
                  </a:lnTo>
                  <a:lnTo>
                    <a:pt x="73" y="20"/>
                  </a:lnTo>
                  <a:lnTo>
                    <a:pt x="73" y="21"/>
                  </a:lnTo>
                  <a:lnTo>
                    <a:pt x="71" y="21"/>
                  </a:lnTo>
                  <a:lnTo>
                    <a:pt x="71" y="23"/>
                  </a:lnTo>
                  <a:lnTo>
                    <a:pt x="71" y="25"/>
                  </a:lnTo>
                  <a:lnTo>
                    <a:pt x="71" y="27"/>
                  </a:lnTo>
                  <a:lnTo>
                    <a:pt x="73" y="27"/>
                  </a:lnTo>
                  <a:lnTo>
                    <a:pt x="73" y="29"/>
                  </a:lnTo>
                  <a:lnTo>
                    <a:pt x="71" y="29"/>
                  </a:lnTo>
                  <a:lnTo>
                    <a:pt x="69" y="29"/>
                  </a:lnTo>
                  <a:lnTo>
                    <a:pt x="69" y="27"/>
                  </a:lnTo>
                  <a:lnTo>
                    <a:pt x="67" y="27"/>
                  </a:lnTo>
                  <a:lnTo>
                    <a:pt x="65" y="27"/>
                  </a:lnTo>
                  <a:lnTo>
                    <a:pt x="65" y="29"/>
                  </a:lnTo>
                  <a:lnTo>
                    <a:pt x="65" y="31"/>
                  </a:lnTo>
                  <a:lnTo>
                    <a:pt x="65" y="33"/>
                  </a:lnTo>
                  <a:lnTo>
                    <a:pt x="67" y="33"/>
                  </a:lnTo>
                  <a:lnTo>
                    <a:pt x="65" y="35"/>
                  </a:lnTo>
                  <a:lnTo>
                    <a:pt x="67" y="35"/>
                  </a:lnTo>
                  <a:lnTo>
                    <a:pt x="67" y="37"/>
                  </a:lnTo>
                  <a:lnTo>
                    <a:pt x="65" y="37"/>
                  </a:lnTo>
                  <a:lnTo>
                    <a:pt x="65" y="35"/>
                  </a:lnTo>
                  <a:lnTo>
                    <a:pt x="63" y="35"/>
                  </a:lnTo>
                  <a:lnTo>
                    <a:pt x="63" y="33"/>
                  </a:lnTo>
                  <a:lnTo>
                    <a:pt x="61" y="35"/>
                  </a:lnTo>
                  <a:lnTo>
                    <a:pt x="59" y="35"/>
                  </a:lnTo>
                  <a:lnTo>
                    <a:pt x="59" y="33"/>
                  </a:lnTo>
                  <a:lnTo>
                    <a:pt x="59" y="35"/>
                  </a:lnTo>
                  <a:lnTo>
                    <a:pt x="57" y="35"/>
                  </a:lnTo>
                  <a:lnTo>
                    <a:pt x="55" y="33"/>
                  </a:lnTo>
                  <a:lnTo>
                    <a:pt x="55" y="31"/>
                  </a:lnTo>
                  <a:lnTo>
                    <a:pt x="53" y="31"/>
                  </a:lnTo>
                  <a:lnTo>
                    <a:pt x="51" y="31"/>
                  </a:lnTo>
                  <a:lnTo>
                    <a:pt x="51" y="33"/>
                  </a:lnTo>
                  <a:lnTo>
                    <a:pt x="53" y="33"/>
                  </a:lnTo>
                  <a:lnTo>
                    <a:pt x="53" y="35"/>
                  </a:lnTo>
                  <a:lnTo>
                    <a:pt x="51" y="37"/>
                  </a:lnTo>
                  <a:lnTo>
                    <a:pt x="51" y="39"/>
                  </a:lnTo>
                  <a:lnTo>
                    <a:pt x="50" y="39"/>
                  </a:lnTo>
                  <a:lnTo>
                    <a:pt x="50" y="41"/>
                  </a:lnTo>
                  <a:lnTo>
                    <a:pt x="48" y="41"/>
                  </a:lnTo>
                  <a:lnTo>
                    <a:pt x="50" y="43"/>
                  </a:lnTo>
                  <a:lnTo>
                    <a:pt x="48" y="43"/>
                  </a:lnTo>
                  <a:lnTo>
                    <a:pt x="50" y="44"/>
                  </a:lnTo>
                  <a:lnTo>
                    <a:pt x="50" y="46"/>
                  </a:lnTo>
                  <a:lnTo>
                    <a:pt x="48" y="46"/>
                  </a:lnTo>
                  <a:lnTo>
                    <a:pt x="48" y="44"/>
                  </a:lnTo>
                  <a:lnTo>
                    <a:pt x="46" y="44"/>
                  </a:lnTo>
                  <a:lnTo>
                    <a:pt x="46" y="43"/>
                  </a:lnTo>
                  <a:lnTo>
                    <a:pt x="46" y="41"/>
                  </a:lnTo>
                  <a:lnTo>
                    <a:pt x="44" y="41"/>
                  </a:lnTo>
                  <a:lnTo>
                    <a:pt x="44" y="39"/>
                  </a:lnTo>
                  <a:lnTo>
                    <a:pt x="44" y="41"/>
                  </a:lnTo>
                  <a:lnTo>
                    <a:pt x="42" y="39"/>
                  </a:lnTo>
                  <a:lnTo>
                    <a:pt x="42" y="37"/>
                  </a:lnTo>
                  <a:lnTo>
                    <a:pt x="40" y="37"/>
                  </a:lnTo>
                  <a:lnTo>
                    <a:pt x="40" y="35"/>
                  </a:lnTo>
                  <a:lnTo>
                    <a:pt x="40" y="33"/>
                  </a:lnTo>
                  <a:lnTo>
                    <a:pt x="40" y="31"/>
                  </a:lnTo>
                  <a:lnTo>
                    <a:pt x="38" y="31"/>
                  </a:lnTo>
                  <a:lnTo>
                    <a:pt x="38" y="33"/>
                  </a:lnTo>
                  <a:lnTo>
                    <a:pt x="36" y="33"/>
                  </a:lnTo>
                  <a:lnTo>
                    <a:pt x="36" y="35"/>
                  </a:lnTo>
                  <a:lnTo>
                    <a:pt x="34" y="35"/>
                  </a:lnTo>
                  <a:lnTo>
                    <a:pt x="34" y="37"/>
                  </a:lnTo>
                  <a:lnTo>
                    <a:pt x="34" y="39"/>
                  </a:lnTo>
                  <a:lnTo>
                    <a:pt x="34" y="41"/>
                  </a:lnTo>
                  <a:lnTo>
                    <a:pt x="32" y="41"/>
                  </a:lnTo>
                  <a:lnTo>
                    <a:pt x="32" y="43"/>
                  </a:lnTo>
                  <a:lnTo>
                    <a:pt x="30" y="43"/>
                  </a:lnTo>
                  <a:lnTo>
                    <a:pt x="30" y="44"/>
                  </a:lnTo>
                  <a:lnTo>
                    <a:pt x="28" y="44"/>
                  </a:lnTo>
                  <a:lnTo>
                    <a:pt x="27" y="43"/>
                  </a:lnTo>
                  <a:lnTo>
                    <a:pt x="25" y="43"/>
                  </a:lnTo>
                  <a:lnTo>
                    <a:pt x="23" y="44"/>
                  </a:lnTo>
                  <a:lnTo>
                    <a:pt x="21" y="44"/>
                  </a:lnTo>
                  <a:lnTo>
                    <a:pt x="19" y="44"/>
                  </a:lnTo>
                  <a:lnTo>
                    <a:pt x="17" y="44"/>
                  </a:lnTo>
                  <a:lnTo>
                    <a:pt x="17" y="43"/>
                  </a:lnTo>
                  <a:lnTo>
                    <a:pt x="15" y="41"/>
                  </a:lnTo>
                  <a:lnTo>
                    <a:pt x="15" y="39"/>
                  </a:lnTo>
                  <a:lnTo>
                    <a:pt x="13" y="39"/>
                  </a:lnTo>
                  <a:lnTo>
                    <a:pt x="13" y="37"/>
                  </a:lnTo>
                  <a:lnTo>
                    <a:pt x="13" y="35"/>
                  </a:lnTo>
                  <a:lnTo>
                    <a:pt x="13" y="33"/>
                  </a:lnTo>
                  <a:lnTo>
                    <a:pt x="15" y="33"/>
                  </a:lnTo>
                  <a:lnTo>
                    <a:pt x="15" y="31"/>
                  </a:lnTo>
                  <a:lnTo>
                    <a:pt x="13" y="31"/>
                  </a:lnTo>
                  <a:lnTo>
                    <a:pt x="11" y="29"/>
                  </a:lnTo>
                  <a:lnTo>
                    <a:pt x="9" y="29"/>
                  </a:lnTo>
                  <a:lnTo>
                    <a:pt x="9" y="31"/>
                  </a:lnTo>
                  <a:lnTo>
                    <a:pt x="7" y="31"/>
                  </a:lnTo>
                  <a:lnTo>
                    <a:pt x="5" y="31"/>
                  </a:lnTo>
                  <a:lnTo>
                    <a:pt x="3" y="35"/>
                  </a:lnTo>
                  <a:lnTo>
                    <a:pt x="3" y="37"/>
                  </a:lnTo>
                  <a:lnTo>
                    <a:pt x="3" y="35"/>
                  </a:lnTo>
                  <a:lnTo>
                    <a:pt x="5" y="35"/>
                  </a:lnTo>
                  <a:lnTo>
                    <a:pt x="5" y="37"/>
                  </a:lnTo>
                  <a:lnTo>
                    <a:pt x="3" y="37"/>
                  </a:lnTo>
                  <a:lnTo>
                    <a:pt x="3" y="39"/>
                  </a:lnTo>
                  <a:lnTo>
                    <a:pt x="2" y="39"/>
                  </a:lnTo>
                  <a:lnTo>
                    <a:pt x="0" y="39"/>
                  </a:lnTo>
                  <a:lnTo>
                    <a:pt x="0" y="37"/>
                  </a:lnTo>
                  <a:lnTo>
                    <a:pt x="2" y="37"/>
                  </a:lnTo>
                  <a:lnTo>
                    <a:pt x="2" y="35"/>
                  </a:lnTo>
                  <a:lnTo>
                    <a:pt x="3" y="35"/>
                  </a:lnTo>
                  <a:lnTo>
                    <a:pt x="3" y="33"/>
                  </a:lnTo>
                  <a:lnTo>
                    <a:pt x="2" y="33"/>
                  </a:lnTo>
                  <a:lnTo>
                    <a:pt x="2" y="31"/>
                  </a:lnTo>
                  <a:lnTo>
                    <a:pt x="2" y="29"/>
                  </a:lnTo>
                  <a:lnTo>
                    <a:pt x="3" y="29"/>
                  </a:lnTo>
                  <a:lnTo>
                    <a:pt x="5" y="27"/>
                  </a:lnTo>
                  <a:lnTo>
                    <a:pt x="5" y="25"/>
                  </a:lnTo>
                  <a:lnTo>
                    <a:pt x="7" y="25"/>
                  </a:lnTo>
                  <a:lnTo>
                    <a:pt x="7" y="23"/>
                  </a:lnTo>
                  <a:lnTo>
                    <a:pt x="7" y="21"/>
                  </a:lnTo>
                  <a:lnTo>
                    <a:pt x="7" y="20"/>
                  </a:lnTo>
                  <a:lnTo>
                    <a:pt x="9" y="20"/>
                  </a:lnTo>
                  <a:lnTo>
                    <a:pt x="11" y="20"/>
                  </a:lnTo>
                  <a:lnTo>
                    <a:pt x="11" y="18"/>
                  </a:lnTo>
                  <a:lnTo>
                    <a:pt x="13" y="18"/>
                  </a:lnTo>
                  <a:lnTo>
                    <a:pt x="13" y="16"/>
                  </a:lnTo>
                  <a:lnTo>
                    <a:pt x="15" y="16"/>
                  </a:lnTo>
                  <a:lnTo>
                    <a:pt x="15" y="14"/>
                  </a:lnTo>
                  <a:lnTo>
                    <a:pt x="15" y="12"/>
                  </a:lnTo>
                  <a:lnTo>
                    <a:pt x="17" y="12"/>
                  </a:lnTo>
                  <a:lnTo>
                    <a:pt x="17" y="10"/>
                  </a:lnTo>
                  <a:lnTo>
                    <a:pt x="15" y="10"/>
                  </a:lnTo>
                  <a:lnTo>
                    <a:pt x="15" y="8"/>
                  </a:lnTo>
                  <a:lnTo>
                    <a:pt x="17" y="8"/>
                  </a:lnTo>
                  <a:lnTo>
                    <a:pt x="19" y="8"/>
                  </a:lnTo>
                  <a:lnTo>
                    <a:pt x="21" y="8"/>
                  </a:lnTo>
                  <a:lnTo>
                    <a:pt x="21" y="10"/>
                  </a:lnTo>
                  <a:lnTo>
                    <a:pt x="21" y="8"/>
                  </a:lnTo>
                  <a:lnTo>
                    <a:pt x="23" y="8"/>
                  </a:lnTo>
                  <a:lnTo>
                    <a:pt x="25" y="8"/>
                  </a:lnTo>
                  <a:lnTo>
                    <a:pt x="25" y="6"/>
                  </a:lnTo>
                  <a:lnTo>
                    <a:pt x="27" y="6"/>
                  </a:lnTo>
                  <a:lnTo>
                    <a:pt x="27" y="4"/>
                  </a:lnTo>
                  <a:lnTo>
                    <a:pt x="27" y="6"/>
                  </a:lnTo>
                  <a:lnTo>
                    <a:pt x="28" y="6"/>
                  </a:lnTo>
                  <a:lnTo>
                    <a:pt x="30" y="6"/>
                  </a:lnTo>
                  <a:lnTo>
                    <a:pt x="30" y="4"/>
                  </a:lnTo>
                  <a:lnTo>
                    <a:pt x="30" y="6"/>
                  </a:lnTo>
                  <a:lnTo>
                    <a:pt x="34" y="6"/>
                  </a:lnTo>
                  <a:lnTo>
                    <a:pt x="34" y="4"/>
                  </a:lnTo>
                  <a:lnTo>
                    <a:pt x="36" y="4"/>
                  </a:lnTo>
                  <a:lnTo>
                    <a:pt x="38" y="4"/>
                  </a:lnTo>
                  <a:lnTo>
                    <a:pt x="38" y="6"/>
                  </a:lnTo>
                  <a:lnTo>
                    <a:pt x="40" y="6"/>
                  </a:lnTo>
                  <a:lnTo>
                    <a:pt x="40" y="4"/>
                  </a:lnTo>
                  <a:lnTo>
                    <a:pt x="42" y="4"/>
                  </a:lnTo>
                  <a:lnTo>
                    <a:pt x="40" y="4"/>
                  </a:lnTo>
                  <a:lnTo>
                    <a:pt x="38" y="4"/>
                  </a:lnTo>
                  <a:lnTo>
                    <a:pt x="38" y="2"/>
                  </a:lnTo>
                  <a:lnTo>
                    <a:pt x="40" y="2"/>
                  </a:lnTo>
                  <a:lnTo>
                    <a:pt x="40" y="0"/>
                  </a:lnTo>
                  <a:lnTo>
                    <a:pt x="42" y="0"/>
                  </a:lnTo>
                  <a:lnTo>
                    <a:pt x="44" y="0"/>
                  </a:lnTo>
                  <a:lnTo>
                    <a:pt x="44" y="2"/>
                  </a:lnTo>
                  <a:lnTo>
                    <a:pt x="46" y="2"/>
                  </a:lnTo>
                  <a:lnTo>
                    <a:pt x="44" y="2"/>
                  </a:lnTo>
                  <a:lnTo>
                    <a:pt x="46" y="2"/>
                  </a:lnTo>
                  <a:lnTo>
                    <a:pt x="46" y="4"/>
                  </a:lnTo>
                  <a:lnTo>
                    <a:pt x="48" y="4"/>
                  </a:lnTo>
                  <a:lnTo>
                    <a:pt x="48" y="2"/>
                  </a:lnTo>
                  <a:lnTo>
                    <a:pt x="50" y="2"/>
                  </a:lnTo>
                  <a:lnTo>
                    <a:pt x="51"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46"/>
            <p:cNvSpPr>
              <a:spLocks noEditPoints="1"/>
            </p:cNvSpPr>
            <p:nvPr/>
          </p:nvSpPr>
          <p:spPr bwMode="auto">
            <a:xfrm>
              <a:off x="2265363" y="5280025"/>
              <a:ext cx="1085850" cy="1265238"/>
            </a:xfrm>
            <a:custGeom>
              <a:avLst/>
              <a:gdLst>
                <a:gd name="T0" fmla="*/ 676 w 684"/>
                <a:gd name="T1" fmla="*/ 780 h 797"/>
                <a:gd name="T2" fmla="*/ 649 w 684"/>
                <a:gd name="T3" fmla="*/ 783 h 797"/>
                <a:gd name="T4" fmla="*/ 630 w 684"/>
                <a:gd name="T5" fmla="*/ 776 h 797"/>
                <a:gd name="T6" fmla="*/ 618 w 684"/>
                <a:gd name="T7" fmla="*/ 772 h 797"/>
                <a:gd name="T8" fmla="*/ 611 w 684"/>
                <a:gd name="T9" fmla="*/ 768 h 797"/>
                <a:gd name="T10" fmla="*/ 605 w 684"/>
                <a:gd name="T11" fmla="*/ 743 h 797"/>
                <a:gd name="T12" fmla="*/ 599 w 684"/>
                <a:gd name="T13" fmla="*/ 749 h 797"/>
                <a:gd name="T14" fmla="*/ 574 w 684"/>
                <a:gd name="T15" fmla="*/ 728 h 797"/>
                <a:gd name="T16" fmla="*/ 582 w 684"/>
                <a:gd name="T17" fmla="*/ 743 h 797"/>
                <a:gd name="T18" fmla="*/ 572 w 684"/>
                <a:gd name="T19" fmla="*/ 712 h 797"/>
                <a:gd name="T20" fmla="*/ 555 w 684"/>
                <a:gd name="T21" fmla="*/ 712 h 797"/>
                <a:gd name="T22" fmla="*/ 616 w 684"/>
                <a:gd name="T23" fmla="*/ 764 h 797"/>
                <a:gd name="T24" fmla="*/ 599 w 684"/>
                <a:gd name="T25" fmla="*/ 757 h 797"/>
                <a:gd name="T26" fmla="*/ 624 w 684"/>
                <a:gd name="T27" fmla="*/ 751 h 797"/>
                <a:gd name="T28" fmla="*/ 620 w 684"/>
                <a:gd name="T29" fmla="*/ 722 h 797"/>
                <a:gd name="T30" fmla="*/ 553 w 684"/>
                <a:gd name="T31" fmla="*/ 695 h 797"/>
                <a:gd name="T32" fmla="*/ 563 w 684"/>
                <a:gd name="T33" fmla="*/ 689 h 797"/>
                <a:gd name="T34" fmla="*/ 549 w 684"/>
                <a:gd name="T35" fmla="*/ 691 h 797"/>
                <a:gd name="T36" fmla="*/ 565 w 684"/>
                <a:gd name="T37" fmla="*/ 672 h 797"/>
                <a:gd name="T38" fmla="*/ 549 w 684"/>
                <a:gd name="T39" fmla="*/ 662 h 797"/>
                <a:gd name="T40" fmla="*/ 557 w 684"/>
                <a:gd name="T41" fmla="*/ 657 h 797"/>
                <a:gd name="T42" fmla="*/ 542 w 684"/>
                <a:gd name="T43" fmla="*/ 641 h 797"/>
                <a:gd name="T44" fmla="*/ 542 w 684"/>
                <a:gd name="T45" fmla="*/ 611 h 797"/>
                <a:gd name="T46" fmla="*/ 549 w 684"/>
                <a:gd name="T47" fmla="*/ 638 h 797"/>
                <a:gd name="T48" fmla="*/ 549 w 684"/>
                <a:gd name="T49" fmla="*/ 622 h 797"/>
                <a:gd name="T50" fmla="*/ 538 w 684"/>
                <a:gd name="T51" fmla="*/ 603 h 797"/>
                <a:gd name="T52" fmla="*/ 547 w 684"/>
                <a:gd name="T53" fmla="*/ 601 h 797"/>
                <a:gd name="T54" fmla="*/ 563 w 684"/>
                <a:gd name="T55" fmla="*/ 588 h 797"/>
                <a:gd name="T56" fmla="*/ 547 w 684"/>
                <a:gd name="T57" fmla="*/ 545 h 797"/>
                <a:gd name="T58" fmla="*/ 568 w 684"/>
                <a:gd name="T59" fmla="*/ 538 h 797"/>
                <a:gd name="T60" fmla="*/ 563 w 684"/>
                <a:gd name="T61" fmla="*/ 520 h 797"/>
                <a:gd name="T62" fmla="*/ 551 w 684"/>
                <a:gd name="T63" fmla="*/ 511 h 797"/>
                <a:gd name="T64" fmla="*/ 580 w 684"/>
                <a:gd name="T65" fmla="*/ 507 h 797"/>
                <a:gd name="T66" fmla="*/ 555 w 684"/>
                <a:gd name="T67" fmla="*/ 490 h 797"/>
                <a:gd name="T68" fmla="*/ 572 w 684"/>
                <a:gd name="T69" fmla="*/ 463 h 797"/>
                <a:gd name="T70" fmla="*/ 572 w 684"/>
                <a:gd name="T71" fmla="*/ 352 h 797"/>
                <a:gd name="T72" fmla="*/ 661 w 684"/>
                <a:gd name="T73" fmla="*/ 81 h 797"/>
                <a:gd name="T74" fmla="*/ 638 w 684"/>
                <a:gd name="T75" fmla="*/ 184 h 797"/>
                <a:gd name="T76" fmla="*/ 626 w 684"/>
                <a:gd name="T77" fmla="*/ 277 h 797"/>
                <a:gd name="T78" fmla="*/ 613 w 684"/>
                <a:gd name="T79" fmla="*/ 382 h 797"/>
                <a:gd name="T80" fmla="*/ 597 w 684"/>
                <a:gd name="T81" fmla="*/ 488 h 797"/>
                <a:gd name="T82" fmla="*/ 597 w 684"/>
                <a:gd name="T83" fmla="*/ 563 h 797"/>
                <a:gd name="T84" fmla="*/ 586 w 684"/>
                <a:gd name="T85" fmla="*/ 657 h 797"/>
                <a:gd name="T86" fmla="*/ 618 w 684"/>
                <a:gd name="T87" fmla="*/ 709 h 797"/>
                <a:gd name="T88" fmla="*/ 609 w 684"/>
                <a:gd name="T89" fmla="*/ 714 h 797"/>
                <a:gd name="T90" fmla="*/ 584 w 684"/>
                <a:gd name="T91" fmla="*/ 720 h 797"/>
                <a:gd name="T92" fmla="*/ 574 w 684"/>
                <a:gd name="T93" fmla="*/ 718 h 797"/>
                <a:gd name="T94" fmla="*/ 580 w 684"/>
                <a:gd name="T95" fmla="*/ 695 h 797"/>
                <a:gd name="T96" fmla="*/ 576 w 684"/>
                <a:gd name="T97" fmla="*/ 682 h 797"/>
                <a:gd name="T98" fmla="*/ 568 w 684"/>
                <a:gd name="T99" fmla="*/ 678 h 797"/>
                <a:gd name="T100" fmla="*/ 561 w 684"/>
                <a:gd name="T101" fmla="*/ 653 h 797"/>
                <a:gd name="T102" fmla="*/ 561 w 684"/>
                <a:gd name="T103" fmla="*/ 632 h 797"/>
                <a:gd name="T104" fmla="*/ 565 w 684"/>
                <a:gd name="T105" fmla="*/ 605 h 797"/>
                <a:gd name="T106" fmla="*/ 566 w 684"/>
                <a:gd name="T107" fmla="*/ 582 h 797"/>
                <a:gd name="T108" fmla="*/ 557 w 684"/>
                <a:gd name="T109" fmla="*/ 563 h 797"/>
                <a:gd name="T110" fmla="*/ 557 w 684"/>
                <a:gd name="T111" fmla="*/ 543 h 797"/>
                <a:gd name="T112" fmla="*/ 570 w 684"/>
                <a:gd name="T113" fmla="*/ 542 h 797"/>
                <a:gd name="T114" fmla="*/ 580 w 684"/>
                <a:gd name="T115" fmla="*/ 492 h 797"/>
                <a:gd name="T116" fmla="*/ 578 w 684"/>
                <a:gd name="T117" fmla="*/ 449 h 797"/>
                <a:gd name="T118" fmla="*/ 568 w 684"/>
                <a:gd name="T119" fmla="*/ 367 h 797"/>
                <a:gd name="T120" fmla="*/ 603 w 684"/>
                <a:gd name="T121" fmla="*/ 269 h 797"/>
                <a:gd name="T122" fmla="*/ 618 w 684"/>
                <a:gd name="T123" fmla="*/ 152 h 797"/>
                <a:gd name="T124" fmla="*/ 626 w 684"/>
                <a:gd name="T125" fmla="*/ 48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84" h="797">
                  <a:moveTo>
                    <a:pt x="670" y="793"/>
                  </a:moveTo>
                  <a:lnTo>
                    <a:pt x="672" y="793"/>
                  </a:lnTo>
                  <a:lnTo>
                    <a:pt x="672" y="795"/>
                  </a:lnTo>
                  <a:lnTo>
                    <a:pt x="670" y="795"/>
                  </a:lnTo>
                  <a:lnTo>
                    <a:pt x="670" y="793"/>
                  </a:lnTo>
                  <a:lnTo>
                    <a:pt x="668" y="793"/>
                  </a:lnTo>
                  <a:lnTo>
                    <a:pt x="670" y="793"/>
                  </a:lnTo>
                  <a:close/>
                  <a:moveTo>
                    <a:pt x="674" y="795"/>
                  </a:moveTo>
                  <a:lnTo>
                    <a:pt x="672" y="795"/>
                  </a:lnTo>
                  <a:lnTo>
                    <a:pt x="672" y="793"/>
                  </a:lnTo>
                  <a:lnTo>
                    <a:pt x="674" y="793"/>
                  </a:lnTo>
                  <a:lnTo>
                    <a:pt x="674" y="795"/>
                  </a:lnTo>
                  <a:close/>
                  <a:moveTo>
                    <a:pt x="666" y="793"/>
                  </a:moveTo>
                  <a:lnTo>
                    <a:pt x="668" y="793"/>
                  </a:lnTo>
                  <a:lnTo>
                    <a:pt x="666" y="793"/>
                  </a:lnTo>
                  <a:lnTo>
                    <a:pt x="666" y="795"/>
                  </a:lnTo>
                  <a:lnTo>
                    <a:pt x="664" y="797"/>
                  </a:lnTo>
                  <a:lnTo>
                    <a:pt x="664" y="795"/>
                  </a:lnTo>
                  <a:lnTo>
                    <a:pt x="662" y="795"/>
                  </a:lnTo>
                  <a:lnTo>
                    <a:pt x="661" y="795"/>
                  </a:lnTo>
                  <a:lnTo>
                    <a:pt x="661" y="793"/>
                  </a:lnTo>
                  <a:lnTo>
                    <a:pt x="662" y="793"/>
                  </a:lnTo>
                  <a:lnTo>
                    <a:pt x="664" y="793"/>
                  </a:lnTo>
                  <a:lnTo>
                    <a:pt x="666" y="793"/>
                  </a:lnTo>
                  <a:close/>
                  <a:moveTo>
                    <a:pt x="672" y="791"/>
                  </a:moveTo>
                  <a:lnTo>
                    <a:pt x="672" y="793"/>
                  </a:lnTo>
                  <a:lnTo>
                    <a:pt x="672" y="791"/>
                  </a:lnTo>
                  <a:lnTo>
                    <a:pt x="672" y="793"/>
                  </a:lnTo>
                  <a:lnTo>
                    <a:pt x="672" y="791"/>
                  </a:lnTo>
                  <a:close/>
                  <a:moveTo>
                    <a:pt x="670" y="787"/>
                  </a:moveTo>
                  <a:lnTo>
                    <a:pt x="670" y="789"/>
                  </a:lnTo>
                  <a:lnTo>
                    <a:pt x="670" y="791"/>
                  </a:lnTo>
                  <a:lnTo>
                    <a:pt x="670" y="793"/>
                  </a:lnTo>
                  <a:lnTo>
                    <a:pt x="670" y="791"/>
                  </a:lnTo>
                  <a:lnTo>
                    <a:pt x="668" y="791"/>
                  </a:lnTo>
                  <a:lnTo>
                    <a:pt x="666" y="791"/>
                  </a:lnTo>
                  <a:lnTo>
                    <a:pt x="666" y="789"/>
                  </a:lnTo>
                  <a:lnTo>
                    <a:pt x="668" y="789"/>
                  </a:lnTo>
                  <a:lnTo>
                    <a:pt x="668" y="787"/>
                  </a:lnTo>
                  <a:lnTo>
                    <a:pt x="670" y="785"/>
                  </a:lnTo>
                  <a:lnTo>
                    <a:pt x="670" y="787"/>
                  </a:lnTo>
                  <a:close/>
                  <a:moveTo>
                    <a:pt x="664" y="787"/>
                  </a:moveTo>
                  <a:lnTo>
                    <a:pt x="662" y="787"/>
                  </a:lnTo>
                  <a:lnTo>
                    <a:pt x="664" y="787"/>
                  </a:lnTo>
                  <a:lnTo>
                    <a:pt x="664" y="785"/>
                  </a:lnTo>
                  <a:lnTo>
                    <a:pt x="664" y="783"/>
                  </a:lnTo>
                  <a:lnTo>
                    <a:pt x="664" y="785"/>
                  </a:lnTo>
                  <a:lnTo>
                    <a:pt x="666" y="785"/>
                  </a:lnTo>
                  <a:lnTo>
                    <a:pt x="666" y="787"/>
                  </a:lnTo>
                  <a:lnTo>
                    <a:pt x="664" y="787"/>
                  </a:lnTo>
                  <a:close/>
                  <a:moveTo>
                    <a:pt x="634" y="780"/>
                  </a:moveTo>
                  <a:lnTo>
                    <a:pt x="634" y="782"/>
                  </a:lnTo>
                  <a:lnTo>
                    <a:pt x="632" y="782"/>
                  </a:lnTo>
                  <a:lnTo>
                    <a:pt x="630" y="782"/>
                  </a:lnTo>
                  <a:lnTo>
                    <a:pt x="632" y="782"/>
                  </a:lnTo>
                  <a:lnTo>
                    <a:pt x="632" y="780"/>
                  </a:lnTo>
                  <a:lnTo>
                    <a:pt x="630" y="780"/>
                  </a:lnTo>
                  <a:lnTo>
                    <a:pt x="632" y="780"/>
                  </a:lnTo>
                  <a:lnTo>
                    <a:pt x="634" y="780"/>
                  </a:lnTo>
                  <a:close/>
                  <a:moveTo>
                    <a:pt x="628" y="778"/>
                  </a:moveTo>
                  <a:lnTo>
                    <a:pt x="628" y="780"/>
                  </a:lnTo>
                  <a:lnTo>
                    <a:pt x="628" y="782"/>
                  </a:lnTo>
                  <a:lnTo>
                    <a:pt x="628" y="780"/>
                  </a:lnTo>
                  <a:lnTo>
                    <a:pt x="626" y="780"/>
                  </a:lnTo>
                  <a:lnTo>
                    <a:pt x="626" y="778"/>
                  </a:lnTo>
                  <a:lnTo>
                    <a:pt x="628" y="778"/>
                  </a:lnTo>
                  <a:lnTo>
                    <a:pt x="628" y="780"/>
                  </a:lnTo>
                  <a:lnTo>
                    <a:pt x="628" y="778"/>
                  </a:lnTo>
                  <a:close/>
                  <a:moveTo>
                    <a:pt x="676" y="780"/>
                  </a:moveTo>
                  <a:lnTo>
                    <a:pt x="674" y="780"/>
                  </a:lnTo>
                  <a:lnTo>
                    <a:pt x="674" y="778"/>
                  </a:lnTo>
                  <a:lnTo>
                    <a:pt x="676" y="776"/>
                  </a:lnTo>
                  <a:lnTo>
                    <a:pt x="678" y="776"/>
                  </a:lnTo>
                  <a:lnTo>
                    <a:pt x="678" y="778"/>
                  </a:lnTo>
                  <a:lnTo>
                    <a:pt x="678" y="780"/>
                  </a:lnTo>
                  <a:lnTo>
                    <a:pt x="676" y="780"/>
                  </a:lnTo>
                  <a:close/>
                  <a:moveTo>
                    <a:pt x="684" y="776"/>
                  </a:moveTo>
                  <a:lnTo>
                    <a:pt x="684" y="778"/>
                  </a:lnTo>
                  <a:lnTo>
                    <a:pt x="682" y="778"/>
                  </a:lnTo>
                  <a:lnTo>
                    <a:pt x="682" y="776"/>
                  </a:lnTo>
                  <a:lnTo>
                    <a:pt x="682" y="774"/>
                  </a:lnTo>
                  <a:lnTo>
                    <a:pt x="684" y="774"/>
                  </a:lnTo>
                  <a:lnTo>
                    <a:pt x="684" y="776"/>
                  </a:lnTo>
                  <a:close/>
                  <a:moveTo>
                    <a:pt x="678" y="772"/>
                  </a:moveTo>
                  <a:lnTo>
                    <a:pt x="678" y="774"/>
                  </a:lnTo>
                  <a:lnTo>
                    <a:pt x="676" y="772"/>
                  </a:lnTo>
                  <a:lnTo>
                    <a:pt x="674" y="772"/>
                  </a:lnTo>
                  <a:lnTo>
                    <a:pt x="674" y="770"/>
                  </a:lnTo>
                  <a:lnTo>
                    <a:pt x="676" y="770"/>
                  </a:lnTo>
                  <a:lnTo>
                    <a:pt x="678" y="770"/>
                  </a:lnTo>
                  <a:lnTo>
                    <a:pt x="678" y="772"/>
                  </a:lnTo>
                  <a:close/>
                  <a:moveTo>
                    <a:pt x="653" y="770"/>
                  </a:moveTo>
                  <a:lnTo>
                    <a:pt x="655" y="770"/>
                  </a:lnTo>
                  <a:lnTo>
                    <a:pt x="655" y="772"/>
                  </a:lnTo>
                  <a:lnTo>
                    <a:pt x="653" y="772"/>
                  </a:lnTo>
                  <a:lnTo>
                    <a:pt x="651" y="774"/>
                  </a:lnTo>
                  <a:lnTo>
                    <a:pt x="651" y="772"/>
                  </a:lnTo>
                  <a:lnTo>
                    <a:pt x="649" y="772"/>
                  </a:lnTo>
                  <a:lnTo>
                    <a:pt x="649" y="774"/>
                  </a:lnTo>
                  <a:lnTo>
                    <a:pt x="651" y="774"/>
                  </a:lnTo>
                  <a:lnTo>
                    <a:pt x="649" y="774"/>
                  </a:lnTo>
                  <a:lnTo>
                    <a:pt x="647" y="774"/>
                  </a:lnTo>
                  <a:lnTo>
                    <a:pt x="645" y="774"/>
                  </a:lnTo>
                  <a:lnTo>
                    <a:pt x="645" y="772"/>
                  </a:lnTo>
                  <a:lnTo>
                    <a:pt x="643" y="772"/>
                  </a:lnTo>
                  <a:lnTo>
                    <a:pt x="643" y="770"/>
                  </a:lnTo>
                  <a:lnTo>
                    <a:pt x="643" y="772"/>
                  </a:lnTo>
                  <a:lnTo>
                    <a:pt x="643" y="774"/>
                  </a:lnTo>
                  <a:lnTo>
                    <a:pt x="647" y="774"/>
                  </a:lnTo>
                  <a:lnTo>
                    <a:pt x="647" y="776"/>
                  </a:lnTo>
                  <a:lnTo>
                    <a:pt x="649" y="776"/>
                  </a:lnTo>
                  <a:lnTo>
                    <a:pt x="651" y="776"/>
                  </a:lnTo>
                  <a:lnTo>
                    <a:pt x="653" y="776"/>
                  </a:lnTo>
                  <a:lnTo>
                    <a:pt x="655" y="776"/>
                  </a:lnTo>
                  <a:lnTo>
                    <a:pt x="655" y="778"/>
                  </a:lnTo>
                  <a:lnTo>
                    <a:pt x="657" y="778"/>
                  </a:lnTo>
                  <a:lnTo>
                    <a:pt x="655" y="778"/>
                  </a:lnTo>
                  <a:lnTo>
                    <a:pt x="653" y="778"/>
                  </a:lnTo>
                  <a:lnTo>
                    <a:pt x="651" y="778"/>
                  </a:lnTo>
                  <a:lnTo>
                    <a:pt x="651" y="780"/>
                  </a:lnTo>
                  <a:lnTo>
                    <a:pt x="649" y="780"/>
                  </a:lnTo>
                  <a:lnTo>
                    <a:pt x="649" y="778"/>
                  </a:lnTo>
                  <a:lnTo>
                    <a:pt x="647" y="778"/>
                  </a:lnTo>
                  <a:lnTo>
                    <a:pt x="649" y="778"/>
                  </a:lnTo>
                  <a:lnTo>
                    <a:pt x="649" y="780"/>
                  </a:lnTo>
                  <a:lnTo>
                    <a:pt x="651" y="780"/>
                  </a:lnTo>
                  <a:lnTo>
                    <a:pt x="649" y="780"/>
                  </a:lnTo>
                  <a:lnTo>
                    <a:pt x="651" y="780"/>
                  </a:lnTo>
                  <a:lnTo>
                    <a:pt x="653" y="780"/>
                  </a:lnTo>
                  <a:lnTo>
                    <a:pt x="655" y="780"/>
                  </a:lnTo>
                  <a:lnTo>
                    <a:pt x="655" y="782"/>
                  </a:lnTo>
                  <a:lnTo>
                    <a:pt x="657" y="782"/>
                  </a:lnTo>
                  <a:lnTo>
                    <a:pt x="657" y="783"/>
                  </a:lnTo>
                  <a:lnTo>
                    <a:pt x="659" y="783"/>
                  </a:lnTo>
                  <a:lnTo>
                    <a:pt x="659" y="785"/>
                  </a:lnTo>
                  <a:lnTo>
                    <a:pt x="657" y="785"/>
                  </a:lnTo>
                  <a:lnTo>
                    <a:pt x="659" y="785"/>
                  </a:lnTo>
                  <a:lnTo>
                    <a:pt x="659" y="787"/>
                  </a:lnTo>
                  <a:lnTo>
                    <a:pt x="661" y="787"/>
                  </a:lnTo>
                  <a:lnTo>
                    <a:pt x="659" y="787"/>
                  </a:lnTo>
                  <a:lnTo>
                    <a:pt x="659" y="789"/>
                  </a:lnTo>
                  <a:lnTo>
                    <a:pt x="659" y="791"/>
                  </a:lnTo>
                  <a:lnTo>
                    <a:pt x="657" y="789"/>
                  </a:lnTo>
                  <a:lnTo>
                    <a:pt x="657" y="787"/>
                  </a:lnTo>
                  <a:lnTo>
                    <a:pt x="655" y="787"/>
                  </a:lnTo>
                  <a:lnTo>
                    <a:pt x="655" y="785"/>
                  </a:lnTo>
                  <a:lnTo>
                    <a:pt x="655" y="783"/>
                  </a:lnTo>
                  <a:lnTo>
                    <a:pt x="653" y="783"/>
                  </a:lnTo>
                  <a:lnTo>
                    <a:pt x="651" y="783"/>
                  </a:lnTo>
                  <a:lnTo>
                    <a:pt x="651" y="782"/>
                  </a:lnTo>
                  <a:lnTo>
                    <a:pt x="649" y="782"/>
                  </a:lnTo>
                  <a:lnTo>
                    <a:pt x="649" y="783"/>
                  </a:lnTo>
                  <a:lnTo>
                    <a:pt x="647" y="783"/>
                  </a:lnTo>
                  <a:lnTo>
                    <a:pt x="647" y="782"/>
                  </a:lnTo>
                  <a:lnTo>
                    <a:pt x="647" y="783"/>
                  </a:lnTo>
                  <a:lnTo>
                    <a:pt x="645" y="783"/>
                  </a:lnTo>
                  <a:lnTo>
                    <a:pt x="645" y="785"/>
                  </a:lnTo>
                  <a:lnTo>
                    <a:pt x="645" y="783"/>
                  </a:lnTo>
                  <a:lnTo>
                    <a:pt x="643" y="783"/>
                  </a:lnTo>
                  <a:lnTo>
                    <a:pt x="643" y="782"/>
                  </a:lnTo>
                  <a:lnTo>
                    <a:pt x="645" y="782"/>
                  </a:lnTo>
                  <a:lnTo>
                    <a:pt x="647" y="782"/>
                  </a:lnTo>
                  <a:lnTo>
                    <a:pt x="647" y="780"/>
                  </a:lnTo>
                  <a:lnTo>
                    <a:pt x="643" y="782"/>
                  </a:lnTo>
                  <a:lnTo>
                    <a:pt x="643" y="780"/>
                  </a:lnTo>
                  <a:lnTo>
                    <a:pt x="645" y="780"/>
                  </a:lnTo>
                  <a:lnTo>
                    <a:pt x="645" y="778"/>
                  </a:lnTo>
                  <a:lnTo>
                    <a:pt x="645" y="776"/>
                  </a:lnTo>
                  <a:lnTo>
                    <a:pt x="647" y="776"/>
                  </a:lnTo>
                  <a:lnTo>
                    <a:pt x="645" y="776"/>
                  </a:lnTo>
                  <a:lnTo>
                    <a:pt x="643" y="776"/>
                  </a:lnTo>
                  <a:lnTo>
                    <a:pt x="643" y="778"/>
                  </a:lnTo>
                  <a:lnTo>
                    <a:pt x="641" y="776"/>
                  </a:lnTo>
                  <a:lnTo>
                    <a:pt x="641" y="774"/>
                  </a:lnTo>
                  <a:lnTo>
                    <a:pt x="641" y="776"/>
                  </a:lnTo>
                  <a:lnTo>
                    <a:pt x="641" y="778"/>
                  </a:lnTo>
                  <a:lnTo>
                    <a:pt x="639" y="776"/>
                  </a:lnTo>
                  <a:lnTo>
                    <a:pt x="639" y="774"/>
                  </a:lnTo>
                  <a:lnTo>
                    <a:pt x="638" y="774"/>
                  </a:lnTo>
                  <a:lnTo>
                    <a:pt x="636" y="774"/>
                  </a:lnTo>
                  <a:lnTo>
                    <a:pt x="638" y="776"/>
                  </a:lnTo>
                  <a:lnTo>
                    <a:pt x="638" y="774"/>
                  </a:lnTo>
                  <a:lnTo>
                    <a:pt x="638" y="776"/>
                  </a:lnTo>
                  <a:lnTo>
                    <a:pt x="639" y="776"/>
                  </a:lnTo>
                  <a:lnTo>
                    <a:pt x="638" y="776"/>
                  </a:lnTo>
                  <a:lnTo>
                    <a:pt x="638" y="778"/>
                  </a:lnTo>
                  <a:lnTo>
                    <a:pt x="636" y="778"/>
                  </a:lnTo>
                  <a:lnTo>
                    <a:pt x="636" y="776"/>
                  </a:lnTo>
                  <a:lnTo>
                    <a:pt x="636" y="778"/>
                  </a:lnTo>
                  <a:lnTo>
                    <a:pt x="636" y="780"/>
                  </a:lnTo>
                  <a:lnTo>
                    <a:pt x="636" y="778"/>
                  </a:lnTo>
                  <a:lnTo>
                    <a:pt x="638" y="778"/>
                  </a:lnTo>
                  <a:lnTo>
                    <a:pt x="638" y="780"/>
                  </a:lnTo>
                  <a:lnTo>
                    <a:pt x="639" y="780"/>
                  </a:lnTo>
                  <a:lnTo>
                    <a:pt x="638" y="780"/>
                  </a:lnTo>
                  <a:lnTo>
                    <a:pt x="639" y="780"/>
                  </a:lnTo>
                  <a:lnTo>
                    <a:pt x="638" y="780"/>
                  </a:lnTo>
                  <a:lnTo>
                    <a:pt x="639" y="780"/>
                  </a:lnTo>
                  <a:lnTo>
                    <a:pt x="639" y="782"/>
                  </a:lnTo>
                  <a:lnTo>
                    <a:pt x="639" y="783"/>
                  </a:lnTo>
                  <a:lnTo>
                    <a:pt x="639" y="782"/>
                  </a:lnTo>
                  <a:lnTo>
                    <a:pt x="641" y="782"/>
                  </a:lnTo>
                  <a:lnTo>
                    <a:pt x="641" y="783"/>
                  </a:lnTo>
                  <a:lnTo>
                    <a:pt x="641" y="785"/>
                  </a:lnTo>
                  <a:lnTo>
                    <a:pt x="639" y="783"/>
                  </a:lnTo>
                  <a:lnTo>
                    <a:pt x="638" y="783"/>
                  </a:lnTo>
                  <a:lnTo>
                    <a:pt x="638" y="782"/>
                  </a:lnTo>
                  <a:lnTo>
                    <a:pt x="638" y="783"/>
                  </a:lnTo>
                  <a:lnTo>
                    <a:pt x="636" y="783"/>
                  </a:lnTo>
                  <a:lnTo>
                    <a:pt x="636" y="782"/>
                  </a:lnTo>
                  <a:lnTo>
                    <a:pt x="638" y="780"/>
                  </a:lnTo>
                  <a:lnTo>
                    <a:pt x="636" y="780"/>
                  </a:lnTo>
                  <a:lnTo>
                    <a:pt x="634" y="780"/>
                  </a:lnTo>
                  <a:lnTo>
                    <a:pt x="632" y="780"/>
                  </a:lnTo>
                  <a:lnTo>
                    <a:pt x="630" y="780"/>
                  </a:lnTo>
                  <a:lnTo>
                    <a:pt x="632" y="778"/>
                  </a:lnTo>
                  <a:lnTo>
                    <a:pt x="634" y="778"/>
                  </a:lnTo>
                  <a:lnTo>
                    <a:pt x="632" y="778"/>
                  </a:lnTo>
                  <a:lnTo>
                    <a:pt x="634" y="778"/>
                  </a:lnTo>
                  <a:lnTo>
                    <a:pt x="634" y="776"/>
                  </a:lnTo>
                  <a:lnTo>
                    <a:pt x="636" y="776"/>
                  </a:lnTo>
                  <a:lnTo>
                    <a:pt x="634" y="776"/>
                  </a:lnTo>
                  <a:lnTo>
                    <a:pt x="632" y="776"/>
                  </a:lnTo>
                  <a:lnTo>
                    <a:pt x="632" y="778"/>
                  </a:lnTo>
                  <a:lnTo>
                    <a:pt x="630" y="778"/>
                  </a:lnTo>
                  <a:lnTo>
                    <a:pt x="630" y="776"/>
                  </a:lnTo>
                  <a:lnTo>
                    <a:pt x="628" y="776"/>
                  </a:lnTo>
                  <a:lnTo>
                    <a:pt x="630" y="776"/>
                  </a:lnTo>
                  <a:lnTo>
                    <a:pt x="628" y="776"/>
                  </a:lnTo>
                  <a:lnTo>
                    <a:pt x="630" y="776"/>
                  </a:lnTo>
                  <a:lnTo>
                    <a:pt x="630" y="774"/>
                  </a:lnTo>
                  <a:lnTo>
                    <a:pt x="628" y="774"/>
                  </a:lnTo>
                  <a:lnTo>
                    <a:pt x="628" y="776"/>
                  </a:lnTo>
                  <a:lnTo>
                    <a:pt x="628" y="774"/>
                  </a:lnTo>
                  <a:lnTo>
                    <a:pt x="626" y="774"/>
                  </a:lnTo>
                  <a:lnTo>
                    <a:pt x="628" y="774"/>
                  </a:lnTo>
                  <a:lnTo>
                    <a:pt x="628" y="772"/>
                  </a:lnTo>
                  <a:lnTo>
                    <a:pt x="630" y="772"/>
                  </a:lnTo>
                  <a:lnTo>
                    <a:pt x="632" y="772"/>
                  </a:lnTo>
                  <a:lnTo>
                    <a:pt x="634" y="772"/>
                  </a:lnTo>
                  <a:lnTo>
                    <a:pt x="634" y="774"/>
                  </a:lnTo>
                  <a:lnTo>
                    <a:pt x="636" y="774"/>
                  </a:lnTo>
                  <a:lnTo>
                    <a:pt x="634" y="772"/>
                  </a:lnTo>
                  <a:lnTo>
                    <a:pt x="636" y="772"/>
                  </a:lnTo>
                  <a:lnTo>
                    <a:pt x="634" y="772"/>
                  </a:lnTo>
                  <a:lnTo>
                    <a:pt x="636" y="772"/>
                  </a:lnTo>
                  <a:lnTo>
                    <a:pt x="636" y="770"/>
                  </a:lnTo>
                  <a:lnTo>
                    <a:pt x="636" y="772"/>
                  </a:lnTo>
                  <a:lnTo>
                    <a:pt x="638" y="772"/>
                  </a:lnTo>
                  <a:lnTo>
                    <a:pt x="638" y="770"/>
                  </a:lnTo>
                  <a:lnTo>
                    <a:pt x="639" y="770"/>
                  </a:lnTo>
                  <a:lnTo>
                    <a:pt x="641" y="770"/>
                  </a:lnTo>
                  <a:lnTo>
                    <a:pt x="643" y="770"/>
                  </a:lnTo>
                  <a:lnTo>
                    <a:pt x="645" y="770"/>
                  </a:lnTo>
                  <a:lnTo>
                    <a:pt x="647" y="768"/>
                  </a:lnTo>
                  <a:lnTo>
                    <a:pt x="649" y="768"/>
                  </a:lnTo>
                  <a:lnTo>
                    <a:pt x="651" y="768"/>
                  </a:lnTo>
                  <a:lnTo>
                    <a:pt x="653" y="768"/>
                  </a:lnTo>
                  <a:lnTo>
                    <a:pt x="653" y="770"/>
                  </a:lnTo>
                  <a:close/>
                  <a:moveTo>
                    <a:pt x="662" y="768"/>
                  </a:moveTo>
                  <a:lnTo>
                    <a:pt x="664" y="768"/>
                  </a:lnTo>
                  <a:lnTo>
                    <a:pt x="668" y="768"/>
                  </a:lnTo>
                  <a:lnTo>
                    <a:pt x="670" y="768"/>
                  </a:lnTo>
                  <a:lnTo>
                    <a:pt x="672" y="768"/>
                  </a:lnTo>
                  <a:lnTo>
                    <a:pt x="672" y="770"/>
                  </a:lnTo>
                  <a:lnTo>
                    <a:pt x="674" y="772"/>
                  </a:lnTo>
                  <a:lnTo>
                    <a:pt x="674" y="774"/>
                  </a:lnTo>
                  <a:lnTo>
                    <a:pt x="674" y="776"/>
                  </a:lnTo>
                  <a:lnTo>
                    <a:pt x="672" y="778"/>
                  </a:lnTo>
                  <a:lnTo>
                    <a:pt x="670" y="780"/>
                  </a:lnTo>
                  <a:lnTo>
                    <a:pt x="670" y="778"/>
                  </a:lnTo>
                  <a:lnTo>
                    <a:pt x="668" y="778"/>
                  </a:lnTo>
                  <a:lnTo>
                    <a:pt x="668" y="776"/>
                  </a:lnTo>
                  <a:lnTo>
                    <a:pt x="666" y="776"/>
                  </a:lnTo>
                  <a:lnTo>
                    <a:pt x="664" y="776"/>
                  </a:lnTo>
                  <a:lnTo>
                    <a:pt x="664" y="778"/>
                  </a:lnTo>
                  <a:lnTo>
                    <a:pt x="662" y="778"/>
                  </a:lnTo>
                  <a:lnTo>
                    <a:pt x="661" y="778"/>
                  </a:lnTo>
                  <a:lnTo>
                    <a:pt x="661" y="776"/>
                  </a:lnTo>
                  <a:lnTo>
                    <a:pt x="662" y="778"/>
                  </a:lnTo>
                  <a:lnTo>
                    <a:pt x="662" y="776"/>
                  </a:lnTo>
                  <a:lnTo>
                    <a:pt x="661" y="776"/>
                  </a:lnTo>
                  <a:lnTo>
                    <a:pt x="659" y="776"/>
                  </a:lnTo>
                  <a:lnTo>
                    <a:pt x="657" y="776"/>
                  </a:lnTo>
                  <a:lnTo>
                    <a:pt x="657" y="774"/>
                  </a:lnTo>
                  <a:lnTo>
                    <a:pt x="657" y="772"/>
                  </a:lnTo>
                  <a:lnTo>
                    <a:pt x="657" y="770"/>
                  </a:lnTo>
                  <a:lnTo>
                    <a:pt x="655" y="770"/>
                  </a:lnTo>
                  <a:lnTo>
                    <a:pt x="653" y="770"/>
                  </a:lnTo>
                  <a:lnTo>
                    <a:pt x="653" y="768"/>
                  </a:lnTo>
                  <a:lnTo>
                    <a:pt x="655" y="768"/>
                  </a:lnTo>
                  <a:lnTo>
                    <a:pt x="657" y="768"/>
                  </a:lnTo>
                  <a:lnTo>
                    <a:pt x="661" y="768"/>
                  </a:lnTo>
                  <a:lnTo>
                    <a:pt x="662" y="768"/>
                  </a:lnTo>
                  <a:close/>
                  <a:moveTo>
                    <a:pt x="620" y="768"/>
                  </a:moveTo>
                  <a:lnTo>
                    <a:pt x="620" y="770"/>
                  </a:lnTo>
                  <a:lnTo>
                    <a:pt x="618" y="770"/>
                  </a:lnTo>
                  <a:lnTo>
                    <a:pt x="616" y="770"/>
                  </a:lnTo>
                  <a:lnTo>
                    <a:pt x="616" y="772"/>
                  </a:lnTo>
                  <a:lnTo>
                    <a:pt x="618" y="772"/>
                  </a:lnTo>
                  <a:lnTo>
                    <a:pt x="618" y="770"/>
                  </a:lnTo>
                  <a:lnTo>
                    <a:pt x="620" y="770"/>
                  </a:lnTo>
                  <a:lnTo>
                    <a:pt x="620" y="772"/>
                  </a:lnTo>
                  <a:lnTo>
                    <a:pt x="618" y="772"/>
                  </a:lnTo>
                  <a:lnTo>
                    <a:pt x="620" y="772"/>
                  </a:lnTo>
                  <a:lnTo>
                    <a:pt x="622" y="772"/>
                  </a:lnTo>
                  <a:lnTo>
                    <a:pt x="622" y="774"/>
                  </a:lnTo>
                  <a:lnTo>
                    <a:pt x="624" y="774"/>
                  </a:lnTo>
                  <a:lnTo>
                    <a:pt x="622" y="774"/>
                  </a:lnTo>
                  <a:lnTo>
                    <a:pt x="622" y="772"/>
                  </a:lnTo>
                  <a:lnTo>
                    <a:pt x="620" y="772"/>
                  </a:lnTo>
                  <a:lnTo>
                    <a:pt x="620" y="774"/>
                  </a:lnTo>
                  <a:lnTo>
                    <a:pt x="622" y="774"/>
                  </a:lnTo>
                  <a:lnTo>
                    <a:pt x="620" y="776"/>
                  </a:lnTo>
                  <a:lnTo>
                    <a:pt x="618" y="774"/>
                  </a:lnTo>
                  <a:lnTo>
                    <a:pt x="618" y="776"/>
                  </a:lnTo>
                  <a:lnTo>
                    <a:pt x="618" y="774"/>
                  </a:lnTo>
                  <a:lnTo>
                    <a:pt x="618" y="772"/>
                  </a:lnTo>
                  <a:lnTo>
                    <a:pt x="616" y="772"/>
                  </a:lnTo>
                  <a:lnTo>
                    <a:pt x="616" y="774"/>
                  </a:lnTo>
                  <a:lnTo>
                    <a:pt x="616" y="772"/>
                  </a:lnTo>
                  <a:lnTo>
                    <a:pt x="614" y="772"/>
                  </a:lnTo>
                  <a:lnTo>
                    <a:pt x="613" y="772"/>
                  </a:lnTo>
                  <a:lnTo>
                    <a:pt x="611" y="772"/>
                  </a:lnTo>
                  <a:lnTo>
                    <a:pt x="613" y="772"/>
                  </a:lnTo>
                  <a:lnTo>
                    <a:pt x="613" y="770"/>
                  </a:lnTo>
                  <a:lnTo>
                    <a:pt x="611" y="770"/>
                  </a:lnTo>
                  <a:lnTo>
                    <a:pt x="613" y="770"/>
                  </a:lnTo>
                  <a:lnTo>
                    <a:pt x="611" y="770"/>
                  </a:lnTo>
                  <a:lnTo>
                    <a:pt x="613" y="768"/>
                  </a:lnTo>
                  <a:lnTo>
                    <a:pt x="614" y="768"/>
                  </a:lnTo>
                  <a:lnTo>
                    <a:pt x="614" y="770"/>
                  </a:lnTo>
                  <a:lnTo>
                    <a:pt x="614" y="768"/>
                  </a:lnTo>
                  <a:lnTo>
                    <a:pt x="616" y="768"/>
                  </a:lnTo>
                  <a:lnTo>
                    <a:pt x="616" y="770"/>
                  </a:lnTo>
                  <a:lnTo>
                    <a:pt x="618" y="770"/>
                  </a:lnTo>
                  <a:lnTo>
                    <a:pt x="618" y="768"/>
                  </a:lnTo>
                  <a:lnTo>
                    <a:pt x="620" y="768"/>
                  </a:lnTo>
                  <a:lnTo>
                    <a:pt x="622" y="768"/>
                  </a:lnTo>
                  <a:lnTo>
                    <a:pt x="620" y="768"/>
                  </a:lnTo>
                  <a:close/>
                  <a:moveTo>
                    <a:pt x="636" y="768"/>
                  </a:moveTo>
                  <a:lnTo>
                    <a:pt x="638" y="768"/>
                  </a:lnTo>
                  <a:lnTo>
                    <a:pt x="639" y="768"/>
                  </a:lnTo>
                  <a:lnTo>
                    <a:pt x="641" y="768"/>
                  </a:lnTo>
                  <a:lnTo>
                    <a:pt x="639" y="770"/>
                  </a:lnTo>
                  <a:lnTo>
                    <a:pt x="638" y="768"/>
                  </a:lnTo>
                  <a:lnTo>
                    <a:pt x="638" y="770"/>
                  </a:lnTo>
                  <a:lnTo>
                    <a:pt x="636" y="770"/>
                  </a:lnTo>
                  <a:lnTo>
                    <a:pt x="634" y="770"/>
                  </a:lnTo>
                  <a:lnTo>
                    <a:pt x="632" y="772"/>
                  </a:lnTo>
                  <a:lnTo>
                    <a:pt x="630" y="772"/>
                  </a:lnTo>
                  <a:lnTo>
                    <a:pt x="630" y="770"/>
                  </a:lnTo>
                  <a:lnTo>
                    <a:pt x="630" y="772"/>
                  </a:lnTo>
                  <a:lnTo>
                    <a:pt x="628" y="772"/>
                  </a:lnTo>
                  <a:lnTo>
                    <a:pt x="628" y="770"/>
                  </a:lnTo>
                  <a:lnTo>
                    <a:pt x="630" y="770"/>
                  </a:lnTo>
                  <a:lnTo>
                    <a:pt x="628" y="770"/>
                  </a:lnTo>
                  <a:lnTo>
                    <a:pt x="628" y="768"/>
                  </a:lnTo>
                  <a:lnTo>
                    <a:pt x="630" y="768"/>
                  </a:lnTo>
                  <a:lnTo>
                    <a:pt x="628" y="768"/>
                  </a:lnTo>
                  <a:lnTo>
                    <a:pt x="628" y="766"/>
                  </a:lnTo>
                  <a:lnTo>
                    <a:pt x="630" y="766"/>
                  </a:lnTo>
                  <a:lnTo>
                    <a:pt x="630" y="768"/>
                  </a:lnTo>
                  <a:lnTo>
                    <a:pt x="632" y="768"/>
                  </a:lnTo>
                  <a:lnTo>
                    <a:pt x="632" y="766"/>
                  </a:lnTo>
                  <a:lnTo>
                    <a:pt x="636" y="768"/>
                  </a:lnTo>
                  <a:close/>
                  <a:moveTo>
                    <a:pt x="620" y="766"/>
                  </a:moveTo>
                  <a:lnTo>
                    <a:pt x="618" y="768"/>
                  </a:lnTo>
                  <a:lnTo>
                    <a:pt x="616" y="768"/>
                  </a:lnTo>
                  <a:lnTo>
                    <a:pt x="616" y="766"/>
                  </a:lnTo>
                  <a:lnTo>
                    <a:pt x="618" y="766"/>
                  </a:lnTo>
                  <a:lnTo>
                    <a:pt x="620" y="766"/>
                  </a:lnTo>
                  <a:close/>
                  <a:moveTo>
                    <a:pt x="607" y="766"/>
                  </a:moveTo>
                  <a:lnTo>
                    <a:pt x="609" y="766"/>
                  </a:lnTo>
                  <a:lnTo>
                    <a:pt x="611" y="766"/>
                  </a:lnTo>
                  <a:lnTo>
                    <a:pt x="613" y="766"/>
                  </a:lnTo>
                  <a:lnTo>
                    <a:pt x="613" y="768"/>
                  </a:lnTo>
                  <a:lnTo>
                    <a:pt x="611" y="768"/>
                  </a:lnTo>
                  <a:lnTo>
                    <a:pt x="609" y="768"/>
                  </a:lnTo>
                  <a:lnTo>
                    <a:pt x="611" y="768"/>
                  </a:lnTo>
                  <a:lnTo>
                    <a:pt x="609" y="768"/>
                  </a:lnTo>
                  <a:lnTo>
                    <a:pt x="609" y="766"/>
                  </a:lnTo>
                  <a:lnTo>
                    <a:pt x="607" y="766"/>
                  </a:lnTo>
                  <a:lnTo>
                    <a:pt x="607" y="768"/>
                  </a:lnTo>
                  <a:lnTo>
                    <a:pt x="605" y="768"/>
                  </a:lnTo>
                  <a:lnTo>
                    <a:pt x="607" y="768"/>
                  </a:lnTo>
                  <a:lnTo>
                    <a:pt x="605" y="768"/>
                  </a:lnTo>
                  <a:lnTo>
                    <a:pt x="605" y="766"/>
                  </a:lnTo>
                  <a:lnTo>
                    <a:pt x="607" y="766"/>
                  </a:lnTo>
                  <a:close/>
                  <a:moveTo>
                    <a:pt x="595" y="760"/>
                  </a:moveTo>
                  <a:lnTo>
                    <a:pt x="597" y="762"/>
                  </a:lnTo>
                  <a:lnTo>
                    <a:pt x="597" y="764"/>
                  </a:lnTo>
                  <a:lnTo>
                    <a:pt x="595" y="764"/>
                  </a:lnTo>
                  <a:lnTo>
                    <a:pt x="595" y="762"/>
                  </a:lnTo>
                  <a:lnTo>
                    <a:pt x="595" y="760"/>
                  </a:lnTo>
                  <a:lnTo>
                    <a:pt x="593" y="760"/>
                  </a:lnTo>
                  <a:lnTo>
                    <a:pt x="595" y="760"/>
                  </a:lnTo>
                  <a:close/>
                  <a:moveTo>
                    <a:pt x="580" y="755"/>
                  </a:moveTo>
                  <a:lnTo>
                    <a:pt x="580" y="757"/>
                  </a:lnTo>
                  <a:lnTo>
                    <a:pt x="578" y="757"/>
                  </a:lnTo>
                  <a:lnTo>
                    <a:pt x="578" y="755"/>
                  </a:lnTo>
                  <a:lnTo>
                    <a:pt x="580" y="755"/>
                  </a:lnTo>
                  <a:close/>
                  <a:moveTo>
                    <a:pt x="590" y="753"/>
                  </a:moveTo>
                  <a:lnTo>
                    <a:pt x="591" y="751"/>
                  </a:lnTo>
                  <a:lnTo>
                    <a:pt x="591" y="753"/>
                  </a:lnTo>
                  <a:lnTo>
                    <a:pt x="590" y="753"/>
                  </a:lnTo>
                  <a:lnTo>
                    <a:pt x="588" y="755"/>
                  </a:lnTo>
                  <a:lnTo>
                    <a:pt x="588" y="753"/>
                  </a:lnTo>
                  <a:lnTo>
                    <a:pt x="590" y="753"/>
                  </a:lnTo>
                  <a:lnTo>
                    <a:pt x="590" y="751"/>
                  </a:lnTo>
                  <a:lnTo>
                    <a:pt x="590" y="753"/>
                  </a:lnTo>
                  <a:close/>
                  <a:moveTo>
                    <a:pt x="622" y="747"/>
                  </a:moveTo>
                  <a:lnTo>
                    <a:pt x="622" y="749"/>
                  </a:lnTo>
                  <a:lnTo>
                    <a:pt x="622" y="747"/>
                  </a:lnTo>
                  <a:lnTo>
                    <a:pt x="622" y="749"/>
                  </a:lnTo>
                  <a:lnTo>
                    <a:pt x="624" y="749"/>
                  </a:lnTo>
                  <a:lnTo>
                    <a:pt x="624" y="751"/>
                  </a:lnTo>
                  <a:lnTo>
                    <a:pt x="622" y="751"/>
                  </a:lnTo>
                  <a:lnTo>
                    <a:pt x="622" y="749"/>
                  </a:lnTo>
                  <a:lnTo>
                    <a:pt x="620" y="749"/>
                  </a:lnTo>
                  <a:lnTo>
                    <a:pt x="618" y="749"/>
                  </a:lnTo>
                  <a:lnTo>
                    <a:pt x="618" y="747"/>
                  </a:lnTo>
                  <a:lnTo>
                    <a:pt x="620" y="747"/>
                  </a:lnTo>
                  <a:lnTo>
                    <a:pt x="622" y="747"/>
                  </a:lnTo>
                  <a:close/>
                  <a:moveTo>
                    <a:pt x="591" y="745"/>
                  </a:moveTo>
                  <a:lnTo>
                    <a:pt x="591" y="747"/>
                  </a:lnTo>
                  <a:lnTo>
                    <a:pt x="591" y="749"/>
                  </a:lnTo>
                  <a:lnTo>
                    <a:pt x="590" y="749"/>
                  </a:lnTo>
                  <a:lnTo>
                    <a:pt x="588" y="749"/>
                  </a:lnTo>
                  <a:lnTo>
                    <a:pt x="590" y="747"/>
                  </a:lnTo>
                  <a:lnTo>
                    <a:pt x="591" y="745"/>
                  </a:lnTo>
                  <a:lnTo>
                    <a:pt x="590" y="745"/>
                  </a:lnTo>
                  <a:lnTo>
                    <a:pt x="591" y="745"/>
                  </a:lnTo>
                  <a:close/>
                  <a:moveTo>
                    <a:pt x="622" y="745"/>
                  </a:moveTo>
                  <a:lnTo>
                    <a:pt x="622" y="747"/>
                  </a:lnTo>
                  <a:lnTo>
                    <a:pt x="620" y="747"/>
                  </a:lnTo>
                  <a:lnTo>
                    <a:pt x="618" y="745"/>
                  </a:lnTo>
                  <a:lnTo>
                    <a:pt x="620" y="745"/>
                  </a:lnTo>
                  <a:lnTo>
                    <a:pt x="622" y="745"/>
                  </a:lnTo>
                  <a:close/>
                  <a:moveTo>
                    <a:pt x="576" y="743"/>
                  </a:moveTo>
                  <a:lnTo>
                    <a:pt x="576" y="745"/>
                  </a:lnTo>
                  <a:lnTo>
                    <a:pt x="578" y="745"/>
                  </a:lnTo>
                  <a:lnTo>
                    <a:pt x="576" y="747"/>
                  </a:lnTo>
                  <a:lnTo>
                    <a:pt x="576" y="745"/>
                  </a:lnTo>
                  <a:lnTo>
                    <a:pt x="576" y="747"/>
                  </a:lnTo>
                  <a:lnTo>
                    <a:pt x="574" y="747"/>
                  </a:lnTo>
                  <a:lnTo>
                    <a:pt x="574" y="745"/>
                  </a:lnTo>
                  <a:lnTo>
                    <a:pt x="572" y="745"/>
                  </a:lnTo>
                  <a:lnTo>
                    <a:pt x="574" y="743"/>
                  </a:lnTo>
                  <a:lnTo>
                    <a:pt x="576" y="743"/>
                  </a:lnTo>
                  <a:close/>
                  <a:moveTo>
                    <a:pt x="603" y="743"/>
                  </a:moveTo>
                  <a:lnTo>
                    <a:pt x="603" y="741"/>
                  </a:lnTo>
                  <a:lnTo>
                    <a:pt x="605" y="741"/>
                  </a:lnTo>
                  <a:lnTo>
                    <a:pt x="605" y="743"/>
                  </a:lnTo>
                  <a:lnTo>
                    <a:pt x="605" y="745"/>
                  </a:lnTo>
                  <a:lnTo>
                    <a:pt x="605" y="743"/>
                  </a:lnTo>
                  <a:lnTo>
                    <a:pt x="605" y="741"/>
                  </a:lnTo>
                  <a:lnTo>
                    <a:pt x="607" y="741"/>
                  </a:lnTo>
                  <a:lnTo>
                    <a:pt x="607" y="743"/>
                  </a:lnTo>
                  <a:lnTo>
                    <a:pt x="607" y="745"/>
                  </a:lnTo>
                  <a:lnTo>
                    <a:pt x="607" y="747"/>
                  </a:lnTo>
                  <a:lnTo>
                    <a:pt x="609" y="747"/>
                  </a:lnTo>
                  <a:lnTo>
                    <a:pt x="607" y="747"/>
                  </a:lnTo>
                  <a:lnTo>
                    <a:pt x="609" y="747"/>
                  </a:lnTo>
                  <a:lnTo>
                    <a:pt x="609" y="745"/>
                  </a:lnTo>
                  <a:lnTo>
                    <a:pt x="609" y="747"/>
                  </a:lnTo>
                  <a:lnTo>
                    <a:pt x="609" y="745"/>
                  </a:lnTo>
                  <a:lnTo>
                    <a:pt x="611" y="745"/>
                  </a:lnTo>
                  <a:lnTo>
                    <a:pt x="611" y="747"/>
                  </a:lnTo>
                  <a:lnTo>
                    <a:pt x="611" y="749"/>
                  </a:lnTo>
                  <a:lnTo>
                    <a:pt x="611" y="747"/>
                  </a:lnTo>
                  <a:lnTo>
                    <a:pt x="611" y="749"/>
                  </a:lnTo>
                  <a:lnTo>
                    <a:pt x="613" y="751"/>
                  </a:lnTo>
                  <a:lnTo>
                    <a:pt x="611" y="751"/>
                  </a:lnTo>
                  <a:lnTo>
                    <a:pt x="611" y="753"/>
                  </a:lnTo>
                  <a:lnTo>
                    <a:pt x="611" y="751"/>
                  </a:lnTo>
                  <a:lnTo>
                    <a:pt x="609" y="751"/>
                  </a:lnTo>
                  <a:lnTo>
                    <a:pt x="611" y="753"/>
                  </a:lnTo>
                  <a:lnTo>
                    <a:pt x="609" y="753"/>
                  </a:lnTo>
                  <a:lnTo>
                    <a:pt x="609" y="751"/>
                  </a:lnTo>
                  <a:lnTo>
                    <a:pt x="609" y="753"/>
                  </a:lnTo>
                  <a:lnTo>
                    <a:pt x="607" y="753"/>
                  </a:lnTo>
                  <a:lnTo>
                    <a:pt x="607" y="751"/>
                  </a:lnTo>
                  <a:lnTo>
                    <a:pt x="605" y="751"/>
                  </a:lnTo>
                  <a:lnTo>
                    <a:pt x="607" y="751"/>
                  </a:lnTo>
                  <a:lnTo>
                    <a:pt x="607" y="749"/>
                  </a:lnTo>
                  <a:lnTo>
                    <a:pt x="609" y="749"/>
                  </a:lnTo>
                  <a:lnTo>
                    <a:pt x="607" y="749"/>
                  </a:lnTo>
                  <a:lnTo>
                    <a:pt x="607" y="751"/>
                  </a:lnTo>
                  <a:lnTo>
                    <a:pt x="607" y="749"/>
                  </a:lnTo>
                  <a:lnTo>
                    <a:pt x="605" y="749"/>
                  </a:lnTo>
                  <a:lnTo>
                    <a:pt x="605" y="747"/>
                  </a:lnTo>
                  <a:lnTo>
                    <a:pt x="605" y="745"/>
                  </a:lnTo>
                  <a:lnTo>
                    <a:pt x="605" y="747"/>
                  </a:lnTo>
                  <a:lnTo>
                    <a:pt x="603" y="747"/>
                  </a:lnTo>
                  <a:lnTo>
                    <a:pt x="603" y="749"/>
                  </a:lnTo>
                  <a:lnTo>
                    <a:pt x="603" y="751"/>
                  </a:lnTo>
                  <a:lnTo>
                    <a:pt x="603" y="749"/>
                  </a:lnTo>
                  <a:lnTo>
                    <a:pt x="601" y="749"/>
                  </a:lnTo>
                  <a:lnTo>
                    <a:pt x="603" y="749"/>
                  </a:lnTo>
                  <a:lnTo>
                    <a:pt x="603" y="747"/>
                  </a:lnTo>
                  <a:lnTo>
                    <a:pt x="603" y="749"/>
                  </a:lnTo>
                  <a:lnTo>
                    <a:pt x="601" y="749"/>
                  </a:lnTo>
                  <a:lnTo>
                    <a:pt x="601" y="747"/>
                  </a:lnTo>
                  <a:lnTo>
                    <a:pt x="601" y="745"/>
                  </a:lnTo>
                  <a:lnTo>
                    <a:pt x="601" y="743"/>
                  </a:lnTo>
                  <a:lnTo>
                    <a:pt x="601" y="741"/>
                  </a:lnTo>
                  <a:lnTo>
                    <a:pt x="603" y="741"/>
                  </a:lnTo>
                  <a:lnTo>
                    <a:pt x="603" y="743"/>
                  </a:lnTo>
                  <a:close/>
                  <a:moveTo>
                    <a:pt x="597" y="739"/>
                  </a:moveTo>
                  <a:lnTo>
                    <a:pt x="599" y="741"/>
                  </a:lnTo>
                  <a:lnTo>
                    <a:pt x="597" y="741"/>
                  </a:lnTo>
                  <a:lnTo>
                    <a:pt x="599" y="741"/>
                  </a:lnTo>
                  <a:lnTo>
                    <a:pt x="599" y="739"/>
                  </a:lnTo>
                  <a:lnTo>
                    <a:pt x="599" y="741"/>
                  </a:lnTo>
                  <a:lnTo>
                    <a:pt x="599" y="739"/>
                  </a:lnTo>
                  <a:lnTo>
                    <a:pt x="601" y="741"/>
                  </a:lnTo>
                  <a:lnTo>
                    <a:pt x="599" y="743"/>
                  </a:lnTo>
                  <a:lnTo>
                    <a:pt x="601" y="743"/>
                  </a:lnTo>
                  <a:lnTo>
                    <a:pt x="599" y="743"/>
                  </a:lnTo>
                  <a:lnTo>
                    <a:pt x="599" y="745"/>
                  </a:lnTo>
                  <a:lnTo>
                    <a:pt x="601" y="745"/>
                  </a:lnTo>
                  <a:lnTo>
                    <a:pt x="601" y="747"/>
                  </a:lnTo>
                  <a:lnTo>
                    <a:pt x="599" y="747"/>
                  </a:lnTo>
                  <a:lnTo>
                    <a:pt x="597" y="745"/>
                  </a:lnTo>
                  <a:lnTo>
                    <a:pt x="597" y="743"/>
                  </a:lnTo>
                  <a:lnTo>
                    <a:pt x="597" y="745"/>
                  </a:lnTo>
                  <a:lnTo>
                    <a:pt x="597" y="747"/>
                  </a:lnTo>
                  <a:lnTo>
                    <a:pt x="599" y="747"/>
                  </a:lnTo>
                  <a:lnTo>
                    <a:pt x="599" y="749"/>
                  </a:lnTo>
                  <a:lnTo>
                    <a:pt x="599" y="751"/>
                  </a:lnTo>
                  <a:lnTo>
                    <a:pt x="599" y="749"/>
                  </a:lnTo>
                  <a:lnTo>
                    <a:pt x="597" y="751"/>
                  </a:lnTo>
                  <a:lnTo>
                    <a:pt x="599" y="751"/>
                  </a:lnTo>
                  <a:lnTo>
                    <a:pt x="597" y="751"/>
                  </a:lnTo>
                  <a:lnTo>
                    <a:pt x="599" y="753"/>
                  </a:lnTo>
                  <a:lnTo>
                    <a:pt x="597" y="753"/>
                  </a:lnTo>
                  <a:lnTo>
                    <a:pt x="597" y="751"/>
                  </a:lnTo>
                  <a:lnTo>
                    <a:pt x="595" y="751"/>
                  </a:lnTo>
                  <a:lnTo>
                    <a:pt x="597" y="749"/>
                  </a:lnTo>
                  <a:lnTo>
                    <a:pt x="595" y="749"/>
                  </a:lnTo>
                  <a:lnTo>
                    <a:pt x="593" y="747"/>
                  </a:lnTo>
                  <a:lnTo>
                    <a:pt x="595" y="747"/>
                  </a:lnTo>
                  <a:lnTo>
                    <a:pt x="593" y="747"/>
                  </a:lnTo>
                  <a:lnTo>
                    <a:pt x="593" y="745"/>
                  </a:lnTo>
                  <a:lnTo>
                    <a:pt x="595" y="745"/>
                  </a:lnTo>
                  <a:lnTo>
                    <a:pt x="593" y="745"/>
                  </a:lnTo>
                  <a:lnTo>
                    <a:pt x="591" y="745"/>
                  </a:lnTo>
                  <a:lnTo>
                    <a:pt x="591" y="743"/>
                  </a:lnTo>
                  <a:lnTo>
                    <a:pt x="591" y="741"/>
                  </a:lnTo>
                  <a:lnTo>
                    <a:pt x="593" y="741"/>
                  </a:lnTo>
                  <a:lnTo>
                    <a:pt x="593" y="743"/>
                  </a:lnTo>
                  <a:lnTo>
                    <a:pt x="595" y="743"/>
                  </a:lnTo>
                  <a:lnTo>
                    <a:pt x="595" y="741"/>
                  </a:lnTo>
                  <a:lnTo>
                    <a:pt x="593" y="741"/>
                  </a:lnTo>
                  <a:lnTo>
                    <a:pt x="595" y="741"/>
                  </a:lnTo>
                  <a:lnTo>
                    <a:pt x="595" y="739"/>
                  </a:lnTo>
                  <a:lnTo>
                    <a:pt x="597" y="739"/>
                  </a:lnTo>
                  <a:close/>
                  <a:moveTo>
                    <a:pt x="620" y="739"/>
                  </a:moveTo>
                  <a:lnTo>
                    <a:pt x="620" y="741"/>
                  </a:lnTo>
                  <a:lnTo>
                    <a:pt x="622" y="743"/>
                  </a:lnTo>
                  <a:lnTo>
                    <a:pt x="622" y="745"/>
                  </a:lnTo>
                  <a:lnTo>
                    <a:pt x="620" y="745"/>
                  </a:lnTo>
                  <a:lnTo>
                    <a:pt x="620" y="743"/>
                  </a:lnTo>
                  <a:lnTo>
                    <a:pt x="618" y="743"/>
                  </a:lnTo>
                  <a:lnTo>
                    <a:pt x="618" y="741"/>
                  </a:lnTo>
                  <a:lnTo>
                    <a:pt x="616" y="741"/>
                  </a:lnTo>
                  <a:lnTo>
                    <a:pt x="616" y="743"/>
                  </a:lnTo>
                  <a:lnTo>
                    <a:pt x="618" y="743"/>
                  </a:lnTo>
                  <a:lnTo>
                    <a:pt x="618" y="745"/>
                  </a:lnTo>
                  <a:lnTo>
                    <a:pt x="618" y="747"/>
                  </a:lnTo>
                  <a:lnTo>
                    <a:pt x="618" y="749"/>
                  </a:lnTo>
                  <a:lnTo>
                    <a:pt x="616" y="747"/>
                  </a:lnTo>
                  <a:lnTo>
                    <a:pt x="614" y="745"/>
                  </a:lnTo>
                  <a:lnTo>
                    <a:pt x="613" y="743"/>
                  </a:lnTo>
                  <a:lnTo>
                    <a:pt x="613" y="741"/>
                  </a:lnTo>
                  <a:lnTo>
                    <a:pt x="614" y="741"/>
                  </a:lnTo>
                  <a:lnTo>
                    <a:pt x="613" y="739"/>
                  </a:lnTo>
                  <a:lnTo>
                    <a:pt x="614" y="739"/>
                  </a:lnTo>
                  <a:lnTo>
                    <a:pt x="613" y="739"/>
                  </a:lnTo>
                  <a:lnTo>
                    <a:pt x="614" y="739"/>
                  </a:lnTo>
                  <a:lnTo>
                    <a:pt x="614" y="737"/>
                  </a:lnTo>
                  <a:lnTo>
                    <a:pt x="616" y="739"/>
                  </a:lnTo>
                  <a:lnTo>
                    <a:pt x="618" y="739"/>
                  </a:lnTo>
                  <a:lnTo>
                    <a:pt x="618" y="737"/>
                  </a:lnTo>
                  <a:lnTo>
                    <a:pt x="616" y="737"/>
                  </a:lnTo>
                  <a:lnTo>
                    <a:pt x="616" y="735"/>
                  </a:lnTo>
                  <a:lnTo>
                    <a:pt x="616" y="734"/>
                  </a:lnTo>
                  <a:lnTo>
                    <a:pt x="618" y="734"/>
                  </a:lnTo>
                  <a:lnTo>
                    <a:pt x="618" y="732"/>
                  </a:lnTo>
                  <a:lnTo>
                    <a:pt x="620" y="732"/>
                  </a:lnTo>
                  <a:lnTo>
                    <a:pt x="620" y="734"/>
                  </a:lnTo>
                  <a:lnTo>
                    <a:pt x="620" y="735"/>
                  </a:lnTo>
                  <a:lnTo>
                    <a:pt x="620" y="737"/>
                  </a:lnTo>
                  <a:lnTo>
                    <a:pt x="620" y="739"/>
                  </a:lnTo>
                  <a:close/>
                  <a:moveTo>
                    <a:pt x="568" y="730"/>
                  </a:moveTo>
                  <a:lnTo>
                    <a:pt x="566" y="730"/>
                  </a:lnTo>
                  <a:lnTo>
                    <a:pt x="566" y="732"/>
                  </a:lnTo>
                  <a:lnTo>
                    <a:pt x="566" y="730"/>
                  </a:lnTo>
                  <a:lnTo>
                    <a:pt x="565" y="730"/>
                  </a:lnTo>
                  <a:lnTo>
                    <a:pt x="566" y="730"/>
                  </a:lnTo>
                  <a:lnTo>
                    <a:pt x="566" y="728"/>
                  </a:lnTo>
                  <a:lnTo>
                    <a:pt x="566" y="730"/>
                  </a:lnTo>
                  <a:lnTo>
                    <a:pt x="568" y="730"/>
                  </a:lnTo>
                  <a:close/>
                  <a:moveTo>
                    <a:pt x="570" y="726"/>
                  </a:moveTo>
                  <a:lnTo>
                    <a:pt x="570" y="728"/>
                  </a:lnTo>
                  <a:lnTo>
                    <a:pt x="572" y="726"/>
                  </a:lnTo>
                  <a:lnTo>
                    <a:pt x="574" y="728"/>
                  </a:lnTo>
                  <a:lnTo>
                    <a:pt x="572" y="728"/>
                  </a:lnTo>
                  <a:lnTo>
                    <a:pt x="572" y="730"/>
                  </a:lnTo>
                  <a:lnTo>
                    <a:pt x="572" y="728"/>
                  </a:lnTo>
                  <a:lnTo>
                    <a:pt x="572" y="730"/>
                  </a:lnTo>
                  <a:lnTo>
                    <a:pt x="574" y="730"/>
                  </a:lnTo>
                  <a:lnTo>
                    <a:pt x="572" y="730"/>
                  </a:lnTo>
                  <a:lnTo>
                    <a:pt x="572" y="732"/>
                  </a:lnTo>
                  <a:lnTo>
                    <a:pt x="570" y="730"/>
                  </a:lnTo>
                  <a:lnTo>
                    <a:pt x="568" y="730"/>
                  </a:lnTo>
                  <a:lnTo>
                    <a:pt x="568" y="728"/>
                  </a:lnTo>
                  <a:lnTo>
                    <a:pt x="566" y="728"/>
                  </a:lnTo>
                  <a:lnTo>
                    <a:pt x="568" y="728"/>
                  </a:lnTo>
                  <a:lnTo>
                    <a:pt x="570" y="728"/>
                  </a:lnTo>
                  <a:lnTo>
                    <a:pt x="570" y="730"/>
                  </a:lnTo>
                  <a:lnTo>
                    <a:pt x="570" y="728"/>
                  </a:lnTo>
                  <a:lnTo>
                    <a:pt x="570" y="726"/>
                  </a:lnTo>
                  <a:close/>
                  <a:moveTo>
                    <a:pt x="580" y="730"/>
                  </a:moveTo>
                  <a:lnTo>
                    <a:pt x="580" y="728"/>
                  </a:lnTo>
                  <a:lnTo>
                    <a:pt x="582" y="728"/>
                  </a:lnTo>
                  <a:lnTo>
                    <a:pt x="580" y="730"/>
                  </a:lnTo>
                  <a:lnTo>
                    <a:pt x="582" y="730"/>
                  </a:lnTo>
                  <a:lnTo>
                    <a:pt x="582" y="732"/>
                  </a:lnTo>
                  <a:lnTo>
                    <a:pt x="582" y="734"/>
                  </a:lnTo>
                  <a:lnTo>
                    <a:pt x="582" y="732"/>
                  </a:lnTo>
                  <a:lnTo>
                    <a:pt x="582" y="730"/>
                  </a:lnTo>
                  <a:lnTo>
                    <a:pt x="582" y="728"/>
                  </a:lnTo>
                  <a:lnTo>
                    <a:pt x="582" y="730"/>
                  </a:lnTo>
                  <a:lnTo>
                    <a:pt x="584" y="730"/>
                  </a:lnTo>
                  <a:lnTo>
                    <a:pt x="584" y="732"/>
                  </a:lnTo>
                  <a:lnTo>
                    <a:pt x="586" y="732"/>
                  </a:lnTo>
                  <a:lnTo>
                    <a:pt x="586" y="734"/>
                  </a:lnTo>
                  <a:lnTo>
                    <a:pt x="584" y="734"/>
                  </a:lnTo>
                  <a:lnTo>
                    <a:pt x="586" y="734"/>
                  </a:lnTo>
                  <a:lnTo>
                    <a:pt x="586" y="732"/>
                  </a:lnTo>
                  <a:lnTo>
                    <a:pt x="586" y="730"/>
                  </a:lnTo>
                  <a:lnTo>
                    <a:pt x="588" y="732"/>
                  </a:lnTo>
                  <a:lnTo>
                    <a:pt x="590" y="732"/>
                  </a:lnTo>
                  <a:lnTo>
                    <a:pt x="588" y="732"/>
                  </a:lnTo>
                  <a:lnTo>
                    <a:pt x="590" y="732"/>
                  </a:lnTo>
                  <a:lnTo>
                    <a:pt x="590" y="734"/>
                  </a:lnTo>
                  <a:lnTo>
                    <a:pt x="588" y="734"/>
                  </a:lnTo>
                  <a:lnTo>
                    <a:pt x="588" y="735"/>
                  </a:lnTo>
                  <a:lnTo>
                    <a:pt x="590" y="735"/>
                  </a:lnTo>
                  <a:lnTo>
                    <a:pt x="588" y="735"/>
                  </a:lnTo>
                  <a:lnTo>
                    <a:pt x="590" y="735"/>
                  </a:lnTo>
                  <a:lnTo>
                    <a:pt x="590" y="734"/>
                  </a:lnTo>
                  <a:lnTo>
                    <a:pt x="590" y="735"/>
                  </a:lnTo>
                  <a:lnTo>
                    <a:pt x="591" y="735"/>
                  </a:lnTo>
                  <a:lnTo>
                    <a:pt x="591" y="737"/>
                  </a:lnTo>
                  <a:lnTo>
                    <a:pt x="593" y="737"/>
                  </a:lnTo>
                  <a:lnTo>
                    <a:pt x="591" y="737"/>
                  </a:lnTo>
                  <a:lnTo>
                    <a:pt x="591" y="739"/>
                  </a:lnTo>
                  <a:lnTo>
                    <a:pt x="590" y="739"/>
                  </a:lnTo>
                  <a:lnTo>
                    <a:pt x="590" y="737"/>
                  </a:lnTo>
                  <a:lnTo>
                    <a:pt x="590" y="739"/>
                  </a:lnTo>
                  <a:lnTo>
                    <a:pt x="590" y="741"/>
                  </a:lnTo>
                  <a:lnTo>
                    <a:pt x="590" y="739"/>
                  </a:lnTo>
                  <a:lnTo>
                    <a:pt x="590" y="741"/>
                  </a:lnTo>
                  <a:lnTo>
                    <a:pt x="590" y="743"/>
                  </a:lnTo>
                  <a:lnTo>
                    <a:pt x="591" y="743"/>
                  </a:lnTo>
                  <a:lnTo>
                    <a:pt x="590" y="743"/>
                  </a:lnTo>
                  <a:lnTo>
                    <a:pt x="588" y="743"/>
                  </a:lnTo>
                  <a:lnTo>
                    <a:pt x="588" y="745"/>
                  </a:lnTo>
                  <a:lnTo>
                    <a:pt x="586" y="745"/>
                  </a:lnTo>
                  <a:lnTo>
                    <a:pt x="586" y="743"/>
                  </a:lnTo>
                  <a:lnTo>
                    <a:pt x="586" y="745"/>
                  </a:lnTo>
                  <a:lnTo>
                    <a:pt x="584" y="745"/>
                  </a:lnTo>
                  <a:lnTo>
                    <a:pt x="582" y="747"/>
                  </a:lnTo>
                  <a:lnTo>
                    <a:pt x="580" y="747"/>
                  </a:lnTo>
                  <a:lnTo>
                    <a:pt x="582" y="745"/>
                  </a:lnTo>
                  <a:lnTo>
                    <a:pt x="580" y="745"/>
                  </a:lnTo>
                  <a:lnTo>
                    <a:pt x="582" y="745"/>
                  </a:lnTo>
                  <a:lnTo>
                    <a:pt x="584" y="745"/>
                  </a:lnTo>
                  <a:lnTo>
                    <a:pt x="582" y="743"/>
                  </a:lnTo>
                  <a:lnTo>
                    <a:pt x="584" y="743"/>
                  </a:lnTo>
                  <a:lnTo>
                    <a:pt x="582" y="743"/>
                  </a:lnTo>
                  <a:lnTo>
                    <a:pt x="584" y="743"/>
                  </a:lnTo>
                  <a:lnTo>
                    <a:pt x="584" y="741"/>
                  </a:lnTo>
                  <a:lnTo>
                    <a:pt x="582" y="741"/>
                  </a:lnTo>
                  <a:lnTo>
                    <a:pt x="584" y="741"/>
                  </a:lnTo>
                  <a:lnTo>
                    <a:pt x="584" y="739"/>
                  </a:lnTo>
                  <a:lnTo>
                    <a:pt x="586" y="739"/>
                  </a:lnTo>
                  <a:lnTo>
                    <a:pt x="584" y="739"/>
                  </a:lnTo>
                  <a:lnTo>
                    <a:pt x="582" y="739"/>
                  </a:lnTo>
                  <a:lnTo>
                    <a:pt x="584" y="737"/>
                  </a:lnTo>
                  <a:lnTo>
                    <a:pt x="582" y="737"/>
                  </a:lnTo>
                  <a:lnTo>
                    <a:pt x="582" y="739"/>
                  </a:lnTo>
                  <a:lnTo>
                    <a:pt x="580" y="739"/>
                  </a:lnTo>
                  <a:lnTo>
                    <a:pt x="580" y="737"/>
                  </a:lnTo>
                  <a:lnTo>
                    <a:pt x="578" y="737"/>
                  </a:lnTo>
                  <a:lnTo>
                    <a:pt x="578" y="739"/>
                  </a:lnTo>
                  <a:lnTo>
                    <a:pt x="578" y="741"/>
                  </a:lnTo>
                  <a:lnTo>
                    <a:pt x="580" y="743"/>
                  </a:lnTo>
                  <a:lnTo>
                    <a:pt x="578" y="743"/>
                  </a:lnTo>
                  <a:lnTo>
                    <a:pt x="576" y="743"/>
                  </a:lnTo>
                  <a:lnTo>
                    <a:pt x="574" y="741"/>
                  </a:lnTo>
                  <a:lnTo>
                    <a:pt x="576" y="741"/>
                  </a:lnTo>
                  <a:lnTo>
                    <a:pt x="576" y="739"/>
                  </a:lnTo>
                  <a:lnTo>
                    <a:pt x="574" y="739"/>
                  </a:lnTo>
                  <a:lnTo>
                    <a:pt x="574" y="737"/>
                  </a:lnTo>
                  <a:lnTo>
                    <a:pt x="576" y="737"/>
                  </a:lnTo>
                  <a:lnTo>
                    <a:pt x="576" y="735"/>
                  </a:lnTo>
                  <a:lnTo>
                    <a:pt x="574" y="735"/>
                  </a:lnTo>
                  <a:lnTo>
                    <a:pt x="576" y="735"/>
                  </a:lnTo>
                  <a:lnTo>
                    <a:pt x="574" y="735"/>
                  </a:lnTo>
                  <a:lnTo>
                    <a:pt x="570" y="735"/>
                  </a:lnTo>
                  <a:lnTo>
                    <a:pt x="572" y="735"/>
                  </a:lnTo>
                  <a:lnTo>
                    <a:pt x="572" y="734"/>
                  </a:lnTo>
                  <a:lnTo>
                    <a:pt x="570" y="734"/>
                  </a:lnTo>
                  <a:lnTo>
                    <a:pt x="570" y="732"/>
                  </a:lnTo>
                  <a:lnTo>
                    <a:pt x="572" y="732"/>
                  </a:lnTo>
                  <a:lnTo>
                    <a:pt x="574" y="732"/>
                  </a:lnTo>
                  <a:lnTo>
                    <a:pt x="574" y="734"/>
                  </a:lnTo>
                  <a:lnTo>
                    <a:pt x="576" y="734"/>
                  </a:lnTo>
                  <a:lnTo>
                    <a:pt x="580" y="734"/>
                  </a:lnTo>
                  <a:lnTo>
                    <a:pt x="578" y="734"/>
                  </a:lnTo>
                  <a:lnTo>
                    <a:pt x="580" y="732"/>
                  </a:lnTo>
                  <a:lnTo>
                    <a:pt x="578" y="732"/>
                  </a:lnTo>
                  <a:lnTo>
                    <a:pt x="578" y="734"/>
                  </a:lnTo>
                  <a:lnTo>
                    <a:pt x="576" y="734"/>
                  </a:lnTo>
                  <a:lnTo>
                    <a:pt x="574" y="732"/>
                  </a:lnTo>
                  <a:lnTo>
                    <a:pt x="576" y="732"/>
                  </a:lnTo>
                  <a:lnTo>
                    <a:pt x="574" y="732"/>
                  </a:lnTo>
                  <a:lnTo>
                    <a:pt x="574" y="730"/>
                  </a:lnTo>
                  <a:lnTo>
                    <a:pt x="572" y="730"/>
                  </a:lnTo>
                  <a:lnTo>
                    <a:pt x="572" y="728"/>
                  </a:lnTo>
                  <a:lnTo>
                    <a:pt x="574" y="728"/>
                  </a:lnTo>
                  <a:lnTo>
                    <a:pt x="574" y="730"/>
                  </a:lnTo>
                  <a:lnTo>
                    <a:pt x="576" y="730"/>
                  </a:lnTo>
                  <a:lnTo>
                    <a:pt x="578" y="730"/>
                  </a:lnTo>
                  <a:lnTo>
                    <a:pt x="578" y="728"/>
                  </a:lnTo>
                  <a:lnTo>
                    <a:pt x="576" y="728"/>
                  </a:lnTo>
                  <a:lnTo>
                    <a:pt x="578" y="728"/>
                  </a:lnTo>
                  <a:lnTo>
                    <a:pt x="578" y="726"/>
                  </a:lnTo>
                  <a:lnTo>
                    <a:pt x="580" y="726"/>
                  </a:lnTo>
                  <a:lnTo>
                    <a:pt x="580" y="728"/>
                  </a:lnTo>
                  <a:lnTo>
                    <a:pt x="580" y="730"/>
                  </a:lnTo>
                  <a:close/>
                  <a:moveTo>
                    <a:pt x="561" y="724"/>
                  </a:moveTo>
                  <a:lnTo>
                    <a:pt x="561" y="722"/>
                  </a:lnTo>
                  <a:lnTo>
                    <a:pt x="563" y="722"/>
                  </a:lnTo>
                  <a:lnTo>
                    <a:pt x="563" y="724"/>
                  </a:lnTo>
                  <a:lnTo>
                    <a:pt x="561" y="724"/>
                  </a:lnTo>
                  <a:close/>
                  <a:moveTo>
                    <a:pt x="616" y="714"/>
                  </a:moveTo>
                  <a:lnTo>
                    <a:pt x="614" y="714"/>
                  </a:lnTo>
                  <a:lnTo>
                    <a:pt x="614" y="712"/>
                  </a:lnTo>
                  <a:lnTo>
                    <a:pt x="616" y="712"/>
                  </a:lnTo>
                  <a:lnTo>
                    <a:pt x="618" y="712"/>
                  </a:lnTo>
                  <a:lnTo>
                    <a:pt x="616" y="712"/>
                  </a:lnTo>
                  <a:lnTo>
                    <a:pt x="616" y="714"/>
                  </a:lnTo>
                  <a:close/>
                  <a:moveTo>
                    <a:pt x="570" y="710"/>
                  </a:moveTo>
                  <a:lnTo>
                    <a:pt x="570" y="712"/>
                  </a:lnTo>
                  <a:lnTo>
                    <a:pt x="572" y="712"/>
                  </a:lnTo>
                  <a:lnTo>
                    <a:pt x="574" y="712"/>
                  </a:lnTo>
                  <a:lnTo>
                    <a:pt x="574" y="714"/>
                  </a:lnTo>
                  <a:lnTo>
                    <a:pt x="572" y="714"/>
                  </a:lnTo>
                  <a:lnTo>
                    <a:pt x="572" y="712"/>
                  </a:lnTo>
                  <a:lnTo>
                    <a:pt x="570" y="712"/>
                  </a:lnTo>
                  <a:lnTo>
                    <a:pt x="568" y="712"/>
                  </a:lnTo>
                  <a:lnTo>
                    <a:pt x="566" y="714"/>
                  </a:lnTo>
                  <a:lnTo>
                    <a:pt x="568" y="712"/>
                  </a:lnTo>
                  <a:lnTo>
                    <a:pt x="570" y="712"/>
                  </a:lnTo>
                  <a:lnTo>
                    <a:pt x="570" y="710"/>
                  </a:lnTo>
                  <a:close/>
                  <a:moveTo>
                    <a:pt x="553" y="709"/>
                  </a:moveTo>
                  <a:lnTo>
                    <a:pt x="555" y="710"/>
                  </a:lnTo>
                  <a:lnTo>
                    <a:pt x="557" y="710"/>
                  </a:lnTo>
                  <a:lnTo>
                    <a:pt x="555" y="710"/>
                  </a:lnTo>
                  <a:lnTo>
                    <a:pt x="557" y="712"/>
                  </a:lnTo>
                  <a:lnTo>
                    <a:pt x="559" y="712"/>
                  </a:lnTo>
                  <a:lnTo>
                    <a:pt x="557" y="712"/>
                  </a:lnTo>
                  <a:lnTo>
                    <a:pt x="557" y="714"/>
                  </a:lnTo>
                  <a:lnTo>
                    <a:pt x="559" y="714"/>
                  </a:lnTo>
                  <a:lnTo>
                    <a:pt x="561" y="714"/>
                  </a:lnTo>
                  <a:lnTo>
                    <a:pt x="561" y="716"/>
                  </a:lnTo>
                  <a:lnTo>
                    <a:pt x="563" y="716"/>
                  </a:lnTo>
                  <a:lnTo>
                    <a:pt x="563" y="714"/>
                  </a:lnTo>
                  <a:lnTo>
                    <a:pt x="561" y="714"/>
                  </a:lnTo>
                  <a:lnTo>
                    <a:pt x="563" y="714"/>
                  </a:lnTo>
                  <a:lnTo>
                    <a:pt x="563" y="716"/>
                  </a:lnTo>
                  <a:lnTo>
                    <a:pt x="563" y="714"/>
                  </a:lnTo>
                  <a:lnTo>
                    <a:pt x="565" y="714"/>
                  </a:lnTo>
                  <a:lnTo>
                    <a:pt x="565" y="716"/>
                  </a:lnTo>
                  <a:lnTo>
                    <a:pt x="566" y="716"/>
                  </a:lnTo>
                  <a:lnTo>
                    <a:pt x="566" y="718"/>
                  </a:lnTo>
                  <a:lnTo>
                    <a:pt x="568" y="718"/>
                  </a:lnTo>
                  <a:lnTo>
                    <a:pt x="568" y="720"/>
                  </a:lnTo>
                  <a:lnTo>
                    <a:pt x="570" y="720"/>
                  </a:lnTo>
                  <a:lnTo>
                    <a:pt x="570" y="718"/>
                  </a:lnTo>
                  <a:lnTo>
                    <a:pt x="568" y="718"/>
                  </a:lnTo>
                  <a:lnTo>
                    <a:pt x="570" y="718"/>
                  </a:lnTo>
                  <a:lnTo>
                    <a:pt x="570" y="720"/>
                  </a:lnTo>
                  <a:lnTo>
                    <a:pt x="570" y="722"/>
                  </a:lnTo>
                  <a:lnTo>
                    <a:pt x="572" y="724"/>
                  </a:lnTo>
                  <a:lnTo>
                    <a:pt x="572" y="722"/>
                  </a:lnTo>
                  <a:lnTo>
                    <a:pt x="572" y="720"/>
                  </a:lnTo>
                  <a:lnTo>
                    <a:pt x="574" y="720"/>
                  </a:lnTo>
                  <a:lnTo>
                    <a:pt x="572" y="720"/>
                  </a:lnTo>
                  <a:lnTo>
                    <a:pt x="574" y="722"/>
                  </a:lnTo>
                  <a:lnTo>
                    <a:pt x="574" y="724"/>
                  </a:lnTo>
                  <a:lnTo>
                    <a:pt x="576" y="724"/>
                  </a:lnTo>
                  <a:lnTo>
                    <a:pt x="578" y="724"/>
                  </a:lnTo>
                  <a:lnTo>
                    <a:pt x="578" y="726"/>
                  </a:lnTo>
                  <a:lnTo>
                    <a:pt x="576" y="726"/>
                  </a:lnTo>
                  <a:lnTo>
                    <a:pt x="574" y="726"/>
                  </a:lnTo>
                  <a:lnTo>
                    <a:pt x="574" y="724"/>
                  </a:lnTo>
                  <a:lnTo>
                    <a:pt x="572" y="724"/>
                  </a:lnTo>
                  <a:lnTo>
                    <a:pt x="570" y="724"/>
                  </a:lnTo>
                  <a:lnTo>
                    <a:pt x="572" y="724"/>
                  </a:lnTo>
                  <a:lnTo>
                    <a:pt x="570" y="724"/>
                  </a:lnTo>
                  <a:lnTo>
                    <a:pt x="570" y="722"/>
                  </a:lnTo>
                  <a:lnTo>
                    <a:pt x="570" y="720"/>
                  </a:lnTo>
                  <a:lnTo>
                    <a:pt x="570" y="722"/>
                  </a:lnTo>
                  <a:lnTo>
                    <a:pt x="568" y="722"/>
                  </a:lnTo>
                  <a:lnTo>
                    <a:pt x="568" y="720"/>
                  </a:lnTo>
                  <a:lnTo>
                    <a:pt x="566" y="720"/>
                  </a:lnTo>
                  <a:lnTo>
                    <a:pt x="566" y="718"/>
                  </a:lnTo>
                  <a:lnTo>
                    <a:pt x="565" y="718"/>
                  </a:lnTo>
                  <a:lnTo>
                    <a:pt x="563" y="718"/>
                  </a:lnTo>
                  <a:lnTo>
                    <a:pt x="561" y="718"/>
                  </a:lnTo>
                  <a:lnTo>
                    <a:pt x="561" y="716"/>
                  </a:lnTo>
                  <a:lnTo>
                    <a:pt x="561" y="718"/>
                  </a:lnTo>
                  <a:lnTo>
                    <a:pt x="559" y="718"/>
                  </a:lnTo>
                  <a:lnTo>
                    <a:pt x="559" y="716"/>
                  </a:lnTo>
                  <a:lnTo>
                    <a:pt x="559" y="718"/>
                  </a:lnTo>
                  <a:lnTo>
                    <a:pt x="557" y="716"/>
                  </a:lnTo>
                  <a:lnTo>
                    <a:pt x="557" y="714"/>
                  </a:lnTo>
                  <a:lnTo>
                    <a:pt x="557" y="716"/>
                  </a:lnTo>
                  <a:lnTo>
                    <a:pt x="555" y="714"/>
                  </a:lnTo>
                  <a:lnTo>
                    <a:pt x="555" y="712"/>
                  </a:lnTo>
                  <a:lnTo>
                    <a:pt x="555" y="710"/>
                  </a:lnTo>
                  <a:lnTo>
                    <a:pt x="553" y="710"/>
                  </a:lnTo>
                  <a:lnTo>
                    <a:pt x="551" y="710"/>
                  </a:lnTo>
                  <a:lnTo>
                    <a:pt x="551" y="709"/>
                  </a:lnTo>
                  <a:lnTo>
                    <a:pt x="553" y="709"/>
                  </a:lnTo>
                  <a:close/>
                  <a:moveTo>
                    <a:pt x="559" y="707"/>
                  </a:moveTo>
                  <a:lnTo>
                    <a:pt x="557" y="707"/>
                  </a:lnTo>
                  <a:lnTo>
                    <a:pt x="557" y="705"/>
                  </a:lnTo>
                  <a:lnTo>
                    <a:pt x="557" y="703"/>
                  </a:lnTo>
                  <a:lnTo>
                    <a:pt x="557" y="705"/>
                  </a:lnTo>
                  <a:lnTo>
                    <a:pt x="559" y="705"/>
                  </a:lnTo>
                  <a:lnTo>
                    <a:pt x="559" y="707"/>
                  </a:lnTo>
                  <a:close/>
                  <a:moveTo>
                    <a:pt x="639" y="707"/>
                  </a:moveTo>
                  <a:lnTo>
                    <a:pt x="641" y="709"/>
                  </a:lnTo>
                  <a:lnTo>
                    <a:pt x="643" y="707"/>
                  </a:lnTo>
                  <a:lnTo>
                    <a:pt x="645" y="707"/>
                  </a:lnTo>
                  <a:lnTo>
                    <a:pt x="645" y="705"/>
                  </a:lnTo>
                  <a:lnTo>
                    <a:pt x="647" y="705"/>
                  </a:lnTo>
                  <a:lnTo>
                    <a:pt x="649" y="707"/>
                  </a:lnTo>
                  <a:lnTo>
                    <a:pt x="649" y="714"/>
                  </a:lnTo>
                  <a:lnTo>
                    <a:pt x="649" y="720"/>
                  </a:lnTo>
                  <a:lnTo>
                    <a:pt x="649" y="728"/>
                  </a:lnTo>
                  <a:lnTo>
                    <a:pt x="649" y="735"/>
                  </a:lnTo>
                  <a:lnTo>
                    <a:pt x="649" y="743"/>
                  </a:lnTo>
                  <a:lnTo>
                    <a:pt x="649" y="749"/>
                  </a:lnTo>
                  <a:lnTo>
                    <a:pt x="649" y="757"/>
                  </a:lnTo>
                  <a:lnTo>
                    <a:pt x="649" y="764"/>
                  </a:lnTo>
                  <a:lnTo>
                    <a:pt x="647" y="764"/>
                  </a:lnTo>
                  <a:lnTo>
                    <a:pt x="649" y="764"/>
                  </a:lnTo>
                  <a:lnTo>
                    <a:pt x="649" y="766"/>
                  </a:lnTo>
                  <a:lnTo>
                    <a:pt x="647" y="766"/>
                  </a:lnTo>
                  <a:lnTo>
                    <a:pt x="645" y="764"/>
                  </a:lnTo>
                  <a:lnTo>
                    <a:pt x="643" y="764"/>
                  </a:lnTo>
                  <a:lnTo>
                    <a:pt x="645" y="764"/>
                  </a:lnTo>
                  <a:lnTo>
                    <a:pt x="645" y="766"/>
                  </a:lnTo>
                  <a:lnTo>
                    <a:pt x="647" y="766"/>
                  </a:lnTo>
                  <a:lnTo>
                    <a:pt x="647" y="768"/>
                  </a:lnTo>
                  <a:lnTo>
                    <a:pt x="641" y="768"/>
                  </a:lnTo>
                  <a:lnTo>
                    <a:pt x="639" y="768"/>
                  </a:lnTo>
                  <a:lnTo>
                    <a:pt x="636" y="766"/>
                  </a:lnTo>
                  <a:lnTo>
                    <a:pt x="634" y="766"/>
                  </a:lnTo>
                  <a:lnTo>
                    <a:pt x="634" y="764"/>
                  </a:lnTo>
                  <a:lnTo>
                    <a:pt x="632" y="764"/>
                  </a:lnTo>
                  <a:lnTo>
                    <a:pt x="634" y="764"/>
                  </a:lnTo>
                  <a:lnTo>
                    <a:pt x="634" y="762"/>
                  </a:lnTo>
                  <a:lnTo>
                    <a:pt x="634" y="764"/>
                  </a:lnTo>
                  <a:lnTo>
                    <a:pt x="632" y="764"/>
                  </a:lnTo>
                  <a:lnTo>
                    <a:pt x="632" y="762"/>
                  </a:lnTo>
                  <a:lnTo>
                    <a:pt x="632" y="764"/>
                  </a:lnTo>
                  <a:lnTo>
                    <a:pt x="632" y="762"/>
                  </a:lnTo>
                  <a:lnTo>
                    <a:pt x="630" y="762"/>
                  </a:lnTo>
                  <a:lnTo>
                    <a:pt x="630" y="764"/>
                  </a:lnTo>
                  <a:lnTo>
                    <a:pt x="630" y="766"/>
                  </a:lnTo>
                  <a:lnTo>
                    <a:pt x="628" y="764"/>
                  </a:lnTo>
                  <a:lnTo>
                    <a:pt x="628" y="762"/>
                  </a:lnTo>
                  <a:lnTo>
                    <a:pt x="628" y="760"/>
                  </a:lnTo>
                  <a:lnTo>
                    <a:pt x="628" y="762"/>
                  </a:lnTo>
                  <a:lnTo>
                    <a:pt x="628" y="764"/>
                  </a:lnTo>
                  <a:lnTo>
                    <a:pt x="628" y="766"/>
                  </a:lnTo>
                  <a:lnTo>
                    <a:pt x="626" y="766"/>
                  </a:lnTo>
                  <a:lnTo>
                    <a:pt x="626" y="764"/>
                  </a:lnTo>
                  <a:lnTo>
                    <a:pt x="626" y="766"/>
                  </a:lnTo>
                  <a:lnTo>
                    <a:pt x="624" y="766"/>
                  </a:lnTo>
                  <a:lnTo>
                    <a:pt x="622" y="766"/>
                  </a:lnTo>
                  <a:lnTo>
                    <a:pt x="622" y="764"/>
                  </a:lnTo>
                  <a:lnTo>
                    <a:pt x="624" y="762"/>
                  </a:lnTo>
                  <a:lnTo>
                    <a:pt x="622" y="762"/>
                  </a:lnTo>
                  <a:lnTo>
                    <a:pt x="622" y="764"/>
                  </a:lnTo>
                  <a:lnTo>
                    <a:pt x="622" y="766"/>
                  </a:lnTo>
                  <a:lnTo>
                    <a:pt x="620" y="764"/>
                  </a:lnTo>
                  <a:lnTo>
                    <a:pt x="618" y="764"/>
                  </a:lnTo>
                  <a:lnTo>
                    <a:pt x="616" y="764"/>
                  </a:lnTo>
                  <a:lnTo>
                    <a:pt x="616" y="766"/>
                  </a:lnTo>
                  <a:lnTo>
                    <a:pt x="614" y="766"/>
                  </a:lnTo>
                  <a:lnTo>
                    <a:pt x="614" y="764"/>
                  </a:lnTo>
                  <a:lnTo>
                    <a:pt x="616" y="764"/>
                  </a:lnTo>
                  <a:lnTo>
                    <a:pt x="618" y="762"/>
                  </a:lnTo>
                  <a:lnTo>
                    <a:pt x="620" y="760"/>
                  </a:lnTo>
                  <a:lnTo>
                    <a:pt x="618" y="760"/>
                  </a:lnTo>
                  <a:lnTo>
                    <a:pt x="616" y="760"/>
                  </a:lnTo>
                  <a:lnTo>
                    <a:pt x="618" y="760"/>
                  </a:lnTo>
                  <a:lnTo>
                    <a:pt x="618" y="762"/>
                  </a:lnTo>
                  <a:lnTo>
                    <a:pt x="616" y="762"/>
                  </a:lnTo>
                  <a:lnTo>
                    <a:pt x="614" y="762"/>
                  </a:lnTo>
                  <a:lnTo>
                    <a:pt x="614" y="764"/>
                  </a:lnTo>
                  <a:lnTo>
                    <a:pt x="613" y="762"/>
                  </a:lnTo>
                  <a:lnTo>
                    <a:pt x="614" y="762"/>
                  </a:lnTo>
                  <a:lnTo>
                    <a:pt x="614" y="760"/>
                  </a:lnTo>
                  <a:lnTo>
                    <a:pt x="614" y="762"/>
                  </a:lnTo>
                  <a:lnTo>
                    <a:pt x="613" y="762"/>
                  </a:lnTo>
                  <a:lnTo>
                    <a:pt x="613" y="760"/>
                  </a:lnTo>
                  <a:lnTo>
                    <a:pt x="613" y="762"/>
                  </a:lnTo>
                  <a:lnTo>
                    <a:pt x="611" y="764"/>
                  </a:lnTo>
                  <a:lnTo>
                    <a:pt x="611" y="762"/>
                  </a:lnTo>
                  <a:lnTo>
                    <a:pt x="611" y="760"/>
                  </a:lnTo>
                  <a:lnTo>
                    <a:pt x="613" y="760"/>
                  </a:lnTo>
                  <a:lnTo>
                    <a:pt x="611" y="760"/>
                  </a:lnTo>
                  <a:lnTo>
                    <a:pt x="611" y="758"/>
                  </a:lnTo>
                  <a:lnTo>
                    <a:pt x="611" y="760"/>
                  </a:lnTo>
                  <a:lnTo>
                    <a:pt x="609" y="762"/>
                  </a:lnTo>
                  <a:lnTo>
                    <a:pt x="609" y="760"/>
                  </a:lnTo>
                  <a:lnTo>
                    <a:pt x="607" y="760"/>
                  </a:lnTo>
                  <a:lnTo>
                    <a:pt x="609" y="760"/>
                  </a:lnTo>
                  <a:lnTo>
                    <a:pt x="607" y="760"/>
                  </a:lnTo>
                  <a:lnTo>
                    <a:pt x="607" y="758"/>
                  </a:lnTo>
                  <a:lnTo>
                    <a:pt x="609" y="757"/>
                  </a:lnTo>
                  <a:lnTo>
                    <a:pt x="607" y="757"/>
                  </a:lnTo>
                  <a:lnTo>
                    <a:pt x="607" y="758"/>
                  </a:lnTo>
                  <a:lnTo>
                    <a:pt x="607" y="757"/>
                  </a:lnTo>
                  <a:lnTo>
                    <a:pt x="605" y="757"/>
                  </a:lnTo>
                  <a:lnTo>
                    <a:pt x="607" y="758"/>
                  </a:lnTo>
                  <a:lnTo>
                    <a:pt x="605" y="758"/>
                  </a:lnTo>
                  <a:lnTo>
                    <a:pt x="607" y="758"/>
                  </a:lnTo>
                  <a:lnTo>
                    <a:pt x="607" y="760"/>
                  </a:lnTo>
                  <a:lnTo>
                    <a:pt x="605" y="760"/>
                  </a:lnTo>
                  <a:lnTo>
                    <a:pt x="605" y="758"/>
                  </a:lnTo>
                  <a:lnTo>
                    <a:pt x="605" y="760"/>
                  </a:lnTo>
                  <a:lnTo>
                    <a:pt x="603" y="760"/>
                  </a:lnTo>
                  <a:lnTo>
                    <a:pt x="603" y="762"/>
                  </a:lnTo>
                  <a:lnTo>
                    <a:pt x="603" y="760"/>
                  </a:lnTo>
                  <a:lnTo>
                    <a:pt x="603" y="758"/>
                  </a:lnTo>
                  <a:lnTo>
                    <a:pt x="603" y="760"/>
                  </a:lnTo>
                  <a:lnTo>
                    <a:pt x="603" y="758"/>
                  </a:lnTo>
                  <a:lnTo>
                    <a:pt x="601" y="758"/>
                  </a:lnTo>
                  <a:lnTo>
                    <a:pt x="601" y="760"/>
                  </a:lnTo>
                  <a:lnTo>
                    <a:pt x="601" y="758"/>
                  </a:lnTo>
                  <a:lnTo>
                    <a:pt x="599" y="758"/>
                  </a:lnTo>
                  <a:lnTo>
                    <a:pt x="599" y="760"/>
                  </a:lnTo>
                  <a:lnTo>
                    <a:pt x="597" y="760"/>
                  </a:lnTo>
                  <a:lnTo>
                    <a:pt x="595" y="760"/>
                  </a:lnTo>
                  <a:lnTo>
                    <a:pt x="595" y="758"/>
                  </a:lnTo>
                  <a:lnTo>
                    <a:pt x="597" y="758"/>
                  </a:lnTo>
                  <a:lnTo>
                    <a:pt x="597" y="760"/>
                  </a:lnTo>
                  <a:lnTo>
                    <a:pt x="597" y="758"/>
                  </a:lnTo>
                  <a:lnTo>
                    <a:pt x="595" y="758"/>
                  </a:lnTo>
                  <a:lnTo>
                    <a:pt x="595" y="757"/>
                  </a:lnTo>
                  <a:lnTo>
                    <a:pt x="597" y="757"/>
                  </a:lnTo>
                  <a:lnTo>
                    <a:pt x="595" y="757"/>
                  </a:lnTo>
                  <a:lnTo>
                    <a:pt x="595" y="755"/>
                  </a:lnTo>
                  <a:lnTo>
                    <a:pt x="597" y="755"/>
                  </a:lnTo>
                  <a:lnTo>
                    <a:pt x="597" y="757"/>
                  </a:lnTo>
                  <a:lnTo>
                    <a:pt x="599" y="758"/>
                  </a:lnTo>
                  <a:lnTo>
                    <a:pt x="601" y="758"/>
                  </a:lnTo>
                  <a:lnTo>
                    <a:pt x="599" y="758"/>
                  </a:lnTo>
                  <a:lnTo>
                    <a:pt x="599" y="757"/>
                  </a:lnTo>
                  <a:lnTo>
                    <a:pt x="601" y="757"/>
                  </a:lnTo>
                  <a:lnTo>
                    <a:pt x="601" y="758"/>
                  </a:lnTo>
                  <a:lnTo>
                    <a:pt x="603" y="758"/>
                  </a:lnTo>
                  <a:lnTo>
                    <a:pt x="601" y="757"/>
                  </a:lnTo>
                  <a:lnTo>
                    <a:pt x="601" y="755"/>
                  </a:lnTo>
                  <a:lnTo>
                    <a:pt x="599" y="755"/>
                  </a:lnTo>
                  <a:lnTo>
                    <a:pt x="599" y="757"/>
                  </a:lnTo>
                  <a:lnTo>
                    <a:pt x="599" y="755"/>
                  </a:lnTo>
                  <a:lnTo>
                    <a:pt x="597" y="755"/>
                  </a:lnTo>
                  <a:lnTo>
                    <a:pt x="599" y="755"/>
                  </a:lnTo>
                  <a:lnTo>
                    <a:pt x="597" y="755"/>
                  </a:lnTo>
                  <a:lnTo>
                    <a:pt x="599" y="755"/>
                  </a:lnTo>
                  <a:lnTo>
                    <a:pt x="599" y="753"/>
                  </a:lnTo>
                  <a:lnTo>
                    <a:pt x="599" y="755"/>
                  </a:lnTo>
                  <a:lnTo>
                    <a:pt x="601" y="755"/>
                  </a:lnTo>
                  <a:lnTo>
                    <a:pt x="599" y="755"/>
                  </a:lnTo>
                  <a:lnTo>
                    <a:pt x="601" y="755"/>
                  </a:lnTo>
                  <a:lnTo>
                    <a:pt x="601" y="757"/>
                  </a:lnTo>
                  <a:lnTo>
                    <a:pt x="603" y="757"/>
                  </a:lnTo>
                  <a:lnTo>
                    <a:pt x="603" y="755"/>
                  </a:lnTo>
                  <a:lnTo>
                    <a:pt x="601" y="755"/>
                  </a:lnTo>
                  <a:lnTo>
                    <a:pt x="603" y="755"/>
                  </a:lnTo>
                  <a:lnTo>
                    <a:pt x="605" y="755"/>
                  </a:lnTo>
                  <a:lnTo>
                    <a:pt x="607" y="755"/>
                  </a:lnTo>
                  <a:lnTo>
                    <a:pt x="605" y="755"/>
                  </a:lnTo>
                  <a:lnTo>
                    <a:pt x="605" y="753"/>
                  </a:lnTo>
                  <a:lnTo>
                    <a:pt x="607" y="753"/>
                  </a:lnTo>
                  <a:lnTo>
                    <a:pt x="609" y="755"/>
                  </a:lnTo>
                  <a:lnTo>
                    <a:pt x="609" y="757"/>
                  </a:lnTo>
                  <a:lnTo>
                    <a:pt x="611" y="757"/>
                  </a:lnTo>
                  <a:lnTo>
                    <a:pt x="609" y="755"/>
                  </a:lnTo>
                  <a:lnTo>
                    <a:pt x="611" y="755"/>
                  </a:lnTo>
                  <a:lnTo>
                    <a:pt x="613" y="755"/>
                  </a:lnTo>
                  <a:lnTo>
                    <a:pt x="613" y="753"/>
                  </a:lnTo>
                  <a:lnTo>
                    <a:pt x="613" y="751"/>
                  </a:lnTo>
                  <a:lnTo>
                    <a:pt x="614" y="751"/>
                  </a:lnTo>
                  <a:lnTo>
                    <a:pt x="616" y="753"/>
                  </a:lnTo>
                  <a:lnTo>
                    <a:pt x="616" y="751"/>
                  </a:lnTo>
                  <a:lnTo>
                    <a:pt x="616" y="753"/>
                  </a:lnTo>
                  <a:lnTo>
                    <a:pt x="618" y="753"/>
                  </a:lnTo>
                  <a:lnTo>
                    <a:pt x="616" y="755"/>
                  </a:lnTo>
                  <a:lnTo>
                    <a:pt x="616" y="757"/>
                  </a:lnTo>
                  <a:lnTo>
                    <a:pt x="614" y="758"/>
                  </a:lnTo>
                  <a:lnTo>
                    <a:pt x="616" y="758"/>
                  </a:lnTo>
                  <a:lnTo>
                    <a:pt x="616" y="757"/>
                  </a:lnTo>
                  <a:lnTo>
                    <a:pt x="616" y="755"/>
                  </a:lnTo>
                  <a:lnTo>
                    <a:pt x="618" y="753"/>
                  </a:lnTo>
                  <a:lnTo>
                    <a:pt x="618" y="755"/>
                  </a:lnTo>
                  <a:lnTo>
                    <a:pt x="620" y="755"/>
                  </a:lnTo>
                  <a:lnTo>
                    <a:pt x="620" y="757"/>
                  </a:lnTo>
                  <a:lnTo>
                    <a:pt x="622" y="757"/>
                  </a:lnTo>
                  <a:lnTo>
                    <a:pt x="622" y="758"/>
                  </a:lnTo>
                  <a:lnTo>
                    <a:pt x="624" y="758"/>
                  </a:lnTo>
                  <a:lnTo>
                    <a:pt x="622" y="757"/>
                  </a:lnTo>
                  <a:lnTo>
                    <a:pt x="624" y="757"/>
                  </a:lnTo>
                  <a:lnTo>
                    <a:pt x="624" y="758"/>
                  </a:lnTo>
                  <a:lnTo>
                    <a:pt x="626" y="758"/>
                  </a:lnTo>
                  <a:lnTo>
                    <a:pt x="624" y="757"/>
                  </a:lnTo>
                  <a:lnTo>
                    <a:pt x="620" y="755"/>
                  </a:lnTo>
                  <a:lnTo>
                    <a:pt x="620" y="753"/>
                  </a:lnTo>
                  <a:lnTo>
                    <a:pt x="618" y="753"/>
                  </a:lnTo>
                  <a:lnTo>
                    <a:pt x="620" y="753"/>
                  </a:lnTo>
                  <a:lnTo>
                    <a:pt x="618" y="751"/>
                  </a:lnTo>
                  <a:lnTo>
                    <a:pt x="616" y="751"/>
                  </a:lnTo>
                  <a:lnTo>
                    <a:pt x="614" y="751"/>
                  </a:lnTo>
                  <a:lnTo>
                    <a:pt x="614" y="749"/>
                  </a:lnTo>
                  <a:lnTo>
                    <a:pt x="613" y="749"/>
                  </a:lnTo>
                  <a:lnTo>
                    <a:pt x="613" y="747"/>
                  </a:lnTo>
                  <a:lnTo>
                    <a:pt x="614" y="747"/>
                  </a:lnTo>
                  <a:lnTo>
                    <a:pt x="614" y="749"/>
                  </a:lnTo>
                  <a:lnTo>
                    <a:pt x="614" y="747"/>
                  </a:lnTo>
                  <a:lnTo>
                    <a:pt x="613" y="747"/>
                  </a:lnTo>
                  <a:lnTo>
                    <a:pt x="613" y="745"/>
                  </a:lnTo>
                  <a:lnTo>
                    <a:pt x="618" y="749"/>
                  </a:lnTo>
                  <a:lnTo>
                    <a:pt x="620" y="751"/>
                  </a:lnTo>
                  <a:lnTo>
                    <a:pt x="622" y="751"/>
                  </a:lnTo>
                  <a:lnTo>
                    <a:pt x="622" y="753"/>
                  </a:lnTo>
                  <a:lnTo>
                    <a:pt x="624" y="753"/>
                  </a:lnTo>
                  <a:lnTo>
                    <a:pt x="624" y="755"/>
                  </a:lnTo>
                  <a:lnTo>
                    <a:pt x="626" y="755"/>
                  </a:lnTo>
                  <a:lnTo>
                    <a:pt x="626" y="753"/>
                  </a:lnTo>
                  <a:lnTo>
                    <a:pt x="624" y="753"/>
                  </a:lnTo>
                  <a:lnTo>
                    <a:pt x="624" y="751"/>
                  </a:lnTo>
                  <a:lnTo>
                    <a:pt x="626" y="751"/>
                  </a:lnTo>
                  <a:lnTo>
                    <a:pt x="626" y="749"/>
                  </a:lnTo>
                  <a:lnTo>
                    <a:pt x="628" y="751"/>
                  </a:lnTo>
                  <a:lnTo>
                    <a:pt x="628" y="753"/>
                  </a:lnTo>
                  <a:lnTo>
                    <a:pt x="630" y="753"/>
                  </a:lnTo>
                  <a:lnTo>
                    <a:pt x="628" y="755"/>
                  </a:lnTo>
                  <a:lnTo>
                    <a:pt x="630" y="755"/>
                  </a:lnTo>
                  <a:lnTo>
                    <a:pt x="630" y="757"/>
                  </a:lnTo>
                  <a:lnTo>
                    <a:pt x="630" y="755"/>
                  </a:lnTo>
                  <a:lnTo>
                    <a:pt x="630" y="757"/>
                  </a:lnTo>
                  <a:lnTo>
                    <a:pt x="632" y="757"/>
                  </a:lnTo>
                  <a:lnTo>
                    <a:pt x="630" y="757"/>
                  </a:lnTo>
                  <a:lnTo>
                    <a:pt x="630" y="758"/>
                  </a:lnTo>
                  <a:lnTo>
                    <a:pt x="632" y="758"/>
                  </a:lnTo>
                  <a:lnTo>
                    <a:pt x="632" y="757"/>
                  </a:lnTo>
                  <a:lnTo>
                    <a:pt x="632" y="755"/>
                  </a:lnTo>
                  <a:lnTo>
                    <a:pt x="630" y="755"/>
                  </a:lnTo>
                  <a:lnTo>
                    <a:pt x="630" y="753"/>
                  </a:lnTo>
                  <a:lnTo>
                    <a:pt x="630" y="751"/>
                  </a:lnTo>
                  <a:lnTo>
                    <a:pt x="632" y="751"/>
                  </a:lnTo>
                  <a:lnTo>
                    <a:pt x="634" y="753"/>
                  </a:lnTo>
                  <a:lnTo>
                    <a:pt x="634" y="755"/>
                  </a:lnTo>
                  <a:lnTo>
                    <a:pt x="636" y="755"/>
                  </a:lnTo>
                  <a:lnTo>
                    <a:pt x="634" y="753"/>
                  </a:lnTo>
                  <a:lnTo>
                    <a:pt x="636" y="753"/>
                  </a:lnTo>
                  <a:lnTo>
                    <a:pt x="639" y="755"/>
                  </a:lnTo>
                  <a:lnTo>
                    <a:pt x="639" y="757"/>
                  </a:lnTo>
                  <a:lnTo>
                    <a:pt x="638" y="757"/>
                  </a:lnTo>
                  <a:lnTo>
                    <a:pt x="638" y="758"/>
                  </a:lnTo>
                  <a:lnTo>
                    <a:pt x="638" y="760"/>
                  </a:lnTo>
                  <a:lnTo>
                    <a:pt x="638" y="762"/>
                  </a:lnTo>
                  <a:lnTo>
                    <a:pt x="638" y="760"/>
                  </a:lnTo>
                  <a:lnTo>
                    <a:pt x="638" y="758"/>
                  </a:lnTo>
                  <a:lnTo>
                    <a:pt x="639" y="758"/>
                  </a:lnTo>
                  <a:lnTo>
                    <a:pt x="639" y="757"/>
                  </a:lnTo>
                  <a:lnTo>
                    <a:pt x="639" y="758"/>
                  </a:lnTo>
                  <a:lnTo>
                    <a:pt x="641" y="758"/>
                  </a:lnTo>
                  <a:lnTo>
                    <a:pt x="641" y="757"/>
                  </a:lnTo>
                  <a:lnTo>
                    <a:pt x="641" y="755"/>
                  </a:lnTo>
                  <a:lnTo>
                    <a:pt x="643" y="755"/>
                  </a:lnTo>
                  <a:lnTo>
                    <a:pt x="643" y="757"/>
                  </a:lnTo>
                  <a:lnTo>
                    <a:pt x="643" y="755"/>
                  </a:lnTo>
                  <a:lnTo>
                    <a:pt x="641" y="753"/>
                  </a:lnTo>
                  <a:lnTo>
                    <a:pt x="639" y="753"/>
                  </a:lnTo>
                  <a:lnTo>
                    <a:pt x="639" y="751"/>
                  </a:lnTo>
                  <a:lnTo>
                    <a:pt x="636" y="751"/>
                  </a:lnTo>
                  <a:lnTo>
                    <a:pt x="636" y="749"/>
                  </a:lnTo>
                  <a:lnTo>
                    <a:pt x="634" y="749"/>
                  </a:lnTo>
                  <a:lnTo>
                    <a:pt x="630" y="747"/>
                  </a:lnTo>
                  <a:lnTo>
                    <a:pt x="628" y="747"/>
                  </a:lnTo>
                  <a:lnTo>
                    <a:pt x="628" y="745"/>
                  </a:lnTo>
                  <a:lnTo>
                    <a:pt x="626" y="745"/>
                  </a:lnTo>
                  <a:lnTo>
                    <a:pt x="626" y="743"/>
                  </a:lnTo>
                  <a:lnTo>
                    <a:pt x="626" y="741"/>
                  </a:lnTo>
                  <a:lnTo>
                    <a:pt x="624" y="739"/>
                  </a:lnTo>
                  <a:lnTo>
                    <a:pt x="624" y="737"/>
                  </a:lnTo>
                  <a:lnTo>
                    <a:pt x="624" y="735"/>
                  </a:lnTo>
                  <a:lnTo>
                    <a:pt x="626" y="735"/>
                  </a:lnTo>
                  <a:lnTo>
                    <a:pt x="628" y="734"/>
                  </a:lnTo>
                  <a:lnTo>
                    <a:pt x="630" y="734"/>
                  </a:lnTo>
                  <a:lnTo>
                    <a:pt x="634" y="734"/>
                  </a:lnTo>
                  <a:lnTo>
                    <a:pt x="638" y="730"/>
                  </a:lnTo>
                  <a:lnTo>
                    <a:pt x="638" y="728"/>
                  </a:lnTo>
                  <a:lnTo>
                    <a:pt x="638" y="726"/>
                  </a:lnTo>
                  <a:lnTo>
                    <a:pt x="636" y="726"/>
                  </a:lnTo>
                  <a:lnTo>
                    <a:pt x="632" y="726"/>
                  </a:lnTo>
                  <a:lnTo>
                    <a:pt x="630" y="726"/>
                  </a:lnTo>
                  <a:lnTo>
                    <a:pt x="628" y="726"/>
                  </a:lnTo>
                  <a:lnTo>
                    <a:pt x="628" y="728"/>
                  </a:lnTo>
                  <a:lnTo>
                    <a:pt x="626" y="728"/>
                  </a:lnTo>
                  <a:lnTo>
                    <a:pt x="624" y="728"/>
                  </a:lnTo>
                  <a:lnTo>
                    <a:pt x="622" y="728"/>
                  </a:lnTo>
                  <a:lnTo>
                    <a:pt x="622" y="726"/>
                  </a:lnTo>
                  <a:lnTo>
                    <a:pt x="620" y="726"/>
                  </a:lnTo>
                  <a:lnTo>
                    <a:pt x="620" y="724"/>
                  </a:lnTo>
                  <a:lnTo>
                    <a:pt x="620" y="722"/>
                  </a:lnTo>
                  <a:lnTo>
                    <a:pt x="620" y="720"/>
                  </a:lnTo>
                  <a:lnTo>
                    <a:pt x="620" y="718"/>
                  </a:lnTo>
                  <a:lnTo>
                    <a:pt x="620" y="716"/>
                  </a:lnTo>
                  <a:lnTo>
                    <a:pt x="622" y="716"/>
                  </a:lnTo>
                  <a:lnTo>
                    <a:pt x="622" y="714"/>
                  </a:lnTo>
                  <a:lnTo>
                    <a:pt x="622" y="716"/>
                  </a:lnTo>
                  <a:lnTo>
                    <a:pt x="622" y="718"/>
                  </a:lnTo>
                  <a:lnTo>
                    <a:pt x="624" y="718"/>
                  </a:lnTo>
                  <a:lnTo>
                    <a:pt x="624" y="716"/>
                  </a:lnTo>
                  <a:lnTo>
                    <a:pt x="626" y="716"/>
                  </a:lnTo>
                  <a:lnTo>
                    <a:pt x="626" y="714"/>
                  </a:lnTo>
                  <a:lnTo>
                    <a:pt x="626" y="712"/>
                  </a:lnTo>
                  <a:lnTo>
                    <a:pt x="624" y="712"/>
                  </a:lnTo>
                  <a:lnTo>
                    <a:pt x="622" y="714"/>
                  </a:lnTo>
                  <a:lnTo>
                    <a:pt x="622" y="712"/>
                  </a:lnTo>
                  <a:lnTo>
                    <a:pt x="624" y="712"/>
                  </a:lnTo>
                  <a:lnTo>
                    <a:pt x="622" y="710"/>
                  </a:lnTo>
                  <a:lnTo>
                    <a:pt x="620" y="710"/>
                  </a:lnTo>
                  <a:lnTo>
                    <a:pt x="622" y="709"/>
                  </a:lnTo>
                  <a:lnTo>
                    <a:pt x="624" y="709"/>
                  </a:lnTo>
                  <a:lnTo>
                    <a:pt x="626" y="709"/>
                  </a:lnTo>
                  <a:lnTo>
                    <a:pt x="626" y="710"/>
                  </a:lnTo>
                  <a:lnTo>
                    <a:pt x="628" y="712"/>
                  </a:lnTo>
                  <a:lnTo>
                    <a:pt x="630" y="710"/>
                  </a:lnTo>
                  <a:lnTo>
                    <a:pt x="632" y="710"/>
                  </a:lnTo>
                  <a:lnTo>
                    <a:pt x="632" y="709"/>
                  </a:lnTo>
                  <a:lnTo>
                    <a:pt x="634" y="709"/>
                  </a:lnTo>
                  <a:lnTo>
                    <a:pt x="634" y="707"/>
                  </a:lnTo>
                  <a:lnTo>
                    <a:pt x="634" y="705"/>
                  </a:lnTo>
                  <a:lnTo>
                    <a:pt x="634" y="703"/>
                  </a:lnTo>
                  <a:lnTo>
                    <a:pt x="636" y="703"/>
                  </a:lnTo>
                  <a:lnTo>
                    <a:pt x="636" y="701"/>
                  </a:lnTo>
                  <a:lnTo>
                    <a:pt x="638" y="701"/>
                  </a:lnTo>
                  <a:lnTo>
                    <a:pt x="638" y="703"/>
                  </a:lnTo>
                  <a:lnTo>
                    <a:pt x="638" y="705"/>
                  </a:lnTo>
                  <a:lnTo>
                    <a:pt x="639" y="705"/>
                  </a:lnTo>
                  <a:lnTo>
                    <a:pt x="639" y="707"/>
                  </a:lnTo>
                  <a:close/>
                  <a:moveTo>
                    <a:pt x="568" y="701"/>
                  </a:moveTo>
                  <a:lnTo>
                    <a:pt x="568" y="703"/>
                  </a:lnTo>
                  <a:lnTo>
                    <a:pt x="568" y="705"/>
                  </a:lnTo>
                  <a:lnTo>
                    <a:pt x="566" y="705"/>
                  </a:lnTo>
                  <a:lnTo>
                    <a:pt x="568" y="705"/>
                  </a:lnTo>
                  <a:lnTo>
                    <a:pt x="568" y="707"/>
                  </a:lnTo>
                  <a:lnTo>
                    <a:pt x="566" y="707"/>
                  </a:lnTo>
                  <a:lnTo>
                    <a:pt x="566" y="709"/>
                  </a:lnTo>
                  <a:lnTo>
                    <a:pt x="565" y="709"/>
                  </a:lnTo>
                  <a:lnTo>
                    <a:pt x="565" y="707"/>
                  </a:lnTo>
                  <a:lnTo>
                    <a:pt x="566" y="707"/>
                  </a:lnTo>
                  <a:lnTo>
                    <a:pt x="566" y="705"/>
                  </a:lnTo>
                  <a:lnTo>
                    <a:pt x="566" y="707"/>
                  </a:lnTo>
                  <a:lnTo>
                    <a:pt x="565" y="707"/>
                  </a:lnTo>
                  <a:lnTo>
                    <a:pt x="566" y="705"/>
                  </a:lnTo>
                  <a:lnTo>
                    <a:pt x="565" y="705"/>
                  </a:lnTo>
                  <a:lnTo>
                    <a:pt x="565" y="707"/>
                  </a:lnTo>
                  <a:lnTo>
                    <a:pt x="563" y="707"/>
                  </a:lnTo>
                  <a:lnTo>
                    <a:pt x="563" y="709"/>
                  </a:lnTo>
                  <a:lnTo>
                    <a:pt x="561" y="709"/>
                  </a:lnTo>
                  <a:lnTo>
                    <a:pt x="563" y="707"/>
                  </a:lnTo>
                  <a:lnTo>
                    <a:pt x="561" y="707"/>
                  </a:lnTo>
                  <a:lnTo>
                    <a:pt x="561" y="705"/>
                  </a:lnTo>
                  <a:lnTo>
                    <a:pt x="563" y="705"/>
                  </a:lnTo>
                  <a:lnTo>
                    <a:pt x="565" y="703"/>
                  </a:lnTo>
                  <a:lnTo>
                    <a:pt x="563" y="703"/>
                  </a:lnTo>
                  <a:lnTo>
                    <a:pt x="563" y="701"/>
                  </a:lnTo>
                  <a:lnTo>
                    <a:pt x="565" y="701"/>
                  </a:lnTo>
                  <a:lnTo>
                    <a:pt x="566" y="701"/>
                  </a:lnTo>
                  <a:lnTo>
                    <a:pt x="568" y="701"/>
                  </a:lnTo>
                  <a:close/>
                  <a:moveTo>
                    <a:pt x="557" y="701"/>
                  </a:moveTo>
                  <a:lnTo>
                    <a:pt x="555" y="701"/>
                  </a:lnTo>
                  <a:lnTo>
                    <a:pt x="555" y="699"/>
                  </a:lnTo>
                  <a:lnTo>
                    <a:pt x="555" y="697"/>
                  </a:lnTo>
                  <a:lnTo>
                    <a:pt x="557" y="697"/>
                  </a:lnTo>
                  <a:lnTo>
                    <a:pt x="557" y="699"/>
                  </a:lnTo>
                  <a:lnTo>
                    <a:pt x="557" y="701"/>
                  </a:lnTo>
                  <a:close/>
                  <a:moveTo>
                    <a:pt x="551" y="695"/>
                  </a:moveTo>
                  <a:lnTo>
                    <a:pt x="553" y="695"/>
                  </a:lnTo>
                  <a:lnTo>
                    <a:pt x="555" y="695"/>
                  </a:lnTo>
                  <a:lnTo>
                    <a:pt x="555" y="697"/>
                  </a:lnTo>
                  <a:lnTo>
                    <a:pt x="555" y="699"/>
                  </a:lnTo>
                  <a:lnTo>
                    <a:pt x="555" y="701"/>
                  </a:lnTo>
                  <a:lnTo>
                    <a:pt x="553" y="701"/>
                  </a:lnTo>
                  <a:lnTo>
                    <a:pt x="553" y="699"/>
                  </a:lnTo>
                  <a:lnTo>
                    <a:pt x="551" y="699"/>
                  </a:lnTo>
                  <a:lnTo>
                    <a:pt x="551" y="697"/>
                  </a:lnTo>
                  <a:lnTo>
                    <a:pt x="549" y="697"/>
                  </a:lnTo>
                  <a:lnTo>
                    <a:pt x="549" y="695"/>
                  </a:lnTo>
                  <a:lnTo>
                    <a:pt x="551" y="695"/>
                  </a:lnTo>
                  <a:close/>
                  <a:moveTo>
                    <a:pt x="563" y="693"/>
                  </a:moveTo>
                  <a:lnTo>
                    <a:pt x="565" y="693"/>
                  </a:lnTo>
                  <a:lnTo>
                    <a:pt x="565" y="695"/>
                  </a:lnTo>
                  <a:lnTo>
                    <a:pt x="566" y="697"/>
                  </a:lnTo>
                  <a:lnTo>
                    <a:pt x="566" y="699"/>
                  </a:lnTo>
                  <a:lnTo>
                    <a:pt x="568" y="699"/>
                  </a:lnTo>
                  <a:lnTo>
                    <a:pt x="566" y="699"/>
                  </a:lnTo>
                  <a:lnTo>
                    <a:pt x="566" y="701"/>
                  </a:lnTo>
                  <a:lnTo>
                    <a:pt x="566" y="699"/>
                  </a:lnTo>
                  <a:lnTo>
                    <a:pt x="565" y="697"/>
                  </a:lnTo>
                  <a:lnTo>
                    <a:pt x="563" y="697"/>
                  </a:lnTo>
                  <a:lnTo>
                    <a:pt x="563" y="695"/>
                  </a:lnTo>
                  <a:lnTo>
                    <a:pt x="563" y="693"/>
                  </a:lnTo>
                  <a:close/>
                  <a:moveTo>
                    <a:pt x="561" y="693"/>
                  </a:moveTo>
                  <a:lnTo>
                    <a:pt x="563" y="695"/>
                  </a:lnTo>
                  <a:lnTo>
                    <a:pt x="563" y="697"/>
                  </a:lnTo>
                  <a:lnTo>
                    <a:pt x="565" y="697"/>
                  </a:lnTo>
                  <a:lnTo>
                    <a:pt x="565" y="699"/>
                  </a:lnTo>
                  <a:lnTo>
                    <a:pt x="563" y="699"/>
                  </a:lnTo>
                  <a:lnTo>
                    <a:pt x="563" y="701"/>
                  </a:lnTo>
                  <a:lnTo>
                    <a:pt x="561" y="701"/>
                  </a:lnTo>
                  <a:lnTo>
                    <a:pt x="561" y="699"/>
                  </a:lnTo>
                  <a:lnTo>
                    <a:pt x="561" y="697"/>
                  </a:lnTo>
                  <a:lnTo>
                    <a:pt x="561" y="695"/>
                  </a:lnTo>
                  <a:lnTo>
                    <a:pt x="561" y="697"/>
                  </a:lnTo>
                  <a:lnTo>
                    <a:pt x="563" y="697"/>
                  </a:lnTo>
                  <a:lnTo>
                    <a:pt x="563" y="695"/>
                  </a:lnTo>
                  <a:lnTo>
                    <a:pt x="561" y="695"/>
                  </a:lnTo>
                  <a:lnTo>
                    <a:pt x="559" y="693"/>
                  </a:lnTo>
                  <a:lnTo>
                    <a:pt x="559" y="695"/>
                  </a:lnTo>
                  <a:lnTo>
                    <a:pt x="559" y="693"/>
                  </a:lnTo>
                  <a:lnTo>
                    <a:pt x="557" y="693"/>
                  </a:lnTo>
                  <a:lnTo>
                    <a:pt x="559" y="693"/>
                  </a:lnTo>
                  <a:lnTo>
                    <a:pt x="559" y="691"/>
                  </a:lnTo>
                  <a:lnTo>
                    <a:pt x="559" y="693"/>
                  </a:lnTo>
                  <a:lnTo>
                    <a:pt x="561" y="693"/>
                  </a:lnTo>
                  <a:close/>
                  <a:moveTo>
                    <a:pt x="553" y="693"/>
                  </a:moveTo>
                  <a:lnTo>
                    <a:pt x="553" y="695"/>
                  </a:lnTo>
                  <a:lnTo>
                    <a:pt x="551" y="695"/>
                  </a:lnTo>
                  <a:lnTo>
                    <a:pt x="551" y="693"/>
                  </a:lnTo>
                  <a:lnTo>
                    <a:pt x="553" y="691"/>
                  </a:lnTo>
                  <a:lnTo>
                    <a:pt x="555" y="691"/>
                  </a:lnTo>
                  <a:lnTo>
                    <a:pt x="553" y="693"/>
                  </a:lnTo>
                  <a:close/>
                  <a:moveTo>
                    <a:pt x="559" y="691"/>
                  </a:moveTo>
                  <a:lnTo>
                    <a:pt x="557" y="691"/>
                  </a:lnTo>
                  <a:lnTo>
                    <a:pt x="559" y="691"/>
                  </a:lnTo>
                  <a:close/>
                  <a:moveTo>
                    <a:pt x="553" y="691"/>
                  </a:moveTo>
                  <a:lnTo>
                    <a:pt x="551" y="691"/>
                  </a:lnTo>
                  <a:lnTo>
                    <a:pt x="553" y="691"/>
                  </a:lnTo>
                  <a:lnTo>
                    <a:pt x="553" y="689"/>
                  </a:lnTo>
                  <a:lnTo>
                    <a:pt x="555" y="687"/>
                  </a:lnTo>
                  <a:lnTo>
                    <a:pt x="555" y="689"/>
                  </a:lnTo>
                  <a:lnTo>
                    <a:pt x="553" y="691"/>
                  </a:lnTo>
                  <a:close/>
                  <a:moveTo>
                    <a:pt x="563" y="687"/>
                  </a:moveTo>
                  <a:lnTo>
                    <a:pt x="565" y="689"/>
                  </a:lnTo>
                  <a:lnTo>
                    <a:pt x="566" y="691"/>
                  </a:lnTo>
                  <a:lnTo>
                    <a:pt x="568" y="691"/>
                  </a:lnTo>
                  <a:lnTo>
                    <a:pt x="568" y="693"/>
                  </a:lnTo>
                  <a:lnTo>
                    <a:pt x="568" y="695"/>
                  </a:lnTo>
                  <a:lnTo>
                    <a:pt x="568" y="697"/>
                  </a:lnTo>
                  <a:lnTo>
                    <a:pt x="568" y="695"/>
                  </a:lnTo>
                  <a:lnTo>
                    <a:pt x="566" y="693"/>
                  </a:lnTo>
                  <a:lnTo>
                    <a:pt x="565" y="691"/>
                  </a:lnTo>
                  <a:lnTo>
                    <a:pt x="563" y="691"/>
                  </a:lnTo>
                  <a:lnTo>
                    <a:pt x="563" y="689"/>
                  </a:lnTo>
                  <a:lnTo>
                    <a:pt x="563" y="687"/>
                  </a:lnTo>
                  <a:close/>
                  <a:moveTo>
                    <a:pt x="553" y="687"/>
                  </a:moveTo>
                  <a:lnTo>
                    <a:pt x="553" y="686"/>
                  </a:lnTo>
                  <a:lnTo>
                    <a:pt x="555" y="686"/>
                  </a:lnTo>
                  <a:lnTo>
                    <a:pt x="553" y="687"/>
                  </a:lnTo>
                  <a:lnTo>
                    <a:pt x="553" y="689"/>
                  </a:lnTo>
                  <a:lnTo>
                    <a:pt x="551" y="689"/>
                  </a:lnTo>
                  <a:lnTo>
                    <a:pt x="553" y="689"/>
                  </a:lnTo>
                  <a:lnTo>
                    <a:pt x="551" y="691"/>
                  </a:lnTo>
                  <a:lnTo>
                    <a:pt x="551" y="693"/>
                  </a:lnTo>
                  <a:lnTo>
                    <a:pt x="549" y="693"/>
                  </a:lnTo>
                  <a:lnTo>
                    <a:pt x="549" y="691"/>
                  </a:lnTo>
                  <a:lnTo>
                    <a:pt x="551" y="691"/>
                  </a:lnTo>
                  <a:lnTo>
                    <a:pt x="551" y="689"/>
                  </a:lnTo>
                  <a:lnTo>
                    <a:pt x="551" y="687"/>
                  </a:lnTo>
                  <a:lnTo>
                    <a:pt x="551" y="686"/>
                  </a:lnTo>
                  <a:lnTo>
                    <a:pt x="553" y="686"/>
                  </a:lnTo>
                  <a:lnTo>
                    <a:pt x="551" y="686"/>
                  </a:lnTo>
                  <a:lnTo>
                    <a:pt x="553" y="687"/>
                  </a:lnTo>
                  <a:close/>
                  <a:moveTo>
                    <a:pt x="566" y="686"/>
                  </a:moveTo>
                  <a:lnTo>
                    <a:pt x="568" y="686"/>
                  </a:lnTo>
                  <a:lnTo>
                    <a:pt x="568" y="687"/>
                  </a:lnTo>
                  <a:lnTo>
                    <a:pt x="568" y="689"/>
                  </a:lnTo>
                  <a:lnTo>
                    <a:pt x="568" y="687"/>
                  </a:lnTo>
                  <a:lnTo>
                    <a:pt x="568" y="689"/>
                  </a:lnTo>
                  <a:lnTo>
                    <a:pt x="566" y="689"/>
                  </a:lnTo>
                  <a:lnTo>
                    <a:pt x="566" y="687"/>
                  </a:lnTo>
                  <a:lnTo>
                    <a:pt x="565" y="687"/>
                  </a:lnTo>
                  <a:lnTo>
                    <a:pt x="565" y="686"/>
                  </a:lnTo>
                  <a:lnTo>
                    <a:pt x="566" y="686"/>
                  </a:lnTo>
                  <a:close/>
                  <a:moveTo>
                    <a:pt x="547" y="684"/>
                  </a:moveTo>
                  <a:lnTo>
                    <a:pt x="547" y="686"/>
                  </a:lnTo>
                  <a:lnTo>
                    <a:pt x="547" y="687"/>
                  </a:lnTo>
                  <a:lnTo>
                    <a:pt x="545" y="687"/>
                  </a:lnTo>
                  <a:lnTo>
                    <a:pt x="545" y="686"/>
                  </a:lnTo>
                  <a:lnTo>
                    <a:pt x="547" y="686"/>
                  </a:lnTo>
                  <a:lnTo>
                    <a:pt x="545" y="686"/>
                  </a:lnTo>
                  <a:lnTo>
                    <a:pt x="545" y="684"/>
                  </a:lnTo>
                  <a:lnTo>
                    <a:pt x="547" y="684"/>
                  </a:lnTo>
                  <a:lnTo>
                    <a:pt x="547" y="682"/>
                  </a:lnTo>
                  <a:lnTo>
                    <a:pt x="547" y="684"/>
                  </a:lnTo>
                  <a:lnTo>
                    <a:pt x="549" y="684"/>
                  </a:lnTo>
                  <a:lnTo>
                    <a:pt x="547" y="684"/>
                  </a:lnTo>
                  <a:close/>
                  <a:moveTo>
                    <a:pt x="557" y="684"/>
                  </a:moveTo>
                  <a:lnTo>
                    <a:pt x="559" y="684"/>
                  </a:lnTo>
                  <a:lnTo>
                    <a:pt x="559" y="686"/>
                  </a:lnTo>
                  <a:lnTo>
                    <a:pt x="561" y="686"/>
                  </a:lnTo>
                  <a:lnTo>
                    <a:pt x="561" y="687"/>
                  </a:lnTo>
                  <a:lnTo>
                    <a:pt x="563" y="687"/>
                  </a:lnTo>
                  <a:lnTo>
                    <a:pt x="561" y="687"/>
                  </a:lnTo>
                  <a:lnTo>
                    <a:pt x="561" y="689"/>
                  </a:lnTo>
                  <a:lnTo>
                    <a:pt x="561" y="687"/>
                  </a:lnTo>
                  <a:lnTo>
                    <a:pt x="559" y="687"/>
                  </a:lnTo>
                  <a:lnTo>
                    <a:pt x="557" y="687"/>
                  </a:lnTo>
                  <a:lnTo>
                    <a:pt x="557" y="686"/>
                  </a:lnTo>
                  <a:lnTo>
                    <a:pt x="557" y="684"/>
                  </a:lnTo>
                  <a:lnTo>
                    <a:pt x="555" y="684"/>
                  </a:lnTo>
                  <a:lnTo>
                    <a:pt x="555" y="682"/>
                  </a:lnTo>
                  <a:lnTo>
                    <a:pt x="557" y="684"/>
                  </a:lnTo>
                  <a:close/>
                  <a:moveTo>
                    <a:pt x="566" y="682"/>
                  </a:moveTo>
                  <a:lnTo>
                    <a:pt x="566" y="684"/>
                  </a:lnTo>
                  <a:lnTo>
                    <a:pt x="566" y="686"/>
                  </a:lnTo>
                  <a:lnTo>
                    <a:pt x="566" y="684"/>
                  </a:lnTo>
                  <a:lnTo>
                    <a:pt x="565" y="684"/>
                  </a:lnTo>
                  <a:lnTo>
                    <a:pt x="565" y="682"/>
                  </a:lnTo>
                  <a:lnTo>
                    <a:pt x="566" y="682"/>
                  </a:lnTo>
                  <a:close/>
                  <a:moveTo>
                    <a:pt x="549" y="680"/>
                  </a:moveTo>
                  <a:lnTo>
                    <a:pt x="551" y="682"/>
                  </a:lnTo>
                  <a:lnTo>
                    <a:pt x="551" y="680"/>
                  </a:lnTo>
                  <a:lnTo>
                    <a:pt x="551" y="682"/>
                  </a:lnTo>
                  <a:lnTo>
                    <a:pt x="551" y="684"/>
                  </a:lnTo>
                  <a:lnTo>
                    <a:pt x="551" y="686"/>
                  </a:lnTo>
                  <a:lnTo>
                    <a:pt x="551" y="687"/>
                  </a:lnTo>
                  <a:lnTo>
                    <a:pt x="551" y="689"/>
                  </a:lnTo>
                  <a:lnTo>
                    <a:pt x="549" y="689"/>
                  </a:lnTo>
                  <a:lnTo>
                    <a:pt x="549" y="691"/>
                  </a:lnTo>
                  <a:lnTo>
                    <a:pt x="549" y="693"/>
                  </a:lnTo>
                  <a:lnTo>
                    <a:pt x="547" y="693"/>
                  </a:lnTo>
                  <a:lnTo>
                    <a:pt x="549" y="693"/>
                  </a:lnTo>
                  <a:lnTo>
                    <a:pt x="549" y="691"/>
                  </a:lnTo>
                  <a:lnTo>
                    <a:pt x="547" y="693"/>
                  </a:lnTo>
                  <a:lnTo>
                    <a:pt x="547" y="691"/>
                  </a:lnTo>
                  <a:lnTo>
                    <a:pt x="547" y="689"/>
                  </a:lnTo>
                  <a:lnTo>
                    <a:pt x="547" y="687"/>
                  </a:lnTo>
                  <a:lnTo>
                    <a:pt x="549" y="687"/>
                  </a:lnTo>
                  <a:lnTo>
                    <a:pt x="547" y="687"/>
                  </a:lnTo>
                  <a:lnTo>
                    <a:pt x="547" y="686"/>
                  </a:lnTo>
                  <a:lnTo>
                    <a:pt x="549" y="686"/>
                  </a:lnTo>
                  <a:lnTo>
                    <a:pt x="549" y="687"/>
                  </a:lnTo>
                  <a:lnTo>
                    <a:pt x="549" y="686"/>
                  </a:lnTo>
                  <a:lnTo>
                    <a:pt x="551" y="686"/>
                  </a:lnTo>
                  <a:lnTo>
                    <a:pt x="549" y="686"/>
                  </a:lnTo>
                  <a:lnTo>
                    <a:pt x="551" y="686"/>
                  </a:lnTo>
                  <a:lnTo>
                    <a:pt x="549" y="684"/>
                  </a:lnTo>
                  <a:lnTo>
                    <a:pt x="551" y="684"/>
                  </a:lnTo>
                  <a:lnTo>
                    <a:pt x="549" y="684"/>
                  </a:lnTo>
                  <a:lnTo>
                    <a:pt x="551" y="682"/>
                  </a:lnTo>
                  <a:lnTo>
                    <a:pt x="549" y="682"/>
                  </a:lnTo>
                  <a:lnTo>
                    <a:pt x="549" y="680"/>
                  </a:lnTo>
                  <a:close/>
                  <a:moveTo>
                    <a:pt x="563" y="680"/>
                  </a:moveTo>
                  <a:lnTo>
                    <a:pt x="565" y="682"/>
                  </a:lnTo>
                  <a:lnTo>
                    <a:pt x="565" y="684"/>
                  </a:lnTo>
                  <a:lnTo>
                    <a:pt x="565" y="686"/>
                  </a:lnTo>
                  <a:lnTo>
                    <a:pt x="563" y="686"/>
                  </a:lnTo>
                  <a:lnTo>
                    <a:pt x="561" y="682"/>
                  </a:lnTo>
                  <a:lnTo>
                    <a:pt x="561" y="680"/>
                  </a:lnTo>
                  <a:lnTo>
                    <a:pt x="563" y="680"/>
                  </a:lnTo>
                  <a:lnTo>
                    <a:pt x="563" y="678"/>
                  </a:lnTo>
                  <a:lnTo>
                    <a:pt x="563" y="680"/>
                  </a:lnTo>
                  <a:close/>
                  <a:moveTo>
                    <a:pt x="559" y="674"/>
                  </a:moveTo>
                  <a:lnTo>
                    <a:pt x="559" y="676"/>
                  </a:lnTo>
                  <a:lnTo>
                    <a:pt x="559" y="674"/>
                  </a:lnTo>
                  <a:lnTo>
                    <a:pt x="557" y="674"/>
                  </a:lnTo>
                  <a:lnTo>
                    <a:pt x="557" y="672"/>
                  </a:lnTo>
                  <a:lnTo>
                    <a:pt x="559" y="672"/>
                  </a:lnTo>
                  <a:lnTo>
                    <a:pt x="559" y="674"/>
                  </a:lnTo>
                  <a:close/>
                  <a:moveTo>
                    <a:pt x="561" y="672"/>
                  </a:moveTo>
                  <a:lnTo>
                    <a:pt x="561" y="674"/>
                  </a:lnTo>
                  <a:lnTo>
                    <a:pt x="563" y="674"/>
                  </a:lnTo>
                  <a:lnTo>
                    <a:pt x="563" y="676"/>
                  </a:lnTo>
                  <a:lnTo>
                    <a:pt x="561" y="676"/>
                  </a:lnTo>
                  <a:lnTo>
                    <a:pt x="561" y="674"/>
                  </a:lnTo>
                  <a:lnTo>
                    <a:pt x="561" y="676"/>
                  </a:lnTo>
                  <a:lnTo>
                    <a:pt x="561" y="674"/>
                  </a:lnTo>
                  <a:lnTo>
                    <a:pt x="559" y="674"/>
                  </a:lnTo>
                  <a:lnTo>
                    <a:pt x="559" y="672"/>
                  </a:lnTo>
                  <a:lnTo>
                    <a:pt x="561" y="672"/>
                  </a:lnTo>
                  <a:close/>
                  <a:moveTo>
                    <a:pt x="545" y="674"/>
                  </a:moveTo>
                  <a:lnTo>
                    <a:pt x="545" y="672"/>
                  </a:lnTo>
                  <a:lnTo>
                    <a:pt x="547" y="672"/>
                  </a:lnTo>
                  <a:lnTo>
                    <a:pt x="547" y="674"/>
                  </a:lnTo>
                  <a:lnTo>
                    <a:pt x="547" y="676"/>
                  </a:lnTo>
                  <a:lnTo>
                    <a:pt x="545" y="676"/>
                  </a:lnTo>
                  <a:lnTo>
                    <a:pt x="545" y="678"/>
                  </a:lnTo>
                  <a:lnTo>
                    <a:pt x="545" y="680"/>
                  </a:lnTo>
                  <a:lnTo>
                    <a:pt x="545" y="678"/>
                  </a:lnTo>
                  <a:lnTo>
                    <a:pt x="543" y="680"/>
                  </a:lnTo>
                  <a:lnTo>
                    <a:pt x="545" y="680"/>
                  </a:lnTo>
                  <a:lnTo>
                    <a:pt x="543" y="680"/>
                  </a:lnTo>
                  <a:lnTo>
                    <a:pt x="543" y="678"/>
                  </a:lnTo>
                  <a:lnTo>
                    <a:pt x="543" y="676"/>
                  </a:lnTo>
                  <a:lnTo>
                    <a:pt x="543" y="674"/>
                  </a:lnTo>
                  <a:lnTo>
                    <a:pt x="545" y="674"/>
                  </a:lnTo>
                  <a:lnTo>
                    <a:pt x="543" y="672"/>
                  </a:lnTo>
                  <a:lnTo>
                    <a:pt x="545" y="672"/>
                  </a:lnTo>
                  <a:lnTo>
                    <a:pt x="545" y="670"/>
                  </a:lnTo>
                  <a:lnTo>
                    <a:pt x="545" y="672"/>
                  </a:lnTo>
                  <a:lnTo>
                    <a:pt x="545" y="674"/>
                  </a:lnTo>
                  <a:close/>
                  <a:moveTo>
                    <a:pt x="568" y="672"/>
                  </a:moveTo>
                  <a:lnTo>
                    <a:pt x="566" y="674"/>
                  </a:lnTo>
                  <a:lnTo>
                    <a:pt x="565" y="674"/>
                  </a:lnTo>
                  <a:lnTo>
                    <a:pt x="565" y="672"/>
                  </a:lnTo>
                  <a:lnTo>
                    <a:pt x="566" y="672"/>
                  </a:lnTo>
                  <a:lnTo>
                    <a:pt x="565" y="672"/>
                  </a:lnTo>
                  <a:lnTo>
                    <a:pt x="566" y="670"/>
                  </a:lnTo>
                  <a:lnTo>
                    <a:pt x="568" y="672"/>
                  </a:lnTo>
                  <a:close/>
                  <a:moveTo>
                    <a:pt x="553" y="670"/>
                  </a:moveTo>
                  <a:lnTo>
                    <a:pt x="555" y="670"/>
                  </a:lnTo>
                  <a:lnTo>
                    <a:pt x="555" y="672"/>
                  </a:lnTo>
                  <a:lnTo>
                    <a:pt x="553" y="670"/>
                  </a:lnTo>
                  <a:lnTo>
                    <a:pt x="553" y="672"/>
                  </a:lnTo>
                  <a:lnTo>
                    <a:pt x="555" y="672"/>
                  </a:lnTo>
                  <a:lnTo>
                    <a:pt x="555" y="674"/>
                  </a:lnTo>
                  <a:lnTo>
                    <a:pt x="553" y="674"/>
                  </a:lnTo>
                  <a:lnTo>
                    <a:pt x="553" y="672"/>
                  </a:lnTo>
                  <a:lnTo>
                    <a:pt x="551" y="672"/>
                  </a:lnTo>
                  <a:lnTo>
                    <a:pt x="553" y="672"/>
                  </a:lnTo>
                  <a:lnTo>
                    <a:pt x="553" y="674"/>
                  </a:lnTo>
                  <a:lnTo>
                    <a:pt x="551" y="674"/>
                  </a:lnTo>
                  <a:lnTo>
                    <a:pt x="551" y="676"/>
                  </a:lnTo>
                  <a:lnTo>
                    <a:pt x="549" y="676"/>
                  </a:lnTo>
                  <a:lnTo>
                    <a:pt x="547" y="676"/>
                  </a:lnTo>
                  <a:lnTo>
                    <a:pt x="549" y="676"/>
                  </a:lnTo>
                  <a:lnTo>
                    <a:pt x="549" y="674"/>
                  </a:lnTo>
                  <a:lnTo>
                    <a:pt x="551" y="674"/>
                  </a:lnTo>
                  <a:lnTo>
                    <a:pt x="551" y="672"/>
                  </a:lnTo>
                  <a:lnTo>
                    <a:pt x="549" y="674"/>
                  </a:lnTo>
                  <a:lnTo>
                    <a:pt x="549" y="672"/>
                  </a:lnTo>
                  <a:lnTo>
                    <a:pt x="551" y="672"/>
                  </a:lnTo>
                  <a:lnTo>
                    <a:pt x="551" y="670"/>
                  </a:lnTo>
                  <a:lnTo>
                    <a:pt x="553" y="670"/>
                  </a:lnTo>
                  <a:close/>
                  <a:moveTo>
                    <a:pt x="549" y="668"/>
                  </a:moveTo>
                  <a:lnTo>
                    <a:pt x="547" y="668"/>
                  </a:lnTo>
                  <a:lnTo>
                    <a:pt x="547" y="666"/>
                  </a:lnTo>
                  <a:lnTo>
                    <a:pt x="549" y="666"/>
                  </a:lnTo>
                  <a:lnTo>
                    <a:pt x="549" y="668"/>
                  </a:lnTo>
                  <a:close/>
                  <a:moveTo>
                    <a:pt x="557" y="666"/>
                  </a:moveTo>
                  <a:lnTo>
                    <a:pt x="555" y="666"/>
                  </a:lnTo>
                  <a:lnTo>
                    <a:pt x="557" y="666"/>
                  </a:lnTo>
                  <a:lnTo>
                    <a:pt x="557" y="668"/>
                  </a:lnTo>
                  <a:lnTo>
                    <a:pt x="557" y="666"/>
                  </a:lnTo>
                  <a:lnTo>
                    <a:pt x="557" y="668"/>
                  </a:lnTo>
                  <a:lnTo>
                    <a:pt x="557" y="670"/>
                  </a:lnTo>
                  <a:lnTo>
                    <a:pt x="557" y="668"/>
                  </a:lnTo>
                  <a:lnTo>
                    <a:pt x="555" y="668"/>
                  </a:lnTo>
                  <a:lnTo>
                    <a:pt x="555" y="666"/>
                  </a:lnTo>
                  <a:lnTo>
                    <a:pt x="555" y="664"/>
                  </a:lnTo>
                  <a:lnTo>
                    <a:pt x="557" y="664"/>
                  </a:lnTo>
                  <a:lnTo>
                    <a:pt x="557" y="666"/>
                  </a:lnTo>
                  <a:close/>
                  <a:moveTo>
                    <a:pt x="559" y="670"/>
                  </a:moveTo>
                  <a:lnTo>
                    <a:pt x="559" y="668"/>
                  </a:lnTo>
                  <a:lnTo>
                    <a:pt x="559" y="666"/>
                  </a:lnTo>
                  <a:lnTo>
                    <a:pt x="559" y="664"/>
                  </a:lnTo>
                  <a:lnTo>
                    <a:pt x="559" y="662"/>
                  </a:lnTo>
                  <a:lnTo>
                    <a:pt x="559" y="664"/>
                  </a:lnTo>
                  <a:lnTo>
                    <a:pt x="561" y="666"/>
                  </a:lnTo>
                  <a:lnTo>
                    <a:pt x="561" y="668"/>
                  </a:lnTo>
                  <a:lnTo>
                    <a:pt x="561" y="670"/>
                  </a:lnTo>
                  <a:lnTo>
                    <a:pt x="559" y="670"/>
                  </a:lnTo>
                  <a:close/>
                  <a:moveTo>
                    <a:pt x="557" y="659"/>
                  </a:moveTo>
                  <a:lnTo>
                    <a:pt x="557" y="661"/>
                  </a:lnTo>
                  <a:lnTo>
                    <a:pt x="557" y="662"/>
                  </a:lnTo>
                  <a:lnTo>
                    <a:pt x="557" y="664"/>
                  </a:lnTo>
                  <a:lnTo>
                    <a:pt x="557" y="666"/>
                  </a:lnTo>
                  <a:lnTo>
                    <a:pt x="557" y="664"/>
                  </a:lnTo>
                  <a:lnTo>
                    <a:pt x="555" y="664"/>
                  </a:lnTo>
                  <a:lnTo>
                    <a:pt x="553" y="664"/>
                  </a:lnTo>
                  <a:lnTo>
                    <a:pt x="553" y="666"/>
                  </a:lnTo>
                  <a:lnTo>
                    <a:pt x="551" y="666"/>
                  </a:lnTo>
                  <a:lnTo>
                    <a:pt x="553" y="664"/>
                  </a:lnTo>
                  <a:lnTo>
                    <a:pt x="551" y="664"/>
                  </a:lnTo>
                  <a:lnTo>
                    <a:pt x="551" y="666"/>
                  </a:lnTo>
                  <a:lnTo>
                    <a:pt x="549" y="666"/>
                  </a:lnTo>
                  <a:lnTo>
                    <a:pt x="551" y="664"/>
                  </a:lnTo>
                  <a:lnTo>
                    <a:pt x="549" y="664"/>
                  </a:lnTo>
                  <a:lnTo>
                    <a:pt x="549" y="662"/>
                  </a:lnTo>
                  <a:lnTo>
                    <a:pt x="549" y="664"/>
                  </a:lnTo>
                  <a:lnTo>
                    <a:pt x="549" y="662"/>
                  </a:lnTo>
                  <a:lnTo>
                    <a:pt x="549" y="661"/>
                  </a:lnTo>
                  <a:lnTo>
                    <a:pt x="553" y="662"/>
                  </a:lnTo>
                  <a:lnTo>
                    <a:pt x="555" y="662"/>
                  </a:lnTo>
                  <a:lnTo>
                    <a:pt x="555" y="661"/>
                  </a:lnTo>
                  <a:lnTo>
                    <a:pt x="553" y="661"/>
                  </a:lnTo>
                  <a:lnTo>
                    <a:pt x="555" y="661"/>
                  </a:lnTo>
                  <a:lnTo>
                    <a:pt x="555" y="659"/>
                  </a:lnTo>
                  <a:lnTo>
                    <a:pt x="553" y="659"/>
                  </a:lnTo>
                  <a:lnTo>
                    <a:pt x="553" y="657"/>
                  </a:lnTo>
                  <a:lnTo>
                    <a:pt x="555" y="659"/>
                  </a:lnTo>
                  <a:lnTo>
                    <a:pt x="557" y="659"/>
                  </a:lnTo>
                  <a:close/>
                  <a:moveTo>
                    <a:pt x="551" y="657"/>
                  </a:moveTo>
                  <a:lnTo>
                    <a:pt x="551" y="659"/>
                  </a:lnTo>
                  <a:lnTo>
                    <a:pt x="553" y="659"/>
                  </a:lnTo>
                  <a:lnTo>
                    <a:pt x="551" y="659"/>
                  </a:lnTo>
                  <a:lnTo>
                    <a:pt x="551" y="661"/>
                  </a:lnTo>
                  <a:lnTo>
                    <a:pt x="553" y="661"/>
                  </a:lnTo>
                  <a:lnTo>
                    <a:pt x="553" y="659"/>
                  </a:lnTo>
                  <a:lnTo>
                    <a:pt x="553" y="661"/>
                  </a:lnTo>
                  <a:lnTo>
                    <a:pt x="553" y="662"/>
                  </a:lnTo>
                  <a:lnTo>
                    <a:pt x="553" y="661"/>
                  </a:lnTo>
                  <a:lnTo>
                    <a:pt x="551" y="661"/>
                  </a:lnTo>
                  <a:lnTo>
                    <a:pt x="549" y="661"/>
                  </a:lnTo>
                  <a:lnTo>
                    <a:pt x="549" y="659"/>
                  </a:lnTo>
                  <a:lnTo>
                    <a:pt x="549" y="657"/>
                  </a:lnTo>
                  <a:lnTo>
                    <a:pt x="551" y="659"/>
                  </a:lnTo>
                  <a:lnTo>
                    <a:pt x="549" y="657"/>
                  </a:lnTo>
                  <a:lnTo>
                    <a:pt x="551" y="657"/>
                  </a:lnTo>
                  <a:close/>
                  <a:moveTo>
                    <a:pt x="547" y="657"/>
                  </a:moveTo>
                  <a:lnTo>
                    <a:pt x="547" y="655"/>
                  </a:lnTo>
                  <a:lnTo>
                    <a:pt x="547" y="657"/>
                  </a:lnTo>
                  <a:lnTo>
                    <a:pt x="547" y="659"/>
                  </a:lnTo>
                  <a:lnTo>
                    <a:pt x="547" y="661"/>
                  </a:lnTo>
                  <a:lnTo>
                    <a:pt x="547" y="659"/>
                  </a:lnTo>
                  <a:lnTo>
                    <a:pt x="545" y="659"/>
                  </a:lnTo>
                  <a:lnTo>
                    <a:pt x="545" y="657"/>
                  </a:lnTo>
                  <a:lnTo>
                    <a:pt x="547" y="657"/>
                  </a:lnTo>
                  <a:lnTo>
                    <a:pt x="547" y="655"/>
                  </a:lnTo>
                  <a:lnTo>
                    <a:pt x="547" y="657"/>
                  </a:lnTo>
                  <a:close/>
                  <a:moveTo>
                    <a:pt x="555" y="653"/>
                  </a:moveTo>
                  <a:lnTo>
                    <a:pt x="553" y="655"/>
                  </a:lnTo>
                  <a:lnTo>
                    <a:pt x="553" y="653"/>
                  </a:lnTo>
                  <a:lnTo>
                    <a:pt x="553" y="651"/>
                  </a:lnTo>
                  <a:lnTo>
                    <a:pt x="553" y="653"/>
                  </a:lnTo>
                  <a:lnTo>
                    <a:pt x="555" y="653"/>
                  </a:lnTo>
                  <a:close/>
                  <a:moveTo>
                    <a:pt x="542" y="651"/>
                  </a:moveTo>
                  <a:lnTo>
                    <a:pt x="543" y="651"/>
                  </a:lnTo>
                  <a:lnTo>
                    <a:pt x="543" y="653"/>
                  </a:lnTo>
                  <a:lnTo>
                    <a:pt x="545" y="653"/>
                  </a:lnTo>
                  <a:lnTo>
                    <a:pt x="545" y="651"/>
                  </a:lnTo>
                  <a:lnTo>
                    <a:pt x="545" y="653"/>
                  </a:lnTo>
                  <a:lnTo>
                    <a:pt x="545" y="655"/>
                  </a:lnTo>
                  <a:lnTo>
                    <a:pt x="543" y="655"/>
                  </a:lnTo>
                  <a:lnTo>
                    <a:pt x="543" y="653"/>
                  </a:lnTo>
                  <a:lnTo>
                    <a:pt x="542" y="653"/>
                  </a:lnTo>
                  <a:lnTo>
                    <a:pt x="543" y="655"/>
                  </a:lnTo>
                  <a:lnTo>
                    <a:pt x="543" y="657"/>
                  </a:lnTo>
                  <a:lnTo>
                    <a:pt x="543" y="659"/>
                  </a:lnTo>
                  <a:lnTo>
                    <a:pt x="542" y="659"/>
                  </a:lnTo>
                  <a:lnTo>
                    <a:pt x="540" y="659"/>
                  </a:lnTo>
                  <a:lnTo>
                    <a:pt x="542" y="659"/>
                  </a:lnTo>
                  <a:lnTo>
                    <a:pt x="542" y="657"/>
                  </a:lnTo>
                  <a:lnTo>
                    <a:pt x="540" y="657"/>
                  </a:lnTo>
                  <a:lnTo>
                    <a:pt x="540" y="655"/>
                  </a:lnTo>
                  <a:lnTo>
                    <a:pt x="542" y="655"/>
                  </a:lnTo>
                  <a:lnTo>
                    <a:pt x="542" y="653"/>
                  </a:lnTo>
                  <a:lnTo>
                    <a:pt x="540" y="651"/>
                  </a:lnTo>
                  <a:lnTo>
                    <a:pt x="542" y="651"/>
                  </a:lnTo>
                  <a:close/>
                  <a:moveTo>
                    <a:pt x="557" y="651"/>
                  </a:moveTo>
                  <a:lnTo>
                    <a:pt x="559" y="651"/>
                  </a:lnTo>
                  <a:lnTo>
                    <a:pt x="559" y="653"/>
                  </a:lnTo>
                  <a:lnTo>
                    <a:pt x="559" y="655"/>
                  </a:lnTo>
                  <a:lnTo>
                    <a:pt x="561" y="657"/>
                  </a:lnTo>
                  <a:lnTo>
                    <a:pt x="559" y="657"/>
                  </a:lnTo>
                  <a:lnTo>
                    <a:pt x="557" y="655"/>
                  </a:lnTo>
                  <a:lnTo>
                    <a:pt x="557" y="657"/>
                  </a:lnTo>
                  <a:lnTo>
                    <a:pt x="559" y="657"/>
                  </a:lnTo>
                  <a:lnTo>
                    <a:pt x="561" y="657"/>
                  </a:lnTo>
                  <a:lnTo>
                    <a:pt x="561" y="659"/>
                  </a:lnTo>
                  <a:lnTo>
                    <a:pt x="561" y="661"/>
                  </a:lnTo>
                  <a:lnTo>
                    <a:pt x="561" y="659"/>
                  </a:lnTo>
                  <a:lnTo>
                    <a:pt x="559" y="659"/>
                  </a:lnTo>
                  <a:lnTo>
                    <a:pt x="559" y="661"/>
                  </a:lnTo>
                  <a:lnTo>
                    <a:pt x="557" y="661"/>
                  </a:lnTo>
                  <a:lnTo>
                    <a:pt x="557" y="659"/>
                  </a:lnTo>
                  <a:lnTo>
                    <a:pt x="555" y="657"/>
                  </a:lnTo>
                  <a:lnTo>
                    <a:pt x="555" y="655"/>
                  </a:lnTo>
                  <a:lnTo>
                    <a:pt x="555" y="653"/>
                  </a:lnTo>
                  <a:lnTo>
                    <a:pt x="557" y="653"/>
                  </a:lnTo>
                  <a:lnTo>
                    <a:pt x="555" y="653"/>
                  </a:lnTo>
                  <a:lnTo>
                    <a:pt x="555" y="651"/>
                  </a:lnTo>
                  <a:lnTo>
                    <a:pt x="553" y="651"/>
                  </a:lnTo>
                  <a:lnTo>
                    <a:pt x="555" y="651"/>
                  </a:lnTo>
                  <a:lnTo>
                    <a:pt x="555" y="649"/>
                  </a:lnTo>
                  <a:lnTo>
                    <a:pt x="555" y="651"/>
                  </a:lnTo>
                  <a:lnTo>
                    <a:pt x="557" y="651"/>
                  </a:lnTo>
                  <a:close/>
                  <a:moveTo>
                    <a:pt x="555" y="649"/>
                  </a:moveTo>
                  <a:lnTo>
                    <a:pt x="553" y="649"/>
                  </a:lnTo>
                  <a:lnTo>
                    <a:pt x="553" y="651"/>
                  </a:lnTo>
                  <a:lnTo>
                    <a:pt x="551" y="651"/>
                  </a:lnTo>
                  <a:lnTo>
                    <a:pt x="551" y="649"/>
                  </a:lnTo>
                  <a:lnTo>
                    <a:pt x="553" y="649"/>
                  </a:lnTo>
                  <a:lnTo>
                    <a:pt x="555" y="649"/>
                  </a:lnTo>
                  <a:close/>
                  <a:moveTo>
                    <a:pt x="547" y="651"/>
                  </a:moveTo>
                  <a:lnTo>
                    <a:pt x="545" y="651"/>
                  </a:lnTo>
                  <a:lnTo>
                    <a:pt x="545" y="649"/>
                  </a:lnTo>
                  <a:lnTo>
                    <a:pt x="547" y="647"/>
                  </a:lnTo>
                  <a:lnTo>
                    <a:pt x="549" y="647"/>
                  </a:lnTo>
                  <a:lnTo>
                    <a:pt x="549" y="649"/>
                  </a:lnTo>
                  <a:lnTo>
                    <a:pt x="547" y="651"/>
                  </a:lnTo>
                  <a:close/>
                  <a:moveTo>
                    <a:pt x="543" y="639"/>
                  </a:moveTo>
                  <a:lnTo>
                    <a:pt x="543" y="641"/>
                  </a:lnTo>
                  <a:lnTo>
                    <a:pt x="543" y="639"/>
                  </a:lnTo>
                  <a:lnTo>
                    <a:pt x="545" y="639"/>
                  </a:lnTo>
                  <a:lnTo>
                    <a:pt x="545" y="641"/>
                  </a:lnTo>
                  <a:lnTo>
                    <a:pt x="547" y="641"/>
                  </a:lnTo>
                  <a:lnTo>
                    <a:pt x="547" y="643"/>
                  </a:lnTo>
                  <a:lnTo>
                    <a:pt x="547" y="641"/>
                  </a:lnTo>
                  <a:lnTo>
                    <a:pt x="549" y="641"/>
                  </a:lnTo>
                  <a:lnTo>
                    <a:pt x="547" y="643"/>
                  </a:lnTo>
                  <a:lnTo>
                    <a:pt x="549" y="643"/>
                  </a:lnTo>
                  <a:lnTo>
                    <a:pt x="551" y="643"/>
                  </a:lnTo>
                  <a:lnTo>
                    <a:pt x="549" y="643"/>
                  </a:lnTo>
                  <a:lnTo>
                    <a:pt x="549" y="641"/>
                  </a:lnTo>
                  <a:lnTo>
                    <a:pt x="551" y="641"/>
                  </a:lnTo>
                  <a:lnTo>
                    <a:pt x="551" y="643"/>
                  </a:lnTo>
                  <a:lnTo>
                    <a:pt x="551" y="645"/>
                  </a:lnTo>
                  <a:lnTo>
                    <a:pt x="549" y="645"/>
                  </a:lnTo>
                  <a:lnTo>
                    <a:pt x="547" y="645"/>
                  </a:lnTo>
                  <a:lnTo>
                    <a:pt x="547" y="647"/>
                  </a:lnTo>
                  <a:lnTo>
                    <a:pt x="545" y="647"/>
                  </a:lnTo>
                  <a:lnTo>
                    <a:pt x="545" y="649"/>
                  </a:lnTo>
                  <a:lnTo>
                    <a:pt x="543" y="651"/>
                  </a:lnTo>
                  <a:lnTo>
                    <a:pt x="543" y="649"/>
                  </a:lnTo>
                  <a:lnTo>
                    <a:pt x="543" y="647"/>
                  </a:lnTo>
                  <a:lnTo>
                    <a:pt x="545" y="647"/>
                  </a:lnTo>
                  <a:lnTo>
                    <a:pt x="543" y="647"/>
                  </a:lnTo>
                  <a:lnTo>
                    <a:pt x="542" y="647"/>
                  </a:lnTo>
                  <a:lnTo>
                    <a:pt x="542" y="649"/>
                  </a:lnTo>
                  <a:lnTo>
                    <a:pt x="540" y="647"/>
                  </a:lnTo>
                  <a:lnTo>
                    <a:pt x="542" y="647"/>
                  </a:lnTo>
                  <a:lnTo>
                    <a:pt x="542" y="645"/>
                  </a:lnTo>
                  <a:lnTo>
                    <a:pt x="542" y="643"/>
                  </a:lnTo>
                  <a:lnTo>
                    <a:pt x="543" y="643"/>
                  </a:lnTo>
                  <a:lnTo>
                    <a:pt x="542" y="643"/>
                  </a:lnTo>
                  <a:lnTo>
                    <a:pt x="542" y="645"/>
                  </a:lnTo>
                  <a:lnTo>
                    <a:pt x="543" y="645"/>
                  </a:lnTo>
                  <a:lnTo>
                    <a:pt x="545" y="645"/>
                  </a:lnTo>
                  <a:lnTo>
                    <a:pt x="545" y="643"/>
                  </a:lnTo>
                  <a:lnTo>
                    <a:pt x="543" y="643"/>
                  </a:lnTo>
                  <a:lnTo>
                    <a:pt x="543" y="641"/>
                  </a:lnTo>
                  <a:lnTo>
                    <a:pt x="542" y="641"/>
                  </a:lnTo>
                  <a:lnTo>
                    <a:pt x="542" y="639"/>
                  </a:lnTo>
                  <a:lnTo>
                    <a:pt x="543" y="639"/>
                  </a:lnTo>
                  <a:close/>
                  <a:moveTo>
                    <a:pt x="540" y="628"/>
                  </a:moveTo>
                  <a:lnTo>
                    <a:pt x="542" y="630"/>
                  </a:lnTo>
                  <a:lnTo>
                    <a:pt x="543" y="630"/>
                  </a:lnTo>
                  <a:lnTo>
                    <a:pt x="543" y="632"/>
                  </a:lnTo>
                  <a:lnTo>
                    <a:pt x="543" y="634"/>
                  </a:lnTo>
                  <a:lnTo>
                    <a:pt x="545" y="634"/>
                  </a:lnTo>
                  <a:lnTo>
                    <a:pt x="545" y="636"/>
                  </a:lnTo>
                  <a:lnTo>
                    <a:pt x="545" y="638"/>
                  </a:lnTo>
                  <a:lnTo>
                    <a:pt x="545" y="636"/>
                  </a:lnTo>
                  <a:lnTo>
                    <a:pt x="543" y="636"/>
                  </a:lnTo>
                  <a:lnTo>
                    <a:pt x="543" y="638"/>
                  </a:lnTo>
                  <a:lnTo>
                    <a:pt x="543" y="636"/>
                  </a:lnTo>
                  <a:lnTo>
                    <a:pt x="542" y="636"/>
                  </a:lnTo>
                  <a:lnTo>
                    <a:pt x="542" y="634"/>
                  </a:lnTo>
                  <a:lnTo>
                    <a:pt x="542" y="632"/>
                  </a:lnTo>
                  <a:lnTo>
                    <a:pt x="542" y="634"/>
                  </a:lnTo>
                  <a:lnTo>
                    <a:pt x="540" y="634"/>
                  </a:lnTo>
                  <a:lnTo>
                    <a:pt x="540" y="636"/>
                  </a:lnTo>
                  <a:lnTo>
                    <a:pt x="538" y="636"/>
                  </a:lnTo>
                  <a:lnTo>
                    <a:pt x="538" y="634"/>
                  </a:lnTo>
                  <a:lnTo>
                    <a:pt x="540" y="634"/>
                  </a:lnTo>
                  <a:lnTo>
                    <a:pt x="540" y="632"/>
                  </a:lnTo>
                  <a:lnTo>
                    <a:pt x="538" y="632"/>
                  </a:lnTo>
                  <a:lnTo>
                    <a:pt x="538" y="630"/>
                  </a:lnTo>
                  <a:lnTo>
                    <a:pt x="540" y="630"/>
                  </a:lnTo>
                  <a:lnTo>
                    <a:pt x="540" y="628"/>
                  </a:lnTo>
                  <a:close/>
                  <a:moveTo>
                    <a:pt x="557" y="630"/>
                  </a:moveTo>
                  <a:lnTo>
                    <a:pt x="557" y="628"/>
                  </a:lnTo>
                  <a:lnTo>
                    <a:pt x="557" y="626"/>
                  </a:lnTo>
                  <a:lnTo>
                    <a:pt x="559" y="626"/>
                  </a:lnTo>
                  <a:lnTo>
                    <a:pt x="559" y="628"/>
                  </a:lnTo>
                  <a:lnTo>
                    <a:pt x="557" y="630"/>
                  </a:lnTo>
                  <a:close/>
                  <a:moveTo>
                    <a:pt x="540" y="624"/>
                  </a:moveTo>
                  <a:lnTo>
                    <a:pt x="540" y="626"/>
                  </a:lnTo>
                  <a:lnTo>
                    <a:pt x="542" y="626"/>
                  </a:lnTo>
                  <a:lnTo>
                    <a:pt x="542" y="628"/>
                  </a:lnTo>
                  <a:lnTo>
                    <a:pt x="540" y="626"/>
                  </a:lnTo>
                  <a:lnTo>
                    <a:pt x="540" y="624"/>
                  </a:lnTo>
                  <a:lnTo>
                    <a:pt x="540" y="626"/>
                  </a:lnTo>
                  <a:lnTo>
                    <a:pt x="540" y="624"/>
                  </a:lnTo>
                  <a:close/>
                  <a:moveTo>
                    <a:pt x="547" y="616"/>
                  </a:moveTo>
                  <a:lnTo>
                    <a:pt x="549" y="616"/>
                  </a:lnTo>
                  <a:lnTo>
                    <a:pt x="549" y="618"/>
                  </a:lnTo>
                  <a:lnTo>
                    <a:pt x="549" y="620"/>
                  </a:lnTo>
                  <a:lnTo>
                    <a:pt x="549" y="622"/>
                  </a:lnTo>
                  <a:lnTo>
                    <a:pt x="547" y="620"/>
                  </a:lnTo>
                  <a:lnTo>
                    <a:pt x="547" y="618"/>
                  </a:lnTo>
                  <a:lnTo>
                    <a:pt x="545" y="618"/>
                  </a:lnTo>
                  <a:lnTo>
                    <a:pt x="543" y="618"/>
                  </a:lnTo>
                  <a:lnTo>
                    <a:pt x="545" y="616"/>
                  </a:lnTo>
                  <a:lnTo>
                    <a:pt x="545" y="614"/>
                  </a:lnTo>
                  <a:lnTo>
                    <a:pt x="545" y="616"/>
                  </a:lnTo>
                  <a:lnTo>
                    <a:pt x="547" y="616"/>
                  </a:lnTo>
                  <a:close/>
                  <a:moveTo>
                    <a:pt x="542" y="616"/>
                  </a:moveTo>
                  <a:lnTo>
                    <a:pt x="543" y="616"/>
                  </a:lnTo>
                  <a:lnTo>
                    <a:pt x="543" y="618"/>
                  </a:lnTo>
                  <a:lnTo>
                    <a:pt x="542" y="618"/>
                  </a:lnTo>
                  <a:lnTo>
                    <a:pt x="542" y="620"/>
                  </a:lnTo>
                  <a:lnTo>
                    <a:pt x="542" y="618"/>
                  </a:lnTo>
                  <a:lnTo>
                    <a:pt x="540" y="618"/>
                  </a:lnTo>
                  <a:lnTo>
                    <a:pt x="540" y="620"/>
                  </a:lnTo>
                  <a:lnTo>
                    <a:pt x="540" y="622"/>
                  </a:lnTo>
                  <a:lnTo>
                    <a:pt x="540" y="620"/>
                  </a:lnTo>
                  <a:lnTo>
                    <a:pt x="538" y="620"/>
                  </a:lnTo>
                  <a:lnTo>
                    <a:pt x="538" y="618"/>
                  </a:lnTo>
                  <a:lnTo>
                    <a:pt x="540" y="618"/>
                  </a:lnTo>
                  <a:lnTo>
                    <a:pt x="540" y="616"/>
                  </a:lnTo>
                  <a:lnTo>
                    <a:pt x="542" y="616"/>
                  </a:lnTo>
                  <a:lnTo>
                    <a:pt x="542" y="614"/>
                  </a:lnTo>
                  <a:lnTo>
                    <a:pt x="543" y="614"/>
                  </a:lnTo>
                  <a:lnTo>
                    <a:pt x="542" y="614"/>
                  </a:lnTo>
                  <a:lnTo>
                    <a:pt x="542" y="616"/>
                  </a:lnTo>
                  <a:close/>
                  <a:moveTo>
                    <a:pt x="542" y="613"/>
                  </a:moveTo>
                  <a:lnTo>
                    <a:pt x="542" y="611"/>
                  </a:lnTo>
                  <a:lnTo>
                    <a:pt x="543" y="611"/>
                  </a:lnTo>
                  <a:lnTo>
                    <a:pt x="543" y="613"/>
                  </a:lnTo>
                  <a:lnTo>
                    <a:pt x="543" y="614"/>
                  </a:lnTo>
                  <a:lnTo>
                    <a:pt x="545" y="614"/>
                  </a:lnTo>
                  <a:lnTo>
                    <a:pt x="545" y="616"/>
                  </a:lnTo>
                  <a:lnTo>
                    <a:pt x="543" y="616"/>
                  </a:lnTo>
                  <a:lnTo>
                    <a:pt x="543" y="614"/>
                  </a:lnTo>
                  <a:lnTo>
                    <a:pt x="542" y="614"/>
                  </a:lnTo>
                  <a:lnTo>
                    <a:pt x="540" y="616"/>
                  </a:lnTo>
                  <a:lnTo>
                    <a:pt x="540" y="614"/>
                  </a:lnTo>
                  <a:lnTo>
                    <a:pt x="538" y="614"/>
                  </a:lnTo>
                  <a:lnTo>
                    <a:pt x="538" y="613"/>
                  </a:lnTo>
                  <a:lnTo>
                    <a:pt x="538" y="611"/>
                  </a:lnTo>
                  <a:lnTo>
                    <a:pt x="538" y="613"/>
                  </a:lnTo>
                  <a:lnTo>
                    <a:pt x="538" y="611"/>
                  </a:lnTo>
                  <a:lnTo>
                    <a:pt x="540" y="611"/>
                  </a:lnTo>
                  <a:lnTo>
                    <a:pt x="540" y="613"/>
                  </a:lnTo>
                  <a:lnTo>
                    <a:pt x="542" y="613"/>
                  </a:lnTo>
                  <a:lnTo>
                    <a:pt x="542" y="611"/>
                  </a:lnTo>
                  <a:lnTo>
                    <a:pt x="542" y="613"/>
                  </a:lnTo>
                  <a:close/>
                  <a:moveTo>
                    <a:pt x="547" y="613"/>
                  </a:moveTo>
                  <a:lnTo>
                    <a:pt x="545" y="613"/>
                  </a:lnTo>
                  <a:lnTo>
                    <a:pt x="547" y="613"/>
                  </a:lnTo>
                  <a:lnTo>
                    <a:pt x="547" y="614"/>
                  </a:lnTo>
                  <a:lnTo>
                    <a:pt x="545" y="614"/>
                  </a:lnTo>
                  <a:lnTo>
                    <a:pt x="543" y="614"/>
                  </a:lnTo>
                  <a:lnTo>
                    <a:pt x="543" y="613"/>
                  </a:lnTo>
                  <a:lnTo>
                    <a:pt x="543" y="611"/>
                  </a:lnTo>
                  <a:lnTo>
                    <a:pt x="545" y="611"/>
                  </a:lnTo>
                  <a:lnTo>
                    <a:pt x="547" y="613"/>
                  </a:lnTo>
                  <a:close/>
                  <a:moveTo>
                    <a:pt x="553" y="609"/>
                  </a:moveTo>
                  <a:lnTo>
                    <a:pt x="553" y="611"/>
                  </a:lnTo>
                  <a:lnTo>
                    <a:pt x="555" y="611"/>
                  </a:lnTo>
                  <a:lnTo>
                    <a:pt x="553" y="609"/>
                  </a:lnTo>
                  <a:lnTo>
                    <a:pt x="555" y="609"/>
                  </a:lnTo>
                  <a:lnTo>
                    <a:pt x="555" y="607"/>
                  </a:lnTo>
                  <a:lnTo>
                    <a:pt x="555" y="609"/>
                  </a:lnTo>
                  <a:lnTo>
                    <a:pt x="555" y="611"/>
                  </a:lnTo>
                  <a:lnTo>
                    <a:pt x="555" y="613"/>
                  </a:lnTo>
                  <a:lnTo>
                    <a:pt x="557" y="613"/>
                  </a:lnTo>
                  <a:lnTo>
                    <a:pt x="557" y="614"/>
                  </a:lnTo>
                  <a:lnTo>
                    <a:pt x="555" y="614"/>
                  </a:lnTo>
                  <a:lnTo>
                    <a:pt x="555" y="616"/>
                  </a:lnTo>
                  <a:lnTo>
                    <a:pt x="557" y="616"/>
                  </a:lnTo>
                  <a:lnTo>
                    <a:pt x="557" y="618"/>
                  </a:lnTo>
                  <a:lnTo>
                    <a:pt x="557" y="620"/>
                  </a:lnTo>
                  <a:lnTo>
                    <a:pt x="557" y="622"/>
                  </a:lnTo>
                  <a:lnTo>
                    <a:pt x="557" y="624"/>
                  </a:lnTo>
                  <a:lnTo>
                    <a:pt x="557" y="626"/>
                  </a:lnTo>
                  <a:lnTo>
                    <a:pt x="555" y="626"/>
                  </a:lnTo>
                  <a:lnTo>
                    <a:pt x="555" y="628"/>
                  </a:lnTo>
                  <a:lnTo>
                    <a:pt x="555" y="630"/>
                  </a:lnTo>
                  <a:lnTo>
                    <a:pt x="555" y="632"/>
                  </a:lnTo>
                  <a:lnTo>
                    <a:pt x="555" y="630"/>
                  </a:lnTo>
                  <a:lnTo>
                    <a:pt x="557" y="630"/>
                  </a:lnTo>
                  <a:lnTo>
                    <a:pt x="557" y="632"/>
                  </a:lnTo>
                  <a:lnTo>
                    <a:pt x="557" y="634"/>
                  </a:lnTo>
                  <a:lnTo>
                    <a:pt x="555" y="634"/>
                  </a:lnTo>
                  <a:lnTo>
                    <a:pt x="557" y="634"/>
                  </a:lnTo>
                  <a:lnTo>
                    <a:pt x="557" y="636"/>
                  </a:lnTo>
                  <a:lnTo>
                    <a:pt x="555" y="636"/>
                  </a:lnTo>
                  <a:lnTo>
                    <a:pt x="555" y="638"/>
                  </a:lnTo>
                  <a:lnTo>
                    <a:pt x="557" y="638"/>
                  </a:lnTo>
                  <a:lnTo>
                    <a:pt x="555" y="638"/>
                  </a:lnTo>
                  <a:lnTo>
                    <a:pt x="555" y="639"/>
                  </a:lnTo>
                  <a:lnTo>
                    <a:pt x="553" y="639"/>
                  </a:lnTo>
                  <a:lnTo>
                    <a:pt x="553" y="641"/>
                  </a:lnTo>
                  <a:lnTo>
                    <a:pt x="553" y="639"/>
                  </a:lnTo>
                  <a:lnTo>
                    <a:pt x="551" y="639"/>
                  </a:lnTo>
                  <a:lnTo>
                    <a:pt x="551" y="641"/>
                  </a:lnTo>
                  <a:lnTo>
                    <a:pt x="551" y="639"/>
                  </a:lnTo>
                  <a:lnTo>
                    <a:pt x="549" y="639"/>
                  </a:lnTo>
                  <a:lnTo>
                    <a:pt x="551" y="638"/>
                  </a:lnTo>
                  <a:lnTo>
                    <a:pt x="553" y="638"/>
                  </a:lnTo>
                  <a:lnTo>
                    <a:pt x="551" y="638"/>
                  </a:lnTo>
                  <a:lnTo>
                    <a:pt x="549" y="638"/>
                  </a:lnTo>
                  <a:lnTo>
                    <a:pt x="549" y="636"/>
                  </a:lnTo>
                  <a:lnTo>
                    <a:pt x="551" y="636"/>
                  </a:lnTo>
                  <a:lnTo>
                    <a:pt x="553" y="636"/>
                  </a:lnTo>
                  <a:lnTo>
                    <a:pt x="551" y="636"/>
                  </a:lnTo>
                  <a:lnTo>
                    <a:pt x="551" y="634"/>
                  </a:lnTo>
                  <a:lnTo>
                    <a:pt x="549" y="634"/>
                  </a:lnTo>
                  <a:lnTo>
                    <a:pt x="549" y="632"/>
                  </a:lnTo>
                  <a:lnTo>
                    <a:pt x="551" y="632"/>
                  </a:lnTo>
                  <a:lnTo>
                    <a:pt x="549" y="632"/>
                  </a:lnTo>
                  <a:lnTo>
                    <a:pt x="549" y="630"/>
                  </a:lnTo>
                  <a:lnTo>
                    <a:pt x="551" y="630"/>
                  </a:lnTo>
                  <a:lnTo>
                    <a:pt x="553" y="630"/>
                  </a:lnTo>
                  <a:lnTo>
                    <a:pt x="551" y="630"/>
                  </a:lnTo>
                  <a:lnTo>
                    <a:pt x="549" y="630"/>
                  </a:lnTo>
                  <a:lnTo>
                    <a:pt x="549" y="628"/>
                  </a:lnTo>
                  <a:lnTo>
                    <a:pt x="551" y="626"/>
                  </a:lnTo>
                  <a:lnTo>
                    <a:pt x="551" y="628"/>
                  </a:lnTo>
                  <a:lnTo>
                    <a:pt x="551" y="626"/>
                  </a:lnTo>
                  <a:lnTo>
                    <a:pt x="553" y="626"/>
                  </a:lnTo>
                  <a:lnTo>
                    <a:pt x="551" y="626"/>
                  </a:lnTo>
                  <a:lnTo>
                    <a:pt x="553" y="624"/>
                  </a:lnTo>
                  <a:lnTo>
                    <a:pt x="551" y="624"/>
                  </a:lnTo>
                  <a:lnTo>
                    <a:pt x="551" y="626"/>
                  </a:lnTo>
                  <a:lnTo>
                    <a:pt x="551" y="628"/>
                  </a:lnTo>
                  <a:lnTo>
                    <a:pt x="549" y="628"/>
                  </a:lnTo>
                  <a:lnTo>
                    <a:pt x="549" y="626"/>
                  </a:lnTo>
                  <a:lnTo>
                    <a:pt x="549" y="628"/>
                  </a:lnTo>
                  <a:lnTo>
                    <a:pt x="549" y="626"/>
                  </a:lnTo>
                  <a:lnTo>
                    <a:pt x="547" y="626"/>
                  </a:lnTo>
                  <a:lnTo>
                    <a:pt x="547" y="628"/>
                  </a:lnTo>
                  <a:lnTo>
                    <a:pt x="547" y="630"/>
                  </a:lnTo>
                  <a:lnTo>
                    <a:pt x="547" y="632"/>
                  </a:lnTo>
                  <a:lnTo>
                    <a:pt x="547" y="630"/>
                  </a:lnTo>
                  <a:lnTo>
                    <a:pt x="549" y="630"/>
                  </a:lnTo>
                  <a:lnTo>
                    <a:pt x="549" y="632"/>
                  </a:lnTo>
                  <a:lnTo>
                    <a:pt x="547" y="632"/>
                  </a:lnTo>
                  <a:lnTo>
                    <a:pt x="547" y="634"/>
                  </a:lnTo>
                  <a:lnTo>
                    <a:pt x="549" y="634"/>
                  </a:lnTo>
                  <a:lnTo>
                    <a:pt x="547" y="634"/>
                  </a:lnTo>
                  <a:lnTo>
                    <a:pt x="547" y="636"/>
                  </a:lnTo>
                  <a:lnTo>
                    <a:pt x="547" y="638"/>
                  </a:lnTo>
                  <a:lnTo>
                    <a:pt x="547" y="636"/>
                  </a:lnTo>
                  <a:lnTo>
                    <a:pt x="545" y="636"/>
                  </a:lnTo>
                  <a:lnTo>
                    <a:pt x="545" y="634"/>
                  </a:lnTo>
                  <a:lnTo>
                    <a:pt x="545" y="632"/>
                  </a:lnTo>
                  <a:lnTo>
                    <a:pt x="543" y="632"/>
                  </a:lnTo>
                  <a:lnTo>
                    <a:pt x="543" y="630"/>
                  </a:lnTo>
                  <a:lnTo>
                    <a:pt x="543" y="628"/>
                  </a:lnTo>
                  <a:lnTo>
                    <a:pt x="543" y="626"/>
                  </a:lnTo>
                  <a:lnTo>
                    <a:pt x="543" y="628"/>
                  </a:lnTo>
                  <a:lnTo>
                    <a:pt x="542" y="626"/>
                  </a:lnTo>
                  <a:lnTo>
                    <a:pt x="543" y="626"/>
                  </a:lnTo>
                  <a:lnTo>
                    <a:pt x="542" y="626"/>
                  </a:lnTo>
                  <a:lnTo>
                    <a:pt x="542" y="624"/>
                  </a:lnTo>
                  <a:lnTo>
                    <a:pt x="540" y="624"/>
                  </a:lnTo>
                  <a:lnTo>
                    <a:pt x="540" y="622"/>
                  </a:lnTo>
                  <a:lnTo>
                    <a:pt x="542" y="622"/>
                  </a:lnTo>
                  <a:lnTo>
                    <a:pt x="543" y="624"/>
                  </a:lnTo>
                  <a:lnTo>
                    <a:pt x="545" y="626"/>
                  </a:lnTo>
                  <a:lnTo>
                    <a:pt x="545" y="628"/>
                  </a:lnTo>
                  <a:lnTo>
                    <a:pt x="545" y="626"/>
                  </a:lnTo>
                  <a:lnTo>
                    <a:pt x="543" y="626"/>
                  </a:lnTo>
                  <a:lnTo>
                    <a:pt x="543" y="624"/>
                  </a:lnTo>
                  <a:lnTo>
                    <a:pt x="543" y="622"/>
                  </a:lnTo>
                  <a:lnTo>
                    <a:pt x="543" y="620"/>
                  </a:lnTo>
                  <a:lnTo>
                    <a:pt x="543" y="622"/>
                  </a:lnTo>
                  <a:lnTo>
                    <a:pt x="545" y="624"/>
                  </a:lnTo>
                  <a:lnTo>
                    <a:pt x="547" y="624"/>
                  </a:lnTo>
                  <a:lnTo>
                    <a:pt x="545" y="624"/>
                  </a:lnTo>
                  <a:lnTo>
                    <a:pt x="545" y="622"/>
                  </a:lnTo>
                  <a:lnTo>
                    <a:pt x="547" y="622"/>
                  </a:lnTo>
                  <a:lnTo>
                    <a:pt x="547" y="620"/>
                  </a:lnTo>
                  <a:lnTo>
                    <a:pt x="547" y="622"/>
                  </a:lnTo>
                  <a:lnTo>
                    <a:pt x="549" y="622"/>
                  </a:lnTo>
                  <a:lnTo>
                    <a:pt x="549" y="624"/>
                  </a:lnTo>
                  <a:lnTo>
                    <a:pt x="549" y="622"/>
                  </a:lnTo>
                  <a:lnTo>
                    <a:pt x="549" y="620"/>
                  </a:lnTo>
                  <a:lnTo>
                    <a:pt x="551" y="620"/>
                  </a:lnTo>
                  <a:lnTo>
                    <a:pt x="549" y="620"/>
                  </a:lnTo>
                  <a:lnTo>
                    <a:pt x="549" y="618"/>
                  </a:lnTo>
                  <a:lnTo>
                    <a:pt x="551" y="618"/>
                  </a:lnTo>
                  <a:lnTo>
                    <a:pt x="549" y="618"/>
                  </a:lnTo>
                  <a:lnTo>
                    <a:pt x="551" y="618"/>
                  </a:lnTo>
                  <a:lnTo>
                    <a:pt x="549" y="618"/>
                  </a:lnTo>
                  <a:lnTo>
                    <a:pt x="551" y="618"/>
                  </a:lnTo>
                  <a:lnTo>
                    <a:pt x="551" y="616"/>
                  </a:lnTo>
                  <a:lnTo>
                    <a:pt x="549" y="614"/>
                  </a:lnTo>
                  <a:lnTo>
                    <a:pt x="551" y="614"/>
                  </a:lnTo>
                  <a:lnTo>
                    <a:pt x="551" y="613"/>
                  </a:lnTo>
                  <a:lnTo>
                    <a:pt x="549" y="614"/>
                  </a:lnTo>
                  <a:lnTo>
                    <a:pt x="547" y="614"/>
                  </a:lnTo>
                  <a:lnTo>
                    <a:pt x="549" y="613"/>
                  </a:lnTo>
                  <a:lnTo>
                    <a:pt x="547" y="613"/>
                  </a:lnTo>
                  <a:lnTo>
                    <a:pt x="549" y="613"/>
                  </a:lnTo>
                  <a:lnTo>
                    <a:pt x="549" y="611"/>
                  </a:lnTo>
                  <a:lnTo>
                    <a:pt x="547" y="613"/>
                  </a:lnTo>
                  <a:lnTo>
                    <a:pt x="547" y="611"/>
                  </a:lnTo>
                  <a:lnTo>
                    <a:pt x="549" y="611"/>
                  </a:lnTo>
                  <a:lnTo>
                    <a:pt x="549" y="609"/>
                  </a:lnTo>
                  <a:lnTo>
                    <a:pt x="547" y="609"/>
                  </a:lnTo>
                  <a:lnTo>
                    <a:pt x="549" y="609"/>
                  </a:lnTo>
                  <a:lnTo>
                    <a:pt x="551" y="607"/>
                  </a:lnTo>
                  <a:lnTo>
                    <a:pt x="551" y="609"/>
                  </a:lnTo>
                  <a:lnTo>
                    <a:pt x="551" y="607"/>
                  </a:lnTo>
                  <a:lnTo>
                    <a:pt x="553" y="607"/>
                  </a:lnTo>
                  <a:lnTo>
                    <a:pt x="553" y="609"/>
                  </a:lnTo>
                  <a:close/>
                  <a:moveTo>
                    <a:pt x="545" y="611"/>
                  </a:moveTo>
                  <a:lnTo>
                    <a:pt x="543" y="611"/>
                  </a:lnTo>
                  <a:lnTo>
                    <a:pt x="543" y="609"/>
                  </a:lnTo>
                  <a:lnTo>
                    <a:pt x="545" y="609"/>
                  </a:lnTo>
                  <a:lnTo>
                    <a:pt x="545" y="607"/>
                  </a:lnTo>
                  <a:lnTo>
                    <a:pt x="547" y="607"/>
                  </a:lnTo>
                  <a:lnTo>
                    <a:pt x="547" y="609"/>
                  </a:lnTo>
                  <a:lnTo>
                    <a:pt x="545" y="611"/>
                  </a:lnTo>
                  <a:close/>
                  <a:moveTo>
                    <a:pt x="549" y="607"/>
                  </a:moveTo>
                  <a:lnTo>
                    <a:pt x="551" y="607"/>
                  </a:lnTo>
                  <a:lnTo>
                    <a:pt x="549" y="609"/>
                  </a:lnTo>
                  <a:lnTo>
                    <a:pt x="547" y="609"/>
                  </a:lnTo>
                  <a:lnTo>
                    <a:pt x="547" y="607"/>
                  </a:lnTo>
                  <a:lnTo>
                    <a:pt x="549" y="607"/>
                  </a:lnTo>
                  <a:close/>
                  <a:moveTo>
                    <a:pt x="542" y="607"/>
                  </a:moveTo>
                  <a:lnTo>
                    <a:pt x="543" y="607"/>
                  </a:lnTo>
                  <a:lnTo>
                    <a:pt x="543" y="609"/>
                  </a:lnTo>
                  <a:lnTo>
                    <a:pt x="542" y="609"/>
                  </a:lnTo>
                  <a:lnTo>
                    <a:pt x="542" y="607"/>
                  </a:lnTo>
                  <a:lnTo>
                    <a:pt x="542" y="609"/>
                  </a:lnTo>
                  <a:lnTo>
                    <a:pt x="540" y="609"/>
                  </a:lnTo>
                  <a:lnTo>
                    <a:pt x="538" y="611"/>
                  </a:lnTo>
                  <a:lnTo>
                    <a:pt x="538" y="609"/>
                  </a:lnTo>
                  <a:lnTo>
                    <a:pt x="538" y="607"/>
                  </a:lnTo>
                  <a:lnTo>
                    <a:pt x="540" y="609"/>
                  </a:lnTo>
                  <a:lnTo>
                    <a:pt x="540" y="607"/>
                  </a:lnTo>
                  <a:lnTo>
                    <a:pt x="542" y="605"/>
                  </a:lnTo>
                  <a:lnTo>
                    <a:pt x="543" y="605"/>
                  </a:lnTo>
                  <a:lnTo>
                    <a:pt x="543" y="607"/>
                  </a:lnTo>
                  <a:lnTo>
                    <a:pt x="542" y="607"/>
                  </a:lnTo>
                  <a:close/>
                  <a:moveTo>
                    <a:pt x="542" y="601"/>
                  </a:moveTo>
                  <a:lnTo>
                    <a:pt x="542" y="603"/>
                  </a:lnTo>
                  <a:lnTo>
                    <a:pt x="543" y="603"/>
                  </a:lnTo>
                  <a:lnTo>
                    <a:pt x="543" y="605"/>
                  </a:lnTo>
                  <a:lnTo>
                    <a:pt x="542" y="605"/>
                  </a:lnTo>
                  <a:lnTo>
                    <a:pt x="540" y="607"/>
                  </a:lnTo>
                  <a:lnTo>
                    <a:pt x="538" y="607"/>
                  </a:lnTo>
                  <a:lnTo>
                    <a:pt x="540" y="607"/>
                  </a:lnTo>
                  <a:lnTo>
                    <a:pt x="542" y="607"/>
                  </a:lnTo>
                  <a:lnTo>
                    <a:pt x="542" y="605"/>
                  </a:lnTo>
                  <a:lnTo>
                    <a:pt x="540" y="605"/>
                  </a:lnTo>
                  <a:lnTo>
                    <a:pt x="540" y="607"/>
                  </a:lnTo>
                  <a:lnTo>
                    <a:pt x="540" y="605"/>
                  </a:lnTo>
                  <a:lnTo>
                    <a:pt x="538" y="607"/>
                  </a:lnTo>
                  <a:lnTo>
                    <a:pt x="538" y="605"/>
                  </a:lnTo>
                  <a:lnTo>
                    <a:pt x="538" y="603"/>
                  </a:lnTo>
                  <a:lnTo>
                    <a:pt x="538" y="601"/>
                  </a:lnTo>
                  <a:lnTo>
                    <a:pt x="540" y="601"/>
                  </a:lnTo>
                  <a:lnTo>
                    <a:pt x="540" y="603"/>
                  </a:lnTo>
                  <a:lnTo>
                    <a:pt x="540" y="601"/>
                  </a:lnTo>
                  <a:lnTo>
                    <a:pt x="542" y="601"/>
                  </a:lnTo>
                  <a:close/>
                  <a:moveTo>
                    <a:pt x="557" y="603"/>
                  </a:moveTo>
                  <a:lnTo>
                    <a:pt x="557" y="601"/>
                  </a:lnTo>
                  <a:lnTo>
                    <a:pt x="555" y="601"/>
                  </a:lnTo>
                  <a:lnTo>
                    <a:pt x="557" y="601"/>
                  </a:lnTo>
                  <a:lnTo>
                    <a:pt x="559" y="601"/>
                  </a:lnTo>
                  <a:lnTo>
                    <a:pt x="559" y="603"/>
                  </a:lnTo>
                  <a:lnTo>
                    <a:pt x="557" y="603"/>
                  </a:lnTo>
                  <a:close/>
                  <a:moveTo>
                    <a:pt x="563" y="601"/>
                  </a:moveTo>
                  <a:lnTo>
                    <a:pt x="563" y="603"/>
                  </a:lnTo>
                  <a:lnTo>
                    <a:pt x="561" y="601"/>
                  </a:lnTo>
                  <a:lnTo>
                    <a:pt x="559" y="599"/>
                  </a:lnTo>
                  <a:lnTo>
                    <a:pt x="561" y="599"/>
                  </a:lnTo>
                  <a:lnTo>
                    <a:pt x="563" y="601"/>
                  </a:lnTo>
                  <a:close/>
                  <a:moveTo>
                    <a:pt x="559" y="599"/>
                  </a:moveTo>
                  <a:lnTo>
                    <a:pt x="561" y="601"/>
                  </a:lnTo>
                  <a:lnTo>
                    <a:pt x="559" y="601"/>
                  </a:lnTo>
                  <a:lnTo>
                    <a:pt x="557" y="599"/>
                  </a:lnTo>
                  <a:lnTo>
                    <a:pt x="555" y="599"/>
                  </a:lnTo>
                  <a:lnTo>
                    <a:pt x="557" y="599"/>
                  </a:lnTo>
                  <a:lnTo>
                    <a:pt x="559" y="599"/>
                  </a:lnTo>
                  <a:lnTo>
                    <a:pt x="557" y="599"/>
                  </a:lnTo>
                  <a:lnTo>
                    <a:pt x="557" y="597"/>
                  </a:lnTo>
                  <a:lnTo>
                    <a:pt x="559" y="597"/>
                  </a:lnTo>
                  <a:lnTo>
                    <a:pt x="559" y="599"/>
                  </a:lnTo>
                  <a:close/>
                  <a:moveTo>
                    <a:pt x="553" y="595"/>
                  </a:moveTo>
                  <a:lnTo>
                    <a:pt x="553" y="597"/>
                  </a:lnTo>
                  <a:lnTo>
                    <a:pt x="553" y="599"/>
                  </a:lnTo>
                  <a:lnTo>
                    <a:pt x="555" y="599"/>
                  </a:lnTo>
                  <a:lnTo>
                    <a:pt x="555" y="601"/>
                  </a:lnTo>
                  <a:lnTo>
                    <a:pt x="553" y="601"/>
                  </a:lnTo>
                  <a:lnTo>
                    <a:pt x="555" y="601"/>
                  </a:lnTo>
                  <a:lnTo>
                    <a:pt x="555" y="603"/>
                  </a:lnTo>
                  <a:lnTo>
                    <a:pt x="555" y="605"/>
                  </a:lnTo>
                  <a:lnTo>
                    <a:pt x="557" y="605"/>
                  </a:lnTo>
                  <a:lnTo>
                    <a:pt x="555" y="607"/>
                  </a:lnTo>
                  <a:lnTo>
                    <a:pt x="553" y="607"/>
                  </a:lnTo>
                  <a:lnTo>
                    <a:pt x="551" y="607"/>
                  </a:lnTo>
                  <a:lnTo>
                    <a:pt x="549" y="605"/>
                  </a:lnTo>
                  <a:lnTo>
                    <a:pt x="547" y="605"/>
                  </a:lnTo>
                  <a:lnTo>
                    <a:pt x="547" y="603"/>
                  </a:lnTo>
                  <a:lnTo>
                    <a:pt x="549" y="601"/>
                  </a:lnTo>
                  <a:lnTo>
                    <a:pt x="551" y="601"/>
                  </a:lnTo>
                  <a:lnTo>
                    <a:pt x="551" y="603"/>
                  </a:lnTo>
                  <a:lnTo>
                    <a:pt x="553" y="601"/>
                  </a:lnTo>
                  <a:lnTo>
                    <a:pt x="551" y="601"/>
                  </a:lnTo>
                  <a:lnTo>
                    <a:pt x="551" y="599"/>
                  </a:lnTo>
                  <a:lnTo>
                    <a:pt x="551" y="597"/>
                  </a:lnTo>
                  <a:lnTo>
                    <a:pt x="551" y="595"/>
                  </a:lnTo>
                  <a:lnTo>
                    <a:pt x="551" y="593"/>
                  </a:lnTo>
                  <a:lnTo>
                    <a:pt x="553" y="593"/>
                  </a:lnTo>
                  <a:lnTo>
                    <a:pt x="553" y="595"/>
                  </a:lnTo>
                  <a:close/>
                  <a:moveTo>
                    <a:pt x="557" y="595"/>
                  </a:moveTo>
                  <a:lnTo>
                    <a:pt x="557" y="597"/>
                  </a:lnTo>
                  <a:lnTo>
                    <a:pt x="557" y="599"/>
                  </a:lnTo>
                  <a:lnTo>
                    <a:pt x="555" y="599"/>
                  </a:lnTo>
                  <a:lnTo>
                    <a:pt x="555" y="597"/>
                  </a:lnTo>
                  <a:lnTo>
                    <a:pt x="555" y="595"/>
                  </a:lnTo>
                  <a:lnTo>
                    <a:pt x="555" y="597"/>
                  </a:lnTo>
                  <a:lnTo>
                    <a:pt x="555" y="595"/>
                  </a:lnTo>
                  <a:lnTo>
                    <a:pt x="555" y="593"/>
                  </a:lnTo>
                  <a:lnTo>
                    <a:pt x="557" y="595"/>
                  </a:lnTo>
                  <a:close/>
                  <a:moveTo>
                    <a:pt x="545" y="593"/>
                  </a:moveTo>
                  <a:lnTo>
                    <a:pt x="547" y="593"/>
                  </a:lnTo>
                  <a:lnTo>
                    <a:pt x="549" y="593"/>
                  </a:lnTo>
                  <a:lnTo>
                    <a:pt x="551" y="593"/>
                  </a:lnTo>
                  <a:lnTo>
                    <a:pt x="551" y="595"/>
                  </a:lnTo>
                  <a:lnTo>
                    <a:pt x="551" y="597"/>
                  </a:lnTo>
                  <a:lnTo>
                    <a:pt x="551" y="599"/>
                  </a:lnTo>
                  <a:lnTo>
                    <a:pt x="549" y="599"/>
                  </a:lnTo>
                  <a:lnTo>
                    <a:pt x="549" y="601"/>
                  </a:lnTo>
                  <a:lnTo>
                    <a:pt x="547" y="601"/>
                  </a:lnTo>
                  <a:lnTo>
                    <a:pt x="547" y="599"/>
                  </a:lnTo>
                  <a:lnTo>
                    <a:pt x="545" y="599"/>
                  </a:lnTo>
                  <a:lnTo>
                    <a:pt x="545" y="597"/>
                  </a:lnTo>
                  <a:lnTo>
                    <a:pt x="545" y="595"/>
                  </a:lnTo>
                  <a:lnTo>
                    <a:pt x="543" y="595"/>
                  </a:lnTo>
                  <a:lnTo>
                    <a:pt x="543" y="593"/>
                  </a:lnTo>
                  <a:lnTo>
                    <a:pt x="545" y="593"/>
                  </a:lnTo>
                  <a:close/>
                  <a:moveTo>
                    <a:pt x="542" y="591"/>
                  </a:moveTo>
                  <a:lnTo>
                    <a:pt x="543" y="593"/>
                  </a:lnTo>
                  <a:lnTo>
                    <a:pt x="543" y="595"/>
                  </a:lnTo>
                  <a:lnTo>
                    <a:pt x="543" y="597"/>
                  </a:lnTo>
                  <a:lnTo>
                    <a:pt x="545" y="599"/>
                  </a:lnTo>
                  <a:lnTo>
                    <a:pt x="545" y="601"/>
                  </a:lnTo>
                  <a:lnTo>
                    <a:pt x="545" y="603"/>
                  </a:lnTo>
                  <a:lnTo>
                    <a:pt x="547" y="603"/>
                  </a:lnTo>
                  <a:lnTo>
                    <a:pt x="547" y="605"/>
                  </a:lnTo>
                  <a:lnTo>
                    <a:pt x="545" y="607"/>
                  </a:lnTo>
                  <a:lnTo>
                    <a:pt x="543" y="607"/>
                  </a:lnTo>
                  <a:lnTo>
                    <a:pt x="543" y="605"/>
                  </a:lnTo>
                  <a:lnTo>
                    <a:pt x="543" y="603"/>
                  </a:lnTo>
                  <a:lnTo>
                    <a:pt x="543" y="601"/>
                  </a:lnTo>
                  <a:lnTo>
                    <a:pt x="543" y="599"/>
                  </a:lnTo>
                  <a:lnTo>
                    <a:pt x="542" y="599"/>
                  </a:lnTo>
                  <a:lnTo>
                    <a:pt x="542" y="601"/>
                  </a:lnTo>
                  <a:lnTo>
                    <a:pt x="540" y="601"/>
                  </a:lnTo>
                  <a:lnTo>
                    <a:pt x="540" y="599"/>
                  </a:lnTo>
                  <a:lnTo>
                    <a:pt x="542" y="599"/>
                  </a:lnTo>
                  <a:lnTo>
                    <a:pt x="542" y="597"/>
                  </a:lnTo>
                  <a:lnTo>
                    <a:pt x="542" y="599"/>
                  </a:lnTo>
                  <a:lnTo>
                    <a:pt x="542" y="597"/>
                  </a:lnTo>
                  <a:lnTo>
                    <a:pt x="540" y="599"/>
                  </a:lnTo>
                  <a:lnTo>
                    <a:pt x="540" y="597"/>
                  </a:lnTo>
                  <a:lnTo>
                    <a:pt x="540" y="599"/>
                  </a:lnTo>
                  <a:lnTo>
                    <a:pt x="540" y="597"/>
                  </a:lnTo>
                  <a:lnTo>
                    <a:pt x="542" y="595"/>
                  </a:lnTo>
                  <a:lnTo>
                    <a:pt x="540" y="595"/>
                  </a:lnTo>
                  <a:lnTo>
                    <a:pt x="540" y="597"/>
                  </a:lnTo>
                  <a:lnTo>
                    <a:pt x="540" y="595"/>
                  </a:lnTo>
                  <a:lnTo>
                    <a:pt x="540" y="593"/>
                  </a:lnTo>
                  <a:lnTo>
                    <a:pt x="538" y="593"/>
                  </a:lnTo>
                  <a:lnTo>
                    <a:pt x="540" y="591"/>
                  </a:lnTo>
                  <a:lnTo>
                    <a:pt x="542" y="591"/>
                  </a:lnTo>
                  <a:close/>
                  <a:moveTo>
                    <a:pt x="551" y="586"/>
                  </a:moveTo>
                  <a:lnTo>
                    <a:pt x="551" y="588"/>
                  </a:lnTo>
                  <a:lnTo>
                    <a:pt x="551" y="590"/>
                  </a:lnTo>
                  <a:lnTo>
                    <a:pt x="551" y="591"/>
                  </a:lnTo>
                  <a:lnTo>
                    <a:pt x="553" y="593"/>
                  </a:lnTo>
                  <a:lnTo>
                    <a:pt x="551" y="593"/>
                  </a:lnTo>
                  <a:lnTo>
                    <a:pt x="549" y="593"/>
                  </a:lnTo>
                  <a:lnTo>
                    <a:pt x="549" y="591"/>
                  </a:lnTo>
                  <a:lnTo>
                    <a:pt x="547" y="591"/>
                  </a:lnTo>
                  <a:lnTo>
                    <a:pt x="545" y="591"/>
                  </a:lnTo>
                  <a:lnTo>
                    <a:pt x="543" y="591"/>
                  </a:lnTo>
                  <a:lnTo>
                    <a:pt x="543" y="590"/>
                  </a:lnTo>
                  <a:lnTo>
                    <a:pt x="545" y="590"/>
                  </a:lnTo>
                  <a:lnTo>
                    <a:pt x="545" y="588"/>
                  </a:lnTo>
                  <a:lnTo>
                    <a:pt x="547" y="588"/>
                  </a:lnTo>
                  <a:lnTo>
                    <a:pt x="549" y="588"/>
                  </a:lnTo>
                  <a:lnTo>
                    <a:pt x="549" y="586"/>
                  </a:lnTo>
                  <a:lnTo>
                    <a:pt x="551" y="586"/>
                  </a:lnTo>
                  <a:close/>
                  <a:moveTo>
                    <a:pt x="565" y="588"/>
                  </a:moveTo>
                  <a:lnTo>
                    <a:pt x="566" y="588"/>
                  </a:lnTo>
                  <a:lnTo>
                    <a:pt x="566" y="590"/>
                  </a:lnTo>
                  <a:lnTo>
                    <a:pt x="565" y="590"/>
                  </a:lnTo>
                  <a:lnTo>
                    <a:pt x="563" y="590"/>
                  </a:lnTo>
                  <a:lnTo>
                    <a:pt x="561" y="590"/>
                  </a:lnTo>
                  <a:lnTo>
                    <a:pt x="559" y="590"/>
                  </a:lnTo>
                  <a:lnTo>
                    <a:pt x="557" y="590"/>
                  </a:lnTo>
                  <a:lnTo>
                    <a:pt x="555" y="590"/>
                  </a:lnTo>
                  <a:lnTo>
                    <a:pt x="557" y="588"/>
                  </a:lnTo>
                  <a:lnTo>
                    <a:pt x="559" y="588"/>
                  </a:lnTo>
                  <a:lnTo>
                    <a:pt x="561" y="588"/>
                  </a:lnTo>
                  <a:lnTo>
                    <a:pt x="559" y="588"/>
                  </a:lnTo>
                  <a:lnTo>
                    <a:pt x="559" y="586"/>
                  </a:lnTo>
                  <a:lnTo>
                    <a:pt x="561" y="586"/>
                  </a:lnTo>
                  <a:lnTo>
                    <a:pt x="563" y="588"/>
                  </a:lnTo>
                  <a:lnTo>
                    <a:pt x="565" y="588"/>
                  </a:lnTo>
                  <a:close/>
                  <a:moveTo>
                    <a:pt x="555" y="588"/>
                  </a:moveTo>
                  <a:lnTo>
                    <a:pt x="553" y="588"/>
                  </a:lnTo>
                  <a:lnTo>
                    <a:pt x="553" y="590"/>
                  </a:lnTo>
                  <a:lnTo>
                    <a:pt x="553" y="588"/>
                  </a:lnTo>
                  <a:lnTo>
                    <a:pt x="553" y="586"/>
                  </a:lnTo>
                  <a:lnTo>
                    <a:pt x="555" y="586"/>
                  </a:lnTo>
                  <a:lnTo>
                    <a:pt x="555" y="588"/>
                  </a:lnTo>
                  <a:close/>
                  <a:moveTo>
                    <a:pt x="547" y="584"/>
                  </a:moveTo>
                  <a:lnTo>
                    <a:pt x="547" y="586"/>
                  </a:lnTo>
                  <a:lnTo>
                    <a:pt x="545" y="586"/>
                  </a:lnTo>
                  <a:lnTo>
                    <a:pt x="547" y="586"/>
                  </a:lnTo>
                  <a:lnTo>
                    <a:pt x="547" y="588"/>
                  </a:lnTo>
                  <a:lnTo>
                    <a:pt x="545" y="588"/>
                  </a:lnTo>
                  <a:lnTo>
                    <a:pt x="543" y="588"/>
                  </a:lnTo>
                  <a:lnTo>
                    <a:pt x="545" y="588"/>
                  </a:lnTo>
                  <a:lnTo>
                    <a:pt x="545" y="586"/>
                  </a:lnTo>
                  <a:lnTo>
                    <a:pt x="543" y="586"/>
                  </a:lnTo>
                  <a:lnTo>
                    <a:pt x="542" y="586"/>
                  </a:lnTo>
                  <a:lnTo>
                    <a:pt x="543" y="586"/>
                  </a:lnTo>
                  <a:lnTo>
                    <a:pt x="542" y="584"/>
                  </a:lnTo>
                  <a:lnTo>
                    <a:pt x="543" y="584"/>
                  </a:lnTo>
                  <a:lnTo>
                    <a:pt x="545" y="584"/>
                  </a:lnTo>
                  <a:lnTo>
                    <a:pt x="547" y="584"/>
                  </a:lnTo>
                  <a:close/>
                  <a:moveTo>
                    <a:pt x="549" y="586"/>
                  </a:moveTo>
                  <a:lnTo>
                    <a:pt x="547" y="586"/>
                  </a:lnTo>
                  <a:lnTo>
                    <a:pt x="547" y="584"/>
                  </a:lnTo>
                  <a:lnTo>
                    <a:pt x="549" y="584"/>
                  </a:lnTo>
                  <a:lnTo>
                    <a:pt x="549" y="586"/>
                  </a:lnTo>
                  <a:close/>
                  <a:moveTo>
                    <a:pt x="557" y="570"/>
                  </a:moveTo>
                  <a:lnTo>
                    <a:pt x="555" y="570"/>
                  </a:lnTo>
                  <a:lnTo>
                    <a:pt x="557" y="568"/>
                  </a:lnTo>
                  <a:lnTo>
                    <a:pt x="559" y="568"/>
                  </a:lnTo>
                  <a:lnTo>
                    <a:pt x="559" y="570"/>
                  </a:lnTo>
                  <a:lnTo>
                    <a:pt x="557" y="570"/>
                  </a:lnTo>
                  <a:close/>
                  <a:moveTo>
                    <a:pt x="563" y="568"/>
                  </a:moveTo>
                  <a:lnTo>
                    <a:pt x="565" y="568"/>
                  </a:lnTo>
                  <a:lnTo>
                    <a:pt x="563" y="568"/>
                  </a:lnTo>
                  <a:lnTo>
                    <a:pt x="563" y="570"/>
                  </a:lnTo>
                  <a:lnTo>
                    <a:pt x="561" y="570"/>
                  </a:lnTo>
                  <a:lnTo>
                    <a:pt x="561" y="568"/>
                  </a:lnTo>
                  <a:lnTo>
                    <a:pt x="563" y="568"/>
                  </a:lnTo>
                  <a:close/>
                  <a:moveTo>
                    <a:pt x="545" y="563"/>
                  </a:moveTo>
                  <a:lnTo>
                    <a:pt x="545" y="561"/>
                  </a:lnTo>
                  <a:lnTo>
                    <a:pt x="543" y="561"/>
                  </a:lnTo>
                  <a:lnTo>
                    <a:pt x="542" y="561"/>
                  </a:lnTo>
                  <a:lnTo>
                    <a:pt x="543" y="561"/>
                  </a:lnTo>
                  <a:lnTo>
                    <a:pt x="543" y="559"/>
                  </a:lnTo>
                  <a:lnTo>
                    <a:pt x="545" y="561"/>
                  </a:lnTo>
                  <a:lnTo>
                    <a:pt x="545" y="563"/>
                  </a:lnTo>
                  <a:close/>
                  <a:moveTo>
                    <a:pt x="566" y="545"/>
                  </a:moveTo>
                  <a:lnTo>
                    <a:pt x="568" y="545"/>
                  </a:lnTo>
                  <a:lnTo>
                    <a:pt x="568" y="547"/>
                  </a:lnTo>
                  <a:lnTo>
                    <a:pt x="568" y="549"/>
                  </a:lnTo>
                  <a:lnTo>
                    <a:pt x="566" y="549"/>
                  </a:lnTo>
                  <a:lnTo>
                    <a:pt x="566" y="547"/>
                  </a:lnTo>
                  <a:lnTo>
                    <a:pt x="565" y="545"/>
                  </a:lnTo>
                  <a:lnTo>
                    <a:pt x="566" y="543"/>
                  </a:lnTo>
                  <a:lnTo>
                    <a:pt x="566" y="545"/>
                  </a:lnTo>
                  <a:close/>
                  <a:moveTo>
                    <a:pt x="568" y="542"/>
                  </a:moveTo>
                  <a:lnTo>
                    <a:pt x="568" y="543"/>
                  </a:lnTo>
                  <a:lnTo>
                    <a:pt x="568" y="545"/>
                  </a:lnTo>
                  <a:lnTo>
                    <a:pt x="566" y="543"/>
                  </a:lnTo>
                  <a:lnTo>
                    <a:pt x="566" y="542"/>
                  </a:lnTo>
                  <a:lnTo>
                    <a:pt x="568" y="542"/>
                  </a:lnTo>
                  <a:close/>
                  <a:moveTo>
                    <a:pt x="553" y="540"/>
                  </a:moveTo>
                  <a:lnTo>
                    <a:pt x="553" y="542"/>
                  </a:lnTo>
                  <a:lnTo>
                    <a:pt x="551" y="542"/>
                  </a:lnTo>
                  <a:lnTo>
                    <a:pt x="551" y="543"/>
                  </a:lnTo>
                  <a:lnTo>
                    <a:pt x="551" y="545"/>
                  </a:lnTo>
                  <a:lnTo>
                    <a:pt x="549" y="545"/>
                  </a:lnTo>
                  <a:lnTo>
                    <a:pt x="549" y="547"/>
                  </a:lnTo>
                  <a:lnTo>
                    <a:pt x="547" y="547"/>
                  </a:lnTo>
                  <a:lnTo>
                    <a:pt x="547" y="545"/>
                  </a:lnTo>
                  <a:lnTo>
                    <a:pt x="545" y="545"/>
                  </a:lnTo>
                  <a:lnTo>
                    <a:pt x="547" y="545"/>
                  </a:lnTo>
                  <a:lnTo>
                    <a:pt x="547" y="543"/>
                  </a:lnTo>
                  <a:lnTo>
                    <a:pt x="549" y="543"/>
                  </a:lnTo>
                  <a:lnTo>
                    <a:pt x="549" y="545"/>
                  </a:lnTo>
                  <a:lnTo>
                    <a:pt x="549" y="543"/>
                  </a:lnTo>
                  <a:lnTo>
                    <a:pt x="549" y="545"/>
                  </a:lnTo>
                  <a:lnTo>
                    <a:pt x="549" y="543"/>
                  </a:lnTo>
                  <a:lnTo>
                    <a:pt x="547" y="543"/>
                  </a:lnTo>
                  <a:lnTo>
                    <a:pt x="547" y="542"/>
                  </a:lnTo>
                  <a:lnTo>
                    <a:pt x="545" y="542"/>
                  </a:lnTo>
                  <a:lnTo>
                    <a:pt x="547" y="542"/>
                  </a:lnTo>
                  <a:lnTo>
                    <a:pt x="549" y="542"/>
                  </a:lnTo>
                  <a:lnTo>
                    <a:pt x="549" y="543"/>
                  </a:lnTo>
                  <a:lnTo>
                    <a:pt x="549" y="542"/>
                  </a:lnTo>
                  <a:lnTo>
                    <a:pt x="551" y="542"/>
                  </a:lnTo>
                  <a:lnTo>
                    <a:pt x="551" y="540"/>
                  </a:lnTo>
                  <a:lnTo>
                    <a:pt x="553" y="540"/>
                  </a:lnTo>
                  <a:close/>
                  <a:moveTo>
                    <a:pt x="568" y="542"/>
                  </a:moveTo>
                  <a:lnTo>
                    <a:pt x="566" y="542"/>
                  </a:lnTo>
                  <a:lnTo>
                    <a:pt x="566" y="543"/>
                  </a:lnTo>
                  <a:lnTo>
                    <a:pt x="566" y="542"/>
                  </a:lnTo>
                  <a:lnTo>
                    <a:pt x="566" y="543"/>
                  </a:lnTo>
                  <a:lnTo>
                    <a:pt x="565" y="543"/>
                  </a:lnTo>
                  <a:lnTo>
                    <a:pt x="565" y="542"/>
                  </a:lnTo>
                  <a:lnTo>
                    <a:pt x="566" y="542"/>
                  </a:lnTo>
                  <a:lnTo>
                    <a:pt x="566" y="540"/>
                  </a:lnTo>
                  <a:lnTo>
                    <a:pt x="568" y="540"/>
                  </a:lnTo>
                  <a:lnTo>
                    <a:pt x="568" y="542"/>
                  </a:lnTo>
                  <a:close/>
                  <a:moveTo>
                    <a:pt x="565" y="538"/>
                  </a:moveTo>
                  <a:lnTo>
                    <a:pt x="565" y="540"/>
                  </a:lnTo>
                  <a:lnTo>
                    <a:pt x="565" y="542"/>
                  </a:lnTo>
                  <a:lnTo>
                    <a:pt x="563" y="542"/>
                  </a:lnTo>
                  <a:lnTo>
                    <a:pt x="563" y="540"/>
                  </a:lnTo>
                  <a:lnTo>
                    <a:pt x="563" y="538"/>
                  </a:lnTo>
                  <a:lnTo>
                    <a:pt x="565" y="538"/>
                  </a:lnTo>
                  <a:close/>
                  <a:moveTo>
                    <a:pt x="551" y="538"/>
                  </a:moveTo>
                  <a:lnTo>
                    <a:pt x="551" y="536"/>
                  </a:lnTo>
                  <a:lnTo>
                    <a:pt x="549" y="536"/>
                  </a:lnTo>
                  <a:lnTo>
                    <a:pt x="551" y="536"/>
                  </a:lnTo>
                  <a:lnTo>
                    <a:pt x="551" y="538"/>
                  </a:lnTo>
                  <a:close/>
                  <a:moveTo>
                    <a:pt x="555" y="538"/>
                  </a:moveTo>
                  <a:lnTo>
                    <a:pt x="553" y="538"/>
                  </a:lnTo>
                  <a:lnTo>
                    <a:pt x="553" y="536"/>
                  </a:lnTo>
                  <a:lnTo>
                    <a:pt x="555" y="534"/>
                  </a:lnTo>
                  <a:lnTo>
                    <a:pt x="555" y="536"/>
                  </a:lnTo>
                  <a:lnTo>
                    <a:pt x="555" y="538"/>
                  </a:lnTo>
                  <a:close/>
                  <a:moveTo>
                    <a:pt x="565" y="538"/>
                  </a:moveTo>
                  <a:lnTo>
                    <a:pt x="563" y="538"/>
                  </a:lnTo>
                  <a:lnTo>
                    <a:pt x="563" y="536"/>
                  </a:lnTo>
                  <a:lnTo>
                    <a:pt x="563" y="534"/>
                  </a:lnTo>
                  <a:lnTo>
                    <a:pt x="565" y="534"/>
                  </a:lnTo>
                  <a:lnTo>
                    <a:pt x="565" y="536"/>
                  </a:lnTo>
                  <a:lnTo>
                    <a:pt x="565" y="538"/>
                  </a:lnTo>
                  <a:close/>
                  <a:moveTo>
                    <a:pt x="559" y="536"/>
                  </a:moveTo>
                  <a:lnTo>
                    <a:pt x="561" y="536"/>
                  </a:lnTo>
                  <a:lnTo>
                    <a:pt x="561" y="538"/>
                  </a:lnTo>
                  <a:lnTo>
                    <a:pt x="559" y="538"/>
                  </a:lnTo>
                  <a:lnTo>
                    <a:pt x="557" y="540"/>
                  </a:lnTo>
                  <a:lnTo>
                    <a:pt x="555" y="538"/>
                  </a:lnTo>
                  <a:lnTo>
                    <a:pt x="557" y="538"/>
                  </a:lnTo>
                  <a:lnTo>
                    <a:pt x="557" y="536"/>
                  </a:lnTo>
                  <a:lnTo>
                    <a:pt x="555" y="536"/>
                  </a:lnTo>
                  <a:lnTo>
                    <a:pt x="557" y="536"/>
                  </a:lnTo>
                  <a:lnTo>
                    <a:pt x="557" y="534"/>
                  </a:lnTo>
                  <a:lnTo>
                    <a:pt x="557" y="532"/>
                  </a:lnTo>
                  <a:lnTo>
                    <a:pt x="559" y="532"/>
                  </a:lnTo>
                  <a:lnTo>
                    <a:pt x="559" y="534"/>
                  </a:lnTo>
                  <a:lnTo>
                    <a:pt x="561" y="534"/>
                  </a:lnTo>
                  <a:lnTo>
                    <a:pt x="559" y="534"/>
                  </a:lnTo>
                  <a:lnTo>
                    <a:pt x="561" y="534"/>
                  </a:lnTo>
                  <a:lnTo>
                    <a:pt x="561" y="536"/>
                  </a:lnTo>
                  <a:lnTo>
                    <a:pt x="559" y="536"/>
                  </a:lnTo>
                  <a:close/>
                  <a:moveTo>
                    <a:pt x="570" y="536"/>
                  </a:moveTo>
                  <a:lnTo>
                    <a:pt x="568" y="536"/>
                  </a:lnTo>
                  <a:lnTo>
                    <a:pt x="570" y="536"/>
                  </a:lnTo>
                  <a:lnTo>
                    <a:pt x="570" y="538"/>
                  </a:lnTo>
                  <a:lnTo>
                    <a:pt x="568" y="538"/>
                  </a:lnTo>
                  <a:lnTo>
                    <a:pt x="566" y="538"/>
                  </a:lnTo>
                  <a:lnTo>
                    <a:pt x="566" y="536"/>
                  </a:lnTo>
                  <a:lnTo>
                    <a:pt x="568" y="536"/>
                  </a:lnTo>
                  <a:lnTo>
                    <a:pt x="566" y="534"/>
                  </a:lnTo>
                  <a:lnTo>
                    <a:pt x="568" y="532"/>
                  </a:lnTo>
                  <a:lnTo>
                    <a:pt x="570" y="532"/>
                  </a:lnTo>
                  <a:lnTo>
                    <a:pt x="570" y="534"/>
                  </a:lnTo>
                  <a:lnTo>
                    <a:pt x="570" y="536"/>
                  </a:lnTo>
                  <a:close/>
                  <a:moveTo>
                    <a:pt x="565" y="532"/>
                  </a:moveTo>
                  <a:lnTo>
                    <a:pt x="566" y="532"/>
                  </a:lnTo>
                  <a:lnTo>
                    <a:pt x="566" y="534"/>
                  </a:lnTo>
                  <a:lnTo>
                    <a:pt x="565" y="534"/>
                  </a:lnTo>
                  <a:lnTo>
                    <a:pt x="563" y="534"/>
                  </a:lnTo>
                  <a:lnTo>
                    <a:pt x="561" y="534"/>
                  </a:lnTo>
                  <a:lnTo>
                    <a:pt x="563" y="534"/>
                  </a:lnTo>
                  <a:lnTo>
                    <a:pt x="563" y="532"/>
                  </a:lnTo>
                  <a:lnTo>
                    <a:pt x="565" y="532"/>
                  </a:lnTo>
                  <a:close/>
                  <a:moveTo>
                    <a:pt x="555" y="534"/>
                  </a:moveTo>
                  <a:lnTo>
                    <a:pt x="555" y="532"/>
                  </a:lnTo>
                  <a:lnTo>
                    <a:pt x="557" y="530"/>
                  </a:lnTo>
                  <a:lnTo>
                    <a:pt x="557" y="532"/>
                  </a:lnTo>
                  <a:lnTo>
                    <a:pt x="555" y="532"/>
                  </a:lnTo>
                  <a:lnTo>
                    <a:pt x="555" y="534"/>
                  </a:lnTo>
                  <a:close/>
                  <a:moveTo>
                    <a:pt x="565" y="530"/>
                  </a:moveTo>
                  <a:lnTo>
                    <a:pt x="566" y="530"/>
                  </a:lnTo>
                  <a:lnTo>
                    <a:pt x="565" y="532"/>
                  </a:lnTo>
                  <a:lnTo>
                    <a:pt x="565" y="530"/>
                  </a:lnTo>
                  <a:lnTo>
                    <a:pt x="563" y="530"/>
                  </a:lnTo>
                  <a:lnTo>
                    <a:pt x="565" y="530"/>
                  </a:lnTo>
                  <a:close/>
                  <a:moveTo>
                    <a:pt x="559" y="530"/>
                  </a:moveTo>
                  <a:lnTo>
                    <a:pt x="557" y="530"/>
                  </a:lnTo>
                  <a:lnTo>
                    <a:pt x="555" y="530"/>
                  </a:lnTo>
                  <a:lnTo>
                    <a:pt x="555" y="528"/>
                  </a:lnTo>
                  <a:lnTo>
                    <a:pt x="557" y="528"/>
                  </a:lnTo>
                  <a:lnTo>
                    <a:pt x="559" y="528"/>
                  </a:lnTo>
                  <a:lnTo>
                    <a:pt x="559" y="530"/>
                  </a:lnTo>
                  <a:close/>
                  <a:moveTo>
                    <a:pt x="563" y="528"/>
                  </a:moveTo>
                  <a:lnTo>
                    <a:pt x="565" y="528"/>
                  </a:lnTo>
                  <a:lnTo>
                    <a:pt x="566" y="528"/>
                  </a:lnTo>
                  <a:lnTo>
                    <a:pt x="566" y="530"/>
                  </a:lnTo>
                  <a:lnTo>
                    <a:pt x="565" y="530"/>
                  </a:lnTo>
                  <a:lnTo>
                    <a:pt x="563" y="530"/>
                  </a:lnTo>
                  <a:lnTo>
                    <a:pt x="563" y="528"/>
                  </a:lnTo>
                  <a:lnTo>
                    <a:pt x="561" y="528"/>
                  </a:lnTo>
                  <a:lnTo>
                    <a:pt x="561" y="526"/>
                  </a:lnTo>
                  <a:lnTo>
                    <a:pt x="563" y="526"/>
                  </a:lnTo>
                  <a:lnTo>
                    <a:pt x="563" y="528"/>
                  </a:lnTo>
                  <a:close/>
                  <a:moveTo>
                    <a:pt x="559" y="528"/>
                  </a:moveTo>
                  <a:lnTo>
                    <a:pt x="557" y="528"/>
                  </a:lnTo>
                  <a:lnTo>
                    <a:pt x="557" y="526"/>
                  </a:lnTo>
                  <a:lnTo>
                    <a:pt x="557" y="524"/>
                  </a:lnTo>
                  <a:lnTo>
                    <a:pt x="559" y="524"/>
                  </a:lnTo>
                  <a:lnTo>
                    <a:pt x="559" y="526"/>
                  </a:lnTo>
                  <a:lnTo>
                    <a:pt x="559" y="528"/>
                  </a:lnTo>
                  <a:close/>
                  <a:moveTo>
                    <a:pt x="566" y="522"/>
                  </a:moveTo>
                  <a:lnTo>
                    <a:pt x="568" y="522"/>
                  </a:lnTo>
                  <a:lnTo>
                    <a:pt x="566" y="522"/>
                  </a:lnTo>
                  <a:lnTo>
                    <a:pt x="568" y="524"/>
                  </a:lnTo>
                  <a:lnTo>
                    <a:pt x="568" y="526"/>
                  </a:lnTo>
                  <a:lnTo>
                    <a:pt x="568" y="528"/>
                  </a:lnTo>
                  <a:lnTo>
                    <a:pt x="566" y="528"/>
                  </a:lnTo>
                  <a:lnTo>
                    <a:pt x="566" y="526"/>
                  </a:lnTo>
                  <a:lnTo>
                    <a:pt x="565" y="526"/>
                  </a:lnTo>
                  <a:lnTo>
                    <a:pt x="563" y="526"/>
                  </a:lnTo>
                  <a:lnTo>
                    <a:pt x="563" y="524"/>
                  </a:lnTo>
                  <a:lnTo>
                    <a:pt x="561" y="524"/>
                  </a:lnTo>
                  <a:lnTo>
                    <a:pt x="561" y="526"/>
                  </a:lnTo>
                  <a:lnTo>
                    <a:pt x="561" y="524"/>
                  </a:lnTo>
                  <a:lnTo>
                    <a:pt x="561" y="522"/>
                  </a:lnTo>
                  <a:lnTo>
                    <a:pt x="563" y="522"/>
                  </a:lnTo>
                  <a:lnTo>
                    <a:pt x="565" y="522"/>
                  </a:lnTo>
                  <a:lnTo>
                    <a:pt x="565" y="520"/>
                  </a:lnTo>
                  <a:lnTo>
                    <a:pt x="566" y="520"/>
                  </a:lnTo>
                  <a:lnTo>
                    <a:pt x="566" y="522"/>
                  </a:lnTo>
                  <a:close/>
                  <a:moveTo>
                    <a:pt x="565" y="520"/>
                  </a:moveTo>
                  <a:lnTo>
                    <a:pt x="563" y="520"/>
                  </a:lnTo>
                  <a:lnTo>
                    <a:pt x="563" y="522"/>
                  </a:lnTo>
                  <a:lnTo>
                    <a:pt x="561" y="520"/>
                  </a:lnTo>
                  <a:lnTo>
                    <a:pt x="561" y="522"/>
                  </a:lnTo>
                  <a:lnTo>
                    <a:pt x="559" y="522"/>
                  </a:lnTo>
                  <a:lnTo>
                    <a:pt x="559" y="520"/>
                  </a:lnTo>
                  <a:lnTo>
                    <a:pt x="561" y="519"/>
                  </a:lnTo>
                  <a:lnTo>
                    <a:pt x="563" y="519"/>
                  </a:lnTo>
                  <a:lnTo>
                    <a:pt x="565" y="519"/>
                  </a:lnTo>
                  <a:lnTo>
                    <a:pt x="565" y="520"/>
                  </a:lnTo>
                  <a:close/>
                  <a:moveTo>
                    <a:pt x="563" y="519"/>
                  </a:moveTo>
                  <a:lnTo>
                    <a:pt x="561" y="517"/>
                  </a:lnTo>
                  <a:lnTo>
                    <a:pt x="563" y="517"/>
                  </a:lnTo>
                  <a:lnTo>
                    <a:pt x="565" y="517"/>
                  </a:lnTo>
                  <a:lnTo>
                    <a:pt x="565" y="519"/>
                  </a:lnTo>
                  <a:lnTo>
                    <a:pt x="563" y="519"/>
                  </a:lnTo>
                  <a:close/>
                  <a:moveTo>
                    <a:pt x="566" y="519"/>
                  </a:moveTo>
                  <a:lnTo>
                    <a:pt x="568" y="520"/>
                  </a:lnTo>
                  <a:lnTo>
                    <a:pt x="566" y="520"/>
                  </a:lnTo>
                  <a:lnTo>
                    <a:pt x="565" y="519"/>
                  </a:lnTo>
                  <a:lnTo>
                    <a:pt x="566" y="519"/>
                  </a:lnTo>
                  <a:lnTo>
                    <a:pt x="565" y="519"/>
                  </a:lnTo>
                  <a:lnTo>
                    <a:pt x="565" y="517"/>
                  </a:lnTo>
                  <a:lnTo>
                    <a:pt x="566" y="517"/>
                  </a:lnTo>
                  <a:lnTo>
                    <a:pt x="566" y="519"/>
                  </a:lnTo>
                  <a:close/>
                  <a:moveTo>
                    <a:pt x="547" y="520"/>
                  </a:moveTo>
                  <a:lnTo>
                    <a:pt x="545" y="520"/>
                  </a:lnTo>
                  <a:lnTo>
                    <a:pt x="545" y="519"/>
                  </a:lnTo>
                  <a:lnTo>
                    <a:pt x="545" y="517"/>
                  </a:lnTo>
                  <a:lnTo>
                    <a:pt x="547" y="517"/>
                  </a:lnTo>
                  <a:lnTo>
                    <a:pt x="547" y="519"/>
                  </a:lnTo>
                  <a:lnTo>
                    <a:pt x="547" y="520"/>
                  </a:lnTo>
                  <a:close/>
                  <a:moveTo>
                    <a:pt x="570" y="517"/>
                  </a:moveTo>
                  <a:lnTo>
                    <a:pt x="570" y="519"/>
                  </a:lnTo>
                  <a:lnTo>
                    <a:pt x="568" y="519"/>
                  </a:lnTo>
                  <a:lnTo>
                    <a:pt x="568" y="517"/>
                  </a:lnTo>
                  <a:lnTo>
                    <a:pt x="568" y="515"/>
                  </a:lnTo>
                  <a:lnTo>
                    <a:pt x="570" y="515"/>
                  </a:lnTo>
                  <a:lnTo>
                    <a:pt x="570" y="517"/>
                  </a:lnTo>
                  <a:close/>
                  <a:moveTo>
                    <a:pt x="559" y="519"/>
                  </a:moveTo>
                  <a:lnTo>
                    <a:pt x="557" y="519"/>
                  </a:lnTo>
                  <a:lnTo>
                    <a:pt x="557" y="517"/>
                  </a:lnTo>
                  <a:lnTo>
                    <a:pt x="555" y="517"/>
                  </a:lnTo>
                  <a:lnTo>
                    <a:pt x="555" y="515"/>
                  </a:lnTo>
                  <a:lnTo>
                    <a:pt x="557" y="515"/>
                  </a:lnTo>
                  <a:lnTo>
                    <a:pt x="557" y="517"/>
                  </a:lnTo>
                  <a:lnTo>
                    <a:pt x="559" y="517"/>
                  </a:lnTo>
                  <a:lnTo>
                    <a:pt x="559" y="519"/>
                  </a:lnTo>
                  <a:close/>
                  <a:moveTo>
                    <a:pt x="557" y="515"/>
                  </a:moveTo>
                  <a:lnTo>
                    <a:pt x="555" y="515"/>
                  </a:lnTo>
                  <a:lnTo>
                    <a:pt x="553" y="515"/>
                  </a:lnTo>
                  <a:lnTo>
                    <a:pt x="553" y="513"/>
                  </a:lnTo>
                  <a:lnTo>
                    <a:pt x="555" y="513"/>
                  </a:lnTo>
                  <a:lnTo>
                    <a:pt x="557" y="513"/>
                  </a:lnTo>
                  <a:lnTo>
                    <a:pt x="557" y="515"/>
                  </a:lnTo>
                  <a:close/>
                  <a:moveTo>
                    <a:pt x="565" y="513"/>
                  </a:moveTo>
                  <a:lnTo>
                    <a:pt x="565" y="515"/>
                  </a:lnTo>
                  <a:lnTo>
                    <a:pt x="566" y="515"/>
                  </a:lnTo>
                  <a:lnTo>
                    <a:pt x="565" y="515"/>
                  </a:lnTo>
                  <a:lnTo>
                    <a:pt x="563" y="515"/>
                  </a:lnTo>
                  <a:lnTo>
                    <a:pt x="563" y="517"/>
                  </a:lnTo>
                  <a:lnTo>
                    <a:pt x="561" y="517"/>
                  </a:lnTo>
                  <a:lnTo>
                    <a:pt x="559" y="517"/>
                  </a:lnTo>
                  <a:lnTo>
                    <a:pt x="557" y="515"/>
                  </a:lnTo>
                  <a:lnTo>
                    <a:pt x="559" y="515"/>
                  </a:lnTo>
                  <a:lnTo>
                    <a:pt x="557" y="515"/>
                  </a:lnTo>
                  <a:lnTo>
                    <a:pt x="557" y="513"/>
                  </a:lnTo>
                  <a:lnTo>
                    <a:pt x="559" y="513"/>
                  </a:lnTo>
                  <a:lnTo>
                    <a:pt x="563" y="513"/>
                  </a:lnTo>
                  <a:lnTo>
                    <a:pt x="565" y="513"/>
                  </a:lnTo>
                  <a:close/>
                  <a:moveTo>
                    <a:pt x="551" y="511"/>
                  </a:moveTo>
                  <a:lnTo>
                    <a:pt x="551" y="513"/>
                  </a:lnTo>
                  <a:lnTo>
                    <a:pt x="553" y="513"/>
                  </a:lnTo>
                  <a:lnTo>
                    <a:pt x="551" y="513"/>
                  </a:lnTo>
                  <a:lnTo>
                    <a:pt x="551" y="515"/>
                  </a:lnTo>
                  <a:lnTo>
                    <a:pt x="551" y="513"/>
                  </a:lnTo>
                  <a:lnTo>
                    <a:pt x="551" y="511"/>
                  </a:lnTo>
                  <a:close/>
                  <a:moveTo>
                    <a:pt x="568" y="511"/>
                  </a:moveTo>
                  <a:lnTo>
                    <a:pt x="568" y="513"/>
                  </a:lnTo>
                  <a:lnTo>
                    <a:pt x="570" y="513"/>
                  </a:lnTo>
                  <a:lnTo>
                    <a:pt x="568" y="515"/>
                  </a:lnTo>
                  <a:lnTo>
                    <a:pt x="570" y="515"/>
                  </a:lnTo>
                  <a:lnTo>
                    <a:pt x="568" y="515"/>
                  </a:lnTo>
                  <a:lnTo>
                    <a:pt x="568" y="517"/>
                  </a:lnTo>
                  <a:lnTo>
                    <a:pt x="566" y="515"/>
                  </a:lnTo>
                  <a:lnTo>
                    <a:pt x="566" y="513"/>
                  </a:lnTo>
                  <a:lnTo>
                    <a:pt x="566" y="511"/>
                  </a:lnTo>
                  <a:lnTo>
                    <a:pt x="568" y="511"/>
                  </a:lnTo>
                  <a:close/>
                  <a:moveTo>
                    <a:pt x="561" y="511"/>
                  </a:moveTo>
                  <a:lnTo>
                    <a:pt x="559" y="513"/>
                  </a:lnTo>
                  <a:lnTo>
                    <a:pt x="559" y="511"/>
                  </a:lnTo>
                  <a:lnTo>
                    <a:pt x="561" y="511"/>
                  </a:lnTo>
                  <a:close/>
                  <a:moveTo>
                    <a:pt x="565" y="511"/>
                  </a:moveTo>
                  <a:lnTo>
                    <a:pt x="563" y="511"/>
                  </a:lnTo>
                  <a:lnTo>
                    <a:pt x="561" y="511"/>
                  </a:lnTo>
                  <a:lnTo>
                    <a:pt x="563" y="511"/>
                  </a:lnTo>
                  <a:lnTo>
                    <a:pt x="563" y="509"/>
                  </a:lnTo>
                  <a:lnTo>
                    <a:pt x="561" y="509"/>
                  </a:lnTo>
                  <a:lnTo>
                    <a:pt x="563" y="509"/>
                  </a:lnTo>
                  <a:lnTo>
                    <a:pt x="565" y="509"/>
                  </a:lnTo>
                  <a:lnTo>
                    <a:pt x="565" y="511"/>
                  </a:lnTo>
                  <a:close/>
                  <a:moveTo>
                    <a:pt x="561" y="509"/>
                  </a:moveTo>
                  <a:lnTo>
                    <a:pt x="559" y="511"/>
                  </a:lnTo>
                  <a:lnTo>
                    <a:pt x="557" y="511"/>
                  </a:lnTo>
                  <a:lnTo>
                    <a:pt x="555" y="511"/>
                  </a:lnTo>
                  <a:lnTo>
                    <a:pt x="555" y="509"/>
                  </a:lnTo>
                  <a:lnTo>
                    <a:pt x="557" y="509"/>
                  </a:lnTo>
                  <a:lnTo>
                    <a:pt x="559" y="509"/>
                  </a:lnTo>
                  <a:lnTo>
                    <a:pt x="559" y="507"/>
                  </a:lnTo>
                  <a:lnTo>
                    <a:pt x="559" y="509"/>
                  </a:lnTo>
                  <a:lnTo>
                    <a:pt x="561" y="509"/>
                  </a:lnTo>
                  <a:close/>
                  <a:moveTo>
                    <a:pt x="566" y="509"/>
                  </a:moveTo>
                  <a:lnTo>
                    <a:pt x="565" y="509"/>
                  </a:lnTo>
                  <a:lnTo>
                    <a:pt x="565" y="507"/>
                  </a:lnTo>
                  <a:lnTo>
                    <a:pt x="566" y="507"/>
                  </a:lnTo>
                  <a:lnTo>
                    <a:pt x="566" y="509"/>
                  </a:lnTo>
                  <a:close/>
                  <a:moveTo>
                    <a:pt x="580" y="509"/>
                  </a:moveTo>
                  <a:lnTo>
                    <a:pt x="580" y="511"/>
                  </a:lnTo>
                  <a:lnTo>
                    <a:pt x="582" y="509"/>
                  </a:lnTo>
                  <a:lnTo>
                    <a:pt x="584" y="509"/>
                  </a:lnTo>
                  <a:lnTo>
                    <a:pt x="584" y="511"/>
                  </a:lnTo>
                  <a:lnTo>
                    <a:pt x="584" y="513"/>
                  </a:lnTo>
                  <a:lnTo>
                    <a:pt x="582" y="513"/>
                  </a:lnTo>
                  <a:lnTo>
                    <a:pt x="580" y="513"/>
                  </a:lnTo>
                  <a:lnTo>
                    <a:pt x="582" y="513"/>
                  </a:lnTo>
                  <a:lnTo>
                    <a:pt x="582" y="515"/>
                  </a:lnTo>
                  <a:lnTo>
                    <a:pt x="582" y="517"/>
                  </a:lnTo>
                  <a:lnTo>
                    <a:pt x="580" y="517"/>
                  </a:lnTo>
                  <a:lnTo>
                    <a:pt x="580" y="519"/>
                  </a:lnTo>
                  <a:lnTo>
                    <a:pt x="578" y="519"/>
                  </a:lnTo>
                  <a:lnTo>
                    <a:pt x="578" y="520"/>
                  </a:lnTo>
                  <a:lnTo>
                    <a:pt x="576" y="520"/>
                  </a:lnTo>
                  <a:lnTo>
                    <a:pt x="574" y="520"/>
                  </a:lnTo>
                  <a:lnTo>
                    <a:pt x="574" y="519"/>
                  </a:lnTo>
                  <a:lnTo>
                    <a:pt x="572" y="517"/>
                  </a:lnTo>
                  <a:lnTo>
                    <a:pt x="574" y="517"/>
                  </a:lnTo>
                  <a:lnTo>
                    <a:pt x="576" y="517"/>
                  </a:lnTo>
                  <a:lnTo>
                    <a:pt x="574" y="517"/>
                  </a:lnTo>
                  <a:lnTo>
                    <a:pt x="572" y="517"/>
                  </a:lnTo>
                  <a:lnTo>
                    <a:pt x="572" y="515"/>
                  </a:lnTo>
                  <a:lnTo>
                    <a:pt x="572" y="513"/>
                  </a:lnTo>
                  <a:lnTo>
                    <a:pt x="574" y="513"/>
                  </a:lnTo>
                  <a:lnTo>
                    <a:pt x="576" y="513"/>
                  </a:lnTo>
                  <a:lnTo>
                    <a:pt x="576" y="511"/>
                  </a:lnTo>
                  <a:lnTo>
                    <a:pt x="578" y="513"/>
                  </a:lnTo>
                  <a:lnTo>
                    <a:pt x="578" y="511"/>
                  </a:lnTo>
                  <a:lnTo>
                    <a:pt x="576" y="511"/>
                  </a:lnTo>
                  <a:lnTo>
                    <a:pt x="576" y="509"/>
                  </a:lnTo>
                  <a:lnTo>
                    <a:pt x="578" y="509"/>
                  </a:lnTo>
                  <a:lnTo>
                    <a:pt x="580" y="511"/>
                  </a:lnTo>
                  <a:lnTo>
                    <a:pt x="578" y="509"/>
                  </a:lnTo>
                  <a:lnTo>
                    <a:pt x="578" y="507"/>
                  </a:lnTo>
                  <a:lnTo>
                    <a:pt x="580" y="507"/>
                  </a:lnTo>
                  <a:lnTo>
                    <a:pt x="580" y="509"/>
                  </a:lnTo>
                  <a:close/>
                  <a:moveTo>
                    <a:pt x="568" y="509"/>
                  </a:moveTo>
                  <a:lnTo>
                    <a:pt x="566" y="507"/>
                  </a:lnTo>
                  <a:lnTo>
                    <a:pt x="568" y="507"/>
                  </a:lnTo>
                  <a:lnTo>
                    <a:pt x="568" y="509"/>
                  </a:lnTo>
                  <a:close/>
                  <a:moveTo>
                    <a:pt x="563" y="507"/>
                  </a:moveTo>
                  <a:lnTo>
                    <a:pt x="565" y="507"/>
                  </a:lnTo>
                  <a:lnTo>
                    <a:pt x="565" y="509"/>
                  </a:lnTo>
                  <a:lnTo>
                    <a:pt x="563" y="509"/>
                  </a:lnTo>
                  <a:lnTo>
                    <a:pt x="563" y="507"/>
                  </a:lnTo>
                  <a:close/>
                  <a:moveTo>
                    <a:pt x="576" y="507"/>
                  </a:moveTo>
                  <a:lnTo>
                    <a:pt x="574" y="507"/>
                  </a:lnTo>
                  <a:lnTo>
                    <a:pt x="576" y="507"/>
                  </a:lnTo>
                  <a:lnTo>
                    <a:pt x="576" y="505"/>
                  </a:lnTo>
                  <a:lnTo>
                    <a:pt x="576" y="507"/>
                  </a:lnTo>
                  <a:close/>
                  <a:moveTo>
                    <a:pt x="566" y="505"/>
                  </a:moveTo>
                  <a:lnTo>
                    <a:pt x="566" y="507"/>
                  </a:lnTo>
                  <a:lnTo>
                    <a:pt x="565" y="507"/>
                  </a:lnTo>
                  <a:lnTo>
                    <a:pt x="565" y="505"/>
                  </a:lnTo>
                  <a:lnTo>
                    <a:pt x="566" y="505"/>
                  </a:lnTo>
                  <a:close/>
                  <a:moveTo>
                    <a:pt x="559" y="505"/>
                  </a:moveTo>
                  <a:lnTo>
                    <a:pt x="557" y="505"/>
                  </a:lnTo>
                  <a:lnTo>
                    <a:pt x="559" y="505"/>
                  </a:lnTo>
                  <a:close/>
                  <a:moveTo>
                    <a:pt x="563" y="503"/>
                  </a:moveTo>
                  <a:lnTo>
                    <a:pt x="565" y="503"/>
                  </a:lnTo>
                  <a:lnTo>
                    <a:pt x="565" y="505"/>
                  </a:lnTo>
                  <a:lnTo>
                    <a:pt x="563" y="505"/>
                  </a:lnTo>
                  <a:lnTo>
                    <a:pt x="565" y="507"/>
                  </a:lnTo>
                  <a:lnTo>
                    <a:pt x="563" y="507"/>
                  </a:lnTo>
                  <a:lnTo>
                    <a:pt x="563" y="505"/>
                  </a:lnTo>
                  <a:lnTo>
                    <a:pt x="563" y="503"/>
                  </a:lnTo>
                  <a:close/>
                  <a:moveTo>
                    <a:pt x="559" y="503"/>
                  </a:moveTo>
                  <a:lnTo>
                    <a:pt x="557" y="503"/>
                  </a:lnTo>
                  <a:lnTo>
                    <a:pt x="559" y="503"/>
                  </a:lnTo>
                  <a:close/>
                  <a:moveTo>
                    <a:pt x="566" y="503"/>
                  </a:moveTo>
                  <a:lnTo>
                    <a:pt x="565" y="503"/>
                  </a:lnTo>
                  <a:lnTo>
                    <a:pt x="563" y="503"/>
                  </a:lnTo>
                  <a:lnTo>
                    <a:pt x="565" y="501"/>
                  </a:lnTo>
                  <a:lnTo>
                    <a:pt x="566" y="501"/>
                  </a:lnTo>
                  <a:lnTo>
                    <a:pt x="566" y="503"/>
                  </a:lnTo>
                  <a:close/>
                  <a:moveTo>
                    <a:pt x="561" y="499"/>
                  </a:moveTo>
                  <a:lnTo>
                    <a:pt x="559" y="499"/>
                  </a:lnTo>
                  <a:lnTo>
                    <a:pt x="561" y="499"/>
                  </a:lnTo>
                  <a:close/>
                  <a:moveTo>
                    <a:pt x="570" y="501"/>
                  </a:moveTo>
                  <a:lnTo>
                    <a:pt x="568" y="501"/>
                  </a:lnTo>
                  <a:lnTo>
                    <a:pt x="568" y="499"/>
                  </a:lnTo>
                  <a:lnTo>
                    <a:pt x="568" y="497"/>
                  </a:lnTo>
                  <a:lnTo>
                    <a:pt x="568" y="499"/>
                  </a:lnTo>
                  <a:lnTo>
                    <a:pt x="570" y="499"/>
                  </a:lnTo>
                  <a:lnTo>
                    <a:pt x="568" y="499"/>
                  </a:lnTo>
                  <a:lnTo>
                    <a:pt x="570" y="501"/>
                  </a:lnTo>
                  <a:close/>
                  <a:moveTo>
                    <a:pt x="576" y="499"/>
                  </a:moveTo>
                  <a:lnTo>
                    <a:pt x="574" y="497"/>
                  </a:lnTo>
                  <a:lnTo>
                    <a:pt x="576" y="497"/>
                  </a:lnTo>
                  <a:lnTo>
                    <a:pt x="578" y="497"/>
                  </a:lnTo>
                  <a:lnTo>
                    <a:pt x="578" y="499"/>
                  </a:lnTo>
                  <a:lnTo>
                    <a:pt x="576" y="499"/>
                  </a:lnTo>
                  <a:lnTo>
                    <a:pt x="578" y="499"/>
                  </a:lnTo>
                  <a:lnTo>
                    <a:pt x="576" y="499"/>
                  </a:lnTo>
                  <a:close/>
                  <a:moveTo>
                    <a:pt x="566" y="494"/>
                  </a:moveTo>
                  <a:lnTo>
                    <a:pt x="566" y="495"/>
                  </a:lnTo>
                  <a:lnTo>
                    <a:pt x="568" y="497"/>
                  </a:lnTo>
                  <a:lnTo>
                    <a:pt x="566" y="497"/>
                  </a:lnTo>
                  <a:lnTo>
                    <a:pt x="565" y="495"/>
                  </a:lnTo>
                  <a:lnTo>
                    <a:pt x="566" y="495"/>
                  </a:lnTo>
                  <a:lnTo>
                    <a:pt x="565" y="495"/>
                  </a:lnTo>
                  <a:lnTo>
                    <a:pt x="565" y="497"/>
                  </a:lnTo>
                  <a:lnTo>
                    <a:pt x="563" y="497"/>
                  </a:lnTo>
                  <a:lnTo>
                    <a:pt x="561" y="497"/>
                  </a:lnTo>
                  <a:lnTo>
                    <a:pt x="561" y="495"/>
                  </a:lnTo>
                  <a:lnTo>
                    <a:pt x="563" y="495"/>
                  </a:lnTo>
                  <a:lnTo>
                    <a:pt x="565" y="495"/>
                  </a:lnTo>
                  <a:lnTo>
                    <a:pt x="566" y="495"/>
                  </a:lnTo>
                  <a:lnTo>
                    <a:pt x="566" y="494"/>
                  </a:lnTo>
                  <a:close/>
                  <a:moveTo>
                    <a:pt x="553" y="490"/>
                  </a:moveTo>
                  <a:lnTo>
                    <a:pt x="555" y="490"/>
                  </a:lnTo>
                  <a:lnTo>
                    <a:pt x="555" y="492"/>
                  </a:lnTo>
                  <a:lnTo>
                    <a:pt x="553" y="492"/>
                  </a:lnTo>
                  <a:lnTo>
                    <a:pt x="551" y="492"/>
                  </a:lnTo>
                  <a:lnTo>
                    <a:pt x="551" y="490"/>
                  </a:lnTo>
                  <a:lnTo>
                    <a:pt x="553" y="490"/>
                  </a:lnTo>
                  <a:close/>
                  <a:moveTo>
                    <a:pt x="559" y="486"/>
                  </a:moveTo>
                  <a:lnTo>
                    <a:pt x="559" y="484"/>
                  </a:lnTo>
                  <a:lnTo>
                    <a:pt x="561" y="486"/>
                  </a:lnTo>
                  <a:lnTo>
                    <a:pt x="559" y="486"/>
                  </a:lnTo>
                  <a:lnTo>
                    <a:pt x="561" y="486"/>
                  </a:lnTo>
                  <a:lnTo>
                    <a:pt x="559" y="486"/>
                  </a:lnTo>
                  <a:close/>
                  <a:moveTo>
                    <a:pt x="570" y="482"/>
                  </a:moveTo>
                  <a:lnTo>
                    <a:pt x="568" y="482"/>
                  </a:lnTo>
                  <a:lnTo>
                    <a:pt x="570" y="482"/>
                  </a:lnTo>
                  <a:close/>
                  <a:moveTo>
                    <a:pt x="574" y="476"/>
                  </a:moveTo>
                  <a:lnTo>
                    <a:pt x="572" y="476"/>
                  </a:lnTo>
                  <a:lnTo>
                    <a:pt x="570" y="476"/>
                  </a:lnTo>
                  <a:lnTo>
                    <a:pt x="572" y="476"/>
                  </a:lnTo>
                  <a:lnTo>
                    <a:pt x="574" y="476"/>
                  </a:lnTo>
                  <a:close/>
                  <a:moveTo>
                    <a:pt x="580" y="471"/>
                  </a:moveTo>
                  <a:lnTo>
                    <a:pt x="580" y="472"/>
                  </a:lnTo>
                  <a:lnTo>
                    <a:pt x="580" y="471"/>
                  </a:lnTo>
                  <a:lnTo>
                    <a:pt x="580" y="472"/>
                  </a:lnTo>
                  <a:lnTo>
                    <a:pt x="582" y="472"/>
                  </a:lnTo>
                  <a:lnTo>
                    <a:pt x="580" y="472"/>
                  </a:lnTo>
                  <a:lnTo>
                    <a:pt x="580" y="471"/>
                  </a:lnTo>
                  <a:close/>
                  <a:moveTo>
                    <a:pt x="574" y="469"/>
                  </a:moveTo>
                  <a:lnTo>
                    <a:pt x="576" y="469"/>
                  </a:lnTo>
                  <a:lnTo>
                    <a:pt x="576" y="471"/>
                  </a:lnTo>
                  <a:lnTo>
                    <a:pt x="574" y="471"/>
                  </a:lnTo>
                  <a:lnTo>
                    <a:pt x="574" y="469"/>
                  </a:lnTo>
                  <a:close/>
                  <a:moveTo>
                    <a:pt x="570" y="469"/>
                  </a:moveTo>
                  <a:lnTo>
                    <a:pt x="568" y="469"/>
                  </a:lnTo>
                  <a:lnTo>
                    <a:pt x="570" y="469"/>
                  </a:lnTo>
                  <a:close/>
                  <a:moveTo>
                    <a:pt x="572" y="467"/>
                  </a:moveTo>
                  <a:lnTo>
                    <a:pt x="572" y="469"/>
                  </a:lnTo>
                  <a:lnTo>
                    <a:pt x="572" y="467"/>
                  </a:lnTo>
                  <a:lnTo>
                    <a:pt x="570" y="467"/>
                  </a:lnTo>
                  <a:lnTo>
                    <a:pt x="570" y="465"/>
                  </a:lnTo>
                  <a:lnTo>
                    <a:pt x="568" y="465"/>
                  </a:lnTo>
                  <a:lnTo>
                    <a:pt x="570" y="463"/>
                  </a:lnTo>
                  <a:lnTo>
                    <a:pt x="570" y="465"/>
                  </a:lnTo>
                  <a:lnTo>
                    <a:pt x="572" y="465"/>
                  </a:lnTo>
                  <a:lnTo>
                    <a:pt x="572" y="467"/>
                  </a:lnTo>
                  <a:close/>
                  <a:moveTo>
                    <a:pt x="578" y="461"/>
                  </a:moveTo>
                  <a:lnTo>
                    <a:pt x="578" y="463"/>
                  </a:lnTo>
                  <a:lnTo>
                    <a:pt x="576" y="463"/>
                  </a:lnTo>
                  <a:lnTo>
                    <a:pt x="576" y="461"/>
                  </a:lnTo>
                  <a:lnTo>
                    <a:pt x="578" y="461"/>
                  </a:lnTo>
                  <a:close/>
                  <a:moveTo>
                    <a:pt x="588" y="459"/>
                  </a:moveTo>
                  <a:lnTo>
                    <a:pt x="586" y="459"/>
                  </a:lnTo>
                  <a:lnTo>
                    <a:pt x="586" y="457"/>
                  </a:lnTo>
                  <a:lnTo>
                    <a:pt x="588" y="457"/>
                  </a:lnTo>
                  <a:lnTo>
                    <a:pt x="588" y="459"/>
                  </a:lnTo>
                  <a:close/>
                  <a:moveTo>
                    <a:pt x="565" y="451"/>
                  </a:moveTo>
                  <a:lnTo>
                    <a:pt x="566" y="451"/>
                  </a:lnTo>
                  <a:lnTo>
                    <a:pt x="565" y="453"/>
                  </a:lnTo>
                  <a:lnTo>
                    <a:pt x="565" y="451"/>
                  </a:lnTo>
                  <a:lnTo>
                    <a:pt x="563" y="451"/>
                  </a:lnTo>
                  <a:lnTo>
                    <a:pt x="565" y="453"/>
                  </a:lnTo>
                  <a:lnTo>
                    <a:pt x="566" y="453"/>
                  </a:lnTo>
                  <a:lnTo>
                    <a:pt x="568" y="453"/>
                  </a:lnTo>
                  <a:lnTo>
                    <a:pt x="566" y="453"/>
                  </a:lnTo>
                  <a:lnTo>
                    <a:pt x="568" y="451"/>
                  </a:lnTo>
                  <a:lnTo>
                    <a:pt x="570" y="451"/>
                  </a:lnTo>
                  <a:lnTo>
                    <a:pt x="572" y="451"/>
                  </a:lnTo>
                  <a:lnTo>
                    <a:pt x="572" y="453"/>
                  </a:lnTo>
                  <a:lnTo>
                    <a:pt x="570" y="453"/>
                  </a:lnTo>
                  <a:lnTo>
                    <a:pt x="570" y="455"/>
                  </a:lnTo>
                  <a:lnTo>
                    <a:pt x="572" y="455"/>
                  </a:lnTo>
                  <a:lnTo>
                    <a:pt x="572" y="457"/>
                  </a:lnTo>
                  <a:lnTo>
                    <a:pt x="572" y="459"/>
                  </a:lnTo>
                  <a:lnTo>
                    <a:pt x="574" y="459"/>
                  </a:lnTo>
                  <a:lnTo>
                    <a:pt x="574" y="461"/>
                  </a:lnTo>
                  <a:lnTo>
                    <a:pt x="574" y="463"/>
                  </a:lnTo>
                  <a:lnTo>
                    <a:pt x="572" y="463"/>
                  </a:lnTo>
                  <a:lnTo>
                    <a:pt x="570" y="463"/>
                  </a:lnTo>
                  <a:lnTo>
                    <a:pt x="568" y="463"/>
                  </a:lnTo>
                  <a:lnTo>
                    <a:pt x="568" y="465"/>
                  </a:lnTo>
                  <a:lnTo>
                    <a:pt x="568" y="467"/>
                  </a:lnTo>
                  <a:lnTo>
                    <a:pt x="570" y="467"/>
                  </a:lnTo>
                  <a:lnTo>
                    <a:pt x="568" y="467"/>
                  </a:lnTo>
                  <a:lnTo>
                    <a:pt x="566" y="467"/>
                  </a:lnTo>
                  <a:lnTo>
                    <a:pt x="568" y="465"/>
                  </a:lnTo>
                  <a:lnTo>
                    <a:pt x="566" y="467"/>
                  </a:lnTo>
                  <a:lnTo>
                    <a:pt x="566" y="469"/>
                  </a:lnTo>
                  <a:lnTo>
                    <a:pt x="568" y="469"/>
                  </a:lnTo>
                  <a:lnTo>
                    <a:pt x="568" y="471"/>
                  </a:lnTo>
                  <a:lnTo>
                    <a:pt x="570" y="471"/>
                  </a:lnTo>
                  <a:lnTo>
                    <a:pt x="570" y="472"/>
                  </a:lnTo>
                  <a:lnTo>
                    <a:pt x="572" y="472"/>
                  </a:lnTo>
                  <a:lnTo>
                    <a:pt x="572" y="474"/>
                  </a:lnTo>
                  <a:lnTo>
                    <a:pt x="570" y="474"/>
                  </a:lnTo>
                  <a:lnTo>
                    <a:pt x="568" y="474"/>
                  </a:lnTo>
                  <a:lnTo>
                    <a:pt x="570" y="474"/>
                  </a:lnTo>
                  <a:lnTo>
                    <a:pt x="568" y="476"/>
                  </a:lnTo>
                  <a:lnTo>
                    <a:pt x="570" y="476"/>
                  </a:lnTo>
                  <a:lnTo>
                    <a:pt x="572" y="478"/>
                  </a:lnTo>
                  <a:lnTo>
                    <a:pt x="570" y="478"/>
                  </a:lnTo>
                  <a:lnTo>
                    <a:pt x="572" y="480"/>
                  </a:lnTo>
                  <a:lnTo>
                    <a:pt x="570" y="480"/>
                  </a:lnTo>
                  <a:lnTo>
                    <a:pt x="568" y="480"/>
                  </a:lnTo>
                  <a:lnTo>
                    <a:pt x="566" y="480"/>
                  </a:lnTo>
                  <a:lnTo>
                    <a:pt x="568" y="480"/>
                  </a:lnTo>
                  <a:lnTo>
                    <a:pt x="568" y="482"/>
                  </a:lnTo>
                  <a:lnTo>
                    <a:pt x="568" y="484"/>
                  </a:lnTo>
                  <a:lnTo>
                    <a:pt x="568" y="486"/>
                  </a:lnTo>
                  <a:lnTo>
                    <a:pt x="566" y="486"/>
                  </a:lnTo>
                  <a:lnTo>
                    <a:pt x="565" y="486"/>
                  </a:lnTo>
                  <a:lnTo>
                    <a:pt x="563" y="486"/>
                  </a:lnTo>
                  <a:lnTo>
                    <a:pt x="561" y="484"/>
                  </a:lnTo>
                  <a:lnTo>
                    <a:pt x="559" y="484"/>
                  </a:lnTo>
                  <a:lnTo>
                    <a:pt x="557" y="484"/>
                  </a:lnTo>
                  <a:lnTo>
                    <a:pt x="557" y="482"/>
                  </a:lnTo>
                  <a:lnTo>
                    <a:pt x="559" y="482"/>
                  </a:lnTo>
                  <a:lnTo>
                    <a:pt x="559" y="480"/>
                  </a:lnTo>
                  <a:lnTo>
                    <a:pt x="559" y="478"/>
                  </a:lnTo>
                  <a:lnTo>
                    <a:pt x="561" y="478"/>
                  </a:lnTo>
                  <a:lnTo>
                    <a:pt x="559" y="476"/>
                  </a:lnTo>
                  <a:lnTo>
                    <a:pt x="561" y="476"/>
                  </a:lnTo>
                  <a:lnTo>
                    <a:pt x="561" y="474"/>
                  </a:lnTo>
                  <a:lnTo>
                    <a:pt x="561" y="472"/>
                  </a:lnTo>
                  <a:lnTo>
                    <a:pt x="561" y="471"/>
                  </a:lnTo>
                  <a:lnTo>
                    <a:pt x="563" y="471"/>
                  </a:lnTo>
                  <a:lnTo>
                    <a:pt x="563" y="469"/>
                  </a:lnTo>
                  <a:lnTo>
                    <a:pt x="561" y="469"/>
                  </a:lnTo>
                  <a:lnTo>
                    <a:pt x="561" y="467"/>
                  </a:lnTo>
                  <a:lnTo>
                    <a:pt x="561" y="465"/>
                  </a:lnTo>
                  <a:lnTo>
                    <a:pt x="561" y="463"/>
                  </a:lnTo>
                  <a:lnTo>
                    <a:pt x="561" y="461"/>
                  </a:lnTo>
                  <a:lnTo>
                    <a:pt x="563" y="459"/>
                  </a:lnTo>
                  <a:lnTo>
                    <a:pt x="563" y="457"/>
                  </a:lnTo>
                  <a:lnTo>
                    <a:pt x="563" y="455"/>
                  </a:lnTo>
                  <a:lnTo>
                    <a:pt x="563" y="453"/>
                  </a:lnTo>
                  <a:lnTo>
                    <a:pt x="565" y="453"/>
                  </a:lnTo>
                  <a:lnTo>
                    <a:pt x="563" y="453"/>
                  </a:lnTo>
                  <a:lnTo>
                    <a:pt x="563" y="451"/>
                  </a:lnTo>
                  <a:lnTo>
                    <a:pt x="565" y="451"/>
                  </a:lnTo>
                  <a:close/>
                  <a:moveTo>
                    <a:pt x="580" y="453"/>
                  </a:moveTo>
                  <a:lnTo>
                    <a:pt x="578" y="453"/>
                  </a:lnTo>
                  <a:lnTo>
                    <a:pt x="578" y="451"/>
                  </a:lnTo>
                  <a:lnTo>
                    <a:pt x="578" y="449"/>
                  </a:lnTo>
                  <a:lnTo>
                    <a:pt x="580" y="451"/>
                  </a:lnTo>
                  <a:lnTo>
                    <a:pt x="580" y="453"/>
                  </a:lnTo>
                  <a:close/>
                  <a:moveTo>
                    <a:pt x="565" y="380"/>
                  </a:moveTo>
                  <a:lnTo>
                    <a:pt x="565" y="378"/>
                  </a:lnTo>
                  <a:lnTo>
                    <a:pt x="566" y="380"/>
                  </a:lnTo>
                  <a:lnTo>
                    <a:pt x="565" y="380"/>
                  </a:lnTo>
                  <a:close/>
                  <a:moveTo>
                    <a:pt x="572" y="353"/>
                  </a:moveTo>
                  <a:lnTo>
                    <a:pt x="570" y="353"/>
                  </a:lnTo>
                  <a:lnTo>
                    <a:pt x="570" y="352"/>
                  </a:lnTo>
                  <a:lnTo>
                    <a:pt x="572" y="352"/>
                  </a:lnTo>
                  <a:lnTo>
                    <a:pt x="572" y="353"/>
                  </a:lnTo>
                  <a:close/>
                  <a:moveTo>
                    <a:pt x="457" y="290"/>
                  </a:moveTo>
                  <a:lnTo>
                    <a:pt x="455" y="288"/>
                  </a:lnTo>
                  <a:lnTo>
                    <a:pt x="457" y="288"/>
                  </a:lnTo>
                  <a:lnTo>
                    <a:pt x="457" y="290"/>
                  </a:lnTo>
                  <a:close/>
                  <a:moveTo>
                    <a:pt x="488" y="286"/>
                  </a:moveTo>
                  <a:lnTo>
                    <a:pt x="486" y="286"/>
                  </a:lnTo>
                  <a:lnTo>
                    <a:pt x="486" y="288"/>
                  </a:lnTo>
                  <a:lnTo>
                    <a:pt x="484" y="288"/>
                  </a:lnTo>
                  <a:lnTo>
                    <a:pt x="484" y="286"/>
                  </a:lnTo>
                  <a:lnTo>
                    <a:pt x="486" y="286"/>
                  </a:lnTo>
                  <a:lnTo>
                    <a:pt x="488" y="286"/>
                  </a:lnTo>
                  <a:close/>
                  <a:moveTo>
                    <a:pt x="2" y="165"/>
                  </a:moveTo>
                  <a:lnTo>
                    <a:pt x="4" y="165"/>
                  </a:lnTo>
                  <a:lnTo>
                    <a:pt x="4" y="167"/>
                  </a:lnTo>
                  <a:lnTo>
                    <a:pt x="2" y="167"/>
                  </a:lnTo>
                  <a:lnTo>
                    <a:pt x="0" y="167"/>
                  </a:lnTo>
                  <a:lnTo>
                    <a:pt x="0" y="165"/>
                  </a:lnTo>
                  <a:lnTo>
                    <a:pt x="2" y="165"/>
                  </a:lnTo>
                  <a:close/>
                  <a:moveTo>
                    <a:pt x="636" y="4"/>
                  </a:moveTo>
                  <a:lnTo>
                    <a:pt x="638" y="4"/>
                  </a:lnTo>
                  <a:lnTo>
                    <a:pt x="638" y="6"/>
                  </a:lnTo>
                  <a:lnTo>
                    <a:pt x="638" y="8"/>
                  </a:lnTo>
                  <a:lnTo>
                    <a:pt x="639" y="10"/>
                  </a:lnTo>
                  <a:lnTo>
                    <a:pt x="639" y="8"/>
                  </a:lnTo>
                  <a:lnTo>
                    <a:pt x="639" y="10"/>
                  </a:lnTo>
                  <a:lnTo>
                    <a:pt x="641" y="10"/>
                  </a:lnTo>
                  <a:lnTo>
                    <a:pt x="641" y="12"/>
                  </a:lnTo>
                  <a:lnTo>
                    <a:pt x="641" y="14"/>
                  </a:lnTo>
                  <a:lnTo>
                    <a:pt x="641" y="16"/>
                  </a:lnTo>
                  <a:lnTo>
                    <a:pt x="643" y="17"/>
                  </a:lnTo>
                  <a:lnTo>
                    <a:pt x="643" y="19"/>
                  </a:lnTo>
                  <a:lnTo>
                    <a:pt x="643" y="21"/>
                  </a:lnTo>
                  <a:lnTo>
                    <a:pt x="643" y="23"/>
                  </a:lnTo>
                  <a:lnTo>
                    <a:pt x="643" y="25"/>
                  </a:lnTo>
                  <a:lnTo>
                    <a:pt x="645" y="27"/>
                  </a:lnTo>
                  <a:lnTo>
                    <a:pt x="647" y="27"/>
                  </a:lnTo>
                  <a:lnTo>
                    <a:pt x="647" y="29"/>
                  </a:lnTo>
                  <a:lnTo>
                    <a:pt x="649" y="29"/>
                  </a:lnTo>
                  <a:lnTo>
                    <a:pt x="649" y="31"/>
                  </a:lnTo>
                  <a:lnTo>
                    <a:pt x="651" y="33"/>
                  </a:lnTo>
                  <a:lnTo>
                    <a:pt x="653" y="33"/>
                  </a:lnTo>
                  <a:lnTo>
                    <a:pt x="651" y="33"/>
                  </a:lnTo>
                  <a:lnTo>
                    <a:pt x="651" y="35"/>
                  </a:lnTo>
                  <a:lnTo>
                    <a:pt x="649" y="37"/>
                  </a:lnTo>
                  <a:lnTo>
                    <a:pt x="649" y="39"/>
                  </a:lnTo>
                  <a:lnTo>
                    <a:pt x="647" y="39"/>
                  </a:lnTo>
                  <a:lnTo>
                    <a:pt x="649" y="39"/>
                  </a:lnTo>
                  <a:lnTo>
                    <a:pt x="649" y="41"/>
                  </a:lnTo>
                  <a:lnTo>
                    <a:pt x="651" y="41"/>
                  </a:lnTo>
                  <a:lnTo>
                    <a:pt x="651" y="42"/>
                  </a:lnTo>
                  <a:lnTo>
                    <a:pt x="651" y="44"/>
                  </a:lnTo>
                  <a:lnTo>
                    <a:pt x="649" y="44"/>
                  </a:lnTo>
                  <a:lnTo>
                    <a:pt x="647" y="44"/>
                  </a:lnTo>
                  <a:lnTo>
                    <a:pt x="647" y="46"/>
                  </a:lnTo>
                  <a:lnTo>
                    <a:pt x="647" y="48"/>
                  </a:lnTo>
                  <a:lnTo>
                    <a:pt x="649" y="48"/>
                  </a:lnTo>
                  <a:lnTo>
                    <a:pt x="647" y="48"/>
                  </a:lnTo>
                  <a:lnTo>
                    <a:pt x="647" y="50"/>
                  </a:lnTo>
                  <a:lnTo>
                    <a:pt x="647" y="52"/>
                  </a:lnTo>
                  <a:lnTo>
                    <a:pt x="649" y="52"/>
                  </a:lnTo>
                  <a:lnTo>
                    <a:pt x="651" y="52"/>
                  </a:lnTo>
                  <a:lnTo>
                    <a:pt x="651" y="54"/>
                  </a:lnTo>
                  <a:lnTo>
                    <a:pt x="651" y="56"/>
                  </a:lnTo>
                  <a:lnTo>
                    <a:pt x="651" y="58"/>
                  </a:lnTo>
                  <a:lnTo>
                    <a:pt x="651" y="60"/>
                  </a:lnTo>
                  <a:lnTo>
                    <a:pt x="653" y="60"/>
                  </a:lnTo>
                  <a:lnTo>
                    <a:pt x="657" y="65"/>
                  </a:lnTo>
                  <a:lnTo>
                    <a:pt x="657" y="69"/>
                  </a:lnTo>
                  <a:lnTo>
                    <a:pt x="657" y="71"/>
                  </a:lnTo>
                  <a:lnTo>
                    <a:pt x="657" y="73"/>
                  </a:lnTo>
                  <a:lnTo>
                    <a:pt x="659" y="77"/>
                  </a:lnTo>
                  <a:lnTo>
                    <a:pt x="659" y="79"/>
                  </a:lnTo>
                  <a:lnTo>
                    <a:pt x="661" y="79"/>
                  </a:lnTo>
                  <a:lnTo>
                    <a:pt x="659" y="79"/>
                  </a:lnTo>
                  <a:lnTo>
                    <a:pt x="661" y="81"/>
                  </a:lnTo>
                  <a:lnTo>
                    <a:pt x="661" y="83"/>
                  </a:lnTo>
                  <a:lnTo>
                    <a:pt x="661" y="85"/>
                  </a:lnTo>
                  <a:lnTo>
                    <a:pt x="661" y="87"/>
                  </a:lnTo>
                  <a:lnTo>
                    <a:pt x="661" y="89"/>
                  </a:lnTo>
                  <a:lnTo>
                    <a:pt x="661" y="90"/>
                  </a:lnTo>
                  <a:lnTo>
                    <a:pt x="662" y="92"/>
                  </a:lnTo>
                  <a:lnTo>
                    <a:pt x="664" y="92"/>
                  </a:lnTo>
                  <a:lnTo>
                    <a:pt x="666" y="92"/>
                  </a:lnTo>
                  <a:lnTo>
                    <a:pt x="672" y="90"/>
                  </a:lnTo>
                  <a:lnTo>
                    <a:pt x="674" y="94"/>
                  </a:lnTo>
                  <a:lnTo>
                    <a:pt x="674" y="96"/>
                  </a:lnTo>
                  <a:lnTo>
                    <a:pt x="674" y="100"/>
                  </a:lnTo>
                  <a:lnTo>
                    <a:pt x="672" y="104"/>
                  </a:lnTo>
                  <a:lnTo>
                    <a:pt x="672" y="108"/>
                  </a:lnTo>
                  <a:lnTo>
                    <a:pt x="670" y="110"/>
                  </a:lnTo>
                  <a:lnTo>
                    <a:pt x="670" y="112"/>
                  </a:lnTo>
                  <a:lnTo>
                    <a:pt x="668" y="113"/>
                  </a:lnTo>
                  <a:lnTo>
                    <a:pt x="666" y="113"/>
                  </a:lnTo>
                  <a:lnTo>
                    <a:pt x="664" y="113"/>
                  </a:lnTo>
                  <a:lnTo>
                    <a:pt x="662" y="115"/>
                  </a:lnTo>
                  <a:lnTo>
                    <a:pt x="661" y="115"/>
                  </a:lnTo>
                  <a:lnTo>
                    <a:pt x="659" y="117"/>
                  </a:lnTo>
                  <a:lnTo>
                    <a:pt x="657" y="117"/>
                  </a:lnTo>
                  <a:lnTo>
                    <a:pt x="655" y="119"/>
                  </a:lnTo>
                  <a:lnTo>
                    <a:pt x="655" y="121"/>
                  </a:lnTo>
                  <a:lnTo>
                    <a:pt x="653" y="121"/>
                  </a:lnTo>
                  <a:lnTo>
                    <a:pt x="653" y="119"/>
                  </a:lnTo>
                  <a:lnTo>
                    <a:pt x="653" y="121"/>
                  </a:lnTo>
                  <a:lnTo>
                    <a:pt x="653" y="123"/>
                  </a:lnTo>
                  <a:lnTo>
                    <a:pt x="651" y="123"/>
                  </a:lnTo>
                  <a:lnTo>
                    <a:pt x="651" y="121"/>
                  </a:lnTo>
                  <a:lnTo>
                    <a:pt x="651" y="123"/>
                  </a:lnTo>
                  <a:lnTo>
                    <a:pt x="651" y="125"/>
                  </a:lnTo>
                  <a:lnTo>
                    <a:pt x="651" y="127"/>
                  </a:lnTo>
                  <a:lnTo>
                    <a:pt x="651" y="129"/>
                  </a:lnTo>
                  <a:lnTo>
                    <a:pt x="653" y="129"/>
                  </a:lnTo>
                  <a:lnTo>
                    <a:pt x="653" y="131"/>
                  </a:lnTo>
                  <a:lnTo>
                    <a:pt x="651" y="131"/>
                  </a:lnTo>
                  <a:lnTo>
                    <a:pt x="651" y="133"/>
                  </a:lnTo>
                  <a:lnTo>
                    <a:pt x="651" y="135"/>
                  </a:lnTo>
                  <a:lnTo>
                    <a:pt x="649" y="137"/>
                  </a:lnTo>
                  <a:lnTo>
                    <a:pt x="649" y="138"/>
                  </a:lnTo>
                  <a:lnTo>
                    <a:pt x="651" y="138"/>
                  </a:lnTo>
                  <a:lnTo>
                    <a:pt x="651" y="140"/>
                  </a:lnTo>
                  <a:lnTo>
                    <a:pt x="651" y="142"/>
                  </a:lnTo>
                  <a:lnTo>
                    <a:pt x="651" y="144"/>
                  </a:lnTo>
                  <a:lnTo>
                    <a:pt x="653" y="148"/>
                  </a:lnTo>
                  <a:lnTo>
                    <a:pt x="653" y="150"/>
                  </a:lnTo>
                  <a:lnTo>
                    <a:pt x="651" y="152"/>
                  </a:lnTo>
                  <a:lnTo>
                    <a:pt x="649" y="152"/>
                  </a:lnTo>
                  <a:lnTo>
                    <a:pt x="649" y="154"/>
                  </a:lnTo>
                  <a:lnTo>
                    <a:pt x="649" y="156"/>
                  </a:lnTo>
                  <a:lnTo>
                    <a:pt x="651" y="156"/>
                  </a:lnTo>
                  <a:lnTo>
                    <a:pt x="651" y="158"/>
                  </a:lnTo>
                  <a:lnTo>
                    <a:pt x="655" y="161"/>
                  </a:lnTo>
                  <a:lnTo>
                    <a:pt x="655" y="163"/>
                  </a:lnTo>
                  <a:lnTo>
                    <a:pt x="655" y="165"/>
                  </a:lnTo>
                  <a:lnTo>
                    <a:pt x="653" y="165"/>
                  </a:lnTo>
                  <a:lnTo>
                    <a:pt x="651" y="165"/>
                  </a:lnTo>
                  <a:lnTo>
                    <a:pt x="651" y="167"/>
                  </a:lnTo>
                  <a:lnTo>
                    <a:pt x="649" y="167"/>
                  </a:lnTo>
                  <a:lnTo>
                    <a:pt x="647" y="167"/>
                  </a:lnTo>
                  <a:lnTo>
                    <a:pt x="645" y="167"/>
                  </a:lnTo>
                  <a:lnTo>
                    <a:pt x="645" y="169"/>
                  </a:lnTo>
                  <a:lnTo>
                    <a:pt x="645" y="171"/>
                  </a:lnTo>
                  <a:lnTo>
                    <a:pt x="643" y="171"/>
                  </a:lnTo>
                  <a:lnTo>
                    <a:pt x="643" y="173"/>
                  </a:lnTo>
                  <a:lnTo>
                    <a:pt x="643" y="175"/>
                  </a:lnTo>
                  <a:lnTo>
                    <a:pt x="641" y="175"/>
                  </a:lnTo>
                  <a:lnTo>
                    <a:pt x="641" y="177"/>
                  </a:lnTo>
                  <a:lnTo>
                    <a:pt x="641" y="179"/>
                  </a:lnTo>
                  <a:lnTo>
                    <a:pt x="641" y="181"/>
                  </a:lnTo>
                  <a:lnTo>
                    <a:pt x="639" y="181"/>
                  </a:lnTo>
                  <a:lnTo>
                    <a:pt x="639" y="183"/>
                  </a:lnTo>
                  <a:lnTo>
                    <a:pt x="638" y="183"/>
                  </a:lnTo>
                  <a:lnTo>
                    <a:pt x="638" y="184"/>
                  </a:lnTo>
                  <a:lnTo>
                    <a:pt x="638" y="186"/>
                  </a:lnTo>
                  <a:lnTo>
                    <a:pt x="636" y="186"/>
                  </a:lnTo>
                  <a:lnTo>
                    <a:pt x="634" y="188"/>
                  </a:lnTo>
                  <a:lnTo>
                    <a:pt x="634" y="190"/>
                  </a:lnTo>
                  <a:lnTo>
                    <a:pt x="632" y="190"/>
                  </a:lnTo>
                  <a:lnTo>
                    <a:pt x="632" y="192"/>
                  </a:lnTo>
                  <a:lnTo>
                    <a:pt x="632" y="194"/>
                  </a:lnTo>
                  <a:lnTo>
                    <a:pt x="632" y="196"/>
                  </a:lnTo>
                  <a:lnTo>
                    <a:pt x="632" y="198"/>
                  </a:lnTo>
                  <a:lnTo>
                    <a:pt x="630" y="200"/>
                  </a:lnTo>
                  <a:lnTo>
                    <a:pt x="630" y="202"/>
                  </a:lnTo>
                  <a:lnTo>
                    <a:pt x="630" y="204"/>
                  </a:lnTo>
                  <a:lnTo>
                    <a:pt x="628" y="204"/>
                  </a:lnTo>
                  <a:lnTo>
                    <a:pt x="628" y="206"/>
                  </a:lnTo>
                  <a:lnTo>
                    <a:pt x="626" y="206"/>
                  </a:lnTo>
                  <a:lnTo>
                    <a:pt x="626" y="208"/>
                  </a:lnTo>
                  <a:lnTo>
                    <a:pt x="628" y="208"/>
                  </a:lnTo>
                  <a:lnTo>
                    <a:pt x="628" y="209"/>
                  </a:lnTo>
                  <a:lnTo>
                    <a:pt x="628" y="211"/>
                  </a:lnTo>
                  <a:lnTo>
                    <a:pt x="628" y="213"/>
                  </a:lnTo>
                  <a:lnTo>
                    <a:pt x="628" y="215"/>
                  </a:lnTo>
                  <a:lnTo>
                    <a:pt x="628" y="217"/>
                  </a:lnTo>
                  <a:lnTo>
                    <a:pt x="628" y="219"/>
                  </a:lnTo>
                  <a:lnTo>
                    <a:pt x="628" y="221"/>
                  </a:lnTo>
                  <a:lnTo>
                    <a:pt x="630" y="221"/>
                  </a:lnTo>
                  <a:lnTo>
                    <a:pt x="630" y="223"/>
                  </a:lnTo>
                  <a:lnTo>
                    <a:pt x="630" y="225"/>
                  </a:lnTo>
                  <a:lnTo>
                    <a:pt x="628" y="225"/>
                  </a:lnTo>
                  <a:lnTo>
                    <a:pt x="628" y="227"/>
                  </a:lnTo>
                  <a:lnTo>
                    <a:pt x="626" y="227"/>
                  </a:lnTo>
                  <a:lnTo>
                    <a:pt x="626" y="225"/>
                  </a:lnTo>
                  <a:lnTo>
                    <a:pt x="624" y="225"/>
                  </a:lnTo>
                  <a:lnTo>
                    <a:pt x="624" y="227"/>
                  </a:lnTo>
                  <a:lnTo>
                    <a:pt x="626" y="227"/>
                  </a:lnTo>
                  <a:lnTo>
                    <a:pt x="624" y="227"/>
                  </a:lnTo>
                  <a:lnTo>
                    <a:pt x="624" y="229"/>
                  </a:lnTo>
                  <a:lnTo>
                    <a:pt x="624" y="231"/>
                  </a:lnTo>
                  <a:lnTo>
                    <a:pt x="622" y="231"/>
                  </a:lnTo>
                  <a:lnTo>
                    <a:pt x="622" y="232"/>
                  </a:lnTo>
                  <a:lnTo>
                    <a:pt x="622" y="234"/>
                  </a:lnTo>
                  <a:lnTo>
                    <a:pt x="622" y="236"/>
                  </a:lnTo>
                  <a:lnTo>
                    <a:pt x="622" y="238"/>
                  </a:lnTo>
                  <a:lnTo>
                    <a:pt x="624" y="238"/>
                  </a:lnTo>
                  <a:lnTo>
                    <a:pt x="622" y="238"/>
                  </a:lnTo>
                  <a:lnTo>
                    <a:pt x="622" y="240"/>
                  </a:lnTo>
                  <a:lnTo>
                    <a:pt x="620" y="240"/>
                  </a:lnTo>
                  <a:lnTo>
                    <a:pt x="620" y="238"/>
                  </a:lnTo>
                  <a:lnTo>
                    <a:pt x="618" y="240"/>
                  </a:lnTo>
                  <a:lnTo>
                    <a:pt x="618" y="242"/>
                  </a:lnTo>
                  <a:lnTo>
                    <a:pt x="618" y="244"/>
                  </a:lnTo>
                  <a:lnTo>
                    <a:pt x="618" y="246"/>
                  </a:lnTo>
                  <a:lnTo>
                    <a:pt x="618" y="248"/>
                  </a:lnTo>
                  <a:lnTo>
                    <a:pt x="618" y="250"/>
                  </a:lnTo>
                  <a:lnTo>
                    <a:pt x="620" y="250"/>
                  </a:lnTo>
                  <a:lnTo>
                    <a:pt x="620" y="252"/>
                  </a:lnTo>
                  <a:lnTo>
                    <a:pt x="620" y="254"/>
                  </a:lnTo>
                  <a:lnTo>
                    <a:pt x="622" y="254"/>
                  </a:lnTo>
                  <a:lnTo>
                    <a:pt x="624" y="254"/>
                  </a:lnTo>
                  <a:lnTo>
                    <a:pt x="624" y="256"/>
                  </a:lnTo>
                  <a:lnTo>
                    <a:pt x="622" y="257"/>
                  </a:lnTo>
                  <a:lnTo>
                    <a:pt x="622" y="256"/>
                  </a:lnTo>
                  <a:lnTo>
                    <a:pt x="622" y="257"/>
                  </a:lnTo>
                  <a:lnTo>
                    <a:pt x="622" y="259"/>
                  </a:lnTo>
                  <a:lnTo>
                    <a:pt x="622" y="261"/>
                  </a:lnTo>
                  <a:lnTo>
                    <a:pt x="624" y="261"/>
                  </a:lnTo>
                  <a:lnTo>
                    <a:pt x="624" y="263"/>
                  </a:lnTo>
                  <a:lnTo>
                    <a:pt x="624" y="265"/>
                  </a:lnTo>
                  <a:lnTo>
                    <a:pt x="624" y="267"/>
                  </a:lnTo>
                  <a:lnTo>
                    <a:pt x="626" y="267"/>
                  </a:lnTo>
                  <a:lnTo>
                    <a:pt x="624" y="267"/>
                  </a:lnTo>
                  <a:lnTo>
                    <a:pt x="624" y="269"/>
                  </a:lnTo>
                  <a:lnTo>
                    <a:pt x="626" y="271"/>
                  </a:lnTo>
                  <a:lnTo>
                    <a:pt x="626" y="273"/>
                  </a:lnTo>
                  <a:lnTo>
                    <a:pt x="628" y="273"/>
                  </a:lnTo>
                  <a:lnTo>
                    <a:pt x="626" y="275"/>
                  </a:lnTo>
                  <a:lnTo>
                    <a:pt x="626" y="277"/>
                  </a:lnTo>
                  <a:lnTo>
                    <a:pt x="626" y="279"/>
                  </a:lnTo>
                  <a:lnTo>
                    <a:pt x="628" y="280"/>
                  </a:lnTo>
                  <a:lnTo>
                    <a:pt x="628" y="279"/>
                  </a:lnTo>
                  <a:lnTo>
                    <a:pt x="630" y="279"/>
                  </a:lnTo>
                  <a:lnTo>
                    <a:pt x="630" y="280"/>
                  </a:lnTo>
                  <a:lnTo>
                    <a:pt x="630" y="282"/>
                  </a:lnTo>
                  <a:lnTo>
                    <a:pt x="630" y="284"/>
                  </a:lnTo>
                  <a:lnTo>
                    <a:pt x="630" y="286"/>
                  </a:lnTo>
                  <a:lnTo>
                    <a:pt x="630" y="288"/>
                  </a:lnTo>
                  <a:lnTo>
                    <a:pt x="630" y="290"/>
                  </a:lnTo>
                  <a:lnTo>
                    <a:pt x="628" y="290"/>
                  </a:lnTo>
                  <a:lnTo>
                    <a:pt x="630" y="292"/>
                  </a:lnTo>
                  <a:lnTo>
                    <a:pt x="628" y="292"/>
                  </a:lnTo>
                  <a:lnTo>
                    <a:pt x="628" y="294"/>
                  </a:lnTo>
                  <a:lnTo>
                    <a:pt x="630" y="294"/>
                  </a:lnTo>
                  <a:lnTo>
                    <a:pt x="630" y="296"/>
                  </a:lnTo>
                  <a:lnTo>
                    <a:pt x="630" y="298"/>
                  </a:lnTo>
                  <a:lnTo>
                    <a:pt x="630" y="300"/>
                  </a:lnTo>
                  <a:lnTo>
                    <a:pt x="628" y="300"/>
                  </a:lnTo>
                  <a:lnTo>
                    <a:pt x="626" y="300"/>
                  </a:lnTo>
                  <a:lnTo>
                    <a:pt x="626" y="302"/>
                  </a:lnTo>
                  <a:lnTo>
                    <a:pt x="626" y="304"/>
                  </a:lnTo>
                  <a:lnTo>
                    <a:pt x="624" y="304"/>
                  </a:lnTo>
                  <a:lnTo>
                    <a:pt x="624" y="305"/>
                  </a:lnTo>
                  <a:lnTo>
                    <a:pt x="624" y="307"/>
                  </a:lnTo>
                  <a:lnTo>
                    <a:pt x="622" y="307"/>
                  </a:lnTo>
                  <a:lnTo>
                    <a:pt x="622" y="309"/>
                  </a:lnTo>
                  <a:lnTo>
                    <a:pt x="622" y="313"/>
                  </a:lnTo>
                  <a:lnTo>
                    <a:pt x="622" y="315"/>
                  </a:lnTo>
                  <a:lnTo>
                    <a:pt x="622" y="317"/>
                  </a:lnTo>
                  <a:lnTo>
                    <a:pt x="618" y="317"/>
                  </a:lnTo>
                  <a:lnTo>
                    <a:pt x="618" y="319"/>
                  </a:lnTo>
                  <a:lnTo>
                    <a:pt x="620" y="319"/>
                  </a:lnTo>
                  <a:lnTo>
                    <a:pt x="620" y="321"/>
                  </a:lnTo>
                  <a:lnTo>
                    <a:pt x="620" y="323"/>
                  </a:lnTo>
                  <a:lnTo>
                    <a:pt x="620" y="325"/>
                  </a:lnTo>
                  <a:lnTo>
                    <a:pt x="620" y="327"/>
                  </a:lnTo>
                  <a:lnTo>
                    <a:pt x="622" y="328"/>
                  </a:lnTo>
                  <a:lnTo>
                    <a:pt x="620" y="330"/>
                  </a:lnTo>
                  <a:lnTo>
                    <a:pt x="622" y="330"/>
                  </a:lnTo>
                  <a:lnTo>
                    <a:pt x="620" y="330"/>
                  </a:lnTo>
                  <a:lnTo>
                    <a:pt x="620" y="332"/>
                  </a:lnTo>
                  <a:lnTo>
                    <a:pt x="622" y="334"/>
                  </a:lnTo>
                  <a:lnTo>
                    <a:pt x="620" y="334"/>
                  </a:lnTo>
                  <a:lnTo>
                    <a:pt x="620" y="336"/>
                  </a:lnTo>
                  <a:lnTo>
                    <a:pt x="618" y="336"/>
                  </a:lnTo>
                  <a:lnTo>
                    <a:pt x="616" y="338"/>
                  </a:lnTo>
                  <a:lnTo>
                    <a:pt x="616" y="340"/>
                  </a:lnTo>
                  <a:lnTo>
                    <a:pt x="614" y="342"/>
                  </a:lnTo>
                  <a:lnTo>
                    <a:pt x="614" y="340"/>
                  </a:lnTo>
                  <a:lnTo>
                    <a:pt x="613" y="340"/>
                  </a:lnTo>
                  <a:lnTo>
                    <a:pt x="613" y="342"/>
                  </a:lnTo>
                  <a:lnTo>
                    <a:pt x="611" y="342"/>
                  </a:lnTo>
                  <a:lnTo>
                    <a:pt x="611" y="344"/>
                  </a:lnTo>
                  <a:lnTo>
                    <a:pt x="611" y="346"/>
                  </a:lnTo>
                  <a:lnTo>
                    <a:pt x="609" y="346"/>
                  </a:lnTo>
                  <a:lnTo>
                    <a:pt x="609" y="348"/>
                  </a:lnTo>
                  <a:lnTo>
                    <a:pt x="609" y="350"/>
                  </a:lnTo>
                  <a:lnTo>
                    <a:pt x="609" y="352"/>
                  </a:lnTo>
                  <a:lnTo>
                    <a:pt x="609" y="353"/>
                  </a:lnTo>
                  <a:lnTo>
                    <a:pt x="611" y="355"/>
                  </a:lnTo>
                  <a:lnTo>
                    <a:pt x="609" y="355"/>
                  </a:lnTo>
                  <a:lnTo>
                    <a:pt x="609" y="357"/>
                  </a:lnTo>
                  <a:lnTo>
                    <a:pt x="609" y="359"/>
                  </a:lnTo>
                  <a:lnTo>
                    <a:pt x="609" y="361"/>
                  </a:lnTo>
                  <a:lnTo>
                    <a:pt x="609" y="363"/>
                  </a:lnTo>
                  <a:lnTo>
                    <a:pt x="609" y="365"/>
                  </a:lnTo>
                  <a:lnTo>
                    <a:pt x="609" y="367"/>
                  </a:lnTo>
                  <a:lnTo>
                    <a:pt x="609" y="369"/>
                  </a:lnTo>
                  <a:lnTo>
                    <a:pt x="611" y="371"/>
                  </a:lnTo>
                  <a:lnTo>
                    <a:pt x="611" y="373"/>
                  </a:lnTo>
                  <a:lnTo>
                    <a:pt x="611" y="375"/>
                  </a:lnTo>
                  <a:lnTo>
                    <a:pt x="611" y="376"/>
                  </a:lnTo>
                  <a:lnTo>
                    <a:pt x="611" y="378"/>
                  </a:lnTo>
                  <a:lnTo>
                    <a:pt x="613" y="380"/>
                  </a:lnTo>
                  <a:lnTo>
                    <a:pt x="613" y="382"/>
                  </a:lnTo>
                  <a:lnTo>
                    <a:pt x="614" y="384"/>
                  </a:lnTo>
                  <a:lnTo>
                    <a:pt x="613" y="386"/>
                  </a:lnTo>
                  <a:lnTo>
                    <a:pt x="613" y="388"/>
                  </a:lnTo>
                  <a:lnTo>
                    <a:pt x="611" y="388"/>
                  </a:lnTo>
                  <a:lnTo>
                    <a:pt x="609" y="388"/>
                  </a:lnTo>
                  <a:lnTo>
                    <a:pt x="609" y="390"/>
                  </a:lnTo>
                  <a:lnTo>
                    <a:pt x="607" y="390"/>
                  </a:lnTo>
                  <a:lnTo>
                    <a:pt x="605" y="390"/>
                  </a:lnTo>
                  <a:lnTo>
                    <a:pt x="605" y="392"/>
                  </a:lnTo>
                  <a:lnTo>
                    <a:pt x="605" y="394"/>
                  </a:lnTo>
                  <a:lnTo>
                    <a:pt x="605" y="396"/>
                  </a:lnTo>
                  <a:lnTo>
                    <a:pt x="605" y="398"/>
                  </a:lnTo>
                  <a:lnTo>
                    <a:pt x="605" y="399"/>
                  </a:lnTo>
                  <a:lnTo>
                    <a:pt x="603" y="401"/>
                  </a:lnTo>
                  <a:lnTo>
                    <a:pt x="605" y="401"/>
                  </a:lnTo>
                  <a:lnTo>
                    <a:pt x="603" y="401"/>
                  </a:lnTo>
                  <a:lnTo>
                    <a:pt x="603" y="403"/>
                  </a:lnTo>
                  <a:lnTo>
                    <a:pt x="603" y="405"/>
                  </a:lnTo>
                  <a:lnTo>
                    <a:pt x="601" y="405"/>
                  </a:lnTo>
                  <a:lnTo>
                    <a:pt x="599" y="405"/>
                  </a:lnTo>
                  <a:lnTo>
                    <a:pt x="601" y="405"/>
                  </a:lnTo>
                  <a:lnTo>
                    <a:pt x="601" y="407"/>
                  </a:lnTo>
                  <a:lnTo>
                    <a:pt x="601" y="409"/>
                  </a:lnTo>
                  <a:lnTo>
                    <a:pt x="601" y="411"/>
                  </a:lnTo>
                  <a:lnTo>
                    <a:pt x="601" y="413"/>
                  </a:lnTo>
                  <a:lnTo>
                    <a:pt x="601" y="415"/>
                  </a:lnTo>
                  <a:lnTo>
                    <a:pt x="599" y="415"/>
                  </a:lnTo>
                  <a:lnTo>
                    <a:pt x="599" y="417"/>
                  </a:lnTo>
                  <a:lnTo>
                    <a:pt x="599" y="419"/>
                  </a:lnTo>
                  <a:lnTo>
                    <a:pt x="599" y="421"/>
                  </a:lnTo>
                  <a:lnTo>
                    <a:pt x="599" y="419"/>
                  </a:lnTo>
                  <a:lnTo>
                    <a:pt x="601" y="419"/>
                  </a:lnTo>
                  <a:lnTo>
                    <a:pt x="601" y="421"/>
                  </a:lnTo>
                  <a:lnTo>
                    <a:pt x="599" y="423"/>
                  </a:lnTo>
                  <a:lnTo>
                    <a:pt x="597" y="424"/>
                  </a:lnTo>
                  <a:lnTo>
                    <a:pt x="597" y="426"/>
                  </a:lnTo>
                  <a:lnTo>
                    <a:pt x="597" y="428"/>
                  </a:lnTo>
                  <a:lnTo>
                    <a:pt x="597" y="430"/>
                  </a:lnTo>
                  <a:lnTo>
                    <a:pt x="597" y="432"/>
                  </a:lnTo>
                  <a:lnTo>
                    <a:pt x="597" y="434"/>
                  </a:lnTo>
                  <a:lnTo>
                    <a:pt x="597" y="436"/>
                  </a:lnTo>
                  <a:lnTo>
                    <a:pt x="597" y="438"/>
                  </a:lnTo>
                  <a:lnTo>
                    <a:pt x="597" y="440"/>
                  </a:lnTo>
                  <a:lnTo>
                    <a:pt x="597" y="442"/>
                  </a:lnTo>
                  <a:lnTo>
                    <a:pt x="597" y="444"/>
                  </a:lnTo>
                  <a:lnTo>
                    <a:pt x="597" y="446"/>
                  </a:lnTo>
                  <a:lnTo>
                    <a:pt x="597" y="447"/>
                  </a:lnTo>
                  <a:lnTo>
                    <a:pt x="597" y="449"/>
                  </a:lnTo>
                  <a:lnTo>
                    <a:pt x="597" y="451"/>
                  </a:lnTo>
                  <a:lnTo>
                    <a:pt x="599" y="451"/>
                  </a:lnTo>
                  <a:lnTo>
                    <a:pt x="599" y="453"/>
                  </a:lnTo>
                  <a:lnTo>
                    <a:pt x="599" y="455"/>
                  </a:lnTo>
                  <a:lnTo>
                    <a:pt x="599" y="457"/>
                  </a:lnTo>
                  <a:lnTo>
                    <a:pt x="599" y="459"/>
                  </a:lnTo>
                  <a:lnTo>
                    <a:pt x="597" y="459"/>
                  </a:lnTo>
                  <a:lnTo>
                    <a:pt x="595" y="459"/>
                  </a:lnTo>
                  <a:lnTo>
                    <a:pt x="595" y="461"/>
                  </a:lnTo>
                  <a:lnTo>
                    <a:pt x="593" y="461"/>
                  </a:lnTo>
                  <a:lnTo>
                    <a:pt x="593" y="463"/>
                  </a:lnTo>
                  <a:lnTo>
                    <a:pt x="595" y="463"/>
                  </a:lnTo>
                  <a:lnTo>
                    <a:pt x="595" y="465"/>
                  </a:lnTo>
                  <a:lnTo>
                    <a:pt x="595" y="467"/>
                  </a:lnTo>
                  <a:lnTo>
                    <a:pt x="593" y="467"/>
                  </a:lnTo>
                  <a:lnTo>
                    <a:pt x="593" y="469"/>
                  </a:lnTo>
                  <a:lnTo>
                    <a:pt x="593" y="471"/>
                  </a:lnTo>
                  <a:lnTo>
                    <a:pt x="593" y="474"/>
                  </a:lnTo>
                  <a:lnTo>
                    <a:pt x="593" y="476"/>
                  </a:lnTo>
                  <a:lnTo>
                    <a:pt x="593" y="478"/>
                  </a:lnTo>
                  <a:lnTo>
                    <a:pt x="595" y="480"/>
                  </a:lnTo>
                  <a:lnTo>
                    <a:pt x="597" y="480"/>
                  </a:lnTo>
                  <a:lnTo>
                    <a:pt x="599" y="480"/>
                  </a:lnTo>
                  <a:lnTo>
                    <a:pt x="599" y="482"/>
                  </a:lnTo>
                  <a:lnTo>
                    <a:pt x="599" y="484"/>
                  </a:lnTo>
                  <a:lnTo>
                    <a:pt x="597" y="484"/>
                  </a:lnTo>
                  <a:lnTo>
                    <a:pt x="597" y="486"/>
                  </a:lnTo>
                  <a:lnTo>
                    <a:pt x="597" y="488"/>
                  </a:lnTo>
                  <a:lnTo>
                    <a:pt x="597" y="490"/>
                  </a:lnTo>
                  <a:lnTo>
                    <a:pt x="599" y="490"/>
                  </a:lnTo>
                  <a:lnTo>
                    <a:pt x="601" y="490"/>
                  </a:lnTo>
                  <a:lnTo>
                    <a:pt x="601" y="492"/>
                  </a:lnTo>
                  <a:lnTo>
                    <a:pt x="599" y="492"/>
                  </a:lnTo>
                  <a:lnTo>
                    <a:pt x="599" y="494"/>
                  </a:lnTo>
                  <a:lnTo>
                    <a:pt x="599" y="495"/>
                  </a:lnTo>
                  <a:lnTo>
                    <a:pt x="601" y="495"/>
                  </a:lnTo>
                  <a:lnTo>
                    <a:pt x="601" y="497"/>
                  </a:lnTo>
                  <a:lnTo>
                    <a:pt x="599" y="499"/>
                  </a:lnTo>
                  <a:lnTo>
                    <a:pt x="599" y="501"/>
                  </a:lnTo>
                  <a:lnTo>
                    <a:pt x="597" y="501"/>
                  </a:lnTo>
                  <a:lnTo>
                    <a:pt x="597" y="503"/>
                  </a:lnTo>
                  <a:lnTo>
                    <a:pt x="599" y="503"/>
                  </a:lnTo>
                  <a:lnTo>
                    <a:pt x="599" y="505"/>
                  </a:lnTo>
                  <a:lnTo>
                    <a:pt x="599" y="507"/>
                  </a:lnTo>
                  <a:lnTo>
                    <a:pt x="597" y="507"/>
                  </a:lnTo>
                  <a:lnTo>
                    <a:pt x="599" y="509"/>
                  </a:lnTo>
                  <a:lnTo>
                    <a:pt x="599" y="507"/>
                  </a:lnTo>
                  <a:lnTo>
                    <a:pt x="601" y="507"/>
                  </a:lnTo>
                  <a:lnTo>
                    <a:pt x="601" y="509"/>
                  </a:lnTo>
                  <a:lnTo>
                    <a:pt x="605" y="509"/>
                  </a:lnTo>
                  <a:lnTo>
                    <a:pt x="607" y="509"/>
                  </a:lnTo>
                  <a:lnTo>
                    <a:pt x="609" y="509"/>
                  </a:lnTo>
                  <a:lnTo>
                    <a:pt x="609" y="511"/>
                  </a:lnTo>
                  <a:lnTo>
                    <a:pt x="609" y="513"/>
                  </a:lnTo>
                  <a:lnTo>
                    <a:pt x="607" y="513"/>
                  </a:lnTo>
                  <a:lnTo>
                    <a:pt x="607" y="515"/>
                  </a:lnTo>
                  <a:lnTo>
                    <a:pt x="609" y="515"/>
                  </a:lnTo>
                  <a:lnTo>
                    <a:pt x="607" y="517"/>
                  </a:lnTo>
                  <a:lnTo>
                    <a:pt x="605" y="517"/>
                  </a:lnTo>
                  <a:lnTo>
                    <a:pt x="603" y="517"/>
                  </a:lnTo>
                  <a:lnTo>
                    <a:pt x="601" y="517"/>
                  </a:lnTo>
                  <a:lnTo>
                    <a:pt x="599" y="517"/>
                  </a:lnTo>
                  <a:lnTo>
                    <a:pt x="597" y="517"/>
                  </a:lnTo>
                  <a:lnTo>
                    <a:pt x="595" y="517"/>
                  </a:lnTo>
                  <a:lnTo>
                    <a:pt x="593" y="517"/>
                  </a:lnTo>
                  <a:lnTo>
                    <a:pt x="595" y="519"/>
                  </a:lnTo>
                  <a:lnTo>
                    <a:pt x="593" y="519"/>
                  </a:lnTo>
                  <a:lnTo>
                    <a:pt x="595" y="519"/>
                  </a:lnTo>
                  <a:lnTo>
                    <a:pt x="595" y="520"/>
                  </a:lnTo>
                  <a:lnTo>
                    <a:pt x="597" y="520"/>
                  </a:lnTo>
                  <a:lnTo>
                    <a:pt x="599" y="520"/>
                  </a:lnTo>
                  <a:lnTo>
                    <a:pt x="601" y="520"/>
                  </a:lnTo>
                  <a:lnTo>
                    <a:pt x="603" y="520"/>
                  </a:lnTo>
                  <a:lnTo>
                    <a:pt x="603" y="522"/>
                  </a:lnTo>
                  <a:lnTo>
                    <a:pt x="603" y="524"/>
                  </a:lnTo>
                  <a:lnTo>
                    <a:pt x="605" y="524"/>
                  </a:lnTo>
                  <a:lnTo>
                    <a:pt x="605" y="526"/>
                  </a:lnTo>
                  <a:lnTo>
                    <a:pt x="607" y="526"/>
                  </a:lnTo>
                  <a:lnTo>
                    <a:pt x="607" y="528"/>
                  </a:lnTo>
                  <a:lnTo>
                    <a:pt x="605" y="530"/>
                  </a:lnTo>
                  <a:lnTo>
                    <a:pt x="603" y="530"/>
                  </a:lnTo>
                  <a:lnTo>
                    <a:pt x="603" y="532"/>
                  </a:lnTo>
                  <a:lnTo>
                    <a:pt x="603" y="534"/>
                  </a:lnTo>
                  <a:lnTo>
                    <a:pt x="601" y="534"/>
                  </a:lnTo>
                  <a:lnTo>
                    <a:pt x="599" y="534"/>
                  </a:lnTo>
                  <a:lnTo>
                    <a:pt x="599" y="536"/>
                  </a:lnTo>
                  <a:lnTo>
                    <a:pt x="599" y="538"/>
                  </a:lnTo>
                  <a:lnTo>
                    <a:pt x="599" y="540"/>
                  </a:lnTo>
                  <a:lnTo>
                    <a:pt x="599" y="542"/>
                  </a:lnTo>
                  <a:lnTo>
                    <a:pt x="601" y="542"/>
                  </a:lnTo>
                  <a:lnTo>
                    <a:pt x="601" y="543"/>
                  </a:lnTo>
                  <a:lnTo>
                    <a:pt x="599" y="545"/>
                  </a:lnTo>
                  <a:lnTo>
                    <a:pt x="599" y="547"/>
                  </a:lnTo>
                  <a:lnTo>
                    <a:pt x="597" y="547"/>
                  </a:lnTo>
                  <a:lnTo>
                    <a:pt x="597" y="549"/>
                  </a:lnTo>
                  <a:lnTo>
                    <a:pt x="599" y="549"/>
                  </a:lnTo>
                  <a:lnTo>
                    <a:pt x="599" y="551"/>
                  </a:lnTo>
                  <a:lnTo>
                    <a:pt x="599" y="553"/>
                  </a:lnTo>
                  <a:lnTo>
                    <a:pt x="601" y="557"/>
                  </a:lnTo>
                  <a:lnTo>
                    <a:pt x="601" y="559"/>
                  </a:lnTo>
                  <a:lnTo>
                    <a:pt x="601" y="561"/>
                  </a:lnTo>
                  <a:lnTo>
                    <a:pt x="599" y="561"/>
                  </a:lnTo>
                  <a:lnTo>
                    <a:pt x="599" y="563"/>
                  </a:lnTo>
                  <a:lnTo>
                    <a:pt x="597" y="563"/>
                  </a:lnTo>
                  <a:lnTo>
                    <a:pt x="597" y="565"/>
                  </a:lnTo>
                  <a:lnTo>
                    <a:pt x="595" y="567"/>
                  </a:lnTo>
                  <a:lnTo>
                    <a:pt x="597" y="567"/>
                  </a:lnTo>
                  <a:lnTo>
                    <a:pt x="597" y="568"/>
                  </a:lnTo>
                  <a:lnTo>
                    <a:pt x="595" y="568"/>
                  </a:lnTo>
                  <a:lnTo>
                    <a:pt x="597" y="570"/>
                  </a:lnTo>
                  <a:lnTo>
                    <a:pt x="597" y="572"/>
                  </a:lnTo>
                  <a:lnTo>
                    <a:pt x="595" y="572"/>
                  </a:lnTo>
                  <a:lnTo>
                    <a:pt x="595" y="574"/>
                  </a:lnTo>
                  <a:lnTo>
                    <a:pt x="593" y="576"/>
                  </a:lnTo>
                  <a:lnTo>
                    <a:pt x="591" y="578"/>
                  </a:lnTo>
                  <a:lnTo>
                    <a:pt x="591" y="576"/>
                  </a:lnTo>
                  <a:lnTo>
                    <a:pt x="590" y="578"/>
                  </a:lnTo>
                  <a:lnTo>
                    <a:pt x="591" y="580"/>
                  </a:lnTo>
                  <a:lnTo>
                    <a:pt x="590" y="580"/>
                  </a:lnTo>
                  <a:lnTo>
                    <a:pt x="590" y="582"/>
                  </a:lnTo>
                  <a:lnTo>
                    <a:pt x="588" y="586"/>
                  </a:lnTo>
                  <a:lnTo>
                    <a:pt x="588" y="588"/>
                  </a:lnTo>
                  <a:lnTo>
                    <a:pt x="588" y="590"/>
                  </a:lnTo>
                  <a:lnTo>
                    <a:pt x="588" y="591"/>
                  </a:lnTo>
                  <a:lnTo>
                    <a:pt x="590" y="591"/>
                  </a:lnTo>
                  <a:lnTo>
                    <a:pt x="590" y="593"/>
                  </a:lnTo>
                  <a:lnTo>
                    <a:pt x="591" y="595"/>
                  </a:lnTo>
                  <a:lnTo>
                    <a:pt x="591" y="597"/>
                  </a:lnTo>
                  <a:lnTo>
                    <a:pt x="590" y="597"/>
                  </a:lnTo>
                  <a:lnTo>
                    <a:pt x="591" y="597"/>
                  </a:lnTo>
                  <a:lnTo>
                    <a:pt x="591" y="599"/>
                  </a:lnTo>
                  <a:lnTo>
                    <a:pt x="590" y="599"/>
                  </a:lnTo>
                  <a:lnTo>
                    <a:pt x="590" y="601"/>
                  </a:lnTo>
                  <a:lnTo>
                    <a:pt x="588" y="601"/>
                  </a:lnTo>
                  <a:lnTo>
                    <a:pt x="586" y="601"/>
                  </a:lnTo>
                  <a:lnTo>
                    <a:pt x="586" y="603"/>
                  </a:lnTo>
                  <a:lnTo>
                    <a:pt x="586" y="605"/>
                  </a:lnTo>
                  <a:lnTo>
                    <a:pt x="586" y="609"/>
                  </a:lnTo>
                  <a:lnTo>
                    <a:pt x="586" y="611"/>
                  </a:lnTo>
                  <a:lnTo>
                    <a:pt x="584" y="613"/>
                  </a:lnTo>
                  <a:lnTo>
                    <a:pt x="582" y="613"/>
                  </a:lnTo>
                  <a:lnTo>
                    <a:pt x="582" y="614"/>
                  </a:lnTo>
                  <a:lnTo>
                    <a:pt x="580" y="614"/>
                  </a:lnTo>
                  <a:lnTo>
                    <a:pt x="578" y="616"/>
                  </a:lnTo>
                  <a:lnTo>
                    <a:pt x="578" y="618"/>
                  </a:lnTo>
                  <a:lnTo>
                    <a:pt x="576" y="620"/>
                  </a:lnTo>
                  <a:lnTo>
                    <a:pt x="578" y="620"/>
                  </a:lnTo>
                  <a:lnTo>
                    <a:pt x="578" y="622"/>
                  </a:lnTo>
                  <a:lnTo>
                    <a:pt x="572" y="622"/>
                  </a:lnTo>
                  <a:lnTo>
                    <a:pt x="572" y="624"/>
                  </a:lnTo>
                  <a:lnTo>
                    <a:pt x="570" y="626"/>
                  </a:lnTo>
                  <a:lnTo>
                    <a:pt x="570" y="628"/>
                  </a:lnTo>
                  <a:lnTo>
                    <a:pt x="570" y="630"/>
                  </a:lnTo>
                  <a:lnTo>
                    <a:pt x="572" y="630"/>
                  </a:lnTo>
                  <a:lnTo>
                    <a:pt x="570" y="630"/>
                  </a:lnTo>
                  <a:lnTo>
                    <a:pt x="570" y="632"/>
                  </a:lnTo>
                  <a:lnTo>
                    <a:pt x="572" y="632"/>
                  </a:lnTo>
                  <a:lnTo>
                    <a:pt x="572" y="634"/>
                  </a:lnTo>
                  <a:lnTo>
                    <a:pt x="572" y="636"/>
                  </a:lnTo>
                  <a:lnTo>
                    <a:pt x="570" y="636"/>
                  </a:lnTo>
                  <a:lnTo>
                    <a:pt x="570" y="638"/>
                  </a:lnTo>
                  <a:lnTo>
                    <a:pt x="572" y="639"/>
                  </a:lnTo>
                  <a:lnTo>
                    <a:pt x="570" y="641"/>
                  </a:lnTo>
                  <a:lnTo>
                    <a:pt x="570" y="643"/>
                  </a:lnTo>
                  <a:lnTo>
                    <a:pt x="574" y="645"/>
                  </a:lnTo>
                  <a:lnTo>
                    <a:pt x="574" y="647"/>
                  </a:lnTo>
                  <a:lnTo>
                    <a:pt x="576" y="647"/>
                  </a:lnTo>
                  <a:lnTo>
                    <a:pt x="576" y="649"/>
                  </a:lnTo>
                  <a:lnTo>
                    <a:pt x="576" y="651"/>
                  </a:lnTo>
                  <a:lnTo>
                    <a:pt x="576" y="653"/>
                  </a:lnTo>
                  <a:lnTo>
                    <a:pt x="576" y="655"/>
                  </a:lnTo>
                  <a:lnTo>
                    <a:pt x="576" y="657"/>
                  </a:lnTo>
                  <a:lnTo>
                    <a:pt x="576" y="659"/>
                  </a:lnTo>
                  <a:lnTo>
                    <a:pt x="578" y="659"/>
                  </a:lnTo>
                  <a:lnTo>
                    <a:pt x="580" y="659"/>
                  </a:lnTo>
                  <a:lnTo>
                    <a:pt x="580" y="657"/>
                  </a:lnTo>
                  <a:lnTo>
                    <a:pt x="582" y="657"/>
                  </a:lnTo>
                  <a:lnTo>
                    <a:pt x="584" y="655"/>
                  </a:lnTo>
                  <a:lnTo>
                    <a:pt x="584" y="657"/>
                  </a:lnTo>
                  <a:lnTo>
                    <a:pt x="586" y="657"/>
                  </a:lnTo>
                  <a:lnTo>
                    <a:pt x="588" y="655"/>
                  </a:lnTo>
                  <a:lnTo>
                    <a:pt x="590" y="655"/>
                  </a:lnTo>
                  <a:lnTo>
                    <a:pt x="591" y="655"/>
                  </a:lnTo>
                  <a:lnTo>
                    <a:pt x="591" y="657"/>
                  </a:lnTo>
                  <a:lnTo>
                    <a:pt x="590" y="657"/>
                  </a:lnTo>
                  <a:lnTo>
                    <a:pt x="590" y="659"/>
                  </a:lnTo>
                  <a:lnTo>
                    <a:pt x="591" y="659"/>
                  </a:lnTo>
                  <a:lnTo>
                    <a:pt x="591" y="661"/>
                  </a:lnTo>
                  <a:lnTo>
                    <a:pt x="591" y="662"/>
                  </a:lnTo>
                  <a:lnTo>
                    <a:pt x="591" y="664"/>
                  </a:lnTo>
                  <a:lnTo>
                    <a:pt x="590" y="664"/>
                  </a:lnTo>
                  <a:lnTo>
                    <a:pt x="590" y="666"/>
                  </a:lnTo>
                  <a:lnTo>
                    <a:pt x="590" y="668"/>
                  </a:lnTo>
                  <a:lnTo>
                    <a:pt x="591" y="670"/>
                  </a:lnTo>
                  <a:lnTo>
                    <a:pt x="591" y="672"/>
                  </a:lnTo>
                  <a:lnTo>
                    <a:pt x="590" y="672"/>
                  </a:lnTo>
                  <a:lnTo>
                    <a:pt x="590" y="674"/>
                  </a:lnTo>
                  <a:lnTo>
                    <a:pt x="590" y="676"/>
                  </a:lnTo>
                  <a:lnTo>
                    <a:pt x="590" y="678"/>
                  </a:lnTo>
                  <a:lnTo>
                    <a:pt x="588" y="678"/>
                  </a:lnTo>
                  <a:lnTo>
                    <a:pt x="590" y="680"/>
                  </a:lnTo>
                  <a:lnTo>
                    <a:pt x="591" y="682"/>
                  </a:lnTo>
                  <a:lnTo>
                    <a:pt x="593" y="684"/>
                  </a:lnTo>
                  <a:lnTo>
                    <a:pt x="595" y="684"/>
                  </a:lnTo>
                  <a:lnTo>
                    <a:pt x="595" y="686"/>
                  </a:lnTo>
                  <a:lnTo>
                    <a:pt x="595" y="687"/>
                  </a:lnTo>
                  <a:lnTo>
                    <a:pt x="597" y="687"/>
                  </a:lnTo>
                  <a:lnTo>
                    <a:pt x="595" y="687"/>
                  </a:lnTo>
                  <a:lnTo>
                    <a:pt x="595" y="689"/>
                  </a:lnTo>
                  <a:lnTo>
                    <a:pt x="597" y="689"/>
                  </a:lnTo>
                  <a:lnTo>
                    <a:pt x="601" y="689"/>
                  </a:lnTo>
                  <a:lnTo>
                    <a:pt x="605" y="689"/>
                  </a:lnTo>
                  <a:lnTo>
                    <a:pt x="609" y="689"/>
                  </a:lnTo>
                  <a:lnTo>
                    <a:pt x="613" y="689"/>
                  </a:lnTo>
                  <a:lnTo>
                    <a:pt x="616" y="689"/>
                  </a:lnTo>
                  <a:lnTo>
                    <a:pt x="620" y="689"/>
                  </a:lnTo>
                  <a:lnTo>
                    <a:pt x="624" y="689"/>
                  </a:lnTo>
                  <a:lnTo>
                    <a:pt x="626" y="689"/>
                  </a:lnTo>
                  <a:lnTo>
                    <a:pt x="628" y="689"/>
                  </a:lnTo>
                  <a:lnTo>
                    <a:pt x="630" y="691"/>
                  </a:lnTo>
                  <a:lnTo>
                    <a:pt x="634" y="691"/>
                  </a:lnTo>
                  <a:lnTo>
                    <a:pt x="636" y="693"/>
                  </a:lnTo>
                  <a:lnTo>
                    <a:pt x="639" y="693"/>
                  </a:lnTo>
                  <a:lnTo>
                    <a:pt x="643" y="695"/>
                  </a:lnTo>
                  <a:lnTo>
                    <a:pt x="645" y="695"/>
                  </a:lnTo>
                  <a:lnTo>
                    <a:pt x="647" y="697"/>
                  </a:lnTo>
                  <a:lnTo>
                    <a:pt x="649" y="697"/>
                  </a:lnTo>
                  <a:lnTo>
                    <a:pt x="651" y="697"/>
                  </a:lnTo>
                  <a:lnTo>
                    <a:pt x="653" y="697"/>
                  </a:lnTo>
                  <a:lnTo>
                    <a:pt x="653" y="699"/>
                  </a:lnTo>
                  <a:lnTo>
                    <a:pt x="651" y="699"/>
                  </a:lnTo>
                  <a:lnTo>
                    <a:pt x="647" y="697"/>
                  </a:lnTo>
                  <a:lnTo>
                    <a:pt x="647" y="699"/>
                  </a:lnTo>
                  <a:lnTo>
                    <a:pt x="645" y="697"/>
                  </a:lnTo>
                  <a:lnTo>
                    <a:pt x="643" y="697"/>
                  </a:lnTo>
                  <a:lnTo>
                    <a:pt x="641" y="695"/>
                  </a:lnTo>
                  <a:lnTo>
                    <a:pt x="639" y="695"/>
                  </a:lnTo>
                  <a:lnTo>
                    <a:pt x="638" y="697"/>
                  </a:lnTo>
                  <a:lnTo>
                    <a:pt x="636" y="697"/>
                  </a:lnTo>
                  <a:lnTo>
                    <a:pt x="636" y="699"/>
                  </a:lnTo>
                  <a:lnTo>
                    <a:pt x="636" y="701"/>
                  </a:lnTo>
                  <a:lnTo>
                    <a:pt x="634" y="701"/>
                  </a:lnTo>
                  <a:lnTo>
                    <a:pt x="634" y="703"/>
                  </a:lnTo>
                  <a:lnTo>
                    <a:pt x="632" y="703"/>
                  </a:lnTo>
                  <a:lnTo>
                    <a:pt x="632" y="705"/>
                  </a:lnTo>
                  <a:lnTo>
                    <a:pt x="632" y="703"/>
                  </a:lnTo>
                  <a:lnTo>
                    <a:pt x="630" y="703"/>
                  </a:lnTo>
                  <a:lnTo>
                    <a:pt x="628" y="703"/>
                  </a:lnTo>
                  <a:lnTo>
                    <a:pt x="626" y="705"/>
                  </a:lnTo>
                  <a:lnTo>
                    <a:pt x="624" y="705"/>
                  </a:lnTo>
                  <a:lnTo>
                    <a:pt x="624" y="707"/>
                  </a:lnTo>
                  <a:lnTo>
                    <a:pt x="622" y="707"/>
                  </a:lnTo>
                  <a:lnTo>
                    <a:pt x="618" y="709"/>
                  </a:lnTo>
                  <a:lnTo>
                    <a:pt x="620" y="707"/>
                  </a:lnTo>
                  <a:lnTo>
                    <a:pt x="618" y="707"/>
                  </a:lnTo>
                  <a:lnTo>
                    <a:pt x="618" y="709"/>
                  </a:lnTo>
                  <a:lnTo>
                    <a:pt x="616" y="709"/>
                  </a:lnTo>
                  <a:lnTo>
                    <a:pt x="614" y="709"/>
                  </a:lnTo>
                  <a:lnTo>
                    <a:pt x="614" y="710"/>
                  </a:lnTo>
                  <a:lnTo>
                    <a:pt x="616" y="710"/>
                  </a:lnTo>
                  <a:lnTo>
                    <a:pt x="614" y="710"/>
                  </a:lnTo>
                  <a:lnTo>
                    <a:pt x="614" y="712"/>
                  </a:lnTo>
                  <a:lnTo>
                    <a:pt x="614" y="714"/>
                  </a:lnTo>
                  <a:lnTo>
                    <a:pt x="613" y="714"/>
                  </a:lnTo>
                  <a:lnTo>
                    <a:pt x="614" y="714"/>
                  </a:lnTo>
                  <a:lnTo>
                    <a:pt x="614" y="716"/>
                  </a:lnTo>
                  <a:lnTo>
                    <a:pt x="614" y="718"/>
                  </a:lnTo>
                  <a:lnTo>
                    <a:pt x="613" y="718"/>
                  </a:lnTo>
                  <a:lnTo>
                    <a:pt x="613" y="720"/>
                  </a:lnTo>
                  <a:lnTo>
                    <a:pt x="613" y="722"/>
                  </a:lnTo>
                  <a:lnTo>
                    <a:pt x="613" y="724"/>
                  </a:lnTo>
                  <a:lnTo>
                    <a:pt x="613" y="726"/>
                  </a:lnTo>
                  <a:lnTo>
                    <a:pt x="611" y="726"/>
                  </a:lnTo>
                  <a:lnTo>
                    <a:pt x="611" y="728"/>
                  </a:lnTo>
                  <a:lnTo>
                    <a:pt x="613" y="728"/>
                  </a:lnTo>
                  <a:lnTo>
                    <a:pt x="613" y="730"/>
                  </a:lnTo>
                  <a:lnTo>
                    <a:pt x="613" y="732"/>
                  </a:lnTo>
                  <a:lnTo>
                    <a:pt x="613" y="734"/>
                  </a:lnTo>
                  <a:lnTo>
                    <a:pt x="613" y="735"/>
                  </a:lnTo>
                  <a:lnTo>
                    <a:pt x="611" y="737"/>
                  </a:lnTo>
                  <a:lnTo>
                    <a:pt x="609" y="739"/>
                  </a:lnTo>
                  <a:lnTo>
                    <a:pt x="607" y="739"/>
                  </a:lnTo>
                  <a:lnTo>
                    <a:pt x="605" y="739"/>
                  </a:lnTo>
                  <a:lnTo>
                    <a:pt x="603" y="737"/>
                  </a:lnTo>
                  <a:lnTo>
                    <a:pt x="601" y="737"/>
                  </a:lnTo>
                  <a:lnTo>
                    <a:pt x="599" y="737"/>
                  </a:lnTo>
                  <a:lnTo>
                    <a:pt x="599" y="735"/>
                  </a:lnTo>
                  <a:lnTo>
                    <a:pt x="597" y="735"/>
                  </a:lnTo>
                  <a:lnTo>
                    <a:pt x="595" y="735"/>
                  </a:lnTo>
                  <a:lnTo>
                    <a:pt x="595" y="734"/>
                  </a:lnTo>
                  <a:lnTo>
                    <a:pt x="595" y="735"/>
                  </a:lnTo>
                  <a:lnTo>
                    <a:pt x="593" y="734"/>
                  </a:lnTo>
                  <a:lnTo>
                    <a:pt x="591" y="732"/>
                  </a:lnTo>
                  <a:lnTo>
                    <a:pt x="591" y="730"/>
                  </a:lnTo>
                  <a:lnTo>
                    <a:pt x="590" y="730"/>
                  </a:lnTo>
                  <a:lnTo>
                    <a:pt x="590" y="728"/>
                  </a:lnTo>
                  <a:lnTo>
                    <a:pt x="588" y="728"/>
                  </a:lnTo>
                  <a:lnTo>
                    <a:pt x="588" y="726"/>
                  </a:lnTo>
                  <a:lnTo>
                    <a:pt x="590" y="726"/>
                  </a:lnTo>
                  <a:lnTo>
                    <a:pt x="590" y="724"/>
                  </a:lnTo>
                  <a:lnTo>
                    <a:pt x="591" y="722"/>
                  </a:lnTo>
                  <a:lnTo>
                    <a:pt x="593" y="722"/>
                  </a:lnTo>
                  <a:lnTo>
                    <a:pt x="593" y="724"/>
                  </a:lnTo>
                  <a:lnTo>
                    <a:pt x="595" y="726"/>
                  </a:lnTo>
                  <a:lnTo>
                    <a:pt x="593" y="726"/>
                  </a:lnTo>
                  <a:lnTo>
                    <a:pt x="593" y="728"/>
                  </a:lnTo>
                  <a:lnTo>
                    <a:pt x="591" y="728"/>
                  </a:lnTo>
                  <a:lnTo>
                    <a:pt x="593" y="728"/>
                  </a:lnTo>
                  <a:lnTo>
                    <a:pt x="595" y="728"/>
                  </a:lnTo>
                  <a:lnTo>
                    <a:pt x="595" y="726"/>
                  </a:lnTo>
                  <a:lnTo>
                    <a:pt x="595" y="724"/>
                  </a:lnTo>
                  <a:lnTo>
                    <a:pt x="595" y="722"/>
                  </a:lnTo>
                  <a:lnTo>
                    <a:pt x="597" y="722"/>
                  </a:lnTo>
                  <a:lnTo>
                    <a:pt x="599" y="722"/>
                  </a:lnTo>
                  <a:lnTo>
                    <a:pt x="599" y="726"/>
                  </a:lnTo>
                  <a:lnTo>
                    <a:pt x="599" y="728"/>
                  </a:lnTo>
                  <a:lnTo>
                    <a:pt x="597" y="730"/>
                  </a:lnTo>
                  <a:lnTo>
                    <a:pt x="595" y="730"/>
                  </a:lnTo>
                  <a:lnTo>
                    <a:pt x="595" y="732"/>
                  </a:lnTo>
                  <a:lnTo>
                    <a:pt x="597" y="730"/>
                  </a:lnTo>
                  <a:lnTo>
                    <a:pt x="599" y="730"/>
                  </a:lnTo>
                  <a:lnTo>
                    <a:pt x="599" y="728"/>
                  </a:lnTo>
                  <a:lnTo>
                    <a:pt x="599" y="726"/>
                  </a:lnTo>
                  <a:lnTo>
                    <a:pt x="599" y="724"/>
                  </a:lnTo>
                  <a:lnTo>
                    <a:pt x="599" y="722"/>
                  </a:lnTo>
                  <a:lnTo>
                    <a:pt x="601" y="722"/>
                  </a:lnTo>
                  <a:lnTo>
                    <a:pt x="603" y="720"/>
                  </a:lnTo>
                  <a:lnTo>
                    <a:pt x="605" y="720"/>
                  </a:lnTo>
                  <a:lnTo>
                    <a:pt x="607" y="718"/>
                  </a:lnTo>
                  <a:lnTo>
                    <a:pt x="607" y="716"/>
                  </a:lnTo>
                  <a:lnTo>
                    <a:pt x="607" y="714"/>
                  </a:lnTo>
                  <a:lnTo>
                    <a:pt x="609" y="714"/>
                  </a:lnTo>
                  <a:lnTo>
                    <a:pt x="609" y="712"/>
                  </a:lnTo>
                  <a:lnTo>
                    <a:pt x="609" y="710"/>
                  </a:lnTo>
                  <a:lnTo>
                    <a:pt x="607" y="710"/>
                  </a:lnTo>
                  <a:lnTo>
                    <a:pt x="605" y="710"/>
                  </a:lnTo>
                  <a:lnTo>
                    <a:pt x="605" y="709"/>
                  </a:lnTo>
                  <a:lnTo>
                    <a:pt x="605" y="710"/>
                  </a:lnTo>
                  <a:lnTo>
                    <a:pt x="605" y="712"/>
                  </a:lnTo>
                  <a:lnTo>
                    <a:pt x="603" y="710"/>
                  </a:lnTo>
                  <a:lnTo>
                    <a:pt x="603" y="712"/>
                  </a:lnTo>
                  <a:lnTo>
                    <a:pt x="601" y="712"/>
                  </a:lnTo>
                  <a:lnTo>
                    <a:pt x="601" y="714"/>
                  </a:lnTo>
                  <a:lnTo>
                    <a:pt x="599" y="714"/>
                  </a:lnTo>
                  <a:lnTo>
                    <a:pt x="597" y="716"/>
                  </a:lnTo>
                  <a:lnTo>
                    <a:pt x="595" y="718"/>
                  </a:lnTo>
                  <a:lnTo>
                    <a:pt x="595" y="720"/>
                  </a:lnTo>
                  <a:lnTo>
                    <a:pt x="593" y="720"/>
                  </a:lnTo>
                  <a:lnTo>
                    <a:pt x="593" y="718"/>
                  </a:lnTo>
                  <a:lnTo>
                    <a:pt x="591" y="718"/>
                  </a:lnTo>
                  <a:lnTo>
                    <a:pt x="591" y="716"/>
                  </a:lnTo>
                  <a:lnTo>
                    <a:pt x="591" y="718"/>
                  </a:lnTo>
                  <a:lnTo>
                    <a:pt x="590" y="718"/>
                  </a:lnTo>
                  <a:lnTo>
                    <a:pt x="588" y="718"/>
                  </a:lnTo>
                  <a:lnTo>
                    <a:pt x="586" y="718"/>
                  </a:lnTo>
                  <a:lnTo>
                    <a:pt x="588" y="718"/>
                  </a:lnTo>
                  <a:lnTo>
                    <a:pt x="590" y="718"/>
                  </a:lnTo>
                  <a:lnTo>
                    <a:pt x="590" y="720"/>
                  </a:lnTo>
                  <a:lnTo>
                    <a:pt x="591" y="720"/>
                  </a:lnTo>
                  <a:lnTo>
                    <a:pt x="593" y="720"/>
                  </a:lnTo>
                  <a:lnTo>
                    <a:pt x="593" y="722"/>
                  </a:lnTo>
                  <a:lnTo>
                    <a:pt x="591" y="722"/>
                  </a:lnTo>
                  <a:lnTo>
                    <a:pt x="591" y="720"/>
                  </a:lnTo>
                  <a:lnTo>
                    <a:pt x="590" y="720"/>
                  </a:lnTo>
                  <a:lnTo>
                    <a:pt x="590" y="722"/>
                  </a:lnTo>
                  <a:lnTo>
                    <a:pt x="591" y="722"/>
                  </a:lnTo>
                  <a:lnTo>
                    <a:pt x="590" y="722"/>
                  </a:lnTo>
                  <a:lnTo>
                    <a:pt x="588" y="722"/>
                  </a:lnTo>
                  <a:lnTo>
                    <a:pt x="588" y="720"/>
                  </a:lnTo>
                  <a:lnTo>
                    <a:pt x="588" y="722"/>
                  </a:lnTo>
                  <a:lnTo>
                    <a:pt x="590" y="722"/>
                  </a:lnTo>
                  <a:lnTo>
                    <a:pt x="588" y="722"/>
                  </a:lnTo>
                  <a:lnTo>
                    <a:pt x="590" y="722"/>
                  </a:lnTo>
                  <a:lnTo>
                    <a:pt x="590" y="724"/>
                  </a:lnTo>
                  <a:lnTo>
                    <a:pt x="588" y="724"/>
                  </a:lnTo>
                  <a:lnTo>
                    <a:pt x="588" y="726"/>
                  </a:lnTo>
                  <a:lnTo>
                    <a:pt x="586" y="726"/>
                  </a:lnTo>
                  <a:lnTo>
                    <a:pt x="586" y="724"/>
                  </a:lnTo>
                  <a:lnTo>
                    <a:pt x="586" y="726"/>
                  </a:lnTo>
                  <a:lnTo>
                    <a:pt x="586" y="728"/>
                  </a:lnTo>
                  <a:lnTo>
                    <a:pt x="588" y="728"/>
                  </a:lnTo>
                  <a:lnTo>
                    <a:pt x="588" y="726"/>
                  </a:lnTo>
                  <a:lnTo>
                    <a:pt x="588" y="728"/>
                  </a:lnTo>
                  <a:lnTo>
                    <a:pt x="590" y="730"/>
                  </a:lnTo>
                  <a:lnTo>
                    <a:pt x="588" y="730"/>
                  </a:lnTo>
                  <a:lnTo>
                    <a:pt x="586" y="730"/>
                  </a:lnTo>
                  <a:lnTo>
                    <a:pt x="586" y="728"/>
                  </a:lnTo>
                  <a:lnTo>
                    <a:pt x="584" y="728"/>
                  </a:lnTo>
                  <a:lnTo>
                    <a:pt x="584" y="726"/>
                  </a:lnTo>
                  <a:lnTo>
                    <a:pt x="584" y="728"/>
                  </a:lnTo>
                  <a:lnTo>
                    <a:pt x="582" y="726"/>
                  </a:lnTo>
                  <a:lnTo>
                    <a:pt x="580" y="726"/>
                  </a:lnTo>
                  <a:lnTo>
                    <a:pt x="578" y="724"/>
                  </a:lnTo>
                  <a:lnTo>
                    <a:pt x="576" y="722"/>
                  </a:lnTo>
                  <a:lnTo>
                    <a:pt x="576" y="720"/>
                  </a:lnTo>
                  <a:lnTo>
                    <a:pt x="574" y="720"/>
                  </a:lnTo>
                  <a:lnTo>
                    <a:pt x="576" y="720"/>
                  </a:lnTo>
                  <a:lnTo>
                    <a:pt x="578" y="720"/>
                  </a:lnTo>
                  <a:lnTo>
                    <a:pt x="580" y="720"/>
                  </a:lnTo>
                  <a:lnTo>
                    <a:pt x="582" y="722"/>
                  </a:lnTo>
                  <a:lnTo>
                    <a:pt x="584" y="722"/>
                  </a:lnTo>
                  <a:lnTo>
                    <a:pt x="584" y="724"/>
                  </a:lnTo>
                  <a:lnTo>
                    <a:pt x="584" y="722"/>
                  </a:lnTo>
                  <a:lnTo>
                    <a:pt x="584" y="720"/>
                  </a:lnTo>
                  <a:lnTo>
                    <a:pt x="586" y="720"/>
                  </a:lnTo>
                  <a:lnTo>
                    <a:pt x="584" y="720"/>
                  </a:lnTo>
                  <a:lnTo>
                    <a:pt x="584" y="718"/>
                  </a:lnTo>
                  <a:lnTo>
                    <a:pt x="584" y="720"/>
                  </a:lnTo>
                  <a:lnTo>
                    <a:pt x="584" y="718"/>
                  </a:lnTo>
                  <a:lnTo>
                    <a:pt x="582" y="720"/>
                  </a:lnTo>
                  <a:lnTo>
                    <a:pt x="580" y="718"/>
                  </a:lnTo>
                  <a:lnTo>
                    <a:pt x="582" y="718"/>
                  </a:lnTo>
                  <a:lnTo>
                    <a:pt x="582" y="716"/>
                  </a:lnTo>
                  <a:lnTo>
                    <a:pt x="580" y="716"/>
                  </a:lnTo>
                  <a:lnTo>
                    <a:pt x="582" y="716"/>
                  </a:lnTo>
                  <a:lnTo>
                    <a:pt x="580" y="714"/>
                  </a:lnTo>
                  <a:lnTo>
                    <a:pt x="580" y="712"/>
                  </a:lnTo>
                  <a:lnTo>
                    <a:pt x="580" y="710"/>
                  </a:lnTo>
                  <a:lnTo>
                    <a:pt x="582" y="710"/>
                  </a:lnTo>
                  <a:lnTo>
                    <a:pt x="584" y="710"/>
                  </a:lnTo>
                  <a:lnTo>
                    <a:pt x="584" y="709"/>
                  </a:lnTo>
                  <a:lnTo>
                    <a:pt x="586" y="709"/>
                  </a:lnTo>
                  <a:lnTo>
                    <a:pt x="586" y="710"/>
                  </a:lnTo>
                  <a:lnTo>
                    <a:pt x="584" y="712"/>
                  </a:lnTo>
                  <a:lnTo>
                    <a:pt x="586" y="712"/>
                  </a:lnTo>
                  <a:lnTo>
                    <a:pt x="586" y="710"/>
                  </a:lnTo>
                  <a:lnTo>
                    <a:pt x="586" y="712"/>
                  </a:lnTo>
                  <a:lnTo>
                    <a:pt x="588" y="710"/>
                  </a:lnTo>
                  <a:lnTo>
                    <a:pt x="588" y="712"/>
                  </a:lnTo>
                  <a:lnTo>
                    <a:pt x="590" y="712"/>
                  </a:lnTo>
                  <a:lnTo>
                    <a:pt x="590" y="710"/>
                  </a:lnTo>
                  <a:lnTo>
                    <a:pt x="591" y="709"/>
                  </a:lnTo>
                  <a:lnTo>
                    <a:pt x="593" y="709"/>
                  </a:lnTo>
                  <a:lnTo>
                    <a:pt x="593" y="707"/>
                  </a:lnTo>
                  <a:lnTo>
                    <a:pt x="595" y="707"/>
                  </a:lnTo>
                  <a:lnTo>
                    <a:pt x="597" y="707"/>
                  </a:lnTo>
                  <a:lnTo>
                    <a:pt x="597" y="709"/>
                  </a:lnTo>
                  <a:lnTo>
                    <a:pt x="601" y="709"/>
                  </a:lnTo>
                  <a:lnTo>
                    <a:pt x="601" y="707"/>
                  </a:lnTo>
                  <a:lnTo>
                    <a:pt x="603" y="707"/>
                  </a:lnTo>
                  <a:lnTo>
                    <a:pt x="603" y="705"/>
                  </a:lnTo>
                  <a:lnTo>
                    <a:pt x="601" y="705"/>
                  </a:lnTo>
                  <a:lnTo>
                    <a:pt x="599" y="705"/>
                  </a:lnTo>
                  <a:lnTo>
                    <a:pt x="597" y="705"/>
                  </a:lnTo>
                  <a:lnTo>
                    <a:pt x="595" y="705"/>
                  </a:lnTo>
                  <a:lnTo>
                    <a:pt x="593" y="703"/>
                  </a:lnTo>
                  <a:lnTo>
                    <a:pt x="591" y="703"/>
                  </a:lnTo>
                  <a:lnTo>
                    <a:pt x="590" y="703"/>
                  </a:lnTo>
                  <a:lnTo>
                    <a:pt x="590" y="705"/>
                  </a:lnTo>
                  <a:lnTo>
                    <a:pt x="590" y="707"/>
                  </a:lnTo>
                  <a:lnTo>
                    <a:pt x="588" y="707"/>
                  </a:lnTo>
                  <a:lnTo>
                    <a:pt x="588" y="705"/>
                  </a:lnTo>
                  <a:lnTo>
                    <a:pt x="590" y="705"/>
                  </a:lnTo>
                  <a:lnTo>
                    <a:pt x="590" y="703"/>
                  </a:lnTo>
                  <a:lnTo>
                    <a:pt x="588" y="703"/>
                  </a:lnTo>
                  <a:lnTo>
                    <a:pt x="588" y="705"/>
                  </a:lnTo>
                  <a:lnTo>
                    <a:pt x="586" y="705"/>
                  </a:lnTo>
                  <a:lnTo>
                    <a:pt x="586" y="703"/>
                  </a:lnTo>
                  <a:lnTo>
                    <a:pt x="584" y="703"/>
                  </a:lnTo>
                  <a:lnTo>
                    <a:pt x="584" y="705"/>
                  </a:lnTo>
                  <a:lnTo>
                    <a:pt x="584" y="703"/>
                  </a:lnTo>
                  <a:lnTo>
                    <a:pt x="582" y="703"/>
                  </a:lnTo>
                  <a:lnTo>
                    <a:pt x="582" y="705"/>
                  </a:lnTo>
                  <a:lnTo>
                    <a:pt x="582" y="707"/>
                  </a:lnTo>
                  <a:lnTo>
                    <a:pt x="580" y="707"/>
                  </a:lnTo>
                  <a:lnTo>
                    <a:pt x="580" y="709"/>
                  </a:lnTo>
                  <a:lnTo>
                    <a:pt x="582" y="707"/>
                  </a:lnTo>
                  <a:lnTo>
                    <a:pt x="582" y="705"/>
                  </a:lnTo>
                  <a:lnTo>
                    <a:pt x="584" y="707"/>
                  </a:lnTo>
                  <a:lnTo>
                    <a:pt x="586" y="707"/>
                  </a:lnTo>
                  <a:lnTo>
                    <a:pt x="584" y="709"/>
                  </a:lnTo>
                  <a:lnTo>
                    <a:pt x="584" y="710"/>
                  </a:lnTo>
                  <a:lnTo>
                    <a:pt x="582" y="710"/>
                  </a:lnTo>
                  <a:lnTo>
                    <a:pt x="580" y="710"/>
                  </a:lnTo>
                  <a:lnTo>
                    <a:pt x="580" y="712"/>
                  </a:lnTo>
                  <a:lnTo>
                    <a:pt x="580" y="714"/>
                  </a:lnTo>
                  <a:lnTo>
                    <a:pt x="580" y="716"/>
                  </a:lnTo>
                  <a:lnTo>
                    <a:pt x="580" y="718"/>
                  </a:lnTo>
                  <a:lnTo>
                    <a:pt x="578" y="718"/>
                  </a:lnTo>
                  <a:lnTo>
                    <a:pt x="576" y="718"/>
                  </a:lnTo>
                  <a:lnTo>
                    <a:pt x="578" y="716"/>
                  </a:lnTo>
                  <a:lnTo>
                    <a:pt x="576" y="716"/>
                  </a:lnTo>
                  <a:lnTo>
                    <a:pt x="576" y="718"/>
                  </a:lnTo>
                  <a:lnTo>
                    <a:pt x="574" y="718"/>
                  </a:lnTo>
                  <a:lnTo>
                    <a:pt x="574" y="716"/>
                  </a:lnTo>
                  <a:lnTo>
                    <a:pt x="572" y="716"/>
                  </a:lnTo>
                  <a:lnTo>
                    <a:pt x="574" y="716"/>
                  </a:lnTo>
                  <a:lnTo>
                    <a:pt x="574" y="714"/>
                  </a:lnTo>
                  <a:lnTo>
                    <a:pt x="576" y="714"/>
                  </a:lnTo>
                  <a:lnTo>
                    <a:pt x="576" y="712"/>
                  </a:lnTo>
                  <a:lnTo>
                    <a:pt x="574" y="714"/>
                  </a:lnTo>
                  <a:lnTo>
                    <a:pt x="574" y="712"/>
                  </a:lnTo>
                  <a:lnTo>
                    <a:pt x="572" y="712"/>
                  </a:lnTo>
                  <a:lnTo>
                    <a:pt x="570" y="710"/>
                  </a:lnTo>
                  <a:lnTo>
                    <a:pt x="572" y="710"/>
                  </a:lnTo>
                  <a:lnTo>
                    <a:pt x="574" y="710"/>
                  </a:lnTo>
                  <a:lnTo>
                    <a:pt x="576" y="710"/>
                  </a:lnTo>
                  <a:lnTo>
                    <a:pt x="574" y="710"/>
                  </a:lnTo>
                  <a:lnTo>
                    <a:pt x="574" y="709"/>
                  </a:lnTo>
                  <a:lnTo>
                    <a:pt x="576" y="709"/>
                  </a:lnTo>
                  <a:lnTo>
                    <a:pt x="576" y="707"/>
                  </a:lnTo>
                  <a:lnTo>
                    <a:pt x="578" y="707"/>
                  </a:lnTo>
                  <a:lnTo>
                    <a:pt x="578" y="705"/>
                  </a:lnTo>
                  <a:lnTo>
                    <a:pt x="580" y="705"/>
                  </a:lnTo>
                  <a:lnTo>
                    <a:pt x="578" y="705"/>
                  </a:lnTo>
                  <a:lnTo>
                    <a:pt x="578" y="703"/>
                  </a:lnTo>
                  <a:lnTo>
                    <a:pt x="580" y="703"/>
                  </a:lnTo>
                  <a:lnTo>
                    <a:pt x="582" y="703"/>
                  </a:lnTo>
                  <a:lnTo>
                    <a:pt x="580" y="703"/>
                  </a:lnTo>
                  <a:lnTo>
                    <a:pt x="578" y="703"/>
                  </a:lnTo>
                  <a:lnTo>
                    <a:pt x="576" y="701"/>
                  </a:lnTo>
                  <a:lnTo>
                    <a:pt x="576" y="703"/>
                  </a:lnTo>
                  <a:lnTo>
                    <a:pt x="576" y="705"/>
                  </a:lnTo>
                  <a:lnTo>
                    <a:pt x="578" y="705"/>
                  </a:lnTo>
                  <a:lnTo>
                    <a:pt x="576" y="705"/>
                  </a:lnTo>
                  <a:lnTo>
                    <a:pt x="576" y="707"/>
                  </a:lnTo>
                  <a:lnTo>
                    <a:pt x="574" y="707"/>
                  </a:lnTo>
                  <a:lnTo>
                    <a:pt x="574" y="705"/>
                  </a:lnTo>
                  <a:lnTo>
                    <a:pt x="572" y="705"/>
                  </a:lnTo>
                  <a:lnTo>
                    <a:pt x="574" y="705"/>
                  </a:lnTo>
                  <a:lnTo>
                    <a:pt x="574" y="707"/>
                  </a:lnTo>
                  <a:lnTo>
                    <a:pt x="572" y="707"/>
                  </a:lnTo>
                  <a:lnTo>
                    <a:pt x="572" y="709"/>
                  </a:lnTo>
                  <a:lnTo>
                    <a:pt x="570" y="707"/>
                  </a:lnTo>
                  <a:lnTo>
                    <a:pt x="570" y="709"/>
                  </a:lnTo>
                  <a:lnTo>
                    <a:pt x="568" y="709"/>
                  </a:lnTo>
                  <a:lnTo>
                    <a:pt x="568" y="707"/>
                  </a:lnTo>
                  <a:lnTo>
                    <a:pt x="570" y="707"/>
                  </a:lnTo>
                  <a:lnTo>
                    <a:pt x="568" y="707"/>
                  </a:lnTo>
                  <a:lnTo>
                    <a:pt x="568" y="705"/>
                  </a:lnTo>
                  <a:lnTo>
                    <a:pt x="570" y="705"/>
                  </a:lnTo>
                  <a:lnTo>
                    <a:pt x="570" y="703"/>
                  </a:lnTo>
                  <a:lnTo>
                    <a:pt x="572" y="703"/>
                  </a:lnTo>
                  <a:lnTo>
                    <a:pt x="570" y="701"/>
                  </a:lnTo>
                  <a:lnTo>
                    <a:pt x="572" y="701"/>
                  </a:lnTo>
                  <a:lnTo>
                    <a:pt x="570" y="701"/>
                  </a:lnTo>
                  <a:lnTo>
                    <a:pt x="568" y="701"/>
                  </a:lnTo>
                  <a:lnTo>
                    <a:pt x="568" y="699"/>
                  </a:lnTo>
                  <a:lnTo>
                    <a:pt x="570" y="699"/>
                  </a:lnTo>
                  <a:lnTo>
                    <a:pt x="570" y="701"/>
                  </a:lnTo>
                  <a:lnTo>
                    <a:pt x="570" y="699"/>
                  </a:lnTo>
                  <a:lnTo>
                    <a:pt x="570" y="697"/>
                  </a:lnTo>
                  <a:lnTo>
                    <a:pt x="570" y="695"/>
                  </a:lnTo>
                  <a:lnTo>
                    <a:pt x="570" y="693"/>
                  </a:lnTo>
                  <a:lnTo>
                    <a:pt x="568" y="693"/>
                  </a:lnTo>
                  <a:lnTo>
                    <a:pt x="568" y="691"/>
                  </a:lnTo>
                  <a:lnTo>
                    <a:pt x="570" y="693"/>
                  </a:lnTo>
                  <a:lnTo>
                    <a:pt x="570" y="695"/>
                  </a:lnTo>
                  <a:lnTo>
                    <a:pt x="572" y="695"/>
                  </a:lnTo>
                  <a:lnTo>
                    <a:pt x="572" y="693"/>
                  </a:lnTo>
                  <a:lnTo>
                    <a:pt x="574" y="695"/>
                  </a:lnTo>
                  <a:lnTo>
                    <a:pt x="576" y="695"/>
                  </a:lnTo>
                  <a:lnTo>
                    <a:pt x="576" y="693"/>
                  </a:lnTo>
                  <a:lnTo>
                    <a:pt x="578" y="693"/>
                  </a:lnTo>
                  <a:lnTo>
                    <a:pt x="578" y="691"/>
                  </a:lnTo>
                  <a:lnTo>
                    <a:pt x="580" y="691"/>
                  </a:lnTo>
                  <a:lnTo>
                    <a:pt x="580" y="693"/>
                  </a:lnTo>
                  <a:lnTo>
                    <a:pt x="578" y="693"/>
                  </a:lnTo>
                  <a:lnTo>
                    <a:pt x="578" y="695"/>
                  </a:lnTo>
                  <a:lnTo>
                    <a:pt x="580" y="695"/>
                  </a:lnTo>
                  <a:lnTo>
                    <a:pt x="582" y="695"/>
                  </a:lnTo>
                  <a:lnTo>
                    <a:pt x="582" y="697"/>
                  </a:lnTo>
                  <a:lnTo>
                    <a:pt x="582" y="695"/>
                  </a:lnTo>
                  <a:lnTo>
                    <a:pt x="582" y="693"/>
                  </a:lnTo>
                  <a:lnTo>
                    <a:pt x="584" y="693"/>
                  </a:lnTo>
                  <a:lnTo>
                    <a:pt x="584" y="691"/>
                  </a:lnTo>
                  <a:lnTo>
                    <a:pt x="582" y="693"/>
                  </a:lnTo>
                  <a:lnTo>
                    <a:pt x="582" y="695"/>
                  </a:lnTo>
                  <a:lnTo>
                    <a:pt x="580" y="695"/>
                  </a:lnTo>
                  <a:lnTo>
                    <a:pt x="580" y="693"/>
                  </a:lnTo>
                  <a:lnTo>
                    <a:pt x="580" y="691"/>
                  </a:lnTo>
                  <a:lnTo>
                    <a:pt x="582" y="691"/>
                  </a:lnTo>
                  <a:lnTo>
                    <a:pt x="582" y="689"/>
                  </a:lnTo>
                  <a:lnTo>
                    <a:pt x="582" y="687"/>
                  </a:lnTo>
                  <a:lnTo>
                    <a:pt x="584" y="689"/>
                  </a:lnTo>
                  <a:lnTo>
                    <a:pt x="584" y="691"/>
                  </a:lnTo>
                  <a:lnTo>
                    <a:pt x="586" y="691"/>
                  </a:lnTo>
                  <a:lnTo>
                    <a:pt x="586" y="693"/>
                  </a:lnTo>
                  <a:lnTo>
                    <a:pt x="586" y="695"/>
                  </a:lnTo>
                  <a:lnTo>
                    <a:pt x="588" y="695"/>
                  </a:lnTo>
                  <a:lnTo>
                    <a:pt x="588" y="697"/>
                  </a:lnTo>
                  <a:lnTo>
                    <a:pt x="586" y="697"/>
                  </a:lnTo>
                  <a:lnTo>
                    <a:pt x="586" y="699"/>
                  </a:lnTo>
                  <a:lnTo>
                    <a:pt x="584" y="699"/>
                  </a:lnTo>
                  <a:lnTo>
                    <a:pt x="584" y="701"/>
                  </a:lnTo>
                  <a:lnTo>
                    <a:pt x="582" y="701"/>
                  </a:lnTo>
                  <a:lnTo>
                    <a:pt x="580" y="701"/>
                  </a:lnTo>
                  <a:lnTo>
                    <a:pt x="582" y="701"/>
                  </a:lnTo>
                  <a:lnTo>
                    <a:pt x="584" y="701"/>
                  </a:lnTo>
                  <a:lnTo>
                    <a:pt x="586" y="701"/>
                  </a:lnTo>
                  <a:lnTo>
                    <a:pt x="588" y="701"/>
                  </a:lnTo>
                  <a:lnTo>
                    <a:pt x="586" y="701"/>
                  </a:lnTo>
                  <a:lnTo>
                    <a:pt x="586" y="699"/>
                  </a:lnTo>
                  <a:lnTo>
                    <a:pt x="588" y="699"/>
                  </a:lnTo>
                  <a:lnTo>
                    <a:pt x="588" y="695"/>
                  </a:lnTo>
                  <a:lnTo>
                    <a:pt x="586" y="693"/>
                  </a:lnTo>
                  <a:lnTo>
                    <a:pt x="586" y="691"/>
                  </a:lnTo>
                  <a:lnTo>
                    <a:pt x="586" y="689"/>
                  </a:lnTo>
                  <a:lnTo>
                    <a:pt x="586" y="687"/>
                  </a:lnTo>
                  <a:lnTo>
                    <a:pt x="586" y="689"/>
                  </a:lnTo>
                  <a:lnTo>
                    <a:pt x="588" y="689"/>
                  </a:lnTo>
                  <a:lnTo>
                    <a:pt x="588" y="687"/>
                  </a:lnTo>
                  <a:lnTo>
                    <a:pt x="588" y="686"/>
                  </a:lnTo>
                  <a:lnTo>
                    <a:pt x="588" y="684"/>
                  </a:lnTo>
                  <a:lnTo>
                    <a:pt x="588" y="682"/>
                  </a:lnTo>
                  <a:lnTo>
                    <a:pt x="586" y="682"/>
                  </a:lnTo>
                  <a:lnTo>
                    <a:pt x="586" y="680"/>
                  </a:lnTo>
                  <a:lnTo>
                    <a:pt x="584" y="680"/>
                  </a:lnTo>
                  <a:lnTo>
                    <a:pt x="582" y="680"/>
                  </a:lnTo>
                  <a:lnTo>
                    <a:pt x="582" y="678"/>
                  </a:lnTo>
                  <a:lnTo>
                    <a:pt x="580" y="678"/>
                  </a:lnTo>
                  <a:lnTo>
                    <a:pt x="580" y="676"/>
                  </a:lnTo>
                  <a:lnTo>
                    <a:pt x="578" y="676"/>
                  </a:lnTo>
                  <a:lnTo>
                    <a:pt x="576" y="676"/>
                  </a:lnTo>
                  <a:lnTo>
                    <a:pt x="576" y="678"/>
                  </a:lnTo>
                  <a:lnTo>
                    <a:pt x="578" y="676"/>
                  </a:lnTo>
                  <a:lnTo>
                    <a:pt x="578" y="678"/>
                  </a:lnTo>
                  <a:lnTo>
                    <a:pt x="580" y="678"/>
                  </a:lnTo>
                  <a:lnTo>
                    <a:pt x="578" y="678"/>
                  </a:lnTo>
                  <a:lnTo>
                    <a:pt x="578" y="680"/>
                  </a:lnTo>
                  <a:lnTo>
                    <a:pt x="580" y="678"/>
                  </a:lnTo>
                  <a:lnTo>
                    <a:pt x="582" y="678"/>
                  </a:lnTo>
                  <a:lnTo>
                    <a:pt x="582" y="680"/>
                  </a:lnTo>
                  <a:lnTo>
                    <a:pt x="584" y="680"/>
                  </a:lnTo>
                  <a:lnTo>
                    <a:pt x="584" y="682"/>
                  </a:lnTo>
                  <a:lnTo>
                    <a:pt x="586" y="682"/>
                  </a:lnTo>
                  <a:lnTo>
                    <a:pt x="586" y="684"/>
                  </a:lnTo>
                  <a:lnTo>
                    <a:pt x="588" y="684"/>
                  </a:lnTo>
                  <a:lnTo>
                    <a:pt x="586" y="684"/>
                  </a:lnTo>
                  <a:lnTo>
                    <a:pt x="586" y="686"/>
                  </a:lnTo>
                  <a:lnTo>
                    <a:pt x="584" y="686"/>
                  </a:lnTo>
                  <a:lnTo>
                    <a:pt x="582" y="684"/>
                  </a:lnTo>
                  <a:lnTo>
                    <a:pt x="580" y="684"/>
                  </a:lnTo>
                  <a:lnTo>
                    <a:pt x="580" y="682"/>
                  </a:lnTo>
                  <a:lnTo>
                    <a:pt x="578" y="682"/>
                  </a:lnTo>
                  <a:lnTo>
                    <a:pt x="576" y="682"/>
                  </a:lnTo>
                  <a:lnTo>
                    <a:pt x="576" y="680"/>
                  </a:lnTo>
                  <a:lnTo>
                    <a:pt x="574" y="680"/>
                  </a:lnTo>
                  <a:lnTo>
                    <a:pt x="576" y="680"/>
                  </a:lnTo>
                  <a:lnTo>
                    <a:pt x="576" y="682"/>
                  </a:lnTo>
                  <a:lnTo>
                    <a:pt x="576" y="684"/>
                  </a:lnTo>
                  <a:lnTo>
                    <a:pt x="578" y="684"/>
                  </a:lnTo>
                  <a:lnTo>
                    <a:pt x="580" y="684"/>
                  </a:lnTo>
                  <a:lnTo>
                    <a:pt x="578" y="684"/>
                  </a:lnTo>
                  <a:lnTo>
                    <a:pt x="578" y="686"/>
                  </a:lnTo>
                  <a:lnTo>
                    <a:pt x="576" y="686"/>
                  </a:lnTo>
                  <a:lnTo>
                    <a:pt x="576" y="687"/>
                  </a:lnTo>
                  <a:lnTo>
                    <a:pt x="578" y="687"/>
                  </a:lnTo>
                  <a:lnTo>
                    <a:pt x="580" y="686"/>
                  </a:lnTo>
                  <a:lnTo>
                    <a:pt x="582" y="686"/>
                  </a:lnTo>
                  <a:lnTo>
                    <a:pt x="580" y="687"/>
                  </a:lnTo>
                  <a:lnTo>
                    <a:pt x="578" y="687"/>
                  </a:lnTo>
                  <a:lnTo>
                    <a:pt x="578" y="689"/>
                  </a:lnTo>
                  <a:lnTo>
                    <a:pt x="576" y="691"/>
                  </a:lnTo>
                  <a:lnTo>
                    <a:pt x="576" y="693"/>
                  </a:lnTo>
                  <a:lnTo>
                    <a:pt x="576" y="691"/>
                  </a:lnTo>
                  <a:lnTo>
                    <a:pt x="576" y="689"/>
                  </a:lnTo>
                  <a:lnTo>
                    <a:pt x="574" y="687"/>
                  </a:lnTo>
                  <a:lnTo>
                    <a:pt x="574" y="686"/>
                  </a:lnTo>
                  <a:lnTo>
                    <a:pt x="574" y="684"/>
                  </a:lnTo>
                  <a:lnTo>
                    <a:pt x="574" y="682"/>
                  </a:lnTo>
                  <a:lnTo>
                    <a:pt x="574" y="684"/>
                  </a:lnTo>
                  <a:lnTo>
                    <a:pt x="574" y="686"/>
                  </a:lnTo>
                  <a:lnTo>
                    <a:pt x="574" y="689"/>
                  </a:lnTo>
                  <a:lnTo>
                    <a:pt x="574" y="691"/>
                  </a:lnTo>
                  <a:lnTo>
                    <a:pt x="576" y="693"/>
                  </a:lnTo>
                  <a:lnTo>
                    <a:pt x="574" y="695"/>
                  </a:lnTo>
                  <a:lnTo>
                    <a:pt x="574" y="693"/>
                  </a:lnTo>
                  <a:lnTo>
                    <a:pt x="572" y="693"/>
                  </a:lnTo>
                  <a:lnTo>
                    <a:pt x="570" y="691"/>
                  </a:lnTo>
                  <a:lnTo>
                    <a:pt x="570" y="689"/>
                  </a:lnTo>
                  <a:lnTo>
                    <a:pt x="570" y="687"/>
                  </a:lnTo>
                  <a:lnTo>
                    <a:pt x="570" y="686"/>
                  </a:lnTo>
                  <a:lnTo>
                    <a:pt x="568" y="686"/>
                  </a:lnTo>
                  <a:lnTo>
                    <a:pt x="570" y="686"/>
                  </a:lnTo>
                  <a:lnTo>
                    <a:pt x="570" y="687"/>
                  </a:lnTo>
                  <a:lnTo>
                    <a:pt x="572" y="687"/>
                  </a:lnTo>
                  <a:lnTo>
                    <a:pt x="572" y="689"/>
                  </a:lnTo>
                  <a:lnTo>
                    <a:pt x="574" y="689"/>
                  </a:lnTo>
                  <a:lnTo>
                    <a:pt x="572" y="689"/>
                  </a:lnTo>
                  <a:lnTo>
                    <a:pt x="572" y="687"/>
                  </a:lnTo>
                  <a:lnTo>
                    <a:pt x="572" y="686"/>
                  </a:lnTo>
                  <a:lnTo>
                    <a:pt x="570" y="686"/>
                  </a:lnTo>
                  <a:lnTo>
                    <a:pt x="572" y="686"/>
                  </a:lnTo>
                  <a:lnTo>
                    <a:pt x="570" y="684"/>
                  </a:lnTo>
                  <a:lnTo>
                    <a:pt x="572" y="684"/>
                  </a:lnTo>
                  <a:lnTo>
                    <a:pt x="572" y="682"/>
                  </a:lnTo>
                  <a:lnTo>
                    <a:pt x="570" y="684"/>
                  </a:lnTo>
                  <a:lnTo>
                    <a:pt x="570" y="682"/>
                  </a:lnTo>
                  <a:lnTo>
                    <a:pt x="570" y="684"/>
                  </a:lnTo>
                  <a:lnTo>
                    <a:pt x="570" y="682"/>
                  </a:lnTo>
                  <a:lnTo>
                    <a:pt x="568" y="682"/>
                  </a:lnTo>
                  <a:lnTo>
                    <a:pt x="568" y="684"/>
                  </a:lnTo>
                  <a:lnTo>
                    <a:pt x="568" y="682"/>
                  </a:lnTo>
                  <a:lnTo>
                    <a:pt x="566" y="682"/>
                  </a:lnTo>
                  <a:lnTo>
                    <a:pt x="568" y="682"/>
                  </a:lnTo>
                  <a:lnTo>
                    <a:pt x="568" y="680"/>
                  </a:lnTo>
                  <a:lnTo>
                    <a:pt x="566" y="682"/>
                  </a:lnTo>
                  <a:lnTo>
                    <a:pt x="566" y="680"/>
                  </a:lnTo>
                  <a:lnTo>
                    <a:pt x="565" y="680"/>
                  </a:lnTo>
                  <a:lnTo>
                    <a:pt x="566" y="680"/>
                  </a:lnTo>
                  <a:lnTo>
                    <a:pt x="566" y="678"/>
                  </a:lnTo>
                  <a:lnTo>
                    <a:pt x="565" y="678"/>
                  </a:lnTo>
                  <a:lnTo>
                    <a:pt x="565" y="676"/>
                  </a:lnTo>
                  <a:lnTo>
                    <a:pt x="565" y="674"/>
                  </a:lnTo>
                  <a:lnTo>
                    <a:pt x="566" y="674"/>
                  </a:lnTo>
                  <a:lnTo>
                    <a:pt x="566" y="676"/>
                  </a:lnTo>
                  <a:lnTo>
                    <a:pt x="568" y="676"/>
                  </a:lnTo>
                  <a:lnTo>
                    <a:pt x="568" y="678"/>
                  </a:lnTo>
                  <a:lnTo>
                    <a:pt x="570" y="680"/>
                  </a:lnTo>
                  <a:lnTo>
                    <a:pt x="570" y="678"/>
                  </a:lnTo>
                  <a:lnTo>
                    <a:pt x="568" y="678"/>
                  </a:lnTo>
                  <a:lnTo>
                    <a:pt x="568" y="676"/>
                  </a:lnTo>
                  <a:lnTo>
                    <a:pt x="570" y="676"/>
                  </a:lnTo>
                  <a:lnTo>
                    <a:pt x="568" y="676"/>
                  </a:lnTo>
                  <a:lnTo>
                    <a:pt x="568" y="674"/>
                  </a:lnTo>
                  <a:lnTo>
                    <a:pt x="568" y="672"/>
                  </a:lnTo>
                  <a:lnTo>
                    <a:pt x="568" y="670"/>
                  </a:lnTo>
                  <a:lnTo>
                    <a:pt x="566" y="670"/>
                  </a:lnTo>
                  <a:lnTo>
                    <a:pt x="568" y="670"/>
                  </a:lnTo>
                  <a:lnTo>
                    <a:pt x="568" y="672"/>
                  </a:lnTo>
                  <a:lnTo>
                    <a:pt x="568" y="670"/>
                  </a:lnTo>
                  <a:lnTo>
                    <a:pt x="568" y="668"/>
                  </a:lnTo>
                  <a:lnTo>
                    <a:pt x="566" y="668"/>
                  </a:lnTo>
                  <a:lnTo>
                    <a:pt x="568" y="668"/>
                  </a:lnTo>
                  <a:lnTo>
                    <a:pt x="566" y="668"/>
                  </a:lnTo>
                  <a:lnTo>
                    <a:pt x="566" y="670"/>
                  </a:lnTo>
                  <a:lnTo>
                    <a:pt x="565" y="670"/>
                  </a:lnTo>
                  <a:lnTo>
                    <a:pt x="565" y="668"/>
                  </a:lnTo>
                  <a:lnTo>
                    <a:pt x="563" y="666"/>
                  </a:lnTo>
                  <a:lnTo>
                    <a:pt x="563" y="668"/>
                  </a:lnTo>
                  <a:lnTo>
                    <a:pt x="563" y="670"/>
                  </a:lnTo>
                  <a:lnTo>
                    <a:pt x="563" y="668"/>
                  </a:lnTo>
                  <a:lnTo>
                    <a:pt x="561" y="668"/>
                  </a:lnTo>
                  <a:lnTo>
                    <a:pt x="561" y="666"/>
                  </a:lnTo>
                  <a:lnTo>
                    <a:pt x="563" y="664"/>
                  </a:lnTo>
                  <a:lnTo>
                    <a:pt x="563" y="662"/>
                  </a:lnTo>
                  <a:lnTo>
                    <a:pt x="563" y="664"/>
                  </a:lnTo>
                  <a:lnTo>
                    <a:pt x="561" y="664"/>
                  </a:lnTo>
                  <a:lnTo>
                    <a:pt x="561" y="662"/>
                  </a:lnTo>
                  <a:lnTo>
                    <a:pt x="559" y="662"/>
                  </a:lnTo>
                  <a:lnTo>
                    <a:pt x="561" y="662"/>
                  </a:lnTo>
                  <a:lnTo>
                    <a:pt x="561" y="661"/>
                  </a:lnTo>
                  <a:lnTo>
                    <a:pt x="563" y="661"/>
                  </a:lnTo>
                  <a:lnTo>
                    <a:pt x="565" y="661"/>
                  </a:lnTo>
                  <a:lnTo>
                    <a:pt x="565" y="662"/>
                  </a:lnTo>
                  <a:lnTo>
                    <a:pt x="565" y="661"/>
                  </a:lnTo>
                  <a:lnTo>
                    <a:pt x="566" y="662"/>
                  </a:lnTo>
                  <a:lnTo>
                    <a:pt x="566" y="661"/>
                  </a:lnTo>
                  <a:lnTo>
                    <a:pt x="566" y="659"/>
                  </a:lnTo>
                  <a:lnTo>
                    <a:pt x="566" y="661"/>
                  </a:lnTo>
                  <a:lnTo>
                    <a:pt x="568" y="661"/>
                  </a:lnTo>
                  <a:lnTo>
                    <a:pt x="566" y="659"/>
                  </a:lnTo>
                  <a:lnTo>
                    <a:pt x="566" y="657"/>
                  </a:lnTo>
                  <a:lnTo>
                    <a:pt x="568" y="657"/>
                  </a:lnTo>
                  <a:lnTo>
                    <a:pt x="568" y="655"/>
                  </a:lnTo>
                  <a:lnTo>
                    <a:pt x="570" y="655"/>
                  </a:lnTo>
                  <a:lnTo>
                    <a:pt x="570" y="657"/>
                  </a:lnTo>
                  <a:lnTo>
                    <a:pt x="572" y="657"/>
                  </a:lnTo>
                  <a:lnTo>
                    <a:pt x="572" y="655"/>
                  </a:lnTo>
                  <a:lnTo>
                    <a:pt x="570" y="655"/>
                  </a:lnTo>
                  <a:lnTo>
                    <a:pt x="568" y="655"/>
                  </a:lnTo>
                  <a:lnTo>
                    <a:pt x="568" y="653"/>
                  </a:lnTo>
                  <a:lnTo>
                    <a:pt x="570" y="653"/>
                  </a:lnTo>
                  <a:lnTo>
                    <a:pt x="570" y="651"/>
                  </a:lnTo>
                  <a:lnTo>
                    <a:pt x="570" y="649"/>
                  </a:lnTo>
                  <a:lnTo>
                    <a:pt x="570" y="651"/>
                  </a:lnTo>
                  <a:lnTo>
                    <a:pt x="568" y="651"/>
                  </a:lnTo>
                  <a:lnTo>
                    <a:pt x="568" y="653"/>
                  </a:lnTo>
                  <a:lnTo>
                    <a:pt x="566" y="653"/>
                  </a:lnTo>
                  <a:lnTo>
                    <a:pt x="566" y="655"/>
                  </a:lnTo>
                  <a:lnTo>
                    <a:pt x="566" y="657"/>
                  </a:lnTo>
                  <a:lnTo>
                    <a:pt x="566" y="659"/>
                  </a:lnTo>
                  <a:lnTo>
                    <a:pt x="565" y="659"/>
                  </a:lnTo>
                  <a:lnTo>
                    <a:pt x="565" y="661"/>
                  </a:lnTo>
                  <a:lnTo>
                    <a:pt x="563" y="661"/>
                  </a:lnTo>
                  <a:lnTo>
                    <a:pt x="563" y="659"/>
                  </a:lnTo>
                  <a:lnTo>
                    <a:pt x="563" y="657"/>
                  </a:lnTo>
                  <a:lnTo>
                    <a:pt x="561" y="657"/>
                  </a:lnTo>
                  <a:lnTo>
                    <a:pt x="561" y="655"/>
                  </a:lnTo>
                  <a:lnTo>
                    <a:pt x="561" y="653"/>
                  </a:lnTo>
                  <a:lnTo>
                    <a:pt x="559" y="653"/>
                  </a:lnTo>
                  <a:lnTo>
                    <a:pt x="559" y="651"/>
                  </a:lnTo>
                  <a:lnTo>
                    <a:pt x="561" y="651"/>
                  </a:lnTo>
                  <a:lnTo>
                    <a:pt x="561" y="653"/>
                  </a:lnTo>
                  <a:lnTo>
                    <a:pt x="563" y="655"/>
                  </a:lnTo>
                  <a:lnTo>
                    <a:pt x="563" y="653"/>
                  </a:lnTo>
                  <a:lnTo>
                    <a:pt x="561" y="653"/>
                  </a:lnTo>
                  <a:lnTo>
                    <a:pt x="563" y="653"/>
                  </a:lnTo>
                  <a:lnTo>
                    <a:pt x="561" y="653"/>
                  </a:lnTo>
                  <a:lnTo>
                    <a:pt x="561" y="651"/>
                  </a:lnTo>
                  <a:lnTo>
                    <a:pt x="563" y="651"/>
                  </a:lnTo>
                  <a:lnTo>
                    <a:pt x="563" y="653"/>
                  </a:lnTo>
                  <a:lnTo>
                    <a:pt x="565" y="653"/>
                  </a:lnTo>
                  <a:lnTo>
                    <a:pt x="566" y="653"/>
                  </a:lnTo>
                  <a:lnTo>
                    <a:pt x="565" y="653"/>
                  </a:lnTo>
                  <a:lnTo>
                    <a:pt x="563" y="651"/>
                  </a:lnTo>
                  <a:lnTo>
                    <a:pt x="565" y="651"/>
                  </a:lnTo>
                  <a:lnTo>
                    <a:pt x="563" y="651"/>
                  </a:lnTo>
                  <a:lnTo>
                    <a:pt x="563" y="649"/>
                  </a:lnTo>
                  <a:lnTo>
                    <a:pt x="561" y="649"/>
                  </a:lnTo>
                  <a:lnTo>
                    <a:pt x="559" y="651"/>
                  </a:lnTo>
                  <a:lnTo>
                    <a:pt x="559" y="649"/>
                  </a:lnTo>
                  <a:lnTo>
                    <a:pt x="559" y="647"/>
                  </a:lnTo>
                  <a:lnTo>
                    <a:pt x="559" y="645"/>
                  </a:lnTo>
                  <a:lnTo>
                    <a:pt x="559" y="647"/>
                  </a:lnTo>
                  <a:lnTo>
                    <a:pt x="559" y="649"/>
                  </a:lnTo>
                  <a:lnTo>
                    <a:pt x="557" y="649"/>
                  </a:lnTo>
                  <a:lnTo>
                    <a:pt x="557" y="647"/>
                  </a:lnTo>
                  <a:lnTo>
                    <a:pt x="555" y="647"/>
                  </a:lnTo>
                  <a:lnTo>
                    <a:pt x="555" y="645"/>
                  </a:lnTo>
                  <a:lnTo>
                    <a:pt x="557" y="645"/>
                  </a:lnTo>
                  <a:lnTo>
                    <a:pt x="555" y="645"/>
                  </a:lnTo>
                  <a:lnTo>
                    <a:pt x="553" y="645"/>
                  </a:lnTo>
                  <a:lnTo>
                    <a:pt x="555" y="645"/>
                  </a:lnTo>
                  <a:lnTo>
                    <a:pt x="555" y="643"/>
                  </a:lnTo>
                  <a:lnTo>
                    <a:pt x="553" y="645"/>
                  </a:lnTo>
                  <a:lnTo>
                    <a:pt x="553" y="643"/>
                  </a:lnTo>
                  <a:lnTo>
                    <a:pt x="553" y="641"/>
                  </a:lnTo>
                  <a:lnTo>
                    <a:pt x="555" y="641"/>
                  </a:lnTo>
                  <a:lnTo>
                    <a:pt x="555" y="643"/>
                  </a:lnTo>
                  <a:lnTo>
                    <a:pt x="555" y="641"/>
                  </a:lnTo>
                  <a:lnTo>
                    <a:pt x="557" y="641"/>
                  </a:lnTo>
                  <a:lnTo>
                    <a:pt x="559" y="641"/>
                  </a:lnTo>
                  <a:lnTo>
                    <a:pt x="559" y="643"/>
                  </a:lnTo>
                  <a:lnTo>
                    <a:pt x="561" y="643"/>
                  </a:lnTo>
                  <a:lnTo>
                    <a:pt x="561" y="645"/>
                  </a:lnTo>
                  <a:lnTo>
                    <a:pt x="563" y="645"/>
                  </a:lnTo>
                  <a:lnTo>
                    <a:pt x="565" y="647"/>
                  </a:lnTo>
                  <a:lnTo>
                    <a:pt x="566" y="647"/>
                  </a:lnTo>
                  <a:lnTo>
                    <a:pt x="566" y="645"/>
                  </a:lnTo>
                  <a:lnTo>
                    <a:pt x="565" y="645"/>
                  </a:lnTo>
                  <a:lnTo>
                    <a:pt x="563" y="645"/>
                  </a:lnTo>
                  <a:lnTo>
                    <a:pt x="565" y="645"/>
                  </a:lnTo>
                  <a:lnTo>
                    <a:pt x="563" y="645"/>
                  </a:lnTo>
                  <a:lnTo>
                    <a:pt x="563" y="643"/>
                  </a:lnTo>
                  <a:lnTo>
                    <a:pt x="563" y="645"/>
                  </a:lnTo>
                  <a:lnTo>
                    <a:pt x="561" y="645"/>
                  </a:lnTo>
                  <a:lnTo>
                    <a:pt x="561" y="643"/>
                  </a:lnTo>
                  <a:lnTo>
                    <a:pt x="561" y="641"/>
                  </a:lnTo>
                  <a:lnTo>
                    <a:pt x="559" y="641"/>
                  </a:lnTo>
                  <a:lnTo>
                    <a:pt x="559" y="639"/>
                  </a:lnTo>
                  <a:lnTo>
                    <a:pt x="559" y="638"/>
                  </a:lnTo>
                  <a:lnTo>
                    <a:pt x="561" y="638"/>
                  </a:lnTo>
                  <a:lnTo>
                    <a:pt x="561" y="639"/>
                  </a:lnTo>
                  <a:lnTo>
                    <a:pt x="563" y="639"/>
                  </a:lnTo>
                  <a:lnTo>
                    <a:pt x="565" y="639"/>
                  </a:lnTo>
                  <a:lnTo>
                    <a:pt x="565" y="641"/>
                  </a:lnTo>
                  <a:lnTo>
                    <a:pt x="566" y="641"/>
                  </a:lnTo>
                  <a:lnTo>
                    <a:pt x="565" y="639"/>
                  </a:lnTo>
                  <a:lnTo>
                    <a:pt x="565" y="638"/>
                  </a:lnTo>
                  <a:lnTo>
                    <a:pt x="566" y="638"/>
                  </a:lnTo>
                  <a:lnTo>
                    <a:pt x="565" y="638"/>
                  </a:lnTo>
                  <a:lnTo>
                    <a:pt x="565" y="636"/>
                  </a:lnTo>
                  <a:lnTo>
                    <a:pt x="565" y="638"/>
                  </a:lnTo>
                  <a:lnTo>
                    <a:pt x="563" y="638"/>
                  </a:lnTo>
                  <a:lnTo>
                    <a:pt x="561" y="638"/>
                  </a:lnTo>
                  <a:lnTo>
                    <a:pt x="559" y="638"/>
                  </a:lnTo>
                  <a:lnTo>
                    <a:pt x="559" y="636"/>
                  </a:lnTo>
                  <a:lnTo>
                    <a:pt x="559" y="634"/>
                  </a:lnTo>
                  <a:lnTo>
                    <a:pt x="561" y="634"/>
                  </a:lnTo>
                  <a:lnTo>
                    <a:pt x="563" y="634"/>
                  </a:lnTo>
                  <a:lnTo>
                    <a:pt x="563" y="632"/>
                  </a:lnTo>
                  <a:lnTo>
                    <a:pt x="561" y="632"/>
                  </a:lnTo>
                  <a:lnTo>
                    <a:pt x="559" y="634"/>
                  </a:lnTo>
                  <a:lnTo>
                    <a:pt x="559" y="632"/>
                  </a:lnTo>
                  <a:lnTo>
                    <a:pt x="559" y="630"/>
                  </a:lnTo>
                  <a:lnTo>
                    <a:pt x="561" y="628"/>
                  </a:lnTo>
                  <a:lnTo>
                    <a:pt x="563" y="628"/>
                  </a:lnTo>
                  <a:lnTo>
                    <a:pt x="563" y="630"/>
                  </a:lnTo>
                  <a:lnTo>
                    <a:pt x="565" y="628"/>
                  </a:lnTo>
                  <a:lnTo>
                    <a:pt x="565" y="630"/>
                  </a:lnTo>
                  <a:lnTo>
                    <a:pt x="565" y="632"/>
                  </a:lnTo>
                  <a:lnTo>
                    <a:pt x="566" y="632"/>
                  </a:lnTo>
                  <a:lnTo>
                    <a:pt x="568" y="632"/>
                  </a:lnTo>
                  <a:lnTo>
                    <a:pt x="568" y="634"/>
                  </a:lnTo>
                  <a:lnTo>
                    <a:pt x="568" y="632"/>
                  </a:lnTo>
                  <a:lnTo>
                    <a:pt x="566" y="632"/>
                  </a:lnTo>
                  <a:lnTo>
                    <a:pt x="566" y="630"/>
                  </a:lnTo>
                  <a:lnTo>
                    <a:pt x="566" y="628"/>
                  </a:lnTo>
                  <a:lnTo>
                    <a:pt x="565" y="628"/>
                  </a:lnTo>
                  <a:lnTo>
                    <a:pt x="563" y="628"/>
                  </a:lnTo>
                  <a:lnTo>
                    <a:pt x="563" y="626"/>
                  </a:lnTo>
                  <a:lnTo>
                    <a:pt x="563" y="624"/>
                  </a:lnTo>
                  <a:lnTo>
                    <a:pt x="563" y="622"/>
                  </a:lnTo>
                  <a:lnTo>
                    <a:pt x="563" y="620"/>
                  </a:lnTo>
                  <a:lnTo>
                    <a:pt x="563" y="622"/>
                  </a:lnTo>
                  <a:lnTo>
                    <a:pt x="565" y="622"/>
                  </a:lnTo>
                  <a:lnTo>
                    <a:pt x="565" y="624"/>
                  </a:lnTo>
                  <a:lnTo>
                    <a:pt x="566" y="624"/>
                  </a:lnTo>
                  <a:lnTo>
                    <a:pt x="565" y="622"/>
                  </a:lnTo>
                  <a:lnTo>
                    <a:pt x="565" y="620"/>
                  </a:lnTo>
                  <a:lnTo>
                    <a:pt x="565" y="618"/>
                  </a:lnTo>
                  <a:lnTo>
                    <a:pt x="563" y="618"/>
                  </a:lnTo>
                  <a:lnTo>
                    <a:pt x="563" y="616"/>
                  </a:lnTo>
                  <a:lnTo>
                    <a:pt x="565" y="616"/>
                  </a:lnTo>
                  <a:lnTo>
                    <a:pt x="565" y="614"/>
                  </a:lnTo>
                  <a:lnTo>
                    <a:pt x="565" y="616"/>
                  </a:lnTo>
                  <a:lnTo>
                    <a:pt x="566" y="616"/>
                  </a:lnTo>
                  <a:lnTo>
                    <a:pt x="566" y="614"/>
                  </a:lnTo>
                  <a:lnTo>
                    <a:pt x="565" y="614"/>
                  </a:lnTo>
                  <a:lnTo>
                    <a:pt x="563" y="614"/>
                  </a:lnTo>
                  <a:lnTo>
                    <a:pt x="563" y="616"/>
                  </a:lnTo>
                  <a:lnTo>
                    <a:pt x="563" y="618"/>
                  </a:lnTo>
                  <a:lnTo>
                    <a:pt x="563" y="620"/>
                  </a:lnTo>
                  <a:lnTo>
                    <a:pt x="561" y="620"/>
                  </a:lnTo>
                  <a:lnTo>
                    <a:pt x="561" y="622"/>
                  </a:lnTo>
                  <a:lnTo>
                    <a:pt x="561" y="624"/>
                  </a:lnTo>
                  <a:lnTo>
                    <a:pt x="561" y="626"/>
                  </a:lnTo>
                  <a:lnTo>
                    <a:pt x="561" y="628"/>
                  </a:lnTo>
                  <a:lnTo>
                    <a:pt x="559" y="628"/>
                  </a:lnTo>
                  <a:lnTo>
                    <a:pt x="559" y="626"/>
                  </a:lnTo>
                  <a:lnTo>
                    <a:pt x="557" y="624"/>
                  </a:lnTo>
                  <a:lnTo>
                    <a:pt x="557" y="622"/>
                  </a:lnTo>
                  <a:lnTo>
                    <a:pt x="557" y="620"/>
                  </a:lnTo>
                  <a:lnTo>
                    <a:pt x="557" y="618"/>
                  </a:lnTo>
                  <a:lnTo>
                    <a:pt x="557" y="616"/>
                  </a:lnTo>
                  <a:lnTo>
                    <a:pt x="557" y="614"/>
                  </a:lnTo>
                  <a:lnTo>
                    <a:pt x="557" y="613"/>
                  </a:lnTo>
                  <a:lnTo>
                    <a:pt x="559" y="613"/>
                  </a:lnTo>
                  <a:lnTo>
                    <a:pt x="557" y="613"/>
                  </a:lnTo>
                  <a:lnTo>
                    <a:pt x="557" y="611"/>
                  </a:lnTo>
                  <a:lnTo>
                    <a:pt x="557" y="609"/>
                  </a:lnTo>
                  <a:lnTo>
                    <a:pt x="559" y="609"/>
                  </a:lnTo>
                  <a:lnTo>
                    <a:pt x="561" y="609"/>
                  </a:lnTo>
                  <a:lnTo>
                    <a:pt x="563" y="609"/>
                  </a:lnTo>
                  <a:lnTo>
                    <a:pt x="563" y="607"/>
                  </a:lnTo>
                  <a:lnTo>
                    <a:pt x="561" y="607"/>
                  </a:lnTo>
                  <a:lnTo>
                    <a:pt x="559" y="609"/>
                  </a:lnTo>
                  <a:lnTo>
                    <a:pt x="559" y="607"/>
                  </a:lnTo>
                  <a:lnTo>
                    <a:pt x="557" y="607"/>
                  </a:lnTo>
                  <a:lnTo>
                    <a:pt x="559" y="607"/>
                  </a:lnTo>
                  <a:lnTo>
                    <a:pt x="557" y="607"/>
                  </a:lnTo>
                  <a:lnTo>
                    <a:pt x="557" y="605"/>
                  </a:lnTo>
                  <a:lnTo>
                    <a:pt x="559" y="605"/>
                  </a:lnTo>
                  <a:lnTo>
                    <a:pt x="559" y="603"/>
                  </a:lnTo>
                  <a:lnTo>
                    <a:pt x="561" y="603"/>
                  </a:lnTo>
                  <a:lnTo>
                    <a:pt x="563" y="603"/>
                  </a:lnTo>
                  <a:lnTo>
                    <a:pt x="563" y="605"/>
                  </a:lnTo>
                  <a:lnTo>
                    <a:pt x="565" y="605"/>
                  </a:lnTo>
                  <a:lnTo>
                    <a:pt x="563" y="605"/>
                  </a:lnTo>
                  <a:lnTo>
                    <a:pt x="563" y="603"/>
                  </a:lnTo>
                  <a:lnTo>
                    <a:pt x="563" y="601"/>
                  </a:lnTo>
                  <a:lnTo>
                    <a:pt x="565" y="601"/>
                  </a:lnTo>
                  <a:lnTo>
                    <a:pt x="563" y="601"/>
                  </a:lnTo>
                  <a:lnTo>
                    <a:pt x="563" y="599"/>
                  </a:lnTo>
                  <a:lnTo>
                    <a:pt x="561" y="599"/>
                  </a:lnTo>
                  <a:lnTo>
                    <a:pt x="563" y="599"/>
                  </a:lnTo>
                  <a:lnTo>
                    <a:pt x="563" y="597"/>
                  </a:lnTo>
                  <a:lnTo>
                    <a:pt x="561" y="597"/>
                  </a:lnTo>
                  <a:lnTo>
                    <a:pt x="561" y="599"/>
                  </a:lnTo>
                  <a:lnTo>
                    <a:pt x="559" y="599"/>
                  </a:lnTo>
                  <a:lnTo>
                    <a:pt x="559" y="597"/>
                  </a:lnTo>
                  <a:lnTo>
                    <a:pt x="559" y="595"/>
                  </a:lnTo>
                  <a:lnTo>
                    <a:pt x="557" y="595"/>
                  </a:lnTo>
                  <a:lnTo>
                    <a:pt x="557" y="593"/>
                  </a:lnTo>
                  <a:lnTo>
                    <a:pt x="555" y="593"/>
                  </a:lnTo>
                  <a:lnTo>
                    <a:pt x="557" y="591"/>
                  </a:lnTo>
                  <a:lnTo>
                    <a:pt x="555" y="591"/>
                  </a:lnTo>
                  <a:lnTo>
                    <a:pt x="555" y="593"/>
                  </a:lnTo>
                  <a:lnTo>
                    <a:pt x="553" y="591"/>
                  </a:lnTo>
                  <a:lnTo>
                    <a:pt x="555" y="591"/>
                  </a:lnTo>
                  <a:lnTo>
                    <a:pt x="555" y="590"/>
                  </a:lnTo>
                  <a:lnTo>
                    <a:pt x="557" y="590"/>
                  </a:lnTo>
                  <a:lnTo>
                    <a:pt x="557" y="591"/>
                  </a:lnTo>
                  <a:lnTo>
                    <a:pt x="559" y="591"/>
                  </a:lnTo>
                  <a:lnTo>
                    <a:pt x="559" y="593"/>
                  </a:lnTo>
                  <a:lnTo>
                    <a:pt x="559" y="595"/>
                  </a:lnTo>
                  <a:lnTo>
                    <a:pt x="561" y="595"/>
                  </a:lnTo>
                  <a:lnTo>
                    <a:pt x="561" y="597"/>
                  </a:lnTo>
                  <a:lnTo>
                    <a:pt x="561" y="595"/>
                  </a:lnTo>
                  <a:lnTo>
                    <a:pt x="561" y="593"/>
                  </a:lnTo>
                  <a:lnTo>
                    <a:pt x="559" y="593"/>
                  </a:lnTo>
                  <a:lnTo>
                    <a:pt x="559" y="591"/>
                  </a:lnTo>
                  <a:lnTo>
                    <a:pt x="561" y="591"/>
                  </a:lnTo>
                  <a:lnTo>
                    <a:pt x="563" y="591"/>
                  </a:lnTo>
                  <a:lnTo>
                    <a:pt x="565" y="591"/>
                  </a:lnTo>
                  <a:lnTo>
                    <a:pt x="566" y="591"/>
                  </a:lnTo>
                  <a:lnTo>
                    <a:pt x="566" y="593"/>
                  </a:lnTo>
                  <a:lnTo>
                    <a:pt x="566" y="591"/>
                  </a:lnTo>
                  <a:lnTo>
                    <a:pt x="568" y="591"/>
                  </a:lnTo>
                  <a:lnTo>
                    <a:pt x="566" y="593"/>
                  </a:lnTo>
                  <a:lnTo>
                    <a:pt x="568" y="593"/>
                  </a:lnTo>
                  <a:lnTo>
                    <a:pt x="570" y="593"/>
                  </a:lnTo>
                  <a:lnTo>
                    <a:pt x="570" y="595"/>
                  </a:lnTo>
                  <a:lnTo>
                    <a:pt x="570" y="597"/>
                  </a:lnTo>
                  <a:lnTo>
                    <a:pt x="570" y="595"/>
                  </a:lnTo>
                  <a:lnTo>
                    <a:pt x="572" y="595"/>
                  </a:lnTo>
                  <a:lnTo>
                    <a:pt x="574" y="595"/>
                  </a:lnTo>
                  <a:lnTo>
                    <a:pt x="576" y="593"/>
                  </a:lnTo>
                  <a:lnTo>
                    <a:pt x="574" y="591"/>
                  </a:lnTo>
                  <a:lnTo>
                    <a:pt x="574" y="593"/>
                  </a:lnTo>
                  <a:lnTo>
                    <a:pt x="574" y="595"/>
                  </a:lnTo>
                  <a:lnTo>
                    <a:pt x="572" y="593"/>
                  </a:lnTo>
                  <a:lnTo>
                    <a:pt x="570" y="593"/>
                  </a:lnTo>
                  <a:lnTo>
                    <a:pt x="570" y="591"/>
                  </a:lnTo>
                  <a:lnTo>
                    <a:pt x="570" y="590"/>
                  </a:lnTo>
                  <a:lnTo>
                    <a:pt x="568" y="590"/>
                  </a:lnTo>
                  <a:lnTo>
                    <a:pt x="568" y="588"/>
                  </a:lnTo>
                  <a:lnTo>
                    <a:pt x="570" y="588"/>
                  </a:lnTo>
                  <a:lnTo>
                    <a:pt x="570" y="590"/>
                  </a:lnTo>
                  <a:lnTo>
                    <a:pt x="572" y="590"/>
                  </a:lnTo>
                  <a:lnTo>
                    <a:pt x="572" y="591"/>
                  </a:lnTo>
                  <a:lnTo>
                    <a:pt x="574" y="590"/>
                  </a:lnTo>
                  <a:lnTo>
                    <a:pt x="576" y="591"/>
                  </a:lnTo>
                  <a:lnTo>
                    <a:pt x="576" y="590"/>
                  </a:lnTo>
                  <a:lnTo>
                    <a:pt x="574" y="590"/>
                  </a:lnTo>
                  <a:lnTo>
                    <a:pt x="572" y="590"/>
                  </a:lnTo>
                  <a:lnTo>
                    <a:pt x="572" y="588"/>
                  </a:lnTo>
                  <a:lnTo>
                    <a:pt x="570" y="588"/>
                  </a:lnTo>
                  <a:lnTo>
                    <a:pt x="570" y="586"/>
                  </a:lnTo>
                  <a:lnTo>
                    <a:pt x="568" y="586"/>
                  </a:lnTo>
                  <a:lnTo>
                    <a:pt x="568" y="584"/>
                  </a:lnTo>
                  <a:lnTo>
                    <a:pt x="568" y="582"/>
                  </a:lnTo>
                  <a:lnTo>
                    <a:pt x="568" y="580"/>
                  </a:lnTo>
                  <a:lnTo>
                    <a:pt x="566" y="582"/>
                  </a:lnTo>
                  <a:lnTo>
                    <a:pt x="568" y="582"/>
                  </a:lnTo>
                  <a:lnTo>
                    <a:pt x="566" y="584"/>
                  </a:lnTo>
                  <a:lnTo>
                    <a:pt x="566" y="586"/>
                  </a:lnTo>
                  <a:lnTo>
                    <a:pt x="565" y="588"/>
                  </a:lnTo>
                  <a:lnTo>
                    <a:pt x="563" y="588"/>
                  </a:lnTo>
                  <a:lnTo>
                    <a:pt x="563" y="586"/>
                  </a:lnTo>
                  <a:lnTo>
                    <a:pt x="561" y="586"/>
                  </a:lnTo>
                  <a:lnTo>
                    <a:pt x="559" y="586"/>
                  </a:lnTo>
                  <a:lnTo>
                    <a:pt x="557" y="586"/>
                  </a:lnTo>
                  <a:lnTo>
                    <a:pt x="559" y="586"/>
                  </a:lnTo>
                  <a:lnTo>
                    <a:pt x="557" y="586"/>
                  </a:lnTo>
                  <a:lnTo>
                    <a:pt x="555" y="586"/>
                  </a:lnTo>
                  <a:lnTo>
                    <a:pt x="553" y="586"/>
                  </a:lnTo>
                  <a:lnTo>
                    <a:pt x="553" y="584"/>
                  </a:lnTo>
                  <a:lnTo>
                    <a:pt x="551" y="584"/>
                  </a:lnTo>
                  <a:lnTo>
                    <a:pt x="553" y="584"/>
                  </a:lnTo>
                  <a:lnTo>
                    <a:pt x="553" y="582"/>
                  </a:lnTo>
                  <a:lnTo>
                    <a:pt x="555" y="582"/>
                  </a:lnTo>
                  <a:lnTo>
                    <a:pt x="555" y="584"/>
                  </a:lnTo>
                  <a:lnTo>
                    <a:pt x="555" y="582"/>
                  </a:lnTo>
                  <a:lnTo>
                    <a:pt x="553" y="582"/>
                  </a:lnTo>
                  <a:lnTo>
                    <a:pt x="555" y="580"/>
                  </a:lnTo>
                  <a:lnTo>
                    <a:pt x="555" y="582"/>
                  </a:lnTo>
                  <a:lnTo>
                    <a:pt x="557" y="580"/>
                  </a:lnTo>
                  <a:lnTo>
                    <a:pt x="557" y="582"/>
                  </a:lnTo>
                  <a:lnTo>
                    <a:pt x="559" y="582"/>
                  </a:lnTo>
                  <a:lnTo>
                    <a:pt x="557" y="582"/>
                  </a:lnTo>
                  <a:lnTo>
                    <a:pt x="557" y="584"/>
                  </a:lnTo>
                  <a:lnTo>
                    <a:pt x="559" y="584"/>
                  </a:lnTo>
                  <a:lnTo>
                    <a:pt x="559" y="586"/>
                  </a:lnTo>
                  <a:lnTo>
                    <a:pt x="561" y="586"/>
                  </a:lnTo>
                  <a:lnTo>
                    <a:pt x="559" y="584"/>
                  </a:lnTo>
                  <a:lnTo>
                    <a:pt x="561" y="584"/>
                  </a:lnTo>
                  <a:lnTo>
                    <a:pt x="561" y="582"/>
                  </a:lnTo>
                  <a:lnTo>
                    <a:pt x="561" y="584"/>
                  </a:lnTo>
                  <a:lnTo>
                    <a:pt x="561" y="582"/>
                  </a:lnTo>
                  <a:lnTo>
                    <a:pt x="559" y="582"/>
                  </a:lnTo>
                  <a:lnTo>
                    <a:pt x="561" y="582"/>
                  </a:lnTo>
                  <a:lnTo>
                    <a:pt x="563" y="582"/>
                  </a:lnTo>
                  <a:lnTo>
                    <a:pt x="561" y="582"/>
                  </a:lnTo>
                  <a:lnTo>
                    <a:pt x="563" y="580"/>
                  </a:lnTo>
                  <a:lnTo>
                    <a:pt x="561" y="580"/>
                  </a:lnTo>
                  <a:lnTo>
                    <a:pt x="561" y="582"/>
                  </a:lnTo>
                  <a:lnTo>
                    <a:pt x="559" y="582"/>
                  </a:lnTo>
                  <a:lnTo>
                    <a:pt x="559" y="580"/>
                  </a:lnTo>
                  <a:lnTo>
                    <a:pt x="557" y="580"/>
                  </a:lnTo>
                  <a:lnTo>
                    <a:pt x="557" y="578"/>
                  </a:lnTo>
                  <a:lnTo>
                    <a:pt x="555" y="578"/>
                  </a:lnTo>
                  <a:lnTo>
                    <a:pt x="555" y="576"/>
                  </a:lnTo>
                  <a:lnTo>
                    <a:pt x="557" y="576"/>
                  </a:lnTo>
                  <a:lnTo>
                    <a:pt x="557" y="574"/>
                  </a:lnTo>
                  <a:lnTo>
                    <a:pt x="559" y="574"/>
                  </a:lnTo>
                  <a:lnTo>
                    <a:pt x="559" y="572"/>
                  </a:lnTo>
                  <a:lnTo>
                    <a:pt x="561" y="572"/>
                  </a:lnTo>
                  <a:lnTo>
                    <a:pt x="561" y="574"/>
                  </a:lnTo>
                  <a:lnTo>
                    <a:pt x="563" y="574"/>
                  </a:lnTo>
                  <a:lnTo>
                    <a:pt x="561" y="574"/>
                  </a:lnTo>
                  <a:lnTo>
                    <a:pt x="561" y="572"/>
                  </a:lnTo>
                  <a:lnTo>
                    <a:pt x="563" y="572"/>
                  </a:lnTo>
                  <a:lnTo>
                    <a:pt x="565" y="572"/>
                  </a:lnTo>
                  <a:lnTo>
                    <a:pt x="565" y="574"/>
                  </a:lnTo>
                  <a:lnTo>
                    <a:pt x="565" y="572"/>
                  </a:lnTo>
                  <a:lnTo>
                    <a:pt x="565" y="570"/>
                  </a:lnTo>
                  <a:lnTo>
                    <a:pt x="563" y="570"/>
                  </a:lnTo>
                  <a:lnTo>
                    <a:pt x="565" y="568"/>
                  </a:lnTo>
                  <a:lnTo>
                    <a:pt x="563" y="567"/>
                  </a:lnTo>
                  <a:lnTo>
                    <a:pt x="561" y="567"/>
                  </a:lnTo>
                  <a:lnTo>
                    <a:pt x="561" y="565"/>
                  </a:lnTo>
                  <a:lnTo>
                    <a:pt x="561" y="563"/>
                  </a:lnTo>
                  <a:lnTo>
                    <a:pt x="563" y="563"/>
                  </a:lnTo>
                  <a:lnTo>
                    <a:pt x="561" y="563"/>
                  </a:lnTo>
                  <a:lnTo>
                    <a:pt x="561" y="565"/>
                  </a:lnTo>
                  <a:lnTo>
                    <a:pt x="559" y="563"/>
                  </a:lnTo>
                  <a:lnTo>
                    <a:pt x="559" y="561"/>
                  </a:lnTo>
                  <a:lnTo>
                    <a:pt x="559" y="563"/>
                  </a:lnTo>
                  <a:lnTo>
                    <a:pt x="557" y="563"/>
                  </a:lnTo>
                  <a:lnTo>
                    <a:pt x="557" y="561"/>
                  </a:lnTo>
                  <a:lnTo>
                    <a:pt x="555" y="561"/>
                  </a:lnTo>
                  <a:lnTo>
                    <a:pt x="555" y="563"/>
                  </a:lnTo>
                  <a:lnTo>
                    <a:pt x="557" y="563"/>
                  </a:lnTo>
                  <a:lnTo>
                    <a:pt x="555" y="563"/>
                  </a:lnTo>
                  <a:lnTo>
                    <a:pt x="553" y="563"/>
                  </a:lnTo>
                  <a:lnTo>
                    <a:pt x="553" y="565"/>
                  </a:lnTo>
                  <a:lnTo>
                    <a:pt x="555" y="563"/>
                  </a:lnTo>
                  <a:lnTo>
                    <a:pt x="555" y="565"/>
                  </a:lnTo>
                  <a:lnTo>
                    <a:pt x="557" y="565"/>
                  </a:lnTo>
                  <a:lnTo>
                    <a:pt x="555" y="565"/>
                  </a:lnTo>
                  <a:lnTo>
                    <a:pt x="553" y="565"/>
                  </a:lnTo>
                  <a:lnTo>
                    <a:pt x="553" y="563"/>
                  </a:lnTo>
                  <a:lnTo>
                    <a:pt x="551" y="563"/>
                  </a:lnTo>
                  <a:lnTo>
                    <a:pt x="549" y="563"/>
                  </a:lnTo>
                  <a:lnTo>
                    <a:pt x="549" y="561"/>
                  </a:lnTo>
                  <a:lnTo>
                    <a:pt x="547" y="561"/>
                  </a:lnTo>
                  <a:lnTo>
                    <a:pt x="547" y="559"/>
                  </a:lnTo>
                  <a:lnTo>
                    <a:pt x="547" y="557"/>
                  </a:lnTo>
                  <a:lnTo>
                    <a:pt x="549" y="557"/>
                  </a:lnTo>
                  <a:lnTo>
                    <a:pt x="549" y="555"/>
                  </a:lnTo>
                  <a:lnTo>
                    <a:pt x="547" y="555"/>
                  </a:lnTo>
                  <a:lnTo>
                    <a:pt x="547" y="557"/>
                  </a:lnTo>
                  <a:lnTo>
                    <a:pt x="545" y="557"/>
                  </a:lnTo>
                  <a:lnTo>
                    <a:pt x="545" y="559"/>
                  </a:lnTo>
                  <a:lnTo>
                    <a:pt x="543" y="559"/>
                  </a:lnTo>
                  <a:lnTo>
                    <a:pt x="542" y="559"/>
                  </a:lnTo>
                  <a:lnTo>
                    <a:pt x="540" y="561"/>
                  </a:lnTo>
                  <a:lnTo>
                    <a:pt x="538" y="561"/>
                  </a:lnTo>
                  <a:lnTo>
                    <a:pt x="538" y="563"/>
                  </a:lnTo>
                  <a:lnTo>
                    <a:pt x="538" y="561"/>
                  </a:lnTo>
                  <a:lnTo>
                    <a:pt x="540" y="561"/>
                  </a:lnTo>
                  <a:lnTo>
                    <a:pt x="542" y="561"/>
                  </a:lnTo>
                  <a:lnTo>
                    <a:pt x="540" y="563"/>
                  </a:lnTo>
                  <a:lnTo>
                    <a:pt x="542" y="563"/>
                  </a:lnTo>
                  <a:lnTo>
                    <a:pt x="542" y="565"/>
                  </a:lnTo>
                  <a:lnTo>
                    <a:pt x="542" y="567"/>
                  </a:lnTo>
                  <a:lnTo>
                    <a:pt x="540" y="567"/>
                  </a:lnTo>
                  <a:lnTo>
                    <a:pt x="538" y="565"/>
                  </a:lnTo>
                  <a:lnTo>
                    <a:pt x="538" y="563"/>
                  </a:lnTo>
                  <a:lnTo>
                    <a:pt x="536" y="563"/>
                  </a:lnTo>
                  <a:lnTo>
                    <a:pt x="536" y="561"/>
                  </a:lnTo>
                  <a:lnTo>
                    <a:pt x="536" y="559"/>
                  </a:lnTo>
                  <a:lnTo>
                    <a:pt x="538" y="559"/>
                  </a:lnTo>
                  <a:lnTo>
                    <a:pt x="538" y="557"/>
                  </a:lnTo>
                  <a:lnTo>
                    <a:pt x="540" y="557"/>
                  </a:lnTo>
                  <a:lnTo>
                    <a:pt x="542" y="555"/>
                  </a:lnTo>
                  <a:lnTo>
                    <a:pt x="542" y="553"/>
                  </a:lnTo>
                  <a:lnTo>
                    <a:pt x="543" y="553"/>
                  </a:lnTo>
                  <a:lnTo>
                    <a:pt x="545" y="551"/>
                  </a:lnTo>
                  <a:lnTo>
                    <a:pt x="545" y="553"/>
                  </a:lnTo>
                  <a:lnTo>
                    <a:pt x="547" y="553"/>
                  </a:lnTo>
                  <a:lnTo>
                    <a:pt x="547" y="551"/>
                  </a:lnTo>
                  <a:lnTo>
                    <a:pt x="545" y="551"/>
                  </a:lnTo>
                  <a:lnTo>
                    <a:pt x="545" y="549"/>
                  </a:lnTo>
                  <a:lnTo>
                    <a:pt x="547" y="549"/>
                  </a:lnTo>
                  <a:lnTo>
                    <a:pt x="549" y="551"/>
                  </a:lnTo>
                  <a:lnTo>
                    <a:pt x="549" y="549"/>
                  </a:lnTo>
                  <a:lnTo>
                    <a:pt x="549" y="547"/>
                  </a:lnTo>
                  <a:lnTo>
                    <a:pt x="551" y="547"/>
                  </a:lnTo>
                  <a:lnTo>
                    <a:pt x="551" y="549"/>
                  </a:lnTo>
                  <a:lnTo>
                    <a:pt x="551" y="547"/>
                  </a:lnTo>
                  <a:lnTo>
                    <a:pt x="551" y="545"/>
                  </a:lnTo>
                  <a:lnTo>
                    <a:pt x="553" y="545"/>
                  </a:lnTo>
                  <a:lnTo>
                    <a:pt x="551" y="545"/>
                  </a:lnTo>
                  <a:lnTo>
                    <a:pt x="553" y="543"/>
                  </a:lnTo>
                  <a:lnTo>
                    <a:pt x="553" y="540"/>
                  </a:lnTo>
                  <a:lnTo>
                    <a:pt x="555" y="542"/>
                  </a:lnTo>
                  <a:lnTo>
                    <a:pt x="555" y="540"/>
                  </a:lnTo>
                  <a:lnTo>
                    <a:pt x="555" y="542"/>
                  </a:lnTo>
                  <a:lnTo>
                    <a:pt x="555" y="543"/>
                  </a:lnTo>
                  <a:lnTo>
                    <a:pt x="555" y="542"/>
                  </a:lnTo>
                  <a:lnTo>
                    <a:pt x="557" y="542"/>
                  </a:lnTo>
                  <a:lnTo>
                    <a:pt x="557" y="543"/>
                  </a:lnTo>
                  <a:lnTo>
                    <a:pt x="557" y="545"/>
                  </a:lnTo>
                  <a:lnTo>
                    <a:pt x="557" y="543"/>
                  </a:lnTo>
                  <a:lnTo>
                    <a:pt x="557" y="542"/>
                  </a:lnTo>
                  <a:lnTo>
                    <a:pt x="557" y="540"/>
                  </a:lnTo>
                  <a:lnTo>
                    <a:pt x="559" y="540"/>
                  </a:lnTo>
                  <a:lnTo>
                    <a:pt x="561" y="540"/>
                  </a:lnTo>
                  <a:lnTo>
                    <a:pt x="563" y="540"/>
                  </a:lnTo>
                  <a:lnTo>
                    <a:pt x="563" y="542"/>
                  </a:lnTo>
                  <a:lnTo>
                    <a:pt x="561" y="542"/>
                  </a:lnTo>
                  <a:lnTo>
                    <a:pt x="563" y="542"/>
                  </a:lnTo>
                  <a:lnTo>
                    <a:pt x="561" y="542"/>
                  </a:lnTo>
                  <a:lnTo>
                    <a:pt x="561" y="543"/>
                  </a:lnTo>
                  <a:lnTo>
                    <a:pt x="563" y="542"/>
                  </a:lnTo>
                  <a:lnTo>
                    <a:pt x="563" y="543"/>
                  </a:lnTo>
                  <a:lnTo>
                    <a:pt x="561" y="543"/>
                  </a:lnTo>
                  <a:lnTo>
                    <a:pt x="561" y="545"/>
                  </a:lnTo>
                  <a:lnTo>
                    <a:pt x="563" y="545"/>
                  </a:lnTo>
                  <a:lnTo>
                    <a:pt x="563" y="547"/>
                  </a:lnTo>
                  <a:lnTo>
                    <a:pt x="561" y="547"/>
                  </a:lnTo>
                  <a:lnTo>
                    <a:pt x="563" y="547"/>
                  </a:lnTo>
                  <a:lnTo>
                    <a:pt x="563" y="545"/>
                  </a:lnTo>
                  <a:lnTo>
                    <a:pt x="563" y="543"/>
                  </a:lnTo>
                  <a:lnTo>
                    <a:pt x="565" y="545"/>
                  </a:lnTo>
                  <a:lnTo>
                    <a:pt x="565" y="547"/>
                  </a:lnTo>
                  <a:lnTo>
                    <a:pt x="563" y="547"/>
                  </a:lnTo>
                  <a:lnTo>
                    <a:pt x="561" y="549"/>
                  </a:lnTo>
                  <a:lnTo>
                    <a:pt x="559" y="549"/>
                  </a:lnTo>
                  <a:lnTo>
                    <a:pt x="557" y="549"/>
                  </a:lnTo>
                  <a:lnTo>
                    <a:pt x="557" y="547"/>
                  </a:lnTo>
                  <a:lnTo>
                    <a:pt x="557" y="549"/>
                  </a:lnTo>
                  <a:lnTo>
                    <a:pt x="559" y="549"/>
                  </a:lnTo>
                  <a:lnTo>
                    <a:pt x="561" y="549"/>
                  </a:lnTo>
                  <a:lnTo>
                    <a:pt x="563" y="549"/>
                  </a:lnTo>
                  <a:lnTo>
                    <a:pt x="563" y="551"/>
                  </a:lnTo>
                  <a:lnTo>
                    <a:pt x="565" y="551"/>
                  </a:lnTo>
                  <a:lnTo>
                    <a:pt x="566" y="551"/>
                  </a:lnTo>
                  <a:lnTo>
                    <a:pt x="565" y="551"/>
                  </a:lnTo>
                  <a:lnTo>
                    <a:pt x="565" y="549"/>
                  </a:lnTo>
                  <a:lnTo>
                    <a:pt x="563" y="549"/>
                  </a:lnTo>
                  <a:lnTo>
                    <a:pt x="565" y="547"/>
                  </a:lnTo>
                  <a:lnTo>
                    <a:pt x="566" y="547"/>
                  </a:lnTo>
                  <a:lnTo>
                    <a:pt x="566" y="549"/>
                  </a:lnTo>
                  <a:lnTo>
                    <a:pt x="568" y="551"/>
                  </a:lnTo>
                  <a:lnTo>
                    <a:pt x="566" y="551"/>
                  </a:lnTo>
                  <a:lnTo>
                    <a:pt x="566" y="553"/>
                  </a:lnTo>
                  <a:lnTo>
                    <a:pt x="566" y="555"/>
                  </a:lnTo>
                  <a:lnTo>
                    <a:pt x="565" y="555"/>
                  </a:lnTo>
                  <a:lnTo>
                    <a:pt x="565" y="557"/>
                  </a:lnTo>
                  <a:lnTo>
                    <a:pt x="565" y="559"/>
                  </a:lnTo>
                  <a:lnTo>
                    <a:pt x="566" y="559"/>
                  </a:lnTo>
                  <a:lnTo>
                    <a:pt x="566" y="557"/>
                  </a:lnTo>
                  <a:lnTo>
                    <a:pt x="566" y="555"/>
                  </a:lnTo>
                  <a:lnTo>
                    <a:pt x="568" y="555"/>
                  </a:lnTo>
                  <a:lnTo>
                    <a:pt x="568" y="557"/>
                  </a:lnTo>
                  <a:lnTo>
                    <a:pt x="568" y="555"/>
                  </a:lnTo>
                  <a:lnTo>
                    <a:pt x="568" y="553"/>
                  </a:lnTo>
                  <a:lnTo>
                    <a:pt x="570" y="551"/>
                  </a:lnTo>
                  <a:lnTo>
                    <a:pt x="572" y="551"/>
                  </a:lnTo>
                  <a:lnTo>
                    <a:pt x="570" y="551"/>
                  </a:lnTo>
                  <a:lnTo>
                    <a:pt x="570" y="549"/>
                  </a:lnTo>
                  <a:lnTo>
                    <a:pt x="572" y="547"/>
                  </a:lnTo>
                  <a:lnTo>
                    <a:pt x="572" y="545"/>
                  </a:lnTo>
                  <a:lnTo>
                    <a:pt x="574" y="545"/>
                  </a:lnTo>
                  <a:lnTo>
                    <a:pt x="572" y="545"/>
                  </a:lnTo>
                  <a:lnTo>
                    <a:pt x="570" y="549"/>
                  </a:lnTo>
                  <a:lnTo>
                    <a:pt x="570" y="551"/>
                  </a:lnTo>
                  <a:lnTo>
                    <a:pt x="568" y="551"/>
                  </a:lnTo>
                  <a:lnTo>
                    <a:pt x="568" y="549"/>
                  </a:lnTo>
                  <a:lnTo>
                    <a:pt x="570" y="549"/>
                  </a:lnTo>
                  <a:lnTo>
                    <a:pt x="568" y="549"/>
                  </a:lnTo>
                  <a:lnTo>
                    <a:pt x="570" y="547"/>
                  </a:lnTo>
                  <a:lnTo>
                    <a:pt x="570" y="545"/>
                  </a:lnTo>
                  <a:lnTo>
                    <a:pt x="568" y="545"/>
                  </a:lnTo>
                  <a:lnTo>
                    <a:pt x="568" y="543"/>
                  </a:lnTo>
                  <a:lnTo>
                    <a:pt x="570" y="543"/>
                  </a:lnTo>
                  <a:lnTo>
                    <a:pt x="570" y="542"/>
                  </a:lnTo>
                  <a:lnTo>
                    <a:pt x="572" y="542"/>
                  </a:lnTo>
                  <a:lnTo>
                    <a:pt x="570" y="542"/>
                  </a:lnTo>
                  <a:lnTo>
                    <a:pt x="570" y="540"/>
                  </a:lnTo>
                  <a:lnTo>
                    <a:pt x="574" y="538"/>
                  </a:lnTo>
                  <a:lnTo>
                    <a:pt x="576" y="538"/>
                  </a:lnTo>
                  <a:lnTo>
                    <a:pt x="576" y="536"/>
                  </a:lnTo>
                  <a:lnTo>
                    <a:pt x="574" y="536"/>
                  </a:lnTo>
                  <a:lnTo>
                    <a:pt x="572" y="536"/>
                  </a:lnTo>
                  <a:lnTo>
                    <a:pt x="572" y="538"/>
                  </a:lnTo>
                  <a:lnTo>
                    <a:pt x="570" y="538"/>
                  </a:lnTo>
                  <a:lnTo>
                    <a:pt x="570" y="540"/>
                  </a:lnTo>
                  <a:lnTo>
                    <a:pt x="570" y="538"/>
                  </a:lnTo>
                  <a:lnTo>
                    <a:pt x="570" y="536"/>
                  </a:lnTo>
                  <a:lnTo>
                    <a:pt x="570" y="534"/>
                  </a:lnTo>
                  <a:lnTo>
                    <a:pt x="572" y="532"/>
                  </a:lnTo>
                  <a:lnTo>
                    <a:pt x="572" y="530"/>
                  </a:lnTo>
                  <a:lnTo>
                    <a:pt x="572" y="532"/>
                  </a:lnTo>
                  <a:lnTo>
                    <a:pt x="574" y="530"/>
                  </a:lnTo>
                  <a:lnTo>
                    <a:pt x="574" y="528"/>
                  </a:lnTo>
                  <a:lnTo>
                    <a:pt x="576" y="528"/>
                  </a:lnTo>
                  <a:lnTo>
                    <a:pt x="576" y="530"/>
                  </a:lnTo>
                  <a:lnTo>
                    <a:pt x="578" y="530"/>
                  </a:lnTo>
                  <a:lnTo>
                    <a:pt x="580" y="532"/>
                  </a:lnTo>
                  <a:lnTo>
                    <a:pt x="582" y="532"/>
                  </a:lnTo>
                  <a:lnTo>
                    <a:pt x="582" y="530"/>
                  </a:lnTo>
                  <a:lnTo>
                    <a:pt x="580" y="530"/>
                  </a:lnTo>
                  <a:lnTo>
                    <a:pt x="578" y="530"/>
                  </a:lnTo>
                  <a:lnTo>
                    <a:pt x="576" y="528"/>
                  </a:lnTo>
                  <a:lnTo>
                    <a:pt x="576" y="526"/>
                  </a:lnTo>
                  <a:lnTo>
                    <a:pt x="574" y="528"/>
                  </a:lnTo>
                  <a:lnTo>
                    <a:pt x="572" y="528"/>
                  </a:lnTo>
                  <a:lnTo>
                    <a:pt x="572" y="526"/>
                  </a:lnTo>
                  <a:lnTo>
                    <a:pt x="574" y="526"/>
                  </a:lnTo>
                  <a:lnTo>
                    <a:pt x="574" y="524"/>
                  </a:lnTo>
                  <a:lnTo>
                    <a:pt x="574" y="522"/>
                  </a:lnTo>
                  <a:lnTo>
                    <a:pt x="572" y="522"/>
                  </a:lnTo>
                  <a:lnTo>
                    <a:pt x="574" y="522"/>
                  </a:lnTo>
                  <a:lnTo>
                    <a:pt x="574" y="520"/>
                  </a:lnTo>
                  <a:lnTo>
                    <a:pt x="576" y="520"/>
                  </a:lnTo>
                  <a:lnTo>
                    <a:pt x="578" y="520"/>
                  </a:lnTo>
                  <a:lnTo>
                    <a:pt x="580" y="519"/>
                  </a:lnTo>
                  <a:lnTo>
                    <a:pt x="582" y="519"/>
                  </a:lnTo>
                  <a:lnTo>
                    <a:pt x="582" y="517"/>
                  </a:lnTo>
                  <a:lnTo>
                    <a:pt x="584" y="517"/>
                  </a:lnTo>
                  <a:lnTo>
                    <a:pt x="584" y="515"/>
                  </a:lnTo>
                  <a:lnTo>
                    <a:pt x="584" y="513"/>
                  </a:lnTo>
                  <a:lnTo>
                    <a:pt x="586" y="511"/>
                  </a:lnTo>
                  <a:lnTo>
                    <a:pt x="586" y="509"/>
                  </a:lnTo>
                  <a:lnTo>
                    <a:pt x="586" y="507"/>
                  </a:lnTo>
                  <a:lnTo>
                    <a:pt x="586" y="509"/>
                  </a:lnTo>
                  <a:lnTo>
                    <a:pt x="584" y="511"/>
                  </a:lnTo>
                  <a:lnTo>
                    <a:pt x="584" y="509"/>
                  </a:lnTo>
                  <a:lnTo>
                    <a:pt x="582" y="509"/>
                  </a:lnTo>
                  <a:lnTo>
                    <a:pt x="580" y="507"/>
                  </a:lnTo>
                  <a:lnTo>
                    <a:pt x="580" y="505"/>
                  </a:lnTo>
                  <a:lnTo>
                    <a:pt x="578" y="505"/>
                  </a:lnTo>
                  <a:lnTo>
                    <a:pt x="576" y="505"/>
                  </a:lnTo>
                  <a:lnTo>
                    <a:pt x="578" y="503"/>
                  </a:lnTo>
                  <a:lnTo>
                    <a:pt x="576" y="503"/>
                  </a:lnTo>
                  <a:lnTo>
                    <a:pt x="574" y="503"/>
                  </a:lnTo>
                  <a:lnTo>
                    <a:pt x="574" y="501"/>
                  </a:lnTo>
                  <a:lnTo>
                    <a:pt x="576" y="501"/>
                  </a:lnTo>
                  <a:lnTo>
                    <a:pt x="578" y="501"/>
                  </a:lnTo>
                  <a:lnTo>
                    <a:pt x="578" y="499"/>
                  </a:lnTo>
                  <a:lnTo>
                    <a:pt x="578" y="497"/>
                  </a:lnTo>
                  <a:lnTo>
                    <a:pt x="578" y="495"/>
                  </a:lnTo>
                  <a:lnTo>
                    <a:pt x="580" y="495"/>
                  </a:lnTo>
                  <a:lnTo>
                    <a:pt x="580" y="494"/>
                  </a:lnTo>
                  <a:lnTo>
                    <a:pt x="580" y="495"/>
                  </a:lnTo>
                  <a:lnTo>
                    <a:pt x="580" y="494"/>
                  </a:lnTo>
                  <a:lnTo>
                    <a:pt x="582" y="494"/>
                  </a:lnTo>
                  <a:lnTo>
                    <a:pt x="582" y="495"/>
                  </a:lnTo>
                  <a:lnTo>
                    <a:pt x="582" y="494"/>
                  </a:lnTo>
                  <a:lnTo>
                    <a:pt x="582" y="492"/>
                  </a:lnTo>
                  <a:lnTo>
                    <a:pt x="582" y="494"/>
                  </a:lnTo>
                  <a:lnTo>
                    <a:pt x="580" y="494"/>
                  </a:lnTo>
                  <a:lnTo>
                    <a:pt x="578" y="494"/>
                  </a:lnTo>
                  <a:lnTo>
                    <a:pt x="580" y="492"/>
                  </a:lnTo>
                  <a:lnTo>
                    <a:pt x="580" y="490"/>
                  </a:lnTo>
                  <a:lnTo>
                    <a:pt x="582" y="490"/>
                  </a:lnTo>
                  <a:lnTo>
                    <a:pt x="580" y="490"/>
                  </a:lnTo>
                  <a:lnTo>
                    <a:pt x="578" y="488"/>
                  </a:lnTo>
                  <a:lnTo>
                    <a:pt x="578" y="486"/>
                  </a:lnTo>
                  <a:lnTo>
                    <a:pt x="578" y="484"/>
                  </a:lnTo>
                  <a:lnTo>
                    <a:pt x="580" y="482"/>
                  </a:lnTo>
                  <a:lnTo>
                    <a:pt x="582" y="482"/>
                  </a:lnTo>
                  <a:lnTo>
                    <a:pt x="582" y="480"/>
                  </a:lnTo>
                  <a:lnTo>
                    <a:pt x="580" y="480"/>
                  </a:lnTo>
                  <a:lnTo>
                    <a:pt x="582" y="478"/>
                  </a:lnTo>
                  <a:lnTo>
                    <a:pt x="584" y="478"/>
                  </a:lnTo>
                  <a:lnTo>
                    <a:pt x="584" y="476"/>
                  </a:lnTo>
                  <a:lnTo>
                    <a:pt x="584" y="474"/>
                  </a:lnTo>
                  <a:lnTo>
                    <a:pt x="582" y="474"/>
                  </a:lnTo>
                  <a:lnTo>
                    <a:pt x="582" y="472"/>
                  </a:lnTo>
                  <a:lnTo>
                    <a:pt x="582" y="471"/>
                  </a:lnTo>
                  <a:lnTo>
                    <a:pt x="582" y="469"/>
                  </a:lnTo>
                  <a:lnTo>
                    <a:pt x="582" y="467"/>
                  </a:lnTo>
                  <a:lnTo>
                    <a:pt x="584" y="467"/>
                  </a:lnTo>
                  <a:lnTo>
                    <a:pt x="586" y="467"/>
                  </a:lnTo>
                  <a:lnTo>
                    <a:pt x="586" y="469"/>
                  </a:lnTo>
                  <a:lnTo>
                    <a:pt x="588" y="469"/>
                  </a:lnTo>
                  <a:lnTo>
                    <a:pt x="588" y="467"/>
                  </a:lnTo>
                  <a:lnTo>
                    <a:pt x="586" y="467"/>
                  </a:lnTo>
                  <a:lnTo>
                    <a:pt x="584" y="465"/>
                  </a:lnTo>
                  <a:lnTo>
                    <a:pt x="584" y="463"/>
                  </a:lnTo>
                  <a:lnTo>
                    <a:pt x="582" y="463"/>
                  </a:lnTo>
                  <a:lnTo>
                    <a:pt x="582" y="461"/>
                  </a:lnTo>
                  <a:lnTo>
                    <a:pt x="584" y="461"/>
                  </a:lnTo>
                  <a:lnTo>
                    <a:pt x="586" y="461"/>
                  </a:lnTo>
                  <a:lnTo>
                    <a:pt x="586" y="459"/>
                  </a:lnTo>
                  <a:lnTo>
                    <a:pt x="588" y="461"/>
                  </a:lnTo>
                  <a:lnTo>
                    <a:pt x="588" y="465"/>
                  </a:lnTo>
                  <a:lnTo>
                    <a:pt x="590" y="465"/>
                  </a:lnTo>
                  <a:lnTo>
                    <a:pt x="590" y="463"/>
                  </a:lnTo>
                  <a:lnTo>
                    <a:pt x="588" y="463"/>
                  </a:lnTo>
                  <a:lnTo>
                    <a:pt x="588" y="461"/>
                  </a:lnTo>
                  <a:lnTo>
                    <a:pt x="590" y="461"/>
                  </a:lnTo>
                  <a:lnTo>
                    <a:pt x="588" y="461"/>
                  </a:lnTo>
                  <a:lnTo>
                    <a:pt x="588" y="459"/>
                  </a:lnTo>
                  <a:lnTo>
                    <a:pt x="590" y="459"/>
                  </a:lnTo>
                  <a:lnTo>
                    <a:pt x="588" y="459"/>
                  </a:lnTo>
                  <a:lnTo>
                    <a:pt x="588" y="457"/>
                  </a:lnTo>
                  <a:lnTo>
                    <a:pt x="588" y="455"/>
                  </a:lnTo>
                  <a:lnTo>
                    <a:pt x="586" y="457"/>
                  </a:lnTo>
                  <a:lnTo>
                    <a:pt x="586" y="455"/>
                  </a:lnTo>
                  <a:lnTo>
                    <a:pt x="584" y="455"/>
                  </a:lnTo>
                  <a:lnTo>
                    <a:pt x="582" y="455"/>
                  </a:lnTo>
                  <a:lnTo>
                    <a:pt x="582" y="453"/>
                  </a:lnTo>
                  <a:lnTo>
                    <a:pt x="584" y="451"/>
                  </a:lnTo>
                  <a:lnTo>
                    <a:pt x="586" y="449"/>
                  </a:lnTo>
                  <a:lnTo>
                    <a:pt x="588" y="449"/>
                  </a:lnTo>
                  <a:lnTo>
                    <a:pt x="590" y="449"/>
                  </a:lnTo>
                  <a:lnTo>
                    <a:pt x="590" y="447"/>
                  </a:lnTo>
                  <a:lnTo>
                    <a:pt x="591" y="447"/>
                  </a:lnTo>
                  <a:lnTo>
                    <a:pt x="590" y="447"/>
                  </a:lnTo>
                  <a:lnTo>
                    <a:pt x="590" y="446"/>
                  </a:lnTo>
                  <a:lnTo>
                    <a:pt x="591" y="446"/>
                  </a:lnTo>
                  <a:lnTo>
                    <a:pt x="590" y="446"/>
                  </a:lnTo>
                  <a:lnTo>
                    <a:pt x="590" y="444"/>
                  </a:lnTo>
                  <a:lnTo>
                    <a:pt x="591" y="444"/>
                  </a:lnTo>
                  <a:lnTo>
                    <a:pt x="591" y="442"/>
                  </a:lnTo>
                  <a:lnTo>
                    <a:pt x="590" y="442"/>
                  </a:lnTo>
                  <a:lnTo>
                    <a:pt x="590" y="444"/>
                  </a:lnTo>
                  <a:lnTo>
                    <a:pt x="590" y="447"/>
                  </a:lnTo>
                  <a:lnTo>
                    <a:pt x="590" y="449"/>
                  </a:lnTo>
                  <a:lnTo>
                    <a:pt x="588" y="449"/>
                  </a:lnTo>
                  <a:lnTo>
                    <a:pt x="586" y="449"/>
                  </a:lnTo>
                  <a:lnTo>
                    <a:pt x="584" y="447"/>
                  </a:lnTo>
                  <a:lnTo>
                    <a:pt x="584" y="446"/>
                  </a:lnTo>
                  <a:lnTo>
                    <a:pt x="582" y="446"/>
                  </a:lnTo>
                  <a:lnTo>
                    <a:pt x="580" y="446"/>
                  </a:lnTo>
                  <a:lnTo>
                    <a:pt x="578" y="446"/>
                  </a:lnTo>
                  <a:lnTo>
                    <a:pt x="578" y="447"/>
                  </a:lnTo>
                  <a:lnTo>
                    <a:pt x="578" y="449"/>
                  </a:lnTo>
                  <a:lnTo>
                    <a:pt x="578" y="451"/>
                  </a:lnTo>
                  <a:lnTo>
                    <a:pt x="576" y="449"/>
                  </a:lnTo>
                  <a:lnTo>
                    <a:pt x="576" y="451"/>
                  </a:lnTo>
                  <a:lnTo>
                    <a:pt x="574" y="451"/>
                  </a:lnTo>
                  <a:lnTo>
                    <a:pt x="572" y="451"/>
                  </a:lnTo>
                  <a:lnTo>
                    <a:pt x="570" y="451"/>
                  </a:lnTo>
                  <a:lnTo>
                    <a:pt x="568" y="451"/>
                  </a:lnTo>
                  <a:lnTo>
                    <a:pt x="568" y="449"/>
                  </a:lnTo>
                  <a:lnTo>
                    <a:pt x="568" y="447"/>
                  </a:lnTo>
                  <a:lnTo>
                    <a:pt x="570" y="447"/>
                  </a:lnTo>
                  <a:lnTo>
                    <a:pt x="570" y="446"/>
                  </a:lnTo>
                  <a:lnTo>
                    <a:pt x="572" y="446"/>
                  </a:lnTo>
                  <a:lnTo>
                    <a:pt x="570" y="446"/>
                  </a:lnTo>
                  <a:lnTo>
                    <a:pt x="570" y="447"/>
                  </a:lnTo>
                  <a:lnTo>
                    <a:pt x="568" y="447"/>
                  </a:lnTo>
                  <a:lnTo>
                    <a:pt x="568" y="446"/>
                  </a:lnTo>
                  <a:lnTo>
                    <a:pt x="566" y="446"/>
                  </a:lnTo>
                  <a:lnTo>
                    <a:pt x="566" y="444"/>
                  </a:lnTo>
                  <a:lnTo>
                    <a:pt x="566" y="442"/>
                  </a:lnTo>
                  <a:lnTo>
                    <a:pt x="566" y="440"/>
                  </a:lnTo>
                  <a:lnTo>
                    <a:pt x="565" y="438"/>
                  </a:lnTo>
                  <a:lnTo>
                    <a:pt x="565" y="436"/>
                  </a:lnTo>
                  <a:lnTo>
                    <a:pt x="565" y="434"/>
                  </a:lnTo>
                  <a:lnTo>
                    <a:pt x="565" y="432"/>
                  </a:lnTo>
                  <a:lnTo>
                    <a:pt x="566" y="432"/>
                  </a:lnTo>
                  <a:lnTo>
                    <a:pt x="565" y="432"/>
                  </a:lnTo>
                  <a:lnTo>
                    <a:pt x="566" y="430"/>
                  </a:lnTo>
                  <a:lnTo>
                    <a:pt x="566" y="428"/>
                  </a:lnTo>
                  <a:lnTo>
                    <a:pt x="566" y="426"/>
                  </a:lnTo>
                  <a:lnTo>
                    <a:pt x="568" y="426"/>
                  </a:lnTo>
                  <a:lnTo>
                    <a:pt x="568" y="424"/>
                  </a:lnTo>
                  <a:lnTo>
                    <a:pt x="568" y="423"/>
                  </a:lnTo>
                  <a:lnTo>
                    <a:pt x="566" y="423"/>
                  </a:lnTo>
                  <a:lnTo>
                    <a:pt x="568" y="423"/>
                  </a:lnTo>
                  <a:lnTo>
                    <a:pt x="568" y="421"/>
                  </a:lnTo>
                  <a:lnTo>
                    <a:pt x="568" y="419"/>
                  </a:lnTo>
                  <a:lnTo>
                    <a:pt x="568" y="417"/>
                  </a:lnTo>
                  <a:lnTo>
                    <a:pt x="568" y="415"/>
                  </a:lnTo>
                  <a:lnTo>
                    <a:pt x="568" y="413"/>
                  </a:lnTo>
                  <a:lnTo>
                    <a:pt x="570" y="413"/>
                  </a:lnTo>
                  <a:lnTo>
                    <a:pt x="570" y="411"/>
                  </a:lnTo>
                  <a:lnTo>
                    <a:pt x="572" y="411"/>
                  </a:lnTo>
                  <a:lnTo>
                    <a:pt x="572" y="409"/>
                  </a:lnTo>
                  <a:lnTo>
                    <a:pt x="572" y="411"/>
                  </a:lnTo>
                  <a:lnTo>
                    <a:pt x="574" y="411"/>
                  </a:lnTo>
                  <a:lnTo>
                    <a:pt x="574" y="409"/>
                  </a:lnTo>
                  <a:lnTo>
                    <a:pt x="574" y="407"/>
                  </a:lnTo>
                  <a:lnTo>
                    <a:pt x="572" y="407"/>
                  </a:lnTo>
                  <a:lnTo>
                    <a:pt x="574" y="407"/>
                  </a:lnTo>
                  <a:lnTo>
                    <a:pt x="574" y="405"/>
                  </a:lnTo>
                  <a:lnTo>
                    <a:pt x="574" y="403"/>
                  </a:lnTo>
                  <a:lnTo>
                    <a:pt x="576" y="403"/>
                  </a:lnTo>
                  <a:lnTo>
                    <a:pt x="576" y="401"/>
                  </a:lnTo>
                  <a:lnTo>
                    <a:pt x="576" y="399"/>
                  </a:lnTo>
                  <a:lnTo>
                    <a:pt x="576" y="398"/>
                  </a:lnTo>
                  <a:lnTo>
                    <a:pt x="576" y="396"/>
                  </a:lnTo>
                  <a:lnTo>
                    <a:pt x="576" y="398"/>
                  </a:lnTo>
                  <a:lnTo>
                    <a:pt x="576" y="396"/>
                  </a:lnTo>
                  <a:lnTo>
                    <a:pt x="576" y="394"/>
                  </a:lnTo>
                  <a:lnTo>
                    <a:pt x="574" y="392"/>
                  </a:lnTo>
                  <a:lnTo>
                    <a:pt x="572" y="386"/>
                  </a:lnTo>
                  <a:lnTo>
                    <a:pt x="572" y="388"/>
                  </a:lnTo>
                  <a:lnTo>
                    <a:pt x="572" y="386"/>
                  </a:lnTo>
                  <a:lnTo>
                    <a:pt x="572" y="384"/>
                  </a:lnTo>
                  <a:lnTo>
                    <a:pt x="572" y="382"/>
                  </a:lnTo>
                  <a:lnTo>
                    <a:pt x="570" y="380"/>
                  </a:lnTo>
                  <a:lnTo>
                    <a:pt x="572" y="380"/>
                  </a:lnTo>
                  <a:lnTo>
                    <a:pt x="570" y="378"/>
                  </a:lnTo>
                  <a:lnTo>
                    <a:pt x="572" y="378"/>
                  </a:lnTo>
                  <a:lnTo>
                    <a:pt x="572" y="376"/>
                  </a:lnTo>
                  <a:lnTo>
                    <a:pt x="572" y="375"/>
                  </a:lnTo>
                  <a:lnTo>
                    <a:pt x="572" y="373"/>
                  </a:lnTo>
                  <a:lnTo>
                    <a:pt x="572" y="371"/>
                  </a:lnTo>
                  <a:lnTo>
                    <a:pt x="570" y="369"/>
                  </a:lnTo>
                  <a:lnTo>
                    <a:pt x="570" y="367"/>
                  </a:lnTo>
                  <a:lnTo>
                    <a:pt x="568" y="367"/>
                  </a:lnTo>
                  <a:lnTo>
                    <a:pt x="568" y="365"/>
                  </a:lnTo>
                  <a:lnTo>
                    <a:pt x="568" y="363"/>
                  </a:lnTo>
                  <a:lnTo>
                    <a:pt x="570" y="363"/>
                  </a:lnTo>
                  <a:lnTo>
                    <a:pt x="570" y="361"/>
                  </a:lnTo>
                  <a:lnTo>
                    <a:pt x="568" y="359"/>
                  </a:lnTo>
                  <a:lnTo>
                    <a:pt x="570" y="357"/>
                  </a:lnTo>
                  <a:lnTo>
                    <a:pt x="570" y="355"/>
                  </a:lnTo>
                  <a:lnTo>
                    <a:pt x="572" y="357"/>
                  </a:lnTo>
                  <a:lnTo>
                    <a:pt x="574" y="357"/>
                  </a:lnTo>
                  <a:lnTo>
                    <a:pt x="576" y="357"/>
                  </a:lnTo>
                  <a:lnTo>
                    <a:pt x="576" y="355"/>
                  </a:lnTo>
                  <a:lnTo>
                    <a:pt x="576" y="353"/>
                  </a:lnTo>
                  <a:lnTo>
                    <a:pt x="576" y="352"/>
                  </a:lnTo>
                  <a:lnTo>
                    <a:pt x="578" y="352"/>
                  </a:lnTo>
                  <a:lnTo>
                    <a:pt x="578" y="350"/>
                  </a:lnTo>
                  <a:lnTo>
                    <a:pt x="576" y="348"/>
                  </a:lnTo>
                  <a:lnTo>
                    <a:pt x="578" y="348"/>
                  </a:lnTo>
                  <a:lnTo>
                    <a:pt x="578" y="346"/>
                  </a:lnTo>
                  <a:lnTo>
                    <a:pt x="578" y="344"/>
                  </a:lnTo>
                  <a:lnTo>
                    <a:pt x="578" y="346"/>
                  </a:lnTo>
                  <a:lnTo>
                    <a:pt x="578" y="348"/>
                  </a:lnTo>
                  <a:lnTo>
                    <a:pt x="580" y="348"/>
                  </a:lnTo>
                  <a:lnTo>
                    <a:pt x="580" y="346"/>
                  </a:lnTo>
                  <a:lnTo>
                    <a:pt x="580" y="344"/>
                  </a:lnTo>
                  <a:lnTo>
                    <a:pt x="580" y="342"/>
                  </a:lnTo>
                  <a:lnTo>
                    <a:pt x="580" y="344"/>
                  </a:lnTo>
                  <a:lnTo>
                    <a:pt x="580" y="342"/>
                  </a:lnTo>
                  <a:lnTo>
                    <a:pt x="582" y="342"/>
                  </a:lnTo>
                  <a:lnTo>
                    <a:pt x="582" y="340"/>
                  </a:lnTo>
                  <a:lnTo>
                    <a:pt x="582" y="338"/>
                  </a:lnTo>
                  <a:lnTo>
                    <a:pt x="582" y="336"/>
                  </a:lnTo>
                  <a:lnTo>
                    <a:pt x="582" y="334"/>
                  </a:lnTo>
                  <a:lnTo>
                    <a:pt x="584" y="334"/>
                  </a:lnTo>
                  <a:lnTo>
                    <a:pt x="584" y="332"/>
                  </a:lnTo>
                  <a:lnTo>
                    <a:pt x="582" y="332"/>
                  </a:lnTo>
                  <a:lnTo>
                    <a:pt x="584" y="332"/>
                  </a:lnTo>
                  <a:lnTo>
                    <a:pt x="584" y="330"/>
                  </a:lnTo>
                  <a:lnTo>
                    <a:pt x="586" y="330"/>
                  </a:lnTo>
                  <a:lnTo>
                    <a:pt x="586" y="328"/>
                  </a:lnTo>
                  <a:lnTo>
                    <a:pt x="586" y="327"/>
                  </a:lnTo>
                  <a:lnTo>
                    <a:pt x="586" y="325"/>
                  </a:lnTo>
                  <a:lnTo>
                    <a:pt x="588" y="323"/>
                  </a:lnTo>
                  <a:lnTo>
                    <a:pt x="588" y="321"/>
                  </a:lnTo>
                  <a:lnTo>
                    <a:pt x="590" y="319"/>
                  </a:lnTo>
                  <a:lnTo>
                    <a:pt x="590" y="317"/>
                  </a:lnTo>
                  <a:lnTo>
                    <a:pt x="591" y="317"/>
                  </a:lnTo>
                  <a:lnTo>
                    <a:pt x="591" y="315"/>
                  </a:lnTo>
                  <a:lnTo>
                    <a:pt x="591" y="313"/>
                  </a:lnTo>
                  <a:lnTo>
                    <a:pt x="593" y="311"/>
                  </a:lnTo>
                  <a:lnTo>
                    <a:pt x="593" y="309"/>
                  </a:lnTo>
                  <a:lnTo>
                    <a:pt x="593" y="307"/>
                  </a:lnTo>
                  <a:lnTo>
                    <a:pt x="595" y="307"/>
                  </a:lnTo>
                  <a:lnTo>
                    <a:pt x="595" y="305"/>
                  </a:lnTo>
                  <a:lnTo>
                    <a:pt x="595" y="304"/>
                  </a:lnTo>
                  <a:lnTo>
                    <a:pt x="595" y="302"/>
                  </a:lnTo>
                  <a:lnTo>
                    <a:pt x="595" y="300"/>
                  </a:lnTo>
                  <a:lnTo>
                    <a:pt x="595" y="298"/>
                  </a:lnTo>
                  <a:lnTo>
                    <a:pt x="595" y="296"/>
                  </a:lnTo>
                  <a:lnTo>
                    <a:pt x="597" y="294"/>
                  </a:lnTo>
                  <a:lnTo>
                    <a:pt x="597" y="292"/>
                  </a:lnTo>
                  <a:lnTo>
                    <a:pt x="599" y="290"/>
                  </a:lnTo>
                  <a:lnTo>
                    <a:pt x="599" y="288"/>
                  </a:lnTo>
                  <a:lnTo>
                    <a:pt x="601" y="288"/>
                  </a:lnTo>
                  <a:lnTo>
                    <a:pt x="601" y="286"/>
                  </a:lnTo>
                  <a:lnTo>
                    <a:pt x="601" y="284"/>
                  </a:lnTo>
                  <a:lnTo>
                    <a:pt x="601" y="282"/>
                  </a:lnTo>
                  <a:lnTo>
                    <a:pt x="601" y="280"/>
                  </a:lnTo>
                  <a:lnTo>
                    <a:pt x="601" y="279"/>
                  </a:lnTo>
                  <a:lnTo>
                    <a:pt x="599" y="279"/>
                  </a:lnTo>
                  <a:lnTo>
                    <a:pt x="599" y="277"/>
                  </a:lnTo>
                  <a:lnTo>
                    <a:pt x="601" y="277"/>
                  </a:lnTo>
                  <a:lnTo>
                    <a:pt x="601" y="275"/>
                  </a:lnTo>
                  <a:lnTo>
                    <a:pt x="603" y="275"/>
                  </a:lnTo>
                  <a:lnTo>
                    <a:pt x="603" y="273"/>
                  </a:lnTo>
                  <a:lnTo>
                    <a:pt x="603" y="271"/>
                  </a:lnTo>
                  <a:lnTo>
                    <a:pt x="603" y="269"/>
                  </a:lnTo>
                  <a:lnTo>
                    <a:pt x="605" y="269"/>
                  </a:lnTo>
                  <a:lnTo>
                    <a:pt x="605" y="267"/>
                  </a:lnTo>
                  <a:lnTo>
                    <a:pt x="603" y="265"/>
                  </a:lnTo>
                  <a:lnTo>
                    <a:pt x="605" y="265"/>
                  </a:lnTo>
                  <a:lnTo>
                    <a:pt x="605" y="263"/>
                  </a:lnTo>
                  <a:lnTo>
                    <a:pt x="605" y="261"/>
                  </a:lnTo>
                  <a:lnTo>
                    <a:pt x="603" y="261"/>
                  </a:lnTo>
                  <a:lnTo>
                    <a:pt x="603" y="259"/>
                  </a:lnTo>
                  <a:lnTo>
                    <a:pt x="603" y="257"/>
                  </a:lnTo>
                  <a:lnTo>
                    <a:pt x="603" y="256"/>
                  </a:lnTo>
                  <a:lnTo>
                    <a:pt x="603" y="254"/>
                  </a:lnTo>
                  <a:lnTo>
                    <a:pt x="603" y="252"/>
                  </a:lnTo>
                  <a:lnTo>
                    <a:pt x="603" y="248"/>
                  </a:lnTo>
                  <a:lnTo>
                    <a:pt x="603" y="246"/>
                  </a:lnTo>
                  <a:lnTo>
                    <a:pt x="601" y="246"/>
                  </a:lnTo>
                  <a:lnTo>
                    <a:pt x="601" y="240"/>
                  </a:lnTo>
                  <a:lnTo>
                    <a:pt x="601" y="238"/>
                  </a:lnTo>
                  <a:lnTo>
                    <a:pt x="601" y="236"/>
                  </a:lnTo>
                  <a:lnTo>
                    <a:pt x="601" y="234"/>
                  </a:lnTo>
                  <a:lnTo>
                    <a:pt x="601" y="232"/>
                  </a:lnTo>
                  <a:lnTo>
                    <a:pt x="601" y="231"/>
                  </a:lnTo>
                  <a:lnTo>
                    <a:pt x="601" y="229"/>
                  </a:lnTo>
                  <a:lnTo>
                    <a:pt x="601" y="227"/>
                  </a:lnTo>
                  <a:lnTo>
                    <a:pt x="601" y="225"/>
                  </a:lnTo>
                  <a:lnTo>
                    <a:pt x="601" y="223"/>
                  </a:lnTo>
                  <a:lnTo>
                    <a:pt x="603" y="225"/>
                  </a:lnTo>
                  <a:lnTo>
                    <a:pt x="603" y="223"/>
                  </a:lnTo>
                  <a:lnTo>
                    <a:pt x="605" y="221"/>
                  </a:lnTo>
                  <a:lnTo>
                    <a:pt x="605" y="223"/>
                  </a:lnTo>
                  <a:lnTo>
                    <a:pt x="605" y="221"/>
                  </a:lnTo>
                  <a:lnTo>
                    <a:pt x="605" y="219"/>
                  </a:lnTo>
                  <a:lnTo>
                    <a:pt x="605" y="217"/>
                  </a:lnTo>
                  <a:lnTo>
                    <a:pt x="607" y="217"/>
                  </a:lnTo>
                  <a:lnTo>
                    <a:pt x="607" y="215"/>
                  </a:lnTo>
                  <a:lnTo>
                    <a:pt x="607" y="213"/>
                  </a:lnTo>
                  <a:lnTo>
                    <a:pt x="607" y="211"/>
                  </a:lnTo>
                  <a:lnTo>
                    <a:pt x="607" y="209"/>
                  </a:lnTo>
                  <a:lnTo>
                    <a:pt x="607" y="208"/>
                  </a:lnTo>
                  <a:lnTo>
                    <a:pt x="607" y="206"/>
                  </a:lnTo>
                  <a:lnTo>
                    <a:pt x="605" y="206"/>
                  </a:lnTo>
                  <a:lnTo>
                    <a:pt x="603" y="204"/>
                  </a:lnTo>
                  <a:lnTo>
                    <a:pt x="603" y="202"/>
                  </a:lnTo>
                  <a:lnTo>
                    <a:pt x="603" y="200"/>
                  </a:lnTo>
                  <a:lnTo>
                    <a:pt x="603" y="198"/>
                  </a:lnTo>
                  <a:lnTo>
                    <a:pt x="605" y="198"/>
                  </a:lnTo>
                  <a:lnTo>
                    <a:pt x="605" y="196"/>
                  </a:lnTo>
                  <a:lnTo>
                    <a:pt x="607" y="194"/>
                  </a:lnTo>
                  <a:lnTo>
                    <a:pt x="607" y="192"/>
                  </a:lnTo>
                  <a:lnTo>
                    <a:pt x="607" y="190"/>
                  </a:lnTo>
                  <a:lnTo>
                    <a:pt x="609" y="190"/>
                  </a:lnTo>
                  <a:lnTo>
                    <a:pt x="609" y="188"/>
                  </a:lnTo>
                  <a:lnTo>
                    <a:pt x="609" y="186"/>
                  </a:lnTo>
                  <a:lnTo>
                    <a:pt x="609" y="184"/>
                  </a:lnTo>
                  <a:lnTo>
                    <a:pt x="609" y="183"/>
                  </a:lnTo>
                  <a:lnTo>
                    <a:pt x="609" y="181"/>
                  </a:lnTo>
                  <a:lnTo>
                    <a:pt x="611" y="181"/>
                  </a:lnTo>
                  <a:lnTo>
                    <a:pt x="611" y="179"/>
                  </a:lnTo>
                  <a:lnTo>
                    <a:pt x="611" y="177"/>
                  </a:lnTo>
                  <a:lnTo>
                    <a:pt x="613" y="177"/>
                  </a:lnTo>
                  <a:lnTo>
                    <a:pt x="613" y="175"/>
                  </a:lnTo>
                  <a:lnTo>
                    <a:pt x="613" y="173"/>
                  </a:lnTo>
                  <a:lnTo>
                    <a:pt x="613" y="171"/>
                  </a:lnTo>
                  <a:lnTo>
                    <a:pt x="613" y="169"/>
                  </a:lnTo>
                  <a:lnTo>
                    <a:pt x="613" y="167"/>
                  </a:lnTo>
                  <a:lnTo>
                    <a:pt x="614" y="167"/>
                  </a:lnTo>
                  <a:lnTo>
                    <a:pt x="614" y="165"/>
                  </a:lnTo>
                  <a:lnTo>
                    <a:pt x="614" y="163"/>
                  </a:lnTo>
                  <a:lnTo>
                    <a:pt x="614" y="161"/>
                  </a:lnTo>
                  <a:lnTo>
                    <a:pt x="614" y="160"/>
                  </a:lnTo>
                  <a:lnTo>
                    <a:pt x="616" y="160"/>
                  </a:lnTo>
                  <a:lnTo>
                    <a:pt x="614" y="160"/>
                  </a:lnTo>
                  <a:lnTo>
                    <a:pt x="616" y="160"/>
                  </a:lnTo>
                  <a:lnTo>
                    <a:pt x="616" y="158"/>
                  </a:lnTo>
                  <a:lnTo>
                    <a:pt x="616" y="156"/>
                  </a:lnTo>
                  <a:lnTo>
                    <a:pt x="616" y="154"/>
                  </a:lnTo>
                  <a:lnTo>
                    <a:pt x="618" y="152"/>
                  </a:lnTo>
                  <a:lnTo>
                    <a:pt x="616" y="152"/>
                  </a:lnTo>
                  <a:lnTo>
                    <a:pt x="616" y="150"/>
                  </a:lnTo>
                  <a:lnTo>
                    <a:pt x="616" y="148"/>
                  </a:lnTo>
                  <a:lnTo>
                    <a:pt x="616" y="146"/>
                  </a:lnTo>
                  <a:lnTo>
                    <a:pt x="616" y="144"/>
                  </a:lnTo>
                  <a:lnTo>
                    <a:pt x="616" y="142"/>
                  </a:lnTo>
                  <a:lnTo>
                    <a:pt x="616" y="140"/>
                  </a:lnTo>
                  <a:lnTo>
                    <a:pt x="616" y="138"/>
                  </a:lnTo>
                  <a:lnTo>
                    <a:pt x="618" y="138"/>
                  </a:lnTo>
                  <a:lnTo>
                    <a:pt x="618" y="137"/>
                  </a:lnTo>
                  <a:lnTo>
                    <a:pt x="620" y="137"/>
                  </a:lnTo>
                  <a:lnTo>
                    <a:pt x="620" y="135"/>
                  </a:lnTo>
                  <a:lnTo>
                    <a:pt x="620" y="133"/>
                  </a:lnTo>
                  <a:lnTo>
                    <a:pt x="620" y="131"/>
                  </a:lnTo>
                  <a:lnTo>
                    <a:pt x="620" y="129"/>
                  </a:lnTo>
                  <a:lnTo>
                    <a:pt x="618" y="127"/>
                  </a:lnTo>
                  <a:lnTo>
                    <a:pt x="618" y="125"/>
                  </a:lnTo>
                  <a:lnTo>
                    <a:pt x="618" y="123"/>
                  </a:lnTo>
                  <a:lnTo>
                    <a:pt x="618" y="121"/>
                  </a:lnTo>
                  <a:lnTo>
                    <a:pt x="618" y="119"/>
                  </a:lnTo>
                  <a:lnTo>
                    <a:pt x="618" y="117"/>
                  </a:lnTo>
                  <a:lnTo>
                    <a:pt x="618" y="115"/>
                  </a:lnTo>
                  <a:lnTo>
                    <a:pt x="620" y="115"/>
                  </a:lnTo>
                  <a:lnTo>
                    <a:pt x="618" y="113"/>
                  </a:lnTo>
                  <a:lnTo>
                    <a:pt x="620" y="113"/>
                  </a:lnTo>
                  <a:lnTo>
                    <a:pt x="620" y="112"/>
                  </a:lnTo>
                  <a:lnTo>
                    <a:pt x="618" y="112"/>
                  </a:lnTo>
                  <a:lnTo>
                    <a:pt x="620" y="110"/>
                  </a:lnTo>
                  <a:lnTo>
                    <a:pt x="618" y="110"/>
                  </a:lnTo>
                  <a:lnTo>
                    <a:pt x="620" y="110"/>
                  </a:lnTo>
                  <a:lnTo>
                    <a:pt x="620" y="108"/>
                  </a:lnTo>
                  <a:lnTo>
                    <a:pt x="620" y="106"/>
                  </a:lnTo>
                  <a:lnTo>
                    <a:pt x="620" y="104"/>
                  </a:lnTo>
                  <a:lnTo>
                    <a:pt x="620" y="102"/>
                  </a:lnTo>
                  <a:lnTo>
                    <a:pt x="618" y="102"/>
                  </a:lnTo>
                  <a:lnTo>
                    <a:pt x="618" y="104"/>
                  </a:lnTo>
                  <a:lnTo>
                    <a:pt x="616" y="104"/>
                  </a:lnTo>
                  <a:lnTo>
                    <a:pt x="618" y="102"/>
                  </a:lnTo>
                  <a:lnTo>
                    <a:pt x="618" y="100"/>
                  </a:lnTo>
                  <a:lnTo>
                    <a:pt x="618" y="98"/>
                  </a:lnTo>
                  <a:lnTo>
                    <a:pt x="618" y="96"/>
                  </a:lnTo>
                  <a:lnTo>
                    <a:pt x="618" y="94"/>
                  </a:lnTo>
                  <a:lnTo>
                    <a:pt x="620" y="94"/>
                  </a:lnTo>
                  <a:lnTo>
                    <a:pt x="620" y="96"/>
                  </a:lnTo>
                  <a:lnTo>
                    <a:pt x="622" y="94"/>
                  </a:lnTo>
                  <a:lnTo>
                    <a:pt x="622" y="92"/>
                  </a:lnTo>
                  <a:lnTo>
                    <a:pt x="622" y="90"/>
                  </a:lnTo>
                  <a:lnTo>
                    <a:pt x="622" y="89"/>
                  </a:lnTo>
                  <a:lnTo>
                    <a:pt x="624" y="87"/>
                  </a:lnTo>
                  <a:lnTo>
                    <a:pt x="622" y="87"/>
                  </a:lnTo>
                  <a:lnTo>
                    <a:pt x="624" y="85"/>
                  </a:lnTo>
                  <a:lnTo>
                    <a:pt x="624" y="83"/>
                  </a:lnTo>
                  <a:lnTo>
                    <a:pt x="624" y="79"/>
                  </a:lnTo>
                  <a:lnTo>
                    <a:pt x="624" y="77"/>
                  </a:lnTo>
                  <a:lnTo>
                    <a:pt x="624" y="75"/>
                  </a:lnTo>
                  <a:lnTo>
                    <a:pt x="626" y="73"/>
                  </a:lnTo>
                  <a:lnTo>
                    <a:pt x="624" y="73"/>
                  </a:lnTo>
                  <a:lnTo>
                    <a:pt x="626" y="73"/>
                  </a:lnTo>
                  <a:lnTo>
                    <a:pt x="624" y="73"/>
                  </a:lnTo>
                  <a:lnTo>
                    <a:pt x="624" y="71"/>
                  </a:lnTo>
                  <a:lnTo>
                    <a:pt x="626" y="71"/>
                  </a:lnTo>
                  <a:lnTo>
                    <a:pt x="626" y="69"/>
                  </a:lnTo>
                  <a:lnTo>
                    <a:pt x="626" y="67"/>
                  </a:lnTo>
                  <a:lnTo>
                    <a:pt x="626" y="65"/>
                  </a:lnTo>
                  <a:lnTo>
                    <a:pt x="626" y="64"/>
                  </a:lnTo>
                  <a:lnTo>
                    <a:pt x="626" y="62"/>
                  </a:lnTo>
                  <a:lnTo>
                    <a:pt x="624" y="60"/>
                  </a:lnTo>
                  <a:lnTo>
                    <a:pt x="626" y="60"/>
                  </a:lnTo>
                  <a:lnTo>
                    <a:pt x="626" y="58"/>
                  </a:lnTo>
                  <a:lnTo>
                    <a:pt x="624" y="58"/>
                  </a:lnTo>
                  <a:lnTo>
                    <a:pt x="624" y="56"/>
                  </a:lnTo>
                  <a:lnTo>
                    <a:pt x="624" y="54"/>
                  </a:lnTo>
                  <a:lnTo>
                    <a:pt x="624" y="52"/>
                  </a:lnTo>
                  <a:lnTo>
                    <a:pt x="624" y="50"/>
                  </a:lnTo>
                  <a:lnTo>
                    <a:pt x="624" y="48"/>
                  </a:lnTo>
                  <a:lnTo>
                    <a:pt x="626" y="48"/>
                  </a:lnTo>
                  <a:lnTo>
                    <a:pt x="624" y="46"/>
                  </a:lnTo>
                  <a:lnTo>
                    <a:pt x="626" y="46"/>
                  </a:lnTo>
                  <a:lnTo>
                    <a:pt x="624" y="46"/>
                  </a:lnTo>
                  <a:lnTo>
                    <a:pt x="624" y="44"/>
                  </a:lnTo>
                  <a:lnTo>
                    <a:pt x="626" y="44"/>
                  </a:lnTo>
                  <a:lnTo>
                    <a:pt x="626" y="42"/>
                  </a:lnTo>
                  <a:lnTo>
                    <a:pt x="626" y="41"/>
                  </a:lnTo>
                  <a:lnTo>
                    <a:pt x="624" y="41"/>
                  </a:lnTo>
                  <a:lnTo>
                    <a:pt x="624" y="39"/>
                  </a:lnTo>
                  <a:lnTo>
                    <a:pt x="624" y="37"/>
                  </a:lnTo>
                  <a:lnTo>
                    <a:pt x="624" y="35"/>
                  </a:lnTo>
                  <a:lnTo>
                    <a:pt x="624" y="33"/>
                  </a:lnTo>
                  <a:lnTo>
                    <a:pt x="624" y="31"/>
                  </a:lnTo>
                  <a:lnTo>
                    <a:pt x="622" y="31"/>
                  </a:lnTo>
                  <a:lnTo>
                    <a:pt x="622" y="29"/>
                  </a:lnTo>
                  <a:lnTo>
                    <a:pt x="624" y="29"/>
                  </a:lnTo>
                  <a:lnTo>
                    <a:pt x="622" y="29"/>
                  </a:lnTo>
                  <a:lnTo>
                    <a:pt x="622" y="27"/>
                  </a:lnTo>
                  <a:lnTo>
                    <a:pt x="622" y="25"/>
                  </a:lnTo>
                  <a:lnTo>
                    <a:pt x="622" y="23"/>
                  </a:lnTo>
                  <a:lnTo>
                    <a:pt x="622" y="21"/>
                  </a:lnTo>
                  <a:lnTo>
                    <a:pt x="622" y="19"/>
                  </a:lnTo>
                  <a:lnTo>
                    <a:pt x="622" y="17"/>
                  </a:lnTo>
                  <a:lnTo>
                    <a:pt x="622" y="16"/>
                  </a:lnTo>
                  <a:lnTo>
                    <a:pt x="620" y="16"/>
                  </a:lnTo>
                  <a:lnTo>
                    <a:pt x="622" y="16"/>
                  </a:lnTo>
                  <a:lnTo>
                    <a:pt x="624" y="16"/>
                  </a:lnTo>
                  <a:lnTo>
                    <a:pt x="626" y="16"/>
                  </a:lnTo>
                  <a:lnTo>
                    <a:pt x="626" y="14"/>
                  </a:lnTo>
                  <a:lnTo>
                    <a:pt x="628" y="14"/>
                  </a:lnTo>
                  <a:lnTo>
                    <a:pt x="628" y="12"/>
                  </a:lnTo>
                  <a:lnTo>
                    <a:pt x="630" y="12"/>
                  </a:lnTo>
                  <a:lnTo>
                    <a:pt x="632" y="10"/>
                  </a:lnTo>
                  <a:lnTo>
                    <a:pt x="632" y="8"/>
                  </a:lnTo>
                  <a:lnTo>
                    <a:pt x="630" y="8"/>
                  </a:lnTo>
                  <a:lnTo>
                    <a:pt x="630" y="6"/>
                  </a:lnTo>
                  <a:lnTo>
                    <a:pt x="630" y="4"/>
                  </a:lnTo>
                  <a:lnTo>
                    <a:pt x="632" y="4"/>
                  </a:lnTo>
                  <a:lnTo>
                    <a:pt x="634" y="2"/>
                  </a:lnTo>
                  <a:lnTo>
                    <a:pt x="636" y="0"/>
                  </a:lnTo>
                  <a:lnTo>
                    <a:pt x="636" y="2"/>
                  </a:lnTo>
                  <a:lnTo>
                    <a:pt x="636"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47"/>
            <p:cNvSpPr>
              <a:spLocks noEditPoints="1"/>
            </p:cNvSpPr>
            <p:nvPr/>
          </p:nvSpPr>
          <p:spPr bwMode="auto">
            <a:xfrm>
              <a:off x="6889750" y="3222625"/>
              <a:ext cx="1544638" cy="1208088"/>
            </a:xfrm>
            <a:custGeom>
              <a:avLst/>
              <a:gdLst>
                <a:gd name="T0" fmla="*/ 578 w 973"/>
                <a:gd name="T1" fmla="*/ 716 h 761"/>
                <a:gd name="T2" fmla="*/ 578 w 973"/>
                <a:gd name="T3" fmla="*/ 692 h 761"/>
                <a:gd name="T4" fmla="*/ 607 w 973"/>
                <a:gd name="T5" fmla="*/ 663 h 761"/>
                <a:gd name="T6" fmla="*/ 635 w 973"/>
                <a:gd name="T7" fmla="*/ 638 h 761"/>
                <a:gd name="T8" fmla="*/ 756 w 973"/>
                <a:gd name="T9" fmla="*/ 553 h 761"/>
                <a:gd name="T10" fmla="*/ 772 w 973"/>
                <a:gd name="T11" fmla="*/ 513 h 761"/>
                <a:gd name="T12" fmla="*/ 735 w 973"/>
                <a:gd name="T13" fmla="*/ 471 h 761"/>
                <a:gd name="T14" fmla="*/ 802 w 973"/>
                <a:gd name="T15" fmla="*/ 4 h 761"/>
                <a:gd name="T16" fmla="*/ 848 w 973"/>
                <a:gd name="T17" fmla="*/ 58 h 761"/>
                <a:gd name="T18" fmla="*/ 891 w 973"/>
                <a:gd name="T19" fmla="*/ 110 h 761"/>
                <a:gd name="T20" fmla="*/ 941 w 973"/>
                <a:gd name="T21" fmla="*/ 142 h 761"/>
                <a:gd name="T22" fmla="*/ 956 w 973"/>
                <a:gd name="T23" fmla="*/ 187 h 761"/>
                <a:gd name="T24" fmla="*/ 916 w 973"/>
                <a:gd name="T25" fmla="*/ 254 h 761"/>
                <a:gd name="T26" fmla="*/ 875 w 973"/>
                <a:gd name="T27" fmla="*/ 277 h 761"/>
                <a:gd name="T28" fmla="*/ 823 w 973"/>
                <a:gd name="T29" fmla="*/ 306 h 761"/>
                <a:gd name="T30" fmla="*/ 768 w 973"/>
                <a:gd name="T31" fmla="*/ 338 h 761"/>
                <a:gd name="T32" fmla="*/ 774 w 973"/>
                <a:gd name="T33" fmla="*/ 311 h 761"/>
                <a:gd name="T34" fmla="*/ 726 w 973"/>
                <a:gd name="T35" fmla="*/ 329 h 761"/>
                <a:gd name="T36" fmla="*/ 726 w 973"/>
                <a:gd name="T37" fmla="*/ 367 h 761"/>
                <a:gd name="T38" fmla="*/ 777 w 973"/>
                <a:gd name="T39" fmla="*/ 373 h 761"/>
                <a:gd name="T40" fmla="*/ 749 w 973"/>
                <a:gd name="T41" fmla="*/ 390 h 761"/>
                <a:gd name="T42" fmla="*/ 737 w 973"/>
                <a:gd name="T43" fmla="*/ 430 h 761"/>
                <a:gd name="T44" fmla="*/ 756 w 973"/>
                <a:gd name="T45" fmla="*/ 480 h 761"/>
                <a:gd name="T46" fmla="*/ 768 w 973"/>
                <a:gd name="T47" fmla="*/ 498 h 761"/>
                <a:gd name="T48" fmla="*/ 768 w 973"/>
                <a:gd name="T49" fmla="*/ 517 h 761"/>
                <a:gd name="T50" fmla="*/ 762 w 973"/>
                <a:gd name="T51" fmla="*/ 532 h 761"/>
                <a:gd name="T52" fmla="*/ 749 w 973"/>
                <a:gd name="T53" fmla="*/ 555 h 761"/>
                <a:gd name="T54" fmla="*/ 733 w 973"/>
                <a:gd name="T55" fmla="*/ 571 h 761"/>
                <a:gd name="T56" fmla="*/ 729 w 973"/>
                <a:gd name="T57" fmla="*/ 594 h 761"/>
                <a:gd name="T58" fmla="*/ 712 w 973"/>
                <a:gd name="T59" fmla="*/ 611 h 761"/>
                <a:gd name="T60" fmla="*/ 687 w 973"/>
                <a:gd name="T61" fmla="*/ 630 h 761"/>
                <a:gd name="T62" fmla="*/ 658 w 973"/>
                <a:gd name="T63" fmla="*/ 644 h 761"/>
                <a:gd name="T64" fmla="*/ 631 w 973"/>
                <a:gd name="T65" fmla="*/ 640 h 761"/>
                <a:gd name="T66" fmla="*/ 614 w 973"/>
                <a:gd name="T67" fmla="*/ 659 h 761"/>
                <a:gd name="T68" fmla="*/ 585 w 973"/>
                <a:gd name="T69" fmla="*/ 665 h 761"/>
                <a:gd name="T70" fmla="*/ 574 w 973"/>
                <a:gd name="T71" fmla="*/ 676 h 761"/>
                <a:gd name="T72" fmla="*/ 559 w 973"/>
                <a:gd name="T73" fmla="*/ 659 h 761"/>
                <a:gd name="T74" fmla="*/ 537 w 973"/>
                <a:gd name="T75" fmla="*/ 663 h 761"/>
                <a:gd name="T76" fmla="*/ 484 w 973"/>
                <a:gd name="T77" fmla="*/ 644 h 761"/>
                <a:gd name="T78" fmla="*/ 443 w 973"/>
                <a:gd name="T79" fmla="*/ 668 h 761"/>
                <a:gd name="T80" fmla="*/ 401 w 973"/>
                <a:gd name="T81" fmla="*/ 632 h 761"/>
                <a:gd name="T82" fmla="*/ 399 w 973"/>
                <a:gd name="T83" fmla="*/ 582 h 761"/>
                <a:gd name="T84" fmla="*/ 365 w 973"/>
                <a:gd name="T85" fmla="*/ 534 h 761"/>
                <a:gd name="T86" fmla="*/ 303 w 973"/>
                <a:gd name="T87" fmla="*/ 548 h 761"/>
                <a:gd name="T88" fmla="*/ 240 w 973"/>
                <a:gd name="T89" fmla="*/ 557 h 761"/>
                <a:gd name="T90" fmla="*/ 184 w 973"/>
                <a:gd name="T91" fmla="*/ 544 h 761"/>
                <a:gd name="T92" fmla="*/ 125 w 973"/>
                <a:gd name="T93" fmla="*/ 507 h 761"/>
                <a:gd name="T94" fmla="*/ 77 w 973"/>
                <a:gd name="T95" fmla="*/ 469 h 761"/>
                <a:gd name="T96" fmla="*/ 69 w 973"/>
                <a:gd name="T97" fmla="*/ 411 h 761"/>
                <a:gd name="T98" fmla="*/ 17 w 973"/>
                <a:gd name="T99" fmla="*/ 375 h 761"/>
                <a:gd name="T100" fmla="*/ 4 w 973"/>
                <a:gd name="T101" fmla="*/ 325 h 761"/>
                <a:gd name="T102" fmla="*/ 73 w 973"/>
                <a:gd name="T103" fmla="*/ 294 h 761"/>
                <a:gd name="T104" fmla="*/ 105 w 973"/>
                <a:gd name="T105" fmla="*/ 215 h 761"/>
                <a:gd name="T106" fmla="*/ 167 w 973"/>
                <a:gd name="T107" fmla="*/ 166 h 761"/>
                <a:gd name="T108" fmla="*/ 226 w 973"/>
                <a:gd name="T109" fmla="*/ 119 h 761"/>
                <a:gd name="T110" fmla="*/ 274 w 973"/>
                <a:gd name="T111" fmla="*/ 181 h 761"/>
                <a:gd name="T112" fmla="*/ 345 w 973"/>
                <a:gd name="T113" fmla="*/ 233 h 761"/>
                <a:gd name="T114" fmla="*/ 551 w 973"/>
                <a:gd name="T115" fmla="*/ 267 h 761"/>
                <a:gd name="T116" fmla="*/ 635 w 973"/>
                <a:gd name="T117" fmla="*/ 215 h 761"/>
                <a:gd name="T118" fmla="*/ 722 w 973"/>
                <a:gd name="T119" fmla="*/ 171 h 761"/>
                <a:gd name="T120" fmla="*/ 666 w 973"/>
                <a:gd name="T121" fmla="*/ 139 h 761"/>
                <a:gd name="T122" fmla="*/ 733 w 973"/>
                <a:gd name="T123" fmla="*/ 64 h 761"/>
                <a:gd name="T124" fmla="*/ 770 w 973"/>
                <a:gd name="T125" fmla="*/ 4 h 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73" h="761">
                  <a:moveTo>
                    <a:pt x="597" y="761"/>
                  </a:moveTo>
                  <a:lnTo>
                    <a:pt x="597" y="759"/>
                  </a:lnTo>
                  <a:lnTo>
                    <a:pt x="597" y="761"/>
                  </a:lnTo>
                  <a:close/>
                  <a:moveTo>
                    <a:pt x="616" y="743"/>
                  </a:moveTo>
                  <a:lnTo>
                    <a:pt x="616" y="741"/>
                  </a:lnTo>
                  <a:lnTo>
                    <a:pt x="616" y="743"/>
                  </a:lnTo>
                  <a:close/>
                  <a:moveTo>
                    <a:pt x="589" y="686"/>
                  </a:moveTo>
                  <a:lnTo>
                    <a:pt x="589" y="688"/>
                  </a:lnTo>
                  <a:lnTo>
                    <a:pt x="591" y="688"/>
                  </a:lnTo>
                  <a:lnTo>
                    <a:pt x="591" y="690"/>
                  </a:lnTo>
                  <a:lnTo>
                    <a:pt x="593" y="690"/>
                  </a:lnTo>
                  <a:lnTo>
                    <a:pt x="595" y="692"/>
                  </a:lnTo>
                  <a:lnTo>
                    <a:pt x="595" y="693"/>
                  </a:lnTo>
                  <a:lnTo>
                    <a:pt x="595" y="695"/>
                  </a:lnTo>
                  <a:lnTo>
                    <a:pt x="593" y="695"/>
                  </a:lnTo>
                  <a:lnTo>
                    <a:pt x="593" y="697"/>
                  </a:lnTo>
                  <a:lnTo>
                    <a:pt x="591" y="697"/>
                  </a:lnTo>
                  <a:lnTo>
                    <a:pt x="591" y="695"/>
                  </a:lnTo>
                  <a:lnTo>
                    <a:pt x="593" y="695"/>
                  </a:lnTo>
                  <a:lnTo>
                    <a:pt x="591" y="695"/>
                  </a:lnTo>
                  <a:lnTo>
                    <a:pt x="591" y="697"/>
                  </a:lnTo>
                  <a:lnTo>
                    <a:pt x="591" y="699"/>
                  </a:lnTo>
                  <a:lnTo>
                    <a:pt x="589" y="699"/>
                  </a:lnTo>
                  <a:lnTo>
                    <a:pt x="589" y="701"/>
                  </a:lnTo>
                  <a:lnTo>
                    <a:pt x="589" y="703"/>
                  </a:lnTo>
                  <a:lnTo>
                    <a:pt x="587" y="703"/>
                  </a:lnTo>
                  <a:lnTo>
                    <a:pt x="585" y="703"/>
                  </a:lnTo>
                  <a:lnTo>
                    <a:pt x="587" y="703"/>
                  </a:lnTo>
                  <a:lnTo>
                    <a:pt x="587" y="705"/>
                  </a:lnTo>
                  <a:lnTo>
                    <a:pt x="587" y="703"/>
                  </a:lnTo>
                  <a:lnTo>
                    <a:pt x="587" y="705"/>
                  </a:lnTo>
                  <a:lnTo>
                    <a:pt x="587" y="707"/>
                  </a:lnTo>
                  <a:lnTo>
                    <a:pt x="587" y="709"/>
                  </a:lnTo>
                  <a:lnTo>
                    <a:pt x="585" y="709"/>
                  </a:lnTo>
                  <a:lnTo>
                    <a:pt x="587" y="709"/>
                  </a:lnTo>
                  <a:lnTo>
                    <a:pt x="587" y="711"/>
                  </a:lnTo>
                  <a:lnTo>
                    <a:pt x="587" y="709"/>
                  </a:lnTo>
                  <a:lnTo>
                    <a:pt x="587" y="711"/>
                  </a:lnTo>
                  <a:lnTo>
                    <a:pt x="585" y="711"/>
                  </a:lnTo>
                  <a:lnTo>
                    <a:pt x="585" y="713"/>
                  </a:lnTo>
                  <a:lnTo>
                    <a:pt x="585" y="711"/>
                  </a:lnTo>
                  <a:lnTo>
                    <a:pt x="583" y="713"/>
                  </a:lnTo>
                  <a:lnTo>
                    <a:pt x="583" y="711"/>
                  </a:lnTo>
                  <a:lnTo>
                    <a:pt x="585" y="711"/>
                  </a:lnTo>
                  <a:lnTo>
                    <a:pt x="583" y="711"/>
                  </a:lnTo>
                  <a:lnTo>
                    <a:pt x="583" y="713"/>
                  </a:lnTo>
                  <a:lnTo>
                    <a:pt x="582" y="713"/>
                  </a:lnTo>
                  <a:lnTo>
                    <a:pt x="580" y="713"/>
                  </a:lnTo>
                  <a:lnTo>
                    <a:pt x="580" y="715"/>
                  </a:lnTo>
                  <a:lnTo>
                    <a:pt x="580" y="716"/>
                  </a:lnTo>
                  <a:lnTo>
                    <a:pt x="580" y="715"/>
                  </a:lnTo>
                  <a:lnTo>
                    <a:pt x="580" y="716"/>
                  </a:lnTo>
                  <a:lnTo>
                    <a:pt x="578" y="716"/>
                  </a:lnTo>
                  <a:lnTo>
                    <a:pt x="580" y="716"/>
                  </a:lnTo>
                  <a:lnTo>
                    <a:pt x="580" y="715"/>
                  </a:lnTo>
                  <a:lnTo>
                    <a:pt x="580" y="716"/>
                  </a:lnTo>
                  <a:lnTo>
                    <a:pt x="578" y="716"/>
                  </a:lnTo>
                  <a:lnTo>
                    <a:pt x="578" y="715"/>
                  </a:lnTo>
                  <a:lnTo>
                    <a:pt x="578" y="716"/>
                  </a:lnTo>
                  <a:lnTo>
                    <a:pt x="576" y="716"/>
                  </a:lnTo>
                  <a:lnTo>
                    <a:pt x="574" y="716"/>
                  </a:lnTo>
                  <a:lnTo>
                    <a:pt x="574" y="718"/>
                  </a:lnTo>
                  <a:lnTo>
                    <a:pt x="574" y="720"/>
                  </a:lnTo>
                  <a:lnTo>
                    <a:pt x="574" y="718"/>
                  </a:lnTo>
                  <a:lnTo>
                    <a:pt x="572" y="718"/>
                  </a:lnTo>
                  <a:lnTo>
                    <a:pt x="572" y="720"/>
                  </a:lnTo>
                  <a:lnTo>
                    <a:pt x="572" y="718"/>
                  </a:lnTo>
                  <a:lnTo>
                    <a:pt x="572" y="720"/>
                  </a:lnTo>
                  <a:lnTo>
                    <a:pt x="570" y="718"/>
                  </a:lnTo>
                  <a:lnTo>
                    <a:pt x="570" y="720"/>
                  </a:lnTo>
                  <a:lnTo>
                    <a:pt x="570" y="718"/>
                  </a:lnTo>
                  <a:lnTo>
                    <a:pt x="568" y="718"/>
                  </a:lnTo>
                  <a:lnTo>
                    <a:pt x="566" y="718"/>
                  </a:lnTo>
                  <a:lnTo>
                    <a:pt x="564" y="718"/>
                  </a:lnTo>
                  <a:lnTo>
                    <a:pt x="564" y="716"/>
                  </a:lnTo>
                  <a:lnTo>
                    <a:pt x="562" y="716"/>
                  </a:lnTo>
                  <a:lnTo>
                    <a:pt x="560" y="716"/>
                  </a:lnTo>
                  <a:lnTo>
                    <a:pt x="560" y="715"/>
                  </a:lnTo>
                  <a:lnTo>
                    <a:pt x="559" y="715"/>
                  </a:lnTo>
                  <a:lnTo>
                    <a:pt x="557" y="713"/>
                  </a:lnTo>
                  <a:lnTo>
                    <a:pt x="559" y="713"/>
                  </a:lnTo>
                  <a:lnTo>
                    <a:pt x="559" y="711"/>
                  </a:lnTo>
                  <a:lnTo>
                    <a:pt x="557" y="709"/>
                  </a:lnTo>
                  <a:lnTo>
                    <a:pt x="557" y="707"/>
                  </a:lnTo>
                  <a:lnTo>
                    <a:pt x="557" y="705"/>
                  </a:lnTo>
                  <a:lnTo>
                    <a:pt x="557" y="703"/>
                  </a:lnTo>
                  <a:lnTo>
                    <a:pt x="559" y="703"/>
                  </a:lnTo>
                  <a:lnTo>
                    <a:pt x="557" y="703"/>
                  </a:lnTo>
                  <a:lnTo>
                    <a:pt x="557" y="701"/>
                  </a:lnTo>
                  <a:lnTo>
                    <a:pt x="559" y="701"/>
                  </a:lnTo>
                  <a:lnTo>
                    <a:pt x="557" y="701"/>
                  </a:lnTo>
                  <a:lnTo>
                    <a:pt x="559" y="699"/>
                  </a:lnTo>
                  <a:lnTo>
                    <a:pt x="560" y="699"/>
                  </a:lnTo>
                  <a:lnTo>
                    <a:pt x="560" y="697"/>
                  </a:lnTo>
                  <a:lnTo>
                    <a:pt x="562" y="697"/>
                  </a:lnTo>
                  <a:lnTo>
                    <a:pt x="562" y="695"/>
                  </a:lnTo>
                  <a:lnTo>
                    <a:pt x="564" y="695"/>
                  </a:lnTo>
                  <a:lnTo>
                    <a:pt x="566" y="695"/>
                  </a:lnTo>
                  <a:lnTo>
                    <a:pt x="566" y="693"/>
                  </a:lnTo>
                  <a:lnTo>
                    <a:pt x="568" y="693"/>
                  </a:lnTo>
                  <a:lnTo>
                    <a:pt x="566" y="693"/>
                  </a:lnTo>
                  <a:lnTo>
                    <a:pt x="568" y="693"/>
                  </a:lnTo>
                  <a:lnTo>
                    <a:pt x="566" y="693"/>
                  </a:lnTo>
                  <a:lnTo>
                    <a:pt x="566" y="692"/>
                  </a:lnTo>
                  <a:lnTo>
                    <a:pt x="568" y="692"/>
                  </a:lnTo>
                  <a:lnTo>
                    <a:pt x="570" y="692"/>
                  </a:lnTo>
                  <a:lnTo>
                    <a:pt x="572" y="692"/>
                  </a:lnTo>
                  <a:lnTo>
                    <a:pt x="570" y="692"/>
                  </a:lnTo>
                  <a:lnTo>
                    <a:pt x="572" y="692"/>
                  </a:lnTo>
                  <a:lnTo>
                    <a:pt x="572" y="690"/>
                  </a:lnTo>
                  <a:lnTo>
                    <a:pt x="574" y="690"/>
                  </a:lnTo>
                  <a:lnTo>
                    <a:pt x="576" y="690"/>
                  </a:lnTo>
                  <a:lnTo>
                    <a:pt x="578" y="690"/>
                  </a:lnTo>
                  <a:lnTo>
                    <a:pt x="578" y="692"/>
                  </a:lnTo>
                  <a:lnTo>
                    <a:pt x="580" y="692"/>
                  </a:lnTo>
                  <a:lnTo>
                    <a:pt x="578" y="690"/>
                  </a:lnTo>
                  <a:lnTo>
                    <a:pt x="580" y="690"/>
                  </a:lnTo>
                  <a:lnTo>
                    <a:pt x="582" y="690"/>
                  </a:lnTo>
                  <a:lnTo>
                    <a:pt x="580" y="690"/>
                  </a:lnTo>
                  <a:lnTo>
                    <a:pt x="582" y="690"/>
                  </a:lnTo>
                  <a:lnTo>
                    <a:pt x="582" y="688"/>
                  </a:lnTo>
                  <a:lnTo>
                    <a:pt x="583" y="688"/>
                  </a:lnTo>
                  <a:lnTo>
                    <a:pt x="583" y="690"/>
                  </a:lnTo>
                  <a:lnTo>
                    <a:pt x="583" y="688"/>
                  </a:lnTo>
                  <a:lnTo>
                    <a:pt x="585" y="688"/>
                  </a:lnTo>
                  <a:lnTo>
                    <a:pt x="585" y="690"/>
                  </a:lnTo>
                  <a:lnTo>
                    <a:pt x="585" y="688"/>
                  </a:lnTo>
                  <a:lnTo>
                    <a:pt x="585" y="690"/>
                  </a:lnTo>
                  <a:lnTo>
                    <a:pt x="587" y="690"/>
                  </a:lnTo>
                  <a:lnTo>
                    <a:pt x="589" y="690"/>
                  </a:lnTo>
                  <a:lnTo>
                    <a:pt x="587" y="690"/>
                  </a:lnTo>
                  <a:lnTo>
                    <a:pt x="587" y="688"/>
                  </a:lnTo>
                  <a:lnTo>
                    <a:pt x="589" y="688"/>
                  </a:lnTo>
                  <a:lnTo>
                    <a:pt x="589" y="686"/>
                  </a:lnTo>
                  <a:close/>
                  <a:moveTo>
                    <a:pt x="585" y="678"/>
                  </a:moveTo>
                  <a:lnTo>
                    <a:pt x="585" y="680"/>
                  </a:lnTo>
                  <a:lnTo>
                    <a:pt x="585" y="678"/>
                  </a:lnTo>
                  <a:close/>
                  <a:moveTo>
                    <a:pt x="589" y="674"/>
                  </a:moveTo>
                  <a:lnTo>
                    <a:pt x="587" y="674"/>
                  </a:lnTo>
                  <a:lnTo>
                    <a:pt x="587" y="672"/>
                  </a:lnTo>
                  <a:lnTo>
                    <a:pt x="589" y="672"/>
                  </a:lnTo>
                  <a:lnTo>
                    <a:pt x="589" y="674"/>
                  </a:lnTo>
                  <a:close/>
                  <a:moveTo>
                    <a:pt x="564" y="672"/>
                  </a:moveTo>
                  <a:lnTo>
                    <a:pt x="564" y="670"/>
                  </a:lnTo>
                  <a:lnTo>
                    <a:pt x="564" y="672"/>
                  </a:lnTo>
                  <a:close/>
                  <a:moveTo>
                    <a:pt x="585" y="670"/>
                  </a:moveTo>
                  <a:lnTo>
                    <a:pt x="585" y="672"/>
                  </a:lnTo>
                  <a:lnTo>
                    <a:pt x="585" y="670"/>
                  </a:lnTo>
                  <a:lnTo>
                    <a:pt x="587" y="670"/>
                  </a:lnTo>
                  <a:lnTo>
                    <a:pt x="587" y="672"/>
                  </a:lnTo>
                  <a:lnTo>
                    <a:pt x="587" y="674"/>
                  </a:lnTo>
                  <a:lnTo>
                    <a:pt x="587" y="672"/>
                  </a:lnTo>
                  <a:lnTo>
                    <a:pt x="585" y="672"/>
                  </a:lnTo>
                  <a:lnTo>
                    <a:pt x="583" y="672"/>
                  </a:lnTo>
                  <a:lnTo>
                    <a:pt x="583" y="670"/>
                  </a:lnTo>
                  <a:lnTo>
                    <a:pt x="585" y="670"/>
                  </a:lnTo>
                  <a:close/>
                  <a:moveTo>
                    <a:pt x="585" y="668"/>
                  </a:moveTo>
                  <a:lnTo>
                    <a:pt x="587" y="668"/>
                  </a:lnTo>
                  <a:lnTo>
                    <a:pt x="587" y="670"/>
                  </a:lnTo>
                  <a:lnTo>
                    <a:pt x="587" y="668"/>
                  </a:lnTo>
                  <a:lnTo>
                    <a:pt x="589" y="668"/>
                  </a:lnTo>
                  <a:lnTo>
                    <a:pt x="587" y="668"/>
                  </a:lnTo>
                  <a:lnTo>
                    <a:pt x="587" y="670"/>
                  </a:lnTo>
                  <a:lnTo>
                    <a:pt x="585" y="670"/>
                  </a:lnTo>
                  <a:lnTo>
                    <a:pt x="585" y="668"/>
                  </a:lnTo>
                  <a:lnTo>
                    <a:pt x="587" y="668"/>
                  </a:lnTo>
                  <a:lnTo>
                    <a:pt x="585" y="668"/>
                  </a:lnTo>
                  <a:close/>
                  <a:moveTo>
                    <a:pt x="610" y="661"/>
                  </a:moveTo>
                  <a:lnTo>
                    <a:pt x="610" y="663"/>
                  </a:lnTo>
                  <a:lnTo>
                    <a:pt x="608" y="663"/>
                  </a:lnTo>
                  <a:lnTo>
                    <a:pt x="607" y="663"/>
                  </a:lnTo>
                  <a:lnTo>
                    <a:pt x="608" y="663"/>
                  </a:lnTo>
                  <a:lnTo>
                    <a:pt x="608" y="661"/>
                  </a:lnTo>
                  <a:lnTo>
                    <a:pt x="610" y="661"/>
                  </a:lnTo>
                  <a:close/>
                  <a:moveTo>
                    <a:pt x="620" y="661"/>
                  </a:moveTo>
                  <a:lnTo>
                    <a:pt x="620" y="663"/>
                  </a:lnTo>
                  <a:lnTo>
                    <a:pt x="618" y="663"/>
                  </a:lnTo>
                  <a:lnTo>
                    <a:pt x="618" y="661"/>
                  </a:lnTo>
                  <a:lnTo>
                    <a:pt x="620" y="661"/>
                  </a:lnTo>
                  <a:close/>
                  <a:moveTo>
                    <a:pt x="624" y="659"/>
                  </a:moveTo>
                  <a:lnTo>
                    <a:pt x="624" y="661"/>
                  </a:lnTo>
                  <a:lnTo>
                    <a:pt x="624" y="663"/>
                  </a:lnTo>
                  <a:lnTo>
                    <a:pt x="622" y="663"/>
                  </a:lnTo>
                  <a:lnTo>
                    <a:pt x="622" y="661"/>
                  </a:lnTo>
                  <a:lnTo>
                    <a:pt x="622" y="659"/>
                  </a:lnTo>
                  <a:lnTo>
                    <a:pt x="624" y="659"/>
                  </a:lnTo>
                  <a:close/>
                  <a:moveTo>
                    <a:pt x="631" y="657"/>
                  </a:moveTo>
                  <a:lnTo>
                    <a:pt x="630" y="657"/>
                  </a:lnTo>
                  <a:lnTo>
                    <a:pt x="631" y="657"/>
                  </a:lnTo>
                  <a:close/>
                  <a:moveTo>
                    <a:pt x="639" y="655"/>
                  </a:moveTo>
                  <a:lnTo>
                    <a:pt x="637" y="655"/>
                  </a:lnTo>
                  <a:lnTo>
                    <a:pt x="639" y="655"/>
                  </a:lnTo>
                  <a:close/>
                  <a:moveTo>
                    <a:pt x="647" y="655"/>
                  </a:moveTo>
                  <a:lnTo>
                    <a:pt x="645" y="655"/>
                  </a:lnTo>
                  <a:lnTo>
                    <a:pt x="647" y="655"/>
                  </a:lnTo>
                  <a:lnTo>
                    <a:pt x="647" y="653"/>
                  </a:lnTo>
                  <a:lnTo>
                    <a:pt x="647" y="655"/>
                  </a:lnTo>
                  <a:close/>
                  <a:moveTo>
                    <a:pt x="633" y="653"/>
                  </a:moveTo>
                  <a:lnTo>
                    <a:pt x="633" y="655"/>
                  </a:lnTo>
                  <a:lnTo>
                    <a:pt x="631" y="655"/>
                  </a:lnTo>
                  <a:lnTo>
                    <a:pt x="631" y="653"/>
                  </a:lnTo>
                  <a:lnTo>
                    <a:pt x="633" y="653"/>
                  </a:lnTo>
                  <a:close/>
                  <a:moveTo>
                    <a:pt x="635" y="653"/>
                  </a:moveTo>
                  <a:lnTo>
                    <a:pt x="633" y="653"/>
                  </a:lnTo>
                  <a:lnTo>
                    <a:pt x="635" y="653"/>
                  </a:lnTo>
                  <a:close/>
                  <a:moveTo>
                    <a:pt x="637" y="647"/>
                  </a:moveTo>
                  <a:lnTo>
                    <a:pt x="637" y="649"/>
                  </a:lnTo>
                  <a:lnTo>
                    <a:pt x="635" y="649"/>
                  </a:lnTo>
                  <a:lnTo>
                    <a:pt x="635" y="647"/>
                  </a:lnTo>
                  <a:lnTo>
                    <a:pt x="637" y="647"/>
                  </a:lnTo>
                  <a:close/>
                  <a:moveTo>
                    <a:pt x="637" y="645"/>
                  </a:moveTo>
                  <a:lnTo>
                    <a:pt x="635" y="645"/>
                  </a:lnTo>
                  <a:lnTo>
                    <a:pt x="635" y="644"/>
                  </a:lnTo>
                  <a:lnTo>
                    <a:pt x="633" y="644"/>
                  </a:lnTo>
                  <a:lnTo>
                    <a:pt x="633" y="642"/>
                  </a:lnTo>
                  <a:lnTo>
                    <a:pt x="635" y="642"/>
                  </a:lnTo>
                  <a:lnTo>
                    <a:pt x="635" y="644"/>
                  </a:lnTo>
                  <a:lnTo>
                    <a:pt x="637" y="644"/>
                  </a:lnTo>
                  <a:lnTo>
                    <a:pt x="637" y="645"/>
                  </a:lnTo>
                  <a:close/>
                  <a:moveTo>
                    <a:pt x="633" y="640"/>
                  </a:moveTo>
                  <a:lnTo>
                    <a:pt x="635" y="640"/>
                  </a:lnTo>
                  <a:lnTo>
                    <a:pt x="635" y="642"/>
                  </a:lnTo>
                  <a:lnTo>
                    <a:pt x="633" y="642"/>
                  </a:lnTo>
                  <a:lnTo>
                    <a:pt x="633" y="640"/>
                  </a:lnTo>
                  <a:lnTo>
                    <a:pt x="633" y="642"/>
                  </a:lnTo>
                  <a:lnTo>
                    <a:pt x="633" y="640"/>
                  </a:lnTo>
                  <a:close/>
                  <a:moveTo>
                    <a:pt x="635" y="640"/>
                  </a:moveTo>
                  <a:lnTo>
                    <a:pt x="635" y="638"/>
                  </a:lnTo>
                  <a:lnTo>
                    <a:pt x="635" y="640"/>
                  </a:lnTo>
                  <a:close/>
                  <a:moveTo>
                    <a:pt x="691" y="630"/>
                  </a:moveTo>
                  <a:lnTo>
                    <a:pt x="693" y="630"/>
                  </a:lnTo>
                  <a:lnTo>
                    <a:pt x="691" y="630"/>
                  </a:lnTo>
                  <a:lnTo>
                    <a:pt x="689" y="630"/>
                  </a:lnTo>
                  <a:lnTo>
                    <a:pt x="691" y="630"/>
                  </a:lnTo>
                  <a:lnTo>
                    <a:pt x="693" y="630"/>
                  </a:lnTo>
                  <a:lnTo>
                    <a:pt x="691" y="630"/>
                  </a:lnTo>
                  <a:close/>
                  <a:moveTo>
                    <a:pt x="691" y="628"/>
                  </a:moveTo>
                  <a:lnTo>
                    <a:pt x="689" y="628"/>
                  </a:lnTo>
                  <a:lnTo>
                    <a:pt x="691" y="628"/>
                  </a:lnTo>
                  <a:close/>
                  <a:moveTo>
                    <a:pt x="697" y="624"/>
                  </a:moveTo>
                  <a:lnTo>
                    <a:pt x="699" y="624"/>
                  </a:lnTo>
                  <a:lnTo>
                    <a:pt x="699" y="626"/>
                  </a:lnTo>
                  <a:lnTo>
                    <a:pt x="697" y="626"/>
                  </a:lnTo>
                  <a:lnTo>
                    <a:pt x="697" y="628"/>
                  </a:lnTo>
                  <a:lnTo>
                    <a:pt x="695" y="628"/>
                  </a:lnTo>
                  <a:lnTo>
                    <a:pt x="697" y="626"/>
                  </a:lnTo>
                  <a:lnTo>
                    <a:pt x="695" y="626"/>
                  </a:lnTo>
                  <a:lnTo>
                    <a:pt x="697" y="626"/>
                  </a:lnTo>
                  <a:lnTo>
                    <a:pt x="697" y="624"/>
                  </a:lnTo>
                  <a:close/>
                  <a:moveTo>
                    <a:pt x="708" y="611"/>
                  </a:moveTo>
                  <a:lnTo>
                    <a:pt x="708" y="613"/>
                  </a:lnTo>
                  <a:lnTo>
                    <a:pt x="706" y="613"/>
                  </a:lnTo>
                  <a:lnTo>
                    <a:pt x="708" y="613"/>
                  </a:lnTo>
                  <a:lnTo>
                    <a:pt x="706" y="613"/>
                  </a:lnTo>
                  <a:lnTo>
                    <a:pt x="706" y="611"/>
                  </a:lnTo>
                  <a:lnTo>
                    <a:pt x="708" y="611"/>
                  </a:lnTo>
                  <a:close/>
                  <a:moveTo>
                    <a:pt x="729" y="599"/>
                  </a:moveTo>
                  <a:lnTo>
                    <a:pt x="731" y="599"/>
                  </a:lnTo>
                  <a:lnTo>
                    <a:pt x="729" y="599"/>
                  </a:lnTo>
                  <a:close/>
                  <a:moveTo>
                    <a:pt x="727" y="596"/>
                  </a:moveTo>
                  <a:lnTo>
                    <a:pt x="726" y="596"/>
                  </a:lnTo>
                  <a:lnTo>
                    <a:pt x="727" y="594"/>
                  </a:lnTo>
                  <a:lnTo>
                    <a:pt x="727" y="596"/>
                  </a:lnTo>
                  <a:close/>
                  <a:moveTo>
                    <a:pt x="735" y="592"/>
                  </a:moveTo>
                  <a:lnTo>
                    <a:pt x="735" y="594"/>
                  </a:lnTo>
                  <a:lnTo>
                    <a:pt x="735" y="596"/>
                  </a:lnTo>
                  <a:lnTo>
                    <a:pt x="733" y="596"/>
                  </a:lnTo>
                  <a:lnTo>
                    <a:pt x="733" y="594"/>
                  </a:lnTo>
                  <a:lnTo>
                    <a:pt x="733" y="596"/>
                  </a:lnTo>
                  <a:lnTo>
                    <a:pt x="733" y="594"/>
                  </a:lnTo>
                  <a:lnTo>
                    <a:pt x="735" y="594"/>
                  </a:lnTo>
                  <a:lnTo>
                    <a:pt x="733" y="594"/>
                  </a:lnTo>
                  <a:lnTo>
                    <a:pt x="733" y="592"/>
                  </a:lnTo>
                  <a:lnTo>
                    <a:pt x="735" y="592"/>
                  </a:lnTo>
                  <a:lnTo>
                    <a:pt x="733" y="592"/>
                  </a:lnTo>
                  <a:lnTo>
                    <a:pt x="735" y="592"/>
                  </a:lnTo>
                  <a:close/>
                  <a:moveTo>
                    <a:pt x="727" y="586"/>
                  </a:moveTo>
                  <a:lnTo>
                    <a:pt x="726" y="586"/>
                  </a:lnTo>
                  <a:lnTo>
                    <a:pt x="726" y="584"/>
                  </a:lnTo>
                  <a:lnTo>
                    <a:pt x="727" y="584"/>
                  </a:lnTo>
                  <a:lnTo>
                    <a:pt x="727" y="586"/>
                  </a:lnTo>
                  <a:close/>
                  <a:moveTo>
                    <a:pt x="743" y="569"/>
                  </a:moveTo>
                  <a:lnTo>
                    <a:pt x="745" y="569"/>
                  </a:lnTo>
                  <a:lnTo>
                    <a:pt x="743" y="569"/>
                  </a:lnTo>
                  <a:close/>
                  <a:moveTo>
                    <a:pt x="756" y="553"/>
                  </a:moveTo>
                  <a:lnTo>
                    <a:pt x="754" y="553"/>
                  </a:lnTo>
                  <a:lnTo>
                    <a:pt x="756" y="553"/>
                  </a:lnTo>
                  <a:lnTo>
                    <a:pt x="756" y="551"/>
                  </a:lnTo>
                  <a:lnTo>
                    <a:pt x="756" y="553"/>
                  </a:lnTo>
                  <a:close/>
                  <a:moveTo>
                    <a:pt x="756" y="549"/>
                  </a:moveTo>
                  <a:lnTo>
                    <a:pt x="756" y="551"/>
                  </a:lnTo>
                  <a:lnTo>
                    <a:pt x="754" y="551"/>
                  </a:lnTo>
                  <a:lnTo>
                    <a:pt x="754" y="549"/>
                  </a:lnTo>
                  <a:lnTo>
                    <a:pt x="756" y="549"/>
                  </a:lnTo>
                  <a:close/>
                  <a:moveTo>
                    <a:pt x="758" y="548"/>
                  </a:moveTo>
                  <a:lnTo>
                    <a:pt x="758" y="549"/>
                  </a:lnTo>
                  <a:lnTo>
                    <a:pt x="756" y="549"/>
                  </a:lnTo>
                  <a:lnTo>
                    <a:pt x="756" y="548"/>
                  </a:lnTo>
                  <a:lnTo>
                    <a:pt x="756" y="546"/>
                  </a:lnTo>
                  <a:lnTo>
                    <a:pt x="758" y="546"/>
                  </a:lnTo>
                  <a:lnTo>
                    <a:pt x="758" y="548"/>
                  </a:lnTo>
                  <a:close/>
                  <a:moveTo>
                    <a:pt x="768" y="530"/>
                  </a:moveTo>
                  <a:lnTo>
                    <a:pt x="766" y="530"/>
                  </a:lnTo>
                  <a:lnTo>
                    <a:pt x="766" y="528"/>
                  </a:lnTo>
                  <a:lnTo>
                    <a:pt x="768" y="528"/>
                  </a:lnTo>
                  <a:lnTo>
                    <a:pt x="768" y="530"/>
                  </a:lnTo>
                  <a:close/>
                  <a:moveTo>
                    <a:pt x="770" y="530"/>
                  </a:moveTo>
                  <a:lnTo>
                    <a:pt x="768" y="530"/>
                  </a:lnTo>
                  <a:lnTo>
                    <a:pt x="768" y="528"/>
                  </a:lnTo>
                  <a:lnTo>
                    <a:pt x="770" y="528"/>
                  </a:lnTo>
                  <a:lnTo>
                    <a:pt x="770" y="530"/>
                  </a:lnTo>
                  <a:close/>
                  <a:moveTo>
                    <a:pt x="772" y="519"/>
                  </a:moveTo>
                  <a:lnTo>
                    <a:pt x="772" y="521"/>
                  </a:lnTo>
                  <a:lnTo>
                    <a:pt x="772" y="519"/>
                  </a:lnTo>
                  <a:lnTo>
                    <a:pt x="770" y="519"/>
                  </a:lnTo>
                  <a:lnTo>
                    <a:pt x="770" y="517"/>
                  </a:lnTo>
                  <a:lnTo>
                    <a:pt x="772" y="517"/>
                  </a:lnTo>
                  <a:lnTo>
                    <a:pt x="772" y="519"/>
                  </a:lnTo>
                  <a:close/>
                  <a:moveTo>
                    <a:pt x="775" y="517"/>
                  </a:moveTo>
                  <a:lnTo>
                    <a:pt x="774" y="517"/>
                  </a:lnTo>
                  <a:lnTo>
                    <a:pt x="775" y="517"/>
                  </a:lnTo>
                  <a:lnTo>
                    <a:pt x="774" y="517"/>
                  </a:lnTo>
                  <a:lnTo>
                    <a:pt x="775" y="517"/>
                  </a:lnTo>
                  <a:close/>
                  <a:moveTo>
                    <a:pt x="770" y="515"/>
                  </a:moveTo>
                  <a:lnTo>
                    <a:pt x="768" y="515"/>
                  </a:lnTo>
                  <a:lnTo>
                    <a:pt x="770" y="515"/>
                  </a:lnTo>
                  <a:close/>
                  <a:moveTo>
                    <a:pt x="775" y="515"/>
                  </a:moveTo>
                  <a:lnTo>
                    <a:pt x="775" y="517"/>
                  </a:lnTo>
                  <a:lnTo>
                    <a:pt x="775" y="515"/>
                  </a:lnTo>
                  <a:close/>
                  <a:moveTo>
                    <a:pt x="768" y="513"/>
                  </a:moveTo>
                  <a:lnTo>
                    <a:pt x="766" y="513"/>
                  </a:lnTo>
                  <a:lnTo>
                    <a:pt x="768" y="513"/>
                  </a:lnTo>
                  <a:lnTo>
                    <a:pt x="768" y="511"/>
                  </a:lnTo>
                  <a:lnTo>
                    <a:pt x="768" y="513"/>
                  </a:lnTo>
                  <a:close/>
                  <a:moveTo>
                    <a:pt x="772" y="511"/>
                  </a:moveTo>
                  <a:lnTo>
                    <a:pt x="774" y="511"/>
                  </a:lnTo>
                  <a:lnTo>
                    <a:pt x="774" y="513"/>
                  </a:lnTo>
                  <a:lnTo>
                    <a:pt x="775" y="513"/>
                  </a:lnTo>
                  <a:lnTo>
                    <a:pt x="774" y="513"/>
                  </a:lnTo>
                  <a:lnTo>
                    <a:pt x="774" y="515"/>
                  </a:lnTo>
                  <a:lnTo>
                    <a:pt x="774" y="513"/>
                  </a:lnTo>
                  <a:lnTo>
                    <a:pt x="772" y="513"/>
                  </a:lnTo>
                  <a:lnTo>
                    <a:pt x="770" y="513"/>
                  </a:lnTo>
                  <a:lnTo>
                    <a:pt x="770" y="511"/>
                  </a:lnTo>
                  <a:lnTo>
                    <a:pt x="772" y="511"/>
                  </a:lnTo>
                  <a:close/>
                  <a:moveTo>
                    <a:pt x="775" y="509"/>
                  </a:moveTo>
                  <a:lnTo>
                    <a:pt x="774" y="509"/>
                  </a:lnTo>
                  <a:lnTo>
                    <a:pt x="775" y="509"/>
                  </a:lnTo>
                  <a:close/>
                  <a:moveTo>
                    <a:pt x="774" y="509"/>
                  </a:moveTo>
                  <a:lnTo>
                    <a:pt x="772" y="509"/>
                  </a:lnTo>
                  <a:lnTo>
                    <a:pt x="772" y="507"/>
                  </a:lnTo>
                  <a:lnTo>
                    <a:pt x="774" y="507"/>
                  </a:lnTo>
                  <a:lnTo>
                    <a:pt x="774" y="509"/>
                  </a:lnTo>
                  <a:close/>
                  <a:moveTo>
                    <a:pt x="774" y="505"/>
                  </a:moveTo>
                  <a:lnTo>
                    <a:pt x="775" y="505"/>
                  </a:lnTo>
                  <a:lnTo>
                    <a:pt x="774" y="505"/>
                  </a:lnTo>
                  <a:close/>
                  <a:moveTo>
                    <a:pt x="777" y="500"/>
                  </a:moveTo>
                  <a:lnTo>
                    <a:pt x="777" y="501"/>
                  </a:lnTo>
                  <a:lnTo>
                    <a:pt x="777" y="500"/>
                  </a:lnTo>
                  <a:lnTo>
                    <a:pt x="775" y="500"/>
                  </a:lnTo>
                  <a:lnTo>
                    <a:pt x="777" y="500"/>
                  </a:lnTo>
                  <a:lnTo>
                    <a:pt x="775" y="500"/>
                  </a:lnTo>
                  <a:lnTo>
                    <a:pt x="777" y="500"/>
                  </a:lnTo>
                  <a:close/>
                  <a:moveTo>
                    <a:pt x="768" y="490"/>
                  </a:moveTo>
                  <a:lnTo>
                    <a:pt x="766" y="490"/>
                  </a:lnTo>
                  <a:lnTo>
                    <a:pt x="766" y="488"/>
                  </a:lnTo>
                  <a:lnTo>
                    <a:pt x="768" y="488"/>
                  </a:lnTo>
                  <a:lnTo>
                    <a:pt x="768" y="490"/>
                  </a:lnTo>
                  <a:close/>
                  <a:moveTo>
                    <a:pt x="766" y="488"/>
                  </a:moveTo>
                  <a:lnTo>
                    <a:pt x="764" y="486"/>
                  </a:lnTo>
                  <a:lnTo>
                    <a:pt x="762" y="486"/>
                  </a:lnTo>
                  <a:lnTo>
                    <a:pt x="764" y="486"/>
                  </a:lnTo>
                  <a:lnTo>
                    <a:pt x="764" y="488"/>
                  </a:lnTo>
                  <a:lnTo>
                    <a:pt x="766" y="488"/>
                  </a:lnTo>
                  <a:close/>
                  <a:moveTo>
                    <a:pt x="768" y="486"/>
                  </a:moveTo>
                  <a:lnTo>
                    <a:pt x="766" y="486"/>
                  </a:lnTo>
                  <a:lnTo>
                    <a:pt x="764" y="486"/>
                  </a:lnTo>
                  <a:lnTo>
                    <a:pt x="762" y="484"/>
                  </a:lnTo>
                  <a:lnTo>
                    <a:pt x="760" y="484"/>
                  </a:lnTo>
                  <a:lnTo>
                    <a:pt x="760" y="482"/>
                  </a:lnTo>
                  <a:lnTo>
                    <a:pt x="758" y="482"/>
                  </a:lnTo>
                  <a:lnTo>
                    <a:pt x="756" y="480"/>
                  </a:lnTo>
                  <a:lnTo>
                    <a:pt x="758" y="478"/>
                  </a:lnTo>
                  <a:lnTo>
                    <a:pt x="758" y="480"/>
                  </a:lnTo>
                  <a:lnTo>
                    <a:pt x="760" y="480"/>
                  </a:lnTo>
                  <a:lnTo>
                    <a:pt x="762" y="480"/>
                  </a:lnTo>
                  <a:lnTo>
                    <a:pt x="762" y="482"/>
                  </a:lnTo>
                  <a:lnTo>
                    <a:pt x="764" y="482"/>
                  </a:lnTo>
                  <a:lnTo>
                    <a:pt x="766" y="482"/>
                  </a:lnTo>
                  <a:lnTo>
                    <a:pt x="768" y="484"/>
                  </a:lnTo>
                  <a:lnTo>
                    <a:pt x="770" y="484"/>
                  </a:lnTo>
                  <a:lnTo>
                    <a:pt x="770" y="486"/>
                  </a:lnTo>
                  <a:lnTo>
                    <a:pt x="768" y="486"/>
                  </a:lnTo>
                  <a:close/>
                  <a:moveTo>
                    <a:pt x="737" y="475"/>
                  </a:moveTo>
                  <a:lnTo>
                    <a:pt x="735" y="475"/>
                  </a:lnTo>
                  <a:lnTo>
                    <a:pt x="735" y="473"/>
                  </a:lnTo>
                  <a:lnTo>
                    <a:pt x="733" y="473"/>
                  </a:lnTo>
                  <a:lnTo>
                    <a:pt x="733" y="471"/>
                  </a:lnTo>
                  <a:lnTo>
                    <a:pt x="735" y="471"/>
                  </a:lnTo>
                  <a:lnTo>
                    <a:pt x="735" y="473"/>
                  </a:lnTo>
                  <a:lnTo>
                    <a:pt x="735" y="475"/>
                  </a:lnTo>
                  <a:lnTo>
                    <a:pt x="737" y="475"/>
                  </a:lnTo>
                  <a:close/>
                  <a:moveTo>
                    <a:pt x="751" y="361"/>
                  </a:moveTo>
                  <a:lnTo>
                    <a:pt x="749" y="361"/>
                  </a:lnTo>
                  <a:lnTo>
                    <a:pt x="751" y="361"/>
                  </a:lnTo>
                  <a:close/>
                  <a:moveTo>
                    <a:pt x="749" y="361"/>
                  </a:moveTo>
                  <a:lnTo>
                    <a:pt x="747" y="361"/>
                  </a:lnTo>
                  <a:lnTo>
                    <a:pt x="747" y="359"/>
                  </a:lnTo>
                  <a:lnTo>
                    <a:pt x="749" y="359"/>
                  </a:lnTo>
                  <a:lnTo>
                    <a:pt x="749" y="361"/>
                  </a:lnTo>
                  <a:close/>
                  <a:moveTo>
                    <a:pt x="751" y="356"/>
                  </a:moveTo>
                  <a:lnTo>
                    <a:pt x="749" y="356"/>
                  </a:lnTo>
                  <a:lnTo>
                    <a:pt x="751" y="356"/>
                  </a:lnTo>
                  <a:close/>
                  <a:moveTo>
                    <a:pt x="716" y="338"/>
                  </a:moveTo>
                  <a:lnTo>
                    <a:pt x="716" y="340"/>
                  </a:lnTo>
                  <a:lnTo>
                    <a:pt x="714" y="340"/>
                  </a:lnTo>
                  <a:lnTo>
                    <a:pt x="714" y="338"/>
                  </a:lnTo>
                  <a:lnTo>
                    <a:pt x="716" y="338"/>
                  </a:lnTo>
                  <a:close/>
                  <a:moveTo>
                    <a:pt x="789" y="338"/>
                  </a:moveTo>
                  <a:lnTo>
                    <a:pt x="787" y="338"/>
                  </a:lnTo>
                  <a:lnTo>
                    <a:pt x="789" y="338"/>
                  </a:lnTo>
                  <a:lnTo>
                    <a:pt x="787" y="338"/>
                  </a:lnTo>
                  <a:lnTo>
                    <a:pt x="789" y="338"/>
                  </a:lnTo>
                  <a:close/>
                  <a:moveTo>
                    <a:pt x="775" y="336"/>
                  </a:moveTo>
                  <a:lnTo>
                    <a:pt x="775" y="334"/>
                  </a:lnTo>
                  <a:lnTo>
                    <a:pt x="775" y="336"/>
                  </a:lnTo>
                  <a:close/>
                  <a:moveTo>
                    <a:pt x="781" y="334"/>
                  </a:moveTo>
                  <a:lnTo>
                    <a:pt x="779" y="334"/>
                  </a:lnTo>
                  <a:lnTo>
                    <a:pt x="781" y="334"/>
                  </a:lnTo>
                  <a:close/>
                  <a:moveTo>
                    <a:pt x="781" y="334"/>
                  </a:moveTo>
                  <a:lnTo>
                    <a:pt x="779" y="334"/>
                  </a:lnTo>
                  <a:lnTo>
                    <a:pt x="777" y="334"/>
                  </a:lnTo>
                  <a:lnTo>
                    <a:pt x="777" y="333"/>
                  </a:lnTo>
                  <a:lnTo>
                    <a:pt x="779" y="333"/>
                  </a:lnTo>
                  <a:lnTo>
                    <a:pt x="779" y="334"/>
                  </a:lnTo>
                  <a:lnTo>
                    <a:pt x="781" y="334"/>
                  </a:lnTo>
                  <a:close/>
                  <a:moveTo>
                    <a:pt x="760" y="329"/>
                  </a:moveTo>
                  <a:lnTo>
                    <a:pt x="760" y="331"/>
                  </a:lnTo>
                  <a:lnTo>
                    <a:pt x="760" y="333"/>
                  </a:lnTo>
                  <a:lnTo>
                    <a:pt x="758" y="331"/>
                  </a:lnTo>
                  <a:lnTo>
                    <a:pt x="760" y="331"/>
                  </a:lnTo>
                  <a:lnTo>
                    <a:pt x="758" y="331"/>
                  </a:lnTo>
                  <a:lnTo>
                    <a:pt x="758" y="329"/>
                  </a:lnTo>
                  <a:lnTo>
                    <a:pt x="760" y="329"/>
                  </a:lnTo>
                  <a:close/>
                  <a:moveTo>
                    <a:pt x="785" y="329"/>
                  </a:moveTo>
                  <a:lnTo>
                    <a:pt x="787" y="329"/>
                  </a:lnTo>
                  <a:lnTo>
                    <a:pt x="785" y="329"/>
                  </a:lnTo>
                  <a:close/>
                  <a:moveTo>
                    <a:pt x="793" y="2"/>
                  </a:moveTo>
                  <a:lnTo>
                    <a:pt x="793" y="0"/>
                  </a:lnTo>
                  <a:lnTo>
                    <a:pt x="795" y="0"/>
                  </a:lnTo>
                  <a:lnTo>
                    <a:pt x="795" y="2"/>
                  </a:lnTo>
                  <a:lnTo>
                    <a:pt x="795" y="0"/>
                  </a:lnTo>
                  <a:lnTo>
                    <a:pt x="797" y="2"/>
                  </a:lnTo>
                  <a:lnTo>
                    <a:pt x="799" y="2"/>
                  </a:lnTo>
                  <a:lnTo>
                    <a:pt x="800" y="4"/>
                  </a:lnTo>
                  <a:lnTo>
                    <a:pt x="802" y="4"/>
                  </a:lnTo>
                  <a:lnTo>
                    <a:pt x="802" y="6"/>
                  </a:lnTo>
                  <a:lnTo>
                    <a:pt x="804" y="6"/>
                  </a:lnTo>
                  <a:lnTo>
                    <a:pt x="806" y="6"/>
                  </a:lnTo>
                  <a:lnTo>
                    <a:pt x="806" y="8"/>
                  </a:lnTo>
                  <a:lnTo>
                    <a:pt x="806" y="10"/>
                  </a:lnTo>
                  <a:lnTo>
                    <a:pt x="808" y="10"/>
                  </a:lnTo>
                  <a:lnTo>
                    <a:pt x="810" y="10"/>
                  </a:lnTo>
                  <a:lnTo>
                    <a:pt x="812" y="10"/>
                  </a:lnTo>
                  <a:lnTo>
                    <a:pt x="812" y="12"/>
                  </a:lnTo>
                  <a:lnTo>
                    <a:pt x="814" y="12"/>
                  </a:lnTo>
                  <a:lnTo>
                    <a:pt x="816" y="14"/>
                  </a:lnTo>
                  <a:lnTo>
                    <a:pt x="816" y="12"/>
                  </a:lnTo>
                  <a:lnTo>
                    <a:pt x="816" y="10"/>
                  </a:lnTo>
                  <a:lnTo>
                    <a:pt x="818" y="10"/>
                  </a:lnTo>
                  <a:lnTo>
                    <a:pt x="820" y="10"/>
                  </a:lnTo>
                  <a:lnTo>
                    <a:pt x="823" y="14"/>
                  </a:lnTo>
                  <a:lnTo>
                    <a:pt x="825" y="14"/>
                  </a:lnTo>
                  <a:lnTo>
                    <a:pt x="825" y="16"/>
                  </a:lnTo>
                  <a:lnTo>
                    <a:pt x="827" y="14"/>
                  </a:lnTo>
                  <a:lnTo>
                    <a:pt x="827" y="16"/>
                  </a:lnTo>
                  <a:lnTo>
                    <a:pt x="829" y="16"/>
                  </a:lnTo>
                  <a:lnTo>
                    <a:pt x="829" y="18"/>
                  </a:lnTo>
                  <a:lnTo>
                    <a:pt x="827" y="18"/>
                  </a:lnTo>
                  <a:lnTo>
                    <a:pt x="827" y="20"/>
                  </a:lnTo>
                  <a:lnTo>
                    <a:pt x="829" y="20"/>
                  </a:lnTo>
                  <a:lnTo>
                    <a:pt x="831" y="18"/>
                  </a:lnTo>
                  <a:lnTo>
                    <a:pt x="831" y="20"/>
                  </a:lnTo>
                  <a:lnTo>
                    <a:pt x="833" y="22"/>
                  </a:lnTo>
                  <a:lnTo>
                    <a:pt x="835" y="22"/>
                  </a:lnTo>
                  <a:lnTo>
                    <a:pt x="835" y="23"/>
                  </a:lnTo>
                  <a:lnTo>
                    <a:pt x="833" y="23"/>
                  </a:lnTo>
                  <a:lnTo>
                    <a:pt x="835" y="23"/>
                  </a:lnTo>
                  <a:lnTo>
                    <a:pt x="835" y="25"/>
                  </a:lnTo>
                  <a:lnTo>
                    <a:pt x="833" y="25"/>
                  </a:lnTo>
                  <a:lnTo>
                    <a:pt x="833" y="27"/>
                  </a:lnTo>
                  <a:lnTo>
                    <a:pt x="835" y="27"/>
                  </a:lnTo>
                  <a:lnTo>
                    <a:pt x="837" y="29"/>
                  </a:lnTo>
                  <a:lnTo>
                    <a:pt x="837" y="31"/>
                  </a:lnTo>
                  <a:lnTo>
                    <a:pt x="839" y="31"/>
                  </a:lnTo>
                  <a:lnTo>
                    <a:pt x="839" y="33"/>
                  </a:lnTo>
                  <a:lnTo>
                    <a:pt x="839" y="35"/>
                  </a:lnTo>
                  <a:lnTo>
                    <a:pt x="841" y="35"/>
                  </a:lnTo>
                  <a:lnTo>
                    <a:pt x="839" y="35"/>
                  </a:lnTo>
                  <a:lnTo>
                    <a:pt x="839" y="37"/>
                  </a:lnTo>
                  <a:lnTo>
                    <a:pt x="841" y="39"/>
                  </a:lnTo>
                  <a:lnTo>
                    <a:pt x="843" y="39"/>
                  </a:lnTo>
                  <a:lnTo>
                    <a:pt x="841" y="41"/>
                  </a:lnTo>
                  <a:lnTo>
                    <a:pt x="841" y="43"/>
                  </a:lnTo>
                  <a:lnTo>
                    <a:pt x="843" y="48"/>
                  </a:lnTo>
                  <a:lnTo>
                    <a:pt x="845" y="48"/>
                  </a:lnTo>
                  <a:lnTo>
                    <a:pt x="845" y="50"/>
                  </a:lnTo>
                  <a:lnTo>
                    <a:pt x="845" y="52"/>
                  </a:lnTo>
                  <a:lnTo>
                    <a:pt x="845" y="54"/>
                  </a:lnTo>
                  <a:lnTo>
                    <a:pt x="847" y="54"/>
                  </a:lnTo>
                  <a:lnTo>
                    <a:pt x="847" y="56"/>
                  </a:lnTo>
                  <a:lnTo>
                    <a:pt x="847" y="58"/>
                  </a:lnTo>
                  <a:lnTo>
                    <a:pt x="848" y="58"/>
                  </a:lnTo>
                  <a:lnTo>
                    <a:pt x="847" y="58"/>
                  </a:lnTo>
                  <a:lnTo>
                    <a:pt x="847" y="60"/>
                  </a:lnTo>
                  <a:lnTo>
                    <a:pt x="847" y="62"/>
                  </a:lnTo>
                  <a:lnTo>
                    <a:pt x="847" y="60"/>
                  </a:lnTo>
                  <a:lnTo>
                    <a:pt x="848" y="60"/>
                  </a:lnTo>
                  <a:lnTo>
                    <a:pt x="848" y="62"/>
                  </a:lnTo>
                  <a:lnTo>
                    <a:pt x="848" y="64"/>
                  </a:lnTo>
                  <a:lnTo>
                    <a:pt x="848" y="66"/>
                  </a:lnTo>
                  <a:lnTo>
                    <a:pt x="848" y="68"/>
                  </a:lnTo>
                  <a:lnTo>
                    <a:pt x="850" y="68"/>
                  </a:lnTo>
                  <a:lnTo>
                    <a:pt x="850" y="70"/>
                  </a:lnTo>
                  <a:lnTo>
                    <a:pt x="852" y="70"/>
                  </a:lnTo>
                  <a:lnTo>
                    <a:pt x="852" y="73"/>
                  </a:lnTo>
                  <a:lnTo>
                    <a:pt x="854" y="73"/>
                  </a:lnTo>
                  <a:lnTo>
                    <a:pt x="854" y="75"/>
                  </a:lnTo>
                  <a:lnTo>
                    <a:pt x="854" y="77"/>
                  </a:lnTo>
                  <a:lnTo>
                    <a:pt x="854" y="79"/>
                  </a:lnTo>
                  <a:lnTo>
                    <a:pt x="854" y="81"/>
                  </a:lnTo>
                  <a:lnTo>
                    <a:pt x="854" y="83"/>
                  </a:lnTo>
                  <a:lnTo>
                    <a:pt x="854" y="85"/>
                  </a:lnTo>
                  <a:lnTo>
                    <a:pt x="856" y="87"/>
                  </a:lnTo>
                  <a:lnTo>
                    <a:pt x="858" y="87"/>
                  </a:lnTo>
                  <a:lnTo>
                    <a:pt x="858" y="89"/>
                  </a:lnTo>
                  <a:lnTo>
                    <a:pt x="858" y="91"/>
                  </a:lnTo>
                  <a:lnTo>
                    <a:pt x="856" y="93"/>
                  </a:lnTo>
                  <a:lnTo>
                    <a:pt x="858" y="94"/>
                  </a:lnTo>
                  <a:lnTo>
                    <a:pt x="858" y="96"/>
                  </a:lnTo>
                  <a:lnTo>
                    <a:pt x="858" y="98"/>
                  </a:lnTo>
                  <a:lnTo>
                    <a:pt x="860" y="98"/>
                  </a:lnTo>
                  <a:lnTo>
                    <a:pt x="860" y="100"/>
                  </a:lnTo>
                  <a:lnTo>
                    <a:pt x="860" y="102"/>
                  </a:lnTo>
                  <a:lnTo>
                    <a:pt x="862" y="102"/>
                  </a:lnTo>
                  <a:lnTo>
                    <a:pt x="864" y="104"/>
                  </a:lnTo>
                  <a:lnTo>
                    <a:pt x="864" y="102"/>
                  </a:lnTo>
                  <a:lnTo>
                    <a:pt x="866" y="102"/>
                  </a:lnTo>
                  <a:lnTo>
                    <a:pt x="866" y="104"/>
                  </a:lnTo>
                  <a:lnTo>
                    <a:pt x="868" y="104"/>
                  </a:lnTo>
                  <a:lnTo>
                    <a:pt x="870" y="104"/>
                  </a:lnTo>
                  <a:lnTo>
                    <a:pt x="871" y="104"/>
                  </a:lnTo>
                  <a:lnTo>
                    <a:pt x="873" y="102"/>
                  </a:lnTo>
                  <a:lnTo>
                    <a:pt x="875" y="104"/>
                  </a:lnTo>
                  <a:lnTo>
                    <a:pt x="875" y="102"/>
                  </a:lnTo>
                  <a:lnTo>
                    <a:pt x="877" y="102"/>
                  </a:lnTo>
                  <a:lnTo>
                    <a:pt x="877" y="104"/>
                  </a:lnTo>
                  <a:lnTo>
                    <a:pt x="877" y="106"/>
                  </a:lnTo>
                  <a:lnTo>
                    <a:pt x="879" y="106"/>
                  </a:lnTo>
                  <a:lnTo>
                    <a:pt x="881" y="106"/>
                  </a:lnTo>
                  <a:lnTo>
                    <a:pt x="881" y="108"/>
                  </a:lnTo>
                  <a:lnTo>
                    <a:pt x="883" y="108"/>
                  </a:lnTo>
                  <a:lnTo>
                    <a:pt x="885" y="108"/>
                  </a:lnTo>
                  <a:lnTo>
                    <a:pt x="887" y="110"/>
                  </a:lnTo>
                  <a:lnTo>
                    <a:pt x="887" y="108"/>
                  </a:lnTo>
                  <a:lnTo>
                    <a:pt x="887" y="106"/>
                  </a:lnTo>
                  <a:lnTo>
                    <a:pt x="889" y="106"/>
                  </a:lnTo>
                  <a:lnTo>
                    <a:pt x="889" y="108"/>
                  </a:lnTo>
                  <a:lnTo>
                    <a:pt x="889" y="110"/>
                  </a:lnTo>
                  <a:lnTo>
                    <a:pt x="891" y="110"/>
                  </a:lnTo>
                  <a:lnTo>
                    <a:pt x="893" y="110"/>
                  </a:lnTo>
                  <a:lnTo>
                    <a:pt x="893" y="112"/>
                  </a:lnTo>
                  <a:lnTo>
                    <a:pt x="893" y="114"/>
                  </a:lnTo>
                  <a:lnTo>
                    <a:pt x="895" y="114"/>
                  </a:lnTo>
                  <a:lnTo>
                    <a:pt x="895" y="116"/>
                  </a:lnTo>
                  <a:lnTo>
                    <a:pt x="896" y="116"/>
                  </a:lnTo>
                  <a:lnTo>
                    <a:pt x="895" y="116"/>
                  </a:lnTo>
                  <a:lnTo>
                    <a:pt x="896" y="116"/>
                  </a:lnTo>
                  <a:lnTo>
                    <a:pt x="896" y="118"/>
                  </a:lnTo>
                  <a:lnTo>
                    <a:pt x="898" y="118"/>
                  </a:lnTo>
                  <a:lnTo>
                    <a:pt x="900" y="119"/>
                  </a:lnTo>
                  <a:lnTo>
                    <a:pt x="900" y="121"/>
                  </a:lnTo>
                  <a:lnTo>
                    <a:pt x="902" y="121"/>
                  </a:lnTo>
                  <a:lnTo>
                    <a:pt x="902" y="119"/>
                  </a:lnTo>
                  <a:lnTo>
                    <a:pt x="904" y="119"/>
                  </a:lnTo>
                  <a:lnTo>
                    <a:pt x="904" y="121"/>
                  </a:lnTo>
                  <a:lnTo>
                    <a:pt x="906" y="121"/>
                  </a:lnTo>
                  <a:lnTo>
                    <a:pt x="906" y="119"/>
                  </a:lnTo>
                  <a:lnTo>
                    <a:pt x="908" y="119"/>
                  </a:lnTo>
                  <a:lnTo>
                    <a:pt x="908" y="121"/>
                  </a:lnTo>
                  <a:lnTo>
                    <a:pt x="906" y="121"/>
                  </a:lnTo>
                  <a:lnTo>
                    <a:pt x="906" y="125"/>
                  </a:lnTo>
                  <a:lnTo>
                    <a:pt x="906" y="127"/>
                  </a:lnTo>
                  <a:lnTo>
                    <a:pt x="906" y="129"/>
                  </a:lnTo>
                  <a:lnTo>
                    <a:pt x="908" y="129"/>
                  </a:lnTo>
                  <a:lnTo>
                    <a:pt x="910" y="129"/>
                  </a:lnTo>
                  <a:lnTo>
                    <a:pt x="910" y="131"/>
                  </a:lnTo>
                  <a:lnTo>
                    <a:pt x="908" y="131"/>
                  </a:lnTo>
                  <a:lnTo>
                    <a:pt x="910" y="133"/>
                  </a:lnTo>
                  <a:lnTo>
                    <a:pt x="910" y="135"/>
                  </a:lnTo>
                  <a:lnTo>
                    <a:pt x="910" y="137"/>
                  </a:lnTo>
                  <a:lnTo>
                    <a:pt x="908" y="137"/>
                  </a:lnTo>
                  <a:lnTo>
                    <a:pt x="908" y="139"/>
                  </a:lnTo>
                  <a:lnTo>
                    <a:pt x="908" y="141"/>
                  </a:lnTo>
                  <a:lnTo>
                    <a:pt x="910" y="142"/>
                  </a:lnTo>
                  <a:lnTo>
                    <a:pt x="912" y="144"/>
                  </a:lnTo>
                  <a:lnTo>
                    <a:pt x="912" y="146"/>
                  </a:lnTo>
                  <a:lnTo>
                    <a:pt x="912" y="148"/>
                  </a:lnTo>
                  <a:lnTo>
                    <a:pt x="914" y="148"/>
                  </a:lnTo>
                  <a:lnTo>
                    <a:pt x="916" y="148"/>
                  </a:lnTo>
                  <a:lnTo>
                    <a:pt x="919" y="148"/>
                  </a:lnTo>
                  <a:lnTo>
                    <a:pt x="921" y="148"/>
                  </a:lnTo>
                  <a:lnTo>
                    <a:pt x="921" y="150"/>
                  </a:lnTo>
                  <a:lnTo>
                    <a:pt x="923" y="150"/>
                  </a:lnTo>
                  <a:lnTo>
                    <a:pt x="923" y="148"/>
                  </a:lnTo>
                  <a:lnTo>
                    <a:pt x="925" y="148"/>
                  </a:lnTo>
                  <a:lnTo>
                    <a:pt x="927" y="148"/>
                  </a:lnTo>
                  <a:lnTo>
                    <a:pt x="929" y="148"/>
                  </a:lnTo>
                  <a:lnTo>
                    <a:pt x="931" y="148"/>
                  </a:lnTo>
                  <a:lnTo>
                    <a:pt x="933" y="148"/>
                  </a:lnTo>
                  <a:lnTo>
                    <a:pt x="935" y="148"/>
                  </a:lnTo>
                  <a:lnTo>
                    <a:pt x="937" y="148"/>
                  </a:lnTo>
                  <a:lnTo>
                    <a:pt x="939" y="148"/>
                  </a:lnTo>
                  <a:lnTo>
                    <a:pt x="939" y="146"/>
                  </a:lnTo>
                  <a:lnTo>
                    <a:pt x="939" y="144"/>
                  </a:lnTo>
                  <a:lnTo>
                    <a:pt x="939" y="142"/>
                  </a:lnTo>
                  <a:lnTo>
                    <a:pt x="941" y="142"/>
                  </a:lnTo>
                  <a:lnTo>
                    <a:pt x="943" y="142"/>
                  </a:lnTo>
                  <a:lnTo>
                    <a:pt x="944" y="141"/>
                  </a:lnTo>
                  <a:lnTo>
                    <a:pt x="946" y="139"/>
                  </a:lnTo>
                  <a:lnTo>
                    <a:pt x="948" y="139"/>
                  </a:lnTo>
                  <a:lnTo>
                    <a:pt x="950" y="139"/>
                  </a:lnTo>
                  <a:lnTo>
                    <a:pt x="952" y="139"/>
                  </a:lnTo>
                  <a:lnTo>
                    <a:pt x="954" y="139"/>
                  </a:lnTo>
                  <a:lnTo>
                    <a:pt x="954" y="137"/>
                  </a:lnTo>
                  <a:lnTo>
                    <a:pt x="956" y="137"/>
                  </a:lnTo>
                  <a:lnTo>
                    <a:pt x="956" y="135"/>
                  </a:lnTo>
                  <a:lnTo>
                    <a:pt x="958" y="135"/>
                  </a:lnTo>
                  <a:lnTo>
                    <a:pt x="960" y="135"/>
                  </a:lnTo>
                  <a:lnTo>
                    <a:pt x="962" y="133"/>
                  </a:lnTo>
                  <a:lnTo>
                    <a:pt x="964" y="133"/>
                  </a:lnTo>
                  <a:lnTo>
                    <a:pt x="966" y="133"/>
                  </a:lnTo>
                  <a:lnTo>
                    <a:pt x="967" y="133"/>
                  </a:lnTo>
                  <a:lnTo>
                    <a:pt x="969" y="133"/>
                  </a:lnTo>
                  <a:lnTo>
                    <a:pt x="969" y="135"/>
                  </a:lnTo>
                  <a:lnTo>
                    <a:pt x="971" y="135"/>
                  </a:lnTo>
                  <a:lnTo>
                    <a:pt x="971" y="137"/>
                  </a:lnTo>
                  <a:lnTo>
                    <a:pt x="971" y="139"/>
                  </a:lnTo>
                  <a:lnTo>
                    <a:pt x="969" y="141"/>
                  </a:lnTo>
                  <a:lnTo>
                    <a:pt x="969" y="142"/>
                  </a:lnTo>
                  <a:lnTo>
                    <a:pt x="971" y="144"/>
                  </a:lnTo>
                  <a:lnTo>
                    <a:pt x="971" y="146"/>
                  </a:lnTo>
                  <a:lnTo>
                    <a:pt x="973" y="148"/>
                  </a:lnTo>
                  <a:lnTo>
                    <a:pt x="971" y="150"/>
                  </a:lnTo>
                  <a:lnTo>
                    <a:pt x="971" y="152"/>
                  </a:lnTo>
                  <a:lnTo>
                    <a:pt x="969" y="152"/>
                  </a:lnTo>
                  <a:lnTo>
                    <a:pt x="969" y="154"/>
                  </a:lnTo>
                  <a:lnTo>
                    <a:pt x="967" y="154"/>
                  </a:lnTo>
                  <a:lnTo>
                    <a:pt x="966" y="154"/>
                  </a:lnTo>
                  <a:lnTo>
                    <a:pt x="966" y="156"/>
                  </a:lnTo>
                  <a:lnTo>
                    <a:pt x="964" y="156"/>
                  </a:lnTo>
                  <a:lnTo>
                    <a:pt x="964" y="158"/>
                  </a:lnTo>
                  <a:lnTo>
                    <a:pt x="964" y="160"/>
                  </a:lnTo>
                  <a:lnTo>
                    <a:pt x="964" y="162"/>
                  </a:lnTo>
                  <a:lnTo>
                    <a:pt x="964" y="164"/>
                  </a:lnTo>
                  <a:lnTo>
                    <a:pt x="962" y="164"/>
                  </a:lnTo>
                  <a:lnTo>
                    <a:pt x="962" y="166"/>
                  </a:lnTo>
                  <a:lnTo>
                    <a:pt x="962" y="167"/>
                  </a:lnTo>
                  <a:lnTo>
                    <a:pt x="962" y="169"/>
                  </a:lnTo>
                  <a:lnTo>
                    <a:pt x="962" y="171"/>
                  </a:lnTo>
                  <a:lnTo>
                    <a:pt x="960" y="173"/>
                  </a:lnTo>
                  <a:lnTo>
                    <a:pt x="960" y="175"/>
                  </a:lnTo>
                  <a:lnTo>
                    <a:pt x="958" y="175"/>
                  </a:lnTo>
                  <a:lnTo>
                    <a:pt x="958" y="177"/>
                  </a:lnTo>
                  <a:lnTo>
                    <a:pt x="960" y="179"/>
                  </a:lnTo>
                  <a:lnTo>
                    <a:pt x="958" y="179"/>
                  </a:lnTo>
                  <a:lnTo>
                    <a:pt x="958" y="181"/>
                  </a:lnTo>
                  <a:lnTo>
                    <a:pt x="960" y="181"/>
                  </a:lnTo>
                  <a:lnTo>
                    <a:pt x="958" y="181"/>
                  </a:lnTo>
                  <a:lnTo>
                    <a:pt x="960" y="181"/>
                  </a:lnTo>
                  <a:lnTo>
                    <a:pt x="960" y="183"/>
                  </a:lnTo>
                  <a:lnTo>
                    <a:pt x="958" y="183"/>
                  </a:lnTo>
                  <a:lnTo>
                    <a:pt x="956" y="185"/>
                  </a:lnTo>
                  <a:lnTo>
                    <a:pt x="956" y="187"/>
                  </a:lnTo>
                  <a:lnTo>
                    <a:pt x="956" y="189"/>
                  </a:lnTo>
                  <a:lnTo>
                    <a:pt x="954" y="190"/>
                  </a:lnTo>
                  <a:lnTo>
                    <a:pt x="954" y="189"/>
                  </a:lnTo>
                  <a:lnTo>
                    <a:pt x="954" y="190"/>
                  </a:lnTo>
                  <a:lnTo>
                    <a:pt x="952" y="190"/>
                  </a:lnTo>
                  <a:lnTo>
                    <a:pt x="952" y="192"/>
                  </a:lnTo>
                  <a:lnTo>
                    <a:pt x="952" y="194"/>
                  </a:lnTo>
                  <a:lnTo>
                    <a:pt x="952" y="196"/>
                  </a:lnTo>
                  <a:lnTo>
                    <a:pt x="952" y="198"/>
                  </a:lnTo>
                  <a:lnTo>
                    <a:pt x="950" y="198"/>
                  </a:lnTo>
                  <a:lnTo>
                    <a:pt x="948" y="198"/>
                  </a:lnTo>
                  <a:lnTo>
                    <a:pt x="948" y="200"/>
                  </a:lnTo>
                  <a:lnTo>
                    <a:pt x="946" y="200"/>
                  </a:lnTo>
                  <a:lnTo>
                    <a:pt x="946" y="202"/>
                  </a:lnTo>
                  <a:lnTo>
                    <a:pt x="946" y="204"/>
                  </a:lnTo>
                  <a:lnTo>
                    <a:pt x="946" y="206"/>
                  </a:lnTo>
                  <a:lnTo>
                    <a:pt x="946" y="208"/>
                  </a:lnTo>
                  <a:lnTo>
                    <a:pt x="944" y="210"/>
                  </a:lnTo>
                  <a:lnTo>
                    <a:pt x="943" y="210"/>
                  </a:lnTo>
                  <a:lnTo>
                    <a:pt x="943" y="208"/>
                  </a:lnTo>
                  <a:lnTo>
                    <a:pt x="941" y="206"/>
                  </a:lnTo>
                  <a:lnTo>
                    <a:pt x="939" y="204"/>
                  </a:lnTo>
                  <a:lnTo>
                    <a:pt x="937" y="204"/>
                  </a:lnTo>
                  <a:lnTo>
                    <a:pt x="935" y="204"/>
                  </a:lnTo>
                  <a:lnTo>
                    <a:pt x="931" y="204"/>
                  </a:lnTo>
                  <a:lnTo>
                    <a:pt x="929" y="204"/>
                  </a:lnTo>
                  <a:lnTo>
                    <a:pt x="929" y="206"/>
                  </a:lnTo>
                  <a:lnTo>
                    <a:pt x="927" y="206"/>
                  </a:lnTo>
                  <a:lnTo>
                    <a:pt x="927" y="204"/>
                  </a:lnTo>
                  <a:lnTo>
                    <a:pt x="925" y="204"/>
                  </a:lnTo>
                  <a:lnTo>
                    <a:pt x="925" y="206"/>
                  </a:lnTo>
                  <a:lnTo>
                    <a:pt x="923" y="206"/>
                  </a:lnTo>
                  <a:lnTo>
                    <a:pt x="923" y="208"/>
                  </a:lnTo>
                  <a:lnTo>
                    <a:pt x="919" y="212"/>
                  </a:lnTo>
                  <a:lnTo>
                    <a:pt x="918" y="212"/>
                  </a:lnTo>
                  <a:lnTo>
                    <a:pt x="916" y="214"/>
                  </a:lnTo>
                  <a:lnTo>
                    <a:pt x="914" y="212"/>
                  </a:lnTo>
                  <a:lnTo>
                    <a:pt x="914" y="214"/>
                  </a:lnTo>
                  <a:lnTo>
                    <a:pt x="912" y="214"/>
                  </a:lnTo>
                  <a:lnTo>
                    <a:pt x="912" y="215"/>
                  </a:lnTo>
                  <a:lnTo>
                    <a:pt x="914" y="215"/>
                  </a:lnTo>
                  <a:lnTo>
                    <a:pt x="914" y="217"/>
                  </a:lnTo>
                  <a:lnTo>
                    <a:pt x="916" y="225"/>
                  </a:lnTo>
                  <a:lnTo>
                    <a:pt x="918" y="233"/>
                  </a:lnTo>
                  <a:lnTo>
                    <a:pt x="916" y="233"/>
                  </a:lnTo>
                  <a:lnTo>
                    <a:pt x="916" y="235"/>
                  </a:lnTo>
                  <a:lnTo>
                    <a:pt x="916" y="237"/>
                  </a:lnTo>
                  <a:lnTo>
                    <a:pt x="916" y="238"/>
                  </a:lnTo>
                  <a:lnTo>
                    <a:pt x="916" y="240"/>
                  </a:lnTo>
                  <a:lnTo>
                    <a:pt x="916" y="242"/>
                  </a:lnTo>
                  <a:lnTo>
                    <a:pt x="916" y="244"/>
                  </a:lnTo>
                  <a:lnTo>
                    <a:pt x="918" y="244"/>
                  </a:lnTo>
                  <a:lnTo>
                    <a:pt x="918" y="246"/>
                  </a:lnTo>
                  <a:lnTo>
                    <a:pt x="918" y="248"/>
                  </a:lnTo>
                  <a:lnTo>
                    <a:pt x="916" y="250"/>
                  </a:lnTo>
                  <a:lnTo>
                    <a:pt x="916" y="252"/>
                  </a:lnTo>
                  <a:lnTo>
                    <a:pt x="916" y="254"/>
                  </a:lnTo>
                  <a:lnTo>
                    <a:pt x="914" y="254"/>
                  </a:lnTo>
                  <a:lnTo>
                    <a:pt x="914" y="256"/>
                  </a:lnTo>
                  <a:lnTo>
                    <a:pt x="914" y="258"/>
                  </a:lnTo>
                  <a:lnTo>
                    <a:pt x="912" y="258"/>
                  </a:lnTo>
                  <a:lnTo>
                    <a:pt x="910" y="258"/>
                  </a:lnTo>
                  <a:lnTo>
                    <a:pt x="908" y="258"/>
                  </a:lnTo>
                  <a:lnTo>
                    <a:pt x="908" y="260"/>
                  </a:lnTo>
                  <a:lnTo>
                    <a:pt x="906" y="260"/>
                  </a:lnTo>
                  <a:lnTo>
                    <a:pt x="904" y="260"/>
                  </a:lnTo>
                  <a:lnTo>
                    <a:pt x="904" y="262"/>
                  </a:lnTo>
                  <a:lnTo>
                    <a:pt x="902" y="262"/>
                  </a:lnTo>
                  <a:lnTo>
                    <a:pt x="904" y="262"/>
                  </a:lnTo>
                  <a:lnTo>
                    <a:pt x="906" y="262"/>
                  </a:lnTo>
                  <a:lnTo>
                    <a:pt x="906" y="263"/>
                  </a:lnTo>
                  <a:lnTo>
                    <a:pt x="906" y="265"/>
                  </a:lnTo>
                  <a:lnTo>
                    <a:pt x="906" y="263"/>
                  </a:lnTo>
                  <a:lnTo>
                    <a:pt x="904" y="263"/>
                  </a:lnTo>
                  <a:lnTo>
                    <a:pt x="904" y="265"/>
                  </a:lnTo>
                  <a:lnTo>
                    <a:pt x="904" y="263"/>
                  </a:lnTo>
                  <a:lnTo>
                    <a:pt x="902" y="263"/>
                  </a:lnTo>
                  <a:lnTo>
                    <a:pt x="902" y="262"/>
                  </a:lnTo>
                  <a:lnTo>
                    <a:pt x="900" y="262"/>
                  </a:lnTo>
                  <a:lnTo>
                    <a:pt x="900" y="260"/>
                  </a:lnTo>
                  <a:lnTo>
                    <a:pt x="900" y="258"/>
                  </a:lnTo>
                  <a:lnTo>
                    <a:pt x="898" y="258"/>
                  </a:lnTo>
                  <a:lnTo>
                    <a:pt x="898" y="256"/>
                  </a:lnTo>
                  <a:lnTo>
                    <a:pt x="896" y="256"/>
                  </a:lnTo>
                  <a:lnTo>
                    <a:pt x="896" y="254"/>
                  </a:lnTo>
                  <a:lnTo>
                    <a:pt x="895" y="254"/>
                  </a:lnTo>
                  <a:lnTo>
                    <a:pt x="895" y="256"/>
                  </a:lnTo>
                  <a:lnTo>
                    <a:pt x="895" y="258"/>
                  </a:lnTo>
                  <a:lnTo>
                    <a:pt x="895" y="260"/>
                  </a:lnTo>
                  <a:lnTo>
                    <a:pt x="893" y="260"/>
                  </a:lnTo>
                  <a:lnTo>
                    <a:pt x="893" y="262"/>
                  </a:lnTo>
                  <a:lnTo>
                    <a:pt x="893" y="263"/>
                  </a:lnTo>
                  <a:lnTo>
                    <a:pt x="893" y="265"/>
                  </a:lnTo>
                  <a:lnTo>
                    <a:pt x="893" y="267"/>
                  </a:lnTo>
                  <a:lnTo>
                    <a:pt x="891" y="267"/>
                  </a:lnTo>
                  <a:lnTo>
                    <a:pt x="891" y="269"/>
                  </a:lnTo>
                  <a:lnTo>
                    <a:pt x="889" y="269"/>
                  </a:lnTo>
                  <a:lnTo>
                    <a:pt x="889" y="267"/>
                  </a:lnTo>
                  <a:lnTo>
                    <a:pt x="887" y="267"/>
                  </a:lnTo>
                  <a:lnTo>
                    <a:pt x="885" y="267"/>
                  </a:lnTo>
                  <a:lnTo>
                    <a:pt x="885" y="269"/>
                  </a:lnTo>
                  <a:lnTo>
                    <a:pt x="885" y="271"/>
                  </a:lnTo>
                  <a:lnTo>
                    <a:pt x="883" y="271"/>
                  </a:lnTo>
                  <a:lnTo>
                    <a:pt x="885" y="271"/>
                  </a:lnTo>
                  <a:lnTo>
                    <a:pt x="883" y="273"/>
                  </a:lnTo>
                  <a:lnTo>
                    <a:pt x="881" y="273"/>
                  </a:lnTo>
                  <a:lnTo>
                    <a:pt x="881" y="275"/>
                  </a:lnTo>
                  <a:lnTo>
                    <a:pt x="879" y="275"/>
                  </a:lnTo>
                  <a:lnTo>
                    <a:pt x="879" y="277"/>
                  </a:lnTo>
                  <a:lnTo>
                    <a:pt x="879" y="275"/>
                  </a:lnTo>
                  <a:lnTo>
                    <a:pt x="877" y="275"/>
                  </a:lnTo>
                  <a:lnTo>
                    <a:pt x="875" y="277"/>
                  </a:lnTo>
                  <a:lnTo>
                    <a:pt x="875" y="275"/>
                  </a:lnTo>
                  <a:lnTo>
                    <a:pt x="875" y="277"/>
                  </a:lnTo>
                  <a:lnTo>
                    <a:pt x="873" y="277"/>
                  </a:lnTo>
                  <a:lnTo>
                    <a:pt x="871" y="277"/>
                  </a:lnTo>
                  <a:lnTo>
                    <a:pt x="870" y="275"/>
                  </a:lnTo>
                  <a:lnTo>
                    <a:pt x="866" y="277"/>
                  </a:lnTo>
                  <a:lnTo>
                    <a:pt x="866" y="279"/>
                  </a:lnTo>
                  <a:lnTo>
                    <a:pt x="866" y="281"/>
                  </a:lnTo>
                  <a:lnTo>
                    <a:pt x="868" y="283"/>
                  </a:lnTo>
                  <a:lnTo>
                    <a:pt x="870" y="283"/>
                  </a:lnTo>
                  <a:lnTo>
                    <a:pt x="870" y="285"/>
                  </a:lnTo>
                  <a:lnTo>
                    <a:pt x="870" y="286"/>
                  </a:lnTo>
                  <a:lnTo>
                    <a:pt x="868" y="288"/>
                  </a:lnTo>
                  <a:lnTo>
                    <a:pt x="868" y="290"/>
                  </a:lnTo>
                  <a:lnTo>
                    <a:pt x="868" y="288"/>
                  </a:lnTo>
                  <a:lnTo>
                    <a:pt x="866" y="290"/>
                  </a:lnTo>
                  <a:lnTo>
                    <a:pt x="866" y="288"/>
                  </a:lnTo>
                  <a:lnTo>
                    <a:pt x="864" y="288"/>
                  </a:lnTo>
                  <a:lnTo>
                    <a:pt x="862" y="288"/>
                  </a:lnTo>
                  <a:lnTo>
                    <a:pt x="860" y="288"/>
                  </a:lnTo>
                  <a:lnTo>
                    <a:pt x="858" y="288"/>
                  </a:lnTo>
                  <a:lnTo>
                    <a:pt x="858" y="286"/>
                  </a:lnTo>
                  <a:lnTo>
                    <a:pt x="858" y="288"/>
                  </a:lnTo>
                  <a:lnTo>
                    <a:pt x="858" y="286"/>
                  </a:lnTo>
                  <a:lnTo>
                    <a:pt x="856" y="286"/>
                  </a:lnTo>
                  <a:lnTo>
                    <a:pt x="856" y="288"/>
                  </a:lnTo>
                  <a:lnTo>
                    <a:pt x="856" y="286"/>
                  </a:lnTo>
                  <a:lnTo>
                    <a:pt x="854" y="286"/>
                  </a:lnTo>
                  <a:lnTo>
                    <a:pt x="852" y="286"/>
                  </a:lnTo>
                  <a:lnTo>
                    <a:pt x="850" y="286"/>
                  </a:lnTo>
                  <a:lnTo>
                    <a:pt x="852" y="285"/>
                  </a:lnTo>
                  <a:lnTo>
                    <a:pt x="850" y="285"/>
                  </a:lnTo>
                  <a:lnTo>
                    <a:pt x="850" y="283"/>
                  </a:lnTo>
                  <a:lnTo>
                    <a:pt x="848" y="283"/>
                  </a:lnTo>
                  <a:lnTo>
                    <a:pt x="848" y="281"/>
                  </a:lnTo>
                  <a:lnTo>
                    <a:pt x="847" y="281"/>
                  </a:lnTo>
                  <a:lnTo>
                    <a:pt x="847" y="283"/>
                  </a:lnTo>
                  <a:lnTo>
                    <a:pt x="845" y="283"/>
                  </a:lnTo>
                  <a:lnTo>
                    <a:pt x="845" y="285"/>
                  </a:lnTo>
                  <a:lnTo>
                    <a:pt x="843" y="283"/>
                  </a:lnTo>
                  <a:lnTo>
                    <a:pt x="843" y="285"/>
                  </a:lnTo>
                  <a:lnTo>
                    <a:pt x="843" y="286"/>
                  </a:lnTo>
                  <a:lnTo>
                    <a:pt x="841" y="288"/>
                  </a:lnTo>
                  <a:lnTo>
                    <a:pt x="841" y="290"/>
                  </a:lnTo>
                  <a:lnTo>
                    <a:pt x="839" y="292"/>
                  </a:lnTo>
                  <a:lnTo>
                    <a:pt x="839" y="294"/>
                  </a:lnTo>
                  <a:lnTo>
                    <a:pt x="837" y="294"/>
                  </a:lnTo>
                  <a:lnTo>
                    <a:pt x="835" y="296"/>
                  </a:lnTo>
                  <a:lnTo>
                    <a:pt x="835" y="298"/>
                  </a:lnTo>
                  <a:lnTo>
                    <a:pt x="833" y="298"/>
                  </a:lnTo>
                  <a:lnTo>
                    <a:pt x="833" y="300"/>
                  </a:lnTo>
                  <a:lnTo>
                    <a:pt x="831" y="300"/>
                  </a:lnTo>
                  <a:lnTo>
                    <a:pt x="829" y="300"/>
                  </a:lnTo>
                  <a:lnTo>
                    <a:pt x="827" y="302"/>
                  </a:lnTo>
                  <a:lnTo>
                    <a:pt x="825" y="302"/>
                  </a:lnTo>
                  <a:lnTo>
                    <a:pt x="825" y="304"/>
                  </a:lnTo>
                  <a:lnTo>
                    <a:pt x="823" y="306"/>
                  </a:lnTo>
                  <a:lnTo>
                    <a:pt x="823" y="304"/>
                  </a:lnTo>
                  <a:lnTo>
                    <a:pt x="823" y="306"/>
                  </a:lnTo>
                  <a:lnTo>
                    <a:pt x="822" y="306"/>
                  </a:lnTo>
                  <a:lnTo>
                    <a:pt x="820" y="306"/>
                  </a:lnTo>
                  <a:lnTo>
                    <a:pt x="820" y="308"/>
                  </a:lnTo>
                  <a:lnTo>
                    <a:pt x="818" y="308"/>
                  </a:lnTo>
                  <a:lnTo>
                    <a:pt x="818" y="309"/>
                  </a:lnTo>
                  <a:lnTo>
                    <a:pt x="816" y="309"/>
                  </a:lnTo>
                  <a:lnTo>
                    <a:pt x="814" y="309"/>
                  </a:lnTo>
                  <a:lnTo>
                    <a:pt x="814" y="311"/>
                  </a:lnTo>
                  <a:lnTo>
                    <a:pt x="812" y="311"/>
                  </a:lnTo>
                  <a:lnTo>
                    <a:pt x="812" y="313"/>
                  </a:lnTo>
                  <a:lnTo>
                    <a:pt x="810" y="313"/>
                  </a:lnTo>
                  <a:lnTo>
                    <a:pt x="808" y="317"/>
                  </a:lnTo>
                  <a:lnTo>
                    <a:pt x="806" y="317"/>
                  </a:lnTo>
                  <a:lnTo>
                    <a:pt x="808" y="317"/>
                  </a:lnTo>
                  <a:lnTo>
                    <a:pt x="808" y="319"/>
                  </a:lnTo>
                  <a:lnTo>
                    <a:pt x="806" y="319"/>
                  </a:lnTo>
                  <a:lnTo>
                    <a:pt x="806" y="321"/>
                  </a:lnTo>
                  <a:lnTo>
                    <a:pt x="804" y="321"/>
                  </a:lnTo>
                  <a:lnTo>
                    <a:pt x="802" y="323"/>
                  </a:lnTo>
                  <a:lnTo>
                    <a:pt x="802" y="321"/>
                  </a:lnTo>
                  <a:lnTo>
                    <a:pt x="802" y="323"/>
                  </a:lnTo>
                  <a:lnTo>
                    <a:pt x="800" y="323"/>
                  </a:lnTo>
                  <a:lnTo>
                    <a:pt x="800" y="321"/>
                  </a:lnTo>
                  <a:lnTo>
                    <a:pt x="800" y="323"/>
                  </a:lnTo>
                  <a:lnTo>
                    <a:pt x="799" y="323"/>
                  </a:lnTo>
                  <a:lnTo>
                    <a:pt x="797" y="323"/>
                  </a:lnTo>
                  <a:lnTo>
                    <a:pt x="797" y="321"/>
                  </a:lnTo>
                  <a:lnTo>
                    <a:pt x="795" y="321"/>
                  </a:lnTo>
                  <a:lnTo>
                    <a:pt x="795" y="323"/>
                  </a:lnTo>
                  <a:lnTo>
                    <a:pt x="793" y="323"/>
                  </a:lnTo>
                  <a:lnTo>
                    <a:pt x="793" y="325"/>
                  </a:lnTo>
                  <a:lnTo>
                    <a:pt x="793" y="323"/>
                  </a:lnTo>
                  <a:lnTo>
                    <a:pt x="791" y="323"/>
                  </a:lnTo>
                  <a:lnTo>
                    <a:pt x="789" y="323"/>
                  </a:lnTo>
                  <a:lnTo>
                    <a:pt x="789" y="325"/>
                  </a:lnTo>
                  <a:lnTo>
                    <a:pt x="787" y="325"/>
                  </a:lnTo>
                  <a:lnTo>
                    <a:pt x="785" y="325"/>
                  </a:lnTo>
                  <a:lnTo>
                    <a:pt x="785" y="327"/>
                  </a:lnTo>
                  <a:lnTo>
                    <a:pt x="783" y="327"/>
                  </a:lnTo>
                  <a:lnTo>
                    <a:pt x="781" y="327"/>
                  </a:lnTo>
                  <a:lnTo>
                    <a:pt x="781" y="329"/>
                  </a:lnTo>
                  <a:lnTo>
                    <a:pt x="779" y="329"/>
                  </a:lnTo>
                  <a:lnTo>
                    <a:pt x="779" y="331"/>
                  </a:lnTo>
                  <a:lnTo>
                    <a:pt x="779" y="329"/>
                  </a:lnTo>
                  <a:lnTo>
                    <a:pt x="779" y="331"/>
                  </a:lnTo>
                  <a:lnTo>
                    <a:pt x="777" y="331"/>
                  </a:lnTo>
                  <a:lnTo>
                    <a:pt x="775" y="331"/>
                  </a:lnTo>
                  <a:lnTo>
                    <a:pt x="775" y="333"/>
                  </a:lnTo>
                  <a:lnTo>
                    <a:pt x="774" y="333"/>
                  </a:lnTo>
                  <a:lnTo>
                    <a:pt x="774" y="334"/>
                  </a:lnTo>
                  <a:lnTo>
                    <a:pt x="772" y="334"/>
                  </a:lnTo>
                  <a:lnTo>
                    <a:pt x="772" y="336"/>
                  </a:lnTo>
                  <a:lnTo>
                    <a:pt x="770" y="336"/>
                  </a:lnTo>
                  <a:lnTo>
                    <a:pt x="770" y="338"/>
                  </a:lnTo>
                  <a:lnTo>
                    <a:pt x="768" y="338"/>
                  </a:lnTo>
                  <a:lnTo>
                    <a:pt x="766" y="338"/>
                  </a:lnTo>
                  <a:lnTo>
                    <a:pt x="768" y="338"/>
                  </a:lnTo>
                  <a:lnTo>
                    <a:pt x="768" y="340"/>
                  </a:lnTo>
                  <a:lnTo>
                    <a:pt x="766" y="340"/>
                  </a:lnTo>
                  <a:lnTo>
                    <a:pt x="766" y="338"/>
                  </a:lnTo>
                  <a:lnTo>
                    <a:pt x="764" y="338"/>
                  </a:lnTo>
                  <a:lnTo>
                    <a:pt x="764" y="340"/>
                  </a:lnTo>
                  <a:lnTo>
                    <a:pt x="764" y="342"/>
                  </a:lnTo>
                  <a:lnTo>
                    <a:pt x="762" y="342"/>
                  </a:lnTo>
                  <a:lnTo>
                    <a:pt x="762" y="344"/>
                  </a:lnTo>
                  <a:lnTo>
                    <a:pt x="760" y="342"/>
                  </a:lnTo>
                  <a:lnTo>
                    <a:pt x="758" y="342"/>
                  </a:lnTo>
                  <a:lnTo>
                    <a:pt x="758" y="344"/>
                  </a:lnTo>
                  <a:lnTo>
                    <a:pt x="756" y="344"/>
                  </a:lnTo>
                  <a:lnTo>
                    <a:pt x="758" y="344"/>
                  </a:lnTo>
                  <a:lnTo>
                    <a:pt x="756" y="344"/>
                  </a:lnTo>
                  <a:lnTo>
                    <a:pt x="756" y="342"/>
                  </a:lnTo>
                  <a:lnTo>
                    <a:pt x="754" y="342"/>
                  </a:lnTo>
                  <a:lnTo>
                    <a:pt x="754" y="340"/>
                  </a:lnTo>
                  <a:lnTo>
                    <a:pt x="756" y="340"/>
                  </a:lnTo>
                  <a:lnTo>
                    <a:pt x="758" y="340"/>
                  </a:lnTo>
                  <a:lnTo>
                    <a:pt x="758" y="338"/>
                  </a:lnTo>
                  <a:lnTo>
                    <a:pt x="760" y="338"/>
                  </a:lnTo>
                  <a:lnTo>
                    <a:pt x="762" y="338"/>
                  </a:lnTo>
                  <a:lnTo>
                    <a:pt x="764" y="338"/>
                  </a:lnTo>
                  <a:lnTo>
                    <a:pt x="764" y="336"/>
                  </a:lnTo>
                  <a:lnTo>
                    <a:pt x="764" y="334"/>
                  </a:lnTo>
                  <a:lnTo>
                    <a:pt x="766" y="333"/>
                  </a:lnTo>
                  <a:lnTo>
                    <a:pt x="768" y="333"/>
                  </a:lnTo>
                  <a:lnTo>
                    <a:pt x="768" y="331"/>
                  </a:lnTo>
                  <a:lnTo>
                    <a:pt x="766" y="331"/>
                  </a:lnTo>
                  <a:lnTo>
                    <a:pt x="764" y="331"/>
                  </a:lnTo>
                  <a:lnTo>
                    <a:pt x="766" y="333"/>
                  </a:lnTo>
                  <a:lnTo>
                    <a:pt x="762" y="333"/>
                  </a:lnTo>
                  <a:lnTo>
                    <a:pt x="762" y="331"/>
                  </a:lnTo>
                  <a:lnTo>
                    <a:pt x="760" y="329"/>
                  </a:lnTo>
                  <a:lnTo>
                    <a:pt x="758" y="329"/>
                  </a:lnTo>
                  <a:lnTo>
                    <a:pt x="756" y="329"/>
                  </a:lnTo>
                  <a:lnTo>
                    <a:pt x="758" y="329"/>
                  </a:lnTo>
                  <a:lnTo>
                    <a:pt x="758" y="327"/>
                  </a:lnTo>
                  <a:lnTo>
                    <a:pt x="760" y="327"/>
                  </a:lnTo>
                  <a:lnTo>
                    <a:pt x="762" y="327"/>
                  </a:lnTo>
                  <a:lnTo>
                    <a:pt x="760" y="327"/>
                  </a:lnTo>
                  <a:lnTo>
                    <a:pt x="762" y="327"/>
                  </a:lnTo>
                  <a:lnTo>
                    <a:pt x="762" y="325"/>
                  </a:lnTo>
                  <a:lnTo>
                    <a:pt x="760" y="325"/>
                  </a:lnTo>
                  <a:lnTo>
                    <a:pt x="760" y="323"/>
                  </a:lnTo>
                  <a:lnTo>
                    <a:pt x="762" y="323"/>
                  </a:lnTo>
                  <a:lnTo>
                    <a:pt x="762" y="321"/>
                  </a:lnTo>
                  <a:lnTo>
                    <a:pt x="764" y="321"/>
                  </a:lnTo>
                  <a:lnTo>
                    <a:pt x="766" y="321"/>
                  </a:lnTo>
                  <a:lnTo>
                    <a:pt x="766" y="319"/>
                  </a:lnTo>
                  <a:lnTo>
                    <a:pt x="768" y="319"/>
                  </a:lnTo>
                  <a:lnTo>
                    <a:pt x="766" y="319"/>
                  </a:lnTo>
                  <a:lnTo>
                    <a:pt x="768" y="317"/>
                  </a:lnTo>
                  <a:lnTo>
                    <a:pt x="770" y="315"/>
                  </a:lnTo>
                  <a:lnTo>
                    <a:pt x="772" y="313"/>
                  </a:lnTo>
                  <a:lnTo>
                    <a:pt x="772" y="311"/>
                  </a:lnTo>
                  <a:lnTo>
                    <a:pt x="774" y="311"/>
                  </a:lnTo>
                  <a:lnTo>
                    <a:pt x="774" y="309"/>
                  </a:lnTo>
                  <a:lnTo>
                    <a:pt x="774" y="308"/>
                  </a:lnTo>
                  <a:lnTo>
                    <a:pt x="774" y="306"/>
                  </a:lnTo>
                  <a:lnTo>
                    <a:pt x="772" y="306"/>
                  </a:lnTo>
                  <a:lnTo>
                    <a:pt x="772" y="304"/>
                  </a:lnTo>
                  <a:lnTo>
                    <a:pt x="770" y="304"/>
                  </a:lnTo>
                  <a:lnTo>
                    <a:pt x="768" y="302"/>
                  </a:lnTo>
                  <a:lnTo>
                    <a:pt x="768" y="300"/>
                  </a:lnTo>
                  <a:lnTo>
                    <a:pt x="766" y="300"/>
                  </a:lnTo>
                  <a:lnTo>
                    <a:pt x="766" y="298"/>
                  </a:lnTo>
                  <a:lnTo>
                    <a:pt x="768" y="298"/>
                  </a:lnTo>
                  <a:lnTo>
                    <a:pt x="766" y="298"/>
                  </a:lnTo>
                  <a:lnTo>
                    <a:pt x="766" y="300"/>
                  </a:lnTo>
                  <a:lnTo>
                    <a:pt x="766" y="302"/>
                  </a:lnTo>
                  <a:lnTo>
                    <a:pt x="764" y="302"/>
                  </a:lnTo>
                  <a:lnTo>
                    <a:pt x="762" y="302"/>
                  </a:lnTo>
                  <a:lnTo>
                    <a:pt x="762" y="300"/>
                  </a:lnTo>
                  <a:lnTo>
                    <a:pt x="760" y="300"/>
                  </a:lnTo>
                  <a:lnTo>
                    <a:pt x="758" y="300"/>
                  </a:lnTo>
                  <a:lnTo>
                    <a:pt x="756" y="300"/>
                  </a:lnTo>
                  <a:lnTo>
                    <a:pt x="754" y="300"/>
                  </a:lnTo>
                  <a:lnTo>
                    <a:pt x="754" y="302"/>
                  </a:lnTo>
                  <a:lnTo>
                    <a:pt x="752" y="302"/>
                  </a:lnTo>
                  <a:lnTo>
                    <a:pt x="752" y="304"/>
                  </a:lnTo>
                  <a:lnTo>
                    <a:pt x="754" y="304"/>
                  </a:lnTo>
                  <a:lnTo>
                    <a:pt x="752" y="304"/>
                  </a:lnTo>
                  <a:lnTo>
                    <a:pt x="751" y="304"/>
                  </a:lnTo>
                  <a:lnTo>
                    <a:pt x="751" y="306"/>
                  </a:lnTo>
                  <a:lnTo>
                    <a:pt x="749" y="308"/>
                  </a:lnTo>
                  <a:lnTo>
                    <a:pt x="749" y="309"/>
                  </a:lnTo>
                  <a:lnTo>
                    <a:pt x="747" y="309"/>
                  </a:lnTo>
                  <a:lnTo>
                    <a:pt x="747" y="311"/>
                  </a:lnTo>
                  <a:lnTo>
                    <a:pt x="745" y="311"/>
                  </a:lnTo>
                  <a:lnTo>
                    <a:pt x="747" y="313"/>
                  </a:lnTo>
                  <a:lnTo>
                    <a:pt x="745" y="313"/>
                  </a:lnTo>
                  <a:lnTo>
                    <a:pt x="745" y="315"/>
                  </a:lnTo>
                  <a:lnTo>
                    <a:pt x="743" y="315"/>
                  </a:lnTo>
                  <a:lnTo>
                    <a:pt x="741" y="315"/>
                  </a:lnTo>
                  <a:lnTo>
                    <a:pt x="741" y="317"/>
                  </a:lnTo>
                  <a:lnTo>
                    <a:pt x="739" y="317"/>
                  </a:lnTo>
                  <a:lnTo>
                    <a:pt x="737" y="317"/>
                  </a:lnTo>
                  <a:lnTo>
                    <a:pt x="737" y="319"/>
                  </a:lnTo>
                  <a:lnTo>
                    <a:pt x="735" y="319"/>
                  </a:lnTo>
                  <a:lnTo>
                    <a:pt x="733" y="319"/>
                  </a:lnTo>
                  <a:lnTo>
                    <a:pt x="733" y="321"/>
                  </a:lnTo>
                  <a:lnTo>
                    <a:pt x="731" y="321"/>
                  </a:lnTo>
                  <a:lnTo>
                    <a:pt x="729" y="321"/>
                  </a:lnTo>
                  <a:lnTo>
                    <a:pt x="729" y="323"/>
                  </a:lnTo>
                  <a:lnTo>
                    <a:pt x="727" y="323"/>
                  </a:lnTo>
                  <a:lnTo>
                    <a:pt x="727" y="325"/>
                  </a:lnTo>
                  <a:lnTo>
                    <a:pt x="727" y="327"/>
                  </a:lnTo>
                  <a:lnTo>
                    <a:pt x="726" y="327"/>
                  </a:lnTo>
                  <a:lnTo>
                    <a:pt x="726" y="329"/>
                  </a:lnTo>
                  <a:lnTo>
                    <a:pt x="726" y="327"/>
                  </a:lnTo>
                  <a:lnTo>
                    <a:pt x="726" y="329"/>
                  </a:lnTo>
                  <a:lnTo>
                    <a:pt x="726" y="327"/>
                  </a:lnTo>
                  <a:lnTo>
                    <a:pt x="726" y="329"/>
                  </a:lnTo>
                  <a:lnTo>
                    <a:pt x="727" y="331"/>
                  </a:lnTo>
                  <a:lnTo>
                    <a:pt x="726" y="331"/>
                  </a:lnTo>
                  <a:lnTo>
                    <a:pt x="726" y="333"/>
                  </a:lnTo>
                  <a:lnTo>
                    <a:pt x="724" y="333"/>
                  </a:lnTo>
                  <a:lnTo>
                    <a:pt x="724" y="334"/>
                  </a:lnTo>
                  <a:lnTo>
                    <a:pt x="722" y="334"/>
                  </a:lnTo>
                  <a:lnTo>
                    <a:pt x="722" y="336"/>
                  </a:lnTo>
                  <a:lnTo>
                    <a:pt x="720" y="336"/>
                  </a:lnTo>
                  <a:lnTo>
                    <a:pt x="722" y="336"/>
                  </a:lnTo>
                  <a:lnTo>
                    <a:pt x="722" y="334"/>
                  </a:lnTo>
                  <a:lnTo>
                    <a:pt x="720" y="336"/>
                  </a:lnTo>
                  <a:lnTo>
                    <a:pt x="720" y="334"/>
                  </a:lnTo>
                  <a:lnTo>
                    <a:pt x="720" y="336"/>
                  </a:lnTo>
                  <a:lnTo>
                    <a:pt x="718" y="336"/>
                  </a:lnTo>
                  <a:lnTo>
                    <a:pt x="716" y="336"/>
                  </a:lnTo>
                  <a:lnTo>
                    <a:pt x="714" y="336"/>
                  </a:lnTo>
                  <a:lnTo>
                    <a:pt x="712" y="338"/>
                  </a:lnTo>
                  <a:lnTo>
                    <a:pt x="710" y="338"/>
                  </a:lnTo>
                  <a:lnTo>
                    <a:pt x="708" y="338"/>
                  </a:lnTo>
                  <a:lnTo>
                    <a:pt x="708" y="336"/>
                  </a:lnTo>
                  <a:lnTo>
                    <a:pt x="708" y="334"/>
                  </a:lnTo>
                  <a:lnTo>
                    <a:pt x="706" y="334"/>
                  </a:lnTo>
                  <a:lnTo>
                    <a:pt x="704" y="334"/>
                  </a:lnTo>
                  <a:lnTo>
                    <a:pt x="703" y="336"/>
                  </a:lnTo>
                  <a:lnTo>
                    <a:pt x="701" y="336"/>
                  </a:lnTo>
                  <a:lnTo>
                    <a:pt x="701" y="338"/>
                  </a:lnTo>
                  <a:lnTo>
                    <a:pt x="703" y="338"/>
                  </a:lnTo>
                  <a:lnTo>
                    <a:pt x="703" y="340"/>
                  </a:lnTo>
                  <a:lnTo>
                    <a:pt x="701" y="340"/>
                  </a:lnTo>
                  <a:lnTo>
                    <a:pt x="699" y="344"/>
                  </a:lnTo>
                  <a:lnTo>
                    <a:pt x="699" y="346"/>
                  </a:lnTo>
                  <a:lnTo>
                    <a:pt x="699" y="348"/>
                  </a:lnTo>
                  <a:lnTo>
                    <a:pt x="701" y="350"/>
                  </a:lnTo>
                  <a:lnTo>
                    <a:pt x="701" y="352"/>
                  </a:lnTo>
                  <a:lnTo>
                    <a:pt x="703" y="354"/>
                  </a:lnTo>
                  <a:lnTo>
                    <a:pt x="704" y="356"/>
                  </a:lnTo>
                  <a:lnTo>
                    <a:pt x="706" y="356"/>
                  </a:lnTo>
                  <a:lnTo>
                    <a:pt x="706" y="357"/>
                  </a:lnTo>
                  <a:lnTo>
                    <a:pt x="708" y="357"/>
                  </a:lnTo>
                  <a:lnTo>
                    <a:pt x="710" y="357"/>
                  </a:lnTo>
                  <a:lnTo>
                    <a:pt x="712" y="357"/>
                  </a:lnTo>
                  <a:lnTo>
                    <a:pt x="714" y="357"/>
                  </a:lnTo>
                  <a:lnTo>
                    <a:pt x="716" y="357"/>
                  </a:lnTo>
                  <a:lnTo>
                    <a:pt x="718" y="356"/>
                  </a:lnTo>
                  <a:lnTo>
                    <a:pt x="718" y="357"/>
                  </a:lnTo>
                  <a:lnTo>
                    <a:pt x="720" y="357"/>
                  </a:lnTo>
                  <a:lnTo>
                    <a:pt x="720" y="356"/>
                  </a:lnTo>
                  <a:lnTo>
                    <a:pt x="720" y="357"/>
                  </a:lnTo>
                  <a:lnTo>
                    <a:pt x="722" y="357"/>
                  </a:lnTo>
                  <a:lnTo>
                    <a:pt x="720" y="357"/>
                  </a:lnTo>
                  <a:lnTo>
                    <a:pt x="722" y="359"/>
                  </a:lnTo>
                  <a:lnTo>
                    <a:pt x="722" y="361"/>
                  </a:lnTo>
                  <a:lnTo>
                    <a:pt x="724" y="361"/>
                  </a:lnTo>
                  <a:lnTo>
                    <a:pt x="724" y="363"/>
                  </a:lnTo>
                  <a:lnTo>
                    <a:pt x="726" y="363"/>
                  </a:lnTo>
                  <a:lnTo>
                    <a:pt x="726" y="365"/>
                  </a:lnTo>
                  <a:lnTo>
                    <a:pt x="726" y="367"/>
                  </a:lnTo>
                  <a:lnTo>
                    <a:pt x="726" y="365"/>
                  </a:lnTo>
                  <a:lnTo>
                    <a:pt x="724" y="365"/>
                  </a:lnTo>
                  <a:lnTo>
                    <a:pt x="722" y="365"/>
                  </a:lnTo>
                  <a:lnTo>
                    <a:pt x="722" y="367"/>
                  </a:lnTo>
                  <a:lnTo>
                    <a:pt x="722" y="369"/>
                  </a:lnTo>
                  <a:lnTo>
                    <a:pt x="722" y="373"/>
                  </a:lnTo>
                  <a:lnTo>
                    <a:pt x="722" y="375"/>
                  </a:lnTo>
                  <a:lnTo>
                    <a:pt x="724" y="375"/>
                  </a:lnTo>
                  <a:lnTo>
                    <a:pt x="724" y="377"/>
                  </a:lnTo>
                  <a:lnTo>
                    <a:pt x="726" y="377"/>
                  </a:lnTo>
                  <a:lnTo>
                    <a:pt x="729" y="377"/>
                  </a:lnTo>
                  <a:lnTo>
                    <a:pt x="731" y="377"/>
                  </a:lnTo>
                  <a:lnTo>
                    <a:pt x="733" y="377"/>
                  </a:lnTo>
                  <a:lnTo>
                    <a:pt x="735" y="377"/>
                  </a:lnTo>
                  <a:lnTo>
                    <a:pt x="735" y="375"/>
                  </a:lnTo>
                  <a:lnTo>
                    <a:pt x="735" y="373"/>
                  </a:lnTo>
                  <a:lnTo>
                    <a:pt x="737" y="373"/>
                  </a:lnTo>
                  <a:lnTo>
                    <a:pt x="737" y="371"/>
                  </a:lnTo>
                  <a:lnTo>
                    <a:pt x="739" y="371"/>
                  </a:lnTo>
                  <a:lnTo>
                    <a:pt x="741" y="369"/>
                  </a:lnTo>
                  <a:lnTo>
                    <a:pt x="743" y="367"/>
                  </a:lnTo>
                  <a:lnTo>
                    <a:pt x="741" y="367"/>
                  </a:lnTo>
                  <a:lnTo>
                    <a:pt x="741" y="365"/>
                  </a:lnTo>
                  <a:lnTo>
                    <a:pt x="743" y="365"/>
                  </a:lnTo>
                  <a:lnTo>
                    <a:pt x="745" y="365"/>
                  </a:lnTo>
                  <a:lnTo>
                    <a:pt x="747" y="365"/>
                  </a:lnTo>
                  <a:lnTo>
                    <a:pt x="747" y="363"/>
                  </a:lnTo>
                  <a:lnTo>
                    <a:pt x="749" y="363"/>
                  </a:lnTo>
                  <a:lnTo>
                    <a:pt x="751" y="363"/>
                  </a:lnTo>
                  <a:lnTo>
                    <a:pt x="752" y="363"/>
                  </a:lnTo>
                  <a:lnTo>
                    <a:pt x="752" y="365"/>
                  </a:lnTo>
                  <a:lnTo>
                    <a:pt x="754" y="365"/>
                  </a:lnTo>
                  <a:lnTo>
                    <a:pt x="756" y="365"/>
                  </a:lnTo>
                  <a:lnTo>
                    <a:pt x="756" y="367"/>
                  </a:lnTo>
                  <a:lnTo>
                    <a:pt x="756" y="369"/>
                  </a:lnTo>
                  <a:lnTo>
                    <a:pt x="758" y="367"/>
                  </a:lnTo>
                  <a:lnTo>
                    <a:pt x="760" y="367"/>
                  </a:lnTo>
                  <a:lnTo>
                    <a:pt x="760" y="369"/>
                  </a:lnTo>
                  <a:lnTo>
                    <a:pt x="762" y="371"/>
                  </a:lnTo>
                  <a:lnTo>
                    <a:pt x="764" y="371"/>
                  </a:lnTo>
                  <a:lnTo>
                    <a:pt x="766" y="371"/>
                  </a:lnTo>
                  <a:lnTo>
                    <a:pt x="768" y="371"/>
                  </a:lnTo>
                  <a:lnTo>
                    <a:pt x="770" y="371"/>
                  </a:lnTo>
                  <a:lnTo>
                    <a:pt x="768" y="371"/>
                  </a:lnTo>
                  <a:lnTo>
                    <a:pt x="770" y="371"/>
                  </a:lnTo>
                  <a:lnTo>
                    <a:pt x="770" y="369"/>
                  </a:lnTo>
                  <a:lnTo>
                    <a:pt x="772" y="369"/>
                  </a:lnTo>
                  <a:lnTo>
                    <a:pt x="770" y="369"/>
                  </a:lnTo>
                  <a:lnTo>
                    <a:pt x="772" y="369"/>
                  </a:lnTo>
                  <a:lnTo>
                    <a:pt x="772" y="371"/>
                  </a:lnTo>
                  <a:lnTo>
                    <a:pt x="774" y="371"/>
                  </a:lnTo>
                  <a:lnTo>
                    <a:pt x="777" y="371"/>
                  </a:lnTo>
                  <a:lnTo>
                    <a:pt x="779" y="371"/>
                  </a:lnTo>
                  <a:lnTo>
                    <a:pt x="781" y="371"/>
                  </a:lnTo>
                  <a:lnTo>
                    <a:pt x="781" y="373"/>
                  </a:lnTo>
                  <a:lnTo>
                    <a:pt x="779" y="373"/>
                  </a:lnTo>
                  <a:lnTo>
                    <a:pt x="777" y="373"/>
                  </a:lnTo>
                  <a:lnTo>
                    <a:pt x="779" y="375"/>
                  </a:lnTo>
                  <a:lnTo>
                    <a:pt x="779" y="377"/>
                  </a:lnTo>
                  <a:lnTo>
                    <a:pt x="777" y="377"/>
                  </a:lnTo>
                  <a:lnTo>
                    <a:pt x="777" y="379"/>
                  </a:lnTo>
                  <a:lnTo>
                    <a:pt x="775" y="379"/>
                  </a:lnTo>
                  <a:lnTo>
                    <a:pt x="775" y="381"/>
                  </a:lnTo>
                  <a:lnTo>
                    <a:pt x="777" y="379"/>
                  </a:lnTo>
                  <a:lnTo>
                    <a:pt x="777" y="381"/>
                  </a:lnTo>
                  <a:lnTo>
                    <a:pt x="777" y="382"/>
                  </a:lnTo>
                  <a:lnTo>
                    <a:pt x="777" y="381"/>
                  </a:lnTo>
                  <a:lnTo>
                    <a:pt x="775" y="381"/>
                  </a:lnTo>
                  <a:lnTo>
                    <a:pt x="775" y="382"/>
                  </a:lnTo>
                  <a:lnTo>
                    <a:pt x="777" y="382"/>
                  </a:lnTo>
                  <a:lnTo>
                    <a:pt x="775" y="382"/>
                  </a:lnTo>
                  <a:lnTo>
                    <a:pt x="774" y="382"/>
                  </a:lnTo>
                  <a:lnTo>
                    <a:pt x="772" y="382"/>
                  </a:lnTo>
                  <a:lnTo>
                    <a:pt x="774" y="382"/>
                  </a:lnTo>
                  <a:lnTo>
                    <a:pt x="774" y="381"/>
                  </a:lnTo>
                  <a:lnTo>
                    <a:pt x="772" y="381"/>
                  </a:lnTo>
                  <a:lnTo>
                    <a:pt x="772" y="379"/>
                  </a:lnTo>
                  <a:lnTo>
                    <a:pt x="772" y="381"/>
                  </a:lnTo>
                  <a:lnTo>
                    <a:pt x="770" y="382"/>
                  </a:lnTo>
                  <a:lnTo>
                    <a:pt x="770" y="381"/>
                  </a:lnTo>
                  <a:lnTo>
                    <a:pt x="768" y="381"/>
                  </a:lnTo>
                  <a:lnTo>
                    <a:pt x="770" y="381"/>
                  </a:lnTo>
                  <a:lnTo>
                    <a:pt x="768" y="381"/>
                  </a:lnTo>
                  <a:lnTo>
                    <a:pt x="766" y="382"/>
                  </a:lnTo>
                  <a:lnTo>
                    <a:pt x="764" y="382"/>
                  </a:lnTo>
                  <a:lnTo>
                    <a:pt x="764" y="384"/>
                  </a:lnTo>
                  <a:lnTo>
                    <a:pt x="762" y="384"/>
                  </a:lnTo>
                  <a:lnTo>
                    <a:pt x="762" y="382"/>
                  </a:lnTo>
                  <a:lnTo>
                    <a:pt x="764" y="382"/>
                  </a:lnTo>
                  <a:lnTo>
                    <a:pt x="762" y="382"/>
                  </a:lnTo>
                  <a:lnTo>
                    <a:pt x="762" y="384"/>
                  </a:lnTo>
                  <a:lnTo>
                    <a:pt x="762" y="382"/>
                  </a:lnTo>
                  <a:lnTo>
                    <a:pt x="760" y="382"/>
                  </a:lnTo>
                  <a:lnTo>
                    <a:pt x="760" y="384"/>
                  </a:lnTo>
                  <a:lnTo>
                    <a:pt x="762" y="384"/>
                  </a:lnTo>
                  <a:lnTo>
                    <a:pt x="760" y="384"/>
                  </a:lnTo>
                  <a:lnTo>
                    <a:pt x="760" y="386"/>
                  </a:lnTo>
                  <a:lnTo>
                    <a:pt x="758" y="386"/>
                  </a:lnTo>
                  <a:lnTo>
                    <a:pt x="756" y="386"/>
                  </a:lnTo>
                  <a:lnTo>
                    <a:pt x="754" y="388"/>
                  </a:lnTo>
                  <a:lnTo>
                    <a:pt x="754" y="386"/>
                  </a:lnTo>
                  <a:lnTo>
                    <a:pt x="754" y="388"/>
                  </a:lnTo>
                  <a:lnTo>
                    <a:pt x="752" y="388"/>
                  </a:lnTo>
                  <a:lnTo>
                    <a:pt x="752" y="386"/>
                  </a:lnTo>
                  <a:lnTo>
                    <a:pt x="751" y="386"/>
                  </a:lnTo>
                  <a:lnTo>
                    <a:pt x="751" y="388"/>
                  </a:lnTo>
                  <a:lnTo>
                    <a:pt x="749" y="388"/>
                  </a:lnTo>
                  <a:lnTo>
                    <a:pt x="751" y="388"/>
                  </a:lnTo>
                  <a:lnTo>
                    <a:pt x="752" y="388"/>
                  </a:lnTo>
                  <a:lnTo>
                    <a:pt x="752" y="390"/>
                  </a:lnTo>
                  <a:lnTo>
                    <a:pt x="752" y="392"/>
                  </a:lnTo>
                  <a:lnTo>
                    <a:pt x="751" y="392"/>
                  </a:lnTo>
                  <a:lnTo>
                    <a:pt x="751" y="390"/>
                  </a:lnTo>
                  <a:lnTo>
                    <a:pt x="749" y="390"/>
                  </a:lnTo>
                  <a:lnTo>
                    <a:pt x="749" y="392"/>
                  </a:lnTo>
                  <a:lnTo>
                    <a:pt x="749" y="394"/>
                  </a:lnTo>
                  <a:lnTo>
                    <a:pt x="749" y="392"/>
                  </a:lnTo>
                  <a:lnTo>
                    <a:pt x="749" y="394"/>
                  </a:lnTo>
                  <a:lnTo>
                    <a:pt x="749" y="396"/>
                  </a:lnTo>
                  <a:lnTo>
                    <a:pt x="749" y="398"/>
                  </a:lnTo>
                  <a:lnTo>
                    <a:pt x="747" y="398"/>
                  </a:lnTo>
                  <a:lnTo>
                    <a:pt x="745" y="398"/>
                  </a:lnTo>
                  <a:lnTo>
                    <a:pt x="743" y="398"/>
                  </a:lnTo>
                  <a:lnTo>
                    <a:pt x="743" y="396"/>
                  </a:lnTo>
                  <a:lnTo>
                    <a:pt x="743" y="394"/>
                  </a:lnTo>
                  <a:lnTo>
                    <a:pt x="743" y="396"/>
                  </a:lnTo>
                  <a:lnTo>
                    <a:pt x="741" y="396"/>
                  </a:lnTo>
                  <a:lnTo>
                    <a:pt x="739" y="396"/>
                  </a:lnTo>
                  <a:lnTo>
                    <a:pt x="739" y="398"/>
                  </a:lnTo>
                  <a:lnTo>
                    <a:pt x="741" y="398"/>
                  </a:lnTo>
                  <a:lnTo>
                    <a:pt x="741" y="400"/>
                  </a:lnTo>
                  <a:lnTo>
                    <a:pt x="743" y="400"/>
                  </a:lnTo>
                  <a:lnTo>
                    <a:pt x="741" y="400"/>
                  </a:lnTo>
                  <a:lnTo>
                    <a:pt x="741" y="402"/>
                  </a:lnTo>
                  <a:lnTo>
                    <a:pt x="741" y="400"/>
                  </a:lnTo>
                  <a:lnTo>
                    <a:pt x="741" y="402"/>
                  </a:lnTo>
                  <a:lnTo>
                    <a:pt x="739" y="402"/>
                  </a:lnTo>
                  <a:lnTo>
                    <a:pt x="739" y="404"/>
                  </a:lnTo>
                  <a:lnTo>
                    <a:pt x="737" y="405"/>
                  </a:lnTo>
                  <a:lnTo>
                    <a:pt x="737" y="404"/>
                  </a:lnTo>
                  <a:lnTo>
                    <a:pt x="737" y="405"/>
                  </a:lnTo>
                  <a:lnTo>
                    <a:pt x="737" y="407"/>
                  </a:lnTo>
                  <a:lnTo>
                    <a:pt x="735" y="407"/>
                  </a:lnTo>
                  <a:lnTo>
                    <a:pt x="735" y="405"/>
                  </a:lnTo>
                  <a:lnTo>
                    <a:pt x="733" y="407"/>
                  </a:lnTo>
                  <a:lnTo>
                    <a:pt x="731" y="407"/>
                  </a:lnTo>
                  <a:lnTo>
                    <a:pt x="731" y="409"/>
                  </a:lnTo>
                  <a:lnTo>
                    <a:pt x="731" y="411"/>
                  </a:lnTo>
                  <a:lnTo>
                    <a:pt x="729" y="411"/>
                  </a:lnTo>
                  <a:lnTo>
                    <a:pt x="729" y="413"/>
                  </a:lnTo>
                  <a:lnTo>
                    <a:pt x="727" y="413"/>
                  </a:lnTo>
                  <a:lnTo>
                    <a:pt x="727" y="415"/>
                  </a:lnTo>
                  <a:lnTo>
                    <a:pt x="727" y="417"/>
                  </a:lnTo>
                  <a:lnTo>
                    <a:pt x="726" y="417"/>
                  </a:lnTo>
                  <a:lnTo>
                    <a:pt x="726" y="419"/>
                  </a:lnTo>
                  <a:lnTo>
                    <a:pt x="726" y="421"/>
                  </a:lnTo>
                  <a:lnTo>
                    <a:pt x="726" y="423"/>
                  </a:lnTo>
                  <a:lnTo>
                    <a:pt x="726" y="425"/>
                  </a:lnTo>
                  <a:lnTo>
                    <a:pt x="726" y="423"/>
                  </a:lnTo>
                  <a:lnTo>
                    <a:pt x="726" y="425"/>
                  </a:lnTo>
                  <a:lnTo>
                    <a:pt x="727" y="425"/>
                  </a:lnTo>
                  <a:lnTo>
                    <a:pt x="727" y="423"/>
                  </a:lnTo>
                  <a:lnTo>
                    <a:pt x="727" y="425"/>
                  </a:lnTo>
                  <a:lnTo>
                    <a:pt x="729" y="425"/>
                  </a:lnTo>
                  <a:lnTo>
                    <a:pt x="729" y="427"/>
                  </a:lnTo>
                  <a:lnTo>
                    <a:pt x="731" y="427"/>
                  </a:lnTo>
                  <a:lnTo>
                    <a:pt x="731" y="429"/>
                  </a:lnTo>
                  <a:lnTo>
                    <a:pt x="733" y="429"/>
                  </a:lnTo>
                  <a:lnTo>
                    <a:pt x="735" y="429"/>
                  </a:lnTo>
                  <a:lnTo>
                    <a:pt x="737" y="429"/>
                  </a:lnTo>
                  <a:lnTo>
                    <a:pt x="737" y="430"/>
                  </a:lnTo>
                  <a:lnTo>
                    <a:pt x="739" y="430"/>
                  </a:lnTo>
                  <a:lnTo>
                    <a:pt x="741" y="432"/>
                  </a:lnTo>
                  <a:lnTo>
                    <a:pt x="743" y="432"/>
                  </a:lnTo>
                  <a:lnTo>
                    <a:pt x="743" y="434"/>
                  </a:lnTo>
                  <a:lnTo>
                    <a:pt x="743" y="436"/>
                  </a:lnTo>
                  <a:lnTo>
                    <a:pt x="743" y="438"/>
                  </a:lnTo>
                  <a:lnTo>
                    <a:pt x="745" y="438"/>
                  </a:lnTo>
                  <a:lnTo>
                    <a:pt x="745" y="440"/>
                  </a:lnTo>
                  <a:lnTo>
                    <a:pt x="745" y="442"/>
                  </a:lnTo>
                  <a:lnTo>
                    <a:pt x="745" y="444"/>
                  </a:lnTo>
                  <a:lnTo>
                    <a:pt x="747" y="444"/>
                  </a:lnTo>
                  <a:lnTo>
                    <a:pt x="747" y="446"/>
                  </a:lnTo>
                  <a:lnTo>
                    <a:pt x="747" y="444"/>
                  </a:lnTo>
                  <a:lnTo>
                    <a:pt x="745" y="444"/>
                  </a:lnTo>
                  <a:lnTo>
                    <a:pt x="745" y="446"/>
                  </a:lnTo>
                  <a:lnTo>
                    <a:pt x="747" y="446"/>
                  </a:lnTo>
                  <a:lnTo>
                    <a:pt x="747" y="448"/>
                  </a:lnTo>
                  <a:lnTo>
                    <a:pt x="749" y="448"/>
                  </a:lnTo>
                  <a:lnTo>
                    <a:pt x="749" y="450"/>
                  </a:lnTo>
                  <a:lnTo>
                    <a:pt x="749" y="452"/>
                  </a:lnTo>
                  <a:lnTo>
                    <a:pt x="751" y="452"/>
                  </a:lnTo>
                  <a:lnTo>
                    <a:pt x="751" y="453"/>
                  </a:lnTo>
                  <a:lnTo>
                    <a:pt x="749" y="453"/>
                  </a:lnTo>
                  <a:lnTo>
                    <a:pt x="751" y="453"/>
                  </a:lnTo>
                  <a:lnTo>
                    <a:pt x="749" y="453"/>
                  </a:lnTo>
                  <a:lnTo>
                    <a:pt x="751" y="453"/>
                  </a:lnTo>
                  <a:lnTo>
                    <a:pt x="751" y="455"/>
                  </a:lnTo>
                  <a:lnTo>
                    <a:pt x="751" y="457"/>
                  </a:lnTo>
                  <a:lnTo>
                    <a:pt x="752" y="457"/>
                  </a:lnTo>
                  <a:lnTo>
                    <a:pt x="752" y="461"/>
                  </a:lnTo>
                  <a:lnTo>
                    <a:pt x="751" y="461"/>
                  </a:lnTo>
                  <a:lnTo>
                    <a:pt x="751" y="463"/>
                  </a:lnTo>
                  <a:lnTo>
                    <a:pt x="752" y="463"/>
                  </a:lnTo>
                  <a:lnTo>
                    <a:pt x="752" y="465"/>
                  </a:lnTo>
                  <a:lnTo>
                    <a:pt x="754" y="465"/>
                  </a:lnTo>
                  <a:lnTo>
                    <a:pt x="754" y="467"/>
                  </a:lnTo>
                  <a:lnTo>
                    <a:pt x="756" y="467"/>
                  </a:lnTo>
                  <a:lnTo>
                    <a:pt x="758" y="467"/>
                  </a:lnTo>
                  <a:lnTo>
                    <a:pt x="760" y="469"/>
                  </a:lnTo>
                  <a:lnTo>
                    <a:pt x="760" y="471"/>
                  </a:lnTo>
                  <a:lnTo>
                    <a:pt x="760" y="473"/>
                  </a:lnTo>
                  <a:lnTo>
                    <a:pt x="760" y="475"/>
                  </a:lnTo>
                  <a:lnTo>
                    <a:pt x="762" y="475"/>
                  </a:lnTo>
                  <a:lnTo>
                    <a:pt x="764" y="475"/>
                  </a:lnTo>
                  <a:lnTo>
                    <a:pt x="766" y="477"/>
                  </a:lnTo>
                  <a:lnTo>
                    <a:pt x="766" y="478"/>
                  </a:lnTo>
                  <a:lnTo>
                    <a:pt x="768" y="478"/>
                  </a:lnTo>
                  <a:lnTo>
                    <a:pt x="768" y="480"/>
                  </a:lnTo>
                  <a:lnTo>
                    <a:pt x="768" y="482"/>
                  </a:lnTo>
                  <a:lnTo>
                    <a:pt x="766" y="482"/>
                  </a:lnTo>
                  <a:lnTo>
                    <a:pt x="764" y="482"/>
                  </a:lnTo>
                  <a:lnTo>
                    <a:pt x="764" y="480"/>
                  </a:lnTo>
                  <a:lnTo>
                    <a:pt x="762" y="480"/>
                  </a:lnTo>
                  <a:lnTo>
                    <a:pt x="760" y="478"/>
                  </a:lnTo>
                  <a:lnTo>
                    <a:pt x="758" y="478"/>
                  </a:lnTo>
                  <a:lnTo>
                    <a:pt x="756" y="478"/>
                  </a:lnTo>
                  <a:lnTo>
                    <a:pt x="756" y="480"/>
                  </a:lnTo>
                  <a:lnTo>
                    <a:pt x="754" y="480"/>
                  </a:lnTo>
                  <a:lnTo>
                    <a:pt x="752" y="480"/>
                  </a:lnTo>
                  <a:lnTo>
                    <a:pt x="752" y="478"/>
                  </a:lnTo>
                  <a:lnTo>
                    <a:pt x="751" y="477"/>
                  </a:lnTo>
                  <a:lnTo>
                    <a:pt x="749" y="475"/>
                  </a:lnTo>
                  <a:lnTo>
                    <a:pt x="747" y="475"/>
                  </a:lnTo>
                  <a:lnTo>
                    <a:pt x="745" y="475"/>
                  </a:lnTo>
                  <a:lnTo>
                    <a:pt x="743" y="477"/>
                  </a:lnTo>
                  <a:lnTo>
                    <a:pt x="741" y="477"/>
                  </a:lnTo>
                  <a:lnTo>
                    <a:pt x="739" y="477"/>
                  </a:lnTo>
                  <a:lnTo>
                    <a:pt x="737" y="477"/>
                  </a:lnTo>
                  <a:lnTo>
                    <a:pt x="737" y="475"/>
                  </a:lnTo>
                  <a:lnTo>
                    <a:pt x="737" y="473"/>
                  </a:lnTo>
                  <a:lnTo>
                    <a:pt x="735" y="473"/>
                  </a:lnTo>
                  <a:lnTo>
                    <a:pt x="735" y="471"/>
                  </a:lnTo>
                  <a:lnTo>
                    <a:pt x="733" y="471"/>
                  </a:lnTo>
                  <a:lnTo>
                    <a:pt x="733" y="469"/>
                  </a:lnTo>
                  <a:lnTo>
                    <a:pt x="731" y="469"/>
                  </a:lnTo>
                  <a:lnTo>
                    <a:pt x="731" y="471"/>
                  </a:lnTo>
                  <a:lnTo>
                    <a:pt x="733" y="471"/>
                  </a:lnTo>
                  <a:lnTo>
                    <a:pt x="731" y="473"/>
                  </a:lnTo>
                  <a:lnTo>
                    <a:pt x="733" y="473"/>
                  </a:lnTo>
                  <a:lnTo>
                    <a:pt x="735" y="473"/>
                  </a:lnTo>
                  <a:lnTo>
                    <a:pt x="733" y="473"/>
                  </a:lnTo>
                  <a:lnTo>
                    <a:pt x="733" y="475"/>
                  </a:lnTo>
                  <a:lnTo>
                    <a:pt x="735" y="475"/>
                  </a:lnTo>
                  <a:lnTo>
                    <a:pt x="737" y="475"/>
                  </a:lnTo>
                  <a:lnTo>
                    <a:pt x="737" y="477"/>
                  </a:lnTo>
                  <a:lnTo>
                    <a:pt x="739" y="477"/>
                  </a:lnTo>
                  <a:lnTo>
                    <a:pt x="739" y="478"/>
                  </a:lnTo>
                  <a:lnTo>
                    <a:pt x="741" y="478"/>
                  </a:lnTo>
                  <a:lnTo>
                    <a:pt x="743" y="477"/>
                  </a:lnTo>
                  <a:lnTo>
                    <a:pt x="745" y="477"/>
                  </a:lnTo>
                  <a:lnTo>
                    <a:pt x="747" y="477"/>
                  </a:lnTo>
                  <a:lnTo>
                    <a:pt x="749" y="477"/>
                  </a:lnTo>
                  <a:lnTo>
                    <a:pt x="751" y="477"/>
                  </a:lnTo>
                  <a:lnTo>
                    <a:pt x="751" y="478"/>
                  </a:lnTo>
                  <a:lnTo>
                    <a:pt x="751" y="480"/>
                  </a:lnTo>
                  <a:lnTo>
                    <a:pt x="749" y="478"/>
                  </a:lnTo>
                  <a:lnTo>
                    <a:pt x="749" y="480"/>
                  </a:lnTo>
                  <a:lnTo>
                    <a:pt x="751" y="480"/>
                  </a:lnTo>
                  <a:lnTo>
                    <a:pt x="752" y="480"/>
                  </a:lnTo>
                  <a:lnTo>
                    <a:pt x="754" y="480"/>
                  </a:lnTo>
                  <a:lnTo>
                    <a:pt x="754" y="482"/>
                  </a:lnTo>
                  <a:lnTo>
                    <a:pt x="756" y="482"/>
                  </a:lnTo>
                  <a:lnTo>
                    <a:pt x="758" y="484"/>
                  </a:lnTo>
                  <a:lnTo>
                    <a:pt x="758" y="486"/>
                  </a:lnTo>
                  <a:lnTo>
                    <a:pt x="760" y="486"/>
                  </a:lnTo>
                  <a:lnTo>
                    <a:pt x="762" y="488"/>
                  </a:lnTo>
                  <a:lnTo>
                    <a:pt x="764" y="488"/>
                  </a:lnTo>
                  <a:lnTo>
                    <a:pt x="764" y="490"/>
                  </a:lnTo>
                  <a:lnTo>
                    <a:pt x="766" y="490"/>
                  </a:lnTo>
                  <a:lnTo>
                    <a:pt x="766" y="492"/>
                  </a:lnTo>
                  <a:lnTo>
                    <a:pt x="768" y="494"/>
                  </a:lnTo>
                  <a:lnTo>
                    <a:pt x="770" y="496"/>
                  </a:lnTo>
                  <a:lnTo>
                    <a:pt x="770" y="498"/>
                  </a:lnTo>
                  <a:lnTo>
                    <a:pt x="768" y="498"/>
                  </a:lnTo>
                  <a:lnTo>
                    <a:pt x="766" y="498"/>
                  </a:lnTo>
                  <a:lnTo>
                    <a:pt x="764" y="498"/>
                  </a:lnTo>
                  <a:lnTo>
                    <a:pt x="762" y="498"/>
                  </a:lnTo>
                  <a:lnTo>
                    <a:pt x="762" y="500"/>
                  </a:lnTo>
                  <a:lnTo>
                    <a:pt x="760" y="500"/>
                  </a:lnTo>
                  <a:lnTo>
                    <a:pt x="758" y="500"/>
                  </a:lnTo>
                  <a:lnTo>
                    <a:pt x="758" y="501"/>
                  </a:lnTo>
                  <a:lnTo>
                    <a:pt x="756" y="501"/>
                  </a:lnTo>
                  <a:lnTo>
                    <a:pt x="756" y="503"/>
                  </a:lnTo>
                  <a:lnTo>
                    <a:pt x="754" y="503"/>
                  </a:lnTo>
                  <a:lnTo>
                    <a:pt x="752" y="503"/>
                  </a:lnTo>
                  <a:lnTo>
                    <a:pt x="752" y="505"/>
                  </a:lnTo>
                  <a:lnTo>
                    <a:pt x="752" y="507"/>
                  </a:lnTo>
                  <a:lnTo>
                    <a:pt x="751" y="507"/>
                  </a:lnTo>
                  <a:lnTo>
                    <a:pt x="749" y="507"/>
                  </a:lnTo>
                  <a:lnTo>
                    <a:pt x="749" y="505"/>
                  </a:lnTo>
                  <a:lnTo>
                    <a:pt x="747" y="505"/>
                  </a:lnTo>
                  <a:lnTo>
                    <a:pt x="745" y="505"/>
                  </a:lnTo>
                  <a:lnTo>
                    <a:pt x="745" y="507"/>
                  </a:lnTo>
                  <a:lnTo>
                    <a:pt x="743" y="509"/>
                  </a:lnTo>
                  <a:lnTo>
                    <a:pt x="743" y="507"/>
                  </a:lnTo>
                  <a:lnTo>
                    <a:pt x="741" y="507"/>
                  </a:lnTo>
                  <a:lnTo>
                    <a:pt x="741" y="509"/>
                  </a:lnTo>
                  <a:lnTo>
                    <a:pt x="743" y="509"/>
                  </a:lnTo>
                  <a:lnTo>
                    <a:pt x="745" y="509"/>
                  </a:lnTo>
                  <a:lnTo>
                    <a:pt x="745" y="507"/>
                  </a:lnTo>
                  <a:lnTo>
                    <a:pt x="747" y="507"/>
                  </a:lnTo>
                  <a:lnTo>
                    <a:pt x="749" y="507"/>
                  </a:lnTo>
                  <a:lnTo>
                    <a:pt x="749" y="509"/>
                  </a:lnTo>
                  <a:lnTo>
                    <a:pt x="749" y="511"/>
                  </a:lnTo>
                  <a:lnTo>
                    <a:pt x="751" y="511"/>
                  </a:lnTo>
                  <a:lnTo>
                    <a:pt x="751" y="513"/>
                  </a:lnTo>
                  <a:lnTo>
                    <a:pt x="751" y="511"/>
                  </a:lnTo>
                  <a:lnTo>
                    <a:pt x="749" y="511"/>
                  </a:lnTo>
                  <a:lnTo>
                    <a:pt x="749" y="509"/>
                  </a:lnTo>
                  <a:lnTo>
                    <a:pt x="751" y="509"/>
                  </a:lnTo>
                  <a:lnTo>
                    <a:pt x="751" y="511"/>
                  </a:lnTo>
                  <a:lnTo>
                    <a:pt x="752" y="511"/>
                  </a:lnTo>
                  <a:lnTo>
                    <a:pt x="752" y="509"/>
                  </a:lnTo>
                  <a:lnTo>
                    <a:pt x="754" y="509"/>
                  </a:lnTo>
                  <a:lnTo>
                    <a:pt x="756" y="507"/>
                  </a:lnTo>
                  <a:lnTo>
                    <a:pt x="758" y="507"/>
                  </a:lnTo>
                  <a:lnTo>
                    <a:pt x="760" y="507"/>
                  </a:lnTo>
                  <a:lnTo>
                    <a:pt x="762" y="509"/>
                  </a:lnTo>
                  <a:lnTo>
                    <a:pt x="762" y="511"/>
                  </a:lnTo>
                  <a:lnTo>
                    <a:pt x="764" y="513"/>
                  </a:lnTo>
                  <a:lnTo>
                    <a:pt x="766" y="513"/>
                  </a:lnTo>
                  <a:lnTo>
                    <a:pt x="766" y="515"/>
                  </a:lnTo>
                  <a:lnTo>
                    <a:pt x="766" y="513"/>
                  </a:lnTo>
                  <a:lnTo>
                    <a:pt x="766" y="515"/>
                  </a:lnTo>
                  <a:lnTo>
                    <a:pt x="768" y="515"/>
                  </a:lnTo>
                  <a:lnTo>
                    <a:pt x="770" y="515"/>
                  </a:lnTo>
                  <a:lnTo>
                    <a:pt x="772" y="515"/>
                  </a:lnTo>
                  <a:lnTo>
                    <a:pt x="770" y="517"/>
                  </a:lnTo>
                  <a:lnTo>
                    <a:pt x="768" y="517"/>
                  </a:lnTo>
                  <a:lnTo>
                    <a:pt x="768" y="519"/>
                  </a:lnTo>
                  <a:lnTo>
                    <a:pt x="768" y="517"/>
                  </a:lnTo>
                  <a:lnTo>
                    <a:pt x="768" y="519"/>
                  </a:lnTo>
                  <a:lnTo>
                    <a:pt x="766" y="521"/>
                  </a:lnTo>
                  <a:lnTo>
                    <a:pt x="764" y="521"/>
                  </a:lnTo>
                  <a:lnTo>
                    <a:pt x="764" y="523"/>
                  </a:lnTo>
                  <a:lnTo>
                    <a:pt x="762" y="521"/>
                  </a:lnTo>
                  <a:lnTo>
                    <a:pt x="762" y="523"/>
                  </a:lnTo>
                  <a:lnTo>
                    <a:pt x="760" y="523"/>
                  </a:lnTo>
                  <a:lnTo>
                    <a:pt x="760" y="525"/>
                  </a:lnTo>
                  <a:lnTo>
                    <a:pt x="762" y="523"/>
                  </a:lnTo>
                  <a:lnTo>
                    <a:pt x="762" y="525"/>
                  </a:lnTo>
                  <a:lnTo>
                    <a:pt x="762" y="523"/>
                  </a:lnTo>
                  <a:lnTo>
                    <a:pt x="764" y="523"/>
                  </a:lnTo>
                  <a:lnTo>
                    <a:pt x="766" y="523"/>
                  </a:lnTo>
                  <a:lnTo>
                    <a:pt x="768" y="523"/>
                  </a:lnTo>
                  <a:lnTo>
                    <a:pt x="766" y="523"/>
                  </a:lnTo>
                  <a:lnTo>
                    <a:pt x="766" y="521"/>
                  </a:lnTo>
                  <a:lnTo>
                    <a:pt x="766" y="523"/>
                  </a:lnTo>
                  <a:lnTo>
                    <a:pt x="766" y="521"/>
                  </a:lnTo>
                  <a:lnTo>
                    <a:pt x="768" y="521"/>
                  </a:lnTo>
                  <a:lnTo>
                    <a:pt x="770" y="521"/>
                  </a:lnTo>
                  <a:lnTo>
                    <a:pt x="768" y="521"/>
                  </a:lnTo>
                  <a:lnTo>
                    <a:pt x="770" y="523"/>
                  </a:lnTo>
                  <a:lnTo>
                    <a:pt x="768" y="523"/>
                  </a:lnTo>
                  <a:lnTo>
                    <a:pt x="770" y="523"/>
                  </a:lnTo>
                  <a:lnTo>
                    <a:pt x="770" y="525"/>
                  </a:lnTo>
                  <a:lnTo>
                    <a:pt x="768" y="525"/>
                  </a:lnTo>
                  <a:lnTo>
                    <a:pt x="768" y="526"/>
                  </a:lnTo>
                  <a:lnTo>
                    <a:pt x="770" y="526"/>
                  </a:lnTo>
                  <a:lnTo>
                    <a:pt x="770" y="528"/>
                  </a:lnTo>
                  <a:lnTo>
                    <a:pt x="768" y="528"/>
                  </a:lnTo>
                  <a:lnTo>
                    <a:pt x="766" y="528"/>
                  </a:lnTo>
                  <a:lnTo>
                    <a:pt x="766" y="526"/>
                  </a:lnTo>
                  <a:lnTo>
                    <a:pt x="768" y="526"/>
                  </a:lnTo>
                  <a:lnTo>
                    <a:pt x="766" y="526"/>
                  </a:lnTo>
                  <a:lnTo>
                    <a:pt x="766" y="525"/>
                  </a:lnTo>
                  <a:lnTo>
                    <a:pt x="766" y="526"/>
                  </a:lnTo>
                  <a:lnTo>
                    <a:pt x="766" y="528"/>
                  </a:lnTo>
                  <a:lnTo>
                    <a:pt x="764" y="528"/>
                  </a:lnTo>
                  <a:lnTo>
                    <a:pt x="764" y="526"/>
                  </a:lnTo>
                  <a:lnTo>
                    <a:pt x="764" y="528"/>
                  </a:lnTo>
                  <a:lnTo>
                    <a:pt x="764" y="526"/>
                  </a:lnTo>
                  <a:lnTo>
                    <a:pt x="762" y="526"/>
                  </a:lnTo>
                  <a:lnTo>
                    <a:pt x="762" y="528"/>
                  </a:lnTo>
                  <a:lnTo>
                    <a:pt x="760" y="528"/>
                  </a:lnTo>
                  <a:lnTo>
                    <a:pt x="760" y="530"/>
                  </a:lnTo>
                  <a:lnTo>
                    <a:pt x="762" y="530"/>
                  </a:lnTo>
                  <a:lnTo>
                    <a:pt x="764" y="530"/>
                  </a:lnTo>
                  <a:lnTo>
                    <a:pt x="762" y="530"/>
                  </a:lnTo>
                  <a:lnTo>
                    <a:pt x="762" y="532"/>
                  </a:lnTo>
                  <a:lnTo>
                    <a:pt x="762" y="530"/>
                  </a:lnTo>
                  <a:lnTo>
                    <a:pt x="764" y="530"/>
                  </a:lnTo>
                  <a:lnTo>
                    <a:pt x="764" y="532"/>
                  </a:lnTo>
                  <a:lnTo>
                    <a:pt x="766" y="532"/>
                  </a:lnTo>
                  <a:lnTo>
                    <a:pt x="764" y="532"/>
                  </a:lnTo>
                  <a:lnTo>
                    <a:pt x="764" y="534"/>
                  </a:lnTo>
                  <a:lnTo>
                    <a:pt x="764" y="532"/>
                  </a:lnTo>
                  <a:lnTo>
                    <a:pt x="762" y="532"/>
                  </a:lnTo>
                  <a:lnTo>
                    <a:pt x="762" y="534"/>
                  </a:lnTo>
                  <a:lnTo>
                    <a:pt x="764" y="534"/>
                  </a:lnTo>
                  <a:lnTo>
                    <a:pt x="764" y="536"/>
                  </a:lnTo>
                  <a:lnTo>
                    <a:pt x="762" y="538"/>
                  </a:lnTo>
                  <a:lnTo>
                    <a:pt x="760" y="536"/>
                  </a:lnTo>
                  <a:lnTo>
                    <a:pt x="758" y="536"/>
                  </a:lnTo>
                  <a:lnTo>
                    <a:pt x="756" y="536"/>
                  </a:lnTo>
                  <a:lnTo>
                    <a:pt x="756" y="534"/>
                  </a:lnTo>
                  <a:lnTo>
                    <a:pt x="756" y="536"/>
                  </a:lnTo>
                  <a:lnTo>
                    <a:pt x="758" y="536"/>
                  </a:lnTo>
                  <a:lnTo>
                    <a:pt x="758" y="538"/>
                  </a:lnTo>
                  <a:lnTo>
                    <a:pt x="760" y="538"/>
                  </a:lnTo>
                  <a:lnTo>
                    <a:pt x="762" y="538"/>
                  </a:lnTo>
                  <a:lnTo>
                    <a:pt x="762" y="540"/>
                  </a:lnTo>
                  <a:lnTo>
                    <a:pt x="762" y="542"/>
                  </a:lnTo>
                  <a:lnTo>
                    <a:pt x="764" y="542"/>
                  </a:lnTo>
                  <a:lnTo>
                    <a:pt x="762" y="542"/>
                  </a:lnTo>
                  <a:lnTo>
                    <a:pt x="764" y="542"/>
                  </a:lnTo>
                  <a:lnTo>
                    <a:pt x="764" y="544"/>
                  </a:lnTo>
                  <a:lnTo>
                    <a:pt x="764" y="546"/>
                  </a:lnTo>
                  <a:lnTo>
                    <a:pt x="762" y="546"/>
                  </a:lnTo>
                  <a:lnTo>
                    <a:pt x="762" y="544"/>
                  </a:lnTo>
                  <a:lnTo>
                    <a:pt x="760" y="544"/>
                  </a:lnTo>
                  <a:lnTo>
                    <a:pt x="760" y="546"/>
                  </a:lnTo>
                  <a:lnTo>
                    <a:pt x="760" y="548"/>
                  </a:lnTo>
                  <a:lnTo>
                    <a:pt x="758" y="548"/>
                  </a:lnTo>
                  <a:lnTo>
                    <a:pt x="758" y="546"/>
                  </a:lnTo>
                  <a:lnTo>
                    <a:pt x="756" y="546"/>
                  </a:lnTo>
                  <a:lnTo>
                    <a:pt x="758" y="546"/>
                  </a:lnTo>
                  <a:lnTo>
                    <a:pt x="758" y="544"/>
                  </a:lnTo>
                  <a:lnTo>
                    <a:pt x="756" y="544"/>
                  </a:lnTo>
                  <a:lnTo>
                    <a:pt x="758" y="544"/>
                  </a:lnTo>
                  <a:lnTo>
                    <a:pt x="756" y="544"/>
                  </a:lnTo>
                  <a:lnTo>
                    <a:pt x="754" y="544"/>
                  </a:lnTo>
                  <a:lnTo>
                    <a:pt x="754" y="546"/>
                  </a:lnTo>
                  <a:lnTo>
                    <a:pt x="756" y="544"/>
                  </a:lnTo>
                  <a:lnTo>
                    <a:pt x="756" y="546"/>
                  </a:lnTo>
                  <a:lnTo>
                    <a:pt x="754" y="546"/>
                  </a:lnTo>
                  <a:lnTo>
                    <a:pt x="754" y="548"/>
                  </a:lnTo>
                  <a:lnTo>
                    <a:pt x="754" y="549"/>
                  </a:lnTo>
                  <a:lnTo>
                    <a:pt x="752" y="549"/>
                  </a:lnTo>
                  <a:lnTo>
                    <a:pt x="751" y="549"/>
                  </a:lnTo>
                  <a:lnTo>
                    <a:pt x="749" y="549"/>
                  </a:lnTo>
                  <a:lnTo>
                    <a:pt x="747" y="549"/>
                  </a:lnTo>
                  <a:lnTo>
                    <a:pt x="747" y="548"/>
                  </a:lnTo>
                  <a:lnTo>
                    <a:pt x="747" y="549"/>
                  </a:lnTo>
                  <a:lnTo>
                    <a:pt x="749" y="549"/>
                  </a:lnTo>
                  <a:lnTo>
                    <a:pt x="751" y="549"/>
                  </a:lnTo>
                  <a:lnTo>
                    <a:pt x="751" y="551"/>
                  </a:lnTo>
                  <a:lnTo>
                    <a:pt x="752" y="551"/>
                  </a:lnTo>
                  <a:lnTo>
                    <a:pt x="751" y="551"/>
                  </a:lnTo>
                  <a:lnTo>
                    <a:pt x="752" y="551"/>
                  </a:lnTo>
                  <a:lnTo>
                    <a:pt x="751" y="551"/>
                  </a:lnTo>
                  <a:lnTo>
                    <a:pt x="751" y="553"/>
                  </a:lnTo>
                  <a:lnTo>
                    <a:pt x="749" y="555"/>
                  </a:lnTo>
                  <a:lnTo>
                    <a:pt x="749" y="553"/>
                  </a:lnTo>
                  <a:lnTo>
                    <a:pt x="749" y="555"/>
                  </a:lnTo>
                  <a:lnTo>
                    <a:pt x="749" y="557"/>
                  </a:lnTo>
                  <a:lnTo>
                    <a:pt x="747" y="557"/>
                  </a:lnTo>
                  <a:lnTo>
                    <a:pt x="747" y="559"/>
                  </a:lnTo>
                  <a:lnTo>
                    <a:pt x="749" y="559"/>
                  </a:lnTo>
                  <a:lnTo>
                    <a:pt x="749" y="561"/>
                  </a:lnTo>
                  <a:lnTo>
                    <a:pt x="747" y="561"/>
                  </a:lnTo>
                  <a:lnTo>
                    <a:pt x="747" y="563"/>
                  </a:lnTo>
                  <a:lnTo>
                    <a:pt x="747" y="565"/>
                  </a:lnTo>
                  <a:lnTo>
                    <a:pt x="745" y="565"/>
                  </a:lnTo>
                  <a:lnTo>
                    <a:pt x="745" y="563"/>
                  </a:lnTo>
                  <a:lnTo>
                    <a:pt x="745" y="565"/>
                  </a:lnTo>
                  <a:lnTo>
                    <a:pt x="743" y="563"/>
                  </a:lnTo>
                  <a:lnTo>
                    <a:pt x="743" y="561"/>
                  </a:lnTo>
                  <a:lnTo>
                    <a:pt x="743" y="563"/>
                  </a:lnTo>
                  <a:lnTo>
                    <a:pt x="741" y="563"/>
                  </a:lnTo>
                  <a:lnTo>
                    <a:pt x="743" y="563"/>
                  </a:lnTo>
                  <a:lnTo>
                    <a:pt x="743" y="565"/>
                  </a:lnTo>
                  <a:lnTo>
                    <a:pt x="745" y="565"/>
                  </a:lnTo>
                  <a:lnTo>
                    <a:pt x="743" y="565"/>
                  </a:lnTo>
                  <a:lnTo>
                    <a:pt x="745" y="565"/>
                  </a:lnTo>
                  <a:lnTo>
                    <a:pt x="743" y="565"/>
                  </a:lnTo>
                  <a:lnTo>
                    <a:pt x="745" y="565"/>
                  </a:lnTo>
                  <a:lnTo>
                    <a:pt x="743" y="565"/>
                  </a:lnTo>
                  <a:lnTo>
                    <a:pt x="743" y="567"/>
                  </a:lnTo>
                  <a:lnTo>
                    <a:pt x="745" y="567"/>
                  </a:lnTo>
                  <a:lnTo>
                    <a:pt x="743" y="567"/>
                  </a:lnTo>
                  <a:lnTo>
                    <a:pt x="743" y="565"/>
                  </a:lnTo>
                  <a:lnTo>
                    <a:pt x="741" y="565"/>
                  </a:lnTo>
                  <a:lnTo>
                    <a:pt x="743" y="567"/>
                  </a:lnTo>
                  <a:lnTo>
                    <a:pt x="741" y="567"/>
                  </a:lnTo>
                  <a:lnTo>
                    <a:pt x="741" y="569"/>
                  </a:lnTo>
                  <a:lnTo>
                    <a:pt x="739" y="569"/>
                  </a:lnTo>
                  <a:lnTo>
                    <a:pt x="739" y="571"/>
                  </a:lnTo>
                  <a:lnTo>
                    <a:pt x="739" y="569"/>
                  </a:lnTo>
                  <a:lnTo>
                    <a:pt x="739" y="571"/>
                  </a:lnTo>
                  <a:lnTo>
                    <a:pt x="739" y="572"/>
                  </a:lnTo>
                  <a:lnTo>
                    <a:pt x="741" y="572"/>
                  </a:lnTo>
                  <a:lnTo>
                    <a:pt x="739" y="572"/>
                  </a:lnTo>
                  <a:lnTo>
                    <a:pt x="739" y="574"/>
                  </a:lnTo>
                  <a:lnTo>
                    <a:pt x="737" y="574"/>
                  </a:lnTo>
                  <a:lnTo>
                    <a:pt x="737" y="576"/>
                  </a:lnTo>
                  <a:lnTo>
                    <a:pt x="735" y="576"/>
                  </a:lnTo>
                  <a:lnTo>
                    <a:pt x="735" y="574"/>
                  </a:lnTo>
                  <a:lnTo>
                    <a:pt x="737" y="574"/>
                  </a:lnTo>
                  <a:lnTo>
                    <a:pt x="737" y="572"/>
                  </a:lnTo>
                  <a:lnTo>
                    <a:pt x="739" y="572"/>
                  </a:lnTo>
                  <a:lnTo>
                    <a:pt x="739" y="571"/>
                  </a:lnTo>
                  <a:lnTo>
                    <a:pt x="737" y="571"/>
                  </a:lnTo>
                  <a:lnTo>
                    <a:pt x="737" y="572"/>
                  </a:lnTo>
                  <a:lnTo>
                    <a:pt x="735" y="572"/>
                  </a:lnTo>
                  <a:lnTo>
                    <a:pt x="737" y="574"/>
                  </a:lnTo>
                  <a:lnTo>
                    <a:pt x="735" y="574"/>
                  </a:lnTo>
                  <a:lnTo>
                    <a:pt x="735" y="572"/>
                  </a:lnTo>
                  <a:lnTo>
                    <a:pt x="735" y="571"/>
                  </a:lnTo>
                  <a:lnTo>
                    <a:pt x="733" y="571"/>
                  </a:lnTo>
                  <a:lnTo>
                    <a:pt x="733" y="572"/>
                  </a:lnTo>
                  <a:lnTo>
                    <a:pt x="733" y="571"/>
                  </a:lnTo>
                  <a:lnTo>
                    <a:pt x="733" y="572"/>
                  </a:lnTo>
                  <a:lnTo>
                    <a:pt x="731" y="572"/>
                  </a:lnTo>
                  <a:lnTo>
                    <a:pt x="731" y="571"/>
                  </a:lnTo>
                  <a:lnTo>
                    <a:pt x="731" y="572"/>
                  </a:lnTo>
                  <a:lnTo>
                    <a:pt x="731" y="574"/>
                  </a:lnTo>
                  <a:lnTo>
                    <a:pt x="733" y="574"/>
                  </a:lnTo>
                  <a:lnTo>
                    <a:pt x="735" y="574"/>
                  </a:lnTo>
                  <a:lnTo>
                    <a:pt x="735" y="576"/>
                  </a:lnTo>
                  <a:lnTo>
                    <a:pt x="733" y="576"/>
                  </a:lnTo>
                  <a:lnTo>
                    <a:pt x="735" y="576"/>
                  </a:lnTo>
                  <a:lnTo>
                    <a:pt x="735" y="578"/>
                  </a:lnTo>
                  <a:lnTo>
                    <a:pt x="733" y="578"/>
                  </a:lnTo>
                  <a:lnTo>
                    <a:pt x="733" y="576"/>
                  </a:lnTo>
                  <a:lnTo>
                    <a:pt x="731" y="576"/>
                  </a:lnTo>
                  <a:lnTo>
                    <a:pt x="731" y="578"/>
                  </a:lnTo>
                  <a:lnTo>
                    <a:pt x="733" y="580"/>
                  </a:lnTo>
                  <a:lnTo>
                    <a:pt x="733" y="578"/>
                  </a:lnTo>
                  <a:lnTo>
                    <a:pt x="735" y="578"/>
                  </a:lnTo>
                  <a:lnTo>
                    <a:pt x="737" y="578"/>
                  </a:lnTo>
                  <a:lnTo>
                    <a:pt x="735" y="580"/>
                  </a:lnTo>
                  <a:lnTo>
                    <a:pt x="733" y="580"/>
                  </a:lnTo>
                  <a:lnTo>
                    <a:pt x="731" y="580"/>
                  </a:lnTo>
                  <a:lnTo>
                    <a:pt x="733" y="582"/>
                  </a:lnTo>
                  <a:lnTo>
                    <a:pt x="731" y="582"/>
                  </a:lnTo>
                  <a:lnTo>
                    <a:pt x="731" y="584"/>
                  </a:lnTo>
                  <a:lnTo>
                    <a:pt x="729" y="584"/>
                  </a:lnTo>
                  <a:lnTo>
                    <a:pt x="729" y="586"/>
                  </a:lnTo>
                  <a:lnTo>
                    <a:pt x="727" y="586"/>
                  </a:lnTo>
                  <a:lnTo>
                    <a:pt x="727" y="584"/>
                  </a:lnTo>
                  <a:lnTo>
                    <a:pt x="726" y="584"/>
                  </a:lnTo>
                  <a:lnTo>
                    <a:pt x="724" y="584"/>
                  </a:lnTo>
                  <a:lnTo>
                    <a:pt x="724" y="582"/>
                  </a:lnTo>
                  <a:lnTo>
                    <a:pt x="724" y="584"/>
                  </a:lnTo>
                  <a:lnTo>
                    <a:pt x="726" y="584"/>
                  </a:lnTo>
                  <a:lnTo>
                    <a:pt x="726" y="586"/>
                  </a:lnTo>
                  <a:lnTo>
                    <a:pt x="727" y="586"/>
                  </a:lnTo>
                  <a:lnTo>
                    <a:pt x="729" y="586"/>
                  </a:lnTo>
                  <a:lnTo>
                    <a:pt x="729" y="584"/>
                  </a:lnTo>
                  <a:lnTo>
                    <a:pt x="731" y="584"/>
                  </a:lnTo>
                  <a:lnTo>
                    <a:pt x="731" y="586"/>
                  </a:lnTo>
                  <a:lnTo>
                    <a:pt x="733" y="586"/>
                  </a:lnTo>
                  <a:lnTo>
                    <a:pt x="733" y="588"/>
                  </a:lnTo>
                  <a:lnTo>
                    <a:pt x="731" y="588"/>
                  </a:lnTo>
                  <a:lnTo>
                    <a:pt x="731" y="590"/>
                  </a:lnTo>
                  <a:lnTo>
                    <a:pt x="731" y="592"/>
                  </a:lnTo>
                  <a:lnTo>
                    <a:pt x="729" y="590"/>
                  </a:lnTo>
                  <a:lnTo>
                    <a:pt x="729" y="592"/>
                  </a:lnTo>
                  <a:lnTo>
                    <a:pt x="729" y="594"/>
                  </a:lnTo>
                  <a:lnTo>
                    <a:pt x="731" y="594"/>
                  </a:lnTo>
                  <a:lnTo>
                    <a:pt x="731" y="596"/>
                  </a:lnTo>
                  <a:lnTo>
                    <a:pt x="731" y="597"/>
                  </a:lnTo>
                  <a:lnTo>
                    <a:pt x="731" y="596"/>
                  </a:lnTo>
                  <a:lnTo>
                    <a:pt x="729" y="596"/>
                  </a:lnTo>
                  <a:lnTo>
                    <a:pt x="731" y="596"/>
                  </a:lnTo>
                  <a:lnTo>
                    <a:pt x="729" y="597"/>
                  </a:lnTo>
                  <a:lnTo>
                    <a:pt x="729" y="596"/>
                  </a:lnTo>
                  <a:lnTo>
                    <a:pt x="729" y="594"/>
                  </a:lnTo>
                  <a:lnTo>
                    <a:pt x="727" y="594"/>
                  </a:lnTo>
                  <a:lnTo>
                    <a:pt x="727" y="592"/>
                  </a:lnTo>
                  <a:lnTo>
                    <a:pt x="727" y="594"/>
                  </a:lnTo>
                  <a:lnTo>
                    <a:pt x="726" y="594"/>
                  </a:lnTo>
                  <a:lnTo>
                    <a:pt x="726" y="596"/>
                  </a:lnTo>
                  <a:lnTo>
                    <a:pt x="724" y="596"/>
                  </a:lnTo>
                  <a:lnTo>
                    <a:pt x="724" y="597"/>
                  </a:lnTo>
                  <a:lnTo>
                    <a:pt x="726" y="597"/>
                  </a:lnTo>
                  <a:lnTo>
                    <a:pt x="726" y="599"/>
                  </a:lnTo>
                  <a:lnTo>
                    <a:pt x="726" y="597"/>
                  </a:lnTo>
                  <a:lnTo>
                    <a:pt x="727" y="597"/>
                  </a:lnTo>
                  <a:lnTo>
                    <a:pt x="726" y="597"/>
                  </a:lnTo>
                  <a:lnTo>
                    <a:pt x="727" y="597"/>
                  </a:lnTo>
                  <a:lnTo>
                    <a:pt x="727" y="599"/>
                  </a:lnTo>
                  <a:lnTo>
                    <a:pt x="726" y="599"/>
                  </a:lnTo>
                  <a:lnTo>
                    <a:pt x="724" y="599"/>
                  </a:lnTo>
                  <a:lnTo>
                    <a:pt x="724" y="601"/>
                  </a:lnTo>
                  <a:lnTo>
                    <a:pt x="724" y="599"/>
                  </a:lnTo>
                  <a:lnTo>
                    <a:pt x="722" y="599"/>
                  </a:lnTo>
                  <a:lnTo>
                    <a:pt x="722" y="601"/>
                  </a:lnTo>
                  <a:lnTo>
                    <a:pt x="722" y="599"/>
                  </a:lnTo>
                  <a:lnTo>
                    <a:pt x="724" y="599"/>
                  </a:lnTo>
                  <a:lnTo>
                    <a:pt x="722" y="599"/>
                  </a:lnTo>
                  <a:lnTo>
                    <a:pt x="722" y="597"/>
                  </a:lnTo>
                  <a:lnTo>
                    <a:pt x="720" y="599"/>
                  </a:lnTo>
                  <a:lnTo>
                    <a:pt x="722" y="599"/>
                  </a:lnTo>
                  <a:lnTo>
                    <a:pt x="722" y="601"/>
                  </a:lnTo>
                  <a:lnTo>
                    <a:pt x="720" y="601"/>
                  </a:lnTo>
                  <a:lnTo>
                    <a:pt x="720" y="603"/>
                  </a:lnTo>
                  <a:lnTo>
                    <a:pt x="722" y="603"/>
                  </a:lnTo>
                  <a:lnTo>
                    <a:pt x="720" y="603"/>
                  </a:lnTo>
                  <a:lnTo>
                    <a:pt x="722" y="603"/>
                  </a:lnTo>
                  <a:lnTo>
                    <a:pt x="722" y="601"/>
                  </a:lnTo>
                  <a:lnTo>
                    <a:pt x="722" y="603"/>
                  </a:lnTo>
                  <a:lnTo>
                    <a:pt x="722" y="605"/>
                  </a:lnTo>
                  <a:lnTo>
                    <a:pt x="722" y="603"/>
                  </a:lnTo>
                  <a:lnTo>
                    <a:pt x="720" y="603"/>
                  </a:lnTo>
                  <a:lnTo>
                    <a:pt x="720" y="605"/>
                  </a:lnTo>
                  <a:lnTo>
                    <a:pt x="722" y="605"/>
                  </a:lnTo>
                  <a:lnTo>
                    <a:pt x="720" y="605"/>
                  </a:lnTo>
                  <a:lnTo>
                    <a:pt x="718" y="605"/>
                  </a:lnTo>
                  <a:lnTo>
                    <a:pt x="718" y="603"/>
                  </a:lnTo>
                  <a:lnTo>
                    <a:pt x="718" y="605"/>
                  </a:lnTo>
                  <a:lnTo>
                    <a:pt x="716" y="605"/>
                  </a:lnTo>
                  <a:lnTo>
                    <a:pt x="716" y="603"/>
                  </a:lnTo>
                  <a:lnTo>
                    <a:pt x="716" y="605"/>
                  </a:lnTo>
                  <a:lnTo>
                    <a:pt x="716" y="607"/>
                  </a:lnTo>
                  <a:lnTo>
                    <a:pt x="718" y="607"/>
                  </a:lnTo>
                  <a:lnTo>
                    <a:pt x="718" y="609"/>
                  </a:lnTo>
                  <a:lnTo>
                    <a:pt x="716" y="609"/>
                  </a:lnTo>
                  <a:lnTo>
                    <a:pt x="716" y="611"/>
                  </a:lnTo>
                  <a:lnTo>
                    <a:pt x="714" y="611"/>
                  </a:lnTo>
                  <a:lnTo>
                    <a:pt x="716" y="611"/>
                  </a:lnTo>
                  <a:lnTo>
                    <a:pt x="714" y="611"/>
                  </a:lnTo>
                  <a:lnTo>
                    <a:pt x="714" y="609"/>
                  </a:lnTo>
                  <a:lnTo>
                    <a:pt x="712" y="609"/>
                  </a:lnTo>
                  <a:lnTo>
                    <a:pt x="712" y="611"/>
                  </a:lnTo>
                  <a:lnTo>
                    <a:pt x="710" y="611"/>
                  </a:lnTo>
                  <a:lnTo>
                    <a:pt x="708" y="611"/>
                  </a:lnTo>
                  <a:lnTo>
                    <a:pt x="710" y="611"/>
                  </a:lnTo>
                  <a:lnTo>
                    <a:pt x="710" y="609"/>
                  </a:lnTo>
                  <a:lnTo>
                    <a:pt x="708" y="609"/>
                  </a:lnTo>
                  <a:lnTo>
                    <a:pt x="708" y="611"/>
                  </a:lnTo>
                  <a:lnTo>
                    <a:pt x="706" y="609"/>
                  </a:lnTo>
                  <a:lnTo>
                    <a:pt x="706" y="611"/>
                  </a:lnTo>
                  <a:lnTo>
                    <a:pt x="706" y="613"/>
                  </a:lnTo>
                  <a:lnTo>
                    <a:pt x="704" y="613"/>
                  </a:lnTo>
                  <a:lnTo>
                    <a:pt x="703" y="613"/>
                  </a:lnTo>
                  <a:lnTo>
                    <a:pt x="704" y="613"/>
                  </a:lnTo>
                  <a:lnTo>
                    <a:pt x="703" y="613"/>
                  </a:lnTo>
                  <a:lnTo>
                    <a:pt x="704" y="613"/>
                  </a:lnTo>
                  <a:lnTo>
                    <a:pt x="704" y="615"/>
                  </a:lnTo>
                  <a:lnTo>
                    <a:pt x="706" y="613"/>
                  </a:lnTo>
                  <a:lnTo>
                    <a:pt x="706" y="615"/>
                  </a:lnTo>
                  <a:lnTo>
                    <a:pt x="708" y="615"/>
                  </a:lnTo>
                  <a:lnTo>
                    <a:pt x="708" y="617"/>
                  </a:lnTo>
                  <a:lnTo>
                    <a:pt x="706" y="617"/>
                  </a:lnTo>
                  <a:lnTo>
                    <a:pt x="706" y="619"/>
                  </a:lnTo>
                  <a:lnTo>
                    <a:pt x="704" y="617"/>
                  </a:lnTo>
                  <a:lnTo>
                    <a:pt x="704" y="619"/>
                  </a:lnTo>
                  <a:lnTo>
                    <a:pt x="704" y="620"/>
                  </a:lnTo>
                  <a:lnTo>
                    <a:pt x="703" y="620"/>
                  </a:lnTo>
                  <a:lnTo>
                    <a:pt x="703" y="622"/>
                  </a:lnTo>
                  <a:lnTo>
                    <a:pt x="703" y="620"/>
                  </a:lnTo>
                  <a:lnTo>
                    <a:pt x="703" y="619"/>
                  </a:lnTo>
                  <a:lnTo>
                    <a:pt x="703" y="620"/>
                  </a:lnTo>
                  <a:lnTo>
                    <a:pt x="701" y="620"/>
                  </a:lnTo>
                  <a:lnTo>
                    <a:pt x="701" y="619"/>
                  </a:lnTo>
                  <a:lnTo>
                    <a:pt x="701" y="620"/>
                  </a:lnTo>
                  <a:lnTo>
                    <a:pt x="701" y="622"/>
                  </a:lnTo>
                  <a:lnTo>
                    <a:pt x="701" y="624"/>
                  </a:lnTo>
                  <a:lnTo>
                    <a:pt x="699" y="624"/>
                  </a:lnTo>
                  <a:lnTo>
                    <a:pt x="699" y="622"/>
                  </a:lnTo>
                  <a:lnTo>
                    <a:pt x="697" y="622"/>
                  </a:lnTo>
                  <a:lnTo>
                    <a:pt x="699" y="622"/>
                  </a:lnTo>
                  <a:lnTo>
                    <a:pt x="699" y="624"/>
                  </a:lnTo>
                  <a:lnTo>
                    <a:pt x="697" y="624"/>
                  </a:lnTo>
                  <a:lnTo>
                    <a:pt x="695" y="624"/>
                  </a:lnTo>
                  <a:lnTo>
                    <a:pt x="695" y="626"/>
                  </a:lnTo>
                  <a:lnTo>
                    <a:pt x="695" y="628"/>
                  </a:lnTo>
                  <a:lnTo>
                    <a:pt x="693" y="628"/>
                  </a:lnTo>
                  <a:lnTo>
                    <a:pt x="693" y="626"/>
                  </a:lnTo>
                  <a:lnTo>
                    <a:pt x="695" y="626"/>
                  </a:lnTo>
                  <a:lnTo>
                    <a:pt x="693" y="626"/>
                  </a:lnTo>
                  <a:lnTo>
                    <a:pt x="693" y="628"/>
                  </a:lnTo>
                  <a:lnTo>
                    <a:pt x="691" y="628"/>
                  </a:lnTo>
                  <a:lnTo>
                    <a:pt x="691" y="626"/>
                  </a:lnTo>
                  <a:lnTo>
                    <a:pt x="689" y="626"/>
                  </a:lnTo>
                  <a:lnTo>
                    <a:pt x="689" y="628"/>
                  </a:lnTo>
                  <a:lnTo>
                    <a:pt x="689" y="626"/>
                  </a:lnTo>
                  <a:lnTo>
                    <a:pt x="687" y="628"/>
                  </a:lnTo>
                  <a:lnTo>
                    <a:pt x="689" y="628"/>
                  </a:lnTo>
                  <a:lnTo>
                    <a:pt x="687" y="628"/>
                  </a:lnTo>
                  <a:lnTo>
                    <a:pt x="687" y="630"/>
                  </a:lnTo>
                  <a:lnTo>
                    <a:pt x="687" y="632"/>
                  </a:lnTo>
                  <a:lnTo>
                    <a:pt x="685" y="632"/>
                  </a:lnTo>
                  <a:lnTo>
                    <a:pt x="683" y="632"/>
                  </a:lnTo>
                  <a:lnTo>
                    <a:pt x="683" y="630"/>
                  </a:lnTo>
                  <a:lnTo>
                    <a:pt x="683" y="632"/>
                  </a:lnTo>
                  <a:lnTo>
                    <a:pt x="685" y="632"/>
                  </a:lnTo>
                  <a:lnTo>
                    <a:pt x="687" y="632"/>
                  </a:lnTo>
                  <a:lnTo>
                    <a:pt x="687" y="634"/>
                  </a:lnTo>
                  <a:lnTo>
                    <a:pt x="685" y="634"/>
                  </a:lnTo>
                  <a:lnTo>
                    <a:pt x="685" y="636"/>
                  </a:lnTo>
                  <a:lnTo>
                    <a:pt x="683" y="636"/>
                  </a:lnTo>
                  <a:lnTo>
                    <a:pt x="683" y="634"/>
                  </a:lnTo>
                  <a:lnTo>
                    <a:pt x="681" y="634"/>
                  </a:lnTo>
                  <a:lnTo>
                    <a:pt x="683" y="634"/>
                  </a:lnTo>
                  <a:lnTo>
                    <a:pt x="683" y="636"/>
                  </a:lnTo>
                  <a:lnTo>
                    <a:pt x="683" y="638"/>
                  </a:lnTo>
                  <a:lnTo>
                    <a:pt x="681" y="638"/>
                  </a:lnTo>
                  <a:lnTo>
                    <a:pt x="681" y="640"/>
                  </a:lnTo>
                  <a:lnTo>
                    <a:pt x="679" y="640"/>
                  </a:lnTo>
                  <a:lnTo>
                    <a:pt x="679" y="638"/>
                  </a:lnTo>
                  <a:lnTo>
                    <a:pt x="678" y="638"/>
                  </a:lnTo>
                  <a:lnTo>
                    <a:pt x="679" y="638"/>
                  </a:lnTo>
                  <a:lnTo>
                    <a:pt x="678" y="640"/>
                  </a:lnTo>
                  <a:lnTo>
                    <a:pt x="676" y="640"/>
                  </a:lnTo>
                  <a:lnTo>
                    <a:pt x="676" y="642"/>
                  </a:lnTo>
                  <a:lnTo>
                    <a:pt x="676" y="640"/>
                  </a:lnTo>
                  <a:lnTo>
                    <a:pt x="674" y="640"/>
                  </a:lnTo>
                  <a:lnTo>
                    <a:pt x="674" y="642"/>
                  </a:lnTo>
                  <a:lnTo>
                    <a:pt x="672" y="642"/>
                  </a:lnTo>
                  <a:lnTo>
                    <a:pt x="670" y="642"/>
                  </a:lnTo>
                  <a:lnTo>
                    <a:pt x="672" y="642"/>
                  </a:lnTo>
                  <a:lnTo>
                    <a:pt x="670" y="642"/>
                  </a:lnTo>
                  <a:lnTo>
                    <a:pt x="670" y="640"/>
                  </a:lnTo>
                  <a:lnTo>
                    <a:pt x="668" y="640"/>
                  </a:lnTo>
                  <a:lnTo>
                    <a:pt x="666" y="640"/>
                  </a:lnTo>
                  <a:lnTo>
                    <a:pt x="664" y="640"/>
                  </a:lnTo>
                  <a:lnTo>
                    <a:pt x="666" y="640"/>
                  </a:lnTo>
                  <a:lnTo>
                    <a:pt x="666" y="642"/>
                  </a:lnTo>
                  <a:lnTo>
                    <a:pt x="668" y="642"/>
                  </a:lnTo>
                  <a:lnTo>
                    <a:pt x="668" y="640"/>
                  </a:lnTo>
                  <a:lnTo>
                    <a:pt x="668" y="642"/>
                  </a:lnTo>
                  <a:lnTo>
                    <a:pt x="666" y="642"/>
                  </a:lnTo>
                  <a:lnTo>
                    <a:pt x="668" y="644"/>
                  </a:lnTo>
                  <a:lnTo>
                    <a:pt x="668" y="642"/>
                  </a:lnTo>
                  <a:lnTo>
                    <a:pt x="668" y="644"/>
                  </a:lnTo>
                  <a:lnTo>
                    <a:pt x="666" y="644"/>
                  </a:lnTo>
                  <a:lnTo>
                    <a:pt x="664" y="644"/>
                  </a:lnTo>
                  <a:lnTo>
                    <a:pt x="664" y="642"/>
                  </a:lnTo>
                  <a:lnTo>
                    <a:pt x="662" y="642"/>
                  </a:lnTo>
                  <a:lnTo>
                    <a:pt x="664" y="640"/>
                  </a:lnTo>
                  <a:lnTo>
                    <a:pt x="662" y="640"/>
                  </a:lnTo>
                  <a:lnTo>
                    <a:pt x="664" y="640"/>
                  </a:lnTo>
                  <a:lnTo>
                    <a:pt x="662" y="640"/>
                  </a:lnTo>
                  <a:lnTo>
                    <a:pt x="662" y="642"/>
                  </a:lnTo>
                  <a:lnTo>
                    <a:pt x="660" y="642"/>
                  </a:lnTo>
                  <a:lnTo>
                    <a:pt x="658" y="642"/>
                  </a:lnTo>
                  <a:lnTo>
                    <a:pt x="658" y="644"/>
                  </a:lnTo>
                  <a:lnTo>
                    <a:pt x="656" y="642"/>
                  </a:lnTo>
                  <a:lnTo>
                    <a:pt x="656" y="644"/>
                  </a:lnTo>
                  <a:lnTo>
                    <a:pt x="658" y="644"/>
                  </a:lnTo>
                  <a:lnTo>
                    <a:pt x="656" y="644"/>
                  </a:lnTo>
                  <a:lnTo>
                    <a:pt x="656" y="645"/>
                  </a:lnTo>
                  <a:lnTo>
                    <a:pt x="655" y="645"/>
                  </a:lnTo>
                  <a:lnTo>
                    <a:pt x="655" y="644"/>
                  </a:lnTo>
                  <a:lnTo>
                    <a:pt x="655" y="642"/>
                  </a:lnTo>
                  <a:lnTo>
                    <a:pt x="653" y="642"/>
                  </a:lnTo>
                  <a:lnTo>
                    <a:pt x="651" y="642"/>
                  </a:lnTo>
                  <a:lnTo>
                    <a:pt x="651" y="644"/>
                  </a:lnTo>
                  <a:lnTo>
                    <a:pt x="653" y="644"/>
                  </a:lnTo>
                  <a:lnTo>
                    <a:pt x="651" y="644"/>
                  </a:lnTo>
                  <a:lnTo>
                    <a:pt x="651" y="645"/>
                  </a:lnTo>
                  <a:lnTo>
                    <a:pt x="653" y="645"/>
                  </a:lnTo>
                  <a:lnTo>
                    <a:pt x="653" y="647"/>
                  </a:lnTo>
                  <a:lnTo>
                    <a:pt x="651" y="647"/>
                  </a:lnTo>
                  <a:lnTo>
                    <a:pt x="651" y="645"/>
                  </a:lnTo>
                  <a:lnTo>
                    <a:pt x="649" y="645"/>
                  </a:lnTo>
                  <a:lnTo>
                    <a:pt x="647" y="645"/>
                  </a:lnTo>
                  <a:lnTo>
                    <a:pt x="645" y="645"/>
                  </a:lnTo>
                  <a:lnTo>
                    <a:pt x="643" y="645"/>
                  </a:lnTo>
                  <a:lnTo>
                    <a:pt x="643" y="647"/>
                  </a:lnTo>
                  <a:lnTo>
                    <a:pt x="643" y="645"/>
                  </a:lnTo>
                  <a:lnTo>
                    <a:pt x="641" y="645"/>
                  </a:lnTo>
                  <a:lnTo>
                    <a:pt x="641" y="647"/>
                  </a:lnTo>
                  <a:lnTo>
                    <a:pt x="641" y="645"/>
                  </a:lnTo>
                  <a:lnTo>
                    <a:pt x="639" y="645"/>
                  </a:lnTo>
                  <a:lnTo>
                    <a:pt x="639" y="644"/>
                  </a:lnTo>
                  <a:lnTo>
                    <a:pt x="639" y="642"/>
                  </a:lnTo>
                  <a:lnTo>
                    <a:pt x="637" y="642"/>
                  </a:lnTo>
                  <a:lnTo>
                    <a:pt x="637" y="640"/>
                  </a:lnTo>
                  <a:lnTo>
                    <a:pt x="635" y="640"/>
                  </a:lnTo>
                  <a:lnTo>
                    <a:pt x="635" y="642"/>
                  </a:lnTo>
                  <a:lnTo>
                    <a:pt x="635" y="640"/>
                  </a:lnTo>
                  <a:lnTo>
                    <a:pt x="635" y="638"/>
                  </a:lnTo>
                  <a:lnTo>
                    <a:pt x="637" y="638"/>
                  </a:lnTo>
                  <a:lnTo>
                    <a:pt x="635" y="638"/>
                  </a:lnTo>
                  <a:lnTo>
                    <a:pt x="635" y="640"/>
                  </a:lnTo>
                  <a:lnTo>
                    <a:pt x="635" y="638"/>
                  </a:lnTo>
                  <a:lnTo>
                    <a:pt x="635" y="640"/>
                  </a:lnTo>
                  <a:lnTo>
                    <a:pt x="635" y="638"/>
                  </a:lnTo>
                  <a:lnTo>
                    <a:pt x="635" y="636"/>
                  </a:lnTo>
                  <a:lnTo>
                    <a:pt x="637" y="636"/>
                  </a:lnTo>
                  <a:lnTo>
                    <a:pt x="639" y="636"/>
                  </a:lnTo>
                  <a:lnTo>
                    <a:pt x="637" y="636"/>
                  </a:lnTo>
                  <a:lnTo>
                    <a:pt x="635" y="636"/>
                  </a:lnTo>
                  <a:lnTo>
                    <a:pt x="635" y="638"/>
                  </a:lnTo>
                  <a:lnTo>
                    <a:pt x="633" y="638"/>
                  </a:lnTo>
                  <a:lnTo>
                    <a:pt x="633" y="636"/>
                  </a:lnTo>
                  <a:lnTo>
                    <a:pt x="633" y="638"/>
                  </a:lnTo>
                  <a:lnTo>
                    <a:pt x="635" y="638"/>
                  </a:lnTo>
                  <a:lnTo>
                    <a:pt x="633" y="638"/>
                  </a:lnTo>
                  <a:lnTo>
                    <a:pt x="633" y="640"/>
                  </a:lnTo>
                  <a:lnTo>
                    <a:pt x="631" y="640"/>
                  </a:lnTo>
                  <a:lnTo>
                    <a:pt x="630" y="640"/>
                  </a:lnTo>
                  <a:lnTo>
                    <a:pt x="631" y="640"/>
                  </a:lnTo>
                  <a:lnTo>
                    <a:pt x="633" y="642"/>
                  </a:lnTo>
                  <a:lnTo>
                    <a:pt x="631" y="642"/>
                  </a:lnTo>
                  <a:lnTo>
                    <a:pt x="633" y="642"/>
                  </a:lnTo>
                  <a:lnTo>
                    <a:pt x="633" y="644"/>
                  </a:lnTo>
                  <a:lnTo>
                    <a:pt x="635" y="644"/>
                  </a:lnTo>
                  <a:lnTo>
                    <a:pt x="635" y="645"/>
                  </a:lnTo>
                  <a:lnTo>
                    <a:pt x="635" y="647"/>
                  </a:lnTo>
                  <a:lnTo>
                    <a:pt x="635" y="649"/>
                  </a:lnTo>
                  <a:lnTo>
                    <a:pt x="635" y="651"/>
                  </a:lnTo>
                  <a:lnTo>
                    <a:pt x="633" y="653"/>
                  </a:lnTo>
                  <a:lnTo>
                    <a:pt x="633" y="651"/>
                  </a:lnTo>
                  <a:lnTo>
                    <a:pt x="631" y="651"/>
                  </a:lnTo>
                  <a:lnTo>
                    <a:pt x="631" y="649"/>
                  </a:lnTo>
                  <a:lnTo>
                    <a:pt x="630" y="647"/>
                  </a:lnTo>
                  <a:lnTo>
                    <a:pt x="630" y="645"/>
                  </a:lnTo>
                  <a:lnTo>
                    <a:pt x="630" y="647"/>
                  </a:lnTo>
                  <a:lnTo>
                    <a:pt x="631" y="649"/>
                  </a:lnTo>
                  <a:lnTo>
                    <a:pt x="631" y="651"/>
                  </a:lnTo>
                  <a:lnTo>
                    <a:pt x="633" y="651"/>
                  </a:lnTo>
                  <a:lnTo>
                    <a:pt x="631" y="653"/>
                  </a:lnTo>
                  <a:lnTo>
                    <a:pt x="631" y="651"/>
                  </a:lnTo>
                  <a:lnTo>
                    <a:pt x="631" y="653"/>
                  </a:lnTo>
                  <a:lnTo>
                    <a:pt x="630" y="653"/>
                  </a:lnTo>
                  <a:lnTo>
                    <a:pt x="630" y="655"/>
                  </a:lnTo>
                  <a:lnTo>
                    <a:pt x="628" y="655"/>
                  </a:lnTo>
                  <a:lnTo>
                    <a:pt x="628" y="653"/>
                  </a:lnTo>
                  <a:lnTo>
                    <a:pt x="628" y="651"/>
                  </a:lnTo>
                  <a:lnTo>
                    <a:pt x="628" y="653"/>
                  </a:lnTo>
                  <a:lnTo>
                    <a:pt x="626" y="653"/>
                  </a:lnTo>
                  <a:lnTo>
                    <a:pt x="626" y="655"/>
                  </a:lnTo>
                  <a:lnTo>
                    <a:pt x="628" y="655"/>
                  </a:lnTo>
                  <a:lnTo>
                    <a:pt x="626" y="655"/>
                  </a:lnTo>
                  <a:lnTo>
                    <a:pt x="628" y="655"/>
                  </a:lnTo>
                  <a:lnTo>
                    <a:pt x="628" y="657"/>
                  </a:lnTo>
                  <a:lnTo>
                    <a:pt x="626" y="657"/>
                  </a:lnTo>
                  <a:lnTo>
                    <a:pt x="624" y="657"/>
                  </a:lnTo>
                  <a:lnTo>
                    <a:pt x="624" y="655"/>
                  </a:lnTo>
                  <a:lnTo>
                    <a:pt x="624" y="657"/>
                  </a:lnTo>
                  <a:lnTo>
                    <a:pt x="624" y="655"/>
                  </a:lnTo>
                  <a:lnTo>
                    <a:pt x="622" y="657"/>
                  </a:lnTo>
                  <a:lnTo>
                    <a:pt x="620" y="657"/>
                  </a:lnTo>
                  <a:lnTo>
                    <a:pt x="620" y="659"/>
                  </a:lnTo>
                  <a:lnTo>
                    <a:pt x="618" y="659"/>
                  </a:lnTo>
                  <a:lnTo>
                    <a:pt x="618" y="657"/>
                  </a:lnTo>
                  <a:lnTo>
                    <a:pt x="616" y="657"/>
                  </a:lnTo>
                  <a:lnTo>
                    <a:pt x="618" y="657"/>
                  </a:lnTo>
                  <a:lnTo>
                    <a:pt x="618" y="655"/>
                  </a:lnTo>
                  <a:lnTo>
                    <a:pt x="618" y="657"/>
                  </a:lnTo>
                  <a:lnTo>
                    <a:pt x="616" y="657"/>
                  </a:lnTo>
                  <a:lnTo>
                    <a:pt x="616" y="655"/>
                  </a:lnTo>
                  <a:lnTo>
                    <a:pt x="616" y="653"/>
                  </a:lnTo>
                  <a:lnTo>
                    <a:pt x="616" y="655"/>
                  </a:lnTo>
                  <a:lnTo>
                    <a:pt x="616" y="657"/>
                  </a:lnTo>
                  <a:lnTo>
                    <a:pt x="616" y="659"/>
                  </a:lnTo>
                  <a:lnTo>
                    <a:pt x="616" y="661"/>
                  </a:lnTo>
                  <a:lnTo>
                    <a:pt x="614" y="661"/>
                  </a:lnTo>
                  <a:lnTo>
                    <a:pt x="614" y="659"/>
                  </a:lnTo>
                  <a:lnTo>
                    <a:pt x="614" y="657"/>
                  </a:lnTo>
                  <a:lnTo>
                    <a:pt x="614" y="659"/>
                  </a:lnTo>
                  <a:lnTo>
                    <a:pt x="612" y="659"/>
                  </a:lnTo>
                  <a:lnTo>
                    <a:pt x="610" y="659"/>
                  </a:lnTo>
                  <a:lnTo>
                    <a:pt x="610" y="657"/>
                  </a:lnTo>
                  <a:lnTo>
                    <a:pt x="610" y="659"/>
                  </a:lnTo>
                  <a:lnTo>
                    <a:pt x="610" y="657"/>
                  </a:lnTo>
                  <a:lnTo>
                    <a:pt x="608" y="657"/>
                  </a:lnTo>
                  <a:lnTo>
                    <a:pt x="608" y="659"/>
                  </a:lnTo>
                  <a:lnTo>
                    <a:pt x="610" y="659"/>
                  </a:lnTo>
                  <a:lnTo>
                    <a:pt x="608" y="661"/>
                  </a:lnTo>
                  <a:lnTo>
                    <a:pt x="608" y="659"/>
                  </a:lnTo>
                  <a:lnTo>
                    <a:pt x="607" y="659"/>
                  </a:lnTo>
                  <a:lnTo>
                    <a:pt x="605" y="659"/>
                  </a:lnTo>
                  <a:lnTo>
                    <a:pt x="607" y="659"/>
                  </a:lnTo>
                  <a:lnTo>
                    <a:pt x="607" y="661"/>
                  </a:lnTo>
                  <a:lnTo>
                    <a:pt x="605" y="663"/>
                  </a:lnTo>
                  <a:lnTo>
                    <a:pt x="603" y="663"/>
                  </a:lnTo>
                  <a:lnTo>
                    <a:pt x="601" y="663"/>
                  </a:lnTo>
                  <a:lnTo>
                    <a:pt x="601" y="665"/>
                  </a:lnTo>
                  <a:lnTo>
                    <a:pt x="599" y="665"/>
                  </a:lnTo>
                  <a:lnTo>
                    <a:pt x="599" y="663"/>
                  </a:lnTo>
                  <a:lnTo>
                    <a:pt x="597" y="663"/>
                  </a:lnTo>
                  <a:lnTo>
                    <a:pt x="597" y="665"/>
                  </a:lnTo>
                  <a:lnTo>
                    <a:pt x="597" y="663"/>
                  </a:lnTo>
                  <a:lnTo>
                    <a:pt x="599" y="663"/>
                  </a:lnTo>
                  <a:lnTo>
                    <a:pt x="599" y="665"/>
                  </a:lnTo>
                  <a:lnTo>
                    <a:pt x="597" y="665"/>
                  </a:lnTo>
                  <a:lnTo>
                    <a:pt x="595" y="665"/>
                  </a:lnTo>
                  <a:lnTo>
                    <a:pt x="597" y="665"/>
                  </a:lnTo>
                  <a:lnTo>
                    <a:pt x="597" y="663"/>
                  </a:lnTo>
                  <a:lnTo>
                    <a:pt x="597" y="665"/>
                  </a:lnTo>
                  <a:lnTo>
                    <a:pt x="595" y="665"/>
                  </a:lnTo>
                  <a:lnTo>
                    <a:pt x="595" y="663"/>
                  </a:lnTo>
                  <a:lnTo>
                    <a:pt x="595" y="665"/>
                  </a:lnTo>
                  <a:lnTo>
                    <a:pt x="593" y="665"/>
                  </a:lnTo>
                  <a:lnTo>
                    <a:pt x="593" y="667"/>
                  </a:lnTo>
                  <a:lnTo>
                    <a:pt x="591" y="665"/>
                  </a:lnTo>
                  <a:lnTo>
                    <a:pt x="591" y="667"/>
                  </a:lnTo>
                  <a:lnTo>
                    <a:pt x="589" y="667"/>
                  </a:lnTo>
                  <a:lnTo>
                    <a:pt x="589" y="668"/>
                  </a:lnTo>
                  <a:lnTo>
                    <a:pt x="589" y="667"/>
                  </a:lnTo>
                  <a:lnTo>
                    <a:pt x="589" y="665"/>
                  </a:lnTo>
                  <a:lnTo>
                    <a:pt x="591" y="665"/>
                  </a:lnTo>
                  <a:lnTo>
                    <a:pt x="589" y="665"/>
                  </a:lnTo>
                  <a:lnTo>
                    <a:pt x="589" y="667"/>
                  </a:lnTo>
                  <a:lnTo>
                    <a:pt x="589" y="668"/>
                  </a:lnTo>
                  <a:lnTo>
                    <a:pt x="587" y="668"/>
                  </a:lnTo>
                  <a:lnTo>
                    <a:pt x="585" y="668"/>
                  </a:lnTo>
                  <a:lnTo>
                    <a:pt x="585" y="667"/>
                  </a:lnTo>
                  <a:lnTo>
                    <a:pt x="585" y="668"/>
                  </a:lnTo>
                  <a:lnTo>
                    <a:pt x="585" y="667"/>
                  </a:lnTo>
                  <a:lnTo>
                    <a:pt x="587" y="667"/>
                  </a:lnTo>
                  <a:lnTo>
                    <a:pt x="585" y="667"/>
                  </a:lnTo>
                  <a:lnTo>
                    <a:pt x="587" y="667"/>
                  </a:lnTo>
                  <a:lnTo>
                    <a:pt x="585" y="667"/>
                  </a:lnTo>
                  <a:lnTo>
                    <a:pt x="585" y="665"/>
                  </a:lnTo>
                  <a:lnTo>
                    <a:pt x="585" y="667"/>
                  </a:lnTo>
                  <a:lnTo>
                    <a:pt x="585" y="665"/>
                  </a:lnTo>
                  <a:lnTo>
                    <a:pt x="583" y="665"/>
                  </a:lnTo>
                  <a:lnTo>
                    <a:pt x="585" y="665"/>
                  </a:lnTo>
                  <a:lnTo>
                    <a:pt x="585" y="667"/>
                  </a:lnTo>
                  <a:lnTo>
                    <a:pt x="583" y="667"/>
                  </a:lnTo>
                  <a:lnTo>
                    <a:pt x="585" y="667"/>
                  </a:lnTo>
                  <a:lnTo>
                    <a:pt x="583" y="667"/>
                  </a:lnTo>
                  <a:lnTo>
                    <a:pt x="585" y="667"/>
                  </a:lnTo>
                  <a:lnTo>
                    <a:pt x="585" y="668"/>
                  </a:lnTo>
                  <a:lnTo>
                    <a:pt x="585" y="670"/>
                  </a:lnTo>
                  <a:lnTo>
                    <a:pt x="583" y="670"/>
                  </a:lnTo>
                  <a:lnTo>
                    <a:pt x="582" y="672"/>
                  </a:lnTo>
                  <a:lnTo>
                    <a:pt x="582" y="670"/>
                  </a:lnTo>
                  <a:lnTo>
                    <a:pt x="582" y="672"/>
                  </a:lnTo>
                  <a:lnTo>
                    <a:pt x="582" y="674"/>
                  </a:lnTo>
                  <a:lnTo>
                    <a:pt x="583" y="674"/>
                  </a:lnTo>
                  <a:lnTo>
                    <a:pt x="585" y="674"/>
                  </a:lnTo>
                  <a:lnTo>
                    <a:pt x="585" y="676"/>
                  </a:lnTo>
                  <a:lnTo>
                    <a:pt x="585" y="678"/>
                  </a:lnTo>
                  <a:lnTo>
                    <a:pt x="585" y="676"/>
                  </a:lnTo>
                  <a:lnTo>
                    <a:pt x="583" y="676"/>
                  </a:lnTo>
                  <a:lnTo>
                    <a:pt x="583" y="678"/>
                  </a:lnTo>
                  <a:lnTo>
                    <a:pt x="585" y="678"/>
                  </a:lnTo>
                  <a:lnTo>
                    <a:pt x="585" y="680"/>
                  </a:lnTo>
                  <a:lnTo>
                    <a:pt x="587" y="680"/>
                  </a:lnTo>
                  <a:lnTo>
                    <a:pt x="587" y="682"/>
                  </a:lnTo>
                  <a:lnTo>
                    <a:pt x="585" y="682"/>
                  </a:lnTo>
                  <a:lnTo>
                    <a:pt x="585" y="684"/>
                  </a:lnTo>
                  <a:lnTo>
                    <a:pt x="583" y="684"/>
                  </a:lnTo>
                  <a:lnTo>
                    <a:pt x="583" y="686"/>
                  </a:lnTo>
                  <a:lnTo>
                    <a:pt x="583" y="684"/>
                  </a:lnTo>
                  <a:lnTo>
                    <a:pt x="582" y="684"/>
                  </a:lnTo>
                  <a:lnTo>
                    <a:pt x="582" y="686"/>
                  </a:lnTo>
                  <a:lnTo>
                    <a:pt x="580" y="686"/>
                  </a:lnTo>
                  <a:lnTo>
                    <a:pt x="580" y="684"/>
                  </a:lnTo>
                  <a:lnTo>
                    <a:pt x="578" y="684"/>
                  </a:lnTo>
                  <a:lnTo>
                    <a:pt x="578" y="686"/>
                  </a:lnTo>
                  <a:lnTo>
                    <a:pt x="578" y="684"/>
                  </a:lnTo>
                  <a:lnTo>
                    <a:pt x="576" y="682"/>
                  </a:lnTo>
                  <a:lnTo>
                    <a:pt x="578" y="682"/>
                  </a:lnTo>
                  <a:lnTo>
                    <a:pt x="576" y="682"/>
                  </a:lnTo>
                  <a:lnTo>
                    <a:pt x="578" y="682"/>
                  </a:lnTo>
                  <a:lnTo>
                    <a:pt x="578" y="684"/>
                  </a:lnTo>
                  <a:lnTo>
                    <a:pt x="578" y="682"/>
                  </a:lnTo>
                  <a:lnTo>
                    <a:pt x="580" y="682"/>
                  </a:lnTo>
                  <a:lnTo>
                    <a:pt x="578" y="682"/>
                  </a:lnTo>
                  <a:lnTo>
                    <a:pt x="578" y="680"/>
                  </a:lnTo>
                  <a:lnTo>
                    <a:pt x="578" y="682"/>
                  </a:lnTo>
                  <a:lnTo>
                    <a:pt x="578" y="680"/>
                  </a:lnTo>
                  <a:lnTo>
                    <a:pt x="576" y="680"/>
                  </a:lnTo>
                  <a:lnTo>
                    <a:pt x="576" y="678"/>
                  </a:lnTo>
                  <a:lnTo>
                    <a:pt x="574" y="678"/>
                  </a:lnTo>
                  <a:lnTo>
                    <a:pt x="576" y="678"/>
                  </a:lnTo>
                  <a:lnTo>
                    <a:pt x="576" y="676"/>
                  </a:lnTo>
                  <a:lnTo>
                    <a:pt x="576" y="678"/>
                  </a:lnTo>
                  <a:lnTo>
                    <a:pt x="574" y="676"/>
                  </a:lnTo>
                  <a:lnTo>
                    <a:pt x="576" y="676"/>
                  </a:lnTo>
                  <a:lnTo>
                    <a:pt x="574" y="676"/>
                  </a:lnTo>
                  <a:lnTo>
                    <a:pt x="576" y="676"/>
                  </a:lnTo>
                  <a:lnTo>
                    <a:pt x="574" y="674"/>
                  </a:lnTo>
                  <a:lnTo>
                    <a:pt x="574" y="676"/>
                  </a:lnTo>
                  <a:lnTo>
                    <a:pt x="574" y="674"/>
                  </a:lnTo>
                  <a:lnTo>
                    <a:pt x="574" y="676"/>
                  </a:lnTo>
                  <a:lnTo>
                    <a:pt x="574" y="674"/>
                  </a:lnTo>
                  <a:lnTo>
                    <a:pt x="574" y="672"/>
                  </a:lnTo>
                  <a:lnTo>
                    <a:pt x="574" y="670"/>
                  </a:lnTo>
                  <a:lnTo>
                    <a:pt x="574" y="668"/>
                  </a:lnTo>
                  <a:lnTo>
                    <a:pt x="574" y="670"/>
                  </a:lnTo>
                  <a:lnTo>
                    <a:pt x="574" y="668"/>
                  </a:lnTo>
                  <a:lnTo>
                    <a:pt x="576" y="668"/>
                  </a:lnTo>
                  <a:lnTo>
                    <a:pt x="576" y="667"/>
                  </a:lnTo>
                  <a:lnTo>
                    <a:pt x="578" y="667"/>
                  </a:lnTo>
                  <a:lnTo>
                    <a:pt x="578" y="665"/>
                  </a:lnTo>
                  <a:lnTo>
                    <a:pt x="576" y="665"/>
                  </a:lnTo>
                  <a:lnTo>
                    <a:pt x="576" y="663"/>
                  </a:lnTo>
                  <a:lnTo>
                    <a:pt x="576" y="665"/>
                  </a:lnTo>
                  <a:lnTo>
                    <a:pt x="576" y="663"/>
                  </a:lnTo>
                  <a:lnTo>
                    <a:pt x="574" y="663"/>
                  </a:lnTo>
                  <a:lnTo>
                    <a:pt x="576" y="665"/>
                  </a:lnTo>
                  <a:lnTo>
                    <a:pt x="574" y="665"/>
                  </a:lnTo>
                  <a:lnTo>
                    <a:pt x="574" y="663"/>
                  </a:lnTo>
                  <a:lnTo>
                    <a:pt x="574" y="661"/>
                  </a:lnTo>
                  <a:lnTo>
                    <a:pt x="572" y="663"/>
                  </a:lnTo>
                  <a:lnTo>
                    <a:pt x="572" y="661"/>
                  </a:lnTo>
                  <a:lnTo>
                    <a:pt x="572" y="659"/>
                  </a:lnTo>
                  <a:lnTo>
                    <a:pt x="570" y="661"/>
                  </a:lnTo>
                  <a:lnTo>
                    <a:pt x="572" y="661"/>
                  </a:lnTo>
                  <a:lnTo>
                    <a:pt x="570" y="661"/>
                  </a:lnTo>
                  <a:lnTo>
                    <a:pt x="572" y="661"/>
                  </a:lnTo>
                  <a:lnTo>
                    <a:pt x="572" y="663"/>
                  </a:lnTo>
                  <a:lnTo>
                    <a:pt x="572" y="665"/>
                  </a:lnTo>
                  <a:lnTo>
                    <a:pt x="570" y="665"/>
                  </a:lnTo>
                  <a:lnTo>
                    <a:pt x="568" y="665"/>
                  </a:lnTo>
                  <a:lnTo>
                    <a:pt x="566" y="665"/>
                  </a:lnTo>
                  <a:lnTo>
                    <a:pt x="564" y="665"/>
                  </a:lnTo>
                  <a:lnTo>
                    <a:pt x="564" y="663"/>
                  </a:lnTo>
                  <a:lnTo>
                    <a:pt x="564" y="661"/>
                  </a:lnTo>
                  <a:lnTo>
                    <a:pt x="564" y="663"/>
                  </a:lnTo>
                  <a:lnTo>
                    <a:pt x="564" y="661"/>
                  </a:lnTo>
                  <a:lnTo>
                    <a:pt x="562" y="661"/>
                  </a:lnTo>
                  <a:lnTo>
                    <a:pt x="562" y="663"/>
                  </a:lnTo>
                  <a:lnTo>
                    <a:pt x="562" y="661"/>
                  </a:lnTo>
                  <a:lnTo>
                    <a:pt x="560" y="661"/>
                  </a:lnTo>
                  <a:lnTo>
                    <a:pt x="560" y="659"/>
                  </a:lnTo>
                  <a:lnTo>
                    <a:pt x="562" y="659"/>
                  </a:lnTo>
                  <a:lnTo>
                    <a:pt x="560" y="659"/>
                  </a:lnTo>
                  <a:lnTo>
                    <a:pt x="559" y="659"/>
                  </a:lnTo>
                  <a:lnTo>
                    <a:pt x="560" y="659"/>
                  </a:lnTo>
                  <a:lnTo>
                    <a:pt x="560" y="661"/>
                  </a:lnTo>
                  <a:lnTo>
                    <a:pt x="560" y="659"/>
                  </a:lnTo>
                  <a:lnTo>
                    <a:pt x="559" y="659"/>
                  </a:lnTo>
                  <a:lnTo>
                    <a:pt x="560" y="659"/>
                  </a:lnTo>
                  <a:lnTo>
                    <a:pt x="559" y="659"/>
                  </a:lnTo>
                  <a:lnTo>
                    <a:pt x="559" y="661"/>
                  </a:lnTo>
                  <a:lnTo>
                    <a:pt x="560" y="661"/>
                  </a:lnTo>
                  <a:lnTo>
                    <a:pt x="559" y="661"/>
                  </a:lnTo>
                  <a:lnTo>
                    <a:pt x="560" y="661"/>
                  </a:lnTo>
                  <a:lnTo>
                    <a:pt x="559" y="661"/>
                  </a:lnTo>
                  <a:lnTo>
                    <a:pt x="559" y="663"/>
                  </a:lnTo>
                  <a:lnTo>
                    <a:pt x="559" y="661"/>
                  </a:lnTo>
                  <a:lnTo>
                    <a:pt x="559" y="659"/>
                  </a:lnTo>
                  <a:lnTo>
                    <a:pt x="559" y="661"/>
                  </a:lnTo>
                  <a:lnTo>
                    <a:pt x="557" y="661"/>
                  </a:lnTo>
                  <a:lnTo>
                    <a:pt x="557" y="659"/>
                  </a:lnTo>
                  <a:lnTo>
                    <a:pt x="559" y="659"/>
                  </a:lnTo>
                  <a:lnTo>
                    <a:pt x="557" y="659"/>
                  </a:lnTo>
                  <a:lnTo>
                    <a:pt x="559" y="659"/>
                  </a:lnTo>
                  <a:lnTo>
                    <a:pt x="557" y="659"/>
                  </a:lnTo>
                  <a:lnTo>
                    <a:pt x="557" y="657"/>
                  </a:lnTo>
                  <a:lnTo>
                    <a:pt x="555" y="657"/>
                  </a:lnTo>
                  <a:lnTo>
                    <a:pt x="557" y="657"/>
                  </a:lnTo>
                  <a:lnTo>
                    <a:pt x="557" y="655"/>
                  </a:lnTo>
                  <a:lnTo>
                    <a:pt x="557" y="657"/>
                  </a:lnTo>
                  <a:lnTo>
                    <a:pt x="555" y="655"/>
                  </a:lnTo>
                  <a:lnTo>
                    <a:pt x="555" y="657"/>
                  </a:lnTo>
                  <a:lnTo>
                    <a:pt x="555" y="659"/>
                  </a:lnTo>
                  <a:lnTo>
                    <a:pt x="555" y="661"/>
                  </a:lnTo>
                  <a:lnTo>
                    <a:pt x="557" y="661"/>
                  </a:lnTo>
                  <a:lnTo>
                    <a:pt x="555" y="661"/>
                  </a:lnTo>
                  <a:lnTo>
                    <a:pt x="555" y="663"/>
                  </a:lnTo>
                  <a:lnTo>
                    <a:pt x="555" y="661"/>
                  </a:lnTo>
                  <a:lnTo>
                    <a:pt x="555" y="663"/>
                  </a:lnTo>
                  <a:lnTo>
                    <a:pt x="553" y="663"/>
                  </a:lnTo>
                  <a:lnTo>
                    <a:pt x="555" y="663"/>
                  </a:lnTo>
                  <a:lnTo>
                    <a:pt x="555" y="661"/>
                  </a:lnTo>
                  <a:lnTo>
                    <a:pt x="553" y="661"/>
                  </a:lnTo>
                  <a:lnTo>
                    <a:pt x="555" y="661"/>
                  </a:lnTo>
                  <a:lnTo>
                    <a:pt x="553" y="661"/>
                  </a:lnTo>
                  <a:lnTo>
                    <a:pt x="551" y="661"/>
                  </a:lnTo>
                  <a:lnTo>
                    <a:pt x="553" y="661"/>
                  </a:lnTo>
                  <a:lnTo>
                    <a:pt x="551" y="661"/>
                  </a:lnTo>
                  <a:lnTo>
                    <a:pt x="551" y="663"/>
                  </a:lnTo>
                  <a:lnTo>
                    <a:pt x="551" y="665"/>
                  </a:lnTo>
                  <a:lnTo>
                    <a:pt x="551" y="663"/>
                  </a:lnTo>
                  <a:lnTo>
                    <a:pt x="551" y="661"/>
                  </a:lnTo>
                  <a:lnTo>
                    <a:pt x="551" y="663"/>
                  </a:lnTo>
                  <a:lnTo>
                    <a:pt x="549" y="663"/>
                  </a:lnTo>
                  <a:lnTo>
                    <a:pt x="547" y="663"/>
                  </a:lnTo>
                  <a:lnTo>
                    <a:pt x="549" y="663"/>
                  </a:lnTo>
                  <a:lnTo>
                    <a:pt x="547" y="663"/>
                  </a:lnTo>
                  <a:lnTo>
                    <a:pt x="547" y="665"/>
                  </a:lnTo>
                  <a:lnTo>
                    <a:pt x="549" y="665"/>
                  </a:lnTo>
                  <a:lnTo>
                    <a:pt x="547" y="665"/>
                  </a:lnTo>
                  <a:lnTo>
                    <a:pt x="545" y="663"/>
                  </a:lnTo>
                  <a:lnTo>
                    <a:pt x="545" y="661"/>
                  </a:lnTo>
                  <a:lnTo>
                    <a:pt x="543" y="661"/>
                  </a:lnTo>
                  <a:lnTo>
                    <a:pt x="541" y="661"/>
                  </a:lnTo>
                  <a:lnTo>
                    <a:pt x="541" y="663"/>
                  </a:lnTo>
                  <a:lnTo>
                    <a:pt x="539" y="663"/>
                  </a:lnTo>
                  <a:lnTo>
                    <a:pt x="537" y="663"/>
                  </a:lnTo>
                  <a:lnTo>
                    <a:pt x="537" y="661"/>
                  </a:lnTo>
                  <a:lnTo>
                    <a:pt x="535" y="663"/>
                  </a:lnTo>
                  <a:lnTo>
                    <a:pt x="535" y="661"/>
                  </a:lnTo>
                  <a:lnTo>
                    <a:pt x="534" y="661"/>
                  </a:lnTo>
                  <a:lnTo>
                    <a:pt x="532" y="659"/>
                  </a:lnTo>
                  <a:lnTo>
                    <a:pt x="532" y="657"/>
                  </a:lnTo>
                  <a:lnTo>
                    <a:pt x="530" y="657"/>
                  </a:lnTo>
                  <a:lnTo>
                    <a:pt x="530" y="655"/>
                  </a:lnTo>
                  <a:lnTo>
                    <a:pt x="528" y="655"/>
                  </a:lnTo>
                  <a:lnTo>
                    <a:pt x="526" y="655"/>
                  </a:lnTo>
                  <a:lnTo>
                    <a:pt x="526" y="653"/>
                  </a:lnTo>
                  <a:lnTo>
                    <a:pt x="526" y="651"/>
                  </a:lnTo>
                  <a:lnTo>
                    <a:pt x="526" y="649"/>
                  </a:lnTo>
                  <a:lnTo>
                    <a:pt x="524" y="649"/>
                  </a:lnTo>
                  <a:lnTo>
                    <a:pt x="524" y="647"/>
                  </a:lnTo>
                  <a:lnTo>
                    <a:pt x="524" y="645"/>
                  </a:lnTo>
                  <a:lnTo>
                    <a:pt x="526" y="645"/>
                  </a:lnTo>
                  <a:lnTo>
                    <a:pt x="526" y="644"/>
                  </a:lnTo>
                  <a:lnTo>
                    <a:pt x="528" y="642"/>
                  </a:lnTo>
                  <a:lnTo>
                    <a:pt x="526" y="642"/>
                  </a:lnTo>
                  <a:lnTo>
                    <a:pt x="526" y="640"/>
                  </a:lnTo>
                  <a:lnTo>
                    <a:pt x="524" y="640"/>
                  </a:lnTo>
                  <a:lnTo>
                    <a:pt x="522" y="640"/>
                  </a:lnTo>
                  <a:lnTo>
                    <a:pt x="520" y="640"/>
                  </a:lnTo>
                  <a:lnTo>
                    <a:pt x="518" y="640"/>
                  </a:lnTo>
                  <a:lnTo>
                    <a:pt x="518" y="638"/>
                  </a:lnTo>
                  <a:lnTo>
                    <a:pt x="516" y="638"/>
                  </a:lnTo>
                  <a:lnTo>
                    <a:pt x="514" y="638"/>
                  </a:lnTo>
                  <a:lnTo>
                    <a:pt x="514" y="640"/>
                  </a:lnTo>
                  <a:lnTo>
                    <a:pt x="512" y="640"/>
                  </a:lnTo>
                  <a:lnTo>
                    <a:pt x="511" y="638"/>
                  </a:lnTo>
                  <a:lnTo>
                    <a:pt x="509" y="638"/>
                  </a:lnTo>
                  <a:lnTo>
                    <a:pt x="509" y="636"/>
                  </a:lnTo>
                  <a:lnTo>
                    <a:pt x="507" y="636"/>
                  </a:lnTo>
                  <a:lnTo>
                    <a:pt x="507" y="634"/>
                  </a:lnTo>
                  <a:lnTo>
                    <a:pt x="505" y="634"/>
                  </a:lnTo>
                  <a:lnTo>
                    <a:pt x="505" y="632"/>
                  </a:lnTo>
                  <a:lnTo>
                    <a:pt x="503" y="632"/>
                  </a:lnTo>
                  <a:lnTo>
                    <a:pt x="503" y="634"/>
                  </a:lnTo>
                  <a:lnTo>
                    <a:pt x="501" y="634"/>
                  </a:lnTo>
                  <a:lnTo>
                    <a:pt x="499" y="634"/>
                  </a:lnTo>
                  <a:lnTo>
                    <a:pt x="499" y="636"/>
                  </a:lnTo>
                  <a:lnTo>
                    <a:pt x="497" y="636"/>
                  </a:lnTo>
                  <a:lnTo>
                    <a:pt x="495" y="636"/>
                  </a:lnTo>
                  <a:lnTo>
                    <a:pt x="497" y="638"/>
                  </a:lnTo>
                  <a:lnTo>
                    <a:pt x="497" y="640"/>
                  </a:lnTo>
                  <a:lnTo>
                    <a:pt x="495" y="640"/>
                  </a:lnTo>
                  <a:lnTo>
                    <a:pt x="495" y="642"/>
                  </a:lnTo>
                  <a:lnTo>
                    <a:pt x="493" y="642"/>
                  </a:lnTo>
                  <a:lnTo>
                    <a:pt x="491" y="642"/>
                  </a:lnTo>
                  <a:lnTo>
                    <a:pt x="489" y="642"/>
                  </a:lnTo>
                  <a:lnTo>
                    <a:pt x="489" y="644"/>
                  </a:lnTo>
                  <a:lnTo>
                    <a:pt x="487" y="644"/>
                  </a:lnTo>
                  <a:lnTo>
                    <a:pt x="487" y="642"/>
                  </a:lnTo>
                  <a:lnTo>
                    <a:pt x="486" y="642"/>
                  </a:lnTo>
                  <a:lnTo>
                    <a:pt x="484" y="642"/>
                  </a:lnTo>
                  <a:lnTo>
                    <a:pt x="484" y="644"/>
                  </a:lnTo>
                  <a:lnTo>
                    <a:pt x="484" y="645"/>
                  </a:lnTo>
                  <a:lnTo>
                    <a:pt x="482" y="647"/>
                  </a:lnTo>
                  <a:lnTo>
                    <a:pt x="482" y="645"/>
                  </a:lnTo>
                  <a:lnTo>
                    <a:pt x="480" y="645"/>
                  </a:lnTo>
                  <a:lnTo>
                    <a:pt x="480" y="644"/>
                  </a:lnTo>
                  <a:lnTo>
                    <a:pt x="478" y="644"/>
                  </a:lnTo>
                  <a:lnTo>
                    <a:pt x="478" y="642"/>
                  </a:lnTo>
                  <a:lnTo>
                    <a:pt x="476" y="642"/>
                  </a:lnTo>
                  <a:lnTo>
                    <a:pt x="476" y="644"/>
                  </a:lnTo>
                  <a:lnTo>
                    <a:pt x="476" y="645"/>
                  </a:lnTo>
                  <a:lnTo>
                    <a:pt x="474" y="645"/>
                  </a:lnTo>
                  <a:lnTo>
                    <a:pt x="474" y="644"/>
                  </a:lnTo>
                  <a:lnTo>
                    <a:pt x="474" y="642"/>
                  </a:lnTo>
                  <a:lnTo>
                    <a:pt x="472" y="642"/>
                  </a:lnTo>
                  <a:lnTo>
                    <a:pt x="472" y="644"/>
                  </a:lnTo>
                  <a:lnTo>
                    <a:pt x="470" y="644"/>
                  </a:lnTo>
                  <a:lnTo>
                    <a:pt x="470" y="645"/>
                  </a:lnTo>
                  <a:lnTo>
                    <a:pt x="468" y="647"/>
                  </a:lnTo>
                  <a:lnTo>
                    <a:pt x="466" y="647"/>
                  </a:lnTo>
                  <a:lnTo>
                    <a:pt x="464" y="645"/>
                  </a:lnTo>
                  <a:lnTo>
                    <a:pt x="463" y="644"/>
                  </a:lnTo>
                  <a:lnTo>
                    <a:pt x="461" y="644"/>
                  </a:lnTo>
                  <a:lnTo>
                    <a:pt x="459" y="642"/>
                  </a:lnTo>
                  <a:lnTo>
                    <a:pt x="459" y="644"/>
                  </a:lnTo>
                  <a:lnTo>
                    <a:pt x="457" y="644"/>
                  </a:lnTo>
                  <a:lnTo>
                    <a:pt x="457" y="645"/>
                  </a:lnTo>
                  <a:lnTo>
                    <a:pt x="455" y="647"/>
                  </a:lnTo>
                  <a:lnTo>
                    <a:pt x="453" y="647"/>
                  </a:lnTo>
                  <a:lnTo>
                    <a:pt x="451" y="647"/>
                  </a:lnTo>
                  <a:lnTo>
                    <a:pt x="449" y="647"/>
                  </a:lnTo>
                  <a:lnTo>
                    <a:pt x="449" y="649"/>
                  </a:lnTo>
                  <a:lnTo>
                    <a:pt x="449" y="647"/>
                  </a:lnTo>
                  <a:lnTo>
                    <a:pt x="447" y="647"/>
                  </a:lnTo>
                  <a:lnTo>
                    <a:pt x="445" y="647"/>
                  </a:lnTo>
                  <a:lnTo>
                    <a:pt x="445" y="649"/>
                  </a:lnTo>
                  <a:lnTo>
                    <a:pt x="445" y="651"/>
                  </a:lnTo>
                  <a:lnTo>
                    <a:pt x="443" y="651"/>
                  </a:lnTo>
                  <a:lnTo>
                    <a:pt x="445" y="651"/>
                  </a:lnTo>
                  <a:lnTo>
                    <a:pt x="445" y="653"/>
                  </a:lnTo>
                  <a:lnTo>
                    <a:pt x="443" y="653"/>
                  </a:lnTo>
                  <a:lnTo>
                    <a:pt x="445" y="653"/>
                  </a:lnTo>
                  <a:lnTo>
                    <a:pt x="445" y="655"/>
                  </a:lnTo>
                  <a:lnTo>
                    <a:pt x="445" y="657"/>
                  </a:lnTo>
                  <a:lnTo>
                    <a:pt x="447" y="657"/>
                  </a:lnTo>
                  <a:lnTo>
                    <a:pt x="447" y="659"/>
                  </a:lnTo>
                  <a:lnTo>
                    <a:pt x="447" y="661"/>
                  </a:lnTo>
                  <a:lnTo>
                    <a:pt x="449" y="661"/>
                  </a:lnTo>
                  <a:lnTo>
                    <a:pt x="449" y="663"/>
                  </a:lnTo>
                  <a:lnTo>
                    <a:pt x="447" y="663"/>
                  </a:lnTo>
                  <a:lnTo>
                    <a:pt x="447" y="665"/>
                  </a:lnTo>
                  <a:lnTo>
                    <a:pt x="447" y="667"/>
                  </a:lnTo>
                  <a:lnTo>
                    <a:pt x="447" y="668"/>
                  </a:lnTo>
                  <a:lnTo>
                    <a:pt x="449" y="668"/>
                  </a:lnTo>
                  <a:lnTo>
                    <a:pt x="447" y="668"/>
                  </a:lnTo>
                  <a:lnTo>
                    <a:pt x="447" y="670"/>
                  </a:lnTo>
                  <a:lnTo>
                    <a:pt x="445" y="668"/>
                  </a:lnTo>
                  <a:lnTo>
                    <a:pt x="443" y="668"/>
                  </a:lnTo>
                  <a:lnTo>
                    <a:pt x="441" y="668"/>
                  </a:lnTo>
                  <a:lnTo>
                    <a:pt x="439" y="668"/>
                  </a:lnTo>
                  <a:lnTo>
                    <a:pt x="439" y="667"/>
                  </a:lnTo>
                  <a:lnTo>
                    <a:pt x="438" y="665"/>
                  </a:lnTo>
                  <a:lnTo>
                    <a:pt x="438" y="663"/>
                  </a:lnTo>
                  <a:lnTo>
                    <a:pt x="438" y="661"/>
                  </a:lnTo>
                  <a:lnTo>
                    <a:pt x="438" y="659"/>
                  </a:lnTo>
                  <a:lnTo>
                    <a:pt x="436" y="659"/>
                  </a:lnTo>
                  <a:lnTo>
                    <a:pt x="436" y="661"/>
                  </a:lnTo>
                  <a:lnTo>
                    <a:pt x="434" y="661"/>
                  </a:lnTo>
                  <a:lnTo>
                    <a:pt x="432" y="661"/>
                  </a:lnTo>
                  <a:lnTo>
                    <a:pt x="432" y="663"/>
                  </a:lnTo>
                  <a:lnTo>
                    <a:pt x="430" y="663"/>
                  </a:lnTo>
                  <a:lnTo>
                    <a:pt x="430" y="665"/>
                  </a:lnTo>
                  <a:lnTo>
                    <a:pt x="428" y="665"/>
                  </a:lnTo>
                  <a:lnTo>
                    <a:pt x="426" y="665"/>
                  </a:lnTo>
                  <a:lnTo>
                    <a:pt x="426" y="663"/>
                  </a:lnTo>
                  <a:lnTo>
                    <a:pt x="424" y="663"/>
                  </a:lnTo>
                  <a:lnTo>
                    <a:pt x="424" y="665"/>
                  </a:lnTo>
                  <a:lnTo>
                    <a:pt x="422" y="665"/>
                  </a:lnTo>
                  <a:lnTo>
                    <a:pt x="420" y="665"/>
                  </a:lnTo>
                  <a:lnTo>
                    <a:pt x="420" y="663"/>
                  </a:lnTo>
                  <a:lnTo>
                    <a:pt x="420" y="661"/>
                  </a:lnTo>
                  <a:lnTo>
                    <a:pt x="422" y="661"/>
                  </a:lnTo>
                  <a:lnTo>
                    <a:pt x="420" y="661"/>
                  </a:lnTo>
                  <a:lnTo>
                    <a:pt x="418" y="661"/>
                  </a:lnTo>
                  <a:lnTo>
                    <a:pt x="418" y="659"/>
                  </a:lnTo>
                  <a:lnTo>
                    <a:pt x="418" y="657"/>
                  </a:lnTo>
                  <a:lnTo>
                    <a:pt x="418" y="655"/>
                  </a:lnTo>
                  <a:lnTo>
                    <a:pt x="416" y="655"/>
                  </a:lnTo>
                  <a:lnTo>
                    <a:pt x="415" y="653"/>
                  </a:lnTo>
                  <a:lnTo>
                    <a:pt x="415" y="655"/>
                  </a:lnTo>
                  <a:lnTo>
                    <a:pt x="415" y="653"/>
                  </a:lnTo>
                  <a:lnTo>
                    <a:pt x="413" y="653"/>
                  </a:lnTo>
                  <a:lnTo>
                    <a:pt x="411" y="653"/>
                  </a:lnTo>
                  <a:lnTo>
                    <a:pt x="409" y="653"/>
                  </a:lnTo>
                  <a:lnTo>
                    <a:pt x="407" y="653"/>
                  </a:lnTo>
                  <a:lnTo>
                    <a:pt x="407" y="651"/>
                  </a:lnTo>
                  <a:lnTo>
                    <a:pt x="407" y="649"/>
                  </a:lnTo>
                  <a:lnTo>
                    <a:pt x="409" y="647"/>
                  </a:lnTo>
                  <a:lnTo>
                    <a:pt x="409" y="645"/>
                  </a:lnTo>
                  <a:lnTo>
                    <a:pt x="409" y="644"/>
                  </a:lnTo>
                  <a:lnTo>
                    <a:pt x="409" y="642"/>
                  </a:lnTo>
                  <a:lnTo>
                    <a:pt x="411" y="642"/>
                  </a:lnTo>
                  <a:lnTo>
                    <a:pt x="411" y="640"/>
                  </a:lnTo>
                  <a:lnTo>
                    <a:pt x="413" y="640"/>
                  </a:lnTo>
                  <a:lnTo>
                    <a:pt x="411" y="638"/>
                  </a:lnTo>
                  <a:lnTo>
                    <a:pt x="411" y="636"/>
                  </a:lnTo>
                  <a:lnTo>
                    <a:pt x="409" y="636"/>
                  </a:lnTo>
                  <a:lnTo>
                    <a:pt x="407" y="636"/>
                  </a:lnTo>
                  <a:lnTo>
                    <a:pt x="407" y="638"/>
                  </a:lnTo>
                  <a:lnTo>
                    <a:pt x="407" y="636"/>
                  </a:lnTo>
                  <a:lnTo>
                    <a:pt x="405" y="636"/>
                  </a:lnTo>
                  <a:lnTo>
                    <a:pt x="403" y="636"/>
                  </a:lnTo>
                  <a:lnTo>
                    <a:pt x="401" y="634"/>
                  </a:lnTo>
                  <a:lnTo>
                    <a:pt x="403" y="632"/>
                  </a:lnTo>
                  <a:lnTo>
                    <a:pt x="401" y="632"/>
                  </a:lnTo>
                  <a:lnTo>
                    <a:pt x="401" y="630"/>
                  </a:lnTo>
                  <a:lnTo>
                    <a:pt x="399" y="628"/>
                  </a:lnTo>
                  <a:lnTo>
                    <a:pt x="401" y="628"/>
                  </a:lnTo>
                  <a:lnTo>
                    <a:pt x="401" y="626"/>
                  </a:lnTo>
                  <a:lnTo>
                    <a:pt x="401" y="624"/>
                  </a:lnTo>
                  <a:lnTo>
                    <a:pt x="399" y="624"/>
                  </a:lnTo>
                  <a:lnTo>
                    <a:pt x="399" y="622"/>
                  </a:lnTo>
                  <a:lnTo>
                    <a:pt x="399" y="620"/>
                  </a:lnTo>
                  <a:lnTo>
                    <a:pt x="397" y="620"/>
                  </a:lnTo>
                  <a:lnTo>
                    <a:pt x="399" y="620"/>
                  </a:lnTo>
                  <a:lnTo>
                    <a:pt x="401" y="619"/>
                  </a:lnTo>
                  <a:lnTo>
                    <a:pt x="399" y="619"/>
                  </a:lnTo>
                  <a:lnTo>
                    <a:pt x="397" y="619"/>
                  </a:lnTo>
                  <a:lnTo>
                    <a:pt x="395" y="619"/>
                  </a:lnTo>
                  <a:lnTo>
                    <a:pt x="393" y="619"/>
                  </a:lnTo>
                  <a:lnTo>
                    <a:pt x="391" y="619"/>
                  </a:lnTo>
                  <a:lnTo>
                    <a:pt x="390" y="619"/>
                  </a:lnTo>
                  <a:lnTo>
                    <a:pt x="386" y="620"/>
                  </a:lnTo>
                  <a:lnTo>
                    <a:pt x="384" y="620"/>
                  </a:lnTo>
                  <a:lnTo>
                    <a:pt x="384" y="622"/>
                  </a:lnTo>
                  <a:lnTo>
                    <a:pt x="382" y="622"/>
                  </a:lnTo>
                  <a:lnTo>
                    <a:pt x="380" y="622"/>
                  </a:lnTo>
                  <a:lnTo>
                    <a:pt x="384" y="619"/>
                  </a:lnTo>
                  <a:lnTo>
                    <a:pt x="384" y="617"/>
                  </a:lnTo>
                  <a:lnTo>
                    <a:pt x="382" y="615"/>
                  </a:lnTo>
                  <a:lnTo>
                    <a:pt x="382" y="613"/>
                  </a:lnTo>
                  <a:lnTo>
                    <a:pt x="380" y="613"/>
                  </a:lnTo>
                  <a:lnTo>
                    <a:pt x="380" y="611"/>
                  </a:lnTo>
                  <a:lnTo>
                    <a:pt x="380" y="607"/>
                  </a:lnTo>
                  <a:lnTo>
                    <a:pt x="382" y="607"/>
                  </a:lnTo>
                  <a:lnTo>
                    <a:pt x="382" y="605"/>
                  </a:lnTo>
                  <a:lnTo>
                    <a:pt x="384" y="607"/>
                  </a:lnTo>
                  <a:lnTo>
                    <a:pt x="384" y="605"/>
                  </a:lnTo>
                  <a:lnTo>
                    <a:pt x="384" y="603"/>
                  </a:lnTo>
                  <a:lnTo>
                    <a:pt x="384" y="601"/>
                  </a:lnTo>
                  <a:lnTo>
                    <a:pt x="384" y="599"/>
                  </a:lnTo>
                  <a:lnTo>
                    <a:pt x="386" y="599"/>
                  </a:lnTo>
                  <a:lnTo>
                    <a:pt x="388" y="597"/>
                  </a:lnTo>
                  <a:lnTo>
                    <a:pt x="390" y="597"/>
                  </a:lnTo>
                  <a:lnTo>
                    <a:pt x="390" y="596"/>
                  </a:lnTo>
                  <a:lnTo>
                    <a:pt x="390" y="594"/>
                  </a:lnTo>
                  <a:lnTo>
                    <a:pt x="390" y="592"/>
                  </a:lnTo>
                  <a:lnTo>
                    <a:pt x="391" y="594"/>
                  </a:lnTo>
                  <a:lnTo>
                    <a:pt x="393" y="594"/>
                  </a:lnTo>
                  <a:lnTo>
                    <a:pt x="393" y="592"/>
                  </a:lnTo>
                  <a:lnTo>
                    <a:pt x="393" y="590"/>
                  </a:lnTo>
                  <a:lnTo>
                    <a:pt x="395" y="590"/>
                  </a:lnTo>
                  <a:lnTo>
                    <a:pt x="395" y="588"/>
                  </a:lnTo>
                  <a:lnTo>
                    <a:pt x="397" y="588"/>
                  </a:lnTo>
                  <a:lnTo>
                    <a:pt x="397" y="590"/>
                  </a:lnTo>
                  <a:lnTo>
                    <a:pt x="399" y="588"/>
                  </a:lnTo>
                  <a:lnTo>
                    <a:pt x="397" y="586"/>
                  </a:lnTo>
                  <a:lnTo>
                    <a:pt x="397" y="584"/>
                  </a:lnTo>
                  <a:lnTo>
                    <a:pt x="397" y="582"/>
                  </a:lnTo>
                  <a:lnTo>
                    <a:pt x="397" y="584"/>
                  </a:lnTo>
                  <a:lnTo>
                    <a:pt x="399" y="584"/>
                  </a:lnTo>
                  <a:lnTo>
                    <a:pt x="399" y="582"/>
                  </a:lnTo>
                  <a:lnTo>
                    <a:pt x="399" y="580"/>
                  </a:lnTo>
                  <a:lnTo>
                    <a:pt x="397" y="580"/>
                  </a:lnTo>
                  <a:lnTo>
                    <a:pt x="399" y="578"/>
                  </a:lnTo>
                  <a:lnTo>
                    <a:pt x="399" y="576"/>
                  </a:lnTo>
                  <a:lnTo>
                    <a:pt x="399" y="574"/>
                  </a:lnTo>
                  <a:lnTo>
                    <a:pt x="399" y="572"/>
                  </a:lnTo>
                  <a:lnTo>
                    <a:pt x="399" y="571"/>
                  </a:lnTo>
                  <a:lnTo>
                    <a:pt x="399" y="569"/>
                  </a:lnTo>
                  <a:lnTo>
                    <a:pt x="399" y="567"/>
                  </a:lnTo>
                  <a:lnTo>
                    <a:pt x="399" y="565"/>
                  </a:lnTo>
                  <a:lnTo>
                    <a:pt x="399" y="563"/>
                  </a:lnTo>
                  <a:lnTo>
                    <a:pt x="399" y="561"/>
                  </a:lnTo>
                  <a:lnTo>
                    <a:pt x="399" y="559"/>
                  </a:lnTo>
                  <a:lnTo>
                    <a:pt x="399" y="557"/>
                  </a:lnTo>
                  <a:lnTo>
                    <a:pt x="397" y="557"/>
                  </a:lnTo>
                  <a:lnTo>
                    <a:pt x="395" y="555"/>
                  </a:lnTo>
                  <a:lnTo>
                    <a:pt x="393" y="555"/>
                  </a:lnTo>
                  <a:lnTo>
                    <a:pt x="393" y="557"/>
                  </a:lnTo>
                  <a:lnTo>
                    <a:pt x="393" y="559"/>
                  </a:lnTo>
                  <a:lnTo>
                    <a:pt x="391" y="557"/>
                  </a:lnTo>
                  <a:lnTo>
                    <a:pt x="391" y="555"/>
                  </a:lnTo>
                  <a:lnTo>
                    <a:pt x="391" y="553"/>
                  </a:lnTo>
                  <a:lnTo>
                    <a:pt x="390" y="553"/>
                  </a:lnTo>
                  <a:lnTo>
                    <a:pt x="390" y="551"/>
                  </a:lnTo>
                  <a:lnTo>
                    <a:pt x="390" y="549"/>
                  </a:lnTo>
                  <a:lnTo>
                    <a:pt x="390" y="548"/>
                  </a:lnTo>
                  <a:lnTo>
                    <a:pt x="388" y="546"/>
                  </a:lnTo>
                  <a:lnTo>
                    <a:pt x="388" y="544"/>
                  </a:lnTo>
                  <a:lnTo>
                    <a:pt x="386" y="544"/>
                  </a:lnTo>
                  <a:lnTo>
                    <a:pt x="384" y="544"/>
                  </a:lnTo>
                  <a:lnTo>
                    <a:pt x="384" y="542"/>
                  </a:lnTo>
                  <a:lnTo>
                    <a:pt x="382" y="540"/>
                  </a:lnTo>
                  <a:lnTo>
                    <a:pt x="382" y="542"/>
                  </a:lnTo>
                  <a:lnTo>
                    <a:pt x="382" y="540"/>
                  </a:lnTo>
                  <a:lnTo>
                    <a:pt x="380" y="540"/>
                  </a:lnTo>
                  <a:lnTo>
                    <a:pt x="380" y="542"/>
                  </a:lnTo>
                  <a:lnTo>
                    <a:pt x="378" y="542"/>
                  </a:lnTo>
                  <a:lnTo>
                    <a:pt x="378" y="544"/>
                  </a:lnTo>
                  <a:lnTo>
                    <a:pt x="378" y="546"/>
                  </a:lnTo>
                  <a:lnTo>
                    <a:pt x="376" y="546"/>
                  </a:lnTo>
                  <a:lnTo>
                    <a:pt x="376" y="544"/>
                  </a:lnTo>
                  <a:lnTo>
                    <a:pt x="374" y="544"/>
                  </a:lnTo>
                  <a:lnTo>
                    <a:pt x="372" y="544"/>
                  </a:lnTo>
                  <a:lnTo>
                    <a:pt x="370" y="544"/>
                  </a:lnTo>
                  <a:lnTo>
                    <a:pt x="370" y="542"/>
                  </a:lnTo>
                  <a:lnTo>
                    <a:pt x="368" y="542"/>
                  </a:lnTo>
                  <a:lnTo>
                    <a:pt x="368" y="540"/>
                  </a:lnTo>
                  <a:lnTo>
                    <a:pt x="367" y="540"/>
                  </a:lnTo>
                  <a:lnTo>
                    <a:pt x="367" y="538"/>
                  </a:lnTo>
                  <a:lnTo>
                    <a:pt x="365" y="540"/>
                  </a:lnTo>
                  <a:lnTo>
                    <a:pt x="365" y="542"/>
                  </a:lnTo>
                  <a:lnTo>
                    <a:pt x="363" y="542"/>
                  </a:lnTo>
                  <a:lnTo>
                    <a:pt x="363" y="540"/>
                  </a:lnTo>
                  <a:lnTo>
                    <a:pt x="363" y="538"/>
                  </a:lnTo>
                  <a:lnTo>
                    <a:pt x="365" y="538"/>
                  </a:lnTo>
                  <a:lnTo>
                    <a:pt x="365" y="536"/>
                  </a:lnTo>
                  <a:lnTo>
                    <a:pt x="365" y="534"/>
                  </a:lnTo>
                  <a:lnTo>
                    <a:pt x="365" y="532"/>
                  </a:lnTo>
                  <a:lnTo>
                    <a:pt x="363" y="532"/>
                  </a:lnTo>
                  <a:lnTo>
                    <a:pt x="361" y="530"/>
                  </a:lnTo>
                  <a:lnTo>
                    <a:pt x="359" y="530"/>
                  </a:lnTo>
                  <a:lnTo>
                    <a:pt x="359" y="528"/>
                  </a:lnTo>
                  <a:lnTo>
                    <a:pt x="361" y="528"/>
                  </a:lnTo>
                  <a:lnTo>
                    <a:pt x="361" y="526"/>
                  </a:lnTo>
                  <a:lnTo>
                    <a:pt x="359" y="526"/>
                  </a:lnTo>
                  <a:lnTo>
                    <a:pt x="359" y="525"/>
                  </a:lnTo>
                  <a:lnTo>
                    <a:pt x="357" y="525"/>
                  </a:lnTo>
                  <a:lnTo>
                    <a:pt x="355" y="525"/>
                  </a:lnTo>
                  <a:lnTo>
                    <a:pt x="353" y="526"/>
                  </a:lnTo>
                  <a:lnTo>
                    <a:pt x="353" y="525"/>
                  </a:lnTo>
                  <a:lnTo>
                    <a:pt x="351" y="525"/>
                  </a:lnTo>
                  <a:lnTo>
                    <a:pt x="351" y="526"/>
                  </a:lnTo>
                  <a:lnTo>
                    <a:pt x="351" y="528"/>
                  </a:lnTo>
                  <a:lnTo>
                    <a:pt x="349" y="526"/>
                  </a:lnTo>
                  <a:lnTo>
                    <a:pt x="349" y="528"/>
                  </a:lnTo>
                  <a:lnTo>
                    <a:pt x="347" y="528"/>
                  </a:lnTo>
                  <a:lnTo>
                    <a:pt x="347" y="530"/>
                  </a:lnTo>
                  <a:lnTo>
                    <a:pt x="347" y="528"/>
                  </a:lnTo>
                  <a:lnTo>
                    <a:pt x="345" y="528"/>
                  </a:lnTo>
                  <a:lnTo>
                    <a:pt x="343" y="530"/>
                  </a:lnTo>
                  <a:lnTo>
                    <a:pt x="342" y="530"/>
                  </a:lnTo>
                  <a:lnTo>
                    <a:pt x="342" y="528"/>
                  </a:lnTo>
                  <a:lnTo>
                    <a:pt x="340" y="528"/>
                  </a:lnTo>
                  <a:lnTo>
                    <a:pt x="340" y="530"/>
                  </a:lnTo>
                  <a:lnTo>
                    <a:pt x="340" y="528"/>
                  </a:lnTo>
                  <a:lnTo>
                    <a:pt x="338" y="528"/>
                  </a:lnTo>
                  <a:lnTo>
                    <a:pt x="336" y="528"/>
                  </a:lnTo>
                  <a:lnTo>
                    <a:pt x="336" y="526"/>
                  </a:lnTo>
                  <a:lnTo>
                    <a:pt x="334" y="526"/>
                  </a:lnTo>
                  <a:lnTo>
                    <a:pt x="332" y="528"/>
                  </a:lnTo>
                  <a:lnTo>
                    <a:pt x="330" y="528"/>
                  </a:lnTo>
                  <a:lnTo>
                    <a:pt x="328" y="528"/>
                  </a:lnTo>
                  <a:lnTo>
                    <a:pt x="328" y="530"/>
                  </a:lnTo>
                  <a:lnTo>
                    <a:pt x="330" y="530"/>
                  </a:lnTo>
                  <a:lnTo>
                    <a:pt x="328" y="532"/>
                  </a:lnTo>
                  <a:lnTo>
                    <a:pt x="326" y="532"/>
                  </a:lnTo>
                  <a:lnTo>
                    <a:pt x="326" y="534"/>
                  </a:lnTo>
                  <a:lnTo>
                    <a:pt x="324" y="534"/>
                  </a:lnTo>
                  <a:lnTo>
                    <a:pt x="322" y="534"/>
                  </a:lnTo>
                  <a:lnTo>
                    <a:pt x="322" y="536"/>
                  </a:lnTo>
                  <a:lnTo>
                    <a:pt x="320" y="536"/>
                  </a:lnTo>
                  <a:lnTo>
                    <a:pt x="320" y="538"/>
                  </a:lnTo>
                  <a:lnTo>
                    <a:pt x="319" y="538"/>
                  </a:lnTo>
                  <a:lnTo>
                    <a:pt x="317" y="538"/>
                  </a:lnTo>
                  <a:lnTo>
                    <a:pt x="315" y="538"/>
                  </a:lnTo>
                  <a:lnTo>
                    <a:pt x="313" y="538"/>
                  </a:lnTo>
                  <a:lnTo>
                    <a:pt x="313" y="540"/>
                  </a:lnTo>
                  <a:lnTo>
                    <a:pt x="311" y="540"/>
                  </a:lnTo>
                  <a:lnTo>
                    <a:pt x="311" y="542"/>
                  </a:lnTo>
                  <a:lnTo>
                    <a:pt x="309" y="544"/>
                  </a:lnTo>
                  <a:lnTo>
                    <a:pt x="307" y="544"/>
                  </a:lnTo>
                  <a:lnTo>
                    <a:pt x="307" y="546"/>
                  </a:lnTo>
                  <a:lnTo>
                    <a:pt x="305" y="546"/>
                  </a:lnTo>
                  <a:lnTo>
                    <a:pt x="303" y="548"/>
                  </a:lnTo>
                  <a:lnTo>
                    <a:pt x="303" y="549"/>
                  </a:lnTo>
                  <a:lnTo>
                    <a:pt x="303" y="551"/>
                  </a:lnTo>
                  <a:lnTo>
                    <a:pt x="301" y="551"/>
                  </a:lnTo>
                  <a:lnTo>
                    <a:pt x="299" y="553"/>
                  </a:lnTo>
                  <a:lnTo>
                    <a:pt x="297" y="553"/>
                  </a:lnTo>
                  <a:lnTo>
                    <a:pt x="295" y="553"/>
                  </a:lnTo>
                  <a:lnTo>
                    <a:pt x="295" y="551"/>
                  </a:lnTo>
                  <a:lnTo>
                    <a:pt x="295" y="553"/>
                  </a:lnTo>
                  <a:lnTo>
                    <a:pt x="294" y="553"/>
                  </a:lnTo>
                  <a:lnTo>
                    <a:pt x="292" y="555"/>
                  </a:lnTo>
                  <a:lnTo>
                    <a:pt x="290" y="555"/>
                  </a:lnTo>
                  <a:lnTo>
                    <a:pt x="290" y="553"/>
                  </a:lnTo>
                  <a:lnTo>
                    <a:pt x="288" y="553"/>
                  </a:lnTo>
                  <a:lnTo>
                    <a:pt x="286" y="553"/>
                  </a:lnTo>
                  <a:lnTo>
                    <a:pt x="286" y="551"/>
                  </a:lnTo>
                  <a:lnTo>
                    <a:pt x="286" y="549"/>
                  </a:lnTo>
                  <a:lnTo>
                    <a:pt x="284" y="549"/>
                  </a:lnTo>
                  <a:lnTo>
                    <a:pt x="282" y="549"/>
                  </a:lnTo>
                  <a:lnTo>
                    <a:pt x="280" y="548"/>
                  </a:lnTo>
                  <a:lnTo>
                    <a:pt x="278" y="549"/>
                  </a:lnTo>
                  <a:lnTo>
                    <a:pt x="276" y="551"/>
                  </a:lnTo>
                  <a:lnTo>
                    <a:pt x="276" y="549"/>
                  </a:lnTo>
                  <a:lnTo>
                    <a:pt x="274" y="549"/>
                  </a:lnTo>
                  <a:lnTo>
                    <a:pt x="272" y="549"/>
                  </a:lnTo>
                  <a:lnTo>
                    <a:pt x="271" y="548"/>
                  </a:lnTo>
                  <a:lnTo>
                    <a:pt x="269" y="549"/>
                  </a:lnTo>
                  <a:lnTo>
                    <a:pt x="269" y="548"/>
                  </a:lnTo>
                  <a:lnTo>
                    <a:pt x="269" y="546"/>
                  </a:lnTo>
                  <a:lnTo>
                    <a:pt x="271" y="546"/>
                  </a:lnTo>
                  <a:lnTo>
                    <a:pt x="269" y="546"/>
                  </a:lnTo>
                  <a:lnTo>
                    <a:pt x="269" y="544"/>
                  </a:lnTo>
                  <a:lnTo>
                    <a:pt x="267" y="544"/>
                  </a:lnTo>
                  <a:lnTo>
                    <a:pt x="265" y="546"/>
                  </a:lnTo>
                  <a:lnTo>
                    <a:pt x="265" y="544"/>
                  </a:lnTo>
                  <a:lnTo>
                    <a:pt x="263" y="544"/>
                  </a:lnTo>
                  <a:lnTo>
                    <a:pt x="261" y="544"/>
                  </a:lnTo>
                  <a:lnTo>
                    <a:pt x="259" y="544"/>
                  </a:lnTo>
                  <a:lnTo>
                    <a:pt x="257" y="546"/>
                  </a:lnTo>
                  <a:lnTo>
                    <a:pt x="255" y="548"/>
                  </a:lnTo>
                  <a:lnTo>
                    <a:pt x="253" y="548"/>
                  </a:lnTo>
                  <a:lnTo>
                    <a:pt x="253" y="549"/>
                  </a:lnTo>
                  <a:lnTo>
                    <a:pt x="251" y="549"/>
                  </a:lnTo>
                  <a:lnTo>
                    <a:pt x="251" y="551"/>
                  </a:lnTo>
                  <a:lnTo>
                    <a:pt x="249" y="551"/>
                  </a:lnTo>
                  <a:lnTo>
                    <a:pt x="249" y="553"/>
                  </a:lnTo>
                  <a:lnTo>
                    <a:pt x="247" y="553"/>
                  </a:lnTo>
                  <a:lnTo>
                    <a:pt x="247" y="555"/>
                  </a:lnTo>
                  <a:lnTo>
                    <a:pt x="246" y="557"/>
                  </a:lnTo>
                  <a:lnTo>
                    <a:pt x="244" y="557"/>
                  </a:lnTo>
                  <a:lnTo>
                    <a:pt x="244" y="559"/>
                  </a:lnTo>
                  <a:lnTo>
                    <a:pt x="244" y="561"/>
                  </a:lnTo>
                  <a:lnTo>
                    <a:pt x="244" y="563"/>
                  </a:lnTo>
                  <a:lnTo>
                    <a:pt x="244" y="561"/>
                  </a:lnTo>
                  <a:lnTo>
                    <a:pt x="244" y="563"/>
                  </a:lnTo>
                  <a:lnTo>
                    <a:pt x="242" y="561"/>
                  </a:lnTo>
                  <a:lnTo>
                    <a:pt x="240" y="559"/>
                  </a:lnTo>
                  <a:lnTo>
                    <a:pt x="240" y="557"/>
                  </a:lnTo>
                  <a:lnTo>
                    <a:pt x="242" y="557"/>
                  </a:lnTo>
                  <a:lnTo>
                    <a:pt x="242" y="555"/>
                  </a:lnTo>
                  <a:lnTo>
                    <a:pt x="242" y="553"/>
                  </a:lnTo>
                  <a:lnTo>
                    <a:pt x="242" y="551"/>
                  </a:lnTo>
                  <a:lnTo>
                    <a:pt x="242" y="549"/>
                  </a:lnTo>
                  <a:lnTo>
                    <a:pt x="240" y="549"/>
                  </a:lnTo>
                  <a:lnTo>
                    <a:pt x="238" y="548"/>
                  </a:lnTo>
                  <a:lnTo>
                    <a:pt x="238" y="549"/>
                  </a:lnTo>
                  <a:lnTo>
                    <a:pt x="236" y="549"/>
                  </a:lnTo>
                  <a:lnTo>
                    <a:pt x="234" y="549"/>
                  </a:lnTo>
                  <a:lnTo>
                    <a:pt x="232" y="551"/>
                  </a:lnTo>
                  <a:lnTo>
                    <a:pt x="230" y="551"/>
                  </a:lnTo>
                  <a:lnTo>
                    <a:pt x="228" y="551"/>
                  </a:lnTo>
                  <a:lnTo>
                    <a:pt x="226" y="551"/>
                  </a:lnTo>
                  <a:lnTo>
                    <a:pt x="224" y="551"/>
                  </a:lnTo>
                  <a:lnTo>
                    <a:pt x="224" y="553"/>
                  </a:lnTo>
                  <a:lnTo>
                    <a:pt x="223" y="553"/>
                  </a:lnTo>
                  <a:lnTo>
                    <a:pt x="221" y="553"/>
                  </a:lnTo>
                  <a:lnTo>
                    <a:pt x="219" y="553"/>
                  </a:lnTo>
                  <a:lnTo>
                    <a:pt x="217" y="553"/>
                  </a:lnTo>
                  <a:lnTo>
                    <a:pt x="215" y="553"/>
                  </a:lnTo>
                  <a:lnTo>
                    <a:pt x="213" y="551"/>
                  </a:lnTo>
                  <a:lnTo>
                    <a:pt x="211" y="551"/>
                  </a:lnTo>
                  <a:lnTo>
                    <a:pt x="211" y="549"/>
                  </a:lnTo>
                  <a:lnTo>
                    <a:pt x="209" y="549"/>
                  </a:lnTo>
                  <a:lnTo>
                    <a:pt x="209" y="548"/>
                  </a:lnTo>
                  <a:lnTo>
                    <a:pt x="207" y="548"/>
                  </a:lnTo>
                  <a:lnTo>
                    <a:pt x="205" y="548"/>
                  </a:lnTo>
                  <a:lnTo>
                    <a:pt x="205" y="549"/>
                  </a:lnTo>
                  <a:lnTo>
                    <a:pt x="205" y="551"/>
                  </a:lnTo>
                  <a:lnTo>
                    <a:pt x="203" y="551"/>
                  </a:lnTo>
                  <a:lnTo>
                    <a:pt x="201" y="551"/>
                  </a:lnTo>
                  <a:lnTo>
                    <a:pt x="201" y="549"/>
                  </a:lnTo>
                  <a:lnTo>
                    <a:pt x="199" y="549"/>
                  </a:lnTo>
                  <a:lnTo>
                    <a:pt x="199" y="548"/>
                  </a:lnTo>
                  <a:lnTo>
                    <a:pt x="198" y="548"/>
                  </a:lnTo>
                  <a:lnTo>
                    <a:pt x="198" y="549"/>
                  </a:lnTo>
                  <a:lnTo>
                    <a:pt x="198" y="551"/>
                  </a:lnTo>
                  <a:lnTo>
                    <a:pt x="199" y="551"/>
                  </a:lnTo>
                  <a:lnTo>
                    <a:pt x="198" y="551"/>
                  </a:lnTo>
                  <a:lnTo>
                    <a:pt x="196" y="551"/>
                  </a:lnTo>
                  <a:lnTo>
                    <a:pt x="196" y="549"/>
                  </a:lnTo>
                  <a:lnTo>
                    <a:pt x="196" y="548"/>
                  </a:lnTo>
                  <a:lnTo>
                    <a:pt x="194" y="548"/>
                  </a:lnTo>
                  <a:lnTo>
                    <a:pt x="194" y="546"/>
                  </a:lnTo>
                  <a:lnTo>
                    <a:pt x="192" y="546"/>
                  </a:lnTo>
                  <a:lnTo>
                    <a:pt x="192" y="544"/>
                  </a:lnTo>
                  <a:lnTo>
                    <a:pt x="190" y="546"/>
                  </a:lnTo>
                  <a:lnTo>
                    <a:pt x="190" y="544"/>
                  </a:lnTo>
                  <a:lnTo>
                    <a:pt x="188" y="544"/>
                  </a:lnTo>
                  <a:lnTo>
                    <a:pt x="188" y="546"/>
                  </a:lnTo>
                  <a:lnTo>
                    <a:pt x="188" y="544"/>
                  </a:lnTo>
                  <a:lnTo>
                    <a:pt x="186" y="546"/>
                  </a:lnTo>
                  <a:lnTo>
                    <a:pt x="186" y="544"/>
                  </a:lnTo>
                  <a:lnTo>
                    <a:pt x="186" y="546"/>
                  </a:lnTo>
                  <a:lnTo>
                    <a:pt x="184" y="546"/>
                  </a:lnTo>
                  <a:lnTo>
                    <a:pt x="184" y="544"/>
                  </a:lnTo>
                  <a:lnTo>
                    <a:pt x="182" y="544"/>
                  </a:lnTo>
                  <a:lnTo>
                    <a:pt x="182" y="542"/>
                  </a:lnTo>
                  <a:lnTo>
                    <a:pt x="182" y="540"/>
                  </a:lnTo>
                  <a:lnTo>
                    <a:pt x="184" y="540"/>
                  </a:lnTo>
                  <a:lnTo>
                    <a:pt x="182" y="538"/>
                  </a:lnTo>
                  <a:lnTo>
                    <a:pt x="180" y="538"/>
                  </a:lnTo>
                  <a:lnTo>
                    <a:pt x="180" y="540"/>
                  </a:lnTo>
                  <a:lnTo>
                    <a:pt x="178" y="540"/>
                  </a:lnTo>
                  <a:lnTo>
                    <a:pt x="176" y="540"/>
                  </a:lnTo>
                  <a:lnTo>
                    <a:pt x="176" y="538"/>
                  </a:lnTo>
                  <a:lnTo>
                    <a:pt x="175" y="538"/>
                  </a:lnTo>
                  <a:lnTo>
                    <a:pt x="173" y="536"/>
                  </a:lnTo>
                  <a:lnTo>
                    <a:pt x="171" y="536"/>
                  </a:lnTo>
                  <a:lnTo>
                    <a:pt x="171" y="534"/>
                  </a:lnTo>
                  <a:lnTo>
                    <a:pt x="169" y="534"/>
                  </a:lnTo>
                  <a:lnTo>
                    <a:pt x="169" y="532"/>
                  </a:lnTo>
                  <a:lnTo>
                    <a:pt x="169" y="530"/>
                  </a:lnTo>
                  <a:lnTo>
                    <a:pt x="167" y="530"/>
                  </a:lnTo>
                  <a:lnTo>
                    <a:pt x="167" y="528"/>
                  </a:lnTo>
                  <a:lnTo>
                    <a:pt x="167" y="526"/>
                  </a:lnTo>
                  <a:lnTo>
                    <a:pt x="165" y="526"/>
                  </a:lnTo>
                  <a:lnTo>
                    <a:pt x="163" y="526"/>
                  </a:lnTo>
                  <a:lnTo>
                    <a:pt x="161" y="526"/>
                  </a:lnTo>
                  <a:lnTo>
                    <a:pt x="161" y="528"/>
                  </a:lnTo>
                  <a:lnTo>
                    <a:pt x="161" y="526"/>
                  </a:lnTo>
                  <a:lnTo>
                    <a:pt x="161" y="528"/>
                  </a:lnTo>
                  <a:lnTo>
                    <a:pt x="159" y="528"/>
                  </a:lnTo>
                  <a:lnTo>
                    <a:pt x="157" y="528"/>
                  </a:lnTo>
                  <a:lnTo>
                    <a:pt x="157" y="526"/>
                  </a:lnTo>
                  <a:lnTo>
                    <a:pt x="155" y="526"/>
                  </a:lnTo>
                  <a:lnTo>
                    <a:pt x="155" y="525"/>
                  </a:lnTo>
                  <a:lnTo>
                    <a:pt x="155" y="523"/>
                  </a:lnTo>
                  <a:lnTo>
                    <a:pt x="153" y="523"/>
                  </a:lnTo>
                  <a:lnTo>
                    <a:pt x="153" y="521"/>
                  </a:lnTo>
                  <a:lnTo>
                    <a:pt x="151" y="521"/>
                  </a:lnTo>
                  <a:lnTo>
                    <a:pt x="150" y="521"/>
                  </a:lnTo>
                  <a:lnTo>
                    <a:pt x="150" y="519"/>
                  </a:lnTo>
                  <a:lnTo>
                    <a:pt x="148" y="519"/>
                  </a:lnTo>
                  <a:lnTo>
                    <a:pt x="146" y="519"/>
                  </a:lnTo>
                  <a:lnTo>
                    <a:pt x="144" y="517"/>
                  </a:lnTo>
                  <a:lnTo>
                    <a:pt x="142" y="515"/>
                  </a:lnTo>
                  <a:lnTo>
                    <a:pt x="140" y="515"/>
                  </a:lnTo>
                  <a:lnTo>
                    <a:pt x="140" y="513"/>
                  </a:lnTo>
                  <a:lnTo>
                    <a:pt x="138" y="513"/>
                  </a:lnTo>
                  <a:lnTo>
                    <a:pt x="136" y="513"/>
                  </a:lnTo>
                  <a:lnTo>
                    <a:pt x="136" y="511"/>
                  </a:lnTo>
                  <a:lnTo>
                    <a:pt x="134" y="511"/>
                  </a:lnTo>
                  <a:lnTo>
                    <a:pt x="136" y="511"/>
                  </a:lnTo>
                  <a:lnTo>
                    <a:pt x="136" y="509"/>
                  </a:lnTo>
                  <a:lnTo>
                    <a:pt x="134" y="509"/>
                  </a:lnTo>
                  <a:lnTo>
                    <a:pt x="134" y="507"/>
                  </a:lnTo>
                  <a:lnTo>
                    <a:pt x="132" y="507"/>
                  </a:lnTo>
                  <a:lnTo>
                    <a:pt x="130" y="507"/>
                  </a:lnTo>
                  <a:lnTo>
                    <a:pt x="128" y="507"/>
                  </a:lnTo>
                  <a:lnTo>
                    <a:pt x="127" y="505"/>
                  </a:lnTo>
                  <a:lnTo>
                    <a:pt x="127" y="507"/>
                  </a:lnTo>
                  <a:lnTo>
                    <a:pt x="125" y="507"/>
                  </a:lnTo>
                  <a:lnTo>
                    <a:pt x="123" y="507"/>
                  </a:lnTo>
                  <a:lnTo>
                    <a:pt x="123" y="509"/>
                  </a:lnTo>
                  <a:lnTo>
                    <a:pt x="123" y="511"/>
                  </a:lnTo>
                  <a:lnTo>
                    <a:pt x="121" y="511"/>
                  </a:lnTo>
                  <a:lnTo>
                    <a:pt x="121" y="513"/>
                  </a:lnTo>
                  <a:lnTo>
                    <a:pt x="119" y="513"/>
                  </a:lnTo>
                  <a:lnTo>
                    <a:pt x="119" y="511"/>
                  </a:lnTo>
                  <a:lnTo>
                    <a:pt x="117" y="511"/>
                  </a:lnTo>
                  <a:lnTo>
                    <a:pt x="117" y="509"/>
                  </a:lnTo>
                  <a:lnTo>
                    <a:pt x="115" y="507"/>
                  </a:lnTo>
                  <a:lnTo>
                    <a:pt x="113" y="507"/>
                  </a:lnTo>
                  <a:lnTo>
                    <a:pt x="113" y="505"/>
                  </a:lnTo>
                  <a:lnTo>
                    <a:pt x="111" y="505"/>
                  </a:lnTo>
                  <a:lnTo>
                    <a:pt x="109" y="505"/>
                  </a:lnTo>
                  <a:lnTo>
                    <a:pt x="107" y="503"/>
                  </a:lnTo>
                  <a:lnTo>
                    <a:pt x="105" y="503"/>
                  </a:lnTo>
                  <a:lnTo>
                    <a:pt x="103" y="503"/>
                  </a:lnTo>
                  <a:lnTo>
                    <a:pt x="105" y="501"/>
                  </a:lnTo>
                  <a:lnTo>
                    <a:pt x="103" y="501"/>
                  </a:lnTo>
                  <a:lnTo>
                    <a:pt x="105" y="501"/>
                  </a:lnTo>
                  <a:lnTo>
                    <a:pt x="105" y="500"/>
                  </a:lnTo>
                  <a:lnTo>
                    <a:pt x="103" y="500"/>
                  </a:lnTo>
                  <a:lnTo>
                    <a:pt x="102" y="500"/>
                  </a:lnTo>
                  <a:lnTo>
                    <a:pt x="102" y="498"/>
                  </a:lnTo>
                  <a:lnTo>
                    <a:pt x="100" y="498"/>
                  </a:lnTo>
                  <a:lnTo>
                    <a:pt x="100" y="496"/>
                  </a:lnTo>
                  <a:lnTo>
                    <a:pt x="98" y="496"/>
                  </a:lnTo>
                  <a:lnTo>
                    <a:pt x="96" y="496"/>
                  </a:lnTo>
                  <a:lnTo>
                    <a:pt x="94" y="496"/>
                  </a:lnTo>
                  <a:lnTo>
                    <a:pt x="94" y="494"/>
                  </a:lnTo>
                  <a:lnTo>
                    <a:pt x="92" y="494"/>
                  </a:lnTo>
                  <a:lnTo>
                    <a:pt x="90" y="494"/>
                  </a:lnTo>
                  <a:lnTo>
                    <a:pt x="90" y="492"/>
                  </a:lnTo>
                  <a:lnTo>
                    <a:pt x="90" y="490"/>
                  </a:lnTo>
                  <a:lnTo>
                    <a:pt x="88" y="490"/>
                  </a:lnTo>
                  <a:lnTo>
                    <a:pt x="88" y="488"/>
                  </a:lnTo>
                  <a:lnTo>
                    <a:pt x="86" y="488"/>
                  </a:lnTo>
                  <a:lnTo>
                    <a:pt x="86" y="486"/>
                  </a:lnTo>
                  <a:lnTo>
                    <a:pt x="86" y="488"/>
                  </a:lnTo>
                  <a:lnTo>
                    <a:pt x="84" y="488"/>
                  </a:lnTo>
                  <a:lnTo>
                    <a:pt x="84" y="490"/>
                  </a:lnTo>
                  <a:lnTo>
                    <a:pt x="82" y="490"/>
                  </a:lnTo>
                  <a:lnTo>
                    <a:pt x="80" y="490"/>
                  </a:lnTo>
                  <a:lnTo>
                    <a:pt x="80" y="488"/>
                  </a:lnTo>
                  <a:lnTo>
                    <a:pt x="82" y="488"/>
                  </a:lnTo>
                  <a:lnTo>
                    <a:pt x="82" y="486"/>
                  </a:lnTo>
                  <a:lnTo>
                    <a:pt x="80" y="486"/>
                  </a:lnTo>
                  <a:lnTo>
                    <a:pt x="82" y="484"/>
                  </a:lnTo>
                  <a:lnTo>
                    <a:pt x="82" y="482"/>
                  </a:lnTo>
                  <a:lnTo>
                    <a:pt x="80" y="482"/>
                  </a:lnTo>
                  <a:lnTo>
                    <a:pt x="80" y="480"/>
                  </a:lnTo>
                  <a:lnTo>
                    <a:pt x="80" y="478"/>
                  </a:lnTo>
                  <a:lnTo>
                    <a:pt x="80" y="477"/>
                  </a:lnTo>
                  <a:lnTo>
                    <a:pt x="79" y="473"/>
                  </a:lnTo>
                  <a:lnTo>
                    <a:pt x="77" y="473"/>
                  </a:lnTo>
                  <a:lnTo>
                    <a:pt x="77" y="471"/>
                  </a:lnTo>
                  <a:lnTo>
                    <a:pt x="77" y="469"/>
                  </a:lnTo>
                  <a:lnTo>
                    <a:pt x="77" y="467"/>
                  </a:lnTo>
                  <a:lnTo>
                    <a:pt x="75" y="467"/>
                  </a:lnTo>
                  <a:lnTo>
                    <a:pt x="75" y="465"/>
                  </a:lnTo>
                  <a:lnTo>
                    <a:pt x="77" y="465"/>
                  </a:lnTo>
                  <a:lnTo>
                    <a:pt x="79" y="465"/>
                  </a:lnTo>
                  <a:lnTo>
                    <a:pt x="80" y="465"/>
                  </a:lnTo>
                  <a:lnTo>
                    <a:pt x="80" y="467"/>
                  </a:lnTo>
                  <a:lnTo>
                    <a:pt x="82" y="467"/>
                  </a:lnTo>
                  <a:lnTo>
                    <a:pt x="82" y="469"/>
                  </a:lnTo>
                  <a:lnTo>
                    <a:pt x="84" y="469"/>
                  </a:lnTo>
                  <a:lnTo>
                    <a:pt x="86" y="469"/>
                  </a:lnTo>
                  <a:lnTo>
                    <a:pt x="86" y="467"/>
                  </a:lnTo>
                  <a:lnTo>
                    <a:pt x="88" y="467"/>
                  </a:lnTo>
                  <a:lnTo>
                    <a:pt x="90" y="467"/>
                  </a:lnTo>
                  <a:lnTo>
                    <a:pt x="92" y="465"/>
                  </a:lnTo>
                  <a:lnTo>
                    <a:pt x="94" y="465"/>
                  </a:lnTo>
                  <a:lnTo>
                    <a:pt x="94" y="463"/>
                  </a:lnTo>
                  <a:lnTo>
                    <a:pt x="94" y="461"/>
                  </a:lnTo>
                  <a:lnTo>
                    <a:pt x="92" y="461"/>
                  </a:lnTo>
                  <a:lnTo>
                    <a:pt x="92" y="459"/>
                  </a:lnTo>
                  <a:lnTo>
                    <a:pt x="90" y="459"/>
                  </a:lnTo>
                  <a:lnTo>
                    <a:pt x="90" y="457"/>
                  </a:lnTo>
                  <a:lnTo>
                    <a:pt x="90" y="455"/>
                  </a:lnTo>
                  <a:lnTo>
                    <a:pt x="92" y="455"/>
                  </a:lnTo>
                  <a:lnTo>
                    <a:pt x="92" y="453"/>
                  </a:lnTo>
                  <a:lnTo>
                    <a:pt x="90" y="453"/>
                  </a:lnTo>
                  <a:lnTo>
                    <a:pt x="88" y="453"/>
                  </a:lnTo>
                  <a:lnTo>
                    <a:pt x="86" y="453"/>
                  </a:lnTo>
                  <a:lnTo>
                    <a:pt x="86" y="452"/>
                  </a:lnTo>
                  <a:lnTo>
                    <a:pt x="84" y="452"/>
                  </a:lnTo>
                  <a:lnTo>
                    <a:pt x="84" y="450"/>
                  </a:lnTo>
                  <a:lnTo>
                    <a:pt x="82" y="448"/>
                  </a:lnTo>
                  <a:lnTo>
                    <a:pt x="82" y="444"/>
                  </a:lnTo>
                  <a:lnTo>
                    <a:pt x="82" y="442"/>
                  </a:lnTo>
                  <a:lnTo>
                    <a:pt x="82" y="440"/>
                  </a:lnTo>
                  <a:lnTo>
                    <a:pt x="80" y="438"/>
                  </a:lnTo>
                  <a:lnTo>
                    <a:pt x="80" y="436"/>
                  </a:lnTo>
                  <a:lnTo>
                    <a:pt x="82" y="436"/>
                  </a:lnTo>
                  <a:lnTo>
                    <a:pt x="84" y="436"/>
                  </a:lnTo>
                  <a:lnTo>
                    <a:pt x="84" y="434"/>
                  </a:lnTo>
                  <a:lnTo>
                    <a:pt x="84" y="432"/>
                  </a:lnTo>
                  <a:lnTo>
                    <a:pt x="84" y="430"/>
                  </a:lnTo>
                  <a:lnTo>
                    <a:pt x="82" y="430"/>
                  </a:lnTo>
                  <a:lnTo>
                    <a:pt x="80" y="429"/>
                  </a:lnTo>
                  <a:lnTo>
                    <a:pt x="79" y="429"/>
                  </a:lnTo>
                  <a:lnTo>
                    <a:pt x="75" y="427"/>
                  </a:lnTo>
                  <a:lnTo>
                    <a:pt x="75" y="425"/>
                  </a:lnTo>
                  <a:lnTo>
                    <a:pt x="73" y="423"/>
                  </a:lnTo>
                  <a:lnTo>
                    <a:pt x="73" y="421"/>
                  </a:lnTo>
                  <a:lnTo>
                    <a:pt x="71" y="419"/>
                  </a:lnTo>
                  <a:lnTo>
                    <a:pt x="71" y="417"/>
                  </a:lnTo>
                  <a:lnTo>
                    <a:pt x="71" y="415"/>
                  </a:lnTo>
                  <a:lnTo>
                    <a:pt x="69" y="413"/>
                  </a:lnTo>
                  <a:lnTo>
                    <a:pt x="71" y="411"/>
                  </a:lnTo>
                  <a:lnTo>
                    <a:pt x="71" y="409"/>
                  </a:lnTo>
                  <a:lnTo>
                    <a:pt x="69" y="409"/>
                  </a:lnTo>
                  <a:lnTo>
                    <a:pt x="69" y="411"/>
                  </a:lnTo>
                  <a:lnTo>
                    <a:pt x="67" y="411"/>
                  </a:lnTo>
                  <a:lnTo>
                    <a:pt x="67" y="409"/>
                  </a:lnTo>
                  <a:lnTo>
                    <a:pt x="65" y="409"/>
                  </a:lnTo>
                  <a:lnTo>
                    <a:pt x="63" y="409"/>
                  </a:lnTo>
                  <a:lnTo>
                    <a:pt x="61" y="409"/>
                  </a:lnTo>
                  <a:lnTo>
                    <a:pt x="59" y="409"/>
                  </a:lnTo>
                  <a:lnTo>
                    <a:pt x="57" y="409"/>
                  </a:lnTo>
                  <a:lnTo>
                    <a:pt x="55" y="409"/>
                  </a:lnTo>
                  <a:lnTo>
                    <a:pt x="55" y="407"/>
                  </a:lnTo>
                  <a:lnTo>
                    <a:pt x="54" y="407"/>
                  </a:lnTo>
                  <a:lnTo>
                    <a:pt x="52" y="407"/>
                  </a:lnTo>
                  <a:lnTo>
                    <a:pt x="52" y="405"/>
                  </a:lnTo>
                  <a:lnTo>
                    <a:pt x="50" y="405"/>
                  </a:lnTo>
                  <a:lnTo>
                    <a:pt x="48" y="405"/>
                  </a:lnTo>
                  <a:lnTo>
                    <a:pt x="46" y="404"/>
                  </a:lnTo>
                  <a:lnTo>
                    <a:pt x="46" y="402"/>
                  </a:lnTo>
                  <a:lnTo>
                    <a:pt x="44" y="402"/>
                  </a:lnTo>
                  <a:lnTo>
                    <a:pt x="44" y="404"/>
                  </a:lnTo>
                  <a:lnTo>
                    <a:pt x="42" y="404"/>
                  </a:lnTo>
                  <a:lnTo>
                    <a:pt x="40" y="404"/>
                  </a:lnTo>
                  <a:lnTo>
                    <a:pt x="40" y="402"/>
                  </a:lnTo>
                  <a:lnTo>
                    <a:pt x="40" y="400"/>
                  </a:lnTo>
                  <a:lnTo>
                    <a:pt x="38" y="400"/>
                  </a:lnTo>
                  <a:lnTo>
                    <a:pt x="36" y="400"/>
                  </a:lnTo>
                  <a:lnTo>
                    <a:pt x="36" y="398"/>
                  </a:lnTo>
                  <a:lnTo>
                    <a:pt x="36" y="396"/>
                  </a:lnTo>
                  <a:lnTo>
                    <a:pt x="38" y="396"/>
                  </a:lnTo>
                  <a:lnTo>
                    <a:pt x="36" y="396"/>
                  </a:lnTo>
                  <a:lnTo>
                    <a:pt x="38" y="396"/>
                  </a:lnTo>
                  <a:lnTo>
                    <a:pt x="38" y="394"/>
                  </a:lnTo>
                  <a:lnTo>
                    <a:pt x="36" y="394"/>
                  </a:lnTo>
                  <a:lnTo>
                    <a:pt x="36" y="392"/>
                  </a:lnTo>
                  <a:lnTo>
                    <a:pt x="38" y="392"/>
                  </a:lnTo>
                  <a:lnTo>
                    <a:pt x="38" y="390"/>
                  </a:lnTo>
                  <a:lnTo>
                    <a:pt x="36" y="386"/>
                  </a:lnTo>
                  <a:lnTo>
                    <a:pt x="34" y="386"/>
                  </a:lnTo>
                  <a:lnTo>
                    <a:pt x="32" y="384"/>
                  </a:lnTo>
                  <a:lnTo>
                    <a:pt x="31" y="384"/>
                  </a:lnTo>
                  <a:lnTo>
                    <a:pt x="29" y="384"/>
                  </a:lnTo>
                  <a:lnTo>
                    <a:pt x="29" y="382"/>
                  </a:lnTo>
                  <a:lnTo>
                    <a:pt x="27" y="381"/>
                  </a:lnTo>
                  <a:lnTo>
                    <a:pt x="25" y="381"/>
                  </a:lnTo>
                  <a:lnTo>
                    <a:pt x="23" y="381"/>
                  </a:lnTo>
                  <a:lnTo>
                    <a:pt x="21" y="381"/>
                  </a:lnTo>
                  <a:lnTo>
                    <a:pt x="19" y="381"/>
                  </a:lnTo>
                  <a:lnTo>
                    <a:pt x="19" y="382"/>
                  </a:lnTo>
                  <a:lnTo>
                    <a:pt x="19" y="381"/>
                  </a:lnTo>
                  <a:lnTo>
                    <a:pt x="19" y="379"/>
                  </a:lnTo>
                  <a:lnTo>
                    <a:pt x="17" y="379"/>
                  </a:lnTo>
                  <a:lnTo>
                    <a:pt x="15" y="379"/>
                  </a:lnTo>
                  <a:lnTo>
                    <a:pt x="13" y="379"/>
                  </a:lnTo>
                  <a:lnTo>
                    <a:pt x="13" y="377"/>
                  </a:lnTo>
                  <a:lnTo>
                    <a:pt x="11" y="377"/>
                  </a:lnTo>
                  <a:lnTo>
                    <a:pt x="13" y="377"/>
                  </a:lnTo>
                  <a:lnTo>
                    <a:pt x="13" y="375"/>
                  </a:lnTo>
                  <a:lnTo>
                    <a:pt x="15" y="375"/>
                  </a:lnTo>
                  <a:lnTo>
                    <a:pt x="17" y="375"/>
                  </a:lnTo>
                  <a:lnTo>
                    <a:pt x="17" y="373"/>
                  </a:lnTo>
                  <a:lnTo>
                    <a:pt x="17" y="375"/>
                  </a:lnTo>
                  <a:lnTo>
                    <a:pt x="19" y="375"/>
                  </a:lnTo>
                  <a:lnTo>
                    <a:pt x="21" y="375"/>
                  </a:lnTo>
                  <a:lnTo>
                    <a:pt x="23" y="373"/>
                  </a:lnTo>
                  <a:lnTo>
                    <a:pt x="25" y="371"/>
                  </a:lnTo>
                  <a:lnTo>
                    <a:pt x="23" y="371"/>
                  </a:lnTo>
                  <a:lnTo>
                    <a:pt x="23" y="369"/>
                  </a:lnTo>
                  <a:lnTo>
                    <a:pt x="21" y="369"/>
                  </a:lnTo>
                  <a:lnTo>
                    <a:pt x="21" y="367"/>
                  </a:lnTo>
                  <a:lnTo>
                    <a:pt x="19" y="367"/>
                  </a:lnTo>
                  <a:lnTo>
                    <a:pt x="21" y="367"/>
                  </a:lnTo>
                  <a:lnTo>
                    <a:pt x="21" y="365"/>
                  </a:lnTo>
                  <a:lnTo>
                    <a:pt x="21" y="363"/>
                  </a:lnTo>
                  <a:lnTo>
                    <a:pt x="19" y="363"/>
                  </a:lnTo>
                  <a:lnTo>
                    <a:pt x="21" y="363"/>
                  </a:lnTo>
                  <a:lnTo>
                    <a:pt x="21" y="361"/>
                  </a:lnTo>
                  <a:lnTo>
                    <a:pt x="19" y="361"/>
                  </a:lnTo>
                  <a:lnTo>
                    <a:pt x="21" y="359"/>
                  </a:lnTo>
                  <a:lnTo>
                    <a:pt x="19" y="359"/>
                  </a:lnTo>
                  <a:lnTo>
                    <a:pt x="19" y="357"/>
                  </a:lnTo>
                  <a:lnTo>
                    <a:pt x="19" y="356"/>
                  </a:lnTo>
                  <a:lnTo>
                    <a:pt x="19" y="354"/>
                  </a:lnTo>
                  <a:lnTo>
                    <a:pt x="19" y="352"/>
                  </a:lnTo>
                  <a:lnTo>
                    <a:pt x="19" y="350"/>
                  </a:lnTo>
                  <a:lnTo>
                    <a:pt x="17" y="350"/>
                  </a:lnTo>
                  <a:lnTo>
                    <a:pt x="17" y="348"/>
                  </a:lnTo>
                  <a:lnTo>
                    <a:pt x="15" y="348"/>
                  </a:lnTo>
                  <a:lnTo>
                    <a:pt x="13" y="348"/>
                  </a:lnTo>
                  <a:lnTo>
                    <a:pt x="11" y="346"/>
                  </a:lnTo>
                  <a:lnTo>
                    <a:pt x="9" y="346"/>
                  </a:lnTo>
                  <a:lnTo>
                    <a:pt x="7" y="346"/>
                  </a:lnTo>
                  <a:lnTo>
                    <a:pt x="7" y="348"/>
                  </a:lnTo>
                  <a:lnTo>
                    <a:pt x="6" y="348"/>
                  </a:lnTo>
                  <a:lnTo>
                    <a:pt x="7" y="348"/>
                  </a:lnTo>
                  <a:lnTo>
                    <a:pt x="7" y="350"/>
                  </a:lnTo>
                  <a:lnTo>
                    <a:pt x="6" y="350"/>
                  </a:lnTo>
                  <a:lnTo>
                    <a:pt x="4" y="348"/>
                  </a:lnTo>
                  <a:lnTo>
                    <a:pt x="2" y="348"/>
                  </a:lnTo>
                  <a:lnTo>
                    <a:pt x="2" y="346"/>
                  </a:lnTo>
                  <a:lnTo>
                    <a:pt x="2" y="344"/>
                  </a:lnTo>
                  <a:lnTo>
                    <a:pt x="2" y="342"/>
                  </a:lnTo>
                  <a:lnTo>
                    <a:pt x="0" y="342"/>
                  </a:lnTo>
                  <a:lnTo>
                    <a:pt x="2" y="342"/>
                  </a:lnTo>
                  <a:lnTo>
                    <a:pt x="2" y="340"/>
                  </a:lnTo>
                  <a:lnTo>
                    <a:pt x="4" y="340"/>
                  </a:lnTo>
                  <a:lnTo>
                    <a:pt x="2" y="338"/>
                  </a:lnTo>
                  <a:lnTo>
                    <a:pt x="0" y="336"/>
                  </a:lnTo>
                  <a:lnTo>
                    <a:pt x="0" y="334"/>
                  </a:lnTo>
                  <a:lnTo>
                    <a:pt x="0" y="333"/>
                  </a:lnTo>
                  <a:lnTo>
                    <a:pt x="0" y="331"/>
                  </a:lnTo>
                  <a:lnTo>
                    <a:pt x="4" y="331"/>
                  </a:lnTo>
                  <a:lnTo>
                    <a:pt x="4" y="329"/>
                  </a:lnTo>
                  <a:lnTo>
                    <a:pt x="4" y="327"/>
                  </a:lnTo>
                  <a:lnTo>
                    <a:pt x="6" y="327"/>
                  </a:lnTo>
                  <a:lnTo>
                    <a:pt x="4" y="327"/>
                  </a:lnTo>
                  <a:lnTo>
                    <a:pt x="4" y="325"/>
                  </a:lnTo>
                  <a:lnTo>
                    <a:pt x="4" y="323"/>
                  </a:lnTo>
                  <a:lnTo>
                    <a:pt x="4" y="321"/>
                  </a:lnTo>
                  <a:lnTo>
                    <a:pt x="4" y="319"/>
                  </a:lnTo>
                  <a:lnTo>
                    <a:pt x="6" y="319"/>
                  </a:lnTo>
                  <a:lnTo>
                    <a:pt x="6" y="317"/>
                  </a:lnTo>
                  <a:lnTo>
                    <a:pt x="7" y="317"/>
                  </a:lnTo>
                  <a:lnTo>
                    <a:pt x="9" y="317"/>
                  </a:lnTo>
                  <a:lnTo>
                    <a:pt x="11" y="317"/>
                  </a:lnTo>
                  <a:lnTo>
                    <a:pt x="13" y="315"/>
                  </a:lnTo>
                  <a:lnTo>
                    <a:pt x="15" y="313"/>
                  </a:lnTo>
                  <a:lnTo>
                    <a:pt x="17" y="313"/>
                  </a:lnTo>
                  <a:lnTo>
                    <a:pt x="17" y="311"/>
                  </a:lnTo>
                  <a:lnTo>
                    <a:pt x="19" y="311"/>
                  </a:lnTo>
                  <a:lnTo>
                    <a:pt x="19" y="309"/>
                  </a:lnTo>
                  <a:lnTo>
                    <a:pt x="19" y="308"/>
                  </a:lnTo>
                  <a:lnTo>
                    <a:pt x="21" y="309"/>
                  </a:lnTo>
                  <a:lnTo>
                    <a:pt x="23" y="309"/>
                  </a:lnTo>
                  <a:lnTo>
                    <a:pt x="25" y="309"/>
                  </a:lnTo>
                  <a:lnTo>
                    <a:pt x="27" y="309"/>
                  </a:lnTo>
                  <a:lnTo>
                    <a:pt x="29" y="306"/>
                  </a:lnTo>
                  <a:lnTo>
                    <a:pt x="31" y="306"/>
                  </a:lnTo>
                  <a:lnTo>
                    <a:pt x="31" y="308"/>
                  </a:lnTo>
                  <a:lnTo>
                    <a:pt x="32" y="308"/>
                  </a:lnTo>
                  <a:lnTo>
                    <a:pt x="32" y="309"/>
                  </a:lnTo>
                  <a:lnTo>
                    <a:pt x="32" y="311"/>
                  </a:lnTo>
                  <a:lnTo>
                    <a:pt x="32" y="313"/>
                  </a:lnTo>
                  <a:lnTo>
                    <a:pt x="34" y="311"/>
                  </a:lnTo>
                  <a:lnTo>
                    <a:pt x="36" y="313"/>
                  </a:lnTo>
                  <a:lnTo>
                    <a:pt x="36" y="311"/>
                  </a:lnTo>
                  <a:lnTo>
                    <a:pt x="38" y="311"/>
                  </a:lnTo>
                  <a:lnTo>
                    <a:pt x="40" y="311"/>
                  </a:lnTo>
                  <a:lnTo>
                    <a:pt x="40" y="309"/>
                  </a:lnTo>
                  <a:lnTo>
                    <a:pt x="42" y="309"/>
                  </a:lnTo>
                  <a:lnTo>
                    <a:pt x="42" y="311"/>
                  </a:lnTo>
                  <a:lnTo>
                    <a:pt x="44" y="311"/>
                  </a:lnTo>
                  <a:lnTo>
                    <a:pt x="44" y="309"/>
                  </a:lnTo>
                  <a:lnTo>
                    <a:pt x="46" y="309"/>
                  </a:lnTo>
                  <a:lnTo>
                    <a:pt x="46" y="308"/>
                  </a:lnTo>
                  <a:lnTo>
                    <a:pt x="48" y="306"/>
                  </a:lnTo>
                  <a:lnTo>
                    <a:pt x="48" y="304"/>
                  </a:lnTo>
                  <a:lnTo>
                    <a:pt x="48" y="302"/>
                  </a:lnTo>
                  <a:lnTo>
                    <a:pt x="50" y="302"/>
                  </a:lnTo>
                  <a:lnTo>
                    <a:pt x="50" y="300"/>
                  </a:lnTo>
                  <a:lnTo>
                    <a:pt x="50" y="298"/>
                  </a:lnTo>
                  <a:lnTo>
                    <a:pt x="52" y="298"/>
                  </a:lnTo>
                  <a:lnTo>
                    <a:pt x="54" y="296"/>
                  </a:lnTo>
                  <a:lnTo>
                    <a:pt x="55" y="298"/>
                  </a:lnTo>
                  <a:lnTo>
                    <a:pt x="57" y="298"/>
                  </a:lnTo>
                  <a:lnTo>
                    <a:pt x="59" y="298"/>
                  </a:lnTo>
                  <a:lnTo>
                    <a:pt x="61" y="298"/>
                  </a:lnTo>
                  <a:lnTo>
                    <a:pt x="63" y="298"/>
                  </a:lnTo>
                  <a:lnTo>
                    <a:pt x="65" y="298"/>
                  </a:lnTo>
                  <a:lnTo>
                    <a:pt x="67" y="296"/>
                  </a:lnTo>
                  <a:lnTo>
                    <a:pt x="69" y="296"/>
                  </a:lnTo>
                  <a:lnTo>
                    <a:pt x="71" y="296"/>
                  </a:lnTo>
                  <a:lnTo>
                    <a:pt x="73" y="296"/>
                  </a:lnTo>
                  <a:lnTo>
                    <a:pt x="73" y="294"/>
                  </a:lnTo>
                  <a:lnTo>
                    <a:pt x="75" y="292"/>
                  </a:lnTo>
                  <a:lnTo>
                    <a:pt x="75" y="290"/>
                  </a:lnTo>
                  <a:lnTo>
                    <a:pt x="77" y="288"/>
                  </a:lnTo>
                  <a:lnTo>
                    <a:pt x="79" y="288"/>
                  </a:lnTo>
                  <a:lnTo>
                    <a:pt x="79" y="286"/>
                  </a:lnTo>
                  <a:lnTo>
                    <a:pt x="80" y="286"/>
                  </a:lnTo>
                  <a:lnTo>
                    <a:pt x="82" y="285"/>
                  </a:lnTo>
                  <a:lnTo>
                    <a:pt x="84" y="285"/>
                  </a:lnTo>
                  <a:lnTo>
                    <a:pt x="86" y="283"/>
                  </a:lnTo>
                  <a:lnTo>
                    <a:pt x="88" y="283"/>
                  </a:lnTo>
                  <a:lnTo>
                    <a:pt x="90" y="281"/>
                  </a:lnTo>
                  <a:lnTo>
                    <a:pt x="92" y="281"/>
                  </a:lnTo>
                  <a:lnTo>
                    <a:pt x="94" y="281"/>
                  </a:lnTo>
                  <a:lnTo>
                    <a:pt x="96" y="279"/>
                  </a:lnTo>
                  <a:lnTo>
                    <a:pt x="98" y="279"/>
                  </a:lnTo>
                  <a:lnTo>
                    <a:pt x="98" y="277"/>
                  </a:lnTo>
                  <a:lnTo>
                    <a:pt x="100" y="277"/>
                  </a:lnTo>
                  <a:lnTo>
                    <a:pt x="103" y="277"/>
                  </a:lnTo>
                  <a:lnTo>
                    <a:pt x="105" y="275"/>
                  </a:lnTo>
                  <a:lnTo>
                    <a:pt x="105" y="273"/>
                  </a:lnTo>
                  <a:lnTo>
                    <a:pt x="105" y="271"/>
                  </a:lnTo>
                  <a:lnTo>
                    <a:pt x="105" y="269"/>
                  </a:lnTo>
                  <a:lnTo>
                    <a:pt x="103" y="267"/>
                  </a:lnTo>
                  <a:lnTo>
                    <a:pt x="105" y="267"/>
                  </a:lnTo>
                  <a:lnTo>
                    <a:pt x="105" y="265"/>
                  </a:lnTo>
                  <a:lnTo>
                    <a:pt x="103" y="265"/>
                  </a:lnTo>
                  <a:lnTo>
                    <a:pt x="103" y="263"/>
                  </a:lnTo>
                  <a:lnTo>
                    <a:pt x="103" y="262"/>
                  </a:lnTo>
                  <a:lnTo>
                    <a:pt x="105" y="262"/>
                  </a:lnTo>
                  <a:lnTo>
                    <a:pt x="105" y="260"/>
                  </a:lnTo>
                  <a:lnTo>
                    <a:pt x="107" y="260"/>
                  </a:lnTo>
                  <a:lnTo>
                    <a:pt x="107" y="258"/>
                  </a:lnTo>
                  <a:lnTo>
                    <a:pt x="109" y="258"/>
                  </a:lnTo>
                  <a:lnTo>
                    <a:pt x="109" y="256"/>
                  </a:lnTo>
                  <a:lnTo>
                    <a:pt x="107" y="256"/>
                  </a:lnTo>
                  <a:lnTo>
                    <a:pt x="107" y="254"/>
                  </a:lnTo>
                  <a:lnTo>
                    <a:pt x="109" y="254"/>
                  </a:lnTo>
                  <a:lnTo>
                    <a:pt x="111" y="252"/>
                  </a:lnTo>
                  <a:lnTo>
                    <a:pt x="113" y="252"/>
                  </a:lnTo>
                  <a:lnTo>
                    <a:pt x="113" y="250"/>
                  </a:lnTo>
                  <a:lnTo>
                    <a:pt x="113" y="248"/>
                  </a:lnTo>
                  <a:lnTo>
                    <a:pt x="111" y="248"/>
                  </a:lnTo>
                  <a:lnTo>
                    <a:pt x="113" y="246"/>
                  </a:lnTo>
                  <a:lnTo>
                    <a:pt x="113" y="244"/>
                  </a:lnTo>
                  <a:lnTo>
                    <a:pt x="111" y="240"/>
                  </a:lnTo>
                  <a:lnTo>
                    <a:pt x="109" y="235"/>
                  </a:lnTo>
                  <a:lnTo>
                    <a:pt x="107" y="235"/>
                  </a:lnTo>
                  <a:lnTo>
                    <a:pt x="107" y="233"/>
                  </a:lnTo>
                  <a:lnTo>
                    <a:pt x="107" y="231"/>
                  </a:lnTo>
                  <a:lnTo>
                    <a:pt x="107" y="229"/>
                  </a:lnTo>
                  <a:lnTo>
                    <a:pt x="107" y="227"/>
                  </a:lnTo>
                  <a:lnTo>
                    <a:pt x="107" y="223"/>
                  </a:lnTo>
                  <a:lnTo>
                    <a:pt x="107" y="221"/>
                  </a:lnTo>
                  <a:lnTo>
                    <a:pt x="107" y="219"/>
                  </a:lnTo>
                  <a:lnTo>
                    <a:pt x="107" y="217"/>
                  </a:lnTo>
                  <a:lnTo>
                    <a:pt x="109" y="217"/>
                  </a:lnTo>
                  <a:lnTo>
                    <a:pt x="105" y="215"/>
                  </a:lnTo>
                  <a:lnTo>
                    <a:pt x="102" y="215"/>
                  </a:lnTo>
                  <a:lnTo>
                    <a:pt x="100" y="214"/>
                  </a:lnTo>
                  <a:lnTo>
                    <a:pt x="100" y="212"/>
                  </a:lnTo>
                  <a:lnTo>
                    <a:pt x="102" y="212"/>
                  </a:lnTo>
                  <a:lnTo>
                    <a:pt x="102" y="210"/>
                  </a:lnTo>
                  <a:lnTo>
                    <a:pt x="103" y="210"/>
                  </a:lnTo>
                  <a:lnTo>
                    <a:pt x="105" y="210"/>
                  </a:lnTo>
                  <a:lnTo>
                    <a:pt x="107" y="210"/>
                  </a:lnTo>
                  <a:lnTo>
                    <a:pt x="107" y="208"/>
                  </a:lnTo>
                  <a:lnTo>
                    <a:pt x="109" y="208"/>
                  </a:lnTo>
                  <a:lnTo>
                    <a:pt x="113" y="208"/>
                  </a:lnTo>
                  <a:lnTo>
                    <a:pt x="115" y="208"/>
                  </a:lnTo>
                  <a:lnTo>
                    <a:pt x="117" y="208"/>
                  </a:lnTo>
                  <a:lnTo>
                    <a:pt x="119" y="208"/>
                  </a:lnTo>
                  <a:lnTo>
                    <a:pt x="119" y="206"/>
                  </a:lnTo>
                  <a:lnTo>
                    <a:pt x="127" y="204"/>
                  </a:lnTo>
                  <a:lnTo>
                    <a:pt x="128" y="202"/>
                  </a:lnTo>
                  <a:lnTo>
                    <a:pt x="128" y="204"/>
                  </a:lnTo>
                  <a:lnTo>
                    <a:pt x="130" y="204"/>
                  </a:lnTo>
                  <a:lnTo>
                    <a:pt x="130" y="206"/>
                  </a:lnTo>
                  <a:lnTo>
                    <a:pt x="132" y="206"/>
                  </a:lnTo>
                  <a:lnTo>
                    <a:pt x="132" y="208"/>
                  </a:lnTo>
                  <a:lnTo>
                    <a:pt x="136" y="206"/>
                  </a:lnTo>
                  <a:lnTo>
                    <a:pt x="138" y="206"/>
                  </a:lnTo>
                  <a:lnTo>
                    <a:pt x="140" y="208"/>
                  </a:lnTo>
                  <a:lnTo>
                    <a:pt x="142" y="208"/>
                  </a:lnTo>
                  <a:lnTo>
                    <a:pt x="142" y="206"/>
                  </a:lnTo>
                  <a:lnTo>
                    <a:pt x="144" y="206"/>
                  </a:lnTo>
                  <a:lnTo>
                    <a:pt x="144" y="204"/>
                  </a:lnTo>
                  <a:lnTo>
                    <a:pt x="144" y="202"/>
                  </a:lnTo>
                  <a:lnTo>
                    <a:pt x="144" y="200"/>
                  </a:lnTo>
                  <a:lnTo>
                    <a:pt x="142" y="200"/>
                  </a:lnTo>
                  <a:lnTo>
                    <a:pt x="138" y="200"/>
                  </a:lnTo>
                  <a:lnTo>
                    <a:pt x="138" y="198"/>
                  </a:lnTo>
                  <a:lnTo>
                    <a:pt x="138" y="196"/>
                  </a:lnTo>
                  <a:lnTo>
                    <a:pt x="140" y="194"/>
                  </a:lnTo>
                  <a:lnTo>
                    <a:pt x="140" y="192"/>
                  </a:lnTo>
                  <a:lnTo>
                    <a:pt x="140" y="190"/>
                  </a:lnTo>
                  <a:lnTo>
                    <a:pt x="142" y="189"/>
                  </a:lnTo>
                  <a:lnTo>
                    <a:pt x="142" y="185"/>
                  </a:lnTo>
                  <a:lnTo>
                    <a:pt x="142" y="183"/>
                  </a:lnTo>
                  <a:lnTo>
                    <a:pt x="144" y="181"/>
                  </a:lnTo>
                  <a:lnTo>
                    <a:pt x="144" y="179"/>
                  </a:lnTo>
                  <a:lnTo>
                    <a:pt x="144" y="177"/>
                  </a:lnTo>
                  <a:lnTo>
                    <a:pt x="146" y="177"/>
                  </a:lnTo>
                  <a:lnTo>
                    <a:pt x="146" y="171"/>
                  </a:lnTo>
                  <a:lnTo>
                    <a:pt x="150" y="166"/>
                  </a:lnTo>
                  <a:lnTo>
                    <a:pt x="150" y="164"/>
                  </a:lnTo>
                  <a:lnTo>
                    <a:pt x="150" y="162"/>
                  </a:lnTo>
                  <a:lnTo>
                    <a:pt x="150" y="160"/>
                  </a:lnTo>
                  <a:lnTo>
                    <a:pt x="151" y="160"/>
                  </a:lnTo>
                  <a:lnTo>
                    <a:pt x="153" y="162"/>
                  </a:lnTo>
                  <a:lnTo>
                    <a:pt x="155" y="162"/>
                  </a:lnTo>
                  <a:lnTo>
                    <a:pt x="157" y="164"/>
                  </a:lnTo>
                  <a:lnTo>
                    <a:pt x="163" y="166"/>
                  </a:lnTo>
                  <a:lnTo>
                    <a:pt x="165" y="166"/>
                  </a:lnTo>
                  <a:lnTo>
                    <a:pt x="167" y="166"/>
                  </a:lnTo>
                  <a:lnTo>
                    <a:pt x="169" y="166"/>
                  </a:lnTo>
                  <a:lnTo>
                    <a:pt x="171" y="166"/>
                  </a:lnTo>
                  <a:lnTo>
                    <a:pt x="173" y="166"/>
                  </a:lnTo>
                  <a:lnTo>
                    <a:pt x="175" y="166"/>
                  </a:lnTo>
                  <a:lnTo>
                    <a:pt x="176" y="166"/>
                  </a:lnTo>
                  <a:lnTo>
                    <a:pt x="176" y="167"/>
                  </a:lnTo>
                  <a:lnTo>
                    <a:pt x="176" y="169"/>
                  </a:lnTo>
                  <a:lnTo>
                    <a:pt x="178" y="169"/>
                  </a:lnTo>
                  <a:lnTo>
                    <a:pt x="180" y="167"/>
                  </a:lnTo>
                  <a:lnTo>
                    <a:pt x="182" y="167"/>
                  </a:lnTo>
                  <a:lnTo>
                    <a:pt x="182" y="166"/>
                  </a:lnTo>
                  <a:lnTo>
                    <a:pt x="184" y="166"/>
                  </a:lnTo>
                  <a:lnTo>
                    <a:pt x="184" y="164"/>
                  </a:lnTo>
                  <a:lnTo>
                    <a:pt x="186" y="164"/>
                  </a:lnTo>
                  <a:lnTo>
                    <a:pt x="188" y="164"/>
                  </a:lnTo>
                  <a:lnTo>
                    <a:pt x="190" y="162"/>
                  </a:lnTo>
                  <a:lnTo>
                    <a:pt x="190" y="160"/>
                  </a:lnTo>
                  <a:lnTo>
                    <a:pt x="192" y="160"/>
                  </a:lnTo>
                  <a:lnTo>
                    <a:pt x="192" y="158"/>
                  </a:lnTo>
                  <a:lnTo>
                    <a:pt x="192" y="156"/>
                  </a:lnTo>
                  <a:lnTo>
                    <a:pt x="190" y="154"/>
                  </a:lnTo>
                  <a:lnTo>
                    <a:pt x="190" y="152"/>
                  </a:lnTo>
                  <a:lnTo>
                    <a:pt x="190" y="150"/>
                  </a:lnTo>
                  <a:lnTo>
                    <a:pt x="190" y="142"/>
                  </a:lnTo>
                  <a:lnTo>
                    <a:pt x="190" y="141"/>
                  </a:lnTo>
                  <a:lnTo>
                    <a:pt x="190" y="139"/>
                  </a:lnTo>
                  <a:lnTo>
                    <a:pt x="192" y="133"/>
                  </a:lnTo>
                  <a:lnTo>
                    <a:pt x="194" y="131"/>
                  </a:lnTo>
                  <a:lnTo>
                    <a:pt x="198" y="131"/>
                  </a:lnTo>
                  <a:lnTo>
                    <a:pt x="199" y="131"/>
                  </a:lnTo>
                  <a:lnTo>
                    <a:pt x="201" y="131"/>
                  </a:lnTo>
                  <a:lnTo>
                    <a:pt x="201" y="129"/>
                  </a:lnTo>
                  <a:lnTo>
                    <a:pt x="203" y="129"/>
                  </a:lnTo>
                  <a:lnTo>
                    <a:pt x="205" y="129"/>
                  </a:lnTo>
                  <a:lnTo>
                    <a:pt x="205" y="127"/>
                  </a:lnTo>
                  <a:lnTo>
                    <a:pt x="207" y="127"/>
                  </a:lnTo>
                  <a:lnTo>
                    <a:pt x="207" y="125"/>
                  </a:lnTo>
                  <a:lnTo>
                    <a:pt x="209" y="125"/>
                  </a:lnTo>
                  <a:lnTo>
                    <a:pt x="209" y="123"/>
                  </a:lnTo>
                  <a:lnTo>
                    <a:pt x="209" y="121"/>
                  </a:lnTo>
                  <a:lnTo>
                    <a:pt x="209" y="119"/>
                  </a:lnTo>
                  <a:lnTo>
                    <a:pt x="207" y="119"/>
                  </a:lnTo>
                  <a:lnTo>
                    <a:pt x="207" y="118"/>
                  </a:lnTo>
                  <a:lnTo>
                    <a:pt x="209" y="118"/>
                  </a:lnTo>
                  <a:lnTo>
                    <a:pt x="209" y="116"/>
                  </a:lnTo>
                  <a:lnTo>
                    <a:pt x="211" y="116"/>
                  </a:lnTo>
                  <a:lnTo>
                    <a:pt x="213" y="116"/>
                  </a:lnTo>
                  <a:lnTo>
                    <a:pt x="215" y="114"/>
                  </a:lnTo>
                  <a:lnTo>
                    <a:pt x="217" y="116"/>
                  </a:lnTo>
                  <a:lnTo>
                    <a:pt x="219" y="116"/>
                  </a:lnTo>
                  <a:lnTo>
                    <a:pt x="221" y="116"/>
                  </a:lnTo>
                  <a:lnTo>
                    <a:pt x="221" y="114"/>
                  </a:lnTo>
                  <a:lnTo>
                    <a:pt x="224" y="114"/>
                  </a:lnTo>
                  <a:lnTo>
                    <a:pt x="226" y="114"/>
                  </a:lnTo>
                  <a:lnTo>
                    <a:pt x="226" y="116"/>
                  </a:lnTo>
                  <a:lnTo>
                    <a:pt x="226" y="118"/>
                  </a:lnTo>
                  <a:lnTo>
                    <a:pt x="226" y="119"/>
                  </a:lnTo>
                  <a:lnTo>
                    <a:pt x="224" y="119"/>
                  </a:lnTo>
                  <a:lnTo>
                    <a:pt x="224" y="121"/>
                  </a:lnTo>
                  <a:lnTo>
                    <a:pt x="226" y="121"/>
                  </a:lnTo>
                  <a:lnTo>
                    <a:pt x="226" y="123"/>
                  </a:lnTo>
                  <a:lnTo>
                    <a:pt x="228" y="123"/>
                  </a:lnTo>
                  <a:lnTo>
                    <a:pt x="230" y="125"/>
                  </a:lnTo>
                  <a:lnTo>
                    <a:pt x="228" y="125"/>
                  </a:lnTo>
                  <a:lnTo>
                    <a:pt x="228" y="127"/>
                  </a:lnTo>
                  <a:lnTo>
                    <a:pt x="228" y="129"/>
                  </a:lnTo>
                  <a:lnTo>
                    <a:pt x="230" y="129"/>
                  </a:lnTo>
                  <a:lnTo>
                    <a:pt x="232" y="129"/>
                  </a:lnTo>
                  <a:lnTo>
                    <a:pt x="234" y="131"/>
                  </a:lnTo>
                  <a:lnTo>
                    <a:pt x="236" y="131"/>
                  </a:lnTo>
                  <a:lnTo>
                    <a:pt x="236" y="133"/>
                  </a:lnTo>
                  <a:lnTo>
                    <a:pt x="238" y="133"/>
                  </a:lnTo>
                  <a:lnTo>
                    <a:pt x="238" y="135"/>
                  </a:lnTo>
                  <a:lnTo>
                    <a:pt x="238" y="137"/>
                  </a:lnTo>
                  <a:lnTo>
                    <a:pt x="240" y="137"/>
                  </a:lnTo>
                  <a:lnTo>
                    <a:pt x="242" y="139"/>
                  </a:lnTo>
                  <a:lnTo>
                    <a:pt x="244" y="139"/>
                  </a:lnTo>
                  <a:lnTo>
                    <a:pt x="246" y="141"/>
                  </a:lnTo>
                  <a:lnTo>
                    <a:pt x="246" y="142"/>
                  </a:lnTo>
                  <a:lnTo>
                    <a:pt x="247" y="142"/>
                  </a:lnTo>
                  <a:lnTo>
                    <a:pt x="249" y="141"/>
                  </a:lnTo>
                  <a:lnTo>
                    <a:pt x="251" y="141"/>
                  </a:lnTo>
                  <a:lnTo>
                    <a:pt x="253" y="141"/>
                  </a:lnTo>
                  <a:lnTo>
                    <a:pt x="253" y="142"/>
                  </a:lnTo>
                  <a:lnTo>
                    <a:pt x="255" y="142"/>
                  </a:lnTo>
                  <a:lnTo>
                    <a:pt x="255" y="144"/>
                  </a:lnTo>
                  <a:lnTo>
                    <a:pt x="257" y="144"/>
                  </a:lnTo>
                  <a:lnTo>
                    <a:pt x="257" y="146"/>
                  </a:lnTo>
                  <a:lnTo>
                    <a:pt x="259" y="146"/>
                  </a:lnTo>
                  <a:lnTo>
                    <a:pt x="259" y="144"/>
                  </a:lnTo>
                  <a:lnTo>
                    <a:pt x="261" y="144"/>
                  </a:lnTo>
                  <a:lnTo>
                    <a:pt x="261" y="146"/>
                  </a:lnTo>
                  <a:lnTo>
                    <a:pt x="263" y="148"/>
                  </a:lnTo>
                  <a:lnTo>
                    <a:pt x="265" y="148"/>
                  </a:lnTo>
                  <a:lnTo>
                    <a:pt x="267" y="150"/>
                  </a:lnTo>
                  <a:lnTo>
                    <a:pt x="265" y="150"/>
                  </a:lnTo>
                  <a:lnTo>
                    <a:pt x="267" y="150"/>
                  </a:lnTo>
                  <a:lnTo>
                    <a:pt x="267" y="152"/>
                  </a:lnTo>
                  <a:lnTo>
                    <a:pt x="267" y="154"/>
                  </a:lnTo>
                  <a:lnTo>
                    <a:pt x="267" y="156"/>
                  </a:lnTo>
                  <a:lnTo>
                    <a:pt x="269" y="156"/>
                  </a:lnTo>
                  <a:lnTo>
                    <a:pt x="269" y="158"/>
                  </a:lnTo>
                  <a:lnTo>
                    <a:pt x="272" y="164"/>
                  </a:lnTo>
                  <a:lnTo>
                    <a:pt x="272" y="166"/>
                  </a:lnTo>
                  <a:lnTo>
                    <a:pt x="274" y="166"/>
                  </a:lnTo>
                  <a:lnTo>
                    <a:pt x="274" y="167"/>
                  </a:lnTo>
                  <a:lnTo>
                    <a:pt x="274" y="169"/>
                  </a:lnTo>
                  <a:lnTo>
                    <a:pt x="276" y="169"/>
                  </a:lnTo>
                  <a:lnTo>
                    <a:pt x="276" y="171"/>
                  </a:lnTo>
                  <a:lnTo>
                    <a:pt x="276" y="173"/>
                  </a:lnTo>
                  <a:lnTo>
                    <a:pt x="276" y="175"/>
                  </a:lnTo>
                  <a:lnTo>
                    <a:pt x="276" y="177"/>
                  </a:lnTo>
                  <a:lnTo>
                    <a:pt x="276" y="179"/>
                  </a:lnTo>
                  <a:lnTo>
                    <a:pt x="274" y="181"/>
                  </a:lnTo>
                  <a:lnTo>
                    <a:pt x="276" y="185"/>
                  </a:lnTo>
                  <a:lnTo>
                    <a:pt x="276" y="187"/>
                  </a:lnTo>
                  <a:lnTo>
                    <a:pt x="276" y="189"/>
                  </a:lnTo>
                  <a:lnTo>
                    <a:pt x="274" y="189"/>
                  </a:lnTo>
                  <a:lnTo>
                    <a:pt x="272" y="194"/>
                  </a:lnTo>
                  <a:lnTo>
                    <a:pt x="271" y="194"/>
                  </a:lnTo>
                  <a:lnTo>
                    <a:pt x="271" y="200"/>
                  </a:lnTo>
                  <a:lnTo>
                    <a:pt x="272" y="200"/>
                  </a:lnTo>
                  <a:lnTo>
                    <a:pt x="272" y="202"/>
                  </a:lnTo>
                  <a:lnTo>
                    <a:pt x="272" y="204"/>
                  </a:lnTo>
                  <a:lnTo>
                    <a:pt x="274" y="204"/>
                  </a:lnTo>
                  <a:lnTo>
                    <a:pt x="274" y="206"/>
                  </a:lnTo>
                  <a:lnTo>
                    <a:pt x="276" y="206"/>
                  </a:lnTo>
                  <a:lnTo>
                    <a:pt x="278" y="206"/>
                  </a:lnTo>
                  <a:lnTo>
                    <a:pt x="278" y="208"/>
                  </a:lnTo>
                  <a:lnTo>
                    <a:pt x="280" y="208"/>
                  </a:lnTo>
                  <a:lnTo>
                    <a:pt x="282" y="208"/>
                  </a:lnTo>
                  <a:lnTo>
                    <a:pt x="284" y="208"/>
                  </a:lnTo>
                  <a:lnTo>
                    <a:pt x="284" y="210"/>
                  </a:lnTo>
                  <a:lnTo>
                    <a:pt x="286" y="210"/>
                  </a:lnTo>
                  <a:lnTo>
                    <a:pt x="288" y="210"/>
                  </a:lnTo>
                  <a:lnTo>
                    <a:pt x="292" y="210"/>
                  </a:lnTo>
                  <a:lnTo>
                    <a:pt x="294" y="210"/>
                  </a:lnTo>
                  <a:lnTo>
                    <a:pt x="295" y="210"/>
                  </a:lnTo>
                  <a:lnTo>
                    <a:pt x="297" y="210"/>
                  </a:lnTo>
                  <a:lnTo>
                    <a:pt x="299" y="210"/>
                  </a:lnTo>
                  <a:lnTo>
                    <a:pt x="299" y="212"/>
                  </a:lnTo>
                  <a:lnTo>
                    <a:pt x="301" y="210"/>
                  </a:lnTo>
                  <a:lnTo>
                    <a:pt x="303" y="210"/>
                  </a:lnTo>
                  <a:lnTo>
                    <a:pt x="305" y="210"/>
                  </a:lnTo>
                  <a:lnTo>
                    <a:pt x="307" y="210"/>
                  </a:lnTo>
                  <a:lnTo>
                    <a:pt x="309" y="210"/>
                  </a:lnTo>
                  <a:lnTo>
                    <a:pt x="311" y="210"/>
                  </a:lnTo>
                  <a:lnTo>
                    <a:pt x="313" y="212"/>
                  </a:lnTo>
                  <a:lnTo>
                    <a:pt x="315" y="212"/>
                  </a:lnTo>
                  <a:lnTo>
                    <a:pt x="317" y="212"/>
                  </a:lnTo>
                  <a:lnTo>
                    <a:pt x="319" y="214"/>
                  </a:lnTo>
                  <a:lnTo>
                    <a:pt x="320" y="214"/>
                  </a:lnTo>
                  <a:lnTo>
                    <a:pt x="322" y="217"/>
                  </a:lnTo>
                  <a:lnTo>
                    <a:pt x="324" y="217"/>
                  </a:lnTo>
                  <a:lnTo>
                    <a:pt x="324" y="219"/>
                  </a:lnTo>
                  <a:lnTo>
                    <a:pt x="326" y="219"/>
                  </a:lnTo>
                  <a:lnTo>
                    <a:pt x="326" y="217"/>
                  </a:lnTo>
                  <a:lnTo>
                    <a:pt x="326" y="219"/>
                  </a:lnTo>
                  <a:lnTo>
                    <a:pt x="328" y="219"/>
                  </a:lnTo>
                  <a:lnTo>
                    <a:pt x="328" y="221"/>
                  </a:lnTo>
                  <a:lnTo>
                    <a:pt x="330" y="221"/>
                  </a:lnTo>
                  <a:lnTo>
                    <a:pt x="332" y="221"/>
                  </a:lnTo>
                  <a:lnTo>
                    <a:pt x="334" y="223"/>
                  </a:lnTo>
                  <a:lnTo>
                    <a:pt x="334" y="225"/>
                  </a:lnTo>
                  <a:lnTo>
                    <a:pt x="336" y="225"/>
                  </a:lnTo>
                  <a:lnTo>
                    <a:pt x="338" y="227"/>
                  </a:lnTo>
                  <a:lnTo>
                    <a:pt x="340" y="227"/>
                  </a:lnTo>
                  <a:lnTo>
                    <a:pt x="345" y="227"/>
                  </a:lnTo>
                  <a:lnTo>
                    <a:pt x="345" y="229"/>
                  </a:lnTo>
                  <a:lnTo>
                    <a:pt x="345" y="231"/>
                  </a:lnTo>
                  <a:lnTo>
                    <a:pt x="345" y="233"/>
                  </a:lnTo>
                  <a:lnTo>
                    <a:pt x="347" y="233"/>
                  </a:lnTo>
                  <a:lnTo>
                    <a:pt x="349" y="235"/>
                  </a:lnTo>
                  <a:lnTo>
                    <a:pt x="349" y="237"/>
                  </a:lnTo>
                  <a:lnTo>
                    <a:pt x="351" y="240"/>
                  </a:lnTo>
                  <a:lnTo>
                    <a:pt x="353" y="246"/>
                  </a:lnTo>
                  <a:lnTo>
                    <a:pt x="353" y="248"/>
                  </a:lnTo>
                  <a:lnTo>
                    <a:pt x="353" y="250"/>
                  </a:lnTo>
                  <a:lnTo>
                    <a:pt x="355" y="250"/>
                  </a:lnTo>
                  <a:lnTo>
                    <a:pt x="361" y="256"/>
                  </a:lnTo>
                  <a:lnTo>
                    <a:pt x="361" y="258"/>
                  </a:lnTo>
                  <a:lnTo>
                    <a:pt x="361" y="260"/>
                  </a:lnTo>
                  <a:lnTo>
                    <a:pt x="361" y="262"/>
                  </a:lnTo>
                  <a:lnTo>
                    <a:pt x="363" y="262"/>
                  </a:lnTo>
                  <a:lnTo>
                    <a:pt x="368" y="260"/>
                  </a:lnTo>
                  <a:lnTo>
                    <a:pt x="374" y="260"/>
                  </a:lnTo>
                  <a:lnTo>
                    <a:pt x="380" y="260"/>
                  </a:lnTo>
                  <a:lnTo>
                    <a:pt x="386" y="262"/>
                  </a:lnTo>
                  <a:lnTo>
                    <a:pt x="391" y="262"/>
                  </a:lnTo>
                  <a:lnTo>
                    <a:pt x="399" y="263"/>
                  </a:lnTo>
                  <a:lnTo>
                    <a:pt x="405" y="263"/>
                  </a:lnTo>
                  <a:lnTo>
                    <a:pt x="411" y="263"/>
                  </a:lnTo>
                  <a:lnTo>
                    <a:pt x="413" y="263"/>
                  </a:lnTo>
                  <a:lnTo>
                    <a:pt x="418" y="262"/>
                  </a:lnTo>
                  <a:lnTo>
                    <a:pt x="420" y="262"/>
                  </a:lnTo>
                  <a:lnTo>
                    <a:pt x="426" y="263"/>
                  </a:lnTo>
                  <a:lnTo>
                    <a:pt x="432" y="263"/>
                  </a:lnTo>
                  <a:lnTo>
                    <a:pt x="439" y="265"/>
                  </a:lnTo>
                  <a:lnTo>
                    <a:pt x="441" y="265"/>
                  </a:lnTo>
                  <a:lnTo>
                    <a:pt x="443" y="265"/>
                  </a:lnTo>
                  <a:lnTo>
                    <a:pt x="445" y="265"/>
                  </a:lnTo>
                  <a:lnTo>
                    <a:pt x="447" y="267"/>
                  </a:lnTo>
                  <a:lnTo>
                    <a:pt x="449" y="271"/>
                  </a:lnTo>
                  <a:lnTo>
                    <a:pt x="451" y="271"/>
                  </a:lnTo>
                  <a:lnTo>
                    <a:pt x="451" y="273"/>
                  </a:lnTo>
                  <a:lnTo>
                    <a:pt x="457" y="273"/>
                  </a:lnTo>
                  <a:lnTo>
                    <a:pt x="463" y="275"/>
                  </a:lnTo>
                  <a:lnTo>
                    <a:pt x="468" y="277"/>
                  </a:lnTo>
                  <a:lnTo>
                    <a:pt x="474" y="279"/>
                  </a:lnTo>
                  <a:lnTo>
                    <a:pt x="478" y="281"/>
                  </a:lnTo>
                  <a:lnTo>
                    <a:pt x="478" y="283"/>
                  </a:lnTo>
                  <a:lnTo>
                    <a:pt x="486" y="281"/>
                  </a:lnTo>
                  <a:lnTo>
                    <a:pt x="491" y="279"/>
                  </a:lnTo>
                  <a:lnTo>
                    <a:pt x="491" y="285"/>
                  </a:lnTo>
                  <a:lnTo>
                    <a:pt x="493" y="285"/>
                  </a:lnTo>
                  <a:lnTo>
                    <a:pt x="497" y="285"/>
                  </a:lnTo>
                  <a:lnTo>
                    <a:pt x="499" y="285"/>
                  </a:lnTo>
                  <a:lnTo>
                    <a:pt x="503" y="283"/>
                  </a:lnTo>
                  <a:lnTo>
                    <a:pt x="505" y="281"/>
                  </a:lnTo>
                  <a:lnTo>
                    <a:pt x="507" y="281"/>
                  </a:lnTo>
                  <a:lnTo>
                    <a:pt x="512" y="277"/>
                  </a:lnTo>
                  <a:lnTo>
                    <a:pt x="520" y="273"/>
                  </a:lnTo>
                  <a:lnTo>
                    <a:pt x="528" y="271"/>
                  </a:lnTo>
                  <a:lnTo>
                    <a:pt x="534" y="269"/>
                  </a:lnTo>
                  <a:lnTo>
                    <a:pt x="541" y="267"/>
                  </a:lnTo>
                  <a:lnTo>
                    <a:pt x="547" y="267"/>
                  </a:lnTo>
                  <a:lnTo>
                    <a:pt x="549" y="267"/>
                  </a:lnTo>
                  <a:lnTo>
                    <a:pt x="551" y="267"/>
                  </a:lnTo>
                  <a:lnTo>
                    <a:pt x="553" y="267"/>
                  </a:lnTo>
                  <a:lnTo>
                    <a:pt x="555" y="267"/>
                  </a:lnTo>
                  <a:lnTo>
                    <a:pt x="560" y="267"/>
                  </a:lnTo>
                  <a:lnTo>
                    <a:pt x="562" y="267"/>
                  </a:lnTo>
                  <a:lnTo>
                    <a:pt x="566" y="267"/>
                  </a:lnTo>
                  <a:lnTo>
                    <a:pt x="568" y="267"/>
                  </a:lnTo>
                  <a:lnTo>
                    <a:pt x="570" y="267"/>
                  </a:lnTo>
                  <a:lnTo>
                    <a:pt x="574" y="265"/>
                  </a:lnTo>
                  <a:lnTo>
                    <a:pt x="578" y="263"/>
                  </a:lnTo>
                  <a:lnTo>
                    <a:pt x="580" y="263"/>
                  </a:lnTo>
                  <a:lnTo>
                    <a:pt x="580" y="262"/>
                  </a:lnTo>
                  <a:lnTo>
                    <a:pt x="582" y="262"/>
                  </a:lnTo>
                  <a:lnTo>
                    <a:pt x="585" y="260"/>
                  </a:lnTo>
                  <a:lnTo>
                    <a:pt x="585" y="258"/>
                  </a:lnTo>
                  <a:lnTo>
                    <a:pt x="587" y="258"/>
                  </a:lnTo>
                  <a:lnTo>
                    <a:pt x="589" y="256"/>
                  </a:lnTo>
                  <a:lnTo>
                    <a:pt x="589" y="254"/>
                  </a:lnTo>
                  <a:lnTo>
                    <a:pt x="591" y="252"/>
                  </a:lnTo>
                  <a:lnTo>
                    <a:pt x="593" y="248"/>
                  </a:lnTo>
                  <a:lnTo>
                    <a:pt x="595" y="248"/>
                  </a:lnTo>
                  <a:lnTo>
                    <a:pt x="597" y="246"/>
                  </a:lnTo>
                  <a:lnTo>
                    <a:pt x="601" y="246"/>
                  </a:lnTo>
                  <a:lnTo>
                    <a:pt x="601" y="244"/>
                  </a:lnTo>
                  <a:lnTo>
                    <a:pt x="603" y="244"/>
                  </a:lnTo>
                  <a:lnTo>
                    <a:pt x="605" y="244"/>
                  </a:lnTo>
                  <a:lnTo>
                    <a:pt x="607" y="240"/>
                  </a:lnTo>
                  <a:lnTo>
                    <a:pt x="608" y="240"/>
                  </a:lnTo>
                  <a:lnTo>
                    <a:pt x="610" y="238"/>
                  </a:lnTo>
                  <a:lnTo>
                    <a:pt x="608" y="237"/>
                  </a:lnTo>
                  <a:lnTo>
                    <a:pt x="608" y="235"/>
                  </a:lnTo>
                  <a:lnTo>
                    <a:pt x="607" y="235"/>
                  </a:lnTo>
                  <a:lnTo>
                    <a:pt x="607" y="233"/>
                  </a:lnTo>
                  <a:lnTo>
                    <a:pt x="605" y="233"/>
                  </a:lnTo>
                  <a:lnTo>
                    <a:pt x="605" y="231"/>
                  </a:lnTo>
                  <a:lnTo>
                    <a:pt x="603" y="229"/>
                  </a:lnTo>
                  <a:lnTo>
                    <a:pt x="603" y="227"/>
                  </a:lnTo>
                  <a:lnTo>
                    <a:pt x="601" y="225"/>
                  </a:lnTo>
                  <a:lnTo>
                    <a:pt x="601" y="223"/>
                  </a:lnTo>
                  <a:lnTo>
                    <a:pt x="603" y="221"/>
                  </a:lnTo>
                  <a:lnTo>
                    <a:pt x="603" y="219"/>
                  </a:lnTo>
                  <a:lnTo>
                    <a:pt x="603" y="217"/>
                  </a:lnTo>
                  <a:lnTo>
                    <a:pt x="607" y="212"/>
                  </a:lnTo>
                  <a:lnTo>
                    <a:pt x="607" y="210"/>
                  </a:lnTo>
                  <a:lnTo>
                    <a:pt x="608" y="210"/>
                  </a:lnTo>
                  <a:lnTo>
                    <a:pt x="610" y="210"/>
                  </a:lnTo>
                  <a:lnTo>
                    <a:pt x="610" y="208"/>
                  </a:lnTo>
                  <a:lnTo>
                    <a:pt x="612" y="210"/>
                  </a:lnTo>
                  <a:lnTo>
                    <a:pt x="616" y="210"/>
                  </a:lnTo>
                  <a:lnTo>
                    <a:pt x="618" y="210"/>
                  </a:lnTo>
                  <a:lnTo>
                    <a:pt x="618" y="212"/>
                  </a:lnTo>
                  <a:lnTo>
                    <a:pt x="620" y="212"/>
                  </a:lnTo>
                  <a:lnTo>
                    <a:pt x="620" y="214"/>
                  </a:lnTo>
                  <a:lnTo>
                    <a:pt x="622" y="214"/>
                  </a:lnTo>
                  <a:lnTo>
                    <a:pt x="626" y="215"/>
                  </a:lnTo>
                  <a:lnTo>
                    <a:pt x="628" y="215"/>
                  </a:lnTo>
                  <a:lnTo>
                    <a:pt x="633" y="215"/>
                  </a:lnTo>
                  <a:lnTo>
                    <a:pt x="635" y="215"/>
                  </a:lnTo>
                  <a:lnTo>
                    <a:pt x="635" y="217"/>
                  </a:lnTo>
                  <a:lnTo>
                    <a:pt x="637" y="215"/>
                  </a:lnTo>
                  <a:lnTo>
                    <a:pt x="639" y="214"/>
                  </a:lnTo>
                  <a:lnTo>
                    <a:pt x="641" y="214"/>
                  </a:lnTo>
                  <a:lnTo>
                    <a:pt x="641" y="212"/>
                  </a:lnTo>
                  <a:lnTo>
                    <a:pt x="643" y="212"/>
                  </a:lnTo>
                  <a:lnTo>
                    <a:pt x="645" y="212"/>
                  </a:lnTo>
                  <a:lnTo>
                    <a:pt x="645" y="210"/>
                  </a:lnTo>
                  <a:lnTo>
                    <a:pt x="649" y="206"/>
                  </a:lnTo>
                  <a:lnTo>
                    <a:pt x="651" y="204"/>
                  </a:lnTo>
                  <a:lnTo>
                    <a:pt x="651" y="202"/>
                  </a:lnTo>
                  <a:lnTo>
                    <a:pt x="653" y="202"/>
                  </a:lnTo>
                  <a:lnTo>
                    <a:pt x="653" y="200"/>
                  </a:lnTo>
                  <a:lnTo>
                    <a:pt x="655" y="202"/>
                  </a:lnTo>
                  <a:lnTo>
                    <a:pt x="656" y="202"/>
                  </a:lnTo>
                  <a:lnTo>
                    <a:pt x="660" y="202"/>
                  </a:lnTo>
                  <a:lnTo>
                    <a:pt x="664" y="202"/>
                  </a:lnTo>
                  <a:lnTo>
                    <a:pt x="666" y="202"/>
                  </a:lnTo>
                  <a:lnTo>
                    <a:pt x="668" y="200"/>
                  </a:lnTo>
                  <a:lnTo>
                    <a:pt x="670" y="200"/>
                  </a:lnTo>
                  <a:lnTo>
                    <a:pt x="670" y="198"/>
                  </a:lnTo>
                  <a:lnTo>
                    <a:pt x="674" y="196"/>
                  </a:lnTo>
                  <a:lnTo>
                    <a:pt x="676" y="196"/>
                  </a:lnTo>
                  <a:lnTo>
                    <a:pt x="676" y="194"/>
                  </a:lnTo>
                  <a:lnTo>
                    <a:pt x="678" y="194"/>
                  </a:lnTo>
                  <a:lnTo>
                    <a:pt x="678" y="192"/>
                  </a:lnTo>
                  <a:lnTo>
                    <a:pt x="678" y="190"/>
                  </a:lnTo>
                  <a:lnTo>
                    <a:pt x="679" y="185"/>
                  </a:lnTo>
                  <a:lnTo>
                    <a:pt x="683" y="183"/>
                  </a:lnTo>
                  <a:lnTo>
                    <a:pt x="683" y="181"/>
                  </a:lnTo>
                  <a:lnTo>
                    <a:pt x="685" y="181"/>
                  </a:lnTo>
                  <a:lnTo>
                    <a:pt x="687" y="179"/>
                  </a:lnTo>
                  <a:lnTo>
                    <a:pt x="689" y="179"/>
                  </a:lnTo>
                  <a:lnTo>
                    <a:pt x="695" y="181"/>
                  </a:lnTo>
                  <a:lnTo>
                    <a:pt x="695" y="179"/>
                  </a:lnTo>
                  <a:lnTo>
                    <a:pt x="695" y="177"/>
                  </a:lnTo>
                  <a:lnTo>
                    <a:pt x="697" y="177"/>
                  </a:lnTo>
                  <a:lnTo>
                    <a:pt x="697" y="175"/>
                  </a:lnTo>
                  <a:lnTo>
                    <a:pt x="699" y="175"/>
                  </a:lnTo>
                  <a:lnTo>
                    <a:pt x="699" y="173"/>
                  </a:lnTo>
                  <a:lnTo>
                    <a:pt x="699" y="175"/>
                  </a:lnTo>
                  <a:lnTo>
                    <a:pt x="701" y="175"/>
                  </a:lnTo>
                  <a:lnTo>
                    <a:pt x="701" y="177"/>
                  </a:lnTo>
                  <a:lnTo>
                    <a:pt x="703" y="175"/>
                  </a:lnTo>
                  <a:lnTo>
                    <a:pt x="704" y="175"/>
                  </a:lnTo>
                  <a:lnTo>
                    <a:pt x="704" y="173"/>
                  </a:lnTo>
                  <a:lnTo>
                    <a:pt x="706" y="173"/>
                  </a:lnTo>
                  <a:lnTo>
                    <a:pt x="708" y="173"/>
                  </a:lnTo>
                  <a:lnTo>
                    <a:pt x="708" y="171"/>
                  </a:lnTo>
                  <a:lnTo>
                    <a:pt x="710" y="171"/>
                  </a:lnTo>
                  <a:lnTo>
                    <a:pt x="712" y="171"/>
                  </a:lnTo>
                  <a:lnTo>
                    <a:pt x="714" y="171"/>
                  </a:lnTo>
                  <a:lnTo>
                    <a:pt x="716" y="171"/>
                  </a:lnTo>
                  <a:lnTo>
                    <a:pt x="718" y="173"/>
                  </a:lnTo>
                  <a:lnTo>
                    <a:pt x="718" y="171"/>
                  </a:lnTo>
                  <a:lnTo>
                    <a:pt x="720" y="171"/>
                  </a:lnTo>
                  <a:lnTo>
                    <a:pt x="722" y="171"/>
                  </a:lnTo>
                  <a:lnTo>
                    <a:pt x="722" y="173"/>
                  </a:lnTo>
                  <a:lnTo>
                    <a:pt x="724" y="173"/>
                  </a:lnTo>
                  <a:lnTo>
                    <a:pt x="727" y="173"/>
                  </a:lnTo>
                  <a:lnTo>
                    <a:pt x="729" y="173"/>
                  </a:lnTo>
                  <a:lnTo>
                    <a:pt x="731" y="173"/>
                  </a:lnTo>
                  <a:lnTo>
                    <a:pt x="733" y="175"/>
                  </a:lnTo>
                  <a:lnTo>
                    <a:pt x="733" y="173"/>
                  </a:lnTo>
                  <a:lnTo>
                    <a:pt x="735" y="173"/>
                  </a:lnTo>
                  <a:lnTo>
                    <a:pt x="735" y="171"/>
                  </a:lnTo>
                  <a:lnTo>
                    <a:pt x="737" y="171"/>
                  </a:lnTo>
                  <a:lnTo>
                    <a:pt x="735" y="171"/>
                  </a:lnTo>
                  <a:lnTo>
                    <a:pt x="735" y="169"/>
                  </a:lnTo>
                  <a:lnTo>
                    <a:pt x="737" y="169"/>
                  </a:lnTo>
                  <a:lnTo>
                    <a:pt x="735" y="169"/>
                  </a:lnTo>
                  <a:lnTo>
                    <a:pt x="735" y="167"/>
                  </a:lnTo>
                  <a:lnTo>
                    <a:pt x="735" y="166"/>
                  </a:lnTo>
                  <a:lnTo>
                    <a:pt x="733" y="166"/>
                  </a:lnTo>
                  <a:lnTo>
                    <a:pt x="733" y="164"/>
                  </a:lnTo>
                  <a:lnTo>
                    <a:pt x="733" y="162"/>
                  </a:lnTo>
                  <a:lnTo>
                    <a:pt x="731" y="160"/>
                  </a:lnTo>
                  <a:lnTo>
                    <a:pt x="729" y="160"/>
                  </a:lnTo>
                  <a:lnTo>
                    <a:pt x="729" y="158"/>
                  </a:lnTo>
                  <a:lnTo>
                    <a:pt x="727" y="156"/>
                  </a:lnTo>
                  <a:lnTo>
                    <a:pt x="726" y="156"/>
                  </a:lnTo>
                  <a:lnTo>
                    <a:pt x="726" y="154"/>
                  </a:lnTo>
                  <a:lnTo>
                    <a:pt x="727" y="154"/>
                  </a:lnTo>
                  <a:lnTo>
                    <a:pt x="726" y="154"/>
                  </a:lnTo>
                  <a:lnTo>
                    <a:pt x="724" y="152"/>
                  </a:lnTo>
                  <a:lnTo>
                    <a:pt x="724" y="150"/>
                  </a:lnTo>
                  <a:lnTo>
                    <a:pt x="724" y="148"/>
                  </a:lnTo>
                  <a:lnTo>
                    <a:pt x="722" y="148"/>
                  </a:lnTo>
                  <a:lnTo>
                    <a:pt x="718" y="146"/>
                  </a:lnTo>
                  <a:lnTo>
                    <a:pt x="716" y="142"/>
                  </a:lnTo>
                  <a:lnTo>
                    <a:pt x="714" y="142"/>
                  </a:lnTo>
                  <a:lnTo>
                    <a:pt x="710" y="141"/>
                  </a:lnTo>
                  <a:lnTo>
                    <a:pt x="708" y="141"/>
                  </a:lnTo>
                  <a:lnTo>
                    <a:pt x="706" y="141"/>
                  </a:lnTo>
                  <a:lnTo>
                    <a:pt x="703" y="141"/>
                  </a:lnTo>
                  <a:lnTo>
                    <a:pt x="703" y="142"/>
                  </a:lnTo>
                  <a:lnTo>
                    <a:pt x="701" y="142"/>
                  </a:lnTo>
                  <a:lnTo>
                    <a:pt x="699" y="146"/>
                  </a:lnTo>
                  <a:lnTo>
                    <a:pt x="697" y="146"/>
                  </a:lnTo>
                  <a:lnTo>
                    <a:pt x="697" y="148"/>
                  </a:lnTo>
                  <a:lnTo>
                    <a:pt x="695" y="150"/>
                  </a:lnTo>
                  <a:lnTo>
                    <a:pt x="691" y="146"/>
                  </a:lnTo>
                  <a:lnTo>
                    <a:pt x="689" y="144"/>
                  </a:lnTo>
                  <a:lnTo>
                    <a:pt x="687" y="144"/>
                  </a:lnTo>
                  <a:lnTo>
                    <a:pt x="685" y="144"/>
                  </a:lnTo>
                  <a:lnTo>
                    <a:pt x="681" y="144"/>
                  </a:lnTo>
                  <a:lnTo>
                    <a:pt x="678" y="144"/>
                  </a:lnTo>
                  <a:lnTo>
                    <a:pt x="676" y="146"/>
                  </a:lnTo>
                  <a:lnTo>
                    <a:pt x="674" y="148"/>
                  </a:lnTo>
                  <a:lnTo>
                    <a:pt x="672" y="148"/>
                  </a:lnTo>
                  <a:lnTo>
                    <a:pt x="668" y="144"/>
                  </a:lnTo>
                  <a:lnTo>
                    <a:pt x="668" y="142"/>
                  </a:lnTo>
                  <a:lnTo>
                    <a:pt x="666" y="141"/>
                  </a:lnTo>
                  <a:lnTo>
                    <a:pt x="666" y="139"/>
                  </a:lnTo>
                  <a:lnTo>
                    <a:pt x="670" y="137"/>
                  </a:lnTo>
                  <a:lnTo>
                    <a:pt x="672" y="135"/>
                  </a:lnTo>
                  <a:lnTo>
                    <a:pt x="670" y="131"/>
                  </a:lnTo>
                  <a:lnTo>
                    <a:pt x="670" y="129"/>
                  </a:lnTo>
                  <a:lnTo>
                    <a:pt x="672" y="129"/>
                  </a:lnTo>
                  <a:lnTo>
                    <a:pt x="674" y="123"/>
                  </a:lnTo>
                  <a:lnTo>
                    <a:pt x="676" y="121"/>
                  </a:lnTo>
                  <a:lnTo>
                    <a:pt x="674" y="121"/>
                  </a:lnTo>
                  <a:lnTo>
                    <a:pt x="676" y="121"/>
                  </a:lnTo>
                  <a:lnTo>
                    <a:pt x="678" y="114"/>
                  </a:lnTo>
                  <a:lnTo>
                    <a:pt x="681" y="106"/>
                  </a:lnTo>
                  <a:lnTo>
                    <a:pt x="681" y="104"/>
                  </a:lnTo>
                  <a:lnTo>
                    <a:pt x="685" y="96"/>
                  </a:lnTo>
                  <a:lnTo>
                    <a:pt x="685" y="98"/>
                  </a:lnTo>
                  <a:lnTo>
                    <a:pt x="691" y="100"/>
                  </a:lnTo>
                  <a:lnTo>
                    <a:pt x="695" y="102"/>
                  </a:lnTo>
                  <a:lnTo>
                    <a:pt x="697" y="102"/>
                  </a:lnTo>
                  <a:lnTo>
                    <a:pt x="703" y="104"/>
                  </a:lnTo>
                  <a:lnTo>
                    <a:pt x="704" y="104"/>
                  </a:lnTo>
                  <a:lnTo>
                    <a:pt x="706" y="102"/>
                  </a:lnTo>
                  <a:lnTo>
                    <a:pt x="708" y="102"/>
                  </a:lnTo>
                  <a:lnTo>
                    <a:pt x="708" y="100"/>
                  </a:lnTo>
                  <a:lnTo>
                    <a:pt x="710" y="100"/>
                  </a:lnTo>
                  <a:lnTo>
                    <a:pt x="710" y="98"/>
                  </a:lnTo>
                  <a:lnTo>
                    <a:pt x="712" y="98"/>
                  </a:lnTo>
                  <a:lnTo>
                    <a:pt x="712" y="96"/>
                  </a:lnTo>
                  <a:lnTo>
                    <a:pt x="714" y="96"/>
                  </a:lnTo>
                  <a:lnTo>
                    <a:pt x="714" y="94"/>
                  </a:lnTo>
                  <a:lnTo>
                    <a:pt x="716" y="94"/>
                  </a:lnTo>
                  <a:lnTo>
                    <a:pt x="718" y="94"/>
                  </a:lnTo>
                  <a:lnTo>
                    <a:pt x="720" y="93"/>
                  </a:lnTo>
                  <a:lnTo>
                    <a:pt x="722" y="93"/>
                  </a:lnTo>
                  <a:lnTo>
                    <a:pt x="724" y="93"/>
                  </a:lnTo>
                  <a:lnTo>
                    <a:pt x="726" y="93"/>
                  </a:lnTo>
                  <a:lnTo>
                    <a:pt x="726" y="91"/>
                  </a:lnTo>
                  <a:lnTo>
                    <a:pt x="727" y="91"/>
                  </a:lnTo>
                  <a:lnTo>
                    <a:pt x="727" y="89"/>
                  </a:lnTo>
                  <a:lnTo>
                    <a:pt x="727" y="87"/>
                  </a:lnTo>
                  <a:lnTo>
                    <a:pt x="727" y="85"/>
                  </a:lnTo>
                  <a:lnTo>
                    <a:pt x="726" y="85"/>
                  </a:lnTo>
                  <a:lnTo>
                    <a:pt x="726" y="83"/>
                  </a:lnTo>
                  <a:lnTo>
                    <a:pt x="724" y="83"/>
                  </a:lnTo>
                  <a:lnTo>
                    <a:pt x="726" y="83"/>
                  </a:lnTo>
                  <a:lnTo>
                    <a:pt x="726" y="81"/>
                  </a:lnTo>
                  <a:lnTo>
                    <a:pt x="726" y="79"/>
                  </a:lnTo>
                  <a:lnTo>
                    <a:pt x="726" y="77"/>
                  </a:lnTo>
                  <a:lnTo>
                    <a:pt x="727" y="77"/>
                  </a:lnTo>
                  <a:lnTo>
                    <a:pt x="727" y="75"/>
                  </a:lnTo>
                  <a:lnTo>
                    <a:pt x="729" y="75"/>
                  </a:lnTo>
                  <a:lnTo>
                    <a:pt x="729" y="73"/>
                  </a:lnTo>
                  <a:lnTo>
                    <a:pt x="729" y="71"/>
                  </a:lnTo>
                  <a:lnTo>
                    <a:pt x="729" y="70"/>
                  </a:lnTo>
                  <a:lnTo>
                    <a:pt x="731" y="70"/>
                  </a:lnTo>
                  <a:lnTo>
                    <a:pt x="731" y="68"/>
                  </a:lnTo>
                  <a:lnTo>
                    <a:pt x="733" y="68"/>
                  </a:lnTo>
                  <a:lnTo>
                    <a:pt x="733" y="66"/>
                  </a:lnTo>
                  <a:lnTo>
                    <a:pt x="733" y="64"/>
                  </a:lnTo>
                  <a:lnTo>
                    <a:pt x="735" y="64"/>
                  </a:lnTo>
                  <a:lnTo>
                    <a:pt x="733" y="62"/>
                  </a:lnTo>
                  <a:lnTo>
                    <a:pt x="735" y="62"/>
                  </a:lnTo>
                  <a:lnTo>
                    <a:pt x="735" y="60"/>
                  </a:lnTo>
                  <a:lnTo>
                    <a:pt x="737" y="60"/>
                  </a:lnTo>
                  <a:lnTo>
                    <a:pt x="737" y="58"/>
                  </a:lnTo>
                  <a:lnTo>
                    <a:pt x="735" y="58"/>
                  </a:lnTo>
                  <a:lnTo>
                    <a:pt x="737" y="58"/>
                  </a:lnTo>
                  <a:lnTo>
                    <a:pt x="737" y="56"/>
                  </a:lnTo>
                  <a:lnTo>
                    <a:pt x="737" y="54"/>
                  </a:lnTo>
                  <a:lnTo>
                    <a:pt x="739" y="54"/>
                  </a:lnTo>
                  <a:lnTo>
                    <a:pt x="739" y="52"/>
                  </a:lnTo>
                  <a:lnTo>
                    <a:pt x="739" y="50"/>
                  </a:lnTo>
                  <a:lnTo>
                    <a:pt x="741" y="50"/>
                  </a:lnTo>
                  <a:lnTo>
                    <a:pt x="743" y="48"/>
                  </a:lnTo>
                  <a:lnTo>
                    <a:pt x="743" y="47"/>
                  </a:lnTo>
                  <a:lnTo>
                    <a:pt x="745" y="47"/>
                  </a:lnTo>
                  <a:lnTo>
                    <a:pt x="745" y="45"/>
                  </a:lnTo>
                  <a:lnTo>
                    <a:pt x="747" y="45"/>
                  </a:lnTo>
                  <a:lnTo>
                    <a:pt x="749" y="45"/>
                  </a:lnTo>
                  <a:lnTo>
                    <a:pt x="749" y="43"/>
                  </a:lnTo>
                  <a:lnTo>
                    <a:pt x="749" y="41"/>
                  </a:lnTo>
                  <a:lnTo>
                    <a:pt x="751" y="41"/>
                  </a:lnTo>
                  <a:lnTo>
                    <a:pt x="751" y="39"/>
                  </a:lnTo>
                  <a:lnTo>
                    <a:pt x="751" y="37"/>
                  </a:lnTo>
                  <a:lnTo>
                    <a:pt x="749" y="35"/>
                  </a:lnTo>
                  <a:lnTo>
                    <a:pt x="749" y="33"/>
                  </a:lnTo>
                  <a:lnTo>
                    <a:pt x="749" y="31"/>
                  </a:lnTo>
                  <a:lnTo>
                    <a:pt x="749" y="29"/>
                  </a:lnTo>
                  <a:lnTo>
                    <a:pt x="749" y="27"/>
                  </a:lnTo>
                  <a:lnTo>
                    <a:pt x="747" y="27"/>
                  </a:lnTo>
                  <a:lnTo>
                    <a:pt x="745" y="25"/>
                  </a:lnTo>
                  <a:lnTo>
                    <a:pt x="743" y="25"/>
                  </a:lnTo>
                  <a:lnTo>
                    <a:pt x="741" y="27"/>
                  </a:lnTo>
                  <a:lnTo>
                    <a:pt x="739" y="27"/>
                  </a:lnTo>
                  <a:lnTo>
                    <a:pt x="739" y="25"/>
                  </a:lnTo>
                  <a:lnTo>
                    <a:pt x="739" y="23"/>
                  </a:lnTo>
                  <a:lnTo>
                    <a:pt x="739" y="22"/>
                  </a:lnTo>
                  <a:lnTo>
                    <a:pt x="741" y="22"/>
                  </a:lnTo>
                  <a:lnTo>
                    <a:pt x="741" y="20"/>
                  </a:lnTo>
                  <a:lnTo>
                    <a:pt x="743" y="20"/>
                  </a:lnTo>
                  <a:lnTo>
                    <a:pt x="743" y="18"/>
                  </a:lnTo>
                  <a:lnTo>
                    <a:pt x="745" y="18"/>
                  </a:lnTo>
                  <a:lnTo>
                    <a:pt x="745" y="16"/>
                  </a:lnTo>
                  <a:lnTo>
                    <a:pt x="747" y="14"/>
                  </a:lnTo>
                  <a:lnTo>
                    <a:pt x="749" y="12"/>
                  </a:lnTo>
                  <a:lnTo>
                    <a:pt x="751" y="10"/>
                  </a:lnTo>
                  <a:lnTo>
                    <a:pt x="751" y="8"/>
                  </a:lnTo>
                  <a:lnTo>
                    <a:pt x="752" y="8"/>
                  </a:lnTo>
                  <a:lnTo>
                    <a:pt x="754" y="8"/>
                  </a:lnTo>
                  <a:lnTo>
                    <a:pt x="756" y="8"/>
                  </a:lnTo>
                  <a:lnTo>
                    <a:pt x="758" y="8"/>
                  </a:lnTo>
                  <a:lnTo>
                    <a:pt x="760" y="8"/>
                  </a:lnTo>
                  <a:lnTo>
                    <a:pt x="762" y="8"/>
                  </a:lnTo>
                  <a:lnTo>
                    <a:pt x="764" y="6"/>
                  </a:lnTo>
                  <a:lnTo>
                    <a:pt x="768" y="4"/>
                  </a:lnTo>
                  <a:lnTo>
                    <a:pt x="770" y="4"/>
                  </a:lnTo>
                  <a:lnTo>
                    <a:pt x="772" y="4"/>
                  </a:lnTo>
                  <a:lnTo>
                    <a:pt x="774" y="4"/>
                  </a:lnTo>
                  <a:lnTo>
                    <a:pt x="774" y="2"/>
                  </a:lnTo>
                  <a:lnTo>
                    <a:pt x="775" y="2"/>
                  </a:lnTo>
                  <a:lnTo>
                    <a:pt x="775" y="4"/>
                  </a:lnTo>
                  <a:lnTo>
                    <a:pt x="777" y="4"/>
                  </a:lnTo>
                  <a:lnTo>
                    <a:pt x="783" y="4"/>
                  </a:lnTo>
                  <a:lnTo>
                    <a:pt x="785" y="2"/>
                  </a:lnTo>
                  <a:lnTo>
                    <a:pt x="787" y="2"/>
                  </a:lnTo>
                  <a:lnTo>
                    <a:pt x="789" y="2"/>
                  </a:lnTo>
                  <a:lnTo>
                    <a:pt x="789" y="0"/>
                  </a:lnTo>
                  <a:lnTo>
                    <a:pt x="791" y="0"/>
                  </a:lnTo>
                  <a:lnTo>
                    <a:pt x="791" y="2"/>
                  </a:lnTo>
                  <a:lnTo>
                    <a:pt x="793"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48"/>
            <p:cNvSpPr>
              <a:spLocks noEditPoints="1"/>
            </p:cNvSpPr>
            <p:nvPr/>
          </p:nvSpPr>
          <p:spPr bwMode="auto">
            <a:xfrm>
              <a:off x="4810125" y="4560888"/>
              <a:ext cx="155575" cy="161925"/>
            </a:xfrm>
            <a:custGeom>
              <a:avLst/>
              <a:gdLst>
                <a:gd name="T0" fmla="*/ 87 w 98"/>
                <a:gd name="T1" fmla="*/ 88 h 102"/>
                <a:gd name="T2" fmla="*/ 39 w 98"/>
                <a:gd name="T3" fmla="*/ 4 h 102"/>
                <a:gd name="T4" fmla="*/ 39 w 98"/>
                <a:gd name="T5" fmla="*/ 8 h 102"/>
                <a:gd name="T6" fmla="*/ 46 w 98"/>
                <a:gd name="T7" fmla="*/ 4 h 102"/>
                <a:gd name="T8" fmla="*/ 54 w 98"/>
                <a:gd name="T9" fmla="*/ 6 h 102"/>
                <a:gd name="T10" fmla="*/ 60 w 98"/>
                <a:gd name="T11" fmla="*/ 10 h 102"/>
                <a:gd name="T12" fmla="*/ 64 w 98"/>
                <a:gd name="T13" fmla="*/ 16 h 102"/>
                <a:gd name="T14" fmla="*/ 69 w 98"/>
                <a:gd name="T15" fmla="*/ 17 h 102"/>
                <a:gd name="T16" fmla="*/ 75 w 98"/>
                <a:gd name="T17" fmla="*/ 14 h 102"/>
                <a:gd name="T18" fmla="*/ 85 w 98"/>
                <a:gd name="T19" fmla="*/ 14 h 102"/>
                <a:gd name="T20" fmla="*/ 89 w 98"/>
                <a:gd name="T21" fmla="*/ 16 h 102"/>
                <a:gd name="T22" fmla="*/ 94 w 98"/>
                <a:gd name="T23" fmla="*/ 19 h 102"/>
                <a:gd name="T24" fmla="*/ 96 w 98"/>
                <a:gd name="T25" fmla="*/ 23 h 102"/>
                <a:gd name="T26" fmla="*/ 96 w 98"/>
                <a:gd name="T27" fmla="*/ 29 h 102"/>
                <a:gd name="T28" fmla="*/ 96 w 98"/>
                <a:gd name="T29" fmla="*/ 42 h 102"/>
                <a:gd name="T30" fmla="*/ 91 w 98"/>
                <a:gd name="T31" fmla="*/ 50 h 102"/>
                <a:gd name="T32" fmla="*/ 87 w 98"/>
                <a:gd name="T33" fmla="*/ 64 h 102"/>
                <a:gd name="T34" fmla="*/ 89 w 98"/>
                <a:gd name="T35" fmla="*/ 75 h 102"/>
                <a:gd name="T36" fmla="*/ 92 w 98"/>
                <a:gd name="T37" fmla="*/ 81 h 102"/>
                <a:gd name="T38" fmla="*/ 94 w 98"/>
                <a:gd name="T39" fmla="*/ 88 h 102"/>
                <a:gd name="T40" fmla="*/ 89 w 98"/>
                <a:gd name="T41" fmla="*/ 88 h 102"/>
                <a:gd name="T42" fmla="*/ 87 w 98"/>
                <a:gd name="T43" fmla="*/ 87 h 102"/>
                <a:gd name="T44" fmla="*/ 81 w 98"/>
                <a:gd name="T45" fmla="*/ 88 h 102"/>
                <a:gd name="T46" fmla="*/ 77 w 98"/>
                <a:gd name="T47" fmla="*/ 87 h 102"/>
                <a:gd name="T48" fmla="*/ 77 w 98"/>
                <a:gd name="T49" fmla="*/ 87 h 102"/>
                <a:gd name="T50" fmla="*/ 71 w 98"/>
                <a:gd name="T51" fmla="*/ 87 h 102"/>
                <a:gd name="T52" fmla="*/ 64 w 98"/>
                <a:gd name="T53" fmla="*/ 87 h 102"/>
                <a:gd name="T54" fmla="*/ 64 w 98"/>
                <a:gd name="T55" fmla="*/ 88 h 102"/>
                <a:gd name="T56" fmla="*/ 69 w 98"/>
                <a:gd name="T57" fmla="*/ 87 h 102"/>
                <a:gd name="T58" fmla="*/ 71 w 98"/>
                <a:gd name="T59" fmla="*/ 87 h 102"/>
                <a:gd name="T60" fmla="*/ 62 w 98"/>
                <a:gd name="T61" fmla="*/ 88 h 102"/>
                <a:gd name="T62" fmla="*/ 52 w 98"/>
                <a:gd name="T63" fmla="*/ 88 h 102"/>
                <a:gd name="T64" fmla="*/ 58 w 98"/>
                <a:gd name="T65" fmla="*/ 88 h 102"/>
                <a:gd name="T66" fmla="*/ 43 w 98"/>
                <a:gd name="T67" fmla="*/ 92 h 102"/>
                <a:gd name="T68" fmla="*/ 33 w 98"/>
                <a:gd name="T69" fmla="*/ 96 h 102"/>
                <a:gd name="T70" fmla="*/ 23 w 98"/>
                <a:gd name="T71" fmla="*/ 100 h 102"/>
                <a:gd name="T72" fmla="*/ 18 w 98"/>
                <a:gd name="T73" fmla="*/ 96 h 102"/>
                <a:gd name="T74" fmla="*/ 20 w 98"/>
                <a:gd name="T75" fmla="*/ 88 h 102"/>
                <a:gd name="T76" fmla="*/ 20 w 98"/>
                <a:gd name="T77" fmla="*/ 83 h 102"/>
                <a:gd name="T78" fmla="*/ 20 w 98"/>
                <a:gd name="T79" fmla="*/ 79 h 102"/>
                <a:gd name="T80" fmla="*/ 18 w 98"/>
                <a:gd name="T81" fmla="*/ 79 h 102"/>
                <a:gd name="T82" fmla="*/ 14 w 98"/>
                <a:gd name="T83" fmla="*/ 73 h 102"/>
                <a:gd name="T84" fmla="*/ 6 w 98"/>
                <a:gd name="T85" fmla="*/ 71 h 102"/>
                <a:gd name="T86" fmla="*/ 2 w 98"/>
                <a:gd name="T87" fmla="*/ 69 h 102"/>
                <a:gd name="T88" fmla="*/ 4 w 98"/>
                <a:gd name="T89" fmla="*/ 65 h 102"/>
                <a:gd name="T90" fmla="*/ 6 w 98"/>
                <a:gd name="T91" fmla="*/ 56 h 102"/>
                <a:gd name="T92" fmla="*/ 8 w 98"/>
                <a:gd name="T93" fmla="*/ 50 h 102"/>
                <a:gd name="T94" fmla="*/ 8 w 98"/>
                <a:gd name="T95" fmla="*/ 44 h 102"/>
                <a:gd name="T96" fmla="*/ 10 w 98"/>
                <a:gd name="T97" fmla="*/ 40 h 102"/>
                <a:gd name="T98" fmla="*/ 8 w 98"/>
                <a:gd name="T99" fmla="*/ 39 h 102"/>
                <a:gd name="T100" fmla="*/ 10 w 98"/>
                <a:gd name="T101" fmla="*/ 35 h 102"/>
                <a:gd name="T102" fmla="*/ 16 w 98"/>
                <a:gd name="T103" fmla="*/ 35 h 102"/>
                <a:gd name="T104" fmla="*/ 12 w 98"/>
                <a:gd name="T105" fmla="*/ 29 h 102"/>
                <a:gd name="T106" fmla="*/ 14 w 98"/>
                <a:gd name="T107" fmla="*/ 25 h 102"/>
                <a:gd name="T108" fmla="*/ 12 w 98"/>
                <a:gd name="T109" fmla="*/ 21 h 102"/>
                <a:gd name="T110" fmla="*/ 8 w 98"/>
                <a:gd name="T111" fmla="*/ 14 h 102"/>
                <a:gd name="T112" fmla="*/ 14 w 98"/>
                <a:gd name="T113" fmla="*/ 8 h 102"/>
                <a:gd name="T114" fmla="*/ 16 w 98"/>
                <a:gd name="T115" fmla="*/ 4 h 102"/>
                <a:gd name="T116" fmla="*/ 21 w 98"/>
                <a:gd name="T117" fmla="*/ 8 h 102"/>
                <a:gd name="T118" fmla="*/ 27 w 98"/>
                <a:gd name="T119" fmla="*/ 6 h 102"/>
                <a:gd name="T120" fmla="*/ 31 w 98"/>
                <a:gd name="T121" fmla="*/ 4 h 102"/>
                <a:gd name="T122" fmla="*/ 35 w 98"/>
                <a:gd name="T123" fmla="*/ 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 h="102">
                  <a:moveTo>
                    <a:pt x="87" y="88"/>
                  </a:moveTo>
                  <a:lnTo>
                    <a:pt x="89" y="88"/>
                  </a:lnTo>
                  <a:lnTo>
                    <a:pt x="89" y="90"/>
                  </a:lnTo>
                  <a:lnTo>
                    <a:pt x="87" y="90"/>
                  </a:lnTo>
                  <a:lnTo>
                    <a:pt x="87" y="88"/>
                  </a:lnTo>
                  <a:close/>
                  <a:moveTo>
                    <a:pt x="39" y="0"/>
                  </a:moveTo>
                  <a:lnTo>
                    <a:pt x="39" y="2"/>
                  </a:lnTo>
                  <a:lnTo>
                    <a:pt x="39" y="4"/>
                  </a:lnTo>
                  <a:lnTo>
                    <a:pt x="41" y="4"/>
                  </a:lnTo>
                  <a:lnTo>
                    <a:pt x="39" y="4"/>
                  </a:lnTo>
                  <a:lnTo>
                    <a:pt x="41" y="4"/>
                  </a:lnTo>
                  <a:lnTo>
                    <a:pt x="39" y="6"/>
                  </a:lnTo>
                  <a:lnTo>
                    <a:pt x="41" y="6"/>
                  </a:lnTo>
                  <a:lnTo>
                    <a:pt x="39" y="6"/>
                  </a:lnTo>
                  <a:lnTo>
                    <a:pt x="39" y="8"/>
                  </a:lnTo>
                  <a:lnTo>
                    <a:pt x="41" y="8"/>
                  </a:lnTo>
                  <a:lnTo>
                    <a:pt x="43" y="8"/>
                  </a:lnTo>
                  <a:lnTo>
                    <a:pt x="43" y="6"/>
                  </a:lnTo>
                  <a:lnTo>
                    <a:pt x="44" y="6"/>
                  </a:lnTo>
                  <a:lnTo>
                    <a:pt x="46" y="4"/>
                  </a:lnTo>
                  <a:lnTo>
                    <a:pt x="48" y="4"/>
                  </a:lnTo>
                  <a:lnTo>
                    <a:pt x="50" y="4"/>
                  </a:lnTo>
                  <a:lnTo>
                    <a:pt x="50" y="6"/>
                  </a:lnTo>
                  <a:lnTo>
                    <a:pt x="52" y="6"/>
                  </a:lnTo>
                  <a:lnTo>
                    <a:pt x="54" y="6"/>
                  </a:lnTo>
                  <a:lnTo>
                    <a:pt x="56" y="6"/>
                  </a:lnTo>
                  <a:lnTo>
                    <a:pt x="56" y="8"/>
                  </a:lnTo>
                  <a:lnTo>
                    <a:pt x="58" y="8"/>
                  </a:lnTo>
                  <a:lnTo>
                    <a:pt x="58" y="10"/>
                  </a:lnTo>
                  <a:lnTo>
                    <a:pt x="60" y="10"/>
                  </a:lnTo>
                  <a:lnTo>
                    <a:pt x="60" y="12"/>
                  </a:lnTo>
                  <a:lnTo>
                    <a:pt x="60" y="14"/>
                  </a:lnTo>
                  <a:lnTo>
                    <a:pt x="62" y="14"/>
                  </a:lnTo>
                  <a:lnTo>
                    <a:pt x="62" y="16"/>
                  </a:lnTo>
                  <a:lnTo>
                    <a:pt x="64" y="16"/>
                  </a:lnTo>
                  <a:lnTo>
                    <a:pt x="66" y="16"/>
                  </a:lnTo>
                  <a:lnTo>
                    <a:pt x="68" y="16"/>
                  </a:lnTo>
                  <a:lnTo>
                    <a:pt x="66" y="16"/>
                  </a:lnTo>
                  <a:lnTo>
                    <a:pt x="68" y="17"/>
                  </a:lnTo>
                  <a:lnTo>
                    <a:pt x="69" y="17"/>
                  </a:lnTo>
                  <a:lnTo>
                    <a:pt x="69" y="16"/>
                  </a:lnTo>
                  <a:lnTo>
                    <a:pt x="71" y="16"/>
                  </a:lnTo>
                  <a:lnTo>
                    <a:pt x="71" y="14"/>
                  </a:lnTo>
                  <a:lnTo>
                    <a:pt x="73" y="14"/>
                  </a:lnTo>
                  <a:lnTo>
                    <a:pt x="75" y="14"/>
                  </a:lnTo>
                  <a:lnTo>
                    <a:pt x="77" y="14"/>
                  </a:lnTo>
                  <a:lnTo>
                    <a:pt x="79" y="12"/>
                  </a:lnTo>
                  <a:lnTo>
                    <a:pt x="81" y="12"/>
                  </a:lnTo>
                  <a:lnTo>
                    <a:pt x="85" y="12"/>
                  </a:lnTo>
                  <a:lnTo>
                    <a:pt x="85" y="14"/>
                  </a:lnTo>
                  <a:lnTo>
                    <a:pt x="87" y="14"/>
                  </a:lnTo>
                  <a:lnTo>
                    <a:pt x="87" y="12"/>
                  </a:lnTo>
                  <a:lnTo>
                    <a:pt x="87" y="14"/>
                  </a:lnTo>
                  <a:lnTo>
                    <a:pt x="89" y="14"/>
                  </a:lnTo>
                  <a:lnTo>
                    <a:pt x="89" y="16"/>
                  </a:lnTo>
                  <a:lnTo>
                    <a:pt x="91" y="16"/>
                  </a:lnTo>
                  <a:lnTo>
                    <a:pt x="91" y="17"/>
                  </a:lnTo>
                  <a:lnTo>
                    <a:pt x="92" y="19"/>
                  </a:lnTo>
                  <a:lnTo>
                    <a:pt x="94" y="21"/>
                  </a:lnTo>
                  <a:lnTo>
                    <a:pt x="94" y="19"/>
                  </a:lnTo>
                  <a:lnTo>
                    <a:pt x="96" y="19"/>
                  </a:lnTo>
                  <a:lnTo>
                    <a:pt x="96" y="21"/>
                  </a:lnTo>
                  <a:lnTo>
                    <a:pt x="94" y="21"/>
                  </a:lnTo>
                  <a:lnTo>
                    <a:pt x="94" y="23"/>
                  </a:lnTo>
                  <a:lnTo>
                    <a:pt x="96" y="23"/>
                  </a:lnTo>
                  <a:lnTo>
                    <a:pt x="94" y="23"/>
                  </a:lnTo>
                  <a:lnTo>
                    <a:pt x="94" y="25"/>
                  </a:lnTo>
                  <a:lnTo>
                    <a:pt x="94" y="27"/>
                  </a:lnTo>
                  <a:lnTo>
                    <a:pt x="96" y="27"/>
                  </a:lnTo>
                  <a:lnTo>
                    <a:pt x="96" y="29"/>
                  </a:lnTo>
                  <a:lnTo>
                    <a:pt x="96" y="31"/>
                  </a:lnTo>
                  <a:lnTo>
                    <a:pt x="98" y="35"/>
                  </a:lnTo>
                  <a:lnTo>
                    <a:pt x="98" y="40"/>
                  </a:lnTo>
                  <a:lnTo>
                    <a:pt x="96" y="40"/>
                  </a:lnTo>
                  <a:lnTo>
                    <a:pt x="96" y="42"/>
                  </a:lnTo>
                  <a:lnTo>
                    <a:pt x="94" y="44"/>
                  </a:lnTo>
                  <a:lnTo>
                    <a:pt x="94" y="46"/>
                  </a:lnTo>
                  <a:lnTo>
                    <a:pt x="92" y="46"/>
                  </a:lnTo>
                  <a:lnTo>
                    <a:pt x="92" y="50"/>
                  </a:lnTo>
                  <a:lnTo>
                    <a:pt x="91" y="50"/>
                  </a:lnTo>
                  <a:lnTo>
                    <a:pt x="91" y="56"/>
                  </a:lnTo>
                  <a:lnTo>
                    <a:pt x="91" y="58"/>
                  </a:lnTo>
                  <a:lnTo>
                    <a:pt x="89" y="58"/>
                  </a:lnTo>
                  <a:lnTo>
                    <a:pt x="87" y="62"/>
                  </a:lnTo>
                  <a:lnTo>
                    <a:pt x="87" y="64"/>
                  </a:lnTo>
                  <a:lnTo>
                    <a:pt x="87" y="65"/>
                  </a:lnTo>
                  <a:lnTo>
                    <a:pt x="87" y="71"/>
                  </a:lnTo>
                  <a:lnTo>
                    <a:pt x="89" y="71"/>
                  </a:lnTo>
                  <a:lnTo>
                    <a:pt x="89" y="73"/>
                  </a:lnTo>
                  <a:lnTo>
                    <a:pt x="89" y="75"/>
                  </a:lnTo>
                  <a:lnTo>
                    <a:pt x="89" y="77"/>
                  </a:lnTo>
                  <a:lnTo>
                    <a:pt x="91" y="77"/>
                  </a:lnTo>
                  <a:lnTo>
                    <a:pt x="91" y="79"/>
                  </a:lnTo>
                  <a:lnTo>
                    <a:pt x="91" y="81"/>
                  </a:lnTo>
                  <a:lnTo>
                    <a:pt x="92" y="81"/>
                  </a:lnTo>
                  <a:lnTo>
                    <a:pt x="94" y="81"/>
                  </a:lnTo>
                  <a:lnTo>
                    <a:pt x="94" y="83"/>
                  </a:lnTo>
                  <a:lnTo>
                    <a:pt x="94" y="85"/>
                  </a:lnTo>
                  <a:lnTo>
                    <a:pt x="94" y="87"/>
                  </a:lnTo>
                  <a:lnTo>
                    <a:pt x="94" y="88"/>
                  </a:lnTo>
                  <a:lnTo>
                    <a:pt x="92" y="88"/>
                  </a:lnTo>
                  <a:lnTo>
                    <a:pt x="91" y="88"/>
                  </a:lnTo>
                  <a:lnTo>
                    <a:pt x="91" y="90"/>
                  </a:lnTo>
                  <a:lnTo>
                    <a:pt x="91" y="88"/>
                  </a:lnTo>
                  <a:lnTo>
                    <a:pt x="89" y="88"/>
                  </a:lnTo>
                  <a:lnTo>
                    <a:pt x="87" y="88"/>
                  </a:lnTo>
                  <a:lnTo>
                    <a:pt x="89" y="87"/>
                  </a:lnTo>
                  <a:lnTo>
                    <a:pt x="89" y="85"/>
                  </a:lnTo>
                  <a:lnTo>
                    <a:pt x="89" y="87"/>
                  </a:lnTo>
                  <a:lnTo>
                    <a:pt x="87" y="87"/>
                  </a:lnTo>
                  <a:lnTo>
                    <a:pt x="87" y="88"/>
                  </a:lnTo>
                  <a:lnTo>
                    <a:pt x="85" y="88"/>
                  </a:lnTo>
                  <a:lnTo>
                    <a:pt x="87" y="88"/>
                  </a:lnTo>
                  <a:lnTo>
                    <a:pt x="85" y="90"/>
                  </a:lnTo>
                  <a:lnTo>
                    <a:pt x="81" y="88"/>
                  </a:lnTo>
                  <a:lnTo>
                    <a:pt x="79" y="88"/>
                  </a:lnTo>
                  <a:lnTo>
                    <a:pt x="77" y="88"/>
                  </a:lnTo>
                  <a:lnTo>
                    <a:pt x="75" y="88"/>
                  </a:lnTo>
                  <a:lnTo>
                    <a:pt x="75" y="87"/>
                  </a:lnTo>
                  <a:lnTo>
                    <a:pt x="77" y="87"/>
                  </a:lnTo>
                  <a:lnTo>
                    <a:pt x="79" y="88"/>
                  </a:lnTo>
                  <a:lnTo>
                    <a:pt x="79" y="87"/>
                  </a:lnTo>
                  <a:lnTo>
                    <a:pt x="79" y="85"/>
                  </a:lnTo>
                  <a:lnTo>
                    <a:pt x="77" y="85"/>
                  </a:lnTo>
                  <a:lnTo>
                    <a:pt x="77" y="87"/>
                  </a:lnTo>
                  <a:lnTo>
                    <a:pt x="79" y="87"/>
                  </a:lnTo>
                  <a:lnTo>
                    <a:pt x="77" y="87"/>
                  </a:lnTo>
                  <a:lnTo>
                    <a:pt x="75" y="87"/>
                  </a:lnTo>
                  <a:lnTo>
                    <a:pt x="73" y="87"/>
                  </a:lnTo>
                  <a:lnTo>
                    <a:pt x="71" y="87"/>
                  </a:lnTo>
                  <a:lnTo>
                    <a:pt x="69" y="87"/>
                  </a:lnTo>
                  <a:lnTo>
                    <a:pt x="68" y="87"/>
                  </a:lnTo>
                  <a:lnTo>
                    <a:pt x="66" y="87"/>
                  </a:lnTo>
                  <a:lnTo>
                    <a:pt x="66" y="88"/>
                  </a:lnTo>
                  <a:lnTo>
                    <a:pt x="64" y="87"/>
                  </a:lnTo>
                  <a:lnTo>
                    <a:pt x="64" y="88"/>
                  </a:lnTo>
                  <a:lnTo>
                    <a:pt x="64" y="87"/>
                  </a:lnTo>
                  <a:lnTo>
                    <a:pt x="62" y="87"/>
                  </a:lnTo>
                  <a:lnTo>
                    <a:pt x="64" y="87"/>
                  </a:lnTo>
                  <a:lnTo>
                    <a:pt x="64" y="88"/>
                  </a:lnTo>
                  <a:lnTo>
                    <a:pt x="62" y="88"/>
                  </a:lnTo>
                  <a:lnTo>
                    <a:pt x="64" y="88"/>
                  </a:lnTo>
                  <a:lnTo>
                    <a:pt x="66" y="88"/>
                  </a:lnTo>
                  <a:lnTo>
                    <a:pt x="68" y="88"/>
                  </a:lnTo>
                  <a:lnTo>
                    <a:pt x="69" y="87"/>
                  </a:lnTo>
                  <a:lnTo>
                    <a:pt x="69" y="88"/>
                  </a:lnTo>
                  <a:lnTo>
                    <a:pt x="69" y="87"/>
                  </a:lnTo>
                  <a:lnTo>
                    <a:pt x="69" y="88"/>
                  </a:lnTo>
                  <a:lnTo>
                    <a:pt x="69" y="87"/>
                  </a:lnTo>
                  <a:lnTo>
                    <a:pt x="71" y="87"/>
                  </a:lnTo>
                  <a:lnTo>
                    <a:pt x="73" y="87"/>
                  </a:lnTo>
                  <a:lnTo>
                    <a:pt x="75" y="88"/>
                  </a:lnTo>
                  <a:lnTo>
                    <a:pt x="69" y="88"/>
                  </a:lnTo>
                  <a:lnTo>
                    <a:pt x="66" y="88"/>
                  </a:lnTo>
                  <a:lnTo>
                    <a:pt x="62" y="88"/>
                  </a:lnTo>
                  <a:lnTo>
                    <a:pt x="60" y="88"/>
                  </a:lnTo>
                  <a:lnTo>
                    <a:pt x="58" y="88"/>
                  </a:lnTo>
                  <a:lnTo>
                    <a:pt x="56" y="88"/>
                  </a:lnTo>
                  <a:lnTo>
                    <a:pt x="54" y="88"/>
                  </a:lnTo>
                  <a:lnTo>
                    <a:pt x="52" y="88"/>
                  </a:lnTo>
                  <a:lnTo>
                    <a:pt x="52" y="90"/>
                  </a:lnTo>
                  <a:lnTo>
                    <a:pt x="54" y="90"/>
                  </a:lnTo>
                  <a:lnTo>
                    <a:pt x="54" y="88"/>
                  </a:lnTo>
                  <a:lnTo>
                    <a:pt x="56" y="88"/>
                  </a:lnTo>
                  <a:lnTo>
                    <a:pt x="58" y="88"/>
                  </a:lnTo>
                  <a:lnTo>
                    <a:pt x="54" y="90"/>
                  </a:lnTo>
                  <a:lnTo>
                    <a:pt x="50" y="90"/>
                  </a:lnTo>
                  <a:lnTo>
                    <a:pt x="48" y="90"/>
                  </a:lnTo>
                  <a:lnTo>
                    <a:pt x="44" y="90"/>
                  </a:lnTo>
                  <a:lnTo>
                    <a:pt x="43" y="92"/>
                  </a:lnTo>
                  <a:lnTo>
                    <a:pt x="41" y="92"/>
                  </a:lnTo>
                  <a:lnTo>
                    <a:pt x="37" y="94"/>
                  </a:lnTo>
                  <a:lnTo>
                    <a:pt x="35" y="94"/>
                  </a:lnTo>
                  <a:lnTo>
                    <a:pt x="33" y="94"/>
                  </a:lnTo>
                  <a:lnTo>
                    <a:pt x="33" y="96"/>
                  </a:lnTo>
                  <a:lnTo>
                    <a:pt x="31" y="96"/>
                  </a:lnTo>
                  <a:lnTo>
                    <a:pt x="29" y="96"/>
                  </a:lnTo>
                  <a:lnTo>
                    <a:pt x="27" y="98"/>
                  </a:lnTo>
                  <a:lnTo>
                    <a:pt x="25" y="98"/>
                  </a:lnTo>
                  <a:lnTo>
                    <a:pt x="23" y="100"/>
                  </a:lnTo>
                  <a:lnTo>
                    <a:pt x="21" y="100"/>
                  </a:lnTo>
                  <a:lnTo>
                    <a:pt x="20" y="102"/>
                  </a:lnTo>
                  <a:lnTo>
                    <a:pt x="18" y="102"/>
                  </a:lnTo>
                  <a:lnTo>
                    <a:pt x="18" y="100"/>
                  </a:lnTo>
                  <a:lnTo>
                    <a:pt x="18" y="96"/>
                  </a:lnTo>
                  <a:lnTo>
                    <a:pt x="18" y="94"/>
                  </a:lnTo>
                  <a:lnTo>
                    <a:pt x="18" y="92"/>
                  </a:lnTo>
                  <a:lnTo>
                    <a:pt x="18" y="90"/>
                  </a:lnTo>
                  <a:lnTo>
                    <a:pt x="20" y="90"/>
                  </a:lnTo>
                  <a:lnTo>
                    <a:pt x="20" y="88"/>
                  </a:lnTo>
                  <a:lnTo>
                    <a:pt x="20" y="87"/>
                  </a:lnTo>
                  <a:lnTo>
                    <a:pt x="21" y="87"/>
                  </a:lnTo>
                  <a:lnTo>
                    <a:pt x="21" y="85"/>
                  </a:lnTo>
                  <a:lnTo>
                    <a:pt x="20" y="85"/>
                  </a:lnTo>
                  <a:lnTo>
                    <a:pt x="20" y="83"/>
                  </a:lnTo>
                  <a:lnTo>
                    <a:pt x="21" y="83"/>
                  </a:lnTo>
                  <a:lnTo>
                    <a:pt x="20" y="83"/>
                  </a:lnTo>
                  <a:lnTo>
                    <a:pt x="21" y="83"/>
                  </a:lnTo>
                  <a:lnTo>
                    <a:pt x="20" y="81"/>
                  </a:lnTo>
                  <a:lnTo>
                    <a:pt x="20" y="79"/>
                  </a:lnTo>
                  <a:lnTo>
                    <a:pt x="20" y="77"/>
                  </a:lnTo>
                  <a:lnTo>
                    <a:pt x="20" y="79"/>
                  </a:lnTo>
                  <a:lnTo>
                    <a:pt x="18" y="79"/>
                  </a:lnTo>
                  <a:lnTo>
                    <a:pt x="18" y="77"/>
                  </a:lnTo>
                  <a:lnTo>
                    <a:pt x="18" y="79"/>
                  </a:lnTo>
                  <a:lnTo>
                    <a:pt x="18" y="77"/>
                  </a:lnTo>
                  <a:lnTo>
                    <a:pt x="16" y="77"/>
                  </a:lnTo>
                  <a:lnTo>
                    <a:pt x="14" y="77"/>
                  </a:lnTo>
                  <a:lnTo>
                    <a:pt x="14" y="75"/>
                  </a:lnTo>
                  <a:lnTo>
                    <a:pt x="14" y="73"/>
                  </a:lnTo>
                  <a:lnTo>
                    <a:pt x="14" y="71"/>
                  </a:lnTo>
                  <a:lnTo>
                    <a:pt x="12" y="71"/>
                  </a:lnTo>
                  <a:lnTo>
                    <a:pt x="10" y="71"/>
                  </a:lnTo>
                  <a:lnTo>
                    <a:pt x="8" y="71"/>
                  </a:lnTo>
                  <a:lnTo>
                    <a:pt x="6" y="71"/>
                  </a:lnTo>
                  <a:lnTo>
                    <a:pt x="6" y="69"/>
                  </a:lnTo>
                  <a:lnTo>
                    <a:pt x="4" y="69"/>
                  </a:lnTo>
                  <a:lnTo>
                    <a:pt x="4" y="67"/>
                  </a:lnTo>
                  <a:lnTo>
                    <a:pt x="4" y="69"/>
                  </a:lnTo>
                  <a:lnTo>
                    <a:pt x="2" y="69"/>
                  </a:lnTo>
                  <a:lnTo>
                    <a:pt x="2" y="67"/>
                  </a:lnTo>
                  <a:lnTo>
                    <a:pt x="0" y="67"/>
                  </a:lnTo>
                  <a:lnTo>
                    <a:pt x="2" y="67"/>
                  </a:lnTo>
                  <a:lnTo>
                    <a:pt x="2" y="65"/>
                  </a:lnTo>
                  <a:lnTo>
                    <a:pt x="4" y="65"/>
                  </a:lnTo>
                  <a:lnTo>
                    <a:pt x="6" y="64"/>
                  </a:lnTo>
                  <a:lnTo>
                    <a:pt x="6" y="62"/>
                  </a:lnTo>
                  <a:lnTo>
                    <a:pt x="6" y="60"/>
                  </a:lnTo>
                  <a:lnTo>
                    <a:pt x="6" y="58"/>
                  </a:lnTo>
                  <a:lnTo>
                    <a:pt x="6" y="56"/>
                  </a:lnTo>
                  <a:lnTo>
                    <a:pt x="4" y="54"/>
                  </a:lnTo>
                  <a:lnTo>
                    <a:pt x="4" y="52"/>
                  </a:lnTo>
                  <a:lnTo>
                    <a:pt x="4" y="50"/>
                  </a:lnTo>
                  <a:lnTo>
                    <a:pt x="6" y="50"/>
                  </a:lnTo>
                  <a:lnTo>
                    <a:pt x="8" y="50"/>
                  </a:lnTo>
                  <a:lnTo>
                    <a:pt x="8" y="48"/>
                  </a:lnTo>
                  <a:lnTo>
                    <a:pt x="10" y="48"/>
                  </a:lnTo>
                  <a:lnTo>
                    <a:pt x="10" y="46"/>
                  </a:lnTo>
                  <a:lnTo>
                    <a:pt x="8" y="46"/>
                  </a:lnTo>
                  <a:lnTo>
                    <a:pt x="8" y="44"/>
                  </a:lnTo>
                  <a:lnTo>
                    <a:pt x="10" y="44"/>
                  </a:lnTo>
                  <a:lnTo>
                    <a:pt x="10" y="42"/>
                  </a:lnTo>
                  <a:lnTo>
                    <a:pt x="12" y="42"/>
                  </a:lnTo>
                  <a:lnTo>
                    <a:pt x="10" y="42"/>
                  </a:lnTo>
                  <a:lnTo>
                    <a:pt x="10" y="40"/>
                  </a:lnTo>
                  <a:lnTo>
                    <a:pt x="12" y="40"/>
                  </a:lnTo>
                  <a:lnTo>
                    <a:pt x="10" y="40"/>
                  </a:lnTo>
                  <a:lnTo>
                    <a:pt x="8" y="40"/>
                  </a:lnTo>
                  <a:lnTo>
                    <a:pt x="6" y="39"/>
                  </a:lnTo>
                  <a:lnTo>
                    <a:pt x="8" y="39"/>
                  </a:lnTo>
                  <a:lnTo>
                    <a:pt x="6" y="39"/>
                  </a:lnTo>
                  <a:lnTo>
                    <a:pt x="8" y="37"/>
                  </a:lnTo>
                  <a:lnTo>
                    <a:pt x="6" y="37"/>
                  </a:lnTo>
                  <a:lnTo>
                    <a:pt x="8" y="35"/>
                  </a:lnTo>
                  <a:lnTo>
                    <a:pt x="10" y="35"/>
                  </a:lnTo>
                  <a:lnTo>
                    <a:pt x="12" y="35"/>
                  </a:lnTo>
                  <a:lnTo>
                    <a:pt x="12" y="37"/>
                  </a:lnTo>
                  <a:lnTo>
                    <a:pt x="14" y="37"/>
                  </a:lnTo>
                  <a:lnTo>
                    <a:pt x="16" y="37"/>
                  </a:lnTo>
                  <a:lnTo>
                    <a:pt x="16" y="35"/>
                  </a:lnTo>
                  <a:lnTo>
                    <a:pt x="16" y="33"/>
                  </a:lnTo>
                  <a:lnTo>
                    <a:pt x="14" y="33"/>
                  </a:lnTo>
                  <a:lnTo>
                    <a:pt x="14" y="31"/>
                  </a:lnTo>
                  <a:lnTo>
                    <a:pt x="12" y="31"/>
                  </a:lnTo>
                  <a:lnTo>
                    <a:pt x="12" y="29"/>
                  </a:lnTo>
                  <a:lnTo>
                    <a:pt x="12" y="27"/>
                  </a:lnTo>
                  <a:lnTo>
                    <a:pt x="14" y="27"/>
                  </a:lnTo>
                  <a:lnTo>
                    <a:pt x="16" y="27"/>
                  </a:lnTo>
                  <a:lnTo>
                    <a:pt x="16" y="25"/>
                  </a:lnTo>
                  <a:lnTo>
                    <a:pt x="14" y="25"/>
                  </a:lnTo>
                  <a:lnTo>
                    <a:pt x="12" y="25"/>
                  </a:lnTo>
                  <a:lnTo>
                    <a:pt x="12" y="23"/>
                  </a:lnTo>
                  <a:lnTo>
                    <a:pt x="12" y="21"/>
                  </a:lnTo>
                  <a:lnTo>
                    <a:pt x="14" y="21"/>
                  </a:lnTo>
                  <a:lnTo>
                    <a:pt x="12" y="21"/>
                  </a:lnTo>
                  <a:lnTo>
                    <a:pt x="10" y="21"/>
                  </a:lnTo>
                  <a:lnTo>
                    <a:pt x="8" y="19"/>
                  </a:lnTo>
                  <a:lnTo>
                    <a:pt x="8" y="17"/>
                  </a:lnTo>
                  <a:lnTo>
                    <a:pt x="10" y="14"/>
                  </a:lnTo>
                  <a:lnTo>
                    <a:pt x="8" y="14"/>
                  </a:lnTo>
                  <a:lnTo>
                    <a:pt x="8" y="12"/>
                  </a:lnTo>
                  <a:lnTo>
                    <a:pt x="8" y="10"/>
                  </a:lnTo>
                  <a:lnTo>
                    <a:pt x="10" y="10"/>
                  </a:lnTo>
                  <a:lnTo>
                    <a:pt x="12" y="8"/>
                  </a:lnTo>
                  <a:lnTo>
                    <a:pt x="14" y="8"/>
                  </a:lnTo>
                  <a:lnTo>
                    <a:pt x="14" y="6"/>
                  </a:lnTo>
                  <a:lnTo>
                    <a:pt x="16" y="6"/>
                  </a:lnTo>
                  <a:lnTo>
                    <a:pt x="14" y="6"/>
                  </a:lnTo>
                  <a:lnTo>
                    <a:pt x="16" y="6"/>
                  </a:lnTo>
                  <a:lnTo>
                    <a:pt x="16" y="4"/>
                  </a:lnTo>
                  <a:lnTo>
                    <a:pt x="18" y="4"/>
                  </a:lnTo>
                  <a:lnTo>
                    <a:pt x="20" y="4"/>
                  </a:lnTo>
                  <a:lnTo>
                    <a:pt x="20" y="6"/>
                  </a:lnTo>
                  <a:lnTo>
                    <a:pt x="21" y="6"/>
                  </a:lnTo>
                  <a:lnTo>
                    <a:pt x="21" y="8"/>
                  </a:lnTo>
                  <a:lnTo>
                    <a:pt x="23" y="8"/>
                  </a:lnTo>
                  <a:lnTo>
                    <a:pt x="25" y="8"/>
                  </a:lnTo>
                  <a:lnTo>
                    <a:pt x="27" y="10"/>
                  </a:lnTo>
                  <a:lnTo>
                    <a:pt x="27" y="8"/>
                  </a:lnTo>
                  <a:lnTo>
                    <a:pt x="27" y="6"/>
                  </a:lnTo>
                  <a:lnTo>
                    <a:pt x="29" y="6"/>
                  </a:lnTo>
                  <a:lnTo>
                    <a:pt x="31" y="6"/>
                  </a:lnTo>
                  <a:lnTo>
                    <a:pt x="33" y="6"/>
                  </a:lnTo>
                  <a:lnTo>
                    <a:pt x="33" y="4"/>
                  </a:lnTo>
                  <a:lnTo>
                    <a:pt x="31" y="4"/>
                  </a:lnTo>
                  <a:lnTo>
                    <a:pt x="31" y="2"/>
                  </a:lnTo>
                  <a:lnTo>
                    <a:pt x="31" y="0"/>
                  </a:lnTo>
                  <a:lnTo>
                    <a:pt x="33" y="0"/>
                  </a:lnTo>
                  <a:lnTo>
                    <a:pt x="33" y="2"/>
                  </a:lnTo>
                  <a:lnTo>
                    <a:pt x="35" y="2"/>
                  </a:lnTo>
                  <a:lnTo>
                    <a:pt x="37" y="2"/>
                  </a:lnTo>
                  <a:lnTo>
                    <a:pt x="37" y="0"/>
                  </a:lnTo>
                  <a:lnTo>
                    <a:pt x="39"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49"/>
            <p:cNvSpPr>
              <a:spLocks/>
            </p:cNvSpPr>
            <p:nvPr/>
          </p:nvSpPr>
          <p:spPr bwMode="auto">
            <a:xfrm>
              <a:off x="2271713" y="4570413"/>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50"/>
            <p:cNvSpPr>
              <a:spLocks/>
            </p:cNvSpPr>
            <p:nvPr/>
          </p:nvSpPr>
          <p:spPr bwMode="auto">
            <a:xfrm>
              <a:off x="5243513" y="4500563"/>
              <a:ext cx="195263" cy="288925"/>
            </a:xfrm>
            <a:custGeom>
              <a:avLst/>
              <a:gdLst>
                <a:gd name="T0" fmla="*/ 98 w 123"/>
                <a:gd name="T1" fmla="*/ 4 h 182"/>
                <a:gd name="T2" fmla="*/ 102 w 123"/>
                <a:gd name="T3" fmla="*/ 9 h 182"/>
                <a:gd name="T4" fmla="*/ 106 w 123"/>
                <a:gd name="T5" fmla="*/ 15 h 182"/>
                <a:gd name="T6" fmla="*/ 106 w 123"/>
                <a:gd name="T7" fmla="*/ 29 h 182"/>
                <a:gd name="T8" fmla="*/ 106 w 123"/>
                <a:gd name="T9" fmla="*/ 40 h 182"/>
                <a:gd name="T10" fmla="*/ 115 w 123"/>
                <a:gd name="T11" fmla="*/ 50 h 182"/>
                <a:gd name="T12" fmla="*/ 100 w 123"/>
                <a:gd name="T13" fmla="*/ 50 h 182"/>
                <a:gd name="T14" fmla="*/ 88 w 123"/>
                <a:gd name="T15" fmla="*/ 55 h 182"/>
                <a:gd name="T16" fmla="*/ 104 w 123"/>
                <a:gd name="T17" fmla="*/ 71 h 182"/>
                <a:gd name="T18" fmla="*/ 111 w 123"/>
                <a:gd name="T19" fmla="*/ 84 h 182"/>
                <a:gd name="T20" fmla="*/ 109 w 123"/>
                <a:gd name="T21" fmla="*/ 92 h 182"/>
                <a:gd name="T22" fmla="*/ 104 w 123"/>
                <a:gd name="T23" fmla="*/ 102 h 182"/>
                <a:gd name="T24" fmla="*/ 94 w 123"/>
                <a:gd name="T25" fmla="*/ 113 h 182"/>
                <a:gd name="T26" fmla="*/ 98 w 123"/>
                <a:gd name="T27" fmla="*/ 123 h 182"/>
                <a:gd name="T28" fmla="*/ 100 w 123"/>
                <a:gd name="T29" fmla="*/ 130 h 182"/>
                <a:gd name="T30" fmla="*/ 106 w 123"/>
                <a:gd name="T31" fmla="*/ 142 h 182"/>
                <a:gd name="T32" fmla="*/ 107 w 123"/>
                <a:gd name="T33" fmla="*/ 151 h 182"/>
                <a:gd name="T34" fmla="*/ 119 w 123"/>
                <a:gd name="T35" fmla="*/ 159 h 182"/>
                <a:gd name="T36" fmla="*/ 121 w 123"/>
                <a:gd name="T37" fmla="*/ 171 h 182"/>
                <a:gd name="T38" fmla="*/ 123 w 123"/>
                <a:gd name="T39" fmla="*/ 180 h 182"/>
                <a:gd name="T40" fmla="*/ 113 w 123"/>
                <a:gd name="T41" fmla="*/ 178 h 182"/>
                <a:gd name="T42" fmla="*/ 106 w 123"/>
                <a:gd name="T43" fmla="*/ 178 h 182"/>
                <a:gd name="T44" fmla="*/ 100 w 123"/>
                <a:gd name="T45" fmla="*/ 176 h 182"/>
                <a:gd name="T46" fmla="*/ 88 w 123"/>
                <a:gd name="T47" fmla="*/ 174 h 182"/>
                <a:gd name="T48" fmla="*/ 73 w 123"/>
                <a:gd name="T49" fmla="*/ 173 h 182"/>
                <a:gd name="T50" fmla="*/ 58 w 123"/>
                <a:gd name="T51" fmla="*/ 173 h 182"/>
                <a:gd name="T52" fmla="*/ 40 w 123"/>
                <a:gd name="T53" fmla="*/ 174 h 182"/>
                <a:gd name="T54" fmla="*/ 21 w 123"/>
                <a:gd name="T55" fmla="*/ 173 h 182"/>
                <a:gd name="T56" fmla="*/ 23 w 123"/>
                <a:gd name="T57" fmla="*/ 159 h 182"/>
                <a:gd name="T58" fmla="*/ 19 w 123"/>
                <a:gd name="T59" fmla="*/ 151 h 182"/>
                <a:gd name="T60" fmla="*/ 17 w 123"/>
                <a:gd name="T61" fmla="*/ 148 h 182"/>
                <a:gd name="T62" fmla="*/ 19 w 123"/>
                <a:gd name="T63" fmla="*/ 144 h 182"/>
                <a:gd name="T64" fmla="*/ 17 w 123"/>
                <a:gd name="T65" fmla="*/ 146 h 182"/>
                <a:gd name="T66" fmla="*/ 10 w 123"/>
                <a:gd name="T67" fmla="*/ 144 h 182"/>
                <a:gd name="T68" fmla="*/ 8 w 123"/>
                <a:gd name="T69" fmla="*/ 136 h 182"/>
                <a:gd name="T70" fmla="*/ 4 w 123"/>
                <a:gd name="T71" fmla="*/ 138 h 182"/>
                <a:gd name="T72" fmla="*/ 0 w 123"/>
                <a:gd name="T73" fmla="*/ 134 h 182"/>
                <a:gd name="T74" fmla="*/ 6 w 123"/>
                <a:gd name="T75" fmla="*/ 126 h 182"/>
                <a:gd name="T76" fmla="*/ 6 w 123"/>
                <a:gd name="T77" fmla="*/ 117 h 182"/>
                <a:gd name="T78" fmla="*/ 13 w 123"/>
                <a:gd name="T79" fmla="*/ 109 h 182"/>
                <a:gd name="T80" fmla="*/ 23 w 123"/>
                <a:gd name="T81" fmla="*/ 102 h 182"/>
                <a:gd name="T82" fmla="*/ 35 w 123"/>
                <a:gd name="T83" fmla="*/ 96 h 182"/>
                <a:gd name="T84" fmla="*/ 42 w 123"/>
                <a:gd name="T85" fmla="*/ 103 h 182"/>
                <a:gd name="T86" fmla="*/ 46 w 123"/>
                <a:gd name="T87" fmla="*/ 105 h 182"/>
                <a:gd name="T88" fmla="*/ 50 w 123"/>
                <a:gd name="T89" fmla="*/ 98 h 182"/>
                <a:gd name="T90" fmla="*/ 56 w 123"/>
                <a:gd name="T91" fmla="*/ 90 h 182"/>
                <a:gd name="T92" fmla="*/ 59 w 123"/>
                <a:gd name="T93" fmla="*/ 78 h 182"/>
                <a:gd name="T94" fmla="*/ 63 w 123"/>
                <a:gd name="T95" fmla="*/ 71 h 182"/>
                <a:gd name="T96" fmla="*/ 69 w 123"/>
                <a:gd name="T97" fmla="*/ 65 h 182"/>
                <a:gd name="T98" fmla="*/ 73 w 123"/>
                <a:gd name="T99" fmla="*/ 57 h 182"/>
                <a:gd name="T100" fmla="*/ 75 w 123"/>
                <a:gd name="T101" fmla="*/ 50 h 182"/>
                <a:gd name="T102" fmla="*/ 79 w 123"/>
                <a:gd name="T103" fmla="*/ 44 h 182"/>
                <a:gd name="T104" fmla="*/ 88 w 123"/>
                <a:gd name="T105" fmla="*/ 29 h 182"/>
                <a:gd name="T106" fmla="*/ 98 w 123"/>
                <a:gd name="T107" fmla="*/ 23 h 182"/>
                <a:gd name="T108" fmla="*/ 98 w 123"/>
                <a:gd name="T109" fmla="*/ 13 h 182"/>
                <a:gd name="T110" fmla="*/ 90 w 123"/>
                <a:gd name="T111" fmla="*/ 11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3" h="182">
                  <a:moveTo>
                    <a:pt x="94" y="0"/>
                  </a:moveTo>
                  <a:lnTo>
                    <a:pt x="92" y="0"/>
                  </a:lnTo>
                  <a:lnTo>
                    <a:pt x="92" y="2"/>
                  </a:lnTo>
                  <a:lnTo>
                    <a:pt x="94" y="2"/>
                  </a:lnTo>
                  <a:lnTo>
                    <a:pt x="96" y="2"/>
                  </a:lnTo>
                  <a:lnTo>
                    <a:pt x="96" y="4"/>
                  </a:lnTo>
                  <a:lnTo>
                    <a:pt x="98" y="4"/>
                  </a:lnTo>
                  <a:lnTo>
                    <a:pt x="98" y="6"/>
                  </a:lnTo>
                  <a:lnTo>
                    <a:pt x="98" y="4"/>
                  </a:lnTo>
                  <a:lnTo>
                    <a:pt x="98" y="6"/>
                  </a:lnTo>
                  <a:lnTo>
                    <a:pt x="100" y="6"/>
                  </a:lnTo>
                  <a:lnTo>
                    <a:pt x="102" y="6"/>
                  </a:lnTo>
                  <a:lnTo>
                    <a:pt x="102" y="7"/>
                  </a:lnTo>
                  <a:lnTo>
                    <a:pt x="102" y="9"/>
                  </a:lnTo>
                  <a:lnTo>
                    <a:pt x="102" y="11"/>
                  </a:lnTo>
                  <a:lnTo>
                    <a:pt x="102" y="13"/>
                  </a:lnTo>
                  <a:lnTo>
                    <a:pt x="102" y="15"/>
                  </a:lnTo>
                  <a:lnTo>
                    <a:pt x="104" y="15"/>
                  </a:lnTo>
                  <a:lnTo>
                    <a:pt x="106" y="15"/>
                  </a:lnTo>
                  <a:lnTo>
                    <a:pt x="104" y="15"/>
                  </a:lnTo>
                  <a:lnTo>
                    <a:pt x="106" y="15"/>
                  </a:lnTo>
                  <a:lnTo>
                    <a:pt x="106" y="17"/>
                  </a:lnTo>
                  <a:lnTo>
                    <a:pt x="106" y="19"/>
                  </a:lnTo>
                  <a:lnTo>
                    <a:pt x="106" y="21"/>
                  </a:lnTo>
                  <a:lnTo>
                    <a:pt x="106" y="23"/>
                  </a:lnTo>
                  <a:lnTo>
                    <a:pt x="106" y="25"/>
                  </a:lnTo>
                  <a:lnTo>
                    <a:pt x="106" y="27"/>
                  </a:lnTo>
                  <a:lnTo>
                    <a:pt x="106" y="29"/>
                  </a:lnTo>
                  <a:lnTo>
                    <a:pt x="104" y="29"/>
                  </a:lnTo>
                  <a:lnTo>
                    <a:pt x="104" y="30"/>
                  </a:lnTo>
                  <a:lnTo>
                    <a:pt x="104" y="32"/>
                  </a:lnTo>
                  <a:lnTo>
                    <a:pt x="106" y="34"/>
                  </a:lnTo>
                  <a:lnTo>
                    <a:pt x="106" y="36"/>
                  </a:lnTo>
                  <a:lnTo>
                    <a:pt x="106" y="38"/>
                  </a:lnTo>
                  <a:lnTo>
                    <a:pt x="106" y="40"/>
                  </a:lnTo>
                  <a:lnTo>
                    <a:pt x="107" y="40"/>
                  </a:lnTo>
                  <a:lnTo>
                    <a:pt x="107" y="42"/>
                  </a:lnTo>
                  <a:lnTo>
                    <a:pt x="109" y="44"/>
                  </a:lnTo>
                  <a:lnTo>
                    <a:pt x="111" y="46"/>
                  </a:lnTo>
                  <a:lnTo>
                    <a:pt x="111" y="48"/>
                  </a:lnTo>
                  <a:lnTo>
                    <a:pt x="113" y="48"/>
                  </a:lnTo>
                  <a:lnTo>
                    <a:pt x="115" y="50"/>
                  </a:lnTo>
                  <a:lnTo>
                    <a:pt x="111" y="50"/>
                  </a:lnTo>
                  <a:lnTo>
                    <a:pt x="109" y="50"/>
                  </a:lnTo>
                  <a:lnTo>
                    <a:pt x="107" y="50"/>
                  </a:lnTo>
                  <a:lnTo>
                    <a:pt x="106" y="50"/>
                  </a:lnTo>
                  <a:lnTo>
                    <a:pt x="104" y="50"/>
                  </a:lnTo>
                  <a:lnTo>
                    <a:pt x="102" y="50"/>
                  </a:lnTo>
                  <a:lnTo>
                    <a:pt x="100" y="50"/>
                  </a:lnTo>
                  <a:lnTo>
                    <a:pt x="96" y="50"/>
                  </a:lnTo>
                  <a:lnTo>
                    <a:pt x="92" y="50"/>
                  </a:lnTo>
                  <a:lnTo>
                    <a:pt x="90" y="50"/>
                  </a:lnTo>
                  <a:lnTo>
                    <a:pt x="90" y="52"/>
                  </a:lnTo>
                  <a:lnTo>
                    <a:pt x="88" y="54"/>
                  </a:lnTo>
                  <a:lnTo>
                    <a:pt x="86" y="55"/>
                  </a:lnTo>
                  <a:lnTo>
                    <a:pt x="88" y="55"/>
                  </a:lnTo>
                  <a:lnTo>
                    <a:pt x="94" y="61"/>
                  </a:lnTo>
                  <a:lnTo>
                    <a:pt x="94" y="63"/>
                  </a:lnTo>
                  <a:lnTo>
                    <a:pt x="98" y="65"/>
                  </a:lnTo>
                  <a:lnTo>
                    <a:pt x="100" y="69"/>
                  </a:lnTo>
                  <a:lnTo>
                    <a:pt x="102" y="69"/>
                  </a:lnTo>
                  <a:lnTo>
                    <a:pt x="104" y="69"/>
                  </a:lnTo>
                  <a:lnTo>
                    <a:pt x="104" y="71"/>
                  </a:lnTo>
                  <a:lnTo>
                    <a:pt x="106" y="71"/>
                  </a:lnTo>
                  <a:lnTo>
                    <a:pt x="106" y="73"/>
                  </a:lnTo>
                  <a:lnTo>
                    <a:pt x="107" y="73"/>
                  </a:lnTo>
                  <a:lnTo>
                    <a:pt x="107" y="75"/>
                  </a:lnTo>
                  <a:lnTo>
                    <a:pt x="109" y="78"/>
                  </a:lnTo>
                  <a:lnTo>
                    <a:pt x="111" y="82"/>
                  </a:lnTo>
                  <a:lnTo>
                    <a:pt x="111" y="84"/>
                  </a:lnTo>
                  <a:lnTo>
                    <a:pt x="113" y="84"/>
                  </a:lnTo>
                  <a:lnTo>
                    <a:pt x="113" y="86"/>
                  </a:lnTo>
                  <a:lnTo>
                    <a:pt x="113" y="88"/>
                  </a:lnTo>
                  <a:lnTo>
                    <a:pt x="111" y="88"/>
                  </a:lnTo>
                  <a:lnTo>
                    <a:pt x="111" y="90"/>
                  </a:lnTo>
                  <a:lnTo>
                    <a:pt x="111" y="92"/>
                  </a:lnTo>
                  <a:lnTo>
                    <a:pt x="109" y="92"/>
                  </a:lnTo>
                  <a:lnTo>
                    <a:pt x="107" y="94"/>
                  </a:lnTo>
                  <a:lnTo>
                    <a:pt x="107" y="96"/>
                  </a:lnTo>
                  <a:lnTo>
                    <a:pt x="106" y="96"/>
                  </a:lnTo>
                  <a:lnTo>
                    <a:pt x="106" y="98"/>
                  </a:lnTo>
                  <a:lnTo>
                    <a:pt x="106" y="100"/>
                  </a:lnTo>
                  <a:lnTo>
                    <a:pt x="106" y="102"/>
                  </a:lnTo>
                  <a:lnTo>
                    <a:pt x="104" y="102"/>
                  </a:lnTo>
                  <a:lnTo>
                    <a:pt x="102" y="107"/>
                  </a:lnTo>
                  <a:lnTo>
                    <a:pt x="100" y="107"/>
                  </a:lnTo>
                  <a:lnTo>
                    <a:pt x="100" y="109"/>
                  </a:lnTo>
                  <a:lnTo>
                    <a:pt x="98" y="111"/>
                  </a:lnTo>
                  <a:lnTo>
                    <a:pt x="96" y="111"/>
                  </a:lnTo>
                  <a:lnTo>
                    <a:pt x="94" y="111"/>
                  </a:lnTo>
                  <a:lnTo>
                    <a:pt x="94" y="113"/>
                  </a:lnTo>
                  <a:lnTo>
                    <a:pt x="96" y="113"/>
                  </a:lnTo>
                  <a:lnTo>
                    <a:pt x="96" y="115"/>
                  </a:lnTo>
                  <a:lnTo>
                    <a:pt x="98" y="115"/>
                  </a:lnTo>
                  <a:lnTo>
                    <a:pt x="98" y="117"/>
                  </a:lnTo>
                  <a:lnTo>
                    <a:pt x="98" y="119"/>
                  </a:lnTo>
                  <a:lnTo>
                    <a:pt x="98" y="121"/>
                  </a:lnTo>
                  <a:lnTo>
                    <a:pt x="98" y="123"/>
                  </a:lnTo>
                  <a:lnTo>
                    <a:pt x="98" y="125"/>
                  </a:lnTo>
                  <a:lnTo>
                    <a:pt x="96" y="125"/>
                  </a:lnTo>
                  <a:lnTo>
                    <a:pt x="98" y="125"/>
                  </a:lnTo>
                  <a:lnTo>
                    <a:pt x="98" y="126"/>
                  </a:lnTo>
                  <a:lnTo>
                    <a:pt x="98" y="128"/>
                  </a:lnTo>
                  <a:lnTo>
                    <a:pt x="98" y="130"/>
                  </a:lnTo>
                  <a:lnTo>
                    <a:pt x="100" y="130"/>
                  </a:lnTo>
                  <a:lnTo>
                    <a:pt x="100" y="132"/>
                  </a:lnTo>
                  <a:lnTo>
                    <a:pt x="100" y="134"/>
                  </a:lnTo>
                  <a:lnTo>
                    <a:pt x="100" y="136"/>
                  </a:lnTo>
                  <a:lnTo>
                    <a:pt x="104" y="138"/>
                  </a:lnTo>
                  <a:lnTo>
                    <a:pt x="104" y="140"/>
                  </a:lnTo>
                  <a:lnTo>
                    <a:pt x="106" y="140"/>
                  </a:lnTo>
                  <a:lnTo>
                    <a:pt x="106" y="142"/>
                  </a:lnTo>
                  <a:lnTo>
                    <a:pt x="106" y="144"/>
                  </a:lnTo>
                  <a:lnTo>
                    <a:pt x="107" y="144"/>
                  </a:lnTo>
                  <a:lnTo>
                    <a:pt x="106" y="146"/>
                  </a:lnTo>
                  <a:lnTo>
                    <a:pt x="104" y="146"/>
                  </a:lnTo>
                  <a:lnTo>
                    <a:pt x="106" y="148"/>
                  </a:lnTo>
                  <a:lnTo>
                    <a:pt x="107" y="150"/>
                  </a:lnTo>
                  <a:lnTo>
                    <a:pt x="107" y="151"/>
                  </a:lnTo>
                  <a:lnTo>
                    <a:pt x="109" y="151"/>
                  </a:lnTo>
                  <a:lnTo>
                    <a:pt x="111" y="153"/>
                  </a:lnTo>
                  <a:lnTo>
                    <a:pt x="111" y="155"/>
                  </a:lnTo>
                  <a:lnTo>
                    <a:pt x="113" y="157"/>
                  </a:lnTo>
                  <a:lnTo>
                    <a:pt x="115" y="159"/>
                  </a:lnTo>
                  <a:lnTo>
                    <a:pt x="117" y="159"/>
                  </a:lnTo>
                  <a:lnTo>
                    <a:pt x="119" y="159"/>
                  </a:lnTo>
                  <a:lnTo>
                    <a:pt x="119" y="161"/>
                  </a:lnTo>
                  <a:lnTo>
                    <a:pt x="121" y="161"/>
                  </a:lnTo>
                  <a:lnTo>
                    <a:pt x="121" y="163"/>
                  </a:lnTo>
                  <a:lnTo>
                    <a:pt x="121" y="165"/>
                  </a:lnTo>
                  <a:lnTo>
                    <a:pt x="121" y="167"/>
                  </a:lnTo>
                  <a:lnTo>
                    <a:pt x="121" y="169"/>
                  </a:lnTo>
                  <a:lnTo>
                    <a:pt x="121" y="171"/>
                  </a:lnTo>
                  <a:lnTo>
                    <a:pt x="123" y="171"/>
                  </a:lnTo>
                  <a:lnTo>
                    <a:pt x="123" y="173"/>
                  </a:lnTo>
                  <a:lnTo>
                    <a:pt x="123" y="174"/>
                  </a:lnTo>
                  <a:lnTo>
                    <a:pt x="121" y="174"/>
                  </a:lnTo>
                  <a:lnTo>
                    <a:pt x="121" y="176"/>
                  </a:lnTo>
                  <a:lnTo>
                    <a:pt x="121" y="178"/>
                  </a:lnTo>
                  <a:lnTo>
                    <a:pt x="123" y="180"/>
                  </a:lnTo>
                  <a:lnTo>
                    <a:pt x="123" y="182"/>
                  </a:lnTo>
                  <a:lnTo>
                    <a:pt x="121" y="182"/>
                  </a:lnTo>
                  <a:lnTo>
                    <a:pt x="121" y="180"/>
                  </a:lnTo>
                  <a:lnTo>
                    <a:pt x="119" y="180"/>
                  </a:lnTo>
                  <a:lnTo>
                    <a:pt x="117" y="180"/>
                  </a:lnTo>
                  <a:lnTo>
                    <a:pt x="115" y="178"/>
                  </a:lnTo>
                  <a:lnTo>
                    <a:pt x="113" y="178"/>
                  </a:lnTo>
                  <a:lnTo>
                    <a:pt x="111" y="178"/>
                  </a:lnTo>
                  <a:lnTo>
                    <a:pt x="109" y="178"/>
                  </a:lnTo>
                  <a:lnTo>
                    <a:pt x="107" y="176"/>
                  </a:lnTo>
                  <a:lnTo>
                    <a:pt x="106" y="176"/>
                  </a:lnTo>
                  <a:lnTo>
                    <a:pt x="106" y="178"/>
                  </a:lnTo>
                  <a:lnTo>
                    <a:pt x="106" y="176"/>
                  </a:lnTo>
                  <a:lnTo>
                    <a:pt x="106" y="178"/>
                  </a:lnTo>
                  <a:lnTo>
                    <a:pt x="104" y="176"/>
                  </a:lnTo>
                  <a:lnTo>
                    <a:pt x="102" y="176"/>
                  </a:lnTo>
                  <a:lnTo>
                    <a:pt x="102" y="174"/>
                  </a:lnTo>
                  <a:lnTo>
                    <a:pt x="102" y="176"/>
                  </a:lnTo>
                  <a:lnTo>
                    <a:pt x="100" y="176"/>
                  </a:lnTo>
                  <a:lnTo>
                    <a:pt x="100" y="174"/>
                  </a:lnTo>
                  <a:lnTo>
                    <a:pt x="100" y="176"/>
                  </a:lnTo>
                  <a:lnTo>
                    <a:pt x="100" y="174"/>
                  </a:lnTo>
                  <a:lnTo>
                    <a:pt x="98" y="174"/>
                  </a:lnTo>
                  <a:lnTo>
                    <a:pt x="96" y="174"/>
                  </a:lnTo>
                  <a:lnTo>
                    <a:pt x="94" y="174"/>
                  </a:lnTo>
                  <a:lnTo>
                    <a:pt x="92" y="174"/>
                  </a:lnTo>
                  <a:lnTo>
                    <a:pt x="90" y="174"/>
                  </a:lnTo>
                  <a:lnTo>
                    <a:pt x="88" y="174"/>
                  </a:lnTo>
                  <a:lnTo>
                    <a:pt x="84" y="174"/>
                  </a:lnTo>
                  <a:lnTo>
                    <a:pt x="83" y="174"/>
                  </a:lnTo>
                  <a:lnTo>
                    <a:pt x="79" y="174"/>
                  </a:lnTo>
                  <a:lnTo>
                    <a:pt x="77" y="174"/>
                  </a:lnTo>
                  <a:lnTo>
                    <a:pt x="77" y="173"/>
                  </a:lnTo>
                  <a:lnTo>
                    <a:pt x="75" y="173"/>
                  </a:lnTo>
                  <a:lnTo>
                    <a:pt x="73" y="173"/>
                  </a:lnTo>
                  <a:lnTo>
                    <a:pt x="71" y="173"/>
                  </a:lnTo>
                  <a:lnTo>
                    <a:pt x="69" y="173"/>
                  </a:lnTo>
                  <a:lnTo>
                    <a:pt x="65" y="173"/>
                  </a:lnTo>
                  <a:lnTo>
                    <a:pt x="63" y="173"/>
                  </a:lnTo>
                  <a:lnTo>
                    <a:pt x="61" y="173"/>
                  </a:lnTo>
                  <a:lnTo>
                    <a:pt x="59" y="173"/>
                  </a:lnTo>
                  <a:lnTo>
                    <a:pt x="58" y="173"/>
                  </a:lnTo>
                  <a:lnTo>
                    <a:pt x="56" y="173"/>
                  </a:lnTo>
                  <a:lnTo>
                    <a:pt x="54" y="173"/>
                  </a:lnTo>
                  <a:lnTo>
                    <a:pt x="52" y="173"/>
                  </a:lnTo>
                  <a:lnTo>
                    <a:pt x="50" y="173"/>
                  </a:lnTo>
                  <a:lnTo>
                    <a:pt x="46" y="173"/>
                  </a:lnTo>
                  <a:lnTo>
                    <a:pt x="46" y="174"/>
                  </a:lnTo>
                  <a:lnTo>
                    <a:pt x="40" y="174"/>
                  </a:lnTo>
                  <a:lnTo>
                    <a:pt x="36" y="174"/>
                  </a:lnTo>
                  <a:lnTo>
                    <a:pt x="31" y="174"/>
                  </a:lnTo>
                  <a:lnTo>
                    <a:pt x="27" y="174"/>
                  </a:lnTo>
                  <a:lnTo>
                    <a:pt x="25" y="174"/>
                  </a:lnTo>
                  <a:lnTo>
                    <a:pt x="23" y="174"/>
                  </a:lnTo>
                  <a:lnTo>
                    <a:pt x="21" y="174"/>
                  </a:lnTo>
                  <a:lnTo>
                    <a:pt x="21" y="173"/>
                  </a:lnTo>
                  <a:lnTo>
                    <a:pt x="21" y="171"/>
                  </a:lnTo>
                  <a:lnTo>
                    <a:pt x="21" y="169"/>
                  </a:lnTo>
                  <a:lnTo>
                    <a:pt x="23" y="167"/>
                  </a:lnTo>
                  <a:lnTo>
                    <a:pt x="23" y="165"/>
                  </a:lnTo>
                  <a:lnTo>
                    <a:pt x="23" y="163"/>
                  </a:lnTo>
                  <a:lnTo>
                    <a:pt x="23" y="161"/>
                  </a:lnTo>
                  <a:lnTo>
                    <a:pt x="23" y="159"/>
                  </a:lnTo>
                  <a:lnTo>
                    <a:pt x="23" y="157"/>
                  </a:lnTo>
                  <a:lnTo>
                    <a:pt x="23" y="155"/>
                  </a:lnTo>
                  <a:lnTo>
                    <a:pt x="21" y="155"/>
                  </a:lnTo>
                  <a:lnTo>
                    <a:pt x="21" y="153"/>
                  </a:lnTo>
                  <a:lnTo>
                    <a:pt x="19" y="153"/>
                  </a:lnTo>
                  <a:lnTo>
                    <a:pt x="21" y="151"/>
                  </a:lnTo>
                  <a:lnTo>
                    <a:pt x="19" y="151"/>
                  </a:lnTo>
                  <a:lnTo>
                    <a:pt x="19" y="150"/>
                  </a:lnTo>
                  <a:lnTo>
                    <a:pt x="17" y="150"/>
                  </a:lnTo>
                  <a:lnTo>
                    <a:pt x="17" y="148"/>
                  </a:lnTo>
                  <a:lnTo>
                    <a:pt x="17" y="150"/>
                  </a:lnTo>
                  <a:lnTo>
                    <a:pt x="19" y="150"/>
                  </a:lnTo>
                  <a:lnTo>
                    <a:pt x="17" y="150"/>
                  </a:lnTo>
                  <a:lnTo>
                    <a:pt x="17" y="148"/>
                  </a:lnTo>
                  <a:lnTo>
                    <a:pt x="19" y="148"/>
                  </a:lnTo>
                  <a:lnTo>
                    <a:pt x="21" y="148"/>
                  </a:lnTo>
                  <a:lnTo>
                    <a:pt x="19" y="148"/>
                  </a:lnTo>
                  <a:lnTo>
                    <a:pt x="19" y="146"/>
                  </a:lnTo>
                  <a:lnTo>
                    <a:pt x="21" y="146"/>
                  </a:lnTo>
                  <a:lnTo>
                    <a:pt x="19" y="146"/>
                  </a:lnTo>
                  <a:lnTo>
                    <a:pt x="19" y="144"/>
                  </a:lnTo>
                  <a:lnTo>
                    <a:pt x="21" y="144"/>
                  </a:lnTo>
                  <a:lnTo>
                    <a:pt x="19" y="144"/>
                  </a:lnTo>
                  <a:lnTo>
                    <a:pt x="19" y="146"/>
                  </a:lnTo>
                  <a:lnTo>
                    <a:pt x="17" y="146"/>
                  </a:lnTo>
                  <a:lnTo>
                    <a:pt x="17" y="144"/>
                  </a:lnTo>
                  <a:lnTo>
                    <a:pt x="15" y="144"/>
                  </a:lnTo>
                  <a:lnTo>
                    <a:pt x="17" y="146"/>
                  </a:lnTo>
                  <a:lnTo>
                    <a:pt x="15" y="146"/>
                  </a:lnTo>
                  <a:lnTo>
                    <a:pt x="15" y="148"/>
                  </a:lnTo>
                  <a:lnTo>
                    <a:pt x="13" y="148"/>
                  </a:lnTo>
                  <a:lnTo>
                    <a:pt x="13" y="146"/>
                  </a:lnTo>
                  <a:lnTo>
                    <a:pt x="11" y="146"/>
                  </a:lnTo>
                  <a:lnTo>
                    <a:pt x="10" y="146"/>
                  </a:lnTo>
                  <a:lnTo>
                    <a:pt x="10" y="144"/>
                  </a:lnTo>
                  <a:lnTo>
                    <a:pt x="8" y="144"/>
                  </a:lnTo>
                  <a:lnTo>
                    <a:pt x="8" y="142"/>
                  </a:lnTo>
                  <a:lnTo>
                    <a:pt x="8" y="140"/>
                  </a:lnTo>
                  <a:lnTo>
                    <a:pt x="8" y="138"/>
                  </a:lnTo>
                  <a:lnTo>
                    <a:pt x="8" y="136"/>
                  </a:lnTo>
                  <a:lnTo>
                    <a:pt x="8" y="138"/>
                  </a:lnTo>
                  <a:lnTo>
                    <a:pt x="8" y="136"/>
                  </a:lnTo>
                  <a:lnTo>
                    <a:pt x="6" y="136"/>
                  </a:lnTo>
                  <a:lnTo>
                    <a:pt x="4" y="136"/>
                  </a:lnTo>
                  <a:lnTo>
                    <a:pt x="4" y="134"/>
                  </a:lnTo>
                  <a:lnTo>
                    <a:pt x="2" y="134"/>
                  </a:lnTo>
                  <a:lnTo>
                    <a:pt x="4" y="134"/>
                  </a:lnTo>
                  <a:lnTo>
                    <a:pt x="4" y="136"/>
                  </a:lnTo>
                  <a:lnTo>
                    <a:pt x="4" y="138"/>
                  </a:lnTo>
                  <a:lnTo>
                    <a:pt x="2" y="138"/>
                  </a:lnTo>
                  <a:lnTo>
                    <a:pt x="2" y="136"/>
                  </a:lnTo>
                  <a:lnTo>
                    <a:pt x="2" y="138"/>
                  </a:lnTo>
                  <a:lnTo>
                    <a:pt x="0" y="136"/>
                  </a:lnTo>
                  <a:lnTo>
                    <a:pt x="2" y="136"/>
                  </a:lnTo>
                  <a:lnTo>
                    <a:pt x="0" y="136"/>
                  </a:lnTo>
                  <a:lnTo>
                    <a:pt x="0" y="134"/>
                  </a:lnTo>
                  <a:lnTo>
                    <a:pt x="2" y="134"/>
                  </a:lnTo>
                  <a:lnTo>
                    <a:pt x="2" y="132"/>
                  </a:lnTo>
                  <a:lnTo>
                    <a:pt x="2" y="130"/>
                  </a:lnTo>
                  <a:lnTo>
                    <a:pt x="4" y="130"/>
                  </a:lnTo>
                  <a:lnTo>
                    <a:pt x="4" y="128"/>
                  </a:lnTo>
                  <a:lnTo>
                    <a:pt x="4" y="126"/>
                  </a:lnTo>
                  <a:lnTo>
                    <a:pt x="6" y="126"/>
                  </a:lnTo>
                  <a:lnTo>
                    <a:pt x="6" y="125"/>
                  </a:lnTo>
                  <a:lnTo>
                    <a:pt x="6" y="123"/>
                  </a:lnTo>
                  <a:lnTo>
                    <a:pt x="6" y="121"/>
                  </a:lnTo>
                  <a:lnTo>
                    <a:pt x="8" y="121"/>
                  </a:lnTo>
                  <a:lnTo>
                    <a:pt x="8" y="119"/>
                  </a:lnTo>
                  <a:lnTo>
                    <a:pt x="6" y="119"/>
                  </a:lnTo>
                  <a:lnTo>
                    <a:pt x="6" y="117"/>
                  </a:lnTo>
                  <a:lnTo>
                    <a:pt x="6" y="115"/>
                  </a:lnTo>
                  <a:lnTo>
                    <a:pt x="8" y="115"/>
                  </a:lnTo>
                  <a:lnTo>
                    <a:pt x="10" y="115"/>
                  </a:lnTo>
                  <a:lnTo>
                    <a:pt x="10" y="113"/>
                  </a:lnTo>
                  <a:lnTo>
                    <a:pt x="11" y="111"/>
                  </a:lnTo>
                  <a:lnTo>
                    <a:pt x="13" y="111"/>
                  </a:lnTo>
                  <a:lnTo>
                    <a:pt x="13" y="109"/>
                  </a:lnTo>
                  <a:lnTo>
                    <a:pt x="15" y="109"/>
                  </a:lnTo>
                  <a:lnTo>
                    <a:pt x="15" y="107"/>
                  </a:lnTo>
                  <a:lnTo>
                    <a:pt x="17" y="107"/>
                  </a:lnTo>
                  <a:lnTo>
                    <a:pt x="17" y="105"/>
                  </a:lnTo>
                  <a:lnTo>
                    <a:pt x="19" y="105"/>
                  </a:lnTo>
                  <a:lnTo>
                    <a:pt x="21" y="102"/>
                  </a:lnTo>
                  <a:lnTo>
                    <a:pt x="23" y="102"/>
                  </a:lnTo>
                  <a:lnTo>
                    <a:pt x="27" y="98"/>
                  </a:lnTo>
                  <a:lnTo>
                    <a:pt x="27" y="100"/>
                  </a:lnTo>
                  <a:lnTo>
                    <a:pt x="29" y="100"/>
                  </a:lnTo>
                  <a:lnTo>
                    <a:pt x="33" y="100"/>
                  </a:lnTo>
                  <a:lnTo>
                    <a:pt x="33" y="98"/>
                  </a:lnTo>
                  <a:lnTo>
                    <a:pt x="33" y="96"/>
                  </a:lnTo>
                  <a:lnTo>
                    <a:pt x="35" y="96"/>
                  </a:lnTo>
                  <a:lnTo>
                    <a:pt x="35" y="98"/>
                  </a:lnTo>
                  <a:lnTo>
                    <a:pt x="36" y="98"/>
                  </a:lnTo>
                  <a:lnTo>
                    <a:pt x="38" y="98"/>
                  </a:lnTo>
                  <a:lnTo>
                    <a:pt x="38" y="100"/>
                  </a:lnTo>
                  <a:lnTo>
                    <a:pt x="38" y="102"/>
                  </a:lnTo>
                  <a:lnTo>
                    <a:pt x="40" y="102"/>
                  </a:lnTo>
                  <a:lnTo>
                    <a:pt x="42" y="103"/>
                  </a:lnTo>
                  <a:lnTo>
                    <a:pt x="40" y="103"/>
                  </a:lnTo>
                  <a:lnTo>
                    <a:pt x="42" y="103"/>
                  </a:lnTo>
                  <a:lnTo>
                    <a:pt x="42" y="105"/>
                  </a:lnTo>
                  <a:lnTo>
                    <a:pt x="42" y="107"/>
                  </a:lnTo>
                  <a:lnTo>
                    <a:pt x="44" y="107"/>
                  </a:lnTo>
                  <a:lnTo>
                    <a:pt x="46" y="107"/>
                  </a:lnTo>
                  <a:lnTo>
                    <a:pt x="46" y="105"/>
                  </a:lnTo>
                  <a:lnTo>
                    <a:pt x="46" y="103"/>
                  </a:lnTo>
                  <a:lnTo>
                    <a:pt x="48" y="103"/>
                  </a:lnTo>
                  <a:lnTo>
                    <a:pt x="50" y="102"/>
                  </a:lnTo>
                  <a:lnTo>
                    <a:pt x="50" y="100"/>
                  </a:lnTo>
                  <a:lnTo>
                    <a:pt x="48" y="100"/>
                  </a:lnTo>
                  <a:lnTo>
                    <a:pt x="50" y="100"/>
                  </a:lnTo>
                  <a:lnTo>
                    <a:pt x="50" y="98"/>
                  </a:lnTo>
                  <a:lnTo>
                    <a:pt x="52" y="98"/>
                  </a:lnTo>
                  <a:lnTo>
                    <a:pt x="54" y="96"/>
                  </a:lnTo>
                  <a:lnTo>
                    <a:pt x="54" y="94"/>
                  </a:lnTo>
                  <a:lnTo>
                    <a:pt x="52" y="94"/>
                  </a:lnTo>
                  <a:lnTo>
                    <a:pt x="52" y="92"/>
                  </a:lnTo>
                  <a:lnTo>
                    <a:pt x="54" y="92"/>
                  </a:lnTo>
                  <a:lnTo>
                    <a:pt x="56" y="90"/>
                  </a:lnTo>
                  <a:lnTo>
                    <a:pt x="56" y="88"/>
                  </a:lnTo>
                  <a:lnTo>
                    <a:pt x="58" y="88"/>
                  </a:lnTo>
                  <a:lnTo>
                    <a:pt x="56" y="86"/>
                  </a:lnTo>
                  <a:lnTo>
                    <a:pt x="58" y="84"/>
                  </a:lnTo>
                  <a:lnTo>
                    <a:pt x="59" y="82"/>
                  </a:lnTo>
                  <a:lnTo>
                    <a:pt x="59" y="80"/>
                  </a:lnTo>
                  <a:lnTo>
                    <a:pt x="59" y="78"/>
                  </a:lnTo>
                  <a:lnTo>
                    <a:pt x="59" y="77"/>
                  </a:lnTo>
                  <a:lnTo>
                    <a:pt x="59" y="75"/>
                  </a:lnTo>
                  <a:lnTo>
                    <a:pt x="61" y="75"/>
                  </a:lnTo>
                  <a:lnTo>
                    <a:pt x="63" y="73"/>
                  </a:lnTo>
                  <a:lnTo>
                    <a:pt x="61" y="73"/>
                  </a:lnTo>
                  <a:lnTo>
                    <a:pt x="61" y="71"/>
                  </a:lnTo>
                  <a:lnTo>
                    <a:pt x="63" y="71"/>
                  </a:lnTo>
                  <a:lnTo>
                    <a:pt x="63" y="73"/>
                  </a:lnTo>
                  <a:lnTo>
                    <a:pt x="63" y="71"/>
                  </a:lnTo>
                  <a:lnTo>
                    <a:pt x="65" y="71"/>
                  </a:lnTo>
                  <a:lnTo>
                    <a:pt x="67" y="71"/>
                  </a:lnTo>
                  <a:lnTo>
                    <a:pt x="67" y="69"/>
                  </a:lnTo>
                  <a:lnTo>
                    <a:pt x="69" y="69"/>
                  </a:lnTo>
                  <a:lnTo>
                    <a:pt x="69" y="65"/>
                  </a:lnTo>
                  <a:lnTo>
                    <a:pt x="69" y="63"/>
                  </a:lnTo>
                  <a:lnTo>
                    <a:pt x="71" y="61"/>
                  </a:lnTo>
                  <a:lnTo>
                    <a:pt x="71" y="59"/>
                  </a:lnTo>
                  <a:lnTo>
                    <a:pt x="69" y="59"/>
                  </a:lnTo>
                  <a:lnTo>
                    <a:pt x="71" y="59"/>
                  </a:lnTo>
                  <a:lnTo>
                    <a:pt x="71" y="57"/>
                  </a:lnTo>
                  <a:lnTo>
                    <a:pt x="73" y="57"/>
                  </a:lnTo>
                  <a:lnTo>
                    <a:pt x="75" y="57"/>
                  </a:lnTo>
                  <a:lnTo>
                    <a:pt x="75" y="55"/>
                  </a:lnTo>
                  <a:lnTo>
                    <a:pt x="75" y="54"/>
                  </a:lnTo>
                  <a:lnTo>
                    <a:pt x="77" y="54"/>
                  </a:lnTo>
                  <a:lnTo>
                    <a:pt x="77" y="52"/>
                  </a:lnTo>
                  <a:lnTo>
                    <a:pt x="75" y="52"/>
                  </a:lnTo>
                  <a:lnTo>
                    <a:pt x="75" y="50"/>
                  </a:lnTo>
                  <a:lnTo>
                    <a:pt x="77" y="50"/>
                  </a:lnTo>
                  <a:lnTo>
                    <a:pt x="75" y="50"/>
                  </a:lnTo>
                  <a:lnTo>
                    <a:pt x="75" y="48"/>
                  </a:lnTo>
                  <a:lnTo>
                    <a:pt x="77" y="48"/>
                  </a:lnTo>
                  <a:lnTo>
                    <a:pt x="79" y="48"/>
                  </a:lnTo>
                  <a:lnTo>
                    <a:pt x="79" y="46"/>
                  </a:lnTo>
                  <a:lnTo>
                    <a:pt x="79" y="44"/>
                  </a:lnTo>
                  <a:lnTo>
                    <a:pt x="81" y="42"/>
                  </a:lnTo>
                  <a:lnTo>
                    <a:pt x="81" y="38"/>
                  </a:lnTo>
                  <a:lnTo>
                    <a:pt x="84" y="34"/>
                  </a:lnTo>
                  <a:lnTo>
                    <a:pt x="84" y="32"/>
                  </a:lnTo>
                  <a:lnTo>
                    <a:pt x="86" y="30"/>
                  </a:lnTo>
                  <a:lnTo>
                    <a:pt x="86" y="29"/>
                  </a:lnTo>
                  <a:lnTo>
                    <a:pt x="88" y="29"/>
                  </a:lnTo>
                  <a:lnTo>
                    <a:pt x="90" y="29"/>
                  </a:lnTo>
                  <a:lnTo>
                    <a:pt x="92" y="29"/>
                  </a:lnTo>
                  <a:lnTo>
                    <a:pt x="94" y="27"/>
                  </a:lnTo>
                  <a:lnTo>
                    <a:pt x="96" y="27"/>
                  </a:lnTo>
                  <a:lnTo>
                    <a:pt x="96" y="25"/>
                  </a:lnTo>
                  <a:lnTo>
                    <a:pt x="98" y="25"/>
                  </a:lnTo>
                  <a:lnTo>
                    <a:pt x="98" y="23"/>
                  </a:lnTo>
                  <a:lnTo>
                    <a:pt x="98" y="21"/>
                  </a:lnTo>
                  <a:lnTo>
                    <a:pt x="96" y="21"/>
                  </a:lnTo>
                  <a:lnTo>
                    <a:pt x="98" y="21"/>
                  </a:lnTo>
                  <a:lnTo>
                    <a:pt x="98" y="19"/>
                  </a:lnTo>
                  <a:lnTo>
                    <a:pt x="98" y="17"/>
                  </a:lnTo>
                  <a:lnTo>
                    <a:pt x="98" y="15"/>
                  </a:lnTo>
                  <a:lnTo>
                    <a:pt x="98" y="13"/>
                  </a:lnTo>
                  <a:lnTo>
                    <a:pt x="96" y="13"/>
                  </a:lnTo>
                  <a:lnTo>
                    <a:pt x="98" y="13"/>
                  </a:lnTo>
                  <a:lnTo>
                    <a:pt x="96" y="13"/>
                  </a:lnTo>
                  <a:lnTo>
                    <a:pt x="96" y="11"/>
                  </a:lnTo>
                  <a:lnTo>
                    <a:pt x="94" y="11"/>
                  </a:lnTo>
                  <a:lnTo>
                    <a:pt x="92" y="11"/>
                  </a:lnTo>
                  <a:lnTo>
                    <a:pt x="90" y="11"/>
                  </a:lnTo>
                  <a:lnTo>
                    <a:pt x="90" y="9"/>
                  </a:lnTo>
                  <a:lnTo>
                    <a:pt x="90" y="7"/>
                  </a:lnTo>
                  <a:lnTo>
                    <a:pt x="90" y="4"/>
                  </a:lnTo>
                  <a:lnTo>
                    <a:pt x="88" y="0"/>
                  </a:lnTo>
                  <a:lnTo>
                    <a:pt x="92" y="0"/>
                  </a:lnTo>
                  <a:lnTo>
                    <a:pt x="94"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51"/>
            <p:cNvSpPr>
              <a:spLocks noEditPoints="1"/>
            </p:cNvSpPr>
            <p:nvPr/>
          </p:nvSpPr>
          <p:spPr bwMode="auto">
            <a:xfrm>
              <a:off x="5853113" y="3881438"/>
              <a:ext cx="36513" cy="6350"/>
            </a:xfrm>
            <a:custGeom>
              <a:avLst/>
              <a:gdLst>
                <a:gd name="T0" fmla="*/ 23 w 23"/>
                <a:gd name="T1" fmla="*/ 2 h 4"/>
                <a:gd name="T2" fmla="*/ 23 w 23"/>
                <a:gd name="T3" fmla="*/ 4 h 4"/>
                <a:gd name="T4" fmla="*/ 21 w 23"/>
                <a:gd name="T5" fmla="*/ 2 h 4"/>
                <a:gd name="T6" fmla="*/ 21 w 23"/>
                <a:gd name="T7" fmla="*/ 2 h 4"/>
                <a:gd name="T8" fmla="*/ 21 w 23"/>
                <a:gd name="T9" fmla="*/ 2 h 4"/>
                <a:gd name="T10" fmla="*/ 0 w 23"/>
                <a:gd name="T11" fmla="*/ 0 h 4"/>
                <a:gd name="T12" fmla="*/ 0 w 23"/>
                <a:gd name="T13" fmla="*/ 0 h 4"/>
                <a:gd name="T14" fmla="*/ 0 w 23"/>
                <a:gd name="T15" fmla="*/ 0 h 4"/>
                <a:gd name="T16" fmla="*/ 0 w 23"/>
                <a:gd name="T17" fmla="*/ 0 h 4"/>
                <a:gd name="T18" fmla="*/ 2 w 23"/>
                <a:gd name="T19" fmla="*/ 0 h 4"/>
                <a:gd name="T20" fmla="*/ 13 w 23"/>
                <a:gd name="T21" fmla="*/ 2 h 4"/>
                <a:gd name="T22" fmla="*/ 13 w 23"/>
                <a:gd name="T23" fmla="*/ 2 h 4"/>
                <a:gd name="T24" fmla="*/ 13 w 23"/>
                <a:gd name="T25" fmla="*/ 4 h 4"/>
                <a:gd name="T26" fmla="*/ 13 w 23"/>
                <a:gd name="T27" fmla="*/ 4 h 4"/>
                <a:gd name="T28" fmla="*/ 15 w 23"/>
                <a:gd name="T29" fmla="*/ 2 h 4"/>
                <a:gd name="T30" fmla="*/ 15 w 23"/>
                <a:gd name="T31" fmla="*/ 2 h 4"/>
                <a:gd name="T32" fmla="*/ 15 w 23"/>
                <a:gd name="T33" fmla="*/ 4 h 4"/>
                <a:gd name="T34" fmla="*/ 15 w 23"/>
                <a:gd name="T35" fmla="*/ 4 h 4"/>
                <a:gd name="T36" fmla="*/ 17 w 23"/>
                <a:gd name="T37" fmla="*/ 4 h 4"/>
                <a:gd name="T38" fmla="*/ 17 w 23"/>
                <a:gd name="T39" fmla="*/ 4 h 4"/>
                <a:gd name="T40" fmla="*/ 17 w 23"/>
                <a:gd name="T41" fmla="*/ 4 h 4"/>
                <a:gd name="T42" fmla="*/ 17 w 23"/>
                <a:gd name="T43" fmla="*/ 4 h 4"/>
                <a:gd name="T44" fmla="*/ 15 w 23"/>
                <a:gd name="T45" fmla="*/ 4 h 4"/>
                <a:gd name="T46" fmla="*/ 15 w 23"/>
                <a:gd name="T47" fmla="*/ 4 h 4"/>
                <a:gd name="T48" fmla="*/ 15 w 23"/>
                <a:gd name="T49" fmla="*/ 4 h 4"/>
                <a:gd name="T50" fmla="*/ 15 w 23"/>
                <a:gd name="T51" fmla="*/ 4 h 4"/>
                <a:gd name="T52" fmla="*/ 13 w 23"/>
                <a:gd name="T53" fmla="*/ 4 h 4"/>
                <a:gd name="T54" fmla="*/ 13 w 23"/>
                <a:gd name="T55" fmla="*/ 4 h 4"/>
                <a:gd name="T56" fmla="*/ 13 w 23"/>
                <a:gd name="T57" fmla="*/ 2 h 4"/>
                <a:gd name="T58" fmla="*/ 13 w 23"/>
                <a:gd name="T59" fmla="*/ 2 h 4"/>
                <a:gd name="T60" fmla="*/ 13 w 23"/>
                <a:gd name="T61" fmla="*/ 0 h 4"/>
                <a:gd name="T62" fmla="*/ 11 w 23"/>
                <a:gd name="T63" fmla="*/ 0 h 4"/>
                <a:gd name="T64" fmla="*/ 11 w 23"/>
                <a:gd name="T65" fmla="*/ 2 h 4"/>
                <a:gd name="T66" fmla="*/ 10 w 23"/>
                <a:gd name="T67" fmla="*/ 2 h 4"/>
                <a:gd name="T68" fmla="*/ 10 w 23"/>
                <a:gd name="T69" fmla="*/ 0 h 4"/>
                <a:gd name="T70" fmla="*/ 10 w 23"/>
                <a:gd name="T71" fmla="*/ 2 h 4"/>
                <a:gd name="T72" fmla="*/ 8 w 23"/>
                <a:gd name="T73" fmla="*/ 2 h 4"/>
                <a:gd name="T74" fmla="*/ 6 w 23"/>
                <a:gd name="T75" fmla="*/ 2 h 4"/>
                <a:gd name="T76" fmla="*/ 6 w 23"/>
                <a:gd name="T77" fmla="*/ 2 h 4"/>
                <a:gd name="T78" fmla="*/ 4 w 23"/>
                <a:gd name="T79" fmla="*/ 2 h 4"/>
                <a:gd name="T80" fmla="*/ 4 w 23"/>
                <a:gd name="T81" fmla="*/ 2 h 4"/>
                <a:gd name="T82" fmla="*/ 4 w 23"/>
                <a:gd name="T83" fmla="*/ 2 h 4"/>
                <a:gd name="T84" fmla="*/ 2 w 23"/>
                <a:gd name="T85" fmla="*/ 2 h 4"/>
                <a:gd name="T86" fmla="*/ 2 w 23"/>
                <a:gd name="T87" fmla="*/ 2 h 4"/>
                <a:gd name="T88" fmla="*/ 2 w 23"/>
                <a:gd name="T89" fmla="*/ 0 h 4"/>
                <a:gd name="T90" fmla="*/ 2 w 23"/>
                <a:gd name="T91" fmla="*/ 2 h 4"/>
                <a:gd name="T92" fmla="*/ 4 w 23"/>
                <a:gd name="T93" fmla="*/ 2 h 4"/>
                <a:gd name="T94" fmla="*/ 4 w 23"/>
                <a:gd name="T95" fmla="*/ 2 h 4"/>
                <a:gd name="T96" fmla="*/ 6 w 23"/>
                <a:gd name="T97" fmla="*/ 2 h 4"/>
                <a:gd name="T98" fmla="*/ 6 w 23"/>
                <a:gd name="T99" fmla="*/ 2 h 4"/>
                <a:gd name="T100" fmla="*/ 8 w 23"/>
                <a:gd name="T101" fmla="*/ 0 h 4"/>
                <a:gd name="T102" fmla="*/ 8 w 23"/>
                <a:gd name="T103" fmla="*/ 0 h 4"/>
                <a:gd name="T104" fmla="*/ 10 w 23"/>
                <a:gd name="T105" fmla="*/ 0 h 4"/>
                <a:gd name="T106" fmla="*/ 11 w 23"/>
                <a:gd name="T107" fmla="*/ 0 h 4"/>
                <a:gd name="T108" fmla="*/ 11 w 23"/>
                <a:gd name="T109" fmla="*/ 0 h 4"/>
                <a:gd name="T110" fmla="*/ 13 w 23"/>
                <a:gd name="T11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3" h="4">
                  <a:moveTo>
                    <a:pt x="21" y="2"/>
                  </a:moveTo>
                  <a:lnTo>
                    <a:pt x="21" y="2"/>
                  </a:lnTo>
                  <a:lnTo>
                    <a:pt x="21" y="2"/>
                  </a:lnTo>
                  <a:lnTo>
                    <a:pt x="23" y="2"/>
                  </a:lnTo>
                  <a:lnTo>
                    <a:pt x="23" y="2"/>
                  </a:lnTo>
                  <a:lnTo>
                    <a:pt x="23" y="2"/>
                  </a:lnTo>
                  <a:lnTo>
                    <a:pt x="23" y="2"/>
                  </a:lnTo>
                  <a:lnTo>
                    <a:pt x="23" y="4"/>
                  </a:lnTo>
                  <a:lnTo>
                    <a:pt x="23" y="4"/>
                  </a:lnTo>
                  <a:lnTo>
                    <a:pt x="23" y="4"/>
                  </a:lnTo>
                  <a:lnTo>
                    <a:pt x="23" y="4"/>
                  </a:lnTo>
                  <a:lnTo>
                    <a:pt x="21" y="2"/>
                  </a:lnTo>
                  <a:lnTo>
                    <a:pt x="21" y="2"/>
                  </a:lnTo>
                  <a:lnTo>
                    <a:pt x="21" y="4"/>
                  </a:lnTo>
                  <a:lnTo>
                    <a:pt x="21" y="4"/>
                  </a:lnTo>
                  <a:lnTo>
                    <a:pt x="21" y="2"/>
                  </a:lnTo>
                  <a:lnTo>
                    <a:pt x="21" y="2"/>
                  </a:lnTo>
                  <a:lnTo>
                    <a:pt x="21" y="2"/>
                  </a:lnTo>
                  <a:lnTo>
                    <a:pt x="21" y="2"/>
                  </a:lnTo>
                  <a:lnTo>
                    <a:pt x="21" y="2"/>
                  </a:lnTo>
                  <a:lnTo>
                    <a:pt x="21" y="2"/>
                  </a:lnTo>
                  <a:lnTo>
                    <a:pt x="21" y="2"/>
                  </a:lnTo>
                  <a:close/>
                  <a:moveTo>
                    <a:pt x="0" y="0"/>
                  </a:moveTo>
                  <a:lnTo>
                    <a:pt x="0" y="0"/>
                  </a:lnTo>
                  <a:lnTo>
                    <a:pt x="0" y="0"/>
                  </a:lnTo>
                  <a:lnTo>
                    <a:pt x="0" y="2"/>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2" y="0"/>
                  </a:lnTo>
                  <a:lnTo>
                    <a:pt x="0" y="0"/>
                  </a:lnTo>
                  <a:close/>
                  <a:moveTo>
                    <a:pt x="13" y="0"/>
                  </a:moveTo>
                  <a:lnTo>
                    <a:pt x="13" y="2"/>
                  </a:lnTo>
                  <a:lnTo>
                    <a:pt x="13" y="2"/>
                  </a:lnTo>
                  <a:lnTo>
                    <a:pt x="13" y="2"/>
                  </a:lnTo>
                  <a:lnTo>
                    <a:pt x="13" y="2"/>
                  </a:lnTo>
                  <a:lnTo>
                    <a:pt x="13" y="2"/>
                  </a:lnTo>
                  <a:lnTo>
                    <a:pt x="13" y="2"/>
                  </a:lnTo>
                  <a:lnTo>
                    <a:pt x="13" y="4"/>
                  </a:lnTo>
                  <a:lnTo>
                    <a:pt x="13" y="4"/>
                  </a:lnTo>
                  <a:lnTo>
                    <a:pt x="13" y="4"/>
                  </a:lnTo>
                  <a:lnTo>
                    <a:pt x="13" y="4"/>
                  </a:lnTo>
                  <a:lnTo>
                    <a:pt x="13" y="4"/>
                  </a:lnTo>
                  <a:lnTo>
                    <a:pt x="13" y="4"/>
                  </a:lnTo>
                  <a:lnTo>
                    <a:pt x="13" y="4"/>
                  </a:lnTo>
                  <a:lnTo>
                    <a:pt x="13" y="4"/>
                  </a:lnTo>
                  <a:lnTo>
                    <a:pt x="13" y="2"/>
                  </a:lnTo>
                  <a:lnTo>
                    <a:pt x="13" y="2"/>
                  </a:lnTo>
                  <a:lnTo>
                    <a:pt x="15" y="2"/>
                  </a:lnTo>
                  <a:lnTo>
                    <a:pt x="15" y="2"/>
                  </a:lnTo>
                  <a:lnTo>
                    <a:pt x="15" y="2"/>
                  </a:lnTo>
                  <a:lnTo>
                    <a:pt x="15" y="2"/>
                  </a:lnTo>
                  <a:lnTo>
                    <a:pt x="15" y="2"/>
                  </a:lnTo>
                  <a:lnTo>
                    <a:pt x="15" y="2"/>
                  </a:lnTo>
                  <a:lnTo>
                    <a:pt x="15" y="2"/>
                  </a:lnTo>
                  <a:lnTo>
                    <a:pt x="15" y="2"/>
                  </a:lnTo>
                  <a:lnTo>
                    <a:pt x="15" y="2"/>
                  </a:lnTo>
                  <a:lnTo>
                    <a:pt x="15" y="4"/>
                  </a:lnTo>
                  <a:lnTo>
                    <a:pt x="15" y="4"/>
                  </a:lnTo>
                  <a:lnTo>
                    <a:pt x="15" y="4"/>
                  </a:lnTo>
                  <a:lnTo>
                    <a:pt x="15" y="4"/>
                  </a:lnTo>
                  <a:lnTo>
                    <a:pt x="15" y="4"/>
                  </a:lnTo>
                  <a:lnTo>
                    <a:pt x="17" y="4"/>
                  </a:lnTo>
                  <a:lnTo>
                    <a:pt x="17" y="4"/>
                  </a:lnTo>
                  <a:lnTo>
                    <a:pt x="17" y="4"/>
                  </a:lnTo>
                  <a:lnTo>
                    <a:pt x="17" y="4"/>
                  </a:lnTo>
                  <a:lnTo>
                    <a:pt x="17" y="4"/>
                  </a:lnTo>
                  <a:lnTo>
                    <a:pt x="17" y="4"/>
                  </a:lnTo>
                  <a:lnTo>
                    <a:pt x="17" y="4"/>
                  </a:lnTo>
                  <a:lnTo>
                    <a:pt x="17" y="4"/>
                  </a:lnTo>
                  <a:lnTo>
                    <a:pt x="17" y="4"/>
                  </a:lnTo>
                  <a:lnTo>
                    <a:pt x="17" y="4"/>
                  </a:lnTo>
                  <a:lnTo>
                    <a:pt x="17" y="4"/>
                  </a:lnTo>
                  <a:lnTo>
                    <a:pt x="17" y="4"/>
                  </a:lnTo>
                  <a:lnTo>
                    <a:pt x="17" y="4"/>
                  </a:lnTo>
                  <a:lnTo>
                    <a:pt x="17" y="4"/>
                  </a:lnTo>
                  <a:lnTo>
                    <a:pt x="17" y="4"/>
                  </a:lnTo>
                  <a:lnTo>
                    <a:pt x="17" y="4"/>
                  </a:lnTo>
                  <a:lnTo>
                    <a:pt x="17" y="4"/>
                  </a:lnTo>
                  <a:lnTo>
                    <a:pt x="17" y="4"/>
                  </a:lnTo>
                  <a:lnTo>
                    <a:pt x="17" y="4"/>
                  </a:lnTo>
                  <a:lnTo>
                    <a:pt x="15" y="4"/>
                  </a:lnTo>
                  <a:lnTo>
                    <a:pt x="15" y="4"/>
                  </a:lnTo>
                  <a:lnTo>
                    <a:pt x="15" y="4"/>
                  </a:lnTo>
                  <a:lnTo>
                    <a:pt x="15" y="4"/>
                  </a:lnTo>
                  <a:lnTo>
                    <a:pt x="15" y="4"/>
                  </a:lnTo>
                  <a:lnTo>
                    <a:pt x="15" y="4"/>
                  </a:lnTo>
                  <a:lnTo>
                    <a:pt x="15" y="4"/>
                  </a:lnTo>
                  <a:lnTo>
                    <a:pt x="15" y="4"/>
                  </a:lnTo>
                  <a:lnTo>
                    <a:pt x="15" y="4"/>
                  </a:lnTo>
                  <a:lnTo>
                    <a:pt x="15" y="4"/>
                  </a:lnTo>
                  <a:lnTo>
                    <a:pt x="15" y="4"/>
                  </a:lnTo>
                  <a:lnTo>
                    <a:pt x="15" y="4"/>
                  </a:lnTo>
                  <a:lnTo>
                    <a:pt x="15" y="4"/>
                  </a:lnTo>
                  <a:lnTo>
                    <a:pt x="15" y="4"/>
                  </a:lnTo>
                  <a:lnTo>
                    <a:pt x="13" y="4"/>
                  </a:lnTo>
                  <a:lnTo>
                    <a:pt x="13" y="4"/>
                  </a:lnTo>
                  <a:lnTo>
                    <a:pt x="13" y="4"/>
                  </a:lnTo>
                  <a:lnTo>
                    <a:pt x="13" y="4"/>
                  </a:lnTo>
                  <a:lnTo>
                    <a:pt x="13" y="4"/>
                  </a:lnTo>
                  <a:lnTo>
                    <a:pt x="13" y="4"/>
                  </a:lnTo>
                  <a:lnTo>
                    <a:pt x="13" y="4"/>
                  </a:lnTo>
                  <a:lnTo>
                    <a:pt x="13" y="4"/>
                  </a:lnTo>
                  <a:lnTo>
                    <a:pt x="13" y="4"/>
                  </a:lnTo>
                  <a:lnTo>
                    <a:pt x="13" y="2"/>
                  </a:lnTo>
                  <a:lnTo>
                    <a:pt x="13" y="2"/>
                  </a:lnTo>
                  <a:lnTo>
                    <a:pt x="13" y="2"/>
                  </a:lnTo>
                  <a:lnTo>
                    <a:pt x="13" y="2"/>
                  </a:lnTo>
                  <a:lnTo>
                    <a:pt x="13" y="2"/>
                  </a:lnTo>
                  <a:lnTo>
                    <a:pt x="13" y="2"/>
                  </a:lnTo>
                  <a:lnTo>
                    <a:pt x="13" y="2"/>
                  </a:lnTo>
                  <a:lnTo>
                    <a:pt x="13" y="2"/>
                  </a:lnTo>
                  <a:lnTo>
                    <a:pt x="13" y="0"/>
                  </a:lnTo>
                  <a:lnTo>
                    <a:pt x="13" y="0"/>
                  </a:lnTo>
                  <a:lnTo>
                    <a:pt x="13" y="0"/>
                  </a:lnTo>
                  <a:lnTo>
                    <a:pt x="11" y="0"/>
                  </a:lnTo>
                  <a:lnTo>
                    <a:pt x="11" y="0"/>
                  </a:lnTo>
                  <a:lnTo>
                    <a:pt x="11" y="0"/>
                  </a:lnTo>
                  <a:lnTo>
                    <a:pt x="11" y="2"/>
                  </a:lnTo>
                  <a:lnTo>
                    <a:pt x="11" y="2"/>
                  </a:lnTo>
                  <a:lnTo>
                    <a:pt x="11" y="2"/>
                  </a:lnTo>
                  <a:lnTo>
                    <a:pt x="11" y="2"/>
                  </a:lnTo>
                  <a:lnTo>
                    <a:pt x="11" y="2"/>
                  </a:lnTo>
                  <a:lnTo>
                    <a:pt x="11" y="2"/>
                  </a:lnTo>
                  <a:lnTo>
                    <a:pt x="11" y="2"/>
                  </a:lnTo>
                  <a:lnTo>
                    <a:pt x="10" y="2"/>
                  </a:lnTo>
                  <a:lnTo>
                    <a:pt x="10" y="2"/>
                  </a:lnTo>
                  <a:lnTo>
                    <a:pt x="10" y="0"/>
                  </a:lnTo>
                  <a:lnTo>
                    <a:pt x="10" y="0"/>
                  </a:lnTo>
                  <a:lnTo>
                    <a:pt x="10" y="0"/>
                  </a:lnTo>
                  <a:lnTo>
                    <a:pt x="10" y="0"/>
                  </a:lnTo>
                  <a:lnTo>
                    <a:pt x="10" y="0"/>
                  </a:lnTo>
                  <a:lnTo>
                    <a:pt x="10" y="2"/>
                  </a:lnTo>
                  <a:lnTo>
                    <a:pt x="10" y="2"/>
                  </a:lnTo>
                  <a:lnTo>
                    <a:pt x="8" y="2"/>
                  </a:lnTo>
                  <a:lnTo>
                    <a:pt x="8" y="2"/>
                  </a:lnTo>
                  <a:lnTo>
                    <a:pt x="8" y="2"/>
                  </a:lnTo>
                  <a:lnTo>
                    <a:pt x="8" y="2"/>
                  </a:lnTo>
                  <a:lnTo>
                    <a:pt x="8" y="2"/>
                  </a:lnTo>
                  <a:lnTo>
                    <a:pt x="8" y="2"/>
                  </a:lnTo>
                  <a:lnTo>
                    <a:pt x="8" y="2"/>
                  </a:lnTo>
                  <a:lnTo>
                    <a:pt x="6" y="2"/>
                  </a:lnTo>
                  <a:lnTo>
                    <a:pt x="6" y="2"/>
                  </a:lnTo>
                  <a:lnTo>
                    <a:pt x="6" y="2"/>
                  </a:lnTo>
                  <a:lnTo>
                    <a:pt x="6" y="2"/>
                  </a:lnTo>
                  <a:lnTo>
                    <a:pt x="6" y="2"/>
                  </a:lnTo>
                  <a:lnTo>
                    <a:pt x="6" y="2"/>
                  </a:lnTo>
                  <a:lnTo>
                    <a:pt x="6" y="2"/>
                  </a:lnTo>
                  <a:lnTo>
                    <a:pt x="6" y="2"/>
                  </a:lnTo>
                  <a:lnTo>
                    <a:pt x="4" y="2"/>
                  </a:lnTo>
                  <a:lnTo>
                    <a:pt x="4" y="2"/>
                  </a:lnTo>
                  <a:lnTo>
                    <a:pt x="4" y="2"/>
                  </a:lnTo>
                  <a:lnTo>
                    <a:pt x="4" y="2"/>
                  </a:lnTo>
                  <a:lnTo>
                    <a:pt x="4" y="2"/>
                  </a:lnTo>
                  <a:lnTo>
                    <a:pt x="4" y="2"/>
                  </a:lnTo>
                  <a:lnTo>
                    <a:pt x="4" y="2"/>
                  </a:lnTo>
                  <a:lnTo>
                    <a:pt x="4" y="2"/>
                  </a:lnTo>
                  <a:lnTo>
                    <a:pt x="4" y="2"/>
                  </a:lnTo>
                  <a:lnTo>
                    <a:pt x="4" y="2"/>
                  </a:lnTo>
                  <a:lnTo>
                    <a:pt x="4" y="2"/>
                  </a:lnTo>
                  <a:lnTo>
                    <a:pt x="4" y="2"/>
                  </a:lnTo>
                  <a:lnTo>
                    <a:pt x="2" y="2"/>
                  </a:lnTo>
                  <a:lnTo>
                    <a:pt x="2" y="2"/>
                  </a:lnTo>
                  <a:lnTo>
                    <a:pt x="2" y="2"/>
                  </a:lnTo>
                  <a:lnTo>
                    <a:pt x="2" y="2"/>
                  </a:lnTo>
                  <a:lnTo>
                    <a:pt x="2" y="2"/>
                  </a:lnTo>
                  <a:lnTo>
                    <a:pt x="2" y="0"/>
                  </a:lnTo>
                  <a:lnTo>
                    <a:pt x="2" y="0"/>
                  </a:lnTo>
                  <a:lnTo>
                    <a:pt x="2" y="0"/>
                  </a:lnTo>
                  <a:lnTo>
                    <a:pt x="2" y="0"/>
                  </a:lnTo>
                  <a:lnTo>
                    <a:pt x="2" y="0"/>
                  </a:lnTo>
                  <a:lnTo>
                    <a:pt x="2" y="0"/>
                  </a:lnTo>
                  <a:lnTo>
                    <a:pt x="2" y="0"/>
                  </a:lnTo>
                  <a:lnTo>
                    <a:pt x="2" y="2"/>
                  </a:lnTo>
                  <a:lnTo>
                    <a:pt x="2" y="2"/>
                  </a:lnTo>
                  <a:lnTo>
                    <a:pt x="2" y="2"/>
                  </a:lnTo>
                  <a:lnTo>
                    <a:pt x="4" y="2"/>
                  </a:lnTo>
                  <a:lnTo>
                    <a:pt x="4" y="2"/>
                  </a:lnTo>
                  <a:lnTo>
                    <a:pt x="4" y="2"/>
                  </a:lnTo>
                  <a:lnTo>
                    <a:pt x="4" y="2"/>
                  </a:lnTo>
                  <a:lnTo>
                    <a:pt x="4" y="2"/>
                  </a:lnTo>
                  <a:lnTo>
                    <a:pt x="4" y="2"/>
                  </a:lnTo>
                  <a:lnTo>
                    <a:pt x="4" y="2"/>
                  </a:lnTo>
                  <a:lnTo>
                    <a:pt x="4" y="2"/>
                  </a:lnTo>
                  <a:lnTo>
                    <a:pt x="4" y="2"/>
                  </a:lnTo>
                  <a:lnTo>
                    <a:pt x="6" y="2"/>
                  </a:lnTo>
                  <a:lnTo>
                    <a:pt x="6" y="2"/>
                  </a:lnTo>
                  <a:lnTo>
                    <a:pt x="6" y="2"/>
                  </a:lnTo>
                  <a:lnTo>
                    <a:pt x="6" y="2"/>
                  </a:lnTo>
                  <a:lnTo>
                    <a:pt x="6" y="2"/>
                  </a:lnTo>
                  <a:lnTo>
                    <a:pt x="6" y="2"/>
                  </a:lnTo>
                  <a:lnTo>
                    <a:pt x="6" y="2"/>
                  </a:lnTo>
                  <a:lnTo>
                    <a:pt x="8" y="2"/>
                  </a:lnTo>
                  <a:lnTo>
                    <a:pt x="8" y="0"/>
                  </a:lnTo>
                  <a:lnTo>
                    <a:pt x="8" y="0"/>
                  </a:lnTo>
                  <a:lnTo>
                    <a:pt x="8" y="0"/>
                  </a:lnTo>
                  <a:lnTo>
                    <a:pt x="8" y="0"/>
                  </a:lnTo>
                  <a:lnTo>
                    <a:pt x="8" y="0"/>
                  </a:lnTo>
                  <a:lnTo>
                    <a:pt x="10" y="0"/>
                  </a:lnTo>
                  <a:lnTo>
                    <a:pt x="10" y="0"/>
                  </a:lnTo>
                  <a:lnTo>
                    <a:pt x="10" y="0"/>
                  </a:lnTo>
                  <a:lnTo>
                    <a:pt x="10" y="0"/>
                  </a:lnTo>
                  <a:lnTo>
                    <a:pt x="10" y="0"/>
                  </a:lnTo>
                  <a:lnTo>
                    <a:pt x="11" y="0"/>
                  </a:lnTo>
                  <a:lnTo>
                    <a:pt x="11" y="0"/>
                  </a:lnTo>
                  <a:lnTo>
                    <a:pt x="11" y="0"/>
                  </a:lnTo>
                  <a:lnTo>
                    <a:pt x="11" y="0"/>
                  </a:lnTo>
                  <a:lnTo>
                    <a:pt x="11" y="0"/>
                  </a:lnTo>
                  <a:lnTo>
                    <a:pt x="11" y="0"/>
                  </a:lnTo>
                  <a:lnTo>
                    <a:pt x="11" y="0"/>
                  </a:lnTo>
                  <a:lnTo>
                    <a:pt x="13" y="0"/>
                  </a:lnTo>
                  <a:lnTo>
                    <a:pt x="13" y="0"/>
                  </a:lnTo>
                  <a:lnTo>
                    <a:pt x="13" y="0"/>
                  </a:lnTo>
                  <a:lnTo>
                    <a:pt x="13" y="0"/>
                  </a:lnTo>
                  <a:lnTo>
                    <a:pt x="13" y="0"/>
                  </a:lnTo>
                  <a:lnTo>
                    <a:pt x="1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52"/>
            <p:cNvSpPr>
              <a:spLocks noEditPoints="1"/>
            </p:cNvSpPr>
            <p:nvPr/>
          </p:nvSpPr>
          <p:spPr bwMode="auto">
            <a:xfrm>
              <a:off x="5337175" y="4695825"/>
              <a:ext cx="482600" cy="481013"/>
            </a:xfrm>
            <a:custGeom>
              <a:avLst/>
              <a:gdLst>
                <a:gd name="T0" fmla="*/ 267 w 304"/>
                <a:gd name="T1" fmla="*/ 121 h 303"/>
                <a:gd name="T2" fmla="*/ 221 w 304"/>
                <a:gd name="T3" fmla="*/ 3 h 303"/>
                <a:gd name="T4" fmla="*/ 240 w 304"/>
                <a:gd name="T5" fmla="*/ 3 h 303"/>
                <a:gd name="T6" fmla="*/ 254 w 304"/>
                <a:gd name="T7" fmla="*/ 17 h 303"/>
                <a:gd name="T8" fmla="*/ 273 w 304"/>
                <a:gd name="T9" fmla="*/ 17 h 303"/>
                <a:gd name="T10" fmla="*/ 285 w 304"/>
                <a:gd name="T11" fmla="*/ 21 h 303"/>
                <a:gd name="T12" fmla="*/ 296 w 304"/>
                <a:gd name="T13" fmla="*/ 34 h 303"/>
                <a:gd name="T14" fmla="*/ 300 w 304"/>
                <a:gd name="T15" fmla="*/ 50 h 303"/>
                <a:gd name="T16" fmla="*/ 292 w 304"/>
                <a:gd name="T17" fmla="*/ 63 h 303"/>
                <a:gd name="T18" fmla="*/ 283 w 304"/>
                <a:gd name="T19" fmla="*/ 78 h 303"/>
                <a:gd name="T20" fmla="*/ 275 w 304"/>
                <a:gd name="T21" fmla="*/ 96 h 303"/>
                <a:gd name="T22" fmla="*/ 275 w 304"/>
                <a:gd name="T23" fmla="*/ 111 h 303"/>
                <a:gd name="T24" fmla="*/ 267 w 304"/>
                <a:gd name="T25" fmla="*/ 119 h 303"/>
                <a:gd name="T26" fmla="*/ 269 w 304"/>
                <a:gd name="T27" fmla="*/ 134 h 303"/>
                <a:gd name="T28" fmla="*/ 271 w 304"/>
                <a:gd name="T29" fmla="*/ 151 h 303"/>
                <a:gd name="T30" fmla="*/ 271 w 304"/>
                <a:gd name="T31" fmla="*/ 182 h 303"/>
                <a:gd name="T32" fmla="*/ 283 w 304"/>
                <a:gd name="T33" fmla="*/ 199 h 303"/>
                <a:gd name="T34" fmla="*/ 288 w 304"/>
                <a:gd name="T35" fmla="*/ 218 h 303"/>
                <a:gd name="T36" fmla="*/ 258 w 304"/>
                <a:gd name="T37" fmla="*/ 234 h 303"/>
                <a:gd name="T38" fmla="*/ 262 w 304"/>
                <a:gd name="T39" fmla="*/ 251 h 303"/>
                <a:gd name="T40" fmla="*/ 258 w 304"/>
                <a:gd name="T41" fmla="*/ 268 h 303"/>
                <a:gd name="T42" fmla="*/ 269 w 304"/>
                <a:gd name="T43" fmla="*/ 286 h 303"/>
                <a:gd name="T44" fmla="*/ 281 w 304"/>
                <a:gd name="T45" fmla="*/ 289 h 303"/>
                <a:gd name="T46" fmla="*/ 273 w 304"/>
                <a:gd name="T47" fmla="*/ 301 h 303"/>
                <a:gd name="T48" fmla="*/ 260 w 304"/>
                <a:gd name="T49" fmla="*/ 288 h 303"/>
                <a:gd name="T50" fmla="*/ 244 w 304"/>
                <a:gd name="T51" fmla="*/ 280 h 303"/>
                <a:gd name="T52" fmla="*/ 227 w 304"/>
                <a:gd name="T53" fmla="*/ 276 h 303"/>
                <a:gd name="T54" fmla="*/ 210 w 304"/>
                <a:gd name="T55" fmla="*/ 270 h 303"/>
                <a:gd name="T56" fmla="*/ 196 w 304"/>
                <a:gd name="T57" fmla="*/ 268 h 303"/>
                <a:gd name="T58" fmla="*/ 187 w 304"/>
                <a:gd name="T59" fmla="*/ 263 h 303"/>
                <a:gd name="T60" fmla="*/ 168 w 304"/>
                <a:gd name="T61" fmla="*/ 265 h 303"/>
                <a:gd name="T62" fmla="*/ 162 w 304"/>
                <a:gd name="T63" fmla="*/ 255 h 303"/>
                <a:gd name="T64" fmla="*/ 154 w 304"/>
                <a:gd name="T65" fmla="*/ 238 h 303"/>
                <a:gd name="T66" fmla="*/ 154 w 304"/>
                <a:gd name="T67" fmla="*/ 218 h 303"/>
                <a:gd name="T68" fmla="*/ 150 w 304"/>
                <a:gd name="T69" fmla="*/ 203 h 303"/>
                <a:gd name="T70" fmla="*/ 133 w 304"/>
                <a:gd name="T71" fmla="*/ 195 h 303"/>
                <a:gd name="T72" fmla="*/ 116 w 304"/>
                <a:gd name="T73" fmla="*/ 205 h 303"/>
                <a:gd name="T74" fmla="*/ 100 w 304"/>
                <a:gd name="T75" fmla="*/ 213 h 303"/>
                <a:gd name="T76" fmla="*/ 83 w 304"/>
                <a:gd name="T77" fmla="*/ 211 h 303"/>
                <a:gd name="T78" fmla="*/ 73 w 304"/>
                <a:gd name="T79" fmla="*/ 195 h 303"/>
                <a:gd name="T80" fmla="*/ 62 w 304"/>
                <a:gd name="T81" fmla="*/ 180 h 303"/>
                <a:gd name="T82" fmla="*/ 35 w 304"/>
                <a:gd name="T83" fmla="*/ 180 h 303"/>
                <a:gd name="T84" fmla="*/ 10 w 304"/>
                <a:gd name="T85" fmla="*/ 180 h 303"/>
                <a:gd name="T86" fmla="*/ 6 w 304"/>
                <a:gd name="T87" fmla="*/ 170 h 303"/>
                <a:gd name="T88" fmla="*/ 18 w 304"/>
                <a:gd name="T89" fmla="*/ 163 h 303"/>
                <a:gd name="T90" fmla="*/ 31 w 304"/>
                <a:gd name="T91" fmla="*/ 155 h 303"/>
                <a:gd name="T92" fmla="*/ 41 w 304"/>
                <a:gd name="T93" fmla="*/ 163 h 303"/>
                <a:gd name="T94" fmla="*/ 60 w 304"/>
                <a:gd name="T95" fmla="*/ 147 h 303"/>
                <a:gd name="T96" fmla="*/ 64 w 304"/>
                <a:gd name="T97" fmla="*/ 122 h 303"/>
                <a:gd name="T98" fmla="*/ 77 w 304"/>
                <a:gd name="T99" fmla="*/ 103 h 303"/>
                <a:gd name="T100" fmla="*/ 93 w 304"/>
                <a:gd name="T101" fmla="*/ 80 h 303"/>
                <a:gd name="T102" fmla="*/ 95 w 304"/>
                <a:gd name="T103" fmla="*/ 53 h 303"/>
                <a:gd name="T104" fmla="*/ 102 w 304"/>
                <a:gd name="T105" fmla="*/ 27 h 303"/>
                <a:gd name="T106" fmla="*/ 110 w 304"/>
                <a:gd name="T107" fmla="*/ 9 h 303"/>
                <a:gd name="T108" fmla="*/ 127 w 304"/>
                <a:gd name="T109" fmla="*/ 9 h 303"/>
                <a:gd name="T110" fmla="*/ 148 w 304"/>
                <a:gd name="T111" fmla="*/ 19 h 303"/>
                <a:gd name="T112" fmla="*/ 166 w 304"/>
                <a:gd name="T113" fmla="*/ 15 h 303"/>
                <a:gd name="T114" fmla="*/ 179 w 304"/>
                <a:gd name="T115" fmla="*/ 13 h 303"/>
                <a:gd name="T116" fmla="*/ 198 w 304"/>
                <a:gd name="T117" fmla="*/ 7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4" h="303">
                  <a:moveTo>
                    <a:pt x="14" y="180"/>
                  </a:moveTo>
                  <a:lnTo>
                    <a:pt x="12" y="180"/>
                  </a:lnTo>
                  <a:lnTo>
                    <a:pt x="10" y="180"/>
                  </a:lnTo>
                  <a:lnTo>
                    <a:pt x="10" y="182"/>
                  </a:lnTo>
                  <a:lnTo>
                    <a:pt x="8" y="180"/>
                  </a:lnTo>
                  <a:lnTo>
                    <a:pt x="10" y="180"/>
                  </a:lnTo>
                  <a:lnTo>
                    <a:pt x="12" y="180"/>
                  </a:lnTo>
                  <a:lnTo>
                    <a:pt x="14" y="180"/>
                  </a:lnTo>
                  <a:close/>
                  <a:moveTo>
                    <a:pt x="269" y="117"/>
                  </a:moveTo>
                  <a:lnTo>
                    <a:pt x="269" y="119"/>
                  </a:lnTo>
                  <a:lnTo>
                    <a:pt x="269" y="121"/>
                  </a:lnTo>
                  <a:lnTo>
                    <a:pt x="269" y="122"/>
                  </a:lnTo>
                  <a:lnTo>
                    <a:pt x="267" y="122"/>
                  </a:lnTo>
                  <a:lnTo>
                    <a:pt x="267" y="121"/>
                  </a:lnTo>
                  <a:lnTo>
                    <a:pt x="267" y="119"/>
                  </a:lnTo>
                  <a:lnTo>
                    <a:pt x="269" y="119"/>
                  </a:lnTo>
                  <a:lnTo>
                    <a:pt x="269" y="117"/>
                  </a:lnTo>
                  <a:close/>
                  <a:moveTo>
                    <a:pt x="214" y="0"/>
                  </a:moveTo>
                  <a:lnTo>
                    <a:pt x="214" y="2"/>
                  </a:lnTo>
                  <a:lnTo>
                    <a:pt x="216" y="2"/>
                  </a:lnTo>
                  <a:lnTo>
                    <a:pt x="216" y="3"/>
                  </a:lnTo>
                  <a:lnTo>
                    <a:pt x="216" y="2"/>
                  </a:lnTo>
                  <a:lnTo>
                    <a:pt x="217" y="2"/>
                  </a:lnTo>
                  <a:lnTo>
                    <a:pt x="216" y="2"/>
                  </a:lnTo>
                  <a:lnTo>
                    <a:pt x="217" y="2"/>
                  </a:lnTo>
                  <a:lnTo>
                    <a:pt x="217" y="3"/>
                  </a:lnTo>
                  <a:lnTo>
                    <a:pt x="219" y="3"/>
                  </a:lnTo>
                  <a:lnTo>
                    <a:pt x="221" y="3"/>
                  </a:lnTo>
                  <a:lnTo>
                    <a:pt x="221" y="2"/>
                  </a:lnTo>
                  <a:lnTo>
                    <a:pt x="223" y="2"/>
                  </a:lnTo>
                  <a:lnTo>
                    <a:pt x="223" y="3"/>
                  </a:lnTo>
                  <a:lnTo>
                    <a:pt x="225" y="3"/>
                  </a:lnTo>
                  <a:lnTo>
                    <a:pt x="227" y="3"/>
                  </a:lnTo>
                  <a:lnTo>
                    <a:pt x="227" y="5"/>
                  </a:lnTo>
                  <a:lnTo>
                    <a:pt x="229" y="5"/>
                  </a:lnTo>
                  <a:lnTo>
                    <a:pt x="231" y="5"/>
                  </a:lnTo>
                  <a:lnTo>
                    <a:pt x="233" y="5"/>
                  </a:lnTo>
                  <a:lnTo>
                    <a:pt x="235" y="5"/>
                  </a:lnTo>
                  <a:lnTo>
                    <a:pt x="235" y="3"/>
                  </a:lnTo>
                  <a:lnTo>
                    <a:pt x="237" y="3"/>
                  </a:lnTo>
                  <a:lnTo>
                    <a:pt x="239" y="3"/>
                  </a:lnTo>
                  <a:lnTo>
                    <a:pt x="240" y="3"/>
                  </a:lnTo>
                  <a:lnTo>
                    <a:pt x="240" y="5"/>
                  </a:lnTo>
                  <a:lnTo>
                    <a:pt x="242" y="5"/>
                  </a:lnTo>
                  <a:lnTo>
                    <a:pt x="242" y="7"/>
                  </a:lnTo>
                  <a:lnTo>
                    <a:pt x="244" y="7"/>
                  </a:lnTo>
                  <a:lnTo>
                    <a:pt x="246" y="7"/>
                  </a:lnTo>
                  <a:lnTo>
                    <a:pt x="246" y="9"/>
                  </a:lnTo>
                  <a:lnTo>
                    <a:pt x="248" y="9"/>
                  </a:lnTo>
                  <a:lnTo>
                    <a:pt x="248" y="11"/>
                  </a:lnTo>
                  <a:lnTo>
                    <a:pt x="248" y="13"/>
                  </a:lnTo>
                  <a:lnTo>
                    <a:pt x="250" y="13"/>
                  </a:lnTo>
                  <a:lnTo>
                    <a:pt x="252" y="13"/>
                  </a:lnTo>
                  <a:lnTo>
                    <a:pt x="252" y="15"/>
                  </a:lnTo>
                  <a:lnTo>
                    <a:pt x="254" y="15"/>
                  </a:lnTo>
                  <a:lnTo>
                    <a:pt x="254" y="17"/>
                  </a:lnTo>
                  <a:lnTo>
                    <a:pt x="256" y="17"/>
                  </a:lnTo>
                  <a:lnTo>
                    <a:pt x="258" y="17"/>
                  </a:lnTo>
                  <a:lnTo>
                    <a:pt x="258" y="19"/>
                  </a:lnTo>
                  <a:lnTo>
                    <a:pt x="258" y="17"/>
                  </a:lnTo>
                  <a:lnTo>
                    <a:pt x="260" y="17"/>
                  </a:lnTo>
                  <a:lnTo>
                    <a:pt x="262" y="17"/>
                  </a:lnTo>
                  <a:lnTo>
                    <a:pt x="262" y="15"/>
                  </a:lnTo>
                  <a:lnTo>
                    <a:pt x="264" y="13"/>
                  </a:lnTo>
                  <a:lnTo>
                    <a:pt x="264" y="15"/>
                  </a:lnTo>
                  <a:lnTo>
                    <a:pt x="265" y="15"/>
                  </a:lnTo>
                  <a:lnTo>
                    <a:pt x="267" y="15"/>
                  </a:lnTo>
                  <a:lnTo>
                    <a:pt x="269" y="15"/>
                  </a:lnTo>
                  <a:lnTo>
                    <a:pt x="271" y="17"/>
                  </a:lnTo>
                  <a:lnTo>
                    <a:pt x="273" y="17"/>
                  </a:lnTo>
                  <a:lnTo>
                    <a:pt x="273" y="15"/>
                  </a:lnTo>
                  <a:lnTo>
                    <a:pt x="275" y="15"/>
                  </a:lnTo>
                  <a:lnTo>
                    <a:pt x="275" y="13"/>
                  </a:lnTo>
                  <a:lnTo>
                    <a:pt x="275" y="11"/>
                  </a:lnTo>
                  <a:lnTo>
                    <a:pt x="277" y="11"/>
                  </a:lnTo>
                  <a:lnTo>
                    <a:pt x="277" y="13"/>
                  </a:lnTo>
                  <a:lnTo>
                    <a:pt x="279" y="13"/>
                  </a:lnTo>
                  <a:lnTo>
                    <a:pt x="281" y="13"/>
                  </a:lnTo>
                  <a:lnTo>
                    <a:pt x="281" y="15"/>
                  </a:lnTo>
                  <a:lnTo>
                    <a:pt x="281" y="17"/>
                  </a:lnTo>
                  <a:lnTo>
                    <a:pt x="283" y="17"/>
                  </a:lnTo>
                  <a:lnTo>
                    <a:pt x="283" y="19"/>
                  </a:lnTo>
                  <a:lnTo>
                    <a:pt x="285" y="19"/>
                  </a:lnTo>
                  <a:lnTo>
                    <a:pt x="285" y="21"/>
                  </a:lnTo>
                  <a:lnTo>
                    <a:pt x="287" y="21"/>
                  </a:lnTo>
                  <a:lnTo>
                    <a:pt x="287" y="23"/>
                  </a:lnTo>
                  <a:lnTo>
                    <a:pt x="288" y="23"/>
                  </a:lnTo>
                  <a:lnTo>
                    <a:pt x="290" y="25"/>
                  </a:lnTo>
                  <a:lnTo>
                    <a:pt x="292" y="25"/>
                  </a:lnTo>
                  <a:lnTo>
                    <a:pt x="292" y="27"/>
                  </a:lnTo>
                  <a:lnTo>
                    <a:pt x="292" y="28"/>
                  </a:lnTo>
                  <a:lnTo>
                    <a:pt x="294" y="28"/>
                  </a:lnTo>
                  <a:lnTo>
                    <a:pt x="296" y="28"/>
                  </a:lnTo>
                  <a:lnTo>
                    <a:pt x="296" y="30"/>
                  </a:lnTo>
                  <a:lnTo>
                    <a:pt x="298" y="30"/>
                  </a:lnTo>
                  <a:lnTo>
                    <a:pt x="298" y="32"/>
                  </a:lnTo>
                  <a:lnTo>
                    <a:pt x="298" y="34"/>
                  </a:lnTo>
                  <a:lnTo>
                    <a:pt x="296" y="34"/>
                  </a:lnTo>
                  <a:lnTo>
                    <a:pt x="296" y="36"/>
                  </a:lnTo>
                  <a:lnTo>
                    <a:pt x="296" y="38"/>
                  </a:lnTo>
                  <a:lnTo>
                    <a:pt x="296" y="40"/>
                  </a:lnTo>
                  <a:lnTo>
                    <a:pt x="298" y="40"/>
                  </a:lnTo>
                  <a:lnTo>
                    <a:pt x="296" y="42"/>
                  </a:lnTo>
                  <a:lnTo>
                    <a:pt x="296" y="44"/>
                  </a:lnTo>
                  <a:lnTo>
                    <a:pt x="296" y="46"/>
                  </a:lnTo>
                  <a:lnTo>
                    <a:pt x="294" y="46"/>
                  </a:lnTo>
                  <a:lnTo>
                    <a:pt x="294" y="48"/>
                  </a:lnTo>
                  <a:lnTo>
                    <a:pt x="296" y="48"/>
                  </a:lnTo>
                  <a:lnTo>
                    <a:pt x="298" y="50"/>
                  </a:lnTo>
                  <a:lnTo>
                    <a:pt x="298" y="48"/>
                  </a:lnTo>
                  <a:lnTo>
                    <a:pt x="300" y="48"/>
                  </a:lnTo>
                  <a:lnTo>
                    <a:pt x="300" y="50"/>
                  </a:lnTo>
                  <a:lnTo>
                    <a:pt x="302" y="50"/>
                  </a:lnTo>
                  <a:lnTo>
                    <a:pt x="302" y="51"/>
                  </a:lnTo>
                  <a:lnTo>
                    <a:pt x="304" y="51"/>
                  </a:lnTo>
                  <a:lnTo>
                    <a:pt x="304" y="53"/>
                  </a:lnTo>
                  <a:lnTo>
                    <a:pt x="302" y="53"/>
                  </a:lnTo>
                  <a:lnTo>
                    <a:pt x="300" y="53"/>
                  </a:lnTo>
                  <a:lnTo>
                    <a:pt x="300" y="55"/>
                  </a:lnTo>
                  <a:lnTo>
                    <a:pt x="298" y="55"/>
                  </a:lnTo>
                  <a:lnTo>
                    <a:pt x="296" y="57"/>
                  </a:lnTo>
                  <a:lnTo>
                    <a:pt x="296" y="59"/>
                  </a:lnTo>
                  <a:lnTo>
                    <a:pt x="294" y="59"/>
                  </a:lnTo>
                  <a:lnTo>
                    <a:pt x="294" y="61"/>
                  </a:lnTo>
                  <a:lnTo>
                    <a:pt x="292" y="61"/>
                  </a:lnTo>
                  <a:lnTo>
                    <a:pt x="292" y="63"/>
                  </a:lnTo>
                  <a:lnTo>
                    <a:pt x="290" y="63"/>
                  </a:lnTo>
                  <a:lnTo>
                    <a:pt x="290" y="65"/>
                  </a:lnTo>
                  <a:lnTo>
                    <a:pt x="290" y="67"/>
                  </a:lnTo>
                  <a:lnTo>
                    <a:pt x="290" y="65"/>
                  </a:lnTo>
                  <a:lnTo>
                    <a:pt x="290" y="67"/>
                  </a:lnTo>
                  <a:lnTo>
                    <a:pt x="288" y="67"/>
                  </a:lnTo>
                  <a:lnTo>
                    <a:pt x="287" y="69"/>
                  </a:lnTo>
                  <a:lnTo>
                    <a:pt x="287" y="71"/>
                  </a:lnTo>
                  <a:lnTo>
                    <a:pt x="287" y="73"/>
                  </a:lnTo>
                  <a:lnTo>
                    <a:pt x="285" y="73"/>
                  </a:lnTo>
                  <a:lnTo>
                    <a:pt x="283" y="73"/>
                  </a:lnTo>
                  <a:lnTo>
                    <a:pt x="283" y="74"/>
                  </a:lnTo>
                  <a:lnTo>
                    <a:pt x="283" y="76"/>
                  </a:lnTo>
                  <a:lnTo>
                    <a:pt x="283" y="78"/>
                  </a:lnTo>
                  <a:lnTo>
                    <a:pt x="281" y="80"/>
                  </a:lnTo>
                  <a:lnTo>
                    <a:pt x="281" y="84"/>
                  </a:lnTo>
                  <a:lnTo>
                    <a:pt x="279" y="84"/>
                  </a:lnTo>
                  <a:lnTo>
                    <a:pt x="279" y="86"/>
                  </a:lnTo>
                  <a:lnTo>
                    <a:pt x="279" y="88"/>
                  </a:lnTo>
                  <a:lnTo>
                    <a:pt x="277" y="88"/>
                  </a:lnTo>
                  <a:lnTo>
                    <a:pt x="275" y="90"/>
                  </a:lnTo>
                  <a:lnTo>
                    <a:pt x="275" y="92"/>
                  </a:lnTo>
                  <a:lnTo>
                    <a:pt x="273" y="92"/>
                  </a:lnTo>
                  <a:lnTo>
                    <a:pt x="273" y="94"/>
                  </a:lnTo>
                  <a:lnTo>
                    <a:pt x="273" y="96"/>
                  </a:lnTo>
                  <a:lnTo>
                    <a:pt x="273" y="98"/>
                  </a:lnTo>
                  <a:lnTo>
                    <a:pt x="275" y="98"/>
                  </a:lnTo>
                  <a:lnTo>
                    <a:pt x="275" y="96"/>
                  </a:lnTo>
                  <a:lnTo>
                    <a:pt x="277" y="96"/>
                  </a:lnTo>
                  <a:lnTo>
                    <a:pt x="277" y="94"/>
                  </a:lnTo>
                  <a:lnTo>
                    <a:pt x="279" y="94"/>
                  </a:lnTo>
                  <a:lnTo>
                    <a:pt x="279" y="96"/>
                  </a:lnTo>
                  <a:lnTo>
                    <a:pt x="277" y="96"/>
                  </a:lnTo>
                  <a:lnTo>
                    <a:pt x="277" y="98"/>
                  </a:lnTo>
                  <a:lnTo>
                    <a:pt x="277" y="99"/>
                  </a:lnTo>
                  <a:lnTo>
                    <a:pt x="277" y="101"/>
                  </a:lnTo>
                  <a:lnTo>
                    <a:pt x="277" y="103"/>
                  </a:lnTo>
                  <a:lnTo>
                    <a:pt x="277" y="105"/>
                  </a:lnTo>
                  <a:lnTo>
                    <a:pt x="277" y="107"/>
                  </a:lnTo>
                  <a:lnTo>
                    <a:pt x="277" y="109"/>
                  </a:lnTo>
                  <a:lnTo>
                    <a:pt x="275" y="109"/>
                  </a:lnTo>
                  <a:lnTo>
                    <a:pt x="275" y="111"/>
                  </a:lnTo>
                  <a:lnTo>
                    <a:pt x="273" y="111"/>
                  </a:lnTo>
                  <a:lnTo>
                    <a:pt x="271" y="113"/>
                  </a:lnTo>
                  <a:lnTo>
                    <a:pt x="269" y="113"/>
                  </a:lnTo>
                  <a:lnTo>
                    <a:pt x="269" y="111"/>
                  </a:lnTo>
                  <a:lnTo>
                    <a:pt x="267" y="113"/>
                  </a:lnTo>
                  <a:lnTo>
                    <a:pt x="269" y="111"/>
                  </a:lnTo>
                  <a:lnTo>
                    <a:pt x="269" y="113"/>
                  </a:lnTo>
                  <a:lnTo>
                    <a:pt x="267" y="115"/>
                  </a:lnTo>
                  <a:lnTo>
                    <a:pt x="267" y="117"/>
                  </a:lnTo>
                  <a:lnTo>
                    <a:pt x="265" y="117"/>
                  </a:lnTo>
                  <a:lnTo>
                    <a:pt x="265" y="119"/>
                  </a:lnTo>
                  <a:lnTo>
                    <a:pt x="267" y="119"/>
                  </a:lnTo>
                  <a:lnTo>
                    <a:pt x="267" y="117"/>
                  </a:lnTo>
                  <a:lnTo>
                    <a:pt x="267" y="119"/>
                  </a:lnTo>
                  <a:lnTo>
                    <a:pt x="265" y="121"/>
                  </a:lnTo>
                  <a:lnTo>
                    <a:pt x="265" y="122"/>
                  </a:lnTo>
                  <a:lnTo>
                    <a:pt x="265" y="121"/>
                  </a:lnTo>
                  <a:lnTo>
                    <a:pt x="267" y="122"/>
                  </a:lnTo>
                  <a:lnTo>
                    <a:pt x="265" y="122"/>
                  </a:lnTo>
                  <a:lnTo>
                    <a:pt x="267" y="122"/>
                  </a:lnTo>
                  <a:lnTo>
                    <a:pt x="265" y="124"/>
                  </a:lnTo>
                  <a:lnTo>
                    <a:pt x="265" y="126"/>
                  </a:lnTo>
                  <a:lnTo>
                    <a:pt x="265" y="128"/>
                  </a:lnTo>
                  <a:lnTo>
                    <a:pt x="267" y="128"/>
                  </a:lnTo>
                  <a:lnTo>
                    <a:pt x="267" y="130"/>
                  </a:lnTo>
                  <a:lnTo>
                    <a:pt x="269" y="130"/>
                  </a:lnTo>
                  <a:lnTo>
                    <a:pt x="269" y="132"/>
                  </a:lnTo>
                  <a:lnTo>
                    <a:pt x="269" y="134"/>
                  </a:lnTo>
                  <a:lnTo>
                    <a:pt x="271" y="134"/>
                  </a:lnTo>
                  <a:lnTo>
                    <a:pt x="271" y="136"/>
                  </a:lnTo>
                  <a:lnTo>
                    <a:pt x="271" y="138"/>
                  </a:lnTo>
                  <a:lnTo>
                    <a:pt x="271" y="140"/>
                  </a:lnTo>
                  <a:lnTo>
                    <a:pt x="269" y="140"/>
                  </a:lnTo>
                  <a:lnTo>
                    <a:pt x="269" y="146"/>
                  </a:lnTo>
                  <a:lnTo>
                    <a:pt x="269" y="147"/>
                  </a:lnTo>
                  <a:lnTo>
                    <a:pt x="269" y="149"/>
                  </a:lnTo>
                  <a:lnTo>
                    <a:pt x="269" y="151"/>
                  </a:lnTo>
                  <a:lnTo>
                    <a:pt x="269" y="153"/>
                  </a:lnTo>
                  <a:lnTo>
                    <a:pt x="269" y="155"/>
                  </a:lnTo>
                  <a:lnTo>
                    <a:pt x="269" y="153"/>
                  </a:lnTo>
                  <a:lnTo>
                    <a:pt x="271" y="153"/>
                  </a:lnTo>
                  <a:lnTo>
                    <a:pt x="271" y="151"/>
                  </a:lnTo>
                  <a:lnTo>
                    <a:pt x="271" y="155"/>
                  </a:lnTo>
                  <a:lnTo>
                    <a:pt x="271" y="157"/>
                  </a:lnTo>
                  <a:lnTo>
                    <a:pt x="269" y="157"/>
                  </a:lnTo>
                  <a:lnTo>
                    <a:pt x="269" y="159"/>
                  </a:lnTo>
                  <a:lnTo>
                    <a:pt x="269" y="163"/>
                  </a:lnTo>
                  <a:lnTo>
                    <a:pt x="269" y="165"/>
                  </a:lnTo>
                  <a:lnTo>
                    <a:pt x="269" y="167"/>
                  </a:lnTo>
                  <a:lnTo>
                    <a:pt x="269" y="169"/>
                  </a:lnTo>
                  <a:lnTo>
                    <a:pt x="271" y="170"/>
                  </a:lnTo>
                  <a:lnTo>
                    <a:pt x="271" y="172"/>
                  </a:lnTo>
                  <a:lnTo>
                    <a:pt x="273" y="176"/>
                  </a:lnTo>
                  <a:lnTo>
                    <a:pt x="273" y="178"/>
                  </a:lnTo>
                  <a:lnTo>
                    <a:pt x="271" y="180"/>
                  </a:lnTo>
                  <a:lnTo>
                    <a:pt x="271" y="182"/>
                  </a:lnTo>
                  <a:lnTo>
                    <a:pt x="271" y="184"/>
                  </a:lnTo>
                  <a:lnTo>
                    <a:pt x="273" y="184"/>
                  </a:lnTo>
                  <a:lnTo>
                    <a:pt x="273" y="186"/>
                  </a:lnTo>
                  <a:lnTo>
                    <a:pt x="273" y="188"/>
                  </a:lnTo>
                  <a:lnTo>
                    <a:pt x="275" y="190"/>
                  </a:lnTo>
                  <a:lnTo>
                    <a:pt x="275" y="192"/>
                  </a:lnTo>
                  <a:lnTo>
                    <a:pt x="275" y="194"/>
                  </a:lnTo>
                  <a:lnTo>
                    <a:pt x="277" y="194"/>
                  </a:lnTo>
                  <a:lnTo>
                    <a:pt x="277" y="195"/>
                  </a:lnTo>
                  <a:lnTo>
                    <a:pt x="279" y="195"/>
                  </a:lnTo>
                  <a:lnTo>
                    <a:pt x="279" y="197"/>
                  </a:lnTo>
                  <a:lnTo>
                    <a:pt x="281" y="197"/>
                  </a:lnTo>
                  <a:lnTo>
                    <a:pt x="281" y="199"/>
                  </a:lnTo>
                  <a:lnTo>
                    <a:pt x="283" y="199"/>
                  </a:lnTo>
                  <a:lnTo>
                    <a:pt x="285" y="201"/>
                  </a:lnTo>
                  <a:lnTo>
                    <a:pt x="287" y="201"/>
                  </a:lnTo>
                  <a:lnTo>
                    <a:pt x="287" y="203"/>
                  </a:lnTo>
                  <a:lnTo>
                    <a:pt x="287" y="205"/>
                  </a:lnTo>
                  <a:lnTo>
                    <a:pt x="287" y="207"/>
                  </a:lnTo>
                  <a:lnTo>
                    <a:pt x="287" y="209"/>
                  </a:lnTo>
                  <a:lnTo>
                    <a:pt x="288" y="209"/>
                  </a:lnTo>
                  <a:lnTo>
                    <a:pt x="288" y="211"/>
                  </a:lnTo>
                  <a:lnTo>
                    <a:pt x="288" y="213"/>
                  </a:lnTo>
                  <a:lnTo>
                    <a:pt x="290" y="213"/>
                  </a:lnTo>
                  <a:lnTo>
                    <a:pt x="290" y="215"/>
                  </a:lnTo>
                  <a:lnTo>
                    <a:pt x="292" y="215"/>
                  </a:lnTo>
                  <a:lnTo>
                    <a:pt x="292" y="217"/>
                  </a:lnTo>
                  <a:lnTo>
                    <a:pt x="288" y="218"/>
                  </a:lnTo>
                  <a:lnTo>
                    <a:pt x="285" y="218"/>
                  </a:lnTo>
                  <a:lnTo>
                    <a:pt x="281" y="218"/>
                  </a:lnTo>
                  <a:lnTo>
                    <a:pt x="277" y="220"/>
                  </a:lnTo>
                  <a:lnTo>
                    <a:pt x="273" y="220"/>
                  </a:lnTo>
                  <a:lnTo>
                    <a:pt x="271" y="220"/>
                  </a:lnTo>
                  <a:lnTo>
                    <a:pt x="267" y="220"/>
                  </a:lnTo>
                  <a:lnTo>
                    <a:pt x="265" y="222"/>
                  </a:lnTo>
                  <a:lnTo>
                    <a:pt x="264" y="224"/>
                  </a:lnTo>
                  <a:lnTo>
                    <a:pt x="262" y="226"/>
                  </a:lnTo>
                  <a:lnTo>
                    <a:pt x="260" y="228"/>
                  </a:lnTo>
                  <a:lnTo>
                    <a:pt x="260" y="230"/>
                  </a:lnTo>
                  <a:lnTo>
                    <a:pt x="258" y="230"/>
                  </a:lnTo>
                  <a:lnTo>
                    <a:pt x="258" y="232"/>
                  </a:lnTo>
                  <a:lnTo>
                    <a:pt x="258" y="234"/>
                  </a:lnTo>
                  <a:lnTo>
                    <a:pt x="258" y="236"/>
                  </a:lnTo>
                  <a:lnTo>
                    <a:pt x="258" y="238"/>
                  </a:lnTo>
                  <a:lnTo>
                    <a:pt x="260" y="238"/>
                  </a:lnTo>
                  <a:lnTo>
                    <a:pt x="260" y="236"/>
                  </a:lnTo>
                  <a:lnTo>
                    <a:pt x="260" y="238"/>
                  </a:lnTo>
                  <a:lnTo>
                    <a:pt x="262" y="238"/>
                  </a:lnTo>
                  <a:lnTo>
                    <a:pt x="262" y="240"/>
                  </a:lnTo>
                  <a:lnTo>
                    <a:pt x="262" y="242"/>
                  </a:lnTo>
                  <a:lnTo>
                    <a:pt x="264" y="243"/>
                  </a:lnTo>
                  <a:lnTo>
                    <a:pt x="262" y="243"/>
                  </a:lnTo>
                  <a:lnTo>
                    <a:pt x="262" y="245"/>
                  </a:lnTo>
                  <a:lnTo>
                    <a:pt x="262" y="247"/>
                  </a:lnTo>
                  <a:lnTo>
                    <a:pt x="262" y="249"/>
                  </a:lnTo>
                  <a:lnTo>
                    <a:pt x="262" y="251"/>
                  </a:lnTo>
                  <a:lnTo>
                    <a:pt x="262" y="253"/>
                  </a:lnTo>
                  <a:lnTo>
                    <a:pt x="262" y="255"/>
                  </a:lnTo>
                  <a:lnTo>
                    <a:pt x="262" y="257"/>
                  </a:lnTo>
                  <a:lnTo>
                    <a:pt x="264" y="257"/>
                  </a:lnTo>
                  <a:lnTo>
                    <a:pt x="262" y="257"/>
                  </a:lnTo>
                  <a:lnTo>
                    <a:pt x="262" y="259"/>
                  </a:lnTo>
                  <a:lnTo>
                    <a:pt x="260" y="259"/>
                  </a:lnTo>
                  <a:lnTo>
                    <a:pt x="260" y="261"/>
                  </a:lnTo>
                  <a:lnTo>
                    <a:pt x="260" y="263"/>
                  </a:lnTo>
                  <a:lnTo>
                    <a:pt x="260" y="265"/>
                  </a:lnTo>
                  <a:lnTo>
                    <a:pt x="260" y="266"/>
                  </a:lnTo>
                  <a:lnTo>
                    <a:pt x="258" y="266"/>
                  </a:lnTo>
                  <a:lnTo>
                    <a:pt x="260" y="268"/>
                  </a:lnTo>
                  <a:lnTo>
                    <a:pt x="258" y="268"/>
                  </a:lnTo>
                  <a:lnTo>
                    <a:pt x="258" y="270"/>
                  </a:lnTo>
                  <a:lnTo>
                    <a:pt x="258" y="272"/>
                  </a:lnTo>
                  <a:lnTo>
                    <a:pt x="258" y="274"/>
                  </a:lnTo>
                  <a:lnTo>
                    <a:pt x="260" y="274"/>
                  </a:lnTo>
                  <a:lnTo>
                    <a:pt x="260" y="276"/>
                  </a:lnTo>
                  <a:lnTo>
                    <a:pt x="262" y="276"/>
                  </a:lnTo>
                  <a:lnTo>
                    <a:pt x="262" y="278"/>
                  </a:lnTo>
                  <a:lnTo>
                    <a:pt x="264" y="278"/>
                  </a:lnTo>
                  <a:lnTo>
                    <a:pt x="264" y="280"/>
                  </a:lnTo>
                  <a:lnTo>
                    <a:pt x="265" y="280"/>
                  </a:lnTo>
                  <a:lnTo>
                    <a:pt x="267" y="282"/>
                  </a:lnTo>
                  <a:lnTo>
                    <a:pt x="267" y="284"/>
                  </a:lnTo>
                  <a:lnTo>
                    <a:pt x="269" y="284"/>
                  </a:lnTo>
                  <a:lnTo>
                    <a:pt x="269" y="286"/>
                  </a:lnTo>
                  <a:lnTo>
                    <a:pt x="269" y="284"/>
                  </a:lnTo>
                  <a:lnTo>
                    <a:pt x="271" y="284"/>
                  </a:lnTo>
                  <a:lnTo>
                    <a:pt x="273" y="286"/>
                  </a:lnTo>
                  <a:lnTo>
                    <a:pt x="275" y="286"/>
                  </a:lnTo>
                  <a:lnTo>
                    <a:pt x="277" y="286"/>
                  </a:lnTo>
                  <a:lnTo>
                    <a:pt x="275" y="286"/>
                  </a:lnTo>
                  <a:lnTo>
                    <a:pt x="275" y="284"/>
                  </a:lnTo>
                  <a:lnTo>
                    <a:pt x="275" y="282"/>
                  </a:lnTo>
                  <a:lnTo>
                    <a:pt x="277" y="282"/>
                  </a:lnTo>
                  <a:lnTo>
                    <a:pt x="279" y="282"/>
                  </a:lnTo>
                  <a:lnTo>
                    <a:pt x="281" y="282"/>
                  </a:lnTo>
                  <a:lnTo>
                    <a:pt x="281" y="284"/>
                  </a:lnTo>
                  <a:lnTo>
                    <a:pt x="281" y="288"/>
                  </a:lnTo>
                  <a:lnTo>
                    <a:pt x="281" y="289"/>
                  </a:lnTo>
                  <a:lnTo>
                    <a:pt x="281" y="293"/>
                  </a:lnTo>
                  <a:lnTo>
                    <a:pt x="281" y="295"/>
                  </a:lnTo>
                  <a:lnTo>
                    <a:pt x="281" y="297"/>
                  </a:lnTo>
                  <a:lnTo>
                    <a:pt x="281" y="299"/>
                  </a:lnTo>
                  <a:lnTo>
                    <a:pt x="281" y="301"/>
                  </a:lnTo>
                  <a:lnTo>
                    <a:pt x="281" y="303"/>
                  </a:lnTo>
                  <a:lnTo>
                    <a:pt x="279" y="303"/>
                  </a:lnTo>
                  <a:lnTo>
                    <a:pt x="279" y="301"/>
                  </a:lnTo>
                  <a:lnTo>
                    <a:pt x="277" y="301"/>
                  </a:lnTo>
                  <a:lnTo>
                    <a:pt x="277" y="299"/>
                  </a:lnTo>
                  <a:lnTo>
                    <a:pt x="279" y="299"/>
                  </a:lnTo>
                  <a:lnTo>
                    <a:pt x="277" y="299"/>
                  </a:lnTo>
                  <a:lnTo>
                    <a:pt x="275" y="299"/>
                  </a:lnTo>
                  <a:lnTo>
                    <a:pt x="273" y="301"/>
                  </a:lnTo>
                  <a:lnTo>
                    <a:pt x="271" y="301"/>
                  </a:lnTo>
                  <a:lnTo>
                    <a:pt x="269" y="301"/>
                  </a:lnTo>
                  <a:lnTo>
                    <a:pt x="267" y="301"/>
                  </a:lnTo>
                  <a:lnTo>
                    <a:pt x="267" y="299"/>
                  </a:lnTo>
                  <a:lnTo>
                    <a:pt x="265" y="297"/>
                  </a:lnTo>
                  <a:lnTo>
                    <a:pt x="265" y="295"/>
                  </a:lnTo>
                  <a:lnTo>
                    <a:pt x="264" y="295"/>
                  </a:lnTo>
                  <a:lnTo>
                    <a:pt x="264" y="293"/>
                  </a:lnTo>
                  <a:lnTo>
                    <a:pt x="262" y="291"/>
                  </a:lnTo>
                  <a:lnTo>
                    <a:pt x="262" y="293"/>
                  </a:lnTo>
                  <a:lnTo>
                    <a:pt x="260" y="293"/>
                  </a:lnTo>
                  <a:lnTo>
                    <a:pt x="260" y="291"/>
                  </a:lnTo>
                  <a:lnTo>
                    <a:pt x="260" y="289"/>
                  </a:lnTo>
                  <a:lnTo>
                    <a:pt x="260" y="288"/>
                  </a:lnTo>
                  <a:lnTo>
                    <a:pt x="258" y="288"/>
                  </a:lnTo>
                  <a:lnTo>
                    <a:pt x="258" y="286"/>
                  </a:lnTo>
                  <a:lnTo>
                    <a:pt x="256" y="286"/>
                  </a:lnTo>
                  <a:lnTo>
                    <a:pt x="254" y="286"/>
                  </a:lnTo>
                  <a:lnTo>
                    <a:pt x="254" y="284"/>
                  </a:lnTo>
                  <a:lnTo>
                    <a:pt x="252" y="284"/>
                  </a:lnTo>
                  <a:lnTo>
                    <a:pt x="250" y="284"/>
                  </a:lnTo>
                  <a:lnTo>
                    <a:pt x="250" y="282"/>
                  </a:lnTo>
                  <a:lnTo>
                    <a:pt x="248" y="282"/>
                  </a:lnTo>
                  <a:lnTo>
                    <a:pt x="248" y="284"/>
                  </a:lnTo>
                  <a:lnTo>
                    <a:pt x="246" y="284"/>
                  </a:lnTo>
                  <a:lnTo>
                    <a:pt x="246" y="282"/>
                  </a:lnTo>
                  <a:lnTo>
                    <a:pt x="244" y="282"/>
                  </a:lnTo>
                  <a:lnTo>
                    <a:pt x="244" y="280"/>
                  </a:lnTo>
                  <a:lnTo>
                    <a:pt x="242" y="278"/>
                  </a:lnTo>
                  <a:lnTo>
                    <a:pt x="240" y="276"/>
                  </a:lnTo>
                  <a:lnTo>
                    <a:pt x="239" y="274"/>
                  </a:lnTo>
                  <a:lnTo>
                    <a:pt x="239" y="272"/>
                  </a:lnTo>
                  <a:lnTo>
                    <a:pt x="237" y="272"/>
                  </a:lnTo>
                  <a:lnTo>
                    <a:pt x="237" y="274"/>
                  </a:lnTo>
                  <a:lnTo>
                    <a:pt x="235" y="274"/>
                  </a:lnTo>
                  <a:lnTo>
                    <a:pt x="235" y="276"/>
                  </a:lnTo>
                  <a:lnTo>
                    <a:pt x="235" y="278"/>
                  </a:lnTo>
                  <a:lnTo>
                    <a:pt x="233" y="278"/>
                  </a:lnTo>
                  <a:lnTo>
                    <a:pt x="231" y="278"/>
                  </a:lnTo>
                  <a:lnTo>
                    <a:pt x="229" y="278"/>
                  </a:lnTo>
                  <a:lnTo>
                    <a:pt x="227" y="278"/>
                  </a:lnTo>
                  <a:lnTo>
                    <a:pt x="227" y="276"/>
                  </a:lnTo>
                  <a:lnTo>
                    <a:pt x="225" y="276"/>
                  </a:lnTo>
                  <a:lnTo>
                    <a:pt x="225" y="278"/>
                  </a:lnTo>
                  <a:lnTo>
                    <a:pt x="223" y="278"/>
                  </a:lnTo>
                  <a:lnTo>
                    <a:pt x="223" y="276"/>
                  </a:lnTo>
                  <a:lnTo>
                    <a:pt x="219" y="276"/>
                  </a:lnTo>
                  <a:lnTo>
                    <a:pt x="217" y="276"/>
                  </a:lnTo>
                  <a:lnTo>
                    <a:pt x="217" y="274"/>
                  </a:lnTo>
                  <a:lnTo>
                    <a:pt x="217" y="276"/>
                  </a:lnTo>
                  <a:lnTo>
                    <a:pt x="216" y="276"/>
                  </a:lnTo>
                  <a:lnTo>
                    <a:pt x="216" y="274"/>
                  </a:lnTo>
                  <a:lnTo>
                    <a:pt x="214" y="274"/>
                  </a:lnTo>
                  <a:lnTo>
                    <a:pt x="212" y="274"/>
                  </a:lnTo>
                  <a:lnTo>
                    <a:pt x="210" y="272"/>
                  </a:lnTo>
                  <a:lnTo>
                    <a:pt x="210" y="270"/>
                  </a:lnTo>
                  <a:lnTo>
                    <a:pt x="208" y="268"/>
                  </a:lnTo>
                  <a:lnTo>
                    <a:pt x="210" y="268"/>
                  </a:lnTo>
                  <a:lnTo>
                    <a:pt x="210" y="266"/>
                  </a:lnTo>
                  <a:lnTo>
                    <a:pt x="208" y="266"/>
                  </a:lnTo>
                  <a:lnTo>
                    <a:pt x="210" y="266"/>
                  </a:lnTo>
                  <a:lnTo>
                    <a:pt x="210" y="265"/>
                  </a:lnTo>
                  <a:lnTo>
                    <a:pt x="208" y="265"/>
                  </a:lnTo>
                  <a:lnTo>
                    <a:pt x="208" y="266"/>
                  </a:lnTo>
                  <a:lnTo>
                    <a:pt x="206" y="266"/>
                  </a:lnTo>
                  <a:lnTo>
                    <a:pt x="204" y="266"/>
                  </a:lnTo>
                  <a:lnTo>
                    <a:pt x="202" y="266"/>
                  </a:lnTo>
                  <a:lnTo>
                    <a:pt x="200" y="268"/>
                  </a:lnTo>
                  <a:lnTo>
                    <a:pt x="198" y="268"/>
                  </a:lnTo>
                  <a:lnTo>
                    <a:pt x="196" y="268"/>
                  </a:lnTo>
                  <a:lnTo>
                    <a:pt x="196" y="270"/>
                  </a:lnTo>
                  <a:lnTo>
                    <a:pt x="194" y="270"/>
                  </a:lnTo>
                  <a:lnTo>
                    <a:pt x="194" y="268"/>
                  </a:lnTo>
                  <a:lnTo>
                    <a:pt x="192" y="268"/>
                  </a:lnTo>
                  <a:lnTo>
                    <a:pt x="194" y="268"/>
                  </a:lnTo>
                  <a:lnTo>
                    <a:pt x="194" y="266"/>
                  </a:lnTo>
                  <a:lnTo>
                    <a:pt x="194" y="265"/>
                  </a:lnTo>
                  <a:lnTo>
                    <a:pt x="194" y="263"/>
                  </a:lnTo>
                  <a:lnTo>
                    <a:pt x="192" y="263"/>
                  </a:lnTo>
                  <a:lnTo>
                    <a:pt x="191" y="263"/>
                  </a:lnTo>
                  <a:lnTo>
                    <a:pt x="191" y="261"/>
                  </a:lnTo>
                  <a:lnTo>
                    <a:pt x="189" y="261"/>
                  </a:lnTo>
                  <a:lnTo>
                    <a:pt x="187" y="261"/>
                  </a:lnTo>
                  <a:lnTo>
                    <a:pt x="187" y="263"/>
                  </a:lnTo>
                  <a:lnTo>
                    <a:pt x="185" y="263"/>
                  </a:lnTo>
                  <a:lnTo>
                    <a:pt x="183" y="263"/>
                  </a:lnTo>
                  <a:lnTo>
                    <a:pt x="181" y="263"/>
                  </a:lnTo>
                  <a:lnTo>
                    <a:pt x="181" y="261"/>
                  </a:lnTo>
                  <a:lnTo>
                    <a:pt x="179" y="261"/>
                  </a:lnTo>
                  <a:lnTo>
                    <a:pt x="179" y="263"/>
                  </a:lnTo>
                  <a:lnTo>
                    <a:pt x="177" y="263"/>
                  </a:lnTo>
                  <a:lnTo>
                    <a:pt x="175" y="263"/>
                  </a:lnTo>
                  <a:lnTo>
                    <a:pt x="173" y="263"/>
                  </a:lnTo>
                  <a:lnTo>
                    <a:pt x="173" y="265"/>
                  </a:lnTo>
                  <a:lnTo>
                    <a:pt x="171" y="265"/>
                  </a:lnTo>
                  <a:lnTo>
                    <a:pt x="169" y="263"/>
                  </a:lnTo>
                  <a:lnTo>
                    <a:pt x="169" y="265"/>
                  </a:lnTo>
                  <a:lnTo>
                    <a:pt x="168" y="265"/>
                  </a:lnTo>
                  <a:lnTo>
                    <a:pt x="168" y="263"/>
                  </a:lnTo>
                  <a:lnTo>
                    <a:pt x="166" y="263"/>
                  </a:lnTo>
                  <a:lnTo>
                    <a:pt x="164" y="263"/>
                  </a:lnTo>
                  <a:lnTo>
                    <a:pt x="164" y="265"/>
                  </a:lnTo>
                  <a:lnTo>
                    <a:pt x="162" y="265"/>
                  </a:lnTo>
                  <a:lnTo>
                    <a:pt x="162" y="266"/>
                  </a:lnTo>
                  <a:lnTo>
                    <a:pt x="160" y="266"/>
                  </a:lnTo>
                  <a:lnTo>
                    <a:pt x="160" y="265"/>
                  </a:lnTo>
                  <a:lnTo>
                    <a:pt x="160" y="263"/>
                  </a:lnTo>
                  <a:lnTo>
                    <a:pt x="160" y="261"/>
                  </a:lnTo>
                  <a:lnTo>
                    <a:pt x="160" y="259"/>
                  </a:lnTo>
                  <a:lnTo>
                    <a:pt x="162" y="259"/>
                  </a:lnTo>
                  <a:lnTo>
                    <a:pt x="162" y="257"/>
                  </a:lnTo>
                  <a:lnTo>
                    <a:pt x="162" y="255"/>
                  </a:lnTo>
                  <a:lnTo>
                    <a:pt x="160" y="255"/>
                  </a:lnTo>
                  <a:lnTo>
                    <a:pt x="160" y="253"/>
                  </a:lnTo>
                  <a:lnTo>
                    <a:pt x="162" y="253"/>
                  </a:lnTo>
                  <a:lnTo>
                    <a:pt x="162" y="251"/>
                  </a:lnTo>
                  <a:lnTo>
                    <a:pt x="160" y="251"/>
                  </a:lnTo>
                  <a:lnTo>
                    <a:pt x="160" y="249"/>
                  </a:lnTo>
                  <a:lnTo>
                    <a:pt x="160" y="247"/>
                  </a:lnTo>
                  <a:lnTo>
                    <a:pt x="160" y="245"/>
                  </a:lnTo>
                  <a:lnTo>
                    <a:pt x="158" y="245"/>
                  </a:lnTo>
                  <a:lnTo>
                    <a:pt x="158" y="243"/>
                  </a:lnTo>
                  <a:lnTo>
                    <a:pt x="156" y="243"/>
                  </a:lnTo>
                  <a:lnTo>
                    <a:pt x="156" y="242"/>
                  </a:lnTo>
                  <a:lnTo>
                    <a:pt x="154" y="240"/>
                  </a:lnTo>
                  <a:lnTo>
                    <a:pt x="154" y="238"/>
                  </a:lnTo>
                  <a:lnTo>
                    <a:pt x="152" y="236"/>
                  </a:lnTo>
                  <a:lnTo>
                    <a:pt x="154" y="236"/>
                  </a:lnTo>
                  <a:lnTo>
                    <a:pt x="154" y="234"/>
                  </a:lnTo>
                  <a:lnTo>
                    <a:pt x="154" y="232"/>
                  </a:lnTo>
                  <a:lnTo>
                    <a:pt x="154" y="230"/>
                  </a:lnTo>
                  <a:lnTo>
                    <a:pt x="154" y="228"/>
                  </a:lnTo>
                  <a:lnTo>
                    <a:pt x="154" y="226"/>
                  </a:lnTo>
                  <a:lnTo>
                    <a:pt x="154" y="224"/>
                  </a:lnTo>
                  <a:lnTo>
                    <a:pt x="156" y="222"/>
                  </a:lnTo>
                  <a:lnTo>
                    <a:pt x="154" y="222"/>
                  </a:lnTo>
                  <a:lnTo>
                    <a:pt x="156" y="222"/>
                  </a:lnTo>
                  <a:lnTo>
                    <a:pt x="156" y="220"/>
                  </a:lnTo>
                  <a:lnTo>
                    <a:pt x="154" y="220"/>
                  </a:lnTo>
                  <a:lnTo>
                    <a:pt x="154" y="218"/>
                  </a:lnTo>
                  <a:lnTo>
                    <a:pt x="156" y="218"/>
                  </a:lnTo>
                  <a:lnTo>
                    <a:pt x="154" y="218"/>
                  </a:lnTo>
                  <a:lnTo>
                    <a:pt x="154" y="217"/>
                  </a:lnTo>
                  <a:lnTo>
                    <a:pt x="154" y="215"/>
                  </a:lnTo>
                  <a:lnTo>
                    <a:pt x="152" y="215"/>
                  </a:lnTo>
                  <a:lnTo>
                    <a:pt x="152" y="213"/>
                  </a:lnTo>
                  <a:lnTo>
                    <a:pt x="152" y="211"/>
                  </a:lnTo>
                  <a:lnTo>
                    <a:pt x="152" y="209"/>
                  </a:lnTo>
                  <a:lnTo>
                    <a:pt x="154" y="209"/>
                  </a:lnTo>
                  <a:lnTo>
                    <a:pt x="154" y="207"/>
                  </a:lnTo>
                  <a:lnTo>
                    <a:pt x="154" y="205"/>
                  </a:lnTo>
                  <a:lnTo>
                    <a:pt x="154" y="203"/>
                  </a:lnTo>
                  <a:lnTo>
                    <a:pt x="152" y="203"/>
                  </a:lnTo>
                  <a:lnTo>
                    <a:pt x="150" y="203"/>
                  </a:lnTo>
                  <a:lnTo>
                    <a:pt x="148" y="203"/>
                  </a:lnTo>
                  <a:lnTo>
                    <a:pt x="146" y="203"/>
                  </a:lnTo>
                  <a:lnTo>
                    <a:pt x="144" y="203"/>
                  </a:lnTo>
                  <a:lnTo>
                    <a:pt x="143" y="203"/>
                  </a:lnTo>
                  <a:lnTo>
                    <a:pt x="141" y="203"/>
                  </a:lnTo>
                  <a:lnTo>
                    <a:pt x="139" y="203"/>
                  </a:lnTo>
                  <a:lnTo>
                    <a:pt x="137" y="203"/>
                  </a:lnTo>
                  <a:lnTo>
                    <a:pt x="135" y="203"/>
                  </a:lnTo>
                  <a:lnTo>
                    <a:pt x="133" y="203"/>
                  </a:lnTo>
                  <a:lnTo>
                    <a:pt x="133" y="201"/>
                  </a:lnTo>
                  <a:lnTo>
                    <a:pt x="133" y="199"/>
                  </a:lnTo>
                  <a:lnTo>
                    <a:pt x="133" y="197"/>
                  </a:lnTo>
                  <a:lnTo>
                    <a:pt x="135" y="195"/>
                  </a:lnTo>
                  <a:lnTo>
                    <a:pt x="133" y="195"/>
                  </a:lnTo>
                  <a:lnTo>
                    <a:pt x="131" y="195"/>
                  </a:lnTo>
                  <a:lnTo>
                    <a:pt x="129" y="195"/>
                  </a:lnTo>
                  <a:lnTo>
                    <a:pt x="129" y="197"/>
                  </a:lnTo>
                  <a:lnTo>
                    <a:pt x="127" y="197"/>
                  </a:lnTo>
                  <a:lnTo>
                    <a:pt x="125" y="197"/>
                  </a:lnTo>
                  <a:lnTo>
                    <a:pt x="123" y="197"/>
                  </a:lnTo>
                  <a:lnTo>
                    <a:pt x="121" y="197"/>
                  </a:lnTo>
                  <a:lnTo>
                    <a:pt x="120" y="197"/>
                  </a:lnTo>
                  <a:lnTo>
                    <a:pt x="118" y="197"/>
                  </a:lnTo>
                  <a:lnTo>
                    <a:pt x="118" y="199"/>
                  </a:lnTo>
                  <a:lnTo>
                    <a:pt x="116" y="199"/>
                  </a:lnTo>
                  <a:lnTo>
                    <a:pt x="116" y="203"/>
                  </a:lnTo>
                  <a:lnTo>
                    <a:pt x="118" y="205"/>
                  </a:lnTo>
                  <a:lnTo>
                    <a:pt x="116" y="205"/>
                  </a:lnTo>
                  <a:lnTo>
                    <a:pt x="116" y="207"/>
                  </a:lnTo>
                  <a:lnTo>
                    <a:pt x="114" y="207"/>
                  </a:lnTo>
                  <a:lnTo>
                    <a:pt x="114" y="209"/>
                  </a:lnTo>
                  <a:lnTo>
                    <a:pt x="114" y="211"/>
                  </a:lnTo>
                  <a:lnTo>
                    <a:pt x="114" y="213"/>
                  </a:lnTo>
                  <a:lnTo>
                    <a:pt x="114" y="215"/>
                  </a:lnTo>
                  <a:lnTo>
                    <a:pt x="112" y="215"/>
                  </a:lnTo>
                  <a:lnTo>
                    <a:pt x="110" y="215"/>
                  </a:lnTo>
                  <a:lnTo>
                    <a:pt x="108" y="215"/>
                  </a:lnTo>
                  <a:lnTo>
                    <a:pt x="106" y="215"/>
                  </a:lnTo>
                  <a:lnTo>
                    <a:pt x="104" y="215"/>
                  </a:lnTo>
                  <a:lnTo>
                    <a:pt x="104" y="213"/>
                  </a:lnTo>
                  <a:lnTo>
                    <a:pt x="102" y="213"/>
                  </a:lnTo>
                  <a:lnTo>
                    <a:pt x="100" y="213"/>
                  </a:lnTo>
                  <a:lnTo>
                    <a:pt x="100" y="215"/>
                  </a:lnTo>
                  <a:lnTo>
                    <a:pt x="98" y="215"/>
                  </a:lnTo>
                  <a:lnTo>
                    <a:pt x="96" y="215"/>
                  </a:lnTo>
                  <a:lnTo>
                    <a:pt x="95" y="215"/>
                  </a:lnTo>
                  <a:lnTo>
                    <a:pt x="93" y="215"/>
                  </a:lnTo>
                  <a:lnTo>
                    <a:pt x="91" y="215"/>
                  </a:lnTo>
                  <a:lnTo>
                    <a:pt x="89" y="215"/>
                  </a:lnTo>
                  <a:lnTo>
                    <a:pt x="87" y="215"/>
                  </a:lnTo>
                  <a:lnTo>
                    <a:pt x="85" y="215"/>
                  </a:lnTo>
                  <a:lnTo>
                    <a:pt x="85" y="213"/>
                  </a:lnTo>
                  <a:lnTo>
                    <a:pt x="83" y="213"/>
                  </a:lnTo>
                  <a:lnTo>
                    <a:pt x="83" y="211"/>
                  </a:lnTo>
                  <a:lnTo>
                    <a:pt x="83" y="213"/>
                  </a:lnTo>
                  <a:lnTo>
                    <a:pt x="83" y="211"/>
                  </a:lnTo>
                  <a:lnTo>
                    <a:pt x="81" y="209"/>
                  </a:lnTo>
                  <a:lnTo>
                    <a:pt x="81" y="207"/>
                  </a:lnTo>
                  <a:lnTo>
                    <a:pt x="79" y="207"/>
                  </a:lnTo>
                  <a:lnTo>
                    <a:pt x="79" y="205"/>
                  </a:lnTo>
                  <a:lnTo>
                    <a:pt x="79" y="203"/>
                  </a:lnTo>
                  <a:lnTo>
                    <a:pt x="77" y="203"/>
                  </a:lnTo>
                  <a:lnTo>
                    <a:pt x="77" y="201"/>
                  </a:lnTo>
                  <a:lnTo>
                    <a:pt x="75" y="201"/>
                  </a:lnTo>
                  <a:lnTo>
                    <a:pt x="75" y="199"/>
                  </a:lnTo>
                  <a:lnTo>
                    <a:pt x="75" y="197"/>
                  </a:lnTo>
                  <a:lnTo>
                    <a:pt x="77" y="197"/>
                  </a:lnTo>
                  <a:lnTo>
                    <a:pt x="75" y="197"/>
                  </a:lnTo>
                  <a:lnTo>
                    <a:pt x="75" y="195"/>
                  </a:lnTo>
                  <a:lnTo>
                    <a:pt x="73" y="195"/>
                  </a:lnTo>
                  <a:lnTo>
                    <a:pt x="73" y="194"/>
                  </a:lnTo>
                  <a:lnTo>
                    <a:pt x="73" y="192"/>
                  </a:lnTo>
                  <a:lnTo>
                    <a:pt x="73" y="190"/>
                  </a:lnTo>
                  <a:lnTo>
                    <a:pt x="72" y="190"/>
                  </a:lnTo>
                  <a:lnTo>
                    <a:pt x="72" y="188"/>
                  </a:lnTo>
                  <a:lnTo>
                    <a:pt x="72" y="186"/>
                  </a:lnTo>
                  <a:lnTo>
                    <a:pt x="72" y="184"/>
                  </a:lnTo>
                  <a:lnTo>
                    <a:pt x="72" y="182"/>
                  </a:lnTo>
                  <a:lnTo>
                    <a:pt x="70" y="182"/>
                  </a:lnTo>
                  <a:lnTo>
                    <a:pt x="70" y="180"/>
                  </a:lnTo>
                  <a:lnTo>
                    <a:pt x="68" y="180"/>
                  </a:lnTo>
                  <a:lnTo>
                    <a:pt x="66" y="180"/>
                  </a:lnTo>
                  <a:lnTo>
                    <a:pt x="64" y="180"/>
                  </a:lnTo>
                  <a:lnTo>
                    <a:pt x="62" y="180"/>
                  </a:lnTo>
                  <a:lnTo>
                    <a:pt x="60" y="180"/>
                  </a:lnTo>
                  <a:lnTo>
                    <a:pt x="58" y="180"/>
                  </a:lnTo>
                  <a:lnTo>
                    <a:pt x="56" y="180"/>
                  </a:lnTo>
                  <a:lnTo>
                    <a:pt x="54" y="180"/>
                  </a:lnTo>
                  <a:lnTo>
                    <a:pt x="52" y="180"/>
                  </a:lnTo>
                  <a:lnTo>
                    <a:pt x="50" y="180"/>
                  </a:lnTo>
                  <a:lnTo>
                    <a:pt x="48" y="180"/>
                  </a:lnTo>
                  <a:lnTo>
                    <a:pt x="47" y="180"/>
                  </a:lnTo>
                  <a:lnTo>
                    <a:pt x="45" y="180"/>
                  </a:lnTo>
                  <a:lnTo>
                    <a:pt x="43" y="180"/>
                  </a:lnTo>
                  <a:lnTo>
                    <a:pt x="41" y="180"/>
                  </a:lnTo>
                  <a:lnTo>
                    <a:pt x="39" y="180"/>
                  </a:lnTo>
                  <a:lnTo>
                    <a:pt x="37" y="180"/>
                  </a:lnTo>
                  <a:lnTo>
                    <a:pt x="35" y="180"/>
                  </a:lnTo>
                  <a:lnTo>
                    <a:pt x="33" y="180"/>
                  </a:lnTo>
                  <a:lnTo>
                    <a:pt x="31" y="180"/>
                  </a:lnTo>
                  <a:lnTo>
                    <a:pt x="29" y="180"/>
                  </a:lnTo>
                  <a:lnTo>
                    <a:pt x="27" y="180"/>
                  </a:lnTo>
                  <a:lnTo>
                    <a:pt x="25" y="180"/>
                  </a:lnTo>
                  <a:lnTo>
                    <a:pt x="24" y="180"/>
                  </a:lnTo>
                  <a:lnTo>
                    <a:pt x="22" y="180"/>
                  </a:lnTo>
                  <a:lnTo>
                    <a:pt x="20" y="180"/>
                  </a:lnTo>
                  <a:lnTo>
                    <a:pt x="18" y="180"/>
                  </a:lnTo>
                  <a:lnTo>
                    <a:pt x="16" y="180"/>
                  </a:lnTo>
                  <a:lnTo>
                    <a:pt x="14" y="180"/>
                  </a:lnTo>
                  <a:lnTo>
                    <a:pt x="12" y="178"/>
                  </a:lnTo>
                  <a:lnTo>
                    <a:pt x="10" y="178"/>
                  </a:lnTo>
                  <a:lnTo>
                    <a:pt x="10" y="180"/>
                  </a:lnTo>
                  <a:lnTo>
                    <a:pt x="8" y="180"/>
                  </a:lnTo>
                  <a:lnTo>
                    <a:pt x="8" y="182"/>
                  </a:lnTo>
                  <a:lnTo>
                    <a:pt x="6" y="182"/>
                  </a:lnTo>
                  <a:lnTo>
                    <a:pt x="4" y="182"/>
                  </a:lnTo>
                  <a:lnTo>
                    <a:pt x="2" y="182"/>
                  </a:lnTo>
                  <a:lnTo>
                    <a:pt x="2" y="180"/>
                  </a:lnTo>
                  <a:lnTo>
                    <a:pt x="0" y="178"/>
                  </a:lnTo>
                  <a:lnTo>
                    <a:pt x="2" y="178"/>
                  </a:lnTo>
                  <a:lnTo>
                    <a:pt x="4" y="178"/>
                  </a:lnTo>
                  <a:lnTo>
                    <a:pt x="6" y="178"/>
                  </a:lnTo>
                  <a:lnTo>
                    <a:pt x="6" y="176"/>
                  </a:lnTo>
                  <a:lnTo>
                    <a:pt x="6" y="174"/>
                  </a:lnTo>
                  <a:lnTo>
                    <a:pt x="6" y="172"/>
                  </a:lnTo>
                  <a:lnTo>
                    <a:pt x="6" y="170"/>
                  </a:lnTo>
                  <a:lnTo>
                    <a:pt x="6" y="169"/>
                  </a:lnTo>
                  <a:lnTo>
                    <a:pt x="4" y="167"/>
                  </a:lnTo>
                  <a:lnTo>
                    <a:pt x="6" y="167"/>
                  </a:lnTo>
                  <a:lnTo>
                    <a:pt x="6" y="165"/>
                  </a:lnTo>
                  <a:lnTo>
                    <a:pt x="8" y="165"/>
                  </a:lnTo>
                  <a:lnTo>
                    <a:pt x="8" y="163"/>
                  </a:lnTo>
                  <a:lnTo>
                    <a:pt x="10" y="163"/>
                  </a:lnTo>
                  <a:lnTo>
                    <a:pt x="10" y="161"/>
                  </a:lnTo>
                  <a:lnTo>
                    <a:pt x="14" y="161"/>
                  </a:lnTo>
                  <a:lnTo>
                    <a:pt x="14" y="159"/>
                  </a:lnTo>
                  <a:lnTo>
                    <a:pt x="16" y="159"/>
                  </a:lnTo>
                  <a:lnTo>
                    <a:pt x="16" y="161"/>
                  </a:lnTo>
                  <a:lnTo>
                    <a:pt x="18" y="161"/>
                  </a:lnTo>
                  <a:lnTo>
                    <a:pt x="18" y="163"/>
                  </a:lnTo>
                  <a:lnTo>
                    <a:pt x="20" y="163"/>
                  </a:lnTo>
                  <a:lnTo>
                    <a:pt x="20" y="165"/>
                  </a:lnTo>
                  <a:lnTo>
                    <a:pt x="20" y="163"/>
                  </a:lnTo>
                  <a:lnTo>
                    <a:pt x="22" y="163"/>
                  </a:lnTo>
                  <a:lnTo>
                    <a:pt x="22" y="161"/>
                  </a:lnTo>
                  <a:lnTo>
                    <a:pt x="22" y="163"/>
                  </a:lnTo>
                  <a:lnTo>
                    <a:pt x="24" y="161"/>
                  </a:lnTo>
                  <a:lnTo>
                    <a:pt x="24" y="159"/>
                  </a:lnTo>
                  <a:lnTo>
                    <a:pt x="25" y="159"/>
                  </a:lnTo>
                  <a:lnTo>
                    <a:pt x="24" y="157"/>
                  </a:lnTo>
                  <a:lnTo>
                    <a:pt x="25" y="157"/>
                  </a:lnTo>
                  <a:lnTo>
                    <a:pt x="27" y="157"/>
                  </a:lnTo>
                  <a:lnTo>
                    <a:pt x="29" y="157"/>
                  </a:lnTo>
                  <a:lnTo>
                    <a:pt x="31" y="155"/>
                  </a:lnTo>
                  <a:lnTo>
                    <a:pt x="33" y="155"/>
                  </a:lnTo>
                  <a:lnTo>
                    <a:pt x="35" y="155"/>
                  </a:lnTo>
                  <a:lnTo>
                    <a:pt x="35" y="157"/>
                  </a:lnTo>
                  <a:lnTo>
                    <a:pt x="37" y="157"/>
                  </a:lnTo>
                  <a:lnTo>
                    <a:pt x="35" y="157"/>
                  </a:lnTo>
                  <a:lnTo>
                    <a:pt x="35" y="159"/>
                  </a:lnTo>
                  <a:lnTo>
                    <a:pt x="35" y="161"/>
                  </a:lnTo>
                  <a:lnTo>
                    <a:pt x="35" y="163"/>
                  </a:lnTo>
                  <a:lnTo>
                    <a:pt x="35" y="165"/>
                  </a:lnTo>
                  <a:lnTo>
                    <a:pt x="37" y="163"/>
                  </a:lnTo>
                  <a:lnTo>
                    <a:pt x="39" y="163"/>
                  </a:lnTo>
                  <a:lnTo>
                    <a:pt x="39" y="165"/>
                  </a:lnTo>
                  <a:lnTo>
                    <a:pt x="41" y="165"/>
                  </a:lnTo>
                  <a:lnTo>
                    <a:pt x="41" y="163"/>
                  </a:lnTo>
                  <a:lnTo>
                    <a:pt x="43" y="163"/>
                  </a:lnTo>
                  <a:lnTo>
                    <a:pt x="45" y="161"/>
                  </a:lnTo>
                  <a:lnTo>
                    <a:pt x="45" y="159"/>
                  </a:lnTo>
                  <a:lnTo>
                    <a:pt x="47" y="159"/>
                  </a:lnTo>
                  <a:lnTo>
                    <a:pt x="47" y="157"/>
                  </a:lnTo>
                  <a:lnTo>
                    <a:pt x="48" y="155"/>
                  </a:lnTo>
                  <a:lnTo>
                    <a:pt x="50" y="153"/>
                  </a:lnTo>
                  <a:lnTo>
                    <a:pt x="52" y="153"/>
                  </a:lnTo>
                  <a:lnTo>
                    <a:pt x="52" y="151"/>
                  </a:lnTo>
                  <a:lnTo>
                    <a:pt x="54" y="151"/>
                  </a:lnTo>
                  <a:lnTo>
                    <a:pt x="56" y="149"/>
                  </a:lnTo>
                  <a:lnTo>
                    <a:pt x="58" y="149"/>
                  </a:lnTo>
                  <a:lnTo>
                    <a:pt x="60" y="149"/>
                  </a:lnTo>
                  <a:lnTo>
                    <a:pt x="60" y="147"/>
                  </a:lnTo>
                  <a:lnTo>
                    <a:pt x="60" y="146"/>
                  </a:lnTo>
                  <a:lnTo>
                    <a:pt x="62" y="146"/>
                  </a:lnTo>
                  <a:lnTo>
                    <a:pt x="62" y="144"/>
                  </a:lnTo>
                  <a:lnTo>
                    <a:pt x="62" y="142"/>
                  </a:lnTo>
                  <a:lnTo>
                    <a:pt x="64" y="142"/>
                  </a:lnTo>
                  <a:lnTo>
                    <a:pt x="64" y="140"/>
                  </a:lnTo>
                  <a:lnTo>
                    <a:pt x="64" y="138"/>
                  </a:lnTo>
                  <a:lnTo>
                    <a:pt x="64" y="136"/>
                  </a:lnTo>
                  <a:lnTo>
                    <a:pt x="64" y="134"/>
                  </a:lnTo>
                  <a:lnTo>
                    <a:pt x="64" y="132"/>
                  </a:lnTo>
                  <a:lnTo>
                    <a:pt x="64" y="130"/>
                  </a:lnTo>
                  <a:lnTo>
                    <a:pt x="64" y="128"/>
                  </a:lnTo>
                  <a:lnTo>
                    <a:pt x="64" y="124"/>
                  </a:lnTo>
                  <a:lnTo>
                    <a:pt x="64" y="122"/>
                  </a:lnTo>
                  <a:lnTo>
                    <a:pt x="64" y="121"/>
                  </a:lnTo>
                  <a:lnTo>
                    <a:pt x="66" y="119"/>
                  </a:lnTo>
                  <a:lnTo>
                    <a:pt x="68" y="119"/>
                  </a:lnTo>
                  <a:lnTo>
                    <a:pt x="68" y="117"/>
                  </a:lnTo>
                  <a:lnTo>
                    <a:pt x="70" y="117"/>
                  </a:lnTo>
                  <a:lnTo>
                    <a:pt x="70" y="115"/>
                  </a:lnTo>
                  <a:lnTo>
                    <a:pt x="72" y="113"/>
                  </a:lnTo>
                  <a:lnTo>
                    <a:pt x="72" y="111"/>
                  </a:lnTo>
                  <a:lnTo>
                    <a:pt x="72" y="109"/>
                  </a:lnTo>
                  <a:lnTo>
                    <a:pt x="73" y="109"/>
                  </a:lnTo>
                  <a:lnTo>
                    <a:pt x="73" y="107"/>
                  </a:lnTo>
                  <a:lnTo>
                    <a:pt x="73" y="105"/>
                  </a:lnTo>
                  <a:lnTo>
                    <a:pt x="75" y="105"/>
                  </a:lnTo>
                  <a:lnTo>
                    <a:pt x="77" y="103"/>
                  </a:lnTo>
                  <a:lnTo>
                    <a:pt x="79" y="103"/>
                  </a:lnTo>
                  <a:lnTo>
                    <a:pt x="81" y="103"/>
                  </a:lnTo>
                  <a:lnTo>
                    <a:pt x="81" y="101"/>
                  </a:lnTo>
                  <a:lnTo>
                    <a:pt x="83" y="101"/>
                  </a:lnTo>
                  <a:lnTo>
                    <a:pt x="85" y="98"/>
                  </a:lnTo>
                  <a:lnTo>
                    <a:pt x="87" y="98"/>
                  </a:lnTo>
                  <a:lnTo>
                    <a:pt x="87" y="96"/>
                  </a:lnTo>
                  <a:lnTo>
                    <a:pt x="89" y="96"/>
                  </a:lnTo>
                  <a:lnTo>
                    <a:pt x="89" y="94"/>
                  </a:lnTo>
                  <a:lnTo>
                    <a:pt x="89" y="92"/>
                  </a:lnTo>
                  <a:lnTo>
                    <a:pt x="89" y="90"/>
                  </a:lnTo>
                  <a:lnTo>
                    <a:pt x="89" y="86"/>
                  </a:lnTo>
                  <a:lnTo>
                    <a:pt x="91" y="82"/>
                  </a:lnTo>
                  <a:lnTo>
                    <a:pt x="93" y="80"/>
                  </a:lnTo>
                  <a:lnTo>
                    <a:pt x="93" y="78"/>
                  </a:lnTo>
                  <a:lnTo>
                    <a:pt x="91" y="78"/>
                  </a:lnTo>
                  <a:lnTo>
                    <a:pt x="91" y="76"/>
                  </a:lnTo>
                  <a:lnTo>
                    <a:pt x="91" y="74"/>
                  </a:lnTo>
                  <a:lnTo>
                    <a:pt x="91" y="73"/>
                  </a:lnTo>
                  <a:lnTo>
                    <a:pt x="91" y="71"/>
                  </a:lnTo>
                  <a:lnTo>
                    <a:pt x="91" y="69"/>
                  </a:lnTo>
                  <a:lnTo>
                    <a:pt x="93" y="67"/>
                  </a:lnTo>
                  <a:lnTo>
                    <a:pt x="93" y="65"/>
                  </a:lnTo>
                  <a:lnTo>
                    <a:pt x="93" y="63"/>
                  </a:lnTo>
                  <a:lnTo>
                    <a:pt x="95" y="61"/>
                  </a:lnTo>
                  <a:lnTo>
                    <a:pt x="95" y="57"/>
                  </a:lnTo>
                  <a:lnTo>
                    <a:pt x="95" y="55"/>
                  </a:lnTo>
                  <a:lnTo>
                    <a:pt x="95" y="53"/>
                  </a:lnTo>
                  <a:lnTo>
                    <a:pt x="95" y="51"/>
                  </a:lnTo>
                  <a:lnTo>
                    <a:pt x="95" y="50"/>
                  </a:lnTo>
                  <a:lnTo>
                    <a:pt x="96" y="48"/>
                  </a:lnTo>
                  <a:lnTo>
                    <a:pt x="96" y="46"/>
                  </a:lnTo>
                  <a:lnTo>
                    <a:pt x="98" y="46"/>
                  </a:lnTo>
                  <a:lnTo>
                    <a:pt x="98" y="44"/>
                  </a:lnTo>
                  <a:lnTo>
                    <a:pt x="98" y="42"/>
                  </a:lnTo>
                  <a:lnTo>
                    <a:pt x="100" y="42"/>
                  </a:lnTo>
                  <a:lnTo>
                    <a:pt x="100" y="40"/>
                  </a:lnTo>
                  <a:lnTo>
                    <a:pt x="100" y="38"/>
                  </a:lnTo>
                  <a:lnTo>
                    <a:pt x="102" y="36"/>
                  </a:lnTo>
                  <a:lnTo>
                    <a:pt x="102" y="32"/>
                  </a:lnTo>
                  <a:lnTo>
                    <a:pt x="102" y="30"/>
                  </a:lnTo>
                  <a:lnTo>
                    <a:pt x="102" y="27"/>
                  </a:lnTo>
                  <a:lnTo>
                    <a:pt x="102" y="25"/>
                  </a:lnTo>
                  <a:lnTo>
                    <a:pt x="102" y="23"/>
                  </a:lnTo>
                  <a:lnTo>
                    <a:pt x="102" y="21"/>
                  </a:lnTo>
                  <a:lnTo>
                    <a:pt x="102" y="19"/>
                  </a:lnTo>
                  <a:lnTo>
                    <a:pt x="102" y="17"/>
                  </a:lnTo>
                  <a:lnTo>
                    <a:pt x="100" y="17"/>
                  </a:lnTo>
                  <a:lnTo>
                    <a:pt x="102" y="17"/>
                  </a:lnTo>
                  <a:lnTo>
                    <a:pt x="104" y="17"/>
                  </a:lnTo>
                  <a:lnTo>
                    <a:pt x="104" y="15"/>
                  </a:lnTo>
                  <a:lnTo>
                    <a:pt x="106" y="13"/>
                  </a:lnTo>
                  <a:lnTo>
                    <a:pt x="106" y="11"/>
                  </a:lnTo>
                  <a:lnTo>
                    <a:pt x="108" y="11"/>
                  </a:lnTo>
                  <a:lnTo>
                    <a:pt x="108" y="9"/>
                  </a:lnTo>
                  <a:lnTo>
                    <a:pt x="110" y="9"/>
                  </a:lnTo>
                  <a:lnTo>
                    <a:pt x="110" y="7"/>
                  </a:lnTo>
                  <a:lnTo>
                    <a:pt x="112" y="7"/>
                  </a:lnTo>
                  <a:lnTo>
                    <a:pt x="112" y="5"/>
                  </a:lnTo>
                  <a:lnTo>
                    <a:pt x="114" y="5"/>
                  </a:lnTo>
                  <a:lnTo>
                    <a:pt x="116" y="5"/>
                  </a:lnTo>
                  <a:lnTo>
                    <a:pt x="116" y="3"/>
                  </a:lnTo>
                  <a:lnTo>
                    <a:pt x="118" y="3"/>
                  </a:lnTo>
                  <a:lnTo>
                    <a:pt x="120" y="3"/>
                  </a:lnTo>
                  <a:lnTo>
                    <a:pt x="121" y="5"/>
                  </a:lnTo>
                  <a:lnTo>
                    <a:pt x="123" y="5"/>
                  </a:lnTo>
                  <a:lnTo>
                    <a:pt x="123" y="7"/>
                  </a:lnTo>
                  <a:lnTo>
                    <a:pt x="125" y="7"/>
                  </a:lnTo>
                  <a:lnTo>
                    <a:pt x="127" y="7"/>
                  </a:lnTo>
                  <a:lnTo>
                    <a:pt x="127" y="9"/>
                  </a:lnTo>
                  <a:lnTo>
                    <a:pt x="129" y="9"/>
                  </a:lnTo>
                  <a:lnTo>
                    <a:pt x="131" y="11"/>
                  </a:lnTo>
                  <a:lnTo>
                    <a:pt x="131" y="13"/>
                  </a:lnTo>
                  <a:lnTo>
                    <a:pt x="133" y="15"/>
                  </a:lnTo>
                  <a:lnTo>
                    <a:pt x="135" y="15"/>
                  </a:lnTo>
                  <a:lnTo>
                    <a:pt x="137" y="15"/>
                  </a:lnTo>
                  <a:lnTo>
                    <a:pt x="139" y="15"/>
                  </a:lnTo>
                  <a:lnTo>
                    <a:pt x="141" y="15"/>
                  </a:lnTo>
                  <a:lnTo>
                    <a:pt x="141" y="17"/>
                  </a:lnTo>
                  <a:lnTo>
                    <a:pt x="143" y="17"/>
                  </a:lnTo>
                  <a:lnTo>
                    <a:pt x="144" y="17"/>
                  </a:lnTo>
                  <a:lnTo>
                    <a:pt x="146" y="17"/>
                  </a:lnTo>
                  <a:lnTo>
                    <a:pt x="146" y="19"/>
                  </a:lnTo>
                  <a:lnTo>
                    <a:pt x="148" y="19"/>
                  </a:lnTo>
                  <a:lnTo>
                    <a:pt x="150" y="17"/>
                  </a:lnTo>
                  <a:lnTo>
                    <a:pt x="152" y="17"/>
                  </a:lnTo>
                  <a:lnTo>
                    <a:pt x="152" y="19"/>
                  </a:lnTo>
                  <a:lnTo>
                    <a:pt x="154" y="19"/>
                  </a:lnTo>
                  <a:lnTo>
                    <a:pt x="156" y="19"/>
                  </a:lnTo>
                  <a:lnTo>
                    <a:pt x="158" y="19"/>
                  </a:lnTo>
                  <a:lnTo>
                    <a:pt x="160" y="19"/>
                  </a:lnTo>
                  <a:lnTo>
                    <a:pt x="160" y="21"/>
                  </a:lnTo>
                  <a:lnTo>
                    <a:pt x="162" y="21"/>
                  </a:lnTo>
                  <a:lnTo>
                    <a:pt x="164" y="21"/>
                  </a:lnTo>
                  <a:lnTo>
                    <a:pt x="164" y="19"/>
                  </a:lnTo>
                  <a:lnTo>
                    <a:pt x="166" y="19"/>
                  </a:lnTo>
                  <a:lnTo>
                    <a:pt x="166" y="17"/>
                  </a:lnTo>
                  <a:lnTo>
                    <a:pt x="166" y="15"/>
                  </a:lnTo>
                  <a:lnTo>
                    <a:pt x="168" y="15"/>
                  </a:lnTo>
                  <a:lnTo>
                    <a:pt x="168" y="13"/>
                  </a:lnTo>
                  <a:lnTo>
                    <a:pt x="168" y="11"/>
                  </a:lnTo>
                  <a:lnTo>
                    <a:pt x="169" y="11"/>
                  </a:lnTo>
                  <a:lnTo>
                    <a:pt x="171" y="11"/>
                  </a:lnTo>
                  <a:lnTo>
                    <a:pt x="171" y="9"/>
                  </a:lnTo>
                  <a:lnTo>
                    <a:pt x="169" y="9"/>
                  </a:lnTo>
                  <a:lnTo>
                    <a:pt x="171" y="9"/>
                  </a:lnTo>
                  <a:lnTo>
                    <a:pt x="173" y="9"/>
                  </a:lnTo>
                  <a:lnTo>
                    <a:pt x="173" y="11"/>
                  </a:lnTo>
                  <a:lnTo>
                    <a:pt x="175" y="11"/>
                  </a:lnTo>
                  <a:lnTo>
                    <a:pt x="177" y="11"/>
                  </a:lnTo>
                  <a:lnTo>
                    <a:pt x="177" y="13"/>
                  </a:lnTo>
                  <a:lnTo>
                    <a:pt x="179" y="13"/>
                  </a:lnTo>
                  <a:lnTo>
                    <a:pt x="179" y="11"/>
                  </a:lnTo>
                  <a:lnTo>
                    <a:pt x="181" y="11"/>
                  </a:lnTo>
                  <a:lnTo>
                    <a:pt x="183" y="11"/>
                  </a:lnTo>
                  <a:lnTo>
                    <a:pt x="183" y="9"/>
                  </a:lnTo>
                  <a:lnTo>
                    <a:pt x="185" y="9"/>
                  </a:lnTo>
                  <a:lnTo>
                    <a:pt x="187" y="9"/>
                  </a:lnTo>
                  <a:lnTo>
                    <a:pt x="189" y="9"/>
                  </a:lnTo>
                  <a:lnTo>
                    <a:pt x="189" y="7"/>
                  </a:lnTo>
                  <a:lnTo>
                    <a:pt x="191" y="7"/>
                  </a:lnTo>
                  <a:lnTo>
                    <a:pt x="192" y="7"/>
                  </a:lnTo>
                  <a:lnTo>
                    <a:pt x="194" y="5"/>
                  </a:lnTo>
                  <a:lnTo>
                    <a:pt x="196" y="5"/>
                  </a:lnTo>
                  <a:lnTo>
                    <a:pt x="198" y="5"/>
                  </a:lnTo>
                  <a:lnTo>
                    <a:pt x="198" y="7"/>
                  </a:lnTo>
                  <a:lnTo>
                    <a:pt x="200" y="7"/>
                  </a:lnTo>
                  <a:lnTo>
                    <a:pt x="202" y="7"/>
                  </a:lnTo>
                  <a:lnTo>
                    <a:pt x="204" y="7"/>
                  </a:lnTo>
                  <a:lnTo>
                    <a:pt x="206" y="7"/>
                  </a:lnTo>
                  <a:lnTo>
                    <a:pt x="206" y="5"/>
                  </a:lnTo>
                  <a:lnTo>
                    <a:pt x="208" y="5"/>
                  </a:lnTo>
                  <a:lnTo>
                    <a:pt x="210" y="5"/>
                  </a:lnTo>
                  <a:lnTo>
                    <a:pt x="210" y="3"/>
                  </a:lnTo>
                  <a:lnTo>
                    <a:pt x="210" y="2"/>
                  </a:lnTo>
                  <a:lnTo>
                    <a:pt x="212" y="2"/>
                  </a:lnTo>
                  <a:lnTo>
                    <a:pt x="214" y="2"/>
                  </a:lnTo>
                  <a:lnTo>
                    <a:pt x="212" y="0"/>
                  </a:lnTo>
                  <a:lnTo>
                    <a:pt x="214"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53"/>
            <p:cNvSpPr>
              <a:spLocks/>
            </p:cNvSpPr>
            <p:nvPr/>
          </p:nvSpPr>
          <p:spPr bwMode="auto">
            <a:xfrm>
              <a:off x="5310188" y="4738688"/>
              <a:ext cx="188913" cy="222250"/>
            </a:xfrm>
            <a:custGeom>
              <a:avLst/>
              <a:gdLst>
                <a:gd name="T0" fmla="*/ 117 w 119"/>
                <a:gd name="T1" fmla="*/ 15 h 140"/>
                <a:gd name="T2" fmla="*/ 112 w 119"/>
                <a:gd name="T3" fmla="*/ 23 h 140"/>
                <a:gd name="T4" fmla="*/ 110 w 119"/>
                <a:gd name="T5" fmla="*/ 36 h 140"/>
                <a:gd name="T6" fmla="*/ 108 w 119"/>
                <a:gd name="T7" fmla="*/ 47 h 140"/>
                <a:gd name="T8" fmla="*/ 106 w 119"/>
                <a:gd name="T9" fmla="*/ 59 h 140"/>
                <a:gd name="T10" fmla="*/ 104 w 119"/>
                <a:gd name="T11" fmla="*/ 71 h 140"/>
                <a:gd name="T12" fmla="*/ 94 w 119"/>
                <a:gd name="T13" fmla="*/ 76 h 140"/>
                <a:gd name="T14" fmla="*/ 89 w 119"/>
                <a:gd name="T15" fmla="*/ 84 h 140"/>
                <a:gd name="T16" fmla="*/ 83 w 119"/>
                <a:gd name="T17" fmla="*/ 92 h 140"/>
                <a:gd name="T18" fmla="*/ 81 w 119"/>
                <a:gd name="T19" fmla="*/ 105 h 140"/>
                <a:gd name="T20" fmla="*/ 79 w 119"/>
                <a:gd name="T21" fmla="*/ 115 h 140"/>
                <a:gd name="T22" fmla="*/ 75 w 119"/>
                <a:gd name="T23" fmla="*/ 122 h 140"/>
                <a:gd name="T24" fmla="*/ 65 w 119"/>
                <a:gd name="T25" fmla="*/ 128 h 140"/>
                <a:gd name="T26" fmla="*/ 58 w 119"/>
                <a:gd name="T27" fmla="*/ 136 h 140"/>
                <a:gd name="T28" fmla="*/ 52 w 119"/>
                <a:gd name="T29" fmla="*/ 136 h 140"/>
                <a:gd name="T30" fmla="*/ 52 w 119"/>
                <a:gd name="T31" fmla="*/ 128 h 140"/>
                <a:gd name="T32" fmla="*/ 41 w 119"/>
                <a:gd name="T33" fmla="*/ 130 h 140"/>
                <a:gd name="T34" fmla="*/ 39 w 119"/>
                <a:gd name="T35" fmla="*/ 136 h 140"/>
                <a:gd name="T36" fmla="*/ 33 w 119"/>
                <a:gd name="T37" fmla="*/ 134 h 140"/>
                <a:gd name="T38" fmla="*/ 27 w 119"/>
                <a:gd name="T39" fmla="*/ 128 h 140"/>
                <a:gd name="T40" fmla="*/ 19 w 119"/>
                <a:gd name="T41" fmla="*/ 134 h 140"/>
                <a:gd name="T42" fmla="*/ 12 w 119"/>
                <a:gd name="T43" fmla="*/ 138 h 140"/>
                <a:gd name="T44" fmla="*/ 10 w 119"/>
                <a:gd name="T45" fmla="*/ 130 h 140"/>
                <a:gd name="T46" fmla="*/ 2 w 119"/>
                <a:gd name="T47" fmla="*/ 124 h 140"/>
                <a:gd name="T48" fmla="*/ 6 w 119"/>
                <a:gd name="T49" fmla="*/ 117 h 140"/>
                <a:gd name="T50" fmla="*/ 12 w 119"/>
                <a:gd name="T51" fmla="*/ 117 h 140"/>
                <a:gd name="T52" fmla="*/ 14 w 119"/>
                <a:gd name="T53" fmla="*/ 111 h 140"/>
                <a:gd name="T54" fmla="*/ 8 w 119"/>
                <a:gd name="T55" fmla="*/ 105 h 140"/>
                <a:gd name="T56" fmla="*/ 8 w 119"/>
                <a:gd name="T57" fmla="*/ 99 h 140"/>
                <a:gd name="T58" fmla="*/ 14 w 119"/>
                <a:gd name="T59" fmla="*/ 97 h 140"/>
                <a:gd name="T60" fmla="*/ 23 w 119"/>
                <a:gd name="T61" fmla="*/ 90 h 140"/>
                <a:gd name="T62" fmla="*/ 29 w 119"/>
                <a:gd name="T63" fmla="*/ 92 h 140"/>
                <a:gd name="T64" fmla="*/ 31 w 119"/>
                <a:gd name="T65" fmla="*/ 97 h 140"/>
                <a:gd name="T66" fmla="*/ 41 w 119"/>
                <a:gd name="T67" fmla="*/ 95 h 140"/>
                <a:gd name="T68" fmla="*/ 44 w 119"/>
                <a:gd name="T69" fmla="*/ 95 h 140"/>
                <a:gd name="T70" fmla="*/ 50 w 119"/>
                <a:gd name="T71" fmla="*/ 97 h 140"/>
                <a:gd name="T72" fmla="*/ 50 w 119"/>
                <a:gd name="T73" fmla="*/ 90 h 140"/>
                <a:gd name="T74" fmla="*/ 52 w 119"/>
                <a:gd name="T75" fmla="*/ 84 h 140"/>
                <a:gd name="T76" fmla="*/ 54 w 119"/>
                <a:gd name="T77" fmla="*/ 78 h 140"/>
                <a:gd name="T78" fmla="*/ 54 w 119"/>
                <a:gd name="T79" fmla="*/ 71 h 140"/>
                <a:gd name="T80" fmla="*/ 48 w 119"/>
                <a:gd name="T81" fmla="*/ 63 h 140"/>
                <a:gd name="T82" fmla="*/ 44 w 119"/>
                <a:gd name="T83" fmla="*/ 59 h 140"/>
                <a:gd name="T84" fmla="*/ 48 w 119"/>
                <a:gd name="T85" fmla="*/ 51 h 140"/>
                <a:gd name="T86" fmla="*/ 54 w 119"/>
                <a:gd name="T87" fmla="*/ 44 h 140"/>
                <a:gd name="T88" fmla="*/ 48 w 119"/>
                <a:gd name="T89" fmla="*/ 38 h 140"/>
                <a:gd name="T90" fmla="*/ 42 w 119"/>
                <a:gd name="T91" fmla="*/ 38 h 140"/>
                <a:gd name="T92" fmla="*/ 33 w 119"/>
                <a:gd name="T93" fmla="*/ 40 h 140"/>
                <a:gd name="T94" fmla="*/ 33 w 119"/>
                <a:gd name="T95" fmla="*/ 32 h 140"/>
                <a:gd name="T96" fmla="*/ 37 w 119"/>
                <a:gd name="T97" fmla="*/ 24 h 140"/>
                <a:gd name="T98" fmla="*/ 52 w 119"/>
                <a:gd name="T99" fmla="*/ 24 h 140"/>
                <a:gd name="T100" fmla="*/ 58 w 119"/>
                <a:gd name="T101" fmla="*/ 26 h 140"/>
                <a:gd name="T102" fmla="*/ 64 w 119"/>
                <a:gd name="T103" fmla="*/ 26 h 140"/>
                <a:gd name="T104" fmla="*/ 71 w 119"/>
                <a:gd name="T105" fmla="*/ 28 h 140"/>
                <a:gd name="T106" fmla="*/ 81 w 119"/>
                <a:gd name="T107" fmla="*/ 32 h 140"/>
                <a:gd name="T108" fmla="*/ 81 w 119"/>
                <a:gd name="T109" fmla="*/ 23 h 140"/>
                <a:gd name="T110" fmla="*/ 85 w 119"/>
                <a:gd name="T111" fmla="*/ 13 h 140"/>
                <a:gd name="T112" fmla="*/ 87 w 119"/>
                <a:gd name="T113" fmla="*/ 3 h 140"/>
                <a:gd name="T114" fmla="*/ 94 w 119"/>
                <a:gd name="T115" fmla="*/ 3 h 140"/>
                <a:gd name="T116" fmla="*/ 102 w 119"/>
                <a:gd name="T117" fmla="*/ 0 h 140"/>
                <a:gd name="T118" fmla="*/ 108 w 119"/>
                <a:gd name="T119" fmla="*/ 1 h 140"/>
                <a:gd name="T120" fmla="*/ 113 w 119"/>
                <a:gd name="T121" fmla="*/ 1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9" h="140">
                  <a:moveTo>
                    <a:pt x="119" y="3"/>
                  </a:moveTo>
                  <a:lnTo>
                    <a:pt x="119" y="5"/>
                  </a:lnTo>
                  <a:lnTo>
                    <a:pt x="119" y="9"/>
                  </a:lnTo>
                  <a:lnTo>
                    <a:pt x="117" y="11"/>
                  </a:lnTo>
                  <a:lnTo>
                    <a:pt x="117" y="13"/>
                  </a:lnTo>
                  <a:lnTo>
                    <a:pt x="117" y="15"/>
                  </a:lnTo>
                  <a:lnTo>
                    <a:pt x="115" y="15"/>
                  </a:lnTo>
                  <a:lnTo>
                    <a:pt x="115" y="17"/>
                  </a:lnTo>
                  <a:lnTo>
                    <a:pt x="115" y="19"/>
                  </a:lnTo>
                  <a:lnTo>
                    <a:pt x="113" y="19"/>
                  </a:lnTo>
                  <a:lnTo>
                    <a:pt x="113" y="21"/>
                  </a:lnTo>
                  <a:lnTo>
                    <a:pt x="112" y="23"/>
                  </a:lnTo>
                  <a:lnTo>
                    <a:pt x="112" y="24"/>
                  </a:lnTo>
                  <a:lnTo>
                    <a:pt x="112" y="26"/>
                  </a:lnTo>
                  <a:lnTo>
                    <a:pt x="112" y="28"/>
                  </a:lnTo>
                  <a:lnTo>
                    <a:pt x="112" y="30"/>
                  </a:lnTo>
                  <a:lnTo>
                    <a:pt x="112" y="34"/>
                  </a:lnTo>
                  <a:lnTo>
                    <a:pt x="110" y="36"/>
                  </a:lnTo>
                  <a:lnTo>
                    <a:pt x="110" y="38"/>
                  </a:lnTo>
                  <a:lnTo>
                    <a:pt x="110" y="40"/>
                  </a:lnTo>
                  <a:lnTo>
                    <a:pt x="108" y="42"/>
                  </a:lnTo>
                  <a:lnTo>
                    <a:pt x="108" y="44"/>
                  </a:lnTo>
                  <a:lnTo>
                    <a:pt x="108" y="46"/>
                  </a:lnTo>
                  <a:lnTo>
                    <a:pt x="108" y="47"/>
                  </a:lnTo>
                  <a:lnTo>
                    <a:pt x="108" y="49"/>
                  </a:lnTo>
                  <a:lnTo>
                    <a:pt x="108" y="51"/>
                  </a:lnTo>
                  <a:lnTo>
                    <a:pt x="110" y="51"/>
                  </a:lnTo>
                  <a:lnTo>
                    <a:pt x="110" y="53"/>
                  </a:lnTo>
                  <a:lnTo>
                    <a:pt x="108" y="55"/>
                  </a:lnTo>
                  <a:lnTo>
                    <a:pt x="106" y="59"/>
                  </a:lnTo>
                  <a:lnTo>
                    <a:pt x="106" y="63"/>
                  </a:lnTo>
                  <a:lnTo>
                    <a:pt x="106" y="65"/>
                  </a:lnTo>
                  <a:lnTo>
                    <a:pt x="106" y="67"/>
                  </a:lnTo>
                  <a:lnTo>
                    <a:pt x="106" y="69"/>
                  </a:lnTo>
                  <a:lnTo>
                    <a:pt x="104" y="69"/>
                  </a:lnTo>
                  <a:lnTo>
                    <a:pt x="104" y="71"/>
                  </a:lnTo>
                  <a:lnTo>
                    <a:pt x="102" y="71"/>
                  </a:lnTo>
                  <a:lnTo>
                    <a:pt x="100" y="74"/>
                  </a:lnTo>
                  <a:lnTo>
                    <a:pt x="98" y="74"/>
                  </a:lnTo>
                  <a:lnTo>
                    <a:pt x="98" y="76"/>
                  </a:lnTo>
                  <a:lnTo>
                    <a:pt x="96" y="76"/>
                  </a:lnTo>
                  <a:lnTo>
                    <a:pt x="94" y="76"/>
                  </a:lnTo>
                  <a:lnTo>
                    <a:pt x="92" y="78"/>
                  </a:lnTo>
                  <a:lnTo>
                    <a:pt x="90" y="78"/>
                  </a:lnTo>
                  <a:lnTo>
                    <a:pt x="90" y="80"/>
                  </a:lnTo>
                  <a:lnTo>
                    <a:pt x="90" y="82"/>
                  </a:lnTo>
                  <a:lnTo>
                    <a:pt x="89" y="82"/>
                  </a:lnTo>
                  <a:lnTo>
                    <a:pt x="89" y="84"/>
                  </a:lnTo>
                  <a:lnTo>
                    <a:pt x="89" y="86"/>
                  </a:lnTo>
                  <a:lnTo>
                    <a:pt x="87" y="88"/>
                  </a:lnTo>
                  <a:lnTo>
                    <a:pt x="87" y="90"/>
                  </a:lnTo>
                  <a:lnTo>
                    <a:pt x="85" y="90"/>
                  </a:lnTo>
                  <a:lnTo>
                    <a:pt x="85" y="92"/>
                  </a:lnTo>
                  <a:lnTo>
                    <a:pt x="83" y="92"/>
                  </a:lnTo>
                  <a:lnTo>
                    <a:pt x="81" y="94"/>
                  </a:lnTo>
                  <a:lnTo>
                    <a:pt x="81" y="95"/>
                  </a:lnTo>
                  <a:lnTo>
                    <a:pt x="81" y="97"/>
                  </a:lnTo>
                  <a:lnTo>
                    <a:pt x="81" y="101"/>
                  </a:lnTo>
                  <a:lnTo>
                    <a:pt x="81" y="103"/>
                  </a:lnTo>
                  <a:lnTo>
                    <a:pt x="81" y="105"/>
                  </a:lnTo>
                  <a:lnTo>
                    <a:pt x="81" y="107"/>
                  </a:lnTo>
                  <a:lnTo>
                    <a:pt x="81" y="109"/>
                  </a:lnTo>
                  <a:lnTo>
                    <a:pt x="81" y="111"/>
                  </a:lnTo>
                  <a:lnTo>
                    <a:pt x="81" y="113"/>
                  </a:lnTo>
                  <a:lnTo>
                    <a:pt x="81" y="115"/>
                  </a:lnTo>
                  <a:lnTo>
                    <a:pt x="79" y="115"/>
                  </a:lnTo>
                  <a:lnTo>
                    <a:pt x="79" y="117"/>
                  </a:lnTo>
                  <a:lnTo>
                    <a:pt x="79" y="119"/>
                  </a:lnTo>
                  <a:lnTo>
                    <a:pt x="77" y="119"/>
                  </a:lnTo>
                  <a:lnTo>
                    <a:pt x="77" y="120"/>
                  </a:lnTo>
                  <a:lnTo>
                    <a:pt x="77" y="122"/>
                  </a:lnTo>
                  <a:lnTo>
                    <a:pt x="75" y="122"/>
                  </a:lnTo>
                  <a:lnTo>
                    <a:pt x="73" y="122"/>
                  </a:lnTo>
                  <a:lnTo>
                    <a:pt x="71" y="124"/>
                  </a:lnTo>
                  <a:lnTo>
                    <a:pt x="69" y="124"/>
                  </a:lnTo>
                  <a:lnTo>
                    <a:pt x="69" y="126"/>
                  </a:lnTo>
                  <a:lnTo>
                    <a:pt x="67" y="126"/>
                  </a:lnTo>
                  <a:lnTo>
                    <a:pt x="65" y="128"/>
                  </a:lnTo>
                  <a:lnTo>
                    <a:pt x="64" y="130"/>
                  </a:lnTo>
                  <a:lnTo>
                    <a:pt x="64" y="132"/>
                  </a:lnTo>
                  <a:lnTo>
                    <a:pt x="62" y="132"/>
                  </a:lnTo>
                  <a:lnTo>
                    <a:pt x="62" y="134"/>
                  </a:lnTo>
                  <a:lnTo>
                    <a:pt x="60" y="136"/>
                  </a:lnTo>
                  <a:lnTo>
                    <a:pt x="58" y="136"/>
                  </a:lnTo>
                  <a:lnTo>
                    <a:pt x="58" y="138"/>
                  </a:lnTo>
                  <a:lnTo>
                    <a:pt x="56" y="138"/>
                  </a:lnTo>
                  <a:lnTo>
                    <a:pt x="56" y="136"/>
                  </a:lnTo>
                  <a:lnTo>
                    <a:pt x="54" y="136"/>
                  </a:lnTo>
                  <a:lnTo>
                    <a:pt x="52" y="138"/>
                  </a:lnTo>
                  <a:lnTo>
                    <a:pt x="52" y="136"/>
                  </a:lnTo>
                  <a:lnTo>
                    <a:pt x="52" y="134"/>
                  </a:lnTo>
                  <a:lnTo>
                    <a:pt x="52" y="132"/>
                  </a:lnTo>
                  <a:lnTo>
                    <a:pt x="52" y="130"/>
                  </a:lnTo>
                  <a:lnTo>
                    <a:pt x="54" y="130"/>
                  </a:lnTo>
                  <a:lnTo>
                    <a:pt x="52" y="130"/>
                  </a:lnTo>
                  <a:lnTo>
                    <a:pt x="52" y="128"/>
                  </a:lnTo>
                  <a:lnTo>
                    <a:pt x="50" y="128"/>
                  </a:lnTo>
                  <a:lnTo>
                    <a:pt x="48" y="128"/>
                  </a:lnTo>
                  <a:lnTo>
                    <a:pt x="46" y="130"/>
                  </a:lnTo>
                  <a:lnTo>
                    <a:pt x="44" y="130"/>
                  </a:lnTo>
                  <a:lnTo>
                    <a:pt x="42" y="130"/>
                  </a:lnTo>
                  <a:lnTo>
                    <a:pt x="41" y="130"/>
                  </a:lnTo>
                  <a:lnTo>
                    <a:pt x="42" y="132"/>
                  </a:lnTo>
                  <a:lnTo>
                    <a:pt x="41" y="132"/>
                  </a:lnTo>
                  <a:lnTo>
                    <a:pt x="41" y="134"/>
                  </a:lnTo>
                  <a:lnTo>
                    <a:pt x="39" y="136"/>
                  </a:lnTo>
                  <a:lnTo>
                    <a:pt x="39" y="134"/>
                  </a:lnTo>
                  <a:lnTo>
                    <a:pt x="39" y="136"/>
                  </a:lnTo>
                  <a:lnTo>
                    <a:pt x="37" y="136"/>
                  </a:lnTo>
                  <a:lnTo>
                    <a:pt x="37" y="138"/>
                  </a:lnTo>
                  <a:lnTo>
                    <a:pt x="37" y="136"/>
                  </a:lnTo>
                  <a:lnTo>
                    <a:pt x="35" y="136"/>
                  </a:lnTo>
                  <a:lnTo>
                    <a:pt x="35" y="134"/>
                  </a:lnTo>
                  <a:lnTo>
                    <a:pt x="33" y="134"/>
                  </a:lnTo>
                  <a:lnTo>
                    <a:pt x="33" y="132"/>
                  </a:lnTo>
                  <a:lnTo>
                    <a:pt x="31" y="132"/>
                  </a:lnTo>
                  <a:lnTo>
                    <a:pt x="29" y="132"/>
                  </a:lnTo>
                  <a:lnTo>
                    <a:pt x="29" y="130"/>
                  </a:lnTo>
                  <a:lnTo>
                    <a:pt x="27" y="130"/>
                  </a:lnTo>
                  <a:lnTo>
                    <a:pt x="27" y="128"/>
                  </a:lnTo>
                  <a:lnTo>
                    <a:pt x="25" y="130"/>
                  </a:lnTo>
                  <a:lnTo>
                    <a:pt x="25" y="132"/>
                  </a:lnTo>
                  <a:lnTo>
                    <a:pt x="23" y="132"/>
                  </a:lnTo>
                  <a:lnTo>
                    <a:pt x="21" y="132"/>
                  </a:lnTo>
                  <a:lnTo>
                    <a:pt x="19" y="132"/>
                  </a:lnTo>
                  <a:lnTo>
                    <a:pt x="19" y="134"/>
                  </a:lnTo>
                  <a:lnTo>
                    <a:pt x="19" y="136"/>
                  </a:lnTo>
                  <a:lnTo>
                    <a:pt x="17" y="136"/>
                  </a:lnTo>
                  <a:lnTo>
                    <a:pt x="16" y="138"/>
                  </a:lnTo>
                  <a:lnTo>
                    <a:pt x="14" y="140"/>
                  </a:lnTo>
                  <a:lnTo>
                    <a:pt x="14" y="138"/>
                  </a:lnTo>
                  <a:lnTo>
                    <a:pt x="12" y="138"/>
                  </a:lnTo>
                  <a:lnTo>
                    <a:pt x="12" y="136"/>
                  </a:lnTo>
                  <a:lnTo>
                    <a:pt x="12" y="134"/>
                  </a:lnTo>
                  <a:lnTo>
                    <a:pt x="10" y="134"/>
                  </a:lnTo>
                  <a:lnTo>
                    <a:pt x="12" y="134"/>
                  </a:lnTo>
                  <a:lnTo>
                    <a:pt x="12" y="132"/>
                  </a:lnTo>
                  <a:lnTo>
                    <a:pt x="10" y="130"/>
                  </a:lnTo>
                  <a:lnTo>
                    <a:pt x="8" y="128"/>
                  </a:lnTo>
                  <a:lnTo>
                    <a:pt x="6" y="128"/>
                  </a:lnTo>
                  <a:lnTo>
                    <a:pt x="6" y="126"/>
                  </a:lnTo>
                  <a:lnTo>
                    <a:pt x="4" y="126"/>
                  </a:lnTo>
                  <a:lnTo>
                    <a:pt x="4" y="124"/>
                  </a:lnTo>
                  <a:lnTo>
                    <a:pt x="2" y="124"/>
                  </a:lnTo>
                  <a:lnTo>
                    <a:pt x="0" y="122"/>
                  </a:lnTo>
                  <a:lnTo>
                    <a:pt x="0" y="120"/>
                  </a:lnTo>
                  <a:lnTo>
                    <a:pt x="2" y="119"/>
                  </a:lnTo>
                  <a:lnTo>
                    <a:pt x="2" y="117"/>
                  </a:lnTo>
                  <a:lnTo>
                    <a:pt x="4" y="117"/>
                  </a:lnTo>
                  <a:lnTo>
                    <a:pt x="6" y="117"/>
                  </a:lnTo>
                  <a:lnTo>
                    <a:pt x="6" y="115"/>
                  </a:lnTo>
                  <a:lnTo>
                    <a:pt x="8" y="115"/>
                  </a:lnTo>
                  <a:lnTo>
                    <a:pt x="8" y="117"/>
                  </a:lnTo>
                  <a:lnTo>
                    <a:pt x="10" y="119"/>
                  </a:lnTo>
                  <a:lnTo>
                    <a:pt x="12" y="119"/>
                  </a:lnTo>
                  <a:lnTo>
                    <a:pt x="12" y="117"/>
                  </a:lnTo>
                  <a:lnTo>
                    <a:pt x="14" y="117"/>
                  </a:lnTo>
                  <a:lnTo>
                    <a:pt x="12" y="117"/>
                  </a:lnTo>
                  <a:lnTo>
                    <a:pt x="12" y="115"/>
                  </a:lnTo>
                  <a:lnTo>
                    <a:pt x="12" y="113"/>
                  </a:lnTo>
                  <a:lnTo>
                    <a:pt x="14" y="113"/>
                  </a:lnTo>
                  <a:lnTo>
                    <a:pt x="14" y="111"/>
                  </a:lnTo>
                  <a:lnTo>
                    <a:pt x="12" y="111"/>
                  </a:lnTo>
                  <a:lnTo>
                    <a:pt x="10" y="111"/>
                  </a:lnTo>
                  <a:lnTo>
                    <a:pt x="10" y="109"/>
                  </a:lnTo>
                  <a:lnTo>
                    <a:pt x="10" y="107"/>
                  </a:lnTo>
                  <a:lnTo>
                    <a:pt x="10" y="105"/>
                  </a:lnTo>
                  <a:lnTo>
                    <a:pt x="8" y="105"/>
                  </a:lnTo>
                  <a:lnTo>
                    <a:pt x="8" y="103"/>
                  </a:lnTo>
                  <a:lnTo>
                    <a:pt x="8" y="105"/>
                  </a:lnTo>
                  <a:lnTo>
                    <a:pt x="6" y="105"/>
                  </a:lnTo>
                  <a:lnTo>
                    <a:pt x="6" y="103"/>
                  </a:lnTo>
                  <a:lnTo>
                    <a:pt x="8" y="101"/>
                  </a:lnTo>
                  <a:lnTo>
                    <a:pt x="8" y="99"/>
                  </a:lnTo>
                  <a:lnTo>
                    <a:pt x="8" y="97"/>
                  </a:lnTo>
                  <a:lnTo>
                    <a:pt x="8" y="95"/>
                  </a:lnTo>
                  <a:lnTo>
                    <a:pt x="10" y="97"/>
                  </a:lnTo>
                  <a:lnTo>
                    <a:pt x="12" y="97"/>
                  </a:lnTo>
                  <a:lnTo>
                    <a:pt x="14" y="95"/>
                  </a:lnTo>
                  <a:lnTo>
                    <a:pt x="14" y="97"/>
                  </a:lnTo>
                  <a:lnTo>
                    <a:pt x="16" y="97"/>
                  </a:lnTo>
                  <a:lnTo>
                    <a:pt x="21" y="95"/>
                  </a:lnTo>
                  <a:lnTo>
                    <a:pt x="21" y="94"/>
                  </a:lnTo>
                  <a:lnTo>
                    <a:pt x="21" y="92"/>
                  </a:lnTo>
                  <a:lnTo>
                    <a:pt x="21" y="90"/>
                  </a:lnTo>
                  <a:lnTo>
                    <a:pt x="23" y="90"/>
                  </a:lnTo>
                  <a:lnTo>
                    <a:pt x="23" y="88"/>
                  </a:lnTo>
                  <a:lnTo>
                    <a:pt x="25" y="88"/>
                  </a:lnTo>
                  <a:lnTo>
                    <a:pt x="25" y="90"/>
                  </a:lnTo>
                  <a:lnTo>
                    <a:pt x="27" y="90"/>
                  </a:lnTo>
                  <a:lnTo>
                    <a:pt x="27" y="92"/>
                  </a:lnTo>
                  <a:lnTo>
                    <a:pt x="29" y="92"/>
                  </a:lnTo>
                  <a:lnTo>
                    <a:pt x="29" y="94"/>
                  </a:lnTo>
                  <a:lnTo>
                    <a:pt x="29" y="95"/>
                  </a:lnTo>
                  <a:lnTo>
                    <a:pt x="31" y="95"/>
                  </a:lnTo>
                  <a:lnTo>
                    <a:pt x="29" y="95"/>
                  </a:lnTo>
                  <a:lnTo>
                    <a:pt x="29" y="97"/>
                  </a:lnTo>
                  <a:lnTo>
                    <a:pt x="31" y="97"/>
                  </a:lnTo>
                  <a:lnTo>
                    <a:pt x="31" y="95"/>
                  </a:lnTo>
                  <a:lnTo>
                    <a:pt x="33" y="97"/>
                  </a:lnTo>
                  <a:lnTo>
                    <a:pt x="37" y="97"/>
                  </a:lnTo>
                  <a:lnTo>
                    <a:pt x="39" y="97"/>
                  </a:lnTo>
                  <a:lnTo>
                    <a:pt x="39" y="95"/>
                  </a:lnTo>
                  <a:lnTo>
                    <a:pt x="41" y="95"/>
                  </a:lnTo>
                  <a:lnTo>
                    <a:pt x="41" y="94"/>
                  </a:lnTo>
                  <a:lnTo>
                    <a:pt x="42" y="94"/>
                  </a:lnTo>
                  <a:lnTo>
                    <a:pt x="42" y="92"/>
                  </a:lnTo>
                  <a:lnTo>
                    <a:pt x="42" y="94"/>
                  </a:lnTo>
                  <a:lnTo>
                    <a:pt x="42" y="95"/>
                  </a:lnTo>
                  <a:lnTo>
                    <a:pt x="44" y="95"/>
                  </a:lnTo>
                  <a:lnTo>
                    <a:pt x="44" y="97"/>
                  </a:lnTo>
                  <a:lnTo>
                    <a:pt x="44" y="99"/>
                  </a:lnTo>
                  <a:lnTo>
                    <a:pt x="46" y="99"/>
                  </a:lnTo>
                  <a:lnTo>
                    <a:pt x="48" y="99"/>
                  </a:lnTo>
                  <a:lnTo>
                    <a:pt x="48" y="97"/>
                  </a:lnTo>
                  <a:lnTo>
                    <a:pt x="50" y="97"/>
                  </a:lnTo>
                  <a:lnTo>
                    <a:pt x="50" y="95"/>
                  </a:lnTo>
                  <a:lnTo>
                    <a:pt x="48" y="95"/>
                  </a:lnTo>
                  <a:lnTo>
                    <a:pt x="48" y="94"/>
                  </a:lnTo>
                  <a:lnTo>
                    <a:pt x="50" y="94"/>
                  </a:lnTo>
                  <a:lnTo>
                    <a:pt x="50" y="92"/>
                  </a:lnTo>
                  <a:lnTo>
                    <a:pt x="50" y="90"/>
                  </a:lnTo>
                  <a:lnTo>
                    <a:pt x="52" y="90"/>
                  </a:lnTo>
                  <a:lnTo>
                    <a:pt x="52" y="88"/>
                  </a:lnTo>
                  <a:lnTo>
                    <a:pt x="52" y="86"/>
                  </a:lnTo>
                  <a:lnTo>
                    <a:pt x="54" y="86"/>
                  </a:lnTo>
                  <a:lnTo>
                    <a:pt x="52" y="86"/>
                  </a:lnTo>
                  <a:lnTo>
                    <a:pt x="52" y="84"/>
                  </a:lnTo>
                  <a:lnTo>
                    <a:pt x="54" y="84"/>
                  </a:lnTo>
                  <a:lnTo>
                    <a:pt x="54" y="82"/>
                  </a:lnTo>
                  <a:lnTo>
                    <a:pt x="54" y="80"/>
                  </a:lnTo>
                  <a:lnTo>
                    <a:pt x="52" y="80"/>
                  </a:lnTo>
                  <a:lnTo>
                    <a:pt x="54" y="80"/>
                  </a:lnTo>
                  <a:lnTo>
                    <a:pt x="54" y="78"/>
                  </a:lnTo>
                  <a:lnTo>
                    <a:pt x="52" y="78"/>
                  </a:lnTo>
                  <a:lnTo>
                    <a:pt x="52" y="76"/>
                  </a:lnTo>
                  <a:lnTo>
                    <a:pt x="52" y="74"/>
                  </a:lnTo>
                  <a:lnTo>
                    <a:pt x="52" y="72"/>
                  </a:lnTo>
                  <a:lnTo>
                    <a:pt x="54" y="72"/>
                  </a:lnTo>
                  <a:lnTo>
                    <a:pt x="54" y="71"/>
                  </a:lnTo>
                  <a:lnTo>
                    <a:pt x="54" y="69"/>
                  </a:lnTo>
                  <a:lnTo>
                    <a:pt x="52" y="67"/>
                  </a:lnTo>
                  <a:lnTo>
                    <a:pt x="50" y="67"/>
                  </a:lnTo>
                  <a:lnTo>
                    <a:pt x="48" y="67"/>
                  </a:lnTo>
                  <a:lnTo>
                    <a:pt x="48" y="65"/>
                  </a:lnTo>
                  <a:lnTo>
                    <a:pt x="48" y="63"/>
                  </a:lnTo>
                  <a:lnTo>
                    <a:pt x="46" y="63"/>
                  </a:lnTo>
                  <a:lnTo>
                    <a:pt x="44" y="63"/>
                  </a:lnTo>
                  <a:lnTo>
                    <a:pt x="42" y="63"/>
                  </a:lnTo>
                  <a:lnTo>
                    <a:pt x="42" y="61"/>
                  </a:lnTo>
                  <a:lnTo>
                    <a:pt x="44" y="61"/>
                  </a:lnTo>
                  <a:lnTo>
                    <a:pt x="44" y="59"/>
                  </a:lnTo>
                  <a:lnTo>
                    <a:pt x="44" y="57"/>
                  </a:lnTo>
                  <a:lnTo>
                    <a:pt x="44" y="55"/>
                  </a:lnTo>
                  <a:lnTo>
                    <a:pt x="44" y="53"/>
                  </a:lnTo>
                  <a:lnTo>
                    <a:pt x="46" y="53"/>
                  </a:lnTo>
                  <a:lnTo>
                    <a:pt x="46" y="51"/>
                  </a:lnTo>
                  <a:lnTo>
                    <a:pt x="48" y="51"/>
                  </a:lnTo>
                  <a:lnTo>
                    <a:pt x="50" y="51"/>
                  </a:lnTo>
                  <a:lnTo>
                    <a:pt x="50" y="49"/>
                  </a:lnTo>
                  <a:lnTo>
                    <a:pt x="52" y="49"/>
                  </a:lnTo>
                  <a:lnTo>
                    <a:pt x="52" y="47"/>
                  </a:lnTo>
                  <a:lnTo>
                    <a:pt x="54" y="46"/>
                  </a:lnTo>
                  <a:lnTo>
                    <a:pt x="54" y="44"/>
                  </a:lnTo>
                  <a:lnTo>
                    <a:pt x="52" y="44"/>
                  </a:lnTo>
                  <a:lnTo>
                    <a:pt x="52" y="42"/>
                  </a:lnTo>
                  <a:lnTo>
                    <a:pt x="50" y="42"/>
                  </a:lnTo>
                  <a:lnTo>
                    <a:pt x="50" y="40"/>
                  </a:lnTo>
                  <a:lnTo>
                    <a:pt x="50" y="38"/>
                  </a:lnTo>
                  <a:lnTo>
                    <a:pt x="48" y="38"/>
                  </a:lnTo>
                  <a:lnTo>
                    <a:pt x="48" y="36"/>
                  </a:lnTo>
                  <a:lnTo>
                    <a:pt x="48" y="38"/>
                  </a:lnTo>
                  <a:lnTo>
                    <a:pt x="46" y="38"/>
                  </a:lnTo>
                  <a:lnTo>
                    <a:pt x="46" y="36"/>
                  </a:lnTo>
                  <a:lnTo>
                    <a:pt x="42" y="36"/>
                  </a:lnTo>
                  <a:lnTo>
                    <a:pt x="42" y="38"/>
                  </a:lnTo>
                  <a:lnTo>
                    <a:pt x="41" y="38"/>
                  </a:lnTo>
                  <a:lnTo>
                    <a:pt x="39" y="38"/>
                  </a:lnTo>
                  <a:lnTo>
                    <a:pt x="37" y="38"/>
                  </a:lnTo>
                  <a:lnTo>
                    <a:pt x="35" y="38"/>
                  </a:lnTo>
                  <a:lnTo>
                    <a:pt x="35" y="40"/>
                  </a:lnTo>
                  <a:lnTo>
                    <a:pt x="33" y="40"/>
                  </a:lnTo>
                  <a:lnTo>
                    <a:pt x="33" y="38"/>
                  </a:lnTo>
                  <a:lnTo>
                    <a:pt x="35" y="38"/>
                  </a:lnTo>
                  <a:lnTo>
                    <a:pt x="35" y="36"/>
                  </a:lnTo>
                  <a:lnTo>
                    <a:pt x="33" y="36"/>
                  </a:lnTo>
                  <a:lnTo>
                    <a:pt x="33" y="34"/>
                  </a:lnTo>
                  <a:lnTo>
                    <a:pt x="33" y="32"/>
                  </a:lnTo>
                  <a:lnTo>
                    <a:pt x="33" y="30"/>
                  </a:lnTo>
                  <a:lnTo>
                    <a:pt x="33" y="28"/>
                  </a:lnTo>
                  <a:lnTo>
                    <a:pt x="33" y="26"/>
                  </a:lnTo>
                  <a:lnTo>
                    <a:pt x="35" y="26"/>
                  </a:lnTo>
                  <a:lnTo>
                    <a:pt x="35" y="24"/>
                  </a:lnTo>
                  <a:lnTo>
                    <a:pt x="37" y="24"/>
                  </a:lnTo>
                  <a:lnTo>
                    <a:pt x="41" y="24"/>
                  </a:lnTo>
                  <a:lnTo>
                    <a:pt x="42" y="24"/>
                  </a:lnTo>
                  <a:lnTo>
                    <a:pt x="46" y="24"/>
                  </a:lnTo>
                  <a:lnTo>
                    <a:pt x="48" y="24"/>
                  </a:lnTo>
                  <a:lnTo>
                    <a:pt x="50" y="24"/>
                  </a:lnTo>
                  <a:lnTo>
                    <a:pt x="52" y="24"/>
                  </a:lnTo>
                  <a:lnTo>
                    <a:pt x="54" y="24"/>
                  </a:lnTo>
                  <a:lnTo>
                    <a:pt x="56" y="24"/>
                  </a:lnTo>
                  <a:lnTo>
                    <a:pt x="58" y="24"/>
                  </a:lnTo>
                  <a:lnTo>
                    <a:pt x="58" y="26"/>
                  </a:lnTo>
                  <a:lnTo>
                    <a:pt x="58" y="24"/>
                  </a:lnTo>
                  <a:lnTo>
                    <a:pt x="58" y="26"/>
                  </a:lnTo>
                  <a:lnTo>
                    <a:pt x="60" y="26"/>
                  </a:lnTo>
                  <a:lnTo>
                    <a:pt x="60" y="24"/>
                  </a:lnTo>
                  <a:lnTo>
                    <a:pt x="60" y="26"/>
                  </a:lnTo>
                  <a:lnTo>
                    <a:pt x="62" y="26"/>
                  </a:lnTo>
                  <a:lnTo>
                    <a:pt x="64" y="28"/>
                  </a:lnTo>
                  <a:lnTo>
                    <a:pt x="64" y="26"/>
                  </a:lnTo>
                  <a:lnTo>
                    <a:pt x="64" y="28"/>
                  </a:lnTo>
                  <a:lnTo>
                    <a:pt x="64" y="26"/>
                  </a:lnTo>
                  <a:lnTo>
                    <a:pt x="65" y="26"/>
                  </a:lnTo>
                  <a:lnTo>
                    <a:pt x="67" y="28"/>
                  </a:lnTo>
                  <a:lnTo>
                    <a:pt x="69" y="28"/>
                  </a:lnTo>
                  <a:lnTo>
                    <a:pt x="71" y="28"/>
                  </a:lnTo>
                  <a:lnTo>
                    <a:pt x="73" y="28"/>
                  </a:lnTo>
                  <a:lnTo>
                    <a:pt x="75" y="30"/>
                  </a:lnTo>
                  <a:lnTo>
                    <a:pt x="77" y="30"/>
                  </a:lnTo>
                  <a:lnTo>
                    <a:pt x="79" y="30"/>
                  </a:lnTo>
                  <a:lnTo>
                    <a:pt x="79" y="32"/>
                  </a:lnTo>
                  <a:lnTo>
                    <a:pt x="81" y="32"/>
                  </a:lnTo>
                  <a:lnTo>
                    <a:pt x="81" y="30"/>
                  </a:lnTo>
                  <a:lnTo>
                    <a:pt x="79" y="28"/>
                  </a:lnTo>
                  <a:lnTo>
                    <a:pt x="79" y="26"/>
                  </a:lnTo>
                  <a:lnTo>
                    <a:pt x="79" y="24"/>
                  </a:lnTo>
                  <a:lnTo>
                    <a:pt x="81" y="24"/>
                  </a:lnTo>
                  <a:lnTo>
                    <a:pt x="81" y="23"/>
                  </a:lnTo>
                  <a:lnTo>
                    <a:pt x="83" y="23"/>
                  </a:lnTo>
                  <a:lnTo>
                    <a:pt x="83" y="21"/>
                  </a:lnTo>
                  <a:lnTo>
                    <a:pt x="83" y="19"/>
                  </a:lnTo>
                  <a:lnTo>
                    <a:pt x="85" y="17"/>
                  </a:lnTo>
                  <a:lnTo>
                    <a:pt x="85" y="15"/>
                  </a:lnTo>
                  <a:lnTo>
                    <a:pt x="85" y="13"/>
                  </a:lnTo>
                  <a:lnTo>
                    <a:pt x="85" y="11"/>
                  </a:lnTo>
                  <a:lnTo>
                    <a:pt x="87" y="11"/>
                  </a:lnTo>
                  <a:lnTo>
                    <a:pt x="85" y="9"/>
                  </a:lnTo>
                  <a:lnTo>
                    <a:pt x="87" y="7"/>
                  </a:lnTo>
                  <a:lnTo>
                    <a:pt x="87" y="5"/>
                  </a:lnTo>
                  <a:lnTo>
                    <a:pt x="87" y="3"/>
                  </a:lnTo>
                  <a:lnTo>
                    <a:pt x="89" y="3"/>
                  </a:lnTo>
                  <a:lnTo>
                    <a:pt x="90" y="3"/>
                  </a:lnTo>
                  <a:lnTo>
                    <a:pt x="92" y="3"/>
                  </a:lnTo>
                  <a:lnTo>
                    <a:pt x="92" y="1"/>
                  </a:lnTo>
                  <a:lnTo>
                    <a:pt x="92" y="3"/>
                  </a:lnTo>
                  <a:lnTo>
                    <a:pt x="94" y="3"/>
                  </a:lnTo>
                  <a:lnTo>
                    <a:pt x="94" y="1"/>
                  </a:lnTo>
                  <a:lnTo>
                    <a:pt x="96" y="1"/>
                  </a:lnTo>
                  <a:lnTo>
                    <a:pt x="98" y="1"/>
                  </a:lnTo>
                  <a:lnTo>
                    <a:pt x="100" y="1"/>
                  </a:lnTo>
                  <a:lnTo>
                    <a:pt x="100" y="0"/>
                  </a:lnTo>
                  <a:lnTo>
                    <a:pt x="102" y="0"/>
                  </a:lnTo>
                  <a:lnTo>
                    <a:pt x="102" y="1"/>
                  </a:lnTo>
                  <a:lnTo>
                    <a:pt x="104" y="1"/>
                  </a:lnTo>
                  <a:lnTo>
                    <a:pt x="106" y="1"/>
                  </a:lnTo>
                  <a:lnTo>
                    <a:pt x="108" y="1"/>
                  </a:lnTo>
                  <a:lnTo>
                    <a:pt x="108" y="3"/>
                  </a:lnTo>
                  <a:lnTo>
                    <a:pt x="108" y="1"/>
                  </a:lnTo>
                  <a:lnTo>
                    <a:pt x="110" y="3"/>
                  </a:lnTo>
                  <a:lnTo>
                    <a:pt x="110" y="1"/>
                  </a:lnTo>
                  <a:lnTo>
                    <a:pt x="112" y="1"/>
                  </a:lnTo>
                  <a:lnTo>
                    <a:pt x="112" y="3"/>
                  </a:lnTo>
                  <a:lnTo>
                    <a:pt x="113" y="3"/>
                  </a:lnTo>
                  <a:lnTo>
                    <a:pt x="113" y="1"/>
                  </a:lnTo>
                  <a:lnTo>
                    <a:pt x="115" y="1"/>
                  </a:lnTo>
                  <a:lnTo>
                    <a:pt x="117" y="1"/>
                  </a:lnTo>
                  <a:lnTo>
                    <a:pt x="119"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54"/>
            <p:cNvSpPr>
              <a:spLocks noEditPoints="1"/>
            </p:cNvSpPr>
            <p:nvPr/>
          </p:nvSpPr>
          <p:spPr bwMode="auto">
            <a:xfrm>
              <a:off x="841375" y="5057775"/>
              <a:ext cx="214313" cy="341313"/>
            </a:xfrm>
            <a:custGeom>
              <a:avLst/>
              <a:gdLst>
                <a:gd name="T0" fmla="*/ 125 w 135"/>
                <a:gd name="T1" fmla="*/ 215 h 215"/>
                <a:gd name="T2" fmla="*/ 125 w 135"/>
                <a:gd name="T3" fmla="*/ 215 h 215"/>
                <a:gd name="T4" fmla="*/ 125 w 135"/>
                <a:gd name="T5" fmla="*/ 215 h 215"/>
                <a:gd name="T6" fmla="*/ 125 w 135"/>
                <a:gd name="T7" fmla="*/ 215 h 215"/>
                <a:gd name="T8" fmla="*/ 125 w 135"/>
                <a:gd name="T9" fmla="*/ 215 h 215"/>
                <a:gd name="T10" fmla="*/ 96 w 135"/>
                <a:gd name="T11" fmla="*/ 204 h 215"/>
                <a:gd name="T12" fmla="*/ 96 w 135"/>
                <a:gd name="T13" fmla="*/ 204 h 215"/>
                <a:gd name="T14" fmla="*/ 94 w 135"/>
                <a:gd name="T15" fmla="*/ 204 h 215"/>
                <a:gd name="T16" fmla="*/ 94 w 135"/>
                <a:gd name="T17" fmla="*/ 204 h 215"/>
                <a:gd name="T18" fmla="*/ 96 w 135"/>
                <a:gd name="T19" fmla="*/ 204 h 215"/>
                <a:gd name="T20" fmla="*/ 96 w 135"/>
                <a:gd name="T21" fmla="*/ 204 h 215"/>
                <a:gd name="T22" fmla="*/ 135 w 135"/>
                <a:gd name="T23" fmla="*/ 186 h 215"/>
                <a:gd name="T24" fmla="*/ 135 w 135"/>
                <a:gd name="T25" fmla="*/ 186 h 215"/>
                <a:gd name="T26" fmla="*/ 135 w 135"/>
                <a:gd name="T27" fmla="*/ 186 h 215"/>
                <a:gd name="T28" fmla="*/ 123 w 135"/>
                <a:gd name="T29" fmla="*/ 182 h 215"/>
                <a:gd name="T30" fmla="*/ 121 w 135"/>
                <a:gd name="T31" fmla="*/ 182 h 215"/>
                <a:gd name="T32" fmla="*/ 123 w 135"/>
                <a:gd name="T33" fmla="*/ 182 h 215"/>
                <a:gd name="T34" fmla="*/ 119 w 135"/>
                <a:gd name="T35" fmla="*/ 181 h 215"/>
                <a:gd name="T36" fmla="*/ 119 w 135"/>
                <a:gd name="T37" fmla="*/ 181 h 215"/>
                <a:gd name="T38" fmla="*/ 119 w 135"/>
                <a:gd name="T39" fmla="*/ 181 h 215"/>
                <a:gd name="T40" fmla="*/ 129 w 135"/>
                <a:gd name="T41" fmla="*/ 181 h 215"/>
                <a:gd name="T42" fmla="*/ 129 w 135"/>
                <a:gd name="T43" fmla="*/ 181 h 215"/>
                <a:gd name="T44" fmla="*/ 129 w 135"/>
                <a:gd name="T45" fmla="*/ 181 h 215"/>
                <a:gd name="T46" fmla="*/ 129 w 135"/>
                <a:gd name="T47" fmla="*/ 179 h 215"/>
                <a:gd name="T48" fmla="*/ 129 w 135"/>
                <a:gd name="T49" fmla="*/ 181 h 215"/>
                <a:gd name="T50" fmla="*/ 110 w 135"/>
                <a:gd name="T51" fmla="*/ 171 h 215"/>
                <a:gd name="T52" fmla="*/ 110 w 135"/>
                <a:gd name="T53" fmla="*/ 171 h 215"/>
                <a:gd name="T54" fmla="*/ 110 w 135"/>
                <a:gd name="T55" fmla="*/ 171 h 215"/>
                <a:gd name="T56" fmla="*/ 110 w 135"/>
                <a:gd name="T57" fmla="*/ 171 h 215"/>
                <a:gd name="T58" fmla="*/ 96 w 135"/>
                <a:gd name="T59" fmla="*/ 163 h 215"/>
                <a:gd name="T60" fmla="*/ 96 w 135"/>
                <a:gd name="T61" fmla="*/ 163 h 215"/>
                <a:gd name="T62" fmla="*/ 96 w 135"/>
                <a:gd name="T63" fmla="*/ 163 h 215"/>
                <a:gd name="T64" fmla="*/ 96 w 135"/>
                <a:gd name="T65" fmla="*/ 163 h 215"/>
                <a:gd name="T66" fmla="*/ 96 w 135"/>
                <a:gd name="T67" fmla="*/ 163 h 215"/>
                <a:gd name="T68" fmla="*/ 0 w 135"/>
                <a:gd name="T69" fmla="*/ 33 h 215"/>
                <a:gd name="T70" fmla="*/ 0 w 135"/>
                <a:gd name="T71" fmla="*/ 33 h 215"/>
                <a:gd name="T72" fmla="*/ 0 w 135"/>
                <a:gd name="T73" fmla="*/ 33 h 215"/>
                <a:gd name="T74" fmla="*/ 77 w 135"/>
                <a:gd name="T75" fmla="*/ 25 h 215"/>
                <a:gd name="T76" fmla="*/ 77 w 135"/>
                <a:gd name="T77" fmla="*/ 23 h 215"/>
                <a:gd name="T78" fmla="*/ 75 w 135"/>
                <a:gd name="T79" fmla="*/ 19 h 215"/>
                <a:gd name="T80" fmla="*/ 75 w 135"/>
                <a:gd name="T81" fmla="*/ 19 h 215"/>
                <a:gd name="T82" fmla="*/ 125 w 135"/>
                <a:gd name="T83" fmla="*/ 2 h 215"/>
                <a:gd name="T84" fmla="*/ 123 w 135"/>
                <a:gd name="T85" fmla="*/ 2 h 215"/>
                <a:gd name="T86" fmla="*/ 125 w 135"/>
                <a:gd name="T87" fmla="*/ 2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5" h="215">
                  <a:moveTo>
                    <a:pt x="125" y="215"/>
                  </a:moveTo>
                  <a:lnTo>
                    <a:pt x="125" y="215"/>
                  </a:lnTo>
                  <a:lnTo>
                    <a:pt x="125" y="215"/>
                  </a:lnTo>
                  <a:lnTo>
                    <a:pt x="125" y="215"/>
                  </a:lnTo>
                  <a:lnTo>
                    <a:pt x="125" y="215"/>
                  </a:lnTo>
                  <a:lnTo>
                    <a:pt x="125" y="215"/>
                  </a:lnTo>
                  <a:lnTo>
                    <a:pt x="125" y="215"/>
                  </a:lnTo>
                  <a:lnTo>
                    <a:pt x="125" y="215"/>
                  </a:lnTo>
                  <a:lnTo>
                    <a:pt x="125" y="215"/>
                  </a:lnTo>
                  <a:lnTo>
                    <a:pt x="125" y="215"/>
                  </a:lnTo>
                  <a:lnTo>
                    <a:pt x="125" y="215"/>
                  </a:lnTo>
                  <a:lnTo>
                    <a:pt x="125" y="215"/>
                  </a:lnTo>
                  <a:lnTo>
                    <a:pt x="125" y="215"/>
                  </a:lnTo>
                  <a:lnTo>
                    <a:pt x="125" y="215"/>
                  </a:lnTo>
                  <a:lnTo>
                    <a:pt x="125" y="215"/>
                  </a:lnTo>
                  <a:lnTo>
                    <a:pt x="125" y="215"/>
                  </a:lnTo>
                  <a:close/>
                  <a:moveTo>
                    <a:pt x="96" y="204"/>
                  </a:moveTo>
                  <a:lnTo>
                    <a:pt x="96" y="204"/>
                  </a:lnTo>
                  <a:lnTo>
                    <a:pt x="96" y="204"/>
                  </a:lnTo>
                  <a:lnTo>
                    <a:pt x="96" y="204"/>
                  </a:lnTo>
                  <a:lnTo>
                    <a:pt x="96" y="204"/>
                  </a:lnTo>
                  <a:lnTo>
                    <a:pt x="96" y="204"/>
                  </a:lnTo>
                  <a:lnTo>
                    <a:pt x="94" y="204"/>
                  </a:lnTo>
                  <a:lnTo>
                    <a:pt x="94" y="204"/>
                  </a:lnTo>
                  <a:lnTo>
                    <a:pt x="94" y="204"/>
                  </a:lnTo>
                  <a:lnTo>
                    <a:pt x="94" y="204"/>
                  </a:lnTo>
                  <a:lnTo>
                    <a:pt x="94" y="204"/>
                  </a:lnTo>
                  <a:lnTo>
                    <a:pt x="94" y="204"/>
                  </a:lnTo>
                  <a:lnTo>
                    <a:pt x="96" y="204"/>
                  </a:lnTo>
                  <a:lnTo>
                    <a:pt x="96" y="204"/>
                  </a:lnTo>
                  <a:lnTo>
                    <a:pt x="96" y="204"/>
                  </a:lnTo>
                  <a:lnTo>
                    <a:pt x="96" y="204"/>
                  </a:lnTo>
                  <a:lnTo>
                    <a:pt x="96" y="204"/>
                  </a:lnTo>
                  <a:lnTo>
                    <a:pt x="96" y="204"/>
                  </a:lnTo>
                  <a:close/>
                  <a:moveTo>
                    <a:pt x="135" y="186"/>
                  </a:moveTo>
                  <a:lnTo>
                    <a:pt x="135" y="186"/>
                  </a:lnTo>
                  <a:lnTo>
                    <a:pt x="135" y="186"/>
                  </a:lnTo>
                  <a:lnTo>
                    <a:pt x="135" y="186"/>
                  </a:lnTo>
                  <a:lnTo>
                    <a:pt x="135" y="186"/>
                  </a:lnTo>
                  <a:lnTo>
                    <a:pt x="135" y="184"/>
                  </a:lnTo>
                  <a:lnTo>
                    <a:pt x="135" y="186"/>
                  </a:lnTo>
                  <a:lnTo>
                    <a:pt x="135" y="186"/>
                  </a:lnTo>
                  <a:lnTo>
                    <a:pt x="135" y="186"/>
                  </a:lnTo>
                  <a:close/>
                  <a:moveTo>
                    <a:pt x="123" y="182"/>
                  </a:moveTo>
                  <a:lnTo>
                    <a:pt x="123" y="182"/>
                  </a:lnTo>
                  <a:lnTo>
                    <a:pt x="121" y="182"/>
                  </a:lnTo>
                  <a:lnTo>
                    <a:pt x="121" y="182"/>
                  </a:lnTo>
                  <a:lnTo>
                    <a:pt x="121" y="182"/>
                  </a:lnTo>
                  <a:lnTo>
                    <a:pt x="121" y="182"/>
                  </a:lnTo>
                  <a:lnTo>
                    <a:pt x="123" y="182"/>
                  </a:lnTo>
                  <a:lnTo>
                    <a:pt x="123" y="182"/>
                  </a:lnTo>
                  <a:lnTo>
                    <a:pt x="123" y="182"/>
                  </a:lnTo>
                  <a:close/>
                  <a:moveTo>
                    <a:pt x="119" y="181"/>
                  </a:moveTo>
                  <a:lnTo>
                    <a:pt x="119" y="181"/>
                  </a:lnTo>
                  <a:lnTo>
                    <a:pt x="119" y="181"/>
                  </a:lnTo>
                  <a:lnTo>
                    <a:pt x="119" y="181"/>
                  </a:lnTo>
                  <a:lnTo>
                    <a:pt x="119" y="181"/>
                  </a:lnTo>
                  <a:close/>
                  <a:moveTo>
                    <a:pt x="119" y="181"/>
                  </a:moveTo>
                  <a:lnTo>
                    <a:pt x="119" y="181"/>
                  </a:lnTo>
                  <a:lnTo>
                    <a:pt x="119" y="181"/>
                  </a:lnTo>
                  <a:lnTo>
                    <a:pt x="119" y="181"/>
                  </a:lnTo>
                  <a:lnTo>
                    <a:pt x="119" y="181"/>
                  </a:lnTo>
                  <a:close/>
                  <a:moveTo>
                    <a:pt x="129" y="181"/>
                  </a:moveTo>
                  <a:lnTo>
                    <a:pt x="129" y="181"/>
                  </a:lnTo>
                  <a:lnTo>
                    <a:pt x="129" y="181"/>
                  </a:lnTo>
                  <a:lnTo>
                    <a:pt x="129" y="181"/>
                  </a:lnTo>
                  <a:lnTo>
                    <a:pt x="129" y="181"/>
                  </a:lnTo>
                  <a:lnTo>
                    <a:pt x="129" y="181"/>
                  </a:lnTo>
                  <a:lnTo>
                    <a:pt x="129" y="181"/>
                  </a:lnTo>
                  <a:lnTo>
                    <a:pt x="129" y="179"/>
                  </a:lnTo>
                  <a:lnTo>
                    <a:pt x="129" y="179"/>
                  </a:lnTo>
                  <a:lnTo>
                    <a:pt x="129" y="179"/>
                  </a:lnTo>
                  <a:lnTo>
                    <a:pt x="129" y="179"/>
                  </a:lnTo>
                  <a:lnTo>
                    <a:pt x="129" y="181"/>
                  </a:lnTo>
                  <a:lnTo>
                    <a:pt x="129" y="181"/>
                  </a:lnTo>
                  <a:close/>
                  <a:moveTo>
                    <a:pt x="110" y="171"/>
                  </a:moveTo>
                  <a:lnTo>
                    <a:pt x="110" y="171"/>
                  </a:lnTo>
                  <a:lnTo>
                    <a:pt x="110" y="171"/>
                  </a:lnTo>
                  <a:lnTo>
                    <a:pt x="110" y="171"/>
                  </a:lnTo>
                  <a:lnTo>
                    <a:pt x="110" y="171"/>
                  </a:lnTo>
                  <a:lnTo>
                    <a:pt x="110" y="171"/>
                  </a:lnTo>
                  <a:lnTo>
                    <a:pt x="110" y="171"/>
                  </a:lnTo>
                  <a:lnTo>
                    <a:pt x="110" y="171"/>
                  </a:lnTo>
                  <a:lnTo>
                    <a:pt x="110" y="171"/>
                  </a:lnTo>
                  <a:lnTo>
                    <a:pt x="110" y="171"/>
                  </a:lnTo>
                  <a:lnTo>
                    <a:pt x="110" y="171"/>
                  </a:lnTo>
                  <a:lnTo>
                    <a:pt x="110" y="171"/>
                  </a:lnTo>
                  <a:close/>
                  <a:moveTo>
                    <a:pt x="96" y="163"/>
                  </a:moveTo>
                  <a:lnTo>
                    <a:pt x="96" y="163"/>
                  </a:lnTo>
                  <a:lnTo>
                    <a:pt x="96" y="163"/>
                  </a:lnTo>
                  <a:lnTo>
                    <a:pt x="96" y="163"/>
                  </a:lnTo>
                  <a:lnTo>
                    <a:pt x="96" y="163"/>
                  </a:lnTo>
                  <a:lnTo>
                    <a:pt x="96" y="163"/>
                  </a:lnTo>
                  <a:lnTo>
                    <a:pt x="96" y="163"/>
                  </a:lnTo>
                  <a:lnTo>
                    <a:pt x="96" y="163"/>
                  </a:lnTo>
                  <a:lnTo>
                    <a:pt x="96" y="163"/>
                  </a:lnTo>
                  <a:lnTo>
                    <a:pt x="96" y="163"/>
                  </a:lnTo>
                  <a:lnTo>
                    <a:pt x="96" y="163"/>
                  </a:lnTo>
                  <a:lnTo>
                    <a:pt x="96" y="163"/>
                  </a:lnTo>
                  <a:lnTo>
                    <a:pt x="94" y="163"/>
                  </a:lnTo>
                  <a:lnTo>
                    <a:pt x="96" y="163"/>
                  </a:lnTo>
                  <a:lnTo>
                    <a:pt x="96" y="163"/>
                  </a:lnTo>
                  <a:lnTo>
                    <a:pt x="96" y="163"/>
                  </a:lnTo>
                  <a:lnTo>
                    <a:pt x="96" y="163"/>
                  </a:lnTo>
                  <a:close/>
                  <a:moveTo>
                    <a:pt x="0" y="33"/>
                  </a:moveTo>
                  <a:lnTo>
                    <a:pt x="0" y="33"/>
                  </a:lnTo>
                  <a:lnTo>
                    <a:pt x="0" y="33"/>
                  </a:lnTo>
                  <a:lnTo>
                    <a:pt x="0" y="33"/>
                  </a:lnTo>
                  <a:lnTo>
                    <a:pt x="0" y="33"/>
                  </a:lnTo>
                  <a:lnTo>
                    <a:pt x="0" y="33"/>
                  </a:lnTo>
                  <a:lnTo>
                    <a:pt x="0" y="33"/>
                  </a:lnTo>
                  <a:lnTo>
                    <a:pt x="0" y="33"/>
                  </a:lnTo>
                  <a:close/>
                  <a:moveTo>
                    <a:pt x="77" y="25"/>
                  </a:moveTo>
                  <a:lnTo>
                    <a:pt x="77" y="25"/>
                  </a:lnTo>
                  <a:lnTo>
                    <a:pt x="77" y="25"/>
                  </a:lnTo>
                  <a:lnTo>
                    <a:pt x="77" y="25"/>
                  </a:lnTo>
                  <a:lnTo>
                    <a:pt x="77" y="23"/>
                  </a:lnTo>
                  <a:lnTo>
                    <a:pt x="77" y="23"/>
                  </a:lnTo>
                  <a:lnTo>
                    <a:pt x="77" y="25"/>
                  </a:lnTo>
                  <a:close/>
                  <a:moveTo>
                    <a:pt x="75" y="19"/>
                  </a:moveTo>
                  <a:lnTo>
                    <a:pt x="75" y="19"/>
                  </a:lnTo>
                  <a:lnTo>
                    <a:pt x="75" y="19"/>
                  </a:lnTo>
                  <a:lnTo>
                    <a:pt x="75" y="19"/>
                  </a:lnTo>
                  <a:lnTo>
                    <a:pt x="75" y="19"/>
                  </a:lnTo>
                  <a:close/>
                  <a:moveTo>
                    <a:pt x="125" y="2"/>
                  </a:moveTo>
                  <a:lnTo>
                    <a:pt x="125" y="2"/>
                  </a:lnTo>
                  <a:lnTo>
                    <a:pt x="125" y="2"/>
                  </a:lnTo>
                  <a:lnTo>
                    <a:pt x="123" y="2"/>
                  </a:lnTo>
                  <a:lnTo>
                    <a:pt x="123" y="2"/>
                  </a:lnTo>
                  <a:lnTo>
                    <a:pt x="123" y="0"/>
                  </a:lnTo>
                  <a:lnTo>
                    <a:pt x="125" y="2"/>
                  </a:lnTo>
                  <a:lnTo>
                    <a:pt x="12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55"/>
            <p:cNvSpPr>
              <a:spLocks noEditPoints="1"/>
            </p:cNvSpPr>
            <p:nvPr/>
          </p:nvSpPr>
          <p:spPr bwMode="auto">
            <a:xfrm>
              <a:off x="2967038" y="4491038"/>
              <a:ext cx="374650" cy="447675"/>
            </a:xfrm>
            <a:custGeom>
              <a:avLst/>
              <a:gdLst>
                <a:gd name="T0" fmla="*/ 61 w 236"/>
                <a:gd name="T1" fmla="*/ 173 h 282"/>
                <a:gd name="T2" fmla="*/ 67 w 236"/>
                <a:gd name="T3" fmla="*/ 148 h 282"/>
                <a:gd name="T4" fmla="*/ 165 w 236"/>
                <a:gd name="T5" fmla="*/ 17 h 282"/>
                <a:gd name="T6" fmla="*/ 157 w 236"/>
                <a:gd name="T7" fmla="*/ 27 h 282"/>
                <a:gd name="T8" fmla="*/ 142 w 236"/>
                <a:gd name="T9" fmla="*/ 44 h 282"/>
                <a:gd name="T10" fmla="*/ 134 w 236"/>
                <a:gd name="T11" fmla="*/ 69 h 282"/>
                <a:gd name="T12" fmla="*/ 146 w 236"/>
                <a:gd name="T13" fmla="*/ 81 h 282"/>
                <a:gd name="T14" fmla="*/ 149 w 236"/>
                <a:gd name="T15" fmla="*/ 98 h 282"/>
                <a:gd name="T16" fmla="*/ 165 w 236"/>
                <a:gd name="T17" fmla="*/ 104 h 282"/>
                <a:gd name="T18" fmla="*/ 184 w 236"/>
                <a:gd name="T19" fmla="*/ 106 h 282"/>
                <a:gd name="T20" fmla="*/ 199 w 236"/>
                <a:gd name="T21" fmla="*/ 117 h 282"/>
                <a:gd name="T22" fmla="*/ 220 w 236"/>
                <a:gd name="T23" fmla="*/ 115 h 282"/>
                <a:gd name="T24" fmla="*/ 220 w 236"/>
                <a:gd name="T25" fmla="*/ 131 h 282"/>
                <a:gd name="T26" fmla="*/ 222 w 236"/>
                <a:gd name="T27" fmla="*/ 150 h 282"/>
                <a:gd name="T28" fmla="*/ 219 w 236"/>
                <a:gd name="T29" fmla="*/ 171 h 282"/>
                <a:gd name="T30" fmla="*/ 232 w 236"/>
                <a:gd name="T31" fmla="*/ 180 h 282"/>
                <a:gd name="T32" fmla="*/ 234 w 236"/>
                <a:gd name="T33" fmla="*/ 196 h 282"/>
                <a:gd name="T34" fmla="*/ 219 w 236"/>
                <a:gd name="T35" fmla="*/ 186 h 282"/>
                <a:gd name="T36" fmla="*/ 201 w 236"/>
                <a:gd name="T37" fmla="*/ 188 h 282"/>
                <a:gd name="T38" fmla="*/ 190 w 236"/>
                <a:gd name="T39" fmla="*/ 198 h 282"/>
                <a:gd name="T40" fmla="*/ 197 w 236"/>
                <a:gd name="T41" fmla="*/ 205 h 282"/>
                <a:gd name="T42" fmla="*/ 184 w 236"/>
                <a:gd name="T43" fmla="*/ 213 h 282"/>
                <a:gd name="T44" fmla="*/ 194 w 236"/>
                <a:gd name="T45" fmla="*/ 230 h 282"/>
                <a:gd name="T46" fmla="*/ 190 w 236"/>
                <a:gd name="T47" fmla="*/ 259 h 282"/>
                <a:gd name="T48" fmla="*/ 182 w 236"/>
                <a:gd name="T49" fmla="*/ 278 h 282"/>
                <a:gd name="T50" fmla="*/ 184 w 236"/>
                <a:gd name="T51" fmla="*/ 259 h 282"/>
                <a:gd name="T52" fmla="*/ 169 w 236"/>
                <a:gd name="T53" fmla="*/ 250 h 282"/>
                <a:gd name="T54" fmla="*/ 151 w 236"/>
                <a:gd name="T55" fmla="*/ 251 h 282"/>
                <a:gd name="T56" fmla="*/ 134 w 236"/>
                <a:gd name="T57" fmla="*/ 251 h 282"/>
                <a:gd name="T58" fmla="*/ 130 w 236"/>
                <a:gd name="T59" fmla="*/ 242 h 282"/>
                <a:gd name="T60" fmla="*/ 119 w 236"/>
                <a:gd name="T61" fmla="*/ 230 h 282"/>
                <a:gd name="T62" fmla="*/ 109 w 236"/>
                <a:gd name="T63" fmla="*/ 217 h 282"/>
                <a:gd name="T64" fmla="*/ 92 w 236"/>
                <a:gd name="T65" fmla="*/ 213 h 282"/>
                <a:gd name="T66" fmla="*/ 75 w 236"/>
                <a:gd name="T67" fmla="*/ 211 h 282"/>
                <a:gd name="T68" fmla="*/ 57 w 236"/>
                <a:gd name="T69" fmla="*/ 202 h 282"/>
                <a:gd name="T70" fmla="*/ 42 w 236"/>
                <a:gd name="T71" fmla="*/ 190 h 282"/>
                <a:gd name="T72" fmla="*/ 48 w 236"/>
                <a:gd name="T73" fmla="*/ 182 h 282"/>
                <a:gd name="T74" fmla="*/ 55 w 236"/>
                <a:gd name="T75" fmla="*/ 175 h 282"/>
                <a:gd name="T76" fmla="*/ 63 w 236"/>
                <a:gd name="T77" fmla="*/ 169 h 282"/>
                <a:gd name="T78" fmla="*/ 69 w 236"/>
                <a:gd name="T79" fmla="*/ 161 h 282"/>
                <a:gd name="T80" fmla="*/ 71 w 236"/>
                <a:gd name="T81" fmla="*/ 156 h 282"/>
                <a:gd name="T82" fmla="*/ 69 w 236"/>
                <a:gd name="T83" fmla="*/ 152 h 282"/>
                <a:gd name="T84" fmla="*/ 69 w 236"/>
                <a:gd name="T85" fmla="*/ 142 h 282"/>
                <a:gd name="T86" fmla="*/ 65 w 236"/>
                <a:gd name="T87" fmla="*/ 129 h 282"/>
                <a:gd name="T88" fmla="*/ 69 w 236"/>
                <a:gd name="T89" fmla="*/ 113 h 282"/>
                <a:gd name="T90" fmla="*/ 61 w 236"/>
                <a:gd name="T91" fmla="*/ 102 h 282"/>
                <a:gd name="T92" fmla="*/ 69 w 236"/>
                <a:gd name="T93" fmla="*/ 90 h 282"/>
                <a:gd name="T94" fmla="*/ 73 w 236"/>
                <a:gd name="T95" fmla="*/ 81 h 282"/>
                <a:gd name="T96" fmla="*/ 78 w 236"/>
                <a:gd name="T97" fmla="*/ 88 h 282"/>
                <a:gd name="T98" fmla="*/ 82 w 236"/>
                <a:gd name="T99" fmla="*/ 75 h 282"/>
                <a:gd name="T100" fmla="*/ 94 w 236"/>
                <a:gd name="T101" fmla="*/ 63 h 282"/>
                <a:gd name="T102" fmla="*/ 98 w 236"/>
                <a:gd name="T103" fmla="*/ 54 h 282"/>
                <a:gd name="T104" fmla="*/ 98 w 236"/>
                <a:gd name="T105" fmla="*/ 46 h 282"/>
                <a:gd name="T106" fmla="*/ 109 w 236"/>
                <a:gd name="T107" fmla="*/ 38 h 282"/>
                <a:gd name="T108" fmla="*/ 113 w 236"/>
                <a:gd name="T109" fmla="*/ 42 h 282"/>
                <a:gd name="T110" fmla="*/ 123 w 236"/>
                <a:gd name="T111" fmla="*/ 33 h 282"/>
                <a:gd name="T112" fmla="*/ 146 w 236"/>
                <a:gd name="T113" fmla="*/ 27 h 282"/>
                <a:gd name="T114" fmla="*/ 153 w 236"/>
                <a:gd name="T115" fmla="*/ 17 h 282"/>
                <a:gd name="T116" fmla="*/ 0 w 236"/>
                <a:gd name="T117" fmla="*/ 13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6" h="282">
                  <a:moveTo>
                    <a:pt x="55" y="173"/>
                  </a:moveTo>
                  <a:lnTo>
                    <a:pt x="57" y="175"/>
                  </a:lnTo>
                  <a:lnTo>
                    <a:pt x="55" y="175"/>
                  </a:lnTo>
                  <a:lnTo>
                    <a:pt x="55" y="173"/>
                  </a:lnTo>
                  <a:close/>
                  <a:moveTo>
                    <a:pt x="61" y="175"/>
                  </a:moveTo>
                  <a:lnTo>
                    <a:pt x="59" y="175"/>
                  </a:lnTo>
                  <a:lnTo>
                    <a:pt x="59" y="173"/>
                  </a:lnTo>
                  <a:lnTo>
                    <a:pt x="61" y="173"/>
                  </a:lnTo>
                  <a:lnTo>
                    <a:pt x="59" y="173"/>
                  </a:lnTo>
                  <a:lnTo>
                    <a:pt x="61" y="173"/>
                  </a:lnTo>
                  <a:lnTo>
                    <a:pt x="61" y="175"/>
                  </a:lnTo>
                  <a:close/>
                  <a:moveTo>
                    <a:pt x="59" y="173"/>
                  </a:moveTo>
                  <a:lnTo>
                    <a:pt x="61" y="173"/>
                  </a:lnTo>
                  <a:lnTo>
                    <a:pt x="61" y="171"/>
                  </a:lnTo>
                  <a:lnTo>
                    <a:pt x="61" y="173"/>
                  </a:lnTo>
                  <a:lnTo>
                    <a:pt x="59" y="173"/>
                  </a:lnTo>
                  <a:lnTo>
                    <a:pt x="59" y="171"/>
                  </a:lnTo>
                  <a:lnTo>
                    <a:pt x="59" y="173"/>
                  </a:lnTo>
                  <a:close/>
                  <a:moveTo>
                    <a:pt x="55" y="169"/>
                  </a:moveTo>
                  <a:lnTo>
                    <a:pt x="55" y="167"/>
                  </a:lnTo>
                  <a:lnTo>
                    <a:pt x="55" y="169"/>
                  </a:lnTo>
                  <a:close/>
                  <a:moveTo>
                    <a:pt x="2" y="152"/>
                  </a:moveTo>
                  <a:lnTo>
                    <a:pt x="0" y="152"/>
                  </a:lnTo>
                  <a:lnTo>
                    <a:pt x="2" y="152"/>
                  </a:lnTo>
                  <a:close/>
                  <a:moveTo>
                    <a:pt x="69" y="148"/>
                  </a:moveTo>
                  <a:lnTo>
                    <a:pt x="67" y="148"/>
                  </a:lnTo>
                  <a:lnTo>
                    <a:pt x="65" y="148"/>
                  </a:lnTo>
                  <a:lnTo>
                    <a:pt x="67" y="148"/>
                  </a:lnTo>
                  <a:lnTo>
                    <a:pt x="67" y="146"/>
                  </a:lnTo>
                  <a:lnTo>
                    <a:pt x="69" y="146"/>
                  </a:lnTo>
                  <a:lnTo>
                    <a:pt x="69" y="148"/>
                  </a:lnTo>
                  <a:close/>
                  <a:moveTo>
                    <a:pt x="98" y="50"/>
                  </a:moveTo>
                  <a:lnTo>
                    <a:pt x="96" y="50"/>
                  </a:lnTo>
                  <a:lnTo>
                    <a:pt x="98" y="50"/>
                  </a:lnTo>
                  <a:close/>
                  <a:moveTo>
                    <a:pt x="159" y="15"/>
                  </a:moveTo>
                  <a:lnTo>
                    <a:pt x="161" y="15"/>
                  </a:lnTo>
                  <a:lnTo>
                    <a:pt x="163" y="15"/>
                  </a:lnTo>
                  <a:lnTo>
                    <a:pt x="163" y="17"/>
                  </a:lnTo>
                  <a:lnTo>
                    <a:pt x="165" y="17"/>
                  </a:lnTo>
                  <a:lnTo>
                    <a:pt x="167" y="17"/>
                  </a:lnTo>
                  <a:lnTo>
                    <a:pt x="167" y="19"/>
                  </a:lnTo>
                  <a:lnTo>
                    <a:pt x="167" y="21"/>
                  </a:lnTo>
                  <a:lnTo>
                    <a:pt x="169" y="21"/>
                  </a:lnTo>
                  <a:lnTo>
                    <a:pt x="167" y="21"/>
                  </a:lnTo>
                  <a:lnTo>
                    <a:pt x="167" y="23"/>
                  </a:lnTo>
                  <a:lnTo>
                    <a:pt x="165" y="23"/>
                  </a:lnTo>
                  <a:lnTo>
                    <a:pt x="165" y="25"/>
                  </a:lnTo>
                  <a:lnTo>
                    <a:pt x="163" y="25"/>
                  </a:lnTo>
                  <a:lnTo>
                    <a:pt x="163" y="27"/>
                  </a:lnTo>
                  <a:lnTo>
                    <a:pt x="161" y="27"/>
                  </a:lnTo>
                  <a:lnTo>
                    <a:pt x="159" y="27"/>
                  </a:lnTo>
                  <a:lnTo>
                    <a:pt x="157" y="27"/>
                  </a:lnTo>
                  <a:lnTo>
                    <a:pt x="155" y="29"/>
                  </a:lnTo>
                  <a:lnTo>
                    <a:pt x="153" y="29"/>
                  </a:lnTo>
                  <a:lnTo>
                    <a:pt x="153" y="31"/>
                  </a:lnTo>
                  <a:lnTo>
                    <a:pt x="151" y="33"/>
                  </a:lnTo>
                  <a:lnTo>
                    <a:pt x="151" y="35"/>
                  </a:lnTo>
                  <a:lnTo>
                    <a:pt x="149" y="35"/>
                  </a:lnTo>
                  <a:lnTo>
                    <a:pt x="149" y="36"/>
                  </a:lnTo>
                  <a:lnTo>
                    <a:pt x="148" y="36"/>
                  </a:lnTo>
                  <a:lnTo>
                    <a:pt x="146" y="36"/>
                  </a:lnTo>
                  <a:lnTo>
                    <a:pt x="146" y="38"/>
                  </a:lnTo>
                  <a:lnTo>
                    <a:pt x="144" y="40"/>
                  </a:lnTo>
                  <a:lnTo>
                    <a:pt x="142" y="42"/>
                  </a:lnTo>
                  <a:lnTo>
                    <a:pt x="142" y="44"/>
                  </a:lnTo>
                  <a:lnTo>
                    <a:pt x="140" y="46"/>
                  </a:lnTo>
                  <a:lnTo>
                    <a:pt x="140" y="48"/>
                  </a:lnTo>
                  <a:lnTo>
                    <a:pt x="138" y="52"/>
                  </a:lnTo>
                  <a:lnTo>
                    <a:pt x="138" y="56"/>
                  </a:lnTo>
                  <a:lnTo>
                    <a:pt x="138" y="58"/>
                  </a:lnTo>
                  <a:lnTo>
                    <a:pt x="138" y="60"/>
                  </a:lnTo>
                  <a:lnTo>
                    <a:pt x="136" y="61"/>
                  </a:lnTo>
                  <a:lnTo>
                    <a:pt x="136" y="63"/>
                  </a:lnTo>
                  <a:lnTo>
                    <a:pt x="134" y="63"/>
                  </a:lnTo>
                  <a:lnTo>
                    <a:pt x="134" y="65"/>
                  </a:lnTo>
                  <a:lnTo>
                    <a:pt x="132" y="67"/>
                  </a:lnTo>
                  <a:lnTo>
                    <a:pt x="132" y="69"/>
                  </a:lnTo>
                  <a:lnTo>
                    <a:pt x="134" y="69"/>
                  </a:lnTo>
                  <a:lnTo>
                    <a:pt x="136" y="67"/>
                  </a:lnTo>
                  <a:lnTo>
                    <a:pt x="138" y="67"/>
                  </a:lnTo>
                  <a:lnTo>
                    <a:pt x="138" y="69"/>
                  </a:lnTo>
                  <a:lnTo>
                    <a:pt x="140" y="69"/>
                  </a:lnTo>
                  <a:lnTo>
                    <a:pt x="142" y="69"/>
                  </a:lnTo>
                  <a:lnTo>
                    <a:pt x="142" y="71"/>
                  </a:lnTo>
                  <a:lnTo>
                    <a:pt x="142" y="73"/>
                  </a:lnTo>
                  <a:lnTo>
                    <a:pt x="142" y="75"/>
                  </a:lnTo>
                  <a:lnTo>
                    <a:pt x="142" y="77"/>
                  </a:lnTo>
                  <a:lnTo>
                    <a:pt x="144" y="77"/>
                  </a:lnTo>
                  <a:lnTo>
                    <a:pt x="144" y="79"/>
                  </a:lnTo>
                  <a:lnTo>
                    <a:pt x="146" y="79"/>
                  </a:lnTo>
                  <a:lnTo>
                    <a:pt x="146" y="81"/>
                  </a:lnTo>
                  <a:lnTo>
                    <a:pt x="148" y="81"/>
                  </a:lnTo>
                  <a:lnTo>
                    <a:pt x="148" y="83"/>
                  </a:lnTo>
                  <a:lnTo>
                    <a:pt x="148" y="84"/>
                  </a:lnTo>
                  <a:lnTo>
                    <a:pt x="148" y="86"/>
                  </a:lnTo>
                  <a:lnTo>
                    <a:pt x="148" y="88"/>
                  </a:lnTo>
                  <a:lnTo>
                    <a:pt x="146" y="88"/>
                  </a:lnTo>
                  <a:lnTo>
                    <a:pt x="146" y="90"/>
                  </a:lnTo>
                  <a:lnTo>
                    <a:pt x="146" y="92"/>
                  </a:lnTo>
                  <a:lnTo>
                    <a:pt x="146" y="94"/>
                  </a:lnTo>
                  <a:lnTo>
                    <a:pt x="146" y="96"/>
                  </a:lnTo>
                  <a:lnTo>
                    <a:pt x="148" y="96"/>
                  </a:lnTo>
                  <a:lnTo>
                    <a:pt x="148" y="98"/>
                  </a:lnTo>
                  <a:lnTo>
                    <a:pt x="149" y="98"/>
                  </a:lnTo>
                  <a:lnTo>
                    <a:pt x="151" y="98"/>
                  </a:lnTo>
                  <a:lnTo>
                    <a:pt x="151" y="100"/>
                  </a:lnTo>
                  <a:lnTo>
                    <a:pt x="151" y="102"/>
                  </a:lnTo>
                  <a:lnTo>
                    <a:pt x="153" y="102"/>
                  </a:lnTo>
                  <a:lnTo>
                    <a:pt x="153" y="104"/>
                  </a:lnTo>
                  <a:lnTo>
                    <a:pt x="155" y="104"/>
                  </a:lnTo>
                  <a:lnTo>
                    <a:pt x="157" y="104"/>
                  </a:lnTo>
                  <a:lnTo>
                    <a:pt x="159" y="104"/>
                  </a:lnTo>
                  <a:lnTo>
                    <a:pt x="159" y="102"/>
                  </a:lnTo>
                  <a:lnTo>
                    <a:pt x="159" y="104"/>
                  </a:lnTo>
                  <a:lnTo>
                    <a:pt x="161" y="104"/>
                  </a:lnTo>
                  <a:lnTo>
                    <a:pt x="163" y="104"/>
                  </a:lnTo>
                  <a:lnTo>
                    <a:pt x="165" y="104"/>
                  </a:lnTo>
                  <a:lnTo>
                    <a:pt x="167" y="104"/>
                  </a:lnTo>
                  <a:lnTo>
                    <a:pt x="169" y="104"/>
                  </a:lnTo>
                  <a:lnTo>
                    <a:pt x="171" y="104"/>
                  </a:lnTo>
                  <a:lnTo>
                    <a:pt x="171" y="102"/>
                  </a:lnTo>
                  <a:lnTo>
                    <a:pt x="172" y="102"/>
                  </a:lnTo>
                  <a:lnTo>
                    <a:pt x="174" y="102"/>
                  </a:lnTo>
                  <a:lnTo>
                    <a:pt x="176" y="102"/>
                  </a:lnTo>
                  <a:lnTo>
                    <a:pt x="176" y="104"/>
                  </a:lnTo>
                  <a:lnTo>
                    <a:pt x="178" y="104"/>
                  </a:lnTo>
                  <a:lnTo>
                    <a:pt x="180" y="104"/>
                  </a:lnTo>
                  <a:lnTo>
                    <a:pt x="182" y="104"/>
                  </a:lnTo>
                  <a:lnTo>
                    <a:pt x="184" y="104"/>
                  </a:lnTo>
                  <a:lnTo>
                    <a:pt x="184" y="106"/>
                  </a:lnTo>
                  <a:lnTo>
                    <a:pt x="186" y="106"/>
                  </a:lnTo>
                  <a:lnTo>
                    <a:pt x="186" y="108"/>
                  </a:lnTo>
                  <a:lnTo>
                    <a:pt x="188" y="109"/>
                  </a:lnTo>
                  <a:lnTo>
                    <a:pt x="190" y="111"/>
                  </a:lnTo>
                  <a:lnTo>
                    <a:pt x="190" y="113"/>
                  </a:lnTo>
                  <a:lnTo>
                    <a:pt x="192" y="113"/>
                  </a:lnTo>
                  <a:lnTo>
                    <a:pt x="192" y="115"/>
                  </a:lnTo>
                  <a:lnTo>
                    <a:pt x="194" y="117"/>
                  </a:lnTo>
                  <a:lnTo>
                    <a:pt x="196" y="117"/>
                  </a:lnTo>
                  <a:lnTo>
                    <a:pt x="197" y="117"/>
                  </a:lnTo>
                  <a:lnTo>
                    <a:pt x="197" y="119"/>
                  </a:lnTo>
                  <a:lnTo>
                    <a:pt x="197" y="117"/>
                  </a:lnTo>
                  <a:lnTo>
                    <a:pt x="199" y="117"/>
                  </a:lnTo>
                  <a:lnTo>
                    <a:pt x="199" y="115"/>
                  </a:lnTo>
                  <a:lnTo>
                    <a:pt x="201" y="115"/>
                  </a:lnTo>
                  <a:lnTo>
                    <a:pt x="201" y="117"/>
                  </a:lnTo>
                  <a:lnTo>
                    <a:pt x="203" y="117"/>
                  </a:lnTo>
                  <a:lnTo>
                    <a:pt x="205" y="117"/>
                  </a:lnTo>
                  <a:lnTo>
                    <a:pt x="207" y="117"/>
                  </a:lnTo>
                  <a:lnTo>
                    <a:pt x="209" y="117"/>
                  </a:lnTo>
                  <a:lnTo>
                    <a:pt x="211" y="117"/>
                  </a:lnTo>
                  <a:lnTo>
                    <a:pt x="213" y="117"/>
                  </a:lnTo>
                  <a:lnTo>
                    <a:pt x="215" y="115"/>
                  </a:lnTo>
                  <a:lnTo>
                    <a:pt x="217" y="115"/>
                  </a:lnTo>
                  <a:lnTo>
                    <a:pt x="219" y="115"/>
                  </a:lnTo>
                  <a:lnTo>
                    <a:pt x="220" y="115"/>
                  </a:lnTo>
                  <a:lnTo>
                    <a:pt x="222" y="115"/>
                  </a:lnTo>
                  <a:lnTo>
                    <a:pt x="224" y="115"/>
                  </a:lnTo>
                  <a:lnTo>
                    <a:pt x="226" y="117"/>
                  </a:lnTo>
                  <a:lnTo>
                    <a:pt x="226" y="119"/>
                  </a:lnTo>
                  <a:lnTo>
                    <a:pt x="226" y="121"/>
                  </a:lnTo>
                  <a:lnTo>
                    <a:pt x="224" y="121"/>
                  </a:lnTo>
                  <a:lnTo>
                    <a:pt x="224" y="123"/>
                  </a:lnTo>
                  <a:lnTo>
                    <a:pt x="222" y="123"/>
                  </a:lnTo>
                  <a:lnTo>
                    <a:pt x="222" y="125"/>
                  </a:lnTo>
                  <a:lnTo>
                    <a:pt x="222" y="127"/>
                  </a:lnTo>
                  <a:lnTo>
                    <a:pt x="222" y="129"/>
                  </a:lnTo>
                  <a:lnTo>
                    <a:pt x="220" y="129"/>
                  </a:lnTo>
                  <a:lnTo>
                    <a:pt x="220" y="131"/>
                  </a:lnTo>
                  <a:lnTo>
                    <a:pt x="220" y="132"/>
                  </a:lnTo>
                  <a:lnTo>
                    <a:pt x="220" y="134"/>
                  </a:lnTo>
                  <a:lnTo>
                    <a:pt x="220" y="136"/>
                  </a:lnTo>
                  <a:lnTo>
                    <a:pt x="220" y="138"/>
                  </a:lnTo>
                  <a:lnTo>
                    <a:pt x="220" y="140"/>
                  </a:lnTo>
                  <a:lnTo>
                    <a:pt x="220" y="142"/>
                  </a:lnTo>
                  <a:lnTo>
                    <a:pt x="219" y="142"/>
                  </a:lnTo>
                  <a:lnTo>
                    <a:pt x="219" y="144"/>
                  </a:lnTo>
                  <a:lnTo>
                    <a:pt x="220" y="144"/>
                  </a:lnTo>
                  <a:lnTo>
                    <a:pt x="220" y="146"/>
                  </a:lnTo>
                  <a:lnTo>
                    <a:pt x="220" y="148"/>
                  </a:lnTo>
                  <a:lnTo>
                    <a:pt x="220" y="150"/>
                  </a:lnTo>
                  <a:lnTo>
                    <a:pt x="222" y="150"/>
                  </a:lnTo>
                  <a:lnTo>
                    <a:pt x="222" y="152"/>
                  </a:lnTo>
                  <a:lnTo>
                    <a:pt x="222" y="154"/>
                  </a:lnTo>
                  <a:lnTo>
                    <a:pt x="222" y="156"/>
                  </a:lnTo>
                  <a:lnTo>
                    <a:pt x="224" y="156"/>
                  </a:lnTo>
                  <a:lnTo>
                    <a:pt x="226" y="157"/>
                  </a:lnTo>
                  <a:lnTo>
                    <a:pt x="226" y="159"/>
                  </a:lnTo>
                  <a:lnTo>
                    <a:pt x="228" y="159"/>
                  </a:lnTo>
                  <a:lnTo>
                    <a:pt x="228" y="161"/>
                  </a:lnTo>
                  <a:lnTo>
                    <a:pt x="226" y="163"/>
                  </a:lnTo>
                  <a:lnTo>
                    <a:pt x="224" y="165"/>
                  </a:lnTo>
                  <a:lnTo>
                    <a:pt x="222" y="167"/>
                  </a:lnTo>
                  <a:lnTo>
                    <a:pt x="220" y="169"/>
                  </a:lnTo>
                  <a:lnTo>
                    <a:pt x="219" y="171"/>
                  </a:lnTo>
                  <a:lnTo>
                    <a:pt x="220" y="171"/>
                  </a:lnTo>
                  <a:lnTo>
                    <a:pt x="220" y="169"/>
                  </a:lnTo>
                  <a:lnTo>
                    <a:pt x="222" y="171"/>
                  </a:lnTo>
                  <a:lnTo>
                    <a:pt x="224" y="171"/>
                  </a:lnTo>
                  <a:lnTo>
                    <a:pt x="224" y="173"/>
                  </a:lnTo>
                  <a:lnTo>
                    <a:pt x="226" y="173"/>
                  </a:lnTo>
                  <a:lnTo>
                    <a:pt x="226" y="175"/>
                  </a:lnTo>
                  <a:lnTo>
                    <a:pt x="228" y="175"/>
                  </a:lnTo>
                  <a:lnTo>
                    <a:pt x="228" y="177"/>
                  </a:lnTo>
                  <a:lnTo>
                    <a:pt x="230" y="177"/>
                  </a:lnTo>
                  <a:lnTo>
                    <a:pt x="230" y="179"/>
                  </a:lnTo>
                  <a:lnTo>
                    <a:pt x="230" y="180"/>
                  </a:lnTo>
                  <a:lnTo>
                    <a:pt x="232" y="180"/>
                  </a:lnTo>
                  <a:lnTo>
                    <a:pt x="232" y="182"/>
                  </a:lnTo>
                  <a:lnTo>
                    <a:pt x="230" y="182"/>
                  </a:lnTo>
                  <a:lnTo>
                    <a:pt x="230" y="184"/>
                  </a:lnTo>
                  <a:lnTo>
                    <a:pt x="232" y="184"/>
                  </a:lnTo>
                  <a:lnTo>
                    <a:pt x="234" y="188"/>
                  </a:lnTo>
                  <a:lnTo>
                    <a:pt x="234" y="190"/>
                  </a:lnTo>
                  <a:lnTo>
                    <a:pt x="234" y="192"/>
                  </a:lnTo>
                  <a:lnTo>
                    <a:pt x="234" y="194"/>
                  </a:lnTo>
                  <a:lnTo>
                    <a:pt x="236" y="194"/>
                  </a:lnTo>
                  <a:lnTo>
                    <a:pt x="234" y="194"/>
                  </a:lnTo>
                  <a:lnTo>
                    <a:pt x="234" y="196"/>
                  </a:lnTo>
                  <a:lnTo>
                    <a:pt x="236" y="196"/>
                  </a:lnTo>
                  <a:lnTo>
                    <a:pt x="234" y="196"/>
                  </a:lnTo>
                  <a:lnTo>
                    <a:pt x="232" y="196"/>
                  </a:lnTo>
                  <a:lnTo>
                    <a:pt x="232" y="190"/>
                  </a:lnTo>
                  <a:lnTo>
                    <a:pt x="232" y="188"/>
                  </a:lnTo>
                  <a:lnTo>
                    <a:pt x="230" y="186"/>
                  </a:lnTo>
                  <a:lnTo>
                    <a:pt x="228" y="184"/>
                  </a:lnTo>
                  <a:lnTo>
                    <a:pt x="228" y="182"/>
                  </a:lnTo>
                  <a:lnTo>
                    <a:pt x="228" y="180"/>
                  </a:lnTo>
                  <a:lnTo>
                    <a:pt x="226" y="180"/>
                  </a:lnTo>
                  <a:lnTo>
                    <a:pt x="226" y="182"/>
                  </a:lnTo>
                  <a:lnTo>
                    <a:pt x="224" y="182"/>
                  </a:lnTo>
                  <a:lnTo>
                    <a:pt x="222" y="184"/>
                  </a:lnTo>
                  <a:lnTo>
                    <a:pt x="220" y="186"/>
                  </a:lnTo>
                  <a:lnTo>
                    <a:pt x="219" y="186"/>
                  </a:lnTo>
                  <a:lnTo>
                    <a:pt x="219" y="188"/>
                  </a:lnTo>
                  <a:lnTo>
                    <a:pt x="217" y="188"/>
                  </a:lnTo>
                  <a:lnTo>
                    <a:pt x="217" y="186"/>
                  </a:lnTo>
                  <a:lnTo>
                    <a:pt x="215" y="184"/>
                  </a:lnTo>
                  <a:lnTo>
                    <a:pt x="215" y="182"/>
                  </a:lnTo>
                  <a:lnTo>
                    <a:pt x="213" y="186"/>
                  </a:lnTo>
                  <a:lnTo>
                    <a:pt x="215" y="186"/>
                  </a:lnTo>
                  <a:lnTo>
                    <a:pt x="215" y="188"/>
                  </a:lnTo>
                  <a:lnTo>
                    <a:pt x="213" y="188"/>
                  </a:lnTo>
                  <a:lnTo>
                    <a:pt x="211" y="188"/>
                  </a:lnTo>
                  <a:lnTo>
                    <a:pt x="207" y="188"/>
                  </a:lnTo>
                  <a:lnTo>
                    <a:pt x="205" y="188"/>
                  </a:lnTo>
                  <a:lnTo>
                    <a:pt x="201" y="188"/>
                  </a:lnTo>
                  <a:lnTo>
                    <a:pt x="199" y="188"/>
                  </a:lnTo>
                  <a:lnTo>
                    <a:pt x="196" y="188"/>
                  </a:lnTo>
                  <a:lnTo>
                    <a:pt x="194" y="186"/>
                  </a:lnTo>
                  <a:lnTo>
                    <a:pt x="192" y="186"/>
                  </a:lnTo>
                  <a:lnTo>
                    <a:pt x="192" y="188"/>
                  </a:lnTo>
                  <a:lnTo>
                    <a:pt x="190" y="188"/>
                  </a:lnTo>
                  <a:lnTo>
                    <a:pt x="188" y="188"/>
                  </a:lnTo>
                  <a:lnTo>
                    <a:pt x="188" y="190"/>
                  </a:lnTo>
                  <a:lnTo>
                    <a:pt x="188" y="192"/>
                  </a:lnTo>
                  <a:lnTo>
                    <a:pt x="188" y="194"/>
                  </a:lnTo>
                  <a:lnTo>
                    <a:pt x="188" y="196"/>
                  </a:lnTo>
                  <a:lnTo>
                    <a:pt x="188" y="198"/>
                  </a:lnTo>
                  <a:lnTo>
                    <a:pt x="190" y="198"/>
                  </a:lnTo>
                  <a:lnTo>
                    <a:pt x="192" y="198"/>
                  </a:lnTo>
                  <a:lnTo>
                    <a:pt x="194" y="198"/>
                  </a:lnTo>
                  <a:lnTo>
                    <a:pt x="196" y="200"/>
                  </a:lnTo>
                  <a:lnTo>
                    <a:pt x="196" y="198"/>
                  </a:lnTo>
                  <a:lnTo>
                    <a:pt x="197" y="198"/>
                  </a:lnTo>
                  <a:lnTo>
                    <a:pt x="197" y="200"/>
                  </a:lnTo>
                  <a:lnTo>
                    <a:pt x="197" y="202"/>
                  </a:lnTo>
                  <a:lnTo>
                    <a:pt x="199" y="202"/>
                  </a:lnTo>
                  <a:lnTo>
                    <a:pt x="199" y="203"/>
                  </a:lnTo>
                  <a:lnTo>
                    <a:pt x="197" y="203"/>
                  </a:lnTo>
                  <a:lnTo>
                    <a:pt x="199" y="203"/>
                  </a:lnTo>
                  <a:lnTo>
                    <a:pt x="199" y="205"/>
                  </a:lnTo>
                  <a:lnTo>
                    <a:pt x="197" y="205"/>
                  </a:lnTo>
                  <a:lnTo>
                    <a:pt x="196" y="205"/>
                  </a:lnTo>
                  <a:lnTo>
                    <a:pt x="194" y="203"/>
                  </a:lnTo>
                  <a:lnTo>
                    <a:pt x="192" y="203"/>
                  </a:lnTo>
                  <a:lnTo>
                    <a:pt x="192" y="205"/>
                  </a:lnTo>
                  <a:lnTo>
                    <a:pt x="190" y="203"/>
                  </a:lnTo>
                  <a:lnTo>
                    <a:pt x="190" y="205"/>
                  </a:lnTo>
                  <a:lnTo>
                    <a:pt x="188" y="205"/>
                  </a:lnTo>
                  <a:lnTo>
                    <a:pt x="186" y="205"/>
                  </a:lnTo>
                  <a:lnTo>
                    <a:pt x="184" y="205"/>
                  </a:lnTo>
                  <a:lnTo>
                    <a:pt x="184" y="207"/>
                  </a:lnTo>
                  <a:lnTo>
                    <a:pt x="184" y="209"/>
                  </a:lnTo>
                  <a:lnTo>
                    <a:pt x="184" y="211"/>
                  </a:lnTo>
                  <a:lnTo>
                    <a:pt x="184" y="213"/>
                  </a:lnTo>
                  <a:lnTo>
                    <a:pt x="184" y="215"/>
                  </a:lnTo>
                  <a:lnTo>
                    <a:pt x="184" y="217"/>
                  </a:lnTo>
                  <a:lnTo>
                    <a:pt x="184" y="219"/>
                  </a:lnTo>
                  <a:lnTo>
                    <a:pt x="186" y="219"/>
                  </a:lnTo>
                  <a:lnTo>
                    <a:pt x="186" y="221"/>
                  </a:lnTo>
                  <a:lnTo>
                    <a:pt x="188" y="221"/>
                  </a:lnTo>
                  <a:lnTo>
                    <a:pt x="190" y="223"/>
                  </a:lnTo>
                  <a:lnTo>
                    <a:pt x="192" y="223"/>
                  </a:lnTo>
                  <a:lnTo>
                    <a:pt x="192" y="225"/>
                  </a:lnTo>
                  <a:lnTo>
                    <a:pt x="192" y="227"/>
                  </a:lnTo>
                  <a:lnTo>
                    <a:pt x="192" y="228"/>
                  </a:lnTo>
                  <a:lnTo>
                    <a:pt x="194" y="228"/>
                  </a:lnTo>
                  <a:lnTo>
                    <a:pt x="194" y="230"/>
                  </a:lnTo>
                  <a:lnTo>
                    <a:pt x="194" y="232"/>
                  </a:lnTo>
                  <a:lnTo>
                    <a:pt x="196" y="234"/>
                  </a:lnTo>
                  <a:lnTo>
                    <a:pt x="196" y="236"/>
                  </a:lnTo>
                  <a:lnTo>
                    <a:pt x="194" y="236"/>
                  </a:lnTo>
                  <a:lnTo>
                    <a:pt x="194" y="238"/>
                  </a:lnTo>
                  <a:lnTo>
                    <a:pt x="194" y="240"/>
                  </a:lnTo>
                  <a:lnTo>
                    <a:pt x="194" y="244"/>
                  </a:lnTo>
                  <a:lnTo>
                    <a:pt x="194" y="246"/>
                  </a:lnTo>
                  <a:lnTo>
                    <a:pt x="192" y="248"/>
                  </a:lnTo>
                  <a:lnTo>
                    <a:pt x="192" y="251"/>
                  </a:lnTo>
                  <a:lnTo>
                    <a:pt x="192" y="253"/>
                  </a:lnTo>
                  <a:lnTo>
                    <a:pt x="192" y="255"/>
                  </a:lnTo>
                  <a:lnTo>
                    <a:pt x="190" y="259"/>
                  </a:lnTo>
                  <a:lnTo>
                    <a:pt x="190" y="261"/>
                  </a:lnTo>
                  <a:lnTo>
                    <a:pt x="190" y="265"/>
                  </a:lnTo>
                  <a:lnTo>
                    <a:pt x="190" y="267"/>
                  </a:lnTo>
                  <a:lnTo>
                    <a:pt x="188" y="269"/>
                  </a:lnTo>
                  <a:lnTo>
                    <a:pt x="188" y="273"/>
                  </a:lnTo>
                  <a:lnTo>
                    <a:pt x="188" y="275"/>
                  </a:lnTo>
                  <a:lnTo>
                    <a:pt x="188" y="276"/>
                  </a:lnTo>
                  <a:lnTo>
                    <a:pt x="186" y="280"/>
                  </a:lnTo>
                  <a:lnTo>
                    <a:pt x="186" y="282"/>
                  </a:lnTo>
                  <a:lnTo>
                    <a:pt x="186" y="280"/>
                  </a:lnTo>
                  <a:lnTo>
                    <a:pt x="184" y="280"/>
                  </a:lnTo>
                  <a:lnTo>
                    <a:pt x="182" y="280"/>
                  </a:lnTo>
                  <a:lnTo>
                    <a:pt x="182" y="278"/>
                  </a:lnTo>
                  <a:lnTo>
                    <a:pt x="182" y="276"/>
                  </a:lnTo>
                  <a:lnTo>
                    <a:pt x="180" y="276"/>
                  </a:lnTo>
                  <a:lnTo>
                    <a:pt x="178" y="276"/>
                  </a:lnTo>
                  <a:lnTo>
                    <a:pt x="176" y="276"/>
                  </a:lnTo>
                  <a:lnTo>
                    <a:pt x="174" y="275"/>
                  </a:lnTo>
                  <a:lnTo>
                    <a:pt x="176" y="273"/>
                  </a:lnTo>
                  <a:lnTo>
                    <a:pt x="176" y="271"/>
                  </a:lnTo>
                  <a:lnTo>
                    <a:pt x="178" y="269"/>
                  </a:lnTo>
                  <a:lnTo>
                    <a:pt x="180" y="267"/>
                  </a:lnTo>
                  <a:lnTo>
                    <a:pt x="180" y="265"/>
                  </a:lnTo>
                  <a:lnTo>
                    <a:pt x="182" y="263"/>
                  </a:lnTo>
                  <a:lnTo>
                    <a:pt x="182" y="261"/>
                  </a:lnTo>
                  <a:lnTo>
                    <a:pt x="184" y="259"/>
                  </a:lnTo>
                  <a:lnTo>
                    <a:pt x="184" y="257"/>
                  </a:lnTo>
                  <a:lnTo>
                    <a:pt x="182" y="257"/>
                  </a:lnTo>
                  <a:lnTo>
                    <a:pt x="182" y="255"/>
                  </a:lnTo>
                  <a:lnTo>
                    <a:pt x="180" y="255"/>
                  </a:lnTo>
                  <a:lnTo>
                    <a:pt x="178" y="255"/>
                  </a:lnTo>
                  <a:lnTo>
                    <a:pt x="178" y="253"/>
                  </a:lnTo>
                  <a:lnTo>
                    <a:pt x="176" y="253"/>
                  </a:lnTo>
                  <a:lnTo>
                    <a:pt x="174" y="253"/>
                  </a:lnTo>
                  <a:lnTo>
                    <a:pt x="174" y="251"/>
                  </a:lnTo>
                  <a:lnTo>
                    <a:pt x="172" y="251"/>
                  </a:lnTo>
                  <a:lnTo>
                    <a:pt x="171" y="251"/>
                  </a:lnTo>
                  <a:lnTo>
                    <a:pt x="171" y="250"/>
                  </a:lnTo>
                  <a:lnTo>
                    <a:pt x="169" y="250"/>
                  </a:lnTo>
                  <a:lnTo>
                    <a:pt x="169" y="251"/>
                  </a:lnTo>
                  <a:lnTo>
                    <a:pt x="167" y="251"/>
                  </a:lnTo>
                  <a:lnTo>
                    <a:pt x="165" y="251"/>
                  </a:lnTo>
                  <a:lnTo>
                    <a:pt x="163" y="253"/>
                  </a:lnTo>
                  <a:lnTo>
                    <a:pt x="163" y="251"/>
                  </a:lnTo>
                  <a:lnTo>
                    <a:pt x="161" y="251"/>
                  </a:lnTo>
                  <a:lnTo>
                    <a:pt x="161" y="250"/>
                  </a:lnTo>
                  <a:lnTo>
                    <a:pt x="159" y="250"/>
                  </a:lnTo>
                  <a:lnTo>
                    <a:pt x="157" y="250"/>
                  </a:lnTo>
                  <a:lnTo>
                    <a:pt x="155" y="250"/>
                  </a:lnTo>
                  <a:lnTo>
                    <a:pt x="155" y="251"/>
                  </a:lnTo>
                  <a:lnTo>
                    <a:pt x="153" y="251"/>
                  </a:lnTo>
                  <a:lnTo>
                    <a:pt x="151" y="251"/>
                  </a:lnTo>
                  <a:lnTo>
                    <a:pt x="151" y="253"/>
                  </a:lnTo>
                  <a:lnTo>
                    <a:pt x="149" y="253"/>
                  </a:lnTo>
                  <a:lnTo>
                    <a:pt x="148" y="253"/>
                  </a:lnTo>
                  <a:lnTo>
                    <a:pt x="146" y="253"/>
                  </a:lnTo>
                  <a:lnTo>
                    <a:pt x="144" y="253"/>
                  </a:lnTo>
                  <a:lnTo>
                    <a:pt x="144" y="251"/>
                  </a:lnTo>
                  <a:lnTo>
                    <a:pt x="144" y="253"/>
                  </a:lnTo>
                  <a:lnTo>
                    <a:pt x="142" y="253"/>
                  </a:lnTo>
                  <a:lnTo>
                    <a:pt x="140" y="253"/>
                  </a:lnTo>
                  <a:lnTo>
                    <a:pt x="138" y="253"/>
                  </a:lnTo>
                  <a:lnTo>
                    <a:pt x="138" y="251"/>
                  </a:lnTo>
                  <a:lnTo>
                    <a:pt x="136" y="251"/>
                  </a:lnTo>
                  <a:lnTo>
                    <a:pt x="134" y="251"/>
                  </a:lnTo>
                  <a:lnTo>
                    <a:pt x="134" y="250"/>
                  </a:lnTo>
                  <a:lnTo>
                    <a:pt x="136" y="250"/>
                  </a:lnTo>
                  <a:lnTo>
                    <a:pt x="136" y="248"/>
                  </a:lnTo>
                  <a:lnTo>
                    <a:pt x="136" y="246"/>
                  </a:lnTo>
                  <a:lnTo>
                    <a:pt x="134" y="246"/>
                  </a:lnTo>
                  <a:lnTo>
                    <a:pt x="136" y="246"/>
                  </a:lnTo>
                  <a:lnTo>
                    <a:pt x="134" y="246"/>
                  </a:lnTo>
                  <a:lnTo>
                    <a:pt x="134" y="244"/>
                  </a:lnTo>
                  <a:lnTo>
                    <a:pt x="134" y="242"/>
                  </a:lnTo>
                  <a:lnTo>
                    <a:pt x="134" y="244"/>
                  </a:lnTo>
                  <a:lnTo>
                    <a:pt x="132" y="244"/>
                  </a:lnTo>
                  <a:lnTo>
                    <a:pt x="130" y="244"/>
                  </a:lnTo>
                  <a:lnTo>
                    <a:pt x="130" y="242"/>
                  </a:lnTo>
                  <a:lnTo>
                    <a:pt x="128" y="242"/>
                  </a:lnTo>
                  <a:lnTo>
                    <a:pt x="130" y="240"/>
                  </a:lnTo>
                  <a:lnTo>
                    <a:pt x="130" y="238"/>
                  </a:lnTo>
                  <a:lnTo>
                    <a:pt x="128" y="238"/>
                  </a:lnTo>
                  <a:lnTo>
                    <a:pt x="128" y="236"/>
                  </a:lnTo>
                  <a:lnTo>
                    <a:pt x="128" y="234"/>
                  </a:lnTo>
                  <a:lnTo>
                    <a:pt x="126" y="234"/>
                  </a:lnTo>
                  <a:lnTo>
                    <a:pt x="124" y="234"/>
                  </a:lnTo>
                  <a:lnTo>
                    <a:pt x="123" y="234"/>
                  </a:lnTo>
                  <a:lnTo>
                    <a:pt x="123" y="232"/>
                  </a:lnTo>
                  <a:lnTo>
                    <a:pt x="121" y="232"/>
                  </a:lnTo>
                  <a:lnTo>
                    <a:pt x="121" y="230"/>
                  </a:lnTo>
                  <a:lnTo>
                    <a:pt x="119" y="230"/>
                  </a:lnTo>
                  <a:lnTo>
                    <a:pt x="117" y="230"/>
                  </a:lnTo>
                  <a:lnTo>
                    <a:pt x="117" y="228"/>
                  </a:lnTo>
                  <a:lnTo>
                    <a:pt x="117" y="227"/>
                  </a:lnTo>
                  <a:lnTo>
                    <a:pt x="115" y="227"/>
                  </a:lnTo>
                  <a:lnTo>
                    <a:pt x="117" y="227"/>
                  </a:lnTo>
                  <a:lnTo>
                    <a:pt x="115" y="225"/>
                  </a:lnTo>
                  <a:lnTo>
                    <a:pt x="115" y="223"/>
                  </a:lnTo>
                  <a:lnTo>
                    <a:pt x="113" y="223"/>
                  </a:lnTo>
                  <a:lnTo>
                    <a:pt x="113" y="221"/>
                  </a:lnTo>
                  <a:lnTo>
                    <a:pt x="111" y="221"/>
                  </a:lnTo>
                  <a:lnTo>
                    <a:pt x="109" y="221"/>
                  </a:lnTo>
                  <a:lnTo>
                    <a:pt x="109" y="219"/>
                  </a:lnTo>
                  <a:lnTo>
                    <a:pt x="109" y="217"/>
                  </a:lnTo>
                  <a:lnTo>
                    <a:pt x="107" y="219"/>
                  </a:lnTo>
                  <a:lnTo>
                    <a:pt x="105" y="217"/>
                  </a:lnTo>
                  <a:lnTo>
                    <a:pt x="103" y="217"/>
                  </a:lnTo>
                  <a:lnTo>
                    <a:pt x="103" y="215"/>
                  </a:lnTo>
                  <a:lnTo>
                    <a:pt x="101" y="215"/>
                  </a:lnTo>
                  <a:lnTo>
                    <a:pt x="101" y="217"/>
                  </a:lnTo>
                  <a:lnTo>
                    <a:pt x="100" y="217"/>
                  </a:lnTo>
                  <a:lnTo>
                    <a:pt x="100" y="215"/>
                  </a:lnTo>
                  <a:lnTo>
                    <a:pt x="98" y="215"/>
                  </a:lnTo>
                  <a:lnTo>
                    <a:pt x="96" y="215"/>
                  </a:lnTo>
                  <a:lnTo>
                    <a:pt x="96" y="213"/>
                  </a:lnTo>
                  <a:lnTo>
                    <a:pt x="94" y="213"/>
                  </a:lnTo>
                  <a:lnTo>
                    <a:pt x="92" y="213"/>
                  </a:lnTo>
                  <a:lnTo>
                    <a:pt x="90" y="211"/>
                  </a:lnTo>
                  <a:lnTo>
                    <a:pt x="90" y="209"/>
                  </a:lnTo>
                  <a:lnTo>
                    <a:pt x="88" y="209"/>
                  </a:lnTo>
                  <a:lnTo>
                    <a:pt x="86" y="209"/>
                  </a:lnTo>
                  <a:lnTo>
                    <a:pt x="86" y="207"/>
                  </a:lnTo>
                  <a:lnTo>
                    <a:pt x="84" y="207"/>
                  </a:lnTo>
                  <a:lnTo>
                    <a:pt x="84" y="209"/>
                  </a:lnTo>
                  <a:lnTo>
                    <a:pt x="84" y="211"/>
                  </a:lnTo>
                  <a:lnTo>
                    <a:pt x="82" y="211"/>
                  </a:lnTo>
                  <a:lnTo>
                    <a:pt x="80" y="211"/>
                  </a:lnTo>
                  <a:lnTo>
                    <a:pt x="78" y="211"/>
                  </a:lnTo>
                  <a:lnTo>
                    <a:pt x="76" y="211"/>
                  </a:lnTo>
                  <a:lnTo>
                    <a:pt x="75" y="211"/>
                  </a:lnTo>
                  <a:lnTo>
                    <a:pt x="73" y="209"/>
                  </a:lnTo>
                  <a:lnTo>
                    <a:pt x="71" y="209"/>
                  </a:lnTo>
                  <a:lnTo>
                    <a:pt x="69" y="209"/>
                  </a:lnTo>
                  <a:lnTo>
                    <a:pt x="67" y="209"/>
                  </a:lnTo>
                  <a:lnTo>
                    <a:pt x="67" y="207"/>
                  </a:lnTo>
                  <a:lnTo>
                    <a:pt x="67" y="205"/>
                  </a:lnTo>
                  <a:lnTo>
                    <a:pt x="65" y="205"/>
                  </a:lnTo>
                  <a:lnTo>
                    <a:pt x="65" y="203"/>
                  </a:lnTo>
                  <a:lnTo>
                    <a:pt x="63" y="203"/>
                  </a:lnTo>
                  <a:lnTo>
                    <a:pt x="63" y="202"/>
                  </a:lnTo>
                  <a:lnTo>
                    <a:pt x="61" y="202"/>
                  </a:lnTo>
                  <a:lnTo>
                    <a:pt x="59" y="202"/>
                  </a:lnTo>
                  <a:lnTo>
                    <a:pt x="57" y="202"/>
                  </a:lnTo>
                  <a:lnTo>
                    <a:pt x="55" y="200"/>
                  </a:lnTo>
                  <a:lnTo>
                    <a:pt x="53" y="200"/>
                  </a:lnTo>
                  <a:lnTo>
                    <a:pt x="53" y="198"/>
                  </a:lnTo>
                  <a:lnTo>
                    <a:pt x="52" y="198"/>
                  </a:lnTo>
                  <a:lnTo>
                    <a:pt x="52" y="196"/>
                  </a:lnTo>
                  <a:lnTo>
                    <a:pt x="50" y="196"/>
                  </a:lnTo>
                  <a:lnTo>
                    <a:pt x="48" y="196"/>
                  </a:lnTo>
                  <a:lnTo>
                    <a:pt x="48" y="194"/>
                  </a:lnTo>
                  <a:lnTo>
                    <a:pt x="46" y="194"/>
                  </a:lnTo>
                  <a:lnTo>
                    <a:pt x="46" y="192"/>
                  </a:lnTo>
                  <a:lnTo>
                    <a:pt x="44" y="192"/>
                  </a:lnTo>
                  <a:lnTo>
                    <a:pt x="44" y="190"/>
                  </a:lnTo>
                  <a:lnTo>
                    <a:pt x="42" y="190"/>
                  </a:lnTo>
                  <a:lnTo>
                    <a:pt x="42" y="188"/>
                  </a:lnTo>
                  <a:lnTo>
                    <a:pt x="44" y="188"/>
                  </a:lnTo>
                  <a:lnTo>
                    <a:pt x="44" y="186"/>
                  </a:lnTo>
                  <a:lnTo>
                    <a:pt x="46" y="186"/>
                  </a:lnTo>
                  <a:lnTo>
                    <a:pt x="48" y="186"/>
                  </a:lnTo>
                  <a:lnTo>
                    <a:pt x="50" y="186"/>
                  </a:lnTo>
                  <a:lnTo>
                    <a:pt x="50" y="184"/>
                  </a:lnTo>
                  <a:lnTo>
                    <a:pt x="48" y="184"/>
                  </a:lnTo>
                  <a:lnTo>
                    <a:pt x="50" y="184"/>
                  </a:lnTo>
                  <a:lnTo>
                    <a:pt x="50" y="182"/>
                  </a:lnTo>
                  <a:lnTo>
                    <a:pt x="48" y="182"/>
                  </a:lnTo>
                  <a:lnTo>
                    <a:pt x="48" y="184"/>
                  </a:lnTo>
                  <a:lnTo>
                    <a:pt x="48" y="182"/>
                  </a:lnTo>
                  <a:lnTo>
                    <a:pt x="48" y="180"/>
                  </a:lnTo>
                  <a:lnTo>
                    <a:pt x="48" y="179"/>
                  </a:lnTo>
                  <a:lnTo>
                    <a:pt x="48" y="177"/>
                  </a:lnTo>
                  <a:lnTo>
                    <a:pt x="50" y="177"/>
                  </a:lnTo>
                  <a:lnTo>
                    <a:pt x="50" y="175"/>
                  </a:lnTo>
                  <a:lnTo>
                    <a:pt x="52" y="175"/>
                  </a:lnTo>
                  <a:lnTo>
                    <a:pt x="52" y="173"/>
                  </a:lnTo>
                  <a:lnTo>
                    <a:pt x="53" y="173"/>
                  </a:lnTo>
                  <a:lnTo>
                    <a:pt x="53" y="175"/>
                  </a:lnTo>
                  <a:lnTo>
                    <a:pt x="53" y="173"/>
                  </a:lnTo>
                  <a:lnTo>
                    <a:pt x="55" y="173"/>
                  </a:lnTo>
                  <a:lnTo>
                    <a:pt x="53" y="175"/>
                  </a:lnTo>
                  <a:lnTo>
                    <a:pt x="55" y="175"/>
                  </a:lnTo>
                  <a:lnTo>
                    <a:pt x="57" y="175"/>
                  </a:lnTo>
                  <a:lnTo>
                    <a:pt x="57" y="173"/>
                  </a:lnTo>
                  <a:lnTo>
                    <a:pt x="59" y="173"/>
                  </a:lnTo>
                  <a:lnTo>
                    <a:pt x="59" y="175"/>
                  </a:lnTo>
                  <a:lnTo>
                    <a:pt x="61" y="175"/>
                  </a:lnTo>
                  <a:lnTo>
                    <a:pt x="61" y="173"/>
                  </a:lnTo>
                  <a:lnTo>
                    <a:pt x="61" y="171"/>
                  </a:lnTo>
                  <a:lnTo>
                    <a:pt x="63" y="171"/>
                  </a:lnTo>
                  <a:lnTo>
                    <a:pt x="61" y="171"/>
                  </a:lnTo>
                  <a:lnTo>
                    <a:pt x="63" y="171"/>
                  </a:lnTo>
                  <a:lnTo>
                    <a:pt x="63" y="169"/>
                  </a:lnTo>
                  <a:lnTo>
                    <a:pt x="65" y="169"/>
                  </a:lnTo>
                  <a:lnTo>
                    <a:pt x="63" y="169"/>
                  </a:lnTo>
                  <a:lnTo>
                    <a:pt x="63" y="167"/>
                  </a:lnTo>
                  <a:lnTo>
                    <a:pt x="65" y="167"/>
                  </a:lnTo>
                  <a:lnTo>
                    <a:pt x="63" y="167"/>
                  </a:lnTo>
                  <a:lnTo>
                    <a:pt x="65" y="165"/>
                  </a:lnTo>
                  <a:lnTo>
                    <a:pt x="65" y="163"/>
                  </a:lnTo>
                  <a:lnTo>
                    <a:pt x="65" y="165"/>
                  </a:lnTo>
                  <a:lnTo>
                    <a:pt x="67" y="163"/>
                  </a:lnTo>
                  <a:lnTo>
                    <a:pt x="65" y="163"/>
                  </a:lnTo>
                  <a:lnTo>
                    <a:pt x="67" y="163"/>
                  </a:lnTo>
                  <a:lnTo>
                    <a:pt x="67" y="161"/>
                  </a:lnTo>
                  <a:lnTo>
                    <a:pt x="69" y="161"/>
                  </a:lnTo>
                  <a:lnTo>
                    <a:pt x="69" y="163"/>
                  </a:lnTo>
                  <a:lnTo>
                    <a:pt x="69" y="161"/>
                  </a:lnTo>
                  <a:lnTo>
                    <a:pt x="69" y="159"/>
                  </a:lnTo>
                  <a:lnTo>
                    <a:pt x="71" y="159"/>
                  </a:lnTo>
                  <a:lnTo>
                    <a:pt x="69" y="159"/>
                  </a:lnTo>
                  <a:lnTo>
                    <a:pt x="69" y="157"/>
                  </a:lnTo>
                  <a:lnTo>
                    <a:pt x="71" y="157"/>
                  </a:lnTo>
                  <a:lnTo>
                    <a:pt x="73" y="157"/>
                  </a:lnTo>
                  <a:lnTo>
                    <a:pt x="73" y="156"/>
                  </a:lnTo>
                  <a:lnTo>
                    <a:pt x="71" y="157"/>
                  </a:lnTo>
                  <a:lnTo>
                    <a:pt x="71" y="156"/>
                  </a:lnTo>
                  <a:lnTo>
                    <a:pt x="73" y="156"/>
                  </a:lnTo>
                  <a:lnTo>
                    <a:pt x="71" y="156"/>
                  </a:lnTo>
                  <a:lnTo>
                    <a:pt x="73" y="156"/>
                  </a:lnTo>
                  <a:lnTo>
                    <a:pt x="71" y="156"/>
                  </a:lnTo>
                  <a:lnTo>
                    <a:pt x="73" y="156"/>
                  </a:lnTo>
                  <a:lnTo>
                    <a:pt x="71" y="156"/>
                  </a:lnTo>
                  <a:lnTo>
                    <a:pt x="71" y="154"/>
                  </a:lnTo>
                  <a:lnTo>
                    <a:pt x="73" y="154"/>
                  </a:lnTo>
                  <a:lnTo>
                    <a:pt x="73" y="156"/>
                  </a:lnTo>
                  <a:lnTo>
                    <a:pt x="73" y="154"/>
                  </a:lnTo>
                  <a:lnTo>
                    <a:pt x="73" y="152"/>
                  </a:lnTo>
                  <a:lnTo>
                    <a:pt x="73" y="154"/>
                  </a:lnTo>
                  <a:lnTo>
                    <a:pt x="71" y="154"/>
                  </a:lnTo>
                  <a:lnTo>
                    <a:pt x="69" y="154"/>
                  </a:lnTo>
                  <a:lnTo>
                    <a:pt x="69" y="152"/>
                  </a:lnTo>
                  <a:lnTo>
                    <a:pt x="71" y="152"/>
                  </a:lnTo>
                  <a:lnTo>
                    <a:pt x="69" y="152"/>
                  </a:lnTo>
                  <a:lnTo>
                    <a:pt x="71" y="152"/>
                  </a:lnTo>
                  <a:lnTo>
                    <a:pt x="71" y="150"/>
                  </a:lnTo>
                  <a:lnTo>
                    <a:pt x="69" y="150"/>
                  </a:lnTo>
                  <a:lnTo>
                    <a:pt x="69" y="152"/>
                  </a:lnTo>
                  <a:lnTo>
                    <a:pt x="67" y="152"/>
                  </a:lnTo>
                  <a:lnTo>
                    <a:pt x="67" y="150"/>
                  </a:lnTo>
                  <a:lnTo>
                    <a:pt x="67" y="148"/>
                  </a:lnTo>
                  <a:lnTo>
                    <a:pt x="69" y="148"/>
                  </a:lnTo>
                  <a:lnTo>
                    <a:pt x="71" y="148"/>
                  </a:lnTo>
                  <a:lnTo>
                    <a:pt x="69" y="148"/>
                  </a:lnTo>
                  <a:lnTo>
                    <a:pt x="69" y="146"/>
                  </a:lnTo>
                  <a:lnTo>
                    <a:pt x="69" y="144"/>
                  </a:lnTo>
                  <a:lnTo>
                    <a:pt x="69" y="142"/>
                  </a:lnTo>
                  <a:lnTo>
                    <a:pt x="69" y="140"/>
                  </a:lnTo>
                  <a:lnTo>
                    <a:pt x="71" y="140"/>
                  </a:lnTo>
                  <a:lnTo>
                    <a:pt x="69" y="140"/>
                  </a:lnTo>
                  <a:lnTo>
                    <a:pt x="69" y="138"/>
                  </a:lnTo>
                  <a:lnTo>
                    <a:pt x="69" y="136"/>
                  </a:lnTo>
                  <a:lnTo>
                    <a:pt x="69" y="132"/>
                  </a:lnTo>
                  <a:lnTo>
                    <a:pt x="69" y="131"/>
                  </a:lnTo>
                  <a:lnTo>
                    <a:pt x="69" y="129"/>
                  </a:lnTo>
                  <a:lnTo>
                    <a:pt x="67" y="129"/>
                  </a:lnTo>
                  <a:lnTo>
                    <a:pt x="69" y="129"/>
                  </a:lnTo>
                  <a:lnTo>
                    <a:pt x="67" y="129"/>
                  </a:lnTo>
                  <a:lnTo>
                    <a:pt x="67" y="127"/>
                  </a:lnTo>
                  <a:lnTo>
                    <a:pt x="65" y="129"/>
                  </a:lnTo>
                  <a:lnTo>
                    <a:pt x="65" y="127"/>
                  </a:lnTo>
                  <a:lnTo>
                    <a:pt x="67" y="127"/>
                  </a:lnTo>
                  <a:lnTo>
                    <a:pt x="67" y="125"/>
                  </a:lnTo>
                  <a:lnTo>
                    <a:pt x="69" y="125"/>
                  </a:lnTo>
                  <a:lnTo>
                    <a:pt x="71" y="125"/>
                  </a:lnTo>
                  <a:lnTo>
                    <a:pt x="71" y="123"/>
                  </a:lnTo>
                  <a:lnTo>
                    <a:pt x="69" y="121"/>
                  </a:lnTo>
                  <a:lnTo>
                    <a:pt x="69" y="119"/>
                  </a:lnTo>
                  <a:lnTo>
                    <a:pt x="67" y="119"/>
                  </a:lnTo>
                  <a:lnTo>
                    <a:pt x="67" y="117"/>
                  </a:lnTo>
                  <a:lnTo>
                    <a:pt x="67" y="115"/>
                  </a:lnTo>
                  <a:lnTo>
                    <a:pt x="69" y="115"/>
                  </a:lnTo>
                  <a:lnTo>
                    <a:pt x="69" y="113"/>
                  </a:lnTo>
                  <a:lnTo>
                    <a:pt x="67" y="113"/>
                  </a:lnTo>
                  <a:lnTo>
                    <a:pt x="69" y="113"/>
                  </a:lnTo>
                  <a:lnTo>
                    <a:pt x="69" y="111"/>
                  </a:lnTo>
                  <a:lnTo>
                    <a:pt x="69" y="109"/>
                  </a:lnTo>
                  <a:lnTo>
                    <a:pt x="67" y="109"/>
                  </a:lnTo>
                  <a:lnTo>
                    <a:pt x="67" y="108"/>
                  </a:lnTo>
                  <a:lnTo>
                    <a:pt x="65" y="109"/>
                  </a:lnTo>
                  <a:lnTo>
                    <a:pt x="65" y="108"/>
                  </a:lnTo>
                  <a:lnTo>
                    <a:pt x="65" y="106"/>
                  </a:lnTo>
                  <a:lnTo>
                    <a:pt x="63" y="106"/>
                  </a:lnTo>
                  <a:lnTo>
                    <a:pt x="63" y="104"/>
                  </a:lnTo>
                  <a:lnTo>
                    <a:pt x="63" y="102"/>
                  </a:lnTo>
                  <a:lnTo>
                    <a:pt x="61" y="102"/>
                  </a:lnTo>
                  <a:lnTo>
                    <a:pt x="61" y="100"/>
                  </a:lnTo>
                  <a:lnTo>
                    <a:pt x="59" y="100"/>
                  </a:lnTo>
                  <a:lnTo>
                    <a:pt x="61" y="98"/>
                  </a:lnTo>
                  <a:lnTo>
                    <a:pt x="61" y="96"/>
                  </a:lnTo>
                  <a:lnTo>
                    <a:pt x="63" y="96"/>
                  </a:lnTo>
                  <a:lnTo>
                    <a:pt x="63" y="94"/>
                  </a:lnTo>
                  <a:lnTo>
                    <a:pt x="61" y="94"/>
                  </a:lnTo>
                  <a:lnTo>
                    <a:pt x="61" y="92"/>
                  </a:lnTo>
                  <a:lnTo>
                    <a:pt x="63" y="92"/>
                  </a:lnTo>
                  <a:lnTo>
                    <a:pt x="63" y="94"/>
                  </a:lnTo>
                  <a:lnTo>
                    <a:pt x="65" y="94"/>
                  </a:lnTo>
                  <a:lnTo>
                    <a:pt x="69" y="92"/>
                  </a:lnTo>
                  <a:lnTo>
                    <a:pt x="69" y="90"/>
                  </a:lnTo>
                  <a:lnTo>
                    <a:pt x="69" y="88"/>
                  </a:lnTo>
                  <a:lnTo>
                    <a:pt x="71" y="88"/>
                  </a:lnTo>
                  <a:lnTo>
                    <a:pt x="71" y="86"/>
                  </a:lnTo>
                  <a:lnTo>
                    <a:pt x="71" y="84"/>
                  </a:lnTo>
                  <a:lnTo>
                    <a:pt x="69" y="84"/>
                  </a:lnTo>
                  <a:lnTo>
                    <a:pt x="69" y="83"/>
                  </a:lnTo>
                  <a:lnTo>
                    <a:pt x="67" y="81"/>
                  </a:lnTo>
                  <a:lnTo>
                    <a:pt x="67" y="79"/>
                  </a:lnTo>
                  <a:lnTo>
                    <a:pt x="67" y="77"/>
                  </a:lnTo>
                  <a:lnTo>
                    <a:pt x="69" y="77"/>
                  </a:lnTo>
                  <a:lnTo>
                    <a:pt x="69" y="79"/>
                  </a:lnTo>
                  <a:lnTo>
                    <a:pt x="71" y="81"/>
                  </a:lnTo>
                  <a:lnTo>
                    <a:pt x="73" y="81"/>
                  </a:lnTo>
                  <a:lnTo>
                    <a:pt x="73" y="83"/>
                  </a:lnTo>
                  <a:lnTo>
                    <a:pt x="75" y="83"/>
                  </a:lnTo>
                  <a:lnTo>
                    <a:pt x="75" y="84"/>
                  </a:lnTo>
                  <a:lnTo>
                    <a:pt x="75" y="83"/>
                  </a:lnTo>
                  <a:lnTo>
                    <a:pt x="75" y="84"/>
                  </a:lnTo>
                  <a:lnTo>
                    <a:pt x="75" y="86"/>
                  </a:lnTo>
                  <a:lnTo>
                    <a:pt x="76" y="86"/>
                  </a:lnTo>
                  <a:lnTo>
                    <a:pt x="76" y="84"/>
                  </a:lnTo>
                  <a:lnTo>
                    <a:pt x="76" y="86"/>
                  </a:lnTo>
                  <a:lnTo>
                    <a:pt x="75" y="86"/>
                  </a:lnTo>
                  <a:lnTo>
                    <a:pt x="75" y="88"/>
                  </a:lnTo>
                  <a:lnTo>
                    <a:pt x="76" y="88"/>
                  </a:lnTo>
                  <a:lnTo>
                    <a:pt x="78" y="88"/>
                  </a:lnTo>
                  <a:lnTo>
                    <a:pt x="78" y="86"/>
                  </a:lnTo>
                  <a:lnTo>
                    <a:pt x="78" y="84"/>
                  </a:lnTo>
                  <a:lnTo>
                    <a:pt x="78" y="83"/>
                  </a:lnTo>
                  <a:lnTo>
                    <a:pt x="78" y="81"/>
                  </a:lnTo>
                  <a:lnTo>
                    <a:pt x="76" y="81"/>
                  </a:lnTo>
                  <a:lnTo>
                    <a:pt x="76" y="79"/>
                  </a:lnTo>
                  <a:lnTo>
                    <a:pt x="75" y="79"/>
                  </a:lnTo>
                  <a:lnTo>
                    <a:pt x="75" y="77"/>
                  </a:lnTo>
                  <a:lnTo>
                    <a:pt x="76" y="77"/>
                  </a:lnTo>
                  <a:lnTo>
                    <a:pt x="78" y="77"/>
                  </a:lnTo>
                  <a:lnTo>
                    <a:pt x="80" y="77"/>
                  </a:lnTo>
                  <a:lnTo>
                    <a:pt x="80" y="75"/>
                  </a:lnTo>
                  <a:lnTo>
                    <a:pt x="82" y="75"/>
                  </a:lnTo>
                  <a:lnTo>
                    <a:pt x="82" y="73"/>
                  </a:lnTo>
                  <a:lnTo>
                    <a:pt x="84" y="73"/>
                  </a:lnTo>
                  <a:lnTo>
                    <a:pt x="84" y="71"/>
                  </a:lnTo>
                  <a:lnTo>
                    <a:pt x="86" y="71"/>
                  </a:lnTo>
                  <a:lnTo>
                    <a:pt x="86" y="69"/>
                  </a:lnTo>
                  <a:lnTo>
                    <a:pt x="88" y="67"/>
                  </a:lnTo>
                  <a:lnTo>
                    <a:pt x="88" y="65"/>
                  </a:lnTo>
                  <a:lnTo>
                    <a:pt x="90" y="65"/>
                  </a:lnTo>
                  <a:lnTo>
                    <a:pt x="90" y="63"/>
                  </a:lnTo>
                  <a:lnTo>
                    <a:pt x="92" y="63"/>
                  </a:lnTo>
                  <a:lnTo>
                    <a:pt x="92" y="65"/>
                  </a:lnTo>
                  <a:lnTo>
                    <a:pt x="92" y="63"/>
                  </a:lnTo>
                  <a:lnTo>
                    <a:pt x="94" y="63"/>
                  </a:lnTo>
                  <a:lnTo>
                    <a:pt x="94" y="65"/>
                  </a:lnTo>
                  <a:lnTo>
                    <a:pt x="92" y="65"/>
                  </a:lnTo>
                  <a:lnTo>
                    <a:pt x="94" y="65"/>
                  </a:lnTo>
                  <a:lnTo>
                    <a:pt x="96" y="65"/>
                  </a:lnTo>
                  <a:lnTo>
                    <a:pt x="96" y="63"/>
                  </a:lnTo>
                  <a:lnTo>
                    <a:pt x="98" y="61"/>
                  </a:lnTo>
                  <a:lnTo>
                    <a:pt x="96" y="61"/>
                  </a:lnTo>
                  <a:lnTo>
                    <a:pt x="96" y="60"/>
                  </a:lnTo>
                  <a:lnTo>
                    <a:pt x="94" y="60"/>
                  </a:lnTo>
                  <a:lnTo>
                    <a:pt x="96" y="60"/>
                  </a:lnTo>
                  <a:lnTo>
                    <a:pt x="96" y="58"/>
                  </a:lnTo>
                  <a:lnTo>
                    <a:pt x="96" y="56"/>
                  </a:lnTo>
                  <a:lnTo>
                    <a:pt x="98" y="54"/>
                  </a:lnTo>
                  <a:lnTo>
                    <a:pt x="96" y="54"/>
                  </a:lnTo>
                  <a:lnTo>
                    <a:pt x="98" y="54"/>
                  </a:lnTo>
                  <a:lnTo>
                    <a:pt x="98" y="52"/>
                  </a:lnTo>
                  <a:lnTo>
                    <a:pt x="96" y="52"/>
                  </a:lnTo>
                  <a:lnTo>
                    <a:pt x="96" y="54"/>
                  </a:lnTo>
                  <a:lnTo>
                    <a:pt x="94" y="54"/>
                  </a:lnTo>
                  <a:lnTo>
                    <a:pt x="96" y="52"/>
                  </a:lnTo>
                  <a:lnTo>
                    <a:pt x="96" y="50"/>
                  </a:lnTo>
                  <a:lnTo>
                    <a:pt x="98" y="50"/>
                  </a:lnTo>
                  <a:lnTo>
                    <a:pt x="98" y="48"/>
                  </a:lnTo>
                  <a:lnTo>
                    <a:pt x="96" y="48"/>
                  </a:lnTo>
                  <a:lnTo>
                    <a:pt x="98" y="48"/>
                  </a:lnTo>
                  <a:lnTo>
                    <a:pt x="98" y="46"/>
                  </a:lnTo>
                  <a:lnTo>
                    <a:pt x="100" y="46"/>
                  </a:lnTo>
                  <a:lnTo>
                    <a:pt x="98" y="44"/>
                  </a:lnTo>
                  <a:lnTo>
                    <a:pt x="100" y="44"/>
                  </a:lnTo>
                  <a:lnTo>
                    <a:pt x="101" y="44"/>
                  </a:lnTo>
                  <a:lnTo>
                    <a:pt x="101" y="42"/>
                  </a:lnTo>
                  <a:lnTo>
                    <a:pt x="101" y="44"/>
                  </a:lnTo>
                  <a:lnTo>
                    <a:pt x="101" y="42"/>
                  </a:lnTo>
                  <a:lnTo>
                    <a:pt x="103" y="42"/>
                  </a:lnTo>
                  <a:lnTo>
                    <a:pt x="103" y="40"/>
                  </a:lnTo>
                  <a:lnTo>
                    <a:pt x="105" y="40"/>
                  </a:lnTo>
                  <a:lnTo>
                    <a:pt x="105" y="38"/>
                  </a:lnTo>
                  <a:lnTo>
                    <a:pt x="107" y="38"/>
                  </a:lnTo>
                  <a:lnTo>
                    <a:pt x="109" y="38"/>
                  </a:lnTo>
                  <a:lnTo>
                    <a:pt x="109" y="36"/>
                  </a:lnTo>
                  <a:lnTo>
                    <a:pt x="109" y="38"/>
                  </a:lnTo>
                  <a:lnTo>
                    <a:pt x="111" y="38"/>
                  </a:lnTo>
                  <a:lnTo>
                    <a:pt x="113" y="38"/>
                  </a:lnTo>
                  <a:lnTo>
                    <a:pt x="115" y="38"/>
                  </a:lnTo>
                  <a:lnTo>
                    <a:pt x="117" y="38"/>
                  </a:lnTo>
                  <a:lnTo>
                    <a:pt x="117" y="40"/>
                  </a:lnTo>
                  <a:lnTo>
                    <a:pt x="115" y="40"/>
                  </a:lnTo>
                  <a:lnTo>
                    <a:pt x="115" y="38"/>
                  </a:lnTo>
                  <a:lnTo>
                    <a:pt x="113" y="40"/>
                  </a:lnTo>
                  <a:lnTo>
                    <a:pt x="115" y="42"/>
                  </a:lnTo>
                  <a:lnTo>
                    <a:pt x="113" y="40"/>
                  </a:lnTo>
                  <a:lnTo>
                    <a:pt x="113" y="42"/>
                  </a:lnTo>
                  <a:lnTo>
                    <a:pt x="115" y="42"/>
                  </a:lnTo>
                  <a:lnTo>
                    <a:pt x="117" y="42"/>
                  </a:lnTo>
                  <a:lnTo>
                    <a:pt x="117" y="40"/>
                  </a:lnTo>
                  <a:lnTo>
                    <a:pt x="117" y="38"/>
                  </a:lnTo>
                  <a:lnTo>
                    <a:pt x="119" y="38"/>
                  </a:lnTo>
                  <a:lnTo>
                    <a:pt x="119" y="36"/>
                  </a:lnTo>
                  <a:lnTo>
                    <a:pt x="119" y="35"/>
                  </a:lnTo>
                  <a:lnTo>
                    <a:pt x="119" y="33"/>
                  </a:lnTo>
                  <a:lnTo>
                    <a:pt x="119" y="35"/>
                  </a:lnTo>
                  <a:lnTo>
                    <a:pt x="121" y="33"/>
                  </a:lnTo>
                  <a:lnTo>
                    <a:pt x="121" y="35"/>
                  </a:lnTo>
                  <a:lnTo>
                    <a:pt x="121" y="33"/>
                  </a:lnTo>
                  <a:lnTo>
                    <a:pt x="123" y="33"/>
                  </a:lnTo>
                  <a:lnTo>
                    <a:pt x="123" y="35"/>
                  </a:lnTo>
                  <a:lnTo>
                    <a:pt x="124" y="35"/>
                  </a:lnTo>
                  <a:lnTo>
                    <a:pt x="126" y="35"/>
                  </a:lnTo>
                  <a:lnTo>
                    <a:pt x="128" y="35"/>
                  </a:lnTo>
                  <a:lnTo>
                    <a:pt x="132" y="35"/>
                  </a:lnTo>
                  <a:lnTo>
                    <a:pt x="134" y="35"/>
                  </a:lnTo>
                  <a:lnTo>
                    <a:pt x="134" y="33"/>
                  </a:lnTo>
                  <a:lnTo>
                    <a:pt x="136" y="33"/>
                  </a:lnTo>
                  <a:lnTo>
                    <a:pt x="136" y="31"/>
                  </a:lnTo>
                  <a:lnTo>
                    <a:pt x="138" y="31"/>
                  </a:lnTo>
                  <a:lnTo>
                    <a:pt x="142" y="27"/>
                  </a:lnTo>
                  <a:lnTo>
                    <a:pt x="144" y="27"/>
                  </a:lnTo>
                  <a:lnTo>
                    <a:pt x="146" y="27"/>
                  </a:lnTo>
                  <a:lnTo>
                    <a:pt x="148" y="27"/>
                  </a:lnTo>
                  <a:lnTo>
                    <a:pt x="148" y="25"/>
                  </a:lnTo>
                  <a:lnTo>
                    <a:pt x="149" y="25"/>
                  </a:lnTo>
                  <a:lnTo>
                    <a:pt x="149" y="23"/>
                  </a:lnTo>
                  <a:lnTo>
                    <a:pt x="151" y="23"/>
                  </a:lnTo>
                  <a:lnTo>
                    <a:pt x="151" y="21"/>
                  </a:lnTo>
                  <a:lnTo>
                    <a:pt x="151" y="19"/>
                  </a:lnTo>
                  <a:lnTo>
                    <a:pt x="153" y="19"/>
                  </a:lnTo>
                  <a:lnTo>
                    <a:pt x="153" y="21"/>
                  </a:lnTo>
                  <a:lnTo>
                    <a:pt x="155" y="19"/>
                  </a:lnTo>
                  <a:lnTo>
                    <a:pt x="155" y="17"/>
                  </a:lnTo>
                  <a:lnTo>
                    <a:pt x="155" y="19"/>
                  </a:lnTo>
                  <a:lnTo>
                    <a:pt x="153" y="17"/>
                  </a:lnTo>
                  <a:lnTo>
                    <a:pt x="155" y="17"/>
                  </a:lnTo>
                  <a:lnTo>
                    <a:pt x="157" y="17"/>
                  </a:lnTo>
                  <a:lnTo>
                    <a:pt x="155" y="17"/>
                  </a:lnTo>
                  <a:lnTo>
                    <a:pt x="157" y="17"/>
                  </a:lnTo>
                  <a:lnTo>
                    <a:pt x="157" y="15"/>
                  </a:lnTo>
                  <a:lnTo>
                    <a:pt x="159" y="15"/>
                  </a:lnTo>
                  <a:lnTo>
                    <a:pt x="157" y="15"/>
                  </a:lnTo>
                  <a:lnTo>
                    <a:pt x="159" y="17"/>
                  </a:lnTo>
                  <a:lnTo>
                    <a:pt x="159" y="15"/>
                  </a:lnTo>
                  <a:lnTo>
                    <a:pt x="157" y="15"/>
                  </a:lnTo>
                  <a:lnTo>
                    <a:pt x="159" y="15"/>
                  </a:lnTo>
                  <a:close/>
                  <a:moveTo>
                    <a:pt x="0" y="15"/>
                  </a:moveTo>
                  <a:lnTo>
                    <a:pt x="0" y="13"/>
                  </a:lnTo>
                  <a:lnTo>
                    <a:pt x="0" y="15"/>
                  </a:lnTo>
                  <a:close/>
                  <a:moveTo>
                    <a:pt x="5" y="2"/>
                  </a:moveTo>
                  <a:lnTo>
                    <a:pt x="4" y="2"/>
                  </a:lnTo>
                  <a:lnTo>
                    <a:pt x="4" y="0"/>
                  </a:lnTo>
                  <a:lnTo>
                    <a:pt x="5" y="0"/>
                  </a:lnTo>
                  <a:lnTo>
                    <a:pt x="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56"/>
            <p:cNvSpPr>
              <a:spLocks noEditPoints="1"/>
            </p:cNvSpPr>
            <p:nvPr/>
          </p:nvSpPr>
          <p:spPr bwMode="auto">
            <a:xfrm>
              <a:off x="6121400" y="5121275"/>
              <a:ext cx="33338" cy="25400"/>
            </a:xfrm>
            <a:custGeom>
              <a:avLst/>
              <a:gdLst>
                <a:gd name="T0" fmla="*/ 10 w 21"/>
                <a:gd name="T1" fmla="*/ 16 h 16"/>
                <a:gd name="T2" fmla="*/ 8 w 21"/>
                <a:gd name="T3" fmla="*/ 16 h 16"/>
                <a:gd name="T4" fmla="*/ 8 w 21"/>
                <a:gd name="T5" fmla="*/ 16 h 16"/>
                <a:gd name="T6" fmla="*/ 8 w 21"/>
                <a:gd name="T7" fmla="*/ 16 h 16"/>
                <a:gd name="T8" fmla="*/ 8 w 21"/>
                <a:gd name="T9" fmla="*/ 16 h 16"/>
                <a:gd name="T10" fmla="*/ 6 w 21"/>
                <a:gd name="T11" fmla="*/ 16 h 16"/>
                <a:gd name="T12" fmla="*/ 6 w 21"/>
                <a:gd name="T13" fmla="*/ 14 h 16"/>
                <a:gd name="T14" fmla="*/ 8 w 21"/>
                <a:gd name="T15" fmla="*/ 14 h 16"/>
                <a:gd name="T16" fmla="*/ 8 w 21"/>
                <a:gd name="T17" fmla="*/ 14 h 16"/>
                <a:gd name="T18" fmla="*/ 10 w 21"/>
                <a:gd name="T19" fmla="*/ 16 h 16"/>
                <a:gd name="T20" fmla="*/ 10 w 21"/>
                <a:gd name="T21" fmla="*/ 16 h 16"/>
                <a:gd name="T22" fmla="*/ 10 w 21"/>
                <a:gd name="T23" fmla="*/ 16 h 16"/>
                <a:gd name="T24" fmla="*/ 21 w 21"/>
                <a:gd name="T25" fmla="*/ 12 h 16"/>
                <a:gd name="T26" fmla="*/ 21 w 21"/>
                <a:gd name="T27" fmla="*/ 14 h 16"/>
                <a:gd name="T28" fmla="*/ 21 w 21"/>
                <a:gd name="T29" fmla="*/ 16 h 16"/>
                <a:gd name="T30" fmla="*/ 21 w 21"/>
                <a:gd name="T31" fmla="*/ 16 h 16"/>
                <a:gd name="T32" fmla="*/ 21 w 21"/>
                <a:gd name="T33" fmla="*/ 16 h 16"/>
                <a:gd name="T34" fmla="*/ 19 w 21"/>
                <a:gd name="T35" fmla="*/ 16 h 16"/>
                <a:gd name="T36" fmla="*/ 19 w 21"/>
                <a:gd name="T37" fmla="*/ 16 h 16"/>
                <a:gd name="T38" fmla="*/ 19 w 21"/>
                <a:gd name="T39" fmla="*/ 14 h 16"/>
                <a:gd name="T40" fmla="*/ 17 w 21"/>
                <a:gd name="T41" fmla="*/ 14 h 16"/>
                <a:gd name="T42" fmla="*/ 17 w 21"/>
                <a:gd name="T43" fmla="*/ 14 h 16"/>
                <a:gd name="T44" fmla="*/ 15 w 21"/>
                <a:gd name="T45" fmla="*/ 14 h 16"/>
                <a:gd name="T46" fmla="*/ 15 w 21"/>
                <a:gd name="T47" fmla="*/ 14 h 16"/>
                <a:gd name="T48" fmla="*/ 17 w 21"/>
                <a:gd name="T49" fmla="*/ 14 h 16"/>
                <a:gd name="T50" fmla="*/ 17 w 21"/>
                <a:gd name="T51" fmla="*/ 14 h 16"/>
                <a:gd name="T52" fmla="*/ 17 w 21"/>
                <a:gd name="T53" fmla="*/ 14 h 16"/>
                <a:gd name="T54" fmla="*/ 19 w 21"/>
                <a:gd name="T55" fmla="*/ 14 h 16"/>
                <a:gd name="T56" fmla="*/ 19 w 21"/>
                <a:gd name="T57" fmla="*/ 12 h 16"/>
                <a:gd name="T58" fmla="*/ 19 w 21"/>
                <a:gd name="T59" fmla="*/ 12 h 16"/>
                <a:gd name="T60" fmla="*/ 19 w 21"/>
                <a:gd name="T61" fmla="*/ 12 h 16"/>
                <a:gd name="T62" fmla="*/ 19 w 21"/>
                <a:gd name="T63" fmla="*/ 12 h 16"/>
                <a:gd name="T64" fmla="*/ 19 w 21"/>
                <a:gd name="T65" fmla="*/ 12 h 16"/>
                <a:gd name="T66" fmla="*/ 19 w 21"/>
                <a:gd name="T67" fmla="*/ 12 h 16"/>
                <a:gd name="T68" fmla="*/ 4 w 21"/>
                <a:gd name="T69" fmla="*/ 10 h 16"/>
                <a:gd name="T70" fmla="*/ 4 w 21"/>
                <a:gd name="T71" fmla="*/ 10 h 16"/>
                <a:gd name="T72" fmla="*/ 4 w 21"/>
                <a:gd name="T73" fmla="*/ 8 h 16"/>
                <a:gd name="T74" fmla="*/ 2 w 21"/>
                <a:gd name="T75" fmla="*/ 8 h 16"/>
                <a:gd name="T76" fmla="*/ 2 w 21"/>
                <a:gd name="T77" fmla="*/ 8 h 16"/>
                <a:gd name="T78" fmla="*/ 0 w 21"/>
                <a:gd name="T79" fmla="*/ 8 h 16"/>
                <a:gd name="T80" fmla="*/ 0 w 21"/>
                <a:gd name="T81" fmla="*/ 8 h 16"/>
                <a:gd name="T82" fmla="*/ 0 w 21"/>
                <a:gd name="T83" fmla="*/ 6 h 16"/>
                <a:gd name="T84" fmla="*/ 0 w 21"/>
                <a:gd name="T85" fmla="*/ 6 h 16"/>
                <a:gd name="T86" fmla="*/ 0 w 21"/>
                <a:gd name="T87" fmla="*/ 6 h 16"/>
                <a:gd name="T88" fmla="*/ 0 w 21"/>
                <a:gd name="T89" fmla="*/ 4 h 16"/>
                <a:gd name="T90" fmla="*/ 0 w 21"/>
                <a:gd name="T91" fmla="*/ 4 h 16"/>
                <a:gd name="T92" fmla="*/ 0 w 21"/>
                <a:gd name="T93" fmla="*/ 2 h 16"/>
                <a:gd name="T94" fmla="*/ 0 w 21"/>
                <a:gd name="T95" fmla="*/ 0 h 16"/>
                <a:gd name="T96" fmla="*/ 0 w 21"/>
                <a:gd name="T97" fmla="*/ 0 h 16"/>
                <a:gd name="T98" fmla="*/ 2 w 21"/>
                <a:gd name="T99" fmla="*/ 0 h 16"/>
                <a:gd name="T100" fmla="*/ 2 w 21"/>
                <a:gd name="T101" fmla="*/ 0 h 16"/>
                <a:gd name="T102" fmla="*/ 2 w 21"/>
                <a:gd name="T103" fmla="*/ 0 h 16"/>
                <a:gd name="T104" fmla="*/ 4 w 21"/>
                <a:gd name="T105" fmla="*/ 0 h 16"/>
                <a:gd name="T106" fmla="*/ 2 w 21"/>
                <a:gd name="T107" fmla="*/ 4 h 16"/>
                <a:gd name="T108" fmla="*/ 4 w 21"/>
                <a:gd name="T109" fmla="*/ 6 h 16"/>
                <a:gd name="T110" fmla="*/ 4 w 21"/>
                <a:gd name="T111" fmla="*/ 6 h 16"/>
                <a:gd name="T112" fmla="*/ 4 w 21"/>
                <a:gd name="T113" fmla="*/ 8 h 16"/>
                <a:gd name="T114" fmla="*/ 4 w 21"/>
                <a:gd name="T115" fmla="*/ 8 h 16"/>
                <a:gd name="T116" fmla="*/ 4 w 21"/>
                <a:gd name="T117" fmla="*/ 8 h 16"/>
                <a:gd name="T118" fmla="*/ 4 w 21"/>
                <a:gd name="T119" fmla="*/ 8 h 16"/>
                <a:gd name="T120" fmla="*/ 4 w 21"/>
                <a:gd name="T121" fmla="*/ 8 h 16"/>
                <a:gd name="T122" fmla="*/ 4 w 21"/>
                <a:gd name="T123" fmla="*/ 10 h 16"/>
                <a:gd name="T124" fmla="*/ 4 w 21"/>
                <a:gd name="T125"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 h="16">
                  <a:moveTo>
                    <a:pt x="10" y="16"/>
                  </a:moveTo>
                  <a:lnTo>
                    <a:pt x="10" y="16"/>
                  </a:lnTo>
                  <a:lnTo>
                    <a:pt x="8" y="16"/>
                  </a:lnTo>
                  <a:lnTo>
                    <a:pt x="8" y="16"/>
                  </a:lnTo>
                  <a:lnTo>
                    <a:pt x="8" y="16"/>
                  </a:lnTo>
                  <a:lnTo>
                    <a:pt x="8" y="16"/>
                  </a:lnTo>
                  <a:lnTo>
                    <a:pt x="8" y="16"/>
                  </a:lnTo>
                  <a:lnTo>
                    <a:pt x="8" y="16"/>
                  </a:lnTo>
                  <a:lnTo>
                    <a:pt x="8" y="16"/>
                  </a:lnTo>
                  <a:lnTo>
                    <a:pt x="8" y="16"/>
                  </a:lnTo>
                  <a:lnTo>
                    <a:pt x="6" y="16"/>
                  </a:lnTo>
                  <a:lnTo>
                    <a:pt x="6" y="16"/>
                  </a:lnTo>
                  <a:lnTo>
                    <a:pt x="6" y="14"/>
                  </a:lnTo>
                  <a:lnTo>
                    <a:pt x="6" y="14"/>
                  </a:lnTo>
                  <a:lnTo>
                    <a:pt x="8" y="14"/>
                  </a:lnTo>
                  <a:lnTo>
                    <a:pt x="8" y="14"/>
                  </a:lnTo>
                  <a:lnTo>
                    <a:pt x="8" y="14"/>
                  </a:lnTo>
                  <a:lnTo>
                    <a:pt x="8" y="14"/>
                  </a:lnTo>
                  <a:lnTo>
                    <a:pt x="10" y="16"/>
                  </a:lnTo>
                  <a:lnTo>
                    <a:pt x="10" y="16"/>
                  </a:lnTo>
                  <a:lnTo>
                    <a:pt x="10" y="16"/>
                  </a:lnTo>
                  <a:lnTo>
                    <a:pt x="10" y="16"/>
                  </a:lnTo>
                  <a:lnTo>
                    <a:pt x="10" y="16"/>
                  </a:lnTo>
                  <a:lnTo>
                    <a:pt x="10" y="16"/>
                  </a:lnTo>
                  <a:lnTo>
                    <a:pt x="10" y="16"/>
                  </a:lnTo>
                  <a:close/>
                  <a:moveTo>
                    <a:pt x="21" y="12"/>
                  </a:moveTo>
                  <a:lnTo>
                    <a:pt x="21" y="14"/>
                  </a:lnTo>
                  <a:lnTo>
                    <a:pt x="21" y="14"/>
                  </a:lnTo>
                  <a:lnTo>
                    <a:pt x="21" y="16"/>
                  </a:lnTo>
                  <a:lnTo>
                    <a:pt x="21" y="16"/>
                  </a:lnTo>
                  <a:lnTo>
                    <a:pt x="21" y="16"/>
                  </a:lnTo>
                  <a:lnTo>
                    <a:pt x="21" y="16"/>
                  </a:lnTo>
                  <a:lnTo>
                    <a:pt x="21" y="16"/>
                  </a:lnTo>
                  <a:lnTo>
                    <a:pt x="21" y="16"/>
                  </a:lnTo>
                  <a:lnTo>
                    <a:pt x="19" y="16"/>
                  </a:lnTo>
                  <a:lnTo>
                    <a:pt x="19" y="16"/>
                  </a:lnTo>
                  <a:lnTo>
                    <a:pt x="19" y="16"/>
                  </a:lnTo>
                  <a:lnTo>
                    <a:pt x="19" y="16"/>
                  </a:lnTo>
                  <a:lnTo>
                    <a:pt x="19" y="14"/>
                  </a:lnTo>
                  <a:lnTo>
                    <a:pt x="19" y="14"/>
                  </a:lnTo>
                  <a:lnTo>
                    <a:pt x="19" y="14"/>
                  </a:lnTo>
                  <a:lnTo>
                    <a:pt x="17" y="14"/>
                  </a:lnTo>
                  <a:lnTo>
                    <a:pt x="17" y="14"/>
                  </a:lnTo>
                  <a:lnTo>
                    <a:pt x="17" y="14"/>
                  </a:lnTo>
                  <a:lnTo>
                    <a:pt x="15" y="14"/>
                  </a:lnTo>
                  <a:lnTo>
                    <a:pt x="15" y="14"/>
                  </a:lnTo>
                  <a:lnTo>
                    <a:pt x="15" y="14"/>
                  </a:lnTo>
                  <a:lnTo>
                    <a:pt x="15" y="14"/>
                  </a:lnTo>
                  <a:lnTo>
                    <a:pt x="17" y="14"/>
                  </a:lnTo>
                  <a:lnTo>
                    <a:pt x="17" y="14"/>
                  </a:lnTo>
                  <a:lnTo>
                    <a:pt x="17" y="14"/>
                  </a:lnTo>
                  <a:lnTo>
                    <a:pt x="17" y="14"/>
                  </a:lnTo>
                  <a:lnTo>
                    <a:pt x="17" y="14"/>
                  </a:lnTo>
                  <a:lnTo>
                    <a:pt x="17" y="14"/>
                  </a:lnTo>
                  <a:lnTo>
                    <a:pt x="17" y="14"/>
                  </a:lnTo>
                  <a:lnTo>
                    <a:pt x="19" y="14"/>
                  </a:lnTo>
                  <a:lnTo>
                    <a:pt x="19" y="14"/>
                  </a:lnTo>
                  <a:lnTo>
                    <a:pt x="19" y="12"/>
                  </a:lnTo>
                  <a:lnTo>
                    <a:pt x="19" y="12"/>
                  </a:lnTo>
                  <a:lnTo>
                    <a:pt x="19" y="12"/>
                  </a:lnTo>
                  <a:lnTo>
                    <a:pt x="19" y="12"/>
                  </a:lnTo>
                  <a:lnTo>
                    <a:pt x="19" y="12"/>
                  </a:lnTo>
                  <a:lnTo>
                    <a:pt x="19" y="12"/>
                  </a:lnTo>
                  <a:lnTo>
                    <a:pt x="19" y="12"/>
                  </a:lnTo>
                  <a:lnTo>
                    <a:pt x="19" y="12"/>
                  </a:lnTo>
                  <a:lnTo>
                    <a:pt x="19" y="12"/>
                  </a:lnTo>
                  <a:lnTo>
                    <a:pt x="19" y="12"/>
                  </a:lnTo>
                  <a:lnTo>
                    <a:pt x="19" y="12"/>
                  </a:lnTo>
                  <a:lnTo>
                    <a:pt x="21" y="12"/>
                  </a:lnTo>
                  <a:close/>
                  <a:moveTo>
                    <a:pt x="4" y="10"/>
                  </a:moveTo>
                  <a:lnTo>
                    <a:pt x="4" y="10"/>
                  </a:lnTo>
                  <a:lnTo>
                    <a:pt x="4" y="10"/>
                  </a:lnTo>
                  <a:lnTo>
                    <a:pt x="4" y="10"/>
                  </a:lnTo>
                  <a:lnTo>
                    <a:pt x="4" y="8"/>
                  </a:lnTo>
                  <a:lnTo>
                    <a:pt x="2" y="8"/>
                  </a:lnTo>
                  <a:lnTo>
                    <a:pt x="2" y="8"/>
                  </a:lnTo>
                  <a:lnTo>
                    <a:pt x="2" y="8"/>
                  </a:lnTo>
                  <a:lnTo>
                    <a:pt x="2" y="8"/>
                  </a:lnTo>
                  <a:lnTo>
                    <a:pt x="2" y="8"/>
                  </a:lnTo>
                  <a:lnTo>
                    <a:pt x="0" y="8"/>
                  </a:lnTo>
                  <a:lnTo>
                    <a:pt x="0" y="8"/>
                  </a:lnTo>
                  <a:lnTo>
                    <a:pt x="0" y="8"/>
                  </a:lnTo>
                  <a:lnTo>
                    <a:pt x="0" y="8"/>
                  </a:lnTo>
                  <a:lnTo>
                    <a:pt x="0" y="6"/>
                  </a:lnTo>
                  <a:lnTo>
                    <a:pt x="0" y="6"/>
                  </a:lnTo>
                  <a:lnTo>
                    <a:pt x="0" y="6"/>
                  </a:lnTo>
                  <a:lnTo>
                    <a:pt x="0" y="6"/>
                  </a:lnTo>
                  <a:lnTo>
                    <a:pt x="0" y="6"/>
                  </a:lnTo>
                  <a:lnTo>
                    <a:pt x="0" y="6"/>
                  </a:lnTo>
                  <a:lnTo>
                    <a:pt x="0" y="4"/>
                  </a:lnTo>
                  <a:lnTo>
                    <a:pt x="0" y="4"/>
                  </a:lnTo>
                  <a:lnTo>
                    <a:pt x="0" y="4"/>
                  </a:lnTo>
                  <a:lnTo>
                    <a:pt x="0" y="4"/>
                  </a:lnTo>
                  <a:lnTo>
                    <a:pt x="0" y="2"/>
                  </a:lnTo>
                  <a:lnTo>
                    <a:pt x="0" y="2"/>
                  </a:lnTo>
                  <a:lnTo>
                    <a:pt x="0" y="0"/>
                  </a:lnTo>
                  <a:lnTo>
                    <a:pt x="0" y="0"/>
                  </a:lnTo>
                  <a:lnTo>
                    <a:pt x="0" y="0"/>
                  </a:lnTo>
                  <a:lnTo>
                    <a:pt x="2" y="0"/>
                  </a:lnTo>
                  <a:lnTo>
                    <a:pt x="2" y="0"/>
                  </a:lnTo>
                  <a:lnTo>
                    <a:pt x="2" y="0"/>
                  </a:lnTo>
                  <a:lnTo>
                    <a:pt x="2" y="0"/>
                  </a:lnTo>
                  <a:lnTo>
                    <a:pt x="2" y="0"/>
                  </a:lnTo>
                  <a:lnTo>
                    <a:pt x="2" y="0"/>
                  </a:lnTo>
                  <a:lnTo>
                    <a:pt x="2" y="0"/>
                  </a:lnTo>
                  <a:lnTo>
                    <a:pt x="4" y="0"/>
                  </a:lnTo>
                  <a:lnTo>
                    <a:pt x="2" y="4"/>
                  </a:lnTo>
                  <a:lnTo>
                    <a:pt x="2" y="4"/>
                  </a:lnTo>
                  <a:lnTo>
                    <a:pt x="4" y="6"/>
                  </a:lnTo>
                  <a:lnTo>
                    <a:pt x="4" y="6"/>
                  </a:lnTo>
                  <a:lnTo>
                    <a:pt x="4" y="6"/>
                  </a:lnTo>
                  <a:lnTo>
                    <a:pt x="4" y="6"/>
                  </a:lnTo>
                  <a:lnTo>
                    <a:pt x="4" y="6"/>
                  </a:lnTo>
                  <a:lnTo>
                    <a:pt x="4" y="8"/>
                  </a:lnTo>
                  <a:lnTo>
                    <a:pt x="4" y="8"/>
                  </a:lnTo>
                  <a:lnTo>
                    <a:pt x="4" y="8"/>
                  </a:lnTo>
                  <a:lnTo>
                    <a:pt x="4" y="8"/>
                  </a:lnTo>
                  <a:lnTo>
                    <a:pt x="4" y="8"/>
                  </a:lnTo>
                  <a:lnTo>
                    <a:pt x="4" y="8"/>
                  </a:lnTo>
                  <a:lnTo>
                    <a:pt x="4" y="8"/>
                  </a:lnTo>
                  <a:lnTo>
                    <a:pt x="4" y="8"/>
                  </a:lnTo>
                  <a:lnTo>
                    <a:pt x="4" y="8"/>
                  </a:lnTo>
                  <a:lnTo>
                    <a:pt x="4" y="8"/>
                  </a:lnTo>
                  <a:lnTo>
                    <a:pt x="4" y="10"/>
                  </a:lnTo>
                  <a:lnTo>
                    <a:pt x="4" y="10"/>
                  </a:lnTo>
                  <a:lnTo>
                    <a:pt x="4" y="10"/>
                  </a:lnTo>
                  <a:lnTo>
                    <a:pt x="4" y="1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57"/>
            <p:cNvSpPr>
              <a:spLocks noEditPoints="1"/>
            </p:cNvSpPr>
            <p:nvPr/>
          </p:nvSpPr>
          <p:spPr bwMode="auto">
            <a:xfrm>
              <a:off x="4389438" y="4391025"/>
              <a:ext cx="68263" cy="63500"/>
            </a:xfrm>
            <a:custGeom>
              <a:avLst/>
              <a:gdLst>
                <a:gd name="T0" fmla="*/ 10 w 43"/>
                <a:gd name="T1" fmla="*/ 40 h 40"/>
                <a:gd name="T2" fmla="*/ 10 w 43"/>
                <a:gd name="T3" fmla="*/ 38 h 40"/>
                <a:gd name="T4" fmla="*/ 10 w 43"/>
                <a:gd name="T5" fmla="*/ 38 h 40"/>
                <a:gd name="T6" fmla="*/ 14 w 43"/>
                <a:gd name="T7" fmla="*/ 38 h 40"/>
                <a:gd name="T8" fmla="*/ 16 w 43"/>
                <a:gd name="T9" fmla="*/ 36 h 40"/>
                <a:gd name="T10" fmla="*/ 16 w 43"/>
                <a:gd name="T11" fmla="*/ 38 h 40"/>
                <a:gd name="T12" fmla="*/ 16 w 43"/>
                <a:gd name="T13" fmla="*/ 40 h 40"/>
                <a:gd name="T14" fmla="*/ 25 w 43"/>
                <a:gd name="T15" fmla="*/ 32 h 40"/>
                <a:gd name="T16" fmla="*/ 27 w 43"/>
                <a:gd name="T17" fmla="*/ 34 h 40"/>
                <a:gd name="T18" fmla="*/ 29 w 43"/>
                <a:gd name="T19" fmla="*/ 34 h 40"/>
                <a:gd name="T20" fmla="*/ 29 w 43"/>
                <a:gd name="T21" fmla="*/ 34 h 40"/>
                <a:gd name="T22" fmla="*/ 29 w 43"/>
                <a:gd name="T23" fmla="*/ 36 h 40"/>
                <a:gd name="T24" fmla="*/ 29 w 43"/>
                <a:gd name="T25" fmla="*/ 38 h 40"/>
                <a:gd name="T26" fmla="*/ 29 w 43"/>
                <a:gd name="T27" fmla="*/ 38 h 40"/>
                <a:gd name="T28" fmla="*/ 27 w 43"/>
                <a:gd name="T29" fmla="*/ 38 h 40"/>
                <a:gd name="T30" fmla="*/ 25 w 43"/>
                <a:gd name="T31" fmla="*/ 36 h 40"/>
                <a:gd name="T32" fmla="*/ 25 w 43"/>
                <a:gd name="T33" fmla="*/ 34 h 40"/>
                <a:gd name="T34" fmla="*/ 25 w 43"/>
                <a:gd name="T35" fmla="*/ 34 h 40"/>
                <a:gd name="T36" fmla="*/ 25 w 43"/>
                <a:gd name="T37" fmla="*/ 32 h 40"/>
                <a:gd name="T38" fmla="*/ 25 w 43"/>
                <a:gd name="T39" fmla="*/ 30 h 40"/>
                <a:gd name="T40" fmla="*/ 35 w 43"/>
                <a:gd name="T41" fmla="*/ 32 h 40"/>
                <a:gd name="T42" fmla="*/ 35 w 43"/>
                <a:gd name="T43" fmla="*/ 34 h 40"/>
                <a:gd name="T44" fmla="*/ 35 w 43"/>
                <a:gd name="T45" fmla="*/ 34 h 40"/>
                <a:gd name="T46" fmla="*/ 33 w 43"/>
                <a:gd name="T47" fmla="*/ 34 h 40"/>
                <a:gd name="T48" fmla="*/ 33 w 43"/>
                <a:gd name="T49" fmla="*/ 32 h 40"/>
                <a:gd name="T50" fmla="*/ 35 w 43"/>
                <a:gd name="T51" fmla="*/ 30 h 40"/>
                <a:gd name="T52" fmla="*/ 35 w 43"/>
                <a:gd name="T53" fmla="*/ 30 h 40"/>
                <a:gd name="T54" fmla="*/ 41 w 43"/>
                <a:gd name="T55" fmla="*/ 17 h 40"/>
                <a:gd name="T56" fmla="*/ 43 w 43"/>
                <a:gd name="T57" fmla="*/ 17 h 40"/>
                <a:gd name="T58" fmla="*/ 43 w 43"/>
                <a:gd name="T59" fmla="*/ 19 h 40"/>
                <a:gd name="T60" fmla="*/ 39 w 43"/>
                <a:gd name="T61" fmla="*/ 21 h 40"/>
                <a:gd name="T62" fmla="*/ 39 w 43"/>
                <a:gd name="T63" fmla="*/ 19 h 40"/>
                <a:gd name="T64" fmla="*/ 39 w 43"/>
                <a:gd name="T65" fmla="*/ 17 h 40"/>
                <a:gd name="T66" fmla="*/ 18 w 43"/>
                <a:gd name="T67" fmla="*/ 9 h 40"/>
                <a:gd name="T68" fmla="*/ 21 w 43"/>
                <a:gd name="T69" fmla="*/ 11 h 40"/>
                <a:gd name="T70" fmla="*/ 18 w 43"/>
                <a:gd name="T71" fmla="*/ 11 h 40"/>
                <a:gd name="T72" fmla="*/ 16 w 43"/>
                <a:gd name="T73" fmla="*/ 11 h 40"/>
                <a:gd name="T74" fmla="*/ 16 w 43"/>
                <a:gd name="T75" fmla="*/ 9 h 40"/>
                <a:gd name="T76" fmla="*/ 16 w 43"/>
                <a:gd name="T77" fmla="*/ 9 h 40"/>
                <a:gd name="T78" fmla="*/ 39 w 43"/>
                <a:gd name="T79" fmla="*/ 9 h 40"/>
                <a:gd name="T80" fmla="*/ 39 w 43"/>
                <a:gd name="T81" fmla="*/ 9 h 40"/>
                <a:gd name="T82" fmla="*/ 39 w 43"/>
                <a:gd name="T83" fmla="*/ 9 h 40"/>
                <a:gd name="T84" fmla="*/ 37 w 43"/>
                <a:gd name="T85" fmla="*/ 7 h 40"/>
                <a:gd name="T86" fmla="*/ 39 w 43"/>
                <a:gd name="T87" fmla="*/ 5 h 40"/>
                <a:gd name="T88" fmla="*/ 39 w 43"/>
                <a:gd name="T89" fmla="*/ 7 h 40"/>
                <a:gd name="T90" fmla="*/ 6 w 43"/>
                <a:gd name="T91" fmla="*/ 5 h 40"/>
                <a:gd name="T92" fmla="*/ 8 w 43"/>
                <a:gd name="T93" fmla="*/ 5 h 40"/>
                <a:gd name="T94" fmla="*/ 6 w 43"/>
                <a:gd name="T95" fmla="*/ 7 h 40"/>
                <a:gd name="T96" fmla="*/ 4 w 43"/>
                <a:gd name="T97" fmla="*/ 7 h 40"/>
                <a:gd name="T98" fmla="*/ 6 w 43"/>
                <a:gd name="T99" fmla="*/ 5 h 40"/>
                <a:gd name="T100" fmla="*/ 6 w 43"/>
                <a:gd name="T101" fmla="*/ 5 h 40"/>
                <a:gd name="T102" fmla="*/ 4 w 43"/>
                <a:gd name="T103" fmla="*/ 2 h 40"/>
                <a:gd name="T104" fmla="*/ 6 w 43"/>
                <a:gd name="T105" fmla="*/ 2 h 40"/>
                <a:gd name="T106" fmla="*/ 4 w 43"/>
                <a:gd name="T107" fmla="*/ 4 h 40"/>
                <a:gd name="T108" fmla="*/ 0 w 43"/>
                <a:gd name="T109" fmla="*/ 5 h 40"/>
                <a:gd name="T110" fmla="*/ 0 w 43"/>
                <a:gd name="T111" fmla="*/ 4 h 40"/>
                <a:gd name="T112" fmla="*/ 0 w 43"/>
                <a:gd name="T113" fmla="*/ 2 h 40"/>
                <a:gd name="T114" fmla="*/ 2 w 43"/>
                <a:gd name="T115" fmla="*/ 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3" h="40">
                  <a:moveTo>
                    <a:pt x="10" y="40"/>
                  </a:moveTo>
                  <a:lnTo>
                    <a:pt x="10" y="40"/>
                  </a:lnTo>
                  <a:lnTo>
                    <a:pt x="10" y="40"/>
                  </a:lnTo>
                  <a:lnTo>
                    <a:pt x="10" y="40"/>
                  </a:lnTo>
                  <a:lnTo>
                    <a:pt x="10" y="40"/>
                  </a:lnTo>
                  <a:lnTo>
                    <a:pt x="10" y="40"/>
                  </a:lnTo>
                  <a:lnTo>
                    <a:pt x="10" y="40"/>
                  </a:lnTo>
                  <a:lnTo>
                    <a:pt x="10" y="40"/>
                  </a:lnTo>
                  <a:lnTo>
                    <a:pt x="10" y="40"/>
                  </a:lnTo>
                  <a:lnTo>
                    <a:pt x="10" y="40"/>
                  </a:lnTo>
                  <a:lnTo>
                    <a:pt x="10" y="40"/>
                  </a:lnTo>
                  <a:lnTo>
                    <a:pt x="10" y="40"/>
                  </a:lnTo>
                  <a:lnTo>
                    <a:pt x="10" y="38"/>
                  </a:lnTo>
                  <a:lnTo>
                    <a:pt x="10" y="38"/>
                  </a:lnTo>
                  <a:lnTo>
                    <a:pt x="10" y="38"/>
                  </a:lnTo>
                  <a:lnTo>
                    <a:pt x="10" y="38"/>
                  </a:lnTo>
                  <a:lnTo>
                    <a:pt x="10" y="38"/>
                  </a:lnTo>
                  <a:lnTo>
                    <a:pt x="10" y="38"/>
                  </a:lnTo>
                  <a:lnTo>
                    <a:pt x="10" y="38"/>
                  </a:lnTo>
                  <a:lnTo>
                    <a:pt x="10" y="38"/>
                  </a:lnTo>
                  <a:lnTo>
                    <a:pt x="10" y="38"/>
                  </a:lnTo>
                  <a:lnTo>
                    <a:pt x="10" y="38"/>
                  </a:lnTo>
                  <a:lnTo>
                    <a:pt x="10" y="40"/>
                  </a:lnTo>
                  <a:close/>
                  <a:moveTo>
                    <a:pt x="16" y="40"/>
                  </a:moveTo>
                  <a:lnTo>
                    <a:pt x="16" y="40"/>
                  </a:lnTo>
                  <a:lnTo>
                    <a:pt x="16" y="40"/>
                  </a:lnTo>
                  <a:lnTo>
                    <a:pt x="14" y="40"/>
                  </a:lnTo>
                  <a:lnTo>
                    <a:pt x="14" y="38"/>
                  </a:lnTo>
                  <a:lnTo>
                    <a:pt x="14" y="38"/>
                  </a:lnTo>
                  <a:lnTo>
                    <a:pt x="14" y="38"/>
                  </a:lnTo>
                  <a:lnTo>
                    <a:pt x="14" y="38"/>
                  </a:lnTo>
                  <a:lnTo>
                    <a:pt x="14" y="38"/>
                  </a:lnTo>
                  <a:lnTo>
                    <a:pt x="14" y="36"/>
                  </a:lnTo>
                  <a:lnTo>
                    <a:pt x="14" y="36"/>
                  </a:lnTo>
                  <a:lnTo>
                    <a:pt x="16" y="36"/>
                  </a:lnTo>
                  <a:lnTo>
                    <a:pt x="16" y="36"/>
                  </a:lnTo>
                  <a:lnTo>
                    <a:pt x="16" y="36"/>
                  </a:lnTo>
                  <a:lnTo>
                    <a:pt x="16" y="36"/>
                  </a:lnTo>
                  <a:lnTo>
                    <a:pt x="16" y="36"/>
                  </a:lnTo>
                  <a:lnTo>
                    <a:pt x="16" y="36"/>
                  </a:lnTo>
                  <a:lnTo>
                    <a:pt x="16" y="36"/>
                  </a:lnTo>
                  <a:lnTo>
                    <a:pt x="16" y="38"/>
                  </a:lnTo>
                  <a:lnTo>
                    <a:pt x="16" y="38"/>
                  </a:lnTo>
                  <a:lnTo>
                    <a:pt x="16" y="38"/>
                  </a:lnTo>
                  <a:lnTo>
                    <a:pt x="16" y="38"/>
                  </a:lnTo>
                  <a:lnTo>
                    <a:pt x="18" y="38"/>
                  </a:lnTo>
                  <a:lnTo>
                    <a:pt x="18" y="38"/>
                  </a:lnTo>
                  <a:lnTo>
                    <a:pt x="16" y="38"/>
                  </a:lnTo>
                  <a:lnTo>
                    <a:pt x="16" y="40"/>
                  </a:lnTo>
                  <a:close/>
                  <a:moveTo>
                    <a:pt x="25" y="32"/>
                  </a:moveTo>
                  <a:lnTo>
                    <a:pt x="25" y="32"/>
                  </a:lnTo>
                  <a:lnTo>
                    <a:pt x="25" y="32"/>
                  </a:lnTo>
                  <a:lnTo>
                    <a:pt x="25" y="32"/>
                  </a:lnTo>
                  <a:lnTo>
                    <a:pt x="25" y="32"/>
                  </a:lnTo>
                  <a:lnTo>
                    <a:pt x="25" y="32"/>
                  </a:lnTo>
                  <a:lnTo>
                    <a:pt x="25" y="32"/>
                  </a:lnTo>
                  <a:lnTo>
                    <a:pt x="27" y="32"/>
                  </a:lnTo>
                  <a:lnTo>
                    <a:pt x="27" y="32"/>
                  </a:lnTo>
                  <a:lnTo>
                    <a:pt x="27" y="32"/>
                  </a:lnTo>
                  <a:lnTo>
                    <a:pt x="27" y="32"/>
                  </a:lnTo>
                  <a:lnTo>
                    <a:pt x="27" y="32"/>
                  </a:lnTo>
                  <a:lnTo>
                    <a:pt x="27" y="34"/>
                  </a:lnTo>
                  <a:lnTo>
                    <a:pt x="27" y="34"/>
                  </a:lnTo>
                  <a:lnTo>
                    <a:pt x="29" y="34"/>
                  </a:lnTo>
                  <a:lnTo>
                    <a:pt x="29" y="34"/>
                  </a:lnTo>
                  <a:lnTo>
                    <a:pt x="29" y="34"/>
                  </a:lnTo>
                  <a:lnTo>
                    <a:pt x="29" y="34"/>
                  </a:lnTo>
                  <a:lnTo>
                    <a:pt x="29" y="34"/>
                  </a:lnTo>
                  <a:lnTo>
                    <a:pt x="29" y="34"/>
                  </a:lnTo>
                  <a:lnTo>
                    <a:pt x="29" y="34"/>
                  </a:lnTo>
                  <a:lnTo>
                    <a:pt x="29" y="34"/>
                  </a:lnTo>
                  <a:lnTo>
                    <a:pt x="29" y="34"/>
                  </a:lnTo>
                  <a:lnTo>
                    <a:pt x="29" y="34"/>
                  </a:lnTo>
                  <a:lnTo>
                    <a:pt x="29" y="34"/>
                  </a:lnTo>
                  <a:lnTo>
                    <a:pt x="29" y="34"/>
                  </a:lnTo>
                  <a:lnTo>
                    <a:pt x="29" y="34"/>
                  </a:lnTo>
                  <a:lnTo>
                    <a:pt x="29" y="34"/>
                  </a:lnTo>
                  <a:lnTo>
                    <a:pt x="29" y="34"/>
                  </a:lnTo>
                  <a:lnTo>
                    <a:pt x="29" y="34"/>
                  </a:lnTo>
                  <a:lnTo>
                    <a:pt x="29" y="36"/>
                  </a:lnTo>
                  <a:lnTo>
                    <a:pt x="29" y="36"/>
                  </a:lnTo>
                  <a:lnTo>
                    <a:pt x="29" y="36"/>
                  </a:lnTo>
                  <a:lnTo>
                    <a:pt x="29" y="36"/>
                  </a:lnTo>
                  <a:lnTo>
                    <a:pt x="29" y="36"/>
                  </a:lnTo>
                  <a:lnTo>
                    <a:pt x="29" y="36"/>
                  </a:lnTo>
                  <a:lnTo>
                    <a:pt x="29" y="36"/>
                  </a:lnTo>
                  <a:lnTo>
                    <a:pt x="31" y="36"/>
                  </a:lnTo>
                  <a:lnTo>
                    <a:pt x="31" y="36"/>
                  </a:lnTo>
                  <a:lnTo>
                    <a:pt x="31" y="36"/>
                  </a:lnTo>
                  <a:lnTo>
                    <a:pt x="29" y="36"/>
                  </a:lnTo>
                  <a:lnTo>
                    <a:pt x="29" y="38"/>
                  </a:lnTo>
                  <a:lnTo>
                    <a:pt x="29" y="38"/>
                  </a:lnTo>
                  <a:lnTo>
                    <a:pt x="29" y="38"/>
                  </a:lnTo>
                  <a:lnTo>
                    <a:pt x="29" y="38"/>
                  </a:lnTo>
                  <a:lnTo>
                    <a:pt x="29" y="38"/>
                  </a:lnTo>
                  <a:lnTo>
                    <a:pt x="29" y="38"/>
                  </a:lnTo>
                  <a:lnTo>
                    <a:pt x="29" y="38"/>
                  </a:lnTo>
                  <a:lnTo>
                    <a:pt x="29" y="38"/>
                  </a:lnTo>
                  <a:lnTo>
                    <a:pt x="29" y="38"/>
                  </a:lnTo>
                  <a:lnTo>
                    <a:pt x="29" y="38"/>
                  </a:lnTo>
                  <a:lnTo>
                    <a:pt x="29" y="38"/>
                  </a:lnTo>
                  <a:lnTo>
                    <a:pt x="29" y="38"/>
                  </a:lnTo>
                  <a:lnTo>
                    <a:pt x="27" y="38"/>
                  </a:lnTo>
                  <a:lnTo>
                    <a:pt x="27" y="38"/>
                  </a:lnTo>
                  <a:lnTo>
                    <a:pt x="27" y="38"/>
                  </a:lnTo>
                  <a:lnTo>
                    <a:pt x="27" y="38"/>
                  </a:lnTo>
                  <a:lnTo>
                    <a:pt x="25" y="38"/>
                  </a:lnTo>
                  <a:lnTo>
                    <a:pt x="25" y="36"/>
                  </a:lnTo>
                  <a:lnTo>
                    <a:pt x="25" y="36"/>
                  </a:lnTo>
                  <a:lnTo>
                    <a:pt x="25" y="36"/>
                  </a:lnTo>
                  <a:lnTo>
                    <a:pt x="25" y="36"/>
                  </a:lnTo>
                  <a:lnTo>
                    <a:pt x="25" y="36"/>
                  </a:lnTo>
                  <a:lnTo>
                    <a:pt x="25" y="36"/>
                  </a:lnTo>
                  <a:lnTo>
                    <a:pt x="25" y="36"/>
                  </a:lnTo>
                  <a:lnTo>
                    <a:pt x="25" y="36"/>
                  </a:lnTo>
                  <a:lnTo>
                    <a:pt x="25" y="36"/>
                  </a:lnTo>
                  <a:lnTo>
                    <a:pt x="25" y="36"/>
                  </a:lnTo>
                  <a:lnTo>
                    <a:pt x="25" y="36"/>
                  </a:lnTo>
                  <a:lnTo>
                    <a:pt x="25" y="34"/>
                  </a:lnTo>
                  <a:lnTo>
                    <a:pt x="25" y="34"/>
                  </a:lnTo>
                  <a:lnTo>
                    <a:pt x="25" y="34"/>
                  </a:lnTo>
                  <a:lnTo>
                    <a:pt x="25" y="34"/>
                  </a:lnTo>
                  <a:lnTo>
                    <a:pt x="25" y="34"/>
                  </a:lnTo>
                  <a:lnTo>
                    <a:pt x="25" y="34"/>
                  </a:lnTo>
                  <a:lnTo>
                    <a:pt x="25" y="34"/>
                  </a:lnTo>
                  <a:lnTo>
                    <a:pt x="25" y="34"/>
                  </a:lnTo>
                  <a:lnTo>
                    <a:pt x="25" y="34"/>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0"/>
                  </a:lnTo>
                  <a:lnTo>
                    <a:pt x="25" y="30"/>
                  </a:lnTo>
                  <a:lnTo>
                    <a:pt x="25" y="30"/>
                  </a:lnTo>
                  <a:lnTo>
                    <a:pt x="25" y="32"/>
                  </a:lnTo>
                  <a:lnTo>
                    <a:pt x="25" y="32"/>
                  </a:lnTo>
                  <a:close/>
                  <a:moveTo>
                    <a:pt x="35" y="32"/>
                  </a:moveTo>
                  <a:lnTo>
                    <a:pt x="35" y="32"/>
                  </a:lnTo>
                  <a:lnTo>
                    <a:pt x="35" y="32"/>
                  </a:lnTo>
                  <a:lnTo>
                    <a:pt x="35" y="32"/>
                  </a:lnTo>
                  <a:lnTo>
                    <a:pt x="35" y="32"/>
                  </a:lnTo>
                  <a:lnTo>
                    <a:pt x="35" y="32"/>
                  </a:lnTo>
                  <a:lnTo>
                    <a:pt x="35" y="32"/>
                  </a:lnTo>
                  <a:lnTo>
                    <a:pt x="35" y="34"/>
                  </a:lnTo>
                  <a:lnTo>
                    <a:pt x="35" y="34"/>
                  </a:lnTo>
                  <a:lnTo>
                    <a:pt x="35" y="34"/>
                  </a:lnTo>
                  <a:lnTo>
                    <a:pt x="35" y="34"/>
                  </a:lnTo>
                  <a:lnTo>
                    <a:pt x="35" y="34"/>
                  </a:lnTo>
                  <a:lnTo>
                    <a:pt x="35" y="34"/>
                  </a:lnTo>
                  <a:lnTo>
                    <a:pt x="35" y="34"/>
                  </a:lnTo>
                  <a:lnTo>
                    <a:pt x="35" y="34"/>
                  </a:lnTo>
                  <a:lnTo>
                    <a:pt x="35" y="34"/>
                  </a:lnTo>
                  <a:lnTo>
                    <a:pt x="35" y="34"/>
                  </a:lnTo>
                  <a:lnTo>
                    <a:pt x="35" y="34"/>
                  </a:lnTo>
                  <a:lnTo>
                    <a:pt x="33" y="34"/>
                  </a:lnTo>
                  <a:lnTo>
                    <a:pt x="33" y="34"/>
                  </a:lnTo>
                  <a:lnTo>
                    <a:pt x="33" y="34"/>
                  </a:lnTo>
                  <a:lnTo>
                    <a:pt x="33" y="34"/>
                  </a:lnTo>
                  <a:lnTo>
                    <a:pt x="33" y="34"/>
                  </a:lnTo>
                  <a:lnTo>
                    <a:pt x="33" y="34"/>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5" y="30"/>
                  </a:lnTo>
                  <a:lnTo>
                    <a:pt x="35" y="30"/>
                  </a:lnTo>
                  <a:lnTo>
                    <a:pt x="35" y="30"/>
                  </a:lnTo>
                  <a:lnTo>
                    <a:pt x="35" y="32"/>
                  </a:lnTo>
                  <a:lnTo>
                    <a:pt x="35" y="30"/>
                  </a:lnTo>
                  <a:lnTo>
                    <a:pt x="35" y="30"/>
                  </a:lnTo>
                  <a:lnTo>
                    <a:pt x="35" y="30"/>
                  </a:lnTo>
                  <a:lnTo>
                    <a:pt x="35" y="30"/>
                  </a:lnTo>
                  <a:lnTo>
                    <a:pt x="35" y="32"/>
                  </a:lnTo>
                  <a:close/>
                  <a:moveTo>
                    <a:pt x="39" y="17"/>
                  </a:moveTo>
                  <a:lnTo>
                    <a:pt x="41" y="17"/>
                  </a:lnTo>
                  <a:lnTo>
                    <a:pt x="41" y="17"/>
                  </a:lnTo>
                  <a:lnTo>
                    <a:pt x="41" y="17"/>
                  </a:lnTo>
                  <a:lnTo>
                    <a:pt x="41" y="17"/>
                  </a:lnTo>
                  <a:lnTo>
                    <a:pt x="41" y="17"/>
                  </a:lnTo>
                  <a:lnTo>
                    <a:pt x="43" y="17"/>
                  </a:lnTo>
                  <a:lnTo>
                    <a:pt x="43" y="17"/>
                  </a:lnTo>
                  <a:lnTo>
                    <a:pt x="43" y="17"/>
                  </a:lnTo>
                  <a:lnTo>
                    <a:pt x="43" y="17"/>
                  </a:lnTo>
                  <a:lnTo>
                    <a:pt x="43" y="17"/>
                  </a:lnTo>
                  <a:lnTo>
                    <a:pt x="43" y="17"/>
                  </a:lnTo>
                  <a:lnTo>
                    <a:pt x="43" y="17"/>
                  </a:lnTo>
                  <a:lnTo>
                    <a:pt x="43" y="19"/>
                  </a:lnTo>
                  <a:lnTo>
                    <a:pt x="43" y="19"/>
                  </a:lnTo>
                  <a:lnTo>
                    <a:pt x="43" y="19"/>
                  </a:lnTo>
                  <a:lnTo>
                    <a:pt x="43" y="19"/>
                  </a:lnTo>
                  <a:lnTo>
                    <a:pt x="43" y="19"/>
                  </a:lnTo>
                  <a:lnTo>
                    <a:pt x="43" y="19"/>
                  </a:lnTo>
                  <a:lnTo>
                    <a:pt x="43" y="19"/>
                  </a:lnTo>
                  <a:lnTo>
                    <a:pt x="43" y="19"/>
                  </a:lnTo>
                  <a:lnTo>
                    <a:pt x="43" y="19"/>
                  </a:lnTo>
                  <a:lnTo>
                    <a:pt x="41" y="21"/>
                  </a:lnTo>
                  <a:lnTo>
                    <a:pt x="41" y="21"/>
                  </a:lnTo>
                  <a:lnTo>
                    <a:pt x="41" y="21"/>
                  </a:lnTo>
                  <a:lnTo>
                    <a:pt x="39" y="21"/>
                  </a:lnTo>
                  <a:lnTo>
                    <a:pt x="39" y="21"/>
                  </a:lnTo>
                  <a:lnTo>
                    <a:pt x="39" y="21"/>
                  </a:lnTo>
                  <a:lnTo>
                    <a:pt x="39" y="21"/>
                  </a:lnTo>
                  <a:lnTo>
                    <a:pt x="39" y="21"/>
                  </a:lnTo>
                  <a:lnTo>
                    <a:pt x="39" y="21"/>
                  </a:lnTo>
                  <a:lnTo>
                    <a:pt x="39" y="19"/>
                  </a:lnTo>
                  <a:lnTo>
                    <a:pt x="39" y="19"/>
                  </a:lnTo>
                  <a:lnTo>
                    <a:pt x="39" y="19"/>
                  </a:lnTo>
                  <a:lnTo>
                    <a:pt x="39" y="19"/>
                  </a:lnTo>
                  <a:lnTo>
                    <a:pt x="39" y="19"/>
                  </a:lnTo>
                  <a:lnTo>
                    <a:pt x="39" y="19"/>
                  </a:lnTo>
                  <a:lnTo>
                    <a:pt x="39" y="19"/>
                  </a:lnTo>
                  <a:lnTo>
                    <a:pt x="39" y="17"/>
                  </a:lnTo>
                  <a:lnTo>
                    <a:pt x="39" y="17"/>
                  </a:lnTo>
                  <a:lnTo>
                    <a:pt x="39" y="17"/>
                  </a:lnTo>
                  <a:lnTo>
                    <a:pt x="39" y="17"/>
                  </a:lnTo>
                  <a:lnTo>
                    <a:pt x="39" y="17"/>
                  </a:lnTo>
                  <a:lnTo>
                    <a:pt x="39" y="17"/>
                  </a:lnTo>
                  <a:lnTo>
                    <a:pt x="39" y="17"/>
                  </a:lnTo>
                  <a:close/>
                  <a:moveTo>
                    <a:pt x="18" y="9"/>
                  </a:moveTo>
                  <a:lnTo>
                    <a:pt x="18" y="9"/>
                  </a:lnTo>
                  <a:lnTo>
                    <a:pt x="18" y="9"/>
                  </a:lnTo>
                  <a:lnTo>
                    <a:pt x="18" y="9"/>
                  </a:lnTo>
                  <a:lnTo>
                    <a:pt x="18" y="9"/>
                  </a:lnTo>
                  <a:lnTo>
                    <a:pt x="20" y="9"/>
                  </a:lnTo>
                  <a:lnTo>
                    <a:pt x="20" y="9"/>
                  </a:lnTo>
                  <a:lnTo>
                    <a:pt x="20" y="9"/>
                  </a:lnTo>
                  <a:lnTo>
                    <a:pt x="21" y="11"/>
                  </a:lnTo>
                  <a:lnTo>
                    <a:pt x="21" y="11"/>
                  </a:lnTo>
                  <a:lnTo>
                    <a:pt x="21" y="11"/>
                  </a:lnTo>
                  <a:lnTo>
                    <a:pt x="21" y="11"/>
                  </a:lnTo>
                  <a:lnTo>
                    <a:pt x="21" y="11"/>
                  </a:lnTo>
                  <a:lnTo>
                    <a:pt x="20" y="11"/>
                  </a:lnTo>
                  <a:lnTo>
                    <a:pt x="18" y="11"/>
                  </a:lnTo>
                  <a:lnTo>
                    <a:pt x="18" y="9"/>
                  </a:lnTo>
                  <a:lnTo>
                    <a:pt x="18" y="11"/>
                  </a:lnTo>
                  <a:lnTo>
                    <a:pt x="18" y="11"/>
                  </a:lnTo>
                  <a:lnTo>
                    <a:pt x="16" y="11"/>
                  </a:lnTo>
                  <a:lnTo>
                    <a:pt x="16" y="13"/>
                  </a:lnTo>
                  <a:lnTo>
                    <a:pt x="16" y="11"/>
                  </a:lnTo>
                  <a:lnTo>
                    <a:pt x="16" y="11"/>
                  </a:lnTo>
                  <a:lnTo>
                    <a:pt x="16" y="11"/>
                  </a:lnTo>
                  <a:lnTo>
                    <a:pt x="16" y="11"/>
                  </a:lnTo>
                  <a:lnTo>
                    <a:pt x="16" y="11"/>
                  </a:lnTo>
                  <a:lnTo>
                    <a:pt x="16" y="11"/>
                  </a:lnTo>
                  <a:lnTo>
                    <a:pt x="16" y="11"/>
                  </a:lnTo>
                  <a:lnTo>
                    <a:pt x="16" y="11"/>
                  </a:lnTo>
                  <a:lnTo>
                    <a:pt x="16" y="11"/>
                  </a:lnTo>
                  <a:lnTo>
                    <a:pt x="16" y="11"/>
                  </a:lnTo>
                  <a:lnTo>
                    <a:pt x="16" y="9"/>
                  </a:lnTo>
                  <a:lnTo>
                    <a:pt x="14" y="9"/>
                  </a:lnTo>
                  <a:lnTo>
                    <a:pt x="14" y="9"/>
                  </a:lnTo>
                  <a:lnTo>
                    <a:pt x="14" y="9"/>
                  </a:lnTo>
                  <a:lnTo>
                    <a:pt x="16" y="9"/>
                  </a:lnTo>
                  <a:lnTo>
                    <a:pt x="16" y="9"/>
                  </a:lnTo>
                  <a:lnTo>
                    <a:pt x="16" y="9"/>
                  </a:lnTo>
                  <a:lnTo>
                    <a:pt x="16" y="9"/>
                  </a:lnTo>
                  <a:lnTo>
                    <a:pt x="16" y="9"/>
                  </a:lnTo>
                  <a:lnTo>
                    <a:pt x="18" y="9"/>
                  </a:lnTo>
                  <a:close/>
                  <a:moveTo>
                    <a:pt x="39" y="9"/>
                  </a:moveTo>
                  <a:lnTo>
                    <a:pt x="39" y="9"/>
                  </a:lnTo>
                  <a:lnTo>
                    <a:pt x="39" y="9"/>
                  </a:lnTo>
                  <a:lnTo>
                    <a:pt x="39" y="9"/>
                  </a:lnTo>
                  <a:lnTo>
                    <a:pt x="39" y="9"/>
                  </a:lnTo>
                  <a:lnTo>
                    <a:pt x="39" y="9"/>
                  </a:lnTo>
                  <a:lnTo>
                    <a:pt x="39" y="9"/>
                  </a:lnTo>
                  <a:lnTo>
                    <a:pt x="39" y="9"/>
                  </a:lnTo>
                  <a:lnTo>
                    <a:pt x="39" y="9"/>
                  </a:lnTo>
                  <a:lnTo>
                    <a:pt x="39" y="9"/>
                  </a:lnTo>
                  <a:lnTo>
                    <a:pt x="39" y="9"/>
                  </a:lnTo>
                  <a:lnTo>
                    <a:pt x="39" y="9"/>
                  </a:lnTo>
                  <a:lnTo>
                    <a:pt x="39" y="9"/>
                  </a:lnTo>
                  <a:lnTo>
                    <a:pt x="39" y="9"/>
                  </a:lnTo>
                  <a:lnTo>
                    <a:pt x="39" y="9"/>
                  </a:lnTo>
                  <a:lnTo>
                    <a:pt x="39" y="11"/>
                  </a:lnTo>
                  <a:lnTo>
                    <a:pt x="39" y="11"/>
                  </a:lnTo>
                  <a:lnTo>
                    <a:pt x="39" y="9"/>
                  </a:lnTo>
                  <a:lnTo>
                    <a:pt x="39" y="9"/>
                  </a:lnTo>
                  <a:lnTo>
                    <a:pt x="37" y="9"/>
                  </a:lnTo>
                  <a:lnTo>
                    <a:pt x="37" y="9"/>
                  </a:lnTo>
                  <a:lnTo>
                    <a:pt x="37" y="7"/>
                  </a:lnTo>
                  <a:lnTo>
                    <a:pt x="37" y="7"/>
                  </a:lnTo>
                  <a:lnTo>
                    <a:pt x="37" y="7"/>
                  </a:lnTo>
                  <a:lnTo>
                    <a:pt x="37" y="7"/>
                  </a:lnTo>
                  <a:lnTo>
                    <a:pt x="37" y="7"/>
                  </a:lnTo>
                  <a:lnTo>
                    <a:pt x="37" y="7"/>
                  </a:lnTo>
                  <a:lnTo>
                    <a:pt x="37" y="7"/>
                  </a:lnTo>
                  <a:lnTo>
                    <a:pt x="37" y="7"/>
                  </a:lnTo>
                  <a:lnTo>
                    <a:pt x="37" y="5"/>
                  </a:lnTo>
                  <a:lnTo>
                    <a:pt x="39" y="5"/>
                  </a:lnTo>
                  <a:lnTo>
                    <a:pt x="39" y="5"/>
                  </a:lnTo>
                  <a:lnTo>
                    <a:pt x="39" y="5"/>
                  </a:lnTo>
                  <a:lnTo>
                    <a:pt x="39" y="7"/>
                  </a:lnTo>
                  <a:lnTo>
                    <a:pt x="39" y="7"/>
                  </a:lnTo>
                  <a:lnTo>
                    <a:pt x="39" y="7"/>
                  </a:lnTo>
                  <a:lnTo>
                    <a:pt x="39" y="7"/>
                  </a:lnTo>
                  <a:lnTo>
                    <a:pt x="39" y="7"/>
                  </a:lnTo>
                  <a:lnTo>
                    <a:pt x="39" y="7"/>
                  </a:lnTo>
                  <a:lnTo>
                    <a:pt x="39" y="7"/>
                  </a:lnTo>
                  <a:lnTo>
                    <a:pt x="39" y="7"/>
                  </a:lnTo>
                  <a:lnTo>
                    <a:pt x="39" y="7"/>
                  </a:lnTo>
                  <a:lnTo>
                    <a:pt x="39" y="9"/>
                  </a:lnTo>
                  <a:close/>
                  <a:moveTo>
                    <a:pt x="6" y="5"/>
                  </a:moveTo>
                  <a:lnTo>
                    <a:pt x="6" y="5"/>
                  </a:lnTo>
                  <a:lnTo>
                    <a:pt x="6" y="5"/>
                  </a:lnTo>
                  <a:lnTo>
                    <a:pt x="6" y="5"/>
                  </a:lnTo>
                  <a:lnTo>
                    <a:pt x="6" y="5"/>
                  </a:lnTo>
                  <a:lnTo>
                    <a:pt x="6" y="5"/>
                  </a:lnTo>
                  <a:lnTo>
                    <a:pt x="6" y="5"/>
                  </a:lnTo>
                  <a:lnTo>
                    <a:pt x="8" y="5"/>
                  </a:lnTo>
                  <a:lnTo>
                    <a:pt x="8" y="5"/>
                  </a:lnTo>
                  <a:lnTo>
                    <a:pt x="8" y="5"/>
                  </a:lnTo>
                  <a:lnTo>
                    <a:pt x="8" y="5"/>
                  </a:lnTo>
                  <a:lnTo>
                    <a:pt x="8" y="7"/>
                  </a:lnTo>
                  <a:lnTo>
                    <a:pt x="8" y="7"/>
                  </a:lnTo>
                  <a:lnTo>
                    <a:pt x="6" y="7"/>
                  </a:lnTo>
                  <a:lnTo>
                    <a:pt x="6" y="7"/>
                  </a:lnTo>
                  <a:lnTo>
                    <a:pt x="6" y="7"/>
                  </a:lnTo>
                  <a:lnTo>
                    <a:pt x="6" y="7"/>
                  </a:lnTo>
                  <a:lnTo>
                    <a:pt x="6" y="7"/>
                  </a:lnTo>
                  <a:lnTo>
                    <a:pt x="6" y="7"/>
                  </a:lnTo>
                  <a:lnTo>
                    <a:pt x="6" y="7"/>
                  </a:lnTo>
                  <a:lnTo>
                    <a:pt x="4" y="7"/>
                  </a:lnTo>
                  <a:lnTo>
                    <a:pt x="4" y="7"/>
                  </a:lnTo>
                  <a:lnTo>
                    <a:pt x="4" y="7"/>
                  </a:lnTo>
                  <a:lnTo>
                    <a:pt x="4" y="5"/>
                  </a:lnTo>
                  <a:lnTo>
                    <a:pt x="4" y="7"/>
                  </a:lnTo>
                  <a:lnTo>
                    <a:pt x="4" y="5"/>
                  </a:lnTo>
                  <a:lnTo>
                    <a:pt x="4" y="5"/>
                  </a:lnTo>
                  <a:lnTo>
                    <a:pt x="4" y="5"/>
                  </a:lnTo>
                  <a:lnTo>
                    <a:pt x="4" y="5"/>
                  </a:lnTo>
                  <a:lnTo>
                    <a:pt x="6" y="5"/>
                  </a:lnTo>
                  <a:lnTo>
                    <a:pt x="6" y="5"/>
                  </a:lnTo>
                  <a:lnTo>
                    <a:pt x="6" y="5"/>
                  </a:lnTo>
                  <a:lnTo>
                    <a:pt x="6" y="5"/>
                  </a:lnTo>
                  <a:lnTo>
                    <a:pt x="6" y="5"/>
                  </a:lnTo>
                  <a:lnTo>
                    <a:pt x="6" y="5"/>
                  </a:lnTo>
                  <a:lnTo>
                    <a:pt x="6" y="5"/>
                  </a:lnTo>
                  <a:lnTo>
                    <a:pt x="6" y="5"/>
                  </a:lnTo>
                  <a:lnTo>
                    <a:pt x="6" y="5"/>
                  </a:lnTo>
                  <a:lnTo>
                    <a:pt x="6" y="5"/>
                  </a:lnTo>
                  <a:close/>
                  <a:moveTo>
                    <a:pt x="4" y="0"/>
                  </a:moveTo>
                  <a:lnTo>
                    <a:pt x="4" y="0"/>
                  </a:lnTo>
                  <a:lnTo>
                    <a:pt x="4" y="0"/>
                  </a:lnTo>
                  <a:lnTo>
                    <a:pt x="4" y="0"/>
                  </a:lnTo>
                  <a:lnTo>
                    <a:pt x="4" y="2"/>
                  </a:lnTo>
                  <a:lnTo>
                    <a:pt x="4" y="2"/>
                  </a:lnTo>
                  <a:lnTo>
                    <a:pt x="4" y="2"/>
                  </a:lnTo>
                  <a:lnTo>
                    <a:pt x="4" y="2"/>
                  </a:lnTo>
                  <a:lnTo>
                    <a:pt x="6" y="2"/>
                  </a:lnTo>
                  <a:lnTo>
                    <a:pt x="6" y="2"/>
                  </a:lnTo>
                  <a:lnTo>
                    <a:pt x="6" y="2"/>
                  </a:lnTo>
                  <a:lnTo>
                    <a:pt x="6" y="2"/>
                  </a:lnTo>
                  <a:lnTo>
                    <a:pt x="6" y="2"/>
                  </a:lnTo>
                  <a:lnTo>
                    <a:pt x="6" y="2"/>
                  </a:lnTo>
                  <a:lnTo>
                    <a:pt x="6" y="2"/>
                  </a:lnTo>
                  <a:lnTo>
                    <a:pt x="6" y="4"/>
                  </a:lnTo>
                  <a:lnTo>
                    <a:pt x="6" y="4"/>
                  </a:lnTo>
                  <a:lnTo>
                    <a:pt x="4" y="4"/>
                  </a:lnTo>
                  <a:lnTo>
                    <a:pt x="4" y="4"/>
                  </a:lnTo>
                  <a:lnTo>
                    <a:pt x="4" y="4"/>
                  </a:lnTo>
                  <a:lnTo>
                    <a:pt x="4" y="4"/>
                  </a:lnTo>
                  <a:lnTo>
                    <a:pt x="4" y="4"/>
                  </a:lnTo>
                  <a:lnTo>
                    <a:pt x="2" y="4"/>
                  </a:lnTo>
                  <a:lnTo>
                    <a:pt x="2" y="5"/>
                  </a:lnTo>
                  <a:lnTo>
                    <a:pt x="2" y="5"/>
                  </a:lnTo>
                  <a:lnTo>
                    <a:pt x="2" y="5"/>
                  </a:lnTo>
                  <a:lnTo>
                    <a:pt x="0" y="5"/>
                  </a:lnTo>
                  <a:lnTo>
                    <a:pt x="0" y="5"/>
                  </a:lnTo>
                  <a:lnTo>
                    <a:pt x="0" y="5"/>
                  </a:lnTo>
                  <a:lnTo>
                    <a:pt x="0" y="5"/>
                  </a:lnTo>
                  <a:lnTo>
                    <a:pt x="0" y="5"/>
                  </a:lnTo>
                  <a:lnTo>
                    <a:pt x="0" y="5"/>
                  </a:lnTo>
                  <a:lnTo>
                    <a:pt x="0" y="4"/>
                  </a:lnTo>
                  <a:lnTo>
                    <a:pt x="0" y="4"/>
                  </a:lnTo>
                  <a:lnTo>
                    <a:pt x="0" y="4"/>
                  </a:lnTo>
                  <a:lnTo>
                    <a:pt x="0" y="4"/>
                  </a:lnTo>
                  <a:lnTo>
                    <a:pt x="0" y="4"/>
                  </a:lnTo>
                  <a:lnTo>
                    <a:pt x="0" y="4"/>
                  </a:lnTo>
                  <a:lnTo>
                    <a:pt x="0" y="2"/>
                  </a:lnTo>
                  <a:lnTo>
                    <a:pt x="0" y="2"/>
                  </a:lnTo>
                  <a:lnTo>
                    <a:pt x="0" y="2"/>
                  </a:lnTo>
                  <a:lnTo>
                    <a:pt x="0" y="2"/>
                  </a:lnTo>
                  <a:lnTo>
                    <a:pt x="0" y="2"/>
                  </a:lnTo>
                  <a:lnTo>
                    <a:pt x="0" y="2"/>
                  </a:lnTo>
                  <a:lnTo>
                    <a:pt x="0" y="2"/>
                  </a:lnTo>
                  <a:lnTo>
                    <a:pt x="2" y="2"/>
                  </a:lnTo>
                  <a:lnTo>
                    <a:pt x="2" y="2"/>
                  </a:lnTo>
                  <a:lnTo>
                    <a:pt x="2" y="2"/>
                  </a:lnTo>
                  <a:lnTo>
                    <a:pt x="2" y="2"/>
                  </a:lnTo>
                  <a:lnTo>
                    <a:pt x="4" y="0"/>
                  </a:lnTo>
                  <a:lnTo>
                    <a:pt x="4" y="0"/>
                  </a:lnTo>
                  <a:lnTo>
                    <a:pt x="4"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58"/>
            <p:cNvSpPr>
              <a:spLocks noEditPoints="1"/>
            </p:cNvSpPr>
            <p:nvPr/>
          </p:nvSpPr>
          <p:spPr bwMode="auto">
            <a:xfrm>
              <a:off x="2859088" y="4548188"/>
              <a:ext cx="85725" cy="79375"/>
            </a:xfrm>
            <a:custGeom>
              <a:avLst/>
              <a:gdLst>
                <a:gd name="T0" fmla="*/ 12 w 54"/>
                <a:gd name="T1" fmla="*/ 18 h 50"/>
                <a:gd name="T2" fmla="*/ 16 w 54"/>
                <a:gd name="T3" fmla="*/ 4 h 50"/>
                <a:gd name="T4" fmla="*/ 22 w 54"/>
                <a:gd name="T5" fmla="*/ 2 h 50"/>
                <a:gd name="T6" fmla="*/ 25 w 54"/>
                <a:gd name="T7" fmla="*/ 2 h 50"/>
                <a:gd name="T8" fmla="*/ 27 w 54"/>
                <a:gd name="T9" fmla="*/ 6 h 50"/>
                <a:gd name="T10" fmla="*/ 31 w 54"/>
                <a:gd name="T11" fmla="*/ 8 h 50"/>
                <a:gd name="T12" fmla="*/ 35 w 54"/>
                <a:gd name="T13" fmla="*/ 6 h 50"/>
                <a:gd name="T14" fmla="*/ 37 w 54"/>
                <a:gd name="T15" fmla="*/ 4 h 50"/>
                <a:gd name="T16" fmla="*/ 37 w 54"/>
                <a:gd name="T17" fmla="*/ 6 h 50"/>
                <a:gd name="T18" fmla="*/ 39 w 54"/>
                <a:gd name="T19" fmla="*/ 8 h 50"/>
                <a:gd name="T20" fmla="*/ 43 w 54"/>
                <a:gd name="T21" fmla="*/ 18 h 50"/>
                <a:gd name="T22" fmla="*/ 47 w 54"/>
                <a:gd name="T23" fmla="*/ 20 h 50"/>
                <a:gd name="T24" fmla="*/ 48 w 54"/>
                <a:gd name="T25" fmla="*/ 24 h 50"/>
                <a:gd name="T26" fmla="*/ 52 w 54"/>
                <a:gd name="T27" fmla="*/ 25 h 50"/>
                <a:gd name="T28" fmla="*/ 52 w 54"/>
                <a:gd name="T29" fmla="*/ 27 h 50"/>
                <a:gd name="T30" fmla="*/ 48 w 54"/>
                <a:gd name="T31" fmla="*/ 25 h 50"/>
                <a:gd name="T32" fmla="*/ 47 w 54"/>
                <a:gd name="T33" fmla="*/ 29 h 50"/>
                <a:gd name="T34" fmla="*/ 48 w 54"/>
                <a:gd name="T35" fmla="*/ 35 h 50"/>
                <a:gd name="T36" fmla="*/ 48 w 54"/>
                <a:gd name="T37" fmla="*/ 37 h 50"/>
                <a:gd name="T38" fmla="*/ 48 w 54"/>
                <a:gd name="T39" fmla="*/ 43 h 50"/>
                <a:gd name="T40" fmla="*/ 47 w 54"/>
                <a:gd name="T41" fmla="*/ 47 h 50"/>
                <a:gd name="T42" fmla="*/ 47 w 54"/>
                <a:gd name="T43" fmla="*/ 48 h 50"/>
                <a:gd name="T44" fmla="*/ 45 w 54"/>
                <a:gd name="T45" fmla="*/ 45 h 50"/>
                <a:gd name="T46" fmla="*/ 45 w 54"/>
                <a:gd name="T47" fmla="*/ 41 h 50"/>
                <a:gd name="T48" fmla="*/ 43 w 54"/>
                <a:gd name="T49" fmla="*/ 41 h 50"/>
                <a:gd name="T50" fmla="*/ 39 w 54"/>
                <a:gd name="T51" fmla="*/ 41 h 50"/>
                <a:gd name="T52" fmla="*/ 43 w 54"/>
                <a:gd name="T53" fmla="*/ 45 h 50"/>
                <a:gd name="T54" fmla="*/ 37 w 54"/>
                <a:gd name="T55" fmla="*/ 45 h 50"/>
                <a:gd name="T56" fmla="*/ 35 w 54"/>
                <a:gd name="T57" fmla="*/ 41 h 50"/>
                <a:gd name="T58" fmla="*/ 37 w 54"/>
                <a:gd name="T59" fmla="*/ 37 h 50"/>
                <a:gd name="T60" fmla="*/ 33 w 54"/>
                <a:gd name="T61" fmla="*/ 31 h 50"/>
                <a:gd name="T62" fmla="*/ 29 w 54"/>
                <a:gd name="T63" fmla="*/ 29 h 50"/>
                <a:gd name="T64" fmla="*/ 25 w 54"/>
                <a:gd name="T65" fmla="*/ 27 h 50"/>
                <a:gd name="T66" fmla="*/ 22 w 54"/>
                <a:gd name="T67" fmla="*/ 25 h 50"/>
                <a:gd name="T68" fmla="*/ 20 w 54"/>
                <a:gd name="T69" fmla="*/ 25 h 50"/>
                <a:gd name="T70" fmla="*/ 20 w 54"/>
                <a:gd name="T71" fmla="*/ 20 h 50"/>
                <a:gd name="T72" fmla="*/ 16 w 54"/>
                <a:gd name="T73" fmla="*/ 18 h 50"/>
                <a:gd name="T74" fmla="*/ 12 w 54"/>
                <a:gd name="T75" fmla="*/ 16 h 50"/>
                <a:gd name="T76" fmla="*/ 10 w 54"/>
                <a:gd name="T77" fmla="*/ 16 h 50"/>
                <a:gd name="T78" fmla="*/ 10 w 54"/>
                <a:gd name="T79" fmla="*/ 18 h 50"/>
                <a:gd name="T80" fmla="*/ 12 w 54"/>
                <a:gd name="T81" fmla="*/ 18 h 50"/>
                <a:gd name="T82" fmla="*/ 16 w 54"/>
                <a:gd name="T83" fmla="*/ 20 h 50"/>
                <a:gd name="T84" fmla="*/ 16 w 54"/>
                <a:gd name="T85" fmla="*/ 22 h 50"/>
                <a:gd name="T86" fmla="*/ 14 w 54"/>
                <a:gd name="T87" fmla="*/ 25 h 50"/>
                <a:gd name="T88" fmla="*/ 10 w 54"/>
                <a:gd name="T89" fmla="*/ 24 h 50"/>
                <a:gd name="T90" fmla="*/ 6 w 54"/>
                <a:gd name="T91" fmla="*/ 22 h 50"/>
                <a:gd name="T92" fmla="*/ 2 w 54"/>
                <a:gd name="T93" fmla="*/ 18 h 50"/>
                <a:gd name="T94" fmla="*/ 0 w 54"/>
                <a:gd name="T95" fmla="*/ 12 h 50"/>
                <a:gd name="T96" fmla="*/ 4 w 54"/>
                <a:gd name="T97" fmla="*/ 10 h 50"/>
                <a:gd name="T98" fmla="*/ 4 w 54"/>
                <a:gd name="T99" fmla="*/ 8 h 50"/>
                <a:gd name="T100" fmla="*/ 0 w 54"/>
                <a:gd name="T101" fmla="*/ 4 h 50"/>
                <a:gd name="T102" fmla="*/ 2 w 54"/>
                <a:gd name="T103" fmla="*/ 4 h 50"/>
                <a:gd name="T104" fmla="*/ 2 w 54"/>
                <a:gd name="T105" fmla="*/ 2 h 50"/>
                <a:gd name="T106" fmla="*/ 6 w 54"/>
                <a:gd name="T107"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4" h="50">
                  <a:moveTo>
                    <a:pt x="12" y="18"/>
                  </a:moveTo>
                  <a:lnTo>
                    <a:pt x="14" y="18"/>
                  </a:lnTo>
                  <a:lnTo>
                    <a:pt x="12" y="18"/>
                  </a:lnTo>
                  <a:close/>
                  <a:moveTo>
                    <a:pt x="10" y="2"/>
                  </a:moveTo>
                  <a:lnTo>
                    <a:pt x="14" y="2"/>
                  </a:lnTo>
                  <a:lnTo>
                    <a:pt x="16" y="4"/>
                  </a:lnTo>
                  <a:lnTo>
                    <a:pt x="18" y="2"/>
                  </a:lnTo>
                  <a:lnTo>
                    <a:pt x="20" y="2"/>
                  </a:lnTo>
                  <a:lnTo>
                    <a:pt x="22" y="2"/>
                  </a:lnTo>
                  <a:lnTo>
                    <a:pt x="24" y="2"/>
                  </a:lnTo>
                  <a:lnTo>
                    <a:pt x="24" y="4"/>
                  </a:lnTo>
                  <a:lnTo>
                    <a:pt x="25" y="2"/>
                  </a:lnTo>
                  <a:lnTo>
                    <a:pt x="25" y="4"/>
                  </a:lnTo>
                  <a:lnTo>
                    <a:pt x="27" y="4"/>
                  </a:lnTo>
                  <a:lnTo>
                    <a:pt x="27" y="6"/>
                  </a:lnTo>
                  <a:lnTo>
                    <a:pt x="29" y="6"/>
                  </a:lnTo>
                  <a:lnTo>
                    <a:pt x="31" y="6"/>
                  </a:lnTo>
                  <a:lnTo>
                    <a:pt x="31" y="8"/>
                  </a:lnTo>
                  <a:lnTo>
                    <a:pt x="33" y="8"/>
                  </a:lnTo>
                  <a:lnTo>
                    <a:pt x="33" y="6"/>
                  </a:lnTo>
                  <a:lnTo>
                    <a:pt x="35" y="6"/>
                  </a:lnTo>
                  <a:lnTo>
                    <a:pt x="37" y="6"/>
                  </a:lnTo>
                  <a:lnTo>
                    <a:pt x="35" y="4"/>
                  </a:lnTo>
                  <a:lnTo>
                    <a:pt x="37" y="4"/>
                  </a:lnTo>
                  <a:lnTo>
                    <a:pt x="37" y="6"/>
                  </a:lnTo>
                  <a:lnTo>
                    <a:pt x="37" y="8"/>
                  </a:lnTo>
                  <a:lnTo>
                    <a:pt x="37" y="6"/>
                  </a:lnTo>
                  <a:lnTo>
                    <a:pt x="37" y="8"/>
                  </a:lnTo>
                  <a:lnTo>
                    <a:pt x="37" y="6"/>
                  </a:lnTo>
                  <a:lnTo>
                    <a:pt x="39" y="8"/>
                  </a:lnTo>
                  <a:lnTo>
                    <a:pt x="39" y="12"/>
                  </a:lnTo>
                  <a:lnTo>
                    <a:pt x="41" y="14"/>
                  </a:lnTo>
                  <a:lnTo>
                    <a:pt x="43" y="18"/>
                  </a:lnTo>
                  <a:lnTo>
                    <a:pt x="45" y="18"/>
                  </a:lnTo>
                  <a:lnTo>
                    <a:pt x="45" y="20"/>
                  </a:lnTo>
                  <a:lnTo>
                    <a:pt x="47" y="20"/>
                  </a:lnTo>
                  <a:lnTo>
                    <a:pt x="47" y="22"/>
                  </a:lnTo>
                  <a:lnTo>
                    <a:pt x="48" y="22"/>
                  </a:lnTo>
                  <a:lnTo>
                    <a:pt x="48" y="24"/>
                  </a:lnTo>
                  <a:lnTo>
                    <a:pt x="50" y="24"/>
                  </a:lnTo>
                  <a:lnTo>
                    <a:pt x="50" y="25"/>
                  </a:lnTo>
                  <a:lnTo>
                    <a:pt x="52" y="25"/>
                  </a:lnTo>
                  <a:lnTo>
                    <a:pt x="54" y="25"/>
                  </a:lnTo>
                  <a:lnTo>
                    <a:pt x="54" y="27"/>
                  </a:lnTo>
                  <a:lnTo>
                    <a:pt x="52" y="27"/>
                  </a:lnTo>
                  <a:lnTo>
                    <a:pt x="50" y="27"/>
                  </a:lnTo>
                  <a:lnTo>
                    <a:pt x="50" y="25"/>
                  </a:lnTo>
                  <a:lnTo>
                    <a:pt x="48" y="25"/>
                  </a:lnTo>
                  <a:lnTo>
                    <a:pt x="48" y="27"/>
                  </a:lnTo>
                  <a:lnTo>
                    <a:pt x="47" y="27"/>
                  </a:lnTo>
                  <a:lnTo>
                    <a:pt x="47" y="29"/>
                  </a:lnTo>
                  <a:lnTo>
                    <a:pt x="47" y="31"/>
                  </a:lnTo>
                  <a:lnTo>
                    <a:pt x="47" y="35"/>
                  </a:lnTo>
                  <a:lnTo>
                    <a:pt x="48" y="35"/>
                  </a:lnTo>
                  <a:lnTo>
                    <a:pt x="50" y="35"/>
                  </a:lnTo>
                  <a:lnTo>
                    <a:pt x="50" y="37"/>
                  </a:lnTo>
                  <a:lnTo>
                    <a:pt x="48" y="37"/>
                  </a:lnTo>
                  <a:lnTo>
                    <a:pt x="48" y="39"/>
                  </a:lnTo>
                  <a:lnTo>
                    <a:pt x="48" y="41"/>
                  </a:lnTo>
                  <a:lnTo>
                    <a:pt x="48" y="43"/>
                  </a:lnTo>
                  <a:lnTo>
                    <a:pt x="48" y="45"/>
                  </a:lnTo>
                  <a:lnTo>
                    <a:pt x="47" y="45"/>
                  </a:lnTo>
                  <a:lnTo>
                    <a:pt x="47" y="47"/>
                  </a:lnTo>
                  <a:lnTo>
                    <a:pt x="47" y="48"/>
                  </a:lnTo>
                  <a:lnTo>
                    <a:pt x="48" y="50"/>
                  </a:lnTo>
                  <a:lnTo>
                    <a:pt x="47" y="48"/>
                  </a:lnTo>
                  <a:lnTo>
                    <a:pt x="47" y="47"/>
                  </a:lnTo>
                  <a:lnTo>
                    <a:pt x="45" y="47"/>
                  </a:lnTo>
                  <a:lnTo>
                    <a:pt x="45" y="45"/>
                  </a:lnTo>
                  <a:lnTo>
                    <a:pt x="45" y="43"/>
                  </a:lnTo>
                  <a:lnTo>
                    <a:pt x="43" y="41"/>
                  </a:lnTo>
                  <a:lnTo>
                    <a:pt x="45" y="41"/>
                  </a:lnTo>
                  <a:lnTo>
                    <a:pt x="45" y="43"/>
                  </a:lnTo>
                  <a:lnTo>
                    <a:pt x="45" y="41"/>
                  </a:lnTo>
                  <a:lnTo>
                    <a:pt x="43" y="41"/>
                  </a:lnTo>
                  <a:lnTo>
                    <a:pt x="41" y="41"/>
                  </a:lnTo>
                  <a:lnTo>
                    <a:pt x="41" y="39"/>
                  </a:lnTo>
                  <a:lnTo>
                    <a:pt x="39" y="41"/>
                  </a:lnTo>
                  <a:lnTo>
                    <a:pt x="41" y="43"/>
                  </a:lnTo>
                  <a:lnTo>
                    <a:pt x="43" y="43"/>
                  </a:lnTo>
                  <a:lnTo>
                    <a:pt x="43" y="45"/>
                  </a:lnTo>
                  <a:lnTo>
                    <a:pt x="41" y="45"/>
                  </a:lnTo>
                  <a:lnTo>
                    <a:pt x="39" y="45"/>
                  </a:lnTo>
                  <a:lnTo>
                    <a:pt x="37" y="45"/>
                  </a:lnTo>
                  <a:lnTo>
                    <a:pt x="37" y="43"/>
                  </a:lnTo>
                  <a:lnTo>
                    <a:pt x="35" y="43"/>
                  </a:lnTo>
                  <a:lnTo>
                    <a:pt x="35" y="41"/>
                  </a:lnTo>
                  <a:lnTo>
                    <a:pt x="37" y="41"/>
                  </a:lnTo>
                  <a:lnTo>
                    <a:pt x="37" y="39"/>
                  </a:lnTo>
                  <a:lnTo>
                    <a:pt x="37" y="37"/>
                  </a:lnTo>
                  <a:lnTo>
                    <a:pt x="37" y="35"/>
                  </a:lnTo>
                  <a:lnTo>
                    <a:pt x="35" y="33"/>
                  </a:lnTo>
                  <a:lnTo>
                    <a:pt x="33" y="31"/>
                  </a:lnTo>
                  <a:lnTo>
                    <a:pt x="31" y="31"/>
                  </a:lnTo>
                  <a:lnTo>
                    <a:pt x="31" y="29"/>
                  </a:lnTo>
                  <a:lnTo>
                    <a:pt x="29" y="29"/>
                  </a:lnTo>
                  <a:lnTo>
                    <a:pt x="27" y="29"/>
                  </a:lnTo>
                  <a:lnTo>
                    <a:pt x="27" y="27"/>
                  </a:lnTo>
                  <a:lnTo>
                    <a:pt x="25" y="27"/>
                  </a:lnTo>
                  <a:lnTo>
                    <a:pt x="24" y="27"/>
                  </a:lnTo>
                  <a:lnTo>
                    <a:pt x="22" y="27"/>
                  </a:lnTo>
                  <a:lnTo>
                    <a:pt x="22" y="25"/>
                  </a:lnTo>
                  <a:lnTo>
                    <a:pt x="22" y="27"/>
                  </a:lnTo>
                  <a:lnTo>
                    <a:pt x="22" y="25"/>
                  </a:lnTo>
                  <a:lnTo>
                    <a:pt x="20" y="25"/>
                  </a:lnTo>
                  <a:lnTo>
                    <a:pt x="20" y="24"/>
                  </a:lnTo>
                  <a:lnTo>
                    <a:pt x="20" y="22"/>
                  </a:lnTo>
                  <a:lnTo>
                    <a:pt x="20" y="20"/>
                  </a:lnTo>
                  <a:lnTo>
                    <a:pt x="18" y="20"/>
                  </a:lnTo>
                  <a:lnTo>
                    <a:pt x="16" y="20"/>
                  </a:lnTo>
                  <a:lnTo>
                    <a:pt x="16" y="18"/>
                  </a:lnTo>
                  <a:lnTo>
                    <a:pt x="14" y="18"/>
                  </a:lnTo>
                  <a:lnTo>
                    <a:pt x="14" y="16"/>
                  </a:lnTo>
                  <a:lnTo>
                    <a:pt x="12" y="16"/>
                  </a:lnTo>
                  <a:lnTo>
                    <a:pt x="10" y="16"/>
                  </a:lnTo>
                  <a:lnTo>
                    <a:pt x="12" y="16"/>
                  </a:lnTo>
                  <a:lnTo>
                    <a:pt x="10" y="16"/>
                  </a:lnTo>
                  <a:lnTo>
                    <a:pt x="10" y="14"/>
                  </a:lnTo>
                  <a:lnTo>
                    <a:pt x="10" y="16"/>
                  </a:lnTo>
                  <a:lnTo>
                    <a:pt x="10" y="18"/>
                  </a:lnTo>
                  <a:lnTo>
                    <a:pt x="12" y="18"/>
                  </a:lnTo>
                  <a:lnTo>
                    <a:pt x="10" y="18"/>
                  </a:lnTo>
                  <a:lnTo>
                    <a:pt x="12" y="18"/>
                  </a:lnTo>
                  <a:lnTo>
                    <a:pt x="12" y="20"/>
                  </a:lnTo>
                  <a:lnTo>
                    <a:pt x="14" y="20"/>
                  </a:lnTo>
                  <a:lnTo>
                    <a:pt x="16" y="20"/>
                  </a:lnTo>
                  <a:lnTo>
                    <a:pt x="16" y="22"/>
                  </a:lnTo>
                  <a:lnTo>
                    <a:pt x="18" y="22"/>
                  </a:lnTo>
                  <a:lnTo>
                    <a:pt x="16" y="22"/>
                  </a:lnTo>
                  <a:lnTo>
                    <a:pt x="16" y="24"/>
                  </a:lnTo>
                  <a:lnTo>
                    <a:pt x="14" y="24"/>
                  </a:lnTo>
                  <a:lnTo>
                    <a:pt x="14" y="25"/>
                  </a:lnTo>
                  <a:lnTo>
                    <a:pt x="12" y="25"/>
                  </a:lnTo>
                  <a:lnTo>
                    <a:pt x="12" y="24"/>
                  </a:lnTo>
                  <a:lnTo>
                    <a:pt x="10" y="24"/>
                  </a:lnTo>
                  <a:lnTo>
                    <a:pt x="10" y="22"/>
                  </a:lnTo>
                  <a:lnTo>
                    <a:pt x="8" y="22"/>
                  </a:lnTo>
                  <a:lnTo>
                    <a:pt x="6" y="22"/>
                  </a:lnTo>
                  <a:lnTo>
                    <a:pt x="4" y="22"/>
                  </a:lnTo>
                  <a:lnTo>
                    <a:pt x="4" y="20"/>
                  </a:lnTo>
                  <a:lnTo>
                    <a:pt x="2" y="18"/>
                  </a:lnTo>
                  <a:lnTo>
                    <a:pt x="0" y="16"/>
                  </a:lnTo>
                  <a:lnTo>
                    <a:pt x="0" y="14"/>
                  </a:lnTo>
                  <a:lnTo>
                    <a:pt x="0" y="12"/>
                  </a:lnTo>
                  <a:lnTo>
                    <a:pt x="2" y="12"/>
                  </a:lnTo>
                  <a:lnTo>
                    <a:pt x="2" y="10"/>
                  </a:lnTo>
                  <a:lnTo>
                    <a:pt x="4" y="10"/>
                  </a:lnTo>
                  <a:lnTo>
                    <a:pt x="4" y="8"/>
                  </a:lnTo>
                  <a:lnTo>
                    <a:pt x="4" y="10"/>
                  </a:lnTo>
                  <a:lnTo>
                    <a:pt x="4" y="8"/>
                  </a:lnTo>
                  <a:lnTo>
                    <a:pt x="4" y="6"/>
                  </a:lnTo>
                  <a:lnTo>
                    <a:pt x="2" y="6"/>
                  </a:lnTo>
                  <a:lnTo>
                    <a:pt x="0" y="4"/>
                  </a:lnTo>
                  <a:lnTo>
                    <a:pt x="2" y="4"/>
                  </a:lnTo>
                  <a:lnTo>
                    <a:pt x="4" y="4"/>
                  </a:lnTo>
                  <a:lnTo>
                    <a:pt x="2" y="4"/>
                  </a:lnTo>
                  <a:lnTo>
                    <a:pt x="4" y="4"/>
                  </a:lnTo>
                  <a:lnTo>
                    <a:pt x="4" y="2"/>
                  </a:lnTo>
                  <a:lnTo>
                    <a:pt x="2" y="2"/>
                  </a:lnTo>
                  <a:lnTo>
                    <a:pt x="4" y="2"/>
                  </a:lnTo>
                  <a:lnTo>
                    <a:pt x="4" y="0"/>
                  </a:lnTo>
                  <a:lnTo>
                    <a:pt x="6" y="0"/>
                  </a:lnTo>
                  <a:lnTo>
                    <a:pt x="8" y="0"/>
                  </a:lnTo>
                  <a:lnTo>
                    <a:pt x="10"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Rectangle 59"/>
            <p:cNvSpPr>
              <a:spLocks noChangeArrowheads="1"/>
            </p:cNvSpPr>
            <p:nvPr/>
          </p:nvSpPr>
          <p:spPr bwMode="auto">
            <a:xfrm>
              <a:off x="8928100" y="5375275"/>
              <a:ext cx="1588" cy="1588"/>
            </a:xfrm>
            <a:prstGeom prst="rect">
              <a:avLst/>
            </a:prstGeom>
            <a:grpFill/>
            <a:ln w="3175">
              <a:solidFill>
                <a:schemeClr val="bg1"/>
              </a:solid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60"/>
            <p:cNvSpPr>
              <a:spLocks noEditPoints="1"/>
            </p:cNvSpPr>
            <p:nvPr/>
          </p:nvSpPr>
          <p:spPr bwMode="auto">
            <a:xfrm>
              <a:off x="2884488" y="4229100"/>
              <a:ext cx="271463" cy="92075"/>
            </a:xfrm>
            <a:custGeom>
              <a:avLst/>
              <a:gdLst>
                <a:gd name="T0" fmla="*/ 104 w 171"/>
                <a:gd name="T1" fmla="*/ 42 h 58"/>
                <a:gd name="T2" fmla="*/ 96 w 171"/>
                <a:gd name="T3" fmla="*/ 42 h 58"/>
                <a:gd name="T4" fmla="*/ 92 w 171"/>
                <a:gd name="T5" fmla="*/ 38 h 58"/>
                <a:gd name="T6" fmla="*/ 46 w 171"/>
                <a:gd name="T7" fmla="*/ 29 h 58"/>
                <a:gd name="T8" fmla="*/ 54 w 171"/>
                <a:gd name="T9" fmla="*/ 27 h 58"/>
                <a:gd name="T10" fmla="*/ 38 w 171"/>
                <a:gd name="T11" fmla="*/ 29 h 58"/>
                <a:gd name="T12" fmla="*/ 31 w 171"/>
                <a:gd name="T13" fmla="*/ 29 h 58"/>
                <a:gd name="T14" fmla="*/ 54 w 171"/>
                <a:gd name="T15" fmla="*/ 19 h 58"/>
                <a:gd name="T16" fmla="*/ 115 w 171"/>
                <a:gd name="T17" fmla="*/ 23 h 58"/>
                <a:gd name="T18" fmla="*/ 113 w 171"/>
                <a:gd name="T19" fmla="*/ 15 h 58"/>
                <a:gd name="T20" fmla="*/ 111 w 171"/>
                <a:gd name="T21" fmla="*/ 15 h 58"/>
                <a:gd name="T22" fmla="*/ 107 w 171"/>
                <a:gd name="T23" fmla="*/ 15 h 58"/>
                <a:gd name="T24" fmla="*/ 102 w 171"/>
                <a:gd name="T25" fmla="*/ 13 h 58"/>
                <a:gd name="T26" fmla="*/ 38 w 171"/>
                <a:gd name="T27" fmla="*/ 11 h 58"/>
                <a:gd name="T28" fmla="*/ 88 w 171"/>
                <a:gd name="T29" fmla="*/ 10 h 58"/>
                <a:gd name="T30" fmla="*/ 84 w 171"/>
                <a:gd name="T31" fmla="*/ 6 h 58"/>
                <a:gd name="T32" fmla="*/ 73 w 171"/>
                <a:gd name="T33" fmla="*/ 4 h 58"/>
                <a:gd name="T34" fmla="*/ 75 w 171"/>
                <a:gd name="T35" fmla="*/ 2 h 58"/>
                <a:gd name="T36" fmla="*/ 65 w 171"/>
                <a:gd name="T37" fmla="*/ 0 h 58"/>
                <a:gd name="T38" fmla="*/ 63 w 171"/>
                <a:gd name="T39" fmla="*/ 4 h 58"/>
                <a:gd name="T40" fmla="*/ 75 w 171"/>
                <a:gd name="T41" fmla="*/ 4 h 58"/>
                <a:gd name="T42" fmla="*/ 82 w 171"/>
                <a:gd name="T43" fmla="*/ 8 h 58"/>
                <a:gd name="T44" fmla="*/ 94 w 171"/>
                <a:gd name="T45" fmla="*/ 13 h 58"/>
                <a:gd name="T46" fmla="*/ 105 w 171"/>
                <a:gd name="T47" fmla="*/ 19 h 58"/>
                <a:gd name="T48" fmla="*/ 115 w 171"/>
                <a:gd name="T49" fmla="*/ 25 h 58"/>
                <a:gd name="T50" fmla="*/ 119 w 171"/>
                <a:gd name="T51" fmla="*/ 25 h 58"/>
                <a:gd name="T52" fmla="*/ 121 w 171"/>
                <a:gd name="T53" fmla="*/ 27 h 58"/>
                <a:gd name="T54" fmla="*/ 128 w 171"/>
                <a:gd name="T55" fmla="*/ 31 h 58"/>
                <a:gd name="T56" fmla="*/ 134 w 171"/>
                <a:gd name="T57" fmla="*/ 34 h 58"/>
                <a:gd name="T58" fmla="*/ 148 w 171"/>
                <a:gd name="T59" fmla="*/ 36 h 58"/>
                <a:gd name="T60" fmla="*/ 146 w 171"/>
                <a:gd name="T61" fmla="*/ 42 h 58"/>
                <a:gd name="T62" fmla="*/ 152 w 171"/>
                <a:gd name="T63" fmla="*/ 44 h 58"/>
                <a:gd name="T64" fmla="*/ 165 w 171"/>
                <a:gd name="T65" fmla="*/ 48 h 58"/>
                <a:gd name="T66" fmla="*/ 163 w 171"/>
                <a:gd name="T67" fmla="*/ 54 h 58"/>
                <a:gd name="T68" fmla="*/ 157 w 171"/>
                <a:gd name="T69" fmla="*/ 56 h 58"/>
                <a:gd name="T70" fmla="*/ 146 w 171"/>
                <a:gd name="T71" fmla="*/ 56 h 58"/>
                <a:gd name="T72" fmla="*/ 127 w 171"/>
                <a:gd name="T73" fmla="*/ 58 h 58"/>
                <a:gd name="T74" fmla="*/ 119 w 171"/>
                <a:gd name="T75" fmla="*/ 54 h 58"/>
                <a:gd name="T76" fmla="*/ 121 w 171"/>
                <a:gd name="T77" fmla="*/ 44 h 58"/>
                <a:gd name="T78" fmla="*/ 109 w 171"/>
                <a:gd name="T79" fmla="*/ 42 h 58"/>
                <a:gd name="T80" fmla="*/ 102 w 171"/>
                <a:gd name="T81" fmla="*/ 34 h 58"/>
                <a:gd name="T82" fmla="*/ 96 w 171"/>
                <a:gd name="T83" fmla="*/ 29 h 58"/>
                <a:gd name="T84" fmla="*/ 80 w 171"/>
                <a:gd name="T85" fmla="*/ 25 h 58"/>
                <a:gd name="T86" fmla="*/ 73 w 171"/>
                <a:gd name="T87" fmla="*/ 19 h 58"/>
                <a:gd name="T88" fmla="*/ 67 w 171"/>
                <a:gd name="T89" fmla="*/ 21 h 58"/>
                <a:gd name="T90" fmla="*/ 56 w 171"/>
                <a:gd name="T91" fmla="*/ 19 h 58"/>
                <a:gd name="T92" fmla="*/ 48 w 171"/>
                <a:gd name="T93" fmla="*/ 13 h 58"/>
                <a:gd name="T94" fmla="*/ 38 w 171"/>
                <a:gd name="T95" fmla="*/ 10 h 58"/>
                <a:gd name="T96" fmla="*/ 25 w 171"/>
                <a:gd name="T97" fmla="*/ 17 h 58"/>
                <a:gd name="T98" fmla="*/ 15 w 171"/>
                <a:gd name="T99" fmla="*/ 21 h 58"/>
                <a:gd name="T100" fmla="*/ 6 w 171"/>
                <a:gd name="T101" fmla="*/ 23 h 58"/>
                <a:gd name="T102" fmla="*/ 9 w 171"/>
                <a:gd name="T103" fmla="*/ 19 h 58"/>
                <a:gd name="T104" fmla="*/ 13 w 171"/>
                <a:gd name="T105" fmla="*/ 11 h 58"/>
                <a:gd name="T106" fmla="*/ 23 w 171"/>
                <a:gd name="T107" fmla="*/ 6 h 58"/>
                <a:gd name="T108" fmla="*/ 32 w 171"/>
                <a:gd name="T109" fmla="*/ 4 h 58"/>
                <a:gd name="T110" fmla="*/ 46 w 171"/>
                <a:gd name="T111" fmla="*/ 2 h 58"/>
                <a:gd name="T112" fmla="*/ 59 w 171"/>
                <a:gd name="T113" fmla="*/ 0 h 58"/>
                <a:gd name="T114" fmla="*/ 63 w 171"/>
                <a:gd name="T115"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1" h="58">
                  <a:moveTo>
                    <a:pt x="104" y="46"/>
                  </a:moveTo>
                  <a:lnTo>
                    <a:pt x="105" y="46"/>
                  </a:lnTo>
                  <a:lnTo>
                    <a:pt x="104" y="46"/>
                  </a:lnTo>
                  <a:lnTo>
                    <a:pt x="104" y="44"/>
                  </a:lnTo>
                  <a:lnTo>
                    <a:pt x="104" y="46"/>
                  </a:lnTo>
                  <a:close/>
                  <a:moveTo>
                    <a:pt x="102" y="44"/>
                  </a:moveTo>
                  <a:lnTo>
                    <a:pt x="100" y="44"/>
                  </a:lnTo>
                  <a:lnTo>
                    <a:pt x="102" y="44"/>
                  </a:lnTo>
                  <a:close/>
                  <a:moveTo>
                    <a:pt x="102" y="42"/>
                  </a:moveTo>
                  <a:lnTo>
                    <a:pt x="104" y="42"/>
                  </a:lnTo>
                  <a:lnTo>
                    <a:pt x="104" y="44"/>
                  </a:lnTo>
                  <a:lnTo>
                    <a:pt x="102" y="44"/>
                  </a:lnTo>
                  <a:lnTo>
                    <a:pt x="102" y="42"/>
                  </a:lnTo>
                  <a:close/>
                  <a:moveTo>
                    <a:pt x="98" y="42"/>
                  </a:moveTo>
                  <a:lnTo>
                    <a:pt x="98" y="44"/>
                  </a:lnTo>
                  <a:lnTo>
                    <a:pt x="98" y="42"/>
                  </a:lnTo>
                  <a:close/>
                  <a:moveTo>
                    <a:pt x="150" y="42"/>
                  </a:moveTo>
                  <a:lnTo>
                    <a:pt x="148" y="42"/>
                  </a:lnTo>
                  <a:lnTo>
                    <a:pt x="150" y="42"/>
                  </a:lnTo>
                  <a:close/>
                  <a:moveTo>
                    <a:pt x="96" y="42"/>
                  </a:moveTo>
                  <a:lnTo>
                    <a:pt x="94" y="42"/>
                  </a:lnTo>
                  <a:lnTo>
                    <a:pt x="96" y="40"/>
                  </a:lnTo>
                  <a:lnTo>
                    <a:pt x="96" y="42"/>
                  </a:lnTo>
                  <a:close/>
                  <a:moveTo>
                    <a:pt x="94" y="40"/>
                  </a:moveTo>
                  <a:lnTo>
                    <a:pt x="92" y="40"/>
                  </a:lnTo>
                  <a:lnTo>
                    <a:pt x="94" y="40"/>
                  </a:lnTo>
                  <a:close/>
                  <a:moveTo>
                    <a:pt x="92" y="38"/>
                  </a:moveTo>
                  <a:lnTo>
                    <a:pt x="94" y="40"/>
                  </a:lnTo>
                  <a:lnTo>
                    <a:pt x="92" y="40"/>
                  </a:lnTo>
                  <a:lnTo>
                    <a:pt x="92" y="38"/>
                  </a:lnTo>
                  <a:lnTo>
                    <a:pt x="92" y="40"/>
                  </a:lnTo>
                  <a:lnTo>
                    <a:pt x="92" y="38"/>
                  </a:lnTo>
                  <a:lnTo>
                    <a:pt x="90" y="38"/>
                  </a:lnTo>
                  <a:lnTo>
                    <a:pt x="92" y="38"/>
                  </a:lnTo>
                  <a:close/>
                  <a:moveTo>
                    <a:pt x="88" y="36"/>
                  </a:moveTo>
                  <a:lnTo>
                    <a:pt x="90" y="36"/>
                  </a:lnTo>
                  <a:lnTo>
                    <a:pt x="88" y="36"/>
                  </a:lnTo>
                  <a:close/>
                  <a:moveTo>
                    <a:pt x="46" y="29"/>
                  </a:moveTo>
                  <a:lnTo>
                    <a:pt x="44" y="29"/>
                  </a:lnTo>
                  <a:lnTo>
                    <a:pt x="46" y="29"/>
                  </a:lnTo>
                  <a:lnTo>
                    <a:pt x="46" y="27"/>
                  </a:lnTo>
                  <a:lnTo>
                    <a:pt x="48" y="27"/>
                  </a:lnTo>
                  <a:lnTo>
                    <a:pt x="46" y="29"/>
                  </a:lnTo>
                  <a:close/>
                  <a:moveTo>
                    <a:pt x="48" y="27"/>
                  </a:moveTo>
                  <a:lnTo>
                    <a:pt x="50" y="27"/>
                  </a:lnTo>
                  <a:lnTo>
                    <a:pt x="48" y="27"/>
                  </a:lnTo>
                  <a:close/>
                  <a:moveTo>
                    <a:pt x="56" y="27"/>
                  </a:moveTo>
                  <a:lnTo>
                    <a:pt x="54" y="27"/>
                  </a:lnTo>
                  <a:lnTo>
                    <a:pt x="54" y="29"/>
                  </a:lnTo>
                  <a:lnTo>
                    <a:pt x="54" y="27"/>
                  </a:lnTo>
                  <a:lnTo>
                    <a:pt x="56" y="27"/>
                  </a:lnTo>
                  <a:lnTo>
                    <a:pt x="57" y="27"/>
                  </a:lnTo>
                  <a:lnTo>
                    <a:pt x="56" y="27"/>
                  </a:lnTo>
                  <a:close/>
                  <a:moveTo>
                    <a:pt x="32" y="23"/>
                  </a:moveTo>
                  <a:lnTo>
                    <a:pt x="34" y="23"/>
                  </a:lnTo>
                  <a:lnTo>
                    <a:pt x="36" y="23"/>
                  </a:lnTo>
                  <a:lnTo>
                    <a:pt x="36" y="25"/>
                  </a:lnTo>
                  <a:lnTo>
                    <a:pt x="36" y="27"/>
                  </a:lnTo>
                  <a:lnTo>
                    <a:pt x="38" y="27"/>
                  </a:lnTo>
                  <a:lnTo>
                    <a:pt x="38" y="29"/>
                  </a:lnTo>
                  <a:lnTo>
                    <a:pt x="36" y="29"/>
                  </a:lnTo>
                  <a:lnTo>
                    <a:pt x="34" y="31"/>
                  </a:lnTo>
                  <a:lnTo>
                    <a:pt x="32" y="31"/>
                  </a:lnTo>
                  <a:lnTo>
                    <a:pt x="31" y="31"/>
                  </a:lnTo>
                  <a:lnTo>
                    <a:pt x="29" y="31"/>
                  </a:lnTo>
                  <a:lnTo>
                    <a:pt x="29" y="29"/>
                  </a:lnTo>
                  <a:lnTo>
                    <a:pt x="27" y="27"/>
                  </a:lnTo>
                  <a:lnTo>
                    <a:pt x="29" y="27"/>
                  </a:lnTo>
                  <a:lnTo>
                    <a:pt x="29" y="29"/>
                  </a:lnTo>
                  <a:lnTo>
                    <a:pt x="31" y="29"/>
                  </a:lnTo>
                  <a:lnTo>
                    <a:pt x="31" y="27"/>
                  </a:lnTo>
                  <a:lnTo>
                    <a:pt x="29" y="25"/>
                  </a:lnTo>
                  <a:lnTo>
                    <a:pt x="29" y="23"/>
                  </a:lnTo>
                  <a:lnTo>
                    <a:pt x="31" y="23"/>
                  </a:lnTo>
                  <a:lnTo>
                    <a:pt x="32" y="23"/>
                  </a:lnTo>
                  <a:close/>
                  <a:moveTo>
                    <a:pt x="36" y="23"/>
                  </a:moveTo>
                  <a:lnTo>
                    <a:pt x="36" y="21"/>
                  </a:lnTo>
                  <a:lnTo>
                    <a:pt x="36" y="23"/>
                  </a:lnTo>
                  <a:close/>
                  <a:moveTo>
                    <a:pt x="54" y="21"/>
                  </a:moveTo>
                  <a:lnTo>
                    <a:pt x="54" y="19"/>
                  </a:lnTo>
                  <a:lnTo>
                    <a:pt x="54" y="21"/>
                  </a:lnTo>
                  <a:close/>
                  <a:moveTo>
                    <a:pt x="111" y="19"/>
                  </a:moveTo>
                  <a:lnTo>
                    <a:pt x="113" y="19"/>
                  </a:lnTo>
                  <a:lnTo>
                    <a:pt x="115" y="19"/>
                  </a:lnTo>
                  <a:lnTo>
                    <a:pt x="115" y="21"/>
                  </a:lnTo>
                  <a:lnTo>
                    <a:pt x="115" y="19"/>
                  </a:lnTo>
                  <a:lnTo>
                    <a:pt x="115" y="21"/>
                  </a:lnTo>
                  <a:lnTo>
                    <a:pt x="117" y="21"/>
                  </a:lnTo>
                  <a:lnTo>
                    <a:pt x="115" y="21"/>
                  </a:lnTo>
                  <a:lnTo>
                    <a:pt x="115" y="23"/>
                  </a:lnTo>
                  <a:lnTo>
                    <a:pt x="115" y="21"/>
                  </a:lnTo>
                  <a:lnTo>
                    <a:pt x="115" y="23"/>
                  </a:lnTo>
                  <a:lnTo>
                    <a:pt x="115" y="21"/>
                  </a:lnTo>
                  <a:lnTo>
                    <a:pt x="113" y="21"/>
                  </a:lnTo>
                  <a:lnTo>
                    <a:pt x="111" y="21"/>
                  </a:lnTo>
                  <a:lnTo>
                    <a:pt x="111" y="19"/>
                  </a:lnTo>
                  <a:close/>
                  <a:moveTo>
                    <a:pt x="113" y="17"/>
                  </a:moveTo>
                  <a:lnTo>
                    <a:pt x="113" y="15"/>
                  </a:lnTo>
                  <a:lnTo>
                    <a:pt x="111" y="15"/>
                  </a:lnTo>
                  <a:lnTo>
                    <a:pt x="113" y="15"/>
                  </a:lnTo>
                  <a:lnTo>
                    <a:pt x="113" y="17"/>
                  </a:lnTo>
                  <a:close/>
                  <a:moveTo>
                    <a:pt x="111" y="17"/>
                  </a:moveTo>
                  <a:lnTo>
                    <a:pt x="113" y="17"/>
                  </a:lnTo>
                  <a:lnTo>
                    <a:pt x="111" y="17"/>
                  </a:lnTo>
                  <a:lnTo>
                    <a:pt x="113" y="19"/>
                  </a:lnTo>
                  <a:lnTo>
                    <a:pt x="111" y="19"/>
                  </a:lnTo>
                  <a:lnTo>
                    <a:pt x="109" y="19"/>
                  </a:lnTo>
                  <a:lnTo>
                    <a:pt x="109" y="17"/>
                  </a:lnTo>
                  <a:lnTo>
                    <a:pt x="109" y="15"/>
                  </a:lnTo>
                  <a:lnTo>
                    <a:pt x="111" y="15"/>
                  </a:lnTo>
                  <a:lnTo>
                    <a:pt x="111" y="17"/>
                  </a:lnTo>
                  <a:lnTo>
                    <a:pt x="109" y="17"/>
                  </a:lnTo>
                  <a:lnTo>
                    <a:pt x="111" y="17"/>
                  </a:lnTo>
                  <a:close/>
                  <a:moveTo>
                    <a:pt x="107" y="13"/>
                  </a:moveTo>
                  <a:lnTo>
                    <a:pt x="109" y="15"/>
                  </a:lnTo>
                  <a:lnTo>
                    <a:pt x="109" y="17"/>
                  </a:lnTo>
                  <a:lnTo>
                    <a:pt x="109" y="15"/>
                  </a:lnTo>
                  <a:lnTo>
                    <a:pt x="107" y="15"/>
                  </a:lnTo>
                  <a:lnTo>
                    <a:pt x="105" y="15"/>
                  </a:lnTo>
                  <a:lnTo>
                    <a:pt x="107" y="15"/>
                  </a:lnTo>
                  <a:lnTo>
                    <a:pt x="105" y="13"/>
                  </a:lnTo>
                  <a:lnTo>
                    <a:pt x="105" y="15"/>
                  </a:lnTo>
                  <a:lnTo>
                    <a:pt x="105" y="13"/>
                  </a:lnTo>
                  <a:lnTo>
                    <a:pt x="107" y="13"/>
                  </a:lnTo>
                  <a:close/>
                  <a:moveTo>
                    <a:pt x="105" y="11"/>
                  </a:moveTo>
                  <a:lnTo>
                    <a:pt x="104" y="11"/>
                  </a:lnTo>
                  <a:lnTo>
                    <a:pt x="105" y="11"/>
                  </a:lnTo>
                  <a:lnTo>
                    <a:pt x="105" y="13"/>
                  </a:lnTo>
                  <a:lnTo>
                    <a:pt x="104" y="13"/>
                  </a:lnTo>
                  <a:lnTo>
                    <a:pt x="102" y="13"/>
                  </a:lnTo>
                  <a:lnTo>
                    <a:pt x="100" y="13"/>
                  </a:lnTo>
                  <a:lnTo>
                    <a:pt x="100" y="11"/>
                  </a:lnTo>
                  <a:lnTo>
                    <a:pt x="100" y="13"/>
                  </a:lnTo>
                  <a:lnTo>
                    <a:pt x="100" y="11"/>
                  </a:lnTo>
                  <a:lnTo>
                    <a:pt x="102" y="11"/>
                  </a:lnTo>
                  <a:lnTo>
                    <a:pt x="104" y="11"/>
                  </a:lnTo>
                  <a:lnTo>
                    <a:pt x="105" y="11"/>
                  </a:lnTo>
                  <a:close/>
                  <a:moveTo>
                    <a:pt x="38" y="11"/>
                  </a:moveTo>
                  <a:lnTo>
                    <a:pt x="38" y="10"/>
                  </a:lnTo>
                  <a:lnTo>
                    <a:pt x="38" y="11"/>
                  </a:lnTo>
                  <a:close/>
                  <a:moveTo>
                    <a:pt x="90" y="10"/>
                  </a:moveTo>
                  <a:lnTo>
                    <a:pt x="92" y="10"/>
                  </a:lnTo>
                  <a:lnTo>
                    <a:pt x="90" y="10"/>
                  </a:lnTo>
                  <a:close/>
                  <a:moveTo>
                    <a:pt x="94" y="10"/>
                  </a:moveTo>
                  <a:lnTo>
                    <a:pt x="92" y="10"/>
                  </a:lnTo>
                  <a:lnTo>
                    <a:pt x="94" y="10"/>
                  </a:lnTo>
                  <a:close/>
                  <a:moveTo>
                    <a:pt x="84" y="8"/>
                  </a:moveTo>
                  <a:lnTo>
                    <a:pt x="86" y="8"/>
                  </a:lnTo>
                  <a:lnTo>
                    <a:pt x="86" y="10"/>
                  </a:lnTo>
                  <a:lnTo>
                    <a:pt x="88" y="10"/>
                  </a:lnTo>
                  <a:lnTo>
                    <a:pt x="88" y="11"/>
                  </a:lnTo>
                  <a:lnTo>
                    <a:pt x="88" y="10"/>
                  </a:lnTo>
                  <a:lnTo>
                    <a:pt x="86" y="10"/>
                  </a:lnTo>
                  <a:lnTo>
                    <a:pt x="86" y="8"/>
                  </a:lnTo>
                  <a:lnTo>
                    <a:pt x="84" y="8"/>
                  </a:lnTo>
                  <a:close/>
                  <a:moveTo>
                    <a:pt x="84" y="6"/>
                  </a:moveTo>
                  <a:lnTo>
                    <a:pt x="84" y="8"/>
                  </a:lnTo>
                  <a:lnTo>
                    <a:pt x="82" y="8"/>
                  </a:lnTo>
                  <a:lnTo>
                    <a:pt x="82" y="6"/>
                  </a:lnTo>
                  <a:lnTo>
                    <a:pt x="84" y="6"/>
                  </a:lnTo>
                  <a:close/>
                  <a:moveTo>
                    <a:pt x="80" y="4"/>
                  </a:moveTo>
                  <a:lnTo>
                    <a:pt x="80" y="6"/>
                  </a:lnTo>
                  <a:lnTo>
                    <a:pt x="79" y="6"/>
                  </a:lnTo>
                  <a:lnTo>
                    <a:pt x="79" y="4"/>
                  </a:lnTo>
                  <a:lnTo>
                    <a:pt x="80" y="4"/>
                  </a:lnTo>
                  <a:close/>
                  <a:moveTo>
                    <a:pt x="80" y="6"/>
                  </a:moveTo>
                  <a:lnTo>
                    <a:pt x="80" y="4"/>
                  </a:lnTo>
                  <a:lnTo>
                    <a:pt x="80" y="6"/>
                  </a:lnTo>
                  <a:close/>
                  <a:moveTo>
                    <a:pt x="75" y="4"/>
                  </a:moveTo>
                  <a:lnTo>
                    <a:pt x="73" y="4"/>
                  </a:lnTo>
                  <a:lnTo>
                    <a:pt x="75" y="4"/>
                  </a:lnTo>
                  <a:close/>
                  <a:moveTo>
                    <a:pt x="77" y="4"/>
                  </a:moveTo>
                  <a:lnTo>
                    <a:pt x="77" y="2"/>
                  </a:lnTo>
                  <a:lnTo>
                    <a:pt x="77" y="4"/>
                  </a:lnTo>
                  <a:close/>
                  <a:moveTo>
                    <a:pt x="77" y="2"/>
                  </a:moveTo>
                  <a:lnTo>
                    <a:pt x="75" y="2"/>
                  </a:lnTo>
                  <a:lnTo>
                    <a:pt x="77" y="2"/>
                  </a:lnTo>
                  <a:close/>
                  <a:moveTo>
                    <a:pt x="75" y="2"/>
                  </a:moveTo>
                  <a:lnTo>
                    <a:pt x="73" y="2"/>
                  </a:lnTo>
                  <a:lnTo>
                    <a:pt x="75" y="2"/>
                  </a:lnTo>
                  <a:close/>
                  <a:moveTo>
                    <a:pt x="73" y="2"/>
                  </a:moveTo>
                  <a:lnTo>
                    <a:pt x="71" y="2"/>
                  </a:lnTo>
                  <a:lnTo>
                    <a:pt x="73" y="2"/>
                  </a:lnTo>
                  <a:close/>
                  <a:moveTo>
                    <a:pt x="65" y="0"/>
                  </a:moveTo>
                  <a:lnTo>
                    <a:pt x="65" y="2"/>
                  </a:lnTo>
                  <a:lnTo>
                    <a:pt x="65" y="0"/>
                  </a:lnTo>
                  <a:lnTo>
                    <a:pt x="65" y="2"/>
                  </a:lnTo>
                  <a:lnTo>
                    <a:pt x="63" y="2"/>
                  </a:lnTo>
                  <a:lnTo>
                    <a:pt x="65" y="2"/>
                  </a:lnTo>
                  <a:lnTo>
                    <a:pt x="65" y="0"/>
                  </a:lnTo>
                  <a:close/>
                  <a:moveTo>
                    <a:pt x="69" y="0"/>
                  </a:moveTo>
                  <a:lnTo>
                    <a:pt x="71" y="0"/>
                  </a:lnTo>
                  <a:lnTo>
                    <a:pt x="71" y="2"/>
                  </a:lnTo>
                  <a:lnTo>
                    <a:pt x="71" y="0"/>
                  </a:lnTo>
                  <a:lnTo>
                    <a:pt x="69" y="0"/>
                  </a:lnTo>
                  <a:close/>
                  <a:moveTo>
                    <a:pt x="59" y="4"/>
                  </a:moveTo>
                  <a:lnTo>
                    <a:pt x="61" y="4"/>
                  </a:lnTo>
                  <a:lnTo>
                    <a:pt x="61" y="2"/>
                  </a:lnTo>
                  <a:lnTo>
                    <a:pt x="63" y="2"/>
                  </a:lnTo>
                  <a:lnTo>
                    <a:pt x="63" y="4"/>
                  </a:lnTo>
                  <a:lnTo>
                    <a:pt x="63" y="2"/>
                  </a:lnTo>
                  <a:lnTo>
                    <a:pt x="67" y="2"/>
                  </a:lnTo>
                  <a:lnTo>
                    <a:pt x="69" y="2"/>
                  </a:lnTo>
                  <a:lnTo>
                    <a:pt x="69" y="4"/>
                  </a:lnTo>
                  <a:lnTo>
                    <a:pt x="71" y="4"/>
                  </a:lnTo>
                  <a:lnTo>
                    <a:pt x="71" y="6"/>
                  </a:lnTo>
                  <a:lnTo>
                    <a:pt x="73" y="6"/>
                  </a:lnTo>
                  <a:lnTo>
                    <a:pt x="75" y="6"/>
                  </a:lnTo>
                  <a:lnTo>
                    <a:pt x="77" y="6"/>
                  </a:lnTo>
                  <a:lnTo>
                    <a:pt x="75" y="4"/>
                  </a:lnTo>
                  <a:lnTo>
                    <a:pt x="77" y="4"/>
                  </a:lnTo>
                  <a:lnTo>
                    <a:pt x="77" y="6"/>
                  </a:lnTo>
                  <a:lnTo>
                    <a:pt x="77" y="4"/>
                  </a:lnTo>
                  <a:lnTo>
                    <a:pt x="79" y="4"/>
                  </a:lnTo>
                  <a:lnTo>
                    <a:pt x="79" y="6"/>
                  </a:lnTo>
                  <a:lnTo>
                    <a:pt x="80" y="6"/>
                  </a:lnTo>
                  <a:lnTo>
                    <a:pt x="82" y="6"/>
                  </a:lnTo>
                  <a:lnTo>
                    <a:pt x="80" y="6"/>
                  </a:lnTo>
                  <a:lnTo>
                    <a:pt x="80" y="8"/>
                  </a:lnTo>
                  <a:lnTo>
                    <a:pt x="82" y="8"/>
                  </a:lnTo>
                  <a:lnTo>
                    <a:pt x="84" y="8"/>
                  </a:lnTo>
                  <a:lnTo>
                    <a:pt x="84" y="10"/>
                  </a:lnTo>
                  <a:lnTo>
                    <a:pt x="84" y="11"/>
                  </a:lnTo>
                  <a:lnTo>
                    <a:pt x="86" y="11"/>
                  </a:lnTo>
                  <a:lnTo>
                    <a:pt x="88" y="13"/>
                  </a:lnTo>
                  <a:lnTo>
                    <a:pt x="90" y="13"/>
                  </a:lnTo>
                  <a:lnTo>
                    <a:pt x="90" y="15"/>
                  </a:lnTo>
                  <a:lnTo>
                    <a:pt x="92" y="15"/>
                  </a:lnTo>
                  <a:lnTo>
                    <a:pt x="94" y="15"/>
                  </a:lnTo>
                  <a:lnTo>
                    <a:pt x="94" y="13"/>
                  </a:lnTo>
                  <a:lnTo>
                    <a:pt x="96" y="13"/>
                  </a:lnTo>
                  <a:lnTo>
                    <a:pt x="98" y="15"/>
                  </a:lnTo>
                  <a:lnTo>
                    <a:pt x="100" y="15"/>
                  </a:lnTo>
                  <a:lnTo>
                    <a:pt x="98" y="15"/>
                  </a:lnTo>
                  <a:lnTo>
                    <a:pt x="100" y="15"/>
                  </a:lnTo>
                  <a:lnTo>
                    <a:pt x="102" y="15"/>
                  </a:lnTo>
                  <a:lnTo>
                    <a:pt x="102" y="17"/>
                  </a:lnTo>
                  <a:lnTo>
                    <a:pt x="104" y="17"/>
                  </a:lnTo>
                  <a:lnTo>
                    <a:pt x="105" y="17"/>
                  </a:lnTo>
                  <a:lnTo>
                    <a:pt x="105" y="19"/>
                  </a:lnTo>
                  <a:lnTo>
                    <a:pt x="107" y="19"/>
                  </a:lnTo>
                  <a:lnTo>
                    <a:pt x="109" y="19"/>
                  </a:lnTo>
                  <a:lnTo>
                    <a:pt x="109" y="21"/>
                  </a:lnTo>
                  <a:lnTo>
                    <a:pt x="111" y="21"/>
                  </a:lnTo>
                  <a:lnTo>
                    <a:pt x="111" y="23"/>
                  </a:lnTo>
                  <a:lnTo>
                    <a:pt x="113" y="23"/>
                  </a:lnTo>
                  <a:lnTo>
                    <a:pt x="113" y="21"/>
                  </a:lnTo>
                  <a:lnTo>
                    <a:pt x="113" y="23"/>
                  </a:lnTo>
                  <a:lnTo>
                    <a:pt x="113" y="25"/>
                  </a:lnTo>
                  <a:lnTo>
                    <a:pt x="115" y="25"/>
                  </a:lnTo>
                  <a:lnTo>
                    <a:pt x="117" y="25"/>
                  </a:lnTo>
                  <a:lnTo>
                    <a:pt x="119" y="25"/>
                  </a:lnTo>
                  <a:lnTo>
                    <a:pt x="119" y="27"/>
                  </a:lnTo>
                  <a:lnTo>
                    <a:pt x="121" y="27"/>
                  </a:lnTo>
                  <a:lnTo>
                    <a:pt x="119" y="27"/>
                  </a:lnTo>
                  <a:lnTo>
                    <a:pt x="119" y="25"/>
                  </a:lnTo>
                  <a:lnTo>
                    <a:pt x="117" y="25"/>
                  </a:lnTo>
                  <a:lnTo>
                    <a:pt x="117" y="23"/>
                  </a:lnTo>
                  <a:lnTo>
                    <a:pt x="119" y="23"/>
                  </a:lnTo>
                  <a:lnTo>
                    <a:pt x="119" y="25"/>
                  </a:lnTo>
                  <a:lnTo>
                    <a:pt x="121" y="25"/>
                  </a:lnTo>
                  <a:lnTo>
                    <a:pt x="121" y="27"/>
                  </a:lnTo>
                  <a:lnTo>
                    <a:pt x="123" y="27"/>
                  </a:lnTo>
                  <a:lnTo>
                    <a:pt x="125" y="27"/>
                  </a:lnTo>
                  <a:lnTo>
                    <a:pt x="125" y="29"/>
                  </a:lnTo>
                  <a:lnTo>
                    <a:pt x="123" y="29"/>
                  </a:lnTo>
                  <a:lnTo>
                    <a:pt x="123" y="27"/>
                  </a:lnTo>
                  <a:lnTo>
                    <a:pt x="121" y="27"/>
                  </a:lnTo>
                  <a:lnTo>
                    <a:pt x="121" y="29"/>
                  </a:lnTo>
                  <a:lnTo>
                    <a:pt x="121" y="27"/>
                  </a:lnTo>
                  <a:lnTo>
                    <a:pt x="121" y="29"/>
                  </a:lnTo>
                  <a:lnTo>
                    <a:pt x="123" y="29"/>
                  </a:lnTo>
                  <a:lnTo>
                    <a:pt x="121" y="29"/>
                  </a:lnTo>
                  <a:lnTo>
                    <a:pt x="121" y="31"/>
                  </a:lnTo>
                  <a:lnTo>
                    <a:pt x="123" y="31"/>
                  </a:lnTo>
                  <a:lnTo>
                    <a:pt x="125" y="29"/>
                  </a:lnTo>
                  <a:lnTo>
                    <a:pt x="127" y="31"/>
                  </a:lnTo>
                  <a:lnTo>
                    <a:pt x="128" y="31"/>
                  </a:lnTo>
                  <a:lnTo>
                    <a:pt x="128" y="33"/>
                  </a:lnTo>
                  <a:lnTo>
                    <a:pt x="128" y="31"/>
                  </a:lnTo>
                  <a:lnTo>
                    <a:pt x="130" y="33"/>
                  </a:lnTo>
                  <a:lnTo>
                    <a:pt x="132" y="33"/>
                  </a:lnTo>
                  <a:lnTo>
                    <a:pt x="130" y="33"/>
                  </a:lnTo>
                  <a:lnTo>
                    <a:pt x="130" y="34"/>
                  </a:lnTo>
                  <a:lnTo>
                    <a:pt x="132" y="34"/>
                  </a:lnTo>
                  <a:lnTo>
                    <a:pt x="132" y="33"/>
                  </a:lnTo>
                  <a:lnTo>
                    <a:pt x="132" y="34"/>
                  </a:lnTo>
                  <a:lnTo>
                    <a:pt x="132" y="33"/>
                  </a:lnTo>
                  <a:lnTo>
                    <a:pt x="132" y="34"/>
                  </a:lnTo>
                  <a:lnTo>
                    <a:pt x="134" y="34"/>
                  </a:lnTo>
                  <a:lnTo>
                    <a:pt x="134" y="33"/>
                  </a:lnTo>
                  <a:lnTo>
                    <a:pt x="136" y="33"/>
                  </a:lnTo>
                  <a:lnTo>
                    <a:pt x="136" y="34"/>
                  </a:lnTo>
                  <a:lnTo>
                    <a:pt x="138" y="34"/>
                  </a:lnTo>
                  <a:lnTo>
                    <a:pt x="140" y="34"/>
                  </a:lnTo>
                  <a:lnTo>
                    <a:pt x="140" y="36"/>
                  </a:lnTo>
                  <a:lnTo>
                    <a:pt x="142" y="36"/>
                  </a:lnTo>
                  <a:lnTo>
                    <a:pt x="144" y="36"/>
                  </a:lnTo>
                  <a:lnTo>
                    <a:pt x="146" y="36"/>
                  </a:lnTo>
                  <a:lnTo>
                    <a:pt x="148" y="36"/>
                  </a:lnTo>
                  <a:lnTo>
                    <a:pt x="148" y="38"/>
                  </a:lnTo>
                  <a:lnTo>
                    <a:pt x="148" y="40"/>
                  </a:lnTo>
                  <a:lnTo>
                    <a:pt x="146" y="40"/>
                  </a:lnTo>
                  <a:lnTo>
                    <a:pt x="148" y="40"/>
                  </a:lnTo>
                  <a:lnTo>
                    <a:pt x="150" y="40"/>
                  </a:lnTo>
                  <a:lnTo>
                    <a:pt x="150" y="42"/>
                  </a:lnTo>
                  <a:lnTo>
                    <a:pt x="148" y="42"/>
                  </a:lnTo>
                  <a:lnTo>
                    <a:pt x="148" y="40"/>
                  </a:lnTo>
                  <a:lnTo>
                    <a:pt x="146" y="40"/>
                  </a:lnTo>
                  <a:lnTo>
                    <a:pt x="146" y="42"/>
                  </a:lnTo>
                  <a:lnTo>
                    <a:pt x="146" y="44"/>
                  </a:lnTo>
                  <a:lnTo>
                    <a:pt x="148" y="42"/>
                  </a:lnTo>
                  <a:lnTo>
                    <a:pt x="150" y="42"/>
                  </a:lnTo>
                  <a:lnTo>
                    <a:pt x="148" y="44"/>
                  </a:lnTo>
                  <a:lnTo>
                    <a:pt x="150" y="44"/>
                  </a:lnTo>
                  <a:lnTo>
                    <a:pt x="152" y="44"/>
                  </a:lnTo>
                  <a:lnTo>
                    <a:pt x="152" y="42"/>
                  </a:lnTo>
                  <a:lnTo>
                    <a:pt x="150" y="42"/>
                  </a:lnTo>
                  <a:lnTo>
                    <a:pt x="152" y="42"/>
                  </a:lnTo>
                  <a:lnTo>
                    <a:pt x="152" y="44"/>
                  </a:lnTo>
                  <a:lnTo>
                    <a:pt x="153" y="44"/>
                  </a:lnTo>
                  <a:lnTo>
                    <a:pt x="153" y="42"/>
                  </a:lnTo>
                  <a:lnTo>
                    <a:pt x="155" y="42"/>
                  </a:lnTo>
                  <a:lnTo>
                    <a:pt x="155" y="44"/>
                  </a:lnTo>
                  <a:lnTo>
                    <a:pt x="157" y="44"/>
                  </a:lnTo>
                  <a:lnTo>
                    <a:pt x="159" y="44"/>
                  </a:lnTo>
                  <a:lnTo>
                    <a:pt x="161" y="44"/>
                  </a:lnTo>
                  <a:lnTo>
                    <a:pt x="161" y="46"/>
                  </a:lnTo>
                  <a:lnTo>
                    <a:pt x="163" y="46"/>
                  </a:lnTo>
                  <a:lnTo>
                    <a:pt x="165" y="48"/>
                  </a:lnTo>
                  <a:lnTo>
                    <a:pt x="165" y="50"/>
                  </a:lnTo>
                  <a:lnTo>
                    <a:pt x="167" y="50"/>
                  </a:lnTo>
                  <a:lnTo>
                    <a:pt x="169" y="50"/>
                  </a:lnTo>
                  <a:lnTo>
                    <a:pt x="171" y="50"/>
                  </a:lnTo>
                  <a:lnTo>
                    <a:pt x="171" y="52"/>
                  </a:lnTo>
                  <a:lnTo>
                    <a:pt x="171" y="54"/>
                  </a:lnTo>
                  <a:lnTo>
                    <a:pt x="169" y="54"/>
                  </a:lnTo>
                  <a:lnTo>
                    <a:pt x="167" y="54"/>
                  </a:lnTo>
                  <a:lnTo>
                    <a:pt x="165" y="54"/>
                  </a:lnTo>
                  <a:lnTo>
                    <a:pt x="163" y="54"/>
                  </a:lnTo>
                  <a:lnTo>
                    <a:pt x="161" y="54"/>
                  </a:lnTo>
                  <a:lnTo>
                    <a:pt x="161" y="56"/>
                  </a:lnTo>
                  <a:lnTo>
                    <a:pt x="159" y="56"/>
                  </a:lnTo>
                  <a:lnTo>
                    <a:pt x="157" y="56"/>
                  </a:lnTo>
                  <a:lnTo>
                    <a:pt x="157" y="58"/>
                  </a:lnTo>
                  <a:lnTo>
                    <a:pt x="157" y="56"/>
                  </a:lnTo>
                  <a:lnTo>
                    <a:pt x="157" y="58"/>
                  </a:lnTo>
                  <a:lnTo>
                    <a:pt x="157" y="56"/>
                  </a:lnTo>
                  <a:lnTo>
                    <a:pt x="155" y="56"/>
                  </a:lnTo>
                  <a:lnTo>
                    <a:pt x="157" y="56"/>
                  </a:lnTo>
                  <a:lnTo>
                    <a:pt x="157" y="54"/>
                  </a:lnTo>
                  <a:lnTo>
                    <a:pt x="155" y="54"/>
                  </a:lnTo>
                  <a:lnTo>
                    <a:pt x="155" y="56"/>
                  </a:lnTo>
                  <a:lnTo>
                    <a:pt x="153" y="56"/>
                  </a:lnTo>
                  <a:lnTo>
                    <a:pt x="153" y="58"/>
                  </a:lnTo>
                  <a:lnTo>
                    <a:pt x="152" y="58"/>
                  </a:lnTo>
                  <a:lnTo>
                    <a:pt x="150" y="58"/>
                  </a:lnTo>
                  <a:lnTo>
                    <a:pt x="148" y="58"/>
                  </a:lnTo>
                  <a:lnTo>
                    <a:pt x="148" y="56"/>
                  </a:lnTo>
                  <a:lnTo>
                    <a:pt x="146" y="56"/>
                  </a:lnTo>
                  <a:lnTo>
                    <a:pt x="144" y="56"/>
                  </a:lnTo>
                  <a:lnTo>
                    <a:pt x="142" y="56"/>
                  </a:lnTo>
                  <a:lnTo>
                    <a:pt x="140" y="56"/>
                  </a:lnTo>
                  <a:lnTo>
                    <a:pt x="138" y="56"/>
                  </a:lnTo>
                  <a:lnTo>
                    <a:pt x="136" y="56"/>
                  </a:lnTo>
                  <a:lnTo>
                    <a:pt x="134" y="56"/>
                  </a:lnTo>
                  <a:lnTo>
                    <a:pt x="132" y="56"/>
                  </a:lnTo>
                  <a:lnTo>
                    <a:pt x="130" y="56"/>
                  </a:lnTo>
                  <a:lnTo>
                    <a:pt x="128" y="56"/>
                  </a:lnTo>
                  <a:lnTo>
                    <a:pt x="127" y="58"/>
                  </a:lnTo>
                  <a:lnTo>
                    <a:pt x="125" y="58"/>
                  </a:lnTo>
                  <a:lnTo>
                    <a:pt x="123" y="58"/>
                  </a:lnTo>
                  <a:lnTo>
                    <a:pt x="121" y="58"/>
                  </a:lnTo>
                  <a:lnTo>
                    <a:pt x="119" y="58"/>
                  </a:lnTo>
                  <a:lnTo>
                    <a:pt x="117" y="58"/>
                  </a:lnTo>
                  <a:lnTo>
                    <a:pt x="115" y="58"/>
                  </a:lnTo>
                  <a:lnTo>
                    <a:pt x="115" y="56"/>
                  </a:lnTo>
                  <a:lnTo>
                    <a:pt x="117" y="56"/>
                  </a:lnTo>
                  <a:lnTo>
                    <a:pt x="117" y="54"/>
                  </a:lnTo>
                  <a:lnTo>
                    <a:pt x="119" y="54"/>
                  </a:lnTo>
                  <a:lnTo>
                    <a:pt x="119" y="52"/>
                  </a:lnTo>
                  <a:lnTo>
                    <a:pt x="121" y="52"/>
                  </a:lnTo>
                  <a:lnTo>
                    <a:pt x="123" y="52"/>
                  </a:lnTo>
                  <a:lnTo>
                    <a:pt x="123" y="50"/>
                  </a:lnTo>
                  <a:lnTo>
                    <a:pt x="125" y="50"/>
                  </a:lnTo>
                  <a:lnTo>
                    <a:pt x="125" y="48"/>
                  </a:lnTo>
                  <a:lnTo>
                    <a:pt x="125" y="46"/>
                  </a:lnTo>
                  <a:lnTo>
                    <a:pt x="123" y="46"/>
                  </a:lnTo>
                  <a:lnTo>
                    <a:pt x="123" y="44"/>
                  </a:lnTo>
                  <a:lnTo>
                    <a:pt x="121" y="44"/>
                  </a:lnTo>
                  <a:lnTo>
                    <a:pt x="121" y="42"/>
                  </a:lnTo>
                  <a:lnTo>
                    <a:pt x="119" y="44"/>
                  </a:lnTo>
                  <a:lnTo>
                    <a:pt x="117" y="44"/>
                  </a:lnTo>
                  <a:lnTo>
                    <a:pt x="115" y="44"/>
                  </a:lnTo>
                  <a:lnTo>
                    <a:pt x="113" y="44"/>
                  </a:lnTo>
                  <a:lnTo>
                    <a:pt x="113" y="42"/>
                  </a:lnTo>
                  <a:lnTo>
                    <a:pt x="111" y="42"/>
                  </a:lnTo>
                  <a:lnTo>
                    <a:pt x="111" y="44"/>
                  </a:lnTo>
                  <a:lnTo>
                    <a:pt x="109" y="44"/>
                  </a:lnTo>
                  <a:lnTo>
                    <a:pt x="109" y="42"/>
                  </a:lnTo>
                  <a:lnTo>
                    <a:pt x="109" y="44"/>
                  </a:lnTo>
                  <a:lnTo>
                    <a:pt x="109" y="42"/>
                  </a:lnTo>
                  <a:lnTo>
                    <a:pt x="107" y="42"/>
                  </a:lnTo>
                  <a:lnTo>
                    <a:pt x="107" y="40"/>
                  </a:lnTo>
                  <a:lnTo>
                    <a:pt x="105" y="40"/>
                  </a:lnTo>
                  <a:lnTo>
                    <a:pt x="105" y="38"/>
                  </a:lnTo>
                  <a:lnTo>
                    <a:pt x="104" y="38"/>
                  </a:lnTo>
                  <a:lnTo>
                    <a:pt x="102" y="38"/>
                  </a:lnTo>
                  <a:lnTo>
                    <a:pt x="102" y="36"/>
                  </a:lnTo>
                  <a:lnTo>
                    <a:pt x="102" y="34"/>
                  </a:lnTo>
                  <a:lnTo>
                    <a:pt x="102" y="33"/>
                  </a:lnTo>
                  <a:lnTo>
                    <a:pt x="102" y="31"/>
                  </a:lnTo>
                  <a:lnTo>
                    <a:pt x="100" y="31"/>
                  </a:lnTo>
                  <a:lnTo>
                    <a:pt x="100" y="29"/>
                  </a:lnTo>
                  <a:lnTo>
                    <a:pt x="98" y="29"/>
                  </a:lnTo>
                  <a:lnTo>
                    <a:pt x="100" y="29"/>
                  </a:lnTo>
                  <a:lnTo>
                    <a:pt x="100" y="27"/>
                  </a:lnTo>
                  <a:lnTo>
                    <a:pt x="98" y="27"/>
                  </a:lnTo>
                  <a:lnTo>
                    <a:pt x="96" y="27"/>
                  </a:lnTo>
                  <a:lnTo>
                    <a:pt x="96" y="29"/>
                  </a:lnTo>
                  <a:lnTo>
                    <a:pt x="94" y="29"/>
                  </a:lnTo>
                  <a:lnTo>
                    <a:pt x="92" y="29"/>
                  </a:lnTo>
                  <a:lnTo>
                    <a:pt x="90" y="29"/>
                  </a:lnTo>
                  <a:lnTo>
                    <a:pt x="88" y="29"/>
                  </a:lnTo>
                  <a:lnTo>
                    <a:pt x="86" y="29"/>
                  </a:lnTo>
                  <a:lnTo>
                    <a:pt x="86" y="27"/>
                  </a:lnTo>
                  <a:lnTo>
                    <a:pt x="84" y="27"/>
                  </a:lnTo>
                  <a:lnTo>
                    <a:pt x="82" y="27"/>
                  </a:lnTo>
                  <a:lnTo>
                    <a:pt x="80" y="27"/>
                  </a:lnTo>
                  <a:lnTo>
                    <a:pt x="80" y="25"/>
                  </a:lnTo>
                  <a:lnTo>
                    <a:pt x="79" y="25"/>
                  </a:lnTo>
                  <a:lnTo>
                    <a:pt x="79" y="27"/>
                  </a:lnTo>
                  <a:lnTo>
                    <a:pt x="79" y="25"/>
                  </a:lnTo>
                  <a:lnTo>
                    <a:pt x="77" y="25"/>
                  </a:lnTo>
                  <a:lnTo>
                    <a:pt x="77" y="23"/>
                  </a:lnTo>
                  <a:lnTo>
                    <a:pt x="75" y="23"/>
                  </a:lnTo>
                  <a:lnTo>
                    <a:pt x="73" y="23"/>
                  </a:lnTo>
                  <a:lnTo>
                    <a:pt x="71" y="21"/>
                  </a:lnTo>
                  <a:lnTo>
                    <a:pt x="71" y="19"/>
                  </a:lnTo>
                  <a:lnTo>
                    <a:pt x="73" y="19"/>
                  </a:lnTo>
                  <a:lnTo>
                    <a:pt x="71" y="19"/>
                  </a:lnTo>
                  <a:lnTo>
                    <a:pt x="73" y="19"/>
                  </a:lnTo>
                  <a:lnTo>
                    <a:pt x="71" y="19"/>
                  </a:lnTo>
                  <a:lnTo>
                    <a:pt x="71" y="17"/>
                  </a:lnTo>
                  <a:lnTo>
                    <a:pt x="69" y="17"/>
                  </a:lnTo>
                  <a:lnTo>
                    <a:pt x="69" y="19"/>
                  </a:lnTo>
                  <a:lnTo>
                    <a:pt x="71" y="19"/>
                  </a:lnTo>
                  <a:lnTo>
                    <a:pt x="71" y="21"/>
                  </a:lnTo>
                  <a:lnTo>
                    <a:pt x="69" y="21"/>
                  </a:lnTo>
                  <a:lnTo>
                    <a:pt x="67" y="21"/>
                  </a:lnTo>
                  <a:lnTo>
                    <a:pt x="63" y="21"/>
                  </a:lnTo>
                  <a:lnTo>
                    <a:pt x="61" y="21"/>
                  </a:lnTo>
                  <a:lnTo>
                    <a:pt x="61" y="19"/>
                  </a:lnTo>
                  <a:lnTo>
                    <a:pt x="59" y="19"/>
                  </a:lnTo>
                  <a:lnTo>
                    <a:pt x="59" y="17"/>
                  </a:lnTo>
                  <a:lnTo>
                    <a:pt x="59" y="19"/>
                  </a:lnTo>
                  <a:lnTo>
                    <a:pt x="59" y="21"/>
                  </a:lnTo>
                  <a:lnTo>
                    <a:pt x="59" y="19"/>
                  </a:lnTo>
                  <a:lnTo>
                    <a:pt x="57" y="19"/>
                  </a:lnTo>
                  <a:lnTo>
                    <a:pt x="56" y="19"/>
                  </a:lnTo>
                  <a:lnTo>
                    <a:pt x="56" y="17"/>
                  </a:lnTo>
                  <a:lnTo>
                    <a:pt x="54" y="17"/>
                  </a:lnTo>
                  <a:lnTo>
                    <a:pt x="52" y="17"/>
                  </a:lnTo>
                  <a:lnTo>
                    <a:pt x="50" y="17"/>
                  </a:lnTo>
                  <a:lnTo>
                    <a:pt x="48" y="17"/>
                  </a:lnTo>
                  <a:lnTo>
                    <a:pt x="46" y="15"/>
                  </a:lnTo>
                  <a:lnTo>
                    <a:pt x="44" y="15"/>
                  </a:lnTo>
                  <a:lnTo>
                    <a:pt x="44" y="13"/>
                  </a:lnTo>
                  <a:lnTo>
                    <a:pt x="46" y="13"/>
                  </a:lnTo>
                  <a:lnTo>
                    <a:pt x="48" y="13"/>
                  </a:lnTo>
                  <a:lnTo>
                    <a:pt x="50" y="13"/>
                  </a:lnTo>
                  <a:lnTo>
                    <a:pt x="52" y="13"/>
                  </a:lnTo>
                  <a:lnTo>
                    <a:pt x="52" y="11"/>
                  </a:lnTo>
                  <a:lnTo>
                    <a:pt x="50" y="10"/>
                  </a:lnTo>
                  <a:lnTo>
                    <a:pt x="48" y="10"/>
                  </a:lnTo>
                  <a:lnTo>
                    <a:pt x="46" y="10"/>
                  </a:lnTo>
                  <a:lnTo>
                    <a:pt x="44" y="10"/>
                  </a:lnTo>
                  <a:lnTo>
                    <a:pt x="42" y="10"/>
                  </a:lnTo>
                  <a:lnTo>
                    <a:pt x="40" y="10"/>
                  </a:lnTo>
                  <a:lnTo>
                    <a:pt x="38" y="10"/>
                  </a:lnTo>
                  <a:lnTo>
                    <a:pt x="36" y="10"/>
                  </a:lnTo>
                  <a:lnTo>
                    <a:pt x="34" y="10"/>
                  </a:lnTo>
                  <a:lnTo>
                    <a:pt x="34" y="11"/>
                  </a:lnTo>
                  <a:lnTo>
                    <a:pt x="32" y="11"/>
                  </a:lnTo>
                  <a:lnTo>
                    <a:pt x="31" y="11"/>
                  </a:lnTo>
                  <a:lnTo>
                    <a:pt x="31" y="13"/>
                  </a:lnTo>
                  <a:lnTo>
                    <a:pt x="29" y="13"/>
                  </a:lnTo>
                  <a:lnTo>
                    <a:pt x="29" y="15"/>
                  </a:lnTo>
                  <a:lnTo>
                    <a:pt x="27" y="15"/>
                  </a:lnTo>
                  <a:lnTo>
                    <a:pt x="25" y="17"/>
                  </a:lnTo>
                  <a:lnTo>
                    <a:pt x="23" y="17"/>
                  </a:lnTo>
                  <a:lnTo>
                    <a:pt x="21" y="17"/>
                  </a:lnTo>
                  <a:lnTo>
                    <a:pt x="19" y="19"/>
                  </a:lnTo>
                  <a:lnTo>
                    <a:pt x="19" y="17"/>
                  </a:lnTo>
                  <a:lnTo>
                    <a:pt x="19" y="19"/>
                  </a:lnTo>
                  <a:lnTo>
                    <a:pt x="17" y="17"/>
                  </a:lnTo>
                  <a:lnTo>
                    <a:pt x="17" y="19"/>
                  </a:lnTo>
                  <a:lnTo>
                    <a:pt x="17" y="17"/>
                  </a:lnTo>
                  <a:lnTo>
                    <a:pt x="15" y="19"/>
                  </a:lnTo>
                  <a:lnTo>
                    <a:pt x="15" y="21"/>
                  </a:lnTo>
                  <a:lnTo>
                    <a:pt x="15" y="19"/>
                  </a:lnTo>
                  <a:lnTo>
                    <a:pt x="15" y="21"/>
                  </a:lnTo>
                  <a:lnTo>
                    <a:pt x="15" y="23"/>
                  </a:lnTo>
                  <a:lnTo>
                    <a:pt x="13" y="23"/>
                  </a:lnTo>
                  <a:lnTo>
                    <a:pt x="11" y="23"/>
                  </a:lnTo>
                  <a:lnTo>
                    <a:pt x="9" y="23"/>
                  </a:lnTo>
                  <a:lnTo>
                    <a:pt x="8" y="25"/>
                  </a:lnTo>
                  <a:lnTo>
                    <a:pt x="6" y="25"/>
                  </a:lnTo>
                  <a:lnTo>
                    <a:pt x="8" y="23"/>
                  </a:lnTo>
                  <a:lnTo>
                    <a:pt x="6" y="23"/>
                  </a:lnTo>
                  <a:lnTo>
                    <a:pt x="4" y="23"/>
                  </a:lnTo>
                  <a:lnTo>
                    <a:pt x="2" y="25"/>
                  </a:lnTo>
                  <a:lnTo>
                    <a:pt x="0" y="25"/>
                  </a:lnTo>
                  <a:lnTo>
                    <a:pt x="0" y="23"/>
                  </a:lnTo>
                  <a:lnTo>
                    <a:pt x="2" y="23"/>
                  </a:lnTo>
                  <a:lnTo>
                    <a:pt x="4" y="21"/>
                  </a:lnTo>
                  <a:lnTo>
                    <a:pt x="6" y="21"/>
                  </a:lnTo>
                  <a:lnTo>
                    <a:pt x="8" y="21"/>
                  </a:lnTo>
                  <a:lnTo>
                    <a:pt x="9" y="21"/>
                  </a:lnTo>
                  <a:lnTo>
                    <a:pt x="9" y="19"/>
                  </a:lnTo>
                  <a:lnTo>
                    <a:pt x="9" y="21"/>
                  </a:lnTo>
                  <a:lnTo>
                    <a:pt x="9" y="19"/>
                  </a:lnTo>
                  <a:lnTo>
                    <a:pt x="8" y="19"/>
                  </a:lnTo>
                  <a:lnTo>
                    <a:pt x="8" y="17"/>
                  </a:lnTo>
                  <a:lnTo>
                    <a:pt x="8" y="15"/>
                  </a:lnTo>
                  <a:lnTo>
                    <a:pt x="9" y="15"/>
                  </a:lnTo>
                  <a:lnTo>
                    <a:pt x="9" y="13"/>
                  </a:lnTo>
                  <a:lnTo>
                    <a:pt x="11" y="13"/>
                  </a:lnTo>
                  <a:lnTo>
                    <a:pt x="11" y="11"/>
                  </a:lnTo>
                  <a:lnTo>
                    <a:pt x="13" y="11"/>
                  </a:lnTo>
                  <a:lnTo>
                    <a:pt x="13" y="10"/>
                  </a:lnTo>
                  <a:lnTo>
                    <a:pt x="15" y="10"/>
                  </a:lnTo>
                  <a:lnTo>
                    <a:pt x="13" y="10"/>
                  </a:lnTo>
                  <a:lnTo>
                    <a:pt x="15" y="10"/>
                  </a:lnTo>
                  <a:lnTo>
                    <a:pt x="15" y="8"/>
                  </a:lnTo>
                  <a:lnTo>
                    <a:pt x="17" y="10"/>
                  </a:lnTo>
                  <a:lnTo>
                    <a:pt x="17" y="8"/>
                  </a:lnTo>
                  <a:lnTo>
                    <a:pt x="19" y="8"/>
                  </a:lnTo>
                  <a:lnTo>
                    <a:pt x="21" y="8"/>
                  </a:lnTo>
                  <a:lnTo>
                    <a:pt x="23" y="6"/>
                  </a:lnTo>
                  <a:lnTo>
                    <a:pt x="25" y="6"/>
                  </a:lnTo>
                  <a:lnTo>
                    <a:pt x="25" y="4"/>
                  </a:lnTo>
                  <a:lnTo>
                    <a:pt x="27" y="4"/>
                  </a:lnTo>
                  <a:lnTo>
                    <a:pt x="29" y="4"/>
                  </a:lnTo>
                  <a:lnTo>
                    <a:pt x="27" y="4"/>
                  </a:lnTo>
                  <a:lnTo>
                    <a:pt x="27" y="6"/>
                  </a:lnTo>
                  <a:lnTo>
                    <a:pt x="29" y="6"/>
                  </a:lnTo>
                  <a:lnTo>
                    <a:pt x="29" y="4"/>
                  </a:lnTo>
                  <a:lnTo>
                    <a:pt x="31" y="4"/>
                  </a:lnTo>
                  <a:lnTo>
                    <a:pt x="32" y="4"/>
                  </a:lnTo>
                  <a:lnTo>
                    <a:pt x="34" y="4"/>
                  </a:lnTo>
                  <a:lnTo>
                    <a:pt x="36" y="4"/>
                  </a:lnTo>
                  <a:lnTo>
                    <a:pt x="38" y="4"/>
                  </a:lnTo>
                  <a:lnTo>
                    <a:pt x="38" y="2"/>
                  </a:lnTo>
                  <a:lnTo>
                    <a:pt x="40" y="2"/>
                  </a:lnTo>
                  <a:lnTo>
                    <a:pt x="42" y="2"/>
                  </a:lnTo>
                  <a:lnTo>
                    <a:pt x="42" y="0"/>
                  </a:lnTo>
                  <a:lnTo>
                    <a:pt x="44" y="0"/>
                  </a:lnTo>
                  <a:lnTo>
                    <a:pt x="46" y="0"/>
                  </a:lnTo>
                  <a:lnTo>
                    <a:pt x="46" y="2"/>
                  </a:lnTo>
                  <a:lnTo>
                    <a:pt x="48" y="2"/>
                  </a:lnTo>
                  <a:lnTo>
                    <a:pt x="50" y="2"/>
                  </a:lnTo>
                  <a:lnTo>
                    <a:pt x="52" y="2"/>
                  </a:lnTo>
                  <a:lnTo>
                    <a:pt x="54" y="2"/>
                  </a:lnTo>
                  <a:lnTo>
                    <a:pt x="54" y="4"/>
                  </a:lnTo>
                  <a:lnTo>
                    <a:pt x="54" y="2"/>
                  </a:lnTo>
                  <a:lnTo>
                    <a:pt x="56" y="2"/>
                  </a:lnTo>
                  <a:lnTo>
                    <a:pt x="57" y="2"/>
                  </a:lnTo>
                  <a:lnTo>
                    <a:pt x="59" y="2"/>
                  </a:lnTo>
                  <a:lnTo>
                    <a:pt x="59" y="0"/>
                  </a:lnTo>
                  <a:lnTo>
                    <a:pt x="59" y="2"/>
                  </a:lnTo>
                  <a:lnTo>
                    <a:pt x="57" y="2"/>
                  </a:lnTo>
                  <a:lnTo>
                    <a:pt x="59" y="2"/>
                  </a:lnTo>
                  <a:lnTo>
                    <a:pt x="59" y="4"/>
                  </a:lnTo>
                  <a:close/>
                  <a:moveTo>
                    <a:pt x="67" y="0"/>
                  </a:moveTo>
                  <a:lnTo>
                    <a:pt x="65" y="0"/>
                  </a:lnTo>
                  <a:lnTo>
                    <a:pt x="67" y="0"/>
                  </a:lnTo>
                  <a:close/>
                  <a:moveTo>
                    <a:pt x="63" y="0"/>
                  </a:moveTo>
                  <a:lnTo>
                    <a:pt x="65" y="0"/>
                  </a:lnTo>
                  <a:lnTo>
                    <a:pt x="6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61"/>
            <p:cNvSpPr>
              <a:spLocks/>
            </p:cNvSpPr>
            <p:nvPr/>
          </p:nvSpPr>
          <p:spPr bwMode="auto">
            <a:xfrm>
              <a:off x="3282950" y="4518025"/>
              <a:ext cx="9525" cy="6350"/>
            </a:xfrm>
            <a:custGeom>
              <a:avLst/>
              <a:gdLst>
                <a:gd name="T0" fmla="*/ 6 w 6"/>
                <a:gd name="T1" fmla="*/ 4 h 4"/>
                <a:gd name="T2" fmla="*/ 6 w 6"/>
                <a:gd name="T3" fmla="*/ 4 h 4"/>
                <a:gd name="T4" fmla="*/ 6 w 6"/>
                <a:gd name="T5" fmla="*/ 4 h 4"/>
                <a:gd name="T6" fmla="*/ 4 w 6"/>
                <a:gd name="T7" fmla="*/ 4 h 4"/>
                <a:gd name="T8" fmla="*/ 4 w 6"/>
                <a:gd name="T9" fmla="*/ 4 h 4"/>
                <a:gd name="T10" fmla="*/ 2 w 6"/>
                <a:gd name="T11" fmla="*/ 4 h 4"/>
                <a:gd name="T12" fmla="*/ 2 w 6"/>
                <a:gd name="T13" fmla="*/ 4 h 4"/>
                <a:gd name="T14" fmla="*/ 2 w 6"/>
                <a:gd name="T15" fmla="*/ 4 h 4"/>
                <a:gd name="T16" fmla="*/ 2 w 6"/>
                <a:gd name="T17" fmla="*/ 2 h 4"/>
                <a:gd name="T18" fmla="*/ 2 w 6"/>
                <a:gd name="T19" fmla="*/ 2 h 4"/>
                <a:gd name="T20" fmla="*/ 2 w 6"/>
                <a:gd name="T21" fmla="*/ 2 h 4"/>
                <a:gd name="T22" fmla="*/ 0 w 6"/>
                <a:gd name="T23" fmla="*/ 2 h 4"/>
                <a:gd name="T24" fmla="*/ 0 w 6"/>
                <a:gd name="T25" fmla="*/ 2 h 4"/>
                <a:gd name="T26" fmla="*/ 0 w 6"/>
                <a:gd name="T27" fmla="*/ 2 h 4"/>
                <a:gd name="T28" fmla="*/ 0 w 6"/>
                <a:gd name="T29" fmla="*/ 2 h 4"/>
                <a:gd name="T30" fmla="*/ 0 w 6"/>
                <a:gd name="T31" fmla="*/ 0 h 4"/>
                <a:gd name="T32" fmla="*/ 0 w 6"/>
                <a:gd name="T33" fmla="*/ 0 h 4"/>
                <a:gd name="T34" fmla="*/ 0 w 6"/>
                <a:gd name="T35" fmla="*/ 0 h 4"/>
                <a:gd name="T36" fmla="*/ 0 w 6"/>
                <a:gd name="T37" fmla="*/ 0 h 4"/>
                <a:gd name="T38" fmla="*/ 0 w 6"/>
                <a:gd name="T39" fmla="*/ 0 h 4"/>
                <a:gd name="T40" fmla="*/ 0 w 6"/>
                <a:gd name="T41" fmla="*/ 0 h 4"/>
                <a:gd name="T42" fmla="*/ 0 w 6"/>
                <a:gd name="T43" fmla="*/ 0 h 4"/>
                <a:gd name="T44" fmla="*/ 0 w 6"/>
                <a:gd name="T45" fmla="*/ 0 h 4"/>
                <a:gd name="T46" fmla="*/ 0 w 6"/>
                <a:gd name="T47" fmla="*/ 0 h 4"/>
                <a:gd name="T48" fmla="*/ 0 w 6"/>
                <a:gd name="T49" fmla="*/ 0 h 4"/>
                <a:gd name="T50" fmla="*/ 0 w 6"/>
                <a:gd name="T51" fmla="*/ 0 h 4"/>
                <a:gd name="T52" fmla="*/ 0 w 6"/>
                <a:gd name="T53" fmla="*/ 0 h 4"/>
                <a:gd name="T54" fmla="*/ 0 w 6"/>
                <a:gd name="T55" fmla="*/ 0 h 4"/>
                <a:gd name="T56" fmla="*/ 0 w 6"/>
                <a:gd name="T57" fmla="*/ 0 h 4"/>
                <a:gd name="T58" fmla="*/ 2 w 6"/>
                <a:gd name="T59" fmla="*/ 0 h 4"/>
                <a:gd name="T60" fmla="*/ 2 w 6"/>
                <a:gd name="T61" fmla="*/ 2 h 4"/>
                <a:gd name="T62" fmla="*/ 2 w 6"/>
                <a:gd name="T63" fmla="*/ 2 h 4"/>
                <a:gd name="T64" fmla="*/ 2 w 6"/>
                <a:gd name="T65" fmla="*/ 2 h 4"/>
                <a:gd name="T66" fmla="*/ 2 w 6"/>
                <a:gd name="T67" fmla="*/ 2 h 4"/>
                <a:gd name="T68" fmla="*/ 4 w 6"/>
                <a:gd name="T69" fmla="*/ 2 h 4"/>
                <a:gd name="T70" fmla="*/ 4 w 6"/>
                <a:gd name="T71" fmla="*/ 2 h 4"/>
                <a:gd name="T72" fmla="*/ 6 w 6"/>
                <a:gd name="T73" fmla="*/ 4 h 4"/>
                <a:gd name="T74" fmla="*/ 6 w 6"/>
                <a:gd name="T75" fmla="*/ 4 h 4"/>
                <a:gd name="T76" fmla="*/ 6 w 6"/>
                <a:gd name="T77" fmla="*/ 4 h 4"/>
                <a:gd name="T78" fmla="*/ 6 w 6"/>
                <a:gd name="T79" fmla="*/ 4 h 4"/>
                <a:gd name="T80" fmla="*/ 6 w 6"/>
                <a:gd name="T81" fmla="*/ 4 h 4"/>
                <a:gd name="T82" fmla="*/ 6 w 6"/>
                <a:gd name="T83" fmla="*/ 4 h 4"/>
                <a:gd name="T84" fmla="*/ 6 w 6"/>
                <a:gd name="T85" fmla="*/ 4 h 4"/>
                <a:gd name="T86" fmla="*/ 6 w 6"/>
                <a:gd name="T8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 h="4">
                  <a:moveTo>
                    <a:pt x="6" y="4"/>
                  </a:moveTo>
                  <a:lnTo>
                    <a:pt x="6" y="4"/>
                  </a:lnTo>
                  <a:lnTo>
                    <a:pt x="6" y="4"/>
                  </a:lnTo>
                  <a:lnTo>
                    <a:pt x="4" y="4"/>
                  </a:lnTo>
                  <a:lnTo>
                    <a:pt x="4" y="4"/>
                  </a:lnTo>
                  <a:lnTo>
                    <a:pt x="2" y="4"/>
                  </a:lnTo>
                  <a:lnTo>
                    <a:pt x="2" y="4"/>
                  </a:lnTo>
                  <a:lnTo>
                    <a:pt x="2" y="4"/>
                  </a:lnTo>
                  <a:lnTo>
                    <a:pt x="2" y="2"/>
                  </a:lnTo>
                  <a:lnTo>
                    <a:pt x="2" y="2"/>
                  </a:lnTo>
                  <a:lnTo>
                    <a:pt x="2" y="2"/>
                  </a:lnTo>
                  <a:lnTo>
                    <a:pt x="0" y="2"/>
                  </a:lnTo>
                  <a:lnTo>
                    <a:pt x="0" y="2"/>
                  </a:lnTo>
                  <a:lnTo>
                    <a:pt x="0" y="2"/>
                  </a:lnTo>
                  <a:lnTo>
                    <a:pt x="0" y="2"/>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2" y="0"/>
                  </a:lnTo>
                  <a:lnTo>
                    <a:pt x="2" y="2"/>
                  </a:lnTo>
                  <a:lnTo>
                    <a:pt x="2" y="2"/>
                  </a:lnTo>
                  <a:lnTo>
                    <a:pt x="2" y="2"/>
                  </a:lnTo>
                  <a:lnTo>
                    <a:pt x="2" y="2"/>
                  </a:lnTo>
                  <a:lnTo>
                    <a:pt x="4" y="2"/>
                  </a:lnTo>
                  <a:lnTo>
                    <a:pt x="4" y="2"/>
                  </a:lnTo>
                  <a:lnTo>
                    <a:pt x="6" y="4"/>
                  </a:lnTo>
                  <a:lnTo>
                    <a:pt x="6" y="4"/>
                  </a:lnTo>
                  <a:lnTo>
                    <a:pt x="6" y="4"/>
                  </a:lnTo>
                  <a:lnTo>
                    <a:pt x="6" y="4"/>
                  </a:lnTo>
                  <a:lnTo>
                    <a:pt x="6" y="4"/>
                  </a:lnTo>
                  <a:lnTo>
                    <a:pt x="6" y="4"/>
                  </a:lnTo>
                  <a:lnTo>
                    <a:pt x="6" y="4"/>
                  </a:lnTo>
                  <a:lnTo>
                    <a:pt x="6"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62"/>
            <p:cNvSpPr>
              <a:spLocks noEditPoints="1"/>
            </p:cNvSpPr>
            <p:nvPr/>
          </p:nvSpPr>
          <p:spPr bwMode="auto">
            <a:xfrm>
              <a:off x="2973388" y="4322763"/>
              <a:ext cx="41275" cy="12700"/>
            </a:xfrm>
            <a:custGeom>
              <a:avLst/>
              <a:gdLst>
                <a:gd name="T0" fmla="*/ 1 w 26"/>
                <a:gd name="T1" fmla="*/ 8 h 8"/>
                <a:gd name="T2" fmla="*/ 1 w 26"/>
                <a:gd name="T3" fmla="*/ 8 h 8"/>
                <a:gd name="T4" fmla="*/ 1 w 26"/>
                <a:gd name="T5" fmla="*/ 8 h 8"/>
                <a:gd name="T6" fmla="*/ 1 w 26"/>
                <a:gd name="T7" fmla="*/ 8 h 8"/>
                <a:gd name="T8" fmla="*/ 1 w 26"/>
                <a:gd name="T9" fmla="*/ 8 h 8"/>
                <a:gd name="T10" fmla="*/ 1 w 26"/>
                <a:gd name="T11" fmla="*/ 8 h 8"/>
                <a:gd name="T12" fmla="*/ 1 w 26"/>
                <a:gd name="T13" fmla="*/ 8 h 8"/>
                <a:gd name="T14" fmla="*/ 1 w 26"/>
                <a:gd name="T15" fmla="*/ 8 h 8"/>
                <a:gd name="T16" fmla="*/ 1 w 26"/>
                <a:gd name="T17" fmla="*/ 6 h 8"/>
                <a:gd name="T18" fmla="*/ 1 w 26"/>
                <a:gd name="T19" fmla="*/ 6 h 8"/>
                <a:gd name="T20" fmla="*/ 3 w 26"/>
                <a:gd name="T21" fmla="*/ 8 h 8"/>
                <a:gd name="T22" fmla="*/ 3 w 26"/>
                <a:gd name="T23" fmla="*/ 6 h 8"/>
                <a:gd name="T24" fmla="*/ 5 w 26"/>
                <a:gd name="T25" fmla="*/ 8 h 8"/>
                <a:gd name="T26" fmla="*/ 5 w 26"/>
                <a:gd name="T27" fmla="*/ 8 h 8"/>
                <a:gd name="T28" fmla="*/ 3 w 26"/>
                <a:gd name="T29" fmla="*/ 8 h 8"/>
                <a:gd name="T30" fmla="*/ 3 w 26"/>
                <a:gd name="T31" fmla="*/ 8 h 8"/>
                <a:gd name="T32" fmla="*/ 3 w 26"/>
                <a:gd name="T33" fmla="*/ 8 h 8"/>
                <a:gd name="T34" fmla="*/ 1 w 26"/>
                <a:gd name="T35" fmla="*/ 8 h 8"/>
                <a:gd name="T36" fmla="*/ 1 w 26"/>
                <a:gd name="T37" fmla="*/ 8 h 8"/>
                <a:gd name="T38" fmla="*/ 0 w 26"/>
                <a:gd name="T39" fmla="*/ 8 h 8"/>
                <a:gd name="T40" fmla="*/ 0 w 26"/>
                <a:gd name="T41" fmla="*/ 8 h 8"/>
                <a:gd name="T42" fmla="*/ 0 w 26"/>
                <a:gd name="T43" fmla="*/ 8 h 8"/>
                <a:gd name="T44" fmla="*/ 0 w 26"/>
                <a:gd name="T45" fmla="*/ 8 h 8"/>
                <a:gd name="T46" fmla="*/ 0 w 26"/>
                <a:gd name="T47" fmla="*/ 8 h 8"/>
                <a:gd name="T48" fmla="*/ 0 w 26"/>
                <a:gd name="T49" fmla="*/ 6 h 8"/>
                <a:gd name="T50" fmla="*/ 0 w 26"/>
                <a:gd name="T51" fmla="*/ 6 h 8"/>
                <a:gd name="T52" fmla="*/ 0 w 26"/>
                <a:gd name="T53" fmla="*/ 6 h 8"/>
                <a:gd name="T54" fmla="*/ 1 w 26"/>
                <a:gd name="T55" fmla="*/ 6 h 8"/>
                <a:gd name="T56" fmla="*/ 1 w 26"/>
                <a:gd name="T57" fmla="*/ 8 h 8"/>
                <a:gd name="T58" fmla="*/ 23 w 26"/>
                <a:gd name="T59" fmla="*/ 0 h 8"/>
                <a:gd name="T60" fmla="*/ 23 w 26"/>
                <a:gd name="T61" fmla="*/ 2 h 8"/>
                <a:gd name="T62" fmla="*/ 21 w 26"/>
                <a:gd name="T63" fmla="*/ 2 h 8"/>
                <a:gd name="T64" fmla="*/ 21 w 26"/>
                <a:gd name="T65" fmla="*/ 2 h 8"/>
                <a:gd name="T66" fmla="*/ 23 w 26"/>
                <a:gd name="T67" fmla="*/ 0 h 8"/>
                <a:gd name="T68" fmla="*/ 23 w 26"/>
                <a:gd name="T69" fmla="*/ 0 h 8"/>
                <a:gd name="T70" fmla="*/ 24 w 26"/>
                <a:gd name="T71" fmla="*/ 2 h 8"/>
                <a:gd name="T72" fmla="*/ 24 w 26"/>
                <a:gd name="T73" fmla="*/ 0 h 8"/>
                <a:gd name="T74" fmla="*/ 26 w 26"/>
                <a:gd name="T75" fmla="*/ 0 h 8"/>
                <a:gd name="T76" fmla="*/ 26 w 26"/>
                <a:gd name="T77" fmla="*/ 0 h 8"/>
                <a:gd name="T78" fmla="*/ 26 w 26"/>
                <a:gd name="T7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6" h="8">
                  <a:moveTo>
                    <a:pt x="1" y="8"/>
                  </a:moveTo>
                  <a:lnTo>
                    <a:pt x="1" y="8"/>
                  </a:lnTo>
                  <a:lnTo>
                    <a:pt x="1" y="8"/>
                  </a:lnTo>
                  <a:lnTo>
                    <a:pt x="1" y="8"/>
                  </a:lnTo>
                  <a:lnTo>
                    <a:pt x="1" y="8"/>
                  </a:lnTo>
                  <a:lnTo>
                    <a:pt x="1" y="8"/>
                  </a:lnTo>
                  <a:lnTo>
                    <a:pt x="1" y="8"/>
                  </a:lnTo>
                  <a:lnTo>
                    <a:pt x="1" y="8"/>
                  </a:lnTo>
                  <a:lnTo>
                    <a:pt x="1" y="8"/>
                  </a:lnTo>
                  <a:lnTo>
                    <a:pt x="1" y="8"/>
                  </a:lnTo>
                  <a:lnTo>
                    <a:pt x="1" y="8"/>
                  </a:lnTo>
                  <a:lnTo>
                    <a:pt x="1" y="8"/>
                  </a:lnTo>
                  <a:lnTo>
                    <a:pt x="1" y="8"/>
                  </a:lnTo>
                  <a:lnTo>
                    <a:pt x="1" y="8"/>
                  </a:lnTo>
                  <a:lnTo>
                    <a:pt x="1" y="8"/>
                  </a:lnTo>
                  <a:lnTo>
                    <a:pt x="1" y="8"/>
                  </a:lnTo>
                  <a:lnTo>
                    <a:pt x="1" y="8"/>
                  </a:lnTo>
                  <a:lnTo>
                    <a:pt x="1" y="6"/>
                  </a:lnTo>
                  <a:lnTo>
                    <a:pt x="1" y="6"/>
                  </a:lnTo>
                  <a:lnTo>
                    <a:pt x="1" y="6"/>
                  </a:lnTo>
                  <a:lnTo>
                    <a:pt x="3" y="8"/>
                  </a:lnTo>
                  <a:lnTo>
                    <a:pt x="3" y="8"/>
                  </a:lnTo>
                  <a:lnTo>
                    <a:pt x="3" y="6"/>
                  </a:lnTo>
                  <a:lnTo>
                    <a:pt x="3" y="6"/>
                  </a:lnTo>
                  <a:lnTo>
                    <a:pt x="5" y="8"/>
                  </a:lnTo>
                  <a:lnTo>
                    <a:pt x="5" y="8"/>
                  </a:lnTo>
                  <a:lnTo>
                    <a:pt x="5" y="8"/>
                  </a:lnTo>
                  <a:lnTo>
                    <a:pt x="5" y="8"/>
                  </a:lnTo>
                  <a:lnTo>
                    <a:pt x="5" y="8"/>
                  </a:lnTo>
                  <a:lnTo>
                    <a:pt x="3" y="8"/>
                  </a:lnTo>
                  <a:lnTo>
                    <a:pt x="3" y="8"/>
                  </a:lnTo>
                  <a:lnTo>
                    <a:pt x="3" y="8"/>
                  </a:lnTo>
                  <a:lnTo>
                    <a:pt x="3" y="8"/>
                  </a:lnTo>
                  <a:lnTo>
                    <a:pt x="3" y="8"/>
                  </a:lnTo>
                  <a:lnTo>
                    <a:pt x="3" y="8"/>
                  </a:lnTo>
                  <a:lnTo>
                    <a:pt x="1" y="8"/>
                  </a:lnTo>
                  <a:lnTo>
                    <a:pt x="1" y="8"/>
                  </a:lnTo>
                  <a:lnTo>
                    <a:pt x="1" y="8"/>
                  </a:lnTo>
                  <a:lnTo>
                    <a:pt x="1" y="8"/>
                  </a:lnTo>
                  <a:lnTo>
                    <a:pt x="0" y="8"/>
                  </a:lnTo>
                  <a:lnTo>
                    <a:pt x="0" y="8"/>
                  </a:lnTo>
                  <a:lnTo>
                    <a:pt x="0" y="8"/>
                  </a:lnTo>
                  <a:lnTo>
                    <a:pt x="0" y="8"/>
                  </a:lnTo>
                  <a:lnTo>
                    <a:pt x="0" y="8"/>
                  </a:lnTo>
                  <a:lnTo>
                    <a:pt x="0" y="8"/>
                  </a:lnTo>
                  <a:lnTo>
                    <a:pt x="0" y="8"/>
                  </a:lnTo>
                  <a:lnTo>
                    <a:pt x="0" y="8"/>
                  </a:lnTo>
                  <a:lnTo>
                    <a:pt x="0" y="8"/>
                  </a:lnTo>
                  <a:lnTo>
                    <a:pt x="0" y="6"/>
                  </a:lnTo>
                  <a:lnTo>
                    <a:pt x="0" y="6"/>
                  </a:lnTo>
                  <a:lnTo>
                    <a:pt x="0" y="6"/>
                  </a:lnTo>
                  <a:lnTo>
                    <a:pt x="0" y="6"/>
                  </a:lnTo>
                  <a:lnTo>
                    <a:pt x="0" y="6"/>
                  </a:lnTo>
                  <a:lnTo>
                    <a:pt x="0" y="6"/>
                  </a:lnTo>
                  <a:lnTo>
                    <a:pt x="0" y="6"/>
                  </a:lnTo>
                  <a:lnTo>
                    <a:pt x="1" y="6"/>
                  </a:lnTo>
                  <a:lnTo>
                    <a:pt x="1" y="8"/>
                  </a:lnTo>
                  <a:lnTo>
                    <a:pt x="1" y="8"/>
                  </a:lnTo>
                  <a:close/>
                  <a:moveTo>
                    <a:pt x="23" y="0"/>
                  </a:moveTo>
                  <a:lnTo>
                    <a:pt x="23" y="0"/>
                  </a:lnTo>
                  <a:lnTo>
                    <a:pt x="23" y="0"/>
                  </a:lnTo>
                  <a:lnTo>
                    <a:pt x="23" y="2"/>
                  </a:lnTo>
                  <a:lnTo>
                    <a:pt x="21" y="2"/>
                  </a:lnTo>
                  <a:lnTo>
                    <a:pt x="21" y="2"/>
                  </a:lnTo>
                  <a:lnTo>
                    <a:pt x="21" y="2"/>
                  </a:lnTo>
                  <a:lnTo>
                    <a:pt x="21" y="2"/>
                  </a:lnTo>
                  <a:lnTo>
                    <a:pt x="21" y="0"/>
                  </a:lnTo>
                  <a:lnTo>
                    <a:pt x="23" y="0"/>
                  </a:lnTo>
                  <a:lnTo>
                    <a:pt x="23" y="0"/>
                  </a:lnTo>
                  <a:lnTo>
                    <a:pt x="23" y="0"/>
                  </a:lnTo>
                  <a:lnTo>
                    <a:pt x="23" y="0"/>
                  </a:lnTo>
                  <a:close/>
                  <a:moveTo>
                    <a:pt x="24" y="2"/>
                  </a:moveTo>
                  <a:lnTo>
                    <a:pt x="24" y="2"/>
                  </a:lnTo>
                  <a:lnTo>
                    <a:pt x="24" y="0"/>
                  </a:lnTo>
                  <a:lnTo>
                    <a:pt x="24" y="0"/>
                  </a:lnTo>
                  <a:lnTo>
                    <a:pt x="26" y="0"/>
                  </a:lnTo>
                  <a:lnTo>
                    <a:pt x="26" y="0"/>
                  </a:lnTo>
                  <a:lnTo>
                    <a:pt x="26" y="0"/>
                  </a:lnTo>
                  <a:lnTo>
                    <a:pt x="26" y="0"/>
                  </a:lnTo>
                  <a:lnTo>
                    <a:pt x="26" y="0"/>
                  </a:lnTo>
                  <a:lnTo>
                    <a:pt x="24"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63"/>
            <p:cNvSpPr>
              <a:spLocks noEditPoints="1"/>
            </p:cNvSpPr>
            <p:nvPr/>
          </p:nvSpPr>
          <p:spPr bwMode="auto">
            <a:xfrm>
              <a:off x="5853113" y="3865563"/>
              <a:ext cx="52388" cy="22225"/>
            </a:xfrm>
            <a:custGeom>
              <a:avLst/>
              <a:gdLst>
                <a:gd name="T0" fmla="*/ 0 w 33"/>
                <a:gd name="T1" fmla="*/ 10 h 14"/>
                <a:gd name="T2" fmla="*/ 0 w 33"/>
                <a:gd name="T3" fmla="*/ 10 h 14"/>
                <a:gd name="T4" fmla="*/ 23 w 33"/>
                <a:gd name="T5" fmla="*/ 6 h 14"/>
                <a:gd name="T6" fmla="*/ 23 w 33"/>
                <a:gd name="T7" fmla="*/ 8 h 14"/>
                <a:gd name="T8" fmla="*/ 21 w 33"/>
                <a:gd name="T9" fmla="*/ 8 h 14"/>
                <a:gd name="T10" fmla="*/ 21 w 33"/>
                <a:gd name="T11" fmla="*/ 10 h 14"/>
                <a:gd name="T12" fmla="*/ 21 w 33"/>
                <a:gd name="T13" fmla="*/ 12 h 14"/>
                <a:gd name="T14" fmla="*/ 21 w 33"/>
                <a:gd name="T15" fmla="*/ 12 h 14"/>
                <a:gd name="T16" fmla="*/ 21 w 33"/>
                <a:gd name="T17" fmla="*/ 12 h 14"/>
                <a:gd name="T18" fmla="*/ 21 w 33"/>
                <a:gd name="T19" fmla="*/ 12 h 14"/>
                <a:gd name="T20" fmla="*/ 21 w 33"/>
                <a:gd name="T21" fmla="*/ 12 h 14"/>
                <a:gd name="T22" fmla="*/ 21 w 33"/>
                <a:gd name="T23" fmla="*/ 12 h 14"/>
                <a:gd name="T24" fmla="*/ 21 w 33"/>
                <a:gd name="T25" fmla="*/ 12 h 14"/>
                <a:gd name="T26" fmla="*/ 19 w 33"/>
                <a:gd name="T27" fmla="*/ 12 h 14"/>
                <a:gd name="T28" fmla="*/ 19 w 33"/>
                <a:gd name="T29" fmla="*/ 14 h 14"/>
                <a:gd name="T30" fmla="*/ 17 w 33"/>
                <a:gd name="T31" fmla="*/ 14 h 14"/>
                <a:gd name="T32" fmla="*/ 17 w 33"/>
                <a:gd name="T33" fmla="*/ 12 h 14"/>
                <a:gd name="T34" fmla="*/ 17 w 33"/>
                <a:gd name="T35" fmla="*/ 14 h 14"/>
                <a:gd name="T36" fmla="*/ 17 w 33"/>
                <a:gd name="T37" fmla="*/ 14 h 14"/>
                <a:gd name="T38" fmla="*/ 15 w 33"/>
                <a:gd name="T39" fmla="*/ 14 h 14"/>
                <a:gd name="T40" fmla="*/ 15 w 33"/>
                <a:gd name="T41" fmla="*/ 14 h 14"/>
                <a:gd name="T42" fmla="*/ 15 w 33"/>
                <a:gd name="T43" fmla="*/ 12 h 14"/>
                <a:gd name="T44" fmla="*/ 15 w 33"/>
                <a:gd name="T45" fmla="*/ 12 h 14"/>
                <a:gd name="T46" fmla="*/ 13 w 33"/>
                <a:gd name="T47" fmla="*/ 14 h 14"/>
                <a:gd name="T48" fmla="*/ 13 w 33"/>
                <a:gd name="T49" fmla="*/ 14 h 14"/>
                <a:gd name="T50" fmla="*/ 13 w 33"/>
                <a:gd name="T51" fmla="*/ 12 h 14"/>
                <a:gd name="T52" fmla="*/ 13 w 33"/>
                <a:gd name="T53" fmla="*/ 12 h 14"/>
                <a:gd name="T54" fmla="*/ 13 w 33"/>
                <a:gd name="T55" fmla="*/ 10 h 14"/>
                <a:gd name="T56" fmla="*/ 11 w 33"/>
                <a:gd name="T57" fmla="*/ 10 h 14"/>
                <a:gd name="T58" fmla="*/ 11 w 33"/>
                <a:gd name="T59" fmla="*/ 10 h 14"/>
                <a:gd name="T60" fmla="*/ 10 w 33"/>
                <a:gd name="T61" fmla="*/ 10 h 14"/>
                <a:gd name="T62" fmla="*/ 8 w 33"/>
                <a:gd name="T63" fmla="*/ 10 h 14"/>
                <a:gd name="T64" fmla="*/ 8 w 33"/>
                <a:gd name="T65" fmla="*/ 10 h 14"/>
                <a:gd name="T66" fmla="*/ 6 w 33"/>
                <a:gd name="T67" fmla="*/ 12 h 14"/>
                <a:gd name="T68" fmla="*/ 6 w 33"/>
                <a:gd name="T69" fmla="*/ 12 h 14"/>
                <a:gd name="T70" fmla="*/ 4 w 33"/>
                <a:gd name="T71" fmla="*/ 12 h 14"/>
                <a:gd name="T72" fmla="*/ 4 w 33"/>
                <a:gd name="T73" fmla="*/ 12 h 14"/>
                <a:gd name="T74" fmla="*/ 2 w 33"/>
                <a:gd name="T75" fmla="*/ 12 h 14"/>
                <a:gd name="T76" fmla="*/ 2 w 33"/>
                <a:gd name="T77" fmla="*/ 10 h 14"/>
                <a:gd name="T78" fmla="*/ 4 w 33"/>
                <a:gd name="T79" fmla="*/ 10 h 14"/>
                <a:gd name="T80" fmla="*/ 6 w 33"/>
                <a:gd name="T81" fmla="*/ 10 h 14"/>
                <a:gd name="T82" fmla="*/ 6 w 33"/>
                <a:gd name="T83" fmla="*/ 6 h 14"/>
                <a:gd name="T84" fmla="*/ 6 w 33"/>
                <a:gd name="T85" fmla="*/ 6 h 14"/>
                <a:gd name="T86" fmla="*/ 11 w 33"/>
                <a:gd name="T87" fmla="*/ 8 h 14"/>
                <a:gd name="T88" fmla="*/ 19 w 33"/>
                <a:gd name="T89" fmla="*/ 6 h 14"/>
                <a:gd name="T90" fmla="*/ 23 w 33"/>
                <a:gd name="T91" fmla="*/ 4 h 14"/>
                <a:gd name="T92" fmla="*/ 27 w 33"/>
                <a:gd name="T93" fmla="*/ 2 h 14"/>
                <a:gd name="T94" fmla="*/ 31 w 33"/>
                <a:gd name="T95" fmla="*/ 0 h 14"/>
                <a:gd name="T96" fmla="*/ 31 w 33"/>
                <a:gd name="T97" fmla="*/ 0 h 14"/>
                <a:gd name="T98" fmla="*/ 31 w 33"/>
                <a:gd name="T99" fmla="*/ 2 h 14"/>
                <a:gd name="T100" fmla="*/ 29 w 33"/>
                <a:gd name="T101"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 h="14">
                  <a:moveTo>
                    <a:pt x="0" y="10"/>
                  </a:moveTo>
                  <a:lnTo>
                    <a:pt x="0" y="10"/>
                  </a:lnTo>
                  <a:lnTo>
                    <a:pt x="0" y="10"/>
                  </a:lnTo>
                  <a:lnTo>
                    <a:pt x="0" y="10"/>
                  </a:lnTo>
                  <a:lnTo>
                    <a:pt x="0" y="10"/>
                  </a:lnTo>
                  <a:lnTo>
                    <a:pt x="0" y="10"/>
                  </a:lnTo>
                  <a:lnTo>
                    <a:pt x="0" y="10"/>
                  </a:lnTo>
                  <a:lnTo>
                    <a:pt x="0" y="10"/>
                  </a:lnTo>
                  <a:lnTo>
                    <a:pt x="0" y="10"/>
                  </a:lnTo>
                  <a:close/>
                  <a:moveTo>
                    <a:pt x="25" y="6"/>
                  </a:moveTo>
                  <a:lnTo>
                    <a:pt x="25" y="6"/>
                  </a:lnTo>
                  <a:lnTo>
                    <a:pt x="23" y="6"/>
                  </a:lnTo>
                  <a:lnTo>
                    <a:pt x="23" y="8"/>
                  </a:lnTo>
                  <a:lnTo>
                    <a:pt x="23" y="8"/>
                  </a:lnTo>
                  <a:lnTo>
                    <a:pt x="23" y="8"/>
                  </a:lnTo>
                  <a:lnTo>
                    <a:pt x="23" y="8"/>
                  </a:lnTo>
                  <a:lnTo>
                    <a:pt x="23" y="8"/>
                  </a:lnTo>
                  <a:lnTo>
                    <a:pt x="21" y="8"/>
                  </a:lnTo>
                  <a:lnTo>
                    <a:pt x="21" y="8"/>
                  </a:lnTo>
                  <a:lnTo>
                    <a:pt x="21" y="8"/>
                  </a:lnTo>
                  <a:lnTo>
                    <a:pt x="21" y="8"/>
                  </a:lnTo>
                  <a:lnTo>
                    <a:pt x="21" y="10"/>
                  </a:lnTo>
                  <a:lnTo>
                    <a:pt x="21" y="10"/>
                  </a:lnTo>
                  <a:lnTo>
                    <a:pt x="21" y="10"/>
                  </a:lnTo>
                  <a:lnTo>
                    <a:pt x="21" y="12"/>
                  </a:lnTo>
                  <a:lnTo>
                    <a:pt x="21" y="12"/>
                  </a:lnTo>
                  <a:lnTo>
                    <a:pt x="21" y="12"/>
                  </a:lnTo>
                  <a:lnTo>
                    <a:pt x="21" y="12"/>
                  </a:lnTo>
                  <a:lnTo>
                    <a:pt x="23" y="12"/>
                  </a:lnTo>
                  <a:lnTo>
                    <a:pt x="23"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19" y="12"/>
                  </a:lnTo>
                  <a:lnTo>
                    <a:pt x="19" y="12"/>
                  </a:lnTo>
                  <a:lnTo>
                    <a:pt x="19" y="12"/>
                  </a:lnTo>
                  <a:lnTo>
                    <a:pt x="19" y="12"/>
                  </a:lnTo>
                  <a:lnTo>
                    <a:pt x="19" y="14"/>
                  </a:lnTo>
                  <a:lnTo>
                    <a:pt x="19" y="14"/>
                  </a:lnTo>
                  <a:lnTo>
                    <a:pt x="19" y="14"/>
                  </a:lnTo>
                  <a:lnTo>
                    <a:pt x="19" y="14"/>
                  </a:lnTo>
                  <a:lnTo>
                    <a:pt x="19" y="14"/>
                  </a:lnTo>
                  <a:lnTo>
                    <a:pt x="17" y="14"/>
                  </a:lnTo>
                  <a:lnTo>
                    <a:pt x="17" y="14"/>
                  </a:lnTo>
                  <a:lnTo>
                    <a:pt x="17" y="14"/>
                  </a:lnTo>
                  <a:lnTo>
                    <a:pt x="17" y="14"/>
                  </a:lnTo>
                  <a:lnTo>
                    <a:pt x="17" y="12"/>
                  </a:lnTo>
                  <a:lnTo>
                    <a:pt x="17" y="12"/>
                  </a:lnTo>
                  <a:lnTo>
                    <a:pt x="17" y="12"/>
                  </a:lnTo>
                  <a:lnTo>
                    <a:pt x="17" y="12"/>
                  </a:lnTo>
                  <a:lnTo>
                    <a:pt x="17" y="12"/>
                  </a:lnTo>
                  <a:lnTo>
                    <a:pt x="17" y="14"/>
                  </a:lnTo>
                  <a:lnTo>
                    <a:pt x="17" y="14"/>
                  </a:lnTo>
                  <a:lnTo>
                    <a:pt x="17" y="14"/>
                  </a:lnTo>
                  <a:lnTo>
                    <a:pt x="17" y="14"/>
                  </a:lnTo>
                  <a:lnTo>
                    <a:pt x="17" y="14"/>
                  </a:lnTo>
                  <a:lnTo>
                    <a:pt x="17" y="14"/>
                  </a:lnTo>
                  <a:lnTo>
                    <a:pt x="17" y="14"/>
                  </a:lnTo>
                  <a:lnTo>
                    <a:pt x="17" y="14"/>
                  </a:lnTo>
                  <a:lnTo>
                    <a:pt x="15" y="14"/>
                  </a:lnTo>
                  <a:lnTo>
                    <a:pt x="15" y="14"/>
                  </a:lnTo>
                  <a:lnTo>
                    <a:pt x="15" y="14"/>
                  </a:lnTo>
                  <a:lnTo>
                    <a:pt x="15" y="14"/>
                  </a:lnTo>
                  <a:lnTo>
                    <a:pt x="15" y="14"/>
                  </a:lnTo>
                  <a:lnTo>
                    <a:pt x="15" y="12"/>
                  </a:lnTo>
                  <a:lnTo>
                    <a:pt x="15" y="12"/>
                  </a:lnTo>
                  <a:lnTo>
                    <a:pt x="15" y="12"/>
                  </a:lnTo>
                  <a:lnTo>
                    <a:pt x="15" y="12"/>
                  </a:lnTo>
                  <a:lnTo>
                    <a:pt x="15" y="12"/>
                  </a:lnTo>
                  <a:lnTo>
                    <a:pt x="15" y="12"/>
                  </a:lnTo>
                  <a:lnTo>
                    <a:pt x="15" y="12"/>
                  </a:lnTo>
                  <a:lnTo>
                    <a:pt x="15" y="12"/>
                  </a:lnTo>
                  <a:lnTo>
                    <a:pt x="15" y="12"/>
                  </a:lnTo>
                  <a:lnTo>
                    <a:pt x="13" y="12"/>
                  </a:lnTo>
                  <a:lnTo>
                    <a:pt x="13" y="12"/>
                  </a:lnTo>
                  <a:lnTo>
                    <a:pt x="13" y="14"/>
                  </a:lnTo>
                  <a:lnTo>
                    <a:pt x="13" y="14"/>
                  </a:lnTo>
                  <a:lnTo>
                    <a:pt x="13" y="14"/>
                  </a:lnTo>
                  <a:lnTo>
                    <a:pt x="13" y="14"/>
                  </a:lnTo>
                  <a:lnTo>
                    <a:pt x="13" y="14"/>
                  </a:lnTo>
                  <a:lnTo>
                    <a:pt x="13" y="14"/>
                  </a:lnTo>
                  <a:lnTo>
                    <a:pt x="13" y="14"/>
                  </a:lnTo>
                  <a:lnTo>
                    <a:pt x="13" y="14"/>
                  </a:lnTo>
                  <a:lnTo>
                    <a:pt x="13" y="12"/>
                  </a:lnTo>
                  <a:lnTo>
                    <a:pt x="13" y="12"/>
                  </a:lnTo>
                  <a:lnTo>
                    <a:pt x="13" y="12"/>
                  </a:lnTo>
                  <a:lnTo>
                    <a:pt x="13" y="12"/>
                  </a:lnTo>
                  <a:lnTo>
                    <a:pt x="13" y="12"/>
                  </a:lnTo>
                  <a:lnTo>
                    <a:pt x="13" y="12"/>
                  </a:lnTo>
                  <a:lnTo>
                    <a:pt x="13" y="10"/>
                  </a:lnTo>
                  <a:lnTo>
                    <a:pt x="13" y="10"/>
                  </a:lnTo>
                  <a:lnTo>
                    <a:pt x="13" y="10"/>
                  </a:lnTo>
                  <a:lnTo>
                    <a:pt x="13" y="10"/>
                  </a:lnTo>
                  <a:lnTo>
                    <a:pt x="13" y="10"/>
                  </a:lnTo>
                  <a:lnTo>
                    <a:pt x="13" y="10"/>
                  </a:lnTo>
                  <a:lnTo>
                    <a:pt x="11" y="10"/>
                  </a:lnTo>
                  <a:lnTo>
                    <a:pt x="11" y="10"/>
                  </a:lnTo>
                  <a:lnTo>
                    <a:pt x="11" y="10"/>
                  </a:lnTo>
                  <a:lnTo>
                    <a:pt x="11" y="10"/>
                  </a:lnTo>
                  <a:lnTo>
                    <a:pt x="11" y="10"/>
                  </a:lnTo>
                  <a:lnTo>
                    <a:pt x="11" y="10"/>
                  </a:lnTo>
                  <a:lnTo>
                    <a:pt x="11" y="10"/>
                  </a:lnTo>
                  <a:lnTo>
                    <a:pt x="10" y="10"/>
                  </a:lnTo>
                  <a:lnTo>
                    <a:pt x="10" y="10"/>
                  </a:lnTo>
                  <a:lnTo>
                    <a:pt x="10" y="10"/>
                  </a:lnTo>
                  <a:lnTo>
                    <a:pt x="10" y="10"/>
                  </a:lnTo>
                  <a:lnTo>
                    <a:pt x="10" y="10"/>
                  </a:lnTo>
                  <a:lnTo>
                    <a:pt x="8" y="10"/>
                  </a:lnTo>
                  <a:lnTo>
                    <a:pt x="8" y="10"/>
                  </a:lnTo>
                  <a:lnTo>
                    <a:pt x="8" y="10"/>
                  </a:lnTo>
                  <a:lnTo>
                    <a:pt x="8" y="10"/>
                  </a:lnTo>
                  <a:lnTo>
                    <a:pt x="8" y="10"/>
                  </a:lnTo>
                  <a:lnTo>
                    <a:pt x="8" y="12"/>
                  </a:lnTo>
                  <a:lnTo>
                    <a:pt x="6" y="12"/>
                  </a:lnTo>
                  <a:lnTo>
                    <a:pt x="6" y="12"/>
                  </a:lnTo>
                  <a:lnTo>
                    <a:pt x="6" y="12"/>
                  </a:lnTo>
                  <a:lnTo>
                    <a:pt x="6" y="12"/>
                  </a:lnTo>
                  <a:lnTo>
                    <a:pt x="6" y="12"/>
                  </a:lnTo>
                  <a:lnTo>
                    <a:pt x="6" y="12"/>
                  </a:lnTo>
                  <a:lnTo>
                    <a:pt x="6" y="12"/>
                  </a:lnTo>
                  <a:lnTo>
                    <a:pt x="4" y="12"/>
                  </a:lnTo>
                  <a:lnTo>
                    <a:pt x="4" y="12"/>
                  </a:lnTo>
                  <a:lnTo>
                    <a:pt x="4" y="12"/>
                  </a:lnTo>
                  <a:lnTo>
                    <a:pt x="4" y="12"/>
                  </a:lnTo>
                  <a:lnTo>
                    <a:pt x="4" y="12"/>
                  </a:lnTo>
                  <a:lnTo>
                    <a:pt x="4" y="12"/>
                  </a:lnTo>
                  <a:lnTo>
                    <a:pt x="4" y="12"/>
                  </a:lnTo>
                  <a:lnTo>
                    <a:pt x="4" y="12"/>
                  </a:lnTo>
                  <a:lnTo>
                    <a:pt x="4" y="12"/>
                  </a:lnTo>
                  <a:lnTo>
                    <a:pt x="2" y="12"/>
                  </a:lnTo>
                  <a:lnTo>
                    <a:pt x="2" y="12"/>
                  </a:lnTo>
                  <a:lnTo>
                    <a:pt x="2" y="12"/>
                  </a:lnTo>
                  <a:lnTo>
                    <a:pt x="2" y="10"/>
                  </a:lnTo>
                  <a:lnTo>
                    <a:pt x="2" y="10"/>
                  </a:lnTo>
                  <a:lnTo>
                    <a:pt x="2" y="10"/>
                  </a:lnTo>
                  <a:lnTo>
                    <a:pt x="2" y="10"/>
                  </a:lnTo>
                  <a:lnTo>
                    <a:pt x="2" y="10"/>
                  </a:lnTo>
                  <a:lnTo>
                    <a:pt x="2" y="10"/>
                  </a:lnTo>
                  <a:lnTo>
                    <a:pt x="2" y="10"/>
                  </a:lnTo>
                  <a:lnTo>
                    <a:pt x="4" y="10"/>
                  </a:lnTo>
                  <a:lnTo>
                    <a:pt x="4" y="12"/>
                  </a:lnTo>
                  <a:lnTo>
                    <a:pt x="4" y="10"/>
                  </a:lnTo>
                  <a:lnTo>
                    <a:pt x="4" y="10"/>
                  </a:lnTo>
                  <a:lnTo>
                    <a:pt x="6" y="10"/>
                  </a:lnTo>
                  <a:lnTo>
                    <a:pt x="6" y="10"/>
                  </a:lnTo>
                  <a:lnTo>
                    <a:pt x="6" y="8"/>
                  </a:lnTo>
                  <a:lnTo>
                    <a:pt x="6" y="8"/>
                  </a:lnTo>
                  <a:lnTo>
                    <a:pt x="6" y="6"/>
                  </a:lnTo>
                  <a:lnTo>
                    <a:pt x="6" y="6"/>
                  </a:lnTo>
                  <a:lnTo>
                    <a:pt x="6" y="6"/>
                  </a:lnTo>
                  <a:lnTo>
                    <a:pt x="6" y="6"/>
                  </a:lnTo>
                  <a:lnTo>
                    <a:pt x="6" y="6"/>
                  </a:lnTo>
                  <a:lnTo>
                    <a:pt x="8" y="6"/>
                  </a:lnTo>
                  <a:lnTo>
                    <a:pt x="8" y="6"/>
                  </a:lnTo>
                  <a:lnTo>
                    <a:pt x="11" y="6"/>
                  </a:lnTo>
                  <a:lnTo>
                    <a:pt x="11" y="8"/>
                  </a:lnTo>
                  <a:lnTo>
                    <a:pt x="13" y="8"/>
                  </a:lnTo>
                  <a:lnTo>
                    <a:pt x="17" y="6"/>
                  </a:lnTo>
                  <a:lnTo>
                    <a:pt x="17" y="6"/>
                  </a:lnTo>
                  <a:lnTo>
                    <a:pt x="19" y="6"/>
                  </a:lnTo>
                  <a:lnTo>
                    <a:pt x="19" y="6"/>
                  </a:lnTo>
                  <a:lnTo>
                    <a:pt x="21" y="6"/>
                  </a:lnTo>
                  <a:lnTo>
                    <a:pt x="23" y="4"/>
                  </a:lnTo>
                  <a:lnTo>
                    <a:pt x="23" y="4"/>
                  </a:lnTo>
                  <a:lnTo>
                    <a:pt x="25" y="4"/>
                  </a:lnTo>
                  <a:lnTo>
                    <a:pt x="25" y="2"/>
                  </a:lnTo>
                  <a:lnTo>
                    <a:pt x="25" y="2"/>
                  </a:lnTo>
                  <a:lnTo>
                    <a:pt x="27" y="2"/>
                  </a:lnTo>
                  <a:lnTo>
                    <a:pt x="27" y="2"/>
                  </a:lnTo>
                  <a:lnTo>
                    <a:pt x="29" y="2"/>
                  </a:lnTo>
                  <a:lnTo>
                    <a:pt x="31" y="0"/>
                  </a:lnTo>
                  <a:lnTo>
                    <a:pt x="31" y="0"/>
                  </a:lnTo>
                  <a:lnTo>
                    <a:pt x="33" y="0"/>
                  </a:lnTo>
                  <a:lnTo>
                    <a:pt x="31" y="0"/>
                  </a:lnTo>
                  <a:lnTo>
                    <a:pt x="31" y="0"/>
                  </a:lnTo>
                  <a:lnTo>
                    <a:pt x="31" y="0"/>
                  </a:lnTo>
                  <a:lnTo>
                    <a:pt x="31" y="0"/>
                  </a:lnTo>
                  <a:lnTo>
                    <a:pt x="31" y="0"/>
                  </a:lnTo>
                  <a:lnTo>
                    <a:pt x="31" y="2"/>
                  </a:lnTo>
                  <a:lnTo>
                    <a:pt x="31" y="2"/>
                  </a:lnTo>
                  <a:lnTo>
                    <a:pt x="31" y="2"/>
                  </a:lnTo>
                  <a:lnTo>
                    <a:pt x="31" y="2"/>
                  </a:lnTo>
                  <a:lnTo>
                    <a:pt x="29" y="2"/>
                  </a:lnTo>
                  <a:lnTo>
                    <a:pt x="29" y="4"/>
                  </a:lnTo>
                  <a:lnTo>
                    <a:pt x="25"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64"/>
            <p:cNvSpPr>
              <a:spLocks noEditPoints="1"/>
            </p:cNvSpPr>
            <p:nvPr/>
          </p:nvSpPr>
          <p:spPr bwMode="auto">
            <a:xfrm>
              <a:off x="5843588" y="3881438"/>
              <a:ext cx="46038" cy="19050"/>
            </a:xfrm>
            <a:custGeom>
              <a:avLst/>
              <a:gdLst>
                <a:gd name="T0" fmla="*/ 25 w 29"/>
                <a:gd name="T1" fmla="*/ 4 h 12"/>
                <a:gd name="T2" fmla="*/ 25 w 29"/>
                <a:gd name="T3" fmla="*/ 4 h 12"/>
                <a:gd name="T4" fmla="*/ 25 w 29"/>
                <a:gd name="T5" fmla="*/ 4 h 12"/>
                <a:gd name="T6" fmla="*/ 25 w 29"/>
                <a:gd name="T7" fmla="*/ 4 h 12"/>
                <a:gd name="T8" fmla="*/ 23 w 29"/>
                <a:gd name="T9" fmla="*/ 4 h 12"/>
                <a:gd name="T10" fmla="*/ 25 w 29"/>
                <a:gd name="T11" fmla="*/ 4 h 12"/>
                <a:gd name="T12" fmla="*/ 27 w 29"/>
                <a:gd name="T13" fmla="*/ 2 h 12"/>
                <a:gd name="T14" fmla="*/ 29 w 29"/>
                <a:gd name="T15" fmla="*/ 4 h 12"/>
                <a:gd name="T16" fmla="*/ 29 w 29"/>
                <a:gd name="T17" fmla="*/ 4 h 12"/>
                <a:gd name="T18" fmla="*/ 29 w 29"/>
                <a:gd name="T19" fmla="*/ 4 h 12"/>
                <a:gd name="T20" fmla="*/ 27 w 29"/>
                <a:gd name="T21" fmla="*/ 4 h 12"/>
                <a:gd name="T22" fmla="*/ 25 w 29"/>
                <a:gd name="T23" fmla="*/ 4 h 12"/>
                <a:gd name="T24" fmla="*/ 25 w 29"/>
                <a:gd name="T25" fmla="*/ 4 h 12"/>
                <a:gd name="T26" fmla="*/ 25 w 29"/>
                <a:gd name="T27" fmla="*/ 4 h 12"/>
                <a:gd name="T28" fmla="*/ 25 w 29"/>
                <a:gd name="T29" fmla="*/ 4 h 12"/>
                <a:gd name="T30" fmla="*/ 27 w 29"/>
                <a:gd name="T31" fmla="*/ 2 h 12"/>
                <a:gd name="T32" fmla="*/ 8 w 29"/>
                <a:gd name="T33" fmla="*/ 2 h 12"/>
                <a:gd name="T34" fmla="*/ 10 w 29"/>
                <a:gd name="T35" fmla="*/ 2 h 12"/>
                <a:gd name="T36" fmla="*/ 10 w 29"/>
                <a:gd name="T37" fmla="*/ 2 h 12"/>
                <a:gd name="T38" fmla="*/ 10 w 29"/>
                <a:gd name="T39" fmla="*/ 2 h 12"/>
                <a:gd name="T40" fmla="*/ 12 w 29"/>
                <a:gd name="T41" fmla="*/ 2 h 12"/>
                <a:gd name="T42" fmla="*/ 14 w 29"/>
                <a:gd name="T43" fmla="*/ 2 h 12"/>
                <a:gd name="T44" fmla="*/ 14 w 29"/>
                <a:gd name="T45" fmla="*/ 2 h 12"/>
                <a:gd name="T46" fmla="*/ 16 w 29"/>
                <a:gd name="T47" fmla="*/ 0 h 12"/>
                <a:gd name="T48" fmla="*/ 17 w 29"/>
                <a:gd name="T49" fmla="*/ 2 h 12"/>
                <a:gd name="T50" fmla="*/ 17 w 29"/>
                <a:gd name="T51" fmla="*/ 2 h 12"/>
                <a:gd name="T52" fmla="*/ 19 w 29"/>
                <a:gd name="T53" fmla="*/ 0 h 12"/>
                <a:gd name="T54" fmla="*/ 19 w 29"/>
                <a:gd name="T55" fmla="*/ 2 h 12"/>
                <a:gd name="T56" fmla="*/ 19 w 29"/>
                <a:gd name="T57" fmla="*/ 2 h 12"/>
                <a:gd name="T58" fmla="*/ 19 w 29"/>
                <a:gd name="T59" fmla="*/ 4 h 12"/>
                <a:gd name="T60" fmla="*/ 21 w 29"/>
                <a:gd name="T61" fmla="*/ 4 h 12"/>
                <a:gd name="T62" fmla="*/ 21 w 29"/>
                <a:gd name="T63" fmla="*/ 4 h 12"/>
                <a:gd name="T64" fmla="*/ 21 w 29"/>
                <a:gd name="T65" fmla="*/ 4 h 12"/>
                <a:gd name="T66" fmla="*/ 23 w 29"/>
                <a:gd name="T67" fmla="*/ 4 h 12"/>
                <a:gd name="T68" fmla="*/ 23 w 29"/>
                <a:gd name="T69" fmla="*/ 4 h 12"/>
                <a:gd name="T70" fmla="*/ 23 w 29"/>
                <a:gd name="T71" fmla="*/ 6 h 12"/>
                <a:gd name="T72" fmla="*/ 23 w 29"/>
                <a:gd name="T73" fmla="*/ 8 h 12"/>
                <a:gd name="T74" fmla="*/ 21 w 29"/>
                <a:gd name="T75" fmla="*/ 8 h 12"/>
                <a:gd name="T76" fmla="*/ 21 w 29"/>
                <a:gd name="T77" fmla="*/ 8 h 12"/>
                <a:gd name="T78" fmla="*/ 19 w 29"/>
                <a:gd name="T79" fmla="*/ 8 h 12"/>
                <a:gd name="T80" fmla="*/ 17 w 29"/>
                <a:gd name="T81" fmla="*/ 10 h 12"/>
                <a:gd name="T82" fmla="*/ 14 w 29"/>
                <a:gd name="T83" fmla="*/ 10 h 12"/>
                <a:gd name="T84" fmla="*/ 12 w 29"/>
                <a:gd name="T85" fmla="*/ 12 h 12"/>
                <a:gd name="T86" fmla="*/ 12 w 29"/>
                <a:gd name="T87" fmla="*/ 12 h 12"/>
                <a:gd name="T88" fmla="*/ 12 w 29"/>
                <a:gd name="T89" fmla="*/ 10 h 12"/>
                <a:gd name="T90" fmla="*/ 10 w 29"/>
                <a:gd name="T91" fmla="*/ 10 h 12"/>
                <a:gd name="T92" fmla="*/ 10 w 29"/>
                <a:gd name="T93" fmla="*/ 10 h 12"/>
                <a:gd name="T94" fmla="*/ 10 w 29"/>
                <a:gd name="T95" fmla="*/ 10 h 12"/>
                <a:gd name="T96" fmla="*/ 8 w 29"/>
                <a:gd name="T97" fmla="*/ 10 h 12"/>
                <a:gd name="T98" fmla="*/ 8 w 29"/>
                <a:gd name="T99" fmla="*/ 12 h 12"/>
                <a:gd name="T100" fmla="*/ 4 w 29"/>
                <a:gd name="T101" fmla="*/ 10 h 12"/>
                <a:gd name="T102" fmla="*/ 2 w 29"/>
                <a:gd name="T103" fmla="*/ 8 h 12"/>
                <a:gd name="T104" fmla="*/ 2 w 29"/>
                <a:gd name="T105" fmla="*/ 6 h 12"/>
                <a:gd name="T106" fmla="*/ 2 w 29"/>
                <a:gd name="T107" fmla="*/ 6 h 12"/>
                <a:gd name="T108" fmla="*/ 0 w 29"/>
                <a:gd name="T109" fmla="*/ 4 h 12"/>
                <a:gd name="T110" fmla="*/ 2 w 29"/>
                <a:gd name="T111" fmla="*/ 2 h 12"/>
                <a:gd name="T112" fmla="*/ 4 w 29"/>
                <a:gd name="T113" fmla="*/ 2 h 12"/>
                <a:gd name="T114" fmla="*/ 6 w 29"/>
                <a:gd name="T115" fmla="*/ 0 h 12"/>
                <a:gd name="T116" fmla="*/ 6 w 29"/>
                <a:gd name="T117" fmla="*/ 0 h 12"/>
                <a:gd name="T118" fmla="*/ 6 w 29"/>
                <a:gd name="T119" fmla="*/ 0 h 12"/>
                <a:gd name="T120" fmla="*/ 8 w 29"/>
                <a:gd name="T1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 h="12">
                  <a:moveTo>
                    <a:pt x="25" y="4"/>
                  </a:move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close/>
                  <a:moveTo>
                    <a:pt x="25" y="4"/>
                  </a:moveTo>
                  <a:lnTo>
                    <a:pt x="23" y="4"/>
                  </a:lnTo>
                  <a:lnTo>
                    <a:pt x="23" y="4"/>
                  </a:lnTo>
                  <a:lnTo>
                    <a:pt x="23" y="4"/>
                  </a:lnTo>
                  <a:lnTo>
                    <a:pt x="23" y="4"/>
                  </a:lnTo>
                  <a:lnTo>
                    <a:pt x="23" y="4"/>
                  </a:lnTo>
                  <a:lnTo>
                    <a:pt x="25" y="4"/>
                  </a:lnTo>
                  <a:lnTo>
                    <a:pt x="25" y="4"/>
                  </a:lnTo>
                  <a:lnTo>
                    <a:pt x="25" y="4"/>
                  </a:lnTo>
                  <a:lnTo>
                    <a:pt x="25" y="4"/>
                  </a:lnTo>
                  <a:close/>
                  <a:moveTo>
                    <a:pt x="27" y="2"/>
                  </a:moveTo>
                  <a:lnTo>
                    <a:pt x="27" y="4"/>
                  </a:lnTo>
                  <a:lnTo>
                    <a:pt x="27" y="4"/>
                  </a:lnTo>
                  <a:lnTo>
                    <a:pt x="27" y="2"/>
                  </a:lnTo>
                  <a:lnTo>
                    <a:pt x="27" y="2"/>
                  </a:lnTo>
                  <a:lnTo>
                    <a:pt x="29" y="4"/>
                  </a:lnTo>
                  <a:lnTo>
                    <a:pt x="29" y="4"/>
                  </a:lnTo>
                  <a:lnTo>
                    <a:pt x="29" y="4"/>
                  </a:lnTo>
                  <a:lnTo>
                    <a:pt x="29" y="4"/>
                  </a:lnTo>
                  <a:lnTo>
                    <a:pt x="29" y="2"/>
                  </a:lnTo>
                  <a:lnTo>
                    <a:pt x="29" y="2"/>
                  </a:lnTo>
                  <a:lnTo>
                    <a:pt x="29" y="4"/>
                  </a:lnTo>
                  <a:lnTo>
                    <a:pt x="29" y="4"/>
                  </a:lnTo>
                  <a:lnTo>
                    <a:pt x="29" y="4"/>
                  </a:lnTo>
                  <a:lnTo>
                    <a:pt x="29" y="4"/>
                  </a:lnTo>
                  <a:lnTo>
                    <a:pt x="29" y="4"/>
                  </a:lnTo>
                  <a:lnTo>
                    <a:pt x="29" y="4"/>
                  </a:lnTo>
                  <a:lnTo>
                    <a:pt x="29" y="4"/>
                  </a:lnTo>
                  <a:lnTo>
                    <a:pt x="29" y="4"/>
                  </a:lnTo>
                  <a:lnTo>
                    <a:pt x="29" y="4"/>
                  </a:lnTo>
                  <a:lnTo>
                    <a:pt x="29" y="4"/>
                  </a:lnTo>
                  <a:lnTo>
                    <a:pt x="29" y="4"/>
                  </a:lnTo>
                  <a:lnTo>
                    <a:pt x="27" y="4"/>
                  </a:lnTo>
                  <a:lnTo>
                    <a:pt x="27" y="4"/>
                  </a:lnTo>
                  <a:lnTo>
                    <a:pt x="27" y="4"/>
                  </a:lnTo>
                  <a:lnTo>
                    <a:pt x="27" y="4"/>
                  </a:lnTo>
                  <a:lnTo>
                    <a:pt x="27" y="4"/>
                  </a:lnTo>
                  <a:lnTo>
                    <a:pt x="27"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2"/>
                  </a:lnTo>
                  <a:lnTo>
                    <a:pt x="25" y="2"/>
                  </a:lnTo>
                  <a:lnTo>
                    <a:pt x="25" y="2"/>
                  </a:lnTo>
                  <a:lnTo>
                    <a:pt x="25" y="4"/>
                  </a:lnTo>
                  <a:lnTo>
                    <a:pt x="25" y="2"/>
                  </a:lnTo>
                  <a:lnTo>
                    <a:pt x="27" y="2"/>
                  </a:lnTo>
                  <a:lnTo>
                    <a:pt x="27" y="2"/>
                  </a:lnTo>
                  <a:lnTo>
                    <a:pt x="27" y="2"/>
                  </a:lnTo>
                  <a:lnTo>
                    <a:pt x="27" y="2"/>
                  </a:lnTo>
                  <a:lnTo>
                    <a:pt x="27" y="2"/>
                  </a:lnTo>
                  <a:lnTo>
                    <a:pt x="27" y="2"/>
                  </a:lnTo>
                  <a:close/>
                  <a:moveTo>
                    <a:pt x="8" y="0"/>
                  </a:moveTo>
                  <a:lnTo>
                    <a:pt x="8" y="2"/>
                  </a:lnTo>
                  <a:lnTo>
                    <a:pt x="8" y="2"/>
                  </a:lnTo>
                  <a:lnTo>
                    <a:pt x="8" y="2"/>
                  </a:lnTo>
                  <a:lnTo>
                    <a:pt x="8" y="2"/>
                  </a:lnTo>
                  <a:lnTo>
                    <a:pt x="8" y="2"/>
                  </a:lnTo>
                  <a:lnTo>
                    <a:pt x="10" y="2"/>
                  </a:lnTo>
                  <a:lnTo>
                    <a:pt x="10" y="2"/>
                  </a:lnTo>
                  <a:lnTo>
                    <a:pt x="10" y="2"/>
                  </a:lnTo>
                  <a:lnTo>
                    <a:pt x="10" y="2"/>
                  </a:lnTo>
                  <a:lnTo>
                    <a:pt x="10" y="2"/>
                  </a:lnTo>
                  <a:lnTo>
                    <a:pt x="10" y="2"/>
                  </a:lnTo>
                  <a:lnTo>
                    <a:pt x="10" y="2"/>
                  </a:lnTo>
                  <a:lnTo>
                    <a:pt x="10" y="2"/>
                  </a:lnTo>
                  <a:lnTo>
                    <a:pt x="10" y="2"/>
                  </a:lnTo>
                  <a:lnTo>
                    <a:pt x="10" y="2"/>
                  </a:lnTo>
                  <a:lnTo>
                    <a:pt x="10" y="2"/>
                  </a:lnTo>
                  <a:lnTo>
                    <a:pt x="10" y="2"/>
                  </a:lnTo>
                  <a:lnTo>
                    <a:pt x="12" y="2"/>
                  </a:lnTo>
                  <a:lnTo>
                    <a:pt x="12" y="2"/>
                  </a:lnTo>
                  <a:lnTo>
                    <a:pt x="12" y="2"/>
                  </a:lnTo>
                  <a:lnTo>
                    <a:pt x="12" y="2"/>
                  </a:lnTo>
                  <a:lnTo>
                    <a:pt x="12" y="2"/>
                  </a:lnTo>
                  <a:lnTo>
                    <a:pt x="12" y="2"/>
                  </a:lnTo>
                  <a:lnTo>
                    <a:pt x="12" y="2"/>
                  </a:lnTo>
                  <a:lnTo>
                    <a:pt x="12" y="2"/>
                  </a:lnTo>
                  <a:lnTo>
                    <a:pt x="14" y="2"/>
                  </a:lnTo>
                  <a:lnTo>
                    <a:pt x="14" y="2"/>
                  </a:lnTo>
                  <a:lnTo>
                    <a:pt x="14" y="2"/>
                  </a:lnTo>
                  <a:lnTo>
                    <a:pt x="14" y="2"/>
                  </a:lnTo>
                  <a:lnTo>
                    <a:pt x="14" y="2"/>
                  </a:lnTo>
                  <a:lnTo>
                    <a:pt x="14" y="2"/>
                  </a:lnTo>
                  <a:lnTo>
                    <a:pt x="14" y="2"/>
                  </a:lnTo>
                  <a:lnTo>
                    <a:pt x="16" y="2"/>
                  </a:lnTo>
                  <a:lnTo>
                    <a:pt x="16" y="2"/>
                  </a:lnTo>
                  <a:lnTo>
                    <a:pt x="16" y="0"/>
                  </a:lnTo>
                  <a:lnTo>
                    <a:pt x="16" y="0"/>
                  </a:lnTo>
                  <a:lnTo>
                    <a:pt x="16" y="0"/>
                  </a:lnTo>
                  <a:lnTo>
                    <a:pt x="16" y="0"/>
                  </a:lnTo>
                  <a:lnTo>
                    <a:pt x="16" y="0"/>
                  </a:lnTo>
                  <a:lnTo>
                    <a:pt x="16" y="2"/>
                  </a:lnTo>
                  <a:lnTo>
                    <a:pt x="16" y="2"/>
                  </a:lnTo>
                  <a:lnTo>
                    <a:pt x="17" y="2"/>
                  </a:lnTo>
                  <a:lnTo>
                    <a:pt x="17" y="2"/>
                  </a:lnTo>
                  <a:lnTo>
                    <a:pt x="17" y="2"/>
                  </a:lnTo>
                  <a:lnTo>
                    <a:pt x="17" y="2"/>
                  </a:lnTo>
                  <a:lnTo>
                    <a:pt x="17" y="2"/>
                  </a:lnTo>
                  <a:lnTo>
                    <a:pt x="17" y="2"/>
                  </a:lnTo>
                  <a:lnTo>
                    <a:pt x="17" y="2"/>
                  </a:lnTo>
                  <a:lnTo>
                    <a:pt x="17" y="0"/>
                  </a:lnTo>
                  <a:lnTo>
                    <a:pt x="17" y="0"/>
                  </a:lnTo>
                  <a:lnTo>
                    <a:pt x="17" y="0"/>
                  </a:lnTo>
                  <a:lnTo>
                    <a:pt x="19" y="0"/>
                  </a:lnTo>
                  <a:lnTo>
                    <a:pt x="19" y="0"/>
                  </a:lnTo>
                  <a:lnTo>
                    <a:pt x="19" y="0"/>
                  </a:lnTo>
                  <a:lnTo>
                    <a:pt x="19" y="2"/>
                  </a:lnTo>
                  <a:lnTo>
                    <a:pt x="19" y="2"/>
                  </a:lnTo>
                  <a:lnTo>
                    <a:pt x="19" y="2"/>
                  </a:lnTo>
                  <a:lnTo>
                    <a:pt x="19" y="2"/>
                  </a:lnTo>
                  <a:lnTo>
                    <a:pt x="19" y="2"/>
                  </a:lnTo>
                  <a:lnTo>
                    <a:pt x="19" y="2"/>
                  </a:lnTo>
                  <a:lnTo>
                    <a:pt x="19" y="2"/>
                  </a:lnTo>
                  <a:lnTo>
                    <a:pt x="19" y="2"/>
                  </a:lnTo>
                  <a:lnTo>
                    <a:pt x="19" y="4"/>
                  </a:lnTo>
                  <a:lnTo>
                    <a:pt x="19" y="4"/>
                  </a:lnTo>
                  <a:lnTo>
                    <a:pt x="19" y="4"/>
                  </a:lnTo>
                  <a:lnTo>
                    <a:pt x="19" y="4"/>
                  </a:lnTo>
                  <a:lnTo>
                    <a:pt x="19" y="4"/>
                  </a:lnTo>
                  <a:lnTo>
                    <a:pt x="19" y="4"/>
                  </a:lnTo>
                  <a:lnTo>
                    <a:pt x="19" y="4"/>
                  </a:lnTo>
                  <a:lnTo>
                    <a:pt x="19" y="4"/>
                  </a:lnTo>
                  <a:lnTo>
                    <a:pt x="19" y="4"/>
                  </a:lnTo>
                  <a:lnTo>
                    <a:pt x="21" y="4"/>
                  </a:lnTo>
                  <a:lnTo>
                    <a:pt x="21" y="4"/>
                  </a:lnTo>
                  <a:lnTo>
                    <a:pt x="21" y="4"/>
                  </a:lnTo>
                  <a:lnTo>
                    <a:pt x="21" y="4"/>
                  </a:lnTo>
                  <a:lnTo>
                    <a:pt x="21" y="4"/>
                  </a:lnTo>
                  <a:lnTo>
                    <a:pt x="21" y="4"/>
                  </a:lnTo>
                  <a:lnTo>
                    <a:pt x="21" y="4"/>
                  </a:lnTo>
                  <a:lnTo>
                    <a:pt x="21" y="4"/>
                  </a:lnTo>
                  <a:lnTo>
                    <a:pt x="21" y="4"/>
                  </a:lnTo>
                  <a:lnTo>
                    <a:pt x="21" y="4"/>
                  </a:lnTo>
                  <a:lnTo>
                    <a:pt x="21" y="4"/>
                  </a:lnTo>
                  <a:lnTo>
                    <a:pt x="21" y="4"/>
                  </a:lnTo>
                  <a:lnTo>
                    <a:pt x="21" y="4"/>
                  </a:lnTo>
                  <a:lnTo>
                    <a:pt x="21" y="4"/>
                  </a:lnTo>
                  <a:lnTo>
                    <a:pt x="23" y="4"/>
                  </a:lnTo>
                  <a:lnTo>
                    <a:pt x="23" y="4"/>
                  </a:lnTo>
                  <a:lnTo>
                    <a:pt x="23" y="4"/>
                  </a:lnTo>
                  <a:lnTo>
                    <a:pt x="23" y="4"/>
                  </a:lnTo>
                  <a:lnTo>
                    <a:pt x="23" y="4"/>
                  </a:lnTo>
                  <a:lnTo>
                    <a:pt x="23" y="4"/>
                  </a:lnTo>
                  <a:lnTo>
                    <a:pt x="23" y="4"/>
                  </a:lnTo>
                  <a:lnTo>
                    <a:pt x="23" y="4"/>
                  </a:lnTo>
                  <a:lnTo>
                    <a:pt x="23" y="4"/>
                  </a:lnTo>
                  <a:lnTo>
                    <a:pt x="23" y="4"/>
                  </a:lnTo>
                  <a:lnTo>
                    <a:pt x="23" y="6"/>
                  </a:lnTo>
                  <a:lnTo>
                    <a:pt x="23" y="6"/>
                  </a:lnTo>
                  <a:lnTo>
                    <a:pt x="23" y="6"/>
                  </a:lnTo>
                  <a:lnTo>
                    <a:pt x="23" y="6"/>
                  </a:lnTo>
                  <a:lnTo>
                    <a:pt x="23" y="6"/>
                  </a:lnTo>
                  <a:lnTo>
                    <a:pt x="23" y="6"/>
                  </a:lnTo>
                  <a:lnTo>
                    <a:pt x="23" y="8"/>
                  </a:lnTo>
                  <a:lnTo>
                    <a:pt x="21" y="8"/>
                  </a:lnTo>
                  <a:lnTo>
                    <a:pt x="21" y="8"/>
                  </a:lnTo>
                  <a:lnTo>
                    <a:pt x="21" y="8"/>
                  </a:lnTo>
                  <a:lnTo>
                    <a:pt x="21" y="8"/>
                  </a:lnTo>
                  <a:lnTo>
                    <a:pt x="21" y="8"/>
                  </a:lnTo>
                  <a:lnTo>
                    <a:pt x="21" y="8"/>
                  </a:lnTo>
                  <a:lnTo>
                    <a:pt x="21" y="8"/>
                  </a:lnTo>
                  <a:lnTo>
                    <a:pt x="21" y="8"/>
                  </a:lnTo>
                  <a:lnTo>
                    <a:pt x="21" y="8"/>
                  </a:lnTo>
                  <a:lnTo>
                    <a:pt x="21" y="8"/>
                  </a:lnTo>
                  <a:lnTo>
                    <a:pt x="19" y="8"/>
                  </a:lnTo>
                  <a:lnTo>
                    <a:pt x="19" y="8"/>
                  </a:lnTo>
                  <a:lnTo>
                    <a:pt x="19" y="8"/>
                  </a:lnTo>
                  <a:lnTo>
                    <a:pt x="19" y="8"/>
                  </a:lnTo>
                  <a:lnTo>
                    <a:pt x="19" y="8"/>
                  </a:lnTo>
                  <a:lnTo>
                    <a:pt x="19" y="10"/>
                  </a:lnTo>
                  <a:lnTo>
                    <a:pt x="17" y="10"/>
                  </a:lnTo>
                  <a:lnTo>
                    <a:pt x="17" y="10"/>
                  </a:lnTo>
                  <a:lnTo>
                    <a:pt x="17" y="10"/>
                  </a:lnTo>
                  <a:lnTo>
                    <a:pt x="17" y="10"/>
                  </a:lnTo>
                  <a:lnTo>
                    <a:pt x="16" y="10"/>
                  </a:lnTo>
                  <a:lnTo>
                    <a:pt x="16" y="10"/>
                  </a:lnTo>
                  <a:lnTo>
                    <a:pt x="16" y="10"/>
                  </a:lnTo>
                  <a:lnTo>
                    <a:pt x="14" y="10"/>
                  </a:lnTo>
                  <a:lnTo>
                    <a:pt x="14" y="10"/>
                  </a:lnTo>
                  <a:lnTo>
                    <a:pt x="14" y="10"/>
                  </a:lnTo>
                  <a:lnTo>
                    <a:pt x="14" y="12"/>
                  </a:lnTo>
                  <a:lnTo>
                    <a:pt x="12" y="12"/>
                  </a:lnTo>
                  <a:lnTo>
                    <a:pt x="12" y="12"/>
                  </a:lnTo>
                  <a:lnTo>
                    <a:pt x="12" y="12"/>
                  </a:lnTo>
                  <a:lnTo>
                    <a:pt x="12" y="12"/>
                  </a:lnTo>
                  <a:lnTo>
                    <a:pt x="12" y="12"/>
                  </a:lnTo>
                  <a:lnTo>
                    <a:pt x="12" y="12"/>
                  </a:lnTo>
                  <a:lnTo>
                    <a:pt x="12" y="12"/>
                  </a:lnTo>
                  <a:lnTo>
                    <a:pt x="12" y="12"/>
                  </a:lnTo>
                  <a:lnTo>
                    <a:pt x="12" y="12"/>
                  </a:lnTo>
                  <a:lnTo>
                    <a:pt x="12" y="12"/>
                  </a:lnTo>
                  <a:lnTo>
                    <a:pt x="12" y="10"/>
                  </a:lnTo>
                  <a:lnTo>
                    <a:pt x="12" y="10"/>
                  </a:lnTo>
                  <a:lnTo>
                    <a:pt x="12" y="10"/>
                  </a:lnTo>
                  <a:lnTo>
                    <a:pt x="12" y="10"/>
                  </a:lnTo>
                  <a:lnTo>
                    <a:pt x="12" y="10"/>
                  </a:lnTo>
                  <a:lnTo>
                    <a:pt x="12" y="10"/>
                  </a:lnTo>
                  <a:lnTo>
                    <a:pt x="12" y="10"/>
                  </a:lnTo>
                  <a:lnTo>
                    <a:pt x="10" y="10"/>
                  </a:lnTo>
                  <a:lnTo>
                    <a:pt x="10" y="10"/>
                  </a:lnTo>
                  <a:lnTo>
                    <a:pt x="10" y="10"/>
                  </a:lnTo>
                  <a:lnTo>
                    <a:pt x="10" y="10"/>
                  </a:lnTo>
                  <a:lnTo>
                    <a:pt x="10" y="10"/>
                  </a:lnTo>
                  <a:lnTo>
                    <a:pt x="10" y="10"/>
                  </a:lnTo>
                  <a:lnTo>
                    <a:pt x="10" y="10"/>
                  </a:lnTo>
                  <a:lnTo>
                    <a:pt x="10" y="10"/>
                  </a:lnTo>
                  <a:lnTo>
                    <a:pt x="10" y="10"/>
                  </a:lnTo>
                  <a:lnTo>
                    <a:pt x="10" y="10"/>
                  </a:lnTo>
                  <a:lnTo>
                    <a:pt x="10" y="10"/>
                  </a:lnTo>
                  <a:lnTo>
                    <a:pt x="10" y="10"/>
                  </a:lnTo>
                  <a:lnTo>
                    <a:pt x="10" y="10"/>
                  </a:lnTo>
                  <a:lnTo>
                    <a:pt x="10" y="10"/>
                  </a:lnTo>
                  <a:lnTo>
                    <a:pt x="10" y="10"/>
                  </a:lnTo>
                  <a:lnTo>
                    <a:pt x="8" y="10"/>
                  </a:lnTo>
                  <a:lnTo>
                    <a:pt x="8" y="10"/>
                  </a:lnTo>
                  <a:lnTo>
                    <a:pt x="8" y="12"/>
                  </a:lnTo>
                  <a:lnTo>
                    <a:pt x="8" y="12"/>
                  </a:lnTo>
                  <a:lnTo>
                    <a:pt x="8" y="12"/>
                  </a:lnTo>
                  <a:lnTo>
                    <a:pt x="8" y="12"/>
                  </a:lnTo>
                  <a:lnTo>
                    <a:pt x="6" y="10"/>
                  </a:lnTo>
                  <a:lnTo>
                    <a:pt x="6" y="10"/>
                  </a:lnTo>
                  <a:lnTo>
                    <a:pt x="6" y="10"/>
                  </a:lnTo>
                  <a:lnTo>
                    <a:pt x="4" y="10"/>
                  </a:lnTo>
                  <a:lnTo>
                    <a:pt x="4" y="10"/>
                  </a:lnTo>
                  <a:lnTo>
                    <a:pt x="4" y="10"/>
                  </a:lnTo>
                  <a:lnTo>
                    <a:pt x="4" y="10"/>
                  </a:lnTo>
                  <a:lnTo>
                    <a:pt x="4" y="10"/>
                  </a:lnTo>
                  <a:lnTo>
                    <a:pt x="2" y="10"/>
                  </a:lnTo>
                  <a:lnTo>
                    <a:pt x="2" y="8"/>
                  </a:lnTo>
                  <a:lnTo>
                    <a:pt x="2" y="8"/>
                  </a:lnTo>
                  <a:lnTo>
                    <a:pt x="2" y="8"/>
                  </a:lnTo>
                  <a:lnTo>
                    <a:pt x="2" y="8"/>
                  </a:lnTo>
                  <a:lnTo>
                    <a:pt x="2" y="6"/>
                  </a:lnTo>
                  <a:lnTo>
                    <a:pt x="2" y="6"/>
                  </a:lnTo>
                  <a:lnTo>
                    <a:pt x="2" y="6"/>
                  </a:lnTo>
                  <a:lnTo>
                    <a:pt x="2" y="6"/>
                  </a:lnTo>
                  <a:lnTo>
                    <a:pt x="2" y="6"/>
                  </a:lnTo>
                  <a:lnTo>
                    <a:pt x="2" y="6"/>
                  </a:lnTo>
                  <a:lnTo>
                    <a:pt x="2" y="6"/>
                  </a:lnTo>
                  <a:lnTo>
                    <a:pt x="2" y="6"/>
                  </a:lnTo>
                  <a:lnTo>
                    <a:pt x="2" y="4"/>
                  </a:lnTo>
                  <a:lnTo>
                    <a:pt x="2" y="4"/>
                  </a:lnTo>
                  <a:lnTo>
                    <a:pt x="2" y="4"/>
                  </a:lnTo>
                  <a:lnTo>
                    <a:pt x="0" y="4"/>
                  </a:lnTo>
                  <a:lnTo>
                    <a:pt x="0" y="4"/>
                  </a:lnTo>
                  <a:lnTo>
                    <a:pt x="0" y="2"/>
                  </a:lnTo>
                  <a:lnTo>
                    <a:pt x="0" y="2"/>
                  </a:lnTo>
                  <a:lnTo>
                    <a:pt x="0" y="2"/>
                  </a:lnTo>
                  <a:lnTo>
                    <a:pt x="2" y="2"/>
                  </a:lnTo>
                  <a:lnTo>
                    <a:pt x="2" y="2"/>
                  </a:lnTo>
                  <a:lnTo>
                    <a:pt x="2" y="4"/>
                  </a:lnTo>
                  <a:lnTo>
                    <a:pt x="2" y="4"/>
                  </a:lnTo>
                  <a:lnTo>
                    <a:pt x="2" y="4"/>
                  </a:lnTo>
                  <a:lnTo>
                    <a:pt x="4" y="2"/>
                  </a:lnTo>
                  <a:lnTo>
                    <a:pt x="4" y="2"/>
                  </a:lnTo>
                  <a:lnTo>
                    <a:pt x="4" y="2"/>
                  </a:lnTo>
                  <a:lnTo>
                    <a:pt x="4" y="2"/>
                  </a:lnTo>
                  <a:lnTo>
                    <a:pt x="4" y="0"/>
                  </a:lnTo>
                  <a:lnTo>
                    <a:pt x="6" y="0"/>
                  </a:lnTo>
                  <a:lnTo>
                    <a:pt x="6" y="0"/>
                  </a:lnTo>
                  <a:lnTo>
                    <a:pt x="6" y="0"/>
                  </a:lnTo>
                  <a:lnTo>
                    <a:pt x="6" y="0"/>
                  </a:lnTo>
                  <a:lnTo>
                    <a:pt x="6" y="0"/>
                  </a:lnTo>
                  <a:lnTo>
                    <a:pt x="6" y="0"/>
                  </a:lnTo>
                  <a:lnTo>
                    <a:pt x="6" y="0"/>
                  </a:lnTo>
                  <a:lnTo>
                    <a:pt x="6" y="0"/>
                  </a:lnTo>
                  <a:lnTo>
                    <a:pt x="6" y="0"/>
                  </a:lnTo>
                  <a:lnTo>
                    <a:pt x="6" y="0"/>
                  </a:lnTo>
                  <a:lnTo>
                    <a:pt x="6" y="0"/>
                  </a:lnTo>
                  <a:lnTo>
                    <a:pt x="6" y="2"/>
                  </a:lnTo>
                  <a:lnTo>
                    <a:pt x="6" y="0"/>
                  </a:lnTo>
                  <a:lnTo>
                    <a:pt x="6" y="0"/>
                  </a:lnTo>
                  <a:lnTo>
                    <a:pt x="6" y="0"/>
                  </a:lnTo>
                  <a:lnTo>
                    <a:pt x="8" y="0"/>
                  </a:lnTo>
                  <a:lnTo>
                    <a:pt x="8" y="0"/>
                  </a:lnTo>
                  <a:lnTo>
                    <a:pt x="8" y="0"/>
                  </a:lnTo>
                  <a:lnTo>
                    <a:pt x="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65"/>
            <p:cNvSpPr>
              <a:spLocks/>
            </p:cNvSpPr>
            <p:nvPr/>
          </p:nvSpPr>
          <p:spPr bwMode="auto">
            <a:xfrm>
              <a:off x="5335588" y="3330575"/>
              <a:ext cx="169863" cy="93663"/>
            </a:xfrm>
            <a:custGeom>
              <a:avLst/>
              <a:gdLst>
                <a:gd name="T0" fmla="*/ 46 w 107"/>
                <a:gd name="T1" fmla="*/ 0 h 59"/>
                <a:gd name="T2" fmla="*/ 49 w 107"/>
                <a:gd name="T3" fmla="*/ 3 h 59"/>
                <a:gd name="T4" fmla="*/ 55 w 107"/>
                <a:gd name="T5" fmla="*/ 5 h 59"/>
                <a:gd name="T6" fmla="*/ 59 w 107"/>
                <a:gd name="T7" fmla="*/ 7 h 59"/>
                <a:gd name="T8" fmla="*/ 65 w 107"/>
                <a:gd name="T9" fmla="*/ 9 h 59"/>
                <a:gd name="T10" fmla="*/ 65 w 107"/>
                <a:gd name="T11" fmla="*/ 13 h 59"/>
                <a:gd name="T12" fmla="*/ 69 w 107"/>
                <a:gd name="T13" fmla="*/ 17 h 59"/>
                <a:gd name="T14" fmla="*/ 73 w 107"/>
                <a:gd name="T15" fmla="*/ 23 h 59"/>
                <a:gd name="T16" fmla="*/ 76 w 107"/>
                <a:gd name="T17" fmla="*/ 19 h 59"/>
                <a:gd name="T18" fmla="*/ 76 w 107"/>
                <a:gd name="T19" fmla="*/ 15 h 59"/>
                <a:gd name="T20" fmla="*/ 82 w 107"/>
                <a:gd name="T21" fmla="*/ 17 h 59"/>
                <a:gd name="T22" fmla="*/ 82 w 107"/>
                <a:gd name="T23" fmla="*/ 17 h 59"/>
                <a:gd name="T24" fmla="*/ 88 w 107"/>
                <a:gd name="T25" fmla="*/ 17 h 59"/>
                <a:gd name="T26" fmla="*/ 88 w 107"/>
                <a:gd name="T27" fmla="*/ 21 h 59"/>
                <a:gd name="T28" fmla="*/ 92 w 107"/>
                <a:gd name="T29" fmla="*/ 25 h 59"/>
                <a:gd name="T30" fmla="*/ 96 w 107"/>
                <a:gd name="T31" fmla="*/ 25 h 59"/>
                <a:gd name="T32" fmla="*/ 103 w 107"/>
                <a:gd name="T33" fmla="*/ 26 h 59"/>
                <a:gd name="T34" fmla="*/ 105 w 107"/>
                <a:gd name="T35" fmla="*/ 32 h 59"/>
                <a:gd name="T36" fmla="*/ 105 w 107"/>
                <a:gd name="T37" fmla="*/ 36 h 59"/>
                <a:gd name="T38" fmla="*/ 101 w 107"/>
                <a:gd name="T39" fmla="*/ 40 h 59"/>
                <a:gd name="T40" fmla="*/ 96 w 107"/>
                <a:gd name="T41" fmla="*/ 44 h 59"/>
                <a:gd name="T42" fmla="*/ 92 w 107"/>
                <a:gd name="T43" fmla="*/ 50 h 59"/>
                <a:gd name="T44" fmla="*/ 86 w 107"/>
                <a:gd name="T45" fmla="*/ 53 h 59"/>
                <a:gd name="T46" fmla="*/ 78 w 107"/>
                <a:gd name="T47" fmla="*/ 53 h 59"/>
                <a:gd name="T48" fmla="*/ 76 w 107"/>
                <a:gd name="T49" fmla="*/ 59 h 59"/>
                <a:gd name="T50" fmla="*/ 74 w 107"/>
                <a:gd name="T51" fmla="*/ 55 h 59"/>
                <a:gd name="T52" fmla="*/ 69 w 107"/>
                <a:gd name="T53" fmla="*/ 53 h 59"/>
                <a:gd name="T54" fmla="*/ 63 w 107"/>
                <a:gd name="T55" fmla="*/ 55 h 59"/>
                <a:gd name="T56" fmla="*/ 59 w 107"/>
                <a:gd name="T57" fmla="*/ 53 h 59"/>
                <a:gd name="T58" fmla="*/ 55 w 107"/>
                <a:gd name="T59" fmla="*/ 51 h 59"/>
                <a:gd name="T60" fmla="*/ 49 w 107"/>
                <a:gd name="T61" fmla="*/ 50 h 59"/>
                <a:gd name="T62" fmla="*/ 46 w 107"/>
                <a:gd name="T63" fmla="*/ 50 h 59"/>
                <a:gd name="T64" fmla="*/ 44 w 107"/>
                <a:gd name="T65" fmla="*/ 55 h 59"/>
                <a:gd name="T66" fmla="*/ 40 w 107"/>
                <a:gd name="T67" fmla="*/ 59 h 59"/>
                <a:gd name="T68" fmla="*/ 34 w 107"/>
                <a:gd name="T69" fmla="*/ 59 h 59"/>
                <a:gd name="T70" fmla="*/ 26 w 107"/>
                <a:gd name="T71" fmla="*/ 55 h 59"/>
                <a:gd name="T72" fmla="*/ 23 w 107"/>
                <a:gd name="T73" fmla="*/ 50 h 59"/>
                <a:gd name="T74" fmla="*/ 21 w 107"/>
                <a:gd name="T75" fmla="*/ 48 h 59"/>
                <a:gd name="T76" fmla="*/ 15 w 107"/>
                <a:gd name="T77" fmla="*/ 44 h 59"/>
                <a:gd name="T78" fmla="*/ 9 w 107"/>
                <a:gd name="T79" fmla="*/ 40 h 59"/>
                <a:gd name="T80" fmla="*/ 7 w 107"/>
                <a:gd name="T81" fmla="*/ 34 h 59"/>
                <a:gd name="T82" fmla="*/ 5 w 107"/>
                <a:gd name="T83" fmla="*/ 32 h 59"/>
                <a:gd name="T84" fmla="*/ 7 w 107"/>
                <a:gd name="T85" fmla="*/ 28 h 59"/>
                <a:gd name="T86" fmla="*/ 1 w 107"/>
                <a:gd name="T87" fmla="*/ 25 h 59"/>
                <a:gd name="T88" fmla="*/ 0 w 107"/>
                <a:gd name="T89" fmla="*/ 17 h 59"/>
                <a:gd name="T90" fmla="*/ 3 w 107"/>
                <a:gd name="T91" fmla="*/ 21 h 59"/>
                <a:gd name="T92" fmla="*/ 7 w 107"/>
                <a:gd name="T93" fmla="*/ 15 h 59"/>
                <a:gd name="T94" fmla="*/ 15 w 107"/>
                <a:gd name="T95" fmla="*/ 15 h 59"/>
                <a:gd name="T96" fmla="*/ 19 w 107"/>
                <a:gd name="T97" fmla="*/ 11 h 59"/>
                <a:gd name="T98" fmla="*/ 23 w 107"/>
                <a:gd name="T99" fmla="*/ 7 h 59"/>
                <a:gd name="T100" fmla="*/ 28 w 107"/>
                <a:gd name="T101" fmla="*/ 5 h 59"/>
                <a:gd name="T102" fmla="*/ 36 w 107"/>
                <a:gd name="T103" fmla="*/ 3 h 59"/>
                <a:gd name="T104" fmla="*/ 36 w 107"/>
                <a:gd name="T105" fmla="*/ 0 h 59"/>
                <a:gd name="T106" fmla="*/ 38 w 107"/>
                <a:gd name="T107" fmla="*/ 2 h 59"/>
                <a:gd name="T108" fmla="*/ 42 w 107"/>
                <a:gd name="T109" fmla="*/ 3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7" h="59">
                  <a:moveTo>
                    <a:pt x="44" y="3"/>
                  </a:moveTo>
                  <a:lnTo>
                    <a:pt x="46" y="3"/>
                  </a:lnTo>
                  <a:lnTo>
                    <a:pt x="46" y="2"/>
                  </a:lnTo>
                  <a:lnTo>
                    <a:pt x="46" y="0"/>
                  </a:lnTo>
                  <a:lnTo>
                    <a:pt x="48" y="0"/>
                  </a:lnTo>
                  <a:lnTo>
                    <a:pt x="49" y="0"/>
                  </a:lnTo>
                  <a:lnTo>
                    <a:pt x="49" y="2"/>
                  </a:lnTo>
                  <a:lnTo>
                    <a:pt x="49" y="3"/>
                  </a:lnTo>
                  <a:lnTo>
                    <a:pt x="51" y="3"/>
                  </a:lnTo>
                  <a:lnTo>
                    <a:pt x="51" y="5"/>
                  </a:lnTo>
                  <a:lnTo>
                    <a:pt x="53" y="5"/>
                  </a:lnTo>
                  <a:lnTo>
                    <a:pt x="55" y="5"/>
                  </a:lnTo>
                  <a:lnTo>
                    <a:pt x="57" y="5"/>
                  </a:lnTo>
                  <a:lnTo>
                    <a:pt x="57" y="7"/>
                  </a:lnTo>
                  <a:lnTo>
                    <a:pt x="59" y="5"/>
                  </a:lnTo>
                  <a:lnTo>
                    <a:pt x="59" y="7"/>
                  </a:lnTo>
                  <a:lnTo>
                    <a:pt x="61" y="7"/>
                  </a:lnTo>
                  <a:lnTo>
                    <a:pt x="61" y="9"/>
                  </a:lnTo>
                  <a:lnTo>
                    <a:pt x="63" y="9"/>
                  </a:lnTo>
                  <a:lnTo>
                    <a:pt x="65" y="9"/>
                  </a:lnTo>
                  <a:lnTo>
                    <a:pt x="67" y="9"/>
                  </a:lnTo>
                  <a:lnTo>
                    <a:pt x="69" y="11"/>
                  </a:lnTo>
                  <a:lnTo>
                    <a:pt x="67" y="13"/>
                  </a:lnTo>
                  <a:lnTo>
                    <a:pt x="65" y="13"/>
                  </a:lnTo>
                  <a:lnTo>
                    <a:pt x="65" y="15"/>
                  </a:lnTo>
                  <a:lnTo>
                    <a:pt x="67" y="15"/>
                  </a:lnTo>
                  <a:lnTo>
                    <a:pt x="67" y="17"/>
                  </a:lnTo>
                  <a:lnTo>
                    <a:pt x="69" y="17"/>
                  </a:lnTo>
                  <a:lnTo>
                    <a:pt x="69" y="19"/>
                  </a:lnTo>
                  <a:lnTo>
                    <a:pt x="71" y="19"/>
                  </a:lnTo>
                  <a:lnTo>
                    <a:pt x="71" y="21"/>
                  </a:lnTo>
                  <a:lnTo>
                    <a:pt x="73" y="23"/>
                  </a:lnTo>
                  <a:lnTo>
                    <a:pt x="74" y="23"/>
                  </a:lnTo>
                  <a:lnTo>
                    <a:pt x="74" y="21"/>
                  </a:lnTo>
                  <a:lnTo>
                    <a:pt x="76" y="21"/>
                  </a:lnTo>
                  <a:lnTo>
                    <a:pt x="76" y="19"/>
                  </a:lnTo>
                  <a:lnTo>
                    <a:pt x="78" y="19"/>
                  </a:lnTo>
                  <a:lnTo>
                    <a:pt x="78" y="17"/>
                  </a:lnTo>
                  <a:lnTo>
                    <a:pt x="76" y="17"/>
                  </a:lnTo>
                  <a:lnTo>
                    <a:pt x="76" y="15"/>
                  </a:lnTo>
                  <a:lnTo>
                    <a:pt x="78" y="15"/>
                  </a:lnTo>
                  <a:lnTo>
                    <a:pt x="80" y="15"/>
                  </a:lnTo>
                  <a:lnTo>
                    <a:pt x="80" y="17"/>
                  </a:lnTo>
                  <a:lnTo>
                    <a:pt x="82" y="17"/>
                  </a:lnTo>
                  <a:lnTo>
                    <a:pt x="84" y="17"/>
                  </a:lnTo>
                  <a:lnTo>
                    <a:pt x="82" y="17"/>
                  </a:lnTo>
                  <a:lnTo>
                    <a:pt x="84" y="17"/>
                  </a:lnTo>
                  <a:lnTo>
                    <a:pt x="82" y="17"/>
                  </a:lnTo>
                  <a:lnTo>
                    <a:pt x="84" y="19"/>
                  </a:lnTo>
                  <a:lnTo>
                    <a:pt x="86" y="19"/>
                  </a:lnTo>
                  <a:lnTo>
                    <a:pt x="88" y="19"/>
                  </a:lnTo>
                  <a:lnTo>
                    <a:pt x="88" y="17"/>
                  </a:lnTo>
                  <a:lnTo>
                    <a:pt x="90" y="17"/>
                  </a:lnTo>
                  <a:lnTo>
                    <a:pt x="90" y="19"/>
                  </a:lnTo>
                  <a:lnTo>
                    <a:pt x="90" y="21"/>
                  </a:lnTo>
                  <a:lnTo>
                    <a:pt x="88" y="21"/>
                  </a:lnTo>
                  <a:lnTo>
                    <a:pt x="88" y="23"/>
                  </a:lnTo>
                  <a:lnTo>
                    <a:pt x="90" y="23"/>
                  </a:lnTo>
                  <a:lnTo>
                    <a:pt x="90" y="25"/>
                  </a:lnTo>
                  <a:lnTo>
                    <a:pt x="92" y="25"/>
                  </a:lnTo>
                  <a:lnTo>
                    <a:pt x="92" y="26"/>
                  </a:lnTo>
                  <a:lnTo>
                    <a:pt x="92" y="25"/>
                  </a:lnTo>
                  <a:lnTo>
                    <a:pt x="94" y="25"/>
                  </a:lnTo>
                  <a:lnTo>
                    <a:pt x="96" y="25"/>
                  </a:lnTo>
                  <a:lnTo>
                    <a:pt x="97" y="26"/>
                  </a:lnTo>
                  <a:lnTo>
                    <a:pt x="99" y="26"/>
                  </a:lnTo>
                  <a:lnTo>
                    <a:pt x="101" y="26"/>
                  </a:lnTo>
                  <a:lnTo>
                    <a:pt x="103" y="26"/>
                  </a:lnTo>
                  <a:lnTo>
                    <a:pt x="103" y="28"/>
                  </a:lnTo>
                  <a:lnTo>
                    <a:pt x="103" y="30"/>
                  </a:lnTo>
                  <a:lnTo>
                    <a:pt x="103" y="32"/>
                  </a:lnTo>
                  <a:lnTo>
                    <a:pt x="105" y="32"/>
                  </a:lnTo>
                  <a:lnTo>
                    <a:pt x="107" y="32"/>
                  </a:lnTo>
                  <a:lnTo>
                    <a:pt x="107" y="34"/>
                  </a:lnTo>
                  <a:lnTo>
                    <a:pt x="107" y="36"/>
                  </a:lnTo>
                  <a:lnTo>
                    <a:pt x="105" y="36"/>
                  </a:lnTo>
                  <a:lnTo>
                    <a:pt x="105" y="38"/>
                  </a:lnTo>
                  <a:lnTo>
                    <a:pt x="103" y="38"/>
                  </a:lnTo>
                  <a:lnTo>
                    <a:pt x="101" y="38"/>
                  </a:lnTo>
                  <a:lnTo>
                    <a:pt x="101" y="40"/>
                  </a:lnTo>
                  <a:lnTo>
                    <a:pt x="99" y="40"/>
                  </a:lnTo>
                  <a:lnTo>
                    <a:pt x="99" y="42"/>
                  </a:lnTo>
                  <a:lnTo>
                    <a:pt x="97" y="42"/>
                  </a:lnTo>
                  <a:lnTo>
                    <a:pt x="96" y="44"/>
                  </a:lnTo>
                  <a:lnTo>
                    <a:pt x="96" y="46"/>
                  </a:lnTo>
                  <a:lnTo>
                    <a:pt x="96" y="48"/>
                  </a:lnTo>
                  <a:lnTo>
                    <a:pt x="94" y="50"/>
                  </a:lnTo>
                  <a:lnTo>
                    <a:pt x="92" y="50"/>
                  </a:lnTo>
                  <a:lnTo>
                    <a:pt x="92" y="51"/>
                  </a:lnTo>
                  <a:lnTo>
                    <a:pt x="90" y="51"/>
                  </a:lnTo>
                  <a:lnTo>
                    <a:pt x="90" y="53"/>
                  </a:lnTo>
                  <a:lnTo>
                    <a:pt x="86" y="53"/>
                  </a:lnTo>
                  <a:lnTo>
                    <a:pt x="84" y="53"/>
                  </a:lnTo>
                  <a:lnTo>
                    <a:pt x="82" y="53"/>
                  </a:lnTo>
                  <a:lnTo>
                    <a:pt x="80" y="53"/>
                  </a:lnTo>
                  <a:lnTo>
                    <a:pt x="78" y="53"/>
                  </a:lnTo>
                  <a:lnTo>
                    <a:pt x="78" y="55"/>
                  </a:lnTo>
                  <a:lnTo>
                    <a:pt x="78" y="57"/>
                  </a:lnTo>
                  <a:lnTo>
                    <a:pt x="76" y="57"/>
                  </a:lnTo>
                  <a:lnTo>
                    <a:pt x="76" y="59"/>
                  </a:lnTo>
                  <a:lnTo>
                    <a:pt x="76" y="57"/>
                  </a:lnTo>
                  <a:lnTo>
                    <a:pt x="76" y="55"/>
                  </a:lnTo>
                  <a:lnTo>
                    <a:pt x="74" y="57"/>
                  </a:lnTo>
                  <a:lnTo>
                    <a:pt x="74" y="55"/>
                  </a:lnTo>
                  <a:lnTo>
                    <a:pt x="73" y="55"/>
                  </a:lnTo>
                  <a:lnTo>
                    <a:pt x="71" y="55"/>
                  </a:lnTo>
                  <a:lnTo>
                    <a:pt x="71" y="53"/>
                  </a:lnTo>
                  <a:lnTo>
                    <a:pt x="69" y="53"/>
                  </a:lnTo>
                  <a:lnTo>
                    <a:pt x="69" y="55"/>
                  </a:lnTo>
                  <a:lnTo>
                    <a:pt x="67" y="55"/>
                  </a:lnTo>
                  <a:lnTo>
                    <a:pt x="65" y="55"/>
                  </a:lnTo>
                  <a:lnTo>
                    <a:pt x="63" y="55"/>
                  </a:lnTo>
                  <a:lnTo>
                    <a:pt x="61" y="53"/>
                  </a:lnTo>
                  <a:lnTo>
                    <a:pt x="59" y="53"/>
                  </a:lnTo>
                  <a:lnTo>
                    <a:pt x="61" y="53"/>
                  </a:lnTo>
                  <a:lnTo>
                    <a:pt x="59" y="53"/>
                  </a:lnTo>
                  <a:lnTo>
                    <a:pt x="59" y="51"/>
                  </a:lnTo>
                  <a:lnTo>
                    <a:pt x="59" y="53"/>
                  </a:lnTo>
                  <a:lnTo>
                    <a:pt x="57" y="53"/>
                  </a:lnTo>
                  <a:lnTo>
                    <a:pt x="55" y="51"/>
                  </a:lnTo>
                  <a:lnTo>
                    <a:pt x="53" y="51"/>
                  </a:lnTo>
                  <a:lnTo>
                    <a:pt x="53" y="50"/>
                  </a:lnTo>
                  <a:lnTo>
                    <a:pt x="51" y="50"/>
                  </a:lnTo>
                  <a:lnTo>
                    <a:pt x="49" y="50"/>
                  </a:lnTo>
                  <a:lnTo>
                    <a:pt x="49" y="51"/>
                  </a:lnTo>
                  <a:lnTo>
                    <a:pt x="48" y="51"/>
                  </a:lnTo>
                  <a:lnTo>
                    <a:pt x="48" y="50"/>
                  </a:lnTo>
                  <a:lnTo>
                    <a:pt x="46" y="50"/>
                  </a:lnTo>
                  <a:lnTo>
                    <a:pt x="46" y="51"/>
                  </a:lnTo>
                  <a:lnTo>
                    <a:pt x="46" y="53"/>
                  </a:lnTo>
                  <a:lnTo>
                    <a:pt x="46" y="55"/>
                  </a:lnTo>
                  <a:lnTo>
                    <a:pt x="44" y="55"/>
                  </a:lnTo>
                  <a:lnTo>
                    <a:pt x="42" y="55"/>
                  </a:lnTo>
                  <a:lnTo>
                    <a:pt x="42" y="57"/>
                  </a:lnTo>
                  <a:lnTo>
                    <a:pt x="42" y="59"/>
                  </a:lnTo>
                  <a:lnTo>
                    <a:pt x="40" y="59"/>
                  </a:lnTo>
                  <a:lnTo>
                    <a:pt x="38" y="59"/>
                  </a:lnTo>
                  <a:lnTo>
                    <a:pt x="38" y="57"/>
                  </a:lnTo>
                  <a:lnTo>
                    <a:pt x="36" y="59"/>
                  </a:lnTo>
                  <a:lnTo>
                    <a:pt x="34" y="59"/>
                  </a:lnTo>
                  <a:lnTo>
                    <a:pt x="30" y="59"/>
                  </a:lnTo>
                  <a:lnTo>
                    <a:pt x="30" y="57"/>
                  </a:lnTo>
                  <a:lnTo>
                    <a:pt x="28" y="55"/>
                  </a:lnTo>
                  <a:lnTo>
                    <a:pt x="26" y="55"/>
                  </a:lnTo>
                  <a:lnTo>
                    <a:pt x="26" y="53"/>
                  </a:lnTo>
                  <a:lnTo>
                    <a:pt x="25" y="51"/>
                  </a:lnTo>
                  <a:lnTo>
                    <a:pt x="23" y="51"/>
                  </a:lnTo>
                  <a:lnTo>
                    <a:pt x="23" y="50"/>
                  </a:lnTo>
                  <a:lnTo>
                    <a:pt x="23" y="51"/>
                  </a:lnTo>
                  <a:lnTo>
                    <a:pt x="21" y="51"/>
                  </a:lnTo>
                  <a:lnTo>
                    <a:pt x="21" y="50"/>
                  </a:lnTo>
                  <a:lnTo>
                    <a:pt x="21" y="48"/>
                  </a:lnTo>
                  <a:lnTo>
                    <a:pt x="19" y="48"/>
                  </a:lnTo>
                  <a:lnTo>
                    <a:pt x="17" y="48"/>
                  </a:lnTo>
                  <a:lnTo>
                    <a:pt x="17" y="46"/>
                  </a:lnTo>
                  <a:lnTo>
                    <a:pt x="15" y="44"/>
                  </a:lnTo>
                  <a:lnTo>
                    <a:pt x="15" y="42"/>
                  </a:lnTo>
                  <a:lnTo>
                    <a:pt x="13" y="42"/>
                  </a:lnTo>
                  <a:lnTo>
                    <a:pt x="11" y="42"/>
                  </a:lnTo>
                  <a:lnTo>
                    <a:pt x="9" y="40"/>
                  </a:lnTo>
                  <a:lnTo>
                    <a:pt x="9" y="38"/>
                  </a:lnTo>
                  <a:lnTo>
                    <a:pt x="7" y="38"/>
                  </a:lnTo>
                  <a:lnTo>
                    <a:pt x="7" y="36"/>
                  </a:lnTo>
                  <a:lnTo>
                    <a:pt x="7" y="34"/>
                  </a:lnTo>
                  <a:lnTo>
                    <a:pt x="5" y="34"/>
                  </a:lnTo>
                  <a:lnTo>
                    <a:pt x="7" y="34"/>
                  </a:lnTo>
                  <a:lnTo>
                    <a:pt x="5" y="34"/>
                  </a:lnTo>
                  <a:lnTo>
                    <a:pt x="5" y="32"/>
                  </a:lnTo>
                  <a:lnTo>
                    <a:pt x="3" y="30"/>
                  </a:lnTo>
                  <a:lnTo>
                    <a:pt x="5" y="30"/>
                  </a:lnTo>
                  <a:lnTo>
                    <a:pt x="5" y="28"/>
                  </a:lnTo>
                  <a:lnTo>
                    <a:pt x="7" y="28"/>
                  </a:lnTo>
                  <a:lnTo>
                    <a:pt x="7" y="26"/>
                  </a:lnTo>
                  <a:lnTo>
                    <a:pt x="5" y="26"/>
                  </a:lnTo>
                  <a:lnTo>
                    <a:pt x="5" y="25"/>
                  </a:lnTo>
                  <a:lnTo>
                    <a:pt x="1" y="25"/>
                  </a:lnTo>
                  <a:lnTo>
                    <a:pt x="1" y="23"/>
                  </a:lnTo>
                  <a:lnTo>
                    <a:pt x="1" y="21"/>
                  </a:lnTo>
                  <a:lnTo>
                    <a:pt x="0" y="19"/>
                  </a:lnTo>
                  <a:lnTo>
                    <a:pt x="0" y="17"/>
                  </a:lnTo>
                  <a:lnTo>
                    <a:pt x="1" y="17"/>
                  </a:lnTo>
                  <a:lnTo>
                    <a:pt x="1" y="19"/>
                  </a:lnTo>
                  <a:lnTo>
                    <a:pt x="1" y="21"/>
                  </a:lnTo>
                  <a:lnTo>
                    <a:pt x="3" y="21"/>
                  </a:lnTo>
                  <a:lnTo>
                    <a:pt x="3" y="19"/>
                  </a:lnTo>
                  <a:lnTo>
                    <a:pt x="5" y="17"/>
                  </a:lnTo>
                  <a:lnTo>
                    <a:pt x="5" y="15"/>
                  </a:lnTo>
                  <a:lnTo>
                    <a:pt x="7" y="15"/>
                  </a:lnTo>
                  <a:lnTo>
                    <a:pt x="9" y="15"/>
                  </a:lnTo>
                  <a:lnTo>
                    <a:pt x="11" y="13"/>
                  </a:lnTo>
                  <a:lnTo>
                    <a:pt x="13" y="15"/>
                  </a:lnTo>
                  <a:lnTo>
                    <a:pt x="15" y="15"/>
                  </a:lnTo>
                  <a:lnTo>
                    <a:pt x="15" y="13"/>
                  </a:lnTo>
                  <a:lnTo>
                    <a:pt x="17" y="13"/>
                  </a:lnTo>
                  <a:lnTo>
                    <a:pt x="17" y="11"/>
                  </a:lnTo>
                  <a:lnTo>
                    <a:pt x="19" y="11"/>
                  </a:lnTo>
                  <a:lnTo>
                    <a:pt x="19" y="9"/>
                  </a:lnTo>
                  <a:lnTo>
                    <a:pt x="21" y="9"/>
                  </a:lnTo>
                  <a:lnTo>
                    <a:pt x="23" y="9"/>
                  </a:lnTo>
                  <a:lnTo>
                    <a:pt x="23" y="7"/>
                  </a:lnTo>
                  <a:lnTo>
                    <a:pt x="25" y="7"/>
                  </a:lnTo>
                  <a:lnTo>
                    <a:pt x="26" y="7"/>
                  </a:lnTo>
                  <a:lnTo>
                    <a:pt x="28" y="7"/>
                  </a:lnTo>
                  <a:lnTo>
                    <a:pt x="28" y="5"/>
                  </a:lnTo>
                  <a:lnTo>
                    <a:pt x="30" y="5"/>
                  </a:lnTo>
                  <a:lnTo>
                    <a:pt x="32" y="3"/>
                  </a:lnTo>
                  <a:lnTo>
                    <a:pt x="34" y="3"/>
                  </a:lnTo>
                  <a:lnTo>
                    <a:pt x="36" y="3"/>
                  </a:lnTo>
                  <a:lnTo>
                    <a:pt x="36" y="2"/>
                  </a:lnTo>
                  <a:lnTo>
                    <a:pt x="34" y="2"/>
                  </a:lnTo>
                  <a:lnTo>
                    <a:pt x="34" y="0"/>
                  </a:lnTo>
                  <a:lnTo>
                    <a:pt x="36" y="0"/>
                  </a:lnTo>
                  <a:lnTo>
                    <a:pt x="38" y="0"/>
                  </a:lnTo>
                  <a:lnTo>
                    <a:pt x="40" y="0"/>
                  </a:lnTo>
                  <a:lnTo>
                    <a:pt x="40" y="2"/>
                  </a:lnTo>
                  <a:lnTo>
                    <a:pt x="38" y="2"/>
                  </a:lnTo>
                  <a:lnTo>
                    <a:pt x="40" y="2"/>
                  </a:lnTo>
                  <a:lnTo>
                    <a:pt x="40" y="3"/>
                  </a:lnTo>
                  <a:lnTo>
                    <a:pt x="42" y="5"/>
                  </a:lnTo>
                  <a:lnTo>
                    <a:pt x="42" y="3"/>
                  </a:lnTo>
                  <a:lnTo>
                    <a:pt x="44"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66"/>
            <p:cNvSpPr>
              <a:spLocks noEditPoints="1"/>
            </p:cNvSpPr>
            <p:nvPr/>
          </p:nvSpPr>
          <p:spPr bwMode="auto">
            <a:xfrm>
              <a:off x="5176838" y="3159125"/>
              <a:ext cx="231775" cy="314325"/>
            </a:xfrm>
            <a:custGeom>
              <a:avLst/>
              <a:gdLst>
                <a:gd name="T0" fmla="*/ 38 w 146"/>
                <a:gd name="T1" fmla="*/ 37 h 198"/>
                <a:gd name="T2" fmla="*/ 30 w 146"/>
                <a:gd name="T3" fmla="*/ 35 h 198"/>
                <a:gd name="T4" fmla="*/ 90 w 146"/>
                <a:gd name="T5" fmla="*/ 27 h 198"/>
                <a:gd name="T6" fmla="*/ 128 w 146"/>
                <a:gd name="T7" fmla="*/ 29 h 198"/>
                <a:gd name="T8" fmla="*/ 32 w 146"/>
                <a:gd name="T9" fmla="*/ 25 h 198"/>
                <a:gd name="T10" fmla="*/ 88 w 146"/>
                <a:gd name="T11" fmla="*/ 17 h 198"/>
                <a:gd name="T12" fmla="*/ 115 w 146"/>
                <a:gd name="T13" fmla="*/ 17 h 198"/>
                <a:gd name="T14" fmla="*/ 126 w 146"/>
                <a:gd name="T15" fmla="*/ 21 h 198"/>
                <a:gd name="T16" fmla="*/ 119 w 146"/>
                <a:gd name="T17" fmla="*/ 21 h 198"/>
                <a:gd name="T18" fmla="*/ 117 w 146"/>
                <a:gd name="T19" fmla="*/ 14 h 198"/>
                <a:gd name="T20" fmla="*/ 123 w 146"/>
                <a:gd name="T21" fmla="*/ 14 h 198"/>
                <a:gd name="T22" fmla="*/ 40 w 146"/>
                <a:gd name="T23" fmla="*/ 10 h 198"/>
                <a:gd name="T24" fmla="*/ 63 w 146"/>
                <a:gd name="T25" fmla="*/ 8 h 198"/>
                <a:gd name="T26" fmla="*/ 69 w 146"/>
                <a:gd name="T27" fmla="*/ 19 h 198"/>
                <a:gd name="T28" fmla="*/ 84 w 146"/>
                <a:gd name="T29" fmla="*/ 25 h 198"/>
                <a:gd name="T30" fmla="*/ 90 w 146"/>
                <a:gd name="T31" fmla="*/ 31 h 198"/>
                <a:gd name="T32" fmla="*/ 101 w 146"/>
                <a:gd name="T33" fmla="*/ 23 h 198"/>
                <a:gd name="T34" fmla="*/ 105 w 146"/>
                <a:gd name="T35" fmla="*/ 19 h 198"/>
                <a:gd name="T36" fmla="*/ 115 w 146"/>
                <a:gd name="T37" fmla="*/ 17 h 198"/>
                <a:gd name="T38" fmla="*/ 125 w 146"/>
                <a:gd name="T39" fmla="*/ 25 h 198"/>
                <a:gd name="T40" fmla="*/ 132 w 146"/>
                <a:gd name="T41" fmla="*/ 37 h 198"/>
                <a:gd name="T42" fmla="*/ 136 w 146"/>
                <a:gd name="T43" fmla="*/ 54 h 198"/>
                <a:gd name="T44" fmla="*/ 138 w 146"/>
                <a:gd name="T45" fmla="*/ 73 h 198"/>
                <a:gd name="T46" fmla="*/ 142 w 146"/>
                <a:gd name="T47" fmla="*/ 90 h 198"/>
                <a:gd name="T48" fmla="*/ 142 w 146"/>
                <a:gd name="T49" fmla="*/ 111 h 198"/>
                <a:gd name="T50" fmla="*/ 134 w 146"/>
                <a:gd name="T51" fmla="*/ 111 h 198"/>
                <a:gd name="T52" fmla="*/ 117 w 146"/>
                <a:gd name="T53" fmla="*/ 121 h 198"/>
                <a:gd name="T54" fmla="*/ 101 w 146"/>
                <a:gd name="T55" fmla="*/ 125 h 198"/>
                <a:gd name="T56" fmla="*/ 105 w 146"/>
                <a:gd name="T57" fmla="*/ 140 h 198"/>
                <a:gd name="T58" fmla="*/ 117 w 146"/>
                <a:gd name="T59" fmla="*/ 154 h 198"/>
                <a:gd name="T60" fmla="*/ 126 w 146"/>
                <a:gd name="T61" fmla="*/ 167 h 198"/>
                <a:gd name="T62" fmla="*/ 113 w 146"/>
                <a:gd name="T63" fmla="*/ 177 h 198"/>
                <a:gd name="T64" fmla="*/ 115 w 146"/>
                <a:gd name="T65" fmla="*/ 190 h 198"/>
                <a:gd name="T66" fmla="*/ 101 w 146"/>
                <a:gd name="T67" fmla="*/ 188 h 198"/>
                <a:gd name="T68" fmla="*/ 86 w 146"/>
                <a:gd name="T69" fmla="*/ 194 h 198"/>
                <a:gd name="T70" fmla="*/ 75 w 146"/>
                <a:gd name="T71" fmla="*/ 192 h 198"/>
                <a:gd name="T72" fmla="*/ 63 w 146"/>
                <a:gd name="T73" fmla="*/ 192 h 198"/>
                <a:gd name="T74" fmla="*/ 50 w 146"/>
                <a:gd name="T75" fmla="*/ 190 h 198"/>
                <a:gd name="T76" fmla="*/ 44 w 146"/>
                <a:gd name="T77" fmla="*/ 190 h 198"/>
                <a:gd name="T78" fmla="*/ 29 w 146"/>
                <a:gd name="T79" fmla="*/ 190 h 198"/>
                <a:gd name="T80" fmla="*/ 29 w 146"/>
                <a:gd name="T81" fmla="*/ 177 h 198"/>
                <a:gd name="T82" fmla="*/ 36 w 146"/>
                <a:gd name="T83" fmla="*/ 159 h 198"/>
                <a:gd name="T84" fmla="*/ 23 w 146"/>
                <a:gd name="T85" fmla="*/ 154 h 198"/>
                <a:gd name="T86" fmla="*/ 11 w 146"/>
                <a:gd name="T87" fmla="*/ 150 h 198"/>
                <a:gd name="T88" fmla="*/ 7 w 146"/>
                <a:gd name="T89" fmla="*/ 136 h 198"/>
                <a:gd name="T90" fmla="*/ 7 w 146"/>
                <a:gd name="T91" fmla="*/ 121 h 198"/>
                <a:gd name="T92" fmla="*/ 2 w 146"/>
                <a:gd name="T93" fmla="*/ 108 h 198"/>
                <a:gd name="T94" fmla="*/ 5 w 146"/>
                <a:gd name="T95" fmla="*/ 96 h 198"/>
                <a:gd name="T96" fmla="*/ 11 w 146"/>
                <a:gd name="T97" fmla="*/ 87 h 198"/>
                <a:gd name="T98" fmla="*/ 19 w 146"/>
                <a:gd name="T99" fmla="*/ 71 h 198"/>
                <a:gd name="T100" fmla="*/ 19 w 146"/>
                <a:gd name="T101" fmla="*/ 60 h 198"/>
                <a:gd name="T102" fmla="*/ 19 w 146"/>
                <a:gd name="T103" fmla="*/ 44 h 198"/>
                <a:gd name="T104" fmla="*/ 38 w 146"/>
                <a:gd name="T105" fmla="*/ 42 h 198"/>
                <a:gd name="T106" fmla="*/ 42 w 146"/>
                <a:gd name="T107" fmla="*/ 42 h 198"/>
                <a:gd name="T108" fmla="*/ 48 w 146"/>
                <a:gd name="T109" fmla="*/ 33 h 198"/>
                <a:gd name="T110" fmla="*/ 63 w 146"/>
                <a:gd name="T111" fmla="*/ 40 h 198"/>
                <a:gd name="T112" fmla="*/ 50 w 146"/>
                <a:gd name="T113" fmla="*/ 29 h 198"/>
                <a:gd name="T114" fmla="*/ 46 w 146"/>
                <a:gd name="T115" fmla="*/ 19 h 198"/>
                <a:gd name="T116" fmla="*/ 46 w 146"/>
                <a:gd name="T117" fmla="*/ 10 h 198"/>
                <a:gd name="T118" fmla="*/ 40 w 146"/>
                <a:gd name="T119" fmla="*/ 6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6" h="198">
                  <a:moveTo>
                    <a:pt x="15" y="40"/>
                  </a:moveTo>
                  <a:lnTo>
                    <a:pt x="13" y="40"/>
                  </a:lnTo>
                  <a:lnTo>
                    <a:pt x="15" y="40"/>
                  </a:lnTo>
                  <a:close/>
                  <a:moveTo>
                    <a:pt x="21" y="39"/>
                  </a:moveTo>
                  <a:lnTo>
                    <a:pt x="17" y="39"/>
                  </a:lnTo>
                  <a:lnTo>
                    <a:pt x="19" y="39"/>
                  </a:lnTo>
                  <a:lnTo>
                    <a:pt x="21" y="39"/>
                  </a:lnTo>
                  <a:close/>
                  <a:moveTo>
                    <a:pt x="25" y="37"/>
                  </a:moveTo>
                  <a:lnTo>
                    <a:pt x="23" y="37"/>
                  </a:lnTo>
                  <a:lnTo>
                    <a:pt x="21" y="37"/>
                  </a:lnTo>
                  <a:lnTo>
                    <a:pt x="23" y="37"/>
                  </a:lnTo>
                  <a:lnTo>
                    <a:pt x="25" y="37"/>
                  </a:lnTo>
                  <a:close/>
                  <a:moveTo>
                    <a:pt x="38" y="37"/>
                  </a:moveTo>
                  <a:lnTo>
                    <a:pt x="36" y="37"/>
                  </a:lnTo>
                  <a:lnTo>
                    <a:pt x="38" y="37"/>
                  </a:lnTo>
                  <a:close/>
                  <a:moveTo>
                    <a:pt x="29" y="37"/>
                  </a:moveTo>
                  <a:lnTo>
                    <a:pt x="27" y="37"/>
                  </a:lnTo>
                  <a:lnTo>
                    <a:pt x="29" y="37"/>
                  </a:lnTo>
                  <a:close/>
                  <a:moveTo>
                    <a:pt x="30" y="35"/>
                  </a:moveTo>
                  <a:lnTo>
                    <a:pt x="30" y="37"/>
                  </a:lnTo>
                  <a:lnTo>
                    <a:pt x="30" y="35"/>
                  </a:lnTo>
                  <a:lnTo>
                    <a:pt x="30" y="37"/>
                  </a:lnTo>
                  <a:lnTo>
                    <a:pt x="29" y="37"/>
                  </a:lnTo>
                  <a:lnTo>
                    <a:pt x="30" y="35"/>
                  </a:lnTo>
                  <a:lnTo>
                    <a:pt x="32" y="35"/>
                  </a:lnTo>
                  <a:lnTo>
                    <a:pt x="30" y="35"/>
                  </a:lnTo>
                  <a:close/>
                  <a:moveTo>
                    <a:pt x="34" y="35"/>
                  </a:moveTo>
                  <a:lnTo>
                    <a:pt x="32" y="35"/>
                  </a:lnTo>
                  <a:lnTo>
                    <a:pt x="34" y="35"/>
                  </a:lnTo>
                  <a:close/>
                  <a:moveTo>
                    <a:pt x="90" y="29"/>
                  </a:moveTo>
                  <a:lnTo>
                    <a:pt x="90" y="31"/>
                  </a:lnTo>
                  <a:lnTo>
                    <a:pt x="90" y="29"/>
                  </a:lnTo>
                  <a:lnTo>
                    <a:pt x="90" y="31"/>
                  </a:lnTo>
                  <a:lnTo>
                    <a:pt x="88" y="31"/>
                  </a:lnTo>
                  <a:lnTo>
                    <a:pt x="88" y="29"/>
                  </a:lnTo>
                  <a:lnTo>
                    <a:pt x="90" y="29"/>
                  </a:lnTo>
                  <a:close/>
                  <a:moveTo>
                    <a:pt x="90" y="27"/>
                  </a:moveTo>
                  <a:lnTo>
                    <a:pt x="92" y="27"/>
                  </a:lnTo>
                  <a:lnTo>
                    <a:pt x="90" y="27"/>
                  </a:lnTo>
                  <a:close/>
                  <a:moveTo>
                    <a:pt x="130" y="27"/>
                  </a:moveTo>
                  <a:lnTo>
                    <a:pt x="132" y="31"/>
                  </a:lnTo>
                  <a:lnTo>
                    <a:pt x="134" y="31"/>
                  </a:lnTo>
                  <a:lnTo>
                    <a:pt x="132" y="31"/>
                  </a:lnTo>
                  <a:lnTo>
                    <a:pt x="132" y="33"/>
                  </a:lnTo>
                  <a:lnTo>
                    <a:pt x="134" y="33"/>
                  </a:lnTo>
                  <a:lnTo>
                    <a:pt x="132" y="33"/>
                  </a:lnTo>
                  <a:lnTo>
                    <a:pt x="130" y="33"/>
                  </a:lnTo>
                  <a:lnTo>
                    <a:pt x="128" y="33"/>
                  </a:lnTo>
                  <a:lnTo>
                    <a:pt x="126" y="33"/>
                  </a:lnTo>
                  <a:lnTo>
                    <a:pt x="128" y="33"/>
                  </a:lnTo>
                  <a:lnTo>
                    <a:pt x="128" y="31"/>
                  </a:lnTo>
                  <a:lnTo>
                    <a:pt x="128" y="29"/>
                  </a:lnTo>
                  <a:lnTo>
                    <a:pt x="130" y="29"/>
                  </a:lnTo>
                  <a:lnTo>
                    <a:pt x="130" y="31"/>
                  </a:lnTo>
                  <a:lnTo>
                    <a:pt x="130" y="29"/>
                  </a:lnTo>
                  <a:lnTo>
                    <a:pt x="130" y="27"/>
                  </a:lnTo>
                  <a:lnTo>
                    <a:pt x="128" y="27"/>
                  </a:lnTo>
                  <a:lnTo>
                    <a:pt x="128" y="29"/>
                  </a:lnTo>
                  <a:lnTo>
                    <a:pt x="126" y="29"/>
                  </a:lnTo>
                  <a:lnTo>
                    <a:pt x="126" y="27"/>
                  </a:lnTo>
                  <a:lnTo>
                    <a:pt x="126" y="25"/>
                  </a:lnTo>
                  <a:lnTo>
                    <a:pt x="128" y="25"/>
                  </a:lnTo>
                  <a:lnTo>
                    <a:pt x="128" y="27"/>
                  </a:lnTo>
                  <a:lnTo>
                    <a:pt x="130" y="27"/>
                  </a:lnTo>
                  <a:close/>
                  <a:moveTo>
                    <a:pt x="32" y="25"/>
                  </a:moveTo>
                  <a:lnTo>
                    <a:pt x="32" y="23"/>
                  </a:lnTo>
                  <a:lnTo>
                    <a:pt x="32" y="25"/>
                  </a:lnTo>
                  <a:close/>
                  <a:moveTo>
                    <a:pt x="34" y="25"/>
                  </a:moveTo>
                  <a:lnTo>
                    <a:pt x="32" y="25"/>
                  </a:lnTo>
                  <a:lnTo>
                    <a:pt x="34" y="23"/>
                  </a:lnTo>
                  <a:lnTo>
                    <a:pt x="34" y="25"/>
                  </a:lnTo>
                  <a:close/>
                  <a:moveTo>
                    <a:pt x="50" y="17"/>
                  </a:moveTo>
                  <a:lnTo>
                    <a:pt x="48" y="17"/>
                  </a:lnTo>
                  <a:lnTo>
                    <a:pt x="48" y="15"/>
                  </a:lnTo>
                  <a:lnTo>
                    <a:pt x="50" y="15"/>
                  </a:lnTo>
                  <a:lnTo>
                    <a:pt x="50" y="17"/>
                  </a:lnTo>
                  <a:close/>
                  <a:moveTo>
                    <a:pt x="86" y="15"/>
                  </a:moveTo>
                  <a:lnTo>
                    <a:pt x="88" y="17"/>
                  </a:lnTo>
                  <a:lnTo>
                    <a:pt x="86" y="17"/>
                  </a:lnTo>
                  <a:lnTo>
                    <a:pt x="84" y="17"/>
                  </a:lnTo>
                  <a:lnTo>
                    <a:pt x="82" y="17"/>
                  </a:lnTo>
                  <a:lnTo>
                    <a:pt x="82" y="15"/>
                  </a:lnTo>
                  <a:lnTo>
                    <a:pt x="84" y="15"/>
                  </a:lnTo>
                  <a:lnTo>
                    <a:pt x="86" y="15"/>
                  </a:lnTo>
                  <a:close/>
                  <a:moveTo>
                    <a:pt x="46" y="15"/>
                  </a:moveTo>
                  <a:lnTo>
                    <a:pt x="44" y="15"/>
                  </a:lnTo>
                  <a:lnTo>
                    <a:pt x="46" y="14"/>
                  </a:lnTo>
                  <a:lnTo>
                    <a:pt x="46" y="15"/>
                  </a:lnTo>
                  <a:close/>
                  <a:moveTo>
                    <a:pt x="117" y="14"/>
                  </a:moveTo>
                  <a:lnTo>
                    <a:pt x="115" y="15"/>
                  </a:lnTo>
                  <a:lnTo>
                    <a:pt x="115" y="17"/>
                  </a:lnTo>
                  <a:lnTo>
                    <a:pt x="115" y="15"/>
                  </a:lnTo>
                  <a:lnTo>
                    <a:pt x="115" y="14"/>
                  </a:lnTo>
                  <a:lnTo>
                    <a:pt x="117" y="14"/>
                  </a:lnTo>
                  <a:close/>
                  <a:moveTo>
                    <a:pt x="121" y="12"/>
                  </a:moveTo>
                  <a:lnTo>
                    <a:pt x="121" y="14"/>
                  </a:lnTo>
                  <a:lnTo>
                    <a:pt x="125" y="14"/>
                  </a:lnTo>
                  <a:lnTo>
                    <a:pt x="125" y="15"/>
                  </a:lnTo>
                  <a:lnTo>
                    <a:pt x="123" y="15"/>
                  </a:lnTo>
                  <a:lnTo>
                    <a:pt x="123" y="17"/>
                  </a:lnTo>
                  <a:lnTo>
                    <a:pt x="125" y="17"/>
                  </a:lnTo>
                  <a:lnTo>
                    <a:pt x="125" y="19"/>
                  </a:lnTo>
                  <a:lnTo>
                    <a:pt x="126" y="19"/>
                  </a:lnTo>
                  <a:lnTo>
                    <a:pt x="126" y="21"/>
                  </a:lnTo>
                  <a:lnTo>
                    <a:pt x="125" y="21"/>
                  </a:lnTo>
                  <a:lnTo>
                    <a:pt x="126" y="21"/>
                  </a:lnTo>
                  <a:lnTo>
                    <a:pt x="125" y="21"/>
                  </a:lnTo>
                  <a:lnTo>
                    <a:pt x="125" y="19"/>
                  </a:lnTo>
                  <a:lnTo>
                    <a:pt x="123" y="19"/>
                  </a:lnTo>
                  <a:lnTo>
                    <a:pt x="121" y="21"/>
                  </a:lnTo>
                  <a:lnTo>
                    <a:pt x="121" y="23"/>
                  </a:lnTo>
                  <a:lnTo>
                    <a:pt x="121" y="21"/>
                  </a:lnTo>
                  <a:lnTo>
                    <a:pt x="121" y="23"/>
                  </a:lnTo>
                  <a:lnTo>
                    <a:pt x="119" y="23"/>
                  </a:lnTo>
                  <a:lnTo>
                    <a:pt x="119" y="21"/>
                  </a:lnTo>
                  <a:lnTo>
                    <a:pt x="119" y="23"/>
                  </a:lnTo>
                  <a:lnTo>
                    <a:pt x="119" y="21"/>
                  </a:lnTo>
                  <a:lnTo>
                    <a:pt x="119" y="23"/>
                  </a:lnTo>
                  <a:lnTo>
                    <a:pt x="119" y="21"/>
                  </a:lnTo>
                  <a:lnTo>
                    <a:pt x="117" y="21"/>
                  </a:lnTo>
                  <a:lnTo>
                    <a:pt x="117" y="19"/>
                  </a:lnTo>
                  <a:lnTo>
                    <a:pt x="119" y="19"/>
                  </a:lnTo>
                  <a:lnTo>
                    <a:pt x="119" y="17"/>
                  </a:lnTo>
                  <a:lnTo>
                    <a:pt x="117" y="17"/>
                  </a:lnTo>
                  <a:lnTo>
                    <a:pt x="119" y="17"/>
                  </a:lnTo>
                  <a:lnTo>
                    <a:pt x="119" y="15"/>
                  </a:lnTo>
                  <a:lnTo>
                    <a:pt x="117" y="15"/>
                  </a:lnTo>
                  <a:lnTo>
                    <a:pt x="119" y="15"/>
                  </a:lnTo>
                  <a:lnTo>
                    <a:pt x="117" y="15"/>
                  </a:lnTo>
                  <a:lnTo>
                    <a:pt x="117" y="14"/>
                  </a:lnTo>
                  <a:lnTo>
                    <a:pt x="119" y="14"/>
                  </a:lnTo>
                  <a:lnTo>
                    <a:pt x="119" y="15"/>
                  </a:lnTo>
                  <a:lnTo>
                    <a:pt x="119" y="14"/>
                  </a:lnTo>
                  <a:lnTo>
                    <a:pt x="121" y="14"/>
                  </a:lnTo>
                  <a:lnTo>
                    <a:pt x="119" y="14"/>
                  </a:lnTo>
                  <a:lnTo>
                    <a:pt x="121" y="14"/>
                  </a:lnTo>
                  <a:lnTo>
                    <a:pt x="121" y="15"/>
                  </a:lnTo>
                  <a:lnTo>
                    <a:pt x="119" y="15"/>
                  </a:lnTo>
                  <a:lnTo>
                    <a:pt x="121" y="15"/>
                  </a:lnTo>
                  <a:lnTo>
                    <a:pt x="121" y="14"/>
                  </a:lnTo>
                  <a:lnTo>
                    <a:pt x="121" y="15"/>
                  </a:lnTo>
                  <a:lnTo>
                    <a:pt x="123" y="15"/>
                  </a:lnTo>
                  <a:lnTo>
                    <a:pt x="123" y="14"/>
                  </a:lnTo>
                  <a:lnTo>
                    <a:pt x="121" y="14"/>
                  </a:lnTo>
                  <a:lnTo>
                    <a:pt x="119" y="14"/>
                  </a:lnTo>
                  <a:lnTo>
                    <a:pt x="119" y="12"/>
                  </a:lnTo>
                  <a:lnTo>
                    <a:pt x="117" y="12"/>
                  </a:lnTo>
                  <a:lnTo>
                    <a:pt x="119" y="12"/>
                  </a:lnTo>
                  <a:lnTo>
                    <a:pt x="121" y="10"/>
                  </a:lnTo>
                  <a:lnTo>
                    <a:pt x="121" y="12"/>
                  </a:lnTo>
                  <a:close/>
                  <a:moveTo>
                    <a:pt x="40" y="10"/>
                  </a:moveTo>
                  <a:lnTo>
                    <a:pt x="40" y="12"/>
                  </a:lnTo>
                  <a:lnTo>
                    <a:pt x="40" y="10"/>
                  </a:lnTo>
                  <a:close/>
                  <a:moveTo>
                    <a:pt x="44" y="10"/>
                  </a:moveTo>
                  <a:lnTo>
                    <a:pt x="42" y="10"/>
                  </a:lnTo>
                  <a:lnTo>
                    <a:pt x="40" y="10"/>
                  </a:lnTo>
                  <a:lnTo>
                    <a:pt x="42" y="10"/>
                  </a:lnTo>
                  <a:lnTo>
                    <a:pt x="42" y="8"/>
                  </a:lnTo>
                  <a:lnTo>
                    <a:pt x="44" y="8"/>
                  </a:lnTo>
                  <a:lnTo>
                    <a:pt x="44" y="10"/>
                  </a:lnTo>
                  <a:close/>
                  <a:moveTo>
                    <a:pt x="50" y="4"/>
                  </a:moveTo>
                  <a:lnTo>
                    <a:pt x="50" y="6"/>
                  </a:lnTo>
                  <a:lnTo>
                    <a:pt x="53" y="6"/>
                  </a:lnTo>
                  <a:lnTo>
                    <a:pt x="53" y="8"/>
                  </a:lnTo>
                  <a:lnTo>
                    <a:pt x="55" y="8"/>
                  </a:lnTo>
                  <a:lnTo>
                    <a:pt x="57" y="8"/>
                  </a:lnTo>
                  <a:lnTo>
                    <a:pt x="59" y="6"/>
                  </a:lnTo>
                  <a:lnTo>
                    <a:pt x="61" y="8"/>
                  </a:lnTo>
                  <a:lnTo>
                    <a:pt x="63" y="8"/>
                  </a:lnTo>
                  <a:lnTo>
                    <a:pt x="65" y="8"/>
                  </a:lnTo>
                  <a:lnTo>
                    <a:pt x="67" y="10"/>
                  </a:lnTo>
                  <a:lnTo>
                    <a:pt x="65" y="10"/>
                  </a:lnTo>
                  <a:lnTo>
                    <a:pt x="65" y="12"/>
                  </a:lnTo>
                  <a:lnTo>
                    <a:pt x="67" y="12"/>
                  </a:lnTo>
                  <a:lnTo>
                    <a:pt x="67" y="14"/>
                  </a:lnTo>
                  <a:lnTo>
                    <a:pt x="67" y="15"/>
                  </a:lnTo>
                  <a:lnTo>
                    <a:pt x="65" y="15"/>
                  </a:lnTo>
                  <a:lnTo>
                    <a:pt x="63" y="15"/>
                  </a:lnTo>
                  <a:lnTo>
                    <a:pt x="65" y="17"/>
                  </a:lnTo>
                  <a:lnTo>
                    <a:pt x="69" y="15"/>
                  </a:lnTo>
                  <a:lnTo>
                    <a:pt x="69" y="17"/>
                  </a:lnTo>
                  <a:lnTo>
                    <a:pt x="69" y="19"/>
                  </a:lnTo>
                  <a:lnTo>
                    <a:pt x="69" y="21"/>
                  </a:lnTo>
                  <a:lnTo>
                    <a:pt x="69" y="19"/>
                  </a:lnTo>
                  <a:lnTo>
                    <a:pt x="71" y="17"/>
                  </a:lnTo>
                  <a:lnTo>
                    <a:pt x="73" y="17"/>
                  </a:lnTo>
                  <a:lnTo>
                    <a:pt x="77" y="19"/>
                  </a:lnTo>
                  <a:lnTo>
                    <a:pt x="77" y="21"/>
                  </a:lnTo>
                  <a:lnTo>
                    <a:pt x="78" y="21"/>
                  </a:lnTo>
                  <a:lnTo>
                    <a:pt x="80" y="19"/>
                  </a:lnTo>
                  <a:lnTo>
                    <a:pt x="82" y="19"/>
                  </a:lnTo>
                  <a:lnTo>
                    <a:pt x="84" y="19"/>
                  </a:lnTo>
                  <a:lnTo>
                    <a:pt x="84" y="21"/>
                  </a:lnTo>
                  <a:lnTo>
                    <a:pt x="84" y="23"/>
                  </a:lnTo>
                  <a:lnTo>
                    <a:pt x="84" y="25"/>
                  </a:lnTo>
                  <a:lnTo>
                    <a:pt x="82" y="25"/>
                  </a:lnTo>
                  <a:lnTo>
                    <a:pt x="80" y="27"/>
                  </a:lnTo>
                  <a:lnTo>
                    <a:pt x="78" y="27"/>
                  </a:lnTo>
                  <a:lnTo>
                    <a:pt x="78" y="29"/>
                  </a:lnTo>
                  <a:lnTo>
                    <a:pt x="80" y="29"/>
                  </a:lnTo>
                  <a:lnTo>
                    <a:pt x="80" y="31"/>
                  </a:lnTo>
                  <a:lnTo>
                    <a:pt x="82" y="29"/>
                  </a:lnTo>
                  <a:lnTo>
                    <a:pt x="84" y="29"/>
                  </a:lnTo>
                  <a:lnTo>
                    <a:pt x="86" y="29"/>
                  </a:lnTo>
                  <a:lnTo>
                    <a:pt x="86" y="31"/>
                  </a:lnTo>
                  <a:lnTo>
                    <a:pt x="88" y="31"/>
                  </a:lnTo>
                  <a:lnTo>
                    <a:pt x="90" y="33"/>
                  </a:lnTo>
                  <a:lnTo>
                    <a:pt x="90" y="31"/>
                  </a:lnTo>
                  <a:lnTo>
                    <a:pt x="90" y="29"/>
                  </a:lnTo>
                  <a:lnTo>
                    <a:pt x="92" y="29"/>
                  </a:lnTo>
                  <a:lnTo>
                    <a:pt x="92" y="27"/>
                  </a:lnTo>
                  <a:lnTo>
                    <a:pt x="92" y="25"/>
                  </a:lnTo>
                  <a:lnTo>
                    <a:pt x="94" y="25"/>
                  </a:lnTo>
                  <a:lnTo>
                    <a:pt x="96" y="25"/>
                  </a:lnTo>
                  <a:lnTo>
                    <a:pt x="100" y="25"/>
                  </a:lnTo>
                  <a:lnTo>
                    <a:pt x="100" y="23"/>
                  </a:lnTo>
                  <a:lnTo>
                    <a:pt x="100" y="25"/>
                  </a:lnTo>
                  <a:lnTo>
                    <a:pt x="100" y="27"/>
                  </a:lnTo>
                  <a:lnTo>
                    <a:pt x="100" y="25"/>
                  </a:lnTo>
                  <a:lnTo>
                    <a:pt x="100" y="23"/>
                  </a:lnTo>
                  <a:lnTo>
                    <a:pt x="101" y="23"/>
                  </a:lnTo>
                  <a:lnTo>
                    <a:pt x="103" y="21"/>
                  </a:lnTo>
                  <a:lnTo>
                    <a:pt x="103" y="19"/>
                  </a:lnTo>
                  <a:lnTo>
                    <a:pt x="105" y="19"/>
                  </a:lnTo>
                  <a:lnTo>
                    <a:pt x="105" y="17"/>
                  </a:lnTo>
                  <a:lnTo>
                    <a:pt x="107" y="15"/>
                  </a:lnTo>
                  <a:lnTo>
                    <a:pt x="107" y="17"/>
                  </a:lnTo>
                  <a:lnTo>
                    <a:pt x="111" y="17"/>
                  </a:lnTo>
                  <a:lnTo>
                    <a:pt x="113" y="17"/>
                  </a:lnTo>
                  <a:lnTo>
                    <a:pt x="111" y="17"/>
                  </a:lnTo>
                  <a:lnTo>
                    <a:pt x="109" y="17"/>
                  </a:lnTo>
                  <a:lnTo>
                    <a:pt x="107" y="17"/>
                  </a:lnTo>
                  <a:lnTo>
                    <a:pt x="107" y="19"/>
                  </a:lnTo>
                  <a:lnTo>
                    <a:pt x="105" y="19"/>
                  </a:lnTo>
                  <a:lnTo>
                    <a:pt x="105" y="21"/>
                  </a:lnTo>
                  <a:lnTo>
                    <a:pt x="103" y="21"/>
                  </a:lnTo>
                  <a:lnTo>
                    <a:pt x="105" y="23"/>
                  </a:lnTo>
                  <a:lnTo>
                    <a:pt x="105" y="21"/>
                  </a:lnTo>
                  <a:lnTo>
                    <a:pt x="105" y="19"/>
                  </a:lnTo>
                  <a:lnTo>
                    <a:pt x="107" y="19"/>
                  </a:lnTo>
                  <a:lnTo>
                    <a:pt x="109" y="19"/>
                  </a:lnTo>
                  <a:lnTo>
                    <a:pt x="109" y="17"/>
                  </a:lnTo>
                  <a:lnTo>
                    <a:pt x="109" y="19"/>
                  </a:lnTo>
                  <a:lnTo>
                    <a:pt x="111" y="19"/>
                  </a:lnTo>
                  <a:lnTo>
                    <a:pt x="113" y="19"/>
                  </a:lnTo>
                  <a:lnTo>
                    <a:pt x="113" y="17"/>
                  </a:lnTo>
                  <a:lnTo>
                    <a:pt x="115" y="17"/>
                  </a:lnTo>
                  <a:lnTo>
                    <a:pt x="115" y="19"/>
                  </a:lnTo>
                  <a:lnTo>
                    <a:pt x="115" y="21"/>
                  </a:lnTo>
                  <a:lnTo>
                    <a:pt x="117" y="21"/>
                  </a:lnTo>
                  <a:lnTo>
                    <a:pt x="117" y="23"/>
                  </a:lnTo>
                  <a:lnTo>
                    <a:pt x="117" y="21"/>
                  </a:lnTo>
                  <a:lnTo>
                    <a:pt x="117" y="23"/>
                  </a:lnTo>
                  <a:lnTo>
                    <a:pt x="119" y="23"/>
                  </a:lnTo>
                  <a:lnTo>
                    <a:pt x="119" y="25"/>
                  </a:lnTo>
                  <a:lnTo>
                    <a:pt x="121" y="25"/>
                  </a:lnTo>
                  <a:lnTo>
                    <a:pt x="121" y="27"/>
                  </a:lnTo>
                  <a:lnTo>
                    <a:pt x="123" y="27"/>
                  </a:lnTo>
                  <a:lnTo>
                    <a:pt x="123" y="25"/>
                  </a:lnTo>
                  <a:lnTo>
                    <a:pt x="125" y="25"/>
                  </a:lnTo>
                  <a:lnTo>
                    <a:pt x="126" y="25"/>
                  </a:lnTo>
                  <a:lnTo>
                    <a:pt x="125" y="25"/>
                  </a:lnTo>
                  <a:lnTo>
                    <a:pt x="126" y="25"/>
                  </a:lnTo>
                  <a:lnTo>
                    <a:pt x="126" y="27"/>
                  </a:lnTo>
                  <a:lnTo>
                    <a:pt x="126" y="29"/>
                  </a:lnTo>
                  <a:lnTo>
                    <a:pt x="128" y="29"/>
                  </a:lnTo>
                  <a:lnTo>
                    <a:pt x="128" y="31"/>
                  </a:lnTo>
                  <a:lnTo>
                    <a:pt x="126" y="33"/>
                  </a:lnTo>
                  <a:lnTo>
                    <a:pt x="128" y="33"/>
                  </a:lnTo>
                  <a:lnTo>
                    <a:pt x="128" y="35"/>
                  </a:lnTo>
                  <a:lnTo>
                    <a:pt x="130" y="35"/>
                  </a:lnTo>
                  <a:lnTo>
                    <a:pt x="130" y="37"/>
                  </a:lnTo>
                  <a:lnTo>
                    <a:pt x="132" y="37"/>
                  </a:lnTo>
                  <a:lnTo>
                    <a:pt x="134" y="37"/>
                  </a:lnTo>
                  <a:lnTo>
                    <a:pt x="134" y="39"/>
                  </a:lnTo>
                  <a:lnTo>
                    <a:pt x="134" y="40"/>
                  </a:lnTo>
                  <a:lnTo>
                    <a:pt x="134" y="42"/>
                  </a:lnTo>
                  <a:lnTo>
                    <a:pt x="136" y="42"/>
                  </a:lnTo>
                  <a:lnTo>
                    <a:pt x="136" y="44"/>
                  </a:lnTo>
                  <a:lnTo>
                    <a:pt x="136" y="46"/>
                  </a:lnTo>
                  <a:lnTo>
                    <a:pt x="136" y="48"/>
                  </a:lnTo>
                  <a:lnTo>
                    <a:pt x="136" y="50"/>
                  </a:lnTo>
                  <a:lnTo>
                    <a:pt x="138" y="50"/>
                  </a:lnTo>
                  <a:lnTo>
                    <a:pt x="136" y="50"/>
                  </a:lnTo>
                  <a:lnTo>
                    <a:pt x="136" y="52"/>
                  </a:lnTo>
                  <a:lnTo>
                    <a:pt x="136" y="54"/>
                  </a:lnTo>
                  <a:lnTo>
                    <a:pt x="134" y="56"/>
                  </a:lnTo>
                  <a:lnTo>
                    <a:pt x="132" y="56"/>
                  </a:lnTo>
                  <a:lnTo>
                    <a:pt x="132" y="58"/>
                  </a:lnTo>
                  <a:lnTo>
                    <a:pt x="132" y="60"/>
                  </a:lnTo>
                  <a:lnTo>
                    <a:pt x="132" y="62"/>
                  </a:lnTo>
                  <a:lnTo>
                    <a:pt x="134" y="62"/>
                  </a:lnTo>
                  <a:lnTo>
                    <a:pt x="136" y="63"/>
                  </a:lnTo>
                  <a:lnTo>
                    <a:pt x="138" y="65"/>
                  </a:lnTo>
                  <a:lnTo>
                    <a:pt x="140" y="67"/>
                  </a:lnTo>
                  <a:lnTo>
                    <a:pt x="140" y="69"/>
                  </a:lnTo>
                  <a:lnTo>
                    <a:pt x="140" y="71"/>
                  </a:lnTo>
                  <a:lnTo>
                    <a:pt x="138" y="71"/>
                  </a:lnTo>
                  <a:lnTo>
                    <a:pt x="138" y="73"/>
                  </a:lnTo>
                  <a:lnTo>
                    <a:pt x="140" y="73"/>
                  </a:lnTo>
                  <a:lnTo>
                    <a:pt x="140" y="75"/>
                  </a:lnTo>
                  <a:lnTo>
                    <a:pt x="142" y="75"/>
                  </a:lnTo>
                  <a:lnTo>
                    <a:pt x="142" y="77"/>
                  </a:lnTo>
                  <a:lnTo>
                    <a:pt x="142" y="79"/>
                  </a:lnTo>
                  <a:lnTo>
                    <a:pt x="142" y="81"/>
                  </a:lnTo>
                  <a:lnTo>
                    <a:pt x="142" y="83"/>
                  </a:lnTo>
                  <a:lnTo>
                    <a:pt x="142" y="85"/>
                  </a:lnTo>
                  <a:lnTo>
                    <a:pt x="140" y="85"/>
                  </a:lnTo>
                  <a:lnTo>
                    <a:pt x="140" y="87"/>
                  </a:lnTo>
                  <a:lnTo>
                    <a:pt x="140" y="88"/>
                  </a:lnTo>
                  <a:lnTo>
                    <a:pt x="140" y="90"/>
                  </a:lnTo>
                  <a:lnTo>
                    <a:pt x="142" y="90"/>
                  </a:lnTo>
                  <a:lnTo>
                    <a:pt x="142" y="92"/>
                  </a:lnTo>
                  <a:lnTo>
                    <a:pt x="142" y="94"/>
                  </a:lnTo>
                  <a:lnTo>
                    <a:pt x="144" y="96"/>
                  </a:lnTo>
                  <a:lnTo>
                    <a:pt x="146" y="96"/>
                  </a:lnTo>
                  <a:lnTo>
                    <a:pt x="146" y="98"/>
                  </a:lnTo>
                  <a:lnTo>
                    <a:pt x="146" y="100"/>
                  </a:lnTo>
                  <a:lnTo>
                    <a:pt x="146" y="102"/>
                  </a:lnTo>
                  <a:lnTo>
                    <a:pt x="146" y="104"/>
                  </a:lnTo>
                  <a:lnTo>
                    <a:pt x="146" y="106"/>
                  </a:lnTo>
                  <a:lnTo>
                    <a:pt x="144" y="108"/>
                  </a:lnTo>
                  <a:lnTo>
                    <a:pt x="144" y="110"/>
                  </a:lnTo>
                  <a:lnTo>
                    <a:pt x="144" y="111"/>
                  </a:lnTo>
                  <a:lnTo>
                    <a:pt x="142" y="111"/>
                  </a:lnTo>
                  <a:lnTo>
                    <a:pt x="142" y="113"/>
                  </a:lnTo>
                  <a:lnTo>
                    <a:pt x="140" y="111"/>
                  </a:lnTo>
                  <a:lnTo>
                    <a:pt x="140" y="110"/>
                  </a:lnTo>
                  <a:lnTo>
                    <a:pt x="138" y="110"/>
                  </a:lnTo>
                  <a:lnTo>
                    <a:pt x="140" y="110"/>
                  </a:lnTo>
                  <a:lnTo>
                    <a:pt x="140" y="108"/>
                  </a:lnTo>
                  <a:lnTo>
                    <a:pt x="138" y="108"/>
                  </a:lnTo>
                  <a:lnTo>
                    <a:pt x="136" y="108"/>
                  </a:lnTo>
                  <a:lnTo>
                    <a:pt x="134" y="108"/>
                  </a:lnTo>
                  <a:lnTo>
                    <a:pt x="134" y="110"/>
                  </a:lnTo>
                  <a:lnTo>
                    <a:pt x="136" y="110"/>
                  </a:lnTo>
                  <a:lnTo>
                    <a:pt x="136" y="111"/>
                  </a:lnTo>
                  <a:lnTo>
                    <a:pt x="134" y="111"/>
                  </a:lnTo>
                  <a:lnTo>
                    <a:pt x="132" y="111"/>
                  </a:lnTo>
                  <a:lnTo>
                    <a:pt x="130" y="113"/>
                  </a:lnTo>
                  <a:lnTo>
                    <a:pt x="128" y="113"/>
                  </a:lnTo>
                  <a:lnTo>
                    <a:pt x="128" y="115"/>
                  </a:lnTo>
                  <a:lnTo>
                    <a:pt x="126" y="115"/>
                  </a:lnTo>
                  <a:lnTo>
                    <a:pt x="125" y="115"/>
                  </a:lnTo>
                  <a:lnTo>
                    <a:pt x="123" y="115"/>
                  </a:lnTo>
                  <a:lnTo>
                    <a:pt x="123" y="117"/>
                  </a:lnTo>
                  <a:lnTo>
                    <a:pt x="121" y="117"/>
                  </a:lnTo>
                  <a:lnTo>
                    <a:pt x="119" y="117"/>
                  </a:lnTo>
                  <a:lnTo>
                    <a:pt x="119" y="119"/>
                  </a:lnTo>
                  <a:lnTo>
                    <a:pt x="117" y="119"/>
                  </a:lnTo>
                  <a:lnTo>
                    <a:pt x="117" y="121"/>
                  </a:lnTo>
                  <a:lnTo>
                    <a:pt x="115" y="121"/>
                  </a:lnTo>
                  <a:lnTo>
                    <a:pt x="115" y="123"/>
                  </a:lnTo>
                  <a:lnTo>
                    <a:pt x="113" y="123"/>
                  </a:lnTo>
                  <a:lnTo>
                    <a:pt x="111" y="121"/>
                  </a:lnTo>
                  <a:lnTo>
                    <a:pt x="109" y="123"/>
                  </a:lnTo>
                  <a:lnTo>
                    <a:pt x="107" y="123"/>
                  </a:lnTo>
                  <a:lnTo>
                    <a:pt x="105" y="123"/>
                  </a:lnTo>
                  <a:lnTo>
                    <a:pt x="105" y="125"/>
                  </a:lnTo>
                  <a:lnTo>
                    <a:pt x="103" y="127"/>
                  </a:lnTo>
                  <a:lnTo>
                    <a:pt x="103" y="129"/>
                  </a:lnTo>
                  <a:lnTo>
                    <a:pt x="101" y="129"/>
                  </a:lnTo>
                  <a:lnTo>
                    <a:pt x="101" y="127"/>
                  </a:lnTo>
                  <a:lnTo>
                    <a:pt x="101" y="125"/>
                  </a:lnTo>
                  <a:lnTo>
                    <a:pt x="100" y="125"/>
                  </a:lnTo>
                  <a:lnTo>
                    <a:pt x="100" y="127"/>
                  </a:lnTo>
                  <a:lnTo>
                    <a:pt x="101" y="129"/>
                  </a:lnTo>
                  <a:lnTo>
                    <a:pt x="101" y="131"/>
                  </a:lnTo>
                  <a:lnTo>
                    <a:pt x="101" y="133"/>
                  </a:lnTo>
                  <a:lnTo>
                    <a:pt x="105" y="133"/>
                  </a:lnTo>
                  <a:lnTo>
                    <a:pt x="105" y="134"/>
                  </a:lnTo>
                  <a:lnTo>
                    <a:pt x="107" y="134"/>
                  </a:lnTo>
                  <a:lnTo>
                    <a:pt x="107" y="136"/>
                  </a:lnTo>
                  <a:lnTo>
                    <a:pt x="105" y="136"/>
                  </a:lnTo>
                  <a:lnTo>
                    <a:pt x="105" y="138"/>
                  </a:lnTo>
                  <a:lnTo>
                    <a:pt x="103" y="138"/>
                  </a:lnTo>
                  <a:lnTo>
                    <a:pt x="105" y="140"/>
                  </a:lnTo>
                  <a:lnTo>
                    <a:pt x="105" y="142"/>
                  </a:lnTo>
                  <a:lnTo>
                    <a:pt x="107" y="142"/>
                  </a:lnTo>
                  <a:lnTo>
                    <a:pt x="105" y="142"/>
                  </a:lnTo>
                  <a:lnTo>
                    <a:pt x="107" y="142"/>
                  </a:lnTo>
                  <a:lnTo>
                    <a:pt x="107" y="144"/>
                  </a:lnTo>
                  <a:lnTo>
                    <a:pt x="107" y="146"/>
                  </a:lnTo>
                  <a:lnTo>
                    <a:pt x="109" y="146"/>
                  </a:lnTo>
                  <a:lnTo>
                    <a:pt x="109" y="148"/>
                  </a:lnTo>
                  <a:lnTo>
                    <a:pt x="111" y="150"/>
                  </a:lnTo>
                  <a:lnTo>
                    <a:pt x="113" y="150"/>
                  </a:lnTo>
                  <a:lnTo>
                    <a:pt x="115" y="150"/>
                  </a:lnTo>
                  <a:lnTo>
                    <a:pt x="115" y="152"/>
                  </a:lnTo>
                  <a:lnTo>
                    <a:pt x="117" y="154"/>
                  </a:lnTo>
                  <a:lnTo>
                    <a:pt x="117" y="156"/>
                  </a:lnTo>
                  <a:lnTo>
                    <a:pt x="119" y="156"/>
                  </a:lnTo>
                  <a:lnTo>
                    <a:pt x="121" y="156"/>
                  </a:lnTo>
                  <a:lnTo>
                    <a:pt x="121" y="158"/>
                  </a:lnTo>
                  <a:lnTo>
                    <a:pt x="121" y="159"/>
                  </a:lnTo>
                  <a:lnTo>
                    <a:pt x="123" y="159"/>
                  </a:lnTo>
                  <a:lnTo>
                    <a:pt x="123" y="158"/>
                  </a:lnTo>
                  <a:lnTo>
                    <a:pt x="123" y="159"/>
                  </a:lnTo>
                  <a:lnTo>
                    <a:pt x="125" y="159"/>
                  </a:lnTo>
                  <a:lnTo>
                    <a:pt x="126" y="161"/>
                  </a:lnTo>
                  <a:lnTo>
                    <a:pt x="126" y="163"/>
                  </a:lnTo>
                  <a:lnTo>
                    <a:pt x="126" y="165"/>
                  </a:lnTo>
                  <a:lnTo>
                    <a:pt x="126" y="167"/>
                  </a:lnTo>
                  <a:lnTo>
                    <a:pt x="126" y="169"/>
                  </a:lnTo>
                  <a:lnTo>
                    <a:pt x="125" y="169"/>
                  </a:lnTo>
                  <a:lnTo>
                    <a:pt x="125" y="167"/>
                  </a:lnTo>
                  <a:lnTo>
                    <a:pt x="123" y="167"/>
                  </a:lnTo>
                  <a:lnTo>
                    <a:pt x="121" y="167"/>
                  </a:lnTo>
                  <a:lnTo>
                    <a:pt x="121" y="169"/>
                  </a:lnTo>
                  <a:lnTo>
                    <a:pt x="121" y="171"/>
                  </a:lnTo>
                  <a:lnTo>
                    <a:pt x="121" y="173"/>
                  </a:lnTo>
                  <a:lnTo>
                    <a:pt x="119" y="173"/>
                  </a:lnTo>
                  <a:lnTo>
                    <a:pt x="119" y="175"/>
                  </a:lnTo>
                  <a:lnTo>
                    <a:pt x="117" y="175"/>
                  </a:lnTo>
                  <a:lnTo>
                    <a:pt x="115" y="175"/>
                  </a:lnTo>
                  <a:lnTo>
                    <a:pt x="113" y="177"/>
                  </a:lnTo>
                  <a:lnTo>
                    <a:pt x="111" y="177"/>
                  </a:lnTo>
                  <a:lnTo>
                    <a:pt x="111" y="179"/>
                  </a:lnTo>
                  <a:lnTo>
                    <a:pt x="109" y="179"/>
                  </a:lnTo>
                  <a:lnTo>
                    <a:pt x="111" y="179"/>
                  </a:lnTo>
                  <a:lnTo>
                    <a:pt x="111" y="181"/>
                  </a:lnTo>
                  <a:lnTo>
                    <a:pt x="111" y="182"/>
                  </a:lnTo>
                  <a:lnTo>
                    <a:pt x="113" y="182"/>
                  </a:lnTo>
                  <a:lnTo>
                    <a:pt x="113" y="184"/>
                  </a:lnTo>
                  <a:lnTo>
                    <a:pt x="115" y="184"/>
                  </a:lnTo>
                  <a:lnTo>
                    <a:pt x="113" y="186"/>
                  </a:lnTo>
                  <a:lnTo>
                    <a:pt x="113" y="188"/>
                  </a:lnTo>
                  <a:lnTo>
                    <a:pt x="115" y="188"/>
                  </a:lnTo>
                  <a:lnTo>
                    <a:pt x="115" y="190"/>
                  </a:lnTo>
                  <a:lnTo>
                    <a:pt x="115" y="192"/>
                  </a:lnTo>
                  <a:lnTo>
                    <a:pt x="115" y="194"/>
                  </a:lnTo>
                  <a:lnTo>
                    <a:pt x="113" y="194"/>
                  </a:lnTo>
                  <a:lnTo>
                    <a:pt x="111" y="192"/>
                  </a:lnTo>
                  <a:lnTo>
                    <a:pt x="111" y="190"/>
                  </a:lnTo>
                  <a:lnTo>
                    <a:pt x="109" y="190"/>
                  </a:lnTo>
                  <a:lnTo>
                    <a:pt x="109" y="188"/>
                  </a:lnTo>
                  <a:lnTo>
                    <a:pt x="107" y="188"/>
                  </a:lnTo>
                  <a:lnTo>
                    <a:pt x="107" y="190"/>
                  </a:lnTo>
                  <a:lnTo>
                    <a:pt x="105" y="190"/>
                  </a:lnTo>
                  <a:lnTo>
                    <a:pt x="105" y="188"/>
                  </a:lnTo>
                  <a:lnTo>
                    <a:pt x="103" y="188"/>
                  </a:lnTo>
                  <a:lnTo>
                    <a:pt x="101" y="188"/>
                  </a:lnTo>
                  <a:lnTo>
                    <a:pt x="101" y="190"/>
                  </a:lnTo>
                  <a:lnTo>
                    <a:pt x="98" y="190"/>
                  </a:lnTo>
                  <a:lnTo>
                    <a:pt x="96" y="190"/>
                  </a:lnTo>
                  <a:lnTo>
                    <a:pt x="96" y="192"/>
                  </a:lnTo>
                  <a:lnTo>
                    <a:pt x="94" y="192"/>
                  </a:lnTo>
                  <a:lnTo>
                    <a:pt x="92" y="190"/>
                  </a:lnTo>
                  <a:lnTo>
                    <a:pt x="92" y="192"/>
                  </a:lnTo>
                  <a:lnTo>
                    <a:pt x="90" y="192"/>
                  </a:lnTo>
                  <a:lnTo>
                    <a:pt x="90" y="194"/>
                  </a:lnTo>
                  <a:lnTo>
                    <a:pt x="90" y="192"/>
                  </a:lnTo>
                  <a:lnTo>
                    <a:pt x="88" y="192"/>
                  </a:lnTo>
                  <a:lnTo>
                    <a:pt x="88" y="194"/>
                  </a:lnTo>
                  <a:lnTo>
                    <a:pt x="86" y="194"/>
                  </a:lnTo>
                  <a:lnTo>
                    <a:pt x="86" y="196"/>
                  </a:lnTo>
                  <a:lnTo>
                    <a:pt x="86" y="194"/>
                  </a:lnTo>
                  <a:lnTo>
                    <a:pt x="84" y="194"/>
                  </a:lnTo>
                  <a:lnTo>
                    <a:pt x="84" y="196"/>
                  </a:lnTo>
                  <a:lnTo>
                    <a:pt x="82" y="196"/>
                  </a:lnTo>
                  <a:lnTo>
                    <a:pt x="82" y="194"/>
                  </a:lnTo>
                  <a:lnTo>
                    <a:pt x="80" y="194"/>
                  </a:lnTo>
                  <a:lnTo>
                    <a:pt x="80" y="192"/>
                  </a:lnTo>
                  <a:lnTo>
                    <a:pt x="78" y="192"/>
                  </a:lnTo>
                  <a:lnTo>
                    <a:pt x="77" y="192"/>
                  </a:lnTo>
                  <a:lnTo>
                    <a:pt x="75" y="192"/>
                  </a:lnTo>
                  <a:lnTo>
                    <a:pt x="73" y="192"/>
                  </a:lnTo>
                  <a:lnTo>
                    <a:pt x="75" y="192"/>
                  </a:lnTo>
                  <a:lnTo>
                    <a:pt x="73" y="192"/>
                  </a:lnTo>
                  <a:lnTo>
                    <a:pt x="73" y="194"/>
                  </a:lnTo>
                  <a:lnTo>
                    <a:pt x="73" y="196"/>
                  </a:lnTo>
                  <a:lnTo>
                    <a:pt x="73" y="198"/>
                  </a:lnTo>
                  <a:lnTo>
                    <a:pt x="71" y="198"/>
                  </a:lnTo>
                  <a:lnTo>
                    <a:pt x="69" y="198"/>
                  </a:lnTo>
                  <a:lnTo>
                    <a:pt x="69" y="196"/>
                  </a:lnTo>
                  <a:lnTo>
                    <a:pt x="67" y="196"/>
                  </a:lnTo>
                  <a:lnTo>
                    <a:pt x="67" y="194"/>
                  </a:lnTo>
                  <a:lnTo>
                    <a:pt x="65" y="192"/>
                  </a:lnTo>
                  <a:lnTo>
                    <a:pt x="63" y="192"/>
                  </a:lnTo>
                  <a:lnTo>
                    <a:pt x="63" y="190"/>
                  </a:lnTo>
                  <a:lnTo>
                    <a:pt x="63" y="192"/>
                  </a:lnTo>
                  <a:lnTo>
                    <a:pt x="61" y="192"/>
                  </a:lnTo>
                  <a:lnTo>
                    <a:pt x="59" y="190"/>
                  </a:lnTo>
                  <a:lnTo>
                    <a:pt x="57" y="190"/>
                  </a:lnTo>
                  <a:lnTo>
                    <a:pt x="57" y="188"/>
                  </a:lnTo>
                  <a:lnTo>
                    <a:pt x="55" y="188"/>
                  </a:lnTo>
                  <a:lnTo>
                    <a:pt x="53" y="188"/>
                  </a:lnTo>
                  <a:lnTo>
                    <a:pt x="53" y="186"/>
                  </a:lnTo>
                  <a:lnTo>
                    <a:pt x="52" y="186"/>
                  </a:lnTo>
                  <a:lnTo>
                    <a:pt x="53" y="186"/>
                  </a:lnTo>
                  <a:lnTo>
                    <a:pt x="53" y="188"/>
                  </a:lnTo>
                  <a:lnTo>
                    <a:pt x="52" y="188"/>
                  </a:lnTo>
                  <a:lnTo>
                    <a:pt x="50" y="188"/>
                  </a:lnTo>
                  <a:lnTo>
                    <a:pt x="50" y="190"/>
                  </a:lnTo>
                  <a:lnTo>
                    <a:pt x="48" y="190"/>
                  </a:lnTo>
                  <a:lnTo>
                    <a:pt x="48" y="188"/>
                  </a:lnTo>
                  <a:lnTo>
                    <a:pt x="46" y="188"/>
                  </a:lnTo>
                  <a:lnTo>
                    <a:pt x="48" y="188"/>
                  </a:lnTo>
                  <a:lnTo>
                    <a:pt x="46" y="188"/>
                  </a:lnTo>
                  <a:lnTo>
                    <a:pt x="46" y="186"/>
                  </a:lnTo>
                  <a:lnTo>
                    <a:pt x="44" y="186"/>
                  </a:lnTo>
                  <a:lnTo>
                    <a:pt x="42" y="186"/>
                  </a:lnTo>
                  <a:lnTo>
                    <a:pt x="42" y="188"/>
                  </a:lnTo>
                  <a:lnTo>
                    <a:pt x="40" y="188"/>
                  </a:lnTo>
                  <a:lnTo>
                    <a:pt x="40" y="190"/>
                  </a:lnTo>
                  <a:lnTo>
                    <a:pt x="42" y="190"/>
                  </a:lnTo>
                  <a:lnTo>
                    <a:pt x="44" y="190"/>
                  </a:lnTo>
                  <a:lnTo>
                    <a:pt x="42" y="190"/>
                  </a:lnTo>
                  <a:lnTo>
                    <a:pt x="42" y="192"/>
                  </a:lnTo>
                  <a:lnTo>
                    <a:pt x="40" y="192"/>
                  </a:lnTo>
                  <a:lnTo>
                    <a:pt x="40" y="190"/>
                  </a:lnTo>
                  <a:lnTo>
                    <a:pt x="38" y="190"/>
                  </a:lnTo>
                  <a:lnTo>
                    <a:pt x="36" y="190"/>
                  </a:lnTo>
                  <a:lnTo>
                    <a:pt x="36" y="192"/>
                  </a:lnTo>
                  <a:lnTo>
                    <a:pt x="32" y="192"/>
                  </a:lnTo>
                  <a:lnTo>
                    <a:pt x="32" y="190"/>
                  </a:lnTo>
                  <a:lnTo>
                    <a:pt x="32" y="192"/>
                  </a:lnTo>
                  <a:lnTo>
                    <a:pt x="30" y="192"/>
                  </a:lnTo>
                  <a:lnTo>
                    <a:pt x="29" y="192"/>
                  </a:lnTo>
                  <a:lnTo>
                    <a:pt x="29" y="190"/>
                  </a:lnTo>
                  <a:lnTo>
                    <a:pt x="29" y="192"/>
                  </a:lnTo>
                  <a:lnTo>
                    <a:pt x="29" y="190"/>
                  </a:lnTo>
                  <a:lnTo>
                    <a:pt x="27" y="190"/>
                  </a:lnTo>
                  <a:lnTo>
                    <a:pt x="27" y="188"/>
                  </a:lnTo>
                  <a:lnTo>
                    <a:pt x="27" y="186"/>
                  </a:lnTo>
                  <a:lnTo>
                    <a:pt x="27" y="184"/>
                  </a:lnTo>
                  <a:lnTo>
                    <a:pt x="29" y="184"/>
                  </a:lnTo>
                  <a:lnTo>
                    <a:pt x="27" y="184"/>
                  </a:lnTo>
                  <a:lnTo>
                    <a:pt x="29" y="184"/>
                  </a:lnTo>
                  <a:lnTo>
                    <a:pt x="29" y="182"/>
                  </a:lnTo>
                  <a:lnTo>
                    <a:pt x="29" y="181"/>
                  </a:lnTo>
                  <a:lnTo>
                    <a:pt x="29" y="179"/>
                  </a:lnTo>
                  <a:lnTo>
                    <a:pt x="29" y="177"/>
                  </a:lnTo>
                  <a:lnTo>
                    <a:pt x="29" y="175"/>
                  </a:lnTo>
                  <a:lnTo>
                    <a:pt x="30" y="175"/>
                  </a:lnTo>
                  <a:lnTo>
                    <a:pt x="30" y="173"/>
                  </a:lnTo>
                  <a:lnTo>
                    <a:pt x="30" y="171"/>
                  </a:lnTo>
                  <a:lnTo>
                    <a:pt x="30" y="169"/>
                  </a:lnTo>
                  <a:lnTo>
                    <a:pt x="32" y="169"/>
                  </a:lnTo>
                  <a:lnTo>
                    <a:pt x="32" y="167"/>
                  </a:lnTo>
                  <a:lnTo>
                    <a:pt x="32" y="165"/>
                  </a:lnTo>
                  <a:lnTo>
                    <a:pt x="34" y="165"/>
                  </a:lnTo>
                  <a:lnTo>
                    <a:pt x="34" y="163"/>
                  </a:lnTo>
                  <a:lnTo>
                    <a:pt x="36" y="163"/>
                  </a:lnTo>
                  <a:lnTo>
                    <a:pt x="36" y="161"/>
                  </a:lnTo>
                  <a:lnTo>
                    <a:pt x="36" y="159"/>
                  </a:lnTo>
                  <a:lnTo>
                    <a:pt x="38" y="159"/>
                  </a:lnTo>
                  <a:lnTo>
                    <a:pt x="38" y="158"/>
                  </a:lnTo>
                  <a:lnTo>
                    <a:pt x="36" y="158"/>
                  </a:lnTo>
                  <a:lnTo>
                    <a:pt x="34" y="156"/>
                  </a:lnTo>
                  <a:lnTo>
                    <a:pt x="32" y="156"/>
                  </a:lnTo>
                  <a:lnTo>
                    <a:pt x="30" y="156"/>
                  </a:lnTo>
                  <a:lnTo>
                    <a:pt x="29" y="156"/>
                  </a:lnTo>
                  <a:lnTo>
                    <a:pt x="27" y="156"/>
                  </a:lnTo>
                  <a:lnTo>
                    <a:pt x="27" y="154"/>
                  </a:lnTo>
                  <a:lnTo>
                    <a:pt x="25" y="154"/>
                  </a:lnTo>
                  <a:lnTo>
                    <a:pt x="23" y="154"/>
                  </a:lnTo>
                  <a:lnTo>
                    <a:pt x="23" y="156"/>
                  </a:lnTo>
                  <a:lnTo>
                    <a:pt x="23" y="154"/>
                  </a:lnTo>
                  <a:lnTo>
                    <a:pt x="21" y="154"/>
                  </a:lnTo>
                  <a:lnTo>
                    <a:pt x="19" y="154"/>
                  </a:lnTo>
                  <a:lnTo>
                    <a:pt x="19" y="156"/>
                  </a:lnTo>
                  <a:lnTo>
                    <a:pt x="19" y="154"/>
                  </a:lnTo>
                  <a:lnTo>
                    <a:pt x="17" y="152"/>
                  </a:lnTo>
                  <a:lnTo>
                    <a:pt x="15" y="152"/>
                  </a:lnTo>
                  <a:lnTo>
                    <a:pt x="15" y="154"/>
                  </a:lnTo>
                  <a:lnTo>
                    <a:pt x="17" y="154"/>
                  </a:lnTo>
                  <a:lnTo>
                    <a:pt x="15" y="154"/>
                  </a:lnTo>
                  <a:lnTo>
                    <a:pt x="13" y="154"/>
                  </a:lnTo>
                  <a:lnTo>
                    <a:pt x="13" y="152"/>
                  </a:lnTo>
                  <a:lnTo>
                    <a:pt x="13" y="150"/>
                  </a:lnTo>
                  <a:lnTo>
                    <a:pt x="11" y="150"/>
                  </a:lnTo>
                  <a:lnTo>
                    <a:pt x="11" y="148"/>
                  </a:lnTo>
                  <a:lnTo>
                    <a:pt x="11" y="146"/>
                  </a:lnTo>
                  <a:lnTo>
                    <a:pt x="9" y="146"/>
                  </a:lnTo>
                  <a:lnTo>
                    <a:pt x="7" y="146"/>
                  </a:lnTo>
                  <a:lnTo>
                    <a:pt x="7" y="144"/>
                  </a:lnTo>
                  <a:lnTo>
                    <a:pt x="9" y="144"/>
                  </a:lnTo>
                  <a:lnTo>
                    <a:pt x="9" y="142"/>
                  </a:lnTo>
                  <a:lnTo>
                    <a:pt x="9" y="140"/>
                  </a:lnTo>
                  <a:lnTo>
                    <a:pt x="11" y="140"/>
                  </a:lnTo>
                  <a:lnTo>
                    <a:pt x="11" y="138"/>
                  </a:lnTo>
                  <a:lnTo>
                    <a:pt x="9" y="138"/>
                  </a:lnTo>
                  <a:lnTo>
                    <a:pt x="9" y="136"/>
                  </a:lnTo>
                  <a:lnTo>
                    <a:pt x="7" y="136"/>
                  </a:lnTo>
                  <a:lnTo>
                    <a:pt x="5" y="136"/>
                  </a:lnTo>
                  <a:lnTo>
                    <a:pt x="5" y="134"/>
                  </a:lnTo>
                  <a:lnTo>
                    <a:pt x="5" y="133"/>
                  </a:lnTo>
                  <a:lnTo>
                    <a:pt x="4" y="133"/>
                  </a:lnTo>
                  <a:lnTo>
                    <a:pt x="4" y="131"/>
                  </a:lnTo>
                  <a:lnTo>
                    <a:pt x="5" y="131"/>
                  </a:lnTo>
                  <a:lnTo>
                    <a:pt x="5" y="129"/>
                  </a:lnTo>
                  <a:lnTo>
                    <a:pt x="5" y="127"/>
                  </a:lnTo>
                  <a:lnTo>
                    <a:pt x="7" y="127"/>
                  </a:lnTo>
                  <a:lnTo>
                    <a:pt x="7" y="125"/>
                  </a:lnTo>
                  <a:lnTo>
                    <a:pt x="9" y="125"/>
                  </a:lnTo>
                  <a:lnTo>
                    <a:pt x="7" y="123"/>
                  </a:lnTo>
                  <a:lnTo>
                    <a:pt x="7" y="121"/>
                  </a:lnTo>
                  <a:lnTo>
                    <a:pt x="5" y="121"/>
                  </a:lnTo>
                  <a:lnTo>
                    <a:pt x="5" y="119"/>
                  </a:lnTo>
                  <a:lnTo>
                    <a:pt x="7" y="119"/>
                  </a:lnTo>
                  <a:lnTo>
                    <a:pt x="7" y="117"/>
                  </a:lnTo>
                  <a:lnTo>
                    <a:pt x="5" y="117"/>
                  </a:lnTo>
                  <a:lnTo>
                    <a:pt x="4" y="115"/>
                  </a:lnTo>
                  <a:lnTo>
                    <a:pt x="4" y="113"/>
                  </a:lnTo>
                  <a:lnTo>
                    <a:pt x="2" y="113"/>
                  </a:lnTo>
                  <a:lnTo>
                    <a:pt x="4" y="113"/>
                  </a:lnTo>
                  <a:lnTo>
                    <a:pt x="4" y="111"/>
                  </a:lnTo>
                  <a:lnTo>
                    <a:pt x="4" y="110"/>
                  </a:lnTo>
                  <a:lnTo>
                    <a:pt x="4" y="108"/>
                  </a:lnTo>
                  <a:lnTo>
                    <a:pt x="2" y="108"/>
                  </a:lnTo>
                  <a:lnTo>
                    <a:pt x="2" y="110"/>
                  </a:lnTo>
                  <a:lnTo>
                    <a:pt x="2" y="108"/>
                  </a:lnTo>
                  <a:lnTo>
                    <a:pt x="0" y="108"/>
                  </a:lnTo>
                  <a:lnTo>
                    <a:pt x="2" y="106"/>
                  </a:lnTo>
                  <a:lnTo>
                    <a:pt x="2" y="108"/>
                  </a:lnTo>
                  <a:lnTo>
                    <a:pt x="2" y="106"/>
                  </a:lnTo>
                  <a:lnTo>
                    <a:pt x="4" y="106"/>
                  </a:lnTo>
                  <a:lnTo>
                    <a:pt x="5" y="104"/>
                  </a:lnTo>
                  <a:lnTo>
                    <a:pt x="4" y="104"/>
                  </a:lnTo>
                  <a:lnTo>
                    <a:pt x="4" y="102"/>
                  </a:lnTo>
                  <a:lnTo>
                    <a:pt x="5" y="100"/>
                  </a:lnTo>
                  <a:lnTo>
                    <a:pt x="5" y="98"/>
                  </a:lnTo>
                  <a:lnTo>
                    <a:pt x="5" y="96"/>
                  </a:lnTo>
                  <a:lnTo>
                    <a:pt x="5" y="94"/>
                  </a:lnTo>
                  <a:lnTo>
                    <a:pt x="4" y="92"/>
                  </a:lnTo>
                  <a:lnTo>
                    <a:pt x="4" y="90"/>
                  </a:lnTo>
                  <a:lnTo>
                    <a:pt x="2" y="88"/>
                  </a:lnTo>
                  <a:lnTo>
                    <a:pt x="2" y="87"/>
                  </a:lnTo>
                  <a:lnTo>
                    <a:pt x="4" y="87"/>
                  </a:lnTo>
                  <a:lnTo>
                    <a:pt x="5" y="87"/>
                  </a:lnTo>
                  <a:lnTo>
                    <a:pt x="4" y="85"/>
                  </a:lnTo>
                  <a:lnTo>
                    <a:pt x="5" y="85"/>
                  </a:lnTo>
                  <a:lnTo>
                    <a:pt x="5" y="87"/>
                  </a:lnTo>
                  <a:lnTo>
                    <a:pt x="7" y="87"/>
                  </a:lnTo>
                  <a:lnTo>
                    <a:pt x="9" y="87"/>
                  </a:lnTo>
                  <a:lnTo>
                    <a:pt x="11" y="87"/>
                  </a:lnTo>
                  <a:lnTo>
                    <a:pt x="11" y="85"/>
                  </a:lnTo>
                  <a:lnTo>
                    <a:pt x="13" y="85"/>
                  </a:lnTo>
                  <a:lnTo>
                    <a:pt x="15" y="85"/>
                  </a:lnTo>
                  <a:lnTo>
                    <a:pt x="15" y="83"/>
                  </a:lnTo>
                  <a:lnTo>
                    <a:pt x="13" y="81"/>
                  </a:lnTo>
                  <a:lnTo>
                    <a:pt x="15" y="81"/>
                  </a:lnTo>
                  <a:lnTo>
                    <a:pt x="15" y="79"/>
                  </a:lnTo>
                  <a:lnTo>
                    <a:pt x="17" y="79"/>
                  </a:lnTo>
                  <a:lnTo>
                    <a:pt x="17" y="77"/>
                  </a:lnTo>
                  <a:lnTo>
                    <a:pt x="19" y="77"/>
                  </a:lnTo>
                  <a:lnTo>
                    <a:pt x="19" y="75"/>
                  </a:lnTo>
                  <a:lnTo>
                    <a:pt x="19" y="73"/>
                  </a:lnTo>
                  <a:lnTo>
                    <a:pt x="19" y="71"/>
                  </a:lnTo>
                  <a:lnTo>
                    <a:pt x="17" y="71"/>
                  </a:lnTo>
                  <a:lnTo>
                    <a:pt x="15" y="71"/>
                  </a:lnTo>
                  <a:lnTo>
                    <a:pt x="13" y="71"/>
                  </a:lnTo>
                  <a:lnTo>
                    <a:pt x="13" y="69"/>
                  </a:lnTo>
                  <a:lnTo>
                    <a:pt x="13" y="67"/>
                  </a:lnTo>
                  <a:lnTo>
                    <a:pt x="15" y="67"/>
                  </a:lnTo>
                  <a:lnTo>
                    <a:pt x="13" y="67"/>
                  </a:lnTo>
                  <a:lnTo>
                    <a:pt x="13" y="65"/>
                  </a:lnTo>
                  <a:lnTo>
                    <a:pt x="15" y="65"/>
                  </a:lnTo>
                  <a:lnTo>
                    <a:pt x="17" y="65"/>
                  </a:lnTo>
                  <a:lnTo>
                    <a:pt x="19" y="65"/>
                  </a:lnTo>
                  <a:lnTo>
                    <a:pt x="19" y="62"/>
                  </a:lnTo>
                  <a:lnTo>
                    <a:pt x="19" y="60"/>
                  </a:lnTo>
                  <a:lnTo>
                    <a:pt x="21" y="60"/>
                  </a:lnTo>
                  <a:lnTo>
                    <a:pt x="21" y="58"/>
                  </a:lnTo>
                  <a:lnTo>
                    <a:pt x="21" y="56"/>
                  </a:lnTo>
                  <a:lnTo>
                    <a:pt x="21" y="54"/>
                  </a:lnTo>
                  <a:lnTo>
                    <a:pt x="21" y="52"/>
                  </a:lnTo>
                  <a:lnTo>
                    <a:pt x="23" y="50"/>
                  </a:lnTo>
                  <a:lnTo>
                    <a:pt x="21" y="50"/>
                  </a:lnTo>
                  <a:lnTo>
                    <a:pt x="23" y="50"/>
                  </a:lnTo>
                  <a:lnTo>
                    <a:pt x="23" y="48"/>
                  </a:lnTo>
                  <a:lnTo>
                    <a:pt x="25" y="48"/>
                  </a:lnTo>
                  <a:lnTo>
                    <a:pt x="23" y="48"/>
                  </a:lnTo>
                  <a:lnTo>
                    <a:pt x="19" y="46"/>
                  </a:lnTo>
                  <a:lnTo>
                    <a:pt x="19" y="44"/>
                  </a:lnTo>
                  <a:lnTo>
                    <a:pt x="19" y="42"/>
                  </a:lnTo>
                  <a:lnTo>
                    <a:pt x="21" y="42"/>
                  </a:lnTo>
                  <a:lnTo>
                    <a:pt x="21" y="40"/>
                  </a:lnTo>
                  <a:lnTo>
                    <a:pt x="21" y="39"/>
                  </a:lnTo>
                  <a:lnTo>
                    <a:pt x="23" y="39"/>
                  </a:lnTo>
                  <a:lnTo>
                    <a:pt x="27" y="39"/>
                  </a:lnTo>
                  <a:lnTo>
                    <a:pt x="29" y="37"/>
                  </a:lnTo>
                  <a:lnTo>
                    <a:pt x="34" y="37"/>
                  </a:lnTo>
                  <a:lnTo>
                    <a:pt x="34" y="39"/>
                  </a:lnTo>
                  <a:lnTo>
                    <a:pt x="36" y="39"/>
                  </a:lnTo>
                  <a:lnTo>
                    <a:pt x="36" y="40"/>
                  </a:lnTo>
                  <a:lnTo>
                    <a:pt x="38" y="40"/>
                  </a:lnTo>
                  <a:lnTo>
                    <a:pt x="38" y="42"/>
                  </a:lnTo>
                  <a:lnTo>
                    <a:pt x="36" y="42"/>
                  </a:lnTo>
                  <a:lnTo>
                    <a:pt x="36" y="44"/>
                  </a:lnTo>
                  <a:lnTo>
                    <a:pt x="38" y="44"/>
                  </a:lnTo>
                  <a:lnTo>
                    <a:pt x="38" y="46"/>
                  </a:lnTo>
                  <a:lnTo>
                    <a:pt x="38" y="44"/>
                  </a:lnTo>
                  <a:lnTo>
                    <a:pt x="40" y="44"/>
                  </a:lnTo>
                  <a:lnTo>
                    <a:pt x="40" y="42"/>
                  </a:lnTo>
                  <a:lnTo>
                    <a:pt x="38" y="42"/>
                  </a:lnTo>
                  <a:lnTo>
                    <a:pt x="38" y="40"/>
                  </a:lnTo>
                  <a:lnTo>
                    <a:pt x="40" y="40"/>
                  </a:lnTo>
                  <a:lnTo>
                    <a:pt x="42" y="40"/>
                  </a:lnTo>
                  <a:lnTo>
                    <a:pt x="44" y="42"/>
                  </a:lnTo>
                  <a:lnTo>
                    <a:pt x="42" y="42"/>
                  </a:lnTo>
                  <a:lnTo>
                    <a:pt x="42" y="44"/>
                  </a:lnTo>
                  <a:lnTo>
                    <a:pt x="42" y="46"/>
                  </a:lnTo>
                  <a:lnTo>
                    <a:pt x="42" y="44"/>
                  </a:lnTo>
                  <a:lnTo>
                    <a:pt x="42" y="42"/>
                  </a:lnTo>
                  <a:lnTo>
                    <a:pt x="44" y="42"/>
                  </a:lnTo>
                  <a:lnTo>
                    <a:pt x="44" y="40"/>
                  </a:lnTo>
                  <a:lnTo>
                    <a:pt x="42" y="40"/>
                  </a:lnTo>
                  <a:lnTo>
                    <a:pt x="42" y="39"/>
                  </a:lnTo>
                  <a:lnTo>
                    <a:pt x="42" y="37"/>
                  </a:lnTo>
                  <a:lnTo>
                    <a:pt x="44" y="35"/>
                  </a:lnTo>
                  <a:lnTo>
                    <a:pt x="44" y="33"/>
                  </a:lnTo>
                  <a:lnTo>
                    <a:pt x="46" y="33"/>
                  </a:lnTo>
                  <a:lnTo>
                    <a:pt x="48" y="33"/>
                  </a:lnTo>
                  <a:lnTo>
                    <a:pt x="48" y="35"/>
                  </a:lnTo>
                  <a:lnTo>
                    <a:pt x="50" y="35"/>
                  </a:lnTo>
                  <a:lnTo>
                    <a:pt x="50" y="33"/>
                  </a:lnTo>
                  <a:lnTo>
                    <a:pt x="52" y="33"/>
                  </a:lnTo>
                  <a:lnTo>
                    <a:pt x="53" y="33"/>
                  </a:lnTo>
                  <a:lnTo>
                    <a:pt x="55" y="33"/>
                  </a:lnTo>
                  <a:lnTo>
                    <a:pt x="57" y="37"/>
                  </a:lnTo>
                  <a:lnTo>
                    <a:pt x="57" y="39"/>
                  </a:lnTo>
                  <a:lnTo>
                    <a:pt x="59" y="39"/>
                  </a:lnTo>
                  <a:lnTo>
                    <a:pt x="59" y="40"/>
                  </a:lnTo>
                  <a:lnTo>
                    <a:pt x="61" y="40"/>
                  </a:lnTo>
                  <a:lnTo>
                    <a:pt x="63" y="42"/>
                  </a:lnTo>
                  <a:lnTo>
                    <a:pt x="63" y="40"/>
                  </a:lnTo>
                  <a:lnTo>
                    <a:pt x="61" y="40"/>
                  </a:lnTo>
                  <a:lnTo>
                    <a:pt x="59" y="40"/>
                  </a:lnTo>
                  <a:lnTo>
                    <a:pt x="59" y="39"/>
                  </a:lnTo>
                  <a:lnTo>
                    <a:pt x="59" y="37"/>
                  </a:lnTo>
                  <a:lnTo>
                    <a:pt x="57" y="37"/>
                  </a:lnTo>
                  <a:lnTo>
                    <a:pt x="57" y="35"/>
                  </a:lnTo>
                  <a:lnTo>
                    <a:pt x="55" y="33"/>
                  </a:lnTo>
                  <a:lnTo>
                    <a:pt x="53" y="33"/>
                  </a:lnTo>
                  <a:lnTo>
                    <a:pt x="52" y="33"/>
                  </a:lnTo>
                  <a:lnTo>
                    <a:pt x="50" y="33"/>
                  </a:lnTo>
                  <a:lnTo>
                    <a:pt x="50" y="31"/>
                  </a:lnTo>
                  <a:lnTo>
                    <a:pt x="48" y="29"/>
                  </a:lnTo>
                  <a:lnTo>
                    <a:pt x="50" y="29"/>
                  </a:lnTo>
                  <a:lnTo>
                    <a:pt x="52" y="27"/>
                  </a:lnTo>
                  <a:lnTo>
                    <a:pt x="50" y="27"/>
                  </a:lnTo>
                  <a:lnTo>
                    <a:pt x="50" y="25"/>
                  </a:lnTo>
                  <a:lnTo>
                    <a:pt x="48" y="25"/>
                  </a:lnTo>
                  <a:lnTo>
                    <a:pt x="48" y="23"/>
                  </a:lnTo>
                  <a:lnTo>
                    <a:pt x="50" y="21"/>
                  </a:lnTo>
                  <a:lnTo>
                    <a:pt x="48" y="21"/>
                  </a:lnTo>
                  <a:lnTo>
                    <a:pt x="50" y="21"/>
                  </a:lnTo>
                  <a:lnTo>
                    <a:pt x="48" y="21"/>
                  </a:lnTo>
                  <a:lnTo>
                    <a:pt x="46" y="21"/>
                  </a:lnTo>
                  <a:lnTo>
                    <a:pt x="44" y="21"/>
                  </a:lnTo>
                  <a:lnTo>
                    <a:pt x="44" y="19"/>
                  </a:lnTo>
                  <a:lnTo>
                    <a:pt x="46" y="19"/>
                  </a:lnTo>
                  <a:lnTo>
                    <a:pt x="44" y="19"/>
                  </a:lnTo>
                  <a:lnTo>
                    <a:pt x="46" y="17"/>
                  </a:lnTo>
                  <a:lnTo>
                    <a:pt x="46" y="19"/>
                  </a:lnTo>
                  <a:lnTo>
                    <a:pt x="46" y="17"/>
                  </a:lnTo>
                  <a:lnTo>
                    <a:pt x="48" y="17"/>
                  </a:lnTo>
                  <a:lnTo>
                    <a:pt x="50" y="17"/>
                  </a:lnTo>
                  <a:lnTo>
                    <a:pt x="52" y="15"/>
                  </a:lnTo>
                  <a:lnTo>
                    <a:pt x="50" y="15"/>
                  </a:lnTo>
                  <a:lnTo>
                    <a:pt x="50" y="14"/>
                  </a:lnTo>
                  <a:lnTo>
                    <a:pt x="48" y="14"/>
                  </a:lnTo>
                  <a:lnTo>
                    <a:pt x="48" y="12"/>
                  </a:lnTo>
                  <a:lnTo>
                    <a:pt x="48" y="10"/>
                  </a:lnTo>
                  <a:lnTo>
                    <a:pt x="46" y="10"/>
                  </a:lnTo>
                  <a:lnTo>
                    <a:pt x="46" y="8"/>
                  </a:lnTo>
                  <a:lnTo>
                    <a:pt x="44" y="6"/>
                  </a:lnTo>
                  <a:lnTo>
                    <a:pt x="46" y="6"/>
                  </a:lnTo>
                  <a:lnTo>
                    <a:pt x="46" y="4"/>
                  </a:lnTo>
                  <a:lnTo>
                    <a:pt x="46" y="6"/>
                  </a:lnTo>
                  <a:lnTo>
                    <a:pt x="48" y="4"/>
                  </a:lnTo>
                  <a:lnTo>
                    <a:pt x="50" y="4"/>
                  </a:lnTo>
                  <a:close/>
                  <a:moveTo>
                    <a:pt x="40" y="4"/>
                  </a:moveTo>
                  <a:lnTo>
                    <a:pt x="42" y="6"/>
                  </a:lnTo>
                  <a:lnTo>
                    <a:pt x="46" y="4"/>
                  </a:lnTo>
                  <a:lnTo>
                    <a:pt x="44" y="6"/>
                  </a:lnTo>
                  <a:lnTo>
                    <a:pt x="42" y="6"/>
                  </a:lnTo>
                  <a:lnTo>
                    <a:pt x="40" y="6"/>
                  </a:lnTo>
                  <a:lnTo>
                    <a:pt x="40" y="8"/>
                  </a:lnTo>
                  <a:lnTo>
                    <a:pt x="40" y="10"/>
                  </a:lnTo>
                  <a:lnTo>
                    <a:pt x="38" y="8"/>
                  </a:lnTo>
                  <a:lnTo>
                    <a:pt x="40" y="6"/>
                  </a:lnTo>
                  <a:lnTo>
                    <a:pt x="40" y="4"/>
                  </a:lnTo>
                  <a:lnTo>
                    <a:pt x="40" y="0"/>
                  </a:lnTo>
                  <a:lnTo>
                    <a:pt x="42" y="0"/>
                  </a:lnTo>
                  <a:lnTo>
                    <a:pt x="40" y="0"/>
                  </a:lnTo>
                  <a:lnTo>
                    <a:pt x="42" y="0"/>
                  </a:lnTo>
                  <a:lnTo>
                    <a:pt x="42" y="2"/>
                  </a:lnTo>
                  <a:lnTo>
                    <a:pt x="40" y="2"/>
                  </a:lnTo>
                  <a:lnTo>
                    <a:pt x="40"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67"/>
            <p:cNvSpPr>
              <a:spLocks/>
            </p:cNvSpPr>
            <p:nvPr/>
          </p:nvSpPr>
          <p:spPr bwMode="auto">
            <a:xfrm>
              <a:off x="6084888" y="4510088"/>
              <a:ext cx="42863" cy="44450"/>
            </a:xfrm>
            <a:custGeom>
              <a:avLst/>
              <a:gdLst>
                <a:gd name="T0" fmla="*/ 17 w 27"/>
                <a:gd name="T1" fmla="*/ 26 h 28"/>
                <a:gd name="T2" fmla="*/ 17 w 27"/>
                <a:gd name="T3" fmla="*/ 26 h 28"/>
                <a:gd name="T4" fmla="*/ 15 w 27"/>
                <a:gd name="T5" fmla="*/ 26 h 28"/>
                <a:gd name="T6" fmla="*/ 13 w 27"/>
                <a:gd name="T7" fmla="*/ 26 h 28"/>
                <a:gd name="T8" fmla="*/ 9 w 27"/>
                <a:gd name="T9" fmla="*/ 26 h 28"/>
                <a:gd name="T10" fmla="*/ 9 w 27"/>
                <a:gd name="T11" fmla="*/ 26 h 28"/>
                <a:gd name="T12" fmla="*/ 8 w 27"/>
                <a:gd name="T13" fmla="*/ 26 h 28"/>
                <a:gd name="T14" fmla="*/ 6 w 27"/>
                <a:gd name="T15" fmla="*/ 26 h 28"/>
                <a:gd name="T16" fmla="*/ 4 w 27"/>
                <a:gd name="T17" fmla="*/ 28 h 28"/>
                <a:gd name="T18" fmla="*/ 2 w 27"/>
                <a:gd name="T19" fmla="*/ 28 h 28"/>
                <a:gd name="T20" fmla="*/ 2 w 27"/>
                <a:gd name="T21" fmla="*/ 28 h 28"/>
                <a:gd name="T22" fmla="*/ 0 w 27"/>
                <a:gd name="T23" fmla="*/ 26 h 28"/>
                <a:gd name="T24" fmla="*/ 2 w 27"/>
                <a:gd name="T25" fmla="*/ 24 h 28"/>
                <a:gd name="T26" fmla="*/ 0 w 27"/>
                <a:gd name="T27" fmla="*/ 23 h 28"/>
                <a:gd name="T28" fmla="*/ 0 w 27"/>
                <a:gd name="T29" fmla="*/ 19 h 28"/>
                <a:gd name="T30" fmla="*/ 0 w 27"/>
                <a:gd name="T31" fmla="*/ 15 h 28"/>
                <a:gd name="T32" fmla="*/ 2 w 27"/>
                <a:gd name="T33" fmla="*/ 15 h 28"/>
                <a:gd name="T34" fmla="*/ 2 w 27"/>
                <a:gd name="T35" fmla="*/ 13 h 28"/>
                <a:gd name="T36" fmla="*/ 6 w 27"/>
                <a:gd name="T37" fmla="*/ 9 h 28"/>
                <a:gd name="T38" fmla="*/ 8 w 27"/>
                <a:gd name="T39" fmla="*/ 5 h 28"/>
                <a:gd name="T40" fmla="*/ 11 w 27"/>
                <a:gd name="T41" fmla="*/ 1 h 28"/>
                <a:gd name="T42" fmla="*/ 15 w 27"/>
                <a:gd name="T43" fmla="*/ 5 h 28"/>
                <a:gd name="T44" fmla="*/ 15 w 27"/>
                <a:gd name="T45" fmla="*/ 3 h 28"/>
                <a:gd name="T46" fmla="*/ 15 w 27"/>
                <a:gd name="T47" fmla="*/ 3 h 28"/>
                <a:gd name="T48" fmla="*/ 17 w 27"/>
                <a:gd name="T49" fmla="*/ 1 h 28"/>
                <a:gd name="T50" fmla="*/ 21 w 27"/>
                <a:gd name="T51" fmla="*/ 0 h 28"/>
                <a:gd name="T52" fmla="*/ 23 w 27"/>
                <a:gd name="T53" fmla="*/ 0 h 28"/>
                <a:gd name="T54" fmla="*/ 25 w 27"/>
                <a:gd name="T55" fmla="*/ 3 h 28"/>
                <a:gd name="T56" fmla="*/ 25 w 27"/>
                <a:gd name="T57" fmla="*/ 3 h 28"/>
                <a:gd name="T58" fmla="*/ 25 w 27"/>
                <a:gd name="T59" fmla="*/ 5 h 28"/>
                <a:gd name="T60" fmla="*/ 27 w 27"/>
                <a:gd name="T61" fmla="*/ 7 h 28"/>
                <a:gd name="T62" fmla="*/ 27 w 27"/>
                <a:gd name="T63" fmla="*/ 9 h 28"/>
                <a:gd name="T64" fmla="*/ 25 w 27"/>
                <a:gd name="T65" fmla="*/ 11 h 28"/>
                <a:gd name="T66" fmla="*/ 23 w 27"/>
                <a:gd name="T67" fmla="*/ 11 h 28"/>
                <a:gd name="T68" fmla="*/ 21 w 27"/>
                <a:gd name="T69" fmla="*/ 13 h 28"/>
                <a:gd name="T70" fmla="*/ 21 w 27"/>
                <a:gd name="T71" fmla="*/ 13 h 28"/>
                <a:gd name="T72" fmla="*/ 19 w 27"/>
                <a:gd name="T73" fmla="*/ 15 h 28"/>
                <a:gd name="T74" fmla="*/ 19 w 27"/>
                <a:gd name="T75" fmla="*/ 15 h 28"/>
                <a:gd name="T76" fmla="*/ 15 w 27"/>
                <a:gd name="T77" fmla="*/ 15 h 28"/>
                <a:gd name="T78" fmla="*/ 13 w 27"/>
                <a:gd name="T79" fmla="*/ 19 h 28"/>
                <a:gd name="T80" fmla="*/ 13 w 27"/>
                <a:gd name="T81" fmla="*/ 19 h 28"/>
                <a:gd name="T82" fmla="*/ 11 w 27"/>
                <a:gd name="T83" fmla="*/ 17 h 28"/>
                <a:gd name="T84" fmla="*/ 11 w 27"/>
                <a:gd name="T85" fmla="*/ 19 h 28"/>
                <a:gd name="T86" fmla="*/ 13 w 27"/>
                <a:gd name="T87" fmla="*/ 19 h 28"/>
                <a:gd name="T88" fmla="*/ 13 w 27"/>
                <a:gd name="T89" fmla="*/ 19 h 28"/>
                <a:gd name="T90" fmla="*/ 13 w 27"/>
                <a:gd name="T91" fmla="*/ 19 h 28"/>
                <a:gd name="T92" fmla="*/ 13 w 27"/>
                <a:gd name="T93" fmla="*/ 19 h 28"/>
                <a:gd name="T94" fmla="*/ 15 w 27"/>
                <a:gd name="T95" fmla="*/ 19 h 28"/>
                <a:gd name="T96" fmla="*/ 17 w 27"/>
                <a:gd name="T97" fmla="*/ 17 h 28"/>
                <a:gd name="T98" fmla="*/ 17 w 27"/>
                <a:gd name="T99" fmla="*/ 17 h 28"/>
                <a:gd name="T100" fmla="*/ 21 w 27"/>
                <a:gd name="T101" fmla="*/ 17 h 28"/>
                <a:gd name="T102" fmla="*/ 21 w 27"/>
                <a:gd name="T103" fmla="*/ 17 h 28"/>
                <a:gd name="T104" fmla="*/ 23 w 27"/>
                <a:gd name="T105" fmla="*/ 19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7" h="28">
                  <a:moveTo>
                    <a:pt x="23" y="19"/>
                  </a:moveTo>
                  <a:lnTo>
                    <a:pt x="23" y="21"/>
                  </a:lnTo>
                  <a:lnTo>
                    <a:pt x="19" y="26"/>
                  </a:lnTo>
                  <a:lnTo>
                    <a:pt x="17" y="26"/>
                  </a:lnTo>
                  <a:lnTo>
                    <a:pt x="17" y="26"/>
                  </a:lnTo>
                  <a:lnTo>
                    <a:pt x="17" y="26"/>
                  </a:lnTo>
                  <a:lnTo>
                    <a:pt x="17" y="26"/>
                  </a:lnTo>
                  <a:lnTo>
                    <a:pt x="17" y="26"/>
                  </a:lnTo>
                  <a:lnTo>
                    <a:pt x="17" y="26"/>
                  </a:lnTo>
                  <a:lnTo>
                    <a:pt x="17" y="26"/>
                  </a:lnTo>
                  <a:lnTo>
                    <a:pt x="15" y="26"/>
                  </a:lnTo>
                  <a:lnTo>
                    <a:pt x="15" y="26"/>
                  </a:lnTo>
                  <a:lnTo>
                    <a:pt x="15" y="26"/>
                  </a:lnTo>
                  <a:lnTo>
                    <a:pt x="15" y="26"/>
                  </a:lnTo>
                  <a:lnTo>
                    <a:pt x="15" y="26"/>
                  </a:lnTo>
                  <a:lnTo>
                    <a:pt x="13" y="26"/>
                  </a:lnTo>
                  <a:lnTo>
                    <a:pt x="13" y="26"/>
                  </a:lnTo>
                  <a:lnTo>
                    <a:pt x="13" y="26"/>
                  </a:lnTo>
                  <a:lnTo>
                    <a:pt x="11" y="26"/>
                  </a:lnTo>
                  <a:lnTo>
                    <a:pt x="9" y="26"/>
                  </a:lnTo>
                  <a:lnTo>
                    <a:pt x="9" y="26"/>
                  </a:lnTo>
                  <a:lnTo>
                    <a:pt x="9" y="26"/>
                  </a:lnTo>
                  <a:lnTo>
                    <a:pt x="9" y="26"/>
                  </a:lnTo>
                  <a:lnTo>
                    <a:pt x="9" y="26"/>
                  </a:lnTo>
                  <a:lnTo>
                    <a:pt x="8" y="26"/>
                  </a:lnTo>
                  <a:lnTo>
                    <a:pt x="8" y="26"/>
                  </a:lnTo>
                  <a:lnTo>
                    <a:pt x="8" y="26"/>
                  </a:lnTo>
                  <a:lnTo>
                    <a:pt x="8" y="26"/>
                  </a:lnTo>
                  <a:lnTo>
                    <a:pt x="8" y="26"/>
                  </a:lnTo>
                  <a:lnTo>
                    <a:pt x="8" y="26"/>
                  </a:lnTo>
                  <a:lnTo>
                    <a:pt x="8" y="26"/>
                  </a:lnTo>
                  <a:lnTo>
                    <a:pt x="6" y="26"/>
                  </a:lnTo>
                  <a:lnTo>
                    <a:pt x="6" y="26"/>
                  </a:lnTo>
                  <a:lnTo>
                    <a:pt x="4" y="26"/>
                  </a:lnTo>
                  <a:lnTo>
                    <a:pt x="4" y="28"/>
                  </a:lnTo>
                  <a:lnTo>
                    <a:pt x="4" y="28"/>
                  </a:lnTo>
                  <a:lnTo>
                    <a:pt x="4" y="28"/>
                  </a:lnTo>
                  <a:lnTo>
                    <a:pt x="2" y="28"/>
                  </a:lnTo>
                  <a:lnTo>
                    <a:pt x="2" y="28"/>
                  </a:lnTo>
                  <a:lnTo>
                    <a:pt x="2" y="28"/>
                  </a:lnTo>
                  <a:lnTo>
                    <a:pt x="2" y="28"/>
                  </a:lnTo>
                  <a:lnTo>
                    <a:pt x="2" y="28"/>
                  </a:lnTo>
                  <a:lnTo>
                    <a:pt x="2" y="28"/>
                  </a:lnTo>
                  <a:lnTo>
                    <a:pt x="2" y="28"/>
                  </a:lnTo>
                  <a:lnTo>
                    <a:pt x="0" y="28"/>
                  </a:lnTo>
                  <a:lnTo>
                    <a:pt x="0" y="26"/>
                  </a:lnTo>
                  <a:lnTo>
                    <a:pt x="0" y="26"/>
                  </a:lnTo>
                  <a:lnTo>
                    <a:pt x="0" y="26"/>
                  </a:lnTo>
                  <a:lnTo>
                    <a:pt x="0" y="26"/>
                  </a:lnTo>
                  <a:lnTo>
                    <a:pt x="0" y="26"/>
                  </a:lnTo>
                  <a:lnTo>
                    <a:pt x="0" y="26"/>
                  </a:lnTo>
                  <a:lnTo>
                    <a:pt x="2" y="24"/>
                  </a:lnTo>
                  <a:lnTo>
                    <a:pt x="2" y="24"/>
                  </a:lnTo>
                  <a:lnTo>
                    <a:pt x="2" y="24"/>
                  </a:lnTo>
                  <a:lnTo>
                    <a:pt x="2" y="23"/>
                  </a:lnTo>
                  <a:lnTo>
                    <a:pt x="0" y="23"/>
                  </a:lnTo>
                  <a:lnTo>
                    <a:pt x="0" y="23"/>
                  </a:lnTo>
                  <a:lnTo>
                    <a:pt x="0" y="21"/>
                  </a:lnTo>
                  <a:lnTo>
                    <a:pt x="0" y="19"/>
                  </a:lnTo>
                  <a:lnTo>
                    <a:pt x="0" y="19"/>
                  </a:lnTo>
                  <a:lnTo>
                    <a:pt x="0" y="17"/>
                  </a:lnTo>
                  <a:lnTo>
                    <a:pt x="0" y="15"/>
                  </a:lnTo>
                  <a:lnTo>
                    <a:pt x="0" y="15"/>
                  </a:lnTo>
                  <a:lnTo>
                    <a:pt x="0" y="15"/>
                  </a:lnTo>
                  <a:lnTo>
                    <a:pt x="2" y="15"/>
                  </a:lnTo>
                  <a:lnTo>
                    <a:pt x="2" y="15"/>
                  </a:lnTo>
                  <a:lnTo>
                    <a:pt x="2" y="15"/>
                  </a:lnTo>
                  <a:lnTo>
                    <a:pt x="2" y="15"/>
                  </a:lnTo>
                  <a:lnTo>
                    <a:pt x="2" y="15"/>
                  </a:lnTo>
                  <a:lnTo>
                    <a:pt x="2" y="13"/>
                  </a:lnTo>
                  <a:lnTo>
                    <a:pt x="2" y="13"/>
                  </a:lnTo>
                  <a:lnTo>
                    <a:pt x="2" y="13"/>
                  </a:lnTo>
                  <a:lnTo>
                    <a:pt x="4" y="13"/>
                  </a:lnTo>
                  <a:lnTo>
                    <a:pt x="4" y="11"/>
                  </a:lnTo>
                  <a:lnTo>
                    <a:pt x="6" y="9"/>
                  </a:lnTo>
                  <a:lnTo>
                    <a:pt x="6" y="9"/>
                  </a:lnTo>
                  <a:lnTo>
                    <a:pt x="6" y="9"/>
                  </a:lnTo>
                  <a:lnTo>
                    <a:pt x="6" y="9"/>
                  </a:lnTo>
                  <a:lnTo>
                    <a:pt x="6" y="9"/>
                  </a:lnTo>
                  <a:lnTo>
                    <a:pt x="8" y="5"/>
                  </a:lnTo>
                  <a:lnTo>
                    <a:pt x="9" y="5"/>
                  </a:lnTo>
                  <a:lnTo>
                    <a:pt x="9" y="3"/>
                  </a:lnTo>
                  <a:lnTo>
                    <a:pt x="9" y="1"/>
                  </a:lnTo>
                  <a:lnTo>
                    <a:pt x="11" y="1"/>
                  </a:lnTo>
                  <a:lnTo>
                    <a:pt x="11" y="1"/>
                  </a:lnTo>
                  <a:lnTo>
                    <a:pt x="11" y="3"/>
                  </a:lnTo>
                  <a:lnTo>
                    <a:pt x="15" y="5"/>
                  </a:lnTo>
                  <a:lnTo>
                    <a:pt x="15" y="5"/>
                  </a:lnTo>
                  <a:lnTo>
                    <a:pt x="15" y="5"/>
                  </a:lnTo>
                  <a:lnTo>
                    <a:pt x="15" y="5"/>
                  </a:lnTo>
                  <a:lnTo>
                    <a:pt x="15" y="3"/>
                  </a:lnTo>
                  <a:lnTo>
                    <a:pt x="15" y="3"/>
                  </a:lnTo>
                  <a:lnTo>
                    <a:pt x="15" y="3"/>
                  </a:lnTo>
                  <a:lnTo>
                    <a:pt x="15" y="3"/>
                  </a:lnTo>
                  <a:lnTo>
                    <a:pt x="17" y="3"/>
                  </a:lnTo>
                  <a:lnTo>
                    <a:pt x="15" y="3"/>
                  </a:lnTo>
                  <a:lnTo>
                    <a:pt x="15" y="1"/>
                  </a:lnTo>
                  <a:lnTo>
                    <a:pt x="17" y="1"/>
                  </a:lnTo>
                  <a:lnTo>
                    <a:pt x="17" y="1"/>
                  </a:lnTo>
                  <a:lnTo>
                    <a:pt x="17" y="1"/>
                  </a:lnTo>
                  <a:lnTo>
                    <a:pt x="17" y="1"/>
                  </a:lnTo>
                  <a:lnTo>
                    <a:pt x="17" y="1"/>
                  </a:lnTo>
                  <a:lnTo>
                    <a:pt x="17" y="1"/>
                  </a:lnTo>
                  <a:lnTo>
                    <a:pt x="21" y="0"/>
                  </a:lnTo>
                  <a:lnTo>
                    <a:pt x="21" y="0"/>
                  </a:lnTo>
                  <a:lnTo>
                    <a:pt x="21" y="0"/>
                  </a:lnTo>
                  <a:lnTo>
                    <a:pt x="21" y="0"/>
                  </a:lnTo>
                  <a:lnTo>
                    <a:pt x="23" y="0"/>
                  </a:lnTo>
                  <a:lnTo>
                    <a:pt x="23" y="1"/>
                  </a:lnTo>
                  <a:lnTo>
                    <a:pt x="25" y="3"/>
                  </a:lnTo>
                  <a:lnTo>
                    <a:pt x="25" y="3"/>
                  </a:lnTo>
                  <a:lnTo>
                    <a:pt x="25" y="3"/>
                  </a:lnTo>
                  <a:lnTo>
                    <a:pt x="25" y="3"/>
                  </a:lnTo>
                  <a:lnTo>
                    <a:pt x="25" y="3"/>
                  </a:lnTo>
                  <a:lnTo>
                    <a:pt x="25" y="3"/>
                  </a:lnTo>
                  <a:lnTo>
                    <a:pt x="25" y="3"/>
                  </a:lnTo>
                  <a:lnTo>
                    <a:pt x="25" y="3"/>
                  </a:lnTo>
                  <a:lnTo>
                    <a:pt x="25" y="3"/>
                  </a:lnTo>
                  <a:lnTo>
                    <a:pt x="25" y="5"/>
                  </a:lnTo>
                  <a:lnTo>
                    <a:pt x="25" y="5"/>
                  </a:lnTo>
                  <a:lnTo>
                    <a:pt x="25" y="5"/>
                  </a:lnTo>
                  <a:lnTo>
                    <a:pt x="25" y="5"/>
                  </a:lnTo>
                  <a:lnTo>
                    <a:pt x="25" y="5"/>
                  </a:lnTo>
                  <a:lnTo>
                    <a:pt x="27" y="7"/>
                  </a:lnTo>
                  <a:lnTo>
                    <a:pt x="27" y="7"/>
                  </a:lnTo>
                  <a:lnTo>
                    <a:pt x="27" y="7"/>
                  </a:lnTo>
                  <a:lnTo>
                    <a:pt x="27" y="9"/>
                  </a:lnTo>
                  <a:lnTo>
                    <a:pt x="27" y="9"/>
                  </a:lnTo>
                  <a:lnTo>
                    <a:pt x="27" y="11"/>
                  </a:lnTo>
                  <a:lnTo>
                    <a:pt x="25" y="11"/>
                  </a:lnTo>
                  <a:lnTo>
                    <a:pt x="25" y="11"/>
                  </a:lnTo>
                  <a:lnTo>
                    <a:pt x="25" y="11"/>
                  </a:lnTo>
                  <a:lnTo>
                    <a:pt x="25" y="11"/>
                  </a:lnTo>
                  <a:lnTo>
                    <a:pt x="25" y="11"/>
                  </a:lnTo>
                  <a:lnTo>
                    <a:pt x="23" y="11"/>
                  </a:lnTo>
                  <a:lnTo>
                    <a:pt x="23" y="11"/>
                  </a:lnTo>
                  <a:lnTo>
                    <a:pt x="23" y="11"/>
                  </a:lnTo>
                  <a:lnTo>
                    <a:pt x="23" y="11"/>
                  </a:lnTo>
                  <a:lnTo>
                    <a:pt x="21" y="13"/>
                  </a:lnTo>
                  <a:lnTo>
                    <a:pt x="21" y="13"/>
                  </a:lnTo>
                  <a:lnTo>
                    <a:pt x="21" y="13"/>
                  </a:lnTo>
                  <a:lnTo>
                    <a:pt x="21" y="13"/>
                  </a:lnTo>
                  <a:lnTo>
                    <a:pt x="21" y="13"/>
                  </a:lnTo>
                  <a:lnTo>
                    <a:pt x="21" y="13"/>
                  </a:lnTo>
                  <a:lnTo>
                    <a:pt x="21" y="13"/>
                  </a:lnTo>
                  <a:lnTo>
                    <a:pt x="21" y="15"/>
                  </a:lnTo>
                  <a:lnTo>
                    <a:pt x="21" y="15"/>
                  </a:lnTo>
                  <a:lnTo>
                    <a:pt x="19" y="15"/>
                  </a:lnTo>
                  <a:lnTo>
                    <a:pt x="19" y="15"/>
                  </a:lnTo>
                  <a:lnTo>
                    <a:pt x="19" y="15"/>
                  </a:lnTo>
                  <a:lnTo>
                    <a:pt x="19" y="15"/>
                  </a:lnTo>
                  <a:lnTo>
                    <a:pt x="19" y="15"/>
                  </a:lnTo>
                  <a:lnTo>
                    <a:pt x="17" y="15"/>
                  </a:lnTo>
                  <a:lnTo>
                    <a:pt x="17" y="15"/>
                  </a:lnTo>
                  <a:lnTo>
                    <a:pt x="15" y="15"/>
                  </a:lnTo>
                  <a:lnTo>
                    <a:pt x="15" y="15"/>
                  </a:lnTo>
                  <a:lnTo>
                    <a:pt x="15" y="17"/>
                  </a:lnTo>
                  <a:lnTo>
                    <a:pt x="15" y="17"/>
                  </a:lnTo>
                  <a:lnTo>
                    <a:pt x="13" y="17"/>
                  </a:lnTo>
                  <a:lnTo>
                    <a:pt x="13" y="19"/>
                  </a:lnTo>
                  <a:lnTo>
                    <a:pt x="13" y="19"/>
                  </a:lnTo>
                  <a:lnTo>
                    <a:pt x="13" y="19"/>
                  </a:lnTo>
                  <a:lnTo>
                    <a:pt x="13" y="19"/>
                  </a:lnTo>
                  <a:lnTo>
                    <a:pt x="13" y="19"/>
                  </a:lnTo>
                  <a:lnTo>
                    <a:pt x="13" y="19"/>
                  </a:lnTo>
                  <a:lnTo>
                    <a:pt x="13" y="17"/>
                  </a:lnTo>
                  <a:lnTo>
                    <a:pt x="11" y="17"/>
                  </a:lnTo>
                  <a:lnTo>
                    <a:pt x="11" y="17"/>
                  </a:lnTo>
                  <a:lnTo>
                    <a:pt x="11" y="17"/>
                  </a:lnTo>
                  <a:lnTo>
                    <a:pt x="11" y="19"/>
                  </a:lnTo>
                  <a:lnTo>
                    <a:pt x="11" y="17"/>
                  </a:lnTo>
                  <a:lnTo>
                    <a:pt x="11" y="19"/>
                  </a:lnTo>
                  <a:lnTo>
                    <a:pt x="11" y="19"/>
                  </a:lnTo>
                  <a:lnTo>
                    <a:pt x="11" y="19"/>
                  </a:lnTo>
                  <a:lnTo>
                    <a:pt x="11" y="19"/>
                  </a:lnTo>
                  <a:lnTo>
                    <a:pt x="13" y="19"/>
                  </a:lnTo>
                  <a:lnTo>
                    <a:pt x="13" y="19"/>
                  </a:lnTo>
                  <a:lnTo>
                    <a:pt x="13" y="19"/>
                  </a:lnTo>
                  <a:lnTo>
                    <a:pt x="13" y="19"/>
                  </a:lnTo>
                  <a:lnTo>
                    <a:pt x="13" y="19"/>
                  </a:lnTo>
                  <a:lnTo>
                    <a:pt x="13" y="19"/>
                  </a:lnTo>
                  <a:lnTo>
                    <a:pt x="13" y="19"/>
                  </a:lnTo>
                  <a:lnTo>
                    <a:pt x="13" y="19"/>
                  </a:lnTo>
                  <a:lnTo>
                    <a:pt x="13" y="19"/>
                  </a:lnTo>
                  <a:lnTo>
                    <a:pt x="15" y="19"/>
                  </a:lnTo>
                  <a:lnTo>
                    <a:pt x="15" y="19"/>
                  </a:lnTo>
                  <a:lnTo>
                    <a:pt x="15" y="19"/>
                  </a:lnTo>
                  <a:lnTo>
                    <a:pt x="13" y="19"/>
                  </a:lnTo>
                  <a:lnTo>
                    <a:pt x="13" y="19"/>
                  </a:lnTo>
                  <a:lnTo>
                    <a:pt x="15" y="19"/>
                  </a:lnTo>
                  <a:lnTo>
                    <a:pt x="15" y="19"/>
                  </a:lnTo>
                  <a:lnTo>
                    <a:pt x="15" y="19"/>
                  </a:lnTo>
                  <a:lnTo>
                    <a:pt x="17" y="17"/>
                  </a:lnTo>
                  <a:lnTo>
                    <a:pt x="17" y="17"/>
                  </a:lnTo>
                  <a:lnTo>
                    <a:pt x="17" y="17"/>
                  </a:lnTo>
                  <a:lnTo>
                    <a:pt x="17" y="17"/>
                  </a:lnTo>
                  <a:lnTo>
                    <a:pt x="17" y="17"/>
                  </a:lnTo>
                  <a:lnTo>
                    <a:pt x="17" y="17"/>
                  </a:lnTo>
                  <a:lnTo>
                    <a:pt x="17" y="17"/>
                  </a:lnTo>
                  <a:lnTo>
                    <a:pt x="17" y="17"/>
                  </a:lnTo>
                  <a:lnTo>
                    <a:pt x="21" y="17"/>
                  </a:lnTo>
                  <a:lnTo>
                    <a:pt x="21" y="17"/>
                  </a:lnTo>
                  <a:lnTo>
                    <a:pt x="21" y="17"/>
                  </a:lnTo>
                  <a:lnTo>
                    <a:pt x="21" y="17"/>
                  </a:lnTo>
                  <a:lnTo>
                    <a:pt x="21" y="17"/>
                  </a:lnTo>
                  <a:lnTo>
                    <a:pt x="21" y="17"/>
                  </a:lnTo>
                  <a:lnTo>
                    <a:pt x="21" y="17"/>
                  </a:lnTo>
                  <a:lnTo>
                    <a:pt x="21" y="17"/>
                  </a:lnTo>
                  <a:lnTo>
                    <a:pt x="23" y="17"/>
                  </a:lnTo>
                  <a:lnTo>
                    <a:pt x="23" y="19"/>
                  </a:lnTo>
                  <a:lnTo>
                    <a:pt x="23" y="19"/>
                  </a:lnTo>
                  <a:lnTo>
                    <a:pt x="23" y="19"/>
                  </a:lnTo>
                  <a:lnTo>
                    <a:pt x="23" y="19"/>
                  </a:lnTo>
                  <a:lnTo>
                    <a:pt x="23" y="19"/>
                  </a:lnTo>
                  <a:lnTo>
                    <a:pt x="23" y="19"/>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Freeform 68"/>
            <p:cNvSpPr>
              <a:spLocks/>
            </p:cNvSpPr>
            <p:nvPr/>
          </p:nvSpPr>
          <p:spPr bwMode="auto">
            <a:xfrm>
              <a:off x="3475038" y="4433888"/>
              <a:ext cx="6350" cy="11113"/>
            </a:xfrm>
            <a:custGeom>
              <a:avLst/>
              <a:gdLst>
                <a:gd name="T0" fmla="*/ 2 w 4"/>
                <a:gd name="T1" fmla="*/ 0 h 7"/>
                <a:gd name="T2" fmla="*/ 2 w 4"/>
                <a:gd name="T3" fmla="*/ 0 h 7"/>
                <a:gd name="T4" fmla="*/ 4 w 4"/>
                <a:gd name="T5" fmla="*/ 0 h 7"/>
                <a:gd name="T6" fmla="*/ 4 w 4"/>
                <a:gd name="T7" fmla="*/ 1 h 7"/>
                <a:gd name="T8" fmla="*/ 4 w 4"/>
                <a:gd name="T9" fmla="*/ 1 h 7"/>
                <a:gd name="T10" fmla="*/ 4 w 4"/>
                <a:gd name="T11" fmla="*/ 1 h 7"/>
                <a:gd name="T12" fmla="*/ 4 w 4"/>
                <a:gd name="T13" fmla="*/ 3 h 7"/>
                <a:gd name="T14" fmla="*/ 4 w 4"/>
                <a:gd name="T15" fmla="*/ 3 h 7"/>
                <a:gd name="T16" fmla="*/ 4 w 4"/>
                <a:gd name="T17" fmla="*/ 3 h 7"/>
                <a:gd name="T18" fmla="*/ 4 w 4"/>
                <a:gd name="T19" fmla="*/ 3 h 7"/>
                <a:gd name="T20" fmla="*/ 4 w 4"/>
                <a:gd name="T21" fmla="*/ 5 h 7"/>
                <a:gd name="T22" fmla="*/ 4 w 4"/>
                <a:gd name="T23" fmla="*/ 5 h 7"/>
                <a:gd name="T24" fmla="*/ 4 w 4"/>
                <a:gd name="T25" fmla="*/ 5 h 7"/>
                <a:gd name="T26" fmla="*/ 4 w 4"/>
                <a:gd name="T27" fmla="*/ 5 h 7"/>
                <a:gd name="T28" fmla="*/ 4 w 4"/>
                <a:gd name="T29" fmla="*/ 5 h 7"/>
                <a:gd name="T30" fmla="*/ 2 w 4"/>
                <a:gd name="T31" fmla="*/ 5 h 7"/>
                <a:gd name="T32" fmla="*/ 2 w 4"/>
                <a:gd name="T33" fmla="*/ 7 h 7"/>
                <a:gd name="T34" fmla="*/ 2 w 4"/>
                <a:gd name="T35" fmla="*/ 7 h 7"/>
                <a:gd name="T36" fmla="*/ 2 w 4"/>
                <a:gd name="T37" fmla="*/ 5 h 7"/>
                <a:gd name="T38" fmla="*/ 2 w 4"/>
                <a:gd name="T39" fmla="*/ 5 h 7"/>
                <a:gd name="T40" fmla="*/ 2 w 4"/>
                <a:gd name="T41" fmla="*/ 5 h 7"/>
                <a:gd name="T42" fmla="*/ 2 w 4"/>
                <a:gd name="T43" fmla="*/ 3 h 7"/>
                <a:gd name="T44" fmla="*/ 2 w 4"/>
                <a:gd name="T45" fmla="*/ 3 h 7"/>
                <a:gd name="T46" fmla="*/ 2 w 4"/>
                <a:gd name="T47" fmla="*/ 3 h 7"/>
                <a:gd name="T48" fmla="*/ 2 w 4"/>
                <a:gd name="T49" fmla="*/ 3 h 7"/>
                <a:gd name="T50" fmla="*/ 2 w 4"/>
                <a:gd name="T51" fmla="*/ 1 h 7"/>
                <a:gd name="T52" fmla="*/ 2 w 4"/>
                <a:gd name="T53" fmla="*/ 1 h 7"/>
                <a:gd name="T54" fmla="*/ 0 w 4"/>
                <a:gd name="T55" fmla="*/ 1 h 7"/>
                <a:gd name="T56" fmla="*/ 0 w 4"/>
                <a:gd name="T57" fmla="*/ 1 h 7"/>
                <a:gd name="T58" fmla="*/ 0 w 4"/>
                <a:gd name="T59" fmla="*/ 1 h 7"/>
                <a:gd name="T60" fmla="*/ 0 w 4"/>
                <a:gd name="T61" fmla="*/ 1 h 7"/>
                <a:gd name="T62" fmla="*/ 0 w 4"/>
                <a:gd name="T63" fmla="*/ 0 h 7"/>
                <a:gd name="T64" fmla="*/ 0 w 4"/>
                <a:gd name="T65" fmla="*/ 0 h 7"/>
                <a:gd name="T66" fmla="*/ 0 w 4"/>
                <a:gd name="T67" fmla="*/ 0 h 7"/>
                <a:gd name="T68" fmla="*/ 0 w 4"/>
                <a:gd name="T69" fmla="*/ 0 h 7"/>
                <a:gd name="T70" fmla="*/ 2 w 4"/>
                <a:gd name="T71" fmla="*/ 0 h 7"/>
                <a:gd name="T72" fmla="*/ 2 w 4"/>
                <a:gd name="T7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 h="7">
                  <a:moveTo>
                    <a:pt x="2" y="0"/>
                  </a:moveTo>
                  <a:lnTo>
                    <a:pt x="2" y="0"/>
                  </a:lnTo>
                  <a:lnTo>
                    <a:pt x="2" y="0"/>
                  </a:lnTo>
                  <a:lnTo>
                    <a:pt x="2" y="0"/>
                  </a:lnTo>
                  <a:lnTo>
                    <a:pt x="4" y="0"/>
                  </a:lnTo>
                  <a:lnTo>
                    <a:pt x="4" y="0"/>
                  </a:lnTo>
                  <a:lnTo>
                    <a:pt x="4" y="0"/>
                  </a:lnTo>
                  <a:lnTo>
                    <a:pt x="4" y="1"/>
                  </a:lnTo>
                  <a:lnTo>
                    <a:pt x="4" y="1"/>
                  </a:lnTo>
                  <a:lnTo>
                    <a:pt x="4" y="1"/>
                  </a:lnTo>
                  <a:lnTo>
                    <a:pt x="4" y="1"/>
                  </a:lnTo>
                  <a:lnTo>
                    <a:pt x="4" y="1"/>
                  </a:lnTo>
                  <a:lnTo>
                    <a:pt x="4" y="3"/>
                  </a:lnTo>
                  <a:lnTo>
                    <a:pt x="4" y="3"/>
                  </a:lnTo>
                  <a:lnTo>
                    <a:pt x="4" y="3"/>
                  </a:lnTo>
                  <a:lnTo>
                    <a:pt x="4" y="3"/>
                  </a:lnTo>
                  <a:lnTo>
                    <a:pt x="4" y="3"/>
                  </a:lnTo>
                  <a:lnTo>
                    <a:pt x="4" y="3"/>
                  </a:lnTo>
                  <a:lnTo>
                    <a:pt x="4" y="3"/>
                  </a:lnTo>
                  <a:lnTo>
                    <a:pt x="4" y="3"/>
                  </a:lnTo>
                  <a:lnTo>
                    <a:pt x="4" y="5"/>
                  </a:lnTo>
                  <a:lnTo>
                    <a:pt x="4" y="5"/>
                  </a:lnTo>
                  <a:lnTo>
                    <a:pt x="4" y="5"/>
                  </a:lnTo>
                  <a:lnTo>
                    <a:pt x="4" y="5"/>
                  </a:lnTo>
                  <a:lnTo>
                    <a:pt x="4" y="5"/>
                  </a:lnTo>
                  <a:lnTo>
                    <a:pt x="4" y="5"/>
                  </a:lnTo>
                  <a:lnTo>
                    <a:pt x="4" y="5"/>
                  </a:lnTo>
                  <a:lnTo>
                    <a:pt x="4" y="5"/>
                  </a:lnTo>
                  <a:lnTo>
                    <a:pt x="4" y="5"/>
                  </a:lnTo>
                  <a:lnTo>
                    <a:pt x="4" y="5"/>
                  </a:lnTo>
                  <a:lnTo>
                    <a:pt x="2" y="5"/>
                  </a:lnTo>
                  <a:lnTo>
                    <a:pt x="2" y="5"/>
                  </a:lnTo>
                  <a:lnTo>
                    <a:pt x="2" y="5"/>
                  </a:lnTo>
                  <a:lnTo>
                    <a:pt x="2" y="7"/>
                  </a:lnTo>
                  <a:lnTo>
                    <a:pt x="2" y="7"/>
                  </a:lnTo>
                  <a:lnTo>
                    <a:pt x="2" y="7"/>
                  </a:lnTo>
                  <a:lnTo>
                    <a:pt x="2" y="5"/>
                  </a:lnTo>
                  <a:lnTo>
                    <a:pt x="2" y="5"/>
                  </a:lnTo>
                  <a:lnTo>
                    <a:pt x="2" y="5"/>
                  </a:lnTo>
                  <a:lnTo>
                    <a:pt x="2" y="5"/>
                  </a:lnTo>
                  <a:lnTo>
                    <a:pt x="2" y="5"/>
                  </a:lnTo>
                  <a:lnTo>
                    <a:pt x="2" y="5"/>
                  </a:lnTo>
                  <a:lnTo>
                    <a:pt x="2" y="5"/>
                  </a:lnTo>
                  <a:lnTo>
                    <a:pt x="2" y="3"/>
                  </a:lnTo>
                  <a:lnTo>
                    <a:pt x="2" y="3"/>
                  </a:lnTo>
                  <a:lnTo>
                    <a:pt x="2" y="3"/>
                  </a:lnTo>
                  <a:lnTo>
                    <a:pt x="2" y="3"/>
                  </a:lnTo>
                  <a:lnTo>
                    <a:pt x="2" y="3"/>
                  </a:lnTo>
                  <a:lnTo>
                    <a:pt x="2" y="3"/>
                  </a:lnTo>
                  <a:lnTo>
                    <a:pt x="2" y="3"/>
                  </a:lnTo>
                  <a:lnTo>
                    <a:pt x="2" y="1"/>
                  </a:lnTo>
                  <a:lnTo>
                    <a:pt x="2" y="1"/>
                  </a:lnTo>
                  <a:lnTo>
                    <a:pt x="2" y="1"/>
                  </a:lnTo>
                  <a:lnTo>
                    <a:pt x="2" y="1"/>
                  </a:lnTo>
                  <a:lnTo>
                    <a:pt x="0" y="1"/>
                  </a:lnTo>
                  <a:lnTo>
                    <a:pt x="0" y="1"/>
                  </a:lnTo>
                  <a:lnTo>
                    <a:pt x="0" y="1"/>
                  </a:lnTo>
                  <a:lnTo>
                    <a:pt x="0" y="1"/>
                  </a:lnTo>
                  <a:lnTo>
                    <a:pt x="0" y="1"/>
                  </a:lnTo>
                  <a:lnTo>
                    <a:pt x="0" y="1"/>
                  </a:lnTo>
                  <a:lnTo>
                    <a:pt x="0" y="1"/>
                  </a:lnTo>
                  <a:lnTo>
                    <a:pt x="0" y="1"/>
                  </a:lnTo>
                  <a:lnTo>
                    <a:pt x="0" y="1"/>
                  </a:lnTo>
                  <a:lnTo>
                    <a:pt x="0" y="0"/>
                  </a:lnTo>
                  <a:lnTo>
                    <a:pt x="0" y="0"/>
                  </a:lnTo>
                  <a:lnTo>
                    <a:pt x="0" y="0"/>
                  </a:lnTo>
                  <a:lnTo>
                    <a:pt x="0" y="0"/>
                  </a:lnTo>
                  <a:lnTo>
                    <a:pt x="0" y="0"/>
                  </a:lnTo>
                  <a:lnTo>
                    <a:pt x="0" y="0"/>
                  </a:lnTo>
                  <a:lnTo>
                    <a:pt x="0" y="0"/>
                  </a:lnTo>
                  <a:lnTo>
                    <a:pt x="2" y="0"/>
                  </a:lnTo>
                  <a:lnTo>
                    <a:pt x="2" y="0"/>
                  </a:lnTo>
                  <a:lnTo>
                    <a:pt x="2" y="0"/>
                  </a:lnTo>
                  <a:lnTo>
                    <a:pt x="2"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Freeform 69"/>
            <p:cNvSpPr>
              <a:spLocks noEditPoints="1"/>
            </p:cNvSpPr>
            <p:nvPr/>
          </p:nvSpPr>
          <p:spPr bwMode="auto">
            <a:xfrm>
              <a:off x="5233988" y="3036888"/>
              <a:ext cx="177800" cy="144463"/>
            </a:xfrm>
            <a:custGeom>
              <a:avLst/>
              <a:gdLst>
                <a:gd name="T0" fmla="*/ 60 w 112"/>
                <a:gd name="T1" fmla="*/ 87 h 91"/>
                <a:gd name="T2" fmla="*/ 46 w 112"/>
                <a:gd name="T3" fmla="*/ 83 h 91"/>
                <a:gd name="T4" fmla="*/ 37 w 112"/>
                <a:gd name="T5" fmla="*/ 83 h 91"/>
                <a:gd name="T6" fmla="*/ 64 w 112"/>
                <a:gd name="T7" fmla="*/ 81 h 91"/>
                <a:gd name="T8" fmla="*/ 29 w 112"/>
                <a:gd name="T9" fmla="*/ 79 h 91"/>
                <a:gd name="T10" fmla="*/ 27 w 112"/>
                <a:gd name="T11" fmla="*/ 81 h 91"/>
                <a:gd name="T12" fmla="*/ 42 w 112"/>
                <a:gd name="T13" fmla="*/ 81 h 91"/>
                <a:gd name="T14" fmla="*/ 112 w 112"/>
                <a:gd name="T15" fmla="*/ 75 h 91"/>
                <a:gd name="T16" fmla="*/ 108 w 112"/>
                <a:gd name="T17" fmla="*/ 71 h 91"/>
                <a:gd name="T18" fmla="*/ 39 w 112"/>
                <a:gd name="T19" fmla="*/ 66 h 91"/>
                <a:gd name="T20" fmla="*/ 42 w 112"/>
                <a:gd name="T21" fmla="*/ 66 h 91"/>
                <a:gd name="T22" fmla="*/ 42 w 112"/>
                <a:gd name="T23" fmla="*/ 71 h 91"/>
                <a:gd name="T24" fmla="*/ 31 w 112"/>
                <a:gd name="T25" fmla="*/ 77 h 91"/>
                <a:gd name="T26" fmla="*/ 27 w 112"/>
                <a:gd name="T27" fmla="*/ 69 h 91"/>
                <a:gd name="T28" fmla="*/ 33 w 112"/>
                <a:gd name="T29" fmla="*/ 62 h 91"/>
                <a:gd name="T30" fmla="*/ 41 w 112"/>
                <a:gd name="T31" fmla="*/ 58 h 91"/>
                <a:gd name="T32" fmla="*/ 69 w 112"/>
                <a:gd name="T33" fmla="*/ 48 h 91"/>
                <a:gd name="T34" fmla="*/ 65 w 112"/>
                <a:gd name="T35" fmla="*/ 64 h 91"/>
                <a:gd name="T36" fmla="*/ 62 w 112"/>
                <a:gd name="T37" fmla="*/ 73 h 91"/>
                <a:gd name="T38" fmla="*/ 62 w 112"/>
                <a:gd name="T39" fmla="*/ 81 h 91"/>
                <a:gd name="T40" fmla="*/ 60 w 112"/>
                <a:gd name="T41" fmla="*/ 87 h 91"/>
                <a:gd name="T42" fmla="*/ 60 w 112"/>
                <a:gd name="T43" fmla="*/ 79 h 91"/>
                <a:gd name="T44" fmla="*/ 54 w 112"/>
                <a:gd name="T45" fmla="*/ 73 h 91"/>
                <a:gd name="T46" fmla="*/ 48 w 112"/>
                <a:gd name="T47" fmla="*/ 68 h 91"/>
                <a:gd name="T48" fmla="*/ 46 w 112"/>
                <a:gd name="T49" fmla="*/ 60 h 91"/>
                <a:gd name="T50" fmla="*/ 54 w 112"/>
                <a:gd name="T51" fmla="*/ 56 h 91"/>
                <a:gd name="T52" fmla="*/ 58 w 112"/>
                <a:gd name="T53" fmla="*/ 52 h 91"/>
                <a:gd name="T54" fmla="*/ 58 w 112"/>
                <a:gd name="T55" fmla="*/ 60 h 91"/>
                <a:gd name="T56" fmla="*/ 64 w 112"/>
                <a:gd name="T57" fmla="*/ 60 h 91"/>
                <a:gd name="T58" fmla="*/ 60 w 112"/>
                <a:gd name="T59" fmla="*/ 52 h 91"/>
                <a:gd name="T60" fmla="*/ 14 w 112"/>
                <a:gd name="T61" fmla="*/ 25 h 91"/>
                <a:gd name="T62" fmla="*/ 10 w 112"/>
                <a:gd name="T63" fmla="*/ 27 h 91"/>
                <a:gd name="T64" fmla="*/ 44 w 112"/>
                <a:gd name="T65" fmla="*/ 16 h 91"/>
                <a:gd name="T66" fmla="*/ 39 w 112"/>
                <a:gd name="T67" fmla="*/ 12 h 91"/>
                <a:gd name="T68" fmla="*/ 31 w 112"/>
                <a:gd name="T69" fmla="*/ 20 h 91"/>
                <a:gd name="T70" fmla="*/ 31 w 112"/>
                <a:gd name="T71" fmla="*/ 31 h 91"/>
                <a:gd name="T72" fmla="*/ 33 w 112"/>
                <a:gd name="T73" fmla="*/ 37 h 91"/>
                <a:gd name="T74" fmla="*/ 44 w 112"/>
                <a:gd name="T75" fmla="*/ 39 h 91"/>
                <a:gd name="T76" fmla="*/ 37 w 112"/>
                <a:gd name="T77" fmla="*/ 44 h 91"/>
                <a:gd name="T78" fmla="*/ 33 w 112"/>
                <a:gd name="T79" fmla="*/ 54 h 91"/>
                <a:gd name="T80" fmla="*/ 25 w 112"/>
                <a:gd name="T81" fmla="*/ 60 h 91"/>
                <a:gd name="T82" fmla="*/ 25 w 112"/>
                <a:gd name="T83" fmla="*/ 66 h 91"/>
                <a:gd name="T84" fmla="*/ 21 w 112"/>
                <a:gd name="T85" fmla="*/ 75 h 91"/>
                <a:gd name="T86" fmla="*/ 25 w 112"/>
                <a:gd name="T87" fmla="*/ 83 h 91"/>
                <a:gd name="T88" fmla="*/ 17 w 112"/>
                <a:gd name="T89" fmla="*/ 85 h 91"/>
                <a:gd name="T90" fmla="*/ 10 w 112"/>
                <a:gd name="T91" fmla="*/ 75 h 91"/>
                <a:gd name="T92" fmla="*/ 10 w 112"/>
                <a:gd name="T93" fmla="*/ 69 h 91"/>
                <a:gd name="T94" fmla="*/ 0 w 112"/>
                <a:gd name="T95" fmla="*/ 62 h 91"/>
                <a:gd name="T96" fmla="*/ 4 w 112"/>
                <a:gd name="T97" fmla="*/ 50 h 91"/>
                <a:gd name="T98" fmla="*/ 4 w 112"/>
                <a:gd name="T99" fmla="*/ 35 h 91"/>
                <a:gd name="T100" fmla="*/ 14 w 112"/>
                <a:gd name="T101" fmla="*/ 29 h 91"/>
                <a:gd name="T102" fmla="*/ 16 w 112"/>
                <a:gd name="T103" fmla="*/ 33 h 91"/>
                <a:gd name="T104" fmla="*/ 17 w 112"/>
                <a:gd name="T105" fmla="*/ 29 h 91"/>
                <a:gd name="T106" fmla="*/ 27 w 112"/>
                <a:gd name="T107" fmla="*/ 20 h 91"/>
                <a:gd name="T108" fmla="*/ 14 w 112"/>
                <a:gd name="T109" fmla="*/ 23 h 91"/>
                <a:gd name="T110" fmla="*/ 8 w 112"/>
                <a:gd name="T111" fmla="*/ 31 h 91"/>
                <a:gd name="T112" fmla="*/ 2 w 112"/>
                <a:gd name="T113" fmla="*/ 27 h 91"/>
                <a:gd name="T114" fmla="*/ 23 w 112"/>
                <a:gd name="T115" fmla="*/ 16 h 91"/>
                <a:gd name="T116" fmla="*/ 39 w 112"/>
                <a:gd name="T117" fmla="*/ 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2" h="91">
                  <a:moveTo>
                    <a:pt x="50" y="81"/>
                  </a:moveTo>
                  <a:lnTo>
                    <a:pt x="52" y="81"/>
                  </a:lnTo>
                  <a:lnTo>
                    <a:pt x="52" y="83"/>
                  </a:lnTo>
                  <a:lnTo>
                    <a:pt x="56" y="85"/>
                  </a:lnTo>
                  <a:lnTo>
                    <a:pt x="56" y="83"/>
                  </a:lnTo>
                  <a:lnTo>
                    <a:pt x="56" y="81"/>
                  </a:lnTo>
                  <a:lnTo>
                    <a:pt x="58" y="83"/>
                  </a:lnTo>
                  <a:lnTo>
                    <a:pt x="60" y="83"/>
                  </a:lnTo>
                  <a:lnTo>
                    <a:pt x="58" y="83"/>
                  </a:lnTo>
                  <a:lnTo>
                    <a:pt x="60" y="85"/>
                  </a:lnTo>
                  <a:lnTo>
                    <a:pt x="60" y="87"/>
                  </a:lnTo>
                  <a:lnTo>
                    <a:pt x="60" y="89"/>
                  </a:lnTo>
                  <a:lnTo>
                    <a:pt x="58" y="89"/>
                  </a:lnTo>
                  <a:lnTo>
                    <a:pt x="56" y="89"/>
                  </a:lnTo>
                  <a:lnTo>
                    <a:pt x="54" y="89"/>
                  </a:lnTo>
                  <a:lnTo>
                    <a:pt x="52" y="89"/>
                  </a:lnTo>
                  <a:lnTo>
                    <a:pt x="50" y="87"/>
                  </a:lnTo>
                  <a:lnTo>
                    <a:pt x="48" y="87"/>
                  </a:lnTo>
                  <a:lnTo>
                    <a:pt x="46" y="85"/>
                  </a:lnTo>
                  <a:lnTo>
                    <a:pt x="48" y="85"/>
                  </a:lnTo>
                  <a:lnTo>
                    <a:pt x="48" y="83"/>
                  </a:lnTo>
                  <a:lnTo>
                    <a:pt x="46" y="83"/>
                  </a:lnTo>
                  <a:lnTo>
                    <a:pt x="46" y="81"/>
                  </a:lnTo>
                  <a:lnTo>
                    <a:pt x="48" y="81"/>
                  </a:lnTo>
                  <a:lnTo>
                    <a:pt x="50" y="81"/>
                  </a:lnTo>
                  <a:close/>
                  <a:moveTo>
                    <a:pt x="37" y="81"/>
                  </a:moveTo>
                  <a:lnTo>
                    <a:pt x="37" y="83"/>
                  </a:lnTo>
                  <a:lnTo>
                    <a:pt x="37" y="81"/>
                  </a:lnTo>
                  <a:lnTo>
                    <a:pt x="37" y="83"/>
                  </a:lnTo>
                  <a:lnTo>
                    <a:pt x="39" y="83"/>
                  </a:lnTo>
                  <a:lnTo>
                    <a:pt x="37" y="81"/>
                  </a:lnTo>
                  <a:lnTo>
                    <a:pt x="39" y="83"/>
                  </a:lnTo>
                  <a:lnTo>
                    <a:pt x="37" y="83"/>
                  </a:lnTo>
                  <a:lnTo>
                    <a:pt x="33" y="81"/>
                  </a:lnTo>
                  <a:lnTo>
                    <a:pt x="33" y="79"/>
                  </a:lnTo>
                  <a:lnTo>
                    <a:pt x="35" y="81"/>
                  </a:lnTo>
                  <a:lnTo>
                    <a:pt x="37" y="81"/>
                  </a:lnTo>
                  <a:close/>
                  <a:moveTo>
                    <a:pt x="71" y="79"/>
                  </a:moveTo>
                  <a:lnTo>
                    <a:pt x="71" y="81"/>
                  </a:lnTo>
                  <a:lnTo>
                    <a:pt x="69" y="81"/>
                  </a:lnTo>
                  <a:lnTo>
                    <a:pt x="67" y="79"/>
                  </a:lnTo>
                  <a:lnTo>
                    <a:pt x="67" y="81"/>
                  </a:lnTo>
                  <a:lnTo>
                    <a:pt x="65" y="83"/>
                  </a:lnTo>
                  <a:lnTo>
                    <a:pt x="64" y="81"/>
                  </a:lnTo>
                  <a:lnTo>
                    <a:pt x="65" y="81"/>
                  </a:lnTo>
                  <a:lnTo>
                    <a:pt x="64" y="81"/>
                  </a:lnTo>
                  <a:lnTo>
                    <a:pt x="65" y="79"/>
                  </a:lnTo>
                  <a:lnTo>
                    <a:pt x="67" y="79"/>
                  </a:lnTo>
                  <a:lnTo>
                    <a:pt x="65" y="77"/>
                  </a:lnTo>
                  <a:lnTo>
                    <a:pt x="67" y="77"/>
                  </a:lnTo>
                  <a:lnTo>
                    <a:pt x="69" y="79"/>
                  </a:lnTo>
                  <a:lnTo>
                    <a:pt x="71" y="79"/>
                  </a:lnTo>
                  <a:close/>
                  <a:moveTo>
                    <a:pt x="27" y="77"/>
                  </a:moveTo>
                  <a:lnTo>
                    <a:pt x="29" y="77"/>
                  </a:lnTo>
                  <a:lnTo>
                    <a:pt x="29" y="79"/>
                  </a:lnTo>
                  <a:lnTo>
                    <a:pt x="31" y="79"/>
                  </a:lnTo>
                  <a:lnTo>
                    <a:pt x="31" y="81"/>
                  </a:lnTo>
                  <a:lnTo>
                    <a:pt x="31" y="83"/>
                  </a:lnTo>
                  <a:lnTo>
                    <a:pt x="29" y="83"/>
                  </a:lnTo>
                  <a:lnTo>
                    <a:pt x="29" y="81"/>
                  </a:lnTo>
                  <a:lnTo>
                    <a:pt x="29" y="83"/>
                  </a:lnTo>
                  <a:lnTo>
                    <a:pt x="31" y="83"/>
                  </a:lnTo>
                  <a:lnTo>
                    <a:pt x="29" y="81"/>
                  </a:lnTo>
                  <a:lnTo>
                    <a:pt x="27" y="81"/>
                  </a:lnTo>
                  <a:lnTo>
                    <a:pt x="27" y="79"/>
                  </a:lnTo>
                  <a:lnTo>
                    <a:pt x="27" y="81"/>
                  </a:lnTo>
                  <a:lnTo>
                    <a:pt x="27" y="79"/>
                  </a:lnTo>
                  <a:lnTo>
                    <a:pt x="25" y="79"/>
                  </a:lnTo>
                  <a:lnTo>
                    <a:pt x="25" y="77"/>
                  </a:lnTo>
                  <a:lnTo>
                    <a:pt x="27" y="77"/>
                  </a:lnTo>
                  <a:close/>
                  <a:moveTo>
                    <a:pt x="44" y="81"/>
                  </a:moveTo>
                  <a:lnTo>
                    <a:pt x="42" y="87"/>
                  </a:lnTo>
                  <a:lnTo>
                    <a:pt x="41" y="87"/>
                  </a:lnTo>
                  <a:lnTo>
                    <a:pt x="41" y="85"/>
                  </a:lnTo>
                  <a:lnTo>
                    <a:pt x="41" y="83"/>
                  </a:lnTo>
                  <a:lnTo>
                    <a:pt x="42" y="83"/>
                  </a:lnTo>
                  <a:lnTo>
                    <a:pt x="42" y="81"/>
                  </a:lnTo>
                  <a:lnTo>
                    <a:pt x="41" y="81"/>
                  </a:lnTo>
                  <a:lnTo>
                    <a:pt x="42" y="81"/>
                  </a:lnTo>
                  <a:lnTo>
                    <a:pt x="42" y="79"/>
                  </a:lnTo>
                  <a:lnTo>
                    <a:pt x="44" y="77"/>
                  </a:lnTo>
                  <a:lnTo>
                    <a:pt x="44" y="75"/>
                  </a:lnTo>
                  <a:lnTo>
                    <a:pt x="46" y="75"/>
                  </a:lnTo>
                  <a:lnTo>
                    <a:pt x="44" y="79"/>
                  </a:lnTo>
                  <a:lnTo>
                    <a:pt x="44" y="81"/>
                  </a:lnTo>
                  <a:close/>
                  <a:moveTo>
                    <a:pt x="108" y="73"/>
                  </a:moveTo>
                  <a:lnTo>
                    <a:pt x="110" y="73"/>
                  </a:lnTo>
                  <a:lnTo>
                    <a:pt x="112" y="75"/>
                  </a:lnTo>
                  <a:lnTo>
                    <a:pt x="112" y="77"/>
                  </a:lnTo>
                  <a:lnTo>
                    <a:pt x="112" y="79"/>
                  </a:lnTo>
                  <a:lnTo>
                    <a:pt x="110" y="79"/>
                  </a:lnTo>
                  <a:lnTo>
                    <a:pt x="108" y="77"/>
                  </a:lnTo>
                  <a:lnTo>
                    <a:pt x="106" y="77"/>
                  </a:lnTo>
                  <a:lnTo>
                    <a:pt x="106" y="75"/>
                  </a:lnTo>
                  <a:lnTo>
                    <a:pt x="106" y="73"/>
                  </a:lnTo>
                  <a:lnTo>
                    <a:pt x="106" y="71"/>
                  </a:lnTo>
                  <a:lnTo>
                    <a:pt x="106" y="69"/>
                  </a:lnTo>
                  <a:lnTo>
                    <a:pt x="106" y="71"/>
                  </a:lnTo>
                  <a:lnTo>
                    <a:pt x="108" y="71"/>
                  </a:lnTo>
                  <a:lnTo>
                    <a:pt x="108" y="73"/>
                  </a:lnTo>
                  <a:close/>
                  <a:moveTo>
                    <a:pt x="6" y="68"/>
                  </a:moveTo>
                  <a:lnTo>
                    <a:pt x="6" y="69"/>
                  </a:lnTo>
                  <a:lnTo>
                    <a:pt x="4" y="68"/>
                  </a:lnTo>
                  <a:lnTo>
                    <a:pt x="4" y="66"/>
                  </a:lnTo>
                  <a:lnTo>
                    <a:pt x="6" y="66"/>
                  </a:lnTo>
                  <a:lnTo>
                    <a:pt x="6" y="68"/>
                  </a:lnTo>
                  <a:close/>
                  <a:moveTo>
                    <a:pt x="37" y="62"/>
                  </a:moveTo>
                  <a:lnTo>
                    <a:pt x="37" y="64"/>
                  </a:lnTo>
                  <a:lnTo>
                    <a:pt x="39" y="64"/>
                  </a:lnTo>
                  <a:lnTo>
                    <a:pt x="39" y="66"/>
                  </a:lnTo>
                  <a:lnTo>
                    <a:pt x="37" y="66"/>
                  </a:lnTo>
                  <a:lnTo>
                    <a:pt x="37" y="68"/>
                  </a:lnTo>
                  <a:lnTo>
                    <a:pt x="39" y="68"/>
                  </a:lnTo>
                  <a:lnTo>
                    <a:pt x="39" y="66"/>
                  </a:lnTo>
                  <a:lnTo>
                    <a:pt x="41" y="66"/>
                  </a:lnTo>
                  <a:lnTo>
                    <a:pt x="41" y="64"/>
                  </a:lnTo>
                  <a:lnTo>
                    <a:pt x="39" y="64"/>
                  </a:lnTo>
                  <a:lnTo>
                    <a:pt x="41" y="64"/>
                  </a:lnTo>
                  <a:lnTo>
                    <a:pt x="41" y="62"/>
                  </a:lnTo>
                  <a:lnTo>
                    <a:pt x="42" y="64"/>
                  </a:lnTo>
                  <a:lnTo>
                    <a:pt x="42" y="66"/>
                  </a:lnTo>
                  <a:lnTo>
                    <a:pt x="41" y="66"/>
                  </a:lnTo>
                  <a:lnTo>
                    <a:pt x="39" y="66"/>
                  </a:lnTo>
                  <a:lnTo>
                    <a:pt x="39" y="68"/>
                  </a:lnTo>
                  <a:lnTo>
                    <a:pt x="41" y="68"/>
                  </a:lnTo>
                  <a:lnTo>
                    <a:pt x="41" y="66"/>
                  </a:lnTo>
                  <a:lnTo>
                    <a:pt x="42" y="68"/>
                  </a:lnTo>
                  <a:lnTo>
                    <a:pt x="42" y="69"/>
                  </a:lnTo>
                  <a:lnTo>
                    <a:pt x="44" y="71"/>
                  </a:lnTo>
                  <a:lnTo>
                    <a:pt x="42" y="71"/>
                  </a:lnTo>
                  <a:lnTo>
                    <a:pt x="42" y="69"/>
                  </a:lnTo>
                  <a:lnTo>
                    <a:pt x="42" y="71"/>
                  </a:lnTo>
                  <a:lnTo>
                    <a:pt x="42" y="73"/>
                  </a:lnTo>
                  <a:lnTo>
                    <a:pt x="42" y="75"/>
                  </a:lnTo>
                  <a:lnTo>
                    <a:pt x="42" y="77"/>
                  </a:lnTo>
                  <a:lnTo>
                    <a:pt x="41" y="77"/>
                  </a:lnTo>
                  <a:lnTo>
                    <a:pt x="39" y="77"/>
                  </a:lnTo>
                  <a:lnTo>
                    <a:pt x="39" y="79"/>
                  </a:lnTo>
                  <a:lnTo>
                    <a:pt x="39" y="77"/>
                  </a:lnTo>
                  <a:lnTo>
                    <a:pt x="37" y="77"/>
                  </a:lnTo>
                  <a:lnTo>
                    <a:pt x="35" y="77"/>
                  </a:lnTo>
                  <a:lnTo>
                    <a:pt x="33" y="77"/>
                  </a:lnTo>
                  <a:lnTo>
                    <a:pt x="31" y="77"/>
                  </a:lnTo>
                  <a:lnTo>
                    <a:pt x="33" y="75"/>
                  </a:lnTo>
                  <a:lnTo>
                    <a:pt x="33" y="73"/>
                  </a:lnTo>
                  <a:lnTo>
                    <a:pt x="31" y="73"/>
                  </a:lnTo>
                  <a:lnTo>
                    <a:pt x="31" y="75"/>
                  </a:lnTo>
                  <a:lnTo>
                    <a:pt x="31" y="73"/>
                  </a:lnTo>
                  <a:lnTo>
                    <a:pt x="29" y="73"/>
                  </a:lnTo>
                  <a:lnTo>
                    <a:pt x="31" y="73"/>
                  </a:lnTo>
                  <a:lnTo>
                    <a:pt x="29" y="73"/>
                  </a:lnTo>
                  <a:lnTo>
                    <a:pt x="29" y="71"/>
                  </a:lnTo>
                  <a:lnTo>
                    <a:pt x="29" y="69"/>
                  </a:lnTo>
                  <a:lnTo>
                    <a:pt x="27" y="69"/>
                  </a:lnTo>
                  <a:lnTo>
                    <a:pt x="27" y="68"/>
                  </a:lnTo>
                  <a:lnTo>
                    <a:pt x="25" y="66"/>
                  </a:lnTo>
                  <a:lnTo>
                    <a:pt x="27" y="66"/>
                  </a:lnTo>
                  <a:lnTo>
                    <a:pt x="27" y="68"/>
                  </a:lnTo>
                  <a:lnTo>
                    <a:pt x="25" y="66"/>
                  </a:lnTo>
                  <a:lnTo>
                    <a:pt x="25" y="64"/>
                  </a:lnTo>
                  <a:lnTo>
                    <a:pt x="27" y="64"/>
                  </a:lnTo>
                  <a:lnTo>
                    <a:pt x="29" y="66"/>
                  </a:lnTo>
                  <a:lnTo>
                    <a:pt x="29" y="64"/>
                  </a:lnTo>
                  <a:lnTo>
                    <a:pt x="31" y="64"/>
                  </a:lnTo>
                  <a:lnTo>
                    <a:pt x="33" y="62"/>
                  </a:lnTo>
                  <a:lnTo>
                    <a:pt x="35" y="62"/>
                  </a:lnTo>
                  <a:lnTo>
                    <a:pt x="37" y="62"/>
                  </a:lnTo>
                  <a:close/>
                  <a:moveTo>
                    <a:pt x="71" y="64"/>
                  </a:moveTo>
                  <a:lnTo>
                    <a:pt x="71" y="62"/>
                  </a:lnTo>
                  <a:lnTo>
                    <a:pt x="71" y="60"/>
                  </a:lnTo>
                  <a:lnTo>
                    <a:pt x="73" y="62"/>
                  </a:lnTo>
                  <a:lnTo>
                    <a:pt x="73" y="64"/>
                  </a:lnTo>
                  <a:lnTo>
                    <a:pt x="71" y="64"/>
                  </a:lnTo>
                  <a:close/>
                  <a:moveTo>
                    <a:pt x="41" y="54"/>
                  </a:moveTo>
                  <a:lnTo>
                    <a:pt x="41" y="56"/>
                  </a:lnTo>
                  <a:lnTo>
                    <a:pt x="41" y="58"/>
                  </a:lnTo>
                  <a:lnTo>
                    <a:pt x="39" y="58"/>
                  </a:lnTo>
                  <a:lnTo>
                    <a:pt x="39" y="56"/>
                  </a:lnTo>
                  <a:lnTo>
                    <a:pt x="39" y="54"/>
                  </a:lnTo>
                  <a:lnTo>
                    <a:pt x="41" y="54"/>
                  </a:lnTo>
                  <a:lnTo>
                    <a:pt x="39" y="52"/>
                  </a:lnTo>
                  <a:lnTo>
                    <a:pt x="39" y="50"/>
                  </a:lnTo>
                  <a:lnTo>
                    <a:pt x="39" y="52"/>
                  </a:lnTo>
                  <a:lnTo>
                    <a:pt x="41" y="52"/>
                  </a:lnTo>
                  <a:lnTo>
                    <a:pt x="41" y="54"/>
                  </a:lnTo>
                  <a:close/>
                  <a:moveTo>
                    <a:pt x="67" y="46"/>
                  </a:moveTo>
                  <a:lnTo>
                    <a:pt x="69" y="48"/>
                  </a:lnTo>
                  <a:lnTo>
                    <a:pt x="71" y="48"/>
                  </a:lnTo>
                  <a:lnTo>
                    <a:pt x="71" y="50"/>
                  </a:lnTo>
                  <a:lnTo>
                    <a:pt x="71" y="52"/>
                  </a:lnTo>
                  <a:lnTo>
                    <a:pt x="71" y="54"/>
                  </a:lnTo>
                  <a:lnTo>
                    <a:pt x="71" y="56"/>
                  </a:lnTo>
                  <a:lnTo>
                    <a:pt x="71" y="58"/>
                  </a:lnTo>
                  <a:lnTo>
                    <a:pt x="71" y="60"/>
                  </a:lnTo>
                  <a:lnTo>
                    <a:pt x="71" y="62"/>
                  </a:lnTo>
                  <a:lnTo>
                    <a:pt x="69" y="62"/>
                  </a:lnTo>
                  <a:lnTo>
                    <a:pt x="67" y="62"/>
                  </a:lnTo>
                  <a:lnTo>
                    <a:pt x="65" y="64"/>
                  </a:lnTo>
                  <a:lnTo>
                    <a:pt x="65" y="66"/>
                  </a:lnTo>
                  <a:lnTo>
                    <a:pt x="65" y="68"/>
                  </a:lnTo>
                  <a:lnTo>
                    <a:pt x="67" y="68"/>
                  </a:lnTo>
                  <a:lnTo>
                    <a:pt x="69" y="68"/>
                  </a:lnTo>
                  <a:lnTo>
                    <a:pt x="69" y="69"/>
                  </a:lnTo>
                  <a:lnTo>
                    <a:pt x="69" y="71"/>
                  </a:lnTo>
                  <a:lnTo>
                    <a:pt x="65" y="73"/>
                  </a:lnTo>
                  <a:lnTo>
                    <a:pt x="64" y="73"/>
                  </a:lnTo>
                  <a:lnTo>
                    <a:pt x="64" y="75"/>
                  </a:lnTo>
                  <a:lnTo>
                    <a:pt x="64" y="73"/>
                  </a:lnTo>
                  <a:lnTo>
                    <a:pt x="62" y="73"/>
                  </a:lnTo>
                  <a:lnTo>
                    <a:pt x="62" y="75"/>
                  </a:lnTo>
                  <a:lnTo>
                    <a:pt x="64" y="75"/>
                  </a:lnTo>
                  <a:lnTo>
                    <a:pt x="65" y="75"/>
                  </a:lnTo>
                  <a:lnTo>
                    <a:pt x="65" y="77"/>
                  </a:lnTo>
                  <a:lnTo>
                    <a:pt x="64" y="77"/>
                  </a:lnTo>
                  <a:lnTo>
                    <a:pt x="65" y="79"/>
                  </a:lnTo>
                  <a:lnTo>
                    <a:pt x="64" y="79"/>
                  </a:lnTo>
                  <a:lnTo>
                    <a:pt x="62" y="79"/>
                  </a:lnTo>
                  <a:lnTo>
                    <a:pt x="60" y="79"/>
                  </a:lnTo>
                  <a:lnTo>
                    <a:pt x="60" y="81"/>
                  </a:lnTo>
                  <a:lnTo>
                    <a:pt x="62" y="81"/>
                  </a:lnTo>
                  <a:lnTo>
                    <a:pt x="64" y="83"/>
                  </a:lnTo>
                  <a:lnTo>
                    <a:pt x="64" y="81"/>
                  </a:lnTo>
                  <a:lnTo>
                    <a:pt x="64" y="83"/>
                  </a:lnTo>
                  <a:lnTo>
                    <a:pt x="65" y="83"/>
                  </a:lnTo>
                  <a:lnTo>
                    <a:pt x="64" y="85"/>
                  </a:lnTo>
                  <a:lnTo>
                    <a:pt x="64" y="87"/>
                  </a:lnTo>
                  <a:lnTo>
                    <a:pt x="62" y="87"/>
                  </a:lnTo>
                  <a:lnTo>
                    <a:pt x="62" y="89"/>
                  </a:lnTo>
                  <a:lnTo>
                    <a:pt x="62" y="91"/>
                  </a:lnTo>
                  <a:lnTo>
                    <a:pt x="60" y="89"/>
                  </a:lnTo>
                  <a:lnTo>
                    <a:pt x="60" y="87"/>
                  </a:lnTo>
                  <a:lnTo>
                    <a:pt x="62" y="87"/>
                  </a:lnTo>
                  <a:lnTo>
                    <a:pt x="60" y="87"/>
                  </a:lnTo>
                  <a:lnTo>
                    <a:pt x="60" y="85"/>
                  </a:lnTo>
                  <a:lnTo>
                    <a:pt x="60" y="83"/>
                  </a:lnTo>
                  <a:lnTo>
                    <a:pt x="58" y="83"/>
                  </a:lnTo>
                  <a:lnTo>
                    <a:pt x="58" y="81"/>
                  </a:lnTo>
                  <a:lnTo>
                    <a:pt x="58" y="79"/>
                  </a:lnTo>
                  <a:lnTo>
                    <a:pt x="60" y="81"/>
                  </a:lnTo>
                  <a:lnTo>
                    <a:pt x="60" y="79"/>
                  </a:lnTo>
                  <a:lnTo>
                    <a:pt x="60" y="81"/>
                  </a:lnTo>
                  <a:lnTo>
                    <a:pt x="60" y="79"/>
                  </a:lnTo>
                  <a:lnTo>
                    <a:pt x="58" y="77"/>
                  </a:lnTo>
                  <a:lnTo>
                    <a:pt x="56" y="77"/>
                  </a:lnTo>
                  <a:lnTo>
                    <a:pt x="58" y="77"/>
                  </a:lnTo>
                  <a:lnTo>
                    <a:pt x="60" y="77"/>
                  </a:lnTo>
                  <a:lnTo>
                    <a:pt x="58" y="77"/>
                  </a:lnTo>
                  <a:lnTo>
                    <a:pt x="58" y="75"/>
                  </a:lnTo>
                  <a:lnTo>
                    <a:pt x="60" y="75"/>
                  </a:lnTo>
                  <a:lnTo>
                    <a:pt x="58" y="75"/>
                  </a:lnTo>
                  <a:lnTo>
                    <a:pt x="58" y="73"/>
                  </a:lnTo>
                  <a:lnTo>
                    <a:pt x="56" y="73"/>
                  </a:lnTo>
                  <a:lnTo>
                    <a:pt x="54" y="73"/>
                  </a:lnTo>
                  <a:lnTo>
                    <a:pt x="52" y="73"/>
                  </a:lnTo>
                  <a:lnTo>
                    <a:pt x="50" y="73"/>
                  </a:lnTo>
                  <a:lnTo>
                    <a:pt x="52" y="73"/>
                  </a:lnTo>
                  <a:lnTo>
                    <a:pt x="50" y="73"/>
                  </a:lnTo>
                  <a:lnTo>
                    <a:pt x="50" y="71"/>
                  </a:lnTo>
                  <a:lnTo>
                    <a:pt x="50" y="73"/>
                  </a:lnTo>
                  <a:lnTo>
                    <a:pt x="50" y="71"/>
                  </a:lnTo>
                  <a:lnTo>
                    <a:pt x="48" y="69"/>
                  </a:lnTo>
                  <a:lnTo>
                    <a:pt x="50" y="69"/>
                  </a:lnTo>
                  <a:lnTo>
                    <a:pt x="48" y="69"/>
                  </a:lnTo>
                  <a:lnTo>
                    <a:pt x="48" y="68"/>
                  </a:lnTo>
                  <a:lnTo>
                    <a:pt x="50" y="68"/>
                  </a:lnTo>
                  <a:lnTo>
                    <a:pt x="50" y="66"/>
                  </a:lnTo>
                  <a:lnTo>
                    <a:pt x="48" y="66"/>
                  </a:lnTo>
                  <a:lnTo>
                    <a:pt x="48" y="64"/>
                  </a:lnTo>
                  <a:lnTo>
                    <a:pt x="48" y="66"/>
                  </a:lnTo>
                  <a:lnTo>
                    <a:pt x="48" y="64"/>
                  </a:lnTo>
                  <a:lnTo>
                    <a:pt x="48" y="62"/>
                  </a:lnTo>
                  <a:lnTo>
                    <a:pt x="46" y="62"/>
                  </a:lnTo>
                  <a:lnTo>
                    <a:pt x="44" y="60"/>
                  </a:lnTo>
                  <a:lnTo>
                    <a:pt x="48" y="60"/>
                  </a:lnTo>
                  <a:lnTo>
                    <a:pt x="46" y="60"/>
                  </a:lnTo>
                  <a:lnTo>
                    <a:pt x="46" y="58"/>
                  </a:lnTo>
                  <a:lnTo>
                    <a:pt x="44" y="58"/>
                  </a:lnTo>
                  <a:lnTo>
                    <a:pt x="46" y="58"/>
                  </a:lnTo>
                  <a:lnTo>
                    <a:pt x="48" y="58"/>
                  </a:lnTo>
                  <a:lnTo>
                    <a:pt x="48" y="60"/>
                  </a:lnTo>
                  <a:lnTo>
                    <a:pt x="50" y="60"/>
                  </a:lnTo>
                  <a:lnTo>
                    <a:pt x="48" y="58"/>
                  </a:lnTo>
                  <a:lnTo>
                    <a:pt x="50" y="58"/>
                  </a:lnTo>
                  <a:lnTo>
                    <a:pt x="52" y="58"/>
                  </a:lnTo>
                  <a:lnTo>
                    <a:pt x="52" y="56"/>
                  </a:lnTo>
                  <a:lnTo>
                    <a:pt x="54" y="56"/>
                  </a:lnTo>
                  <a:lnTo>
                    <a:pt x="54" y="54"/>
                  </a:lnTo>
                  <a:lnTo>
                    <a:pt x="54" y="52"/>
                  </a:lnTo>
                  <a:lnTo>
                    <a:pt x="52" y="52"/>
                  </a:lnTo>
                  <a:lnTo>
                    <a:pt x="50" y="52"/>
                  </a:lnTo>
                  <a:lnTo>
                    <a:pt x="50" y="50"/>
                  </a:lnTo>
                  <a:lnTo>
                    <a:pt x="52" y="52"/>
                  </a:lnTo>
                  <a:lnTo>
                    <a:pt x="54" y="52"/>
                  </a:lnTo>
                  <a:lnTo>
                    <a:pt x="56" y="52"/>
                  </a:lnTo>
                  <a:lnTo>
                    <a:pt x="58" y="52"/>
                  </a:lnTo>
                  <a:lnTo>
                    <a:pt x="58" y="54"/>
                  </a:lnTo>
                  <a:lnTo>
                    <a:pt x="58" y="52"/>
                  </a:lnTo>
                  <a:lnTo>
                    <a:pt x="58" y="54"/>
                  </a:lnTo>
                  <a:lnTo>
                    <a:pt x="58" y="56"/>
                  </a:lnTo>
                  <a:lnTo>
                    <a:pt x="56" y="56"/>
                  </a:lnTo>
                  <a:lnTo>
                    <a:pt x="56" y="58"/>
                  </a:lnTo>
                  <a:lnTo>
                    <a:pt x="58" y="58"/>
                  </a:lnTo>
                  <a:lnTo>
                    <a:pt x="58" y="56"/>
                  </a:lnTo>
                  <a:lnTo>
                    <a:pt x="58" y="58"/>
                  </a:lnTo>
                  <a:lnTo>
                    <a:pt x="56" y="58"/>
                  </a:lnTo>
                  <a:lnTo>
                    <a:pt x="58" y="58"/>
                  </a:lnTo>
                  <a:lnTo>
                    <a:pt x="60" y="60"/>
                  </a:lnTo>
                  <a:lnTo>
                    <a:pt x="58" y="60"/>
                  </a:lnTo>
                  <a:lnTo>
                    <a:pt x="60" y="60"/>
                  </a:lnTo>
                  <a:lnTo>
                    <a:pt x="60" y="58"/>
                  </a:lnTo>
                  <a:lnTo>
                    <a:pt x="60" y="56"/>
                  </a:lnTo>
                  <a:lnTo>
                    <a:pt x="62" y="56"/>
                  </a:lnTo>
                  <a:lnTo>
                    <a:pt x="62" y="54"/>
                  </a:lnTo>
                  <a:lnTo>
                    <a:pt x="62" y="52"/>
                  </a:lnTo>
                  <a:lnTo>
                    <a:pt x="62" y="54"/>
                  </a:lnTo>
                  <a:lnTo>
                    <a:pt x="62" y="56"/>
                  </a:lnTo>
                  <a:lnTo>
                    <a:pt x="64" y="56"/>
                  </a:lnTo>
                  <a:lnTo>
                    <a:pt x="64" y="58"/>
                  </a:lnTo>
                  <a:lnTo>
                    <a:pt x="64" y="60"/>
                  </a:lnTo>
                  <a:lnTo>
                    <a:pt x="62" y="58"/>
                  </a:lnTo>
                  <a:lnTo>
                    <a:pt x="62" y="60"/>
                  </a:lnTo>
                  <a:lnTo>
                    <a:pt x="64" y="60"/>
                  </a:lnTo>
                  <a:lnTo>
                    <a:pt x="62" y="60"/>
                  </a:lnTo>
                  <a:lnTo>
                    <a:pt x="64" y="60"/>
                  </a:lnTo>
                  <a:lnTo>
                    <a:pt x="64" y="58"/>
                  </a:lnTo>
                  <a:lnTo>
                    <a:pt x="64" y="56"/>
                  </a:lnTo>
                  <a:lnTo>
                    <a:pt x="64" y="54"/>
                  </a:lnTo>
                  <a:lnTo>
                    <a:pt x="64" y="52"/>
                  </a:lnTo>
                  <a:lnTo>
                    <a:pt x="62" y="52"/>
                  </a:lnTo>
                  <a:lnTo>
                    <a:pt x="60" y="52"/>
                  </a:lnTo>
                  <a:lnTo>
                    <a:pt x="62" y="50"/>
                  </a:lnTo>
                  <a:lnTo>
                    <a:pt x="65" y="48"/>
                  </a:lnTo>
                  <a:lnTo>
                    <a:pt x="65" y="46"/>
                  </a:lnTo>
                  <a:lnTo>
                    <a:pt x="67" y="46"/>
                  </a:lnTo>
                  <a:close/>
                  <a:moveTo>
                    <a:pt x="56" y="31"/>
                  </a:moveTo>
                  <a:lnTo>
                    <a:pt x="54" y="31"/>
                  </a:lnTo>
                  <a:lnTo>
                    <a:pt x="56" y="31"/>
                  </a:lnTo>
                  <a:lnTo>
                    <a:pt x="56" y="29"/>
                  </a:lnTo>
                  <a:lnTo>
                    <a:pt x="56" y="31"/>
                  </a:lnTo>
                  <a:close/>
                  <a:moveTo>
                    <a:pt x="14" y="23"/>
                  </a:moveTo>
                  <a:lnTo>
                    <a:pt x="14" y="25"/>
                  </a:lnTo>
                  <a:lnTo>
                    <a:pt x="12" y="25"/>
                  </a:lnTo>
                  <a:lnTo>
                    <a:pt x="12" y="27"/>
                  </a:lnTo>
                  <a:lnTo>
                    <a:pt x="12" y="29"/>
                  </a:lnTo>
                  <a:lnTo>
                    <a:pt x="12" y="31"/>
                  </a:lnTo>
                  <a:lnTo>
                    <a:pt x="10" y="31"/>
                  </a:lnTo>
                  <a:lnTo>
                    <a:pt x="8" y="31"/>
                  </a:lnTo>
                  <a:lnTo>
                    <a:pt x="8" y="29"/>
                  </a:lnTo>
                  <a:lnTo>
                    <a:pt x="6" y="29"/>
                  </a:lnTo>
                  <a:lnTo>
                    <a:pt x="8" y="29"/>
                  </a:lnTo>
                  <a:lnTo>
                    <a:pt x="8" y="27"/>
                  </a:lnTo>
                  <a:lnTo>
                    <a:pt x="10" y="27"/>
                  </a:lnTo>
                  <a:lnTo>
                    <a:pt x="8" y="27"/>
                  </a:lnTo>
                  <a:lnTo>
                    <a:pt x="10" y="25"/>
                  </a:lnTo>
                  <a:lnTo>
                    <a:pt x="12" y="25"/>
                  </a:lnTo>
                  <a:lnTo>
                    <a:pt x="12" y="23"/>
                  </a:lnTo>
                  <a:lnTo>
                    <a:pt x="14" y="23"/>
                  </a:lnTo>
                  <a:close/>
                  <a:moveTo>
                    <a:pt x="50" y="12"/>
                  </a:moveTo>
                  <a:lnTo>
                    <a:pt x="50" y="14"/>
                  </a:lnTo>
                  <a:lnTo>
                    <a:pt x="48" y="14"/>
                  </a:lnTo>
                  <a:lnTo>
                    <a:pt x="48" y="16"/>
                  </a:lnTo>
                  <a:lnTo>
                    <a:pt x="46" y="16"/>
                  </a:lnTo>
                  <a:lnTo>
                    <a:pt x="44" y="16"/>
                  </a:lnTo>
                  <a:lnTo>
                    <a:pt x="44" y="14"/>
                  </a:lnTo>
                  <a:lnTo>
                    <a:pt x="46" y="14"/>
                  </a:lnTo>
                  <a:lnTo>
                    <a:pt x="46" y="12"/>
                  </a:lnTo>
                  <a:lnTo>
                    <a:pt x="48" y="12"/>
                  </a:lnTo>
                  <a:lnTo>
                    <a:pt x="50" y="12"/>
                  </a:lnTo>
                  <a:close/>
                  <a:moveTo>
                    <a:pt x="39" y="4"/>
                  </a:moveTo>
                  <a:lnTo>
                    <a:pt x="37" y="6"/>
                  </a:lnTo>
                  <a:lnTo>
                    <a:pt x="39" y="6"/>
                  </a:lnTo>
                  <a:lnTo>
                    <a:pt x="39" y="8"/>
                  </a:lnTo>
                  <a:lnTo>
                    <a:pt x="39" y="10"/>
                  </a:lnTo>
                  <a:lnTo>
                    <a:pt x="39" y="12"/>
                  </a:lnTo>
                  <a:lnTo>
                    <a:pt x="39" y="16"/>
                  </a:lnTo>
                  <a:lnTo>
                    <a:pt x="37" y="16"/>
                  </a:lnTo>
                  <a:lnTo>
                    <a:pt x="37" y="18"/>
                  </a:lnTo>
                  <a:lnTo>
                    <a:pt x="37" y="20"/>
                  </a:lnTo>
                  <a:lnTo>
                    <a:pt x="37" y="21"/>
                  </a:lnTo>
                  <a:lnTo>
                    <a:pt x="35" y="21"/>
                  </a:lnTo>
                  <a:lnTo>
                    <a:pt x="33" y="21"/>
                  </a:lnTo>
                  <a:lnTo>
                    <a:pt x="33" y="20"/>
                  </a:lnTo>
                  <a:lnTo>
                    <a:pt x="31" y="20"/>
                  </a:lnTo>
                  <a:lnTo>
                    <a:pt x="29" y="20"/>
                  </a:lnTo>
                  <a:lnTo>
                    <a:pt x="31" y="20"/>
                  </a:lnTo>
                  <a:lnTo>
                    <a:pt x="33" y="21"/>
                  </a:lnTo>
                  <a:lnTo>
                    <a:pt x="35" y="21"/>
                  </a:lnTo>
                  <a:lnTo>
                    <a:pt x="35" y="23"/>
                  </a:lnTo>
                  <a:lnTo>
                    <a:pt x="35" y="25"/>
                  </a:lnTo>
                  <a:lnTo>
                    <a:pt x="35" y="27"/>
                  </a:lnTo>
                  <a:lnTo>
                    <a:pt x="35" y="29"/>
                  </a:lnTo>
                  <a:lnTo>
                    <a:pt x="37" y="29"/>
                  </a:lnTo>
                  <a:lnTo>
                    <a:pt x="37" y="31"/>
                  </a:lnTo>
                  <a:lnTo>
                    <a:pt x="35" y="31"/>
                  </a:lnTo>
                  <a:lnTo>
                    <a:pt x="33" y="31"/>
                  </a:lnTo>
                  <a:lnTo>
                    <a:pt x="31" y="31"/>
                  </a:lnTo>
                  <a:lnTo>
                    <a:pt x="29" y="31"/>
                  </a:lnTo>
                  <a:lnTo>
                    <a:pt x="27" y="33"/>
                  </a:lnTo>
                  <a:lnTo>
                    <a:pt x="31" y="31"/>
                  </a:lnTo>
                  <a:lnTo>
                    <a:pt x="33" y="31"/>
                  </a:lnTo>
                  <a:lnTo>
                    <a:pt x="35" y="31"/>
                  </a:lnTo>
                  <a:lnTo>
                    <a:pt x="37" y="31"/>
                  </a:lnTo>
                  <a:lnTo>
                    <a:pt x="37" y="33"/>
                  </a:lnTo>
                  <a:lnTo>
                    <a:pt x="35" y="33"/>
                  </a:lnTo>
                  <a:lnTo>
                    <a:pt x="35" y="35"/>
                  </a:lnTo>
                  <a:lnTo>
                    <a:pt x="33" y="35"/>
                  </a:lnTo>
                  <a:lnTo>
                    <a:pt x="33" y="37"/>
                  </a:lnTo>
                  <a:lnTo>
                    <a:pt x="35" y="37"/>
                  </a:lnTo>
                  <a:lnTo>
                    <a:pt x="35" y="35"/>
                  </a:lnTo>
                  <a:lnTo>
                    <a:pt x="35" y="33"/>
                  </a:lnTo>
                  <a:lnTo>
                    <a:pt x="37" y="33"/>
                  </a:lnTo>
                  <a:lnTo>
                    <a:pt x="37" y="35"/>
                  </a:lnTo>
                  <a:lnTo>
                    <a:pt x="39" y="37"/>
                  </a:lnTo>
                  <a:lnTo>
                    <a:pt x="42" y="35"/>
                  </a:lnTo>
                  <a:lnTo>
                    <a:pt x="44" y="35"/>
                  </a:lnTo>
                  <a:lnTo>
                    <a:pt x="44" y="37"/>
                  </a:lnTo>
                  <a:lnTo>
                    <a:pt x="46" y="39"/>
                  </a:lnTo>
                  <a:lnTo>
                    <a:pt x="44" y="39"/>
                  </a:lnTo>
                  <a:lnTo>
                    <a:pt x="44" y="41"/>
                  </a:lnTo>
                  <a:lnTo>
                    <a:pt x="44" y="43"/>
                  </a:lnTo>
                  <a:lnTo>
                    <a:pt x="42" y="44"/>
                  </a:lnTo>
                  <a:lnTo>
                    <a:pt x="42" y="46"/>
                  </a:lnTo>
                  <a:lnTo>
                    <a:pt x="41" y="46"/>
                  </a:lnTo>
                  <a:lnTo>
                    <a:pt x="41" y="44"/>
                  </a:lnTo>
                  <a:lnTo>
                    <a:pt x="39" y="46"/>
                  </a:lnTo>
                  <a:lnTo>
                    <a:pt x="39" y="48"/>
                  </a:lnTo>
                  <a:lnTo>
                    <a:pt x="39" y="46"/>
                  </a:lnTo>
                  <a:lnTo>
                    <a:pt x="37" y="46"/>
                  </a:lnTo>
                  <a:lnTo>
                    <a:pt x="37" y="44"/>
                  </a:lnTo>
                  <a:lnTo>
                    <a:pt x="39" y="44"/>
                  </a:lnTo>
                  <a:lnTo>
                    <a:pt x="39" y="43"/>
                  </a:lnTo>
                  <a:lnTo>
                    <a:pt x="37" y="43"/>
                  </a:lnTo>
                  <a:lnTo>
                    <a:pt x="37" y="44"/>
                  </a:lnTo>
                  <a:lnTo>
                    <a:pt x="35" y="44"/>
                  </a:lnTo>
                  <a:lnTo>
                    <a:pt x="35" y="46"/>
                  </a:lnTo>
                  <a:lnTo>
                    <a:pt x="35" y="48"/>
                  </a:lnTo>
                  <a:lnTo>
                    <a:pt x="35" y="50"/>
                  </a:lnTo>
                  <a:lnTo>
                    <a:pt x="35" y="52"/>
                  </a:lnTo>
                  <a:lnTo>
                    <a:pt x="35" y="54"/>
                  </a:lnTo>
                  <a:lnTo>
                    <a:pt x="33" y="54"/>
                  </a:lnTo>
                  <a:lnTo>
                    <a:pt x="33" y="56"/>
                  </a:lnTo>
                  <a:lnTo>
                    <a:pt x="33" y="54"/>
                  </a:lnTo>
                  <a:lnTo>
                    <a:pt x="31" y="54"/>
                  </a:lnTo>
                  <a:lnTo>
                    <a:pt x="29" y="54"/>
                  </a:lnTo>
                  <a:lnTo>
                    <a:pt x="29" y="56"/>
                  </a:lnTo>
                  <a:lnTo>
                    <a:pt x="31" y="56"/>
                  </a:lnTo>
                  <a:lnTo>
                    <a:pt x="31" y="58"/>
                  </a:lnTo>
                  <a:lnTo>
                    <a:pt x="31" y="60"/>
                  </a:lnTo>
                  <a:lnTo>
                    <a:pt x="29" y="60"/>
                  </a:lnTo>
                  <a:lnTo>
                    <a:pt x="27" y="60"/>
                  </a:lnTo>
                  <a:lnTo>
                    <a:pt x="25" y="60"/>
                  </a:lnTo>
                  <a:lnTo>
                    <a:pt x="23" y="60"/>
                  </a:lnTo>
                  <a:lnTo>
                    <a:pt x="25" y="60"/>
                  </a:lnTo>
                  <a:lnTo>
                    <a:pt x="25" y="62"/>
                  </a:lnTo>
                  <a:lnTo>
                    <a:pt x="27" y="62"/>
                  </a:lnTo>
                  <a:lnTo>
                    <a:pt x="29" y="62"/>
                  </a:lnTo>
                  <a:lnTo>
                    <a:pt x="27" y="62"/>
                  </a:lnTo>
                  <a:lnTo>
                    <a:pt x="27" y="64"/>
                  </a:lnTo>
                  <a:lnTo>
                    <a:pt x="25" y="64"/>
                  </a:lnTo>
                  <a:lnTo>
                    <a:pt x="23" y="64"/>
                  </a:lnTo>
                  <a:lnTo>
                    <a:pt x="23" y="66"/>
                  </a:lnTo>
                  <a:lnTo>
                    <a:pt x="25" y="66"/>
                  </a:lnTo>
                  <a:lnTo>
                    <a:pt x="25" y="68"/>
                  </a:lnTo>
                  <a:lnTo>
                    <a:pt x="23" y="68"/>
                  </a:lnTo>
                  <a:lnTo>
                    <a:pt x="23" y="69"/>
                  </a:lnTo>
                  <a:lnTo>
                    <a:pt x="25" y="69"/>
                  </a:lnTo>
                  <a:lnTo>
                    <a:pt x="25" y="71"/>
                  </a:lnTo>
                  <a:lnTo>
                    <a:pt x="25" y="73"/>
                  </a:lnTo>
                  <a:lnTo>
                    <a:pt x="23" y="73"/>
                  </a:lnTo>
                  <a:lnTo>
                    <a:pt x="23" y="75"/>
                  </a:lnTo>
                  <a:lnTo>
                    <a:pt x="21" y="75"/>
                  </a:lnTo>
                  <a:lnTo>
                    <a:pt x="23" y="75"/>
                  </a:lnTo>
                  <a:lnTo>
                    <a:pt x="21" y="75"/>
                  </a:lnTo>
                  <a:lnTo>
                    <a:pt x="23" y="75"/>
                  </a:lnTo>
                  <a:lnTo>
                    <a:pt x="23" y="77"/>
                  </a:lnTo>
                  <a:lnTo>
                    <a:pt x="21" y="77"/>
                  </a:lnTo>
                  <a:lnTo>
                    <a:pt x="21" y="79"/>
                  </a:lnTo>
                  <a:lnTo>
                    <a:pt x="23" y="77"/>
                  </a:lnTo>
                  <a:lnTo>
                    <a:pt x="25" y="79"/>
                  </a:lnTo>
                  <a:lnTo>
                    <a:pt x="27" y="79"/>
                  </a:lnTo>
                  <a:lnTo>
                    <a:pt x="27" y="81"/>
                  </a:lnTo>
                  <a:lnTo>
                    <a:pt x="27" y="83"/>
                  </a:lnTo>
                  <a:lnTo>
                    <a:pt x="25" y="81"/>
                  </a:lnTo>
                  <a:lnTo>
                    <a:pt x="25" y="83"/>
                  </a:lnTo>
                  <a:lnTo>
                    <a:pt x="27" y="83"/>
                  </a:lnTo>
                  <a:lnTo>
                    <a:pt x="25" y="83"/>
                  </a:lnTo>
                  <a:lnTo>
                    <a:pt x="25" y="81"/>
                  </a:lnTo>
                  <a:lnTo>
                    <a:pt x="23" y="81"/>
                  </a:lnTo>
                  <a:lnTo>
                    <a:pt x="25" y="81"/>
                  </a:lnTo>
                  <a:lnTo>
                    <a:pt x="23" y="81"/>
                  </a:lnTo>
                  <a:lnTo>
                    <a:pt x="23" y="83"/>
                  </a:lnTo>
                  <a:lnTo>
                    <a:pt x="21" y="83"/>
                  </a:lnTo>
                  <a:lnTo>
                    <a:pt x="21" y="85"/>
                  </a:lnTo>
                  <a:lnTo>
                    <a:pt x="19" y="85"/>
                  </a:lnTo>
                  <a:lnTo>
                    <a:pt x="17" y="85"/>
                  </a:lnTo>
                  <a:lnTo>
                    <a:pt x="17" y="83"/>
                  </a:lnTo>
                  <a:lnTo>
                    <a:pt x="14" y="83"/>
                  </a:lnTo>
                  <a:lnTo>
                    <a:pt x="14" y="81"/>
                  </a:lnTo>
                  <a:lnTo>
                    <a:pt x="12" y="81"/>
                  </a:lnTo>
                  <a:lnTo>
                    <a:pt x="10" y="83"/>
                  </a:lnTo>
                  <a:lnTo>
                    <a:pt x="10" y="81"/>
                  </a:lnTo>
                  <a:lnTo>
                    <a:pt x="10" y="79"/>
                  </a:lnTo>
                  <a:lnTo>
                    <a:pt x="8" y="79"/>
                  </a:lnTo>
                  <a:lnTo>
                    <a:pt x="8" y="77"/>
                  </a:lnTo>
                  <a:lnTo>
                    <a:pt x="10" y="77"/>
                  </a:lnTo>
                  <a:lnTo>
                    <a:pt x="10" y="75"/>
                  </a:lnTo>
                  <a:lnTo>
                    <a:pt x="8" y="75"/>
                  </a:lnTo>
                  <a:lnTo>
                    <a:pt x="8" y="77"/>
                  </a:lnTo>
                  <a:lnTo>
                    <a:pt x="6" y="77"/>
                  </a:lnTo>
                  <a:lnTo>
                    <a:pt x="6" y="75"/>
                  </a:lnTo>
                  <a:lnTo>
                    <a:pt x="6" y="73"/>
                  </a:lnTo>
                  <a:lnTo>
                    <a:pt x="8" y="73"/>
                  </a:lnTo>
                  <a:lnTo>
                    <a:pt x="8" y="75"/>
                  </a:lnTo>
                  <a:lnTo>
                    <a:pt x="10" y="75"/>
                  </a:lnTo>
                  <a:lnTo>
                    <a:pt x="10" y="73"/>
                  </a:lnTo>
                  <a:lnTo>
                    <a:pt x="10" y="71"/>
                  </a:lnTo>
                  <a:lnTo>
                    <a:pt x="10" y="69"/>
                  </a:lnTo>
                  <a:lnTo>
                    <a:pt x="8" y="68"/>
                  </a:lnTo>
                  <a:lnTo>
                    <a:pt x="8" y="66"/>
                  </a:lnTo>
                  <a:lnTo>
                    <a:pt x="6" y="66"/>
                  </a:lnTo>
                  <a:lnTo>
                    <a:pt x="4" y="66"/>
                  </a:lnTo>
                  <a:lnTo>
                    <a:pt x="4" y="64"/>
                  </a:lnTo>
                  <a:lnTo>
                    <a:pt x="4" y="62"/>
                  </a:lnTo>
                  <a:lnTo>
                    <a:pt x="2" y="64"/>
                  </a:lnTo>
                  <a:lnTo>
                    <a:pt x="4" y="66"/>
                  </a:lnTo>
                  <a:lnTo>
                    <a:pt x="2" y="64"/>
                  </a:lnTo>
                  <a:lnTo>
                    <a:pt x="0" y="64"/>
                  </a:lnTo>
                  <a:lnTo>
                    <a:pt x="0" y="62"/>
                  </a:lnTo>
                  <a:lnTo>
                    <a:pt x="2" y="60"/>
                  </a:lnTo>
                  <a:lnTo>
                    <a:pt x="2" y="58"/>
                  </a:lnTo>
                  <a:lnTo>
                    <a:pt x="0" y="52"/>
                  </a:lnTo>
                  <a:lnTo>
                    <a:pt x="0" y="50"/>
                  </a:lnTo>
                  <a:lnTo>
                    <a:pt x="0" y="52"/>
                  </a:lnTo>
                  <a:lnTo>
                    <a:pt x="2" y="54"/>
                  </a:lnTo>
                  <a:lnTo>
                    <a:pt x="2" y="56"/>
                  </a:lnTo>
                  <a:lnTo>
                    <a:pt x="4" y="56"/>
                  </a:lnTo>
                  <a:lnTo>
                    <a:pt x="4" y="54"/>
                  </a:lnTo>
                  <a:lnTo>
                    <a:pt x="4" y="52"/>
                  </a:lnTo>
                  <a:lnTo>
                    <a:pt x="4" y="50"/>
                  </a:lnTo>
                  <a:lnTo>
                    <a:pt x="2" y="48"/>
                  </a:lnTo>
                  <a:lnTo>
                    <a:pt x="0" y="48"/>
                  </a:lnTo>
                  <a:lnTo>
                    <a:pt x="0" y="50"/>
                  </a:lnTo>
                  <a:lnTo>
                    <a:pt x="0" y="48"/>
                  </a:lnTo>
                  <a:lnTo>
                    <a:pt x="0" y="46"/>
                  </a:lnTo>
                  <a:lnTo>
                    <a:pt x="0" y="44"/>
                  </a:lnTo>
                  <a:lnTo>
                    <a:pt x="0" y="35"/>
                  </a:lnTo>
                  <a:lnTo>
                    <a:pt x="2" y="31"/>
                  </a:lnTo>
                  <a:lnTo>
                    <a:pt x="2" y="33"/>
                  </a:lnTo>
                  <a:lnTo>
                    <a:pt x="4" y="33"/>
                  </a:lnTo>
                  <a:lnTo>
                    <a:pt x="4" y="35"/>
                  </a:lnTo>
                  <a:lnTo>
                    <a:pt x="6" y="35"/>
                  </a:lnTo>
                  <a:lnTo>
                    <a:pt x="8" y="35"/>
                  </a:lnTo>
                  <a:lnTo>
                    <a:pt x="8" y="37"/>
                  </a:lnTo>
                  <a:lnTo>
                    <a:pt x="10" y="37"/>
                  </a:lnTo>
                  <a:lnTo>
                    <a:pt x="10" y="35"/>
                  </a:lnTo>
                  <a:lnTo>
                    <a:pt x="10" y="33"/>
                  </a:lnTo>
                  <a:lnTo>
                    <a:pt x="12" y="31"/>
                  </a:lnTo>
                  <a:lnTo>
                    <a:pt x="14" y="31"/>
                  </a:lnTo>
                  <a:lnTo>
                    <a:pt x="12" y="31"/>
                  </a:lnTo>
                  <a:lnTo>
                    <a:pt x="12" y="29"/>
                  </a:lnTo>
                  <a:lnTo>
                    <a:pt x="14" y="29"/>
                  </a:lnTo>
                  <a:lnTo>
                    <a:pt x="14" y="27"/>
                  </a:lnTo>
                  <a:lnTo>
                    <a:pt x="16" y="27"/>
                  </a:lnTo>
                  <a:lnTo>
                    <a:pt x="16" y="29"/>
                  </a:lnTo>
                  <a:lnTo>
                    <a:pt x="17" y="29"/>
                  </a:lnTo>
                  <a:lnTo>
                    <a:pt x="17" y="31"/>
                  </a:lnTo>
                  <a:lnTo>
                    <a:pt x="16" y="31"/>
                  </a:lnTo>
                  <a:lnTo>
                    <a:pt x="16" y="33"/>
                  </a:lnTo>
                  <a:lnTo>
                    <a:pt x="16" y="35"/>
                  </a:lnTo>
                  <a:lnTo>
                    <a:pt x="16" y="33"/>
                  </a:lnTo>
                  <a:lnTo>
                    <a:pt x="17" y="33"/>
                  </a:lnTo>
                  <a:lnTo>
                    <a:pt x="16" y="33"/>
                  </a:lnTo>
                  <a:lnTo>
                    <a:pt x="17" y="33"/>
                  </a:lnTo>
                  <a:lnTo>
                    <a:pt x="17" y="31"/>
                  </a:lnTo>
                  <a:lnTo>
                    <a:pt x="17" y="33"/>
                  </a:lnTo>
                  <a:lnTo>
                    <a:pt x="19" y="33"/>
                  </a:lnTo>
                  <a:lnTo>
                    <a:pt x="19" y="35"/>
                  </a:lnTo>
                  <a:lnTo>
                    <a:pt x="21" y="35"/>
                  </a:lnTo>
                  <a:lnTo>
                    <a:pt x="19" y="35"/>
                  </a:lnTo>
                  <a:lnTo>
                    <a:pt x="19" y="33"/>
                  </a:lnTo>
                  <a:lnTo>
                    <a:pt x="19" y="31"/>
                  </a:lnTo>
                  <a:lnTo>
                    <a:pt x="17" y="31"/>
                  </a:lnTo>
                  <a:lnTo>
                    <a:pt x="17" y="29"/>
                  </a:lnTo>
                  <a:lnTo>
                    <a:pt x="17" y="27"/>
                  </a:lnTo>
                  <a:lnTo>
                    <a:pt x="17" y="25"/>
                  </a:lnTo>
                  <a:lnTo>
                    <a:pt x="17" y="23"/>
                  </a:lnTo>
                  <a:lnTo>
                    <a:pt x="19" y="23"/>
                  </a:lnTo>
                  <a:lnTo>
                    <a:pt x="19" y="21"/>
                  </a:lnTo>
                  <a:lnTo>
                    <a:pt x="21" y="21"/>
                  </a:lnTo>
                  <a:lnTo>
                    <a:pt x="23" y="21"/>
                  </a:lnTo>
                  <a:lnTo>
                    <a:pt x="23" y="23"/>
                  </a:lnTo>
                  <a:lnTo>
                    <a:pt x="25" y="23"/>
                  </a:lnTo>
                  <a:lnTo>
                    <a:pt x="25" y="21"/>
                  </a:lnTo>
                  <a:lnTo>
                    <a:pt x="27" y="20"/>
                  </a:lnTo>
                  <a:lnTo>
                    <a:pt x="27" y="21"/>
                  </a:lnTo>
                  <a:lnTo>
                    <a:pt x="29" y="20"/>
                  </a:lnTo>
                  <a:lnTo>
                    <a:pt x="27" y="20"/>
                  </a:lnTo>
                  <a:lnTo>
                    <a:pt x="25" y="20"/>
                  </a:lnTo>
                  <a:lnTo>
                    <a:pt x="23" y="21"/>
                  </a:lnTo>
                  <a:lnTo>
                    <a:pt x="19" y="21"/>
                  </a:lnTo>
                  <a:lnTo>
                    <a:pt x="17" y="21"/>
                  </a:lnTo>
                  <a:lnTo>
                    <a:pt x="16" y="20"/>
                  </a:lnTo>
                  <a:lnTo>
                    <a:pt x="16" y="21"/>
                  </a:lnTo>
                  <a:lnTo>
                    <a:pt x="14" y="21"/>
                  </a:lnTo>
                  <a:lnTo>
                    <a:pt x="14" y="23"/>
                  </a:lnTo>
                  <a:lnTo>
                    <a:pt x="14" y="21"/>
                  </a:lnTo>
                  <a:lnTo>
                    <a:pt x="12" y="21"/>
                  </a:lnTo>
                  <a:lnTo>
                    <a:pt x="12" y="23"/>
                  </a:lnTo>
                  <a:lnTo>
                    <a:pt x="10" y="23"/>
                  </a:lnTo>
                  <a:lnTo>
                    <a:pt x="10" y="25"/>
                  </a:lnTo>
                  <a:lnTo>
                    <a:pt x="8" y="25"/>
                  </a:lnTo>
                  <a:lnTo>
                    <a:pt x="8" y="27"/>
                  </a:lnTo>
                  <a:lnTo>
                    <a:pt x="6" y="27"/>
                  </a:lnTo>
                  <a:lnTo>
                    <a:pt x="6" y="29"/>
                  </a:lnTo>
                  <a:lnTo>
                    <a:pt x="6" y="31"/>
                  </a:lnTo>
                  <a:lnTo>
                    <a:pt x="8" y="31"/>
                  </a:lnTo>
                  <a:lnTo>
                    <a:pt x="6" y="31"/>
                  </a:lnTo>
                  <a:lnTo>
                    <a:pt x="8" y="31"/>
                  </a:lnTo>
                  <a:lnTo>
                    <a:pt x="8" y="33"/>
                  </a:lnTo>
                  <a:lnTo>
                    <a:pt x="6" y="33"/>
                  </a:lnTo>
                  <a:lnTo>
                    <a:pt x="6" y="31"/>
                  </a:lnTo>
                  <a:lnTo>
                    <a:pt x="4" y="31"/>
                  </a:lnTo>
                  <a:lnTo>
                    <a:pt x="4" y="29"/>
                  </a:lnTo>
                  <a:lnTo>
                    <a:pt x="2" y="29"/>
                  </a:lnTo>
                  <a:lnTo>
                    <a:pt x="2" y="31"/>
                  </a:lnTo>
                  <a:lnTo>
                    <a:pt x="2" y="29"/>
                  </a:lnTo>
                  <a:lnTo>
                    <a:pt x="2" y="27"/>
                  </a:lnTo>
                  <a:lnTo>
                    <a:pt x="6" y="21"/>
                  </a:lnTo>
                  <a:lnTo>
                    <a:pt x="8" y="20"/>
                  </a:lnTo>
                  <a:lnTo>
                    <a:pt x="8" y="18"/>
                  </a:lnTo>
                  <a:lnTo>
                    <a:pt x="10" y="18"/>
                  </a:lnTo>
                  <a:lnTo>
                    <a:pt x="10" y="20"/>
                  </a:lnTo>
                  <a:lnTo>
                    <a:pt x="12" y="20"/>
                  </a:lnTo>
                  <a:lnTo>
                    <a:pt x="14" y="18"/>
                  </a:lnTo>
                  <a:lnTo>
                    <a:pt x="17" y="18"/>
                  </a:lnTo>
                  <a:lnTo>
                    <a:pt x="19" y="18"/>
                  </a:lnTo>
                  <a:lnTo>
                    <a:pt x="21" y="18"/>
                  </a:lnTo>
                  <a:lnTo>
                    <a:pt x="23" y="16"/>
                  </a:lnTo>
                  <a:lnTo>
                    <a:pt x="27" y="8"/>
                  </a:lnTo>
                  <a:lnTo>
                    <a:pt x="29" y="6"/>
                  </a:lnTo>
                  <a:lnTo>
                    <a:pt x="29" y="4"/>
                  </a:lnTo>
                  <a:lnTo>
                    <a:pt x="31" y="4"/>
                  </a:lnTo>
                  <a:lnTo>
                    <a:pt x="33" y="4"/>
                  </a:lnTo>
                  <a:lnTo>
                    <a:pt x="35" y="4"/>
                  </a:lnTo>
                  <a:lnTo>
                    <a:pt x="37" y="2"/>
                  </a:lnTo>
                  <a:lnTo>
                    <a:pt x="39" y="0"/>
                  </a:lnTo>
                  <a:lnTo>
                    <a:pt x="41" y="0"/>
                  </a:lnTo>
                  <a:lnTo>
                    <a:pt x="39" y="2"/>
                  </a:lnTo>
                  <a:lnTo>
                    <a:pt x="39"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Freeform 70"/>
            <p:cNvSpPr>
              <a:spLocks noEditPoints="1"/>
            </p:cNvSpPr>
            <p:nvPr/>
          </p:nvSpPr>
          <p:spPr bwMode="auto">
            <a:xfrm>
              <a:off x="3209925" y="4318000"/>
              <a:ext cx="95250" cy="63500"/>
            </a:xfrm>
            <a:custGeom>
              <a:avLst/>
              <a:gdLst>
                <a:gd name="T0" fmla="*/ 8 w 60"/>
                <a:gd name="T1" fmla="*/ 40 h 40"/>
                <a:gd name="T2" fmla="*/ 56 w 60"/>
                <a:gd name="T3" fmla="*/ 30 h 40"/>
                <a:gd name="T4" fmla="*/ 18 w 60"/>
                <a:gd name="T5" fmla="*/ 2 h 40"/>
                <a:gd name="T6" fmla="*/ 21 w 60"/>
                <a:gd name="T7" fmla="*/ 3 h 40"/>
                <a:gd name="T8" fmla="*/ 27 w 60"/>
                <a:gd name="T9" fmla="*/ 3 h 40"/>
                <a:gd name="T10" fmla="*/ 31 w 60"/>
                <a:gd name="T11" fmla="*/ 5 h 40"/>
                <a:gd name="T12" fmla="*/ 35 w 60"/>
                <a:gd name="T13" fmla="*/ 7 h 40"/>
                <a:gd name="T14" fmla="*/ 37 w 60"/>
                <a:gd name="T15" fmla="*/ 11 h 40"/>
                <a:gd name="T16" fmla="*/ 43 w 60"/>
                <a:gd name="T17" fmla="*/ 11 h 40"/>
                <a:gd name="T18" fmla="*/ 46 w 60"/>
                <a:gd name="T19" fmla="*/ 11 h 40"/>
                <a:gd name="T20" fmla="*/ 43 w 60"/>
                <a:gd name="T21" fmla="*/ 13 h 40"/>
                <a:gd name="T22" fmla="*/ 39 w 60"/>
                <a:gd name="T23" fmla="*/ 15 h 40"/>
                <a:gd name="T24" fmla="*/ 44 w 60"/>
                <a:gd name="T25" fmla="*/ 15 h 40"/>
                <a:gd name="T26" fmla="*/ 46 w 60"/>
                <a:gd name="T27" fmla="*/ 17 h 40"/>
                <a:gd name="T28" fmla="*/ 50 w 60"/>
                <a:gd name="T29" fmla="*/ 15 h 40"/>
                <a:gd name="T30" fmla="*/ 54 w 60"/>
                <a:gd name="T31" fmla="*/ 19 h 40"/>
                <a:gd name="T32" fmla="*/ 58 w 60"/>
                <a:gd name="T33" fmla="*/ 23 h 40"/>
                <a:gd name="T34" fmla="*/ 58 w 60"/>
                <a:gd name="T35" fmla="*/ 26 h 40"/>
                <a:gd name="T36" fmla="*/ 54 w 60"/>
                <a:gd name="T37" fmla="*/ 28 h 40"/>
                <a:gd name="T38" fmla="*/ 52 w 60"/>
                <a:gd name="T39" fmla="*/ 28 h 40"/>
                <a:gd name="T40" fmla="*/ 48 w 60"/>
                <a:gd name="T41" fmla="*/ 26 h 40"/>
                <a:gd name="T42" fmla="*/ 44 w 60"/>
                <a:gd name="T43" fmla="*/ 25 h 40"/>
                <a:gd name="T44" fmla="*/ 43 w 60"/>
                <a:gd name="T45" fmla="*/ 26 h 40"/>
                <a:gd name="T46" fmla="*/ 39 w 60"/>
                <a:gd name="T47" fmla="*/ 26 h 40"/>
                <a:gd name="T48" fmla="*/ 33 w 60"/>
                <a:gd name="T49" fmla="*/ 25 h 40"/>
                <a:gd name="T50" fmla="*/ 31 w 60"/>
                <a:gd name="T51" fmla="*/ 28 h 40"/>
                <a:gd name="T52" fmla="*/ 25 w 60"/>
                <a:gd name="T53" fmla="*/ 28 h 40"/>
                <a:gd name="T54" fmla="*/ 23 w 60"/>
                <a:gd name="T55" fmla="*/ 28 h 40"/>
                <a:gd name="T56" fmla="*/ 19 w 60"/>
                <a:gd name="T57" fmla="*/ 26 h 40"/>
                <a:gd name="T58" fmla="*/ 16 w 60"/>
                <a:gd name="T59" fmla="*/ 28 h 40"/>
                <a:gd name="T60" fmla="*/ 14 w 60"/>
                <a:gd name="T61" fmla="*/ 34 h 40"/>
                <a:gd name="T62" fmla="*/ 10 w 60"/>
                <a:gd name="T63" fmla="*/ 38 h 40"/>
                <a:gd name="T64" fmla="*/ 8 w 60"/>
                <a:gd name="T65" fmla="*/ 36 h 40"/>
                <a:gd name="T66" fmla="*/ 6 w 60"/>
                <a:gd name="T67" fmla="*/ 32 h 40"/>
                <a:gd name="T68" fmla="*/ 4 w 60"/>
                <a:gd name="T69" fmla="*/ 28 h 40"/>
                <a:gd name="T70" fmla="*/ 4 w 60"/>
                <a:gd name="T71" fmla="*/ 26 h 40"/>
                <a:gd name="T72" fmla="*/ 0 w 60"/>
                <a:gd name="T73" fmla="*/ 25 h 40"/>
                <a:gd name="T74" fmla="*/ 4 w 60"/>
                <a:gd name="T75" fmla="*/ 23 h 40"/>
                <a:gd name="T76" fmla="*/ 4 w 60"/>
                <a:gd name="T77" fmla="*/ 17 h 40"/>
                <a:gd name="T78" fmla="*/ 4 w 60"/>
                <a:gd name="T79" fmla="*/ 15 h 40"/>
                <a:gd name="T80" fmla="*/ 6 w 60"/>
                <a:gd name="T81" fmla="*/ 11 h 40"/>
                <a:gd name="T82" fmla="*/ 6 w 60"/>
                <a:gd name="T83" fmla="*/ 9 h 40"/>
                <a:gd name="T84" fmla="*/ 4 w 60"/>
                <a:gd name="T85" fmla="*/ 3 h 40"/>
                <a:gd name="T86" fmla="*/ 8 w 60"/>
                <a:gd name="T87" fmla="*/ 2 h 40"/>
                <a:gd name="T88" fmla="*/ 14 w 60"/>
                <a:gd name="T89" fmla="*/ 2 h 40"/>
                <a:gd name="T90" fmla="*/ 18 w 60"/>
                <a:gd name="T9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0" h="40">
                  <a:moveTo>
                    <a:pt x="8" y="40"/>
                  </a:moveTo>
                  <a:lnTo>
                    <a:pt x="10" y="40"/>
                  </a:lnTo>
                  <a:lnTo>
                    <a:pt x="8" y="40"/>
                  </a:lnTo>
                  <a:close/>
                  <a:moveTo>
                    <a:pt x="52" y="30"/>
                  </a:moveTo>
                  <a:lnTo>
                    <a:pt x="54" y="30"/>
                  </a:lnTo>
                  <a:lnTo>
                    <a:pt x="56" y="30"/>
                  </a:lnTo>
                  <a:lnTo>
                    <a:pt x="54" y="30"/>
                  </a:lnTo>
                  <a:lnTo>
                    <a:pt x="52" y="30"/>
                  </a:lnTo>
                  <a:close/>
                  <a:moveTo>
                    <a:pt x="18" y="2"/>
                  </a:moveTo>
                  <a:lnTo>
                    <a:pt x="19" y="2"/>
                  </a:lnTo>
                  <a:lnTo>
                    <a:pt x="21" y="2"/>
                  </a:lnTo>
                  <a:lnTo>
                    <a:pt x="21" y="3"/>
                  </a:lnTo>
                  <a:lnTo>
                    <a:pt x="23" y="3"/>
                  </a:lnTo>
                  <a:lnTo>
                    <a:pt x="25" y="3"/>
                  </a:lnTo>
                  <a:lnTo>
                    <a:pt x="27" y="3"/>
                  </a:lnTo>
                  <a:lnTo>
                    <a:pt x="27" y="5"/>
                  </a:lnTo>
                  <a:lnTo>
                    <a:pt x="29" y="5"/>
                  </a:lnTo>
                  <a:lnTo>
                    <a:pt x="31" y="5"/>
                  </a:lnTo>
                  <a:lnTo>
                    <a:pt x="33" y="5"/>
                  </a:lnTo>
                  <a:lnTo>
                    <a:pt x="35" y="5"/>
                  </a:lnTo>
                  <a:lnTo>
                    <a:pt x="35" y="7"/>
                  </a:lnTo>
                  <a:lnTo>
                    <a:pt x="35" y="9"/>
                  </a:lnTo>
                  <a:lnTo>
                    <a:pt x="35" y="11"/>
                  </a:lnTo>
                  <a:lnTo>
                    <a:pt x="37" y="11"/>
                  </a:lnTo>
                  <a:lnTo>
                    <a:pt x="39" y="11"/>
                  </a:lnTo>
                  <a:lnTo>
                    <a:pt x="41" y="11"/>
                  </a:lnTo>
                  <a:lnTo>
                    <a:pt x="43" y="11"/>
                  </a:lnTo>
                  <a:lnTo>
                    <a:pt x="44" y="9"/>
                  </a:lnTo>
                  <a:lnTo>
                    <a:pt x="44" y="11"/>
                  </a:lnTo>
                  <a:lnTo>
                    <a:pt x="46" y="11"/>
                  </a:lnTo>
                  <a:lnTo>
                    <a:pt x="44" y="11"/>
                  </a:lnTo>
                  <a:lnTo>
                    <a:pt x="44" y="13"/>
                  </a:lnTo>
                  <a:lnTo>
                    <a:pt x="43" y="13"/>
                  </a:lnTo>
                  <a:lnTo>
                    <a:pt x="41" y="13"/>
                  </a:lnTo>
                  <a:lnTo>
                    <a:pt x="39" y="13"/>
                  </a:lnTo>
                  <a:lnTo>
                    <a:pt x="39" y="15"/>
                  </a:lnTo>
                  <a:lnTo>
                    <a:pt x="41" y="15"/>
                  </a:lnTo>
                  <a:lnTo>
                    <a:pt x="43" y="15"/>
                  </a:lnTo>
                  <a:lnTo>
                    <a:pt x="44" y="15"/>
                  </a:lnTo>
                  <a:lnTo>
                    <a:pt x="46" y="17"/>
                  </a:lnTo>
                  <a:lnTo>
                    <a:pt x="46" y="15"/>
                  </a:lnTo>
                  <a:lnTo>
                    <a:pt x="46" y="17"/>
                  </a:lnTo>
                  <a:lnTo>
                    <a:pt x="48" y="17"/>
                  </a:lnTo>
                  <a:lnTo>
                    <a:pt x="48" y="15"/>
                  </a:lnTo>
                  <a:lnTo>
                    <a:pt x="50" y="15"/>
                  </a:lnTo>
                  <a:lnTo>
                    <a:pt x="50" y="17"/>
                  </a:lnTo>
                  <a:lnTo>
                    <a:pt x="52" y="17"/>
                  </a:lnTo>
                  <a:lnTo>
                    <a:pt x="54" y="19"/>
                  </a:lnTo>
                  <a:lnTo>
                    <a:pt x="56" y="21"/>
                  </a:lnTo>
                  <a:lnTo>
                    <a:pt x="58" y="21"/>
                  </a:lnTo>
                  <a:lnTo>
                    <a:pt x="58" y="23"/>
                  </a:lnTo>
                  <a:lnTo>
                    <a:pt x="60" y="23"/>
                  </a:lnTo>
                  <a:lnTo>
                    <a:pt x="58" y="25"/>
                  </a:lnTo>
                  <a:lnTo>
                    <a:pt x="58" y="26"/>
                  </a:lnTo>
                  <a:lnTo>
                    <a:pt x="56" y="26"/>
                  </a:lnTo>
                  <a:lnTo>
                    <a:pt x="54" y="26"/>
                  </a:lnTo>
                  <a:lnTo>
                    <a:pt x="54" y="28"/>
                  </a:lnTo>
                  <a:lnTo>
                    <a:pt x="54" y="30"/>
                  </a:lnTo>
                  <a:lnTo>
                    <a:pt x="52" y="30"/>
                  </a:lnTo>
                  <a:lnTo>
                    <a:pt x="52" y="28"/>
                  </a:lnTo>
                  <a:lnTo>
                    <a:pt x="52" y="26"/>
                  </a:lnTo>
                  <a:lnTo>
                    <a:pt x="50" y="26"/>
                  </a:lnTo>
                  <a:lnTo>
                    <a:pt x="48" y="26"/>
                  </a:lnTo>
                  <a:lnTo>
                    <a:pt x="46" y="26"/>
                  </a:lnTo>
                  <a:lnTo>
                    <a:pt x="44" y="26"/>
                  </a:lnTo>
                  <a:lnTo>
                    <a:pt x="44" y="25"/>
                  </a:lnTo>
                  <a:lnTo>
                    <a:pt x="44" y="26"/>
                  </a:lnTo>
                  <a:lnTo>
                    <a:pt x="43" y="25"/>
                  </a:lnTo>
                  <a:lnTo>
                    <a:pt x="43" y="26"/>
                  </a:lnTo>
                  <a:lnTo>
                    <a:pt x="41" y="26"/>
                  </a:lnTo>
                  <a:lnTo>
                    <a:pt x="39" y="25"/>
                  </a:lnTo>
                  <a:lnTo>
                    <a:pt x="39" y="26"/>
                  </a:lnTo>
                  <a:lnTo>
                    <a:pt x="37" y="25"/>
                  </a:lnTo>
                  <a:lnTo>
                    <a:pt x="35" y="25"/>
                  </a:lnTo>
                  <a:lnTo>
                    <a:pt x="33" y="25"/>
                  </a:lnTo>
                  <a:lnTo>
                    <a:pt x="33" y="26"/>
                  </a:lnTo>
                  <a:lnTo>
                    <a:pt x="31" y="26"/>
                  </a:lnTo>
                  <a:lnTo>
                    <a:pt x="31" y="28"/>
                  </a:lnTo>
                  <a:lnTo>
                    <a:pt x="29" y="28"/>
                  </a:lnTo>
                  <a:lnTo>
                    <a:pt x="27" y="28"/>
                  </a:lnTo>
                  <a:lnTo>
                    <a:pt x="25" y="28"/>
                  </a:lnTo>
                  <a:lnTo>
                    <a:pt x="25" y="30"/>
                  </a:lnTo>
                  <a:lnTo>
                    <a:pt x="23" y="30"/>
                  </a:lnTo>
                  <a:lnTo>
                    <a:pt x="23" y="28"/>
                  </a:lnTo>
                  <a:lnTo>
                    <a:pt x="23" y="26"/>
                  </a:lnTo>
                  <a:lnTo>
                    <a:pt x="21" y="26"/>
                  </a:lnTo>
                  <a:lnTo>
                    <a:pt x="19" y="26"/>
                  </a:lnTo>
                  <a:lnTo>
                    <a:pt x="19" y="28"/>
                  </a:lnTo>
                  <a:lnTo>
                    <a:pt x="18" y="28"/>
                  </a:lnTo>
                  <a:lnTo>
                    <a:pt x="16" y="28"/>
                  </a:lnTo>
                  <a:lnTo>
                    <a:pt x="16" y="30"/>
                  </a:lnTo>
                  <a:lnTo>
                    <a:pt x="16" y="32"/>
                  </a:lnTo>
                  <a:lnTo>
                    <a:pt x="14" y="34"/>
                  </a:lnTo>
                  <a:lnTo>
                    <a:pt x="12" y="34"/>
                  </a:lnTo>
                  <a:lnTo>
                    <a:pt x="12" y="36"/>
                  </a:lnTo>
                  <a:lnTo>
                    <a:pt x="10" y="38"/>
                  </a:lnTo>
                  <a:lnTo>
                    <a:pt x="10" y="40"/>
                  </a:lnTo>
                  <a:lnTo>
                    <a:pt x="8" y="38"/>
                  </a:lnTo>
                  <a:lnTo>
                    <a:pt x="8" y="36"/>
                  </a:lnTo>
                  <a:lnTo>
                    <a:pt x="6" y="36"/>
                  </a:lnTo>
                  <a:lnTo>
                    <a:pt x="6" y="34"/>
                  </a:lnTo>
                  <a:lnTo>
                    <a:pt x="6" y="32"/>
                  </a:lnTo>
                  <a:lnTo>
                    <a:pt x="4" y="32"/>
                  </a:lnTo>
                  <a:lnTo>
                    <a:pt x="4" y="30"/>
                  </a:lnTo>
                  <a:lnTo>
                    <a:pt x="4" y="28"/>
                  </a:lnTo>
                  <a:lnTo>
                    <a:pt x="6" y="28"/>
                  </a:lnTo>
                  <a:lnTo>
                    <a:pt x="4" y="28"/>
                  </a:lnTo>
                  <a:lnTo>
                    <a:pt x="4" y="26"/>
                  </a:lnTo>
                  <a:lnTo>
                    <a:pt x="2" y="26"/>
                  </a:lnTo>
                  <a:lnTo>
                    <a:pt x="2" y="25"/>
                  </a:lnTo>
                  <a:lnTo>
                    <a:pt x="0" y="25"/>
                  </a:lnTo>
                  <a:lnTo>
                    <a:pt x="0" y="23"/>
                  </a:lnTo>
                  <a:lnTo>
                    <a:pt x="2" y="23"/>
                  </a:lnTo>
                  <a:lnTo>
                    <a:pt x="4" y="23"/>
                  </a:lnTo>
                  <a:lnTo>
                    <a:pt x="4" y="21"/>
                  </a:lnTo>
                  <a:lnTo>
                    <a:pt x="4" y="19"/>
                  </a:lnTo>
                  <a:lnTo>
                    <a:pt x="4" y="17"/>
                  </a:lnTo>
                  <a:lnTo>
                    <a:pt x="2" y="17"/>
                  </a:lnTo>
                  <a:lnTo>
                    <a:pt x="4" y="17"/>
                  </a:lnTo>
                  <a:lnTo>
                    <a:pt x="4" y="15"/>
                  </a:lnTo>
                  <a:lnTo>
                    <a:pt x="6" y="15"/>
                  </a:lnTo>
                  <a:lnTo>
                    <a:pt x="6" y="13"/>
                  </a:lnTo>
                  <a:lnTo>
                    <a:pt x="6" y="11"/>
                  </a:lnTo>
                  <a:lnTo>
                    <a:pt x="4" y="11"/>
                  </a:lnTo>
                  <a:lnTo>
                    <a:pt x="4" y="9"/>
                  </a:lnTo>
                  <a:lnTo>
                    <a:pt x="6" y="9"/>
                  </a:lnTo>
                  <a:lnTo>
                    <a:pt x="6" y="7"/>
                  </a:lnTo>
                  <a:lnTo>
                    <a:pt x="4" y="5"/>
                  </a:lnTo>
                  <a:lnTo>
                    <a:pt x="4" y="3"/>
                  </a:lnTo>
                  <a:lnTo>
                    <a:pt x="4" y="2"/>
                  </a:lnTo>
                  <a:lnTo>
                    <a:pt x="6" y="2"/>
                  </a:lnTo>
                  <a:lnTo>
                    <a:pt x="8" y="2"/>
                  </a:lnTo>
                  <a:lnTo>
                    <a:pt x="10" y="2"/>
                  </a:lnTo>
                  <a:lnTo>
                    <a:pt x="12" y="2"/>
                  </a:lnTo>
                  <a:lnTo>
                    <a:pt x="14" y="2"/>
                  </a:lnTo>
                  <a:lnTo>
                    <a:pt x="16" y="2"/>
                  </a:lnTo>
                  <a:lnTo>
                    <a:pt x="16" y="0"/>
                  </a:lnTo>
                  <a:lnTo>
                    <a:pt x="18" y="0"/>
                  </a:lnTo>
                  <a:lnTo>
                    <a:pt x="18"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 name="Freeform 71"/>
            <p:cNvSpPr>
              <a:spLocks/>
            </p:cNvSpPr>
            <p:nvPr/>
          </p:nvSpPr>
          <p:spPr bwMode="auto">
            <a:xfrm>
              <a:off x="4810125" y="3824288"/>
              <a:ext cx="522288" cy="520700"/>
            </a:xfrm>
            <a:custGeom>
              <a:avLst/>
              <a:gdLst>
                <a:gd name="T0" fmla="*/ 271 w 329"/>
                <a:gd name="T1" fmla="*/ 13 h 328"/>
                <a:gd name="T2" fmla="*/ 271 w 329"/>
                <a:gd name="T3" fmla="*/ 30 h 328"/>
                <a:gd name="T4" fmla="*/ 267 w 329"/>
                <a:gd name="T5" fmla="*/ 48 h 328"/>
                <a:gd name="T6" fmla="*/ 258 w 329"/>
                <a:gd name="T7" fmla="*/ 61 h 328"/>
                <a:gd name="T8" fmla="*/ 267 w 329"/>
                <a:gd name="T9" fmla="*/ 76 h 328"/>
                <a:gd name="T10" fmla="*/ 283 w 329"/>
                <a:gd name="T11" fmla="*/ 96 h 328"/>
                <a:gd name="T12" fmla="*/ 286 w 329"/>
                <a:gd name="T13" fmla="*/ 117 h 328"/>
                <a:gd name="T14" fmla="*/ 288 w 329"/>
                <a:gd name="T15" fmla="*/ 134 h 328"/>
                <a:gd name="T16" fmla="*/ 296 w 329"/>
                <a:gd name="T17" fmla="*/ 174 h 328"/>
                <a:gd name="T18" fmla="*/ 296 w 329"/>
                <a:gd name="T19" fmla="*/ 192 h 328"/>
                <a:gd name="T20" fmla="*/ 294 w 329"/>
                <a:gd name="T21" fmla="*/ 215 h 328"/>
                <a:gd name="T22" fmla="*/ 306 w 329"/>
                <a:gd name="T23" fmla="*/ 232 h 328"/>
                <a:gd name="T24" fmla="*/ 327 w 329"/>
                <a:gd name="T25" fmla="*/ 247 h 328"/>
                <a:gd name="T26" fmla="*/ 313 w 329"/>
                <a:gd name="T27" fmla="*/ 259 h 328"/>
                <a:gd name="T28" fmla="*/ 298 w 329"/>
                <a:gd name="T29" fmla="*/ 270 h 328"/>
                <a:gd name="T30" fmla="*/ 283 w 329"/>
                <a:gd name="T31" fmla="*/ 280 h 328"/>
                <a:gd name="T32" fmla="*/ 267 w 329"/>
                <a:gd name="T33" fmla="*/ 289 h 328"/>
                <a:gd name="T34" fmla="*/ 252 w 329"/>
                <a:gd name="T35" fmla="*/ 299 h 328"/>
                <a:gd name="T36" fmla="*/ 242 w 329"/>
                <a:gd name="T37" fmla="*/ 309 h 328"/>
                <a:gd name="T38" fmla="*/ 231 w 329"/>
                <a:gd name="T39" fmla="*/ 318 h 328"/>
                <a:gd name="T40" fmla="*/ 206 w 329"/>
                <a:gd name="T41" fmla="*/ 324 h 328"/>
                <a:gd name="T42" fmla="*/ 188 w 329"/>
                <a:gd name="T43" fmla="*/ 322 h 328"/>
                <a:gd name="T44" fmla="*/ 185 w 329"/>
                <a:gd name="T45" fmla="*/ 311 h 328"/>
                <a:gd name="T46" fmla="*/ 167 w 329"/>
                <a:gd name="T47" fmla="*/ 307 h 328"/>
                <a:gd name="T48" fmla="*/ 158 w 329"/>
                <a:gd name="T49" fmla="*/ 293 h 328"/>
                <a:gd name="T50" fmla="*/ 142 w 329"/>
                <a:gd name="T51" fmla="*/ 282 h 328"/>
                <a:gd name="T52" fmla="*/ 125 w 329"/>
                <a:gd name="T53" fmla="*/ 270 h 328"/>
                <a:gd name="T54" fmla="*/ 110 w 329"/>
                <a:gd name="T55" fmla="*/ 259 h 328"/>
                <a:gd name="T56" fmla="*/ 94 w 329"/>
                <a:gd name="T57" fmla="*/ 247 h 328"/>
                <a:gd name="T58" fmla="*/ 79 w 329"/>
                <a:gd name="T59" fmla="*/ 238 h 328"/>
                <a:gd name="T60" fmla="*/ 66 w 329"/>
                <a:gd name="T61" fmla="*/ 226 h 328"/>
                <a:gd name="T62" fmla="*/ 43 w 329"/>
                <a:gd name="T63" fmla="*/ 213 h 328"/>
                <a:gd name="T64" fmla="*/ 12 w 329"/>
                <a:gd name="T65" fmla="*/ 192 h 328"/>
                <a:gd name="T66" fmla="*/ 0 w 329"/>
                <a:gd name="T67" fmla="*/ 172 h 328"/>
                <a:gd name="T68" fmla="*/ 4 w 329"/>
                <a:gd name="T69" fmla="*/ 155 h 328"/>
                <a:gd name="T70" fmla="*/ 21 w 329"/>
                <a:gd name="T71" fmla="*/ 146 h 328"/>
                <a:gd name="T72" fmla="*/ 44 w 329"/>
                <a:gd name="T73" fmla="*/ 142 h 328"/>
                <a:gd name="T74" fmla="*/ 60 w 329"/>
                <a:gd name="T75" fmla="*/ 132 h 328"/>
                <a:gd name="T76" fmla="*/ 81 w 329"/>
                <a:gd name="T77" fmla="*/ 119 h 328"/>
                <a:gd name="T78" fmla="*/ 83 w 329"/>
                <a:gd name="T79" fmla="*/ 103 h 328"/>
                <a:gd name="T80" fmla="*/ 102 w 329"/>
                <a:gd name="T81" fmla="*/ 96 h 328"/>
                <a:gd name="T82" fmla="*/ 119 w 329"/>
                <a:gd name="T83" fmla="*/ 94 h 328"/>
                <a:gd name="T84" fmla="*/ 114 w 329"/>
                <a:gd name="T85" fmla="*/ 76 h 328"/>
                <a:gd name="T86" fmla="*/ 112 w 329"/>
                <a:gd name="T87" fmla="*/ 63 h 328"/>
                <a:gd name="T88" fmla="*/ 110 w 329"/>
                <a:gd name="T89" fmla="*/ 44 h 328"/>
                <a:gd name="T90" fmla="*/ 110 w 329"/>
                <a:gd name="T91" fmla="*/ 38 h 328"/>
                <a:gd name="T92" fmla="*/ 123 w 329"/>
                <a:gd name="T93" fmla="*/ 26 h 328"/>
                <a:gd name="T94" fmla="*/ 133 w 329"/>
                <a:gd name="T95" fmla="*/ 25 h 328"/>
                <a:gd name="T96" fmla="*/ 146 w 329"/>
                <a:gd name="T97" fmla="*/ 17 h 328"/>
                <a:gd name="T98" fmla="*/ 160 w 329"/>
                <a:gd name="T99" fmla="*/ 11 h 328"/>
                <a:gd name="T100" fmla="*/ 179 w 329"/>
                <a:gd name="T101" fmla="*/ 9 h 328"/>
                <a:gd name="T102" fmla="*/ 190 w 329"/>
                <a:gd name="T103" fmla="*/ 3 h 328"/>
                <a:gd name="T104" fmla="*/ 206 w 329"/>
                <a:gd name="T105" fmla="*/ 3 h 328"/>
                <a:gd name="T106" fmla="*/ 219 w 329"/>
                <a:gd name="T107" fmla="*/ 5 h 328"/>
                <a:gd name="T108" fmla="*/ 235 w 329"/>
                <a:gd name="T109" fmla="*/ 3 h 328"/>
                <a:gd name="T110" fmla="*/ 248 w 329"/>
                <a:gd name="T111" fmla="*/ 3 h 328"/>
                <a:gd name="T112" fmla="*/ 260 w 329"/>
                <a:gd name="T113" fmla="*/ 2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9" h="328">
                  <a:moveTo>
                    <a:pt x="275" y="2"/>
                  </a:moveTo>
                  <a:lnTo>
                    <a:pt x="275" y="3"/>
                  </a:lnTo>
                  <a:lnTo>
                    <a:pt x="275" y="5"/>
                  </a:lnTo>
                  <a:lnTo>
                    <a:pt x="273" y="5"/>
                  </a:lnTo>
                  <a:lnTo>
                    <a:pt x="273" y="7"/>
                  </a:lnTo>
                  <a:lnTo>
                    <a:pt x="271" y="9"/>
                  </a:lnTo>
                  <a:lnTo>
                    <a:pt x="269" y="9"/>
                  </a:lnTo>
                  <a:lnTo>
                    <a:pt x="269" y="11"/>
                  </a:lnTo>
                  <a:lnTo>
                    <a:pt x="271" y="11"/>
                  </a:lnTo>
                  <a:lnTo>
                    <a:pt x="271" y="13"/>
                  </a:lnTo>
                  <a:lnTo>
                    <a:pt x="271" y="15"/>
                  </a:lnTo>
                  <a:lnTo>
                    <a:pt x="271" y="17"/>
                  </a:lnTo>
                  <a:lnTo>
                    <a:pt x="271" y="19"/>
                  </a:lnTo>
                  <a:lnTo>
                    <a:pt x="269" y="19"/>
                  </a:lnTo>
                  <a:lnTo>
                    <a:pt x="269" y="21"/>
                  </a:lnTo>
                  <a:lnTo>
                    <a:pt x="269" y="23"/>
                  </a:lnTo>
                  <a:lnTo>
                    <a:pt x="269" y="25"/>
                  </a:lnTo>
                  <a:lnTo>
                    <a:pt x="271" y="26"/>
                  </a:lnTo>
                  <a:lnTo>
                    <a:pt x="271" y="28"/>
                  </a:lnTo>
                  <a:lnTo>
                    <a:pt x="271" y="30"/>
                  </a:lnTo>
                  <a:lnTo>
                    <a:pt x="271" y="32"/>
                  </a:lnTo>
                  <a:lnTo>
                    <a:pt x="271" y="34"/>
                  </a:lnTo>
                  <a:lnTo>
                    <a:pt x="273" y="36"/>
                  </a:lnTo>
                  <a:lnTo>
                    <a:pt x="271" y="38"/>
                  </a:lnTo>
                  <a:lnTo>
                    <a:pt x="269" y="40"/>
                  </a:lnTo>
                  <a:lnTo>
                    <a:pt x="269" y="42"/>
                  </a:lnTo>
                  <a:lnTo>
                    <a:pt x="269" y="44"/>
                  </a:lnTo>
                  <a:lnTo>
                    <a:pt x="269" y="46"/>
                  </a:lnTo>
                  <a:lnTo>
                    <a:pt x="269" y="48"/>
                  </a:lnTo>
                  <a:lnTo>
                    <a:pt x="267" y="48"/>
                  </a:lnTo>
                  <a:lnTo>
                    <a:pt x="267" y="50"/>
                  </a:lnTo>
                  <a:lnTo>
                    <a:pt x="265" y="50"/>
                  </a:lnTo>
                  <a:lnTo>
                    <a:pt x="263" y="51"/>
                  </a:lnTo>
                  <a:lnTo>
                    <a:pt x="261" y="53"/>
                  </a:lnTo>
                  <a:lnTo>
                    <a:pt x="261" y="55"/>
                  </a:lnTo>
                  <a:lnTo>
                    <a:pt x="260" y="55"/>
                  </a:lnTo>
                  <a:lnTo>
                    <a:pt x="260" y="57"/>
                  </a:lnTo>
                  <a:lnTo>
                    <a:pt x="258" y="57"/>
                  </a:lnTo>
                  <a:lnTo>
                    <a:pt x="258" y="59"/>
                  </a:lnTo>
                  <a:lnTo>
                    <a:pt x="258" y="61"/>
                  </a:lnTo>
                  <a:lnTo>
                    <a:pt x="258" y="63"/>
                  </a:lnTo>
                  <a:lnTo>
                    <a:pt x="258" y="65"/>
                  </a:lnTo>
                  <a:lnTo>
                    <a:pt x="258" y="67"/>
                  </a:lnTo>
                  <a:lnTo>
                    <a:pt x="260" y="67"/>
                  </a:lnTo>
                  <a:lnTo>
                    <a:pt x="261" y="71"/>
                  </a:lnTo>
                  <a:lnTo>
                    <a:pt x="261" y="73"/>
                  </a:lnTo>
                  <a:lnTo>
                    <a:pt x="261" y="74"/>
                  </a:lnTo>
                  <a:lnTo>
                    <a:pt x="263" y="74"/>
                  </a:lnTo>
                  <a:lnTo>
                    <a:pt x="265" y="76"/>
                  </a:lnTo>
                  <a:lnTo>
                    <a:pt x="267" y="76"/>
                  </a:lnTo>
                  <a:lnTo>
                    <a:pt x="269" y="78"/>
                  </a:lnTo>
                  <a:lnTo>
                    <a:pt x="269" y="82"/>
                  </a:lnTo>
                  <a:lnTo>
                    <a:pt x="271" y="82"/>
                  </a:lnTo>
                  <a:lnTo>
                    <a:pt x="271" y="84"/>
                  </a:lnTo>
                  <a:lnTo>
                    <a:pt x="271" y="86"/>
                  </a:lnTo>
                  <a:lnTo>
                    <a:pt x="271" y="88"/>
                  </a:lnTo>
                  <a:lnTo>
                    <a:pt x="273" y="90"/>
                  </a:lnTo>
                  <a:lnTo>
                    <a:pt x="275" y="92"/>
                  </a:lnTo>
                  <a:lnTo>
                    <a:pt x="279" y="94"/>
                  </a:lnTo>
                  <a:lnTo>
                    <a:pt x="283" y="96"/>
                  </a:lnTo>
                  <a:lnTo>
                    <a:pt x="283" y="98"/>
                  </a:lnTo>
                  <a:lnTo>
                    <a:pt x="283" y="99"/>
                  </a:lnTo>
                  <a:lnTo>
                    <a:pt x="283" y="101"/>
                  </a:lnTo>
                  <a:lnTo>
                    <a:pt x="284" y="103"/>
                  </a:lnTo>
                  <a:lnTo>
                    <a:pt x="284" y="105"/>
                  </a:lnTo>
                  <a:lnTo>
                    <a:pt x="284" y="107"/>
                  </a:lnTo>
                  <a:lnTo>
                    <a:pt x="284" y="109"/>
                  </a:lnTo>
                  <a:lnTo>
                    <a:pt x="286" y="111"/>
                  </a:lnTo>
                  <a:lnTo>
                    <a:pt x="286" y="115"/>
                  </a:lnTo>
                  <a:lnTo>
                    <a:pt x="286" y="117"/>
                  </a:lnTo>
                  <a:lnTo>
                    <a:pt x="286" y="119"/>
                  </a:lnTo>
                  <a:lnTo>
                    <a:pt x="288" y="121"/>
                  </a:lnTo>
                  <a:lnTo>
                    <a:pt x="288" y="122"/>
                  </a:lnTo>
                  <a:lnTo>
                    <a:pt x="288" y="124"/>
                  </a:lnTo>
                  <a:lnTo>
                    <a:pt x="288" y="126"/>
                  </a:lnTo>
                  <a:lnTo>
                    <a:pt x="290" y="128"/>
                  </a:lnTo>
                  <a:lnTo>
                    <a:pt x="290" y="130"/>
                  </a:lnTo>
                  <a:lnTo>
                    <a:pt x="286" y="132"/>
                  </a:lnTo>
                  <a:lnTo>
                    <a:pt x="286" y="134"/>
                  </a:lnTo>
                  <a:lnTo>
                    <a:pt x="288" y="134"/>
                  </a:lnTo>
                  <a:lnTo>
                    <a:pt x="290" y="138"/>
                  </a:lnTo>
                  <a:lnTo>
                    <a:pt x="292" y="142"/>
                  </a:lnTo>
                  <a:lnTo>
                    <a:pt x="294" y="146"/>
                  </a:lnTo>
                  <a:lnTo>
                    <a:pt x="294" y="151"/>
                  </a:lnTo>
                  <a:lnTo>
                    <a:pt x="294" y="153"/>
                  </a:lnTo>
                  <a:lnTo>
                    <a:pt x="294" y="157"/>
                  </a:lnTo>
                  <a:lnTo>
                    <a:pt x="294" y="159"/>
                  </a:lnTo>
                  <a:lnTo>
                    <a:pt x="294" y="167"/>
                  </a:lnTo>
                  <a:lnTo>
                    <a:pt x="296" y="172"/>
                  </a:lnTo>
                  <a:lnTo>
                    <a:pt x="296" y="174"/>
                  </a:lnTo>
                  <a:lnTo>
                    <a:pt x="296" y="178"/>
                  </a:lnTo>
                  <a:lnTo>
                    <a:pt x="294" y="178"/>
                  </a:lnTo>
                  <a:lnTo>
                    <a:pt x="294" y="180"/>
                  </a:lnTo>
                  <a:lnTo>
                    <a:pt x="294" y="182"/>
                  </a:lnTo>
                  <a:lnTo>
                    <a:pt x="292" y="182"/>
                  </a:lnTo>
                  <a:lnTo>
                    <a:pt x="292" y="184"/>
                  </a:lnTo>
                  <a:lnTo>
                    <a:pt x="294" y="188"/>
                  </a:lnTo>
                  <a:lnTo>
                    <a:pt x="294" y="190"/>
                  </a:lnTo>
                  <a:lnTo>
                    <a:pt x="294" y="192"/>
                  </a:lnTo>
                  <a:lnTo>
                    <a:pt x="296" y="192"/>
                  </a:lnTo>
                  <a:lnTo>
                    <a:pt x="296" y="193"/>
                  </a:lnTo>
                  <a:lnTo>
                    <a:pt x="296" y="195"/>
                  </a:lnTo>
                  <a:lnTo>
                    <a:pt x="296" y="197"/>
                  </a:lnTo>
                  <a:lnTo>
                    <a:pt x="294" y="197"/>
                  </a:lnTo>
                  <a:lnTo>
                    <a:pt x="288" y="201"/>
                  </a:lnTo>
                  <a:lnTo>
                    <a:pt x="288" y="203"/>
                  </a:lnTo>
                  <a:lnTo>
                    <a:pt x="288" y="205"/>
                  </a:lnTo>
                  <a:lnTo>
                    <a:pt x="290" y="207"/>
                  </a:lnTo>
                  <a:lnTo>
                    <a:pt x="292" y="211"/>
                  </a:lnTo>
                  <a:lnTo>
                    <a:pt x="294" y="215"/>
                  </a:lnTo>
                  <a:lnTo>
                    <a:pt x="296" y="217"/>
                  </a:lnTo>
                  <a:lnTo>
                    <a:pt x="298" y="218"/>
                  </a:lnTo>
                  <a:lnTo>
                    <a:pt x="298" y="222"/>
                  </a:lnTo>
                  <a:lnTo>
                    <a:pt x="298" y="224"/>
                  </a:lnTo>
                  <a:lnTo>
                    <a:pt x="298" y="226"/>
                  </a:lnTo>
                  <a:lnTo>
                    <a:pt x="300" y="228"/>
                  </a:lnTo>
                  <a:lnTo>
                    <a:pt x="302" y="230"/>
                  </a:lnTo>
                  <a:lnTo>
                    <a:pt x="302" y="232"/>
                  </a:lnTo>
                  <a:lnTo>
                    <a:pt x="304" y="234"/>
                  </a:lnTo>
                  <a:lnTo>
                    <a:pt x="306" y="232"/>
                  </a:lnTo>
                  <a:lnTo>
                    <a:pt x="308" y="232"/>
                  </a:lnTo>
                  <a:lnTo>
                    <a:pt x="309" y="232"/>
                  </a:lnTo>
                  <a:lnTo>
                    <a:pt x="311" y="234"/>
                  </a:lnTo>
                  <a:lnTo>
                    <a:pt x="315" y="234"/>
                  </a:lnTo>
                  <a:lnTo>
                    <a:pt x="321" y="236"/>
                  </a:lnTo>
                  <a:lnTo>
                    <a:pt x="323" y="238"/>
                  </a:lnTo>
                  <a:lnTo>
                    <a:pt x="323" y="240"/>
                  </a:lnTo>
                  <a:lnTo>
                    <a:pt x="325" y="241"/>
                  </a:lnTo>
                  <a:lnTo>
                    <a:pt x="327" y="245"/>
                  </a:lnTo>
                  <a:lnTo>
                    <a:pt x="327" y="247"/>
                  </a:lnTo>
                  <a:lnTo>
                    <a:pt x="329" y="249"/>
                  </a:lnTo>
                  <a:lnTo>
                    <a:pt x="327" y="251"/>
                  </a:lnTo>
                  <a:lnTo>
                    <a:pt x="325" y="253"/>
                  </a:lnTo>
                  <a:lnTo>
                    <a:pt x="323" y="253"/>
                  </a:lnTo>
                  <a:lnTo>
                    <a:pt x="323" y="255"/>
                  </a:lnTo>
                  <a:lnTo>
                    <a:pt x="321" y="255"/>
                  </a:lnTo>
                  <a:lnTo>
                    <a:pt x="319" y="257"/>
                  </a:lnTo>
                  <a:lnTo>
                    <a:pt x="317" y="257"/>
                  </a:lnTo>
                  <a:lnTo>
                    <a:pt x="315" y="259"/>
                  </a:lnTo>
                  <a:lnTo>
                    <a:pt x="313" y="259"/>
                  </a:lnTo>
                  <a:lnTo>
                    <a:pt x="313" y="261"/>
                  </a:lnTo>
                  <a:lnTo>
                    <a:pt x="311" y="261"/>
                  </a:lnTo>
                  <a:lnTo>
                    <a:pt x="309" y="263"/>
                  </a:lnTo>
                  <a:lnTo>
                    <a:pt x="308" y="263"/>
                  </a:lnTo>
                  <a:lnTo>
                    <a:pt x="308" y="265"/>
                  </a:lnTo>
                  <a:lnTo>
                    <a:pt x="306" y="265"/>
                  </a:lnTo>
                  <a:lnTo>
                    <a:pt x="304" y="266"/>
                  </a:lnTo>
                  <a:lnTo>
                    <a:pt x="302" y="266"/>
                  </a:lnTo>
                  <a:lnTo>
                    <a:pt x="300" y="268"/>
                  </a:lnTo>
                  <a:lnTo>
                    <a:pt x="298" y="270"/>
                  </a:lnTo>
                  <a:lnTo>
                    <a:pt x="296" y="270"/>
                  </a:lnTo>
                  <a:lnTo>
                    <a:pt x="296" y="272"/>
                  </a:lnTo>
                  <a:lnTo>
                    <a:pt x="294" y="272"/>
                  </a:lnTo>
                  <a:lnTo>
                    <a:pt x="292" y="272"/>
                  </a:lnTo>
                  <a:lnTo>
                    <a:pt x="292" y="274"/>
                  </a:lnTo>
                  <a:lnTo>
                    <a:pt x="290" y="274"/>
                  </a:lnTo>
                  <a:lnTo>
                    <a:pt x="288" y="276"/>
                  </a:lnTo>
                  <a:lnTo>
                    <a:pt x="286" y="276"/>
                  </a:lnTo>
                  <a:lnTo>
                    <a:pt x="284" y="278"/>
                  </a:lnTo>
                  <a:lnTo>
                    <a:pt x="283" y="280"/>
                  </a:lnTo>
                  <a:lnTo>
                    <a:pt x="281" y="280"/>
                  </a:lnTo>
                  <a:lnTo>
                    <a:pt x="281" y="282"/>
                  </a:lnTo>
                  <a:lnTo>
                    <a:pt x="279" y="282"/>
                  </a:lnTo>
                  <a:lnTo>
                    <a:pt x="277" y="284"/>
                  </a:lnTo>
                  <a:lnTo>
                    <a:pt x="275" y="284"/>
                  </a:lnTo>
                  <a:lnTo>
                    <a:pt x="273" y="286"/>
                  </a:lnTo>
                  <a:lnTo>
                    <a:pt x="271" y="286"/>
                  </a:lnTo>
                  <a:lnTo>
                    <a:pt x="271" y="288"/>
                  </a:lnTo>
                  <a:lnTo>
                    <a:pt x="269" y="288"/>
                  </a:lnTo>
                  <a:lnTo>
                    <a:pt x="267" y="289"/>
                  </a:lnTo>
                  <a:lnTo>
                    <a:pt x="265" y="289"/>
                  </a:lnTo>
                  <a:lnTo>
                    <a:pt x="265" y="291"/>
                  </a:lnTo>
                  <a:lnTo>
                    <a:pt x="263" y="291"/>
                  </a:lnTo>
                  <a:lnTo>
                    <a:pt x="261" y="293"/>
                  </a:lnTo>
                  <a:lnTo>
                    <a:pt x="260" y="293"/>
                  </a:lnTo>
                  <a:lnTo>
                    <a:pt x="258" y="295"/>
                  </a:lnTo>
                  <a:lnTo>
                    <a:pt x="256" y="297"/>
                  </a:lnTo>
                  <a:lnTo>
                    <a:pt x="254" y="297"/>
                  </a:lnTo>
                  <a:lnTo>
                    <a:pt x="254" y="299"/>
                  </a:lnTo>
                  <a:lnTo>
                    <a:pt x="252" y="299"/>
                  </a:lnTo>
                  <a:lnTo>
                    <a:pt x="252" y="301"/>
                  </a:lnTo>
                  <a:lnTo>
                    <a:pt x="250" y="301"/>
                  </a:lnTo>
                  <a:lnTo>
                    <a:pt x="250" y="303"/>
                  </a:lnTo>
                  <a:lnTo>
                    <a:pt x="248" y="303"/>
                  </a:lnTo>
                  <a:lnTo>
                    <a:pt x="248" y="305"/>
                  </a:lnTo>
                  <a:lnTo>
                    <a:pt x="246" y="305"/>
                  </a:lnTo>
                  <a:lnTo>
                    <a:pt x="246" y="307"/>
                  </a:lnTo>
                  <a:lnTo>
                    <a:pt x="244" y="307"/>
                  </a:lnTo>
                  <a:lnTo>
                    <a:pt x="244" y="309"/>
                  </a:lnTo>
                  <a:lnTo>
                    <a:pt x="242" y="309"/>
                  </a:lnTo>
                  <a:lnTo>
                    <a:pt x="242" y="311"/>
                  </a:lnTo>
                  <a:lnTo>
                    <a:pt x="240" y="311"/>
                  </a:lnTo>
                  <a:lnTo>
                    <a:pt x="238" y="313"/>
                  </a:lnTo>
                  <a:lnTo>
                    <a:pt x="236" y="313"/>
                  </a:lnTo>
                  <a:lnTo>
                    <a:pt x="236" y="314"/>
                  </a:lnTo>
                  <a:lnTo>
                    <a:pt x="235" y="314"/>
                  </a:lnTo>
                  <a:lnTo>
                    <a:pt x="235" y="316"/>
                  </a:lnTo>
                  <a:lnTo>
                    <a:pt x="233" y="316"/>
                  </a:lnTo>
                  <a:lnTo>
                    <a:pt x="233" y="318"/>
                  </a:lnTo>
                  <a:lnTo>
                    <a:pt x="231" y="318"/>
                  </a:lnTo>
                  <a:lnTo>
                    <a:pt x="231" y="320"/>
                  </a:lnTo>
                  <a:lnTo>
                    <a:pt x="229" y="320"/>
                  </a:lnTo>
                  <a:lnTo>
                    <a:pt x="227" y="320"/>
                  </a:lnTo>
                  <a:lnTo>
                    <a:pt x="223" y="322"/>
                  </a:lnTo>
                  <a:lnTo>
                    <a:pt x="219" y="322"/>
                  </a:lnTo>
                  <a:lnTo>
                    <a:pt x="217" y="322"/>
                  </a:lnTo>
                  <a:lnTo>
                    <a:pt x="215" y="322"/>
                  </a:lnTo>
                  <a:lnTo>
                    <a:pt x="212" y="324"/>
                  </a:lnTo>
                  <a:lnTo>
                    <a:pt x="208" y="324"/>
                  </a:lnTo>
                  <a:lnTo>
                    <a:pt x="206" y="324"/>
                  </a:lnTo>
                  <a:lnTo>
                    <a:pt x="202" y="326"/>
                  </a:lnTo>
                  <a:lnTo>
                    <a:pt x="200" y="326"/>
                  </a:lnTo>
                  <a:lnTo>
                    <a:pt x="198" y="326"/>
                  </a:lnTo>
                  <a:lnTo>
                    <a:pt x="194" y="326"/>
                  </a:lnTo>
                  <a:lnTo>
                    <a:pt x="192" y="328"/>
                  </a:lnTo>
                  <a:lnTo>
                    <a:pt x="190" y="328"/>
                  </a:lnTo>
                  <a:lnTo>
                    <a:pt x="190" y="326"/>
                  </a:lnTo>
                  <a:lnTo>
                    <a:pt x="188" y="326"/>
                  </a:lnTo>
                  <a:lnTo>
                    <a:pt x="188" y="324"/>
                  </a:lnTo>
                  <a:lnTo>
                    <a:pt x="188" y="322"/>
                  </a:lnTo>
                  <a:lnTo>
                    <a:pt x="190" y="322"/>
                  </a:lnTo>
                  <a:lnTo>
                    <a:pt x="190" y="320"/>
                  </a:lnTo>
                  <a:lnTo>
                    <a:pt x="190" y="318"/>
                  </a:lnTo>
                  <a:lnTo>
                    <a:pt x="188" y="318"/>
                  </a:lnTo>
                  <a:lnTo>
                    <a:pt x="188" y="316"/>
                  </a:lnTo>
                  <a:lnTo>
                    <a:pt x="190" y="314"/>
                  </a:lnTo>
                  <a:lnTo>
                    <a:pt x="188" y="314"/>
                  </a:lnTo>
                  <a:lnTo>
                    <a:pt x="188" y="313"/>
                  </a:lnTo>
                  <a:lnTo>
                    <a:pt x="187" y="313"/>
                  </a:lnTo>
                  <a:lnTo>
                    <a:pt x="185" y="311"/>
                  </a:lnTo>
                  <a:lnTo>
                    <a:pt x="181" y="311"/>
                  </a:lnTo>
                  <a:lnTo>
                    <a:pt x="179" y="311"/>
                  </a:lnTo>
                  <a:lnTo>
                    <a:pt x="177" y="309"/>
                  </a:lnTo>
                  <a:lnTo>
                    <a:pt x="175" y="309"/>
                  </a:lnTo>
                  <a:lnTo>
                    <a:pt x="175" y="307"/>
                  </a:lnTo>
                  <a:lnTo>
                    <a:pt x="173" y="305"/>
                  </a:lnTo>
                  <a:lnTo>
                    <a:pt x="173" y="307"/>
                  </a:lnTo>
                  <a:lnTo>
                    <a:pt x="171" y="307"/>
                  </a:lnTo>
                  <a:lnTo>
                    <a:pt x="169" y="307"/>
                  </a:lnTo>
                  <a:lnTo>
                    <a:pt x="167" y="307"/>
                  </a:lnTo>
                  <a:lnTo>
                    <a:pt x="167" y="305"/>
                  </a:lnTo>
                  <a:lnTo>
                    <a:pt x="165" y="303"/>
                  </a:lnTo>
                  <a:lnTo>
                    <a:pt x="164" y="301"/>
                  </a:lnTo>
                  <a:lnTo>
                    <a:pt x="162" y="299"/>
                  </a:lnTo>
                  <a:lnTo>
                    <a:pt x="160" y="299"/>
                  </a:lnTo>
                  <a:lnTo>
                    <a:pt x="160" y="297"/>
                  </a:lnTo>
                  <a:lnTo>
                    <a:pt x="158" y="297"/>
                  </a:lnTo>
                  <a:lnTo>
                    <a:pt x="156" y="297"/>
                  </a:lnTo>
                  <a:lnTo>
                    <a:pt x="158" y="295"/>
                  </a:lnTo>
                  <a:lnTo>
                    <a:pt x="158" y="293"/>
                  </a:lnTo>
                  <a:lnTo>
                    <a:pt x="156" y="291"/>
                  </a:lnTo>
                  <a:lnTo>
                    <a:pt x="154" y="289"/>
                  </a:lnTo>
                  <a:lnTo>
                    <a:pt x="152" y="288"/>
                  </a:lnTo>
                  <a:lnTo>
                    <a:pt x="150" y="288"/>
                  </a:lnTo>
                  <a:lnTo>
                    <a:pt x="150" y="286"/>
                  </a:lnTo>
                  <a:lnTo>
                    <a:pt x="148" y="286"/>
                  </a:lnTo>
                  <a:lnTo>
                    <a:pt x="146" y="284"/>
                  </a:lnTo>
                  <a:lnTo>
                    <a:pt x="144" y="284"/>
                  </a:lnTo>
                  <a:lnTo>
                    <a:pt x="144" y="282"/>
                  </a:lnTo>
                  <a:lnTo>
                    <a:pt x="142" y="282"/>
                  </a:lnTo>
                  <a:lnTo>
                    <a:pt x="140" y="280"/>
                  </a:lnTo>
                  <a:lnTo>
                    <a:pt x="139" y="280"/>
                  </a:lnTo>
                  <a:lnTo>
                    <a:pt x="139" y="278"/>
                  </a:lnTo>
                  <a:lnTo>
                    <a:pt x="137" y="278"/>
                  </a:lnTo>
                  <a:lnTo>
                    <a:pt x="135" y="276"/>
                  </a:lnTo>
                  <a:lnTo>
                    <a:pt x="133" y="274"/>
                  </a:lnTo>
                  <a:lnTo>
                    <a:pt x="131" y="274"/>
                  </a:lnTo>
                  <a:lnTo>
                    <a:pt x="129" y="272"/>
                  </a:lnTo>
                  <a:lnTo>
                    <a:pt x="127" y="270"/>
                  </a:lnTo>
                  <a:lnTo>
                    <a:pt x="125" y="270"/>
                  </a:lnTo>
                  <a:lnTo>
                    <a:pt x="125" y="268"/>
                  </a:lnTo>
                  <a:lnTo>
                    <a:pt x="123" y="268"/>
                  </a:lnTo>
                  <a:lnTo>
                    <a:pt x="121" y="266"/>
                  </a:lnTo>
                  <a:lnTo>
                    <a:pt x="119" y="266"/>
                  </a:lnTo>
                  <a:lnTo>
                    <a:pt x="119" y="265"/>
                  </a:lnTo>
                  <a:lnTo>
                    <a:pt x="117" y="265"/>
                  </a:lnTo>
                  <a:lnTo>
                    <a:pt x="116" y="263"/>
                  </a:lnTo>
                  <a:lnTo>
                    <a:pt x="114" y="261"/>
                  </a:lnTo>
                  <a:lnTo>
                    <a:pt x="112" y="261"/>
                  </a:lnTo>
                  <a:lnTo>
                    <a:pt x="110" y="259"/>
                  </a:lnTo>
                  <a:lnTo>
                    <a:pt x="108" y="257"/>
                  </a:lnTo>
                  <a:lnTo>
                    <a:pt x="106" y="257"/>
                  </a:lnTo>
                  <a:lnTo>
                    <a:pt x="106" y="255"/>
                  </a:lnTo>
                  <a:lnTo>
                    <a:pt x="104" y="255"/>
                  </a:lnTo>
                  <a:lnTo>
                    <a:pt x="102" y="253"/>
                  </a:lnTo>
                  <a:lnTo>
                    <a:pt x="100" y="253"/>
                  </a:lnTo>
                  <a:lnTo>
                    <a:pt x="100" y="251"/>
                  </a:lnTo>
                  <a:lnTo>
                    <a:pt x="98" y="251"/>
                  </a:lnTo>
                  <a:lnTo>
                    <a:pt x="96" y="249"/>
                  </a:lnTo>
                  <a:lnTo>
                    <a:pt x="94" y="247"/>
                  </a:lnTo>
                  <a:lnTo>
                    <a:pt x="92" y="247"/>
                  </a:lnTo>
                  <a:lnTo>
                    <a:pt x="91" y="245"/>
                  </a:lnTo>
                  <a:lnTo>
                    <a:pt x="91" y="243"/>
                  </a:lnTo>
                  <a:lnTo>
                    <a:pt x="89" y="243"/>
                  </a:lnTo>
                  <a:lnTo>
                    <a:pt x="87" y="243"/>
                  </a:lnTo>
                  <a:lnTo>
                    <a:pt x="87" y="241"/>
                  </a:lnTo>
                  <a:lnTo>
                    <a:pt x="85" y="241"/>
                  </a:lnTo>
                  <a:lnTo>
                    <a:pt x="83" y="240"/>
                  </a:lnTo>
                  <a:lnTo>
                    <a:pt x="81" y="238"/>
                  </a:lnTo>
                  <a:lnTo>
                    <a:pt x="79" y="238"/>
                  </a:lnTo>
                  <a:lnTo>
                    <a:pt x="79" y="236"/>
                  </a:lnTo>
                  <a:lnTo>
                    <a:pt x="77" y="236"/>
                  </a:lnTo>
                  <a:lnTo>
                    <a:pt x="75" y="234"/>
                  </a:lnTo>
                  <a:lnTo>
                    <a:pt x="73" y="232"/>
                  </a:lnTo>
                  <a:lnTo>
                    <a:pt x="71" y="232"/>
                  </a:lnTo>
                  <a:lnTo>
                    <a:pt x="71" y="230"/>
                  </a:lnTo>
                  <a:lnTo>
                    <a:pt x="69" y="230"/>
                  </a:lnTo>
                  <a:lnTo>
                    <a:pt x="68" y="228"/>
                  </a:lnTo>
                  <a:lnTo>
                    <a:pt x="66" y="228"/>
                  </a:lnTo>
                  <a:lnTo>
                    <a:pt x="66" y="226"/>
                  </a:lnTo>
                  <a:lnTo>
                    <a:pt x="64" y="226"/>
                  </a:lnTo>
                  <a:lnTo>
                    <a:pt x="64" y="224"/>
                  </a:lnTo>
                  <a:lnTo>
                    <a:pt x="62" y="224"/>
                  </a:lnTo>
                  <a:lnTo>
                    <a:pt x="58" y="222"/>
                  </a:lnTo>
                  <a:lnTo>
                    <a:pt x="56" y="220"/>
                  </a:lnTo>
                  <a:lnTo>
                    <a:pt x="54" y="218"/>
                  </a:lnTo>
                  <a:lnTo>
                    <a:pt x="50" y="217"/>
                  </a:lnTo>
                  <a:lnTo>
                    <a:pt x="48" y="215"/>
                  </a:lnTo>
                  <a:lnTo>
                    <a:pt x="46" y="215"/>
                  </a:lnTo>
                  <a:lnTo>
                    <a:pt x="43" y="213"/>
                  </a:lnTo>
                  <a:lnTo>
                    <a:pt x="41" y="211"/>
                  </a:lnTo>
                  <a:lnTo>
                    <a:pt x="39" y="209"/>
                  </a:lnTo>
                  <a:lnTo>
                    <a:pt x="35" y="207"/>
                  </a:lnTo>
                  <a:lnTo>
                    <a:pt x="31" y="205"/>
                  </a:lnTo>
                  <a:lnTo>
                    <a:pt x="29" y="203"/>
                  </a:lnTo>
                  <a:lnTo>
                    <a:pt x="25" y="199"/>
                  </a:lnTo>
                  <a:lnTo>
                    <a:pt x="21" y="197"/>
                  </a:lnTo>
                  <a:lnTo>
                    <a:pt x="20" y="195"/>
                  </a:lnTo>
                  <a:lnTo>
                    <a:pt x="16" y="193"/>
                  </a:lnTo>
                  <a:lnTo>
                    <a:pt x="12" y="192"/>
                  </a:lnTo>
                  <a:lnTo>
                    <a:pt x="10" y="190"/>
                  </a:lnTo>
                  <a:lnTo>
                    <a:pt x="6" y="188"/>
                  </a:lnTo>
                  <a:lnTo>
                    <a:pt x="4" y="186"/>
                  </a:lnTo>
                  <a:lnTo>
                    <a:pt x="0" y="184"/>
                  </a:lnTo>
                  <a:lnTo>
                    <a:pt x="0" y="182"/>
                  </a:lnTo>
                  <a:lnTo>
                    <a:pt x="0" y="180"/>
                  </a:lnTo>
                  <a:lnTo>
                    <a:pt x="0" y="178"/>
                  </a:lnTo>
                  <a:lnTo>
                    <a:pt x="0" y="176"/>
                  </a:lnTo>
                  <a:lnTo>
                    <a:pt x="0" y="174"/>
                  </a:lnTo>
                  <a:lnTo>
                    <a:pt x="0" y="172"/>
                  </a:lnTo>
                  <a:lnTo>
                    <a:pt x="0" y="170"/>
                  </a:lnTo>
                  <a:lnTo>
                    <a:pt x="0" y="169"/>
                  </a:lnTo>
                  <a:lnTo>
                    <a:pt x="0" y="167"/>
                  </a:lnTo>
                  <a:lnTo>
                    <a:pt x="0" y="165"/>
                  </a:lnTo>
                  <a:lnTo>
                    <a:pt x="0" y="163"/>
                  </a:lnTo>
                  <a:lnTo>
                    <a:pt x="0" y="161"/>
                  </a:lnTo>
                  <a:lnTo>
                    <a:pt x="0" y="159"/>
                  </a:lnTo>
                  <a:lnTo>
                    <a:pt x="0" y="157"/>
                  </a:lnTo>
                  <a:lnTo>
                    <a:pt x="2" y="157"/>
                  </a:lnTo>
                  <a:lnTo>
                    <a:pt x="4" y="155"/>
                  </a:lnTo>
                  <a:lnTo>
                    <a:pt x="6" y="153"/>
                  </a:lnTo>
                  <a:lnTo>
                    <a:pt x="8" y="151"/>
                  </a:lnTo>
                  <a:lnTo>
                    <a:pt x="10" y="151"/>
                  </a:lnTo>
                  <a:lnTo>
                    <a:pt x="12" y="149"/>
                  </a:lnTo>
                  <a:lnTo>
                    <a:pt x="14" y="147"/>
                  </a:lnTo>
                  <a:lnTo>
                    <a:pt x="16" y="147"/>
                  </a:lnTo>
                  <a:lnTo>
                    <a:pt x="16" y="146"/>
                  </a:lnTo>
                  <a:lnTo>
                    <a:pt x="18" y="146"/>
                  </a:lnTo>
                  <a:lnTo>
                    <a:pt x="20" y="146"/>
                  </a:lnTo>
                  <a:lnTo>
                    <a:pt x="21" y="146"/>
                  </a:lnTo>
                  <a:lnTo>
                    <a:pt x="23" y="144"/>
                  </a:lnTo>
                  <a:lnTo>
                    <a:pt x="25" y="144"/>
                  </a:lnTo>
                  <a:lnTo>
                    <a:pt x="27" y="144"/>
                  </a:lnTo>
                  <a:lnTo>
                    <a:pt x="31" y="144"/>
                  </a:lnTo>
                  <a:lnTo>
                    <a:pt x="33" y="144"/>
                  </a:lnTo>
                  <a:lnTo>
                    <a:pt x="37" y="142"/>
                  </a:lnTo>
                  <a:lnTo>
                    <a:pt x="39" y="142"/>
                  </a:lnTo>
                  <a:lnTo>
                    <a:pt x="41" y="142"/>
                  </a:lnTo>
                  <a:lnTo>
                    <a:pt x="43" y="142"/>
                  </a:lnTo>
                  <a:lnTo>
                    <a:pt x="44" y="142"/>
                  </a:lnTo>
                  <a:lnTo>
                    <a:pt x="46" y="142"/>
                  </a:lnTo>
                  <a:lnTo>
                    <a:pt x="46" y="144"/>
                  </a:lnTo>
                  <a:lnTo>
                    <a:pt x="48" y="144"/>
                  </a:lnTo>
                  <a:lnTo>
                    <a:pt x="50" y="144"/>
                  </a:lnTo>
                  <a:lnTo>
                    <a:pt x="52" y="142"/>
                  </a:lnTo>
                  <a:lnTo>
                    <a:pt x="54" y="138"/>
                  </a:lnTo>
                  <a:lnTo>
                    <a:pt x="54" y="136"/>
                  </a:lnTo>
                  <a:lnTo>
                    <a:pt x="56" y="134"/>
                  </a:lnTo>
                  <a:lnTo>
                    <a:pt x="58" y="134"/>
                  </a:lnTo>
                  <a:lnTo>
                    <a:pt x="60" y="132"/>
                  </a:lnTo>
                  <a:lnTo>
                    <a:pt x="60" y="130"/>
                  </a:lnTo>
                  <a:lnTo>
                    <a:pt x="62" y="130"/>
                  </a:lnTo>
                  <a:lnTo>
                    <a:pt x="66" y="128"/>
                  </a:lnTo>
                  <a:lnTo>
                    <a:pt x="68" y="128"/>
                  </a:lnTo>
                  <a:lnTo>
                    <a:pt x="69" y="124"/>
                  </a:lnTo>
                  <a:lnTo>
                    <a:pt x="71" y="124"/>
                  </a:lnTo>
                  <a:lnTo>
                    <a:pt x="75" y="124"/>
                  </a:lnTo>
                  <a:lnTo>
                    <a:pt x="77" y="122"/>
                  </a:lnTo>
                  <a:lnTo>
                    <a:pt x="81" y="121"/>
                  </a:lnTo>
                  <a:lnTo>
                    <a:pt x="81" y="119"/>
                  </a:lnTo>
                  <a:lnTo>
                    <a:pt x="81" y="117"/>
                  </a:lnTo>
                  <a:lnTo>
                    <a:pt x="81" y="115"/>
                  </a:lnTo>
                  <a:lnTo>
                    <a:pt x="79" y="115"/>
                  </a:lnTo>
                  <a:lnTo>
                    <a:pt x="79" y="113"/>
                  </a:lnTo>
                  <a:lnTo>
                    <a:pt x="77" y="113"/>
                  </a:lnTo>
                  <a:lnTo>
                    <a:pt x="77" y="111"/>
                  </a:lnTo>
                  <a:lnTo>
                    <a:pt x="77" y="109"/>
                  </a:lnTo>
                  <a:lnTo>
                    <a:pt x="79" y="109"/>
                  </a:lnTo>
                  <a:lnTo>
                    <a:pt x="81" y="103"/>
                  </a:lnTo>
                  <a:lnTo>
                    <a:pt x="83" y="103"/>
                  </a:lnTo>
                  <a:lnTo>
                    <a:pt x="87" y="103"/>
                  </a:lnTo>
                  <a:lnTo>
                    <a:pt x="91" y="101"/>
                  </a:lnTo>
                  <a:lnTo>
                    <a:pt x="92" y="101"/>
                  </a:lnTo>
                  <a:lnTo>
                    <a:pt x="92" y="99"/>
                  </a:lnTo>
                  <a:lnTo>
                    <a:pt x="91" y="96"/>
                  </a:lnTo>
                  <a:lnTo>
                    <a:pt x="92" y="96"/>
                  </a:lnTo>
                  <a:lnTo>
                    <a:pt x="96" y="96"/>
                  </a:lnTo>
                  <a:lnTo>
                    <a:pt x="98" y="96"/>
                  </a:lnTo>
                  <a:lnTo>
                    <a:pt x="100" y="96"/>
                  </a:lnTo>
                  <a:lnTo>
                    <a:pt x="102" y="96"/>
                  </a:lnTo>
                  <a:lnTo>
                    <a:pt x="104" y="96"/>
                  </a:lnTo>
                  <a:lnTo>
                    <a:pt x="106" y="96"/>
                  </a:lnTo>
                  <a:lnTo>
                    <a:pt x="108" y="96"/>
                  </a:lnTo>
                  <a:lnTo>
                    <a:pt x="110" y="96"/>
                  </a:lnTo>
                  <a:lnTo>
                    <a:pt x="112" y="96"/>
                  </a:lnTo>
                  <a:lnTo>
                    <a:pt x="114" y="96"/>
                  </a:lnTo>
                  <a:lnTo>
                    <a:pt x="116" y="96"/>
                  </a:lnTo>
                  <a:lnTo>
                    <a:pt x="117" y="96"/>
                  </a:lnTo>
                  <a:lnTo>
                    <a:pt x="119" y="96"/>
                  </a:lnTo>
                  <a:lnTo>
                    <a:pt x="119" y="94"/>
                  </a:lnTo>
                  <a:lnTo>
                    <a:pt x="117" y="94"/>
                  </a:lnTo>
                  <a:lnTo>
                    <a:pt x="117" y="92"/>
                  </a:lnTo>
                  <a:lnTo>
                    <a:pt x="119" y="90"/>
                  </a:lnTo>
                  <a:lnTo>
                    <a:pt x="121" y="90"/>
                  </a:lnTo>
                  <a:lnTo>
                    <a:pt x="121" y="88"/>
                  </a:lnTo>
                  <a:lnTo>
                    <a:pt x="117" y="84"/>
                  </a:lnTo>
                  <a:lnTo>
                    <a:pt x="116" y="84"/>
                  </a:lnTo>
                  <a:lnTo>
                    <a:pt x="114" y="80"/>
                  </a:lnTo>
                  <a:lnTo>
                    <a:pt x="114" y="78"/>
                  </a:lnTo>
                  <a:lnTo>
                    <a:pt x="114" y="76"/>
                  </a:lnTo>
                  <a:lnTo>
                    <a:pt x="114" y="74"/>
                  </a:lnTo>
                  <a:lnTo>
                    <a:pt x="112" y="74"/>
                  </a:lnTo>
                  <a:lnTo>
                    <a:pt x="112" y="73"/>
                  </a:lnTo>
                  <a:lnTo>
                    <a:pt x="112" y="71"/>
                  </a:lnTo>
                  <a:lnTo>
                    <a:pt x="112" y="69"/>
                  </a:lnTo>
                  <a:lnTo>
                    <a:pt x="112" y="67"/>
                  </a:lnTo>
                  <a:lnTo>
                    <a:pt x="112" y="65"/>
                  </a:lnTo>
                  <a:lnTo>
                    <a:pt x="110" y="65"/>
                  </a:lnTo>
                  <a:lnTo>
                    <a:pt x="112" y="65"/>
                  </a:lnTo>
                  <a:lnTo>
                    <a:pt x="112" y="63"/>
                  </a:lnTo>
                  <a:lnTo>
                    <a:pt x="112" y="61"/>
                  </a:lnTo>
                  <a:lnTo>
                    <a:pt x="112" y="59"/>
                  </a:lnTo>
                  <a:lnTo>
                    <a:pt x="112" y="57"/>
                  </a:lnTo>
                  <a:lnTo>
                    <a:pt x="110" y="53"/>
                  </a:lnTo>
                  <a:lnTo>
                    <a:pt x="110" y="51"/>
                  </a:lnTo>
                  <a:lnTo>
                    <a:pt x="112" y="50"/>
                  </a:lnTo>
                  <a:lnTo>
                    <a:pt x="110" y="50"/>
                  </a:lnTo>
                  <a:lnTo>
                    <a:pt x="108" y="48"/>
                  </a:lnTo>
                  <a:lnTo>
                    <a:pt x="110" y="46"/>
                  </a:lnTo>
                  <a:lnTo>
                    <a:pt x="110" y="44"/>
                  </a:lnTo>
                  <a:lnTo>
                    <a:pt x="108" y="44"/>
                  </a:lnTo>
                  <a:lnTo>
                    <a:pt x="106" y="42"/>
                  </a:lnTo>
                  <a:lnTo>
                    <a:pt x="104" y="42"/>
                  </a:lnTo>
                  <a:lnTo>
                    <a:pt x="104" y="40"/>
                  </a:lnTo>
                  <a:lnTo>
                    <a:pt x="102" y="40"/>
                  </a:lnTo>
                  <a:lnTo>
                    <a:pt x="102" y="38"/>
                  </a:lnTo>
                  <a:lnTo>
                    <a:pt x="104" y="38"/>
                  </a:lnTo>
                  <a:lnTo>
                    <a:pt x="106" y="38"/>
                  </a:lnTo>
                  <a:lnTo>
                    <a:pt x="108" y="38"/>
                  </a:lnTo>
                  <a:lnTo>
                    <a:pt x="110" y="38"/>
                  </a:lnTo>
                  <a:lnTo>
                    <a:pt x="112" y="36"/>
                  </a:lnTo>
                  <a:lnTo>
                    <a:pt x="114" y="34"/>
                  </a:lnTo>
                  <a:lnTo>
                    <a:pt x="116" y="34"/>
                  </a:lnTo>
                  <a:lnTo>
                    <a:pt x="117" y="34"/>
                  </a:lnTo>
                  <a:lnTo>
                    <a:pt x="117" y="32"/>
                  </a:lnTo>
                  <a:lnTo>
                    <a:pt x="119" y="30"/>
                  </a:lnTo>
                  <a:lnTo>
                    <a:pt x="119" y="28"/>
                  </a:lnTo>
                  <a:lnTo>
                    <a:pt x="121" y="28"/>
                  </a:lnTo>
                  <a:lnTo>
                    <a:pt x="121" y="26"/>
                  </a:lnTo>
                  <a:lnTo>
                    <a:pt x="123" y="26"/>
                  </a:lnTo>
                  <a:lnTo>
                    <a:pt x="125" y="26"/>
                  </a:lnTo>
                  <a:lnTo>
                    <a:pt x="125" y="25"/>
                  </a:lnTo>
                  <a:lnTo>
                    <a:pt x="127" y="25"/>
                  </a:lnTo>
                  <a:lnTo>
                    <a:pt x="127" y="26"/>
                  </a:lnTo>
                  <a:lnTo>
                    <a:pt x="129" y="26"/>
                  </a:lnTo>
                  <a:lnTo>
                    <a:pt x="129" y="25"/>
                  </a:lnTo>
                  <a:lnTo>
                    <a:pt x="131" y="25"/>
                  </a:lnTo>
                  <a:lnTo>
                    <a:pt x="131" y="23"/>
                  </a:lnTo>
                  <a:lnTo>
                    <a:pt x="133" y="23"/>
                  </a:lnTo>
                  <a:lnTo>
                    <a:pt x="133" y="25"/>
                  </a:lnTo>
                  <a:lnTo>
                    <a:pt x="135" y="25"/>
                  </a:lnTo>
                  <a:lnTo>
                    <a:pt x="137" y="25"/>
                  </a:lnTo>
                  <a:lnTo>
                    <a:pt x="139" y="25"/>
                  </a:lnTo>
                  <a:lnTo>
                    <a:pt x="139" y="23"/>
                  </a:lnTo>
                  <a:lnTo>
                    <a:pt x="140" y="21"/>
                  </a:lnTo>
                  <a:lnTo>
                    <a:pt x="140" y="19"/>
                  </a:lnTo>
                  <a:lnTo>
                    <a:pt x="142" y="19"/>
                  </a:lnTo>
                  <a:lnTo>
                    <a:pt x="142" y="17"/>
                  </a:lnTo>
                  <a:lnTo>
                    <a:pt x="144" y="17"/>
                  </a:lnTo>
                  <a:lnTo>
                    <a:pt x="146" y="17"/>
                  </a:lnTo>
                  <a:lnTo>
                    <a:pt x="146" y="15"/>
                  </a:lnTo>
                  <a:lnTo>
                    <a:pt x="148" y="15"/>
                  </a:lnTo>
                  <a:lnTo>
                    <a:pt x="148" y="13"/>
                  </a:lnTo>
                  <a:lnTo>
                    <a:pt x="150" y="13"/>
                  </a:lnTo>
                  <a:lnTo>
                    <a:pt x="152" y="13"/>
                  </a:lnTo>
                  <a:lnTo>
                    <a:pt x="154" y="13"/>
                  </a:lnTo>
                  <a:lnTo>
                    <a:pt x="154" y="11"/>
                  </a:lnTo>
                  <a:lnTo>
                    <a:pt x="156" y="11"/>
                  </a:lnTo>
                  <a:lnTo>
                    <a:pt x="158" y="11"/>
                  </a:lnTo>
                  <a:lnTo>
                    <a:pt x="160" y="11"/>
                  </a:lnTo>
                  <a:lnTo>
                    <a:pt x="160" y="9"/>
                  </a:lnTo>
                  <a:lnTo>
                    <a:pt x="162" y="9"/>
                  </a:lnTo>
                  <a:lnTo>
                    <a:pt x="165" y="9"/>
                  </a:lnTo>
                  <a:lnTo>
                    <a:pt x="167" y="9"/>
                  </a:lnTo>
                  <a:lnTo>
                    <a:pt x="169" y="9"/>
                  </a:lnTo>
                  <a:lnTo>
                    <a:pt x="171" y="9"/>
                  </a:lnTo>
                  <a:lnTo>
                    <a:pt x="175" y="7"/>
                  </a:lnTo>
                  <a:lnTo>
                    <a:pt x="177" y="7"/>
                  </a:lnTo>
                  <a:lnTo>
                    <a:pt x="177" y="9"/>
                  </a:lnTo>
                  <a:lnTo>
                    <a:pt x="179" y="9"/>
                  </a:lnTo>
                  <a:lnTo>
                    <a:pt x="181" y="9"/>
                  </a:lnTo>
                  <a:lnTo>
                    <a:pt x="181" y="7"/>
                  </a:lnTo>
                  <a:lnTo>
                    <a:pt x="183" y="7"/>
                  </a:lnTo>
                  <a:lnTo>
                    <a:pt x="183" y="5"/>
                  </a:lnTo>
                  <a:lnTo>
                    <a:pt x="185" y="5"/>
                  </a:lnTo>
                  <a:lnTo>
                    <a:pt x="187" y="3"/>
                  </a:lnTo>
                  <a:lnTo>
                    <a:pt x="187" y="5"/>
                  </a:lnTo>
                  <a:lnTo>
                    <a:pt x="188" y="5"/>
                  </a:lnTo>
                  <a:lnTo>
                    <a:pt x="190" y="5"/>
                  </a:lnTo>
                  <a:lnTo>
                    <a:pt x="190" y="3"/>
                  </a:lnTo>
                  <a:lnTo>
                    <a:pt x="190" y="5"/>
                  </a:lnTo>
                  <a:lnTo>
                    <a:pt x="192" y="5"/>
                  </a:lnTo>
                  <a:lnTo>
                    <a:pt x="194" y="5"/>
                  </a:lnTo>
                  <a:lnTo>
                    <a:pt x="196" y="5"/>
                  </a:lnTo>
                  <a:lnTo>
                    <a:pt x="196" y="3"/>
                  </a:lnTo>
                  <a:lnTo>
                    <a:pt x="198" y="3"/>
                  </a:lnTo>
                  <a:lnTo>
                    <a:pt x="200" y="2"/>
                  </a:lnTo>
                  <a:lnTo>
                    <a:pt x="202" y="3"/>
                  </a:lnTo>
                  <a:lnTo>
                    <a:pt x="204" y="3"/>
                  </a:lnTo>
                  <a:lnTo>
                    <a:pt x="206" y="3"/>
                  </a:lnTo>
                  <a:lnTo>
                    <a:pt x="206" y="2"/>
                  </a:lnTo>
                  <a:lnTo>
                    <a:pt x="208" y="3"/>
                  </a:lnTo>
                  <a:lnTo>
                    <a:pt x="210" y="2"/>
                  </a:lnTo>
                  <a:lnTo>
                    <a:pt x="210" y="3"/>
                  </a:lnTo>
                  <a:lnTo>
                    <a:pt x="212" y="3"/>
                  </a:lnTo>
                  <a:lnTo>
                    <a:pt x="213" y="3"/>
                  </a:lnTo>
                  <a:lnTo>
                    <a:pt x="215" y="3"/>
                  </a:lnTo>
                  <a:lnTo>
                    <a:pt x="217" y="3"/>
                  </a:lnTo>
                  <a:lnTo>
                    <a:pt x="217" y="5"/>
                  </a:lnTo>
                  <a:lnTo>
                    <a:pt x="219" y="5"/>
                  </a:lnTo>
                  <a:lnTo>
                    <a:pt x="219" y="7"/>
                  </a:lnTo>
                  <a:lnTo>
                    <a:pt x="221" y="7"/>
                  </a:lnTo>
                  <a:lnTo>
                    <a:pt x="223" y="7"/>
                  </a:lnTo>
                  <a:lnTo>
                    <a:pt x="225" y="7"/>
                  </a:lnTo>
                  <a:lnTo>
                    <a:pt x="227" y="7"/>
                  </a:lnTo>
                  <a:lnTo>
                    <a:pt x="227" y="5"/>
                  </a:lnTo>
                  <a:lnTo>
                    <a:pt x="229" y="5"/>
                  </a:lnTo>
                  <a:lnTo>
                    <a:pt x="229" y="3"/>
                  </a:lnTo>
                  <a:lnTo>
                    <a:pt x="231" y="3"/>
                  </a:lnTo>
                  <a:lnTo>
                    <a:pt x="235" y="3"/>
                  </a:lnTo>
                  <a:lnTo>
                    <a:pt x="236" y="3"/>
                  </a:lnTo>
                  <a:lnTo>
                    <a:pt x="238" y="2"/>
                  </a:lnTo>
                  <a:lnTo>
                    <a:pt x="238" y="0"/>
                  </a:lnTo>
                  <a:lnTo>
                    <a:pt x="240" y="0"/>
                  </a:lnTo>
                  <a:lnTo>
                    <a:pt x="242" y="0"/>
                  </a:lnTo>
                  <a:lnTo>
                    <a:pt x="242" y="2"/>
                  </a:lnTo>
                  <a:lnTo>
                    <a:pt x="244" y="2"/>
                  </a:lnTo>
                  <a:lnTo>
                    <a:pt x="246" y="2"/>
                  </a:lnTo>
                  <a:lnTo>
                    <a:pt x="248" y="2"/>
                  </a:lnTo>
                  <a:lnTo>
                    <a:pt x="248" y="3"/>
                  </a:lnTo>
                  <a:lnTo>
                    <a:pt x="250" y="3"/>
                  </a:lnTo>
                  <a:lnTo>
                    <a:pt x="250" y="2"/>
                  </a:lnTo>
                  <a:lnTo>
                    <a:pt x="252" y="2"/>
                  </a:lnTo>
                  <a:lnTo>
                    <a:pt x="254" y="2"/>
                  </a:lnTo>
                  <a:lnTo>
                    <a:pt x="254" y="0"/>
                  </a:lnTo>
                  <a:lnTo>
                    <a:pt x="252" y="0"/>
                  </a:lnTo>
                  <a:lnTo>
                    <a:pt x="254" y="0"/>
                  </a:lnTo>
                  <a:lnTo>
                    <a:pt x="256" y="0"/>
                  </a:lnTo>
                  <a:lnTo>
                    <a:pt x="258" y="0"/>
                  </a:lnTo>
                  <a:lnTo>
                    <a:pt x="260" y="2"/>
                  </a:lnTo>
                  <a:lnTo>
                    <a:pt x="261" y="2"/>
                  </a:lnTo>
                  <a:lnTo>
                    <a:pt x="261" y="3"/>
                  </a:lnTo>
                  <a:lnTo>
                    <a:pt x="263" y="3"/>
                  </a:lnTo>
                  <a:lnTo>
                    <a:pt x="267" y="3"/>
                  </a:lnTo>
                  <a:lnTo>
                    <a:pt x="269" y="2"/>
                  </a:lnTo>
                  <a:lnTo>
                    <a:pt x="271" y="2"/>
                  </a:lnTo>
                  <a:lnTo>
                    <a:pt x="273" y="2"/>
                  </a:lnTo>
                  <a:lnTo>
                    <a:pt x="273" y="3"/>
                  </a:lnTo>
                  <a:lnTo>
                    <a:pt x="27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3" name="Freeform 72"/>
            <p:cNvSpPr>
              <a:spLocks noEditPoints="1"/>
            </p:cNvSpPr>
            <p:nvPr/>
          </p:nvSpPr>
          <p:spPr bwMode="auto">
            <a:xfrm>
              <a:off x="2713038" y="4795838"/>
              <a:ext cx="414338" cy="165100"/>
            </a:xfrm>
            <a:custGeom>
              <a:avLst/>
              <a:gdLst>
                <a:gd name="T0" fmla="*/ 187 w 261"/>
                <a:gd name="T1" fmla="*/ 65 h 104"/>
                <a:gd name="T2" fmla="*/ 188 w 261"/>
                <a:gd name="T3" fmla="*/ 65 h 104"/>
                <a:gd name="T4" fmla="*/ 31 w 261"/>
                <a:gd name="T5" fmla="*/ 44 h 104"/>
                <a:gd name="T6" fmla="*/ 20 w 261"/>
                <a:gd name="T7" fmla="*/ 42 h 104"/>
                <a:gd name="T8" fmla="*/ 33 w 261"/>
                <a:gd name="T9" fmla="*/ 38 h 104"/>
                <a:gd name="T10" fmla="*/ 23 w 261"/>
                <a:gd name="T11" fmla="*/ 31 h 104"/>
                <a:gd name="T12" fmla="*/ 18 w 261"/>
                <a:gd name="T13" fmla="*/ 33 h 104"/>
                <a:gd name="T14" fmla="*/ 4 w 261"/>
                <a:gd name="T15" fmla="*/ 29 h 104"/>
                <a:gd name="T16" fmla="*/ 2 w 261"/>
                <a:gd name="T17" fmla="*/ 27 h 104"/>
                <a:gd name="T18" fmla="*/ 16 w 261"/>
                <a:gd name="T19" fmla="*/ 29 h 104"/>
                <a:gd name="T20" fmla="*/ 6 w 261"/>
                <a:gd name="T21" fmla="*/ 23 h 104"/>
                <a:gd name="T22" fmla="*/ 12 w 261"/>
                <a:gd name="T23" fmla="*/ 29 h 104"/>
                <a:gd name="T24" fmla="*/ 14 w 261"/>
                <a:gd name="T25" fmla="*/ 38 h 104"/>
                <a:gd name="T26" fmla="*/ 4 w 261"/>
                <a:gd name="T27" fmla="*/ 36 h 104"/>
                <a:gd name="T28" fmla="*/ 8 w 261"/>
                <a:gd name="T29" fmla="*/ 31 h 104"/>
                <a:gd name="T30" fmla="*/ 4 w 261"/>
                <a:gd name="T31" fmla="*/ 25 h 104"/>
                <a:gd name="T32" fmla="*/ 18 w 261"/>
                <a:gd name="T33" fmla="*/ 19 h 104"/>
                <a:gd name="T34" fmla="*/ 16 w 261"/>
                <a:gd name="T35" fmla="*/ 13 h 104"/>
                <a:gd name="T36" fmla="*/ 202 w 261"/>
                <a:gd name="T37" fmla="*/ 2 h 104"/>
                <a:gd name="T38" fmla="*/ 212 w 261"/>
                <a:gd name="T39" fmla="*/ 6 h 104"/>
                <a:gd name="T40" fmla="*/ 221 w 261"/>
                <a:gd name="T41" fmla="*/ 10 h 104"/>
                <a:gd name="T42" fmla="*/ 227 w 261"/>
                <a:gd name="T43" fmla="*/ 15 h 104"/>
                <a:gd name="T44" fmla="*/ 236 w 261"/>
                <a:gd name="T45" fmla="*/ 19 h 104"/>
                <a:gd name="T46" fmla="*/ 244 w 261"/>
                <a:gd name="T47" fmla="*/ 15 h 104"/>
                <a:gd name="T48" fmla="*/ 252 w 261"/>
                <a:gd name="T49" fmla="*/ 21 h 104"/>
                <a:gd name="T50" fmla="*/ 260 w 261"/>
                <a:gd name="T51" fmla="*/ 25 h 104"/>
                <a:gd name="T52" fmla="*/ 258 w 261"/>
                <a:gd name="T53" fmla="*/ 27 h 104"/>
                <a:gd name="T54" fmla="*/ 261 w 261"/>
                <a:gd name="T55" fmla="*/ 36 h 104"/>
                <a:gd name="T56" fmla="*/ 258 w 261"/>
                <a:gd name="T57" fmla="*/ 46 h 104"/>
                <a:gd name="T58" fmla="*/ 252 w 261"/>
                <a:gd name="T59" fmla="*/ 52 h 104"/>
                <a:gd name="T60" fmla="*/ 246 w 261"/>
                <a:gd name="T61" fmla="*/ 59 h 104"/>
                <a:gd name="T62" fmla="*/ 238 w 261"/>
                <a:gd name="T63" fmla="*/ 65 h 104"/>
                <a:gd name="T64" fmla="*/ 225 w 261"/>
                <a:gd name="T65" fmla="*/ 69 h 104"/>
                <a:gd name="T66" fmla="*/ 215 w 261"/>
                <a:gd name="T67" fmla="*/ 75 h 104"/>
                <a:gd name="T68" fmla="*/ 212 w 261"/>
                <a:gd name="T69" fmla="*/ 79 h 104"/>
                <a:gd name="T70" fmla="*/ 210 w 261"/>
                <a:gd name="T71" fmla="*/ 88 h 104"/>
                <a:gd name="T72" fmla="*/ 204 w 261"/>
                <a:gd name="T73" fmla="*/ 98 h 104"/>
                <a:gd name="T74" fmla="*/ 198 w 261"/>
                <a:gd name="T75" fmla="*/ 102 h 104"/>
                <a:gd name="T76" fmla="*/ 192 w 261"/>
                <a:gd name="T77" fmla="*/ 94 h 104"/>
                <a:gd name="T78" fmla="*/ 181 w 261"/>
                <a:gd name="T79" fmla="*/ 94 h 104"/>
                <a:gd name="T80" fmla="*/ 179 w 261"/>
                <a:gd name="T81" fmla="*/ 86 h 104"/>
                <a:gd name="T82" fmla="*/ 183 w 261"/>
                <a:gd name="T83" fmla="*/ 79 h 104"/>
                <a:gd name="T84" fmla="*/ 187 w 261"/>
                <a:gd name="T85" fmla="*/ 75 h 104"/>
                <a:gd name="T86" fmla="*/ 190 w 261"/>
                <a:gd name="T87" fmla="*/ 67 h 104"/>
                <a:gd name="T88" fmla="*/ 188 w 261"/>
                <a:gd name="T89" fmla="*/ 56 h 104"/>
                <a:gd name="T90" fmla="*/ 187 w 261"/>
                <a:gd name="T91" fmla="*/ 63 h 104"/>
                <a:gd name="T92" fmla="*/ 187 w 261"/>
                <a:gd name="T93" fmla="*/ 63 h 104"/>
                <a:gd name="T94" fmla="*/ 185 w 261"/>
                <a:gd name="T95" fmla="*/ 63 h 104"/>
                <a:gd name="T96" fmla="*/ 179 w 261"/>
                <a:gd name="T97" fmla="*/ 65 h 104"/>
                <a:gd name="T98" fmla="*/ 171 w 261"/>
                <a:gd name="T99" fmla="*/ 58 h 104"/>
                <a:gd name="T100" fmla="*/ 175 w 261"/>
                <a:gd name="T101" fmla="*/ 52 h 104"/>
                <a:gd name="T102" fmla="*/ 175 w 261"/>
                <a:gd name="T103" fmla="*/ 44 h 104"/>
                <a:gd name="T104" fmla="*/ 177 w 261"/>
                <a:gd name="T105" fmla="*/ 38 h 104"/>
                <a:gd name="T106" fmla="*/ 181 w 261"/>
                <a:gd name="T107" fmla="*/ 33 h 104"/>
                <a:gd name="T108" fmla="*/ 181 w 261"/>
                <a:gd name="T109" fmla="*/ 27 h 104"/>
                <a:gd name="T110" fmla="*/ 187 w 261"/>
                <a:gd name="T111" fmla="*/ 19 h 104"/>
                <a:gd name="T112" fmla="*/ 187 w 261"/>
                <a:gd name="T113" fmla="*/ 15 h 104"/>
                <a:gd name="T114" fmla="*/ 188 w 261"/>
                <a:gd name="T115" fmla="*/ 10 h 104"/>
                <a:gd name="T116" fmla="*/ 194 w 261"/>
                <a:gd name="T117" fmla="*/ 6 h 104"/>
                <a:gd name="T118" fmla="*/ 202 w 261"/>
                <a:gd name="T119" fmla="*/ 4 h 104"/>
                <a:gd name="T120" fmla="*/ 206 w 261"/>
                <a:gd name="T1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1" h="104">
                  <a:moveTo>
                    <a:pt x="185" y="71"/>
                  </a:moveTo>
                  <a:lnTo>
                    <a:pt x="183" y="71"/>
                  </a:lnTo>
                  <a:lnTo>
                    <a:pt x="183" y="69"/>
                  </a:lnTo>
                  <a:lnTo>
                    <a:pt x="183" y="67"/>
                  </a:lnTo>
                  <a:lnTo>
                    <a:pt x="185" y="65"/>
                  </a:lnTo>
                  <a:lnTo>
                    <a:pt x="187" y="65"/>
                  </a:lnTo>
                  <a:lnTo>
                    <a:pt x="188" y="67"/>
                  </a:lnTo>
                  <a:lnTo>
                    <a:pt x="187" y="67"/>
                  </a:lnTo>
                  <a:lnTo>
                    <a:pt x="187" y="69"/>
                  </a:lnTo>
                  <a:lnTo>
                    <a:pt x="185" y="69"/>
                  </a:lnTo>
                  <a:lnTo>
                    <a:pt x="185" y="71"/>
                  </a:lnTo>
                  <a:close/>
                  <a:moveTo>
                    <a:pt x="188" y="65"/>
                  </a:moveTo>
                  <a:lnTo>
                    <a:pt x="188" y="63"/>
                  </a:lnTo>
                  <a:lnTo>
                    <a:pt x="190" y="63"/>
                  </a:lnTo>
                  <a:lnTo>
                    <a:pt x="188" y="65"/>
                  </a:lnTo>
                  <a:close/>
                  <a:moveTo>
                    <a:pt x="33" y="44"/>
                  </a:moveTo>
                  <a:lnTo>
                    <a:pt x="33" y="46"/>
                  </a:lnTo>
                  <a:lnTo>
                    <a:pt x="31" y="44"/>
                  </a:lnTo>
                  <a:lnTo>
                    <a:pt x="33" y="44"/>
                  </a:lnTo>
                  <a:close/>
                  <a:moveTo>
                    <a:pt x="20" y="42"/>
                  </a:moveTo>
                  <a:lnTo>
                    <a:pt x="21" y="42"/>
                  </a:lnTo>
                  <a:lnTo>
                    <a:pt x="21" y="44"/>
                  </a:lnTo>
                  <a:lnTo>
                    <a:pt x="20" y="44"/>
                  </a:lnTo>
                  <a:lnTo>
                    <a:pt x="20" y="42"/>
                  </a:lnTo>
                  <a:close/>
                  <a:moveTo>
                    <a:pt x="39" y="35"/>
                  </a:moveTo>
                  <a:lnTo>
                    <a:pt x="39" y="36"/>
                  </a:lnTo>
                  <a:lnTo>
                    <a:pt x="37" y="36"/>
                  </a:lnTo>
                  <a:lnTo>
                    <a:pt x="37" y="38"/>
                  </a:lnTo>
                  <a:lnTo>
                    <a:pt x="35" y="38"/>
                  </a:lnTo>
                  <a:lnTo>
                    <a:pt x="33" y="38"/>
                  </a:lnTo>
                  <a:lnTo>
                    <a:pt x="33" y="36"/>
                  </a:lnTo>
                  <a:lnTo>
                    <a:pt x="35" y="36"/>
                  </a:lnTo>
                  <a:lnTo>
                    <a:pt x="35" y="35"/>
                  </a:lnTo>
                  <a:lnTo>
                    <a:pt x="37" y="35"/>
                  </a:lnTo>
                  <a:lnTo>
                    <a:pt x="39" y="35"/>
                  </a:lnTo>
                  <a:close/>
                  <a:moveTo>
                    <a:pt x="23" y="31"/>
                  </a:moveTo>
                  <a:lnTo>
                    <a:pt x="23" y="33"/>
                  </a:lnTo>
                  <a:lnTo>
                    <a:pt x="23" y="35"/>
                  </a:lnTo>
                  <a:lnTo>
                    <a:pt x="21" y="35"/>
                  </a:lnTo>
                  <a:lnTo>
                    <a:pt x="20" y="35"/>
                  </a:lnTo>
                  <a:lnTo>
                    <a:pt x="18" y="35"/>
                  </a:lnTo>
                  <a:lnTo>
                    <a:pt x="18" y="33"/>
                  </a:lnTo>
                  <a:lnTo>
                    <a:pt x="20" y="33"/>
                  </a:lnTo>
                  <a:lnTo>
                    <a:pt x="20" y="31"/>
                  </a:lnTo>
                  <a:lnTo>
                    <a:pt x="21" y="31"/>
                  </a:lnTo>
                  <a:lnTo>
                    <a:pt x="23" y="31"/>
                  </a:lnTo>
                  <a:close/>
                  <a:moveTo>
                    <a:pt x="4" y="27"/>
                  </a:moveTo>
                  <a:lnTo>
                    <a:pt x="4" y="29"/>
                  </a:lnTo>
                  <a:lnTo>
                    <a:pt x="4" y="31"/>
                  </a:lnTo>
                  <a:lnTo>
                    <a:pt x="2" y="31"/>
                  </a:lnTo>
                  <a:lnTo>
                    <a:pt x="0" y="31"/>
                  </a:lnTo>
                  <a:lnTo>
                    <a:pt x="0" y="29"/>
                  </a:lnTo>
                  <a:lnTo>
                    <a:pt x="0" y="27"/>
                  </a:lnTo>
                  <a:lnTo>
                    <a:pt x="2" y="27"/>
                  </a:lnTo>
                  <a:lnTo>
                    <a:pt x="4" y="27"/>
                  </a:lnTo>
                  <a:close/>
                  <a:moveTo>
                    <a:pt x="16" y="25"/>
                  </a:moveTo>
                  <a:lnTo>
                    <a:pt x="16" y="27"/>
                  </a:lnTo>
                  <a:lnTo>
                    <a:pt x="18" y="27"/>
                  </a:lnTo>
                  <a:lnTo>
                    <a:pt x="18" y="29"/>
                  </a:lnTo>
                  <a:lnTo>
                    <a:pt x="16" y="29"/>
                  </a:lnTo>
                  <a:lnTo>
                    <a:pt x="14" y="29"/>
                  </a:lnTo>
                  <a:lnTo>
                    <a:pt x="14" y="27"/>
                  </a:lnTo>
                  <a:lnTo>
                    <a:pt x="14" y="25"/>
                  </a:lnTo>
                  <a:lnTo>
                    <a:pt x="16" y="25"/>
                  </a:lnTo>
                  <a:close/>
                  <a:moveTo>
                    <a:pt x="6" y="21"/>
                  </a:moveTo>
                  <a:lnTo>
                    <a:pt x="6" y="23"/>
                  </a:lnTo>
                  <a:lnTo>
                    <a:pt x="8" y="23"/>
                  </a:lnTo>
                  <a:lnTo>
                    <a:pt x="8" y="25"/>
                  </a:lnTo>
                  <a:lnTo>
                    <a:pt x="8" y="27"/>
                  </a:lnTo>
                  <a:lnTo>
                    <a:pt x="10" y="27"/>
                  </a:lnTo>
                  <a:lnTo>
                    <a:pt x="10" y="29"/>
                  </a:lnTo>
                  <a:lnTo>
                    <a:pt x="12" y="29"/>
                  </a:lnTo>
                  <a:lnTo>
                    <a:pt x="12" y="31"/>
                  </a:lnTo>
                  <a:lnTo>
                    <a:pt x="12" y="33"/>
                  </a:lnTo>
                  <a:lnTo>
                    <a:pt x="14" y="33"/>
                  </a:lnTo>
                  <a:lnTo>
                    <a:pt x="14" y="35"/>
                  </a:lnTo>
                  <a:lnTo>
                    <a:pt x="14" y="36"/>
                  </a:lnTo>
                  <a:lnTo>
                    <a:pt x="14" y="38"/>
                  </a:lnTo>
                  <a:lnTo>
                    <a:pt x="12" y="38"/>
                  </a:lnTo>
                  <a:lnTo>
                    <a:pt x="10" y="38"/>
                  </a:lnTo>
                  <a:lnTo>
                    <a:pt x="8" y="40"/>
                  </a:lnTo>
                  <a:lnTo>
                    <a:pt x="6" y="38"/>
                  </a:lnTo>
                  <a:lnTo>
                    <a:pt x="4" y="38"/>
                  </a:lnTo>
                  <a:lnTo>
                    <a:pt x="4" y="36"/>
                  </a:lnTo>
                  <a:lnTo>
                    <a:pt x="4" y="35"/>
                  </a:lnTo>
                  <a:lnTo>
                    <a:pt x="6" y="35"/>
                  </a:lnTo>
                  <a:lnTo>
                    <a:pt x="8" y="35"/>
                  </a:lnTo>
                  <a:lnTo>
                    <a:pt x="10" y="33"/>
                  </a:lnTo>
                  <a:lnTo>
                    <a:pt x="8" y="33"/>
                  </a:lnTo>
                  <a:lnTo>
                    <a:pt x="8" y="31"/>
                  </a:lnTo>
                  <a:lnTo>
                    <a:pt x="8" y="29"/>
                  </a:lnTo>
                  <a:lnTo>
                    <a:pt x="6" y="29"/>
                  </a:lnTo>
                  <a:lnTo>
                    <a:pt x="6" y="27"/>
                  </a:lnTo>
                  <a:lnTo>
                    <a:pt x="4" y="27"/>
                  </a:lnTo>
                  <a:lnTo>
                    <a:pt x="6" y="27"/>
                  </a:lnTo>
                  <a:lnTo>
                    <a:pt x="4" y="25"/>
                  </a:lnTo>
                  <a:lnTo>
                    <a:pt x="4" y="23"/>
                  </a:lnTo>
                  <a:lnTo>
                    <a:pt x="2" y="23"/>
                  </a:lnTo>
                  <a:lnTo>
                    <a:pt x="4" y="21"/>
                  </a:lnTo>
                  <a:lnTo>
                    <a:pt x="6" y="21"/>
                  </a:lnTo>
                  <a:close/>
                  <a:moveTo>
                    <a:pt x="20" y="19"/>
                  </a:moveTo>
                  <a:lnTo>
                    <a:pt x="18" y="19"/>
                  </a:lnTo>
                  <a:lnTo>
                    <a:pt x="18" y="17"/>
                  </a:lnTo>
                  <a:lnTo>
                    <a:pt x="20" y="17"/>
                  </a:lnTo>
                  <a:lnTo>
                    <a:pt x="21" y="17"/>
                  </a:lnTo>
                  <a:lnTo>
                    <a:pt x="21" y="19"/>
                  </a:lnTo>
                  <a:lnTo>
                    <a:pt x="20" y="19"/>
                  </a:lnTo>
                  <a:close/>
                  <a:moveTo>
                    <a:pt x="16" y="13"/>
                  </a:moveTo>
                  <a:lnTo>
                    <a:pt x="14" y="13"/>
                  </a:lnTo>
                  <a:lnTo>
                    <a:pt x="16" y="13"/>
                  </a:lnTo>
                  <a:close/>
                  <a:moveTo>
                    <a:pt x="204" y="2"/>
                  </a:moveTo>
                  <a:lnTo>
                    <a:pt x="204" y="4"/>
                  </a:lnTo>
                  <a:lnTo>
                    <a:pt x="202" y="4"/>
                  </a:lnTo>
                  <a:lnTo>
                    <a:pt x="202" y="2"/>
                  </a:lnTo>
                  <a:lnTo>
                    <a:pt x="204" y="2"/>
                  </a:lnTo>
                  <a:close/>
                  <a:moveTo>
                    <a:pt x="208" y="2"/>
                  </a:moveTo>
                  <a:lnTo>
                    <a:pt x="208" y="4"/>
                  </a:lnTo>
                  <a:lnTo>
                    <a:pt x="210" y="4"/>
                  </a:lnTo>
                  <a:lnTo>
                    <a:pt x="212" y="4"/>
                  </a:lnTo>
                  <a:lnTo>
                    <a:pt x="212" y="6"/>
                  </a:lnTo>
                  <a:lnTo>
                    <a:pt x="213" y="6"/>
                  </a:lnTo>
                  <a:lnTo>
                    <a:pt x="213" y="8"/>
                  </a:lnTo>
                  <a:lnTo>
                    <a:pt x="215" y="8"/>
                  </a:lnTo>
                  <a:lnTo>
                    <a:pt x="217" y="10"/>
                  </a:lnTo>
                  <a:lnTo>
                    <a:pt x="219" y="10"/>
                  </a:lnTo>
                  <a:lnTo>
                    <a:pt x="221" y="10"/>
                  </a:lnTo>
                  <a:lnTo>
                    <a:pt x="223" y="10"/>
                  </a:lnTo>
                  <a:lnTo>
                    <a:pt x="223" y="11"/>
                  </a:lnTo>
                  <a:lnTo>
                    <a:pt x="225" y="11"/>
                  </a:lnTo>
                  <a:lnTo>
                    <a:pt x="225" y="13"/>
                  </a:lnTo>
                  <a:lnTo>
                    <a:pt x="227" y="13"/>
                  </a:lnTo>
                  <a:lnTo>
                    <a:pt x="227" y="15"/>
                  </a:lnTo>
                  <a:lnTo>
                    <a:pt x="227" y="17"/>
                  </a:lnTo>
                  <a:lnTo>
                    <a:pt x="229" y="17"/>
                  </a:lnTo>
                  <a:lnTo>
                    <a:pt x="231" y="17"/>
                  </a:lnTo>
                  <a:lnTo>
                    <a:pt x="233" y="17"/>
                  </a:lnTo>
                  <a:lnTo>
                    <a:pt x="235" y="19"/>
                  </a:lnTo>
                  <a:lnTo>
                    <a:pt x="236" y="19"/>
                  </a:lnTo>
                  <a:lnTo>
                    <a:pt x="238" y="19"/>
                  </a:lnTo>
                  <a:lnTo>
                    <a:pt x="240" y="19"/>
                  </a:lnTo>
                  <a:lnTo>
                    <a:pt x="242" y="19"/>
                  </a:lnTo>
                  <a:lnTo>
                    <a:pt x="244" y="19"/>
                  </a:lnTo>
                  <a:lnTo>
                    <a:pt x="244" y="17"/>
                  </a:lnTo>
                  <a:lnTo>
                    <a:pt x="244" y="15"/>
                  </a:lnTo>
                  <a:lnTo>
                    <a:pt x="246" y="15"/>
                  </a:lnTo>
                  <a:lnTo>
                    <a:pt x="246" y="17"/>
                  </a:lnTo>
                  <a:lnTo>
                    <a:pt x="248" y="17"/>
                  </a:lnTo>
                  <a:lnTo>
                    <a:pt x="250" y="17"/>
                  </a:lnTo>
                  <a:lnTo>
                    <a:pt x="250" y="19"/>
                  </a:lnTo>
                  <a:lnTo>
                    <a:pt x="252" y="21"/>
                  </a:lnTo>
                  <a:lnTo>
                    <a:pt x="254" y="21"/>
                  </a:lnTo>
                  <a:lnTo>
                    <a:pt x="256" y="21"/>
                  </a:lnTo>
                  <a:lnTo>
                    <a:pt x="256" y="23"/>
                  </a:lnTo>
                  <a:lnTo>
                    <a:pt x="258" y="23"/>
                  </a:lnTo>
                  <a:lnTo>
                    <a:pt x="260" y="23"/>
                  </a:lnTo>
                  <a:lnTo>
                    <a:pt x="260" y="25"/>
                  </a:lnTo>
                  <a:lnTo>
                    <a:pt x="261" y="25"/>
                  </a:lnTo>
                  <a:lnTo>
                    <a:pt x="260" y="25"/>
                  </a:lnTo>
                  <a:lnTo>
                    <a:pt x="258" y="25"/>
                  </a:lnTo>
                  <a:lnTo>
                    <a:pt x="256" y="25"/>
                  </a:lnTo>
                  <a:lnTo>
                    <a:pt x="256" y="27"/>
                  </a:lnTo>
                  <a:lnTo>
                    <a:pt x="258" y="27"/>
                  </a:lnTo>
                  <a:lnTo>
                    <a:pt x="260" y="29"/>
                  </a:lnTo>
                  <a:lnTo>
                    <a:pt x="260" y="31"/>
                  </a:lnTo>
                  <a:lnTo>
                    <a:pt x="261" y="31"/>
                  </a:lnTo>
                  <a:lnTo>
                    <a:pt x="261" y="33"/>
                  </a:lnTo>
                  <a:lnTo>
                    <a:pt x="261" y="35"/>
                  </a:lnTo>
                  <a:lnTo>
                    <a:pt x="261" y="36"/>
                  </a:lnTo>
                  <a:lnTo>
                    <a:pt x="261" y="38"/>
                  </a:lnTo>
                  <a:lnTo>
                    <a:pt x="260" y="38"/>
                  </a:lnTo>
                  <a:lnTo>
                    <a:pt x="260" y="40"/>
                  </a:lnTo>
                  <a:lnTo>
                    <a:pt x="258" y="42"/>
                  </a:lnTo>
                  <a:lnTo>
                    <a:pt x="258" y="44"/>
                  </a:lnTo>
                  <a:lnTo>
                    <a:pt x="258" y="46"/>
                  </a:lnTo>
                  <a:lnTo>
                    <a:pt x="258" y="48"/>
                  </a:lnTo>
                  <a:lnTo>
                    <a:pt x="256" y="48"/>
                  </a:lnTo>
                  <a:lnTo>
                    <a:pt x="256" y="50"/>
                  </a:lnTo>
                  <a:lnTo>
                    <a:pt x="254" y="50"/>
                  </a:lnTo>
                  <a:lnTo>
                    <a:pt x="254" y="52"/>
                  </a:lnTo>
                  <a:lnTo>
                    <a:pt x="252" y="52"/>
                  </a:lnTo>
                  <a:lnTo>
                    <a:pt x="252" y="54"/>
                  </a:lnTo>
                  <a:lnTo>
                    <a:pt x="250" y="54"/>
                  </a:lnTo>
                  <a:lnTo>
                    <a:pt x="250" y="56"/>
                  </a:lnTo>
                  <a:lnTo>
                    <a:pt x="248" y="58"/>
                  </a:lnTo>
                  <a:lnTo>
                    <a:pt x="246" y="58"/>
                  </a:lnTo>
                  <a:lnTo>
                    <a:pt x="246" y="59"/>
                  </a:lnTo>
                  <a:lnTo>
                    <a:pt x="244" y="59"/>
                  </a:lnTo>
                  <a:lnTo>
                    <a:pt x="244" y="61"/>
                  </a:lnTo>
                  <a:lnTo>
                    <a:pt x="242" y="61"/>
                  </a:lnTo>
                  <a:lnTo>
                    <a:pt x="240" y="63"/>
                  </a:lnTo>
                  <a:lnTo>
                    <a:pt x="238" y="63"/>
                  </a:lnTo>
                  <a:lnTo>
                    <a:pt x="238" y="65"/>
                  </a:lnTo>
                  <a:lnTo>
                    <a:pt x="236" y="65"/>
                  </a:lnTo>
                  <a:lnTo>
                    <a:pt x="233" y="65"/>
                  </a:lnTo>
                  <a:lnTo>
                    <a:pt x="231" y="67"/>
                  </a:lnTo>
                  <a:lnTo>
                    <a:pt x="229" y="67"/>
                  </a:lnTo>
                  <a:lnTo>
                    <a:pt x="227" y="67"/>
                  </a:lnTo>
                  <a:lnTo>
                    <a:pt x="225" y="69"/>
                  </a:lnTo>
                  <a:lnTo>
                    <a:pt x="223" y="69"/>
                  </a:lnTo>
                  <a:lnTo>
                    <a:pt x="221" y="71"/>
                  </a:lnTo>
                  <a:lnTo>
                    <a:pt x="219" y="71"/>
                  </a:lnTo>
                  <a:lnTo>
                    <a:pt x="217" y="73"/>
                  </a:lnTo>
                  <a:lnTo>
                    <a:pt x="217" y="75"/>
                  </a:lnTo>
                  <a:lnTo>
                    <a:pt x="215" y="75"/>
                  </a:lnTo>
                  <a:lnTo>
                    <a:pt x="215" y="77"/>
                  </a:lnTo>
                  <a:lnTo>
                    <a:pt x="215" y="79"/>
                  </a:lnTo>
                  <a:lnTo>
                    <a:pt x="213" y="79"/>
                  </a:lnTo>
                  <a:lnTo>
                    <a:pt x="213" y="77"/>
                  </a:lnTo>
                  <a:lnTo>
                    <a:pt x="212" y="77"/>
                  </a:lnTo>
                  <a:lnTo>
                    <a:pt x="212" y="79"/>
                  </a:lnTo>
                  <a:lnTo>
                    <a:pt x="212" y="81"/>
                  </a:lnTo>
                  <a:lnTo>
                    <a:pt x="212" y="83"/>
                  </a:lnTo>
                  <a:lnTo>
                    <a:pt x="212" y="84"/>
                  </a:lnTo>
                  <a:lnTo>
                    <a:pt x="210" y="84"/>
                  </a:lnTo>
                  <a:lnTo>
                    <a:pt x="210" y="86"/>
                  </a:lnTo>
                  <a:lnTo>
                    <a:pt x="210" y="88"/>
                  </a:lnTo>
                  <a:lnTo>
                    <a:pt x="208" y="90"/>
                  </a:lnTo>
                  <a:lnTo>
                    <a:pt x="208" y="92"/>
                  </a:lnTo>
                  <a:lnTo>
                    <a:pt x="208" y="94"/>
                  </a:lnTo>
                  <a:lnTo>
                    <a:pt x="208" y="96"/>
                  </a:lnTo>
                  <a:lnTo>
                    <a:pt x="206" y="96"/>
                  </a:lnTo>
                  <a:lnTo>
                    <a:pt x="204" y="98"/>
                  </a:lnTo>
                  <a:lnTo>
                    <a:pt x="204" y="100"/>
                  </a:lnTo>
                  <a:lnTo>
                    <a:pt x="202" y="100"/>
                  </a:lnTo>
                  <a:lnTo>
                    <a:pt x="202" y="102"/>
                  </a:lnTo>
                  <a:lnTo>
                    <a:pt x="202" y="104"/>
                  </a:lnTo>
                  <a:lnTo>
                    <a:pt x="200" y="102"/>
                  </a:lnTo>
                  <a:lnTo>
                    <a:pt x="198" y="102"/>
                  </a:lnTo>
                  <a:lnTo>
                    <a:pt x="196" y="102"/>
                  </a:lnTo>
                  <a:lnTo>
                    <a:pt x="196" y="100"/>
                  </a:lnTo>
                  <a:lnTo>
                    <a:pt x="194" y="100"/>
                  </a:lnTo>
                  <a:lnTo>
                    <a:pt x="194" y="98"/>
                  </a:lnTo>
                  <a:lnTo>
                    <a:pt x="194" y="96"/>
                  </a:lnTo>
                  <a:lnTo>
                    <a:pt x="192" y="94"/>
                  </a:lnTo>
                  <a:lnTo>
                    <a:pt x="190" y="94"/>
                  </a:lnTo>
                  <a:lnTo>
                    <a:pt x="188" y="94"/>
                  </a:lnTo>
                  <a:lnTo>
                    <a:pt x="187" y="92"/>
                  </a:lnTo>
                  <a:lnTo>
                    <a:pt x="185" y="92"/>
                  </a:lnTo>
                  <a:lnTo>
                    <a:pt x="183" y="92"/>
                  </a:lnTo>
                  <a:lnTo>
                    <a:pt x="181" y="94"/>
                  </a:lnTo>
                  <a:lnTo>
                    <a:pt x="179" y="94"/>
                  </a:lnTo>
                  <a:lnTo>
                    <a:pt x="179" y="92"/>
                  </a:lnTo>
                  <a:lnTo>
                    <a:pt x="181" y="90"/>
                  </a:lnTo>
                  <a:lnTo>
                    <a:pt x="179" y="90"/>
                  </a:lnTo>
                  <a:lnTo>
                    <a:pt x="179" y="88"/>
                  </a:lnTo>
                  <a:lnTo>
                    <a:pt x="179" y="86"/>
                  </a:lnTo>
                  <a:lnTo>
                    <a:pt x="181" y="86"/>
                  </a:lnTo>
                  <a:lnTo>
                    <a:pt x="183" y="86"/>
                  </a:lnTo>
                  <a:lnTo>
                    <a:pt x="183" y="84"/>
                  </a:lnTo>
                  <a:lnTo>
                    <a:pt x="183" y="83"/>
                  </a:lnTo>
                  <a:lnTo>
                    <a:pt x="183" y="81"/>
                  </a:lnTo>
                  <a:lnTo>
                    <a:pt x="183" y="79"/>
                  </a:lnTo>
                  <a:lnTo>
                    <a:pt x="183" y="77"/>
                  </a:lnTo>
                  <a:lnTo>
                    <a:pt x="181" y="77"/>
                  </a:lnTo>
                  <a:lnTo>
                    <a:pt x="183" y="77"/>
                  </a:lnTo>
                  <a:lnTo>
                    <a:pt x="185" y="77"/>
                  </a:lnTo>
                  <a:lnTo>
                    <a:pt x="185" y="75"/>
                  </a:lnTo>
                  <a:lnTo>
                    <a:pt x="187" y="75"/>
                  </a:lnTo>
                  <a:lnTo>
                    <a:pt x="187" y="73"/>
                  </a:lnTo>
                  <a:lnTo>
                    <a:pt x="188" y="73"/>
                  </a:lnTo>
                  <a:lnTo>
                    <a:pt x="188" y="71"/>
                  </a:lnTo>
                  <a:lnTo>
                    <a:pt x="188" y="69"/>
                  </a:lnTo>
                  <a:lnTo>
                    <a:pt x="188" y="67"/>
                  </a:lnTo>
                  <a:lnTo>
                    <a:pt x="190" y="67"/>
                  </a:lnTo>
                  <a:lnTo>
                    <a:pt x="190" y="65"/>
                  </a:lnTo>
                  <a:lnTo>
                    <a:pt x="190" y="63"/>
                  </a:lnTo>
                  <a:lnTo>
                    <a:pt x="188" y="61"/>
                  </a:lnTo>
                  <a:lnTo>
                    <a:pt x="188" y="59"/>
                  </a:lnTo>
                  <a:lnTo>
                    <a:pt x="188" y="58"/>
                  </a:lnTo>
                  <a:lnTo>
                    <a:pt x="188" y="56"/>
                  </a:lnTo>
                  <a:lnTo>
                    <a:pt x="190" y="56"/>
                  </a:lnTo>
                  <a:lnTo>
                    <a:pt x="188" y="56"/>
                  </a:lnTo>
                  <a:lnTo>
                    <a:pt x="188" y="58"/>
                  </a:lnTo>
                  <a:lnTo>
                    <a:pt x="188" y="59"/>
                  </a:lnTo>
                  <a:lnTo>
                    <a:pt x="188" y="63"/>
                  </a:lnTo>
                  <a:lnTo>
                    <a:pt x="187" y="63"/>
                  </a:lnTo>
                  <a:lnTo>
                    <a:pt x="187" y="65"/>
                  </a:lnTo>
                  <a:lnTo>
                    <a:pt x="187" y="63"/>
                  </a:lnTo>
                  <a:lnTo>
                    <a:pt x="185" y="63"/>
                  </a:lnTo>
                  <a:lnTo>
                    <a:pt x="187" y="63"/>
                  </a:lnTo>
                  <a:lnTo>
                    <a:pt x="187" y="61"/>
                  </a:lnTo>
                  <a:lnTo>
                    <a:pt x="187" y="63"/>
                  </a:lnTo>
                  <a:lnTo>
                    <a:pt x="187" y="61"/>
                  </a:lnTo>
                  <a:lnTo>
                    <a:pt x="187" y="63"/>
                  </a:lnTo>
                  <a:lnTo>
                    <a:pt x="187" y="61"/>
                  </a:lnTo>
                  <a:lnTo>
                    <a:pt x="187" y="59"/>
                  </a:lnTo>
                  <a:lnTo>
                    <a:pt x="185" y="61"/>
                  </a:lnTo>
                  <a:lnTo>
                    <a:pt x="185" y="63"/>
                  </a:lnTo>
                  <a:lnTo>
                    <a:pt x="183" y="63"/>
                  </a:lnTo>
                  <a:lnTo>
                    <a:pt x="183" y="65"/>
                  </a:lnTo>
                  <a:lnTo>
                    <a:pt x="183" y="67"/>
                  </a:lnTo>
                  <a:lnTo>
                    <a:pt x="181" y="67"/>
                  </a:lnTo>
                  <a:lnTo>
                    <a:pt x="181" y="65"/>
                  </a:lnTo>
                  <a:lnTo>
                    <a:pt x="179" y="65"/>
                  </a:lnTo>
                  <a:lnTo>
                    <a:pt x="177" y="63"/>
                  </a:lnTo>
                  <a:lnTo>
                    <a:pt x="175" y="61"/>
                  </a:lnTo>
                  <a:lnTo>
                    <a:pt x="173" y="61"/>
                  </a:lnTo>
                  <a:lnTo>
                    <a:pt x="173" y="59"/>
                  </a:lnTo>
                  <a:lnTo>
                    <a:pt x="171" y="59"/>
                  </a:lnTo>
                  <a:lnTo>
                    <a:pt x="171" y="58"/>
                  </a:lnTo>
                  <a:lnTo>
                    <a:pt x="169" y="58"/>
                  </a:lnTo>
                  <a:lnTo>
                    <a:pt x="171" y="58"/>
                  </a:lnTo>
                  <a:lnTo>
                    <a:pt x="173" y="58"/>
                  </a:lnTo>
                  <a:lnTo>
                    <a:pt x="175" y="56"/>
                  </a:lnTo>
                  <a:lnTo>
                    <a:pt x="175" y="54"/>
                  </a:lnTo>
                  <a:lnTo>
                    <a:pt x="175" y="52"/>
                  </a:lnTo>
                  <a:lnTo>
                    <a:pt x="173" y="52"/>
                  </a:lnTo>
                  <a:lnTo>
                    <a:pt x="173" y="50"/>
                  </a:lnTo>
                  <a:lnTo>
                    <a:pt x="173" y="48"/>
                  </a:lnTo>
                  <a:lnTo>
                    <a:pt x="173" y="46"/>
                  </a:lnTo>
                  <a:lnTo>
                    <a:pt x="175" y="46"/>
                  </a:lnTo>
                  <a:lnTo>
                    <a:pt x="175" y="44"/>
                  </a:lnTo>
                  <a:lnTo>
                    <a:pt x="173" y="44"/>
                  </a:lnTo>
                  <a:lnTo>
                    <a:pt x="173" y="42"/>
                  </a:lnTo>
                  <a:lnTo>
                    <a:pt x="171" y="40"/>
                  </a:lnTo>
                  <a:lnTo>
                    <a:pt x="173" y="38"/>
                  </a:lnTo>
                  <a:lnTo>
                    <a:pt x="175" y="38"/>
                  </a:lnTo>
                  <a:lnTo>
                    <a:pt x="177" y="38"/>
                  </a:lnTo>
                  <a:lnTo>
                    <a:pt x="177" y="36"/>
                  </a:lnTo>
                  <a:lnTo>
                    <a:pt x="179" y="35"/>
                  </a:lnTo>
                  <a:lnTo>
                    <a:pt x="179" y="33"/>
                  </a:lnTo>
                  <a:lnTo>
                    <a:pt x="181" y="33"/>
                  </a:lnTo>
                  <a:lnTo>
                    <a:pt x="181" y="35"/>
                  </a:lnTo>
                  <a:lnTo>
                    <a:pt x="181" y="33"/>
                  </a:lnTo>
                  <a:lnTo>
                    <a:pt x="179" y="33"/>
                  </a:lnTo>
                  <a:lnTo>
                    <a:pt x="179" y="31"/>
                  </a:lnTo>
                  <a:lnTo>
                    <a:pt x="179" y="29"/>
                  </a:lnTo>
                  <a:lnTo>
                    <a:pt x="181" y="27"/>
                  </a:lnTo>
                  <a:lnTo>
                    <a:pt x="181" y="25"/>
                  </a:lnTo>
                  <a:lnTo>
                    <a:pt x="181" y="27"/>
                  </a:lnTo>
                  <a:lnTo>
                    <a:pt x="183" y="27"/>
                  </a:lnTo>
                  <a:lnTo>
                    <a:pt x="183" y="25"/>
                  </a:lnTo>
                  <a:lnTo>
                    <a:pt x="185" y="23"/>
                  </a:lnTo>
                  <a:lnTo>
                    <a:pt x="185" y="21"/>
                  </a:lnTo>
                  <a:lnTo>
                    <a:pt x="187" y="21"/>
                  </a:lnTo>
                  <a:lnTo>
                    <a:pt x="187" y="19"/>
                  </a:lnTo>
                  <a:lnTo>
                    <a:pt x="185" y="19"/>
                  </a:lnTo>
                  <a:lnTo>
                    <a:pt x="185" y="17"/>
                  </a:lnTo>
                  <a:lnTo>
                    <a:pt x="187" y="17"/>
                  </a:lnTo>
                  <a:lnTo>
                    <a:pt x="187" y="15"/>
                  </a:lnTo>
                  <a:lnTo>
                    <a:pt x="185" y="15"/>
                  </a:lnTo>
                  <a:lnTo>
                    <a:pt x="187" y="15"/>
                  </a:lnTo>
                  <a:lnTo>
                    <a:pt x="187" y="13"/>
                  </a:lnTo>
                  <a:lnTo>
                    <a:pt x="185" y="13"/>
                  </a:lnTo>
                  <a:lnTo>
                    <a:pt x="185" y="11"/>
                  </a:lnTo>
                  <a:lnTo>
                    <a:pt x="185" y="10"/>
                  </a:lnTo>
                  <a:lnTo>
                    <a:pt x="187" y="10"/>
                  </a:lnTo>
                  <a:lnTo>
                    <a:pt x="188" y="10"/>
                  </a:lnTo>
                  <a:lnTo>
                    <a:pt x="190" y="8"/>
                  </a:lnTo>
                  <a:lnTo>
                    <a:pt x="192" y="8"/>
                  </a:lnTo>
                  <a:lnTo>
                    <a:pt x="192" y="10"/>
                  </a:lnTo>
                  <a:lnTo>
                    <a:pt x="192" y="8"/>
                  </a:lnTo>
                  <a:lnTo>
                    <a:pt x="194" y="8"/>
                  </a:lnTo>
                  <a:lnTo>
                    <a:pt x="194" y="6"/>
                  </a:lnTo>
                  <a:lnTo>
                    <a:pt x="196" y="6"/>
                  </a:lnTo>
                  <a:lnTo>
                    <a:pt x="198" y="6"/>
                  </a:lnTo>
                  <a:lnTo>
                    <a:pt x="200" y="6"/>
                  </a:lnTo>
                  <a:lnTo>
                    <a:pt x="202" y="4"/>
                  </a:lnTo>
                  <a:lnTo>
                    <a:pt x="202" y="6"/>
                  </a:lnTo>
                  <a:lnTo>
                    <a:pt x="202" y="4"/>
                  </a:lnTo>
                  <a:lnTo>
                    <a:pt x="204" y="4"/>
                  </a:lnTo>
                  <a:lnTo>
                    <a:pt x="204" y="2"/>
                  </a:lnTo>
                  <a:lnTo>
                    <a:pt x="206" y="2"/>
                  </a:lnTo>
                  <a:lnTo>
                    <a:pt x="204" y="2"/>
                  </a:lnTo>
                  <a:lnTo>
                    <a:pt x="206" y="2"/>
                  </a:lnTo>
                  <a:lnTo>
                    <a:pt x="206" y="0"/>
                  </a:lnTo>
                  <a:lnTo>
                    <a:pt x="206" y="2"/>
                  </a:lnTo>
                  <a:lnTo>
                    <a:pt x="208"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4" name="Freeform 73"/>
            <p:cNvSpPr>
              <a:spLocks noEditPoints="1"/>
            </p:cNvSpPr>
            <p:nvPr/>
          </p:nvSpPr>
          <p:spPr bwMode="auto">
            <a:xfrm>
              <a:off x="5651500" y="3987800"/>
              <a:ext cx="311150" cy="274638"/>
            </a:xfrm>
            <a:custGeom>
              <a:avLst/>
              <a:gdLst>
                <a:gd name="T0" fmla="*/ 150 w 196"/>
                <a:gd name="T1" fmla="*/ 77 h 173"/>
                <a:gd name="T2" fmla="*/ 140 w 196"/>
                <a:gd name="T3" fmla="*/ 10 h 173"/>
                <a:gd name="T4" fmla="*/ 133 w 196"/>
                <a:gd name="T5" fmla="*/ 10 h 173"/>
                <a:gd name="T6" fmla="*/ 35 w 196"/>
                <a:gd name="T7" fmla="*/ 4 h 173"/>
                <a:gd name="T8" fmla="*/ 48 w 196"/>
                <a:gd name="T9" fmla="*/ 10 h 173"/>
                <a:gd name="T10" fmla="*/ 62 w 196"/>
                <a:gd name="T11" fmla="*/ 12 h 173"/>
                <a:gd name="T12" fmla="*/ 83 w 196"/>
                <a:gd name="T13" fmla="*/ 10 h 173"/>
                <a:gd name="T14" fmla="*/ 90 w 196"/>
                <a:gd name="T15" fmla="*/ 8 h 173"/>
                <a:gd name="T16" fmla="*/ 92 w 196"/>
                <a:gd name="T17" fmla="*/ 4 h 173"/>
                <a:gd name="T18" fmla="*/ 96 w 196"/>
                <a:gd name="T19" fmla="*/ 6 h 173"/>
                <a:gd name="T20" fmla="*/ 104 w 196"/>
                <a:gd name="T21" fmla="*/ 4 h 173"/>
                <a:gd name="T22" fmla="*/ 114 w 196"/>
                <a:gd name="T23" fmla="*/ 4 h 173"/>
                <a:gd name="T24" fmla="*/ 117 w 196"/>
                <a:gd name="T25" fmla="*/ 4 h 173"/>
                <a:gd name="T26" fmla="*/ 115 w 196"/>
                <a:gd name="T27" fmla="*/ 8 h 173"/>
                <a:gd name="T28" fmla="*/ 117 w 196"/>
                <a:gd name="T29" fmla="*/ 12 h 173"/>
                <a:gd name="T30" fmla="*/ 123 w 196"/>
                <a:gd name="T31" fmla="*/ 8 h 173"/>
                <a:gd name="T32" fmla="*/ 129 w 196"/>
                <a:gd name="T33" fmla="*/ 12 h 173"/>
                <a:gd name="T34" fmla="*/ 133 w 196"/>
                <a:gd name="T35" fmla="*/ 10 h 173"/>
                <a:gd name="T36" fmla="*/ 140 w 196"/>
                <a:gd name="T37" fmla="*/ 10 h 173"/>
                <a:gd name="T38" fmla="*/ 154 w 196"/>
                <a:gd name="T39" fmla="*/ 10 h 173"/>
                <a:gd name="T40" fmla="*/ 160 w 196"/>
                <a:gd name="T41" fmla="*/ 27 h 173"/>
                <a:gd name="T42" fmla="*/ 162 w 196"/>
                <a:gd name="T43" fmla="*/ 43 h 173"/>
                <a:gd name="T44" fmla="*/ 160 w 196"/>
                <a:gd name="T45" fmla="*/ 54 h 173"/>
                <a:gd name="T46" fmla="*/ 156 w 196"/>
                <a:gd name="T47" fmla="*/ 67 h 173"/>
                <a:gd name="T48" fmla="*/ 154 w 196"/>
                <a:gd name="T49" fmla="*/ 71 h 173"/>
                <a:gd name="T50" fmla="*/ 142 w 196"/>
                <a:gd name="T51" fmla="*/ 64 h 173"/>
                <a:gd name="T52" fmla="*/ 137 w 196"/>
                <a:gd name="T53" fmla="*/ 56 h 173"/>
                <a:gd name="T54" fmla="*/ 131 w 196"/>
                <a:gd name="T55" fmla="*/ 44 h 173"/>
                <a:gd name="T56" fmla="*/ 125 w 196"/>
                <a:gd name="T57" fmla="*/ 33 h 173"/>
                <a:gd name="T58" fmla="*/ 127 w 196"/>
                <a:gd name="T59" fmla="*/ 46 h 173"/>
                <a:gd name="T60" fmla="*/ 131 w 196"/>
                <a:gd name="T61" fmla="*/ 58 h 173"/>
                <a:gd name="T62" fmla="*/ 140 w 196"/>
                <a:gd name="T63" fmla="*/ 67 h 173"/>
                <a:gd name="T64" fmla="*/ 144 w 196"/>
                <a:gd name="T65" fmla="*/ 77 h 173"/>
                <a:gd name="T66" fmla="*/ 150 w 196"/>
                <a:gd name="T67" fmla="*/ 89 h 173"/>
                <a:gd name="T68" fmla="*/ 154 w 196"/>
                <a:gd name="T69" fmla="*/ 100 h 173"/>
                <a:gd name="T70" fmla="*/ 163 w 196"/>
                <a:gd name="T71" fmla="*/ 119 h 173"/>
                <a:gd name="T72" fmla="*/ 169 w 196"/>
                <a:gd name="T73" fmla="*/ 131 h 173"/>
                <a:gd name="T74" fmla="*/ 175 w 196"/>
                <a:gd name="T75" fmla="*/ 138 h 173"/>
                <a:gd name="T76" fmla="*/ 175 w 196"/>
                <a:gd name="T77" fmla="*/ 154 h 173"/>
                <a:gd name="T78" fmla="*/ 185 w 196"/>
                <a:gd name="T79" fmla="*/ 163 h 173"/>
                <a:gd name="T80" fmla="*/ 194 w 196"/>
                <a:gd name="T81" fmla="*/ 169 h 173"/>
                <a:gd name="T82" fmla="*/ 173 w 196"/>
                <a:gd name="T83" fmla="*/ 173 h 173"/>
                <a:gd name="T84" fmla="*/ 140 w 196"/>
                <a:gd name="T85" fmla="*/ 173 h 173"/>
                <a:gd name="T86" fmla="*/ 121 w 196"/>
                <a:gd name="T87" fmla="*/ 173 h 173"/>
                <a:gd name="T88" fmla="*/ 110 w 196"/>
                <a:gd name="T89" fmla="*/ 169 h 173"/>
                <a:gd name="T90" fmla="*/ 94 w 196"/>
                <a:gd name="T91" fmla="*/ 173 h 173"/>
                <a:gd name="T92" fmla="*/ 77 w 196"/>
                <a:gd name="T93" fmla="*/ 173 h 173"/>
                <a:gd name="T94" fmla="*/ 60 w 196"/>
                <a:gd name="T95" fmla="*/ 173 h 173"/>
                <a:gd name="T96" fmla="*/ 42 w 196"/>
                <a:gd name="T97" fmla="*/ 173 h 173"/>
                <a:gd name="T98" fmla="*/ 25 w 196"/>
                <a:gd name="T99" fmla="*/ 173 h 173"/>
                <a:gd name="T100" fmla="*/ 8 w 196"/>
                <a:gd name="T101" fmla="*/ 173 h 173"/>
                <a:gd name="T102" fmla="*/ 6 w 196"/>
                <a:gd name="T103" fmla="*/ 133 h 173"/>
                <a:gd name="T104" fmla="*/ 6 w 196"/>
                <a:gd name="T105" fmla="*/ 89 h 173"/>
                <a:gd name="T106" fmla="*/ 6 w 196"/>
                <a:gd name="T107" fmla="*/ 52 h 173"/>
                <a:gd name="T108" fmla="*/ 4 w 196"/>
                <a:gd name="T109" fmla="*/ 35 h 173"/>
                <a:gd name="T110" fmla="*/ 4 w 196"/>
                <a:gd name="T111" fmla="*/ 21 h 173"/>
                <a:gd name="T112" fmla="*/ 4 w 196"/>
                <a:gd name="T113" fmla="*/ 6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96" h="173">
                  <a:moveTo>
                    <a:pt x="150" y="90"/>
                  </a:moveTo>
                  <a:lnTo>
                    <a:pt x="148" y="90"/>
                  </a:lnTo>
                  <a:lnTo>
                    <a:pt x="148" y="89"/>
                  </a:lnTo>
                  <a:lnTo>
                    <a:pt x="150" y="90"/>
                  </a:lnTo>
                  <a:close/>
                  <a:moveTo>
                    <a:pt x="150" y="77"/>
                  </a:moveTo>
                  <a:lnTo>
                    <a:pt x="148" y="77"/>
                  </a:lnTo>
                  <a:lnTo>
                    <a:pt x="148" y="75"/>
                  </a:lnTo>
                  <a:lnTo>
                    <a:pt x="148" y="77"/>
                  </a:lnTo>
                  <a:lnTo>
                    <a:pt x="150" y="77"/>
                  </a:lnTo>
                  <a:close/>
                  <a:moveTo>
                    <a:pt x="162" y="69"/>
                  </a:moveTo>
                  <a:lnTo>
                    <a:pt x="160" y="69"/>
                  </a:lnTo>
                  <a:lnTo>
                    <a:pt x="162" y="69"/>
                  </a:lnTo>
                  <a:close/>
                  <a:moveTo>
                    <a:pt x="158" y="67"/>
                  </a:moveTo>
                  <a:lnTo>
                    <a:pt x="158" y="69"/>
                  </a:lnTo>
                  <a:lnTo>
                    <a:pt x="160" y="69"/>
                  </a:lnTo>
                  <a:lnTo>
                    <a:pt x="158" y="69"/>
                  </a:lnTo>
                  <a:lnTo>
                    <a:pt x="158" y="67"/>
                  </a:lnTo>
                  <a:close/>
                  <a:moveTo>
                    <a:pt x="140" y="10"/>
                  </a:moveTo>
                  <a:lnTo>
                    <a:pt x="138" y="10"/>
                  </a:lnTo>
                  <a:lnTo>
                    <a:pt x="138" y="8"/>
                  </a:lnTo>
                  <a:lnTo>
                    <a:pt x="138" y="10"/>
                  </a:lnTo>
                  <a:lnTo>
                    <a:pt x="140" y="10"/>
                  </a:lnTo>
                  <a:close/>
                  <a:moveTo>
                    <a:pt x="135" y="8"/>
                  </a:moveTo>
                  <a:lnTo>
                    <a:pt x="138" y="8"/>
                  </a:lnTo>
                  <a:lnTo>
                    <a:pt x="137" y="8"/>
                  </a:lnTo>
                  <a:lnTo>
                    <a:pt x="135" y="8"/>
                  </a:lnTo>
                  <a:lnTo>
                    <a:pt x="133" y="10"/>
                  </a:lnTo>
                  <a:lnTo>
                    <a:pt x="135" y="8"/>
                  </a:lnTo>
                  <a:close/>
                  <a:moveTo>
                    <a:pt x="12" y="4"/>
                  </a:moveTo>
                  <a:lnTo>
                    <a:pt x="14" y="4"/>
                  </a:lnTo>
                  <a:lnTo>
                    <a:pt x="16" y="2"/>
                  </a:lnTo>
                  <a:lnTo>
                    <a:pt x="19" y="2"/>
                  </a:lnTo>
                  <a:lnTo>
                    <a:pt x="21" y="2"/>
                  </a:lnTo>
                  <a:lnTo>
                    <a:pt x="27" y="4"/>
                  </a:lnTo>
                  <a:lnTo>
                    <a:pt x="33" y="4"/>
                  </a:lnTo>
                  <a:lnTo>
                    <a:pt x="35" y="4"/>
                  </a:lnTo>
                  <a:lnTo>
                    <a:pt x="37" y="4"/>
                  </a:lnTo>
                  <a:lnTo>
                    <a:pt x="39" y="4"/>
                  </a:lnTo>
                  <a:lnTo>
                    <a:pt x="39" y="6"/>
                  </a:lnTo>
                  <a:lnTo>
                    <a:pt x="41" y="6"/>
                  </a:lnTo>
                  <a:lnTo>
                    <a:pt x="42" y="6"/>
                  </a:lnTo>
                  <a:lnTo>
                    <a:pt x="44" y="6"/>
                  </a:lnTo>
                  <a:lnTo>
                    <a:pt x="44" y="8"/>
                  </a:lnTo>
                  <a:lnTo>
                    <a:pt x="46" y="10"/>
                  </a:lnTo>
                  <a:lnTo>
                    <a:pt x="48" y="10"/>
                  </a:lnTo>
                  <a:lnTo>
                    <a:pt x="50" y="10"/>
                  </a:lnTo>
                  <a:lnTo>
                    <a:pt x="52" y="8"/>
                  </a:lnTo>
                  <a:lnTo>
                    <a:pt x="52" y="10"/>
                  </a:lnTo>
                  <a:lnTo>
                    <a:pt x="52" y="12"/>
                  </a:lnTo>
                  <a:lnTo>
                    <a:pt x="54" y="12"/>
                  </a:lnTo>
                  <a:lnTo>
                    <a:pt x="56" y="12"/>
                  </a:lnTo>
                  <a:lnTo>
                    <a:pt x="58" y="12"/>
                  </a:lnTo>
                  <a:lnTo>
                    <a:pt x="60" y="12"/>
                  </a:lnTo>
                  <a:lnTo>
                    <a:pt x="62" y="12"/>
                  </a:lnTo>
                  <a:lnTo>
                    <a:pt x="66" y="14"/>
                  </a:lnTo>
                  <a:lnTo>
                    <a:pt x="67" y="14"/>
                  </a:lnTo>
                  <a:lnTo>
                    <a:pt x="69" y="16"/>
                  </a:lnTo>
                  <a:lnTo>
                    <a:pt x="73" y="16"/>
                  </a:lnTo>
                  <a:lnTo>
                    <a:pt x="75" y="16"/>
                  </a:lnTo>
                  <a:lnTo>
                    <a:pt x="77" y="14"/>
                  </a:lnTo>
                  <a:lnTo>
                    <a:pt x="79" y="14"/>
                  </a:lnTo>
                  <a:lnTo>
                    <a:pt x="79" y="12"/>
                  </a:lnTo>
                  <a:lnTo>
                    <a:pt x="83" y="10"/>
                  </a:lnTo>
                  <a:lnTo>
                    <a:pt x="85" y="10"/>
                  </a:lnTo>
                  <a:lnTo>
                    <a:pt x="83" y="10"/>
                  </a:lnTo>
                  <a:lnTo>
                    <a:pt x="85" y="10"/>
                  </a:lnTo>
                  <a:lnTo>
                    <a:pt x="85" y="8"/>
                  </a:lnTo>
                  <a:lnTo>
                    <a:pt x="87" y="8"/>
                  </a:lnTo>
                  <a:lnTo>
                    <a:pt x="87" y="6"/>
                  </a:lnTo>
                  <a:lnTo>
                    <a:pt x="87" y="8"/>
                  </a:lnTo>
                  <a:lnTo>
                    <a:pt x="89" y="8"/>
                  </a:lnTo>
                  <a:lnTo>
                    <a:pt x="90" y="8"/>
                  </a:lnTo>
                  <a:lnTo>
                    <a:pt x="89" y="8"/>
                  </a:lnTo>
                  <a:lnTo>
                    <a:pt x="90" y="8"/>
                  </a:lnTo>
                  <a:lnTo>
                    <a:pt x="89" y="8"/>
                  </a:lnTo>
                  <a:lnTo>
                    <a:pt x="90" y="8"/>
                  </a:lnTo>
                  <a:lnTo>
                    <a:pt x="90" y="6"/>
                  </a:lnTo>
                  <a:lnTo>
                    <a:pt x="90" y="4"/>
                  </a:lnTo>
                  <a:lnTo>
                    <a:pt x="92" y="4"/>
                  </a:lnTo>
                  <a:lnTo>
                    <a:pt x="90" y="4"/>
                  </a:lnTo>
                  <a:lnTo>
                    <a:pt x="92" y="4"/>
                  </a:lnTo>
                  <a:lnTo>
                    <a:pt x="94" y="4"/>
                  </a:lnTo>
                  <a:lnTo>
                    <a:pt x="96" y="4"/>
                  </a:lnTo>
                  <a:lnTo>
                    <a:pt x="102" y="2"/>
                  </a:lnTo>
                  <a:lnTo>
                    <a:pt x="100" y="2"/>
                  </a:lnTo>
                  <a:lnTo>
                    <a:pt x="98" y="4"/>
                  </a:lnTo>
                  <a:lnTo>
                    <a:pt x="96" y="4"/>
                  </a:lnTo>
                  <a:lnTo>
                    <a:pt x="94" y="4"/>
                  </a:lnTo>
                  <a:lnTo>
                    <a:pt x="94" y="6"/>
                  </a:lnTo>
                  <a:lnTo>
                    <a:pt x="96" y="6"/>
                  </a:lnTo>
                  <a:lnTo>
                    <a:pt x="96" y="4"/>
                  </a:lnTo>
                  <a:lnTo>
                    <a:pt x="96" y="6"/>
                  </a:lnTo>
                  <a:lnTo>
                    <a:pt x="98" y="6"/>
                  </a:lnTo>
                  <a:lnTo>
                    <a:pt x="98" y="4"/>
                  </a:lnTo>
                  <a:lnTo>
                    <a:pt x="100" y="4"/>
                  </a:lnTo>
                  <a:lnTo>
                    <a:pt x="100" y="6"/>
                  </a:lnTo>
                  <a:lnTo>
                    <a:pt x="100" y="4"/>
                  </a:lnTo>
                  <a:lnTo>
                    <a:pt x="102" y="4"/>
                  </a:lnTo>
                  <a:lnTo>
                    <a:pt x="104" y="4"/>
                  </a:lnTo>
                  <a:lnTo>
                    <a:pt x="104" y="2"/>
                  </a:lnTo>
                  <a:lnTo>
                    <a:pt x="102" y="2"/>
                  </a:lnTo>
                  <a:lnTo>
                    <a:pt x="104" y="2"/>
                  </a:lnTo>
                  <a:lnTo>
                    <a:pt x="106" y="2"/>
                  </a:lnTo>
                  <a:lnTo>
                    <a:pt x="108" y="2"/>
                  </a:lnTo>
                  <a:lnTo>
                    <a:pt x="108" y="4"/>
                  </a:lnTo>
                  <a:lnTo>
                    <a:pt x="110" y="4"/>
                  </a:lnTo>
                  <a:lnTo>
                    <a:pt x="112" y="4"/>
                  </a:lnTo>
                  <a:lnTo>
                    <a:pt x="114" y="4"/>
                  </a:lnTo>
                  <a:lnTo>
                    <a:pt x="115" y="2"/>
                  </a:lnTo>
                  <a:lnTo>
                    <a:pt x="117" y="4"/>
                  </a:lnTo>
                  <a:lnTo>
                    <a:pt x="117" y="6"/>
                  </a:lnTo>
                  <a:lnTo>
                    <a:pt x="119" y="6"/>
                  </a:lnTo>
                  <a:lnTo>
                    <a:pt x="121" y="8"/>
                  </a:lnTo>
                  <a:lnTo>
                    <a:pt x="119" y="8"/>
                  </a:lnTo>
                  <a:lnTo>
                    <a:pt x="119" y="6"/>
                  </a:lnTo>
                  <a:lnTo>
                    <a:pt x="117" y="6"/>
                  </a:lnTo>
                  <a:lnTo>
                    <a:pt x="117" y="4"/>
                  </a:lnTo>
                  <a:lnTo>
                    <a:pt x="115" y="4"/>
                  </a:lnTo>
                  <a:lnTo>
                    <a:pt x="115" y="2"/>
                  </a:lnTo>
                  <a:lnTo>
                    <a:pt x="115" y="4"/>
                  </a:lnTo>
                  <a:lnTo>
                    <a:pt x="115" y="2"/>
                  </a:lnTo>
                  <a:lnTo>
                    <a:pt x="115" y="4"/>
                  </a:lnTo>
                  <a:lnTo>
                    <a:pt x="115" y="6"/>
                  </a:lnTo>
                  <a:lnTo>
                    <a:pt x="114" y="6"/>
                  </a:lnTo>
                  <a:lnTo>
                    <a:pt x="114" y="8"/>
                  </a:lnTo>
                  <a:lnTo>
                    <a:pt x="115" y="8"/>
                  </a:lnTo>
                  <a:lnTo>
                    <a:pt x="115" y="10"/>
                  </a:lnTo>
                  <a:lnTo>
                    <a:pt x="117" y="10"/>
                  </a:lnTo>
                  <a:lnTo>
                    <a:pt x="117" y="8"/>
                  </a:lnTo>
                  <a:lnTo>
                    <a:pt x="117" y="10"/>
                  </a:lnTo>
                  <a:lnTo>
                    <a:pt x="117" y="8"/>
                  </a:lnTo>
                  <a:lnTo>
                    <a:pt x="117" y="10"/>
                  </a:lnTo>
                  <a:lnTo>
                    <a:pt x="119" y="10"/>
                  </a:lnTo>
                  <a:lnTo>
                    <a:pt x="119" y="12"/>
                  </a:lnTo>
                  <a:lnTo>
                    <a:pt x="117" y="12"/>
                  </a:lnTo>
                  <a:lnTo>
                    <a:pt x="119" y="12"/>
                  </a:lnTo>
                  <a:lnTo>
                    <a:pt x="119" y="10"/>
                  </a:lnTo>
                  <a:lnTo>
                    <a:pt x="119" y="12"/>
                  </a:lnTo>
                  <a:lnTo>
                    <a:pt x="121" y="12"/>
                  </a:lnTo>
                  <a:lnTo>
                    <a:pt x="121" y="10"/>
                  </a:lnTo>
                  <a:lnTo>
                    <a:pt x="121" y="12"/>
                  </a:lnTo>
                  <a:lnTo>
                    <a:pt x="121" y="10"/>
                  </a:lnTo>
                  <a:lnTo>
                    <a:pt x="121" y="8"/>
                  </a:lnTo>
                  <a:lnTo>
                    <a:pt x="123" y="8"/>
                  </a:lnTo>
                  <a:lnTo>
                    <a:pt x="125" y="10"/>
                  </a:lnTo>
                  <a:lnTo>
                    <a:pt x="125" y="12"/>
                  </a:lnTo>
                  <a:lnTo>
                    <a:pt x="127" y="12"/>
                  </a:lnTo>
                  <a:lnTo>
                    <a:pt x="129" y="12"/>
                  </a:lnTo>
                  <a:lnTo>
                    <a:pt x="131" y="10"/>
                  </a:lnTo>
                  <a:lnTo>
                    <a:pt x="133" y="10"/>
                  </a:lnTo>
                  <a:lnTo>
                    <a:pt x="131" y="10"/>
                  </a:lnTo>
                  <a:lnTo>
                    <a:pt x="131" y="12"/>
                  </a:lnTo>
                  <a:lnTo>
                    <a:pt x="129" y="12"/>
                  </a:lnTo>
                  <a:lnTo>
                    <a:pt x="131" y="12"/>
                  </a:lnTo>
                  <a:lnTo>
                    <a:pt x="133" y="12"/>
                  </a:lnTo>
                  <a:lnTo>
                    <a:pt x="135" y="12"/>
                  </a:lnTo>
                  <a:lnTo>
                    <a:pt x="133" y="12"/>
                  </a:lnTo>
                  <a:lnTo>
                    <a:pt x="135" y="12"/>
                  </a:lnTo>
                  <a:lnTo>
                    <a:pt x="135" y="10"/>
                  </a:lnTo>
                  <a:lnTo>
                    <a:pt x="135" y="12"/>
                  </a:lnTo>
                  <a:lnTo>
                    <a:pt x="133" y="12"/>
                  </a:lnTo>
                  <a:lnTo>
                    <a:pt x="133" y="10"/>
                  </a:lnTo>
                  <a:lnTo>
                    <a:pt x="135" y="10"/>
                  </a:lnTo>
                  <a:lnTo>
                    <a:pt x="137" y="10"/>
                  </a:lnTo>
                  <a:lnTo>
                    <a:pt x="137" y="12"/>
                  </a:lnTo>
                  <a:lnTo>
                    <a:pt x="135" y="12"/>
                  </a:lnTo>
                  <a:lnTo>
                    <a:pt x="137" y="12"/>
                  </a:lnTo>
                  <a:lnTo>
                    <a:pt x="135" y="12"/>
                  </a:lnTo>
                  <a:lnTo>
                    <a:pt x="137" y="12"/>
                  </a:lnTo>
                  <a:lnTo>
                    <a:pt x="138" y="12"/>
                  </a:lnTo>
                  <a:lnTo>
                    <a:pt x="140" y="10"/>
                  </a:lnTo>
                  <a:lnTo>
                    <a:pt x="138" y="10"/>
                  </a:lnTo>
                  <a:lnTo>
                    <a:pt x="140" y="10"/>
                  </a:lnTo>
                  <a:lnTo>
                    <a:pt x="142" y="10"/>
                  </a:lnTo>
                  <a:lnTo>
                    <a:pt x="144" y="10"/>
                  </a:lnTo>
                  <a:lnTo>
                    <a:pt x="146" y="10"/>
                  </a:lnTo>
                  <a:lnTo>
                    <a:pt x="150" y="8"/>
                  </a:lnTo>
                  <a:lnTo>
                    <a:pt x="152" y="8"/>
                  </a:lnTo>
                  <a:lnTo>
                    <a:pt x="154" y="8"/>
                  </a:lnTo>
                  <a:lnTo>
                    <a:pt x="154" y="10"/>
                  </a:lnTo>
                  <a:lnTo>
                    <a:pt x="154" y="12"/>
                  </a:lnTo>
                  <a:lnTo>
                    <a:pt x="154" y="14"/>
                  </a:lnTo>
                  <a:lnTo>
                    <a:pt x="156" y="14"/>
                  </a:lnTo>
                  <a:lnTo>
                    <a:pt x="156" y="18"/>
                  </a:lnTo>
                  <a:lnTo>
                    <a:pt x="158" y="19"/>
                  </a:lnTo>
                  <a:lnTo>
                    <a:pt x="158" y="21"/>
                  </a:lnTo>
                  <a:lnTo>
                    <a:pt x="158" y="23"/>
                  </a:lnTo>
                  <a:lnTo>
                    <a:pt x="160" y="25"/>
                  </a:lnTo>
                  <a:lnTo>
                    <a:pt x="160" y="27"/>
                  </a:lnTo>
                  <a:lnTo>
                    <a:pt x="160" y="29"/>
                  </a:lnTo>
                  <a:lnTo>
                    <a:pt x="162" y="31"/>
                  </a:lnTo>
                  <a:lnTo>
                    <a:pt x="162" y="33"/>
                  </a:lnTo>
                  <a:lnTo>
                    <a:pt x="162" y="35"/>
                  </a:lnTo>
                  <a:lnTo>
                    <a:pt x="162" y="37"/>
                  </a:lnTo>
                  <a:lnTo>
                    <a:pt x="163" y="39"/>
                  </a:lnTo>
                  <a:lnTo>
                    <a:pt x="163" y="41"/>
                  </a:lnTo>
                  <a:lnTo>
                    <a:pt x="163" y="43"/>
                  </a:lnTo>
                  <a:lnTo>
                    <a:pt x="162" y="43"/>
                  </a:lnTo>
                  <a:lnTo>
                    <a:pt x="163" y="43"/>
                  </a:lnTo>
                  <a:lnTo>
                    <a:pt x="162" y="43"/>
                  </a:lnTo>
                  <a:lnTo>
                    <a:pt x="162" y="44"/>
                  </a:lnTo>
                  <a:lnTo>
                    <a:pt x="162" y="46"/>
                  </a:lnTo>
                  <a:lnTo>
                    <a:pt x="160" y="46"/>
                  </a:lnTo>
                  <a:lnTo>
                    <a:pt x="160" y="48"/>
                  </a:lnTo>
                  <a:lnTo>
                    <a:pt x="160" y="50"/>
                  </a:lnTo>
                  <a:lnTo>
                    <a:pt x="160" y="52"/>
                  </a:lnTo>
                  <a:lnTo>
                    <a:pt x="160" y="54"/>
                  </a:lnTo>
                  <a:lnTo>
                    <a:pt x="160" y="56"/>
                  </a:lnTo>
                  <a:lnTo>
                    <a:pt x="158" y="56"/>
                  </a:lnTo>
                  <a:lnTo>
                    <a:pt x="158" y="58"/>
                  </a:lnTo>
                  <a:lnTo>
                    <a:pt x="158" y="60"/>
                  </a:lnTo>
                  <a:lnTo>
                    <a:pt x="156" y="60"/>
                  </a:lnTo>
                  <a:lnTo>
                    <a:pt x="156" y="62"/>
                  </a:lnTo>
                  <a:lnTo>
                    <a:pt x="156" y="64"/>
                  </a:lnTo>
                  <a:lnTo>
                    <a:pt x="156" y="66"/>
                  </a:lnTo>
                  <a:lnTo>
                    <a:pt x="156" y="67"/>
                  </a:lnTo>
                  <a:lnTo>
                    <a:pt x="156" y="69"/>
                  </a:lnTo>
                  <a:lnTo>
                    <a:pt x="154" y="69"/>
                  </a:lnTo>
                  <a:lnTo>
                    <a:pt x="154" y="71"/>
                  </a:lnTo>
                  <a:lnTo>
                    <a:pt x="154" y="69"/>
                  </a:lnTo>
                  <a:lnTo>
                    <a:pt x="154" y="71"/>
                  </a:lnTo>
                  <a:lnTo>
                    <a:pt x="152" y="71"/>
                  </a:lnTo>
                  <a:lnTo>
                    <a:pt x="154" y="71"/>
                  </a:lnTo>
                  <a:lnTo>
                    <a:pt x="154" y="73"/>
                  </a:lnTo>
                  <a:lnTo>
                    <a:pt x="154" y="71"/>
                  </a:lnTo>
                  <a:lnTo>
                    <a:pt x="152" y="71"/>
                  </a:lnTo>
                  <a:lnTo>
                    <a:pt x="150" y="71"/>
                  </a:lnTo>
                  <a:lnTo>
                    <a:pt x="150" y="69"/>
                  </a:lnTo>
                  <a:lnTo>
                    <a:pt x="148" y="69"/>
                  </a:lnTo>
                  <a:lnTo>
                    <a:pt x="146" y="69"/>
                  </a:lnTo>
                  <a:lnTo>
                    <a:pt x="146" y="67"/>
                  </a:lnTo>
                  <a:lnTo>
                    <a:pt x="144" y="66"/>
                  </a:lnTo>
                  <a:lnTo>
                    <a:pt x="144" y="64"/>
                  </a:lnTo>
                  <a:lnTo>
                    <a:pt x="142" y="64"/>
                  </a:lnTo>
                  <a:lnTo>
                    <a:pt x="142" y="62"/>
                  </a:lnTo>
                  <a:lnTo>
                    <a:pt x="140" y="62"/>
                  </a:lnTo>
                  <a:lnTo>
                    <a:pt x="140" y="60"/>
                  </a:lnTo>
                  <a:lnTo>
                    <a:pt x="138" y="60"/>
                  </a:lnTo>
                  <a:lnTo>
                    <a:pt x="138" y="58"/>
                  </a:lnTo>
                  <a:lnTo>
                    <a:pt x="137" y="58"/>
                  </a:lnTo>
                  <a:lnTo>
                    <a:pt x="138" y="58"/>
                  </a:lnTo>
                  <a:lnTo>
                    <a:pt x="137" y="58"/>
                  </a:lnTo>
                  <a:lnTo>
                    <a:pt x="137" y="56"/>
                  </a:lnTo>
                  <a:lnTo>
                    <a:pt x="137" y="54"/>
                  </a:lnTo>
                  <a:lnTo>
                    <a:pt x="137" y="52"/>
                  </a:lnTo>
                  <a:lnTo>
                    <a:pt x="137" y="50"/>
                  </a:lnTo>
                  <a:lnTo>
                    <a:pt x="137" y="48"/>
                  </a:lnTo>
                  <a:lnTo>
                    <a:pt x="135" y="48"/>
                  </a:lnTo>
                  <a:lnTo>
                    <a:pt x="135" y="46"/>
                  </a:lnTo>
                  <a:lnTo>
                    <a:pt x="133" y="46"/>
                  </a:lnTo>
                  <a:lnTo>
                    <a:pt x="131" y="46"/>
                  </a:lnTo>
                  <a:lnTo>
                    <a:pt x="131" y="44"/>
                  </a:lnTo>
                  <a:lnTo>
                    <a:pt x="131" y="43"/>
                  </a:lnTo>
                  <a:lnTo>
                    <a:pt x="129" y="41"/>
                  </a:lnTo>
                  <a:lnTo>
                    <a:pt x="129" y="39"/>
                  </a:lnTo>
                  <a:lnTo>
                    <a:pt x="129" y="37"/>
                  </a:lnTo>
                  <a:lnTo>
                    <a:pt x="127" y="35"/>
                  </a:lnTo>
                  <a:lnTo>
                    <a:pt x="127" y="33"/>
                  </a:lnTo>
                  <a:lnTo>
                    <a:pt x="127" y="31"/>
                  </a:lnTo>
                  <a:lnTo>
                    <a:pt x="127" y="33"/>
                  </a:lnTo>
                  <a:lnTo>
                    <a:pt x="125" y="33"/>
                  </a:lnTo>
                  <a:lnTo>
                    <a:pt x="125" y="35"/>
                  </a:lnTo>
                  <a:lnTo>
                    <a:pt x="123" y="37"/>
                  </a:lnTo>
                  <a:lnTo>
                    <a:pt x="123" y="39"/>
                  </a:lnTo>
                  <a:lnTo>
                    <a:pt x="123" y="41"/>
                  </a:lnTo>
                  <a:lnTo>
                    <a:pt x="125" y="41"/>
                  </a:lnTo>
                  <a:lnTo>
                    <a:pt x="125" y="43"/>
                  </a:lnTo>
                  <a:lnTo>
                    <a:pt x="127" y="43"/>
                  </a:lnTo>
                  <a:lnTo>
                    <a:pt x="127" y="44"/>
                  </a:lnTo>
                  <a:lnTo>
                    <a:pt x="127" y="46"/>
                  </a:lnTo>
                  <a:lnTo>
                    <a:pt x="127" y="48"/>
                  </a:lnTo>
                  <a:lnTo>
                    <a:pt x="129" y="48"/>
                  </a:lnTo>
                  <a:lnTo>
                    <a:pt x="127" y="48"/>
                  </a:lnTo>
                  <a:lnTo>
                    <a:pt x="127" y="50"/>
                  </a:lnTo>
                  <a:lnTo>
                    <a:pt x="129" y="50"/>
                  </a:lnTo>
                  <a:lnTo>
                    <a:pt x="129" y="52"/>
                  </a:lnTo>
                  <a:lnTo>
                    <a:pt x="129" y="54"/>
                  </a:lnTo>
                  <a:lnTo>
                    <a:pt x="131" y="54"/>
                  </a:lnTo>
                  <a:lnTo>
                    <a:pt x="131" y="58"/>
                  </a:lnTo>
                  <a:lnTo>
                    <a:pt x="133" y="58"/>
                  </a:lnTo>
                  <a:lnTo>
                    <a:pt x="133" y="60"/>
                  </a:lnTo>
                  <a:lnTo>
                    <a:pt x="135" y="60"/>
                  </a:lnTo>
                  <a:lnTo>
                    <a:pt x="135" y="62"/>
                  </a:lnTo>
                  <a:lnTo>
                    <a:pt x="137" y="64"/>
                  </a:lnTo>
                  <a:lnTo>
                    <a:pt x="137" y="66"/>
                  </a:lnTo>
                  <a:lnTo>
                    <a:pt x="138" y="66"/>
                  </a:lnTo>
                  <a:lnTo>
                    <a:pt x="138" y="67"/>
                  </a:lnTo>
                  <a:lnTo>
                    <a:pt x="140" y="67"/>
                  </a:lnTo>
                  <a:lnTo>
                    <a:pt x="142" y="69"/>
                  </a:lnTo>
                  <a:lnTo>
                    <a:pt x="142" y="71"/>
                  </a:lnTo>
                  <a:lnTo>
                    <a:pt x="140" y="71"/>
                  </a:lnTo>
                  <a:lnTo>
                    <a:pt x="142" y="71"/>
                  </a:lnTo>
                  <a:lnTo>
                    <a:pt x="142" y="73"/>
                  </a:lnTo>
                  <a:lnTo>
                    <a:pt x="140" y="73"/>
                  </a:lnTo>
                  <a:lnTo>
                    <a:pt x="142" y="75"/>
                  </a:lnTo>
                  <a:lnTo>
                    <a:pt x="142" y="77"/>
                  </a:lnTo>
                  <a:lnTo>
                    <a:pt x="144" y="77"/>
                  </a:lnTo>
                  <a:lnTo>
                    <a:pt x="144" y="79"/>
                  </a:lnTo>
                  <a:lnTo>
                    <a:pt x="144" y="81"/>
                  </a:lnTo>
                  <a:lnTo>
                    <a:pt x="146" y="81"/>
                  </a:lnTo>
                  <a:lnTo>
                    <a:pt x="146" y="83"/>
                  </a:lnTo>
                  <a:lnTo>
                    <a:pt x="146" y="85"/>
                  </a:lnTo>
                  <a:lnTo>
                    <a:pt x="148" y="85"/>
                  </a:lnTo>
                  <a:lnTo>
                    <a:pt x="148" y="87"/>
                  </a:lnTo>
                  <a:lnTo>
                    <a:pt x="150" y="87"/>
                  </a:lnTo>
                  <a:lnTo>
                    <a:pt x="150" y="89"/>
                  </a:lnTo>
                  <a:lnTo>
                    <a:pt x="148" y="89"/>
                  </a:lnTo>
                  <a:lnTo>
                    <a:pt x="148" y="90"/>
                  </a:lnTo>
                  <a:lnTo>
                    <a:pt x="148" y="92"/>
                  </a:lnTo>
                  <a:lnTo>
                    <a:pt x="150" y="92"/>
                  </a:lnTo>
                  <a:lnTo>
                    <a:pt x="150" y="94"/>
                  </a:lnTo>
                  <a:lnTo>
                    <a:pt x="150" y="96"/>
                  </a:lnTo>
                  <a:lnTo>
                    <a:pt x="152" y="96"/>
                  </a:lnTo>
                  <a:lnTo>
                    <a:pt x="152" y="98"/>
                  </a:lnTo>
                  <a:lnTo>
                    <a:pt x="154" y="100"/>
                  </a:lnTo>
                  <a:lnTo>
                    <a:pt x="154" y="102"/>
                  </a:lnTo>
                  <a:lnTo>
                    <a:pt x="154" y="104"/>
                  </a:lnTo>
                  <a:lnTo>
                    <a:pt x="156" y="106"/>
                  </a:lnTo>
                  <a:lnTo>
                    <a:pt x="158" y="108"/>
                  </a:lnTo>
                  <a:lnTo>
                    <a:pt x="160" y="112"/>
                  </a:lnTo>
                  <a:lnTo>
                    <a:pt x="160" y="114"/>
                  </a:lnTo>
                  <a:lnTo>
                    <a:pt x="162" y="115"/>
                  </a:lnTo>
                  <a:lnTo>
                    <a:pt x="162" y="117"/>
                  </a:lnTo>
                  <a:lnTo>
                    <a:pt x="163" y="119"/>
                  </a:lnTo>
                  <a:lnTo>
                    <a:pt x="163" y="121"/>
                  </a:lnTo>
                  <a:lnTo>
                    <a:pt x="165" y="121"/>
                  </a:lnTo>
                  <a:lnTo>
                    <a:pt x="165" y="123"/>
                  </a:lnTo>
                  <a:lnTo>
                    <a:pt x="165" y="125"/>
                  </a:lnTo>
                  <a:lnTo>
                    <a:pt x="167" y="125"/>
                  </a:lnTo>
                  <a:lnTo>
                    <a:pt x="167" y="127"/>
                  </a:lnTo>
                  <a:lnTo>
                    <a:pt x="167" y="129"/>
                  </a:lnTo>
                  <a:lnTo>
                    <a:pt x="167" y="131"/>
                  </a:lnTo>
                  <a:lnTo>
                    <a:pt x="169" y="131"/>
                  </a:lnTo>
                  <a:lnTo>
                    <a:pt x="171" y="133"/>
                  </a:lnTo>
                  <a:lnTo>
                    <a:pt x="171" y="135"/>
                  </a:lnTo>
                  <a:lnTo>
                    <a:pt x="173" y="137"/>
                  </a:lnTo>
                  <a:lnTo>
                    <a:pt x="175" y="137"/>
                  </a:lnTo>
                  <a:lnTo>
                    <a:pt x="175" y="138"/>
                  </a:lnTo>
                  <a:lnTo>
                    <a:pt x="177" y="138"/>
                  </a:lnTo>
                  <a:lnTo>
                    <a:pt x="177" y="140"/>
                  </a:lnTo>
                  <a:lnTo>
                    <a:pt x="175" y="140"/>
                  </a:lnTo>
                  <a:lnTo>
                    <a:pt x="175" y="138"/>
                  </a:lnTo>
                  <a:lnTo>
                    <a:pt x="173" y="138"/>
                  </a:lnTo>
                  <a:lnTo>
                    <a:pt x="173" y="140"/>
                  </a:lnTo>
                  <a:lnTo>
                    <a:pt x="173" y="142"/>
                  </a:lnTo>
                  <a:lnTo>
                    <a:pt x="173" y="144"/>
                  </a:lnTo>
                  <a:lnTo>
                    <a:pt x="173" y="146"/>
                  </a:lnTo>
                  <a:lnTo>
                    <a:pt x="173" y="148"/>
                  </a:lnTo>
                  <a:lnTo>
                    <a:pt x="173" y="150"/>
                  </a:lnTo>
                  <a:lnTo>
                    <a:pt x="175" y="152"/>
                  </a:lnTo>
                  <a:lnTo>
                    <a:pt x="175" y="154"/>
                  </a:lnTo>
                  <a:lnTo>
                    <a:pt x="175" y="156"/>
                  </a:lnTo>
                  <a:lnTo>
                    <a:pt x="177" y="156"/>
                  </a:lnTo>
                  <a:lnTo>
                    <a:pt x="177" y="158"/>
                  </a:lnTo>
                  <a:lnTo>
                    <a:pt x="177" y="160"/>
                  </a:lnTo>
                  <a:lnTo>
                    <a:pt x="179" y="160"/>
                  </a:lnTo>
                  <a:lnTo>
                    <a:pt x="181" y="162"/>
                  </a:lnTo>
                  <a:lnTo>
                    <a:pt x="183" y="162"/>
                  </a:lnTo>
                  <a:lnTo>
                    <a:pt x="185" y="162"/>
                  </a:lnTo>
                  <a:lnTo>
                    <a:pt x="185" y="163"/>
                  </a:lnTo>
                  <a:lnTo>
                    <a:pt x="186" y="163"/>
                  </a:lnTo>
                  <a:lnTo>
                    <a:pt x="186" y="165"/>
                  </a:lnTo>
                  <a:lnTo>
                    <a:pt x="188" y="165"/>
                  </a:lnTo>
                  <a:lnTo>
                    <a:pt x="188" y="167"/>
                  </a:lnTo>
                  <a:lnTo>
                    <a:pt x="190" y="167"/>
                  </a:lnTo>
                  <a:lnTo>
                    <a:pt x="190" y="169"/>
                  </a:lnTo>
                  <a:lnTo>
                    <a:pt x="192" y="171"/>
                  </a:lnTo>
                  <a:lnTo>
                    <a:pt x="192" y="169"/>
                  </a:lnTo>
                  <a:lnTo>
                    <a:pt x="194" y="169"/>
                  </a:lnTo>
                  <a:lnTo>
                    <a:pt x="194" y="171"/>
                  </a:lnTo>
                  <a:lnTo>
                    <a:pt x="196" y="171"/>
                  </a:lnTo>
                  <a:lnTo>
                    <a:pt x="196" y="173"/>
                  </a:lnTo>
                  <a:lnTo>
                    <a:pt x="192" y="173"/>
                  </a:lnTo>
                  <a:lnTo>
                    <a:pt x="188" y="173"/>
                  </a:lnTo>
                  <a:lnTo>
                    <a:pt x="185" y="173"/>
                  </a:lnTo>
                  <a:lnTo>
                    <a:pt x="181" y="173"/>
                  </a:lnTo>
                  <a:lnTo>
                    <a:pt x="177" y="173"/>
                  </a:lnTo>
                  <a:lnTo>
                    <a:pt x="173" y="173"/>
                  </a:lnTo>
                  <a:lnTo>
                    <a:pt x="169" y="173"/>
                  </a:lnTo>
                  <a:lnTo>
                    <a:pt x="165" y="173"/>
                  </a:lnTo>
                  <a:lnTo>
                    <a:pt x="162" y="173"/>
                  </a:lnTo>
                  <a:lnTo>
                    <a:pt x="158" y="173"/>
                  </a:lnTo>
                  <a:lnTo>
                    <a:pt x="154" y="173"/>
                  </a:lnTo>
                  <a:lnTo>
                    <a:pt x="150" y="173"/>
                  </a:lnTo>
                  <a:lnTo>
                    <a:pt x="146" y="173"/>
                  </a:lnTo>
                  <a:lnTo>
                    <a:pt x="144" y="173"/>
                  </a:lnTo>
                  <a:lnTo>
                    <a:pt x="140" y="173"/>
                  </a:lnTo>
                  <a:lnTo>
                    <a:pt x="137" y="173"/>
                  </a:lnTo>
                  <a:lnTo>
                    <a:pt x="135" y="173"/>
                  </a:lnTo>
                  <a:lnTo>
                    <a:pt x="133" y="173"/>
                  </a:lnTo>
                  <a:lnTo>
                    <a:pt x="131" y="173"/>
                  </a:lnTo>
                  <a:lnTo>
                    <a:pt x="129" y="173"/>
                  </a:lnTo>
                  <a:lnTo>
                    <a:pt x="127" y="173"/>
                  </a:lnTo>
                  <a:lnTo>
                    <a:pt x="125" y="173"/>
                  </a:lnTo>
                  <a:lnTo>
                    <a:pt x="123" y="173"/>
                  </a:lnTo>
                  <a:lnTo>
                    <a:pt x="121" y="173"/>
                  </a:lnTo>
                  <a:lnTo>
                    <a:pt x="119" y="173"/>
                  </a:lnTo>
                  <a:lnTo>
                    <a:pt x="117" y="173"/>
                  </a:lnTo>
                  <a:lnTo>
                    <a:pt x="115" y="173"/>
                  </a:lnTo>
                  <a:lnTo>
                    <a:pt x="114" y="173"/>
                  </a:lnTo>
                  <a:lnTo>
                    <a:pt x="112" y="173"/>
                  </a:lnTo>
                  <a:lnTo>
                    <a:pt x="110" y="173"/>
                  </a:lnTo>
                  <a:lnTo>
                    <a:pt x="108" y="173"/>
                  </a:lnTo>
                  <a:lnTo>
                    <a:pt x="110" y="171"/>
                  </a:lnTo>
                  <a:lnTo>
                    <a:pt x="110" y="169"/>
                  </a:lnTo>
                  <a:lnTo>
                    <a:pt x="108" y="169"/>
                  </a:lnTo>
                  <a:lnTo>
                    <a:pt x="106" y="171"/>
                  </a:lnTo>
                  <a:lnTo>
                    <a:pt x="106" y="173"/>
                  </a:lnTo>
                  <a:lnTo>
                    <a:pt x="104" y="173"/>
                  </a:lnTo>
                  <a:lnTo>
                    <a:pt x="102" y="173"/>
                  </a:lnTo>
                  <a:lnTo>
                    <a:pt x="100" y="173"/>
                  </a:lnTo>
                  <a:lnTo>
                    <a:pt x="98" y="173"/>
                  </a:lnTo>
                  <a:lnTo>
                    <a:pt x="96" y="173"/>
                  </a:lnTo>
                  <a:lnTo>
                    <a:pt x="94" y="173"/>
                  </a:lnTo>
                  <a:lnTo>
                    <a:pt x="92" y="173"/>
                  </a:lnTo>
                  <a:lnTo>
                    <a:pt x="90" y="173"/>
                  </a:lnTo>
                  <a:lnTo>
                    <a:pt x="89" y="173"/>
                  </a:lnTo>
                  <a:lnTo>
                    <a:pt x="87" y="173"/>
                  </a:lnTo>
                  <a:lnTo>
                    <a:pt x="85" y="173"/>
                  </a:lnTo>
                  <a:lnTo>
                    <a:pt x="83" y="173"/>
                  </a:lnTo>
                  <a:lnTo>
                    <a:pt x="81" y="173"/>
                  </a:lnTo>
                  <a:lnTo>
                    <a:pt x="79" y="173"/>
                  </a:lnTo>
                  <a:lnTo>
                    <a:pt x="77" y="173"/>
                  </a:lnTo>
                  <a:lnTo>
                    <a:pt x="75" y="173"/>
                  </a:lnTo>
                  <a:lnTo>
                    <a:pt x="73" y="173"/>
                  </a:lnTo>
                  <a:lnTo>
                    <a:pt x="71" y="173"/>
                  </a:lnTo>
                  <a:lnTo>
                    <a:pt x="69" y="173"/>
                  </a:lnTo>
                  <a:lnTo>
                    <a:pt x="67" y="173"/>
                  </a:lnTo>
                  <a:lnTo>
                    <a:pt x="66" y="173"/>
                  </a:lnTo>
                  <a:lnTo>
                    <a:pt x="64" y="173"/>
                  </a:lnTo>
                  <a:lnTo>
                    <a:pt x="62" y="173"/>
                  </a:lnTo>
                  <a:lnTo>
                    <a:pt x="60" y="173"/>
                  </a:lnTo>
                  <a:lnTo>
                    <a:pt x="58" y="173"/>
                  </a:lnTo>
                  <a:lnTo>
                    <a:pt x="56" y="173"/>
                  </a:lnTo>
                  <a:lnTo>
                    <a:pt x="54" y="173"/>
                  </a:lnTo>
                  <a:lnTo>
                    <a:pt x="52" y="173"/>
                  </a:lnTo>
                  <a:lnTo>
                    <a:pt x="50" y="173"/>
                  </a:lnTo>
                  <a:lnTo>
                    <a:pt x="48" y="173"/>
                  </a:lnTo>
                  <a:lnTo>
                    <a:pt x="46" y="173"/>
                  </a:lnTo>
                  <a:lnTo>
                    <a:pt x="44" y="173"/>
                  </a:lnTo>
                  <a:lnTo>
                    <a:pt x="42" y="173"/>
                  </a:lnTo>
                  <a:lnTo>
                    <a:pt x="41" y="173"/>
                  </a:lnTo>
                  <a:lnTo>
                    <a:pt x="39" y="173"/>
                  </a:lnTo>
                  <a:lnTo>
                    <a:pt x="37" y="173"/>
                  </a:lnTo>
                  <a:lnTo>
                    <a:pt x="35" y="173"/>
                  </a:lnTo>
                  <a:lnTo>
                    <a:pt x="33" y="173"/>
                  </a:lnTo>
                  <a:lnTo>
                    <a:pt x="31" y="173"/>
                  </a:lnTo>
                  <a:lnTo>
                    <a:pt x="29" y="173"/>
                  </a:lnTo>
                  <a:lnTo>
                    <a:pt x="27" y="173"/>
                  </a:lnTo>
                  <a:lnTo>
                    <a:pt x="25" y="173"/>
                  </a:lnTo>
                  <a:lnTo>
                    <a:pt x="23" y="173"/>
                  </a:lnTo>
                  <a:lnTo>
                    <a:pt x="21" y="173"/>
                  </a:lnTo>
                  <a:lnTo>
                    <a:pt x="19" y="173"/>
                  </a:lnTo>
                  <a:lnTo>
                    <a:pt x="18" y="173"/>
                  </a:lnTo>
                  <a:lnTo>
                    <a:pt x="16" y="173"/>
                  </a:lnTo>
                  <a:lnTo>
                    <a:pt x="14" y="173"/>
                  </a:lnTo>
                  <a:lnTo>
                    <a:pt x="12" y="173"/>
                  </a:lnTo>
                  <a:lnTo>
                    <a:pt x="10" y="173"/>
                  </a:lnTo>
                  <a:lnTo>
                    <a:pt x="8" y="173"/>
                  </a:lnTo>
                  <a:lnTo>
                    <a:pt x="6" y="173"/>
                  </a:lnTo>
                  <a:lnTo>
                    <a:pt x="6" y="167"/>
                  </a:lnTo>
                  <a:lnTo>
                    <a:pt x="6" y="163"/>
                  </a:lnTo>
                  <a:lnTo>
                    <a:pt x="6" y="158"/>
                  </a:lnTo>
                  <a:lnTo>
                    <a:pt x="6" y="154"/>
                  </a:lnTo>
                  <a:lnTo>
                    <a:pt x="6" y="148"/>
                  </a:lnTo>
                  <a:lnTo>
                    <a:pt x="6" y="142"/>
                  </a:lnTo>
                  <a:lnTo>
                    <a:pt x="6" y="138"/>
                  </a:lnTo>
                  <a:lnTo>
                    <a:pt x="6" y="133"/>
                  </a:lnTo>
                  <a:lnTo>
                    <a:pt x="6" y="127"/>
                  </a:lnTo>
                  <a:lnTo>
                    <a:pt x="6" y="123"/>
                  </a:lnTo>
                  <a:lnTo>
                    <a:pt x="6" y="117"/>
                  </a:lnTo>
                  <a:lnTo>
                    <a:pt x="6" y="112"/>
                  </a:lnTo>
                  <a:lnTo>
                    <a:pt x="6" y="108"/>
                  </a:lnTo>
                  <a:lnTo>
                    <a:pt x="6" y="102"/>
                  </a:lnTo>
                  <a:lnTo>
                    <a:pt x="6" y="96"/>
                  </a:lnTo>
                  <a:lnTo>
                    <a:pt x="6" y="92"/>
                  </a:lnTo>
                  <a:lnTo>
                    <a:pt x="6" y="89"/>
                  </a:lnTo>
                  <a:lnTo>
                    <a:pt x="6" y="85"/>
                  </a:lnTo>
                  <a:lnTo>
                    <a:pt x="6" y="83"/>
                  </a:lnTo>
                  <a:lnTo>
                    <a:pt x="6" y="77"/>
                  </a:lnTo>
                  <a:lnTo>
                    <a:pt x="6" y="75"/>
                  </a:lnTo>
                  <a:lnTo>
                    <a:pt x="6" y="73"/>
                  </a:lnTo>
                  <a:lnTo>
                    <a:pt x="6" y="67"/>
                  </a:lnTo>
                  <a:lnTo>
                    <a:pt x="6" y="66"/>
                  </a:lnTo>
                  <a:lnTo>
                    <a:pt x="6" y="60"/>
                  </a:lnTo>
                  <a:lnTo>
                    <a:pt x="6" y="52"/>
                  </a:lnTo>
                  <a:lnTo>
                    <a:pt x="6" y="48"/>
                  </a:lnTo>
                  <a:lnTo>
                    <a:pt x="6" y="46"/>
                  </a:lnTo>
                  <a:lnTo>
                    <a:pt x="6" y="44"/>
                  </a:lnTo>
                  <a:lnTo>
                    <a:pt x="4" y="41"/>
                  </a:lnTo>
                  <a:lnTo>
                    <a:pt x="4" y="39"/>
                  </a:lnTo>
                  <a:lnTo>
                    <a:pt x="4" y="37"/>
                  </a:lnTo>
                  <a:lnTo>
                    <a:pt x="2" y="37"/>
                  </a:lnTo>
                  <a:lnTo>
                    <a:pt x="2" y="35"/>
                  </a:lnTo>
                  <a:lnTo>
                    <a:pt x="4" y="35"/>
                  </a:lnTo>
                  <a:lnTo>
                    <a:pt x="4" y="33"/>
                  </a:lnTo>
                  <a:lnTo>
                    <a:pt x="2" y="33"/>
                  </a:lnTo>
                  <a:lnTo>
                    <a:pt x="2" y="29"/>
                  </a:lnTo>
                  <a:lnTo>
                    <a:pt x="0" y="29"/>
                  </a:lnTo>
                  <a:lnTo>
                    <a:pt x="0" y="27"/>
                  </a:lnTo>
                  <a:lnTo>
                    <a:pt x="2" y="27"/>
                  </a:lnTo>
                  <a:lnTo>
                    <a:pt x="2" y="25"/>
                  </a:lnTo>
                  <a:lnTo>
                    <a:pt x="4" y="23"/>
                  </a:lnTo>
                  <a:lnTo>
                    <a:pt x="4" y="21"/>
                  </a:lnTo>
                  <a:lnTo>
                    <a:pt x="6" y="19"/>
                  </a:lnTo>
                  <a:lnTo>
                    <a:pt x="6" y="18"/>
                  </a:lnTo>
                  <a:lnTo>
                    <a:pt x="6" y="16"/>
                  </a:lnTo>
                  <a:lnTo>
                    <a:pt x="6" y="14"/>
                  </a:lnTo>
                  <a:lnTo>
                    <a:pt x="4" y="14"/>
                  </a:lnTo>
                  <a:lnTo>
                    <a:pt x="4" y="12"/>
                  </a:lnTo>
                  <a:lnTo>
                    <a:pt x="4" y="10"/>
                  </a:lnTo>
                  <a:lnTo>
                    <a:pt x="4" y="8"/>
                  </a:lnTo>
                  <a:lnTo>
                    <a:pt x="4" y="6"/>
                  </a:lnTo>
                  <a:lnTo>
                    <a:pt x="6" y="4"/>
                  </a:lnTo>
                  <a:lnTo>
                    <a:pt x="8" y="2"/>
                  </a:lnTo>
                  <a:lnTo>
                    <a:pt x="8" y="0"/>
                  </a:lnTo>
                  <a:lnTo>
                    <a:pt x="8" y="2"/>
                  </a:lnTo>
                  <a:lnTo>
                    <a:pt x="10" y="2"/>
                  </a:lnTo>
                  <a:lnTo>
                    <a:pt x="10" y="4"/>
                  </a:lnTo>
                  <a:lnTo>
                    <a:pt x="12"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 name="Freeform 74"/>
            <p:cNvSpPr>
              <a:spLocks noEditPoints="1"/>
            </p:cNvSpPr>
            <p:nvPr/>
          </p:nvSpPr>
          <p:spPr bwMode="auto">
            <a:xfrm>
              <a:off x="5949950" y="4368800"/>
              <a:ext cx="168275" cy="149225"/>
            </a:xfrm>
            <a:custGeom>
              <a:avLst/>
              <a:gdLst>
                <a:gd name="T0" fmla="*/ 58 w 106"/>
                <a:gd name="T1" fmla="*/ 39 h 94"/>
                <a:gd name="T2" fmla="*/ 60 w 106"/>
                <a:gd name="T3" fmla="*/ 39 h 94"/>
                <a:gd name="T4" fmla="*/ 60 w 106"/>
                <a:gd name="T5" fmla="*/ 41 h 94"/>
                <a:gd name="T6" fmla="*/ 58 w 106"/>
                <a:gd name="T7" fmla="*/ 41 h 94"/>
                <a:gd name="T8" fmla="*/ 56 w 106"/>
                <a:gd name="T9" fmla="*/ 37 h 94"/>
                <a:gd name="T10" fmla="*/ 56 w 106"/>
                <a:gd name="T11" fmla="*/ 35 h 94"/>
                <a:gd name="T12" fmla="*/ 39 w 106"/>
                <a:gd name="T13" fmla="*/ 10 h 94"/>
                <a:gd name="T14" fmla="*/ 43 w 106"/>
                <a:gd name="T15" fmla="*/ 18 h 94"/>
                <a:gd name="T16" fmla="*/ 45 w 106"/>
                <a:gd name="T17" fmla="*/ 25 h 94"/>
                <a:gd name="T18" fmla="*/ 45 w 106"/>
                <a:gd name="T19" fmla="*/ 35 h 94"/>
                <a:gd name="T20" fmla="*/ 48 w 106"/>
                <a:gd name="T21" fmla="*/ 42 h 94"/>
                <a:gd name="T22" fmla="*/ 52 w 106"/>
                <a:gd name="T23" fmla="*/ 50 h 94"/>
                <a:gd name="T24" fmla="*/ 54 w 106"/>
                <a:gd name="T25" fmla="*/ 46 h 94"/>
                <a:gd name="T26" fmla="*/ 56 w 106"/>
                <a:gd name="T27" fmla="*/ 42 h 94"/>
                <a:gd name="T28" fmla="*/ 58 w 106"/>
                <a:gd name="T29" fmla="*/ 50 h 94"/>
                <a:gd name="T30" fmla="*/ 64 w 106"/>
                <a:gd name="T31" fmla="*/ 50 h 94"/>
                <a:gd name="T32" fmla="*/ 66 w 106"/>
                <a:gd name="T33" fmla="*/ 50 h 94"/>
                <a:gd name="T34" fmla="*/ 71 w 106"/>
                <a:gd name="T35" fmla="*/ 56 h 94"/>
                <a:gd name="T36" fmla="*/ 77 w 106"/>
                <a:gd name="T37" fmla="*/ 60 h 94"/>
                <a:gd name="T38" fmla="*/ 83 w 106"/>
                <a:gd name="T39" fmla="*/ 65 h 94"/>
                <a:gd name="T40" fmla="*/ 87 w 106"/>
                <a:gd name="T41" fmla="*/ 69 h 94"/>
                <a:gd name="T42" fmla="*/ 93 w 106"/>
                <a:gd name="T43" fmla="*/ 75 h 94"/>
                <a:gd name="T44" fmla="*/ 94 w 106"/>
                <a:gd name="T45" fmla="*/ 75 h 94"/>
                <a:gd name="T46" fmla="*/ 96 w 106"/>
                <a:gd name="T47" fmla="*/ 79 h 94"/>
                <a:gd name="T48" fmla="*/ 100 w 106"/>
                <a:gd name="T49" fmla="*/ 85 h 94"/>
                <a:gd name="T50" fmla="*/ 106 w 106"/>
                <a:gd name="T51" fmla="*/ 87 h 94"/>
                <a:gd name="T52" fmla="*/ 102 w 106"/>
                <a:gd name="T53" fmla="*/ 92 h 94"/>
                <a:gd name="T54" fmla="*/ 94 w 106"/>
                <a:gd name="T55" fmla="*/ 90 h 94"/>
                <a:gd name="T56" fmla="*/ 91 w 106"/>
                <a:gd name="T57" fmla="*/ 87 h 94"/>
                <a:gd name="T58" fmla="*/ 83 w 106"/>
                <a:gd name="T59" fmla="*/ 79 h 94"/>
                <a:gd name="T60" fmla="*/ 73 w 106"/>
                <a:gd name="T61" fmla="*/ 69 h 94"/>
                <a:gd name="T62" fmla="*/ 64 w 106"/>
                <a:gd name="T63" fmla="*/ 64 h 94"/>
                <a:gd name="T64" fmla="*/ 58 w 106"/>
                <a:gd name="T65" fmla="*/ 60 h 94"/>
                <a:gd name="T66" fmla="*/ 50 w 106"/>
                <a:gd name="T67" fmla="*/ 58 h 94"/>
                <a:gd name="T68" fmla="*/ 43 w 106"/>
                <a:gd name="T69" fmla="*/ 58 h 94"/>
                <a:gd name="T70" fmla="*/ 39 w 106"/>
                <a:gd name="T71" fmla="*/ 60 h 94"/>
                <a:gd name="T72" fmla="*/ 29 w 106"/>
                <a:gd name="T73" fmla="*/ 60 h 94"/>
                <a:gd name="T74" fmla="*/ 25 w 106"/>
                <a:gd name="T75" fmla="*/ 54 h 94"/>
                <a:gd name="T76" fmla="*/ 20 w 106"/>
                <a:gd name="T77" fmla="*/ 60 h 94"/>
                <a:gd name="T78" fmla="*/ 16 w 106"/>
                <a:gd name="T79" fmla="*/ 64 h 94"/>
                <a:gd name="T80" fmla="*/ 10 w 106"/>
                <a:gd name="T81" fmla="*/ 62 h 94"/>
                <a:gd name="T82" fmla="*/ 4 w 106"/>
                <a:gd name="T83" fmla="*/ 62 h 94"/>
                <a:gd name="T84" fmla="*/ 0 w 106"/>
                <a:gd name="T85" fmla="*/ 56 h 94"/>
                <a:gd name="T86" fmla="*/ 2 w 106"/>
                <a:gd name="T87" fmla="*/ 46 h 94"/>
                <a:gd name="T88" fmla="*/ 6 w 106"/>
                <a:gd name="T89" fmla="*/ 35 h 94"/>
                <a:gd name="T90" fmla="*/ 8 w 106"/>
                <a:gd name="T91" fmla="*/ 25 h 94"/>
                <a:gd name="T92" fmla="*/ 8 w 106"/>
                <a:gd name="T93" fmla="*/ 19 h 94"/>
                <a:gd name="T94" fmla="*/ 12 w 106"/>
                <a:gd name="T95" fmla="*/ 18 h 94"/>
                <a:gd name="T96" fmla="*/ 18 w 106"/>
                <a:gd name="T97" fmla="*/ 14 h 94"/>
                <a:gd name="T98" fmla="*/ 25 w 106"/>
                <a:gd name="T99" fmla="*/ 8 h 94"/>
                <a:gd name="T100" fmla="*/ 29 w 106"/>
                <a:gd name="T101" fmla="*/ 6 h 94"/>
                <a:gd name="T102" fmla="*/ 35 w 106"/>
                <a:gd name="T103" fmla="*/ 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6" h="94">
                  <a:moveTo>
                    <a:pt x="58" y="37"/>
                  </a:moveTo>
                  <a:lnTo>
                    <a:pt x="58" y="39"/>
                  </a:lnTo>
                  <a:lnTo>
                    <a:pt x="58" y="37"/>
                  </a:lnTo>
                  <a:lnTo>
                    <a:pt x="60" y="37"/>
                  </a:lnTo>
                  <a:lnTo>
                    <a:pt x="58" y="39"/>
                  </a:lnTo>
                  <a:lnTo>
                    <a:pt x="60" y="39"/>
                  </a:lnTo>
                  <a:lnTo>
                    <a:pt x="60" y="41"/>
                  </a:lnTo>
                  <a:lnTo>
                    <a:pt x="62" y="41"/>
                  </a:lnTo>
                  <a:lnTo>
                    <a:pt x="60" y="41"/>
                  </a:lnTo>
                  <a:lnTo>
                    <a:pt x="60" y="39"/>
                  </a:lnTo>
                  <a:lnTo>
                    <a:pt x="62" y="39"/>
                  </a:lnTo>
                  <a:lnTo>
                    <a:pt x="62" y="41"/>
                  </a:lnTo>
                  <a:lnTo>
                    <a:pt x="64" y="41"/>
                  </a:lnTo>
                  <a:lnTo>
                    <a:pt x="62" y="41"/>
                  </a:lnTo>
                  <a:lnTo>
                    <a:pt x="60" y="41"/>
                  </a:lnTo>
                  <a:lnTo>
                    <a:pt x="58" y="41"/>
                  </a:lnTo>
                  <a:lnTo>
                    <a:pt x="56" y="41"/>
                  </a:lnTo>
                  <a:lnTo>
                    <a:pt x="56" y="39"/>
                  </a:lnTo>
                  <a:lnTo>
                    <a:pt x="56" y="41"/>
                  </a:lnTo>
                  <a:lnTo>
                    <a:pt x="58" y="41"/>
                  </a:lnTo>
                  <a:lnTo>
                    <a:pt x="58" y="39"/>
                  </a:lnTo>
                  <a:lnTo>
                    <a:pt x="56" y="39"/>
                  </a:lnTo>
                  <a:lnTo>
                    <a:pt x="56" y="37"/>
                  </a:lnTo>
                  <a:lnTo>
                    <a:pt x="56" y="39"/>
                  </a:lnTo>
                  <a:lnTo>
                    <a:pt x="56" y="37"/>
                  </a:lnTo>
                  <a:lnTo>
                    <a:pt x="58" y="37"/>
                  </a:lnTo>
                  <a:lnTo>
                    <a:pt x="56" y="37"/>
                  </a:lnTo>
                  <a:lnTo>
                    <a:pt x="58" y="37"/>
                  </a:lnTo>
                  <a:close/>
                  <a:moveTo>
                    <a:pt x="58" y="35"/>
                  </a:moveTo>
                  <a:lnTo>
                    <a:pt x="56" y="35"/>
                  </a:lnTo>
                  <a:lnTo>
                    <a:pt x="56" y="33"/>
                  </a:lnTo>
                  <a:lnTo>
                    <a:pt x="58" y="33"/>
                  </a:lnTo>
                  <a:lnTo>
                    <a:pt x="58" y="35"/>
                  </a:lnTo>
                  <a:close/>
                  <a:moveTo>
                    <a:pt x="37" y="6"/>
                  </a:moveTo>
                  <a:lnTo>
                    <a:pt x="39" y="10"/>
                  </a:lnTo>
                  <a:lnTo>
                    <a:pt x="39" y="12"/>
                  </a:lnTo>
                  <a:lnTo>
                    <a:pt x="41" y="12"/>
                  </a:lnTo>
                  <a:lnTo>
                    <a:pt x="41" y="14"/>
                  </a:lnTo>
                  <a:lnTo>
                    <a:pt x="41" y="16"/>
                  </a:lnTo>
                  <a:lnTo>
                    <a:pt x="43" y="18"/>
                  </a:lnTo>
                  <a:lnTo>
                    <a:pt x="43" y="19"/>
                  </a:lnTo>
                  <a:lnTo>
                    <a:pt x="43" y="21"/>
                  </a:lnTo>
                  <a:lnTo>
                    <a:pt x="43" y="23"/>
                  </a:lnTo>
                  <a:lnTo>
                    <a:pt x="43" y="25"/>
                  </a:lnTo>
                  <a:lnTo>
                    <a:pt x="45" y="25"/>
                  </a:lnTo>
                  <a:lnTo>
                    <a:pt x="45" y="27"/>
                  </a:lnTo>
                  <a:lnTo>
                    <a:pt x="45" y="29"/>
                  </a:lnTo>
                  <a:lnTo>
                    <a:pt x="45" y="31"/>
                  </a:lnTo>
                  <a:lnTo>
                    <a:pt x="45" y="33"/>
                  </a:lnTo>
                  <a:lnTo>
                    <a:pt x="45" y="35"/>
                  </a:lnTo>
                  <a:lnTo>
                    <a:pt x="46" y="37"/>
                  </a:lnTo>
                  <a:lnTo>
                    <a:pt x="48" y="37"/>
                  </a:lnTo>
                  <a:lnTo>
                    <a:pt x="48" y="39"/>
                  </a:lnTo>
                  <a:lnTo>
                    <a:pt x="48" y="41"/>
                  </a:lnTo>
                  <a:lnTo>
                    <a:pt x="48" y="42"/>
                  </a:lnTo>
                  <a:lnTo>
                    <a:pt x="50" y="42"/>
                  </a:lnTo>
                  <a:lnTo>
                    <a:pt x="52" y="44"/>
                  </a:lnTo>
                  <a:lnTo>
                    <a:pt x="52" y="46"/>
                  </a:lnTo>
                  <a:lnTo>
                    <a:pt x="52" y="48"/>
                  </a:lnTo>
                  <a:lnTo>
                    <a:pt x="52" y="50"/>
                  </a:lnTo>
                  <a:lnTo>
                    <a:pt x="52" y="48"/>
                  </a:lnTo>
                  <a:lnTo>
                    <a:pt x="52" y="50"/>
                  </a:lnTo>
                  <a:lnTo>
                    <a:pt x="54" y="50"/>
                  </a:lnTo>
                  <a:lnTo>
                    <a:pt x="54" y="48"/>
                  </a:lnTo>
                  <a:lnTo>
                    <a:pt x="54" y="46"/>
                  </a:lnTo>
                  <a:lnTo>
                    <a:pt x="54" y="44"/>
                  </a:lnTo>
                  <a:lnTo>
                    <a:pt x="52" y="44"/>
                  </a:lnTo>
                  <a:lnTo>
                    <a:pt x="54" y="44"/>
                  </a:lnTo>
                  <a:lnTo>
                    <a:pt x="54" y="42"/>
                  </a:lnTo>
                  <a:lnTo>
                    <a:pt x="56" y="42"/>
                  </a:lnTo>
                  <a:lnTo>
                    <a:pt x="56" y="44"/>
                  </a:lnTo>
                  <a:lnTo>
                    <a:pt x="58" y="44"/>
                  </a:lnTo>
                  <a:lnTo>
                    <a:pt x="58" y="46"/>
                  </a:lnTo>
                  <a:lnTo>
                    <a:pt x="58" y="48"/>
                  </a:lnTo>
                  <a:lnTo>
                    <a:pt x="58" y="50"/>
                  </a:lnTo>
                  <a:lnTo>
                    <a:pt x="60" y="50"/>
                  </a:lnTo>
                  <a:lnTo>
                    <a:pt x="60" y="52"/>
                  </a:lnTo>
                  <a:lnTo>
                    <a:pt x="62" y="52"/>
                  </a:lnTo>
                  <a:lnTo>
                    <a:pt x="62" y="50"/>
                  </a:lnTo>
                  <a:lnTo>
                    <a:pt x="64" y="50"/>
                  </a:lnTo>
                  <a:lnTo>
                    <a:pt x="64" y="52"/>
                  </a:lnTo>
                  <a:lnTo>
                    <a:pt x="64" y="50"/>
                  </a:lnTo>
                  <a:lnTo>
                    <a:pt x="64" y="52"/>
                  </a:lnTo>
                  <a:lnTo>
                    <a:pt x="66" y="52"/>
                  </a:lnTo>
                  <a:lnTo>
                    <a:pt x="66" y="50"/>
                  </a:lnTo>
                  <a:lnTo>
                    <a:pt x="66" y="52"/>
                  </a:lnTo>
                  <a:lnTo>
                    <a:pt x="68" y="52"/>
                  </a:lnTo>
                  <a:lnTo>
                    <a:pt x="68" y="54"/>
                  </a:lnTo>
                  <a:lnTo>
                    <a:pt x="70" y="56"/>
                  </a:lnTo>
                  <a:lnTo>
                    <a:pt x="71" y="56"/>
                  </a:lnTo>
                  <a:lnTo>
                    <a:pt x="73" y="56"/>
                  </a:lnTo>
                  <a:lnTo>
                    <a:pt x="75" y="56"/>
                  </a:lnTo>
                  <a:lnTo>
                    <a:pt x="75" y="58"/>
                  </a:lnTo>
                  <a:lnTo>
                    <a:pt x="77" y="58"/>
                  </a:lnTo>
                  <a:lnTo>
                    <a:pt x="77" y="60"/>
                  </a:lnTo>
                  <a:lnTo>
                    <a:pt x="79" y="60"/>
                  </a:lnTo>
                  <a:lnTo>
                    <a:pt x="79" y="62"/>
                  </a:lnTo>
                  <a:lnTo>
                    <a:pt x="81" y="64"/>
                  </a:lnTo>
                  <a:lnTo>
                    <a:pt x="81" y="65"/>
                  </a:lnTo>
                  <a:lnTo>
                    <a:pt x="83" y="65"/>
                  </a:lnTo>
                  <a:lnTo>
                    <a:pt x="83" y="67"/>
                  </a:lnTo>
                  <a:lnTo>
                    <a:pt x="85" y="69"/>
                  </a:lnTo>
                  <a:lnTo>
                    <a:pt x="85" y="67"/>
                  </a:lnTo>
                  <a:lnTo>
                    <a:pt x="85" y="69"/>
                  </a:lnTo>
                  <a:lnTo>
                    <a:pt x="87" y="69"/>
                  </a:lnTo>
                  <a:lnTo>
                    <a:pt x="89" y="69"/>
                  </a:lnTo>
                  <a:lnTo>
                    <a:pt x="89" y="71"/>
                  </a:lnTo>
                  <a:lnTo>
                    <a:pt x="91" y="71"/>
                  </a:lnTo>
                  <a:lnTo>
                    <a:pt x="91" y="73"/>
                  </a:lnTo>
                  <a:lnTo>
                    <a:pt x="93" y="75"/>
                  </a:lnTo>
                  <a:lnTo>
                    <a:pt x="93" y="73"/>
                  </a:lnTo>
                  <a:lnTo>
                    <a:pt x="91" y="73"/>
                  </a:lnTo>
                  <a:lnTo>
                    <a:pt x="93" y="73"/>
                  </a:lnTo>
                  <a:lnTo>
                    <a:pt x="93" y="75"/>
                  </a:lnTo>
                  <a:lnTo>
                    <a:pt x="94" y="75"/>
                  </a:lnTo>
                  <a:lnTo>
                    <a:pt x="94" y="77"/>
                  </a:lnTo>
                  <a:lnTo>
                    <a:pt x="94" y="79"/>
                  </a:lnTo>
                  <a:lnTo>
                    <a:pt x="94" y="81"/>
                  </a:lnTo>
                  <a:lnTo>
                    <a:pt x="96" y="81"/>
                  </a:lnTo>
                  <a:lnTo>
                    <a:pt x="96" y="79"/>
                  </a:lnTo>
                  <a:lnTo>
                    <a:pt x="96" y="81"/>
                  </a:lnTo>
                  <a:lnTo>
                    <a:pt x="98" y="81"/>
                  </a:lnTo>
                  <a:lnTo>
                    <a:pt x="98" y="83"/>
                  </a:lnTo>
                  <a:lnTo>
                    <a:pt x="100" y="83"/>
                  </a:lnTo>
                  <a:lnTo>
                    <a:pt x="100" y="85"/>
                  </a:lnTo>
                  <a:lnTo>
                    <a:pt x="100" y="87"/>
                  </a:lnTo>
                  <a:lnTo>
                    <a:pt x="102" y="87"/>
                  </a:lnTo>
                  <a:lnTo>
                    <a:pt x="104" y="87"/>
                  </a:lnTo>
                  <a:lnTo>
                    <a:pt x="104" y="85"/>
                  </a:lnTo>
                  <a:lnTo>
                    <a:pt x="106" y="87"/>
                  </a:lnTo>
                  <a:lnTo>
                    <a:pt x="106" y="89"/>
                  </a:lnTo>
                  <a:lnTo>
                    <a:pt x="102" y="90"/>
                  </a:lnTo>
                  <a:lnTo>
                    <a:pt x="100" y="90"/>
                  </a:lnTo>
                  <a:lnTo>
                    <a:pt x="100" y="92"/>
                  </a:lnTo>
                  <a:lnTo>
                    <a:pt x="102" y="92"/>
                  </a:lnTo>
                  <a:lnTo>
                    <a:pt x="100" y="92"/>
                  </a:lnTo>
                  <a:lnTo>
                    <a:pt x="100" y="94"/>
                  </a:lnTo>
                  <a:lnTo>
                    <a:pt x="96" y="92"/>
                  </a:lnTo>
                  <a:lnTo>
                    <a:pt x="96" y="90"/>
                  </a:lnTo>
                  <a:lnTo>
                    <a:pt x="94" y="90"/>
                  </a:lnTo>
                  <a:lnTo>
                    <a:pt x="94" y="92"/>
                  </a:lnTo>
                  <a:lnTo>
                    <a:pt x="94" y="90"/>
                  </a:lnTo>
                  <a:lnTo>
                    <a:pt x="93" y="90"/>
                  </a:lnTo>
                  <a:lnTo>
                    <a:pt x="91" y="89"/>
                  </a:lnTo>
                  <a:lnTo>
                    <a:pt x="91" y="87"/>
                  </a:lnTo>
                  <a:lnTo>
                    <a:pt x="89" y="87"/>
                  </a:lnTo>
                  <a:lnTo>
                    <a:pt x="87" y="85"/>
                  </a:lnTo>
                  <a:lnTo>
                    <a:pt x="85" y="81"/>
                  </a:lnTo>
                  <a:lnTo>
                    <a:pt x="85" y="79"/>
                  </a:lnTo>
                  <a:lnTo>
                    <a:pt x="83" y="79"/>
                  </a:lnTo>
                  <a:lnTo>
                    <a:pt x="81" y="77"/>
                  </a:lnTo>
                  <a:lnTo>
                    <a:pt x="79" y="75"/>
                  </a:lnTo>
                  <a:lnTo>
                    <a:pt x="75" y="73"/>
                  </a:lnTo>
                  <a:lnTo>
                    <a:pt x="75" y="71"/>
                  </a:lnTo>
                  <a:lnTo>
                    <a:pt x="73" y="69"/>
                  </a:lnTo>
                  <a:lnTo>
                    <a:pt x="71" y="67"/>
                  </a:lnTo>
                  <a:lnTo>
                    <a:pt x="70" y="65"/>
                  </a:lnTo>
                  <a:lnTo>
                    <a:pt x="68" y="64"/>
                  </a:lnTo>
                  <a:lnTo>
                    <a:pt x="66" y="64"/>
                  </a:lnTo>
                  <a:lnTo>
                    <a:pt x="64" y="64"/>
                  </a:lnTo>
                  <a:lnTo>
                    <a:pt x="64" y="62"/>
                  </a:lnTo>
                  <a:lnTo>
                    <a:pt x="62" y="62"/>
                  </a:lnTo>
                  <a:lnTo>
                    <a:pt x="62" y="60"/>
                  </a:lnTo>
                  <a:lnTo>
                    <a:pt x="60" y="60"/>
                  </a:lnTo>
                  <a:lnTo>
                    <a:pt x="58" y="60"/>
                  </a:lnTo>
                  <a:lnTo>
                    <a:pt x="56" y="60"/>
                  </a:lnTo>
                  <a:lnTo>
                    <a:pt x="54" y="60"/>
                  </a:lnTo>
                  <a:lnTo>
                    <a:pt x="52" y="60"/>
                  </a:lnTo>
                  <a:lnTo>
                    <a:pt x="50" y="60"/>
                  </a:lnTo>
                  <a:lnTo>
                    <a:pt x="50" y="58"/>
                  </a:lnTo>
                  <a:lnTo>
                    <a:pt x="48" y="58"/>
                  </a:lnTo>
                  <a:lnTo>
                    <a:pt x="48" y="60"/>
                  </a:lnTo>
                  <a:lnTo>
                    <a:pt x="46" y="60"/>
                  </a:lnTo>
                  <a:lnTo>
                    <a:pt x="45" y="60"/>
                  </a:lnTo>
                  <a:lnTo>
                    <a:pt x="43" y="58"/>
                  </a:lnTo>
                  <a:lnTo>
                    <a:pt x="43" y="56"/>
                  </a:lnTo>
                  <a:lnTo>
                    <a:pt x="41" y="56"/>
                  </a:lnTo>
                  <a:lnTo>
                    <a:pt x="41" y="58"/>
                  </a:lnTo>
                  <a:lnTo>
                    <a:pt x="39" y="58"/>
                  </a:lnTo>
                  <a:lnTo>
                    <a:pt x="39" y="60"/>
                  </a:lnTo>
                  <a:lnTo>
                    <a:pt x="37" y="60"/>
                  </a:lnTo>
                  <a:lnTo>
                    <a:pt x="35" y="60"/>
                  </a:lnTo>
                  <a:lnTo>
                    <a:pt x="33" y="60"/>
                  </a:lnTo>
                  <a:lnTo>
                    <a:pt x="31" y="60"/>
                  </a:lnTo>
                  <a:lnTo>
                    <a:pt x="29" y="60"/>
                  </a:lnTo>
                  <a:lnTo>
                    <a:pt x="29" y="58"/>
                  </a:lnTo>
                  <a:lnTo>
                    <a:pt x="29" y="56"/>
                  </a:lnTo>
                  <a:lnTo>
                    <a:pt x="27" y="56"/>
                  </a:lnTo>
                  <a:lnTo>
                    <a:pt x="25" y="56"/>
                  </a:lnTo>
                  <a:lnTo>
                    <a:pt x="25" y="54"/>
                  </a:lnTo>
                  <a:lnTo>
                    <a:pt x="23" y="54"/>
                  </a:lnTo>
                  <a:lnTo>
                    <a:pt x="23" y="52"/>
                  </a:lnTo>
                  <a:lnTo>
                    <a:pt x="23" y="54"/>
                  </a:lnTo>
                  <a:lnTo>
                    <a:pt x="22" y="56"/>
                  </a:lnTo>
                  <a:lnTo>
                    <a:pt x="20" y="60"/>
                  </a:lnTo>
                  <a:lnTo>
                    <a:pt x="20" y="62"/>
                  </a:lnTo>
                  <a:lnTo>
                    <a:pt x="18" y="64"/>
                  </a:lnTo>
                  <a:lnTo>
                    <a:pt x="18" y="65"/>
                  </a:lnTo>
                  <a:lnTo>
                    <a:pt x="18" y="64"/>
                  </a:lnTo>
                  <a:lnTo>
                    <a:pt x="16" y="64"/>
                  </a:lnTo>
                  <a:lnTo>
                    <a:pt x="16" y="62"/>
                  </a:lnTo>
                  <a:lnTo>
                    <a:pt x="14" y="60"/>
                  </a:lnTo>
                  <a:lnTo>
                    <a:pt x="12" y="60"/>
                  </a:lnTo>
                  <a:lnTo>
                    <a:pt x="10" y="60"/>
                  </a:lnTo>
                  <a:lnTo>
                    <a:pt x="10" y="62"/>
                  </a:lnTo>
                  <a:lnTo>
                    <a:pt x="10" y="64"/>
                  </a:lnTo>
                  <a:lnTo>
                    <a:pt x="8" y="64"/>
                  </a:lnTo>
                  <a:lnTo>
                    <a:pt x="8" y="62"/>
                  </a:lnTo>
                  <a:lnTo>
                    <a:pt x="6" y="62"/>
                  </a:lnTo>
                  <a:lnTo>
                    <a:pt x="4" y="62"/>
                  </a:lnTo>
                  <a:lnTo>
                    <a:pt x="2" y="62"/>
                  </a:lnTo>
                  <a:lnTo>
                    <a:pt x="2" y="64"/>
                  </a:lnTo>
                  <a:lnTo>
                    <a:pt x="0" y="60"/>
                  </a:lnTo>
                  <a:lnTo>
                    <a:pt x="0" y="58"/>
                  </a:lnTo>
                  <a:lnTo>
                    <a:pt x="0" y="56"/>
                  </a:lnTo>
                  <a:lnTo>
                    <a:pt x="0" y="54"/>
                  </a:lnTo>
                  <a:lnTo>
                    <a:pt x="0" y="50"/>
                  </a:lnTo>
                  <a:lnTo>
                    <a:pt x="0" y="48"/>
                  </a:lnTo>
                  <a:lnTo>
                    <a:pt x="0" y="46"/>
                  </a:lnTo>
                  <a:lnTo>
                    <a:pt x="2" y="46"/>
                  </a:lnTo>
                  <a:lnTo>
                    <a:pt x="2" y="44"/>
                  </a:lnTo>
                  <a:lnTo>
                    <a:pt x="2" y="42"/>
                  </a:lnTo>
                  <a:lnTo>
                    <a:pt x="4" y="39"/>
                  </a:lnTo>
                  <a:lnTo>
                    <a:pt x="4" y="37"/>
                  </a:lnTo>
                  <a:lnTo>
                    <a:pt x="6" y="35"/>
                  </a:lnTo>
                  <a:lnTo>
                    <a:pt x="6" y="33"/>
                  </a:lnTo>
                  <a:lnTo>
                    <a:pt x="8" y="31"/>
                  </a:lnTo>
                  <a:lnTo>
                    <a:pt x="8" y="29"/>
                  </a:lnTo>
                  <a:lnTo>
                    <a:pt x="8" y="27"/>
                  </a:lnTo>
                  <a:lnTo>
                    <a:pt x="8" y="25"/>
                  </a:lnTo>
                  <a:lnTo>
                    <a:pt x="6" y="25"/>
                  </a:lnTo>
                  <a:lnTo>
                    <a:pt x="8" y="25"/>
                  </a:lnTo>
                  <a:lnTo>
                    <a:pt x="8" y="23"/>
                  </a:lnTo>
                  <a:lnTo>
                    <a:pt x="8" y="21"/>
                  </a:lnTo>
                  <a:lnTo>
                    <a:pt x="8" y="19"/>
                  </a:lnTo>
                  <a:lnTo>
                    <a:pt x="8" y="18"/>
                  </a:lnTo>
                  <a:lnTo>
                    <a:pt x="8" y="16"/>
                  </a:lnTo>
                  <a:lnTo>
                    <a:pt x="10" y="16"/>
                  </a:lnTo>
                  <a:lnTo>
                    <a:pt x="10" y="18"/>
                  </a:lnTo>
                  <a:lnTo>
                    <a:pt x="12" y="18"/>
                  </a:lnTo>
                  <a:lnTo>
                    <a:pt x="14" y="18"/>
                  </a:lnTo>
                  <a:lnTo>
                    <a:pt x="16" y="18"/>
                  </a:lnTo>
                  <a:lnTo>
                    <a:pt x="16" y="16"/>
                  </a:lnTo>
                  <a:lnTo>
                    <a:pt x="18" y="16"/>
                  </a:lnTo>
                  <a:lnTo>
                    <a:pt x="18" y="14"/>
                  </a:lnTo>
                  <a:lnTo>
                    <a:pt x="18" y="12"/>
                  </a:lnTo>
                  <a:lnTo>
                    <a:pt x="20" y="12"/>
                  </a:lnTo>
                  <a:lnTo>
                    <a:pt x="22" y="10"/>
                  </a:lnTo>
                  <a:lnTo>
                    <a:pt x="23" y="10"/>
                  </a:lnTo>
                  <a:lnTo>
                    <a:pt x="25" y="8"/>
                  </a:lnTo>
                  <a:lnTo>
                    <a:pt x="25" y="10"/>
                  </a:lnTo>
                  <a:lnTo>
                    <a:pt x="27" y="10"/>
                  </a:lnTo>
                  <a:lnTo>
                    <a:pt x="27" y="8"/>
                  </a:lnTo>
                  <a:lnTo>
                    <a:pt x="29" y="8"/>
                  </a:lnTo>
                  <a:lnTo>
                    <a:pt x="29" y="6"/>
                  </a:lnTo>
                  <a:lnTo>
                    <a:pt x="31" y="6"/>
                  </a:lnTo>
                  <a:lnTo>
                    <a:pt x="31" y="4"/>
                  </a:lnTo>
                  <a:lnTo>
                    <a:pt x="33" y="2"/>
                  </a:lnTo>
                  <a:lnTo>
                    <a:pt x="35" y="0"/>
                  </a:lnTo>
                  <a:lnTo>
                    <a:pt x="35" y="2"/>
                  </a:lnTo>
                  <a:lnTo>
                    <a:pt x="35" y="4"/>
                  </a:lnTo>
                  <a:lnTo>
                    <a:pt x="37" y="4"/>
                  </a:lnTo>
                  <a:lnTo>
                    <a:pt x="37"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 name="Freeform 75"/>
            <p:cNvSpPr>
              <a:spLocks noEditPoints="1"/>
            </p:cNvSpPr>
            <p:nvPr/>
          </p:nvSpPr>
          <p:spPr bwMode="auto">
            <a:xfrm>
              <a:off x="5880100" y="3884613"/>
              <a:ext cx="6350" cy="6350"/>
            </a:xfrm>
            <a:custGeom>
              <a:avLst/>
              <a:gdLst>
                <a:gd name="T0" fmla="*/ 4 w 4"/>
                <a:gd name="T1" fmla="*/ 0 h 4"/>
                <a:gd name="T2" fmla="*/ 4 w 4"/>
                <a:gd name="T3" fmla="*/ 0 h 4"/>
                <a:gd name="T4" fmla="*/ 2 w 4"/>
                <a:gd name="T5" fmla="*/ 0 h 4"/>
                <a:gd name="T6" fmla="*/ 2 w 4"/>
                <a:gd name="T7" fmla="*/ 0 h 4"/>
                <a:gd name="T8" fmla="*/ 2 w 4"/>
                <a:gd name="T9" fmla="*/ 0 h 4"/>
                <a:gd name="T10" fmla="*/ 2 w 4"/>
                <a:gd name="T11" fmla="*/ 2 h 4"/>
                <a:gd name="T12" fmla="*/ 2 w 4"/>
                <a:gd name="T13" fmla="*/ 2 h 4"/>
                <a:gd name="T14" fmla="*/ 2 w 4"/>
                <a:gd name="T15" fmla="*/ 2 h 4"/>
                <a:gd name="T16" fmla="*/ 2 w 4"/>
                <a:gd name="T17" fmla="*/ 2 h 4"/>
                <a:gd name="T18" fmla="*/ 2 w 4"/>
                <a:gd name="T19" fmla="*/ 2 h 4"/>
                <a:gd name="T20" fmla="*/ 2 w 4"/>
                <a:gd name="T21" fmla="*/ 2 h 4"/>
                <a:gd name="T22" fmla="*/ 4 w 4"/>
                <a:gd name="T23" fmla="*/ 2 h 4"/>
                <a:gd name="T24" fmla="*/ 4 w 4"/>
                <a:gd name="T25" fmla="*/ 4 h 4"/>
                <a:gd name="T26" fmla="*/ 2 w 4"/>
                <a:gd name="T27" fmla="*/ 4 h 4"/>
                <a:gd name="T28" fmla="*/ 2 w 4"/>
                <a:gd name="T29" fmla="*/ 2 h 4"/>
                <a:gd name="T30" fmla="*/ 2 w 4"/>
                <a:gd name="T31" fmla="*/ 2 h 4"/>
                <a:gd name="T32" fmla="*/ 2 w 4"/>
                <a:gd name="T33" fmla="*/ 2 h 4"/>
                <a:gd name="T34" fmla="*/ 2 w 4"/>
                <a:gd name="T35" fmla="*/ 2 h 4"/>
                <a:gd name="T36" fmla="*/ 2 w 4"/>
                <a:gd name="T37" fmla="*/ 2 h 4"/>
                <a:gd name="T38" fmla="*/ 2 w 4"/>
                <a:gd name="T39" fmla="*/ 2 h 4"/>
                <a:gd name="T40" fmla="*/ 2 w 4"/>
                <a:gd name="T41" fmla="*/ 2 h 4"/>
                <a:gd name="T42" fmla="*/ 2 w 4"/>
                <a:gd name="T43" fmla="*/ 2 h 4"/>
                <a:gd name="T44" fmla="*/ 2 w 4"/>
                <a:gd name="T45" fmla="*/ 2 h 4"/>
                <a:gd name="T46" fmla="*/ 2 w 4"/>
                <a:gd name="T47" fmla="*/ 2 h 4"/>
                <a:gd name="T48" fmla="*/ 2 w 4"/>
                <a:gd name="T49" fmla="*/ 2 h 4"/>
                <a:gd name="T50" fmla="*/ 0 w 4"/>
                <a:gd name="T51" fmla="*/ 2 h 4"/>
                <a:gd name="T52" fmla="*/ 0 w 4"/>
                <a:gd name="T53" fmla="*/ 2 h 4"/>
                <a:gd name="T54" fmla="*/ 0 w 4"/>
                <a:gd name="T55" fmla="*/ 2 h 4"/>
                <a:gd name="T56" fmla="*/ 0 w 4"/>
                <a:gd name="T57" fmla="*/ 2 h 4"/>
                <a:gd name="T58" fmla="*/ 0 w 4"/>
                <a:gd name="T59" fmla="*/ 2 h 4"/>
                <a:gd name="T60" fmla="*/ 0 w 4"/>
                <a:gd name="T61" fmla="*/ 2 h 4"/>
                <a:gd name="T62" fmla="*/ 0 w 4"/>
                <a:gd name="T63" fmla="*/ 2 h 4"/>
                <a:gd name="T64" fmla="*/ 0 w 4"/>
                <a:gd name="T65" fmla="*/ 0 h 4"/>
                <a:gd name="T66" fmla="*/ 0 w 4"/>
                <a:gd name="T67" fmla="*/ 0 h 4"/>
                <a:gd name="T68" fmla="*/ 0 w 4"/>
                <a:gd name="T69" fmla="*/ 0 h 4"/>
                <a:gd name="T70" fmla="*/ 0 w 4"/>
                <a:gd name="T71" fmla="*/ 2 h 4"/>
                <a:gd name="T72" fmla="*/ 0 w 4"/>
                <a:gd name="T73" fmla="*/ 2 h 4"/>
                <a:gd name="T74" fmla="*/ 2 w 4"/>
                <a:gd name="T75" fmla="*/ 2 h 4"/>
                <a:gd name="T76" fmla="*/ 2 w 4"/>
                <a:gd name="T77" fmla="*/ 2 h 4"/>
                <a:gd name="T78" fmla="*/ 2 w 4"/>
                <a:gd name="T79" fmla="*/ 0 h 4"/>
                <a:gd name="T80" fmla="*/ 2 w 4"/>
                <a:gd name="T81" fmla="*/ 0 h 4"/>
                <a:gd name="T82" fmla="*/ 4 w 4"/>
                <a:gd name="T83" fmla="*/ 0 h 4"/>
                <a:gd name="T84" fmla="*/ 4 w 4"/>
                <a:gd name="T85" fmla="*/ 0 h 4"/>
                <a:gd name="T86" fmla="*/ 4 w 4"/>
                <a:gd name="T87" fmla="*/ 0 h 4"/>
                <a:gd name="T88" fmla="*/ 4 w 4"/>
                <a:gd name="T89" fmla="*/ 0 h 4"/>
                <a:gd name="T90" fmla="*/ 4 w 4"/>
                <a:gd name="T91" fmla="*/ 0 h 4"/>
                <a:gd name="T92" fmla="*/ 4 w 4"/>
                <a:gd name="T93" fmla="*/ 0 h 4"/>
                <a:gd name="T94" fmla="*/ 4 w 4"/>
                <a:gd name="T95" fmla="*/ 0 h 4"/>
                <a:gd name="T96" fmla="*/ 4 w 4"/>
                <a:gd name="T97" fmla="*/ 0 h 4"/>
                <a:gd name="T98" fmla="*/ 4 w 4"/>
                <a:gd name="T99" fmla="*/ 0 h 4"/>
                <a:gd name="T100" fmla="*/ 2 w 4"/>
                <a:gd name="T101" fmla="*/ 2 h 4"/>
                <a:gd name="T102" fmla="*/ 2 w 4"/>
                <a:gd name="T103" fmla="*/ 2 h 4"/>
                <a:gd name="T104" fmla="*/ 0 w 4"/>
                <a:gd name="T105" fmla="*/ 2 h 4"/>
                <a:gd name="T106" fmla="*/ 0 w 4"/>
                <a:gd name="T107" fmla="*/ 2 h 4"/>
                <a:gd name="T108" fmla="*/ 0 w 4"/>
                <a:gd name="T10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 h="4">
                  <a:moveTo>
                    <a:pt x="4" y="0"/>
                  </a:moveTo>
                  <a:lnTo>
                    <a:pt x="4" y="0"/>
                  </a:lnTo>
                  <a:lnTo>
                    <a:pt x="4" y="0"/>
                  </a:lnTo>
                  <a:lnTo>
                    <a:pt x="4" y="0"/>
                  </a:lnTo>
                  <a:lnTo>
                    <a:pt x="4" y="0"/>
                  </a:lnTo>
                  <a:lnTo>
                    <a:pt x="2" y="0"/>
                  </a:lnTo>
                  <a:lnTo>
                    <a:pt x="2" y="2"/>
                  </a:lnTo>
                  <a:lnTo>
                    <a:pt x="2" y="0"/>
                  </a:lnTo>
                  <a:lnTo>
                    <a:pt x="2" y="0"/>
                  </a:lnTo>
                  <a:lnTo>
                    <a:pt x="2" y="0"/>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4" y="2"/>
                  </a:lnTo>
                  <a:lnTo>
                    <a:pt x="4" y="2"/>
                  </a:lnTo>
                  <a:lnTo>
                    <a:pt x="4" y="4"/>
                  </a:lnTo>
                  <a:lnTo>
                    <a:pt x="4" y="4"/>
                  </a:lnTo>
                  <a:lnTo>
                    <a:pt x="2" y="4"/>
                  </a:lnTo>
                  <a:lnTo>
                    <a:pt x="2" y="4"/>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0"/>
                  </a:lnTo>
                  <a:lnTo>
                    <a:pt x="0" y="0"/>
                  </a:lnTo>
                  <a:lnTo>
                    <a:pt x="0" y="0"/>
                  </a:lnTo>
                  <a:lnTo>
                    <a:pt x="0" y="0"/>
                  </a:lnTo>
                  <a:lnTo>
                    <a:pt x="0" y="0"/>
                  </a:lnTo>
                  <a:lnTo>
                    <a:pt x="0" y="2"/>
                  </a:lnTo>
                  <a:lnTo>
                    <a:pt x="0" y="2"/>
                  </a:lnTo>
                  <a:lnTo>
                    <a:pt x="0" y="2"/>
                  </a:lnTo>
                  <a:lnTo>
                    <a:pt x="0" y="2"/>
                  </a:lnTo>
                  <a:lnTo>
                    <a:pt x="2" y="2"/>
                  </a:lnTo>
                  <a:lnTo>
                    <a:pt x="2" y="2"/>
                  </a:lnTo>
                  <a:lnTo>
                    <a:pt x="2" y="2"/>
                  </a:lnTo>
                  <a:lnTo>
                    <a:pt x="2" y="2"/>
                  </a:lnTo>
                  <a:lnTo>
                    <a:pt x="2" y="2"/>
                  </a:lnTo>
                  <a:lnTo>
                    <a:pt x="2" y="0"/>
                  </a:lnTo>
                  <a:lnTo>
                    <a:pt x="2" y="0"/>
                  </a:lnTo>
                  <a:lnTo>
                    <a:pt x="2" y="0"/>
                  </a:lnTo>
                  <a:lnTo>
                    <a:pt x="2" y="0"/>
                  </a:lnTo>
                  <a:lnTo>
                    <a:pt x="4" y="0"/>
                  </a:lnTo>
                  <a:lnTo>
                    <a:pt x="4" y="0"/>
                  </a:lnTo>
                  <a:lnTo>
                    <a:pt x="4" y="0"/>
                  </a:lnTo>
                  <a:lnTo>
                    <a:pt x="4" y="0"/>
                  </a:lnTo>
                  <a:lnTo>
                    <a:pt x="4" y="0"/>
                  </a:lnTo>
                  <a:lnTo>
                    <a:pt x="4" y="0"/>
                  </a:lnTo>
                  <a:lnTo>
                    <a:pt x="4" y="0"/>
                  </a:lnTo>
                  <a:lnTo>
                    <a:pt x="4" y="0"/>
                  </a:lnTo>
                  <a:lnTo>
                    <a:pt x="4" y="0"/>
                  </a:lnTo>
                  <a:lnTo>
                    <a:pt x="4" y="0"/>
                  </a:lnTo>
                  <a:lnTo>
                    <a:pt x="4" y="0"/>
                  </a:lnTo>
                  <a:lnTo>
                    <a:pt x="4" y="0"/>
                  </a:lnTo>
                  <a:lnTo>
                    <a:pt x="4" y="0"/>
                  </a:lnTo>
                  <a:lnTo>
                    <a:pt x="4" y="0"/>
                  </a:lnTo>
                  <a:lnTo>
                    <a:pt x="4" y="0"/>
                  </a:lnTo>
                  <a:lnTo>
                    <a:pt x="4" y="0"/>
                  </a:lnTo>
                  <a:lnTo>
                    <a:pt x="4" y="0"/>
                  </a:lnTo>
                  <a:lnTo>
                    <a:pt x="4" y="0"/>
                  </a:lnTo>
                  <a:close/>
                  <a:moveTo>
                    <a:pt x="2" y="2"/>
                  </a:moveTo>
                  <a:lnTo>
                    <a:pt x="2" y="2"/>
                  </a:lnTo>
                  <a:lnTo>
                    <a:pt x="2" y="2"/>
                  </a:lnTo>
                  <a:lnTo>
                    <a:pt x="2" y="2"/>
                  </a:lnTo>
                  <a:lnTo>
                    <a:pt x="0" y="2"/>
                  </a:lnTo>
                  <a:lnTo>
                    <a:pt x="0" y="2"/>
                  </a:lnTo>
                  <a:lnTo>
                    <a:pt x="0" y="2"/>
                  </a:lnTo>
                  <a:lnTo>
                    <a:pt x="0" y="2"/>
                  </a:lnTo>
                  <a:lnTo>
                    <a:pt x="0" y="2"/>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 name="Freeform 76"/>
            <p:cNvSpPr>
              <a:spLocks noEditPoints="1"/>
            </p:cNvSpPr>
            <p:nvPr/>
          </p:nvSpPr>
          <p:spPr bwMode="auto">
            <a:xfrm>
              <a:off x="4570413" y="3600450"/>
              <a:ext cx="569913" cy="506413"/>
            </a:xfrm>
            <a:custGeom>
              <a:avLst/>
              <a:gdLst>
                <a:gd name="T0" fmla="*/ 44 w 359"/>
                <a:gd name="T1" fmla="*/ 311 h 319"/>
                <a:gd name="T2" fmla="*/ 38 w 359"/>
                <a:gd name="T3" fmla="*/ 313 h 319"/>
                <a:gd name="T4" fmla="*/ 15 w 359"/>
                <a:gd name="T5" fmla="*/ 308 h 319"/>
                <a:gd name="T6" fmla="*/ 27 w 359"/>
                <a:gd name="T7" fmla="*/ 311 h 319"/>
                <a:gd name="T8" fmla="*/ 28 w 359"/>
                <a:gd name="T9" fmla="*/ 304 h 319"/>
                <a:gd name="T10" fmla="*/ 63 w 359"/>
                <a:gd name="T11" fmla="*/ 308 h 319"/>
                <a:gd name="T12" fmla="*/ 69 w 359"/>
                <a:gd name="T13" fmla="*/ 308 h 319"/>
                <a:gd name="T14" fmla="*/ 3 w 359"/>
                <a:gd name="T15" fmla="*/ 302 h 319"/>
                <a:gd name="T16" fmla="*/ 69 w 359"/>
                <a:gd name="T17" fmla="*/ 292 h 319"/>
                <a:gd name="T18" fmla="*/ 243 w 359"/>
                <a:gd name="T19" fmla="*/ 175 h 319"/>
                <a:gd name="T20" fmla="*/ 313 w 359"/>
                <a:gd name="T21" fmla="*/ 108 h 319"/>
                <a:gd name="T22" fmla="*/ 313 w 359"/>
                <a:gd name="T23" fmla="*/ 104 h 319"/>
                <a:gd name="T24" fmla="*/ 339 w 359"/>
                <a:gd name="T25" fmla="*/ 81 h 319"/>
                <a:gd name="T26" fmla="*/ 341 w 359"/>
                <a:gd name="T27" fmla="*/ 93 h 319"/>
                <a:gd name="T28" fmla="*/ 332 w 359"/>
                <a:gd name="T29" fmla="*/ 91 h 319"/>
                <a:gd name="T30" fmla="*/ 338 w 359"/>
                <a:gd name="T31" fmla="*/ 83 h 319"/>
                <a:gd name="T32" fmla="*/ 351 w 359"/>
                <a:gd name="T33" fmla="*/ 83 h 319"/>
                <a:gd name="T34" fmla="*/ 169 w 359"/>
                <a:gd name="T35" fmla="*/ 2 h 319"/>
                <a:gd name="T36" fmla="*/ 178 w 359"/>
                <a:gd name="T37" fmla="*/ 4 h 319"/>
                <a:gd name="T38" fmla="*/ 197 w 359"/>
                <a:gd name="T39" fmla="*/ 4 h 319"/>
                <a:gd name="T40" fmla="*/ 217 w 359"/>
                <a:gd name="T41" fmla="*/ 8 h 319"/>
                <a:gd name="T42" fmla="*/ 228 w 359"/>
                <a:gd name="T43" fmla="*/ 8 h 319"/>
                <a:gd name="T44" fmla="*/ 238 w 359"/>
                <a:gd name="T45" fmla="*/ 8 h 319"/>
                <a:gd name="T46" fmla="*/ 249 w 359"/>
                <a:gd name="T47" fmla="*/ 10 h 319"/>
                <a:gd name="T48" fmla="*/ 267 w 359"/>
                <a:gd name="T49" fmla="*/ 12 h 319"/>
                <a:gd name="T50" fmla="*/ 278 w 359"/>
                <a:gd name="T51" fmla="*/ 18 h 319"/>
                <a:gd name="T52" fmla="*/ 291 w 359"/>
                <a:gd name="T53" fmla="*/ 24 h 319"/>
                <a:gd name="T54" fmla="*/ 307 w 359"/>
                <a:gd name="T55" fmla="*/ 24 h 319"/>
                <a:gd name="T56" fmla="*/ 320 w 359"/>
                <a:gd name="T57" fmla="*/ 31 h 319"/>
                <a:gd name="T58" fmla="*/ 338 w 359"/>
                <a:gd name="T59" fmla="*/ 29 h 319"/>
                <a:gd name="T60" fmla="*/ 338 w 359"/>
                <a:gd name="T61" fmla="*/ 43 h 319"/>
                <a:gd name="T62" fmla="*/ 318 w 359"/>
                <a:gd name="T63" fmla="*/ 54 h 319"/>
                <a:gd name="T64" fmla="*/ 299 w 359"/>
                <a:gd name="T65" fmla="*/ 68 h 319"/>
                <a:gd name="T66" fmla="*/ 290 w 359"/>
                <a:gd name="T67" fmla="*/ 81 h 319"/>
                <a:gd name="T68" fmla="*/ 288 w 359"/>
                <a:gd name="T69" fmla="*/ 102 h 319"/>
                <a:gd name="T70" fmla="*/ 286 w 359"/>
                <a:gd name="T71" fmla="*/ 112 h 319"/>
                <a:gd name="T72" fmla="*/ 276 w 359"/>
                <a:gd name="T73" fmla="*/ 125 h 319"/>
                <a:gd name="T74" fmla="*/ 267 w 359"/>
                <a:gd name="T75" fmla="*/ 131 h 319"/>
                <a:gd name="T76" fmla="*/ 255 w 359"/>
                <a:gd name="T77" fmla="*/ 146 h 319"/>
                <a:gd name="T78" fmla="*/ 238 w 359"/>
                <a:gd name="T79" fmla="*/ 146 h 319"/>
                <a:gd name="T80" fmla="*/ 222 w 359"/>
                <a:gd name="T81" fmla="*/ 148 h 319"/>
                <a:gd name="T82" fmla="*/ 203 w 359"/>
                <a:gd name="T83" fmla="*/ 158 h 319"/>
                <a:gd name="T84" fmla="*/ 190 w 359"/>
                <a:gd name="T85" fmla="*/ 150 h 319"/>
                <a:gd name="T86" fmla="*/ 188 w 359"/>
                <a:gd name="T87" fmla="*/ 143 h 319"/>
                <a:gd name="T88" fmla="*/ 178 w 359"/>
                <a:gd name="T89" fmla="*/ 139 h 319"/>
                <a:gd name="T90" fmla="*/ 171 w 359"/>
                <a:gd name="T91" fmla="*/ 127 h 319"/>
                <a:gd name="T92" fmla="*/ 172 w 359"/>
                <a:gd name="T93" fmla="*/ 112 h 319"/>
                <a:gd name="T94" fmla="*/ 176 w 359"/>
                <a:gd name="T95" fmla="*/ 98 h 319"/>
                <a:gd name="T96" fmla="*/ 174 w 359"/>
                <a:gd name="T97" fmla="*/ 87 h 319"/>
                <a:gd name="T98" fmla="*/ 180 w 359"/>
                <a:gd name="T99" fmla="*/ 75 h 319"/>
                <a:gd name="T100" fmla="*/ 178 w 359"/>
                <a:gd name="T101" fmla="*/ 58 h 319"/>
                <a:gd name="T102" fmla="*/ 190 w 359"/>
                <a:gd name="T103" fmla="*/ 47 h 319"/>
                <a:gd name="T104" fmla="*/ 182 w 359"/>
                <a:gd name="T105" fmla="*/ 39 h 319"/>
                <a:gd name="T106" fmla="*/ 167 w 359"/>
                <a:gd name="T107" fmla="*/ 41 h 319"/>
                <a:gd name="T108" fmla="*/ 157 w 359"/>
                <a:gd name="T109" fmla="*/ 37 h 319"/>
                <a:gd name="T110" fmla="*/ 151 w 359"/>
                <a:gd name="T111" fmla="*/ 31 h 319"/>
                <a:gd name="T112" fmla="*/ 147 w 359"/>
                <a:gd name="T113" fmla="*/ 29 h 319"/>
                <a:gd name="T114" fmla="*/ 146 w 359"/>
                <a:gd name="T115" fmla="*/ 27 h 319"/>
                <a:gd name="T116" fmla="*/ 142 w 359"/>
                <a:gd name="T117" fmla="*/ 18 h 319"/>
                <a:gd name="T118" fmla="*/ 151 w 359"/>
                <a:gd name="T119" fmla="*/ 10 h 319"/>
                <a:gd name="T120" fmla="*/ 157 w 359"/>
                <a:gd name="T121" fmla="*/ 6 h 319"/>
                <a:gd name="T122" fmla="*/ 165 w 359"/>
                <a:gd name="T123" fmla="*/ 0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9" h="319">
                  <a:moveTo>
                    <a:pt x="5" y="315"/>
                  </a:moveTo>
                  <a:lnTo>
                    <a:pt x="3" y="317"/>
                  </a:lnTo>
                  <a:lnTo>
                    <a:pt x="3" y="319"/>
                  </a:lnTo>
                  <a:lnTo>
                    <a:pt x="3" y="317"/>
                  </a:lnTo>
                  <a:lnTo>
                    <a:pt x="2" y="317"/>
                  </a:lnTo>
                  <a:lnTo>
                    <a:pt x="0" y="317"/>
                  </a:lnTo>
                  <a:lnTo>
                    <a:pt x="0" y="315"/>
                  </a:lnTo>
                  <a:lnTo>
                    <a:pt x="2" y="315"/>
                  </a:lnTo>
                  <a:lnTo>
                    <a:pt x="3" y="315"/>
                  </a:lnTo>
                  <a:lnTo>
                    <a:pt x="5" y="315"/>
                  </a:lnTo>
                  <a:close/>
                  <a:moveTo>
                    <a:pt x="44" y="310"/>
                  </a:moveTo>
                  <a:lnTo>
                    <a:pt x="44" y="311"/>
                  </a:lnTo>
                  <a:lnTo>
                    <a:pt x="46" y="311"/>
                  </a:lnTo>
                  <a:lnTo>
                    <a:pt x="44" y="311"/>
                  </a:lnTo>
                  <a:lnTo>
                    <a:pt x="44" y="313"/>
                  </a:lnTo>
                  <a:lnTo>
                    <a:pt x="46" y="313"/>
                  </a:lnTo>
                  <a:lnTo>
                    <a:pt x="44" y="313"/>
                  </a:lnTo>
                  <a:lnTo>
                    <a:pt x="44" y="315"/>
                  </a:lnTo>
                  <a:lnTo>
                    <a:pt x="42" y="315"/>
                  </a:lnTo>
                  <a:lnTo>
                    <a:pt x="42" y="317"/>
                  </a:lnTo>
                  <a:lnTo>
                    <a:pt x="42" y="315"/>
                  </a:lnTo>
                  <a:lnTo>
                    <a:pt x="40" y="315"/>
                  </a:lnTo>
                  <a:lnTo>
                    <a:pt x="38" y="315"/>
                  </a:lnTo>
                  <a:lnTo>
                    <a:pt x="38" y="313"/>
                  </a:lnTo>
                  <a:lnTo>
                    <a:pt x="38" y="311"/>
                  </a:lnTo>
                  <a:lnTo>
                    <a:pt x="40" y="311"/>
                  </a:lnTo>
                  <a:lnTo>
                    <a:pt x="40" y="310"/>
                  </a:lnTo>
                  <a:lnTo>
                    <a:pt x="42" y="310"/>
                  </a:lnTo>
                  <a:lnTo>
                    <a:pt x="44" y="310"/>
                  </a:lnTo>
                  <a:lnTo>
                    <a:pt x="44" y="308"/>
                  </a:lnTo>
                  <a:lnTo>
                    <a:pt x="44" y="310"/>
                  </a:lnTo>
                  <a:close/>
                  <a:moveTo>
                    <a:pt x="15" y="311"/>
                  </a:moveTo>
                  <a:lnTo>
                    <a:pt x="13" y="311"/>
                  </a:lnTo>
                  <a:lnTo>
                    <a:pt x="13" y="310"/>
                  </a:lnTo>
                  <a:lnTo>
                    <a:pt x="13" y="308"/>
                  </a:lnTo>
                  <a:lnTo>
                    <a:pt x="15" y="308"/>
                  </a:lnTo>
                  <a:lnTo>
                    <a:pt x="17" y="308"/>
                  </a:lnTo>
                  <a:lnTo>
                    <a:pt x="17" y="310"/>
                  </a:lnTo>
                  <a:lnTo>
                    <a:pt x="17" y="311"/>
                  </a:lnTo>
                  <a:lnTo>
                    <a:pt x="15" y="311"/>
                  </a:lnTo>
                  <a:close/>
                  <a:moveTo>
                    <a:pt x="32" y="302"/>
                  </a:moveTo>
                  <a:lnTo>
                    <a:pt x="30" y="304"/>
                  </a:lnTo>
                  <a:lnTo>
                    <a:pt x="28" y="304"/>
                  </a:lnTo>
                  <a:lnTo>
                    <a:pt x="28" y="306"/>
                  </a:lnTo>
                  <a:lnTo>
                    <a:pt x="28" y="308"/>
                  </a:lnTo>
                  <a:lnTo>
                    <a:pt x="28" y="310"/>
                  </a:lnTo>
                  <a:lnTo>
                    <a:pt x="27" y="310"/>
                  </a:lnTo>
                  <a:lnTo>
                    <a:pt x="27" y="311"/>
                  </a:lnTo>
                  <a:lnTo>
                    <a:pt x="25" y="311"/>
                  </a:lnTo>
                  <a:lnTo>
                    <a:pt x="23" y="311"/>
                  </a:lnTo>
                  <a:lnTo>
                    <a:pt x="23" y="310"/>
                  </a:lnTo>
                  <a:lnTo>
                    <a:pt x="23" y="308"/>
                  </a:lnTo>
                  <a:lnTo>
                    <a:pt x="21" y="308"/>
                  </a:lnTo>
                  <a:lnTo>
                    <a:pt x="21" y="306"/>
                  </a:lnTo>
                  <a:lnTo>
                    <a:pt x="21" y="304"/>
                  </a:lnTo>
                  <a:lnTo>
                    <a:pt x="21" y="306"/>
                  </a:lnTo>
                  <a:lnTo>
                    <a:pt x="23" y="306"/>
                  </a:lnTo>
                  <a:lnTo>
                    <a:pt x="25" y="304"/>
                  </a:lnTo>
                  <a:lnTo>
                    <a:pt x="27" y="304"/>
                  </a:lnTo>
                  <a:lnTo>
                    <a:pt x="28" y="304"/>
                  </a:lnTo>
                  <a:lnTo>
                    <a:pt x="28" y="302"/>
                  </a:lnTo>
                  <a:lnTo>
                    <a:pt x="30" y="302"/>
                  </a:lnTo>
                  <a:lnTo>
                    <a:pt x="32" y="302"/>
                  </a:lnTo>
                  <a:close/>
                  <a:moveTo>
                    <a:pt x="63" y="310"/>
                  </a:moveTo>
                  <a:lnTo>
                    <a:pt x="61" y="311"/>
                  </a:lnTo>
                  <a:lnTo>
                    <a:pt x="59" y="311"/>
                  </a:lnTo>
                  <a:lnTo>
                    <a:pt x="59" y="310"/>
                  </a:lnTo>
                  <a:lnTo>
                    <a:pt x="59" y="311"/>
                  </a:lnTo>
                  <a:lnTo>
                    <a:pt x="59" y="310"/>
                  </a:lnTo>
                  <a:lnTo>
                    <a:pt x="61" y="310"/>
                  </a:lnTo>
                  <a:lnTo>
                    <a:pt x="63" y="310"/>
                  </a:lnTo>
                  <a:lnTo>
                    <a:pt x="63" y="308"/>
                  </a:lnTo>
                  <a:lnTo>
                    <a:pt x="63" y="306"/>
                  </a:lnTo>
                  <a:lnTo>
                    <a:pt x="65" y="304"/>
                  </a:lnTo>
                  <a:lnTo>
                    <a:pt x="65" y="302"/>
                  </a:lnTo>
                  <a:lnTo>
                    <a:pt x="67" y="302"/>
                  </a:lnTo>
                  <a:lnTo>
                    <a:pt x="67" y="300"/>
                  </a:lnTo>
                  <a:lnTo>
                    <a:pt x="67" y="298"/>
                  </a:lnTo>
                  <a:lnTo>
                    <a:pt x="69" y="298"/>
                  </a:lnTo>
                  <a:lnTo>
                    <a:pt x="69" y="300"/>
                  </a:lnTo>
                  <a:lnTo>
                    <a:pt x="69" y="302"/>
                  </a:lnTo>
                  <a:lnTo>
                    <a:pt x="69" y="304"/>
                  </a:lnTo>
                  <a:lnTo>
                    <a:pt x="69" y="306"/>
                  </a:lnTo>
                  <a:lnTo>
                    <a:pt x="69" y="308"/>
                  </a:lnTo>
                  <a:lnTo>
                    <a:pt x="67" y="308"/>
                  </a:lnTo>
                  <a:lnTo>
                    <a:pt x="65" y="308"/>
                  </a:lnTo>
                  <a:lnTo>
                    <a:pt x="63" y="310"/>
                  </a:lnTo>
                  <a:close/>
                  <a:moveTo>
                    <a:pt x="5" y="296"/>
                  </a:moveTo>
                  <a:lnTo>
                    <a:pt x="7" y="296"/>
                  </a:lnTo>
                  <a:lnTo>
                    <a:pt x="7" y="298"/>
                  </a:lnTo>
                  <a:lnTo>
                    <a:pt x="7" y="300"/>
                  </a:lnTo>
                  <a:lnTo>
                    <a:pt x="7" y="302"/>
                  </a:lnTo>
                  <a:lnTo>
                    <a:pt x="5" y="302"/>
                  </a:lnTo>
                  <a:lnTo>
                    <a:pt x="5" y="304"/>
                  </a:lnTo>
                  <a:lnTo>
                    <a:pt x="5" y="302"/>
                  </a:lnTo>
                  <a:lnTo>
                    <a:pt x="3" y="302"/>
                  </a:lnTo>
                  <a:lnTo>
                    <a:pt x="3" y="300"/>
                  </a:lnTo>
                  <a:lnTo>
                    <a:pt x="3" y="298"/>
                  </a:lnTo>
                  <a:lnTo>
                    <a:pt x="3" y="296"/>
                  </a:lnTo>
                  <a:lnTo>
                    <a:pt x="5" y="296"/>
                  </a:lnTo>
                  <a:close/>
                  <a:moveTo>
                    <a:pt x="75" y="290"/>
                  </a:moveTo>
                  <a:lnTo>
                    <a:pt x="75" y="292"/>
                  </a:lnTo>
                  <a:lnTo>
                    <a:pt x="75" y="294"/>
                  </a:lnTo>
                  <a:lnTo>
                    <a:pt x="73" y="294"/>
                  </a:lnTo>
                  <a:lnTo>
                    <a:pt x="71" y="296"/>
                  </a:lnTo>
                  <a:lnTo>
                    <a:pt x="69" y="296"/>
                  </a:lnTo>
                  <a:lnTo>
                    <a:pt x="69" y="294"/>
                  </a:lnTo>
                  <a:lnTo>
                    <a:pt x="69" y="292"/>
                  </a:lnTo>
                  <a:lnTo>
                    <a:pt x="71" y="292"/>
                  </a:lnTo>
                  <a:lnTo>
                    <a:pt x="73" y="292"/>
                  </a:lnTo>
                  <a:lnTo>
                    <a:pt x="73" y="290"/>
                  </a:lnTo>
                  <a:lnTo>
                    <a:pt x="75" y="290"/>
                  </a:lnTo>
                  <a:lnTo>
                    <a:pt x="75" y="288"/>
                  </a:lnTo>
                  <a:lnTo>
                    <a:pt x="75" y="290"/>
                  </a:lnTo>
                  <a:lnTo>
                    <a:pt x="76" y="290"/>
                  </a:lnTo>
                  <a:lnTo>
                    <a:pt x="75" y="290"/>
                  </a:lnTo>
                  <a:close/>
                  <a:moveTo>
                    <a:pt x="75" y="288"/>
                  </a:moveTo>
                  <a:lnTo>
                    <a:pt x="75" y="290"/>
                  </a:lnTo>
                  <a:lnTo>
                    <a:pt x="75" y="288"/>
                  </a:lnTo>
                  <a:close/>
                  <a:moveTo>
                    <a:pt x="243" y="175"/>
                  </a:moveTo>
                  <a:lnTo>
                    <a:pt x="242" y="175"/>
                  </a:lnTo>
                  <a:lnTo>
                    <a:pt x="243" y="175"/>
                  </a:lnTo>
                  <a:close/>
                  <a:moveTo>
                    <a:pt x="205" y="164"/>
                  </a:moveTo>
                  <a:lnTo>
                    <a:pt x="203" y="164"/>
                  </a:lnTo>
                  <a:lnTo>
                    <a:pt x="205" y="164"/>
                  </a:lnTo>
                  <a:close/>
                  <a:moveTo>
                    <a:pt x="278" y="127"/>
                  </a:moveTo>
                  <a:lnTo>
                    <a:pt x="278" y="129"/>
                  </a:lnTo>
                  <a:lnTo>
                    <a:pt x="278" y="127"/>
                  </a:lnTo>
                  <a:lnTo>
                    <a:pt x="278" y="125"/>
                  </a:lnTo>
                  <a:lnTo>
                    <a:pt x="278" y="127"/>
                  </a:lnTo>
                  <a:close/>
                  <a:moveTo>
                    <a:pt x="313" y="106"/>
                  </a:moveTo>
                  <a:lnTo>
                    <a:pt x="313" y="108"/>
                  </a:lnTo>
                  <a:lnTo>
                    <a:pt x="315" y="108"/>
                  </a:lnTo>
                  <a:lnTo>
                    <a:pt x="313" y="108"/>
                  </a:lnTo>
                  <a:lnTo>
                    <a:pt x="311" y="108"/>
                  </a:lnTo>
                  <a:lnTo>
                    <a:pt x="311" y="106"/>
                  </a:lnTo>
                  <a:lnTo>
                    <a:pt x="313" y="106"/>
                  </a:lnTo>
                  <a:close/>
                  <a:moveTo>
                    <a:pt x="315" y="98"/>
                  </a:moveTo>
                  <a:lnTo>
                    <a:pt x="315" y="100"/>
                  </a:lnTo>
                  <a:lnTo>
                    <a:pt x="315" y="102"/>
                  </a:lnTo>
                  <a:lnTo>
                    <a:pt x="313" y="102"/>
                  </a:lnTo>
                  <a:lnTo>
                    <a:pt x="313" y="104"/>
                  </a:lnTo>
                  <a:lnTo>
                    <a:pt x="313" y="102"/>
                  </a:lnTo>
                  <a:lnTo>
                    <a:pt x="313" y="104"/>
                  </a:lnTo>
                  <a:lnTo>
                    <a:pt x="311" y="104"/>
                  </a:lnTo>
                  <a:lnTo>
                    <a:pt x="309" y="104"/>
                  </a:lnTo>
                  <a:lnTo>
                    <a:pt x="309" y="102"/>
                  </a:lnTo>
                  <a:lnTo>
                    <a:pt x="311" y="102"/>
                  </a:lnTo>
                  <a:lnTo>
                    <a:pt x="311" y="100"/>
                  </a:lnTo>
                  <a:lnTo>
                    <a:pt x="313" y="100"/>
                  </a:lnTo>
                  <a:lnTo>
                    <a:pt x="313" y="98"/>
                  </a:lnTo>
                  <a:lnTo>
                    <a:pt x="315" y="98"/>
                  </a:lnTo>
                  <a:close/>
                  <a:moveTo>
                    <a:pt x="338" y="98"/>
                  </a:moveTo>
                  <a:lnTo>
                    <a:pt x="336" y="98"/>
                  </a:lnTo>
                  <a:lnTo>
                    <a:pt x="338" y="98"/>
                  </a:lnTo>
                  <a:close/>
                  <a:moveTo>
                    <a:pt x="339" y="81"/>
                  </a:moveTo>
                  <a:lnTo>
                    <a:pt x="339" y="83"/>
                  </a:lnTo>
                  <a:lnTo>
                    <a:pt x="338" y="83"/>
                  </a:lnTo>
                  <a:lnTo>
                    <a:pt x="339" y="83"/>
                  </a:lnTo>
                  <a:lnTo>
                    <a:pt x="339" y="85"/>
                  </a:lnTo>
                  <a:lnTo>
                    <a:pt x="341" y="85"/>
                  </a:lnTo>
                  <a:lnTo>
                    <a:pt x="343" y="85"/>
                  </a:lnTo>
                  <a:lnTo>
                    <a:pt x="345" y="85"/>
                  </a:lnTo>
                  <a:lnTo>
                    <a:pt x="345" y="87"/>
                  </a:lnTo>
                  <a:lnTo>
                    <a:pt x="343" y="87"/>
                  </a:lnTo>
                  <a:lnTo>
                    <a:pt x="343" y="89"/>
                  </a:lnTo>
                  <a:lnTo>
                    <a:pt x="341" y="91"/>
                  </a:lnTo>
                  <a:lnTo>
                    <a:pt x="341" y="93"/>
                  </a:lnTo>
                  <a:lnTo>
                    <a:pt x="341" y="95"/>
                  </a:lnTo>
                  <a:lnTo>
                    <a:pt x="339" y="95"/>
                  </a:lnTo>
                  <a:lnTo>
                    <a:pt x="338" y="95"/>
                  </a:lnTo>
                  <a:lnTo>
                    <a:pt x="338" y="96"/>
                  </a:lnTo>
                  <a:lnTo>
                    <a:pt x="338" y="95"/>
                  </a:lnTo>
                  <a:lnTo>
                    <a:pt x="336" y="95"/>
                  </a:lnTo>
                  <a:lnTo>
                    <a:pt x="334" y="95"/>
                  </a:lnTo>
                  <a:lnTo>
                    <a:pt x="334" y="93"/>
                  </a:lnTo>
                  <a:lnTo>
                    <a:pt x="334" y="91"/>
                  </a:lnTo>
                  <a:lnTo>
                    <a:pt x="332" y="91"/>
                  </a:lnTo>
                  <a:lnTo>
                    <a:pt x="332" y="89"/>
                  </a:lnTo>
                  <a:lnTo>
                    <a:pt x="332" y="91"/>
                  </a:lnTo>
                  <a:lnTo>
                    <a:pt x="330" y="91"/>
                  </a:lnTo>
                  <a:lnTo>
                    <a:pt x="328" y="91"/>
                  </a:lnTo>
                  <a:lnTo>
                    <a:pt x="326" y="91"/>
                  </a:lnTo>
                  <a:lnTo>
                    <a:pt x="326" y="89"/>
                  </a:lnTo>
                  <a:lnTo>
                    <a:pt x="328" y="89"/>
                  </a:lnTo>
                  <a:lnTo>
                    <a:pt x="328" y="87"/>
                  </a:lnTo>
                  <a:lnTo>
                    <a:pt x="330" y="87"/>
                  </a:lnTo>
                  <a:lnTo>
                    <a:pt x="332" y="85"/>
                  </a:lnTo>
                  <a:lnTo>
                    <a:pt x="334" y="85"/>
                  </a:lnTo>
                  <a:lnTo>
                    <a:pt x="334" y="83"/>
                  </a:lnTo>
                  <a:lnTo>
                    <a:pt x="336" y="83"/>
                  </a:lnTo>
                  <a:lnTo>
                    <a:pt x="338" y="83"/>
                  </a:lnTo>
                  <a:lnTo>
                    <a:pt x="338" y="81"/>
                  </a:lnTo>
                  <a:lnTo>
                    <a:pt x="339" y="81"/>
                  </a:lnTo>
                  <a:close/>
                  <a:moveTo>
                    <a:pt x="355" y="79"/>
                  </a:moveTo>
                  <a:lnTo>
                    <a:pt x="355" y="81"/>
                  </a:lnTo>
                  <a:lnTo>
                    <a:pt x="355" y="79"/>
                  </a:lnTo>
                  <a:lnTo>
                    <a:pt x="357" y="81"/>
                  </a:lnTo>
                  <a:lnTo>
                    <a:pt x="359" y="83"/>
                  </a:lnTo>
                  <a:lnTo>
                    <a:pt x="357" y="85"/>
                  </a:lnTo>
                  <a:lnTo>
                    <a:pt x="355" y="83"/>
                  </a:lnTo>
                  <a:lnTo>
                    <a:pt x="353" y="83"/>
                  </a:lnTo>
                  <a:lnTo>
                    <a:pt x="353" y="81"/>
                  </a:lnTo>
                  <a:lnTo>
                    <a:pt x="351" y="83"/>
                  </a:lnTo>
                  <a:lnTo>
                    <a:pt x="351" y="81"/>
                  </a:lnTo>
                  <a:lnTo>
                    <a:pt x="349" y="81"/>
                  </a:lnTo>
                  <a:lnTo>
                    <a:pt x="349" y="79"/>
                  </a:lnTo>
                  <a:lnTo>
                    <a:pt x="351" y="79"/>
                  </a:lnTo>
                  <a:lnTo>
                    <a:pt x="353" y="79"/>
                  </a:lnTo>
                  <a:lnTo>
                    <a:pt x="355" y="79"/>
                  </a:lnTo>
                  <a:close/>
                  <a:moveTo>
                    <a:pt x="320" y="29"/>
                  </a:moveTo>
                  <a:lnTo>
                    <a:pt x="320" y="27"/>
                  </a:lnTo>
                  <a:lnTo>
                    <a:pt x="320" y="29"/>
                  </a:lnTo>
                  <a:close/>
                  <a:moveTo>
                    <a:pt x="167" y="0"/>
                  </a:moveTo>
                  <a:lnTo>
                    <a:pt x="169" y="0"/>
                  </a:lnTo>
                  <a:lnTo>
                    <a:pt x="169" y="2"/>
                  </a:lnTo>
                  <a:lnTo>
                    <a:pt x="169" y="0"/>
                  </a:lnTo>
                  <a:lnTo>
                    <a:pt x="171" y="0"/>
                  </a:lnTo>
                  <a:lnTo>
                    <a:pt x="171" y="2"/>
                  </a:lnTo>
                  <a:lnTo>
                    <a:pt x="172" y="2"/>
                  </a:lnTo>
                  <a:lnTo>
                    <a:pt x="172" y="4"/>
                  </a:lnTo>
                  <a:lnTo>
                    <a:pt x="174" y="4"/>
                  </a:lnTo>
                  <a:lnTo>
                    <a:pt x="176" y="4"/>
                  </a:lnTo>
                  <a:lnTo>
                    <a:pt x="178" y="4"/>
                  </a:lnTo>
                  <a:lnTo>
                    <a:pt x="178" y="6"/>
                  </a:lnTo>
                  <a:lnTo>
                    <a:pt x="176" y="6"/>
                  </a:lnTo>
                  <a:lnTo>
                    <a:pt x="178" y="6"/>
                  </a:lnTo>
                  <a:lnTo>
                    <a:pt x="178" y="4"/>
                  </a:lnTo>
                  <a:lnTo>
                    <a:pt x="180" y="4"/>
                  </a:lnTo>
                  <a:lnTo>
                    <a:pt x="182" y="4"/>
                  </a:lnTo>
                  <a:lnTo>
                    <a:pt x="184" y="4"/>
                  </a:lnTo>
                  <a:lnTo>
                    <a:pt x="186" y="4"/>
                  </a:lnTo>
                  <a:lnTo>
                    <a:pt x="188" y="4"/>
                  </a:lnTo>
                  <a:lnTo>
                    <a:pt x="190" y="4"/>
                  </a:lnTo>
                  <a:lnTo>
                    <a:pt x="192" y="4"/>
                  </a:lnTo>
                  <a:lnTo>
                    <a:pt x="194" y="4"/>
                  </a:lnTo>
                  <a:lnTo>
                    <a:pt x="195" y="4"/>
                  </a:lnTo>
                  <a:lnTo>
                    <a:pt x="195" y="2"/>
                  </a:lnTo>
                  <a:lnTo>
                    <a:pt x="197" y="2"/>
                  </a:lnTo>
                  <a:lnTo>
                    <a:pt x="197" y="4"/>
                  </a:lnTo>
                  <a:lnTo>
                    <a:pt x="199" y="4"/>
                  </a:lnTo>
                  <a:lnTo>
                    <a:pt x="203" y="4"/>
                  </a:lnTo>
                  <a:lnTo>
                    <a:pt x="203" y="6"/>
                  </a:lnTo>
                  <a:lnTo>
                    <a:pt x="203" y="4"/>
                  </a:lnTo>
                  <a:lnTo>
                    <a:pt x="205" y="4"/>
                  </a:lnTo>
                  <a:lnTo>
                    <a:pt x="207" y="6"/>
                  </a:lnTo>
                  <a:lnTo>
                    <a:pt x="209" y="6"/>
                  </a:lnTo>
                  <a:lnTo>
                    <a:pt x="211" y="6"/>
                  </a:lnTo>
                  <a:lnTo>
                    <a:pt x="213" y="6"/>
                  </a:lnTo>
                  <a:lnTo>
                    <a:pt x="213" y="8"/>
                  </a:lnTo>
                  <a:lnTo>
                    <a:pt x="215" y="8"/>
                  </a:lnTo>
                  <a:lnTo>
                    <a:pt x="217" y="8"/>
                  </a:lnTo>
                  <a:lnTo>
                    <a:pt x="219" y="8"/>
                  </a:lnTo>
                  <a:lnTo>
                    <a:pt x="220" y="8"/>
                  </a:lnTo>
                  <a:lnTo>
                    <a:pt x="222" y="8"/>
                  </a:lnTo>
                  <a:lnTo>
                    <a:pt x="224" y="8"/>
                  </a:lnTo>
                  <a:lnTo>
                    <a:pt x="226" y="8"/>
                  </a:lnTo>
                  <a:lnTo>
                    <a:pt x="226" y="6"/>
                  </a:lnTo>
                  <a:lnTo>
                    <a:pt x="226" y="8"/>
                  </a:lnTo>
                  <a:lnTo>
                    <a:pt x="226" y="6"/>
                  </a:lnTo>
                  <a:lnTo>
                    <a:pt x="228" y="6"/>
                  </a:lnTo>
                  <a:lnTo>
                    <a:pt x="230" y="6"/>
                  </a:lnTo>
                  <a:lnTo>
                    <a:pt x="228" y="6"/>
                  </a:lnTo>
                  <a:lnTo>
                    <a:pt x="228" y="8"/>
                  </a:lnTo>
                  <a:lnTo>
                    <a:pt x="230" y="6"/>
                  </a:lnTo>
                  <a:lnTo>
                    <a:pt x="230" y="8"/>
                  </a:lnTo>
                  <a:lnTo>
                    <a:pt x="230" y="6"/>
                  </a:lnTo>
                  <a:lnTo>
                    <a:pt x="232" y="6"/>
                  </a:lnTo>
                  <a:lnTo>
                    <a:pt x="234" y="6"/>
                  </a:lnTo>
                  <a:lnTo>
                    <a:pt x="234" y="8"/>
                  </a:lnTo>
                  <a:lnTo>
                    <a:pt x="234" y="6"/>
                  </a:lnTo>
                  <a:lnTo>
                    <a:pt x="234" y="8"/>
                  </a:lnTo>
                  <a:lnTo>
                    <a:pt x="234" y="6"/>
                  </a:lnTo>
                  <a:lnTo>
                    <a:pt x="234" y="8"/>
                  </a:lnTo>
                  <a:lnTo>
                    <a:pt x="236" y="8"/>
                  </a:lnTo>
                  <a:lnTo>
                    <a:pt x="238" y="8"/>
                  </a:lnTo>
                  <a:lnTo>
                    <a:pt x="240" y="8"/>
                  </a:lnTo>
                  <a:lnTo>
                    <a:pt x="240" y="10"/>
                  </a:lnTo>
                  <a:lnTo>
                    <a:pt x="240" y="8"/>
                  </a:lnTo>
                  <a:lnTo>
                    <a:pt x="242" y="10"/>
                  </a:lnTo>
                  <a:lnTo>
                    <a:pt x="242" y="8"/>
                  </a:lnTo>
                  <a:lnTo>
                    <a:pt x="243" y="8"/>
                  </a:lnTo>
                  <a:lnTo>
                    <a:pt x="245" y="8"/>
                  </a:lnTo>
                  <a:lnTo>
                    <a:pt x="245" y="6"/>
                  </a:lnTo>
                  <a:lnTo>
                    <a:pt x="245" y="8"/>
                  </a:lnTo>
                  <a:lnTo>
                    <a:pt x="247" y="8"/>
                  </a:lnTo>
                  <a:lnTo>
                    <a:pt x="249" y="8"/>
                  </a:lnTo>
                  <a:lnTo>
                    <a:pt x="249" y="10"/>
                  </a:lnTo>
                  <a:lnTo>
                    <a:pt x="251" y="10"/>
                  </a:lnTo>
                  <a:lnTo>
                    <a:pt x="253" y="10"/>
                  </a:lnTo>
                  <a:lnTo>
                    <a:pt x="255" y="10"/>
                  </a:lnTo>
                  <a:lnTo>
                    <a:pt x="257" y="10"/>
                  </a:lnTo>
                  <a:lnTo>
                    <a:pt x="259" y="10"/>
                  </a:lnTo>
                  <a:lnTo>
                    <a:pt x="261" y="8"/>
                  </a:lnTo>
                  <a:lnTo>
                    <a:pt x="261" y="10"/>
                  </a:lnTo>
                  <a:lnTo>
                    <a:pt x="263" y="10"/>
                  </a:lnTo>
                  <a:lnTo>
                    <a:pt x="263" y="12"/>
                  </a:lnTo>
                  <a:lnTo>
                    <a:pt x="265" y="12"/>
                  </a:lnTo>
                  <a:lnTo>
                    <a:pt x="265" y="10"/>
                  </a:lnTo>
                  <a:lnTo>
                    <a:pt x="267" y="12"/>
                  </a:lnTo>
                  <a:lnTo>
                    <a:pt x="267" y="14"/>
                  </a:lnTo>
                  <a:lnTo>
                    <a:pt x="267" y="16"/>
                  </a:lnTo>
                  <a:lnTo>
                    <a:pt x="268" y="16"/>
                  </a:lnTo>
                  <a:lnTo>
                    <a:pt x="268" y="14"/>
                  </a:lnTo>
                  <a:lnTo>
                    <a:pt x="268" y="16"/>
                  </a:lnTo>
                  <a:lnTo>
                    <a:pt x="270" y="16"/>
                  </a:lnTo>
                  <a:lnTo>
                    <a:pt x="270" y="18"/>
                  </a:lnTo>
                  <a:lnTo>
                    <a:pt x="272" y="16"/>
                  </a:lnTo>
                  <a:lnTo>
                    <a:pt x="272" y="18"/>
                  </a:lnTo>
                  <a:lnTo>
                    <a:pt x="274" y="18"/>
                  </a:lnTo>
                  <a:lnTo>
                    <a:pt x="276" y="18"/>
                  </a:lnTo>
                  <a:lnTo>
                    <a:pt x="278" y="18"/>
                  </a:lnTo>
                  <a:lnTo>
                    <a:pt x="278" y="20"/>
                  </a:lnTo>
                  <a:lnTo>
                    <a:pt x="280" y="22"/>
                  </a:lnTo>
                  <a:lnTo>
                    <a:pt x="282" y="22"/>
                  </a:lnTo>
                  <a:lnTo>
                    <a:pt x="284" y="22"/>
                  </a:lnTo>
                  <a:lnTo>
                    <a:pt x="284" y="20"/>
                  </a:lnTo>
                  <a:lnTo>
                    <a:pt x="286" y="22"/>
                  </a:lnTo>
                  <a:lnTo>
                    <a:pt x="288" y="22"/>
                  </a:lnTo>
                  <a:lnTo>
                    <a:pt x="286" y="22"/>
                  </a:lnTo>
                  <a:lnTo>
                    <a:pt x="288" y="22"/>
                  </a:lnTo>
                  <a:lnTo>
                    <a:pt x="288" y="24"/>
                  </a:lnTo>
                  <a:lnTo>
                    <a:pt x="290" y="24"/>
                  </a:lnTo>
                  <a:lnTo>
                    <a:pt x="291" y="24"/>
                  </a:lnTo>
                  <a:lnTo>
                    <a:pt x="293" y="24"/>
                  </a:lnTo>
                  <a:lnTo>
                    <a:pt x="295" y="24"/>
                  </a:lnTo>
                  <a:lnTo>
                    <a:pt x="297" y="24"/>
                  </a:lnTo>
                  <a:lnTo>
                    <a:pt x="299" y="24"/>
                  </a:lnTo>
                  <a:lnTo>
                    <a:pt x="299" y="22"/>
                  </a:lnTo>
                  <a:lnTo>
                    <a:pt x="299" y="20"/>
                  </a:lnTo>
                  <a:lnTo>
                    <a:pt x="301" y="20"/>
                  </a:lnTo>
                  <a:lnTo>
                    <a:pt x="303" y="20"/>
                  </a:lnTo>
                  <a:lnTo>
                    <a:pt x="303" y="22"/>
                  </a:lnTo>
                  <a:lnTo>
                    <a:pt x="305" y="22"/>
                  </a:lnTo>
                  <a:lnTo>
                    <a:pt x="307" y="22"/>
                  </a:lnTo>
                  <a:lnTo>
                    <a:pt x="307" y="24"/>
                  </a:lnTo>
                  <a:lnTo>
                    <a:pt x="309" y="24"/>
                  </a:lnTo>
                  <a:lnTo>
                    <a:pt x="311" y="24"/>
                  </a:lnTo>
                  <a:lnTo>
                    <a:pt x="311" y="25"/>
                  </a:lnTo>
                  <a:lnTo>
                    <a:pt x="313" y="25"/>
                  </a:lnTo>
                  <a:lnTo>
                    <a:pt x="313" y="27"/>
                  </a:lnTo>
                  <a:lnTo>
                    <a:pt x="313" y="29"/>
                  </a:lnTo>
                  <a:lnTo>
                    <a:pt x="315" y="29"/>
                  </a:lnTo>
                  <a:lnTo>
                    <a:pt x="316" y="27"/>
                  </a:lnTo>
                  <a:lnTo>
                    <a:pt x="318" y="27"/>
                  </a:lnTo>
                  <a:lnTo>
                    <a:pt x="318" y="29"/>
                  </a:lnTo>
                  <a:lnTo>
                    <a:pt x="320" y="29"/>
                  </a:lnTo>
                  <a:lnTo>
                    <a:pt x="320" y="31"/>
                  </a:lnTo>
                  <a:lnTo>
                    <a:pt x="322" y="31"/>
                  </a:lnTo>
                  <a:lnTo>
                    <a:pt x="322" y="29"/>
                  </a:lnTo>
                  <a:lnTo>
                    <a:pt x="324" y="29"/>
                  </a:lnTo>
                  <a:lnTo>
                    <a:pt x="326" y="29"/>
                  </a:lnTo>
                  <a:lnTo>
                    <a:pt x="328" y="29"/>
                  </a:lnTo>
                  <a:lnTo>
                    <a:pt x="328" y="31"/>
                  </a:lnTo>
                  <a:lnTo>
                    <a:pt x="330" y="31"/>
                  </a:lnTo>
                  <a:lnTo>
                    <a:pt x="332" y="31"/>
                  </a:lnTo>
                  <a:lnTo>
                    <a:pt x="332" y="29"/>
                  </a:lnTo>
                  <a:lnTo>
                    <a:pt x="334" y="29"/>
                  </a:lnTo>
                  <a:lnTo>
                    <a:pt x="336" y="29"/>
                  </a:lnTo>
                  <a:lnTo>
                    <a:pt x="338" y="29"/>
                  </a:lnTo>
                  <a:lnTo>
                    <a:pt x="339" y="29"/>
                  </a:lnTo>
                  <a:lnTo>
                    <a:pt x="339" y="31"/>
                  </a:lnTo>
                  <a:lnTo>
                    <a:pt x="341" y="31"/>
                  </a:lnTo>
                  <a:lnTo>
                    <a:pt x="341" y="33"/>
                  </a:lnTo>
                  <a:lnTo>
                    <a:pt x="339" y="33"/>
                  </a:lnTo>
                  <a:lnTo>
                    <a:pt x="339" y="35"/>
                  </a:lnTo>
                  <a:lnTo>
                    <a:pt x="339" y="37"/>
                  </a:lnTo>
                  <a:lnTo>
                    <a:pt x="339" y="39"/>
                  </a:lnTo>
                  <a:lnTo>
                    <a:pt x="341" y="39"/>
                  </a:lnTo>
                  <a:lnTo>
                    <a:pt x="339" y="41"/>
                  </a:lnTo>
                  <a:lnTo>
                    <a:pt x="339" y="43"/>
                  </a:lnTo>
                  <a:lnTo>
                    <a:pt x="338" y="43"/>
                  </a:lnTo>
                  <a:lnTo>
                    <a:pt x="336" y="45"/>
                  </a:lnTo>
                  <a:lnTo>
                    <a:pt x="334" y="45"/>
                  </a:lnTo>
                  <a:lnTo>
                    <a:pt x="334" y="47"/>
                  </a:lnTo>
                  <a:lnTo>
                    <a:pt x="332" y="47"/>
                  </a:lnTo>
                  <a:lnTo>
                    <a:pt x="328" y="48"/>
                  </a:lnTo>
                  <a:lnTo>
                    <a:pt x="326" y="50"/>
                  </a:lnTo>
                  <a:lnTo>
                    <a:pt x="324" y="50"/>
                  </a:lnTo>
                  <a:lnTo>
                    <a:pt x="324" y="52"/>
                  </a:lnTo>
                  <a:lnTo>
                    <a:pt x="324" y="54"/>
                  </a:lnTo>
                  <a:lnTo>
                    <a:pt x="322" y="54"/>
                  </a:lnTo>
                  <a:lnTo>
                    <a:pt x="320" y="54"/>
                  </a:lnTo>
                  <a:lnTo>
                    <a:pt x="318" y="54"/>
                  </a:lnTo>
                  <a:lnTo>
                    <a:pt x="315" y="56"/>
                  </a:lnTo>
                  <a:lnTo>
                    <a:pt x="311" y="58"/>
                  </a:lnTo>
                  <a:lnTo>
                    <a:pt x="309" y="58"/>
                  </a:lnTo>
                  <a:lnTo>
                    <a:pt x="307" y="58"/>
                  </a:lnTo>
                  <a:lnTo>
                    <a:pt x="305" y="58"/>
                  </a:lnTo>
                  <a:lnTo>
                    <a:pt x="303" y="60"/>
                  </a:lnTo>
                  <a:lnTo>
                    <a:pt x="303" y="62"/>
                  </a:lnTo>
                  <a:lnTo>
                    <a:pt x="301" y="64"/>
                  </a:lnTo>
                  <a:lnTo>
                    <a:pt x="303" y="66"/>
                  </a:lnTo>
                  <a:lnTo>
                    <a:pt x="301" y="68"/>
                  </a:lnTo>
                  <a:lnTo>
                    <a:pt x="299" y="70"/>
                  </a:lnTo>
                  <a:lnTo>
                    <a:pt x="299" y="68"/>
                  </a:lnTo>
                  <a:lnTo>
                    <a:pt x="299" y="70"/>
                  </a:lnTo>
                  <a:lnTo>
                    <a:pt x="301" y="68"/>
                  </a:lnTo>
                  <a:lnTo>
                    <a:pt x="299" y="68"/>
                  </a:lnTo>
                  <a:lnTo>
                    <a:pt x="297" y="70"/>
                  </a:lnTo>
                  <a:lnTo>
                    <a:pt x="297" y="71"/>
                  </a:lnTo>
                  <a:lnTo>
                    <a:pt x="295" y="73"/>
                  </a:lnTo>
                  <a:lnTo>
                    <a:pt x="295" y="75"/>
                  </a:lnTo>
                  <a:lnTo>
                    <a:pt x="293" y="75"/>
                  </a:lnTo>
                  <a:lnTo>
                    <a:pt x="293" y="77"/>
                  </a:lnTo>
                  <a:lnTo>
                    <a:pt x="291" y="79"/>
                  </a:lnTo>
                  <a:lnTo>
                    <a:pt x="290" y="79"/>
                  </a:lnTo>
                  <a:lnTo>
                    <a:pt x="290" y="81"/>
                  </a:lnTo>
                  <a:lnTo>
                    <a:pt x="290" y="83"/>
                  </a:lnTo>
                  <a:lnTo>
                    <a:pt x="288" y="83"/>
                  </a:lnTo>
                  <a:lnTo>
                    <a:pt x="286" y="87"/>
                  </a:lnTo>
                  <a:lnTo>
                    <a:pt x="286" y="89"/>
                  </a:lnTo>
                  <a:lnTo>
                    <a:pt x="284" y="91"/>
                  </a:lnTo>
                  <a:lnTo>
                    <a:pt x="284" y="93"/>
                  </a:lnTo>
                  <a:lnTo>
                    <a:pt x="284" y="95"/>
                  </a:lnTo>
                  <a:lnTo>
                    <a:pt x="286" y="96"/>
                  </a:lnTo>
                  <a:lnTo>
                    <a:pt x="286" y="98"/>
                  </a:lnTo>
                  <a:lnTo>
                    <a:pt x="286" y="100"/>
                  </a:lnTo>
                  <a:lnTo>
                    <a:pt x="288" y="100"/>
                  </a:lnTo>
                  <a:lnTo>
                    <a:pt x="288" y="102"/>
                  </a:lnTo>
                  <a:lnTo>
                    <a:pt x="290" y="104"/>
                  </a:lnTo>
                  <a:lnTo>
                    <a:pt x="291" y="104"/>
                  </a:lnTo>
                  <a:lnTo>
                    <a:pt x="291" y="106"/>
                  </a:lnTo>
                  <a:lnTo>
                    <a:pt x="293" y="106"/>
                  </a:lnTo>
                  <a:lnTo>
                    <a:pt x="291" y="106"/>
                  </a:lnTo>
                  <a:lnTo>
                    <a:pt x="291" y="108"/>
                  </a:lnTo>
                  <a:lnTo>
                    <a:pt x="290" y="108"/>
                  </a:lnTo>
                  <a:lnTo>
                    <a:pt x="291" y="108"/>
                  </a:lnTo>
                  <a:lnTo>
                    <a:pt x="290" y="108"/>
                  </a:lnTo>
                  <a:lnTo>
                    <a:pt x="290" y="110"/>
                  </a:lnTo>
                  <a:lnTo>
                    <a:pt x="288" y="110"/>
                  </a:lnTo>
                  <a:lnTo>
                    <a:pt x="286" y="112"/>
                  </a:lnTo>
                  <a:lnTo>
                    <a:pt x="284" y="112"/>
                  </a:lnTo>
                  <a:lnTo>
                    <a:pt x="284" y="114"/>
                  </a:lnTo>
                  <a:lnTo>
                    <a:pt x="282" y="114"/>
                  </a:lnTo>
                  <a:lnTo>
                    <a:pt x="282" y="116"/>
                  </a:lnTo>
                  <a:lnTo>
                    <a:pt x="282" y="118"/>
                  </a:lnTo>
                  <a:lnTo>
                    <a:pt x="280" y="118"/>
                  </a:lnTo>
                  <a:lnTo>
                    <a:pt x="280" y="119"/>
                  </a:lnTo>
                  <a:lnTo>
                    <a:pt x="278" y="119"/>
                  </a:lnTo>
                  <a:lnTo>
                    <a:pt x="278" y="121"/>
                  </a:lnTo>
                  <a:lnTo>
                    <a:pt x="278" y="123"/>
                  </a:lnTo>
                  <a:lnTo>
                    <a:pt x="278" y="125"/>
                  </a:lnTo>
                  <a:lnTo>
                    <a:pt x="276" y="125"/>
                  </a:lnTo>
                  <a:lnTo>
                    <a:pt x="276" y="127"/>
                  </a:lnTo>
                  <a:lnTo>
                    <a:pt x="276" y="129"/>
                  </a:lnTo>
                  <a:lnTo>
                    <a:pt x="278" y="129"/>
                  </a:lnTo>
                  <a:lnTo>
                    <a:pt x="276" y="129"/>
                  </a:lnTo>
                  <a:lnTo>
                    <a:pt x="276" y="131"/>
                  </a:lnTo>
                  <a:lnTo>
                    <a:pt x="274" y="131"/>
                  </a:lnTo>
                  <a:lnTo>
                    <a:pt x="274" y="129"/>
                  </a:lnTo>
                  <a:lnTo>
                    <a:pt x="272" y="129"/>
                  </a:lnTo>
                  <a:lnTo>
                    <a:pt x="272" y="131"/>
                  </a:lnTo>
                  <a:lnTo>
                    <a:pt x="270" y="131"/>
                  </a:lnTo>
                  <a:lnTo>
                    <a:pt x="268" y="131"/>
                  </a:lnTo>
                  <a:lnTo>
                    <a:pt x="267" y="131"/>
                  </a:lnTo>
                  <a:lnTo>
                    <a:pt x="267" y="133"/>
                  </a:lnTo>
                  <a:lnTo>
                    <a:pt x="265" y="133"/>
                  </a:lnTo>
                  <a:lnTo>
                    <a:pt x="263" y="133"/>
                  </a:lnTo>
                  <a:lnTo>
                    <a:pt x="263" y="135"/>
                  </a:lnTo>
                  <a:lnTo>
                    <a:pt x="263" y="137"/>
                  </a:lnTo>
                  <a:lnTo>
                    <a:pt x="261" y="137"/>
                  </a:lnTo>
                  <a:lnTo>
                    <a:pt x="261" y="139"/>
                  </a:lnTo>
                  <a:lnTo>
                    <a:pt x="259" y="141"/>
                  </a:lnTo>
                  <a:lnTo>
                    <a:pt x="259" y="143"/>
                  </a:lnTo>
                  <a:lnTo>
                    <a:pt x="257" y="144"/>
                  </a:lnTo>
                  <a:lnTo>
                    <a:pt x="257" y="146"/>
                  </a:lnTo>
                  <a:lnTo>
                    <a:pt x="255" y="146"/>
                  </a:lnTo>
                  <a:lnTo>
                    <a:pt x="253" y="146"/>
                  </a:lnTo>
                  <a:lnTo>
                    <a:pt x="253" y="144"/>
                  </a:lnTo>
                  <a:lnTo>
                    <a:pt x="251" y="144"/>
                  </a:lnTo>
                  <a:lnTo>
                    <a:pt x="249" y="144"/>
                  </a:lnTo>
                  <a:lnTo>
                    <a:pt x="247" y="146"/>
                  </a:lnTo>
                  <a:lnTo>
                    <a:pt x="247" y="148"/>
                  </a:lnTo>
                  <a:lnTo>
                    <a:pt x="245" y="148"/>
                  </a:lnTo>
                  <a:lnTo>
                    <a:pt x="243" y="148"/>
                  </a:lnTo>
                  <a:lnTo>
                    <a:pt x="243" y="146"/>
                  </a:lnTo>
                  <a:lnTo>
                    <a:pt x="242" y="146"/>
                  </a:lnTo>
                  <a:lnTo>
                    <a:pt x="240" y="146"/>
                  </a:lnTo>
                  <a:lnTo>
                    <a:pt x="238" y="146"/>
                  </a:lnTo>
                  <a:lnTo>
                    <a:pt x="236" y="146"/>
                  </a:lnTo>
                  <a:lnTo>
                    <a:pt x="236" y="148"/>
                  </a:lnTo>
                  <a:lnTo>
                    <a:pt x="234" y="148"/>
                  </a:lnTo>
                  <a:lnTo>
                    <a:pt x="234" y="146"/>
                  </a:lnTo>
                  <a:lnTo>
                    <a:pt x="232" y="148"/>
                  </a:lnTo>
                  <a:lnTo>
                    <a:pt x="232" y="146"/>
                  </a:lnTo>
                  <a:lnTo>
                    <a:pt x="230" y="146"/>
                  </a:lnTo>
                  <a:lnTo>
                    <a:pt x="228" y="146"/>
                  </a:lnTo>
                  <a:lnTo>
                    <a:pt x="226" y="146"/>
                  </a:lnTo>
                  <a:lnTo>
                    <a:pt x="224" y="146"/>
                  </a:lnTo>
                  <a:lnTo>
                    <a:pt x="222" y="146"/>
                  </a:lnTo>
                  <a:lnTo>
                    <a:pt x="222" y="148"/>
                  </a:lnTo>
                  <a:lnTo>
                    <a:pt x="219" y="146"/>
                  </a:lnTo>
                  <a:lnTo>
                    <a:pt x="219" y="148"/>
                  </a:lnTo>
                  <a:lnTo>
                    <a:pt x="217" y="150"/>
                  </a:lnTo>
                  <a:lnTo>
                    <a:pt x="215" y="152"/>
                  </a:lnTo>
                  <a:lnTo>
                    <a:pt x="213" y="152"/>
                  </a:lnTo>
                  <a:lnTo>
                    <a:pt x="211" y="152"/>
                  </a:lnTo>
                  <a:lnTo>
                    <a:pt x="209" y="152"/>
                  </a:lnTo>
                  <a:lnTo>
                    <a:pt x="207" y="152"/>
                  </a:lnTo>
                  <a:lnTo>
                    <a:pt x="207" y="154"/>
                  </a:lnTo>
                  <a:lnTo>
                    <a:pt x="205" y="156"/>
                  </a:lnTo>
                  <a:lnTo>
                    <a:pt x="205" y="158"/>
                  </a:lnTo>
                  <a:lnTo>
                    <a:pt x="203" y="158"/>
                  </a:lnTo>
                  <a:lnTo>
                    <a:pt x="203" y="160"/>
                  </a:lnTo>
                  <a:lnTo>
                    <a:pt x="201" y="162"/>
                  </a:lnTo>
                  <a:lnTo>
                    <a:pt x="199" y="162"/>
                  </a:lnTo>
                  <a:lnTo>
                    <a:pt x="199" y="160"/>
                  </a:lnTo>
                  <a:lnTo>
                    <a:pt x="197" y="160"/>
                  </a:lnTo>
                  <a:lnTo>
                    <a:pt x="195" y="158"/>
                  </a:lnTo>
                  <a:lnTo>
                    <a:pt x="194" y="158"/>
                  </a:lnTo>
                  <a:lnTo>
                    <a:pt x="192" y="156"/>
                  </a:lnTo>
                  <a:lnTo>
                    <a:pt x="192" y="154"/>
                  </a:lnTo>
                  <a:lnTo>
                    <a:pt x="190" y="154"/>
                  </a:lnTo>
                  <a:lnTo>
                    <a:pt x="190" y="152"/>
                  </a:lnTo>
                  <a:lnTo>
                    <a:pt x="190" y="150"/>
                  </a:lnTo>
                  <a:lnTo>
                    <a:pt x="190" y="152"/>
                  </a:lnTo>
                  <a:lnTo>
                    <a:pt x="192" y="152"/>
                  </a:lnTo>
                  <a:lnTo>
                    <a:pt x="190" y="152"/>
                  </a:lnTo>
                  <a:lnTo>
                    <a:pt x="190" y="150"/>
                  </a:lnTo>
                  <a:lnTo>
                    <a:pt x="188" y="148"/>
                  </a:lnTo>
                  <a:lnTo>
                    <a:pt x="186" y="146"/>
                  </a:lnTo>
                  <a:lnTo>
                    <a:pt x="188" y="146"/>
                  </a:lnTo>
                  <a:lnTo>
                    <a:pt x="188" y="144"/>
                  </a:lnTo>
                  <a:lnTo>
                    <a:pt x="190" y="144"/>
                  </a:lnTo>
                  <a:lnTo>
                    <a:pt x="192" y="143"/>
                  </a:lnTo>
                  <a:lnTo>
                    <a:pt x="190" y="143"/>
                  </a:lnTo>
                  <a:lnTo>
                    <a:pt x="188" y="143"/>
                  </a:lnTo>
                  <a:lnTo>
                    <a:pt x="188" y="144"/>
                  </a:lnTo>
                  <a:lnTo>
                    <a:pt x="188" y="146"/>
                  </a:lnTo>
                  <a:lnTo>
                    <a:pt x="188" y="144"/>
                  </a:lnTo>
                  <a:lnTo>
                    <a:pt x="186" y="144"/>
                  </a:lnTo>
                  <a:lnTo>
                    <a:pt x="186" y="143"/>
                  </a:lnTo>
                  <a:lnTo>
                    <a:pt x="182" y="139"/>
                  </a:lnTo>
                  <a:lnTo>
                    <a:pt x="180" y="139"/>
                  </a:lnTo>
                  <a:lnTo>
                    <a:pt x="180" y="137"/>
                  </a:lnTo>
                  <a:lnTo>
                    <a:pt x="180" y="135"/>
                  </a:lnTo>
                  <a:lnTo>
                    <a:pt x="180" y="137"/>
                  </a:lnTo>
                  <a:lnTo>
                    <a:pt x="178" y="137"/>
                  </a:lnTo>
                  <a:lnTo>
                    <a:pt x="178" y="139"/>
                  </a:lnTo>
                  <a:lnTo>
                    <a:pt x="178" y="137"/>
                  </a:lnTo>
                  <a:lnTo>
                    <a:pt x="176" y="137"/>
                  </a:lnTo>
                  <a:lnTo>
                    <a:pt x="172" y="137"/>
                  </a:lnTo>
                  <a:lnTo>
                    <a:pt x="172" y="139"/>
                  </a:lnTo>
                  <a:lnTo>
                    <a:pt x="171" y="139"/>
                  </a:lnTo>
                  <a:lnTo>
                    <a:pt x="171" y="137"/>
                  </a:lnTo>
                  <a:lnTo>
                    <a:pt x="171" y="135"/>
                  </a:lnTo>
                  <a:lnTo>
                    <a:pt x="171" y="133"/>
                  </a:lnTo>
                  <a:lnTo>
                    <a:pt x="171" y="131"/>
                  </a:lnTo>
                  <a:lnTo>
                    <a:pt x="169" y="131"/>
                  </a:lnTo>
                  <a:lnTo>
                    <a:pt x="171" y="129"/>
                  </a:lnTo>
                  <a:lnTo>
                    <a:pt x="171" y="127"/>
                  </a:lnTo>
                  <a:lnTo>
                    <a:pt x="172" y="125"/>
                  </a:lnTo>
                  <a:lnTo>
                    <a:pt x="172" y="123"/>
                  </a:lnTo>
                  <a:lnTo>
                    <a:pt x="174" y="123"/>
                  </a:lnTo>
                  <a:lnTo>
                    <a:pt x="174" y="121"/>
                  </a:lnTo>
                  <a:lnTo>
                    <a:pt x="176" y="121"/>
                  </a:lnTo>
                  <a:lnTo>
                    <a:pt x="178" y="121"/>
                  </a:lnTo>
                  <a:lnTo>
                    <a:pt x="178" y="119"/>
                  </a:lnTo>
                  <a:lnTo>
                    <a:pt x="178" y="118"/>
                  </a:lnTo>
                  <a:lnTo>
                    <a:pt x="176" y="118"/>
                  </a:lnTo>
                  <a:lnTo>
                    <a:pt x="174" y="116"/>
                  </a:lnTo>
                  <a:lnTo>
                    <a:pt x="172" y="114"/>
                  </a:lnTo>
                  <a:lnTo>
                    <a:pt x="172" y="112"/>
                  </a:lnTo>
                  <a:lnTo>
                    <a:pt x="172" y="110"/>
                  </a:lnTo>
                  <a:lnTo>
                    <a:pt x="174" y="110"/>
                  </a:lnTo>
                  <a:lnTo>
                    <a:pt x="174" y="108"/>
                  </a:lnTo>
                  <a:lnTo>
                    <a:pt x="172" y="108"/>
                  </a:lnTo>
                  <a:lnTo>
                    <a:pt x="174" y="106"/>
                  </a:lnTo>
                  <a:lnTo>
                    <a:pt x="176" y="106"/>
                  </a:lnTo>
                  <a:lnTo>
                    <a:pt x="176" y="104"/>
                  </a:lnTo>
                  <a:lnTo>
                    <a:pt x="176" y="102"/>
                  </a:lnTo>
                  <a:lnTo>
                    <a:pt x="178" y="102"/>
                  </a:lnTo>
                  <a:lnTo>
                    <a:pt x="178" y="100"/>
                  </a:lnTo>
                  <a:lnTo>
                    <a:pt x="178" y="98"/>
                  </a:lnTo>
                  <a:lnTo>
                    <a:pt x="176" y="98"/>
                  </a:lnTo>
                  <a:lnTo>
                    <a:pt x="174" y="98"/>
                  </a:lnTo>
                  <a:lnTo>
                    <a:pt x="176" y="98"/>
                  </a:lnTo>
                  <a:lnTo>
                    <a:pt x="174" y="98"/>
                  </a:lnTo>
                  <a:lnTo>
                    <a:pt x="174" y="96"/>
                  </a:lnTo>
                  <a:lnTo>
                    <a:pt x="172" y="95"/>
                  </a:lnTo>
                  <a:lnTo>
                    <a:pt x="172" y="93"/>
                  </a:lnTo>
                  <a:lnTo>
                    <a:pt x="172" y="91"/>
                  </a:lnTo>
                  <a:lnTo>
                    <a:pt x="171" y="91"/>
                  </a:lnTo>
                  <a:lnTo>
                    <a:pt x="171" y="89"/>
                  </a:lnTo>
                  <a:lnTo>
                    <a:pt x="169" y="87"/>
                  </a:lnTo>
                  <a:lnTo>
                    <a:pt x="172" y="87"/>
                  </a:lnTo>
                  <a:lnTo>
                    <a:pt x="174" y="87"/>
                  </a:lnTo>
                  <a:lnTo>
                    <a:pt x="178" y="87"/>
                  </a:lnTo>
                  <a:lnTo>
                    <a:pt x="178" y="85"/>
                  </a:lnTo>
                  <a:lnTo>
                    <a:pt x="178" y="83"/>
                  </a:lnTo>
                  <a:lnTo>
                    <a:pt x="180" y="83"/>
                  </a:lnTo>
                  <a:lnTo>
                    <a:pt x="180" y="81"/>
                  </a:lnTo>
                  <a:lnTo>
                    <a:pt x="180" y="79"/>
                  </a:lnTo>
                  <a:lnTo>
                    <a:pt x="178" y="79"/>
                  </a:lnTo>
                  <a:lnTo>
                    <a:pt x="178" y="77"/>
                  </a:lnTo>
                  <a:lnTo>
                    <a:pt x="176" y="77"/>
                  </a:lnTo>
                  <a:lnTo>
                    <a:pt x="178" y="77"/>
                  </a:lnTo>
                  <a:lnTo>
                    <a:pt x="178" y="75"/>
                  </a:lnTo>
                  <a:lnTo>
                    <a:pt x="180" y="75"/>
                  </a:lnTo>
                  <a:lnTo>
                    <a:pt x="180" y="73"/>
                  </a:lnTo>
                  <a:lnTo>
                    <a:pt x="182" y="73"/>
                  </a:lnTo>
                  <a:lnTo>
                    <a:pt x="180" y="73"/>
                  </a:lnTo>
                  <a:lnTo>
                    <a:pt x="180" y="71"/>
                  </a:lnTo>
                  <a:lnTo>
                    <a:pt x="180" y="70"/>
                  </a:lnTo>
                  <a:lnTo>
                    <a:pt x="180" y="68"/>
                  </a:lnTo>
                  <a:lnTo>
                    <a:pt x="180" y="66"/>
                  </a:lnTo>
                  <a:lnTo>
                    <a:pt x="180" y="64"/>
                  </a:lnTo>
                  <a:lnTo>
                    <a:pt x="180" y="62"/>
                  </a:lnTo>
                  <a:lnTo>
                    <a:pt x="180" y="60"/>
                  </a:lnTo>
                  <a:lnTo>
                    <a:pt x="178" y="60"/>
                  </a:lnTo>
                  <a:lnTo>
                    <a:pt x="178" y="58"/>
                  </a:lnTo>
                  <a:lnTo>
                    <a:pt x="180" y="58"/>
                  </a:lnTo>
                  <a:lnTo>
                    <a:pt x="182" y="58"/>
                  </a:lnTo>
                  <a:lnTo>
                    <a:pt x="182" y="56"/>
                  </a:lnTo>
                  <a:lnTo>
                    <a:pt x="182" y="54"/>
                  </a:lnTo>
                  <a:lnTo>
                    <a:pt x="184" y="54"/>
                  </a:lnTo>
                  <a:lnTo>
                    <a:pt x="186" y="54"/>
                  </a:lnTo>
                  <a:lnTo>
                    <a:pt x="186" y="52"/>
                  </a:lnTo>
                  <a:lnTo>
                    <a:pt x="188" y="52"/>
                  </a:lnTo>
                  <a:lnTo>
                    <a:pt x="188" y="50"/>
                  </a:lnTo>
                  <a:lnTo>
                    <a:pt x="190" y="50"/>
                  </a:lnTo>
                  <a:lnTo>
                    <a:pt x="190" y="48"/>
                  </a:lnTo>
                  <a:lnTo>
                    <a:pt x="190" y="47"/>
                  </a:lnTo>
                  <a:lnTo>
                    <a:pt x="188" y="47"/>
                  </a:lnTo>
                  <a:lnTo>
                    <a:pt x="186" y="45"/>
                  </a:lnTo>
                  <a:lnTo>
                    <a:pt x="186" y="47"/>
                  </a:lnTo>
                  <a:lnTo>
                    <a:pt x="186" y="45"/>
                  </a:lnTo>
                  <a:lnTo>
                    <a:pt x="184" y="45"/>
                  </a:lnTo>
                  <a:lnTo>
                    <a:pt x="184" y="43"/>
                  </a:lnTo>
                  <a:lnTo>
                    <a:pt x="186" y="41"/>
                  </a:lnTo>
                  <a:lnTo>
                    <a:pt x="184" y="41"/>
                  </a:lnTo>
                  <a:lnTo>
                    <a:pt x="184" y="39"/>
                  </a:lnTo>
                  <a:lnTo>
                    <a:pt x="184" y="41"/>
                  </a:lnTo>
                  <a:lnTo>
                    <a:pt x="182" y="41"/>
                  </a:lnTo>
                  <a:lnTo>
                    <a:pt x="182" y="39"/>
                  </a:lnTo>
                  <a:lnTo>
                    <a:pt x="180" y="39"/>
                  </a:lnTo>
                  <a:lnTo>
                    <a:pt x="178" y="39"/>
                  </a:lnTo>
                  <a:lnTo>
                    <a:pt x="176" y="39"/>
                  </a:lnTo>
                  <a:lnTo>
                    <a:pt x="174" y="39"/>
                  </a:lnTo>
                  <a:lnTo>
                    <a:pt x="174" y="41"/>
                  </a:lnTo>
                  <a:lnTo>
                    <a:pt x="172" y="43"/>
                  </a:lnTo>
                  <a:lnTo>
                    <a:pt x="171" y="43"/>
                  </a:lnTo>
                  <a:lnTo>
                    <a:pt x="171" y="41"/>
                  </a:lnTo>
                  <a:lnTo>
                    <a:pt x="169" y="41"/>
                  </a:lnTo>
                  <a:lnTo>
                    <a:pt x="169" y="43"/>
                  </a:lnTo>
                  <a:lnTo>
                    <a:pt x="169" y="41"/>
                  </a:lnTo>
                  <a:lnTo>
                    <a:pt x="167" y="41"/>
                  </a:lnTo>
                  <a:lnTo>
                    <a:pt x="165" y="41"/>
                  </a:lnTo>
                  <a:lnTo>
                    <a:pt x="163" y="41"/>
                  </a:lnTo>
                  <a:lnTo>
                    <a:pt x="161" y="43"/>
                  </a:lnTo>
                  <a:lnTo>
                    <a:pt x="159" y="43"/>
                  </a:lnTo>
                  <a:lnTo>
                    <a:pt x="159" y="41"/>
                  </a:lnTo>
                  <a:lnTo>
                    <a:pt x="159" y="39"/>
                  </a:lnTo>
                  <a:lnTo>
                    <a:pt x="161" y="39"/>
                  </a:lnTo>
                  <a:lnTo>
                    <a:pt x="161" y="37"/>
                  </a:lnTo>
                  <a:lnTo>
                    <a:pt x="159" y="37"/>
                  </a:lnTo>
                  <a:lnTo>
                    <a:pt x="159" y="35"/>
                  </a:lnTo>
                  <a:lnTo>
                    <a:pt x="157" y="35"/>
                  </a:lnTo>
                  <a:lnTo>
                    <a:pt x="157" y="37"/>
                  </a:lnTo>
                  <a:lnTo>
                    <a:pt x="153" y="37"/>
                  </a:lnTo>
                  <a:lnTo>
                    <a:pt x="151" y="37"/>
                  </a:lnTo>
                  <a:lnTo>
                    <a:pt x="151" y="39"/>
                  </a:lnTo>
                  <a:lnTo>
                    <a:pt x="149" y="39"/>
                  </a:lnTo>
                  <a:lnTo>
                    <a:pt x="149" y="41"/>
                  </a:lnTo>
                  <a:lnTo>
                    <a:pt x="147" y="41"/>
                  </a:lnTo>
                  <a:lnTo>
                    <a:pt x="147" y="37"/>
                  </a:lnTo>
                  <a:lnTo>
                    <a:pt x="147" y="35"/>
                  </a:lnTo>
                  <a:lnTo>
                    <a:pt x="149" y="35"/>
                  </a:lnTo>
                  <a:lnTo>
                    <a:pt x="149" y="33"/>
                  </a:lnTo>
                  <a:lnTo>
                    <a:pt x="151" y="33"/>
                  </a:lnTo>
                  <a:lnTo>
                    <a:pt x="151" y="31"/>
                  </a:lnTo>
                  <a:lnTo>
                    <a:pt x="151" y="33"/>
                  </a:lnTo>
                  <a:lnTo>
                    <a:pt x="149" y="33"/>
                  </a:lnTo>
                  <a:lnTo>
                    <a:pt x="147" y="33"/>
                  </a:lnTo>
                  <a:lnTo>
                    <a:pt x="147" y="31"/>
                  </a:lnTo>
                  <a:lnTo>
                    <a:pt x="149" y="31"/>
                  </a:lnTo>
                  <a:lnTo>
                    <a:pt x="149" y="33"/>
                  </a:lnTo>
                  <a:lnTo>
                    <a:pt x="149" y="31"/>
                  </a:lnTo>
                  <a:lnTo>
                    <a:pt x="151" y="29"/>
                  </a:lnTo>
                  <a:lnTo>
                    <a:pt x="149" y="29"/>
                  </a:lnTo>
                  <a:lnTo>
                    <a:pt x="147" y="29"/>
                  </a:lnTo>
                  <a:lnTo>
                    <a:pt x="147" y="27"/>
                  </a:lnTo>
                  <a:lnTo>
                    <a:pt x="147" y="29"/>
                  </a:lnTo>
                  <a:lnTo>
                    <a:pt x="149" y="29"/>
                  </a:lnTo>
                  <a:lnTo>
                    <a:pt x="149" y="27"/>
                  </a:lnTo>
                  <a:lnTo>
                    <a:pt x="149" y="25"/>
                  </a:lnTo>
                  <a:lnTo>
                    <a:pt x="149" y="24"/>
                  </a:lnTo>
                  <a:lnTo>
                    <a:pt x="149" y="25"/>
                  </a:lnTo>
                  <a:lnTo>
                    <a:pt x="149" y="24"/>
                  </a:lnTo>
                  <a:lnTo>
                    <a:pt x="147" y="24"/>
                  </a:lnTo>
                  <a:lnTo>
                    <a:pt x="147" y="25"/>
                  </a:lnTo>
                  <a:lnTo>
                    <a:pt x="149" y="25"/>
                  </a:lnTo>
                  <a:lnTo>
                    <a:pt x="147" y="25"/>
                  </a:lnTo>
                  <a:lnTo>
                    <a:pt x="146" y="25"/>
                  </a:lnTo>
                  <a:lnTo>
                    <a:pt x="146" y="27"/>
                  </a:lnTo>
                  <a:lnTo>
                    <a:pt x="146" y="25"/>
                  </a:lnTo>
                  <a:lnTo>
                    <a:pt x="146" y="24"/>
                  </a:lnTo>
                  <a:lnTo>
                    <a:pt x="147" y="22"/>
                  </a:lnTo>
                  <a:lnTo>
                    <a:pt x="147" y="20"/>
                  </a:lnTo>
                  <a:lnTo>
                    <a:pt x="147" y="22"/>
                  </a:lnTo>
                  <a:lnTo>
                    <a:pt x="146" y="22"/>
                  </a:lnTo>
                  <a:lnTo>
                    <a:pt x="144" y="22"/>
                  </a:lnTo>
                  <a:lnTo>
                    <a:pt x="144" y="20"/>
                  </a:lnTo>
                  <a:lnTo>
                    <a:pt x="144" y="18"/>
                  </a:lnTo>
                  <a:lnTo>
                    <a:pt x="142" y="18"/>
                  </a:lnTo>
                  <a:lnTo>
                    <a:pt x="142" y="20"/>
                  </a:lnTo>
                  <a:lnTo>
                    <a:pt x="142" y="18"/>
                  </a:lnTo>
                  <a:lnTo>
                    <a:pt x="142" y="16"/>
                  </a:lnTo>
                  <a:lnTo>
                    <a:pt x="142" y="14"/>
                  </a:lnTo>
                  <a:lnTo>
                    <a:pt x="144" y="14"/>
                  </a:lnTo>
                  <a:lnTo>
                    <a:pt x="142" y="14"/>
                  </a:lnTo>
                  <a:lnTo>
                    <a:pt x="144" y="12"/>
                  </a:lnTo>
                  <a:lnTo>
                    <a:pt x="146" y="12"/>
                  </a:lnTo>
                  <a:lnTo>
                    <a:pt x="147" y="12"/>
                  </a:lnTo>
                  <a:lnTo>
                    <a:pt x="147" y="10"/>
                  </a:lnTo>
                  <a:lnTo>
                    <a:pt x="146" y="10"/>
                  </a:lnTo>
                  <a:lnTo>
                    <a:pt x="147" y="10"/>
                  </a:lnTo>
                  <a:lnTo>
                    <a:pt x="149" y="10"/>
                  </a:lnTo>
                  <a:lnTo>
                    <a:pt x="151" y="10"/>
                  </a:lnTo>
                  <a:lnTo>
                    <a:pt x="153" y="10"/>
                  </a:lnTo>
                  <a:lnTo>
                    <a:pt x="155" y="10"/>
                  </a:lnTo>
                  <a:lnTo>
                    <a:pt x="155" y="8"/>
                  </a:lnTo>
                  <a:lnTo>
                    <a:pt x="157" y="10"/>
                  </a:lnTo>
                  <a:lnTo>
                    <a:pt x="157" y="8"/>
                  </a:lnTo>
                  <a:lnTo>
                    <a:pt x="157" y="10"/>
                  </a:lnTo>
                  <a:lnTo>
                    <a:pt x="159" y="10"/>
                  </a:lnTo>
                  <a:lnTo>
                    <a:pt x="159" y="8"/>
                  </a:lnTo>
                  <a:lnTo>
                    <a:pt x="157" y="8"/>
                  </a:lnTo>
                  <a:lnTo>
                    <a:pt x="157" y="6"/>
                  </a:lnTo>
                  <a:lnTo>
                    <a:pt x="159" y="6"/>
                  </a:lnTo>
                  <a:lnTo>
                    <a:pt x="157" y="6"/>
                  </a:lnTo>
                  <a:lnTo>
                    <a:pt x="159" y="6"/>
                  </a:lnTo>
                  <a:lnTo>
                    <a:pt x="157" y="6"/>
                  </a:lnTo>
                  <a:lnTo>
                    <a:pt x="157" y="4"/>
                  </a:lnTo>
                  <a:lnTo>
                    <a:pt x="159" y="4"/>
                  </a:lnTo>
                  <a:lnTo>
                    <a:pt x="161" y="2"/>
                  </a:lnTo>
                  <a:lnTo>
                    <a:pt x="161" y="0"/>
                  </a:lnTo>
                  <a:lnTo>
                    <a:pt x="163" y="0"/>
                  </a:lnTo>
                  <a:lnTo>
                    <a:pt x="165" y="0"/>
                  </a:lnTo>
                  <a:lnTo>
                    <a:pt x="165" y="2"/>
                  </a:lnTo>
                  <a:lnTo>
                    <a:pt x="163" y="2"/>
                  </a:lnTo>
                  <a:lnTo>
                    <a:pt x="165" y="2"/>
                  </a:lnTo>
                  <a:lnTo>
                    <a:pt x="165" y="0"/>
                  </a:lnTo>
                  <a:lnTo>
                    <a:pt x="167"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Freeform 77"/>
            <p:cNvSpPr>
              <a:spLocks noEditPoints="1"/>
            </p:cNvSpPr>
            <p:nvPr/>
          </p:nvSpPr>
          <p:spPr bwMode="auto">
            <a:xfrm>
              <a:off x="5581650" y="2943225"/>
              <a:ext cx="158750" cy="103188"/>
            </a:xfrm>
            <a:custGeom>
              <a:avLst/>
              <a:gdLst>
                <a:gd name="T0" fmla="*/ 35 w 100"/>
                <a:gd name="T1" fmla="*/ 46 h 65"/>
                <a:gd name="T2" fmla="*/ 14 w 100"/>
                <a:gd name="T3" fmla="*/ 34 h 65"/>
                <a:gd name="T4" fmla="*/ 21 w 100"/>
                <a:gd name="T5" fmla="*/ 34 h 65"/>
                <a:gd name="T6" fmla="*/ 21 w 100"/>
                <a:gd name="T7" fmla="*/ 38 h 65"/>
                <a:gd name="T8" fmla="*/ 17 w 100"/>
                <a:gd name="T9" fmla="*/ 42 h 65"/>
                <a:gd name="T10" fmla="*/ 8 w 100"/>
                <a:gd name="T11" fmla="*/ 44 h 65"/>
                <a:gd name="T12" fmla="*/ 4 w 100"/>
                <a:gd name="T13" fmla="*/ 54 h 65"/>
                <a:gd name="T14" fmla="*/ 6 w 100"/>
                <a:gd name="T15" fmla="*/ 46 h 65"/>
                <a:gd name="T16" fmla="*/ 0 w 100"/>
                <a:gd name="T17" fmla="*/ 42 h 65"/>
                <a:gd name="T18" fmla="*/ 2 w 100"/>
                <a:gd name="T19" fmla="*/ 36 h 65"/>
                <a:gd name="T20" fmla="*/ 8 w 100"/>
                <a:gd name="T21" fmla="*/ 36 h 65"/>
                <a:gd name="T22" fmla="*/ 25 w 100"/>
                <a:gd name="T23" fmla="*/ 34 h 65"/>
                <a:gd name="T24" fmla="*/ 21 w 100"/>
                <a:gd name="T25" fmla="*/ 31 h 65"/>
                <a:gd name="T26" fmla="*/ 25 w 100"/>
                <a:gd name="T27" fmla="*/ 21 h 65"/>
                <a:gd name="T28" fmla="*/ 19 w 100"/>
                <a:gd name="T29" fmla="*/ 19 h 65"/>
                <a:gd name="T30" fmla="*/ 17 w 100"/>
                <a:gd name="T31" fmla="*/ 25 h 65"/>
                <a:gd name="T32" fmla="*/ 15 w 100"/>
                <a:gd name="T33" fmla="*/ 27 h 65"/>
                <a:gd name="T34" fmla="*/ 14 w 100"/>
                <a:gd name="T35" fmla="*/ 29 h 65"/>
                <a:gd name="T36" fmla="*/ 10 w 100"/>
                <a:gd name="T37" fmla="*/ 25 h 65"/>
                <a:gd name="T38" fmla="*/ 12 w 100"/>
                <a:gd name="T39" fmla="*/ 21 h 65"/>
                <a:gd name="T40" fmla="*/ 42 w 100"/>
                <a:gd name="T41" fmla="*/ 4 h 65"/>
                <a:gd name="T42" fmla="*/ 71 w 100"/>
                <a:gd name="T43" fmla="*/ 2 h 65"/>
                <a:gd name="T44" fmla="*/ 81 w 100"/>
                <a:gd name="T45" fmla="*/ 6 h 65"/>
                <a:gd name="T46" fmla="*/ 94 w 100"/>
                <a:gd name="T47" fmla="*/ 8 h 65"/>
                <a:gd name="T48" fmla="*/ 100 w 100"/>
                <a:gd name="T49" fmla="*/ 9 h 65"/>
                <a:gd name="T50" fmla="*/ 96 w 100"/>
                <a:gd name="T51" fmla="*/ 13 h 65"/>
                <a:gd name="T52" fmla="*/ 83 w 100"/>
                <a:gd name="T53" fmla="*/ 23 h 65"/>
                <a:gd name="T54" fmla="*/ 85 w 100"/>
                <a:gd name="T55" fmla="*/ 32 h 65"/>
                <a:gd name="T56" fmla="*/ 88 w 100"/>
                <a:gd name="T57" fmla="*/ 44 h 65"/>
                <a:gd name="T58" fmla="*/ 92 w 100"/>
                <a:gd name="T59" fmla="*/ 50 h 65"/>
                <a:gd name="T60" fmla="*/ 90 w 100"/>
                <a:gd name="T61" fmla="*/ 59 h 65"/>
                <a:gd name="T62" fmla="*/ 86 w 100"/>
                <a:gd name="T63" fmla="*/ 65 h 65"/>
                <a:gd name="T64" fmla="*/ 79 w 100"/>
                <a:gd name="T65" fmla="*/ 65 h 65"/>
                <a:gd name="T66" fmla="*/ 67 w 100"/>
                <a:gd name="T67" fmla="*/ 59 h 65"/>
                <a:gd name="T68" fmla="*/ 63 w 100"/>
                <a:gd name="T69" fmla="*/ 55 h 65"/>
                <a:gd name="T70" fmla="*/ 56 w 100"/>
                <a:gd name="T71" fmla="*/ 52 h 65"/>
                <a:gd name="T72" fmla="*/ 50 w 100"/>
                <a:gd name="T73" fmla="*/ 50 h 65"/>
                <a:gd name="T74" fmla="*/ 42 w 100"/>
                <a:gd name="T75" fmla="*/ 54 h 65"/>
                <a:gd name="T76" fmla="*/ 40 w 100"/>
                <a:gd name="T77" fmla="*/ 52 h 65"/>
                <a:gd name="T78" fmla="*/ 42 w 100"/>
                <a:gd name="T79" fmla="*/ 42 h 65"/>
                <a:gd name="T80" fmla="*/ 37 w 100"/>
                <a:gd name="T81" fmla="*/ 44 h 65"/>
                <a:gd name="T82" fmla="*/ 31 w 100"/>
                <a:gd name="T83" fmla="*/ 42 h 65"/>
                <a:gd name="T84" fmla="*/ 29 w 100"/>
                <a:gd name="T85" fmla="*/ 36 h 65"/>
                <a:gd name="T86" fmla="*/ 31 w 100"/>
                <a:gd name="T87" fmla="*/ 29 h 65"/>
                <a:gd name="T88" fmla="*/ 27 w 100"/>
                <a:gd name="T89" fmla="*/ 29 h 65"/>
                <a:gd name="T90" fmla="*/ 27 w 100"/>
                <a:gd name="T91" fmla="*/ 23 h 65"/>
                <a:gd name="T92" fmla="*/ 27 w 100"/>
                <a:gd name="T93" fmla="*/ 21 h 65"/>
                <a:gd name="T94" fmla="*/ 27 w 100"/>
                <a:gd name="T95" fmla="*/ 17 h 65"/>
                <a:gd name="T96" fmla="*/ 31 w 100"/>
                <a:gd name="T97" fmla="*/ 13 h 65"/>
                <a:gd name="T98" fmla="*/ 37 w 100"/>
                <a:gd name="T99" fmla="*/ 11 h 65"/>
                <a:gd name="T100" fmla="*/ 38 w 100"/>
                <a:gd name="T101" fmla="*/ 8 h 65"/>
                <a:gd name="T102" fmla="*/ 46 w 100"/>
                <a:gd name="T103" fmla="*/ 8 h 65"/>
                <a:gd name="T104" fmla="*/ 48 w 100"/>
                <a:gd name="T105" fmla="*/ 6 h 65"/>
                <a:gd name="T106" fmla="*/ 56 w 100"/>
                <a:gd name="T107" fmla="*/ 4 h 65"/>
                <a:gd name="T108" fmla="*/ 58 w 100"/>
                <a:gd name="T109" fmla="*/ 2 h 65"/>
                <a:gd name="T110" fmla="*/ 63 w 100"/>
                <a:gd name="T111" fmla="*/ 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0" h="65">
                  <a:moveTo>
                    <a:pt x="23" y="57"/>
                  </a:moveTo>
                  <a:lnTo>
                    <a:pt x="21" y="57"/>
                  </a:lnTo>
                  <a:lnTo>
                    <a:pt x="23" y="57"/>
                  </a:lnTo>
                  <a:close/>
                  <a:moveTo>
                    <a:pt x="35" y="48"/>
                  </a:moveTo>
                  <a:lnTo>
                    <a:pt x="33" y="48"/>
                  </a:lnTo>
                  <a:lnTo>
                    <a:pt x="35" y="46"/>
                  </a:lnTo>
                  <a:lnTo>
                    <a:pt x="35" y="48"/>
                  </a:lnTo>
                  <a:close/>
                  <a:moveTo>
                    <a:pt x="90" y="40"/>
                  </a:moveTo>
                  <a:lnTo>
                    <a:pt x="88" y="40"/>
                  </a:lnTo>
                  <a:lnTo>
                    <a:pt x="90" y="40"/>
                  </a:lnTo>
                  <a:close/>
                  <a:moveTo>
                    <a:pt x="12" y="34"/>
                  </a:moveTo>
                  <a:lnTo>
                    <a:pt x="14" y="34"/>
                  </a:lnTo>
                  <a:lnTo>
                    <a:pt x="14" y="32"/>
                  </a:lnTo>
                  <a:lnTo>
                    <a:pt x="14" y="34"/>
                  </a:lnTo>
                  <a:lnTo>
                    <a:pt x="15" y="32"/>
                  </a:lnTo>
                  <a:lnTo>
                    <a:pt x="17" y="32"/>
                  </a:lnTo>
                  <a:lnTo>
                    <a:pt x="19" y="34"/>
                  </a:lnTo>
                  <a:lnTo>
                    <a:pt x="21" y="34"/>
                  </a:lnTo>
                  <a:lnTo>
                    <a:pt x="21" y="36"/>
                  </a:lnTo>
                  <a:lnTo>
                    <a:pt x="23" y="36"/>
                  </a:lnTo>
                  <a:lnTo>
                    <a:pt x="23" y="38"/>
                  </a:lnTo>
                  <a:lnTo>
                    <a:pt x="21" y="38"/>
                  </a:lnTo>
                  <a:lnTo>
                    <a:pt x="23" y="38"/>
                  </a:lnTo>
                  <a:lnTo>
                    <a:pt x="21" y="38"/>
                  </a:lnTo>
                  <a:lnTo>
                    <a:pt x="21" y="36"/>
                  </a:lnTo>
                  <a:lnTo>
                    <a:pt x="21" y="38"/>
                  </a:lnTo>
                  <a:lnTo>
                    <a:pt x="19" y="38"/>
                  </a:lnTo>
                  <a:lnTo>
                    <a:pt x="19" y="40"/>
                  </a:lnTo>
                  <a:lnTo>
                    <a:pt x="17" y="40"/>
                  </a:lnTo>
                  <a:lnTo>
                    <a:pt x="17" y="42"/>
                  </a:lnTo>
                  <a:lnTo>
                    <a:pt x="15" y="42"/>
                  </a:lnTo>
                  <a:lnTo>
                    <a:pt x="15" y="44"/>
                  </a:lnTo>
                  <a:lnTo>
                    <a:pt x="14" y="44"/>
                  </a:lnTo>
                  <a:lnTo>
                    <a:pt x="12" y="44"/>
                  </a:lnTo>
                  <a:lnTo>
                    <a:pt x="10" y="44"/>
                  </a:lnTo>
                  <a:lnTo>
                    <a:pt x="8" y="44"/>
                  </a:lnTo>
                  <a:lnTo>
                    <a:pt x="8" y="46"/>
                  </a:lnTo>
                  <a:lnTo>
                    <a:pt x="6" y="46"/>
                  </a:lnTo>
                  <a:lnTo>
                    <a:pt x="6" y="48"/>
                  </a:lnTo>
                  <a:lnTo>
                    <a:pt x="6" y="50"/>
                  </a:lnTo>
                  <a:lnTo>
                    <a:pt x="6" y="52"/>
                  </a:lnTo>
                  <a:lnTo>
                    <a:pt x="4" y="54"/>
                  </a:lnTo>
                  <a:lnTo>
                    <a:pt x="2" y="54"/>
                  </a:lnTo>
                  <a:lnTo>
                    <a:pt x="2" y="52"/>
                  </a:lnTo>
                  <a:lnTo>
                    <a:pt x="4" y="50"/>
                  </a:lnTo>
                  <a:lnTo>
                    <a:pt x="4" y="48"/>
                  </a:lnTo>
                  <a:lnTo>
                    <a:pt x="6" y="48"/>
                  </a:lnTo>
                  <a:lnTo>
                    <a:pt x="6" y="46"/>
                  </a:lnTo>
                  <a:lnTo>
                    <a:pt x="4" y="46"/>
                  </a:lnTo>
                  <a:lnTo>
                    <a:pt x="2" y="44"/>
                  </a:lnTo>
                  <a:lnTo>
                    <a:pt x="0" y="44"/>
                  </a:lnTo>
                  <a:lnTo>
                    <a:pt x="0" y="42"/>
                  </a:lnTo>
                  <a:lnTo>
                    <a:pt x="0" y="40"/>
                  </a:lnTo>
                  <a:lnTo>
                    <a:pt x="0" y="42"/>
                  </a:lnTo>
                  <a:lnTo>
                    <a:pt x="2" y="42"/>
                  </a:lnTo>
                  <a:lnTo>
                    <a:pt x="2" y="40"/>
                  </a:lnTo>
                  <a:lnTo>
                    <a:pt x="2" y="38"/>
                  </a:lnTo>
                  <a:lnTo>
                    <a:pt x="0" y="38"/>
                  </a:lnTo>
                  <a:lnTo>
                    <a:pt x="0" y="36"/>
                  </a:lnTo>
                  <a:lnTo>
                    <a:pt x="2" y="36"/>
                  </a:lnTo>
                  <a:lnTo>
                    <a:pt x="4" y="38"/>
                  </a:lnTo>
                  <a:lnTo>
                    <a:pt x="4" y="36"/>
                  </a:lnTo>
                  <a:lnTo>
                    <a:pt x="6" y="36"/>
                  </a:lnTo>
                  <a:lnTo>
                    <a:pt x="6" y="34"/>
                  </a:lnTo>
                  <a:lnTo>
                    <a:pt x="6" y="36"/>
                  </a:lnTo>
                  <a:lnTo>
                    <a:pt x="8" y="36"/>
                  </a:lnTo>
                  <a:lnTo>
                    <a:pt x="8" y="34"/>
                  </a:lnTo>
                  <a:lnTo>
                    <a:pt x="10" y="34"/>
                  </a:lnTo>
                  <a:lnTo>
                    <a:pt x="12" y="32"/>
                  </a:lnTo>
                  <a:lnTo>
                    <a:pt x="12" y="34"/>
                  </a:lnTo>
                  <a:close/>
                  <a:moveTo>
                    <a:pt x="23" y="32"/>
                  </a:moveTo>
                  <a:lnTo>
                    <a:pt x="25" y="34"/>
                  </a:lnTo>
                  <a:lnTo>
                    <a:pt x="23" y="34"/>
                  </a:lnTo>
                  <a:lnTo>
                    <a:pt x="21" y="34"/>
                  </a:lnTo>
                  <a:lnTo>
                    <a:pt x="19" y="34"/>
                  </a:lnTo>
                  <a:lnTo>
                    <a:pt x="19" y="32"/>
                  </a:lnTo>
                  <a:lnTo>
                    <a:pt x="21" y="32"/>
                  </a:lnTo>
                  <a:lnTo>
                    <a:pt x="21" y="31"/>
                  </a:lnTo>
                  <a:lnTo>
                    <a:pt x="23" y="31"/>
                  </a:lnTo>
                  <a:lnTo>
                    <a:pt x="23" y="32"/>
                  </a:lnTo>
                  <a:close/>
                  <a:moveTo>
                    <a:pt x="21" y="19"/>
                  </a:moveTo>
                  <a:lnTo>
                    <a:pt x="23" y="19"/>
                  </a:lnTo>
                  <a:lnTo>
                    <a:pt x="23" y="21"/>
                  </a:lnTo>
                  <a:lnTo>
                    <a:pt x="25" y="21"/>
                  </a:lnTo>
                  <a:lnTo>
                    <a:pt x="23" y="21"/>
                  </a:lnTo>
                  <a:lnTo>
                    <a:pt x="21" y="21"/>
                  </a:lnTo>
                  <a:lnTo>
                    <a:pt x="21" y="23"/>
                  </a:lnTo>
                  <a:lnTo>
                    <a:pt x="21" y="21"/>
                  </a:lnTo>
                  <a:lnTo>
                    <a:pt x="19" y="21"/>
                  </a:lnTo>
                  <a:lnTo>
                    <a:pt x="19" y="19"/>
                  </a:lnTo>
                  <a:lnTo>
                    <a:pt x="21" y="19"/>
                  </a:lnTo>
                  <a:close/>
                  <a:moveTo>
                    <a:pt x="14" y="21"/>
                  </a:moveTo>
                  <a:lnTo>
                    <a:pt x="15" y="21"/>
                  </a:lnTo>
                  <a:lnTo>
                    <a:pt x="17" y="21"/>
                  </a:lnTo>
                  <a:lnTo>
                    <a:pt x="17" y="23"/>
                  </a:lnTo>
                  <a:lnTo>
                    <a:pt x="17" y="25"/>
                  </a:lnTo>
                  <a:lnTo>
                    <a:pt x="19" y="25"/>
                  </a:lnTo>
                  <a:lnTo>
                    <a:pt x="19" y="27"/>
                  </a:lnTo>
                  <a:lnTo>
                    <a:pt x="17" y="27"/>
                  </a:lnTo>
                  <a:lnTo>
                    <a:pt x="17" y="25"/>
                  </a:lnTo>
                  <a:lnTo>
                    <a:pt x="17" y="27"/>
                  </a:lnTo>
                  <a:lnTo>
                    <a:pt x="15" y="27"/>
                  </a:lnTo>
                  <a:lnTo>
                    <a:pt x="17" y="27"/>
                  </a:lnTo>
                  <a:lnTo>
                    <a:pt x="15" y="27"/>
                  </a:lnTo>
                  <a:lnTo>
                    <a:pt x="15" y="29"/>
                  </a:lnTo>
                  <a:lnTo>
                    <a:pt x="15" y="27"/>
                  </a:lnTo>
                  <a:lnTo>
                    <a:pt x="14" y="27"/>
                  </a:lnTo>
                  <a:lnTo>
                    <a:pt x="14" y="29"/>
                  </a:lnTo>
                  <a:lnTo>
                    <a:pt x="14" y="31"/>
                  </a:lnTo>
                  <a:lnTo>
                    <a:pt x="12" y="31"/>
                  </a:lnTo>
                  <a:lnTo>
                    <a:pt x="10" y="31"/>
                  </a:lnTo>
                  <a:lnTo>
                    <a:pt x="10" y="29"/>
                  </a:lnTo>
                  <a:lnTo>
                    <a:pt x="10" y="27"/>
                  </a:lnTo>
                  <a:lnTo>
                    <a:pt x="10" y="25"/>
                  </a:lnTo>
                  <a:lnTo>
                    <a:pt x="8" y="25"/>
                  </a:lnTo>
                  <a:lnTo>
                    <a:pt x="6" y="25"/>
                  </a:lnTo>
                  <a:lnTo>
                    <a:pt x="4" y="23"/>
                  </a:lnTo>
                  <a:lnTo>
                    <a:pt x="6" y="23"/>
                  </a:lnTo>
                  <a:lnTo>
                    <a:pt x="10" y="21"/>
                  </a:lnTo>
                  <a:lnTo>
                    <a:pt x="12" y="21"/>
                  </a:lnTo>
                  <a:lnTo>
                    <a:pt x="12" y="19"/>
                  </a:lnTo>
                  <a:lnTo>
                    <a:pt x="14" y="19"/>
                  </a:lnTo>
                  <a:lnTo>
                    <a:pt x="14" y="21"/>
                  </a:lnTo>
                  <a:close/>
                  <a:moveTo>
                    <a:pt x="42" y="4"/>
                  </a:moveTo>
                  <a:lnTo>
                    <a:pt x="42" y="2"/>
                  </a:lnTo>
                  <a:lnTo>
                    <a:pt x="42" y="4"/>
                  </a:lnTo>
                  <a:close/>
                  <a:moveTo>
                    <a:pt x="63" y="4"/>
                  </a:moveTo>
                  <a:lnTo>
                    <a:pt x="63" y="2"/>
                  </a:lnTo>
                  <a:lnTo>
                    <a:pt x="65" y="2"/>
                  </a:lnTo>
                  <a:lnTo>
                    <a:pt x="67" y="2"/>
                  </a:lnTo>
                  <a:lnTo>
                    <a:pt x="67" y="4"/>
                  </a:lnTo>
                  <a:lnTo>
                    <a:pt x="71" y="2"/>
                  </a:lnTo>
                  <a:lnTo>
                    <a:pt x="71" y="4"/>
                  </a:lnTo>
                  <a:lnTo>
                    <a:pt x="73" y="4"/>
                  </a:lnTo>
                  <a:lnTo>
                    <a:pt x="75" y="4"/>
                  </a:lnTo>
                  <a:lnTo>
                    <a:pt x="77" y="4"/>
                  </a:lnTo>
                  <a:lnTo>
                    <a:pt x="79" y="6"/>
                  </a:lnTo>
                  <a:lnTo>
                    <a:pt x="81" y="6"/>
                  </a:lnTo>
                  <a:lnTo>
                    <a:pt x="81" y="8"/>
                  </a:lnTo>
                  <a:lnTo>
                    <a:pt x="85" y="8"/>
                  </a:lnTo>
                  <a:lnTo>
                    <a:pt x="86" y="8"/>
                  </a:lnTo>
                  <a:lnTo>
                    <a:pt x="88" y="8"/>
                  </a:lnTo>
                  <a:lnTo>
                    <a:pt x="90" y="8"/>
                  </a:lnTo>
                  <a:lnTo>
                    <a:pt x="94" y="8"/>
                  </a:lnTo>
                  <a:lnTo>
                    <a:pt x="96" y="8"/>
                  </a:lnTo>
                  <a:lnTo>
                    <a:pt x="98" y="8"/>
                  </a:lnTo>
                  <a:lnTo>
                    <a:pt x="98" y="6"/>
                  </a:lnTo>
                  <a:lnTo>
                    <a:pt x="98" y="8"/>
                  </a:lnTo>
                  <a:lnTo>
                    <a:pt x="100" y="8"/>
                  </a:lnTo>
                  <a:lnTo>
                    <a:pt x="100" y="9"/>
                  </a:lnTo>
                  <a:lnTo>
                    <a:pt x="98" y="9"/>
                  </a:lnTo>
                  <a:lnTo>
                    <a:pt x="98" y="11"/>
                  </a:lnTo>
                  <a:lnTo>
                    <a:pt x="100" y="11"/>
                  </a:lnTo>
                  <a:lnTo>
                    <a:pt x="98" y="11"/>
                  </a:lnTo>
                  <a:lnTo>
                    <a:pt x="96" y="11"/>
                  </a:lnTo>
                  <a:lnTo>
                    <a:pt x="96" y="13"/>
                  </a:lnTo>
                  <a:lnTo>
                    <a:pt x="96" y="15"/>
                  </a:lnTo>
                  <a:lnTo>
                    <a:pt x="94" y="19"/>
                  </a:lnTo>
                  <a:lnTo>
                    <a:pt x="94" y="21"/>
                  </a:lnTo>
                  <a:lnTo>
                    <a:pt x="90" y="21"/>
                  </a:lnTo>
                  <a:lnTo>
                    <a:pt x="86" y="21"/>
                  </a:lnTo>
                  <a:lnTo>
                    <a:pt x="83" y="23"/>
                  </a:lnTo>
                  <a:lnTo>
                    <a:pt x="81" y="25"/>
                  </a:lnTo>
                  <a:lnTo>
                    <a:pt x="81" y="27"/>
                  </a:lnTo>
                  <a:lnTo>
                    <a:pt x="81" y="29"/>
                  </a:lnTo>
                  <a:lnTo>
                    <a:pt x="83" y="29"/>
                  </a:lnTo>
                  <a:lnTo>
                    <a:pt x="85" y="31"/>
                  </a:lnTo>
                  <a:lnTo>
                    <a:pt x="85" y="32"/>
                  </a:lnTo>
                  <a:lnTo>
                    <a:pt x="86" y="36"/>
                  </a:lnTo>
                  <a:lnTo>
                    <a:pt x="86" y="38"/>
                  </a:lnTo>
                  <a:lnTo>
                    <a:pt x="86" y="40"/>
                  </a:lnTo>
                  <a:lnTo>
                    <a:pt x="88" y="40"/>
                  </a:lnTo>
                  <a:lnTo>
                    <a:pt x="88" y="42"/>
                  </a:lnTo>
                  <a:lnTo>
                    <a:pt x="88" y="44"/>
                  </a:lnTo>
                  <a:lnTo>
                    <a:pt x="88" y="46"/>
                  </a:lnTo>
                  <a:lnTo>
                    <a:pt x="90" y="46"/>
                  </a:lnTo>
                  <a:lnTo>
                    <a:pt x="90" y="48"/>
                  </a:lnTo>
                  <a:lnTo>
                    <a:pt x="92" y="50"/>
                  </a:lnTo>
                  <a:lnTo>
                    <a:pt x="90" y="50"/>
                  </a:lnTo>
                  <a:lnTo>
                    <a:pt x="92" y="50"/>
                  </a:lnTo>
                  <a:lnTo>
                    <a:pt x="92" y="52"/>
                  </a:lnTo>
                  <a:lnTo>
                    <a:pt x="92" y="54"/>
                  </a:lnTo>
                  <a:lnTo>
                    <a:pt x="94" y="55"/>
                  </a:lnTo>
                  <a:lnTo>
                    <a:pt x="92" y="57"/>
                  </a:lnTo>
                  <a:lnTo>
                    <a:pt x="90" y="57"/>
                  </a:lnTo>
                  <a:lnTo>
                    <a:pt x="90" y="59"/>
                  </a:lnTo>
                  <a:lnTo>
                    <a:pt x="88" y="61"/>
                  </a:lnTo>
                  <a:lnTo>
                    <a:pt x="88" y="63"/>
                  </a:lnTo>
                  <a:lnTo>
                    <a:pt x="86" y="63"/>
                  </a:lnTo>
                  <a:lnTo>
                    <a:pt x="86" y="65"/>
                  </a:lnTo>
                  <a:lnTo>
                    <a:pt x="88" y="65"/>
                  </a:lnTo>
                  <a:lnTo>
                    <a:pt x="86" y="65"/>
                  </a:lnTo>
                  <a:lnTo>
                    <a:pt x="85" y="65"/>
                  </a:lnTo>
                  <a:lnTo>
                    <a:pt x="83" y="65"/>
                  </a:lnTo>
                  <a:lnTo>
                    <a:pt x="83" y="63"/>
                  </a:lnTo>
                  <a:lnTo>
                    <a:pt x="81" y="63"/>
                  </a:lnTo>
                  <a:lnTo>
                    <a:pt x="79" y="63"/>
                  </a:lnTo>
                  <a:lnTo>
                    <a:pt x="79" y="65"/>
                  </a:lnTo>
                  <a:lnTo>
                    <a:pt x="77" y="65"/>
                  </a:lnTo>
                  <a:lnTo>
                    <a:pt x="75" y="65"/>
                  </a:lnTo>
                  <a:lnTo>
                    <a:pt x="73" y="65"/>
                  </a:lnTo>
                  <a:lnTo>
                    <a:pt x="71" y="63"/>
                  </a:lnTo>
                  <a:lnTo>
                    <a:pt x="69" y="59"/>
                  </a:lnTo>
                  <a:lnTo>
                    <a:pt x="67" y="59"/>
                  </a:lnTo>
                  <a:lnTo>
                    <a:pt x="67" y="57"/>
                  </a:lnTo>
                  <a:lnTo>
                    <a:pt x="65" y="57"/>
                  </a:lnTo>
                  <a:lnTo>
                    <a:pt x="67" y="57"/>
                  </a:lnTo>
                  <a:lnTo>
                    <a:pt x="67" y="55"/>
                  </a:lnTo>
                  <a:lnTo>
                    <a:pt x="65" y="55"/>
                  </a:lnTo>
                  <a:lnTo>
                    <a:pt x="63" y="55"/>
                  </a:lnTo>
                  <a:lnTo>
                    <a:pt x="62" y="55"/>
                  </a:lnTo>
                  <a:lnTo>
                    <a:pt x="62" y="54"/>
                  </a:lnTo>
                  <a:lnTo>
                    <a:pt x="60" y="54"/>
                  </a:lnTo>
                  <a:lnTo>
                    <a:pt x="60" y="52"/>
                  </a:lnTo>
                  <a:lnTo>
                    <a:pt x="58" y="52"/>
                  </a:lnTo>
                  <a:lnTo>
                    <a:pt x="56" y="52"/>
                  </a:lnTo>
                  <a:lnTo>
                    <a:pt x="56" y="50"/>
                  </a:lnTo>
                  <a:lnTo>
                    <a:pt x="54" y="50"/>
                  </a:lnTo>
                  <a:lnTo>
                    <a:pt x="54" y="52"/>
                  </a:lnTo>
                  <a:lnTo>
                    <a:pt x="54" y="50"/>
                  </a:lnTo>
                  <a:lnTo>
                    <a:pt x="52" y="50"/>
                  </a:lnTo>
                  <a:lnTo>
                    <a:pt x="50" y="50"/>
                  </a:lnTo>
                  <a:lnTo>
                    <a:pt x="50" y="52"/>
                  </a:lnTo>
                  <a:lnTo>
                    <a:pt x="48" y="52"/>
                  </a:lnTo>
                  <a:lnTo>
                    <a:pt x="46" y="52"/>
                  </a:lnTo>
                  <a:lnTo>
                    <a:pt x="46" y="54"/>
                  </a:lnTo>
                  <a:lnTo>
                    <a:pt x="44" y="54"/>
                  </a:lnTo>
                  <a:lnTo>
                    <a:pt x="42" y="54"/>
                  </a:lnTo>
                  <a:lnTo>
                    <a:pt x="40" y="54"/>
                  </a:lnTo>
                  <a:lnTo>
                    <a:pt x="40" y="55"/>
                  </a:lnTo>
                  <a:lnTo>
                    <a:pt x="38" y="55"/>
                  </a:lnTo>
                  <a:lnTo>
                    <a:pt x="38" y="54"/>
                  </a:lnTo>
                  <a:lnTo>
                    <a:pt x="40" y="54"/>
                  </a:lnTo>
                  <a:lnTo>
                    <a:pt x="40" y="52"/>
                  </a:lnTo>
                  <a:lnTo>
                    <a:pt x="40" y="50"/>
                  </a:lnTo>
                  <a:lnTo>
                    <a:pt x="42" y="50"/>
                  </a:lnTo>
                  <a:lnTo>
                    <a:pt x="42" y="48"/>
                  </a:lnTo>
                  <a:lnTo>
                    <a:pt x="42" y="46"/>
                  </a:lnTo>
                  <a:lnTo>
                    <a:pt x="42" y="44"/>
                  </a:lnTo>
                  <a:lnTo>
                    <a:pt x="42" y="42"/>
                  </a:lnTo>
                  <a:lnTo>
                    <a:pt x="42" y="40"/>
                  </a:lnTo>
                  <a:lnTo>
                    <a:pt x="40" y="40"/>
                  </a:lnTo>
                  <a:lnTo>
                    <a:pt x="38" y="40"/>
                  </a:lnTo>
                  <a:lnTo>
                    <a:pt x="38" y="42"/>
                  </a:lnTo>
                  <a:lnTo>
                    <a:pt x="38" y="44"/>
                  </a:lnTo>
                  <a:lnTo>
                    <a:pt x="37" y="44"/>
                  </a:lnTo>
                  <a:lnTo>
                    <a:pt x="35" y="44"/>
                  </a:lnTo>
                  <a:lnTo>
                    <a:pt x="35" y="42"/>
                  </a:lnTo>
                  <a:lnTo>
                    <a:pt x="33" y="42"/>
                  </a:lnTo>
                  <a:lnTo>
                    <a:pt x="33" y="40"/>
                  </a:lnTo>
                  <a:lnTo>
                    <a:pt x="31" y="40"/>
                  </a:lnTo>
                  <a:lnTo>
                    <a:pt x="31" y="42"/>
                  </a:lnTo>
                  <a:lnTo>
                    <a:pt x="31" y="40"/>
                  </a:lnTo>
                  <a:lnTo>
                    <a:pt x="29" y="40"/>
                  </a:lnTo>
                  <a:lnTo>
                    <a:pt x="29" y="38"/>
                  </a:lnTo>
                  <a:lnTo>
                    <a:pt x="29" y="36"/>
                  </a:lnTo>
                  <a:lnTo>
                    <a:pt x="29" y="34"/>
                  </a:lnTo>
                  <a:lnTo>
                    <a:pt x="29" y="36"/>
                  </a:lnTo>
                  <a:lnTo>
                    <a:pt x="27" y="34"/>
                  </a:lnTo>
                  <a:lnTo>
                    <a:pt x="27" y="32"/>
                  </a:lnTo>
                  <a:lnTo>
                    <a:pt x="27" y="31"/>
                  </a:lnTo>
                  <a:lnTo>
                    <a:pt x="27" y="29"/>
                  </a:lnTo>
                  <a:lnTo>
                    <a:pt x="29" y="29"/>
                  </a:lnTo>
                  <a:lnTo>
                    <a:pt x="31" y="29"/>
                  </a:lnTo>
                  <a:lnTo>
                    <a:pt x="31" y="27"/>
                  </a:lnTo>
                  <a:lnTo>
                    <a:pt x="33" y="29"/>
                  </a:lnTo>
                  <a:lnTo>
                    <a:pt x="31" y="27"/>
                  </a:lnTo>
                  <a:lnTo>
                    <a:pt x="29" y="27"/>
                  </a:lnTo>
                  <a:lnTo>
                    <a:pt x="27" y="27"/>
                  </a:lnTo>
                  <a:lnTo>
                    <a:pt x="27" y="29"/>
                  </a:lnTo>
                  <a:lnTo>
                    <a:pt x="25" y="29"/>
                  </a:lnTo>
                  <a:lnTo>
                    <a:pt x="25" y="27"/>
                  </a:lnTo>
                  <a:lnTo>
                    <a:pt x="27" y="27"/>
                  </a:lnTo>
                  <a:lnTo>
                    <a:pt x="25" y="25"/>
                  </a:lnTo>
                  <a:lnTo>
                    <a:pt x="25" y="23"/>
                  </a:lnTo>
                  <a:lnTo>
                    <a:pt x="27" y="23"/>
                  </a:lnTo>
                  <a:lnTo>
                    <a:pt x="29" y="23"/>
                  </a:lnTo>
                  <a:lnTo>
                    <a:pt x="29" y="21"/>
                  </a:lnTo>
                  <a:lnTo>
                    <a:pt x="27" y="19"/>
                  </a:lnTo>
                  <a:lnTo>
                    <a:pt x="27" y="21"/>
                  </a:lnTo>
                  <a:lnTo>
                    <a:pt x="29" y="21"/>
                  </a:lnTo>
                  <a:lnTo>
                    <a:pt x="27" y="21"/>
                  </a:lnTo>
                  <a:lnTo>
                    <a:pt x="27" y="23"/>
                  </a:lnTo>
                  <a:lnTo>
                    <a:pt x="27" y="21"/>
                  </a:lnTo>
                  <a:lnTo>
                    <a:pt x="25" y="21"/>
                  </a:lnTo>
                  <a:lnTo>
                    <a:pt x="25" y="19"/>
                  </a:lnTo>
                  <a:lnTo>
                    <a:pt x="27" y="19"/>
                  </a:lnTo>
                  <a:lnTo>
                    <a:pt x="27" y="17"/>
                  </a:lnTo>
                  <a:lnTo>
                    <a:pt x="25" y="15"/>
                  </a:lnTo>
                  <a:lnTo>
                    <a:pt x="27" y="13"/>
                  </a:lnTo>
                  <a:lnTo>
                    <a:pt x="29" y="13"/>
                  </a:lnTo>
                  <a:lnTo>
                    <a:pt x="31" y="13"/>
                  </a:lnTo>
                  <a:lnTo>
                    <a:pt x="29" y="13"/>
                  </a:lnTo>
                  <a:lnTo>
                    <a:pt x="31" y="13"/>
                  </a:lnTo>
                  <a:lnTo>
                    <a:pt x="31" y="11"/>
                  </a:lnTo>
                  <a:lnTo>
                    <a:pt x="33" y="13"/>
                  </a:lnTo>
                  <a:lnTo>
                    <a:pt x="33" y="11"/>
                  </a:lnTo>
                  <a:lnTo>
                    <a:pt x="35" y="11"/>
                  </a:lnTo>
                  <a:lnTo>
                    <a:pt x="35" y="13"/>
                  </a:lnTo>
                  <a:lnTo>
                    <a:pt x="37" y="11"/>
                  </a:lnTo>
                  <a:lnTo>
                    <a:pt x="35" y="9"/>
                  </a:lnTo>
                  <a:lnTo>
                    <a:pt x="37" y="9"/>
                  </a:lnTo>
                  <a:lnTo>
                    <a:pt x="38" y="9"/>
                  </a:lnTo>
                  <a:lnTo>
                    <a:pt x="37" y="9"/>
                  </a:lnTo>
                  <a:lnTo>
                    <a:pt x="37" y="8"/>
                  </a:lnTo>
                  <a:lnTo>
                    <a:pt x="38" y="8"/>
                  </a:lnTo>
                  <a:lnTo>
                    <a:pt x="40" y="6"/>
                  </a:lnTo>
                  <a:lnTo>
                    <a:pt x="42" y="8"/>
                  </a:lnTo>
                  <a:lnTo>
                    <a:pt x="44" y="8"/>
                  </a:lnTo>
                  <a:lnTo>
                    <a:pt x="44" y="6"/>
                  </a:lnTo>
                  <a:lnTo>
                    <a:pt x="46" y="6"/>
                  </a:lnTo>
                  <a:lnTo>
                    <a:pt x="46" y="8"/>
                  </a:lnTo>
                  <a:lnTo>
                    <a:pt x="46" y="6"/>
                  </a:lnTo>
                  <a:lnTo>
                    <a:pt x="48" y="6"/>
                  </a:lnTo>
                  <a:lnTo>
                    <a:pt x="46" y="6"/>
                  </a:lnTo>
                  <a:lnTo>
                    <a:pt x="46" y="4"/>
                  </a:lnTo>
                  <a:lnTo>
                    <a:pt x="48" y="4"/>
                  </a:lnTo>
                  <a:lnTo>
                    <a:pt x="48" y="6"/>
                  </a:lnTo>
                  <a:lnTo>
                    <a:pt x="50" y="6"/>
                  </a:lnTo>
                  <a:lnTo>
                    <a:pt x="52" y="6"/>
                  </a:lnTo>
                  <a:lnTo>
                    <a:pt x="52" y="4"/>
                  </a:lnTo>
                  <a:lnTo>
                    <a:pt x="54" y="6"/>
                  </a:lnTo>
                  <a:lnTo>
                    <a:pt x="56" y="6"/>
                  </a:lnTo>
                  <a:lnTo>
                    <a:pt x="56" y="4"/>
                  </a:lnTo>
                  <a:lnTo>
                    <a:pt x="58" y="4"/>
                  </a:lnTo>
                  <a:lnTo>
                    <a:pt x="60" y="4"/>
                  </a:lnTo>
                  <a:lnTo>
                    <a:pt x="58" y="4"/>
                  </a:lnTo>
                  <a:lnTo>
                    <a:pt x="58" y="2"/>
                  </a:lnTo>
                  <a:lnTo>
                    <a:pt x="58" y="0"/>
                  </a:lnTo>
                  <a:lnTo>
                    <a:pt x="58" y="2"/>
                  </a:lnTo>
                  <a:lnTo>
                    <a:pt x="60" y="2"/>
                  </a:lnTo>
                  <a:lnTo>
                    <a:pt x="60" y="4"/>
                  </a:lnTo>
                  <a:lnTo>
                    <a:pt x="62" y="4"/>
                  </a:lnTo>
                  <a:lnTo>
                    <a:pt x="62" y="2"/>
                  </a:lnTo>
                  <a:lnTo>
                    <a:pt x="62" y="0"/>
                  </a:lnTo>
                  <a:lnTo>
                    <a:pt x="63" y="2"/>
                  </a:lnTo>
                  <a:lnTo>
                    <a:pt x="62" y="2"/>
                  </a:lnTo>
                  <a:lnTo>
                    <a:pt x="63" y="2"/>
                  </a:lnTo>
                  <a:lnTo>
                    <a:pt x="63"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Freeform 78"/>
            <p:cNvSpPr>
              <a:spLocks/>
            </p:cNvSpPr>
            <p:nvPr/>
          </p:nvSpPr>
          <p:spPr bwMode="auto">
            <a:xfrm>
              <a:off x="5862638" y="4451350"/>
              <a:ext cx="377825" cy="295275"/>
            </a:xfrm>
            <a:custGeom>
              <a:avLst/>
              <a:gdLst>
                <a:gd name="T0" fmla="*/ 142 w 238"/>
                <a:gd name="T1" fmla="*/ 50 h 186"/>
                <a:gd name="T2" fmla="*/ 138 w 238"/>
                <a:gd name="T3" fmla="*/ 60 h 186"/>
                <a:gd name="T4" fmla="*/ 144 w 238"/>
                <a:gd name="T5" fmla="*/ 63 h 186"/>
                <a:gd name="T6" fmla="*/ 157 w 238"/>
                <a:gd name="T7" fmla="*/ 63 h 186"/>
                <a:gd name="T8" fmla="*/ 153 w 238"/>
                <a:gd name="T9" fmla="*/ 69 h 186"/>
                <a:gd name="T10" fmla="*/ 159 w 238"/>
                <a:gd name="T11" fmla="*/ 79 h 186"/>
                <a:gd name="T12" fmla="*/ 165 w 238"/>
                <a:gd name="T13" fmla="*/ 86 h 186"/>
                <a:gd name="T14" fmla="*/ 174 w 238"/>
                <a:gd name="T15" fmla="*/ 96 h 186"/>
                <a:gd name="T16" fmla="*/ 188 w 238"/>
                <a:gd name="T17" fmla="*/ 100 h 186"/>
                <a:gd name="T18" fmla="*/ 201 w 238"/>
                <a:gd name="T19" fmla="*/ 106 h 186"/>
                <a:gd name="T20" fmla="*/ 215 w 238"/>
                <a:gd name="T21" fmla="*/ 109 h 186"/>
                <a:gd name="T22" fmla="*/ 226 w 238"/>
                <a:gd name="T23" fmla="*/ 113 h 186"/>
                <a:gd name="T24" fmla="*/ 234 w 238"/>
                <a:gd name="T25" fmla="*/ 117 h 186"/>
                <a:gd name="T26" fmla="*/ 224 w 238"/>
                <a:gd name="T27" fmla="*/ 127 h 186"/>
                <a:gd name="T28" fmla="*/ 215 w 238"/>
                <a:gd name="T29" fmla="*/ 134 h 186"/>
                <a:gd name="T30" fmla="*/ 203 w 238"/>
                <a:gd name="T31" fmla="*/ 148 h 186"/>
                <a:gd name="T32" fmla="*/ 192 w 238"/>
                <a:gd name="T33" fmla="*/ 161 h 186"/>
                <a:gd name="T34" fmla="*/ 178 w 238"/>
                <a:gd name="T35" fmla="*/ 161 h 186"/>
                <a:gd name="T36" fmla="*/ 167 w 238"/>
                <a:gd name="T37" fmla="*/ 163 h 186"/>
                <a:gd name="T38" fmla="*/ 157 w 238"/>
                <a:gd name="T39" fmla="*/ 171 h 186"/>
                <a:gd name="T40" fmla="*/ 144 w 238"/>
                <a:gd name="T41" fmla="*/ 173 h 186"/>
                <a:gd name="T42" fmla="*/ 134 w 238"/>
                <a:gd name="T43" fmla="*/ 177 h 186"/>
                <a:gd name="T44" fmla="*/ 125 w 238"/>
                <a:gd name="T45" fmla="*/ 173 h 186"/>
                <a:gd name="T46" fmla="*/ 113 w 238"/>
                <a:gd name="T47" fmla="*/ 177 h 186"/>
                <a:gd name="T48" fmla="*/ 105 w 238"/>
                <a:gd name="T49" fmla="*/ 186 h 186"/>
                <a:gd name="T50" fmla="*/ 94 w 238"/>
                <a:gd name="T51" fmla="*/ 184 h 186"/>
                <a:gd name="T52" fmla="*/ 82 w 238"/>
                <a:gd name="T53" fmla="*/ 182 h 186"/>
                <a:gd name="T54" fmla="*/ 71 w 238"/>
                <a:gd name="T55" fmla="*/ 175 h 186"/>
                <a:gd name="T56" fmla="*/ 63 w 238"/>
                <a:gd name="T57" fmla="*/ 169 h 186"/>
                <a:gd name="T58" fmla="*/ 48 w 238"/>
                <a:gd name="T59" fmla="*/ 169 h 186"/>
                <a:gd name="T60" fmla="*/ 44 w 238"/>
                <a:gd name="T61" fmla="*/ 157 h 186"/>
                <a:gd name="T62" fmla="*/ 38 w 238"/>
                <a:gd name="T63" fmla="*/ 154 h 186"/>
                <a:gd name="T64" fmla="*/ 32 w 238"/>
                <a:gd name="T65" fmla="*/ 148 h 186"/>
                <a:gd name="T66" fmla="*/ 29 w 238"/>
                <a:gd name="T67" fmla="*/ 136 h 186"/>
                <a:gd name="T68" fmla="*/ 21 w 238"/>
                <a:gd name="T69" fmla="*/ 129 h 186"/>
                <a:gd name="T70" fmla="*/ 17 w 238"/>
                <a:gd name="T71" fmla="*/ 121 h 186"/>
                <a:gd name="T72" fmla="*/ 5 w 238"/>
                <a:gd name="T73" fmla="*/ 117 h 186"/>
                <a:gd name="T74" fmla="*/ 4 w 238"/>
                <a:gd name="T75" fmla="*/ 111 h 186"/>
                <a:gd name="T76" fmla="*/ 11 w 238"/>
                <a:gd name="T77" fmla="*/ 106 h 186"/>
                <a:gd name="T78" fmla="*/ 17 w 238"/>
                <a:gd name="T79" fmla="*/ 88 h 186"/>
                <a:gd name="T80" fmla="*/ 21 w 238"/>
                <a:gd name="T81" fmla="*/ 71 h 186"/>
                <a:gd name="T82" fmla="*/ 30 w 238"/>
                <a:gd name="T83" fmla="*/ 69 h 186"/>
                <a:gd name="T84" fmla="*/ 34 w 238"/>
                <a:gd name="T85" fmla="*/ 56 h 186"/>
                <a:gd name="T86" fmla="*/ 38 w 238"/>
                <a:gd name="T87" fmla="*/ 48 h 186"/>
                <a:gd name="T88" fmla="*/ 50 w 238"/>
                <a:gd name="T89" fmla="*/ 37 h 186"/>
                <a:gd name="T90" fmla="*/ 55 w 238"/>
                <a:gd name="T91" fmla="*/ 19 h 186"/>
                <a:gd name="T92" fmla="*/ 63 w 238"/>
                <a:gd name="T93" fmla="*/ 10 h 186"/>
                <a:gd name="T94" fmla="*/ 71 w 238"/>
                <a:gd name="T95" fmla="*/ 10 h 186"/>
                <a:gd name="T96" fmla="*/ 77 w 238"/>
                <a:gd name="T97" fmla="*/ 4 h 186"/>
                <a:gd name="T98" fmla="*/ 84 w 238"/>
                <a:gd name="T99" fmla="*/ 4 h 186"/>
                <a:gd name="T100" fmla="*/ 94 w 238"/>
                <a:gd name="T101" fmla="*/ 8 h 186"/>
                <a:gd name="T102" fmla="*/ 101 w 238"/>
                <a:gd name="T103" fmla="*/ 8 h 186"/>
                <a:gd name="T104" fmla="*/ 111 w 238"/>
                <a:gd name="T105" fmla="*/ 8 h 186"/>
                <a:gd name="T106" fmla="*/ 121 w 238"/>
                <a:gd name="T107" fmla="*/ 12 h 186"/>
                <a:gd name="T108" fmla="*/ 134 w 238"/>
                <a:gd name="T109" fmla="*/ 23 h 186"/>
                <a:gd name="T110" fmla="*/ 146 w 238"/>
                <a:gd name="T111" fmla="*/ 35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38" h="186">
                  <a:moveTo>
                    <a:pt x="149" y="40"/>
                  </a:moveTo>
                  <a:lnTo>
                    <a:pt x="149" y="42"/>
                  </a:lnTo>
                  <a:lnTo>
                    <a:pt x="148" y="42"/>
                  </a:lnTo>
                  <a:lnTo>
                    <a:pt x="146" y="46"/>
                  </a:lnTo>
                  <a:lnTo>
                    <a:pt x="144" y="48"/>
                  </a:lnTo>
                  <a:lnTo>
                    <a:pt x="144" y="50"/>
                  </a:lnTo>
                  <a:lnTo>
                    <a:pt x="142" y="50"/>
                  </a:lnTo>
                  <a:lnTo>
                    <a:pt x="142" y="52"/>
                  </a:lnTo>
                  <a:lnTo>
                    <a:pt x="140" y="52"/>
                  </a:lnTo>
                  <a:lnTo>
                    <a:pt x="140" y="54"/>
                  </a:lnTo>
                  <a:lnTo>
                    <a:pt x="140" y="56"/>
                  </a:lnTo>
                  <a:lnTo>
                    <a:pt x="140" y="58"/>
                  </a:lnTo>
                  <a:lnTo>
                    <a:pt x="140" y="60"/>
                  </a:lnTo>
                  <a:lnTo>
                    <a:pt x="138" y="60"/>
                  </a:lnTo>
                  <a:lnTo>
                    <a:pt x="138" y="61"/>
                  </a:lnTo>
                  <a:lnTo>
                    <a:pt x="140" y="61"/>
                  </a:lnTo>
                  <a:lnTo>
                    <a:pt x="140" y="63"/>
                  </a:lnTo>
                  <a:lnTo>
                    <a:pt x="140" y="65"/>
                  </a:lnTo>
                  <a:lnTo>
                    <a:pt x="142" y="65"/>
                  </a:lnTo>
                  <a:lnTo>
                    <a:pt x="144" y="65"/>
                  </a:lnTo>
                  <a:lnTo>
                    <a:pt x="144" y="63"/>
                  </a:lnTo>
                  <a:lnTo>
                    <a:pt x="146" y="63"/>
                  </a:lnTo>
                  <a:lnTo>
                    <a:pt x="148" y="63"/>
                  </a:lnTo>
                  <a:lnTo>
                    <a:pt x="149" y="63"/>
                  </a:lnTo>
                  <a:lnTo>
                    <a:pt x="151" y="63"/>
                  </a:lnTo>
                  <a:lnTo>
                    <a:pt x="153" y="63"/>
                  </a:lnTo>
                  <a:lnTo>
                    <a:pt x="155" y="63"/>
                  </a:lnTo>
                  <a:lnTo>
                    <a:pt x="157" y="63"/>
                  </a:lnTo>
                  <a:lnTo>
                    <a:pt x="159" y="63"/>
                  </a:lnTo>
                  <a:lnTo>
                    <a:pt x="157" y="63"/>
                  </a:lnTo>
                  <a:lnTo>
                    <a:pt x="157" y="65"/>
                  </a:lnTo>
                  <a:lnTo>
                    <a:pt x="157" y="67"/>
                  </a:lnTo>
                  <a:lnTo>
                    <a:pt x="155" y="67"/>
                  </a:lnTo>
                  <a:lnTo>
                    <a:pt x="155" y="69"/>
                  </a:lnTo>
                  <a:lnTo>
                    <a:pt x="153" y="69"/>
                  </a:lnTo>
                  <a:lnTo>
                    <a:pt x="153" y="71"/>
                  </a:lnTo>
                  <a:lnTo>
                    <a:pt x="155" y="71"/>
                  </a:lnTo>
                  <a:lnTo>
                    <a:pt x="155" y="73"/>
                  </a:lnTo>
                  <a:lnTo>
                    <a:pt x="155" y="75"/>
                  </a:lnTo>
                  <a:lnTo>
                    <a:pt x="157" y="75"/>
                  </a:lnTo>
                  <a:lnTo>
                    <a:pt x="157" y="77"/>
                  </a:lnTo>
                  <a:lnTo>
                    <a:pt x="159" y="79"/>
                  </a:lnTo>
                  <a:lnTo>
                    <a:pt x="159" y="81"/>
                  </a:lnTo>
                  <a:lnTo>
                    <a:pt x="161" y="81"/>
                  </a:lnTo>
                  <a:lnTo>
                    <a:pt x="161" y="83"/>
                  </a:lnTo>
                  <a:lnTo>
                    <a:pt x="163" y="83"/>
                  </a:lnTo>
                  <a:lnTo>
                    <a:pt x="163" y="85"/>
                  </a:lnTo>
                  <a:lnTo>
                    <a:pt x="163" y="86"/>
                  </a:lnTo>
                  <a:lnTo>
                    <a:pt x="165" y="86"/>
                  </a:lnTo>
                  <a:lnTo>
                    <a:pt x="165" y="88"/>
                  </a:lnTo>
                  <a:lnTo>
                    <a:pt x="167" y="88"/>
                  </a:lnTo>
                  <a:lnTo>
                    <a:pt x="167" y="90"/>
                  </a:lnTo>
                  <a:lnTo>
                    <a:pt x="169" y="90"/>
                  </a:lnTo>
                  <a:lnTo>
                    <a:pt x="171" y="92"/>
                  </a:lnTo>
                  <a:lnTo>
                    <a:pt x="173" y="94"/>
                  </a:lnTo>
                  <a:lnTo>
                    <a:pt x="174" y="96"/>
                  </a:lnTo>
                  <a:lnTo>
                    <a:pt x="176" y="96"/>
                  </a:lnTo>
                  <a:lnTo>
                    <a:pt x="178" y="98"/>
                  </a:lnTo>
                  <a:lnTo>
                    <a:pt x="180" y="98"/>
                  </a:lnTo>
                  <a:lnTo>
                    <a:pt x="182" y="98"/>
                  </a:lnTo>
                  <a:lnTo>
                    <a:pt x="184" y="100"/>
                  </a:lnTo>
                  <a:lnTo>
                    <a:pt x="186" y="100"/>
                  </a:lnTo>
                  <a:lnTo>
                    <a:pt x="188" y="100"/>
                  </a:lnTo>
                  <a:lnTo>
                    <a:pt x="190" y="102"/>
                  </a:lnTo>
                  <a:lnTo>
                    <a:pt x="192" y="102"/>
                  </a:lnTo>
                  <a:lnTo>
                    <a:pt x="194" y="102"/>
                  </a:lnTo>
                  <a:lnTo>
                    <a:pt x="196" y="104"/>
                  </a:lnTo>
                  <a:lnTo>
                    <a:pt x="197" y="104"/>
                  </a:lnTo>
                  <a:lnTo>
                    <a:pt x="199" y="104"/>
                  </a:lnTo>
                  <a:lnTo>
                    <a:pt x="201" y="106"/>
                  </a:lnTo>
                  <a:lnTo>
                    <a:pt x="203" y="106"/>
                  </a:lnTo>
                  <a:lnTo>
                    <a:pt x="205" y="106"/>
                  </a:lnTo>
                  <a:lnTo>
                    <a:pt x="207" y="108"/>
                  </a:lnTo>
                  <a:lnTo>
                    <a:pt x="209" y="108"/>
                  </a:lnTo>
                  <a:lnTo>
                    <a:pt x="211" y="108"/>
                  </a:lnTo>
                  <a:lnTo>
                    <a:pt x="213" y="109"/>
                  </a:lnTo>
                  <a:lnTo>
                    <a:pt x="215" y="109"/>
                  </a:lnTo>
                  <a:lnTo>
                    <a:pt x="217" y="109"/>
                  </a:lnTo>
                  <a:lnTo>
                    <a:pt x="219" y="111"/>
                  </a:lnTo>
                  <a:lnTo>
                    <a:pt x="221" y="111"/>
                  </a:lnTo>
                  <a:lnTo>
                    <a:pt x="222" y="111"/>
                  </a:lnTo>
                  <a:lnTo>
                    <a:pt x="222" y="113"/>
                  </a:lnTo>
                  <a:lnTo>
                    <a:pt x="224" y="113"/>
                  </a:lnTo>
                  <a:lnTo>
                    <a:pt x="226" y="113"/>
                  </a:lnTo>
                  <a:lnTo>
                    <a:pt x="228" y="113"/>
                  </a:lnTo>
                  <a:lnTo>
                    <a:pt x="232" y="113"/>
                  </a:lnTo>
                  <a:lnTo>
                    <a:pt x="234" y="113"/>
                  </a:lnTo>
                  <a:lnTo>
                    <a:pt x="236" y="113"/>
                  </a:lnTo>
                  <a:lnTo>
                    <a:pt x="238" y="113"/>
                  </a:lnTo>
                  <a:lnTo>
                    <a:pt x="236" y="115"/>
                  </a:lnTo>
                  <a:lnTo>
                    <a:pt x="234" y="117"/>
                  </a:lnTo>
                  <a:lnTo>
                    <a:pt x="232" y="119"/>
                  </a:lnTo>
                  <a:lnTo>
                    <a:pt x="230" y="119"/>
                  </a:lnTo>
                  <a:lnTo>
                    <a:pt x="230" y="121"/>
                  </a:lnTo>
                  <a:lnTo>
                    <a:pt x="228" y="123"/>
                  </a:lnTo>
                  <a:lnTo>
                    <a:pt x="226" y="123"/>
                  </a:lnTo>
                  <a:lnTo>
                    <a:pt x="226" y="125"/>
                  </a:lnTo>
                  <a:lnTo>
                    <a:pt x="224" y="127"/>
                  </a:lnTo>
                  <a:lnTo>
                    <a:pt x="222" y="127"/>
                  </a:lnTo>
                  <a:lnTo>
                    <a:pt x="222" y="129"/>
                  </a:lnTo>
                  <a:lnTo>
                    <a:pt x="221" y="131"/>
                  </a:lnTo>
                  <a:lnTo>
                    <a:pt x="219" y="131"/>
                  </a:lnTo>
                  <a:lnTo>
                    <a:pt x="219" y="133"/>
                  </a:lnTo>
                  <a:lnTo>
                    <a:pt x="217" y="134"/>
                  </a:lnTo>
                  <a:lnTo>
                    <a:pt x="215" y="134"/>
                  </a:lnTo>
                  <a:lnTo>
                    <a:pt x="215" y="136"/>
                  </a:lnTo>
                  <a:lnTo>
                    <a:pt x="213" y="138"/>
                  </a:lnTo>
                  <a:lnTo>
                    <a:pt x="211" y="140"/>
                  </a:lnTo>
                  <a:lnTo>
                    <a:pt x="209" y="142"/>
                  </a:lnTo>
                  <a:lnTo>
                    <a:pt x="207" y="144"/>
                  </a:lnTo>
                  <a:lnTo>
                    <a:pt x="205" y="146"/>
                  </a:lnTo>
                  <a:lnTo>
                    <a:pt x="203" y="148"/>
                  </a:lnTo>
                  <a:lnTo>
                    <a:pt x="201" y="150"/>
                  </a:lnTo>
                  <a:lnTo>
                    <a:pt x="199" y="152"/>
                  </a:lnTo>
                  <a:lnTo>
                    <a:pt x="197" y="154"/>
                  </a:lnTo>
                  <a:lnTo>
                    <a:pt x="196" y="156"/>
                  </a:lnTo>
                  <a:lnTo>
                    <a:pt x="194" y="157"/>
                  </a:lnTo>
                  <a:lnTo>
                    <a:pt x="192" y="159"/>
                  </a:lnTo>
                  <a:lnTo>
                    <a:pt x="192" y="161"/>
                  </a:lnTo>
                  <a:lnTo>
                    <a:pt x="190" y="161"/>
                  </a:lnTo>
                  <a:lnTo>
                    <a:pt x="188" y="161"/>
                  </a:lnTo>
                  <a:lnTo>
                    <a:pt x="186" y="161"/>
                  </a:lnTo>
                  <a:lnTo>
                    <a:pt x="184" y="161"/>
                  </a:lnTo>
                  <a:lnTo>
                    <a:pt x="182" y="161"/>
                  </a:lnTo>
                  <a:lnTo>
                    <a:pt x="180" y="161"/>
                  </a:lnTo>
                  <a:lnTo>
                    <a:pt x="178" y="161"/>
                  </a:lnTo>
                  <a:lnTo>
                    <a:pt x="176" y="161"/>
                  </a:lnTo>
                  <a:lnTo>
                    <a:pt x="174" y="161"/>
                  </a:lnTo>
                  <a:lnTo>
                    <a:pt x="173" y="161"/>
                  </a:lnTo>
                  <a:lnTo>
                    <a:pt x="171" y="161"/>
                  </a:lnTo>
                  <a:lnTo>
                    <a:pt x="171" y="163"/>
                  </a:lnTo>
                  <a:lnTo>
                    <a:pt x="169" y="163"/>
                  </a:lnTo>
                  <a:lnTo>
                    <a:pt x="167" y="163"/>
                  </a:lnTo>
                  <a:lnTo>
                    <a:pt x="165" y="165"/>
                  </a:lnTo>
                  <a:lnTo>
                    <a:pt x="163" y="165"/>
                  </a:lnTo>
                  <a:lnTo>
                    <a:pt x="161" y="165"/>
                  </a:lnTo>
                  <a:lnTo>
                    <a:pt x="161" y="167"/>
                  </a:lnTo>
                  <a:lnTo>
                    <a:pt x="159" y="169"/>
                  </a:lnTo>
                  <a:lnTo>
                    <a:pt x="159" y="171"/>
                  </a:lnTo>
                  <a:lnTo>
                    <a:pt x="157" y="171"/>
                  </a:lnTo>
                  <a:lnTo>
                    <a:pt x="155" y="171"/>
                  </a:lnTo>
                  <a:lnTo>
                    <a:pt x="155" y="173"/>
                  </a:lnTo>
                  <a:lnTo>
                    <a:pt x="153" y="173"/>
                  </a:lnTo>
                  <a:lnTo>
                    <a:pt x="149" y="173"/>
                  </a:lnTo>
                  <a:lnTo>
                    <a:pt x="148" y="173"/>
                  </a:lnTo>
                  <a:lnTo>
                    <a:pt x="146" y="173"/>
                  </a:lnTo>
                  <a:lnTo>
                    <a:pt x="144" y="173"/>
                  </a:lnTo>
                  <a:lnTo>
                    <a:pt x="144" y="175"/>
                  </a:lnTo>
                  <a:lnTo>
                    <a:pt x="142" y="175"/>
                  </a:lnTo>
                  <a:lnTo>
                    <a:pt x="142" y="177"/>
                  </a:lnTo>
                  <a:lnTo>
                    <a:pt x="140" y="177"/>
                  </a:lnTo>
                  <a:lnTo>
                    <a:pt x="138" y="177"/>
                  </a:lnTo>
                  <a:lnTo>
                    <a:pt x="136" y="177"/>
                  </a:lnTo>
                  <a:lnTo>
                    <a:pt x="134" y="177"/>
                  </a:lnTo>
                  <a:lnTo>
                    <a:pt x="132" y="177"/>
                  </a:lnTo>
                  <a:lnTo>
                    <a:pt x="130" y="177"/>
                  </a:lnTo>
                  <a:lnTo>
                    <a:pt x="128" y="177"/>
                  </a:lnTo>
                  <a:lnTo>
                    <a:pt x="128" y="175"/>
                  </a:lnTo>
                  <a:lnTo>
                    <a:pt x="126" y="175"/>
                  </a:lnTo>
                  <a:lnTo>
                    <a:pt x="126" y="173"/>
                  </a:lnTo>
                  <a:lnTo>
                    <a:pt x="125" y="173"/>
                  </a:lnTo>
                  <a:lnTo>
                    <a:pt x="125" y="171"/>
                  </a:lnTo>
                  <a:lnTo>
                    <a:pt x="123" y="173"/>
                  </a:lnTo>
                  <a:lnTo>
                    <a:pt x="121" y="173"/>
                  </a:lnTo>
                  <a:lnTo>
                    <a:pt x="119" y="175"/>
                  </a:lnTo>
                  <a:lnTo>
                    <a:pt x="117" y="175"/>
                  </a:lnTo>
                  <a:lnTo>
                    <a:pt x="115" y="177"/>
                  </a:lnTo>
                  <a:lnTo>
                    <a:pt x="113" y="177"/>
                  </a:lnTo>
                  <a:lnTo>
                    <a:pt x="111" y="179"/>
                  </a:lnTo>
                  <a:lnTo>
                    <a:pt x="109" y="179"/>
                  </a:lnTo>
                  <a:lnTo>
                    <a:pt x="109" y="181"/>
                  </a:lnTo>
                  <a:lnTo>
                    <a:pt x="107" y="181"/>
                  </a:lnTo>
                  <a:lnTo>
                    <a:pt x="107" y="182"/>
                  </a:lnTo>
                  <a:lnTo>
                    <a:pt x="105" y="184"/>
                  </a:lnTo>
                  <a:lnTo>
                    <a:pt x="105" y="186"/>
                  </a:lnTo>
                  <a:lnTo>
                    <a:pt x="103" y="186"/>
                  </a:lnTo>
                  <a:lnTo>
                    <a:pt x="103" y="184"/>
                  </a:lnTo>
                  <a:lnTo>
                    <a:pt x="101" y="184"/>
                  </a:lnTo>
                  <a:lnTo>
                    <a:pt x="100" y="184"/>
                  </a:lnTo>
                  <a:lnTo>
                    <a:pt x="98" y="184"/>
                  </a:lnTo>
                  <a:lnTo>
                    <a:pt x="96" y="184"/>
                  </a:lnTo>
                  <a:lnTo>
                    <a:pt x="94" y="184"/>
                  </a:lnTo>
                  <a:lnTo>
                    <a:pt x="92" y="184"/>
                  </a:lnTo>
                  <a:lnTo>
                    <a:pt x="92" y="182"/>
                  </a:lnTo>
                  <a:lnTo>
                    <a:pt x="90" y="182"/>
                  </a:lnTo>
                  <a:lnTo>
                    <a:pt x="88" y="182"/>
                  </a:lnTo>
                  <a:lnTo>
                    <a:pt x="86" y="182"/>
                  </a:lnTo>
                  <a:lnTo>
                    <a:pt x="84" y="182"/>
                  </a:lnTo>
                  <a:lnTo>
                    <a:pt x="82" y="182"/>
                  </a:lnTo>
                  <a:lnTo>
                    <a:pt x="80" y="182"/>
                  </a:lnTo>
                  <a:lnTo>
                    <a:pt x="80" y="181"/>
                  </a:lnTo>
                  <a:lnTo>
                    <a:pt x="78" y="181"/>
                  </a:lnTo>
                  <a:lnTo>
                    <a:pt x="77" y="179"/>
                  </a:lnTo>
                  <a:lnTo>
                    <a:pt x="75" y="177"/>
                  </a:lnTo>
                  <a:lnTo>
                    <a:pt x="73" y="177"/>
                  </a:lnTo>
                  <a:lnTo>
                    <a:pt x="71" y="175"/>
                  </a:lnTo>
                  <a:lnTo>
                    <a:pt x="69" y="175"/>
                  </a:lnTo>
                  <a:lnTo>
                    <a:pt x="69" y="173"/>
                  </a:lnTo>
                  <a:lnTo>
                    <a:pt x="67" y="173"/>
                  </a:lnTo>
                  <a:lnTo>
                    <a:pt x="65" y="173"/>
                  </a:lnTo>
                  <a:lnTo>
                    <a:pt x="65" y="171"/>
                  </a:lnTo>
                  <a:lnTo>
                    <a:pt x="63" y="171"/>
                  </a:lnTo>
                  <a:lnTo>
                    <a:pt x="63" y="169"/>
                  </a:lnTo>
                  <a:lnTo>
                    <a:pt x="61" y="169"/>
                  </a:lnTo>
                  <a:lnTo>
                    <a:pt x="59" y="169"/>
                  </a:lnTo>
                  <a:lnTo>
                    <a:pt x="57" y="169"/>
                  </a:lnTo>
                  <a:lnTo>
                    <a:pt x="55" y="169"/>
                  </a:lnTo>
                  <a:lnTo>
                    <a:pt x="52" y="169"/>
                  </a:lnTo>
                  <a:lnTo>
                    <a:pt x="50" y="169"/>
                  </a:lnTo>
                  <a:lnTo>
                    <a:pt x="48" y="169"/>
                  </a:lnTo>
                  <a:lnTo>
                    <a:pt x="48" y="167"/>
                  </a:lnTo>
                  <a:lnTo>
                    <a:pt x="44" y="165"/>
                  </a:lnTo>
                  <a:lnTo>
                    <a:pt x="44" y="163"/>
                  </a:lnTo>
                  <a:lnTo>
                    <a:pt x="44" y="159"/>
                  </a:lnTo>
                  <a:lnTo>
                    <a:pt x="46" y="159"/>
                  </a:lnTo>
                  <a:lnTo>
                    <a:pt x="46" y="157"/>
                  </a:lnTo>
                  <a:lnTo>
                    <a:pt x="44" y="157"/>
                  </a:lnTo>
                  <a:lnTo>
                    <a:pt x="44" y="156"/>
                  </a:lnTo>
                  <a:lnTo>
                    <a:pt x="46" y="156"/>
                  </a:lnTo>
                  <a:lnTo>
                    <a:pt x="44" y="156"/>
                  </a:lnTo>
                  <a:lnTo>
                    <a:pt x="44" y="154"/>
                  </a:lnTo>
                  <a:lnTo>
                    <a:pt x="42" y="154"/>
                  </a:lnTo>
                  <a:lnTo>
                    <a:pt x="40" y="154"/>
                  </a:lnTo>
                  <a:lnTo>
                    <a:pt x="38" y="154"/>
                  </a:lnTo>
                  <a:lnTo>
                    <a:pt x="38" y="156"/>
                  </a:lnTo>
                  <a:lnTo>
                    <a:pt x="36" y="156"/>
                  </a:lnTo>
                  <a:lnTo>
                    <a:pt x="36" y="154"/>
                  </a:lnTo>
                  <a:lnTo>
                    <a:pt x="36" y="152"/>
                  </a:lnTo>
                  <a:lnTo>
                    <a:pt x="34" y="152"/>
                  </a:lnTo>
                  <a:lnTo>
                    <a:pt x="34" y="150"/>
                  </a:lnTo>
                  <a:lnTo>
                    <a:pt x="32" y="148"/>
                  </a:lnTo>
                  <a:lnTo>
                    <a:pt x="32" y="146"/>
                  </a:lnTo>
                  <a:lnTo>
                    <a:pt x="32" y="144"/>
                  </a:lnTo>
                  <a:lnTo>
                    <a:pt x="30" y="142"/>
                  </a:lnTo>
                  <a:lnTo>
                    <a:pt x="30" y="140"/>
                  </a:lnTo>
                  <a:lnTo>
                    <a:pt x="30" y="138"/>
                  </a:lnTo>
                  <a:lnTo>
                    <a:pt x="29" y="138"/>
                  </a:lnTo>
                  <a:lnTo>
                    <a:pt x="29" y="136"/>
                  </a:lnTo>
                  <a:lnTo>
                    <a:pt x="29" y="134"/>
                  </a:lnTo>
                  <a:lnTo>
                    <a:pt x="27" y="134"/>
                  </a:lnTo>
                  <a:lnTo>
                    <a:pt x="27" y="133"/>
                  </a:lnTo>
                  <a:lnTo>
                    <a:pt x="25" y="133"/>
                  </a:lnTo>
                  <a:lnTo>
                    <a:pt x="25" y="131"/>
                  </a:lnTo>
                  <a:lnTo>
                    <a:pt x="23" y="129"/>
                  </a:lnTo>
                  <a:lnTo>
                    <a:pt x="21" y="129"/>
                  </a:lnTo>
                  <a:lnTo>
                    <a:pt x="19" y="127"/>
                  </a:lnTo>
                  <a:lnTo>
                    <a:pt x="19" y="125"/>
                  </a:lnTo>
                  <a:lnTo>
                    <a:pt x="19" y="127"/>
                  </a:lnTo>
                  <a:lnTo>
                    <a:pt x="19" y="125"/>
                  </a:lnTo>
                  <a:lnTo>
                    <a:pt x="17" y="125"/>
                  </a:lnTo>
                  <a:lnTo>
                    <a:pt x="17" y="123"/>
                  </a:lnTo>
                  <a:lnTo>
                    <a:pt x="17" y="121"/>
                  </a:lnTo>
                  <a:lnTo>
                    <a:pt x="15" y="119"/>
                  </a:lnTo>
                  <a:lnTo>
                    <a:pt x="13" y="119"/>
                  </a:lnTo>
                  <a:lnTo>
                    <a:pt x="11" y="119"/>
                  </a:lnTo>
                  <a:lnTo>
                    <a:pt x="11" y="117"/>
                  </a:lnTo>
                  <a:lnTo>
                    <a:pt x="9" y="117"/>
                  </a:lnTo>
                  <a:lnTo>
                    <a:pt x="7" y="117"/>
                  </a:lnTo>
                  <a:lnTo>
                    <a:pt x="5" y="117"/>
                  </a:lnTo>
                  <a:lnTo>
                    <a:pt x="4" y="115"/>
                  </a:lnTo>
                  <a:lnTo>
                    <a:pt x="2" y="115"/>
                  </a:lnTo>
                  <a:lnTo>
                    <a:pt x="0" y="115"/>
                  </a:lnTo>
                  <a:lnTo>
                    <a:pt x="0" y="113"/>
                  </a:lnTo>
                  <a:lnTo>
                    <a:pt x="2" y="113"/>
                  </a:lnTo>
                  <a:lnTo>
                    <a:pt x="2" y="111"/>
                  </a:lnTo>
                  <a:lnTo>
                    <a:pt x="4" y="111"/>
                  </a:lnTo>
                  <a:lnTo>
                    <a:pt x="4" y="109"/>
                  </a:lnTo>
                  <a:lnTo>
                    <a:pt x="4" y="108"/>
                  </a:lnTo>
                  <a:lnTo>
                    <a:pt x="4" y="106"/>
                  </a:lnTo>
                  <a:lnTo>
                    <a:pt x="5" y="106"/>
                  </a:lnTo>
                  <a:lnTo>
                    <a:pt x="7" y="106"/>
                  </a:lnTo>
                  <a:lnTo>
                    <a:pt x="9" y="106"/>
                  </a:lnTo>
                  <a:lnTo>
                    <a:pt x="11" y="106"/>
                  </a:lnTo>
                  <a:lnTo>
                    <a:pt x="13" y="106"/>
                  </a:lnTo>
                  <a:lnTo>
                    <a:pt x="15" y="106"/>
                  </a:lnTo>
                  <a:lnTo>
                    <a:pt x="17" y="104"/>
                  </a:lnTo>
                  <a:lnTo>
                    <a:pt x="19" y="102"/>
                  </a:lnTo>
                  <a:lnTo>
                    <a:pt x="17" y="98"/>
                  </a:lnTo>
                  <a:lnTo>
                    <a:pt x="17" y="92"/>
                  </a:lnTo>
                  <a:lnTo>
                    <a:pt x="17" y="88"/>
                  </a:lnTo>
                  <a:lnTo>
                    <a:pt x="17" y="85"/>
                  </a:lnTo>
                  <a:lnTo>
                    <a:pt x="19" y="81"/>
                  </a:lnTo>
                  <a:lnTo>
                    <a:pt x="21" y="79"/>
                  </a:lnTo>
                  <a:lnTo>
                    <a:pt x="21" y="77"/>
                  </a:lnTo>
                  <a:lnTo>
                    <a:pt x="21" y="75"/>
                  </a:lnTo>
                  <a:lnTo>
                    <a:pt x="21" y="73"/>
                  </a:lnTo>
                  <a:lnTo>
                    <a:pt x="21" y="71"/>
                  </a:lnTo>
                  <a:lnTo>
                    <a:pt x="23" y="69"/>
                  </a:lnTo>
                  <a:lnTo>
                    <a:pt x="23" y="67"/>
                  </a:lnTo>
                  <a:lnTo>
                    <a:pt x="25" y="65"/>
                  </a:lnTo>
                  <a:lnTo>
                    <a:pt x="27" y="67"/>
                  </a:lnTo>
                  <a:lnTo>
                    <a:pt x="29" y="67"/>
                  </a:lnTo>
                  <a:lnTo>
                    <a:pt x="29" y="69"/>
                  </a:lnTo>
                  <a:lnTo>
                    <a:pt x="30" y="69"/>
                  </a:lnTo>
                  <a:lnTo>
                    <a:pt x="30" y="67"/>
                  </a:lnTo>
                  <a:lnTo>
                    <a:pt x="32" y="65"/>
                  </a:lnTo>
                  <a:lnTo>
                    <a:pt x="30" y="65"/>
                  </a:lnTo>
                  <a:lnTo>
                    <a:pt x="32" y="61"/>
                  </a:lnTo>
                  <a:lnTo>
                    <a:pt x="32" y="60"/>
                  </a:lnTo>
                  <a:lnTo>
                    <a:pt x="30" y="60"/>
                  </a:lnTo>
                  <a:lnTo>
                    <a:pt x="34" y="56"/>
                  </a:lnTo>
                  <a:lnTo>
                    <a:pt x="34" y="54"/>
                  </a:lnTo>
                  <a:lnTo>
                    <a:pt x="32" y="54"/>
                  </a:lnTo>
                  <a:lnTo>
                    <a:pt x="32" y="52"/>
                  </a:lnTo>
                  <a:lnTo>
                    <a:pt x="34" y="50"/>
                  </a:lnTo>
                  <a:lnTo>
                    <a:pt x="36" y="50"/>
                  </a:lnTo>
                  <a:lnTo>
                    <a:pt x="36" y="48"/>
                  </a:lnTo>
                  <a:lnTo>
                    <a:pt x="38" y="48"/>
                  </a:lnTo>
                  <a:lnTo>
                    <a:pt x="38" y="46"/>
                  </a:lnTo>
                  <a:lnTo>
                    <a:pt x="38" y="44"/>
                  </a:lnTo>
                  <a:lnTo>
                    <a:pt x="42" y="38"/>
                  </a:lnTo>
                  <a:lnTo>
                    <a:pt x="44" y="38"/>
                  </a:lnTo>
                  <a:lnTo>
                    <a:pt x="44" y="37"/>
                  </a:lnTo>
                  <a:lnTo>
                    <a:pt x="48" y="37"/>
                  </a:lnTo>
                  <a:lnTo>
                    <a:pt x="50" y="37"/>
                  </a:lnTo>
                  <a:lnTo>
                    <a:pt x="50" y="35"/>
                  </a:lnTo>
                  <a:lnTo>
                    <a:pt x="50" y="33"/>
                  </a:lnTo>
                  <a:lnTo>
                    <a:pt x="50" y="31"/>
                  </a:lnTo>
                  <a:lnTo>
                    <a:pt x="52" y="25"/>
                  </a:lnTo>
                  <a:lnTo>
                    <a:pt x="53" y="21"/>
                  </a:lnTo>
                  <a:lnTo>
                    <a:pt x="55" y="21"/>
                  </a:lnTo>
                  <a:lnTo>
                    <a:pt x="55" y="19"/>
                  </a:lnTo>
                  <a:lnTo>
                    <a:pt x="55" y="17"/>
                  </a:lnTo>
                  <a:lnTo>
                    <a:pt x="55" y="15"/>
                  </a:lnTo>
                  <a:lnTo>
                    <a:pt x="57" y="12"/>
                  </a:lnTo>
                  <a:lnTo>
                    <a:pt x="57" y="10"/>
                  </a:lnTo>
                  <a:lnTo>
                    <a:pt x="59" y="10"/>
                  </a:lnTo>
                  <a:lnTo>
                    <a:pt x="61" y="10"/>
                  </a:lnTo>
                  <a:lnTo>
                    <a:pt x="63" y="10"/>
                  </a:lnTo>
                  <a:lnTo>
                    <a:pt x="63" y="12"/>
                  </a:lnTo>
                  <a:lnTo>
                    <a:pt x="65" y="12"/>
                  </a:lnTo>
                  <a:lnTo>
                    <a:pt x="65" y="10"/>
                  </a:lnTo>
                  <a:lnTo>
                    <a:pt x="65" y="8"/>
                  </a:lnTo>
                  <a:lnTo>
                    <a:pt x="67" y="8"/>
                  </a:lnTo>
                  <a:lnTo>
                    <a:pt x="69" y="8"/>
                  </a:lnTo>
                  <a:lnTo>
                    <a:pt x="71" y="10"/>
                  </a:lnTo>
                  <a:lnTo>
                    <a:pt x="71" y="12"/>
                  </a:lnTo>
                  <a:lnTo>
                    <a:pt x="73" y="12"/>
                  </a:lnTo>
                  <a:lnTo>
                    <a:pt x="73" y="13"/>
                  </a:lnTo>
                  <a:lnTo>
                    <a:pt x="73" y="12"/>
                  </a:lnTo>
                  <a:lnTo>
                    <a:pt x="75" y="10"/>
                  </a:lnTo>
                  <a:lnTo>
                    <a:pt x="75" y="8"/>
                  </a:lnTo>
                  <a:lnTo>
                    <a:pt x="77" y="4"/>
                  </a:lnTo>
                  <a:lnTo>
                    <a:pt x="78" y="2"/>
                  </a:lnTo>
                  <a:lnTo>
                    <a:pt x="78" y="0"/>
                  </a:lnTo>
                  <a:lnTo>
                    <a:pt x="78" y="2"/>
                  </a:lnTo>
                  <a:lnTo>
                    <a:pt x="80" y="2"/>
                  </a:lnTo>
                  <a:lnTo>
                    <a:pt x="80" y="4"/>
                  </a:lnTo>
                  <a:lnTo>
                    <a:pt x="82" y="4"/>
                  </a:lnTo>
                  <a:lnTo>
                    <a:pt x="84" y="4"/>
                  </a:lnTo>
                  <a:lnTo>
                    <a:pt x="84" y="6"/>
                  </a:lnTo>
                  <a:lnTo>
                    <a:pt x="84" y="8"/>
                  </a:lnTo>
                  <a:lnTo>
                    <a:pt x="86" y="8"/>
                  </a:lnTo>
                  <a:lnTo>
                    <a:pt x="88" y="8"/>
                  </a:lnTo>
                  <a:lnTo>
                    <a:pt x="90" y="8"/>
                  </a:lnTo>
                  <a:lnTo>
                    <a:pt x="92" y="8"/>
                  </a:lnTo>
                  <a:lnTo>
                    <a:pt x="94" y="8"/>
                  </a:lnTo>
                  <a:lnTo>
                    <a:pt x="94" y="6"/>
                  </a:lnTo>
                  <a:lnTo>
                    <a:pt x="96" y="6"/>
                  </a:lnTo>
                  <a:lnTo>
                    <a:pt x="96" y="4"/>
                  </a:lnTo>
                  <a:lnTo>
                    <a:pt x="98" y="4"/>
                  </a:lnTo>
                  <a:lnTo>
                    <a:pt x="98" y="6"/>
                  </a:lnTo>
                  <a:lnTo>
                    <a:pt x="100" y="8"/>
                  </a:lnTo>
                  <a:lnTo>
                    <a:pt x="101" y="8"/>
                  </a:lnTo>
                  <a:lnTo>
                    <a:pt x="103" y="8"/>
                  </a:lnTo>
                  <a:lnTo>
                    <a:pt x="103" y="6"/>
                  </a:lnTo>
                  <a:lnTo>
                    <a:pt x="105" y="6"/>
                  </a:lnTo>
                  <a:lnTo>
                    <a:pt x="105" y="8"/>
                  </a:lnTo>
                  <a:lnTo>
                    <a:pt x="107" y="8"/>
                  </a:lnTo>
                  <a:lnTo>
                    <a:pt x="109" y="8"/>
                  </a:lnTo>
                  <a:lnTo>
                    <a:pt x="111" y="8"/>
                  </a:lnTo>
                  <a:lnTo>
                    <a:pt x="113" y="8"/>
                  </a:lnTo>
                  <a:lnTo>
                    <a:pt x="115" y="8"/>
                  </a:lnTo>
                  <a:lnTo>
                    <a:pt x="117" y="8"/>
                  </a:lnTo>
                  <a:lnTo>
                    <a:pt x="117" y="10"/>
                  </a:lnTo>
                  <a:lnTo>
                    <a:pt x="119" y="10"/>
                  </a:lnTo>
                  <a:lnTo>
                    <a:pt x="119" y="12"/>
                  </a:lnTo>
                  <a:lnTo>
                    <a:pt x="121" y="12"/>
                  </a:lnTo>
                  <a:lnTo>
                    <a:pt x="123" y="12"/>
                  </a:lnTo>
                  <a:lnTo>
                    <a:pt x="125" y="13"/>
                  </a:lnTo>
                  <a:lnTo>
                    <a:pt x="126" y="15"/>
                  </a:lnTo>
                  <a:lnTo>
                    <a:pt x="128" y="17"/>
                  </a:lnTo>
                  <a:lnTo>
                    <a:pt x="130" y="19"/>
                  </a:lnTo>
                  <a:lnTo>
                    <a:pt x="130" y="21"/>
                  </a:lnTo>
                  <a:lnTo>
                    <a:pt x="134" y="23"/>
                  </a:lnTo>
                  <a:lnTo>
                    <a:pt x="136" y="25"/>
                  </a:lnTo>
                  <a:lnTo>
                    <a:pt x="138" y="27"/>
                  </a:lnTo>
                  <a:lnTo>
                    <a:pt x="140" y="27"/>
                  </a:lnTo>
                  <a:lnTo>
                    <a:pt x="140" y="29"/>
                  </a:lnTo>
                  <a:lnTo>
                    <a:pt x="142" y="33"/>
                  </a:lnTo>
                  <a:lnTo>
                    <a:pt x="144" y="35"/>
                  </a:lnTo>
                  <a:lnTo>
                    <a:pt x="146" y="35"/>
                  </a:lnTo>
                  <a:lnTo>
                    <a:pt x="146" y="37"/>
                  </a:lnTo>
                  <a:lnTo>
                    <a:pt x="148" y="38"/>
                  </a:lnTo>
                  <a:lnTo>
                    <a:pt x="149" y="38"/>
                  </a:lnTo>
                  <a:lnTo>
                    <a:pt x="149" y="4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Freeform 79"/>
            <p:cNvSpPr>
              <a:spLocks noEditPoints="1"/>
            </p:cNvSpPr>
            <p:nvPr/>
          </p:nvSpPr>
          <p:spPr bwMode="auto">
            <a:xfrm>
              <a:off x="5551488" y="2314575"/>
              <a:ext cx="274638" cy="622300"/>
            </a:xfrm>
            <a:custGeom>
              <a:avLst/>
              <a:gdLst>
                <a:gd name="T0" fmla="*/ 29 w 173"/>
                <a:gd name="T1" fmla="*/ 382 h 392"/>
                <a:gd name="T2" fmla="*/ 17 w 173"/>
                <a:gd name="T3" fmla="*/ 380 h 392"/>
                <a:gd name="T4" fmla="*/ 21 w 173"/>
                <a:gd name="T5" fmla="*/ 379 h 392"/>
                <a:gd name="T6" fmla="*/ 34 w 173"/>
                <a:gd name="T7" fmla="*/ 380 h 392"/>
                <a:gd name="T8" fmla="*/ 34 w 173"/>
                <a:gd name="T9" fmla="*/ 379 h 392"/>
                <a:gd name="T10" fmla="*/ 29 w 173"/>
                <a:gd name="T11" fmla="*/ 375 h 392"/>
                <a:gd name="T12" fmla="*/ 25 w 173"/>
                <a:gd name="T13" fmla="*/ 373 h 392"/>
                <a:gd name="T14" fmla="*/ 19 w 173"/>
                <a:gd name="T15" fmla="*/ 373 h 392"/>
                <a:gd name="T16" fmla="*/ 11 w 173"/>
                <a:gd name="T17" fmla="*/ 369 h 392"/>
                <a:gd name="T18" fmla="*/ 9 w 173"/>
                <a:gd name="T19" fmla="*/ 354 h 392"/>
                <a:gd name="T20" fmla="*/ 9 w 173"/>
                <a:gd name="T21" fmla="*/ 277 h 392"/>
                <a:gd name="T22" fmla="*/ 23 w 173"/>
                <a:gd name="T23" fmla="*/ 275 h 392"/>
                <a:gd name="T24" fmla="*/ 23 w 173"/>
                <a:gd name="T25" fmla="*/ 271 h 392"/>
                <a:gd name="T26" fmla="*/ 65 w 173"/>
                <a:gd name="T27" fmla="*/ 213 h 392"/>
                <a:gd name="T28" fmla="*/ 136 w 173"/>
                <a:gd name="T29" fmla="*/ 23 h 392"/>
                <a:gd name="T30" fmla="*/ 129 w 173"/>
                <a:gd name="T31" fmla="*/ 62 h 392"/>
                <a:gd name="T32" fmla="*/ 148 w 173"/>
                <a:gd name="T33" fmla="*/ 112 h 392"/>
                <a:gd name="T34" fmla="*/ 146 w 173"/>
                <a:gd name="T35" fmla="*/ 169 h 392"/>
                <a:gd name="T36" fmla="*/ 144 w 173"/>
                <a:gd name="T37" fmla="*/ 196 h 392"/>
                <a:gd name="T38" fmla="*/ 150 w 173"/>
                <a:gd name="T39" fmla="*/ 223 h 392"/>
                <a:gd name="T40" fmla="*/ 157 w 173"/>
                <a:gd name="T41" fmla="*/ 250 h 392"/>
                <a:gd name="T42" fmla="*/ 171 w 173"/>
                <a:gd name="T43" fmla="*/ 283 h 392"/>
                <a:gd name="T44" fmla="*/ 161 w 173"/>
                <a:gd name="T45" fmla="*/ 311 h 392"/>
                <a:gd name="T46" fmla="*/ 134 w 173"/>
                <a:gd name="T47" fmla="*/ 346 h 392"/>
                <a:gd name="T48" fmla="*/ 111 w 173"/>
                <a:gd name="T49" fmla="*/ 369 h 392"/>
                <a:gd name="T50" fmla="*/ 92 w 173"/>
                <a:gd name="T51" fmla="*/ 371 h 392"/>
                <a:gd name="T52" fmla="*/ 88 w 173"/>
                <a:gd name="T53" fmla="*/ 373 h 392"/>
                <a:gd name="T54" fmla="*/ 84 w 173"/>
                <a:gd name="T55" fmla="*/ 377 h 392"/>
                <a:gd name="T56" fmla="*/ 79 w 173"/>
                <a:gd name="T57" fmla="*/ 377 h 392"/>
                <a:gd name="T58" fmla="*/ 67 w 173"/>
                <a:gd name="T59" fmla="*/ 379 h 392"/>
                <a:gd name="T60" fmla="*/ 59 w 173"/>
                <a:gd name="T61" fmla="*/ 384 h 392"/>
                <a:gd name="T62" fmla="*/ 46 w 173"/>
                <a:gd name="T63" fmla="*/ 384 h 392"/>
                <a:gd name="T64" fmla="*/ 42 w 173"/>
                <a:gd name="T65" fmla="*/ 388 h 392"/>
                <a:gd name="T66" fmla="*/ 36 w 173"/>
                <a:gd name="T67" fmla="*/ 380 h 392"/>
                <a:gd name="T68" fmla="*/ 29 w 173"/>
                <a:gd name="T69" fmla="*/ 373 h 392"/>
                <a:gd name="T70" fmla="*/ 15 w 173"/>
                <a:gd name="T71" fmla="*/ 371 h 392"/>
                <a:gd name="T72" fmla="*/ 11 w 173"/>
                <a:gd name="T73" fmla="*/ 357 h 392"/>
                <a:gd name="T74" fmla="*/ 15 w 173"/>
                <a:gd name="T75" fmla="*/ 338 h 392"/>
                <a:gd name="T76" fmla="*/ 11 w 173"/>
                <a:gd name="T77" fmla="*/ 325 h 392"/>
                <a:gd name="T78" fmla="*/ 9 w 173"/>
                <a:gd name="T79" fmla="*/ 308 h 392"/>
                <a:gd name="T80" fmla="*/ 8 w 173"/>
                <a:gd name="T81" fmla="*/ 298 h 392"/>
                <a:gd name="T82" fmla="*/ 13 w 173"/>
                <a:gd name="T83" fmla="*/ 281 h 392"/>
                <a:gd name="T84" fmla="*/ 25 w 173"/>
                <a:gd name="T85" fmla="*/ 271 h 392"/>
                <a:gd name="T86" fmla="*/ 33 w 173"/>
                <a:gd name="T87" fmla="*/ 263 h 392"/>
                <a:gd name="T88" fmla="*/ 44 w 173"/>
                <a:gd name="T89" fmla="*/ 250 h 392"/>
                <a:gd name="T90" fmla="*/ 56 w 173"/>
                <a:gd name="T91" fmla="*/ 233 h 392"/>
                <a:gd name="T92" fmla="*/ 65 w 173"/>
                <a:gd name="T93" fmla="*/ 217 h 392"/>
                <a:gd name="T94" fmla="*/ 75 w 173"/>
                <a:gd name="T95" fmla="*/ 213 h 392"/>
                <a:gd name="T96" fmla="*/ 71 w 173"/>
                <a:gd name="T97" fmla="*/ 192 h 392"/>
                <a:gd name="T98" fmla="*/ 63 w 173"/>
                <a:gd name="T99" fmla="*/ 181 h 392"/>
                <a:gd name="T100" fmla="*/ 48 w 173"/>
                <a:gd name="T101" fmla="*/ 165 h 392"/>
                <a:gd name="T102" fmla="*/ 50 w 173"/>
                <a:gd name="T103" fmla="*/ 135 h 392"/>
                <a:gd name="T104" fmla="*/ 44 w 173"/>
                <a:gd name="T105" fmla="*/ 116 h 392"/>
                <a:gd name="T106" fmla="*/ 44 w 173"/>
                <a:gd name="T107" fmla="*/ 93 h 392"/>
                <a:gd name="T108" fmla="*/ 23 w 173"/>
                <a:gd name="T109" fmla="*/ 73 h 392"/>
                <a:gd name="T110" fmla="*/ 2 w 173"/>
                <a:gd name="T111" fmla="*/ 48 h 392"/>
                <a:gd name="T112" fmla="*/ 27 w 173"/>
                <a:gd name="T113" fmla="*/ 62 h 392"/>
                <a:gd name="T114" fmla="*/ 65 w 173"/>
                <a:gd name="T115" fmla="*/ 66 h 392"/>
                <a:gd name="T116" fmla="*/ 82 w 173"/>
                <a:gd name="T117" fmla="*/ 50 h 392"/>
                <a:gd name="T118" fmla="*/ 84 w 173"/>
                <a:gd name="T119" fmla="*/ 23 h 392"/>
                <a:gd name="T120" fmla="*/ 102 w 173"/>
                <a:gd name="T121" fmla="*/ 8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3" h="392">
                  <a:moveTo>
                    <a:pt x="52" y="386"/>
                  </a:moveTo>
                  <a:lnTo>
                    <a:pt x="52" y="388"/>
                  </a:lnTo>
                  <a:lnTo>
                    <a:pt x="52" y="386"/>
                  </a:lnTo>
                  <a:lnTo>
                    <a:pt x="50" y="386"/>
                  </a:lnTo>
                  <a:lnTo>
                    <a:pt x="52" y="386"/>
                  </a:lnTo>
                  <a:close/>
                  <a:moveTo>
                    <a:pt x="34" y="386"/>
                  </a:moveTo>
                  <a:lnTo>
                    <a:pt x="34" y="384"/>
                  </a:lnTo>
                  <a:lnTo>
                    <a:pt x="36" y="384"/>
                  </a:lnTo>
                  <a:lnTo>
                    <a:pt x="34" y="386"/>
                  </a:lnTo>
                  <a:close/>
                  <a:moveTo>
                    <a:pt x="29" y="384"/>
                  </a:moveTo>
                  <a:lnTo>
                    <a:pt x="29" y="386"/>
                  </a:lnTo>
                  <a:lnTo>
                    <a:pt x="27" y="386"/>
                  </a:lnTo>
                  <a:lnTo>
                    <a:pt x="27" y="384"/>
                  </a:lnTo>
                  <a:lnTo>
                    <a:pt x="27" y="382"/>
                  </a:lnTo>
                  <a:lnTo>
                    <a:pt x="27" y="384"/>
                  </a:lnTo>
                  <a:lnTo>
                    <a:pt x="29" y="384"/>
                  </a:lnTo>
                  <a:lnTo>
                    <a:pt x="29" y="382"/>
                  </a:lnTo>
                  <a:lnTo>
                    <a:pt x="29" y="384"/>
                  </a:lnTo>
                  <a:close/>
                  <a:moveTo>
                    <a:pt x="36" y="382"/>
                  </a:moveTo>
                  <a:lnTo>
                    <a:pt x="34" y="382"/>
                  </a:lnTo>
                  <a:lnTo>
                    <a:pt x="36" y="382"/>
                  </a:lnTo>
                  <a:close/>
                  <a:moveTo>
                    <a:pt x="21" y="382"/>
                  </a:moveTo>
                  <a:lnTo>
                    <a:pt x="21" y="380"/>
                  </a:lnTo>
                  <a:lnTo>
                    <a:pt x="21" y="382"/>
                  </a:lnTo>
                  <a:close/>
                  <a:moveTo>
                    <a:pt x="15" y="380"/>
                  </a:moveTo>
                  <a:lnTo>
                    <a:pt x="15" y="382"/>
                  </a:lnTo>
                  <a:lnTo>
                    <a:pt x="13" y="382"/>
                  </a:lnTo>
                  <a:lnTo>
                    <a:pt x="15" y="382"/>
                  </a:lnTo>
                  <a:lnTo>
                    <a:pt x="13" y="380"/>
                  </a:lnTo>
                  <a:lnTo>
                    <a:pt x="15" y="380"/>
                  </a:lnTo>
                  <a:close/>
                  <a:moveTo>
                    <a:pt x="19" y="380"/>
                  </a:moveTo>
                  <a:lnTo>
                    <a:pt x="17" y="380"/>
                  </a:lnTo>
                  <a:lnTo>
                    <a:pt x="19" y="380"/>
                  </a:lnTo>
                  <a:lnTo>
                    <a:pt x="17" y="380"/>
                  </a:lnTo>
                  <a:lnTo>
                    <a:pt x="19" y="380"/>
                  </a:lnTo>
                  <a:lnTo>
                    <a:pt x="17" y="382"/>
                  </a:lnTo>
                  <a:lnTo>
                    <a:pt x="17" y="380"/>
                  </a:lnTo>
                  <a:lnTo>
                    <a:pt x="19" y="379"/>
                  </a:lnTo>
                  <a:lnTo>
                    <a:pt x="19" y="380"/>
                  </a:lnTo>
                  <a:close/>
                  <a:moveTo>
                    <a:pt x="27" y="380"/>
                  </a:moveTo>
                  <a:lnTo>
                    <a:pt x="27" y="379"/>
                  </a:lnTo>
                  <a:lnTo>
                    <a:pt x="27" y="380"/>
                  </a:lnTo>
                  <a:close/>
                  <a:moveTo>
                    <a:pt x="11" y="380"/>
                  </a:moveTo>
                  <a:lnTo>
                    <a:pt x="13" y="380"/>
                  </a:lnTo>
                  <a:lnTo>
                    <a:pt x="11" y="380"/>
                  </a:lnTo>
                  <a:lnTo>
                    <a:pt x="9" y="380"/>
                  </a:lnTo>
                  <a:lnTo>
                    <a:pt x="9" y="379"/>
                  </a:lnTo>
                  <a:lnTo>
                    <a:pt x="11" y="379"/>
                  </a:lnTo>
                  <a:lnTo>
                    <a:pt x="11" y="380"/>
                  </a:lnTo>
                  <a:close/>
                  <a:moveTo>
                    <a:pt x="21" y="380"/>
                  </a:moveTo>
                  <a:lnTo>
                    <a:pt x="21" y="379"/>
                  </a:lnTo>
                  <a:lnTo>
                    <a:pt x="23" y="379"/>
                  </a:lnTo>
                  <a:lnTo>
                    <a:pt x="21" y="380"/>
                  </a:lnTo>
                  <a:close/>
                  <a:moveTo>
                    <a:pt x="25" y="379"/>
                  </a:moveTo>
                  <a:lnTo>
                    <a:pt x="25" y="380"/>
                  </a:lnTo>
                  <a:lnTo>
                    <a:pt x="25" y="379"/>
                  </a:lnTo>
                  <a:lnTo>
                    <a:pt x="25" y="377"/>
                  </a:lnTo>
                  <a:lnTo>
                    <a:pt x="27" y="379"/>
                  </a:lnTo>
                  <a:lnTo>
                    <a:pt x="25" y="379"/>
                  </a:lnTo>
                  <a:close/>
                  <a:moveTo>
                    <a:pt x="15" y="377"/>
                  </a:moveTo>
                  <a:lnTo>
                    <a:pt x="15" y="379"/>
                  </a:lnTo>
                  <a:lnTo>
                    <a:pt x="15" y="377"/>
                  </a:lnTo>
                  <a:close/>
                  <a:moveTo>
                    <a:pt x="79" y="379"/>
                  </a:moveTo>
                  <a:lnTo>
                    <a:pt x="79" y="377"/>
                  </a:lnTo>
                  <a:lnTo>
                    <a:pt x="81" y="379"/>
                  </a:lnTo>
                  <a:lnTo>
                    <a:pt x="79" y="379"/>
                  </a:lnTo>
                  <a:close/>
                  <a:moveTo>
                    <a:pt x="34" y="379"/>
                  </a:moveTo>
                  <a:lnTo>
                    <a:pt x="34" y="380"/>
                  </a:lnTo>
                  <a:lnTo>
                    <a:pt x="34" y="382"/>
                  </a:lnTo>
                  <a:lnTo>
                    <a:pt x="33" y="384"/>
                  </a:lnTo>
                  <a:lnTo>
                    <a:pt x="33" y="386"/>
                  </a:lnTo>
                  <a:lnTo>
                    <a:pt x="33" y="384"/>
                  </a:lnTo>
                  <a:lnTo>
                    <a:pt x="31" y="386"/>
                  </a:lnTo>
                  <a:lnTo>
                    <a:pt x="31" y="384"/>
                  </a:lnTo>
                  <a:lnTo>
                    <a:pt x="31" y="386"/>
                  </a:lnTo>
                  <a:lnTo>
                    <a:pt x="29" y="386"/>
                  </a:lnTo>
                  <a:lnTo>
                    <a:pt x="29" y="384"/>
                  </a:lnTo>
                  <a:lnTo>
                    <a:pt x="29" y="382"/>
                  </a:lnTo>
                  <a:lnTo>
                    <a:pt x="29" y="380"/>
                  </a:lnTo>
                  <a:lnTo>
                    <a:pt x="31" y="380"/>
                  </a:lnTo>
                  <a:lnTo>
                    <a:pt x="29" y="380"/>
                  </a:lnTo>
                  <a:lnTo>
                    <a:pt x="29" y="379"/>
                  </a:lnTo>
                  <a:lnTo>
                    <a:pt x="29" y="380"/>
                  </a:lnTo>
                  <a:lnTo>
                    <a:pt x="31" y="379"/>
                  </a:lnTo>
                  <a:lnTo>
                    <a:pt x="34" y="379"/>
                  </a:lnTo>
                  <a:lnTo>
                    <a:pt x="34" y="377"/>
                  </a:lnTo>
                  <a:lnTo>
                    <a:pt x="36" y="377"/>
                  </a:lnTo>
                  <a:lnTo>
                    <a:pt x="36" y="379"/>
                  </a:lnTo>
                  <a:lnTo>
                    <a:pt x="34" y="379"/>
                  </a:lnTo>
                  <a:close/>
                  <a:moveTo>
                    <a:pt x="21" y="375"/>
                  </a:moveTo>
                  <a:lnTo>
                    <a:pt x="21" y="377"/>
                  </a:lnTo>
                  <a:lnTo>
                    <a:pt x="19" y="377"/>
                  </a:lnTo>
                  <a:lnTo>
                    <a:pt x="21" y="375"/>
                  </a:lnTo>
                  <a:close/>
                  <a:moveTo>
                    <a:pt x="27" y="377"/>
                  </a:moveTo>
                  <a:lnTo>
                    <a:pt x="25" y="377"/>
                  </a:lnTo>
                  <a:lnTo>
                    <a:pt x="23" y="377"/>
                  </a:lnTo>
                  <a:lnTo>
                    <a:pt x="25" y="377"/>
                  </a:lnTo>
                  <a:lnTo>
                    <a:pt x="23" y="377"/>
                  </a:lnTo>
                  <a:lnTo>
                    <a:pt x="23" y="375"/>
                  </a:lnTo>
                  <a:lnTo>
                    <a:pt x="25" y="377"/>
                  </a:lnTo>
                  <a:lnTo>
                    <a:pt x="27" y="377"/>
                  </a:lnTo>
                  <a:close/>
                  <a:moveTo>
                    <a:pt x="29" y="375"/>
                  </a:moveTo>
                  <a:lnTo>
                    <a:pt x="29" y="377"/>
                  </a:lnTo>
                  <a:lnTo>
                    <a:pt x="27" y="377"/>
                  </a:lnTo>
                  <a:lnTo>
                    <a:pt x="27" y="375"/>
                  </a:lnTo>
                  <a:lnTo>
                    <a:pt x="29" y="375"/>
                  </a:lnTo>
                  <a:lnTo>
                    <a:pt x="27" y="375"/>
                  </a:lnTo>
                  <a:lnTo>
                    <a:pt x="29" y="375"/>
                  </a:lnTo>
                  <a:close/>
                  <a:moveTo>
                    <a:pt x="25" y="375"/>
                  </a:moveTo>
                  <a:lnTo>
                    <a:pt x="23" y="375"/>
                  </a:lnTo>
                  <a:lnTo>
                    <a:pt x="25" y="375"/>
                  </a:lnTo>
                  <a:lnTo>
                    <a:pt x="25" y="373"/>
                  </a:lnTo>
                  <a:lnTo>
                    <a:pt x="27" y="373"/>
                  </a:lnTo>
                  <a:lnTo>
                    <a:pt x="27" y="375"/>
                  </a:lnTo>
                  <a:lnTo>
                    <a:pt x="25" y="375"/>
                  </a:lnTo>
                  <a:close/>
                  <a:moveTo>
                    <a:pt x="25" y="373"/>
                  </a:moveTo>
                  <a:lnTo>
                    <a:pt x="23" y="375"/>
                  </a:lnTo>
                  <a:lnTo>
                    <a:pt x="23" y="373"/>
                  </a:lnTo>
                  <a:lnTo>
                    <a:pt x="25" y="373"/>
                  </a:lnTo>
                  <a:close/>
                  <a:moveTo>
                    <a:pt x="11" y="375"/>
                  </a:moveTo>
                  <a:lnTo>
                    <a:pt x="9" y="375"/>
                  </a:lnTo>
                  <a:lnTo>
                    <a:pt x="9" y="373"/>
                  </a:lnTo>
                  <a:lnTo>
                    <a:pt x="11" y="373"/>
                  </a:lnTo>
                  <a:lnTo>
                    <a:pt x="11" y="375"/>
                  </a:lnTo>
                  <a:close/>
                  <a:moveTo>
                    <a:pt x="94" y="373"/>
                  </a:moveTo>
                  <a:lnTo>
                    <a:pt x="94" y="371"/>
                  </a:lnTo>
                  <a:lnTo>
                    <a:pt x="96" y="371"/>
                  </a:lnTo>
                  <a:lnTo>
                    <a:pt x="96" y="373"/>
                  </a:lnTo>
                  <a:lnTo>
                    <a:pt x="94" y="373"/>
                  </a:lnTo>
                  <a:close/>
                  <a:moveTo>
                    <a:pt x="21" y="373"/>
                  </a:moveTo>
                  <a:lnTo>
                    <a:pt x="19" y="373"/>
                  </a:lnTo>
                  <a:lnTo>
                    <a:pt x="21" y="373"/>
                  </a:lnTo>
                  <a:lnTo>
                    <a:pt x="21" y="375"/>
                  </a:lnTo>
                  <a:lnTo>
                    <a:pt x="19" y="375"/>
                  </a:lnTo>
                  <a:lnTo>
                    <a:pt x="17" y="373"/>
                  </a:lnTo>
                  <a:lnTo>
                    <a:pt x="19" y="373"/>
                  </a:lnTo>
                  <a:lnTo>
                    <a:pt x="19" y="371"/>
                  </a:lnTo>
                  <a:lnTo>
                    <a:pt x="19" y="373"/>
                  </a:lnTo>
                  <a:lnTo>
                    <a:pt x="21" y="373"/>
                  </a:lnTo>
                  <a:close/>
                  <a:moveTo>
                    <a:pt x="17" y="371"/>
                  </a:moveTo>
                  <a:lnTo>
                    <a:pt x="17" y="369"/>
                  </a:lnTo>
                  <a:lnTo>
                    <a:pt x="17" y="371"/>
                  </a:lnTo>
                  <a:close/>
                  <a:moveTo>
                    <a:pt x="11" y="371"/>
                  </a:moveTo>
                  <a:lnTo>
                    <a:pt x="9" y="371"/>
                  </a:lnTo>
                  <a:lnTo>
                    <a:pt x="9" y="369"/>
                  </a:lnTo>
                  <a:lnTo>
                    <a:pt x="9" y="367"/>
                  </a:lnTo>
                  <a:lnTo>
                    <a:pt x="9" y="369"/>
                  </a:lnTo>
                  <a:lnTo>
                    <a:pt x="11" y="371"/>
                  </a:lnTo>
                  <a:close/>
                  <a:moveTo>
                    <a:pt x="13" y="369"/>
                  </a:moveTo>
                  <a:lnTo>
                    <a:pt x="11" y="371"/>
                  </a:lnTo>
                  <a:lnTo>
                    <a:pt x="13" y="371"/>
                  </a:lnTo>
                  <a:lnTo>
                    <a:pt x="11" y="371"/>
                  </a:lnTo>
                  <a:lnTo>
                    <a:pt x="11" y="369"/>
                  </a:lnTo>
                  <a:lnTo>
                    <a:pt x="11" y="367"/>
                  </a:lnTo>
                  <a:lnTo>
                    <a:pt x="11" y="369"/>
                  </a:lnTo>
                  <a:lnTo>
                    <a:pt x="13" y="369"/>
                  </a:lnTo>
                  <a:close/>
                  <a:moveTo>
                    <a:pt x="9" y="367"/>
                  </a:moveTo>
                  <a:lnTo>
                    <a:pt x="9" y="365"/>
                  </a:lnTo>
                  <a:lnTo>
                    <a:pt x="9" y="367"/>
                  </a:lnTo>
                  <a:close/>
                  <a:moveTo>
                    <a:pt x="9" y="357"/>
                  </a:moveTo>
                  <a:lnTo>
                    <a:pt x="9" y="359"/>
                  </a:lnTo>
                  <a:lnTo>
                    <a:pt x="9" y="357"/>
                  </a:lnTo>
                  <a:lnTo>
                    <a:pt x="9" y="359"/>
                  </a:lnTo>
                  <a:lnTo>
                    <a:pt x="9" y="357"/>
                  </a:lnTo>
                  <a:lnTo>
                    <a:pt x="8" y="357"/>
                  </a:lnTo>
                  <a:lnTo>
                    <a:pt x="9" y="357"/>
                  </a:lnTo>
                  <a:close/>
                  <a:moveTo>
                    <a:pt x="11" y="357"/>
                  </a:moveTo>
                  <a:lnTo>
                    <a:pt x="9" y="357"/>
                  </a:lnTo>
                  <a:lnTo>
                    <a:pt x="9" y="356"/>
                  </a:lnTo>
                  <a:lnTo>
                    <a:pt x="9" y="354"/>
                  </a:lnTo>
                  <a:lnTo>
                    <a:pt x="11" y="356"/>
                  </a:lnTo>
                  <a:lnTo>
                    <a:pt x="11" y="357"/>
                  </a:lnTo>
                  <a:close/>
                  <a:moveTo>
                    <a:pt x="11" y="348"/>
                  </a:moveTo>
                  <a:lnTo>
                    <a:pt x="11" y="346"/>
                  </a:lnTo>
                  <a:lnTo>
                    <a:pt x="11" y="348"/>
                  </a:lnTo>
                  <a:close/>
                  <a:moveTo>
                    <a:pt x="9" y="286"/>
                  </a:moveTo>
                  <a:lnTo>
                    <a:pt x="9" y="288"/>
                  </a:lnTo>
                  <a:lnTo>
                    <a:pt x="8" y="286"/>
                  </a:lnTo>
                  <a:lnTo>
                    <a:pt x="8" y="288"/>
                  </a:lnTo>
                  <a:lnTo>
                    <a:pt x="8" y="286"/>
                  </a:lnTo>
                  <a:lnTo>
                    <a:pt x="8" y="284"/>
                  </a:lnTo>
                  <a:lnTo>
                    <a:pt x="8" y="286"/>
                  </a:lnTo>
                  <a:lnTo>
                    <a:pt x="9" y="286"/>
                  </a:lnTo>
                  <a:close/>
                  <a:moveTo>
                    <a:pt x="8" y="275"/>
                  </a:moveTo>
                  <a:lnTo>
                    <a:pt x="8" y="277"/>
                  </a:lnTo>
                  <a:lnTo>
                    <a:pt x="9" y="275"/>
                  </a:lnTo>
                  <a:lnTo>
                    <a:pt x="9" y="277"/>
                  </a:lnTo>
                  <a:lnTo>
                    <a:pt x="9" y="279"/>
                  </a:lnTo>
                  <a:lnTo>
                    <a:pt x="9" y="277"/>
                  </a:lnTo>
                  <a:lnTo>
                    <a:pt x="11" y="277"/>
                  </a:lnTo>
                  <a:lnTo>
                    <a:pt x="11" y="279"/>
                  </a:lnTo>
                  <a:lnTo>
                    <a:pt x="9" y="279"/>
                  </a:lnTo>
                  <a:lnTo>
                    <a:pt x="11" y="281"/>
                  </a:lnTo>
                  <a:lnTo>
                    <a:pt x="9" y="281"/>
                  </a:lnTo>
                  <a:lnTo>
                    <a:pt x="9" y="279"/>
                  </a:lnTo>
                  <a:lnTo>
                    <a:pt x="8" y="279"/>
                  </a:lnTo>
                  <a:lnTo>
                    <a:pt x="8" y="277"/>
                  </a:lnTo>
                  <a:lnTo>
                    <a:pt x="8" y="275"/>
                  </a:lnTo>
                  <a:close/>
                  <a:moveTo>
                    <a:pt x="21" y="275"/>
                  </a:moveTo>
                  <a:lnTo>
                    <a:pt x="23" y="275"/>
                  </a:lnTo>
                  <a:lnTo>
                    <a:pt x="21" y="275"/>
                  </a:lnTo>
                  <a:close/>
                  <a:moveTo>
                    <a:pt x="25" y="275"/>
                  </a:moveTo>
                  <a:lnTo>
                    <a:pt x="25" y="277"/>
                  </a:lnTo>
                  <a:lnTo>
                    <a:pt x="23" y="275"/>
                  </a:lnTo>
                  <a:lnTo>
                    <a:pt x="23" y="277"/>
                  </a:lnTo>
                  <a:lnTo>
                    <a:pt x="25" y="277"/>
                  </a:lnTo>
                  <a:lnTo>
                    <a:pt x="23" y="277"/>
                  </a:lnTo>
                  <a:lnTo>
                    <a:pt x="23" y="275"/>
                  </a:lnTo>
                  <a:lnTo>
                    <a:pt x="25" y="275"/>
                  </a:lnTo>
                  <a:lnTo>
                    <a:pt x="25" y="273"/>
                  </a:lnTo>
                  <a:lnTo>
                    <a:pt x="25" y="275"/>
                  </a:lnTo>
                  <a:close/>
                  <a:moveTo>
                    <a:pt x="11" y="275"/>
                  </a:moveTo>
                  <a:lnTo>
                    <a:pt x="9" y="275"/>
                  </a:lnTo>
                  <a:lnTo>
                    <a:pt x="9" y="273"/>
                  </a:lnTo>
                  <a:lnTo>
                    <a:pt x="11" y="273"/>
                  </a:lnTo>
                  <a:lnTo>
                    <a:pt x="11" y="275"/>
                  </a:lnTo>
                  <a:close/>
                  <a:moveTo>
                    <a:pt x="23" y="271"/>
                  </a:moveTo>
                  <a:lnTo>
                    <a:pt x="23" y="273"/>
                  </a:lnTo>
                  <a:lnTo>
                    <a:pt x="21" y="273"/>
                  </a:lnTo>
                  <a:lnTo>
                    <a:pt x="21" y="271"/>
                  </a:lnTo>
                  <a:lnTo>
                    <a:pt x="23" y="271"/>
                  </a:lnTo>
                  <a:close/>
                  <a:moveTo>
                    <a:pt x="34" y="258"/>
                  </a:moveTo>
                  <a:lnTo>
                    <a:pt x="34" y="260"/>
                  </a:lnTo>
                  <a:lnTo>
                    <a:pt x="33" y="260"/>
                  </a:lnTo>
                  <a:lnTo>
                    <a:pt x="33" y="258"/>
                  </a:lnTo>
                  <a:lnTo>
                    <a:pt x="34" y="258"/>
                  </a:lnTo>
                  <a:close/>
                  <a:moveTo>
                    <a:pt x="67" y="210"/>
                  </a:moveTo>
                  <a:lnTo>
                    <a:pt x="67" y="212"/>
                  </a:lnTo>
                  <a:lnTo>
                    <a:pt x="69" y="212"/>
                  </a:lnTo>
                  <a:lnTo>
                    <a:pt x="71" y="212"/>
                  </a:lnTo>
                  <a:lnTo>
                    <a:pt x="69" y="212"/>
                  </a:lnTo>
                  <a:lnTo>
                    <a:pt x="67" y="212"/>
                  </a:lnTo>
                  <a:lnTo>
                    <a:pt x="65" y="212"/>
                  </a:lnTo>
                  <a:lnTo>
                    <a:pt x="65" y="213"/>
                  </a:lnTo>
                  <a:lnTo>
                    <a:pt x="67" y="213"/>
                  </a:lnTo>
                  <a:lnTo>
                    <a:pt x="65" y="213"/>
                  </a:lnTo>
                  <a:lnTo>
                    <a:pt x="65" y="215"/>
                  </a:lnTo>
                  <a:lnTo>
                    <a:pt x="65" y="213"/>
                  </a:lnTo>
                  <a:lnTo>
                    <a:pt x="63" y="213"/>
                  </a:lnTo>
                  <a:lnTo>
                    <a:pt x="61" y="212"/>
                  </a:lnTo>
                  <a:lnTo>
                    <a:pt x="63" y="212"/>
                  </a:lnTo>
                  <a:lnTo>
                    <a:pt x="63" y="210"/>
                  </a:lnTo>
                  <a:lnTo>
                    <a:pt x="65" y="210"/>
                  </a:lnTo>
                  <a:lnTo>
                    <a:pt x="67" y="210"/>
                  </a:lnTo>
                  <a:close/>
                  <a:moveTo>
                    <a:pt x="115" y="0"/>
                  </a:moveTo>
                  <a:lnTo>
                    <a:pt x="115" y="2"/>
                  </a:lnTo>
                  <a:lnTo>
                    <a:pt x="117" y="4"/>
                  </a:lnTo>
                  <a:lnTo>
                    <a:pt x="119" y="10"/>
                  </a:lnTo>
                  <a:lnTo>
                    <a:pt x="123" y="10"/>
                  </a:lnTo>
                  <a:lnTo>
                    <a:pt x="123" y="12"/>
                  </a:lnTo>
                  <a:lnTo>
                    <a:pt x="123" y="14"/>
                  </a:lnTo>
                  <a:lnTo>
                    <a:pt x="125" y="14"/>
                  </a:lnTo>
                  <a:lnTo>
                    <a:pt x="130" y="16"/>
                  </a:lnTo>
                  <a:lnTo>
                    <a:pt x="134" y="20"/>
                  </a:lnTo>
                  <a:lnTo>
                    <a:pt x="136" y="23"/>
                  </a:lnTo>
                  <a:lnTo>
                    <a:pt x="138" y="29"/>
                  </a:lnTo>
                  <a:lnTo>
                    <a:pt x="136" y="33"/>
                  </a:lnTo>
                  <a:lnTo>
                    <a:pt x="130" y="41"/>
                  </a:lnTo>
                  <a:lnTo>
                    <a:pt x="130" y="45"/>
                  </a:lnTo>
                  <a:lnTo>
                    <a:pt x="130" y="46"/>
                  </a:lnTo>
                  <a:lnTo>
                    <a:pt x="132" y="48"/>
                  </a:lnTo>
                  <a:lnTo>
                    <a:pt x="130" y="50"/>
                  </a:lnTo>
                  <a:lnTo>
                    <a:pt x="129" y="50"/>
                  </a:lnTo>
                  <a:lnTo>
                    <a:pt x="125" y="54"/>
                  </a:lnTo>
                  <a:lnTo>
                    <a:pt x="123" y="54"/>
                  </a:lnTo>
                  <a:lnTo>
                    <a:pt x="123" y="56"/>
                  </a:lnTo>
                  <a:lnTo>
                    <a:pt x="125" y="56"/>
                  </a:lnTo>
                  <a:lnTo>
                    <a:pt x="127" y="56"/>
                  </a:lnTo>
                  <a:lnTo>
                    <a:pt x="129" y="56"/>
                  </a:lnTo>
                  <a:lnTo>
                    <a:pt x="130" y="56"/>
                  </a:lnTo>
                  <a:lnTo>
                    <a:pt x="129" y="60"/>
                  </a:lnTo>
                  <a:lnTo>
                    <a:pt x="129" y="62"/>
                  </a:lnTo>
                  <a:lnTo>
                    <a:pt x="125" y="69"/>
                  </a:lnTo>
                  <a:lnTo>
                    <a:pt x="125" y="71"/>
                  </a:lnTo>
                  <a:lnTo>
                    <a:pt x="125" y="73"/>
                  </a:lnTo>
                  <a:lnTo>
                    <a:pt x="127" y="85"/>
                  </a:lnTo>
                  <a:lnTo>
                    <a:pt x="129" y="85"/>
                  </a:lnTo>
                  <a:lnTo>
                    <a:pt x="132" y="87"/>
                  </a:lnTo>
                  <a:lnTo>
                    <a:pt x="138" y="89"/>
                  </a:lnTo>
                  <a:lnTo>
                    <a:pt x="138" y="91"/>
                  </a:lnTo>
                  <a:lnTo>
                    <a:pt x="140" y="93"/>
                  </a:lnTo>
                  <a:lnTo>
                    <a:pt x="140" y="94"/>
                  </a:lnTo>
                  <a:lnTo>
                    <a:pt x="144" y="100"/>
                  </a:lnTo>
                  <a:lnTo>
                    <a:pt x="144" y="102"/>
                  </a:lnTo>
                  <a:lnTo>
                    <a:pt x="150" y="106"/>
                  </a:lnTo>
                  <a:lnTo>
                    <a:pt x="148" y="106"/>
                  </a:lnTo>
                  <a:lnTo>
                    <a:pt x="148" y="108"/>
                  </a:lnTo>
                  <a:lnTo>
                    <a:pt x="148" y="110"/>
                  </a:lnTo>
                  <a:lnTo>
                    <a:pt x="148" y="112"/>
                  </a:lnTo>
                  <a:lnTo>
                    <a:pt x="148" y="114"/>
                  </a:lnTo>
                  <a:lnTo>
                    <a:pt x="140" y="123"/>
                  </a:lnTo>
                  <a:lnTo>
                    <a:pt x="140" y="125"/>
                  </a:lnTo>
                  <a:lnTo>
                    <a:pt x="134" y="135"/>
                  </a:lnTo>
                  <a:lnTo>
                    <a:pt x="134" y="139"/>
                  </a:lnTo>
                  <a:lnTo>
                    <a:pt x="134" y="141"/>
                  </a:lnTo>
                  <a:lnTo>
                    <a:pt x="138" y="148"/>
                  </a:lnTo>
                  <a:lnTo>
                    <a:pt x="138" y="150"/>
                  </a:lnTo>
                  <a:lnTo>
                    <a:pt x="138" y="152"/>
                  </a:lnTo>
                  <a:lnTo>
                    <a:pt x="140" y="152"/>
                  </a:lnTo>
                  <a:lnTo>
                    <a:pt x="142" y="156"/>
                  </a:lnTo>
                  <a:lnTo>
                    <a:pt x="142" y="158"/>
                  </a:lnTo>
                  <a:lnTo>
                    <a:pt x="142" y="160"/>
                  </a:lnTo>
                  <a:lnTo>
                    <a:pt x="142" y="162"/>
                  </a:lnTo>
                  <a:lnTo>
                    <a:pt x="144" y="164"/>
                  </a:lnTo>
                  <a:lnTo>
                    <a:pt x="146" y="167"/>
                  </a:lnTo>
                  <a:lnTo>
                    <a:pt x="146" y="169"/>
                  </a:lnTo>
                  <a:lnTo>
                    <a:pt x="148" y="171"/>
                  </a:lnTo>
                  <a:lnTo>
                    <a:pt x="148" y="175"/>
                  </a:lnTo>
                  <a:lnTo>
                    <a:pt x="148" y="177"/>
                  </a:lnTo>
                  <a:lnTo>
                    <a:pt x="150" y="177"/>
                  </a:lnTo>
                  <a:lnTo>
                    <a:pt x="150" y="179"/>
                  </a:lnTo>
                  <a:lnTo>
                    <a:pt x="150" y="181"/>
                  </a:lnTo>
                  <a:lnTo>
                    <a:pt x="150" y="183"/>
                  </a:lnTo>
                  <a:lnTo>
                    <a:pt x="150" y="187"/>
                  </a:lnTo>
                  <a:lnTo>
                    <a:pt x="150" y="189"/>
                  </a:lnTo>
                  <a:lnTo>
                    <a:pt x="148" y="187"/>
                  </a:lnTo>
                  <a:lnTo>
                    <a:pt x="146" y="189"/>
                  </a:lnTo>
                  <a:lnTo>
                    <a:pt x="144" y="189"/>
                  </a:lnTo>
                  <a:lnTo>
                    <a:pt x="144" y="190"/>
                  </a:lnTo>
                  <a:lnTo>
                    <a:pt x="146" y="190"/>
                  </a:lnTo>
                  <a:lnTo>
                    <a:pt x="146" y="192"/>
                  </a:lnTo>
                  <a:lnTo>
                    <a:pt x="144" y="194"/>
                  </a:lnTo>
                  <a:lnTo>
                    <a:pt x="144" y="196"/>
                  </a:lnTo>
                  <a:lnTo>
                    <a:pt x="144" y="198"/>
                  </a:lnTo>
                  <a:lnTo>
                    <a:pt x="144" y="200"/>
                  </a:lnTo>
                  <a:lnTo>
                    <a:pt x="142" y="202"/>
                  </a:lnTo>
                  <a:lnTo>
                    <a:pt x="142" y="204"/>
                  </a:lnTo>
                  <a:lnTo>
                    <a:pt x="146" y="204"/>
                  </a:lnTo>
                  <a:lnTo>
                    <a:pt x="146" y="206"/>
                  </a:lnTo>
                  <a:lnTo>
                    <a:pt x="146" y="208"/>
                  </a:lnTo>
                  <a:lnTo>
                    <a:pt x="146" y="210"/>
                  </a:lnTo>
                  <a:lnTo>
                    <a:pt x="144" y="210"/>
                  </a:lnTo>
                  <a:lnTo>
                    <a:pt x="142" y="210"/>
                  </a:lnTo>
                  <a:lnTo>
                    <a:pt x="142" y="212"/>
                  </a:lnTo>
                  <a:lnTo>
                    <a:pt x="142" y="213"/>
                  </a:lnTo>
                  <a:lnTo>
                    <a:pt x="142" y="217"/>
                  </a:lnTo>
                  <a:lnTo>
                    <a:pt x="144" y="219"/>
                  </a:lnTo>
                  <a:lnTo>
                    <a:pt x="146" y="221"/>
                  </a:lnTo>
                  <a:lnTo>
                    <a:pt x="150" y="221"/>
                  </a:lnTo>
                  <a:lnTo>
                    <a:pt x="150" y="223"/>
                  </a:lnTo>
                  <a:lnTo>
                    <a:pt x="152" y="225"/>
                  </a:lnTo>
                  <a:lnTo>
                    <a:pt x="152" y="227"/>
                  </a:lnTo>
                  <a:lnTo>
                    <a:pt x="148" y="229"/>
                  </a:lnTo>
                  <a:lnTo>
                    <a:pt x="148" y="231"/>
                  </a:lnTo>
                  <a:lnTo>
                    <a:pt x="150" y="233"/>
                  </a:lnTo>
                  <a:lnTo>
                    <a:pt x="150" y="235"/>
                  </a:lnTo>
                  <a:lnTo>
                    <a:pt x="150" y="236"/>
                  </a:lnTo>
                  <a:lnTo>
                    <a:pt x="152" y="236"/>
                  </a:lnTo>
                  <a:lnTo>
                    <a:pt x="153" y="238"/>
                  </a:lnTo>
                  <a:lnTo>
                    <a:pt x="155" y="238"/>
                  </a:lnTo>
                  <a:lnTo>
                    <a:pt x="155" y="240"/>
                  </a:lnTo>
                  <a:lnTo>
                    <a:pt x="157" y="240"/>
                  </a:lnTo>
                  <a:lnTo>
                    <a:pt x="157" y="242"/>
                  </a:lnTo>
                  <a:lnTo>
                    <a:pt x="157" y="244"/>
                  </a:lnTo>
                  <a:lnTo>
                    <a:pt x="157" y="246"/>
                  </a:lnTo>
                  <a:lnTo>
                    <a:pt x="157" y="248"/>
                  </a:lnTo>
                  <a:lnTo>
                    <a:pt x="157" y="250"/>
                  </a:lnTo>
                  <a:lnTo>
                    <a:pt x="153" y="254"/>
                  </a:lnTo>
                  <a:lnTo>
                    <a:pt x="153" y="256"/>
                  </a:lnTo>
                  <a:lnTo>
                    <a:pt x="152" y="258"/>
                  </a:lnTo>
                  <a:lnTo>
                    <a:pt x="150" y="258"/>
                  </a:lnTo>
                  <a:lnTo>
                    <a:pt x="148" y="260"/>
                  </a:lnTo>
                  <a:lnTo>
                    <a:pt x="152" y="265"/>
                  </a:lnTo>
                  <a:lnTo>
                    <a:pt x="155" y="267"/>
                  </a:lnTo>
                  <a:lnTo>
                    <a:pt x="155" y="269"/>
                  </a:lnTo>
                  <a:lnTo>
                    <a:pt x="157" y="269"/>
                  </a:lnTo>
                  <a:lnTo>
                    <a:pt x="161" y="273"/>
                  </a:lnTo>
                  <a:lnTo>
                    <a:pt x="165" y="275"/>
                  </a:lnTo>
                  <a:lnTo>
                    <a:pt x="167" y="277"/>
                  </a:lnTo>
                  <a:lnTo>
                    <a:pt x="167" y="279"/>
                  </a:lnTo>
                  <a:lnTo>
                    <a:pt x="169" y="279"/>
                  </a:lnTo>
                  <a:lnTo>
                    <a:pt x="169" y="281"/>
                  </a:lnTo>
                  <a:lnTo>
                    <a:pt x="169" y="283"/>
                  </a:lnTo>
                  <a:lnTo>
                    <a:pt x="171" y="283"/>
                  </a:lnTo>
                  <a:lnTo>
                    <a:pt x="171" y="284"/>
                  </a:lnTo>
                  <a:lnTo>
                    <a:pt x="171" y="286"/>
                  </a:lnTo>
                  <a:lnTo>
                    <a:pt x="173" y="286"/>
                  </a:lnTo>
                  <a:lnTo>
                    <a:pt x="173" y="288"/>
                  </a:lnTo>
                  <a:lnTo>
                    <a:pt x="173" y="292"/>
                  </a:lnTo>
                  <a:lnTo>
                    <a:pt x="171" y="292"/>
                  </a:lnTo>
                  <a:lnTo>
                    <a:pt x="171" y="294"/>
                  </a:lnTo>
                  <a:lnTo>
                    <a:pt x="171" y="298"/>
                  </a:lnTo>
                  <a:lnTo>
                    <a:pt x="169" y="300"/>
                  </a:lnTo>
                  <a:lnTo>
                    <a:pt x="169" y="302"/>
                  </a:lnTo>
                  <a:lnTo>
                    <a:pt x="169" y="304"/>
                  </a:lnTo>
                  <a:lnTo>
                    <a:pt x="167" y="304"/>
                  </a:lnTo>
                  <a:lnTo>
                    <a:pt x="167" y="306"/>
                  </a:lnTo>
                  <a:lnTo>
                    <a:pt x="165" y="308"/>
                  </a:lnTo>
                  <a:lnTo>
                    <a:pt x="163" y="308"/>
                  </a:lnTo>
                  <a:lnTo>
                    <a:pt x="163" y="309"/>
                  </a:lnTo>
                  <a:lnTo>
                    <a:pt x="161" y="311"/>
                  </a:lnTo>
                  <a:lnTo>
                    <a:pt x="159" y="313"/>
                  </a:lnTo>
                  <a:lnTo>
                    <a:pt x="159" y="315"/>
                  </a:lnTo>
                  <a:lnTo>
                    <a:pt x="155" y="317"/>
                  </a:lnTo>
                  <a:lnTo>
                    <a:pt x="153" y="321"/>
                  </a:lnTo>
                  <a:lnTo>
                    <a:pt x="152" y="325"/>
                  </a:lnTo>
                  <a:lnTo>
                    <a:pt x="148" y="329"/>
                  </a:lnTo>
                  <a:lnTo>
                    <a:pt x="146" y="331"/>
                  </a:lnTo>
                  <a:lnTo>
                    <a:pt x="146" y="332"/>
                  </a:lnTo>
                  <a:lnTo>
                    <a:pt x="146" y="334"/>
                  </a:lnTo>
                  <a:lnTo>
                    <a:pt x="142" y="336"/>
                  </a:lnTo>
                  <a:lnTo>
                    <a:pt x="142" y="338"/>
                  </a:lnTo>
                  <a:lnTo>
                    <a:pt x="140" y="338"/>
                  </a:lnTo>
                  <a:lnTo>
                    <a:pt x="140" y="340"/>
                  </a:lnTo>
                  <a:lnTo>
                    <a:pt x="138" y="342"/>
                  </a:lnTo>
                  <a:lnTo>
                    <a:pt x="136" y="344"/>
                  </a:lnTo>
                  <a:lnTo>
                    <a:pt x="136" y="346"/>
                  </a:lnTo>
                  <a:lnTo>
                    <a:pt x="134" y="346"/>
                  </a:lnTo>
                  <a:lnTo>
                    <a:pt x="132" y="348"/>
                  </a:lnTo>
                  <a:lnTo>
                    <a:pt x="130" y="350"/>
                  </a:lnTo>
                  <a:lnTo>
                    <a:pt x="129" y="350"/>
                  </a:lnTo>
                  <a:lnTo>
                    <a:pt x="129" y="352"/>
                  </a:lnTo>
                  <a:lnTo>
                    <a:pt x="127" y="354"/>
                  </a:lnTo>
                  <a:lnTo>
                    <a:pt x="127" y="356"/>
                  </a:lnTo>
                  <a:lnTo>
                    <a:pt x="125" y="356"/>
                  </a:lnTo>
                  <a:lnTo>
                    <a:pt x="123" y="357"/>
                  </a:lnTo>
                  <a:lnTo>
                    <a:pt x="121" y="359"/>
                  </a:lnTo>
                  <a:lnTo>
                    <a:pt x="119" y="361"/>
                  </a:lnTo>
                  <a:lnTo>
                    <a:pt x="117" y="365"/>
                  </a:lnTo>
                  <a:lnTo>
                    <a:pt x="115" y="367"/>
                  </a:lnTo>
                  <a:lnTo>
                    <a:pt x="113" y="367"/>
                  </a:lnTo>
                  <a:lnTo>
                    <a:pt x="113" y="369"/>
                  </a:lnTo>
                  <a:lnTo>
                    <a:pt x="113" y="371"/>
                  </a:lnTo>
                  <a:lnTo>
                    <a:pt x="111" y="371"/>
                  </a:lnTo>
                  <a:lnTo>
                    <a:pt x="111" y="369"/>
                  </a:lnTo>
                  <a:lnTo>
                    <a:pt x="111" y="371"/>
                  </a:lnTo>
                  <a:lnTo>
                    <a:pt x="109" y="369"/>
                  </a:lnTo>
                  <a:lnTo>
                    <a:pt x="109" y="371"/>
                  </a:lnTo>
                  <a:lnTo>
                    <a:pt x="107" y="371"/>
                  </a:lnTo>
                  <a:lnTo>
                    <a:pt x="107" y="369"/>
                  </a:lnTo>
                  <a:lnTo>
                    <a:pt x="105" y="369"/>
                  </a:lnTo>
                  <a:lnTo>
                    <a:pt x="104" y="367"/>
                  </a:lnTo>
                  <a:lnTo>
                    <a:pt x="104" y="369"/>
                  </a:lnTo>
                  <a:lnTo>
                    <a:pt x="102" y="369"/>
                  </a:lnTo>
                  <a:lnTo>
                    <a:pt x="102" y="371"/>
                  </a:lnTo>
                  <a:lnTo>
                    <a:pt x="100" y="371"/>
                  </a:lnTo>
                  <a:lnTo>
                    <a:pt x="98" y="371"/>
                  </a:lnTo>
                  <a:lnTo>
                    <a:pt x="96" y="371"/>
                  </a:lnTo>
                  <a:lnTo>
                    <a:pt x="96" y="373"/>
                  </a:lnTo>
                  <a:lnTo>
                    <a:pt x="96" y="371"/>
                  </a:lnTo>
                  <a:lnTo>
                    <a:pt x="94" y="371"/>
                  </a:lnTo>
                  <a:lnTo>
                    <a:pt x="92" y="371"/>
                  </a:lnTo>
                  <a:lnTo>
                    <a:pt x="92" y="369"/>
                  </a:lnTo>
                  <a:lnTo>
                    <a:pt x="94" y="369"/>
                  </a:lnTo>
                  <a:lnTo>
                    <a:pt x="94" y="367"/>
                  </a:lnTo>
                  <a:lnTo>
                    <a:pt x="96" y="365"/>
                  </a:lnTo>
                  <a:lnTo>
                    <a:pt x="96" y="367"/>
                  </a:lnTo>
                  <a:lnTo>
                    <a:pt x="98" y="367"/>
                  </a:lnTo>
                  <a:lnTo>
                    <a:pt x="96" y="365"/>
                  </a:lnTo>
                  <a:lnTo>
                    <a:pt x="94" y="365"/>
                  </a:lnTo>
                  <a:lnTo>
                    <a:pt x="94" y="367"/>
                  </a:lnTo>
                  <a:lnTo>
                    <a:pt x="92" y="369"/>
                  </a:lnTo>
                  <a:lnTo>
                    <a:pt x="92" y="371"/>
                  </a:lnTo>
                  <a:lnTo>
                    <a:pt x="92" y="373"/>
                  </a:lnTo>
                  <a:lnTo>
                    <a:pt x="90" y="373"/>
                  </a:lnTo>
                  <a:lnTo>
                    <a:pt x="88" y="371"/>
                  </a:lnTo>
                  <a:lnTo>
                    <a:pt x="88" y="373"/>
                  </a:lnTo>
                  <a:lnTo>
                    <a:pt x="90" y="373"/>
                  </a:lnTo>
                  <a:lnTo>
                    <a:pt x="88" y="373"/>
                  </a:lnTo>
                  <a:lnTo>
                    <a:pt x="86" y="373"/>
                  </a:lnTo>
                  <a:lnTo>
                    <a:pt x="86" y="371"/>
                  </a:lnTo>
                  <a:lnTo>
                    <a:pt x="84" y="371"/>
                  </a:lnTo>
                  <a:lnTo>
                    <a:pt x="86" y="371"/>
                  </a:lnTo>
                  <a:lnTo>
                    <a:pt x="86" y="373"/>
                  </a:lnTo>
                  <a:lnTo>
                    <a:pt x="84" y="373"/>
                  </a:lnTo>
                  <a:lnTo>
                    <a:pt x="86" y="373"/>
                  </a:lnTo>
                  <a:lnTo>
                    <a:pt x="86" y="375"/>
                  </a:lnTo>
                  <a:lnTo>
                    <a:pt x="86" y="377"/>
                  </a:lnTo>
                  <a:lnTo>
                    <a:pt x="86" y="375"/>
                  </a:lnTo>
                  <a:lnTo>
                    <a:pt x="84" y="375"/>
                  </a:lnTo>
                  <a:lnTo>
                    <a:pt x="82" y="373"/>
                  </a:lnTo>
                  <a:lnTo>
                    <a:pt x="82" y="375"/>
                  </a:lnTo>
                  <a:lnTo>
                    <a:pt x="84" y="375"/>
                  </a:lnTo>
                  <a:lnTo>
                    <a:pt x="82" y="375"/>
                  </a:lnTo>
                  <a:lnTo>
                    <a:pt x="82" y="377"/>
                  </a:lnTo>
                  <a:lnTo>
                    <a:pt x="84" y="377"/>
                  </a:lnTo>
                  <a:lnTo>
                    <a:pt x="84" y="379"/>
                  </a:lnTo>
                  <a:lnTo>
                    <a:pt x="82" y="379"/>
                  </a:lnTo>
                  <a:lnTo>
                    <a:pt x="82" y="377"/>
                  </a:lnTo>
                  <a:lnTo>
                    <a:pt x="81" y="375"/>
                  </a:lnTo>
                  <a:lnTo>
                    <a:pt x="81" y="377"/>
                  </a:lnTo>
                  <a:lnTo>
                    <a:pt x="82" y="377"/>
                  </a:lnTo>
                  <a:lnTo>
                    <a:pt x="82" y="379"/>
                  </a:lnTo>
                  <a:lnTo>
                    <a:pt x="81" y="379"/>
                  </a:lnTo>
                  <a:lnTo>
                    <a:pt x="79" y="377"/>
                  </a:lnTo>
                  <a:lnTo>
                    <a:pt x="79" y="375"/>
                  </a:lnTo>
                  <a:lnTo>
                    <a:pt x="81" y="375"/>
                  </a:lnTo>
                  <a:lnTo>
                    <a:pt x="79" y="375"/>
                  </a:lnTo>
                  <a:lnTo>
                    <a:pt x="81" y="375"/>
                  </a:lnTo>
                  <a:lnTo>
                    <a:pt x="79" y="375"/>
                  </a:lnTo>
                  <a:lnTo>
                    <a:pt x="77" y="375"/>
                  </a:lnTo>
                  <a:lnTo>
                    <a:pt x="79" y="375"/>
                  </a:lnTo>
                  <a:lnTo>
                    <a:pt x="79" y="377"/>
                  </a:lnTo>
                  <a:lnTo>
                    <a:pt x="77" y="377"/>
                  </a:lnTo>
                  <a:lnTo>
                    <a:pt x="77" y="379"/>
                  </a:lnTo>
                  <a:lnTo>
                    <a:pt x="75" y="379"/>
                  </a:lnTo>
                  <a:lnTo>
                    <a:pt x="75" y="377"/>
                  </a:lnTo>
                  <a:lnTo>
                    <a:pt x="75" y="379"/>
                  </a:lnTo>
                  <a:lnTo>
                    <a:pt x="73" y="379"/>
                  </a:lnTo>
                  <a:lnTo>
                    <a:pt x="71" y="379"/>
                  </a:lnTo>
                  <a:lnTo>
                    <a:pt x="73" y="379"/>
                  </a:lnTo>
                  <a:lnTo>
                    <a:pt x="73" y="380"/>
                  </a:lnTo>
                  <a:lnTo>
                    <a:pt x="71" y="380"/>
                  </a:lnTo>
                  <a:lnTo>
                    <a:pt x="69" y="380"/>
                  </a:lnTo>
                  <a:lnTo>
                    <a:pt x="71" y="380"/>
                  </a:lnTo>
                  <a:lnTo>
                    <a:pt x="69" y="380"/>
                  </a:lnTo>
                  <a:lnTo>
                    <a:pt x="69" y="379"/>
                  </a:lnTo>
                  <a:lnTo>
                    <a:pt x="69" y="380"/>
                  </a:lnTo>
                  <a:lnTo>
                    <a:pt x="67" y="380"/>
                  </a:lnTo>
                  <a:lnTo>
                    <a:pt x="67" y="379"/>
                  </a:lnTo>
                  <a:lnTo>
                    <a:pt x="65" y="380"/>
                  </a:lnTo>
                  <a:lnTo>
                    <a:pt x="67" y="380"/>
                  </a:lnTo>
                  <a:lnTo>
                    <a:pt x="65" y="380"/>
                  </a:lnTo>
                  <a:lnTo>
                    <a:pt x="63" y="380"/>
                  </a:lnTo>
                  <a:lnTo>
                    <a:pt x="63" y="382"/>
                  </a:lnTo>
                  <a:lnTo>
                    <a:pt x="63" y="380"/>
                  </a:lnTo>
                  <a:lnTo>
                    <a:pt x="61" y="380"/>
                  </a:lnTo>
                  <a:lnTo>
                    <a:pt x="63" y="380"/>
                  </a:lnTo>
                  <a:lnTo>
                    <a:pt x="63" y="382"/>
                  </a:lnTo>
                  <a:lnTo>
                    <a:pt x="61" y="382"/>
                  </a:lnTo>
                  <a:lnTo>
                    <a:pt x="63" y="382"/>
                  </a:lnTo>
                  <a:lnTo>
                    <a:pt x="63" y="384"/>
                  </a:lnTo>
                  <a:lnTo>
                    <a:pt x="61" y="384"/>
                  </a:lnTo>
                  <a:lnTo>
                    <a:pt x="61" y="386"/>
                  </a:lnTo>
                  <a:lnTo>
                    <a:pt x="59" y="386"/>
                  </a:lnTo>
                  <a:lnTo>
                    <a:pt x="61" y="384"/>
                  </a:lnTo>
                  <a:lnTo>
                    <a:pt x="59" y="384"/>
                  </a:lnTo>
                  <a:lnTo>
                    <a:pt x="59" y="386"/>
                  </a:lnTo>
                  <a:lnTo>
                    <a:pt x="59" y="384"/>
                  </a:lnTo>
                  <a:lnTo>
                    <a:pt x="57" y="386"/>
                  </a:lnTo>
                  <a:lnTo>
                    <a:pt x="57" y="384"/>
                  </a:lnTo>
                  <a:lnTo>
                    <a:pt x="59" y="384"/>
                  </a:lnTo>
                  <a:lnTo>
                    <a:pt x="59" y="382"/>
                  </a:lnTo>
                  <a:lnTo>
                    <a:pt x="57" y="382"/>
                  </a:lnTo>
                  <a:lnTo>
                    <a:pt x="57" y="384"/>
                  </a:lnTo>
                  <a:lnTo>
                    <a:pt x="56" y="384"/>
                  </a:lnTo>
                  <a:lnTo>
                    <a:pt x="54" y="384"/>
                  </a:lnTo>
                  <a:lnTo>
                    <a:pt x="54" y="386"/>
                  </a:lnTo>
                  <a:lnTo>
                    <a:pt x="54" y="384"/>
                  </a:lnTo>
                  <a:lnTo>
                    <a:pt x="52" y="386"/>
                  </a:lnTo>
                  <a:lnTo>
                    <a:pt x="50" y="386"/>
                  </a:lnTo>
                  <a:lnTo>
                    <a:pt x="46" y="386"/>
                  </a:lnTo>
                  <a:lnTo>
                    <a:pt x="44" y="386"/>
                  </a:lnTo>
                  <a:lnTo>
                    <a:pt x="46" y="384"/>
                  </a:lnTo>
                  <a:lnTo>
                    <a:pt x="46" y="382"/>
                  </a:lnTo>
                  <a:lnTo>
                    <a:pt x="46" y="384"/>
                  </a:lnTo>
                  <a:lnTo>
                    <a:pt x="44" y="384"/>
                  </a:lnTo>
                  <a:lnTo>
                    <a:pt x="44" y="386"/>
                  </a:lnTo>
                  <a:lnTo>
                    <a:pt x="42" y="388"/>
                  </a:lnTo>
                  <a:lnTo>
                    <a:pt x="40" y="388"/>
                  </a:lnTo>
                  <a:lnTo>
                    <a:pt x="40" y="390"/>
                  </a:lnTo>
                  <a:lnTo>
                    <a:pt x="42" y="390"/>
                  </a:lnTo>
                  <a:lnTo>
                    <a:pt x="38" y="392"/>
                  </a:lnTo>
                  <a:lnTo>
                    <a:pt x="36" y="392"/>
                  </a:lnTo>
                  <a:lnTo>
                    <a:pt x="36" y="390"/>
                  </a:lnTo>
                  <a:lnTo>
                    <a:pt x="40" y="390"/>
                  </a:lnTo>
                  <a:lnTo>
                    <a:pt x="40" y="388"/>
                  </a:lnTo>
                  <a:lnTo>
                    <a:pt x="42" y="388"/>
                  </a:lnTo>
                  <a:lnTo>
                    <a:pt x="42" y="386"/>
                  </a:lnTo>
                  <a:lnTo>
                    <a:pt x="42" y="384"/>
                  </a:lnTo>
                  <a:lnTo>
                    <a:pt x="42" y="388"/>
                  </a:lnTo>
                  <a:lnTo>
                    <a:pt x="40" y="388"/>
                  </a:lnTo>
                  <a:lnTo>
                    <a:pt x="38" y="388"/>
                  </a:lnTo>
                  <a:lnTo>
                    <a:pt x="38" y="386"/>
                  </a:lnTo>
                  <a:lnTo>
                    <a:pt x="40" y="386"/>
                  </a:lnTo>
                  <a:lnTo>
                    <a:pt x="40" y="384"/>
                  </a:lnTo>
                  <a:lnTo>
                    <a:pt x="42" y="384"/>
                  </a:lnTo>
                  <a:lnTo>
                    <a:pt x="40" y="384"/>
                  </a:lnTo>
                  <a:lnTo>
                    <a:pt x="38" y="384"/>
                  </a:lnTo>
                  <a:lnTo>
                    <a:pt x="36" y="384"/>
                  </a:lnTo>
                  <a:lnTo>
                    <a:pt x="36" y="382"/>
                  </a:lnTo>
                  <a:lnTo>
                    <a:pt x="38" y="382"/>
                  </a:lnTo>
                  <a:lnTo>
                    <a:pt x="38" y="380"/>
                  </a:lnTo>
                  <a:lnTo>
                    <a:pt x="38" y="382"/>
                  </a:lnTo>
                  <a:lnTo>
                    <a:pt x="36" y="382"/>
                  </a:lnTo>
                  <a:lnTo>
                    <a:pt x="36" y="380"/>
                  </a:lnTo>
                  <a:lnTo>
                    <a:pt x="34" y="380"/>
                  </a:lnTo>
                  <a:lnTo>
                    <a:pt x="36" y="380"/>
                  </a:lnTo>
                  <a:lnTo>
                    <a:pt x="34" y="380"/>
                  </a:lnTo>
                  <a:lnTo>
                    <a:pt x="36" y="379"/>
                  </a:lnTo>
                  <a:lnTo>
                    <a:pt x="38" y="377"/>
                  </a:lnTo>
                  <a:lnTo>
                    <a:pt x="38" y="375"/>
                  </a:lnTo>
                  <a:lnTo>
                    <a:pt x="36" y="377"/>
                  </a:lnTo>
                  <a:lnTo>
                    <a:pt x="36" y="375"/>
                  </a:lnTo>
                  <a:lnTo>
                    <a:pt x="34" y="377"/>
                  </a:lnTo>
                  <a:lnTo>
                    <a:pt x="33" y="379"/>
                  </a:lnTo>
                  <a:lnTo>
                    <a:pt x="31" y="379"/>
                  </a:lnTo>
                  <a:lnTo>
                    <a:pt x="31" y="377"/>
                  </a:lnTo>
                  <a:lnTo>
                    <a:pt x="33" y="377"/>
                  </a:lnTo>
                  <a:lnTo>
                    <a:pt x="31" y="377"/>
                  </a:lnTo>
                  <a:lnTo>
                    <a:pt x="29" y="379"/>
                  </a:lnTo>
                  <a:lnTo>
                    <a:pt x="29" y="377"/>
                  </a:lnTo>
                  <a:lnTo>
                    <a:pt x="31" y="375"/>
                  </a:lnTo>
                  <a:lnTo>
                    <a:pt x="31" y="373"/>
                  </a:lnTo>
                  <a:lnTo>
                    <a:pt x="29" y="373"/>
                  </a:lnTo>
                  <a:lnTo>
                    <a:pt x="27" y="373"/>
                  </a:lnTo>
                  <a:lnTo>
                    <a:pt x="25" y="373"/>
                  </a:lnTo>
                  <a:lnTo>
                    <a:pt x="25" y="371"/>
                  </a:lnTo>
                  <a:lnTo>
                    <a:pt x="23" y="371"/>
                  </a:lnTo>
                  <a:lnTo>
                    <a:pt x="21" y="371"/>
                  </a:lnTo>
                  <a:lnTo>
                    <a:pt x="21" y="369"/>
                  </a:lnTo>
                  <a:lnTo>
                    <a:pt x="19" y="369"/>
                  </a:lnTo>
                  <a:lnTo>
                    <a:pt x="19" y="371"/>
                  </a:lnTo>
                  <a:lnTo>
                    <a:pt x="17" y="371"/>
                  </a:lnTo>
                  <a:lnTo>
                    <a:pt x="17" y="369"/>
                  </a:lnTo>
                  <a:lnTo>
                    <a:pt x="19" y="369"/>
                  </a:lnTo>
                  <a:lnTo>
                    <a:pt x="19" y="367"/>
                  </a:lnTo>
                  <a:lnTo>
                    <a:pt x="19" y="365"/>
                  </a:lnTo>
                  <a:lnTo>
                    <a:pt x="17" y="367"/>
                  </a:lnTo>
                  <a:lnTo>
                    <a:pt x="15" y="367"/>
                  </a:lnTo>
                  <a:lnTo>
                    <a:pt x="15" y="369"/>
                  </a:lnTo>
                  <a:lnTo>
                    <a:pt x="15" y="371"/>
                  </a:lnTo>
                  <a:lnTo>
                    <a:pt x="15" y="369"/>
                  </a:lnTo>
                  <a:lnTo>
                    <a:pt x="13" y="367"/>
                  </a:lnTo>
                  <a:lnTo>
                    <a:pt x="15" y="367"/>
                  </a:lnTo>
                  <a:lnTo>
                    <a:pt x="13" y="367"/>
                  </a:lnTo>
                  <a:lnTo>
                    <a:pt x="11" y="367"/>
                  </a:lnTo>
                  <a:lnTo>
                    <a:pt x="13" y="367"/>
                  </a:lnTo>
                  <a:lnTo>
                    <a:pt x="11" y="365"/>
                  </a:lnTo>
                  <a:lnTo>
                    <a:pt x="11" y="363"/>
                  </a:lnTo>
                  <a:lnTo>
                    <a:pt x="13" y="363"/>
                  </a:lnTo>
                  <a:lnTo>
                    <a:pt x="11" y="363"/>
                  </a:lnTo>
                  <a:lnTo>
                    <a:pt x="13" y="363"/>
                  </a:lnTo>
                  <a:lnTo>
                    <a:pt x="13" y="361"/>
                  </a:lnTo>
                  <a:lnTo>
                    <a:pt x="11" y="361"/>
                  </a:lnTo>
                  <a:lnTo>
                    <a:pt x="11" y="359"/>
                  </a:lnTo>
                  <a:lnTo>
                    <a:pt x="11" y="357"/>
                  </a:lnTo>
                  <a:lnTo>
                    <a:pt x="11" y="356"/>
                  </a:lnTo>
                  <a:lnTo>
                    <a:pt x="11" y="357"/>
                  </a:lnTo>
                  <a:lnTo>
                    <a:pt x="11" y="356"/>
                  </a:lnTo>
                  <a:lnTo>
                    <a:pt x="11" y="354"/>
                  </a:lnTo>
                  <a:lnTo>
                    <a:pt x="11" y="352"/>
                  </a:lnTo>
                  <a:lnTo>
                    <a:pt x="9" y="352"/>
                  </a:lnTo>
                  <a:lnTo>
                    <a:pt x="11" y="352"/>
                  </a:lnTo>
                  <a:lnTo>
                    <a:pt x="13" y="352"/>
                  </a:lnTo>
                  <a:lnTo>
                    <a:pt x="13" y="350"/>
                  </a:lnTo>
                  <a:lnTo>
                    <a:pt x="11" y="348"/>
                  </a:lnTo>
                  <a:lnTo>
                    <a:pt x="13" y="348"/>
                  </a:lnTo>
                  <a:lnTo>
                    <a:pt x="13" y="346"/>
                  </a:lnTo>
                  <a:lnTo>
                    <a:pt x="15" y="346"/>
                  </a:lnTo>
                  <a:lnTo>
                    <a:pt x="13" y="346"/>
                  </a:lnTo>
                  <a:lnTo>
                    <a:pt x="13" y="344"/>
                  </a:lnTo>
                  <a:lnTo>
                    <a:pt x="13" y="342"/>
                  </a:lnTo>
                  <a:lnTo>
                    <a:pt x="13" y="340"/>
                  </a:lnTo>
                  <a:lnTo>
                    <a:pt x="15" y="340"/>
                  </a:lnTo>
                  <a:lnTo>
                    <a:pt x="15" y="338"/>
                  </a:lnTo>
                  <a:lnTo>
                    <a:pt x="13" y="338"/>
                  </a:lnTo>
                  <a:lnTo>
                    <a:pt x="11" y="336"/>
                  </a:lnTo>
                  <a:lnTo>
                    <a:pt x="13" y="338"/>
                  </a:lnTo>
                  <a:lnTo>
                    <a:pt x="15" y="336"/>
                  </a:lnTo>
                  <a:lnTo>
                    <a:pt x="13" y="336"/>
                  </a:lnTo>
                  <a:lnTo>
                    <a:pt x="13" y="334"/>
                  </a:lnTo>
                  <a:lnTo>
                    <a:pt x="15" y="334"/>
                  </a:lnTo>
                  <a:lnTo>
                    <a:pt x="17" y="336"/>
                  </a:lnTo>
                  <a:lnTo>
                    <a:pt x="15" y="334"/>
                  </a:lnTo>
                  <a:lnTo>
                    <a:pt x="15" y="332"/>
                  </a:lnTo>
                  <a:lnTo>
                    <a:pt x="13" y="332"/>
                  </a:lnTo>
                  <a:lnTo>
                    <a:pt x="13" y="331"/>
                  </a:lnTo>
                  <a:lnTo>
                    <a:pt x="15" y="331"/>
                  </a:lnTo>
                  <a:lnTo>
                    <a:pt x="13" y="329"/>
                  </a:lnTo>
                  <a:lnTo>
                    <a:pt x="13" y="327"/>
                  </a:lnTo>
                  <a:lnTo>
                    <a:pt x="13" y="325"/>
                  </a:lnTo>
                  <a:lnTo>
                    <a:pt x="11" y="325"/>
                  </a:lnTo>
                  <a:lnTo>
                    <a:pt x="11" y="323"/>
                  </a:lnTo>
                  <a:lnTo>
                    <a:pt x="9" y="323"/>
                  </a:lnTo>
                  <a:lnTo>
                    <a:pt x="9" y="321"/>
                  </a:lnTo>
                  <a:lnTo>
                    <a:pt x="9" y="319"/>
                  </a:lnTo>
                  <a:lnTo>
                    <a:pt x="9" y="317"/>
                  </a:lnTo>
                  <a:lnTo>
                    <a:pt x="9" y="315"/>
                  </a:lnTo>
                  <a:lnTo>
                    <a:pt x="9" y="317"/>
                  </a:lnTo>
                  <a:lnTo>
                    <a:pt x="11" y="315"/>
                  </a:lnTo>
                  <a:lnTo>
                    <a:pt x="11" y="313"/>
                  </a:lnTo>
                  <a:lnTo>
                    <a:pt x="11" y="311"/>
                  </a:lnTo>
                  <a:lnTo>
                    <a:pt x="9" y="311"/>
                  </a:lnTo>
                  <a:lnTo>
                    <a:pt x="11" y="311"/>
                  </a:lnTo>
                  <a:lnTo>
                    <a:pt x="11" y="309"/>
                  </a:lnTo>
                  <a:lnTo>
                    <a:pt x="11" y="308"/>
                  </a:lnTo>
                  <a:lnTo>
                    <a:pt x="9" y="308"/>
                  </a:lnTo>
                  <a:lnTo>
                    <a:pt x="9" y="306"/>
                  </a:lnTo>
                  <a:lnTo>
                    <a:pt x="9" y="308"/>
                  </a:lnTo>
                  <a:lnTo>
                    <a:pt x="9" y="309"/>
                  </a:lnTo>
                  <a:lnTo>
                    <a:pt x="8" y="309"/>
                  </a:lnTo>
                  <a:lnTo>
                    <a:pt x="8" y="308"/>
                  </a:lnTo>
                  <a:lnTo>
                    <a:pt x="9" y="308"/>
                  </a:lnTo>
                  <a:lnTo>
                    <a:pt x="8" y="306"/>
                  </a:lnTo>
                  <a:lnTo>
                    <a:pt x="9" y="306"/>
                  </a:lnTo>
                  <a:lnTo>
                    <a:pt x="8" y="306"/>
                  </a:lnTo>
                  <a:lnTo>
                    <a:pt x="8" y="304"/>
                  </a:lnTo>
                  <a:lnTo>
                    <a:pt x="8" y="302"/>
                  </a:lnTo>
                  <a:lnTo>
                    <a:pt x="8" y="300"/>
                  </a:lnTo>
                  <a:lnTo>
                    <a:pt x="9" y="300"/>
                  </a:lnTo>
                  <a:lnTo>
                    <a:pt x="8" y="300"/>
                  </a:lnTo>
                  <a:lnTo>
                    <a:pt x="8" y="298"/>
                  </a:lnTo>
                  <a:lnTo>
                    <a:pt x="8" y="300"/>
                  </a:lnTo>
                  <a:lnTo>
                    <a:pt x="6" y="300"/>
                  </a:lnTo>
                  <a:lnTo>
                    <a:pt x="6" y="298"/>
                  </a:lnTo>
                  <a:lnTo>
                    <a:pt x="8" y="298"/>
                  </a:lnTo>
                  <a:lnTo>
                    <a:pt x="8" y="296"/>
                  </a:lnTo>
                  <a:lnTo>
                    <a:pt x="8" y="294"/>
                  </a:lnTo>
                  <a:lnTo>
                    <a:pt x="8" y="292"/>
                  </a:lnTo>
                  <a:lnTo>
                    <a:pt x="9" y="292"/>
                  </a:lnTo>
                  <a:lnTo>
                    <a:pt x="9" y="290"/>
                  </a:lnTo>
                  <a:lnTo>
                    <a:pt x="11" y="290"/>
                  </a:lnTo>
                  <a:lnTo>
                    <a:pt x="11" y="288"/>
                  </a:lnTo>
                  <a:lnTo>
                    <a:pt x="13" y="286"/>
                  </a:lnTo>
                  <a:lnTo>
                    <a:pt x="13" y="284"/>
                  </a:lnTo>
                  <a:lnTo>
                    <a:pt x="13" y="283"/>
                  </a:lnTo>
                  <a:lnTo>
                    <a:pt x="15" y="284"/>
                  </a:lnTo>
                  <a:lnTo>
                    <a:pt x="17" y="284"/>
                  </a:lnTo>
                  <a:lnTo>
                    <a:pt x="15" y="284"/>
                  </a:lnTo>
                  <a:lnTo>
                    <a:pt x="15" y="283"/>
                  </a:lnTo>
                  <a:lnTo>
                    <a:pt x="13" y="283"/>
                  </a:lnTo>
                  <a:lnTo>
                    <a:pt x="15" y="281"/>
                  </a:lnTo>
                  <a:lnTo>
                    <a:pt x="13" y="281"/>
                  </a:lnTo>
                  <a:lnTo>
                    <a:pt x="13" y="279"/>
                  </a:lnTo>
                  <a:lnTo>
                    <a:pt x="13" y="277"/>
                  </a:lnTo>
                  <a:lnTo>
                    <a:pt x="15" y="277"/>
                  </a:lnTo>
                  <a:lnTo>
                    <a:pt x="15" y="279"/>
                  </a:lnTo>
                  <a:lnTo>
                    <a:pt x="17" y="279"/>
                  </a:lnTo>
                  <a:lnTo>
                    <a:pt x="17" y="277"/>
                  </a:lnTo>
                  <a:lnTo>
                    <a:pt x="19" y="277"/>
                  </a:lnTo>
                  <a:lnTo>
                    <a:pt x="19" y="279"/>
                  </a:lnTo>
                  <a:lnTo>
                    <a:pt x="21" y="281"/>
                  </a:lnTo>
                  <a:lnTo>
                    <a:pt x="21" y="279"/>
                  </a:lnTo>
                  <a:lnTo>
                    <a:pt x="21" y="277"/>
                  </a:lnTo>
                  <a:lnTo>
                    <a:pt x="23" y="277"/>
                  </a:lnTo>
                  <a:lnTo>
                    <a:pt x="25" y="277"/>
                  </a:lnTo>
                  <a:lnTo>
                    <a:pt x="25" y="275"/>
                  </a:lnTo>
                  <a:lnTo>
                    <a:pt x="27" y="275"/>
                  </a:lnTo>
                  <a:lnTo>
                    <a:pt x="27" y="273"/>
                  </a:lnTo>
                  <a:lnTo>
                    <a:pt x="25" y="271"/>
                  </a:lnTo>
                  <a:lnTo>
                    <a:pt x="25" y="269"/>
                  </a:lnTo>
                  <a:lnTo>
                    <a:pt x="27" y="271"/>
                  </a:lnTo>
                  <a:lnTo>
                    <a:pt x="29" y="271"/>
                  </a:lnTo>
                  <a:lnTo>
                    <a:pt x="27" y="269"/>
                  </a:lnTo>
                  <a:lnTo>
                    <a:pt x="25" y="269"/>
                  </a:lnTo>
                  <a:lnTo>
                    <a:pt x="25" y="267"/>
                  </a:lnTo>
                  <a:lnTo>
                    <a:pt x="27" y="267"/>
                  </a:lnTo>
                  <a:lnTo>
                    <a:pt x="27" y="269"/>
                  </a:lnTo>
                  <a:lnTo>
                    <a:pt x="29" y="269"/>
                  </a:lnTo>
                  <a:lnTo>
                    <a:pt x="29" y="267"/>
                  </a:lnTo>
                  <a:lnTo>
                    <a:pt x="29" y="265"/>
                  </a:lnTo>
                  <a:lnTo>
                    <a:pt x="31" y="265"/>
                  </a:lnTo>
                  <a:lnTo>
                    <a:pt x="29" y="263"/>
                  </a:lnTo>
                  <a:lnTo>
                    <a:pt x="31" y="263"/>
                  </a:lnTo>
                  <a:lnTo>
                    <a:pt x="31" y="261"/>
                  </a:lnTo>
                  <a:lnTo>
                    <a:pt x="33" y="261"/>
                  </a:lnTo>
                  <a:lnTo>
                    <a:pt x="33" y="263"/>
                  </a:lnTo>
                  <a:lnTo>
                    <a:pt x="34" y="263"/>
                  </a:lnTo>
                  <a:lnTo>
                    <a:pt x="34" y="261"/>
                  </a:lnTo>
                  <a:lnTo>
                    <a:pt x="36" y="261"/>
                  </a:lnTo>
                  <a:lnTo>
                    <a:pt x="36" y="260"/>
                  </a:lnTo>
                  <a:lnTo>
                    <a:pt x="34" y="260"/>
                  </a:lnTo>
                  <a:lnTo>
                    <a:pt x="36" y="260"/>
                  </a:lnTo>
                  <a:lnTo>
                    <a:pt x="34" y="260"/>
                  </a:lnTo>
                  <a:lnTo>
                    <a:pt x="36" y="260"/>
                  </a:lnTo>
                  <a:lnTo>
                    <a:pt x="36" y="258"/>
                  </a:lnTo>
                  <a:lnTo>
                    <a:pt x="36" y="256"/>
                  </a:lnTo>
                  <a:lnTo>
                    <a:pt x="38" y="256"/>
                  </a:lnTo>
                  <a:lnTo>
                    <a:pt x="40" y="256"/>
                  </a:lnTo>
                  <a:lnTo>
                    <a:pt x="40" y="254"/>
                  </a:lnTo>
                  <a:lnTo>
                    <a:pt x="42" y="254"/>
                  </a:lnTo>
                  <a:lnTo>
                    <a:pt x="44" y="254"/>
                  </a:lnTo>
                  <a:lnTo>
                    <a:pt x="44" y="252"/>
                  </a:lnTo>
                  <a:lnTo>
                    <a:pt x="44" y="250"/>
                  </a:lnTo>
                  <a:lnTo>
                    <a:pt x="44" y="248"/>
                  </a:lnTo>
                  <a:lnTo>
                    <a:pt x="46" y="248"/>
                  </a:lnTo>
                  <a:lnTo>
                    <a:pt x="48" y="248"/>
                  </a:lnTo>
                  <a:lnTo>
                    <a:pt x="46" y="248"/>
                  </a:lnTo>
                  <a:lnTo>
                    <a:pt x="46" y="246"/>
                  </a:lnTo>
                  <a:lnTo>
                    <a:pt x="48" y="246"/>
                  </a:lnTo>
                  <a:lnTo>
                    <a:pt x="48" y="244"/>
                  </a:lnTo>
                  <a:lnTo>
                    <a:pt x="48" y="242"/>
                  </a:lnTo>
                  <a:lnTo>
                    <a:pt x="50" y="242"/>
                  </a:lnTo>
                  <a:lnTo>
                    <a:pt x="50" y="240"/>
                  </a:lnTo>
                  <a:lnTo>
                    <a:pt x="52" y="240"/>
                  </a:lnTo>
                  <a:lnTo>
                    <a:pt x="52" y="238"/>
                  </a:lnTo>
                  <a:lnTo>
                    <a:pt x="54" y="238"/>
                  </a:lnTo>
                  <a:lnTo>
                    <a:pt x="54" y="236"/>
                  </a:lnTo>
                  <a:lnTo>
                    <a:pt x="54" y="235"/>
                  </a:lnTo>
                  <a:lnTo>
                    <a:pt x="56" y="235"/>
                  </a:lnTo>
                  <a:lnTo>
                    <a:pt x="56" y="233"/>
                  </a:lnTo>
                  <a:lnTo>
                    <a:pt x="57" y="233"/>
                  </a:lnTo>
                  <a:lnTo>
                    <a:pt x="57" y="231"/>
                  </a:lnTo>
                  <a:lnTo>
                    <a:pt x="59" y="231"/>
                  </a:lnTo>
                  <a:lnTo>
                    <a:pt x="59" y="229"/>
                  </a:lnTo>
                  <a:lnTo>
                    <a:pt x="59" y="227"/>
                  </a:lnTo>
                  <a:lnTo>
                    <a:pt x="59" y="225"/>
                  </a:lnTo>
                  <a:lnTo>
                    <a:pt x="61" y="225"/>
                  </a:lnTo>
                  <a:lnTo>
                    <a:pt x="61" y="223"/>
                  </a:lnTo>
                  <a:lnTo>
                    <a:pt x="61" y="221"/>
                  </a:lnTo>
                  <a:lnTo>
                    <a:pt x="63" y="221"/>
                  </a:lnTo>
                  <a:lnTo>
                    <a:pt x="61" y="221"/>
                  </a:lnTo>
                  <a:lnTo>
                    <a:pt x="61" y="219"/>
                  </a:lnTo>
                  <a:lnTo>
                    <a:pt x="63" y="219"/>
                  </a:lnTo>
                  <a:lnTo>
                    <a:pt x="63" y="221"/>
                  </a:lnTo>
                  <a:lnTo>
                    <a:pt x="63" y="219"/>
                  </a:lnTo>
                  <a:lnTo>
                    <a:pt x="65" y="219"/>
                  </a:lnTo>
                  <a:lnTo>
                    <a:pt x="65" y="217"/>
                  </a:lnTo>
                  <a:lnTo>
                    <a:pt x="67" y="217"/>
                  </a:lnTo>
                  <a:lnTo>
                    <a:pt x="71" y="215"/>
                  </a:lnTo>
                  <a:lnTo>
                    <a:pt x="71" y="217"/>
                  </a:lnTo>
                  <a:lnTo>
                    <a:pt x="73" y="217"/>
                  </a:lnTo>
                  <a:lnTo>
                    <a:pt x="73" y="219"/>
                  </a:lnTo>
                  <a:lnTo>
                    <a:pt x="75" y="219"/>
                  </a:lnTo>
                  <a:lnTo>
                    <a:pt x="75" y="217"/>
                  </a:lnTo>
                  <a:lnTo>
                    <a:pt x="75" y="215"/>
                  </a:lnTo>
                  <a:lnTo>
                    <a:pt x="75" y="217"/>
                  </a:lnTo>
                  <a:lnTo>
                    <a:pt x="75" y="215"/>
                  </a:lnTo>
                  <a:lnTo>
                    <a:pt x="73" y="215"/>
                  </a:lnTo>
                  <a:lnTo>
                    <a:pt x="73" y="213"/>
                  </a:lnTo>
                  <a:lnTo>
                    <a:pt x="75" y="213"/>
                  </a:lnTo>
                  <a:lnTo>
                    <a:pt x="75" y="215"/>
                  </a:lnTo>
                  <a:lnTo>
                    <a:pt x="77" y="215"/>
                  </a:lnTo>
                  <a:lnTo>
                    <a:pt x="77" y="213"/>
                  </a:lnTo>
                  <a:lnTo>
                    <a:pt x="75" y="213"/>
                  </a:lnTo>
                  <a:lnTo>
                    <a:pt x="77" y="212"/>
                  </a:lnTo>
                  <a:lnTo>
                    <a:pt x="75" y="212"/>
                  </a:lnTo>
                  <a:lnTo>
                    <a:pt x="75" y="210"/>
                  </a:lnTo>
                  <a:lnTo>
                    <a:pt x="73" y="208"/>
                  </a:lnTo>
                  <a:lnTo>
                    <a:pt x="73" y="206"/>
                  </a:lnTo>
                  <a:lnTo>
                    <a:pt x="73" y="204"/>
                  </a:lnTo>
                  <a:lnTo>
                    <a:pt x="75" y="204"/>
                  </a:lnTo>
                  <a:lnTo>
                    <a:pt x="73" y="204"/>
                  </a:lnTo>
                  <a:lnTo>
                    <a:pt x="73" y="202"/>
                  </a:lnTo>
                  <a:lnTo>
                    <a:pt x="75" y="202"/>
                  </a:lnTo>
                  <a:lnTo>
                    <a:pt x="75" y="200"/>
                  </a:lnTo>
                  <a:lnTo>
                    <a:pt x="73" y="198"/>
                  </a:lnTo>
                  <a:lnTo>
                    <a:pt x="75" y="198"/>
                  </a:lnTo>
                  <a:lnTo>
                    <a:pt x="75" y="196"/>
                  </a:lnTo>
                  <a:lnTo>
                    <a:pt x="75" y="194"/>
                  </a:lnTo>
                  <a:lnTo>
                    <a:pt x="73" y="192"/>
                  </a:lnTo>
                  <a:lnTo>
                    <a:pt x="71" y="192"/>
                  </a:lnTo>
                  <a:lnTo>
                    <a:pt x="71" y="190"/>
                  </a:lnTo>
                  <a:lnTo>
                    <a:pt x="71" y="189"/>
                  </a:lnTo>
                  <a:lnTo>
                    <a:pt x="69" y="190"/>
                  </a:lnTo>
                  <a:lnTo>
                    <a:pt x="69" y="189"/>
                  </a:lnTo>
                  <a:lnTo>
                    <a:pt x="67" y="189"/>
                  </a:lnTo>
                  <a:lnTo>
                    <a:pt x="65" y="189"/>
                  </a:lnTo>
                  <a:lnTo>
                    <a:pt x="63" y="189"/>
                  </a:lnTo>
                  <a:lnTo>
                    <a:pt x="63" y="187"/>
                  </a:lnTo>
                  <a:lnTo>
                    <a:pt x="63" y="185"/>
                  </a:lnTo>
                  <a:lnTo>
                    <a:pt x="61" y="185"/>
                  </a:lnTo>
                  <a:lnTo>
                    <a:pt x="61" y="183"/>
                  </a:lnTo>
                  <a:lnTo>
                    <a:pt x="63" y="183"/>
                  </a:lnTo>
                  <a:lnTo>
                    <a:pt x="63" y="181"/>
                  </a:lnTo>
                  <a:lnTo>
                    <a:pt x="63" y="179"/>
                  </a:lnTo>
                  <a:lnTo>
                    <a:pt x="65" y="179"/>
                  </a:lnTo>
                  <a:lnTo>
                    <a:pt x="63" y="179"/>
                  </a:lnTo>
                  <a:lnTo>
                    <a:pt x="63" y="181"/>
                  </a:lnTo>
                  <a:lnTo>
                    <a:pt x="61" y="183"/>
                  </a:lnTo>
                  <a:lnTo>
                    <a:pt x="59" y="183"/>
                  </a:lnTo>
                  <a:lnTo>
                    <a:pt x="57" y="183"/>
                  </a:lnTo>
                  <a:lnTo>
                    <a:pt x="57" y="181"/>
                  </a:lnTo>
                  <a:lnTo>
                    <a:pt x="57" y="183"/>
                  </a:lnTo>
                  <a:lnTo>
                    <a:pt x="56" y="183"/>
                  </a:lnTo>
                  <a:lnTo>
                    <a:pt x="56" y="181"/>
                  </a:lnTo>
                  <a:lnTo>
                    <a:pt x="56" y="179"/>
                  </a:lnTo>
                  <a:lnTo>
                    <a:pt x="54" y="177"/>
                  </a:lnTo>
                  <a:lnTo>
                    <a:pt x="54" y="175"/>
                  </a:lnTo>
                  <a:lnTo>
                    <a:pt x="54" y="173"/>
                  </a:lnTo>
                  <a:lnTo>
                    <a:pt x="54" y="171"/>
                  </a:lnTo>
                  <a:lnTo>
                    <a:pt x="52" y="171"/>
                  </a:lnTo>
                  <a:lnTo>
                    <a:pt x="52" y="169"/>
                  </a:lnTo>
                  <a:lnTo>
                    <a:pt x="52" y="167"/>
                  </a:lnTo>
                  <a:lnTo>
                    <a:pt x="50" y="167"/>
                  </a:lnTo>
                  <a:lnTo>
                    <a:pt x="48" y="165"/>
                  </a:lnTo>
                  <a:lnTo>
                    <a:pt x="48" y="164"/>
                  </a:lnTo>
                  <a:lnTo>
                    <a:pt x="48" y="162"/>
                  </a:lnTo>
                  <a:lnTo>
                    <a:pt x="48" y="160"/>
                  </a:lnTo>
                  <a:lnTo>
                    <a:pt x="48" y="158"/>
                  </a:lnTo>
                  <a:lnTo>
                    <a:pt x="48" y="156"/>
                  </a:lnTo>
                  <a:lnTo>
                    <a:pt x="50" y="156"/>
                  </a:lnTo>
                  <a:lnTo>
                    <a:pt x="50" y="154"/>
                  </a:lnTo>
                  <a:lnTo>
                    <a:pt x="52" y="152"/>
                  </a:lnTo>
                  <a:lnTo>
                    <a:pt x="52" y="150"/>
                  </a:lnTo>
                  <a:lnTo>
                    <a:pt x="52" y="148"/>
                  </a:lnTo>
                  <a:lnTo>
                    <a:pt x="52" y="146"/>
                  </a:lnTo>
                  <a:lnTo>
                    <a:pt x="52" y="144"/>
                  </a:lnTo>
                  <a:lnTo>
                    <a:pt x="52" y="142"/>
                  </a:lnTo>
                  <a:lnTo>
                    <a:pt x="54" y="142"/>
                  </a:lnTo>
                  <a:lnTo>
                    <a:pt x="52" y="141"/>
                  </a:lnTo>
                  <a:lnTo>
                    <a:pt x="52" y="139"/>
                  </a:lnTo>
                  <a:lnTo>
                    <a:pt x="50" y="135"/>
                  </a:lnTo>
                  <a:lnTo>
                    <a:pt x="48" y="135"/>
                  </a:lnTo>
                  <a:lnTo>
                    <a:pt x="48" y="133"/>
                  </a:lnTo>
                  <a:lnTo>
                    <a:pt x="48" y="131"/>
                  </a:lnTo>
                  <a:lnTo>
                    <a:pt x="48" y="129"/>
                  </a:lnTo>
                  <a:lnTo>
                    <a:pt x="46" y="129"/>
                  </a:lnTo>
                  <a:lnTo>
                    <a:pt x="46" y="127"/>
                  </a:lnTo>
                  <a:lnTo>
                    <a:pt x="48" y="125"/>
                  </a:lnTo>
                  <a:lnTo>
                    <a:pt x="46" y="125"/>
                  </a:lnTo>
                  <a:lnTo>
                    <a:pt x="46" y="123"/>
                  </a:lnTo>
                  <a:lnTo>
                    <a:pt x="48" y="123"/>
                  </a:lnTo>
                  <a:lnTo>
                    <a:pt x="50" y="123"/>
                  </a:lnTo>
                  <a:lnTo>
                    <a:pt x="50" y="121"/>
                  </a:lnTo>
                  <a:lnTo>
                    <a:pt x="50" y="119"/>
                  </a:lnTo>
                  <a:lnTo>
                    <a:pt x="50" y="117"/>
                  </a:lnTo>
                  <a:lnTo>
                    <a:pt x="48" y="117"/>
                  </a:lnTo>
                  <a:lnTo>
                    <a:pt x="46" y="116"/>
                  </a:lnTo>
                  <a:lnTo>
                    <a:pt x="44" y="116"/>
                  </a:lnTo>
                  <a:lnTo>
                    <a:pt x="44" y="114"/>
                  </a:lnTo>
                  <a:lnTo>
                    <a:pt x="44" y="112"/>
                  </a:lnTo>
                  <a:lnTo>
                    <a:pt x="46" y="112"/>
                  </a:lnTo>
                  <a:lnTo>
                    <a:pt x="46" y="110"/>
                  </a:lnTo>
                  <a:lnTo>
                    <a:pt x="46" y="108"/>
                  </a:lnTo>
                  <a:lnTo>
                    <a:pt x="46" y="106"/>
                  </a:lnTo>
                  <a:lnTo>
                    <a:pt x="46" y="104"/>
                  </a:lnTo>
                  <a:lnTo>
                    <a:pt x="44" y="104"/>
                  </a:lnTo>
                  <a:lnTo>
                    <a:pt x="44" y="102"/>
                  </a:lnTo>
                  <a:lnTo>
                    <a:pt x="44" y="100"/>
                  </a:lnTo>
                  <a:lnTo>
                    <a:pt x="44" y="98"/>
                  </a:lnTo>
                  <a:lnTo>
                    <a:pt x="46" y="98"/>
                  </a:lnTo>
                  <a:lnTo>
                    <a:pt x="46" y="96"/>
                  </a:lnTo>
                  <a:lnTo>
                    <a:pt x="48" y="96"/>
                  </a:lnTo>
                  <a:lnTo>
                    <a:pt x="48" y="94"/>
                  </a:lnTo>
                  <a:lnTo>
                    <a:pt x="46" y="94"/>
                  </a:lnTo>
                  <a:lnTo>
                    <a:pt x="44" y="93"/>
                  </a:lnTo>
                  <a:lnTo>
                    <a:pt x="44" y="91"/>
                  </a:lnTo>
                  <a:lnTo>
                    <a:pt x="42" y="87"/>
                  </a:lnTo>
                  <a:lnTo>
                    <a:pt x="40" y="89"/>
                  </a:lnTo>
                  <a:lnTo>
                    <a:pt x="40" y="87"/>
                  </a:lnTo>
                  <a:lnTo>
                    <a:pt x="40" y="85"/>
                  </a:lnTo>
                  <a:lnTo>
                    <a:pt x="40" y="83"/>
                  </a:lnTo>
                  <a:lnTo>
                    <a:pt x="38" y="83"/>
                  </a:lnTo>
                  <a:lnTo>
                    <a:pt x="38" y="81"/>
                  </a:lnTo>
                  <a:lnTo>
                    <a:pt x="36" y="79"/>
                  </a:lnTo>
                  <a:lnTo>
                    <a:pt x="34" y="77"/>
                  </a:lnTo>
                  <a:lnTo>
                    <a:pt x="34" y="75"/>
                  </a:lnTo>
                  <a:lnTo>
                    <a:pt x="33" y="77"/>
                  </a:lnTo>
                  <a:lnTo>
                    <a:pt x="33" y="75"/>
                  </a:lnTo>
                  <a:lnTo>
                    <a:pt x="31" y="75"/>
                  </a:lnTo>
                  <a:lnTo>
                    <a:pt x="29" y="73"/>
                  </a:lnTo>
                  <a:lnTo>
                    <a:pt x="27" y="73"/>
                  </a:lnTo>
                  <a:lnTo>
                    <a:pt x="23" y="73"/>
                  </a:lnTo>
                  <a:lnTo>
                    <a:pt x="21" y="71"/>
                  </a:lnTo>
                  <a:lnTo>
                    <a:pt x="21" y="69"/>
                  </a:lnTo>
                  <a:lnTo>
                    <a:pt x="17" y="68"/>
                  </a:lnTo>
                  <a:lnTo>
                    <a:pt x="17" y="66"/>
                  </a:lnTo>
                  <a:lnTo>
                    <a:pt x="15" y="66"/>
                  </a:lnTo>
                  <a:lnTo>
                    <a:pt x="15" y="64"/>
                  </a:lnTo>
                  <a:lnTo>
                    <a:pt x="13" y="64"/>
                  </a:lnTo>
                  <a:lnTo>
                    <a:pt x="11" y="62"/>
                  </a:lnTo>
                  <a:lnTo>
                    <a:pt x="11" y="60"/>
                  </a:lnTo>
                  <a:lnTo>
                    <a:pt x="9" y="60"/>
                  </a:lnTo>
                  <a:lnTo>
                    <a:pt x="9" y="58"/>
                  </a:lnTo>
                  <a:lnTo>
                    <a:pt x="8" y="56"/>
                  </a:lnTo>
                  <a:lnTo>
                    <a:pt x="6" y="56"/>
                  </a:lnTo>
                  <a:lnTo>
                    <a:pt x="4" y="54"/>
                  </a:lnTo>
                  <a:lnTo>
                    <a:pt x="4" y="52"/>
                  </a:lnTo>
                  <a:lnTo>
                    <a:pt x="4" y="50"/>
                  </a:lnTo>
                  <a:lnTo>
                    <a:pt x="2" y="48"/>
                  </a:lnTo>
                  <a:lnTo>
                    <a:pt x="0" y="48"/>
                  </a:lnTo>
                  <a:lnTo>
                    <a:pt x="2" y="45"/>
                  </a:lnTo>
                  <a:lnTo>
                    <a:pt x="6" y="48"/>
                  </a:lnTo>
                  <a:lnTo>
                    <a:pt x="8" y="48"/>
                  </a:lnTo>
                  <a:lnTo>
                    <a:pt x="8" y="46"/>
                  </a:lnTo>
                  <a:lnTo>
                    <a:pt x="6" y="41"/>
                  </a:lnTo>
                  <a:lnTo>
                    <a:pt x="8" y="39"/>
                  </a:lnTo>
                  <a:lnTo>
                    <a:pt x="9" y="37"/>
                  </a:lnTo>
                  <a:lnTo>
                    <a:pt x="15" y="37"/>
                  </a:lnTo>
                  <a:lnTo>
                    <a:pt x="15" y="39"/>
                  </a:lnTo>
                  <a:lnTo>
                    <a:pt x="21" y="46"/>
                  </a:lnTo>
                  <a:lnTo>
                    <a:pt x="21" y="48"/>
                  </a:lnTo>
                  <a:lnTo>
                    <a:pt x="25" y="52"/>
                  </a:lnTo>
                  <a:lnTo>
                    <a:pt x="25" y="54"/>
                  </a:lnTo>
                  <a:lnTo>
                    <a:pt x="25" y="56"/>
                  </a:lnTo>
                  <a:lnTo>
                    <a:pt x="27" y="58"/>
                  </a:lnTo>
                  <a:lnTo>
                    <a:pt x="27" y="62"/>
                  </a:lnTo>
                  <a:lnTo>
                    <a:pt x="29" y="62"/>
                  </a:lnTo>
                  <a:lnTo>
                    <a:pt x="31" y="62"/>
                  </a:lnTo>
                  <a:lnTo>
                    <a:pt x="34" y="64"/>
                  </a:lnTo>
                  <a:lnTo>
                    <a:pt x="38" y="64"/>
                  </a:lnTo>
                  <a:lnTo>
                    <a:pt x="40" y="66"/>
                  </a:lnTo>
                  <a:lnTo>
                    <a:pt x="44" y="64"/>
                  </a:lnTo>
                  <a:lnTo>
                    <a:pt x="48" y="64"/>
                  </a:lnTo>
                  <a:lnTo>
                    <a:pt x="50" y="62"/>
                  </a:lnTo>
                  <a:lnTo>
                    <a:pt x="50" y="60"/>
                  </a:lnTo>
                  <a:lnTo>
                    <a:pt x="50" y="58"/>
                  </a:lnTo>
                  <a:lnTo>
                    <a:pt x="52" y="58"/>
                  </a:lnTo>
                  <a:lnTo>
                    <a:pt x="56" y="60"/>
                  </a:lnTo>
                  <a:lnTo>
                    <a:pt x="56" y="62"/>
                  </a:lnTo>
                  <a:lnTo>
                    <a:pt x="59" y="62"/>
                  </a:lnTo>
                  <a:lnTo>
                    <a:pt x="61" y="64"/>
                  </a:lnTo>
                  <a:lnTo>
                    <a:pt x="63" y="64"/>
                  </a:lnTo>
                  <a:lnTo>
                    <a:pt x="65" y="66"/>
                  </a:lnTo>
                  <a:lnTo>
                    <a:pt x="67" y="68"/>
                  </a:lnTo>
                  <a:lnTo>
                    <a:pt x="67" y="69"/>
                  </a:lnTo>
                  <a:lnTo>
                    <a:pt x="69" y="68"/>
                  </a:lnTo>
                  <a:lnTo>
                    <a:pt x="69" y="66"/>
                  </a:lnTo>
                  <a:lnTo>
                    <a:pt x="71" y="66"/>
                  </a:lnTo>
                  <a:lnTo>
                    <a:pt x="71" y="64"/>
                  </a:lnTo>
                  <a:lnTo>
                    <a:pt x="71" y="62"/>
                  </a:lnTo>
                  <a:lnTo>
                    <a:pt x="71" y="60"/>
                  </a:lnTo>
                  <a:lnTo>
                    <a:pt x="73" y="58"/>
                  </a:lnTo>
                  <a:lnTo>
                    <a:pt x="75" y="56"/>
                  </a:lnTo>
                  <a:lnTo>
                    <a:pt x="77" y="54"/>
                  </a:lnTo>
                  <a:lnTo>
                    <a:pt x="79" y="56"/>
                  </a:lnTo>
                  <a:lnTo>
                    <a:pt x="79" y="54"/>
                  </a:lnTo>
                  <a:lnTo>
                    <a:pt x="81" y="54"/>
                  </a:lnTo>
                  <a:lnTo>
                    <a:pt x="81" y="52"/>
                  </a:lnTo>
                  <a:lnTo>
                    <a:pt x="81" y="50"/>
                  </a:lnTo>
                  <a:lnTo>
                    <a:pt x="82" y="50"/>
                  </a:lnTo>
                  <a:lnTo>
                    <a:pt x="82" y="48"/>
                  </a:lnTo>
                  <a:lnTo>
                    <a:pt x="81" y="48"/>
                  </a:lnTo>
                  <a:lnTo>
                    <a:pt x="81" y="46"/>
                  </a:lnTo>
                  <a:lnTo>
                    <a:pt x="81" y="45"/>
                  </a:lnTo>
                  <a:lnTo>
                    <a:pt x="81" y="43"/>
                  </a:lnTo>
                  <a:lnTo>
                    <a:pt x="81" y="41"/>
                  </a:lnTo>
                  <a:lnTo>
                    <a:pt x="81" y="37"/>
                  </a:lnTo>
                  <a:lnTo>
                    <a:pt x="82" y="35"/>
                  </a:lnTo>
                  <a:lnTo>
                    <a:pt x="82" y="33"/>
                  </a:lnTo>
                  <a:lnTo>
                    <a:pt x="82" y="31"/>
                  </a:lnTo>
                  <a:lnTo>
                    <a:pt x="82" y="29"/>
                  </a:lnTo>
                  <a:lnTo>
                    <a:pt x="82" y="27"/>
                  </a:lnTo>
                  <a:lnTo>
                    <a:pt x="84" y="27"/>
                  </a:lnTo>
                  <a:lnTo>
                    <a:pt x="82" y="27"/>
                  </a:lnTo>
                  <a:lnTo>
                    <a:pt x="82" y="25"/>
                  </a:lnTo>
                  <a:lnTo>
                    <a:pt x="84" y="25"/>
                  </a:lnTo>
                  <a:lnTo>
                    <a:pt x="84" y="23"/>
                  </a:lnTo>
                  <a:lnTo>
                    <a:pt x="84" y="21"/>
                  </a:lnTo>
                  <a:lnTo>
                    <a:pt x="84" y="20"/>
                  </a:lnTo>
                  <a:lnTo>
                    <a:pt x="84" y="18"/>
                  </a:lnTo>
                  <a:lnTo>
                    <a:pt x="86" y="18"/>
                  </a:lnTo>
                  <a:lnTo>
                    <a:pt x="88" y="18"/>
                  </a:lnTo>
                  <a:lnTo>
                    <a:pt x="88" y="16"/>
                  </a:lnTo>
                  <a:lnTo>
                    <a:pt x="90" y="16"/>
                  </a:lnTo>
                  <a:lnTo>
                    <a:pt x="90" y="14"/>
                  </a:lnTo>
                  <a:lnTo>
                    <a:pt x="92" y="12"/>
                  </a:lnTo>
                  <a:lnTo>
                    <a:pt x="92" y="10"/>
                  </a:lnTo>
                  <a:lnTo>
                    <a:pt x="92" y="8"/>
                  </a:lnTo>
                  <a:lnTo>
                    <a:pt x="94" y="8"/>
                  </a:lnTo>
                  <a:lnTo>
                    <a:pt x="96" y="8"/>
                  </a:lnTo>
                  <a:lnTo>
                    <a:pt x="98" y="8"/>
                  </a:lnTo>
                  <a:lnTo>
                    <a:pt x="98" y="6"/>
                  </a:lnTo>
                  <a:lnTo>
                    <a:pt x="100" y="8"/>
                  </a:lnTo>
                  <a:lnTo>
                    <a:pt x="102" y="8"/>
                  </a:lnTo>
                  <a:lnTo>
                    <a:pt x="105" y="8"/>
                  </a:lnTo>
                  <a:lnTo>
                    <a:pt x="107" y="6"/>
                  </a:lnTo>
                  <a:lnTo>
                    <a:pt x="105" y="6"/>
                  </a:lnTo>
                  <a:lnTo>
                    <a:pt x="107" y="6"/>
                  </a:lnTo>
                  <a:lnTo>
                    <a:pt x="107" y="4"/>
                  </a:lnTo>
                  <a:lnTo>
                    <a:pt x="109" y="2"/>
                  </a:lnTo>
                  <a:lnTo>
                    <a:pt x="111" y="0"/>
                  </a:lnTo>
                  <a:lnTo>
                    <a:pt x="113" y="2"/>
                  </a:lnTo>
                  <a:lnTo>
                    <a:pt x="115"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1" name="Freeform 80"/>
            <p:cNvSpPr>
              <a:spLocks noEditPoints="1"/>
            </p:cNvSpPr>
            <p:nvPr/>
          </p:nvSpPr>
          <p:spPr bwMode="auto">
            <a:xfrm>
              <a:off x="482600" y="5149850"/>
              <a:ext cx="9094788" cy="176213"/>
            </a:xfrm>
            <a:custGeom>
              <a:avLst/>
              <a:gdLst>
                <a:gd name="T0" fmla="*/ 5729 w 5729"/>
                <a:gd name="T1" fmla="*/ 75 h 111"/>
                <a:gd name="T2" fmla="*/ 2 w 5729"/>
                <a:gd name="T3" fmla="*/ 71 h 111"/>
                <a:gd name="T4" fmla="*/ 5729 w 5729"/>
                <a:gd name="T5" fmla="*/ 67 h 111"/>
                <a:gd name="T6" fmla="*/ 2 w 5729"/>
                <a:gd name="T7" fmla="*/ 65 h 111"/>
                <a:gd name="T8" fmla="*/ 5727 w 5729"/>
                <a:gd name="T9" fmla="*/ 63 h 111"/>
                <a:gd name="T10" fmla="*/ 5722 w 5729"/>
                <a:gd name="T11" fmla="*/ 67 h 111"/>
                <a:gd name="T12" fmla="*/ 5724 w 5729"/>
                <a:gd name="T13" fmla="*/ 71 h 111"/>
                <a:gd name="T14" fmla="*/ 5727 w 5729"/>
                <a:gd name="T15" fmla="*/ 65 h 111"/>
                <a:gd name="T16" fmla="*/ 5727 w 5729"/>
                <a:gd name="T17" fmla="*/ 71 h 111"/>
                <a:gd name="T18" fmla="*/ 5718 w 5729"/>
                <a:gd name="T19" fmla="*/ 71 h 111"/>
                <a:gd name="T20" fmla="*/ 5714 w 5729"/>
                <a:gd name="T21" fmla="*/ 73 h 111"/>
                <a:gd name="T22" fmla="*/ 5710 w 5729"/>
                <a:gd name="T23" fmla="*/ 75 h 111"/>
                <a:gd name="T24" fmla="*/ 5704 w 5729"/>
                <a:gd name="T25" fmla="*/ 71 h 111"/>
                <a:gd name="T26" fmla="*/ 5704 w 5729"/>
                <a:gd name="T27" fmla="*/ 69 h 111"/>
                <a:gd name="T28" fmla="*/ 5712 w 5729"/>
                <a:gd name="T29" fmla="*/ 67 h 111"/>
                <a:gd name="T30" fmla="*/ 5716 w 5729"/>
                <a:gd name="T31" fmla="*/ 65 h 111"/>
                <a:gd name="T32" fmla="*/ 5722 w 5729"/>
                <a:gd name="T33" fmla="*/ 63 h 111"/>
                <a:gd name="T34" fmla="*/ 5724 w 5729"/>
                <a:gd name="T35" fmla="*/ 63 h 111"/>
                <a:gd name="T36" fmla="*/ 0 w 5729"/>
                <a:gd name="T37" fmla="*/ 61 h 111"/>
                <a:gd name="T38" fmla="*/ 5724 w 5729"/>
                <a:gd name="T39" fmla="*/ 111 h 111"/>
                <a:gd name="T40" fmla="*/ 5702 w 5729"/>
                <a:gd name="T41" fmla="*/ 107 h 111"/>
                <a:gd name="T42" fmla="*/ 5700 w 5729"/>
                <a:gd name="T43" fmla="*/ 109 h 111"/>
                <a:gd name="T44" fmla="*/ 5699 w 5729"/>
                <a:gd name="T45" fmla="*/ 109 h 111"/>
                <a:gd name="T46" fmla="*/ 5699 w 5729"/>
                <a:gd name="T47" fmla="*/ 107 h 111"/>
                <a:gd name="T48" fmla="*/ 2 w 5729"/>
                <a:gd name="T49" fmla="*/ 109 h 111"/>
                <a:gd name="T50" fmla="*/ 5704 w 5729"/>
                <a:gd name="T51" fmla="*/ 107 h 111"/>
                <a:gd name="T52" fmla="*/ 25 w 5729"/>
                <a:gd name="T53" fmla="*/ 101 h 111"/>
                <a:gd name="T54" fmla="*/ 5727 w 5729"/>
                <a:gd name="T55" fmla="*/ 101 h 111"/>
                <a:gd name="T56" fmla="*/ 19 w 5729"/>
                <a:gd name="T57" fmla="*/ 94 h 111"/>
                <a:gd name="T58" fmla="*/ 15 w 5729"/>
                <a:gd name="T59" fmla="*/ 92 h 111"/>
                <a:gd name="T60" fmla="*/ 5716 w 5729"/>
                <a:gd name="T61" fmla="*/ 92 h 111"/>
                <a:gd name="T62" fmla="*/ 27 w 5729"/>
                <a:gd name="T63" fmla="*/ 90 h 111"/>
                <a:gd name="T64" fmla="*/ 11 w 5729"/>
                <a:gd name="T65" fmla="*/ 88 h 111"/>
                <a:gd name="T66" fmla="*/ 5708 w 5729"/>
                <a:gd name="T67" fmla="*/ 88 h 111"/>
                <a:gd name="T68" fmla="*/ 5714 w 5729"/>
                <a:gd name="T69" fmla="*/ 86 h 111"/>
                <a:gd name="T70" fmla="*/ 5700 w 5729"/>
                <a:gd name="T71" fmla="*/ 80 h 111"/>
                <a:gd name="T72" fmla="*/ 5706 w 5729"/>
                <a:gd name="T73" fmla="*/ 84 h 111"/>
                <a:gd name="T74" fmla="*/ 5708 w 5729"/>
                <a:gd name="T75" fmla="*/ 92 h 111"/>
                <a:gd name="T76" fmla="*/ 5700 w 5729"/>
                <a:gd name="T77" fmla="*/ 96 h 111"/>
                <a:gd name="T78" fmla="*/ 5693 w 5729"/>
                <a:gd name="T79" fmla="*/ 94 h 111"/>
                <a:gd name="T80" fmla="*/ 5685 w 5729"/>
                <a:gd name="T81" fmla="*/ 90 h 111"/>
                <a:gd name="T82" fmla="*/ 5689 w 5729"/>
                <a:gd name="T83" fmla="*/ 84 h 111"/>
                <a:gd name="T84" fmla="*/ 5695 w 5729"/>
                <a:gd name="T85" fmla="*/ 80 h 111"/>
                <a:gd name="T86" fmla="*/ 5697 w 5729"/>
                <a:gd name="T87" fmla="*/ 80 h 111"/>
                <a:gd name="T88" fmla="*/ 5683 w 5729"/>
                <a:gd name="T89" fmla="*/ 78 h 111"/>
                <a:gd name="T90" fmla="*/ 5720 w 5729"/>
                <a:gd name="T91" fmla="*/ 80 h 111"/>
                <a:gd name="T92" fmla="*/ 15 w 5729"/>
                <a:gd name="T93" fmla="*/ 78 h 111"/>
                <a:gd name="T94" fmla="*/ 5683 w 5729"/>
                <a:gd name="T95" fmla="*/ 76 h 111"/>
                <a:gd name="T96" fmla="*/ 5685 w 5729"/>
                <a:gd name="T97" fmla="*/ 76 h 111"/>
                <a:gd name="T98" fmla="*/ 5702 w 5729"/>
                <a:gd name="T99" fmla="*/ 73 h 111"/>
                <a:gd name="T100" fmla="*/ 5687 w 5729"/>
                <a:gd name="T101" fmla="*/ 73 h 111"/>
                <a:gd name="T102" fmla="*/ 5691 w 5729"/>
                <a:gd name="T103" fmla="*/ 71 h 111"/>
                <a:gd name="T104" fmla="*/ 5718 w 5729"/>
                <a:gd name="T105" fmla="*/ 63 h 111"/>
                <a:gd name="T106" fmla="*/ 5683 w 5729"/>
                <a:gd name="T107" fmla="*/ 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729" h="111">
                  <a:moveTo>
                    <a:pt x="5729" y="75"/>
                  </a:moveTo>
                  <a:lnTo>
                    <a:pt x="5727" y="75"/>
                  </a:lnTo>
                  <a:lnTo>
                    <a:pt x="5727" y="73"/>
                  </a:lnTo>
                  <a:lnTo>
                    <a:pt x="5729" y="71"/>
                  </a:lnTo>
                  <a:lnTo>
                    <a:pt x="5729" y="75"/>
                  </a:lnTo>
                  <a:close/>
                  <a:moveTo>
                    <a:pt x="0" y="71"/>
                  </a:moveTo>
                  <a:lnTo>
                    <a:pt x="2" y="69"/>
                  </a:lnTo>
                  <a:lnTo>
                    <a:pt x="2" y="71"/>
                  </a:lnTo>
                  <a:lnTo>
                    <a:pt x="4" y="71"/>
                  </a:lnTo>
                  <a:lnTo>
                    <a:pt x="2" y="71"/>
                  </a:lnTo>
                  <a:lnTo>
                    <a:pt x="2" y="73"/>
                  </a:lnTo>
                  <a:lnTo>
                    <a:pt x="0" y="73"/>
                  </a:lnTo>
                  <a:lnTo>
                    <a:pt x="0" y="75"/>
                  </a:lnTo>
                  <a:lnTo>
                    <a:pt x="0" y="71"/>
                  </a:lnTo>
                  <a:close/>
                  <a:moveTo>
                    <a:pt x="5729" y="67"/>
                  </a:moveTo>
                  <a:lnTo>
                    <a:pt x="5727" y="67"/>
                  </a:lnTo>
                  <a:lnTo>
                    <a:pt x="5729" y="67"/>
                  </a:lnTo>
                  <a:close/>
                  <a:moveTo>
                    <a:pt x="0" y="67"/>
                  </a:moveTo>
                  <a:lnTo>
                    <a:pt x="0" y="65"/>
                  </a:lnTo>
                  <a:lnTo>
                    <a:pt x="2" y="65"/>
                  </a:lnTo>
                  <a:lnTo>
                    <a:pt x="2" y="67"/>
                  </a:lnTo>
                  <a:lnTo>
                    <a:pt x="0" y="67"/>
                  </a:lnTo>
                  <a:close/>
                  <a:moveTo>
                    <a:pt x="5729" y="61"/>
                  </a:moveTo>
                  <a:lnTo>
                    <a:pt x="5727" y="61"/>
                  </a:lnTo>
                  <a:lnTo>
                    <a:pt x="5727" y="63"/>
                  </a:lnTo>
                  <a:lnTo>
                    <a:pt x="5725" y="63"/>
                  </a:lnTo>
                  <a:lnTo>
                    <a:pt x="5725" y="65"/>
                  </a:lnTo>
                  <a:lnTo>
                    <a:pt x="5724" y="65"/>
                  </a:lnTo>
                  <a:lnTo>
                    <a:pt x="5724" y="67"/>
                  </a:lnTo>
                  <a:lnTo>
                    <a:pt x="5722" y="67"/>
                  </a:lnTo>
                  <a:lnTo>
                    <a:pt x="5722" y="69"/>
                  </a:lnTo>
                  <a:lnTo>
                    <a:pt x="5720" y="69"/>
                  </a:lnTo>
                  <a:lnTo>
                    <a:pt x="5720" y="71"/>
                  </a:lnTo>
                  <a:lnTo>
                    <a:pt x="5722" y="71"/>
                  </a:lnTo>
                  <a:lnTo>
                    <a:pt x="5724" y="71"/>
                  </a:lnTo>
                  <a:lnTo>
                    <a:pt x="5724" y="69"/>
                  </a:lnTo>
                  <a:lnTo>
                    <a:pt x="5725" y="69"/>
                  </a:lnTo>
                  <a:lnTo>
                    <a:pt x="5725" y="67"/>
                  </a:lnTo>
                  <a:lnTo>
                    <a:pt x="5727" y="67"/>
                  </a:lnTo>
                  <a:lnTo>
                    <a:pt x="5727" y="65"/>
                  </a:lnTo>
                  <a:lnTo>
                    <a:pt x="5727" y="67"/>
                  </a:lnTo>
                  <a:lnTo>
                    <a:pt x="5727" y="69"/>
                  </a:lnTo>
                  <a:lnTo>
                    <a:pt x="5725" y="69"/>
                  </a:lnTo>
                  <a:lnTo>
                    <a:pt x="5727" y="69"/>
                  </a:lnTo>
                  <a:lnTo>
                    <a:pt x="5727" y="71"/>
                  </a:lnTo>
                  <a:lnTo>
                    <a:pt x="5725" y="71"/>
                  </a:lnTo>
                  <a:lnTo>
                    <a:pt x="5724" y="71"/>
                  </a:lnTo>
                  <a:lnTo>
                    <a:pt x="5722" y="71"/>
                  </a:lnTo>
                  <a:lnTo>
                    <a:pt x="5720" y="71"/>
                  </a:lnTo>
                  <a:lnTo>
                    <a:pt x="5718" y="71"/>
                  </a:lnTo>
                  <a:lnTo>
                    <a:pt x="5718" y="69"/>
                  </a:lnTo>
                  <a:lnTo>
                    <a:pt x="5716" y="69"/>
                  </a:lnTo>
                  <a:lnTo>
                    <a:pt x="5716" y="71"/>
                  </a:lnTo>
                  <a:lnTo>
                    <a:pt x="5714" y="71"/>
                  </a:lnTo>
                  <a:lnTo>
                    <a:pt x="5714" y="73"/>
                  </a:lnTo>
                  <a:lnTo>
                    <a:pt x="5712" y="73"/>
                  </a:lnTo>
                  <a:lnTo>
                    <a:pt x="5714" y="73"/>
                  </a:lnTo>
                  <a:lnTo>
                    <a:pt x="5712" y="73"/>
                  </a:lnTo>
                  <a:lnTo>
                    <a:pt x="5710" y="73"/>
                  </a:lnTo>
                  <a:lnTo>
                    <a:pt x="5710" y="75"/>
                  </a:lnTo>
                  <a:lnTo>
                    <a:pt x="5708" y="75"/>
                  </a:lnTo>
                  <a:lnTo>
                    <a:pt x="5708" y="73"/>
                  </a:lnTo>
                  <a:lnTo>
                    <a:pt x="5706" y="73"/>
                  </a:lnTo>
                  <a:lnTo>
                    <a:pt x="5706" y="71"/>
                  </a:lnTo>
                  <a:lnTo>
                    <a:pt x="5704" y="71"/>
                  </a:lnTo>
                  <a:lnTo>
                    <a:pt x="5704" y="69"/>
                  </a:lnTo>
                  <a:lnTo>
                    <a:pt x="5704" y="71"/>
                  </a:lnTo>
                  <a:lnTo>
                    <a:pt x="5706" y="71"/>
                  </a:lnTo>
                  <a:lnTo>
                    <a:pt x="5706" y="69"/>
                  </a:lnTo>
                  <a:lnTo>
                    <a:pt x="5704" y="69"/>
                  </a:lnTo>
                  <a:lnTo>
                    <a:pt x="5706" y="69"/>
                  </a:lnTo>
                  <a:lnTo>
                    <a:pt x="5708" y="69"/>
                  </a:lnTo>
                  <a:lnTo>
                    <a:pt x="5710" y="69"/>
                  </a:lnTo>
                  <a:lnTo>
                    <a:pt x="5710" y="67"/>
                  </a:lnTo>
                  <a:lnTo>
                    <a:pt x="5712" y="67"/>
                  </a:lnTo>
                  <a:lnTo>
                    <a:pt x="5712" y="65"/>
                  </a:lnTo>
                  <a:lnTo>
                    <a:pt x="5712" y="67"/>
                  </a:lnTo>
                  <a:lnTo>
                    <a:pt x="5712" y="65"/>
                  </a:lnTo>
                  <a:lnTo>
                    <a:pt x="5714" y="65"/>
                  </a:lnTo>
                  <a:lnTo>
                    <a:pt x="5716" y="65"/>
                  </a:lnTo>
                  <a:lnTo>
                    <a:pt x="5718" y="65"/>
                  </a:lnTo>
                  <a:lnTo>
                    <a:pt x="5720" y="65"/>
                  </a:lnTo>
                  <a:lnTo>
                    <a:pt x="5718" y="65"/>
                  </a:lnTo>
                  <a:lnTo>
                    <a:pt x="5720" y="63"/>
                  </a:lnTo>
                  <a:lnTo>
                    <a:pt x="5722" y="63"/>
                  </a:lnTo>
                  <a:lnTo>
                    <a:pt x="5722" y="61"/>
                  </a:lnTo>
                  <a:lnTo>
                    <a:pt x="5722" y="63"/>
                  </a:lnTo>
                  <a:lnTo>
                    <a:pt x="5722" y="61"/>
                  </a:lnTo>
                  <a:lnTo>
                    <a:pt x="5722" y="63"/>
                  </a:lnTo>
                  <a:lnTo>
                    <a:pt x="5724" y="63"/>
                  </a:lnTo>
                  <a:lnTo>
                    <a:pt x="5724" y="61"/>
                  </a:lnTo>
                  <a:lnTo>
                    <a:pt x="5725" y="61"/>
                  </a:lnTo>
                  <a:lnTo>
                    <a:pt x="5727" y="61"/>
                  </a:lnTo>
                  <a:lnTo>
                    <a:pt x="5729" y="61"/>
                  </a:lnTo>
                  <a:close/>
                  <a:moveTo>
                    <a:pt x="0" y="61"/>
                  </a:moveTo>
                  <a:lnTo>
                    <a:pt x="2" y="59"/>
                  </a:lnTo>
                  <a:lnTo>
                    <a:pt x="2" y="61"/>
                  </a:lnTo>
                  <a:lnTo>
                    <a:pt x="0" y="61"/>
                  </a:lnTo>
                  <a:close/>
                  <a:moveTo>
                    <a:pt x="5725" y="111"/>
                  </a:moveTo>
                  <a:lnTo>
                    <a:pt x="5724" y="111"/>
                  </a:lnTo>
                  <a:lnTo>
                    <a:pt x="5725" y="111"/>
                  </a:lnTo>
                  <a:close/>
                  <a:moveTo>
                    <a:pt x="23" y="111"/>
                  </a:moveTo>
                  <a:lnTo>
                    <a:pt x="23" y="109"/>
                  </a:lnTo>
                  <a:lnTo>
                    <a:pt x="23" y="111"/>
                  </a:lnTo>
                  <a:close/>
                  <a:moveTo>
                    <a:pt x="5702" y="107"/>
                  </a:moveTo>
                  <a:lnTo>
                    <a:pt x="5704" y="107"/>
                  </a:lnTo>
                  <a:lnTo>
                    <a:pt x="5704" y="109"/>
                  </a:lnTo>
                  <a:lnTo>
                    <a:pt x="5702" y="109"/>
                  </a:lnTo>
                  <a:lnTo>
                    <a:pt x="5702" y="107"/>
                  </a:lnTo>
                  <a:lnTo>
                    <a:pt x="5700" y="109"/>
                  </a:lnTo>
                  <a:lnTo>
                    <a:pt x="5699" y="109"/>
                  </a:lnTo>
                  <a:lnTo>
                    <a:pt x="5700" y="109"/>
                  </a:lnTo>
                  <a:lnTo>
                    <a:pt x="5700" y="111"/>
                  </a:lnTo>
                  <a:lnTo>
                    <a:pt x="5699" y="111"/>
                  </a:lnTo>
                  <a:lnTo>
                    <a:pt x="5699" y="109"/>
                  </a:lnTo>
                  <a:lnTo>
                    <a:pt x="5699" y="111"/>
                  </a:lnTo>
                  <a:lnTo>
                    <a:pt x="5697" y="111"/>
                  </a:lnTo>
                  <a:lnTo>
                    <a:pt x="5697" y="109"/>
                  </a:lnTo>
                  <a:lnTo>
                    <a:pt x="5699" y="109"/>
                  </a:lnTo>
                  <a:lnTo>
                    <a:pt x="5699" y="107"/>
                  </a:lnTo>
                  <a:lnTo>
                    <a:pt x="5700" y="107"/>
                  </a:lnTo>
                  <a:lnTo>
                    <a:pt x="5702" y="107"/>
                  </a:lnTo>
                  <a:close/>
                  <a:moveTo>
                    <a:pt x="4" y="107"/>
                  </a:moveTo>
                  <a:lnTo>
                    <a:pt x="2" y="107"/>
                  </a:lnTo>
                  <a:lnTo>
                    <a:pt x="2" y="109"/>
                  </a:lnTo>
                  <a:lnTo>
                    <a:pt x="2" y="107"/>
                  </a:lnTo>
                  <a:lnTo>
                    <a:pt x="4" y="107"/>
                  </a:lnTo>
                  <a:close/>
                  <a:moveTo>
                    <a:pt x="5704" y="107"/>
                  </a:moveTo>
                  <a:lnTo>
                    <a:pt x="5704" y="105"/>
                  </a:lnTo>
                  <a:lnTo>
                    <a:pt x="5704" y="107"/>
                  </a:lnTo>
                  <a:close/>
                  <a:moveTo>
                    <a:pt x="25" y="101"/>
                  </a:moveTo>
                  <a:lnTo>
                    <a:pt x="25" y="103"/>
                  </a:lnTo>
                  <a:lnTo>
                    <a:pt x="23" y="103"/>
                  </a:lnTo>
                  <a:lnTo>
                    <a:pt x="23" y="101"/>
                  </a:lnTo>
                  <a:lnTo>
                    <a:pt x="25" y="101"/>
                  </a:lnTo>
                  <a:close/>
                  <a:moveTo>
                    <a:pt x="5727" y="101"/>
                  </a:moveTo>
                  <a:lnTo>
                    <a:pt x="5727" y="103"/>
                  </a:lnTo>
                  <a:lnTo>
                    <a:pt x="5727" y="101"/>
                  </a:lnTo>
                  <a:lnTo>
                    <a:pt x="5725" y="101"/>
                  </a:lnTo>
                  <a:lnTo>
                    <a:pt x="5727" y="101"/>
                  </a:lnTo>
                  <a:close/>
                  <a:moveTo>
                    <a:pt x="5691" y="99"/>
                  </a:moveTo>
                  <a:lnTo>
                    <a:pt x="5691" y="101"/>
                  </a:lnTo>
                  <a:lnTo>
                    <a:pt x="5691" y="99"/>
                  </a:lnTo>
                  <a:close/>
                  <a:moveTo>
                    <a:pt x="19" y="96"/>
                  </a:moveTo>
                  <a:lnTo>
                    <a:pt x="19" y="94"/>
                  </a:lnTo>
                  <a:lnTo>
                    <a:pt x="21" y="96"/>
                  </a:lnTo>
                  <a:lnTo>
                    <a:pt x="19" y="96"/>
                  </a:lnTo>
                  <a:close/>
                  <a:moveTo>
                    <a:pt x="15" y="92"/>
                  </a:moveTo>
                  <a:lnTo>
                    <a:pt x="15" y="90"/>
                  </a:lnTo>
                  <a:lnTo>
                    <a:pt x="15" y="92"/>
                  </a:lnTo>
                  <a:close/>
                  <a:moveTo>
                    <a:pt x="5718" y="90"/>
                  </a:moveTo>
                  <a:lnTo>
                    <a:pt x="5718" y="92"/>
                  </a:lnTo>
                  <a:lnTo>
                    <a:pt x="5718" y="94"/>
                  </a:lnTo>
                  <a:lnTo>
                    <a:pt x="5718" y="92"/>
                  </a:lnTo>
                  <a:lnTo>
                    <a:pt x="5716" y="92"/>
                  </a:lnTo>
                  <a:lnTo>
                    <a:pt x="5718" y="92"/>
                  </a:lnTo>
                  <a:lnTo>
                    <a:pt x="5716" y="92"/>
                  </a:lnTo>
                  <a:lnTo>
                    <a:pt x="5716" y="90"/>
                  </a:lnTo>
                  <a:lnTo>
                    <a:pt x="5718" y="90"/>
                  </a:lnTo>
                  <a:close/>
                  <a:moveTo>
                    <a:pt x="27" y="90"/>
                  </a:moveTo>
                  <a:lnTo>
                    <a:pt x="29" y="90"/>
                  </a:lnTo>
                  <a:lnTo>
                    <a:pt x="27" y="90"/>
                  </a:lnTo>
                  <a:close/>
                  <a:moveTo>
                    <a:pt x="11" y="88"/>
                  </a:moveTo>
                  <a:lnTo>
                    <a:pt x="11" y="86"/>
                  </a:lnTo>
                  <a:lnTo>
                    <a:pt x="11" y="88"/>
                  </a:lnTo>
                  <a:close/>
                  <a:moveTo>
                    <a:pt x="5708" y="88"/>
                  </a:moveTo>
                  <a:lnTo>
                    <a:pt x="5708" y="86"/>
                  </a:lnTo>
                  <a:lnTo>
                    <a:pt x="5708" y="88"/>
                  </a:lnTo>
                  <a:close/>
                  <a:moveTo>
                    <a:pt x="5710" y="86"/>
                  </a:moveTo>
                  <a:lnTo>
                    <a:pt x="5708" y="88"/>
                  </a:lnTo>
                  <a:lnTo>
                    <a:pt x="5708" y="86"/>
                  </a:lnTo>
                  <a:lnTo>
                    <a:pt x="5708" y="84"/>
                  </a:lnTo>
                  <a:lnTo>
                    <a:pt x="5710" y="84"/>
                  </a:lnTo>
                  <a:lnTo>
                    <a:pt x="5710" y="86"/>
                  </a:lnTo>
                  <a:close/>
                  <a:moveTo>
                    <a:pt x="5714" y="86"/>
                  </a:moveTo>
                  <a:lnTo>
                    <a:pt x="5712" y="86"/>
                  </a:lnTo>
                  <a:lnTo>
                    <a:pt x="5712" y="84"/>
                  </a:lnTo>
                  <a:lnTo>
                    <a:pt x="5714" y="84"/>
                  </a:lnTo>
                  <a:lnTo>
                    <a:pt x="5714" y="86"/>
                  </a:lnTo>
                  <a:close/>
                  <a:moveTo>
                    <a:pt x="5700" y="80"/>
                  </a:moveTo>
                  <a:lnTo>
                    <a:pt x="5700" y="82"/>
                  </a:lnTo>
                  <a:lnTo>
                    <a:pt x="5702" y="82"/>
                  </a:lnTo>
                  <a:lnTo>
                    <a:pt x="5702" y="84"/>
                  </a:lnTo>
                  <a:lnTo>
                    <a:pt x="5704" y="84"/>
                  </a:lnTo>
                  <a:lnTo>
                    <a:pt x="5706" y="84"/>
                  </a:lnTo>
                  <a:lnTo>
                    <a:pt x="5706" y="86"/>
                  </a:lnTo>
                  <a:lnTo>
                    <a:pt x="5706" y="88"/>
                  </a:lnTo>
                  <a:lnTo>
                    <a:pt x="5706" y="90"/>
                  </a:lnTo>
                  <a:lnTo>
                    <a:pt x="5706" y="92"/>
                  </a:lnTo>
                  <a:lnTo>
                    <a:pt x="5708" y="92"/>
                  </a:lnTo>
                  <a:lnTo>
                    <a:pt x="5706" y="94"/>
                  </a:lnTo>
                  <a:lnTo>
                    <a:pt x="5704" y="94"/>
                  </a:lnTo>
                  <a:lnTo>
                    <a:pt x="5702" y="94"/>
                  </a:lnTo>
                  <a:lnTo>
                    <a:pt x="5700" y="94"/>
                  </a:lnTo>
                  <a:lnTo>
                    <a:pt x="5700" y="96"/>
                  </a:lnTo>
                  <a:lnTo>
                    <a:pt x="5699" y="96"/>
                  </a:lnTo>
                  <a:lnTo>
                    <a:pt x="5697" y="96"/>
                  </a:lnTo>
                  <a:lnTo>
                    <a:pt x="5695" y="96"/>
                  </a:lnTo>
                  <a:lnTo>
                    <a:pt x="5693" y="96"/>
                  </a:lnTo>
                  <a:lnTo>
                    <a:pt x="5693" y="94"/>
                  </a:lnTo>
                  <a:lnTo>
                    <a:pt x="5691" y="94"/>
                  </a:lnTo>
                  <a:lnTo>
                    <a:pt x="5689" y="94"/>
                  </a:lnTo>
                  <a:lnTo>
                    <a:pt x="5687" y="94"/>
                  </a:lnTo>
                  <a:lnTo>
                    <a:pt x="5685" y="92"/>
                  </a:lnTo>
                  <a:lnTo>
                    <a:pt x="5685" y="90"/>
                  </a:lnTo>
                  <a:lnTo>
                    <a:pt x="5685" y="88"/>
                  </a:lnTo>
                  <a:lnTo>
                    <a:pt x="5687" y="88"/>
                  </a:lnTo>
                  <a:lnTo>
                    <a:pt x="5687" y="86"/>
                  </a:lnTo>
                  <a:lnTo>
                    <a:pt x="5687" y="84"/>
                  </a:lnTo>
                  <a:lnTo>
                    <a:pt x="5689" y="84"/>
                  </a:lnTo>
                  <a:lnTo>
                    <a:pt x="5689" y="82"/>
                  </a:lnTo>
                  <a:lnTo>
                    <a:pt x="5691" y="82"/>
                  </a:lnTo>
                  <a:lnTo>
                    <a:pt x="5693" y="82"/>
                  </a:lnTo>
                  <a:lnTo>
                    <a:pt x="5693" y="80"/>
                  </a:lnTo>
                  <a:lnTo>
                    <a:pt x="5695" y="80"/>
                  </a:lnTo>
                  <a:lnTo>
                    <a:pt x="5695" y="82"/>
                  </a:lnTo>
                  <a:lnTo>
                    <a:pt x="5695" y="80"/>
                  </a:lnTo>
                  <a:lnTo>
                    <a:pt x="5695" y="82"/>
                  </a:lnTo>
                  <a:lnTo>
                    <a:pt x="5697" y="82"/>
                  </a:lnTo>
                  <a:lnTo>
                    <a:pt x="5697" y="80"/>
                  </a:lnTo>
                  <a:lnTo>
                    <a:pt x="5699" y="80"/>
                  </a:lnTo>
                  <a:lnTo>
                    <a:pt x="5700" y="80"/>
                  </a:lnTo>
                  <a:close/>
                  <a:moveTo>
                    <a:pt x="5683" y="78"/>
                  </a:moveTo>
                  <a:lnTo>
                    <a:pt x="5683" y="80"/>
                  </a:lnTo>
                  <a:lnTo>
                    <a:pt x="5683" y="78"/>
                  </a:lnTo>
                  <a:close/>
                  <a:moveTo>
                    <a:pt x="5720" y="80"/>
                  </a:moveTo>
                  <a:lnTo>
                    <a:pt x="5718" y="80"/>
                  </a:lnTo>
                  <a:lnTo>
                    <a:pt x="5718" y="78"/>
                  </a:lnTo>
                  <a:lnTo>
                    <a:pt x="5720" y="78"/>
                  </a:lnTo>
                  <a:lnTo>
                    <a:pt x="5720" y="80"/>
                  </a:lnTo>
                  <a:close/>
                  <a:moveTo>
                    <a:pt x="17" y="80"/>
                  </a:moveTo>
                  <a:lnTo>
                    <a:pt x="15" y="80"/>
                  </a:lnTo>
                  <a:lnTo>
                    <a:pt x="15" y="78"/>
                  </a:lnTo>
                  <a:lnTo>
                    <a:pt x="17" y="78"/>
                  </a:lnTo>
                  <a:lnTo>
                    <a:pt x="15" y="78"/>
                  </a:lnTo>
                  <a:lnTo>
                    <a:pt x="15" y="76"/>
                  </a:lnTo>
                  <a:lnTo>
                    <a:pt x="17" y="78"/>
                  </a:lnTo>
                  <a:lnTo>
                    <a:pt x="17" y="80"/>
                  </a:lnTo>
                  <a:close/>
                  <a:moveTo>
                    <a:pt x="5685" y="76"/>
                  </a:moveTo>
                  <a:lnTo>
                    <a:pt x="5683" y="76"/>
                  </a:lnTo>
                  <a:lnTo>
                    <a:pt x="5683" y="78"/>
                  </a:lnTo>
                  <a:lnTo>
                    <a:pt x="5683" y="76"/>
                  </a:lnTo>
                  <a:lnTo>
                    <a:pt x="5685" y="76"/>
                  </a:lnTo>
                  <a:lnTo>
                    <a:pt x="5685" y="75"/>
                  </a:lnTo>
                  <a:lnTo>
                    <a:pt x="5685" y="76"/>
                  </a:lnTo>
                  <a:lnTo>
                    <a:pt x="5685" y="75"/>
                  </a:lnTo>
                  <a:lnTo>
                    <a:pt x="5685" y="76"/>
                  </a:lnTo>
                  <a:close/>
                  <a:moveTo>
                    <a:pt x="5700" y="71"/>
                  </a:moveTo>
                  <a:lnTo>
                    <a:pt x="5702" y="71"/>
                  </a:lnTo>
                  <a:lnTo>
                    <a:pt x="5702" y="73"/>
                  </a:lnTo>
                  <a:lnTo>
                    <a:pt x="5700" y="73"/>
                  </a:lnTo>
                  <a:lnTo>
                    <a:pt x="5700" y="71"/>
                  </a:lnTo>
                  <a:close/>
                  <a:moveTo>
                    <a:pt x="5689" y="71"/>
                  </a:moveTo>
                  <a:lnTo>
                    <a:pt x="5689" y="73"/>
                  </a:lnTo>
                  <a:lnTo>
                    <a:pt x="5687" y="73"/>
                  </a:lnTo>
                  <a:lnTo>
                    <a:pt x="5687" y="71"/>
                  </a:lnTo>
                  <a:lnTo>
                    <a:pt x="5689" y="71"/>
                  </a:lnTo>
                  <a:lnTo>
                    <a:pt x="5689" y="69"/>
                  </a:lnTo>
                  <a:lnTo>
                    <a:pt x="5691" y="69"/>
                  </a:lnTo>
                  <a:lnTo>
                    <a:pt x="5691" y="71"/>
                  </a:lnTo>
                  <a:lnTo>
                    <a:pt x="5689" y="71"/>
                  </a:lnTo>
                  <a:close/>
                  <a:moveTo>
                    <a:pt x="5706" y="67"/>
                  </a:moveTo>
                  <a:lnTo>
                    <a:pt x="5706" y="69"/>
                  </a:lnTo>
                  <a:lnTo>
                    <a:pt x="5706" y="67"/>
                  </a:lnTo>
                  <a:close/>
                  <a:moveTo>
                    <a:pt x="5718" y="63"/>
                  </a:moveTo>
                  <a:lnTo>
                    <a:pt x="5720" y="63"/>
                  </a:lnTo>
                  <a:lnTo>
                    <a:pt x="5718" y="63"/>
                  </a:lnTo>
                  <a:close/>
                  <a:moveTo>
                    <a:pt x="5681" y="0"/>
                  </a:moveTo>
                  <a:lnTo>
                    <a:pt x="5683" y="0"/>
                  </a:lnTo>
                  <a:lnTo>
                    <a:pt x="5683" y="2"/>
                  </a:lnTo>
                  <a:lnTo>
                    <a:pt x="5681" y="2"/>
                  </a:lnTo>
                  <a:lnTo>
                    <a:pt x="5681"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Freeform 81"/>
            <p:cNvSpPr>
              <a:spLocks noEditPoints="1"/>
            </p:cNvSpPr>
            <p:nvPr/>
          </p:nvSpPr>
          <p:spPr bwMode="auto">
            <a:xfrm>
              <a:off x="3481388" y="6334125"/>
              <a:ext cx="88900" cy="58738"/>
            </a:xfrm>
            <a:custGeom>
              <a:avLst/>
              <a:gdLst>
                <a:gd name="T0" fmla="*/ 23 w 56"/>
                <a:gd name="T1" fmla="*/ 35 h 37"/>
                <a:gd name="T2" fmla="*/ 25 w 56"/>
                <a:gd name="T3" fmla="*/ 29 h 37"/>
                <a:gd name="T4" fmla="*/ 44 w 56"/>
                <a:gd name="T5" fmla="*/ 25 h 37"/>
                <a:gd name="T6" fmla="*/ 46 w 56"/>
                <a:gd name="T7" fmla="*/ 27 h 37"/>
                <a:gd name="T8" fmla="*/ 25 w 56"/>
                <a:gd name="T9" fmla="*/ 23 h 37"/>
                <a:gd name="T10" fmla="*/ 0 w 56"/>
                <a:gd name="T11" fmla="*/ 22 h 37"/>
                <a:gd name="T12" fmla="*/ 2 w 56"/>
                <a:gd name="T13" fmla="*/ 23 h 37"/>
                <a:gd name="T14" fmla="*/ 4 w 56"/>
                <a:gd name="T15" fmla="*/ 22 h 37"/>
                <a:gd name="T16" fmla="*/ 2 w 56"/>
                <a:gd name="T17" fmla="*/ 18 h 37"/>
                <a:gd name="T18" fmla="*/ 33 w 56"/>
                <a:gd name="T19" fmla="*/ 10 h 37"/>
                <a:gd name="T20" fmla="*/ 31 w 56"/>
                <a:gd name="T21" fmla="*/ 16 h 37"/>
                <a:gd name="T22" fmla="*/ 23 w 56"/>
                <a:gd name="T23" fmla="*/ 23 h 37"/>
                <a:gd name="T24" fmla="*/ 17 w 56"/>
                <a:gd name="T25" fmla="*/ 25 h 37"/>
                <a:gd name="T26" fmla="*/ 14 w 56"/>
                <a:gd name="T27" fmla="*/ 29 h 37"/>
                <a:gd name="T28" fmla="*/ 10 w 56"/>
                <a:gd name="T29" fmla="*/ 29 h 37"/>
                <a:gd name="T30" fmla="*/ 4 w 56"/>
                <a:gd name="T31" fmla="*/ 27 h 37"/>
                <a:gd name="T32" fmla="*/ 12 w 56"/>
                <a:gd name="T33" fmla="*/ 25 h 37"/>
                <a:gd name="T34" fmla="*/ 14 w 56"/>
                <a:gd name="T35" fmla="*/ 22 h 37"/>
                <a:gd name="T36" fmla="*/ 16 w 56"/>
                <a:gd name="T37" fmla="*/ 20 h 37"/>
                <a:gd name="T38" fmla="*/ 17 w 56"/>
                <a:gd name="T39" fmla="*/ 18 h 37"/>
                <a:gd name="T40" fmla="*/ 10 w 56"/>
                <a:gd name="T41" fmla="*/ 18 h 37"/>
                <a:gd name="T42" fmla="*/ 17 w 56"/>
                <a:gd name="T43" fmla="*/ 18 h 37"/>
                <a:gd name="T44" fmla="*/ 14 w 56"/>
                <a:gd name="T45" fmla="*/ 12 h 37"/>
                <a:gd name="T46" fmla="*/ 16 w 56"/>
                <a:gd name="T47" fmla="*/ 12 h 37"/>
                <a:gd name="T48" fmla="*/ 23 w 56"/>
                <a:gd name="T49" fmla="*/ 10 h 37"/>
                <a:gd name="T50" fmla="*/ 29 w 56"/>
                <a:gd name="T51" fmla="*/ 10 h 37"/>
                <a:gd name="T52" fmla="*/ 31 w 56"/>
                <a:gd name="T53" fmla="*/ 8 h 37"/>
                <a:gd name="T54" fmla="*/ 25 w 56"/>
                <a:gd name="T55" fmla="*/ 10 h 37"/>
                <a:gd name="T56" fmla="*/ 21 w 56"/>
                <a:gd name="T57" fmla="*/ 8 h 37"/>
                <a:gd name="T58" fmla="*/ 17 w 56"/>
                <a:gd name="T59" fmla="*/ 10 h 37"/>
                <a:gd name="T60" fmla="*/ 16 w 56"/>
                <a:gd name="T61" fmla="*/ 6 h 37"/>
                <a:gd name="T62" fmla="*/ 40 w 56"/>
                <a:gd name="T63" fmla="*/ 8 h 37"/>
                <a:gd name="T64" fmla="*/ 46 w 56"/>
                <a:gd name="T65" fmla="*/ 10 h 37"/>
                <a:gd name="T66" fmla="*/ 44 w 56"/>
                <a:gd name="T67" fmla="*/ 12 h 37"/>
                <a:gd name="T68" fmla="*/ 48 w 56"/>
                <a:gd name="T69" fmla="*/ 16 h 37"/>
                <a:gd name="T70" fmla="*/ 46 w 56"/>
                <a:gd name="T71" fmla="*/ 14 h 37"/>
                <a:gd name="T72" fmla="*/ 54 w 56"/>
                <a:gd name="T73" fmla="*/ 12 h 37"/>
                <a:gd name="T74" fmla="*/ 50 w 56"/>
                <a:gd name="T75" fmla="*/ 16 h 37"/>
                <a:gd name="T76" fmla="*/ 56 w 56"/>
                <a:gd name="T77" fmla="*/ 18 h 37"/>
                <a:gd name="T78" fmla="*/ 50 w 56"/>
                <a:gd name="T79" fmla="*/ 22 h 37"/>
                <a:gd name="T80" fmla="*/ 46 w 56"/>
                <a:gd name="T81" fmla="*/ 23 h 37"/>
                <a:gd name="T82" fmla="*/ 37 w 56"/>
                <a:gd name="T83" fmla="*/ 23 h 37"/>
                <a:gd name="T84" fmla="*/ 42 w 56"/>
                <a:gd name="T85" fmla="*/ 27 h 37"/>
                <a:gd name="T86" fmla="*/ 35 w 56"/>
                <a:gd name="T87" fmla="*/ 27 h 37"/>
                <a:gd name="T88" fmla="*/ 33 w 56"/>
                <a:gd name="T89" fmla="*/ 25 h 37"/>
                <a:gd name="T90" fmla="*/ 37 w 56"/>
                <a:gd name="T91" fmla="*/ 29 h 37"/>
                <a:gd name="T92" fmla="*/ 29 w 56"/>
                <a:gd name="T93" fmla="*/ 31 h 37"/>
                <a:gd name="T94" fmla="*/ 27 w 56"/>
                <a:gd name="T95" fmla="*/ 31 h 37"/>
                <a:gd name="T96" fmla="*/ 27 w 56"/>
                <a:gd name="T97" fmla="*/ 25 h 37"/>
                <a:gd name="T98" fmla="*/ 31 w 56"/>
                <a:gd name="T99" fmla="*/ 22 h 37"/>
                <a:gd name="T100" fmla="*/ 33 w 56"/>
                <a:gd name="T101" fmla="*/ 18 h 37"/>
                <a:gd name="T102" fmla="*/ 37 w 56"/>
                <a:gd name="T103" fmla="*/ 18 h 37"/>
                <a:gd name="T104" fmla="*/ 37 w 56"/>
                <a:gd name="T105" fmla="*/ 14 h 37"/>
                <a:gd name="T106" fmla="*/ 37 w 56"/>
                <a:gd name="T107" fmla="*/ 10 h 37"/>
                <a:gd name="T108" fmla="*/ 40 w 56"/>
                <a:gd name="T109" fmla="*/ 8 h 37"/>
                <a:gd name="T110" fmla="*/ 29 w 56"/>
                <a:gd name="T111" fmla="*/ 8 h 37"/>
                <a:gd name="T112" fmla="*/ 4 w 56"/>
                <a:gd name="T113"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6" h="37">
                  <a:moveTo>
                    <a:pt x="25" y="35"/>
                  </a:moveTo>
                  <a:lnTo>
                    <a:pt x="27" y="35"/>
                  </a:lnTo>
                  <a:lnTo>
                    <a:pt x="25" y="35"/>
                  </a:lnTo>
                  <a:lnTo>
                    <a:pt x="25" y="37"/>
                  </a:lnTo>
                  <a:lnTo>
                    <a:pt x="25" y="35"/>
                  </a:lnTo>
                  <a:lnTo>
                    <a:pt x="23" y="35"/>
                  </a:lnTo>
                  <a:lnTo>
                    <a:pt x="25" y="35"/>
                  </a:lnTo>
                  <a:lnTo>
                    <a:pt x="25" y="33"/>
                  </a:lnTo>
                  <a:lnTo>
                    <a:pt x="25" y="35"/>
                  </a:lnTo>
                  <a:close/>
                  <a:moveTo>
                    <a:pt x="23" y="29"/>
                  </a:moveTo>
                  <a:lnTo>
                    <a:pt x="25" y="31"/>
                  </a:lnTo>
                  <a:lnTo>
                    <a:pt x="25" y="29"/>
                  </a:lnTo>
                  <a:lnTo>
                    <a:pt x="25" y="31"/>
                  </a:lnTo>
                  <a:lnTo>
                    <a:pt x="25" y="33"/>
                  </a:lnTo>
                  <a:lnTo>
                    <a:pt x="25" y="31"/>
                  </a:lnTo>
                  <a:lnTo>
                    <a:pt x="23" y="31"/>
                  </a:lnTo>
                  <a:lnTo>
                    <a:pt x="23" y="29"/>
                  </a:lnTo>
                  <a:close/>
                  <a:moveTo>
                    <a:pt x="44" y="25"/>
                  </a:moveTo>
                  <a:lnTo>
                    <a:pt x="46" y="25"/>
                  </a:lnTo>
                  <a:lnTo>
                    <a:pt x="46" y="27"/>
                  </a:lnTo>
                  <a:lnTo>
                    <a:pt x="46" y="25"/>
                  </a:lnTo>
                  <a:lnTo>
                    <a:pt x="44" y="25"/>
                  </a:lnTo>
                  <a:lnTo>
                    <a:pt x="44" y="27"/>
                  </a:lnTo>
                  <a:lnTo>
                    <a:pt x="46" y="27"/>
                  </a:lnTo>
                  <a:lnTo>
                    <a:pt x="46" y="29"/>
                  </a:lnTo>
                  <a:lnTo>
                    <a:pt x="44" y="29"/>
                  </a:lnTo>
                  <a:lnTo>
                    <a:pt x="44" y="27"/>
                  </a:lnTo>
                  <a:lnTo>
                    <a:pt x="44" y="25"/>
                  </a:lnTo>
                  <a:close/>
                  <a:moveTo>
                    <a:pt x="25" y="25"/>
                  </a:moveTo>
                  <a:lnTo>
                    <a:pt x="25" y="23"/>
                  </a:lnTo>
                  <a:lnTo>
                    <a:pt x="25" y="25"/>
                  </a:lnTo>
                  <a:close/>
                  <a:moveTo>
                    <a:pt x="0" y="22"/>
                  </a:moveTo>
                  <a:lnTo>
                    <a:pt x="2" y="22"/>
                  </a:lnTo>
                  <a:lnTo>
                    <a:pt x="0" y="22"/>
                  </a:lnTo>
                  <a:lnTo>
                    <a:pt x="2" y="22"/>
                  </a:lnTo>
                  <a:lnTo>
                    <a:pt x="0" y="22"/>
                  </a:lnTo>
                  <a:close/>
                  <a:moveTo>
                    <a:pt x="6" y="22"/>
                  </a:moveTo>
                  <a:lnTo>
                    <a:pt x="6" y="23"/>
                  </a:lnTo>
                  <a:lnTo>
                    <a:pt x="6" y="25"/>
                  </a:lnTo>
                  <a:lnTo>
                    <a:pt x="4" y="25"/>
                  </a:lnTo>
                  <a:lnTo>
                    <a:pt x="4" y="23"/>
                  </a:lnTo>
                  <a:lnTo>
                    <a:pt x="2" y="23"/>
                  </a:lnTo>
                  <a:lnTo>
                    <a:pt x="2" y="22"/>
                  </a:lnTo>
                  <a:lnTo>
                    <a:pt x="4" y="22"/>
                  </a:lnTo>
                  <a:lnTo>
                    <a:pt x="4" y="20"/>
                  </a:lnTo>
                  <a:lnTo>
                    <a:pt x="6" y="20"/>
                  </a:lnTo>
                  <a:lnTo>
                    <a:pt x="6" y="22"/>
                  </a:lnTo>
                  <a:lnTo>
                    <a:pt x="4" y="22"/>
                  </a:lnTo>
                  <a:lnTo>
                    <a:pt x="4" y="23"/>
                  </a:lnTo>
                  <a:lnTo>
                    <a:pt x="6" y="22"/>
                  </a:lnTo>
                  <a:lnTo>
                    <a:pt x="6" y="20"/>
                  </a:lnTo>
                  <a:lnTo>
                    <a:pt x="8" y="20"/>
                  </a:lnTo>
                  <a:lnTo>
                    <a:pt x="6" y="22"/>
                  </a:lnTo>
                  <a:close/>
                  <a:moveTo>
                    <a:pt x="2" y="18"/>
                  </a:moveTo>
                  <a:lnTo>
                    <a:pt x="0" y="18"/>
                  </a:lnTo>
                  <a:lnTo>
                    <a:pt x="0" y="20"/>
                  </a:lnTo>
                  <a:lnTo>
                    <a:pt x="0" y="18"/>
                  </a:lnTo>
                  <a:lnTo>
                    <a:pt x="2" y="18"/>
                  </a:lnTo>
                  <a:close/>
                  <a:moveTo>
                    <a:pt x="31" y="10"/>
                  </a:moveTo>
                  <a:lnTo>
                    <a:pt x="33" y="10"/>
                  </a:lnTo>
                  <a:lnTo>
                    <a:pt x="33" y="12"/>
                  </a:lnTo>
                  <a:lnTo>
                    <a:pt x="31" y="12"/>
                  </a:lnTo>
                  <a:lnTo>
                    <a:pt x="31" y="14"/>
                  </a:lnTo>
                  <a:lnTo>
                    <a:pt x="31" y="12"/>
                  </a:lnTo>
                  <a:lnTo>
                    <a:pt x="31" y="14"/>
                  </a:lnTo>
                  <a:lnTo>
                    <a:pt x="31" y="16"/>
                  </a:lnTo>
                  <a:lnTo>
                    <a:pt x="29" y="16"/>
                  </a:lnTo>
                  <a:lnTo>
                    <a:pt x="27" y="18"/>
                  </a:lnTo>
                  <a:lnTo>
                    <a:pt x="27" y="20"/>
                  </a:lnTo>
                  <a:lnTo>
                    <a:pt x="25" y="20"/>
                  </a:lnTo>
                  <a:lnTo>
                    <a:pt x="25" y="22"/>
                  </a:lnTo>
                  <a:lnTo>
                    <a:pt x="23" y="23"/>
                  </a:lnTo>
                  <a:lnTo>
                    <a:pt x="23" y="25"/>
                  </a:lnTo>
                  <a:lnTo>
                    <a:pt x="21" y="25"/>
                  </a:lnTo>
                  <a:lnTo>
                    <a:pt x="19" y="25"/>
                  </a:lnTo>
                  <a:lnTo>
                    <a:pt x="19" y="23"/>
                  </a:lnTo>
                  <a:lnTo>
                    <a:pt x="19" y="25"/>
                  </a:lnTo>
                  <a:lnTo>
                    <a:pt x="17" y="25"/>
                  </a:lnTo>
                  <a:lnTo>
                    <a:pt x="16" y="25"/>
                  </a:lnTo>
                  <a:lnTo>
                    <a:pt x="16" y="27"/>
                  </a:lnTo>
                  <a:lnTo>
                    <a:pt x="16" y="29"/>
                  </a:lnTo>
                  <a:lnTo>
                    <a:pt x="14" y="29"/>
                  </a:lnTo>
                  <a:lnTo>
                    <a:pt x="14" y="31"/>
                  </a:lnTo>
                  <a:lnTo>
                    <a:pt x="14" y="29"/>
                  </a:lnTo>
                  <a:lnTo>
                    <a:pt x="12" y="29"/>
                  </a:lnTo>
                  <a:lnTo>
                    <a:pt x="12" y="31"/>
                  </a:lnTo>
                  <a:lnTo>
                    <a:pt x="10" y="31"/>
                  </a:lnTo>
                  <a:lnTo>
                    <a:pt x="10" y="29"/>
                  </a:lnTo>
                  <a:lnTo>
                    <a:pt x="8" y="29"/>
                  </a:lnTo>
                  <a:lnTo>
                    <a:pt x="10" y="29"/>
                  </a:lnTo>
                  <a:lnTo>
                    <a:pt x="10" y="31"/>
                  </a:lnTo>
                  <a:lnTo>
                    <a:pt x="8" y="31"/>
                  </a:lnTo>
                  <a:lnTo>
                    <a:pt x="8" y="29"/>
                  </a:lnTo>
                  <a:lnTo>
                    <a:pt x="6" y="29"/>
                  </a:lnTo>
                  <a:lnTo>
                    <a:pt x="6" y="27"/>
                  </a:lnTo>
                  <a:lnTo>
                    <a:pt x="4" y="27"/>
                  </a:lnTo>
                  <a:lnTo>
                    <a:pt x="4" y="25"/>
                  </a:lnTo>
                  <a:lnTo>
                    <a:pt x="6" y="27"/>
                  </a:lnTo>
                  <a:lnTo>
                    <a:pt x="8" y="27"/>
                  </a:lnTo>
                  <a:lnTo>
                    <a:pt x="8" y="25"/>
                  </a:lnTo>
                  <a:lnTo>
                    <a:pt x="10" y="25"/>
                  </a:lnTo>
                  <a:lnTo>
                    <a:pt x="12" y="25"/>
                  </a:lnTo>
                  <a:lnTo>
                    <a:pt x="14" y="25"/>
                  </a:lnTo>
                  <a:lnTo>
                    <a:pt x="14" y="23"/>
                  </a:lnTo>
                  <a:lnTo>
                    <a:pt x="12" y="25"/>
                  </a:lnTo>
                  <a:lnTo>
                    <a:pt x="12" y="23"/>
                  </a:lnTo>
                  <a:lnTo>
                    <a:pt x="14" y="23"/>
                  </a:lnTo>
                  <a:lnTo>
                    <a:pt x="14" y="22"/>
                  </a:lnTo>
                  <a:lnTo>
                    <a:pt x="14" y="20"/>
                  </a:lnTo>
                  <a:lnTo>
                    <a:pt x="16" y="20"/>
                  </a:lnTo>
                  <a:lnTo>
                    <a:pt x="14" y="20"/>
                  </a:lnTo>
                  <a:lnTo>
                    <a:pt x="14" y="22"/>
                  </a:lnTo>
                  <a:lnTo>
                    <a:pt x="14" y="20"/>
                  </a:lnTo>
                  <a:lnTo>
                    <a:pt x="16" y="20"/>
                  </a:lnTo>
                  <a:lnTo>
                    <a:pt x="16" y="22"/>
                  </a:lnTo>
                  <a:lnTo>
                    <a:pt x="14" y="22"/>
                  </a:lnTo>
                  <a:lnTo>
                    <a:pt x="16" y="22"/>
                  </a:lnTo>
                  <a:lnTo>
                    <a:pt x="16" y="20"/>
                  </a:lnTo>
                  <a:lnTo>
                    <a:pt x="17" y="20"/>
                  </a:lnTo>
                  <a:lnTo>
                    <a:pt x="17" y="18"/>
                  </a:lnTo>
                  <a:lnTo>
                    <a:pt x="16" y="18"/>
                  </a:lnTo>
                  <a:lnTo>
                    <a:pt x="16" y="20"/>
                  </a:lnTo>
                  <a:lnTo>
                    <a:pt x="14" y="20"/>
                  </a:lnTo>
                  <a:lnTo>
                    <a:pt x="12" y="20"/>
                  </a:lnTo>
                  <a:lnTo>
                    <a:pt x="10" y="20"/>
                  </a:lnTo>
                  <a:lnTo>
                    <a:pt x="10" y="18"/>
                  </a:lnTo>
                  <a:lnTo>
                    <a:pt x="12" y="18"/>
                  </a:lnTo>
                  <a:lnTo>
                    <a:pt x="14" y="18"/>
                  </a:lnTo>
                  <a:lnTo>
                    <a:pt x="16" y="18"/>
                  </a:lnTo>
                  <a:lnTo>
                    <a:pt x="17" y="18"/>
                  </a:lnTo>
                  <a:lnTo>
                    <a:pt x="19" y="18"/>
                  </a:lnTo>
                  <a:lnTo>
                    <a:pt x="17" y="18"/>
                  </a:lnTo>
                  <a:lnTo>
                    <a:pt x="17" y="16"/>
                  </a:lnTo>
                  <a:lnTo>
                    <a:pt x="16" y="16"/>
                  </a:lnTo>
                  <a:lnTo>
                    <a:pt x="14" y="14"/>
                  </a:lnTo>
                  <a:lnTo>
                    <a:pt x="12" y="14"/>
                  </a:lnTo>
                  <a:lnTo>
                    <a:pt x="12" y="12"/>
                  </a:lnTo>
                  <a:lnTo>
                    <a:pt x="14" y="12"/>
                  </a:lnTo>
                  <a:lnTo>
                    <a:pt x="12" y="12"/>
                  </a:lnTo>
                  <a:lnTo>
                    <a:pt x="12" y="10"/>
                  </a:lnTo>
                  <a:lnTo>
                    <a:pt x="10" y="10"/>
                  </a:lnTo>
                  <a:lnTo>
                    <a:pt x="12" y="10"/>
                  </a:lnTo>
                  <a:lnTo>
                    <a:pt x="14" y="10"/>
                  </a:lnTo>
                  <a:lnTo>
                    <a:pt x="16" y="12"/>
                  </a:lnTo>
                  <a:lnTo>
                    <a:pt x="17" y="12"/>
                  </a:lnTo>
                  <a:lnTo>
                    <a:pt x="21" y="12"/>
                  </a:lnTo>
                  <a:lnTo>
                    <a:pt x="19" y="12"/>
                  </a:lnTo>
                  <a:lnTo>
                    <a:pt x="19" y="10"/>
                  </a:lnTo>
                  <a:lnTo>
                    <a:pt x="21" y="10"/>
                  </a:lnTo>
                  <a:lnTo>
                    <a:pt x="23" y="10"/>
                  </a:lnTo>
                  <a:lnTo>
                    <a:pt x="25" y="12"/>
                  </a:lnTo>
                  <a:lnTo>
                    <a:pt x="23" y="12"/>
                  </a:lnTo>
                  <a:lnTo>
                    <a:pt x="25" y="12"/>
                  </a:lnTo>
                  <a:lnTo>
                    <a:pt x="27" y="12"/>
                  </a:lnTo>
                  <a:lnTo>
                    <a:pt x="27" y="10"/>
                  </a:lnTo>
                  <a:lnTo>
                    <a:pt x="29" y="10"/>
                  </a:lnTo>
                  <a:lnTo>
                    <a:pt x="27" y="12"/>
                  </a:lnTo>
                  <a:lnTo>
                    <a:pt x="29" y="12"/>
                  </a:lnTo>
                  <a:lnTo>
                    <a:pt x="31" y="12"/>
                  </a:lnTo>
                  <a:lnTo>
                    <a:pt x="29" y="10"/>
                  </a:lnTo>
                  <a:lnTo>
                    <a:pt x="29" y="8"/>
                  </a:lnTo>
                  <a:lnTo>
                    <a:pt x="31" y="8"/>
                  </a:lnTo>
                  <a:lnTo>
                    <a:pt x="31" y="10"/>
                  </a:lnTo>
                  <a:close/>
                  <a:moveTo>
                    <a:pt x="25" y="10"/>
                  </a:moveTo>
                  <a:lnTo>
                    <a:pt x="25" y="8"/>
                  </a:lnTo>
                  <a:lnTo>
                    <a:pt x="25" y="10"/>
                  </a:lnTo>
                  <a:lnTo>
                    <a:pt x="27" y="10"/>
                  </a:lnTo>
                  <a:lnTo>
                    <a:pt x="25" y="10"/>
                  </a:lnTo>
                  <a:lnTo>
                    <a:pt x="23" y="10"/>
                  </a:lnTo>
                  <a:lnTo>
                    <a:pt x="25" y="8"/>
                  </a:lnTo>
                  <a:lnTo>
                    <a:pt x="25" y="10"/>
                  </a:lnTo>
                  <a:close/>
                  <a:moveTo>
                    <a:pt x="21" y="8"/>
                  </a:moveTo>
                  <a:lnTo>
                    <a:pt x="21" y="10"/>
                  </a:lnTo>
                  <a:lnTo>
                    <a:pt x="21" y="8"/>
                  </a:lnTo>
                  <a:lnTo>
                    <a:pt x="19" y="8"/>
                  </a:lnTo>
                  <a:lnTo>
                    <a:pt x="21" y="8"/>
                  </a:lnTo>
                  <a:close/>
                  <a:moveTo>
                    <a:pt x="17" y="8"/>
                  </a:moveTo>
                  <a:lnTo>
                    <a:pt x="19" y="8"/>
                  </a:lnTo>
                  <a:lnTo>
                    <a:pt x="19" y="10"/>
                  </a:lnTo>
                  <a:lnTo>
                    <a:pt x="17" y="10"/>
                  </a:lnTo>
                  <a:lnTo>
                    <a:pt x="16" y="10"/>
                  </a:lnTo>
                  <a:lnTo>
                    <a:pt x="17" y="10"/>
                  </a:lnTo>
                  <a:lnTo>
                    <a:pt x="19" y="10"/>
                  </a:lnTo>
                  <a:lnTo>
                    <a:pt x="17" y="8"/>
                  </a:lnTo>
                  <a:lnTo>
                    <a:pt x="16" y="8"/>
                  </a:lnTo>
                  <a:lnTo>
                    <a:pt x="16" y="6"/>
                  </a:lnTo>
                  <a:lnTo>
                    <a:pt x="16" y="8"/>
                  </a:lnTo>
                  <a:lnTo>
                    <a:pt x="17" y="8"/>
                  </a:lnTo>
                  <a:close/>
                  <a:moveTo>
                    <a:pt x="12" y="8"/>
                  </a:moveTo>
                  <a:lnTo>
                    <a:pt x="12" y="6"/>
                  </a:lnTo>
                  <a:lnTo>
                    <a:pt x="12" y="8"/>
                  </a:lnTo>
                  <a:close/>
                  <a:moveTo>
                    <a:pt x="40" y="8"/>
                  </a:moveTo>
                  <a:lnTo>
                    <a:pt x="42" y="8"/>
                  </a:lnTo>
                  <a:lnTo>
                    <a:pt x="42" y="10"/>
                  </a:lnTo>
                  <a:lnTo>
                    <a:pt x="42" y="8"/>
                  </a:lnTo>
                  <a:lnTo>
                    <a:pt x="44" y="8"/>
                  </a:lnTo>
                  <a:lnTo>
                    <a:pt x="46" y="8"/>
                  </a:lnTo>
                  <a:lnTo>
                    <a:pt x="46" y="10"/>
                  </a:lnTo>
                  <a:lnTo>
                    <a:pt x="46" y="12"/>
                  </a:lnTo>
                  <a:lnTo>
                    <a:pt x="44" y="12"/>
                  </a:lnTo>
                  <a:lnTo>
                    <a:pt x="44" y="10"/>
                  </a:lnTo>
                  <a:lnTo>
                    <a:pt x="44" y="12"/>
                  </a:lnTo>
                  <a:lnTo>
                    <a:pt x="44" y="14"/>
                  </a:lnTo>
                  <a:lnTo>
                    <a:pt x="44" y="12"/>
                  </a:lnTo>
                  <a:lnTo>
                    <a:pt x="46" y="12"/>
                  </a:lnTo>
                  <a:lnTo>
                    <a:pt x="46" y="14"/>
                  </a:lnTo>
                  <a:lnTo>
                    <a:pt x="48" y="14"/>
                  </a:lnTo>
                  <a:lnTo>
                    <a:pt x="48" y="16"/>
                  </a:lnTo>
                  <a:lnTo>
                    <a:pt x="48" y="18"/>
                  </a:lnTo>
                  <a:lnTo>
                    <a:pt x="48" y="16"/>
                  </a:lnTo>
                  <a:lnTo>
                    <a:pt x="50" y="16"/>
                  </a:lnTo>
                  <a:lnTo>
                    <a:pt x="48" y="16"/>
                  </a:lnTo>
                  <a:lnTo>
                    <a:pt x="48" y="14"/>
                  </a:lnTo>
                  <a:lnTo>
                    <a:pt x="48" y="12"/>
                  </a:lnTo>
                  <a:lnTo>
                    <a:pt x="48" y="14"/>
                  </a:lnTo>
                  <a:lnTo>
                    <a:pt x="46" y="14"/>
                  </a:lnTo>
                  <a:lnTo>
                    <a:pt x="46" y="12"/>
                  </a:lnTo>
                  <a:lnTo>
                    <a:pt x="48" y="12"/>
                  </a:lnTo>
                  <a:lnTo>
                    <a:pt x="48" y="10"/>
                  </a:lnTo>
                  <a:lnTo>
                    <a:pt x="52" y="10"/>
                  </a:lnTo>
                  <a:lnTo>
                    <a:pt x="54" y="10"/>
                  </a:lnTo>
                  <a:lnTo>
                    <a:pt x="54" y="12"/>
                  </a:lnTo>
                  <a:lnTo>
                    <a:pt x="56" y="12"/>
                  </a:lnTo>
                  <a:lnTo>
                    <a:pt x="56" y="14"/>
                  </a:lnTo>
                  <a:lnTo>
                    <a:pt x="54" y="14"/>
                  </a:lnTo>
                  <a:lnTo>
                    <a:pt x="52" y="14"/>
                  </a:lnTo>
                  <a:lnTo>
                    <a:pt x="50" y="14"/>
                  </a:lnTo>
                  <a:lnTo>
                    <a:pt x="50" y="16"/>
                  </a:lnTo>
                  <a:lnTo>
                    <a:pt x="52" y="16"/>
                  </a:lnTo>
                  <a:lnTo>
                    <a:pt x="54" y="16"/>
                  </a:lnTo>
                  <a:lnTo>
                    <a:pt x="56" y="16"/>
                  </a:lnTo>
                  <a:lnTo>
                    <a:pt x="56" y="18"/>
                  </a:lnTo>
                  <a:lnTo>
                    <a:pt x="54" y="18"/>
                  </a:lnTo>
                  <a:lnTo>
                    <a:pt x="56" y="18"/>
                  </a:lnTo>
                  <a:lnTo>
                    <a:pt x="54" y="20"/>
                  </a:lnTo>
                  <a:lnTo>
                    <a:pt x="52" y="20"/>
                  </a:lnTo>
                  <a:lnTo>
                    <a:pt x="50" y="20"/>
                  </a:lnTo>
                  <a:lnTo>
                    <a:pt x="48" y="20"/>
                  </a:lnTo>
                  <a:lnTo>
                    <a:pt x="50" y="20"/>
                  </a:lnTo>
                  <a:lnTo>
                    <a:pt x="50" y="22"/>
                  </a:lnTo>
                  <a:lnTo>
                    <a:pt x="48" y="22"/>
                  </a:lnTo>
                  <a:lnTo>
                    <a:pt x="46" y="22"/>
                  </a:lnTo>
                  <a:lnTo>
                    <a:pt x="48" y="22"/>
                  </a:lnTo>
                  <a:lnTo>
                    <a:pt x="50" y="22"/>
                  </a:lnTo>
                  <a:lnTo>
                    <a:pt x="48" y="22"/>
                  </a:lnTo>
                  <a:lnTo>
                    <a:pt x="46" y="23"/>
                  </a:lnTo>
                  <a:lnTo>
                    <a:pt x="44" y="23"/>
                  </a:lnTo>
                  <a:lnTo>
                    <a:pt x="42" y="23"/>
                  </a:lnTo>
                  <a:lnTo>
                    <a:pt x="40" y="23"/>
                  </a:lnTo>
                  <a:lnTo>
                    <a:pt x="39" y="22"/>
                  </a:lnTo>
                  <a:lnTo>
                    <a:pt x="37" y="22"/>
                  </a:lnTo>
                  <a:lnTo>
                    <a:pt x="37" y="23"/>
                  </a:lnTo>
                  <a:lnTo>
                    <a:pt x="39" y="23"/>
                  </a:lnTo>
                  <a:lnTo>
                    <a:pt x="40" y="23"/>
                  </a:lnTo>
                  <a:lnTo>
                    <a:pt x="39" y="25"/>
                  </a:lnTo>
                  <a:lnTo>
                    <a:pt x="40" y="25"/>
                  </a:lnTo>
                  <a:lnTo>
                    <a:pt x="42" y="25"/>
                  </a:lnTo>
                  <a:lnTo>
                    <a:pt x="42" y="27"/>
                  </a:lnTo>
                  <a:lnTo>
                    <a:pt x="42" y="29"/>
                  </a:lnTo>
                  <a:lnTo>
                    <a:pt x="40" y="27"/>
                  </a:lnTo>
                  <a:lnTo>
                    <a:pt x="39" y="27"/>
                  </a:lnTo>
                  <a:lnTo>
                    <a:pt x="39" y="29"/>
                  </a:lnTo>
                  <a:lnTo>
                    <a:pt x="37" y="27"/>
                  </a:lnTo>
                  <a:lnTo>
                    <a:pt x="35" y="27"/>
                  </a:lnTo>
                  <a:lnTo>
                    <a:pt x="35" y="25"/>
                  </a:lnTo>
                  <a:lnTo>
                    <a:pt x="33" y="25"/>
                  </a:lnTo>
                  <a:lnTo>
                    <a:pt x="31" y="25"/>
                  </a:lnTo>
                  <a:lnTo>
                    <a:pt x="31" y="27"/>
                  </a:lnTo>
                  <a:lnTo>
                    <a:pt x="33" y="27"/>
                  </a:lnTo>
                  <a:lnTo>
                    <a:pt x="33" y="25"/>
                  </a:lnTo>
                  <a:lnTo>
                    <a:pt x="33" y="27"/>
                  </a:lnTo>
                  <a:lnTo>
                    <a:pt x="35" y="27"/>
                  </a:lnTo>
                  <a:lnTo>
                    <a:pt x="35" y="29"/>
                  </a:lnTo>
                  <a:lnTo>
                    <a:pt x="35" y="27"/>
                  </a:lnTo>
                  <a:lnTo>
                    <a:pt x="35" y="29"/>
                  </a:lnTo>
                  <a:lnTo>
                    <a:pt x="37" y="29"/>
                  </a:lnTo>
                  <a:lnTo>
                    <a:pt x="35" y="31"/>
                  </a:lnTo>
                  <a:lnTo>
                    <a:pt x="33" y="31"/>
                  </a:lnTo>
                  <a:lnTo>
                    <a:pt x="33" y="29"/>
                  </a:lnTo>
                  <a:lnTo>
                    <a:pt x="31" y="29"/>
                  </a:lnTo>
                  <a:lnTo>
                    <a:pt x="29" y="29"/>
                  </a:lnTo>
                  <a:lnTo>
                    <a:pt x="29" y="31"/>
                  </a:lnTo>
                  <a:lnTo>
                    <a:pt x="31" y="31"/>
                  </a:lnTo>
                  <a:lnTo>
                    <a:pt x="31" y="33"/>
                  </a:lnTo>
                  <a:lnTo>
                    <a:pt x="31" y="35"/>
                  </a:lnTo>
                  <a:lnTo>
                    <a:pt x="31" y="33"/>
                  </a:lnTo>
                  <a:lnTo>
                    <a:pt x="29" y="33"/>
                  </a:lnTo>
                  <a:lnTo>
                    <a:pt x="27" y="31"/>
                  </a:lnTo>
                  <a:lnTo>
                    <a:pt x="25" y="29"/>
                  </a:lnTo>
                  <a:lnTo>
                    <a:pt x="27" y="29"/>
                  </a:lnTo>
                  <a:lnTo>
                    <a:pt x="27" y="27"/>
                  </a:lnTo>
                  <a:lnTo>
                    <a:pt x="27" y="25"/>
                  </a:lnTo>
                  <a:lnTo>
                    <a:pt x="27" y="27"/>
                  </a:lnTo>
                  <a:lnTo>
                    <a:pt x="27" y="25"/>
                  </a:lnTo>
                  <a:lnTo>
                    <a:pt x="29" y="25"/>
                  </a:lnTo>
                  <a:lnTo>
                    <a:pt x="27" y="25"/>
                  </a:lnTo>
                  <a:lnTo>
                    <a:pt x="27" y="23"/>
                  </a:lnTo>
                  <a:lnTo>
                    <a:pt x="29" y="23"/>
                  </a:lnTo>
                  <a:lnTo>
                    <a:pt x="29" y="22"/>
                  </a:lnTo>
                  <a:lnTo>
                    <a:pt x="31" y="22"/>
                  </a:lnTo>
                  <a:lnTo>
                    <a:pt x="31" y="20"/>
                  </a:lnTo>
                  <a:lnTo>
                    <a:pt x="33" y="20"/>
                  </a:lnTo>
                  <a:lnTo>
                    <a:pt x="31" y="20"/>
                  </a:lnTo>
                  <a:lnTo>
                    <a:pt x="33" y="18"/>
                  </a:lnTo>
                  <a:lnTo>
                    <a:pt x="33" y="20"/>
                  </a:lnTo>
                  <a:lnTo>
                    <a:pt x="33" y="18"/>
                  </a:lnTo>
                  <a:lnTo>
                    <a:pt x="35" y="18"/>
                  </a:lnTo>
                  <a:lnTo>
                    <a:pt x="35" y="20"/>
                  </a:lnTo>
                  <a:lnTo>
                    <a:pt x="37" y="20"/>
                  </a:lnTo>
                  <a:lnTo>
                    <a:pt x="37" y="22"/>
                  </a:lnTo>
                  <a:lnTo>
                    <a:pt x="37" y="20"/>
                  </a:lnTo>
                  <a:lnTo>
                    <a:pt x="37" y="18"/>
                  </a:lnTo>
                  <a:lnTo>
                    <a:pt x="37" y="16"/>
                  </a:lnTo>
                  <a:lnTo>
                    <a:pt x="35" y="16"/>
                  </a:lnTo>
                  <a:lnTo>
                    <a:pt x="33" y="16"/>
                  </a:lnTo>
                  <a:lnTo>
                    <a:pt x="35" y="14"/>
                  </a:lnTo>
                  <a:lnTo>
                    <a:pt x="37" y="16"/>
                  </a:lnTo>
                  <a:lnTo>
                    <a:pt x="37" y="14"/>
                  </a:lnTo>
                  <a:lnTo>
                    <a:pt x="37" y="12"/>
                  </a:lnTo>
                  <a:lnTo>
                    <a:pt x="35" y="12"/>
                  </a:lnTo>
                  <a:lnTo>
                    <a:pt x="35" y="10"/>
                  </a:lnTo>
                  <a:lnTo>
                    <a:pt x="35" y="12"/>
                  </a:lnTo>
                  <a:lnTo>
                    <a:pt x="37" y="12"/>
                  </a:lnTo>
                  <a:lnTo>
                    <a:pt x="37" y="10"/>
                  </a:lnTo>
                  <a:lnTo>
                    <a:pt x="39" y="10"/>
                  </a:lnTo>
                  <a:lnTo>
                    <a:pt x="39" y="8"/>
                  </a:lnTo>
                  <a:lnTo>
                    <a:pt x="37" y="8"/>
                  </a:lnTo>
                  <a:lnTo>
                    <a:pt x="37" y="6"/>
                  </a:lnTo>
                  <a:lnTo>
                    <a:pt x="39" y="8"/>
                  </a:lnTo>
                  <a:lnTo>
                    <a:pt x="40" y="8"/>
                  </a:lnTo>
                  <a:close/>
                  <a:moveTo>
                    <a:pt x="25" y="6"/>
                  </a:moveTo>
                  <a:lnTo>
                    <a:pt x="27" y="6"/>
                  </a:lnTo>
                  <a:lnTo>
                    <a:pt x="27" y="8"/>
                  </a:lnTo>
                  <a:lnTo>
                    <a:pt x="29" y="8"/>
                  </a:lnTo>
                  <a:lnTo>
                    <a:pt x="29" y="6"/>
                  </a:lnTo>
                  <a:lnTo>
                    <a:pt x="29" y="8"/>
                  </a:lnTo>
                  <a:lnTo>
                    <a:pt x="27" y="8"/>
                  </a:lnTo>
                  <a:lnTo>
                    <a:pt x="25" y="8"/>
                  </a:lnTo>
                  <a:lnTo>
                    <a:pt x="23" y="8"/>
                  </a:lnTo>
                  <a:lnTo>
                    <a:pt x="23" y="6"/>
                  </a:lnTo>
                  <a:lnTo>
                    <a:pt x="25" y="6"/>
                  </a:lnTo>
                  <a:close/>
                  <a:moveTo>
                    <a:pt x="4" y="2"/>
                  </a:moveTo>
                  <a:lnTo>
                    <a:pt x="2" y="2"/>
                  </a:lnTo>
                  <a:lnTo>
                    <a:pt x="2" y="0"/>
                  </a:lnTo>
                  <a:lnTo>
                    <a:pt x="4" y="0"/>
                  </a:lnTo>
                  <a:lnTo>
                    <a:pt x="4"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Freeform 82"/>
            <p:cNvSpPr>
              <a:spLocks noEditPoints="1"/>
            </p:cNvSpPr>
            <p:nvPr/>
          </p:nvSpPr>
          <p:spPr bwMode="auto">
            <a:xfrm>
              <a:off x="3468688" y="3327400"/>
              <a:ext cx="2973388" cy="2055813"/>
            </a:xfrm>
            <a:custGeom>
              <a:avLst/>
              <a:gdLst>
                <a:gd name="T0" fmla="*/ 1867 w 1873"/>
                <a:gd name="T1" fmla="*/ 1288 h 1295"/>
                <a:gd name="T2" fmla="*/ 1700 w 1873"/>
                <a:gd name="T3" fmla="*/ 1153 h 1295"/>
                <a:gd name="T4" fmla="*/ 144 w 1873"/>
                <a:gd name="T5" fmla="*/ 864 h 1295"/>
                <a:gd name="T6" fmla="*/ 156 w 1873"/>
                <a:gd name="T7" fmla="*/ 875 h 1295"/>
                <a:gd name="T8" fmla="*/ 150 w 1873"/>
                <a:gd name="T9" fmla="*/ 898 h 1295"/>
                <a:gd name="T10" fmla="*/ 131 w 1873"/>
                <a:gd name="T11" fmla="*/ 912 h 1295"/>
                <a:gd name="T12" fmla="*/ 118 w 1873"/>
                <a:gd name="T13" fmla="*/ 910 h 1295"/>
                <a:gd name="T14" fmla="*/ 118 w 1873"/>
                <a:gd name="T15" fmla="*/ 883 h 1295"/>
                <a:gd name="T16" fmla="*/ 123 w 1873"/>
                <a:gd name="T17" fmla="*/ 862 h 1295"/>
                <a:gd name="T18" fmla="*/ 12 w 1873"/>
                <a:gd name="T19" fmla="*/ 714 h 1295"/>
                <a:gd name="T20" fmla="*/ 4 w 1873"/>
                <a:gd name="T21" fmla="*/ 687 h 1295"/>
                <a:gd name="T22" fmla="*/ 4 w 1873"/>
                <a:gd name="T23" fmla="*/ 685 h 1295"/>
                <a:gd name="T24" fmla="*/ 1133 w 1873"/>
                <a:gd name="T25" fmla="*/ 213 h 1295"/>
                <a:gd name="T26" fmla="*/ 1124 w 1873"/>
                <a:gd name="T27" fmla="*/ 219 h 1295"/>
                <a:gd name="T28" fmla="*/ 1120 w 1873"/>
                <a:gd name="T29" fmla="*/ 203 h 1295"/>
                <a:gd name="T30" fmla="*/ 1131 w 1873"/>
                <a:gd name="T31" fmla="*/ 188 h 1295"/>
                <a:gd name="T32" fmla="*/ 961 w 1873"/>
                <a:gd name="T33" fmla="*/ 123 h 1295"/>
                <a:gd name="T34" fmla="*/ 947 w 1873"/>
                <a:gd name="T35" fmla="*/ 100 h 1295"/>
                <a:gd name="T36" fmla="*/ 1026 w 1873"/>
                <a:gd name="T37" fmla="*/ 7 h 1295"/>
                <a:gd name="T38" fmla="*/ 1041 w 1873"/>
                <a:gd name="T39" fmla="*/ 19 h 1295"/>
                <a:gd name="T40" fmla="*/ 1060 w 1873"/>
                <a:gd name="T41" fmla="*/ 23 h 1295"/>
                <a:gd name="T42" fmla="*/ 1074 w 1873"/>
                <a:gd name="T43" fmla="*/ 38 h 1295"/>
                <a:gd name="T44" fmla="*/ 1093 w 1873"/>
                <a:gd name="T45" fmla="*/ 46 h 1295"/>
                <a:gd name="T46" fmla="*/ 1112 w 1873"/>
                <a:gd name="T47" fmla="*/ 53 h 1295"/>
                <a:gd name="T48" fmla="*/ 1103 w 1873"/>
                <a:gd name="T49" fmla="*/ 78 h 1295"/>
                <a:gd name="T50" fmla="*/ 1095 w 1873"/>
                <a:gd name="T51" fmla="*/ 90 h 1295"/>
                <a:gd name="T52" fmla="*/ 1080 w 1873"/>
                <a:gd name="T53" fmla="*/ 111 h 1295"/>
                <a:gd name="T54" fmla="*/ 1085 w 1873"/>
                <a:gd name="T55" fmla="*/ 113 h 1295"/>
                <a:gd name="T56" fmla="*/ 1093 w 1873"/>
                <a:gd name="T57" fmla="*/ 130 h 1295"/>
                <a:gd name="T58" fmla="*/ 1095 w 1873"/>
                <a:gd name="T59" fmla="*/ 148 h 1295"/>
                <a:gd name="T60" fmla="*/ 1105 w 1873"/>
                <a:gd name="T61" fmla="*/ 165 h 1295"/>
                <a:gd name="T62" fmla="*/ 1089 w 1873"/>
                <a:gd name="T63" fmla="*/ 182 h 1295"/>
                <a:gd name="T64" fmla="*/ 1076 w 1873"/>
                <a:gd name="T65" fmla="*/ 186 h 1295"/>
                <a:gd name="T66" fmla="*/ 1062 w 1873"/>
                <a:gd name="T67" fmla="*/ 178 h 1295"/>
                <a:gd name="T68" fmla="*/ 1051 w 1873"/>
                <a:gd name="T69" fmla="*/ 178 h 1295"/>
                <a:gd name="T70" fmla="*/ 1032 w 1873"/>
                <a:gd name="T71" fmla="*/ 196 h 1295"/>
                <a:gd name="T72" fmla="*/ 1014 w 1873"/>
                <a:gd name="T73" fmla="*/ 201 h 1295"/>
                <a:gd name="T74" fmla="*/ 993 w 1873"/>
                <a:gd name="T75" fmla="*/ 196 h 1295"/>
                <a:gd name="T76" fmla="*/ 968 w 1873"/>
                <a:gd name="T77" fmla="*/ 190 h 1295"/>
                <a:gd name="T78" fmla="*/ 959 w 1873"/>
                <a:gd name="T79" fmla="*/ 180 h 1295"/>
                <a:gd name="T80" fmla="*/ 962 w 1873"/>
                <a:gd name="T81" fmla="*/ 153 h 1295"/>
                <a:gd name="T82" fmla="*/ 976 w 1873"/>
                <a:gd name="T83" fmla="*/ 146 h 1295"/>
                <a:gd name="T84" fmla="*/ 964 w 1873"/>
                <a:gd name="T85" fmla="*/ 126 h 1295"/>
                <a:gd name="T86" fmla="*/ 961 w 1873"/>
                <a:gd name="T87" fmla="*/ 113 h 1295"/>
                <a:gd name="T88" fmla="*/ 949 w 1873"/>
                <a:gd name="T89" fmla="*/ 96 h 1295"/>
                <a:gd name="T90" fmla="*/ 945 w 1873"/>
                <a:gd name="T91" fmla="*/ 92 h 1295"/>
                <a:gd name="T92" fmla="*/ 937 w 1873"/>
                <a:gd name="T93" fmla="*/ 86 h 1295"/>
                <a:gd name="T94" fmla="*/ 934 w 1873"/>
                <a:gd name="T95" fmla="*/ 86 h 1295"/>
                <a:gd name="T96" fmla="*/ 932 w 1873"/>
                <a:gd name="T97" fmla="*/ 82 h 1295"/>
                <a:gd name="T98" fmla="*/ 916 w 1873"/>
                <a:gd name="T99" fmla="*/ 78 h 1295"/>
                <a:gd name="T100" fmla="*/ 911 w 1873"/>
                <a:gd name="T101" fmla="*/ 69 h 1295"/>
                <a:gd name="T102" fmla="*/ 909 w 1873"/>
                <a:gd name="T103" fmla="*/ 61 h 1295"/>
                <a:gd name="T104" fmla="*/ 924 w 1873"/>
                <a:gd name="T105" fmla="*/ 57 h 1295"/>
                <a:gd name="T106" fmla="*/ 934 w 1873"/>
                <a:gd name="T107" fmla="*/ 55 h 1295"/>
                <a:gd name="T108" fmla="*/ 949 w 1873"/>
                <a:gd name="T109" fmla="*/ 61 h 1295"/>
                <a:gd name="T110" fmla="*/ 962 w 1873"/>
                <a:gd name="T111" fmla="*/ 59 h 1295"/>
                <a:gd name="T112" fmla="*/ 955 w 1873"/>
                <a:gd name="T113" fmla="*/ 42 h 1295"/>
                <a:gd name="T114" fmla="*/ 962 w 1873"/>
                <a:gd name="T115" fmla="*/ 38 h 1295"/>
                <a:gd name="T116" fmla="*/ 989 w 1873"/>
                <a:gd name="T117" fmla="*/ 40 h 1295"/>
                <a:gd name="T118" fmla="*/ 1007 w 1873"/>
                <a:gd name="T119" fmla="*/ 25 h 1295"/>
                <a:gd name="T120" fmla="*/ 1010 w 1873"/>
                <a:gd name="T121" fmla="*/ 4 h 1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73" h="1295">
                  <a:moveTo>
                    <a:pt x="1867" y="1288"/>
                  </a:moveTo>
                  <a:lnTo>
                    <a:pt x="1869" y="1288"/>
                  </a:lnTo>
                  <a:lnTo>
                    <a:pt x="1869" y="1290"/>
                  </a:lnTo>
                  <a:lnTo>
                    <a:pt x="1871" y="1290"/>
                  </a:lnTo>
                  <a:lnTo>
                    <a:pt x="1871" y="1292"/>
                  </a:lnTo>
                  <a:lnTo>
                    <a:pt x="1873" y="1292"/>
                  </a:lnTo>
                  <a:lnTo>
                    <a:pt x="1873" y="1294"/>
                  </a:lnTo>
                  <a:lnTo>
                    <a:pt x="1871" y="1294"/>
                  </a:lnTo>
                  <a:lnTo>
                    <a:pt x="1871" y="1295"/>
                  </a:lnTo>
                  <a:lnTo>
                    <a:pt x="1869" y="1295"/>
                  </a:lnTo>
                  <a:lnTo>
                    <a:pt x="1867" y="1295"/>
                  </a:lnTo>
                  <a:lnTo>
                    <a:pt x="1865" y="1295"/>
                  </a:lnTo>
                  <a:lnTo>
                    <a:pt x="1863" y="1294"/>
                  </a:lnTo>
                  <a:lnTo>
                    <a:pt x="1863" y="1292"/>
                  </a:lnTo>
                  <a:lnTo>
                    <a:pt x="1863" y="1290"/>
                  </a:lnTo>
                  <a:lnTo>
                    <a:pt x="1863" y="1288"/>
                  </a:lnTo>
                  <a:lnTo>
                    <a:pt x="1865" y="1288"/>
                  </a:lnTo>
                  <a:lnTo>
                    <a:pt x="1867" y="1288"/>
                  </a:lnTo>
                  <a:close/>
                  <a:moveTo>
                    <a:pt x="1702" y="1151"/>
                  </a:moveTo>
                  <a:lnTo>
                    <a:pt x="1700" y="1151"/>
                  </a:lnTo>
                  <a:lnTo>
                    <a:pt x="1702" y="1151"/>
                  </a:lnTo>
                  <a:lnTo>
                    <a:pt x="1704" y="1151"/>
                  </a:lnTo>
                  <a:lnTo>
                    <a:pt x="1704" y="1153"/>
                  </a:lnTo>
                  <a:lnTo>
                    <a:pt x="1702" y="1153"/>
                  </a:lnTo>
                  <a:lnTo>
                    <a:pt x="1704" y="1153"/>
                  </a:lnTo>
                  <a:lnTo>
                    <a:pt x="1704" y="1155"/>
                  </a:lnTo>
                  <a:lnTo>
                    <a:pt x="1702" y="1155"/>
                  </a:lnTo>
                  <a:lnTo>
                    <a:pt x="1702" y="1157"/>
                  </a:lnTo>
                  <a:lnTo>
                    <a:pt x="1702" y="1155"/>
                  </a:lnTo>
                  <a:lnTo>
                    <a:pt x="1700" y="1155"/>
                  </a:lnTo>
                  <a:lnTo>
                    <a:pt x="1702" y="1155"/>
                  </a:lnTo>
                  <a:lnTo>
                    <a:pt x="1700" y="1155"/>
                  </a:lnTo>
                  <a:lnTo>
                    <a:pt x="1702" y="1155"/>
                  </a:lnTo>
                  <a:lnTo>
                    <a:pt x="1700" y="1153"/>
                  </a:lnTo>
                  <a:lnTo>
                    <a:pt x="1702" y="1153"/>
                  </a:lnTo>
                  <a:lnTo>
                    <a:pt x="1700" y="1153"/>
                  </a:lnTo>
                  <a:lnTo>
                    <a:pt x="1700" y="1151"/>
                  </a:lnTo>
                  <a:lnTo>
                    <a:pt x="1702" y="1151"/>
                  </a:lnTo>
                  <a:close/>
                  <a:moveTo>
                    <a:pt x="127" y="858"/>
                  </a:moveTo>
                  <a:lnTo>
                    <a:pt x="127" y="856"/>
                  </a:lnTo>
                  <a:lnTo>
                    <a:pt x="127" y="858"/>
                  </a:lnTo>
                  <a:lnTo>
                    <a:pt x="129" y="858"/>
                  </a:lnTo>
                  <a:lnTo>
                    <a:pt x="131" y="858"/>
                  </a:lnTo>
                  <a:lnTo>
                    <a:pt x="131" y="860"/>
                  </a:lnTo>
                  <a:lnTo>
                    <a:pt x="133" y="860"/>
                  </a:lnTo>
                  <a:lnTo>
                    <a:pt x="135" y="860"/>
                  </a:lnTo>
                  <a:lnTo>
                    <a:pt x="137" y="860"/>
                  </a:lnTo>
                  <a:lnTo>
                    <a:pt x="135" y="860"/>
                  </a:lnTo>
                  <a:lnTo>
                    <a:pt x="137" y="860"/>
                  </a:lnTo>
                  <a:lnTo>
                    <a:pt x="139" y="860"/>
                  </a:lnTo>
                  <a:lnTo>
                    <a:pt x="139" y="862"/>
                  </a:lnTo>
                  <a:lnTo>
                    <a:pt x="141" y="862"/>
                  </a:lnTo>
                  <a:lnTo>
                    <a:pt x="143" y="864"/>
                  </a:lnTo>
                  <a:lnTo>
                    <a:pt x="144" y="864"/>
                  </a:lnTo>
                  <a:lnTo>
                    <a:pt x="144" y="865"/>
                  </a:lnTo>
                  <a:lnTo>
                    <a:pt x="146" y="867"/>
                  </a:lnTo>
                  <a:lnTo>
                    <a:pt x="148" y="867"/>
                  </a:lnTo>
                  <a:lnTo>
                    <a:pt x="150" y="869"/>
                  </a:lnTo>
                  <a:lnTo>
                    <a:pt x="152" y="869"/>
                  </a:lnTo>
                  <a:lnTo>
                    <a:pt x="152" y="871"/>
                  </a:lnTo>
                  <a:lnTo>
                    <a:pt x="150" y="871"/>
                  </a:lnTo>
                  <a:lnTo>
                    <a:pt x="150" y="873"/>
                  </a:lnTo>
                  <a:lnTo>
                    <a:pt x="150" y="871"/>
                  </a:lnTo>
                  <a:lnTo>
                    <a:pt x="152" y="871"/>
                  </a:lnTo>
                  <a:lnTo>
                    <a:pt x="154" y="871"/>
                  </a:lnTo>
                  <a:lnTo>
                    <a:pt x="154" y="873"/>
                  </a:lnTo>
                  <a:lnTo>
                    <a:pt x="156" y="873"/>
                  </a:lnTo>
                  <a:lnTo>
                    <a:pt x="156" y="875"/>
                  </a:lnTo>
                  <a:lnTo>
                    <a:pt x="156" y="877"/>
                  </a:lnTo>
                  <a:lnTo>
                    <a:pt x="156" y="879"/>
                  </a:lnTo>
                  <a:lnTo>
                    <a:pt x="158" y="877"/>
                  </a:lnTo>
                  <a:lnTo>
                    <a:pt x="156" y="875"/>
                  </a:lnTo>
                  <a:lnTo>
                    <a:pt x="158" y="875"/>
                  </a:lnTo>
                  <a:lnTo>
                    <a:pt x="158" y="873"/>
                  </a:lnTo>
                  <a:lnTo>
                    <a:pt x="160" y="875"/>
                  </a:lnTo>
                  <a:lnTo>
                    <a:pt x="160" y="877"/>
                  </a:lnTo>
                  <a:lnTo>
                    <a:pt x="160" y="879"/>
                  </a:lnTo>
                  <a:lnTo>
                    <a:pt x="162" y="881"/>
                  </a:lnTo>
                  <a:lnTo>
                    <a:pt x="162" y="883"/>
                  </a:lnTo>
                  <a:lnTo>
                    <a:pt x="162" y="885"/>
                  </a:lnTo>
                  <a:lnTo>
                    <a:pt x="160" y="885"/>
                  </a:lnTo>
                  <a:lnTo>
                    <a:pt x="160" y="887"/>
                  </a:lnTo>
                  <a:lnTo>
                    <a:pt x="158" y="887"/>
                  </a:lnTo>
                  <a:lnTo>
                    <a:pt x="158" y="889"/>
                  </a:lnTo>
                  <a:lnTo>
                    <a:pt x="156" y="889"/>
                  </a:lnTo>
                  <a:lnTo>
                    <a:pt x="156" y="890"/>
                  </a:lnTo>
                  <a:lnTo>
                    <a:pt x="154" y="892"/>
                  </a:lnTo>
                  <a:lnTo>
                    <a:pt x="152" y="896"/>
                  </a:lnTo>
                  <a:lnTo>
                    <a:pt x="150" y="896"/>
                  </a:lnTo>
                  <a:lnTo>
                    <a:pt x="150" y="898"/>
                  </a:lnTo>
                  <a:lnTo>
                    <a:pt x="150" y="900"/>
                  </a:lnTo>
                  <a:lnTo>
                    <a:pt x="148" y="902"/>
                  </a:lnTo>
                  <a:lnTo>
                    <a:pt x="150" y="902"/>
                  </a:lnTo>
                  <a:lnTo>
                    <a:pt x="148" y="902"/>
                  </a:lnTo>
                  <a:lnTo>
                    <a:pt x="146" y="906"/>
                  </a:lnTo>
                  <a:lnTo>
                    <a:pt x="146" y="908"/>
                  </a:lnTo>
                  <a:lnTo>
                    <a:pt x="146" y="910"/>
                  </a:lnTo>
                  <a:lnTo>
                    <a:pt x="144" y="910"/>
                  </a:lnTo>
                  <a:lnTo>
                    <a:pt x="143" y="912"/>
                  </a:lnTo>
                  <a:lnTo>
                    <a:pt x="141" y="913"/>
                  </a:lnTo>
                  <a:lnTo>
                    <a:pt x="139" y="913"/>
                  </a:lnTo>
                  <a:lnTo>
                    <a:pt x="137" y="913"/>
                  </a:lnTo>
                  <a:lnTo>
                    <a:pt x="135" y="913"/>
                  </a:lnTo>
                  <a:lnTo>
                    <a:pt x="137" y="913"/>
                  </a:lnTo>
                  <a:lnTo>
                    <a:pt x="137" y="912"/>
                  </a:lnTo>
                  <a:lnTo>
                    <a:pt x="135" y="912"/>
                  </a:lnTo>
                  <a:lnTo>
                    <a:pt x="133" y="912"/>
                  </a:lnTo>
                  <a:lnTo>
                    <a:pt x="131" y="912"/>
                  </a:lnTo>
                  <a:lnTo>
                    <a:pt x="129" y="912"/>
                  </a:lnTo>
                  <a:lnTo>
                    <a:pt x="127" y="912"/>
                  </a:lnTo>
                  <a:lnTo>
                    <a:pt x="129" y="912"/>
                  </a:lnTo>
                  <a:lnTo>
                    <a:pt x="127" y="910"/>
                  </a:lnTo>
                  <a:lnTo>
                    <a:pt x="127" y="912"/>
                  </a:lnTo>
                  <a:lnTo>
                    <a:pt x="125" y="912"/>
                  </a:lnTo>
                  <a:lnTo>
                    <a:pt x="125" y="913"/>
                  </a:lnTo>
                  <a:lnTo>
                    <a:pt x="123" y="913"/>
                  </a:lnTo>
                  <a:lnTo>
                    <a:pt x="121" y="915"/>
                  </a:lnTo>
                  <a:lnTo>
                    <a:pt x="121" y="913"/>
                  </a:lnTo>
                  <a:lnTo>
                    <a:pt x="120" y="913"/>
                  </a:lnTo>
                  <a:lnTo>
                    <a:pt x="118" y="913"/>
                  </a:lnTo>
                  <a:lnTo>
                    <a:pt x="116" y="913"/>
                  </a:lnTo>
                  <a:lnTo>
                    <a:pt x="116" y="912"/>
                  </a:lnTo>
                  <a:lnTo>
                    <a:pt x="114" y="912"/>
                  </a:lnTo>
                  <a:lnTo>
                    <a:pt x="116" y="912"/>
                  </a:lnTo>
                  <a:lnTo>
                    <a:pt x="116" y="910"/>
                  </a:lnTo>
                  <a:lnTo>
                    <a:pt x="118" y="910"/>
                  </a:lnTo>
                  <a:lnTo>
                    <a:pt x="118" y="908"/>
                  </a:lnTo>
                  <a:lnTo>
                    <a:pt x="120" y="906"/>
                  </a:lnTo>
                  <a:lnTo>
                    <a:pt x="121" y="904"/>
                  </a:lnTo>
                  <a:lnTo>
                    <a:pt x="121" y="902"/>
                  </a:lnTo>
                  <a:lnTo>
                    <a:pt x="121" y="900"/>
                  </a:lnTo>
                  <a:lnTo>
                    <a:pt x="121" y="898"/>
                  </a:lnTo>
                  <a:lnTo>
                    <a:pt x="121" y="896"/>
                  </a:lnTo>
                  <a:lnTo>
                    <a:pt x="123" y="896"/>
                  </a:lnTo>
                  <a:lnTo>
                    <a:pt x="123" y="894"/>
                  </a:lnTo>
                  <a:lnTo>
                    <a:pt x="123" y="892"/>
                  </a:lnTo>
                  <a:lnTo>
                    <a:pt x="123" y="890"/>
                  </a:lnTo>
                  <a:lnTo>
                    <a:pt x="123" y="889"/>
                  </a:lnTo>
                  <a:lnTo>
                    <a:pt x="121" y="889"/>
                  </a:lnTo>
                  <a:lnTo>
                    <a:pt x="121" y="887"/>
                  </a:lnTo>
                  <a:lnTo>
                    <a:pt x="120" y="887"/>
                  </a:lnTo>
                  <a:lnTo>
                    <a:pt x="120" y="885"/>
                  </a:lnTo>
                  <a:lnTo>
                    <a:pt x="118" y="885"/>
                  </a:lnTo>
                  <a:lnTo>
                    <a:pt x="118" y="883"/>
                  </a:lnTo>
                  <a:lnTo>
                    <a:pt x="120" y="883"/>
                  </a:lnTo>
                  <a:lnTo>
                    <a:pt x="118" y="883"/>
                  </a:lnTo>
                  <a:lnTo>
                    <a:pt x="118" y="881"/>
                  </a:lnTo>
                  <a:lnTo>
                    <a:pt x="118" y="879"/>
                  </a:lnTo>
                  <a:lnTo>
                    <a:pt x="118" y="877"/>
                  </a:lnTo>
                  <a:lnTo>
                    <a:pt x="118" y="875"/>
                  </a:lnTo>
                  <a:lnTo>
                    <a:pt x="118" y="873"/>
                  </a:lnTo>
                  <a:lnTo>
                    <a:pt x="116" y="873"/>
                  </a:lnTo>
                  <a:lnTo>
                    <a:pt x="116" y="871"/>
                  </a:lnTo>
                  <a:lnTo>
                    <a:pt x="116" y="869"/>
                  </a:lnTo>
                  <a:lnTo>
                    <a:pt x="118" y="869"/>
                  </a:lnTo>
                  <a:lnTo>
                    <a:pt x="118" y="867"/>
                  </a:lnTo>
                  <a:lnTo>
                    <a:pt x="118" y="865"/>
                  </a:lnTo>
                  <a:lnTo>
                    <a:pt x="120" y="865"/>
                  </a:lnTo>
                  <a:lnTo>
                    <a:pt x="120" y="864"/>
                  </a:lnTo>
                  <a:lnTo>
                    <a:pt x="121" y="864"/>
                  </a:lnTo>
                  <a:lnTo>
                    <a:pt x="121" y="862"/>
                  </a:lnTo>
                  <a:lnTo>
                    <a:pt x="123" y="862"/>
                  </a:lnTo>
                  <a:lnTo>
                    <a:pt x="123" y="860"/>
                  </a:lnTo>
                  <a:lnTo>
                    <a:pt x="123" y="858"/>
                  </a:lnTo>
                  <a:lnTo>
                    <a:pt x="125" y="858"/>
                  </a:lnTo>
                  <a:lnTo>
                    <a:pt x="125" y="856"/>
                  </a:lnTo>
                  <a:lnTo>
                    <a:pt x="127" y="858"/>
                  </a:lnTo>
                  <a:close/>
                  <a:moveTo>
                    <a:pt x="12" y="710"/>
                  </a:moveTo>
                  <a:lnTo>
                    <a:pt x="14" y="710"/>
                  </a:lnTo>
                  <a:lnTo>
                    <a:pt x="14" y="712"/>
                  </a:lnTo>
                  <a:lnTo>
                    <a:pt x="14" y="710"/>
                  </a:lnTo>
                  <a:lnTo>
                    <a:pt x="14" y="712"/>
                  </a:lnTo>
                  <a:lnTo>
                    <a:pt x="14" y="714"/>
                  </a:lnTo>
                  <a:lnTo>
                    <a:pt x="16" y="714"/>
                  </a:lnTo>
                  <a:lnTo>
                    <a:pt x="16" y="716"/>
                  </a:lnTo>
                  <a:lnTo>
                    <a:pt x="14" y="716"/>
                  </a:lnTo>
                  <a:lnTo>
                    <a:pt x="12" y="716"/>
                  </a:lnTo>
                  <a:lnTo>
                    <a:pt x="12" y="714"/>
                  </a:lnTo>
                  <a:lnTo>
                    <a:pt x="10" y="714"/>
                  </a:lnTo>
                  <a:lnTo>
                    <a:pt x="12" y="714"/>
                  </a:lnTo>
                  <a:lnTo>
                    <a:pt x="10" y="714"/>
                  </a:lnTo>
                  <a:lnTo>
                    <a:pt x="10" y="712"/>
                  </a:lnTo>
                  <a:lnTo>
                    <a:pt x="10" y="710"/>
                  </a:lnTo>
                  <a:lnTo>
                    <a:pt x="8" y="710"/>
                  </a:lnTo>
                  <a:lnTo>
                    <a:pt x="10" y="710"/>
                  </a:lnTo>
                  <a:lnTo>
                    <a:pt x="10" y="708"/>
                  </a:lnTo>
                  <a:lnTo>
                    <a:pt x="12" y="710"/>
                  </a:lnTo>
                  <a:close/>
                  <a:moveTo>
                    <a:pt x="2" y="693"/>
                  </a:moveTo>
                  <a:lnTo>
                    <a:pt x="4" y="693"/>
                  </a:lnTo>
                  <a:lnTo>
                    <a:pt x="2" y="693"/>
                  </a:lnTo>
                  <a:close/>
                  <a:moveTo>
                    <a:pt x="8" y="693"/>
                  </a:moveTo>
                  <a:lnTo>
                    <a:pt x="8" y="691"/>
                  </a:lnTo>
                  <a:lnTo>
                    <a:pt x="10" y="691"/>
                  </a:lnTo>
                  <a:lnTo>
                    <a:pt x="10" y="693"/>
                  </a:lnTo>
                  <a:lnTo>
                    <a:pt x="8" y="693"/>
                  </a:lnTo>
                  <a:close/>
                  <a:moveTo>
                    <a:pt x="2" y="685"/>
                  </a:moveTo>
                  <a:lnTo>
                    <a:pt x="4" y="685"/>
                  </a:lnTo>
                  <a:lnTo>
                    <a:pt x="4" y="687"/>
                  </a:lnTo>
                  <a:lnTo>
                    <a:pt x="4" y="689"/>
                  </a:lnTo>
                  <a:lnTo>
                    <a:pt x="2" y="691"/>
                  </a:lnTo>
                  <a:lnTo>
                    <a:pt x="0" y="691"/>
                  </a:lnTo>
                  <a:lnTo>
                    <a:pt x="2" y="691"/>
                  </a:lnTo>
                  <a:lnTo>
                    <a:pt x="0" y="691"/>
                  </a:lnTo>
                  <a:lnTo>
                    <a:pt x="0" y="689"/>
                  </a:lnTo>
                  <a:lnTo>
                    <a:pt x="0" y="687"/>
                  </a:lnTo>
                  <a:lnTo>
                    <a:pt x="0" y="685"/>
                  </a:lnTo>
                  <a:lnTo>
                    <a:pt x="2" y="685"/>
                  </a:lnTo>
                  <a:close/>
                  <a:moveTo>
                    <a:pt x="6" y="685"/>
                  </a:moveTo>
                  <a:lnTo>
                    <a:pt x="8" y="685"/>
                  </a:lnTo>
                  <a:lnTo>
                    <a:pt x="10" y="685"/>
                  </a:lnTo>
                  <a:lnTo>
                    <a:pt x="10" y="687"/>
                  </a:lnTo>
                  <a:lnTo>
                    <a:pt x="10" y="685"/>
                  </a:lnTo>
                  <a:lnTo>
                    <a:pt x="8" y="685"/>
                  </a:lnTo>
                  <a:lnTo>
                    <a:pt x="6" y="687"/>
                  </a:lnTo>
                  <a:lnTo>
                    <a:pt x="4" y="687"/>
                  </a:lnTo>
                  <a:lnTo>
                    <a:pt x="4" y="685"/>
                  </a:lnTo>
                  <a:lnTo>
                    <a:pt x="4" y="683"/>
                  </a:lnTo>
                  <a:lnTo>
                    <a:pt x="4" y="681"/>
                  </a:lnTo>
                  <a:lnTo>
                    <a:pt x="6" y="681"/>
                  </a:lnTo>
                  <a:lnTo>
                    <a:pt x="6" y="683"/>
                  </a:lnTo>
                  <a:lnTo>
                    <a:pt x="6" y="685"/>
                  </a:lnTo>
                  <a:close/>
                  <a:moveTo>
                    <a:pt x="1133" y="196"/>
                  </a:moveTo>
                  <a:lnTo>
                    <a:pt x="1133" y="197"/>
                  </a:lnTo>
                  <a:lnTo>
                    <a:pt x="1135" y="197"/>
                  </a:lnTo>
                  <a:lnTo>
                    <a:pt x="1133" y="197"/>
                  </a:lnTo>
                  <a:lnTo>
                    <a:pt x="1135" y="197"/>
                  </a:lnTo>
                  <a:lnTo>
                    <a:pt x="1135" y="199"/>
                  </a:lnTo>
                  <a:lnTo>
                    <a:pt x="1135" y="201"/>
                  </a:lnTo>
                  <a:lnTo>
                    <a:pt x="1135" y="203"/>
                  </a:lnTo>
                  <a:lnTo>
                    <a:pt x="1135" y="205"/>
                  </a:lnTo>
                  <a:lnTo>
                    <a:pt x="1135" y="207"/>
                  </a:lnTo>
                  <a:lnTo>
                    <a:pt x="1135" y="209"/>
                  </a:lnTo>
                  <a:lnTo>
                    <a:pt x="1133" y="211"/>
                  </a:lnTo>
                  <a:lnTo>
                    <a:pt x="1133" y="213"/>
                  </a:lnTo>
                  <a:lnTo>
                    <a:pt x="1133" y="215"/>
                  </a:lnTo>
                  <a:lnTo>
                    <a:pt x="1133" y="217"/>
                  </a:lnTo>
                  <a:lnTo>
                    <a:pt x="1131" y="217"/>
                  </a:lnTo>
                  <a:lnTo>
                    <a:pt x="1133" y="217"/>
                  </a:lnTo>
                  <a:lnTo>
                    <a:pt x="1133" y="219"/>
                  </a:lnTo>
                  <a:lnTo>
                    <a:pt x="1131" y="219"/>
                  </a:lnTo>
                  <a:lnTo>
                    <a:pt x="1131" y="220"/>
                  </a:lnTo>
                  <a:lnTo>
                    <a:pt x="1131" y="222"/>
                  </a:lnTo>
                  <a:lnTo>
                    <a:pt x="1129" y="222"/>
                  </a:lnTo>
                  <a:lnTo>
                    <a:pt x="1131" y="222"/>
                  </a:lnTo>
                  <a:lnTo>
                    <a:pt x="1129" y="222"/>
                  </a:lnTo>
                  <a:lnTo>
                    <a:pt x="1129" y="224"/>
                  </a:lnTo>
                  <a:lnTo>
                    <a:pt x="1128" y="224"/>
                  </a:lnTo>
                  <a:lnTo>
                    <a:pt x="1128" y="222"/>
                  </a:lnTo>
                  <a:lnTo>
                    <a:pt x="1126" y="222"/>
                  </a:lnTo>
                  <a:lnTo>
                    <a:pt x="1126" y="220"/>
                  </a:lnTo>
                  <a:lnTo>
                    <a:pt x="1124" y="220"/>
                  </a:lnTo>
                  <a:lnTo>
                    <a:pt x="1124" y="219"/>
                  </a:lnTo>
                  <a:lnTo>
                    <a:pt x="1124" y="217"/>
                  </a:lnTo>
                  <a:lnTo>
                    <a:pt x="1126" y="217"/>
                  </a:lnTo>
                  <a:lnTo>
                    <a:pt x="1124" y="217"/>
                  </a:lnTo>
                  <a:lnTo>
                    <a:pt x="1122" y="217"/>
                  </a:lnTo>
                  <a:lnTo>
                    <a:pt x="1122" y="215"/>
                  </a:lnTo>
                  <a:lnTo>
                    <a:pt x="1124" y="215"/>
                  </a:lnTo>
                  <a:lnTo>
                    <a:pt x="1122" y="215"/>
                  </a:lnTo>
                  <a:lnTo>
                    <a:pt x="1124" y="213"/>
                  </a:lnTo>
                  <a:lnTo>
                    <a:pt x="1122" y="213"/>
                  </a:lnTo>
                  <a:lnTo>
                    <a:pt x="1120" y="213"/>
                  </a:lnTo>
                  <a:lnTo>
                    <a:pt x="1120" y="211"/>
                  </a:lnTo>
                  <a:lnTo>
                    <a:pt x="1122" y="211"/>
                  </a:lnTo>
                  <a:lnTo>
                    <a:pt x="1122" y="209"/>
                  </a:lnTo>
                  <a:lnTo>
                    <a:pt x="1122" y="207"/>
                  </a:lnTo>
                  <a:lnTo>
                    <a:pt x="1120" y="207"/>
                  </a:lnTo>
                  <a:lnTo>
                    <a:pt x="1120" y="205"/>
                  </a:lnTo>
                  <a:lnTo>
                    <a:pt x="1122" y="205"/>
                  </a:lnTo>
                  <a:lnTo>
                    <a:pt x="1120" y="203"/>
                  </a:lnTo>
                  <a:lnTo>
                    <a:pt x="1120" y="201"/>
                  </a:lnTo>
                  <a:lnTo>
                    <a:pt x="1120" y="203"/>
                  </a:lnTo>
                  <a:lnTo>
                    <a:pt x="1120" y="201"/>
                  </a:lnTo>
                  <a:lnTo>
                    <a:pt x="1122" y="201"/>
                  </a:lnTo>
                  <a:lnTo>
                    <a:pt x="1122" y="199"/>
                  </a:lnTo>
                  <a:lnTo>
                    <a:pt x="1122" y="197"/>
                  </a:lnTo>
                  <a:lnTo>
                    <a:pt x="1122" y="199"/>
                  </a:lnTo>
                  <a:lnTo>
                    <a:pt x="1124" y="199"/>
                  </a:lnTo>
                  <a:lnTo>
                    <a:pt x="1124" y="197"/>
                  </a:lnTo>
                  <a:lnTo>
                    <a:pt x="1126" y="197"/>
                  </a:lnTo>
                  <a:lnTo>
                    <a:pt x="1128" y="197"/>
                  </a:lnTo>
                  <a:lnTo>
                    <a:pt x="1128" y="196"/>
                  </a:lnTo>
                  <a:lnTo>
                    <a:pt x="1129" y="196"/>
                  </a:lnTo>
                  <a:lnTo>
                    <a:pt x="1131" y="196"/>
                  </a:lnTo>
                  <a:lnTo>
                    <a:pt x="1131" y="194"/>
                  </a:lnTo>
                  <a:lnTo>
                    <a:pt x="1131" y="192"/>
                  </a:lnTo>
                  <a:lnTo>
                    <a:pt x="1131" y="190"/>
                  </a:lnTo>
                  <a:lnTo>
                    <a:pt x="1131" y="188"/>
                  </a:lnTo>
                  <a:lnTo>
                    <a:pt x="1133" y="188"/>
                  </a:lnTo>
                  <a:lnTo>
                    <a:pt x="1133" y="190"/>
                  </a:lnTo>
                  <a:lnTo>
                    <a:pt x="1133" y="192"/>
                  </a:lnTo>
                  <a:lnTo>
                    <a:pt x="1133" y="194"/>
                  </a:lnTo>
                  <a:lnTo>
                    <a:pt x="1133" y="196"/>
                  </a:lnTo>
                  <a:close/>
                  <a:moveTo>
                    <a:pt x="1083" y="188"/>
                  </a:moveTo>
                  <a:lnTo>
                    <a:pt x="1083" y="190"/>
                  </a:lnTo>
                  <a:lnTo>
                    <a:pt x="1081" y="190"/>
                  </a:lnTo>
                  <a:lnTo>
                    <a:pt x="1081" y="188"/>
                  </a:lnTo>
                  <a:lnTo>
                    <a:pt x="1083" y="188"/>
                  </a:lnTo>
                  <a:close/>
                  <a:moveTo>
                    <a:pt x="962" y="123"/>
                  </a:moveTo>
                  <a:lnTo>
                    <a:pt x="964" y="123"/>
                  </a:lnTo>
                  <a:lnTo>
                    <a:pt x="964" y="124"/>
                  </a:lnTo>
                  <a:lnTo>
                    <a:pt x="964" y="126"/>
                  </a:lnTo>
                  <a:lnTo>
                    <a:pt x="964" y="124"/>
                  </a:lnTo>
                  <a:lnTo>
                    <a:pt x="962" y="124"/>
                  </a:lnTo>
                  <a:lnTo>
                    <a:pt x="962" y="123"/>
                  </a:lnTo>
                  <a:lnTo>
                    <a:pt x="961" y="123"/>
                  </a:lnTo>
                  <a:lnTo>
                    <a:pt x="961" y="121"/>
                  </a:lnTo>
                  <a:lnTo>
                    <a:pt x="962" y="121"/>
                  </a:lnTo>
                  <a:lnTo>
                    <a:pt x="962" y="123"/>
                  </a:lnTo>
                  <a:close/>
                  <a:moveTo>
                    <a:pt x="961" y="117"/>
                  </a:moveTo>
                  <a:lnTo>
                    <a:pt x="959" y="117"/>
                  </a:lnTo>
                  <a:lnTo>
                    <a:pt x="961" y="117"/>
                  </a:lnTo>
                  <a:lnTo>
                    <a:pt x="962" y="117"/>
                  </a:lnTo>
                  <a:lnTo>
                    <a:pt x="962" y="119"/>
                  </a:lnTo>
                  <a:lnTo>
                    <a:pt x="961" y="117"/>
                  </a:lnTo>
                  <a:lnTo>
                    <a:pt x="959" y="117"/>
                  </a:lnTo>
                  <a:lnTo>
                    <a:pt x="961" y="117"/>
                  </a:lnTo>
                  <a:close/>
                  <a:moveTo>
                    <a:pt x="947" y="105"/>
                  </a:moveTo>
                  <a:lnTo>
                    <a:pt x="945" y="105"/>
                  </a:lnTo>
                  <a:lnTo>
                    <a:pt x="947" y="105"/>
                  </a:lnTo>
                  <a:close/>
                  <a:moveTo>
                    <a:pt x="949" y="100"/>
                  </a:moveTo>
                  <a:lnTo>
                    <a:pt x="949" y="101"/>
                  </a:lnTo>
                  <a:lnTo>
                    <a:pt x="949" y="100"/>
                  </a:lnTo>
                  <a:lnTo>
                    <a:pt x="947" y="100"/>
                  </a:lnTo>
                  <a:lnTo>
                    <a:pt x="947" y="98"/>
                  </a:lnTo>
                  <a:lnTo>
                    <a:pt x="949" y="98"/>
                  </a:lnTo>
                  <a:lnTo>
                    <a:pt x="949" y="100"/>
                  </a:lnTo>
                  <a:close/>
                  <a:moveTo>
                    <a:pt x="934" y="92"/>
                  </a:moveTo>
                  <a:lnTo>
                    <a:pt x="932" y="92"/>
                  </a:lnTo>
                  <a:lnTo>
                    <a:pt x="932" y="90"/>
                  </a:lnTo>
                  <a:lnTo>
                    <a:pt x="934" y="90"/>
                  </a:lnTo>
                  <a:lnTo>
                    <a:pt x="934" y="92"/>
                  </a:lnTo>
                  <a:close/>
                  <a:moveTo>
                    <a:pt x="903" y="63"/>
                  </a:moveTo>
                  <a:lnTo>
                    <a:pt x="903" y="65"/>
                  </a:lnTo>
                  <a:lnTo>
                    <a:pt x="901" y="65"/>
                  </a:lnTo>
                  <a:lnTo>
                    <a:pt x="903" y="63"/>
                  </a:lnTo>
                  <a:close/>
                  <a:moveTo>
                    <a:pt x="1024" y="0"/>
                  </a:moveTo>
                  <a:lnTo>
                    <a:pt x="1024" y="2"/>
                  </a:lnTo>
                  <a:lnTo>
                    <a:pt x="1024" y="4"/>
                  </a:lnTo>
                  <a:lnTo>
                    <a:pt x="1024" y="5"/>
                  </a:lnTo>
                  <a:lnTo>
                    <a:pt x="1026" y="5"/>
                  </a:lnTo>
                  <a:lnTo>
                    <a:pt x="1026" y="7"/>
                  </a:lnTo>
                  <a:lnTo>
                    <a:pt x="1028" y="7"/>
                  </a:lnTo>
                  <a:lnTo>
                    <a:pt x="1028" y="9"/>
                  </a:lnTo>
                  <a:lnTo>
                    <a:pt x="1030" y="9"/>
                  </a:lnTo>
                  <a:lnTo>
                    <a:pt x="1030" y="7"/>
                  </a:lnTo>
                  <a:lnTo>
                    <a:pt x="1032" y="7"/>
                  </a:lnTo>
                  <a:lnTo>
                    <a:pt x="1033" y="7"/>
                  </a:lnTo>
                  <a:lnTo>
                    <a:pt x="1033" y="9"/>
                  </a:lnTo>
                  <a:lnTo>
                    <a:pt x="1035" y="9"/>
                  </a:lnTo>
                  <a:lnTo>
                    <a:pt x="1035" y="11"/>
                  </a:lnTo>
                  <a:lnTo>
                    <a:pt x="1035" y="13"/>
                  </a:lnTo>
                  <a:lnTo>
                    <a:pt x="1035" y="15"/>
                  </a:lnTo>
                  <a:lnTo>
                    <a:pt x="1037" y="15"/>
                  </a:lnTo>
                  <a:lnTo>
                    <a:pt x="1037" y="13"/>
                  </a:lnTo>
                  <a:lnTo>
                    <a:pt x="1039" y="13"/>
                  </a:lnTo>
                  <a:lnTo>
                    <a:pt x="1039" y="15"/>
                  </a:lnTo>
                  <a:lnTo>
                    <a:pt x="1041" y="15"/>
                  </a:lnTo>
                  <a:lnTo>
                    <a:pt x="1041" y="17"/>
                  </a:lnTo>
                  <a:lnTo>
                    <a:pt x="1041" y="19"/>
                  </a:lnTo>
                  <a:lnTo>
                    <a:pt x="1043" y="19"/>
                  </a:lnTo>
                  <a:lnTo>
                    <a:pt x="1045" y="19"/>
                  </a:lnTo>
                  <a:lnTo>
                    <a:pt x="1047" y="19"/>
                  </a:lnTo>
                  <a:lnTo>
                    <a:pt x="1049" y="19"/>
                  </a:lnTo>
                  <a:lnTo>
                    <a:pt x="1049" y="21"/>
                  </a:lnTo>
                  <a:lnTo>
                    <a:pt x="1051" y="21"/>
                  </a:lnTo>
                  <a:lnTo>
                    <a:pt x="1049" y="21"/>
                  </a:lnTo>
                  <a:lnTo>
                    <a:pt x="1049" y="23"/>
                  </a:lnTo>
                  <a:lnTo>
                    <a:pt x="1049" y="25"/>
                  </a:lnTo>
                  <a:lnTo>
                    <a:pt x="1049" y="23"/>
                  </a:lnTo>
                  <a:lnTo>
                    <a:pt x="1051" y="25"/>
                  </a:lnTo>
                  <a:lnTo>
                    <a:pt x="1049" y="27"/>
                  </a:lnTo>
                  <a:lnTo>
                    <a:pt x="1051" y="28"/>
                  </a:lnTo>
                  <a:lnTo>
                    <a:pt x="1055" y="28"/>
                  </a:lnTo>
                  <a:lnTo>
                    <a:pt x="1057" y="27"/>
                  </a:lnTo>
                  <a:lnTo>
                    <a:pt x="1058" y="27"/>
                  </a:lnTo>
                  <a:lnTo>
                    <a:pt x="1058" y="25"/>
                  </a:lnTo>
                  <a:lnTo>
                    <a:pt x="1060" y="23"/>
                  </a:lnTo>
                  <a:lnTo>
                    <a:pt x="1060" y="25"/>
                  </a:lnTo>
                  <a:lnTo>
                    <a:pt x="1060" y="27"/>
                  </a:lnTo>
                  <a:lnTo>
                    <a:pt x="1058" y="28"/>
                  </a:lnTo>
                  <a:lnTo>
                    <a:pt x="1060" y="28"/>
                  </a:lnTo>
                  <a:lnTo>
                    <a:pt x="1060" y="30"/>
                  </a:lnTo>
                  <a:lnTo>
                    <a:pt x="1060" y="32"/>
                  </a:lnTo>
                  <a:lnTo>
                    <a:pt x="1062" y="32"/>
                  </a:lnTo>
                  <a:lnTo>
                    <a:pt x="1064" y="32"/>
                  </a:lnTo>
                  <a:lnTo>
                    <a:pt x="1064" y="34"/>
                  </a:lnTo>
                  <a:lnTo>
                    <a:pt x="1066" y="34"/>
                  </a:lnTo>
                  <a:lnTo>
                    <a:pt x="1068" y="34"/>
                  </a:lnTo>
                  <a:lnTo>
                    <a:pt x="1068" y="36"/>
                  </a:lnTo>
                  <a:lnTo>
                    <a:pt x="1070" y="36"/>
                  </a:lnTo>
                  <a:lnTo>
                    <a:pt x="1070" y="38"/>
                  </a:lnTo>
                  <a:lnTo>
                    <a:pt x="1070" y="40"/>
                  </a:lnTo>
                  <a:lnTo>
                    <a:pt x="1070" y="38"/>
                  </a:lnTo>
                  <a:lnTo>
                    <a:pt x="1072" y="38"/>
                  </a:lnTo>
                  <a:lnTo>
                    <a:pt x="1074" y="38"/>
                  </a:lnTo>
                  <a:lnTo>
                    <a:pt x="1076" y="38"/>
                  </a:lnTo>
                  <a:lnTo>
                    <a:pt x="1076" y="40"/>
                  </a:lnTo>
                  <a:lnTo>
                    <a:pt x="1078" y="40"/>
                  </a:lnTo>
                  <a:lnTo>
                    <a:pt x="1080" y="40"/>
                  </a:lnTo>
                  <a:lnTo>
                    <a:pt x="1081" y="40"/>
                  </a:lnTo>
                  <a:lnTo>
                    <a:pt x="1083" y="40"/>
                  </a:lnTo>
                  <a:lnTo>
                    <a:pt x="1085" y="40"/>
                  </a:lnTo>
                  <a:lnTo>
                    <a:pt x="1087" y="40"/>
                  </a:lnTo>
                  <a:lnTo>
                    <a:pt x="1087" y="42"/>
                  </a:lnTo>
                  <a:lnTo>
                    <a:pt x="1087" y="44"/>
                  </a:lnTo>
                  <a:lnTo>
                    <a:pt x="1089" y="44"/>
                  </a:lnTo>
                  <a:lnTo>
                    <a:pt x="1089" y="46"/>
                  </a:lnTo>
                  <a:lnTo>
                    <a:pt x="1089" y="48"/>
                  </a:lnTo>
                  <a:lnTo>
                    <a:pt x="1091" y="48"/>
                  </a:lnTo>
                  <a:lnTo>
                    <a:pt x="1093" y="48"/>
                  </a:lnTo>
                  <a:lnTo>
                    <a:pt x="1091" y="48"/>
                  </a:lnTo>
                  <a:lnTo>
                    <a:pt x="1091" y="46"/>
                  </a:lnTo>
                  <a:lnTo>
                    <a:pt x="1093" y="46"/>
                  </a:lnTo>
                  <a:lnTo>
                    <a:pt x="1095" y="48"/>
                  </a:lnTo>
                  <a:lnTo>
                    <a:pt x="1095" y="50"/>
                  </a:lnTo>
                  <a:lnTo>
                    <a:pt x="1095" y="48"/>
                  </a:lnTo>
                  <a:lnTo>
                    <a:pt x="1097" y="48"/>
                  </a:lnTo>
                  <a:lnTo>
                    <a:pt x="1099" y="48"/>
                  </a:lnTo>
                  <a:lnTo>
                    <a:pt x="1099" y="50"/>
                  </a:lnTo>
                  <a:lnTo>
                    <a:pt x="1099" y="48"/>
                  </a:lnTo>
                  <a:lnTo>
                    <a:pt x="1101" y="48"/>
                  </a:lnTo>
                  <a:lnTo>
                    <a:pt x="1103" y="48"/>
                  </a:lnTo>
                  <a:lnTo>
                    <a:pt x="1103" y="50"/>
                  </a:lnTo>
                  <a:lnTo>
                    <a:pt x="1105" y="50"/>
                  </a:lnTo>
                  <a:lnTo>
                    <a:pt x="1106" y="50"/>
                  </a:lnTo>
                  <a:lnTo>
                    <a:pt x="1108" y="50"/>
                  </a:lnTo>
                  <a:lnTo>
                    <a:pt x="1110" y="50"/>
                  </a:lnTo>
                  <a:lnTo>
                    <a:pt x="1112" y="52"/>
                  </a:lnTo>
                  <a:lnTo>
                    <a:pt x="1114" y="52"/>
                  </a:lnTo>
                  <a:lnTo>
                    <a:pt x="1114" y="53"/>
                  </a:lnTo>
                  <a:lnTo>
                    <a:pt x="1112" y="53"/>
                  </a:lnTo>
                  <a:lnTo>
                    <a:pt x="1112" y="55"/>
                  </a:lnTo>
                  <a:lnTo>
                    <a:pt x="1112" y="57"/>
                  </a:lnTo>
                  <a:lnTo>
                    <a:pt x="1110" y="57"/>
                  </a:lnTo>
                  <a:lnTo>
                    <a:pt x="1110" y="59"/>
                  </a:lnTo>
                  <a:lnTo>
                    <a:pt x="1108" y="59"/>
                  </a:lnTo>
                  <a:lnTo>
                    <a:pt x="1108" y="61"/>
                  </a:lnTo>
                  <a:lnTo>
                    <a:pt x="1108" y="63"/>
                  </a:lnTo>
                  <a:lnTo>
                    <a:pt x="1106" y="63"/>
                  </a:lnTo>
                  <a:lnTo>
                    <a:pt x="1106" y="65"/>
                  </a:lnTo>
                  <a:lnTo>
                    <a:pt x="1106" y="67"/>
                  </a:lnTo>
                  <a:lnTo>
                    <a:pt x="1106" y="69"/>
                  </a:lnTo>
                  <a:lnTo>
                    <a:pt x="1105" y="69"/>
                  </a:lnTo>
                  <a:lnTo>
                    <a:pt x="1105" y="71"/>
                  </a:lnTo>
                  <a:lnTo>
                    <a:pt x="1105" y="73"/>
                  </a:lnTo>
                  <a:lnTo>
                    <a:pt x="1105" y="75"/>
                  </a:lnTo>
                  <a:lnTo>
                    <a:pt x="1105" y="76"/>
                  </a:lnTo>
                  <a:lnTo>
                    <a:pt x="1105" y="78"/>
                  </a:lnTo>
                  <a:lnTo>
                    <a:pt x="1103" y="78"/>
                  </a:lnTo>
                  <a:lnTo>
                    <a:pt x="1105" y="78"/>
                  </a:lnTo>
                  <a:lnTo>
                    <a:pt x="1103" y="78"/>
                  </a:lnTo>
                  <a:lnTo>
                    <a:pt x="1103" y="80"/>
                  </a:lnTo>
                  <a:lnTo>
                    <a:pt x="1103" y="82"/>
                  </a:lnTo>
                  <a:lnTo>
                    <a:pt x="1103" y="84"/>
                  </a:lnTo>
                  <a:lnTo>
                    <a:pt x="1105" y="84"/>
                  </a:lnTo>
                  <a:lnTo>
                    <a:pt x="1105" y="86"/>
                  </a:lnTo>
                  <a:lnTo>
                    <a:pt x="1103" y="86"/>
                  </a:lnTo>
                  <a:lnTo>
                    <a:pt x="1103" y="88"/>
                  </a:lnTo>
                  <a:lnTo>
                    <a:pt x="1101" y="88"/>
                  </a:lnTo>
                  <a:lnTo>
                    <a:pt x="1099" y="88"/>
                  </a:lnTo>
                  <a:lnTo>
                    <a:pt x="1099" y="90"/>
                  </a:lnTo>
                  <a:lnTo>
                    <a:pt x="1099" y="88"/>
                  </a:lnTo>
                  <a:lnTo>
                    <a:pt x="1097" y="88"/>
                  </a:lnTo>
                  <a:lnTo>
                    <a:pt x="1095" y="88"/>
                  </a:lnTo>
                  <a:lnTo>
                    <a:pt x="1093" y="88"/>
                  </a:lnTo>
                  <a:lnTo>
                    <a:pt x="1093" y="90"/>
                  </a:lnTo>
                  <a:lnTo>
                    <a:pt x="1095" y="90"/>
                  </a:lnTo>
                  <a:lnTo>
                    <a:pt x="1095" y="92"/>
                  </a:lnTo>
                  <a:lnTo>
                    <a:pt x="1093" y="92"/>
                  </a:lnTo>
                  <a:lnTo>
                    <a:pt x="1093" y="94"/>
                  </a:lnTo>
                  <a:lnTo>
                    <a:pt x="1093" y="96"/>
                  </a:lnTo>
                  <a:lnTo>
                    <a:pt x="1091" y="96"/>
                  </a:lnTo>
                  <a:lnTo>
                    <a:pt x="1091" y="98"/>
                  </a:lnTo>
                  <a:lnTo>
                    <a:pt x="1089" y="98"/>
                  </a:lnTo>
                  <a:lnTo>
                    <a:pt x="1089" y="100"/>
                  </a:lnTo>
                  <a:lnTo>
                    <a:pt x="1087" y="100"/>
                  </a:lnTo>
                  <a:lnTo>
                    <a:pt x="1085" y="100"/>
                  </a:lnTo>
                  <a:lnTo>
                    <a:pt x="1085" y="101"/>
                  </a:lnTo>
                  <a:lnTo>
                    <a:pt x="1085" y="103"/>
                  </a:lnTo>
                  <a:lnTo>
                    <a:pt x="1085" y="105"/>
                  </a:lnTo>
                  <a:lnTo>
                    <a:pt x="1083" y="105"/>
                  </a:lnTo>
                  <a:lnTo>
                    <a:pt x="1083" y="107"/>
                  </a:lnTo>
                  <a:lnTo>
                    <a:pt x="1081" y="109"/>
                  </a:lnTo>
                  <a:lnTo>
                    <a:pt x="1080" y="109"/>
                  </a:lnTo>
                  <a:lnTo>
                    <a:pt x="1080" y="111"/>
                  </a:lnTo>
                  <a:lnTo>
                    <a:pt x="1080" y="113"/>
                  </a:lnTo>
                  <a:lnTo>
                    <a:pt x="1081" y="113"/>
                  </a:lnTo>
                  <a:lnTo>
                    <a:pt x="1081" y="115"/>
                  </a:lnTo>
                  <a:lnTo>
                    <a:pt x="1080" y="115"/>
                  </a:lnTo>
                  <a:lnTo>
                    <a:pt x="1080" y="117"/>
                  </a:lnTo>
                  <a:lnTo>
                    <a:pt x="1078" y="117"/>
                  </a:lnTo>
                  <a:lnTo>
                    <a:pt x="1078" y="119"/>
                  </a:lnTo>
                  <a:lnTo>
                    <a:pt x="1080" y="119"/>
                  </a:lnTo>
                  <a:lnTo>
                    <a:pt x="1081" y="119"/>
                  </a:lnTo>
                  <a:lnTo>
                    <a:pt x="1081" y="117"/>
                  </a:lnTo>
                  <a:lnTo>
                    <a:pt x="1083" y="117"/>
                  </a:lnTo>
                  <a:lnTo>
                    <a:pt x="1083" y="115"/>
                  </a:lnTo>
                  <a:lnTo>
                    <a:pt x="1081" y="115"/>
                  </a:lnTo>
                  <a:lnTo>
                    <a:pt x="1083" y="115"/>
                  </a:lnTo>
                  <a:lnTo>
                    <a:pt x="1083" y="113"/>
                  </a:lnTo>
                  <a:lnTo>
                    <a:pt x="1085" y="113"/>
                  </a:lnTo>
                  <a:lnTo>
                    <a:pt x="1085" y="115"/>
                  </a:lnTo>
                  <a:lnTo>
                    <a:pt x="1085" y="113"/>
                  </a:lnTo>
                  <a:lnTo>
                    <a:pt x="1087" y="113"/>
                  </a:lnTo>
                  <a:lnTo>
                    <a:pt x="1089" y="113"/>
                  </a:lnTo>
                  <a:lnTo>
                    <a:pt x="1091" y="113"/>
                  </a:lnTo>
                  <a:lnTo>
                    <a:pt x="1091" y="115"/>
                  </a:lnTo>
                  <a:lnTo>
                    <a:pt x="1091" y="117"/>
                  </a:lnTo>
                  <a:lnTo>
                    <a:pt x="1091" y="119"/>
                  </a:lnTo>
                  <a:lnTo>
                    <a:pt x="1093" y="119"/>
                  </a:lnTo>
                  <a:lnTo>
                    <a:pt x="1093" y="121"/>
                  </a:lnTo>
                  <a:lnTo>
                    <a:pt x="1095" y="123"/>
                  </a:lnTo>
                  <a:lnTo>
                    <a:pt x="1095" y="124"/>
                  </a:lnTo>
                  <a:lnTo>
                    <a:pt x="1093" y="124"/>
                  </a:lnTo>
                  <a:lnTo>
                    <a:pt x="1093" y="126"/>
                  </a:lnTo>
                  <a:lnTo>
                    <a:pt x="1091" y="126"/>
                  </a:lnTo>
                  <a:lnTo>
                    <a:pt x="1091" y="128"/>
                  </a:lnTo>
                  <a:lnTo>
                    <a:pt x="1093" y="128"/>
                  </a:lnTo>
                  <a:lnTo>
                    <a:pt x="1093" y="130"/>
                  </a:lnTo>
                  <a:lnTo>
                    <a:pt x="1095" y="130"/>
                  </a:lnTo>
                  <a:lnTo>
                    <a:pt x="1093" y="130"/>
                  </a:lnTo>
                  <a:lnTo>
                    <a:pt x="1093" y="132"/>
                  </a:lnTo>
                  <a:lnTo>
                    <a:pt x="1095" y="132"/>
                  </a:lnTo>
                  <a:lnTo>
                    <a:pt x="1095" y="134"/>
                  </a:lnTo>
                  <a:lnTo>
                    <a:pt x="1097" y="134"/>
                  </a:lnTo>
                  <a:lnTo>
                    <a:pt x="1097" y="136"/>
                  </a:lnTo>
                  <a:lnTo>
                    <a:pt x="1097" y="138"/>
                  </a:lnTo>
                  <a:lnTo>
                    <a:pt x="1097" y="140"/>
                  </a:lnTo>
                  <a:lnTo>
                    <a:pt x="1095" y="140"/>
                  </a:lnTo>
                  <a:lnTo>
                    <a:pt x="1093" y="140"/>
                  </a:lnTo>
                  <a:lnTo>
                    <a:pt x="1093" y="142"/>
                  </a:lnTo>
                  <a:lnTo>
                    <a:pt x="1091" y="142"/>
                  </a:lnTo>
                  <a:lnTo>
                    <a:pt x="1089" y="142"/>
                  </a:lnTo>
                  <a:lnTo>
                    <a:pt x="1089" y="144"/>
                  </a:lnTo>
                  <a:lnTo>
                    <a:pt x="1091" y="144"/>
                  </a:lnTo>
                  <a:lnTo>
                    <a:pt x="1091" y="146"/>
                  </a:lnTo>
                  <a:lnTo>
                    <a:pt x="1091" y="148"/>
                  </a:lnTo>
                  <a:lnTo>
                    <a:pt x="1093" y="148"/>
                  </a:lnTo>
                  <a:lnTo>
                    <a:pt x="1095" y="148"/>
                  </a:lnTo>
                  <a:lnTo>
                    <a:pt x="1095" y="149"/>
                  </a:lnTo>
                  <a:lnTo>
                    <a:pt x="1095" y="151"/>
                  </a:lnTo>
                  <a:lnTo>
                    <a:pt x="1093" y="151"/>
                  </a:lnTo>
                  <a:lnTo>
                    <a:pt x="1093" y="153"/>
                  </a:lnTo>
                  <a:lnTo>
                    <a:pt x="1093" y="155"/>
                  </a:lnTo>
                  <a:lnTo>
                    <a:pt x="1093" y="157"/>
                  </a:lnTo>
                  <a:lnTo>
                    <a:pt x="1093" y="159"/>
                  </a:lnTo>
                  <a:lnTo>
                    <a:pt x="1093" y="161"/>
                  </a:lnTo>
                  <a:lnTo>
                    <a:pt x="1095" y="161"/>
                  </a:lnTo>
                  <a:lnTo>
                    <a:pt x="1097" y="163"/>
                  </a:lnTo>
                  <a:lnTo>
                    <a:pt x="1099" y="163"/>
                  </a:lnTo>
                  <a:lnTo>
                    <a:pt x="1099" y="165"/>
                  </a:lnTo>
                  <a:lnTo>
                    <a:pt x="1101" y="165"/>
                  </a:lnTo>
                  <a:lnTo>
                    <a:pt x="1103" y="163"/>
                  </a:lnTo>
                  <a:lnTo>
                    <a:pt x="1105" y="163"/>
                  </a:lnTo>
                  <a:lnTo>
                    <a:pt x="1105" y="165"/>
                  </a:lnTo>
                  <a:lnTo>
                    <a:pt x="1106" y="165"/>
                  </a:lnTo>
                  <a:lnTo>
                    <a:pt x="1105" y="165"/>
                  </a:lnTo>
                  <a:lnTo>
                    <a:pt x="1105" y="167"/>
                  </a:lnTo>
                  <a:lnTo>
                    <a:pt x="1103" y="169"/>
                  </a:lnTo>
                  <a:lnTo>
                    <a:pt x="1103" y="171"/>
                  </a:lnTo>
                  <a:lnTo>
                    <a:pt x="1103" y="172"/>
                  </a:lnTo>
                  <a:lnTo>
                    <a:pt x="1101" y="172"/>
                  </a:lnTo>
                  <a:lnTo>
                    <a:pt x="1101" y="174"/>
                  </a:lnTo>
                  <a:lnTo>
                    <a:pt x="1099" y="174"/>
                  </a:lnTo>
                  <a:lnTo>
                    <a:pt x="1097" y="174"/>
                  </a:lnTo>
                  <a:lnTo>
                    <a:pt x="1097" y="176"/>
                  </a:lnTo>
                  <a:lnTo>
                    <a:pt x="1095" y="176"/>
                  </a:lnTo>
                  <a:lnTo>
                    <a:pt x="1093" y="178"/>
                  </a:lnTo>
                  <a:lnTo>
                    <a:pt x="1093" y="180"/>
                  </a:lnTo>
                  <a:lnTo>
                    <a:pt x="1091" y="180"/>
                  </a:lnTo>
                  <a:lnTo>
                    <a:pt x="1091" y="182"/>
                  </a:lnTo>
                  <a:lnTo>
                    <a:pt x="1089" y="182"/>
                  </a:lnTo>
                  <a:lnTo>
                    <a:pt x="1087" y="184"/>
                  </a:lnTo>
                  <a:lnTo>
                    <a:pt x="1089" y="184"/>
                  </a:lnTo>
                  <a:lnTo>
                    <a:pt x="1089" y="182"/>
                  </a:lnTo>
                  <a:lnTo>
                    <a:pt x="1089" y="184"/>
                  </a:lnTo>
                  <a:lnTo>
                    <a:pt x="1089" y="186"/>
                  </a:lnTo>
                  <a:lnTo>
                    <a:pt x="1087" y="184"/>
                  </a:lnTo>
                  <a:lnTo>
                    <a:pt x="1087" y="186"/>
                  </a:lnTo>
                  <a:lnTo>
                    <a:pt x="1085" y="186"/>
                  </a:lnTo>
                  <a:lnTo>
                    <a:pt x="1085" y="188"/>
                  </a:lnTo>
                  <a:lnTo>
                    <a:pt x="1083" y="188"/>
                  </a:lnTo>
                  <a:lnTo>
                    <a:pt x="1083" y="186"/>
                  </a:lnTo>
                  <a:lnTo>
                    <a:pt x="1081" y="186"/>
                  </a:lnTo>
                  <a:lnTo>
                    <a:pt x="1081" y="188"/>
                  </a:lnTo>
                  <a:lnTo>
                    <a:pt x="1080" y="188"/>
                  </a:lnTo>
                  <a:lnTo>
                    <a:pt x="1081" y="188"/>
                  </a:lnTo>
                  <a:lnTo>
                    <a:pt x="1080" y="188"/>
                  </a:lnTo>
                  <a:lnTo>
                    <a:pt x="1080" y="186"/>
                  </a:lnTo>
                  <a:lnTo>
                    <a:pt x="1078" y="186"/>
                  </a:lnTo>
                  <a:lnTo>
                    <a:pt x="1078" y="188"/>
                  </a:lnTo>
                  <a:lnTo>
                    <a:pt x="1076" y="188"/>
                  </a:lnTo>
                  <a:lnTo>
                    <a:pt x="1076" y="186"/>
                  </a:lnTo>
                  <a:lnTo>
                    <a:pt x="1074" y="186"/>
                  </a:lnTo>
                  <a:lnTo>
                    <a:pt x="1074" y="184"/>
                  </a:lnTo>
                  <a:lnTo>
                    <a:pt x="1072" y="186"/>
                  </a:lnTo>
                  <a:lnTo>
                    <a:pt x="1072" y="184"/>
                  </a:lnTo>
                  <a:lnTo>
                    <a:pt x="1070" y="184"/>
                  </a:lnTo>
                  <a:lnTo>
                    <a:pt x="1068" y="184"/>
                  </a:lnTo>
                  <a:lnTo>
                    <a:pt x="1068" y="182"/>
                  </a:lnTo>
                  <a:lnTo>
                    <a:pt x="1066" y="182"/>
                  </a:lnTo>
                  <a:lnTo>
                    <a:pt x="1064" y="182"/>
                  </a:lnTo>
                  <a:lnTo>
                    <a:pt x="1062" y="182"/>
                  </a:lnTo>
                  <a:lnTo>
                    <a:pt x="1062" y="180"/>
                  </a:lnTo>
                  <a:lnTo>
                    <a:pt x="1064" y="180"/>
                  </a:lnTo>
                  <a:lnTo>
                    <a:pt x="1066" y="180"/>
                  </a:lnTo>
                  <a:lnTo>
                    <a:pt x="1066" y="178"/>
                  </a:lnTo>
                  <a:lnTo>
                    <a:pt x="1064" y="178"/>
                  </a:lnTo>
                  <a:lnTo>
                    <a:pt x="1064" y="176"/>
                  </a:lnTo>
                  <a:lnTo>
                    <a:pt x="1062" y="176"/>
                  </a:lnTo>
                  <a:lnTo>
                    <a:pt x="1062" y="178"/>
                  </a:lnTo>
                  <a:lnTo>
                    <a:pt x="1064" y="178"/>
                  </a:lnTo>
                  <a:lnTo>
                    <a:pt x="1064" y="180"/>
                  </a:lnTo>
                  <a:lnTo>
                    <a:pt x="1062" y="180"/>
                  </a:lnTo>
                  <a:lnTo>
                    <a:pt x="1060" y="180"/>
                  </a:lnTo>
                  <a:lnTo>
                    <a:pt x="1060" y="182"/>
                  </a:lnTo>
                  <a:lnTo>
                    <a:pt x="1060" y="180"/>
                  </a:lnTo>
                  <a:lnTo>
                    <a:pt x="1058" y="180"/>
                  </a:lnTo>
                  <a:lnTo>
                    <a:pt x="1058" y="178"/>
                  </a:lnTo>
                  <a:lnTo>
                    <a:pt x="1058" y="176"/>
                  </a:lnTo>
                  <a:lnTo>
                    <a:pt x="1058" y="178"/>
                  </a:lnTo>
                  <a:lnTo>
                    <a:pt x="1058" y="180"/>
                  </a:lnTo>
                  <a:lnTo>
                    <a:pt x="1060" y="180"/>
                  </a:lnTo>
                  <a:lnTo>
                    <a:pt x="1060" y="182"/>
                  </a:lnTo>
                  <a:lnTo>
                    <a:pt x="1058" y="182"/>
                  </a:lnTo>
                  <a:lnTo>
                    <a:pt x="1057" y="180"/>
                  </a:lnTo>
                  <a:lnTo>
                    <a:pt x="1055" y="178"/>
                  </a:lnTo>
                  <a:lnTo>
                    <a:pt x="1053" y="178"/>
                  </a:lnTo>
                  <a:lnTo>
                    <a:pt x="1051" y="178"/>
                  </a:lnTo>
                  <a:lnTo>
                    <a:pt x="1049" y="178"/>
                  </a:lnTo>
                  <a:lnTo>
                    <a:pt x="1049" y="176"/>
                  </a:lnTo>
                  <a:lnTo>
                    <a:pt x="1047" y="176"/>
                  </a:lnTo>
                  <a:lnTo>
                    <a:pt x="1045" y="178"/>
                  </a:lnTo>
                  <a:lnTo>
                    <a:pt x="1043" y="180"/>
                  </a:lnTo>
                  <a:lnTo>
                    <a:pt x="1041" y="180"/>
                  </a:lnTo>
                  <a:lnTo>
                    <a:pt x="1041" y="182"/>
                  </a:lnTo>
                  <a:lnTo>
                    <a:pt x="1039" y="182"/>
                  </a:lnTo>
                  <a:lnTo>
                    <a:pt x="1037" y="182"/>
                  </a:lnTo>
                  <a:lnTo>
                    <a:pt x="1035" y="184"/>
                  </a:lnTo>
                  <a:lnTo>
                    <a:pt x="1033" y="184"/>
                  </a:lnTo>
                  <a:lnTo>
                    <a:pt x="1033" y="186"/>
                  </a:lnTo>
                  <a:lnTo>
                    <a:pt x="1033" y="188"/>
                  </a:lnTo>
                  <a:lnTo>
                    <a:pt x="1032" y="188"/>
                  </a:lnTo>
                  <a:lnTo>
                    <a:pt x="1032" y="190"/>
                  </a:lnTo>
                  <a:lnTo>
                    <a:pt x="1032" y="192"/>
                  </a:lnTo>
                  <a:lnTo>
                    <a:pt x="1032" y="194"/>
                  </a:lnTo>
                  <a:lnTo>
                    <a:pt x="1032" y="196"/>
                  </a:lnTo>
                  <a:lnTo>
                    <a:pt x="1032" y="197"/>
                  </a:lnTo>
                  <a:lnTo>
                    <a:pt x="1032" y="199"/>
                  </a:lnTo>
                  <a:lnTo>
                    <a:pt x="1033" y="199"/>
                  </a:lnTo>
                  <a:lnTo>
                    <a:pt x="1033" y="201"/>
                  </a:lnTo>
                  <a:lnTo>
                    <a:pt x="1032" y="201"/>
                  </a:lnTo>
                  <a:lnTo>
                    <a:pt x="1030" y="201"/>
                  </a:lnTo>
                  <a:lnTo>
                    <a:pt x="1028" y="201"/>
                  </a:lnTo>
                  <a:lnTo>
                    <a:pt x="1026" y="201"/>
                  </a:lnTo>
                  <a:lnTo>
                    <a:pt x="1026" y="203"/>
                  </a:lnTo>
                  <a:lnTo>
                    <a:pt x="1024" y="203"/>
                  </a:lnTo>
                  <a:lnTo>
                    <a:pt x="1022" y="203"/>
                  </a:lnTo>
                  <a:lnTo>
                    <a:pt x="1022" y="201"/>
                  </a:lnTo>
                  <a:lnTo>
                    <a:pt x="1020" y="201"/>
                  </a:lnTo>
                  <a:lnTo>
                    <a:pt x="1018" y="201"/>
                  </a:lnTo>
                  <a:lnTo>
                    <a:pt x="1016" y="201"/>
                  </a:lnTo>
                  <a:lnTo>
                    <a:pt x="1016" y="203"/>
                  </a:lnTo>
                  <a:lnTo>
                    <a:pt x="1014" y="203"/>
                  </a:lnTo>
                  <a:lnTo>
                    <a:pt x="1014" y="201"/>
                  </a:lnTo>
                  <a:lnTo>
                    <a:pt x="1012" y="201"/>
                  </a:lnTo>
                  <a:lnTo>
                    <a:pt x="1012" y="199"/>
                  </a:lnTo>
                  <a:lnTo>
                    <a:pt x="1010" y="199"/>
                  </a:lnTo>
                  <a:lnTo>
                    <a:pt x="1010" y="197"/>
                  </a:lnTo>
                  <a:lnTo>
                    <a:pt x="1009" y="197"/>
                  </a:lnTo>
                  <a:lnTo>
                    <a:pt x="1007" y="197"/>
                  </a:lnTo>
                  <a:lnTo>
                    <a:pt x="1005" y="197"/>
                  </a:lnTo>
                  <a:lnTo>
                    <a:pt x="1005" y="196"/>
                  </a:lnTo>
                  <a:lnTo>
                    <a:pt x="1003" y="196"/>
                  </a:lnTo>
                  <a:lnTo>
                    <a:pt x="1001" y="196"/>
                  </a:lnTo>
                  <a:lnTo>
                    <a:pt x="1001" y="194"/>
                  </a:lnTo>
                  <a:lnTo>
                    <a:pt x="999" y="194"/>
                  </a:lnTo>
                  <a:lnTo>
                    <a:pt x="997" y="194"/>
                  </a:lnTo>
                  <a:lnTo>
                    <a:pt x="997" y="192"/>
                  </a:lnTo>
                  <a:lnTo>
                    <a:pt x="995" y="192"/>
                  </a:lnTo>
                  <a:lnTo>
                    <a:pt x="993" y="192"/>
                  </a:lnTo>
                  <a:lnTo>
                    <a:pt x="993" y="194"/>
                  </a:lnTo>
                  <a:lnTo>
                    <a:pt x="993" y="196"/>
                  </a:lnTo>
                  <a:lnTo>
                    <a:pt x="991" y="196"/>
                  </a:lnTo>
                  <a:lnTo>
                    <a:pt x="989" y="196"/>
                  </a:lnTo>
                  <a:lnTo>
                    <a:pt x="987" y="196"/>
                  </a:lnTo>
                  <a:lnTo>
                    <a:pt x="985" y="196"/>
                  </a:lnTo>
                  <a:lnTo>
                    <a:pt x="984" y="196"/>
                  </a:lnTo>
                  <a:lnTo>
                    <a:pt x="982" y="196"/>
                  </a:lnTo>
                  <a:lnTo>
                    <a:pt x="982" y="194"/>
                  </a:lnTo>
                  <a:lnTo>
                    <a:pt x="980" y="194"/>
                  </a:lnTo>
                  <a:lnTo>
                    <a:pt x="982" y="194"/>
                  </a:lnTo>
                  <a:lnTo>
                    <a:pt x="980" y="194"/>
                  </a:lnTo>
                  <a:lnTo>
                    <a:pt x="978" y="192"/>
                  </a:lnTo>
                  <a:lnTo>
                    <a:pt x="978" y="194"/>
                  </a:lnTo>
                  <a:lnTo>
                    <a:pt x="976" y="194"/>
                  </a:lnTo>
                  <a:lnTo>
                    <a:pt x="974" y="194"/>
                  </a:lnTo>
                  <a:lnTo>
                    <a:pt x="972" y="192"/>
                  </a:lnTo>
                  <a:lnTo>
                    <a:pt x="972" y="190"/>
                  </a:lnTo>
                  <a:lnTo>
                    <a:pt x="970" y="190"/>
                  </a:lnTo>
                  <a:lnTo>
                    <a:pt x="968" y="190"/>
                  </a:lnTo>
                  <a:lnTo>
                    <a:pt x="966" y="190"/>
                  </a:lnTo>
                  <a:lnTo>
                    <a:pt x="966" y="188"/>
                  </a:lnTo>
                  <a:lnTo>
                    <a:pt x="964" y="190"/>
                  </a:lnTo>
                  <a:lnTo>
                    <a:pt x="964" y="188"/>
                  </a:lnTo>
                  <a:lnTo>
                    <a:pt x="962" y="188"/>
                  </a:lnTo>
                  <a:lnTo>
                    <a:pt x="962" y="186"/>
                  </a:lnTo>
                  <a:lnTo>
                    <a:pt x="962" y="188"/>
                  </a:lnTo>
                  <a:lnTo>
                    <a:pt x="961" y="188"/>
                  </a:lnTo>
                  <a:lnTo>
                    <a:pt x="961" y="186"/>
                  </a:lnTo>
                  <a:lnTo>
                    <a:pt x="961" y="184"/>
                  </a:lnTo>
                  <a:lnTo>
                    <a:pt x="959" y="182"/>
                  </a:lnTo>
                  <a:lnTo>
                    <a:pt x="959" y="184"/>
                  </a:lnTo>
                  <a:lnTo>
                    <a:pt x="957" y="184"/>
                  </a:lnTo>
                  <a:lnTo>
                    <a:pt x="957" y="182"/>
                  </a:lnTo>
                  <a:lnTo>
                    <a:pt x="955" y="182"/>
                  </a:lnTo>
                  <a:lnTo>
                    <a:pt x="955" y="180"/>
                  </a:lnTo>
                  <a:lnTo>
                    <a:pt x="957" y="180"/>
                  </a:lnTo>
                  <a:lnTo>
                    <a:pt x="959" y="180"/>
                  </a:lnTo>
                  <a:lnTo>
                    <a:pt x="959" y="178"/>
                  </a:lnTo>
                  <a:lnTo>
                    <a:pt x="959" y="176"/>
                  </a:lnTo>
                  <a:lnTo>
                    <a:pt x="961" y="176"/>
                  </a:lnTo>
                  <a:lnTo>
                    <a:pt x="961" y="174"/>
                  </a:lnTo>
                  <a:lnTo>
                    <a:pt x="961" y="171"/>
                  </a:lnTo>
                  <a:lnTo>
                    <a:pt x="961" y="169"/>
                  </a:lnTo>
                  <a:lnTo>
                    <a:pt x="962" y="167"/>
                  </a:lnTo>
                  <a:lnTo>
                    <a:pt x="962" y="161"/>
                  </a:lnTo>
                  <a:lnTo>
                    <a:pt x="962" y="157"/>
                  </a:lnTo>
                  <a:lnTo>
                    <a:pt x="964" y="155"/>
                  </a:lnTo>
                  <a:lnTo>
                    <a:pt x="962" y="155"/>
                  </a:lnTo>
                  <a:lnTo>
                    <a:pt x="964" y="153"/>
                  </a:lnTo>
                  <a:lnTo>
                    <a:pt x="964" y="151"/>
                  </a:lnTo>
                  <a:lnTo>
                    <a:pt x="966" y="153"/>
                  </a:lnTo>
                  <a:lnTo>
                    <a:pt x="966" y="151"/>
                  </a:lnTo>
                  <a:lnTo>
                    <a:pt x="964" y="149"/>
                  </a:lnTo>
                  <a:lnTo>
                    <a:pt x="964" y="151"/>
                  </a:lnTo>
                  <a:lnTo>
                    <a:pt x="962" y="153"/>
                  </a:lnTo>
                  <a:lnTo>
                    <a:pt x="964" y="142"/>
                  </a:lnTo>
                  <a:lnTo>
                    <a:pt x="964" y="138"/>
                  </a:lnTo>
                  <a:lnTo>
                    <a:pt x="964" y="134"/>
                  </a:lnTo>
                  <a:lnTo>
                    <a:pt x="966" y="132"/>
                  </a:lnTo>
                  <a:lnTo>
                    <a:pt x="966" y="134"/>
                  </a:lnTo>
                  <a:lnTo>
                    <a:pt x="968" y="134"/>
                  </a:lnTo>
                  <a:lnTo>
                    <a:pt x="970" y="136"/>
                  </a:lnTo>
                  <a:lnTo>
                    <a:pt x="972" y="138"/>
                  </a:lnTo>
                  <a:lnTo>
                    <a:pt x="972" y="140"/>
                  </a:lnTo>
                  <a:lnTo>
                    <a:pt x="972" y="142"/>
                  </a:lnTo>
                  <a:lnTo>
                    <a:pt x="972" y="144"/>
                  </a:lnTo>
                  <a:lnTo>
                    <a:pt x="974" y="144"/>
                  </a:lnTo>
                  <a:lnTo>
                    <a:pt x="974" y="146"/>
                  </a:lnTo>
                  <a:lnTo>
                    <a:pt x="974" y="148"/>
                  </a:lnTo>
                  <a:lnTo>
                    <a:pt x="974" y="146"/>
                  </a:lnTo>
                  <a:lnTo>
                    <a:pt x="974" y="144"/>
                  </a:lnTo>
                  <a:lnTo>
                    <a:pt x="976" y="144"/>
                  </a:lnTo>
                  <a:lnTo>
                    <a:pt x="976" y="146"/>
                  </a:lnTo>
                  <a:lnTo>
                    <a:pt x="976" y="144"/>
                  </a:lnTo>
                  <a:lnTo>
                    <a:pt x="974" y="144"/>
                  </a:lnTo>
                  <a:lnTo>
                    <a:pt x="972" y="142"/>
                  </a:lnTo>
                  <a:lnTo>
                    <a:pt x="972" y="138"/>
                  </a:lnTo>
                  <a:lnTo>
                    <a:pt x="972" y="136"/>
                  </a:lnTo>
                  <a:lnTo>
                    <a:pt x="970" y="134"/>
                  </a:lnTo>
                  <a:lnTo>
                    <a:pt x="970" y="132"/>
                  </a:lnTo>
                  <a:lnTo>
                    <a:pt x="968" y="132"/>
                  </a:lnTo>
                  <a:lnTo>
                    <a:pt x="968" y="130"/>
                  </a:lnTo>
                  <a:lnTo>
                    <a:pt x="966" y="130"/>
                  </a:lnTo>
                  <a:lnTo>
                    <a:pt x="964" y="130"/>
                  </a:lnTo>
                  <a:lnTo>
                    <a:pt x="964" y="128"/>
                  </a:lnTo>
                  <a:lnTo>
                    <a:pt x="964" y="126"/>
                  </a:lnTo>
                  <a:lnTo>
                    <a:pt x="966" y="128"/>
                  </a:lnTo>
                  <a:lnTo>
                    <a:pt x="968" y="128"/>
                  </a:lnTo>
                  <a:lnTo>
                    <a:pt x="966" y="128"/>
                  </a:lnTo>
                  <a:lnTo>
                    <a:pt x="966" y="126"/>
                  </a:lnTo>
                  <a:lnTo>
                    <a:pt x="964" y="126"/>
                  </a:lnTo>
                  <a:lnTo>
                    <a:pt x="964" y="124"/>
                  </a:lnTo>
                  <a:lnTo>
                    <a:pt x="966" y="124"/>
                  </a:lnTo>
                  <a:lnTo>
                    <a:pt x="966" y="123"/>
                  </a:lnTo>
                  <a:lnTo>
                    <a:pt x="966" y="121"/>
                  </a:lnTo>
                  <a:lnTo>
                    <a:pt x="966" y="123"/>
                  </a:lnTo>
                  <a:lnTo>
                    <a:pt x="966" y="121"/>
                  </a:lnTo>
                  <a:lnTo>
                    <a:pt x="966" y="119"/>
                  </a:lnTo>
                  <a:lnTo>
                    <a:pt x="964" y="119"/>
                  </a:lnTo>
                  <a:lnTo>
                    <a:pt x="966" y="119"/>
                  </a:lnTo>
                  <a:lnTo>
                    <a:pt x="964" y="119"/>
                  </a:lnTo>
                  <a:lnTo>
                    <a:pt x="964" y="117"/>
                  </a:lnTo>
                  <a:lnTo>
                    <a:pt x="966" y="117"/>
                  </a:lnTo>
                  <a:lnTo>
                    <a:pt x="966" y="115"/>
                  </a:lnTo>
                  <a:lnTo>
                    <a:pt x="964" y="115"/>
                  </a:lnTo>
                  <a:lnTo>
                    <a:pt x="962" y="115"/>
                  </a:lnTo>
                  <a:lnTo>
                    <a:pt x="961" y="113"/>
                  </a:lnTo>
                  <a:lnTo>
                    <a:pt x="961" y="115"/>
                  </a:lnTo>
                  <a:lnTo>
                    <a:pt x="961" y="113"/>
                  </a:lnTo>
                  <a:lnTo>
                    <a:pt x="959" y="113"/>
                  </a:lnTo>
                  <a:lnTo>
                    <a:pt x="957" y="113"/>
                  </a:lnTo>
                  <a:lnTo>
                    <a:pt x="957" y="111"/>
                  </a:lnTo>
                  <a:lnTo>
                    <a:pt x="955" y="111"/>
                  </a:lnTo>
                  <a:lnTo>
                    <a:pt x="955" y="109"/>
                  </a:lnTo>
                  <a:lnTo>
                    <a:pt x="955" y="111"/>
                  </a:lnTo>
                  <a:lnTo>
                    <a:pt x="955" y="109"/>
                  </a:lnTo>
                  <a:lnTo>
                    <a:pt x="955" y="107"/>
                  </a:lnTo>
                  <a:lnTo>
                    <a:pt x="953" y="107"/>
                  </a:lnTo>
                  <a:lnTo>
                    <a:pt x="953" y="105"/>
                  </a:lnTo>
                  <a:lnTo>
                    <a:pt x="951" y="105"/>
                  </a:lnTo>
                  <a:lnTo>
                    <a:pt x="951" y="103"/>
                  </a:lnTo>
                  <a:lnTo>
                    <a:pt x="949" y="103"/>
                  </a:lnTo>
                  <a:lnTo>
                    <a:pt x="949" y="101"/>
                  </a:lnTo>
                  <a:lnTo>
                    <a:pt x="951" y="100"/>
                  </a:lnTo>
                  <a:lnTo>
                    <a:pt x="951" y="98"/>
                  </a:lnTo>
                  <a:lnTo>
                    <a:pt x="951" y="96"/>
                  </a:lnTo>
                  <a:lnTo>
                    <a:pt x="949" y="96"/>
                  </a:lnTo>
                  <a:lnTo>
                    <a:pt x="947" y="96"/>
                  </a:lnTo>
                  <a:lnTo>
                    <a:pt x="949" y="96"/>
                  </a:lnTo>
                  <a:lnTo>
                    <a:pt x="949" y="94"/>
                  </a:lnTo>
                  <a:lnTo>
                    <a:pt x="949" y="92"/>
                  </a:lnTo>
                  <a:lnTo>
                    <a:pt x="951" y="92"/>
                  </a:lnTo>
                  <a:lnTo>
                    <a:pt x="953" y="92"/>
                  </a:lnTo>
                  <a:lnTo>
                    <a:pt x="953" y="94"/>
                  </a:lnTo>
                  <a:lnTo>
                    <a:pt x="955" y="94"/>
                  </a:lnTo>
                  <a:lnTo>
                    <a:pt x="957" y="94"/>
                  </a:lnTo>
                  <a:lnTo>
                    <a:pt x="955" y="94"/>
                  </a:lnTo>
                  <a:lnTo>
                    <a:pt x="955" y="92"/>
                  </a:lnTo>
                  <a:lnTo>
                    <a:pt x="953" y="92"/>
                  </a:lnTo>
                  <a:lnTo>
                    <a:pt x="951" y="92"/>
                  </a:lnTo>
                  <a:lnTo>
                    <a:pt x="949" y="92"/>
                  </a:lnTo>
                  <a:lnTo>
                    <a:pt x="947" y="92"/>
                  </a:lnTo>
                  <a:lnTo>
                    <a:pt x="947" y="94"/>
                  </a:lnTo>
                  <a:lnTo>
                    <a:pt x="947" y="92"/>
                  </a:lnTo>
                  <a:lnTo>
                    <a:pt x="945" y="92"/>
                  </a:lnTo>
                  <a:lnTo>
                    <a:pt x="943" y="92"/>
                  </a:lnTo>
                  <a:lnTo>
                    <a:pt x="945" y="92"/>
                  </a:lnTo>
                  <a:lnTo>
                    <a:pt x="943" y="92"/>
                  </a:lnTo>
                  <a:lnTo>
                    <a:pt x="943" y="90"/>
                  </a:lnTo>
                  <a:lnTo>
                    <a:pt x="943" y="92"/>
                  </a:lnTo>
                  <a:lnTo>
                    <a:pt x="943" y="90"/>
                  </a:lnTo>
                  <a:lnTo>
                    <a:pt x="945" y="90"/>
                  </a:lnTo>
                  <a:lnTo>
                    <a:pt x="945" y="88"/>
                  </a:lnTo>
                  <a:lnTo>
                    <a:pt x="943" y="88"/>
                  </a:lnTo>
                  <a:lnTo>
                    <a:pt x="945" y="88"/>
                  </a:lnTo>
                  <a:lnTo>
                    <a:pt x="945" y="86"/>
                  </a:lnTo>
                  <a:lnTo>
                    <a:pt x="943" y="86"/>
                  </a:lnTo>
                  <a:lnTo>
                    <a:pt x="941" y="86"/>
                  </a:lnTo>
                  <a:lnTo>
                    <a:pt x="941" y="88"/>
                  </a:lnTo>
                  <a:lnTo>
                    <a:pt x="939" y="86"/>
                  </a:lnTo>
                  <a:lnTo>
                    <a:pt x="939" y="88"/>
                  </a:lnTo>
                  <a:lnTo>
                    <a:pt x="937" y="88"/>
                  </a:lnTo>
                  <a:lnTo>
                    <a:pt x="937" y="86"/>
                  </a:lnTo>
                  <a:lnTo>
                    <a:pt x="939" y="86"/>
                  </a:lnTo>
                  <a:lnTo>
                    <a:pt x="941" y="84"/>
                  </a:lnTo>
                  <a:lnTo>
                    <a:pt x="939" y="84"/>
                  </a:lnTo>
                  <a:lnTo>
                    <a:pt x="941" y="84"/>
                  </a:lnTo>
                  <a:lnTo>
                    <a:pt x="939" y="84"/>
                  </a:lnTo>
                  <a:lnTo>
                    <a:pt x="937" y="84"/>
                  </a:lnTo>
                  <a:lnTo>
                    <a:pt x="936" y="84"/>
                  </a:lnTo>
                  <a:lnTo>
                    <a:pt x="937" y="84"/>
                  </a:lnTo>
                  <a:lnTo>
                    <a:pt x="936" y="84"/>
                  </a:lnTo>
                  <a:lnTo>
                    <a:pt x="936" y="86"/>
                  </a:lnTo>
                  <a:lnTo>
                    <a:pt x="937" y="86"/>
                  </a:lnTo>
                  <a:lnTo>
                    <a:pt x="936" y="86"/>
                  </a:lnTo>
                  <a:lnTo>
                    <a:pt x="936" y="84"/>
                  </a:lnTo>
                  <a:lnTo>
                    <a:pt x="936" y="86"/>
                  </a:lnTo>
                  <a:lnTo>
                    <a:pt x="936" y="84"/>
                  </a:lnTo>
                  <a:lnTo>
                    <a:pt x="936" y="86"/>
                  </a:lnTo>
                  <a:lnTo>
                    <a:pt x="936" y="84"/>
                  </a:lnTo>
                  <a:lnTo>
                    <a:pt x="934" y="86"/>
                  </a:lnTo>
                  <a:lnTo>
                    <a:pt x="934" y="84"/>
                  </a:lnTo>
                  <a:lnTo>
                    <a:pt x="934" y="86"/>
                  </a:lnTo>
                  <a:lnTo>
                    <a:pt x="934" y="88"/>
                  </a:lnTo>
                  <a:lnTo>
                    <a:pt x="934" y="86"/>
                  </a:lnTo>
                  <a:lnTo>
                    <a:pt x="934" y="84"/>
                  </a:lnTo>
                  <a:lnTo>
                    <a:pt x="932" y="84"/>
                  </a:lnTo>
                  <a:lnTo>
                    <a:pt x="932" y="82"/>
                  </a:lnTo>
                  <a:lnTo>
                    <a:pt x="934" y="82"/>
                  </a:lnTo>
                  <a:lnTo>
                    <a:pt x="934" y="80"/>
                  </a:lnTo>
                  <a:lnTo>
                    <a:pt x="934" y="82"/>
                  </a:lnTo>
                  <a:lnTo>
                    <a:pt x="934" y="80"/>
                  </a:lnTo>
                  <a:lnTo>
                    <a:pt x="932" y="82"/>
                  </a:lnTo>
                  <a:lnTo>
                    <a:pt x="934" y="82"/>
                  </a:lnTo>
                  <a:lnTo>
                    <a:pt x="932" y="82"/>
                  </a:lnTo>
                  <a:lnTo>
                    <a:pt x="932" y="84"/>
                  </a:lnTo>
                  <a:lnTo>
                    <a:pt x="932" y="82"/>
                  </a:lnTo>
                  <a:lnTo>
                    <a:pt x="930" y="82"/>
                  </a:lnTo>
                  <a:lnTo>
                    <a:pt x="932" y="82"/>
                  </a:lnTo>
                  <a:lnTo>
                    <a:pt x="930" y="82"/>
                  </a:lnTo>
                  <a:lnTo>
                    <a:pt x="930" y="80"/>
                  </a:lnTo>
                  <a:lnTo>
                    <a:pt x="932" y="80"/>
                  </a:lnTo>
                  <a:lnTo>
                    <a:pt x="930" y="80"/>
                  </a:lnTo>
                  <a:lnTo>
                    <a:pt x="930" y="82"/>
                  </a:lnTo>
                  <a:lnTo>
                    <a:pt x="928" y="82"/>
                  </a:lnTo>
                  <a:lnTo>
                    <a:pt x="928" y="80"/>
                  </a:lnTo>
                  <a:lnTo>
                    <a:pt x="926" y="80"/>
                  </a:lnTo>
                  <a:lnTo>
                    <a:pt x="924" y="80"/>
                  </a:lnTo>
                  <a:lnTo>
                    <a:pt x="922" y="80"/>
                  </a:lnTo>
                  <a:lnTo>
                    <a:pt x="922" y="78"/>
                  </a:lnTo>
                  <a:lnTo>
                    <a:pt x="920" y="78"/>
                  </a:lnTo>
                  <a:lnTo>
                    <a:pt x="918" y="78"/>
                  </a:lnTo>
                  <a:lnTo>
                    <a:pt x="920" y="78"/>
                  </a:lnTo>
                  <a:lnTo>
                    <a:pt x="918" y="78"/>
                  </a:lnTo>
                  <a:lnTo>
                    <a:pt x="918" y="76"/>
                  </a:lnTo>
                  <a:lnTo>
                    <a:pt x="918" y="78"/>
                  </a:lnTo>
                  <a:lnTo>
                    <a:pt x="916" y="78"/>
                  </a:lnTo>
                  <a:lnTo>
                    <a:pt x="916" y="80"/>
                  </a:lnTo>
                  <a:lnTo>
                    <a:pt x="914" y="80"/>
                  </a:lnTo>
                  <a:lnTo>
                    <a:pt x="914" y="78"/>
                  </a:lnTo>
                  <a:lnTo>
                    <a:pt x="914" y="76"/>
                  </a:lnTo>
                  <a:lnTo>
                    <a:pt x="913" y="76"/>
                  </a:lnTo>
                  <a:lnTo>
                    <a:pt x="911" y="75"/>
                  </a:lnTo>
                  <a:lnTo>
                    <a:pt x="909" y="75"/>
                  </a:lnTo>
                  <a:lnTo>
                    <a:pt x="909" y="73"/>
                  </a:lnTo>
                  <a:lnTo>
                    <a:pt x="909" y="75"/>
                  </a:lnTo>
                  <a:lnTo>
                    <a:pt x="914" y="73"/>
                  </a:lnTo>
                  <a:lnTo>
                    <a:pt x="914" y="71"/>
                  </a:lnTo>
                  <a:lnTo>
                    <a:pt x="913" y="71"/>
                  </a:lnTo>
                  <a:lnTo>
                    <a:pt x="913" y="69"/>
                  </a:lnTo>
                  <a:lnTo>
                    <a:pt x="913" y="71"/>
                  </a:lnTo>
                  <a:lnTo>
                    <a:pt x="911" y="71"/>
                  </a:lnTo>
                  <a:lnTo>
                    <a:pt x="911" y="69"/>
                  </a:lnTo>
                  <a:lnTo>
                    <a:pt x="911" y="67"/>
                  </a:lnTo>
                  <a:lnTo>
                    <a:pt x="911" y="69"/>
                  </a:lnTo>
                  <a:lnTo>
                    <a:pt x="913" y="69"/>
                  </a:lnTo>
                  <a:lnTo>
                    <a:pt x="914" y="69"/>
                  </a:lnTo>
                  <a:lnTo>
                    <a:pt x="916" y="69"/>
                  </a:lnTo>
                  <a:lnTo>
                    <a:pt x="914" y="69"/>
                  </a:lnTo>
                  <a:lnTo>
                    <a:pt x="916" y="69"/>
                  </a:lnTo>
                  <a:lnTo>
                    <a:pt x="916" y="67"/>
                  </a:lnTo>
                  <a:lnTo>
                    <a:pt x="916" y="69"/>
                  </a:lnTo>
                  <a:lnTo>
                    <a:pt x="914" y="67"/>
                  </a:lnTo>
                  <a:lnTo>
                    <a:pt x="913" y="67"/>
                  </a:lnTo>
                  <a:lnTo>
                    <a:pt x="914" y="65"/>
                  </a:lnTo>
                  <a:lnTo>
                    <a:pt x="913" y="65"/>
                  </a:lnTo>
                  <a:lnTo>
                    <a:pt x="911" y="67"/>
                  </a:lnTo>
                  <a:lnTo>
                    <a:pt x="909" y="67"/>
                  </a:lnTo>
                  <a:lnTo>
                    <a:pt x="907" y="67"/>
                  </a:lnTo>
                  <a:lnTo>
                    <a:pt x="907" y="65"/>
                  </a:lnTo>
                  <a:lnTo>
                    <a:pt x="907" y="63"/>
                  </a:lnTo>
                  <a:lnTo>
                    <a:pt x="909" y="63"/>
                  </a:lnTo>
                  <a:lnTo>
                    <a:pt x="909" y="61"/>
                  </a:lnTo>
                  <a:lnTo>
                    <a:pt x="911" y="61"/>
                  </a:lnTo>
                  <a:lnTo>
                    <a:pt x="913" y="61"/>
                  </a:lnTo>
                  <a:lnTo>
                    <a:pt x="913" y="59"/>
                  </a:lnTo>
                  <a:lnTo>
                    <a:pt x="914" y="59"/>
                  </a:lnTo>
                  <a:lnTo>
                    <a:pt x="916" y="59"/>
                  </a:lnTo>
                  <a:lnTo>
                    <a:pt x="918" y="59"/>
                  </a:lnTo>
                  <a:lnTo>
                    <a:pt x="918" y="57"/>
                  </a:lnTo>
                  <a:lnTo>
                    <a:pt x="920" y="57"/>
                  </a:lnTo>
                  <a:lnTo>
                    <a:pt x="920" y="59"/>
                  </a:lnTo>
                  <a:lnTo>
                    <a:pt x="922" y="59"/>
                  </a:lnTo>
                  <a:lnTo>
                    <a:pt x="920" y="59"/>
                  </a:lnTo>
                  <a:lnTo>
                    <a:pt x="922" y="59"/>
                  </a:lnTo>
                  <a:lnTo>
                    <a:pt x="922" y="61"/>
                  </a:lnTo>
                  <a:lnTo>
                    <a:pt x="922" y="59"/>
                  </a:lnTo>
                  <a:lnTo>
                    <a:pt x="922" y="57"/>
                  </a:lnTo>
                  <a:lnTo>
                    <a:pt x="922" y="59"/>
                  </a:lnTo>
                  <a:lnTo>
                    <a:pt x="922" y="57"/>
                  </a:lnTo>
                  <a:lnTo>
                    <a:pt x="924" y="57"/>
                  </a:lnTo>
                  <a:lnTo>
                    <a:pt x="924" y="59"/>
                  </a:lnTo>
                  <a:lnTo>
                    <a:pt x="926" y="59"/>
                  </a:lnTo>
                  <a:lnTo>
                    <a:pt x="926" y="57"/>
                  </a:lnTo>
                  <a:lnTo>
                    <a:pt x="928" y="57"/>
                  </a:lnTo>
                  <a:lnTo>
                    <a:pt x="926" y="57"/>
                  </a:lnTo>
                  <a:lnTo>
                    <a:pt x="926" y="55"/>
                  </a:lnTo>
                  <a:lnTo>
                    <a:pt x="928" y="55"/>
                  </a:lnTo>
                  <a:lnTo>
                    <a:pt x="930" y="55"/>
                  </a:lnTo>
                  <a:lnTo>
                    <a:pt x="928" y="55"/>
                  </a:lnTo>
                  <a:lnTo>
                    <a:pt x="930" y="55"/>
                  </a:lnTo>
                  <a:lnTo>
                    <a:pt x="932" y="55"/>
                  </a:lnTo>
                  <a:lnTo>
                    <a:pt x="932" y="53"/>
                  </a:lnTo>
                  <a:lnTo>
                    <a:pt x="932" y="55"/>
                  </a:lnTo>
                  <a:lnTo>
                    <a:pt x="934" y="55"/>
                  </a:lnTo>
                  <a:lnTo>
                    <a:pt x="934" y="53"/>
                  </a:lnTo>
                  <a:lnTo>
                    <a:pt x="934" y="55"/>
                  </a:lnTo>
                  <a:lnTo>
                    <a:pt x="934" y="57"/>
                  </a:lnTo>
                  <a:lnTo>
                    <a:pt x="934" y="55"/>
                  </a:lnTo>
                  <a:lnTo>
                    <a:pt x="936" y="55"/>
                  </a:lnTo>
                  <a:lnTo>
                    <a:pt x="936" y="57"/>
                  </a:lnTo>
                  <a:lnTo>
                    <a:pt x="937" y="57"/>
                  </a:lnTo>
                  <a:lnTo>
                    <a:pt x="936" y="57"/>
                  </a:lnTo>
                  <a:lnTo>
                    <a:pt x="937" y="57"/>
                  </a:lnTo>
                  <a:lnTo>
                    <a:pt x="937" y="59"/>
                  </a:lnTo>
                  <a:lnTo>
                    <a:pt x="939" y="61"/>
                  </a:lnTo>
                  <a:lnTo>
                    <a:pt x="939" y="63"/>
                  </a:lnTo>
                  <a:lnTo>
                    <a:pt x="941" y="63"/>
                  </a:lnTo>
                  <a:lnTo>
                    <a:pt x="941" y="61"/>
                  </a:lnTo>
                  <a:lnTo>
                    <a:pt x="943" y="61"/>
                  </a:lnTo>
                  <a:lnTo>
                    <a:pt x="943" y="59"/>
                  </a:lnTo>
                  <a:lnTo>
                    <a:pt x="945" y="59"/>
                  </a:lnTo>
                  <a:lnTo>
                    <a:pt x="947" y="59"/>
                  </a:lnTo>
                  <a:lnTo>
                    <a:pt x="947" y="61"/>
                  </a:lnTo>
                  <a:lnTo>
                    <a:pt x="947" y="59"/>
                  </a:lnTo>
                  <a:lnTo>
                    <a:pt x="947" y="61"/>
                  </a:lnTo>
                  <a:lnTo>
                    <a:pt x="949" y="61"/>
                  </a:lnTo>
                  <a:lnTo>
                    <a:pt x="949" y="59"/>
                  </a:lnTo>
                  <a:lnTo>
                    <a:pt x="951" y="59"/>
                  </a:lnTo>
                  <a:lnTo>
                    <a:pt x="951" y="61"/>
                  </a:lnTo>
                  <a:lnTo>
                    <a:pt x="951" y="63"/>
                  </a:lnTo>
                  <a:lnTo>
                    <a:pt x="953" y="63"/>
                  </a:lnTo>
                  <a:lnTo>
                    <a:pt x="953" y="61"/>
                  </a:lnTo>
                  <a:lnTo>
                    <a:pt x="951" y="61"/>
                  </a:lnTo>
                  <a:lnTo>
                    <a:pt x="953" y="61"/>
                  </a:lnTo>
                  <a:lnTo>
                    <a:pt x="951" y="61"/>
                  </a:lnTo>
                  <a:lnTo>
                    <a:pt x="951" y="59"/>
                  </a:lnTo>
                  <a:lnTo>
                    <a:pt x="953" y="59"/>
                  </a:lnTo>
                  <a:lnTo>
                    <a:pt x="955" y="59"/>
                  </a:lnTo>
                  <a:lnTo>
                    <a:pt x="953" y="59"/>
                  </a:lnTo>
                  <a:lnTo>
                    <a:pt x="955" y="61"/>
                  </a:lnTo>
                  <a:lnTo>
                    <a:pt x="957" y="61"/>
                  </a:lnTo>
                  <a:lnTo>
                    <a:pt x="959" y="59"/>
                  </a:lnTo>
                  <a:lnTo>
                    <a:pt x="961" y="59"/>
                  </a:lnTo>
                  <a:lnTo>
                    <a:pt x="962" y="59"/>
                  </a:lnTo>
                  <a:lnTo>
                    <a:pt x="961" y="59"/>
                  </a:lnTo>
                  <a:lnTo>
                    <a:pt x="959" y="59"/>
                  </a:lnTo>
                  <a:lnTo>
                    <a:pt x="959" y="57"/>
                  </a:lnTo>
                  <a:lnTo>
                    <a:pt x="959" y="55"/>
                  </a:lnTo>
                  <a:lnTo>
                    <a:pt x="959" y="53"/>
                  </a:lnTo>
                  <a:lnTo>
                    <a:pt x="959" y="52"/>
                  </a:lnTo>
                  <a:lnTo>
                    <a:pt x="959" y="50"/>
                  </a:lnTo>
                  <a:lnTo>
                    <a:pt x="959" y="52"/>
                  </a:lnTo>
                  <a:lnTo>
                    <a:pt x="959" y="50"/>
                  </a:lnTo>
                  <a:lnTo>
                    <a:pt x="959" y="52"/>
                  </a:lnTo>
                  <a:lnTo>
                    <a:pt x="959" y="50"/>
                  </a:lnTo>
                  <a:lnTo>
                    <a:pt x="959" y="48"/>
                  </a:lnTo>
                  <a:lnTo>
                    <a:pt x="959" y="46"/>
                  </a:lnTo>
                  <a:lnTo>
                    <a:pt x="957" y="46"/>
                  </a:lnTo>
                  <a:lnTo>
                    <a:pt x="957" y="44"/>
                  </a:lnTo>
                  <a:lnTo>
                    <a:pt x="957" y="42"/>
                  </a:lnTo>
                  <a:lnTo>
                    <a:pt x="957" y="44"/>
                  </a:lnTo>
                  <a:lnTo>
                    <a:pt x="955" y="42"/>
                  </a:lnTo>
                  <a:lnTo>
                    <a:pt x="955" y="40"/>
                  </a:lnTo>
                  <a:lnTo>
                    <a:pt x="953" y="38"/>
                  </a:lnTo>
                  <a:lnTo>
                    <a:pt x="955" y="38"/>
                  </a:lnTo>
                  <a:lnTo>
                    <a:pt x="955" y="36"/>
                  </a:lnTo>
                  <a:lnTo>
                    <a:pt x="953" y="36"/>
                  </a:lnTo>
                  <a:lnTo>
                    <a:pt x="953" y="34"/>
                  </a:lnTo>
                  <a:lnTo>
                    <a:pt x="955" y="34"/>
                  </a:lnTo>
                  <a:lnTo>
                    <a:pt x="957" y="34"/>
                  </a:lnTo>
                  <a:lnTo>
                    <a:pt x="957" y="36"/>
                  </a:lnTo>
                  <a:lnTo>
                    <a:pt x="959" y="36"/>
                  </a:lnTo>
                  <a:lnTo>
                    <a:pt x="959" y="34"/>
                  </a:lnTo>
                  <a:lnTo>
                    <a:pt x="959" y="36"/>
                  </a:lnTo>
                  <a:lnTo>
                    <a:pt x="959" y="34"/>
                  </a:lnTo>
                  <a:lnTo>
                    <a:pt x="961" y="34"/>
                  </a:lnTo>
                  <a:lnTo>
                    <a:pt x="962" y="34"/>
                  </a:lnTo>
                  <a:lnTo>
                    <a:pt x="964" y="36"/>
                  </a:lnTo>
                  <a:lnTo>
                    <a:pt x="962" y="36"/>
                  </a:lnTo>
                  <a:lnTo>
                    <a:pt x="962" y="38"/>
                  </a:lnTo>
                  <a:lnTo>
                    <a:pt x="962" y="40"/>
                  </a:lnTo>
                  <a:lnTo>
                    <a:pt x="964" y="40"/>
                  </a:lnTo>
                  <a:lnTo>
                    <a:pt x="964" y="42"/>
                  </a:lnTo>
                  <a:lnTo>
                    <a:pt x="966" y="44"/>
                  </a:lnTo>
                  <a:lnTo>
                    <a:pt x="966" y="42"/>
                  </a:lnTo>
                  <a:lnTo>
                    <a:pt x="968" y="42"/>
                  </a:lnTo>
                  <a:lnTo>
                    <a:pt x="970" y="42"/>
                  </a:lnTo>
                  <a:lnTo>
                    <a:pt x="972" y="42"/>
                  </a:lnTo>
                  <a:lnTo>
                    <a:pt x="974" y="42"/>
                  </a:lnTo>
                  <a:lnTo>
                    <a:pt x="976" y="42"/>
                  </a:lnTo>
                  <a:lnTo>
                    <a:pt x="976" y="44"/>
                  </a:lnTo>
                  <a:lnTo>
                    <a:pt x="978" y="44"/>
                  </a:lnTo>
                  <a:lnTo>
                    <a:pt x="980" y="44"/>
                  </a:lnTo>
                  <a:lnTo>
                    <a:pt x="984" y="44"/>
                  </a:lnTo>
                  <a:lnTo>
                    <a:pt x="984" y="42"/>
                  </a:lnTo>
                  <a:lnTo>
                    <a:pt x="985" y="42"/>
                  </a:lnTo>
                  <a:lnTo>
                    <a:pt x="987" y="40"/>
                  </a:lnTo>
                  <a:lnTo>
                    <a:pt x="989" y="40"/>
                  </a:lnTo>
                  <a:lnTo>
                    <a:pt x="991" y="40"/>
                  </a:lnTo>
                  <a:lnTo>
                    <a:pt x="989" y="40"/>
                  </a:lnTo>
                  <a:lnTo>
                    <a:pt x="987" y="40"/>
                  </a:lnTo>
                  <a:lnTo>
                    <a:pt x="985" y="40"/>
                  </a:lnTo>
                  <a:lnTo>
                    <a:pt x="985" y="38"/>
                  </a:lnTo>
                  <a:lnTo>
                    <a:pt x="984" y="38"/>
                  </a:lnTo>
                  <a:lnTo>
                    <a:pt x="985" y="38"/>
                  </a:lnTo>
                  <a:lnTo>
                    <a:pt x="985" y="36"/>
                  </a:lnTo>
                  <a:lnTo>
                    <a:pt x="985" y="34"/>
                  </a:lnTo>
                  <a:lnTo>
                    <a:pt x="987" y="34"/>
                  </a:lnTo>
                  <a:lnTo>
                    <a:pt x="989" y="32"/>
                  </a:lnTo>
                  <a:lnTo>
                    <a:pt x="991" y="30"/>
                  </a:lnTo>
                  <a:lnTo>
                    <a:pt x="993" y="30"/>
                  </a:lnTo>
                  <a:lnTo>
                    <a:pt x="995" y="30"/>
                  </a:lnTo>
                  <a:lnTo>
                    <a:pt x="1003" y="28"/>
                  </a:lnTo>
                  <a:lnTo>
                    <a:pt x="1003" y="27"/>
                  </a:lnTo>
                  <a:lnTo>
                    <a:pt x="1005" y="25"/>
                  </a:lnTo>
                  <a:lnTo>
                    <a:pt x="1007" y="25"/>
                  </a:lnTo>
                  <a:lnTo>
                    <a:pt x="1007" y="23"/>
                  </a:lnTo>
                  <a:lnTo>
                    <a:pt x="1007" y="21"/>
                  </a:lnTo>
                  <a:lnTo>
                    <a:pt x="1009" y="21"/>
                  </a:lnTo>
                  <a:lnTo>
                    <a:pt x="1010" y="23"/>
                  </a:lnTo>
                  <a:lnTo>
                    <a:pt x="1010" y="21"/>
                  </a:lnTo>
                  <a:lnTo>
                    <a:pt x="1009" y="21"/>
                  </a:lnTo>
                  <a:lnTo>
                    <a:pt x="1010" y="21"/>
                  </a:lnTo>
                  <a:lnTo>
                    <a:pt x="1009" y="21"/>
                  </a:lnTo>
                  <a:lnTo>
                    <a:pt x="1009" y="19"/>
                  </a:lnTo>
                  <a:lnTo>
                    <a:pt x="1009" y="17"/>
                  </a:lnTo>
                  <a:lnTo>
                    <a:pt x="1009" y="15"/>
                  </a:lnTo>
                  <a:lnTo>
                    <a:pt x="1009" y="13"/>
                  </a:lnTo>
                  <a:lnTo>
                    <a:pt x="1009" y="11"/>
                  </a:lnTo>
                  <a:lnTo>
                    <a:pt x="1009" y="9"/>
                  </a:lnTo>
                  <a:lnTo>
                    <a:pt x="1009" y="7"/>
                  </a:lnTo>
                  <a:lnTo>
                    <a:pt x="1009" y="5"/>
                  </a:lnTo>
                  <a:lnTo>
                    <a:pt x="1010" y="5"/>
                  </a:lnTo>
                  <a:lnTo>
                    <a:pt x="1010" y="4"/>
                  </a:lnTo>
                  <a:lnTo>
                    <a:pt x="1014" y="2"/>
                  </a:lnTo>
                  <a:lnTo>
                    <a:pt x="1018" y="2"/>
                  </a:lnTo>
                  <a:lnTo>
                    <a:pt x="1020" y="0"/>
                  </a:lnTo>
                  <a:lnTo>
                    <a:pt x="1022" y="0"/>
                  </a:lnTo>
                  <a:lnTo>
                    <a:pt x="1024" y="0"/>
                  </a:lnTo>
                  <a:close/>
                  <a:moveTo>
                    <a:pt x="1014" y="201"/>
                  </a:moveTo>
                  <a:lnTo>
                    <a:pt x="1014" y="199"/>
                  </a:lnTo>
                  <a:lnTo>
                    <a:pt x="1014" y="20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83"/>
            <p:cNvSpPr>
              <a:spLocks noEditPoints="1"/>
            </p:cNvSpPr>
            <p:nvPr/>
          </p:nvSpPr>
          <p:spPr bwMode="auto">
            <a:xfrm>
              <a:off x="4835525" y="2800350"/>
              <a:ext cx="36513" cy="53975"/>
            </a:xfrm>
            <a:custGeom>
              <a:avLst/>
              <a:gdLst>
                <a:gd name="T0" fmla="*/ 15 w 23"/>
                <a:gd name="T1" fmla="*/ 28 h 34"/>
                <a:gd name="T2" fmla="*/ 15 w 23"/>
                <a:gd name="T3" fmla="*/ 28 h 34"/>
                <a:gd name="T4" fmla="*/ 15 w 23"/>
                <a:gd name="T5" fmla="*/ 30 h 34"/>
                <a:gd name="T6" fmla="*/ 15 w 23"/>
                <a:gd name="T7" fmla="*/ 32 h 34"/>
                <a:gd name="T8" fmla="*/ 15 w 23"/>
                <a:gd name="T9" fmla="*/ 32 h 34"/>
                <a:gd name="T10" fmla="*/ 17 w 23"/>
                <a:gd name="T11" fmla="*/ 32 h 34"/>
                <a:gd name="T12" fmla="*/ 13 w 23"/>
                <a:gd name="T13" fmla="*/ 30 h 34"/>
                <a:gd name="T14" fmla="*/ 11 w 23"/>
                <a:gd name="T15" fmla="*/ 26 h 34"/>
                <a:gd name="T16" fmla="*/ 13 w 23"/>
                <a:gd name="T17" fmla="*/ 26 h 34"/>
                <a:gd name="T18" fmla="*/ 15 w 23"/>
                <a:gd name="T19" fmla="*/ 19 h 34"/>
                <a:gd name="T20" fmla="*/ 17 w 23"/>
                <a:gd name="T21" fmla="*/ 21 h 34"/>
                <a:gd name="T22" fmla="*/ 17 w 23"/>
                <a:gd name="T23" fmla="*/ 23 h 34"/>
                <a:gd name="T24" fmla="*/ 13 w 23"/>
                <a:gd name="T25" fmla="*/ 17 h 34"/>
                <a:gd name="T26" fmla="*/ 2 w 23"/>
                <a:gd name="T27" fmla="*/ 9 h 34"/>
                <a:gd name="T28" fmla="*/ 9 w 23"/>
                <a:gd name="T29" fmla="*/ 11 h 34"/>
                <a:gd name="T30" fmla="*/ 9 w 23"/>
                <a:gd name="T31" fmla="*/ 13 h 34"/>
                <a:gd name="T32" fmla="*/ 9 w 23"/>
                <a:gd name="T33" fmla="*/ 13 h 34"/>
                <a:gd name="T34" fmla="*/ 7 w 23"/>
                <a:gd name="T35" fmla="*/ 11 h 34"/>
                <a:gd name="T36" fmla="*/ 5 w 23"/>
                <a:gd name="T37" fmla="*/ 11 h 34"/>
                <a:gd name="T38" fmla="*/ 4 w 23"/>
                <a:gd name="T39" fmla="*/ 9 h 34"/>
                <a:gd name="T40" fmla="*/ 5 w 23"/>
                <a:gd name="T41" fmla="*/ 9 h 34"/>
                <a:gd name="T42" fmla="*/ 7 w 23"/>
                <a:gd name="T43" fmla="*/ 9 h 34"/>
                <a:gd name="T44" fmla="*/ 21 w 23"/>
                <a:gd name="T45" fmla="*/ 5 h 34"/>
                <a:gd name="T46" fmla="*/ 23 w 23"/>
                <a:gd name="T47" fmla="*/ 3 h 34"/>
                <a:gd name="T48" fmla="*/ 7 w 23"/>
                <a:gd name="T49" fmla="*/ 3 h 34"/>
                <a:gd name="T50" fmla="*/ 11 w 23"/>
                <a:gd name="T51" fmla="*/ 7 h 34"/>
                <a:gd name="T52" fmla="*/ 13 w 23"/>
                <a:gd name="T53" fmla="*/ 11 h 34"/>
                <a:gd name="T54" fmla="*/ 13 w 23"/>
                <a:gd name="T55" fmla="*/ 13 h 34"/>
                <a:gd name="T56" fmla="*/ 15 w 23"/>
                <a:gd name="T57" fmla="*/ 15 h 34"/>
                <a:gd name="T58" fmla="*/ 11 w 23"/>
                <a:gd name="T59" fmla="*/ 13 h 34"/>
                <a:gd name="T60" fmla="*/ 11 w 23"/>
                <a:gd name="T61" fmla="*/ 9 h 34"/>
                <a:gd name="T62" fmla="*/ 9 w 23"/>
                <a:gd name="T63" fmla="*/ 9 h 34"/>
                <a:gd name="T64" fmla="*/ 7 w 23"/>
                <a:gd name="T65" fmla="*/ 7 h 34"/>
                <a:gd name="T66" fmla="*/ 7 w 23"/>
                <a:gd name="T67" fmla="*/ 5 h 34"/>
                <a:gd name="T68" fmla="*/ 11 w 23"/>
                <a:gd name="T69" fmla="*/ 3 h 34"/>
                <a:gd name="T70" fmla="*/ 13 w 23"/>
                <a:gd name="T71" fmla="*/ 3 h 34"/>
                <a:gd name="T72" fmla="*/ 15 w 23"/>
                <a:gd name="T73" fmla="*/ 5 h 34"/>
                <a:gd name="T74" fmla="*/ 17 w 23"/>
                <a:gd name="T75" fmla="*/ 7 h 34"/>
                <a:gd name="T76" fmla="*/ 17 w 23"/>
                <a:gd name="T77" fmla="*/ 9 h 34"/>
                <a:gd name="T78" fmla="*/ 17 w 23"/>
                <a:gd name="T79" fmla="*/ 11 h 34"/>
                <a:gd name="T80" fmla="*/ 17 w 23"/>
                <a:gd name="T81" fmla="*/ 11 h 34"/>
                <a:gd name="T82" fmla="*/ 15 w 23"/>
                <a:gd name="T83" fmla="*/ 9 h 34"/>
                <a:gd name="T84" fmla="*/ 15 w 23"/>
                <a:gd name="T85" fmla="*/ 9 h 34"/>
                <a:gd name="T86" fmla="*/ 11 w 23"/>
                <a:gd name="T87" fmla="*/ 7 h 34"/>
                <a:gd name="T88" fmla="*/ 9 w 23"/>
                <a:gd name="T89" fmla="*/ 3 h 34"/>
                <a:gd name="T90" fmla="*/ 13 w 23"/>
                <a:gd name="T91" fmla="*/ 3 h 34"/>
                <a:gd name="T92" fmla="*/ 19 w 23"/>
                <a:gd name="T93" fmla="*/ 5 h 34"/>
                <a:gd name="T94" fmla="*/ 21 w 23"/>
                <a:gd name="T95" fmla="*/ 7 h 34"/>
                <a:gd name="T96" fmla="*/ 19 w 23"/>
                <a:gd name="T97" fmla="*/ 7 h 34"/>
                <a:gd name="T98" fmla="*/ 19 w 23"/>
                <a:gd name="T99" fmla="*/ 7 h 34"/>
                <a:gd name="T100" fmla="*/ 19 w 23"/>
                <a:gd name="T101" fmla="*/ 5 h 34"/>
                <a:gd name="T102" fmla="*/ 17 w 23"/>
                <a:gd name="T103" fmla="*/ 2 h 34"/>
                <a:gd name="T104" fmla="*/ 17 w 23"/>
                <a:gd name="T105" fmla="*/ 5 h 34"/>
                <a:gd name="T106" fmla="*/ 17 w 23"/>
                <a:gd name="T107" fmla="*/ 2 h 34"/>
                <a:gd name="T108" fmla="*/ 17 w 23"/>
                <a:gd name="T109" fmla="*/ 5 h 34"/>
                <a:gd name="T110" fmla="*/ 15 w 23"/>
                <a:gd name="T111" fmla="*/ 3 h 34"/>
                <a:gd name="T112" fmla="*/ 17 w 23"/>
                <a:gd name="T113" fmla="*/ 5 h 34"/>
                <a:gd name="T114" fmla="*/ 21 w 23"/>
                <a:gd name="T115" fmla="*/ 3 h 34"/>
                <a:gd name="T116" fmla="*/ 19 w 23"/>
                <a:gd name="T117" fmla="*/ 3 h 34"/>
                <a:gd name="T118" fmla="*/ 19 w 23"/>
                <a:gd name="T119"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 h="34">
                  <a:moveTo>
                    <a:pt x="13" y="26"/>
                  </a:moveTo>
                  <a:lnTo>
                    <a:pt x="13" y="26"/>
                  </a:lnTo>
                  <a:lnTo>
                    <a:pt x="13" y="26"/>
                  </a:lnTo>
                  <a:lnTo>
                    <a:pt x="13" y="26"/>
                  </a:lnTo>
                  <a:lnTo>
                    <a:pt x="13" y="28"/>
                  </a:lnTo>
                  <a:lnTo>
                    <a:pt x="13" y="28"/>
                  </a:lnTo>
                  <a:lnTo>
                    <a:pt x="15" y="28"/>
                  </a:lnTo>
                  <a:lnTo>
                    <a:pt x="15" y="28"/>
                  </a:lnTo>
                  <a:lnTo>
                    <a:pt x="15" y="28"/>
                  </a:lnTo>
                  <a:lnTo>
                    <a:pt x="15" y="28"/>
                  </a:lnTo>
                  <a:lnTo>
                    <a:pt x="15" y="28"/>
                  </a:lnTo>
                  <a:lnTo>
                    <a:pt x="15" y="28"/>
                  </a:lnTo>
                  <a:lnTo>
                    <a:pt x="15" y="28"/>
                  </a:lnTo>
                  <a:lnTo>
                    <a:pt x="15" y="28"/>
                  </a:lnTo>
                  <a:lnTo>
                    <a:pt x="15" y="28"/>
                  </a:lnTo>
                  <a:lnTo>
                    <a:pt x="15" y="28"/>
                  </a:lnTo>
                  <a:lnTo>
                    <a:pt x="13" y="28"/>
                  </a:lnTo>
                  <a:lnTo>
                    <a:pt x="15" y="28"/>
                  </a:lnTo>
                  <a:lnTo>
                    <a:pt x="15" y="28"/>
                  </a:lnTo>
                  <a:lnTo>
                    <a:pt x="15" y="30"/>
                  </a:lnTo>
                  <a:lnTo>
                    <a:pt x="15" y="30"/>
                  </a:lnTo>
                  <a:lnTo>
                    <a:pt x="15" y="30"/>
                  </a:lnTo>
                  <a:lnTo>
                    <a:pt x="15" y="30"/>
                  </a:lnTo>
                  <a:lnTo>
                    <a:pt x="15" y="30"/>
                  </a:lnTo>
                  <a:lnTo>
                    <a:pt x="15" y="30"/>
                  </a:lnTo>
                  <a:lnTo>
                    <a:pt x="15" y="30"/>
                  </a:lnTo>
                  <a:lnTo>
                    <a:pt x="15" y="30"/>
                  </a:lnTo>
                  <a:lnTo>
                    <a:pt x="15" y="30"/>
                  </a:lnTo>
                  <a:lnTo>
                    <a:pt x="15" y="30"/>
                  </a:lnTo>
                  <a:lnTo>
                    <a:pt x="17" y="30"/>
                  </a:lnTo>
                  <a:lnTo>
                    <a:pt x="17" y="32"/>
                  </a:lnTo>
                  <a:lnTo>
                    <a:pt x="15" y="32"/>
                  </a:lnTo>
                  <a:lnTo>
                    <a:pt x="15" y="32"/>
                  </a:lnTo>
                  <a:lnTo>
                    <a:pt x="15" y="32"/>
                  </a:lnTo>
                  <a:lnTo>
                    <a:pt x="15" y="32"/>
                  </a:lnTo>
                  <a:lnTo>
                    <a:pt x="15" y="32"/>
                  </a:lnTo>
                  <a:lnTo>
                    <a:pt x="15" y="32"/>
                  </a:lnTo>
                  <a:lnTo>
                    <a:pt x="15" y="32"/>
                  </a:lnTo>
                  <a:lnTo>
                    <a:pt x="15" y="32"/>
                  </a:lnTo>
                  <a:lnTo>
                    <a:pt x="15" y="32"/>
                  </a:lnTo>
                  <a:lnTo>
                    <a:pt x="15" y="32"/>
                  </a:lnTo>
                  <a:lnTo>
                    <a:pt x="15" y="32"/>
                  </a:lnTo>
                  <a:lnTo>
                    <a:pt x="15" y="32"/>
                  </a:lnTo>
                  <a:lnTo>
                    <a:pt x="15" y="32"/>
                  </a:lnTo>
                  <a:lnTo>
                    <a:pt x="15" y="32"/>
                  </a:lnTo>
                  <a:lnTo>
                    <a:pt x="15" y="32"/>
                  </a:lnTo>
                  <a:lnTo>
                    <a:pt x="15" y="32"/>
                  </a:lnTo>
                  <a:lnTo>
                    <a:pt x="17" y="32"/>
                  </a:lnTo>
                  <a:lnTo>
                    <a:pt x="17" y="34"/>
                  </a:lnTo>
                  <a:lnTo>
                    <a:pt x="17" y="34"/>
                  </a:lnTo>
                  <a:lnTo>
                    <a:pt x="17" y="34"/>
                  </a:lnTo>
                  <a:lnTo>
                    <a:pt x="17" y="34"/>
                  </a:lnTo>
                  <a:lnTo>
                    <a:pt x="15" y="34"/>
                  </a:lnTo>
                  <a:lnTo>
                    <a:pt x="15" y="32"/>
                  </a:lnTo>
                  <a:lnTo>
                    <a:pt x="13" y="32"/>
                  </a:lnTo>
                  <a:lnTo>
                    <a:pt x="13" y="30"/>
                  </a:lnTo>
                  <a:lnTo>
                    <a:pt x="13" y="30"/>
                  </a:lnTo>
                  <a:lnTo>
                    <a:pt x="13" y="30"/>
                  </a:lnTo>
                  <a:lnTo>
                    <a:pt x="11" y="28"/>
                  </a:lnTo>
                  <a:lnTo>
                    <a:pt x="11" y="28"/>
                  </a:lnTo>
                  <a:lnTo>
                    <a:pt x="11" y="26"/>
                  </a:lnTo>
                  <a:lnTo>
                    <a:pt x="11" y="26"/>
                  </a:lnTo>
                  <a:lnTo>
                    <a:pt x="11" y="26"/>
                  </a:lnTo>
                  <a:lnTo>
                    <a:pt x="11" y="26"/>
                  </a:lnTo>
                  <a:lnTo>
                    <a:pt x="11" y="26"/>
                  </a:lnTo>
                  <a:lnTo>
                    <a:pt x="11" y="26"/>
                  </a:lnTo>
                  <a:lnTo>
                    <a:pt x="11" y="26"/>
                  </a:lnTo>
                  <a:lnTo>
                    <a:pt x="13" y="26"/>
                  </a:lnTo>
                  <a:lnTo>
                    <a:pt x="13" y="26"/>
                  </a:lnTo>
                  <a:lnTo>
                    <a:pt x="13" y="26"/>
                  </a:lnTo>
                  <a:lnTo>
                    <a:pt x="13" y="26"/>
                  </a:lnTo>
                  <a:lnTo>
                    <a:pt x="13" y="26"/>
                  </a:lnTo>
                  <a:lnTo>
                    <a:pt x="13" y="26"/>
                  </a:lnTo>
                  <a:lnTo>
                    <a:pt x="13" y="26"/>
                  </a:lnTo>
                  <a:close/>
                  <a:moveTo>
                    <a:pt x="13" y="17"/>
                  </a:moveTo>
                  <a:lnTo>
                    <a:pt x="13" y="17"/>
                  </a:lnTo>
                  <a:lnTo>
                    <a:pt x="15" y="17"/>
                  </a:lnTo>
                  <a:lnTo>
                    <a:pt x="15" y="17"/>
                  </a:lnTo>
                  <a:lnTo>
                    <a:pt x="15" y="17"/>
                  </a:lnTo>
                  <a:lnTo>
                    <a:pt x="15" y="19"/>
                  </a:lnTo>
                  <a:lnTo>
                    <a:pt x="15" y="19"/>
                  </a:lnTo>
                  <a:lnTo>
                    <a:pt x="17" y="19"/>
                  </a:lnTo>
                  <a:lnTo>
                    <a:pt x="17" y="19"/>
                  </a:lnTo>
                  <a:lnTo>
                    <a:pt x="17" y="19"/>
                  </a:lnTo>
                  <a:lnTo>
                    <a:pt x="17" y="19"/>
                  </a:lnTo>
                  <a:lnTo>
                    <a:pt x="17" y="21"/>
                  </a:lnTo>
                  <a:lnTo>
                    <a:pt x="17" y="21"/>
                  </a:lnTo>
                  <a:lnTo>
                    <a:pt x="17" y="21"/>
                  </a:lnTo>
                  <a:lnTo>
                    <a:pt x="17" y="21"/>
                  </a:lnTo>
                  <a:lnTo>
                    <a:pt x="17" y="21"/>
                  </a:lnTo>
                  <a:lnTo>
                    <a:pt x="17" y="23"/>
                  </a:lnTo>
                  <a:lnTo>
                    <a:pt x="17" y="23"/>
                  </a:lnTo>
                  <a:lnTo>
                    <a:pt x="17" y="23"/>
                  </a:lnTo>
                  <a:lnTo>
                    <a:pt x="17" y="23"/>
                  </a:lnTo>
                  <a:lnTo>
                    <a:pt x="17" y="23"/>
                  </a:lnTo>
                  <a:lnTo>
                    <a:pt x="17" y="23"/>
                  </a:lnTo>
                  <a:lnTo>
                    <a:pt x="15" y="21"/>
                  </a:lnTo>
                  <a:lnTo>
                    <a:pt x="15" y="21"/>
                  </a:lnTo>
                  <a:lnTo>
                    <a:pt x="13" y="19"/>
                  </a:lnTo>
                  <a:lnTo>
                    <a:pt x="13" y="19"/>
                  </a:lnTo>
                  <a:lnTo>
                    <a:pt x="13" y="19"/>
                  </a:lnTo>
                  <a:lnTo>
                    <a:pt x="13" y="19"/>
                  </a:lnTo>
                  <a:lnTo>
                    <a:pt x="13" y="19"/>
                  </a:lnTo>
                  <a:lnTo>
                    <a:pt x="13" y="17"/>
                  </a:lnTo>
                  <a:lnTo>
                    <a:pt x="13" y="17"/>
                  </a:lnTo>
                  <a:lnTo>
                    <a:pt x="13" y="17"/>
                  </a:lnTo>
                  <a:lnTo>
                    <a:pt x="13" y="17"/>
                  </a:lnTo>
                  <a:close/>
                  <a:moveTo>
                    <a:pt x="2" y="11"/>
                  </a:moveTo>
                  <a:lnTo>
                    <a:pt x="2" y="11"/>
                  </a:lnTo>
                  <a:lnTo>
                    <a:pt x="2" y="11"/>
                  </a:lnTo>
                  <a:lnTo>
                    <a:pt x="0" y="11"/>
                  </a:lnTo>
                  <a:lnTo>
                    <a:pt x="2" y="9"/>
                  </a:lnTo>
                  <a:lnTo>
                    <a:pt x="2" y="9"/>
                  </a:lnTo>
                  <a:lnTo>
                    <a:pt x="2" y="11"/>
                  </a:lnTo>
                  <a:lnTo>
                    <a:pt x="2" y="11"/>
                  </a:lnTo>
                  <a:lnTo>
                    <a:pt x="2" y="11"/>
                  </a:lnTo>
                  <a:lnTo>
                    <a:pt x="2" y="11"/>
                  </a:lnTo>
                  <a:close/>
                  <a:moveTo>
                    <a:pt x="9" y="9"/>
                  </a:moveTo>
                  <a:lnTo>
                    <a:pt x="9" y="9"/>
                  </a:lnTo>
                  <a:lnTo>
                    <a:pt x="9" y="11"/>
                  </a:lnTo>
                  <a:lnTo>
                    <a:pt x="9" y="11"/>
                  </a:lnTo>
                  <a:lnTo>
                    <a:pt x="9" y="11"/>
                  </a:lnTo>
                  <a:lnTo>
                    <a:pt x="9" y="11"/>
                  </a:lnTo>
                  <a:lnTo>
                    <a:pt x="11" y="11"/>
                  </a:lnTo>
                  <a:lnTo>
                    <a:pt x="9" y="11"/>
                  </a:lnTo>
                  <a:lnTo>
                    <a:pt x="9" y="11"/>
                  </a:lnTo>
                  <a:lnTo>
                    <a:pt x="9" y="13"/>
                  </a:lnTo>
                  <a:lnTo>
                    <a:pt x="9" y="13"/>
                  </a:lnTo>
                  <a:lnTo>
                    <a:pt x="9" y="13"/>
                  </a:lnTo>
                  <a:lnTo>
                    <a:pt x="9" y="13"/>
                  </a:lnTo>
                  <a:lnTo>
                    <a:pt x="9" y="13"/>
                  </a:lnTo>
                  <a:lnTo>
                    <a:pt x="9" y="13"/>
                  </a:lnTo>
                  <a:lnTo>
                    <a:pt x="9" y="13"/>
                  </a:lnTo>
                  <a:lnTo>
                    <a:pt x="9" y="13"/>
                  </a:lnTo>
                  <a:lnTo>
                    <a:pt x="9" y="13"/>
                  </a:lnTo>
                  <a:lnTo>
                    <a:pt x="9" y="13"/>
                  </a:lnTo>
                  <a:lnTo>
                    <a:pt x="7" y="13"/>
                  </a:lnTo>
                  <a:lnTo>
                    <a:pt x="7" y="13"/>
                  </a:lnTo>
                  <a:lnTo>
                    <a:pt x="7" y="13"/>
                  </a:lnTo>
                  <a:lnTo>
                    <a:pt x="7" y="13"/>
                  </a:lnTo>
                  <a:lnTo>
                    <a:pt x="7" y="13"/>
                  </a:lnTo>
                  <a:lnTo>
                    <a:pt x="7" y="11"/>
                  </a:lnTo>
                  <a:lnTo>
                    <a:pt x="7" y="11"/>
                  </a:lnTo>
                  <a:lnTo>
                    <a:pt x="7" y="11"/>
                  </a:lnTo>
                  <a:lnTo>
                    <a:pt x="7" y="11"/>
                  </a:lnTo>
                  <a:lnTo>
                    <a:pt x="7" y="13"/>
                  </a:lnTo>
                  <a:lnTo>
                    <a:pt x="7" y="13"/>
                  </a:lnTo>
                  <a:lnTo>
                    <a:pt x="7" y="13"/>
                  </a:lnTo>
                  <a:lnTo>
                    <a:pt x="7" y="13"/>
                  </a:lnTo>
                  <a:lnTo>
                    <a:pt x="7" y="13"/>
                  </a:lnTo>
                  <a:lnTo>
                    <a:pt x="5" y="13"/>
                  </a:lnTo>
                  <a:lnTo>
                    <a:pt x="5" y="11"/>
                  </a:lnTo>
                  <a:lnTo>
                    <a:pt x="5" y="11"/>
                  </a:lnTo>
                  <a:lnTo>
                    <a:pt x="5" y="11"/>
                  </a:lnTo>
                  <a:lnTo>
                    <a:pt x="5" y="11"/>
                  </a:lnTo>
                  <a:lnTo>
                    <a:pt x="5" y="11"/>
                  </a:lnTo>
                  <a:lnTo>
                    <a:pt x="5" y="11"/>
                  </a:lnTo>
                  <a:lnTo>
                    <a:pt x="5" y="11"/>
                  </a:lnTo>
                  <a:lnTo>
                    <a:pt x="4" y="11"/>
                  </a:lnTo>
                  <a:lnTo>
                    <a:pt x="4" y="9"/>
                  </a:lnTo>
                  <a:lnTo>
                    <a:pt x="4" y="9"/>
                  </a:lnTo>
                  <a:lnTo>
                    <a:pt x="4" y="9"/>
                  </a:lnTo>
                  <a:lnTo>
                    <a:pt x="5" y="9"/>
                  </a:lnTo>
                  <a:lnTo>
                    <a:pt x="5" y="9"/>
                  </a:lnTo>
                  <a:lnTo>
                    <a:pt x="5" y="9"/>
                  </a:lnTo>
                  <a:lnTo>
                    <a:pt x="5" y="9"/>
                  </a:lnTo>
                  <a:lnTo>
                    <a:pt x="5" y="9"/>
                  </a:lnTo>
                  <a:lnTo>
                    <a:pt x="5" y="9"/>
                  </a:lnTo>
                  <a:lnTo>
                    <a:pt x="5" y="9"/>
                  </a:lnTo>
                  <a:lnTo>
                    <a:pt x="5" y="9"/>
                  </a:lnTo>
                  <a:lnTo>
                    <a:pt x="5" y="9"/>
                  </a:lnTo>
                  <a:lnTo>
                    <a:pt x="5" y="9"/>
                  </a:lnTo>
                  <a:lnTo>
                    <a:pt x="7" y="9"/>
                  </a:lnTo>
                  <a:lnTo>
                    <a:pt x="7" y="9"/>
                  </a:lnTo>
                  <a:lnTo>
                    <a:pt x="7" y="9"/>
                  </a:lnTo>
                  <a:lnTo>
                    <a:pt x="7" y="9"/>
                  </a:lnTo>
                  <a:lnTo>
                    <a:pt x="7" y="9"/>
                  </a:lnTo>
                  <a:lnTo>
                    <a:pt x="7" y="9"/>
                  </a:lnTo>
                  <a:lnTo>
                    <a:pt x="9" y="9"/>
                  </a:lnTo>
                  <a:close/>
                  <a:moveTo>
                    <a:pt x="21" y="5"/>
                  </a:moveTo>
                  <a:lnTo>
                    <a:pt x="21" y="5"/>
                  </a:lnTo>
                  <a:lnTo>
                    <a:pt x="21" y="5"/>
                  </a:lnTo>
                  <a:lnTo>
                    <a:pt x="21" y="5"/>
                  </a:lnTo>
                  <a:lnTo>
                    <a:pt x="21" y="5"/>
                  </a:lnTo>
                  <a:lnTo>
                    <a:pt x="21" y="5"/>
                  </a:lnTo>
                  <a:lnTo>
                    <a:pt x="21" y="3"/>
                  </a:lnTo>
                  <a:lnTo>
                    <a:pt x="21" y="3"/>
                  </a:lnTo>
                  <a:lnTo>
                    <a:pt x="21" y="3"/>
                  </a:lnTo>
                  <a:lnTo>
                    <a:pt x="23" y="3"/>
                  </a:lnTo>
                  <a:lnTo>
                    <a:pt x="23" y="3"/>
                  </a:lnTo>
                  <a:lnTo>
                    <a:pt x="23" y="3"/>
                  </a:lnTo>
                  <a:lnTo>
                    <a:pt x="23" y="3"/>
                  </a:lnTo>
                  <a:lnTo>
                    <a:pt x="23" y="5"/>
                  </a:lnTo>
                  <a:lnTo>
                    <a:pt x="23" y="5"/>
                  </a:lnTo>
                  <a:lnTo>
                    <a:pt x="23" y="5"/>
                  </a:lnTo>
                  <a:lnTo>
                    <a:pt x="23" y="5"/>
                  </a:lnTo>
                  <a:lnTo>
                    <a:pt x="21" y="5"/>
                  </a:lnTo>
                  <a:close/>
                  <a:moveTo>
                    <a:pt x="7" y="3"/>
                  </a:moveTo>
                  <a:lnTo>
                    <a:pt x="7" y="3"/>
                  </a:lnTo>
                  <a:lnTo>
                    <a:pt x="7" y="3"/>
                  </a:lnTo>
                  <a:lnTo>
                    <a:pt x="7" y="3"/>
                  </a:lnTo>
                  <a:lnTo>
                    <a:pt x="9" y="3"/>
                  </a:lnTo>
                  <a:lnTo>
                    <a:pt x="9" y="3"/>
                  </a:lnTo>
                  <a:lnTo>
                    <a:pt x="9" y="5"/>
                  </a:lnTo>
                  <a:lnTo>
                    <a:pt x="9" y="5"/>
                  </a:lnTo>
                  <a:lnTo>
                    <a:pt x="11" y="7"/>
                  </a:lnTo>
                  <a:lnTo>
                    <a:pt x="11" y="7"/>
                  </a:lnTo>
                  <a:lnTo>
                    <a:pt x="11" y="7"/>
                  </a:lnTo>
                  <a:lnTo>
                    <a:pt x="13" y="9"/>
                  </a:lnTo>
                  <a:lnTo>
                    <a:pt x="13" y="9"/>
                  </a:lnTo>
                  <a:lnTo>
                    <a:pt x="13" y="9"/>
                  </a:lnTo>
                  <a:lnTo>
                    <a:pt x="13" y="9"/>
                  </a:lnTo>
                  <a:lnTo>
                    <a:pt x="13" y="9"/>
                  </a:lnTo>
                  <a:lnTo>
                    <a:pt x="13" y="9"/>
                  </a:lnTo>
                  <a:lnTo>
                    <a:pt x="13" y="11"/>
                  </a:lnTo>
                  <a:lnTo>
                    <a:pt x="13" y="11"/>
                  </a:lnTo>
                  <a:lnTo>
                    <a:pt x="13" y="11"/>
                  </a:lnTo>
                  <a:lnTo>
                    <a:pt x="13" y="11"/>
                  </a:lnTo>
                  <a:lnTo>
                    <a:pt x="15" y="11"/>
                  </a:lnTo>
                  <a:lnTo>
                    <a:pt x="15" y="11"/>
                  </a:lnTo>
                  <a:lnTo>
                    <a:pt x="15" y="11"/>
                  </a:lnTo>
                  <a:lnTo>
                    <a:pt x="15" y="11"/>
                  </a:lnTo>
                  <a:lnTo>
                    <a:pt x="13" y="11"/>
                  </a:lnTo>
                  <a:lnTo>
                    <a:pt x="13" y="13"/>
                  </a:lnTo>
                  <a:lnTo>
                    <a:pt x="13" y="13"/>
                  </a:lnTo>
                  <a:lnTo>
                    <a:pt x="15" y="13"/>
                  </a:lnTo>
                  <a:lnTo>
                    <a:pt x="15" y="13"/>
                  </a:lnTo>
                  <a:lnTo>
                    <a:pt x="15" y="13"/>
                  </a:lnTo>
                  <a:lnTo>
                    <a:pt x="15" y="13"/>
                  </a:lnTo>
                  <a:lnTo>
                    <a:pt x="15" y="15"/>
                  </a:lnTo>
                  <a:lnTo>
                    <a:pt x="15" y="15"/>
                  </a:lnTo>
                  <a:lnTo>
                    <a:pt x="15" y="15"/>
                  </a:lnTo>
                  <a:lnTo>
                    <a:pt x="15" y="15"/>
                  </a:lnTo>
                  <a:lnTo>
                    <a:pt x="15" y="15"/>
                  </a:lnTo>
                  <a:lnTo>
                    <a:pt x="15" y="17"/>
                  </a:lnTo>
                  <a:lnTo>
                    <a:pt x="15" y="15"/>
                  </a:lnTo>
                  <a:lnTo>
                    <a:pt x="15" y="15"/>
                  </a:lnTo>
                  <a:lnTo>
                    <a:pt x="13" y="15"/>
                  </a:lnTo>
                  <a:lnTo>
                    <a:pt x="13" y="13"/>
                  </a:lnTo>
                  <a:lnTo>
                    <a:pt x="11" y="13"/>
                  </a:lnTo>
                  <a:lnTo>
                    <a:pt x="11" y="13"/>
                  </a:lnTo>
                  <a:lnTo>
                    <a:pt x="11" y="11"/>
                  </a:lnTo>
                  <a:lnTo>
                    <a:pt x="11" y="11"/>
                  </a:lnTo>
                  <a:lnTo>
                    <a:pt x="11" y="11"/>
                  </a:lnTo>
                  <a:lnTo>
                    <a:pt x="11" y="11"/>
                  </a:lnTo>
                  <a:lnTo>
                    <a:pt x="11" y="11"/>
                  </a:lnTo>
                  <a:lnTo>
                    <a:pt x="11" y="11"/>
                  </a:lnTo>
                  <a:lnTo>
                    <a:pt x="11" y="9"/>
                  </a:lnTo>
                  <a:lnTo>
                    <a:pt x="9" y="9"/>
                  </a:lnTo>
                  <a:lnTo>
                    <a:pt x="9" y="9"/>
                  </a:lnTo>
                  <a:lnTo>
                    <a:pt x="9" y="9"/>
                  </a:lnTo>
                  <a:lnTo>
                    <a:pt x="9" y="9"/>
                  </a:lnTo>
                  <a:lnTo>
                    <a:pt x="9" y="9"/>
                  </a:lnTo>
                  <a:lnTo>
                    <a:pt x="9" y="9"/>
                  </a:lnTo>
                  <a:lnTo>
                    <a:pt x="9" y="9"/>
                  </a:lnTo>
                  <a:lnTo>
                    <a:pt x="9" y="9"/>
                  </a:lnTo>
                  <a:lnTo>
                    <a:pt x="7" y="9"/>
                  </a:lnTo>
                  <a:lnTo>
                    <a:pt x="7" y="9"/>
                  </a:lnTo>
                  <a:lnTo>
                    <a:pt x="7" y="9"/>
                  </a:lnTo>
                  <a:lnTo>
                    <a:pt x="7" y="7"/>
                  </a:lnTo>
                  <a:lnTo>
                    <a:pt x="7" y="7"/>
                  </a:lnTo>
                  <a:lnTo>
                    <a:pt x="7" y="7"/>
                  </a:lnTo>
                  <a:lnTo>
                    <a:pt x="7" y="7"/>
                  </a:lnTo>
                  <a:lnTo>
                    <a:pt x="7" y="7"/>
                  </a:lnTo>
                  <a:lnTo>
                    <a:pt x="7" y="7"/>
                  </a:lnTo>
                  <a:lnTo>
                    <a:pt x="7" y="7"/>
                  </a:lnTo>
                  <a:lnTo>
                    <a:pt x="7" y="7"/>
                  </a:lnTo>
                  <a:lnTo>
                    <a:pt x="7" y="7"/>
                  </a:lnTo>
                  <a:lnTo>
                    <a:pt x="7" y="5"/>
                  </a:lnTo>
                  <a:lnTo>
                    <a:pt x="7" y="5"/>
                  </a:lnTo>
                  <a:lnTo>
                    <a:pt x="7" y="5"/>
                  </a:lnTo>
                  <a:lnTo>
                    <a:pt x="7" y="5"/>
                  </a:lnTo>
                  <a:lnTo>
                    <a:pt x="7" y="5"/>
                  </a:lnTo>
                  <a:lnTo>
                    <a:pt x="7" y="3"/>
                  </a:lnTo>
                  <a:lnTo>
                    <a:pt x="7" y="3"/>
                  </a:lnTo>
                  <a:close/>
                  <a:moveTo>
                    <a:pt x="13" y="3"/>
                  </a:moveTo>
                  <a:lnTo>
                    <a:pt x="13" y="3"/>
                  </a:lnTo>
                  <a:lnTo>
                    <a:pt x="13" y="3"/>
                  </a:lnTo>
                  <a:lnTo>
                    <a:pt x="11" y="3"/>
                  </a:lnTo>
                  <a:lnTo>
                    <a:pt x="11" y="3"/>
                  </a:lnTo>
                  <a:lnTo>
                    <a:pt x="11" y="5"/>
                  </a:lnTo>
                  <a:lnTo>
                    <a:pt x="11" y="5"/>
                  </a:lnTo>
                  <a:lnTo>
                    <a:pt x="11" y="5"/>
                  </a:lnTo>
                  <a:lnTo>
                    <a:pt x="13" y="5"/>
                  </a:lnTo>
                  <a:lnTo>
                    <a:pt x="13" y="5"/>
                  </a:lnTo>
                  <a:lnTo>
                    <a:pt x="13" y="3"/>
                  </a:lnTo>
                  <a:lnTo>
                    <a:pt x="13" y="3"/>
                  </a:lnTo>
                  <a:lnTo>
                    <a:pt x="13" y="3"/>
                  </a:lnTo>
                  <a:lnTo>
                    <a:pt x="15" y="5"/>
                  </a:lnTo>
                  <a:lnTo>
                    <a:pt x="13" y="5"/>
                  </a:lnTo>
                  <a:lnTo>
                    <a:pt x="13" y="5"/>
                  </a:lnTo>
                  <a:lnTo>
                    <a:pt x="15" y="5"/>
                  </a:lnTo>
                  <a:lnTo>
                    <a:pt x="15" y="5"/>
                  </a:lnTo>
                  <a:lnTo>
                    <a:pt x="15" y="5"/>
                  </a:lnTo>
                  <a:lnTo>
                    <a:pt x="15" y="5"/>
                  </a:lnTo>
                  <a:lnTo>
                    <a:pt x="15" y="5"/>
                  </a:lnTo>
                  <a:lnTo>
                    <a:pt x="15" y="5"/>
                  </a:lnTo>
                  <a:lnTo>
                    <a:pt x="15" y="5"/>
                  </a:lnTo>
                  <a:lnTo>
                    <a:pt x="15" y="7"/>
                  </a:lnTo>
                  <a:lnTo>
                    <a:pt x="15" y="7"/>
                  </a:lnTo>
                  <a:lnTo>
                    <a:pt x="15" y="7"/>
                  </a:lnTo>
                  <a:lnTo>
                    <a:pt x="15" y="7"/>
                  </a:lnTo>
                  <a:lnTo>
                    <a:pt x="15" y="5"/>
                  </a:lnTo>
                  <a:lnTo>
                    <a:pt x="17" y="7"/>
                  </a:lnTo>
                  <a:lnTo>
                    <a:pt x="17" y="7"/>
                  </a:lnTo>
                  <a:lnTo>
                    <a:pt x="17" y="7"/>
                  </a:lnTo>
                  <a:lnTo>
                    <a:pt x="17" y="7"/>
                  </a:lnTo>
                  <a:lnTo>
                    <a:pt x="17" y="7"/>
                  </a:lnTo>
                  <a:lnTo>
                    <a:pt x="15" y="7"/>
                  </a:lnTo>
                  <a:lnTo>
                    <a:pt x="15" y="7"/>
                  </a:lnTo>
                  <a:lnTo>
                    <a:pt x="15" y="7"/>
                  </a:lnTo>
                  <a:lnTo>
                    <a:pt x="17" y="9"/>
                  </a:lnTo>
                  <a:lnTo>
                    <a:pt x="17" y="9"/>
                  </a:lnTo>
                  <a:lnTo>
                    <a:pt x="17" y="9"/>
                  </a:lnTo>
                  <a:lnTo>
                    <a:pt x="17" y="9"/>
                  </a:lnTo>
                  <a:lnTo>
                    <a:pt x="17" y="9"/>
                  </a:lnTo>
                  <a:lnTo>
                    <a:pt x="17" y="9"/>
                  </a:lnTo>
                  <a:lnTo>
                    <a:pt x="17" y="9"/>
                  </a:lnTo>
                  <a:lnTo>
                    <a:pt x="17" y="9"/>
                  </a:lnTo>
                  <a:lnTo>
                    <a:pt x="17" y="11"/>
                  </a:lnTo>
                  <a:lnTo>
                    <a:pt x="17" y="11"/>
                  </a:lnTo>
                  <a:lnTo>
                    <a:pt x="17" y="11"/>
                  </a:lnTo>
                  <a:lnTo>
                    <a:pt x="17" y="11"/>
                  </a:lnTo>
                  <a:lnTo>
                    <a:pt x="17" y="11"/>
                  </a:lnTo>
                  <a:lnTo>
                    <a:pt x="17" y="11"/>
                  </a:lnTo>
                  <a:lnTo>
                    <a:pt x="17" y="11"/>
                  </a:lnTo>
                  <a:lnTo>
                    <a:pt x="17" y="11"/>
                  </a:lnTo>
                  <a:lnTo>
                    <a:pt x="17" y="11"/>
                  </a:lnTo>
                  <a:lnTo>
                    <a:pt x="17" y="11"/>
                  </a:lnTo>
                  <a:lnTo>
                    <a:pt x="17" y="11"/>
                  </a:lnTo>
                  <a:lnTo>
                    <a:pt x="17" y="11"/>
                  </a:lnTo>
                  <a:lnTo>
                    <a:pt x="17" y="11"/>
                  </a:lnTo>
                  <a:lnTo>
                    <a:pt x="15" y="11"/>
                  </a:lnTo>
                  <a:lnTo>
                    <a:pt x="15" y="11"/>
                  </a:lnTo>
                  <a:lnTo>
                    <a:pt x="15" y="9"/>
                  </a:lnTo>
                  <a:lnTo>
                    <a:pt x="15" y="9"/>
                  </a:lnTo>
                  <a:lnTo>
                    <a:pt x="15" y="9"/>
                  </a:lnTo>
                  <a:lnTo>
                    <a:pt x="15" y="7"/>
                  </a:lnTo>
                  <a:lnTo>
                    <a:pt x="15" y="7"/>
                  </a:lnTo>
                  <a:lnTo>
                    <a:pt x="13" y="7"/>
                  </a:lnTo>
                  <a:lnTo>
                    <a:pt x="15" y="7"/>
                  </a:lnTo>
                  <a:lnTo>
                    <a:pt x="15" y="9"/>
                  </a:lnTo>
                  <a:lnTo>
                    <a:pt x="15" y="9"/>
                  </a:lnTo>
                  <a:lnTo>
                    <a:pt x="15" y="9"/>
                  </a:lnTo>
                  <a:lnTo>
                    <a:pt x="15" y="11"/>
                  </a:lnTo>
                  <a:lnTo>
                    <a:pt x="15" y="9"/>
                  </a:lnTo>
                  <a:lnTo>
                    <a:pt x="13" y="9"/>
                  </a:lnTo>
                  <a:lnTo>
                    <a:pt x="13" y="9"/>
                  </a:lnTo>
                  <a:lnTo>
                    <a:pt x="13" y="9"/>
                  </a:lnTo>
                  <a:lnTo>
                    <a:pt x="13" y="7"/>
                  </a:lnTo>
                  <a:lnTo>
                    <a:pt x="11" y="7"/>
                  </a:lnTo>
                  <a:lnTo>
                    <a:pt x="11" y="7"/>
                  </a:lnTo>
                  <a:lnTo>
                    <a:pt x="11" y="7"/>
                  </a:lnTo>
                  <a:lnTo>
                    <a:pt x="11" y="5"/>
                  </a:lnTo>
                  <a:lnTo>
                    <a:pt x="9" y="3"/>
                  </a:lnTo>
                  <a:lnTo>
                    <a:pt x="9" y="3"/>
                  </a:lnTo>
                  <a:lnTo>
                    <a:pt x="9" y="3"/>
                  </a:lnTo>
                  <a:lnTo>
                    <a:pt x="9" y="3"/>
                  </a:lnTo>
                  <a:lnTo>
                    <a:pt x="9" y="3"/>
                  </a:lnTo>
                  <a:lnTo>
                    <a:pt x="9" y="3"/>
                  </a:lnTo>
                  <a:lnTo>
                    <a:pt x="9" y="3"/>
                  </a:lnTo>
                  <a:lnTo>
                    <a:pt x="9" y="3"/>
                  </a:lnTo>
                  <a:lnTo>
                    <a:pt x="9" y="3"/>
                  </a:lnTo>
                  <a:lnTo>
                    <a:pt x="11" y="3"/>
                  </a:lnTo>
                  <a:lnTo>
                    <a:pt x="11" y="3"/>
                  </a:lnTo>
                  <a:lnTo>
                    <a:pt x="11" y="3"/>
                  </a:lnTo>
                  <a:lnTo>
                    <a:pt x="11" y="3"/>
                  </a:lnTo>
                  <a:lnTo>
                    <a:pt x="13" y="3"/>
                  </a:lnTo>
                  <a:lnTo>
                    <a:pt x="13" y="3"/>
                  </a:lnTo>
                  <a:lnTo>
                    <a:pt x="13" y="3"/>
                  </a:lnTo>
                  <a:lnTo>
                    <a:pt x="13" y="3"/>
                  </a:lnTo>
                  <a:close/>
                  <a:moveTo>
                    <a:pt x="21" y="5"/>
                  </a:moveTo>
                  <a:lnTo>
                    <a:pt x="21" y="5"/>
                  </a:lnTo>
                  <a:lnTo>
                    <a:pt x="21" y="5"/>
                  </a:lnTo>
                  <a:lnTo>
                    <a:pt x="19" y="5"/>
                  </a:lnTo>
                  <a:lnTo>
                    <a:pt x="19" y="5"/>
                  </a:lnTo>
                  <a:lnTo>
                    <a:pt x="19" y="5"/>
                  </a:lnTo>
                  <a:lnTo>
                    <a:pt x="19" y="5"/>
                  </a:lnTo>
                  <a:lnTo>
                    <a:pt x="19" y="7"/>
                  </a:lnTo>
                  <a:lnTo>
                    <a:pt x="21" y="5"/>
                  </a:lnTo>
                  <a:lnTo>
                    <a:pt x="21" y="7"/>
                  </a:lnTo>
                  <a:lnTo>
                    <a:pt x="21" y="7"/>
                  </a:lnTo>
                  <a:lnTo>
                    <a:pt x="21" y="7"/>
                  </a:lnTo>
                  <a:lnTo>
                    <a:pt x="21" y="7"/>
                  </a:lnTo>
                  <a:lnTo>
                    <a:pt x="21" y="7"/>
                  </a:lnTo>
                  <a:lnTo>
                    <a:pt x="19" y="7"/>
                  </a:lnTo>
                  <a:lnTo>
                    <a:pt x="19" y="7"/>
                  </a:lnTo>
                  <a:lnTo>
                    <a:pt x="19" y="7"/>
                  </a:lnTo>
                  <a:lnTo>
                    <a:pt x="19" y="7"/>
                  </a:lnTo>
                  <a:lnTo>
                    <a:pt x="19" y="5"/>
                  </a:lnTo>
                  <a:lnTo>
                    <a:pt x="19" y="5"/>
                  </a:lnTo>
                  <a:lnTo>
                    <a:pt x="19" y="7"/>
                  </a:lnTo>
                  <a:lnTo>
                    <a:pt x="19" y="7"/>
                  </a:lnTo>
                  <a:lnTo>
                    <a:pt x="19" y="7"/>
                  </a:lnTo>
                  <a:lnTo>
                    <a:pt x="19" y="7"/>
                  </a:lnTo>
                  <a:lnTo>
                    <a:pt x="19" y="7"/>
                  </a:lnTo>
                  <a:lnTo>
                    <a:pt x="19" y="7"/>
                  </a:lnTo>
                  <a:lnTo>
                    <a:pt x="19" y="7"/>
                  </a:lnTo>
                  <a:lnTo>
                    <a:pt x="19" y="7"/>
                  </a:lnTo>
                  <a:lnTo>
                    <a:pt x="19" y="7"/>
                  </a:lnTo>
                  <a:lnTo>
                    <a:pt x="17" y="7"/>
                  </a:lnTo>
                  <a:lnTo>
                    <a:pt x="17" y="5"/>
                  </a:lnTo>
                  <a:lnTo>
                    <a:pt x="17" y="5"/>
                  </a:lnTo>
                  <a:lnTo>
                    <a:pt x="17" y="5"/>
                  </a:lnTo>
                  <a:lnTo>
                    <a:pt x="17" y="5"/>
                  </a:lnTo>
                  <a:lnTo>
                    <a:pt x="17" y="5"/>
                  </a:lnTo>
                  <a:lnTo>
                    <a:pt x="17" y="5"/>
                  </a:lnTo>
                  <a:lnTo>
                    <a:pt x="19" y="5"/>
                  </a:lnTo>
                  <a:lnTo>
                    <a:pt x="19" y="5"/>
                  </a:lnTo>
                  <a:lnTo>
                    <a:pt x="19" y="5"/>
                  </a:lnTo>
                  <a:lnTo>
                    <a:pt x="19" y="5"/>
                  </a:lnTo>
                  <a:lnTo>
                    <a:pt x="19" y="5"/>
                  </a:lnTo>
                  <a:lnTo>
                    <a:pt x="19" y="3"/>
                  </a:lnTo>
                  <a:lnTo>
                    <a:pt x="19" y="3"/>
                  </a:lnTo>
                  <a:lnTo>
                    <a:pt x="17" y="3"/>
                  </a:lnTo>
                  <a:lnTo>
                    <a:pt x="17" y="2"/>
                  </a:lnTo>
                  <a:lnTo>
                    <a:pt x="17" y="2"/>
                  </a:lnTo>
                  <a:lnTo>
                    <a:pt x="19" y="2"/>
                  </a:lnTo>
                  <a:lnTo>
                    <a:pt x="19" y="2"/>
                  </a:lnTo>
                  <a:lnTo>
                    <a:pt x="19" y="3"/>
                  </a:lnTo>
                  <a:lnTo>
                    <a:pt x="19" y="3"/>
                  </a:lnTo>
                  <a:lnTo>
                    <a:pt x="19" y="5"/>
                  </a:lnTo>
                  <a:lnTo>
                    <a:pt x="21" y="5"/>
                  </a:lnTo>
                  <a:close/>
                  <a:moveTo>
                    <a:pt x="17" y="5"/>
                  </a:moveTo>
                  <a:lnTo>
                    <a:pt x="17" y="5"/>
                  </a:lnTo>
                  <a:lnTo>
                    <a:pt x="17" y="5"/>
                  </a:lnTo>
                  <a:lnTo>
                    <a:pt x="17" y="5"/>
                  </a:lnTo>
                  <a:lnTo>
                    <a:pt x="17" y="3"/>
                  </a:lnTo>
                  <a:lnTo>
                    <a:pt x="17" y="3"/>
                  </a:lnTo>
                  <a:lnTo>
                    <a:pt x="15" y="2"/>
                  </a:lnTo>
                  <a:lnTo>
                    <a:pt x="15" y="2"/>
                  </a:lnTo>
                  <a:lnTo>
                    <a:pt x="17" y="2"/>
                  </a:lnTo>
                  <a:lnTo>
                    <a:pt x="17" y="2"/>
                  </a:lnTo>
                  <a:lnTo>
                    <a:pt x="17" y="2"/>
                  </a:lnTo>
                  <a:lnTo>
                    <a:pt x="17" y="3"/>
                  </a:lnTo>
                  <a:lnTo>
                    <a:pt x="17" y="3"/>
                  </a:lnTo>
                  <a:lnTo>
                    <a:pt x="17" y="3"/>
                  </a:lnTo>
                  <a:lnTo>
                    <a:pt x="17" y="5"/>
                  </a:lnTo>
                  <a:close/>
                  <a:moveTo>
                    <a:pt x="17" y="5"/>
                  </a:moveTo>
                  <a:lnTo>
                    <a:pt x="17" y="5"/>
                  </a:lnTo>
                  <a:lnTo>
                    <a:pt x="17" y="5"/>
                  </a:lnTo>
                  <a:lnTo>
                    <a:pt x="15" y="5"/>
                  </a:lnTo>
                  <a:lnTo>
                    <a:pt x="15" y="5"/>
                  </a:lnTo>
                  <a:lnTo>
                    <a:pt x="15" y="3"/>
                  </a:lnTo>
                  <a:lnTo>
                    <a:pt x="15" y="3"/>
                  </a:lnTo>
                  <a:lnTo>
                    <a:pt x="15" y="3"/>
                  </a:lnTo>
                  <a:lnTo>
                    <a:pt x="15" y="3"/>
                  </a:lnTo>
                  <a:lnTo>
                    <a:pt x="15" y="3"/>
                  </a:lnTo>
                  <a:lnTo>
                    <a:pt x="15" y="2"/>
                  </a:lnTo>
                  <a:lnTo>
                    <a:pt x="15" y="2"/>
                  </a:lnTo>
                  <a:lnTo>
                    <a:pt x="15" y="2"/>
                  </a:lnTo>
                  <a:lnTo>
                    <a:pt x="15" y="2"/>
                  </a:lnTo>
                  <a:lnTo>
                    <a:pt x="15" y="2"/>
                  </a:lnTo>
                  <a:lnTo>
                    <a:pt x="15" y="3"/>
                  </a:lnTo>
                  <a:lnTo>
                    <a:pt x="17" y="5"/>
                  </a:lnTo>
                  <a:lnTo>
                    <a:pt x="17" y="5"/>
                  </a:lnTo>
                  <a:lnTo>
                    <a:pt x="17" y="5"/>
                  </a:lnTo>
                  <a:lnTo>
                    <a:pt x="17" y="5"/>
                  </a:lnTo>
                  <a:close/>
                  <a:moveTo>
                    <a:pt x="19" y="3"/>
                  </a:moveTo>
                  <a:lnTo>
                    <a:pt x="19" y="3"/>
                  </a:lnTo>
                  <a:lnTo>
                    <a:pt x="19" y="3"/>
                  </a:lnTo>
                  <a:lnTo>
                    <a:pt x="21" y="3"/>
                  </a:lnTo>
                  <a:lnTo>
                    <a:pt x="21" y="3"/>
                  </a:lnTo>
                  <a:lnTo>
                    <a:pt x="21" y="3"/>
                  </a:lnTo>
                  <a:lnTo>
                    <a:pt x="21" y="3"/>
                  </a:lnTo>
                  <a:lnTo>
                    <a:pt x="21" y="3"/>
                  </a:lnTo>
                  <a:lnTo>
                    <a:pt x="21" y="3"/>
                  </a:lnTo>
                  <a:lnTo>
                    <a:pt x="21" y="3"/>
                  </a:lnTo>
                  <a:lnTo>
                    <a:pt x="21" y="3"/>
                  </a:lnTo>
                  <a:lnTo>
                    <a:pt x="19" y="3"/>
                  </a:lnTo>
                  <a:lnTo>
                    <a:pt x="19" y="3"/>
                  </a:lnTo>
                  <a:lnTo>
                    <a:pt x="19" y="3"/>
                  </a:lnTo>
                  <a:lnTo>
                    <a:pt x="19" y="2"/>
                  </a:lnTo>
                  <a:lnTo>
                    <a:pt x="19" y="2"/>
                  </a:lnTo>
                  <a:lnTo>
                    <a:pt x="19" y="2"/>
                  </a:lnTo>
                  <a:lnTo>
                    <a:pt x="19" y="2"/>
                  </a:lnTo>
                  <a:lnTo>
                    <a:pt x="19" y="0"/>
                  </a:lnTo>
                  <a:lnTo>
                    <a:pt x="19" y="0"/>
                  </a:lnTo>
                  <a:lnTo>
                    <a:pt x="19" y="2"/>
                  </a:lnTo>
                  <a:lnTo>
                    <a:pt x="19" y="2"/>
                  </a:lnTo>
                  <a:lnTo>
                    <a:pt x="19" y="2"/>
                  </a:lnTo>
                  <a:lnTo>
                    <a:pt x="19" y="2"/>
                  </a:lnTo>
                  <a:lnTo>
                    <a:pt x="19" y="2"/>
                  </a:lnTo>
                  <a:lnTo>
                    <a:pt x="19" y="3"/>
                  </a:lnTo>
                  <a:lnTo>
                    <a:pt x="19"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84"/>
            <p:cNvSpPr>
              <a:spLocks noEditPoints="1"/>
            </p:cNvSpPr>
            <p:nvPr/>
          </p:nvSpPr>
          <p:spPr bwMode="auto">
            <a:xfrm>
              <a:off x="8516938" y="4586288"/>
              <a:ext cx="631825" cy="222250"/>
            </a:xfrm>
            <a:custGeom>
              <a:avLst/>
              <a:gdLst>
                <a:gd name="T0" fmla="*/ 267 w 398"/>
                <a:gd name="T1" fmla="*/ 140 h 140"/>
                <a:gd name="T2" fmla="*/ 267 w 398"/>
                <a:gd name="T3" fmla="*/ 140 h 140"/>
                <a:gd name="T4" fmla="*/ 265 w 398"/>
                <a:gd name="T5" fmla="*/ 140 h 140"/>
                <a:gd name="T6" fmla="*/ 267 w 398"/>
                <a:gd name="T7" fmla="*/ 140 h 140"/>
                <a:gd name="T8" fmla="*/ 267 w 398"/>
                <a:gd name="T9" fmla="*/ 140 h 140"/>
                <a:gd name="T10" fmla="*/ 267 w 398"/>
                <a:gd name="T11" fmla="*/ 96 h 140"/>
                <a:gd name="T12" fmla="*/ 267 w 398"/>
                <a:gd name="T13" fmla="*/ 96 h 140"/>
                <a:gd name="T14" fmla="*/ 267 w 398"/>
                <a:gd name="T15" fmla="*/ 96 h 140"/>
                <a:gd name="T16" fmla="*/ 250 w 398"/>
                <a:gd name="T17" fmla="*/ 71 h 140"/>
                <a:gd name="T18" fmla="*/ 250 w 398"/>
                <a:gd name="T19" fmla="*/ 71 h 140"/>
                <a:gd name="T20" fmla="*/ 398 w 398"/>
                <a:gd name="T21" fmla="*/ 71 h 140"/>
                <a:gd name="T22" fmla="*/ 396 w 398"/>
                <a:gd name="T23" fmla="*/ 71 h 140"/>
                <a:gd name="T24" fmla="*/ 396 w 398"/>
                <a:gd name="T25" fmla="*/ 71 h 140"/>
                <a:gd name="T26" fmla="*/ 398 w 398"/>
                <a:gd name="T27" fmla="*/ 69 h 140"/>
                <a:gd name="T28" fmla="*/ 398 w 398"/>
                <a:gd name="T29" fmla="*/ 71 h 140"/>
                <a:gd name="T30" fmla="*/ 398 w 398"/>
                <a:gd name="T31" fmla="*/ 71 h 140"/>
                <a:gd name="T32" fmla="*/ 303 w 398"/>
                <a:gd name="T33" fmla="*/ 63 h 140"/>
                <a:gd name="T34" fmla="*/ 303 w 398"/>
                <a:gd name="T35" fmla="*/ 63 h 140"/>
                <a:gd name="T36" fmla="*/ 179 w 398"/>
                <a:gd name="T37" fmla="*/ 48 h 140"/>
                <a:gd name="T38" fmla="*/ 179 w 398"/>
                <a:gd name="T39" fmla="*/ 48 h 140"/>
                <a:gd name="T40" fmla="*/ 317 w 398"/>
                <a:gd name="T41" fmla="*/ 48 h 140"/>
                <a:gd name="T42" fmla="*/ 317 w 398"/>
                <a:gd name="T43" fmla="*/ 48 h 140"/>
                <a:gd name="T44" fmla="*/ 321 w 398"/>
                <a:gd name="T45" fmla="*/ 44 h 140"/>
                <a:gd name="T46" fmla="*/ 321 w 398"/>
                <a:gd name="T47" fmla="*/ 44 h 140"/>
                <a:gd name="T48" fmla="*/ 323 w 398"/>
                <a:gd name="T49" fmla="*/ 44 h 140"/>
                <a:gd name="T50" fmla="*/ 323 w 398"/>
                <a:gd name="T51" fmla="*/ 44 h 140"/>
                <a:gd name="T52" fmla="*/ 323 w 398"/>
                <a:gd name="T53" fmla="*/ 44 h 140"/>
                <a:gd name="T54" fmla="*/ 323 w 398"/>
                <a:gd name="T55" fmla="*/ 46 h 140"/>
                <a:gd name="T56" fmla="*/ 323 w 398"/>
                <a:gd name="T57" fmla="*/ 46 h 140"/>
                <a:gd name="T58" fmla="*/ 321 w 398"/>
                <a:gd name="T59" fmla="*/ 48 h 140"/>
                <a:gd name="T60" fmla="*/ 321 w 398"/>
                <a:gd name="T61" fmla="*/ 48 h 140"/>
                <a:gd name="T62" fmla="*/ 321 w 398"/>
                <a:gd name="T63" fmla="*/ 46 h 140"/>
                <a:gd name="T64" fmla="*/ 321 w 398"/>
                <a:gd name="T65" fmla="*/ 46 h 140"/>
                <a:gd name="T66" fmla="*/ 319 w 398"/>
                <a:gd name="T67" fmla="*/ 44 h 140"/>
                <a:gd name="T68" fmla="*/ 321 w 398"/>
                <a:gd name="T69" fmla="*/ 44 h 140"/>
                <a:gd name="T70" fmla="*/ 219 w 398"/>
                <a:gd name="T71" fmla="*/ 38 h 140"/>
                <a:gd name="T72" fmla="*/ 219 w 398"/>
                <a:gd name="T73" fmla="*/ 38 h 140"/>
                <a:gd name="T74" fmla="*/ 177 w 398"/>
                <a:gd name="T75" fmla="*/ 38 h 140"/>
                <a:gd name="T76" fmla="*/ 217 w 398"/>
                <a:gd name="T77" fmla="*/ 38 h 140"/>
                <a:gd name="T78" fmla="*/ 215 w 398"/>
                <a:gd name="T79" fmla="*/ 38 h 140"/>
                <a:gd name="T80" fmla="*/ 215 w 398"/>
                <a:gd name="T81" fmla="*/ 38 h 140"/>
                <a:gd name="T82" fmla="*/ 215 w 398"/>
                <a:gd name="T83" fmla="*/ 38 h 140"/>
                <a:gd name="T84" fmla="*/ 215 w 398"/>
                <a:gd name="T85" fmla="*/ 38 h 140"/>
                <a:gd name="T86" fmla="*/ 217 w 398"/>
                <a:gd name="T87" fmla="*/ 38 h 140"/>
                <a:gd name="T88" fmla="*/ 221 w 398"/>
                <a:gd name="T89" fmla="*/ 36 h 140"/>
                <a:gd name="T90" fmla="*/ 221 w 398"/>
                <a:gd name="T91" fmla="*/ 36 h 140"/>
                <a:gd name="T92" fmla="*/ 219 w 398"/>
                <a:gd name="T93" fmla="*/ 36 h 140"/>
                <a:gd name="T94" fmla="*/ 196 w 398"/>
                <a:gd name="T95" fmla="*/ 19 h 140"/>
                <a:gd name="T96" fmla="*/ 196 w 398"/>
                <a:gd name="T97" fmla="*/ 19 h 140"/>
                <a:gd name="T98" fmla="*/ 184 w 398"/>
                <a:gd name="T99" fmla="*/ 19 h 140"/>
                <a:gd name="T100" fmla="*/ 184 w 398"/>
                <a:gd name="T101" fmla="*/ 17 h 140"/>
                <a:gd name="T102" fmla="*/ 192 w 398"/>
                <a:gd name="T103" fmla="*/ 11 h 140"/>
                <a:gd name="T104" fmla="*/ 192 w 398"/>
                <a:gd name="T105" fmla="*/ 11 h 140"/>
                <a:gd name="T106" fmla="*/ 2 w 398"/>
                <a:gd name="T107" fmla="*/ 3 h 140"/>
                <a:gd name="T108" fmla="*/ 2 w 398"/>
                <a:gd name="T109" fmla="*/ 3 h 140"/>
                <a:gd name="T110" fmla="*/ 2 w 398"/>
                <a:gd name="T111" fmla="*/ 3 h 140"/>
                <a:gd name="T112" fmla="*/ 0 w 398"/>
                <a:gd name="T113" fmla="*/ 3 h 140"/>
                <a:gd name="T114" fmla="*/ 0 w 398"/>
                <a:gd name="T115" fmla="*/ 3 h 140"/>
                <a:gd name="T116" fmla="*/ 2 w 398"/>
                <a:gd name="T117" fmla="*/ 1 h 140"/>
                <a:gd name="T118" fmla="*/ 2 w 398"/>
                <a:gd name="T119" fmla="*/ 1 h 140"/>
                <a:gd name="T120" fmla="*/ 2 w 398"/>
                <a:gd name="T121" fmla="*/ 1 h 140"/>
                <a:gd name="T122" fmla="*/ 38 w 398"/>
                <a:gd name="T123" fmla="*/ 0 h 140"/>
                <a:gd name="T124" fmla="*/ 38 w 398"/>
                <a:gd name="T125"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8" h="140">
                  <a:moveTo>
                    <a:pt x="267" y="140"/>
                  </a:moveTo>
                  <a:lnTo>
                    <a:pt x="267" y="140"/>
                  </a:lnTo>
                  <a:lnTo>
                    <a:pt x="267" y="140"/>
                  </a:lnTo>
                  <a:lnTo>
                    <a:pt x="267" y="140"/>
                  </a:lnTo>
                  <a:lnTo>
                    <a:pt x="267" y="140"/>
                  </a:lnTo>
                  <a:lnTo>
                    <a:pt x="267" y="140"/>
                  </a:lnTo>
                  <a:lnTo>
                    <a:pt x="267" y="140"/>
                  </a:lnTo>
                  <a:lnTo>
                    <a:pt x="267" y="140"/>
                  </a:lnTo>
                  <a:close/>
                  <a:moveTo>
                    <a:pt x="265" y="140"/>
                  </a:moveTo>
                  <a:lnTo>
                    <a:pt x="265" y="140"/>
                  </a:lnTo>
                  <a:lnTo>
                    <a:pt x="265" y="140"/>
                  </a:lnTo>
                  <a:lnTo>
                    <a:pt x="265" y="140"/>
                  </a:lnTo>
                  <a:lnTo>
                    <a:pt x="265" y="140"/>
                  </a:lnTo>
                  <a:lnTo>
                    <a:pt x="265" y="140"/>
                  </a:lnTo>
                  <a:close/>
                  <a:moveTo>
                    <a:pt x="267" y="140"/>
                  </a:moveTo>
                  <a:lnTo>
                    <a:pt x="267" y="140"/>
                  </a:lnTo>
                  <a:lnTo>
                    <a:pt x="267" y="140"/>
                  </a:lnTo>
                  <a:lnTo>
                    <a:pt x="267" y="140"/>
                  </a:lnTo>
                  <a:lnTo>
                    <a:pt x="267" y="140"/>
                  </a:lnTo>
                  <a:lnTo>
                    <a:pt x="267" y="140"/>
                  </a:lnTo>
                  <a:lnTo>
                    <a:pt x="267" y="140"/>
                  </a:lnTo>
                  <a:lnTo>
                    <a:pt x="267" y="140"/>
                  </a:lnTo>
                  <a:close/>
                  <a:moveTo>
                    <a:pt x="269" y="96"/>
                  </a:moveTo>
                  <a:lnTo>
                    <a:pt x="267" y="96"/>
                  </a:lnTo>
                  <a:lnTo>
                    <a:pt x="267" y="96"/>
                  </a:lnTo>
                  <a:lnTo>
                    <a:pt x="269" y="96"/>
                  </a:lnTo>
                  <a:lnTo>
                    <a:pt x="269" y="96"/>
                  </a:lnTo>
                  <a:close/>
                  <a:moveTo>
                    <a:pt x="267" y="96"/>
                  </a:moveTo>
                  <a:lnTo>
                    <a:pt x="267" y="96"/>
                  </a:lnTo>
                  <a:lnTo>
                    <a:pt x="267" y="96"/>
                  </a:lnTo>
                  <a:lnTo>
                    <a:pt x="267" y="96"/>
                  </a:lnTo>
                  <a:lnTo>
                    <a:pt x="267" y="96"/>
                  </a:lnTo>
                  <a:close/>
                  <a:moveTo>
                    <a:pt x="248" y="71"/>
                  </a:moveTo>
                  <a:lnTo>
                    <a:pt x="248" y="71"/>
                  </a:lnTo>
                  <a:lnTo>
                    <a:pt x="248" y="71"/>
                  </a:lnTo>
                  <a:lnTo>
                    <a:pt x="250" y="71"/>
                  </a:lnTo>
                  <a:lnTo>
                    <a:pt x="250" y="71"/>
                  </a:lnTo>
                  <a:lnTo>
                    <a:pt x="250" y="71"/>
                  </a:lnTo>
                  <a:lnTo>
                    <a:pt x="250" y="71"/>
                  </a:lnTo>
                  <a:lnTo>
                    <a:pt x="250" y="71"/>
                  </a:lnTo>
                  <a:lnTo>
                    <a:pt x="248" y="71"/>
                  </a:lnTo>
                  <a:close/>
                  <a:moveTo>
                    <a:pt x="398" y="71"/>
                  </a:moveTo>
                  <a:lnTo>
                    <a:pt x="398" y="71"/>
                  </a:lnTo>
                  <a:lnTo>
                    <a:pt x="398" y="71"/>
                  </a:lnTo>
                  <a:lnTo>
                    <a:pt x="398" y="71"/>
                  </a:lnTo>
                  <a:lnTo>
                    <a:pt x="398" y="71"/>
                  </a:lnTo>
                  <a:lnTo>
                    <a:pt x="398" y="71"/>
                  </a:lnTo>
                  <a:lnTo>
                    <a:pt x="396" y="71"/>
                  </a:lnTo>
                  <a:lnTo>
                    <a:pt x="396" y="71"/>
                  </a:lnTo>
                  <a:lnTo>
                    <a:pt x="396" y="71"/>
                  </a:lnTo>
                  <a:lnTo>
                    <a:pt x="396" y="71"/>
                  </a:lnTo>
                  <a:lnTo>
                    <a:pt x="396" y="71"/>
                  </a:lnTo>
                  <a:lnTo>
                    <a:pt x="396" y="71"/>
                  </a:lnTo>
                  <a:lnTo>
                    <a:pt x="396" y="71"/>
                  </a:lnTo>
                  <a:lnTo>
                    <a:pt x="398" y="69"/>
                  </a:lnTo>
                  <a:lnTo>
                    <a:pt x="398" y="69"/>
                  </a:lnTo>
                  <a:lnTo>
                    <a:pt x="398" y="69"/>
                  </a:lnTo>
                  <a:lnTo>
                    <a:pt x="398" y="71"/>
                  </a:lnTo>
                  <a:lnTo>
                    <a:pt x="398" y="71"/>
                  </a:lnTo>
                  <a:lnTo>
                    <a:pt x="398" y="71"/>
                  </a:lnTo>
                  <a:lnTo>
                    <a:pt x="398" y="71"/>
                  </a:lnTo>
                  <a:lnTo>
                    <a:pt x="398" y="71"/>
                  </a:lnTo>
                  <a:lnTo>
                    <a:pt x="398" y="71"/>
                  </a:lnTo>
                  <a:lnTo>
                    <a:pt x="398" y="71"/>
                  </a:lnTo>
                  <a:lnTo>
                    <a:pt x="398" y="71"/>
                  </a:lnTo>
                  <a:close/>
                  <a:moveTo>
                    <a:pt x="303" y="63"/>
                  </a:moveTo>
                  <a:lnTo>
                    <a:pt x="303" y="63"/>
                  </a:lnTo>
                  <a:lnTo>
                    <a:pt x="303" y="63"/>
                  </a:lnTo>
                  <a:lnTo>
                    <a:pt x="303" y="63"/>
                  </a:lnTo>
                  <a:lnTo>
                    <a:pt x="303" y="63"/>
                  </a:lnTo>
                  <a:lnTo>
                    <a:pt x="303" y="63"/>
                  </a:lnTo>
                  <a:lnTo>
                    <a:pt x="303" y="63"/>
                  </a:lnTo>
                  <a:lnTo>
                    <a:pt x="303" y="63"/>
                  </a:lnTo>
                  <a:lnTo>
                    <a:pt x="303" y="63"/>
                  </a:lnTo>
                  <a:close/>
                  <a:moveTo>
                    <a:pt x="179" y="48"/>
                  </a:moveTo>
                  <a:lnTo>
                    <a:pt x="179" y="48"/>
                  </a:lnTo>
                  <a:lnTo>
                    <a:pt x="179" y="48"/>
                  </a:lnTo>
                  <a:lnTo>
                    <a:pt x="179" y="48"/>
                  </a:lnTo>
                  <a:lnTo>
                    <a:pt x="179" y="48"/>
                  </a:lnTo>
                  <a:lnTo>
                    <a:pt x="179" y="48"/>
                  </a:lnTo>
                  <a:lnTo>
                    <a:pt x="179" y="48"/>
                  </a:lnTo>
                  <a:lnTo>
                    <a:pt x="179" y="48"/>
                  </a:lnTo>
                  <a:lnTo>
                    <a:pt x="179" y="48"/>
                  </a:lnTo>
                  <a:close/>
                  <a:moveTo>
                    <a:pt x="317" y="48"/>
                  </a:moveTo>
                  <a:lnTo>
                    <a:pt x="317" y="48"/>
                  </a:lnTo>
                  <a:lnTo>
                    <a:pt x="317" y="48"/>
                  </a:lnTo>
                  <a:lnTo>
                    <a:pt x="317" y="48"/>
                  </a:lnTo>
                  <a:lnTo>
                    <a:pt x="317" y="48"/>
                  </a:lnTo>
                  <a:lnTo>
                    <a:pt x="317" y="48"/>
                  </a:lnTo>
                  <a:lnTo>
                    <a:pt x="317" y="48"/>
                  </a:lnTo>
                  <a:close/>
                  <a:moveTo>
                    <a:pt x="321" y="44"/>
                  </a:moveTo>
                  <a:lnTo>
                    <a:pt x="321" y="44"/>
                  </a:lnTo>
                  <a:lnTo>
                    <a:pt x="321" y="44"/>
                  </a:lnTo>
                  <a:lnTo>
                    <a:pt x="321" y="44"/>
                  </a:lnTo>
                  <a:lnTo>
                    <a:pt x="321" y="44"/>
                  </a:lnTo>
                  <a:lnTo>
                    <a:pt x="321" y="44"/>
                  </a:lnTo>
                  <a:lnTo>
                    <a:pt x="321" y="44"/>
                  </a:lnTo>
                  <a:lnTo>
                    <a:pt x="323" y="44"/>
                  </a:lnTo>
                  <a:lnTo>
                    <a:pt x="323" y="44"/>
                  </a:lnTo>
                  <a:lnTo>
                    <a:pt x="323" y="44"/>
                  </a:lnTo>
                  <a:lnTo>
                    <a:pt x="323" y="44"/>
                  </a:lnTo>
                  <a:lnTo>
                    <a:pt x="323" y="44"/>
                  </a:lnTo>
                  <a:lnTo>
                    <a:pt x="323" y="44"/>
                  </a:lnTo>
                  <a:lnTo>
                    <a:pt x="323" y="44"/>
                  </a:lnTo>
                  <a:lnTo>
                    <a:pt x="323" y="44"/>
                  </a:lnTo>
                  <a:lnTo>
                    <a:pt x="323" y="46"/>
                  </a:lnTo>
                  <a:lnTo>
                    <a:pt x="323" y="44"/>
                  </a:lnTo>
                  <a:lnTo>
                    <a:pt x="323" y="44"/>
                  </a:lnTo>
                  <a:lnTo>
                    <a:pt x="323" y="46"/>
                  </a:lnTo>
                  <a:lnTo>
                    <a:pt x="323" y="46"/>
                  </a:lnTo>
                  <a:lnTo>
                    <a:pt x="323" y="46"/>
                  </a:lnTo>
                  <a:lnTo>
                    <a:pt x="323" y="46"/>
                  </a:lnTo>
                  <a:lnTo>
                    <a:pt x="323" y="46"/>
                  </a:lnTo>
                  <a:lnTo>
                    <a:pt x="323" y="46"/>
                  </a:lnTo>
                  <a:lnTo>
                    <a:pt x="323" y="46"/>
                  </a:lnTo>
                  <a:lnTo>
                    <a:pt x="323" y="46"/>
                  </a:lnTo>
                  <a:lnTo>
                    <a:pt x="323" y="46"/>
                  </a:lnTo>
                  <a:lnTo>
                    <a:pt x="323" y="48"/>
                  </a:lnTo>
                  <a:lnTo>
                    <a:pt x="323" y="48"/>
                  </a:lnTo>
                  <a:lnTo>
                    <a:pt x="321" y="48"/>
                  </a:lnTo>
                  <a:lnTo>
                    <a:pt x="321" y="48"/>
                  </a:lnTo>
                  <a:lnTo>
                    <a:pt x="321" y="48"/>
                  </a:lnTo>
                  <a:lnTo>
                    <a:pt x="321" y="48"/>
                  </a:lnTo>
                  <a:lnTo>
                    <a:pt x="321" y="48"/>
                  </a:lnTo>
                  <a:lnTo>
                    <a:pt x="321" y="46"/>
                  </a:lnTo>
                  <a:lnTo>
                    <a:pt x="321" y="46"/>
                  </a:lnTo>
                  <a:lnTo>
                    <a:pt x="321" y="46"/>
                  </a:lnTo>
                  <a:lnTo>
                    <a:pt x="321" y="46"/>
                  </a:lnTo>
                  <a:lnTo>
                    <a:pt x="321" y="46"/>
                  </a:lnTo>
                  <a:lnTo>
                    <a:pt x="321" y="46"/>
                  </a:lnTo>
                  <a:lnTo>
                    <a:pt x="321" y="46"/>
                  </a:lnTo>
                  <a:lnTo>
                    <a:pt x="321" y="46"/>
                  </a:lnTo>
                  <a:lnTo>
                    <a:pt x="319" y="46"/>
                  </a:lnTo>
                  <a:lnTo>
                    <a:pt x="319" y="46"/>
                  </a:lnTo>
                  <a:lnTo>
                    <a:pt x="319" y="44"/>
                  </a:lnTo>
                  <a:lnTo>
                    <a:pt x="319" y="44"/>
                  </a:lnTo>
                  <a:lnTo>
                    <a:pt x="321" y="44"/>
                  </a:lnTo>
                  <a:lnTo>
                    <a:pt x="321" y="44"/>
                  </a:lnTo>
                  <a:lnTo>
                    <a:pt x="321" y="44"/>
                  </a:lnTo>
                  <a:lnTo>
                    <a:pt x="321" y="44"/>
                  </a:lnTo>
                  <a:close/>
                  <a:moveTo>
                    <a:pt x="219" y="38"/>
                  </a:moveTo>
                  <a:lnTo>
                    <a:pt x="219" y="38"/>
                  </a:lnTo>
                  <a:lnTo>
                    <a:pt x="219" y="38"/>
                  </a:lnTo>
                  <a:lnTo>
                    <a:pt x="219" y="38"/>
                  </a:lnTo>
                  <a:lnTo>
                    <a:pt x="219" y="38"/>
                  </a:lnTo>
                  <a:lnTo>
                    <a:pt x="219" y="38"/>
                  </a:lnTo>
                  <a:lnTo>
                    <a:pt x="219" y="38"/>
                  </a:lnTo>
                  <a:lnTo>
                    <a:pt x="219" y="38"/>
                  </a:lnTo>
                  <a:close/>
                  <a:moveTo>
                    <a:pt x="177" y="38"/>
                  </a:moveTo>
                  <a:lnTo>
                    <a:pt x="177" y="38"/>
                  </a:lnTo>
                  <a:lnTo>
                    <a:pt x="177" y="38"/>
                  </a:lnTo>
                  <a:lnTo>
                    <a:pt x="177" y="38"/>
                  </a:lnTo>
                  <a:lnTo>
                    <a:pt x="177" y="38"/>
                  </a:lnTo>
                  <a:lnTo>
                    <a:pt x="177" y="38"/>
                  </a:lnTo>
                  <a:close/>
                  <a:moveTo>
                    <a:pt x="217" y="38"/>
                  </a:moveTo>
                  <a:lnTo>
                    <a:pt x="217" y="38"/>
                  </a:lnTo>
                  <a:lnTo>
                    <a:pt x="217" y="38"/>
                  </a:lnTo>
                  <a:lnTo>
                    <a:pt x="217" y="38"/>
                  </a:lnTo>
                  <a:lnTo>
                    <a:pt x="217" y="38"/>
                  </a:lnTo>
                  <a:lnTo>
                    <a:pt x="215" y="38"/>
                  </a:lnTo>
                  <a:lnTo>
                    <a:pt x="215" y="38"/>
                  </a:lnTo>
                  <a:lnTo>
                    <a:pt x="215" y="38"/>
                  </a:lnTo>
                  <a:lnTo>
                    <a:pt x="215" y="38"/>
                  </a:lnTo>
                  <a:lnTo>
                    <a:pt x="215" y="38"/>
                  </a:lnTo>
                  <a:lnTo>
                    <a:pt x="215" y="38"/>
                  </a:lnTo>
                  <a:lnTo>
                    <a:pt x="215" y="38"/>
                  </a:lnTo>
                  <a:lnTo>
                    <a:pt x="215" y="38"/>
                  </a:lnTo>
                  <a:lnTo>
                    <a:pt x="215" y="38"/>
                  </a:lnTo>
                  <a:lnTo>
                    <a:pt x="215" y="38"/>
                  </a:lnTo>
                  <a:lnTo>
                    <a:pt x="215" y="38"/>
                  </a:lnTo>
                  <a:lnTo>
                    <a:pt x="215" y="38"/>
                  </a:lnTo>
                  <a:lnTo>
                    <a:pt x="215" y="38"/>
                  </a:lnTo>
                  <a:lnTo>
                    <a:pt x="215" y="38"/>
                  </a:lnTo>
                  <a:lnTo>
                    <a:pt x="215" y="38"/>
                  </a:lnTo>
                  <a:lnTo>
                    <a:pt x="215" y="38"/>
                  </a:lnTo>
                  <a:lnTo>
                    <a:pt x="217" y="38"/>
                  </a:lnTo>
                  <a:close/>
                  <a:moveTo>
                    <a:pt x="219" y="36"/>
                  </a:moveTo>
                  <a:lnTo>
                    <a:pt x="221" y="36"/>
                  </a:lnTo>
                  <a:lnTo>
                    <a:pt x="221" y="36"/>
                  </a:lnTo>
                  <a:lnTo>
                    <a:pt x="221" y="36"/>
                  </a:lnTo>
                  <a:lnTo>
                    <a:pt x="221" y="36"/>
                  </a:lnTo>
                  <a:lnTo>
                    <a:pt x="221" y="36"/>
                  </a:lnTo>
                  <a:lnTo>
                    <a:pt x="221" y="36"/>
                  </a:lnTo>
                  <a:lnTo>
                    <a:pt x="221" y="36"/>
                  </a:lnTo>
                  <a:lnTo>
                    <a:pt x="219" y="36"/>
                  </a:lnTo>
                  <a:lnTo>
                    <a:pt x="219" y="36"/>
                  </a:lnTo>
                  <a:lnTo>
                    <a:pt x="219" y="36"/>
                  </a:lnTo>
                  <a:lnTo>
                    <a:pt x="219" y="36"/>
                  </a:lnTo>
                  <a:lnTo>
                    <a:pt x="219" y="36"/>
                  </a:lnTo>
                  <a:lnTo>
                    <a:pt x="219" y="36"/>
                  </a:lnTo>
                  <a:lnTo>
                    <a:pt x="219" y="36"/>
                  </a:lnTo>
                  <a:close/>
                  <a:moveTo>
                    <a:pt x="196" y="19"/>
                  </a:moveTo>
                  <a:lnTo>
                    <a:pt x="196" y="19"/>
                  </a:lnTo>
                  <a:lnTo>
                    <a:pt x="196" y="19"/>
                  </a:lnTo>
                  <a:lnTo>
                    <a:pt x="196" y="19"/>
                  </a:lnTo>
                  <a:lnTo>
                    <a:pt x="196" y="19"/>
                  </a:lnTo>
                  <a:lnTo>
                    <a:pt x="196" y="19"/>
                  </a:lnTo>
                  <a:close/>
                  <a:moveTo>
                    <a:pt x="184" y="19"/>
                  </a:moveTo>
                  <a:lnTo>
                    <a:pt x="184" y="19"/>
                  </a:lnTo>
                  <a:lnTo>
                    <a:pt x="184" y="19"/>
                  </a:lnTo>
                  <a:lnTo>
                    <a:pt x="184" y="17"/>
                  </a:lnTo>
                  <a:lnTo>
                    <a:pt x="184" y="17"/>
                  </a:lnTo>
                  <a:lnTo>
                    <a:pt x="184" y="17"/>
                  </a:lnTo>
                  <a:lnTo>
                    <a:pt x="184" y="17"/>
                  </a:lnTo>
                  <a:lnTo>
                    <a:pt x="184" y="19"/>
                  </a:lnTo>
                  <a:lnTo>
                    <a:pt x="184" y="19"/>
                  </a:lnTo>
                  <a:close/>
                  <a:moveTo>
                    <a:pt x="192" y="11"/>
                  </a:moveTo>
                  <a:lnTo>
                    <a:pt x="192" y="11"/>
                  </a:lnTo>
                  <a:lnTo>
                    <a:pt x="192" y="11"/>
                  </a:lnTo>
                  <a:lnTo>
                    <a:pt x="192" y="11"/>
                  </a:lnTo>
                  <a:lnTo>
                    <a:pt x="192" y="11"/>
                  </a:lnTo>
                  <a:lnTo>
                    <a:pt x="192" y="11"/>
                  </a:lnTo>
                  <a:lnTo>
                    <a:pt x="192" y="11"/>
                  </a:lnTo>
                  <a:lnTo>
                    <a:pt x="192" y="11"/>
                  </a:lnTo>
                  <a:close/>
                  <a:moveTo>
                    <a:pt x="2" y="3"/>
                  </a:moveTo>
                  <a:lnTo>
                    <a:pt x="2" y="3"/>
                  </a:lnTo>
                  <a:lnTo>
                    <a:pt x="2" y="3"/>
                  </a:lnTo>
                  <a:lnTo>
                    <a:pt x="2" y="3"/>
                  </a:lnTo>
                  <a:lnTo>
                    <a:pt x="2" y="3"/>
                  </a:lnTo>
                  <a:lnTo>
                    <a:pt x="2" y="3"/>
                  </a:lnTo>
                  <a:lnTo>
                    <a:pt x="2" y="3"/>
                  </a:lnTo>
                  <a:lnTo>
                    <a:pt x="2" y="3"/>
                  </a:lnTo>
                  <a:lnTo>
                    <a:pt x="2" y="3"/>
                  </a:lnTo>
                  <a:lnTo>
                    <a:pt x="2" y="3"/>
                  </a:lnTo>
                  <a:lnTo>
                    <a:pt x="2" y="3"/>
                  </a:lnTo>
                  <a:lnTo>
                    <a:pt x="0" y="5"/>
                  </a:lnTo>
                  <a:lnTo>
                    <a:pt x="0" y="5"/>
                  </a:lnTo>
                  <a:lnTo>
                    <a:pt x="0" y="3"/>
                  </a:lnTo>
                  <a:lnTo>
                    <a:pt x="0" y="3"/>
                  </a:lnTo>
                  <a:lnTo>
                    <a:pt x="0" y="3"/>
                  </a:lnTo>
                  <a:lnTo>
                    <a:pt x="0" y="3"/>
                  </a:lnTo>
                  <a:lnTo>
                    <a:pt x="0" y="3"/>
                  </a:lnTo>
                  <a:lnTo>
                    <a:pt x="2" y="1"/>
                  </a:lnTo>
                  <a:lnTo>
                    <a:pt x="2" y="1"/>
                  </a:lnTo>
                  <a:lnTo>
                    <a:pt x="2" y="1"/>
                  </a:lnTo>
                  <a:lnTo>
                    <a:pt x="2" y="1"/>
                  </a:lnTo>
                  <a:lnTo>
                    <a:pt x="2" y="3"/>
                  </a:lnTo>
                  <a:lnTo>
                    <a:pt x="2" y="3"/>
                  </a:lnTo>
                  <a:lnTo>
                    <a:pt x="2" y="1"/>
                  </a:lnTo>
                  <a:lnTo>
                    <a:pt x="2" y="1"/>
                  </a:lnTo>
                  <a:lnTo>
                    <a:pt x="2" y="1"/>
                  </a:lnTo>
                  <a:lnTo>
                    <a:pt x="2" y="1"/>
                  </a:lnTo>
                  <a:lnTo>
                    <a:pt x="2" y="1"/>
                  </a:lnTo>
                  <a:lnTo>
                    <a:pt x="2" y="1"/>
                  </a:lnTo>
                  <a:lnTo>
                    <a:pt x="2" y="1"/>
                  </a:lnTo>
                  <a:lnTo>
                    <a:pt x="2" y="1"/>
                  </a:lnTo>
                  <a:lnTo>
                    <a:pt x="2" y="3"/>
                  </a:lnTo>
                  <a:close/>
                  <a:moveTo>
                    <a:pt x="38" y="0"/>
                  </a:moveTo>
                  <a:lnTo>
                    <a:pt x="38" y="0"/>
                  </a:lnTo>
                  <a:lnTo>
                    <a:pt x="38" y="0"/>
                  </a:lnTo>
                  <a:lnTo>
                    <a:pt x="38" y="0"/>
                  </a:lnTo>
                  <a:lnTo>
                    <a:pt x="38" y="0"/>
                  </a:lnTo>
                  <a:lnTo>
                    <a:pt x="40" y="0"/>
                  </a:lnTo>
                  <a:lnTo>
                    <a:pt x="3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85"/>
            <p:cNvSpPr>
              <a:spLocks noEditPoints="1"/>
            </p:cNvSpPr>
            <p:nvPr/>
          </p:nvSpPr>
          <p:spPr bwMode="auto">
            <a:xfrm>
              <a:off x="5249863" y="4775200"/>
              <a:ext cx="146050" cy="157163"/>
            </a:xfrm>
            <a:custGeom>
              <a:avLst/>
              <a:gdLst>
                <a:gd name="T0" fmla="*/ 6 w 92"/>
                <a:gd name="T1" fmla="*/ 46 h 99"/>
                <a:gd name="T2" fmla="*/ 55 w 92"/>
                <a:gd name="T3" fmla="*/ 0 h 99"/>
                <a:gd name="T4" fmla="*/ 69 w 92"/>
                <a:gd name="T5" fmla="*/ 0 h 99"/>
                <a:gd name="T6" fmla="*/ 71 w 92"/>
                <a:gd name="T7" fmla="*/ 5 h 99"/>
                <a:gd name="T8" fmla="*/ 73 w 92"/>
                <a:gd name="T9" fmla="*/ 15 h 99"/>
                <a:gd name="T10" fmla="*/ 77 w 92"/>
                <a:gd name="T11" fmla="*/ 15 h 99"/>
                <a:gd name="T12" fmla="*/ 86 w 92"/>
                <a:gd name="T13" fmla="*/ 15 h 99"/>
                <a:gd name="T14" fmla="*/ 90 w 92"/>
                <a:gd name="T15" fmla="*/ 19 h 99"/>
                <a:gd name="T16" fmla="*/ 88 w 92"/>
                <a:gd name="T17" fmla="*/ 26 h 99"/>
                <a:gd name="T18" fmla="*/ 82 w 92"/>
                <a:gd name="T19" fmla="*/ 32 h 99"/>
                <a:gd name="T20" fmla="*/ 82 w 92"/>
                <a:gd name="T21" fmla="*/ 40 h 99"/>
                <a:gd name="T22" fmla="*/ 90 w 92"/>
                <a:gd name="T23" fmla="*/ 44 h 99"/>
                <a:gd name="T24" fmla="*/ 90 w 92"/>
                <a:gd name="T25" fmla="*/ 53 h 99"/>
                <a:gd name="T26" fmla="*/ 92 w 92"/>
                <a:gd name="T27" fmla="*/ 59 h 99"/>
                <a:gd name="T28" fmla="*/ 90 w 92"/>
                <a:gd name="T29" fmla="*/ 65 h 99"/>
                <a:gd name="T30" fmla="*/ 86 w 92"/>
                <a:gd name="T31" fmla="*/ 72 h 99"/>
                <a:gd name="T32" fmla="*/ 82 w 92"/>
                <a:gd name="T33" fmla="*/ 76 h 99"/>
                <a:gd name="T34" fmla="*/ 80 w 92"/>
                <a:gd name="T35" fmla="*/ 71 h 99"/>
                <a:gd name="T36" fmla="*/ 71 w 92"/>
                <a:gd name="T37" fmla="*/ 74 h 99"/>
                <a:gd name="T38" fmla="*/ 67 w 92"/>
                <a:gd name="T39" fmla="*/ 72 h 99"/>
                <a:gd name="T40" fmla="*/ 63 w 92"/>
                <a:gd name="T41" fmla="*/ 65 h 99"/>
                <a:gd name="T42" fmla="*/ 59 w 92"/>
                <a:gd name="T43" fmla="*/ 72 h 99"/>
                <a:gd name="T44" fmla="*/ 46 w 92"/>
                <a:gd name="T45" fmla="*/ 72 h 99"/>
                <a:gd name="T46" fmla="*/ 46 w 92"/>
                <a:gd name="T47" fmla="*/ 82 h 99"/>
                <a:gd name="T48" fmla="*/ 48 w 92"/>
                <a:gd name="T49" fmla="*/ 88 h 99"/>
                <a:gd name="T50" fmla="*/ 50 w 92"/>
                <a:gd name="T51" fmla="*/ 94 h 99"/>
                <a:gd name="T52" fmla="*/ 46 w 92"/>
                <a:gd name="T53" fmla="*/ 92 h 99"/>
                <a:gd name="T54" fmla="*/ 38 w 92"/>
                <a:gd name="T55" fmla="*/ 97 h 99"/>
                <a:gd name="T56" fmla="*/ 32 w 92"/>
                <a:gd name="T57" fmla="*/ 94 h 99"/>
                <a:gd name="T58" fmla="*/ 27 w 92"/>
                <a:gd name="T59" fmla="*/ 86 h 99"/>
                <a:gd name="T60" fmla="*/ 15 w 92"/>
                <a:gd name="T61" fmla="*/ 76 h 99"/>
                <a:gd name="T62" fmla="*/ 19 w 92"/>
                <a:gd name="T63" fmla="*/ 78 h 99"/>
                <a:gd name="T64" fmla="*/ 23 w 92"/>
                <a:gd name="T65" fmla="*/ 76 h 99"/>
                <a:gd name="T66" fmla="*/ 19 w 92"/>
                <a:gd name="T67" fmla="*/ 76 h 99"/>
                <a:gd name="T68" fmla="*/ 17 w 92"/>
                <a:gd name="T69" fmla="*/ 74 h 99"/>
                <a:gd name="T70" fmla="*/ 9 w 92"/>
                <a:gd name="T71" fmla="*/ 69 h 99"/>
                <a:gd name="T72" fmla="*/ 13 w 92"/>
                <a:gd name="T73" fmla="*/ 69 h 99"/>
                <a:gd name="T74" fmla="*/ 9 w 92"/>
                <a:gd name="T75" fmla="*/ 65 h 99"/>
                <a:gd name="T76" fmla="*/ 7 w 92"/>
                <a:gd name="T77" fmla="*/ 63 h 99"/>
                <a:gd name="T78" fmla="*/ 4 w 92"/>
                <a:gd name="T79" fmla="*/ 57 h 99"/>
                <a:gd name="T80" fmla="*/ 9 w 92"/>
                <a:gd name="T81" fmla="*/ 63 h 99"/>
                <a:gd name="T82" fmla="*/ 11 w 92"/>
                <a:gd name="T83" fmla="*/ 61 h 99"/>
                <a:gd name="T84" fmla="*/ 9 w 92"/>
                <a:gd name="T85" fmla="*/ 59 h 99"/>
                <a:gd name="T86" fmla="*/ 4 w 92"/>
                <a:gd name="T87" fmla="*/ 55 h 99"/>
                <a:gd name="T88" fmla="*/ 2 w 92"/>
                <a:gd name="T89" fmla="*/ 51 h 99"/>
                <a:gd name="T90" fmla="*/ 2 w 92"/>
                <a:gd name="T91" fmla="*/ 49 h 99"/>
                <a:gd name="T92" fmla="*/ 6 w 92"/>
                <a:gd name="T93" fmla="*/ 46 h 99"/>
                <a:gd name="T94" fmla="*/ 9 w 92"/>
                <a:gd name="T95" fmla="*/ 40 h 99"/>
                <a:gd name="T96" fmla="*/ 11 w 92"/>
                <a:gd name="T97" fmla="*/ 32 h 99"/>
                <a:gd name="T98" fmla="*/ 11 w 92"/>
                <a:gd name="T99" fmla="*/ 32 h 99"/>
                <a:gd name="T100" fmla="*/ 17 w 92"/>
                <a:gd name="T101" fmla="*/ 34 h 99"/>
                <a:gd name="T102" fmla="*/ 21 w 92"/>
                <a:gd name="T103" fmla="*/ 34 h 99"/>
                <a:gd name="T104" fmla="*/ 15 w 92"/>
                <a:gd name="T105" fmla="*/ 32 h 99"/>
                <a:gd name="T106" fmla="*/ 11 w 92"/>
                <a:gd name="T107" fmla="*/ 28 h 99"/>
                <a:gd name="T108" fmla="*/ 11 w 92"/>
                <a:gd name="T109" fmla="*/ 26 h 99"/>
                <a:gd name="T110" fmla="*/ 15 w 92"/>
                <a:gd name="T111" fmla="*/ 23 h 99"/>
                <a:gd name="T112" fmla="*/ 17 w 92"/>
                <a:gd name="T113" fmla="*/ 21 h 99"/>
                <a:gd name="T114" fmla="*/ 36 w 92"/>
                <a:gd name="T115" fmla="*/ 21 h 99"/>
                <a:gd name="T116" fmla="*/ 42 w 92"/>
                <a:gd name="T117" fmla="*/ 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2" h="99">
                  <a:moveTo>
                    <a:pt x="6" y="48"/>
                  </a:moveTo>
                  <a:lnTo>
                    <a:pt x="4" y="48"/>
                  </a:lnTo>
                  <a:lnTo>
                    <a:pt x="4" y="46"/>
                  </a:lnTo>
                  <a:lnTo>
                    <a:pt x="6" y="46"/>
                  </a:lnTo>
                  <a:lnTo>
                    <a:pt x="4" y="46"/>
                  </a:lnTo>
                  <a:lnTo>
                    <a:pt x="6" y="46"/>
                  </a:lnTo>
                  <a:lnTo>
                    <a:pt x="6" y="48"/>
                  </a:lnTo>
                  <a:close/>
                  <a:moveTo>
                    <a:pt x="48" y="0"/>
                  </a:moveTo>
                  <a:lnTo>
                    <a:pt x="50" y="0"/>
                  </a:lnTo>
                  <a:lnTo>
                    <a:pt x="52" y="0"/>
                  </a:lnTo>
                  <a:lnTo>
                    <a:pt x="54" y="0"/>
                  </a:lnTo>
                  <a:lnTo>
                    <a:pt x="55" y="0"/>
                  </a:lnTo>
                  <a:lnTo>
                    <a:pt x="57" y="0"/>
                  </a:lnTo>
                  <a:lnTo>
                    <a:pt x="59" y="0"/>
                  </a:lnTo>
                  <a:lnTo>
                    <a:pt x="61" y="0"/>
                  </a:lnTo>
                  <a:lnTo>
                    <a:pt x="65" y="0"/>
                  </a:lnTo>
                  <a:lnTo>
                    <a:pt x="67" y="0"/>
                  </a:lnTo>
                  <a:lnTo>
                    <a:pt x="69" y="0"/>
                  </a:lnTo>
                  <a:lnTo>
                    <a:pt x="71" y="0"/>
                  </a:lnTo>
                  <a:lnTo>
                    <a:pt x="73" y="0"/>
                  </a:lnTo>
                  <a:lnTo>
                    <a:pt x="73" y="1"/>
                  </a:lnTo>
                  <a:lnTo>
                    <a:pt x="73" y="3"/>
                  </a:lnTo>
                  <a:lnTo>
                    <a:pt x="71" y="3"/>
                  </a:lnTo>
                  <a:lnTo>
                    <a:pt x="71" y="5"/>
                  </a:lnTo>
                  <a:lnTo>
                    <a:pt x="71" y="7"/>
                  </a:lnTo>
                  <a:lnTo>
                    <a:pt x="71" y="9"/>
                  </a:lnTo>
                  <a:lnTo>
                    <a:pt x="71" y="11"/>
                  </a:lnTo>
                  <a:lnTo>
                    <a:pt x="71" y="13"/>
                  </a:lnTo>
                  <a:lnTo>
                    <a:pt x="73" y="13"/>
                  </a:lnTo>
                  <a:lnTo>
                    <a:pt x="73" y="15"/>
                  </a:lnTo>
                  <a:lnTo>
                    <a:pt x="71" y="15"/>
                  </a:lnTo>
                  <a:lnTo>
                    <a:pt x="71" y="17"/>
                  </a:lnTo>
                  <a:lnTo>
                    <a:pt x="73" y="17"/>
                  </a:lnTo>
                  <a:lnTo>
                    <a:pt x="73" y="15"/>
                  </a:lnTo>
                  <a:lnTo>
                    <a:pt x="75" y="15"/>
                  </a:lnTo>
                  <a:lnTo>
                    <a:pt x="77" y="15"/>
                  </a:lnTo>
                  <a:lnTo>
                    <a:pt x="79" y="15"/>
                  </a:lnTo>
                  <a:lnTo>
                    <a:pt x="80" y="15"/>
                  </a:lnTo>
                  <a:lnTo>
                    <a:pt x="80" y="13"/>
                  </a:lnTo>
                  <a:lnTo>
                    <a:pt x="84" y="13"/>
                  </a:lnTo>
                  <a:lnTo>
                    <a:pt x="84" y="15"/>
                  </a:lnTo>
                  <a:lnTo>
                    <a:pt x="86" y="15"/>
                  </a:lnTo>
                  <a:lnTo>
                    <a:pt x="86" y="13"/>
                  </a:lnTo>
                  <a:lnTo>
                    <a:pt x="86" y="15"/>
                  </a:lnTo>
                  <a:lnTo>
                    <a:pt x="88" y="15"/>
                  </a:lnTo>
                  <a:lnTo>
                    <a:pt x="88" y="17"/>
                  </a:lnTo>
                  <a:lnTo>
                    <a:pt x="88" y="19"/>
                  </a:lnTo>
                  <a:lnTo>
                    <a:pt x="90" y="19"/>
                  </a:lnTo>
                  <a:lnTo>
                    <a:pt x="90" y="21"/>
                  </a:lnTo>
                  <a:lnTo>
                    <a:pt x="92" y="21"/>
                  </a:lnTo>
                  <a:lnTo>
                    <a:pt x="92" y="23"/>
                  </a:lnTo>
                  <a:lnTo>
                    <a:pt x="90" y="24"/>
                  </a:lnTo>
                  <a:lnTo>
                    <a:pt x="90" y="26"/>
                  </a:lnTo>
                  <a:lnTo>
                    <a:pt x="88" y="26"/>
                  </a:lnTo>
                  <a:lnTo>
                    <a:pt x="88" y="28"/>
                  </a:lnTo>
                  <a:lnTo>
                    <a:pt x="86" y="28"/>
                  </a:lnTo>
                  <a:lnTo>
                    <a:pt x="84" y="28"/>
                  </a:lnTo>
                  <a:lnTo>
                    <a:pt x="84" y="30"/>
                  </a:lnTo>
                  <a:lnTo>
                    <a:pt x="82" y="30"/>
                  </a:lnTo>
                  <a:lnTo>
                    <a:pt x="82" y="32"/>
                  </a:lnTo>
                  <a:lnTo>
                    <a:pt x="82" y="34"/>
                  </a:lnTo>
                  <a:lnTo>
                    <a:pt x="82" y="36"/>
                  </a:lnTo>
                  <a:lnTo>
                    <a:pt x="82" y="38"/>
                  </a:lnTo>
                  <a:lnTo>
                    <a:pt x="80" y="38"/>
                  </a:lnTo>
                  <a:lnTo>
                    <a:pt x="80" y="40"/>
                  </a:lnTo>
                  <a:lnTo>
                    <a:pt x="82" y="40"/>
                  </a:lnTo>
                  <a:lnTo>
                    <a:pt x="84" y="40"/>
                  </a:lnTo>
                  <a:lnTo>
                    <a:pt x="86" y="40"/>
                  </a:lnTo>
                  <a:lnTo>
                    <a:pt x="86" y="42"/>
                  </a:lnTo>
                  <a:lnTo>
                    <a:pt x="86" y="44"/>
                  </a:lnTo>
                  <a:lnTo>
                    <a:pt x="88" y="44"/>
                  </a:lnTo>
                  <a:lnTo>
                    <a:pt x="90" y="44"/>
                  </a:lnTo>
                  <a:lnTo>
                    <a:pt x="92" y="46"/>
                  </a:lnTo>
                  <a:lnTo>
                    <a:pt x="92" y="48"/>
                  </a:lnTo>
                  <a:lnTo>
                    <a:pt x="92" y="49"/>
                  </a:lnTo>
                  <a:lnTo>
                    <a:pt x="90" y="49"/>
                  </a:lnTo>
                  <a:lnTo>
                    <a:pt x="90" y="51"/>
                  </a:lnTo>
                  <a:lnTo>
                    <a:pt x="90" y="53"/>
                  </a:lnTo>
                  <a:lnTo>
                    <a:pt x="90" y="55"/>
                  </a:lnTo>
                  <a:lnTo>
                    <a:pt x="92" y="55"/>
                  </a:lnTo>
                  <a:lnTo>
                    <a:pt x="92" y="57"/>
                  </a:lnTo>
                  <a:lnTo>
                    <a:pt x="90" y="57"/>
                  </a:lnTo>
                  <a:lnTo>
                    <a:pt x="92" y="57"/>
                  </a:lnTo>
                  <a:lnTo>
                    <a:pt x="92" y="59"/>
                  </a:lnTo>
                  <a:lnTo>
                    <a:pt x="92" y="61"/>
                  </a:lnTo>
                  <a:lnTo>
                    <a:pt x="90" y="61"/>
                  </a:lnTo>
                  <a:lnTo>
                    <a:pt x="90" y="63"/>
                  </a:lnTo>
                  <a:lnTo>
                    <a:pt x="92" y="63"/>
                  </a:lnTo>
                  <a:lnTo>
                    <a:pt x="90" y="63"/>
                  </a:lnTo>
                  <a:lnTo>
                    <a:pt x="90" y="65"/>
                  </a:lnTo>
                  <a:lnTo>
                    <a:pt x="90" y="67"/>
                  </a:lnTo>
                  <a:lnTo>
                    <a:pt x="88" y="67"/>
                  </a:lnTo>
                  <a:lnTo>
                    <a:pt x="88" y="69"/>
                  </a:lnTo>
                  <a:lnTo>
                    <a:pt x="88" y="71"/>
                  </a:lnTo>
                  <a:lnTo>
                    <a:pt x="86" y="71"/>
                  </a:lnTo>
                  <a:lnTo>
                    <a:pt x="86" y="72"/>
                  </a:lnTo>
                  <a:lnTo>
                    <a:pt x="88" y="72"/>
                  </a:lnTo>
                  <a:lnTo>
                    <a:pt x="88" y="74"/>
                  </a:lnTo>
                  <a:lnTo>
                    <a:pt x="86" y="74"/>
                  </a:lnTo>
                  <a:lnTo>
                    <a:pt x="86" y="76"/>
                  </a:lnTo>
                  <a:lnTo>
                    <a:pt x="84" y="76"/>
                  </a:lnTo>
                  <a:lnTo>
                    <a:pt x="82" y="76"/>
                  </a:lnTo>
                  <a:lnTo>
                    <a:pt x="82" y="74"/>
                  </a:lnTo>
                  <a:lnTo>
                    <a:pt x="82" y="72"/>
                  </a:lnTo>
                  <a:lnTo>
                    <a:pt x="80" y="72"/>
                  </a:lnTo>
                  <a:lnTo>
                    <a:pt x="80" y="71"/>
                  </a:lnTo>
                  <a:lnTo>
                    <a:pt x="80" y="69"/>
                  </a:lnTo>
                  <a:lnTo>
                    <a:pt x="80" y="71"/>
                  </a:lnTo>
                  <a:lnTo>
                    <a:pt x="79" y="71"/>
                  </a:lnTo>
                  <a:lnTo>
                    <a:pt x="79" y="72"/>
                  </a:lnTo>
                  <a:lnTo>
                    <a:pt x="77" y="72"/>
                  </a:lnTo>
                  <a:lnTo>
                    <a:pt x="77" y="74"/>
                  </a:lnTo>
                  <a:lnTo>
                    <a:pt x="75" y="74"/>
                  </a:lnTo>
                  <a:lnTo>
                    <a:pt x="71" y="74"/>
                  </a:lnTo>
                  <a:lnTo>
                    <a:pt x="69" y="72"/>
                  </a:lnTo>
                  <a:lnTo>
                    <a:pt x="69" y="74"/>
                  </a:lnTo>
                  <a:lnTo>
                    <a:pt x="67" y="74"/>
                  </a:lnTo>
                  <a:lnTo>
                    <a:pt x="67" y="72"/>
                  </a:lnTo>
                  <a:lnTo>
                    <a:pt x="69" y="72"/>
                  </a:lnTo>
                  <a:lnTo>
                    <a:pt x="67" y="72"/>
                  </a:lnTo>
                  <a:lnTo>
                    <a:pt x="67" y="71"/>
                  </a:lnTo>
                  <a:lnTo>
                    <a:pt x="67" y="69"/>
                  </a:lnTo>
                  <a:lnTo>
                    <a:pt x="65" y="69"/>
                  </a:lnTo>
                  <a:lnTo>
                    <a:pt x="65" y="67"/>
                  </a:lnTo>
                  <a:lnTo>
                    <a:pt x="63" y="67"/>
                  </a:lnTo>
                  <a:lnTo>
                    <a:pt x="63" y="65"/>
                  </a:lnTo>
                  <a:lnTo>
                    <a:pt x="61" y="65"/>
                  </a:lnTo>
                  <a:lnTo>
                    <a:pt x="61" y="67"/>
                  </a:lnTo>
                  <a:lnTo>
                    <a:pt x="59" y="67"/>
                  </a:lnTo>
                  <a:lnTo>
                    <a:pt x="59" y="69"/>
                  </a:lnTo>
                  <a:lnTo>
                    <a:pt x="59" y="71"/>
                  </a:lnTo>
                  <a:lnTo>
                    <a:pt x="59" y="72"/>
                  </a:lnTo>
                  <a:lnTo>
                    <a:pt x="54" y="74"/>
                  </a:lnTo>
                  <a:lnTo>
                    <a:pt x="52" y="74"/>
                  </a:lnTo>
                  <a:lnTo>
                    <a:pt x="52" y="72"/>
                  </a:lnTo>
                  <a:lnTo>
                    <a:pt x="50" y="74"/>
                  </a:lnTo>
                  <a:lnTo>
                    <a:pt x="48" y="74"/>
                  </a:lnTo>
                  <a:lnTo>
                    <a:pt x="46" y="72"/>
                  </a:lnTo>
                  <a:lnTo>
                    <a:pt x="46" y="74"/>
                  </a:lnTo>
                  <a:lnTo>
                    <a:pt x="46" y="76"/>
                  </a:lnTo>
                  <a:lnTo>
                    <a:pt x="46" y="78"/>
                  </a:lnTo>
                  <a:lnTo>
                    <a:pt x="44" y="80"/>
                  </a:lnTo>
                  <a:lnTo>
                    <a:pt x="44" y="82"/>
                  </a:lnTo>
                  <a:lnTo>
                    <a:pt x="46" y="82"/>
                  </a:lnTo>
                  <a:lnTo>
                    <a:pt x="46" y="80"/>
                  </a:lnTo>
                  <a:lnTo>
                    <a:pt x="46" y="82"/>
                  </a:lnTo>
                  <a:lnTo>
                    <a:pt x="48" y="82"/>
                  </a:lnTo>
                  <a:lnTo>
                    <a:pt x="48" y="84"/>
                  </a:lnTo>
                  <a:lnTo>
                    <a:pt x="48" y="86"/>
                  </a:lnTo>
                  <a:lnTo>
                    <a:pt x="48" y="88"/>
                  </a:lnTo>
                  <a:lnTo>
                    <a:pt x="50" y="88"/>
                  </a:lnTo>
                  <a:lnTo>
                    <a:pt x="52" y="88"/>
                  </a:lnTo>
                  <a:lnTo>
                    <a:pt x="52" y="90"/>
                  </a:lnTo>
                  <a:lnTo>
                    <a:pt x="50" y="90"/>
                  </a:lnTo>
                  <a:lnTo>
                    <a:pt x="50" y="92"/>
                  </a:lnTo>
                  <a:lnTo>
                    <a:pt x="50" y="94"/>
                  </a:lnTo>
                  <a:lnTo>
                    <a:pt x="52" y="94"/>
                  </a:lnTo>
                  <a:lnTo>
                    <a:pt x="50" y="94"/>
                  </a:lnTo>
                  <a:lnTo>
                    <a:pt x="50" y="96"/>
                  </a:lnTo>
                  <a:lnTo>
                    <a:pt x="48" y="96"/>
                  </a:lnTo>
                  <a:lnTo>
                    <a:pt x="46" y="94"/>
                  </a:lnTo>
                  <a:lnTo>
                    <a:pt x="46" y="92"/>
                  </a:lnTo>
                  <a:lnTo>
                    <a:pt x="44" y="92"/>
                  </a:lnTo>
                  <a:lnTo>
                    <a:pt x="44" y="94"/>
                  </a:lnTo>
                  <a:lnTo>
                    <a:pt x="42" y="94"/>
                  </a:lnTo>
                  <a:lnTo>
                    <a:pt x="40" y="94"/>
                  </a:lnTo>
                  <a:lnTo>
                    <a:pt x="40" y="96"/>
                  </a:lnTo>
                  <a:lnTo>
                    <a:pt x="38" y="97"/>
                  </a:lnTo>
                  <a:lnTo>
                    <a:pt x="38" y="99"/>
                  </a:lnTo>
                  <a:lnTo>
                    <a:pt x="38" y="97"/>
                  </a:lnTo>
                  <a:lnTo>
                    <a:pt x="36" y="97"/>
                  </a:lnTo>
                  <a:lnTo>
                    <a:pt x="36" y="96"/>
                  </a:lnTo>
                  <a:lnTo>
                    <a:pt x="34" y="94"/>
                  </a:lnTo>
                  <a:lnTo>
                    <a:pt x="32" y="94"/>
                  </a:lnTo>
                  <a:lnTo>
                    <a:pt x="31" y="92"/>
                  </a:lnTo>
                  <a:lnTo>
                    <a:pt x="31" y="90"/>
                  </a:lnTo>
                  <a:lnTo>
                    <a:pt x="31" y="88"/>
                  </a:lnTo>
                  <a:lnTo>
                    <a:pt x="29" y="88"/>
                  </a:lnTo>
                  <a:lnTo>
                    <a:pt x="29" y="86"/>
                  </a:lnTo>
                  <a:lnTo>
                    <a:pt x="27" y="86"/>
                  </a:lnTo>
                  <a:lnTo>
                    <a:pt x="27" y="84"/>
                  </a:lnTo>
                  <a:lnTo>
                    <a:pt x="25" y="82"/>
                  </a:lnTo>
                  <a:lnTo>
                    <a:pt x="23" y="82"/>
                  </a:lnTo>
                  <a:lnTo>
                    <a:pt x="21" y="80"/>
                  </a:lnTo>
                  <a:lnTo>
                    <a:pt x="19" y="78"/>
                  </a:lnTo>
                  <a:lnTo>
                    <a:pt x="15" y="76"/>
                  </a:lnTo>
                  <a:lnTo>
                    <a:pt x="15" y="74"/>
                  </a:lnTo>
                  <a:lnTo>
                    <a:pt x="17" y="76"/>
                  </a:lnTo>
                  <a:lnTo>
                    <a:pt x="17" y="74"/>
                  </a:lnTo>
                  <a:lnTo>
                    <a:pt x="17" y="76"/>
                  </a:lnTo>
                  <a:lnTo>
                    <a:pt x="19" y="76"/>
                  </a:lnTo>
                  <a:lnTo>
                    <a:pt x="19" y="78"/>
                  </a:lnTo>
                  <a:lnTo>
                    <a:pt x="19" y="76"/>
                  </a:lnTo>
                  <a:lnTo>
                    <a:pt x="21" y="78"/>
                  </a:lnTo>
                  <a:lnTo>
                    <a:pt x="21" y="76"/>
                  </a:lnTo>
                  <a:lnTo>
                    <a:pt x="23" y="76"/>
                  </a:lnTo>
                  <a:lnTo>
                    <a:pt x="21" y="76"/>
                  </a:lnTo>
                  <a:lnTo>
                    <a:pt x="23" y="76"/>
                  </a:lnTo>
                  <a:lnTo>
                    <a:pt x="21" y="76"/>
                  </a:lnTo>
                  <a:lnTo>
                    <a:pt x="19" y="76"/>
                  </a:lnTo>
                  <a:lnTo>
                    <a:pt x="21" y="76"/>
                  </a:lnTo>
                  <a:lnTo>
                    <a:pt x="19" y="76"/>
                  </a:lnTo>
                  <a:lnTo>
                    <a:pt x="19" y="74"/>
                  </a:lnTo>
                  <a:lnTo>
                    <a:pt x="19" y="76"/>
                  </a:lnTo>
                  <a:lnTo>
                    <a:pt x="19" y="74"/>
                  </a:lnTo>
                  <a:lnTo>
                    <a:pt x="17" y="74"/>
                  </a:lnTo>
                  <a:lnTo>
                    <a:pt x="17" y="76"/>
                  </a:lnTo>
                  <a:lnTo>
                    <a:pt x="17" y="74"/>
                  </a:lnTo>
                  <a:lnTo>
                    <a:pt x="15" y="74"/>
                  </a:lnTo>
                  <a:lnTo>
                    <a:pt x="17" y="74"/>
                  </a:lnTo>
                  <a:lnTo>
                    <a:pt x="15" y="74"/>
                  </a:lnTo>
                  <a:lnTo>
                    <a:pt x="13" y="74"/>
                  </a:lnTo>
                  <a:lnTo>
                    <a:pt x="13" y="72"/>
                  </a:lnTo>
                  <a:lnTo>
                    <a:pt x="13" y="71"/>
                  </a:lnTo>
                  <a:lnTo>
                    <a:pt x="11" y="69"/>
                  </a:lnTo>
                  <a:lnTo>
                    <a:pt x="9" y="69"/>
                  </a:lnTo>
                  <a:lnTo>
                    <a:pt x="9" y="67"/>
                  </a:lnTo>
                  <a:lnTo>
                    <a:pt x="9" y="65"/>
                  </a:lnTo>
                  <a:lnTo>
                    <a:pt x="9" y="67"/>
                  </a:lnTo>
                  <a:lnTo>
                    <a:pt x="11" y="67"/>
                  </a:lnTo>
                  <a:lnTo>
                    <a:pt x="11" y="69"/>
                  </a:lnTo>
                  <a:lnTo>
                    <a:pt x="13" y="69"/>
                  </a:lnTo>
                  <a:lnTo>
                    <a:pt x="13" y="67"/>
                  </a:lnTo>
                  <a:lnTo>
                    <a:pt x="11" y="67"/>
                  </a:lnTo>
                  <a:lnTo>
                    <a:pt x="11" y="65"/>
                  </a:lnTo>
                  <a:lnTo>
                    <a:pt x="11" y="67"/>
                  </a:lnTo>
                  <a:lnTo>
                    <a:pt x="11" y="65"/>
                  </a:lnTo>
                  <a:lnTo>
                    <a:pt x="9" y="65"/>
                  </a:lnTo>
                  <a:lnTo>
                    <a:pt x="9" y="67"/>
                  </a:lnTo>
                  <a:lnTo>
                    <a:pt x="9" y="65"/>
                  </a:lnTo>
                  <a:lnTo>
                    <a:pt x="7" y="65"/>
                  </a:lnTo>
                  <a:lnTo>
                    <a:pt x="9" y="65"/>
                  </a:lnTo>
                  <a:lnTo>
                    <a:pt x="9" y="63"/>
                  </a:lnTo>
                  <a:lnTo>
                    <a:pt x="7" y="63"/>
                  </a:lnTo>
                  <a:lnTo>
                    <a:pt x="7" y="61"/>
                  </a:lnTo>
                  <a:lnTo>
                    <a:pt x="7" y="59"/>
                  </a:lnTo>
                  <a:lnTo>
                    <a:pt x="6" y="57"/>
                  </a:lnTo>
                  <a:lnTo>
                    <a:pt x="4" y="57"/>
                  </a:lnTo>
                  <a:lnTo>
                    <a:pt x="4" y="55"/>
                  </a:lnTo>
                  <a:lnTo>
                    <a:pt x="4" y="57"/>
                  </a:lnTo>
                  <a:lnTo>
                    <a:pt x="6" y="57"/>
                  </a:lnTo>
                  <a:lnTo>
                    <a:pt x="6" y="59"/>
                  </a:lnTo>
                  <a:lnTo>
                    <a:pt x="7" y="59"/>
                  </a:lnTo>
                  <a:lnTo>
                    <a:pt x="7" y="61"/>
                  </a:lnTo>
                  <a:lnTo>
                    <a:pt x="9" y="61"/>
                  </a:lnTo>
                  <a:lnTo>
                    <a:pt x="9" y="63"/>
                  </a:lnTo>
                  <a:lnTo>
                    <a:pt x="9" y="61"/>
                  </a:lnTo>
                  <a:lnTo>
                    <a:pt x="11" y="61"/>
                  </a:lnTo>
                  <a:lnTo>
                    <a:pt x="11" y="63"/>
                  </a:lnTo>
                  <a:lnTo>
                    <a:pt x="11" y="61"/>
                  </a:lnTo>
                  <a:lnTo>
                    <a:pt x="13" y="61"/>
                  </a:lnTo>
                  <a:lnTo>
                    <a:pt x="11" y="61"/>
                  </a:lnTo>
                  <a:lnTo>
                    <a:pt x="11" y="59"/>
                  </a:lnTo>
                  <a:lnTo>
                    <a:pt x="11" y="61"/>
                  </a:lnTo>
                  <a:lnTo>
                    <a:pt x="9" y="61"/>
                  </a:lnTo>
                  <a:lnTo>
                    <a:pt x="9" y="59"/>
                  </a:lnTo>
                  <a:lnTo>
                    <a:pt x="7" y="59"/>
                  </a:lnTo>
                  <a:lnTo>
                    <a:pt x="9" y="59"/>
                  </a:lnTo>
                  <a:lnTo>
                    <a:pt x="9" y="57"/>
                  </a:lnTo>
                  <a:lnTo>
                    <a:pt x="7" y="59"/>
                  </a:lnTo>
                  <a:lnTo>
                    <a:pt x="7" y="57"/>
                  </a:lnTo>
                  <a:lnTo>
                    <a:pt x="6" y="57"/>
                  </a:lnTo>
                  <a:lnTo>
                    <a:pt x="6" y="55"/>
                  </a:lnTo>
                  <a:lnTo>
                    <a:pt x="4" y="55"/>
                  </a:lnTo>
                  <a:lnTo>
                    <a:pt x="6" y="55"/>
                  </a:lnTo>
                  <a:lnTo>
                    <a:pt x="4" y="55"/>
                  </a:lnTo>
                  <a:lnTo>
                    <a:pt x="4" y="53"/>
                  </a:lnTo>
                  <a:lnTo>
                    <a:pt x="2" y="51"/>
                  </a:lnTo>
                  <a:lnTo>
                    <a:pt x="4" y="51"/>
                  </a:lnTo>
                  <a:lnTo>
                    <a:pt x="2" y="51"/>
                  </a:lnTo>
                  <a:lnTo>
                    <a:pt x="2" y="49"/>
                  </a:lnTo>
                  <a:lnTo>
                    <a:pt x="0" y="48"/>
                  </a:lnTo>
                  <a:lnTo>
                    <a:pt x="0" y="46"/>
                  </a:lnTo>
                  <a:lnTo>
                    <a:pt x="2" y="46"/>
                  </a:lnTo>
                  <a:lnTo>
                    <a:pt x="2" y="48"/>
                  </a:lnTo>
                  <a:lnTo>
                    <a:pt x="2" y="49"/>
                  </a:lnTo>
                  <a:lnTo>
                    <a:pt x="2" y="48"/>
                  </a:lnTo>
                  <a:lnTo>
                    <a:pt x="4" y="48"/>
                  </a:lnTo>
                  <a:lnTo>
                    <a:pt x="4" y="49"/>
                  </a:lnTo>
                  <a:lnTo>
                    <a:pt x="6" y="49"/>
                  </a:lnTo>
                  <a:lnTo>
                    <a:pt x="6" y="48"/>
                  </a:lnTo>
                  <a:lnTo>
                    <a:pt x="6" y="46"/>
                  </a:lnTo>
                  <a:lnTo>
                    <a:pt x="6" y="48"/>
                  </a:lnTo>
                  <a:lnTo>
                    <a:pt x="6" y="46"/>
                  </a:lnTo>
                  <a:lnTo>
                    <a:pt x="7" y="46"/>
                  </a:lnTo>
                  <a:lnTo>
                    <a:pt x="7" y="44"/>
                  </a:lnTo>
                  <a:lnTo>
                    <a:pt x="9" y="42"/>
                  </a:lnTo>
                  <a:lnTo>
                    <a:pt x="9" y="40"/>
                  </a:lnTo>
                  <a:lnTo>
                    <a:pt x="9" y="38"/>
                  </a:lnTo>
                  <a:lnTo>
                    <a:pt x="9" y="36"/>
                  </a:lnTo>
                  <a:lnTo>
                    <a:pt x="9" y="32"/>
                  </a:lnTo>
                  <a:lnTo>
                    <a:pt x="9" y="30"/>
                  </a:lnTo>
                  <a:lnTo>
                    <a:pt x="11" y="30"/>
                  </a:lnTo>
                  <a:lnTo>
                    <a:pt x="11" y="32"/>
                  </a:lnTo>
                  <a:lnTo>
                    <a:pt x="9" y="32"/>
                  </a:lnTo>
                  <a:lnTo>
                    <a:pt x="11" y="32"/>
                  </a:lnTo>
                  <a:lnTo>
                    <a:pt x="9" y="32"/>
                  </a:lnTo>
                  <a:lnTo>
                    <a:pt x="9" y="34"/>
                  </a:lnTo>
                  <a:lnTo>
                    <a:pt x="9" y="32"/>
                  </a:lnTo>
                  <a:lnTo>
                    <a:pt x="11" y="32"/>
                  </a:lnTo>
                  <a:lnTo>
                    <a:pt x="11" y="34"/>
                  </a:lnTo>
                  <a:lnTo>
                    <a:pt x="13" y="34"/>
                  </a:lnTo>
                  <a:lnTo>
                    <a:pt x="13" y="32"/>
                  </a:lnTo>
                  <a:lnTo>
                    <a:pt x="13" y="34"/>
                  </a:lnTo>
                  <a:lnTo>
                    <a:pt x="15" y="34"/>
                  </a:lnTo>
                  <a:lnTo>
                    <a:pt x="17" y="34"/>
                  </a:lnTo>
                  <a:lnTo>
                    <a:pt x="17" y="36"/>
                  </a:lnTo>
                  <a:lnTo>
                    <a:pt x="17" y="34"/>
                  </a:lnTo>
                  <a:lnTo>
                    <a:pt x="19" y="34"/>
                  </a:lnTo>
                  <a:lnTo>
                    <a:pt x="19" y="32"/>
                  </a:lnTo>
                  <a:lnTo>
                    <a:pt x="19" y="34"/>
                  </a:lnTo>
                  <a:lnTo>
                    <a:pt x="21" y="34"/>
                  </a:lnTo>
                  <a:lnTo>
                    <a:pt x="21" y="32"/>
                  </a:lnTo>
                  <a:lnTo>
                    <a:pt x="19" y="32"/>
                  </a:lnTo>
                  <a:lnTo>
                    <a:pt x="17" y="32"/>
                  </a:lnTo>
                  <a:lnTo>
                    <a:pt x="17" y="34"/>
                  </a:lnTo>
                  <a:lnTo>
                    <a:pt x="17" y="32"/>
                  </a:lnTo>
                  <a:lnTo>
                    <a:pt x="15" y="32"/>
                  </a:lnTo>
                  <a:lnTo>
                    <a:pt x="13" y="32"/>
                  </a:lnTo>
                  <a:lnTo>
                    <a:pt x="13" y="30"/>
                  </a:lnTo>
                  <a:lnTo>
                    <a:pt x="13" y="32"/>
                  </a:lnTo>
                  <a:lnTo>
                    <a:pt x="11" y="32"/>
                  </a:lnTo>
                  <a:lnTo>
                    <a:pt x="11" y="30"/>
                  </a:lnTo>
                  <a:lnTo>
                    <a:pt x="11" y="28"/>
                  </a:lnTo>
                  <a:lnTo>
                    <a:pt x="9" y="28"/>
                  </a:lnTo>
                  <a:lnTo>
                    <a:pt x="9" y="26"/>
                  </a:lnTo>
                  <a:lnTo>
                    <a:pt x="11" y="26"/>
                  </a:lnTo>
                  <a:lnTo>
                    <a:pt x="13" y="24"/>
                  </a:lnTo>
                  <a:lnTo>
                    <a:pt x="13" y="26"/>
                  </a:lnTo>
                  <a:lnTo>
                    <a:pt x="11" y="26"/>
                  </a:lnTo>
                  <a:lnTo>
                    <a:pt x="13" y="26"/>
                  </a:lnTo>
                  <a:lnTo>
                    <a:pt x="13" y="28"/>
                  </a:lnTo>
                  <a:lnTo>
                    <a:pt x="15" y="28"/>
                  </a:lnTo>
                  <a:lnTo>
                    <a:pt x="15" y="26"/>
                  </a:lnTo>
                  <a:lnTo>
                    <a:pt x="15" y="24"/>
                  </a:lnTo>
                  <a:lnTo>
                    <a:pt x="15" y="23"/>
                  </a:lnTo>
                  <a:lnTo>
                    <a:pt x="13" y="23"/>
                  </a:lnTo>
                  <a:lnTo>
                    <a:pt x="13" y="21"/>
                  </a:lnTo>
                  <a:lnTo>
                    <a:pt x="15" y="21"/>
                  </a:lnTo>
                  <a:lnTo>
                    <a:pt x="15" y="19"/>
                  </a:lnTo>
                  <a:lnTo>
                    <a:pt x="17" y="19"/>
                  </a:lnTo>
                  <a:lnTo>
                    <a:pt x="17" y="21"/>
                  </a:lnTo>
                  <a:lnTo>
                    <a:pt x="19" y="21"/>
                  </a:lnTo>
                  <a:lnTo>
                    <a:pt x="21" y="21"/>
                  </a:lnTo>
                  <a:lnTo>
                    <a:pt x="23" y="21"/>
                  </a:lnTo>
                  <a:lnTo>
                    <a:pt x="27" y="21"/>
                  </a:lnTo>
                  <a:lnTo>
                    <a:pt x="32" y="21"/>
                  </a:lnTo>
                  <a:lnTo>
                    <a:pt x="36" y="21"/>
                  </a:lnTo>
                  <a:lnTo>
                    <a:pt x="42" y="21"/>
                  </a:lnTo>
                  <a:lnTo>
                    <a:pt x="42" y="17"/>
                  </a:lnTo>
                  <a:lnTo>
                    <a:pt x="42" y="11"/>
                  </a:lnTo>
                  <a:lnTo>
                    <a:pt x="42" y="9"/>
                  </a:lnTo>
                  <a:lnTo>
                    <a:pt x="42" y="7"/>
                  </a:lnTo>
                  <a:lnTo>
                    <a:pt x="42" y="3"/>
                  </a:lnTo>
                  <a:lnTo>
                    <a:pt x="42" y="1"/>
                  </a:lnTo>
                  <a:lnTo>
                    <a:pt x="42" y="0"/>
                  </a:lnTo>
                  <a:lnTo>
                    <a:pt x="46" y="0"/>
                  </a:lnTo>
                  <a:lnTo>
                    <a:pt x="4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86"/>
            <p:cNvSpPr>
              <a:spLocks noEditPoints="1"/>
            </p:cNvSpPr>
            <p:nvPr/>
          </p:nvSpPr>
          <p:spPr bwMode="auto">
            <a:xfrm>
              <a:off x="4810125" y="2881313"/>
              <a:ext cx="265113" cy="490538"/>
            </a:xfrm>
            <a:custGeom>
              <a:avLst/>
              <a:gdLst>
                <a:gd name="T0" fmla="*/ 64 w 167"/>
                <a:gd name="T1" fmla="*/ 223 h 309"/>
                <a:gd name="T2" fmla="*/ 44 w 167"/>
                <a:gd name="T3" fmla="*/ 181 h 309"/>
                <a:gd name="T4" fmla="*/ 50 w 167"/>
                <a:gd name="T5" fmla="*/ 196 h 309"/>
                <a:gd name="T6" fmla="*/ 25 w 167"/>
                <a:gd name="T7" fmla="*/ 198 h 309"/>
                <a:gd name="T8" fmla="*/ 18 w 167"/>
                <a:gd name="T9" fmla="*/ 185 h 309"/>
                <a:gd name="T10" fmla="*/ 52 w 167"/>
                <a:gd name="T11" fmla="*/ 158 h 309"/>
                <a:gd name="T12" fmla="*/ 37 w 167"/>
                <a:gd name="T13" fmla="*/ 158 h 309"/>
                <a:gd name="T14" fmla="*/ 43 w 167"/>
                <a:gd name="T15" fmla="*/ 152 h 309"/>
                <a:gd name="T16" fmla="*/ 41 w 167"/>
                <a:gd name="T17" fmla="*/ 135 h 309"/>
                <a:gd name="T18" fmla="*/ 39 w 167"/>
                <a:gd name="T19" fmla="*/ 139 h 309"/>
                <a:gd name="T20" fmla="*/ 18 w 167"/>
                <a:gd name="T21" fmla="*/ 119 h 309"/>
                <a:gd name="T22" fmla="*/ 23 w 167"/>
                <a:gd name="T23" fmla="*/ 112 h 309"/>
                <a:gd name="T24" fmla="*/ 43 w 167"/>
                <a:gd name="T25" fmla="*/ 106 h 309"/>
                <a:gd name="T26" fmla="*/ 23 w 167"/>
                <a:gd name="T27" fmla="*/ 100 h 309"/>
                <a:gd name="T28" fmla="*/ 41 w 167"/>
                <a:gd name="T29" fmla="*/ 116 h 309"/>
                <a:gd name="T30" fmla="*/ 37 w 167"/>
                <a:gd name="T31" fmla="*/ 104 h 309"/>
                <a:gd name="T32" fmla="*/ 39 w 167"/>
                <a:gd name="T33" fmla="*/ 83 h 309"/>
                <a:gd name="T34" fmla="*/ 31 w 167"/>
                <a:gd name="T35" fmla="*/ 94 h 309"/>
                <a:gd name="T36" fmla="*/ 25 w 167"/>
                <a:gd name="T37" fmla="*/ 83 h 309"/>
                <a:gd name="T38" fmla="*/ 91 w 167"/>
                <a:gd name="T39" fmla="*/ 77 h 309"/>
                <a:gd name="T40" fmla="*/ 77 w 167"/>
                <a:gd name="T41" fmla="*/ 96 h 309"/>
                <a:gd name="T42" fmla="*/ 81 w 167"/>
                <a:gd name="T43" fmla="*/ 100 h 309"/>
                <a:gd name="T44" fmla="*/ 102 w 167"/>
                <a:gd name="T45" fmla="*/ 123 h 309"/>
                <a:gd name="T46" fmla="*/ 94 w 167"/>
                <a:gd name="T47" fmla="*/ 144 h 309"/>
                <a:gd name="T48" fmla="*/ 100 w 167"/>
                <a:gd name="T49" fmla="*/ 150 h 309"/>
                <a:gd name="T50" fmla="*/ 125 w 167"/>
                <a:gd name="T51" fmla="*/ 189 h 309"/>
                <a:gd name="T52" fmla="*/ 131 w 167"/>
                <a:gd name="T53" fmla="*/ 214 h 309"/>
                <a:gd name="T54" fmla="*/ 150 w 167"/>
                <a:gd name="T55" fmla="*/ 233 h 309"/>
                <a:gd name="T56" fmla="*/ 158 w 167"/>
                <a:gd name="T57" fmla="*/ 258 h 309"/>
                <a:gd name="T58" fmla="*/ 148 w 167"/>
                <a:gd name="T59" fmla="*/ 273 h 309"/>
                <a:gd name="T60" fmla="*/ 125 w 167"/>
                <a:gd name="T61" fmla="*/ 290 h 309"/>
                <a:gd name="T62" fmla="*/ 98 w 167"/>
                <a:gd name="T63" fmla="*/ 294 h 309"/>
                <a:gd name="T64" fmla="*/ 71 w 167"/>
                <a:gd name="T65" fmla="*/ 298 h 309"/>
                <a:gd name="T66" fmla="*/ 50 w 167"/>
                <a:gd name="T67" fmla="*/ 302 h 309"/>
                <a:gd name="T68" fmla="*/ 83 w 167"/>
                <a:gd name="T69" fmla="*/ 277 h 309"/>
                <a:gd name="T70" fmla="*/ 87 w 167"/>
                <a:gd name="T71" fmla="*/ 273 h 309"/>
                <a:gd name="T72" fmla="*/ 60 w 167"/>
                <a:gd name="T73" fmla="*/ 265 h 309"/>
                <a:gd name="T74" fmla="*/ 73 w 167"/>
                <a:gd name="T75" fmla="*/ 248 h 309"/>
                <a:gd name="T76" fmla="*/ 71 w 167"/>
                <a:gd name="T77" fmla="*/ 225 h 309"/>
                <a:gd name="T78" fmla="*/ 92 w 167"/>
                <a:gd name="T79" fmla="*/ 212 h 309"/>
                <a:gd name="T80" fmla="*/ 81 w 167"/>
                <a:gd name="T81" fmla="*/ 189 h 309"/>
                <a:gd name="T82" fmla="*/ 69 w 167"/>
                <a:gd name="T83" fmla="*/ 181 h 309"/>
                <a:gd name="T84" fmla="*/ 58 w 167"/>
                <a:gd name="T85" fmla="*/ 175 h 309"/>
                <a:gd name="T86" fmla="*/ 62 w 167"/>
                <a:gd name="T87" fmla="*/ 148 h 309"/>
                <a:gd name="T88" fmla="*/ 54 w 167"/>
                <a:gd name="T89" fmla="*/ 152 h 309"/>
                <a:gd name="T90" fmla="*/ 48 w 167"/>
                <a:gd name="T91" fmla="*/ 167 h 309"/>
                <a:gd name="T92" fmla="*/ 50 w 167"/>
                <a:gd name="T93" fmla="*/ 144 h 309"/>
                <a:gd name="T94" fmla="*/ 54 w 167"/>
                <a:gd name="T95" fmla="*/ 129 h 309"/>
                <a:gd name="T96" fmla="*/ 41 w 167"/>
                <a:gd name="T97" fmla="*/ 127 h 309"/>
                <a:gd name="T98" fmla="*/ 48 w 167"/>
                <a:gd name="T99" fmla="*/ 116 h 309"/>
                <a:gd name="T100" fmla="*/ 48 w 167"/>
                <a:gd name="T101" fmla="*/ 104 h 309"/>
                <a:gd name="T102" fmla="*/ 58 w 167"/>
                <a:gd name="T103" fmla="*/ 94 h 309"/>
                <a:gd name="T104" fmla="*/ 62 w 167"/>
                <a:gd name="T105" fmla="*/ 71 h 309"/>
                <a:gd name="T106" fmla="*/ 91 w 167"/>
                <a:gd name="T107" fmla="*/ 68 h 309"/>
                <a:gd name="T108" fmla="*/ 92 w 167"/>
                <a:gd name="T109" fmla="*/ 62 h 309"/>
                <a:gd name="T110" fmla="*/ 94 w 167"/>
                <a:gd name="T111" fmla="*/ 52 h 309"/>
                <a:gd name="T112" fmla="*/ 91 w 167"/>
                <a:gd name="T113" fmla="*/ 48 h 309"/>
                <a:gd name="T114" fmla="*/ 125 w 167"/>
                <a:gd name="T115" fmla="*/ 10 h 309"/>
                <a:gd name="T116" fmla="*/ 121 w 167"/>
                <a:gd name="T117" fmla="*/ 20 h 309"/>
                <a:gd name="T118" fmla="*/ 114 w 167"/>
                <a:gd name="T119" fmla="*/ 23 h 309"/>
                <a:gd name="T120" fmla="*/ 116 w 167"/>
                <a:gd name="T121" fmla="*/ 10 h 309"/>
                <a:gd name="T122" fmla="*/ 125 w 167"/>
                <a:gd name="T123" fmla="*/ 2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7" h="309">
                  <a:moveTo>
                    <a:pt x="117" y="288"/>
                  </a:moveTo>
                  <a:lnTo>
                    <a:pt x="119" y="290"/>
                  </a:lnTo>
                  <a:lnTo>
                    <a:pt x="121" y="290"/>
                  </a:lnTo>
                  <a:lnTo>
                    <a:pt x="119" y="290"/>
                  </a:lnTo>
                  <a:lnTo>
                    <a:pt x="119" y="292"/>
                  </a:lnTo>
                  <a:lnTo>
                    <a:pt x="117" y="294"/>
                  </a:lnTo>
                  <a:lnTo>
                    <a:pt x="117" y="292"/>
                  </a:lnTo>
                  <a:lnTo>
                    <a:pt x="116" y="292"/>
                  </a:lnTo>
                  <a:lnTo>
                    <a:pt x="116" y="290"/>
                  </a:lnTo>
                  <a:lnTo>
                    <a:pt x="114" y="290"/>
                  </a:lnTo>
                  <a:lnTo>
                    <a:pt x="114" y="292"/>
                  </a:lnTo>
                  <a:lnTo>
                    <a:pt x="114" y="290"/>
                  </a:lnTo>
                  <a:lnTo>
                    <a:pt x="116" y="290"/>
                  </a:lnTo>
                  <a:lnTo>
                    <a:pt x="117" y="288"/>
                  </a:lnTo>
                  <a:close/>
                  <a:moveTo>
                    <a:pt x="123" y="288"/>
                  </a:moveTo>
                  <a:lnTo>
                    <a:pt x="121" y="288"/>
                  </a:lnTo>
                  <a:lnTo>
                    <a:pt x="123" y="288"/>
                  </a:lnTo>
                  <a:lnTo>
                    <a:pt x="123" y="286"/>
                  </a:lnTo>
                  <a:lnTo>
                    <a:pt x="123" y="288"/>
                  </a:lnTo>
                  <a:close/>
                  <a:moveTo>
                    <a:pt x="154" y="273"/>
                  </a:moveTo>
                  <a:lnTo>
                    <a:pt x="152" y="273"/>
                  </a:lnTo>
                  <a:lnTo>
                    <a:pt x="150" y="273"/>
                  </a:lnTo>
                  <a:lnTo>
                    <a:pt x="150" y="271"/>
                  </a:lnTo>
                  <a:lnTo>
                    <a:pt x="152" y="273"/>
                  </a:lnTo>
                  <a:lnTo>
                    <a:pt x="154" y="273"/>
                  </a:lnTo>
                  <a:close/>
                  <a:moveTo>
                    <a:pt x="64" y="223"/>
                  </a:moveTo>
                  <a:lnTo>
                    <a:pt x="66" y="223"/>
                  </a:lnTo>
                  <a:lnTo>
                    <a:pt x="66" y="225"/>
                  </a:lnTo>
                  <a:lnTo>
                    <a:pt x="66" y="223"/>
                  </a:lnTo>
                  <a:lnTo>
                    <a:pt x="64" y="223"/>
                  </a:lnTo>
                  <a:close/>
                  <a:moveTo>
                    <a:pt x="71" y="223"/>
                  </a:moveTo>
                  <a:lnTo>
                    <a:pt x="73" y="223"/>
                  </a:lnTo>
                  <a:lnTo>
                    <a:pt x="73" y="225"/>
                  </a:lnTo>
                  <a:lnTo>
                    <a:pt x="71" y="225"/>
                  </a:lnTo>
                  <a:lnTo>
                    <a:pt x="71" y="227"/>
                  </a:lnTo>
                  <a:lnTo>
                    <a:pt x="69" y="227"/>
                  </a:lnTo>
                  <a:lnTo>
                    <a:pt x="68" y="227"/>
                  </a:lnTo>
                  <a:lnTo>
                    <a:pt x="69" y="227"/>
                  </a:lnTo>
                  <a:lnTo>
                    <a:pt x="68" y="227"/>
                  </a:lnTo>
                  <a:lnTo>
                    <a:pt x="68" y="225"/>
                  </a:lnTo>
                  <a:lnTo>
                    <a:pt x="66" y="225"/>
                  </a:lnTo>
                  <a:lnTo>
                    <a:pt x="66" y="223"/>
                  </a:lnTo>
                  <a:lnTo>
                    <a:pt x="66" y="221"/>
                  </a:lnTo>
                  <a:lnTo>
                    <a:pt x="68" y="219"/>
                  </a:lnTo>
                  <a:lnTo>
                    <a:pt x="69" y="219"/>
                  </a:lnTo>
                  <a:lnTo>
                    <a:pt x="69" y="221"/>
                  </a:lnTo>
                  <a:lnTo>
                    <a:pt x="71" y="221"/>
                  </a:lnTo>
                  <a:lnTo>
                    <a:pt x="71" y="223"/>
                  </a:lnTo>
                  <a:close/>
                  <a:moveTo>
                    <a:pt x="35" y="171"/>
                  </a:moveTo>
                  <a:lnTo>
                    <a:pt x="37" y="171"/>
                  </a:lnTo>
                  <a:lnTo>
                    <a:pt x="37" y="169"/>
                  </a:lnTo>
                  <a:lnTo>
                    <a:pt x="39" y="171"/>
                  </a:lnTo>
                  <a:lnTo>
                    <a:pt x="41" y="171"/>
                  </a:lnTo>
                  <a:lnTo>
                    <a:pt x="43" y="171"/>
                  </a:lnTo>
                  <a:lnTo>
                    <a:pt x="43" y="173"/>
                  </a:lnTo>
                  <a:lnTo>
                    <a:pt x="43" y="175"/>
                  </a:lnTo>
                  <a:lnTo>
                    <a:pt x="43" y="177"/>
                  </a:lnTo>
                  <a:lnTo>
                    <a:pt x="44" y="177"/>
                  </a:lnTo>
                  <a:lnTo>
                    <a:pt x="44" y="179"/>
                  </a:lnTo>
                  <a:lnTo>
                    <a:pt x="44" y="181"/>
                  </a:lnTo>
                  <a:lnTo>
                    <a:pt x="46" y="181"/>
                  </a:lnTo>
                  <a:lnTo>
                    <a:pt x="46" y="183"/>
                  </a:lnTo>
                  <a:lnTo>
                    <a:pt x="46" y="181"/>
                  </a:lnTo>
                  <a:lnTo>
                    <a:pt x="48" y="181"/>
                  </a:lnTo>
                  <a:lnTo>
                    <a:pt x="48" y="183"/>
                  </a:lnTo>
                  <a:lnTo>
                    <a:pt x="48" y="185"/>
                  </a:lnTo>
                  <a:lnTo>
                    <a:pt x="46" y="185"/>
                  </a:lnTo>
                  <a:lnTo>
                    <a:pt x="44" y="185"/>
                  </a:lnTo>
                  <a:lnTo>
                    <a:pt x="44" y="187"/>
                  </a:lnTo>
                  <a:lnTo>
                    <a:pt x="44" y="189"/>
                  </a:lnTo>
                  <a:lnTo>
                    <a:pt x="44" y="187"/>
                  </a:lnTo>
                  <a:lnTo>
                    <a:pt x="46" y="187"/>
                  </a:lnTo>
                  <a:lnTo>
                    <a:pt x="48" y="187"/>
                  </a:lnTo>
                  <a:lnTo>
                    <a:pt x="50" y="187"/>
                  </a:lnTo>
                  <a:lnTo>
                    <a:pt x="50" y="189"/>
                  </a:lnTo>
                  <a:lnTo>
                    <a:pt x="50" y="190"/>
                  </a:lnTo>
                  <a:lnTo>
                    <a:pt x="52" y="190"/>
                  </a:lnTo>
                  <a:lnTo>
                    <a:pt x="52" y="192"/>
                  </a:lnTo>
                  <a:lnTo>
                    <a:pt x="52" y="194"/>
                  </a:lnTo>
                  <a:lnTo>
                    <a:pt x="50" y="194"/>
                  </a:lnTo>
                  <a:lnTo>
                    <a:pt x="50" y="192"/>
                  </a:lnTo>
                  <a:lnTo>
                    <a:pt x="50" y="190"/>
                  </a:lnTo>
                  <a:lnTo>
                    <a:pt x="48" y="189"/>
                  </a:lnTo>
                  <a:lnTo>
                    <a:pt x="48" y="190"/>
                  </a:lnTo>
                  <a:lnTo>
                    <a:pt x="46" y="190"/>
                  </a:lnTo>
                  <a:lnTo>
                    <a:pt x="48" y="190"/>
                  </a:lnTo>
                  <a:lnTo>
                    <a:pt x="48" y="192"/>
                  </a:lnTo>
                  <a:lnTo>
                    <a:pt x="48" y="194"/>
                  </a:lnTo>
                  <a:lnTo>
                    <a:pt x="50" y="194"/>
                  </a:lnTo>
                  <a:lnTo>
                    <a:pt x="50" y="196"/>
                  </a:lnTo>
                  <a:lnTo>
                    <a:pt x="48" y="198"/>
                  </a:lnTo>
                  <a:lnTo>
                    <a:pt x="46" y="198"/>
                  </a:lnTo>
                  <a:lnTo>
                    <a:pt x="44" y="198"/>
                  </a:lnTo>
                  <a:lnTo>
                    <a:pt x="44" y="200"/>
                  </a:lnTo>
                  <a:lnTo>
                    <a:pt x="44" y="202"/>
                  </a:lnTo>
                  <a:lnTo>
                    <a:pt x="43" y="202"/>
                  </a:lnTo>
                  <a:lnTo>
                    <a:pt x="43" y="204"/>
                  </a:lnTo>
                  <a:lnTo>
                    <a:pt x="41" y="204"/>
                  </a:lnTo>
                  <a:lnTo>
                    <a:pt x="41" y="202"/>
                  </a:lnTo>
                  <a:lnTo>
                    <a:pt x="39" y="202"/>
                  </a:lnTo>
                  <a:lnTo>
                    <a:pt x="37" y="202"/>
                  </a:lnTo>
                  <a:lnTo>
                    <a:pt x="35" y="202"/>
                  </a:lnTo>
                  <a:lnTo>
                    <a:pt x="33" y="204"/>
                  </a:lnTo>
                  <a:lnTo>
                    <a:pt x="33" y="202"/>
                  </a:lnTo>
                  <a:lnTo>
                    <a:pt x="33" y="204"/>
                  </a:lnTo>
                  <a:lnTo>
                    <a:pt x="33" y="202"/>
                  </a:lnTo>
                  <a:lnTo>
                    <a:pt x="33" y="200"/>
                  </a:lnTo>
                  <a:lnTo>
                    <a:pt x="31" y="198"/>
                  </a:lnTo>
                  <a:lnTo>
                    <a:pt x="31" y="200"/>
                  </a:lnTo>
                  <a:lnTo>
                    <a:pt x="31" y="198"/>
                  </a:lnTo>
                  <a:lnTo>
                    <a:pt x="29" y="198"/>
                  </a:lnTo>
                  <a:lnTo>
                    <a:pt x="29" y="196"/>
                  </a:lnTo>
                  <a:lnTo>
                    <a:pt x="29" y="194"/>
                  </a:lnTo>
                  <a:lnTo>
                    <a:pt x="27" y="194"/>
                  </a:lnTo>
                  <a:lnTo>
                    <a:pt x="27" y="192"/>
                  </a:lnTo>
                  <a:lnTo>
                    <a:pt x="25" y="192"/>
                  </a:lnTo>
                  <a:lnTo>
                    <a:pt x="25" y="194"/>
                  </a:lnTo>
                  <a:lnTo>
                    <a:pt x="23" y="194"/>
                  </a:lnTo>
                  <a:lnTo>
                    <a:pt x="23" y="196"/>
                  </a:lnTo>
                  <a:lnTo>
                    <a:pt x="25" y="198"/>
                  </a:lnTo>
                  <a:lnTo>
                    <a:pt x="23" y="198"/>
                  </a:lnTo>
                  <a:lnTo>
                    <a:pt x="23" y="200"/>
                  </a:lnTo>
                  <a:lnTo>
                    <a:pt x="21" y="202"/>
                  </a:lnTo>
                  <a:lnTo>
                    <a:pt x="21" y="200"/>
                  </a:lnTo>
                  <a:lnTo>
                    <a:pt x="21" y="202"/>
                  </a:lnTo>
                  <a:lnTo>
                    <a:pt x="21" y="200"/>
                  </a:lnTo>
                  <a:lnTo>
                    <a:pt x="21" y="202"/>
                  </a:lnTo>
                  <a:lnTo>
                    <a:pt x="21" y="200"/>
                  </a:lnTo>
                  <a:lnTo>
                    <a:pt x="20" y="200"/>
                  </a:lnTo>
                  <a:lnTo>
                    <a:pt x="18" y="200"/>
                  </a:lnTo>
                  <a:lnTo>
                    <a:pt x="16" y="198"/>
                  </a:lnTo>
                  <a:lnTo>
                    <a:pt x="14" y="198"/>
                  </a:lnTo>
                  <a:lnTo>
                    <a:pt x="14" y="196"/>
                  </a:lnTo>
                  <a:lnTo>
                    <a:pt x="12" y="196"/>
                  </a:lnTo>
                  <a:lnTo>
                    <a:pt x="12" y="194"/>
                  </a:lnTo>
                  <a:lnTo>
                    <a:pt x="10" y="194"/>
                  </a:lnTo>
                  <a:lnTo>
                    <a:pt x="10" y="192"/>
                  </a:lnTo>
                  <a:lnTo>
                    <a:pt x="8" y="192"/>
                  </a:lnTo>
                  <a:lnTo>
                    <a:pt x="10" y="190"/>
                  </a:lnTo>
                  <a:lnTo>
                    <a:pt x="12" y="190"/>
                  </a:lnTo>
                  <a:lnTo>
                    <a:pt x="14" y="190"/>
                  </a:lnTo>
                  <a:lnTo>
                    <a:pt x="16" y="189"/>
                  </a:lnTo>
                  <a:lnTo>
                    <a:pt x="16" y="187"/>
                  </a:lnTo>
                  <a:lnTo>
                    <a:pt x="16" y="189"/>
                  </a:lnTo>
                  <a:lnTo>
                    <a:pt x="14" y="187"/>
                  </a:lnTo>
                  <a:lnTo>
                    <a:pt x="12" y="187"/>
                  </a:lnTo>
                  <a:lnTo>
                    <a:pt x="12" y="185"/>
                  </a:lnTo>
                  <a:lnTo>
                    <a:pt x="14" y="185"/>
                  </a:lnTo>
                  <a:lnTo>
                    <a:pt x="16" y="185"/>
                  </a:lnTo>
                  <a:lnTo>
                    <a:pt x="18" y="185"/>
                  </a:lnTo>
                  <a:lnTo>
                    <a:pt x="18" y="183"/>
                  </a:lnTo>
                  <a:lnTo>
                    <a:pt x="20" y="181"/>
                  </a:lnTo>
                  <a:lnTo>
                    <a:pt x="20" y="179"/>
                  </a:lnTo>
                  <a:lnTo>
                    <a:pt x="20" y="177"/>
                  </a:lnTo>
                  <a:lnTo>
                    <a:pt x="21" y="177"/>
                  </a:lnTo>
                  <a:lnTo>
                    <a:pt x="20" y="177"/>
                  </a:lnTo>
                  <a:lnTo>
                    <a:pt x="21" y="177"/>
                  </a:lnTo>
                  <a:lnTo>
                    <a:pt x="21" y="175"/>
                  </a:lnTo>
                  <a:lnTo>
                    <a:pt x="23" y="175"/>
                  </a:lnTo>
                  <a:lnTo>
                    <a:pt x="25" y="175"/>
                  </a:lnTo>
                  <a:lnTo>
                    <a:pt x="27" y="175"/>
                  </a:lnTo>
                  <a:lnTo>
                    <a:pt x="27" y="173"/>
                  </a:lnTo>
                  <a:lnTo>
                    <a:pt x="27" y="171"/>
                  </a:lnTo>
                  <a:lnTo>
                    <a:pt x="29" y="171"/>
                  </a:lnTo>
                  <a:lnTo>
                    <a:pt x="31" y="171"/>
                  </a:lnTo>
                  <a:lnTo>
                    <a:pt x="33" y="171"/>
                  </a:lnTo>
                  <a:lnTo>
                    <a:pt x="35" y="171"/>
                  </a:lnTo>
                  <a:lnTo>
                    <a:pt x="35" y="169"/>
                  </a:lnTo>
                  <a:lnTo>
                    <a:pt x="35" y="171"/>
                  </a:lnTo>
                  <a:close/>
                  <a:moveTo>
                    <a:pt x="41" y="169"/>
                  </a:moveTo>
                  <a:lnTo>
                    <a:pt x="39" y="169"/>
                  </a:lnTo>
                  <a:lnTo>
                    <a:pt x="39" y="167"/>
                  </a:lnTo>
                  <a:lnTo>
                    <a:pt x="41" y="169"/>
                  </a:lnTo>
                  <a:close/>
                  <a:moveTo>
                    <a:pt x="56" y="166"/>
                  </a:moveTo>
                  <a:lnTo>
                    <a:pt x="54" y="164"/>
                  </a:lnTo>
                  <a:lnTo>
                    <a:pt x="52" y="162"/>
                  </a:lnTo>
                  <a:lnTo>
                    <a:pt x="54" y="162"/>
                  </a:lnTo>
                  <a:lnTo>
                    <a:pt x="52" y="162"/>
                  </a:lnTo>
                  <a:lnTo>
                    <a:pt x="52" y="160"/>
                  </a:lnTo>
                  <a:lnTo>
                    <a:pt x="52" y="158"/>
                  </a:lnTo>
                  <a:lnTo>
                    <a:pt x="54" y="158"/>
                  </a:lnTo>
                  <a:lnTo>
                    <a:pt x="54" y="156"/>
                  </a:lnTo>
                  <a:lnTo>
                    <a:pt x="56" y="158"/>
                  </a:lnTo>
                  <a:lnTo>
                    <a:pt x="56" y="160"/>
                  </a:lnTo>
                  <a:lnTo>
                    <a:pt x="58" y="162"/>
                  </a:lnTo>
                  <a:lnTo>
                    <a:pt x="56" y="162"/>
                  </a:lnTo>
                  <a:lnTo>
                    <a:pt x="58" y="164"/>
                  </a:lnTo>
                  <a:lnTo>
                    <a:pt x="56" y="166"/>
                  </a:lnTo>
                  <a:close/>
                  <a:moveTo>
                    <a:pt x="58" y="156"/>
                  </a:moveTo>
                  <a:lnTo>
                    <a:pt x="56" y="156"/>
                  </a:lnTo>
                  <a:lnTo>
                    <a:pt x="56" y="154"/>
                  </a:lnTo>
                  <a:lnTo>
                    <a:pt x="56" y="152"/>
                  </a:lnTo>
                  <a:lnTo>
                    <a:pt x="56" y="150"/>
                  </a:lnTo>
                  <a:lnTo>
                    <a:pt x="56" y="152"/>
                  </a:lnTo>
                  <a:lnTo>
                    <a:pt x="58" y="152"/>
                  </a:lnTo>
                  <a:lnTo>
                    <a:pt x="58" y="154"/>
                  </a:lnTo>
                  <a:lnTo>
                    <a:pt x="58" y="156"/>
                  </a:lnTo>
                  <a:close/>
                  <a:moveTo>
                    <a:pt x="41" y="154"/>
                  </a:moveTo>
                  <a:lnTo>
                    <a:pt x="41" y="156"/>
                  </a:lnTo>
                  <a:lnTo>
                    <a:pt x="43" y="156"/>
                  </a:lnTo>
                  <a:lnTo>
                    <a:pt x="43" y="158"/>
                  </a:lnTo>
                  <a:lnTo>
                    <a:pt x="41" y="158"/>
                  </a:lnTo>
                  <a:lnTo>
                    <a:pt x="41" y="160"/>
                  </a:lnTo>
                  <a:lnTo>
                    <a:pt x="39" y="160"/>
                  </a:lnTo>
                  <a:lnTo>
                    <a:pt x="39" y="162"/>
                  </a:lnTo>
                  <a:lnTo>
                    <a:pt x="39" y="160"/>
                  </a:lnTo>
                  <a:lnTo>
                    <a:pt x="37" y="160"/>
                  </a:lnTo>
                  <a:lnTo>
                    <a:pt x="39" y="160"/>
                  </a:lnTo>
                  <a:lnTo>
                    <a:pt x="39" y="158"/>
                  </a:lnTo>
                  <a:lnTo>
                    <a:pt x="37" y="158"/>
                  </a:lnTo>
                  <a:lnTo>
                    <a:pt x="37" y="156"/>
                  </a:lnTo>
                  <a:lnTo>
                    <a:pt x="39" y="156"/>
                  </a:lnTo>
                  <a:lnTo>
                    <a:pt x="39" y="154"/>
                  </a:lnTo>
                  <a:lnTo>
                    <a:pt x="37" y="156"/>
                  </a:lnTo>
                  <a:lnTo>
                    <a:pt x="37" y="158"/>
                  </a:lnTo>
                  <a:lnTo>
                    <a:pt x="35" y="158"/>
                  </a:lnTo>
                  <a:lnTo>
                    <a:pt x="35" y="156"/>
                  </a:lnTo>
                  <a:lnTo>
                    <a:pt x="35" y="154"/>
                  </a:lnTo>
                  <a:lnTo>
                    <a:pt x="37" y="152"/>
                  </a:lnTo>
                  <a:lnTo>
                    <a:pt x="37" y="154"/>
                  </a:lnTo>
                  <a:lnTo>
                    <a:pt x="39" y="154"/>
                  </a:lnTo>
                  <a:lnTo>
                    <a:pt x="37" y="154"/>
                  </a:lnTo>
                  <a:lnTo>
                    <a:pt x="39" y="152"/>
                  </a:lnTo>
                  <a:lnTo>
                    <a:pt x="41" y="150"/>
                  </a:lnTo>
                  <a:lnTo>
                    <a:pt x="41" y="152"/>
                  </a:lnTo>
                  <a:lnTo>
                    <a:pt x="41" y="154"/>
                  </a:lnTo>
                  <a:close/>
                  <a:moveTo>
                    <a:pt x="41" y="146"/>
                  </a:moveTo>
                  <a:lnTo>
                    <a:pt x="41" y="148"/>
                  </a:lnTo>
                  <a:lnTo>
                    <a:pt x="39" y="148"/>
                  </a:lnTo>
                  <a:lnTo>
                    <a:pt x="39" y="146"/>
                  </a:lnTo>
                  <a:lnTo>
                    <a:pt x="41" y="146"/>
                  </a:lnTo>
                  <a:lnTo>
                    <a:pt x="41" y="144"/>
                  </a:lnTo>
                  <a:lnTo>
                    <a:pt x="41" y="146"/>
                  </a:lnTo>
                  <a:close/>
                  <a:moveTo>
                    <a:pt x="46" y="148"/>
                  </a:moveTo>
                  <a:lnTo>
                    <a:pt x="44" y="150"/>
                  </a:lnTo>
                  <a:lnTo>
                    <a:pt x="44" y="152"/>
                  </a:lnTo>
                  <a:lnTo>
                    <a:pt x="43" y="154"/>
                  </a:lnTo>
                  <a:lnTo>
                    <a:pt x="41" y="154"/>
                  </a:lnTo>
                  <a:lnTo>
                    <a:pt x="41" y="152"/>
                  </a:lnTo>
                  <a:lnTo>
                    <a:pt x="43" y="152"/>
                  </a:lnTo>
                  <a:lnTo>
                    <a:pt x="43" y="150"/>
                  </a:lnTo>
                  <a:lnTo>
                    <a:pt x="44" y="150"/>
                  </a:lnTo>
                  <a:lnTo>
                    <a:pt x="43" y="150"/>
                  </a:lnTo>
                  <a:lnTo>
                    <a:pt x="43" y="148"/>
                  </a:lnTo>
                  <a:lnTo>
                    <a:pt x="44" y="146"/>
                  </a:lnTo>
                  <a:lnTo>
                    <a:pt x="46" y="146"/>
                  </a:lnTo>
                  <a:lnTo>
                    <a:pt x="46" y="144"/>
                  </a:lnTo>
                  <a:lnTo>
                    <a:pt x="48" y="144"/>
                  </a:lnTo>
                  <a:lnTo>
                    <a:pt x="48" y="146"/>
                  </a:lnTo>
                  <a:lnTo>
                    <a:pt x="46" y="146"/>
                  </a:lnTo>
                  <a:lnTo>
                    <a:pt x="46" y="148"/>
                  </a:lnTo>
                  <a:close/>
                  <a:moveTo>
                    <a:pt x="46" y="144"/>
                  </a:moveTo>
                  <a:lnTo>
                    <a:pt x="48" y="142"/>
                  </a:lnTo>
                  <a:lnTo>
                    <a:pt x="48" y="144"/>
                  </a:lnTo>
                  <a:lnTo>
                    <a:pt x="46" y="144"/>
                  </a:lnTo>
                  <a:close/>
                  <a:moveTo>
                    <a:pt x="48" y="141"/>
                  </a:moveTo>
                  <a:lnTo>
                    <a:pt x="48" y="142"/>
                  </a:lnTo>
                  <a:lnTo>
                    <a:pt x="48" y="144"/>
                  </a:lnTo>
                  <a:lnTo>
                    <a:pt x="48" y="142"/>
                  </a:lnTo>
                  <a:lnTo>
                    <a:pt x="48" y="141"/>
                  </a:lnTo>
                  <a:close/>
                  <a:moveTo>
                    <a:pt x="50" y="139"/>
                  </a:moveTo>
                  <a:lnTo>
                    <a:pt x="50" y="141"/>
                  </a:lnTo>
                  <a:lnTo>
                    <a:pt x="48" y="141"/>
                  </a:lnTo>
                  <a:lnTo>
                    <a:pt x="50" y="139"/>
                  </a:lnTo>
                  <a:close/>
                  <a:moveTo>
                    <a:pt x="50" y="137"/>
                  </a:moveTo>
                  <a:lnTo>
                    <a:pt x="50" y="139"/>
                  </a:lnTo>
                  <a:lnTo>
                    <a:pt x="50" y="137"/>
                  </a:lnTo>
                  <a:close/>
                  <a:moveTo>
                    <a:pt x="41" y="135"/>
                  </a:moveTo>
                  <a:lnTo>
                    <a:pt x="39" y="135"/>
                  </a:lnTo>
                  <a:lnTo>
                    <a:pt x="41" y="135"/>
                  </a:lnTo>
                  <a:close/>
                  <a:moveTo>
                    <a:pt x="29" y="137"/>
                  </a:moveTo>
                  <a:lnTo>
                    <a:pt x="27" y="135"/>
                  </a:lnTo>
                  <a:lnTo>
                    <a:pt x="29" y="135"/>
                  </a:lnTo>
                  <a:lnTo>
                    <a:pt x="29" y="133"/>
                  </a:lnTo>
                  <a:lnTo>
                    <a:pt x="31" y="133"/>
                  </a:lnTo>
                  <a:lnTo>
                    <a:pt x="31" y="135"/>
                  </a:lnTo>
                  <a:lnTo>
                    <a:pt x="29" y="135"/>
                  </a:lnTo>
                  <a:lnTo>
                    <a:pt x="29" y="137"/>
                  </a:lnTo>
                  <a:close/>
                  <a:moveTo>
                    <a:pt x="43" y="131"/>
                  </a:moveTo>
                  <a:lnTo>
                    <a:pt x="43" y="133"/>
                  </a:lnTo>
                  <a:lnTo>
                    <a:pt x="44" y="135"/>
                  </a:lnTo>
                  <a:lnTo>
                    <a:pt x="46" y="135"/>
                  </a:lnTo>
                  <a:lnTo>
                    <a:pt x="48" y="135"/>
                  </a:lnTo>
                  <a:lnTo>
                    <a:pt x="48" y="137"/>
                  </a:lnTo>
                  <a:lnTo>
                    <a:pt x="46" y="137"/>
                  </a:lnTo>
                  <a:lnTo>
                    <a:pt x="46" y="139"/>
                  </a:lnTo>
                  <a:lnTo>
                    <a:pt x="48" y="139"/>
                  </a:lnTo>
                  <a:lnTo>
                    <a:pt x="46" y="139"/>
                  </a:lnTo>
                  <a:lnTo>
                    <a:pt x="46" y="141"/>
                  </a:lnTo>
                  <a:lnTo>
                    <a:pt x="44" y="141"/>
                  </a:lnTo>
                  <a:lnTo>
                    <a:pt x="44" y="139"/>
                  </a:lnTo>
                  <a:lnTo>
                    <a:pt x="43" y="139"/>
                  </a:lnTo>
                  <a:lnTo>
                    <a:pt x="43" y="141"/>
                  </a:lnTo>
                  <a:lnTo>
                    <a:pt x="41" y="141"/>
                  </a:lnTo>
                  <a:lnTo>
                    <a:pt x="39" y="141"/>
                  </a:lnTo>
                  <a:lnTo>
                    <a:pt x="37" y="141"/>
                  </a:lnTo>
                  <a:lnTo>
                    <a:pt x="37" y="139"/>
                  </a:lnTo>
                  <a:lnTo>
                    <a:pt x="39" y="139"/>
                  </a:lnTo>
                  <a:lnTo>
                    <a:pt x="39" y="141"/>
                  </a:lnTo>
                  <a:lnTo>
                    <a:pt x="39" y="139"/>
                  </a:lnTo>
                  <a:lnTo>
                    <a:pt x="41" y="139"/>
                  </a:lnTo>
                  <a:lnTo>
                    <a:pt x="43" y="139"/>
                  </a:lnTo>
                  <a:lnTo>
                    <a:pt x="41" y="139"/>
                  </a:lnTo>
                  <a:lnTo>
                    <a:pt x="39" y="139"/>
                  </a:lnTo>
                  <a:lnTo>
                    <a:pt x="41" y="137"/>
                  </a:lnTo>
                  <a:lnTo>
                    <a:pt x="43" y="135"/>
                  </a:lnTo>
                  <a:lnTo>
                    <a:pt x="41" y="135"/>
                  </a:lnTo>
                  <a:lnTo>
                    <a:pt x="39" y="133"/>
                  </a:lnTo>
                  <a:lnTo>
                    <a:pt x="37" y="133"/>
                  </a:lnTo>
                  <a:lnTo>
                    <a:pt x="39" y="133"/>
                  </a:lnTo>
                  <a:lnTo>
                    <a:pt x="37" y="131"/>
                  </a:lnTo>
                  <a:lnTo>
                    <a:pt x="39" y="131"/>
                  </a:lnTo>
                  <a:lnTo>
                    <a:pt x="41" y="131"/>
                  </a:lnTo>
                  <a:lnTo>
                    <a:pt x="43" y="131"/>
                  </a:lnTo>
                  <a:close/>
                  <a:moveTo>
                    <a:pt x="33" y="131"/>
                  </a:moveTo>
                  <a:lnTo>
                    <a:pt x="33" y="133"/>
                  </a:lnTo>
                  <a:lnTo>
                    <a:pt x="31" y="133"/>
                  </a:lnTo>
                  <a:lnTo>
                    <a:pt x="33" y="133"/>
                  </a:lnTo>
                  <a:lnTo>
                    <a:pt x="33" y="131"/>
                  </a:lnTo>
                  <a:lnTo>
                    <a:pt x="33" y="129"/>
                  </a:lnTo>
                  <a:lnTo>
                    <a:pt x="35" y="129"/>
                  </a:lnTo>
                  <a:lnTo>
                    <a:pt x="35" y="131"/>
                  </a:lnTo>
                  <a:lnTo>
                    <a:pt x="33" y="131"/>
                  </a:lnTo>
                  <a:close/>
                  <a:moveTo>
                    <a:pt x="21" y="119"/>
                  </a:moveTo>
                  <a:lnTo>
                    <a:pt x="21" y="121"/>
                  </a:lnTo>
                  <a:lnTo>
                    <a:pt x="20" y="121"/>
                  </a:lnTo>
                  <a:lnTo>
                    <a:pt x="18" y="121"/>
                  </a:lnTo>
                  <a:lnTo>
                    <a:pt x="20" y="121"/>
                  </a:lnTo>
                  <a:lnTo>
                    <a:pt x="20" y="119"/>
                  </a:lnTo>
                  <a:lnTo>
                    <a:pt x="18" y="119"/>
                  </a:lnTo>
                  <a:lnTo>
                    <a:pt x="20" y="119"/>
                  </a:lnTo>
                  <a:lnTo>
                    <a:pt x="20" y="118"/>
                  </a:lnTo>
                  <a:lnTo>
                    <a:pt x="20" y="119"/>
                  </a:lnTo>
                  <a:lnTo>
                    <a:pt x="21" y="119"/>
                  </a:lnTo>
                  <a:close/>
                  <a:moveTo>
                    <a:pt x="39" y="119"/>
                  </a:moveTo>
                  <a:lnTo>
                    <a:pt x="39" y="121"/>
                  </a:lnTo>
                  <a:lnTo>
                    <a:pt x="37" y="121"/>
                  </a:lnTo>
                  <a:lnTo>
                    <a:pt x="37" y="119"/>
                  </a:lnTo>
                  <a:lnTo>
                    <a:pt x="35" y="119"/>
                  </a:lnTo>
                  <a:lnTo>
                    <a:pt x="37" y="119"/>
                  </a:lnTo>
                  <a:lnTo>
                    <a:pt x="37" y="118"/>
                  </a:lnTo>
                  <a:lnTo>
                    <a:pt x="39" y="119"/>
                  </a:lnTo>
                  <a:close/>
                  <a:moveTo>
                    <a:pt x="35" y="119"/>
                  </a:moveTo>
                  <a:lnTo>
                    <a:pt x="33" y="119"/>
                  </a:lnTo>
                  <a:lnTo>
                    <a:pt x="33" y="118"/>
                  </a:lnTo>
                  <a:lnTo>
                    <a:pt x="35" y="118"/>
                  </a:lnTo>
                  <a:lnTo>
                    <a:pt x="35" y="119"/>
                  </a:lnTo>
                  <a:close/>
                  <a:moveTo>
                    <a:pt x="44" y="112"/>
                  </a:moveTo>
                  <a:lnTo>
                    <a:pt x="43" y="112"/>
                  </a:lnTo>
                  <a:lnTo>
                    <a:pt x="43" y="110"/>
                  </a:lnTo>
                  <a:lnTo>
                    <a:pt x="44" y="112"/>
                  </a:lnTo>
                  <a:close/>
                  <a:moveTo>
                    <a:pt x="21" y="108"/>
                  </a:moveTo>
                  <a:lnTo>
                    <a:pt x="23" y="110"/>
                  </a:lnTo>
                  <a:lnTo>
                    <a:pt x="21" y="110"/>
                  </a:lnTo>
                  <a:lnTo>
                    <a:pt x="23" y="110"/>
                  </a:lnTo>
                  <a:lnTo>
                    <a:pt x="21" y="110"/>
                  </a:lnTo>
                  <a:lnTo>
                    <a:pt x="21" y="108"/>
                  </a:lnTo>
                  <a:lnTo>
                    <a:pt x="21" y="110"/>
                  </a:lnTo>
                  <a:lnTo>
                    <a:pt x="23" y="110"/>
                  </a:lnTo>
                  <a:lnTo>
                    <a:pt x="23" y="112"/>
                  </a:lnTo>
                  <a:lnTo>
                    <a:pt x="23" y="114"/>
                  </a:lnTo>
                  <a:lnTo>
                    <a:pt x="21" y="114"/>
                  </a:lnTo>
                  <a:lnTo>
                    <a:pt x="23" y="114"/>
                  </a:lnTo>
                  <a:lnTo>
                    <a:pt x="23" y="116"/>
                  </a:lnTo>
                  <a:lnTo>
                    <a:pt x="21" y="116"/>
                  </a:lnTo>
                  <a:lnTo>
                    <a:pt x="23" y="116"/>
                  </a:lnTo>
                  <a:lnTo>
                    <a:pt x="23" y="118"/>
                  </a:lnTo>
                  <a:lnTo>
                    <a:pt x="21" y="118"/>
                  </a:lnTo>
                  <a:lnTo>
                    <a:pt x="21" y="116"/>
                  </a:lnTo>
                  <a:lnTo>
                    <a:pt x="20" y="116"/>
                  </a:lnTo>
                  <a:lnTo>
                    <a:pt x="20" y="114"/>
                  </a:lnTo>
                  <a:lnTo>
                    <a:pt x="20" y="112"/>
                  </a:lnTo>
                  <a:lnTo>
                    <a:pt x="21" y="112"/>
                  </a:lnTo>
                  <a:lnTo>
                    <a:pt x="21" y="110"/>
                  </a:lnTo>
                  <a:lnTo>
                    <a:pt x="20" y="108"/>
                  </a:lnTo>
                  <a:lnTo>
                    <a:pt x="21" y="108"/>
                  </a:lnTo>
                  <a:close/>
                  <a:moveTo>
                    <a:pt x="21" y="106"/>
                  </a:moveTo>
                  <a:lnTo>
                    <a:pt x="23" y="106"/>
                  </a:lnTo>
                  <a:lnTo>
                    <a:pt x="23" y="108"/>
                  </a:lnTo>
                  <a:lnTo>
                    <a:pt x="21" y="108"/>
                  </a:lnTo>
                  <a:lnTo>
                    <a:pt x="20" y="106"/>
                  </a:lnTo>
                  <a:lnTo>
                    <a:pt x="21" y="106"/>
                  </a:lnTo>
                  <a:close/>
                  <a:moveTo>
                    <a:pt x="43" y="106"/>
                  </a:moveTo>
                  <a:lnTo>
                    <a:pt x="43" y="108"/>
                  </a:lnTo>
                  <a:lnTo>
                    <a:pt x="43" y="110"/>
                  </a:lnTo>
                  <a:lnTo>
                    <a:pt x="41" y="110"/>
                  </a:lnTo>
                  <a:lnTo>
                    <a:pt x="43" y="108"/>
                  </a:lnTo>
                  <a:lnTo>
                    <a:pt x="43" y="106"/>
                  </a:lnTo>
                  <a:lnTo>
                    <a:pt x="43" y="104"/>
                  </a:lnTo>
                  <a:lnTo>
                    <a:pt x="43" y="106"/>
                  </a:lnTo>
                  <a:close/>
                  <a:moveTo>
                    <a:pt x="43" y="104"/>
                  </a:moveTo>
                  <a:lnTo>
                    <a:pt x="43" y="102"/>
                  </a:lnTo>
                  <a:lnTo>
                    <a:pt x="43" y="104"/>
                  </a:lnTo>
                  <a:close/>
                  <a:moveTo>
                    <a:pt x="23" y="100"/>
                  </a:moveTo>
                  <a:lnTo>
                    <a:pt x="25" y="100"/>
                  </a:lnTo>
                  <a:lnTo>
                    <a:pt x="25" y="102"/>
                  </a:lnTo>
                  <a:lnTo>
                    <a:pt x="23" y="100"/>
                  </a:lnTo>
                  <a:lnTo>
                    <a:pt x="23" y="102"/>
                  </a:lnTo>
                  <a:lnTo>
                    <a:pt x="25" y="102"/>
                  </a:lnTo>
                  <a:lnTo>
                    <a:pt x="25" y="104"/>
                  </a:lnTo>
                  <a:lnTo>
                    <a:pt x="23" y="104"/>
                  </a:lnTo>
                  <a:lnTo>
                    <a:pt x="21" y="104"/>
                  </a:lnTo>
                  <a:lnTo>
                    <a:pt x="23" y="104"/>
                  </a:lnTo>
                  <a:lnTo>
                    <a:pt x="25" y="104"/>
                  </a:lnTo>
                  <a:lnTo>
                    <a:pt x="23" y="104"/>
                  </a:lnTo>
                  <a:lnTo>
                    <a:pt x="23" y="106"/>
                  </a:lnTo>
                  <a:lnTo>
                    <a:pt x="23" y="104"/>
                  </a:lnTo>
                  <a:lnTo>
                    <a:pt x="21" y="106"/>
                  </a:lnTo>
                  <a:lnTo>
                    <a:pt x="21" y="104"/>
                  </a:lnTo>
                  <a:lnTo>
                    <a:pt x="20" y="102"/>
                  </a:lnTo>
                  <a:lnTo>
                    <a:pt x="20" y="104"/>
                  </a:lnTo>
                  <a:lnTo>
                    <a:pt x="20" y="102"/>
                  </a:lnTo>
                  <a:lnTo>
                    <a:pt x="18" y="102"/>
                  </a:lnTo>
                  <a:lnTo>
                    <a:pt x="20" y="102"/>
                  </a:lnTo>
                  <a:lnTo>
                    <a:pt x="20" y="100"/>
                  </a:lnTo>
                  <a:lnTo>
                    <a:pt x="21" y="100"/>
                  </a:lnTo>
                  <a:lnTo>
                    <a:pt x="20" y="100"/>
                  </a:lnTo>
                  <a:lnTo>
                    <a:pt x="21" y="102"/>
                  </a:lnTo>
                  <a:lnTo>
                    <a:pt x="21" y="100"/>
                  </a:lnTo>
                  <a:lnTo>
                    <a:pt x="23" y="100"/>
                  </a:lnTo>
                  <a:close/>
                  <a:moveTo>
                    <a:pt x="39" y="100"/>
                  </a:moveTo>
                  <a:lnTo>
                    <a:pt x="41" y="102"/>
                  </a:lnTo>
                  <a:lnTo>
                    <a:pt x="41" y="104"/>
                  </a:lnTo>
                  <a:lnTo>
                    <a:pt x="41" y="106"/>
                  </a:lnTo>
                  <a:lnTo>
                    <a:pt x="41" y="108"/>
                  </a:lnTo>
                  <a:lnTo>
                    <a:pt x="41" y="110"/>
                  </a:lnTo>
                  <a:lnTo>
                    <a:pt x="41" y="112"/>
                  </a:lnTo>
                  <a:lnTo>
                    <a:pt x="43" y="112"/>
                  </a:lnTo>
                  <a:lnTo>
                    <a:pt x="41" y="112"/>
                  </a:lnTo>
                  <a:lnTo>
                    <a:pt x="43" y="112"/>
                  </a:lnTo>
                  <a:lnTo>
                    <a:pt x="44" y="112"/>
                  </a:lnTo>
                  <a:lnTo>
                    <a:pt x="44" y="114"/>
                  </a:lnTo>
                  <a:lnTo>
                    <a:pt x="44" y="112"/>
                  </a:lnTo>
                  <a:lnTo>
                    <a:pt x="46" y="112"/>
                  </a:lnTo>
                  <a:lnTo>
                    <a:pt x="48" y="112"/>
                  </a:lnTo>
                  <a:lnTo>
                    <a:pt x="48" y="114"/>
                  </a:lnTo>
                  <a:lnTo>
                    <a:pt x="46" y="116"/>
                  </a:lnTo>
                  <a:lnTo>
                    <a:pt x="46" y="118"/>
                  </a:lnTo>
                  <a:lnTo>
                    <a:pt x="44" y="118"/>
                  </a:lnTo>
                  <a:lnTo>
                    <a:pt x="44" y="119"/>
                  </a:lnTo>
                  <a:lnTo>
                    <a:pt x="43" y="119"/>
                  </a:lnTo>
                  <a:lnTo>
                    <a:pt x="43" y="118"/>
                  </a:lnTo>
                  <a:lnTo>
                    <a:pt x="43" y="116"/>
                  </a:lnTo>
                  <a:lnTo>
                    <a:pt x="44" y="116"/>
                  </a:lnTo>
                  <a:lnTo>
                    <a:pt x="44" y="114"/>
                  </a:lnTo>
                  <a:lnTo>
                    <a:pt x="44" y="116"/>
                  </a:lnTo>
                  <a:lnTo>
                    <a:pt x="43" y="116"/>
                  </a:lnTo>
                  <a:lnTo>
                    <a:pt x="43" y="114"/>
                  </a:lnTo>
                  <a:lnTo>
                    <a:pt x="43" y="116"/>
                  </a:lnTo>
                  <a:lnTo>
                    <a:pt x="41" y="116"/>
                  </a:lnTo>
                  <a:lnTo>
                    <a:pt x="41" y="114"/>
                  </a:lnTo>
                  <a:lnTo>
                    <a:pt x="41" y="116"/>
                  </a:lnTo>
                  <a:lnTo>
                    <a:pt x="37" y="116"/>
                  </a:lnTo>
                  <a:lnTo>
                    <a:pt x="39" y="116"/>
                  </a:lnTo>
                  <a:lnTo>
                    <a:pt x="39" y="114"/>
                  </a:lnTo>
                  <a:lnTo>
                    <a:pt x="37" y="114"/>
                  </a:lnTo>
                  <a:lnTo>
                    <a:pt x="35" y="112"/>
                  </a:lnTo>
                  <a:lnTo>
                    <a:pt x="37" y="110"/>
                  </a:lnTo>
                  <a:lnTo>
                    <a:pt x="37" y="112"/>
                  </a:lnTo>
                  <a:lnTo>
                    <a:pt x="39" y="112"/>
                  </a:lnTo>
                  <a:lnTo>
                    <a:pt x="37" y="112"/>
                  </a:lnTo>
                  <a:lnTo>
                    <a:pt x="37" y="110"/>
                  </a:lnTo>
                  <a:lnTo>
                    <a:pt x="35" y="110"/>
                  </a:lnTo>
                  <a:lnTo>
                    <a:pt x="35" y="108"/>
                  </a:lnTo>
                  <a:lnTo>
                    <a:pt x="33" y="108"/>
                  </a:lnTo>
                  <a:lnTo>
                    <a:pt x="33" y="110"/>
                  </a:lnTo>
                  <a:lnTo>
                    <a:pt x="31" y="110"/>
                  </a:lnTo>
                  <a:lnTo>
                    <a:pt x="31" y="108"/>
                  </a:lnTo>
                  <a:lnTo>
                    <a:pt x="31" y="106"/>
                  </a:lnTo>
                  <a:lnTo>
                    <a:pt x="31" y="104"/>
                  </a:lnTo>
                  <a:lnTo>
                    <a:pt x="33" y="106"/>
                  </a:lnTo>
                  <a:lnTo>
                    <a:pt x="33" y="108"/>
                  </a:lnTo>
                  <a:lnTo>
                    <a:pt x="33" y="106"/>
                  </a:lnTo>
                  <a:lnTo>
                    <a:pt x="33" y="104"/>
                  </a:lnTo>
                  <a:lnTo>
                    <a:pt x="33" y="106"/>
                  </a:lnTo>
                  <a:lnTo>
                    <a:pt x="33" y="104"/>
                  </a:lnTo>
                  <a:lnTo>
                    <a:pt x="33" y="102"/>
                  </a:lnTo>
                  <a:lnTo>
                    <a:pt x="33" y="104"/>
                  </a:lnTo>
                  <a:lnTo>
                    <a:pt x="35" y="104"/>
                  </a:lnTo>
                  <a:lnTo>
                    <a:pt x="37" y="104"/>
                  </a:lnTo>
                  <a:lnTo>
                    <a:pt x="35" y="106"/>
                  </a:lnTo>
                  <a:lnTo>
                    <a:pt x="37" y="106"/>
                  </a:lnTo>
                  <a:lnTo>
                    <a:pt x="37" y="104"/>
                  </a:lnTo>
                  <a:lnTo>
                    <a:pt x="39" y="106"/>
                  </a:lnTo>
                  <a:lnTo>
                    <a:pt x="37" y="106"/>
                  </a:lnTo>
                  <a:lnTo>
                    <a:pt x="37" y="104"/>
                  </a:lnTo>
                  <a:lnTo>
                    <a:pt x="37" y="102"/>
                  </a:lnTo>
                  <a:lnTo>
                    <a:pt x="37" y="100"/>
                  </a:lnTo>
                  <a:lnTo>
                    <a:pt x="39" y="100"/>
                  </a:lnTo>
                  <a:close/>
                  <a:moveTo>
                    <a:pt x="23" y="98"/>
                  </a:moveTo>
                  <a:lnTo>
                    <a:pt x="25" y="98"/>
                  </a:lnTo>
                  <a:lnTo>
                    <a:pt x="23" y="98"/>
                  </a:lnTo>
                  <a:close/>
                  <a:moveTo>
                    <a:pt x="2" y="96"/>
                  </a:moveTo>
                  <a:lnTo>
                    <a:pt x="0" y="96"/>
                  </a:lnTo>
                  <a:lnTo>
                    <a:pt x="0" y="94"/>
                  </a:lnTo>
                  <a:lnTo>
                    <a:pt x="2" y="96"/>
                  </a:lnTo>
                  <a:close/>
                  <a:moveTo>
                    <a:pt x="27" y="93"/>
                  </a:moveTo>
                  <a:lnTo>
                    <a:pt x="27" y="94"/>
                  </a:lnTo>
                  <a:lnTo>
                    <a:pt x="25" y="93"/>
                  </a:lnTo>
                  <a:lnTo>
                    <a:pt x="25" y="94"/>
                  </a:lnTo>
                  <a:lnTo>
                    <a:pt x="27" y="93"/>
                  </a:lnTo>
                  <a:close/>
                  <a:moveTo>
                    <a:pt x="29" y="83"/>
                  </a:moveTo>
                  <a:lnTo>
                    <a:pt x="31" y="83"/>
                  </a:lnTo>
                  <a:lnTo>
                    <a:pt x="31" y="85"/>
                  </a:lnTo>
                  <a:lnTo>
                    <a:pt x="29" y="85"/>
                  </a:lnTo>
                  <a:lnTo>
                    <a:pt x="29" y="83"/>
                  </a:lnTo>
                  <a:close/>
                  <a:moveTo>
                    <a:pt x="41" y="79"/>
                  </a:moveTo>
                  <a:lnTo>
                    <a:pt x="41" y="81"/>
                  </a:lnTo>
                  <a:lnTo>
                    <a:pt x="39" y="81"/>
                  </a:lnTo>
                  <a:lnTo>
                    <a:pt x="39" y="83"/>
                  </a:lnTo>
                  <a:lnTo>
                    <a:pt x="37" y="83"/>
                  </a:lnTo>
                  <a:lnTo>
                    <a:pt x="39" y="85"/>
                  </a:lnTo>
                  <a:lnTo>
                    <a:pt x="39" y="83"/>
                  </a:lnTo>
                  <a:lnTo>
                    <a:pt x="41" y="83"/>
                  </a:lnTo>
                  <a:lnTo>
                    <a:pt x="41" y="85"/>
                  </a:lnTo>
                  <a:lnTo>
                    <a:pt x="39" y="85"/>
                  </a:lnTo>
                  <a:lnTo>
                    <a:pt x="37" y="85"/>
                  </a:lnTo>
                  <a:lnTo>
                    <a:pt x="37" y="87"/>
                  </a:lnTo>
                  <a:lnTo>
                    <a:pt x="35" y="87"/>
                  </a:lnTo>
                  <a:lnTo>
                    <a:pt x="33" y="89"/>
                  </a:lnTo>
                  <a:lnTo>
                    <a:pt x="35" y="87"/>
                  </a:lnTo>
                  <a:lnTo>
                    <a:pt x="37" y="87"/>
                  </a:lnTo>
                  <a:lnTo>
                    <a:pt x="37" y="89"/>
                  </a:lnTo>
                  <a:lnTo>
                    <a:pt x="37" y="91"/>
                  </a:lnTo>
                  <a:lnTo>
                    <a:pt x="35" y="91"/>
                  </a:lnTo>
                  <a:lnTo>
                    <a:pt x="35" y="93"/>
                  </a:lnTo>
                  <a:lnTo>
                    <a:pt x="33" y="93"/>
                  </a:lnTo>
                  <a:lnTo>
                    <a:pt x="31" y="91"/>
                  </a:lnTo>
                  <a:lnTo>
                    <a:pt x="31" y="89"/>
                  </a:lnTo>
                  <a:lnTo>
                    <a:pt x="33" y="89"/>
                  </a:lnTo>
                  <a:lnTo>
                    <a:pt x="31" y="89"/>
                  </a:lnTo>
                  <a:lnTo>
                    <a:pt x="31" y="91"/>
                  </a:lnTo>
                  <a:lnTo>
                    <a:pt x="31" y="93"/>
                  </a:lnTo>
                  <a:lnTo>
                    <a:pt x="33" y="93"/>
                  </a:lnTo>
                  <a:lnTo>
                    <a:pt x="31" y="93"/>
                  </a:lnTo>
                  <a:lnTo>
                    <a:pt x="33" y="93"/>
                  </a:lnTo>
                  <a:lnTo>
                    <a:pt x="33" y="94"/>
                  </a:lnTo>
                  <a:lnTo>
                    <a:pt x="31" y="94"/>
                  </a:lnTo>
                  <a:lnTo>
                    <a:pt x="31" y="93"/>
                  </a:lnTo>
                  <a:lnTo>
                    <a:pt x="31" y="94"/>
                  </a:lnTo>
                  <a:lnTo>
                    <a:pt x="29" y="94"/>
                  </a:lnTo>
                  <a:lnTo>
                    <a:pt x="31" y="94"/>
                  </a:lnTo>
                  <a:lnTo>
                    <a:pt x="31" y="96"/>
                  </a:lnTo>
                  <a:lnTo>
                    <a:pt x="29" y="96"/>
                  </a:lnTo>
                  <a:lnTo>
                    <a:pt x="29" y="94"/>
                  </a:lnTo>
                  <a:lnTo>
                    <a:pt x="29" y="96"/>
                  </a:lnTo>
                  <a:lnTo>
                    <a:pt x="29" y="98"/>
                  </a:lnTo>
                  <a:lnTo>
                    <a:pt x="27" y="98"/>
                  </a:lnTo>
                  <a:lnTo>
                    <a:pt x="25" y="96"/>
                  </a:lnTo>
                  <a:lnTo>
                    <a:pt x="25" y="94"/>
                  </a:lnTo>
                  <a:lnTo>
                    <a:pt x="25" y="96"/>
                  </a:lnTo>
                  <a:lnTo>
                    <a:pt x="27" y="94"/>
                  </a:lnTo>
                  <a:lnTo>
                    <a:pt x="29" y="94"/>
                  </a:lnTo>
                  <a:lnTo>
                    <a:pt x="27" y="94"/>
                  </a:lnTo>
                  <a:lnTo>
                    <a:pt x="29" y="93"/>
                  </a:lnTo>
                  <a:lnTo>
                    <a:pt x="27" y="93"/>
                  </a:lnTo>
                  <a:lnTo>
                    <a:pt x="27" y="91"/>
                  </a:lnTo>
                  <a:lnTo>
                    <a:pt x="25" y="91"/>
                  </a:lnTo>
                  <a:lnTo>
                    <a:pt x="25" y="89"/>
                  </a:lnTo>
                  <a:lnTo>
                    <a:pt x="27" y="89"/>
                  </a:lnTo>
                  <a:lnTo>
                    <a:pt x="25" y="89"/>
                  </a:lnTo>
                  <a:lnTo>
                    <a:pt x="27" y="89"/>
                  </a:lnTo>
                  <a:lnTo>
                    <a:pt x="25" y="89"/>
                  </a:lnTo>
                  <a:lnTo>
                    <a:pt x="27" y="89"/>
                  </a:lnTo>
                  <a:lnTo>
                    <a:pt x="25" y="89"/>
                  </a:lnTo>
                  <a:lnTo>
                    <a:pt x="25" y="87"/>
                  </a:lnTo>
                  <a:lnTo>
                    <a:pt x="25" y="85"/>
                  </a:lnTo>
                  <a:lnTo>
                    <a:pt x="27" y="85"/>
                  </a:lnTo>
                  <a:lnTo>
                    <a:pt x="25" y="85"/>
                  </a:lnTo>
                  <a:lnTo>
                    <a:pt x="25" y="83"/>
                  </a:lnTo>
                  <a:lnTo>
                    <a:pt x="27" y="83"/>
                  </a:lnTo>
                  <a:lnTo>
                    <a:pt x="29" y="83"/>
                  </a:lnTo>
                  <a:lnTo>
                    <a:pt x="29" y="85"/>
                  </a:lnTo>
                  <a:lnTo>
                    <a:pt x="27" y="85"/>
                  </a:lnTo>
                  <a:lnTo>
                    <a:pt x="29" y="85"/>
                  </a:lnTo>
                  <a:lnTo>
                    <a:pt x="29" y="87"/>
                  </a:lnTo>
                  <a:lnTo>
                    <a:pt x="29" y="85"/>
                  </a:lnTo>
                  <a:lnTo>
                    <a:pt x="31" y="85"/>
                  </a:lnTo>
                  <a:lnTo>
                    <a:pt x="31" y="83"/>
                  </a:lnTo>
                  <a:lnTo>
                    <a:pt x="29" y="83"/>
                  </a:lnTo>
                  <a:lnTo>
                    <a:pt x="31" y="83"/>
                  </a:lnTo>
                  <a:lnTo>
                    <a:pt x="29" y="81"/>
                  </a:lnTo>
                  <a:lnTo>
                    <a:pt x="31" y="81"/>
                  </a:lnTo>
                  <a:lnTo>
                    <a:pt x="31" y="79"/>
                  </a:lnTo>
                  <a:lnTo>
                    <a:pt x="33" y="79"/>
                  </a:lnTo>
                  <a:lnTo>
                    <a:pt x="35" y="79"/>
                  </a:lnTo>
                  <a:lnTo>
                    <a:pt x="37" y="77"/>
                  </a:lnTo>
                  <a:lnTo>
                    <a:pt x="39" y="75"/>
                  </a:lnTo>
                  <a:lnTo>
                    <a:pt x="41" y="77"/>
                  </a:lnTo>
                  <a:lnTo>
                    <a:pt x="39" y="79"/>
                  </a:lnTo>
                  <a:lnTo>
                    <a:pt x="41" y="79"/>
                  </a:lnTo>
                  <a:close/>
                  <a:moveTo>
                    <a:pt x="85" y="71"/>
                  </a:moveTo>
                  <a:lnTo>
                    <a:pt x="87" y="70"/>
                  </a:lnTo>
                  <a:lnTo>
                    <a:pt x="89" y="71"/>
                  </a:lnTo>
                  <a:lnTo>
                    <a:pt x="91" y="71"/>
                  </a:lnTo>
                  <a:lnTo>
                    <a:pt x="91" y="73"/>
                  </a:lnTo>
                  <a:lnTo>
                    <a:pt x="89" y="73"/>
                  </a:lnTo>
                  <a:lnTo>
                    <a:pt x="89" y="75"/>
                  </a:lnTo>
                  <a:lnTo>
                    <a:pt x="91" y="75"/>
                  </a:lnTo>
                  <a:lnTo>
                    <a:pt x="91" y="77"/>
                  </a:lnTo>
                  <a:lnTo>
                    <a:pt x="89" y="77"/>
                  </a:lnTo>
                  <a:lnTo>
                    <a:pt x="89" y="79"/>
                  </a:lnTo>
                  <a:lnTo>
                    <a:pt x="87" y="81"/>
                  </a:lnTo>
                  <a:lnTo>
                    <a:pt x="85" y="83"/>
                  </a:lnTo>
                  <a:lnTo>
                    <a:pt x="83" y="83"/>
                  </a:lnTo>
                  <a:lnTo>
                    <a:pt x="83" y="85"/>
                  </a:lnTo>
                  <a:lnTo>
                    <a:pt x="79" y="89"/>
                  </a:lnTo>
                  <a:lnTo>
                    <a:pt x="77" y="89"/>
                  </a:lnTo>
                  <a:lnTo>
                    <a:pt x="77" y="91"/>
                  </a:lnTo>
                  <a:lnTo>
                    <a:pt x="75" y="91"/>
                  </a:lnTo>
                  <a:lnTo>
                    <a:pt x="75" y="93"/>
                  </a:lnTo>
                  <a:lnTo>
                    <a:pt x="73" y="93"/>
                  </a:lnTo>
                  <a:lnTo>
                    <a:pt x="73" y="91"/>
                  </a:lnTo>
                  <a:lnTo>
                    <a:pt x="73" y="93"/>
                  </a:lnTo>
                  <a:lnTo>
                    <a:pt x="75" y="93"/>
                  </a:lnTo>
                  <a:lnTo>
                    <a:pt x="75" y="94"/>
                  </a:lnTo>
                  <a:lnTo>
                    <a:pt x="73" y="94"/>
                  </a:lnTo>
                  <a:lnTo>
                    <a:pt x="71" y="94"/>
                  </a:lnTo>
                  <a:lnTo>
                    <a:pt x="69" y="94"/>
                  </a:lnTo>
                  <a:lnTo>
                    <a:pt x="69" y="93"/>
                  </a:lnTo>
                  <a:lnTo>
                    <a:pt x="68" y="93"/>
                  </a:lnTo>
                  <a:lnTo>
                    <a:pt x="69" y="94"/>
                  </a:lnTo>
                  <a:lnTo>
                    <a:pt x="71" y="94"/>
                  </a:lnTo>
                  <a:lnTo>
                    <a:pt x="71" y="96"/>
                  </a:lnTo>
                  <a:lnTo>
                    <a:pt x="73" y="96"/>
                  </a:lnTo>
                  <a:lnTo>
                    <a:pt x="73" y="94"/>
                  </a:lnTo>
                  <a:lnTo>
                    <a:pt x="73" y="96"/>
                  </a:lnTo>
                  <a:lnTo>
                    <a:pt x="75" y="94"/>
                  </a:lnTo>
                  <a:lnTo>
                    <a:pt x="75" y="96"/>
                  </a:lnTo>
                  <a:lnTo>
                    <a:pt x="77" y="96"/>
                  </a:lnTo>
                  <a:lnTo>
                    <a:pt x="77" y="94"/>
                  </a:lnTo>
                  <a:lnTo>
                    <a:pt x="79" y="94"/>
                  </a:lnTo>
                  <a:lnTo>
                    <a:pt x="77" y="96"/>
                  </a:lnTo>
                  <a:lnTo>
                    <a:pt x="75" y="98"/>
                  </a:lnTo>
                  <a:lnTo>
                    <a:pt x="75" y="100"/>
                  </a:lnTo>
                  <a:lnTo>
                    <a:pt x="73" y="98"/>
                  </a:lnTo>
                  <a:lnTo>
                    <a:pt x="75" y="98"/>
                  </a:lnTo>
                  <a:lnTo>
                    <a:pt x="73" y="98"/>
                  </a:lnTo>
                  <a:lnTo>
                    <a:pt x="71" y="100"/>
                  </a:lnTo>
                  <a:lnTo>
                    <a:pt x="69" y="100"/>
                  </a:lnTo>
                  <a:lnTo>
                    <a:pt x="68" y="102"/>
                  </a:lnTo>
                  <a:lnTo>
                    <a:pt x="69" y="102"/>
                  </a:lnTo>
                  <a:lnTo>
                    <a:pt x="69" y="100"/>
                  </a:lnTo>
                  <a:lnTo>
                    <a:pt x="71" y="100"/>
                  </a:lnTo>
                  <a:lnTo>
                    <a:pt x="73" y="100"/>
                  </a:lnTo>
                  <a:lnTo>
                    <a:pt x="75" y="100"/>
                  </a:lnTo>
                  <a:lnTo>
                    <a:pt x="73" y="100"/>
                  </a:lnTo>
                  <a:lnTo>
                    <a:pt x="73" y="102"/>
                  </a:lnTo>
                  <a:lnTo>
                    <a:pt x="71" y="102"/>
                  </a:lnTo>
                  <a:lnTo>
                    <a:pt x="71" y="104"/>
                  </a:lnTo>
                  <a:lnTo>
                    <a:pt x="71" y="106"/>
                  </a:lnTo>
                  <a:lnTo>
                    <a:pt x="71" y="104"/>
                  </a:lnTo>
                  <a:lnTo>
                    <a:pt x="73" y="104"/>
                  </a:lnTo>
                  <a:lnTo>
                    <a:pt x="73" y="102"/>
                  </a:lnTo>
                  <a:lnTo>
                    <a:pt x="75" y="102"/>
                  </a:lnTo>
                  <a:lnTo>
                    <a:pt x="77" y="102"/>
                  </a:lnTo>
                  <a:lnTo>
                    <a:pt x="79" y="100"/>
                  </a:lnTo>
                  <a:lnTo>
                    <a:pt x="81" y="100"/>
                  </a:lnTo>
                  <a:lnTo>
                    <a:pt x="81" y="102"/>
                  </a:lnTo>
                  <a:lnTo>
                    <a:pt x="81" y="100"/>
                  </a:lnTo>
                  <a:lnTo>
                    <a:pt x="83" y="100"/>
                  </a:lnTo>
                  <a:lnTo>
                    <a:pt x="83" y="98"/>
                  </a:lnTo>
                  <a:lnTo>
                    <a:pt x="85" y="98"/>
                  </a:lnTo>
                  <a:lnTo>
                    <a:pt x="87" y="98"/>
                  </a:lnTo>
                  <a:lnTo>
                    <a:pt x="87" y="100"/>
                  </a:lnTo>
                  <a:lnTo>
                    <a:pt x="89" y="100"/>
                  </a:lnTo>
                  <a:lnTo>
                    <a:pt x="91" y="100"/>
                  </a:lnTo>
                  <a:lnTo>
                    <a:pt x="92" y="100"/>
                  </a:lnTo>
                  <a:lnTo>
                    <a:pt x="94" y="100"/>
                  </a:lnTo>
                  <a:lnTo>
                    <a:pt x="96" y="100"/>
                  </a:lnTo>
                  <a:lnTo>
                    <a:pt x="98" y="100"/>
                  </a:lnTo>
                  <a:lnTo>
                    <a:pt x="100" y="100"/>
                  </a:lnTo>
                  <a:lnTo>
                    <a:pt x="102" y="100"/>
                  </a:lnTo>
                  <a:lnTo>
                    <a:pt x="104" y="100"/>
                  </a:lnTo>
                  <a:lnTo>
                    <a:pt x="104" y="98"/>
                  </a:lnTo>
                  <a:lnTo>
                    <a:pt x="106" y="100"/>
                  </a:lnTo>
                  <a:lnTo>
                    <a:pt x="108" y="100"/>
                  </a:lnTo>
                  <a:lnTo>
                    <a:pt x="110" y="102"/>
                  </a:lnTo>
                  <a:lnTo>
                    <a:pt x="110" y="104"/>
                  </a:lnTo>
                  <a:lnTo>
                    <a:pt x="110" y="106"/>
                  </a:lnTo>
                  <a:lnTo>
                    <a:pt x="110" y="108"/>
                  </a:lnTo>
                  <a:lnTo>
                    <a:pt x="108" y="110"/>
                  </a:lnTo>
                  <a:lnTo>
                    <a:pt x="106" y="110"/>
                  </a:lnTo>
                  <a:lnTo>
                    <a:pt x="106" y="114"/>
                  </a:lnTo>
                  <a:lnTo>
                    <a:pt x="106" y="116"/>
                  </a:lnTo>
                  <a:lnTo>
                    <a:pt x="106" y="118"/>
                  </a:lnTo>
                  <a:lnTo>
                    <a:pt x="104" y="119"/>
                  </a:lnTo>
                  <a:lnTo>
                    <a:pt x="104" y="121"/>
                  </a:lnTo>
                  <a:lnTo>
                    <a:pt x="104" y="123"/>
                  </a:lnTo>
                  <a:lnTo>
                    <a:pt x="102" y="123"/>
                  </a:lnTo>
                  <a:lnTo>
                    <a:pt x="102" y="125"/>
                  </a:lnTo>
                  <a:lnTo>
                    <a:pt x="100" y="125"/>
                  </a:lnTo>
                  <a:lnTo>
                    <a:pt x="100" y="127"/>
                  </a:lnTo>
                  <a:lnTo>
                    <a:pt x="100" y="129"/>
                  </a:lnTo>
                  <a:lnTo>
                    <a:pt x="98" y="129"/>
                  </a:lnTo>
                  <a:lnTo>
                    <a:pt x="98" y="131"/>
                  </a:lnTo>
                  <a:lnTo>
                    <a:pt x="98" y="133"/>
                  </a:lnTo>
                  <a:lnTo>
                    <a:pt x="96" y="133"/>
                  </a:lnTo>
                  <a:lnTo>
                    <a:pt x="96" y="135"/>
                  </a:lnTo>
                  <a:lnTo>
                    <a:pt x="94" y="135"/>
                  </a:lnTo>
                  <a:lnTo>
                    <a:pt x="92" y="135"/>
                  </a:lnTo>
                  <a:lnTo>
                    <a:pt x="91" y="137"/>
                  </a:lnTo>
                  <a:lnTo>
                    <a:pt x="89" y="137"/>
                  </a:lnTo>
                  <a:lnTo>
                    <a:pt x="87" y="139"/>
                  </a:lnTo>
                  <a:lnTo>
                    <a:pt x="85" y="139"/>
                  </a:lnTo>
                  <a:lnTo>
                    <a:pt x="87" y="139"/>
                  </a:lnTo>
                  <a:lnTo>
                    <a:pt x="89" y="139"/>
                  </a:lnTo>
                  <a:lnTo>
                    <a:pt x="91" y="137"/>
                  </a:lnTo>
                  <a:lnTo>
                    <a:pt x="92" y="137"/>
                  </a:lnTo>
                  <a:lnTo>
                    <a:pt x="92" y="135"/>
                  </a:lnTo>
                  <a:lnTo>
                    <a:pt x="92" y="137"/>
                  </a:lnTo>
                  <a:lnTo>
                    <a:pt x="94" y="137"/>
                  </a:lnTo>
                  <a:lnTo>
                    <a:pt x="94" y="139"/>
                  </a:lnTo>
                  <a:lnTo>
                    <a:pt x="92" y="139"/>
                  </a:lnTo>
                  <a:lnTo>
                    <a:pt x="94" y="139"/>
                  </a:lnTo>
                  <a:lnTo>
                    <a:pt x="96" y="139"/>
                  </a:lnTo>
                  <a:lnTo>
                    <a:pt x="96" y="141"/>
                  </a:lnTo>
                  <a:lnTo>
                    <a:pt x="96" y="142"/>
                  </a:lnTo>
                  <a:lnTo>
                    <a:pt x="94" y="142"/>
                  </a:lnTo>
                  <a:lnTo>
                    <a:pt x="94" y="144"/>
                  </a:lnTo>
                  <a:lnTo>
                    <a:pt x="92" y="142"/>
                  </a:lnTo>
                  <a:lnTo>
                    <a:pt x="91" y="142"/>
                  </a:lnTo>
                  <a:lnTo>
                    <a:pt x="91" y="144"/>
                  </a:lnTo>
                  <a:lnTo>
                    <a:pt x="89" y="144"/>
                  </a:lnTo>
                  <a:lnTo>
                    <a:pt x="89" y="146"/>
                  </a:lnTo>
                  <a:lnTo>
                    <a:pt x="87" y="146"/>
                  </a:lnTo>
                  <a:lnTo>
                    <a:pt x="87" y="148"/>
                  </a:lnTo>
                  <a:lnTo>
                    <a:pt x="85" y="148"/>
                  </a:lnTo>
                  <a:lnTo>
                    <a:pt x="83" y="148"/>
                  </a:lnTo>
                  <a:lnTo>
                    <a:pt x="81" y="148"/>
                  </a:lnTo>
                  <a:lnTo>
                    <a:pt x="79" y="148"/>
                  </a:lnTo>
                  <a:lnTo>
                    <a:pt x="79" y="146"/>
                  </a:lnTo>
                  <a:lnTo>
                    <a:pt x="77" y="146"/>
                  </a:lnTo>
                  <a:lnTo>
                    <a:pt x="79" y="146"/>
                  </a:lnTo>
                  <a:lnTo>
                    <a:pt x="79" y="148"/>
                  </a:lnTo>
                  <a:lnTo>
                    <a:pt x="81" y="148"/>
                  </a:lnTo>
                  <a:lnTo>
                    <a:pt x="85" y="148"/>
                  </a:lnTo>
                  <a:lnTo>
                    <a:pt x="85" y="150"/>
                  </a:lnTo>
                  <a:lnTo>
                    <a:pt x="89" y="150"/>
                  </a:lnTo>
                  <a:lnTo>
                    <a:pt x="91" y="150"/>
                  </a:lnTo>
                  <a:lnTo>
                    <a:pt x="92" y="150"/>
                  </a:lnTo>
                  <a:lnTo>
                    <a:pt x="92" y="148"/>
                  </a:lnTo>
                  <a:lnTo>
                    <a:pt x="92" y="146"/>
                  </a:lnTo>
                  <a:lnTo>
                    <a:pt x="94" y="146"/>
                  </a:lnTo>
                  <a:lnTo>
                    <a:pt x="96" y="146"/>
                  </a:lnTo>
                  <a:lnTo>
                    <a:pt x="96" y="148"/>
                  </a:lnTo>
                  <a:lnTo>
                    <a:pt x="98" y="148"/>
                  </a:lnTo>
                  <a:lnTo>
                    <a:pt x="96" y="148"/>
                  </a:lnTo>
                  <a:lnTo>
                    <a:pt x="98" y="148"/>
                  </a:lnTo>
                  <a:lnTo>
                    <a:pt x="100" y="150"/>
                  </a:lnTo>
                  <a:lnTo>
                    <a:pt x="102" y="150"/>
                  </a:lnTo>
                  <a:lnTo>
                    <a:pt x="104" y="152"/>
                  </a:lnTo>
                  <a:lnTo>
                    <a:pt x="106" y="152"/>
                  </a:lnTo>
                  <a:lnTo>
                    <a:pt x="106" y="154"/>
                  </a:lnTo>
                  <a:lnTo>
                    <a:pt x="108" y="158"/>
                  </a:lnTo>
                  <a:lnTo>
                    <a:pt x="110" y="158"/>
                  </a:lnTo>
                  <a:lnTo>
                    <a:pt x="110" y="160"/>
                  </a:lnTo>
                  <a:lnTo>
                    <a:pt x="112" y="160"/>
                  </a:lnTo>
                  <a:lnTo>
                    <a:pt x="112" y="162"/>
                  </a:lnTo>
                  <a:lnTo>
                    <a:pt x="114" y="162"/>
                  </a:lnTo>
                  <a:lnTo>
                    <a:pt x="112" y="164"/>
                  </a:lnTo>
                  <a:lnTo>
                    <a:pt x="114" y="164"/>
                  </a:lnTo>
                  <a:lnTo>
                    <a:pt x="114" y="166"/>
                  </a:lnTo>
                  <a:lnTo>
                    <a:pt x="114" y="167"/>
                  </a:lnTo>
                  <a:lnTo>
                    <a:pt x="114" y="169"/>
                  </a:lnTo>
                  <a:lnTo>
                    <a:pt x="114" y="171"/>
                  </a:lnTo>
                  <a:lnTo>
                    <a:pt x="114" y="173"/>
                  </a:lnTo>
                  <a:lnTo>
                    <a:pt x="116" y="175"/>
                  </a:lnTo>
                  <a:lnTo>
                    <a:pt x="116" y="177"/>
                  </a:lnTo>
                  <a:lnTo>
                    <a:pt x="117" y="177"/>
                  </a:lnTo>
                  <a:lnTo>
                    <a:pt x="117" y="179"/>
                  </a:lnTo>
                  <a:lnTo>
                    <a:pt x="117" y="183"/>
                  </a:lnTo>
                  <a:lnTo>
                    <a:pt x="117" y="185"/>
                  </a:lnTo>
                  <a:lnTo>
                    <a:pt x="119" y="185"/>
                  </a:lnTo>
                  <a:lnTo>
                    <a:pt x="119" y="187"/>
                  </a:lnTo>
                  <a:lnTo>
                    <a:pt x="119" y="189"/>
                  </a:lnTo>
                  <a:lnTo>
                    <a:pt x="119" y="187"/>
                  </a:lnTo>
                  <a:lnTo>
                    <a:pt x="121" y="187"/>
                  </a:lnTo>
                  <a:lnTo>
                    <a:pt x="123" y="189"/>
                  </a:lnTo>
                  <a:lnTo>
                    <a:pt x="125" y="189"/>
                  </a:lnTo>
                  <a:lnTo>
                    <a:pt x="129" y="190"/>
                  </a:lnTo>
                  <a:lnTo>
                    <a:pt x="129" y="192"/>
                  </a:lnTo>
                  <a:lnTo>
                    <a:pt x="131" y="192"/>
                  </a:lnTo>
                  <a:lnTo>
                    <a:pt x="131" y="194"/>
                  </a:lnTo>
                  <a:lnTo>
                    <a:pt x="131" y="196"/>
                  </a:lnTo>
                  <a:lnTo>
                    <a:pt x="133" y="196"/>
                  </a:lnTo>
                  <a:lnTo>
                    <a:pt x="133" y="198"/>
                  </a:lnTo>
                  <a:lnTo>
                    <a:pt x="135" y="198"/>
                  </a:lnTo>
                  <a:lnTo>
                    <a:pt x="135" y="200"/>
                  </a:lnTo>
                  <a:lnTo>
                    <a:pt x="137" y="200"/>
                  </a:lnTo>
                  <a:lnTo>
                    <a:pt x="137" y="202"/>
                  </a:lnTo>
                  <a:lnTo>
                    <a:pt x="135" y="202"/>
                  </a:lnTo>
                  <a:lnTo>
                    <a:pt x="135" y="204"/>
                  </a:lnTo>
                  <a:lnTo>
                    <a:pt x="135" y="206"/>
                  </a:lnTo>
                  <a:lnTo>
                    <a:pt x="137" y="208"/>
                  </a:lnTo>
                  <a:lnTo>
                    <a:pt x="137" y="210"/>
                  </a:lnTo>
                  <a:lnTo>
                    <a:pt x="140" y="214"/>
                  </a:lnTo>
                  <a:lnTo>
                    <a:pt x="140" y="215"/>
                  </a:lnTo>
                  <a:lnTo>
                    <a:pt x="139" y="214"/>
                  </a:lnTo>
                  <a:lnTo>
                    <a:pt x="137" y="214"/>
                  </a:lnTo>
                  <a:lnTo>
                    <a:pt x="135" y="212"/>
                  </a:lnTo>
                  <a:lnTo>
                    <a:pt x="133" y="212"/>
                  </a:lnTo>
                  <a:lnTo>
                    <a:pt x="131" y="212"/>
                  </a:lnTo>
                  <a:lnTo>
                    <a:pt x="129" y="212"/>
                  </a:lnTo>
                  <a:lnTo>
                    <a:pt x="127" y="212"/>
                  </a:lnTo>
                  <a:lnTo>
                    <a:pt x="127" y="214"/>
                  </a:lnTo>
                  <a:lnTo>
                    <a:pt x="127" y="212"/>
                  </a:lnTo>
                  <a:lnTo>
                    <a:pt x="129" y="212"/>
                  </a:lnTo>
                  <a:lnTo>
                    <a:pt x="129" y="214"/>
                  </a:lnTo>
                  <a:lnTo>
                    <a:pt x="131" y="214"/>
                  </a:lnTo>
                  <a:lnTo>
                    <a:pt x="133" y="212"/>
                  </a:lnTo>
                  <a:lnTo>
                    <a:pt x="135" y="212"/>
                  </a:lnTo>
                  <a:lnTo>
                    <a:pt x="135" y="214"/>
                  </a:lnTo>
                  <a:lnTo>
                    <a:pt x="135" y="215"/>
                  </a:lnTo>
                  <a:lnTo>
                    <a:pt x="137" y="215"/>
                  </a:lnTo>
                  <a:lnTo>
                    <a:pt x="139" y="217"/>
                  </a:lnTo>
                  <a:lnTo>
                    <a:pt x="140" y="217"/>
                  </a:lnTo>
                  <a:lnTo>
                    <a:pt x="140" y="219"/>
                  </a:lnTo>
                  <a:lnTo>
                    <a:pt x="142" y="219"/>
                  </a:lnTo>
                  <a:lnTo>
                    <a:pt x="142" y="221"/>
                  </a:lnTo>
                  <a:lnTo>
                    <a:pt x="144" y="225"/>
                  </a:lnTo>
                  <a:lnTo>
                    <a:pt x="144" y="227"/>
                  </a:lnTo>
                  <a:lnTo>
                    <a:pt x="144" y="229"/>
                  </a:lnTo>
                  <a:lnTo>
                    <a:pt x="142" y="229"/>
                  </a:lnTo>
                  <a:lnTo>
                    <a:pt x="140" y="231"/>
                  </a:lnTo>
                  <a:lnTo>
                    <a:pt x="140" y="233"/>
                  </a:lnTo>
                  <a:lnTo>
                    <a:pt x="139" y="233"/>
                  </a:lnTo>
                  <a:lnTo>
                    <a:pt x="139" y="235"/>
                  </a:lnTo>
                  <a:lnTo>
                    <a:pt x="140" y="235"/>
                  </a:lnTo>
                  <a:lnTo>
                    <a:pt x="142" y="237"/>
                  </a:lnTo>
                  <a:lnTo>
                    <a:pt x="144" y="237"/>
                  </a:lnTo>
                  <a:lnTo>
                    <a:pt x="144" y="235"/>
                  </a:lnTo>
                  <a:lnTo>
                    <a:pt x="146" y="235"/>
                  </a:lnTo>
                  <a:lnTo>
                    <a:pt x="146" y="233"/>
                  </a:lnTo>
                  <a:lnTo>
                    <a:pt x="148" y="233"/>
                  </a:lnTo>
                  <a:lnTo>
                    <a:pt x="148" y="231"/>
                  </a:lnTo>
                  <a:lnTo>
                    <a:pt x="148" y="233"/>
                  </a:lnTo>
                  <a:lnTo>
                    <a:pt x="148" y="231"/>
                  </a:lnTo>
                  <a:lnTo>
                    <a:pt x="150" y="231"/>
                  </a:lnTo>
                  <a:lnTo>
                    <a:pt x="150" y="233"/>
                  </a:lnTo>
                  <a:lnTo>
                    <a:pt x="152" y="233"/>
                  </a:lnTo>
                  <a:lnTo>
                    <a:pt x="154" y="233"/>
                  </a:lnTo>
                  <a:lnTo>
                    <a:pt x="158" y="233"/>
                  </a:lnTo>
                  <a:lnTo>
                    <a:pt x="160" y="235"/>
                  </a:lnTo>
                  <a:lnTo>
                    <a:pt x="164" y="237"/>
                  </a:lnTo>
                  <a:lnTo>
                    <a:pt x="165" y="238"/>
                  </a:lnTo>
                  <a:lnTo>
                    <a:pt x="165" y="240"/>
                  </a:lnTo>
                  <a:lnTo>
                    <a:pt x="165" y="242"/>
                  </a:lnTo>
                  <a:lnTo>
                    <a:pt x="165" y="244"/>
                  </a:lnTo>
                  <a:lnTo>
                    <a:pt x="167" y="244"/>
                  </a:lnTo>
                  <a:lnTo>
                    <a:pt x="165" y="244"/>
                  </a:lnTo>
                  <a:lnTo>
                    <a:pt x="165" y="246"/>
                  </a:lnTo>
                  <a:lnTo>
                    <a:pt x="165" y="248"/>
                  </a:lnTo>
                  <a:lnTo>
                    <a:pt x="165" y="250"/>
                  </a:lnTo>
                  <a:lnTo>
                    <a:pt x="164" y="250"/>
                  </a:lnTo>
                  <a:lnTo>
                    <a:pt x="164" y="252"/>
                  </a:lnTo>
                  <a:lnTo>
                    <a:pt x="164" y="254"/>
                  </a:lnTo>
                  <a:lnTo>
                    <a:pt x="164" y="256"/>
                  </a:lnTo>
                  <a:lnTo>
                    <a:pt x="162" y="256"/>
                  </a:lnTo>
                  <a:lnTo>
                    <a:pt x="162" y="258"/>
                  </a:lnTo>
                  <a:lnTo>
                    <a:pt x="160" y="258"/>
                  </a:lnTo>
                  <a:lnTo>
                    <a:pt x="160" y="260"/>
                  </a:lnTo>
                  <a:lnTo>
                    <a:pt x="158" y="258"/>
                  </a:lnTo>
                  <a:lnTo>
                    <a:pt x="158" y="256"/>
                  </a:lnTo>
                  <a:lnTo>
                    <a:pt x="156" y="256"/>
                  </a:lnTo>
                  <a:lnTo>
                    <a:pt x="158" y="258"/>
                  </a:lnTo>
                  <a:lnTo>
                    <a:pt x="156" y="258"/>
                  </a:lnTo>
                  <a:lnTo>
                    <a:pt x="156" y="260"/>
                  </a:lnTo>
                  <a:lnTo>
                    <a:pt x="158" y="260"/>
                  </a:lnTo>
                  <a:lnTo>
                    <a:pt x="158" y="258"/>
                  </a:lnTo>
                  <a:lnTo>
                    <a:pt x="158" y="260"/>
                  </a:lnTo>
                  <a:lnTo>
                    <a:pt x="158" y="262"/>
                  </a:lnTo>
                  <a:lnTo>
                    <a:pt x="158" y="260"/>
                  </a:lnTo>
                  <a:lnTo>
                    <a:pt x="160" y="260"/>
                  </a:lnTo>
                  <a:lnTo>
                    <a:pt x="160" y="262"/>
                  </a:lnTo>
                  <a:lnTo>
                    <a:pt x="158" y="262"/>
                  </a:lnTo>
                  <a:lnTo>
                    <a:pt x="158" y="263"/>
                  </a:lnTo>
                  <a:lnTo>
                    <a:pt x="156" y="263"/>
                  </a:lnTo>
                  <a:lnTo>
                    <a:pt x="154" y="263"/>
                  </a:lnTo>
                  <a:lnTo>
                    <a:pt x="154" y="262"/>
                  </a:lnTo>
                  <a:lnTo>
                    <a:pt x="152" y="263"/>
                  </a:lnTo>
                  <a:lnTo>
                    <a:pt x="150" y="263"/>
                  </a:lnTo>
                  <a:lnTo>
                    <a:pt x="150" y="265"/>
                  </a:lnTo>
                  <a:lnTo>
                    <a:pt x="152" y="265"/>
                  </a:lnTo>
                  <a:lnTo>
                    <a:pt x="152" y="263"/>
                  </a:lnTo>
                  <a:lnTo>
                    <a:pt x="154" y="263"/>
                  </a:lnTo>
                  <a:lnTo>
                    <a:pt x="154" y="265"/>
                  </a:lnTo>
                  <a:lnTo>
                    <a:pt x="154" y="267"/>
                  </a:lnTo>
                  <a:lnTo>
                    <a:pt x="152" y="267"/>
                  </a:lnTo>
                  <a:lnTo>
                    <a:pt x="154" y="267"/>
                  </a:lnTo>
                  <a:lnTo>
                    <a:pt x="152" y="269"/>
                  </a:lnTo>
                  <a:lnTo>
                    <a:pt x="150" y="269"/>
                  </a:lnTo>
                  <a:lnTo>
                    <a:pt x="148" y="269"/>
                  </a:lnTo>
                  <a:lnTo>
                    <a:pt x="146" y="269"/>
                  </a:lnTo>
                  <a:lnTo>
                    <a:pt x="146" y="271"/>
                  </a:lnTo>
                  <a:lnTo>
                    <a:pt x="144" y="271"/>
                  </a:lnTo>
                  <a:lnTo>
                    <a:pt x="146" y="271"/>
                  </a:lnTo>
                  <a:lnTo>
                    <a:pt x="150" y="271"/>
                  </a:lnTo>
                  <a:lnTo>
                    <a:pt x="148" y="271"/>
                  </a:lnTo>
                  <a:lnTo>
                    <a:pt x="148" y="273"/>
                  </a:lnTo>
                  <a:lnTo>
                    <a:pt x="146" y="273"/>
                  </a:lnTo>
                  <a:lnTo>
                    <a:pt x="148" y="273"/>
                  </a:lnTo>
                  <a:lnTo>
                    <a:pt x="150" y="273"/>
                  </a:lnTo>
                  <a:lnTo>
                    <a:pt x="154" y="273"/>
                  </a:lnTo>
                  <a:lnTo>
                    <a:pt x="156" y="273"/>
                  </a:lnTo>
                  <a:lnTo>
                    <a:pt x="162" y="273"/>
                  </a:lnTo>
                  <a:lnTo>
                    <a:pt x="162" y="275"/>
                  </a:lnTo>
                  <a:lnTo>
                    <a:pt x="160" y="275"/>
                  </a:lnTo>
                  <a:lnTo>
                    <a:pt x="160" y="277"/>
                  </a:lnTo>
                  <a:lnTo>
                    <a:pt x="162" y="277"/>
                  </a:lnTo>
                  <a:lnTo>
                    <a:pt x="160" y="279"/>
                  </a:lnTo>
                  <a:lnTo>
                    <a:pt x="160" y="281"/>
                  </a:lnTo>
                  <a:lnTo>
                    <a:pt x="158" y="281"/>
                  </a:lnTo>
                  <a:lnTo>
                    <a:pt x="156" y="281"/>
                  </a:lnTo>
                  <a:lnTo>
                    <a:pt x="154" y="283"/>
                  </a:lnTo>
                  <a:lnTo>
                    <a:pt x="154" y="285"/>
                  </a:lnTo>
                  <a:lnTo>
                    <a:pt x="152" y="285"/>
                  </a:lnTo>
                  <a:lnTo>
                    <a:pt x="150" y="285"/>
                  </a:lnTo>
                  <a:lnTo>
                    <a:pt x="148" y="286"/>
                  </a:lnTo>
                  <a:lnTo>
                    <a:pt x="144" y="286"/>
                  </a:lnTo>
                  <a:lnTo>
                    <a:pt x="144" y="288"/>
                  </a:lnTo>
                  <a:lnTo>
                    <a:pt x="142" y="288"/>
                  </a:lnTo>
                  <a:lnTo>
                    <a:pt x="140" y="288"/>
                  </a:lnTo>
                  <a:lnTo>
                    <a:pt x="139" y="288"/>
                  </a:lnTo>
                  <a:lnTo>
                    <a:pt x="135" y="286"/>
                  </a:lnTo>
                  <a:lnTo>
                    <a:pt x="133" y="288"/>
                  </a:lnTo>
                  <a:lnTo>
                    <a:pt x="129" y="288"/>
                  </a:lnTo>
                  <a:lnTo>
                    <a:pt x="127" y="288"/>
                  </a:lnTo>
                  <a:lnTo>
                    <a:pt x="125" y="288"/>
                  </a:lnTo>
                  <a:lnTo>
                    <a:pt x="125" y="290"/>
                  </a:lnTo>
                  <a:lnTo>
                    <a:pt x="123" y="288"/>
                  </a:lnTo>
                  <a:lnTo>
                    <a:pt x="125" y="288"/>
                  </a:lnTo>
                  <a:lnTo>
                    <a:pt x="123" y="286"/>
                  </a:lnTo>
                  <a:lnTo>
                    <a:pt x="121" y="286"/>
                  </a:lnTo>
                  <a:lnTo>
                    <a:pt x="121" y="288"/>
                  </a:lnTo>
                  <a:lnTo>
                    <a:pt x="121" y="286"/>
                  </a:lnTo>
                  <a:lnTo>
                    <a:pt x="119" y="286"/>
                  </a:lnTo>
                  <a:lnTo>
                    <a:pt x="121" y="286"/>
                  </a:lnTo>
                  <a:lnTo>
                    <a:pt x="121" y="288"/>
                  </a:lnTo>
                  <a:lnTo>
                    <a:pt x="119" y="288"/>
                  </a:lnTo>
                  <a:lnTo>
                    <a:pt x="119" y="286"/>
                  </a:lnTo>
                  <a:lnTo>
                    <a:pt x="117" y="286"/>
                  </a:lnTo>
                  <a:lnTo>
                    <a:pt x="116" y="285"/>
                  </a:lnTo>
                  <a:lnTo>
                    <a:pt x="116" y="286"/>
                  </a:lnTo>
                  <a:lnTo>
                    <a:pt x="117" y="286"/>
                  </a:lnTo>
                  <a:lnTo>
                    <a:pt x="117" y="288"/>
                  </a:lnTo>
                  <a:lnTo>
                    <a:pt x="116" y="288"/>
                  </a:lnTo>
                  <a:lnTo>
                    <a:pt x="114" y="288"/>
                  </a:lnTo>
                  <a:lnTo>
                    <a:pt x="114" y="290"/>
                  </a:lnTo>
                  <a:lnTo>
                    <a:pt x="112" y="290"/>
                  </a:lnTo>
                  <a:lnTo>
                    <a:pt x="110" y="290"/>
                  </a:lnTo>
                  <a:lnTo>
                    <a:pt x="108" y="290"/>
                  </a:lnTo>
                  <a:lnTo>
                    <a:pt x="106" y="290"/>
                  </a:lnTo>
                  <a:lnTo>
                    <a:pt x="108" y="290"/>
                  </a:lnTo>
                  <a:lnTo>
                    <a:pt x="108" y="292"/>
                  </a:lnTo>
                  <a:lnTo>
                    <a:pt x="106" y="292"/>
                  </a:lnTo>
                  <a:lnTo>
                    <a:pt x="104" y="292"/>
                  </a:lnTo>
                  <a:lnTo>
                    <a:pt x="100" y="292"/>
                  </a:lnTo>
                  <a:lnTo>
                    <a:pt x="98" y="292"/>
                  </a:lnTo>
                  <a:lnTo>
                    <a:pt x="98" y="294"/>
                  </a:lnTo>
                  <a:lnTo>
                    <a:pt x="100" y="294"/>
                  </a:lnTo>
                  <a:lnTo>
                    <a:pt x="98" y="294"/>
                  </a:lnTo>
                  <a:lnTo>
                    <a:pt x="98" y="292"/>
                  </a:lnTo>
                  <a:lnTo>
                    <a:pt x="96" y="290"/>
                  </a:lnTo>
                  <a:lnTo>
                    <a:pt x="92" y="290"/>
                  </a:lnTo>
                  <a:lnTo>
                    <a:pt x="91" y="290"/>
                  </a:lnTo>
                  <a:lnTo>
                    <a:pt x="89" y="290"/>
                  </a:lnTo>
                  <a:lnTo>
                    <a:pt x="87" y="290"/>
                  </a:lnTo>
                  <a:lnTo>
                    <a:pt x="87" y="292"/>
                  </a:lnTo>
                  <a:lnTo>
                    <a:pt x="85" y="292"/>
                  </a:lnTo>
                  <a:lnTo>
                    <a:pt x="83" y="292"/>
                  </a:lnTo>
                  <a:lnTo>
                    <a:pt x="83" y="290"/>
                  </a:lnTo>
                  <a:lnTo>
                    <a:pt x="83" y="292"/>
                  </a:lnTo>
                  <a:lnTo>
                    <a:pt x="83" y="294"/>
                  </a:lnTo>
                  <a:lnTo>
                    <a:pt x="83" y="296"/>
                  </a:lnTo>
                  <a:lnTo>
                    <a:pt x="81" y="296"/>
                  </a:lnTo>
                  <a:lnTo>
                    <a:pt x="81" y="298"/>
                  </a:lnTo>
                  <a:lnTo>
                    <a:pt x="83" y="298"/>
                  </a:lnTo>
                  <a:lnTo>
                    <a:pt x="83" y="300"/>
                  </a:lnTo>
                  <a:lnTo>
                    <a:pt x="81" y="300"/>
                  </a:lnTo>
                  <a:lnTo>
                    <a:pt x="81" y="302"/>
                  </a:lnTo>
                  <a:lnTo>
                    <a:pt x="79" y="302"/>
                  </a:lnTo>
                  <a:lnTo>
                    <a:pt x="77" y="302"/>
                  </a:lnTo>
                  <a:lnTo>
                    <a:pt x="77" y="300"/>
                  </a:lnTo>
                  <a:lnTo>
                    <a:pt x="75" y="300"/>
                  </a:lnTo>
                  <a:lnTo>
                    <a:pt x="73" y="300"/>
                  </a:lnTo>
                  <a:lnTo>
                    <a:pt x="73" y="298"/>
                  </a:lnTo>
                  <a:lnTo>
                    <a:pt x="71" y="298"/>
                  </a:lnTo>
                  <a:lnTo>
                    <a:pt x="71" y="296"/>
                  </a:lnTo>
                  <a:lnTo>
                    <a:pt x="71" y="298"/>
                  </a:lnTo>
                  <a:lnTo>
                    <a:pt x="69" y="298"/>
                  </a:lnTo>
                  <a:lnTo>
                    <a:pt x="71" y="298"/>
                  </a:lnTo>
                  <a:lnTo>
                    <a:pt x="71" y="300"/>
                  </a:lnTo>
                  <a:lnTo>
                    <a:pt x="69" y="298"/>
                  </a:lnTo>
                  <a:lnTo>
                    <a:pt x="68" y="300"/>
                  </a:lnTo>
                  <a:lnTo>
                    <a:pt x="64" y="300"/>
                  </a:lnTo>
                  <a:lnTo>
                    <a:pt x="62" y="300"/>
                  </a:lnTo>
                  <a:lnTo>
                    <a:pt x="62" y="302"/>
                  </a:lnTo>
                  <a:lnTo>
                    <a:pt x="60" y="302"/>
                  </a:lnTo>
                  <a:lnTo>
                    <a:pt x="60" y="304"/>
                  </a:lnTo>
                  <a:lnTo>
                    <a:pt x="58" y="304"/>
                  </a:lnTo>
                  <a:lnTo>
                    <a:pt x="58" y="306"/>
                  </a:lnTo>
                  <a:lnTo>
                    <a:pt x="56" y="306"/>
                  </a:lnTo>
                  <a:lnTo>
                    <a:pt x="58" y="306"/>
                  </a:lnTo>
                  <a:lnTo>
                    <a:pt x="58" y="308"/>
                  </a:lnTo>
                  <a:lnTo>
                    <a:pt x="56" y="308"/>
                  </a:lnTo>
                  <a:lnTo>
                    <a:pt x="56" y="309"/>
                  </a:lnTo>
                  <a:lnTo>
                    <a:pt x="54" y="308"/>
                  </a:lnTo>
                  <a:lnTo>
                    <a:pt x="54" y="306"/>
                  </a:lnTo>
                  <a:lnTo>
                    <a:pt x="52" y="306"/>
                  </a:lnTo>
                  <a:lnTo>
                    <a:pt x="52" y="304"/>
                  </a:lnTo>
                  <a:lnTo>
                    <a:pt x="50" y="304"/>
                  </a:lnTo>
                  <a:lnTo>
                    <a:pt x="50" y="306"/>
                  </a:lnTo>
                  <a:lnTo>
                    <a:pt x="48" y="308"/>
                  </a:lnTo>
                  <a:lnTo>
                    <a:pt x="48" y="306"/>
                  </a:lnTo>
                  <a:lnTo>
                    <a:pt x="46" y="306"/>
                  </a:lnTo>
                  <a:lnTo>
                    <a:pt x="48" y="306"/>
                  </a:lnTo>
                  <a:lnTo>
                    <a:pt x="48" y="304"/>
                  </a:lnTo>
                  <a:lnTo>
                    <a:pt x="50" y="304"/>
                  </a:lnTo>
                  <a:lnTo>
                    <a:pt x="50" y="302"/>
                  </a:lnTo>
                  <a:lnTo>
                    <a:pt x="52" y="304"/>
                  </a:lnTo>
                  <a:lnTo>
                    <a:pt x="52" y="302"/>
                  </a:lnTo>
                  <a:lnTo>
                    <a:pt x="54" y="302"/>
                  </a:lnTo>
                  <a:lnTo>
                    <a:pt x="56" y="300"/>
                  </a:lnTo>
                  <a:lnTo>
                    <a:pt x="56" y="298"/>
                  </a:lnTo>
                  <a:lnTo>
                    <a:pt x="58" y="298"/>
                  </a:lnTo>
                  <a:lnTo>
                    <a:pt x="58" y="296"/>
                  </a:lnTo>
                  <a:lnTo>
                    <a:pt x="58" y="294"/>
                  </a:lnTo>
                  <a:lnTo>
                    <a:pt x="60" y="294"/>
                  </a:lnTo>
                  <a:lnTo>
                    <a:pt x="62" y="294"/>
                  </a:lnTo>
                  <a:lnTo>
                    <a:pt x="60" y="294"/>
                  </a:lnTo>
                  <a:lnTo>
                    <a:pt x="60" y="292"/>
                  </a:lnTo>
                  <a:lnTo>
                    <a:pt x="60" y="294"/>
                  </a:lnTo>
                  <a:lnTo>
                    <a:pt x="62" y="292"/>
                  </a:lnTo>
                  <a:lnTo>
                    <a:pt x="62" y="290"/>
                  </a:lnTo>
                  <a:lnTo>
                    <a:pt x="64" y="290"/>
                  </a:lnTo>
                  <a:lnTo>
                    <a:pt x="64" y="288"/>
                  </a:lnTo>
                  <a:lnTo>
                    <a:pt x="66" y="288"/>
                  </a:lnTo>
                  <a:lnTo>
                    <a:pt x="66" y="285"/>
                  </a:lnTo>
                  <a:lnTo>
                    <a:pt x="66" y="283"/>
                  </a:lnTo>
                  <a:lnTo>
                    <a:pt x="68" y="283"/>
                  </a:lnTo>
                  <a:lnTo>
                    <a:pt x="69" y="283"/>
                  </a:lnTo>
                  <a:lnTo>
                    <a:pt x="71" y="281"/>
                  </a:lnTo>
                  <a:lnTo>
                    <a:pt x="71" y="279"/>
                  </a:lnTo>
                  <a:lnTo>
                    <a:pt x="71" y="277"/>
                  </a:lnTo>
                  <a:lnTo>
                    <a:pt x="75" y="277"/>
                  </a:lnTo>
                  <a:lnTo>
                    <a:pt x="77" y="277"/>
                  </a:lnTo>
                  <a:lnTo>
                    <a:pt x="79" y="277"/>
                  </a:lnTo>
                  <a:lnTo>
                    <a:pt x="81" y="277"/>
                  </a:lnTo>
                  <a:lnTo>
                    <a:pt x="83" y="277"/>
                  </a:lnTo>
                  <a:lnTo>
                    <a:pt x="85" y="279"/>
                  </a:lnTo>
                  <a:lnTo>
                    <a:pt x="87" y="279"/>
                  </a:lnTo>
                  <a:lnTo>
                    <a:pt x="87" y="277"/>
                  </a:lnTo>
                  <a:lnTo>
                    <a:pt x="89" y="277"/>
                  </a:lnTo>
                  <a:lnTo>
                    <a:pt x="91" y="277"/>
                  </a:lnTo>
                  <a:lnTo>
                    <a:pt x="91" y="279"/>
                  </a:lnTo>
                  <a:lnTo>
                    <a:pt x="91" y="277"/>
                  </a:lnTo>
                  <a:lnTo>
                    <a:pt x="91" y="275"/>
                  </a:lnTo>
                  <a:lnTo>
                    <a:pt x="91" y="273"/>
                  </a:lnTo>
                  <a:lnTo>
                    <a:pt x="92" y="273"/>
                  </a:lnTo>
                  <a:lnTo>
                    <a:pt x="94" y="271"/>
                  </a:lnTo>
                  <a:lnTo>
                    <a:pt x="94" y="269"/>
                  </a:lnTo>
                  <a:lnTo>
                    <a:pt x="96" y="269"/>
                  </a:lnTo>
                  <a:lnTo>
                    <a:pt x="96" y="267"/>
                  </a:lnTo>
                  <a:lnTo>
                    <a:pt x="98" y="267"/>
                  </a:lnTo>
                  <a:lnTo>
                    <a:pt x="98" y="265"/>
                  </a:lnTo>
                  <a:lnTo>
                    <a:pt x="98" y="263"/>
                  </a:lnTo>
                  <a:lnTo>
                    <a:pt x="100" y="263"/>
                  </a:lnTo>
                  <a:lnTo>
                    <a:pt x="98" y="263"/>
                  </a:lnTo>
                  <a:lnTo>
                    <a:pt x="98" y="265"/>
                  </a:lnTo>
                  <a:lnTo>
                    <a:pt x="96" y="265"/>
                  </a:lnTo>
                  <a:lnTo>
                    <a:pt x="96" y="267"/>
                  </a:lnTo>
                  <a:lnTo>
                    <a:pt x="94" y="267"/>
                  </a:lnTo>
                  <a:lnTo>
                    <a:pt x="94" y="269"/>
                  </a:lnTo>
                  <a:lnTo>
                    <a:pt x="92" y="269"/>
                  </a:lnTo>
                  <a:lnTo>
                    <a:pt x="91" y="269"/>
                  </a:lnTo>
                  <a:lnTo>
                    <a:pt x="89" y="269"/>
                  </a:lnTo>
                  <a:lnTo>
                    <a:pt x="89" y="271"/>
                  </a:lnTo>
                  <a:lnTo>
                    <a:pt x="89" y="273"/>
                  </a:lnTo>
                  <a:lnTo>
                    <a:pt x="87" y="273"/>
                  </a:lnTo>
                  <a:lnTo>
                    <a:pt x="83" y="273"/>
                  </a:lnTo>
                  <a:lnTo>
                    <a:pt x="81" y="273"/>
                  </a:lnTo>
                  <a:lnTo>
                    <a:pt x="81" y="271"/>
                  </a:lnTo>
                  <a:lnTo>
                    <a:pt x="79" y="271"/>
                  </a:lnTo>
                  <a:lnTo>
                    <a:pt x="79" y="269"/>
                  </a:lnTo>
                  <a:lnTo>
                    <a:pt x="79" y="267"/>
                  </a:lnTo>
                  <a:lnTo>
                    <a:pt x="77" y="267"/>
                  </a:lnTo>
                  <a:lnTo>
                    <a:pt x="75" y="267"/>
                  </a:lnTo>
                  <a:lnTo>
                    <a:pt x="75" y="269"/>
                  </a:lnTo>
                  <a:lnTo>
                    <a:pt x="73" y="269"/>
                  </a:lnTo>
                  <a:lnTo>
                    <a:pt x="71" y="269"/>
                  </a:lnTo>
                  <a:lnTo>
                    <a:pt x="69" y="269"/>
                  </a:lnTo>
                  <a:lnTo>
                    <a:pt x="69" y="267"/>
                  </a:lnTo>
                  <a:lnTo>
                    <a:pt x="71" y="267"/>
                  </a:lnTo>
                  <a:lnTo>
                    <a:pt x="73" y="267"/>
                  </a:lnTo>
                  <a:lnTo>
                    <a:pt x="73" y="265"/>
                  </a:lnTo>
                  <a:lnTo>
                    <a:pt x="71" y="265"/>
                  </a:lnTo>
                  <a:lnTo>
                    <a:pt x="69" y="265"/>
                  </a:lnTo>
                  <a:lnTo>
                    <a:pt x="69" y="263"/>
                  </a:lnTo>
                  <a:lnTo>
                    <a:pt x="68" y="263"/>
                  </a:lnTo>
                  <a:lnTo>
                    <a:pt x="66" y="263"/>
                  </a:lnTo>
                  <a:lnTo>
                    <a:pt x="64" y="263"/>
                  </a:lnTo>
                  <a:lnTo>
                    <a:pt x="64" y="265"/>
                  </a:lnTo>
                  <a:lnTo>
                    <a:pt x="62" y="267"/>
                  </a:lnTo>
                  <a:lnTo>
                    <a:pt x="60" y="267"/>
                  </a:lnTo>
                  <a:lnTo>
                    <a:pt x="58" y="267"/>
                  </a:lnTo>
                  <a:lnTo>
                    <a:pt x="58" y="265"/>
                  </a:lnTo>
                  <a:lnTo>
                    <a:pt x="56" y="265"/>
                  </a:lnTo>
                  <a:lnTo>
                    <a:pt x="58" y="265"/>
                  </a:lnTo>
                  <a:lnTo>
                    <a:pt x="60" y="265"/>
                  </a:lnTo>
                  <a:lnTo>
                    <a:pt x="62" y="265"/>
                  </a:lnTo>
                  <a:lnTo>
                    <a:pt x="60" y="263"/>
                  </a:lnTo>
                  <a:lnTo>
                    <a:pt x="62" y="263"/>
                  </a:lnTo>
                  <a:lnTo>
                    <a:pt x="60" y="263"/>
                  </a:lnTo>
                  <a:lnTo>
                    <a:pt x="60" y="265"/>
                  </a:lnTo>
                  <a:lnTo>
                    <a:pt x="58" y="265"/>
                  </a:lnTo>
                  <a:lnTo>
                    <a:pt x="56" y="265"/>
                  </a:lnTo>
                  <a:lnTo>
                    <a:pt x="56" y="263"/>
                  </a:lnTo>
                  <a:lnTo>
                    <a:pt x="54" y="263"/>
                  </a:lnTo>
                  <a:lnTo>
                    <a:pt x="56" y="263"/>
                  </a:lnTo>
                  <a:lnTo>
                    <a:pt x="58" y="263"/>
                  </a:lnTo>
                  <a:lnTo>
                    <a:pt x="56" y="262"/>
                  </a:lnTo>
                  <a:lnTo>
                    <a:pt x="56" y="260"/>
                  </a:lnTo>
                  <a:lnTo>
                    <a:pt x="54" y="262"/>
                  </a:lnTo>
                  <a:lnTo>
                    <a:pt x="54" y="260"/>
                  </a:lnTo>
                  <a:lnTo>
                    <a:pt x="56" y="260"/>
                  </a:lnTo>
                  <a:lnTo>
                    <a:pt x="56" y="258"/>
                  </a:lnTo>
                  <a:lnTo>
                    <a:pt x="58" y="258"/>
                  </a:lnTo>
                  <a:lnTo>
                    <a:pt x="58" y="256"/>
                  </a:lnTo>
                  <a:lnTo>
                    <a:pt x="60" y="258"/>
                  </a:lnTo>
                  <a:lnTo>
                    <a:pt x="60" y="256"/>
                  </a:lnTo>
                  <a:lnTo>
                    <a:pt x="62" y="258"/>
                  </a:lnTo>
                  <a:lnTo>
                    <a:pt x="62" y="256"/>
                  </a:lnTo>
                  <a:lnTo>
                    <a:pt x="64" y="254"/>
                  </a:lnTo>
                  <a:lnTo>
                    <a:pt x="66" y="254"/>
                  </a:lnTo>
                  <a:lnTo>
                    <a:pt x="68" y="254"/>
                  </a:lnTo>
                  <a:lnTo>
                    <a:pt x="68" y="252"/>
                  </a:lnTo>
                  <a:lnTo>
                    <a:pt x="69" y="252"/>
                  </a:lnTo>
                  <a:lnTo>
                    <a:pt x="71" y="250"/>
                  </a:lnTo>
                  <a:lnTo>
                    <a:pt x="73" y="248"/>
                  </a:lnTo>
                  <a:lnTo>
                    <a:pt x="73" y="246"/>
                  </a:lnTo>
                  <a:lnTo>
                    <a:pt x="73" y="244"/>
                  </a:lnTo>
                  <a:lnTo>
                    <a:pt x="75" y="244"/>
                  </a:lnTo>
                  <a:lnTo>
                    <a:pt x="75" y="242"/>
                  </a:lnTo>
                  <a:lnTo>
                    <a:pt x="73" y="242"/>
                  </a:lnTo>
                  <a:lnTo>
                    <a:pt x="73" y="240"/>
                  </a:lnTo>
                  <a:lnTo>
                    <a:pt x="73" y="238"/>
                  </a:lnTo>
                  <a:lnTo>
                    <a:pt x="75" y="238"/>
                  </a:lnTo>
                  <a:lnTo>
                    <a:pt x="73" y="238"/>
                  </a:lnTo>
                  <a:lnTo>
                    <a:pt x="73" y="237"/>
                  </a:lnTo>
                  <a:lnTo>
                    <a:pt x="71" y="237"/>
                  </a:lnTo>
                  <a:lnTo>
                    <a:pt x="73" y="237"/>
                  </a:lnTo>
                  <a:lnTo>
                    <a:pt x="73" y="235"/>
                  </a:lnTo>
                  <a:lnTo>
                    <a:pt x="73" y="233"/>
                  </a:lnTo>
                  <a:lnTo>
                    <a:pt x="71" y="233"/>
                  </a:lnTo>
                  <a:lnTo>
                    <a:pt x="69" y="233"/>
                  </a:lnTo>
                  <a:lnTo>
                    <a:pt x="69" y="235"/>
                  </a:lnTo>
                  <a:lnTo>
                    <a:pt x="68" y="235"/>
                  </a:lnTo>
                  <a:lnTo>
                    <a:pt x="68" y="237"/>
                  </a:lnTo>
                  <a:lnTo>
                    <a:pt x="66" y="237"/>
                  </a:lnTo>
                  <a:lnTo>
                    <a:pt x="64" y="237"/>
                  </a:lnTo>
                  <a:lnTo>
                    <a:pt x="62" y="237"/>
                  </a:lnTo>
                  <a:lnTo>
                    <a:pt x="64" y="235"/>
                  </a:lnTo>
                  <a:lnTo>
                    <a:pt x="66" y="233"/>
                  </a:lnTo>
                  <a:lnTo>
                    <a:pt x="68" y="231"/>
                  </a:lnTo>
                  <a:lnTo>
                    <a:pt x="69" y="231"/>
                  </a:lnTo>
                  <a:lnTo>
                    <a:pt x="69" y="229"/>
                  </a:lnTo>
                  <a:lnTo>
                    <a:pt x="69" y="227"/>
                  </a:lnTo>
                  <a:lnTo>
                    <a:pt x="71" y="227"/>
                  </a:lnTo>
                  <a:lnTo>
                    <a:pt x="71" y="225"/>
                  </a:lnTo>
                  <a:lnTo>
                    <a:pt x="73" y="225"/>
                  </a:lnTo>
                  <a:lnTo>
                    <a:pt x="75" y="225"/>
                  </a:lnTo>
                  <a:lnTo>
                    <a:pt x="77" y="223"/>
                  </a:lnTo>
                  <a:lnTo>
                    <a:pt x="77" y="221"/>
                  </a:lnTo>
                  <a:lnTo>
                    <a:pt x="77" y="223"/>
                  </a:lnTo>
                  <a:lnTo>
                    <a:pt x="79" y="223"/>
                  </a:lnTo>
                  <a:lnTo>
                    <a:pt x="81" y="223"/>
                  </a:lnTo>
                  <a:lnTo>
                    <a:pt x="85" y="221"/>
                  </a:lnTo>
                  <a:lnTo>
                    <a:pt x="87" y="221"/>
                  </a:lnTo>
                  <a:lnTo>
                    <a:pt x="87" y="223"/>
                  </a:lnTo>
                  <a:lnTo>
                    <a:pt x="89" y="225"/>
                  </a:lnTo>
                  <a:lnTo>
                    <a:pt x="89" y="223"/>
                  </a:lnTo>
                  <a:lnTo>
                    <a:pt x="89" y="221"/>
                  </a:lnTo>
                  <a:lnTo>
                    <a:pt x="87" y="221"/>
                  </a:lnTo>
                  <a:lnTo>
                    <a:pt x="89" y="221"/>
                  </a:lnTo>
                  <a:lnTo>
                    <a:pt x="89" y="219"/>
                  </a:lnTo>
                  <a:lnTo>
                    <a:pt x="91" y="219"/>
                  </a:lnTo>
                  <a:lnTo>
                    <a:pt x="91" y="223"/>
                  </a:lnTo>
                  <a:lnTo>
                    <a:pt x="92" y="223"/>
                  </a:lnTo>
                  <a:lnTo>
                    <a:pt x="94" y="223"/>
                  </a:lnTo>
                  <a:lnTo>
                    <a:pt x="94" y="221"/>
                  </a:lnTo>
                  <a:lnTo>
                    <a:pt x="94" y="223"/>
                  </a:lnTo>
                  <a:lnTo>
                    <a:pt x="92" y="223"/>
                  </a:lnTo>
                  <a:lnTo>
                    <a:pt x="92" y="221"/>
                  </a:lnTo>
                  <a:lnTo>
                    <a:pt x="91" y="221"/>
                  </a:lnTo>
                  <a:lnTo>
                    <a:pt x="89" y="217"/>
                  </a:lnTo>
                  <a:lnTo>
                    <a:pt x="89" y="215"/>
                  </a:lnTo>
                  <a:lnTo>
                    <a:pt x="91" y="214"/>
                  </a:lnTo>
                  <a:lnTo>
                    <a:pt x="91" y="212"/>
                  </a:lnTo>
                  <a:lnTo>
                    <a:pt x="92" y="212"/>
                  </a:lnTo>
                  <a:lnTo>
                    <a:pt x="91" y="212"/>
                  </a:lnTo>
                  <a:lnTo>
                    <a:pt x="91" y="210"/>
                  </a:lnTo>
                  <a:lnTo>
                    <a:pt x="91" y="208"/>
                  </a:lnTo>
                  <a:lnTo>
                    <a:pt x="91" y="206"/>
                  </a:lnTo>
                  <a:lnTo>
                    <a:pt x="92" y="206"/>
                  </a:lnTo>
                  <a:lnTo>
                    <a:pt x="92" y="204"/>
                  </a:lnTo>
                  <a:lnTo>
                    <a:pt x="92" y="202"/>
                  </a:lnTo>
                  <a:lnTo>
                    <a:pt x="94" y="202"/>
                  </a:lnTo>
                  <a:lnTo>
                    <a:pt x="94" y="200"/>
                  </a:lnTo>
                  <a:lnTo>
                    <a:pt x="92" y="200"/>
                  </a:lnTo>
                  <a:lnTo>
                    <a:pt x="92" y="198"/>
                  </a:lnTo>
                  <a:lnTo>
                    <a:pt x="94" y="198"/>
                  </a:lnTo>
                  <a:lnTo>
                    <a:pt x="92" y="198"/>
                  </a:lnTo>
                  <a:lnTo>
                    <a:pt x="92" y="200"/>
                  </a:lnTo>
                  <a:lnTo>
                    <a:pt x="91" y="200"/>
                  </a:lnTo>
                  <a:lnTo>
                    <a:pt x="91" y="198"/>
                  </a:lnTo>
                  <a:lnTo>
                    <a:pt x="91" y="200"/>
                  </a:lnTo>
                  <a:lnTo>
                    <a:pt x="89" y="200"/>
                  </a:lnTo>
                  <a:lnTo>
                    <a:pt x="89" y="202"/>
                  </a:lnTo>
                  <a:lnTo>
                    <a:pt x="87" y="202"/>
                  </a:lnTo>
                  <a:lnTo>
                    <a:pt x="87" y="200"/>
                  </a:lnTo>
                  <a:lnTo>
                    <a:pt x="87" y="198"/>
                  </a:lnTo>
                  <a:lnTo>
                    <a:pt x="85" y="200"/>
                  </a:lnTo>
                  <a:lnTo>
                    <a:pt x="85" y="198"/>
                  </a:lnTo>
                  <a:lnTo>
                    <a:pt x="85" y="196"/>
                  </a:lnTo>
                  <a:lnTo>
                    <a:pt x="85" y="194"/>
                  </a:lnTo>
                  <a:lnTo>
                    <a:pt x="83" y="194"/>
                  </a:lnTo>
                  <a:lnTo>
                    <a:pt x="83" y="192"/>
                  </a:lnTo>
                  <a:lnTo>
                    <a:pt x="81" y="190"/>
                  </a:lnTo>
                  <a:lnTo>
                    <a:pt x="81" y="189"/>
                  </a:lnTo>
                  <a:lnTo>
                    <a:pt x="81" y="187"/>
                  </a:lnTo>
                  <a:lnTo>
                    <a:pt x="83" y="185"/>
                  </a:lnTo>
                  <a:lnTo>
                    <a:pt x="83" y="183"/>
                  </a:lnTo>
                  <a:lnTo>
                    <a:pt x="85" y="181"/>
                  </a:lnTo>
                  <a:lnTo>
                    <a:pt x="85" y="179"/>
                  </a:lnTo>
                  <a:lnTo>
                    <a:pt x="85" y="181"/>
                  </a:lnTo>
                  <a:lnTo>
                    <a:pt x="87" y="181"/>
                  </a:lnTo>
                  <a:lnTo>
                    <a:pt x="87" y="179"/>
                  </a:lnTo>
                  <a:lnTo>
                    <a:pt x="85" y="179"/>
                  </a:lnTo>
                  <a:lnTo>
                    <a:pt x="87" y="179"/>
                  </a:lnTo>
                  <a:lnTo>
                    <a:pt x="89" y="179"/>
                  </a:lnTo>
                  <a:lnTo>
                    <a:pt x="91" y="179"/>
                  </a:lnTo>
                  <a:lnTo>
                    <a:pt x="89" y="179"/>
                  </a:lnTo>
                  <a:lnTo>
                    <a:pt x="89" y="177"/>
                  </a:lnTo>
                  <a:lnTo>
                    <a:pt x="91" y="177"/>
                  </a:lnTo>
                  <a:lnTo>
                    <a:pt x="89" y="177"/>
                  </a:lnTo>
                  <a:lnTo>
                    <a:pt x="83" y="177"/>
                  </a:lnTo>
                  <a:lnTo>
                    <a:pt x="81" y="177"/>
                  </a:lnTo>
                  <a:lnTo>
                    <a:pt x="81" y="179"/>
                  </a:lnTo>
                  <a:lnTo>
                    <a:pt x="81" y="181"/>
                  </a:lnTo>
                  <a:lnTo>
                    <a:pt x="79" y="181"/>
                  </a:lnTo>
                  <a:lnTo>
                    <a:pt x="77" y="181"/>
                  </a:lnTo>
                  <a:lnTo>
                    <a:pt x="77" y="183"/>
                  </a:lnTo>
                  <a:lnTo>
                    <a:pt x="75" y="183"/>
                  </a:lnTo>
                  <a:lnTo>
                    <a:pt x="73" y="183"/>
                  </a:lnTo>
                  <a:lnTo>
                    <a:pt x="73" y="181"/>
                  </a:lnTo>
                  <a:lnTo>
                    <a:pt x="73" y="183"/>
                  </a:lnTo>
                  <a:lnTo>
                    <a:pt x="71" y="183"/>
                  </a:lnTo>
                  <a:lnTo>
                    <a:pt x="71" y="181"/>
                  </a:lnTo>
                  <a:lnTo>
                    <a:pt x="69" y="181"/>
                  </a:lnTo>
                  <a:lnTo>
                    <a:pt x="69" y="179"/>
                  </a:lnTo>
                  <a:lnTo>
                    <a:pt x="68" y="179"/>
                  </a:lnTo>
                  <a:lnTo>
                    <a:pt x="68" y="181"/>
                  </a:lnTo>
                  <a:lnTo>
                    <a:pt x="69" y="183"/>
                  </a:lnTo>
                  <a:lnTo>
                    <a:pt x="69" y="185"/>
                  </a:lnTo>
                  <a:lnTo>
                    <a:pt x="69" y="187"/>
                  </a:lnTo>
                  <a:lnTo>
                    <a:pt x="68" y="187"/>
                  </a:lnTo>
                  <a:lnTo>
                    <a:pt x="68" y="185"/>
                  </a:lnTo>
                  <a:lnTo>
                    <a:pt x="66" y="183"/>
                  </a:lnTo>
                  <a:lnTo>
                    <a:pt x="64" y="183"/>
                  </a:lnTo>
                  <a:lnTo>
                    <a:pt x="62" y="181"/>
                  </a:lnTo>
                  <a:lnTo>
                    <a:pt x="60" y="181"/>
                  </a:lnTo>
                  <a:lnTo>
                    <a:pt x="60" y="183"/>
                  </a:lnTo>
                  <a:lnTo>
                    <a:pt x="60" y="185"/>
                  </a:lnTo>
                  <a:lnTo>
                    <a:pt x="62" y="185"/>
                  </a:lnTo>
                  <a:lnTo>
                    <a:pt x="62" y="187"/>
                  </a:lnTo>
                  <a:lnTo>
                    <a:pt x="60" y="187"/>
                  </a:lnTo>
                  <a:lnTo>
                    <a:pt x="62" y="187"/>
                  </a:lnTo>
                  <a:lnTo>
                    <a:pt x="60" y="187"/>
                  </a:lnTo>
                  <a:lnTo>
                    <a:pt x="60" y="185"/>
                  </a:lnTo>
                  <a:lnTo>
                    <a:pt x="58" y="185"/>
                  </a:lnTo>
                  <a:lnTo>
                    <a:pt x="58" y="183"/>
                  </a:lnTo>
                  <a:lnTo>
                    <a:pt x="56" y="181"/>
                  </a:lnTo>
                  <a:lnTo>
                    <a:pt x="56" y="179"/>
                  </a:lnTo>
                  <a:lnTo>
                    <a:pt x="56" y="177"/>
                  </a:lnTo>
                  <a:lnTo>
                    <a:pt x="58" y="177"/>
                  </a:lnTo>
                  <a:lnTo>
                    <a:pt x="58" y="179"/>
                  </a:lnTo>
                  <a:lnTo>
                    <a:pt x="60" y="179"/>
                  </a:lnTo>
                  <a:lnTo>
                    <a:pt x="58" y="177"/>
                  </a:lnTo>
                  <a:lnTo>
                    <a:pt x="58" y="175"/>
                  </a:lnTo>
                  <a:lnTo>
                    <a:pt x="58" y="173"/>
                  </a:lnTo>
                  <a:lnTo>
                    <a:pt x="60" y="173"/>
                  </a:lnTo>
                  <a:lnTo>
                    <a:pt x="60" y="171"/>
                  </a:lnTo>
                  <a:lnTo>
                    <a:pt x="62" y="171"/>
                  </a:lnTo>
                  <a:lnTo>
                    <a:pt x="62" y="169"/>
                  </a:lnTo>
                  <a:lnTo>
                    <a:pt x="62" y="167"/>
                  </a:lnTo>
                  <a:lnTo>
                    <a:pt x="62" y="166"/>
                  </a:lnTo>
                  <a:lnTo>
                    <a:pt x="64" y="166"/>
                  </a:lnTo>
                  <a:lnTo>
                    <a:pt x="64" y="164"/>
                  </a:lnTo>
                  <a:lnTo>
                    <a:pt x="66" y="164"/>
                  </a:lnTo>
                  <a:lnTo>
                    <a:pt x="66" y="162"/>
                  </a:lnTo>
                  <a:lnTo>
                    <a:pt x="64" y="162"/>
                  </a:lnTo>
                  <a:lnTo>
                    <a:pt x="64" y="160"/>
                  </a:lnTo>
                  <a:lnTo>
                    <a:pt x="62" y="160"/>
                  </a:lnTo>
                  <a:lnTo>
                    <a:pt x="62" y="158"/>
                  </a:lnTo>
                  <a:lnTo>
                    <a:pt x="60" y="158"/>
                  </a:lnTo>
                  <a:lnTo>
                    <a:pt x="60" y="156"/>
                  </a:lnTo>
                  <a:lnTo>
                    <a:pt x="62" y="156"/>
                  </a:lnTo>
                  <a:lnTo>
                    <a:pt x="62" y="154"/>
                  </a:lnTo>
                  <a:lnTo>
                    <a:pt x="60" y="154"/>
                  </a:lnTo>
                  <a:lnTo>
                    <a:pt x="60" y="152"/>
                  </a:lnTo>
                  <a:lnTo>
                    <a:pt x="60" y="150"/>
                  </a:lnTo>
                  <a:lnTo>
                    <a:pt x="62" y="150"/>
                  </a:lnTo>
                  <a:lnTo>
                    <a:pt x="64" y="150"/>
                  </a:lnTo>
                  <a:lnTo>
                    <a:pt x="68" y="152"/>
                  </a:lnTo>
                  <a:lnTo>
                    <a:pt x="68" y="150"/>
                  </a:lnTo>
                  <a:lnTo>
                    <a:pt x="66" y="150"/>
                  </a:lnTo>
                  <a:lnTo>
                    <a:pt x="64" y="150"/>
                  </a:lnTo>
                  <a:lnTo>
                    <a:pt x="64" y="148"/>
                  </a:lnTo>
                  <a:lnTo>
                    <a:pt x="62" y="148"/>
                  </a:lnTo>
                  <a:lnTo>
                    <a:pt x="62" y="146"/>
                  </a:lnTo>
                  <a:lnTo>
                    <a:pt x="62" y="148"/>
                  </a:lnTo>
                  <a:lnTo>
                    <a:pt x="62" y="150"/>
                  </a:lnTo>
                  <a:lnTo>
                    <a:pt x="62" y="148"/>
                  </a:lnTo>
                  <a:lnTo>
                    <a:pt x="62" y="146"/>
                  </a:lnTo>
                  <a:lnTo>
                    <a:pt x="62" y="144"/>
                  </a:lnTo>
                  <a:lnTo>
                    <a:pt x="62" y="142"/>
                  </a:lnTo>
                  <a:lnTo>
                    <a:pt x="62" y="144"/>
                  </a:lnTo>
                  <a:lnTo>
                    <a:pt x="62" y="146"/>
                  </a:lnTo>
                  <a:lnTo>
                    <a:pt x="60" y="146"/>
                  </a:lnTo>
                  <a:lnTo>
                    <a:pt x="60" y="144"/>
                  </a:lnTo>
                  <a:lnTo>
                    <a:pt x="60" y="146"/>
                  </a:lnTo>
                  <a:lnTo>
                    <a:pt x="60" y="148"/>
                  </a:lnTo>
                  <a:lnTo>
                    <a:pt x="60" y="150"/>
                  </a:lnTo>
                  <a:lnTo>
                    <a:pt x="60" y="148"/>
                  </a:lnTo>
                  <a:lnTo>
                    <a:pt x="60" y="150"/>
                  </a:lnTo>
                  <a:lnTo>
                    <a:pt x="60" y="152"/>
                  </a:lnTo>
                  <a:lnTo>
                    <a:pt x="58" y="152"/>
                  </a:lnTo>
                  <a:lnTo>
                    <a:pt x="58" y="150"/>
                  </a:lnTo>
                  <a:lnTo>
                    <a:pt x="56" y="148"/>
                  </a:lnTo>
                  <a:lnTo>
                    <a:pt x="56" y="150"/>
                  </a:lnTo>
                  <a:lnTo>
                    <a:pt x="58" y="150"/>
                  </a:lnTo>
                  <a:lnTo>
                    <a:pt x="58" y="152"/>
                  </a:lnTo>
                  <a:lnTo>
                    <a:pt x="56" y="150"/>
                  </a:lnTo>
                  <a:lnTo>
                    <a:pt x="56" y="152"/>
                  </a:lnTo>
                  <a:lnTo>
                    <a:pt x="54" y="152"/>
                  </a:lnTo>
                  <a:lnTo>
                    <a:pt x="56" y="152"/>
                  </a:lnTo>
                  <a:lnTo>
                    <a:pt x="56" y="154"/>
                  </a:lnTo>
                  <a:lnTo>
                    <a:pt x="54" y="154"/>
                  </a:lnTo>
                  <a:lnTo>
                    <a:pt x="54" y="152"/>
                  </a:lnTo>
                  <a:lnTo>
                    <a:pt x="54" y="150"/>
                  </a:lnTo>
                  <a:lnTo>
                    <a:pt x="54" y="148"/>
                  </a:lnTo>
                  <a:lnTo>
                    <a:pt x="56" y="146"/>
                  </a:lnTo>
                  <a:lnTo>
                    <a:pt x="56" y="144"/>
                  </a:lnTo>
                  <a:lnTo>
                    <a:pt x="58" y="144"/>
                  </a:lnTo>
                  <a:lnTo>
                    <a:pt x="58" y="142"/>
                  </a:lnTo>
                  <a:lnTo>
                    <a:pt x="60" y="142"/>
                  </a:lnTo>
                  <a:lnTo>
                    <a:pt x="60" y="141"/>
                  </a:lnTo>
                  <a:lnTo>
                    <a:pt x="60" y="142"/>
                  </a:lnTo>
                  <a:lnTo>
                    <a:pt x="58" y="142"/>
                  </a:lnTo>
                  <a:lnTo>
                    <a:pt x="58" y="144"/>
                  </a:lnTo>
                  <a:lnTo>
                    <a:pt x="56" y="144"/>
                  </a:lnTo>
                  <a:lnTo>
                    <a:pt x="54" y="146"/>
                  </a:lnTo>
                  <a:lnTo>
                    <a:pt x="54" y="148"/>
                  </a:lnTo>
                  <a:lnTo>
                    <a:pt x="52" y="148"/>
                  </a:lnTo>
                  <a:lnTo>
                    <a:pt x="52" y="150"/>
                  </a:lnTo>
                  <a:lnTo>
                    <a:pt x="52" y="152"/>
                  </a:lnTo>
                  <a:lnTo>
                    <a:pt x="52" y="154"/>
                  </a:lnTo>
                  <a:lnTo>
                    <a:pt x="54" y="154"/>
                  </a:lnTo>
                  <a:lnTo>
                    <a:pt x="54" y="156"/>
                  </a:lnTo>
                  <a:lnTo>
                    <a:pt x="52" y="156"/>
                  </a:lnTo>
                  <a:lnTo>
                    <a:pt x="52" y="158"/>
                  </a:lnTo>
                  <a:lnTo>
                    <a:pt x="50" y="160"/>
                  </a:lnTo>
                  <a:lnTo>
                    <a:pt x="52" y="160"/>
                  </a:lnTo>
                  <a:lnTo>
                    <a:pt x="52" y="162"/>
                  </a:lnTo>
                  <a:lnTo>
                    <a:pt x="50" y="162"/>
                  </a:lnTo>
                  <a:lnTo>
                    <a:pt x="50" y="164"/>
                  </a:lnTo>
                  <a:lnTo>
                    <a:pt x="50" y="166"/>
                  </a:lnTo>
                  <a:lnTo>
                    <a:pt x="50" y="167"/>
                  </a:lnTo>
                  <a:lnTo>
                    <a:pt x="48" y="167"/>
                  </a:lnTo>
                  <a:lnTo>
                    <a:pt x="48" y="169"/>
                  </a:lnTo>
                  <a:lnTo>
                    <a:pt x="48" y="167"/>
                  </a:lnTo>
                  <a:lnTo>
                    <a:pt x="46" y="169"/>
                  </a:lnTo>
                  <a:lnTo>
                    <a:pt x="46" y="167"/>
                  </a:lnTo>
                  <a:lnTo>
                    <a:pt x="46" y="166"/>
                  </a:lnTo>
                  <a:lnTo>
                    <a:pt x="46" y="164"/>
                  </a:lnTo>
                  <a:lnTo>
                    <a:pt x="46" y="162"/>
                  </a:lnTo>
                  <a:lnTo>
                    <a:pt x="48" y="162"/>
                  </a:lnTo>
                  <a:lnTo>
                    <a:pt x="46" y="162"/>
                  </a:lnTo>
                  <a:lnTo>
                    <a:pt x="48" y="160"/>
                  </a:lnTo>
                  <a:lnTo>
                    <a:pt x="48" y="158"/>
                  </a:lnTo>
                  <a:lnTo>
                    <a:pt x="48" y="156"/>
                  </a:lnTo>
                  <a:lnTo>
                    <a:pt x="50" y="156"/>
                  </a:lnTo>
                  <a:lnTo>
                    <a:pt x="50" y="154"/>
                  </a:lnTo>
                  <a:lnTo>
                    <a:pt x="52" y="154"/>
                  </a:lnTo>
                  <a:lnTo>
                    <a:pt x="50" y="156"/>
                  </a:lnTo>
                  <a:lnTo>
                    <a:pt x="48" y="156"/>
                  </a:lnTo>
                  <a:lnTo>
                    <a:pt x="48" y="154"/>
                  </a:lnTo>
                  <a:lnTo>
                    <a:pt x="48" y="152"/>
                  </a:lnTo>
                  <a:lnTo>
                    <a:pt x="50" y="150"/>
                  </a:lnTo>
                  <a:lnTo>
                    <a:pt x="48" y="150"/>
                  </a:lnTo>
                  <a:lnTo>
                    <a:pt x="48" y="152"/>
                  </a:lnTo>
                  <a:lnTo>
                    <a:pt x="50" y="148"/>
                  </a:lnTo>
                  <a:lnTo>
                    <a:pt x="48" y="148"/>
                  </a:lnTo>
                  <a:lnTo>
                    <a:pt x="48" y="150"/>
                  </a:lnTo>
                  <a:lnTo>
                    <a:pt x="48" y="148"/>
                  </a:lnTo>
                  <a:lnTo>
                    <a:pt x="50" y="146"/>
                  </a:lnTo>
                  <a:lnTo>
                    <a:pt x="50" y="144"/>
                  </a:lnTo>
                  <a:lnTo>
                    <a:pt x="48" y="144"/>
                  </a:lnTo>
                  <a:lnTo>
                    <a:pt x="50" y="144"/>
                  </a:lnTo>
                  <a:lnTo>
                    <a:pt x="50" y="142"/>
                  </a:lnTo>
                  <a:lnTo>
                    <a:pt x="50" y="141"/>
                  </a:lnTo>
                  <a:lnTo>
                    <a:pt x="50" y="142"/>
                  </a:lnTo>
                  <a:lnTo>
                    <a:pt x="48" y="141"/>
                  </a:lnTo>
                  <a:lnTo>
                    <a:pt x="50" y="141"/>
                  </a:lnTo>
                  <a:lnTo>
                    <a:pt x="50" y="139"/>
                  </a:lnTo>
                  <a:lnTo>
                    <a:pt x="52" y="139"/>
                  </a:lnTo>
                  <a:lnTo>
                    <a:pt x="50" y="139"/>
                  </a:lnTo>
                  <a:lnTo>
                    <a:pt x="50" y="137"/>
                  </a:lnTo>
                  <a:lnTo>
                    <a:pt x="52" y="137"/>
                  </a:lnTo>
                  <a:lnTo>
                    <a:pt x="54" y="137"/>
                  </a:lnTo>
                  <a:lnTo>
                    <a:pt x="56" y="137"/>
                  </a:lnTo>
                  <a:lnTo>
                    <a:pt x="56" y="135"/>
                  </a:lnTo>
                  <a:lnTo>
                    <a:pt x="58" y="133"/>
                  </a:lnTo>
                  <a:lnTo>
                    <a:pt x="56" y="133"/>
                  </a:lnTo>
                  <a:lnTo>
                    <a:pt x="56" y="135"/>
                  </a:lnTo>
                  <a:lnTo>
                    <a:pt x="54" y="135"/>
                  </a:lnTo>
                  <a:lnTo>
                    <a:pt x="52" y="135"/>
                  </a:lnTo>
                  <a:lnTo>
                    <a:pt x="52" y="133"/>
                  </a:lnTo>
                  <a:lnTo>
                    <a:pt x="52" y="135"/>
                  </a:lnTo>
                  <a:lnTo>
                    <a:pt x="54" y="135"/>
                  </a:lnTo>
                  <a:lnTo>
                    <a:pt x="54" y="133"/>
                  </a:lnTo>
                  <a:lnTo>
                    <a:pt x="52" y="133"/>
                  </a:lnTo>
                  <a:lnTo>
                    <a:pt x="52" y="131"/>
                  </a:lnTo>
                  <a:lnTo>
                    <a:pt x="54" y="131"/>
                  </a:lnTo>
                  <a:lnTo>
                    <a:pt x="54" y="129"/>
                  </a:lnTo>
                  <a:lnTo>
                    <a:pt x="56" y="129"/>
                  </a:lnTo>
                  <a:lnTo>
                    <a:pt x="58" y="129"/>
                  </a:lnTo>
                  <a:lnTo>
                    <a:pt x="56" y="129"/>
                  </a:lnTo>
                  <a:lnTo>
                    <a:pt x="54" y="129"/>
                  </a:lnTo>
                  <a:lnTo>
                    <a:pt x="56" y="127"/>
                  </a:lnTo>
                  <a:lnTo>
                    <a:pt x="56" y="125"/>
                  </a:lnTo>
                  <a:lnTo>
                    <a:pt x="56" y="127"/>
                  </a:lnTo>
                  <a:lnTo>
                    <a:pt x="54" y="127"/>
                  </a:lnTo>
                  <a:lnTo>
                    <a:pt x="54" y="129"/>
                  </a:lnTo>
                  <a:lnTo>
                    <a:pt x="52" y="129"/>
                  </a:lnTo>
                  <a:lnTo>
                    <a:pt x="52" y="131"/>
                  </a:lnTo>
                  <a:lnTo>
                    <a:pt x="50" y="131"/>
                  </a:lnTo>
                  <a:lnTo>
                    <a:pt x="50" y="133"/>
                  </a:lnTo>
                  <a:lnTo>
                    <a:pt x="48" y="133"/>
                  </a:lnTo>
                  <a:lnTo>
                    <a:pt x="48" y="135"/>
                  </a:lnTo>
                  <a:lnTo>
                    <a:pt x="46" y="135"/>
                  </a:lnTo>
                  <a:lnTo>
                    <a:pt x="46" y="133"/>
                  </a:lnTo>
                  <a:lnTo>
                    <a:pt x="44" y="133"/>
                  </a:lnTo>
                  <a:lnTo>
                    <a:pt x="43" y="131"/>
                  </a:lnTo>
                  <a:lnTo>
                    <a:pt x="44" y="131"/>
                  </a:lnTo>
                  <a:lnTo>
                    <a:pt x="46" y="131"/>
                  </a:lnTo>
                  <a:lnTo>
                    <a:pt x="44" y="131"/>
                  </a:lnTo>
                  <a:lnTo>
                    <a:pt x="44" y="129"/>
                  </a:lnTo>
                  <a:lnTo>
                    <a:pt x="46" y="129"/>
                  </a:lnTo>
                  <a:lnTo>
                    <a:pt x="48" y="129"/>
                  </a:lnTo>
                  <a:lnTo>
                    <a:pt x="50" y="129"/>
                  </a:lnTo>
                  <a:lnTo>
                    <a:pt x="48" y="129"/>
                  </a:lnTo>
                  <a:lnTo>
                    <a:pt x="46" y="129"/>
                  </a:lnTo>
                  <a:lnTo>
                    <a:pt x="44" y="129"/>
                  </a:lnTo>
                  <a:lnTo>
                    <a:pt x="43" y="129"/>
                  </a:lnTo>
                  <a:lnTo>
                    <a:pt x="41" y="129"/>
                  </a:lnTo>
                  <a:lnTo>
                    <a:pt x="39" y="129"/>
                  </a:lnTo>
                  <a:lnTo>
                    <a:pt x="39" y="127"/>
                  </a:lnTo>
                  <a:lnTo>
                    <a:pt x="41" y="127"/>
                  </a:lnTo>
                  <a:lnTo>
                    <a:pt x="43" y="127"/>
                  </a:lnTo>
                  <a:lnTo>
                    <a:pt x="44" y="127"/>
                  </a:lnTo>
                  <a:lnTo>
                    <a:pt x="46" y="127"/>
                  </a:lnTo>
                  <a:lnTo>
                    <a:pt x="46" y="125"/>
                  </a:lnTo>
                  <a:lnTo>
                    <a:pt x="46" y="127"/>
                  </a:lnTo>
                  <a:lnTo>
                    <a:pt x="46" y="125"/>
                  </a:lnTo>
                  <a:lnTo>
                    <a:pt x="44" y="125"/>
                  </a:lnTo>
                  <a:lnTo>
                    <a:pt x="46" y="125"/>
                  </a:lnTo>
                  <a:lnTo>
                    <a:pt x="48" y="125"/>
                  </a:lnTo>
                  <a:lnTo>
                    <a:pt x="48" y="123"/>
                  </a:lnTo>
                  <a:lnTo>
                    <a:pt x="46" y="125"/>
                  </a:lnTo>
                  <a:lnTo>
                    <a:pt x="46" y="123"/>
                  </a:lnTo>
                  <a:lnTo>
                    <a:pt x="44" y="123"/>
                  </a:lnTo>
                  <a:lnTo>
                    <a:pt x="44" y="121"/>
                  </a:lnTo>
                  <a:lnTo>
                    <a:pt x="46" y="119"/>
                  </a:lnTo>
                  <a:lnTo>
                    <a:pt x="48" y="119"/>
                  </a:lnTo>
                  <a:lnTo>
                    <a:pt x="48" y="121"/>
                  </a:lnTo>
                  <a:lnTo>
                    <a:pt x="50" y="121"/>
                  </a:lnTo>
                  <a:lnTo>
                    <a:pt x="50" y="119"/>
                  </a:lnTo>
                  <a:lnTo>
                    <a:pt x="48" y="119"/>
                  </a:lnTo>
                  <a:lnTo>
                    <a:pt x="46" y="119"/>
                  </a:lnTo>
                  <a:lnTo>
                    <a:pt x="46" y="118"/>
                  </a:lnTo>
                  <a:lnTo>
                    <a:pt x="46" y="116"/>
                  </a:lnTo>
                  <a:lnTo>
                    <a:pt x="48" y="116"/>
                  </a:lnTo>
                  <a:lnTo>
                    <a:pt x="50" y="118"/>
                  </a:lnTo>
                  <a:lnTo>
                    <a:pt x="52" y="118"/>
                  </a:lnTo>
                  <a:lnTo>
                    <a:pt x="52" y="116"/>
                  </a:lnTo>
                  <a:lnTo>
                    <a:pt x="50" y="118"/>
                  </a:lnTo>
                  <a:lnTo>
                    <a:pt x="50" y="116"/>
                  </a:lnTo>
                  <a:lnTo>
                    <a:pt x="48" y="116"/>
                  </a:lnTo>
                  <a:lnTo>
                    <a:pt x="48" y="114"/>
                  </a:lnTo>
                  <a:lnTo>
                    <a:pt x="48" y="112"/>
                  </a:lnTo>
                  <a:lnTo>
                    <a:pt x="50" y="112"/>
                  </a:lnTo>
                  <a:lnTo>
                    <a:pt x="50" y="114"/>
                  </a:lnTo>
                  <a:lnTo>
                    <a:pt x="52" y="114"/>
                  </a:lnTo>
                  <a:lnTo>
                    <a:pt x="50" y="112"/>
                  </a:lnTo>
                  <a:lnTo>
                    <a:pt x="52" y="112"/>
                  </a:lnTo>
                  <a:lnTo>
                    <a:pt x="52" y="110"/>
                  </a:lnTo>
                  <a:lnTo>
                    <a:pt x="50" y="110"/>
                  </a:lnTo>
                  <a:lnTo>
                    <a:pt x="50" y="112"/>
                  </a:lnTo>
                  <a:lnTo>
                    <a:pt x="48" y="112"/>
                  </a:lnTo>
                  <a:lnTo>
                    <a:pt x="46" y="112"/>
                  </a:lnTo>
                  <a:lnTo>
                    <a:pt x="48" y="110"/>
                  </a:lnTo>
                  <a:lnTo>
                    <a:pt x="50" y="110"/>
                  </a:lnTo>
                  <a:lnTo>
                    <a:pt x="52" y="108"/>
                  </a:lnTo>
                  <a:lnTo>
                    <a:pt x="50" y="108"/>
                  </a:lnTo>
                  <a:lnTo>
                    <a:pt x="50" y="110"/>
                  </a:lnTo>
                  <a:lnTo>
                    <a:pt x="48" y="110"/>
                  </a:lnTo>
                  <a:lnTo>
                    <a:pt x="48" y="108"/>
                  </a:lnTo>
                  <a:lnTo>
                    <a:pt x="48" y="110"/>
                  </a:lnTo>
                  <a:lnTo>
                    <a:pt x="46" y="110"/>
                  </a:lnTo>
                  <a:lnTo>
                    <a:pt x="46" y="108"/>
                  </a:lnTo>
                  <a:lnTo>
                    <a:pt x="46" y="106"/>
                  </a:lnTo>
                  <a:lnTo>
                    <a:pt x="44" y="106"/>
                  </a:lnTo>
                  <a:lnTo>
                    <a:pt x="44" y="104"/>
                  </a:lnTo>
                  <a:lnTo>
                    <a:pt x="46" y="104"/>
                  </a:lnTo>
                  <a:lnTo>
                    <a:pt x="44" y="102"/>
                  </a:lnTo>
                  <a:lnTo>
                    <a:pt x="46" y="102"/>
                  </a:lnTo>
                  <a:lnTo>
                    <a:pt x="46" y="104"/>
                  </a:lnTo>
                  <a:lnTo>
                    <a:pt x="48" y="104"/>
                  </a:lnTo>
                  <a:lnTo>
                    <a:pt x="50" y="104"/>
                  </a:lnTo>
                  <a:lnTo>
                    <a:pt x="48" y="104"/>
                  </a:lnTo>
                  <a:lnTo>
                    <a:pt x="48" y="102"/>
                  </a:lnTo>
                  <a:lnTo>
                    <a:pt x="46" y="102"/>
                  </a:lnTo>
                  <a:lnTo>
                    <a:pt x="46" y="100"/>
                  </a:lnTo>
                  <a:lnTo>
                    <a:pt x="46" y="98"/>
                  </a:lnTo>
                  <a:lnTo>
                    <a:pt x="48" y="100"/>
                  </a:lnTo>
                  <a:lnTo>
                    <a:pt x="48" y="98"/>
                  </a:lnTo>
                  <a:lnTo>
                    <a:pt x="46" y="98"/>
                  </a:lnTo>
                  <a:lnTo>
                    <a:pt x="46" y="96"/>
                  </a:lnTo>
                  <a:lnTo>
                    <a:pt x="46" y="94"/>
                  </a:lnTo>
                  <a:lnTo>
                    <a:pt x="48" y="94"/>
                  </a:lnTo>
                  <a:lnTo>
                    <a:pt x="48" y="96"/>
                  </a:lnTo>
                  <a:lnTo>
                    <a:pt x="50" y="96"/>
                  </a:lnTo>
                  <a:lnTo>
                    <a:pt x="48" y="94"/>
                  </a:lnTo>
                  <a:lnTo>
                    <a:pt x="48" y="93"/>
                  </a:lnTo>
                  <a:lnTo>
                    <a:pt x="50" y="93"/>
                  </a:lnTo>
                  <a:lnTo>
                    <a:pt x="50" y="94"/>
                  </a:lnTo>
                  <a:lnTo>
                    <a:pt x="52" y="94"/>
                  </a:lnTo>
                  <a:lnTo>
                    <a:pt x="52" y="93"/>
                  </a:lnTo>
                  <a:lnTo>
                    <a:pt x="52" y="94"/>
                  </a:lnTo>
                  <a:lnTo>
                    <a:pt x="54" y="94"/>
                  </a:lnTo>
                  <a:lnTo>
                    <a:pt x="56" y="94"/>
                  </a:lnTo>
                  <a:lnTo>
                    <a:pt x="54" y="94"/>
                  </a:lnTo>
                  <a:lnTo>
                    <a:pt x="54" y="93"/>
                  </a:lnTo>
                  <a:lnTo>
                    <a:pt x="52" y="93"/>
                  </a:lnTo>
                  <a:lnTo>
                    <a:pt x="54" y="93"/>
                  </a:lnTo>
                  <a:lnTo>
                    <a:pt x="56" y="93"/>
                  </a:lnTo>
                  <a:lnTo>
                    <a:pt x="56" y="94"/>
                  </a:lnTo>
                  <a:lnTo>
                    <a:pt x="58" y="94"/>
                  </a:lnTo>
                  <a:lnTo>
                    <a:pt x="56" y="93"/>
                  </a:lnTo>
                  <a:lnTo>
                    <a:pt x="56" y="91"/>
                  </a:lnTo>
                  <a:lnTo>
                    <a:pt x="54" y="91"/>
                  </a:lnTo>
                  <a:lnTo>
                    <a:pt x="52" y="91"/>
                  </a:lnTo>
                  <a:lnTo>
                    <a:pt x="52" y="89"/>
                  </a:lnTo>
                  <a:lnTo>
                    <a:pt x="52" y="87"/>
                  </a:lnTo>
                  <a:lnTo>
                    <a:pt x="52" y="89"/>
                  </a:lnTo>
                  <a:lnTo>
                    <a:pt x="54" y="89"/>
                  </a:lnTo>
                  <a:lnTo>
                    <a:pt x="54" y="87"/>
                  </a:lnTo>
                  <a:lnTo>
                    <a:pt x="54" y="85"/>
                  </a:lnTo>
                  <a:lnTo>
                    <a:pt x="52" y="83"/>
                  </a:lnTo>
                  <a:lnTo>
                    <a:pt x="54" y="83"/>
                  </a:lnTo>
                  <a:lnTo>
                    <a:pt x="56" y="83"/>
                  </a:lnTo>
                  <a:lnTo>
                    <a:pt x="58" y="83"/>
                  </a:lnTo>
                  <a:lnTo>
                    <a:pt x="60" y="83"/>
                  </a:lnTo>
                  <a:lnTo>
                    <a:pt x="58" y="83"/>
                  </a:lnTo>
                  <a:lnTo>
                    <a:pt x="56" y="81"/>
                  </a:lnTo>
                  <a:lnTo>
                    <a:pt x="56" y="79"/>
                  </a:lnTo>
                  <a:lnTo>
                    <a:pt x="56" y="77"/>
                  </a:lnTo>
                  <a:lnTo>
                    <a:pt x="58" y="79"/>
                  </a:lnTo>
                  <a:lnTo>
                    <a:pt x="58" y="77"/>
                  </a:lnTo>
                  <a:lnTo>
                    <a:pt x="58" y="75"/>
                  </a:lnTo>
                  <a:lnTo>
                    <a:pt x="58" y="73"/>
                  </a:lnTo>
                  <a:lnTo>
                    <a:pt x="58" y="71"/>
                  </a:lnTo>
                  <a:lnTo>
                    <a:pt x="60" y="71"/>
                  </a:lnTo>
                  <a:lnTo>
                    <a:pt x="62" y="71"/>
                  </a:lnTo>
                  <a:lnTo>
                    <a:pt x="62" y="73"/>
                  </a:lnTo>
                  <a:lnTo>
                    <a:pt x="62" y="75"/>
                  </a:lnTo>
                  <a:lnTo>
                    <a:pt x="62" y="73"/>
                  </a:lnTo>
                  <a:lnTo>
                    <a:pt x="62" y="71"/>
                  </a:lnTo>
                  <a:lnTo>
                    <a:pt x="64" y="73"/>
                  </a:lnTo>
                  <a:lnTo>
                    <a:pt x="64" y="75"/>
                  </a:lnTo>
                  <a:lnTo>
                    <a:pt x="62" y="77"/>
                  </a:lnTo>
                  <a:lnTo>
                    <a:pt x="64" y="77"/>
                  </a:lnTo>
                  <a:lnTo>
                    <a:pt x="64" y="75"/>
                  </a:lnTo>
                  <a:lnTo>
                    <a:pt x="66" y="75"/>
                  </a:lnTo>
                  <a:lnTo>
                    <a:pt x="66" y="73"/>
                  </a:lnTo>
                  <a:lnTo>
                    <a:pt x="68" y="73"/>
                  </a:lnTo>
                  <a:lnTo>
                    <a:pt x="68" y="75"/>
                  </a:lnTo>
                  <a:lnTo>
                    <a:pt x="68" y="77"/>
                  </a:lnTo>
                  <a:lnTo>
                    <a:pt x="68" y="75"/>
                  </a:lnTo>
                  <a:lnTo>
                    <a:pt x="69" y="75"/>
                  </a:lnTo>
                  <a:lnTo>
                    <a:pt x="69" y="73"/>
                  </a:lnTo>
                  <a:lnTo>
                    <a:pt x="71" y="75"/>
                  </a:lnTo>
                  <a:lnTo>
                    <a:pt x="71" y="73"/>
                  </a:lnTo>
                  <a:lnTo>
                    <a:pt x="73" y="73"/>
                  </a:lnTo>
                  <a:lnTo>
                    <a:pt x="73" y="71"/>
                  </a:lnTo>
                  <a:lnTo>
                    <a:pt x="73" y="73"/>
                  </a:lnTo>
                  <a:lnTo>
                    <a:pt x="75" y="73"/>
                  </a:lnTo>
                  <a:lnTo>
                    <a:pt x="77" y="73"/>
                  </a:lnTo>
                  <a:lnTo>
                    <a:pt x="79" y="73"/>
                  </a:lnTo>
                  <a:lnTo>
                    <a:pt x="79" y="71"/>
                  </a:lnTo>
                  <a:lnTo>
                    <a:pt x="81" y="71"/>
                  </a:lnTo>
                  <a:lnTo>
                    <a:pt x="83" y="71"/>
                  </a:lnTo>
                  <a:lnTo>
                    <a:pt x="85" y="71"/>
                  </a:lnTo>
                  <a:lnTo>
                    <a:pt x="85" y="70"/>
                  </a:lnTo>
                  <a:lnTo>
                    <a:pt x="85" y="71"/>
                  </a:lnTo>
                  <a:close/>
                  <a:moveTo>
                    <a:pt x="92" y="66"/>
                  </a:moveTo>
                  <a:lnTo>
                    <a:pt x="92" y="68"/>
                  </a:lnTo>
                  <a:lnTo>
                    <a:pt x="91" y="68"/>
                  </a:lnTo>
                  <a:lnTo>
                    <a:pt x="91" y="66"/>
                  </a:lnTo>
                  <a:lnTo>
                    <a:pt x="92" y="66"/>
                  </a:lnTo>
                  <a:close/>
                  <a:moveTo>
                    <a:pt x="87" y="64"/>
                  </a:moveTo>
                  <a:lnTo>
                    <a:pt x="87" y="66"/>
                  </a:lnTo>
                  <a:lnTo>
                    <a:pt x="89" y="66"/>
                  </a:lnTo>
                  <a:lnTo>
                    <a:pt x="87" y="66"/>
                  </a:lnTo>
                  <a:lnTo>
                    <a:pt x="89" y="66"/>
                  </a:lnTo>
                  <a:lnTo>
                    <a:pt x="87" y="68"/>
                  </a:lnTo>
                  <a:lnTo>
                    <a:pt x="85" y="66"/>
                  </a:lnTo>
                  <a:lnTo>
                    <a:pt x="85" y="64"/>
                  </a:lnTo>
                  <a:lnTo>
                    <a:pt x="83" y="64"/>
                  </a:lnTo>
                  <a:lnTo>
                    <a:pt x="85" y="64"/>
                  </a:lnTo>
                  <a:lnTo>
                    <a:pt x="85" y="62"/>
                  </a:lnTo>
                  <a:lnTo>
                    <a:pt x="87" y="64"/>
                  </a:lnTo>
                  <a:close/>
                  <a:moveTo>
                    <a:pt x="89" y="56"/>
                  </a:moveTo>
                  <a:lnTo>
                    <a:pt x="91" y="56"/>
                  </a:lnTo>
                  <a:lnTo>
                    <a:pt x="89" y="56"/>
                  </a:lnTo>
                  <a:lnTo>
                    <a:pt x="91" y="58"/>
                  </a:lnTo>
                  <a:lnTo>
                    <a:pt x="89" y="58"/>
                  </a:lnTo>
                  <a:lnTo>
                    <a:pt x="89" y="60"/>
                  </a:lnTo>
                  <a:lnTo>
                    <a:pt x="91" y="60"/>
                  </a:lnTo>
                  <a:lnTo>
                    <a:pt x="92" y="60"/>
                  </a:lnTo>
                  <a:lnTo>
                    <a:pt x="94" y="60"/>
                  </a:lnTo>
                  <a:lnTo>
                    <a:pt x="92" y="62"/>
                  </a:lnTo>
                  <a:lnTo>
                    <a:pt x="94" y="62"/>
                  </a:lnTo>
                  <a:lnTo>
                    <a:pt x="94" y="60"/>
                  </a:lnTo>
                  <a:lnTo>
                    <a:pt x="94" y="62"/>
                  </a:lnTo>
                  <a:lnTo>
                    <a:pt x="94" y="64"/>
                  </a:lnTo>
                  <a:lnTo>
                    <a:pt x="92" y="64"/>
                  </a:lnTo>
                  <a:lnTo>
                    <a:pt x="92" y="62"/>
                  </a:lnTo>
                  <a:lnTo>
                    <a:pt x="91" y="62"/>
                  </a:lnTo>
                  <a:lnTo>
                    <a:pt x="89" y="62"/>
                  </a:lnTo>
                  <a:lnTo>
                    <a:pt x="87" y="62"/>
                  </a:lnTo>
                  <a:lnTo>
                    <a:pt x="87" y="60"/>
                  </a:lnTo>
                  <a:lnTo>
                    <a:pt x="87" y="58"/>
                  </a:lnTo>
                  <a:lnTo>
                    <a:pt x="87" y="60"/>
                  </a:lnTo>
                  <a:lnTo>
                    <a:pt x="87" y="62"/>
                  </a:lnTo>
                  <a:lnTo>
                    <a:pt x="85" y="62"/>
                  </a:lnTo>
                  <a:lnTo>
                    <a:pt x="85" y="60"/>
                  </a:lnTo>
                  <a:lnTo>
                    <a:pt x="85" y="58"/>
                  </a:lnTo>
                  <a:lnTo>
                    <a:pt x="85" y="56"/>
                  </a:lnTo>
                  <a:lnTo>
                    <a:pt x="87" y="56"/>
                  </a:lnTo>
                  <a:lnTo>
                    <a:pt x="89" y="56"/>
                  </a:lnTo>
                  <a:close/>
                  <a:moveTo>
                    <a:pt x="96" y="56"/>
                  </a:moveTo>
                  <a:lnTo>
                    <a:pt x="98" y="56"/>
                  </a:lnTo>
                  <a:lnTo>
                    <a:pt x="96" y="56"/>
                  </a:lnTo>
                  <a:lnTo>
                    <a:pt x="98" y="56"/>
                  </a:lnTo>
                  <a:lnTo>
                    <a:pt x="98" y="58"/>
                  </a:lnTo>
                  <a:lnTo>
                    <a:pt x="96" y="58"/>
                  </a:lnTo>
                  <a:lnTo>
                    <a:pt x="96" y="56"/>
                  </a:lnTo>
                  <a:lnTo>
                    <a:pt x="96" y="58"/>
                  </a:lnTo>
                  <a:lnTo>
                    <a:pt x="96" y="56"/>
                  </a:lnTo>
                  <a:lnTo>
                    <a:pt x="96" y="54"/>
                  </a:lnTo>
                  <a:lnTo>
                    <a:pt x="96" y="56"/>
                  </a:lnTo>
                  <a:close/>
                  <a:moveTo>
                    <a:pt x="91" y="54"/>
                  </a:moveTo>
                  <a:lnTo>
                    <a:pt x="91" y="56"/>
                  </a:lnTo>
                  <a:lnTo>
                    <a:pt x="89" y="56"/>
                  </a:lnTo>
                  <a:lnTo>
                    <a:pt x="89" y="54"/>
                  </a:lnTo>
                  <a:lnTo>
                    <a:pt x="91" y="54"/>
                  </a:lnTo>
                  <a:close/>
                  <a:moveTo>
                    <a:pt x="94" y="52"/>
                  </a:moveTo>
                  <a:lnTo>
                    <a:pt x="94" y="54"/>
                  </a:lnTo>
                  <a:lnTo>
                    <a:pt x="94" y="56"/>
                  </a:lnTo>
                  <a:lnTo>
                    <a:pt x="94" y="54"/>
                  </a:lnTo>
                  <a:lnTo>
                    <a:pt x="92" y="54"/>
                  </a:lnTo>
                  <a:lnTo>
                    <a:pt x="94" y="54"/>
                  </a:lnTo>
                  <a:lnTo>
                    <a:pt x="94" y="52"/>
                  </a:lnTo>
                  <a:close/>
                  <a:moveTo>
                    <a:pt x="100" y="50"/>
                  </a:moveTo>
                  <a:lnTo>
                    <a:pt x="98" y="52"/>
                  </a:lnTo>
                  <a:lnTo>
                    <a:pt x="96" y="52"/>
                  </a:lnTo>
                  <a:lnTo>
                    <a:pt x="98" y="52"/>
                  </a:lnTo>
                  <a:lnTo>
                    <a:pt x="96" y="52"/>
                  </a:lnTo>
                  <a:lnTo>
                    <a:pt x="96" y="54"/>
                  </a:lnTo>
                  <a:lnTo>
                    <a:pt x="96" y="52"/>
                  </a:lnTo>
                  <a:lnTo>
                    <a:pt x="96" y="50"/>
                  </a:lnTo>
                  <a:lnTo>
                    <a:pt x="98" y="50"/>
                  </a:lnTo>
                  <a:lnTo>
                    <a:pt x="96" y="52"/>
                  </a:lnTo>
                  <a:lnTo>
                    <a:pt x="98" y="52"/>
                  </a:lnTo>
                  <a:lnTo>
                    <a:pt x="98" y="50"/>
                  </a:lnTo>
                  <a:lnTo>
                    <a:pt x="100" y="50"/>
                  </a:lnTo>
                  <a:close/>
                  <a:moveTo>
                    <a:pt x="91" y="48"/>
                  </a:moveTo>
                  <a:lnTo>
                    <a:pt x="91" y="50"/>
                  </a:lnTo>
                  <a:lnTo>
                    <a:pt x="92" y="50"/>
                  </a:lnTo>
                  <a:lnTo>
                    <a:pt x="92" y="52"/>
                  </a:lnTo>
                  <a:lnTo>
                    <a:pt x="92" y="50"/>
                  </a:lnTo>
                  <a:lnTo>
                    <a:pt x="91" y="50"/>
                  </a:lnTo>
                  <a:lnTo>
                    <a:pt x="91" y="52"/>
                  </a:lnTo>
                  <a:lnTo>
                    <a:pt x="91" y="50"/>
                  </a:lnTo>
                  <a:lnTo>
                    <a:pt x="89" y="50"/>
                  </a:lnTo>
                  <a:lnTo>
                    <a:pt x="91" y="50"/>
                  </a:lnTo>
                  <a:lnTo>
                    <a:pt x="91" y="48"/>
                  </a:lnTo>
                  <a:close/>
                  <a:moveTo>
                    <a:pt x="114" y="43"/>
                  </a:moveTo>
                  <a:lnTo>
                    <a:pt x="112" y="43"/>
                  </a:lnTo>
                  <a:lnTo>
                    <a:pt x="112" y="45"/>
                  </a:lnTo>
                  <a:lnTo>
                    <a:pt x="112" y="43"/>
                  </a:lnTo>
                  <a:lnTo>
                    <a:pt x="114" y="43"/>
                  </a:lnTo>
                  <a:close/>
                  <a:moveTo>
                    <a:pt x="117" y="25"/>
                  </a:moveTo>
                  <a:lnTo>
                    <a:pt x="117" y="27"/>
                  </a:lnTo>
                  <a:lnTo>
                    <a:pt x="117" y="25"/>
                  </a:lnTo>
                  <a:lnTo>
                    <a:pt x="117" y="27"/>
                  </a:lnTo>
                  <a:lnTo>
                    <a:pt x="116" y="27"/>
                  </a:lnTo>
                  <a:lnTo>
                    <a:pt x="117" y="27"/>
                  </a:lnTo>
                  <a:lnTo>
                    <a:pt x="117" y="25"/>
                  </a:lnTo>
                  <a:close/>
                  <a:moveTo>
                    <a:pt x="106" y="25"/>
                  </a:moveTo>
                  <a:lnTo>
                    <a:pt x="104" y="23"/>
                  </a:lnTo>
                  <a:lnTo>
                    <a:pt x="106" y="23"/>
                  </a:lnTo>
                  <a:lnTo>
                    <a:pt x="106" y="25"/>
                  </a:lnTo>
                  <a:close/>
                  <a:moveTo>
                    <a:pt x="121" y="23"/>
                  </a:moveTo>
                  <a:lnTo>
                    <a:pt x="121" y="25"/>
                  </a:lnTo>
                  <a:lnTo>
                    <a:pt x="121" y="23"/>
                  </a:lnTo>
                  <a:lnTo>
                    <a:pt x="119" y="23"/>
                  </a:lnTo>
                  <a:lnTo>
                    <a:pt x="121" y="23"/>
                  </a:lnTo>
                  <a:close/>
                  <a:moveTo>
                    <a:pt x="123" y="18"/>
                  </a:moveTo>
                  <a:lnTo>
                    <a:pt x="121" y="18"/>
                  </a:lnTo>
                  <a:lnTo>
                    <a:pt x="123" y="18"/>
                  </a:lnTo>
                  <a:lnTo>
                    <a:pt x="123" y="16"/>
                  </a:lnTo>
                  <a:lnTo>
                    <a:pt x="123" y="18"/>
                  </a:lnTo>
                  <a:close/>
                  <a:moveTo>
                    <a:pt x="125" y="10"/>
                  </a:moveTo>
                  <a:lnTo>
                    <a:pt x="125" y="8"/>
                  </a:lnTo>
                  <a:lnTo>
                    <a:pt x="127" y="10"/>
                  </a:lnTo>
                  <a:lnTo>
                    <a:pt x="125" y="10"/>
                  </a:lnTo>
                  <a:lnTo>
                    <a:pt x="123" y="10"/>
                  </a:lnTo>
                  <a:lnTo>
                    <a:pt x="123" y="8"/>
                  </a:lnTo>
                  <a:lnTo>
                    <a:pt x="125" y="8"/>
                  </a:lnTo>
                  <a:lnTo>
                    <a:pt x="125" y="10"/>
                  </a:lnTo>
                  <a:close/>
                  <a:moveTo>
                    <a:pt x="117" y="10"/>
                  </a:moveTo>
                  <a:lnTo>
                    <a:pt x="117" y="12"/>
                  </a:lnTo>
                  <a:lnTo>
                    <a:pt x="117" y="14"/>
                  </a:lnTo>
                  <a:lnTo>
                    <a:pt x="117" y="12"/>
                  </a:lnTo>
                  <a:lnTo>
                    <a:pt x="117" y="14"/>
                  </a:lnTo>
                  <a:lnTo>
                    <a:pt x="117" y="16"/>
                  </a:lnTo>
                  <a:lnTo>
                    <a:pt x="116" y="16"/>
                  </a:lnTo>
                  <a:lnTo>
                    <a:pt x="117" y="16"/>
                  </a:lnTo>
                  <a:lnTo>
                    <a:pt x="117" y="14"/>
                  </a:lnTo>
                  <a:lnTo>
                    <a:pt x="119" y="14"/>
                  </a:lnTo>
                  <a:lnTo>
                    <a:pt x="117" y="14"/>
                  </a:lnTo>
                  <a:lnTo>
                    <a:pt x="119" y="14"/>
                  </a:lnTo>
                  <a:lnTo>
                    <a:pt x="119" y="12"/>
                  </a:lnTo>
                  <a:lnTo>
                    <a:pt x="119" y="14"/>
                  </a:lnTo>
                  <a:lnTo>
                    <a:pt x="119" y="16"/>
                  </a:lnTo>
                  <a:lnTo>
                    <a:pt x="119" y="14"/>
                  </a:lnTo>
                  <a:lnTo>
                    <a:pt x="119" y="16"/>
                  </a:lnTo>
                  <a:lnTo>
                    <a:pt x="121" y="16"/>
                  </a:lnTo>
                  <a:lnTo>
                    <a:pt x="121" y="14"/>
                  </a:lnTo>
                  <a:lnTo>
                    <a:pt x="121" y="16"/>
                  </a:lnTo>
                  <a:lnTo>
                    <a:pt x="121" y="18"/>
                  </a:lnTo>
                  <a:lnTo>
                    <a:pt x="119" y="18"/>
                  </a:lnTo>
                  <a:lnTo>
                    <a:pt x="121" y="18"/>
                  </a:lnTo>
                  <a:lnTo>
                    <a:pt x="121" y="20"/>
                  </a:lnTo>
                  <a:lnTo>
                    <a:pt x="119" y="20"/>
                  </a:lnTo>
                  <a:lnTo>
                    <a:pt x="121" y="20"/>
                  </a:lnTo>
                  <a:lnTo>
                    <a:pt x="119" y="20"/>
                  </a:lnTo>
                  <a:lnTo>
                    <a:pt x="119" y="22"/>
                  </a:lnTo>
                  <a:lnTo>
                    <a:pt x="119" y="20"/>
                  </a:lnTo>
                  <a:lnTo>
                    <a:pt x="119" y="22"/>
                  </a:lnTo>
                  <a:lnTo>
                    <a:pt x="119" y="23"/>
                  </a:lnTo>
                  <a:lnTo>
                    <a:pt x="119" y="22"/>
                  </a:lnTo>
                  <a:lnTo>
                    <a:pt x="119" y="23"/>
                  </a:lnTo>
                  <a:lnTo>
                    <a:pt x="121" y="23"/>
                  </a:lnTo>
                  <a:lnTo>
                    <a:pt x="119" y="23"/>
                  </a:lnTo>
                  <a:lnTo>
                    <a:pt x="119" y="25"/>
                  </a:lnTo>
                  <a:lnTo>
                    <a:pt x="119" y="27"/>
                  </a:lnTo>
                  <a:lnTo>
                    <a:pt x="119" y="29"/>
                  </a:lnTo>
                  <a:lnTo>
                    <a:pt x="117" y="31"/>
                  </a:lnTo>
                  <a:lnTo>
                    <a:pt x="117" y="33"/>
                  </a:lnTo>
                  <a:lnTo>
                    <a:pt x="117" y="31"/>
                  </a:lnTo>
                  <a:lnTo>
                    <a:pt x="116" y="31"/>
                  </a:lnTo>
                  <a:lnTo>
                    <a:pt x="117" y="31"/>
                  </a:lnTo>
                  <a:lnTo>
                    <a:pt x="117" y="29"/>
                  </a:lnTo>
                  <a:lnTo>
                    <a:pt x="117" y="31"/>
                  </a:lnTo>
                  <a:lnTo>
                    <a:pt x="117" y="29"/>
                  </a:lnTo>
                  <a:lnTo>
                    <a:pt x="117" y="27"/>
                  </a:lnTo>
                  <a:lnTo>
                    <a:pt x="117" y="25"/>
                  </a:lnTo>
                  <a:lnTo>
                    <a:pt x="117" y="23"/>
                  </a:lnTo>
                  <a:lnTo>
                    <a:pt x="117" y="22"/>
                  </a:lnTo>
                  <a:lnTo>
                    <a:pt x="116" y="20"/>
                  </a:lnTo>
                  <a:lnTo>
                    <a:pt x="116" y="22"/>
                  </a:lnTo>
                  <a:lnTo>
                    <a:pt x="117" y="22"/>
                  </a:lnTo>
                  <a:lnTo>
                    <a:pt x="116" y="22"/>
                  </a:lnTo>
                  <a:lnTo>
                    <a:pt x="116" y="23"/>
                  </a:lnTo>
                  <a:lnTo>
                    <a:pt x="114" y="23"/>
                  </a:lnTo>
                  <a:lnTo>
                    <a:pt x="114" y="22"/>
                  </a:lnTo>
                  <a:lnTo>
                    <a:pt x="116" y="22"/>
                  </a:lnTo>
                  <a:lnTo>
                    <a:pt x="114" y="22"/>
                  </a:lnTo>
                  <a:lnTo>
                    <a:pt x="112" y="22"/>
                  </a:lnTo>
                  <a:lnTo>
                    <a:pt x="112" y="20"/>
                  </a:lnTo>
                  <a:lnTo>
                    <a:pt x="112" y="18"/>
                  </a:lnTo>
                  <a:lnTo>
                    <a:pt x="114" y="18"/>
                  </a:lnTo>
                  <a:lnTo>
                    <a:pt x="114" y="20"/>
                  </a:lnTo>
                  <a:lnTo>
                    <a:pt x="114" y="18"/>
                  </a:lnTo>
                  <a:lnTo>
                    <a:pt x="116" y="18"/>
                  </a:lnTo>
                  <a:lnTo>
                    <a:pt x="116" y="20"/>
                  </a:lnTo>
                  <a:lnTo>
                    <a:pt x="116" y="18"/>
                  </a:lnTo>
                  <a:lnTo>
                    <a:pt x="116" y="20"/>
                  </a:lnTo>
                  <a:lnTo>
                    <a:pt x="117" y="20"/>
                  </a:lnTo>
                  <a:lnTo>
                    <a:pt x="117" y="18"/>
                  </a:lnTo>
                  <a:lnTo>
                    <a:pt x="117" y="16"/>
                  </a:lnTo>
                  <a:lnTo>
                    <a:pt x="116" y="16"/>
                  </a:lnTo>
                  <a:lnTo>
                    <a:pt x="116" y="14"/>
                  </a:lnTo>
                  <a:lnTo>
                    <a:pt x="116" y="12"/>
                  </a:lnTo>
                  <a:lnTo>
                    <a:pt x="116" y="14"/>
                  </a:lnTo>
                  <a:lnTo>
                    <a:pt x="114" y="14"/>
                  </a:lnTo>
                  <a:lnTo>
                    <a:pt x="116" y="14"/>
                  </a:lnTo>
                  <a:lnTo>
                    <a:pt x="114" y="14"/>
                  </a:lnTo>
                  <a:lnTo>
                    <a:pt x="114" y="12"/>
                  </a:lnTo>
                  <a:lnTo>
                    <a:pt x="114" y="14"/>
                  </a:lnTo>
                  <a:lnTo>
                    <a:pt x="114" y="12"/>
                  </a:lnTo>
                  <a:lnTo>
                    <a:pt x="114" y="10"/>
                  </a:lnTo>
                  <a:lnTo>
                    <a:pt x="114" y="12"/>
                  </a:lnTo>
                  <a:lnTo>
                    <a:pt x="116" y="12"/>
                  </a:lnTo>
                  <a:lnTo>
                    <a:pt x="116" y="10"/>
                  </a:lnTo>
                  <a:lnTo>
                    <a:pt x="116" y="8"/>
                  </a:lnTo>
                  <a:lnTo>
                    <a:pt x="117" y="8"/>
                  </a:lnTo>
                  <a:lnTo>
                    <a:pt x="117" y="10"/>
                  </a:lnTo>
                  <a:lnTo>
                    <a:pt x="117" y="8"/>
                  </a:lnTo>
                  <a:lnTo>
                    <a:pt x="117" y="10"/>
                  </a:lnTo>
                  <a:close/>
                  <a:moveTo>
                    <a:pt x="121" y="4"/>
                  </a:moveTo>
                  <a:lnTo>
                    <a:pt x="121" y="6"/>
                  </a:lnTo>
                  <a:lnTo>
                    <a:pt x="121" y="4"/>
                  </a:lnTo>
                  <a:lnTo>
                    <a:pt x="123" y="4"/>
                  </a:lnTo>
                  <a:lnTo>
                    <a:pt x="123" y="6"/>
                  </a:lnTo>
                  <a:lnTo>
                    <a:pt x="123" y="8"/>
                  </a:lnTo>
                  <a:lnTo>
                    <a:pt x="121" y="8"/>
                  </a:lnTo>
                  <a:lnTo>
                    <a:pt x="121" y="10"/>
                  </a:lnTo>
                  <a:lnTo>
                    <a:pt x="121" y="8"/>
                  </a:lnTo>
                  <a:lnTo>
                    <a:pt x="121" y="10"/>
                  </a:lnTo>
                  <a:lnTo>
                    <a:pt x="121" y="12"/>
                  </a:lnTo>
                  <a:lnTo>
                    <a:pt x="119" y="12"/>
                  </a:lnTo>
                  <a:lnTo>
                    <a:pt x="119" y="8"/>
                  </a:lnTo>
                  <a:lnTo>
                    <a:pt x="121" y="8"/>
                  </a:lnTo>
                  <a:lnTo>
                    <a:pt x="121" y="6"/>
                  </a:lnTo>
                  <a:lnTo>
                    <a:pt x="121" y="4"/>
                  </a:lnTo>
                  <a:close/>
                  <a:moveTo>
                    <a:pt x="125" y="2"/>
                  </a:moveTo>
                  <a:lnTo>
                    <a:pt x="125" y="4"/>
                  </a:lnTo>
                  <a:lnTo>
                    <a:pt x="125" y="6"/>
                  </a:lnTo>
                  <a:lnTo>
                    <a:pt x="123" y="6"/>
                  </a:lnTo>
                  <a:lnTo>
                    <a:pt x="123" y="4"/>
                  </a:lnTo>
                  <a:lnTo>
                    <a:pt x="123" y="2"/>
                  </a:lnTo>
                  <a:lnTo>
                    <a:pt x="125" y="2"/>
                  </a:lnTo>
                  <a:lnTo>
                    <a:pt x="125" y="0"/>
                  </a:lnTo>
                  <a:lnTo>
                    <a:pt x="125" y="2"/>
                  </a:lnTo>
                  <a:lnTo>
                    <a:pt x="123" y="2"/>
                  </a:lnTo>
                  <a:lnTo>
                    <a:pt x="125" y="2"/>
                  </a:lnTo>
                  <a:lnTo>
                    <a:pt x="125" y="0"/>
                  </a:lnTo>
                  <a:lnTo>
                    <a:pt x="125" y="2"/>
                  </a:lnTo>
                  <a:lnTo>
                    <a:pt x="127" y="2"/>
                  </a:lnTo>
                  <a:lnTo>
                    <a:pt x="125" y="2"/>
                  </a:lnTo>
                  <a:lnTo>
                    <a:pt x="127" y="2"/>
                  </a:lnTo>
                  <a:lnTo>
                    <a:pt x="12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87"/>
            <p:cNvSpPr>
              <a:spLocks/>
            </p:cNvSpPr>
            <p:nvPr/>
          </p:nvSpPr>
          <p:spPr bwMode="auto">
            <a:xfrm>
              <a:off x="6038850" y="3606800"/>
              <a:ext cx="171450" cy="85725"/>
            </a:xfrm>
            <a:custGeom>
              <a:avLst/>
              <a:gdLst>
                <a:gd name="T0" fmla="*/ 100 w 108"/>
                <a:gd name="T1" fmla="*/ 41 h 54"/>
                <a:gd name="T2" fmla="*/ 102 w 108"/>
                <a:gd name="T3" fmla="*/ 46 h 54"/>
                <a:gd name="T4" fmla="*/ 108 w 108"/>
                <a:gd name="T5" fmla="*/ 50 h 54"/>
                <a:gd name="T6" fmla="*/ 102 w 108"/>
                <a:gd name="T7" fmla="*/ 54 h 54"/>
                <a:gd name="T8" fmla="*/ 94 w 108"/>
                <a:gd name="T9" fmla="*/ 52 h 54"/>
                <a:gd name="T10" fmla="*/ 90 w 108"/>
                <a:gd name="T11" fmla="*/ 48 h 54"/>
                <a:gd name="T12" fmla="*/ 85 w 108"/>
                <a:gd name="T13" fmla="*/ 46 h 54"/>
                <a:gd name="T14" fmla="*/ 77 w 108"/>
                <a:gd name="T15" fmla="*/ 50 h 54"/>
                <a:gd name="T16" fmla="*/ 75 w 108"/>
                <a:gd name="T17" fmla="*/ 52 h 54"/>
                <a:gd name="T18" fmla="*/ 69 w 108"/>
                <a:gd name="T19" fmla="*/ 52 h 54"/>
                <a:gd name="T20" fmla="*/ 63 w 108"/>
                <a:gd name="T21" fmla="*/ 52 h 54"/>
                <a:gd name="T22" fmla="*/ 58 w 108"/>
                <a:gd name="T23" fmla="*/ 54 h 54"/>
                <a:gd name="T24" fmla="*/ 52 w 108"/>
                <a:gd name="T25" fmla="*/ 52 h 54"/>
                <a:gd name="T26" fmla="*/ 50 w 108"/>
                <a:gd name="T27" fmla="*/ 50 h 54"/>
                <a:gd name="T28" fmla="*/ 46 w 108"/>
                <a:gd name="T29" fmla="*/ 46 h 54"/>
                <a:gd name="T30" fmla="*/ 46 w 108"/>
                <a:gd name="T31" fmla="*/ 44 h 54"/>
                <a:gd name="T32" fmla="*/ 40 w 108"/>
                <a:gd name="T33" fmla="*/ 44 h 54"/>
                <a:gd name="T34" fmla="*/ 35 w 108"/>
                <a:gd name="T35" fmla="*/ 44 h 54"/>
                <a:gd name="T36" fmla="*/ 31 w 108"/>
                <a:gd name="T37" fmla="*/ 46 h 54"/>
                <a:gd name="T38" fmla="*/ 27 w 108"/>
                <a:gd name="T39" fmla="*/ 46 h 54"/>
                <a:gd name="T40" fmla="*/ 27 w 108"/>
                <a:gd name="T41" fmla="*/ 41 h 54"/>
                <a:gd name="T42" fmla="*/ 29 w 108"/>
                <a:gd name="T43" fmla="*/ 35 h 54"/>
                <a:gd name="T44" fmla="*/ 27 w 108"/>
                <a:gd name="T45" fmla="*/ 29 h 54"/>
                <a:gd name="T46" fmla="*/ 25 w 108"/>
                <a:gd name="T47" fmla="*/ 21 h 54"/>
                <a:gd name="T48" fmla="*/ 21 w 108"/>
                <a:gd name="T49" fmla="*/ 18 h 54"/>
                <a:gd name="T50" fmla="*/ 17 w 108"/>
                <a:gd name="T51" fmla="*/ 14 h 54"/>
                <a:gd name="T52" fmla="*/ 12 w 108"/>
                <a:gd name="T53" fmla="*/ 10 h 54"/>
                <a:gd name="T54" fmla="*/ 8 w 108"/>
                <a:gd name="T55" fmla="*/ 10 h 54"/>
                <a:gd name="T56" fmla="*/ 2 w 108"/>
                <a:gd name="T57" fmla="*/ 6 h 54"/>
                <a:gd name="T58" fmla="*/ 4 w 108"/>
                <a:gd name="T59" fmla="*/ 0 h 54"/>
                <a:gd name="T60" fmla="*/ 12 w 108"/>
                <a:gd name="T61" fmla="*/ 0 h 54"/>
                <a:gd name="T62" fmla="*/ 17 w 108"/>
                <a:gd name="T63" fmla="*/ 4 h 54"/>
                <a:gd name="T64" fmla="*/ 25 w 108"/>
                <a:gd name="T65" fmla="*/ 6 h 54"/>
                <a:gd name="T66" fmla="*/ 31 w 108"/>
                <a:gd name="T67" fmla="*/ 8 h 54"/>
                <a:gd name="T68" fmla="*/ 38 w 108"/>
                <a:gd name="T69" fmla="*/ 8 h 54"/>
                <a:gd name="T70" fmla="*/ 44 w 108"/>
                <a:gd name="T71" fmla="*/ 10 h 54"/>
                <a:gd name="T72" fmla="*/ 50 w 108"/>
                <a:gd name="T73" fmla="*/ 12 h 54"/>
                <a:gd name="T74" fmla="*/ 58 w 108"/>
                <a:gd name="T75" fmla="*/ 16 h 54"/>
                <a:gd name="T76" fmla="*/ 62 w 108"/>
                <a:gd name="T77" fmla="*/ 20 h 54"/>
                <a:gd name="T78" fmla="*/ 63 w 108"/>
                <a:gd name="T79" fmla="*/ 21 h 54"/>
                <a:gd name="T80" fmla="*/ 67 w 108"/>
                <a:gd name="T81" fmla="*/ 21 h 54"/>
                <a:gd name="T82" fmla="*/ 71 w 108"/>
                <a:gd name="T83" fmla="*/ 18 h 54"/>
                <a:gd name="T84" fmla="*/ 77 w 108"/>
                <a:gd name="T85" fmla="*/ 21 h 54"/>
                <a:gd name="T86" fmla="*/ 83 w 108"/>
                <a:gd name="T87" fmla="*/ 20 h 54"/>
                <a:gd name="T88" fmla="*/ 88 w 108"/>
                <a:gd name="T89" fmla="*/ 23 h 54"/>
                <a:gd name="T90" fmla="*/ 90 w 108"/>
                <a:gd name="T91" fmla="*/ 29 h 54"/>
                <a:gd name="T92" fmla="*/ 96 w 108"/>
                <a:gd name="T93" fmla="*/ 33 h 54"/>
                <a:gd name="T94" fmla="*/ 98 w 108"/>
                <a:gd name="T95" fmla="*/ 35 h 54"/>
                <a:gd name="T96" fmla="*/ 104 w 108"/>
                <a:gd name="T97" fmla="*/ 3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8" h="54">
                  <a:moveTo>
                    <a:pt x="104" y="37"/>
                  </a:moveTo>
                  <a:lnTo>
                    <a:pt x="102" y="39"/>
                  </a:lnTo>
                  <a:lnTo>
                    <a:pt x="102" y="41"/>
                  </a:lnTo>
                  <a:lnTo>
                    <a:pt x="100" y="41"/>
                  </a:lnTo>
                  <a:lnTo>
                    <a:pt x="100" y="43"/>
                  </a:lnTo>
                  <a:lnTo>
                    <a:pt x="100" y="44"/>
                  </a:lnTo>
                  <a:lnTo>
                    <a:pt x="102" y="44"/>
                  </a:lnTo>
                  <a:lnTo>
                    <a:pt x="102" y="46"/>
                  </a:lnTo>
                  <a:lnTo>
                    <a:pt x="104" y="46"/>
                  </a:lnTo>
                  <a:lnTo>
                    <a:pt x="106" y="48"/>
                  </a:lnTo>
                  <a:lnTo>
                    <a:pt x="108" y="48"/>
                  </a:lnTo>
                  <a:lnTo>
                    <a:pt x="108" y="50"/>
                  </a:lnTo>
                  <a:lnTo>
                    <a:pt x="106" y="52"/>
                  </a:lnTo>
                  <a:lnTo>
                    <a:pt x="106" y="54"/>
                  </a:lnTo>
                  <a:lnTo>
                    <a:pt x="104" y="54"/>
                  </a:lnTo>
                  <a:lnTo>
                    <a:pt x="102" y="54"/>
                  </a:lnTo>
                  <a:lnTo>
                    <a:pt x="100" y="52"/>
                  </a:lnTo>
                  <a:lnTo>
                    <a:pt x="98" y="52"/>
                  </a:lnTo>
                  <a:lnTo>
                    <a:pt x="96" y="52"/>
                  </a:lnTo>
                  <a:lnTo>
                    <a:pt x="94" y="52"/>
                  </a:lnTo>
                  <a:lnTo>
                    <a:pt x="92" y="50"/>
                  </a:lnTo>
                  <a:lnTo>
                    <a:pt x="90" y="50"/>
                  </a:lnTo>
                  <a:lnTo>
                    <a:pt x="92" y="48"/>
                  </a:lnTo>
                  <a:lnTo>
                    <a:pt x="90" y="48"/>
                  </a:lnTo>
                  <a:lnTo>
                    <a:pt x="88" y="48"/>
                  </a:lnTo>
                  <a:lnTo>
                    <a:pt x="88" y="46"/>
                  </a:lnTo>
                  <a:lnTo>
                    <a:pt x="86" y="46"/>
                  </a:lnTo>
                  <a:lnTo>
                    <a:pt x="85" y="46"/>
                  </a:lnTo>
                  <a:lnTo>
                    <a:pt x="83" y="48"/>
                  </a:lnTo>
                  <a:lnTo>
                    <a:pt x="81" y="50"/>
                  </a:lnTo>
                  <a:lnTo>
                    <a:pt x="79" y="50"/>
                  </a:lnTo>
                  <a:lnTo>
                    <a:pt x="77" y="50"/>
                  </a:lnTo>
                  <a:lnTo>
                    <a:pt x="79" y="50"/>
                  </a:lnTo>
                  <a:lnTo>
                    <a:pt x="79" y="52"/>
                  </a:lnTo>
                  <a:lnTo>
                    <a:pt x="77" y="52"/>
                  </a:lnTo>
                  <a:lnTo>
                    <a:pt x="75" y="52"/>
                  </a:lnTo>
                  <a:lnTo>
                    <a:pt x="75" y="50"/>
                  </a:lnTo>
                  <a:lnTo>
                    <a:pt x="73" y="52"/>
                  </a:lnTo>
                  <a:lnTo>
                    <a:pt x="71" y="52"/>
                  </a:lnTo>
                  <a:lnTo>
                    <a:pt x="69" y="52"/>
                  </a:lnTo>
                  <a:lnTo>
                    <a:pt x="67" y="50"/>
                  </a:lnTo>
                  <a:lnTo>
                    <a:pt x="67" y="52"/>
                  </a:lnTo>
                  <a:lnTo>
                    <a:pt x="65" y="52"/>
                  </a:lnTo>
                  <a:lnTo>
                    <a:pt x="63" y="52"/>
                  </a:lnTo>
                  <a:lnTo>
                    <a:pt x="62" y="52"/>
                  </a:lnTo>
                  <a:lnTo>
                    <a:pt x="62" y="54"/>
                  </a:lnTo>
                  <a:lnTo>
                    <a:pt x="60" y="54"/>
                  </a:lnTo>
                  <a:lnTo>
                    <a:pt x="58" y="54"/>
                  </a:lnTo>
                  <a:lnTo>
                    <a:pt x="56" y="54"/>
                  </a:lnTo>
                  <a:lnTo>
                    <a:pt x="56" y="52"/>
                  </a:lnTo>
                  <a:lnTo>
                    <a:pt x="54" y="52"/>
                  </a:lnTo>
                  <a:lnTo>
                    <a:pt x="52" y="52"/>
                  </a:lnTo>
                  <a:lnTo>
                    <a:pt x="52" y="50"/>
                  </a:lnTo>
                  <a:lnTo>
                    <a:pt x="50" y="50"/>
                  </a:lnTo>
                  <a:lnTo>
                    <a:pt x="52" y="50"/>
                  </a:lnTo>
                  <a:lnTo>
                    <a:pt x="50" y="50"/>
                  </a:lnTo>
                  <a:lnTo>
                    <a:pt x="50" y="48"/>
                  </a:lnTo>
                  <a:lnTo>
                    <a:pt x="48" y="48"/>
                  </a:lnTo>
                  <a:lnTo>
                    <a:pt x="48" y="46"/>
                  </a:lnTo>
                  <a:lnTo>
                    <a:pt x="46" y="46"/>
                  </a:lnTo>
                  <a:lnTo>
                    <a:pt x="46" y="44"/>
                  </a:lnTo>
                  <a:lnTo>
                    <a:pt x="46" y="46"/>
                  </a:lnTo>
                  <a:lnTo>
                    <a:pt x="44" y="44"/>
                  </a:lnTo>
                  <a:lnTo>
                    <a:pt x="46" y="44"/>
                  </a:lnTo>
                  <a:lnTo>
                    <a:pt x="46" y="43"/>
                  </a:lnTo>
                  <a:lnTo>
                    <a:pt x="42" y="43"/>
                  </a:lnTo>
                  <a:lnTo>
                    <a:pt x="42" y="44"/>
                  </a:lnTo>
                  <a:lnTo>
                    <a:pt x="40" y="44"/>
                  </a:lnTo>
                  <a:lnTo>
                    <a:pt x="40" y="46"/>
                  </a:lnTo>
                  <a:lnTo>
                    <a:pt x="37" y="46"/>
                  </a:lnTo>
                  <a:lnTo>
                    <a:pt x="35" y="46"/>
                  </a:lnTo>
                  <a:lnTo>
                    <a:pt x="35" y="44"/>
                  </a:lnTo>
                  <a:lnTo>
                    <a:pt x="33" y="44"/>
                  </a:lnTo>
                  <a:lnTo>
                    <a:pt x="33" y="46"/>
                  </a:lnTo>
                  <a:lnTo>
                    <a:pt x="31" y="44"/>
                  </a:lnTo>
                  <a:lnTo>
                    <a:pt x="31" y="46"/>
                  </a:lnTo>
                  <a:lnTo>
                    <a:pt x="29" y="46"/>
                  </a:lnTo>
                  <a:lnTo>
                    <a:pt x="27" y="46"/>
                  </a:lnTo>
                  <a:lnTo>
                    <a:pt x="27" y="44"/>
                  </a:lnTo>
                  <a:lnTo>
                    <a:pt x="27" y="46"/>
                  </a:lnTo>
                  <a:lnTo>
                    <a:pt x="25" y="44"/>
                  </a:lnTo>
                  <a:lnTo>
                    <a:pt x="25" y="43"/>
                  </a:lnTo>
                  <a:lnTo>
                    <a:pt x="27" y="43"/>
                  </a:lnTo>
                  <a:lnTo>
                    <a:pt x="27" y="41"/>
                  </a:lnTo>
                  <a:lnTo>
                    <a:pt x="29" y="41"/>
                  </a:lnTo>
                  <a:lnTo>
                    <a:pt x="29" y="39"/>
                  </a:lnTo>
                  <a:lnTo>
                    <a:pt x="29" y="37"/>
                  </a:lnTo>
                  <a:lnTo>
                    <a:pt x="29" y="35"/>
                  </a:lnTo>
                  <a:lnTo>
                    <a:pt x="29" y="33"/>
                  </a:lnTo>
                  <a:lnTo>
                    <a:pt x="27" y="33"/>
                  </a:lnTo>
                  <a:lnTo>
                    <a:pt x="27" y="31"/>
                  </a:lnTo>
                  <a:lnTo>
                    <a:pt x="27" y="29"/>
                  </a:lnTo>
                  <a:lnTo>
                    <a:pt x="27" y="27"/>
                  </a:lnTo>
                  <a:lnTo>
                    <a:pt x="25" y="27"/>
                  </a:lnTo>
                  <a:lnTo>
                    <a:pt x="25" y="25"/>
                  </a:lnTo>
                  <a:lnTo>
                    <a:pt x="25" y="21"/>
                  </a:lnTo>
                  <a:lnTo>
                    <a:pt x="25" y="20"/>
                  </a:lnTo>
                  <a:lnTo>
                    <a:pt x="23" y="20"/>
                  </a:lnTo>
                  <a:lnTo>
                    <a:pt x="23" y="18"/>
                  </a:lnTo>
                  <a:lnTo>
                    <a:pt x="21" y="18"/>
                  </a:lnTo>
                  <a:lnTo>
                    <a:pt x="19" y="18"/>
                  </a:lnTo>
                  <a:lnTo>
                    <a:pt x="19" y="16"/>
                  </a:lnTo>
                  <a:lnTo>
                    <a:pt x="17" y="16"/>
                  </a:lnTo>
                  <a:lnTo>
                    <a:pt x="17" y="14"/>
                  </a:lnTo>
                  <a:lnTo>
                    <a:pt x="15" y="14"/>
                  </a:lnTo>
                  <a:lnTo>
                    <a:pt x="15" y="12"/>
                  </a:lnTo>
                  <a:lnTo>
                    <a:pt x="14" y="12"/>
                  </a:lnTo>
                  <a:lnTo>
                    <a:pt x="12" y="10"/>
                  </a:lnTo>
                  <a:lnTo>
                    <a:pt x="12" y="12"/>
                  </a:lnTo>
                  <a:lnTo>
                    <a:pt x="10" y="12"/>
                  </a:lnTo>
                  <a:lnTo>
                    <a:pt x="10" y="10"/>
                  </a:lnTo>
                  <a:lnTo>
                    <a:pt x="8" y="10"/>
                  </a:lnTo>
                  <a:lnTo>
                    <a:pt x="6" y="10"/>
                  </a:lnTo>
                  <a:lnTo>
                    <a:pt x="6" y="8"/>
                  </a:lnTo>
                  <a:lnTo>
                    <a:pt x="4" y="6"/>
                  </a:lnTo>
                  <a:lnTo>
                    <a:pt x="2" y="6"/>
                  </a:lnTo>
                  <a:lnTo>
                    <a:pt x="2" y="4"/>
                  </a:lnTo>
                  <a:lnTo>
                    <a:pt x="0" y="4"/>
                  </a:lnTo>
                  <a:lnTo>
                    <a:pt x="2" y="0"/>
                  </a:lnTo>
                  <a:lnTo>
                    <a:pt x="4" y="0"/>
                  </a:lnTo>
                  <a:lnTo>
                    <a:pt x="8" y="2"/>
                  </a:lnTo>
                  <a:lnTo>
                    <a:pt x="10" y="2"/>
                  </a:lnTo>
                  <a:lnTo>
                    <a:pt x="10" y="0"/>
                  </a:lnTo>
                  <a:lnTo>
                    <a:pt x="12" y="0"/>
                  </a:lnTo>
                  <a:lnTo>
                    <a:pt x="12" y="2"/>
                  </a:lnTo>
                  <a:lnTo>
                    <a:pt x="14" y="2"/>
                  </a:lnTo>
                  <a:lnTo>
                    <a:pt x="15" y="2"/>
                  </a:lnTo>
                  <a:lnTo>
                    <a:pt x="17" y="4"/>
                  </a:lnTo>
                  <a:lnTo>
                    <a:pt x="19" y="4"/>
                  </a:lnTo>
                  <a:lnTo>
                    <a:pt x="21" y="6"/>
                  </a:lnTo>
                  <a:lnTo>
                    <a:pt x="23" y="6"/>
                  </a:lnTo>
                  <a:lnTo>
                    <a:pt x="25" y="6"/>
                  </a:lnTo>
                  <a:lnTo>
                    <a:pt x="25" y="8"/>
                  </a:lnTo>
                  <a:lnTo>
                    <a:pt x="27" y="8"/>
                  </a:lnTo>
                  <a:lnTo>
                    <a:pt x="29" y="8"/>
                  </a:lnTo>
                  <a:lnTo>
                    <a:pt x="31" y="8"/>
                  </a:lnTo>
                  <a:lnTo>
                    <a:pt x="33" y="8"/>
                  </a:lnTo>
                  <a:lnTo>
                    <a:pt x="33" y="10"/>
                  </a:lnTo>
                  <a:lnTo>
                    <a:pt x="35" y="8"/>
                  </a:lnTo>
                  <a:lnTo>
                    <a:pt x="38" y="8"/>
                  </a:lnTo>
                  <a:lnTo>
                    <a:pt x="40" y="8"/>
                  </a:lnTo>
                  <a:lnTo>
                    <a:pt x="40" y="10"/>
                  </a:lnTo>
                  <a:lnTo>
                    <a:pt x="42" y="10"/>
                  </a:lnTo>
                  <a:lnTo>
                    <a:pt x="44" y="10"/>
                  </a:lnTo>
                  <a:lnTo>
                    <a:pt x="46" y="10"/>
                  </a:lnTo>
                  <a:lnTo>
                    <a:pt x="48" y="10"/>
                  </a:lnTo>
                  <a:lnTo>
                    <a:pt x="48" y="12"/>
                  </a:lnTo>
                  <a:lnTo>
                    <a:pt x="50" y="12"/>
                  </a:lnTo>
                  <a:lnTo>
                    <a:pt x="52" y="14"/>
                  </a:lnTo>
                  <a:lnTo>
                    <a:pt x="54" y="16"/>
                  </a:lnTo>
                  <a:lnTo>
                    <a:pt x="56" y="16"/>
                  </a:lnTo>
                  <a:lnTo>
                    <a:pt x="58" y="16"/>
                  </a:lnTo>
                  <a:lnTo>
                    <a:pt x="58" y="18"/>
                  </a:lnTo>
                  <a:lnTo>
                    <a:pt x="60" y="18"/>
                  </a:lnTo>
                  <a:lnTo>
                    <a:pt x="62" y="18"/>
                  </a:lnTo>
                  <a:lnTo>
                    <a:pt x="62" y="20"/>
                  </a:lnTo>
                  <a:lnTo>
                    <a:pt x="60" y="20"/>
                  </a:lnTo>
                  <a:lnTo>
                    <a:pt x="60" y="21"/>
                  </a:lnTo>
                  <a:lnTo>
                    <a:pt x="62" y="21"/>
                  </a:lnTo>
                  <a:lnTo>
                    <a:pt x="63" y="21"/>
                  </a:lnTo>
                  <a:lnTo>
                    <a:pt x="63" y="23"/>
                  </a:lnTo>
                  <a:lnTo>
                    <a:pt x="63" y="21"/>
                  </a:lnTo>
                  <a:lnTo>
                    <a:pt x="65" y="21"/>
                  </a:lnTo>
                  <a:lnTo>
                    <a:pt x="67" y="21"/>
                  </a:lnTo>
                  <a:lnTo>
                    <a:pt x="67" y="20"/>
                  </a:lnTo>
                  <a:lnTo>
                    <a:pt x="69" y="20"/>
                  </a:lnTo>
                  <a:lnTo>
                    <a:pt x="71" y="20"/>
                  </a:lnTo>
                  <a:lnTo>
                    <a:pt x="71" y="18"/>
                  </a:lnTo>
                  <a:lnTo>
                    <a:pt x="73" y="18"/>
                  </a:lnTo>
                  <a:lnTo>
                    <a:pt x="75" y="20"/>
                  </a:lnTo>
                  <a:lnTo>
                    <a:pt x="77" y="20"/>
                  </a:lnTo>
                  <a:lnTo>
                    <a:pt x="77" y="21"/>
                  </a:lnTo>
                  <a:lnTo>
                    <a:pt x="77" y="20"/>
                  </a:lnTo>
                  <a:lnTo>
                    <a:pt x="79" y="18"/>
                  </a:lnTo>
                  <a:lnTo>
                    <a:pt x="81" y="20"/>
                  </a:lnTo>
                  <a:lnTo>
                    <a:pt x="83" y="20"/>
                  </a:lnTo>
                  <a:lnTo>
                    <a:pt x="85" y="21"/>
                  </a:lnTo>
                  <a:lnTo>
                    <a:pt x="85" y="23"/>
                  </a:lnTo>
                  <a:lnTo>
                    <a:pt x="86" y="23"/>
                  </a:lnTo>
                  <a:lnTo>
                    <a:pt x="88" y="23"/>
                  </a:lnTo>
                  <a:lnTo>
                    <a:pt x="90" y="23"/>
                  </a:lnTo>
                  <a:lnTo>
                    <a:pt x="92" y="23"/>
                  </a:lnTo>
                  <a:lnTo>
                    <a:pt x="92" y="25"/>
                  </a:lnTo>
                  <a:lnTo>
                    <a:pt x="90" y="29"/>
                  </a:lnTo>
                  <a:lnTo>
                    <a:pt x="90" y="31"/>
                  </a:lnTo>
                  <a:lnTo>
                    <a:pt x="92" y="31"/>
                  </a:lnTo>
                  <a:lnTo>
                    <a:pt x="94" y="33"/>
                  </a:lnTo>
                  <a:lnTo>
                    <a:pt x="96" y="33"/>
                  </a:lnTo>
                  <a:lnTo>
                    <a:pt x="96" y="35"/>
                  </a:lnTo>
                  <a:lnTo>
                    <a:pt x="96" y="33"/>
                  </a:lnTo>
                  <a:lnTo>
                    <a:pt x="96" y="35"/>
                  </a:lnTo>
                  <a:lnTo>
                    <a:pt x="98" y="35"/>
                  </a:lnTo>
                  <a:lnTo>
                    <a:pt x="100" y="35"/>
                  </a:lnTo>
                  <a:lnTo>
                    <a:pt x="102" y="35"/>
                  </a:lnTo>
                  <a:lnTo>
                    <a:pt x="102" y="37"/>
                  </a:lnTo>
                  <a:lnTo>
                    <a:pt x="104" y="37"/>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88"/>
            <p:cNvSpPr>
              <a:spLocks noEditPoints="1"/>
            </p:cNvSpPr>
            <p:nvPr/>
          </p:nvSpPr>
          <p:spPr bwMode="auto">
            <a:xfrm>
              <a:off x="4962525" y="3381375"/>
              <a:ext cx="12700" cy="12700"/>
            </a:xfrm>
            <a:custGeom>
              <a:avLst/>
              <a:gdLst>
                <a:gd name="T0" fmla="*/ 4 w 8"/>
                <a:gd name="T1" fmla="*/ 8 h 8"/>
                <a:gd name="T2" fmla="*/ 4 w 8"/>
                <a:gd name="T3" fmla="*/ 8 h 8"/>
                <a:gd name="T4" fmla="*/ 4 w 8"/>
                <a:gd name="T5" fmla="*/ 8 h 8"/>
                <a:gd name="T6" fmla="*/ 4 w 8"/>
                <a:gd name="T7" fmla="*/ 8 h 8"/>
                <a:gd name="T8" fmla="*/ 4 w 8"/>
                <a:gd name="T9" fmla="*/ 8 h 8"/>
                <a:gd name="T10" fmla="*/ 4 w 8"/>
                <a:gd name="T11" fmla="*/ 6 h 8"/>
                <a:gd name="T12" fmla="*/ 4 w 8"/>
                <a:gd name="T13" fmla="*/ 6 h 8"/>
                <a:gd name="T14" fmla="*/ 4 w 8"/>
                <a:gd name="T15" fmla="*/ 6 h 8"/>
                <a:gd name="T16" fmla="*/ 4 w 8"/>
                <a:gd name="T17" fmla="*/ 6 h 8"/>
                <a:gd name="T18" fmla="*/ 4 w 8"/>
                <a:gd name="T19" fmla="*/ 6 h 8"/>
                <a:gd name="T20" fmla="*/ 4 w 8"/>
                <a:gd name="T21" fmla="*/ 6 h 8"/>
                <a:gd name="T22" fmla="*/ 4 w 8"/>
                <a:gd name="T23" fmla="*/ 6 h 8"/>
                <a:gd name="T24" fmla="*/ 4 w 8"/>
                <a:gd name="T25" fmla="*/ 6 h 8"/>
                <a:gd name="T26" fmla="*/ 4 w 8"/>
                <a:gd name="T27" fmla="*/ 8 h 8"/>
                <a:gd name="T28" fmla="*/ 4 w 8"/>
                <a:gd name="T29" fmla="*/ 6 h 8"/>
                <a:gd name="T30" fmla="*/ 4 w 8"/>
                <a:gd name="T31" fmla="*/ 6 h 8"/>
                <a:gd name="T32" fmla="*/ 4 w 8"/>
                <a:gd name="T33" fmla="*/ 6 h 8"/>
                <a:gd name="T34" fmla="*/ 4 w 8"/>
                <a:gd name="T35" fmla="*/ 6 h 8"/>
                <a:gd name="T36" fmla="*/ 4 w 8"/>
                <a:gd name="T37" fmla="*/ 6 h 8"/>
                <a:gd name="T38" fmla="*/ 4 w 8"/>
                <a:gd name="T39" fmla="*/ 6 h 8"/>
                <a:gd name="T40" fmla="*/ 4 w 8"/>
                <a:gd name="T41" fmla="*/ 6 h 8"/>
                <a:gd name="T42" fmla="*/ 2 w 8"/>
                <a:gd name="T43" fmla="*/ 6 h 8"/>
                <a:gd name="T44" fmla="*/ 2 w 8"/>
                <a:gd name="T45" fmla="*/ 6 h 8"/>
                <a:gd name="T46" fmla="*/ 2 w 8"/>
                <a:gd name="T47" fmla="*/ 6 h 8"/>
                <a:gd name="T48" fmla="*/ 2 w 8"/>
                <a:gd name="T49" fmla="*/ 6 h 8"/>
                <a:gd name="T50" fmla="*/ 2 w 8"/>
                <a:gd name="T51" fmla="*/ 6 h 8"/>
                <a:gd name="T52" fmla="*/ 0 w 8"/>
                <a:gd name="T53" fmla="*/ 6 h 8"/>
                <a:gd name="T54" fmla="*/ 0 w 8"/>
                <a:gd name="T55" fmla="*/ 6 h 8"/>
                <a:gd name="T56" fmla="*/ 0 w 8"/>
                <a:gd name="T57" fmla="*/ 6 h 8"/>
                <a:gd name="T58" fmla="*/ 0 w 8"/>
                <a:gd name="T59" fmla="*/ 6 h 8"/>
                <a:gd name="T60" fmla="*/ 0 w 8"/>
                <a:gd name="T61" fmla="*/ 6 h 8"/>
                <a:gd name="T62" fmla="*/ 0 w 8"/>
                <a:gd name="T63" fmla="*/ 6 h 8"/>
                <a:gd name="T64" fmla="*/ 0 w 8"/>
                <a:gd name="T65" fmla="*/ 6 h 8"/>
                <a:gd name="T66" fmla="*/ 0 w 8"/>
                <a:gd name="T67" fmla="*/ 6 h 8"/>
                <a:gd name="T68" fmla="*/ 0 w 8"/>
                <a:gd name="T69" fmla="*/ 6 h 8"/>
                <a:gd name="T70" fmla="*/ 0 w 8"/>
                <a:gd name="T71" fmla="*/ 6 h 8"/>
                <a:gd name="T72" fmla="*/ 2 w 8"/>
                <a:gd name="T73" fmla="*/ 6 h 8"/>
                <a:gd name="T74" fmla="*/ 2 w 8"/>
                <a:gd name="T75" fmla="*/ 4 h 8"/>
                <a:gd name="T76" fmla="*/ 2 w 8"/>
                <a:gd name="T77" fmla="*/ 4 h 8"/>
                <a:gd name="T78" fmla="*/ 2 w 8"/>
                <a:gd name="T79" fmla="*/ 4 h 8"/>
                <a:gd name="T80" fmla="*/ 2 w 8"/>
                <a:gd name="T81" fmla="*/ 6 h 8"/>
                <a:gd name="T82" fmla="*/ 2 w 8"/>
                <a:gd name="T83" fmla="*/ 6 h 8"/>
                <a:gd name="T84" fmla="*/ 2 w 8"/>
                <a:gd name="T85" fmla="*/ 6 h 8"/>
                <a:gd name="T86" fmla="*/ 2 w 8"/>
                <a:gd name="T87" fmla="*/ 6 h 8"/>
                <a:gd name="T88" fmla="*/ 2 w 8"/>
                <a:gd name="T89" fmla="*/ 6 h 8"/>
                <a:gd name="T90" fmla="*/ 2 w 8"/>
                <a:gd name="T91" fmla="*/ 6 h 8"/>
                <a:gd name="T92" fmla="*/ 2 w 8"/>
                <a:gd name="T93" fmla="*/ 6 h 8"/>
                <a:gd name="T94" fmla="*/ 8 w 8"/>
                <a:gd name="T95" fmla="*/ 0 h 8"/>
                <a:gd name="T96" fmla="*/ 6 w 8"/>
                <a:gd name="T97" fmla="*/ 0 h 8"/>
                <a:gd name="T98" fmla="*/ 6 w 8"/>
                <a:gd name="T99" fmla="*/ 0 h 8"/>
                <a:gd name="T100" fmla="*/ 6 w 8"/>
                <a:gd name="T101" fmla="*/ 0 h 8"/>
                <a:gd name="T102" fmla="*/ 8 w 8"/>
                <a:gd name="T103" fmla="*/ 0 h 8"/>
                <a:gd name="T104" fmla="*/ 8 w 8"/>
                <a:gd name="T105" fmla="*/ 0 h 8"/>
                <a:gd name="T106" fmla="*/ 8 w 8"/>
                <a:gd name="T107" fmla="*/ 0 h 8"/>
                <a:gd name="T108" fmla="*/ 8 w 8"/>
                <a:gd name="T109" fmla="*/ 0 h 8"/>
                <a:gd name="T110" fmla="*/ 8 w 8"/>
                <a:gd name="T111" fmla="*/ 0 h 8"/>
                <a:gd name="T112" fmla="*/ 8 w 8"/>
                <a:gd name="T113" fmla="*/ 0 h 8"/>
                <a:gd name="T114" fmla="*/ 8 w 8"/>
                <a:gd name="T115" fmla="*/ 0 h 8"/>
                <a:gd name="T116" fmla="*/ 8 w 8"/>
                <a:gd name="T1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 h="8">
                  <a:moveTo>
                    <a:pt x="4" y="8"/>
                  </a:moveTo>
                  <a:lnTo>
                    <a:pt x="4" y="8"/>
                  </a:lnTo>
                  <a:lnTo>
                    <a:pt x="4" y="8"/>
                  </a:lnTo>
                  <a:lnTo>
                    <a:pt x="4" y="8"/>
                  </a:lnTo>
                  <a:lnTo>
                    <a:pt x="4" y="8"/>
                  </a:lnTo>
                  <a:lnTo>
                    <a:pt x="4" y="6"/>
                  </a:lnTo>
                  <a:lnTo>
                    <a:pt x="4" y="6"/>
                  </a:lnTo>
                  <a:lnTo>
                    <a:pt x="4" y="6"/>
                  </a:lnTo>
                  <a:lnTo>
                    <a:pt x="4" y="6"/>
                  </a:lnTo>
                  <a:lnTo>
                    <a:pt x="4" y="6"/>
                  </a:lnTo>
                  <a:lnTo>
                    <a:pt x="4" y="6"/>
                  </a:lnTo>
                  <a:lnTo>
                    <a:pt x="4" y="6"/>
                  </a:lnTo>
                  <a:lnTo>
                    <a:pt x="4" y="6"/>
                  </a:lnTo>
                  <a:lnTo>
                    <a:pt x="4" y="8"/>
                  </a:lnTo>
                  <a:close/>
                  <a:moveTo>
                    <a:pt x="4" y="6"/>
                  </a:moveTo>
                  <a:lnTo>
                    <a:pt x="4" y="6"/>
                  </a:lnTo>
                  <a:lnTo>
                    <a:pt x="4" y="6"/>
                  </a:lnTo>
                  <a:lnTo>
                    <a:pt x="4" y="6"/>
                  </a:lnTo>
                  <a:lnTo>
                    <a:pt x="4" y="6"/>
                  </a:lnTo>
                  <a:lnTo>
                    <a:pt x="4" y="6"/>
                  </a:lnTo>
                  <a:lnTo>
                    <a:pt x="4" y="6"/>
                  </a:lnTo>
                  <a:close/>
                  <a:moveTo>
                    <a:pt x="2" y="6"/>
                  </a:moveTo>
                  <a:lnTo>
                    <a:pt x="2" y="6"/>
                  </a:lnTo>
                  <a:lnTo>
                    <a:pt x="2" y="6"/>
                  </a:lnTo>
                  <a:lnTo>
                    <a:pt x="2" y="6"/>
                  </a:lnTo>
                  <a:lnTo>
                    <a:pt x="2" y="6"/>
                  </a:lnTo>
                  <a:lnTo>
                    <a:pt x="0" y="6"/>
                  </a:lnTo>
                  <a:lnTo>
                    <a:pt x="0" y="6"/>
                  </a:lnTo>
                  <a:lnTo>
                    <a:pt x="0" y="6"/>
                  </a:lnTo>
                  <a:lnTo>
                    <a:pt x="0" y="6"/>
                  </a:lnTo>
                  <a:lnTo>
                    <a:pt x="0" y="6"/>
                  </a:lnTo>
                  <a:lnTo>
                    <a:pt x="0" y="6"/>
                  </a:lnTo>
                  <a:lnTo>
                    <a:pt x="0" y="6"/>
                  </a:lnTo>
                  <a:lnTo>
                    <a:pt x="0" y="6"/>
                  </a:lnTo>
                  <a:lnTo>
                    <a:pt x="0" y="6"/>
                  </a:lnTo>
                  <a:lnTo>
                    <a:pt x="0" y="6"/>
                  </a:lnTo>
                  <a:lnTo>
                    <a:pt x="2" y="6"/>
                  </a:lnTo>
                  <a:lnTo>
                    <a:pt x="2" y="4"/>
                  </a:lnTo>
                  <a:lnTo>
                    <a:pt x="2" y="4"/>
                  </a:lnTo>
                  <a:lnTo>
                    <a:pt x="2" y="4"/>
                  </a:lnTo>
                  <a:lnTo>
                    <a:pt x="2" y="6"/>
                  </a:lnTo>
                  <a:lnTo>
                    <a:pt x="2" y="6"/>
                  </a:lnTo>
                  <a:lnTo>
                    <a:pt x="2" y="6"/>
                  </a:lnTo>
                  <a:lnTo>
                    <a:pt x="2" y="6"/>
                  </a:lnTo>
                  <a:lnTo>
                    <a:pt x="2" y="6"/>
                  </a:lnTo>
                  <a:lnTo>
                    <a:pt x="2" y="6"/>
                  </a:lnTo>
                  <a:lnTo>
                    <a:pt x="2" y="6"/>
                  </a:lnTo>
                  <a:close/>
                  <a:moveTo>
                    <a:pt x="8" y="0"/>
                  </a:moveTo>
                  <a:lnTo>
                    <a:pt x="6" y="0"/>
                  </a:lnTo>
                  <a:lnTo>
                    <a:pt x="6" y="0"/>
                  </a:lnTo>
                  <a:lnTo>
                    <a:pt x="6" y="0"/>
                  </a:lnTo>
                  <a:lnTo>
                    <a:pt x="8" y="0"/>
                  </a:lnTo>
                  <a:lnTo>
                    <a:pt x="8" y="0"/>
                  </a:lnTo>
                  <a:lnTo>
                    <a:pt x="8" y="0"/>
                  </a:lnTo>
                  <a:lnTo>
                    <a:pt x="8" y="0"/>
                  </a:lnTo>
                  <a:lnTo>
                    <a:pt x="8" y="0"/>
                  </a:lnTo>
                  <a:lnTo>
                    <a:pt x="8" y="0"/>
                  </a:lnTo>
                  <a:lnTo>
                    <a:pt x="8" y="0"/>
                  </a:lnTo>
                  <a:lnTo>
                    <a:pt x="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Freeform 89"/>
            <p:cNvSpPr>
              <a:spLocks/>
            </p:cNvSpPr>
            <p:nvPr/>
          </p:nvSpPr>
          <p:spPr bwMode="auto">
            <a:xfrm>
              <a:off x="4948238" y="4548188"/>
              <a:ext cx="112713" cy="165100"/>
            </a:xfrm>
            <a:custGeom>
              <a:avLst/>
              <a:gdLst>
                <a:gd name="T0" fmla="*/ 50 w 71"/>
                <a:gd name="T1" fmla="*/ 0 h 104"/>
                <a:gd name="T2" fmla="*/ 52 w 71"/>
                <a:gd name="T3" fmla="*/ 6 h 104"/>
                <a:gd name="T4" fmla="*/ 52 w 71"/>
                <a:gd name="T5" fmla="*/ 10 h 104"/>
                <a:gd name="T6" fmla="*/ 55 w 71"/>
                <a:gd name="T7" fmla="*/ 14 h 104"/>
                <a:gd name="T8" fmla="*/ 57 w 71"/>
                <a:gd name="T9" fmla="*/ 20 h 104"/>
                <a:gd name="T10" fmla="*/ 55 w 71"/>
                <a:gd name="T11" fmla="*/ 25 h 104"/>
                <a:gd name="T12" fmla="*/ 55 w 71"/>
                <a:gd name="T13" fmla="*/ 25 h 104"/>
                <a:gd name="T14" fmla="*/ 57 w 71"/>
                <a:gd name="T15" fmla="*/ 27 h 104"/>
                <a:gd name="T16" fmla="*/ 59 w 71"/>
                <a:gd name="T17" fmla="*/ 33 h 104"/>
                <a:gd name="T18" fmla="*/ 59 w 71"/>
                <a:gd name="T19" fmla="*/ 37 h 104"/>
                <a:gd name="T20" fmla="*/ 59 w 71"/>
                <a:gd name="T21" fmla="*/ 41 h 104"/>
                <a:gd name="T22" fmla="*/ 63 w 71"/>
                <a:gd name="T23" fmla="*/ 45 h 104"/>
                <a:gd name="T24" fmla="*/ 61 w 71"/>
                <a:gd name="T25" fmla="*/ 50 h 104"/>
                <a:gd name="T26" fmla="*/ 61 w 71"/>
                <a:gd name="T27" fmla="*/ 58 h 104"/>
                <a:gd name="T28" fmla="*/ 61 w 71"/>
                <a:gd name="T29" fmla="*/ 62 h 104"/>
                <a:gd name="T30" fmla="*/ 59 w 71"/>
                <a:gd name="T31" fmla="*/ 68 h 104"/>
                <a:gd name="T32" fmla="*/ 63 w 71"/>
                <a:gd name="T33" fmla="*/ 73 h 104"/>
                <a:gd name="T34" fmla="*/ 65 w 71"/>
                <a:gd name="T35" fmla="*/ 79 h 104"/>
                <a:gd name="T36" fmla="*/ 71 w 71"/>
                <a:gd name="T37" fmla="*/ 81 h 104"/>
                <a:gd name="T38" fmla="*/ 67 w 71"/>
                <a:gd name="T39" fmla="*/ 87 h 104"/>
                <a:gd name="T40" fmla="*/ 55 w 71"/>
                <a:gd name="T41" fmla="*/ 87 h 104"/>
                <a:gd name="T42" fmla="*/ 46 w 71"/>
                <a:gd name="T43" fmla="*/ 91 h 104"/>
                <a:gd name="T44" fmla="*/ 38 w 71"/>
                <a:gd name="T45" fmla="*/ 96 h 104"/>
                <a:gd name="T46" fmla="*/ 32 w 71"/>
                <a:gd name="T47" fmla="*/ 98 h 104"/>
                <a:gd name="T48" fmla="*/ 25 w 71"/>
                <a:gd name="T49" fmla="*/ 98 h 104"/>
                <a:gd name="T50" fmla="*/ 21 w 71"/>
                <a:gd name="T51" fmla="*/ 102 h 104"/>
                <a:gd name="T52" fmla="*/ 17 w 71"/>
                <a:gd name="T53" fmla="*/ 102 h 104"/>
                <a:gd name="T54" fmla="*/ 9 w 71"/>
                <a:gd name="T55" fmla="*/ 98 h 104"/>
                <a:gd name="T56" fmla="*/ 4 w 71"/>
                <a:gd name="T57" fmla="*/ 98 h 104"/>
                <a:gd name="T58" fmla="*/ 7 w 71"/>
                <a:gd name="T59" fmla="*/ 95 h 104"/>
                <a:gd name="T60" fmla="*/ 5 w 71"/>
                <a:gd name="T61" fmla="*/ 89 h 104"/>
                <a:gd name="T62" fmla="*/ 2 w 71"/>
                <a:gd name="T63" fmla="*/ 85 h 104"/>
                <a:gd name="T64" fmla="*/ 0 w 71"/>
                <a:gd name="T65" fmla="*/ 79 h 104"/>
                <a:gd name="T66" fmla="*/ 2 w 71"/>
                <a:gd name="T67" fmla="*/ 66 h 104"/>
                <a:gd name="T68" fmla="*/ 5 w 71"/>
                <a:gd name="T69" fmla="*/ 58 h 104"/>
                <a:gd name="T70" fmla="*/ 9 w 71"/>
                <a:gd name="T71" fmla="*/ 50 h 104"/>
                <a:gd name="T72" fmla="*/ 9 w 71"/>
                <a:gd name="T73" fmla="*/ 39 h 104"/>
                <a:gd name="T74" fmla="*/ 7 w 71"/>
                <a:gd name="T75" fmla="*/ 33 h 104"/>
                <a:gd name="T76" fmla="*/ 7 w 71"/>
                <a:gd name="T77" fmla="*/ 29 h 104"/>
                <a:gd name="T78" fmla="*/ 7 w 71"/>
                <a:gd name="T79" fmla="*/ 25 h 104"/>
                <a:gd name="T80" fmla="*/ 7 w 71"/>
                <a:gd name="T81" fmla="*/ 18 h 104"/>
                <a:gd name="T82" fmla="*/ 5 w 71"/>
                <a:gd name="T83" fmla="*/ 12 h 104"/>
                <a:gd name="T84" fmla="*/ 5 w 71"/>
                <a:gd name="T85" fmla="*/ 8 h 104"/>
                <a:gd name="T86" fmla="*/ 5 w 71"/>
                <a:gd name="T87" fmla="*/ 4 h 104"/>
                <a:gd name="T88" fmla="*/ 13 w 71"/>
                <a:gd name="T89" fmla="*/ 2 h 104"/>
                <a:gd name="T90" fmla="*/ 27 w 71"/>
                <a:gd name="T91" fmla="*/ 2 h 104"/>
                <a:gd name="T92" fmla="*/ 34 w 71"/>
                <a:gd name="T93" fmla="*/ 2 h 104"/>
                <a:gd name="T94" fmla="*/ 38 w 71"/>
                <a:gd name="T95" fmla="*/ 2 h 104"/>
                <a:gd name="T96" fmla="*/ 42 w 71"/>
                <a:gd name="T97" fmla="*/ 2 h 104"/>
                <a:gd name="T98" fmla="*/ 46 w 71"/>
                <a:gd name="T99"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1" h="104">
                  <a:moveTo>
                    <a:pt x="48" y="0"/>
                  </a:moveTo>
                  <a:lnTo>
                    <a:pt x="50" y="0"/>
                  </a:lnTo>
                  <a:lnTo>
                    <a:pt x="50" y="2"/>
                  </a:lnTo>
                  <a:lnTo>
                    <a:pt x="50" y="0"/>
                  </a:lnTo>
                  <a:lnTo>
                    <a:pt x="52" y="0"/>
                  </a:lnTo>
                  <a:lnTo>
                    <a:pt x="52" y="2"/>
                  </a:lnTo>
                  <a:lnTo>
                    <a:pt x="52" y="4"/>
                  </a:lnTo>
                  <a:lnTo>
                    <a:pt x="52" y="6"/>
                  </a:lnTo>
                  <a:lnTo>
                    <a:pt x="50" y="6"/>
                  </a:lnTo>
                  <a:lnTo>
                    <a:pt x="50" y="8"/>
                  </a:lnTo>
                  <a:lnTo>
                    <a:pt x="50" y="10"/>
                  </a:lnTo>
                  <a:lnTo>
                    <a:pt x="52" y="10"/>
                  </a:lnTo>
                  <a:lnTo>
                    <a:pt x="53" y="10"/>
                  </a:lnTo>
                  <a:lnTo>
                    <a:pt x="53" y="12"/>
                  </a:lnTo>
                  <a:lnTo>
                    <a:pt x="55" y="12"/>
                  </a:lnTo>
                  <a:lnTo>
                    <a:pt x="55" y="14"/>
                  </a:lnTo>
                  <a:lnTo>
                    <a:pt x="57" y="14"/>
                  </a:lnTo>
                  <a:lnTo>
                    <a:pt x="57" y="16"/>
                  </a:lnTo>
                  <a:lnTo>
                    <a:pt x="57" y="18"/>
                  </a:lnTo>
                  <a:lnTo>
                    <a:pt x="57" y="20"/>
                  </a:lnTo>
                  <a:lnTo>
                    <a:pt x="57" y="22"/>
                  </a:lnTo>
                  <a:lnTo>
                    <a:pt x="57" y="24"/>
                  </a:lnTo>
                  <a:lnTo>
                    <a:pt x="57" y="25"/>
                  </a:lnTo>
                  <a:lnTo>
                    <a:pt x="55" y="25"/>
                  </a:lnTo>
                  <a:lnTo>
                    <a:pt x="55" y="24"/>
                  </a:lnTo>
                  <a:lnTo>
                    <a:pt x="55" y="25"/>
                  </a:lnTo>
                  <a:lnTo>
                    <a:pt x="57" y="25"/>
                  </a:lnTo>
                  <a:lnTo>
                    <a:pt x="55" y="25"/>
                  </a:lnTo>
                  <a:lnTo>
                    <a:pt x="55" y="27"/>
                  </a:lnTo>
                  <a:lnTo>
                    <a:pt x="55" y="29"/>
                  </a:lnTo>
                  <a:lnTo>
                    <a:pt x="55" y="27"/>
                  </a:lnTo>
                  <a:lnTo>
                    <a:pt x="57" y="27"/>
                  </a:lnTo>
                  <a:lnTo>
                    <a:pt x="59" y="27"/>
                  </a:lnTo>
                  <a:lnTo>
                    <a:pt x="59" y="29"/>
                  </a:lnTo>
                  <a:lnTo>
                    <a:pt x="59" y="31"/>
                  </a:lnTo>
                  <a:lnTo>
                    <a:pt x="59" y="33"/>
                  </a:lnTo>
                  <a:lnTo>
                    <a:pt x="59" y="35"/>
                  </a:lnTo>
                  <a:lnTo>
                    <a:pt x="57" y="35"/>
                  </a:lnTo>
                  <a:lnTo>
                    <a:pt x="59" y="35"/>
                  </a:lnTo>
                  <a:lnTo>
                    <a:pt x="59" y="37"/>
                  </a:lnTo>
                  <a:lnTo>
                    <a:pt x="59" y="39"/>
                  </a:lnTo>
                  <a:lnTo>
                    <a:pt x="57" y="39"/>
                  </a:lnTo>
                  <a:lnTo>
                    <a:pt x="57" y="41"/>
                  </a:lnTo>
                  <a:lnTo>
                    <a:pt x="59" y="41"/>
                  </a:lnTo>
                  <a:lnTo>
                    <a:pt x="59" y="43"/>
                  </a:lnTo>
                  <a:lnTo>
                    <a:pt x="61" y="43"/>
                  </a:lnTo>
                  <a:lnTo>
                    <a:pt x="61" y="45"/>
                  </a:lnTo>
                  <a:lnTo>
                    <a:pt x="63" y="45"/>
                  </a:lnTo>
                  <a:lnTo>
                    <a:pt x="63" y="47"/>
                  </a:lnTo>
                  <a:lnTo>
                    <a:pt x="61" y="47"/>
                  </a:lnTo>
                  <a:lnTo>
                    <a:pt x="61" y="48"/>
                  </a:lnTo>
                  <a:lnTo>
                    <a:pt x="61" y="50"/>
                  </a:lnTo>
                  <a:lnTo>
                    <a:pt x="61" y="52"/>
                  </a:lnTo>
                  <a:lnTo>
                    <a:pt x="61" y="54"/>
                  </a:lnTo>
                  <a:lnTo>
                    <a:pt x="61" y="56"/>
                  </a:lnTo>
                  <a:lnTo>
                    <a:pt x="61" y="58"/>
                  </a:lnTo>
                  <a:lnTo>
                    <a:pt x="59" y="58"/>
                  </a:lnTo>
                  <a:lnTo>
                    <a:pt x="59" y="60"/>
                  </a:lnTo>
                  <a:lnTo>
                    <a:pt x="59" y="62"/>
                  </a:lnTo>
                  <a:lnTo>
                    <a:pt x="61" y="62"/>
                  </a:lnTo>
                  <a:lnTo>
                    <a:pt x="61" y="64"/>
                  </a:lnTo>
                  <a:lnTo>
                    <a:pt x="61" y="66"/>
                  </a:lnTo>
                  <a:lnTo>
                    <a:pt x="61" y="68"/>
                  </a:lnTo>
                  <a:lnTo>
                    <a:pt x="59" y="68"/>
                  </a:lnTo>
                  <a:lnTo>
                    <a:pt x="59" y="70"/>
                  </a:lnTo>
                  <a:lnTo>
                    <a:pt x="61" y="72"/>
                  </a:lnTo>
                  <a:lnTo>
                    <a:pt x="61" y="73"/>
                  </a:lnTo>
                  <a:lnTo>
                    <a:pt x="63" y="73"/>
                  </a:lnTo>
                  <a:lnTo>
                    <a:pt x="63" y="75"/>
                  </a:lnTo>
                  <a:lnTo>
                    <a:pt x="63" y="77"/>
                  </a:lnTo>
                  <a:lnTo>
                    <a:pt x="65" y="77"/>
                  </a:lnTo>
                  <a:lnTo>
                    <a:pt x="65" y="79"/>
                  </a:lnTo>
                  <a:lnTo>
                    <a:pt x="67" y="79"/>
                  </a:lnTo>
                  <a:lnTo>
                    <a:pt x="69" y="79"/>
                  </a:lnTo>
                  <a:lnTo>
                    <a:pt x="69" y="81"/>
                  </a:lnTo>
                  <a:lnTo>
                    <a:pt x="71" y="81"/>
                  </a:lnTo>
                  <a:lnTo>
                    <a:pt x="69" y="83"/>
                  </a:lnTo>
                  <a:lnTo>
                    <a:pt x="67" y="83"/>
                  </a:lnTo>
                  <a:lnTo>
                    <a:pt x="67" y="85"/>
                  </a:lnTo>
                  <a:lnTo>
                    <a:pt x="67" y="87"/>
                  </a:lnTo>
                  <a:lnTo>
                    <a:pt x="65" y="87"/>
                  </a:lnTo>
                  <a:lnTo>
                    <a:pt x="63" y="87"/>
                  </a:lnTo>
                  <a:lnTo>
                    <a:pt x="57" y="87"/>
                  </a:lnTo>
                  <a:lnTo>
                    <a:pt x="55" y="87"/>
                  </a:lnTo>
                  <a:lnTo>
                    <a:pt x="53" y="89"/>
                  </a:lnTo>
                  <a:lnTo>
                    <a:pt x="52" y="89"/>
                  </a:lnTo>
                  <a:lnTo>
                    <a:pt x="50" y="91"/>
                  </a:lnTo>
                  <a:lnTo>
                    <a:pt x="46" y="91"/>
                  </a:lnTo>
                  <a:lnTo>
                    <a:pt x="44" y="93"/>
                  </a:lnTo>
                  <a:lnTo>
                    <a:pt x="42" y="95"/>
                  </a:lnTo>
                  <a:lnTo>
                    <a:pt x="40" y="95"/>
                  </a:lnTo>
                  <a:lnTo>
                    <a:pt x="38" y="96"/>
                  </a:lnTo>
                  <a:lnTo>
                    <a:pt x="36" y="96"/>
                  </a:lnTo>
                  <a:lnTo>
                    <a:pt x="34" y="96"/>
                  </a:lnTo>
                  <a:lnTo>
                    <a:pt x="32" y="96"/>
                  </a:lnTo>
                  <a:lnTo>
                    <a:pt x="32" y="98"/>
                  </a:lnTo>
                  <a:lnTo>
                    <a:pt x="30" y="98"/>
                  </a:lnTo>
                  <a:lnTo>
                    <a:pt x="29" y="98"/>
                  </a:lnTo>
                  <a:lnTo>
                    <a:pt x="27" y="98"/>
                  </a:lnTo>
                  <a:lnTo>
                    <a:pt x="25" y="98"/>
                  </a:lnTo>
                  <a:lnTo>
                    <a:pt x="25" y="100"/>
                  </a:lnTo>
                  <a:lnTo>
                    <a:pt x="23" y="100"/>
                  </a:lnTo>
                  <a:lnTo>
                    <a:pt x="23" y="102"/>
                  </a:lnTo>
                  <a:lnTo>
                    <a:pt x="21" y="102"/>
                  </a:lnTo>
                  <a:lnTo>
                    <a:pt x="21" y="104"/>
                  </a:lnTo>
                  <a:lnTo>
                    <a:pt x="19" y="104"/>
                  </a:lnTo>
                  <a:lnTo>
                    <a:pt x="17" y="104"/>
                  </a:lnTo>
                  <a:lnTo>
                    <a:pt x="17" y="102"/>
                  </a:lnTo>
                  <a:lnTo>
                    <a:pt x="15" y="102"/>
                  </a:lnTo>
                  <a:lnTo>
                    <a:pt x="13" y="100"/>
                  </a:lnTo>
                  <a:lnTo>
                    <a:pt x="11" y="100"/>
                  </a:lnTo>
                  <a:lnTo>
                    <a:pt x="9" y="98"/>
                  </a:lnTo>
                  <a:lnTo>
                    <a:pt x="5" y="98"/>
                  </a:lnTo>
                  <a:lnTo>
                    <a:pt x="4" y="98"/>
                  </a:lnTo>
                  <a:lnTo>
                    <a:pt x="2" y="98"/>
                  </a:lnTo>
                  <a:lnTo>
                    <a:pt x="4" y="98"/>
                  </a:lnTo>
                  <a:lnTo>
                    <a:pt x="5" y="98"/>
                  </a:lnTo>
                  <a:lnTo>
                    <a:pt x="5" y="96"/>
                  </a:lnTo>
                  <a:lnTo>
                    <a:pt x="7" y="96"/>
                  </a:lnTo>
                  <a:lnTo>
                    <a:pt x="7" y="95"/>
                  </a:lnTo>
                  <a:lnTo>
                    <a:pt x="7" y="93"/>
                  </a:lnTo>
                  <a:lnTo>
                    <a:pt x="7" y="91"/>
                  </a:lnTo>
                  <a:lnTo>
                    <a:pt x="7" y="89"/>
                  </a:lnTo>
                  <a:lnTo>
                    <a:pt x="5" y="89"/>
                  </a:lnTo>
                  <a:lnTo>
                    <a:pt x="4" y="89"/>
                  </a:lnTo>
                  <a:lnTo>
                    <a:pt x="4" y="87"/>
                  </a:lnTo>
                  <a:lnTo>
                    <a:pt x="4" y="85"/>
                  </a:lnTo>
                  <a:lnTo>
                    <a:pt x="2" y="85"/>
                  </a:lnTo>
                  <a:lnTo>
                    <a:pt x="2" y="83"/>
                  </a:lnTo>
                  <a:lnTo>
                    <a:pt x="2" y="81"/>
                  </a:lnTo>
                  <a:lnTo>
                    <a:pt x="2" y="79"/>
                  </a:lnTo>
                  <a:lnTo>
                    <a:pt x="0" y="79"/>
                  </a:lnTo>
                  <a:lnTo>
                    <a:pt x="0" y="73"/>
                  </a:lnTo>
                  <a:lnTo>
                    <a:pt x="0" y="72"/>
                  </a:lnTo>
                  <a:lnTo>
                    <a:pt x="0" y="70"/>
                  </a:lnTo>
                  <a:lnTo>
                    <a:pt x="2" y="66"/>
                  </a:lnTo>
                  <a:lnTo>
                    <a:pt x="4" y="66"/>
                  </a:lnTo>
                  <a:lnTo>
                    <a:pt x="4" y="64"/>
                  </a:lnTo>
                  <a:lnTo>
                    <a:pt x="4" y="58"/>
                  </a:lnTo>
                  <a:lnTo>
                    <a:pt x="5" y="58"/>
                  </a:lnTo>
                  <a:lnTo>
                    <a:pt x="5" y="54"/>
                  </a:lnTo>
                  <a:lnTo>
                    <a:pt x="7" y="54"/>
                  </a:lnTo>
                  <a:lnTo>
                    <a:pt x="7" y="52"/>
                  </a:lnTo>
                  <a:lnTo>
                    <a:pt x="9" y="50"/>
                  </a:lnTo>
                  <a:lnTo>
                    <a:pt x="9" y="48"/>
                  </a:lnTo>
                  <a:lnTo>
                    <a:pt x="11" y="48"/>
                  </a:lnTo>
                  <a:lnTo>
                    <a:pt x="11" y="43"/>
                  </a:lnTo>
                  <a:lnTo>
                    <a:pt x="9" y="39"/>
                  </a:lnTo>
                  <a:lnTo>
                    <a:pt x="9" y="37"/>
                  </a:lnTo>
                  <a:lnTo>
                    <a:pt x="9" y="35"/>
                  </a:lnTo>
                  <a:lnTo>
                    <a:pt x="7" y="35"/>
                  </a:lnTo>
                  <a:lnTo>
                    <a:pt x="7" y="33"/>
                  </a:lnTo>
                  <a:lnTo>
                    <a:pt x="7" y="31"/>
                  </a:lnTo>
                  <a:lnTo>
                    <a:pt x="9" y="31"/>
                  </a:lnTo>
                  <a:lnTo>
                    <a:pt x="7" y="31"/>
                  </a:lnTo>
                  <a:lnTo>
                    <a:pt x="7" y="29"/>
                  </a:lnTo>
                  <a:lnTo>
                    <a:pt x="9" y="29"/>
                  </a:lnTo>
                  <a:lnTo>
                    <a:pt x="9" y="27"/>
                  </a:lnTo>
                  <a:lnTo>
                    <a:pt x="7" y="27"/>
                  </a:lnTo>
                  <a:lnTo>
                    <a:pt x="7" y="25"/>
                  </a:lnTo>
                  <a:lnTo>
                    <a:pt x="7" y="24"/>
                  </a:lnTo>
                  <a:lnTo>
                    <a:pt x="7" y="22"/>
                  </a:lnTo>
                  <a:lnTo>
                    <a:pt x="7" y="20"/>
                  </a:lnTo>
                  <a:lnTo>
                    <a:pt x="7" y="18"/>
                  </a:lnTo>
                  <a:lnTo>
                    <a:pt x="7" y="16"/>
                  </a:lnTo>
                  <a:lnTo>
                    <a:pt x="7" y="14"/>
                  </a:lnTo>
                  <a:lnTo>
                    <a:pt x="5" y="14"/>
                  </a:lnTo>
                  <a:lnTo>
                    <a:pt x="5" y="12"/>
                  </a:lnTo>
                  <a:lnTo>
                    <a:pt x="7" y="12"/>
                  </a:lnTo>
                  <a:lnTo>
                    <a:pt x="5" y="12"/>
                  </a:lnTo>
                  <a:lnTo>
                    <a:pt x="5" y="10"/>
                  </a:lnTo>
                  <a:lnTo>
                    <a:pt x="5" y="8"/>
                  </a:lnTo>
                  <a:lnTo>
                    <a:pt x="5" y="6"/>
                  </a:lnTo>
                  <a:lnTo>
                    <a:pt x="5" y="4"/>
                  </a:lnTo>
                  <a:lnTo>
                    <a:pt x="7" y="4"/>
                  </a:lnTo>
                  <a:lnTo>
                    <a:pt x="5" y="4"/>
                  </a:lnTo>
                  <a:lnTo>
                    <a:pt x="5" y="2"/>
                  </a:lnTo>
                  <a:lnTo>
                    <a:pt x="7" y="2"/>
                  </a:lnTo>
                  <a:lnTo>
                    <a:pt x="9" y="2"/>
                  </a:lnTo>
                  <a:lnTo>
                    <a:pt x="13" y="2"/>
                  </a:lnTo>
                  <a:lnTo>
                    <a:pt x="17" y="2"/>
                  </a:lnTo>
                  <a:lnTo>
                    <a:pt x="19" y="2"/>
                  </a:lnTo>
                  <a:lnTo>
                    <a:pt x="23" y="2"/>
                  </a:lnTo>
                  <a:lnTo>
                    <a:pt x="27" y="2"/>
                  </a:lnTo>
                  <a:lnTo>
                    <a:pt x="29" y="2"/>
                  </a:lnTo>
                  <a:lnTo>
                    <a:pt x="30" y="2"/>
                  </a:lnTo>
                  <a:lnTo>
                    <a:pt x="32" y="2"/>
                  </a:lnTo>
                  <a:lnTo>
                    <a:pt x="34" y="2"/>
                  </a:lnTo>
                  <a:lnTo>
                    <a:pt x="36" y="2"/>
                  </a:lnTo>
                  <a:lnTo>
                    <a:pt x="36" y="4"/>
                  </a:lnTo>
                  <a:lnTo>
                    <a:pt x="38" y="4"/>
                  </a:lnTo>
                  <a:lnTo>
                    <a:pt x="38" y="2"/>
                  </a:lnTo>
                  <a:lnTo>
                    <a:pt x="40" y="2"/>
                  </a:lnTo>
                  <a:lnTo>
                    <a:pt x="40" y="4"/>
                  </a:lnTo>
                  <a:lnTo>
                    <a:pt x="42" y="4"/>
                  </a:lnTo>
                  <a:lnTo>
                    <a:pt x="42" y="2"/>
                  </a:lnTo>
                  <a:lnTo>
                    <a:pt x="44" y="2"/>
                  </a:lnTo>
                  <a:lnTo>
                    <a:pt x="44" y="0"/>
                  </a:lnTo>
                  <a:lnTo>
                    <a:pt x="46" y="2"/>
                  </a:lnTo>
                  <a:lnTo>
                    <a:pt x="46" y="0"/>
                  </a:lnTo>
                  <a:lnTo>
                    <a:pt x="4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1" name="Freeform 90"/>
            <p:cNvSpPr>
              <a:spLocks/>
            </p:cNvSpPr>
            <p:nvPr/>
          </p:nvSpPr>
          <p:spPr bwMode="auto">
            <a:xfrm>
              <a:off x="4892675" y="3851275"/>
              <a:ext cx="3175" cy="3175"/>
            </a:xfrm>
            <a:custGeom>
              <a:avLst/>
              <a:gdLst>
                <a:gd name="T0" fmla="*/ 0 w 2"/>
                <a:gd name="T1" fmla="*/ 0 h 2"/>
                <a:gd name="T2" fmla="*/ 2 w 2"/>
                <a:gd name="T3" fmla="*/ 0 h 2"/>
                <a:gd name="T4" fmla="*/ 2 w 2"/>
                <a:gd name="T5" fmla="*/ 2 h 2"/>
                <a:gd name="T6" fmla="*/ 2 w 2"/>
                <a:gd name="T7" fmla="*/ 2 h 2"/>
                <a:gd name="T8" fmla="*/ 2 w 2"/>
                <a:gd name="T9" fmla="*/ 2 h 2"/>
                <a:gd name="T10" fmla="*/ 2 w 2"/>
                <a:gd name="T11" fmla="*/ 2 h 2"/>
                <a:gd name="T12" fmla="*/ 0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0"/>
                  </a:moveTo>
                  <a:lnTo>
                    <a:pt x="2" y="0"/>
                  </a:lnTo>
                  <a:lnTo>
                    <a:pt x="2" y="2"/>
                  </a:lnTo>
                  <a:lnTo>
                    <a:pt x="2" y="2"/>
                  </a:lnTo>
                  <a:lnTo>
                    <a:pt x="2" y="2"/>
                  </a:lnTo>
                  <a:lnTo>
                    <a:pt x="2" y="2"/>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Freeform 91"/>
            <p:cNvSpPr>
              <a:spLocks/>
            </p:cNvSpPr>
            <p:nvPr/>
          </p:nvSpPr>
          <p:spPr bwMode="auto">
            <a:xfrm>
              <a:off x="4649788" y="4510088"/>
              <a:ext cx="185738" cy="139700"/>
            </a:xfrm>
            <a:custGeom>
              <a:avLst/>
              <a:gdLst>
                <a:gd name="T0" fmla="*/ 59 w 117"/>
                <a:gd name="T1" fmla="*/ 11 h 88"/>
                <a:gd name="T2" fmla="*/ 67 w 117"/>
                <a:gd name="T3" fmla="*/ 9 h 88"/>
                <a:gd name="T4" fmla="*/ 73 w 117"/>
                <a:gd name="T5" fmla="*/ 11 h 88"/>
                <a:gd name="T6" fmla="*/ 80 w 117"/>
                <a:gd name="T7" fmla="*/ 9 h 88"/>
                <a:gd name="T8" fmla="*/ 88 w 117"/>
                <a:gd name="T9" fmla="*/ 7 h 88"/>
                <a:gd name="T10" fmla="*/ 90 w 117"/>
                <a:gd name="T11" fmla="*/ 3 h 88"/>
                <a:gd name="T12" fmla="*/ 96 w 117"/>
                <a:gd name="T13" fmla="*/ 5 h 88"/>
                <a:gd name="T14" fmla="*/ 99 w 117"/>
                <a:gd name="T15" fmla="*/ 13 h 88"/>
                <a:gd name="T16" fmla="*/ 105 w 117"/>
                <a:gd name="T17" fmla="*/ 21 h 88"/>
                <a:gd name="T18" fmla="*/ 101 w 117"/>
                <a:gd name="T19" fmla="*/ 28 h 88"/>
                <a:gd name="T20" fmla="*/ 107 w 117"/>
                <a:gd name="T21" fmla="*/ 30 h 88"/>
                <a:gd name="T22" fmla="*/ 111 w 117"/>
                <a:gd name="T23" fmla="*/ 38 h 88"/>
                <a:gd name="T24" fmla="*/ 109 w 117"/>
                <a:gd name="T25" fmla="*/ 46 h 88"/>
                <a:gd name="T26" fmla="*/ 115 w 117"/>
                <a:gd name="T27" fmla="*/ 53 h 88"/>
                <a:gd name="T28" fmla="*/ 117 w 117"/>
                <a:gd name="T29" fmla="*/ 59 h 88"/>
                <a:gd name="T30" fmla="*/ 115 w 117"/>
                <a:gd name="T31" fmla="*/ 65 h 88"/>
                <a:gd name="T32" fmla="*/ 113 w 117"/>
                <a:gd name="T33" fmla="*/ 67 h 88"/>
                <a:gd name="T34" fmla="*/ 109 w 117"/>
                <a:gd name="T35" fmla="*/ 71 h 88"/>
                <a:gd name="T36" fmla="*/ 111 w 117"/>
                <a:gd name="T37" fmla="*/ 74 h 88"/>
                <a:gd name="T38" fmla="*/ 111 w 117"/>
                <a:gd name="T39" fmla="*/ 78 h 88"/>
                <a:gd name="T40" fmla="*/ 103 w 117"/>
                <a:gd name="T41" fmla="*/ 82 h 88"/>
                <a:gd name="T42" fmla="*/ 101 w 117"/>
                <a:gd name="T43" fmla="*/ 84 h 88"/>
                <a:gd name="T44" fmla="*/ 97 w 117"/>
                <a:gd name="T45" fmla="*/ 88 h 88"/>
                <a:gd name="T46" fmla="*/ 90 w 117"/>
                <a:gd name="T47" fmla="*/ 84 h 88"/>
                <a:gd name="T48" fmla="*/ 90 w 117"/>
                <a:gd name="T49" fmla="*/ 82 h 88"/>
                <a:gd name="T50" fmla="*/ 88 w 117"/>
                <a:gd name="T51" fmla="*/ 72 h 88"/>
                <a:gd name="T52" fmla="*/ 84 w 117"/>
                <a:gd name="T53" fmla="*/ 69 h 88"/>
                <a:gd name="T54" fmla="*/ 78 w 117"/>
                <a:gd name="T55" fmla="*/ 67 h 88"/>
                <a:gd name="T56" fmla="*/ 73 w 117"/>
                <a:gd name="T57" fmla="*/ 69 h 88"/>
                <a:gd name="T58" fmla="*/ 71 w 117"/>
                <a:gd name="T59" fmla="*/ 65 h 88"/>
                <a:gd name="T60" fmla="*/ 69 w 117"/>
                <a:gd name="T61" fmla="*/ 59 h 88"/>
                <a:gd name="T62" fmla="*/ 67 w 117"/>
                <a:gd name="T63" fmla="*/ 49 h 88"/>
                <a:gd name="T64" fmla="*/ 61 w 117"/>
                <a:gd name="T65" fmla="*/ 44 h 88"/>
                <a:gd name="T66" fmla="*/ 42 w 117"/>
                <a:gd name="T67" fmla="*/ 46 h 88"/>
                <a:gd name="T68" fmla="*/ 36 w 117"/>
                <a:gd name="T69" fmla="*/ 53 h 88"/>
                <a:gd name="T70" fmla="*/ 28 w 117"/>
                <a:gd name="T71" fmla="*/ 57 h 88"/>
                <a:gd name="T72" fmla="*/ 28 w 117"/>
                <a:gd name="T73" fmla="*/ 57 h 88"/>
                <a:gd name="T74" fmla="*/ 26 w 117"/>
                <a:gd name="T75" fmla="*/ 53 h 88"/>
                <a:gd name="T76" fmla="*/ 26 w 117"/>
                <a:gd name="T77" fmla="*/ 53 h 88"/>
                <a:gd name="T78" fmla="*/ 23 w 117"/>
                <a:gd name="T79" fmla="*/ 49 h 88"/>
                <a:gd name="T80" fmla="*/ 23 w 117"/>
                <a:gd name="T81" fmla="*/ 48 h 88"/>
                <a:gd name="T82" fmla="*/ 19 w 117"/>
                <a:gd name="T83" fmla="*/ 44 h 88"/>
                <a:gd name="T84" fmla="*/ 17 w 117"/>
                <a:gd name="T85" fmla="*/ 40 h 88"/>
                <a:gd name="T86" fmla="*/ 13 w 117"/>
                <a:gd name="T87" fmla="*/ 40 h 88"/>
                <a:gd name="T88" fmla="*/ 7 w 117"/>
                <a:gd name="T89" fmla="*/ 36 h 88"/>
                <a:gd name="T90" fmla="*/ 7 w 117"/>
                <a:gd name="T91" fmla="*/ 32 h 88"/>
                <a:gd name="T92" fmla="*/ 9 w 117"/>
                <a:gd name="T93" fmla="*/ 30 h 88"/>
                <a:gd name="T94" fmla="*/ 3 w 117"/>
                <a:gd name="T95" fmla="*/ 32 h 88"/>
                <a:gd name="T96" fmla="*/ 5 w 117"/>
                <a:gd name="T97" fmla="*/ 28 h 88"/>
                <a:gd name="T98" fmla="*/ 1 w 117"/>
                <a:gd name="T99" fmla="*/ 26 h 88"/>
                <a:gd name="T100" fmla="*/ 3 w 117"/>
                <a:gd name="T101" fmla="*/ 23 h 88"/>
                <a:gd name="T102" fmla="*/ 13 w 117"/>
                <a:gd name="T103" fmla="*/ 17 h 88"/>
                <a:gd name="T104" fmla="*/ 21 w 117"/>
                <a:gd name="T105" fmla="*/ 15 h 88"/>
                <a:gd name="T106" fmla="*/ 19 w 117"/>
                <a:gd name="T107" fmla="*/ 7 h 88"/>
                <a:gd name="T108" fmla="*/ 21 w 117"/>
                <a:gd name="T109" fmla="*/ 3 h 88"/>
                <a:gd name="T110" fmla="*/ 30 w 117"/>
                <a:gd name="T111" fmla="*/ 0 h 88"/>
                <a:gd name="T112" fmla="*/ 34 w 117"/>
                <a:gd name="T113" fmla="*/ 3 h 88"/>
                <a:gd name="T114" fmla="*/ 46 w 117"/>
                <a:gd name="T115" fmla="*/ 5 h 88"/>
                <a:gd name="T116" fmla="*/ 51 w 117"/>
                <a:gd name="T117" fmla="*/ 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7" h="88">
                  <a:moveTo>
                    <a:pt x="57" y="3"/>
                  </a:moveTo>
                  <a:lnTo>
                    <a:pt x="57" y="5"/>
                  </a:lnTo>
                  <a:lnTo>
                    <a:pt x="57" y="7"/>
                  </a:lnTo>
                  <a:lnTo>
                    <a:pt x="55" y="7"/>
                  </a:lnTo>
                  <a:lnTo>
                    <a:pt x="57" y="9"/>
                  </a:lnTo>
                  <a:lnTo>
                    <a:pt x="59" y="11"/>
                  </a:lnTo>
                  <a:lnTo>
                    <a:pt x="61" y="11"/>
                  </a:lnTo>
                  <a:lnTo>
                    <a:pt x="61" y="9"/>
                  </a:lnTo>
                  <a:lnTo>
                    <a:pt x="63" y="9"/>
                  </a:lnTo>
                  <a:lnTo>
                    <a:pt x="63" y="7"/>
                  </a:lnTo>
                  <a:lnTo>
                    <a:pt x="65" y="7"/>
                  </a:lnTo>
                  <a:lnTo>
                    <a:pt x="67" y="9"/>
                  </a:lnTo>
                  <a:lnTo>
                    <a:pt x="67" y="11"/>
                  </a:lnTo>
                  <a:lnTo>
                    <a:pt x="69" y="11"/>
                  </a:lnTo>
                  <a:lnTo>
                    <a:pt x="69" y="13"/>
                  </a:lnTo>
                  <a:lnTo>
                    <a:pt x="71" y="13"/>
                  </a:lnTo>
                  <a:lnTo>
                    <a:pt x="71" y="11"/>
                  </a:lnTo>
                  <a:lnTo>
                    <a:pt x="73" y="11"/>
                  </a:lnTo>
                  <a:lnTo>
                    <a:pt x="73" y="9"/>
                  </a:lnTo>
                  <a:lnTo>
                    <a:pt x="74" y="7"/>
                  </a:lnTo>
                  <a:lnTo>
                    <a:pt x="76" y="7"/>
                  </a:lnTo>
                  <a:lnTo>
                    <a:pt x="78" y="7"/>
                  </a:lnTo>
                  <a:lnTo>
                    <a:pt x="78" y="9"/>
                  </a:lnTo>
                  <a:lnTo>
                    <a:pt x="80" y="9"/>
                  </a:lnTo>
                  <a:lnTo>
                    <a:pt x="82" y="9"/>
                  </a:lnTo>
                  <a:lnTo>
                    <a:pt x="84" y="11"/>
                  </a:lnTo>
                  <a:lnTo>
                    <a:pt x="84" y="9"/>
                  </a:lnTo>
                  <a:lnTo>
                    <a:pt x="86" y="9"/>
                  </a:lnTo>
                  <a:lnTo>
                    <a:pt x="86" y="7"/>
                  </a:lnTo>
                  <a:lnTo>
                    <a:pt x="88" y="7"/>
                  </a:lnTo>
                  <a:lnTo>
                    <a:pt x="90" y="7"/>
                  </a:lnTo>
                  <a:lnTo>
                    <a:pt x="92" y="5"/>
                  </a:lnTo>
                  <a:lnTo>
                    <a:pt x="90" y="5"/>
                  </a:lnTo>
                  <a:lnTo>
                    <a:pt x="92" y="5"/>
                  </a:lnTo>
                  <a:lnTo>
                    <a:pt x="90" y="5"/>
                  </a:lnTo>
                  <a:lnTo>
                    <a:pt x="90" y="3"/>
                  </a:lnTo>
                  <a:lnTo>
                    <a:pt x="92" y="3"/>
                  </a:lnTo>
                  <a:lnTo>
                    <a:pt x="94" y="3"/>
                  </a:lnTo>
                  <a:lnTo>
                    <a:pt x="96" y="3"/>
                  </a:lnTo>
                  <a:lnTo>
                    <a:pt x="96" y="5"/>
                  </a:lnTo>
                  <a:lnTo>
                    <a:pt x="97" y="5"/>
                  </a:lnTo>
                  <a:lnTo>
                    <a:pt x="96" y="5"/>
                  </a:lnTo>
                  <a:lnTo>
                    <a:pt x="96" y="7"/>
                  </a:lnTo>
                  <a:lnTo>
                    <a:pt x="97" y="7"/>
                  </a:lnTo>
                  <a:lnTo>
                    <a:pt x="97" y="9"/>
                  </a:lnTo>
                  <a:lnTo>
                    <a:pt x="97" y="11"/>
                  </a:lnTo>
                  <a:lnTo>
                    <a:pt x="99" y="11"/>
                  </a:lnTo>
                  <a:lnTo>
                    <a:pt x="99" y="13"/>
                  </a:lnTo>
                  <a:lnTo>
                    <a:pt x="99" y="17"/>
                  </a:lnTo>
                  <a:lnTo>
                    <a:pt x="101" y="17"/>
                  </a:lnTo>
                  <a:lnTo>
                    <a:pt x="101" y="19"/>
                  </a:lnTo>
                  <a:lnTo>
                    <a:pt x="103" y="19"/>
                  </a:lnTo>
                  <a:lnTo>
                    <a:pt x="103" y="21"/>
                  </a:lnTo>
                  <a:lnTo>
                    <a:pt x="105" y="21"/>
                  </a:lnTo>
                  <a:lnTo>
                    <a:pt x="105" y="23"/>
                  </a:lnTo>
                  <a:lnTo>
                    <a:pt x="103" y="23"/>
                  </a:lnTo>
                  <a:lnTo>
                    <a:pt x="103" y="24"/>
                  </a:lnTo>
                  <a:lnTo>
                    <a:pt x="101" y="24"/>
                  </a:lnTo>
                  <a:lnTo>
                    <a:pt x="101" y="26"/>
                  </a:lnTo>
                  <a:lnTo>
                    <a:pt x="101" y="28"/>
                  </a:lnTo>
                  <a:lnTo>
                    <a:pt x="103" y="28"/>
                  </a:lnTo>
                  <a:lnTo>
                    <a:pt x="103" y="26"/>
                  </a:lnTo>
                  <a:lnTo>
                    <a:pt x="105" y="26"/>
                  </a:lnTo>
                  <a:lnTo>
                    <a:pt x="107" y="26"/>
                  </a:lnTo>
                  <a:lnTo>
                    <a:pt x="107" y="28"/>
                  </a:lnTo>
                  <a:lnTo>
                    <a:pt x="107" y="30"/>
                  </a:lnTo>
                  <a:lnTo>
                    <a:pt x="107" y="32"/>
                  </a:lnTo>
                  <a:lnTo>
                    <a:pt x="107" y="34"/>
                  </a:lnTo>
                  <a:lnTo>
                    <a:pt x="107" y="36"/>
                  </a:lnTo>
                  <a:lnTo>
                    <a:pt x="109" y="36"/>
                  </a:lnTo>
                  <a:lnTo>
                    <a:pt x="111" y="36"/>
                  </a:lnTo>
                  <a:lnTo>
                    <a:pt x="111" y="38"/>
                  </a:lnTo>
                  <a:lnTo>
                    <a:pt x="113" y="38"/>
                  </a:lnTo>
                  <a:lnTo>
                    <a:pt x="113" y="40"/>
                  </a:lnTo>
                  <a:lnTo>
                    <a:pt x="111" y="42"/>
                  </a:lnTo>
                  <a:lnTo>
                    <a:pt x="109" y="42"/>
                  </a:lnTo>
                  <a:lnTo>
                    <a:pt x="109" y="44"/>
                  </a:lnTo>
                  <a:lnTo>
                    <a:pt x="109" y="46"/>
                  </a:lnTo>
                  <a:lnTo>
                    <a:pt x="111" y="46"/>
                  </a:lnTo>
                  <a:lnTo>
                    <a:pt x="109" y="49"/>
                  </a:lnTo>
                  <a:lnTo>
                    <a:pt x="109" y="51"/>
                  </a:lnTo>
                  <a:lnTo>
                    <a:pt x="111" y="53"/>
                  </a:lnTo>
                  <a:lnTo>
                    <a:pt x="113" y="53"/>
                  </a:lnTo>
                  <a:lnTo>
                    <a:pt x="115" y="53"/>
                  </a:lnTo>
                  <a:lnTo>
                    <a:pt x="113" y="53"/>
                  </a:lnTo>
                  <a:lnTo>
                    <a:pt x="113" y="55"/>
                  </a:lnTo>
                  <a:lnTo>
                    <a:pt x="113" y="57"/>
                  </a:lnTo>
                  <a:lnTo>
                    <a:pt x="115" y="57"/>
                  </a:lnTo>
                  <a:lnTo>
                    <a:pt x="117" y="57"/>
                  </a:lnTo>
                  <a:lnTo>
                    <a:pt x="117" y="59"/>
                  </a:lnTo>
                  <a:lnTo>
                    <a:pt x="115" y="59"/>
                  </a:lnTo>
                  <a:lnTo>
                    <a:pt x="113" y="59"/>
                  </a:lnTo>
                  <a:lnTo>
                    <a:pt x="113" y="61"/>
                  </a:lnTo>
                  <a:lnTo>
                    <a:pt x="113" y="63"/>
                  </a:lnTo>
                  <a:lnTo>
                    <a:pt x="115" y="63"/>
                  </a:lnTo>
                  <a:lnTo>
                    <a:pt x="115" y="65"/>
                  </a:lnTo>
                  <a:lnTo>
                    <a:pt x="117" y="65"/>
                  </a:lnTo>
                  <a:lnTo>
                    <a:pt x="117" y="67"/>
                  </a:lnTo>
                  <a:lnTo>
                    <a:pt x="117" y="69"/>
                  </a:lnTo>
                  <a:lnTo>
                    <a:pt x="115" y="69"/>
                  </a:lnTo>
                  <a:lnTo>
                    <a:pt x="113" y="69"/>
                  </a:lnTo>
                  <a:lnTo>
                    <a:pt x="113" y="67"/>
                  </a:lnTo>
                  <a:lnTo>
                    <a:pt x="111" y="67"/>
                  </a:lnTo>
                  <a:lnTo>
                    <a:pt x="109" y="67"/>
                  </a:lnTo>
                  <a:lnTo>
                    <a:pt x="107" y="69"/>
                  </a:lnTo>
                  <a:lnTo>
                    <a:pt x="109" y="69"/>
                  </a:lnTo>
                  <a:lnTo>
                    <a:pt x="107" y="71"/>
                  </a:lnTo>
                  <a:lnTo>
                    <a:pt x="109" y="71"/>
                  </a:lnTo>
                  <a:lnTo>
                    <a:pt x="107" y="71"/>
                  </a:lnTo>
                  <a:lnTo>
                    <a:pt x="109" y="72"/>
                  </a:lnTo>
                  <a:lnTo>
                    <a:pt x="111" y="72"/>
                  </a:lnTo>
                  <a:lnTo>
                    <a:pt x="113" y="72"/>
                  </a:lnTo>
                  <a:lnTo>
                    <a:pt x="111" y="72"/>
                  </a:lnTo>
                  <a:lnTo>
                    <a:pt x="111" y="74"/>
                  </a:lnTo>
                  <a:lnTo>
                    <a:pt x="113" y="74"/>
                  </a:lnTo>
                  <a:lnTo>
                    <a:pt x="111" y="74"/>
                  </a:lnTo>
                  <a:lnTo>
                    <a:pt x="111" y="76"/>
                  </a:lnTo>
                  <a:lnTo>
                    <a:pt x="109" y="76"/>
                  </a:lnTo>
                  <a:lnTo>
                    <a:pt x="109" y="78"/>
                  </a:lnTo>
                  <a:lnTo>
                    <a:pt x="111" y="78"/>
                  </a:lnTo>
                  <a:lnTo>
                    <a:pt x="111" y="80"/>
                  </a:lnTo>
                  <a:lnTo>
                    <a:pt x="109" y="80"/>
                  </a:lnTo>
                  <a:lnTo>
                    <a:pt x="109" y="82"/>
                  </a:lnTo>
                  <a:lnTo>
                    <a:pt x="107" y="82"/>
                  </a:lnTo>
                  <a:lnTo>
                    <a:pt x="105" y="82"/>
                  </a:lnTo>
                  <a:lnTo>
                    <a:pt x="103" y="82"/>
                  </a:lnTo>
                  <a:lnTo>
                    <a:pt x="103" y="80"/>
                  </a:lnTo>
                  <a:lnTo>
                    <a:pt x="101" y="80"/>
                  </a:lnTo>
                  <a:lnTo>
                    <a:pt x="101" y="82"/>
                  </a:lnTo>
                  <a:lnTo>
                    <a:pt x="99" y="82"/>
                  </a:lnTo>
                  <a:lnTo>
                    <a:pt x="101" y="82"/>
                  </a:lnTo>
                  <a:lnTo>
                    <a:pt x="101" y="84"/>
                  </a:lnTo>
                  <a:lnTo>
                    <a:pt x="99" y="84"/>
                  </a:lnTo>
                  <a:lnTo>
                    <a:pt x="99" y="86"/>
                  </a:lnTo>
                  <a:lnTo>
                    <a:pt x="97" y="86"/>
                  </a:lnTo>
                  <a:lnTo>
                    <a:pt x="97" y="88"/>
                  </a:lnTo>
                  <a:lnTo>
                    <a:pt x="97" y="86"/>
                  </a:lnTo>
                  <a:lnTo>
                    <a:pt x="97" y="88"/>
                  </a:lnTo>
                  <a:lnTo>
                    <a:pt x="96" y="88"/>
                  </a:lnTo>
                  <a:lnTo>
                    <a:pt x="94" y="88"/>
                  </a:lnTo>
                  <a:lnTo>
                    <a:pt x="94" y="86"/>
                  </a:lnTo>
                  <a:lnTo>
                    <a:pt x="92" y="86"/>
                  </a:lnTo>
                  <a:lnTo>
                    <a:pt x="92" y="84"/>
                  </a:lnTo>
                  <a:lnTo>
                    <a:pt x="90" y="84"/>
                  </a:lnTo>
                  <a:lnTo>
                    <a:pt x="90" y="86"/>
                  </a:lnTo>
                  <a:lnTo>
                    <a:pt x="90" y="84"/>
                  </a:lnTo>
                  <a:lnTo>
                    <a:pt x="88" y="86"/>
                  </a:lnTo>
                  <a:lnTo>
                    <a:pt x="88" y="84"/>
                  </a:lnTo>
                  <a:lnTo>
                    <a:pt x="90" y="84"/>
                  </a:lnTo>
                  <a:lnTo>
                    <a:pt x="90" y="82"/>
                  </a:lnTo>
                  <a:lnTo>
                    <a:pt x="90" y="80"/>
                  </a:lnTo>
                  <a:lnTo>
                    <a:pt x="90" y="78"/>
                  </a:lnTo>
                  <a:lnTo>
                    <a:pt x="90" y="76"/>
                  </a:lnTo>
                  <a:lnTo>
                    <a:pt x="90" y="74"/>
                  </a:lnTo>
                  <a:lnTo>
                    <a:pt x="88" y="74"/>
                  </a:lnTo>
                  <a:lnTo>
                    <a:pt x="88" y="72"/>
                  </a:lnTo>
                  <a:lnTo>
                    <a:pt x="88" y="71"/>
                  </a:lnTo>
                  <a:lnTo>
                    <a:pt x="88" y="69"/>
                  </a:lnTo>
                  <a:lnTo>
                    <a:pt x="86" y="69"/>
                  </a:lnTo>
                  <a:lnTo>
                    <a:pt x="86" y="67"/>
                  </a:lnTo>
                  <a:lnTo>
                    <a:pt x="84" y="67"/>
                  </a:lnTo>
                  <a:lnTo>
                    <a:pt x="84" y="69"/>
                  </a:lnTo>
                  <a:lnTo>
                    <a:pt x="84" y="67"/>
                  </a:lnTo>
                  <a:lnTo>
                    <a:pt x="82" y="67"/>
                  </a:lnTo>
                  <a:lnTo>
                    <a:pt x="80" y="67"/>
                  </a:lnTo>
                  <a:lnTo>
                    <a:pt x="80" y="69"/>
                  </a:lnTo>
                  <a:lnTo>
                    <a:pt x="78" y="69"/>
                  </a:lnTo>
                  <a:lnTo>
                    <a:pt x="78" y="67"/>
                  </a:lnTo>
                  <a:lnTo>
                    <a:pt x="76" y="67"/>
                  </a:lnTo>
                  <a:lnTo>
                    <a:pt x="76" y="69"/>
                  </a:lnTo>
                  <a:lnTo>
                    <a:pt x="76" y="67"/>
                  </a:lnTo>
                  <a:lnTo>
                    <a:pt x="74" y="67"/>
                  </a:lnTo>
                  <a:lnTo>
                    <a:pt x="74" y="69"/>
                  </a:lnTo>
                  <a:lnTo>
                    <a:pt x="73" y="69"/>
                  </a:lnTo>
                  <a:lnTo>
                    <a:pt x="73" y="71"/>
                  </a:lnTo>
                  <a:lnTo>
                    <a:pt x="71" y="71"/>
                  </a:lnTo>
                  <a:lnTo>
                    <a:pt x="69" y="71"/>
                  </a:lnTo>
                  <a:lnTo>
                    <a:pt x="69" y="69"/>
                  </a:lnTo>
                  <a:lnTo>
                    <a:pt x="71" y="67"/>
                  </a:lnTo>
                  <a:lnTo>
                    <a:pt x="71" y="65"/>
                  </a:lnTo>
                  <a:lnTo>
                    <a:pt x="73" y="65"/>
                  </a:lnTo>
                  <a:lnTo>
                    <a:pt x="73" y="63"/>
                  </a:lnTo>
                  <a:lnTo>
                    <a:pt x="71" y="63"/>
                  </a:lnTo>
                  <a:lnTo>
                    <a:pt x="71" y="61"/>
                  </a:lnTo>
                  <a:lnTo>
                    <a:pt x="71" y="59"/>
                  </a:lnTo>
                  <a:lnTo>
                    <a:pt x="69" y="59"/>
                  </a:lnTo>
                  <a:lnTo>
                    <a:pt x="69" y="57"/>
                  </a:lnTo>
                  <a:lnTo>
                    <a:pt x="69" y="55"/>
                  </a:lnTo>
                  <a:lnTo>
                    <a:pt x="69" y="53"/>
                  </a:lnTo>
                  <a:lnTo>
                    <a:pt x="67" y="53"/>
                  </a:lnTo>
                  <a:lnTo>
                    <a:pt x="67" y="51"/>
                  </a:lnTo>
                  <a:lnTo>
                    <a:pt x="67" y="49"/>
                  </a:lnTo>
                  <a:lnTo>
                    <a:pt x="65" y="49"/>
                  </a:lnTo>
                  <a:lnTo>
                    <a:pt x="65" y="48"/>
                  </a:lnTo>
                  <a:lnTo>
                    <a:pt x="63" y="48"/>
                  </a:lnTo>
                  <a:lnTo>
                    <a:pt x="63" y="46"/>
                  </a:lnTo>
                  <a:lnTo>
                    <a:pt x="61" y="46"/>
                  </a:lnTo>
                  <a:lnTo>
                    <a:pt x="61" y="44"/>
                  </a:lnTo>
                  <a:lnTo>
                    <a:pt x="59" y="44"/>
                  </a:lnTo>
                  <a:lnTo>
                    <a:pt x="57" y="44"/>
                  </a:lnTo>
                  <a:lnTo>
                    <a:pt x="49" y="44"/>
                  </a:lnTo>
                  <a:lnTo>
                    <a:pt x="46" y="46"/>
                  </a:lnTo>
                  <a:lnTo>
                    <a:pt x="44" y="44"/>
                  </a:lnTo>
                  <a:lnTo>
                    <a:pt x="42" y="46"/>
                  </a:lnTo>
                  <a:lnTo>
                    <a:pt x="40" y="46"/>
                  </a:lnTo>
                  <a:lnTo>
                    <a:pt x="40" y="48"/>
                  </a:lnTo>
                  <a:lnTo>
                    <a:pt x="38" y="49"/>
                  </a:lnTo>
                  <a:lnTo>
                    <a:pt x="38" y="51"/>
                  </a:lnTo>
                  <a:lnTo>
                    <a:pt x="38" y="53"/>
                  </a:lnTo>
                  <a:lnTo>
                    <a:pt x="36" y="53"/>
                  </a:lnTo>
                  <a:lnTo>
                    <a:pt x="36" y="55"/>
                  </a:lnTo>
                  <a:lnTo>
                    <a:pt x="34" y="55"/>
                  </a:lnTo>
                  <a:lnTo>
                    <a:pt x="32" y="55"/>
                  </a:lnTo>
                  <a:lnTo>
                    <a:pt x="32" y="57"/>
                  </a:lnTo>
                  <a:lnTo>
                    <a:pt x="30" y="59"/>
                  </a:lnTo>
                  <a:lnTo>
                    <a:pt x="28" y="57"/>
                  </a:lnTo>
                  <a:lnTo>
                    <a:pt x="28" y="59"/>
                  </a:lnTo>
                  <a:lnTo>
                    <a:pt x="26" y="59"/>
                  </a:lnTo>
                  <a:lnTo>
                    <a:pt x="26" y="57"/>
                  </a:lnTo>
                  <a:lnTo>
                    <a:pt x="28" y="57"/>
                  </a:lnTo>
                  <a:lnTo>
                    <a:pt x="30" y="57"/>
                  </a:lnTo>
                  <a:lnTo>
                    <a:pt x="28" y="57"/>
                  </a:lnTo>
                  <a:lnTo>
                    <a:pt x="28" y="55"/>
                  </a:lnTo>
                  <a:lnTo>
                    <a:pt x="28" y="57"/>
                  </a:lnTo>
                  <a:lnTo>
                    <a:pt x="26" y="57"/>
                  </a:lnTo>
                  <a:lnTo>
                    <a:pt x="28" y="55"/>
                  </a:lnTo>
                  <a:lnTo>
                    <a:pt x="26" y="55"/>
                  </a:lnTo>
                  <a:lnTo>
                    <a:pt x="26" y="53"/>
                  </a:lnTo>
                  <a:lnTo>
                    <a:pt x="28" y="53"/>
                  </a:lnTo>
                  <a:lnTo>
                    <a:pt x="26" y="53"/>
                  </a:lnTo>
                  <a:lnTo>
                    <a:pt x="26" y="55"/>
                  </a:lnTo>
                  <a:lnTo>
                    <a:pt x="26" y="53"/>
                  </a:lnTo>
                  <a:lnTo>
                    <a:pt x="26" y="51"/>
                  </a:lnTo>
                  <a:lnTo>
                    <a:pt x="26" y="53"/>
                  </a:lnTo>
                  <a:lnTo>
                    <a:pt x="25" y="53"/>
                  </a:lnTo>
                  <a:lnTo>
                    <a:pt x="25" y="51"/>
                  </a:lnTo>
                  <a:lnTo>
                    <a:pt x="25" y="49"/>
                  </a:lnTo>
                  <a:lnTo>
                    <a:pt x="25" y="51"/>
                  </a:lnTo>
                  <a:lnTo>
                    <a:pt x="23" y="51"/>
                  </a:lnTo>
                  <a:lnTo>
                    <a:pt x="23" y="49"/>
                  </a:lnTo>
                  <a:lnTo>
                    <a:pt x="23" y="51"/>
                  </a:lnTo>
                  <a:lnTo>
                    <a:pt x="21" y="51"/>
                  </a:lnTo>
                  <a:lnTo>
                    <a:pt x="23" y="49"/>
                  </a:lnTo>
                  <a:lnTo>
                    <a:pt x="23" y="48"/>
                  </a:lnTo>
                  <a:lnTo>
                    <a:pt x="23" y="46"/>
                  </a:lnTo>
                  <a:lnTo>
                    <a:pt x="23" y="48"/>
                  </a:lnTo>
                  <a:lnTo>
                    <a:pt x="21" y="48"/>
                  </a:lnTo>
                  <a:lnTo>
                    <a:pt x="21" y="46"/>
                  </a:lnTo>
                  <a:lnTo>
                    <a:pt x="21" y="44"/>
                  </a:lnTo>
                  <a:lnTo>
                    <a:pt x="21" y="46"/>
                  </a:lnTo>
                  <a:lnTo>
                    <a:pt x="19" y="46"/>
                  </a:lnTo>
                  <a:lnTo>
                    <a:pt x="19" y="44"/>
                  </a:lnTo>
                  <a:lnTo>
                    <a:pt x="17" y="44"/>
                  </a:lnTo>
                  <a:lnTo>
                    <a:pt x="15" y="44"/>
                  </a:lnTo>
                  <a:lnTo>
                    <a:pt x="15" y="42"/>
                  </a:lnTo>
                  <a:lnTo>
                    <a:pt x="17" y="42"/>
                  </a:lnTo>
                  <a:lnTo>
                    <a:pt x="15" y="42"/>
                  </a:lnTo>
                  <a:lnTo>
                    <a:pt x="17" y="40"/>
                  </a:lnTo>
                  <a:lnTo>
                    <a:pt x="15" y="40"/>
                  </a:lnTo>
                  <a:lnTo>
                    <a:pt x="15" y="42"/>
                  </a:lnTo>
                  <a:lnTo>
                    <a:pt x="13" y="42"/>
                  </a:lnTo>
                  <a:lnTo>
                    <a:pt x="15" y="42"/>
                  </a:lnTo>
                  <a:lnTo>
                    <a:pt x="15" y="40"/>
                  </a:lnTo>
                  <a:lnTo>
                    <a:pt x="13" y="40"/>
                  </a:lnTo>
                  <a:lnTo>
                    <a:pt x="13" y="42"/>
                  </a:lnTo>
                  <a:lnTo>
                    <a:pt x="13" y="40"/>
                  </a:lnTo>
                  <a:lnTo>
                    <a:pt x="11" y="40"/>
                  </a:lnTo>
                  <a:lnTo>
                    <a:pt x="9" y="40"/>
                  </a:lnTo>
                  <a:lnTo>
                    <a:pt x="9" y="38"/>
                  </a:lnTo>
                  <a:lnTo>
                    <a:pt x="7" y="36"/>
                  </a:lnTo>
                  <a:lnTo>
                    <a:pt x="7" y="34"/>
                  </a:lnTo>
                  <a:lnTo>
                    <a:pt x="7" y="36"/>
                  </a:lnTo>
                  <a:lnTo>
                    <a:pt x="5" y="36"/>
                  </a:lnTo>
                  <a:lnTo>
                    <a:pt x="5" y="34"/>
                  </a:lnTo>
                  <a:lnTo>
                    <a:pt x="7" y="34"/>
                  </a:lnTo>
                  <a:lnTo>
                    <a:pt x="7" y="32"/>
                  </a:lnTo>
                  <a:lnTo>
                    <a:pt x="7" y="30"/>
                  </a:lnTo>
                  <a:lnTo>
                    <a:pt x="9" y="30"/>
                  </a:lnTo>
                  <a:lnTo>
                    <a:pt x="9" y="28"/>
                  </a:lnTo>
                  <a:lnTo>
                    <a:pt x="7" y="28"/>
                  </a:lnTo>
                  <a:lnTo>
                    <a:pt x="9" y="28"/>
                  </a:lnTo>
                  <a:lnTo>
                    <a:pt x="9" y="30"/>
                  </a:lnTo>
                  <a:lnTo>
                    <a:pt x="7" y="30"/>
                  </a:lnTo>
                  <a:lnTo>
                    <a:pt x="7" y="32"/>
                  </a:lnTo>
                  <a:lnTo>
                    <a:pt x="5" y="32"/>
                  </a:lnTo>
                  <a:lnTo>
                    <a:pt x="5" y="30"/>
                  </a:lnTo>
                  <a:lnTo>
                    <a:pt x="5" y="32"/>
                  </a:lnTo>
                  <a:lnTo>
                    <a:pt x="3" y="32"/>
                  </a:lnTo>
                  <a:lnTo>
                    <a:pt x="3" y="30"/>
                  </a:lnTo>
                  <a:lnTo>
                    <a:pt x="5" y="30"/>
                  </a:lnTo>
                  <a:lnTo>
                    <a:pt x="5" y="28"/>
                  </a:lnTo>
                  <a:lnTo>
                    <a:pt x="3" y="30"/>
                  </a:lnTo>
                  <a:lnTo>
                    <a:pt x="3" y="28"/>
                  </a:lnTo>
                  <a:lnTo>
                    <a:pt x="5" y="28"/>
                  </a:lnTo>
                  <a:lnTo>
                    <a:pt x="5" y="26"/>
                  </a:lnTo>
                  <a:lnTo>
                    <a:pt x="3" y="26"/>
                  </a:lnTo>
                  <a:lnTo>
                    <a:pt x="3" y="28"/>
                  </a:lnTo>
                  <a:lnTo>
                    <a:pt x="1" y="26"/>
                  </a:lnTo>
                  <a:lnTo>
                    <a:pt x="1" y="28"/>
                  </a:lnTo>
                  <a:lnTo>
                    <a:pt x="1" y="26"/>
                  </a:lnTo>
                  <a:lnTo>
                    <a:pt x="1" y="28"/>
                  </a:lnTo>
                  <a:lnTo>
                    <a:pt x="1" y="30"/>
                  </a:lnTo>
                  <a:lnTo>
                    <a:pt x="0" y="30"/>
                  </a:lnTo>
                  <a:lnTo>
                    <a:pt x="0" y="28"/>
                  </a:lnTo>
                  <a:lnTo>
                    <a:pt x="1" y="26"/>
                  </a:lnTo>
                  <a:lnTo>
                    <a:pt x="3" y="23"/>
                  </a:lnTo>
                  <a:lnTo>
                    <a:pt x="3" y="21"/>
                  </a:lnTo>
                  <a:lnTo>
                    <a:pt x="5" y="19"/>
                  </a:lnTo>
                  <a:lnTo>
                    <a:pt x="7" y="19"/>
                  </a:lnTo>
                  <a:lnTo>
                    <a:pt x="9" y="19"/>
                  </a:lnTo>
                  <a:lnTo>
                    <a:pt x="11" y="17"/>
                  </a:lnTo>
                  <a:lnTo>
                    <a:pt x="13" y="17"/>
                  </a:lnTo>
                  <a:lnTo>
                    <a:pt x="15" y="17"/>
                  </a:lnTo>
                  <a:lnTo>
                    <a:pt x="17" y="17"/>
                  </a:lnTo>
                  <a:lnTo>
                    <a:pt x="19" y="17"/>
                  </a:lnTo>
                  <a:lnTo>
                    <a:pt x="19" y="15"/>
                  </a:lnTo>
                  <a:lnTo>
                    <a:pt x="21" y="17"/>
                  </a:lnTo>
                  <a:lnTo>
                    <a:pt x="21" y="15"/>
                  </a:lnTo>
                  <a:lnTo>
                    <a:pt x="21" y="13"/>
                  </a:lnTo>
                  <a:lnTo>
                    <a:pt x="21" y="11"/>
                  </a:lnTo>
                  <a:lnTo>
                    <a:pt x="19" y="9"/>
                  </a:lnTo>
                  <a:lnTo>
                    <a:pt x="17" y="9"/>
                  </a:lnTo>
                  <a:lnTo>
                    <a:pt x="17" y="7"/>
                  </a:lnTo>
                  <a:lnTo>
                    <a:pt x="19" y="7"/>
                  </a:lnTo>
                  <a:lnTo>
                    <a:pt x="19" y="5"/>
                  </a:lnTo>
                  <a:lnTo>
                    <a:pt x="21" y="5"/>
                  </a:lnTo>
                  <a:lnTo>
                    <a:pt x="19" y="7"/>
                  </a:lnTo>
                  <a:lnTo>
                    <a:pt x="21" y="7"/>
                  </a:lnTo>
                  <a:lnTo>
                    <a:pt x="21" y="5"/>
                  </a:lnTo>
                  <a:lnTo>
                    <a:pt x="21" y="3"/>
                  </a:lnTo>
                  <a:lnTo>
                    <a:pt x="23" y="3"/>
                  </a:lnTo>
                  <a:lnTo>
                    <a:pt x="21" y="1"/>
                  </a:lnTo>
                  <a:lnTo>
                    <a:pt x="21" y="0"/>
                  </a:lnTo>
                  <a:lnTo>
                    <a:pt x="26" y="0"/>
                  </a:lnTo>
                  <a:lnTo>
                    <a:pt x="28" y="0"/>
                  </a:lnTo>
                  <a:lnTo>
                    <a:pt x="30" y="0"/>
                  </a:lnTo>
                  <a:lnTo>
                    <a:pt x="32" y="1"/>
                  </a:lnTo>
                  <a:lnTo>
                    <a:pt x="30" y="1"/>
                  </a:lnTo>
                  <a:lnTo>
                    <a:pt x="30" y="3"/>
                  </a:lnTo>
                  <a:lnTo>
                    <a:pt x="32" y="3"/>
                  </a:lnTo>
                  <a:lnTo>
                    <a:pt x="34" y="1"/>
                  </a:lnTo>
                  <a:lnTo>
                    <a:pt x="34" y="3"/>
                  </a:lnTo>
                  <a:lnTo>
                    <a:pt x="36" y="3"/>
                  </a:lnTo>
                  <a:lnTo>
                    <a:pt x="38" y="3"/>
                  </a:lnTo>
                  <a:lnTo>
                    <a:pt x="38" y="5"/>
                  </a:lnTo>
                  <a:lnTo>
                    <a:pt x="40" y="5"/>
                  </a:lnTo>
                  <a:lnTo>
                    <a:pt x="42" y="5"/>
                  </a:lnTo>
                  <a:lnTo>
                    <a:pt x="46" y="5"/>
                  </a:lnTo>
                  <a:lnTo>
                    <a:pt x="46" y="3"/>
                  </a:lnTo>
                  <a:lnTo>
                    <a:pt x="48" y="3"/>
                  </a:lnTo>
                  <a:lnTo>
                    <a:pt x="48" y="5"/>
                  </a:lnTo>
                  <a:lnTo>
                    <a:pt x="49" y="5"/>
                  </a:lnTo>
                  <a:lnTo>
                    <a:pt x="49" y="3"/>
                  </a:lnTo>
                  <a:lnTo>
                    <a:pt x="51" y="5"/>
                  </a:lnTo>
                  <a:lnTo>
                    <a:pt x="53" y="5"/>
                  </a:lnTo>
                  <a:lnTo>
                    <a:pt x="53" y="3"/>
                  </a:lnTo>
                  <a:lnTo>
                    <a:pt x="55" y="3"/>
                  </a:lnTo>
                  <a:lnTo>
                    <a:pt x="57"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Freeform 92"/>
            <p:cNvSpPr>
              <a:spLocks/>
            </p:cNvSpPr>
            <p:nvPr/>
          </p:nvSpPr>
          <p:spPr bwMode="auto">
            <a:xfrm>
              <a:off x="4603750" y="4478338"/>
              <a:ext cx="76200" cy="22225"/>
            </a:xfrm>
            <a:custGeom>
              <a:avLst/>
              <a:gdLst>
                <a:gd name="T0" fmla="*/ 2 w 48"/>
                <a:gd name="T1" fmla="*/ 12 h 14"/>
                <a:gd name="T2" fmla="*/ 0 w 48"/>
                <a:gd name="T3" fmla="*/ 10 h 14"/>
                <a:gd name="T4" fmla="*/ 2 w 48"/>
                <a:gd name="T5" fmla="*/ 8 h 14"/>
                <a:gd name="T6" fmla="*/ 4 w 48"/>
                <a:gd name="T7" fmla="*/ 6 h 14"/>
                <a:gd name="T8" fmla="*/ 4 w 48"/>
                <a:gd name="T9" fmla="*/ 8 h 14"/>
                <a:gd name="T10" fmla="*/ 6 w 48"/>
                <a:gd name="T11" fmla="*/ 10 h 14"/>
                <a:gd name="T12" fmla="*/ 7 w 48"/>
                <a:gd name="T13" fmla="*/ 10 h 14"/>
                <a:gd name="T14" fmla="*/ 7 w 48"/>
                <a:gd name="T15" fmla="*/ 12 h 14"/>
                <a:gd name="T16" fmla="*/ 7 w 48"/>
                <a:gd name="T17" fmla="*/ 10 h 14"/>
                <a:gd name="T18" fmla="*/ 7 w 48"/>
                <a:gd name="T19" fmla="*/ 10 h 14"/>
                <a:gd name="T20" fmla="*/ 9 w 48"/>
                <a:gd name="T21" fmla="*/ 10 h 14"/>
                <a:gd name="T22" fmla="*/ 11 w 48"/>
                <a:gd name="T23" fmla="*/ 10 h 14"/>
                <a:gd name="T24" fmla="*/ 11 w 48"/>
                <a:gd name="T25" fmla="*/ 10 h 14"/>
                <a:gd name="T26" fmla="*/ 9 w 48"/>
                <a:gd name="T27" fmla="*/ 8 h 14"/>
                <a:gd name="T28" fmla="*/ 13 w 48"/>
                <a:gd name="T29" fmla="*/ 8 h 14"/>
                <a:gd name="T30" fmla="*/ 15 w 48"/>
                <a:gd name="T31" fmla="*/ 8 h 14"/>
                <a:gd name="T32" fmla="*/ 19 w 48"/>
                <a:gd name="T33" fmla="*/ 6 h 14"/>
                <a:gd name="T34" fmla="*/ 19 w 48"/>
                <a:gd name="T35" fmla="*/ 6 h 14"/>
                <a:gd name="T36" fmla="*/ 21 w 48"/>
                <a:gd name="T37" fmla="*/ 6 h 14"/>
                <a:gd name="T38" fmla="*/ 23 w 48"/>
                <a:gd name="T39" fmla="*/ 6 h 14"/>
                <a:gd name="T40" fmla="*/ 25 w 48"/>
                <a:gd name="T41" fmla="*/ 6 h 14"/>
                <a:gd name="T42" fmla="*/ 25 w 48"/>
                <a:gd name="T43" fmla="*/ 6 h 14"/>
                <a:gd name="T44" fmla="*/ 23 w 48"/>
                <a:gd name="T45" fmla="*/ 6 h 14"/>
                <a:gd name="T46" fmla="*/ 21 w 48"/>
                <a:gd name="T47" fmla="*/ 6 h 14"/>
                <a:gd name="T48" fmla="*/ 21 w 48"/>
                <a:gd name="T49" fmla="*/ 6 h 14"/>
                <a:gd name="T50" fmla="*/ 17 w 48"/>
                <a:gd name="T51" fmla="*/ 6 h 14"/>
                <a:gd name="T52" fmla="*/ 9 w 48"/>
                <a:gd name="T53" fmla="*/ 8 h 14"/>
                <a:gd name="T54" fmla="*/ 9 w 48"/>
                <a:gd name="T55" fmla="*/ 8 h 14"/>
                <a:gd name="T56" fmla="*/ 9 w 48"/>
                <a:gd name="T57" fmla="*/ 8 h 14"/>
                <a:gd name="T58" fmla="*/ 7 w 48"/>
                <a:gd name="T59" fmla="*/ 8 h 14"/>
                <a:gd name="T60" fmla="*/ 6 w 48"/>
                <a:gd name="T61" fmla="*/ 8 h 14"/>
                <a:gd name="T62" fmla="*/ 6 w 48"/>
                <a:gd name="T63" fmla="*/ 6 h 14"/>
                <a:gd name="T64" fmla="*/ 6 w 48"/>
                <a:gd name="T65" fmla="*/ 4 h 14"/>
                <a:gd name="T66" fmla="*/ 13 w 48"/>
                <a:gd name="T67" fmla="*/ 4 h 14"/>
                <a:gd name="T68" fmla="*/ 19 w 48"/>
                <a:gd name="T69" fmla="*/ 4 h 14"/>
                <a:gd name="T70" fmla="*/ 21 w 48"/>
                <a:gd name="T71" fmla="*/ 4 h 14"/>
                <a:gd name="T72" fmla="*/ 25 w 48"/>
                <a:gd name="T73" fmla="*/ 2 h 14"/>
                <a:gd name="T74" fmla="*/ 29 w 48"/>
                <a:gd name="T75" fmla="*/ 0 h 14"/>
                <a:gd name="T76" fmla="*/ 32 w 48"/>
                <a:gd name="T77" fmla="*/ 2 h 14"/>
                <a:gd name="T78" fmla="*/ 36 w 48"/>
                <a:gd name="T79" fmla="*/ 4 h 14"/>
                <a:gd name="T80" fmla="*/ 38 w 48"/>
                <a:gd name="T81" fmla="*/ 6 h 14"/>
                <a:gd name="T82" fmla="*/ 42 w 48"/>
                <a:gd name="T83" fmla="*/ 6 h 14"/>
                <a:gd name="T84" fmla="*/ 44 w 48"/>
                <a:gd name="T85" fmla="*/ 6 h 14"/>
                <a:gd name="T86" fmla="*/ 48 w 48"/>
                <a:gd name="T87" fmla="*/ 6 h 14"/>
                <a:gd name="T88" fmla="*/ 48 w 48"/>
                <a:gd name="T89" fmla="*/ 6 h 14"/>
                <a:gd name="T90" fmla="*/ 46 w 48"/>
                <a:gd name="T91" fmla="*/ 10 h 14"/>
                <a:gd name="T92" fmla="*/ 42 w 48"/>
                <a:gd name="T93" fmla="*/ 10 h 14"/>
                <a:gd name="T94" fmla="*/ 38 w 48"/>
                <a:gd name="T95" fmla="*/ 10 h 14"/>
                <a:gd name="T96" fmla="*/ 36 w 48"/>
                <a:gd name="T97" fmla="*/ 10 h 14"/>
                <a:gd name="T98" fmla="*/ 34 w 48"/>
                <a:gd name="T99" fmla="*/ 8 h 14"/>
                <a:gd name="T100" fmla="*/ 30 w 48"/>
                <a:gd name="T101" fmla="*/ 6 h 14"/>
                <a:gd name="T102" fmla="*/ 29 w 48"/>
                <a:gd name="T103" fmla="*/ 4 h 14"/>
                <a:gd name="T104" fmla="*/ 27 w 48"/>
                <a:gd name="T105" fmla="*/ 8 h 14"/>
                <a:gd name="T106" fmla="*/ 21 w 48"/>
                <a:gd name="T107" fmla="*/ 8 h 14"/>
                <a:gd name="T108" fmla="*/ 17 w 48"/>
                <a:gd name="T109" fmla="*/ 8 h 14"/>
                <a:gd name="T110" fmla="*/ 17 w 48"/>
                <a:gd name="T111" fmla="*/ 12 h 14"/>
                <a:gd name="T112" fmla="*/ 4 w 48"/>
                <a:gd name="T113" fmla="*/ 12 h 14"/>
                <a:gd name="T114" fmla="*/ 2 w 48"/>
                <a:gd name="T115"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8" h="14">
                  <a:moveTo>
                    <a:pt x="2" y="14"/>
                  </a:moveTo>
                  <a:lnTo>
                    <a:pt x="2" y="14"/>
                  </a:lnTo>
                  <a:lnTo>
                    <a:pt x="2" y="14"/>
                  </a:lnTo>
                  <a:lnTo>
                    <a:pt x="2" y="14"/>
                  </a:lnTo>
                  <a:lnTo>
                    <a:pt x="2" y="14"/>
                  </a:lnTo>
                  <a:lnTo>
                    <a:pt x="2" y="12"/>
                  </a:lnTo>
                  <a:lnTo>
                    <a:pt x="2" y="12"/>
                  </a:lnTo>
                  <a:lnTo>
                    <a:pt x="2" y="12"/>
                  </a:lnTo>
                  <a:lnTo>
                    <a:pt x="2" y="12"/>
                  </a:lnTo>
                  <a:lnTo>
                    <a:pt x="2" y="10"/>
                  </a:lnTo>
                  <a:lnTo>
                    <a:pt x="2" y="10"/>
                  </a:lnTo>
                  <a:lnTo>
                    <a:pt x="2" y="10"/>
                  </a:lnTo>
                  <a:lnTo>
                    <a:pt x="0" y="10"/>
                  </a:lnTo>
                  <a:lnTo>
                    <a:pt x="0" y="10"/>
                  </a:lnTo>
                  <a:lnTo>
                    <a:pt x="0" y="10"/>
                  </a:lnTo>
                  <a:lnTo>
                    <a:pt x="0" y="10"/>
                  </a:lnTo>
                  <a:lnTo>
                    <a:pt x="0" y="8"/>
                  </a:lnTo>
                  <a:lnTo>
                    <a:pt x="0" y="8"/>
                  </a:lnTo>
                  <a:lnTo>
                    <a:pt x="2" y="8"/>
                  </a:lnTo>
                  <a:lnTo>
                    <a:pt x="2" y="8"/>
                  </a:lnTo>
                  <a:lnTo>
                    <a:pt x="2" y="8"/>
                  </a:lnTo>
                  <a:lnTo>
                    <a:pt x="2" y="8"/>
                  </a:lnTo>
                  <a:lnTo>
                    <a:pt x="2" y="8"/>
                  </a:lnTo>
                  <a:lnTo>
                    <a:pt x="2" y="6"/>
                  </a:lnTo>
                  <a:lnTo>
                    <a:pt x="4" y="6"/>
                  </a:lnTo>
                  <a:lnTo>
                    <a:pt x="4" y="6"/>
                  </a:lnTo>
                  <a:lnTo>
                    <a:pt x="4" y="6"/>
                  </a:lnTo>
                  <a:lnTo>
                    <a:pt x="4" y="6"/>
                  </a:lnTo>
                  <a:lnTo>
                    <a:pt x="4" y="6"/>
                  </a:lnTo>
                  <a:lnTo>
                    <a:pt x="4" y="6"/>
                  </a:lnTo>
                  <a:lnTo>
                    <a:pt x="4" y="6"/>
                  </a:lnTo>
                  <a:lnTo>
                    <a:pt x="4" y="6"/>
                  </a:lnTo>
                  <a:lnTo>
                    <a:pt x="4" y="6"/>
                  </a:lnTo>
                  <a:lnTo>
                    <a:pt x="4" y="8"/>
                  </a:lnTo>
                  <a:lnTo>
                    <a:pt x="4" y="8"/>
                  </a:lnTo>
                  <a:lnTo>
                    <a:pt x="4" y="8"/>
                  </a:lnTo>
                  <a:lnTo>
                    <a:pt x="4" y="8"/>
                  </a:lnTo>
                  <a:lnTo>
                    <a:pt x="4" y="8"/>
                  </a:lnTo>
                  <a:lnTo>
                    <a:pt x="4" y="8"/>
                  </a:lnTo>
                  <a:lnTo>
                    <a:pt x="4" y="8"/>
                  </a:lnTo>
                  <a:lnTo>
                    <a:pt x="4" y="8"/>
                  </a:lnTo>
                  <a:lnTo>
                    <a:pt x="6" y="10"/>
                  </a:lnTo>
                  <a:lnTo>
                    <a:pt x="6" y="10"/>
                  </a:lnTo>
                  <a:lnTo>
                    <a:pt x="6" y="10"/>
                  </a:lnTo>
                  <a:lnTo>
                    <a:pt x="6" y="10"/>
                  </a:lnTo>
                  <a:lnTo>
                    <a:pt x="6" y="10"/>
                  </a:lnTo>
                  <a:lnTo>
                    <a:pt x="6" y="10"/>
                  </a:lnTo>
                  <a:lnTo>
                    <a:pt x="7" y="10"/>
                  </a:lnTo>
                  <a:lnTo>
                    <a:pt x="7" y="10"/>
                  </a:lnTo>
                  <a:lnTo>
                    <a:pt x="7" y="10"/>
                  </a:lnTo>
                  <a:lnTo>
                    <a:pt x="7" y="10"/>
                  </a:lnTo>
                  <a:lnTo>
                    <a:pt x="7" y="10"/>
                  </a:lnTo>
                  <a:lnTo>
                    <a:pt x="7" y="12"/>
                  </a:lnTo>
                  <a:lnTo>
                    <a:pt x="7" y="10"/>
                  </a:lnTo>
                  <a:lnTo>
                    <a:pt x="7" y="10"/>
                  </a:lnTo>
                  <a:lnTo>
                    <a:pt x="7" y="12"/>
                  </a:lnTo>
                  <a:lnTo>
                    <a:pt x="7" y="10"/>
                  </a:lnTo>
                  <a:lnTo>
                    <a:pt x="7" y="10"/>
                  </a:lnTo>
                  <a:lnTo>
                    <a:pt x="7" y="10"/>
                  </a:lnTo>
                  <a:lnTo>
                    <a:pt x="7" y="10"/>
                  </a:lnTo>
                  <a:lnTo>
                    <a:pt x="7" y="10"/>
                  </a:lnTo>
                  <a:lnTo>
                    <a:pt x="7" y="10"/>
                  </a:lnTo>
                  <a:lnTo>
                    <a:pt x="7" y="10"/>
                  </a:lnTo>
                  <a:lnTo>
                    <a:pt x="7" y="10"/>
                  </a:lnTo>
                  <a:lnTo>
                    <a:pt x="7" y="10"/>
                  </a:lnTo>
                  <a:lnTo>
                    <a:pt x="7" y="10"/>
                  </a:lnTo>
                  <a:lnTo>
                    <a:pt x="7" y="10"/>
                  </a:lnTo>
                  <a:lnTo>
                    <a:pt x="7" y="10"/>
                  </a:lnTo>
                  <a:lnTo>
                    <a:pt x="7" y="10"/>
                  </a:lnTo>
                  <a:lnTo>
                    <a:pt x="7" y="10"/>
                  </a:lnTo>
                  <a:lnTo>
                    <a:pt x="7" y="10"/>
                  </a:lnTo>
                  <a:lnTo>
                    <a:pt x="9" y="10"/>
                  </a:lnTo>
                  <a:lnTo>
                    <a:pt x="9" y="10"/>
                  </a:lnTo>
                  <a:lnTo>
                    <a:pt x="9" y="10"/>
                  </a:lnTo>
                  <a:lnTo>
                    <a:pt x="9" y="10"/>
                  </a:lnTo>
                  <a:lnTo>
                    <a:pt x="9" y="10"/>
                  </a:lnTo>
                  <a:lnTo>
                    <a:pt x="9" y="10"/>
                  </a:lnTo>
                  <a:lnTo>
                    <a:pt x="9" y="10"/>
                  </a:lnTo>
                  <a:lnTo>
                    <a:pt x="11" y="10"/>
                  </a:lnTo>
                  <a:lnTo>
                    <a:pt x="11" y="10"/>
                  </a:lnTo>
                  <a:lnTo>
                    <a:pt x="11" y="10"/>
                  </a:lnTo>
                  <a:lnTo>
                    <a:pt x="11" y="10"/>
                  </a:lnTo>
                  <a:lnTo>
                    <a:pt x="11" y="10"/>
                  </a:lnTo>
                  <a:lnTo>
                    <a:pt x="11" y="10"/>
                  </a:lnTo>
                  <a:lnTo>
                    <a:pt x="11" y="10"/>
                  </a:lnTo>
                  <a:lnTo>
                    <a:pt x="11" y="10"/>
                  </a:lnTo>
                  <a:lnTo>
                    <a:pt x="11" y="10"/>
                  </a:lnTo>
                  <a:lnTo>
                    <a:pt x="11" y="10"/>
                  </a:lnTo>
                  <a:lnTo>
                    <a:pt x="11" y="10"/>
                  </a:lnTo>
                  <a:lnTo>
                    <a:pt x="11" y="10"/>
                  </a:lnTo>
                  <a:lnTo>
                    <a:pt x="11" y="10"/>
                  </a:lnTo>
                  <a:lnTo>
                    <a:pt x="9" y="10"/>
                  </a:lnTo>
                  <a:lnTo>
                    <a:pt x="9" y="10"/>
                  </a:lnTo>
                  <a:lnTo>
                    <a:pt x="9" y="10"/>
                  </a:lnTo>
                  <a:lnTo>
                    <a:pt x="9" y="10"/>
                  </a:lnTo>
                  <a:lnTo>
                    <a:pt x="9" y="8"/>
                  </a:lnTo>
                  <a:lnTo>
                    <a:pt x="9" y="8"/>
                  </a:lnTo>
                  <a:lnTo>
                    <a:pt x="9" y="8"/>
                  </a:lnTo>
                  <a:lnTo>
                    <a:pt x="11" y="8"/>
                  </a:lnTo>
                  <a:lnTo>
                    <a:pt x="11" y="8"/>
                  </a:lnTo>
                  <a:lnTo>
                    <a:pt x="11" y="8"/>
                  </a:lnTo>
                  <a:lnTo>
                    <a:pt x="11" y="8"/>
                  </a:lnTo>
                  <a:lnTo>
                    <a:pt x="11" y="8"/>
                  </a:lnTo>
                  <a:lnTo>
                    <a:pt x="11" y="8"/>
                  </a:lnTo>
                  <a:lnTo>
                    <a:pt x="13" y="8"/>
                  </a:lnTo>
                  <a:lnTo>
                    <a:pt x="15" y="8"/>
                  </a:lnTo>
                  <a:lnTo>
                    <a:pt x="15" y="8"/>
                  </a:lnTo>
                  <a:lnTo>
                    <a:pt x="15" y="8"/>
                  </a:lnTo>
                  <a:lnTo>
                    <a:pt x="15" y="8"/>
                  </a:lnTo>
                  <a:lnTo>
                    <a:pt x="15" y="8"/>
                  </a:lnTo>
                  <a:lnTo>
                    <a:pt x="15" y="8"/>
                  </a:lnTo>
                  <a:lnTo>
                    <a:pt x="15" y="8"/>
                  </a:lnTo>
                  <a:lnTo>
                    <a:pt x="15" y="8"/>
                  </a:lnTo>
                  <a:lnTo>
                    <a:pt x="15" y="8"/>
                  </a:lnTo>
                  <a:lnTo>
                    <a:pt x="15" y="8"/>
                  </a:lnTo>
                  <a:lnTo>
                    <a:pt x="15" y="8"/>
                  </a:lnTo>
                  <a:lnTo>
                    <a:pt x="17" y="8"/>
                  </a:lnTo>
                  <a:lnTo>
                    <a:pt x="17" y="8"/>
                  </a:lnTo>
                  <a:lnTo>
                    <a:pt x="19" y="6"/>
                  </a:lnTo>
                  <a:lnTo>
                    <a:pt x="19" y="6"/>
                  </a:lnTo>
                  <a:lnTo>
                    <a:pt x="19" y="6"/>
                  </a:lnTo>
                  <a:lnTo>
                    <a:pt x="19" y="6"/>
                  </a:lnTo>
                  <a:lnTo>
                    <a:pt x="19" y="6"/>
                  </a:lnTo>
                  <a:lnTo>
                    <a:pt x="19" y="6"/>
                  </a:lnTo>
                  <a:lnTo>
                    <a:pt x="19" y="6"/>
                  </a:lnTo>
                  <a:lnTo>
                    <a:pt x="19" y="6"/>
                  </a:lnTo>
                  <a:lnTo>
                    <a:pt x="19" y="6"/>
                  </a:lnTo>
                  <a:lnTo>
                    <a:pt x="21" y="6"/>
                  </a:lnTo>
                  <a:lnTo>
                    <a:pt x="21" y="6"/>
                  </a:lnTo>
                  <a:lnTo>
                    <a:pt x="21" y="6"/>
                  </a:lnTo>
                  <a:lnTo>
                    <a:pt x="21" y="6"/>
                  </a:lnTo>
                  <a:lnTo>
                    <a:pt x="21" y="6"/>
                  </a:lnTo>
                  <a:lnTo>
                    <a:pt x="21" y="6"/>
                  </a:lnTo>
                  <a:lnTo>
                    <a:pt x="21" y="6"/>
                  </a:lnTo>
                  <a:lnTo>
                    <a:pt x="21" y="6"/>
                  </a:lnTo>
                  <a:lnTo>
                    <a:pt x="21" y="6"/>
                  </a:lnTo>
                  <a:lnTo>
                    <a:pt x="21" y="6"/>
                  </a:lnTo>
                  <a:lnTo>
                    <a:pt x="21" y="6"/>
                  </a:lnTo>
                  <a:lnTo>
                    <a:pt x="23" y="6"/>
                  </a:lnTo>
                  <a:lnTo>
                    <a:pt x="23" y="6"/>
                  </a:lnTo>
                  <a:lnTo>
                    <a:pt x="23" y="6"/>
                  </a:lnTo>
                  <a:lnTo>
                    <a:pt x="23" y="6"/>
                  </a:lnTo>
                  <a:lnTo>
                    <a:pt x="23" y="6"/>
                  </a:lnTo>
                  <a:lnTo>
                    <a:pt x="23" y="6"/>
                  </a:lnTo>
                  <a:lnTo>
                    <a:pt x="23" y="8"/>
                  </a:lnTo>
                  <a:lnTo>
                    <a:pt x="25" y="8"/>
                  </a:lnTo>
                  <a:lnTo>
                    <a:pt x="25" y="6"/>
                  </a:lnTo>
                  <a:lnTo>
                    <a:pt x="25" y="6"/>
                  </a:lnTo>
                  <a:lnTo>
                    <a:pt x="25" y="6"/>
                  </a:lnTo>
                  <a:lnTo>
                    <a:pt x="25" y="6"/>
                  </a:lnTo>
                  <a:lnTo>
                    <a:pt x="25" y="6"/>
                  </a:lnTo>
                  <a:lnTo>
                    <a:pt x="25" y="6"/>
                  </a:lnTo>
                  <a:lnTo>
                    <a:pt x="25" y="6"/>
                  </a:lnTo>
                  <a:lnTo>
                    <a:pt x="25" y="6"/>
                  </a:lnTo>
                  <a:lnTo>
                    <a:pt x="25" y="6"/>
                  </a:lnTo>
                  <a:lnTo>
                    <a:pt x="25" y="6"/>
                  </a:lnTo>
                  <a:lnTo>
                    <a:pt x="23" y="6"/>
                  </a:lnTo>
                  <a:lnTo>
                    <a:pt x="23" y="6"/>
                  </a:lnTo>
                  <a:lnTo>
                    <a:pt x="23" y="6"/>
                  </a:lnTo>
                  <a:lnTo>
                    <a:pt x="23" y="6"/>
                  </a:lnTo>
                  <a:lnTo>
                    <a:pt x="23" y="6"/>
                  </a:lnTo>
                  <a:lnTo>
                    <a:pt x="23" y="6"/>
                  </a:lnTo>
                  <a:lnTo>
                    <a:pt x="23" y="6"/>
                  </a:lnTo>
                  <a:lnTo>
                    <a:pt x="23" y="6"/>
                  </a:lnTo>
                  <a:lnTo>
                    <a:pt x="21" y="6"/>
                  </a:lnTo>
                  <a:lnTo>
                    <a:pt x="21" y="6"/>
                  </a:lnTo>
                  <a:lnTo>
                    <a:pt x="21" y="6"/>
                  </a:lnTo>
                  <a:lnTo>
                    <a:pt x="21" y="6"/>
                  </a:lnTo>
                  <a:lnTo>
                    <a:pt x="21" y="6"/>
                  </a:lnTo>
                  <a:lnTo>
                    <a:pt x="21" y="6"/>
                  </a:lnTo>
                  <a:lnTo>
                    <a:pt x="21" y="6"/>
                  </a:lnTo>
                  <a:lnTo>
                    <a:pt x="21" y="6"/>
                  </a:lnTo>
                  <a:lnTo>
                    <a:pt x="21" y="6"/>
                  </a:lnTo>
                  <a:lnTo>
                    <a:pt x="21" y="6"/>
                  </a:lnTo>
                  <a:lnTo>
                    <a:pt x="21" y="6"/>
                  </a:lnTo>
                  <a:lnTo>
                    <a:pt x="19" y="6"/>
                  </a:lnTo>
                  <a:lnTo>
                    <a:pt x="19" y="6"/>
                  </a:lnTo>
                  <a:lnTo>
                    <a:pt x="19" y="6"/>
                  </a:lnTo>
                  <a:lnTo>
                    <a:pt x="19" y="6"/>
                  </a:lnTo>
                  <a:lnTo>
                    <a:pt x="19" y="6"/>
                  </a:lnTo>
                  <a:lnTo>
                    <a:pt x="17" y="6"/>
                  </a:lnTo>
                  <a:lnTo>
                    <a:pt x="17" y="6"/>
                  </a:lnTo>
                  <a:lnTo>
                    <a:pt x="13" y="8"/>
                  </a:lnTo>
                  <a:lnTo>
                    <a:pt x="11" y="8"/>
                  </a:lnTo>
                  <a:lnTo>
                    <a:pt x="11" y="6"/>
                  </a:lnTo>
                  <a:lnTo>
                    <a:pt x="11" y="8"/>
                  </a:lnTo>
                  <a:lnTo>
                    <a:pt x="11" y="8"/>
                  </a:lnTo>
                  <a:lnTo>
                    <a:pt x="11"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7" y="8"/>
                  </a:lnTo>
                  <a:lnTo>
                    <a:pt x="7" y="8"/>
                  </a:lnTo>
                  <a:lnTo>
                    <a:pt x="7" y="8"/>
                  </a:lnTo>
                  <a:lnTo>
                    <a:pt x="6" y="8"/>
                  </a:lnTo>
                  <a:lnTo>
                    <a:pt x="6" y="8"/>
                  </a:lnTo>
                  <a:lnTo>
                    <a:pt x="6" y="8"/>
                  </a:lnTo>
                  <a:lnTo>
                    <a:pt x="6" y="8"/>
                  </a:lnTo>
                  <a:lnTo>
                    <a:pt x="6" y="8"/>
                  </a:lnTo>
                  <a:lnTo>
                    <a:pt x="6" y="8"/>
                  </a:lnTo>
                  <a:lnTo>
                    <a:pt x="6" y="8"/>
                  </a:lnTo>
                  <a:lnTo>
                    <a:pt x="6" y="8"/>
                  </a:lnTo>
                  <a:lnTo>
                    <a:pt x="6" y="8"/>
                  </a:lnTo>
                  <a:lnTo>
                    <a:pt x="6" y="6"/>
                  </a:lnTo>
                  <a:lnTo>
                    <a:pt x="6" y="6"/>
                  </a:lnTo>
                  <a:lnTo>
                    <a:pt x="6" y="6"/>
                  </a:lnTo>
                  <a:lnTo>
                    <a:pt x="6" y="6"/>
                  </a:lnTo>
                  <a:lnTo>
                    <a:pt x="6" y="6"/>
                  </a:lnTo>
                  <a:lnTo>
                    <a:pt x="6" y="6"/>
                  </a:lnTo>
                  <a:lnTo>
                    <a:pt x="6" y="6"/>
                  </a:lnTo>
                  <a:lnTo>
                    <a:pt x="6" y="4"/>
                  </a:lnTo>
                  <a:lnTo>
                    <a:pt x="6" y="4"/>
                  </a:lnTo>
                  <a:lnTo>
                    <a:pt x="6" y="4"/>
                  </a:lnTo>
                  <a:lnTo>
                    <a:pt x="6" y="4"/>
                  </a:lnTo>
                  <a:lnTo>
                    <a:pt x="7" y="4"/>
                  </a:lnTo>
                  <a:lnTo>
                    <a:pt x="7" y="4"/>
                  </a:lnTo>
                  <a:lnTo>
                    <a:pt x="9" y="4"/>
                  </a:lnTo>
                  <a:lnTo>
                    <a:pt x="9" y="4"/>
                  </a:lnTo>
                  <a:lnTo>
                    <a:pt x="11" y="4"/>
                  </a:lnTo>
                  <a:lnTo>
                    <a:pt x="11" y="4"/>
                  </a:lnTo>
                  <a:lnTo>
                    <a:pt x="13" y="4"/>
                  </a:lnTo>
                  <a:lnTo>
                    <a:pt x="13" y="4"/>
                  </a:lnTo>
                  <a:lnTo>
                    <a:pt x="13" y="4"/>
                  </a:lnTo>
                  <a:lnTo>
                    <a:pt x="15" y="4"/>
                  </a:lnTo>
                  <a:lnTo>
                    <a:pt x="15" y="4"/>
                  </a:lnTo>
                  <a:lnTo>
                    <a:pt x="17" y="4"/>
                  </a:lnTo>
                  <a:lnTo>
                    <a:pt x="17" y="4"/>
                  </a:lnTo>
                  <a:lnTo>
                    <a:pt x="19" y="4"/>
                  </a:lnTo>
                  <a:lnTo>
                    <a:pt x="19" y="4"/>
                  </a:lnTo>
                  <a:lnTo>
                    <a:pt x="21" y="4"/>
                  </a:lnTo>
                  <a:lnTo>
                    <a:pt x="21" y="4"/>
                  </a:lnTo>
                  <a:lnTo>
                    <a:pt x="21" y="4"/>
                  </a:lnTo>
                  <a:lnTo>
                    <a:pt x="21" y="4"/>
                  </a:lnTo>
                  <a:lnTo>
                    <a:pt x="21" y="4"/>
                  </a:lnTo>
                  <a:lnTo>
                    <a:pt x="21" y="4"/>
                  </a:lnTo>
                  <a:lnTo>
                    <a:pt x="21" y="4"/>
                  </a:lnTo>
                  <a:lnTo>
                    <a:pt x="23" y="2"/>
                  </a:lnTo>
                  <a:lnTo>
                    <a:pt x="23" y="2"/>
                  </a:lnTo>
                  <a:lnTo>
                    <a:pt x="23" y="2"/>
                  </a:lnTo>
                  <a:lnTo>
                    <a:pt x="23" y="2"/>
                  </a:lnTo>
                  <a:lnTo>
                    <a:pt x="25" y="2"/>
                  </a:lnTo>
                  <a:lnTo>
                    <a:pt x="25" y="2"/>
                  </a:lnTo>
                  <a:lnTo>
                    <a:pt x="25" y="2"/>
                  </a:lnTo>
                  <a:lnTo>
                    <a:pt x="25" y="2"/>
                  </a:lnTo>
                  <a:lnTo>
                    <a:pt x="25" y="2"/>
                  </a:lnTo>
                  <a:lnTo>
                    <a:pt x="25" y="2"/>
                  </a:lnTo>
                  <a:lnTo>
                    <a:pt x="27" y="2"/>
                  </a:lnTo>
                  <a:lnTo>
                    <a:pt x="29" y="0"/>
                  </a:lnTo>
                  <a:lnTo>
                    <a:pt x="29" y="0"/>
                  </a:lnTo>
                  <a:lnTo>
                    <a:pt x="29" y="2"/>
                  </a:lnTo>
                  <a:lnTo>
                    <a:pt x="30" y="2"/>
                  </a:lnTo>
                  <a:lnTo>
                    <a:pt x="32" y="2"/>
                  </a:lnTo>
                  <a:lnTo>
                    <a:pt x="32" y="2"/>
                  </a:lnTo>
                  <a:lnTo>
                    <a:pt x="32" y="2"/>
                  </a:lnTo>
                  <a:lnTo>
                    <a:pt x="32" y="2"/>
                  </a:lnTo>
                  <a:lnTo>
                    <a:pt x="32" y="2"/>
                  </a:lnTo>
                  <a:lnTo>
                    <a:pt x="32" y="4"/>
                  </a:lnTo>
                  <a:lnTo>
                    <a:pt x="32" y="4"/>
                  </a:lnTo>
                  <a:lnTo>
                    <a:pt x="34" y="4"/>
                  </a:lnTo>
                  <a:lnTo>
                    <a:pt x="34" y="4"/>
                  </a:lnTo>
                  <a:lnTo>
                    <a:pt x="34" y="4"/>
                  </a:lnTo>
                  <a:lnTo>
                    <a:pt x="34" y="4"/>
                  </a:lnTo>
                  <a:lnTo>
                    <a:pt x="36" y="4"/>
                  </a:lnTo>
                  <a:lnTo>
                    <a:pt x="36" y="4"/>
                  </a:lnTo>
                  <a:lnTo>
                    <a:pt x="36" y="4"/>
                  </a:lnTo>
                  <a:lnTo>
                    <a:pt x="36" y="4"/>
                  </a:lnTo>
                  <a:lnTo>
                    <a:pt x="38" y="4"/>
                  </a:lnTo>
                  <a:lnTo>
                    <a:pt x="38" y="4"/>
                  </a:lnTo>
                  <a:lnTo>
                    <a:pt x="38" y="6"/>
                  </a:lnTo>
                  <a:lnTo>
                    <a:pt x="38" y="6"/>
                  </a:lnTo>
                  <a:lnTo>
                    <a:pt x="38" y="6"/>
                  </a:lnTo>
                  <a:lnTo>
                    <a:pt x="38" y="6"/>
                  </a:lnTo>
                  <a:lnTo>
                    <a:pt x="40" y="6"/>
                  </a:lnTo>
                  <a:lnTo>
                    <a:pt x="40" y="6"/>
                  </a:lnTo>
                  <a:lnTo>
                    <a:pt x="40" y="8"/>
                  </a:lnTo>
                  <a:lnTo>
                    <a:pt x="40" y="6"/>
                  </a:lnTo>
                  <a:lnTo>
                    <a:pt x="42" y="6"/>
                  </a:lnTo>
                  <a:lnTo>
                    <a:pt x="42" y="6"/>
                  </a:lnTo>
                  <a:lnTo>
                    <a:pt x="42" y="6"/>
                  </a:lnTo>
                  <a:lnTo>
                    <a:pt x="44" y="6"/>
                  </a:lnTo>
                  <a:lnTo>
                    <a:pt x="44" y="6"/>
                  </a:lnTo>
                  <a:lnTo>
                    <a:pt x="44" y="6"/>
                  </a:lnTo>
                  <a:lnTo>
                    <a:pt x="44" y="6"/>
                  </a:lnTo>
                  <a:lnTo>
                    <a:pt x="44" y="6"/>
                  </a:lnTo>
                  <a:lnTo>
                    <a:pt x="46" y="6"/>
                  </a:lnTo>
                  <a:lnTo>
                    <a:pt x="46" y="6"/>
                  </a:lnTo>
                  <a:lnTo>
                    <a:pt x="46" y="4"/>
                  </a:lnTo>
                  <a:lnTo>
                    <a:pt x="46" y="4"/>
                  </a:lnTo>
                  <a:lnTo>
                    <a:pt x="46" y="4"/>
                  </a:lnTo>
                  <a:lnTo>
                    <a:pt x="46" y="6"/>
                  </a:lnTo>
                  <a:lnTo>
                    <a:pt x="48" y="6"/>
                  </a:lnTo>
                  <a:lnTo>
                    <a:pt x="48" y="6"/>
                  </a:lnTo>
                  <a:lnTo>
                    <a:pt x="48" y="6"/>
                  </a:lnTo>
                  <a:lnTo>
                    <a:pt x="48" y="6"/>
                  </a:lnTo>
                  <a:lnTo>
                    <a:pt x="48" y="6"/>
                  </a:lnTo>
                  <a:lnTo>
                    <a:pt x="48" y="6"/>
                  </a:lnTo>
                  <a:lnTo>
                    <a:pt x="48" y="6"/>
                  </a:lnTo>
                  <a:lnTo>
                    <a:pt x="48" y="6"/>
                  </a:lnTo>
                  <a:lnTo>
                    <a:pt x="48" y="6"/>
                  </a:lnTo>
                  <a:lnTo>
                    <a:pt x="48" y="8"/>
                  </a:lnTo>
                  <a:lnTo>
                    <a:pt x="48" y="8"/>
                  </a:lnTo>
                  <a:lnTo>
                    <a:pt x="48" y="10"/>
                  </a:lnTo>
                  <a:lnTo>
                    <a:pt x="48" y="10"/>
                  </a:lnTo>
                  <a:lnTo>
                    <a:pt x="46" y="10"/>
                  </a:lnTo>
                  <a:lnTo>
                    <a:pt x="46" y="10"/>
                  </a:lnTo>
                  <a:lnTo>
                    <a:pt x="44" y="10"/>
                  </a:lnTo>
                  <a:lnTo>
                    <a:pt x="44" y="10"/>
                  </a:lnTo>
                  <a:lnTo>
                    <a:pt x="44" y="10"/>
                  </a:lnTo>
                  <a:lnTo>
                    <a:pt x="44" y="10"/>
                  </a:lnTo>
                  <a:lnTo>
                    <a:pt x="42" y="10"/>
                  </a:lnTo>
                  <a:lnTo>
                    <a:pt x="42" y="10"/>
                  </a:lnTo>
                  <a:lnTo>
                    <a:pt x="42" y="10"/>
                  </a:lnTo>
                  <a:lnTo>
                    <a:pt x="40" y="10"/>
                  </a:lnTo>
                  <a:lnTo>
                    <a:pt x="40" y="10"/>
                  </a:lnTo>
                  <a:lnTo>
                    <a:pt x="40" y="10"/>
                  </a:lnTo>
                  <a:lnTo>
                    <a:pt x="40" y="10"/>
                  </a:lnTo>
                  <a:lnTo>
                    <a:pt x="38" y="10"/>
                  </a:lnTo>
                  <a:lnTo>
                    <a:pt x="38" y="10"/>
                  </a:lnTo>
                  <a:lnTo>
                    <a:pt x="38" y="10"/>
                  </a:lnTo>
                  <a:lnTo>
                    <a:pt x="38" y="10"/>
                  </a:lnTo>
                  <a:lnTo>
                    <a:pt x="38" y="10"/>
                  </a:lnTo>
                  <a:lnTo>
                    <a:pt x="38" y="10"/>
                  </a:lnTo>
                  <a:lnTo>
                    <a:pt x="38" y="10"/>
                  </a:lnTo>
                  <a:lnTo>
                    <a:pt x="36" y="10"/>
                  </a:lnTo>
                  <a:lnTo>
                    <a:pt x="36" y="10"/>
                  </a:lnTo>
                  <a:lnTo>
                    <a:pt x="36" y="10"/>
                  </a:lnTo>
                  <a:lnTo>
                    <a:pt x="36" y="8"/>
                  </a:lnTo>
                  <a:lnTo>
                    <a:pt x="36" y="8"/>
                  </a:lnTo>
                  <a:lnTo>
                    <a:pt x="36" y="8"/>
                  </a:lnTo>
                  <a:lnTo>
                    <a:pt x="34" y="8"/>
                  </a:lnTo>
                  <a:lnTo>
                    <a:pt x="34" y="8"/>
                  </a:lnTo>
                  <a:lnTo>
                    <a:pt x="34" y="8"/>
                  </a:lnTo>
                  <a:lnTo>
                    <a:pt x="34" y="8"/>
                  </a:lnTo>
                  <a:lnTo>
                    <a:pt x="32" y="8"/>
                  </a:lnTo>
                  <a:lnTo>
                    <a:pt x="32" y="8"/>
                  </a:lnTo>
                  <a:lnTo>
                    <a:pt x="32" y="8"/>
                  </a:lnTo>
                  <a:lnTo>
                    <a:pt x="32" y="8"/>
                  </a:lnTo>
                  <a:lnTo>
                    <a:pt x="32" y="8"/>
                  </a:lnTo>
                  <a:lnTo>
                    <a:pt x="32" y="8"/>
                  </a:lnTo>
                  <a:lnTo>
                    <a:pt x="30" y="6"/>
                  </a:lnTo>
                  <a:lnTo>
                    <a:pt x="30" y="6"/>
                  </a:lnTo>
                  <a:lnTo>
                    <a:pt x="29" y="6"/>
                  </a:lnTo>
                  <a:lnTo>
                    <a:pt x="29" y="6"/>
                  </a:lnTo>
                  <a:lnTo>
                    <a:pt x="29" y="6"/>
                  </a:lnTo>
                  <a:lnTo>
                    <a:pt x="29" y="6"/>
                  </a:lnTo>
                  <a:lnTo>
                    <a:pt x="29" y="6"/>
                  </a:lnTo>
                  <a:lnTo>
                    <a:pt x="29" y="4"/>
                  </a:lnTo>
                  <a:lnTo>
                    <a:pt x="27" y="4"/>
                  </a:lnTo>
                  <a:lnTo>
                    <a:pt x="27" y="4"/>
                  </a:lnTo>
                  <a:lnTo>
                    <a:pt x="27" y="6"/>
                  </a:lnTo>
                  <a:lnTo>
                    <a:pt x="27" y="6"/>
                  </a:lnTo>
                  <a:lnTo>
                    <a:pt x="27" y="6"/>
                  </a:lnTo>
                  <a:lnTo>
                    <a:pt x="27" y="8"/>
                  </a:lnTo>
                  <a:lnTo>
                    <a:pt x="27" y="8"/>
                  </a:lnTo>
                  <a:lnTo>
                    <a:pt x="25" y="8"/>
                  </a:lnTo>
                  <a:lnTo>
                    <a:pt x="25" y="8"/>
                  </a:lnTo>
                  <a:lnTo>
                    <a:pt x="25" y="8"/>
                  </a:lnTo>
                  <a:lnTo>
                    <a:pt x="25" y="8"/>
                  </a:lnTo>
                  <a:lnTo>
                    <a:pt x="23" y="8"/>
                  </a:lnTo>
                  <a:lnTo>
                    <a:pt x="21" y="8"/>
                  </a:lnTo>
                  <a:lnTo>
                    <a:pt x="21" y="8"/>
                  </a:lnTo>
                  <a:lnTo>
                    <a:pt x="21" y="8"/>
                  </a:lnTo>
                  <a:lnTo>
                    <a:pt x="21" y="8"/>
                  </a:lnTo>
                  <a:lnTo>
                    <a:pt x="21" y="8"/>
                  </a:lnTo>
                  <a:lnTo>
                    <a:pt x="19" y="8"/>
                  </a:lnTo>
                  <a:lnTo>
                    <a:pt x="19" y="8"/>
                  </a:lnTo>
                  <a:lnTo>
                    <a:pt x="19" y="8"/>
                  </a:lnTo>
                  <a:lnTo>
                    <a:pt x="17" y="8"/>
                  </a:lnTo>
                  <a:lnTo>
                    <a:pt x="17" y="8"/>
                  </a:lnTo>
                  <a:lnTo>
                    <a:pt x="17" y="10"/>
                  </a:lnTo>
                  <a:lnTo>
                    <a:pt x="17" y="10"/>
                  </a:lnTo>
                  <a:lnTo>
                    <a:pt x="17" y="10"/>
                  </a:lnTo>
                  <a:lnTo>
                    <a:pt x="17" y="10"/>
                  </a:lnTo>
                  <a:lnTo>
                    <a:pt x="17" y="12"/>
                  </a:lnTo>
                  <a:lnTo>
                    <a:pt x="17" y="12"/>
                  </a:lnTo>
                  <a:lnTo>
                    <a:pt x="15" y="12"/>
                  </a:lnTo>
                  <a:lnTo>
                    <a:pt x="15" y="12"/>
                  </a:lnTo>
                  <a:lnTo>
                    <a:pt x="15" y="12"/>
                  </a:lnTo>
                  <a:lnTo>
                    <a:pt x="11" y="12"/>
                  </a:lnTo>
                  <a:lnTo>
                    <a:pt x="9" y="12"/>
                  </a:lnTo>
                  <a:lnTo>
                    <a:pt x="6" y="12"/>
                  </a:lnTo>
                  <a:lnTo>
                    <a:pt x="4" y="12"/>
                  </a:lnTo>
                  <a:lnTo>
                    <a:pt x="4" y="12"/>
                  </a:lnTo>
                  <a:lnTo>
                    <a:pt x="2" y="12"/>
                  </a:lnTo>
                  <a:lnTo>
                    <a:pt x="2" y="12"/>
                  </a:lnTo>
                  <a:lnTo>
                    <a:pt x="2" y="12"/>
                  </a:lnTo>
                  <a:lnTo>
                    <a:pt x="2" y="12"/>
                  </a:lnTo>
                  <a:lnTo>
                    <a:pt x="2" y="14"/>
                  </a:lnTo>
                  <a:lnTo>
                    <a:pt x="2" y="14"/>
                  </a:lnTo>
                  <a:lnTo>
                    <a:pt x="2" y="1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4" name="Freeform 93"/>
            <p:cNvSpPr>
              <a:spLocks noEditPoints="1"/>
            </p:cNvSpPr>
            <p:nvPr/>
          </p:nvSpPr>
          <p:spPr bwMode="auto">
            <a:xfrm>
              <a:off x="4606925" y="4510088"/>
              <a:ext cx="79375" cy="44450"/>
            </a:xfrm>
            <a:custGeom>
              <a:avLst/>
              <a:gdLst>
                <a:gd name="T0" fmla="*/ 13 w 50"/>
                <a:gd name="T1" fmla="*/ 26 h 28"/>
                <a:gd name="T2" fmla="*/ 11 w 50"/>
                <a:gd name="T3" fmla="*/ 24 h 28"/>
                <a:gd name="T4" fmla="*/ 11 w 50"/>
                <a:gd name="T5" fmla="*/ 26 h 28"/>
                <a:gd name="T6" fmla="*/ 9 w 50"/>
                <a:gd name="T7" fmla="*/ 24 h 28"/>
                <a:gd name="T8" fmla="*/ 13 w 50"/>
                <a:gd name="T9" fmla="*/ 23 h 28"/>
                <a:gd name="T10" fmla="*/ 17 w 50"/>
                <a:gd name="T11" fmla="*/ 24 h 28"/>
                <a:gd name="T12" fmla="*/ 9 w 50"/>
                <a:gd name="T13" fmla="*/ 23 h 28"/>
                <a:gd name="T14" fmla="*/ 17 w 50"/>
                <a:gd name="T15" fmla="*/ 21 h 28"/>
                <a:gd name="T16" fmla="*/ 15 w 50"/>
                <a:gd name="T17" fmla="*/ 19 h 28"/>
                <a:gd name="T18" fmla="*/ 7 w 50"/>
                <a:gd name="T19" fmla="*/ 21 h 28"/>
                <a:gd name="T20" fmla="*/ 7 w 50"/>
                <a:gd name="T21" fmla="*/ 19 h 28"/>
                <a:gd name="T22" fmla="*/ 13 w 50"/>
                <a:gd name="T23" fmla="*/ 17 h 28"/>
                <a:gd name="T24" fmla="*/ 11 w 50"/>
                <a:gd name="T25" fmla="*/ 19 h 28"/>
                <a:gd name="T26" fmla="*/ 19 w 50"/>
                <a:gd name="T27" fmla="*/ 17 h 28"/>
                <a:gd name="T28" fmla="*/ 19 w 50"/>
                <a:gd name="T29" fmla="*/ 17 h 28"/>
                <a:gd name="T30" fmla="*/ 19 w 50"/>
                <a:gd name="T31" fmla="*/ 17 h 28"/>
                <a:gd name="T32" fmla="*/ 9 w 50"/>
                <a:gd name="T33" fmla="*/ 15 h 28"/>
                <a:gd name="T34" fmla="*/ 48 w 50"/>
                <a:gd name="T35" fmla="*/ 3 h 28"/>
                <a:gd name="T36" fmla="*/ 48 w 50"/>
                <a:gd name="T37" fmla="*/ 5 h 28"/>
                <a:gd name="T38" fmla="*/ 44 w 50"/>
                <a:gd name="T39" fmla="*/ 9 h 28"/>
                <a:gd name="T40" fmla="*/ 48 w 50"/>
                <a:gd name="T41" fmla="*/ 15 h 28"/>
                <a:gd name="T42" fmla="*/ 44 w 50"/>
                <a:gd name="T43" fmla="*/ 17 h 28"/>
                <a:gd name="T44" fmla="*/ 36 w 50"/>
                <a:gd name="T45" fmla="*/ 19 h 28"/>
                <a:gd name="T46" fmla="*/ 30 w 50"/>
                <a:gd name="T47" fmla="*/ 23 h 28"/>
                <a:gd name="T48" fmla="*/ 27 w 50"/>
                <a:gd name="T49" fmla="*/ 28 h 28"/>
                <a:gd name="T50" fmla="*/ 27 w 50"/>
                <a:gd name="T51" fmla="*/ 24 h 28"/>
                <a:gd name="T52" fmla="*/ 27 w 50"/>
                <a:gd name="T53" fmla="*/ 24 h 28"/>
                <a:gd name="T54" fmla="*/ 25 w 50"/>
                <a:gd name="T55" fmla="*/ 26 h 28"/>
                <a:gd name="T56" fmla="*/ 23 w 50"/>
                <a:gd name="T57" fmla="*/ 24 h 28"/>
                <a:gd name="T58" fmla="*/ 23 w 50"/>
                <a:gd name="T59" fmla="*/ 21 h 28"/>
                <a:gd name="T60" fmla="*/ 21 w 50"/>
                <a:gd name="T61" fmla="*/ 21 h 28"/>
                <a:gd name="T62" fmla="*/ 25 w 50"/>
                <a:gd name="T63" fmla="*/ 17 h 28"/>
                <a:gd name="T64" fmla="*/ 25 w 50"/>
                <a:gd name="T65" fmla="*/ 17 h 28"/>
                <a:gd name="T66" fmla="*/ 25 w 50"/>
                <a:gd name="T67" fmla="*/ 19 h 28"/>
                <a:gd name="T68" fmla="*/ 25 w 50"/>
                <a:gd name="T69" fmla="*/ 17 h 28"/>
                <a:gd name="T70" fmla="*/ 23 w 50"/>
                <a:gd name="T71" fmla="*/ 15 h 28"/>
                <a:gd name="T72" fmla="*/ 21 w 50"/>
                <a:gd name="T73" fmla="*/ 17 h 28"/>
                <a:gd name="T74" fmla="*/ 21 w 50"/>
                <a:gd name="T75" fmla="*/ 17 h 28"/>
                <a:gd name="T76" fmla="*/ 19 w 50"/>
                <a:gd name="T77" fmla="*/ 15 h 28"/>
                <a:gd name="T78" fmla="*/ 27 w 50"/>
                <a:gd name="T79" fmla="*/ 13 h 28"/>
                <a:gd name="T80" fmla="*/ 28 w 50"/>
                <a:gd name="T81" fmla="*/ 15 h 28"/>
                <a:gd name="T82" fmla="*/ 28 w 50"/>
                <a:gd name="T83" fmla="*/ 11 h 28"/>
                <a:gd name="T84" fmla="*/ 23 w 50"/>
                <a:gd name="T85" fmla="*/ 11 h 28"/>
                <a:gd name="T86" fmla="*/ 17 w 50"/>
                <a:gd name="T87" fmla="*/ 13 h 28"/>
                <a:gd name="T88" fmla="*/ 13 w 50"/>
                <a:gd name="T89" fmla="*/ 15 h 28"/>
                <a:gd name="T90" fmla="*/ 13 w 50"/>
                <a:gd name="T91" fmla="*/ 11 h 28"/>
                <a:gd name="T92" fmla="*/ 13 w 50"/>
                <a:gd name="T93" fmla="*/ 11 h 28"/>
                <a:gd name="T94" fmla="*/ 7 w 50"/>
                <a:gd name="T95" fmla="*/ 11 h 28"/>
                <a:gd name="T96" fmla="*/ 9 w 50"/>
                <a:gd name="T97" fmla="*/ 5 h 28"/>
                <a:gd name="T98" fmla="*/ 7 w 50"/>
                <a:gd name="T99" fmla="*/ 7 h 28"/>
                <a:gd name="T100" fmla="*/ 4 w 50"/>
                <a:gd name="T101" fmla="*/ 7 h 28"/>
                <a:gd name="T102" fmla="*/ 2 w 50"/>
                <a:gd name="T103" fmla="*/ 5 h 28"/>
                <a:gd name="T104" fmla="*/ 5 w 50"/>
                <a:gd name="T105" fmla="*/ 5 h 28"/>
                <a:gd name="T106" fmla="*/ 13 w 50"/>
                <a:gd name="T107" fmla="*/ 3 h 28"/>
                <a:gd name="T108" fmla="*/ 23 w 50"/>
                <a:gd name="T109" fmla="*/ 0 h 28"/>
                <a:gd name="T110" fmla="*/ 38 w 50"/>
                <a:gd name="T111" fmla="*/ 0 h 28"/>
                <a:gd name="T112" fmla="*/ 50 w 50"/>
                <a:gd name="T113"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0" h="28">
                  <a:moveTo>
                    <a:pt x="13" y="24"/>
                  </a:moveTo>
                  <a:lnTo>
                    <a:pt x="13" y="26"/>
                  </a:lnTo>
                  <a:lnTo>
                    <a:pt x="11" y="26"/>
                  </a:lnTo>
                  <a:lnTo>
                    <a:pt x="13" y="26"/>
                  </a:lnTo>
                  <a:lnTo>
                    <a:pt x="13" y="24"/>
                  </a:lnTo>
                  <a:lnTo>
                    <a:pt x="13" y="26"/>
                  </a:lnTo>
                  <a:lnTo>
                    <a:pt x="13" y="24"/>
                  </a:lnTo>
                  <a:close/>
                  <a:moveTo>
                    <a:pt x="11" y="24"/>
                  </a:moveTo>
                  <a:lnTo>
                    <a:pt x="11" y="26"/>
                  </a:lnTo>
                  <a:lnTo>
                    <a:pt x="11" y="24"/>
                  </a:lnTo>
                  <a:close/>
                  <a:moveTo>
                    <a:pt x="11" y="24"/>
                  </a:moveTo>
                  <a:lnTo>
                    <a:pt x="11" y="26"/>
                  </a:lnTo>
                  <a:lnTo>
                    <a:pt x="9" y="26"/>
                  </a:lnTo>
                  <a:lnTo>
                    <a:pt x="7" y="26"/>
                  </a:lnTo>
                  <a:lnTo>
                    <a:pt x="7" y="24"/>
                  </a:lnTo>
                  <a:lnTo>
                    <a:pt x="9" y="24"/>
                  </a:lnTo>
                  <a:lnTo>
                    <a:pt x="11" y="24"/>
                  </a:lnTo>
                  <a:close/>
                  <a:moveTo>
                    <a:pt x="15" y="24"/>
                  </a:moveTo>
                  <a:lnTo>
                    <a:pt x="13" y="24"/>
                  </a:lnTo>
                  <a:lnTo>
                    <a:pt x="13" y="23"/>
                  </a:lnTo>
                  <a:lnTo>
                    <a:pt x="15" y="23"/>
                  </a:lnTo>
                  <a:lnTo>
                    <a:pt x="15" y="24"/>
                  </a:lnTo>
                  <a:close/>
                  <a:moveTo>
                    <a:pt x="17" y="23"/>
                  </a:moveTo>
                  <a:lnTo>
                    <a:pt x="17" y="24"/>
                  </a:lnTo>
                  <a:lnTo>
                    <a:pt x="15" y="24"/>
                  </a:lnTo>
                  <a:lnTo>
                    <a:pt x="15" y="23"/>
                  </a:lnTo>
                  <a:lnTo>
                    <a:pt x="17" y="23"/>
                  </a:lnTo>
                  <a:close/>
                  <a:moveTo>
                    <a:pt x="9" y="23"/>
                  </a:moveTo>
                  <a:lnTo>
                    <a:pt x="7" y="23"/>
                  </a:lnTo>
                  <a:lnTo>
                    <a:pt x="9" y="23"/>
                  </a:lnTo>
                  <a:close/>
                  <a:moveTo>
                    <a:pt x="17" y="19"/>
                  </a:moveTo>
                  <a:lnTo>
                    <a:pt x="17" y="21"/>
                  </a:lnTo>
                  <a:lnTo>
                    <a:pt x="17" y="19"/>
                  </a:lnTo>
                  <a:lnTo>
                    <a:pt x="17" y="21"/>
                  </a:lnTo>
                  <a:lnTo>
                    <a:pt x="15" y="21"/>
                  </a:lnTo>
                  <a:lnTo>
                    <a:pt x="15" y="19"/>
                  </a:lnTo>
                  <a:lnTo>
                    <a:pt x="17" y="19"/>
                  </a:lnTo>
                  <a:close/>
                  <a:moveTo>
                    <a:pt x="9" y="19"/>
                  </a:moveTo>
                  <a:lnTo>
                    <a:pt x="9" y="21"/>
                  </a:lnTo>
                  <a:lnTo>
                    <a:pt x="7" y="21"/>
                  </a:lnTo>
                  <a:lnTo>
                    <a:pt x="7" y="19"/>
                  </a:lnTo>
                  <a:lnTo>
                    <a:pt x="9" y="19"/>
                  </a:lnTo>
                  <a:close/>
                  <a:moveTo>
                    <a:pt x="7" y="17"/>
                  </a:moveTo>
                  <a:lnTo>
                    <a:pt x="7" y="19"/>
                  </a:lnTo>
                  <a:lnTo>
                    <a:pt x="5" y="19"/>
                  </a:lnTo>
                  <a:lnTo>
                    <a:pt x="7" y="19"/>
                  </a:lnTo>
                  <a:lnTo>
                    <a:pt x="7" y="17"/>
                  </a:lnTo>
                  <a:close/>
                  <a:moveTo>
                    <a:pt x="13" y="17"/>
                  </a:moveTo>
                  <a:lnTo>
                    <a:pt x="13" y="19"/>
                  </a:lnTo>
                  <a:lnTo>
                    <a:pt x="13" y="21"/>
                  </a:lnTo>
                  <a:lnTo>
                    <a:pt x="11" y="21"/>
                  </a:lnTo>
                  <a:lnTo>
                    <a:pt x="11" y="19"/>
                  </a:lnTo>
                  <a:lnTo>
                    <a:pt x="11" y="17"/>
                  </a:lnTo>
                  <a:lnTo>
                    <a:pt x="13" y="17"/>
                  </a:lnTo>
                  <a:close/>
                  <a:moveTo>
                    <a:pt x="21" y="17"/>
                  </a:moveTo>
                  <a:lnTo>
                    <a:pt x="19" y="17"/>
                  </a:lnTo>
                  <a:lnTo>
                    <a:pt x="21" y="17"/>
                  </a:lnTo>
                  <a:lnTo>
                    <a:pt x="21" y="19"/>
                  </a:lnTo>
                  <a:lnTo>
                    <a:pt x="19" y="19"/>
                  </a:lnTo>
                  <a:lnTo>
                    <a:pt x="19" y="17"/>
                  </a:lnTo>
                  <a:lnTo>
                    <a:pt x="19" y="19"/>
                  </a:lnTo>
                  <a:lnTo>
                    <a:pt x="17" y="19"/>
                  </a:lnTo>
                  <a:lnTo>
                    <a:pt x="19" y="19"/>
                  </a:lnTo>
                  <a:lnTo>
                    <a:pt x="19" y="17"/>
                  </a:lnTo>
                  <a:lnTo>
                    <a:pt x="21" y="17"/>
                  </a:lnTo>
                  <a:close/>
                  <a:moveTo>
                    <a:pt x="11" y="13"/>
                  </a:moveTo>
                  <a:lnTo>
                    <a:pt x="11" y="15"/>
                  </a:lnTo>
                  <a:lnTo>
                    <a:pt x="9" y="15"/>
                  </a:lnTo>
                  <a:lnTo>
                    <a:pt x="9" y="13"/>
                  </a:lnTo>
                  <a:lnTo>
                    <a:pt x="11" y="13"/>
                  </a:lnTo>
                  <a:close/>
                  <a:moveTo>
                    <a:pt x="50" y="3"/>
                  </a:moveTo>
                  <a:lnTo>
                    <a:pt x="48" y="3"/>
                  </a:lnTo>
                  <a:lnTo>
                    <a:pt x="48" y="5"/>
                  </a:lnTo>
                  <a:lnTo>
                    <a:pt x="48" y="7"/>
                  </a:lnTo>
                  <a:lnTo>
                    <a:pt x="46" y="7"/>
                  </a:lnTo>
                  <a:lnTo>
                    <a:pt x="48" y="5"/>
                  </a:lnTo>
                  <a:lnTo>
                    <a:pt x="46" y="5"/>
                  </a:lnTo>
                  <a:lnTo>
                    <a:pt x="46" y="7"/>
                  </a:lnTo>
                  <a:lnTo>
                    <a:pt x="44" y="7"/>
                  </a:lnTo>
                  <a:lnTo>
                    <a:pt x="44" y="9"/>
                  </a:lnTo>
                  <a:lnTo>
                    <a:pt x="46" y="9"/>
                  </a:lnTo>
                  <a:lnTo>
                    <a:pt x="48" y="11"/>
                  </a:lnTo>
                  <a:lnTo>
                    <a:pt x="48" y="13"/>
                  </a:lnTo>
                  <a:lnTo>
                    <a:pt x="48" y="15"/>
                  </a:lnTo>
                  <a:lnTo>
                    <a:pt x="48" y="17"/>
                  </a:lnTo>
                  <a:lnTo>
                    <a:pt x="46" y="15"/>
                  </a:lnTo>
                  <a:lnTo>
                    <a:pt x="46" y="17"/>
                  </a:lnTo>
                  <a:lnTo>
                    <a:pt x="44" y="17"/>
                  </a:lnTo>
                  <a:lnTo>
                    <a:pt x="42" y="17"/>
                  </a:lnTo>
                  <a:lnTo>
                    <a:pt x="40" y="17"/>
                  </a:lnTo>
                  <a:lnTo>
                    <a:pt x="38" y="17"/>
                  </a:lnTo>
                  <a:lnTo>
                    <a:pt x="36" y="19"/>
                  </a:lnTo>
                  <a:lnTo>
                    <a:pt x="34" y="19"/>
                  </a:lnTo>
                  <a:lnTo>
                    <a:pt x="32" y="19"/>
                  </a:lnTo>
                  <a:lnTo>
                    <a:pt x="30" y="21"/>
                  </a:lnTo>
                  <a:lnTo>
                    <a:pt x="30" y="23"/>
                  </a:lnTo>
                  <a:lnTo>
                    <a:pt x="28" y="26"/>
                  </a:lnTo>
                  <a:lnTo>
                    <a:pt x="27" y="28"/>
                  </a:lnTo>
                  <a:lnTo>
                    <a:pt x="27" y="26"/>
                  </a:lnTo>
                  <a:lnTo>
                    <a:pt x="27" y="28"/>
                  </a:lnTo>
                  <a:lnTo>
                    <a:pt x="27" y="26"/>
                  </a:lnTo>
                  <a:lnTo>
                    <a:pt x="27" y="24"/>
                  </a:lnTo>
                  <a:lnTo>
                    <a:pt x="28" y="24"/>
                  </a:lnTo>
                  <a:lnTo>
                    <a:pt x="27" y="24"/>
                  </a:lnTo>
                  <a:lnTo>
                    <a:pt x="28" y="24"/>
                  </a:lnTo>
                  <a:lnTo>
                    <a:pt x="28" y="23"/>
                  </a:lnTo>
                  <a:lnTo>
                    <a:pt x="27" y="23"/>
                  </a:lnTo>
                  <a:lnTo>
                    <a:pt x="27" y="24"/>
                  </a:lnTo>
                  <a:lnTo>
                    <a:pt x="25" y="24"/>
                  </a:lnTo>
                  <a:lnTo>
                    <a:pt x="25" y="26"/>
                  </a:lnTo>
                  <a:lnTo>
                    <a:pt x="23" y="26"/>
                  </a:lnTo>
                  <a:lnTo>
                    <a:pt x="25" y="26"/>
                  </a:lnTo>
                  <a:lnTo>
                    <a:pt x="25" y="24"/>
                  </a:lnTo>
                  <a:lnTo>
                    <a:pt x="25" y="23"/>
                  </a:lnTo>
                  <a:lnTo>
                    <a:pt x="25" y="24"/>
                  </a:lnTo>
                  <a:lnTo>
                    <a:pt x="23" y="24"/>
                  </a:lnTo>
                  <a:lnTo>
                    <a:pt x="21" y="24"/>
                  </a:lnTo>
                  <a:lnTo>
                    <a:pt x="21" y="23"/>
                  </a:lnTo>
                  <a:lnTo>
                    <a:pt x="21" y="21"/>
                  </a:lnTo>
                  <a:lnTo>
                    <a:pt x="23" y="21"/>
                  </a:lnTo>
                  <a:lnTo>
                    <a:pt x="23" y="19"/>
                  </a:lnTo>
                  <a:lnTo>
                    <a:pt x="21" y="21"/>
                  </a:lnTo>
                  <a:lnTo>
                    <a:pt x="19" y="21"/>
                  </a:lnTo>
                  <a:lnTo>
                    <a:pt x="21" y="21"/>
                  </a:lnTo>
                  <a:lnTo>
                    <a:pt x="21" y="19"/>
                  </a:lnTo>
                  <a:lnTo>
                    <a:pt x="23" y="19"/>
                  </a:lnTo>
                  <a:lnTo>
                    <a:pt x="23" y="17"/>
                  </a:lnTo>
                  <a:lnTo>
                    <a:pt x="25" y="17"/>
                  </a:lnTo>
                  <a:lnTo>
                    <a:pt x="23" y="17"/>
                  </a:lnTo>
                  <a:lnTo>
                    <a:pt x="25" y="17"/>
                  </a:lnTo>
                  <a:lnTo>
                    <a:pt x="27" y="17"/>
                  </a:lnTo>
                  <a:lnTo>
                    <a:pt x="25" y="17"/>
                  </a:lnTo>
                  <a:lnTo>
                    <a:pt x="27" y="17"/>
                  </a:lnTo>
                  <a:lnTo>
                    <a:pt x="25" y="17"/>
                  </a:lnTo>
                  <a:lnTo>
                    <a:pt x="27" y="17"/>
                  </a:lnTo>
                  <a:lnTo>
                    <a:pt x="25" y="19"/>
                  </a:lnTo>
                  <a:lnTo>
                    <a:pt x="27" y="19"/>
                  </a:lnTo>
                  <a:lnTo>
                    <a:pt x="27" y="17"/>
                  </a:lnTo>
                  <a:lnTo>
                    <a:pt x="27" y="15"/>
                  </a:lnTo>
                  <a:lnTo>
                    <a:pt x="25" y="17"/>
                  </a:lnTo>
                  <a:lnTo>
                    <a:pt x="25" y="15"/>
                  </a:lnTo>
                  <a:lnTo>
                    <a:pt x="25" y="17"/>
                  </a:lnTo>
                  <a:lnTo>
                    <a:pt x="25" y="15"/>
                  </a:lnTo>
                  <a:lnTo>
                    <a:pt x="23" y="15"/>
                  </a:lnTo>
                  <a:lnTo>
                    <a:pt x="23" y="17"/>
                  </a:lnTo>
                  <a:lnTo>
                    <a:pt x="23" y="15"/>
                  </a:lnTo>
                  <a:lnTo>
                    <a:pt x="23" y="17"/>
                  </a:lnTo>
                  <a:lnTo>
                    <a:pt x="21" y="17"/>
                  </a:lnTo>
                  <a:lnTo>
                    <a:pt x="21" y="19"/>
                  </a:lnTo>
                  <a:lnTo>
                    <a:pt x="21" y="17"/>
                  </a:lnTo>
                  <a:lnTo>
                    <a:pt x="21" y="15"/>
                  </a:lnTo>
                  <a:lnTo>
                    <a:pt x="21" y="17"/>
                  </a:lnTo>
                  <a:lnTo>
                    <a:pt x="19" y="17"/>
                  </a:lnTo>
                  <a:lnTo>
                    <a:pt x="19" y="15"/>
                  </a:lnTo>
                  <a:lnTo>
                    <a:pt x="19" y="17"/>
                  </a:lnTo>
                  <a:lnTo>
                    <a:pt x="19" y="15"/>
                  </a:lnTo>
                  <a:lnTo>
                    <a:pt x="21" y="13"/>
                  </a:lnTo>
                  <a:lnTo>
                    <a:pt x="23" y="13"/>
                  </a:lnTo>
                  <a:lnTo>
                    <a:pt x="25" y="13"/>
                  </a:lnTo>
                  <a:lnTo>
                    <a:pt x="27" y="13"/>
                  </a:lnTo>
                  <a:lnTo>
                    <a:pt x="27" y="11"/>
                  </a:lnTo>
                  <a:lnTo>
                    <a:pt x="27" y="13"/>
                  </a:lnTo>
                  <a:lnTo>
                    <a:pt x="27" y="15"/>
                  </a:lnTo>
                  <a:lnTo>
                    <a:pt x="28" y="15"/>
                  </a:lnTo>
                  <a:lnTo>
                    <a:pt x="28" y="13"/>
                  </a:lnTo>
                  <a:lnTo>
                    <a:pt x="27" y="13"/>
                  </a:lnTo>
                  <a:lnTo>
                    <a:pt x="27" y="11"/>
                  </a:lnTo>
                  <a:lnTo>
                    <a:pt x="28" y="11"/>
                  </a:lnTo>
                  <a:lnTo>
                    <a:pt x="27" y="11"/>
                  </a:lnTo>
                  <a:lnTo>
                    <a:pt x="25" y="11"/>
                  </a:lnTo>
                  <a:lnTo>
                    <a:pt x="25" y="13"/>
                  </a:lnTo>
                  <a:lnTo>
                    <a:pt x="23" y="11"/>
                  </a:lnTo>
                  <a:lnTo>
                    <a:pt x="21" y="11"/>
                  </a:lnTo>
                  <a:lnTo>
                    <a:pt x="19" y="11"/>
                  </a:lnTo>
                  <a:lnTo>
                    <a:pt x="19" y="13"/>
                  </a:lnTo>
                  <a:lnTo>
                    <a:pt x="17" y="13"/>
                  </a:lnTo>
                  <a:lnTo>
                    <a:pt x="17" y="15"/>
                  </a:lnTo>
                  <a:lnTo>
                    <a:pt x="15" y="15"/>
                  </a:lnTo>
                  <a:lnTo>
                    <a:pt x="15" y="13"/>
                  </a:lnTo>
                  <a:lnTo>
                    <a:pt x="13" y="15"/>
                  </a:lnTo>
                  <a:lnTo>
                    <a:pt x="13" y="13"/>
                  </a:lnTo>
                  <a:lnTo>
                    <a:pt x="13" y="15"/>
                  </a:lnTo>
                  <a:lnTo>
                    <a:pt x="13" y="13"/>
                  </a:lnTo>
                  <a:lnTo>
                    <a:pt x="13" y="11"/>
                  </a:lnTo>
                  <a:lnTo>
                    <a:pt x="15" y="11"/>
                  </a:lnTo>
                  <a:lnTo>
                    <a:pt x="17" y="11"/>
                  </a:lnTo>
                  <a:lnTo>
                    <a:pt x="15" y="11"/>
                  </a:lnTo>
                  <a:lnTo>
                    <a:pt x="13" y="11"/>
                  </a:lnTo>
                  <a:lnTo>
                    <a:pt x="11" y="13"/>
                  </a:lnTo>
                  <a:lnTo>
                    <a:pt x="9" y="13"/>
                  </a:lnTo>
                  <a:lnTo>
                    <a:pt x="7" y="13"/>
                  </a:lnTo>
                  <a:lnTo>
                    <a:pt x="7" y="11"/>
                  </a:lnTo>
                  <a:lnTo>
                    <a:pt x="5" y="11"/>
                  </a:lnTo>
                  <a:lnTo>
                    <a:pt x="5" y="9"/>
                  </a:lnTo>
                  <a:lnTo>
                    <a:pt x="7" y="7"/>
                  </a:lnTo>
                  <a:lnTo>
                    <a:pt x="9" y="5"/>
                  </a:lnTo>
                  <a:lnTo>
                    <a:pt x="11" y="5"/>
                  </a:lnTo>
                  <a:lnTo>
                    <a:pt x="9" y="5"/>
                  </a:lnTo>
                  <a:lnTo>
                    <a:pt x="7" y="5"/>
                  </a:lnTo>
                  <a:lnTo>
                    <a:pt x="7" y="7"/>
                  </a:lnTo>
                  <a:lnTo>
                    <a:pt x="7" y="5"/>
                  </a:lnTo>
                  <a:lnTo>
                    <a:pt x="7" y="7"/>
                  </a:lnTo>
                  <a:lnTo>
                    <a:pt x="5" y="7"/>
                  </a:lnTo>
                  <a:lnTo>
                    <a:pt x="4" y="7"/>
                  </a:lnTo>
                  <a:lnTo>
                    <a:pt x="4" y="5"/>
                  </a:lnTo>
                  <a:lnTo>
                    <a:pt x="2" y="5"/>
                  </a:lnTo>
                  <a:lnTo>
                    <a:pt x="2" y="7"/>
                  </a:lnTo>
                  <a:lnTo>
                    <a:pt x="2" y="5"/>
                  </a:lnTo>
                  <a:lnTo>
                    <a:pt x="0" y="5"/>
                  </a:lnTo>
                  <a:lnTo>
                    <a:pt x="2" y="5"/>
                  </a:lnTo>
                  <a:lnTo>
                    <a:pt x="4" y="5"/>
                  </a:lnTo>
                  <a:lnTo>
                    <a:pt x="5" y="5"/>
                  </a:lnTo>
                  <a:lnTo>
                    <a:pt x="7" y="3"/>
                  </a:lnTo>
                  <a:lnTo>
                    <a:pt x="9" y="3"/>
                  </a:lnTo>
                  <a:lnTo>
                    <a:pt x="11" y="3"/>
                  </a:lnTo>
                  <a:lnTo>
                    <a:pt x="13" y="3"/>
                  </a:lnTo>
                  <a:lnTo>
                    <a:pt x="17" y="3"/>
                  </a:lnTo>
                  <a:lnTo>
                    <a:pt x="21" y="1"/>
                  </a:lnTo>
                  <a:lnTo>
                    <a:pt x="23" y="1"/>
                  </a:lnTo>
                  <a:lnTo>
                    <a:pt x="23" y="0"/>
                  </a:lnTo>
                  <a:lnTo>
                    <a:pt x="25" y="0"/>
                  </a:lnTo>
                  <a:lnTo>
                    <a:pt x="30" y="0"/>
                  </a:lnTo>
                  <a:lnTo>
                    <a:pt x="36" y="0"/>
                  </a:lnTo>
                  <a:lnTo>
                    <a:pt x="38" y="0"/>
                  </a:lnTo>
                  <a:lnTo>
                    <a:pt x="42" y="0"/>
                  </a:lnTo>
                  <a:lnTo>
                    <a:pt x="48" y="0"/>
                  </a:lnTo>
                  <a:lnTo>
                    <a:pt x="48" y="1"/>
                  </a:lnTo>
                  <a:lnTo>
                    <a:pt x="50"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5" name="Freeform 94"/>
            <p:cNvSpPr>
              <a:spLocks noEditPoints="1"/>
            </p:cNvSpPr>
            <p:nvPr/>
          </p:nvSpPr>
          <p:spPr bwMode="auto">
            <a:xfrm>
              <a:off x="5170488" y="4738688"/>
              <a:ext cx="146050" cy="130175"/>
            </a:xfrm>
            <a:custGeom>
              <a:avLst/>
              <a:gdLst>
                <a:gd name="T0" fmla="*/ 0 w 92"/>
                <a:gd name="T1" fmla="*/ 82 h 82"/>
                <a:gd name="T2" fmla="*/ 0 w 92"/>
                <a:gd name="T3" fmla="*/ 82 h 82"/>
                <a:gd name="T4" fmla="*/ 2 w 92"/>
                <a:gd name="T5" fmla="*/ 82 h 82"/>
                <a:gd name="T6" fmla="*/ 73 w 92"/>
                <a:gd name="T7" fmla="*/ 24 h 82"/>
                <a:gd name="T8" fmla="*/ 86 w 92"/>
                <a:gd name="T9" fmla="*/ 24 h 82"/>
                <a:gd name="T10" fmla="*/ 92 w 92"/>
                <a:gd name="T11" fmla="*/ 30 h 82"/>
                <a:gd name="T12" fmla="*/ 92 w 92"/>
                <a:gd name="T13" fmla="*/ 44 h 82"/>
                <a:gd name="T14" fmla="*/ 77 w 92"/>
                <a:gd name="T15" fmla="*/ 44 h 82"/>
                <a:gd name="T16" fmla="*/ 71 w 92"/>
                <a:gd name="T17" fmla="*/ 44 h 82"/>
                <a:gd name="T18" fmla="*/ 69 w 92"/>
                <a:gd name="T19" fmla="*/ 44 h 82"/>
                <a:gd name="T20" fmla="*/ 69 w 92"/>
                <a:gd name="T21" fmla="*/ 44 h 82"/>
                <a:gd name="T22" fmla="*/ 67 w 92"/>
                <a:gd name="T23" fmla="*/ 44 h 82"/>
                <a:gd name="T24" fmla="*/ 67 w 92"/>
                <a:gd name="T25" fmla="*/ 44 h 82"/>
                <a:gd name="T26" fmla="*/ 67 w 92"/>
                <a:gd name="T27" fmla="*/ 42 h 82"/>
                <a:gd name="T28" fmla="*/ 67 w 92"/>
                <a:gd name="T29" fmla="*/ 42 h 82"/>
                <a:gd name="T30" fmla="*/ 67 w 92"/>
                <a:gd name="T31" fmla="*/ 42 h 82"/>
                <a:gd name="T32" fmla="*/ 65 w 92"/>
                <a:gd name="T33" fmla="*/ 42 h 82"/>
                <a:gd name="T34" fmla="*/ 65 w 92"/>
                <a:gd name="T35" fmla="*/ 42 h 82"/>
                <a:gd name="T36" fmla="*/ 65 w 92"/>
                <a:gd name="T37" fmla="*/ 42 h 82"/>
                <a:gd name="T38" fmla="*/ 63 w 92"/>
                <a:gd name="T39" fmla="*/ 42 h 82"/>
                <a:gd name="T40" fmla="*/ 63 w 92"/>
                <a:gd name="T41" fmla="*/ 42 h 82"/>
                <a:gd name="T42" fmla="*/ 61 w 92"/>
                <a:gd name="T43" fmla="*/ 42 h 82"/>
                <a:gd name="T44" fmla="*/ 59 w 92"/>
                <a:gd name="T45" fmla="*/ 42 h 82"/>
                <a:gd name="T46" fmla="*/ 59 w 92"/>
                <a:gd name="T47" fmla="*/ 40 h 82"/>
                <a:gd name="T48" fmla="*/ 61 w 92"/>
                <a:gd name="T49" fmla="*/ 38 h 82"/>
                <a:gd name="T50" fmla="*/ 61 w 92"/>
                <a:gd name="T51" fmla="*/ 38 h 82"/>
                <a:gd name="T52" fmla="*/ 63 w 92"/>
                <a:gd name="T53" fmla="*/ 36 h 82"/>
                <a:gd name="T54" fmla="*/ 63 w 92"/>
                <a:gd name="T55" fmla="*/ 36 h 82"/>
                <a:gd name="T56" fmla="*/ 63 w 92"/>
                <a:gd name="T57" fmla="*/ 34 h 82"/>
                <a:gd name="T58" fmla="*/ 65 w 92"/>
                <a:gd name="T59" fmla="*/ 34 h 82"/>
                <a:gd name="T60" fmla="*/ 65 w 92"/>
                <a:gd name="T61" fmla="*/ 34 h 82"/>
                <a:gd name="T62" fmla="*/ 65 w 92"/>
                <a:gd name="T63" fmla="*/ 34 h 82"/>
                <a:gd name="T64" fmla="*/ 65 w 92"/>
                <a:gd name="T65" fmla="*/ 32 h 82"/>
                <a:gd name="T66" fmla="*/ 65 w 92"/>
                <a:gd name="T67" fmla="*/ 30 h 82"/>
                <a:gd name="T68" fmla="*/ 67 w 92"/>
                <a:gd name="T69" fmla="*/ 30 h 82"/>
                <a:gd name="T70" fmla="*/ 67 w 92"/>
                <a:gd name="T71" fmla="*/ 30 h 82"/>
                <a:gd name="T72" fmla="*/ 67 w 92"/>
                <a:gd name="T73" fmla="*/ 28 h 82"/>
                <a:gd name="T74" fmla="*/ 67 w 92"/>
                <a:gd name="T75" fmla="*/ 26 h 82"/>
                <a:gd name="T76" fmla="*/ 67 w 92"/>
                <a:gd name="T77" fmla="*/ 26 h 82"/>
                <a:gd name="T78" fmla="*/ 67 w 92"/>
                <a:gd name="T79" fmla="*/ 23 h 82"/>
                <a:gd name="T80" fmla="*/ 67 w 92"/>
                <a:gd name="T81" fmla="*/ 23 h 82"/>
                <a:gd name="T82" fmla="*/ 67 w 92"/>
                <a:gd name="T83" fmla="*/ 23 h 82"/>
                <a:gd name="T84" fmla="*/ 69 w 92"/>
                <a:gd name="T85" fmla="*/ 24 h 82"/>
                <a:gd name="T86" fmla="*/ 52 w 92"/>
                <a:gd name="T87" fmla="*/ 0 h 82"/>
                <a:gd name="T88" fmla="*/ 52 w 92"/>
                <a:gd name="T89" fmla="*/ 0 h 82"/>
                <a:gd name="T90" fmla="*/ 54 w 92"/>
                <a:gd name="T91" fmla="*/ 0 h 82"/>
                <a:gd name="T92" fmla="*/ 54 w 92"/>
                <a:gd name="T93" fmla="*/ 1 h 82"/>
                <a:gd name="T94" fmla="*/ 54 w 92"/>
                <a:gd name="T95" fmla="*/ 1 h 82"/>
                <a:gd name="T96" fmla="*/ 52 w 92"/>
                <a:gd name="T97" fmla="*/ 3 h 82"/>
                <a:gd name="T98" fmla="*/ 52 w 92"/>
                <a:gd name="T99" fmla="*/ 5 h 82"/>
                <a:gd name="T100" fmla="*/ 52 w 92"/>
                <a:gd name="T101" fmla="*/ 7 h 82"/>
                <a:gd name="T102" fmla="*/ 50 w 92"/>
                <a:gd name="T103" fmla="*/ 7 h 82"/>
                <a:gd name="T104" fmla="*/ 48 w 92"/>
                <a:gd name="T105" fmla="*/ 7 h 82"/>
                <a:gd name="T106" fmla="*/ 48 w 92"/>
                <a:gd name="T107" fmla="*/ 7 h 82"/>
                <a:gd name="T108" fmla="*/ 46 w 92"/>
                <a:gd name="T109" fmla="*/ 7 h 82"/>
                <a:gd name="T110" fmla="*/ 46 w 92"/>
                <a:gd name="T111" fmla="*/ 7 h 82"/>
                <a:gd name="T112" fmla="*/ 46 w 92"/>
                <a:gd name="T113" fmla="*/ 5 h 82"/>
                <a:gd name="T114" fmla="*/ 46 w 92"/>
                <a:gd name="T115" fmla="*/ 3 h 82"/>
                <a:gd name="T116" fmla="*/ 48 w 92"/>
                <a:gd name="T117" fmla="*/ 3 h 82"/>
                <a:gd name="T118" fmla="*/ 48 w 92"/>
                <a:gd name="T119" fmla="*/ 3 h 82"/>
                <a:gd name="T120" fmla="*/ 48 w 92"/>
                <a:gd name="T121" fmla="*/ 3 h 82"/>
                <a:gd name="T122" fmla="*/ 50 w 92"/>
                <a:gd name="T123" fmla="*/ 0 h 82"/>
                <a:gd name="T124" fmla="*/ 52 w 92"/>
                <a:gd name="T125"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2" h="82">
                  <a:moveTo>
                    <a:pt x="2" y="82"/>
                  </a:moveTo>
                  <a:lnTo>
                    <a:pt x="0" y="82"/>
                  </a:lnTo>
                  <a:lnTo>
                    <a:pt x="0" y="82"/>
                  </a:lnTo>
                  <a:lnTo>
                    <a:pt x="0" y="82"/>
                  </a:lnTo>
                  <a:lnTo>
                    <a:pt x="0" y="82"/>
                  </a:lnTo>
                  <a:lnTo>
                    <a:pt x="0" y="82"/>
                  </a:lnTo>
                  <a:lnTo>
                    <a:pt x="0" y="82"/>
                  </a:lnTo>
                  <a:lnTo>
                    <a:pt x="0" y="82"/>
                  </a:lnTo>
                  <a:lnTo>
                    <a:pt x="0" y="82"/>
                  </a:lnTo>
                  <a:lnTo>
                    <a:pt x="2" y="82"/>
                  </a:lnTo>
                  <a:lnTo>
                    <a:pt x="2" y="82"/>
                  </a:lnTo>
                  <a:lnTo>
                    <a:pt x="2" y="82"/>
                  </a:lnTo>
                  <a:close/>
                  <a:moveTo>
                    <a:pt x="69" y="24"/>
                  </a:moveTo>
                  <a:lnTo>
                    <a:pt x="71" y="24"/>
                  </a:lnTo>
                  <a:lnTo>
                    <a:pt x="73" y="24"/>
                  </a:lnTo>
                  <a:lnTo>
                    <a:pt x="73" y="24"/>
                  </a:lnTo>
                  <a:lnTo>
                    <a:pt x="77" y="24"/>
                  </a:lnTo>
                  <a:lnTo>
                    <a:pt x="77" y="24"/>
                  </a:lnTo>
                  <a:lnTo>
                    <a:pt x="82" y="24"/>
                  </a:lnTo>
                  <a:lnTo>
                    <a:pt x="86" y="24"/>
                  </a:lnTo>
                  <a:lnTo>
                    <a:pt x="92" y="24"/>
                  </a:lnTo>
                  <a:lnTo>
                    <a:pt x="92" y="24"/>
                  </a:lnTo>
                  <a:lnTo>
                    <a:pt x="92" y="26"/>
                  </a:lnTo>
                  <a:lnTo>
                    <a:pt x="92" y="30"/>
                  </a:lnTo>
                  <a:lnTo>
                    <a:pt x="92" y="32"/>
                  </a:lnTo>
                  <a:lnTo>
                    <a:pt x="92" y="34"/>
                  </a:lnTo>
                  <a:lnTo>
                    <a:pt x="92" y="40"/>
                  </a:lnTo>
                  <a:lnTo>
                    <a:pt x="92" y="44"/>
                  </a:lnTo>
                  <a:lnTo>
                    <a:pt x="86" y="44"/>
                  </a:lnTo>
                  <a:lnTo>
                    <a:pt x="86" y="44"/>
                  </a:lnTo>
                  <a:lnTo>
                    <a:pt x="82" y="44"/>
                  </a:lnTo>
                  <a:lnTo>
                    <a:pt x="77" y="44"/>
                  </a:lnTo>
                  <a:lnTo>
                    <a:pt x="77" y="44"/>
                  </a:lnTo>
                  <a:lnTo>
                    <a:pt x="73" y="44"/>
                  </a:lnTo>
                  <a:lnTo>
                    <a:pt x="71" y="44"/>
                  </a:lnTo>
                  <a:lnTo>
                    <a:pt x="71" y="44"/>
                  </a:lnTo>
                  <a:lnTo>
                    <a:pt x="71" y="44"/>
                  </a:lnTo>
                  <a:lnTo>
                    <a:pt x="71" y="44"/>
                  </a:lnTo>
                  <a:lnTo>
                    <a:pt x="71" y="44"/>
                  </a:lnTo>
                  <a:lnTo>
                    <a:pt x="69" y="44"/>
                  </a:lnTo>
                  <a:lnTo>
                    <a:pt x="69" y="44"/>
                  </a:lnTo>
                  <a:lnTo>
                    <a:pt x="69" y="44"/>
                  </a:lnTo>
                  <a:lnTo>
                    <a:pt x="69" y="44"/>
                  </a:lnTo>
                  <a:lnTo>
                    <a:pt x="69" y="44"/>
                  </a:lnTo>
                  <a:lnTo>
                    <a:pt x="69" y="44"/>
                  </a:lnTo>
                  <a:lnTo>
                    <a:pt x="69" y="44"/>
                  </a:lnTo>
                  <a:lnTo>
                    <a:pt x="67" y="44"/>
                  </a:lnTo>
                  <a:lnTo>
                    <a:pt x="67" y="44"/>
                  </a:lnTo>
                  <a:lnTo>
                    <a:pt x="67" y="44"/>
                  </a:lnTo>
                  <a:lnTo>
                    <a:pt x="67" y="44"/>
                  </a:lnTo>
                  <a:lnTo>
                    <a:pt x="67" y="44"/>
                  </a:lnTo>
                  <a:lnTo>
                    <a:pt x="67" y="44"/>
                  </a:lnTo>
                  <a:lnTo>
                    <a:pt x="67" y="42"/>
                  </a:lnTo>
                  <a:lnTo>
                    <a:pt x="67" y="42"/>
                  </a:lnTo>
                  <a:lnTo>
                    <a:pt x="67" y="42"/>
                  </a:lnTo>
                  <a:lnTo>
                    <a:pt x="67" y="42"/>
                  </a:lnTo>
                  <a:lnTo>
                    <a:pt x="67" y="42"/>
                  </a:lnTo>
                  <a:lnTo>
                    <a:pt x="67" y="42"/>
                  </a:lnTo>
                  <a:lnTo>
                    <a:pt x="67" y="42"/>
                  </a:lnTo>
                  <a:lnTo>
                    <a:pt x="67" y="42"/>
                  </a:lnTo>
                  <a:lnTo>
                    <a:pt x="67" y="42"/>
                  </a:lnTo>
                  <a:lnTo>
                    <a:pt x="67" y="42"/>
                  </a:lnTo>
                  <a:lnTo>
                    <a:pt x="67" y="42"/>
                  </a:lnTo>
                  <a:lnTo>
                    <a:pt x="67" y="42"/>
                  </a:lnTo>
                  <a:lnTo>
                    <a:pt x="67" y="42"/>
                  </a:lnTo>
                  <a:lnTo>
                    <a:pt x="65" y="42"/>
                  </a:lnTo>
                  <a:lnTo>
                    <a:pt x="65" y="42"/>
                  </a:lnTo>
                  <a:lnTo>
                    <a:pt x="65" y="42"/>
                  </a:lnTo>
                  <a:lnTo>
                    <a:pt x="65" y="42"/>
                  </a:lnTo>
                  <a:lnTo>
                    <a:pt x="65" y="42"/>
                  </a:lnTo>
                  <a:lnTo>
                    <a:pt x="65" y="42"/>
                  </a:lnTo>
                  <a:lnTo>
                    <a:pt x="65" y="42"/>
                  </a:lnTo>
                  <a:lnTo>
                    <a:pt x="65" y="42"/>
                  </a:lnTo>
                  <a:lnTo>
                    <a:pt x="65" y="42"/>
                  </a:lnTo>
                  <a:lnTo>
                    <a:pt x="65" y="42"/>
                  </a:lnTo>
                  <a:lnTo>
                    <a:pt x="65" y="42"/>
                  </a:lnTo>
                  <a:lnTo>
                    <a:pt x="63" y="42"/>
                  </a:lnTo>
                  <a:lnTo>
                    <a:pt x="63" y="42"/>
                  </a:lnTo>
                  <a:lnTo>
                    <a:pt x="63" y="42"/>
                  </a:lnTo>
                  <a:lnTo>
                    <a:pt x="63" y="42"/>
                  </a:lnTo>
                  <a:lnTo>
                    <a:pt x="63" y="42"/>
                  </a:lnTo>
                  <a:lnTo>
                    <a:pt x="63" y="42"/>
                  </a:lnTo>
                  <a:lnTo>
                    <a:pt x="63" y="42"/>
                  </a:lnTo>
                  <a:lnTo>
                    <a:pt x="63" y="42"/>
                  </a:lnTo>
                  <a:lnTo>
                    <a:pt x="63" y="42"/>
                  </a:lnTo>
                  <a:lnTo>
                    <a:pt x="61" y="42"/>
                  </a:lnTo>
                  <a:lnTo>
                    <a:pt x="61" y="42"/>
                  </a:lnTo>
                  <a:lnTo>
                    <a:pt x="61" y="42"/>
                  </a:lnTo>
                  <a:lnTo>
                    <a:pt x="61" y="42"/>
                  </a:lnTo>
                  <a:lnTo>
                    <a:pt x="61" y="42"/>
                  </a:lnTo>
                  <a:lnTo>
                    <a:pt x="61" y="42"/>
                  </a:lnTo>
                  <a:lnTo>
                    <a:pt x="59" y="42"/>
                  </a:lnTo>
                  <a:lnTo>
                    <a:pt x="59" y="40"/>
                  </a:lnTo>
                  <a:lnTo>
                    <a:pt x="59" y="40"/>
                  </a:lnTo>
                  <a:lnTo>
                    <a:pt x="59" y="40"/>
                  </a:lnTo>
                  <a:lnTo>
                    <a:pt x="59" y="40"/>
                  </a:lnTo>
                  <a:lnTo>
                    <a:pt x="61" y="40"/>
                  </a:lnTo>
                  <a:lnTo>
                    <a:pt x="61" y="40"/>
                  </a:lnTo>
                  <a:lnTo>
                    <a:pt x="61" y="40"/>
                  </a:lnTo>
                  <a:lnTo>
                    <a:pt x="61" y="38"/>
                  </a:lnTo>
                  <a:lnTo>
                    <a:pt x="61" y="38"/>
                  </a:lnTo>
                  <a:lnTo>
                    <a:pt x="61" y="38"/>
                  </a:lnTo>
                  <a:lnTo>
                    <a:pt x="61" y="38"/>
                  </a:lnTo>
                  <a:lnTo>
                    <a:pt x="61" y="38"/>
                  </a:lnTo>
                  <a:lnTo>
                    <a:pt x="61" y="38"/>
                  </a:lnTo>
                  <a:lnTo>
                    <a:pt x="61" y="36"/>
                  </a:lnTo>
                  <a:lnTo>
                    <a:pt x="61" y="36"/>
                  </a:lnTo>
                  <a:lnTo>
                    <a:pt x="63" y="36"/>
                  </a:lnTo>
                  <a:lnTo>
                    <a:pt x="63" y="36"/>
                  </a:lnTo>
                  <a:lnTo>
                    <a:pt x="63" y="36"/>
                  </a:lnTo>
                  <a:lnTo>
                    <a:pt x="63" y="36"/>
                  </a:lnTo>
                  <a:lnTo>
                    <a:pt x="63" y="36"/>
                  </a:lnTo>
                  <a:lnTo>
                    <a:pt x="63" y="36"/>
                  </a:lnTo>
                  <a:lnTo>
                    <a:pt x="63" y="36"/>
                  </a:lnTo>
                  <a:lnTo>
                    <a:pt x="63" y="34"/>
                  </a:lnTo>
                  <a:lnTo>
                    <a:pt x="63" y="34"/>
                  </a:lnTo>
                  <a:lnTo>
                    <a:pt x="63" y="34"/>
                  </a:lnTo>
                  <a:lnTo>
                    <a:pt x="65" y="34"/>
                  </a:lnTo>
                  <a:lnTo>
                    <a:pt x="65" y="34"/>
                  </a:lnTo>
                  <a:lnTo>
                    <a:pt x="65" y="34"/>
                  </a:lnTo>
                  <a:lnTo>
                    <a:pt x="65" y="34"/>
                  </a:lnTo>
                  <a:lnTo>
                    <a:pt x="65" y="34"/>
                  </a:lnTo>
                  <a:lnTo>
                    <a:pt x="65" y="34"/>
                  </a:lnTo>
                  <a:lnTo>
                    <a:pt x="65" y="34"/>
                  </a:lnTo>
                  <a:lnTo>
                    <a:pt x="67" y="34"/>
                  </a:lnTo>
                  <a:lnTo>
                    <a:pt x="65" y="34"/>
                  </a:lnTo>
                  <a:lnTo>
                    <a:pt x="65" y="34"/>
                  </a:lnTo>
                  <a:lnTo>
                    <a:pt x="65" y="34"/>
                  </a:lnTo>
                  <a:lnTo>
                    <a:pt x="65" y="34"/>
                  </a:lnTo>
                  <a:lnTo>
                    <a:pt x="63" y="32"/>
                  </a:lnTo>
                  <a:lnTo>
                    <a:pt x="65" y="32"/>
                  </a:lnTo>
                  <a:lnTo>
                    <a:pt x="65" y="32"/>
                  </a:lnTo>
                  <a:lnTo>
                    <a:pt x="65" y="32"/>
                  </a:lnTo>
                  <a:lnTo>
                    <a:pt x="65" y="32"/>
                  </a:lnTo>
                  <a:lnTo>
                    <a:pt x="65" y="32"/>
                  </a:lnTo>
                  <a:lnTo>
                    <a:pt x="65" y="30"/>
                  </a:lnTo>
                  <a:lnTo>
                    <a:pt x="65" y="30"/>
                  </a:lnTo>
                  <a:lnTo>
                    <a:pt x="65" y="30"/>
                  </a:lnTo>
                  <a:lnTo>
                    <a:pt x="65" y="30"/>
                  </a:lnTo>
                  <a:lnTo>
                    <a:pt x="67" y="30"/>
                  </a:lnTo>
                  <a:lnTo>
                    <a:pt x="67" y="30"/>
                  </a:lnTo>
                  <a:lnTo>
                    <a:pt x="67" y="30"/>
                  </a:lnTo>
                  <a:lnTo>
                    <a:pt x="67" y="30"/>
                  </a:lnTo>
                  <a:lnTo>
                    <a:pt x="67" y="30"/>
                  </a:lnTo>
                  <a:lnTo>
                    <a:pt x="67" y="30"/>
                  </a:lnTo>
                  <a:lnTo>
                    <a:pt x="67" y="30"/>
                  </a:lnTo>
                  <a:lnTo>
                    <a:pt x="67" y="30"/>
                  </a:lnTo>
                  <a:lnTo>
                    <a:pt x="67" y="28"/>
                  </a:lnTo>
                  <a:lnTo>
                    <a:pt x="67" y="28"/>
                  </a:lnTo>
                  <a:lnTo>
                    <a:pt x="67" y="28"/>
                  </a:lnTo>
                  <a:lnTo>
                    <a:pt x="67" y="26"/>
                  </a:lnTo>
                  <a:lnTo>
                    <a:pt x="67" y="26"/>
                  </a:lnTo>
                  <a:lnTo>
                    <a:pt x="67" y="26"/>
                  </a:lnTo>
                  <a:lnTo>
                    <a:pt x="67" y="26"/>
                  </a:lnTo>
                  <a:lnTo>
                    <a:pt x="67" y="26"/>
                  </a:lnTo>
                  <a:lnTo>
                    <a:pt x="67" y="26"/>
                  </a:lnTo>
                  <a:lnTo>
                    <a:pt x="67" y="24"/>
                  </a:lnTo>
                  <a:lnTo>
                    <a:pt x="67" y="24"/>
                  </a:lnTo>
                  <a:lnTo>
                    <a:pt x="67" y="23"/>
                  </a:lnTo>
                  <a:lnTo>
                    <a:pt x="67" y="23"/>
                  </a:lnTo>
                  <a:lnTo>
                    <a:pt x="67" y="23"/>
                  </a:lnTo>
                  <a:lnTo>
                    <a:pt x="67" y="23"/>
                  </a:lnTo>
                  <a:lnTo>
                    <a:pt x="67" y="23"/>
                  </a:lnTo>
                  <a:lnTo>
                    <a:pt x="67" y="23"/>
                  </a:lnTo>
                  <a:lnTo>
                    <a:pt x="67" y="23"/>
                  </a:lnTo>
                  <a:lnTo>
                    <a:pt x="67" y="23"/>
                  </a:lnTo>
                  <a:lnTo>
                    <a:pt x="67" y="23"/>
                  </a:lnTo>
                  <a:lnTo>
                    <a:pt x="67" y="23"/>
                  </a:lnTo>
                  <a:lnTo>
                    <a:pt x="67" y="23"/>
                  </a:lnTo>
                  <a:lnTo>
                    <a:pt x="67" y="24"/>
                  </a:lnTo>
                  <a:lnTo>
                    <a:pt x="69" y="24"/>
                  </a:lnTo>
                  <a:lnTo>
                    <a:pt x="69" y="24"/>
                  </a:lnTo>
                  <a:lnTo>
                    <a:pt x="69" y="24"/>
                  </a:lnTo>
                  <a:lnTo>
                    <a:pt x="69" y="24"/>
                  </a:lnTo>
                  <a:close/>
                  <a:moveTo>
                    <a:pt x="52" y="0"/>
                  </a:moveTo>
                  <a:lnTo>
                    <a:pt x="52" y="0"/>
                  </a:lnTo>
                  <a:lnTo>
                    <a:pt x="52" y="0"/>
                  </a:lnTo>
                  <a:lnTo>
                    <a:pt x="52" y="0"/>
                  </a:lnTo>
                  <a:lnTo>
                    <a:pt x="52" y="0"/>
                  </a:lnTo>
                  <a:lnTo>
                    <a:pt x="52" y="0"/>
                  </a:lnTo>
                  <a:lnTo>
                    <a:pt x="54" y="0"/>
                  </a:lnTo>
                  <a:lnTo>
                    <a:pt x="54" y="0"/>
                  </a:lnTo>
                  <a:lnTo>
                    <a:pt x="54" y="0"/>
                  </a:lnTo>
                  <a:lnTo>
                    <a:pt x="54" y="0"/>
                  </a:lnTo>
                  <a:lnTo>
                    <a:pt x="54" y="0"/>
                  </a:lnTo>
                  <a:lnTo>
                    <a:pt x="54" y="0"/>
                  </a:lnTo>
                  <a:lnTo>
                    <a:pt x="54" y="1"/>
                  </a:lnTo>
                  <a:lnTo>
                    <a:pt x="54" y="1"/>
                  </a:lnTo>
                  <a:lnTo>
                    <a:pt x="54" y="1"/>
                  </a:lnTo>
                  <a:lnTo>
                    <a:pt x="54" y="1"/>
                  </a:lnTo>
                  <a:lnTo>
                    <a:pt x="54" y="1"/>
                  </a:lnTo>
                  <a:lnTo>
                    <a:pt x="54" y="1"/>
                  </a:lnTo>
                  <a:lnTo>
                    <a:pt x="54" y="3"/>
                  </a:lnTo>
                  <a:lnTo>
                    <a:pt x="52" y="3"/>
                  </a:lnTo>
                  <a:lnTo>
                    <a:pt x="52" y="3"/>
                  </a:lnTo>
                  <a:lnTo>
                    <a:pt x="52" y="3"/>
                  </a:lnTo>
                  <a:lnTo>
                    <a:pt x="52" y="3"/>
                  </a:lnTo>
                  <a:lnTo>
                    <a:pt x="52" y="5"/>
                  </a:lnTo>
                  <a:lnTo>
                    <a:pt x="52" y="5"/>
                  </a:lnTo>
                  <a:lnTo>
                    <a:pt x="52" y="5"/>
                  </a:lnTo>
                  <a:lnTo>
                    <a:pt x="52" y="5"/>
                  </a:lnTo>
                  <a:lnTo>
                    <a:pt x="52" y="5"/>
                  </a:lnTo>
                  <a:lnTo>
                    <a:pt x="52" y="5"/>
                  </a:lnTo>
                  <a:lnTo>
                    <a:pt x="52" y="7"/>
                  </a:lnTo>
                  <a:lnTo>
                    <a:pt x="50" y="7"/>
                  </a:lnTo>
                  <a:lnTo>
                    <a:pt x="50" y="7"/>
                  </a:lnTo>
                  <a:lnTo>
                    <a:pt x="50" y="9"/>
                  </a:lnTo>
                  <a:lnTo>
                    <a:pt x="50" y="7"/>
                  </a:lnTo>
                  <a:lnTo>
                    <a:pt x="50" y="7"/>
                  </a:lnTo>
                  <a:lnTo>
                    <a:pt x="50" y="7"/>
                  </a:lnTo>
                  <a:lnTo>
                    <a:pt x="48" y="7"/>
                  </a:lnTo>
                  <a:lnTo>
                    <a:pt x="48" y="7"/>
                  </a:lnTo>
                  <a:lnTo>
                    <a:pt x="48" y="7"/>
                  </a:lnTo>
                  <a:lnTo>
                    <a:pt x="48" y="7"/>
                  </a:lnTo>
                  <a:lnTo>
                    <a:pt x="48" y="7"/>
                  </a:lnTo>
                  <a:lnTo>
                    <a:pt x="48" y="7"/>
                  </a:lnTo>
                  <a:lnTo>
                    <a:pt x="48" y="7"/>
                  </a:lnTo>
                  <a:lnTo>
                    <a:pt x="48" y="7"/>
                  </a:lnTo>
                  <a:lnTo>
                    <a:pt x="46" y="7"/>
                  </a:lnTo>
                  <a:lnTo>
                    <a:pt x="46" y="7"/>
                  </a:lnTo>
                  <a:lnTo>
                    <a:pt x="46" y="7"/>
                  </a:lnTo>
                  <a:lnTo>
                    <a:pt x="46" y="7"/>
                  </a:lnTo>
                  <a:lnTo>
                    <a:pt x="46" y="7"/>
                  </a:lnTo>
                  <a:lnTo>
                    <a:pt x="46" y="7"/>
                  </a:lnTo>
                  <a:lnTo>
                    <a:pt x="46" y="5"/>
                  </a:lnTo>
                  <a:lnTo>
                    <a:pt x="46" y="5"/>
                  </a:lnTo>
                  <a:lnTo>
                    <a:pt x="46" y="5"/>
                  </a:lnTo>
                  <a:lnTo>
                    <a:pt x="46" y="5"/>
                  </a:lnTo>
                  <a:lnTo>
                    <a:pt x="46" y="5"/>
                  </a:lnTo>
                  <a:lnTo>
                    <a:pt x="46" y="5"/>
                  </a:lnTo>
                  <a:lnTo>
                    <a:pt x="46" y="3"/>
                  </a:lnTo>
                  <a:lnTo>
                    <a:pt x="46" y="3"/>
                  </a:lnTo>
                  <a:lnTo>
                    <a:pt x="46" y="3"/>
                  </a:lnTo>
                  <a:lnTo>
                    <a:pt x="46" y="3"/>
                  </a:lnTo>
                  <a:lnTo>
                    <a:pt x="48" y="3"/>
                  </a:lnTo>
                  <a:lnTo>
                    <a:pt x="48" y="3"/>
                  </a:lnTo>
                  <a:lnTo>
                    <a:pt x="48" y="3"/>
                  </a:lnTo>
                  <a:lnTo>
                    <a:pt x="48" y="3"/>
                  </a:lnTo>
                  <a:lnTo>
                    <a:pt x="48" y="3"/>
                  </a:lnTo>
                  <a:lnTo>
                    <a:pt x="48" y="3"/>
                  </a:lnTo>
                  <a:lnTo>
                    <a:pt x="48" y="3"/>
                  </a:lnTo>
                  <a:lnTo>
                    <a:pt x="48" y="3"/>
                  </a:lnTo>
                  <a:lnTo>
                    <a:pt x="48" y="3"/>
                  </a:lnTo>
                  <a:lnTo>
                    <a:pt x="48" y="3"/>
                  </a:lnTo>
                  <a:lnTo>
                    <a:pt x="48" y="1"/>
                  </a:lnTo>
                  <a:lnTo>
                    <a:pt x="48" y="0"/>
                  </a:lnTo>
                  <a:lnTo>
                    <a:pt x="50" y="0"/>
                  </a:lnTo>
                  <a:lnTo>
                    <a:pt x="50" y="0"/>
                  </a:lnTo>
                  <a:lnTo>
                    <a:pt x="50" y="0"/>
                  </a:lnTo>
                  <a:lnTo>
                    <a:pt x="50" y="0"/>
                  </a:lnTo>
                  <a:lnTo>
                    <a:pt x="50" y="0"/>
                  </a:lnTo>
                  <a:lnTo>
                    <a:pt x="5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6" name="Freeform 95"/>
            <p:cNvSpPr>
              <a:spLocks noEditPoints="1"/>
            </p:cNvSpPr>
            <p:nvPr/>
          </p:nvSpPr>
          <p:spPr bwMode="auto">
            <a:xfrm>
              <a:off x="5527675" y="3671888"/>
              <a:ext cx="215900" cy="222250"/>
            </a:xfrm>
            <a:custGeom>
              <a:avLst/>
              <a:gdLst>
                <a:gd name="T0" fmla="*/ 72 w 136"/>
                <a:gd name="T1" fmla="*/ 126 h 140"/>
                <a:gd name="T2" fmla="*/ 97 w 136"/>
                <a:gd name="T3" fmla="*/ 132 h 140"/>
                <a:gd name="T4" fmla="*/ 84 w 136"/>
                <a:gd name="T5" fmla="*/ 138 h 140"/>
                <a:gd name="T6" fmla="*/ 61 w 136"/>
                <a:gd name="T7" fmla="*/ 124 h 140"/>
                <a:gd name="T8" fmla="*/ 119 w 136"/>
                <a:gd name="T9" fmla="*/ 126 h 140"/>
                <a:gd name="T10" fmla="*/ 51 w 136"/>
                <a:gd name="T11" fmla="*/ 109 h 140"/>
                <a:gd name="T12" fmla="*/ 126 w 136"/>
                <a:gd name="T13" fmla="*/ 115 h 140"/>
                <a:gd name="T14" fmla="*/ 92 w 136"/>
                <a:gd name="T15" fmla="*/ 109 h 140"/>
                <a:gd name="T16" fmla="*/ 130 w 136"/>
                <a:gd name="T17" fmla="*/ 105 h 140"/>
                <a:gd name="T18" fmla="*/ 86 w 136"/>
                <a:gd name="T19" fmla="*/ 103 h 140"/>
                <a:gd name="T20" fmla="*/ 88 w 136"/>
                <a:gd name="T21" fmla="*/ 101 h 140"/>
                <a:gd name="T22" fmla="*/ 94 w 136"/>
                <a:gd name="T23" fmla="*/ 99 h 140"/>
                <a:gd name="T24" fmla="*/ 86 w 136"/>
                <a:gd name="T25" fmla="*/ 98 h 140"/>
                <a:gd name="T26" fmla="*/ 88 w 136"/>
                <a:gd name="T27" fmla="*/ 94 h 140"/>
                <a:gd name="T28" fmla="*/ 92 w 136"/>
                <a:gd name="T29" fmla="*/ 94 h 140"/>
                <a:gd name="T30" fmla="*/ 74 w 136"/>
                <a:gd name="T31" fmla="*/ 88 h 140"/>
                <a:gd name="T32" fmla="*/ 80 w 136"/>
                <a:gd name="T33" fmla="*/ 84 h 140"/>
                <a:gd name="T34" fmla="*/ 74 w 136"/>
                <a:gd name="T35" fmla="*/ 82 h 140"/>
                <a:gd name="T36" fmla="*/ 115 w 136"/>
                <a:gd name="T37" fmla="*/ 84 h 140"/>
                <a:gd name="T38" fmla="*/ 15 w 136"/>
                <a:gd name="T39" fmla="*/ 78 h 140"/>
                <a:gd name="T40" fmla="*/ 61 w 136"/>
                <a:gd name="T41" fmla="*/ 76 h 140"/>
                <a:gd name="T42" fmla="*/ 11 w 136"/>
                <a:gd name="T43" fmla="*/ 71 h 140"/>
                <a:gd name="T44" fmla="*/ 15 w 136"/>
                <a:gd name="T45" fmla="*/ 67 h 140"/>
                <a:gd name="T46" fmla="*/ 99 w 136"/>
                <a:gd name="T47" fmla="*/ 67 h 140"/>
                <a:gd name="T48" fmla="*/ 13 w 136"/>
                <a:gd name="T49" fmla="*/ 63 h 140"/>
                <a:gd name="T50" fmla="*/ 61 w 136"/>
                <a:gd name="T51" fmla="*/ 61 h 140"/>
                <a:gd name="T52" fmla="*/ 78 w 136"/>
                <a:gd name="T53" fmla="*/ 76 h 140"/>
                <a:gd name="T54" fmla="*/ 61 w 136"/>
                <a:gd name="T55" fmla="*/ 63 h 140"/>
                <a:gd name="T56" fmla="*/ 61 w 136"/>
                <a:gd name="T57" fmla="*/ 51 h 140"/>
                <a:gd name="T58" fmla="*/ 67 w 136"/>
                <a:gd name="T59" fmla="*/ 51 h 140"/>
                <a:gd name="T60" fmla="*/ 101 w 136"/>
                <a:gd name="T61" fmla="*/ 55 h 140"/>
                <a:gd name="T62" fmla="*/ 84 w 136"/>
                <a:gd name="T63" fmla="*/ 48 h 140"/>
                <a:gd name="T64" fmla="*/ 1 w 136"/>
                <a:gd name="T65" fmla="*/ 44 h 140"/>
                <a:gd name="T66" fmla="*/ 86 w 136"/>
                <a:gd name="T67" fmla="*/ 38 h 140"/>
                <a:gd name="T68" fmla="*/ 78 w 136"/>
                <a:gd name="T69" fmla="*/ 23 h 140"/>
                <a:gd name="T70" fmla="*/ 38 w 136"/>
                <a:gd name="T71" fmla="*/ 11 h 140"/>
                <a:gd name="T72" fmla="*/ 59 w 136"/>
                <a:gd name="T73" fmla="*/ 7 h 140"/>
                <a:gd name="T74" fmla="*/ 82 w 136"/>
                <a:gd name="T75" fmla="*/ 7 h 140"/>
                <a:gd name="T76" fmla="*/ 105 w 136"/>
                <a:gd name="T77" fmla="*/ 0 h 140"/>
                <a:gd name="T78" fmla="*/ 101 w 136"/>
                <a:gd name="T79" fmla="*/ 19 h 140"/>
                <a:gd name="T80" fmla="*/ 78 w 136"/>
                <a:gd name="T81" fmla="*/ 17 h 140"/>
                <a:gd name="T82" fmla="*/ 63 w 136"/>
                <a:gd name="T83" fmla="*/ 23 h 140"/>
                <a:gd name="T84" fmla="*/ 67 w 136"/>
                <a:gd name="T85" fmla="*/ 28 h 140"/>
                <a:gd name="T86" fmla="*/ 59 w 136"/>
                <a:gd name="T87" fmla="*/ 30 h 140"/>
                <a:gd name="T88" fmla="*/ 51 w 136"/>
                <a:gd name="T89" fmla="*/ 26 h 140"/>
                <a:gd name="T90" fmla="*/ 49 w 136"/>
                <a:gd name="T91" fmla="*/ 38 h 140"/>
                <a:gd name="T92" fmla="*/ 51 w 136"/>
                <a:gd name="T93" fmla="*/ 50 h 140"/>
                <a:gd name="T94" fmla="*/ 53 w 136"/>
                <a:gd name="T95" fmla="*/ 63 h 140"/>
                <a:gd name="T96" fmla="*/ 69 w 136"/>
                <a:gd name="T97" fmla="*/ 80 h 140"/>
                <a:gd name="T98" fmla="*/ 53 w 136"/>
                <a:gd name="T99" fmla="*/ 82 h 140"/>
                <a:gd name="T100" fmla="*/ 53 w 136"/>
                <a:gd name="T101" fmla="*/ 88 h 140"/>
                <a:gd name="T102" fmla="*/ 53 w 136"/>
                <a:gd name="T103" fmla="*/ 105 h 140"/>
                <a:gd name="T104" fmla="*/ 44 w 136"/>
                <a:gd name="T105" fmla="*/ 107 h 140"/>
                <a:gd name="T106" fmla="*/ 30 w 136"/>
                <a:gd name="T107" fmla="*/ 98 h 140"/>
                <a:gd name="T108" fmla="*/ 26 w 136"/>
                <a:gd name="T109" fmla="*/ 76 h 140"/>
                <a:gd name="T110" fmla="*/ 49 w 136"/>
                <a:gd name="T111" fmla="*/ 76 h 140"/>
                <a:gd name="T112" fmla="*/ 46 w 136"/>
                <a:gd name="T113" fmla="*/ 69 h 140"/>
                <a:gd name="T114" fmla="*/ 26 w 136"/>
                <a:gd name="T115" fmla="*/ 71 h 140"/>
                <a:gd name="T116" fmla="*/ 21 w 136"/>
                <a:gd name="T117" fmla="*/ 65 h 140"/>
                <a:gd name="T118" fmla="*/ 17 w 136"/>
                <a:gd name="T119" fmla="*/ 53 h 140"/>
                <a:gd name="T120" fmla="*/ 7 w 136"/>
                <a:gd name="T121" fmla="*/ 44 h 140"/>
                <a:gd name="T122" fmla="*/ 19 w 136"/>
                <a:gd name="T123" fmla="*/ 2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6" h="140">
                  <a:moveTo>
                    <a:pt x="71" y="140"/>
                  </a:moveTo>
                  <a:lnTo>
                    <a:pt x="69" y="140"/>
                  </a:lnTo>
                  <a:lnTo>
                    <a:pt x="69" y="138"/>
                  </a:lnTo>
                  <a:lnTo>
                    <a:pt x="71" y="138"/>
                  </a:lnTo>
                  <a:lnTo>
                    <a:pt x="71" y="140"/>
                  </a:lnTo>
                  <a:close/>
                  <a:moveTo>
                    <a:pt x="117" y="128"/>
                  </a:moveTo>
                  <a:lnTo>
                    <a:pt x="115" y="128"/>
                  </a:lnTo>
                  <a:lnTo>
                    <a:pt x="113" y="128"/>
                  </a:lnTo>
                  <a:lnTo>
                    <a:pt x="115" y="128"/>
                  </a:lnTo>
                  <a:lnTo>
                    <a:pt x="117" y="128"/>
                  </a:lnTo>
                  <a:close/>
                  <a:moveTo>
                    <a:pt x="67" y="126"/>
                  </a:moveTo>
                  <a:lnTo>
                    <a:pt x="69" y="126"/>
                  </a:lnTo>
                  <a:lnTo>
                    <a:pt x="69" y="124"/>
                  </a:lnTo>
                  <a:lnTo>
                    <a:pt x="71" y="124"/>
                  </a:lnTo>
                  <a:lnTo>
                    <a:pt x="69" y="124"/>
                  </a:lnTo>
                  <a:lnTo>
                    <a:pt x="71" y="124"/>
                  </a:lnTo>
                  <a:lnTo>
                    <a:pt x="71" y="126"/>
                  </a:lnTo>
                  <a:lnTo>
                    <a:pt x="69" y="126"/>
                  </a:lnTo>
                  <a:lnTo>
                    <a:pt x="71" y="126"/>
                  </a:lnTo>
                  <a:lnTo>
                    <a:pt x="72" y="126"/>
                  </a:lnTo>
                  <a:lnTo>
                    <a:pt x="72" y="128"/>
                  </a:lnTo>
                  <a:lnTo>
                    <a:pt x="74" y="130"/>
                  </a:lnTo>
                  <a:lnTo>
                    <a:pt x="74" y="128"/>
                  </a:lnTo>
                  <a:lnTo>
                    <a:pt x="76" y="128"/>
                  </a:lnTo>
                  <a:lnTo>
                    <a:pt x="78" y="128"/>
                  </a:lnTo>
                  <a:lnTo>
                    <a:pt x="80" y="128"/>
                  </a:lnTo>
                  <a:lnTo>
                    <a:pt x="82" y="128"/>
                  </a:lnTo>
                  <a:lnTo>
                    <a:pt x="84" y="128"/>
                  </a:lnTo>
                  <a:lnTo>
                    <a:pt x="86" y="130"/>
                  </a:lnTo>
                  <a:lnTo>
                    <a:pt x="88" y="128"/>
                  </a:lnTo>
                  <a:lnTo>
                    <a:pt x="88" y="130"/>
                  </a:lnTo>
                  <a:lnTo>
                    <a:pt x="90" y="130"/>
                  </a:lnTo>
                  <a:lnTo>
                    <a:pt x="92" y="130"/>
                  </a:lnTo>
                  <a:lnTo>
                    <a:pt x="94" y="130"/>
                  </a:lnTo>
                  <a:lnTo>
                    <a:pt x="96" y="128"/>
                  </a:lnTo>
                  <a:lnTo>
                    <a:pt x="96" y="130"/>
                  </a:lnTo>
                  <a:lnTo>
                    <a:pt x="96" y="132"/>
                  </a:lnTo>
                  <a:lnTo>
                    <a:pt x="96" y="134"/>
                  </a:lnTo>
                  <a:lnTo>
                    <a:pt x="97" y="134"/>
                  </a:lnTo>
                  <a:lnTo>
                    <a:pt x="97" y="132"/>
                  </a:lnTo>
                  <a:lnTo>
                    <a:pt x="99" y="132"/>
                  </a:lnTo>
                  <a:lnTo>
                    <a:pt x="101" y="132"/>
                  </a:lnTo>
                  <a:lnTo>
                    <a:pt x="103" y="132"/>
                  </a:lnTo>
                  <a:lnTo>
                    <a:pt x="103" y="130"/>
                  </a:lnTo>
                  <a:lnTo>
                    <a:pt x="105" y="130"/>
                  </a:lnTo>
                  <a:lnTo>
                    <a:pt x="105" y="132"/>
                  </a:lnTo>
                  <a:lnTo>
                    <a:pt x="105" y="134"/>
                  </a:lnTo>
                  <a:lnTo>
                    <a:pt x="103" y="134"/>
                  </a:lnTo>
                  <a:lnTo>
                    <a:pt x="103" y="136"/>
                  </a:lnTo>
                  <a:lnTo>
                    <a:pt x="101" y="136"/>
                  </a:lnTo>
                  <a:lnTo>
                    <a:pt x="99" y="136"/>
                  </a:lnTo>
                  <a:lnTo>
                    <a:pt x="97" y="136"/>
                  </a:lnTo>
                  <a:lnTo>
                    <a:pt x="94" y="136"/>
                  </a:lnTo>
                  <a:lnTo>
                    <a:pt x="92" y="136"/>
                  </a:lnTo>
                  <a:lnTo>
                    <a:pt x="90" y="136"/>
                  </a:lnTo>
                  <a:lnTo>
                    <a:pt x="88" y="136"/>
                  </a:lnTo>
                  <a:lnTo>
                    <a:pt x="88" y="138"/>
                  </a:lnTo>
                  <a:lnTo>
                    <a:pt x="86" y="136"/>
                  </a:lnTo>
                  <a:lnTo>
                    <a:pt x="86" y="138"/>
                  </a:lnTo>
                  <a:lnTo>
                    <a:pt x="84" y="138"/>
                  </a:lnTo>
                  <a:lnTo>
                    <a:pt x="80" y="138"/>
                  </a:lnTo>
                  <a:lnTo>
                    <a:pt x="80" y="136"/>
                  </a:lnTo>
                  <a:lnTo>
                    <a:pt x="80" y="134"/>
                  </a:lnTo>
                  <a:lnTo>
                    <a:pt x="78" y="134"/>
                  </a:lnTo>
                  <a:lnTo>
                    <a:pt x="76" y="134"/>
                  </a:lnTo>
                  <a:lnTo>
                    <a:pt x="76" y="132"/>
                  </a:lnTo>
                  <a:lnTo>
                    <a:pt x="76" y="134"/>
                  </a:lnTo>
                  <a:lnTo>
                    <a:pt x="74" y="132"/>
                  </a:lnTo>
                  <a:lnTo>
                    <a:pt x="72" y="132"/>
                  </a:lnTo>
                  <a:lnTo>
                    <a:pt x="71" y="132"/>
                  </a:lnTo>
                  <a:lnTo>
                    <a:pt x="69" y="132"/>
                  </a:lnTo>
                  <a:lnTo>
                    <a:pt x="67" y="132"/>
                  </a:lnTo>
                  <a:lnTo>
                    <a:pt x="65" y="130"/>
                  </a:lnTo>
                  <a:lnTo>
                    <a:pt x="65" y="132"/>
                  </a:lnTo>
                  <a:lnTo>
                    <a:pt x="63" y="132"/>
                  </a:lnTo>
                  <a:lnTo>
                    <a:pt x="61" y="132"/>
                  </a:lnTo>
                  <a:lnTo>
                    <a:pt x="61" y="130"/>
                  </a:lnTo>
                  <a:lnTo>
                    <a:pt x="61" y="128"/>
                  </a:lnTo>
                  <a:lnTo>
                    <a:pt x="61" y="126"/>
                  </a:lnTo>
                  <a:lnTo>
                    <a:pt x="61" y="124"/>
                  </a:lnTo>
                  <a:lnTo>
                    <a:pt x="63" y="124"/>
                  </a:lnTo>
                  <a:lnTo>
                    <a:pt x="63" y="126"/>
                  </a:lnTo>
                  <a:lnTo>
                    <a:pt x="65" y="124"/>
                  </a:lnTo>
                  <a:lnTo>
                    <a:pt x="63" y="124"/>
                  </a:lnTo>
                  <a:lnTo>
                    <a:pt x="63" y="122"/>
                  </a:lnTo>
                  <a:lnTo>
                    <a:pt x="65" y="122"/>
                  </a:lnTo>
                  <a:lnTo>
                    <a:pt x="65" y="124"/>
                  </a:lnTo>
                  <a:lnTo>
                    <a:pt x="65" y="126"/>
                  </a:lnTo>
                  <a:lnTo>
                    <a:pt x="67" y="126"/>
                  </a:lnTo>
                  <a:close/>
                  <a:moveTo>
                    <a:pt x="120" y="121"/>
                  </a:moveTo>
                  <a:lnTo>
                    <a:pt x="119" y="121"/>
                  </a:lnTo>
                  <a:lnTo>
                    <a:pt x="119" y="122"/>
                  </a:lnTo>
                  <a:lnTo>
                    <a:pt x="119" y="124"/>
                  </a:lnTo>
                  <a:lnTo>
                    <a:pt x="119" y="126"/>
                  </a:lnTo>
                  <a:lnTo>
                    <a:pt x="120" y="126"/>
                  </a:lnTo>
                  <a:lnTo>
                    <a:pt x="119" y="126"/>
                  </a:lnTo>
                  <a:lnTo>
                    <a:pt x="119" y="128"/>
                  </a:lnTo>
                  <a:lnTo>
                    <a:pt x="117" y="128"/>
                  </a:lnTo>
                  <a:lnTo>
                    <a:pt x="117" y="126"/>
                  </a:lnTo>
                  <a:lnTo>
                    <a:pt x="119" y="126"/>
                  </a:lnTo>
                  <a:lnTo>
                    <a:pt x="117" y="126"/>
                  </a:lnTo>
                  <a:lnTo>
                    <a:pt x="119" y="126"/>
                  </a:lnTo>
                  <a:lnTo>
                    <a:pt x="119" y="124"/>
                  </a:lnTo>
                  <a:lnTo>
                    <a:pt x="117" y="124"/>
                  </a:lnTo>
                  <a:lnTo>
                    <a:pt x="119" y="124"/>
                  </a:lnTo>
                  <a:lnTo>
                    <a:pt x="119" y="122"/>
                  </a:lnTo>
                  <a:lnTo>
                    <a:pt x="119" y="121"/>
                  </a:lnTo>
                  <a:lnTo>
                    <a:pt x="120" y="121"/>
                  </a:lnTo>
                  <a:close/>
                  <a:moveTo>
                    <a:pt x="57" y="121"/>
                  </a:moveTo>
                  <a:lnTo>
                    <a:pt x="57" y="119"/>
                  </a:lnTo>
                  <a:lnTo>
                    <a:pt x="57" y="121"/>
                  </a:lnTo>
                  <a:close/>
                  <a:moveTo>
                    <a:pt x="126" y="113"/>
                  </a:moveTo>
                  <a:lnTo>
                    <a:pt x="124" y="113"/>
                  </a:lnTo>
                  <a:lnTo>
                    <a:pt x="124" y="111"/>
                  </a:lnTo>
                  <a:lnTo>
                    <a:pt x="126" y="111"/>
                  </a:lnTo>
                  <a:lnTo>
                    <a:pt x="126" y="113"/>
                  </a:lnTo>
                  <a:close/>
                  <a:moveTo>
                    <a:pt x="53" y="113"/>
                  </a:moveTo>
                  <a:lnTo>
                    <a:pt x="51" y="113"/>
                  </a:lnTo>
                  <a:lnTo>
                    <a:pt x="51" y="111"/>
                  </a:lnTo>
                  <a:lnTo>
                    <a:pt x="51" y="109"/>
                  </a:lnTo>
                  <a:lnTo>
                    <a:pt x="51" y="111"/>
                  </a:lnTo>
                  <a:lnTo>
                    <a:pt x="53" y="111"/>
                  </a:lnTo>
                  <a:lnTo>
                    <a:pt x="53" y="113"/>
                  </a:lnTo>
                  <a:close/>
                  <a:moveTo>
                    <a:pt x="97" y="109"/>
                  </a:moveTo>
                  <a:lnTo>
                    <a:pt x="96" y="109"/>
                  </a:lnTo>
                  <a:lnTo>
                    <a:pt x="97" y="109"/>
                  </a:lnTo>
                  <a:close/>
                  <a:moveTo>
                    <a:pt x="136" y="107"/>
                  </a:moveTo>
                  <a:lnTo>
                    <a:pt x="136" y="109"/>
                  </a:lnTo>
                  <a:lnTo>
                    <a:pt x="136" y="111"/>
                  </a:lnTo>
                  <a:lnTo>
                    <a:pt x="134" y="111"/>
                  </a:lnTo>
                  <a:lnTo>
                    <a:pt x="134" y="113"/>
                  </a:lnTo>
                  <a:lnTo>
                    <a:pt x="132" y="115"/>
                  </a:lnTo>
                  <a:lnTo>
                    <a:pt x="134" y="115"/>
                  </a:lnTo>
                  <a:lnTo>
                    <a:pt x="132" y="115"/>
                  </a:lnTo>
                  <a:lnTo>
                    <a:pt x="130" y="115"/>
                  </a:lnTo>
                  <a:lnTo>
                    <a:pt x="130" y="117"/>
                  </a:lnTo>
                  <a:lnTo>
                    <a:pt x="128" y="119"/>
                  </a:lnTo>
                  <a:lnTo>
                    <a:pt x="128" y="117"/>
                  </a:lnTo>
                  <a:lnTo>
                    <a:pt x="128" y="115"/>
                  </a:lnTo>
                  <a:lnTo>
                    <a:pt x="126" y="115"/>
                  </a:lnTo>
                  <a:lnTo>
                    <a:pt x="128" y="113"/>
                  </a:lnTo>
                  <a:lnTo>
                    <a:pt x="126" y="113"/>
                  </a:lnTo>
                  <a:lnTo>
                    <a:pt x="128" y="113"/>
                  </a:lnTo>
                  <a:lnTo>
                    <a:pt x="128" y="111"/>
                  </a:lnTo>
                  <a:lnTo>
                    <a:pt x="130" y="111"/>
                  </a:lnTo>
                  <a:lnTo>
                    <a:pt x="130" y="109"/>
                  </a:lnTo>
                  <a:lnTo>
                    <a:pt x="132" y="109"/>
                  </a:lnTo>
                  <a:lnTo>
                    <a:pt x="134" y="109"/>
                  </a:lnTo>
                  <a:lnTo>
                    <a:pt x="134" y="107"/>
                  </a:lnTo>
                  <a:lnTo>
                    <a:pt x="134" y="109"/>
                  </a:lnTo>
                  <a:lnTo>
                    <a:pt x="136" y="107"/>
                  </a:lnTo>
                  <a:close/>
                  <a:moveTo>
                    <a:pt x="92" y="109"/>
                  </a:moveTo>
                  <a:lnTo>
                    <a:pt x="90" y="109"/>
                  </a:lnTo>
                  <a:lnTo>
                    <a:pt x="92" y="109"/>
                  </a:lnTo>
                  <a:lnTo>
                    <a:pt x="92" y="107"/>
                  </a:lnTo>
                  <a:lnTo>
                    <a:pt x="90" y="107"/>
                  </a:lnTo>
                  <a:lnTo>
                    <a:pt x="92" y="107"/>
                  </a:lnTo>
                  <a:lnTo>
                    <a:pt x="90" y="107"/>
                  </a:lnTo>
                  <a:lnTo>
                    <a:pt x="92" y="107"/>
                  </a:lnTo>
                  <a:lnTo>
                    <a:pt x="92" y="109"/>
                  </a:lnTo>
                  <a:close/>
                  <a:moveTo>
                    <a:pt x="122" y="107"/>
                  </a:moveTo>
                  <a:lnTo>
                    <a:pt x="122" y="109"/>
                  </a:lnTo>
                  <a:lnTo>
                    <a:pt x="122" y="107"/>
                  </a:lnTo>
                  <a:lnTo>
                    <a:pt x="120" y="107"/>
                  </a:lnTo>
                  <a:lnTo>
                    <a:pt x="120" y="109"/>
                  </a:lnTo>
                  <a:lnTo>
                    <a:pt x="120" y="107"/>
                  </a:lnTo>
                  <a:lnTo>
                    <a:pt x="122" y="107"/>
                  </a:lnTo>
                  <a:close/>
                  <a:moveTo>
                    <a:pt x="107" y="105"/>
                  </a:moveTo>
                  <a:lnTo>
                    <a:pt x="105" y="105"/>
                  </a:lnTo>
                  <a:lnTo>
                    <a:pt x="105" y="107"/>
                  </a:lnTo>
                  <a:lnTo>
                    <a:pt x="105" y="105"/>
                  </a:lnTo>
                  <a:lnTo>
                    <a:pt x="103" y="105"/>
                  </a:lnTo>
                  <a:lnTo>
                    <a:pt x="105" y="105"/>
                  </a:lnTo>
                  <a:lnTo>
                    <a:pt x="107" y="105"/>
                  </a:lnTo>
                  <a:lnTo>
                    <a:pt x="105" y="103"/>
                  </a:lnTo>
                  <a:lnTo>
                    <a:pt x="107" y="103"/>
                  </a:lnTo>
                  <a:lnTo>
                    <a:pt x="107" y="105"/>
                  </a:lnTo>
                  <a:close/>
                  <a:moveTo>
                    <a:pt x="128" y="103"/>
                  </a:moveTo>
                  <a:lnTo>
                    <a:pt x="128" y="105"/>
                  </a:lnTo>
                  <a:lnTo>
                    <a:pt x="130" y="105"/>
                  </a:lnTo>
                  <a:lnTo>
                    <a:pt x="130" y="103"/>
                  </a:lnTo>
                  <a:lnTo>
                    <a:pt x="130" y="105"/>
                  </a:lnTo>
                  <a:lnTo>
                    <a:pt x="128" y="105"/>
                  </a:lnTo>
                  <a:lnTo>
                    <a:pt x="130" y="105"/>
                  </a:lnTo>
                  <a:lnTo>
                    <a:pt x="128" y="105"/>
                  </a:lnTo>
                  <a:lnTo>
                    <a:pt x="128" y="103"/>
                  </a:lnTo>
                  <a:lnTo>
                    <a:pt x="128" y="105"/>
                  </a:lnTo>
                  <a:lnTo>
                    <a:pt x="128" y="103"/>
                  </a:lnTo>
                  <a:lnTo>
                    <a:pt x="130" y="103"/>
                  </a:lnTo>
                  <a:lnTo>
                    <a:pt x="128" y="103"/>
                  </a:lnTo>
                  <a:close/>
                  <a:moveTo>
                    <a:pt x="84" y="105"/>
                  </a:moveTo>
                  <a:lnTo>
                    <a:pt x="82" y="105"/>
                  </a:lnTo>
                  <a:lnTo>
                    <a:pt x="82" y="103"/>
                  </a:lnTo>
                  <a:lnTo>
                    <a:pt x="84" y="103"/>
                  </a:lnTo>
                  <a:lnTo>
                    <a:pt x="84" y="105"/>
                  </a:lnTo>
                  <a:close/>
                  <a:moveTo>
                    <a:pt x="86" y="103"/>
                  </a:moveTo>
                  <a:lnTo>
                    <a:pt x="86" y="101"/>
                  </a:lnTo>
                  <a:lnTo>
                    <a:pt x="88" y="101"/>
                  </a:lnTo>
                  <a:lnTo>
                    <a:pt x="88" y="103"/>
                  </a:lnTo>
                  <a:lnTo>
                    <a:pt x="86" y="103"/>
                  </a:lnTo>
                  <a:close/>
                  <a:moveTo>
                    <a:pt x="32" y="101"/>
                  </a:moveTo>
                  <a:lnTo>
                    <a:pt x="32" y="103"/>
                  </a:lnTo>
                  <a:lnTo>
                    <a:pt x="32" y="101"/>
                  </a:lnTo>
                  <a:lnTo>
                    <a:pt x="32" y="103"/>
                  </a:lnTo>
                  <a:lnTo>
                    <a:pt x="32" y="101"/>
                  </a:lnTo>
                  <a:close/>
                  <a:moveTo>
                    <a:pt x="74" y="101"/>
                  </a:moveTo>
                  <a:lnTo>
                    <a:pt x="76" y="101"/>
                  </a:lnTo>
                  <a:lnTo>
                    <a:pt x="76" y="103"/>
                  </a:lnTo>
                  <a:lnTo>
                    <a:pt x="74" y="103"/>
                  </a:lnTo>
                  <a:lnTo>
                    <a:pt x="72" y="103"/>
                  </a:lnTo>
                  <a:lnTo>
                    <a:pt x="74" y="103"/>
                  </a:lnTo>
                  <a:lnTo>
                    <a:pt x="72" y="101"/>
                  </a:lnTo>
                  <a:lnTo>
                    <a:pt x="74" y="101"/>
                  </a:lnTo>
                  <a:lnTo>
                    <a:pt x="74" y="103"/>
                  </a:lnTo>
                  <a:lnTo>
                    <a:pt x="76" y="103"/>
                  </a:lnTo>
                  <a:lnTo>
                    <a:pt x="76" y="101"/>
                  </a:lnTo>
                  <a:lnTo>
                    <a:pt x="74" y="101"/>
                  </a:lnTo>
                  <a:close/>
                  <a:moveTo>
                    <a:pt x="90" y="101"/>
                  </a:moveTo>
                  <a:lnTo>
                    <a:pt x="90" y="103"/>
                  </a:lnTo>
                  <a:lnTo>
                    <a:pt x="88" y="101"/>
                  </a:lnTo>
                  <a:lnTo>
                    <a:pt x="90" y="101"/>
                  </a:lnTo>
                  <a:close/>
                  <a:moveTo>
                    <a:pt x="78" y="99"/>
                  </a:moveTo>
                  <a:lnTo>
                    <a:pt x="76" y="101"/>
                  </a:lnTo>
                  <a:lnTo>
                    <a:pt x="76" y="99"/>
                  </a:lnTo>
                  <a:lnTo>
                    <a:pt x="78" y="99"/>
                  </a:lnTo>
                  <a:close/>
                  <a:moveTo>
                    <a:pt x="119" y="99"/>
                  </a:moveTo>
                  <a:lnTo>
                    <a:pt x="119" y="101"/>
                  </a:lnTo>
                  <a:lnTo>
                    <a:pt x="117" y="101"/>
                  </a:lnTo>
                  <a:lnTo>
                    <a:pt x="115" y="101"/>
                  </a:lnTo>
                  <a:lnTo>
                    <a:pt x="115" y="103"/>
                  </a:lnTo>
                  <a:lnTo>
                    <a:pt x="115" y="101"/>
                  </a:lnTo>
                  <a:lnTo>
                    <a:pt x="117" y="101"/>
                  </a:lnTo>
                  <a:lnTo>
                    <a:pt x="117" y="99"/>
                  </a:lnTo>
                  <a:lnTo>
                    <a:pt x="119" y="99"/>
                  </a:lnTo>
                  <a:lnTo>
                    <a:pt x="120" y="99"/>
                  </a:lnTo>
                  <a:lnTo>
                    <a:pt x="122" y="99"/>
                  </a:lnTo>
                  <a:lnTo>
                    <a:pt x="120" y="99"/>
                  </a:lnTo>
                  <a:lnTo>
                    <a:pt x="119" y="99"/>
                  </a:lnTo>
                  <a:close/>
                  <a:moveTo>
                    <a:pt x="96" y="99"/>
                  </a:moveTo>
                  <a:lnTo>
                    <a:pt x="94" y="99"/>
                  </a:lnTo>
                  <a:lnTo>
                    <a:pt x="94" y="98"/>
                  </a:lnTo>
                  <a:lnTo>
                    <a:pt x="96" y="99"/>
                  </a:lnTo>
                  <a:close/>
                  <a:moveTo>
                    <a:pt x="59" y="99"/>
                  </a:moveTo>
                  <a:lnTo>
                    <a:pt x="59" y="98"/>
                  </a:lnTo>
                  <a:lnTo>
                    <a:pt x="59" y="99"/>
                  </a:lnTo>
                  <a:close/>
                  <a:moveTo>
                    <a:pt x="101" y="99"/>
                  </a:moveTo>
                  <a:lnTo>
                    <a:pt x="99" y="99"/>
                  </a:lnTo>
                  <a:lnTo>
                    <a:pt x="97" y="101"/>
                  </a:lnTo>
                  <a:lnTo>
                    <a:pt x="96" y="101"/>
                  </a:lnTo>
                  <a:lnTo>
                    <a:pt x="97" y="101"/>
                  </a:lnTo>
                  <a:lnTo>
                    <a:pt x="97" y="99"/>
                  </a:lnTo>
                  <a:lnTo>
                    <a:pt x="99" y="99"/>
                  </a:lnTo>
                  <a:lnTo>
                    <a:pt x="99" y="98"/>
                  </a:lnTo>
                  <a:lnTo>
                    <a:pt x="101" y="98"/>
                  </a:lnTo>
                  <a:lnTo>
                    <a:pt x="101" y="99"/>
                  </a:lnTo>
                  <a:close/>
                  <a:moveTo>
                    <a:pt x="86" y="98"/>
                  </a:moveTo>
                  <a:lnTo>
                    <a:pt x="84" y="98"/>
                  </a:lnTo>
                  <a:lnTo>
                    <a:pt x="84" y="96"/>
                  </a:lnTo>
                  <a:lnTo>
                    <a:pt x="86" y="96"/>
                  </a:lnTo>
                  <a:lnTo>
                    <a:pt x="86" y="98"/>
                  </a:lnTo>
                  <a:close/>
                  <a:moveTo>
                    <a:pt x="78" y="96"/>
                  </a:moveTo>
                  <a:lnTo>
                    <a:pt x="80" y="96"/>
                  </a:lnTo>
                  <a:lnTo>
                    <a:pt x="80" y="98"/>
                  </a:lnTo>
                  <a:lnTo>
                    <a:pt x="80" y="99"/>
                  </a:lnTo>
                  <a:lnTo>
                    <a:pt x="80" y="98"/>
                  </a:lnTo>
                  <a:lnTo>
                    <a:pt x="78" y="98"/>
                  </a:lnTo>
                  <a:lnTo>
                    <a:pt x="78" y="96"/>
                  </a:lnTo>
                  <a:close/>
                  <a:moveTo>
                    <a:pt x="115" y="96"/>
                  </a:moveTo>
                  <a:lnTo>
                    <a:pt x="117" y="96"/>
                  </a:lnTo>
                  <a:lnTo>
                    <a:pt x="117" y="98"/>
                  </a:lnTo>
                  <a:lnTo>
                    <a:pt x="117" y="96"/>
                  </a:lnTo>
                  <a:lnTo>
                    <a:pt x="117" y="98"/>
                  </a:lnTo>
                  <a:lnTo>
                    <a:pt x="115" y="98"/>
                  </a:lnTo>
                  <a:lnTo>
                    <a:pt x="115" y="96"/>
                  </a:lnTo>
                  <a:close/>
                  <a:moveTo>
                    <a:pt x="97" y="94"/>
                  </a:moveTo>
                  <a:lnTo>
                    <a:pt x="97" y="96"/>
                  </a:lnTo>
                  <a:lnTo>
                    <a:pt x="97" y="94"/>
                  </a:lnTo>
                  <a:lnTo>
                    <a:pt x="97" y="96"/>
                  </a:lnTo>
                  <a:lnTo>
                    <a:pt x="97" y="94"/>
                  </a:lnTo>
                  <a:close/>
                  <a:moveTo>
                    <a:pt x="88" y="94"/>
                  </a:moveTo>
                  <a:lnTo>
                    <a:pt x="88" y="96"/>
                  </a:lnTo>
                  <a:lnTo>
                    <a:pt x="88" y="98"/>
                  </a:lnTo>
                  <a:lnTo>
                    <a:pt x="86" y="98"/>
                  </a:lnTo>
                  <a:lnTo>
                    <a:pt x="86" y="96"/>
                  </a:lnTo>
                  <a:lnTo>
                    <a:pt x="86" y="94"/>
                  </a:lnTo>
                  <a:lnTo>
                    <a:pt x="88" y="94"/>
                  </a:lnTo>
                  <a:close/>
                  <a:moveTo>
                    <a:pt x="113" y="94"/>
                  </a:moveTo>
                  <a:lnTo>
                    <a:pt x="115" y="94"/>
                  </a:lnTo>
                  <a:lnTo>
                    <a:pt x="115" y="96"/>
                  </a:lnTo>
                  <a:lnTo>
                    <a:pt x="113" y="96"/>
                  </a:lnTo>
                  <a:lnTo>
                    <a:pt x="113" y="94"/>
                  </a:lnTo>
                  <a:lnTo>
                    <a:pt x="113" y="92"/>
                  </a:lnTo>
                  <a:lnTo>
                    <a:pt x="113" y="94"/>
                  </a:lnTo>
                  <a:close/>
                  <a:moveTo>
                    <a:pt x="94" y="96"/>
                  </a:moveTo>
                  <a:lnTo>
                    <a:pt x="94" y="98"/>
                  </a:lnTo>
                  <a:lnTo>
                    <a:pt x="92" y="98"/>
                  </a:lnTo>
                  <a:lnTo>
                    <a:pt x="90" y="98"/>
                  </a:lnTo>
                  <a:lnTo>
                    <a:pt x="90" y="96"/>
                  </a:lnTo>
                  <a:lnTo>
                    <a:pt x="90" y="94"/>
                  </a:lnTo>
                  <a:lnTo>
                    <a:pt x="92" y="94"/>
                  </a:lnTo>
                  <a:lnTo>
                    <a:pt x="92" y="92"/>
                  </a:lnTo>
                  <a:lnTo>
                    <a:pt x="94" y="94"/>
                  </a:lnTo>
                  <a:lnTo>
                    <a:pt x="94" y="96"/>
                  </a:lnTo>
                  <a:close/>
                  <a:moveTo>
                    <a:pt x="76" y="92"/>
                  </a:moveTo>
                  <a:lnTo>
                    <a:pt x="76" y="94"/>
                  </a:lnTo>
                  <a:lnTo>
                    <a:pt x="74" y="94"/>
                  </a:lnTo>
                  <a:lnTo>
                    <a:pt x="76" y="92"/>
                  </a:lnTo>
                  <a:close/>
                  <a:moveTo>
                    <a:pt x="55" y="92"/>
                  </a:moveTo>
                  <a:lnTo>
                    <a:pt x="53" y="92"/>
                  </a:lnTo>
                  <a:lnTo>
                    <a:pt x="55" y="92"/>
                  </a:lnTo>
                  <a:close/>
                  <a:moveTo>
                    <a:pt x="61" y="90"/>
                  </a:moveTo>
                  <a:lnTo>
                    <a:pt x="59" y="90"/>
                  </a:lnTo>
                  <a:lnTo>
                    <a:pt x="61" y="90"/>
                  </a:lnTo>
                  <a:close/>
                  <a:moveTo>
                    <a:pt x="109" y="90"/>
                  </a:moveTo>
                  <a:lnTo>
                    <a:pt x="109" y="92"/>
                  </a:lnTo>
                  <a:lnTo>
                    <a:pt x="109" y="90"/>
                  </a:lnTo>
                  <a:close/>
                  <a:moveTo>
                    <a:pt x="76" y="88"/>
                  </a:moveTo>
                  <a:lnTo>
                    <a:pt x="76" y="90"/>
                  </a:lnTo>
                  <a:lnTo>
                    <a:pt x="74" y="90"/>
                  </a:lnTo>
                  <a:lnTo>
                    <a:pt x="74" y="88"/>
                  </a:lnTo>
                  <a:lnTo>
                    <a:pt x="74" y="86"/>
                  </a:lnTo>
                  <a:lnTo>
                    <a:pt x="74" y="88"/>
                  </a:lnTo>
                  <a:lnTo>
                    <a:pt x="76" y="88"/>
                  </a:lnTo>
                  <a:close/>
                  <a:moveTo>
                    <a:pt x="90" y="86"/>
                  </a:moveTo>
                  <a:lnTo>
                    <a:pt x="90" y="88"/>
                  </a:lnTo>
                  <a:lnTo>
                    <a:pt x="90" y="86"/>
                  </a:lnTo>
                  <a:lnTo>
                    <a:pt x="92" y="86"/>
                  </a:lnTo>
                  <a:lnTo>
                    <a:pt x="92" y="88"/>
                  </a:lnTo>
                  <a:lnTo>
                    <a:pt x="90" y="88"/>
                  </a:lnTo>
                  <a:lnTo>
                    <a:pt x="90" y="86"/>
                  </a:lnTo>
                  <a:close/>
                  <a:moveTo>
                    <a:pt x="84" y="88"/>
                  </a:moveTo>
                  <a:lnTo>
                    <a:pt x="82" y="90"/>
                  </a:lnTo>
                  <a:lnTo>
                    <a:pt x="82" y="88"/>
                  </a:lnTo>
                  <a:lnTo>
                    <a:pt x="82" y="86"/>
                  </a:lnTo>
                  <a:lnTo>
                    <a:pt x="84" y="86"/>
                  </a:lnTo>
                  <a:lnTo>
                    <a:pt x="84" y="88"/>
                  </a:lnTo>
                  <a:close/>
                  <a:moveTo>
                    <a:pt x="61" y="86"/>
                  </a:moveTo>
                  <a:lnTo>
                    <a:pt x="59" y="86"/>
                  </a:lnTo>
                  <a:lnTo>
                    <a:pt x="61" y="86"/>
                  </a:lnTo>
                  <a:close/>
                  <a:moveTo>
                    <a:pt x="80" y="84"/>
                  </a:moveTo>
                  <a:lnTo>
                    <a:pt x="78" y="84"/>
                  </a:lnTo>
                  <a:lnTo>
                    <a:pt x="80" y="84"/>
                  </a:lnTo>
                  <a:close/>
                  <a:moveTo>
                    <a:pt x="86" y="84"/>
                  </a:moveTo>
                  <a:lnTo>
                    <a:pt x="88" y="84"/>
                  </a:lnTo>
                  <a:lnTo>
                    <a:pt x="88" y="86"/>
                  </a:lnTo>
                  <a:lnTo>
                    <a:pt x="86" y="86"/>
                  </a:lnTo>
                  <a:lnTo>
                    <a:pt x="86" y="84"/>
                  </a:lnTo>
                  <a:lnTo>
                    <a:pt x="84" y="84"/>
                  </a:lnTo>
                  <a:lnTo>
                    <a:pt x="84" y="82"/>
                  </a:lnTo>
                  <a:lnTo>
                    <a:pt x="86" y="82"/>
                  </a:lnTo>
                  <a:lnTo>
                    <a:pt x="86" y="84"/>
                  </a:lnTo>
                  <a:close/>
                  <a:moveTo>
                    <a:pt x="74" y="82"/>
                  </a:moveTo>
                  <a:lnTo>
                    <a:pt x="74" y="84"/>
                  </a:lnTo>
                  <a:lnTo>
                    <a:pt x="74" y="86"/>
                  </a:lnTo>
                  <a:lnTo>
                    <a:pt x="72" y="86"/>
                  </a:lnTo>
                  <a:lnTo>
                    <a:pt x="72" y="84"/>
                  </a:lnTo>
                  <a:lnTo>
                    <a:pt x="74" y="84"/>
                  </a:lnTo>
                  <a:lnTo>
                    <a:pt x="72" y="84"/>
                  </a:lnTo>
                  <a:lnTo>
                    <a:pt x="72" y="82"/>
                  </a:lnTo>
                  <a:lnTo>
                    <a:pt x="74" y="82"/>
                  </a:lnTo>
                  <a:close/>
                  <a:moveTo>
                    <a:pt x="105" y="84"/>
                  </a:moveTo>
                  <a:lnTo>
                    <a:pt x="103" y="86"/>
                  </a:lnTo>
                  <a:lnTo>
                    <a:pt x="101" y="86"/>
                  </a:lnTo>
                  <a:lnTo>
                    <a:pt x="99" y="86"/>
                  </a:lnTo>
                  <a:lnTo>
                    <a:pt x="99" y="84"/>
                  </a:lnTo>
                  <a:lnTo>
                    <a:pt x="101" y="84"/>
                  </a:lnTo>
                  <a:lnTo>
                    <a:pt x="103" y="84"/>
                  </a:lnTo>
                  <a:lnTo>
                    <a:pt x="105" y="84"/>
                  </a:lnTo>
                  <a:lnTo>
                    <a:pt x="105" y="82"/>
                  </a:lnTo>
                  <a:lnTo>
                    <a:pt x="105" y="84"/>
                  </a:lnTo>
                  <a:close/>
                  <a:moveTo>
                    <a:pt x="61" y="82"/>
                  </a:moveTo>
                  <a:lnTo>
                    <a:pt x="59" y="82"/>
                  </a:lnTo>
                  <a:lnTo>
                    <a:pt x="61" y="80"/>
                  </a:lnTo>
                  <a:lnTo>
                    <a:pt x="61" y="82"/>
                  </a:lnTo>
                  <a:close/>
                  <a:moveTo>
                    <a:pt x="115" y="82"/>
                  </a:moveTo>
                  <a:lnTo>
                    <a:pt x="115" y="80"/>
                  </a:lnTo>
                  <a:lnTo>
                    <a:pt x="117" y="80"/>
                  </a:lnTo>
                  <a:lnTo>
                    <a:pt x="117" y="82"/>
                  </a:lnTo>
                  <a:lnTo>
                    <a:pt x="115" y="82"/>
                  </a:lnTo>
                  <a:lnTo>
                    <a:pt x="115" y="84"/>
                  </a:lnTo>
                  <a:lnTo>
                    <a:pt x="113" y="84"/>
                  </a:lnTo>
                  <a:lnTo>
                    <a:pt x="113" y="82"/>
                  </a:lnTo>
                  <a:lnTo>
                    <a:pt x="111" y="82"/>
                  </a:lnTo>
                  <a:lnTo>
                    <a:pt x="109" y="82"/>
                  </a:lnTo>
                  <a:lnTo>
                    <a:pt x="111" y="82"/>
                  </a:lnTo>
                  <a:lnTo>
                    <a:pt x="111" y="80"/>
                  </a:lnTo>
                  <a:lnTo>
                    <a:pt x="113" y="80"/>
                  </a:lnTo>
                  <a:lnTo>
                    <a:pt x="115" y="80"/>
                  </a:lnTo>
                  <a:lnTo>
                    <a:pt x="115" y="82"/>
                  </a:lnTo>
                  <a:close/>
                  <a:moveTo>
                    <a:pt x="17" y="80"/>
                  </a:moveTo>
                  <a:lnTo>
                    <a:pt x="19" y="80"/>
                  </a:lnTo>
                  <a:lnTo>
                    <a:pt x="19" y="82"/>
                  </a:lnTo>
                  <a:lnTo>
                    <a:pt x="21" y="82"/>
                  </a:lnTo>
                  <a:lnTo>
                    <a:pt x="19" y="82"/>
                  </a:lnTo>
                  <a:lnTo>
                    <a:pt x="19" y="84"/>
                  </a:lnTo>
                  <a:lnTo>
                    <a:pt x="17" y="84"/>
                  </a:lnTo>
                  <a:lnTo>
                    <a:pt x="17" y="82"/>
                  </a:lnTo>
                  <a:lnTo>
                    <a:pt x="15" y="82"/>
                  </a:lnTo>
                  <a:lnTo>
                    <a:pt x="15" y="80"/>
                  </a:lnTo>
                  <a:lnTo>
                    <a:pt x="15" y="78"/>
                  </a:lnTo>
                  <a:lnTo>
                    <a:pt x="17" y="78"/>
                  </a:lnTo>
                  <a:lnTo>
                    <a:pt x="17" y="80"/>
                  </a:lnTo>
                  <a:close/>
                  <a:moveTo>
                    <a:pt x="82" y="78"/>
                  </a:moveTo>
                  <a:lnTo>
                    <a:pt x="84" y="78"/>
                  </a:lnTo>
                  <a:lnTo>
                    <a:pt x="84" y="80"/>
                  </a:lnTo>
                  <a:lnTo>
                    <a:pt x="84" y="82"/>
                  </a:lnTo>
                  <a:lnTo>
                    <a:pt x="84" y="80"/>
                  </a:lnTo>
                  <a:lnTo>
                    <a:pt x="84" y="82"/>
                  </a:lnTo>
                  <a:lnTo>
                    <a:pt x="82" y="82"/>
                  </a:lnTo>
                  <a:lnTo>
                    <a:pt x="82" y="80"/>
                  </a:lnTo>
                  <a:lnTo>
                    <a:pt x="80" y="80"/>
                  </a:lnTo>
                  <a:lnTo>
                    <a:pt x="80" y="78"/>
                  </a:lnTo>
                  <a:lnTo>
                    <a:pt x="78" y="78"/>
                  </a:lnTo>
                  <a:lnTo>
                    <a:pt x="80" y="78"/>
                  </a:lnTo>
                  <a:lnTo>
                    <a:pt x="78" y="78"/>
                  </a:lnTo>
                  <a:lnTo>
                    <a:pt x="78" y="76"/>
                  </a:lnTo>
                  <a:lnTo>
                    <a:pt x="80" y="76"/>
                  </a:lnTo>
                  <a:lnTo>
                    <a:pt x="82" y="76"/>
                  </a:lnTo>
                  <a:lnTo>
                    <a:pt x="82" y="78"/>
                  </a:lnTo>
                  <a:close/>
                  <a:moveTo>
                    <a:pt x="61" y="76"/>
                  </a:moveTo>
                  <a:lnTo>
                    <a:pt x="61" y="78"/>
                  </a:lnTo>
                  <a:lnTo>
                    <a:pt x="59" y="78"/>
                  </a:lnTo>
                  <a:lnTo>
                    <a:pt x="61" y="78"/>
                  </a:lnTo>
                  <a:lnTo>
                    <a:pt x="61" y="76"/>
                  </a:lnTo>
                  <a:lnTo>
                    <a:pt x="59" y="76"/>
                  </a:lnTo>
                  <a:lnTo>
                    <a:pt x="59" y="78"/>
                  </a:lnTo>
                  <a:lnTo>
                    <a:pt x="59" y="76"/>
                  </a:lnTo>
                  <a:lnTo>
                    <a:pt x="61" y="76"/>
                  </a:lnTo>
                  <a:close/>
                  <a:moveTo>
                    <a:pt x="13" y="67"/>
                  </a:moveTo>
                  <a:lnTo>
                    <a:pt x="15" y="69"/>
                  </a:lnTo>
                  <a:lnTo>
                    <a:pt x="15" y="71"/>
                  </a:lnTo>
                  <a:lnTo>
                    <a:pt x="15" y="73"/>
                  </a:lnTo>
                  <a:lnTo>
                    <a:pt x="17" y="73"/>
                  </a:lnTo>
                  <a:lnTo>
                    <a:pt x="17" y="74"/>
                  </a:lnTo>
                  <a:lnTo>
                    <a:pt x="15" y="74"/>
                  </a:lnTo>
                  <a:lnTo>
                    <a:pt x="13" y="74"/>
                  </a:lnTo>
                  <a:lnTo>
                    <a:pt x="13" y="73"/>
                  </a:lnTo>
                  <a:lnTo>
                    <a:pt x="11" y="73"/>
                  </a:lnTo>
                  <a:lnTo>
                    <a:pt x="13" y="73"/>
                  </a:lnTo>
                  <a:lnTo>
                    <a:pt x="11" y="71"/>
                  </a:lnTo>
                  <a:lnTo>
                    <a:pt x="11" y="73"/>
                  </a:lnTo>
                  <a:lnTo>
                    <a:pt x="11" y="74"/>
                  </a:lnTo>
                  <a:lnTo>
                    <a:pt x="11" y="73"/>
                  </a:lnTo>
                  <a:lnTo>
                    <a:pt x="9" y="73"/>
                  </a:lnTo>
                  <a:lnTo>
                    <a:pt x="11" y="73"/>
                  </a:lnTo>
                  <a:lnTo>
                    <a:pt x="11" y="71"/>
                  </a:lnTo>
                  <a:lnTo>
                    <a:pt x="11" y="69"/>
                  </a:lnTo>
                  <a:lnTo>
                    <a:pt x="11" y="71"/>
                  </a:lnTo>
                  <a:lnTo>
                    <a:pt x="13" y="71"/>
                  </a:lnTo>
                  <a:lnTo>
                    <a:pt x="13" y="69"/>
                  </a:lnTo>
                  <a:lnTo>
                    <a:pt x="13" y="67"/>
                  </a:lnTo>
                  <a:close/>
                  <a:moveTo>
                    <a:pt x="15" y="67"/>
                  </a:moveTo>
                  <a:lnTo>
                    <a:pt x="15" y="69"/>
                  </a:lnTo>
                  <a:lnTo>
                    <a:pt x="17" y="69"/>
                  </a:lnTo>
                  <a:lnTo>
                    <a:pt x="15" y="69"/>
                  </a:lnTo>
                  <a:lnTo>
                    <a:pt x="17" y="69"/>
                  </a:lnTo>
                  <a:lnTo>
                    <a:pt x="17" y="71"/>
                  </a:lnTo>
                  <a:lnTo>
                    <a:pt x="15" y="71"/>
                  </a:lnTo>
                  <a:lnTo>
                    <a:pt x="15" y="69"/>
                  </a:lnTo>
                  <a:lnTo>
                    <a:pt x="15" y="67"/>
                  </a:lnTo>
                  <a:close/>
                  <a:moveTo>
                    <a:pt x="101" y="65"/>
                  </a:moveTo>
                  <a:lnTo>
                    <a:pt x="103" y="65"/>
                  </a:lnTo>
                  <a:lnTo>
                    <a:pt x="103" y="67"/>
                  </a:lnTo>
                  <a:lnTo>
                    <a:pt x="101" y="67"/>
                  </a:lnTo>
                  <a:lnTo>
                    <a:pt x="103" y="67"/>
                  </a:lnTo>
                  <a:lnTo>
                    <a:pt x="101" y="67"/>
                  </a:lnTo>
                  <a:lnTo>
                    <a:pt x="103" y="67"/>
                  </a:lnTo>
                  <a:lnTo>
                    <a:pt x="101" y="69"/>
                  </a:lnTo>
                  <a:lnTo>
                    <a:pt x="103" y="69"/>
                  </a:lnTo>
                  <a:lnTo>
                    <a:pt x="103" y="71"/>
                  </a:lnTo>
                  <a:lnTo>
                    <a:pt x="101" y="71"/>
                  </a:lnTo>
                  <a:lnTo>
                    <a:pt x="101" y="73"/>
                  </a:lnTo>
                  <a:lnTo>
                    <a:pt x="99" y="73"/>
                  </a:lnTo>
                  <a:lnTo>
                    <a:pt x="97" y="73"/>
                  </a:lnTo>
                  <a:lnTo>
                    <a:pt x="97" y="71"/>
                  </a:lnTo>
                  <a:lnTo>
                    <a:pt x="97" y="73"/>
                  </a:lnTo>
                  <a:lnTo>
                    <a:pt x="97" y="71"/>
                  </a:lnTo>
                  <a:lnTo>
                    <a:pt x="99" y="71"/>
                  </a:lnTo>
                  <a:lnTo>
                    <a:pt x="99" y="69"/>
                  </a:lnTo>
                  <a:lnTo>
                    <a:pt x="99" y="67"/>
                  </a:lnTo>
                  <a:lnTo>
                    <a:pt x="97" y="67"/>
                  </a:lnTo>
                  <a:lnTo>
                    <a:pt x="97" y="65"/>
                  </a:lnTo>
                  <a:lnTo>
                    <a:pt x="99" y="65"/>
                  </a:lnTo>
                  <a:lnTo>
                    <a:pt x="101" y="65"/>
                  </a:lnTo>
                  <a:close/>
                  <a:moveTo>
                    <a:pt x="94" y="65"/>
                  </a:moveTo>
                  <a:lnTo>
                    <a:pt x="92" y="65"/>
                  </a:lnTo>
                  <a:lnTo>
                    <a:pt x="94" y="65"/>
                  </a:lnTo>
                  <a:close/>
                  <a:moveTo>
                    <a:pt x="19" y="65"/>
                  </a:moveTo>
                  <a:lnTo>
                    <a:pt x="19" y="63"/>
                  </a:lnTo>
                  <a:lnTo>
                    <a:pt x="19" y="65"/>
                  </a:lnTo>
                  <a:close/>
                  <a:moveTo>
                    <a:pt x="17" y="63"/>
                  </a:moveTo>
                  <a:lnTo>
                    <a:pt x="17" y="65"/>
                  </a:lnTo>
                  <a:lnTo>
                    <a:pt x="17" y="63"/>
                  </a:lnTo>
                  <a:close/>
                  <a:moveTo>
                    <a:pt x="15" y="63"/>
                  </a:moveTo>
                  <a:lnTo>
                    <a:pt x="17" y="63"/>
                  </a:lnTo>
                  <a:lnTo>
                    <a:pt x="15" y="63"/>
                  </a:lnTo>
                  <a:lnTo>
                    <a:pt x="15" y="65"/>
                  </a:lnTo>
                  <a:lnTo>
                    <a:pt x="15" y="63"/>
                  </a:lnTo>
                  <a:lnTo>
                    <a:pt x="13" y="65"/>
                  </a:lnTo>
                  <a:lnTo>
                    <a:pt x="13" y="63"/>
                  </a:lnTo>
                  <a:lnTo>
                    <a:pt x="13" y="61"/>
                  </a:lnTo>
                  <a:lnTo>
                    <a:pt x="15" y="61"/>
                  </a:lnTo>
                  <a:lnTo>
                    <a:pt x="15" y="59"/>
                  </a:lnTo>
                  <a:lnTo>
                    <a:pt x="17" y="59"/>
                  </a:lnTo>
                  <a:lnTo>
                    <a:pt x="17" y="61"/>
                  </a:lnTo>
                  <a:lnTo>
                    <a:pt x="15" y="63"/>
                  </a:lnTo>
                  <a:close/>
                  <a:moveTo>
                    <a:pt x="78" y="59"/>
                  </a:moveTo>
                  <a:lnTo>
                    <a:pt x="78" y="61"/>
                  </a:lnTo>
                  <a:lnTo>
                    <a:pt x="76" y="61"/>
                  </a:lnTo>
                  <a:lnTo>
                    <a:pt x="78" y="61"/>
                  </a:lnTo>
                  <a:lnTo>
                    <a:pt x="76" y="59"/>
                  </a:lnTo>
                  <a:lnTo>
                    <a:pt x="74" y="59"/>
                  </a:lnTo>
                  <a:lnTo>
                    <a:pt x="76" y="59"/>
                  </a:lnTo>
                  <a:lnTo>
                    <a:pt x="76" y="57"/>
                  </a:lnTo>
                  <a:lnTo>
                    <a:pt x="78" y="57"/>
                  </a:lnTo>
                  <a:lnTo>
                    <a:pt x="76" y="59"/>
                  </a:lnTo>
                  <a:lnTo>
                    <a:pt x="78" y="59"/>
                  </a:lnTo>
                  <a:close/>
                  <a:moveTo>
                    <a:pt x="59" y="59"/>
                  </a:moveTo>
                  <a:lnTo>
                    <a:pt x="61" y="59"/>
                  </a:lnTo>
                  <a:lnTo>
                    <a:pt x="61" y="61"/>
                  </a:lnTo>
                  <a:lnTo>
                    <a:pt x="63" y="61"/>
                  </a:lnTo>
                  <a:lnTo>
                    <a:pt x="65" y="61"/>
                  </a:lnTo>
                  <a:lnTo>
                    <a:pt x="65" y="63"/>
                  </a:lnTo>
                  <a:lnTo>
                    <a:pt x="67" y="63"/>
                  </a:lnTo>
                  <a:lnTo>
                    <a:pt x="69" y="63"/>
                  </a:lnTo>
                  <a:lnTo>
                    <a:pt x="71" y="63"/>
                  </a:lnTo>
                  <a:lnTo>
                    <a:pt x="71" y="65"/>
                  </a:lnTo>
                  <a:lnTo>
                    <a:pt x="72" y="65"/>
                  </a:lnTo>
                  <a:lnTo>
                    <a:pt x="72" y="67"/>
                  </a:lnTo>
                  <a:lnTo>
                    <a:pt x="71" y="67"/>
                  </a:lnTo>
                  <a:lnTo>
                    <a:pt x="71" y="69"/>
                  </a:lnTo>
                  <a:lnTo>
                    <a:pt x="72" y="69"/>
                  </a:lnTo>
                  <a:lnTo>
                    <a:pt x="72" y="71"/>
                  </a:lnTo>
                  <a:lnTo>
                    <a:pt x="72" y="73"/>
                  </a:lnTo>
                  <a:lnTo>
                    <a:pt x="74" y="73"/>
                  </a:lnTo>
                  <a:lnTo>
                    <a:pt x="74" y="74"/>
                  </a:lnTo>
                  <a:lnTo>
                    <a:pt x="76" y="74"/>
                  </a:lnTo>
                  <a:lnTo>
                    <a:pt x="78" y="73"/>
                  </a:lnTo>
                  <a:lnTo>
                    <a:pt x="78" y="74"/>
                  </a:lnTo>
                  <a:lnTo>
                    <a:pt x="78" y="76"/>
                  </a:lnTo>
                  <a:lnTo>
                    <a:pt x="76" y="76"/>
                  </a:lnTo>
                  <a:lnTo>
                    <a:pt x="76" y="78"/>
                  </a:lnTo>
                  <a:lnTo>
                    <a:pt x="76" y="76"/>
                  </a:lnTo>
                  <a:lnTo>
                    <a:pt x="74" y="76"/>
                  </a:lnTo>
                  <a:lnTo>
                    <a:pt x="72" y="76"/>
                  </a:lnTo>
                  <a:lnTo>
                    <a:pt x="72" y="74"/>
                  </a:lnTo>
                  <a:lnTo>
                    <a:pt x="71" y="74"/>
                  </a:lnTo>
                  <a:lnTo>
                    <a:pt x="71" y="73"/>
                  </a:lnTo>
                  <a:lnTo>
                    <a:pt x="71" y="71"/>
                  </a:lnTo>
                  <a:lnTo>
                    <a:pt x="69" y="71"/>
                  </a:lnTo>
                  <a:lnTo>
                    <a:pt x="69" y="69"/>
                  </a:lnTo>
                  <a:lnTo>
                    <a:pt x="67" y="69"/>
                  </a:lnTo>
                  <a:lnTo>
                    <a:pt x="65" y="69"/>
                  </a:lnTo>
                  <a:lnTo>
                    <a:pt x="63" y="69"/>
                  </a:lnTo>
                  <a:lnTo>
                    <a:pt x="63" y="67"/>
                  </a:lnTo>
                  <a:lnTo>
                    <a:pt x="61" y="67"/>
                  </a:lnTo>
                  <a:lnTo>
                    <a:pt x="63" y="67"/>
                  </a:lnTo>
                  <a:lnTo>
                    <a:pt x="63" y="65"/>
                  </a:lnTo>
                  <a:lnTo>
                    <a:pt x="61" y="65"/>
                  </a:lnTo>
                  <a:lnTo>
                    <a:pt x="61" y="63"/>
                  </a:lnTo>
                  <a:lnTo>
                    <a:pt x="59" y="63"/>
                  </a:lnTo>
                  <a:lnTo>
                    <a:pt x="57" y="61"/>
                  </a:lnTo>
                  <a:lnTo>
                    <a:pt x="55" y="59"/>
                  </a:lnTo>
                  <a:lnTo>
                    <a:pt x="53" y="59"/>
                  </a:lnTo>
                  <a:lnTo>
                    <a:pt x="51" y="59"/>
                  </a:lnTo>
                  <a:lnTo>
                    <a:pt x="49" y="59"/>
                  </a:lnTo>
                  <a:lnTo>
                    <a:pt x="51" y="59"/>
                  </a:lnTo>
                  <a:lnTo>
                    <a:pt x="51" y="57"/>
                  </a:lnTo>
                  <a:lnTo>
                    <a:pt x="53" y="57"/>
                  </a:lnTo>
                  <a:lnTo>
                    <a:pt x="55" y="55"/>
                  </a:lnTo>
                  <a:lnTo>
                    <a:pt x="57" y="55"/>
                  </a:lnTo>
                  <a:lnTo>
                    <a:pt x="59" y="55"/>
                  </a:lnTo>
                  <a:lnTo>
                    <a:pt x="59" y="57"/>
                  </a:lnTo>
                  <a:lnTo>
                    <a:pt x="59" y="59"/>
                  </a:lnTo>
                  <a:close/>
                  <a:moveTo>
                    <a:pt x="61" y="53"/>
                  </a:moveTo>
                  <a:lnTo>
                    <a:pt x="59" y="53"/>
                  </a:lnTo>
                  <a:lnTo>
                    <a:pt x="59" y="51"/>
                  </a:lnTo>
                  <a:lnTo>
                    <a:pt x="61" y="51"/>
                  </a:lnTo>
                  <a:lnTo>
                    <a:pt x="61" y="53"/>
                  </a:lnTo>
                  <a:close/>
                  <a:moveTo>
                    <a:pt x="61" y="51"/>
                  </a:moveTo>
                  <a:lnTo>
                    <a:pt x="63" y="51"/>
                  </a:lnTo>
                  <a:lnTo>
                    <a:pt x="63" y="53"/>
                  </a:lnTo>
                  <a:lnTo>
                    <a:pt x="65" y="53"/>
                  </a:lnTo>
                  <a:lnTo>
                    <a:pt x="63" y="53"/>
                  </a:lnTo>
                  <a:lnTo>
                    <a:pt x="65" y="53"/>
                  </a:lnTo>
                  <a:lnTo>
                    <a:pt x="65" y="55"/>
                  </a:lnTo>
                  <a:lnTo>
                    <a:pt x="63" y="55"/>
                  </a:lnTo>
                  <a:lnTo>
                    <a:pt x="63" y="53"/>
                  </a:lnTo>
                  <a:lnTo>
                    <a:pt x="61" y="51"/>
                  </a:lnTo>
                  <a:close/>
                  <a:moveTo>
                    <a:pt x="7" y="51"/>
                  </a:moveTo>
                  <a:lnTo>
                    <a:pt x="7" y="53"/>
                  </a:lnTo>
                  <a:lnTo>
                    <a:pt x="7" y="51"/>
                  </a:lnTo>
                  <a:close/>
                  <a:moveTo>
                    <a:pt x="67" y="53"/>
                  </a:moveTo>
                  <a:lnTo>
                    <a:pt x="65" y="53"/>
                  </a:lnTo>
                  <a:lnTo>
                    <a:pt x="67" y="53"/>
                  </a:lnTo>
                  <a:lnTo>
                    <a:pt x="67" y="51"/>
                  </a:lnTo>
                  <a:lnTo>
                    <a:pt x="67" y="50"/>
                  </a:lnTo>
                  <a:lnTo>
                    <a:pt x="67" y="51"/>
                  </a:lnTo>
                  <a:lnTo>
                    <a:pt x="69" y="51"/>
                  </a:lnTo>
                  <a:lnTo>
                    <a:pt x="67" y="51"/>
                  </a:lnTo>
                  <a:lnTo>
                    <a:pt x="67" y="53"/>
                  </a:lnTo>
                  <a:close/>
                  <a:moveTo>
                    <a:pt x="69" y="50"/>
                  </a:moveTo>
                  <a:lnTo>
                    <a:pt x="71" y="50"/>
                  </a:lnTo>
                  <a:lnTo>
                    <a:pt x="69" y="50"/>
                  </a:lnTo>
                  <a:close/>
                  <a:moveTo>
                    <a:pt x="107" y="50"/>
                  </a:moveTo>
                  <a:lnTo>
                    <a:pt x="105" y="50"/>
                  </a:lnTo>
                  <a:lnTo>
                    <a:pt x="105" y="51"/>
                  </a:lnTo>
                  <a:lnTo>
                    <a:pt x="107" y="51"/>
                  </a:lnTo>
                  <a:lnTo>
                    <a:pt x="109" y="53"/>
                  </a:lnTo>
                  <a:lnTo>
                    <a:pt x="109" y="55"/>
                  </a:lnTo>
                  <a:lnTo>
                    <a:pt x="109" y="53"/>
                  </a:lnTo>
                  <a:lnTo>
                    <a:pt x="107" y="53"/>
                  </a:lnTo>
                  <a:lnTo>
                    <a:pt x="107" y="55"/>
                  </a:lnTo>
                  <a:lnTo>
                    <a:pt x="109" y="55"/>
                  </a:lnTo>
                  <a:lnTo>
                    <a:pt x="109" y="57"/>
                  </a:lnTo>
                  <a:lnTo>
                    <a:pt x="107" y="57"/>
                  </a:lnTo>
                  <a:lnTo>
                    <a:pt x="105" y="57"/>
                  </a:lnTo>
                  <a:lnTo>
                    <a:pt x="105" y="55"/>
                  </a:lnTo>
                  <a:lnTo>
                    <a:pt x="103" y="55"/>
                  </a:lnTo>
                  <a:lnTo>
                    <a:pt x="101" y="55"/>
                  </a:lnTo>
                  <a:lnTo>
                    <a:pt x="103" y="53"/>
                  </a:lnTo>
                  <a:lnTo>
                    <a:pt x="105" y="53"/>
                  </a:lnTo>
                  <a:lnTo>
                    <a:pt x="105" y="51"/>
                  </a:lnTo>
                  <a:lnTo>
                    <a:pt x="103" y="51"/>
                  </a:lnTo>
                  <a:lnTo>
                    <a:pt x="103" y="53"/>
                  </a:lnTo>
                  <a:lnTo>
                    <a:pt x="101" y="53"/>
                  </a:lnTo>
                  <a:lnTo>
                    <a:pt x="101" y="55"/>
                  </a:lnTo>
                  <a:lnTo>
                    <a:pt x="99" y="53"/>
                  </a:lnTo>
                  <a:lnTo>
                    <a:pt x="97" y="53"/>
                  </a:lnTo>
                  <a:lnTo>
                    <a:pt x="97" y="51"/>
                  </a:lnTo>
                  <a:lnTo>
                    <a:pt x="99" y="50"/>
                  </a:lnTo>
                  <a:lnTo>
                    <a:pt x="99" y="51"/>
                  </a:lnTo>
                  <a:lnTo>
                    <a:pt x="99" y="50"/>
                  </a:lnTo>
                  <a:lnTo>
                    <a:pt x="101" y="50"/>
                  </a:lnTo>
                  <a:lnTo>
                    <a:pt x="103" y="50"/>
                  </a:lnTo>
                  <a:lnTo>
                    <a:pt x="103" y="48"/>
                  </a:lnTo>
                  <a:lnTo>
                    <a:pt x="105" y="48"/>
                  </a:lnTo>
                  <a:lnTo>
                    <a:pt x="105" y="50"/>
                  </a:lnTo>
                  <a:lnTo>
                    <a:pt x="107" y="50"/>
                  </a:lnTo>
                  <a:close/>
                  <a:moveTo>
                    <a:pt x="84" y="48"/>
                  </a:moveTo>
                  <a:lnTo>
                    <a:pt x="84" y="46"/>
                  </a:lnTo>
                  <a:lnTo>
                    <a:pt x="84" y="44"/>
                  </a:lnTo>
                  <a:lnTo>
                    <a:pt x="84" y="46"/>
                  </a:lnTo>
                  <a:lnTo>
                    <a:pt x="84" y="48"/>
                  </a:lnTo>
                  <a:close/>
                  <a:moveTo>
                    <a:pt x="3" y="40"/>
                  </a:moveTo>
                  <a:lnTo>
                    <a:pt x="3" y="42"/>
                  </a:lnTo>
                  <a:lnTo>
                    <a:pt x="1" y="42"/>
                  </a:lnTo>
                  <a:lnTo>
                    <a:pt x="1" y="44"/>
                  </a:lnTo>
                  <a:lnTo>
                    <a:pt x="3" y="44"/>
                  </a:lnTo>
                  <a:lnTo>
                    <a:pt x="3" y="46"/>
                  </a:lnTo>
                  <a:lnTo>
                    <a:pt x="3" y="48"/>
                  </a:lnTo>
                  <a:lnTo>
                    <a:pt x="5" y="48"/>
                  </a:lnTo>
                  <a:lnTo>
                    <a:pt x="7" y="48"/>
                  </a:lnTo>
                  <a:lnTo>
                    <a:pt x="7" y="50"/>
                  </a:lnTo>
                  <a:lnTo>
                    <a:pt x="5" y="50"/>
                  </a:lnTo>
                  <a:lnTo>
                    <a:pt x="5" y="48"/>
                  </a:lnTo>
                  <a:lnTo>
                    <a:pt x="3" y="48"/>
                  </a:lnTo>
                  <a:lnTo>
                    <a:pt x="1" y="48"/>
                  </a:lnTo>
                  <a:lnTo>
                    <a:pt x="1" y="46"/>
                  </a:lnTo>
                  <a:lnTo>
                    <a:pt x="1" y="44"/>
                  </a:lnTo>
                  <a:lnTo>
                    <a:pt x="0" y="42"/>
                  </a:lnTo>
                  <a:lnTo>
                    <a:pt x="0" y="40"/>
                  </a:lnTo>
                  <a:lnTo>
                    <a:pt x="1" y="40"/>
                  </a:lnTo>
                  <a:lnTo>
                    <a:pt x="3" y="40"/>
                  </a:lnTo>
                  <a:close/>
                  <a:moveTo>
                    <a:pt x="92" y="36"/>
                  </a:moveTo>
                  <a:lnTo>
                    <a:pt x="90" y="36"/>
                  </a:lnTo>
                  <a:lnTo>
                    <a:pt x="90" y="38"/>
                  </a:lnTo>
                  <a:lnTo>
                    <a:pt x="90" y="40"/>
                  </a:lnTo>
                  <a:lnTo>
                    <a:pt x="88" y="40"/>
                  </a:lnTo>
                  <a:lnTo>
                    <a:pt x="88" y="38"/>
                  </a:lnTo>
                  <a:lnTo>
                    <a:pt x="88" y="40"/>
                  </a:lnTo>
                  <a:lnTo>
                    <a:pt x="86" y="40"/>
                  </a:lnTo>
                  <a:lnTo>
                    <a:pt x="86" y="38"/>
                  </a:lnTo>
                  <a:lnTo>
                    <a:pt x="86" y="40"/>
                  </a:lnTo>
                  <a:lnTo>
                    <a:pt x="86" y="38"/>
                  </a:lnTo>
                  <a:lnTo>
                    <a:pt x="84" y="40"/>
                  </a:lnTo>
                  <a:lnTo>
                    <a:pt x="84" y="38"/>
                  </a:lnTo>
                  <a:lnTo>
                    <a:pt x="86" y="38"/>
                  </a:lnTo>
                  <a:lnTo>
                    <a:pt x="84" y="38"/>
                  </a:lnTo>
                  <a:lnTo>
                    <a:pt x="86" y="38"/>
                  </a:lnTo>
                  <a:lnTo>
                    <a:pt x="84" y="38"/>
                  </a:lnTo>
                  <a:lnTo>
                    <a:pt x="86" y="38"/>
                  </a:lnTo>
                  <a:lnTo>
                    <a:pt x="84" y="36"/>
                  </a:lnTo>
                  <a:lnTo>
                    <a:pt x="86" y="36"/>
                  </a:lnTo>
                  <a:lnTo>
                    <a:pt x="88" y="36"/>
                  </a:lnTo>
                  <a:lnTo>
                    <a:pt x="90" y="36"/>
                  </a:lnTo>
                  <a:lnTo>
                    <a:pt x="92" y="36"/>
                  </a:lnTo>
                  <a:lnTo>
                    <a:pt x="92" y="34"/>
                  </a:lnTo>
                  <a:lnTo>
                    <a:pt x="92" y="36"/>
                  </a:lnTo>
                  <a:close/>
                  <a:moveTo>
                    <a:pt x="96" y="25"/>
                  </a:moveTo>
                  <a:lnTo>
                    <a:pt x="96" y="26"/>
                  </a:lnTo>
                  <a:lnTo>
                    <a:pt x="94" y="26"/>
                  </a:lnTo>
                  <a:lnTo>
                    <a:pt x="92" y="26"/>
                  </a:lnTo>
                  <a:lnTo>
                    <a:pt x="92" y="25"/>
                  </a:lnTo>
                  <a:lnTo>
                    <a:pt x="94" y="25"/>
                  </a:lnTo>
                  <a:lnTo>
                    <a:pt x="96" y="25"/>
                  </a:lnTo>
                  <a:close/>
                  <a:moveTo>
                    <a:pt x="80" y="23"/>
                  </a:moveTo>
                  <a:lnTo>
                    <a:pt x="78" y="23"/>
                  </a:lnTo>
                  <a:lnTo>
                    <a:pt x="78" y="25"/>
                  </a:lnTo>
                  <a:lnTo>
                    <a:pt x="78" y="23"/>
                  </a:lnTo>
                  <a:lnTo>
                    <a:pt x="76" y="23"/>
                  </a:lnTo>
                  <a:lnTo>
                    <a:pt x="76" y="21"/>
                  </a:lnTo>
                  <a:lnTo>
                    <a:pt x="78" y="19"/>
                  </a:lnTo>
                  <a:lnTo>
                    <a:pt x="80" y="19"/>
                  </a:lnTo>
                  <a:lnTo>
                    <a:pt x="80" y="21"/>
                  </a:lnTo>
                  <a:lnTo>
                    <a:pt x="80" y="23"/>
                  </a:lnTo>
                  <a:close/>
                  <a:moveTo>
                    <a:pt x="21" y="19"/>
                  </a:moveTo>
                  <a:lnTo>
                    <a:pt x="23" y="19"/>
                  </a:lnTo>
                  <a:lnTo>
                    <a:pt x="23" y="17"/>
                  </a:lnTo>
                  <a:lnTo>
                    <a:pt x="24" y="17"/>
                  </a:lnTo>
                  <a:lnTo>
                    <a:pt x="26" y="17"/>
                  </a:lnTo>
                  <a:lnTo>
                    <a:pt x="28" y="17"/>
                  </a:lnTo>
                  <a:lnTo>
                    <a:pt x="30" y="17"/>
                  </a:lnTo>
                  <a:lnTo>
                    <a:pt x="32" y="17"/>
                  </a:lnTo>
                  <a:lnTo>
                    <a:pt x="32" y="15"/>
                  </a:lnTo>
                  <a:lnTo>
                    <a:pt x="34" y="15"/>
                  </a:lnTo>
                  <a:lnTo>
                    <a:pt x="34" y="13"/>
                  </a:lnTo>
                  <a:lnTo>
                    <a:pt x="36" y="13"/>
                  </a:lnTo>
                  <a:lnTo>
                    <a:pt x="36" y="11"/>
                  </a:lnTo>
                  <a:lnTo>
                    <a:pt x="38" y="11"/>
                  </a:lnTo>
                  <a:lnTo>
                    <a:pt x="38" y="13"/>
                  </a:lnTo>
                  <a:lnTo>
                    <a:pt x="38" y="11"/>
                  </a:lnTo>
                  <a:lnTo>
                    <a:pt x="40" y="11"/>
                  </a:lnTo>
                  <a:lnTo>
                    <a:pt x="42" y="11"/>
                  </a:lnTo>
                  <a:lnTo>
                    <a:pt x="42" y="13"/>
                  </a:lnTo>
                  <a:lnTo>
                    <a:pt x="42" y="11"/>
                  </a:lnTo>
                  <a:lnTo>
                    <a:pt x="44" y="13"/>
                  </a:lnTo>
                  <a:lnTo>
                    <a:pt x="46" y="13"/>
                  </a:lnTo>
                  <a:lnTo>
                    <a:pt x="46" y="11"/>
                  </a:lnTo>
                  <a:lnTo>
                    <a:pt x="48" y="11"/>
                  </a:lnTo>
                  <a:lnTo>
                    <a:pt x="48" y="9"/>
                  </a:lnTo>
                  <a:lnTo>
                    <a:pt x="48" y="7"/>
                  </a:lnTo>
                  <a:lnTo>
                    <a:pt x="49" y="7"/>
                  </a:lnTo>
                  <a:lnTo>
                    <a:pt x="51" y="7"/>
                  </a:lnTo>
                  <a:lnTo>
                    <a:pt x="53" y="7"/>
                  </a:lnTo>
                  <a:lnTo>
                    <a:pt x="55" y="7"/>
                  </a:lnTo>
                  <a:lnTo>
                    <a:pt x="57" y="7"/>
                  </a:lnTo>
                  <a:lnTo>
                    <a:pt x="57" y="5"/>
                  </a:lnTo>
                  <a:lnTo>
                    <a:pt x="57" y="7"/>
                  </a:lnTo>
                  <a:lnTo>
                    <a:pt x="59" y="7"/>
                  </a:lnTo>
                  <a:lnTo>
                    <a:pt x="59" y="5"/>
                  </a:lnTo>
                  <a:lnTo>
                    <a:pt x="61" y="5"/>
                  </a:lnTo>
                  <a:lnTo>
                    <a:pt x="61" y="7"/>
                  </a:lnTo>
                  <a:lnTo>
                    <a:pt x="63" y="7"/>
                  </a:lnTo>
                  <a:lnTo>
                    <a:pt x="63" y="5"/>
                  </a:lnTo>
                  <a:lnTo>
                    <a:pt x="65" y="5"/>
                  </a:lnTo>
                  <a:lnTo>
                    <a:pt x="67" y="5"/>
                  </a:lnTo>
                  <a:lnTo>
                    <a:pt x="69" y="5"/>
                  </a:lnTo>
                  <a:lnTo>
                    <a:pt x="69" y="3"/>
                  </a:lnTo>
                  <a:lnTo>
                    <a:pt x="71" y="3"/>
                  </a:lnTo>
                  <a:lnTo>
                    <a:pt x="72" y="3"/>
                  </a:lnTo>
                  <a:lnTo>
                    <a:pt x="74" y="3"/>
                  </a:lnTo>
                  <a:lnTo>
                    <a:pt x="76" y="3"/>
                  </a:lnTo>
                  <a:lnTo>
                    <a:pt x="76" y="5"/>
                  </a:lnTo>
                  <a:lnTo>
                    <a:pt x="78" y="5"/>
                  </a:lnTo>
                  <a:lnTo>
                    <a:pt x="80" y="5"/>
                  </a:lnTo>
                  <a:lnTo>
                    <a:pt x="80" y="7"/>
                  </a:lnTo>
                  <a:lnTo>
                    <a:pt x="82" y="7"/>
                  </a:lnTo>
                  <a:lnTo>
                    <a:pt x="82" y="5"/>
                  </a:lnTo>
                  <a:lnTo>
                    <a:pt x="82" y="7"/>
                  </a:lnTo>
                  <a:lnTo>
                    <a:pt x="86" y="7"/>
                  </a:lnTo>
                  <a:lnTo>
                    <a:pt x="86" y="9"/>
                  </a:lnTo>
                  <a:lnTo>
                    <a:pt x="88" y="9"/>
                  </a:lnTo>
                  <a:lnTo>
                    <a:pt x="92" y="9"/>
                  </a:lnTo>
                  <a:lnTo>
                    <a:pt x="92" y="7"/>
                  </a:lnTo>
                  <a:lnTo>
                    <a:pt x="94" y="7"/>
                  </a:lnTo>
                  <a:lnTo>
                    <a:pt x="96" y="9"/>
                  </a:lnTo>
                  <a:lnTo>
                    <a:pt x="96" y="7"/>
                  </a:lnTo>
                  <a:lnTo>
                    <a:pt x="97" y="7"/>
                  </a:lnTo>
                  <a:lnTo>
                    <a:pt x="97" y="9"/>
                  </a:lnTo>
                  <a:lnTo>
                    <a:pt x="99" y="7"/>
                  </a:lnTo>
                  <a:lnTo>
                    <a:pt x="101" y="7"/>
                  </a:lnTo>
                  <a:lnTo>
                    <a:pt x="103" y="7"/>
                  </a:lnTo>
                  <a:lnTo>
                    <a:pt x="103" y="5"/>
                  </a:lnTo>
                  <a:lnTo>
                    <a:pt x="103" y="3"/>
                  </a:lnTo>
                  <a:lnTo>
                    <a:pt x="101" y="3"/>
                  </a:lnTo>
                  <a:lnTo>
                    <a:pt x="101" y="2"/>
                  </a:lnTo>
                  <a:lnTo>
                    <a:pt x="101" y="0"/>
                  </a:lnTo>
                  <a:lnTo>
                    <a:pt x="103" y="0"/>
                  </a:lnTo>
                  <a:lnTo>
                    <a:pt x="105" y="0"/>
                  </a:lnTo>
                  <a:lnTo>
                    <a:pt x="107" y="0"/>
                  </a:lnTo>
                  <a:lnTo>
                    <a:pt x="107" y="2"/>
                  </a:lnTo>
                  <a:lnTo>
                    <a:pt x="109" y="2"/>
                  </a:lnTo>
                  <a:lnTo>
                    <a:pt x="109" y="3"/>
                  </a:lnTo>
                  <a:lnTo>
                    <a:pt x="109" y="5"/>
                  </a:lnTo>
                  <a:lnTo>
                    <a:pt x="111" y="5"/>
                  </a:lnTo>
                  <a:lnTo>
                    <a:pt x="111" y="7"/>
                  </a:lnTo>
                  <a:lnTo>
                    <a:pt x="109" y="7"/>
                  </a:lnTo>
                  <a:lnTo>
                    <a:pt x="107" y="7"/>
                  </a:lnTo>
                  <a:lnTo>
                    <a:pt x="107" y="9"/>
                  </a:lnTo>
                  <a:lnTo>
                    <a:pt x="105" y="9"/>
                  </a:lnTo>
                  <a:lnTo>
                    <a:pt x="105" y="11"/>
                  </a:lnTo>
                  <a:lnTo>
                    <a:pt x="105" y="13"/>
                  </a:lnTo>
                  <a:lnTo>
                    <a:pt x="105" y="15"/>
                  </a:lnTo>
                  <a:lnTo>
                    <a:pt x="105" y="17"/>
                  </a:lnTo>
                  <a:lnTo>
                    <a:pt x="103" y="17"/>
                  </a:lnTo>
                  <a:lnTo>
                    <a:pt x="103" y="19"/>
                  </a:lnTo>
                  <a:lnTo>
                    <a:pt x="101" y="19"/>
                  </a:lnTo>
                  <a:lnTo>
                    <a:pt x="101" y="21"/>
                  </a:lnTo>
                  <a:lnTo>
                    <a:pt x="101" y="19"/>
                  </a:lnTo>
                  <a:lnTo>
                    <a:pt x="99" y="19"/>
                  </a:lnTo>
                  <a:lnTo>
                    <a:pt x="101" y="19"/>
                  </a:lnTo>
                  <a:lnTo>
                    <a:pt x="99" y="19"/>
                  </a:lnTo>
                  <a:lnTo>
                    <a:pt x="99" y="17"/>
                  </a:lnTo>
                  <a:lnTo>
                    <a:pt x="97" y="19"/>
                  </a:lnTo>
                  <a:lnTo>
                    <a:pt x="97" y="17"/>
                  </a:lnTo>
                  <a:lnTo>
                    <a:pt x="96" y="19"/>
                  </a:lnTo>
                  <a:lnTo>
                    <a:pt x="96" y="17"/>
                  </a:lnTo>
                  <a:lnTo>
                    <a:pt x="94" y="17"/>
                  </a:lnTo>
                  <a:lnTo>
                    <a:pt x="92" y="17"/>
                  </a:lnTo>
                  <a:lnTo>
                    <a:pt x="90" y="17"/>
                  </a:lnTo>
                  <a:lnTo>
                    <a:pt x="90" y="15"/>
                  </a:lnTo>
                  <a:lnTo>
                    <a:pt x="88" y="17"/>
                  </a:lnTo>
                  <a:lnTo>
                    <a:pt x="86" y="15"/>
                  </a:lnTo>
                  <a:lnTo>
                    <a:pt x="84" y="15"/>
                  </a:lnTo>
                  <a:lnTo>
                    <a:pt x="84" y="17"/>
                  </a:lnTo>
                  <a:lnTo>
                    <a:pt x="82" y="17"/>
                  </a:lnTo>
                  <a:lnTo>
                    <a:pt x="80" y="17"/>
                  </a:lnTo>
                  <a:lnTo>
                    <a:pt x="80" y="19"/>
                  </a:lnTo>
                  <a:lnTo>
                    <a:pt x="78" y="17"/>
                  </a:lnTo>
                  <a:lnTo>
                    <a:pt x="80" y="17"/>
                  </a:lnTo>
                  <a:lnTo>
                    <a:pt x="78" y="17"/>
                  </a:lnTo>
                  <a:lnTo>
                    <a:pt x="76" y="17"/>
                  </a:lnTo>
                  <a:lnTo>
                    <a:pt x="76" y="15"/>
                  </a:lnTo>
                  <a:lnTo>
                    <a:pt x="76" y="17"/>
                  </a:lnTo>
                  <a:lnTo>
                    <a:pt x="74" y="15"/>
                  </a:lnTo>
                  <a:lnTo>
                    <a:pt x="74" y="17"/>
                  </a:lnTo>
                  <a:lnTo>
                    <a:pt x="72" y="17"/>
                  </a:lnTo>
                  <a:lnTo>
                    <a:pt x="74" y="17"/>
                  </a:lnTo>
                  <a:lnTo>
                    <a:pt x="72" y="17"/>
                  </a:lnTo>
                  <a:lnTo>
                    <a:pt x="72" y="19"/>
                  </a:lnTo>
                  <a:lnTo>
                    <a:pt x="74" y="19"/>
                  </a:lnTo>
                  <a:lnTo>
                    <a:pt x="71" y="19"/>
                  </a:lnTo>
                  <a:lnTo>
                    <a:pt x="71" y="21"/>
                  </a:lnTo>
                  <a:lnTo>
                    <a:pt x="69" y="21"/>
                  </a:lnTo>
                  <a:lnTo>
                    <a:pt x="67" y="19"/>
                  </a:lnTo>
                  <a:lnTo>
                    <a:pt x="65" y="19"/>
                  </a:lnTo>
                  <a:lnTo>
                    <a:pt x="65" y="21"/>
                  </a:lnTo>
                  <a:lnTo>
                    <a:pt x="63" y="21"/>
                  </a:lnTo>
                  <a:lnTo>
                    <a:pt x="63" y="23"/>
                  </a:lnTo>
                  <a:lnTo>
                    <a:pt x="65" y="23"/>
                  </a:lnTo>
                  <a:lnTo>
                    <a:pt x="65" y="25"/>
                  </a:lnTo>
                  <a:lnTo>
                    <a:pt x="67" y="25"/>
                  </a:lnTo>
                  <a:lnTo>
                    <a:pt x="65" y="25"/>
                  </a:lnTo>
                  <a:lnTo>
                    <a:pt x="65" y="26"/>
                  </a:lnTo>
                  <a:lnTo>
                    <a:pt x="67" y="26"/>
                  </a:lnTo>
                  <a:lnTo>
                    <a:pt x="67" y="28"/>
                  </a:lnTo>
                  <a:lnTo>
                    <a:pt x="69" y="28"/>
                  </a:lnTo>
                  <a:lnTo>
                    <a:pt x="69" y="26"/>
                  </a:lnTo>
                  <a:lnTo>
                    <a:pt x="69" y="28"/>
                  </a:lnTo>
                  <a:lnTo>
                    <a:pt x="71" y="28"/>
                  </a:lnTo>
                  <a:lnTo>
                    <a:pt x="72" y="28"/>
                  </a:lnTo>
                  <a:lnTo>
                    <a:pt x="72" y="30"/>
                  </a:lnTo>
                  <a:lnTo>
                    <a:pt x="74" y="32"/>
                  </a:lnTo>
                  <a:lnTo>
                    <a:pt x="72" y="32"/>
                  </a:lnTo>
                  <a:lnTo>
                    <a:pt x="72" y="30"/>
                  </a:lnTo>
                  <a:lnTo>
                    <a:pt x="71" y="30"/>
                  </a:lnTo>
                  <a:lnTo>
                    <a:pt x="69" y="30"/>
                  </a:lnTo>
                  <a:lnTo>
                    <a:pt x="69" y="28"/>
                  </a:lnTo>
                  <a:lnTo>
                    <a:pt x="67" y="28"/>
                  </a:lnTo>
                  <a:lnTo>
                    <a:pt x="65" y="28"/>
                  </a:lnTo>
                  <a:lnTo>
                    <a:pt x="63" y="28"/>
                  </a:lnTo>
                  <a:lnTo>
                    <a:pt x="63" y="30"/>
                  </a:lnTo>
                  <a:lnTo>
                    <a:pt x="65" y="30"/>
                  </a:lnTo>
                  <a:lnTo>
                    <a:pt x="65" y="32"/>
                  </a:lnTo>
                  <a:lnTo>
                    <a:pt x="67" y="32"/>
                  </a:lnTo>
                  <a:lnTo>
                    <a:pt x="69" y="32"/>
                  </a:lnTo>
                  <a:lnTo>
                    <a:pt x="69" y="34"/>
                  </a:lnTo>
                  <a:lnTo>
                    <a:pt x="69" y="36"/>
                  </a:lnTo>
                  <a:lnTo>
                    <a:pt x="67" y="36"/>
                  </a:lnTo>
                  <a:lnTo>
                    <a:pt x="69" y="36"/>
                  </a:lnTo>
                  <a:lnTo>
                    <a:pt x="67" y="36"/>
                  </a:lnTo>
                  <a:lnTo>
                    <a:pt x="65" y="36"/>
                  </a:lnTo>
                  <a:lnTo>
                    <a:pt x="65" y="34"/>
                  </a:lnTo>
                  <a:lnTo>
                    <a:pt x="65" y="36"/>
                  </a:lnTo>
                  <a:lnTo>
                    <a:pt x="65" y="34"/>
                  </a:lnTo>
                  <a:lnTo>
                    <a:pt x="65" y="32"/>
                  </a:lnTo>
                  <a:lnTo>
                    <a:pt x="63" y="30"/>
                  </a:lnTo>
                  <a:lnTo>
                    <a:pt x="61" y="30"/>
                  </a:lnTo>
                  <a:lnTo>
                    <a:pt x="59" y="30"/>
                  </a:lnTo>
                  <a:lnTo>
                    <a:pt x="57" y="30"/>
                  </a:lnTo>
                  <a:lnTo>
                    <a:pt x="57" y="32"/>
                  </a:lnTo>
                  <a:lnTo>
                    <a:pt x="59" y="32"/>
                  </a:lnTo>
                  <a:lnTo>
                    <a:pt x="59" y="34"/>
                  </a:lnTo>
                  <a:lnTo>
                    <a:pt x="61" y="34"/>
                  </a:lnTo>
                  <a:lnTo>
                    <a:pt x="61" y="36"/>
                  </a:lnTo>
                  <a:lnTo>
                    <a:pt x="63" y="36"/>
                  </a:lnTo>
                  <a:lnTo>
                    <a:pt x="65" y="36"/>
                  </a:lnTo>
                  <a:lnTo>
                    <a:pt x="65" y="38"/>
                  </a:lnTo>
                  <a:lnTo>
                    <a:pt x="63" y="38"/>
                  </a:lnTo>
                  <a:lnTo>
                    <a:pt x="59" y="36"/>
                  </a:lnTo>
                  <a:lnTo>
                    <a:pt x="57" y="36"/>
                  </a:lnTo>
                  <a:lnTo>
                    <a:pt x="59" y="36"/>
                  </a:lnTo>
                  <a:lnTo>
                    <a:pt x="57" y="34"/>
                  </a:lnTo>
                  <a:lnTo>
                    <a:pt x="57" y="32"/>
                  </a:lnTo>
                  <a:lnTo>
                    <a:pt x="57" y="30"/>
                  </a:lnTo>
                  <a:lnTo>
                    <a:pt x="55" y="30"/>
                  </a:lnTo>
                  <a:lnTo>
                    <a:pt x="53" y="28"/>
                  </a:lnTo>
                  <a:lnTo>
                    <a:pt x="51" y="28"/>
                  </a:lnTo>
                  <a:lnTo>
                    <a:pt x="51" y="26"/>
                  </a:lnTo>
                  <a:lnTo>
                    <a:pt x="49" y="26"/>
                  </a:lnTo>
                  <a:lnTo>
                    <a:pt x="49" y="25"/>
                  </a:lnTo>
                  <a:lnTo>
                    <a:pt x="51" y="25"/>
                  </a:lnTo>
                  <a:lnTo>
                    <a:pt x="51" y="23"/>
                  </a:lnTo>
                  <a:lnTo>
                    <a:pt x="49" y="23"/>
                  </a:lnTo>
                  <a:lnTo>
                    <a:pt x="49" y="25"/>
                  </a:lnTo>
                  <a:lnTo>
                    <a:pt x="49" y="23"/>
                  </a:lnTo>
                  <a:lnTo>
                    <a:pt x="48" y="25"/>
                  </a:lnTo>
                  <a:lnTo>
                    <a:pt x="48" y="26"/>
                  </a:lnTo>
                  <a:lnTo>
                    <a:pt x="46" y="26"/>
                  </a:lnTo>
                  <a:lnTo>
                    <a:pt x="46" y="28"/>
                  </a:lnTo>
                  <a:lnTo>
                    <a:pt x="48" y="28"/>
                  </a:lnTo>
                  <a:lnTo>
                    <a:pt x="46" y="28"/>
                  </a:lnTo>
                  <a:lnTo>
                    <a:pt x="46" y="30"/>
                  </a:lnTo>
                  <a:lnTo>
                    <a:pt x="46" y="32"/>
                  </a:lnTo>
                  <a:lnTo>
                    <a:pt x="46" y="34"/>
                  </a:lnTo>
                  <a:lnTo>
                    <a:pt x="46" y="36"/>
                  </a:lnTo>
                  <a:lnTo>
                    <a:pt x="48" y="36"/>
                  </a:lnTo>
                  <a:lnTo>
                    <a:pt x="48" y="38"/>
                  </a:lnTo>
                  <a:lnTo>
                    <a:pt x="49" y="38"/>
                  </a:lnTo>
                  <a:lnTo>
                    <a:pt x="49" y="40"/>
                  </a:lnTo>
                  <a:lnTo>
                    <a:pt x="49" y="42"/>
                  </a:lnTo>
                  <a:lnTo>
                    <a:pt x="51" y="42"/>
                  </a:lnTo>
                  <a:lnTo>
                    <a:pt x="51" y="44"/>
                  </a:lnTo>
                  <a:lnTo>
                    <a:pt x="53" y="46"/>
                  </a:lnTo>
                  <a:lnTo>
                    <a:pt x="53" y="48"/>
                  </a:lnTo>
                  <a:lnTo>
                    <a:pt x="55" y="48"/>
                  </a:lnTo>
                  <a:lnTo>
                    <a:pt x="55" y="50"/>
                  </a:lnTo>
                  <a:lnTo>
                    <a:pt x="57" y="50"/>
                  </a:lnTo>
                  <a:lnTo>
                    <a:pt x="57" y="51"/>
                  </a:lnTo>
                  <a:lnTo>
                    <a:pt x="57" y="53"/>
                  </a:lnTo>
                  <a:lnTo>
                    <a:pt x="55" y="53"/>
                  </a:lnTo>
                  <a:lnTo>
                    <a:pt x="55" y="55"/>
                  </a:lnTo>
                  <a:lnTo>
                    <a:pt x="53" y="55"/>
                  </a:lnTo>
                  <a:lnTo>
                    <a:pt x="53" y="53"/>
                  </a:lnTo>
                  <a:lnTo>
                    <a:pt x="55" y="53"/>
                  </a:lnTo>
                  <a:lnTo>
                    <a:pt x="55" y="51"/>
                  </a:lnTo>
                  <a:lnTo>
                    <a:pt x="55" y="50"/>
                  </a:lnTo>
                  <a:lnTo>
                    <a:pt x="53" y="50"/>
                  </a:lnTo>
                  <a:lnTo>
                    <a:pt x="51" y="50"/>
                  </a:lnTo>
                  <a:lnTo>
                    <a:pt x="49" y="50"/>
                  </a:lnTo>
                  <a:lnTo>
                    <a:pt x="49" y="51"/>
                  </a:lnTo>
                  <a:lnTo>
                    <a:pt x="49" y="53"/>
                  </a:lnTo>
                  <a:lnTo>
                    <a:pt x="49" y="51"/>
                  </a:lnTo>
                  <a:lnTo>
                    <a:pt x="51" y="53"/>
                  </a:lnTo>
                  <a:lnTo>
                    <a:pt x="51" y="55"/>
                  </a:lnTo>
                  <a:lnTo>
                    <a:pt x="53" y="55"/>
                  </a:lnTo>
                  <a:lnTo>
                    <a:pt x="53" y="57"/>
                  </a:lnTo>
                  <a:lnTo>
                    <a:pt x="51" y="57"/>
                  </a:lnTo>
                  <a:lnTo>
                    <a:pt x="49" y="57"/>
                  </a:lnTo>
                  <a:lnTo>
                    <a:pt x="49" y="59"/>
                  </a:lnTo>
                  <a:lnTo>
                    <a:pt x="48" y="59"/>
                  </a:lnTo>
                  <a:lnTo>
                    <a:pt x="46" y="57"/>
                  </a:lnTo>
                  <a:lnTo>
                    <a:pt x="46" y="59"/>
                  </a:lnTo>
                  <a:lnTo>
                    <a:pt x="48" y="59"/>
                  </a:lnTo>
                  <a:lnTo>
                    <a:pt x="48" y="61"/>
                  </a:lnTo>
                  <a:lnTo>
                    <a:pt x="49" y="61"/>
                  </a:lnTo>
                  <a:lnTo>
                    <a:pt x="51" y="61"/>
                  </a:lnTo>
                  <a:lnTo>
                    <a:pt x="53" y="61"/>
                  </a:lnTo>
                  <a:lnTo>
                    <a:pt x="53" y="63"/>
                  </a:lnTo>
                  <a:lnTo>
                    <a:pt x="55" y="63"/>
                  </a:lnTo>
                  <a:lnTo>
                    <a:pt x="57" y="63"/>
                  </a:lnTo>
                  <a:lnTo>
                    <a:pt x="57" y="65"/>
                  </a:lnTo>
                  <a:lnTo>
                    <a:pt x="59" y="65"/>
                  </a:lnTo>
                  <a:lnTo>
                    <a:pt x="59" y="67"/>
                  </a:lnTo>
                  <a:lnTo>
                    <a:pt x="57" y="67"/>
                  </a:lnTo>
                  <a:lnTo>
                    <a:pt x="59" y="67"/>
                  </a:lnTo>
                  <a:lnTo>
                    <a:pt x="61" y="67"/>
                  </a:lnTo>
                  <a:lnTo>
                    <a:pt x="61" y="69"/>
                  </a:lnTo>
                  <a:lnTo>
                    <a:pt x="63" y="69"/>
                  </a:lnTo>
                  <a:lnTo>
                    <a:pt x="63" y="71"/>
                  </a:lnTo>
                  <a:lnTo>
                    <a:pt x="65" y="69"/>
                  </a:lnTo>
                  <a:lnTo>
                    <a:pt x="65" y="71"/>
                  </a:lnTo>
                  <a:lnTo>
                    <a:pt x="67" y="71"/>
                  </a:lnTo>
                  <a:lnTo>
                    <a:pt x="69" y="71"/>
                  </a:lnTo>
                  <a:lnTo>
                    <a:pt x="69" y="73"/>
                  </a:lnTo>
                  <a:lnTo>
                    <a:pt x="69" y="74"/>
                  </a:lnTo>
                  <a:lnTo>
                    <a:pt x="69" y="76"/>
                  </a:lnTo>
                  <a:lnTo>
                    <a:pt x="69" y="78"/>
                  </a:lnTo>
                  <a:lnTo>
                    <a:pt x="69" y="80"/>
                  </a:lnTo>
                  <a:lnTo>
                    <a:pt x="69" y="82"/>
                  </a:lnTo>
                  <a:lnTo>
                    <a:pt x="69" y="84"/>
                  </a:lnTo>
                  <a:lnTo>
                    <a:pt x="67" y="84"/>
                  </a:lnTo>
                  <a:lnTo>
                    <a:pt x="67" y="82"/>
                  </a:lnTo>
                  <a:lnTo>
                    <a:pt x="67" y="80"/>
                  </a:lnTo>
                  <a:lnTo>
                    <a:pt x="65" y="80"/>
                  </a:lnTo>
                  <a:lnTo>
                    <a:pt x="65" y="78"/>
                  </a:lnTo>
                  <a:lnTo>
                    <a:pt x="63" y="78"/>
                  </a:lnTo>
                  <a:lnTo>
                    <a:pt x="61" y="76"/>
                  </a:lnTo>
                  <a:lnTo>
                    <a:pt x="59" y="76"/>
                  </a:lnTo>
                  <a:lnTo>
                    <a:pt x="57" y="76"/>
                  </a:lnTo>
                  <a:lnTo>
                    <a:pt x="55" y="76"/>
                  </a:lnTo>
                  <a:lnTo>
                    <a:pt x="55" y="78"/>
                  </a:lnTo>
                  <a:lnTo>
                    <a:pt x="53" y="78"/>
                  </a:lnTo>
                  <a:lnTo>
                    <a:pt x="51" y="78"/>
                  </a:lnTo>
                  <a:lnTo>
                    <a:pt x="51" y="80"/>
                  </a:lnTo>
                  <a:lnTo>
                    <a:pt x="53" y="80"/>
                  </a:lnTo>
                  <a:lnTo>
                    <a:pt x="55" y="80"/>
                  </a:lnTo>
                  <a:lnTo>
                    <a:pt x="55" y="82"/>
                  </a:lnTo>
                  <a:lnTo>
                    <a:pt x="53" y="82"/>
                  </a:lnTo>
                  <a:lnTo>
                    <a:pt x="55" y="82"/>
                  </a:lnTo>
                  <a:lnTo>
                    <a:pt x="55" y="84"/>
                  </a:lnTo>
                  <a:lnTo>
                    <a:pt x="57" y="86"/>
                  </a:lnTo>
                  <a:lnTo>
                    <a:pt x="57" y="84"/>
                  </a:lnTo>
                  <a:lnTo>
                    <a:pt x="59" y="84"/>
                  </a:lnTo>
                  <a:lnTo>
                    <a:pt x="59" y="86"/>
                  </a:lnTo>
                  <a:lnTo>
                    <a:pt x="61" y="88"/>
                  </a:lnTo>
                  <a:lnTo>
                    <a:pt x="59" y="88"/>
                  </a:lnTo>
                  <a:lnTo>
                    <a:pt x="57" y="88"/>
                  </a:lnTo>
                  <a:lnTo>
                    <a:pt x="55" y="90"/>
                  </a:lnTo>
                  <a:lnTo>
                    <a:pt x="57" y="90"/>
                  </a:lnTo>
                  <a:lnTo>
                    <a:pt x="55" y="90"/>
                  </a:lnTo>
                  <a:lnTo>
                    <a:pt x="53" y="90"/>
                  </a:lnTo>
                  <a:lnTo>
                    <a:pt x="55" y="90"/>
                  </a:lnTo>
                  <a:lnTo>
                    <a:pt x="53" y="90"/>
                  </a:lnTo>
                  <a:lnTo>
                    <a:pt x="53" y="88"/>
                  </a:lnTo>
                  <a:lnTo>
                    <a:pt x="55" y="88"/>
                  </a:lnTo>
                  <a:lnTo>
                    <a:pt x="53" y="88"/>
                  </a:lnTo>
                  <a:lnTo>
                    <a:pt x="53" y="86"/>
                  </a:lnTo>
                  <a:lnTo>
                    <a:pt x="53" y="88"/>
                  </a:lnTo>
                  <a:lnTo>
                    <a:pt x="51" y="86"/>
                  </a:lnTo>
                  <a:lnTo>
                    <a:pt x="49" y="86"/>
                  </a:lnTo>
                  <a:lnTo>
                    <a:pt x="49" y="84"/>
                  </a:lnTo>
                  <a:lnTo>
                    <a:pt x="48" y="84"/>
                  </a:lnTo>
                  <a:lnTo>
                    <a:pt x="48" y="86"/>
                  </a:lnTo>
                  <a:lnTo>
                    <a:pt x="48" y="88"/>
                  </a:lnTo>
                  <a:lnTo>
                    <a:pt x="49" y="88"/>
                  </a:lnTo>
                  <a:lnTo>
                    <a:pt x="48" y="88"/>
                  </a:lnTo>
                  <a:lnTo>
                    <a:pt x="49" y="90"/>
                  </a:lnTo>
                  <a:lnTo>
                    <a:pt x="49" y="92"/>
                  </a:lnTo>
                  <a:lnTo>
                    <a:pt x="51" y="92"/>
                  </a:lnTo>
                  <a:lnTo>
                    <a:pt x="51" y="94"/>
                  </a:lnTo>
                  <a:lnTo>
                    <a:pt x="51" y="96"/>
                  </a:lnTo>
                  <a:lnTo>
                    <a:pt x="53" y="98"/>
                  </a:lnTo>
                  <a:lnTo>
                    <a:pt x="51" y="98"/>
                  </a:lnTo>
                  <a:lnTo>
                    <a:pt x="53" y="98"/>
                  </a:lnTo>
                  <a:lnTo>
                    <a:pt x="53" y="99"/>
                  </a:lnTo>
                  <a:lnTo>
                    <a:pt x="53" y="101"/>
                  </a:lnTo>
                  <a:lnTo>
                    <a:pt x="53" y="103"/>
                  </a:lnTo>
                  <a:lnTo>
                    <a:pt x="53" y="105"/>
                  </a:lnTo>
                  <a:lnTo>
                    <a:pt x="55" y="105"/>
                  </a:lnTo>
                  <a:lnTo>
                    <a:pt x="55" y="107"/>
                  </a:lnTo>
                  <a:lnTo>
                    <a:pt x="53" y="107"/>
                  </a:lnTo>
                  <a:lnTo>
                    <a:pt x="53" y="105"/>
                  </a:lnTo>
                  <a:lnTo>
                    <a:pt x="51" y="107"/>
                  </a:lnTo>
                  <a:lnTo>
                    <a:pt x="51" y="105"/>
                  </a:lnTo>
                  <a:lnTo>
                    <a:pt x="49" y="103"/>
                  </a:lnTo>
                  <a:lnTo>
                    <a:pt x="51" y="103"/>
                  </a:lnTo>
                  <a:lnTo>
                    <a:pt x="49" y="103"/>
                  </a:lnTo>
                  <a:lnTo>
                    <a:pt x="49" y="101"/>
                  </a:lnTo>
                  <a:lnTo>
                    <a:pt x="48" y="101"/>
                  </a:lnTo>
                  <a:lnTo>
                    <a:pt x="46" y="101"/>
                  </a:lnTo>
                  <a:lnTo>
                    <a:pt x="46" y="103"/>
                  </a:lnTo>
                  <a:lnTo>
                    <a:pt x="44" y="103"/>
                  </a:lnTo>
                  <a:lnTo>
                    <a:pt x="46" y="103"/>
                  </a:lnTo>
                  <a:lnTo>
                    <a:pt x="46" y="105"/>
                  </a:lnTo>
                  <a:lnTo>
                    <a:pt x="44" y="105"/>
                  </a:lnTo>
                  <a:lnTo>
                    <a:pt x="44" y="103"/>
                  </a:lnTo>
                  <a:lnTo>
                    <a:pt x="44" y="105"/>
                  </a:lnTo>
                  <a:lnTo>
                    <a:pt x="44" y="107"/>
                  </a:lnTo>
                  <a:lnTo>
                    <a:pt x="44" y="109"/>
                  </a:lnTo>
                  <a:lnTo>
                    <a:pt x="44" y="107"/>
                  </a:lnTo>
                  <a:lnTo>
                    <a:pt x="42" y="107"/>
                  </a:lnTo>
                  <a:lnTo>
                    <a:pt x="42" y="105"/>
                  </a:lnTo>
                  <a:lnTo>
                    <a:pt x="42" y="103"/>
                  </a:lnTo>
                  <a:lnTo>
                    <a:pt x="42" y="101"/>
                  </a:lnTo>
                  <a:lnTo>
                    <a:pt x="42" y="99"/>
                  </a:lnTo>
                  <a:lnTo>
                    <a:pt x="40" y="99"/>
                  </a:lnTo>
                  <a:lnTo>
                    <a:pt x="38" y="99"/>
                  </a:lnTo>
                  <a:lnTo>
                    <a:pt x="38" y="98"/>
                  </a:lnTo>
                  <a:lnTo>
                    <a:pt x="38" y="96"/>
                  </a:lnTo>
                  <a:lnTo>
                    <a:pt x="36" y="96"/>
                  </a:lnTo>
                  <a:lnTo>
                    <a:pt x="36" y="98"/>
                  </a:lnTo>
                  <a:lnTo>
                    <a:pt x="36" y="99"/>
                  </a:lnTo>
                  <a:lnTo>
                    <a:pt x="36" y="101"/>
                  </a:lnTo>
                  <a:lnTo>
                    <a:pt x="34" y="101"/>
                  </a:lnTo>
                  <a:lnTo>
                    <a:pt x="32" y="101"/>
                  </a:lnTo>
                  <a:lnTo>
                    <a:pt x="32" y="99"/>
                  </a:lnTo>
                  <a:lnTo>
                    <a:pt x="32" y="98"/>
                  </a:lnTo>
                  <a:lnTo>
                    <a:pt x="30" y="98"/>
                  </a:lnTo>
                  <a:lnTo>
                    <a:pt x="32" y="98"/>
                  </a:lnTo>
                  <a:lnTo>
                    <a:pt x="30" y="98"/>
                  </a:lnTo>
                  <a:lnTo>
                    <a:pt x="30" y="96"/>
                  </a:lnTo>
                  <a:lnTo>
                    <a:pt x="30" y="94"/>
                  </a:lnTo>
                  <a:lnTo>
                    <a:pt x="30" y="92"/>
                  </a:lnTo>
                  <a:lnTo>
                    <a:pt x="32" y="92"/>
                  </a:lnTo>
                  <a:lnTo>
                    <a:pt x="32" y="90"/>
                  </a:lnTo>
                  <a:lnTo>
                    <a:pt x="30" y="88"/>
                  </a:lnTo>
                  <a:lnTo>
                    <a:pt x="30" y="86"/>
                  </a:lnTo>
                  <a:lnTo>
                    <a:pt x="28" y="86"/>
                  </a:lnTo>
                  <a:lnTo>
                    <a:pt x="28" y="84"/>
                  </a:lnTo>
                  <a:lnTo>
                    <a:pt x="26" y="84"/>
                  </a:lnTo>
                  <a:lnTo>
                    <a:pt x="24" y="84"/>
                  </a:lnTo>
                  <a:lnTo>
                    <a:pt x="24" y="82"/>
                  </a:lnTo>
                  <a:lnTo>
                    <a:pt x="24" y="80"/>
                  </a:lnTo>
                  <a:lnTo>
                    <a:pt x="23" y="80"/>
                  </a:lnTo>
                  <a:lnTo>
                    <a:pt x="23" y="78"/>
                  </a:lnTo>
                  <a:lnTo>
                    <a:pt x="24" y="78"/>
                  </a:lnTo>
                  <a:lnTo>
                    <a:pt x="24" y="76"/>
                  </a:lnTo>
                  <a:lnTo>
                    <a:pt x="26" y="76"/>
                  </a:lnTo>
                  <a:lnTo>
                    <a:pt x="24" y="76"/>
                  </a:lnTo>
                  <a:lnTo>
                    <a:pt x="26" y="74"/>
                  </a:lnTo>
                  <a:lnTo>
                    <a:pt x="26" y="73"/>
                  </a:lnTo>
                  <a:lnTo>
                    <a:pt x="28" y="73"/>
                  </a:lnTo>
                  <a:lnTo>
                    <a:pt x="30" y="74"/>
                  </a:lnTo>
                  <a:lnTo>
                    <a:pt x="30" y="73"/>
                  </a:lnTo>
                  <a:lnTo>
                    <a:pt x="32" y="73"/>
                  </a:lnTo>
                  <a:lnTo>
                    <a:pt x="32" y="71"/>
                  </a:lnTo>
                  <a:lnTo>
                    <a:pt x="34" y="71"/>
                  </a:lnTo>
                  <a:lnTo>
                    <a:pt x="36" y="71"/>
                  </a:lnTo>
                  <a:lnTo>
                    <a:pt x="38" y="71"/>
                  </a:lnTo>
                  <a:lnTo>
                    <a:pt x="38" y="73"/>
                  </a:lnTo>
                  <a:lnTo>
                    <a:pt x="40" y="73"/>
                  </a:lnTo>
                  <a:lnTo>
                    <a:pt x="42" y="73"/>
                  </a:lnTo>
                  <a:lnTo>
                    <a:pt x="42" y="74"/>
                  </a:lnTo>
                  <a:lnTo>
                    <a:pt x="44" y="74"/>
                  </a:lnTo>
                  <a:lnTo>
                    <a:pt x="46" y="74"/>
                  </a:lnTo>
                  <a:lnTo>
                    <a:pt x="48" y="74"/>
                  </a:lnTo>
                  <a:lnTo>
                    <a:pt x="48" y="76"/>
                  </a:lnTo>
                  <a:lnTo>
                    <a:pt x="49" y="76"/>
                  </a:lnTo>
                  <a:lnTo>
                    <a:pt x="49" y="78"/>
                  </a:lnTo>
                  <a:lnTo>
                    <a:pt x="51" y="78"/>
                  </a:lnTo>
                  <a:lnTo>
                    <a:pt x="51" y="76"/>
                  </a:lnTo>
                  <a:lnTo>
                    <a:pt x="49" y="76"/>
                  </a:lnTo>
                  <a:lnTo>
                    <a:pt x="51" y="76"/>
                  </a:lnTo>
                  <a:lnTo>
                    <a:pt x="49" y="76"/>
                  </a:lnTo>
                  <a:lnTo>
                    <a:pt x="51" y="76"/>
                  </a:lnTo>
                  <a:lnTo>
                    <a:pt x="51" y="74"/>
                  </a:lnTo>
                  <a:lnTo>
                    <a:pt x="53" y="74"/>
                  </a:lnTo>
                  <a:lnTo>
                    <a:pt x="55" y="74"/>
                  </a:lnTo>
                  <a:lnTo>
                    <a:pt x="55" y="73"/>
                  </a:lnTo>
                  <a:lnTo>
                    <a:pt x="53" y="73"/>
                  </a:lnTo>
                  <a:lnTo>
                    <a:pt x="51" y="73"/>
                  </a:lnTo>
                  <a:lnTo>
                    <a:pt x="49" y="73"/>
                  </a:lnTo>
                  <a:lnTo>
                    <a:pt x="49" y="71"/>
                  </a:lnTo>
                  <a:lnTo>
                    <a:pt x="48" y="71"/>
                  </a:lnTo>
                  <a:lnTo>
                    <a:pt x="48" y="69"/>
                  </a:lnTo>
                  <a:lnTo>
                    <a:pt x="46" y="69"/>
                  </a:lnTo>
                  <a:lnTo>
                    <a:pt x="48" y="69"/>
                  </a:lnTo>
                  <a:lnTo>
                    <a:pt x="46" y="69"/>
                  </a:lnTo>
                  <a:lnTo>
                    <a:pt x="46" y="71"/>
                  </a:lnTo>
                  <a:lnTo>
                    <a:pt x="46" y="69"/>
                  </a:lnTo>
                  <a:lnTo>
                    <a:pt x="44" y="69"/>
                  </a:lnTo>
                  <a:lnTo>
                    <a:pt x="44" y="67"/>
                  </a:lnTo>
                  <a:lnTo>
                    <a:pt x="44" y="69"/>
                  </a:lnTo>
                  <a:lnTo>
                    <a:pt x="42" y="69"/>
                  </a:lnTo>
                  <a:lnTo>
                    <a:pt x="42" y="71"/>
                  </a:lnTo>
                  <a:lnTo>
                    <a:pt x="42" y="69"/>
                  </a:lnTo>
                  <a:lnTo>
                    <a:pt x="40" y="69"/>
                  </a:lnTo>
                  <a:lnTo>
                    <a:pt x="40" y="71"/>
                  </a:lnTo>
                  <a:lnTo>
                    <a:pt x="40" y="69"/>
                  </a:lnTo>
                  <a:lnTo>
                    <a:pt x="38" y="69"/>
                  </a:lnTo>
                  <a:lnTo>
                    <a:pt x="36" y="69"/>
                  </a:lnTo>
                  <a:lnTo>
                    <a:pt x="34" y="69"/>
                  </a:lnTo>
                  <a:lnTo>
                    <a:pt x="32" y="69"/>
                  </a:lnTo>
                  <a:lnTo>
                    <a:pt x="32" y="71"/>
                  </a:lnTo>
                  <a:lnTo>
                    <a:pt x="32" y="69"/>
                  </a:lnTo>
                  <a:lnTo>
                    <a:pt x="30" y="69"/>
                  </a:lnTo>
                  <a:lnTo>
                    <a:pt x="28" y="71"/>
                  </a:lnTo>
                  <a:lnTo>
                    <a:pt x="26" y="71"/>
                  </a:lnTo>
                  <a:lnTo>
                    <a:pt x="28" y="71"/>
                  </a:lnTo>
                  <a:lnTo>
                    <a:pt x="28" y="69"/>
                  </a:lnTo>
                  <a:lnTo>
                    <a:pt x="26" y="69"/>
                  </a:lnTo>
                  <a:lnTo>
                    <a:pt x="26" y="67"/>
                  </a:lnTo>
                  <a:lnTo>
                    <a:pt x="24" y="67"/>
                  </a:lnTo>
                  <a:lnTo>
                    <a:pt x="26" y="69"/>
                  </a:lnTo>
                  <a:lnTo>
                    <a:pt x="24" y="69"/>
                  </a:lnTo>
                  <a:lnTo>
                    <a:pt x="24" y="71"/>
                  </a:lnTo>
                  <a:lnTo>
                    <a:pt x="23" y="71"/>
                  </a:lnTo>
                  <a:lnTo>
                    <a:pt x="24" y="71"/>
                  </a:lnTo>
                  <a:lnTo>
                    <a:pt x="23" y="71"/>
                  </a:lnTo>
                  <a:lnTo>
                    <a:pt x="23" y="69"/>
                  </a:lnTo>
                  <a:lnTo>
                    <a:pt x="23" y="67"/>
                  </a:lnTo>
                  <a:lnTo>
                    <a:pt x="23" y="69"/>
                  </a:lnTo>
                  <a:lnTo>
                    <a:pt x="23" y="67"/>
                  </a:lnTo>
                  <a:lnTo>
                    <a:pt x="23" y="69"/>
                  </a:lnTo>
                  <a:lnTo>
                    <a:pt x="23" y="67"/>
                  </a:lnTo>
                  <a:lnTo>
                    <a:pt x="23" y="65"/>
                  </a:lnTo>
                  <a:lnTo>
                    <a:pt x="21" y="67"/>
                  </a:lnTo>
                  <a:lnTo>
                    <a:pt x="21" y="65"/>
                  </a:lnTo>
                  <a:lnTo>
                    <a:pt x="21" y="63"/>
                  </a:lnTo>
                  <a:lnTo>
                    <a:pt x="19" y="63"/>
                  </a:lnTo>
                  <a:lnTo>
                    <a:pt x="19" y="61"/>
                  </a:lnTo>
                  <a:lnTo>
                    <a:pt x="17" y="61"/>
                  </a:lnTo>
                  <a:lnTo>
                    <a:pt x="17" y="59"/>
                  </a:lnTo>
                  <a:lnTo>
                    <a:pt x="17" y="57"/>
                  </a:lnTo>
                  <a:lnTo>
                    <a:pt x="19" y="57"/>
                  </a:lnTo>
                  <a:lnTo>
                    <a:pt x="21" y="57"/>
                  </a:lnTo>
                  <a:lnTo>
                    <a:pt x="21" y="59"/>
                  </a:lnTo>
                  <a:lnTo>
                    <a:pt x="23" y="59"/>
                  </a:lnTo>
                  <a:lnTo>
                    <a:pt x="23" y="57"/>
                  </a:lnTo>
                  <a:lnTo>
                    <a:pt x="23" y="59"/>
                  </a:lnTo>
                  <a:lnTo>
                    <a:pt x="23" y="57"/>
                  </a:lnTo>
                  <a:lnTo>
                    <a:pt x="23" y="55"/>
                  </a:lnTo>
                  <a:lnTo>
                    <a:pt x="21" y="55"/>
                  </a:lnTo>
                  <a:lnTo>
                    <a:pt x="19" y="55"/>
                  </a:lnTo>
                  <a:lnTo>
                    <a:pt x="17" y="55"/>
                  </a:lnTo>
                  <a:lnTo>
                    <a:pt x="19" y="55"/>
                  </a:lnTo>
                  <a:lnTo>
                    <a:pt x="19" y="53"/>
                  </a:lnTo>
                  <a:lnTo>
                    <a:pt x="17" y="53"/>
                  </a:lnTo>
                  <a:lnTo>
                    <a:pt x="17" y="55"/>
                  </a:lnTo>
                  <a:lnTo>
                    <a:pt x="17" y="57"/>
                  </a:lnTo>
                  <a:lnTo>
                    <a:pt x="15" y="57"/>
                  </a:lnTo>
                  <a:lnTo>
                    <a:pt x="15" y="55"/>
                  </a:lnTo>
                  <a:lnTo>
                    <a:pt x="17" y="55"/>
                  </a:lnTo>
                  <a:lnTo>
                    <a:pt x="15" y="55"/>
                  </a:lnTo>
                  <a:lnTo>
                    <a:pt x="15" y="53"/>
                  </a:lnTo>
                  <a:lnTo>
                    <a:pt x="13" y="51"/>
                  </a:lnTo>
                  <a:lnTo>
                    <a:pt x="13" y="50"/>
                  </a:lnTo>
                  <a:lnTo>
                    <a:pt x="11" y="51"/>
                  </a:lnTo>
                  <a:lnTo>
                    <a:pt x="11" y="50"/>
                  </a:lnTo>
                  <a:lnTo>
                    <a:pt x="9" y="50"/>
                  </a:lnTo>
                  <a:lnTo>
                    <a:pt x="9" y="48"/>
                  </a:lnTo>
                  <a:lnTo>
                    <a:pt x="7" y="48"/>
                  </a:lnTo>
                  <a:lnTo>
                    <a:pt x="9" y="48"/>
                  </a:lnTo>
                  <a:lnTo>
                    <a:pt x="9" y="46"/>
                  </a:lnTo>
                  <a:lnTo>
                    <a:pt x="7" y="46"/>
                  </a:lnTo>
                  <a:lnTo>
                    <a:pt x="9" y="46"/>
                  </a:lnTo>
                  <a:lnTo>
                    <a:pt x="7" y="46"/>
                  </a:lnTo>
                  <a:lnTo>
                    <a:pt x="7" y="44"/>
                  </a:lnTo>
                  <a:lnTo>
                    <a:pt x="7" y="42"/>
                  </a:lnTo>
                  <a:lnTo>
                    <a:pt x="5" y="42"/>
                  </a:lnTo>
                  <a:lnTo>
                    <a:pt x="7" y="42"/>
                  </a:lnTo>
                  <a:lnTo>
                    <a:pt x="7" y="44"/>
                  </a:lnTo>
                  <a:lnTo>
                    <a:pt x="7" y="42"/>
                  </a:lnTo>
                  <a:lnTo>
                    <a:pt x="9" y="42"/>
                  </a:lnTo>
                  <a:lnTo>
                    <a:pt x="9" y="40"/>
                  </a:lnTo>
                  <a:lnTo>
                    <a:pt x="11" y="40"/>
                  </a:lnTo>
                  <a:lnTo>
                    <a:pt x="9" y="38"/>
                  </a:lnTo>
                  <a:lnTo>
                    <a:pt x="9" y="36"/>
                  </a:lnTo>
                  <a:lnTo>
                    <a:pt x="11" y="36"/>
                  </a:lnTo>
                  <a:lnTo>
                    <a:pt x="11" y="34"/>
                  </a:lnTo>
                  <a:lnTo>
                    <a:pt x="13" y="34"/>
                  </a:lnTo>
                  <a:lnTo>
                    <a:pt x="15" y="34"/>
                  </a:lnTo>
                  <a:lnTo>
                    <a:pt x="15" y="32"/>
                  </a:lnTo>
                  <a:lnTo>
                    <a:pt x="15" y="30"/>
                  </a:lnTo>
                  <a:lnTo>
                    <a:pt x="17" y="30"/>
                  </a:lnTo>
                  <a:lnTo>
                    <a:pt x="17" y="28"/>
                  </a:lnTo>
                  <a:lnTo>
                    <a:pt x="17" y="26"/>
                  </a:lnTo>
                  <a:lnTo>
                    <a:pt x="19" y="26"/>
                  </a:lnTo>
                  <a:lnTo>
                    <a:pt x="19" y="25"/>
                  </a:lnTo>
                  <a:lnTo>
                    <a:pt x="21" y="25"/>
                  </a:lnTo>
                  <a:lnTo>
                    <a:pt x="21" y="23"/>
                  </a:lnTo>
                  <a:lnTo>
                    <a:pt x="21" y="21"/>
                  </a:lnTo>
                  <a:lnTo>
                    <a:pt x="23" y="21"/>
                  </a:lnTo>
                  <a:lnTo>
                    <a:pt x="23" y="19"/>
                  </a:lnTo>
                  <a:lnTo>
                    <a:pt x="21" y="19"/>
                  </a:lnTo>
                  <a:lnTo>
                    <a:pt x="23" y="21"/>
                  </a:lnTo>
                  <a:lnTo>
                    <a:pt x="21" y="21"/>
                  </a:lnTo>
                  <a:lnTo>
                    <a:pt x="19" y="19"/>
                  </a:lnTo>
                  <a:lnTo>
                    <a:pt x="21" y="19"/>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7" name="Freeform 96"/>
            <p:cNvSpPr>
              <a:spLocks noEditPoints="1"/>
            </p:cNvSpPr>
            <p:nvPr/>
          </p:nvSpPr>
          <p:spPr bwMode="auto">
            <a:xfrm>
              <a:off x="3468688" y="4511675"/>
              <a:ext cx="9525" cy="15875"/>
            </a:xfrm>
            <a:custGeom>
              <a:avLst/>
              <a:gdLst>
                <a:gd name="T0" fmla="*/ 2 w 6"/>
                <a:gd name="T1" fmla="*/ 10 h 10"/>
                <a:gd name="T2" fmla="*/ 2 w 6"/>
                <a:gd name="T3" fmla="*/ 10 h 10"/>
                <a:gd name="T4" fmla="*/ 2 w 6"/>
                <a:gd name="T5" fmla="*/ 10 h 10"/>
                <a:gd name="T6" fmla="*/ 0 w 6"/>
                <a:gd name="T7" fmla="*/ 10 h 10"/>
                <a:gd name="T8" fmla="*/ 0 w 6"/>
                <a:gd name="T9" fmla="*/ 10 h 10"/>
                <a:gd name="T10" fmla="*/ 0 w 6"/>
                <a:gd name="T11" fmla="*/ 10 h 10"/>
                <a:gd name="T12" fmla="*/ 0 w 6"/>
                <a:gd name="T13" fmla="*/ 10 h 10"/>
                <a:gd name="T14" fmla="*/ 0 w 6"/>
                <a:gd name="T15" fmla="*/ 10 h 10"/>
                <a:gd name="T16" fmla="*/ 0 w 6"/>
                <a:gd name="T17" fmla="*/ 8 h 10"/>
                <a:gd name="T18" fmla="*/ 0 w 6"/>
                <a:gd name="T19" fmla="*/ 8 h 10"/>
                <a:gd name="T20" fmla="*/ 0 w 6"/>
                <a:gd name="T21" fmla="*/ 8 h 10"/>
                <a:gd name="T22" fmla="*/ 0 w 6"/>
                <a:gd name="T23" fmla="*/ 6 h 10"/>
                <a:gd name="T24" fmla="*/ 2 w 6"/>
                <a:gd name="T25" fmla="*/ 6 h 10"/>
                <a:gd name="T26" fmla="*/ 2 w 6"/>
                <a:gd name="T27" fmla="*/ 6 h 10"/>
                <a:gd name="T28" fmla="*/ 2 w 6"/>
                <a:gd name="T29" fmla="*/ 6 h 10"/>
                <a:gd name="T30" fmla="*/ 2 w 6"/>
                <a:gd name="T31" fmla="*/ 6 h 10"/>
                <a:gd name="T32" fmla="*/ 2 w 6"/>
                <a:gd name="T33" fmla="*/ 8 h 10"/>
                <a:gd name="T34" fmla="*/ 2 w 6"/>
                <a:gd name="T35" fmla="*/ 8 h 10"/>
                <a:gd name="T36" fmla="*/ 2 w 6"/>
                <a:gd name="T37" fmla="*/ 8 h 10"/>
                <a:gd name="T38" fmla="*/ 2 w 6"/>
                <a:gd name="T39" fmla="*/ 8 h 10"/>
                <a:gd name="T40" fmla="*/ 2 w 6"/>
                <a:gd name="T41" fmla="*/ 8 h 10"/>
                <a:gd name="T42" fmla="*/ 2 w 6"/>
                <a:gd name="T43" fmla="*/ 8 h 10"/>
                <a:gd name="T44" fmla="*/ 6 w 6"/>
                <a:gd name="T45" fmla="*/ 2 h 10"/>
                <a:gd name="T46" fmla="*/ 6 w 6"/>
                <a:gd name="T47" fmla="*/ 2 h 10"/>
                <a:gd name="T48" fmla="*/ 4 w 6"/>
                <a:gd name="T49" fmla="*/ 2 h 10"/>
                <a:gd name="T50" fmla="*/ 4 w 6"/>
                <a:gd name="T51" fmla="*/ 2 h 10"/>
                <a:gd name="T52" fmla="*/ 4 w 6"/>
                <a:gd name="T53" fmla="*/ 2 h 10"/>
                <a:gd name="T54" fmla="*/ 4 w 6"/>
                <a:gd name="T55" fmla="*/ 2 h 10"/>
                <a:gd name="T56" fmla="*/ 4 w 6"/>
                <a:gd name="T57" fmla="*/ 2 h 10"/>
                <a:gd name="T58" fmla="*/ 6 w 6"/>
                <a:gd name="T59" fmla="*/ 2 h 10"/>
                <a:gd name="T60" fmla="*/ 6 w 6"/>
                <a:gd name="T61" fmla="*/ 0 h 10"/>
                <a:gd name="T62" fmla="*/ 6 w 6"/>
                <a:gd name="T63"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 h="10">
                  <a:moveTo>
                    <a:pt x="2" y="8"/>
                  </a:moveTo>
                  <a:lnTo>
                    <a:pt x="2" y="10"/>
                  </a:lnTo>
                  <a:lnTo>
                    <a:pt x="2" y="10"/>
                  </a:lnTo>
                  <a:lnTo>
                    <a:pt x="2" y="10"/>
                  </a:lnTo>
                  <a:lnTo>
                    <a:pt x="2" y="10"/>
                  </a:lnTo>
                  <a:lnTo>
                    <a:pt x="2" y="10"/>
                  </a:lnTo>
                  <a:lnTo>
                    <a:pt x="2" y="10"/>
                  </a:lnTo>
                  <a:lnTo>
                    <a:pt x="0" y="10"/>
                  </a:lnTo>
                  <a:lnTo>
                    <a:pt x="0" y="10"/>
                  </a:lnTo>
                  <a:lnTo>
                    <a:pt x="0" y="10"/>
                  </a:lnTo>
                  <a:lnTo>
                    <a:pt x="0" y="10"/>
                  </a:lnTo>
                  <a:lnTo>
                    <a:pt x="0" y="10"/>
                  </a:lnTo>
                  <a:lnTo>
                    <a:pt x="0" y="10"/>
                  </a:lnTo>
                  <a:lnTo>
                    <a:pt x="0" y="10"/>
                  </a:lnTo>
                  <a:lnTo>
                    <a:pt x="0" y="10"/>
                  </a:lnTo>
                  <a:lnTo>
                    <a:pt x="0" y="10"/>
                  </a:lnTo>
                  <a:lnTo>
                    <a:pt x="0" y="10"/>
                  </a:lnTo>
                  <a:lnTo>
                    <a:pt x="0" y="8"/>
                  </a:lnTo>
                  <a:lnTo>
                    <a:pt x="0" y="8"/>
                  </a:lnTo>
                  <a:lnTo>
                    <a:pt x="0" y="8"/>
                  </a:lnTo>
                  <a:lnTo>
                    <a:pt x="0" y="8"/>
                  </a:lnTo>
                  <a:lnTo>
                    <a:pt x="0" y="8"/>
                  </a:lnTo>
                  <a:lnTo>
                    <a:pt x="0" y="8"/>
                  </a:lnTo>
                  <a:lnTo>
                    <a:pt x="0" y="6"/>
                  </a:lnTo>
                  <a:lnTo>
                    <a:pt x="2" y="6"/>
                  </a:lnTo>
                  <a:lnTo>
                    <a:pt x="2" y="6"/>
                  </a:lnTo>
                  <a:lnTo>
                    <a:pt x="2" y="6"/>
                  </a:lnTo>
                  <a:lnTo>
                    <a:pt x="2" y="6"/>
                  </a:lnTo>
                  <a:lnTo>
                    <a:pt x="2" y="6"/>
                  </a:lnTo>
                  <a:lnTo>
                    <a:pt x="2" y="6"/>
                  </a:lnTo>
                  <a:lnTo>
                    <a:pt x="2" y="6"/>
                  </a:lnTo>
                  <a:lnTo>
                    <a:pt x="2" y="6"/>
                  </a:lnTo>
                  <a:lnTo>
                    <a:pt x="2" y="8"/>
                  </a:lnTo>
                  <a:lnTo>
                    <a:pt x="2" y="8"/>
                  </a:lnTo>
                  <a:lnTo>
                    <a:pt x="2" y="8"/>
                  </a:lnTo>
                  <a:lnTo>
                    <a:pt x="2" y="8"/>
                  </a:lnTo>
                  <a:lnTo>
                    <a:pt x="2" y="8"/>
                  </a:lnTo>
                  <a:lnTo>
                    <a:pt x="2" y="8"/>
                  </a:lnTo>
                  <a:lnTo>
                    <a:pt x="2" y="8"/>
                  </a:lnTo>
                  <a:lnTo>
                    <a:pt x="2" y="8"/>
                  </a:lnTo>
                  <a:lnTo>
                    <a:pt x="2" y="8"/>
                  </a:lnTo>
                  <a:lnTo>
                    <a:pt x="2" y="8"/>
                  </a:lnTo>
                  <a:lnTo>
                    <a:pt x="2" y="8"/>
                  </a:lnTo>
                  <a:lnTo>
                    <a:pt x="2" y="8"/>
                  </a:lnTo>
                  <a:close/>
                  <a:moveTo>
                    <a:pt x="6" y="2"/>
                  </a:moveTo>
                  <a:lnTo>
                    <a:pt x="6" y="2"/>
                  </a:lnTo>
                  <a:lnTo>
                    <a:pt x="6" y="2"/>
                  </a:lnTo>
                  <a:lnTo>
                    <a:pt x="6" y="2"/>
                  </a:lnTo>
                  <a:lnTo>
                    <a:pt x="4" y="2"/>
                  </a:lnTo>
                  <a:lnTo>
                    <a:pt x="4" y="2"/>
                  </a:lnTo>
                  <a:lnTo>
                    <a:pt x="4" y="2"/>
                  </a:lnTo>
                  <a:lnTo>
                    <a:pt x="4" y="2"/>
                  </a:lnTo>
                  <a:lnTo>
                    <a:pt x="4" y="2"/>
                  </a:lnTo>
                  <a:lnTo>
                    <a:pt x="4" y="2"/>
                  </a:lnTo>
                  <a:lnTo>
                    <a:pt x="4" y="2"/>
                  </a:lnTo>
                  <a:lnTo>
                    <a:pt x="4" y="2"/>
                  </a:lnTo>
                  <a:lnTo>
                    <a:pt x="4" y="2"/>
                  </a:lnTo>
                  <a:lnTo>
                    <a:pt x="4" y="2"/>
                  </a:lnTo>
                  <a:lnTo>
                    <a:pt x="4" y="2"/>
                  </a:lnTo>
                  <a:lnTo>
                    <a:pt x="6" y="2"/>
                  </a:lnTo>
                  <a:lnTo>
                    <a:pt x="6" y="0"/>
                  </a:lnTo>
                  <a:lnTo>
                    <a:pt x="6" y="0"/>
                  </a:lnTo>
                  <a:lnTo>
                    <a:pt x="6" y="0"/>
                  </a:lnTo>
                  <a:lnTo>
                    <a:pt x="6"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8" name="Freeform 97"/>
            <p:cNvSpPr>
              <a:spLocks noEditPoints="1"/>
            </p:cNvSpPr>
            <p:nvPr/>
          </p:nvSpPr>
          <p:spPr bwMode="auto">
            <a:xfrm>
              <a:off x="3557588" y="1879600"/>
              <a:ext cx="1033463" cy="1057275"/>
            </a:xfrm>
            <a:custGeom>
              <a:avLst/>
              <a:gdLst>
                <a:gd name="T0" fmla="*/ 615 w 651"/>
                <a:gd name="T1" fmla="*/ 34 h 666"/>
                <a:gd name="T2" fmla="*/ 582 w 651"/>
                <a:gd name="T3" fmla="*/ 81 h 666"/>
                <a:gd name="T4" fmla="*/ 530 w 651"/>
                <a:gd name="T5" fmla="*/ 90 h 666"/>
                <a:gd name="T6" fmla="*/ 530 w 651"/>
                <a:gd name="T7" fmla="*/ 129 h 666"/>
                <a:gd name="T8" fmla="*/ 547 w 651"/>
                <a:gd name="T9" fmla="*/ 167 h 666"/>
                <a:gd name="T10" fmla="*/ 582 w 651"/>
                <a:gd name="T11" fmla="*/ 209 h 666"/>
                <a:gd name="T12" fmla="*/ 569 w 651"/>
                <a:gd name="T13" fmla="*/ 238 h 666"/>
                <a:gd name="T14" fmla="*/ 484 w 651"/>
                <a:gd name="T15" fmla="*/ 184 h 666"/>
                <a:gd name="T16" fmla="*/ 482 w 651"/>
                <a:gd name="T17" fmla="*/ 242 h 666"/>
                <a:gd name="T18" fmla="*/ 526 w 651"/>
                <a:gd name="T19" fmla="*/ 263 h 666"/>
                <a:gd name="T20" fmla="*/ 534 w 651"/>
                <a:gd name="T21" fmla="*/ 311 h 666"/>
                <a:gd name="T22" fmla="*/ 465 w 651"/>
                <a:gd name="T23" fmla="*/ 353 h 666"/>
                <a:gd name="T24" fmla="*/ 411 w 651"/>
                <a:gd name="T25" fmla="*/ 340 h 666"/>
                <a:gd name="T26" fmla="*/ 384 w 651"/>
                <a:gd name="T27" fmla="*/ 422 h 666"/>
                <a:gd name="T28" fmla="*/ 344 w 651"/>
                <a:gd name="T29" fmla="*/ 451 h 666"/>
                <a:gd name="T30" fmla="*/ 319 w 651"/>
                <a:gd name="T31" fmla="*/ 457 h 666"/>
                <a:gd name="T32" fmla="*/ 280 w 651"/>
                <a:gd name="T33" fmla="*/ 484 h 666"/>
                <a:gd name="T34" fmla="*/ 275 w 651"/>
                <a:gd name="T35" fmla="*/ 541 h 666"/>
                <a:gd name="T36" fmla="*/ 250 w 651"/>
                <a:gd name="T37" fmla="*/ 564 h 666"/>
                <a:gd name="T38" fmla="*/ 254 w 651"/>
                <a:gd name="T39" fmla="*/ 605 h 666"/>
                <a:gd name="T40" fmla="*/ 244 w 651"/>
                <a:gd name="T41" fmla="*/ 633 h 666"/>
                <a:gd name="T42" fmla="*/ 227 w 651"/>
                <a:gd name="T43" fmla="*/ 649 h 666"/>
                <a:gd name="T44" fmla="*/ 204 w 651"/>
                <a:gd name="T45" fmla="*/ 639 h 666"/>
                <a:gd name="T46" fmla="*/ 198 w 651"/>
                <a:gd name="T47" fmla="*/ 616 h 666"/>
                <a:gd name="T48" fmla="*/ 160 w 651"/>
                <a:gd name="T49" fmla="*/ 626 h 666"/>
                <a:gd name="T50" fmla="*/ 148 w 651"/>
                <a:gd name="T51" fmla="*/ 605 h 666"/>
                <a:gd name="T52" fmla="*/ 131 w 651"/>
                <a:gd name="T53" fmla="*/ 583 h 666"/>
                <a:gd name="T54" fmla="*/ 115 w 651"/>
                <a:gd name="T55" fmla="*/ 543 h 666"/>
                <a:gd name="T56" fmla="*/ 106 w 651"/>
                <a:gd name="T57" fmla="*/ 520 h 666"/>
                <a:gd name="T58" fmla="*/ 129 w 651"/>
                <a:gd name="T59" fmla="*/ 495 h 666"/>
                <a:gd name="T60" fmla="*/ 102 w 651"/>
                <a:gd name="T61" fmla="*/ 495 h 666"/>
                <a:gd name="T62" fmla="*/ 104 w 651"/>
                <a:gd name="T63" fmla="*/ 461 h 666"/>
                <a:gd name="T64" fmla="*/ 104 w 651"/>
                <a:gd name="T65" fmla="*/ 445 h 666"/>
                <a:gd name="T66" fmla="*/ 108 w 651"/>
                <a:gd name="T67" fmla="*/ 415 h 666"/>
                <a:gd name="T68" fmla="*/ 92 w 651"/>
                <a:gd name="T69" fmla="*/ 415 h 666"/>
                <a:gd name="T70" fmla="*/ 69 w 651"/>
                <a:gd name="T71" fmla="*/ 399 h 666"/>
                <a:gd name="T72" fmla="*/ 119 w 651"/>
                <a:gd name="T73" fmla="*/ 372 h 666"/>
                <a:gd name="T74" fmla="*/ 79 w 651"/>
                <a:gd name="T75" fmla="*/ 376 h 666"/>
                <a:gd name="T76" fmla="*/ 119 w 651"/>
                <a:gd name="T77" fmla="*/ 365 h 666"/>
                <a:gd name="T78" fmla="*/ 100 w 651"/>
                <a:gd name="T79" fmla="*/ 342 h 666"/>
                <a:gd name="T80" fmla="*/ 125 w 651"/>
                <a:gd name="T81" fmla="*/ 315 h 666"/>
                <a:gd name="T82" fmla="*/ 106 w 651"/>
                <a:gd name="T83" fmla="*/ 278 h 666"/>
                <a:gd name="T84" fmla="*/ 113 w 651"/>
                <a:gd name="T85" fmla="*/ 242 h 666"/>
                <a:gd name="T86" fmla="*/ 88 w 651"/>
                <a:gd name="T87" fmla="*/ 205 h 666"/>
                <a:gd name="T88" fmla="*/ 62 w 651"/>
                <a:gd name="T89" fmla="*/ 211 h 666"/>
                <a:gd name="T90" fmla="*/ 42 w 651"/>
                <a:gd name="T91" fmla="*/ 157 h 666"/>
                <a:gd name="T92" fmla="*/ 35 w 651"/>
                <a:gd name="T93" fmla="*/ 90 h 666"/>
                <a:gd name="T94" fmla="*/ 17 w 651"/>
                <a:gd name="T95" fmla="*/ 25 h 666"/>
                <a:gd name="T96" fmla="*/ 221 w 651"/>
                <a:gd name="T97" fmla="*/ 656 h 666"/>
                <a:gd name="T98" fmla="*/ 190 w 651"/>
                <a:gd name="T99" fmla="*/ 635 h 666"/>
                <a:gd name="T100" fmla="*/ 152 w 651"/>
                <a:gd name="T101" fmla="*/ 618 h 666"/>
                <a:gd name="T102" fmla="*/ 119 w 651"/>
                <a:gd name="T103" fmla="*/ 553 h 666"/>
                <a:gd name="T104" fmla="*/ 117 w 651"/>
                <a:gd name="T105" fmla="*/ 507 h 666"/>
                <a:gd name="T106" fmla="*/ 338 w 651"/>
                <a:gd name="T107" fmla="*/ 464 h 666"/>
                <a:gd name="T108" fmla="*/ 398 w 651"/>
                <a:gd name="T109" fmla="*/ 397 h 666"/>
                <a:gd name="T110" fmla="*/ 113 w 651"/>
                <a:gd name="T111" fmla="*/ 301 h 666"/>
                <a:gd name="T112" fmla="*/ 62 w 651"/>
                <a:gd name="T113" fmla="*/ 294 h 666"/>
                <a:gd name="T114" fmla="*/ 524 w 651"/>
                <a:gd name="T115" fmla="*/ 248 h 666"/>
                <a:gd name="T116" fmla="*/ 85 w 651"/>
                <a:gd name="T117" fmla="*/ 198 h 666"/>
                <a:gd name="T118" fmla="*/ 46 w 651"/>
                <a:gd name="T119" fmla="*/ 140 h 666"/>
                <a:gd name="T120" fmla="*/ 530 w 651"/>
                <a:gd name="T121" fmla="*/ 132 h 666"/>
                <a:gd name="T122" fmla="*/ 534 w 651"/>
                <a:gd name="T123" fmla="*/ 123 h 666"/>
                <a:gd name="T124" fmla="*/ 25 w 651"/>
                <a:gd name="T125" fmla="*/ 38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1" h="666">
                  <a:moveTo>
                    <a:pt x="640" y="0"/>
                  </a:moveTo>
                  <a:lnTo>
                    <a:pt x="641" y="2"/>
                  </a:lnTo>
                  <a:lnTo>
                    <a:pt x="641" y="4"/>
                  </a:lnTo>
                  <a:lnTo>
                    <a:pt x="643" y="6"/>
                  </a:lnTo>
                  <a:lnTo>
                    <a:pt x="645" y="8"/>
                  </a:lnTo>
                  <a:lnTo>
                    <a:pt x="647" y="6"/>
                  </a:lnTo>
                  <a:lnTo>
                    <a:pt x="647" y="4"/>
                  </a:lnTo>
                  <a:lnTo>
                    <a:pt x="647" y="2"/>
                  </a:lnTo>
                  <a:lnTo>
                    <a:pt x="649" y="2"/>
                  </a:lnTo>
                  <a:lnTo>
                    <a:pt x="651" y="2"/>
                  </a:lnTo>
                  <a:lnTo>
                    <a:pt x="651" y="4"/>
                  </a:lnTo>
                  <a:lnTo>
                    <a:pt x="651" y="6"/>
                  </a:lnTo>
                  <a:lnTo>
                    <a:pt x="651" y="8"/>
                  </a:lnTo>
                  <a:lnTo>
                    <a:pt x="651" y="10"/>
                  </a:lnTo>
                  <a:lnTo>
                    <a:pt x="651" y="11"/>
                  </a:lnTo>
                  <a:lnTo>
                    <a:pt x="649" y="11"/>
                  </a:lnTo>
                  <a:lnTo>
                    <a:pt x="649" y="13"/>
                  </a:lnTo>
                  <a:lnTo>
                    <a:pt x="647" y="15"/>
                  </a:lnTo>
                  <a:lnTo>
                    <a:pt x="647" y="13"/>
                  </a:lnTo>
                  <a:lnTo>
                    <a:pt x="647" y="11"/>
                  </a:lnTo>
                  <a:lnTo>
                    <a:pt x="645" y="11"/>
                  </a:lnTo>
                  <a:lnTo>
                    <a:pt x="643" y="11"/>
                  </a:lnTo>
                  <a:lnTo>
                    <a:pt x="643" y="10"/>
                  </a:lnTo>
                  <a:lnTo>
                    <a:pt x="640" y="10"/>
                  </a:lnTo>
                  <a:lnTo>
                    <a:pt x="638" y="11"/>
                  </a:lnTo>
                  <a:lnTo>
                    <a:pt x="634" y="13"/>
                  </a:lnTo>
                  <a:lnTo>
                    <a:pt x="628" y="11"/>
                  </a:lnTo>
                  <a:lnTo>
                    <a:pt x="626" y="11"/>
                  </a:lnTo>
                  <a:lnTo>
                    <a:pt x="626" y="10"/>
                  </a:lnTo>
                  <a:lnTo>
                    <a:pt x="626" y="8"/>
                  </a:lnTo>
                  <a:lnTo>
                    <a:pt x="626" y="6"/>
                  </a:lnTo>
                  <a:lnTo>
                    <a:pt x="628" y="2"/>
                  </a:lnTo>
                  <a:lnTo>
                    <a:pt x="626" y="0"/>
                  </a:lnTo>
                  <a:lnTo>
                    <a:pt x="628" y="0"/>
                  </a:lnTo>
                  <a:lnTo>
                    <a:pt x="640" y="0"/>
                  </a:lnTo>
                  <a:close/>
                  <a:moveTo>
                    <a:pt x="618" y="0"/>
                  </a:moveTo>
                  <a:lnTo>
                    <a:pt x="617" y="0"/>
                  </a:lnTo>
                  <a:lnTo>
                    <a:pt x="617" y="2"/>
                  </a:lnTo>
                  <a:lnTo>
                    <a:pt x="617" y="4"/>
                  </a:lnTo>
                  <a:lnTo>
                    <a:pt x="611" y="2"/>
                  </a:lnTo>
                  <a:lnTo>
                    <a:pt x="609" y="2"/>
                  </a:lnTo>
                  <a:lnTo>
                    <a:pt x="609" y="0"/>
                  </a:lnTo>
                  <a:lnTo>
                    <a:pt x="618" y="0"/>
                  </a:lnTo>
                  <a:close/>
                  <a:moveTo>
                    <a:pt x="599" y="0"/>
                  </a:moveTo>
                  <a:lnTo>
                    <a:pt x="601" y="4"/>
                  </a:lnTo>
                  <a:lnTo>
                    <a:pt x="597" y="4"/>
                  </a:lnTo>
                  <a:lnTo>
                    <a:pt x="593" y="4"/>
                  </a:lnTo>
                  <a:lnTo>
                    <a:pt x="592" y="4"/>
                  </a:lnTo>
                  <a:lnTo>
                    <a:pt x="590" y="4"/>
                  </a:lnTo>
                  <a:lnTo>
                    <a:pt x="584" y="11"/>
                  </a:lnTo>
                  <a:lnTo>
                    <a:pt x="582" y="13"/>
                  </a:lnTo>
                  <a:lnTo>
                    <a:pt x="580" y="13"/>
                  </a:lnTo>
                  <a:lnTo>
                    <a:pt x="580" y="11"/>
                  </a:lnTo>
                  <a:lnTo>
                    <a:pt x="580" y="10"/>
                  </a:lnTo>
                  <a:lnTo>
                    <a:pt x="578" y="8"/>
                  </a:lnTo>
                  <a:lnTo>
                    <a:pt x="572" y="2"/>
                  </a:lnTo>
                  <a:lnTo>
                    <a:pt x="570" y="2"/>
                  </a:lnTo>
                  <a:lnTo>
                    <a:pt x="572" y="4"/>
                  </a:lnTo>
                  <a:lnTo>
                    <a:pt x="574" y="6"/>
                  </a:lnTo>
                  <a:lnTo>
                    <a:pt x="578" y="10"/>
                  </a:lnTo>
                  <a:lnTo>
                    <a:pt x="576" y="11"/>
                  </a:lnTo>
                  <a:lnTo>
                    <a:pt x="578" y="11"/>
                  </a:lnTo>
                  <a:lnTo>
                    <a:pt x="580" y="13"/>
                  </a:lnTo>
                  <a:lnTo>
                    <a:pt x="580" y="15"/>
                  </a:lnTo>
                  <a:lnTo>
                    <a:pt x="582" y="15"/>
                  </a:lnTo>
                  <a:lnTo>
                    <a:pt x="586" y="13"/>
                  </a:lnTo>
                  <a:lnTo>
                    <a:pt x="592" y="6"/>
                  </a:lnTo>
                  <a:lnTo>
                    <a:pt x="593" y="6"/>
                  </a:lnTo>
                  <a:lnTo>
                    <a:pt x="593" y="8"/>
                  </a:lnTo>
                  <a:lnTo>
                    <a:pt x="595" y="8"/>
                  </a:lnTo>
                  <a:lnTo>
                    <a:pt x="597" y="8"/>
                  </a:lnTo>
                  <a:lnTo>
                    <a:pt x="599" y="8"/>
                  </a:lnTo>
                  <a:lnTo>
                    <a:pt x="599" y="10"/>
                  </a:lnTo>
                  <a:lnTo>
                    <a:pt x="597" y="13"/>
                  </a:lnTo>
                  <a:lnTo>
                    <a:pt x="597" y="15"/>
                  </a:lnTo>
                  <a:lnTo>
                    <a:pt x="597" y="17"/>
                  </a:lnTo>
                  <a:lnTo>
                    <a:pt x="597" y="19"/>
                  </a:lnTo>
                  <a:lnTo>
                    <a:pt x="597" y="21"/>
                  </a:lnTo>
                  <a:lnTo>
                    <a:pt x="597" y="23"/>
                  </a:lnTo>
                  <a:lnTo>
                    <a:pt x="599" y="25"/>
                  </a:lnTo>
                  <a:lnTo>
                    <a:pt x="599" y="27"/>
                  </a:lnTo>
                  <a:lnTo>
                    <a:pt x="599" y="29"/>
                  </a:lnTo>
                  <a:lnTo>
                    <a:pt x="597" y="31"/>
                  </a:lnTo>
                  <a:lnTo>
                    <a:pt x="597" y="33"/>
                  </a:lnTo>
                  <a:lnTo>
                    <a:pt x="592" y="33"/>
                  </a:lnTo>
                  <a:lnTo>
                    <a:pt x="597" y="33"/>
                  </a:lnTo>
                  <a:lnTo>
                    <a:pt x="599" y="33"/>
                  </a:lnTo>
                  <a:lnTo>
                    <a:pt x="601" y="31"/>
                  </a:lnTo>
                  <a:lnTo>
                    <a:pt x="603" y="33"/>
                  </a:lnTo>
                  <a:lnTo>
                    <a:pt x="605" y="31"/>
                  </a:lnTo>
                  <a:lnTo>
                    <a:pt x="607" y="31"/>
                  </a:lnTo>
                  <a:lnTo>
                    <a:pt x="609" y="33"/>
                  </a:lnTo>
                  <a:lnTo>
                    <a:pt x="609" y="34"/>
                  </a:lnTo>
                  <a:lnTo>
                    <a:pt x="611" y="34"/>
                  </a:lnTo>
                  <a:lnTo>
                    <a:pt x="611" y="36"/>
                  </a:lnTo>
                  <a:lnTo>
                    <a:pt x="613" y="36"/>
                  </a:lnTo>
                  <a:lnTo>
                    <a:pt x="615" y="36"/>
                  </a:lnTo>
                  <a:lnTo>
                    <a:pt x="615" y="34"/>
                  </a:lnTo>
                  <a:lnTo>
                    <a:pt x="617" y="34"/>
                  </a:lnTo>
                  <a:lnTo>
                    <a:pt x="617" y="33"/>
                  </a:lnTo>
                  <a:lnTo>
                    <a:pt x="618" y="31"/>
                  </a:lnTo>
                  <a:lnTo>
                    <a:pt x="620" y="33"/>
                  </a:lnTo>
                  <a:lnTo>
                    <a:pt x="620" y="34"/>
                  </a:lnTo>
                  <a:lnTo>
                    <a:pt x="620" y="36"/>
                  </a:lnTo>
                  <a:lnTo>
                    <a:pt x="620" y="38"/>
                  </a:lnTo>
                  <a:lnTo>
                    <a:pt x="618" y="38"/>
                  </a:lnTo>
                  <a:lnTo>
                    <a:pt x="620" y="38"/>
                  </a:lnTo>
                  <a:lnTo>
                    <a:pt x="620" y="40"/>
                  </a:lnTo>
                  <a:lnTo>
                    <a:pt x="622" y="40"/>
                  </a:lnTo>
                  <a:lnTo>
                    <a:pt x="622" y="42"/>
                  </a:lnTo>
                  <a:lnTo>
                    <a:pt x="624" y="42"/>
                  </a:lnTo>
                  <a:lnTo>
                    <a:pt x="626" y="42"/>
                  </a:lnTo>
                  <a:lnTo>
                    <a:pt x="624" y="44"/>
                  </a:lnTo>
                  <a:lnTo>
                    <a:pt x="624" y="46"/>
                  </a:lnTo>
                  <a:lnTo>
                    <a:pt x="624" y="48"/>
                  </a:lnTo>
                  <a:lnTo>
                    <a:pt x="622" y="48"/>
                  </a:lnTo>
                  <a:lnTo>
                    <a:pt x="622" y="50"/>
                  </a:lnTo>
                  <a:lnTo>
                    <a:pt x="622" y="52"/>
                  </a:lnTo>
                  <a:lnTo>
                    <a:pt x="618" y="56"/>
                  </a:lnTo>
                  <a:lnTo>
                    <a:pt x="615" y="58"/>
                  </a:lnTo>
                  <a:lnTo>
                    <a:pt x="611" y="56"/>
                  </a:lnTo>
                  <a:lnTo>
                    <a:pt x="605" y="56"/>
                  </a:lnTo>
                  <a:lnTo>
                    <a:pt x="605" y="54"/>
                  </a:lnTo>
                  <a:lnTo>
                    <a:pt x="605" y="52"/>
                  </a:lnTo>
                  <a:lnTo>
                    <a:pt x="605" y="50"/>
                  </a:lnTo>
                  <a:lnTo>
                    <a:pt x="605" y="48"/>
                  </a:lnTo>
                  <a:lnTo>
                    <a:pt x="603" y="46"/>
                  </a:lnTo>
                  <a:lnTo>
                    <a:pt x="601" y="46"/>
                  </a:lnTo>
                  <a:lnTo>
                    <a:pt x="601" y="44"/>
                  </a:lnTo>
                  <a:lnTo>
                    <a:pt x="599" y="46"/>
                  </a:lnTo>
                  <a:lnTo>
                    <a:pt x="599" y="44"/>
                  </a:lnTo>
                  <a:lnTo>
                    <a:pt x="595" y="44"/>
                  </a:lnTo>
                  <a:lnTo>
                    <a:pt x="590" y="44"/>
                  </a:lnTo>
                  <a:lnTo>
                    <a:pt x="586" y="44"/>
                  </a:lnTo>
                  <a:lnTo>
                    <a:pt x="584" y="46"/>
                  </a:lnTo>
                  <a:lnTo>
                    <a:pt x="580" y="44"/>
                  </a:lnTo>
                  <a:lnTo>
                    <a:pt x="580" y="42"/>
                  </a:lnTo>
                  <a:lnTo>
                    <a:pt x="580" y="40"/>
                  </a:lnTo>
                  <a:lnTo>
                    <a:pt x="576" y="36"/>
                  </a:lnTo>
                  <a:lnTo>
                    <a:pt x="576" y="38"/>
                  </a:lnTo>
                  <a:lnTo>
                    <a:pt x="578" y="40"/>
                  </a:lnTo>
                  <a:lnTo>
                    <a:pt x="578" y="42"/>
                  </a:lnTo>
                  <a:lnTo>
                    <a:pt x="580" y="44"/>
                  </a:lnTo>
                  <a:lnTo>
                    <a:pt x="580" y="46"/>
                  </a:lnTo>
                  <a:lnTo>
                    <a:pt x="580" y="48"/>
                  </a:lnTo>
                  <a:lnTo>
                    <a:pt x="580" y="50"/>
                  </a:lnTo>
                  <a:lnTo>
                    <a:pt x="578" y="52"/>
                  </a:lnTo>
                  <a:lnTo>
                    <a:pt x="576" y="54"/>
                  </a:lnTo>
                  <a:lnTo>
                    <a:pt x="574" y="54"/>
                  </a:lnTo>
                  <a:lnTo>
                    <a:pt x="572" y="54"/>
                  </a:lnTo>
                  <a:lnTo>
                    <a:pt x="570" y="54"/>
                  </a:lnTo>
                  <a:lnTo>
                    <a:pt x="572" y="56"/>
                  </a:lnTo>
                  <a:lnTo>
                    <a:pt x="574" y="54"/>
                  </a:lnTo>
                  <a:lnTo>
                    <a:pt x="576" y="54"/>
                  </a:lnTo>
                  <a:lnTo>
                    <a:pt x="576" y="58"/>
                  </a:lnTo>
                  <a:lnTo>
                    <a:pt x="576" y="59"/>
                  </a:lnTo>
                  <a:lnTo>
                    <a:pt x="574" y="59"/>
                  </a:lnTo>
                  <a:lnTo>
                    <a:pt x="574" y="61"/>
                  </a:lnTo>
                  <a:lnTo>
                    <a:pt x="572" y="61"/>
                  </a:lnTo>
                  <a:lnTo>
                    <a:pt x="572" y="63"/>
                  </a:lnTo>
                  <a:lnTo>
                    <a:pt x="574" y="61"/>
                  </a:lnTo>
                  <a:lnTo>
                    <a:pt x="574" y="63"/>
                  </a:lnTo>
                  <a:lnTo>
                    <a:pt x="574" y="65"/>
                  </a:lnTo>
                  <a:lnTo>
                    <a:pt x="572" y="65"/>
                  </a:lnTo>
                  <a:lnTo>
                    <a:pt x="570" y="65"/>
                  </a:lnTo>
                  <a:lnTo>
                    <a:pt x="570" y="67"/>
                  </a:lnTo>
                  <a:lnTo>
                    <a:pt x="569" y="67"/>
                  </a:lnTo>
                  <a:lnTo>
                    <a:pt x="570" y="67"/>
                  </a:lnTo>
                  <a:lnTo>
                    <a:pt x="572" y="69"/>
                  </a:lnTo>
                  <a:lnTo>
                    <a:pt x="576" y="71"/>
                  </a:lnTo>
                  <a:lnTo>
                    <a:pt x="578" y="71"/>
                  </a:lnTo>
                  <a:lnTo>
                    <a:pt x="578" y="73"/>
                  </a:lnTo>
                  <a:lnTo>
                    <a:pt x="576" y="73"/>
                  </a:lnTo>
                  <a:lnTo>
                    <a:pt x="578" y="73"/>
                  </a:lnTo>
                  <a:lnTo>
                    <a:pt x="578" y="75"/>
                  </a:lnTo>
                  <a:lnTo>
                    <a:pt x="578" y="77"/>
                  </a:lnTo>
                  <a:lnTo>
                    <a:pt x="580" y="77"/>
                  </a:lnTo>
                  <a:lnTo>
                    <a:pt x="580" y="81"/>
                  </a:lnTo>
                  <a:lnTo>
                    <a:pt x="580" y="82"/>
                  </a:lnTo>
                  <a:lnTo>
                    <a:pt x="580" y="84"/>
                  </a:lnTo>
                  <a:lnTo>
                    <a:pt x="580" y="86"/>
                  </a:lnTo>
                  <a:lnTo>
                    <a:pt x="580" y="88"/>
                  </a:lnTo>
                  <a:lnTo>
                    <a:pt x="580" y="90"/>
                  </a:lnTo>
                  <a:lnTo>
                    <a:pt x="580" y="92"/>
                  </a:lnTo>
                  <a:lnTo>
                    <a:pt x="580" y="90"/>
                  </a:lnTo>
                  <a:lnTo>
                    <a:pt x="580" y="92"/>
                  </a:lnTo>
                  <a:lnTo>
                    <a:pt x="582" y="90"/>
                  </a:lnTo>
                  <a:lnTo>
                    <a:pt x="582" y="88"/>
                  </a:lnTo>
                  <a:lnTo>
                    <a:pt x="582" y="86"/>
                  </a:lnTo>
                  <a:lnTo>
                    <a:pt x="582" y="84"/>
                  </a:lnTo>
                  <a:lnTo>
                    <a:pt x="582" y="82"/>
                  </a:lnTo>
                  <a:lnTo>
                    <a:pt x="580" y="82"/>
                  </a:lnTo>
                  <a:lnTo>
                    <a:pt x="582" y="82"/>
                  </a:lnTo>
                  <a:lnTo>
                    <a:pt x="582" y="81"/>
                  </a:lnTo>
                  <a:lnTo>
                    <a:pt x="580" y="81"/>
                  </a:lnTo>
                  <a:lnTo>
                    <a:pt x="582" y="81"/>
                  </a:lnTo>
                  <a:lnTo>
                    <a:pt x="582" y="79"/>
                  </a:lnTo>
                  <a:lnTo>
                    <a:pt x="580" y="79"/>
                  </a:lnTo>
                  <a:lnTo>
                    <a:pt x="580" y="77"/>
                  </a:lnTo>
                  <a:lnTo>
                    <a:pt x="578" y="75"/>
                  </a:lnTo>
                  <a:lnTo>
                    <a:pt x="580" y="75"/>
                  </a:lnTo>
                  <a:lnTo>
                    <a:pt x="580" y="73"/>
                  </a:lnTo>
                  <a:lnTo>
                    <a:pt x="578" y="73"/>
                  </a:lnTo>
                  <a:lnTo>
                    <a:pt x="578" y="71"/>
                  </a:lnTo>
                  <a:lnTo>
                    <a:pt x="580" y="69"/>
                  </a:lnTo>
                  <a:lnTo>
                    <a:pt x="584" y="69"/>
                  </a:lnTo>
                  <a:lnTo>
                    <a:pt x="592" y="73"/>
                  </a:lnTo>
                  <a:lnTo>
                    <a:pt x="597" y="79"/>
                  </a:lnTo>
                  <a:lnTo>
                    <a:pt x="603" y="77"/>
                  </a:lnTo>
                  <a:lnTo>
                    <a:pt x="603" y="79"/>
                  </a:lnTo>
                  <a:lnTo>
                    <a:pt x="605" y="79"/>
                  </a:lnTo>
                  <a:lnTo>
                    <a:pt x="605" y="81"/>
                  </a:lnTo>
                  <a:lnTo>
                    <a:pt x="605" y="82"/>
                  </a:lnTo>
                  <a:lnTo>
                    <a:pt x="605" y="84"/>
                  </a:lnTo>
                  <a:lnTo>
                    <a:pt x="603" y="84"/>
                  </a:lnTo>
                  <a:lnTo>
                    <a:pt x="601" y="84"/>
                  </a:lnTo>
                  <a:lnTo>
                    <a:pt x="601" y="86"/>
                  </a:lnTo>
                  <a:lnTo>
                    <a:pt x="603" y="86"/>
                  </a:lnTo>
                  <a:lnTo>
                    <a:pt x="601" y="86"/>
                  </a:lnTo>
                  <a:lnTo>
                    <a:pt x="601" y="88"/>
                  </a:lnTo>
                  <a:lnTo>
                    <a:pt x="601" y="90"/>
                  </a:lnTo>
                  <a:lnTo>
                    <a:pt x="601" y="92"/>
                  </a:lnTo>
                  <a:lnTo>
                    <a:pt x="601" y="94"/>
                  </a:lnTo>
                  <a:lnTo>
                    <a:pt x="601" y="96"/>
                  </a:lnTo>
                  <a:lnTo>
                    <a:pt x="601" y="98"/>
                  </a:lnTo>
                  <a:lnTo>
                    <a:pt x="603" y="98"/>
                  </a:lnTo>
                  <a:lnTo>
                    <a:pt x="603" y="100"/>
                  </a:lnTo>
                  <a:lnTo>
                    <a:pt x="603" y="102"/>
                  </a:lnTo>
                  <a:lnTo>
                    <a:pt x="601" y="102"/>
                  </a:lnTo>
                  <a:lnTo>
                    <a:pt x="601" y="104"/>
                  </a:lnTo>
                  <a:lnTo>
                    <a:pt x="595" y="102"/>
                  </a:lnTo>
                  <a:lnTo>
                    <a:pt x="588" y="102"/>
                  </a:lnTo>
                  <a:lnTo>
                    <a:pt x="586" y="100"/>
                  </a:lnTo>
                  <a:lnTo>
                    <a:pt x="584" y="100"/>
                  </a:lnTo>
                  <a:lnTo>
                    <a:pt x="584" y="102"/>
                  </a:lnTo>
                  <a:lnTo>
                    <a:pt x="584" y="104"/>
                  </a:lnTo>
                  <a:lnTo>
                    <a:pt x="584" y="106"/>
                  </a:lnTo>
                  <a:lnTo>
                    <a:pt x="582" y="106"/>
                  </a:lnTo>
                  <a:lnTo>
                    <a:pt x="582" y="107"/>
                  </a:lnTo>
                  <a:lnTo>
                    <a:pt x="580" y="107"/>
                  </a:lnTo>
                  <a:lnTo>
                    <a:pt x="578" y="109"/>
                  </a:lnTo>
                  <a:lnTo>
                    <a:pt x="576" y="111"/>
                  </a:lnTo>
                  <a:lnTo>
                    <a:pt x="574" y="113"/>
                  </a:lnTo>
                  <a:lnTo>
                    <a:pt x="572" y="113"/>
                  </a:lnTo>
                  <a:lnTo>
                    <a:pt x="567" y="111"/>
                  </a:lnTo>
                  <a:lnTo>
                    <a:pt x="563" y="109"/>
                  </a:lnTo>
                  <a:lnTo>
                    <a:pt x="561" y="109"/>
                  </a:lnTo>
                  <a:lnTo>
                    <a:pt x="559" y="107"/>
                  </a:lnTo>
                  <a:lnTo>
                    <a:pt x="557" y="106"/>
                  </a:lnTo>
                  <a:lnTo>
                    <a:pt x="555" y="104"/>
                  </a:lnTo>
                  <a:lnTo>
                    <a:pt x="553" y="104"/>
                  </a:lnTo>
                  <a:lnTo>
                    <a:pt x="553" y="102"/>
                  </a:lnTo>
                  <a:lnTo>
                    <a:pt x="551" y="100"/>
                  </a:lnTo>
                  <a:lnTo>
                    <a:pt x="547" y="98"/>
                  </a:lnTo>
                  <a:lnTo>
                    <a:pt x="547" y="96"/>
                  </a:lnTo>
                  <a:lnTo>
                    <a:pt x="545" y="94"/>
                  </a:lnTo>
                  <a:lnTo>
                    <a:pt x="545" y="92"/>
                  </a:lnTo>
                  <a:lnTo>
                    <a:pt x="545" y="90"/>
                  </a:lnTo>
                  <a:lnTo>
                    <a:pt x="545" y="88"/>
                  </a:lnTo>
                  <a:lnTo>
                    <a:pt x="545" y="86"/>
                  </a:lnTo>
                  <a:lnTo>
                    <a:pt x="547" y="88"/>
                  </a:lnTo>
                  <a:lnTo>
                    <a:pt x="549" y="88"/>
                  </a:lnTo>
                  <a:lnTo>
                    <a:pt x="551" y="88"/>
                  </a:lnTo>
                  <a:lnTo>
                    <a:pt x="553" y="88"/>
                  </a:lnTo>
                  <a:lnTo>
                    <a:pt x="555" y="90"/>
                  </a:lnTo>
                  <a:lnTo>
                    <a:pt x="559" y="92"/>
                  </a:lnTo>
                  <a:lnTo>
                    <a:pt x="565" y="96"/>
                  </a:lnTo>
                  <a:lnTo>
                    <a:pt x="567" y="98"/>
                  </a:lnTo>
                  <a:lnTo>
                    <a:pt x="567" y="96"/>
                  </a:lnTo>
                  <a:lnTo>
                    <a:pt x="569" y="96"/>
                  </a:lnTo>
                  <a:lnTo>
                    <a:pt x="570" y="94"/>
                  </a:lnTo>
                  <a:lnTo>
                    <a:pt x="574" y="92"/>
                  </a:lnTo>
                  <a:lnTo>
                    <a:pt x="572" y="92"/>
                  </a:lnTo>
                  <a:lnTo>
                    <a:pt x="570" y="94"/>
                  </a:lnTo>
                  <a:lnTo>
                    <a:pt x="567" y="96"/>
                  </a:lnTo>
                  <a:lnTo>
                    <a:pt x="565" y="96"/>
                  </a:lnTo>
                  <a:lnTo>
                    <a:pt x="563" y="96"/>
                  </a:lnTo>
                  <a:lnTo>
                    <a:pt x="563" y="94"/>
                  </a:lnTo>
                  <a:lnTo>
                    <a:pt x="559" y="92"/>
                  </a:lnTo>
                  <a:lnTo>
                    <a:pt x="553" y="86"/>
                  </a:lnTo>
                  <a:lnTo>
                    <a:pt x="547" y="86"/>
                  </a:lnTo>
                  <a:lnTo>
                    <a:pt x="545" y="82"/>
                  </a:lnTo>
                  <a:lnTo>
                    <a:pt x="544" y="82"/>
                  </a:lnTo>
                  <a:lnTo>
                    <a:pt x="542" y="84"/>
                  </a:lnTo>
                  <a:lnTo>
                    <a:pt x="540" y="84"/>
                  </a:lnTo>
                  <a:lnTo>
                    <a:pt x="540" y="86"/>
                  </a:lnTo>
                  <a:lnTo>
                    <a:pt x="538" y="88"/>
                  </a:lnTo>
                  <a:lnTo>
                    <a:pt x="538" y="92"/>
                  </a:lnTo>
                  <a:lnTo>
                    <a:pt x="540" y="96"/>
                  </a:lnTo>
                  <a:lnTo>
                    <a:pt x="540" y="98"/>
                  </a:lnTo>
                  <a:lnTo>
                    <a:pt x="538" y="98"/>
                  </a:lnTo>
                  <a:lnTo>
                    <a:pt x="530" y="94"/>
                  </a:lnTo>
                  <a:lnTo>
                    <a:pt x="530" y="92"/>
                  </a:lnTo>
                  <a:lnTo>
                    <a:pt x="530" y="90"/>
                  </a:lnTo>
                  <a:lnTo>
                    <a:pt x="530" y="88"/>
                  </a:lnTo>
                  <a:lnTo>
                    <a:pt x="526" y="86"/>
                  </a:lnTo>
                  <a:lnTo>
                    <a:pt x="524" y="82"/>
                  </a:lnTo>
                  <a:lnTo>
                    <a:pt x="522" y="82"/>
                  </a:lnTo>
                  <a:lnTo>
                    <a:pt x="522" y="81"/>
                  </a:lnTo>
                  <a:lnTo>
                    <a:pt x="521" y="77"/>
                  </a:lnTo>
                  <a:lnTo>
                    <a:pt x="521" y="75"/>
                  </a:lnTo>
                  <a:lnTo>
                    <a:pt x="519" y="75"/>
                  </a:lnTo>
                  <a:lnTo>
                    <a:pt x="519" y="77"/>
                  </a:lnTo>
                  <a:lnTo>
                    <a:pt x="521" y="79"/>
                  </a:lnTo>
                  <a:lnTo>
                    <a:pt x="521" y="81"/>
                  </a:lnTo>
                  <a:lnTo>
                    <a:pt x="521" y="82"/>
                  </a:lnTo>
                  <a:lnTo>
                    <a:pt x="522" y="84"/>
                  </a:lnTo>
                  <a:lnTo>
                    <a:pt x="522" y="86"/>
                  </a:lnTo>
                  <a:lnTo>
                    <a:pt x="524" y="86"/>
                  </a:lnTo>
                  <a:lnTo>
                    <a:pt x="528" y="88"/>
                  </a:lnTo>
                  <a:lnTo>
                    <a:pt x="528" y="90"/>
                  </a:lnTo>
                  <a:lnTo>
                    <a:pt x="528" y="92"/>
                  </a:lnTo>
                  <a:lnTo>
                    <a:pt x="528" y="94"/>
                  </a:lnTo>
                  <a:lnTo>
                    <a:pt x="530" y="96"/>
                  </a:lnTo>
                  <a:lnTo>
                    <a:pt x="532" y="96"/>
                  </a:lnTo>
                  <a:lnTo>
                    <a:pt x="534" y="98"/>
                  </a:lnTo>
                  <a:lnTo>
                    <a:pt x="534" y="100"/>
                  </a:lnTo>
                  <a:lnTo>
                    <a:pt x="530" y="102"/>
                  </a:lnTo>
                  <a:lnTo>
                    <a:pt x="524" y="102"/>
                  </a:lnTo>
                  <a:lnTo>
                    <a:pt x="522" y="106"/>
                  </a:lnTo>
                  <a:lnTo>
                    <a:pt x="522" y="107"/>
                  </a:lnTo>
                  <a:lnTo>
                    <a:pt x="522" y="109"/>
                  </a:lnTo>
                  <a:lnTo>
                    <a:pt x="521" y="109"/>
                  </a:lnTo>
                  <a:lnTo>
                    <a:pt x="519" y="113"/>
                  </a:lnTo>
                  <a:lnTo>
                    <a:pt x="517" y="113"/>
                  </a:lnTo>
                  <a:lnTo>
                    <a:pt x="515" y="113"/>
                  </a:lnTo>
                  <a:lnTo>
                    <a:pt x="515" y="115"/>
                  </a:lnTo>
                  <a:lnTo>
                    <a:pt x="511" y="115"/>
                  </a:lnTo>
                  <a:lnTo>
                    <a:pt x="511" y="113"/>
                  </a:lnTo>
                  <a:lnTo>
                    <a:pt x="509" y="109"/>
                  </a:lnTo>
                  <a:lnTo>
                    <a:pt x="507" y="109"/>
                  </a:lnTo>
                  <a:lnTo>
                    <a:pt x="505" y="109"/>
                  </a:lnTo>
                  <a:lnTo>
                    <a:pt x="503" y="109"/>
                  </a:lnTo>
                  <a:lnTo>
                    <a:pt x="501" y="109"/>
                  </a:lnTo>
                  <a:lnTo>
                    <a:pt x="496" y="104"/>
                  </a:lnTo>
                  <a:lnTo>
                    <a:pt x="494" y="100"/>
                  </a:lnTo>
                  <a:lnTo>
                    <a:pt x="492" y="100"/>
                  </a:lnTo>
                  <a:lnTo>
                    <a:pt x="492" y="102"/>
                  </a:lnTo>
                  <a:lnTo>
                    <a:pt x="490" y="102"/>
                  </a:lnTo>
                  <a:lnTo>
                    <a:pt x="490" y="104"/>
                  </a:lnTo>
                  <a:lnTo>
                    <a:pt x="492" y="104"/>
                  </a:lnTo>
                  <a:lnTo>
                    <a:pt x="494" y="106"/>
                  </a:lnTo>
                  <a:lnTo>
                    <a:pt x="496" y="107"/>
                  </a:lnTo>
                  <a:lnTo>
                    <a:pt x="499" y="109"/>
                  </a:lnTo>
                  <a:lnTo>
                    <a:pt x="499" y="111"/>
                  </a:lnTo>
                  <a:lnTo>
                    <a:pt x="501" y="111"/>
                  </a:lnTo>
                  <a:lnTo>
                    <a:pt x="507" y="111"/>
                  </a:lnTo>
                  <a:lnTo>
                    <a:pt x="507" y="113"/>
                  </a:lnTo>
                  <a:lnTo>
                    <a:pt x="507" y="115"/>
                  </a:lnTo>
                  <a:lnTo>
                    <a:pt x="505" y="115"/>
                  </a:lnTo>
                  <a:lnTo>
                    <a:pt x="503" y="115"/>
                  </a:lnTo>
                  <a:lnTo>
                    <a:pt x="503" y="117"/>
                  </a:lnTo>
                  <a:lnTo>
                    <a:pt x="503" y="119"/>
                  </a:lnTo>
                  <a:lnTo>
                    <a:pt x="501" y="121"/>
                  </a:lnTo>
                  <a:lnTo>
                    <a:pt x="499" y="119"/>
                  </a:lnTo>
                  <a:lnTo>
                    <a:pt x="497" y="119"/>
                  </a:lnTo>
                  <a:lnTo>
                    <a:pt x="497" y="117"/>
                  </a:lnTo>
                  <a:lnTo>
                    <a:pt x="496" y="117"/>
                  </a:lnTo>
                  <a:lnTo>
                    <a:pt x="494" y="117"/>
                  </a:lnTo>
                  <a:lnTo>
                    <a:pt x="492" y="119"/>
                  </a:lnTo>
                  <a:lnTo>
                    <a:pt x="488" y="119"/>
                  </a:lnTo>
                  <a:lnTo>
                    <a:pt x="486" y="121"/>
                  </a:lnTo>
                  <a:lnTo>
                    <a:pt x="490" y="121"/>
                  </a:lnTo>
                  <a:lnTo>
                    <a:pt x="492" y="121"/>
                  </a:lnTo>
                  <a:lnTo>
                    <a:pt x="492" y="123"/>
                  </a:lnTo>
                  <a:lnTo>
                    <a:pt x="492" y="125"/>
                  </a:lnTo>
                  <a:lnTo>
                    <a:pt x="492" y="127"/>
                  </a:lnTo>
                  <a:lnTo>
                    <a:pt x="492" y="129"/>
                  </a:lnTo>
                  <a:lnTo>
                    <a:pt x="490" y="130"/>
                  </a:lnTo>
                  <a:lnTo>
                    <a:pt x="490" y="132"/>
                  </a:lnTo>
                  <a:lnTo>
                    <a:pt x="490" y="130"/>
                  </a:lnTo>
                  <a:lnTo>
                    <a:pt x="492" y="130"/>
                  </a:lnTo>
                  <a:lnTo>
                    <a:pt x="492" y="129"/>
                  </a:lnTo>
                  <a:lnTo>
                    <a:pt x="492" y="127"/>
                  </a:lnTo>
                  <a:lnTo>
                    <a:pt x="492" y="125"/>
                  </a:lnTo>
                  <a:lnTo>
                    <a:pt x="494" y="125"/>
                  </a:lnTo>
                  <a:lnTo>
                    <a:pt x="494" y="123"/>
                  </a:lnTo>
                  <a:lnTo>
                    <a:pt x="492" y="123"/>
                  </a:lnTo>
                  <a:lnTo>
                    <a:pt x="494" y="121"/>
                  </a:lnTo>
                  <a:lnTo>
                    <a:pt x="496" y="119"/>
                  </a:lnTo>
                  <a:lnTo>
                    <a:pt x="503" y="123"/>
                  </a:lnTo>
                  <a:lnTo>
                    <a:pt x="503" y="121"/>
                  </a:lnTo>
                  <a:lnTo>
                    <a:pt x="505" y="117"/>
                  </a:lnTo>
                  <a:lnTo>
                    <a:pt x="507" y="117"/>
                  </a:lnTo>
                  <a:lnTo>
                    <a:pt x="513" y="117"/>
                  </a:lnTo>
                  <a:lnTo>
                    <a:pt x="515" y="117"/>
                  </a:lnTo>
                  <a:lnTo>
                    <a:pt x="519" y="121"/>
                  </a:lnTo>
                  <a:lnTo>
                    <a:pt x="522" y="121"/>
                  </a:lnTo>
                  <a:lnTo>
                    <a:pt x="528" y="123"/>
                  </a:lnTo>
                  <a:lnTo>
                    <a:pt x="528" y="125"/>
                  </a:lnTo>
                  <a:lnTo>
                    <a:pt x="530" y="127"/>
                  </a:lnTo>
                  <a:lnTo>
                    <a:pt x="530" y="129"/>
                  </a:lnTo>
                  <a:lnTo>
                    <a:pt x="528" y="129"/>
                  </a:lnTo>
                  <a:lnTo>
                    <a:pt x="528" y="130"/>
                  </a:lnTo>
                  <a:lnTo>
                    <a:pt x="526" y="130"/>
                  </a:lnTo>
                  <a:lnTo>
                    <a:pt x="524" y="132"/>
                  </a:lnTo>
                  <a:lnTo>
                    <a:pt x="519" y="132"/>
                  </a:lnTo>
                  <a:lnTo>
                    <a:pt x="517" y="134"/>
                  </a:lnTo>
                  <a:lnTo>
                    <a:pt x="515" y="136"/>
                  </a:lnTo>
                  <a:lnTo>
                    <a:pt x="513" y="138"/>
                  </a:lnTo>
                  <a:lnTo>
                    <a:pt x="513" y="140"/>
                  </a:lnTo>
                  <a:lnTo>
                    <a:pt x="511" y="140"/>
                  </a:lnTo>
                  <a:lnTo>
                    <a:pt x="509" y="140"/>
                  </a:lnTo>
                  <a:lnTo>
                    <a:pt x="503" y="134"/>
                  </a:lnTo>
                  <a:lnTo>
                    <a:pt x="501" y="134"/>
                  </a:lnTo>
                  <a:lnTo>
                    <a:pt x="496" y="136"/>
                  </a:lnTo>
                  <a:lnTo>
                    <a:pt x="494" y="134"/>
                  </a:lnTo>
                  <a:lnTo>
                    <a:pt x="492" y="134"/>
                  </a:lnTo>
                  <a:lnTo>
                    <a:pt x="492" y="136"/>
                  </a:lnTo>
                  <a:lnTo>
                    <a:pt x="496" y="138"/>
                  </a:lnTo>
                  <a:lnTo>
                    <a:pt x="499" y="136"/>
                  </a:lnTo>
                  <a:lnTo>
                    <a:pt x="503" y="136"/>
                  </a:lnTo>
                  <a:lnTo>
                    <a:pt x="505" y="138"/>
                  </a:lnTo>
                  <a:lnTo>
                    <a:pt x="507" y="138"/>
                  </a:lnTo>
                  <a:lnTo>
                    <a:pt x="507" y="140"/>
                  </a:lnTo>
                  <a:lnTo>
                    <a:pt x="505" y="142"/>
                  </a:lnTo>
                  <a:lnTo>
                    <a:pt x="503" y="142"/>
                  </a:lnTo>
                  <a:lnTo>
                    <a:pt x="501" y="142"/>
                  </a:lnTo>
                  <a:lnTo>
                    <a:pt x="501" y="144"/>
                  </a:lnTo>
                  <a:lnTo>
                    <a:pt x="507" y="142"/>
                  </a:lnTo>
                  <a:lnTo>
                    <a:pt x="509" y="142"/>
                  </a:lnTo>
                  <a:lnTo>
                    <a:pt x="509" y="144"/>
                  </a:lnTo>
                  <a:lnTo>
                    <a:pt x="507" y="146"/>
                  </a:lnTo>
                  <a:lnTo>
                    <a:pt x="507" y="148"/>
                  </a:lnTo>
                  <a:lnTo>
                    <a:pt x="507" y="150"/>
                  </a:lnTo>
                  <a:lnTo>
                    <a:pt x="505" y="150"/>
                  </a:lnTo>
                  <a:lnTo>
                    <a:pt x="507" y="150"/>
                  </a:lnTo>
                  <a:lnTo>
                    <a:pt x="509" y="144"/>
                  </a:lnTo>
                  <a:lnTo>
                    <a:pt x="511" y="144"/>
                  </a:lnTo>
                  <a:lnTo>
                    <a:pt x="511" y="142"/>
                  </a:lnTo>
                  <a:lnTo>
                    <a:pt x="513" y="142"/>
                  </a:lnTo>
                  <a:lnTo>
                    <a:pt x="515" y="142"/>
                  </a:lnTo>
                  <a:lnTo>
                    <a:pt x="517" y="140"/>
                  </a:lnTo>
                  <a:lnTo>
                    <a:pt x="519" y="138"/>
                  </a:lnTo>
                  <a:lnTo>
                    <a:pt x="521" y="136"/>
                  </a:lnTo>
                  <a:lnTo>
                    <a:pt x="522" y="136"/>
                  </a:lnTo>
                  <a:lnTo>
                    <a:pt x="522" y="138"/>
                  </a:lnTo>
                  <a:lnTo>
                    <a:pt x="524" y="138"/>
                  </a:lnTo>
                  <a:lnTo>
                    <a:pt x="526" y="138"/>
                  </a:lnTo>
                  <a:lnTo>
                    <a:pt x="526" y="140"/>
                  </a:lnTo>
                  <a:lnTo>
                    <a:pt x="528" y="140"/>
                  </a:lnTo>
                  <a:lnTo>
                    <a:pt x="528" y="142"/>
                  </a:lnTo>
                  <a:lnTo>
                    <a:pt x="530" y="142"/>
                  </a:lnTo>
                  <a:lnTo>
                    <a:pt x="532" y="142"/>
                  </a:lnTo>
                  <a:lnTo>
                    <a:pt x="532" y="144"/>
                  </a:lnTo>
                  <a:lnTo>
                    <a:pt x="534" y="144"/>
                  </a:lnTo>
                  <a:lnTo>
                    <a:pt x="534" y="146"/>
                  </a:lnTo>
                  <a:lnTo>
                    <a:pt x="534" y="148"/>
                  </a:lnTo>
                  <a:lnTo>
                    <a:pt x="534" y="150"/>
                  </a:lnTo>
                  <a:lnTo>
                    <a:pt x="534" y="152"/>
                  </a:lnTo>
                  <a:lnTo>
                    <a:pt x="536" y="152"/>
                  </a:lnTo>
                  <a:lnTo>
                    <a:pt x="536" y="153"/>
                  </a:lnTo>
                  <a:lnTo>
                    <a:pt x="534" y="153"/>
                  </a:lnTo>
                  <a:lnTo>
                    <a:pt x="534" y="155"/>
                  </a:lnTo>
                  <a:lnTo>
                    <a:pt x="532" y="155"/>
                  </a:lnTo>
                  <a:lnTo>
                    <a:pt x="528" y="157"/>
                  </a:lnTo>
                  <a:lnTo>
                    <a:pt x="521" y="157"/>
                  </a:lnTo>
                  <a:lnTo>
                    <a:pt x="515" y="159"/>
                  </a:lnTo>
                  <a:lnTo>
                    <a:pt x="519" y="159"/>
                  </a:lnTo>
                  <a:lnTo>
                    <a:pt x="522" y="159"/>
                  </a:lnTo>
                  <a:lnTo>
                    <a:pt x="524" y="159"/>
                  </a:lnTo>
                  <a:lnTo>
                    <a:pt x="524" y="161"/>
                  </a:lnTo>
                  <a:lnTo>
                    <a:pt x="522" y="167"/>
                  </a:lnTo>
                  <a:lnTo>
                    <a:pt x="522" y="169"/>
                  </a:lnTo>
                  <a:lnTo>
                    <a:pt x="522" y="171"/>
                  </a:lnTo>
                  <a:lnTo>
                    <a:pt x="522" y="173"/>
                  </a:lnTo>
                  <a:lnTo>
                    <a:pt x="521" y="173"/>
                  </a:lnTo>
                  <a:lnTo>
                    <a:pt x="521" y="175"/>
                  </a:lnTo>
                  <a:lnTo>
                    <a:pt x="522" y="175"/>
                  </a:lnTo>
                  <a:lnTo>
                    <a:pt x="522" y="173"/>
                  </a:lnTo>
                  <a:lnTo>
                    <a:pt x="522" y="171"/>
                  </a:lnTo>
                  <a:lnTo>
                    <a:pt x="522" y="169"/>
                  </a:lnTo>
                  <a:lnTo>
                    <a:pt x="524" y="169"/>
                  </a:lnTo>
                  <a:lnTo>
                    <a:pt x="524" y="167"/>
                  </a:lnTo>
                  <a:lnTo>
                    <a:pt x="524" y="165"/>
                  </a:lnTo>
                  <a:lnTo>
                    <a:pt x="524" y="163"/>
                  </a:lnTo>
                  <a:lnTo>
                    <a:pt x="526" y="161"/>
                  </a:lnTo>
                  <a:lnTo>
                    <a:pt x="528" y="161"/>
                  </a:lnTo>
                  <a:lnTo>
                    <a:pt x="530" y="161"/>
                  </a:lnTo>
                  <a:lnTo>
                    <a:pt x="530" y="159"/>
                  </a:lnTo>
                  <a:lnTo>
                    <a:pt x="532" y="157"/>
                  </a:lnTo>
                  <a:lnTo>
                    <a:pt x="534" y="159"/>
                  </a:lnTo>
                  <a:lnTo>
                    <a:pt x="536" y="159"/>
                  </a:lnTo>
                  <a:lnTo>
                    <a:pt x="538" y="159"/>
                  </a:lnTo>
                  <a:lnTo>
                    <a:pt x="538" y="161"/>
                  </a:lnTo>
                  <a:lnTo>
                    <a:pt x="540" y="163"/>
                  </a:lnTo>
                  <a:lnTo>
                    <a:pt x="542" y="163"/>
                  </a:lnTo>
                  <a:lnTo>
                    <a:pt x="544" y="167"/>
                  </a:lnTo>
                  <a:lnTo>
                    <a:pt x="545" y="167"/>
                  </a:lnTo>
                  <a:lnTo>
                    <a:pt x="547" y="167"/>
                  </a:lnTo>
                  <a:lnTo>
                    <a:pt x="549" y="169"/>
                  </a:lnTo>
                  <a:lnTo>
                    <a:pt x="547" y="169"/>
                  </a:lnTo>
                  <a:lnTo>
                    <a:pt x="549" y="169"/>
                  </a:lnTo>
                  <a:lnTo>
                    <a:pt x="549" y="167"/>
                  </a:lnTo>
                  <a:lnTo>
                    <a:pt x="549" y="169"/>
                  </a:lnTo>
                  <a:lnTo>
                    <a:pt x="549" y="171"/>
                  </a:lnTo>
                  <a:lnTo>
                    <a:pt x="549" y="173"/>
                  </a:lnTo>
                  <a:lnTo>
                    <a:pt x="547" y="175"/>
                  </a:lnTo>
                  <a:lnTo>
                    <a:pt x="549" y="175"/>
                  </a:lnTo>
                  <a:lnTo>
                    <a:pt x="551" y="173"/>
                  </a:lnTo>
                  <a:lnTo>
                    <a:pt x="559" y="176"/>
                  </a:lnTo>
                  <a:lnTo>
                    <a:pt x="561" y="176"/>
                  </a:lnTo>
                  <a:lnTo>
                    <a:pt x="559" y="178"/>
                  </a:lnTo>
                  <a:lnTo>
                    <a:pt x="559" y="180"/>
                  </a:lnTo>
                  <a:lnTo>
                    <a:pt x="561" y="180"/>
                  </a:lnTo>
                  <a:lnTo>
                    <a:pt x="563" y="180"/>
                  </a:lnTo>
                  <a:lnTo>
                    <a:pt x="567" y="182"/>
                  </a:lnTo>
                  <a:lnTo>
                    <a:pt x="567" y="184"/>
                  </a:lnTo>
                  <a:lnTo>
                    <a:pt x="569" y="184"/>
                  </a:lnTo>
                  <a:lnTo>
                    <a:pt x="569" y="186"/>
                  </a:lnTo>
                  <a:lnTo>
                    <a:pt x="567" y="188"/>
                  </a:lnTo>
                  <a:lnTo>
                    <a:pt x="565" y="188"/>
                  </a:lnTo>
                  <a:lnTo>
                    <a:pt x="565" y="190"/>
                  </a:lnTo>
                  <a:lnTo>
                    <a:pt x="565" y="192"/>
                  </a:lnTo>
                  <a:lnTo>
                    <a:pt x="563" y="194"/>
                  </a:lnTo>
                  <a:lnTo>
                    <a:pt x="561" y="196"/>
                  </a:lnTo>
                  <a:lnTo>
                    <a:pt x="559" y="196"/>
                  </a:lnTo>
                  <a:lnTo>
                    <a:pt x="559" y="198"/>
                  </a:lnTo>
                  <a:lnTo>
                    <a:pt x="559" y="200"/>
                  </a:lnTo>
                  <a:lnTo>
                    <a:pt x="561" y="200"/>
                  </a:lnTo>
                  <a:lnTo>
                    <a:pt x="561" y="198"/>
                  </a:lnTo>
                  <a:lnTo>
                    <a:pt x="563" y="198"/>
                  </a:lnTo>
                  <a:lnTo>
                    <a:pt x="563" y="196"/>
                  </a:lnTo>
                  <a:lnTo>
                    <a:pt x="565" y="196"/>
                  </a:lnTo>
                  <a:lnTo>
                    <a:pt x="569" y="192"/>
                  </a:lnTo>
                  <a:lnTo>
                    <a:pt x="570" y="192"/>
                  </a:lnTo>
                  <a:lnTo>
                    <a:pt x="570" y="190"/>
                  </a:lnTo>
                  <a:lnTo>
                    <a:pt x="570" y="192"/>
                  </a:lnTo>
                  <a:lnTo>
                    <a:pt x="570" y="194"/>
                  </a:lnTo>
                  <a:lnTo>
                    <a:pt x="569" y="194"/>
                  </a:lnTo>
                  <a:lnTo>
                    <a:pt x="569" y="196"/>
                  </a:lnTo>
                  <a:lnTo>
                    <a:pt x="567" y="198"/>
                  </a:lnTo>
                  <a:lnTo>
                    <a:pt x="567" y="200"/>
                  </a:lnTo>
                  <a:lnTo>
                    <a:pt x="567" y="201"/>
                  </a:lnTo>
                  <a:lnTo>
                    <a:pt x="569" y="201"/>
                  </a:lnTo>
                  <a:lnTo>
                    <a:pt x="569" y="200"/>
                  </a:lnTo>
                  <a:lnTo>
                    <a:pt x="570" y="200"/>
                  </a:lnTo>
                  <a:lnTo>
                    <a:pt x="570" y="198"/>
                  </a:lnTo>
                  <a:lnTo>
                    <a:pt x="572" y="198"/>
                  </a:lnTo>
                  <a:lnTo>
                    <a:pt x="572" y="196"/>
                  </a:lnTo>
                  <a:lnTo>
                    <a:pt x="572" y="194"/>
                  </a:lnTo>
                  <a:lnTo>
                    <a:pt x="574" y="194"/>
                  </a:lnTo>
                  <a:lnTo>
                    <a:pt x="574" y="192"/>
                  </a:lnTo>
                  <a:lnTo>
                    <a:pt x="574" y="194"/>
                  </a:lnTo>
                  <a:lnTo>
                    <a:pt x="574" y="196"/>
                  </a:lnTo>
                  <a:lnTo>
                    <a:pt x="578" y="194"/>
                  </a:lnTo>
                  <a:lnTo>
                    <a:pt x="578" y="196"/>
                  </a:lnTo>
                  <a:lnTo>
                    <a:pt x="576" y="196"/>
                  </a:lnTo>
                  <a:lnTo>
                    <a:pt x="578" y="196"/>
                  </a:lnTo>
                  <a:lnTo>
                    <a:pt x="576" y="198"/>
                  </a:lnTo>
                  <a:lnTo>
                    <a:pt x="574" y="198"/>
                  </a:lnTo>
                  <a:lnTo>
                    <a:pt x="574" y="200"/>
                  </a:lnTo>
                  <a:lnTo>
                    <a:pt x="576" y="200"/>
                  </a:lnTo>
                  <a:lnTo>
                    <a:pt x="574" y="201"/>
                  </a:lnTo>
                  <a:lnTo>
                    <a:pt x="572" y="201"/>
                  </a:lnTo>
                  <a:lnTo>
                    <a:pt x="570" y="201"/>
                  </a:lnTo>
                  <a:lnTo>
                    <a:pt x="569" y="203"/>
                  </a:lnTo>
                  <a:lnTo>
                    <a:pt x="569" y="205"/>
                  </a:lnTo>
                  <a:lnTo>
                    <a:pt x="569" y="207"/>
                  </a:lnTo>
                  <a:lnTo>
                    <a:pt x="569" y="209"/>
                  </a:lnTo>
                  <a:lnTo>
                    <a:pt x="569" y="211"/>
                  </a:lnTo>
                  <a:lnTo>
                    <a:pt x="569" y="213"/>
                  </a:lnTo>
                  <a:lnTo>
                    <a:pt x="570" y="213"/>
                  </a:lnTo>
                  <a:lnTo>
                    <a:pt x="570" y="215"/>
                  </a:lnTo>
                  <a:lnTo>
                    <a:pt x="570" y="217"/>
                  </a:lnTo>
                  <a:lnTo>
                    <a:pt x="570" y="215"/>
                  </a:lnTo>
                  <a:lnTo>
                    <a:pt x="570" y="217"/>
                  </a:lnTo>
                  <a:lnTo>
                    <a:pt x="570" y="219"/>
                  </a:lnTo>
                  <a:lnTo>
                    <a:pt x="572" y="217"/>
                  </a:lnTo>
                  <a:lnTo>
                    <a:pt x="572" y="215"/>
                  </a:lnTo>
                  <a:lnTo>
                    <a:pt x="572" y="213"/>
                  </a:lnTo>
                  <a:lnTo>
                    <a:pt x="572" y="209"/>
                  </a:lnTo>
                  <a:lnTo>
                    <a:pt x="574" y="207"/>
                  </a:lnTo>
                  <a:lnTo>
                    <a:pt x="576" y="205"/>
                  </a:lnTo>
                  <a:lnTo>
                    <a:pt x="576" y="207"/>
                  </a:lnTo>
                  <a:lnTo>
                    <a:pt x="578" y="207"/>
                  </a:lnTo>
                  <a:lnTo>
                    <a:pt x="578" y="205"/>
                  </a:lnTo>
                  <a:lnTo>
                    <a:pt x="578" y="207"/>
                  </a:lnTo>
                  <a:lnTo>
                    <a:pt x="580" y="205"/>
                  </a:lnTo>
                  <a:lnTo>
                    <a:pt x="578" y="205"/>
                  </a:lnTo>
                  <a:lnTo>
                    <a:pt x="580" y="205"/>
                  </a:lnTo>
                  <a:lnTo>
                    <a:pt x="580" y="207"/>
                  </a:lnTo>
                  <a:lnTo>
                    <a:pt x="580" y="205"/>
                  </a:lnTo>
                  <a:lnTo>
                    <a:pt x="582" y="205"/>
                  </a:lnTo>
                  <a:lnTo>
                    <a:pt x="582" y="207"/>
                  </a:lnTo>
                  <a:lnTo>
                    <a:pt x="580" y="207"/>
                  </a:lnTo>
                  <a:lnTo>
                    <a:pt x="580" y="209"/>
                  </a:lnTo>
                  <a:lnTo>
                    <a:pt x="582" y="209"/>
                  </a:lnTo>
                  <a:lnTo>
                    <a:pt x="580" y="209"/>
                  </a:lnTo>
                  <a:lnTo>
                    <a:pt x="582" y="209"/>
                  </a:lnTo>
                  <a:lnTo>
                    <a:pt x="582" y="211"/>
                  </a:lnTo>
                  <a:lnTo>
                    <a:pt x="580" y="211"/>
                  </a:lnTo>
                  <a:lnTo>
                    <a:pt x="580" y="213"/>
                  </a:lnTo>
                  <a:lnTo>
                    <a:pt x="582" y="213"/>
                  </a:lnTo>
                  <a:lnTo>
                    <a:pt x="580" y="215"/>
                  </a:lnTo>
                  <a:lnTo>
                    <a:pt x="582" y="215"/>
                  </a:lnTo>
                  <a:lnTo>
                    <a:pt x="584" y="215"/>
                  </a:lnTo>
                  <a:lnTo>
                    <a:pt x="578" y="217"/>
                  </a:lnTo>
                  <a:lnTo>
                    <a:pt x="578" y="219"/>
                  </a:lnTo>
                  <a:lnTo>
                    <a:pt x="580" y="219"/>
                  </a:lnTo>
                  <a:lnTo>
                    <a:pt x="580" y="217"/>
                  </a:lnTo>
                  <a:lnTo>
                    <a:pt x="582" y="219"/>
                  </a:lnTo>
                  <a:lnTo>
                    <a:pt x="582" y="221"/>
                  </a:lnTo>
                  <a:lnTo>
                    <a:pt x="582" y="223"/>
                  </a:lnTo>
                  <a:lnTo>
                    <a:pt x="582" y="224"/>
                  </a:lnTo>
                  <a:lnTo>
                    <a:pt x="582" y="223"/>
                  </a:lnTo>
                  <a:lnTo>
                    <a:pt x="580" y="223"/>
                  </a:lnTo>
                  <a:lnTo>
                    <a:pt x="580" y="221"/>
                  </a:lnTo>
                  <a:lnTo>
                    <a:pt x="580" y="223"/>
                  </a:lnTo>
                  <a:lnTo>
                    <a:pt x="582" y="224"/>
                  </a:lnTo>
                  <a:lnTo>
                    <a:pt x="576" y="226"/>
                  </a:lnTo>
                  <a:lnTo>
                    <a:pt x="574" y="226"/>
                  </a:lnTo>
                  <a:lnTo>
                    <a:pt x="572" y="228"/>
                  </a:lnTo>
                  <a:lnTo>
                    <a:pt x="578" y="226"/>
                  </a:lnTo>
                  <a:lnTo>
                    <a:pt x="578" y="228"/>
                  </a:lnTo>
                  <a:lnTo>
                    <a:pt x="580" y="226"/>
                  </a:lnTo>
                  <a:lnTo>
                    <a:pt x="582" y="226"/>
                  </a:lnTo>
                  <a:lnTo>
                    <a:pt x="582" y="228"/>
                  </a:lnTo>
                  <a:lnTo>
                    <a:pt x="582" y="230"/>
                  </a:lnTo>
                  <a:lnTo>
                    <a:pt x="580" y="230"/>
                  </a:lnTo>
                  <a:lnTo>
                    <a:pt x="578" y="232"/>
                  </a:lnTo>
                  <a:lnTo>
                    <a:pt x="582" y="230"/>
                  </a:lnTo>
                  <a:lnTo>
                    <a:pt x="582" y="232"/>
                  </a:lnTo>
                  <a:lnTo>
                    <a:pt x="580" y="232"/>
                  </a:lnTo>
                  <a:lnTo>
                    <a:pt x="580" y="234"/>
                  </a:lnTo>
                  <a:lnTo>
                    <a:pt x="582" y="232"/>
                  </a:lnTo>
                  <a:lnTo>
                    <a:pt x="582" y="234"/>
                  </a:lnTo>
                  <a:lnTo>
                    <a:pt x="584" y="232"/>
                  </a:lnTo>
                  <a:lnTo>
                    <a:pt x="584" y="234"/>
                  </a:lnTo>
                  <a:lnTo>
                    <a:pt x="582" y="236"/>
                  </a:lnTo>
                  <a:lnTo>
                    <a:pt x="582" y="238"/>
                  </a:lnTo>
                  <a:lnTo>
                    <a:pt x="582" y="240"/>
                  </a:lnTo>
                  <a:lnTo>
                    <a:pt x="580" y="240"/>
                  </a:lnTo>
                  <a:lnTo>
                    <a:pt x="578" y="240"/>
                  </a:lnTo>
                  <a:lnTo>
                    <a:pt x="578" y="242"/>
                  </a:lnTo>
                  <a:lnTo>
                    <a:pt x="580" y="242"/>
                  </a:lnTo>
                  <a:lnTo>
                    <a:pt x="582" y="240"/>
                  </a:lnTo>
                  <a:lnTo>
                    <a:pt x="584" y="240"/>
                  </a:lnTo>
                  <a:lnTo>
                    <a:pt x="584" y="242"/>
                  </a:lnTo>
                  <a:lnTo>
                    <a:pt x="582" y="242"/>
                  </a:lnTo>
                  <a:lnTo>
                    <a:pt x="580" y="242"/>
                  </a:lnTo>
                  <a:lnTo>
                    <a:pt x="580" y="244"/>
                  </a:lnTo>
                  <a:lnTo>
                    <a:pt x="582" y="244"/>
                  </a:lnTo>
                  <a:lnTo>
                    <a:pt x="584" y="244"/>
                  </a:lnTo>
                  <a:lnTo>
                    <a:pt x="584" y="246"/>
                  </a:lnTo>
                  <a:lnTo>
                    <a:pt x="580" y="246"/>
                  </a:lnTo>
                  <a:lnTo>
                    <a:pt x="582" y="246"/>
                  </a:lnTo>
                  <a:lnTo>
                    <a:pt x="584" y="246"/>
                  </a:lnTo>
                  <a:lnTo>
                    <a:pt x="584" y="248"/>
                  </a:lnTo>
                  <a:lnTo>
                    <a:pt x="582" y="248"/>
                  </a:lnTo>
                  <a:lnTo>
                    <a:pt x="584" y="248"/>
                  </a:lnTo>
                  <a:lnTo>
                    <a:pt x="582" y="248"/>
                  </a:lnTo>
                  <a:lnTo>
                    <a:pt x="582" y="249"/>
                  </a:lnTo>
                  <a:lnTo>
                    <a:pt x="580" y="249"/>
                  </a:lnTo>
                  <a:lnTo>
                    <a:pt x="582" y="251"/>
                  </a:lnTo>
                  <a:lnTo>
                    <a:pt x="582" y="249"/>
                  </a:lnTo>
                  <a:lnTo>
                    <a:pt x="584" y="249"/>
                  </a:lnTo>
                  <a:lnTo>
                    <a:pt x="584" y="251"/>
                  </a:lnTo>
                  <a:lnTo>
                    <a:pt x="582" y="251"/>
                  </a:lnTo>
                  <a:lnTo>
                    <a:pt x="584" y="251"/>
                  </a:lnTo>
                  <a:lnTo>
                    <a:pt x="584" y="253"/>
                  </a:lnTo>
                  <a:lnTo>
                    <a:pt x="586" y="251"/>
                  </a:lnTo>
                  <a:lnTo>
                    <a:pt x="586" y="253"/>
                  </a:lnTo>
                  <a:lnTo>
                    <a:pt x="584" y="255"/>
                  </a:lnTo>
                  <a:lnTo>
                    <a:pt x="584" y="257"/>
                  </a:lnTo>
                  <a:lnTo>
                    <a:pt x="582" y="257"/>
                  </a:lnTo>
                  <a:lnTo>
                    <a:pt x="582" y="259"/>
                  </a:lnTo>
                  <a:lnTo>
                    <a:pt x="580" y="259"/>
                  </a:lnTo>
                  <a:lnTo>
                    <a:pt x="580" y="257"/>
                  </a:lnTo>
                  <a:lnTo>
                    <a:pt x="578" y="259"/>
                  </a:lnTo>
                  <a:lnTo>
                    <a:pt x="578" y="257"/>
                  </a:lnTo>
                  <a:lnTo>
                    <a:pt x="578" y="255"/>
                  </a:lnTo>
                  <a:lnTo>
                    <a:pt x="576" y="255"/>
                  </a:lnTo>
                  <a:lnTo>
                    <a:pt x="574" y="255"/>
                  </a:lnTo>
                  <a:lnTo>
                    <a:pt x="572" y="257"/>
                  </a:lnTo>
                  <a:lnTo>
                    <a:pt x="570" y="257"/>
                  </a:lnTo>
                  <a:lnTo>
                    <a:pt x="570" y="255"/>
                  </a:lnTo>
                  <a:lnTo>
                    <a:pt x="570" y="253"/>
                  </a:lnTo>
                  <a:lnTo>
                    <a:pt x="570" y="251"/>
                  </a:lnTo>
                  <a:lnTo>
                    <a:pt x="570" y="248"/>
                  </a:lnTo>
                  <a:lnTo>
                    <a:pt x="570" y="246"/>
                  </a:lnTo>
                  <a:lnTo>
                    <a:pt x="570" y="244"/>
                  </a:lnTo>
                  <a:lnTo>
                    <a:pt x="570" y="242"/>
                  </a:lnTo>
                  <a:lnTo>
                    <a:pt x="570" y="240"/>
                  </a:lnTo>
                  <a:lnTo>
                    <a:pt x="570" y="238"/>
                  </a:lnTo>
                  <a:lnTo>
                    <a:pt x="569" y="238"/>
                  </a:lnTo>
                  <a:lnTo>
                    <a:pt x="569" y="240"/>
                  </a:lnTo>
                  <a:lnTo>
                    <a:pt x="569" y="242"/>
                  </a:lnTo>
                  <a:lnTo>
                    <a:pt x="567" y="242"/>
                  </a:lnTo>
                  <a:lnTo>
                    <a:pt x="569" y="242"/>
                  </a:lnTo>
                  <a:lnTo>
                    <a:pt x="569" y="244"/>
                  </a:lnTo>
                  <a:lnTo>
                    <a:pt x="567" y="244"/>
                  </a:lnTo>
                  <a:lnTo>
                    <a:pt x="567" y="246"/>
                  </a:lnTo>
                  <a:lnTo>
                    <a:pt x="567" y="248"/>
                  </a:lnTo>
                  <a:lnTo>
                    <a:pt x="569" y="249"/>
                  </a:lnTo>
                  <a:lnTo>
                    <a:pt x="569" y="251"/>
                  </a:lnTo>
                  <a:lnTo>
                    <a:pt x="569" y="253"/>
                  </a:lnTo>
                  <a:lnTo>
                    <a:pt x="569" y="255"/>
                  </a:lnTo>
                  <a:lnTo>
                    <a:pt x="567" y="257"/>
                  </a:lnTo>
                  <a:lnTo>
                    <a:pt x="561" y="257"/>
                  </a:lnTo>
                  <a:lnTo>
                    <a:pt x="559" y="259"/>
                  </a:lnTo>
                  <a:lnTo>
                    <a:pt x="555" y="257"/>
                  </a:lnTo>
                  <a:lnTo>
                    <a:pt x="551" y="253"/>
                  </a:lnTo>
                  <a:lnTo>
                    <a:pt x="549" y="251"/>
                  </a:lnTo>
                  <a:lnTo>
                    <a:pt x="547" y="249"/>
                  </a:lnTo>
                  <a:lnTo>
                    <a:pt x="545" y="248"/>
                  </a:lnTo>
                  <a:lnTo>
                    <a:pt x="544" y="246"/>
                  </a:lnTo>
                  <a:lnTo>
                    <a:pt x="544" y="244"/>
                  </a:lnTo>
                  <a:lnTo>
                    <a:pt x="544" y="242"/>
                  </a:lnTo>
                  <a:lnTo>
                    <a:pt x="542" y="240"/>
                  </a:lnTo>
                  <a:lnTo>
                    <a:pt x="542" y="238"/>
                  </a:lnTo>
                  <a:lnTo>
                    <a:pt x="542" y="236"/>
                  </a:lnTo>
                  <a:lnTo>
                    <a:pt x="542" y="234"/>
                  </a:lnTo>
                  <a:lnTo>
                    <a:pt x="542" y="232"/>
                  </a:lnTo>
                  <a:lnTo>
                    <a:pt x="542" y="230"/>
                  </a:lnTo>
                  <a:lnTo>
                    <a:pt x="542" y="228"/>
                  </a:lnTo>
                  <a:lnTo>
                    <a:pt x="542" y="226"/>
                  </a:lnTo>
                  <a:lnTo>
                    <a:pt x="538" y="223"/>
                  </a:lnTo>
                  <a:lnTo>
                    <a:pt x="538" y="221"/>
                  </a:lnTo>
                  <a:lnTo>
                    <a:pt x="536" y="221"/>
                  </a:lnTo>
                  <a:lnTo>
                    <a:pt x="536" y="219"/>
                  </a:lnTo>
                  <a:lnTo>
                    <a:pt x="536" y="217"/>
                  </a:lnTo>
                  <a:lnTo>
                    <a:pt x="534" y="217"/>
                  </a:lnTo>
                  <a:lnTo>
                    <a:pt x="534" y="215"/>
                  </a:lnTo>
                  <a:lnTo>
                    <a:pt x="536" y="213"/>
                  </a:lnTo>
                  <a:lnTo>
                    <a:pt x="534" y="213"/>
                  </a:lnTo>
                  <a:lnTo>
                    <a:pt x="534" y="215"/>
                  </a:lnTo>
                  <a:lnTo>
                    <a:pt x="532" y="215"/>
                  </a:lnTo>
                  <a:lnTo>
                    <a:pt x="530" y="215"/>
                  </a:lnTo>
                  <a:lnTo>
                    <a:pt x="528" y="215"/>
                  </a:lnTo>
                  <a:lnTo>
                    <a:pt x="526" y="213"/>
                  </a:lnTo>
                  <a:lnTo>
                    <a:pt x="524" y="213"/>
                  </a:lnTo>
                  <a:lnTo>
                    <a:pt x="524" y="211"/>
                  </a:lnTo>
                  <a:lnTo>
                    <a:pt x="524" y="209"/>
                  </a:lnTo>
                  <a:lnTo>
                    <a:pt x="522" y="209"/>
                  </a:lnTo>
                  <a:lnTo>
                    <a:pt x="522" y="207"/>
                  </a:lnTo>
                  <a:lnTo>
                    <a:pt x="521" y="207"/>
                  </a:lnTo>
                  <a:lnTo>
                    <a:pt x="521" y="205"/>
                  </a:lnTo>
                  <a:lnTo>
                    <a:pt x="521" y="203"/>
                  </a:lnTo>
                  <a:lnTo>
                    <a:pt x="519" y="203"/>
                  </a:lnTo>
                  <a:lnTo>
                    <a:pt x="517" y="203"/>
                  </a:lnTo>
                  <a:lnTo>
                    <a:pt x="517" y="201"/>
                  </a:lnTo>
                  <a:lnTo>
                    <a:pt x="515" y="201"/>
                  </a:lnTo>
                  <a:lnTo>
                    <a:pt x="515" y="203"/>
                  </a:lnTo>
                  <a:lnTo>
                    <a:pt x="513" y="203"/>
                  </a:lnTo>
                  <a:lnTo>
                    <a:pt x="513" y="201"/>
                  </a:lnTo>
                  <a:lnTo>
                    <a:pt x="511" y="201"/>
                  </a:lnTo>
                  <a:lnTo>
                    <a:pt x="509" y="201"/>
                  </a:lnTo>
                  <a:lnTo>
                    <a:pt x="507" y="201"/>
                  </a:lnTo>
                  <a:lnTo>
                    <a:pt x="507" y="200"/>
                  </a:lnTo>
                  <a:lnTo>
                    <a:pt x="505" y="201"/>
                  </a:lnTo>
                  <a:lnTo>
                    <a:pt x="505" y="203"/>
                  </a:lnTo>
                  <a:lnTo>
                    <a:pt x="503" y="203"/>
                  </a:lnTo>
                  <a:lnTo>
                    <a:pt x="501" y="203"/>
                  </a:lnTo>
                  <a:lnTo>
                    <a:pt x="499" y="203"/>
                  </a:lnTo>
                  <a:lnTo>
                    <a:pt x="499" y="201"/>
                  </a:lnTo>
                  <a:lnTo>
                    <a:pt x="496" y="198"/>
                  </a:lnTo>
                  <a:lnTo>
                    <a:pt x="494" y="194"/>
                  </a:lnTo>
                  <a:lnTo>
                    <a:pt x="492" y="192"/>
                  </a:lnTo>
                  <a:lnTo>
                    <a:pt x="492" y="190"/>
                  </a:lnTo>
                  <a:lnTo>
                    <a:pt x="490" y="190"/>
                  </a:lnTo>
                  <a:lnTo>
                    <a:pt x="488" y="188"/>
                  </a:lnTo>
                  <a:lnTo>
                    <a:pt x="488" y="186"/>
                  </a:lnTo>
                  <a:lnTo>
                    <a:pt x="484" y="182"/>
                  </a:lnTo>
                  <a:lnTo>
                    <a:pt x="482" y="180"/>
                  </a:lnTo>
                  <a:lnTo>
                    <a:pt x="482" y="182"/>
                  </a:lnTo>
                  <a:lnTo>
                    <a:pt x="480" y="182"/>
                  </a:lnTo>
                  <a:lnTo>
                    <a:pt x="480" y="180"/>
                  </a:lnTo>
                  <a:lnTo>
                    <a:pt x="478" y="180"/>
                  </a:lnTo>
                  <a:lnTo>
                    <a:pt x="476" y="178"/>
                  </a:lnTo>
                  <a:lnTo>
                    <a:pt x="474" y="176"/>
                  </a:lnTo>
                  <a:lnTo>
                    <a:pt x="473" y="175"/>
                  </a:lnTo>
                  <a:lnTo>
                    <a:pt x="473" y="173"/>
                  </a:lnTo>
                  <a:lnTo>
                    <a:pt x="473" y="175"/>
                  </a:lnTo>
                  <a:lnTo>
                    <a:pt x="471" y="175"/>
                  </a:lnTo>
                  <a:lnTo>
                    <a:pt x="471" y="176"/>
                  </a:lnTo>
                  <a:lnTo>
                    <a:pt x="473" y="176"/>
                  </a:lnTo>
                  <a:lnTo>
                    <a:pt x="474" y="176"/>
                  </a:lnTo>
                  <a:lnTo>
                    <a:pt x="476" y="180"/>
                  </a:lnTo>
                  <a:lnTo>
                    <a:pt x="474" y="180"/>
                  </a:lnTo>
                  <a:lnTo>
                    <a:pt x="474" y="182"/>
                  </a:lnTo>
                  <a:lnTo>
                    <a:pt x="474" y="184"/>
                  </a:lnTo>
                  <a:lnTo>
                    <a:pt x="478" y="184"/>
                  </a:lnTo>
                  <a:lnTo>
                    <a:pt x="484" y="184"/>
                  </a:lnTo>
                  <a:lnTo>
                    <a:pt x="484" y="186"/>
                  </a:lnTo>
                  <a:lnTo>
                    <a:pt x="482" y="186"/>
                  </a:lnTo>
                  <a:lnTo>
                    <a:pt x="488" y="192"/>
                  </a:lnTo>
                  <a:lnTo>
                    <a:pt x="492" y="196"/>
                  </a:lnTo>
                  <a:lnTo>
                    <a:pt x="492" y="198"/>
                  </a:lnTo>
                  <a:lnTo>
                    <a:pt x="492" y="200"/>
                  </a:lnTo>
                  <a:lnTo>
                    <a:pt x="490" y="200"/>
                  </a:lnTo>
                  <a:lnTo>
                    <a:pt x="488" y="198"/>
                  </a:lnTo>
                  <a:lnTo>
                    <a:pt x="486" y="198"/>
                  </a:lnTo>
                  <a:lnTo>
                    <a:pt x="484" y="200"/>
                  </a:lnTo>
                  <a:lnTo>
                    <a:pt x="482" y="200"/>
                  </a:lnTo>
                  <a:lnTo>
                    <a:pt x="482" y="201"/>
                  </a:lnTo>
                  <a:lnTo>
                    <a:pt x="476" y="201"/>
                  </a:lnTo>
                  <a:lnTo>
                    <a:pt x="474" y="201"/>
                  </a:lnTo>
                  <a:lnTo>
                    <a:pt x="474" y="203"/>
                  </a:lnTo>
                  <a:lnTo>
                    <a:pt x="478" y="203"/>
                  </a:lnTo>
                  <a:lnTo>
                    <a:pt x="484" y="201"/>
                  </a:lnTo>
                  <a:lnTo>
                    <a:pt x="486" y="201"/>
                  </a:lnTo>
                  <a:lnTo>
                    <a:pt x="488" y="200"/>
                  </a:lnTo>
                  <a:lnTo>
                    <a:pt x="492" y="201"/>
                  </a:lnTo>
                  <a:lnTo>
                    <a:pt x="496" y="201"/>
                  </a:lnTo>
                  <a:lnTo>
                    <a:pt x="496" y="203"/>
                  </a:lnTo>
                  <a:lnTo>
                    <a:pt x="494" y="205"/>
                  </a:lnTo>
                  <a:lnTo>
                    <a:pt x="492" y="205"/>
                  </a:lnTo>
                  <a:lnTo>
                    <a:pt x="494" y="207"/>
                  </a:lnTo>
                  <a:lnTo>
                    <a:pt x="494" y="205"/>
                  </a:lnTo>
                  <a:lnTo>
                    <a:pt x="496" y="205"/>
                  </a:lnTo>
                  <a:lnTo>
                    <a:pt x="497" y="203"/>
                  </a:lnTo>
                  <a:lnTo>
                    <a:pt x="497" y="205"/>
                  </a:lnTo>
                  <a:lnTo>
                    <a:pt x="501" y="205"/>
                  </a:lnTo>
                  <a:lnTo>
                    <a:pt x="503" y="207"/>
                  </a:lnTo>
                  <a:lnTo>
                    <a:pt x="505" y="207"/>
                  </a:lnTo>
                  <a:lnTo>
                    <a:pt x="507" y="205"/>
                  </a:lnTo>
                  <a:lnTo>
                    <a:pt x="509" y="205"/>
                  </a:lnTo>
                  <a:lnTo>
                    <a:pt x="511" y="207"/>
                  </a:lnTo>
                  <a:lnTo>
                    <a:pt x="513" y="205"/>
                  </a:lnTo>
                  <a:lnTo>
                    <a:pt x="517" y="207"/>
                  </a:lnTo>
                  <a:lnTo>
                    <a:pt x="519" y="207"/>
                  </a:lnTo>
                  <a:lnTo>
                    <a:pt x="519" y="209"/>
                  </a:lnTo>
                  <a:lnTo>
                    <a:pt x="521" y="211"/>
                  </a:lnTo>
                  <a:lnTo>
                    <a:pt x="522" y="211"/>
                  </a:lnTo>
                  <a:lnTo>
                    <a:pt x="522" y="213"/>
                  </a:lnTo>
                  <a:lnTo>
                    <a:pt x="522" y="217"/>
                  </a:lnTo>
                  <a:lnTo>
                    <a:pt x="521" y="219"/>
                  </a:lnTo>
                  <a:lnTo>
                    <a:pt x="521" y="221"/>
                  </a:lnTo>
                  <a:lnTo>
                    <a:pt x="519" y="217"/>
                  </a:lnTo>
                  <a:lnTo>
                    <a:pt x="517" y="217"/>
                  </a:lnTo>
                  <a:lnTo>
                    <a:pt x="517" y="219"/>
                  </a:lnTo>
                  <a:lnTo>
                    <a:pt x="519" y="219"/>
                  </a:lnTo>
                  <a:lnTo>
                    <a:pt x="521" y="221"/>
                  </a:lnTo>
                  <a:lnTo>
                    <a:pt x="521" y="223"/>
                  </a:lnTo>
                  <a:lnTo>
                    <a:pt x="519" y="223"/>
                  </a:lnTo>
                  <a:lnTo>
                    <a:pt x="519" y="224"/>
                  </a:lnTo>
                  <a:lnTo>
                    <a:pt x="517" y="224"/>
                  </a:lnTo>
                  <a:lnTo>
                    <a:pt x="515" y="226"/>
                  </a:lnTo>
                  <a:lnTo>
                    <a:pt x="513" y="226"/>
                  </a:lnTo>
                  <a:lnTo>
                    <a:pt x="513" y="228"/>
                  </a:lnTo>
                  <a:lnTo>
                    <a:pt x="511" y="228"/>
                  </a:lnTo>
                  <a:lnTo>
                    <a:pt x="509" y="228"/>
                  </a:lnTo>
                  <a:lnTo>
                    <a:pt x="509" y="230"/>
                  </a:lnTo>
                  <a:lnTo>
                    <a:pt x="507" y="230"/>
                  </a:lnTo>
                  <a:lnTo>
                    <a:pt x="507" y="232"/>
                  </a:lnTo>
                  <a:lnTo>
                    <a:pt x="501" y="234"/>
                  </a:lnTo>
                  <a:lnTo>
                    <a:pt x="496" y="232"/>
                  </a:lnTo>
                  <a:lnTo>
                    <a:pt x="494" y="234"/>
                  </a:lnTo>
                  <a:lnTo>
                    <a:pt x="490" y="234"/>
                  </a:lnTo>
                  <a:lnTo>
                    <a:pt x="490" y="232"/>
                  </a:lnTo>
                  <a:lnTo>
                    <a:pt x="490" y="230"/>
                  </a:lnTo>
                  <a:lnTo>
                    <a:pt x="488" y="230"/>
                  </a:lnTo>
                  <a:lnTo>
                    <a:pt x="486" y="226"/>
                  </a:lnTo>
                  <a:lnTo>
                    <a:pt x="486" y="224"/>
                  </a:lnTo>
                  <a:lnTo>
                    <a:pt x="486" y="223"/>
                  </a:lnTo>
                  <a:lnTo>
                    <a:pt x="484" y="223"/>
                  </a:lnTo>
                  <a:lnTo>
                    <a:pt x="484" y="224"/>
                  </a:lnTo>
                  <a:lnTo>
                    <a:pt x="482" y="224"/>
                  </a:lnTo>
                  <a:lnTo>
                    <a:pt x="484" y="224"/>
                  </a:lnTo>
                  <a:lnTo>
                    <a:pt x="484" y="226"/>
                  </a:lnTo>
                  <a:lnTo>
                    <a:pt x="484" y="228"/>
                  </a:lnTo>
                  <a:lnTo>
                    <a:pt x="486" y="230"/>
                  </a:lnTo>
                  <a:lnTo>
                    <a:pt x="488" y="230"/>
                  </a:lnTo>
                  <a:lnTo>
                    <a:pt x="488" y="232"/>
                  </a:lnTo>
                  <a:lnTo>
                    <a:pt x="488" y="234"/>
                  </a:lnTo>
                  <a:lnTo>
                    <a:pt x="486" y="234"/>
                  </a:lnTo>
                  <a:lnTo>
                    <a:pt x="484" y="232"/>
                  </a:lnTo>
                  <a:lnTo>
                    <a:pt x="482" y="232"/>
                  </a:lnTo>
                  <a:lnTo>
                    <a:pt x="482" y="230"/>
                  </a:lnTo>
                  <a:lnTo>
                    <a:pt x="480" y="230"/>
                  </a:lnTo>
                  <a:lnTo>
                    <a:pt x="478" y="232"/>
                  </a:lnTo>
                  <a:lnTo>
                    <a:pt x="478" y="230"/>
                  </a:lnTo>
                  <a:lnTo>
                    <a:pt x="476" y="230"/>
                  </a:lnTo>
                  <a:lnTo>
                    <a:pt x="476" y="232"/>
                  </a:lnTo>
                  <a:lnTo>
                    <a:pt x="474" y="232"/>
                  </a:lnTo>
                  <a:lnTo>
                    <a:pt x="480" y="234"/>
                  </a:lnTo>
                  <a:lnTo>
                    <a:pt x="480" y="236"/>
                  </a:lnTo>
                  <a:lnTo>
                    <a:pt x="482" y="236"/>
                  </a:lnTo>
                  <a:lnTo>
                    <a:pt x="482" y="238"/>
                  </a:lnTo>
                  <a:lnTo>
                    <a:pt x="482" y="240"/>
                  </a:lnTo>
                  <a:lnTo>
                    <a:pt x="482" y="242"/>
                  </a:lnTo>
                  <a:lnTo>
                    <a:pt x="482" y="244"/>
                  </a:lnTo>
                  <a:lnTo>
                    <a:pt x="480" y="244"/>
                  </a:lnTo>
                  <a:lnTo>
                    <a:pt x="480" y="248"/>
                  </a:lnTo>
                  <a:lnTo>
                    <a:pt x="478" y="248"/>
                  </a:lnTo>
                  <a:lnTo>
                    <a:pt x="478" y="249"/>
                  </a:lnTo>
                  <a:lnTo>
                    <a:pt x="476" y="249"/>
                  </a:lnTo>
                  <a:lnTo>
                    <a:pt x="478" y="249"/>
                  </a:lnTo>
                  <a:lnTo>
                    <a:pt x="478" y="251"/>
                  </a:lnTo>
                  <a:lnTo>
                    <a:pt x="476" y="251"/>
                  </a:lnTo>
                  <a:lnTo>
                    <a:pt x="474" y="253"/>
                  </a:lnTo>
                  <a:lnTo>
                    <a:pt x="473" y="253"/>
                  </a:lnTo>
                  <a:lnTo>
                    <a:pt x="471" y="253"/>
                  </a:lnTo>
                  <a:lnTo>
                    <a:pt x="465" y="255"/>
                  </a:lnTo>
                  <a:lnTo>
                    <a:pt x="465" y="257"/>
                  </a:lnTo>
                  <a:lnTo>
                    <a:pt x="463" y="255"/>
                  </a:lnTo>
                  <a:lnTo>
                    <a:pt x="463" y="257"/>
                  </a:lnTo>
                  <a:lnTo>
                    <a:pt x="463" y="259"/>
                  </a:lnTo>
                  <a:lnTo>
                    <a:pt x="465" y="259"/>
                  </a:lnTo>
                  <a:lnTo>
                    <a:pt x="467" y="259"/>
                  </a:lnTo>
                  <a:lnTo>
                    <a:pt x="467" y="257"/>
                  </a:lnTo>
                  <a:lnTo>
                    <a:pt x="469" y="255"/>
                  </a:lnTo>
                  <a:lnTo>
                    <a:pt x="473" y="255"/>
                  </a:lnTo>
                  <a:lnTo>
                    <a:pt x="474" y="255"/>
                  </a:lnTo>
                  <a:lnTo>
                    <a:pt x="476" y="255"/>
                  </a:lnTo>
                  <a:lnTo>
                    <a:pt x="476" y="253"/>
                  </a:lnTo>
                  <a:lnTo>
                    <a:pt x="476" y="255"/>
                  </a:lnTo>
                  <a:lnTo>
                    <a:pt x="476" y="257"/>
                  </a:lnTo>
                  <a:lnTo>
                    <a:pt x="476" y="259"/>
                  </a:lnTo>
                  <a:lnTo>
                    <a:pt x="478" y="261"/>
                  </a:lnTo>
                  <a:lnTo>
                    <a:pt x="480" y="261"/>
                  </a:lnTo>
                  <a:lnTo>
                    <a:pt x="488" y="259"/>
                  </a:lnTo>
                  <a:lnTo>
                    <a:pt x="496" y="257"/>
                  </a:lnTo>
                  <a:lnTo>
                    <a:pt x="497" y="257"/>
                  </a:lnTo>
                  <a:lnTo>
                    <a:pt x="499" y="257"/>
                  </a:lnTo>
                  <a:lnTo>
                    <a:pt x="501" y="255"/>
                  </a:lnTo>
                  <a:lnTo>
                    <a:pt x="505" y="255"/>
                  </a:lnTo>
                  <a:lnTo>
                    <a:pt x="505" y="257"/>
                  </a:lnTo>
                  <a:lnTo>
                    <a:pt x="509" y="261"/>
                  </a:lnTo>
                  <a:lnTo>
                    <a:pt x="507" y="261"/>
                  </a:lnTo>
                  <a:lnTo>
                    <a:pt x="507" y="263"/>
                  </a:lnTo>
                  <a:lnTo>
                    <a:pt x="503" y="265"/>
                  </a:lnTo>
                  <a:lnTo>
                    <a:pt x="501" y="265"/>
                  </a:lnTo>
                  <a:lnTo>
                    <a:pt x="499" y="265"/>
                  </a:lnTo>
                  <a:lnTo>
                    <a:pt x="499" y="263"/>
                  </a:lnTo>
                  <a:lnTo>
                    <a:pt x="497" y="263"/>
                  </a:lnTo>
                  <a:lnTo>
                    <a:pt x="496" y="265"/>
                  </a:lnTo>
                  <a:lnTo>
                    <a:pt x="496" y="267"/>
                  </a:lnTo>
                  <a:lnTo>
                    <a:pt x="494" y="267"/>
                  </a:lnTo>
                  <a:lnTo>
                    <a:pt x="492" y="269"/>
                  </a:lnTo>
                  <a:lnTo>
                    <a:pt x="490" y="271"/>
                  </a:lnTo>
                  <a:lnTo>
                    <a:pt x="486" y="272"/>
                  </a:lnTo>
                  <a:lnTo>
                    <a:pt x="484" y="274"/>
                  </a:lnTo>
                  <a:lnTo>
                    <a:pt x="480" y="271"/>
                  </a:lnTo>
                  <a:lnTo>
                    <a:pt x="478" y="271"/>
                  </a:lnTo>
                  <a:lnTo>
                    <a:pt x="478" y="272"/>
                  </a:lnTo>
                  <a:lnTo>
                    <a:pt x="476" y="272"/>
                  </a:lnTo>
                  <a:lnTo>
                    <a:pt x="474" y="274"/>
                  </a:lnTo>
                  <a:lnTo>
                    <a:pt x="473" y="274"/>
                  </a:lnTo>
                  <a:lnTo>
                    <a:pt x="473" y="276"/>
                  </a:lnTo>
                  <a:lnTo>
                    <a:pt x="474" y="276"/>
                  </a:lnTo>
                  <a:lnTo>
                    <a:pt x="476" y="276"/>
                  </a:lnTo>
                  <a:lnTo>
                    <a:pt x="478" y="274"/>
                  </a:lnTo>
                  <a:lnTo>
                    <a:pt x="480" y="274"/>
                  </a:lnTo>
                  <a:lnTo>
                    <a:pt x="482" y="276"/>
                  </a:lnTo>
                  <a:lnTo>
                    <a:pt x="482" y="278"/>
                  </a:lnTo>
                  <a:lnTo>
                    <a:pt x="484" y="276"/>
                  </a:lnTo>
                  <a:lnTo>
                    <a:pt x="488" y="276"/>
                  </a:lnTo>
                  <a:lnTo>
                    <a:pt x="490" y="276"/>
                  </a:lnTo>
                  <a:lnTo>
                    <a:pt x="490" y="278"/>
                  </a:lnTo>
                  <a:lnTo>
                    <a:pt x="490" y="280"/>
                  </a:lnTo>
                  <a:lnTo>
                    <a:pt x="492" y="280"/>
                  </a:lnTo>
                  <a:lnTo>
                    <a:pt x="494" y="280"/>
                  </a:lnTo>
                  <a:lnTo>
                    <a:pt x="494" y="278"/>
                  </a:lnTo>
                  <a:lnTo>
                    <a:pt x="496" y="274"/>
                  </a:lnTo>
                  <a:lnTo>
                    <a:pt x="496" y="272"/>
                  </a:lnTo>
                  <a:lnTo>
                    <a:pt x="494" y="272"/>
                  </a:lnTo>
                  <a:lnTo>
                    <a:pt x="496" y="271"/>
                  </a:lnTo>
                  <a:lnTo>
                    <a:pt x="496" y="269"/>
                  </a:lnTo>
                  <a:lnTo>
                    <a:pt x="497" y="269"/>
                  </a:lnTo>
                  <a:lnTo>
                    <a:pt x="499" y="267"/>
                  </a:lnTo>
                  <a:lnTo>
                    <a:pt x="503" y="267"/>
                  </a:lnTo>
                  <a:lnTo>
                    <a:pt x="505" y="269"/>
                  </a:lnTo>
                  <a:lnTo>
                    <a:pt x="509" y="269"/>
                  </a:lnTo>
                  <a:lnTo>
                    <a:pt x="509" y="267"/>
                  </a:lnTo>
                  <a:lnTo>
                    <a:pt x="515" y="265"/>
                  </a:lnTo>
                  <a:lnTo>
                    <a:pt x="515" y="263"/>
                  </a:lnTo>
                  <a:lnTo>
                    <a:pt x="522" y="261"/>
                  </a:lnTo>
                  <a:lnTo>
                    <a:pt x="522" y="259"/>
                  </a:lnTo>
                  <a:lnTo>
                    <a:pt x="524" y="259"/>
                  </a:lnTo>
                  <a:lnTo>
                    <a:pt x="526" y="259"/>
                  </a:lnTo>
                  <a:lnTo>
                    <a:pt x="526" y="261"/>
                  </a:lnTo>
                  <a:lnTo>
                    <a:pt x="524" y="261"/>
                  </a:lnTo>
                  <a:lnTo>
                    <a:pt x="522" y="261"/>
                  </a:lnTo>
                  <a:lnTo>
                    <a:pt x="524" y="261"/>
                  </a:lnTo>
                  <a:lnTo>
                    <a:pt x="524" y="263"/>
                  </a:lnTo>
                  <a:lnTo>
                    <a:pt x="524" y="265"/>
                  </a:lnTo>
                  <a:lnTo>
                    <a:pt x="526" y="265"/>
                  </a:lnTo>
                  <a:lnTo>
                    <a:pt x="526" y="263"/>
                  </a:lnTo>
                  <a:lnTo>
                    <a:pt x="528" y="261"/>
                  </a:lnTo>
                  <a:lnTo>
                    <a:pt x="530" y="261"/>
                  </a:lnTo>
                  <a:lnTo>
                    <a:pt x="530" y="263"/>
                  </a:lnTo>
                  <a:lnTo>
                    <a:pt x="530" y="265"/>
                  </a:lnTo>
                  <a:lnTo>
                    <a:pt x="532" y="265"/>
                  </a:lnTo>
                  <a:lnTo>
                    <a:pt x="532" y="263"/>
                  </a:lnTo>
                  <a:lnTo>
                    <a:pt x="534" y="265"/>
                  </a:lnTo>
                  <a:lnTo>
                    <a:pt x="536" y="265"/>
                  </a:lnTo>
                  <a:lnTo>
                    <a:pt x="536" y="267"/>
                  </a:lnTo>
                  <a:lnTo>
                    <a:pt x="538" y="267"/>
                  </a:lnTo>
                  <a:lnTo>
                    <a:pt x="538" y="269"/>
                  </a:lnTo>
                  <a:lnTo>
                    <a:pt x="542" y="269"/>
                  </a:lnTo>
                  <a:lnTo>
                    <a:pt x="545" y="269"/>
                  </a:lnTo>
                  <a:lnTo>
                    <a:pt x="545" y="271"/>
                  </a:lnTo>
                  <a:lnTo>
                    <a:pt x="547" y="271"/>
                  </a:lnTo>
                  <a:lnTo>
                    <a:pt x="547" y="272"/>
                  </a:lnTo>
                  <a:lnTo>
                    <a:pt x="549" y="271"/>
                  </a:lnTo>
                  <a:lnTo>
                    <a:pt x="549" y="272"/>
                  </a:lnTo>
                  <a:lnTo>
                    <a:pt x="551" y="272"/>
                  </a:lnTo>
                  <a:lnTo>
                    <a:pt x="553" y="272"/>
                  </a:lnTo>
                  <a:lnTo>
                    <a:pt x="559" y="272"/>
                  </a:lnTo>
                  <a:lnTo>
                    <a:pt x="565" y="272"/>
                  </a:lnTo>
                  <a:lnTo>
                    <a:pt x="570" y="272"/>
                  </a:lnTo>
                  <a:lnTo>
                    <a:pt x="572" y="272"/>
                  </a:lnTo>
                  <a:lnTo>
                    <a:pt x="574" y="271"/>
                  </a:lnTo>
                  <a:lnTo>
                    <a:pt x="576" y="271"/>
                  </a:lnTo>
                  <a:lnTo>
                    <a:pt x="576" y="272"/>
                  </a:lnTo>
                  <a:lnTo>
                    <a:pt x="574" y="274"/>
                  </a:lnTo>
                  <a:lnTo>
                    <a:pt x="574" y="276"/>
                  </a:lnTo>
                  <a:lnTo>
                    <a:pt x="572" y="278"/>
                  </a:lnTo>
                  <a:lnTo>
                    <a:pt x="570" y="280"/>
                  </a:lnTo>
                  <a:lnTo>
                    <a:pt x="570" y="278"/>
                  </a:lnTo>
                  <a:lnTo>
                    <a:pt x="569" y="280"/>
                  </a:lnTo>
                  <a:lnTo>
                    <a:pt x="565" y="280"/>
                  </a:lnTo>
                  <a:lnTo>
                    <a:pt x="565" y="282"/>
                  </a:lnTo>
                  <a:lnTo>
                    <a:pt x="565" y="280"/>
                  </a:lnTo>
                  <a:lnTo>
                    <a:pt x="563" y="280"/>
                  </a:lnTo>
                  <a:lnTo>
                    <a:pt x="563" y="282"/>
                  </a:lnTo>
                  <a:lnTo>
                    <a:pt x="565" y="282"/>
                  </a:lnTo>
                  <a:lnTo>
                    <a:pt x="565" y="284"/>
                  </a:lnTo>
                  <a:lnTo>
                    <a:pt x="563" y="284"/>
                  </a:lnTo>
                  <a:lnTo>
                    <a:pt x="563" y="282"/>
                  </a:lnTo>
                  <a:lnTo>
                    <a:pt x="561" y="282"/>
                  </a:lnTo>
                  <a:lnTo>
                    <a:pt x="561" y="280"/>
                  </a:lnTo>
                  <a:lnTo>
                    <a:pt x="561" y="282"/>
                  </a:lnTo>
                  <a:lnTo>
                    <a:pt x="559" y="282"/>
                  </a:lnTo>
                  <a:lnTo>
                    <a:pt x="561" y="284"/>
                  </a:lnTo>
                  <a:lnTo>
                    <a:pt x="559" y="284"/>
                  </a:lnTo>
                  <a:lnTo>
                    <a:pt x="557" y="284"/>
                  </a:lnTo>
                  <a:lnTo>
                    <a:pt x="557" y="286"/>
                  </a:lnTo>
                  <a:lnTo>
                    <a:pt x="561" y="286"/>
                  </a:lnTo>
                  <a:lnTo>
                    <a:pt x="563" y="286"/>
                  </a:lnTo>
                  <a:lnTo>
                    <a:pt x="563" y="288"/>
                  </a:lnTo>
                  <a:lnTo>
                    <a:pt x="561" y="290"/>
                  </a:lnTo>
                  <a:lnTo>
                    <a:pt x="559" y="290"/>
                  </a:lnTo>
                  <a:lnTo>
                    <a:pt x="559" y="288"/>
                  </a:lnTo>
                  <a:lnTo>
                    <a:pt x="557" y="286"/>
                  </a:lnTo>
                  <a:lnTo>
                    <a:pt x="555" y="284"/>
                  </a:lnTo>
                  <a:lnTo>
                    <a:pt x="555" y="286"/>
                  </a:lnTo>
                  <a:lnTo>
                    <a:pt x="557" y="286"/>
                  </a:lnTo>
                  <a:lnTo>
                    <a:pt x="557" y="288"/>
                  </a:lnTo>
                  <a:lnTo>
                    <a:pt x="557" y="290"/>
                  </a:lnTo>
                  <a:lnTo>
                    <a:pt x="555" y="290"/>
                  </a:lnTo>
                  <a:lnTo>
                    <a:pt x="551" y="290"/>
                  </a:lnTo>
                  <a:lnTo>
                    <a:pt x="547" y="290"/>
                  </a:lnTo>
                  <a:lnTo>
                    <a:pt x="549" y="292"/>
                  </a:lnTo>
                  <a:lnTo>
                    <a:pt x="551" y="292"/>
                  </a:lnTo>
                  <a:lnTo>
                    <a:pt x="551" y="294"/>
                  </a:lnTo>
                  <a:lnTo>
                    <a:pt x="551" y="295"/>
                  </a:lnTo>
                  <a:lnTo>
                    <a:pt x="549" y="295"/>
                  </a:lnTo>
                  <a:lnTo>
                    <a:pt x="549" y="297"/>
                  </a:lnTo>
                  <a:lnTo>
                    <a:pt x="551" y="297"/>
                  </a:lnTo>
                  <a:lnTo>
                    <a:pt x="551" y="299"/>
                  </a:lnTo>
                  <a:lnTo>
                    <a:pt x="547" y="301"/>
                  </a:lnTo>
                  <a:lnTo>
                    <a:pt x="545" y="299"/>
                  </a:lnTo>
                  <a:lnTo>
                    <a:pt x="545" y="297"/>
                  </a:lnTo>
                  <a:lnTo>
                    <a:pt x="545" y="299"/>
                  </a:lnTo>
                  <a:lnTo>
                    <a:pt x="544" y="299"/>
                  </a:lnTo>
                  <a:lnTo>
                    <a:pt x="542" y="297"/>
                  </a:lnTo>
                  <a:lnTo>
                    <a:pt x="540" y="297"/>
                  </a:lnTo>
                  <a:lnTo>
                    <a:pt x="540" y="295"/>
                  </a:lnTo>
                  <a:lnTo>
                    <a:pt x="540" y="297"/>
                  </a:lnTo>
                  <a:lnTo>
                    <a:pt x="542" y="299"/>
                  </a:lnTo>
                  <a:lnTo>
                    <a:pt x="544" y="299"/>
                  </a:lnTo>
                  <a:lnTo>
                    <a:pt x="544" y="301"/>
                  </a:lnTo>
                  <a:lnTo>
                    <a:pt x="544" y="303"/>
                  </a:lnTo>
                  <a:lnTo>
                    <a:pt x="544" y="305"/>
                  </a:lnTo>
                  <a:lnTo>
                    <a:pt x="542" y="303"/>
                  </a:lnTo>
                  <a:lnTo>
                    <a:pt x="540" y="303"/>
                  </a:lnTo>
                  <a:lnTo>
                    <a:pt x="540" y="305"/>
                  </a:lnTo>
                  <a:lnTo>
                    <a:pt x="538" y="307"/>
                  </a:lnTo>
                  <a:lnTo>
                    <a:pt x="536" y="307"/>
                  </a:lnTo>
                  <a:lnTo>
                    <a:pt x="534" y="305"/>
                  </a:lnTo>
                  <a:lnTo>
                    <a:pt x="534" y="307"/>
                  </a:lnTo>
                  <a:lnTo>
                    <a:pt x="536" y="307"/>
                  </a:lnTo>
                  <a:lnTo>
                    <a:pt x="536" y="309"/>
                  </a:lnTo>
                  <a:lnTo>
                    <a:pt x="534" y="309"/>
                  </a:lnTo>
                  <a:lnTo>
                    <a:pt x="534" y="311"/>
                  </a:lnTo>
                  <a:lnTo>
                    <a:pt x="536" y="311"/>
                  </a:lnTo>
                  <a:lnTo>
                    <a:pt x="536" y="313"/>
                  </a:lnTo>
                  <a:lnTo>
                    <a:pt x="534" y="313"/>
                  </a:lnTo>
                  <a:lnTo>
                    <a:pt x="532" y="313"/>
                  </a:lnTo>
                  <a:lnTo>
                    <a:pt x="530" y="311"/>
                  </a:lnTo>
                  <a:lnTo>
                    <a:pt x="528" y="311"/>
                  </a:lnTo>
                  <a:lnTo>
                    <a:pt x="526" y="311"/>
                  </a:lnTo>
                  <a:lnTo>
                    <a:pt x="526" y="313"/>
                  </a:lnTo>
                  <a:lnTo>
                    <a:pt x="524" y="313"/>
                  </a:lnTo>
                  <a:lnTo>
                    <a:pt x="528" y="313"/>
                  </a:lnTo>
                  <a:lnTo>
                    <a:pt x="530" y="315"/>
                  </a:lnTo>
                  <a:lnTo>
                    <a:pt x="530" y="317"/>
                  </a:lnTo>
                  <a:lnTo>
                    <a:pt x="528" y="317"/>
                  </a:lnTo>
                  <a:lnTo>
                    <a:pt x="528" y="319"/>
                  </a:lnTo>
                  <a:lnTo>
                    <a:pt x="526" y="319"/>
                  </a:lnTo>
                  <a:lnTo>
                    <a:pt x="526" y="317"/>
                  </a:lnTo>
                  <a:lnTo>
                    <a:pt x="524" y="317"/>
                  </a:lnTo>
                  <a:lnTo>
                    <a:pt x="524" y="319"/>
                  </a:lnTo>
                  <a:lnTo>
                    <a:pt x="526" y="320"/>
                  </a:lnTo>
                  <a:lnTo>
                    <a:pt x="526" y="322"/>
                  </a:lnTo>
                  <a:lnTo>
                    <a:pt x="524" y="322"/>
                  </a:lnTo>
                  <a:lnTo>
                    <a:pt x="524" y="320"/>
                  </a:lnTo>
                  <a:lnTo>
                    <a:pt x="522" y="320"/>
                  </a:lnTo>
                  <a:lnTo>
                    <a:pt x="521" y="319"/>
                  </a:lnTo>
                  <a:lnTo>
                    <a:pt x="519" y="320"/>
                  </a:lnTo>
                  <a:lnTo>
                    <a:pt x="521" y="322"/>
                  </a:lnTo>
                  <a:lnTo>
                    <a:pt x="519" y="322"/>
                  </a:lnTo>
                  <a:lnTo>
                    <a:pt x="521" y="324"/>
                  </a:lnTo>
                  <a:lnTo>
                    <a:pt x="522" y="324"/>
                  </a:lnTo>
                  <a:lnTo>
                    <a:pt x="522" y="326"/>
                  </a:lnTo>
                  <a:lnTo>
                    <a:pt x="519" y="324"/>
                  </a:lnTo>
                  <a:lnTo>
                    <a:pt x="519" y="326"/>
                  </a:lnTo>
                  <a:lnTo>
                    <a:pt x="521" y="326"/>
                  </a:lnTo>
                  <a:lnTo>
                    <a:pt x="521" y="328"/>
                  </a:lnTo>
                  <a:lnTo>
                    <a:pt x="519" y="330"/>
                  </a:lnTo>
                  <a:lnTo>
                    <a:pt x="517" y="328"/>
                  </a:lnTo>
                  <a:lnTo>
                    <a:pt x="517" y="330"/>
                  </a:lnTo>
                  <a:lnTo>
                    <a:pt x="517" y="332"/>
                  </a:lnTo>
                  <a:lnTo>
                    <a:pt x="515" y="332"/>
                  </a:lnTo>
                  <a:lnTo>
                    <a:pt x="513" y="334"/>
                  </a:lnTo>
                  <a:lnTo>
                    <a:pt x="511" y="332"/>
                  </a:lnTo>
                  <a:lnTo>
                    <a:pt x="511" y="334"/>
                  </a:lnTo>
                  <a:lnTo>
                    <a:pt x="511" y="332"/>
                  </a:lnTo>
                  <a:lnTo>
                    <a:pt x="509" y="332"/>
                  </a:lnTo>
                  <a:lnTo>
                    <a:pt x="509" y="334"/>
                  </a:lnTo>
                  <a:lnTo>
                    <a:pt x="509" y="336"/>
                  </a:lnTo>
                  <a:lnTo>
                    <a:pt x="509" y="338"/>
                  </a:lnTo>
                  <a:lnTo>
                    <a:pt x="507" y="338"/>
                  </a:lnTo>
                  <a:lnTo>
                    <a:pt x="507" y="340"/>
                  </a:lnTo>
                  <a:lnTo>
                    <a:pt x="507" y="338"/>
                  </a:lnTo>
                  <a:lnTo>
                    <a:pt x="505" y="338"/>
                  </a:lnTo>
                  <a:lnTo>
                    <a:pt x="503" y="340"/>
                  </a:lnTo>
                  <a:lnTo>
                    <a:pt x="503" y="338"/>
                  </a:lnTo>
                  <a:lnTo>
                    <a:pt x="501" y="338"/>
                  </a:lnTo>
                  <a:lnTo>
                    <a:pt x="503" y="338"/>
                  </a:lnTo>
                  <a:lnTo>
                    <a:pt x="501" y="336"/>
                  </a:lnTo>
                  <a:lnTo>
                    <a:pt x="499" y="340"/>
                  </a:lnTo>
                  <a:lnTo>
                    <a:pt x="497" y="340"/>
                  </a:lnTo>
                  <a:lnTo>
                    <a:pt x="497" y="342"/>
                  </a:lnTo>
                  <a:lnTo>
                    <a:pt x="496" y="342"/>
                  </a:lnTo>
                  <a:lnTo>
                    <a:pt x="494" y="342"/>
                  </a:lnTo>
                  <a:lnTo>
                    <a:pt x="492" y="342"/>
                  </a:lnTo>
                  <a:lnTo>
                    <a:pt x="494" y="342"/>
                  </a:lnTo>
                  <a:lnTo>
                    <a:pt x="494" y="343"/>
                  </a:lnTo>
                  <a:lnTo>
                    <a:pt x="492" y="343"/>
                  </a:lnTo>
                  <a:lnTo>
                    <a:pt x="490" y="343"/>
                  </a:lnTo>
                  <a:lnTo>
                    <a:pt x="490" y="342"/>
                  </a:lnTo>
                  <a:lnTo>
                    <a:pt x="488" y="342"/>
                  </a:lnTo>
                  <a:lnTo>
                    <a:pt x="488" y="343"/>
                  </a:lnTo>
                  <a:lnTo>
                    <a:pt x="486" y="343"/>
                  </a:lnTo>
                  <a:lnTo>
                    <a:pt x="486" y="345"/>
                  </a:lnTo>
                  <a:lnTo>
                    <a:pt x="488" y="345"/>
                  </a:lnTo>
                  <a:lnTo>
                    <a:pt x="488" y="347"/>
                  </a:lnTo>
                  <a:lnTo>
                    <a:pt x="486" y="347"/>
                  </a:lnTo>
                  <a:lnTo>
                    <a:pt x="484" y="347"/>
                  </a:lnTo>
                  <a:lnTo>
                    <a:pt x="484" y="345"/>
                  </a:lnTo>
                  <a:lnTo>
                    <a:pt x="482" y="343"/>
                  </a:lnTo>
                  <a:lnTo>
                    <a:pt x="482" y="342"/>
                  </a:lnTo>
                  <a:lnTo>
                    <a:pt x="482" y="343"/>
                  </a:lnTo>
                  <a:lnTo>
                    <a:pt x="482" y="345"/>
                  </a:lnTo>
                  <a:lnTo>
                    <a:pt x="482" y="347"/>
                  </a:lnTo>
                  <a:lnTo>
                    <a:pt x="480" y="347"/>
                  </a:lnTo>
                  <a:lnTo>
                    <a:pt x="478" y="347"/>
                  </a:lnTo>
                  <a:lnTo>
                    <a:pt x="478" y="345"/>
                  </a:lnTo>
                  <a:lnTo>
                    <a:pt x="476" y="345"/>
                  </a:lnTo>
                  <a:lnTo>
                    <a:pt x="476" y="347"/>
                  </a:lnTo>
                  <a:lnTo>
                    <a:pt x="478" y="347"/>
                  </a:lnTo>
                  <a:lnTo>
                    <a:pt x="476" y="349"/>
                  </a:lnTo>
                  <a:lnTo>
                    <a:pt x="474" y="347"/>
                  </a:lnTo>
                  <a:lnTo>
                    <a:pt x="474" y="349"/>
                  </a:lnTo>
                  <a:lnTo>
                    <a:pt x="473" y="349"/>
                  </a:lnTo>
                  <a:lnTo>
                    <a:pt x="473" y="351"/>
                  </a:lnTo>
                  <a:lnTo>
                    <a:pt x="471" y="351"/>
                  </a:lnTo>
                  <a:lnTo>
                    <a:pt x="469" y="351"/>
                  </a:lnTo>
                  <a:lnTo>
                    <a:pt x="469" y="353"/>
                  </a:lnTo>
                  <a:lnTo>
                    <a:pt x="467" y="351"/>
                  </a:lnTo>
                  <a:lnTo>
                    <a:pt x="467" y="353"/>
                  </a:lnTo>
                  <a:lnTo>
                    <a:pt x="465" y="353"/>
                  </a:lnTo>
                  <a:lnTo>
                    <a:pt x="465" y="351"/>
                  </a:lnTo>
                  <a:lnTo>
                    <a:pt x="463" y="351"/>
                  </a:lnTo>
                  <a:lnTo>
                    <a:pt x="463" y="349"/>
                  </a:lnTo>
                  <a:lnTo>
                    <a:pt x="463" y="351"/>
                  </a:lnTo>
                  <a:lnTo>
                    <a:pt x="463" y="353"/>
                  </a:lnTo>
                  <a:lnTo>
                    <a:pt x="465" y="353"/>
                  </a:lnTo>
                  <a:lnTo>
                    <a:pt x="463" y="355"/>
                  </a:lnTo>
                  <a:lnTo>
                    <a:pt x="461" y="353"/>
                  </a:lnTo>
                  <a:lnTo>
                    <a:pt x="461" y="355"/>
                  </a:lnTo>
                  <a:lnTo>
                    <a:pt x="461" y="357"/>
                  </a:lnTo>
                  <a:lnTo>
                    <a:pt x="459" y="357"/>
                  </a:lnTo>
                  <a:lnTo>
                    <a:pt x="459" y="355"/>
                  </a:lnTo>
                  <a:lnTo>
                    <a:pt x="459" y="357"/>
                  </a:lnTo>
                  <a:lnTo>
                    <a:pt x="459" y="359"/>
                  </a:lnTo>
                  <a:lnTo>
                    <a:pt x="459" y="357"/>
                  </a:lnTo>
                  <a:lnTo>
                    <a:pt x="457" y="357"/>
                  </a:lnTo>
                  <a:lnTo>
                    <a:pt x="455" y="357"/>
                  </a:lnTo>
                  <a:lnTo>
                    <a:pt x="455" y="355"/>
                  </a:lnTo>
                  <a:lnTo>
                    <a:pt x="453" y="355"/>
                  </a:lnTo>
                  <a:lnTo>
                    <a:pt x="453" y="353"/>
                  </a:lnTo>
                  <a:lnTo>
                    <a:pt x="453" y="351"/>
                  </a:lnTo>
                  <a:lnTo>
                    <a:pt x="453" y="349"/>
                  </a:lnTo>
                  <a:lnTo>
                    <a:pt x="451" y="349"/>
                  </a:lnTo>
                  <a:lnTo>
                    <a:pt x="451" y="351"/>
                  </a:lnTo>
                  <a:lnTo>
                    <a:pt x="449" y="351"/>
                  </a:lnTo>
                  <a:lnTo>
                    <a:pt x="449" y="353"/>
                  </a:lnTo>
                  <a:lnTo>
                    <a:pt x="449" y="355"/>
                  </a:lnTo>
                  <a:lnTo>
                    <a:pt x="449" y="357"/>
                  </a:lnTo>
                  <a:lnTo>
                    <a:pt x="448" y="355"/>
                  </a:lnTo>
                  <a:lnTo>
                    <a:pt x="446" y="355"/>
                  </a:lnTo>
                  <a:lnTo>
                    <a:pt x="446" y="357"/>
                  </a:lnTo>
                  <a:lnTo>
                    <a:pt x="448" y="357"/>
                  </a:lnTo>
                  <a:lnTo>
                    <a:pt x="448" y="359"/>
                  </a:lnTo>
                  <a:lnTo>
                    <a:pt x="449" y="359"/>
                  </a:lnTo>
                  <a:lnTo>
                    <a:pt x="449" y="361"/>
                  </a:lnTo>
                  <a:lnTo>
                    <a:pt x="449" y="363"/>
                  </a:lnTo>
                  <a:lnTo>
                    <a:pt x="448" y="363"/>
                  </a:lnTo>
                  <a:lnTo>
                    <a:pt x="448" y="361"/>
                  </a:lnTo>
                  <a:lnTo>
                    <a:pt x="448" y="363"/>
                  </a:lnTo>
                  <a:lnTo>
                    <a:pt x="446" y="363"/>
                  </a:lnTo>
                  <a:lnTo>
                    <a:pt x="444" y="363"/>
                  </a:lnTo>
                  <a:lnTo>
                    <a:pt x="444" y="361"/>
                  </a:lnTo>
                  <a:lnTo>
                    <a:pt x="444" y="359"/>
                  </a:lnTo>
                  <a:lnTo>
                    <a:pt x="444" y="357"/>
                  </a:lnTo>
                  <a:lnTo>
                    <a:pt x="442" y="357"/>
                  </a:lnTo>
                  <a:lnTo>
                    <a:pt x="440" y="357"/>
                  </a:lnTo>
                  <a:lnTo>
                    <a:pt x="436" y="357"/>
                  </a:lnTo>
                  <a:lnTo>
                    <a:pt x="438" y="357"/>
                  </a:lnTo>
                  <a:lnTo>
                    <a:pt x="442" y="359"/>
                  </a:lnTo>
                  <a:lnTo>
                    <a:pt x="442" y="361"/>
                  </a:lnTo>
                  <a:lnTo>
                    <a:pt x="442" y="363"/>
                  </a:lnTo>
                  <a:lnTo>
                    <a:pt x="444" y="363"/>
                  </a:lnTo>
                  <a:lnTo>
                    <a:pt x="442" y="363"/>
                  </a:lnTo>
                  <a:lnTo>
                    <a:pt x="444" y="365"/>
                  </a:lnTo>
                  <a:lnTo>
                    <a:pt x="442" y="365"/>
                  </a:lnTo>
                  <a:lnTo>
                    <a:pt x="442" y="363"/>
                  </a:lnTo>
                  <a:lnTo>
                    <a:pt x="440" y="365"/>
                  </a:lnTo>
                  <a:lnTo>
                    <a:pt x="438" y="365"/>
                  </a:lnTo>
                  <a:lnTo>
                    <a:pt x="438" y="363"/>
                  </a:lnTo>
                  <a:lnTo>
                    <a:pt x="438" y="365"/>
                  </a:lnTo>
                  <a:lnTo>
                    <a:pt x="436" y="365"/>
                  </a:lnTo>
                  <a:lnTo>
                    <a:pt x="434" y="365"/>
                  </a:lnTo>
                  <a:lnTo>
                    <a:pt x="432" y="365"/>
                  </a:lnTo>
                  <a:lnTo>
                    <a:pt x="430" y="365"/>
                  </a:lnTo>
                  <a:lnTo>
                    <a:pt x="428" y="363"/>
                  </a:lnTo>
                  <a:lnTo>
                    <a:pt x="426" y="361"/>
                  </a:lnTo>
                  <a:lnTo>
                    <a:pt x="428" y="361"/>
                  </a:lnTo>
                  <a:lnTo>
                    <a:pt x="426" y="361"/>
                  </a:lnTo>
                  <a:lnTo>
                    <a:pt x="426" y="363"/>
                  </a:lnTo>
                  <a:lnTo>
                    <a:pt x="428" y="363"/>
                  </a:lnTo>
                  <a:lnTo>
                    <a:pt x="426" y="363"/>
                  </a:lnTo>
                  <a:lnTo>
                    <a:pt x="426" y="365"/>
                  </a:lnTo>
                  <a:lnTo>
                    <a:pt x="424" y="365"/>
                  </a:lnTo>
                  <a:lnTo>
                    <a:pt x="424" y="363"/>
                  </a:lnTo>
                  <a:lnTo>
                    <a:pt x="423" y="363"/>
                  </a:lnTo>
                  <a:lnTo>
                    <a:pt x="423" y="361"/>
                  </a:lnTo>
                  <a:lnTo>
                    <a:pt x="423" y="359"/>
                  </a:lnTo>
                  <a:lnTo>
                    <a:pt x="423" y="357"/>
                  </a:lnTo>
                  <a:lnTo>
                    <a:pt x="424" y="357"/>
                  </a:lnTo>
                  <a:lnTo>
                    <a:pt x="426" y="357"/>
                  </a:lnTo>
                  <a:lnTo>
                    <a:pt x="424" y="357"/>
                  </a:lnTo>
                  <a:lnTo>
                    <a:pt x="419" y="355"/>
                  </a:lnTo>
                  <a:lnTo>
                    <a:pt x="419" y="357"/>
                  </a:lnTo>
                  <a:lnTo>
                    <a:pt x="419" y="355"/>
                  </a:lnTo>
                  <a:lnTo>
                    <a:pt x="417" y="355"/>
                  </a:lnTo>
                  <a:lnTo>
                    <a:pt x="417" y="353"/>
                  </a:lnTo>
                  <a:lnTo>
                    <a:pt x="417" y="351"/>
                  </a:lnTo>
                  <a:lnTo>
                    <a:pt x="415" y="351"/>
                  </a:lnTo>
                  <a:lnTo>
                    <a:pt x="415" y="349"/>
                  </a:lnTo>
                  <a:lnTo>
                    <a:pt x="417" y="347"/>
                  </a:lnTo>
                  <a:lnTo>
                    <a:pt x="415" y="345"/>
                  </a:lnTo>
                  <a:lnTo>
                    <a:pt x="415" y="347"/>
                  </a:lnTo>
                  <a:lnTo>
                    <a:pt x="415" y="349"/>
                  </a:lnTo>
                  <a:lnTo>
                    <a:pt x="413" y="347"/>
                  </a:lnTo>
                  <a:lnTo>
                    <a:pt x="413" y="345"/>
                  </a:lnTo>
                  <a:lnTo>
                    <a:pt x="413" y="343"/>
                  </a:lnTo>
                  <a:lnTo>
                    <a:pt x="413" y="342"/>
                  </a:lnTo>
                  <a:lnTo>
                    <a:pt x="411" y="340"/>
                  </a:lnTo>
                  <a:lnTo>
                    <a:pt x="409" y="342"/>
                  </a:lnTo>
                  <a:lnTo>
                    <a:pt x="411" y="342"/>
                  </a:lnTo>
                  <a:lnTo>
                    <a:pt x="411" y="343"/>
                  </a:lnTo>
                  <a:lnTo>
                    <a:pt x="411" y="345"/>
                  </a:lnTo>
                  <a:lnTo>
                    <a:pt x="409" y="345"/>
                  </a:lnTo>
                  <a:lnTo>
                    <a:pt x="409" y="349"/>
                  </a:lnTo>
                  <a:lnTo>
                    <a:pt x="411" y="349"/>
                  </a:lnTo>
                  <a:lnTo>
                    <a:pt x="411" y="351"/>
                  </a:lnTo>
                  <a:lnTo>
                    <a:pt x="413" y="351"/>
                  </a:lnTo>
                  <a:lnTo>
                    <a:pt x="415" y="351"/>
                  </a:lnTo>
                  <a:lnTo>
                    <a:pt x="415" y="353"/>
                  </a:lnTo>
                  <a:lnTo>
                    <a:pt x="415" y="355"/>
                  </a:lnTo>
                  <a:lnTo>
                    <a:pt x="417" y="359"/>
                  </a:lnTo>
                  <a:lnTo>
                    <a:pt x="415" y="357"/>
                  </a:lnTo>
                  <a:lnTo>
                    <a:pt x="411" y="357"/>
                  </a:lnTo>
                  <a:lnTo>
                    <a:pt x="411" y="359"/>
                  </a:lnTo>
                  <a:lnTo>
                    <a:pt x="413" y="359"/>
                  </a:lnTo>
                  <a:lnTo>
                    <a:pt x="415" y="361"/>
                  </a:lnTo>
                  <a:lnTo>
                    <a:pt x="417" y="361"/>
                  </a:lnTo>
                  <a:lnTo>
                    <a:pt x="417" y="363"/>
                  </a:lnTo>
                  <a:lnTo>
                    <a:pt x="419" y="363"/>
                  </a:lnTo>
                  <a:lnTo>
                    <a:pt x="419" y="365"/>
                  </a:lnTo>
                  <a:lnTo>
                    <a:pt x="417" y="365"/>
                  </a:lnTo>
                  <a:lnTo>
                    <a:pt x="415" y="365"/>
                  </a:lnTo>
                  <a:lnTo>
                    <a:pt x="417" y="365"/>
                  </a:lnTo>
                  <a:lnTo>
                    <a:pt x="417" y="367"/>
                  </a:lnTo>
                  <a:lnTo>
                    <a:pt x="417" y="368"/>
                  </a:lnTo>
                  <a:lnTo>
                    <a:pt x="417" y="370"/>
                  </a:lnTo>
                  <a:lnTo>
                    <a:pt x="415" y="370"/>
                  </a:lnTo>
                  <a:lnTo>
                    <a:pt x="415" y="372"/>
                  </a:lnTo>
                  <a:lnTo>
                    <a:pt x="417" y="372"/>
                  </a:lnTo>
                  <a:lnTo>
                    <a:pt x="415" y="374"/>
                  </a:lnTo>
                  <a:lnTo>
                    <a:pt x="413" y="372"/>
                  </a:lnTo>
                  <a:lnTo>
                    <a:pt x="411" y="372"/>
                  </a:lnTo>
                  <a:lnTo>
                    <a:pt x="409" y="372"/>
                  </a:lnTo>
                  <a:lnTo>
                    <a:pt x="409" y="374"/>
                  </a:lnTo>
                  <a:lnTo>
                    <a:pt x="407" y="376"/>
                  </a:lnTo>
                  <a:lnTo>
                    <a:pt x="407" y="378"/>
                  </a:lnTo>
                  <a:lnTo>
                    <a:pt x="405" y="378"/>
                  </a:lnTo>
                  <a:lnTo>
                    <a:pt x="405" y="380"/>
                  </a:lnTo>
                  <a:lnTo>
                    <a:pt x="403" y="380"/>
                  </a:lnTo>
                  <a:lnTo>
                    <a:pt x="401" y="380"/>
                  </a:lnTo>
                  <a:lnTo>
                    <a:pt x="400" y="380"/>
                  </a:lnTo>
                  <a:lnTo>
                    <a:pt x="400" y="382"/>
                  </a:lnTo>
                  <a:lnTo>
                    <a:pt x="401" y="382"/>
                  </a:lnTo>
                  <a:lnTo>
                    <a:pt x="401" y="384"/>
                  </a:lnTo>
                  <a:lnTo>
                    <a:pt x="400" y="384"/>
                  </a:lnTo>
                  <a:lnTo>
                    <a:pt x="400" y="386"/>
                  </a:lnTo>
                  <a:lnTo>
                    <a:pt x="398" y="386"/>
                  </a:lnTo>
                  <a:lnTo>
                    <a:pt x="396" y="386"/>
                  </a:lnTo>
                  <a:lnTo>
                    <a:pt x="398" y="388"/>
                  </a:lnTo>
                  <a:lnTo>
                    <a:pt x="396" y="388"/>
                  </a:lnTo>
                  <a:lnTo>
                    <a:pt x="398" y="388"/>
                  </a:lnTo>
                  <a:lnTo>
                    <a:pt x="398" y="390"/>
                  </a:lnTo>
                  <a:lnTo>
                    <a:pt x="396" y="391"/>
                  </a:lnTo>
                  <a:lnTo>
                    <a:pt x="398" y="391"/>
                  </a:lnTo>
                  <a:lnTo>
                    <a:pt x="398" y="393"/>
                  </a:lnTo>
                  <a:lnTo>
                    <a:pt x="396" y="393"/>
                  </a:lnTo>
                  <a:lnTo>
                    <a:pt x="394" y="393"/>
                  </a:lnTo>
                  <a:lnTo>
                    <a:pt x="392" y="393"/>
                  </a:lnTo>
                  <a:lnTo>
                    <a:pt x="394" y="393"/>
                  </a:lnTo>
                  <a:lnTo>
                    <a:pt x="394" y="395"/>
                  </a:lnTo>
                  <a:lnTo>
                    <a:pt x="396" y="395"/>
                  </a:lnTo>
                  <a:lnTo>
                    <a:pt x="394" y="395"/>
                  </a:lnTo>
                  <a:lnTo>
                    <a:pt x="396" y="395"/>
                  </a:lnTo>
                  <a:lnTo>
                    <a:pt x="396" y="397"/>
                  </a:lnTo>
                  <a:lnTo>
                    <a:pt x="396" y="399"/>
                  </a:lnTo>
                  <a:lnTo>
                    <a:pt x="394" y="399"/>
                  </a:lnTo>
                  <a:lnTo>
                    <a:pt x="392" y="397"/>
                  </a:lnTo>
                  <a:lnTo>
                    <a:pt x="392" y="399"/>
                  </a:lnTo>
                  <a:lnTo>
                    <a:pt x="394" y="399"/>
                  </a:lnTo>
                  <a:lnTo>
                    <a:pt x="394" y="401"/>
                  </a:lnTo>
                  <a:lnTo>
                    <a:pt x="394" y="403"/>
                  </a:lnTo>
                  <a:lnTo>
                    <a:pt x="394" y="405"/>
                  </a:lnTo>
                  <a:lnTo>
                    <a:pt x="392" y="405"/>
                  </a:lnTo>
                  <a:lnTo>
                    <a:pt x="392" y="407"/>
                  </a:lnTo>
                  <a:lnTo>
                    <a:pt x="390" y="407"/>
                  </a:lnTo>
                  <a:lnTo>
                    <a:pt x="388" y="407"/>
                  </a:lnTo>
                  <a:lnTo>
                    <a:pt x="388" y="409"/>
                  </a:lnTo>
                  <a:lnTo>
                    <a:pt x="390" y="409"/>
                  </a:lnTo>
                  <a:lnTo>
                    <a:pt x="390" y="407"/>
                  </a:lnTo>
                  <a:lnTo>
                    <a:pt x="390" y="409"/>
                  </a:lnTo>
                  <a:lnTo>
                    <a:pt x="386" y="409"/>
                  </a:lnTo>
                  <a:lnTo>
                    <a:pt x="388" y="411"/>
                  </a:lnTo>
                  <a:lnTo>
                    <a:pt x="386" y="411"/>
                  </a:lnTo>
                  <a:lnTo>
                    <a:pt x="388" y="411"/>
                  </a:lnTo>
                  <a:lnTo>
                    <a:pt x="386" y="413"/>
                  </a:lnTo>
                  <a:lnTo>
                    <a:pt x="386" y="415"/>
                  </a:lnTo>
                  <a:lnTo>
                    <a:pt x="386" y="416"/>
                  </a:lnTo>
                  <a:lnTo>
                    <a:pt x="386" y="418"/>
                  </a:lnTo>
                  <a:lnTo>
                    <a:pt x="388" y="418"/>
                  </a:lnTo>
                  <a:lnTo>
                    <a:pt x="386" y="418"/>
                  </a:lnTo>
                  <a:lnTo>
                    <a:pt x="386" y="416"/>
                  </a:lnTo>
                  <a:lnTo>
                    <a:pt x="384" y="416"/>
                  </a:lnTo>
                  <a:lnTo>
                    <a:pt x="386" y="418"/>
                  </a:lnTo>
                  <a:lnTo>
                    <a:pt x="384" y="418"/>
                  </a:lnTo>
                  <a:lnTo>
                    <a:pt x="384" y="420"/>
                  </a:lnTo>
                  <a:lnTo>
                    <a:pt x="384" y="422"/>
                  </a:lnTo>
                  <a:lnTo>
                    <a:pt x="382" y="422"/>
                  </a:lnTo>
                  <a:lnTo>
                    <a:pt x="382" y="424"/>
                  </a:lnTo>
                  <a:lnTo>
                    <a:pt x="382" y="426"/>
                  </a:lnTo>
                  <a:lnTo>
                    <a:pt x="382" y="424"/>
                  </a:lnTo>
                  <a:lnTo>
                    <a:pt x="382" y="422"/>
                  </a:lnTo>
                  <a:lnTo>
                    <a:pt x="380" y="424"/>
                  </a:lnTo>
                  <a:lnTo>
                    <a:pt x="380" y="422"/>
                  </a:lnTo>
                  <a:lnTo>
                    <a:pt x="380" y="420"/>
                  </a:lnTo>
                  <a:lnTo>
                    <a:pt x="380" y="418"/>
                  </a:lnTo>
                  <a:lnTo>
                    <a:pt x="378" y="418"/>
                  </a:lnTo>
                  <a:lnTo>
                    <a:pt x="378" y="420"/>
                  </a:lnTo>
                  <a:lnTo>
                    <a:pt x="378" y="422"/>
                  </a:lnTo>
                  <a:lnTo>
                    <a:pt x="378" y="424"/>
                  </a:lnTo>
                  <a:lnTo>
                    <a:pt x="378" y="426"/>
                  </a:lnTo>
                  <a:lnTo>
                    <a:pt x="380" y="428"/>
                  </a:lnTo>
                  <a:lnTo>
                    <a:pt x="378" y="428"/>
                  </a:lnTo>
                  <a:lnTo>
                    <a:pt x="378" y="430"/>
                  </a:lnTo>
                  <a:lnTo>
                    <a:pt x="376" y="430"/>
                  </a:lnTo>
                  <a:lnTo>
                    <a:pt x="376" y="432"/>
                  </a:lnTo>
                  <a:lnTo>
                    <a:pt x="375" y="432"/>
                  </a:lnTo>
                  <a:lnTo>
                    <a:pt x="376" y="432"/>
                  </a:lnTo>
                  <a:lnTo>
                    <a:pt x="376" y="434"/>
                  </a:lnTo>
                  <a:lnTo>
                    <a:pt x="375" y="434"/>
                  </a:lnTo>
                  <a:lnTo>
                    <a:pt x="375" y="432"/>
                  </a:lnTo>
                  <a:lnTo>
                    <a:pt x="375" y="434"/>
                  </a:lnTo>
                  <a:lnTo>
                    <a:pt x="375" y="436"/>
                  </a:lnTo>
                  <a:lnTo>
                    <a:pt x="373" y="436"/>
                  </a:lnTo>
                  <a:lnTo>
                    <a:pt x="373" y="434"/>
                  </a:lnTo>
                  <a:lnTo>
                    <a:pt x="373" y="436"/>
                  </a:lnTo>
                  <a:lnTo>
                    <a:pt x="371" y="436"/>
                  </a:lnTo>
                  <a:lnTo>
                    <a:pt x="373" y="436"/>
                  </a:lnTo>
                  <a:lnTo>
                    <a:pt x="371" y="438"/>
                  </a:lnTo>
                  <a:lnTo>
                    <a:pt x="369" y="436"/>
                  </a:lnTo>
                  <a:lnTo>
                    <a:pt x="369" y="434"/>
                  </a:lnTo>
                  <a:lnTo>
                    <a:pt x="369" y="432"/>
                  </a:lnTo>
                  <a:lnTo>
                    <a:pt x="367" y="434"/>
                  </a:lnTo>
                  <a:lnTo>
                    <a:pt x="367" y="436"/>
                  </a:lnTo>
                  <a:lnTo>
                    <a:pt x="369" y="438"/>
                  </a:lnTo>
                  <a:lnTo>
                    <a:pt x="369" y="439"/>
                  </a:lnTo>
                  <a:lnTo>
                    <a:pt x="367" y="439"/>
                  </a:lnTo>
                  <a:lnTo>
                    <a:pt x="365" y="438"/>
                  </a:lnTo>
                  <a:lnTo>
                    <a:pt x="363" y="438"/>
                  </a:lnTo>
                  <a:lnTo>
                    <a:pt x="363" y="436"/>
                  </a:lnTo>
                  <a:lnTo>
                    <a:pt x="363" y="438"/>
                  </a:lnTo>
                  <a:lnTo>
                    <a:pt x="361" y="438"/>
                  </a:lnTo>
                  <a:lnTo>
                    <a:pt x="361" y="436"/>
                  </a:lnTo>
                  <a:lnTo>
                    <a:pt x="359" y="436"/>
                  </a:lnTo>
                  <a:lnTo>
                    <a:pt x="359" y="434"/>
                  </a:lnTo>
                  <a:lnTo>
                    <a:pt x="357" y="432"/>
                  </a:lnTo>
                  <a:lnTo>
                    <a:pt x="359" y="432"/>
                  </a:lnTo>
                  <a:lnTo>
                    <a:pt x="357" y="432"/>
                  </a:lnTo>
                  <a:lnTo>
                    <a:pt x="355" y="432"/>
                  </a:lnTo>
                  <a:lnTo>
                    <a:pt x="357" y="432"/>
                  </a:lnTo>
                  <a:lnTo>
                    <a:pt x="357" y="434"/>
                  </a:lnTo>
                  <a:lnTo>
                    <a:pt x="359" y="436"/>
                  </a:lnTo>
                  <a:lnTo>
                    <a:pt x="359" y="438"/>
                  </a:lnTo>
                  <a:lnTo>
                    <a:pt x="361" y="438"/>
                  </a:lnTo>
                  <a:lnTo>
                    <a:pt x="361" y="439"/>
                  </a:lnTo>
                  <a:lnTo>
                    <a:pt x="359" y="439"/>
                  </a:lnTo>
                  <a:lnTo>
                    <a:pt x="361" y="439"/>
                  </a:lnTo>
                  <a:lnTo>
                    <a:pt x="361" y="441"/>
                  </a:lnTo>
                  <a:lnTo>
                    <a:pt x="361" y="443"/>
                  </a:lnTo>
                  <a:lnTo>
                    <a:pt x="359" y="443"/>
                  </a:lnTo>
                  <a:lnTo>
                    <a:pt x="359" y="441"/>
                  </a:lnTo>
                  <a:lnTo>
                    <a:pt x="357" y="441"/>
                  </a:lnTo>
                  <a:lnTo>
                    <a:pt x="359" y="441"/>
                  </a:lnTo>
                  <a:lnTo>
                    <a:pt x="359" y="443"/>
                  </a:lnTo>
                  <a:lnTo>
                    <a:pt x="357" y="443"/>
                  </a:lnTo>
                  <a:lnTo>
                    <a:pt x="355" y="443"/>
                  </a:lnTo>
                  <a:lnTo>
                    <a:pt x="355" y="445"/>
                  </a:lnTo>
                  <a:lnTo>
                    <a:pt x="357" y="443"/>
                  </a:lnTo>
                  <a:lnTo>
                    <a:pt x="359" y="445"/>
                  </a:lnTo>
                  <a:lnTo>
                    <a:pt x="357" y="445"/>
                  </a:lnTo>
                  <a:lnTo>
                    <a:pt x="355" y="445"/>
                  </a:lnTo>
                  <a:lnTo>
                    <a:pt x="355" y="447"/>
                  </a:lnTo>
                  <a:lnTo>
                    <a:pt x="357" y="447"/>
                  </a:lnTo>
                  <a:lnTo>
                    <a:pt x="355" y="447"/>
                  </a:lnTo>
                  <a:lnTo>
                    <a:pt x="355" y="449"/>
                  </a:lnTo>
                  <a:lnTo>
                    <a:pt x="353" y="449"/>
                  </a:lnTo>
                  <a:lnTo>
                    <a:pt x="353" y="451"/>
                  </a:lnTo>
                  <a:lnTo>
                    <a:pt x="352" y="451"/>
                  </a:lnTo>
                  <a:lnTo>
                    <a:pt x="352" y="449"/>
                  </a:lnTo>
                  <a:lnTo>
                    <a:pt x="352" y="451"/>
                  </a:lnTo>
                  <a:lnTo>
                    <a:pt x="350" y="451"/>
                  </a:lnTo>
                  <a:lnTo>
                    <a:pt x="350" y="449"/>
                  </a:lnTo>
                  <a:lnTo>
                    <a:pt x="350" y="451"/>
                  </a:lnTo>
                  <a:lnTo>
                    <a:pt x="350" y="453"/>
                  </a:lnTo>
                  <a:lnTo>
                    <a:pt x="348" y="451"/>
                  </a:lnTo>
                  <a:lnTo>
                    <a:pt x="348" y="447"/>
                  </a:lnTo>
                  <a:lnTo>
                    <a:pt x="348" y="445"/>
                  </a:lnTo>
                  <a:lnTo>
                    <a:pt x="350" y="445"/>
                  </a:lnTo>
                  <a:lnTo>
                    <a:pt x="348" y="445"/>
                  </a:lnTo>
                  <a:lnTo>
                    <a:pt x="346" y="445"/>
                  </a:lnTo>
                  <a:lnTo>
                    <a:pt x="346" y="447"/>
                  </a:lnTo>
                  <a:lnTo>
                    <a:pt x="348" y="447"/>
                  </a:lnTo>
                  <a:lnTo>
                    <a:pt x="346" y="447"/>
                  </a:lnTo>
                  <a:lnTo>
                    <a:pt x="346" y="449"/>
                  </a:lnTo>
                  <a:lnTo>
                    <a:pt x="344" y="451"/>
                  </a:lnTo>
                  <a:lnTo>
                    <a:pt x="342" y="451"/>
                  </a:lnTo>
                  <a:lnTo>
                    <a:pt x="340" y="451"/>
                  </a:lnTo>
                  <a:lnTo>
                    <a:pt x="342" y="451"/>
                  </a:lnTo>
                  <a:lnTo>
                    <a:pt x="340" y="453"/>
                  </a:lnTo>
                  <a:lnTo>
                    <a:pt x="338" y="455"/>
                  </a:lnTo>
                  <a:lnTo>
                    <a:pt x="338" y="453"/>
                  </a:lnTo>
                  <a:lnTo>
                    <a:pt x="338" y="451"/>
                  </a:lnTo>
                  <a:lnTo>
                    <a:pt x="336" y="451"/>
                  </a:lnTo>
                  <a:lnTo>
                    <a:pt x="338" y="449"/>
                  </a:lnTo>
                  <a:lnTo>
                    <a:pt x="338" y="447"/>
                  </a:lnTo>
                  <a:lnTo>
                    <a:pt x="338" y="445"/>
                  </a:lnTo>
                  <a:lnTo>
                    <a:pt x="336" y="447"/>
                  </a:lnTo>
                  <a:lnTo>
                    <a:pt x="336" y="449"/>
                  </a:lnTo>
                  <a:lnTo>
                    <a:pt x="336" y="447"/>
                  </a:lnTo>
                  <a:lnTo>
                    <a:pt x="336" y="449"/>
                  </a:lnTo>
                  <a:lnTo>
                    <a:pt x="336" y="451"/>
                  </a:lnTo>
                  <a:lnTo>
                    <a:pt x="336" y="453"/>
                  </a:lnTo>
                  <a:lnTo>
                    <a:pt x="334" y="453"/>
                  </a:lnTo>
                  <a:lnTo>
                    <a:pt x="336" y="453"/>
                  </a:lnTo>
                  <a:lnTo>
                    <a:pt x="336" y="455"/>
                  </a:lnTo>
                  <a:lnTo>
                    <a:pt x="336" y="457"/>
                  </a:lnTo>
                  <a:lnTo>
                    <a:pt x="334" y="455"/>
                  </a:lnTo>
                  <a:lnTo>
                    <a:pt x="334" y="457"/>
                  </a:lnTo>
                  <a:lnTo>
                    <a:pt x="336" y="457"/>
                  </a:lnTo>
                  <a:lnTo>
                    <a:pt x="334" y="457"/>
                  </a:lnTo>
                  <a:lnTo>
                    <a:pt x="330" y="455"/>
                  </a:lnTo>
                  <a:lnTo>
                    <a:pt x="330" y="453"/>
                  </a:lnTo>
                  <a:lnTo>
                    <a:pt x="328" y="453"/>
                  </a:lnTo>
                  <a:lnTo>
                    <a:pt x="328" y="451"/>
                  </a:lnTo>
                  <a:lnTo>
                    <a:pt x="327" y="451"/>
                  </a:lnTo>
                  <a:lnTo>
                    <a:pt x="327" y="453"/>
                  </a:lnTo>
                  <a:lnTo>
                    <a:pt x="325" y="453"/>
                  </a:lnTo>
                  <a:lnTo>
                    <a:pt x="325" y="451"/>
                  </a:lnTo>
                  <a:lnTo>
                    <a:pt x="327" y="451"/>
                  </a:lnTo>
                  <a:lnTo>
                    <a:pt x="327" y="449"/>
                  </a:lnTo>
                  <a:lnTo>
                    <a:pt x="327" y="447"/>
                  </a:lnTo>
                  <a:lnTo>
                    <a:pt x="325" y="447"/>
                  </a:lnTo>
                  <a:lnTo>
                    <a:pt x="327" y="447"/>
                  </a:lnTo>
                  <a:lnTo>
                    <a:pt x="327" y="445"/>
                  </a:lnTo>
                  <a:lnTo>
                    <a:pt x="328" y="445"/>
                  </a:lnTo>
                  <a:lnTo>
                    <a:pt x="328" y="443"/>
                  </a:lnTo>
                  <a:lnTo>
                    <a:pt x="330" y="443"/>
                  </a:lnTo>
                  <a:lnTo>
                    <a:pt x="330" y="441"/>
                  </a:lnTo>
                  <a:lnTo>
                    <a:pt x="330" y="439"/>
                  </a:lnTo>
                  <a:lnTo>
                    <a:pt x="332" y="439"/>
                  </a:lnTo>
                  <a:lnTo>
                    <a:pt x="334" y="438"/>
                  </a:lnTo>
                  <a:lnTo>
                    <a:pt x="336" y="436"/>
                  </a:lnTo>
                  <a:lnTo>
                    <a:pt x="334" y="436"/>
                  </a:lnTo>
                  <a:lnTo>
                    <a:pt x="332" y="436"/>
                  </a:lnTo>
                  <a:lnTo>
                    <a:pt x="330" y="436"/>
                  </a:lnTo>
                  <a:lnTo>
                    <a:pt x="328" y="436"/>
                  </a:lnTo>
                  <a:lnTo>
                    <a:pt x="327" y="436"/>
                  </a:lnTo>
                  <a:lnTo>
                    <a:pt x="327" y="434"/>
                  </a:lnTo>
                  <a:lnTo>
                    <a:pt x="325" y="434"/>
                  </a:lnTo>
                  <a:lnTo>
                    <a:pt x="325" y="432"/>
                  </a:lnTo>
                  <a:lnTo>
                    <a:pt x="325" y="434"/>
                  </a:lnTo>
                  <a:lnTo>
                    <a:pt x="323" y="434"/>
                  </a:lnTo>
                  <a:lnTo>
                    <a:pt x="321" y="434"/>
                  </a:lnTo>
                  <a:lnTo>
                    <a:pt x="321" y="436"/>
                  </a:lnTo>
                  <a:lnTo>
                    <a:pt x="327" y="438"/>
                  </a:lnTo>
                  <a:lnTo>
                    <a:pt x="327" y="439"/>
                  </a:lnTo>
                  <a:lnTo>
                    <a:pt x="325" y="439"/>
                  </a:lnTo>
                  <a:lnTo>
                    <a:pt x="327" y="439"/>
                  </a:lnTo>
                  <a:lnTo>
                    <a:pt x="325" y="439"/>
                  </a:lnTo>
                  <a:lnTo>
                    <a:pt x="323" y="439"/>
                  </a:lnTo>
                  <a:lnTo>
                    <a:pt x="325" y="439"/>
                  </a:lnTo>
                  <a:lnTo>
                    <a:pt x="325" y="441"/>
                  </a:lnTo>
                  <a:lnTo>
                    <a:pt x="325" y="443"/>
                  </a:lnTo>
                  <a:lnTo>
                    <a:pt x="323" y="443"/>
                  </a:lnTo>
                  <a:lnTo>
                    <a:pt x="323" y="445"/>
                  </a:lnTo>
                  <a:lnTo>
                    <a:pt x="321" y="445"/>
                  </a:lnTo>
                  <a:lnTo>
                    <a:pt x="321" y="443"/>
                  </a:lnTo>
                  <a:lnTo>
                    <a:pt x="321" y="445"/>
                  </a:lnTo>
                  <a:lnTo>
                    <a:pt x="323" y="445"/>
                  </a:lnTo>
                  <a:lnTo>
                    <a:pt x="323" y="447"/>
                  </a:lnTo>
                  <a:lnTo>
                    <a:pt x="323" y="449"/>
                  </a:lnTo>
                  <a:lnTo>
                    <a:pt x="323" y="451"/>
                  </a:lnTo>
                  <a:lnTo>
                    <a:pt x="321" y="451"/>
                  </a:lnTo>
                  <a:lnTo>
                    <a:pt x="321" y="449"/>
                  </a:lnTo>
                  <a:lnTo>
                    <a:pt x="321" y="451"/>
                  </a:lnTo>
                  <a:lnTo>
                    <a:pt x="321" y="449"/>
                  </a:lnTo>
                  <a:lnTo>
                    <a:pt x="321" y="451"/>
                  </a:lnTo>
                  <a:lnTo>
                    <a:pt x="321" y="449"/>
                  </a:lnTo>
                  <a:lnTo>
                    <a:pt x="319" y="449"/>
                  </a:lnTo>
                  <a:lnTo>
                    <a:pt x="319" y="451"/>
                  </a:lnTo>
                  <a:lnTo>
                    <a:pt x="321" y="451"/>
                  </a:lnTo>
                  <a:lnTo>
                    <a:pt x="321" y="453"/>
                  </a:lnTo>
                  <a:lnTo>
                    <a:pt x="319" y="453"/>
                  </a:lnTo>
                  <a:lnTo>
                    <a:pt x="317" y="451"/>
                  </a:lnTo>
                  <a:lnTo>
                    <a:pt x="317" y="449"/>
                  </a:lnTo>
                  <a:lnTo>
                    <a:pt x="315" y="447"/>
                  </a:lnTo>
                  <a:lnTo>
                    <a:pt x="315" y="449"/>
                  </a:lnTo>
                  <a:lnTo>
                    <a:pt x="315" y="451"/>
                  </a:lnTo>
                  <a:lnTo>
                    <a:pt x="315" y="453"/>
                  </a:lnTo>
                  <a:lnTo>
                    <a:pt x="319" y="455"/>
                  </a:lnTo>
                  <a:lnTo>
                    <a:pt x="321" y="455"/>
                  </a:lnTo>
                  <a:lnTo>
                    <a:pt x="321" y="457"/>
                  </a:lnTo>
                  <a:lnTo>
                    <a:pt x="319" y="457"/>
                  </a:lnTo>
                  <a:lnTo>
                    <a:pt x="321" y="459"/>
                  </a:lnTo>
                  <a:lnTo>
                    <a:pt x="319" y="459"/>
                  </a:lnTo>
                  <a:lnTo>
                    <a:pt x="321" y="459"/>
                  </a:lnTo>
                  <a:lnTo>
                    <a:pt x="319" y="461"/>
                  </a:lnTo>
                  <a:lnTo>
                    <a:pt x="319" y="463"/>
                  </a:lnTo>
                  <a:lnTo>
                    <a:pt x="317" y="463"/>
                  </a:lnTo>
                  <a:lnTo>
                    <a:pt x="315" y="463"/>
                  </a:lnTo>
                  <a:lnTo>
                    <a:pt x="315" y="464"/>
                  </a:lnTo>
                  <a:lnTo>
                    <a:pt x="315" y="463"/>
                  </a:lnTo>
                  <a:lnTo>
                    <a:pt x="315" y="461"/>
                  </a:lnTo>
                  <a:lnTo>
                    <a:pt x="313" y="461"/>
                  </a:lnTo>
                  <a:lnTo>
                    <a:pt x="315" y="461"/>
                  </a:lnTo>
                  <a:lnTo>
                    <a:pt x="313" y="461"/>
                  </a:lnTo>
                  <a:lnTo>
                    <a:pt x="313" y="463"/>
                  </a:lnTo>
                  <a:lnTo>
                    <a:pt x="313" y="461"/>
                  </a:lnTo>
                  <a:lnTo>
                    <a:pt x="313" y="463"/>
                  </a:lnTo>
                  <a:lnTo>
                    <a:pt x="311" y="463"/>
                  </a:lnTo>
                  <a:lnTo>
                    <a:pt x="311" y="461"/>
                  </a:lnTo>
                  <a:lnTo>
                    <a:pt x="309" y="463"/>
                  </a:lnTo>
                  <a:lnTo>
                    <a:pt x="311" y="463"/>
                  </a:lnTo>
                  <a:lnTo>
                    <a:pt x="313" y="463"/>
                  </a:lnTo>
                  <a:lnTo>
                    <a:pt x="313" y="464"/>
                  </a:lnTo>
                  <a:lnTo>
                    <a:pt x="311" y="464"/>
                  </a:lnTo>
                  <a:lnTo>
                    <a:pt x="309" y="464"/>
                  </a:lnTo>
                  <a:lnTo>
                    <a:pt x="309" y="463"/>
                  </a:lnTo>
                  <a:lnTo>
                    <a:pt x="309" y="464"/>
                  </a:lnTo>
                  <a:lnTo>
                    <a:pt x="307" y="464"/>
                  </a:lnTo>
                  <a:lnTo>
                    <a:pt x="305" y="466"/>
                  </a:lnTo>
                  <a:lnTo>
                    <a:pt x="305" y="464"/>
                  </a:lnTo>
                  <a:lnTo>
                    <a:pt x="305" y="463"/>
                  </a:lnTo>
                  <a:lnTo>
                    <a:pt x="304" y="461"/>
                  </a:lnTo>
                  <a:lnTo>
                    <a:pt x="302" y="461"/>
                  </a:lnTo>
                  <a:lnTo>
                    <a:pt x="302" y="459"/>
                  </a:lnTo>
                  <a:lnTo>
                    <a:pt x="302" y="461"/>
                  </a:lnTo>
                  <a:lnTo>
                    <a:pt x="302" y="463"/>
                  </a:lnTo>
                  <a:lnTo>
                    <a:pt x="304" y="463"/>
                  </a:lnTo>
                  <a:lnTo>
                    <a:pt x="304" y="464"/>
                  </a:lnTo>
                  <a:lnTo>
                    <a:pt x="302" y="464"/>
                  </a:lnTo>
                  <a:lnTo>
                    <a:pt x="302" y="466"/>
                  </a:lnTo>
                  <a:lnTo>
                    <a:pt x="302" y="464"/>
                  </a:lnTo>
                  <a:lnTo>
                    <a:pt x="302" y="463"/>
                  </a:lnTo>
                  <a:lnTo>
                    <a:pt x="302" y="464"/>
                  </a:lnTo>
                  <a:lnTo>
                    <a:pt x="300" y="464"/>
                  </a:lnTo>
                  <a:lnTo>
                    <a:pt x="300" y="466"/>
                  </a:lnTo>
                  <a:lnTo>
                    <a:pt x="298" y="464"/>
                  </a:lnTo>
                  <a:lnTo>
                    <a:pt x="300" y="464"/>
                  </a:lnTo>
                  <a:lnTo>
                    <a:pt x="298" y="464"/>
                  </a:lnTo>
                  <a:lnTo>
                    <a:pt x="298" y="463"/>
                  </a:lnTo>
                  <a:lnTo>
                    <a:pt x="296" y="461"/>
                  </a:lnTo>
                  <a:lnTo>
                    <a:pt x="296" y="463"/>
                  </a:lnTo>
                  <a:lnTo>
                    <a:pt x="294" y="463"/>
                  </a:lnTo>
                  <a:lnTo>
                    <a:pt x="294" y="464"/>
                  </a:lnTo>
                  <a:lnTo>
                    <a:pt x="296" y="466"/>
                  </a:lnTo>
                  <a:lnTo>
                    <a:pt x="294" y="466"/>
                  </a:lnTo>
                  <a:lnTo>
                    <a:pt x="294" y="468"/>
                  </a:lnTo>
                  <a:lnTo>
                    <a:pt x="292" y="468"/>
                  </a:lnTo>
                  <a:lnTo>
                    <a:pt x="290" y="466"/>
                  </a:lnTo>
                  <a:lnTo>
                    <a:pt x="290" y="464"/>
                  </a:lnTo>
                  <a:lnTo>
                    <a:pt x="290" y="466"/>
                  </a:lnTo>
                  <a:lnTo>
                    <a:pt x="288" y="466"/>
                  </a:lnTo>
                  <a:lnTo>
                    <a:pt x="290" y="466"/>
                  </a:lnTo>
                  <a:lnTo>
                    <a:pt x="290" y="468"/>
                  </a:lnTo>
                  <a:lnTo>
                    <a:pt x="288" y="468"/>
                  </a:lnTo>
                  <a:lnTo>
                    <a:pt x="288" y="466"/>
                  </a:lnTo>
                  <a:lnTo>
                    <a:pt x="288" y="468"/>
                  </a:lnTo>
                  <a:lnTo>
                    <a:pt x="288" y="470"/>
                  </a:lnTo>
                  <a:lnTo>
                    <a:pt x="292" y="470"/>
                  </a:lnTo>
                  <a:lnTo>
                    <a:pt x="294" y="470"/>
                  </a:lnTo>
                  <a:lnTo>
                    <a:pt x="294" y="472"/>
                  </a:lnTo>
                  <a:lnTo>
                    <a:pt x="292" y="472"/>
                  </a:lnTo>
                  <a:lnTo>
                    <a:pt x="292" y="474"/>
                  </a:lnTo>
                  <a:lnTo>
                    <a:pt x="292" y="476"/>
                  </a:lnTo>
                  <a:lnTo>
                    <a:pt x="294" y="478"/>
                  </a:lnTo>
                  <a:lnTo>
                    <a:pt x="294" y="476"/>
                  </a:lnTo>
                  <a:lnTo>
                    <a:pt x="294" y="478"/>
                  </a:lnTo>
                  <a:lnTo>
                    <a:pt x="292" y="478"/>
                  </a:lnTo>
                  <a:lnTo>
                    <a:pt x="292" y="480"/>
                  </a:lnTo>
                  <a:lnTo>
                    <a:pt x="290" y="480"/>
                  </a:lnTo>
                  <a:lnTo>
                    <a:pt x="292" y="480"/>
                  </a:lnTo>
                  <a:lnTo>
                    <a:pt x="292" y="482"/>
                  </a:lnTo>
                  <a:lnTo>
                    <a:pt x="290" y="482"/>
                  </a:lnTo>
                  <a:lnTo>
                    <a:pt x="290" y="480"/>
                  </a:lnTo>
                  <a:lnTo>
                    <a:pt x="288" y="480"/>
                  </a:lnTo>
                  <a:lnTo>
                    <a:pt x="288" y="482"/>
                  </a:lnTo>
                  <a:lnTo>
                    <a:pt x="290" y="482"/>
                  </a:lnTo>
                  <a:lnTo>
                    <a:pt x="290" y="484"/>
                  </a:lnTo>
                  <a:lnTo>
                    <a:pt x="292" y="484"/>
                  </a:lnTo>
                  <a:lnTo>
                    <a:pt x="290" y="484"/>
                  </a:lnTo>
                  <a:lnTo>
                    <a:pt x="288" y="484"/>
                  </a:lnTo>
                  <a:lnTo>
                    <a:pt x="288" y="486"/>
                  </a:lnTo>
                  <a:lnTo>
                    <a:pt x="286" y="486"/>
                  </a:lnTo>
                  <a:lnTo>
                    <a:pt x="286" y="487"/>
                  </a:lnTo>
                  <a:lnTo>
                    <a:pt x="286" y="486"/>
                  </a:lnTo>
                  <a:lnTo>
                    <a:pt x="284" y="484"/>
                  </a:lnTo>
                  <a:lnTo>
                    <a:pt x="284" y="486"/>
                  </a:lnTo>
                  <a:lnTo>
                    <a:pt x="282" y="484"/>
                  </a:lnTo>
                  <a:lnTo>
                    <a:pt x="280" y="482"/>
                  </a:lnTo>
                  <a:lnTo>
                    <a:pt x="280" y="484"/>
                  </a:lnTo>
                  <a:lnTo>
                    <a:pt x="280" y="486"/>
                  </a:lnTo>
                  <a:lnTo>
                    <a:pt x="279" y="486"/>
                  </a:lnTo>
                  <a:lnTo>
                    <a:pt x="279" y="484"/>
                  </a:lnTo>
                  <a:lnTo>
                    <a:pt x="277" y="484"/>
                  </a:lnTo>
                  <a:lnTo>
                    <a:pt x="275" y="484"/>
                  </a:lnTo>
                  <a:lnTo>
                    <a:pt x="273" y="482"/>
                  </a:lnTo>
                  <a:lnTo>
                    <a:pt x="273" y="484"/>
                  </a:lnTo>
                  <a:lnTo>
                    <a:pt x="275" y="486"/>
                  </a:lnTo>
                  <a:lnTo>
                    <a:pt x="275" y="487"/>
                  </a:lnTo>
                  <a:lnTo>
                    <a:pt x="273" y="487"/>
                  </a:lnTo>
                  <a:lnTo>
                    <a:pt x="273" y="489"/>
                  </a:lnTo>
                  <a:lnTo>
                    <a:pt x="273" y="491"/>
                  </a:lnTo>
                  <a:lnTo>
                    <a:pt x="275" y="491"/>
                  </a:lnTo>
                  <a:lnTo>
                    <a:pt x="277" y="491"/>
                  </a:lnTo>
                  <a:lnTo>
                    <a:pt x="277" y="493"/>
                  </a:lnTo>
                  <a:lnTo>
                    <a:pt x="275" y="493"/>
                  </a:lnTo>
                  <a:lnTo>
                    <a:pt x="277" y="493"/>
                  </a:lnTo>
                  <a:lnTo>
                    <a:pt x="277" y="495"/>
                  </a:lnTo>
                  <a:lnTo>
                    <a:pt x="279" y="497"/>
                  </a:lnTo>
                  <a:lnTo>
                    <a:pt x="280" y="497"/>
                  </a:lnTo>
                  <a:lnTo>
                    <a:pt x="280" y="499"/>
                  </a:lnTo>
                  <a:lnTo>
                    <a:pt x="280" y="501"/>
                  </a:lnTo>
                  <a:lnTo>
                    <a:pt x="280" y="503"/>
                  </a:lnTo>
                  <a:lnTo>
                    <a:pt x="282" y="505"/>
                  </a:lnTo>
                  <a:lnTo>
                    <a:pt x="280" y="507"/>
                  </a:lnTo>
                  <a:lnTo>
                    <a:pt x="282" y="507"/>
                  </a:lnTo>
                  <a:lnTo>
                    <a:pt x="284" y="509"/>
                  </a:lnTo>
                  <a:lnTo>
                    <a:pt x="284" y="510"/>
                  </a:lnTo>
                  <a:lnTo>
                    <a:pt x="284" y="512"/>
                  </a:lnTo>
                  <a:lnTo>
                    <a:pt x="284" y="510"/>
                  </a:lnTo>
                  <a:lnTo>
                    <a:pt x="282" y="510"/>
                  </a:lnTo>
                  <a:lnTo>
                    <a:pt x="282" y="512"/>
                  </a:lnTo>
                  <a:lnTo>
                    <a:pt x="282" y="510"/>
                  </a:lnTo>
                  <a:lnTo>
                    <a:pt x="280" y="510"/>
                  </a:lnTo>
                  <a:lnTo>
                    <a:pt x="280" y="509"/>
                  </a:lnTo>
                  <a:lnTo>
                    <a:pt x="280" y="510"/>
                  </a:lnTo>
                  <a:lnTo>
                    <a:pt x="279" y="510"/>
                  </a:lnTo>
                  <a:lnTo>
                    <a:pt x="277" y="510"/>
                  </a:lnTo>
                  <a:lnTo>
                    <a:pt x="277" y="512"/>
                  </a:lnTo>
                  <a:lnTo>
                    <a:pt x="275" y="512"/>
                  </a:lnTo>
                  <a:lnTo>
                    <a:pt x="273" y="512"/>
                  </a:lnTo>
                  <a:lnTo>
                    <a:pt x="269" y="512"/>
                  </a:lnTo>
                  <a:lnTo>
                    <a:pt x="269" y="510"/>
                  </a:lnTo>
                  <a:lnTo>
                    <a:pt x="267" y="512"/>
                  </a:lnTo>
                  <a:lnTo>
                    <a:pt x="265" y="514"/>
                  </a:lnTo>
                  <a:lnTo>
                    <a:pt x="267" y="514"/>
                  </a:lnTo>
                  <a:lnTo>
                    <a:pt x="267" y="516"/>
                  </a:lnTo>
                  <a:lnTo>
                    <a:pt x="269" y="518"/>
                  </a:lnTo>
                  <a:lnTo>
                    <a:pt x="273" y="518"/>
                  </a:lnTo>
                  <a:lnTo>
                    <a:pt x="275" y="518"/>
                  </a:lnTo>
                  <a:lnTo>
                    <a:pt x="275" y="520"/>
                  </a:lnTo>
                  <a:lnTo>
                    <a:pt x="277" y="520"/>
                  </a:lnTo>
                  <a:lnTo>
                    <a:pt x="275" y="518"/>
                  </a:lnTo>
                  <a:lnTo>
                    <a:pt x="277" y="518"/>
                  </a:lnTo>
                  <a:lnTo>
                    <a:pt x="279" y="518"/>
                  </a:lnTo>
                  <a:lnTo>
                    <a:pt x="280" y="518"/>
                  </a:lnTo>
                  <a:lnTo>
                    <a:pt x="280" y="520"/>
                  </a:lnTo>
                  <a:lnTo>
                    <a:pt x="282" y="520"/>
                  </a:lnTo>
                  <a:lnTo>
                    <a:pt x="282" y="522"/>
                  </a:lnTo>
                  <a:lnTo>
                    <a:pt x="280" y="522"/>
                  </a:lnTo>
                  <a:lnTo>
                    <a:pt x="280" y="524"/>
                  </a:lnTo>
                  <a:lnTo>
                    <a:pt x="280" y="526"/>
                  </a:lnTo>
                  <a:lnTo>
                    <a:pt x="279" y="524"/>
                  </a:lnTo>
                  <a:lnTo>
                    <a:pt x="279" y="526"/>
                  </a:lnTo>
                  <a:lnTo>
                    <a:pt x="277" y="526"/>
                  </a:lnTo>
                  <a:lnTo>
                    <a:pt x="279" y="526"/>
                  </a:lnTo>
                  <a:lnTo>
                    <a:pt x="280" y="526"/>
                  </a:lnTo>
                  <a:lnTo>
                    <a:pt x="280" y="528"/>
                  </a:lnTo>
                  <a:lnTo>
                    <a:pt x="280" y="530"/>
                  </a:lnTo>
                  <a:lnTo>
                    <a:pt x="282" y="530"/>
                  </a:lnTo>
                  <a:lnTo>
                    <a:pt x="280" y="530"/>
                  </a:lnTo>
                  <a:lnTo>
                    <a:pt x="280" y="532"/>
                  </a:lnTo>
                  <a:lnTo>
                    <a:pt x="282" y="534"/>
                  </a:lnTo>
                  <a:lnTo>
                    <a:pt x="282" y="535"/>
                  </a:lnTo>
                  <a:lnTo>
                    <a:pt x="280" y="535"/>
                  </a:lnTo>
                  <a:lnTo>
                    <a:pt x="280" y="534"/>
                  </a:lnTo>
                  <a:lnTo>
                    <a:pt x="280" y="535"/>
                  </a:lnTo>
                  <a:lnTo>
                    <a:pt x="275" y="535"/>
                  </a:lnTo>
                  <a:lnTo>
                    <a:pt x="273" y="534"/>
                  </a:lnTo>
                  <a:lnTo>
                    <a:pt x="269" y="532"/>
                  </a:lnTo>
                  <a:lnTo>
                    <a:pt x="269" y="530"/>
                  </a:lnTo>
                  <a:lnTo>
                    <a:pt x="267" y="530"/>
                  </a:lnTo>
                  <a:lnTo>
                    <a:pt x="265" y="532"/>
                  </a:lnTo>
                  <a:lnTo>
                    <a:pt x="265" y="534"/>
                  </a:lnTo>
                  <a:lnTo>
                    <a:pt x="267" y="532"/>
                  </a:lnTo>
                  <a:lnTo>
                    <a:pt x="269" y="534"/>
                  </a:lnTo>
                  <a:lnTo>
                    <a:pt x="271" y="535"/>
                  </a:lnTo>
                  <a:lnTo>
                    <a:pt x="275" y="535"/>
                  </a:lnTo>
                  <a:lnTo>
                    <a:pt x="277" y="535"/>
                  </a:lnTo>
                  <a:lnTo>
                    <a:pt x="277" y="539"/>
                  </a:lnTo>
                  <a:lnTo>
                    <a:pt x="279" y="539"/>
                  </a:lnTo>
                  <a:lnTo>
                    <a:pt x="279" y="541"/>
                  </a:lnTo>
                  <a:lnTo>
                    <a:pt x="277" y="541"/>
                  </a:lnTo>
                  <a:lnTo>
                    <a:pt x="275" y="541"/>
                  </a:lnTo>
                  <a:lnTo>
                    <a:pt x="275" y="539"/>
                  </a:lnTo>
                  <a:lnTo>
                    <a:pt x="275" y="541"/>
                  </a:lnTo>
                  <a:lnTo>
                    <a:pt x="273" y="541"/>
                  </a:lnTo>
                  <a:lnTo>
                    <a:pt x="275" y="541"/>
                  </a:lnTo>
                  <a:lnTo>
                    <a:pt x="275" y="543"/>
                  </a:lnTo>
                  <a:lnTo>
                    <a:pt x="273" y="543"/>
                  </a:lnTo>
                  <a:lnTo>
                    <a:pt x="271" y="541"/>
                  </a:lnTo>
                  <a:lnTo>
                    <a:pt x="271" y="539"/>
                  </a:lnTo>
                  <a:lnTo>
                    <a:pt x="271" y="541"/>
                  </a:lnTo>
                  <a:lnTo>
                    <a:pt x="273" y="543"/>
                  </a:lnTo>
                  <a:lnTo>
                    <a:pt x="273" y="545"/>
                  </a:lnTo>
                  <a:lnTo>
                    <a:pt x="275" y="545"/>
                  </a:lnTo>
                  <a:lnTo>
                    <a:pt x="273" y="545"/>
                  </a:lnTo>
                  <a:lnTo>
                    <a:pt x="271" y="545"/>
                  </a:lnTo>
                  <a:lnTo>
                    <a:pt x="271" y="543"/>
                  </a:lnTo>
                  <a:lnTo>
                    <a:pt x="269" y="541"/>
                  </a:lnTo>
                  <a:lnTo>
                    <a:pt x="269" y="539"/>
                  </a:lnTo>
                  <a:lnTo>
                    <a:pt x="267" y="539"/>
                  </a:lnTo>
                  <a:lnTo>
                    <a:pt x="269" y="543"/>
                  </a:lnTo>
                  <a:lnTo>
                    <a:pt x="271" y="543"/>
                  </a:lnTo>
                  <a:lnTo>
                    <a:pt x="271" y="545"/>
                  </a:lnTo>
                  <a:lnTo>
                    <a:pt x="269" y="543"/>
                  </a:lnTo>
                  <a:lnTo>
                    <a:pt x="267" y="543"/>
                  </a:lnTo>
                  <a:lnTo>
                    <a:pt x="267" y="541"/>
                  </a:lnTo>
                  <a:lnTo>
                    <a:pt x="267" y="543"/>
                  </a:lnTo>
                  <a:lnTo>
                    <a:pt x="265" y="541"/>
                  </a:lnTo>
                  <a:lnTo>
                    <a:pt x="265" y="543"/>
                  </a:lnTo>
                  <a:lnTo>
                    <a:pt x="267" y="543"/>
                  </a:lnTo>
                  <a:lnTo>
                    <a:pt x="269" y="545"/>
                  </a:lnTo>
                  <a:lnTo>
                    <a:pt x="271" y="547"/>
                  </a:lnTo>
                  <a:lnTo>
                    <a:pt x="273" y="547"/>
                  </a:lnTo>
                  <a:lnTo>
                    <a:pt x="273" y="549"/>
                  </a:lnTo>
                  <a:lnTo>
                    <a:pt x="273" y="547"/>
                  </a:lnTo>
                  <a:lnTo>
                    <a:pt x="271" y="547"/>
                  </a:lnTo>
                  <a:lnTo>
                    <a:pt x="269" y="547"/>
                  </a:lnTo>
                  <a:lnTo>
                    <a:pt x="269" y="545"/>
                  </a:lnTo>
                  <a:lnTo>
                    <a:pt x="267" y="545"/>
                  </a:lnTo>
                  <a:lnTo>
                    <a:pt x="265" y="541"/>
                  </a:lnTo>
                  <a:lnTo>
                    <a:pt x="263" y="541"/>
                  </a:lnTo>
                  <a:lnTo>
                    <a:pt x="263" y="539"/>
                  </a:lnTo>
                  <a:lnTo>
                    <a:pt x="263" y="541"/>
                  </a:lnTo>
                  <a:lnTo>
                    <a:pt x="261" y="543"/>
                  </a:lnTo>
                  <a:lnTo>
                    <a:pt x="261" y="545"/>
                  </a:lnTo>
                  <a:lnTo>
                    <a:pt x="263" y="547"/>
                  </a:lnTo>
                  <a:lnTo>
                    <a:pt x="263" y="549"/>
                  </a:lnTo>
                  <a:lnTo>
                    <a:pt x="263" y="547"/>
                  </a:lnTo>
                  <a:lnTo>
                    <a:pt x="261" y="547"/>
                  </a:lnTo>
                  <a:lnTo>
                    <a:pt x="263" y="547"/>
                  </a:lnTo>
                  <a:lnTo>
                    <a:pt x="263" y="549"/>
                  </a:lnTo>
                  <a:lnTo>
                    <a:pt x="265" y="549"/>
                  </a:lnTo>
                  <a:lnTo>
                    <a:pt x="265" y="551"/>
                  </a:lnTo>
                  <a:lnTo>
                    <a:pt x="267" y="551"/>
                  </a:lnTo>
                  <a:lnTo>
                    <a:pt x="267" y="553"/>
                  </a:lnTo>
                  <a:lnTo>
                    <a:pt x="267" y="555"/>
                  </a:lnTo>
                  <a:lnTo>
                    <a:pt x="267" y="557"/>
                  </a:lnTo>
                  <a:lnTo>
                    <a:pt x="265" y="557"/>
                  </a:lnTo>
                  <a:lnTo>
                    <a:pt x="265" y="555"/>
                  </a:lnTo>
                  <a:lnTo>
                    <a:pt x="261" y="553"/>
                  </a:lnTo>
                  <a:lnTo>
                    <a:pt x="261" y="551"/>
                  </a:lnTo>
                  <a:lnTo>
                    <a:pt x="259" y="551"/>
                  </a:lnTo>
                  <a:lnTo>
                    <a:pt x="261" y="553"/>
                  </a:lnTo>
                  <a:lnTo>
                    <a:pt x="263" y="555"/>
                  </a:lnTo>
                  <a:lnTo>
                    <a:pt x="265" y="557"/>
                  </a:lnTo>
                  <a:lnTo>
                    <a:pt x="267" y="558"/>
                  </a:lnTo>
                  <a:lnTo>
                    <a:pt x="265" y="558"/>
                  </a:lnTo>
                  <a:lnTo>
                    <a:pt x="263" y="557"/>
                  </a:lnTo>
                  <a:lnTo>
                    <a:pt x="263" y="558"/>
                  </a:lnTo>
                  <a:lnTo>
                    <a:pt x="261" y="558"/>
                  </a:lnTo>
                  <a:lnTo>
                    <a:pt x="261" y="557"/>
                  </a:lnTo>
                  <a:lnTo>
                    <a:pt x="259" y="557"/>
                  </a:lnTo>
                  <a:lnTo>
                    <a:pt x="257" y="555"/>
                  </a:lnTo>
                  <a:lnTo>
                    <a:pt x="257" y="553"/>
                  </a:lnTo>
                  <a:lnTo>
                    <a:pt x="256" y="553"/>
                  </a:lnTo>
                  <a:lnTo>
                    <a:pt x="257" y="553"/>
                  </a:lnTo>
                  <a:lnTo>
                    <a:pt x="257" y="555"/>
                  </a:lnTo>
                  <a:lnTo>
                    <a:pt x="256" y="555"/>
                  </a:lnTo>
                  <a:lnTo>
                    <a:pt x="256" y="557"/>
                  </a:lnTo>
                  <a:lnTo>
                    <a:pt x="257" y="557"/>
                  </a:lnTo>
                  <a:lnTo>
                    <a:pt x="259" y="557"/>
                  </a:lnTo>
                  <a:lnTo>
                    <a:pt x="259" y="558"/>
                  </a:lnTo>
                  <a:lnTo>
                    <a:pt x="263" y="558"/>
                  </a:lnTo>
                  <a:lnTo>
                    <a:pt x="263" y="560"/>
                  </a:lnTo>
                  <a:lnTo>
                    <a:pt x="265" y="560"/>
                  </a:lnTo>
                  <a:lnTo>
                    <a:pt x="265" y="562"/>
                  </a:lnTo>
                  <a:lnTo>
                    <a:pt x="263" y="562"/>
                  </a:lnTo>
                  <a:lnTo>
                    <a:pt x="263" y="564"/>
                  </a:lnTo>
                  <a:lnTo>
                    <a:pt x="261" y="564"/>
                  </a:lnTo>
                  <a:lnTo>
                    <a:pt x="263" y="564"/>
                  </a:lnTo>
                  <a:lnTo>
                    <a:pt x="261" y="564"/>
                  </a:lnTo>
                  <a:lnTo>
                    <a:pt x="261" y="566"/>
                  </a:lnTo>
                  <a:lnTo>
                    <a:pt x="259" y="564"/>
                  </a:lnTo>
                  <a:lnTo>
                    <a:pt x="259" y="566"/>
                  </a:lnTo>
                  <a:lnTo>
                    <a:pt x="257" y="566"/>
                  </a:lnTo>
                  <a:lnTo>
                    <a:pt x="256" y="566"/>
                  </a:lnTo>
                  <a:lnTo>
                    <a:pt x="254" y="566"/>
                  </a:lnTo>
                  <a:lnTo>
                    <a:pt x="254" y="564"/>
                  </a:lnTo>
                  <a:lnTo>
                    <a:pt x="256" y="564"/>
                  </a:lnTo>
                  <a:lnTo>
                    <a:pt x="254" y="564"/>
                  </a:lnTo>
                  <a:lnTo>
                    <a:pt x="254" y="562"/>
                  </a:lnTo>
                  <a:lnTo>
                    <a:pt x="252" y="562"/>
                  </a:lnTo>
                  <a:lnTo>
                    <a:pt x="252" y="564"/>
                  </a:lnTo>
                  <a:lnTo>
                    <a:pt x="250" y="564"/>
                  </a:lnTo>
                  <a:lnTo>
                    <a:pt x="252" y="564"/>
                  </a:lnTo>
                  <a:lnTo>
                    <a:pt x="252" y="566"/>
                  </a:lnTo>
                  <a:lnTo>
                    <a:pt x="252" y="568"/>
                  </a:lnTo>
                  <a:lnTo>
                    <a:pt x="252" y="566"/>
                  </a:lnTo>
                  <a:lnTo>
                    <a:pt x="250" y="566"/>
                  </a:lnTo>
                  <a:lnTo>
                    <a:pt x="252" y="570"/>
                  </a:lnTo>
                  <a:lnTo>
                    <a:pt x="250" y="570"/>
                  </a:lnTo>
                  <a:lnTo>
                    <a:pt x="250" y="568"/>
                  </a:lnTo>
                  <a:lnTo>
                    <a:pt x="250" y="570"/>
                  </a:lnTo>
                  <a:lnTo>
                    <a:pt x="248" y="570"/>
                  </a:lnTo>
                  <a:lnTo>
                    <a:pt x="248" y="568"/>
                  </a:lnTo>
                  <a:lnTo>
                    <a:pt x="248" y="570"/>
                  </a:lnTo>
                  <a:lnTo>
                    <a:pt x="246" y="570"/>
                  </a:lnTo>
                  <a:lnTo>
                    <a:pt x="244" y="570"/>
                  </a:lnTo>
                  <a:lnTo>
                    <a:pt x="242" y="570"/>
                  </a:lnTo>
                  <a:lnTo>
                    <a:pt x="242" y="568"/>
                  </a:lnTo>
                  <a:lnTo>
                    <a:pt x="240" y="568"/>
                  </a:lnTo>
                  <a:lnTo>
                    <a:pt x="242" y="570"/>
                  </a:lnTo>
                  <a:lnTo>
                    <a:pt x="240" y="570"/>
                  </a:lnTo>
                  <a:lnTo>
                    <a:pt x="242" y="570"/>
                  </a:lnTo>
                  <a:lnTo>
                    <a:pt x="246" y="570"/>
                  </a:lnTo>
                  <a:lnTo>
                    <a:pt x="246" y="572"/>
                  </a:lnTo>
                  <a:lnTo>
                    <a:pt x="248" y="572"/>
                  </a:lnTo>
                  <a:lnTo>
                    <a:pt x="248" y="574"/>
                  </a:lnTo>
                  <a:lnTo>
                    <a:pt x="248" y="572"/>
                  </a:lnTo>
                  <a:lnTo>
                    <a:pt x="250" y="572"/>
                  </a:lnTo>
                  <a:lnTo>
                    <a:pt x="252" y="574"/>
                  </a:lnTo>
                  <a:lnTo>
                    <a:pt x="254" y="574"/>
                  </a:lnTo>
                  <a:lnTo>
                    <a:pt x="254" y="576"/>
                  </a:lnTo>
                  <a:lnTo>
                    <a:pt x="254" y="578"/>
                  </a:lnTo>
                  <a:lnTo>
                    <a:pt x="252" y="578"/>
                  </a:lnTo>
                  <a:lnTo>
                    <a:pt x="250" y="576"/>
                  </a:lnTo>
                  <a:lnTo>
                    <a:pt x="252" y="576"/>
                  </a:lnTo>
                  <a:lnTo>
                    <a:pt x="252" y="578"/>
                  </a:lnTo>
                  <a:lnTo>
                    <a:pt x="250" y="578"/>
                  </a:lnTo>
                  <a:lnTo>
                    <a:pt x="252" y="578"/>
                  </a:lnTo>
                  <a:lnTo>
                    <a:pt x="252" y="580"/>
                  </a:lnTo>
                  <a:lnTo>
                    <a:pt x="254" y="580"/>
                  </a:lnTo>
                  <a:lnTo>
                    <a:pt x="256" y="580"/>
                  </a:lnTo>
                  <a:lnTo>
                    <a:pt x="256" y="582"/>
                  </a:lnTo>
                  <a:lnTo>
                    <a:pt x="254" y="582"/>
                  </a:lnTo>
                  <a:lnTo>
                    <a:pt x="252" y="580"/>
                  </a:lnTo>
                  <a:lnTo>
                    <a:pt x="250" y="580"/>
                  </a:lnTo>
                  <a:lnTo>
                    <a:pt x="250" y="578"/>
                  </a:lnTo>
                  <a:lnTo>
                    <a:pt x="248" y="578"/>
                  </a:lnTo>
                  <a:lnTo>
                    <a:pt x="246" y="578"/>
                  </a:lnTo>
                  <a:lnTo>
                    <a:pt x="246" y="576"/>
                  </a:lnTo>
                  <a:lnTo>
                    <a:pt x="244" y="576"/>
                  </a:lnTo>
                  <a:lnTo>
                    <a:pt x="244" y="578"/>
                  </a:lnTo>
                  <a:lnTo>
                    <a:pt x="246" y="580"/>
                  </a:lnTo>
                  <a:lnTo>
                    <a:pt x="248" y="582"/>
                  </a:lnTo>
                  <a:lnTo>
                    <a:pt x="250" y="582"/>
                  </a:lnTo>
                  <a:lnTo>
                    <a:pt x="250" y="583"/>
                  </a:lnTo>
                  <a:lnTo>
                    <a:pt x="252" y="582"/>
                  </a:lnTo>
                  <a:lnTo>
                    <a:pt x="254" y="583"/>
                  </a:lnTo>
                  <a:lnTo>
                    <a:pt x="256" y="583"/>
                  </a:lnTo>
                  <a:lnTo>
                    <a:pt x="254" y="583"/>
                  </a:lnTo>
                  <a:lnTo>
                    <a:pt x="254" y="585"/>
                  </a:lnTo>
                  <a:lnTo>
                    <a:pt x="256" y="585"/>
                  </a:lnTo>
                  <a:lnTo>
                    <a:pt x="256" y="587"/>
                  </a:lnTo>
                  <a:lnTo>
                    <a:pt x="254" y="587"/>
                  </a:lnTo>
                  <a:lnTo>
                    <a:pt x="254" y="589"/>
                  </a:lnTo>
                  <a:lnTo>
                    <a:pt x="254" y="591"/>
                  </a:lnTo>
                  <a:lnTo>
                    <a:pt x="252" y="591"/>
                  </a:lnTo>
                  <a:lnTo>
                    <a:pt x="254" y="591"/>
                  </a:lnTo>
                  <a:lnTo>
                    <a:pt x="252" y="591"/>
                  </a:lnTo>
                  <a:lnTo>
                    <a:pt x="252" y="593"/>
                  </a:lnTo>
                  <a:lnTo>
                    <a:pt x="250" y="593"/>
                  </a:lnTo>
                  <a:lnTo>
                    <a:pt x="252" y="593"/>
                  </a:lnTo>
                  <a:lnTo>
                    <a:pt x="252" y="595"/>
                  </a:lnTo>
                  <a:lnTo>
                    <a:pt x="250" y="595"/>
                  </a:lnTo>
                  <a:lnTo>
                    <a:pt x="252" y="597"/>
                  </a:lnTo>
                  <a:lnTo>
                    <a:pt x="252" y="595"/>
                  </a:lnTo>
                  <a:lnTo>
                    <a:pt x="254" y="593"/>
                  </a:lnTo>
                  <a:lnTo>
                    <a:pt x="257" y="593"/>
                  </a:lnTo>
                  <a:lnTo>
                    <a:pt x="257" y="595"/>
                  </a:lnTo>
                  <a:lnTo>
                    <a:pt x="256" y="595"/>
                  </a:lnTo>
                  <a:lnTo>
                    <a:pt x="256" y="597"/>
                  </a:lnTo>
                  <a:lnTo>
                    <a:pt x="254" y="597"/>
                  </a:lnTo>
                  <a:lnTo>
                    <a:pt x="252" y="597"/>
                  </a:lnTo>
                  <a:lnTo>
                    <a:pt x="254" y="597"/>
                  </a:lnTo>
                  <a:lnTo>
                    <a:pt x="256" y="597"/>
                  </a:lnTo>
                  <a:lnTo>
                    <a:pt x="256" y="599"/>
                  </a:lnTo>
                  <a:lnTo>
                    <a:pt x="256" y="601"/>
                  </a:lnTo>
                  <a:lnTo>
                    <a:pt x="254" y="601"/>
                  </a:lnTo>
                  <a:lnTo>
                    <a:pt x="254" y="603"/>
                  </a:lnTo>
                  <a:lnTo>
                    <a:pt x="250" y="603"/>
                  </a:lnTo>
                  <a:lnTo>
                    <a:pt x="248" y="603"/>
                  </a:lnTo>
                  <a:lnTo>
                    <a:pt x="248" y="601"/>
                  </a:lnTo>
                  <a:lnTo>
                    <a:pt x="246" y="601"/>
                  </a:lnTo>
                  <a:lnTo>
                    <a:pt x="246" y="603"/>
                  </a:lnTo>
                  <a:lnTo>
                    <a:pt x="246" y="601"/>
                  </a:lnTo>
                  <a:lnTo>
                    <a:pt x="250" y="605"/>
                  </a:lnTo>
                  <a:lnTo>
                    <a:pt x="252" y="605"/>
                  </a:lnTo>
                  <a:lnTo>
                    <a:pt x="254" y="605"/>
                  </a:lnTo>
                  <a:lnTo>
                    <a:pt x="254" y="603"/>
                  </a:lnTo>
                  <a:lnTo>
                    <a:pt x="256" y="605"/>
                  </a:lnTo>
                  <a:lnTo>
                    <a:pt x="254" y="605"/>
                  </a:lnTo>
                  <a:lnTo>
                    <a:pt x="252" y="605"/>
                  </a:lnTo>
                  <a:lnTo>
                    <a:pt x="254" y="605"/>
                  </a:lnTo>
                  <a:lnTo>
                    <a:pt x="254" y="606"/>
                  </a:lnTo>
                  <a:lnTo>
                    <a:pt x="252" y="606"/>
                  </a:lnTo>
                  <a:lnTo>
                    <a:pt x="254" y="606"/>
                  </a:lnTo>
                  <a:lnTo>
                    <a:pt x="252" y="606"/>
                  </a:lnTo>
                  <a:lnTo>
                    <a:pt x="252" y="608"/>
                  </a:lnTo>
                  <a:lnTo>
                    <a:pt x="250" y="608"/>
                  </a:lnTo>
                  <a:lnTo>
                    <a:pt x="248" y="608"/>
                  </a:lnTo>
                  <a:lnTo>
                    <a:pt x="246" y="608"/>
                  </a:lnTo>
                  <a:lnTo>
                    <a:pt x="244" y="608"/>
                  </a:lnTo>
                  <a:lnTo>
                    <a:pt x="242" y="608"/>
                  </a:lnTo>
                  <a:lnTo>
                    <a:pt x="242" y="606"/>
                  </a:lnTo>
                  <a:lnTo>
                    <a:pt x="242" y="608"/>
                  </a:lnTo>
                  <a:lnTo>
                    <a:pt x="244" y="608"/>
                  </a:lnTo>
                  <a:lnTo>
                    <a:pt x="244" y="610"/>
                  </a:lnTo>
                  <a:lnTo>
                    <a:pt x="246" y="608"/>
                  </a:lnTo>
                  <a:lnTo>
                    <a:pt x="246" y="610"/>
                  </a:lnTo>
                  <a:lnTo>
                    <a:pt x="250" y="610"/>
                  </a:lnTo>
                  <a:lnTo>
                    <a:pt x="250" y="612"/>
                  </a:lnTo>
                  <a:lnTo>
                    <a:pt x="252" y="612"/>
                  </a:lnTo>
                  <a:lnTo>
                    <a:pt x="252" y="614"/>
                  </a:lnTo>
                  <a:lnTo>
                    <a:pt x="252" y="616"/>
                  </a:lnTo>
                  <a:lnTo>
                    <a:pt x="250" y="616"/>
                  </a:lnTo>
                  <a:lnTo>
                    <a:pt x="248" y="616"/>
                  </a:lnTo>
                  <a:lnTo>
                    <a:pt x="248" y="618"/>
                  </a:lnTo>
                  <a:lnTo>
                    <a:pt x="250" y="618"/>
                  </a:lnTo>
                  <a:lnTo>
                    <a:pt x="248" y="618"/>
                  </a:lnTo>
                  <a:lnTo>
                    <a:pt x="246" y="616"/>
                  </a:lnTo>
                  <a:lnTo>
                    <a:pt x="244" y="616"/>
                  </a:lnTo>
                  <a:lnTo>
                    <a:pt x="240" y="616"/>
                  </a:lnTo>
                  <a:lnTo>
                    <a:pt x="238" y="616"/>
                  </a:lnTo>
                  <a:lnTo>
                    <a:pt x="240" y="616"/>
                  </a:lnTo>
                  <a:lnTo>
                    <a:pt x="244" y="618"/>
                  </a:lnTo>
                  <a:lnTo>
                    <a:pt x="246" y="618"/>
                  </a:lnTo>
                  <a:lnTo>
                    <a:pt x="244" y="618"/>
                  </a:lnTo>
                  <a:lnTo>
                    <a:pt x="244" y="620"/>
                  </a:lnTo>
                  <a:lnTo>
                    <a:pt x="246" y="620"/>
                  </a:lnTo>
                  <a:lnTo>
                    <a:pt x="246" y="618"/>
                  </a:lnTo>
                  <a:lnTo>
                    <a:pt x="248" y="618"/>
                  </a:lnTo>
                  <a:lnTo>
                    <a:pt x="248" y="620"/>
                  </a:lnTo>
                  <a:lnTo>
                    <a:pt x="250" y="620"/>
                  </a:lnTo>
                  <a:lnTo>
                    <a:pt x="248" y="620"/>
                  </a:lnTo>
                  <a:lnTo>
                    <a:pt x="248" y="622"/>
                  </a:lnTo>
                  <a:lnTo>
                    <a:pt x="246" y="622"/>
                  </a:lnTo>
                  <a:lnTo>
                    <a:pt x="246" y="620"/>
                  </a:lnTo>
                  <a:lnTo>
                    <a:pt x="244" y="620"/>
                  </a:lnTo>
                  <a:lnTo>
                    <a:pt x="240" y="620"/>
                  </a:lnTo>
                  <a:lnTo>
                    <a:pt x="246" y="622"/>
                  </a:lnTo>
                  <a:lnTo>
                    <a:pt x="248" y="622"/>
                  </a:lnTo>
                  <a:lnTo>
                    <a:pt x="248" y="624"/>
                  </a:lnTo>
                  <a:lnTo>
                    <a:pt x="250" y="624"/>
                  </a:lnTo>
                  <a:lnTo>
                    <a:pt x="246" y="624"/>
                  </a:lnTo>
                  <a:lnTo>
                    <a:pt x="244" y="624"/>
                  </a:lnTo>
                  <a:lnTo>
                    <a:pt x="240" y="624"/>
                  </a:lnTo>
                  <a:lnTo>
                    <a:pt x="238" y="624"/>
                  </a:lnTo>
                  <a:lnTo>
                    <a:pt x="234" y="622"/>
                  </a:lnTo>
                  <a:lnTo>
                    <a:pt x="232" y="624"/>
                  </a:lnTo>
                  <a:lnTo>
                    <a:pt x="234" y="624"/>
                  </a:lnTo>
                  <a:lnTo>
                    <a:pt x="236" y="624"/>
                  </a:lnTo>
                  <a:lnTo>
                    <a:pt x="240" y="624"/>
                  </a:lnTo>
                  <a:lnTo>
                    <a:pt x="242" y="624"/>
                  </a:lnTo>
                  <a:lnTo>
                    <a:pt x="244" y="624"/>
                  </a:lnTo>
                  <a:lnTo>
                    <a:pt x="242" y="626"/>
                  </a:lnTo>
                  <a:lnTo>
                    <a:pt x="244" y="626"/>
                  </a:lnTo>
                  <a:lnTo>
                    <a:pt x="246" y="626"/>
                  </a:lnTo>
                  <a:lnTo>
                    <a:pt x="248" y="626"/>
                  </a:lnTo>
                  <a:lnTo>
                    <a:pt x="246" y="626"/>
                  </a:lnTo>
                  <a:lnTo>
                    <a:pt x="248" y="626"/>
                  </a:lnTo>
                  <a:lnTo>
                    <a:pt x="248" y="628"/>
                  </a:lnTo>
                  <a:lnTo>
                    <a:pt x="246" y="626"/>
                  </a:lnTo>
                  <a:lnTo>
                    <a:pt x="246" y="628"/>
                  </a:lnTo>
                  <a:lnTo>
                    <a:pt x="246" y="630"/>
                  </a:lnTo>
                  <a:lnTo>
                    <a:pt x="248" y="630"/>
                  </a:lnTo>
                  <a:lnTo>
                    <a:pt x="244" y="631"/>
                  </a:lnTo>
                  <a:lnTo>
                    <a:pt x="242" y="631"/>
                  </a:lnTo>
                  <a:lnTo>
                    <a:pt x="240" y="630"/>
                  </a:lnTo>
                  <a:lnTo>
                    <a:pt x="238" y="630"/>
                  </a:lnTo>
                  <a:lnTo>
                    <a:pt x="236" y="630"/>
                  </a:lnTo>
                  <a:lnTo>
                    <a:pt x="234" y="630"/>
                  </a:lnTo>
                  <a:lnTo>
                    <a:pt x="236" y="630"/>
                  </a:lnTo>
                  <a:lnTo>
                    <a:pt x="240" y="631"/>
                  </a:lnTo>
                  <a:lnTo>
                    <a:pt x="242" y="631"/>
                  </a:lnTo>
                  <a:lnTo>
                    <a:pt x="240" y="631"/>
                  </a:lnTo>
                  <a:lnTo>
                    <a:pt x="242" y="631"/>
                  </a:lnTo>
                  <a:lnTo>
                    <a:pt x="244" y="631"/>
                  </a:lnTo>
                  <a:lnTo>
                    <a:pt x="246" y="633"/>
                  </a:lnTo>
                  <a:lnTo>
                    <a:pt x="244" y="633"/>
                  </a:lnTo>
                  <a:lnTo>
                    <a:pt x="240" y="633"/>
                  </a:lnTo>
                  <a:lnTo>
                    <a:pt x="234" y="631"/>
                  </a:lnTo>
                  <a:lnTo>
                    <a:pt x="234" y="633"/>
                  </a:lnTo>
                  <a:lnTo>
                    <a:pt x="236" y="633"/>
                  </a:lnTo>
                  <a:lnTo>
                    <a:pt x="238" y="633"/>
                  </a:lnTo>
                  <a:lnTo>
                    <a:pt x="238" y="635"/>
                  </a:lnTo>
                  <a:lnTo>
                    <a:pt x="240" y="635"/>
                  </a:lnTo>
                  <a:lnTo>
                    <a:pt x="240" y="633"/>
                  </a:lnTo>
                  <a:lnTo>
                    <a:pt x="242" y="633"/>
                  </a:lnTo>
                  <a:lnTo>
                    <a:pt x="244" y="633"/>
                  </a:lnTo>
                  <a:lnTo>
                    <a:pt x="244" y="635"/>
                  </a:lnTo>
                  <a:lnTo>
                    <a:pt x="246" y="635"/>
                  </a:lnTo>
                  <a:lnTo>
                    <a:pt x="246" y="637"/>
                  </a:lnTo>
                  <a:lnTo>
                    <a:pt x="244" y="639"/>
                  </a:lnTo>
                  <a:lnTo>
                    <a:pt x="242" y="639"/>
                  </a:lnTo>
                  <a:lnTo>
                    <a:pt x="238" y="637"/>
                  </a:lnTo>
                  <a:lnTo>
                    <a:pt x="238" y="639"/>
                  </a:lnTo>
                  <a:lnTo>
                    <a:pt x="240" y="639"/>
                  </a:lnTo>
                  <a:lnTo>
                    <a:pt x="244" y="639"/>
                  </a:lnTo>
                  <a:lnTo>
                    <a:pt x="246" y="637"/>
                  </a:lnTo>
                  <a:lnTo>
                    <a:pt x="248" y="637"/>
                  </a:lnTo>
                  <a:lnTo>
                    <a:pt x="246" y="637"/>
                  </a:lnTo>
                  <a:lnTo>
                    <a:pt x="246" y="639"/>
                  </a:lnTo>
                  <a:lnTo>
                    <a:pt x="244" y="641"/>
                  </a:lnTo>
                  <a:lnTo>
                    <a:pt x="240" y="641"/>
                  </a:lnTo>
                  <a:lnTo>
                    <a:pt x="242" y="641"/>
                  </a:lnTo>
                  <a:lnTo>
                    <a:pt x="244" y="641"/>
                  </a:lnTo>
                  <a:lnTo>
                    <a:pt x="246" y="641"/>
                  </a:lnTo>
                  <a:lnTo>
                    <a:pt x="244" y="641"/>
                  </a:lnTo>
                  <a:lnTo>
                    <a:pt x="244" y="643"/>
                  </a:lnTo>
                  <a:lnTo>
                    <a:pt x="240" y="643"/>
                  </a:lnTo>
                  <a:lnTo>
                    <a:pt x="242" y="643"/>
                  </a:lnTo>
                  <a:lnTo>
                    <a:pt x="240" y="643"/>
                  </a:lnTo>
                  <a:lnTo>
                    <a:pt x="240" y="641"/>
                  </a:lnTo>
                  <a:lnTo>
                    <a:pt x="240" y="643"/>
                  </a:lnTo>
                  <a:lnTo>
                    <a:pt x="238" y="643"/>
                  </a:lnTo>
                  <a:lnTo>
                    <a:pt x="238" y="641"/>
                  </a:lnTo>
                  <a:lnTo>
                    <a:pt x="238" y="643"/>
                  </a:lnTo>
                  <a:lnTo>
                    <a:pt x="240" y="643"/>
                  </a:lnTo>
                  <a:lnTo>
                    <a:pt x="240" y="645"/>
                  </a:lnTo>
                  <a:lnTo>
                    <a:pt x="234" y="643"/>
                  </a:lnTo>
                  <a:lnTo>
                    <a:pt x="234" y="641"/>
                  </a:lnTo>
                  <a:lnTo>
                    <a:pt x="232" y="639"/>
                  </a:lnTo>
                  <a:lnTo>
                    <a:pt x="232" y="637"/>
                  </a:lnTo>
                  <a:lnTo>
                    <a:pt x="232" y="639"/>
                  </a:lnTo>
                  <a:lnTo>
                    <a:pt x="232" y="641"/>
                  </a:lnTo>
                  <a:lnTo>
                    <a:pt x="227" y="641"/>
                  </a:lnTo>
                  <a:lnTo>
                    <a:pt x="225" y="641"/>
                  </a:lnTo>
                  <a:lnTo>
                    <a:pt x="225" y="639"/>
                  </a:lnTo>
                  <a:lnTo>
                    <a:pt x="225" y="641"/>
                  </a:lnTo>
                  <a:lnTo>
                    <a:pt x="227" y="641"/>
                  </a:lnTo>
                  <a:lnTo>
                    <a:pt x="229" y="641"/>
                  </a:lnTo>
                  <a:lnTo>
                    <a:pt x="229" y="643"/>
                  </a:lnTo>
                  <a:lnTo>
                    <a:pt x="231" y="643"/>
                  </a:lnTo>
                  <a:lnTo>
                    <a:pt x="231" y="645"/>
                  </a:lnTo>
                  <a:lnTo>
                    <a:pt x="231" y="643"/>
                  </a:lnTo>
                  <a:lnTo>
                    <a:pt x="236" y="645"/>
                  </a:lnTo>
                  <a:lnTo>
                    <a:pt x="238" y="645"/>
                  </a:lnTo>
                  <a:lnTo>
                    <a:pt x="238" y="647"/>
                  </a:lnTo>
                  <a:lnTo>
                    <a:pt x="236" y="647"/>
                  </a:lnTo>
                  <a:lnTo>
                    <a:pt x="234" y="647"/>
                  </a:lnTo>
                  <a:lnTo>
                    <a:pt x="236" y="647"/>
                  </a:lnTo>
                  <a:lnTo>
                    <a:pt x="236" y="649"/>
                  </a:lnTo>
                  <a:lnTo>
                    <a:pt x="234" y="649"/>
                  </a:lnTo>
                  <a:lnTo>
                    <a:pt x="234" y="651"/>
                  </a:lnTo>
                  <a:lnTo>
                    <a:pt x="234" y="649"/>
                  </a:lnTo>
                  <a:lnTo>
                    <a:pt x="236" y="649"/>
                  </a:lnTo>
                  <a:lnTo>
                    <a:pt x="238" y="649"/>
                  </a:lnTo>
                  <a:lnTo>
                    <a:pt x="236" y="649"/>
                  </a:lnTo>
                  <a:lnTo>
                    <a:pt x="236" y="647"/>
                  </a:lnTo>
                  <a:lnTo>
                    <a:pt x="238" y="647"/>
                  </a:lnTo>
                  <a:lnTo>
                    <a:pt x="240" y="647"/>
                  </a:lnTo>
                  <a:lnTo>
                    <a:pt x="240" y="649"/>
                  </a:lnTo>
                  <a:lnTo>
                    <a:pt x="238" y="647"/>
                  </a:lnTo>
                  <a:lnTo>
                    <a:pt x="238" y="649"/>
                  </a:lnTo>
                  <a:lnTo>
                    <a:pt x="240" y="649"/>
                  </a:lnTo>
                  <a:lnTo>
                    <a:pt x="242" y="649"/>
                  </a:lnTo>
                  <a:lnTo>
                    <a:pt x="242" y="651"/>
                  </a:lnTo>
                  <a:lnTo>
                    <a:pt x="240" y="651"/>
                  </a:lnTo>
                  <a:lnTo>
                    <a:pt x="242" y="651"/>
                  </a:lnTo>
                  <a:lnTo>
                    <a:pt x="242" y="653"/>
                  </a:lnTo>
                  <a:lnTo>
                    <a:pt x="240" y="653"/>
                  </a:lnTo>
                  <a:lnTo>
                    <a:pt x="240" y="651"/>
                  </a:lnTo>
                  <a:lnTo>
                    <a:pt x="238" y="653"/>
                  </a:lnTo>
                  <a:lnTo>
                    <a:pt x="240" y="653"/>
                  </a:lnTo>
                  <a:lnTo>
                    <a:pt x="240" y="654"/>
                  </a:lnTo>
                  <a:lnTo>
                    <a:pt x="242" y="654"/>
                  </a:lnTo>
                  <a:lnTo>
                    <a:pt x="240" y="654"/>
                  </a:lnTo>
                  <a:lnTo>
                    <a:pt x="242" y="654"/>
                  </a:lnTo>
                  <a:lnTo>
                    <a:pt x="240" y="654"/>
                  </a:lnTo>
                  <a:lnTo>
                    <a:pt x="240" y="656"/>
                  </a:lnTo>
                  <a:lnTo>
                    <a:pt x="242" y="656"/>
                  </a:lnTo>
                  <a:lnTo>
                    <a:pt x="240" y="656"/>
                  </a:lnTo>
                  <a:lnTo>
                    <a:pt x="238" y="656"/>
                  </a:lnTo>
                  <a:lnTo>
                    <a:pt x="236" y="656"/>
                  </a:lnTo>
                  <a:lnTo>
                    <a:pt x="234" y="654"/>
                  </a:lnTo>
                  <a:lnTo>
                    <a:pt x="232" y="654"/>
                  </a:lnTo>
                  <a:lnTo>
                    <a:pt x="231" y="654"/>
                  </a:lnTo>
                  <a:lnTo>
                    <a:pt x="229" y="654"/>
                  </a:lnTo>
                  <a:lnTo>
                    <a:pt x="227" y="654"/>
                  </a:lnTo>
                  <a:lnTo>
                    <a:pt x="225" y="654"/>
                  </a:lnTo>
                  <a:lnTo>
                    <a:pt x="225" y="653"/>
                  </a:lnTo>
                  <a:lnTo>
                    <a:pt x="227" y="651"/>
                  </a:lnTo>
                  <a:lnTo>
                    <a:pt x="227" y="649"/>
                  </a:lnTo>
                  <a:lnTo>
                    <a:pt x="227" y="647"/>
                  </a:lnTo>
                  <a:lnTo>
                    <a:pt x="225" y="647"/>
                  </a:lnTo>
                  <a:lnTo>
                    <a:pt x="225" y="649"/>
                  </a:lnTo>
                  <a:lnTo>
                    <a:pt x="227" y="649"/>
                  </a:lnTo>
                  <a:lnTo>
                    <a:pt x="225" y="649"/>
                  </a:lnTo>
                  <a:lnTo>
                    <a:pt x="225" y="651"/>
                  </a:lnTo>
                  <a:lnTo>
                    <a:pt x="227" y="651"/>
                  </a:lnTo>
                  <a:lnTo>
                    <a:pt x="225" y="651"/>
                  </a:lnTo>
                  <a:lnTo>
                    <a:pt x="225" y="653"/>
                  </a:lnTo>
                  <a:lnTo>
                    <a:pt x="225" y="651"/>
                  </a:lnTo>
                  <a:lnTo>
                    <a:pt x="223" y="649"/>
                  </a:lnTo>
                  <a:lnTo>
                    <a:pt x="223" y="651"/>
                  </a:lnTo>
                  <a:lnTo>
                    <a:pt x="223" y="653"/>
                  </a:lnTo>
                  <a:lnTo>
                    <a:pt x="223" y="654"/>
                  </a:lnTo>
                  <a:lnTo>
                    <a:pt x="221" y="654"/>
                  </a:lnTo>
                  <a:lnTo>
                    <a:pt x="219" y="654"/>
                  </a:lnTo>
                  <a:lnTo>
                    <a:pt x="219" y="656"/>
                  </a:lnTo>
                  <a:lnTo>
                    <a:pt x="219" y="658"/>
                  </a:lnTo>
                  <a:lnTo>
                    <a:pt x="219" y="660"/>
                  </a:lnTo>
                  <a:lnTo>
                    <a:pt x="217" y="660"/>
                  </a:lnTo>
                  <a:lnTo>
                    <a:pt x="217" y="658"/>
                  </a:lnTo>
                  <a:lnTo>
                    <a:pt x="217" y="656"/>
                  </a:lnTo>
                  <a:lnTo>
                    <a:pt x="215" y="656"/>
                  </a:lnTo>
                  <a:lnTo>
                    <a:pt x="215" y="658"/>
                  </a:lnTo>
                  <a:lnTo>
                    <a:pt x="215" y="660"/>
                  </a:lnTo>
                  <a:lnTo>
                    <a:pt x="215" y="658"/>
                  </a:lnTo>
                  <a:lnTo>
                    <a:pt x="213" y="658"/>
                  </a:lnTo>
                  <a:lnTo>
                    <a:pt x="213" y="656"/>
                  </a:lnTo>
                  <a:lnTo>
                    <a:pt x="213" y="654"/>
                  </a:lnTo>
                  <a:lnTo>
                    <a:pt x="213" y="656"/>
                  </a:lnTo>
                  <a:lnTo>
                    <a:pt x="213" y="658"/>
                  </a:lnTo>
                  <a:lnTo>
                    <a:pt x="211" y="658"/>
                  </a:lnTo>
                  <a:lnTo>
                    <a:pt x="211" y="656"/>
                  </a:lnTo>
                  <a:lnTo>
                    <a:pt x="209" y="656"/>
                  </a:lnTo>
                  <a:lnTo>
                    <a:pt x="209" y="658"/>
                  </a:lnTo>
                  <a:lnTo>
                    <a:pt x="208" y="656"/>
                  </a:lnTo>
                  <a:lnTo>
                    <a:pt x="209" y="656"/>
                  </a:lnTo>
                  <a:lnTo>
                    <a:pt x="209" y="654"/>
                  </a:lnTo>
                  <a:lnTo>
                    <a:pt x="211" y="654"/>
                  </a:lnTo>
                  <a:lnTo>
                    <a:pt x="213" y="654"/>
                  </a:lnTo>
                  <a:lnTo>
                    <a:pt x="215" y="653"/>
                  </a:lnTo>
                  <a:lnTo>
                    <a:pt x="213" y="653"/>
                  </a:lnTo>
                  <a:lnTo>
                    <a:pt x="215" y="651"/>
                  </a:lnTo>
                  <a:lnTo>
                    <a:pt x="215" y="649"/>
                  </a:lnTo>
                  <a:lnTo>
                    <a:pt x="217" y="647"/>
                  </a:lnTo>
                  <a:lnTo>
                    <a:pt x="217" y="645"/>
                  </a:lnTo>
                  <a:lnTo>
                    <a:pt x="219" y="645"/>
                  </a:lnTo>
                  <a:lnTo>
                    <a:pt x="219" y="643"/>
                  </a:lnTo>
                  <a:lnTo>
                    <a:pt x="219" y="641"/>
                  </a:lnTo>
                  <a:lnTo>
                    <a:pt x="219" y="643"/>
                  </a:lnTo>
                  <a:lnTo>
                    <a:pt x="217" y="645"/>
                  </a:lnTo>
                  <a:lnTo>
                    <a:pt x="217" y="647"/>
                  </a:lnTo>
                  <a:lnTo>
                    <a:pt x="215" y="647"/>
                  </a:lnTo>
                  <a:lnTo>
                    <a:pt x="215" y="649"/>
                  </a:lnTo>
                  <a:lnTo>
                    <a:pt x="215" y="651"/>
                  </a:lnTo>
                  <a:lnTo>
                    <a:pt x="213" y="651"/>
                  </a:lnTo>
                  <a:lnTo>
                    <a:pt x="213" y="653"/>
                  </a:lnTo>
                  <a:lnTo>
                    <a:pt x="211" y="653"/>
                  </a:lnTo>
                  <a:lnTo>
                    <a:pt x="209" y="653"/>
                  </a:lnTo>
                  <a:lnTo>
                    <a:pt x="209" y="654"/>
                  </a:lnTo>
                  <a:lnTo>
                    <a:pt x="208" y="654"/>
                  </a:lnTo>
                  <a:lnTo>
                    <a:pt x="209" y="654"/>
                  </a:lnTo>
                  <a:lnTo>
                    <a:pt x="208" y="654"/>
                  </a:lnTo>
                  <a:lnTo>
                    <a:pt x="208" y="653"/>
                  </a:lnTo>
                  <a:lnTo>
                    <a:pt x="209" y="653"/>
                  </a:lnTo>
                  <a:lnTo>
                    <a:pt x="209" y="651"/>
                  </a:lnTo>
                  <a:lnTo>
                    <a:pt x="211" y="649"/>
                  </a:lnTo>
                  <a:lnTo>
                    <a:pt x="213" y="649"/>
                  </a:lnTo>
                  <a:lnTo>
                    <a:pt x="211" y="649"/>
                  </a:lnTo>
                  <a:lnTo>
                    <a:pt x="213" y="647"/>
                  </a:lnTo>
                  <a:lnTo>
                    <a:pt x="213" y="645"/>
                  </a:lnTo>
                  <a:lnTo>
                    <a:pt x="211" y="645"/>
                  </a:lnTo>
                  <a:lnTo>
                    <a:pt x="213" y="641"/>
                  </a:lnTo>
                  <a:lnTo>
                    <a:pt x="215" y="641"/>
                  </a:lnTo>
                  <a:lnTo>
                    <a:pt x="215" y="639"/>
                  </a:lnTo>
                  <a:lnTo>
                    <a:pt x="215" y="637"/>
                  </a:lnTo>
                  <a:lnTo>
                    <a:pt x="217" y="635"/>
                  </a:lnTo>
                  <a:lnTo>
                    <a:pt x="215" y="637"/>
                  </a:lnTo>
                  <a:lnTo>
                    <a:pt x="213" y="637"/>
                  </a:lnTo>
                  <a:lnTo>
                    <a:pt x="213" y="639"/>
                  </a:lnTo>
                  <a:lnTo>
                    <a:pt x="213" y="641"/>
                  </a:lnTo>
                  <a:lnTo>
                    <a:pt x="211" y="643"/>
                  </a:lnTo>
                  <a:lnTo>
                    <a:pt x="211" y="645"/>
                  </a:lnTo>
                  <a:lnTo>
                    <a:pt x="209" y="645"/>
                  </a:lnTo>
                  <a:lnTo>
                    <a:pt x="208" y="645"/>
                  </a:lnTo>
                  <a:lnTo>
                    <a:pt x="208" y="643"/>
                  </a:lnTo>
                  <a:lnTo>
                    <a:pt x="208" y="641"/>
                  </a:lnTo>
                  <a:lnTo>
                    <a:pt x="209" y="641"/>
                  </a:lnTo>
                  <a:lnTo>
                    <a:pt x="209" y="639"/>
                  </a:lnTo>
                  <a:lnTo>
                    <a:pt x="208" y="639"/>
                  </a:lnTo>
                  <a:lnTo>
                    <a:pt x="208" y="641"/>
                  </a:lnTo>
                  <a:lnTo>
                    <a:pt x="208" y="643"/>
                  </a:lnTo>
                  <a:lnTo>
                    <a:pt x="206" y="643"/>
                  </a:lnTo>
                  <a:lnTo>
                    <a:pt x="204" y="643"/>
                  </a:lnTo>
                  <a:lnTo>
                    <a:pt x="206" y="643"/>
                  </a:lnTo>
                  <a:lnTo>
                    <a:pt x="206" y="641"/>
                  </a:lnTo>
                  <a:lnTo>
                    <a:pt x="206" y="639"/>
                  </a:lnTo>
                  <a:lnTo>
                    <a:pt x="209" y="637"/>
                  </a:lnTo>
                  <a:lnTo>
                    <a:pt x="208" y="637"/>
                  </a:lnTo>
                  <a:lnTo>
                    <a:pt x="206" y="637"/>
                  </a:lnTo>
                  <a:lnTo>
                    <a:pt x="206" y="639"/>
                  </a:lnTo>
                  <a:lnTo>
                    <a:pt x="204" y="639"/>
                  </a:lnTo>
                  <a:lnTo>
                    <a:pt x="204" y="641"/>
                  </a:lnTo>
                  <a:lnTo>
                    <a:pt x="204" y="643"/>
                  </a:lnTo>
                  <a:lnTo>
                    <a:pt x="202" y="643"/>
                  </a:lnTo>
                  <a:lnTo>
                    <a:pt x="202" y="645"/>
                  </a:lnTo>
                  <a:lnTo>
                    <a:pt x="202" y="643"/>
                  </a:lnTo>
                  <a:lnTo>
                    <a:pt x="200" y="643"/>
                  </a:lnTo>
                  <a:lnTo>
                    <a:pt x="202" y="641"/>
                  </a:lnTo>
                  <a:lnTo>
                    <a:pt x="200" y="641"/>
                  </a:lnTo>
                  <a:lnTo>
                    <a:pt x="200" y="639"/>
                  </a:lnTo>
                  <a:lnTo>
                    <a:pt x="202" y="639"/>
                  </a:lnTo>
                  <a:lnTo>
                    <a:pt x="200" y="639"/>
                  </a:lnTo>
                  <a:lnTo>
                    <a:pt x="198" y="639"/>
                  </a:lnTo>
                  <a:lnTo>
                    <a:pt x="198" y="641"/>
                  </a:lnTo>
                  <a:lnTo>
                    <a:pt x="198" y="643"/>
                  </a:lnTo>
                  <a:lnTo>
                    <a:pt x="198" y="641"/>
                  </a:lnTo>
                  <a:lnTo>
                    <a:pt x="196" y="641"/>
                  </a:lnTo>
                  <a:lnTo>
                    <a:pt x="198" y="639"/>
                  </a:lnTo>
                  <a:lnTo>
                    <a:pt x="200" y="639"/>
                  </a:lnTo>
                  <a:lnTo>
                    <a:pt x="200" y="637"/>
                  </a:lnTo>
                  <a:lnTo>
                    <a:pt x="202" y="637"/>
                  </a:lnTo>
                  <a:lnTo>
                    <a:pt x="200" y="637"/>
                  </a:lnTo>
                  <a:lnTo>
                    <a:pt x="198" y="637"/>
                  </a:lnTo>
                  <a:lnTo>
                    <a:pt x="200" y="637"/>
                  </a:lnTo>
                  <a:lnTo>
                    <a:pt x="200" y="635"/>
                  </a:lnTo>
                  <a:lnTo>
                    <a:pt x="202" y="635"/>
                  </a:lnTo>
                  <a:lnTo>
                    <a:pt x="202" y="633"/>
                  </a:lnTo>
                  <a:lnTo>
                    <a:pt x="204" y="633"/>
                  </a:lnTo>
                  <a:lnTo>
                    <a:pt x="204" y="631"/>
                  </a:lnTo>
                  <a:lnTo>
                    <a:pt x="206" y="631"/>
                  </a:lnTo>
                  <a:lnTo>
                    <a:pt x="206" y="630"/>
                  </a:lnTo>
                  <a:lnTo>
                    <a:pt x="208" y="631"/>
                  </a:lnTo>
                  <a:lnTo>
                    <a:pt x="208" y="630"/>
                  </a:lnTo>
                  <a:lnTo>
                    <a:pt x="206" y="630"/>
                  </a:lnTo>
                  <a:lnTo>
                    <a:pt x="206" y="628"/>
                  </a:lnTo>
                  <a:lnTo>
                    <a:pt x="204" y="628"/>
                  </a:lnTo>
                  <a:lnTo>
                    <a:pt x="206" y="628"/>
                  </a:lnTo>
                  <a:lnTo>
                    <a:pt x="206" y="630"/>
                  </a:lnTo>
                  <a:lnTo>
                    <a:pt x="204" y="630"/>
                  </a:lnTo>
                  <a:lnTo>
                    <a:pt x="204" y="631"/>
                  </a:lnTo>
                  <a:lnTo>
                    <a:pt x="200" y="633"/>
                  </a:lnTo>
                  <a:lnTo>
                    <a:pt x="200" y="635"/>
                  </a:lnTo>
                  <a:lnTo>
                    <a:pt x="198" y="635"/>
                  </a:lnTo>
                  <a:lnTo>
                    <a:pt x="196" y="635"/>
                  </a:lnTo>
                  <a:lnTo>
                    <a:pt x="198" y="635"/>
                  </a:lnTo>
                  <a:lnTo>
                    <a:pt x="198" y="633"/>
                  </a:lnTo>
                  <a:lnTo>
                    <a:pt x="200" y="633"/>
                  </a:lnTo>
                  <a:lnTo>
                    <a:pt x="198" y="631"/>
                  </a:lnTo>
                  <a:lnTo>
                    <a:pt x="198" y="633"/>
                  </a:lnTo>
                  <a:lnTo>
                    <a:pt x="196" y="633"/>
                  </a:lnTo>
                  <a:lnTo>
                    <a:pt x="196" y="635"/>
                  </a:lnTo>
                  <a:lnTo>
                    <a:pt x="194" y="635"/>
                  </a:lnTo>
                  <a:lnTo>
                    <a:pt x="194" y="637"/>
                  </a:lnTo>
                  <a:lnTo>
                    <a:pt x="192" y="635"/>
                  </a:lnTo>
                  <a:lnTo>
                    <a:pt x="192" y="633"/>
                  </a:lnTo>
                  <a:lnTo>
                    <a:pt x="194" y="633"/>
                  </a:lnTo>
                  <a:lnTo>
                    <a:pt x="196" y="633"/>
                  </a:lnTo>
                  <a:lnTo>
                    <a:pt x="198" y="631"/>
                  </a:lnTo>
                  <a:lnTo>
                    <a:pt x="196" y="631"/>
                  </a:lnTo>
                  <a:lnTo>
                    <a:pt x="194" y="631"/>
                  </a:lnTo>
                  <a:lnTo>
                    <a:pt x="194" y="633"/>
                  </a:lnTo>
                  <a:lnTo>
                    <a:pt x="192" y="633"/>
                  </a:lnTo>
                  <a:lnTo>
                    <a:pt x="198" y="630"/>
                  </a:lnTo>
                  <a:lnTo>
                    <a:pt x="204" y="628"/>
                  </a:lnTo>
                  <a:lnTo>
                    <a:pt x="204" y="626"/>
                  </a:lnTo>
                  <a:lnTo>
                    <a:pt x="206" y="626"/>
                  </a:lnTo>
                  <a:lnTo>
                    <a:pt x="206" y="624"/>
                  </a:lnTo>
                  <a:lnTo>
                    <a:pt x="208" y="624"/>
                  </a:lnTo>
                  <a:lnTo>
                    <a:pt x="208" y="622"/>
                  </a:lnTo>
                  <a:lnTo>
                    <a:pt x="208" y="620"/>
                  </a:lnTo>
                  <a:lnTo>
                    <a:pt x="208" y="622"/>
                  </a:lnTo>
                  <a:lnTo>
                    <a:pt x="206" y="622"/>
                  </a:lnTo>
                  <a:lnTo>
                    <a:pt x="206" y="624"/>
                  </a:lnTo>
                  <a:lnTo>
                    <a:pt x="204" y="624"/>
                  </a:lnTo>
                  <a:lnTo>
                    <a:pt x="204" y="622"/>
                  </a:lnTo>
                  <a:lnTo>
                    <a:pt x="204" y="620"/>
                  </a:lnTo>
                  <a:lnTo>
                    <a:pt x="204" y="622"/>
                  </a:lnTo>
                  <a:lnTo>
                    <a:pt x="204" y="624"/>
                  </a:lnTo>
                  <a:lnTo>
                    <a:pt x="202" y="626"/>
                  </a:lnTo>
                  <a:lnTo>
                    <a:pt x="202" y="628"/>
                  </a:lnTo>
                  <a:lnTo>
                    <a:pt x="198" y="630"/>
                  </a:lnTo>
                  <a:lnTo>
                    <a:pt x="198" y="628"/>
                  </a:lnTo>
                  <a:lnTo>
                    <a:pt x="196" y="630"/>
                  </a:lnTo>
                  <a:lnTo>
                    <a:pt x="194" y="630"/>
                  </a:lnTo>
                  <a:lnTo>
                    <a:pt x="194" y="628"/>
                  </a:lnTo>
                  <a:lnTo>
                    <a:pt x="196" y="626"/>
                  </a:lnTo>
                  <a:lnTo>
                    <a:pt x="198" y="626"/>
                  </a:lnTo>
                  <a:lnTo>
                    <a:pt x="200" y="626"/>
                  </a:lnTo>
                  <a:lnTo>
                    <a:pt x="200" y="624"/>
                  </a:lnTo>
                  <a:lnTo>
                    <a:pt x="198" y="624"/>
                  </a:lnTo>
                  <a:lnTo>
                    <a:pt x="200" y="624"/>
                  </a:lnTo>
                  <a:lnTo>
                    <a:pt x="200" y="622"/>
                  </a:lnTo>
                  <a:lnTo>
                    <a:pt x="202" y="622"/>
                  </a:lnTo>
                  <a:lnTo>
                    <a:pt x="200" y="622"/>
                  </a:lnTo>
                  <a:lnTo>
                    <a:pt x="198" y="622"/>
                  </a:lnTo>
                  <a:lnTo>
                    <a:pt x="198" y="620"/>
                  </a:lnTo>
                  <a:lnTo>
                    <a:pt x="198" y="618"/>
                  </a:lnTo>
                  <a:lnTo>
                    <a:pt x="200" y="616"/>
                  </a:lnTo>
                  <a:lnTo>
                    <a:pt x="198" y="616"/>
                  </a:lnTo>
                  <a:lnTo>
                    <a:pt x="198" y="618"/>
                  </a:lnTo>
                  <a:lnTo>
                    <a:pt x="196" y="620"/>
                  </a:lnTo>
                  <a:lnTo>
                    <a:pt x="194" y="618"/>
                  </a:lnTo>
                  <a:lnTo>
                    <a:pt x="194" y="620"/>
                  </a:lnTo>
                  <a:lnTo>
                    <a:pt x="196" y="620"/>
                  </a:lnTo>
                  <a:lnTo>
                    <a:pt x="196" y="622"/>
                  </a:lnTo>
                  <a:lnTo>
                    <a:pt x="198" y="622"/>
                  </a:lnTo>
                  <a:lnTo>
                    <a:pt x="198" y="624"/>
                  </a:lnTo>
                  <a:lnTo>
                    <a:pt x="196" y="624"/>
                  </a:lnTo>
                  <a:lnTo>
                    <a:pt x="196" y="626"/>
                  </a:lnTo>
                  <a:lnTo>
                    <a:pt x="194" y="626"/>
                  </a:lnTo>
                  <a:lnTo>
                    <a:pt x="192" y="626"/>
                  </a:lnTo>
                  <a:lnTo>
                    <a:pt x="192" y="624"/>
                  </a:lnTo>
                  <a:lnTo>
                    <a:pt x="190" y="624"/>
                  </a:lnTo>
                  <a:lnTo>
                    <a:pt x="190" y="626"/>
                  </a:lnTo>
                  <a:lnTo>
                    <a:pt x="192" y="626"/>
                  </a:lnTo>
                  <a:lnTo>
                    <a:pt x="194" y="626"/>
                  </a:lnTo>
                  <a:lnTo>
                    <a:pt x="194" y="628"/>
                  </a:lnTo>
                  <a:lnTo>
                    <a:pt x="192" y="628"/>
                  </a:lnTo>
                  <a:lnTo>
                    <a:pt x="190" y="628"/>
                  </a:lnTo>
                  <a:lnTo>
                    <a:pt x="192" y="628"/>
                  </a:lnTo>
                  <a:lnTo>
                    <a:pt x="192" y="626"/>
                  </a:lnTo>
                  <a:lnTo>
                    <a:pt x="190" y="626"/>
                  </a:lnTo>
                  <a:lnTo>
                    <a:pt x="190" y="624"/>
                  </a:lnTo>
                  <a:lnTo>
                    <a:pt x="188" y="624"/>
                  </a:lnTo>
                  <a:lnTo>
                    <a:pt x="188" y="626"/>
                  </a:lnTo>
                  <a:lnTo>
                    <a:pt x="188" y="628"/>
                  </a:lnTo>
                  <a:lnTo>
                    <a:pt x="186" y="628"/>
                  </a:lnTo>
                  <a:lnTo>
                    <a:pt x="186" y="626"/>
                  </a:lnTo>
                  <a:lnTo>
                    <a:pt x="186" y="628"/>
                  </a:lnTo>
                  <a:lnTo>
                    <a:pt x="186" y="630"/>
                  </a:lnTo>
                  <a:lnTo>
                    <a:pt x="186" y="628"/>
                  </a:lnTo>
                  <a:lnTo>
                    <a:pt x="184" y="628"/>
                  </a:lnTo>
                  <a:lnTo>
                    <a:pt x="186" y="630"/>
                  </a:lnTo>
                  <a:lnTo>
                    <a:pt x="184" y="630"/>
                  </a:lnTo>
                  <a:lnTo>
                    <a:pt x="184" y="631"/>
                  </a:lnTo>
                  <a:lnTo>
                    <a:pt x="184" y="630"/>
                  </a:lnTo>
                  <a:lnTo>
                    <a:pt x="183" y="630"/>
                  </a:lnTo>
                  <a:lnTo>
                    <a:pt x="184" y="630"/>
                  </a:lnTo>
                  <a:lnTo>
                    <a:pt x="183" y="630"/>
                  </a:lnTo>
                  <a:lnTo>
                    <a:pt x="181" y="630"/>
                  </a:lnTo>
                  <a:lnTo>
                    <a:pt x="183" y="630"/>
                  </a:lnTo>
                  <a:lnTo>
                    <a:pt x="183" y="631"/>
                  </a:lnTo>
                  <a:lnTo>
                    <a:pt x="184" y="631"/>
                  </a:lnTo>
                  <a:lnTo>
                    <a:pt x="183" y="633"/>
                  </a:lnTo>
                  <a:lnTo>
                    <a:pt x="181" y="633"/>
                  </a:lnTo>
                  <a:lnTo>
                    <a:pt x="181" y="631"/>
                  </a:lnTo>
                  <a:lnTo>
                    <a:pt x="183" y="631"/>
                  </a:lnTo>
                  <a:lnTo>
                    <a:pt x="181" y="631"/>
                  </a:lnTo>
                  <a:lnTo>
                    <a:pt x="179" y="631"/>
                  </a:lnTo>
                  <a:lnTo>
                    <a:pt x="179" y="633"/>
                  </a:lnTo>
                  <a:lnTo>
                    <a:pt x="179" y="631"/>
                  </a:lnTo>
                  <a:lnTo>
                    <a:pt x="181" y="630"/>
                  </a:lnTo>
                  <a:lnTo>
                    <a:pt x="179" y="630"/>
                  </a:lnTo>
                  <a:lnTo>
                    <a:pt x="179" y="628"/>
                  </a:lnTo>
                  <a:lnTo>
                    <a:pt x="177" y="630"/>
                  </a:lnTo>
                  <a:lnTo>
                    <a:pt x="175" y="631"/>
                  </a:lnTo>
                  <a:lnTo>
                    <a:pt x="175" y="630"/>
                  </a:lnTo>
                  <a:lnTo>
                    <a:pt x="173" y="630"/>
                  </a:lnTo>
                  <a:lnTo>
                    <a:pt x="171" y="630"/>
                  </a:lnTo>
                  <a:lnTo>
                    <a:pt x="171" y="631"/>
                  </a:lnTo>
                  <a:lnTo>
                    <a:pt x="169" y="630"/>
                  </a:lnTo>
                  <a:lnTo>
                    <a:pt x="169" y="631"/>
                  </a:lnTo>
                  <a:lnTo>
                    <a:pt x="167" y="631"/>
                  </a:lnTo>
                  <a:lnTo>
                    <a:pt x="167" y="630"/>
                  </a:lnTo>
                  <a:lnTo>
                    <a:pt x="167" y="631"/>
                  </a:lnTo>
                  <a:lnTo>
                    <a:pt x="165" y="631"/>
                  </a:lnTo>
                  <a:lnTo>
                    <a:pt x="167" y="631"/>
                  </a:lnTo>
                  <a:lnTo>
                    <a:pt x="169" y="631"/>
                  </a:lnTo>
                  <a:lnTo>
                    <a:pt x="171" y="631"/>
                  </a:lnTo>
                  <a:lnTo>
                    <a:pt x="173" y="631"/>
                  </a:lnTo>
                  <a:lnTo>
                    <a:pt x="175" y="631"/>
                  </a:lnTo>
                  <a:lnTo>
                    <a:pt x="173" y="631"/>
                  </a:lnTo>
                  <a:lnTo>
                    <a:pt x="173" y="633"/>
                  </a:lnTo>
                  <a:lnTo>
                    <a:pt x="171" y="633"/>
                  </a:lnTo>
                  <a:lnTo>
                    <a:pt x="169" y="633"/>
                  </a:lnTo>
                  <a:lnTo>
                    <a:pt x="167" y="633"/>
                  </a:lnTo>
                  <a:lnTo>
                    <a:pt x="165" y="633"/>
                  </a:lnTo>
                  <a:lnTo>
                    <a:pt x="163" y="631"/>
                  </a:lnTo>
                  <a:lnTo>
                    <a:pt x="165" y="631"/>
                  </a:lnTo>
                  <a:lnTo>
                    <a:pt x="163" y="631"/>
                  </a:lnTo>
                  <a:lnTo>
                    <a:pt x="163" y="633"/>
                  </a:lnTo>
                  <a:lnTo>
                    <a:pt x="161" y="633"/>
                  </a:lnTo>
                  <a:lnTo>
                    <a:pt x="160" y="633"/>
                  </a:lnTo>
                  <a:lnTo>
                    <a:pt x="160" y="631"/>
                  </a:lnTo>
                  <a:lnTo>
                    <a:pt x="161" y="631"/>
                  </a:lnTo>
                  <a:lnTo>
                    <a:pt x="163" y="630"/>
                  </a:lnTo>
                  <a:lnTo>
                    <a:pt x="163" y="631"/>
                  </a:lnTo>
                  <a:lnTo>
                    <a:pt x="165" y="630"/>
                  </a:lnTo>
                  <a:lnTo>
                    <a:pt x="167" y="628"/>
                  </a:lnTo>
                  <a:lnTo>
                    <a:pt x="169" y="628"/>
                  </a:lnTo>
                  <a:lnTo>
                    <a:pt x="167" y="628"/>
                  </a:lnTo>
                  <a:lnTo>
                    <a:pt x="165" y="628"/>
                  </a:lnTo>
                  <a:lnTo>
                    <a:pt x="163" y="628"/>
                  </a:lnTo>
                  <a:lnTo>
                    <a:pt x="161" y="628"/>
                  </a:lnTo>
                  <a:lnTo>
                    <a:pt x="160" y="628"/>
                  </a:lnTo>
                  <a:lnTo>
                    <a:pt x="158" y="628"/>
                  </a:lnTo>
                  <a:lnTo>
                    <a:pt x="160" y="626"/>
                  </a:lnTo>
                  <a:lnTo>
                    <a:pt x="161" y="628"/>
                  </a:lnTo>
                  <a:lnTo>
                    <a:pt x="161" y="626"/>
                  </a:lnTo>
                  <a:lnTo>
                    <a:pt x="163" y="626"/>
                  </a:lnTo>
                  <a:lnTo>
                    <a:pt x="165" y="626"/>
                  </a:lnTo>
                  <a:lnTo>
                    <a:pt x="165" y="624"/>
                  </a:lnTo>
                  <a:lnTo>
                    <a:pt x="165" y="626"/>
                  </a:lnTo>
                  <a:lnTo>
                    <a:pt x="165" y="624"/>
                  </a:lnTo>
                  <a:lnTo>
                    <a:pt x="165" y="622"/>
                  </a:lnTo>
                  <a:lnTo>
                    <a:pt x="167" y="622"/>
                  </a:lnTo>
                  <a:lnTo>
                    <a:pt x="165" y="622"/>
                  </a:lnTo>
                  <a:lnTo>
                    <a:pt x="165" y="624"/>
                  </a:lnTo>
                  <a:lnTo>
                    <a:pt x="163" y="624"/>
                  </a:lnTo>
                  <a:lnTo>
                    <a:pt x="161" y="624"/>
                  </a:lnTo>
                  <a:lnTo>
                    <a:pt x="161" y="622"/>
                  </a:lnTo>
                  <a:lnTo>
                    <a:pt x="163" y="622"/>
                  </a:lnTo>
                  <a:lnTo>
                    <a:pt x="161" y="622"/>
                  </a:lnTo>
                  <a:lnTo>
                    <a:pt x="161" y="624"/>
                  </a:lnTo>
                  <a:lnTo>
                    <a:pt x="161" y="622"/>
                  </a:lnTo>
                  <a:lnTo>
                    <a:pt x="160" y="622"/>
                  </a:lnTo>
                  <a:lnTo>
                    <a:pt x="160" y="620"/>
                  </a:lnTo>
                  <a:lnTo>
                    <a:pt x="161" y="620"/>
                  </a:lnTo>
                  <a:lnTo>
                    <a:pt x="161" y="618"/>
                  </a:lnTo>
                  <a:lnTo>
                    <a:pt x="163" y="618"/>
                  </a:lnTo>
                  <a:lnTo>
                    <a:pt x="163" y="616"/>
                  </a:lnTo>
                  <a:lnTo>
                    <a:pt x="165" y="616"/>
                  </a:lnTo>
                  <a:lnTo>
                    <a:pt x="163" y="616"/>
                  </a:lnTo>
                  <a:lnTo>
                    <a:pt x="161" y="618"/>
                  </a:lnTo>
                  <a:lnTo>
                    <a:pt x="161" y="616"/>
                  </a:lnTo>
                  <a:lnTo>
                    <a:pt x="161" y="618"/>
                  </a:lnTo>
                  <a:lnTo>
                    <a:pt x="160" y="620"/>
                  </a:lnTo>
                  <a:lnTo>
                    <a:pt x="160" y="622"/>
                  </a:lnTo>
                  <a:lnTo>
                    <a:pt x="160" y="624"/>
                  </a:lnTo>
                  <a:lnTo>
                    <a:pt x="158" y="624"/>
                  </a:lnTo>
                  <a:lnTo>
                    <a:pt x="156" y="622"/>
                  </a:lnTo>
                  <a:lnTo>
                    <a:pt x="158" y="622"/>
                  </a:lnTo>
                  <a:lnTo>
                    <a:pt x="160" y="622"/>
                  </a:lnTo>
                  <a:lnTo>
                    <a:pt x="158" y="622"/>
                  </a:lnTo>
                  <a:lnTo>
                    <a:pt x="160" y="620"/>
                  </a:lnTo>
                  <a:lnTo>
                    <a:pt x="158" y="620"/>
                  </a:lnTo>
                  <a:lnTo>
                    <a:pt x="156" y="622"/>
                  </a:lnTo>
                  <a:lnTo>
                    <a:pt x="156" y="620"/>
                  </a:lnTo>
                  <a:lnTo>
                    <a:pt x="154" y="620"/>
                  </a:lnTo>
                  <a:lnTo>
                    <a:pt x="156" y="620"/>
                  </a:lnTo>
                  <a:lnTo>
                    <a:pt x="156" y="618"/>
                  </a:lnTo>
                  <a:lnTo>
                    <a:pt x="154" y="620"/>
                  </a:lnTo>
                  <a:lnTo>
                    <a:pt x="154" y="618"/>
                  </a:lnTo>
                  <a:lnTo>
                    <a:pt x="156" y="618"/>
                  </a:lnTo>
                  <a:lnTo>
                    <a:pt x="158" y="618"/>
                  </a:lnTo>
                  <a:lnTo>
                    <a:pt x="158" y="616"/>
                  </a:lnTo>
                  <a:lnTo>
                    <a:pt x="156" y="616"/>
                  </a:lnTo>
                  <a:lnTo>
                    <a:pt x="156" y="618"/>
                  </a:lnTo>
                  <a:lnTo>
                    <a:pt x="156" y="616"/>
                  </a:lnTo>
                  <a:lnTo>
                    <a:pt x="158" y="616"/>
                  </a:lnTo>
                  <a:lnTo>
                    <a:pt x="158" y="614"/>
                  </a:lnTo>
                  <a:lnTo>
                    <a:pt x="158" y="616"/>
                  </a:lnTo>
                  <a:lnTo>
                    <a:pt x="158" y="614"/>
                  </a:lnTo>
                  <a:lnTo>
                    <a:pt x="156" y="614"/>
                  </a:lnTo>
                  <a:lnTo>
                    <a:pt x="154" y="614"/>
                  </a:lnTo>
                  <a:lnTo>
                    <a:pt x="152" y="614"/>
                  </a:lnTo>
                  <a:lnTo>
                    <a:pt x="154" y="614"/>
                  </a:lnTo>
                  <a:lnTo>
                    <a:pt x="154" y="612"/>
                  </a:lnTo>
                  <a:lnTo>
                    <a:pt x="152" y="612"/>
                  </a:lnTo>
                  <a:lnTo>
                    <a:pt x="152" y="614"/>
                  </a:lnTo>
                  <a:lnTo>
                    <a:pt x="150" y="614"/>
                  </a:lnTo>
                  <a:lnTo>
                    <a:pt x="148" y="614"/>
                  </a:lnTo>
                  <a:lnTo>
                    <a:pt x="148" y="616"/>
                  </a:lnTo>
                  <a:lnTo>
                    <a:pt x="148" y="614"/>
                  </a:lnTo>
                  <a:lnTo>
                    <a:pt x="146" y="614"/>
                  </a:lnTo>
                  <a:lnTo>
                    <a:pt x="148" y="614"/>
                  </a:lnTo>
                  <a:lnTo>
                    <a:pt x="148" y="612"/>
                  </a:lnTo>
                  <a:lnTo>
                    <a:pt x="150" y="612"/>
                  </a:lnTo>
                  <a:lnTo>
                    <a:pt x="152" y="612"/>
                  </a:lnTo>
                  <a:lnTo>
                    <a:pt x="156" y="610"/>
                  </a:lnTo>
                  <a:lnTo>
                    <a:pt x="160" y="610"/>
                  </a:lnTo>
                  <a:lnTo>
                    <a:pt x="160" y="608"/>
                  </a:lnTo>
                  <a:lnTo>
                    <a:pt x="156" y="610"/>
                  </a:lnTo>
                  <a:lnTo>
                    <a:pt x="158" y="608"/>
                  </a:lnTo>
                  <a:lnTo>
                    <a:pt x="158" y="606"/>
                  </a:lnTo>
                  <a:lnTo>
                    <a:pt x="156" y="608"/>
                  </a:lnTo>
                  <a:lnTo>
                    <a:pt x="152" y="610"/>
                  </a:lnTo>
                  <a:lnTo>
                    <a:pt x="150" y="610"/>
                  </a:lnTo>
                  <a:lnTo>
                    <a:pt x="150" y="612"/>
                  </a:lnTo>
                  <a:lnTo>
                    <a:pt x="148" y="612"/>
                  </a:lnTo>
                  <a:lnTo>
                    <a:pt x="148" y="610"/>
                  </a:lnTo>
                  <a:lnTo>
                    <a:pt x="146" y="610"/>
                  </a:lnTo>
                  <a:lnTo>
                    <a:pt x="146" y="608"/>
                  </a:lnTo>
                  <a:lnTo>
                    <a:pt x="144" y="610"/>
                  </a:lnTo>
                  <a:lnTo>
                    <a:pt x="142" y="608"/>
                  </a:lnTo>
                  <a:lnTo>
                    <a:pt x="144" y="608"/>
                  </a:lnTo>
                  <a:lnTo>
                    <a:pt x="144" y="606"/>
                  </a:lnTo>
                  <a:lnTo>
                    <a:pt x="148" y="608"/>
                  </a:lnTo>
                  <a:lnTo>
                    <a:pt x="152" y="606"/>
                  </a:lnTo>
                  <a:lnTo>
                    <a:pt x="154" y="606"/>
                  </a:lnTo>
                  <a:lnTo>
                    <a:pt x="152" y="606"/>
                  </a:lnTo>
                  <a:lnTo>
                    <a:pt x="148" y="606"/>
                  </a:lnTo>
                  <a:lnTo>
                    <a:pt x="146" y="606"/>
                  </a:lnTo>
                  <a:lnTo>
                    <a:pt x="146" y="605"/>
                  </a:lnTo>
                  <a:lnTo>
                    <a:pt x="148" y="605"/>
                  </a:lnTo>
                  <a:lnTo>
                    <a:pt x="148" y="603"/>
                  </a:lnTo>
                  <a:lnTo>
                    <a:pt x="150" y="603"/>
                  </a:lnTo>
                  <a:lnTo>
                    <a:pt x="150" y="601"/>
                  </a:lnTo>
                  <a:lnTo>
                    <a:pt x="148" y="603"/>
                  </a:lnTo>
                  <a:lnTo>
                    <a:pt x="146" y="603"/>
                  </a:lnTo>
                  <a:lnTo>
                    <a:pt x="146" y="601"/>
                  </a:lnTo>
                  <a:lnTo>
                    <a:pt x="146" y="599"/>
                  </a:lnTo>
                  <a:lnTo>
                    <a:pt x="148" y="599"/>
                  </a:lnTo>
                  <a:lnTo>
                    <a:pt x="148" y="597"/>
                  </a:lnTo>
                  <a:lnTo>
                    <a:pt x="150" y="597"/>
                  </a:lnTo>
                  <a:lnTo>
                    <a:pt x="150" y="595"/>
                  </a:lnTo>
                  <a:lnTo>
                    <a:pt x="152" y="595"/>
                  </a:lnTo>
                  <a:lnTo>
                    <a:pt x="150" y="595"/>
                  </a:lnTo>
                  <a:lnTo>
                    <a:pt x="148" y="595"/>
                  </a:lnTo>
                  <a:lnTo>
                    <a:pt x="144" y="599"/>
                  </a:lnTo>
                  <a:lnTo>
                    <a:pt x="144" y="601"/>
                  </a:lnTo>
                  <a:lnTo>
                    <a:pt x="144" y="603"/>
                  </a:lnTo>
                  <a:lnTo>
                    <a:pt x="142" y="603"/>
                  </a:lnTo>
                  <a:lnTo>
                    <a:pt x="144" y="599"/>
                  </a:lnTo>
                  <a:lnTo>
                    <a:pt x="144" y="597"/>
                  </a:lnTo>
                  <a:lnTo>
                    <a:pt x="142" y="599"/>
                  </a:lnTo>
                  <a:lnTo>
                    <a:pt x="142" y="601"/>
                  </a:lnTo>
                  <a:lnTo>
                    <a:pt x="140" y="601"/>
                  </a:lnTo>
                  <a:lnTo>
                    <a:pt x="140" y="599"/>
                  </a:lnTo>
                  <a:lnTo>
                    <a:pt x="142" y="599"/>
                  </a:lnTo>
                  <a:lnTo>
                    <a:pt x="140" y="599"/>
                  </a:lnTo>
                  <a:lnTo>
                    <a:pt x="140" y="597"/>
                  </a:lnTo>
                  <a:lnTo>
                    <a:pt x="142" y="597"/>
                  </a:lnTo>
                  <a:lnTo>
                    <a:pt x="140" y="597"/>
                  </a:lnTo>
                  <a:lnTo>
                    <a:pt x="142" y="595"/>
                  </a:lnTo>
                  <a:lnTo>
                    <a:pt x="144" y="595"/>
                  </a:lnTo>
                  <a:lnTo>
                    <a:pt x="146" y="595"/>
                  </a:lnTo>
                  <a:lnTo>
                    <a:pt x="146" y="593"/>
                  </a:lnTo>
                  <a:lnTo>
                    <a:pt x="148" y="593"/>
                  </a:lnTo>
                  <a:lnTo>
                    <a:pt x="148" y="591"/>
                  </a:lnTo>
                  <a:lnTo>
                    <a:pt x="148" y="593"/>
                  </a:lnTo>
                  <a:lnTo>
                    <a:pt x="150" y="593"/>
                  </a:lnTo>
                  <a:lnTo>
                    <a:pt x="150" y="591"/>
                  </a:lnTo>
                  <a:lnTo>
                    <a:pt x="148" y="591"/>
                  </a:lnTo>
                  <a:lnTo>
                    <a:pt x="148" y="589"/>
                  </a:lnTo>
                  <a:lnTo>
                    <a:pt x="146" y="591"/>
                  </a:lnTo>
                  <a:lnTo>
                    <a:pt x="146" y="589"/>
                  </a:lnTo>
                  <a:lnTo>
                    <a:pt x="146" y="587"/>
                  </a:lnTo>
                  <a:lnTo>
                    <a:pt x="148" y="587"/>
                  </a:lnTo>
                  <a:lnTo>
                    <a:pt x="146" y="587"/>
                  </a:lnTo>
                  <a:lnTo>
                    <a:pt x="146" y="589"/>
                  </a:lnTo>
                  <a:lnTo>
                    <a:pt x="146" y="591"/>
                  </a:lnTo>
                  <a:lnTo>
                    <a:pt x="144" y="591"/>
                  </a:lnTo>
                  <a:lnTo>
                    <a:pt x="146" y="591"/>
                  </a:lnTo>
                  <a:lnTo>
                    <a:pt x="146" y="593"/>
                  </a:lnTo>
                  <a:lnTo>
                    <a:pt x="144" y="593"/>
                  </a:lnTo>
                  <a:lnTo>
                    <a:pt x="142" y="593"/>
                  </a:lnTo>
                  <a:lnTo>
                    <a:pt x="142" y="595"/>
                  </a:lnTo>
                  <a:lnTo>
                    <a:pt x="140" y="595"/>
                  </a:lnTo>
                  <a:lnTo>
                    <a:pt x="140" y="593"/>
                  </a:lnTo>
                  <a:lnTo>
                    <a:pt x="142" y="593"/>
                  </a:lnTo>
                  <a:lnTo>
                    <a:pt x="140" y="593"/>
                  </a:lnTo>
                  <a:lnTo>
                    <a:pt x="142" y="591"/>
                  </a:lnTo>
                  <a:lnTo>
                    <a:pt x="140" y="591"/>
                  </a:lnTo>
                  <a:lnTo>
                    <a:pt x="140" y="593"/>
                  </a:lnTo>
                  <a:lnTo>
                    <a:pt x="138" y="595"/>
                  </a:lnTo>
                  <a:lnTo>
                    <a:pt x="136" y="595"/>
                  </a:lnTo>
                  <a:lnTo>
                    <a:pt x="136" y="593"/>
                  </a:lnTo>
                  <a:lnTo>
                    <a:pt x="138" y="593"/>
                  </a:lnTo>
                  <a:lnTo>
                    <a:pt x="138" y="591"/>
                  </a:lnTo>
                  <a:lnTo>
                    <a:pt x="140" y="591"/>
                  </a:lnTo>
                  <a:lnTo>
                    <a:pt x="138" y="591"/>
                  </a:lnTo>
                  <a:lnTo>
                    <a:pt x="136" y="591"/>
                  </a:lnTo>
                  <a:lnTo>
                    <a:pt x="136" y="589"/>
                  </a:lnTo>
                  <a:lnTo>
                    <a:pt x="138" y="589"/>
                  </a:lnTo>
                  <a:lnTo>
                    <a:pt x="142" y="591"/>
                  </a:lnTo>
                  <a:lnTo>
                    <a:pt x="140" y="589"/>
                  </a:lnTo>
                  <a:lnTo>
                    <a:pt x="142" y="589"/>
                  </a:lnTo>
                  <a:lnTo>
                    <a:pt x="142" y="587"/>
                  </a:lnTo>
                  <a:lnTo>
                    <a:pt x="142" y="589"/>
                  </a:lnTo>
                  <a:lnTo>
                    <a:pt x="142" y="587"/>
                  </a:lnTo>
                  <a:lnTo>
                    <a:pt x="140" y="587"/>
                  </a:lnTo>
                  <a:lnTo>
                    <a:pt x="140" y="589"/>
                  </a:lnTo>
                  <a:lnTo>
                    <a:pt x="138" y="589"/>
                  </a:lnTo>
                  <a:lnTo>
                    <a:pt x="136" y="589"/>
                  </a:lnTo>
                  <a:lnTo>
                    <a:pt x="138" y="589"/>
                  </a:lnTo>
                  <a:lnTo>
                    <a:pt x="138" y="587"/>
                  </a:lnTo>
                  <a:lnTo>
                    <a:pt x="138" y="585"/>
                  </a:lnTo>
                  <a:lnTo>
                    <a:pt x="140" y="585"/>
                  </a:lnTo>
                  <a:lnTo>
                    <a:pt x="142" y="585"/>
                  </a:lnTo>
                  <a:lnTo>
                    <a:pt x="140" y="585"/>
                  </a:lnTo>
                  <a:lnTo>
                    <a:pt x="138" y="585"/>
                  </a:lnTo>
                  <a:lnTo>
                    <a:pt x="138" y="583"/>
                  </a:lnTo>
                  <a:lnTo>
                    <a:pt x="138" y="585"/>
                  </a:lnTo>
                  <a:lnTo>
                    <a:pt x="136" y="585"/>
                  </a:lnTo>
                  <a:lnTo>
                    <a:pt x="135" y="585"/>
                  </a:lnTo>
                  <a:lnTo>
                    <a:pt x="133" y="585"/>
                  </a:lnTo>
                  <a:lnTo>
                    <a:pt x="135" y="585"/>
                  </a:lnTo>
                  <a:lnTo>
                    <a:pt x="135" y="583"/>
                  </a:lnTo>
                  <a:lnTo>
                    <a:pt x="133" y="583"/>
                  </a:lnTo>
                  <a:lnTo>
                    <a:pt x="133" y="582"/>
                  </a:lnTo>
                  <a:lnTo>
                    <a:pt x="133" y="583"/>
                  </a:lnTo>
                  <a:lnTo>
                    <a:pt x="131" y="583"/>
                  </a:lnTo>
                  <a:lnTo>
                    <a:pt x="131" y="582"/>
                  </a:lnTo>
                  <a:lnTo>
                    <a:pt x="129" y="582"/>
                  </a:lnTo>
                  <a:lnTo>
                    <a:pt x="129" y="580"/>
                  </a:lnTo>
                  <a:lnTo>
                    <a:pt x="127" y="578"/>
                  </a:lnTo>
                  <a:lnTo>
                    <a:pt x="127" y="576"/>
                  </a:lnTo>
                  <a:lnTo>
                    <a:pt x="127" y="574"/>
                  </a:lnTo>
                  <a:lnTo>
                    <a:pt x="129" y="572"/>
                  </a:lnTo>
                  <a:lnTo>
                    <a:pt x="129" y="570"/>
                  </a:lnTo>
                  <a:lnTo>
                    <a:pt x="131" y="570"/>
                  </a:lnTo>
                  <a:lnTo>
                    <a:pt x="131" y="568"/>
                  </a:lnTo>
                  <a:lnTo>
                    <a:pt x="131" y="566"/>
                  </a:lnTo>
                  <a:lnTo>
                    <a:pt x="133" y="566"/>
                  </a:lnTo>
                  <a:lnTo>
                    <a:pt x="133" y="564"/>
                  </a:lnTo>
                  <a:lnTo>
                    <a:pt x="135" y="564"/>
                  </a:lnTo>
                  <a:lnTo>
                    <a:pt x="135" y="562"/>
                  </a:lnTo>
                  <a:lnTo>
                    <a:pt x="133" y="564"/>
                  </a:lnTo>
                  <a:lnTo>
                    <a:pt x="131" y="566"/>
                  </a:lnTo>
                  <a:lnTo>
                    <a:pt x="129" y="568"/>
                  </a:lnTo>
                  <a:lnTo>
                    <a:pt x="129" y="566"/>
                  </a:lnTo>
                  <a:lnTo>
                    <a:pt x="129" y="568"/>
                  </a:lnTo>
                  <a:lnTo>
                    <a:pt x="127" y="570"/>
                  </a:lnTo>
                  <a:lnTo>
                    <a:pt x="127" y="568"/>
                  </a:lnTo>
                  <a:lnTo>
                    <a:pt x="127" y="566"/>
                  </a:lnTo>
                  <a:lnTo>
                    <a:pt x="127" y="564"/>
                  </a:lnTo>
                  <a:lnTo>
                    <a:pt x="129" y="564"/>
                  </a:lnTo>
                  <a:lnTo>
                    <a:pt x="129" y="562"/>
                  </a:lnTo>
                  <a:lnTo>
                    <a:pt x="135" y="558"/>
                  </a:lnTo>
                  <a:lnTo>
                    <a:pt x="136" y="558"/>
                  </a:lnTo>
                  <a:lnTo>
                    <a:pt x="136" y="557"/>
                  </a:lnTo>
                  <a:lnTo>
                    <a:pt x="135" y="557"/>
                  </a:lnTo>
                  <a:lnTo>
                    <a:pt x="135" y="558"/>
                  </a:lnTo>
                  <a:lnTo>
                    <a:pt x="131" y="560"/>
                  </a:lnTo>
                  <a:lnTo>
                    <a:pt x="129" y="560"/>
                  </a:lnTo>
                  <a:lnTo>
                    <a:pt x="129" y="562"/>
                  </a:lnTo>
                  <a:lnTo>
                    <a:pt x="127" y="564"/>
                  </a:lnTo>
                  <a:lnTo>
                    <a:pt x="127" y="566"/>
                  </a:lnTo>
                  <a:lnTo>
                    <a:pt x="125" y="566"/>
                  </a:lnTo>
                  <a:lnTo>
                    <a:pt x="127" y="566"/>
                  </a:lnTo>
                  <a:lnTo>
                    <a:pt x="125" y="566"/>
                  </a:lnTo>
                  <a:lnTo>
                    <a:pt x="125" y="564"/>
                  </a:lnTo>
                  <a:lnTo>
                    <a:pt x="127" y="562"/>
                  </a:lnTo>
                  <a:lnTo>
                    <a:pt x="127" y="560"/>
                  </a:lnTo>
                  <a:lnTo>
                    <a:pt x="129" y="560"/>
                  </a:lnTo>
                  <a:lnTo>
                    <a:pt x="129" y="558"/>
                  </a:lnTo>
                  <a:lnTo>
                    <a:pt x="127" y="558"/>
                  </a:lnTo>
                  <a:lnTo>
                    <a:pt x="127" y="560"/>
                  </a:lnTo>
                  <a:lnTo>
                    <a:pt x="125" y="560"/>
                  </a:lnTo>
                  <a:lnTo>
                    <a:pt x="125" y="562"/>
                  </a:lnTo>
                  <a:lnTo>
                    <a:pt x="125" y="560"/>
                  </a:lnTo>
                  <a:lnTo>
                    <a:pt x="123" y="560"/>
                  </a:lnTo>
                  <a:lnTo>
                    <a:pt x="121" y="560"/>
                  </a:lnTo>
                  <a:lnTo>
                    <a:pt x="123" y="558"/>
                  </a:lnTo>
                  <a:lnTo>
                    <a:pt x="121" y="558"/>
                  </a:lnTo>
                  <a:lnTo>
                    <a:pt x="123" y="557"/>
                  </a:lnTo>
                  <a:lnTo>
                    <a:pt x="121" y="557"/>
                  </a:lnTo>
                  <a:lnTo>
                    <a:pt x="123" y="557"/>
                  </a:lnTo>
                  <a:lnTo>
                    <a:pt x="123" y="555"/>
                  </a:lnTo>
                  <a:lnTo>
                    <a:pt x="125" y="555"/>
                  </a:lnTo>
                  <a:lnTo>
                    <a:pt x="125" y="553"/>
                  </a:lnTo>
                  <a:lnTo>
                    <a:pt x="131" y="551"/>
                  </a:lnTo>
                  <a:lnTo>
                    <a:pt x="127" y="551"/>
                  </a:lnTo>
                  <a:lnTo>
                    <a:pt x="125" y="551"/>
                  </a:lnTo>
                  <a:lnTo>
                    <a:pt x="125" y="553"/>
                  </a:lnTo>
                  <a:lnTo>
                    <a:pt x="123" y="553"/>
                  </a:lnTo>
                  <a:lnTo>
                    <a:pt x="123" y="551"/>
                  </a:lnTo>
                  <a:lnTo>
                    <a:pt x="121" y="553"/>
                  </a:lnTo>
                  <a:lnTo>
                    <a:pt x="119" y="553"/>
                  </a:lnTo>
                  <a:lnTo>
                    <a:pt x="117" y="555"/>
                  </a:lnTo>
                  <a:lnTo>
                    <a:pt x="117" y="553"/>
                  </a:lnTo>
                  <a:lnTo>
                    <a:pt x="119" y="551"/>
                  </a:lnTo>
                  <a:lnTo>
                    <a:pt x="117" y="551"/>
                  </a:lnTo>
                  <a:lnTo>
                    <a:pt x="117" y="553"/>
                  </a:lnTo>
                  <a:lnTo>
                    <a:pt x="115" y="553"/>
                  </a:lnTo>
                  <a:lnTo>
                    <a:pt x="115" y="555"/>
                  </a:lnTo>
                  <a:lnTo>
                    <a:pt x="115" y="553"/>
                  </a:lnTo>
                  <a:lnTo>
                    <a:pt x="115" y="551"/>
                  </a:lnTo>
                  <a:lnTo>
                    <a:pt x="117" y="551"/>
                  </a:lnTo>
                  <a:lnTo>
                    <a:pt x="115" y="551"/>
                  </a:lnTo>
                  <a:lnTo>
                    <a:pt x="115" y="549"/>
                  </a:lnTo>
                  <a:lnTo>
                    <a:pt x="113" y="549"/>
                  </a:lnTo>
                  <a:lnTo>
                    <a:pt x="113" y="547"/>
                  </a:lnTo>
                  <a:lnTo>
                    <a:pt x="119" y="547"/>
                  </a:lnTo>
                  <a:lnTo>
                    <a:pt x="123" y="547"/>
                  </a:lnTo>
                  <a:lnTo>
                    <a:pt x="125" y="547"/>
                  </a:lnTo>
                  <a:lnTo>
                    <a:pt x="125" y="545"/>
                  </a:lnTo>
                  <a:lnTo>
                    <a:pt x="127" y="545"/>
                  </a:lnTo>
                  <a:lnTo>
                    <a:pt x="125" y="545"/>
                  </a:lnTo>
                  <a:lnTo>
                    <a:pt x="123" y="545"/>
                  </a:lnTo>
                  <a:lnTo>
                    <a:pt x="119" y="545"/>
                  </a:lnTo>
                  <a:lnTo>
                    <a:pt x="119" y="547"/>
                  </a:lnTo>
                  <a:lnTo>
                    <a:pt x="119" y="545"/>
                  </a:lnTo>
                  <a:lnTo>
                    <a:pt x="117" y="545"/>
                  </a:lnTo>
                  <a:lnTo>
                    <a:pt x="117" y="547"/>
                  </a:lnTo>
                  <a:lnTo>
                    <a:pt x="117" y="545"/>
                  </a:lnTo>
                  <a:lnTo>
                    <a:pt x="115" y="547"/>
                  </a:lnTo>
                  <a:lnTo>
                    <a:pt x="113" y="545"/>
                  </a:lnTo>
                  <a:lnTo>
                    <a:pt x="115" y="545"/>
                  </a:lnTo>
                  <a:lnTo>
                    <a:pt x="115" y="543"/>
                  </a:lnTo>
                  <a:lnTo>
                    <a:pt x="115" y="545"/>
                  </a:lnTo>
                  <a:lnTo>
                    <a:pt x="113" y="545"/>
                  </a:lnTo>
                  <a:lnTo>
                    <a:pt x="113" y="547"/>
                  </a:lnTo>
                  <a:lnTo>
                    <a:pt x="113" y="545"/>
                  </a:lnTo>
                  <a:lnTo>
                    <a:pt x="113" y="543"/>
                  </a:lnTo>
                  <a:lnTo>
                    <a:pt x="112" y="545"/>
                  </a:lnTo>
                  <a:lnTo>
                    <a:pt x="112" y="543"/>
                  </a:lnTo>
                  <a:lnTo>
                    <a:pt x="113" y="543"/>
                  </a:lnTo>
                  <a:lnTo>
                    <a:pt x="113" y="541"/>
                  </a:lnTo>
                  <a:lnTo>
                    <a:pt x="113" y="543"/>
                  </a:lnTo>
                  <a:lnTo>
                    <a:pt x="115" y="543"/>
                  </a:lnTo>
                  <a:lnTo>
                    <a:pt x="115" y="541"/>
                  </a:lnTo>
                  <a:lnTo>
                    <a:pt x="119" y="541"/>
                  </a:lnTo>
                  <a:lnTo>
                    <a:pt x="119" y="539"/>
                  </a:lnTo>
                  <a:lnTo>
                    <a:pt x="115" y="541"/>
                  </a:lnTo>
                  <a:lnTo>
                    <a:pt x="113" y="541"/>
                  </a:lnTo>
                  <a:lnTo>
                    <a:pt x="113" y="539"/>
                  </a:lnTo>
                  <a:lnTo>
                    <a:pt x="113" y="537"/>
                  </a:lnTo>
                  <a:lnTo>
                    <a:pt x="115" y="537"/>
                  </a:lnTo>
                  <a:lnTo>
                    <a:pt x="117" y="537"/>
                  </a:lnTo>
                  <a:lnTo>
                    <a:pt x="123" y="537"/>
                  </a:lnTo>
                  <a:lnTo>
                    <a:pt x="123" y="535"/>
                  </a:lnTo>
                  <a:lnTo>
                    <a:pt x="117" y="537"/>
                  </a:lnTo>
                  <a:lnTo>
                    <a:pt x="115" y="535"/>
                  </a:lnTo>
                  <a:lnTo>
                    <a:pt x="113" y="537"/>
                  </a:lnTo>
                  <a:lnTo>
                    <a:pt x="113" y="539"/>
                  </a:lnTo>
                  <a:lnTo>
                    <a:pt x="113" y="541"/>
                  </a:lnTo>
                  <a:lnTo>
                    <a:pt x="112" y="541"/>
                  </a:lnTo>
                  <a:lnTo>
                    <a:pt x="112" y="539"/>
                  </a:lnTo>
                  <a:lnTo>
                    <a:pt x="110" y="539"/>
                  </a:lnTo>
                  <a:lnTo>
                    <a:pt x="110" y="541"/>
                  </a:lnTo>
                  <a:lnTo>
                    <a:pt x="110" y="539"/>
                  </a:lnTo>
                  <a:lnTo>
                    <a:pt x="112" y="537"/>
                  </a:lnTo>
                  <a:lnTo>
                    <a:pt x="110" y="537"/>
                  </a:lnTo>
                  <a:lnTo>
                    <a:pt x="108" y="535"/>
                  </a:lnTo>
                  <a:lnTo>
                    <a:pt x="108" y="534"/>
                  </a:lnTo>
                  <a:lnTo>
                    <a:pt x="110" y="534"/>
                  </a:lnTo>
                  <a:lnTo>
                    <a:pt x="108" y="534"/>
                  </a:lnTo>
                  <a:lnTo>
                    <a:pt x="108" y="535"/>
                  </a:lnTo>
                  <a:lnTo>
                    <a:pt x="108" y="534"/>
                  </a:lnTo>
                  <a:lnTo>
                    <a:pt x="108" y="532"/>
                  </a:lnTo>
                  <a:lnTo>
                    <a:pt x="112" y="530"/>
                  </a:lnTo>
                  <a:lnTo>
                    <a:pt x="113" y="528"/>
                  </a:lnTo>
                  <a:lnTo>
                    <a:pt x="117" y="528"/>
                  </a:lnTo>
                  <a:lnTo>
                    <a:pt x="117" y="526"/>
                  </a:lnTo>
                  <a:lnTo>
                    <a:pt x="115" y="526"/>
                  </a:lnTo>
                  <a:lnTo>
                    <a:pt x="113" y="528"/>
                  </a:lnTo>
                  <a:lnTo>
                    <a:pt x="112" y="530"/>
                  </a:lnTo>
                  <a:lnTo>
                    <a:pt x="110" y="530"/>
                  </a:lnTo>
                  <a:lnTo>
                    <a:pt x="108" y="530"/>
                  </a:lnTo>
                  <a:lnTo>
                    <a:pt x="110" y="530"/>
                  </a:lnTo>
                  <a:lnTo>
                    <a:pt x="110" y="528"/>
                  </a:lnTo>
                  <a:lnTo>
                    <a:pt x="110" y="526"/>
                  </a:lnTo>
                  <a:lnTo>
                    <a:pt x="110" y="524"/>
                  </a:lnTo>
                  <a:lnTo>
                    <a:pt x="108" y="524"/>
                  </a:lnTo>
                  <a:lnTo>
                    <a:pt x="106" y="524"/>
                  </a:lnTo>
                  <a:lnTo>
                    <a:pt x="106" y="522"/>
                  </a:lnTo>
                  <a:lnTo>
                    <a:pt x="110" y="522"/>
                  </a:lnTo>
                  <a:lnTo>
                    <a:pt x="110" y="524"/>
                  </a:lnTo>
                  <a:lnTo>
                    <a:pt x="112" y="524"/>
                  </a:lnTo>
                  <a:lnTo>
                    <a:pt x="110" y="522"/>
                  </a:lnTo>
                  <a:lnTo>
                    <a:pt x="113" y="520"/>
                  </a:lnTo>
                  <a:lnTo>
                    <a:pt x="115" y="520"/>
                  </a:lnTo>
                  <a:lnTo>
                    <a:pt x="115" y="522"/>
                  </a:lnTo>
                  <a:lnTo>
                    <a:pt x="115" y="520"/>
                  </a:lnTo>
                  <a:lnTo>
                    <a:pt x="117" y="520"/>
                  </a:lnTo>
                  <a:lnTo>
                    <a:pt x="119" y="520"/>
                  </a:lnTo>
                  <a:lnTo>
                    <a:pt x="121" y="518"/>
                  </a:lnTo>
                  <a:lnTo>
                    <a:pt x="123" y="518"/>
                  </a:lnTo>
                  <a:lnTo>
                    <a:pt x="125" y="518"/>
                  </a:lnTo>
                  <a:lnTo>
                    <a:pt x="127" y="518"/>
                  </a:lnTo>
                  <a:lnTo>
                    <a:pt x="127" y="516"/>
                  </a:lnTo>
                  <a:lnTo>
                    <a:pt x="129" y="516"/>
                  </a:lnTo>
                  <a:lnTo>
                    <a:pt x="131" y="516"/>
                  </a:lnTo>
                  <a:lnTo>
                    <a:pt x="131" y="518"/>
                  </a:lnTo>
                  <a:lnTo>
                    <a:pt x="131" y="520"/>
                  </a:lnTo>
                  <a:lnTo>
                    <a:pt x="131" y="518"/>
                  </a:lnTo>
                  <a:lnTo>
                    <a:pt x="131" y="516"/>
                  </a:lnTo>
                  <a:lnTo>
                    <a:pt x="129" y="516"/>
                  </a:lnTo>
                  <a:lnTo>
                    <a:pt x="131" y="516"/>
                  </a:lnTo>
                  <a:lnTo>
                    <a:pt x="129" y="514"/>
                  </a:lnTo>
                  <a:lnTo>
                    <a:pt x="125" y="516"/>
                  </a:lnTo>
                  <a:lnTo>
                    <a:pt x="123" y="516"/>
                  </a:lnTo>
                  <a:lnTo>
                    <a:pt x="123" y="518"/>
                  </a:lnTo>
                  <a:lnTo>
                    <a:pt x="123" y="516"/>
                  </a:lnTo>
                  <a:lnTo>
                    <a:pt x="125" y="514"/>
                  </a:lnTo>
                  <a:lnTo>
                    <a:pt x="125" y="512"/>
                  </a:lnTo>
                  <a:lnTo>
                    <a:pt x="127" y="510"/>
                  </a:lnTo>
                  <a:lnTo>
                    <a:pt x="125" y="510"/>
                  </a:lnTo>
                  <a:lnTo>
                    <a:pt x="123" y="512"/>
                  </a:lnTo>
                  <a:lnTo>
                    <a:pt x="123" y="514"/>
                  </a:lnTo>
                  <a:lnTo>
                    <a:pt x="121" y="516"/>
                  </a:lnTo>
                  <a:lnTo>
                    <a:pt x="119" y="516"/>
                  </a:lnTo>
                  <a:lnTo>
                    <a:pt x="119" y="518"/>
                  </a:lnTo>
                  <a:lnTo>
                    <a:pt x="113" y="518"/>
                  </a:lnTo>
                  <a:lnTo>
                    <a:pt x="110" y="520"/>
                  </a:lnTo>
                  <a:lnTo>
                    <a:pt x="108" y="520"/>
                  </a:lnTo>
                  <a:lnTo>
                    <a:pt x="106" y="520"/>
                  </a:lnTo>
                  <a:lnTo>
                    <a:pt x="108" y="520"/>
                  </a:lnTo>
                  <a:lnTo>
                    <a:pt x="106" y="520"/>
                  </a:lnTo>
                  <a:lnTo>
                    <a:pt x="106" y="518"/>
                  </a:lnTo>
                  <a:lnTo>
                    <a:pt x="108" y="518"/>
                  </a:lnTo>
                  <a:lnTo>
                    <a:pt x="110" y="518"/>
                  </a:lnTo>
                  <a:lnTo>
                    <a:pt x="108" y="516"/>
                  </a:lnTo>
                  <a:lnTo>
                    <a:pt x="106" y="516"/>
                  </a:lnTo>
                  <a:lnTo>
                    <a:pt x="106" y="518"/>
                  </a:lnTo>
                  <a:lnTo>
                    <a:pt x="104" y="518"/>
                  </a:lnTo>
                  <a:lnTo>
                    <a:pt x="104" y="516"/>
                  </a:lnTo>
                  <a:lnTo>
                    <a:pt x="106" y="516"/>
                  </a:lnTo>
                  <a:lnTo>
                    <a:pt x="110" y="516"/>
                  </a:lnTo>
                  <a:lnTo>
                    <a:pt x="110" y="518"/>
                  </a:lnTo>
                  <a:lnTo>
                    <a:pt x="112" y="518"/>
                  </a:lnTo>
                  <a:lnTo>
                    <a:pt x="113" y="516"/>
                  </a:lnTo>
                  <a:lnTo>
                    <a:pt x="113" y="514"/>
                  </a:lnTo>
                  <a:lnTo>
                    <a:pt x="115" y="514"/>
                  </a:lnTo>
                  <a:lnTo>
                    <a:pt x="115" y="516"/>
                  </a:lnTo>
                  <a:lnTo>
                    <a:pt x="117" y="516"/>
                  </a:lnTo>
                  <a:lnTo>
                    <a:pt x="117" y="514"/>
                  </a:lnTo>
                  <a:lnTo>
                    <a:pt x="115" y="514"/>
                  </a:lnTo>
                  <a:lnTo>
                    <a:pt x="115" y="512"/>
                  </a:lnTo>
                  <a:lnTo>
                    <a:pt x="117" y="512"/>
                  </a:lnTo>
                  <a:lnTo>
                    <a:pt x="117" y="510"/>
                  </a:lnTo>
                  <a:lnTo>
                    <a:pt x="115" y="510"/>
                  </a:lnTo>
                  <a:lnTo>
                    <a:pt x="117" y="510"/>
                  </a:lnTo>
                  <a:lnTo>
                    <a:pt x="117" y="509"/>
                  </a:lnTo>
                  <a:lnTo>
                    <a:pt x="119" y="509"/>
                  </a:lnTo>
                  <a:lnTo>
                    <a:pt x="121" y="510"/>
                  </a:lnTo>
                  <a:lnTo>
                    <a:pt x="123" y="510"/>
                  </a:lnTo>
                  <a:lnTo>
                    <a:pt x="123" y="509"/>
                  </a:lnTo>
                  <a:lnTo>
                    <a:pt x="121" y="509"/>
                  </a:lnTo>
                  <a:lnTo>
                    <a:pt x="121" y="507"/>
                  </a:lnTo>
                  <a:lnTo>
                    <a:pt x="121" y="509"/>
                  </a:lnTo>
                  <a:lnTo>
                    <a:pt x="123" y="509"/>
                  </a:lnTo>
                  <a:lnTo>
                    <a:pt x="125" y="509"/>
                  </a:lnTo>
                  <a:lnTo>
                    <a:pt x="125" y="510"/>
                  </a:lnTo>
                  <a:lnTo>
                    <a:pt x="127" y="510"/>
                  </a:lnTo>
                  <a:lnTo>
                    <a:pt x="127" y="509"/>
                  </a:lnTo>
                  <a:lnTo>
                    <a:pt x="129" y="509"/>
                  </a:lnTo>
                  <a:lnTo>
                    <a:pt x="129" y="507"/>
                  </a:lnTo>
                  <a:lnTo>
                    <a:pt x="127" y="507"/>
                  </a:lnTo>
                  <a:lnTo>
                    <a:pt x="127" y="509"/>
                  </a:lnTo>
                  <a:lnTo>
                    <a:pt x="125" y="509"/>
                  </a:lnTo>
                  <a:lnTo>
                    <a:pt x="121" y="507"/>
                  </a:lnTo>
                  <a:lnTo>
                    <a:pt x="123" y="505"/>
                  </a:lnTo>
                  <a:lnTo>
                    <a:pt x="125" y="505"/>
                  </a:lnTo>
                  <a:lnTo>
                    <a:pt x="125" y="503"/>
                  </a:lnTo>
                  <a:lnTo>
                    <a:pt x="125" y="505"/>
                  </a:lnTo>
                  <a:lnTo>
                    <a:pt x="123" y="505"/>
                  </a:lnTo>
                  <a:lnTo>
                    <a:pt x="121" y="505"/>
                  </a:lnTo>
                  <a:lnTo>
                    <a:pt x="121" y="503"/>
                  </a:lnTo>
                  <a:lnTo>
                    <a:pt x="119" y="503"/>
                  </a:lnTo>
                  <a:lnTo>
                    <a:pt x="119" y="501"/>
                  </a:lnTo>
                  <a:lnTo>
                    <a:pt x="117" y="503"/>
                  </a:lnTo>
                  <a:lnTo>
                    <a:pt x="117" y="501"/>
                  </a:lnTo>
                  <a:lnTo>
                    <a:pt x="119" y="501"/>
                  </a:lnTo>
                  <a:lnTo>
                    <a:pt x="121" y="501"/>
                  </a:lnTo>
                  <a:lnTo>
                    <a:pt x="123" y="501"/>
                  </a:lnTo>
                  <a:lnTo>
                    <a:pt x="123" y="499"/>
                  </a:lnTo>
                  <a:lnTo>
                    <a:pt x="125" y="499"/>
                  </a:lnTo>
                  <a:lnTo>
                    <a:pt x="123" y="499"/>
                  </a:lnTo>
                  <a:lnTo>
                    <a:pt x="121" y="499"/>
                  </a:lnTo>
                  <a:lnTo>
                    <a:pt x="123" y="497"/>
                  </a:lnTo>
                  <a:lnTo>
                    <a:pt x="125" y="497"/>
                  </a:lnTo>
                  <a:lnTo>
                    <a:pt x="125" y="499"/>
                  </a:lnTo>
                  <a:lnTo>
                    <a:pt x="127" y="499"/>
                  </a:lnTo>
                  <a:lnTo>
                    <a:pt x="127" y="501"/>
                  </a:lnTo>
                  <a:lnTo>
                    <a:pt x="129" y="503"/>
                  </a:lnTo>
                  <a:lnTo>
                    <a:pt x="129" y="505"/>
                  </a:lnTo>
                  <a:lnTo>
                    <a:pt x="129" y="507"/>
                  </a:lnTo>
                  <a:lnTo>
                    <a:pt x="131" y="507"/>
                  </a:lnTo>
                  <a:lnTo>
                    <a:pt x="133" y="509"/>
                  </a:lnTo>
                  <a:lnTo>
                    <a:pt x="135" y="509"/>
                  </a:lnTo>
                  <a:lnTo>
                    <a:pt x="136" y="510"/>
                  </a:lnTo>
                  <a:lnTo>
                    <a:pt x="136" y="512"/>
                  </a:lnTo>
                  <a:lnTo>
                    <a:pt x="138" y="510"/>
                  </a:lnTo>
                  <a:lnTo>
                    <a:pt x="136" y="510"/>
                  </a:lnTo>
                  <a:lnTo>
                    <a:pt x="136" y="509"/>
                  </a:lnTo>
                  <a:lnTo>
                    <a:pt x="135" y="509"/>
                  </a:lnTo>
                  <a:lnTo>
                    <a:pt x="135" y="507"/>
                  </a:lnTo>
                  <a:lnTo>
                    <a:pt x="133" y="507"/>
                  </a:lnTo>
                  <a:lnTo>
                    <a:pt x="131" y="505"/>
                  </a:lnTo>
                  <a:lnTo>
                    <a:pt x="131" y="503"/>
                  </a:lnTo>
                  <a:lnTo>
                    <a:pt x="131" y="501"/>
                  </a:lnTo>
                  <a:lnTo>
                    <a:pt x="129" y="501"/>
                  </a:lnTo>
                  <a:lnTo>
                    <a:pt x="131" y="499"/>
                  </a:lnTo>
                  <a:lnTo>
                    <a:pt x="133" y="499"/>
                  </a:lnTo>
                  <a:lnTo>
                    <a:pt x="131" y="499"/>
                  </a:lnTo>
                  <a:lnTo>
                    <a:pt x="131" y="497"/>
                  </a:lnTo>
                  <a:lnTo>
                    <a:pt x="129" y="499"/>
                  </a:lnTo>
                  <a:lnTo>
                    <a:pt x="129" y="497"/>
                  </a:lnTo>
                  <a:lnTo>
                    <a:pt x="129" y="495"/>
                  </a:lnTo>
                  <a:lnTo>
                    <a:pt x="129" y="493"/>
                  </a:lnTo>
                  <a:lnTo>
                    <a:pt x="131" y="491"/>
                  </a:lnTo>
                  <a:lnTo>
                    <a:pt x="131" y="493"/>
                  </a:lnTo>
                  <a:lnTo>
                    <a:pt x="129" y="493"/>
                  </a:lnTo>
                  <a:lnTo>
                    <a:pt x="129" y="495"/>
                  </a:lnTo>
                  <a:lnTo>
                    <a:pt x="127" y="495"/>
                  </a:lnTo>
                  <a:lnTo>
                    <a:pt x="127" y="497"/>
                  </a:lnTo>
                  <a:lnTo>
                    <a:pt x="127" y="495"/>
                  </a:lnTo>
                  <a:lnTo>
                    <a:pt x="125" y="495"/>
                  </a:lnTo>
                  <a:lnTo>
                    <a:pt x="123" y="495"/>
                  </a:lnTo>
                  <a:lnTo>
                    <a:pt x="123" y="493"/>
                  </a:lnTo>
                  <a:lnTo>
                    <a:pt x="121" y="493"/>
                  </a:lnTo>
                  <a:lnTo>
                    <a:pt x="121" y="491"/>
                  </a:lnTo>
                  <a:lnTo>
                    <a:pt x="121" y="489"/>
                  </a:lnTo>
                  <a:lnTo>
                    <a:pt x="121" y="487"/>
                  </a:lnTo>
                  <a:lnTo>
                    <a:pt x="121" y="486"/>
                  </a:lnTo>
                  <a:lnTo>
                    <a:pt x="119" y="486"/>
                  </a:lnTo>
                  <a:lnTo>
                    <a:pt x="119" y="484"/>
                  </a:lnTo>
                  <a:lnTo>
                    <a:pt x="119" y="482"/>
                  </a:lnTo>
                  <a:lnTo>
                    <a:pt x="119" y="480"/>
                  </a:lnTo>
                  <a:lnTo>
                    <a:pt x="121" y="480"/>
                  </a:lnTo>
                  <a:lnTo>
                    <a:pt x="119" y="480"/>
                  </a:lnTo>
                  <a:lnTo>
                    <a:pt x="117" y="482"/>
                  </a:lnTo>
                  <a:lnTo>
                    <a:pt x="117" y="480"/>
                  </a:lnTo>
                  <a:lnTo>
                    <a:pt x="117" y="478"/>
                  </a:lnTo>
                  <a:lnTo>
                    <a:pt x="115" y="478"/>
                  </a:lnTo>
                  <a:lnTo>
                    <a:pt x="115" y="480"/>
                  </a:lnTo>
                  <a:lnTo>
                    <a:pt x="117" y="482"/>
                  </a:lnTo>
                  <a:lnTo>
                    <a:pt x="117" y="484"/>
                  </a:lnTo>
                  <a:lnTo>
                    <a:pt x="117" y="486"/>
                  </a:lnTo>
                  <a:lnTo>
                    <a:pt x="117" y="487"/>
                  </a:lnTo>
                  <a:lnTo>
                    <a:pt x="119" y="487"/>
                  </a:lnTo>
                  <a:lnTo>
                    <a:pt x="121" y="489"/>
                  </a:lnTo>
                  <a:lnTo>
                    <a:pt x="119" y="489"/>
                  </a:lnTo>
                  <a:lnTo>
                    <a:pt x="121" y="489"/>
                  </a:lnTo>
                  <a:lnTo>
                    <a:pt x="121" y="491"/>
                  </a:lnTo>
                  <a:lnTo>
                    <a:pt x="119" y="491"/>
                  </a:lnTo>
                  <a:lnTo>
                    <a:pt x="121" y="491"/>
                  </a:lnTo>
                  <a:lnTo>
                    <a:pt x="121" y="493"/>
                  </a:lnTo>
                  <a:lnTo>
                    <a:pt x="121" y="495"/>
                  </a:lnTo>
                  <a:lnTo>
                    <a:pt x="121" y="497"/>
                  </a:lnTo>
                  <a:lnTo>
                    <a:pt x="121" y="495"/>
                  </a:lnTo>
                  <a:lnTo>
                    <a:pt x="119" y="495"/>
                  </a:lnTo>
                  <a:lnTo>
                    <a:pt x="117" y="499"/>
                  </a:lnTo>
                  <a:lnTo>
                    <a:pt x="115" y="499"/>
                  </a:lnTo>
                  <a:lnTo>
                    <a:pt x="115" y="501"/>
                  </a:lnTo>
                  <a:lnTo>
                    <a:pt x="113" y="501"/>
                  </a:lnTo>
                  <a:lnTo>
                    <a:pt x="112" y="501"/>
                  </a:lnTo>
                  <a:lnTo>
                    <a:pt x="113" y="499"/>
                  </a:lnTo>
                  <a:lnTo>
                    <a:pt x="113" y="497"/>
                  </a:lnTo>
                  <a:lnTo>
                    <a:pt x="113" y="495"/>
                  </a:lnTo>
                  <a:lnTo>
                    <a:pt x="115" y="495"/>
                  </a:lnTo>
                  <a:lnTo>
                    <a:pt x="115" y="497"/>
                  </a:lnTo>
                  <a:lnTo>
                    <a:pt x="115" y="495"/>
                  </a:lnTo>
                  <a:lnTo>
                    <a:pt x="113" y="495"/>
                  </a:lnTo>
                  <a:lnTo>
                    <a:pt x="112" y="495"/>
                  </a:lnTo>
                  <a:lnTo>
                    <a:pt x="112" y="497"/>
                  </a:lnTo>
                  <a:lnTo>
                    <a:pt x="112" y="499"/>
                  </a:lnTo>
                  <a:lnTo>
                    <a:pt x="110" y="499"/>
                  </a:lnTo>
                  <a:lnTo>
                    <a:pt x="110" y="501"/>
                  </a:lnTo>
                  <a:lnTo>
                    <a:pt x="110" y="499"/>
                  </a:lnTo>
                  <a:lnTo>
                    <a:pt x="110" y="501"/>
                  </a:lnTo>
                  <a:lnTo>
                    <a:pt x="110" y="505"/>
                  </a:lnTo>
                  <a:lnTo>
                    <a:pt x="108" y="505"/>
                  </a:lnTo>
                  <a:lnTo>
                    <a:pt x="108" y="507"/>
                  </a:lnTo>
                  <a:lnTo>
                    <a:pt x="106" y="509"/>
                  </a:lnTo>
                  <a:lnTo>
                    <a:pt x="106" y="510"/>
                  </a:lnTo>
                  <a:lnTo>
                    <a:pt x="104" y="510"/>
                  </a:lnTo>
                  <a:lnTo>
                    <a:pt x="106" y="510"/>
                  </a:lnTo>
                  <a:lnTo>
                    <a:pt x="104" y="510"/>
                  </a:lnTo>
                  <a:lnTo>
                    <a:pt x="104" y="512"/>
                  </a:lnTo>
                  <a:lnTo>
                    <a:pt x="106" y="512"/>
                  </a:lnTo>
                  <a:lnTo>
                    <a:pt x="104" y="512"/>
                  </a:lnTo>
                  <a:lnTo>
                    <a:pt x="104" y="514"/>
                  </a:lnTo>
                  <a:lnTo>
                    <a:pt x="102" y="516"/>
                  </a:lnTo>
                  <a:lnTo>
                    <a:pt x="100" y="516"/>
                  </a:lnTo>
                  <a:lnTo>
                    <a:pt x="98" y="516"/>
                  </a:lnTo>
                  <a:lnTo>
                    <a:pt x="98" y="514"/>
                  </a:lnTo>
                  <a:lnTo>
                    <a:pt x="98" y="516"/>
                  </a:lnTo>
                  <a:lnTo>
                    <a:pt x="98" y="514"/>
                  </a:lnTo>
                  <a:lnTo>
                    <a:pt x="98" y="512"/>
                  </a:lnTo>
                  <a:lnTo>
                    <a:pt x="98" y="510"/>
                  </a:lnTo>
                  <a:lnTo>
                    <a:pt x="98" y="509"/>
                  </a:lnTo>
                  <a:lnTo>
                    <a:pt x="96" y="509"/>
                  </a:lnTo>
                  <a:lnTo>
                    <a:pt x="96" y="507"/>
                  </a:lnTo>
                  <a:lnTo>
                    <a:pt x="98" y="507"/>
                  </a:lnTo>
                  <a:lnTo>
                    <a:pt x="100" y="507"/>
                  </a:lnTo>
                  <a:lnTo>
                    <a:pt x="100" y="505"/>
                  </a:lnTo>
                  <a:lnTo>
                    <a:pt x="98" y="505"/>
                  </a:lnTo>
                  <a:lnTo>
                    <a:pt x="98" y="503"/>
                  </a:lnTo>
                  <a:lnTo>
                    <a:pt x="100" y="503"/>
                  </a:lnTo>
                  <a:lnTo>
                    <a:pt x="100" y="501"/>
                  </a:lnTo>
                  <a:lnTo>
                    <a:pt x="98" y="503"/>
                  </a:lnTo>
                  <a:lnTo>
                    <a:pt x="98" y="501"/>
                  </a:lnTo>
                  <a:lnTo>
                    <a:pt x="96" y="501"/>
                  </a:lnTo>
                  <a:lnTo>
                    <a:pt x="98" y="501"/>
                  </a:lnTo>
                  <a:lnTo>
                    <a:pt x="100" y="501"/>
                  </a:lnTo>
                  <a:lnTo>
                    <a:pt x="98" y="501"/>
                  </a:lnTo>
                  <a:lnTo>
                    <a:pt x="98" y="499"/>
                  </a:lnTo>
                  <a:lnTo>
                    <a:pt x="98" y="497"/>
                  </a:lnTo>
                  <a:lnTo>
                    <a:pt x="100" y="497"/>
                  </a:lnTo>
                  <a:lnTo>
                    <a:pt x="100" y="495"/>
                  </a:lnTo>
                  <a:lnTo>
                    <a:pt x="102" y="495"/>
                  </a:lnTo>
                  <a:lnTo>
                    <a:pt x="102" y="493"/>
                  </a:lnTo>
                  <a:lnTo>
                    <a:pt x="104" y="491"/>
                  </a:lnTo>
                  <a:lnTo>
                    <a:pt x="104" y="493"/>
                  </a:lnTo>
                  <a:lnTo>
                    <a:pt x="106" y="491"/>
                  </a:lnTo>
                  <a:lnTo>
                    <a:pt x="108" y="491"/>
                  </a:lnTo>
                  <a:lnTo>
                    <a:pt x="110" y="489"/>
                  </a:lnTo>
                  <a:lnTo>
                    <a:pt x="110" y="487"/>
                  </a:lnTo>
                  <a:lnTo>
                    <a:pt x="112" y="487"/>
                  </a:lnTo>
                  <a:lnTo>
                    <a:pt x="112" y="486"/>
                  </a:lnTo>
                  <a:lnTo>
                    <a:pt x="112" y="487"/>
                  </a:lnTo>
                  <a:lnTo>
                    <a:pt x="110" y="487"/>
                  </a:lnTo>
                  <a:lnTo>
                    <a:pt x="108" y="487"/>
                  </a:lnTo>
                  <a:lnTo>
                    <a:pt x="108" y="489"/>
                  </a:lnTo>
                  <a:lnTo>
                    <a:pt x="106" y="489"/>
                  </a:lnTo>
                  <a:lnTo>
                    <a:pt x="106" y="491"/>
                  </a:lnTo>
                  <a:lnTo>
                    <a:pt x="104" y="491"/>
                  </a:lnTo>
                  <a:lnTo>
                    <a:pt x="106" y="491"/>
                  </a:lnTo>
                  <a:lnTo>
                    <a:pt x="106" y="489"/>
                  </a:lnTo>
                  <a:lnTo>
                    <a:pt x="106" y="487"/>
                  </a:lnTo>
                  <a:lnTo>
                    <a:pt x="108" y="487"/>
                  </a:lnTo>
                  <a:lnTo>
                    <a:pt x="106" y="487"/>
                  </a:lnTo>
                  <a:lnTo>
                    <a:pt x="106" y="486"/>
                  </a:lnTo>
                  <a:lnTo>
                    <a:pt x="104" y="486"/>
                  </a:lnTo>
                  <a:lnTo>
                    <a:pt x="104" y="487"/>
                  </a:lnTo>
                  <a:lnTo>
                    <a:pt x="104" y="489"/>
                  </a:lnTo>
                  <a:lnTo>
                    <a:pt x="102" y="489"/>
                  </a:lnTo>
                  <a:lnTo>
                    <a:pt x="104" y="489"/>
                  </a:lnTo>
                  <a:lnTo>
                    <a:pt x="104" y="491"/>
                  </a:lnTo>
                  <a:lnTo>
                    <a:pt x="104" y="493"/>
                  </a:lnTo>
                  <a:lnTo>
                    <a:pt x="104" y="491"/>
                  </a:lnTo>
                  <a:lnTo>
                    <a:pt x="102" y="491"/>
                  </a:lnTo>
                  <a:lnTo>
                    <a:pt x="102" y="493"/>
                  </a:lnTo>
                  <a:lnTo>
                    <a:pt x="100" y="493"/>
                  </a:lnTo>
                  <a:lnTo>
                    <a:pt x="98" y="495"/>
                  </a:lnTo>
                  <a:lnTo>
                    <a:pt x="98" y="493"/>
                  </a:lnTo>
                  <a:lnTo>
                    <a:pt x="100" y="493"/>
                  </a:lnTo>
                  <a:lnTo>
                    <a:pt x="100" y="491"/>
                  </a:lnTo>
                  <a:lnTo>
                    <a:pt x="100" y="489"/>
                  </a:lnTo>
                  <a:lnTo>
                    <a:pt x="98" y="489"/>
                  </a:lnTo>
                  <a:lnTo>
                    <a:pt x="100" y="491"/>
                  </a:lnTo>
                  <a:lnTo>
                    <a:pt x="98" y="493"/>
                  </a:lnTo>
                  <a:lnTo>
                    <a:pt x="96" y="495"/>
                  </a:lnTo>
                  <a:lnTo>
                    <a:pt x="96" y="493"/>
                  </a:lnTo>
                  <a:lnTo>
                    <a:pt x="98" y="491"/>
                  </a:lnTo>
                  <a:lnTo>
                    <a:pt x="96" y="491"/>
                  </a:lnTo>
                  <a:lnTo>
                    <a:pt x="96" y="489"/>
                  </a:lnTo>
                  <a:lnTo>
                    <a:pt x="98" y="489"/>
                  </a:lnTo>
                  <a:lnTo>
                    <a:pt x="100" y="489"/>
                  </a:lnTo>
                  <a:lnTo>
                    <a:pt x="100" y="487"/>
                  </a:lnTo>
                  <a:lnTo>
                    <a:pt x="98" y="487"/>
                  </a:lnTo>
                  <a:lnTo>
                    <a:pt x="98" y="486"/>
                  </a:lnTo>
                  <a:lnTo>
                    <a:pt x="98" y="487"/>
                  </a:lnTo>
                  <a:lnTo>
                    <a:pt x="98" y="486"/>
                  </a:lnTo>
                  <a:lnTo>
                    <a:pt x="96" y="486"/>
                  </a:lnTo>
                  <a:lnTo>
                    <a:pt x="98" y="486"/>
                  </a:lnTo>
                  <a:lnTo>
                    <a:pt x="96" y="484"/>
                  </a:lnTo>
                  <a:lnTo>
                    <a:pt x="96" y="482"/>
                  </a:lnTo>
                  <a:lnTo>
                    <a:pt x="96" y="484"/>
                  </a:lnTo>
                  <a:lnTo>
                    <a:pt x="98" y="484"/>
                  </a:lnTo>
                  <a:lnTo>
                    <a:pt x="98" y="482"/>
                  </a:lnTo>
                  <a:lnTo>
                    <a:pt x="96" y="482"/>
                  </a:lnTo>
                  <a:lnTo>
                    <a:pt x="96" y="480"/>
                  </a:lnTo>
                  <a:lnTo>
                    <a:pt x="98" y="480"/>
                  </a:lnTo>
                  <a:lnTo>
                    <a:pt x="98" y="476"/>
                  </a:lnTo>
                  <a:lnTo>
                    <a:pt x="100" y="474"/>
                  </a:lnTo>
                  <a:lnTo>
                    <a:pt x="98" y="476"/>
                  </a:lnTo>
                  <a:lnTo>
                    <a:pt x="98" y="478"/>
                  </a:lnTo>
                  <a:lnTo>
                    <a:pt x="96" y="478"/>
                  </a:lnTo>
                  <a:lnTo>
                    <a:pt x="96" y="480"/>
                  </a:lnTo>
                  <a:lnTo>
                    <a:pt x="94" y="480"/>
                  </a:lnTo>
                  <a:lnTo>
                    <a:pt x="94" y="478"/>
                  </a:lnTo>
                  <a:lnTo>
                    <a:pt x="96" y="478"/>
                  </a:lnTo>
                  <a:lnTo>
                    <a:pt x="96" y="476"/>
                  </a:lnTo>
                  <a:lnTo>
                    <a:pt x="96" y="474"/>
                  </a:lnTo>
                  <a:lnTo>
                    <a:pt x="96" y="476"/>
                  </a:lnTo>
                  <a:lnTo>
                    <a:pt x="94" y="476"/>
                  </a:lnTo>
                  <a:lnTo>
                    <a:pt x="94" y="474"/>
                  </a:lnTo>
                  <a:lnTo>
                    <a:pt x="94" y="476"/>
                  </a:lnTo>
                  <a:lnTo>
                    <a:pt x="92" y="478"/>
                  </a:lnTo>
                  <a:lnTo>
                    <a:pt x="92" y="480"/>
                  </a:lnTo>
                  <a:lnTo>
                    <a:pt x="90" y="480"/>
                  </a:lnTo>
                  <a:lnTo>
                    <a:pt x="92" y="480"/>
                  </a:lnTo>
                  <a:lnTo>
                    <a:pt x="92" y="478"/>
                  </a:lnTo>
                  <a:lnTo>
                    <a:pt x="92" y="476"/>
                  </a:lnTo>
                  <a:lnTo>
                    <a:pt x="90" y="474"/>
                  </a:lnTo>
                  <a:lnTo>
                    <a:pt x="92" y="474"/>
                  </a:lnTo>
                  <a:lnTo>
                    <a:pt x="92" y="472"/>
                  </a:lnTo>
                  <a:lnTo>
                    <a:pt x="94" y="472"/>
                  </a:lnTo>
                  <a:lnTo>
                    <a:pt x="96" y="472"/>
                  </a:lnTo>
                  <a:lnTo>
                    <a:pt x="96" y="470"/>
                  </a:lnTo>
                  <a:lnTo>
                    <a:pt x="98" y="470"/>
                  </a:lnTo>
                  <a:lnTo>
                    <a:pt x="100" y="468"/>
                  </a:lnTo>
                  <a:lnTo>
                    <a:pt x="102" y="466"/>
                  </a:lnTo>
                  <a:lnTo>
                    <a:pt x="102" y="464"/>
                  </a:lnTo>
                  <a:lnTo>
                    <a:pt x="104" y="464"/>
                  </a:lnTo>
                  <a:lnTo>
                    <a:pt x="102" y="464"/>
                  </a:lnTo>
                  <a:lnTo>
                    <a:pt x="102" y="463"/>
                  </a:lnTo>
                  <a:lnTo>
                    <a:pt x="104" y="461"/>
                  </a:lnTo>
                  <a:lnTo>
                    <a:pt x="108" y="459"/>
                  </a:lnTo>
                  <a:lnTo>
                    <a:pt x="113" y="459"/>
                  </a:lnTo>
                  <a:lnTo>
                    <a:pt x="115" y="459"/>
                  </a:lnTo>
                  <a:lnTo>
                    <a:pt x="115" y="457"/>
                  </a:lnTo>
                  <a:lnTo>
                    <a:pt x="117" y="459"/>
                  </a:lnTo>
                  <a:lnTo>
                    <a:pt x="119" y="461"/>
                  </a:lnTo>
                  <a:lnTo>
                    <a:pt x="121" y="461"/>
                  </a:lnTo>
                  <a:lnTo>
                    <a:pt x="123" y="461"/>
                  </a:lnTo>
                  <a:lnTo>
                    <a:pt x="121" y="461"/>
                  </a:lnTo>
                  <a:lnTo>
                    <a:pt x="119" y="461"/>
                  </a:lnTo>
                  <a:lnTo>
                    <a:pt x="119" y="459"/>
                  </a:lnTo>
                  <a:lnTo>
                    <a:pt x="121" y="459"/>
                  </a:lnTo>
                  <a:lnTo>
                    <a:pt x="119" y="459"/>
                  </a:lnTo>
                  <a:lnTo>
                    <a:pt x="117" y="459"/>
                  </a:lnTo>
                  <a:lnTo>
                    <a:pt x="117" y="457"/>
                  </a:lnTo>
                  <a:lnTo>
                    <a:pt x="115" y="457"/>
                  </a:lnTo>
                  <a:lnTo>
                    <a:pt x="112" y="457"/>
                  </a:lnTo>
                  <a:lnTo>
                    <a:pt x="110" y="457"/>
                  </a:lnTo>
                  <a:lnTo>
                    <a:pt x="102" y="463"/>
                  </a:lnTo>
                  <a:lnTo>
                    <a:pt x="100" y="463"/>
                  </a:lnTo>
                  <a:lnTo>
                    <a:pt x="100" y="461"/>
                  </a:lnTo>
                  <a:lnTo>
                    <a:pt x="100" y="463"/>
                  </a:lnTo>
                  <a:lnTo>
                    <a:pt x="100" y="464"/>
                  </a:lnTo>
                  <a:lnTo>
                    <a:pt x="102" y="464"/>
                  </a:lnTo>
                  <a:lnTo>
                    <a:pt x="100" y="466"/>
                  </a:lnTo>
                  <a:lnTo>
                    <a:pt x="98" y="468"/>
                  </a:lnTo>
                  <a:lnTo>
                    <a:pt x="96" y="468"/>
                  </a:lnTo>
                  <a:lnTo>
                    <a:pt x="96" y="470"/>
                  </a:lnTo>
                  <a:lnTo>
                    <a:pt x="94" y="470"/>
                  </a:lnTo>
                  <a:lnTo>
                    <a:pt x="92" y="472"/>
                  </a:lnTo>
                  <a:lnTo>
                    <a:pt x="90" y="470"/>
                  </a:lnTo>
                  <a:lnTo>
                    <a:pt x="92" y="468"/>
                  </a:lnTo>
                  <a:lnTo>
                    <a:pt x="92" y="466"/>
                  </a:lnTo>
                  <a:lnTo>
                    <a:pt x="92" y="468"/>
                  </a:lnTo>
                  <a:lnTo>
                    <a:pt x="90" y="468"/>
                  </a:lnTo>
                  <a:lnTo>
                    <a:pt x="90" y="466"/>
                  </a:lnTo>
                  <a:lnTo>
                    <a:pt x="92" y="464"/>
                  </a:lnTo>
                  <a:lnTo>
                    <a:pt x="92" y="463"/>
                  </a:lnTo>
                  <a:lnTo>
                    <a:pt x="92" y="461"/>
                  </a:lnTo>
                  <a:lnTo>
                    <a:pt x="92" y="463"/>
                  </a:lnTo>
                  <a:lnTo>
                    <a:pt x="90" y="464"/>
                  </a:lnTo>
                  <a:lnTo>
                    <a:pt x="90" y="466"/>
                  </a:lnTo>
                  <a:lnTo>
                    <a:pt x="88" y="466"/>
                  </a:lnTo>
                  <a:lnTo>
                    <a:pt x="88" y="468"/>
                  </a:lnTo>
                  <a:lnTo>
                    <a:pt x="88" y="466"/>
                  </a:lnTo>
                  <a:lnTo>
                    <a:pt x="87" y="466"/>
                  </a:lnTo>
                  <a:lnTo>
                    <a:pt x="87" y="464"/>
                  </a:lnTo>
                  <a:lnTo>
                    <a:pt x="88" y="464"/>
                  </a:lnTo>
                  <a:lnTo>
                    <a:pt x="88" y="463"/>
                  </a:lnTo>
                  <a:lnTo>
                    <a:pt x="88" y="464"/>
                  </a:lnTo>
                  <a:lnTo>
                    <a:pt x="87" y="464"/>
                  </a:lnTo>
                  <a:lnTo>
                    <a:pt x="90" y="463"/>
                  </a:lnTo>
                  <a:lnTo>
                    <a:pt x="90" y="461"/>
                  </a:lnTo>
                  <a:lnTo>
                    <a:pt x="88" y="463"/>
                  </a:lnTo>
                  <a:lnTo>
                    <a:pt x="87" y="463"/>
                  </a:lnTo>
                  <a:lnTo>
                    <a:pt x="88" y="461"/>
                  </a:lnTo>
                  <a:lnTo>
                    <a:pt x="90" y="461"/>
                  </a:lnTo>
                  <a:lnTo>
                    <a:pt x="88" y="459"/>
                  </a:lnTo>
                  <a:lnTo>
                    <a:pt x="88" y="457"/>
                  </a:lnTo>
                  <a:lnTo>
                    <a:pt x="88" y="461"/>
                  </a:lnTo>
                  <a:lnTo>
                    <a:pt x="87" y="461"/>
                  </a:lnTo>
                  <a:lnTo>
                    <a:pt x="85" y="461"/>
                  </a:lnTo>
                  <a:lnTo>
                    <a:pt x="81" y="461"/>
                  </a:lnTo>
                  <a:lnTo>
                    <a:pt x="81" y="459"/>
                  </a:lnTo>
                  <a:lnTo>
                    <a:pt x="83" y="459"/>
                  </a:lnTo>
                  <a:lnTo>
                    <a:pt x="85" y="459"/>
                  </a:lnTo>
                  <a:lnTo>
                    <a:pt x="85" y="457"/>
                  </a:lnTo>
                  <a:lnTo>
                    <a:pt x="87" y="457"/>
                  </a:lnTo>
                  <a:lnTo>
                    <a:pt x="85" y="457"/>
                  </a:lnTo>
                  <a:lnTo>
                    <a:pt x="83" y="459"/>
                  </a:lnTo>
                  <a:lnTo>
                    <a:pt x="81" y="459"/>
                  </a:lnTo>
                  <a:lnTo>
                    <a:pt x="79" y="459"/>
                  </a:lnTo>
                  <a:lnTo>
                    <a:pt x="81" y="459"/>
                  </a:lnTo>
                  <a:lnTo>
                    <a:pt x="81" y="457"/>
                  </a:lnTo>
                  <a:lnTo>
                    <a:pt x="83" y="457"/>
                  </a:lnTo>
                  <a:lnTo>
                    <a:pt x="83" y="455"/>
                  </a:lnTo>
                  <a:lnTo>
                    <a:pt x="83" y="457"/>
                  </a:lnTo>
                  <a:lnTo>
                    <a:pt x="83" y="455"/>
                  </a:lnTo>
                  <a:lnTo>
                    <a:pt x="83" y="453"/>
                  </a:lnTo>
                  <a:lnTo>
                    <a:pt x="85" y="453"/>
                  </a:lnTo>
                  <a:lnTo>
                    <a:pt x="87" y="453"/>
                  </a:lnTo>
                  <a:lnTo>
                    <a:pt x="87" y="451"/>
                  </a:lnTo>
                  <a:lnTo>
                    <a:pt x="88" y="451"/>
                  </a:lnTo>
                  <a:lnTo>
                    <a:pt x="90" y="451"/>
                  </a:lnTo>
                  <a:lnTo>
                    <a:pt x="90" y="453"/>
                  </a:lnTo>
                  <a:lnTo>
                    <a:pt x="94" y="453"/>
                  </a:lnTo>
                  <a:lnTo>
                    <a:pt x="94" y="455"/>
                  </a:lnTo>
                  <a:lnTo>
                    <a:pt x="96" y="455"/>
                  </a:lnTo>
                  <a:lnTo>
                    <a:pt x="96" y="453"/>
                  </a:lnTo>
                  <a:lnTo>
                    <a:pt x="96" y="451"/>
                  </a:lnTo>
                  <a:lnTo>
                    <a:pt x="100" y="449"/>
                  </a:lnTo>
                  <a:lnTo>
                    <a:pt x="102" y="449"/>
                  </a:lnTo>
                  <a:lnTo>
                    <a:pt x="104" y="451"/>
                  </a:lnTo>
                  <a:lnTo>
                    <a:pt x="104" y="449"/>
                  </a:lnTo>
                  <a:lnTo>
                    <a:pt x="102" y="449"/>
                  </a:lnTo>
                  <a:lnTo>
                    <a:pt x="102" y="447"/>
                  </a:lnTo>
                  <a:lnTo>
                    <a:pt x="104" y="447"/>
                  </a:lnTo>
                  <a:lnTo>
                    <a:pt x="104" y="445"/>
                  </a:lnTo>
                  <a:lnTo>
                    <a:pt x="98" y="449"/>
                  </a:lnTo>
                  <a:lnTo>
                    <a:pt x="96" y="449"/>
                  </a:lnTo>
                  <a:lnTo>
                    <a:pt x="96" y="451"/>
                  </a:lnTo>
                  <a:lnTo>
                    <a:pt x="94" y="453"/>
                  </a:lnTo>
                  <a:lnTo>
                    <a:pt x="92" y="453"/>
                  </a:lnTo>
                  <a:lnTo>
                    <a:pt x="90" y="453"/>
                  </a:lnTo>
                  <a:lnTo>
                    <a:pt x="90" y="451"/>
                  </a:lnTo>
                  <a:lnTo>
                    <a:pt x="90" y="449"/>
                  </a:lnTo>
                  <a:lnTo>
                    <a:pt x="92" y="449"/>
                  </a:lnTo>
                  <a:lnTo>
                    <a:pt x="90" y="449"/>
                  </a:lnTo>
                  <a:lnTo>
                    <a:pt x="88" y="449"/>
                  </a:lnTo>
                  <a:lnTo>
                    <a:pt x="88" y="451"/>
                  </a:lnTo>
                  <a:lnTo>
                    <a:pt x="88" y="449"/>
                  </a:lnTo>
                  <a:lnTo>
                    <a:pt x="87" y="449"/>
                  </a:lnTo>
                  <a:lnTo>
                    <a:pt x="87" y="451"/>
                  </a:lnTo>
                  <a:lnTo>
                    <a:pt x="85" y="453"/>
                  </a:lnTo>
                  <a:lnTo>
                    <a:pt x="81" y="455"/>
                  </a:lnTo>
                  <a:lnTo>
                    <a:pt x="81" y="453"/>
                  </a:lnTo>
                  <a:lnTo>
                    <a:pt x="79" y="453"/>
                  </a:lnTo>
                  <a:lnTo>
                    <a:pt x="79" y="451"/>
                  </a:lnTo>
                  <a:lnTo>
                    <a:pt x="83" y="451"/>
                  </a:lnTo>
                  <a:lnTo>
                    <a:pt x="83" y="449"/>
                  </a:lnTo>
                  <a:lnTo>
                    <a:pt x="87" y="447"/>
                  </a:lnTo>
                  <a:lnTo>
                    <a:pt x="85" y="447"/>
                  </a:lnTo>
                  <a:lnTo>
                    <a:pt x="83" y="449"/>
                  </a:lnTo>
                  <a:lnTo>
                    <a:pt x="79" y="451"/>
                  </a:lnTo>
                  <a:lnTo>
                    <a:pt x="81" y="451"/>
                  </a:lnTo>
                  <a:lnTo>
                    <a:pt x="79" y="451"/>
                  </a:lnTo>
                  <a:lnTo>
                    <a:pt x="77" y="451"/>
                  </a:lnTo>
                  <a:lnTo>
                    <a:pt x="77" y="449"/>
                  </a:lnTo>
                  <a:lnTo>
                    <a:pt x="79" y="449"/>
                  </a:lnTo>
                  <a:lnTo>
                    <a:pt x="83" y="447"/>
                  </a:lnTo>
                  <a:lnTo>
                    <a:pt x="81" y="447"/>
                  </a:lnTo>
                  <a:lnTo>
                    <a:pt x="79" y="447"/>
                  </a:lnTo>
                  <a:lnTo>
                    <a:pt x="77" y="447"/>
                  </a:lnTo>
                  <a:lnTo>
                    <a:pt x="77" y="445"/>
                  </a:lnTo>
                  <a:lnTo>
                    <a:pt x="83" y="443"/>
                  </a:lnTo>
                  <a:lnTo>
                    <a:pt x="85" y="441"/>
                  </a:lnTo>
                  <a:lnTo>
                    <a:pt x="88" y="438"/>
                  </a:lnTo>
                  <a:lnTo>
                    <a:pt x="88" y="436"/>
                  </a:lnTo>
                  <a:lnTo>
                    <a:pt x="92" y="434"/>
                  </a:lnTo>
                  <a:lnTo>
                    <a:pt x="94" y="432"/>
                  </a:lnTo>
                  <a:lnTo>
                    <a:pt x="96" y="430"/>
                  </a:lnTo>
                  <a:lnTo>
                    <a:pt x="98" y="430"/>
                  </a:lnTo>
                  <a:lnTo>
                    <a:pt x="100" y="430"/>
                  </a:lnTo>
                  <a:lnTo>
                    <a:pt x="100" y="428"/>
                  </a:lnTo>
                  <a:lnTo>
                    <a:pt x="100" y="426"/>
                  </a:lnTo>
                  <a:lnTo>
                    <a:pt x="100" y="424"/>
                  </a:lnTo>
                  <a:lnTo>
                    <a:pt x="102" y="422"/>
                  </a:lnTo>
                  <a:lnTo>
                    <a:pt x="104" y="422"/>
                  </a:lnTo>
                  <a:lnTo>
                    <a:pt x="106" y="420"/>
                  </a:lnTo>
                  <a:lnTo>
                    <a:pt x="108" y="420"/>
                  </a:lnTo>
                  <a:lnTo>
                    <a:pt x="110" y="420"/>
                  </a:lnTo>
                  <a:lnTo>
                    <a:pt x="108" y="420"/>
                  </a:lnTo>
                  <a:lnTo>
                    <a:pt x="108" y="418"/>
                  </a:lnTo>
                  <a:lnTo>
                    <a:pt x="110" y="418"/>
                  </a:lnTo>
                  <a:lnTo>
                    <a:pt x="110" y="416"/>
                  </a:lnTo>
                  <a:lnTo>
                    <a:pt x="112" y="415"/>
                  </a:lnTo>
                  <a:lnTo>
                    <a:pt x="113" y="415"/>
                  </a:lnTo>
                  <a:lnTo>
                    <a:pt x="113" y="413"/>
                  </a:lnTo>
                  <a:lnTo>
                    <a:pt x="115" y="415"/>
                  </a:lnTo>
                  <a:lnTo>
                    <a:pt x="117" y="416"/>
                  </a:lnTo>
                  <a:lnTo>
                    <a:pt x="121" y="415"/>
                  </a:lnTo>
                  <a:lnTo>
                    <a:pt x="123" y="415"/>
                  </a:lnTo>
                  <a:lnTo>
                    <a:pt x="125" y="416"/>
                  </a:lnTo>
                  <a:lnTo>
                    <a:pt x="127" y="415"/>
                  </a:lnTo>
                  <a:lnTo>
                    <a:pt x="123" y="415"/>
                  </a:lnTo>
                  <a:lnTo>
                    <a:pt x="121" y="415"/>
                  </a:lnTo>
                  <a:lnTo>
                    <a:pt x="119" y="415"/>
                  </a:lnTo>
                  <a:lnTo>
                    <a:pt x="115" y="413"/>
                  </a:lnTo>
                  <a:lnTo>
                    <a:pt x="115" y="411"/>
                  </a:lnTo>
                  <a:lnTo>
                    <a:pt x="117" y="411"/>
                  </a:lnTo>
                  <a:lnTo>
                    <a:pt x="119" y="409"/>
                  </a:lnTo>
                  <a:lnTo>
                    <a:pt x="121" y="409"/>
                  </a:lnTo>
                  <a:lnTo>
                    <a:pt x="123" y="409"/>
                  </a:lnTo>
                  <a:lnTo>
                    <a:pt x="125" y="409"/>
                  </a:lnTo>
                  <a:lnTo>
                    <a:pt x="127" y="409"/>
                  </a:lnTo>
                  <a:lnTo>
                    <a:pt x="129" y="411"/>
                  </a:lnTo>
                  <a:lnTo>
                    <a:pt x="131" y="411"/>
                  </a:lnTo>
                  <a:lnTo>
                    <a:pt x="131" y="409"/>
                  </a:lnTo>
                  <a:lnTo>
                    <a:pt x="129" y="409"/>
                  </a:lnTo>
                  <a:lnTo>
                    <a:pt x="127" y="409"/>
                  </a:lnTo>
                  <a:lnTo>
                    <a:pt x="125" y="409"/>
                  </a:lnTo>
                  <a:lnTo>
                    <a:pt x="123" y="409"/>
                  </a:lnTo>
                  <a:lnTo>
                    <a:pt x="121" y="409"/>
                  </a:lnTo>
                  <a:lnTo>
                    <a:pt x="121" y="407"/>
                  </a:lnTo>
                  <a:lnTo>
                    <a:pt x="123" y="407"/>
                  </a:lnTo>
                  <a:lnTo>
                    <a:pt x="127" y="407"/>
                  </a:lnTo>
                  <a:lnTo>
                    <a:pt x="127" y="405"/>
                  </a:lnTo>
                  <a:lnTo>
                    <a:pt x="123" y="407"/>
                  </a:lnTo>
                  <a:lnTo>
                    <a:pt x="121" y="409"/>
                  </a:lnTo>
                  <a:lnTo>
                    <a:pt x="119" y="409"/>
                  </a:lnTo>
                  <a:lnTo>
                    <a:pt x="117" y="409"/>
                  </a:lnTo>
                  <a:lnTo>
                    <a:pt x="113" y="411"/>
                  </a:lnTo>
                  <a:lnTo>
                    <a:pt x="113" y="413"/>
                  </a:lnTo>
                  <a:lnTo>
                    <a:pt x="112" y="413"/>
                  </a:lnTo>
                  <a:lnTo>
                    <a:pt x="110" y="415"/>
                  </a:lnTo>
                  <a:lnTo>
                    <a:pt x="108" y="415"/>
                  </a:lnTo>
                  <a:lnTo>
                    <a:pt x="104" y="420"/>
                  </a:lnTo>
                  <a:lnTo>
                    <a:pt x="100" y="422"/>
                  </a:lnTo>
                  <a:lnTo>
                    <a:pt x="100" y="424"/>
                  </a:lnTo>
                  <a:lnTo>
                    <a:pt x="98" y="426"/>
                  </a:lnTo>
                  <a:lnTo>
                    <a:pt x="98" y="428"/>
                  </a:lnTo>
                  <a:lnTo>
                    <a:pt x="96" y="430"/>
                  </a:lnTo>
                  <a:lnTo>
                    <a:pt x="94" y="430"/>
                  </a:lnTo>
                  <a:lnTo>
                    <a:pt x="88" y="436"/>
                  </a:lnTo>
                  <a:lnTo>
                    <a:pt x="87" y="439"/>
                  </a:lnTo>
                  <a:lnTo>
                    <a:pt x="85" y="441"/>
                  </a:lnTo>
                  <a:lnTo>
                    <a:pt x="79" y="443"/>
                  </a:lnTo>
                  <a:lnTo>
                    <a:pt x="77" y="445"/>
                  </a:lnTo>
                  <a:lnTo>
                    <a:pt x="75" y="443"/>
                  </a:lnTo>
                  <a:lnTo>
                    <a:pt x="73" y="443"/>
                  </a:lnTo>
                  <a:lnTo>
                    <a:pt x="75" y="443"/>
                  </a:lnTo>
                  <a:lnTo>
                    <a:pt x="77" y="443"/>
                  </a:lnTo>
                  <a:lnTo>
                    <a:pt x="77" y="441"/>
                  </a:lnTo>
                  <a:lnTo>
                    <a:pt x="73" y="443"/>
                  </a:lnTo>
                  <a:lnTo>
                    <a:pt x="75" y="441"/>
                  </a:lnTo>
                  <a:lnTo>
                    <a:pt x="75" y="439"/>
                  </a:lnTo>
                  <a:lnTo>
                    <a:pt x="77" y="439"/>
                  </a:lnTo>
                  <a:lnTo>
                    <a:pt x="79" y="439"/>
                  </a:lnTo>
                  <a:lnTo>
                    <a:pt x="83" y="438"/>
                  </a:lnTo>
                  <a:lnTo>
                    <a:pt x="81" y="438"/>
                  </a:lnTo>
                  <a:lnTo>
                    <a:pt x="79" y="438"/>
                  </a:lnTo>
                  <a:lnTo>
                    <a:pt x="77" y="438"/>
                  </a:lnTo>
                  <a:lnTo>
                    <a:pt x="75" y="439"/>
                  </a:lnTo>
                  <a:lnTo>
                    <a:pt x="75" y="438"/>
                  </a:lnTo>
                  <a:lnTo>
                    <a:pt x="75" y="439"/>
                  </a:lnTo>
                  <a:lnTo>
                    <a:pt x="73" y="439"/>
                  </a:lnTo>
                  <a:lnTo>
                    <a:pt x="73" y="438"/>
                  </a:lnTo>
                  <a:lnTo>
                    <a:pt x="73" y="436"/>
                  </a:lnTo>
                  <a:lnTo>
                    <a:pt x="73" y="434"/>
                  </a:lnTo>
                  <a:lnTo>
                    <a:pt x="73" y="432"/>
                  </a:lnTo>
                  <a:lnTo>
                    <a:pt x="75" y="432"/>
                  </a:lnTo>
                  <a:lnTo>
                    <a:pt x="75" y="430"/>
                  </a:lnTo>
                  <a:lnTo>
                    <a:pt x="75" y="432"/>
                  </a:lnTo>
                  <a:lnTo>
                    <a:pt x="73" y="432"/>
                  </a:lnTo>
                  <a:lnTo>
                    <a:pt x="73" y="430"/>
                  </a:lnTo>
                  <a:lnTo>
                    <a:pt x="75" y="430"/>
                  </a:lnTo>
                  <a:lnTo>
                    <a:pt x="73" y="428"/>
                  </a:lnTo>
                  <a:lnTo>
                    <a:pt x="75" y="428"/>
                  </a:lnTo>
                  <a:lnTo>
                    <a:pt x="77" y="428"/>
                  </a:lnTo>
                  <a:lnTo>
                    <a:pt x="79" y="428"/>
                  </a:lnTo>
                  <a:lnTo>
                    <a:pt x="81" y="428"/>
                  </a:lnTo>
                  <a:lnTo>
                    <a:pt x="79" y="428"/>
                  </a:lnTo>
                  <a:lnTo>
                    <a:pt x="81" y="430"/>
                  </a:lnTo>
                  <a:lnTo>
                    <a:pt x="81" y="428"/>
                  </a:lnTo>
                  <a:lnTo>
                    <a:pt x="83" y="428"/>
                  </a:lnTo>
                  <a:lnTo>
                    <a:pt x="85" y="428"/>
                  </a:lnTo>
                  <a:lnTo>
                    <a:pt x="87" y="426"/>
                  </a:lnTo>
                  <a:lnTo>
                    <a:pt x="87" y="428"/>
                  </a:lnTo>
                  <a:lnTo>
                    <a:pt x="92" y="428"/>
                  </a:lnTo>
                  <a:lnTo>
                    <a:pt x="92" y="426"/>
                  </a:lnTo>
                  <a:lnTo>
                    <a:pt x="90" y="426"/>
                  </a:lnTo>
                  <a:lnTo>
                    <a:pt x="88" y="426"/>
                  </a:lnTo>
                  <a:lnTo>
                    <a:pt x="87" y="426"/>
                  </a:lnTo>
                  <a:lnTo>
                    <a:pt x="85" y="426"/>
                  </a:lnTo>
                  <a:lnTo>
                    <a:pt x="83" y="426"/>
                  </a:lnTo>
                  <a:lnTo>
                    <a:pt x="81" y="426"/>
                  </a:lnTo>
                  <a:lnTo>
                    <a:pt x="79" y="426"/>
                  </a:lnTo>
                  <a:lnTo>
                    <a:pt x="77" y="426"/>
                  </a:lnTo>
                  <a:lnTo>
                    <a:pt x="77" y="424"/>
                  </a:lnTo>
                  <a:lnTo>
                    <a:pt x="79" y="424"/>
                  </a:lnTo>
                  <a:lnTo>
                    <a:pt x="77" y="424"/>
                  </a:lnTo>
                  <a:lnTo>
                    <a:pt x="77" y="422"/>
                  </a:lnTo>
                  <a:lnTo>
                    <a:pt x="79" y="420"/>
                  </a:lnTo>
                  <a:lnTo>
                    <a:pt x="81" y="420"/>
                  </a:lnTo>
                  <a:lnTo>
                    <a:pt x="81" y="422"/>
                  </a:lnTo>
                  <a:lnTo>
                    <a:pt x="83" y="420"/>
                  </a:lnTo>
                  <a:lnTo>
                    <a:pt x="83" y="422"/>
                  </a:lnTo>
                  <a:lnTo>
                    <a:pt x="87" y="420"/>
                  </a:lnTo>
                  <a:lnTo>
                    <a:pt x="88" y="420"/>
                  </a:lnTo>
                  <a:lnTo>
                    <a:pt x="90" y="420"/>
                  </a:lnTo>
                  <a:lnTo>
                    <a:pt x="90" y="418"/>
                  </a:lnTo>
                  <a:lnTo>
                    <a:pt x="88" y="420"/>
                  </a:lnTo>
                  <a:lnTo>
                    <a:pt x="88" y="418"/>
                  </a:lnTo>
                  <a:lnTo>
                    <a:pt x="87" y="418"/>
                  </a:lnTo>
                  <a:lnTo>
                    <a:pt x="85" y="420"/>
                  </a:lnTo>
                  <a:lnTo>
                    <a:pt x="83" y="420"/>
                  </a:lnTo>
                  <a:lnTo>
                    <a:pt x="81" y="420"/>
                  </a:lnTo>
                  <a:lnTo>
                    <a:pt x="81" y="418"/>
                  </a:lnTo>
                  <a:lnTo>
                    <a:pt x="83" y="418"/>
                  </a:lnTo>
                  <a:lnTo>
                    <a:pt x="85" y="418"/>
                  </a:lnTo>
                  <a:lnTo>
                    <a:pt x="87" y="418"/>
                  </a:lnTo>
                  <a:lnTo>
                    <a:pt x="88" y="418"/>
                  </a:lnTo>
                  <a:lnTo>
                    <a:pt x="90" y="416"/>
                  </a:lnTo>
                  <a:lnTo>
                    <a:pt x="88" y="416"/>
                  </a:lnTo>
                  <a:lnTo>
                    <a:pt x="88" y="415"/>
                  </a:lnTo>
                  <a:lnTo>
                    <a:pt x="88" y="416"/>
                  </a:lnTo>
                  <a:lnTo>
                    <a:pt x="87" y="416"/>
                  </a:lnTo>
                  <a:lnTo>
                    <a:pt x="85" y="416"/>
                  </a:lnTo>
                  <a:lnTo>
                    <a:pt x="83" y="418"/>
                  </a:lnTo>
                  <a:lnTo>
                    <a:pt x="83" y="416"/>
                  </a:lnTo>
                  <a:lnTo>
                    <a:pt x="83" y="415"/>
                  </a:lnTo>
                  <a:lnTo>
                    <a:pt x="85" y="415"/>
                  </a:lnTo>
                  <a:lnTo>
                    <a:pt x="87" y="415"/>
                  </a:lnTo>
                  <a:lnTo>
                    <a:pt x="92" y="415"/>
                  </a:lnTo>
                  <a:lnTo>
                    <a:pt x="94" y="416"/>
                  </a:lnTo>
                  <a:lnTo>
                    <a:pt x="96" y="416"/>
                  </a:lnTo>
                  <a:lnTo>
                    <a:pt x="96" y="415"/>
                  </a:lnTo>
                  <a:lnTo>
                    <a:pt x="94" y="415"/>
                  </a:lnTo>
                  <a:lnTo>
                    <a:pt x="92" y="415"/>
                  </a:lnTo>
                  <a:lnTo>
                    <a:pt x="92" y="413"/>
                  </a:lnTo>
                  <a:lnTo>
                    <a:pt x="94" y="413"/>
                  </a:lnTo>
                  <a:lnTo>
                    <a:pt x="94" y="411"/>
                  </a:lnTo>
                  <a:lnTo>
                    <a:pt x="94" y="413"/>
                  </a:lnTo>
                  <a:lnTo>
                    <a:pt x="92" y="413"/>
                  </a:lnTo>
                  <a:lnTo>
                    <a:pt x="92" y="411"/>
                  </a:lnTo>
                  <a:lnTo>
                    <a:pt x="92" y="409"/>
                  </a:lnTo>
                  <a:lnTo>
                    <a:pt x="92" y="411"/>
                  </a:lnTo>
                  <a:lnTo>
                    <a:pt x="90" y="411"/>
                  </a:lnTo>
                  <a:lnTo>
                    <a:pt x="90" y="413"/>
                  </a:lnTo>
                  <a:lnTo>
                    <a:pt x="87" y="413"/>
                  </a:lnTo>
                  <a:lnTo>
                    <a:pt x="83" y="413"/>
                  </a:lnTo>
                  <a:lnTo>
                    <a:pt x="83" y="411"/>
                  </a:lnTo>
                  <a:lnTo>
                    <a:pt x="79" y="413"/>
                  </a:lnTo>
                  <a:lnTo>
                    <a:pt x="77" y="413"/>
                  </a:lnTo>
                  <a:lnTo>
                    <a:pt x="73" y="413"/>
                  </a:lnTo>
                  <a:lnTo>
                    <a:pt x="73" y="411"/>
                  </a:lnTo>
                  <a:lnTo>
                    <a:pt x="71" y="411"/>
                  </a:lnTo>
                  <a:lnTo>
                    <a:pt x="71" y="409"/>
                  </a:lnTo>
                  <a:lnTo>
                    <a:pt x="73" y="409"/>
                  </a:lnTo>
                  <a:lnTo>
                    <a:pt x="77" y="409"/>
                  </a:lnTo>
                  <a:lnTo>
                    <a:pt x="79" y="409"/>
                  </a:lnTo>
                  <a:lnTo>
                    <a:pt x="81" y="409"/>
                  </a:lnTo>
                  <a:lnTo>
                    <a:pt x="75" y="409"/>
                  </a:lnTo>
                  <a:lnTo>
                    <a:pt x="73" y="409"/>
                  </a:lnTo>
                  <a:lnTo>
                    <a:pt x="71" y="409"/>
                  </a:lnTo>
                  <a:lnTo>
                    <a:pt x="71" y="407"/>
                  </a:lnTo>
                  <a:lnTo>
                    <a:pt x="71" y="405"/>
                  </a:lnTo>
                  <a:lnTo>
                    <a:pt x="75" y="405"/>
                  </a:lnTo>
                  <a:lnTo>
                    <a:pt x="77" y="405"/>
                  </a:lnTo>
                  <a:lnTo>
                    <a:pt x="75" y="405"/>
                  </a:lnTo>
                  <a:lnTo>
                    <a:pt x="69" y="405"/>
                  </a:lnTo>
                  <a:lnTo>
                    <a:pt x="69" y="403"/>
                  </a:lnTo>
                  <a:lnTo>
                    <a:pt x="71" y="403"/>
                  </a:lnTo>
                  <a:lnTo>
                    <a:pt x="71" y="401"/>
                  </a:lnTo>
                  <a:lnTo>
                    <a:pt x="73" y="401"/>
                  </a:lnTo>
                  <a:lnTo>
                    <a:pt x="77" y="401"/>
                  </a:lnTo>
                  <a:lnTo>
                    <a:pt x="77" y="399"/>
                  </a:lnTo>
                  <a:lnTo>
                    <a:pt x="75" y="399"/>
                  </a:lnTo>
                  <a:lnTo>
                    <a:pt x="77" y="399"/>
                  </a:lnTo>
                  <a:lnTo>
                    <a:pt x="79" y="399"/>
                  </a:lnTo>
                  <a:lnTo>
                    <a:pt x="83" y="397"/>
                  </a:lnTo>
                  <a:lnTo>
                    <a:pt x="85" y="397"/>
                  </a:lnTo>
                  <a:lnTo>
                    <a:pt x="87" y="397"/>
                  </a:lnTo>
                  <a:lnTo>
                    <a:pt x="90" y="395"/>
                  </a:lnTo>
                  <a:lnTo>
                    <a:pt x="92" y="395"/>
                  </a:lnTo>
                  <a:lnTo>
                    <a:pt x="96" y="393"/>
                  </a:lnTo>
                  <a:lnTo>
                    <a:pt x="98" y="393"/>
                  </a:lnTo>
                  <a:lnTo>
                    <a:pt x="98" y="395"/>
                  </a:lnTo>
                  <a:lnTo>
                    <a:pt x="108" y="395"/>
                  </a:lnTo>
                  <a:lnTo>
                    <a:pt x="110" y="397"/>
                  </a:lnTo>
                  <a:lnTo>
                    <a:pt x="110" y="399"/>
                  </a:lnTo>
                  <a:lnTo>
                    <a:pt x="112" y="401"/>
                  </a:lnTo>
                  <a:lnTo>
                    <a:pt x="112" y="403"/>
                  </a:lnTo>
                  <a:lnTo>
                    <a:pt x="113" y="403"/>
                  </a:lnTo>
                  <a:lnTo>
                    <a:pt x="115" y="403"/>
                  </a:lnTo>
                  <a:lnTo>
                    <a:pt x="117" y="401"/>
                  </a:lnTo>
                  <a:lnTo>
                    <a:pt x="119" y="401"/>
                  </a:lnTo>
                  <a:lnTo>
                    <a:pt x="121" y="401"/>
                  </a:lnTo>
                  <a:lnTo>
                    <a:pt x="125" y="401"/>
                  </a:lnTo>
                  <a:lnTo>
                    <a:pt x="127" y="401"/>
                  </a:lnTo>
                  <a:lnTo>
                    <a:pt x="125" y="401"/>
                  </a:lnTo>
                  <a:lnTo>
                    <a:pt x="123" y="399"/>
                  </a:lnTo>
                  <a:lnTo>
                    <a:pt x="119" y="401"/>
                  </a:lnTo>
                  <a:lnTo>
                    <a:pt x="113" y="403"/>
                  </a:lnTo>
                  <a:lnTo>
                    <a:pt x="112" y="403"/>
                  </a:lnTo>
                  <a:lnTo>
                    <a:pt x="112" y="401"/>
                  </a:lnTo>
                  <a:lnTo>
                    <a:pt x="112" y="399"/>
                  </a:lnTo>
                  <a:lnTo>
                    <a:pt x="110" y="399"/>
                  </a:lnTo>
                  <a:lnTo>
                    <a:pt x="110" y="397"/>
                  </a:lnTo>
                  <a:lnTo>
                    <a:pt x="110" y="395"/>
                  </a:lnTo>
                  <a:lnTo>
                    <a:pt x="108" y="395"/>
                  </a:lnTo>
                  <a:lnTo>
                    <a:pt x="108" y="393"/>
                  </a:lnTo>
                  <a:lnTo>
                    <a:pt x="112" y="393"/>
                  </a:lnTo>
                  <a:lnTo>
                    <a:pt x="113" y="391"/>
                  </a:lnTo>
                  <a:lnTo>
                    <a:pt x="108" y="393"/>
                  </a:lnTo>
                  <a:lnTo>
                    <a:pt x="100" y="393"/>
                  </a:lnTo>
                  <a:lnTo>
                    <a:pt x="98" y="391"/>
                  </a:lnTo>
                  <a:lnTo>
                    <a:pt x="92" y="393"/>
                  </a:lnTo>
                  <a:lnTo>
                    <a:pt x="90" y="393"/>
                  </a:lnTo>
                  <a:lnTo>
                    <a:pt x="90" y="395"/>
                  </a:lnTo>
                  <a:lnTo>
                    <a:pt x="87" y="395"/>
                  </a:lnTo>
                  <a:lnTo>
                    <a:pt x="83" y="397"/>
                  </a:lnTo>
                  <a:lnTo>
                    <a:pt x="81" y="397"/>
                  </a:lnTo>
                  <a:lnTo>
                    <a:pt x="81" y="395"/>
                  </a:lnTo>
                  <a:lnTo>
                    <a:pt x="79" y="395"/>
                  </a:lnTo>
                  <a:lnTo>
                    <a:pt x="79" y="397"/>
                  </a:lnTo>
                  <a:lnTo>
                    <a:pt x="77" y="397"/>
                  </a:lnTo>
                  <a:lnTo>
                    <a:pt x="75" y="397"/>
                  </a:lnTo>
                  <a:lnTo>
                    <a:pt x="73" y="399"/>
                  </a:lnTo>
                  <a:lnTo>
                    <a:pt x="71" y="401"/>
                  </a:lnTo>
                  <a:lnTo>
                    <a:pt x="71" y="399"/>
                  </a:lnTo>
                  <a:lnTo>
                    <a:pt x="69" y="399"/>
                  </a:lnTo>
                  <a:lnTo>
                    <a:pt x="71" y="399"/>
                  </a:lnTo>
                  <a:lnTo>
                    <a:pt x="71" y="397"/>
                  </a:lnTo>
                  <a:lnTo>
                    <a:pt x="69" y="397"/>
                  </a:lnTo>
                  <a:lnTo>
                    <a:pt x="71" y="397"/>
                  </a:lnTo>
                  <a:lnTo>
                    <a:pt x="69" y="395"/>
                  </a:lnTo>
                  <a:lnTo>
                    <a:pt x="71" y="395"/>
                  </a:lnTo>
                  <a:lnTo>
                    <a:pt x="71" y="393"/>
                  </a:lnTo>
                  <a:lnTo>
                    <a:pt x="71" y="391"/>
                  </a:lnTo>
                  <a:lnTo>
                    <a:pt x="73" y="390"/>
                  </a:lnTo>
                  <a:lnTo>
                    <a:pt x="75" y="388"/>
                  </a:lnTo>
                  <a:lnTo>
                    <a:pt x="77" y="388"/>
                  </a:lnTo>
                  <a:lnTo>
                    <a:pt x="79" y="386"/>
                  </a:lnTo>
                  <a:lnTo>
                    <a:pt x="83" y="384"/>
                  </a:lnTo>
                  <a:lnTo>
                    <a:pt x="81" y="384"/>
                  </a:lnTo>
                  <a:lnTo>
                    <a:pt x="83" y="382"/>
                  </a:lnTo>
                  <a:lnTo>
                    <a:pt x="85" y="382"/>
                  </a:lnTo>
                  <a:lnTo>
                    <a:pt x="85" y="380"/>
                  </a:lnTo>
                  <a:lnTo>
                    <a:pt x="83" y="382"/>
                  </a:lnTo>
                  <a:lnTo>
                    <a:pt x="83" y="380"/>
                  </a:lnTo>
                  <a:lnTo>
                    <a:pt x="85" y="380"/>
                  </a:lnTo>
                  <a:lnTo>
                    <a:pt x="85" y="378"/>
                  </a:lnTo>
                  <a:lnTo>
                    <a:pt x="87" y="378"/>
                  </a:lnTo>
                  <a:lnTo>
                    <a:pt x="88" y="380"/>
                  </a:lnTo>
                  <a:lnTo>
                    <a:pt x="90" y="378"/>
                  </a:lnTo>
                  <a:lnTo>
                    <a:pt x="88" y="378"/>
                  </a:lnTo>
                  <a:lnTo>
                    <a:pt x="87" y="378"/>
                  </a:lnTo>
                  <a:lnTo>
                    <a:pt x="90" y="378"/>
                  </a:lnTo>
                  <a:lnTo>
                    <a:pt x="90" y="376"/>
                  </a:lnTo>
                  <a:lnTo>
                    <a:pt x="94" y="376"/>
                  </a:lnTo>
                  <a:lnTo>
                    <a:pt x="94" y="378"/>
                  </a:lnTo>
                  <a:lnTo>
                    <a:pt x="96" y="378"/>
                  </a:lnTo>
                  <a:lnTo>
                    <a:pt x="98" y="380"/>
                  </a:lnTo>
                  <a:lnTo>
                    <a:pt x="98" y="378"/>
                  </a:lnTo>
                  <a:lnTo>
                    <a:pt x="100" y="380"/>
                  </a:lnTo>
                  <a:lnTo>
                    <a:pt x="102" y="380"/>
                  </a:lnTo>
                  <a:lnTo>
                    <a:pt x="102" y="382"/>
                  </a:lnTo>
                  <a:lnTo>
                    <a:pt x="104" y="382"/>
                  </a:lnTo>
                  <a:lnTo>
                    <a:pt x="108" y="382"/>
                  </a:lnTo>
                  <a:lnTo>
                    <a:pt x="110" y="382"/>
                  </a:lnTo>
                  <a:lnTo>
                    <a:pt x="110" y="380"/>
                  </a:lnTo>
                  <a:lnTo>
                    <a:pt x="112" y="380"/>
                  </a:lnTo>
                  <a:lnTo>
                    <a:pt x="112" y="382"/>
                  </a:lnTo>
                  <a:lnTo>
                    <a:pt x="115" y="384"/>
                  </a:lnTo>
                  <a:lnTo>
                    <a:pt x="117" y="384"/>
                  </a:lnTo>
                  <a:lnTo>
                    <a:pt x="117" y="386"/>
                  </a:lnTo>
                  <a:lnTo>
                    <a:pt x="119" y="388"/>
                  </a:lnTo>
                  <a:lnTo>
                    <a:pt x="121" y="388"/>
                  </a:lnTo>
                  <a:lnTo>
                    <a:pt x="123" y="390"/>
                  </a:lnTo>
                  <a:lnTo>
                    <a:pt x="123" y="388"/>
                  </a:lnTo>
                  <a:lnTo>
                    <a:pt x="129" y="390"/>
                  </a:lnTo>
                  <a:lnTo>
                    <a:pt x="129" y="388"/>
                  </a:lnTo>
                  <a:lnTo>
                    <a:pt x="131" y="388"/>
                  </a:lnTo>
                  <a:lnTo>
                    <a:pt x="129" y="388"/>
                  </a:lnTo>
                  <a:lnTo>
                    <a:pt x="127" y="388"/>
                  </a:lnTo>
                  <a:lnTo>
                    <a:pt x="125" y="388"/>
                  </a:lnTo>
                  <a:lnTo>
                    <a:pt x="123" y="388"/>
                  </a:lnTo>
                  <a:lnTo>
                    <a:pt x="119" y="386"/>
                  </a:lnTo>
                  <a:lnTo>
                    <a:pt x="119" y="384"/>
                  </a:lnTo>
                  <a:lnTo>
                    <a:pt x="117" y="384"/>
                  </a:lnTo>
                  <a:lnTo>
                    <a:pt x="119" y="384"/>
                  </a:lnTo>
                  <a:lnTo>
                    <a:pt x="121" y="382"/>
                  </a:lnTo>
                  <a:lnTo>
                    <a:pt x="125" y="380"/>
                  </a:lnTo>
                  <a:lnTo>
                    <a:pt x="127" y="380"/>
                  </a:lnTo>
                  <a:lnTo>
                    <a:pt x="127" y="378"/>
                  </a:lnTo>
                  <a:lnTo>
                    <a:pt x="129" y="378"/>
                  </a:lnTo>
                  <a:lnTo>
                    <a:pt x="131" y="378"/>
                  </a:lnTo>
                  <a:lnTo>
                    <a:pt x="131" y="380"/>
                  </a:lnTo>
                  <a:lnTo>
                    <a:pt x="133" y="380"/>
                  </a:lnTo>
                  <a:lnTo>
                    <a:pt x="131" y="378"/>
                  </a:lnTo>
                  <a:lnTo>
                    <a:pt x="127" y="378"/>
                  </a:lnTo>
                  <a:lnTo>
                    <a:pt x="125" y="380"/>
                  </a:lnTo>
                  <a:lnTo>
                    <a:pt x="123" y="380"/>
                  </a:lnTo>
                  <a:lnTo>
                    <a:pt x="123" y="382"/>
                  </a:lnTo>
                  <a:lnTo>
                    <a:pt x="121" y="382"/>
                  </a:lnTo>
                  <a:lnTo>
                    <a:pt x="119" y="382"/>
                  </a:lnTo>
                  <a:lnTo>
                    <a:pt x="117" y="382"/>
                  </a:lnTo>
                  <a:lnTo>
                    <a:pt x="115" y="384"/>
                  </a:lnTo>
                  <a:lnTo>
                    <a:pt x="115" y="382"/>
                  </a:lnTo>
                  <a:lnTo>
                    <a:pt x="117" y="382"/>
                  </a:lnTo>
                  <a:lnTo>
                    <a:pt x="115" y="382"/>
                  </a:lnTo>
                  <a:lnTo>
                    <a:pt x="113" y="382"/>
                  </a:lnTo>
                  <a:lnTo>
                    <a:pt x="112" y="380"/>
                  </a:lnTo>
                  <a:lnTo>
                    <a:pt x="112" y="378"/>
                  </a:lnTo>
                  <a:lnTo>
                    <a:pt x="113" y="378"/>
                  </a:lnTo>
                  <a:lnTo>
                    <a:pt x="115" y="378"/>
                  </a:lnTo>
                  <a:lnTo>
                    <a:pt x="119" y="376"/>
                  </a:lnTo>
                  <a:lnTo>
                    <a:pt x="121" y="376"/>
                  </a:lnTo>
                  <a:lnTo>
                    <a:pt x="121" y="374"/>
                  </a:lnTo>
                  <a:lnTo>
                    <a:pt x="125" y="374"/>
                  </a:lnTo>
                  <a:lnTo>
                    <a:pt x="127" y="376"/>
                  </a:lnTo>
                  <a:lnTo>
                    <a:pt x="127" y="374"/>
                  </a:lnTo>
                  <a:lnTo>
                    <a:pt x="125" y="374"/>
                  </a:lnTo>
                  <a:lnTo>
                    <a:pt x="125" y="372"/>
                  </a:lnTo>
                  <a:lnTo>
                    <a:pt x="123" y="370"/>
                  </a:lnTo>
                  <a:lnTo>
                    <a:pt x="123" y="372"/>
                  </a:lnTo>
                  <a:lnTo>
                    <a:pt x="121" y="372"/>
                  </a:lnTo>
                  <a:lnTo>
                    <a:pt x="119" y="370"/>
                  </a:lnTo>
                  <a:lnTo>
                    <a:pt x="119" y="372"/>
                  </a:lnTo>
                  <a:lnTo>
                    <a:pt x="117" y="372"/>
                  </a:lnTo>
                  <a:lnTo>
                    <a:pt x="117" y="374"/>
                  </a:lnTo>
                  <a:lnTo>
                    <a:pt x="119" y="372"/>
                  </a:lnTo>
                  <a:lnTo>
                    <a:pt x="121" y="374"/>
                  </a:lnTo>
                  <a:lnTo>
                    <a:pt x="117" y="374"/>
                  </a:lnTo>
                  <a:lnTo>
                    <a:pt x="117" y="376"/>
                  </a:lnTo>
                  <a:lnTo>
                    <a:pt x="119" y="376"/>
                  </a:lnTo>
                  <a:lnTo>
                    <a:pt x="117" y="376"/>
                  </a:lnTo>
                  <a:lnTo>
                    <a:pt x="115" y="376"/>
                  </a:lnTo>
                  <a:lnTo>
                    <a:pt x="113" y="376"/>
                  </a:lnTo>
                  <a:lnTo>
                    <a:pt x="113" y="378"/>
                  </a:lnTo>
                  <a:lnTo>
                    <a:pt x="113" y="376"/>
                  </a:lnTo>
                  <a:lnTo>
                    <a:pt x="112" y="376"/>
                  </a:lnTo>
                  <a:lnTo>
                    <a:pt x="113" y="376"/>
                  </a:lnTo>
                  <a:lnTo>
                    <a:pt x="113" y="374"/>
                  </a:lnTo>
                  <a:lnTo>
                    <a:pt x="112" y="374"/>
                  </a:lnTo>
                  <a:lnTo>
                    <a:pt x="112" y="372"/>
                  </a:lnTo>
                  <a:lnTo>
                    <a:pt x="110" y="372"/>
                  </a:lnTo>
                  <a:lnTo>
                    <a:pt x="112" y="370"/>
                  </a:lnTo>
                  <a:lnTo>
                    <a:pt x="115" y="370"/>
                  </a:lnTo>
                  <a:lnTo>
                    <a:pt x="115" y="372"/>
                  </a:lnTo>
                  <a:lnTo>
                    <a:pt x="115" y="370"/>
                  </a:lnTo>
                  <a:lnTo>
                    <a:pt x="115" y="368"/>
                  </a:lnTo>
                  <a:lnTo>
                    <a:pt x="112" y="368"/>
                  </a:lnTo>
                  <a:lnTo>
                    <a:pt x="112" y="370"/>
                  </a:lnTo>
                  <a:lnTo>
                    <a:pt x="110" y="370"/>
                  </a:lnTo>
                  <a:lnTo>
                    <a:pt x="108" y="370"/>
                  </a:lnTo>
                  <a:lnTo>
                    <a:pt x="108" y="368"/>
                  </a:lnTo>
                  <a:lnTo>
                    <a:pt x="108" y="370"/>
                  </a:lnTo>
                  <a:lnTo>
                    <a:pt x="106" y="370"/>
                  </a:lnTo>
                  <a:lnTo>
                    <a:pt x="108" y="370"/>
                  </a:lnTo>
                  <a:lnTo>
                    <a:pt x="108" y="372"/>
                  </a:lnTo>
                  <a:lnTo>
                    <a:pt x="110" y="372"/>
                  </a:lnTo>
                  <a:lnTo>
                    <a:pt x="110" y="374"/>
                  </a:lnTo>
                  <a:lnTo>
                    <a:pt x="110" y="376"/>
                  </a:lnTo>
                  <a:lnTo>
                    <a:pt x="110" y="378"/>
                  </a:lnTo>
                  <a:lnTo>
                    <a:pt x="108" y="378"/>
                  </a:lnTo>
                  <a:lnTo>
                    <a:pt x="106" y="378"/>
                  </a:lnTo>
                  <a:lnTo>
                    <a:pt x="106" y="380"/>
                  </a:lnTo>
                  <a:lnTo>
                    <a:pt x="104" y="380"/>
                  </a:lnTo>
                  <a:lnTo>
                    <a:pt x="102" y="378"/>
                  </a:lnTo>
                  <a:lnTo>
                    <a:pt x="104" y="378"/>
                  </a:lnTo>
                  <a:lnTo>
                    <a:pt x="102" y="378"/>
                  </a:lnTo>
                  <a:lnTo>
                    <a:pt x="104" y="378"/>
                  </a:lnTo>
                  <a:lnTo>
                    <a:pt x="106" y="378"/>
                  </a:lnTo>
                  <a:lnTo>
                    <a:pt x="106" y="376"/>
                  </a:lnTo>
                  <a:lnTo>
                    <a:pt x="104" y="376"/>
                  </a:lnTo>
                  <a:lnTo>
                    <a:pt x="102" y="376"/>
                  </a:lnTo>
                  <a:lnTo>
                    <a:pt x="102" y="378"/>
                  </a:lnTo>
                  <a:lnTo>
                    <a:pt x="96" y="376"/>
                  </a:lnTo>
                  <a:lnTo>
                    <a:pt x="94" y="374"/>
                  </a:lnTo>
                  <a:lnTo>
                    <a:pt x="94" y="372"/>
                  </a:lnTo>
                  <a:lnTo>
                    <a:pt x="96" y="372"/>
                  </a:lnTo>
                  <a:lnTo>
                    <a:pt x="98" y="372"/>
                  </a:lnTo>
                  <a:lnTo>
                    <a:pt x="102" y="372"/>
                  </a:lnTo>
                  <a:lnTo>
                    <a:pt x="102" y="370"/>
                  </a:lnTo>
                  <a:lnTo>
                    <a:pt x="104" y="370"/>
                  </a:lnTo>
                  <a:lnTo>
                    <a:pt x="106" y="370"/>
                  </a:lnTo>
                  <a:lnTo>
                    <a:pt x="106" y="368"/>
                  </a:lnTo>
                  <a:lnTo>
                    <a:pt x="102" y="370"/>
                  </a:lnTo>
                  <a:lnTo>
                    <a:pt x="100" y="370"/>
                  </a:lnTo>
                  <a:lnTo>
                    <a:pt x="96" y="370"/>
                  </a:lnTo>
                  <a:lnTo>
                    <a:pt x="96" y="372"/>
                  </a:lnTo>
                  <a:lnTo>
                    <a:pt x="94" y="372"/>
                  </a:lnTo>
                  <a:lnTo>
                    <a:pt x="92" y="372"/>
                  </a:lnTo>
                  <a:lnTo>
                    <a:pt x="92" y="374"/>
                  </a:lnTo>
                  <a:lnTo>
                    <a:pt x="90" y="374"/>
                  </a:lnTo>
                  <a:lnTo>
                    <a:pt x="90" y="376"/>
                  </a:lnTo>
                  <a:lnTo>
                    <a:pt x="88" y="376"/>
                  </a:lnTo>
                  <a:lnTo>
                    <a:pt x="87" y="376"/>
                  </a:lnTo>
                  <a:lnTo>
                    <a:pt x="85" y="376"/>
                  </a:lnTo>
                  <a:lnTo>
                    <a:pt x="85" y="378"/>
                  </a:lnTo>
                  <a:lnTo>
                    <a:pt x="83" y="378"/>
                  </a:lnTo>
                  <a:lnTo>
                    <a:pt x="79" y="384"/>
                  </a:lnTo>
                  <a:lnTo>
                    <a:pt x="75" y="388"/>
                  </a:lnTo>
                  <a:lnTo>
                    <a:pt x="73" y="388"/>
                  </a:lnTo>
                  <a:lnTo>
                    <a:pt x="73" y="386"/>
                  </a:lnTo>
                  <a:lnTo>
                    <a:pt x="71" y="386"/>
                  </a:lnTo>
                  <a:lnTo>
                    <a:pt x="71" y="384"/>
                  </a:lnTo>
                  <a:lnTo>
                    <a:pt x="73" y="384"/>
                  </a:lnTo>
                  <a:lnTo>
                    <a:pt x="71" y="384"/>
                  </a:lnTo>
                  <a:lnTo>
                    <a:pt x="73" y="384"/>
                  </a:lnTo>
                  <a:lnTo>
                    <a:pt x="75" y="382"/>
                  </a:lnTo>
                  <a:lnTo>
                    <a:pt x="73" y="382"/>
                  </a:lnTo>
                  <a:lnTo>
                    <a:pt x="75" y="380"/>
                  </a:lnTo>
                  <a:lnTo>
                    <a:pt x="75" y="378"/>
                  </a:lnTo>
                  <a:lnTo>
                    <a:pt x="75" y="376"/>
                  </a:lnTo>
                  <a:lnTo>
                    <a:pt x="73" y="376"/>
                  </a:lnTo>
                  <a:lnTo>
                    <a:pt x="73" y="374"/>
                  </a:lnTo>
                  <a:lnTo>
                    <a:pt x="75" y="374"/>
                  </a:lnTo>
                  <a:lnTo>
                    <a:pt x="77" y="374"/>
                  </a:lnTo>
                  <a:lnTo>
                    <a:pt x="77" y="372"/>
                  </a:lnTo>
                  <a:lnTo>
                    <a:pt x="77" y="374"/>
                  </a:lnTo>
                  <a:lnTo>
                    <a:pt x="75" y="374"/>
                  </a:lnTo>
                  <a:lnTo>
                    <a:pt x="77" y="376"/>
                  </a:lnTo>
                  <a:lnTo>
                    <a:pt x="77" y="374"/>
                  </a:lnTo>
                  <a:lnTo>
                    <a:pt x="77" y="376"/>
                  </a:lnTo>
                  <a:lnTo>
                    <a:pt x="79" y="376"/>
                  </a:lnTo>
                  <a:lnTo>
                    <a:pt x="81" y="374"/>
                  </a:lnTo>
                  <a:lnTo>
                    <a:pt x="77" y="374"/>
                  </a:lnTo>
                  <a:lnTo>
                    <a:pt x="77" y="372"/>
                  </a:lnTo>
                  <a:lnTo>
                    <a:pt x="77" y="370"/>
                  </a:lnTo>
                  <a:lnTo>
                    <a:pt x="79" y="372"/>
                  </a:lnTo>
                  <a:lnTo>
                    <a:pt x="79" y="374"/>
                  </a:lnTo>
                  <a:lnTo>
                    <a:pt x="81" y="374"/>
                  </a:lnTo>
                  <a:lnTo>
                    <a:pt x="79" y="374"/>
                  </a:lnTo>
                  <a:lnTo>
                    <a:pt x="79" y="372"/>
                  </a:lnTo>
                  <a:lnTo>
                    <a:pt x="81" y="372"/>
                  </a:lnTo>
                  <a:lnTo>
                    <a:pt x="83" y="372"/>
                  </a:lnTo>
                  <a:lnTo>
                    <a:pt x="83" y="370"/>
                  </a:lnTo>
                  <a:lnTo>
                    <a:pt x="81" y="370"/>
                  </a:lnTo>
                  <a:lnTo>
                    <a:pt x="81" y="372"/>
                  </a:lnTo>
                  <a:lnTo>
                    <a:pt x="79" y="372"/>
                  </a:lnTo>
                  <a:lnTo>
                    <a:pt x="79" y="370"/>
                  </a:lnTo>
                  <a:lnTo>
                    <a:pt x="81" y="370"/>
                  </a:lnTo>
                  <a:lnTo>
                    <a:pt x="81" y="368"/>
                  </a:lnTo>
                  <a:lnTo>
                    <a:pt x="79" y="368"/>
                  </a:lnTo>
                  <a:lnTo>
                    <a:pt x="81" y="368"/>
                  </a:lnTo>
                  <a:lnTo>
                    <a:pt x="83" y="368"/>
                  </a:lnTo>
                  <a:lnTo>
                    <a:pt x="87" y="368"/>
                  </a:lnTo>
                  <a:lnTo>
                    <a:pt x="85" y="367"/>
                  </a:lnTo>
                  <a:lnTo>
                    <a:pt x="83" y="367"/>
                  </a:lnTo>
                  <a:lnTo>
                    <a:pt x="83" y="368"/>
                  </a:lnTo>
                  <a:lnTo>
                    <a:pt x="79" y="368"/>
                  </a:lnTo>
                  <a:lnTo>
                    <a:pt x="81" y="367"/>
                  </a:lnTo>
                  <a:lnTo>
                    <a:pt x="79" y="367"/>
                  </a:lnTo>
                  <a:lnTo>
                    <a:pt x="81" y="367"/>
                  </a:lnTo>
                  <a:lnTo>
                    <a:pt x="81" y="365"/>
                  </a:lnTo>
                  <a:lnTo>
                    <a:pt x="83" y="365"/>
                  </a:lnTo>
                  <a:lnTo>
                    <a:pt x="88" y="368"/>
                  </a:lnTo>
                  <a:lnTo>
                    <a:pt x="90" y="368"/>
                  </a:lnTo>
                  <a:lnTo>
                    <a:pt x="90" y="370"/>
                  </a:lnTo>
                  <a:lnTo>
                    <a:pt x="90" y="368"/>
                  </a:lnTo>
                  <a:lnTo>
                    <a:pt x="96" y="370"/>
                  </a:lnTo>
                  <a:lnTo>
                    <a:pt x="98" y="370"/>
                  </a:lnTo>
                  <a:lnTo>
                    <a:pt x="98" y="368"/>
                  </a:lnTo>
                  <a:lnTo>
                    <a:pt x="96" y="368"/>
                  </a:lnTo>
                  <a:lnTo>
                    <a:pt x="92" y="368"/>
                  </a:lnTo>
                  <a:lnTo>
                    <a:pt x="88" y="368"/>
                  </a:lnTo>
                  <a:lnTo>
                    <a:pt x="87" y="367"/>
                  </a:lnTo>
                  <a:lnTo>
                    <a:pt x="85" y="365"/>
                  </a:lnTo>
                  <a:lnTo>
                    <a:pt x="81" y="363"/>
                  </a:lnTo>
                  <a:lnTo>
                    <a:pt x="81" y="361"/>
                  </a:lnTo>
                  <a:lnTo>
                    <a:pt x="83" y="361"/>
                  </a:lnTo>
                  <a:lnTo>
                    <a:pt x="83" y="359"/>
                  </a:lnTo>
                  <a:lnTo>
                    <a:pt x="81" y="359"/>
                  </a:lnTo>
                  <a:lnTo>
                    <a:pt x="81" y="361"/>
                  </a:lnTo>
                  <a:lnTo>
                    <a:pt x="79" y="361"/>
                  </a:lnTo>
                  <a:lnTo>
                    <a:pt x="77" y="361"/>
                  </a:lnTo>
                  <a:lnTo>
                    <a:pt x="79" y="359"/>
                  </a:lnTo>
                  <a:lnTo>
                    <a:pt x="81" y="359"/>
                  </a:lnTo>
                  <a:lnTo>
                    <a:pt x="83" y="359"/>
                  </a:lnTo>
                  <a:lnTo>
                    <a:pt x="85" y="361"/>
                  </a:lnTo>
                  <a:lnTo>
                    <a:pt x="87" y="361"/>
                  </a:lnTo>
                  <a:lnTo>
                    <a:pt x="88" y="363"/>
                  </a:lnTo>
                  <a:lnTo>
                    <a:pt x="90" y="363"/>
                  </a:lnTo>
                  <a:lnTo>
                    <a:pt x="92" y="365"/>
                  </a:lnTo>
                  <a:lnTo>
                    <a:pt x="94" y="365"/>
                  </a:lnTo>
                  <a:lnTo>
                    <a:pt x="92" y="365"/>
                  </a:lnTo>
                  <a:lnTo>
                    <a:pt x="92" y="363"/>
                  </a:lnTo>
                  <a:lnTo>
                    <a:pt x="92" y="361"/>
                  </a:lnTo>
                  <a:lnTo>
                    <a:pt x="90" y="361"/>
                  </a:lnTo>
                  <a:lnTo>
                    <a:pt x="88" y="361"/>
                  </a:lnTo>
                  <a:lnTo>
                    <a:pt x="88" y="359"/>
                  </a:lnTo>
                  <a:lnTo>
                    <a:pt x="88" y="361"/>
                  </a:lnTo>
                  <a:lnTo>
                    <a:pt x="87" y="361"/>
                  </a:lnTo>
                  <a:lnTo>
                    <a:pt x="87" y="359"/>
                  </a:lnTo>
                  <a:lnTo>
                    <a:pt x="88" y="359"/>
                  </a:lnTo>
                  <a:lnTo>
                    <a:pt x="90" y="359"/>
                  </a:lnTo>
                  <a:lnTo>
                    <a:pt x="92" y="361"/>
                  </a:lnTo>
                  <a:lnTo>
                    <a:pt x="94" y="361"/>
                  </a:lnTo>
                  <a:lnTo>
                    <a:pt x="96" y="363"/>
                  </a:lnTo>
                  <a:lnTo>
                    <a:pt x="98" y="363"/>
                  </a:lnTo>
                  <a:lnTo>
                    <a:pt x="100" y="365"/>
                  </a:lnTo>
                  <a:lnTo>
                    <a:pt x="106" y="365"/>
                  </a:lnTo>
                  <a:lnTo>
                    <a:pt x="112" y="365"/>
                  </a:lnTo>
                  <a:lnTo>
                    <a:pt x="113" y="365"/>
                  </a:lnTo>
                  <a:lnTo>
                    <a:pt x="115" y="367"/>
                  </a:lnTo>
                  <a:lnTo>
                    <a:pt x="117" y="367"/>
                  </a:lnTo>
                  <a:lnTo>
                    <a:pt x="117" y="368"/>
                  </a:lnTo>
                  <a:lnTo>
                    <a:pt x="121" y="368"/>
                  </a:lnTo>
                  <a:lnTo>
                    <a:pt x="121" y="370"/>
                  </a:lnTo>
                  <a:lnTo>
                    <a:pt x="123" y="370"/>
                  </a:lnTo>
                  <a:lnTo>
                    <a:pt x="125" y="370"/>
                  </a:lnTo>
                  <a:lnTo>
                    <a:pt x="129" y="370"/>
                  </a:lnTo>
                  <a:lnTo>
                    <a:pt x="129" y="368"/>
                  </a:lnTo>
                  <a:lnTo>
                    <a:pt x="127" y="370"/>
                  </a:lnTo>
                  <a:lnTo>
                    <a:pt x="127" y="368"/>
                  </a:lnTo>
                  <a:lnTo>
                    <a:pt x="125" y="368"/>
                  </a:lnTo>
                  <a:lnTo>
                    <a:pt x="123" y="368"/>
                  </a:lnTo>
                  <a:lnTo>
                    <a:pt x="123" y="367"/>
                  </a:lnTo>
                  <a:lnTo>
                    <a:pt x="121" y="367"/>
                  </a:lnTo>
                  <a:lnTo>
                    <a:pt x="119" y="367"/>
                  </a:lnTo>
                  <a:lnTo>
                    <a:pt x="121" y="367"/>
                  </a:lnTo>
                  <a:lnTo>
                    <a:pt x="121" y="365"/>
                  </a:lnTo>
                  <a:lnTo>
                    <a:pt x="119" y="365"/>
                  </a:lnTo>
                  <a:lnTo>
                    <a:pt x="119" y="367"/>
                  </a:lnTo>
                  <a:lnTo>
                    <a:pt x="119" y="365"/>
                  </a:lnTo>
                  <a:lnTo>
                    <a:pt x="117" y="365"/>
                  </a:lnTo>
                  <a:lnTo>
                    <a:pt x="115" y="365"/>
                  </a:lnTo>
                  <a:lnTo>
                    <a:pt x="115" y="363"/>
                  </a:lnTo>
                  <a:lnTo>
                    <a:pt x="117" y="363"/>
                  </a:lnTo>
                  <a:lnTo>
                    <a:pt x="117" y="361"/>
                  </a:lnTo>
                  <a:lnTo>
                    <a:pt x="115" y="363"/>
                  </a:lnTo>
                  <a:lnTo>
                    <a:pt x="113" y="363"/>
                  </a:lnTo>
                  <a:lnTo>
                    <a:pt x="113" y="361"/>
                  </a:lnTo>
                  <a:lnTo>
                    <a:pt x="112" y="361"/>
                  </a:lnTo>
                  <a:lnTo>
                    <a:pt x="110" y="359"/>
                  </a:lnTo>
                  <a:lnTo>
                    <a:pt x="115" y="359"/>
                  </a:lnTo>
                  <a:lnTo>
                    <a:pt x="117" y="359"/>
                  </a:lnTo>
                  <a:lnTo>
                    <a:pt x="115" y="359"/>
                  </a:lnTo>
                  <a:lnTo>
                    <a:pt x="115" y="357"/>
                  </a:lnTo>
                  <a:lnTo>
                    <a:pt x="113" y="359"/>
                  </a:lnTo>
                  <a:lnTo>
                    <a:pt x="113" y="357"/>
                  </a:lnTo>
                  <a:lnTo>
                    <a:pt x="112" y="357"/>
                  </a:lnTo>
                  <a:lnTo>
                    <a:pt x="110" y="357"/>
                  </a:lnTo>
                  <a:lnTo>
                    <a:pt x="110" y="355"/>
                  </a:lnTo>
                  <a:lnTo>
                    <a:pt x="112" y="355"/>
                  </a:lnTo>
                  <a:lnTo>
                    <a:pt x="113" y="355"/>
                  </a:lnTo>
                  <a:lnTo>
                    <a:pt x="113" y="353"/>
                  </a:lnTo>
                  <a:lnTo>
                    <a:pt x="113" y="351"/>
                  </a:lnTo>
                  <a:lnTo>
                    <a:pt x="113" y="349"/>
                  </a:lnTo>
                  <a:lnTo>
                    <a:pt x="115" y="347"/>
                  </a:lnTo>
                  <a:lnTo>
                    <a:pt x="117" y="347"/>
                  </a:lnTo>
                  <a:lnTo>
                    <a:pt x="117" y="345"/>
                  </a:lnTo>
                  <a:lnTo>
                    <a:pt x="119" y="345"/>
                  </a:lnTo>
                  <a:lnTo>
                    <a:pt x="117" y="347"/>
                  </a:lnTo>
                  <a:lnTo>
                    <a:pt x="119" y="347"/>
                  </a:lnTo>
                  <a:lnTo>
                    <a:pt x="119" y="345"/>
                  </a:lnTo>
                  <a:lnTo>
                    <a:pt x="117" y="345"/>
                  </a:lnTo>
                  <a:lnTo>
                    <a:pt x="112" y="349"/>
                  </a:lnTo>
                  <a:lnTo>
                    <a:pt x="110" y="349"/>
                  </a:lnTo>
                  <a:lnTo>
                    <a:pt x="108" y="349"/>
                  </a:lnTo>
                  <a:lnTo>
                    <a:pt x="106" y="349"/>
                  </a:lnTo>
                  <a:lnTo>
                    <a:pt x="108" y="349"/>
                  </a:lnTo>
                  <a:lnTo>
                    <a:pt x="108" y="351"/>
                  </a:lnTo>
                  <a:lnTo>
                    <a:pt x="112" y="351"/>
                  </a:lnTo>
                  <a:lnTo>
                    <a:pt x="112" y="353"/>
                  </a:lnTo>
                  <a:lnTo>
                    <a:pt x="112" y="355"/>
                  </a:lnTo>
                  <a:lnTo>
                    <a:pt x="106" y="355"/>
                  </a:lnTo>
                  <a:lnTo>
                    <a:pt x="104" y="355"/>
                  </a:lnTo>
                  <a:lnTo>
                    <a:pt x="104" y="357"/>
                  </a:lnTo>
                  <a:lnTo>
                    <a:pt x="102" y="357"/>
                  </a:lnTo>
                  <a:lnTo>
                    <a:pt x="98" y="357"/>
                  </a:lnTo>
                  <a:lnTo>
                    <a:pt x="96" y="357"/>
                  </a:lnTo>
                  <a:lnTo>
                    <a:pt x="96" y="359"/>
                  </a:lnTo>
                  <a:lnTo>
                    <a:pt x="92" y="359"/>
                  </a:lnTo>
                  <a:lnTo>
                    <a:pt x="92" y="357"/>
                  </a:lnTo>
                  <a:lnTo>
                    <a:pt x="90" y="357"/>
                  </a:lnTo>
                  <a:lnTo>
                    <a:pt x="90" y="355"/>
                  </a:lnTo>
                  <a:lnTo>
                    <a:pt x="92" y="355"/>
                  </a:lnTo>
                  <a:lnTo>
                    <a:pt x="90" y="355"/>
                  </a:lnTo>
                  <a:lnTo>
                    <a:pt x="88" y="355"/>
                  </a:lnTo>
                  <a:lnTo>
                    <a:pt x="87" y="355"/>
                  </a:lnTo>
                  <a:lnTo>
                    <a:pt x="88" y="355"/>
                  </a:lnTo>
                  <a:lnTo>
                    <a:pt x="90" y="357"/>
                  </a:lnTo>
                  <a:lnTo>
                    <a:pt x="88" y="357"/>
                  </a:lnTo>
                  <a:lnTo>
                    <a:pt x="87" y="357"/>
                  </a:lnTo>
                  <a:lnTo>
                    <a:pt x="85" y="357"/>
                  </a:lnTo>
                  <a:lnTo>
                    <a:pt x="87" y="357"/>
                  </a:lnTo>
                  <a:lnTo>
                    <a:pt x="85" y="357"/>
                  </a:lnTo>
                  <a:lnTo>
                    <a:pt x="85" y="355"/>
                  </a:lnTo>
                  <a:lnTo>
                    <a:pt x="87" y="355"/>
                  </a:lnTo>
                  <a:lnTo>
                    <a:pt x="88" y="353"/>
                  </a:lnTo>
                  <a:lnTo>
                    <a:pt x="90" y="353"/>
                  </a:lnTo>
                  <a:lnTo>
                    <a:pt x="90" y="351"/>
                  </a:lnTo>
                  <a:lnTo>
                    <a:pt x="88" y="353"/>
                  </a:lnTo>
                  <a:lnTo>
                    <a:pt x="87" y="353"/>
                  </a:lnTo>
                  <a:lnTo>
                    <a:pt x="83" y="355"/>
                  </a:lnTo>
                  <a:lnTo>
                    <a:pt x="81" y="355"/>
                  </a:lnTo>
                  <a:lnTo>
                    <a:pt x="81" y="353"/>
                  </a:lnTo>
                  <a:lnTo>
                    <a:pt x="79" y="355"/>
                  </a:lnTo>
                  <a:lnTo>
                    <a:pt x="77" y="355"/>
                  </a:lnTo>
                  <a:lnTo>
                    <a:pt x="79" y="355"/>
                  </a:lnTo>
                  <a:lnTo>
                    <a:pt x="77" y="353"/>
                  </a:lnTo>
                  <a:lnTo>
                    <a:pt x="79" y="351"/>
                  </a:lnTo>
                  <a:lnTo>
                    <a:pt x="81" y="351"/>
                  </a:lnTo>
                  <a:lnTo>
                    <a:pt x="81" y="353"/>
                  </a:lnTo>
                  <a:lnTo>
                    <a:pt x="83" y="353"/>
                  </a:lnTo>
                  <a:lnTo>
                    <a:pt x="85" y="351"/>
                  </a:lnTo>
                  <a:lnTo>
                    <a:pt x="87" y="351"/>
                  </a:lnTo>
                  <a:lnTo>
                    <a:pt x="87" y="349"/>
                  </a:lnTo>
                  <a:lnTo>
                    <a:pt x="88" y="349"/>
                  </a:lnTo>
                  <a:lnTo>
                    <a:pt x="88" y="347"/>
                  </a:lnTo>
                  <a:lnTo>
                    <a:pt x="90" y="347"/>
                  </a:lnTo>
                  <a:lnTo>
                    <a:pt x="92" y="347"/>
                  </a:lnTo>
                  <a:lnTo>
                    <a:pt x="92" y="345"/>
                  </a:lnTo>
                  <a:lnTo>
                    <a:pt x="94" y="345"/>
                  </a:lnTo>
                  <a:lnTo>
                    <a:pt x="92" y="345"/>
                  </a:lnTo>
                  <a:lnTo>
                    <a:pt x="90" y="345"/>
                  </a:lnTo>
                  <a:lnTo>
                    <a:pt x="96" y="342"/>
                  </a:lnTo>
                  <a:lnTo>
                    <a:pt x="96" y="343"/>
                  </a:lnTo>
                  <a:lnTo>
                    <a:pt x="98" y="343"/>
                  </a:lnTo>
                  <a:lnTo>
                    <a:pt x="100" y="342"/>
                  </a:lnTo>
                  <a:lnTo>
                    <a:pt x="102" y="342"/>
                  </a:lnTo>
                  <a:lnTo>
                    <a:pt x="102" y="343"/>
                  </a:lnTo>
                  <a:lnTo>
                    <a:pt x="100" y="343"/>
                  </a:lnTo>
                  <a:lnTo>
                    <a:pt x="102" y="343"/>
                  </a:lnTo>
                  <a:lnTo>
                    <a:pt x="100" y="343"/>
                  </a:lnTo>
                  <a:lnTo>
                    <a:pt x="102" y="345"/>
                  </a:lnTo>
                  <a:lnTo>
                    <a:pt x="102" y="343"/>
                  </a:lnTo>
                  <a:lnTo>
                    <a:pt x="104" y="343"/>
                  </a:lnTo>
                  <a:lnTo>
                    <a:pt x="106" y="345"/>
                  </a:lnTo>
                  <a:lnTo>
                    <a:pt x="108" y="343"/>
                  </a:lnTo>
                  <a:lnTo>
                    <a:pt x="110" y="343"/>
                  </a:lnTo>
                  <a:lnTo>
                    <a:pt x="110" y="342"/>
                  </a:lnTo>
                  <a:lnTo>
                    <a:pt x="112" y="342"/>
                  </a:lnTo>
                  <a:lnTo>
                    <a:pt x="113" y="343"/>
                  </a:lnTo>
                  <a:lnTo>
                    <a:pt x="113" y="342"/>
                  </a:lnTo>
                  <a:lnTo>
                    <a:pt x="115" y="342"/>
                  </a:lnTo>
                  <a:lnTo>
                    <a:pt x="113" y="342"/>
                  </a:lnTo>
                  <a:lnTo>
                    <a:pt x="115" y="342"/>
                  </a:lnTo>
                  <a:lnTo>
                    <a:pt x="115" y="340"/>
                  </a:lnTo>
                  <a:lnTo>
                    <a:pt x="115" y="338"/>
                  </a:lnTo>
                  <a:lnTo>
                    <a:pt x="117" y="340"/>
                  </a:lnTo>
                  <a:lnTo>
                    <a:pt x="117" y="338"/>
                  </a:lnTo>
                  <a:lnTo>
                    <a:pt x="119" y="338"/>
                  </a:lnTo>
                  <a:lnTo>
                    <a:pt x="117" y="338"/>
                  </a:lnTo>
                  <a:lnTo>
                    <a:pt x="115" y="338"/>
                  </a:lnTo>
                  <a:lnTo>
                    <a:pt x="115" y="336"/>
                  </a:lnTo>
                  <a:lnTo>
                    <a:pt x="117" y="334"/>
                  </a:lnTo>
                  <a:lnTo>
                    <a:pt x="119" y="334"/>
                  </a:lnTo>
                  <a:lnTo>
                    <a:pt x="119" y="332"/>
                  </a:lnTo>
                  <a:lnTo>
                    <a:pt x="121" y="332"/>
                  </a:lnTo>
                  <a:lnTo>
                    <a:pt x="119" y="330"/>
                  </a:lnTo>
                  <a:lnTo>
                    <a:pt x="119" y="332"/>
                  </a:lnTo>
                  <a:lnTo>
                    <a:pt x="117" y="332"/>
                  </a:lnTo>
                  <a:lnTo>
                    <a:pt x="117" y="334"/>
                  </a:lnTo>
                  <a:lnTo>
                    <a:pt x="115" y="334"/>
                  </a:lnTo>
                  <a:lnTo>
                    <a:pt x="113" y="336"/>
                  </a:lnTo>
                  <a:lnTo>
                    <a:pt x="112" y="334"/>
                  </a:lnTo>
                  <a:lnTo>
                    <a:pt x="113" y="332"/>
                  </a:lnTo>
                  <a:lnTo>
                    <a:pt x="112" y="330"/>
                  </a:lnTo>
                  <a:lnTo>
                    <a:pt x="113" y="330"/>
                  </a:lnTo>
                  <a:lnTo>
                    <a:pt x="115" y="328"/>
                  </a:lnTo>
                  <a:lnTo>
                    <a:pt x="115" y="326"/>
                  </a:lnTo>
                  <a:lnTo>
                    <a:pt x="115" y="328"/>
                  </a:lnTo>
                  <a:lnTo>
                    <a:pt x="113" y="328"/>
                  </a:lnTo>
                  <a:lnTo>
                    <a:pt x="113" y="326"/>
                  </a:lnTo>
                  <a:lnTo>
                    <a:pt x="113" y="324"/>
                  </a:lnTo>
                  <a:lnTo>
                    <a:pt x="113" y="322"/>
                  </a:lnTo>
                  <a:lnTo>
                    <a:pt x="115" y="320"/>
                  </a:lnTo>
                  <a:lnTo>
                    <a:pt x="113" y="320"/>
                  </a:lnTo>
                  <a:lnTo>
                    <a:pt x="113" y="319"/>
                  </a:lnTo>
                  <a:lnTo>
                    <a:pt x="115" y="319"/>
                  </a:lnTo>
                  <a:lnTo>
                    <a:pt x="119" y="319"/>
                  </a:lnTo>
                  <a:lnTo>
                    <a:pt x="119" y="320"/>
                  </a:lnTo>
                  <a:lnTo>
                    <a:pt x="117" y="320"/>
                  </a:lnTo>
                  <a:lnTo>
                    <a:pt x="117" y="322"/>
                  </a:lnTo>
                  <a:lnTo>
                    <a:pt x="115" y="322"/>
                  </a:lnTo>
                  <a:lnTo>
                    <a:pt x="117" y="322"/>
                  </a:lnTo>
                  <a:lnTo>
                    <a:pt x="121" y="320"/>
                  </a:lnTo>
                  <a:lnTo>
                    <a:pt x="121" y="322"/>
                  </a:lnTo>
                  <a:lnTo>
                    <a:pt x="121" y="320"/>
                  </a:lnTo>
                  <a:lnTo>
                    <a:pt x="123" y="320"/>
                  </a:lnTo>
                  <a:lnTo>
                    <a:pt x="123" y="322"/>
                  </a:lnTo>
                  <a:lnTo>
                    <a:pt x="123" y="324"/>
                  </a:lnTo>
                  <a:lnTo>
                    <a:pt x="123" y="326"/>
                  </a:lnTo>
                  <a:lnTo>
                    <a:pt x="125" y="326"/>
                  </a:lnTo>
                  <a:lnTo>
                    <a:pt x="125" y="328"/>
                  </a:lnTo>
                  <a:lnTo>
                    <a:pt x="127" y="328"/>
                  </a:lnTo>
                  <a:lnTo>
                    <a:pt x="127" y="326"/>
                  </a:lnTo>
                  <a:lnTo>
                    <a:pt x="125" y="324"/>
                  </a:lnTo>
                  <a:lnTo>
                    <a:pt x="123" y="324"/>
                  </a:lnTo>
                  <a:lnTo>
                    <a:pt x="123" y="322"/>
                  </a:lnTo>
                  <a:lnTo>
                    <a:pt x="125" y="322"/>
                  </a:lnTo>
                  <a:lnTo>
                    <a:pt x="125" y="324"/>
                  </a:lnTo>
                  <a:lnTo>
                    <a:pt x="127" y="324"/>
                  </a:lnTo>
                  <a:lnTo>
                    <a:pt x="127" y="322"/>
                  </a:lnTo>
                  <a:lnTo>
                    <a:pt x="127" y="320"/>
                  </a:lnTo>
                  <a:lnTo>
                    <a:pt x="127" y="322"/>
                  </a:lnTo>
                  <a:lnTo>
                    <a:pt x="127" y="324"/>
                  </a:lnTo>
                  <a:lnTo>
                    <a:pt x="127" y="326"/>
                  </a:lnTo>
                  <a:lnTo>
                    <a:pt x="129" y="326"/>
                  </a:lnTo>
                  <a:lnTo>
                    <a:pt x="129" y="324"/>
                  </a:lnTo>
                  <a:lnTo>
                    <a:pt x="129" y="322"/>
                  </a:lnTo>
                  <a:lnTo>
                    <a:pt x="129" y="320"/>
                  </a:lnTo>
                  <a:lnTo>
                    <a:pt x="127" y="320"/>
                  </a:lnTo>
                  <a:lnTo>
                    <a:pt x="125" y="320"/>
                  </a:lnTo>
                  <a:lnTo>
                    <a:pt x="123" y="320"/>
                  </a:lnTo>
                  <a:lnTo>
                    <a:pt x="121" y="319"/>
                  </a:lnTo>
                  <a:lnTo>
                    <a:pt x="121" y="317"/>
                  </a:lnTo>
                  <a:lnTo>
                    <a:pt x="123" y="319"/>
                  </a:lnTo>
                  <a:lnTo>
                    <a:pt x="125" y="319"/>
                  </a:lnTo>
                  <a:lnTo>
                    <a:pt x="127" y="319"/>
                  </a:lnTo>
                  <a:lnTo>
                    <a:pt x="127" y="317"/>
                  </a:lnTo>
                  <a:lnTo>
                    <a:pt x="129" y="317"/>
                  </a:lnTo>
                  <a:lnTo>
                    <a:pt x="129" y="315"/>
                  </a:lnTo>
                  <a:lnTo>
                    <a:pt x="129" y="313"/>
                  </a:lnTo>
                  <a:lnTo>
                    <a:pt x="129" y="315"/>
                  </a:lnTo>
                  <a:lnTo>
                    <a:pt x="127" y="315"/>
                  </a:lnTo>
                  <a:lnTo>
                    <a:pt x="125" y="315"/>
                  </a:lnTo>
                  <a:lnTo>
                    <a:pt x="125" y="313"/>
                  </a:lnTo>
                  <a:lnTo>
                    <a:pt x="125" y="311"/>
                  </a:lnTo>
                  <a:lnTo>
                    <a:pt x="125" y="309"/>
                  </a:lnTo>
                  <a:lnTo>
                    <a:pt x="123" y="309"/>
                  </a:lnTo>
                  <a:lnTo>
                    <a:pt x="123" y="311"/>
                  </a:lnTo>
                  <a:lnTo>
                    <a:pt x="123" y="313"/>
                  </a:lnTo>
                  <a:lnTo>
                    <a:pt x="123" y="315"/>
                  </a:lnTo>
                  <a:lnTo>
                    <a:pt x="121" y="315"/>
                  </a:lnTo>
                  <a:lnTo>
                    <a:pt x="121" y="313"/>
                  </a:lnTo>
                  <a:lnTo>
                    <a:pt x="119" y="315"/>
                  </a:lnTo>
                  <a:lnTo>
                    <a:pt x="117" y="317"/>
                  </a:lnTo>
                  <a:lnTo>
                    <a:pt x="115" y="315"/>
                  </a:lnTo>
                  <a:lnTo>
                    <a:pt x="113" y="315"/>
                  </a:lnTo>
                  <a:lnTo>
                    <a:pt x="115" y="313"/>
                  </a:lnTo>
                  <a:lnTo>
                    <a:pt x="113" y="313"/>
                  </a:lnTo>
                  <a:lnTo>
                    <a:pt x="115" y="313"/>
                  </a:lnTo>
                  <a:lnTo>
                    <a:pt x="115" y="311"/>
                  </a:lnTo>
                  <a:lnTo>
                    <a:pt x="117" y="311"/>
                  </a:lnTo>
                  <a:lnTo>
                    <a:pt x="115" y="309"/>
                  </a:lnTo>
                  <a:lnTo>
                    <a:pt x="117" y="309"/>
                  </a:lnTo>
                  <a:lnTo>
                    <a:pt x="117" y="307"/>
                  </a:lnTo>
                  <a:lnTo>
                    <a:pt x="117" y="309"/>
                  </a:lnTo>
                  <a:lnTo>
                    <a:pt x="119" y="309"/>
                  </a:lnTo>
                  <a:lnTo>
                    <a:pt x="117" y="307"/>
                  </a:lnTo>
                  <a:lnTo>
                    <a:pt x="117" y="305"/>
                  </a:lnTo>
                  <a:lnTo>
                    <a:pt x="117" y="303"/>
                  </a:lnTo>
                  <a:lnTo>
                    <a:pt x="119" y="303"/>
                  </a:lnTo>
                  <a:lnTo>
                    <a:pt x="121" y="301"/>
                  </a:lnTo>
                  <a:lnTo>
                    <a:pt x="121" y="303"/>
                  </a:lnTo>
                  <a:lnTo>
                    <a:pt x="123" y="303"/>
                  </a:lnTo>
                  <a:lnTo>
                    <a:pt x="123" y="301"/>
                  </a:lnTo>
                  <a:lnTo>
                    <a:pt x="125" y="301"/>
                  </a:lnTo>
                  <a:lnTo>
                    <a:pt x="127" y="301"/>
                  </a:lnTo>
                  <a:lnTo>
                    <a:pt x="129" y="299"/>
                  </a:lnTo>
                  <a:lnTo>
                    <a:pt x="127" y="299"/>
                  </a:lnTo>
                  <a:lnTo>
                    <a:pt x="125" y="299"/>
                  </a:lnTo>
                  <a:lnTo>
                    <a:pt x="123" y="301"/>
                  </a:lnTo>
                  <a:lnTo>
                    <a:pt x="121" y="301"/>
                  </a:lnTo>
                  <a:lnTo>
                    <a:pt x="119" y="301"/>
                  </a:lnTo>
                  <a:lnTo>
                    <a:pt x="121" y="301"/>
                  </a:lnTo>
                  <a:lnTo>
                    <a:pt x="121" y="299"/>
                  </a:lnTo>
                  <a:lnTo>
                    <a:pt x="119" y="301"/>
                  </a:lnTo>
                  <a:lnTo>
                    <a:pt x="117" y="301"/>
                  </a:lnTo>
                  <a:lnTo>
                    <a:pt x="117" y="299"/>
                  </a:lnTo>
                  <a:lnTo>
                    <a:pt x="119" y="299"/>
                  </a:lnTo>
                  <a:lnTo>
                    <a:pt x="119" y="297"/>
                  </a:lnTo>
                  <a:lnTo>
                    <a:pt x="119" y="295"/>
                  </a:lnTo>
                  <a:lnTo>
                    <a:pt x="117" y="295"/>
                  </a:lnTo>
                  <a:lnTo>
                    <a:pt x="119" y="294"/>
                  </a:lnTo>
                  <a:lnTo>
                    <a:pt x="121" y="295"/>
                  </a:lnTo>
                  <a:lnTo>
                    <a:pt x="125" y="297"/>
                  </a:lnTo>
                  <a:lnTo>
                    <a:pt x="125" y="295"/>
                  </a:lnTo>
                  <a:lnTo>
                    <a:pt x="125" y="294"/>
                  </a:lnTo>
                  <a:lnTo>
                    <a:pt x="123" y="295"/>
                  </a:lnTo>
                  <a:lnTo>
                    <a:pt x="123" y="294"/>
                  </a:lnTo>
                  <a:lnTo>
                    <a:pt x="121" y="294"/>
                  </a:lnTo>
                  <a:lnTo>
                    <a:pt x="119" y="294"/>
                  </a:lnTo>
                  <a:lnTo>
                    <a:pt x="119" y="292"/>
                  </a:lnTo>
                  <a:lnTo>
                    <a:pt x="121" y="290"/>
                  </a:lnTo>
                  <a:lnTo>
                    <a:pt x="121" y="288"/>
                  </a:lnTo>
                  <a:lnTo>
                    <a:pt x="123" y="288"/>
                  </a:lnTo>
                  <a:lnTo>
                    <a:pt x="125" y="288"/>
                  </a:lnTo>
                  <a:lnTo>
                    <a:pt x="127" y="290"/>
                  </a:lnTo>
                  <a:lnTo>
                    <a:pt x="129" y="290"/>
                  </a:lnTo>
                  <a:lnTo>
                    <a:pt x="127" y="288"/>
                  </a:lnTo>
                  <a:lnTo>
                    <a:pt x="127" y="286"/>
                  </a:lnTo>
                  <a:lnTo>
                    <a:pt x="127" y="284"/>
                  </a:lnTo>
                  <a:lnTo>
                    <a:pt x="125" y="282"/>
                  </a:lnTo>
                  <a:lnTo>
                    <a:pt x="123" y="282"/>
                  </a:lnTo>
                  <a:lnTo>
                    <a:pt x="123" y="280"/>
                  </a:lnTo>
                  <a:lnTo>
                    <a:pt x="127" y="280"/>
                  </a:lnTo>
                  <a:lnTo>
                    <a:pt x="127" y="278"/>
                  </a:lnTo>
                  <a:lnTo>
                    <a:pt x="129" y="278"/>
                  </a:lnTo>
                  <a:lnTo>
                    <a:pt x="129" y="276"/>
                  </a:lnTo>
                  <a:lnTo>
                    <a:pt x="127" y="276"/>
                  </a:lnTo>
                  <a:lnTo>
                    <a:pt x="125" y="276"/>
                  </a:lnTo>
                  <a:lnTo>
                    <a:pt x="123" y="276"/>
                  </a:lnTo>
                  <a:lnTo>
                    <a:pt x="121" y="278"/>
                  </a:lnTo>
                  <a:lnTo>
                    <a:pt x="119" y="278"/>
                  </a:lnTo>
                  <a:lnTo>
                    <a:pt x="117" y="280"/>
                  </a:lnTo>
                  <a:lnTo>
                    <a:pt x="112" y="280"/>
                  </a:lnTo>
                  <a:lnTo>
                    <a:pt x="112" y="278"/>
                  </a:lnTo>
                  <a:lnTo>
                    <a:pt x="113" y="278"/>
                  </a:lnTo>
                  <a:lnTo>
                    <a:pt x="113" y="276"/>
                  </a:lnTo>
                  <a:lnTo>
                    <a:pt x="115" y="276"/>
                  </a:lnTo>
                  <a:lnTo>
                    <a:pt x="115" y="278"/>
                  </a:lnTo>
                  <a:lnTo>
                    <a:pt x="117" y="276"/>
                  </a:lnTo>
                  <a:lnTo>
                    <a:pt x="115" y="276"/>
                  </a:lnTo>
                  <a:lnTo>
                    <a:pt x="115" y="274"/>
                  </a:lnTo>
                  <a:lnTo>
                    <a:pt x="112" y="274"/>
                  </a:lnTo>
                  <a:lnTo>
                    <a:pt x="112" y="276"/>
                  </a:lnTo>
                  <a:lnTo>
                    <a:pt x="110" y="278"/>
                  </a:lnTo>
                  <a:lnTo>
                    <a:pt x="110" y="280"/>
                  </a:lnTo>
                  <a:lnTo>
                    <a:pt x="108" y="280"/>
                  </a:lnTo>
                  <a:lnTo>
                    <a:pt x="106" y="278"/>
                  </a:lnTo>
                  <a:lnTo>
                    <a:pt x="108" y="278"/>
                  </a:lnTo>
                  <a:lnTo>
                    <a:pt x="108" y="276"/>
                  </a:lnTo>
                  <a:lnTo>
                    <a:pt x="106" y="278"/>
                  </a:lnTo>
                  <a:lnTo>
                    <a:pt x="102" y="276"/>
                  </a:lnTo>
                  <a:lnTo>
                    <a:pt x="102" y="278"/>
                  </a:lnTo>
                  <a:lnTo>
                    <a:pt x="100" y="278"/>
                  </a:lnTo>
                  <a:lnTo>
                    <a:pt x="98" y="276"/>
                  </a:lnTo>
                  <a:lnTo>
                    <a:pt x="96" y="276"/>
                  </a:lnTo>
                  <a:lnTo>
                    <a:pt x="94" y="276"/>
                  </a:lnTo>
                  <a:lnTo>
                    <a:pt x="94" y="274"/>
                  </a:lnTo>
                  <a:lnTo>
                    <a:pt x="92" y="272"/>
                  </a:lnTo>
                  <a:lnTo>
                    <a:pt x="92" y="271"/>
                  </a:lnTo>
                  <a:lnTo>
                    <a:pt x="90" y="271"/>
                  </a:lnTo>
                  <a:lnTo>
                    <a:pt x="90" y="269"/>
                  </a:lnTo>
                  <a:lnTo>
                    <a:pt x="85" y="265"/>
                  </a:lnTo>
                  <a:lnTo>
                    <a:pt x="81" y="261"/>
                  </a:lnTo>
                  <a:lnTo>
                    <a:pt x="75" y="261"/>
                  </a:lnTo>
                  <a:lnTo>
                    <a:pt x="71" y="261"/>
                  </a:lnTo>
                  <a:lnTo>
                    <a:pt x="67" y="259"/>
                  </a:lnTo>
                  <a:lnTo>
                    <a:pt x="67" y="257"/>
                  </a:lnTo>
                  <a:lnTo>
                    <a:pt x="65" y="257"/>
                  </a:lnTo>
                  <a:lnTo>
                    <a:pt x="65" y="255"/>
                  </a:lnTo>
                  <a:lnTo>
                    <a:pt x="65" y="253"/>
                  </a:lnTo>
                  <a:lnTo>
                    <a:pt x="64" y="251"/>
                  </a:lnTo>
                  <a:lnTo>
                    <a:pt x="62" y="249"/>
                  </a:lnTo>
                  <a:lnTo>
                    <a:pt x="60" y="248"/>
                  </a:lnTo>
                  <a:lnTo>
                    <a:pt x="58" y="248"/>
                  </a:lnTo>
                  <a:lnTo>
                    <a:pt x="58" y="246"/>
                  </a:lnTo>
                  <a:lnTo>
                    <a:pt x="60" y="246"/>
                  </a:lnTo>
                  <a:lnTo>
                    <a:pt x="60" y="244"/>
                  </a:lnTo>
                  <a:lnTo>
                    <a:pt x="62" y="242"/>
                  </a:lnTo>
                  <a:lnTo>
                    <a:pt x="64" y="240"/>
                  </a:lnTo>
                  <a:lnTo>
                    <a:pt x="65" y="238"/>
                  </a:lnTo>
                  <a:lnTo>
                    <a:pt x="67" y="238"/>
                  </a:lnTo>
                  <a:lnTo>
                    <a:pt x="69" y="240"/>
                  </a:lnTo>
                  <a:lnTo>
                    <a:pt x="71" y="240"/>
                  </a:lnTo>
                  <a:lnTo>
                    <a:pt x="73" y="240"/>
                  </a:lnTo>
                  <a:lnTo>
                    <a:pt x="75" y="242"/>
                  </a:lnTo>
                  <a:lnTo>
                    <a:pt x="77" y="242"/>
                  </a:lnTo>
                  <a:lnTo>
                    <a:pt x="81" y="242"/>
                  </a:lnTo>
                  <a:lnTo>
                    <a:pt x="87" y="242"/>
                  </a:lnTo>
                  <a:lnTo>
                    <a:pt x="92" y="246"/>
                  </a:lnTo>
                  <a:lnTo>
                    <a:pt x="96" y="248"/>
                  </a:lnTo>
                  <a:lnTo>
                    <a:pt x="98" y="249"/>
                  </a:lnTo>
                  <a:lnTo>
                    <a:pt x="98" y="251"/>
                  </a:lnTo>
                  <a:lnTo>
                    <a:pt x="100" y="251"/>
                  </a:lnTo>
                  <a:lnTo>
                    <a:pt x="102" y="255"/>
                  </a:lnTo>
                  <a:lnTo>
                    <a:pt x="106" y="255"/>
                  </a:lnTo>
                  <a:lnTo>
                    <a:pt x="108" y="257"/>
                  </a:lnTo>
                  <a:lnTo>
                    <a:pt x="110" y="257"/>
                  </a:lnTo>
                  <a:lnTo>
                    <a:pt x="113" y="259"/>
                  </a:lnTo>
                  <a:lnTo>
                    <a:pt x="115" y="261"/>
                  </a:lnTo>
                  <a:lnTo>
                    <a:pt x="119" y="261"/>
                  </a:lnTo>
                  <a:lnTo>
                    <a:pt x="121" y="263"/>
                  </a:lnTo>
                  <a:lnTo>
                    <a:pt x="123" y="263"/>
                  </a:lnTo>
                  <a:lnTo>
                    <a:pt x="123" y="261"/>
                  </a:lnTo>
                  <a:lnTo>
                    <a:pt x="123" y="259"/>
                  </a:lnTo>
                  <a:lnTo>
                    <a:pt x="121" y="259"/>
                  </a:lnTo>
                  <a:lnTo>
                    <a:pt x="123" y="257"/>
                  </a:lnTo>
                  <a:lnTo>
                    <a:pt x="123" y="255"/>
                  </a:lnTo>
                  <a:lnTo>
                    <a:pt x="123" y="253"/>
                  </a:lnTo>
                  <a:lnTo>
                    <a:pt x="121" y="255"/>
                  </a:lnTo>
                  <a:lnTo>
                    <a:pt x="121" y="257"/>
                  </a:lnTo>
                  <a:lnTo>
                    <a:pt x="119" y="259"/>
                  </a:lnTo>
                  <a:lnTo>
                    <a:pt x="115" y="259"/>
                  </a:lnTo>
                  <a:lnTo>
                    <a:pt x="115" y="257"/>
                  </a:lnTo>
                  <a:lnTo>
                    <a:pt x="113" y="255"/>
                  </a:lnTo>
                  <a:lnTo>
                    <a:pt x="117" y="255"/>
                  </a:lnTo>
                  <a:lnTo>
                    <a:pt x="115" y="255"/>
                  </a:lnTo>
                  <a:lnTo>
                    <a:pt x="115" y="253"/>
                  </a:lnTo>
                  <a:lnTo>
                    <a:pt x="113" y="255"/>
                  </a:lnTo>
                  <a:lnTo>
                    <a:pt x="112" y="253"/>
                  </a:lnTo>
                  <a:lnTo>
                    <a:pt x="110" y="251"/>
                  </a:lnTo>
                  <a:lnTo>
                    <a:pt x="112" y="251"/>
                  </a:lnTo>
                  <a:lnTo>
                    <a:pt x="112" y="249"/>
                  </a:lnTo>
                  <a:lnTo>
                    <a:pt x="113" y="249"/>
                  </a:lnTo>
                  <a:lnTo>
                    <a:pt x="113" y="251"/>
                  </a:lnTo>
                  <a:lnTo>
                    <a:pt x="115" y="251"/>
                  </a:lnTo>
                  <a:lnTo>
                    <a:pt x="115" y="253"/>
                  </a:lnTo>
                  <a:lnTo>
                    <a:pt x="117" y="253"/>
                  </a:lnTo>
                  <a:lnTo>
                    <a:pt x="117" y="251"/>
                  </a:lnTo>
                  <a:lnTo>
                    <a:pt x="119" y="253"/>
                  </a:lnTo>
                  <a:lnTo>
                    <a:pt x="119" y="251"/>
                  </a:lnTo>
                  <a:lnTo>
                    <a:pt x="117" y="251"/>
                  </a:lnTo>
                  <a:lnTo>
                    <a:pt x="117" y="249"/>
                  </a:lnTo>
                  <a:lnTo>
                    <a:pt x="119" y="249"/>
                  </a:lnTo>
                  <a:lnTo>
                    <a:pt x="117" y="249"/>
                  </a:lnTo>
                  <a:lnTo>
                    <a:pt x="115" y="249"/>
                  </a:lnTo>
                  <a:lnTo>
                    <a:pt x="115" y="248"/>
                  </a:lnTo>
                  <a:lnTo>
                    <a:pt x="117" y="248"/>
                  </a:lnTo>
                  <a:lnTo>
                    <a:pt x="119" y="248"/>
                  </a:lnTo>
                  <a:lnTo>
                    <a:pt x="121" y="249"/>
                  </a:lnTo>
                  <a:lnTo>
                    <a:pt x="121" y="248"/>
                  </a:lnTo>
                  <a:lnTo>
                    <a:pt x="117" y="246"/>
                  </a:lnTo>
                  <a:lnTo>
                    <a:pt x="113" y="248"/>
                  </a:lnTo>
                  <a:lnTo>
                    <a:pt x="115" y="246"/>
                  </a:lnTo>
                  <a:lnTo>
                    <a:pt x="113" y="246"/>
                  </a:lnTo>
                  <a:lnTo>
                    <a:pt x="113" y="244"/>
                  </a:lnTo>
                  <a:lnTo>
                    <a:pt x="115" y="244"/>
                  </a:lnTo>
                  <a:lnTo>
                    <a:pt x="115" y="242"/>
                  </a:lnTo>
                  <a:lnTo>
                    <a:pt x="113" y="242"/>
                  </a:lnTo>
                  <a:lnTo>
                    <a:pt x="113" y="244"/>
                  </a:lnTo>
                  <a:lnTo>
                    <a:pt x="113" y="246"/>
                  </a:lnTo>
                  <a:lnTo>
                    <a:pt x="112" y="246"/>
                  </a:lnTo>
                  <a:lnTo>
                    <a:pt x="110" y="246"/>
                  </a:lnTo>
                  <a:lnTo>
                    <a:pt x="108" y="244"/>
                  </a:lnTo>
                  <a:lnTo>
                    <a:pt x="110" y="244"/>
                  </a:lnTo>
                  <a:lnTo>
                    <a:pt x="110" y="242"/>
                  </a:lnTo>
                  <a:lnTo>
                    <a:pt x="112" y="242"/>
                  </a:lnTo>
                  <a:lnTo>
                    <a:pt x="112" y="240"/>
                  </a:lnTo>
                  <a:lnTo>
                    <a:pt x="113" y="240"/>
                  </a:lnTo>
                  <a:lnTo>
                    <a:pt x="113" y="242"/>
                  </a:lnTo>
                  <a:lnTo>
                    <a:pt x="115" y="242"/>
                  </a:lnTo>
                  <a:lnTo>
                    <a:pt x="119" y="244"/>
                  </a:lnTo>
                  <a:lnTo>
                    <a:pt x="121" y="246"/>
                  </a:lnTo>
                  <a:lnTo>
                    <a:pt x="121" y="244"/>
                  </a:lnTo>
                  <a:lnTo>
                    <a:pt x="119" y="242"/>
                  </a:lnTo>
                  <a:lnTo>
                    <a:pt x="117" y="240"/>
                  </a:lnTo>
                  <a:lnTo>
                    <a:pt x="117" y="238"/>
                  </a:lnTo>
                  <a:lnTo>
                    <a:pt x="117" y="236"/>
                  </a:lnTo>
                  <a:lnTo>
                    <a:pt x="115" y="238"/>
                  </a:lnTo>
                  <a:lnTo>
                    <a:pt x="113" y="238"/>
                  </a:lnTo>
                  <a:lnTo>
                    <a:pt x="112" y="236"/>
                  </a:lnTo>
                  <a:lnTo>
                    <a:pt x="113" y="236"/>
                  </a:lnTo>
                  <a:lnTo>
                    <a:pt x="108" y="234"/>
                  </a:lnTo>
                  <a:lnTo>
                    <a:pt x="106" y="234"/>
                  </a:lnTo>
                  <a:lnTo>
                    <a:pt x="106" y="232"/>
                  </a:lnTo>
                  <a:lnTo>
                    <a:pt x="102" y="230"/>
                  </a:lnTo>
                  <a:lnTo>
                    <a:pt x="100" y="230"/>
                  </a:lnTo>
                  <a:lnTo>
                    <a:pt x="100" y="228"/>
                  </a:lnTo>
                  <a:lnTo>
                    <a:pt x="102" y="228"/>
                  </a:lnTo>
                  <a:lnTo>
                    <a:pt x="102" y="226"/>
                  </a:lnTo>
                  <a:lnTo>
                    <a:pt x="108" y="230"/>
                  </a:lnTo>
                  <a:lnTo>
                    <a:pt x="112" y="232"/>
                  </a:lnTo>
                  <a:lnTo>
                    <a:pt x="115" y="232"/>
                  </a:lnTo>
                  <a:lnTo>
                    <a:pt x="117" y="232"/>
                  </a:lnTo>
                  <a:lnTo>
                    <a:pt x="117" y="230"/>
                  </a:lnTo>
                  <a:lnTo>
                    <a:pt x="113" y="230"/>
                  </a:lnTo>
                  <a:lnTo>
                    <a:pt x="112" y="230"/>
                  </a:lnTo>
                  <a:lnTo>
                    <a:pt x="112" y="228"/>
                  </a:lnTo>
                  <a:lnTo>
                    <a:pt x="110" y="228"/>
                  </a:lnTo>
                  <a:lnTo>
                    <a:pt x="108" y="228"/>
                  </a:lnTo>
                  <a:lnTo>
                    <a:pt x="108" y="226"/>
                  </a:lnTo>
                  <a:lnTo>
                    <a:pt x="110" y="226"/>
                  </a:lnTo>
                  <a:lnTo>
                    <a:pt x="112" y="226"/>
                  </a:lnTo>
                  <a:lnTo>
                    <a:pt x="110" y="226"/>
                  </a:lnTo>
                  <a:lnTo>
                    <a:pt x="110" y="224"/>
                  </a:lnTo>
                  <a:lnTo>
                    <a:pt x="112" y="224"/>
                  </a:lnTo>
                  <a:lnTo>
                    <a:pt x="112" y="223"/>
                  </a:lnTo>
                  <a:lnTo>
                    <a:pt x="110" y="223"/>
                  </a:lnTo>
                  <a:lnTo>
                    <a:pt x="108" y="224"/>
                  </a:lnTo>
                  <a:lnTo>
                    <a:pt x="106" y="224"/>
                  </a:lnTo>
                  <a:lnTo>
                    <a:pt x="104" y="224"/>
                  </a:lnTo>
                  <a:lnTo>
                    <a:pt x="102" y="224"/>
                  </a:lnTo>
                  <a:lnTo>
                    <a:pt x="100" y="224"/>
                  </a:lnTo>
                  <a:lnTo>
                    <a:pt x="100" y="226"/>
                  </a:lnTo>
                  <a:lnTo>
                    <a:pt x="96" y="226"/>
                  </a:lnTo>
                  <a:lnTo>
                    <a:pt x="96" y="224"/>
                  </a:lnTo>
                  <a:lnTo>
                    <a:pt x="96" y="223"/>
                  </a:lnTo>
                  <a:lnTo>
                    <a:pt x="98" y="223"/>
                  </a:lnTo>
                  <a:lnTo>
                    <a:pt x="98" y="221"/>
                  </a:lnTo>
                  <a:lnTo>
                    <a:pt x="100" y="221"/>
                  </a:lnTo>
                  <a:lnTo>
                    <a:pt x="102" y="219"/>
                  </a:lnTo>
                  <a:lnTo>
                    <a:pt x="106" y="219"/>
                  </a:lnTo>
                  <a:lnTo>
                    <a:pt x="108" y="217"/>
                  </a:lnTo>
                  <a:lnTo>
                    <a:pt x="108" y="215"/>
                  </a:lnTo>
                  <a:lnTo>
                    <a:pt x="106" y="215"/>
                  </a:lnTo>
                  <a:lnTo>
                    <a:pt x="104" y="213"/>
                  </a:lnTo>
                  <a:lnTo>
                    <a:pt x="106" y="213"/>
                  </a:lnTo>
                  <a:lnTo>
                    <a:pt x="104" y="213"/>
                  </a:lnTo>
                  <a:lnTo>
                    <a:pt x="98" y="219"/>
                  </a:lnTo>
                  <a:lnTo>
                    <a:pt x="96" y="221"/>
                  </a:lnTo>
                  <a:lnTo>
                    <a:pt x="94" y="223"/>
                  </a:lnTo>
                  <a:lnTo>
                    <a:pt x="92" y="223"/>
                  </a:lnTo>
                  <a:lnTo>
                    <a:pt x="90" y="223"/>
                  </a:lnTo>
                  <a:lnTo>
                    <a:pt x="90" y="221"/>
                  </a:lnTo>
                  <a:lnTo>
                    <a:pt x="92" y="219"/>
                  </a:lnTo>
                  <a:lnTo>
                    <a:pt x="94" y="219"/>
                  </a:lnTo>
                  <a:lnTo>
                    <a:pt x="96" y="217"/>
                  </a:lnTo>
                  <a:lnTo>
                    <a:pt x="96" y="215"/>
                  </a:lnTo>
                  <a:lnTo>
                    <a:pt x="96" y="213"/>
                  </a:lnTo>
                  <a:lnTo>
                    <a:pt x="98" y="211"/>
                  </a:lnTo>
                  <a:lnTo>
                    <a:pt x="100" y="211"/>
                  </a:lnTo>
                  <a:lnTo>
                    <a:pt x="100" y="209"/>
                  </a:lnTo>
                  <a:lnTo>
                    <a:pt x="102" y="209"/>
                  </a:lnTo>
                  <a:lnTo>
                    <a:pt x="106" y="207"/>
                  </a:lnTo>
                  <a:lnTo>
                    <a:pt x="110" y="209"/>
                  </a:lnTo>
                  <a:lnTo>
                    <a:pt x="110" y="207"/>
                  </a:lnTo>
                  <a:lnTo>
                    <a:pt x="110" y="205"/>
                  </a:lnTo>
                  <a:lnTo>
                    <a:pt x="106" y="205"/>
                  </a:lnTo>
                  <a:lnTo>
                    <a:pt x="98" y="209"/>
                  </a:lnTo>
                  <a:lnTo>
                    <a:pt x="96" y="211"/>
                  </a:lnTo>
                  <a:lnTo>
                    <a:pt x="94" y="211"/>
                  </a:lnTo>
                  <a:lnTo>
                    <a:pt x="92" y="213"/>
                  </a:lnTo>
                  <a:lnTo>
                    <a:pt x="88" y="211"/>
                  </a:lnTo>
                  <a:lnTo>
                    <a:pt x="85" y="209"/>
                  </a:lnTo>
                  <a:lnTo>
                    <a:pt x="85" y="207"/>
                  </a:lnTo>
                  <a:lnTo>
                    <a:pt x="87" y="207"/>
                  </a:lnTo>
                  <a:lnTo>
                    <a:pt x="88" y="205"/>
                  </a:lnTo>
                  <a:lnTo>
                    <a:pt x="96" y="201"/>
                  </a:lnTo>
                  <a:lnTo>
                    <a:pt x="98" y="201"/>
                  </a:lnTo>
                  <a:lnTo>
                    <a:pt x="104" y="201"/>
                  </a:lnTo>
                  <a:lnTo>
                    <a:pt x="104" y="200"/>
                  </a:lnTo>
                  <a:lnTo>
                    <a:pt x="104" y="198"/>
                  </a:lnTo>
                  <a:lnTo>
                    <a:pt x="106" y="198"/>
                  </a:lnTo>
                  <a:lnTo>
                    <a:pt x="106" y="196"/>
                  </a:lnTo>
                  <a:lnTo>
                    <a:pt x="106" y="194"/>
                  </a:lnTo>
                  <a:lnTo>
                    <a:pt x="104" y="194"/>
                  </a:lnTo>
                  <a:lnTo>
                    <a:pt x="102" y="196"/>
                  </a:lnTo>
                  <a:lnTo>
                    <a:pt x="102" y="198"/>
                  </a:lnTo>
                  <a:lnTo>
                    <a:pt x="98" y="200"/>
                  </a:lnTo>
                  <a:lnTo>
                    <a:pt x="90" y="200"/>
                  </a:lnTo>
                  <a:lnTo>
                    <a:pt x="90" y="198"/>
                  </a:lnTo>
                  <a:lnTo>
                    <a:pt x="90" y="196"/>
                  </a:lnTo>
                  <a:lnTo>
                    <a:pt x="88" y="198"/>
                  </a:lnTo>
                  <a:lnTo>
                    <a:pt x="85" y="196"/>
                  </a:lnTo>
                  <a:lnTo>
                    <a:pt x="79" y="196"/>
                  </a:lnTo>
                  <a:lnTo>
                    <a:pt x="81" y="194"/>
                  </a:lnTo>
                  <a:lnTo>
                    <a:pt x="83" y="192"/>
                  </a:lnTo>
                  <a:lnTo>
                    <a:pt x="85" y="190"/>
                  </a:lnTo>
                  <a:lnTo>
                    <a:pt x="85" y="188"/>
                  </a:lnTo>
                  <a:lnTo>
                    <a:pt x="87" y="188"/>
                  </a:lnTo>
                  <a:lnTo>
                    <a:pt x="87" y="186"/>
                  </a:lnTo>
                  <a:lnTo>
                    <a:pt x="85" y="186"/>
                  </a:lnTo>
                  <a:lnTo>
                    <a:pt x="85" y="184"/>
                  </a:lnTo>
                  <a:lnTo>
                    <a:pt x="87" y="184"/>
                  </a:lnTo>
                  <a:lnTo>
                    <a:pt x="87" y="182"/>
                  </a:lnTo>
                  <a:lnTo>
                    <a:pt x="88" y="180"/>
                  </a:lnTo>
                  <a:lnTo>
                    <a:pt x="88" y="178"/>
                  </a:lnTo>
                  <a:lnTo>
                    <a:pt x="87" y="180"/>
                  </a:lnTo>
                  <a:lnTo>
                    <a:pt x="83" y="184"/>
                  </a:lnTo>
                  <a:lnTo>
                    <a:pt x="83" y="186"/>
                  </a:lnTo>
                  <a:lnTo>
                    <a:pt x="85" y="188"/>
                  </a:lnTo>
                  <a:lnTo>
                    <a:pt x="81" y="190"/>
                  </a:lnTo>
                  <a:lnTo>
                    <a:pt x="79" y="190"/>
                  </a:lnTo>
                  <a:lnTo>
                    <a:pt x="79" y="192"/>
                  </a:lnTo>
                  <a:lnTo>
                    <a:pt x="77" y="192"/>
                  </a:lnTo>
                  <a:lnTo>
                    <a:pt x="79" y="190"/>
                  </a:lnTo>
                  <a:lnTo>
                    <a:pt x="79" y="188"/>
                  </a:lnTo>
                  <a:lnTo>
                    <a:pt x="79" y="186"/>
                  </a:lnTo>
                  <a:lnTo>
                    <a:pt x="77" y="184"/>
                  </a:lnTo>
                  <a:lnTo>
                    <a:pt x="77" y="182"/>
                  </a:lnTo>
                  <a:lnTo>
                    <a:pt x="77" y="180"/>
                  </a:lnTo>
                  <a:lnTo>
                    <a:pt x="77" y="178"/>
                  </a:lnTo>
                  <a:lnTo>
                    <a:pt x="77" y="176"/>
                  </a:lnTo>
                  <a:lnTo>
                    <a:pt x="73" y="175"/>
                  </a:lnTo>
                  <a:lnTo>
                    <a:pt x="73" y="173"/>
                  </a:lnTo>
                  <a:lnTo>
                    <a:pt x="73" y="171"/>
                  </a:lnTo>
                  <a:lnTo>
                    <a:pt x="71" y="171"/>
                  </a:lnTo>
                  <a:lnTo>
                    <a:pt x="71" y="167"/>
                  </a:lnTo>
                  <a:lnTo>
                    <a:pt x="71" y="165"/>
                  </a:lnTo>
                  <a:lnTo>
                    <a:pt x="71" y="163"/>
                  </a:lnTo>
                  <a:lnTo>
                    <a:pt x="75" y="163"/>
                  </a:lnTo>
                  <a:lnTo>
                    <a:pt x="75" y="161"/>
                  </a:lnTo>
                  <a:lnTo>
                    <a:pt x="69" y="161"/>
                  </a:lnTo>
                  <a:lnTo>
                    <a:pt x="69" y="163"/>
                  </a:lnTo>
                  <a:lnTo>
                    <a:pt x="69" y="165"/>
                  </a:lnTo>
                  <a:lnTo>
                    <a:pt x="71" y="167"/>
                  </a:lnTo>
                  <a:lnTo>
                    <a:pt x="71" y="169"/>
                  </a:lnTo>
                  <a:lnTo>
                    <a:pt x="71" y="171"/>
                  </a:lnTo>
                  <a:lnTo>
                    <a:pt x="71" y="173"/>
                  </a:lnTo>
                  <a:lnTo>
                    <a:pt x="71" y="175"/>
                  </a:lnTo>
                  <a:lnTo>
                    <a:pt x="75" y="176"/>
                  </a:lnTo>
                  <a:lnTo>
                    <a:pt x="75" y="178"/>
                  </a:lnTo>
                  <a:lnTo>
                    <a:pt x="75" y="182"/>
                  </a:lnTo>
                  <a:lnTo>
                    <a:pt x="77" y="184"/>
                  </a:lnTo>
                  <a:lnTo>
                    <a:pt x="77" y="186"/>
                  </a:lnTo>
                  <a:lnTo>
                    <a:pt x="77" y="188"/>
                  </a:lnTo>
                  <a:lnTo>
                    <a:pt x="77" y="190"/>
                  </a:lnTo>
                  <a:lnTo>
                    <a:pt x="77" y="192"/>
                  </a:lnTo>
                  <a:lnTo>
                    <a:pt x="73" y="194"/>
                  </a:lnTo>
                  <a:lnTo>
                    <a:pt x="71" y="194"/>
                  </a:lnTo>
                  <a:lnTo>
                    <a:pt x="69" y="194"/>
                  </a:lnTo>
                  <a:lnTo>
                    <a:pt x="71" y="194"/>
                  </a:lnTo>
                  <a:lnTo>
                    <a:pt x="73" y="196"/>
                  </a:lnTo>
                  <a:lnTo>
                    <a:pt x="73" y="198"/>
                  </a:lnTo>
                  <a:lnTo>
                    <a:pt x="71" y="200"/>
                  </a:lnTo>
                  <a:lnTo>
                    <a:pt x="69" y="200"/>
                  </a:lnTo>
                  <a:lnTo>
                    <a:pt x="69" y="198"/>
                  </a:lnTo>
                  <a:lnTo>
                    <a:pt x="67" y="198"/>
                  </a:lnTo>
                  <a:lnTo>
                    <a:pt x="67" y="196"/>
                  </a:lnTo>
                  <a:lnTo>
                    <a:pt x="65" y="196"/>
                  </a:lnTo>
                  <a:lnTo>
                    <a:pt x="67" y="196"/>
                  </a:lnTo>
                  <a:lnTo>
                    <a:pt x="67" y="198"/>
                  </a:lnTo>
                  <a:lnTo>
                    <a:pt x="65" y="200"/>
                  </a:lnTo>
                  <a:lnTo>
                    <a:pt x="67" y="200"/>
                  </a:lnTo>
                  <a:lnTo>
                    <a:pt x="69" y="201"/>
                  </a:lnTo>
                  <a:lnTo>
                    <a:pt x="69" y="203"/>
                  </a:lnTo>
                  <a:lnTo>
                    <a:pt x="71" y="203"/>
                  </a:lnTo>
                  <a:lnTo>
                    <a:pt x="71" y="205"/>
                  </a:lnTo>
                  <a:lnTo>
                    <a:pt x="69" y="205"/>
                  </a:lnTo>
                  <a:lnTo>
                    <a:pt x="69" y="207"/>
                  </a:lnTo>
                  <a:lnTo>
                    <a:pt x="69" y="209"/>
                  </a:lnTo>
                  <a:lnTo>
                    <a:pt x="67" y="209"/>
                  </a:lnTo>
                  <a:lnTo>
                    <a:pt x="65" y="211"/>
                  </a:lnTo>
                  <a:lnTo>
                    <a:pt x="64" y="211"/>
                  </a:lnTo>
                  <a:lnTo>
                    <a:pt x="62" y="211"/>
                  </a:lnTo>
                  <a:lnTo>
                    <a:pt x="62" y="213"/>
                  </a:lnTo>
                  <a:lnTo>
                    <a:pt x="60" y="213"/>
                  </a:lnTo>
                  <a:lnTo>
                    <a:pt x="58" y="213"/>
                  </a:lnTo>
                  <a:lnTo>
                    <a:pt x="56" y="213"/>
                  </a:lnTo>
                  <a:lnTo>
                    <a:pt x="54" y="211"/>
                  </a:lnTo>
                  <a:lnTo>
                    <a:pt x="52" y="211"/>
                  </a:lnTo>
                  <a:lnTo>
                    <a:pt x="54" y="209"/>
                  </a:lnTo>
                  <a:lnTo>
                    <a:pt x="52" y="209"/>
                  </a:lnTo>
                  <a:lnTo>
                    <a:pt x="50" y="209"/>
                  </a:lnTo>
                  <a:lnTo>
                    <a:pt x="48" y="207"/>
                  </a:lnTo>
                  <a:lnTo>
                    <a:pt x="48" y="205"/>
                  </a:lnTo>
                  <a:lnTo>
                    <a:pt x="48" y="207"/>
                  </a:lnTo>
                  <a:lnTo>
                    <a:pt x="48" y="209"/>
                  </a:lnTo>
                  <a:lnTo>
                    <a:pt x="50" y="209"/>
                  </a:lnTo>
                  <a:lnTo>
                    <a:pt x="50" y="211"/>
                  </a:lnTo>
                  <a:lnTo>
                    <a:pt x="48" y="211"/>
                  </a:lnTo>
                  <a:lnTo>
                    <a:pt x="46" y="211"/>
                  </a:lnTo>
                  <a:lnTo>
                    <a:pt x="44" y="209"/>
                  </a:lnTo>
                  <a:lnTo>
                    <a:pt x="42" y="207"/>
                  </a:lnTo>
                  <a:lnTo>
                    <a:pt x="42" y="201"/>
                  </a:lnTo>
                  <a:lnTo>
                    <a:pt x="40" y="200"/>
                  </a:lnTo>
                  <a:lnTo>
                    <a:pt x="42" y="200"/>
                  </a:lnTo>
                  <a:lnTo>
                    <a:pt x="42" y="198"/>
                  </a:lnTo>
                  <a:lnTo>
                    <a:pt x="40" y="198"/>
                  </a:lnTo>
                  <a:lnTo>
                    <a:pt x="39" y="198"/>
                  </a:lnTo>
                  <a:lnTo>
                    <a:pt x="39" y="196"/>
                  </a:lnTo>
                  <a:lnTo>
                    <a:pt x="39" y="194"/>
                  </a:lnTo>
                  <a:lnTo>
                    <a:pt x="40" y="194"/>
                  </a:lnTo>
                  <a:lnTo>
                    <a:pt x="42" y="194"/>
                  </a:lnTo>
                  <a:lnTo>
                    <a:pt x="42" y="192"/>
                  </a:lnTo>
                  <a:lnTo>
                    <a:pt x="44" y="190"/>
                  </a:lnTo>
                  <a:lnTo>
                    <a:pt x="46" y="190"/>
                  </a:lnTo>
                  <a:lnTo>
                    <a:pt x="48" y="192"/>
                  </a:lnTo>
                  <a:lnTo>
                    <a:pt x="46" y="190"/>
                  </a:lnTo>
                  <a:lnTo>
                    <a:pt x="46" y="188"/>
                  </a:lnTo>
                  <a:lnTo>
                    <a:pt x="46" y="186"/>
                  </a:lnTo>
                  <a:lnTo>
                    <a:pt x="48" y="186"/>
                  </a:lnTo>
                  <a:lnTo>
                    <a:pt x="54" y="184"/>
                  </a:lnTo>
                  <a:lnTo>
                    <a:pt x="60" y="178"/>
                  </a:lnTo>
                  <a:lnTo>
                    <a:pt x="60" y="176"/>
                  </a:lnTo>
                  <a:lnTo>
                    <a:pt x="60" y="175"/>
                  </a:lnTo>
                  <a:lnTo>
                    <a:pt x="60" y="173"/>
                  </a:lnTo>
                  <a:lnTo>
                    <a:pt x="62" y="171"/>
                  </a:lnTo>
                  <a:lnTo>
                    <a:pt x="62" y="169"/>
                  </a:lnTo>
                  <a:lnTo>
                    <a:pt x="60" y="171"/>
                  </a:lnTo>
                  <a:lnTo>
                    <a:pt x="60" y="173"/>
                  </a:lnTo>
                  <a:lnTo>
                    <a:pt x="60" y="175"/>
                  </a:lnTo>
                  <a:lnTo>
                    <a:pt x="58" y="175"/>
                  </a:lnTo>
                  <a:lnTo>
                    <a:pt x="58" y="176"/>
                  </a:lnTo>
                  <a:lnTo>
                    <a:pt x="58" y="178"/>
                  </a:lnTo>
                  <a:lnTo>
                    <a:pt x="58" y="180"/>
                  </a:lnTo>
                  <a:lnTo>
                    <a:pt x="56" y="180"/>
                  </a:lnTo>
                  <a:lnTo>
                    <a:pt x="56" y="182"/>
                  </a:lnTo>
                  <a:lnTo>
                    <a:pt x="54" y="182"/>
                  </a:lnTo>
                  <a:lnTo>
                    <a:pt x="54" y="184"/>
                  </a:lnTo>
                  <a:lnTo>
                    <a:pt x="48" y="184"/>
                  </a:lnTo>
                  <a:lnTo>
                    <a:pt x="44" y="180"/>
                  </a:lnTo>
                  <a:lnTo>
                    <a:pt x="42" y="180"/>
                  </a:lnTo>
                  <a:lnTo>
                    <a:pt x="42" y="178"/>
                  </a:lnTo>
                  <a:lnTo>
                    <a:pt x="44" y="176"/>
                  </a:lnTo>
                  <a:lnTo>
                    <a:pt x="46" y="178"/>
                  </a:lnTo>
                  <a:lnTo>
                    <a:pt x="48" y="176"/>
                  </a:lnTo>
                  <a:lnTo>
                    <a:pt x="46" y="176"/>
                  </a:lnTo>
                  <a:lnTo>
                    <a:pt x="46" y="175"/>
                  </a:lnTo>
                  <a:lnTo>
                    <a:pt x="48" y="173"/>
                  </a:lnTo>
                  <a:lnTo>
                    <a:pt x="50" y="171"/>
                  </a:lnTo>
                  <a:lnTo>
                    <a:pt x="52" y="169"/>
                  </a:lnTo>
                  <a:lnTo>
                    <a:pt x="54" y="167"/>
                  </a:lnTo>
                  <a:lnTo>
                    <a:pt x="52" y="167"/>
                  </a:lnTo>
                  <a:lnTo>
                    <a:pt x="52" y="165"/>
                  </a:lnTo>
                  <a:lnTo>
                    <a:pt x="54" y="165"/>
                  </a:lnTo>
                  <a:lnTo>
                    <a:pt x="54" y="163"/>
                  </a:lnTo>
                  <a:lnTo>
                    <a:pt x="52" y="161"/>
                  </a:lnTo>
                  <a:lnTo>
                    <a:pt x="54" y="161"/>
                  </a:lnTo>
                  <a:lnTo>
                    <a:pt x="56" y="161"/>
                  </a:lnTo>
                  <a:lnTo>
                    <a:pt x="58" y="161"/>
                  </a:lnTo>
                  <a:lnTo>
                    <a:pt x="56" y="161"/>
                  </a:lnTo>
                  <a:lnTo>
                    <a:pt x="54" y="161"/>
                  </a:lnTo>
                  <a:lnTo>
                    <a:pt x="54" y="159"/>
                  </a:lnTo>
                  <a:lnTo>
                    <a:pt x="52" y="159"/>
                  </a:lnTo>
                  <a:lnTo>
                    <a:pt x="54" y="159"/>
                  </a:lnTo>
                  <a:lnTo>
                    <a:pt x="54" y="157"/>
                  </a:lnTo>
                  <a:lnTo>
                    <a:pt x="52" y="159"/>
                  </a:lnTo>
                  <a:lnTo>
                    <a:pt x="52" y="157"/>
                  </a:lnTo>
                  <a:lnTo>
                    <a:pt x="52" y="159"/>
                  </a:lnTo>
                  <a:lnTo>
                    <a:pt x="50" y="159"/>
                  </a:lnTo>
                  <a:lnTo>
                    <a:pt x="48" y="161"/>
                  </a:lnTo>
                  <a:lnTo>
                    <a:pt x="48" y="159"/>
                  </a:lnTo>
                  <a:lnTo>
                    <a:pt x="46" y="157"/>
                  </a:lnTo>
                  <a:lnTo>
                    <a:pt x="48" y="157"/>
                  </a:lnTo>
                  <a:lnTo>
                    <a:pt x="46" y="157"/>
                  </a:lnTo>
                  <a:lnTo>
                    <a:pt x="48" y="157"/>
                  </a:lnTo>
                  <a:lnTo>
                    <a:pt x="46" y="155"/>
                  </a:lnTo>
                  <a:lnTo>
                    <a:pt x="46" y="157"/>
                  </a:lnTo>
                  <a:lnTo>
                    <a:pt x="46" y="159"/>
                  </a:lnTo>
                  <a:lnTo>
                    <a:pt x="44" y="159"/>
                  </a:lnTo>
                  <a:lnTo>
                    <a:pt x="42" y="159"/>
                  </a:lnTo>
                  <a:lnTo>
                    <a:pt x="42" y="157"/>
                  </a:lnTo>
                  <a:lnTo>
                    <a:pt x="44" y="153"/>
                  </a:lnTo>
                  <a:lnTo>
                    <a:pt x="46" y="153"/>
                  </a:lnTo>
                  <a:lnTo>
                    <a:pt x="48" y="153"/>
                  </a:lnTo>
                  <a:lnTo>
                    <a:pt x="50" y="153"/>
                  </a:lnTo>
                  <a:lnTo>
                    <a:pt x="54" y="155"/>
                  </a:lnTo>
                  <a:lnTo>
                    <a:pt x="56" y="155"/>
                  </a:lnTo>
                  <a:lnTo>
                    <a:pt x="58" y="155"/>
                  </a:lnTo>
                  <a:lnTo>
                    <a:pt x="60" y="155"/>
                  </a:lnTo>
                  <a:lnTo>
                    <a:pt x="62" y="155"/>
                  </a:lnTo>
                  <a:lnTo>
                    <a:pt x="64" y="155"/>
                  </a:lnTo>
                  <a:lnTo>
                    <a:pt x="62" y="153"/>
                  </a:lnTo>
                  <a:lnTo>
                    <a:pt x="60" y="155"/>
                  </a:lnTo>
                  <a:lnTo>
                    <a:pt x="58" y="153"/>
                  </a:lnTo>
                  <a:lnTo>
                    <a:pt x="56" y="153"/>
                  </a:lnTo>
                  <a:lnTo>
                    <a:pt x="56" y="152"/>
                  </a:lnTo>
                  <a:lnTo>
                    <a:pt x="54" y="152"/>
                  </a:lnTo>
                  <a:lnTo>
                    <a:pt x="54" y="153"/>
                  </a:lnTo>
                  <a:lnTo>
                    <a:pt x="52" y="153"/>
                  </a:lnTo>
                  <a:lnTo>
                    <a:pt x="52" y="152"/>
                  </a:lnTo>
                  <a:lnTo>
                    <a:pt x="52" y="150"/>
                  </a:lnTo>
                  <a:lnTo>
                    <a:pt x="54" y="150"/>
                  </a:lnTo>
                  <a:lnTo>
                    <a:pt x="54" y="148"/>
                  </a:lnTo>
                  <a:lnTo>
                    <a:pt x="58" y="148"/>
                  </a:lnTo>
                  <a:lnTo>
                    <a:pt x="56" y="148"/>
                  </a:lnTo>
                  <a:lnTo>
                    <a:pt x="54" y="148"/>
                  </a:lnTo>
                  <a:lnTo>
                    <a:pt x="54" y="146"/>
                  </a:lnTo>
                  <a:lnTo>
                    <a:pt x="56" y="146"/>
                  </a:lnTo>
                  <a:lnTo>
                    <a:pt x="56" y="144"/>
                  </a:lnTo>
                  <a:lnTo>
                    <a:pt x="58" y="144"/>
                  </a:lnTo>
                  <a:lnTo>
                    <a:pt x="58" y="142"/>
                  </a:lnTo>
                  <a:lnTo>
                    <a:pt x="56" y="142"/>
                  </a:lnTo>
                  <a:lnTo>
                    <a:pt x="56" y="140"/>
                  </a:lnTo>
                  <a:lnTo>
                    <a:pt x="58" y="142"/>
                  </a:lnTo>
                  <a:lnTo>
                    <a:pt x="58" y="140"/>
                  </a:lnTo>
                  <a:lnTo>
                    <a:pt x="60" y="140"/>
                  </a:lnTo>
                  <a:lnTo>
                    <a:pt x="60" y="138"/>
                  </a:lnTo>
                  <a:lnTo>
                    <a:pt x="58" y="138"/>
                  </a:lnTo>
                  <a:lnTo>
                    <a:pt x="58" y="140"/>
                  </a:lnTo>
                  <a:lnTo>
                    <a:pt x="56" y="140"/>
                  </a:lnTo>
                  <a:lnTo>
                    <a:pt x="54" y="140"/>
                  </a:lnTo>
                  <a:lnTo>
                    <a:pt x="54" y="138"/>
                  </a:lnTo>
                  <a:lnTo>
                    <a:pt x="56" y="138"/>
                  </a:lnTo>
                  <a:lnTo>
                    <a:pt x="58" y="138"/>
                  </a:lnTo>
                  <a:lnTo>
                    <a:pt x="58" y="136"/>
                  </a:lnTo>
                  <a:lnTo>
                    <a:pt x="58" y="134"/>
                  </a:lnTo>
                  <a:lnTo>
                    <a:pt x="58" y="132"/>
                  </a:lnTo>
                  <a:lnTo>
                    <a:pt x="56" y="132"/>
                  </a:lnTo>
                  <a:lnTo>
                    <a:pt x="56" y="130"/>
                  </a:lnTo>
                  <a:lnTo>
                    <a:pt x="56" y="129"/>
                  </a:lnTo>
                  <a:lnTo>
                    <a:pt x="54" y="129"/>
                  </a:lnTo>
                  <a:lnTo>
                    <a:pt x="56" y="129"/>
                  </a:lnTo>
                  <a:lnTo>
                    <a:pt x="56" y="127"/>
                  </a:lnTo>
                  <a:lnTo>
                    <a:pt x="54" y="127"/>
                  </a:lnTo>
                  <a:lnTo>
                    <a:pt x="52" y="127"/>
                  </a:lnTo>
                  <a:lnTo>
                    <a:pt x="52" y="129"/>
                  </a:lnTo>
                  <a:lnTo>
                    <a:pt x="52" y="127"/>
                  </a:lnTo>
                  <a:lnTo>
                    <a:pt x="52" y="125"/>
                  </a:lnTo>
                  <a:lnTo>
                    <a:pt x="52" y="123"/>
                  </a:lnTo>
                  <a:lnTo>
                    <a:pt x="52" y="125"/>
                  </a:lnTo>
                  <a:lnTo>
                    <a:pt x="50" y="127"/>
                  </a:lnTo>
                  <a:lnTo>
                    <a:pt x="48" y="125"/>
                  </a:lnTo>
                  <a:lnTo>
                    <a:pt x="46" y="125"/>
                  </a:lnTo>
                  <a:lnTo>
                    <a:pt x="44" y="125"/>
                  </a:lnTo>
                  <a:lnTo>
                    <a:pt x="44" y="123"/>
                  </a:lnTo>
                  <a:lnTo>
                    <a:pt x="42" y="125"/>
                  </a:lnTo>
                  <a:lnTo>
                    <a:pt x="40" y="125"/>
                  </a:lnTo>
                  <a:lnTo>
                    <a:pt x="40" y="123"/>
                  </a:lnTo>
                  <a:lnTo>
                    <a:pt x="40" y="121"/>
                  </a:lnTo>
                  <a:lnTo>
                    <a:pt x="42" y="121"/>
                  </a:lnTo>
                  <a:lnTo>
                    <a:pt x="44" y="121"/>
                  </a:lnTo>
                  <a:lnTo>
                    <a:pt x="46" y="119"/>
                  </a:lnTo>
                  <a:lnTo>
                    <a:pt x="46" y="117"/>
                  </a:lnTo>
                  <a:lnTo>
                    <a:pt x="44" y="117"/>
                  </a:lnTo>
                  <a:lnTo>
                    <a:pt x="50" y="117"/>
                  </a:lnTo>
                  <a:lnTo>
                    <a:pt x="50" y="115"/>
                  </a:lnTo>
                  <a:lnTo>
                    <a:pt x="48" y="115"/>
                  </a:lnTo>
                  <a:lnTo>
                    <a:pt x="48" y="113"/>
                  </a:lnTo>
                  <a:lnTo>
                    <a:pt x="46" y="113"/>
                  </a:lnTo>
                  <a:lnTo>
                    <a:pt x="44" y="113"/>
                  </a:lnTo>
                  <a:lnTo>
                    <a:pt x="46" y="111"/>
                  </a:lnTo>
                  <a:lnTo>
                    <a:pt x="46" y="109"/>
                  </a:lnTo>
                  <a:lnTo>
                    <a:pt x="48" y="106"/>
                  </a:lnTo>
                  <a:lnTo>
                    <a:pt x="48" y="107"/>
                  </a:lnTo>
                  <a:lnTo>
                    <a:pt x="50" y="107"/>
                  </a:lnTo>
                  <a:lnTo>
                    <a:pt x="50" y="106"/>
                  </a:lnTo>
                  <a:lnTo>
                    <a:pt x="44" y="102"/>
                  </a:lnTo>
                  <a:lnTo>
                    <a:pt x="44" y="100"/>
                  </a:lnTo>
                  <a:lnTo>
                    <a:pt x="42" y="100"/>
                  </a:lnTo>
                  <a:lnTo>
                    <a:pt x="42" y="96"/>
                  </a:lnTo>
                  <a:lnTo>
                    <a:pt x="40" y="96"/>
                  </a:lnTo>
                  <a:lnTo>
                    <a:pt x="39" y="94"/>
                  </a:lnTo>
                  <a:lnTo>
                    <a:pt x="40" y="94"/>
                  </a:lnTo>
                  <a:lnTo>
                    <a:pt x="40" y="92"/>
                  </a:lnTo>
                  <a:lnTo>
                    <a:pt x="39" y="92"/>
                  </a:lnTo>
                  <a:lnTo>
                    <a:pt x="39" y="94"/>
                  </a:lnTo>
                  <a:lnTo>
                    <a:pt x="37" y="94"/>
                  </a:lnTo>
                  <a:lnTo>
                    <a:pt x="35" y="92"/>
                  </a:lnTo>
                  <a:lnTo>
                    <a:pt x="35" y="90"/>
                  </a:lnTo>
                  <a:lnTo>
                    <a:pt x="37" y="92"/>
                  </a:lnTo>
                  <a:lnTo>
                    <a:pt x="37" y="90"/>
                  </a:lnTo>
                  <a:lnTo>
                    <a:pt x="39" y="90"/>
                  </a:lnTo>
                  <a:lnTo>
                    <a:pt x="39" y="88"/>
                  </a:lnTo>
                  <a:lnTo>
                    <a:pt x="37" y="90"/>
                  </a:lnTo>
                  <a:lnTo>
                    <a:pt x="35" y="88"/>
                  </a:lnTo>
                  <a:lnTo>
                    <a:pt x="37" y="88"/>
                  </a:lnTo>
                  <a:lnTo>
                    <a:pt x="37" y="86"/>
                  </a:lnTo>
                  <a:lnTo>
                    <a:pt x="37" y="84"/>
                  </a:lnTo>
                  <a:lnTo>
                    <a:pt x="39" y="86"/>
                  </a:lnTo>
                  <a:lnTo>
                    <a:pt x="40" y="86"/>
                  </a:lnTo>
                  <a:lnTo>
                    <a:pt x="40" y="88"/>
                  </a:lnTo>
                  <a:lnTo>
                    <a:pt x="42" y="88"/>
                  </a:lnTo>
                  <a:lnTo>
                    <a:pt x="40" y="88"/>
                  </a:lnTo>
                  <a:lnTo>
                    <a:pt x="40" y="86"/>
                  </a:lnTo>
                  <a:lnTo>
                    <a:pt x="39" y="86"/>
                  </a:lnTo>
                  <a:lnTo>
                    <a:pt x="39" y="84"/>
                  </a:lnTo>
                  <a:lnTo>
                    <a:pt x="39" y="82"/>
                  </a:lnTo>
                  <a:lnTo>
                    <a:pt x="37" y="79"/>
                  </a:lnTo>
                  <a:lnTo>
                    <a:pt x="39" y="81"/>
                  </a:lnTo>
                  <a:lnTo>
                    <a:pt x="40" y="81"/>
                  </a:lnTo>
                  <a:lnTo>
                    <a:pt x="42" y="81"/>
                  </a:lnTo>
                  <a:lnTo>
                    <a:pt x="42" y="79"/>
                  </a:lnTo>
                  <a:lnTo>
                    <a:pt x="40" y="79"/>
                  </a:lnTo>
                  <a:lnTo>
                    <a:pt x="40" y="77"/>
                  </a:lnTo>
                  <a:lnTo>
                    <a:pt x="39" y="77"/>
                  </a:lnTo>
                  <a:lnTo>
                    <a:pt x="37" y="75"/>
                  </a:lnTo>
                  <a:lnTo>
                    <a:pt x="35" y="73"/>
                  </a:lnTo>
                  <a:lnTo>
                    <a:pt x="35" y="71"/>
                  </a:lnTo>
                  <a:lnTo>
                    <a:pt x="37" y="71"/>
                  </a:lnTo>
                  <a:lnTo>
                    <a:pt x="37" y="69"/>
                  </a:lnTo>
                  <a:lnTo>
                    <a:pt x="31" y="69"/>
                  </a:lnTo>
                  <a:lnTo>
                    <a:pt x="31" y="67"/>
                  </a:lnTo>
                  <a:lnTo>
                    <a:pt x="29" y="67"/>
                  </a:lnTo>
                  <a:lnTo>
                    <a:pt x="31" y="67"/>
                  </a:lnTo>
                  <a:lnTo>
                    <a:pt x="33" y="65"/>
                  </a:lnTo>
                  <a:lnTo>
                    <a:pt x="31" y="65"/>
                  </a:lnTo>
                  <a:lnTo>
                    <a:pt x="33" y="63"/>
                  </a:lnTo>
                  <a:lnTo>
                    <a:pt x="33" y="61"/>
                  </a:lnTo>
                  <a:lnTo>
                    <a:pt x="33" y="59"/>
                  </a:lnTo>
                  <a:lnTo>
                    <a:pt x="33" y="58"/>
                  </a:lnTo>
                  <a:lnTo>
                    <a:pt x="35" y="58"/>
                  </a:lnTo>
                  <a:lnTo>
                    <a:pt x="35" y="56"/>
                  </a:lnTo>
                  <a:lnTo>
                    <a:pt x="33" y="56"/>
                  </a:lnTo>
                  <a:lnTo>
                    <a:pt x="33" y="58"/>
                  </a:lnTo>
                  <a:lnTo>
                    <a:pt x="27" y="61"/>
                  </a:lnTo>
                  <a:lnTo>
                    <a:pt x="21" y="63"/>
                  </a:lnTo>
                  <a:lnTo>
                    <a:pt x="16" y="65"/>
                  </a:lnTo>
                  <a:lnTo>
                    <a:pt x="16" y="63"/>
                  </a:lnTo>
                  <a:lnTo>
                    <a:pt x="17" y="63"/>
                  </a:lnTo>
                  <a:lnTo>
                    <a:pt x="19" y="63"/>
                  </a:lnTo>
                  <a:lnTo>
                    <a:pt x="17" y="63"/>
                  </a:lnTo>
                  <a:lnTo>
                    <a:pt x="17" y="61"/>
                  </a:lnTo>
                  <a:lnTo>
                    <a:pt x="19" y="61"/>
                  </a:lnTo>
                  <a:lnTo>
                    <a:pt x="21" y="59"/>
                  </a:lnTo>
                  <a:lnTo>
                    <a:pt x="25" y="59"/>
                  </a:lnTo>
                  <a:lnTo>
                    <a:pt x="25" y="58"/>
                  </a:lnTo>
                  <a:lnTo>
                    <a:pt x="27" y="58"/>
                  </a:lnTo>
                  <a:lnTo>
                    <a:pt x="31" y="56"/>
                  </a:lnTo>
                  <a:lnTo>
                    <a:pt x="31" y="54"/>
                  </a:lnTo>
                  <a:lnTo>
                    <a:pt x="27" y="54"/>
                  </a:lnTo>
                  <a:lnTo>
                    <a:pt x="27" y="52"/>
                  </a:lnTo>
                  <a:lnTo>
                    <a:pt x="25" y="52"/>
                  </a:lnTo>
                  <a:lnTo>
                    <a:pt x="25" y="50"/>
                  </a:lnTo>
                  <a:lnTo>
                    <a:pt x="27" y="52"/>
                  </a:lnTo>
                  <a:lnTo>
                    <a:pt x="29" y="50"/>
                  </a:lnTo>
                  <a:lnTo>
                    <a:pt x="33" y="50"/>
                  </a:lnTo>
                  <a:lnTo>
                    <a:pt x="35" y="50"/>
                  </a:lnTo>
                  <a:lnTo>
                    <a:pt x="35" y="48"/>
                  </a:lnTo>
                  <a:lnTo>
                    <a:pt x="33" y="48"/>
                  </a:lnTo>
                  <a:lnTo>
                    <a:pt x="29" y="48"/>
                  </a:lnTo>
                  <a:lnTo>
                    <a:pt x="27" y="48"/>
                  </a:lnTo>
                  <a:lnTo>
                    <a:pt x="23" y="46"/>
                  </a:lnTo>
                  <a:lnTo>
                    <a:pt x="27" y="46"/>
                  </a:lnTo>
                  <a:lnTo>
                    <a:pt x="31" y="42"/>
                  </a:lnTo>
                  <a:lnTo>
                    <a:pt x="33" y="44"/>
                  </a:lnTo>
                  <a:lnTo>
                    <a:pt x="35" y="42"/>
                  </a:lnTo>
                  <a:lnTo>
                    <a:pt x="33" y="42"/>
                  </a:lnTo>
                  <a:lnTo>
                    <a:pt x="33" y="40"/>
                  </a:lnTo>
                  <a:lnTo>
                    <a:pt x="33" y="38"/>
                  </a:lnTo>
                  <a:lnTo>
                    <a:pt x="29" y="38"/>
                  </a:lnTo>
                  <a:lnTo>
                    <a:pt x="27" y="38"/>
                  </a:lnTo>
                  <a:lnTo>
                    <a:pt x="27" y="36"/>
                  </a:lnTo>
                  <a:lnTo>
                    <a:pt x="27" y="34"/>
                  </a:lnTo>
                  <a:lnTo>
                    <a:pt x="29" y="34"/>
                  </a:lnTo>
                  <a:lnTo>
                    <a:pt x="29" y="33"/>
                  </a:lnTo>
                  <a:lnTo>
                    <a:pt x="25" y="34"/>
                  </a:lnTo>
                  <a:lnTo>
                    <a:pt x="23" y="33"/>
                  </a:lnTo>
                  <a:lnTo>
                    <a:pt x="23" y="31"/>
                  </a:lnTo>
                  <a:lnTo>
                    <a:pt x="21" y="29"/>
                  </a:lnTo>
                  <a:lnTo>
                    <a:pt x="21" y="31"/>
                  </a:lnTo>
                  <a:lnTo>
                    <a:pt x="21" y="33"/>
                  </a:lnTo>
                  <a:lnTo>
                    <a:pt x="19" y="31"/>
                  </a:lnTo>
                  <a:lnTo>
                    <a:pt x="19" y="29"/>
                  </a:lnTo>
                  <a:lnTo>
                    <a:pt x="19" y="27"/>
                  </a:lnTo>
                  <a:lnTo>
                    <a:pt x="17" y="29"/>
                  </a:lnTo>
                  <a:lnTo>
                    <a:pt x="17" y="27"/>
                  </a:lnTo>
                  <a:lnTo>
                    <a:pt x="17" y="25"/>
                  </a:lnTo>
                  <a:lnTo>
                    <a:pt x="19" y="25"/>
                  </a:lnTo>
                  <a:lnTo>
                    <a:pt x="19" y="27"/>
                  </a:lnTo>
                  <a:lnTo>
                    <a:pt x="21" y="27"/>
                  </a:lnTo>
                  <a:lnTo>
                    <a:pt x="21" y="25"/>
                  </a:lnTo>
                  <a:lnTo>
                    <a:pt x="23" y="23"/>
                  </a:lnTo>
                  <a:lnTo>
                    <a:pt x="23" y="21"/>
                  </a:lnTo>
                  <a:lnTo>
                    <a:pt x="21" y="21"/>
                  </a:lnTo>
                  <a:lnTo>
                    <a:pt x="19" y="19"/>
                  </a:lnTo>
                  <a:lnTo>
                    <a:pt x="21" y="17"/>
                  </a:lnTo>
                  <a:lnTo>
                    <a:pt x="19" y="17"/>
                  </a:lnTo>
                  <a:lnTo>
                    <a:pt x="16" y="17"/>
                  </a:lnTo>
                  <a:lnTo>
                    <a:pt x="16" y="15"/>
                  </a:lnTo>
                  <a:lnTo>
                    <a:pt x="14" y="15"/>
                  </a:lnTo>
                  <a:lnTo>
                    <a:pt x="14" y="13"/>
                  </a:lnTo>
                  <a:lnTo>
                    <a:pt x="12" y="13"/>
                  </a:lnTo>
                  <a:lnTo>
                    <a:pt x="10" y="11"/>
                  </a:lnTo>
                  <a:lnTo>
                    <a:pt x="6" y="11"/>
                  </a:lnTo>
                  <a:lnTo>
                    <a:pt x="6" y="10"/>
                  </a:lnTo>
                  <a:lnTo>
                    <a:pt x="4" y="8"/>
                  </a:lnTo>
                  <a:lnTo>
                    <a:pt x="2" y="10"/>
                  </a:lnTo>
                  <a:lnTo>
                    <a:pt x="2" y="8"/>
                  </a:lnTo>
                  <a:lnTo>
                    <a:pt x="2" y="6"/>
                  </a:lnTo>
                  <a:lnTo>
                    <a:pt x="4" y="6"/>
                  </a:lnTo>
                  <a:lnTo>
                    <a:pt x="2" y="6"/>
                  </a:lnTo>
                  <a:lnTo>
                    <a:pt x="6" y="2"/>
                  </a:lnTo>
                  <a:lnTo>
                    <a:pt x="6" y="0"/>
                  </a:lnTo>
                  <a:lnTo>
                    <a:pt x="4" y="0"/>
                  </a:lnTo>
                  <a:lnTo>
                    <a:pt x="2" y="0"/>
                  </a:lnTo>
                  <a:lnTo>
                    <a:pt x="0" y="0"/>
                  </a:lnTo>
                  <a:lnTo>
                    <a:pt x="599" y="0"/>
                  </a:lnTo>
                  <a:close/>
                  <a:moveTo>
                    <a:pt x="232" y="662"/>
                  </a:moveTo>
                  <a:lnTo>
                    <a:pt x="232" y="664"/>
                  </a:lnTo>
                  <a:lnTo>
                    <a:pt x="231" y="664"/>
                  </a:lnTo>
                  <a:lnTo>
                    <a:pt x="231" y="666"/>
                  </a:lnTo>
                  <a:lnTo>
                    <a:pt x="231" y="664"/>
                  </a:lnTo>
                  <a:lnTo>
                    <a:pt x="231" y="666"/>
                  </a:lnTo>
                  <a:lnTo>
                    <a:pt x="229" y="666"/>
                  </a:lnTo>
                  <a:lnTo>
                    <a:pt x="229" y="664"/>
                  </a:lnTo>
                  <a:lnTo>
                    <a:pt x="229" y="662"/>
                  </a:lnTo>
                  <a:lnTo>
                    <a:pt x="229" y="664"/>
                  </a:lnTo>
                  <a:lnTo>
                    <a:pt x="227" y="664"/>
                  </a:lnTo>
                  <a:lnTo>
                    <a:pt x="227" y="666"/>
                  </a:lnTo>
                  <a:lnTo>
                    <a:pt x="225" y="666"/>
                  </a:lnTo>
                  <a:lnTo>
                    <a:pt x="225" y="664"/>
                  </a:lnTo>
                  <a:lnTo>
                    <a:pt x="227" y="662"/>
                  </a:lnTo>
                  <a:lnTo>
                    <a:pt x="229" y="660"/>
                  </a:lnTo>
                  <a:lnTo>
                    <a:pt x="229" y="662"/>
                  </a:lnTo>
                  <a:lnTo>
                    <a:pt x="231" y="662"/>
                  </a:lnTo>
                  <a:lnTo>
                    <a:pt x="232" y="662"/>
                  </a:lnTo>
                  <a:close/>
                  <a:moveTo>
                    <a:pt x="219" y="660"/>
                  </a:moveTo>
                  <a:lnTo>
                    <a:pt x="219" y="662"/>
                  </a:lnTo>
                  <a:lnTo>
                    <a:pt x="217" y="662"/>
                  </a:lnTo>
                  <a:lnTo>
                    <a:pt x="217" y="660"/>
                  </a:lnTo>
                  <a:lnTo>
                    <a:pt x="219" y="660"/>
                  </a:lnTo>
                  <a:close/>
                  <a:moveTo>
                    <a:pt x="240" y="660"/>
                  </a:moveTo>
                  <a:lnTo>
                    <a:pt x="238" y="660"/>
                  </a:lnTo>
                  <a:lnTo>
                    <a:pt x="240" y="662"/>
                  </a:lnTo>
                  <a:lnTo>
                    <a:pt x="238" y="662"/>
                  </a:lnTo>
                  <a:lnTo>
                    <a:pt x="238" y="660"/>
                  </a:lnTo>
                  <a:lnTo>
                    <a:pt x="238" y="662"/>
                  </a:lnTo>
                  <a:lnTo>
                    <a:pt x="236" y="662"/>
                  </a:lnTo>
                  <a:lnTo>
                    <a:pt x="238" y="660"/>
                  </a:lnTo>
                  <a:lnTo>
                    <a:pt x="240" y="660"/>
                  </a:lnTo>
                  <a:close/>
                  <a:moveTo>
                    <a:pt x="227" y="660"/>
                  </a:moveTo>
                  <a:lnTo>
                    <a:pt x="225" y="662"/>
                  </a:lnTo>
                  <a:lnTo>
                    <a:pt x="225" y="660"/>
                  </a:lnTo>
                  <a:lnTo>
                    <a:pt x="225" y="662"/>
                  </a:lnTo>
                  <a:lnTo>
                    <a:pt x="223" y="662"/>
                  </a:lnTo>
                  <a:lnTo>
                    <a:pt x="223" y="664"/>
                  </a:lnTo>
                  <a:lnTo>
                    <a:pt x="221" y="664"/>
                  </a:lnTo>
                  <a:lnTo>
                    <a:pt x="221" y="662"/>
                  </a:lnTo>
                  <a:lnTo>
                    <a:pt x="223" y="660"/>
                  </a:lnTo>
                  <a:lnTo>
                    <a:pt x="223" y="658"/>
                  </a:lnTo>
                  <a:lnTo>
                    <a:pt x="225" y="658"/>
                  </a:lnTo>
                  <a:lnTo>
                    <a:pt x="227" y="658"/>
                  </a:lnTo>
                  <a:lnTo>
                    <a:pt x="227" y="660"/>
                  </a:lnTo>
                  <a:close/>
                  <a:moveTo>
                    <a:pt x="236" y="660"/>
                  </a:moveTo>
                  <a:lnTo>
                    <a:pt x="236" y="662"/>
                  </a:lnTo>
                  <a:lnTo>
                    <a:pt x="236" y="660"/>
                  </a:lnTo>
                  <a:lnTo>
                    <a:pt x="236" y="662"/>
                  </a:lnTo>
                  <a:lnTo>
                    <a:pt x="234" y="662"/>
                  </a:lnTo>
                  <a:lnTo>
                    <a:pt x="234" y="660"/>
                  </a:lnTo>
                  <a:lnTo>
                    <a:pt x="236" y="660"/>
                  </a:lnTo>
                  <a:lnTo>
                    <a:pt x="236" y="658"/>
                  </a:lnTo>
                  <a:lnTo>
                    <a:pt x="238" y="660"/>
                  </a:lnTo>
                  <a:lnTo>
                    <a:pt x="236" y="660"/>
                  </a:lnTo>
                  <a:close/>
                  <a:moveTo>
                    <a:pt x="223" y="656"/>
                  </a:moveTo>
                  <a:lnTo>
                    <a:pt x="223" y="658"/>
                  </a:lnTo>
                  <a:lnTo>
                    <a:pt x="225" y="658"/>
                  </a:lnTo>
                  <a:lnTo>
                    <a:pt x="223" y="658"/>
                  </a:lnTo>
                  <a:lnTo>
                    <a:pt x="223" y="660"/>
                  </a:lnTo>
                  <a:lnTo>
                    <a:pt x="221" y="660"/>
                  </a:lnTo>
                  <a:lnTo>
                    <a:pt x="221" y="658"/>
                  </a:lnTo>
                  <a:lnTo>
                    <a:pt x="223" y="658"/>
                  </a:lnTo>
                  <a:lnTo>
                    <a:pt x="221" y="658"/>
                  </a:lnTo>
                  <a:lnTo>
                    <a:pt x="221" y="660"/>
                  </a:lnTo>
                  <a:lnTo>
                    <a:pt x="221" y="658"/>
                  </a:lnTo>
                  <a:lnTo>
                    <a:pt x="221" y="656"/>
                  </a:lnTo>
                  <a:lnTo>
                    <a:pt x="221" y="658"/>
                  </a:lnTo>
                  <a:lnTo>
                    <a:pt x="219" y="660"/>
                  </a:lnTo>
                  <a:lnTo>
                    <a:pt x="219" y="658"/>
                  </a:lnTo>
                  <a:lnTo>
                    <a:pt x="219" y="656"/>
                  </a:lnTo>
                  <a:lnTo>
                    <a:pt x="221" y="654"/>
                  </a:lnTo>
                  <a:lnTo>
                    <a:pt x="223" y="656"/>
                  </a:lnTo>
                  <a:close/>
                  <a:moveTo>
                    <a:pt x="227" y="658"/>
                  </a:moveTo>
                  <a:lnTo>
                    <a:pt x="225" y="658"/>
                  </a:lnTo>
                  <a:lnTo>
                    <a:pt x="225" y="656"/>
                  </a:lnTo>
                  <a:lnTo>
                    <a:pt x="223" y="656"/>
                  </a:lnTo>
                  <a:lnTo>
                    <a:pt x="223" y="654"/>
                  </a:lnTo>
                  <a:lnTo>
                    <a:pt x="225" y="654"/>
                  </a:lnTo>
                  <a:lnTo>
                    <a:pt x="225" y="656"/>
                  </a:lnTo>
                  <a:lnTo>
                    <a:pt x="225" y="658"/>
                  </a:lnTo>
                  <a:lnTo>
                    <a:pt x="227" y="658"/>
                  </a:lnTo>
                  <a:close/>
                  <a:moveTo>
                    <a:pt x="232" y="656"/>
                  </a:moveTo>
                  <a:lnTo>
                    <a:pt x="240" y="656"/>
                  </a:lnTo>
                  <a:lnTo>
                    <a:pt x="240" y="658"/>
                  </a:lnTo>
                  <a:lnTo>
                    <a:pt x="240" y="660"/>
                  </a:lnTo>
                  <a:lnTo>
                    <a:pt x="238" y="660"/>
                  </a:lnTo>
                  <a:lnTo>
                    <a:pt x="238" y="658"/>
                  </a:lnTo>
                  <a:lnTo>
                    <a:pt x="236" y="658"/>
                  </a:lnTo>
                  <a:lnTo>
                    <a:pt x="234" y="656"/>
                  </a:lnTo>
                  <a:lnTo>
                    <a:pt x="234" y="658"/>
                  </a:lnTo>
                  <a:lnTo>
                    <a:pt x="236" y="658"/>
                  </a:lnTo>
                  <a:lnTo>
                    <a:pt x="234" y="658"/>
                  </a:lnTo>
                  <a:lnTo>
                    <a:pt x="234" y="660"/>
                  </a:lnTo>
                  <a:lnTo>
                    <a:pt x="234" y="662"/>
                  </a:lnTo>
                  <a:lnTo>
                    <a:pt x="232" y="662"/>
                  </a:lnTo>
                  <a:lnTo>
                    <a:pt x="232" y="660"/>
                  </a:lnTo>
                  <a:lnTo>
                    <a:pt x="232" y="662"/>
                  </a:lnTo>
                  <a:lnTo>
                    <a:pt x="231" y="660"/>
                  </a:lnTo>
                  <a:lnTo>
                    <a:pt x="229" y="660"/>
                  </a:lnTo>
                  <a:lnTo>
                    <a:pt x="229" y="658"/>
                  </a:lnTo>
                  <a:lnTo>
                    <a:pt x="231" y="658"/>
                  </a:lnTo>
                  <a:lnTo>
                    <a:pt x="232" y="658"/>
                  </a:lnTo>
                  <a:lnTo>
                    <a:pt x="231" y="658"/>
                  </a:lnTo>
                  <a:lnTo>
                    <a:pt x="229" y="658"/>
                  </a:lnTo>
                  <a:lnTo>
                    <a:pt x="227" y="658"/>
                  </a:lnTo>
                  <a:lnTo>
                    <a:pt x="227" y="656"/>
                  </a:lnTo>
                  <a:lnTo>
                    <a:pt x="225" y="656"/>
                  </a:lnTo>
                  <a:lnTo>
                    <a:pt x="225" y="654"/>
                  </a:lnTo>
                  <a:lnTo>
                    <a:pt x="227" y="654"/>
                  </a:lnTo>
                  <a:lnTo>
                    <a:pt x="232" y="656"/>
                  </a:lnTo>
                  <a:close/>
                  <a:moveTo>
                    <a:pt x="208" y="654"/>
                  </a:moveTo>
                  <a:lnTo>
                    <a:pt x="206" y="654"/>
                  </a:lnTo>
                  <a:lnTo>
                    <a:pt x="208" y="654"/>
                  </a:lnTo>
                  <a:close/>
                  <a:moveTo>
                    <a:pt x="208" y="647"/>
                  </a:moveTo>
                  <a:lnTo>
                    <a:pt x="208" y="649"/>
                  </a:lnTo>
                  <a:lnTo>
                    <a:pt x="208" y="647"/>
                  </a:lnTo>
                  <a:lnTo>
                    <a:pt x="209" y="647"/>
                  </a:lnTo>
                  <a:lnTo>
                    <a:pt x="209" y="649"/>
                  </a:lnTo>
                  <a:lnTo>
                    <a:pt x="208" y="649"/>
                  </a:lnTo>
                  <a:lnTo>
                    <a:pt x="208" y="651"/>
                  </a:lnTo>
                  <a:lnTo>
                    <a:pt x="208" y="653"/>
                  </a:lnTo>
                  <a:lnTo>
                    <a:pt x="206" y="653"/>
                  </a:lnTo>
                  <a:lnTo>
                    <a:pt x="206" y="654"/>
                  </a:lnTo>
                  <a:lnTo>
                    <a:pt x="206" y="653"/>
                  </a:lnTo>
                  <a:lnTo>
                    <a:pt x="206" y="651"/>
                  </a:lnTo>
                  <a:lnTo>
                    <a:pt x="206" y="647"/>
                  </a:lnTo>
                  <a:lnTo>
                    <a:pt x="208" y="647"/>
                  </a:lnTo>
                  <a:close/>
                  <a:moveTo>
                    <a:pt x="211" y="647"/>
                  </a:moveTo>
                  <a:lnTo>
                    <a:pt x="209" y="647"/>
                  </a:lnTo>
                  <a:lnTo>
                    <a:pt x="209" y="645"/>
                  </a:lnTo>
                  <a:lnTo>
                    <a:pt x="211" y="645"/>
                  </a:lnTo>
                  <a:lnTo>
                    <a:pt x="211" y="647"/>
                  </a:lnTo>
                  <a:close/>
                  <a:moveTo>
                    <a:pt x="209" y="649"/>
                  </a:moveTo>
                  <a:lnTo>
                    <a:pt x="209" y="651"/>
                  </a:lnTo>
                  <a:lnTo>
                    <a:pt x="209" y="649"/>
                  </a:lnTo>
                  <a:lnTo>
                    <a:pt x="211" y="649"/>
                  </a:lnTo>
                  <a:lnTo>
                    <a:pt x="211" y="647"/>
                  </a:lnTo>
                  <a:lnTo>
                    <a:pt x="211" y="645"/>
                  </a:lnTo>
                  <a:lnTo>
                    <a:pt x="213" y="645"/>
                  </a:lnTo>
                  <a:lnTo>
                    <a:pt x="211" y="645"/>
                  </a:lnTo>
                  <a:lnTo>
                    <a:pt x="211" y="647"/>
                  </a:lnTo>
                  <a:lnTo>
                    <a:pt x="211" y="649"/>
                  </a:lnTo>
                  <a:lnTo>
                    <a:pt x="209" y="649"/>
                  </a:lnTo>
                  <a:close/>
                  <a:moveTo>
                    <a:pt x="206" y="647"/>
                  </a:moveTo>
                  <a:lnTo>
                    <a:pt x="204" y="647"/>
                  </a:lnTo>
                  <a:lnTo>
                    <a:pt x="204" y="645"/>
                  </a:lnTo>
                  <a:lnTo>
                    <a:pt x="206" y="645"/>
                  </a:lnTo>
                  <a:lnTo>
                    <a:pt x="206" y="647"/>
                  </a:lnTo>
                  <a:close/>
                  <a:moveTo>
                    <a:pt x="198" y="639"/>
                  </a:moveTo>
                  <a:lnTo>
                    <a:pt x="196" y="639"/>
                  </a:lnTo>
                  <a:lnTo>
                    <a:pt x="196" y="637"/>
                  </a:lnTo>
                  <a:lnTo>
                    <a:pt x="198" y="637"/>
                  </a:lnTo>
                  <a:lnTo>
                    <a:pt x="198" y="639"/>
                  </a:lnTo>
                  <a:close/>
                  <a:moveTo>
                    <a:pt x="194" y="639"/>
                  </a:moveTo>
                  <a:lnTo>
                    <a:pt x="192" y="639"/>
                  </a:lnTo>
                  <a:lnTo>
                    <a:pt x="192" y="637"/>
                  </a:lnTo>
                  <a:lnTo>
                    <a:pt x="196" y="637"/>
                  </a:lnTo>
                  <a:lnTo>
                    <a:pt x="198" y="637"/>
                  </a:lnTo>
                  <a:lnTo>
                    <a:pt x="196" y="637"/>
                  </a:lnTo>
                  <a:lnTo>
                    <a:pt x="194" y="639"/>
                  </a:lnTo>
                  <a:close/>
                  <a:moveTo>
                    <a:pt x="186" y="635"/>
                  </a:moveTo>
                  <a:lnTo>
                    <a:pt x="184" y="635"/>
                  </a:lnTo>
                  <a:lnTo>
                    <a:pt x="186" y="635"/>
                  </a:lnTo>
                  <a:close/>
                  <a:moveTo>
                    <a:pt x="190" y="635"/>
                  </a:moveTo>
                  <a:lnTo>
                    <a:pt x="190" y="637"/>
                  </a:lnTo>
                  <a:lnTo>
                    <a:pt x="188" y="637"/>
                  </a:lnTo>
                  <a:lnTo>
                    <a:pt x="190" y="637"/>
                  </a:lnTo>
                  <a:lnTo>
                    <a:pt x="188" y="637"/>
                  </a:lnTo>
                  <a:lnTo>
                    <a:pt x="186" y="637"/>
                  </a:lnTo>
                  <a:lnTo>
                    <a:pt x="188" y="635"/>
                  </a:lnTo>
                  <a:lnTo>
                    <a:pt x="190" y="635"/>
                  </a:lnTo>
                  <a:lnTo>
                    <a:pt x="192" y="635"/>
                  </a:lnTo>
                  <a:lnTo>
                    <a:pt x="190" y="635"/>
                  </a:lnTo>
                  <a:close/>
                  <a:moveTo>
                    <a:pt x="175" y="633"/>
                  </a:moveTo>
                  <a:lnTo>
                    <a:pt x="175" y="635"/>
                  </a:lnTo>
                  <a:lnTo>
                    <a:pt x="173" y="633"/>
                  </a:lnTo>
                  <a:lnTo>
                    <a:pt x="175" y="633"/>
                  </a:lnTo>
                  <a:close/>
                  <a:moveTo>
                    <a:pt x="179" y="635"/>
                  </a:moveTo>
                  <a:lnTo>
                    <a:pt x="179" y="633"/>
                  </a:lnTo>
                  <a:lnTo>
                    <a:pt x="179" y="635"/>
                  </a:lnTo>
                  <a:close/>
                  <a:moveTo>
                    <a:pt x="177" y="633"/>
                  </a:moveTo>
                  <a:lnTo>
                    <a:pt x="175" y="633"/>
                  </a:lnTo>
                  <a:lnTo>
                    <a:pt x="177" y="633"/>
                  </a:lnTo>
                  <a:close/>
                  <a:moveTo>
                    <a:pt x="190" y="635"/>
                  </a:moveTo>
                  <a:lnTo>
                    <a:pt x="188" y="635"/>
                  </a:lnTo>
                  <a:lnTo>
                    <a:pt x="188" y="633"/>
                  </a:lnTo>
                  <a:lnTo>
                    <a:pt x="190" y="633"/>
                  </a:lnTo>
                  <a:lnTo>
                    <a:pt x="190" y="635"/>
                  </a:lnTo>
                  <a:close/>
                  <a:moveTo>
                    <a:pt x="165" y="633"/>
                  </a:moveTo>
                  <a:lnTo>
                    <a:pt x="167" y="633"/>
                  </a:lnTo>
                  <a:lnTo>
                    <a:pt x="167" y="635"/>
                  </a:lnTo>
                  <a:lnTo>
                    <a:pt x="165" y="635"/>
                  </a:lnTo>
                  <a:lnTo>
                    <a:pt x="167" y="635"/>
                  </a:lnTo>
                  <a:lnTo>
                    <a:pt x="169" y="635"/>
                  </a:lnTo>
                  <a:lnTo>
                    <a:pt x="167" y="635"/>
                  </a:lnTo>
                  <a:lnTo>
                    <a:pt x="167" y="637"/>
                  </a:lnTo>
                  <a:lnTo>
                    <a:pt x="165" y="637"/>
                  </a:lnTo>
                  <a:lnTo>
                    <a:pt x="165" y="635"/>
                  </a:lnTo>
                  <a:lnTo>
                    <a:pt x="165" y="637"/>
                  </a:lnTo>
                  <a:lnTo>
                    <a:pt x="163" y="637"/>
                  </a:lnTo>
                  <a:lnTo>
                    <a:pt x="161" y="637"/>
                  </a:lnTo>
                  <a:lnTo>
                    <a:pt x="161" y="635"/>
                  </a:lnTo>
                  <a:lnTo>
                    <a:pt x="160" y="635"/>
                  </a:lnTo>
                  <a:lnTo>
                    <a:pt x="160" y="633"/>
                  </a:lnTo>
                  <a:lnTo>
                    <a:pt x="161" y="633"/>
                  </a:lnTo>
                  <a:lnTo>
                    <a:pt x="163" y="633"/>
                  </a:lnTo>
                  <a:lnTo>
                    <a:pt x="165" y="633"/>
                  </a:lnTo>
                  <a:close/>
                  <a:moveTo>
                    <a:pt x="179" y="633"/>
                  </a:moveTo>
                  <a:lnTo>
                    <a:pt x="177" y="633"/>
                  </a:lnTo>
                  <a:lnTo>
                    <a:pt x="177" y="631"/>
                  </a:lnTo>
                  <a:lnTo>
                    <a:pt x="179" y="631"/>
                  </a:lnTo>
                  <a:lnTo>
                    <a:pt x="179" y="633"/>
                  </a:lnTo>
                  <a:close/>
                  <a:moveTo>
                    <a:pt x="177" y="631"/>
                  </a:moveTo>
                  <a:lnTo>
                    <a:pt x="175" y="633"/>
                  </a:lnTo>
                  <a:lnTo>
                    <a:pt x="175" y="631"/>
                  </a:lnTo>
                  <a:lnTo>
                    <a:pt x="177" y="631"/>
                  </a:lnTo>
                  <a:close/>
                  <a:moveTo>
                    <a:pt x="248" y="631"/>
                  </a:moveTo>
                  <a:lnTo>
                    <a:pt x="246" y="631"/>
                  </a:lnTo>
                  <a:lnTo>
                    <a:pt x="244" y="631"/>
                  </a:lnTo>
                  <a:lnTo>
                    <a:pt x="246" y="631"/>
                  </a:lnTo>
                  <a:lnTo>
                    <a:pt x="250" y="631"/>
                  </a:lnTo>
                  <a:lnTo>
                    <a:pt x="248" y="631"/>
                  </a:lnTo>
                  <a:close/>
                  <a:moveTo>
                    <a:pt x="177" y="631"/>
                  </a:moveTo>
                  <a:lnTo>
                    <a:pt x="177" y="630"/>
                  </a:lnTo>
                  <a:lnTo>
                    <a:pt x="179" y="630"/>
                  </a:lnTo>
                  <a:lnTo>
                    <a:pt x="179" y="631"/>
                  </a:lnTo>
                  <a:lnTo>
                    <a:pt x="177" y="631"/>
                  </a:lnTo>
                  <a:close/>
                  <a:moveTo>
                    <a:pt x="179" y="631"/>
                  </a:moveTo>
                  <a:lnTo>
                    <a:pt x="179" y="630"/>
                  </a:lnTo>
                  <a:lnTo>
                    <a:pt x="181" y="630"/>
                  </a:lnTo>
                  <a:lnTo>
                    <a:pt x="179" y="630"/>
                  </a:lnTo>
                  <a:lnTo>
                    <a:pt x="179" y="631"/>
                  </a:lnTo>
                  <a:close/>
                  <a:moveTo>
                    <a:pt x="192" y="631"/>
                  </a:moveTo>
                  <a:lnTo>
                    <a:pt x="190" y="631"/>
                  </a:lnTo>
                  <a:lnTo>
                    <a:pt x="188" y="631"/>
                  </a:lnTo>
                  <a:lnTo>
                    <a:pt x="188" y="633"/>
                  </a:lnTo>
                  <a:lnTo>
                    <a:pt x="186" y="633"/>
                  </a:lnTo>
                  <a:lnTo>
                    <a:pt x="184" y="633"/>
                  </a:lnTo>
                  <a:lnTo>
                    <a:pt x="184" y="635"/>
                  </a:lnTo>
                  <a:lnTo>
                    <a:pt x="183" y="635"/>
                  </a:lnTo>
                  <a:lnTo>
                    <a:pt x="184" y="633"/>
                  </a:lnTo>
                  <a:lnTo>
                    <a:pt x="186" y="631"/>
                  </a:lnTo>
                  <a:lnTo>
                    <a:pt x="188" y="631"/>
                  </a:lnTo>
                  <a:lnTo>
                    <a:pt x="192" y="630"/>
                  </a:lnTo>
                  <a:lnTo>
                    <a:pt x="192" y="631"/>
                  </a:lnTo>
                  <a:close/>
                  <a:moveTo>
                    <a:pt x="188" y="630"/>
                  </a:moveTo>
                  <a:lnTo>
                    <a:pt x="186" y="630"/>
                  </a:lnTo>
                  <a:lnTo>
                    <a:pt x="186" y="628"/>
                  </a:lnTo>
                  <a:lnTo>
                    <a:pt x="188" y="628"/>
                  </a:lnTo>
                  <a:lnTo>
                    <a:pt x="188" y="630"/>
                  </a:lnTo>
                  <a:close/>
                  <a:moveTo>
                    <a:pt x="161" y="624"/>
                  </a:moveTo>
                  <a:lnTo>
                    <a:pt x="163" y="626"/>
                  </a:lnTo>
                  <a:lnTo>
                    <a:pt x="161" y="626"/>
                  </a:lnTo>
                  <a:lnTo>
                    <a:pt x="160" y="626"/>
                  </a:lnTo>
                  <a:lnTo>
                    <a:pt x="158" y="626"/>
                  </a:lnTo>
                  <a:lnTo>
                    <a:pt x="158" y="624"/>
                  </a:lnTo>
                  <a:lnTo>
                    <a:pt x="160" y="624"/>
                  </a:lnTo>
                  <a:lnTo>
                    <a:pt x="161" y="624"/>
                  </a:lnTo>
                  <a:close/>
                  <a:moveTo>
                    <a:pt x="150" y="618"/>
                  </a:moveTo>
                  <a:lnTo>
                    <a:pt x="148" y="618"/>
                  </a:lnTo>
                  <a:lnTo>
                    <a:pt x="150" y="618"/>
                  </a:lnTo>
                  <a:lnTo>
                    <a:pt x="152" y="618"/>
                  </a:lnTo>
                  <a:lnTo>
                    <a:pt x="150" y="618"/>
                  </a:lnTo>
                  <a:close/>
                  <a:moveTo>
                    <a:pt x="156" y="616"/>
                  </a:moveTo>
                  <a:lnTo>
                    <a:pt x="154" y="616"/>
                  </a:lnTo>
                  <a:lnTo>
                    <a:pt x="152" y="616"/>
                  </a:lnTo>
                  <a:lnTo>
                    <a:pt x="150" y="616"/>
                  </a:lnTo>
                  <a:lnTo>
                    <a:pt x="152" y="616"/>
                  </a:lnTo>
                  <a:lnTo>
                    <a:pt x="154" y="614"/>
                  </a:lnTo>
                  <a:lnTo>
                    <a:pt x="156" y="616"/>
                  </a:lnTo>
                  <a:close/>
                  <a:moveTo>
                    <a:pt x="252" y="612"/>
                  </a:moveTo>
                  <a:lnTo>
                    <a:pt x="252" y="610"/>
                  </a:lnTo>
                  <a:lnTo>
                    <a:pt x="254" y="610"/>
                  </a:lnTo>
                  <a:lnTo>
                    <a:pt x="252" y="612"/>
                  </a:lnTo>
                  <a:close/>
                  <a:moveTo>
                    <a:pt x="146" y="606"/>
                  </a:moveTo>
                  <a:lnTo>
                    <a:pt x="144" y="606"/>
                  </a:lnTo>
                  <a:lnTo>
                    <a:pt x="144" y="605"/>
                  </a:lnTo>
                  <a:lnTo>
                    <a:pt x="146" y="605"/>
                  </a:lnTo>
                  <a:lnTo>
                    <a:pt x="146" y="606"/>
                  </a:lnTo>
                  <a:close/>
                  <a:moveTo>
                    <a:pt x="256" y="601"/>
                  </a:moveTo>
                  <a:lnTo>
                    <a:pt x="257" y="601"/>
                  </a:lnTo>
                  <a:lnTo>
                    <a:pt x="256" y="601"/>
                  </a:lnTo>
                  <a:lnTo>
                    <a:pt x="256" y="603"/>
                  </a:lnTo>
                  <a:lnTo>
                    <a:pt x="254" y="603"/>
                  </a:lnTo>
                  <a:lnTo>
                    <a:pt x="256" y="601"/>
                  </a:lnTo>
                  <a:lnTo>
                    <a:pt x="256" y="599"/>
                  </a:lnTo>
                  <a:lnTo>
                    <a:pt x="257" y="599"/>
                  </a:lnTo>
                  <a:lnTo>
                    <a:pt x="257" y="601"/>
                  </a:lnTo>
                  <a:lnTo>
                    <a:pt x="256" y="601"/>
                  </a:lnTo>
                  <a:close/>
                  <a:moveTo>
                    <a:pt x="256" y="574"/>
                  </a:moveTo>
                  <a:lnTo>
                    <a:pt x="256" y="576"/>
                  </a:lnTo>
                  <a:lnTo>
                    <a:pt x="256" y="574"/>
                  </a:lnTo>
                  <a:lnTo>
                    <a:pt x="257" y="574"/>
                  </a:lnTo>
                  <a:lnTo>
                    <a:pt x="257" y="576"/>
                  </a:lnTo>
                  <a:lnTo>
                    <a:pt x="257" y="578"/>
                  </a:lnTo>
                  <a:lnTo>
                    <a:pt x="256" y="578"/>
                  </a:lnTo>
                  <a:lnTo>
                    <a:pt x="256" y="576"/>
                  </a:lnTo>
                  <a:lnTo>
                    <a:pt x="254" y="576"/>
                  </a:lnTo>
                  <a:lnTo>
                    <a:pt x="254" y="574"/>
                  </a:lnTo>
                  <a:lnTo>
                    <a:pt x="256" y="574"/>
                  </a:lnTo>
                  <a:close/>
                  <a:moveTo>
                    <a:pt x="254" y="566"/>
                  </a:moveTo>
                  <a:lnTo>
                    <a:pt x="256" y="566"/>
                  </a:lnTo>
                  <a:lnTo>
                    <a:pt x="259" y="566"/>
                  </a:lnTo>
                  <a:lnTo>
                    <a:pt x="259" y="568"/>
                  </a:lnTo>
                  <a:lnTo>
                    <a:pt x="257" y="568"/>
                  </a:lnTo>
                  <a:lnTo>
                    <a:pt x="259" y="568"/>
                  </a:lnTo>
                  <a:lnTo>
                    <a:pt x="261" y="568"/>
                  </a:lnTo>
                  <a:lnTo>
                    <a:pt x="259" y="568"/>
                  </a:lnTo>
                  <a:lnTo>
                    <a:pt x="259" y="570"/>
                  </a:lnTo>
                  <a:lnTo>
                    <a:pt x="259" y="568"/>
                  </a:lnTo>
                  <a:lnTo>
                    <a:pt x="256" y="568"/>
                  </a:lnTo>
                  <a:lnTo>
                    <a:pt x="256" y="570"/>
                  </a:lnTo>
                  <a:lnTo>
                    <a:pt x="257" y="570"/>
                  </a:lnTo>
                  <a:lnTo>
                    <a:pt x="257" y="568"/>
                  </a:lnTo>
                  <a:lnTo>
                    <a:pt x="259" y="568"/>
                  </a:lnTo>
                  <a:lnTo>
                    <a:pt x="259" y="570"/>
                  </a:lnTo>
                  <a:lnTo>
                    <a:pt x="257" y="570"/>
                  </a:lnTo>
                  <a:lnTo>
                    <a:pt x="256" y="570"/>
                  </a:lnTo>
                  <a:lnTo>
                    <a:pt x="256" y="568"/>
                  </a:lnTo>
                  <a:lnTo>
                    <a:pt x="254" y="570"/>
                  </a:lnTo>
                  <a:lnTo>
                    <a:pt x="252" y="570"/>
                  </a:lnTo>
                  <a:lnTo>
                    <a:pt x="252" y="568"/>
                  </a:lnTo>
                  <a:lnTo>
                    <a:pt x="252" y="566"/>
                  </a:lnTo>
                  <a:lnTo>
                    <a:pt x="254" y="566"/>
                  </a:lnTo>
                  <a:close/>
                  <a:moveTo>
                    <a:pt x="261" y="566"/>
                  </a:moveTo>
                  <a:lnTo>
                    <a:pt x="259" y="566"/>
                  </a:lnTo>
                  <a:lnTo>
                    <a:pt x="261" y="566"/>
                  </a:lnTo>
                  <a:lnTo>
                    <a:pt x="261" y="568"/>
                  </a:lnTo>
                  <a:lnTo>
                    <a:pt x="259" y="568"/>
                  </a:lnTo>
                  <a:lnTo>
                    <a:pt x="259" y="566"/>
                  </a:lnTo>
                  <a:lnTo>
                    <a:pt x="259" y="564"/>
                  </a:lnTo>
                  <a:lnTo>
                    <a:pt x="261" y="566"/>
                  </a:lnTo>
                  <a:close/>
                  <a:moveTo>
                    <a:pt x="267" y="562"/>
                  </a:moveTo>
                  <a:lnTo>
                    <a:pt x="265" y="564"/>
                  </a:lnTo>
                  <a:lnTo>
                    <a:pt x="265" y="562"/>
                  </a:lnTo>
                  <a:lnTo>
                    <a:pt x="267" y="562"/>
                  </a:lnTo>
                  <a:lnTo>
                    <a:pt x="265" y="562"/>
                  </a:lnTo>
                  <a:lnTo>
                    <a:pt x="265" y="560"/>
                  </a:lnTo>
                  <a:lnTo>
                    <a:pt x="265" y="558"/>
                  </a:lnTo>
                  <a:lnTo>
                    <a:pt x="267" y="558"/>
                  </a:lnTo>
                  <a:lnTo>
                    <a:pt x="267" y="560"/>
                  </a:lnTo>
                  <a:lnTo>
                    <a:pt x="267" y="562"/>
                  </a:lnTo>
                  <a:close/>
                  <a:moveTo>
                    <a:pt x="121" y="558"/>
                  </a:moveTo>
                  <a:lnTo>
                    <a:pt x="119" y="557"/>
                  </a:lnTo>
                  <a:lnTo>
                    <a:pt x="121" y="557"/>
                  </a:lnTo>
                  <a:lnTo>
                    <a:pt x="121" y="558"/>
                  </a:lnTo>
                  <a:close/>
                  <a:moveTo>
                    <a:pt x="269" y="558"/>
                  </a:moveTo>
                  <a:lnTo>
                    <a:pt x="267" y="558"/>
                  </a:lnTo>
                  <a:lnTo>
                    <a:pt x="267" y="557"/>
                  </a:lnTo>
                  <a:lnTo>
                    <a:pt x="269" y="555"/>
                  </a:lnTo>
                  <a:lnTo>
                    <a:pt x="269" y="557"/>
                  </a:lnTo>
                  <a:lnTo>
                    <a:pt x="271" y="557"/>
                  </a:lnTo>
                  <a:lnTo>
                    <a:pt x="269" y="558"/>
                  </a:lnTo>
                  <a:close/>
                  <a:moveTo>
                    <a:pt x="121" y="555"/>
                  </a:moveTo>
                  <a:lnTo>
                    <a:pt x="121" y="557"/>
                  </a:lnTo>
                  <a:lnTo>
                    <a:pt x="119" y="557"/>
                  </a:lnTo>
                  <a:lnTo>
                    <a:pt x="117" y="557"/>
                  </a:lnTo>
                  <a:lnTo>
                    <a:pt x="117" y="555"/>
                  </a:lnTo>
                  <a:lnTo>
                    <a:pt x="119" y="555"/>
                  </a:lnTo>
                  <a:lnTo>
                    <a:pt x="119" y="553"/>
                  </a:lnTo>
                  <a:lnTo>
                    <a:pt x="121" y="555"/>
                  </a:lnTo>
                  <a:close/>
                  <a:moveTo>
                    <a:pt x="121" y="555"/>
                  </a:moveTo>
                  <a:lnTo>
                    <a:pt x="121" y="553"/>
                  </a:lnTo>
                  <a:lnTo>
                    <a:pt x="123" y="553"/>
                  </a:lnTo>
                  <a:lnTo>
                    <a:pt x="125" y="555"/>
                  </a:lnTo>
                  <a:lnTo>
                    <a:pt x="123" y="555"/>
                  </a:lnTo>
                  <a:lnTo>
                    <a:pt x="121" y="555"/>
                  </a:lnTo>
                  <a:close/>
                  <a:moveTo>
                    <a:pt x="271" y="555"/>
                  </a:moveTo>
                  <a:lnTo>
                    <a:pt x="269" y="555"/>
                  </a:lnTo>
                  <a:lnTo>
                    <a:pt x="271" y="555"/>
                  </a:lnTo>
                  <a:lnTo>
                    <a:pt x="273" y="555"/>
                  </a:lnTo>
                  <a:lnTo>
                    <a:pt x="271" y="555"/>
                  </a:lnTo>
                  <a:lnTo>
                    <a:pt x="269" y="555"/>
                  </a:lnTo>
                  <a:lnTo>
                    <a:pt x="267" y="555"/>
                  </a:lnTo>
                  <a:lnTo>
                    <a:pt x="267" y="553"/>
                  </a:lnTo>
                  <a:lnTo>
                    <a:pt x="269" y="553"/>
                  </a:lnTo>
                  <a:lnTo>
                    <a:pt x="271" y="553"/>
                  </a:lnTo>
                  <a:lnTo>
                    <a:pt x="271" y="555"/>
                  </a:lnTo>
                  <a:close/>
                  <a:moveTo>
                    <a:pt x="267" y="545"/>
                  </a:moveTo>
                  <a:lnTo>
                    <a:pt x="269" y="545"/>
                  </a:lnTo>
                  <a:lnTo>
                    <a:pt x="269" y="547"/>
                  </a:lnTo>
                  <a:lnTo>
                    <a:pt x="267" y="547"/>
                  </a:lnTo>
                  <a:lnTo>
                    <a:pt x="271" y="547"/>
                  </a:lnTo>
                  <a:lnTo>
                    <a:pt x="271" y="549"/>
                  </a:lnTo>
                  <a:lnTo>
                    <a:pt x="273" y="549"/>
                  </a:lnTo>
                  <a:lnTo>
                    <a:pt x="273" y="551"/>
                  </a:lnTo>
                  <a:lnTo>
                    <a:pt x="273" y="553"/>
                  </a:lnTo>
                  <a:lnTo>
                    <a:pt x="273" y="551"/>
                  </a:lnTo>
                  <a:lnTo>
                    <a:pt x="271" y="549"/>
                  </a:lnTo>
                  <a:lnTo>
                    <a:pt x="271" y="551"/>
                  </a:lnTo>
                  <a:lnTo>
                    <a:pt x="271" y="553"/>
                  </a:lnTo>
                  <a:lnTo>
                    <a:pt x="271" y="551"/>
                  </a:lnTo>
                  <a:lnTo>
                    <a:pt x="269" y="549"/>
                  </a:lnTo>
                  <a:lnTo>
                    <a:pt x="269" y="551"/>
                  </a:lnTo>
                  <a:lnTo>
                    <a:pt x="267" y="551"/>
                  </a:lnTo>
                  <a:lnTo>
                    <a:pt x="265" y="549"/>
                  </a:lnTo>
                  <a:lnTo>
                    <a:pt x="263" y="547"/>
                  </a:lnTo>
                  <a:lnTo>
                    <a:pt x="263" y="545"/>
                  </a:lnTo>
                  <a:lnTo>
                    <a:pt x="261" y="545"/>
                  </a:lnTo>
                  <a:lnTo>
                    <a:pt x="261" y="543"/>
                  </a:lnTo>
                  <a:lnTo>
                    <a:pt x="261" y="541"/>
                  </a:lnTo>
                  <a:lnTo>
                    <a:pt x="263" y="541"/>
                  </a:lnTo>
                  <a:lnTo>
                    <a:pt x="265" y="543"/>
                  </a:lnTo>
                  <a:lnTo>
                    <a:pt x="265" y="545"/>
                  </a:lnTo>
                  <a:lnTo>
                    <a:pt x="267" y="545"/>
                  </a:lnTo>
                  <a:close/>
                  <a:moveTo>
                    <a:pt x="112" y="543"/>
                  </a:moveTo>
                  <a:lnTo>
                    <a:pt x="110" y="543"/>
                  </a:lnTo>
                  <a:lnTo>
                    <a:pt x="110" y="541"/>
                  </a:lnTo>
                  <a:lnTo>
                    <a:pt x="112" y="541"/>
                  </a:lnTo>
                  <a:lnTo>
                    <a:pt x="112" y="543"/>
                  </a:lnTo>
                  <a:close/>
                  <a:moveTo>
                    <a:pt x="280" y="537"/>
                  </a:moveTo>
                  <a:lnTo>
                    <a:pt x="279" y="537"/>
                  </a:lnTo>
                  <a:lnTo>
                    <a:pt x="277" y="537"/>
                  </a:lnTo>
                  <a:lnTo>
                    <a:pt x="279" y="537"/>
                  </a:lnTo>
                  <a:lnTo>
                    <a:pt x="280" y="535"/>
                  </a:lnTo>
                  <a:lnTo>
                    <a:pt x="280" y="537"/>
                  </a:lnTo>
                  <a:close/>
                  <a:moveTo>
                    <a:pt x="100" y="518"/>
                  </a:moveTo>
                  <a:lnTo>
                    <a:pt x="100" y="520"/>
                  </a:lnTo>
                  <a:lnTo>
                    <a:pt x="98" y="520"/>
                  </a:lnTo>
                  <a:lnTo>
                    <a:pt x="98" y="518"/>
                  </a:lnTo>
                  <a:lnTo>
                    <a:pt x="100" y="518"/>
                  </a:lnTo>
                  <a:lnTo>
                    <a:pt x="100" y="516"/>
                  </a:lnTo>
                  <a:lnTo>
                    <a:pt x="102" y="516"/>
                  </a:lnTo>
                  <a:lnTo>
                    <a:pt x="102" y="518"/>
                  </a:lnTo>
                  <a:lnTo>
                    <a:pt x="100" y="518"/>
                  </a:lnTo>
                  <a:close/>
                  <a:moveTo>
                    <a:pt x="279" y="516"/>
                  </a:moveTo>
                  <a:lnTo>
                    <a:pt x="280" y="516"/>
                  </a:lnTo>
                  <a:lnTo>
                    <a:pt x="277" y="516"/>
                  </a:lnTo>
                  <a:lnTo>
                    <a:pt x="275" y="516"/>
                  </a:lnTo>
                  <a:lnTo>
                    <a:pt x="275" y="514"/>
                  </a:lnTo>
                  <a:lnTo>
                    <a:pt x="275" y="512"/>
                  </a:lnTo>
                  <a:lnTo>
                    <a:pt x="277" y="512"/>
                  </a:lnTo>
                  <a:lnTo>
                    <a:pt x="279" y="512"/>
                  </a:lnTo>
                  <a:lnTo>
                    <a:pt x="280" y="512"/>
                  </a:lnTo>
                  <a:lnTo>
                    <a:pt x="280" y="514"/>
                  </a:lnTo>
                  <a:lnTo>
                    <a:pt x="279" y="514"/>
                  </a:lnTo>
                  <a:lnTo>
                    <a:pt x="280" y="514"/>
                  </a:lnTo>
                  <a:lnTo>
                    <a:pt x="279" y="514"/>
                  </a:lnTo>
                  <a:lnTo>
                    <a:pt x="279" y="516"/>
                  </a:lnTo>
                  <a:close/>
                  <a:moveTo>
                    <a:pt x="113" y="512"/>
                  </a:moveTo>
                  <a:lnTo>
                    <a:pt x="113" y="514"/>
                  </a:lnTo>
                  <a:lnTo>
                    <a:pt x="112" y="516"/>
                  </a:lnTo>
                  <a:lnTo>
                    <a:pt x="110" y="514"/>
                  </a:lnTo>
                  <a:lnTo>
                    <a:pt x="112" y="514"/>
                  </a:lnTo>
                  <a:lnTo>
                    <a:pt x="112" y="512"/>
                  </a:lnTo>
                  <a:lnTo>
                    <a:pt x="113" y="512"/>
                  </a:lnTo>
                  <a:lnTo>
                    <a:pt x="112" y="512"/>
                  </a:lnTo>
                  <a:lnTo>
                    <a:pt x="113" y="510"/>
                  </a:lnTo>
                  <a:lnTo>
                    <a:pt x="113" y="509"/>
                  </a:lnTo>
                  <a:lnTo>
                    <a:pt x="113" y="507"/>
                  </a:lnTo>
                  <a:lnTo>
                    <a:pt x="115" y="507"/>
                  </a:lnTo>
                  <a:lnTo>
                    <a:pt x="115" y="505"/>
                  </a:lnTo>
                  <a:lnTo>
                    <a:pt x="115" y="503"/>
                  </a:lnTo>
                  <a:lnTo>
                    <a:pt x="117" y="503"/>
                  </a:lnTo>
                  <a:lnTo>
                    <a:pt x="119" y="503"/>
                  </a:lnTo>
                  <a:lnTo>
                    <a:pt x="119" y="505"/>
                  </a:lnTo>
                  <a:lnTo>
                    <a:pt x="119" y="507"/>
                  </a:lnTo>
                  <a:lnTo>
                    <a:pt x="117" y="507"/>
                  </a:lnTo>
                  <a:lnTo>
                    <a:pt x="117" y="509"/>
                  </a:lnTo>
                  <a:lnTo>
                    <a:pt x="115" y="509"/>
                  </a:lnTo>
                  <a:lnTo>
                    <a:pt x="115" y="510"/>
                  </a:lnTo>
                  <a:lnTo>
                    <a:pt x="115" y="512"/>
                  </a:lnTo>
                  <a:lnTo>
                    <a:pt x="113" y="512"/>
                  </a:lnTo>
                  <a:close/>
                  <a:moveTo>
                    <a:pt x="112" y="509"/>
                  </a:moveTo>
                  <a:lnTo>
                    <a:pt x="112" y="510"/>
                  </a:lnTo>
                  <a:lnTo>
                    <a:pt x="110" y="510"/>
                  </a:lnTo>
                  <a:lnTo>
                    <a:pt x="110" y="509"/>
                  </a:lnTo>
                  <a:lnTo>
                    <a:pt x="108" y="510"/>
                  </a:lnTo>
                  <a:lnTo>
                    <a:pt x="108" y="509"/>
                  </a:lnTo>
                  <a:lnTo>
                    <a:pt x="110" y="509"/>
                  </a:lnTo>
                  <a:lnTo>
                    <a:pt x="110" y="507"/>
                  </a:lnTo>
                  <a:lnTo>
                    <a:pt x="112" y="505"/>
                  </a:lnTo>
                  <a:lnTo>
                    <a:pt x="112" y="503"/>
                  </a:lnTo>
                  <a:lnTo>
                    <a:pt x="113" y="503"/>
                  </a:lnTo>
                  <a:lnTo>
                    <a:pt x="113" y="505"/>
                  </a:lnTo>
                  <a:lnTo>
                    <a:pt x="113" y="507"/>
                  </a:lnTo>
                  <a:lnTo>
                    <a:pt x="112" y="507"/>
                  </a:lnTo>
                  <a:lnTo>
                    <a:pt x="112" y="509"/>
                  </a:lnTo>
                  <a:close/>
                  <a:moveTo>
                    <a:pt x="284" y="497"/>
                  </a:moveTo>
                  <a:lnTo>
                    <a:pt x="282" y="497"/>
                  </a:lnTo>
                  <a:lnTo>
                    <a:pt x="282" y="499"/>
                  </a:lnTo>
                  <a:lnTo>
                    <a:pt x="284" y="499"/>
                  </a:lnTo>
                  <a:lnTo>
                    <a:pt x="284" y="501"/>
                  </a:lnTo>
                  <a:lnTo>
                    <a:pt x="282" y="501"/>
                  </a:lnTo>
                  <a:lnTo>
                    <a:pt x="284" y="503"/>
                  </a:lnTo>
                  <a:lnTo>
                    <a:pt x="282" y="503"/>
                  </a:lnTo>
                  <a:lnTo>
                    <a:pt x="284" y="503"/>
                  </a:lnTo>
                  <a:lnTo>
                    <a:pt x="286" y="505"/>
                  </a:lnTo>
                  <a:lnTo>
                    <a:pt x="288" y="505"/>
                  </a:lnTo>
                  <a:lnTo>
                    <a:pt x="288" y="507"/>
                  </a:lnTo>
                  <a:lnTo>
                    <a:pt x="288" y="509"/>
                  </a:lnTo>
                  <a:lnTo>
                    <a:pt x="288" y="507"/>
                  </a:lnTo>
                  <a:lnTo>
                    <a:pt x="286" y="507"/>
                  </a:lnTo>
                  <a:lnTo>
                    <a:pt x="284" y="507"/>
                  </a:lnTo>
                  <a:lnTo>
                    <a:pt x="282" y="507"/>
                  </a:lnTo>
                  <a:lnTo>
                    <a:pt x="282" y="505"/>
                  </a:lnTo>
                  <a:lnTo>
                    <a:pt x="282" y="503"/>
                  </a:lnTo>
                  <a:lnTo>
                    <a:pt x="282" y="501"/>
                  </a:lnTo>
                  <a:lnTo>
                    <a:pt x="282" y="499"/>
                  </a:lnTo>
                  <a:lnTo>
                    <a:pt x="280" y="499"/>
                  </a:lnTo>
                  <a:lnTo>
                    <a:pt x="280" y="497"/>
                  </a:lnTo>
                  <a:lnTo>
                    <a:pt x="279" y="495"/>
                  </a:lnTo>
                  <a:lnTo>
                    <a:pt x="279" y="493"/>
                  </a:lnTo>
                  <a:lnTo>
                    <a:pt x="279" y="491"/>
                  </a:lnTo>
                  <a:lnTo>
                    <a:pt x="277" y="491"/>
                  </a:lnTo>
                  <a:lnTo>
                    <a:pt x="277" y="489"/>
                  </a:lnTo>
                  <a:lnTo>
                    <a:pt x="279" y="489"/>
                  </a:lnTo>
                  <a:lnTo>
                    <a:pt x="280" y="491"/>
                  </a:lnTo>
                  <a:lnTo>
                    <a:pt x="282" y="491"/>
                  </a:lnTo>
                  <a:lnTo>
                    <a:pt x="282" y="493"/>
                  </a:lnTo>
                  <a:lnTo>
                    <a:pt x="282" y="495"/>
                  </a:lnTo>
                  <a:lnTo>
                    <a:pt x="284" y="497"/>
                  </a:lnTo>
                  <a:close/>
                  <a:moveTo>
                    <a:pt x="296" y="474"/>
                  </a:moveTo>
                  <a:lnTo>
                    <a:pt x="298" y="474"/>
                  </a:lnTo>
                  <a:lnTo>
                    <a:pt x="300" y="474"/>
                  </a:lnTo>
                  <a:lnTo>
                    <a:pt x="298" y="474"/>
                  </a:lnTo>
                  <a:lnTo>
                    <a:pt x="298" y="476"/>
                  </a:lnTo>
                  <a:lnTo>
                    <a:pt x="300" y="476"/>
                  </a:lnTo>
                  <a:lnTo>
                    <a:pt x="298" y="476"/>
                  </a:lnTo>
                  <a:lnTo>
                    <a:pt x="296" y="474"/>
                  </a:lnTo>
                  <a:lnTo>
                    <a:pt x="294" y="474"/>
                  </a:lnTo>
                  <a:lnTo>
                    <a:pt x="294" y="472"/>
                  </a:lnTo>
                  <a:lnTo>
                    <a:pt x="296" y="472"/>
                  </a:lnTo>
                  <a:lnTo>
                    <a:pt x="296" y="474"/>
                  </a:lnTo>
                  <a:close/>
                  <a:moveTo>
                    <a:pt x="338" y="464"/>
                  </a:moveTo>
                  <a:lnTo>
                    <a:pt x="338" y="466"/>
                  </a:lnTo>
                  <a:lnTo>
                    <a:pt x="336" y="466"/>
                  </a:lnTo>
                  <a:lnTo>
                    <a:pt x="334" y="466"/>
                  </a:lnTo>
                  <a:lnTo>
                    <a:pt x="336" y="464"/>
                  </a:lnTo>
                  <a:lnTo>
                    <a:pt x="334" y="464"/>
                  </a:lnTo>
                  <a:lnTo>
                    <a:pt x="336" y="464"/>
                  </a:lnTo>
                  <a:lnTo>
                    <a:pt x="338" y="464"/>
                  </a:lnTo>
                  <a:close/>
                  <a:moveTo>
                    <a:pt x="85" y="466"/>
                  </a:moveTo>
                  <a:lnTo>
                    <a:pt x="83" y="466"/>
                  </a:lnTo>
                  <a:lnTo>
                    <a:pt x="81" y="466"/>
                  </a:lnTo>
                  <a:lnTo>
                    <a:pt x="81" y="464"/>
                  </a:lnTo>
                  <a:lnTo>
                    <a:pt x="81" y="463"/>
                  </a:lnTo>
                  <a:lnTo>
                    <a:pt x="85" y="463"/>
                  </a:lnTo>
                  <a:lnTo>
                    <a:pt x="87" y="463"/>
                  </a:lnTo>
                  <a:lnTo>
                    <a:pt x="87" y="464"/>
                  </a:lnTo>
                  <a:lnTo>
                    <a:pt x="85" y="464"/>
                  </a:lnTo>
                  <a:lnTo>
                    <a:pt x="85" y="466"/>
                  </a:lnTo>
                  <a:close/>
                  <a:moveTo>
                    <a:pt x="338" y="464"/>
                  </a:moveTo>
                  <a:lnTo>
                    <a:pt x="336" y="464"/>
                  </a:lnTo>
                  <a:lnTo>
                    <a:pt x="336" y="463"/>
                  </a:lnTo>
                  <a:lnTo>
                    <a:pt x="338" y="463"/>
                  </a:lnTo>
                  <a:lnTo>
                    <a:pt x="336" y="463"/>
                  </a:lnTo>
                  <a:lnTo>
                    <a:pt x="336" y="461"/>
                  </a:lnTo>
                  <a:lnTo>
                    <a:pt x="334" y="461"/>
                  </a:lnTo>
                  <a:lnTo>
                    <a:pt x="336" y="459"/>
                  </a:lnTo>
                  <a:lnTo>
                    <a:pt x="338" y="459"/>
                  </a:lnTo>
                  <a:lnTo>
                    <a:pt x="338" y="461"/>
                  </a:lnTo>
                  <a:lnTo>
                    <a:pt x="340" y="461"/>
                  </a:lnTo>
                  <a:lnTo>
                    <a:pt x="340" y="463"/>
                  </a:lnTo>
                  <a:lnTo>
                    <a:pt x="338" y="463"/>
                  </a:lnTo>
                  <a:lnTo>
                    <a:pt x="338" y="464"/>
                  </a:lnTo>
                  <a:close/>
                  <a:moveTo>
                    <a:pt x="342" y="459"/>
                  </a:moveTo>
                  <a:lnTo>
                    <a:pt x="340" y="459"/>
                  </a:lnTo>
                  <a:lnTo>
                    <a:pt x="340" y="457"/>
                  </a:lnTo>
                  <a:lnTo>
                    <a:pt x="338" y="457"/>
                  </a:lnTo>
                  <a:lnTo>
                    <a:pt x="338" y="455"/>
                  </a:lnTo>
                  <a:lnTo>
                    <a:pt x="340" y="455"/>
                  </a:lnTo>
                  <a:lnTo>
                    <a:pt x="342" y="453"/>
                  </a:lnTo>
                  <a:lnTo>
                    <a:pt x="342" y="455"/>
                  </a:lnTo>
                  <a:lnTo>
                    <a:pt x="342" y="457"/>
                  </a:lnTo>
                  <a:lnTo>
                    <a:pt x="342" y="459"/>
                  </a:lnTo>
                  <a:close/>
                  <a:moveTo>
                    <a:pt x="332" y="455"/>
                  </a:moveTo>
                  <a:lnTo>
                    <a:pt x="332" y="457"/>
                  </a:lnTo>
                  <a:lnTo>
                    <a:pt x="334" y="459"/>
                  </a:lnTo>
                  <a:lnTo>
                    <a:pt x="332" y="459"/>
                  </a:lnTo>
                  <a:lnTo>
                    <a:pt x="332" y="457"/>
                  </a:lnTo>
                  <a:lnTo>
                    <a:pt x="330" y="457"/>
                  </a:lnTo>
                  <a:lnTo>
                    <a:pt x="330" y="459"/>
                  </a:lnTo>
                  <a:lnTo>
                    <a:pt x="332" y="459"/>
                  </a:lnTo>
                  <a:lnTo>
                    <a:pt x="330" y="459"/>
                  </a:lnTo>
                  <a:lnTo>
                    <a:pt x="330" y="461"/>
                  </a:lnTo>
                  <a:lnTo>
                    <a:pt x="332" y="459"/>
                  </a:lnTo>
                  <a:lnTo>
                    <a:pt x="332" y="461"/>
                  </a:lnTo>
                  <a:lnTo>
                    <a:pt x="334" y="461"/>
                  </a:lnTo>
                  <a:lnTo>
                    <a:pt x="332" y="463"/>
                  </a:lnTo>
                  <a:lnTo>
                    <a:pt x="330" y="463"/>
                  </a:lnTo>
                  <a:lnTo>
                    <a:pt x="332" y="463"/>
                  </a:lnTo>
                  <a:lnTo>
                    <a:pt x="330" y="463"/>
                  </a:lnTo>
                  <a:lnTo>
                    <a:pt x="330" y="464"/>
                  </a:lnTo>
                  <a:lnTo>
                    <a:pt x="330" y="463"/>
                  </a:lnTo>
                  <a:lnTo>
                    <a:pt x="328" y="464"/>
                  </a:lnTo>
                  <a:lnTo>
                    <a:pt x="328" y="463"/>
                  </a:lnTo>
                  <a:lnTo>
                    <a:pt x="327" y="463"/>
                  </a:lnTo>
                  <a:lnTo>
                    <a:pt x="328" y="463"/>
                  </a:lnTo>
                  <a:lnTo>
                    <a:pt x="328" y="464"/>
                  </a:lnTo>
                  <a:lnTo>
                    <a:pt x="327" y="464"/>
                  </a:lnTo>
                  <a:lnTo>
                    <a:pt x="325" y="464"/>
                  </a:lnTo>
                  <a:lnTo>
                    <a:pt x="323" y="464"/>
                  </a:lnTo>
                  <a:lnTo>
                    <a:pt x="323" y="463"/>
                  </a:lnTo>
                  <a:lnTo>
                    <a:pt x="323" y="461"/>
                  </a:lnTo>
                  <a:lnTo>
                    <a:pt x="323" y="459"/>
                  </a:lnTo>
                  <a:lnTo>
                    <a:pt x="323" y="457"/>
                  </a:lnTo>
                  <a:lnTo>
                    <a:pt x="325" y="457"/>
                  </a:lnTo>
                  <a:lnTo>
                    <a:pt x="325" y="455"/>
                  </a:lnTo>
                  <a:lnTo>
                    <a:pt x="325" y="453"/>
                  </a:lnTo>
                  <a:lnTo>
                    <a:pt x="327" y="453"/>
                  </a:lnTo>
                  <a:lnTo>
                    <a:pt x="328" y="453"/>
                  </a:lnTo>
                  <a:lnTo>
                    <a:pt x="330" y="455"/>
                  </a:lnTo>
                  <a:lnTo>
                    <a:pt x="332" y="455"/>
                  </a:lnTo>
                  <a:close/>
                  <a:moveTo>
                    <a:pt x="352" y="453"/>
                  </a:moveTo>
                  <a:lnTo>
                    <a:pt x="352" y="455"/>
                  </a:lnTo>
                  <a:lnTo>
                    <a:pt x="350" y="453"/>
                  </a:lnTo>
                  <a:lnTo>
                    <a:pt x="350" y="455"/>
                  </a:lnTo>
                  <a:lnTo>
                    <a:pt x="348" y="455"/>
                  </a:lnTo>
                  <a:lnTo>
                    <a:pt x="348" y="453"/>
                  </a:lnTo>
                  <a:lnTo>
                    <a:pt x="350" y="453"/>
                  </a:lnTo>
                  <a:lnTo>
                    <a:pt x="350" y="451"/>
                  </a:lnTo>
                  <a:lnTo>
                    <a:pt x="352" y="451"/>
                  </a:lnTo>
                  <a:lnTo>
                    <a:pt x="352" y="453"/>
                  </a:lnTo>
                  <a:close/>
                  <a:moveTo>
                    <a:pt x="346" y="453"/>
                  </a:moveTo>
                  <a:lnTo>
                    <a:pt x="344" y="453"/>
                  </a:lnTo>
                  <a:lnTo>
                    <a:pt x="344" y="455"/>
                  </a:lnTo>
                  <a:lnTo>
                    <a:pt x="346" y="455"/>
                  </a:lnTo>
                  <a:lnTo>
                    <a:pt x="344" y="457"/>
                  </a:lnTo>
                  <a:lnTo>
                    <a:pt x="342" y="457"/>
                  </a:lnTo>
                  <a:lnTo>
                    <a:pt x="342" y="455"/>
                  </a:lnTo>
                  <a:lnTo>
                    <a:pt x="344" y="455"/>
                  </a:lnTo>
                  <a:lnTo>
                    <a:pt x="344" y="453"/>
                  </a:lnTo>
                  <a:lnTo>
                    <a:pt x="342" y="453"/>
                  </a:lnTo>
                  <a:lnTo>
                    <a:pt x="344" y="451"/>
                  </a:lnTo>
                  <a:lnTo>
                    <a:pt x="346" y="449"/>
                  </a:lnTo>
                  <a:lnTo>
                    <a:pt x="346" y="451"/>
                  </a:lnTo>
                  <a:lnTo>
                    <a:pt x="346" y="453"/>
                  </a:lnTo>
                  <a:close/>
                  <a:moveTo>
                    <a:pt x="363" y="441"/>
                  </a:moveTo>
                  <a:lnTo>
                    <a:pt x="361" y="441"/>
                  </a:lnTo>
                  <a:lnTo>
                    <a:pt x="361" y="439"/>
                  </a:lnTo>
                  <a:lnTo>
                    <a:pt x="363" y="439"/>
                  </a:lnTo>
                  <a:lnTo>
                    <a:pt x="365" y="439"/>
                  </a:lnTo>
                  <a:lnTo>
                    <a:pt x="363" y="439"/>
                  </a:lnTo>
                  <a:lnTo>
                    <a:pt x="363" y="441"/>
                  </a:lnTo>
                  <a:close/>
                  <a:moveTo>
                    <a:pt x="388" y="416"/>
                  </a:moveTo>
                  <a:lnTo>
                    <a:pt x="386" y="416"/>
                  </a:lnTo>
                  <a:lnTo>
                    <a:pt x="386" y="415"/>
                  </a:lnTo>
                  <a:lnTo>
                    <a:pt x="388" y="415"/>
                  </a:lnTo>
                  <a:lnTo>
                    <a:pt x="388" y="416"/>
                  </a:lnTo>
                  <a:lnTo>
                    <a:pt x="388" y="415"/>
                  </a:lnTo>
                  <a:lnTo>
                    <a:pt x="388" y="413"/>
                  </a:lnTo>
                  <a:lnTo>
                    <a:pt x="388" y="415"/>
                  </a:lnTo>
                  <a:lnTo>
                    <a:pt x="388" y="416"/>
                  </a:lnTo>
                  <a:close/>
                  <a:moveTo>
                    <a:pt x="396" y="403"/>
                  </a:moveTo>
                  <a:lnTo>
                    <a:pt x="394" y="403"/>
                  </a:lnTo>
                  <a:lnTo>
                    <a:pt x="396" y="401"/>
                  </a:lnTo>
                  <a:lnTo>
                    <a:pt x="394" y="401"/>
                  </a:lnTo>
                  <a:lnTo>
                    <a:pt x="396" y="401"/>
                  </a:lnTo>
                  <a:lnTo>
                    <a:pt x="398" y="401"/>
                  </a:lnTo>
                  <a:lnTo>
                    <a:pt x="396" y="401"/>
                  </a:lnTo>
                  <a:lnTo>
                    <a:pt x="396" y="403"/>
                  </a:lnTo>
                  <a:close/>
                  <a:moveTo>
                    <a:pt x="398" y="395"/>
                  </a:moveTo>
                  <a:lnTo>
                    <a:pt x="398" y="397"/>
                  </a:lnTo>
                  <a:lnTo>
                    <a:pt x="398" y="395"/>
                  </a:lnTo>
                  <a:lnTo>
                    <a:pt x="398" y="393"/>
                  </a:lnTo>
                  <a:lnTo>
                    <a:pt x="398" y="395"/>
                  </a:lnTo>
                  <a:close/>
                  <a:moveTo>
                    <a:pt x="453" y="361"/>
                  </a:moveTo>
                  <a:lnTo>
                    <a:pt x="451" y="361"/>
                  </a:lnTo>
                  <a:lnTo>
                    <a:pt x="449" y="361"/>
                  </a:lnTo>
                  <a:lnTo>
                    <a:pt x="449" y="359"/>
                  </a:lnTo>
                  <a:lnTo>
                    <a:pt x="449" y="357"/>
                  </a:lnTo>
                  <a:lnTo>
                    <a:pt x="451" y="357"/>
                  </a:lnTo>
                  <a:lnTo>
                    <a:pt x="453" y="357"/>
                  </a:lnTo>
                  <a:lnTo>
                    <a:pt x="455" y="357"/>
                  </a:lnTo>
                  <a:lnTo>
                    <a:pt x="455" y="359"/>
                  </a:lnTo>
                  <a:lnTo>
                    <a:pt x="453" y="361"/>
                  </a:lnTo>
                  <a:close/>
                  <a:moveTo>
                    <a:pt x="85" y="347"/>
                  </a:moveTo>
                  <a:lnTo>
                    <a:pt x="87" y="347"/>
                  </a:lnTo>
                  <a:lnTo>
                    <a:pt x="87" y="349"/>
                  </a:lnTo>
                  <a:lnTo>
                    <a:pt x="85" y="351"/>
                  </a:lnTo>
                  <a:lnTo>
                    <a:pt x="83" y="351"/>
                  </a:lnTo>
                  <a:lnTo>
                    <a:pt x="81" y="351"/>
                  </a:lnTo>
                  <a:lnTo>
                    <a:pt x="81" y="349"/>
                  </a:lnTo>
                  <a:lnTo>
                    <a:pt x="83" y="347"/>
                  </a:lnTo>
                  <a:lnTo>
                    <a:pt x="83" y="349"/>
                  </a:lnTo>
                  <a:lnTo>
                    <a:pt x="85" y="349"/>
                  </a:lnTo>
                  <a:lnTo>
                    <a:pt x="85" y="347"/>
                  </a:lnTo>
                  <a:lnTo>
                    <a:pt x="83" y="347"/>
                  </a:lnTo>
                  <a:lnTo>
                    <a:pt x="83" y="345"/>
                  </a:lnTo>
                  <a:lnTo>
                    <a:pt x="85" y="345"/>
                  </a:lnTo>
                  <a:lnTo>
                    <a:pt x="85" y="347"/>
                  </a:lnTo>
                  <a:close/>
                  <a:moveTo>
                    <a:pt x="100" y="342"/>
                  </a:moveTo>
                  <a:lnTo>
                    <a:pt x="98" y="343"/>
                  </a:lnTo>
                  <a:lnTo>
                    <a:pt x="98" y="342"/>
                  </a:lnTo>
                  <a:lnTo>
                    <a:pt x="96" y="342"/>
                  </a:lnTo>
                  <a:lnTo>
                    <a:pt x="94" y="342"/>
                  </a:lnTo>
                  <a:lnTo>
                    <a:pt x="94" y="343"/>
                  </a:lnTo>
                  <a:lnTo>
                    <a:pt x="92" y="343"/>
                  </a:lnTo>
                  <a:lnTo>
                    <a:pt x="92" y="342"/>
                  </a:lnTo>
                  <a:lnTo>
                    <a:pt x="94" y="340"/>
                  </a:lnTo>
                  <a:lnTo>
                    <a:pt x="96" y="340"/>
                  </a:lnTo>
                  <a:lnTo>
                    <a:pt x="98" y="340"/>
                  </a:lnTo>
                  <a:lnTo>
                    <a:pt x="100" y="340"/>
                  </a:lnTo>
                  <a:lnTo>
                    <a:pt x="98" y="340"/>
                  </a:lnTo>
                  <a:lnTo>
                    <a:pt x="98" y="342"/>
                  </a:lnTo>
                  <a:lnTo>
                    <a:pt x="100" y="342"/>
                  </a:lnTo>
                  <a:lnTo>
                    <a:pt x="100" y="340"/>
                  </a:lnTo>
                  <a:lnTo>
                    <a:pt x="102" y="340"/>
                  </a:lnTo>
                  <a:lnTo>
                    <a:pt x="104" y="340"/>
                  </a:lnTo>
                  <a:lnTo>
                    <a:pt x="102" y="340"/>
                  </a:lnTo>
                  <a:lnTo>
                    <a:pt x="102" y="342"/>
                  </a:lnTo>
                  <a:lnTo>
                    <a:pt x="100" y="342"/>
                  </a:lnTo>
                  <a:close/>
                  <a:moveTo>
                    <a:pt x="98" y="338"/>
                  </a:moveTo>
                  <a:lnTo>
                    <a:pt x="96" y="338"/>
                  </a:lnTo>
                  <a:lnTo>
                    <a:pt x="94" y="340"/>
                  </a:lnTo>
                  <a:lnTo>
                    <a:pt x="94" y="338"/>
                  </a:lnTo>
                  <a:lnTo>
                    <a:pt x="92" y="338"/>
                  </a:lnTo>
                  <a:lnTo>
                    <a:pt x="92" y="340"/>
                  </a:lnTo>
                  <a:lnTo>
                    <a:pt x="90" y="340"/>
                  </a:lnTo>
                  <a:lnTo>
                    <a:pt x="88" y="340"/>
                  </a:lnTo>
                  <a:lnTo>
                    <a:pt x="85" y="342"/>
                  </a:lnTo>
                  <a:lnTo>
                    <a:pt x="83" y="342"/>
                  </a:lnTo>
                  <a:lnTo>
                    <a:pt x="83" y="340"/>
                  </a:lnTo>
                  <a:lnTo>
                    <a:pt x="87" y="340"/>
                  </a:lnTo>
                  <a:lnTo>
                    <a:pt x="88" y="338"/>
                  </a:lnTo>
                  <a:lnTo>
                    <a:pt x="87" y="338"/>
                  </a:lnTo>
                  <a:lnTo>
                    <a:pt x="90" y="338"/>
                  </a:lnTo>
                  <a:lnTo>
                    <a:pt x="90" y="336"/>
                  </a:lnTo>
                  <a:lnTo>
                    <a:pt x="92" y="336"/>
                  </a:lnTo>
                  <a:lnTo>
                    <a:pt x="90" y="336"/>
                  </a:lnTo>
                  <a:lnTo>
                    <a:pt x="90" y="338"/>
                  </a:lnTo>
                  <a:lnTo>
                    <a:pt x="96" y="336"/>
                  </a:lnTo>
                  <a:lnTo>
                    <a:pt x="98" y="336"/>
                  </a:lnTo>
                  <a:lnTo>
                    <a:pt x="98" y="338"/>
                  </a:lnTo>
                  <a:close/>
                  <a:moveTo>
                    <a:pt x="557" y="294"/>
                  </a:moveTo>
                  <a:lnTo>
                    <a:pt x="553" y="294"/>
                  </a:lnTo>
                  <a:lnTo>
                    <a:pt x="551" y="292"/>
                  </a:lnTo>
                  <a:lnTo>
                    <a:pt x="553" y="292"/>
                  </a:lnTo>
                  <a:lnTo>
                    <a:pt x="553" y="290"/>
                  </a:lnTo>
                  <a:lnTo>
                    <a:pt x="555" y="290"/>
                  </a:lnTo>
                  <a:lnTo>
                    <a:pt x="557" y="290"/>
                  </a:lnTo>
                  <a:lnTo>
                    <a:pt x="557" y="292"/>
                  </a:lnTo>
                  <a:lnTo>
                    <a:pt x="557" y="294"/>
                  </a:lnTo>
                  <a:close/>
                  <a:moveTo>
                    <a:pt x="115" y="282"/>
                  </a:moveTo>
                  <a:lnTo>
                    <a:pt x="117" y="282"/>
                  </a:lnTo>
                  <a:lnTo>
                    <a:pt x="117" y="284"/>
                  </a:lnTo>
                  <a:lnTo>
                    <a:pt x="119" y="282"/>
                  </a:lnTo>
                  <a:lnTo>
                    <a:pt x="119" y="284"/>
                  </a:lnTo>
                  <a:lnTo>
                    <a:pt x="121" y="284"/>
                  </a:lnTo>
                  <a:lnTo>
                    <a:pt x="121" y="286"/>
                  </a:lnTo>
                  <a:lnTo>
                    <a:pt x="119" y="288"/>
                  </a:lnTo>
                  <a:lnTo>
                    <a:pt x="119" y="290"/>
                  </a:lnTo>
                  <a:lnTo>
                    <a:pt x="117" y="288"/>
                  </a:lnTo>
                  <a:lnTo>
                    <a:pt x="117" y="290"/>
                  </a:lnTo>
                  <a:lnTo>
                    <a:pt x="115" y="292"/>
                  </a:lnTo>
                  <a:lnTo>
                    <a:pt x="115" y="294"/>
                  </a:lnTo>
                  <a:lnTo>
                    <a:pt x="115" y="295"/>
                  </a:lnTo>
                  <a:lnTo>
                    <a:pt x="117" y="297"/>
                  </a:lnTo>
                  <a:lnTo>
                    <a:pt x="117" y="299"/>
                  </a:lnTo>
                  <a:lnTo>
                    <a:pt x="115" y="299"/>
                  </a:lnTo>
                  <a:lnTo>
                    <a:pt x="113" y="301"/>
                  </a:lnTo>
                  <a:lnTo>
                    <a:pt x="112" y="299"/>
                  </a:lnTo>
                  <a:lnTo>
                    <a:pt x="112" y="297"/>
                  </a:lnTo>
                  <a:lnTo>
                    <a:pt x="112" y="295"/>
                  </a:lnTo>
                  <a:lnTo>
                    <a:pt x="112" y="294"/>
                  </a:lnTo>
                  <a:lnTo>
                    <a:pt x="110" y="294"/>
                  </a:lnTo>
                  <a:lnTo>
                    <a:pt x="110" y="292"/>
                  </a:lnTo>
                  <a:lnTo>
                    <a:pt x="110" y="290"/>
                  </a:lnTo>
                  <a:lnTo>
                    <a:pt x="112" y="290"/>
                  </a:lnTo>
                  <a:lnTo>
                    <a:pt x="112" y="288"/>
                  </a:lnTo>
                  <a:lnTo>
                    <a:pt x="113" y="286"/>
                  </a:lnTo>
                  <a:lnTo>
                    <a:pt x="115" y="284"/>
                  </a:lnTo>
                  <a:lnTo>
                    <a:pt x="113" y="284"/>
                  </a:lnTo>
                  <a:lnTo>
                    <a:pt x="113" y="286"/>
                  </a:lnTo>
                  <a:lnTo>
                    <a:pt x="112" y="286"/>
                  </a:lnTo>
                  <a:lnTo>
                    <a:pt x="110" y="286"/>
                  </a:lnTo>
                  <a:lnTo>
                    <a:pt x="112" y="284"/>
                  </a:lnTo>
                  <a:lnTo>
                    <a:pt x="113" y="282"/>
                  </a:lnTo>
                  <a:lnTo>
                    <a:pt x="112" y="282"/>
                  </a:lnTo>
                  <a:lnTo>
                    <a:pt x="113" y="282"/>
                  </a:lnTo>
                  <a:lnTo>
                    <a:pt x="115" y="282"/>
                  </a:lnTo>
                  <a:close/>
                  <a:moveTo>
                    <a:pt x="88" y="282"/>
                  </a:moveTo>
                  <a:lnTo>
                    <a:pt x="90" y="282"/>
                  </a:lnTo>
                  <a:lnTo>
                    <a:pt x="92" y="284"/>
                  </a:lnTo>
                  <a:lnTo>
                    <a:pt x="94" y="286"/>
                  </a:lnTo>
                  <a:lnTo>
                    <a:pt x="96" y="286"/>
                  </a:lnTo>
                  <a:lnTo>
                    <a:pt x="100" y="288"/>
                  </a:lnTo>
                  <a:lnTo>
                    <a:pt x="102" y="290"/>
                  </a:lnTo>
                  <a:lnTo>
                    <a:pt x="100" y="292"/>
                  </a:lnTo>
                  <a:lnTo>
                    <a:pt x="100" y="294"/>
                  </a:lnTo>
                  <a:lnTo>
                    <a:pt x="102" y="295"/>
                  </a:lnTo>
                  <a:lnTo>
                    <a:pt x="102" y="294"/>
                  </a:lnTo>
                  <a:lnTo>
                    <a:pt x="102" y="295"/>
                  </a:lnTo>
                  <a:lnTo>
                    <a:pt x="102" y="297"/>
                  </a:lnTo>
                  <a:lnTo>
                    <a:pt x="100" y="299"/>
                  </a:lnTo>
                  <a:lnTo>
                    <a:pt x="98" y="301"/>
                  </a:lnTo>
                  <a:lnTo>
                    <a:pt x="98" y="303"/>
                  </a:lnTo>
                  <a:lnTo>
                    <a:pt x="96" y="303"/>
                  </a:lnTo>
                  <a:lnTo>
                    <a:pt x="94" y="303"/>
                  </a:lnTo>
                  <a:lnTo>
                    <a:pt x="87" y="307"/>
                  </a:lnTo>
                  <a:lnTo>
                    <a:pt x="85" y="309"/>
                  </a:lnTo>
                  <a:lnTo>
                    <a:pt x="85" y="307"/>
                  </a:lnTo>
                  <a:lnTo>
                    <a:pt x="81" y="309"/>
                  </a:lnTo>
                  <a:lnTo>
                    <a:pt x="79" y="311"/>
                  </a:lnTo>
                  <a:lnTo>
                    <a:pt x="75" y="313"/>
                  </a:lnTo>
                  <a:lnTo>
                    <a:pt x="73" y="313"/>
                  </a:lnTo>
                  <a:lnTo>
                    <a:pt x="71" y="311"/>
                  </a:lnTo>
                  <a:lnTo>
                    <a:pt x="69" y="311"/>
                  </a:lnTo>
                  <a:lnTo>
                    <a:pt x="69" y="309"/>
                  </a:lnTo>
                  <a:lnTo>
                    <a:pt x="65" y="309"/>
                  </a:lnTo>
                  <a:lnTo>
                    <a:pt x="65" y="307"/>
                  </a:lnTo>
                  <a:lnTo>
                    <a:pt x="64" y="307"/>
                  </a:lnTo>
                  <a:lnTo>
                    <a:pt x="64" y="305"/>
                  </a:lnTo>
                  <a:lnTo>
                    <a:pt x="65" y="305"/>
                  </a:lnTo>
                  <a:lnTo>
                    <a:pt x="64" y="303"/>
                  </a:lnTo>
                  <a:lnTo>
                    <a:pt x="65" y="303"/>
                  </a:lnTo>
                  <a:lnTo>
                    <a:pt x="67" y="303"/>
                  </a:lnTo>
                  <a:lnTo>
                    <a:pt x="71" y="305"/>
                  </a:lnTo>
                  <a:lnTo>
                    <a:pt x="73" y="303"/>
                  </a:lnTo>
                  <a:lnTo>
                    <a:pt x="77" y="303"/>
                  </a:lnTo>
                  <a:lnTo>
                    <a:pt x="75" y="303"/>
                  </a:lnTo>
                  <a:lnTo>
                    <a:pt x="75" y="301"/>
                  </a:lnTo>
                  <a:lnTo>
                    <a:pt x="75" y="299"/>
                  </a:lnTo>
                  <a:lnTo>
                    <a:pt x="77" y="297"/>
                  </a:lnTo>
                  <a:lnTo>
                    <a:pt x="79" y="297"/>
                  </a:lnTo>
                  <a:lnTo>
                    <a:pt x="77" y="297"/>
                  </a:lnTo>
                  <a:lnTo>
                    <a:pt x="75" y="297"/>
                  </a:lnTo>
                  <a:lnTo>
                    <a:pt x="75" y="299"/>
                  </a:lnTo>
                  <a:lnTo>
                    <a:pt x="73" y="301"/>
                  </a:lnTo>
                  <a:lnTo>
                    <a:pt x="73" y="303"/>
                  </a:lnTo>
                  <a:lnTo>
                    <a:pt x="71" y="303"/>
                  </a:lnTo>
                  <a:lnTo>
                    <a:pt x="69" y="303"/>
                  </a:lnTo>
                  <a:lnTo>
                    <a:pt x="71" y="301"/>
                  </a:lnTo>
                  <a:lnTo>
                    <a:pt x="73" y="301"/>
                  </a:lnTo>
                  <a:lnTo>
                    <a:pt x="71" y="299"/>
                  </a:lnTo>
                  <a:lnTo>
                    <a:pt x="69" y="301"/>
                  </a:lnTo>
                  <a:lnTo>
                    <a:pt x="67" y="301"/>
                  </a:lnTo>
                  <a:lnTo>
                    <a:pt x="69" y="299"/>
                  </a:lnTo>
                  <a:lnTo>
                    <a:pt x="69" y="297"/>
                  </a:lnTo>
                  <a:lnTo>
                    <a:pt x="69" y="295"/>
                  </a:lnTo>
                  <a:lnTo>
                    <a:pt x="67" y="297"/>
                  </a:lnTo>
                  <a:lnTo>
                    <a:pt x="67" y="299"/>
                  </a:lnTo>
                  <a:lnTo>
                    <a:pt x="65" y="299"/>
                  </a:lnTo>
                  <a:lnTo>
                    <a:pt x="64" y="297"/>
                  </a:lnTo>
                  <a:lnTo>
                    <a:pt x="64" y="299"/>
                  </a:lnTo>
                  <a:lnTo>
                    <a:pt x="56" y="297"/>
                  </a:lnTo>
                  <a:lnTo>
                    <a:pt x="54" y="295"/>
                  </a:lnTo>
                  <a:lnTo>
                    <a:pt x="56" y="295"/>
                  </a:lnTo>
                  <a:lnTo>
                    <a:pt x="54" y="295"/>
                  </a:lnTo>
                  <a:lnTo>
                    <a:pt x="54" y="294"/>
                  </a:lnTo>
                  <a:lnTo>
                    <a:pt x="52" y="294"/>
                  </a:lnTo>
                  <a:lnTo>
                    <a:pt x="52" y="292"/>
                  </a:lnTo>
                  <a:lnTo>
                    <a:pt x="52" y="290"/>
                  </a:lnTo>
                  <a:lnTo>
                    <a:pt x="54" y="290"/>
                  </a:lnTo>
                  <a:lnTo>
                    <a:pt x="56" y="290"/>
                  </a:lnTo>
                  <a:lnTo>
                    <a:pt x="58" y="290"/>
                  </a:lnTo>
                  <a:lnTo>
                    <a:pt x="58" y="292"/>
                  </a:lnTo>
                  <a:lnTo>
                    <a:pt x="60" y="292"/>
                  </a:lnTo>
                  <a:lnTo>
                    <a:pt x="62" y="294"/>
                  </a:lnTo>
                  <a:lnTo>
                    <a:pt x="60" y="292"/>
                  </a:lnTo>
                  <a:lnTo>
                    <a:pt x="60" y="290"/>
                  </a:lnTo>
                  <a:lnTo>
                    <a:pt x="58" y="290"/>
                  </a:lnTo>
                  <a:lnTo>
                    <a:pt x="58" y="288"/>
                  </a:lnTo>
                  <a:lnTo>
                    <a:pt x="56" y="288"/>
                  </a:lnTo>
                  <a:lnTo>
                    <a:pt x="54" y="286"/>
                  </a:lnTo>
                  <a:lnTo>
                    <a:pt x="54" y="284"/>
                  </a:lnTo>
                  <a:lnTo>
                    <a:pt x="56" y="284"/>
                  </a:lnTo>
                  <a:lnTo>
                    <a:pt x="54" y="282"/>
                  </a:lnTo>
                  <a:lnTo>
                    <a:pt x="54" y="280"/>
                  </a:lnTo>
                  <a:lnTo>
                    <a:pt x="56" y="280"/>
                  </a:lnTo>
                  <a:lnTo>
                    <a:pt x="58" y="280"/>
                  </a:lnTo>
                  <a:lnTo>
                    <a:pt x="64" y="282"/>
                  </a:lnTo>
                  <a:lnTo>
                    <a:pt x="64" y="280"/>
                  </a:lnTo>
                  <a:lnTo>
                    <a:pt x="60" y="280"/>
                  </a:lnTo>
                  <a:lnTo>
                    <a:pt x="56" y="276"/>
                  </a:lnTo>
                  <a:lnTo>
                    <a:pt x="54" y="274"/>
                  </a:lnTo>
                  <a:lnTo>
                    <a:pt x="54" y="271"/>
                  </a:lnTo>
                  <a:lnTo>
                    <a:pt x="54" y="269"/>
                  </a:lnTo>
                  <a:lnTo>
                    <a:pt x="56" y="269"/>
                  </a:lnTo>
                  <a:lnTo>
                    <a:pt x="56" y="267"/>
                  </a:lnTo>
                  <a:lnTo>
                    <a:pt x="58" y="267"/>
                  </a:lnTo>
                  <a:lnTo>
                    <a:pt x="62" y="263"/>
                  </a:lnTo>
                  <a:lnTo>
                    <a:pt x="64" y="263"/>
                  </a:lnTo>
                  <a:lnTo>
                    <a:pt x="69" y="265"/>
                  </a:lnTo>
                  <a:lnTo>
                    <a:pt x="71" y="267"/>
                  </a:lnTo>
                  <a:lnTo>
                    <a:pt x="77" y="267"/>
                  </a:lnTo>
                  <a:lnTo>
                    <a:pt x="79" y="269"/>
                  </a:lnTo>
                  <a:lnTo>
                    <a:pt x="81" y="271"/>
                  </a:lnTo>
                  <a:lnTo>
                    <a:pt x="83" y="271"/>
                  </a:lnTo>
                  <a:lnTo>
                    <a:pt x="83" y="272"/>
                  </a:lnTo>
                  <a:lnTo>
                    <a:pt x="85" y="274"/>
                  </a:lnTo>
                  <a:lnTo>
                    <a:pt x="85" y="276"/>
                  </a:lnTo>
                  <a:lnTo>
                    <a:pt x="87" y="278"/>
                  </a:lnTo>
                  <a:lnTo>
                    <a:pt x="88" y="280"/>
                  </a:lnTo>
                  <a:lnTo>
                    <a:pt x="88" y="282"/>
                  </a:lnTo>
                  <a:close/>
                  <a:moveTo>
                    <a:pt x="58" y="261"/>
                  </a:moveTo>
                  <a:lnTo>
                    <a:pt x="56" y="261"/>
                  </a:lnTo>
                  <a:lnTo>
                    <a:pt x="54" y="261"/>
                  </a:lnTo>
                  <a:lnTo>
                    <a:pt x="52" y="259"/>
                  </a:lnTo>
                  <a:lnTo>
                    <a:pt x="52" y="257"/>
                  </a:lnTo>
                  <a:lnTo>
                    <a:pt x="52" y="255"/>
                  </a:lnTo>
                  <a:lnTo>
                    <a:pt x="56" y="257"/>
                  </a:lnTo>
                  <a:lnTo>
                    <a:pt x="58" y="259"/>
                  </a:lnTo>
                  <a:lnTo>
                    <a:pt x="58" y="261"/>
                  </a:lnTo>
                  <a:close/>
                  <a:moveTo>
                    <a:pt x="511" y="253"/>
                  </a:moveTo>
                  <a:lnTo>
                    <a:pt x="513" y="253"/>
                  </a:lnTo>
                  <a:lnTo>
                    <a:pt x="511" y="255"/>
                  </a:lnTo>
                  <a:lnTo>
                    <a:pt x="513" y="255"/>
                  </a:lnTo>
                  <a:lnTo>
                    <a:pt x="511" y="257"/>
                  </a:lnTo>
                  <a:lnTo>
                    <a:pt x="509" y="257"/>
                  </a:lnTo>
                  <a:lnTo>
                    <a:pt x="509" y="255"/>
                  </a:lnTo>
                  <a:lnTo>
                    <a:pt x="507" y="255"/>
                  </a:lnTo>
                  <a:lnTo>
                    <a:pt x="507" y="253"/>
                  </a:lnTo>
                  <a:lnTo>
                    <a:pt x="509" y="253"/>
                  </a:lnTo>
                  <a:lnTo>
                    <a:pt x="509" y="251"/>
                  </a:lnTo>
                  <a:lnTo>
                    <a:pt x="511" y="251"/>
                  </a:lnTo>
                  <a:lnTo>
                    <a:pt x="511" y="253"/>
                  </a:lnTo>
                  <a:close/>
                  <a:moveTo>
                    <a:pt x="108" y="246"/>
                  </a:moveTo>
                  <a:lnTo>
                    <a:pt x="108" y="248"/>
                  </a:lnTo>
                  <a:lnTo>
                    <a:pt x="106" y="248"/>
                  </a:lnTo>
                  <a:lnTo>
                    <a:pt x="102" y="244"/>
                  </a:lnTo>
                  <a:lnTo>
                    <a:pt x="102" y="242"/>
                  </a:lnTo>
                  <a:lnTo>
                    <a:pt x="104" y="244"/>
                  </a:lnTo>
                  <a:lnTo>
                    <a:pt x="106" y="244"/>
                  </a:lnTo>
                  <a:lnTo>
                    <a:pt x="108" y="246"/>
                  </a:lnTo>
                  <a:close/>
                  <a:moveTo>
                    <a:pt x="490" y="236"/>
                  </a:moveTo>
                  <a:lnTo>
                    <a:pt x="494" y="236"/>
                  </a:lnTo>
                  <a:lnTo>
                    <a:pt x="492" y="238"/>
                  </a:lnTo>
                  <a:lnTo>
                    <a:pt x="492" y="240"/>
                  </a:lnTo>
                  <a:lnTo>
                    <a:pt x="490" y="240"/>
                  </a:lnTo>
                  <a:lnTo>
                    <a:pt x="488" y="242"/>
                  </a:lnTo>
                  <a:lnTo>
                    <a:pt x="488" y="244"/>
                  </a:lnTo>
                  <a:lnTo>
                    <a:pt x="486" y="244"/>
                  </a:lnTo>
                  <a:lnTo>
                    <a:pt x="486" y="242"/>
                  </a:lnTo>
                  <a:lnTo>
                    <a:pt x="486" y="240"/>
                  </a:lnTo>
                  <a:lnTo>
                    <a:pt x="486" y="238"/>
                  </a:lnTo>
                  <a:lnTo>
                    <a:pt x="486" y="236"/>
                  </a:lnTo>
                  <a:lnTo>
                    <a:pt x="488" y="236"/>
                  </a:lnTo>
                  <a:lnTo>
                    <a:pt x="490" y="236"/>
                  </a:lnTo>
                  <a:close/>
                  <a:moveTo>
                    <a:pt x="106" y="236"/>
                  </a:moveTo>
                  <a:lnTo>
                    <a:pt x="106" y="238"/>
                  </a:lnTo>
                  <a:lnTo>
                    <a:pt x="102" y="238"/>
                  </a:lnTo>
                  <a:lnTo>
                    <a:pt x="100" y="238"/>
                  </a:lnTo>
                  <a:lnTo>
                    <a:pt x="98" y="238"/>
                  </a:lnTo>
                  <a:lnTo>
                    <a:pt x="98" y="236"/>
                  </a:lnTo>
                  <a:lnTo>
                    <a:pt x="98" y="234"/>
                  </a:lnTo>
                  <a:lnTo>
                    <a:pt x="98" y="232"/>
                  </a:lnTo>
                  <a:lnTo>
                    <a:pt x="100" y="232"/>
                  </a:lnTo>
                  <a:lnTo>
                    <a:pt x="102" y="232"/>
                  </a:lnTo>
                  <a:lnTo>
                    <a:pt x="102" y="234"/>
                  </a:lnTo>
                  <a:lnTo>
                    <a:pt x="104" y="234"/>
                  </a:lnTo>
                  <a:lnTo>
                    <a:pt x="106" y="236"/>
                  </a:lnTo>
                  <a:close/>
                  <a:moveTo>
                    <a:pt x="522" y="242"/>
                  </a:moveTo>
                  <a:lnTo>
                    <a:pt x="524" y="242"/>
                  </a:lnTo>
                  <a:lnTo>
                    <a:pt x="524" y="244"/>
                  </a:lnTo>
                  <a:lnTo>
                    <a:pt x="524" y="246"/>
                  </a:lnTo>
                  <a:lnTo>
                    <a:pt x="524" y="248"/>
                  </a:lnTo>
                  <a:lnTo>
                    <a:pt x="522" y="248"/>
                  </a:lnTo>
                  <a:lnTo>
                    <a:pt x="521" y="248"/>
                  </a:lnTo>
                  <a:lnTo>
                    <a:pt x="519" y="249"/>
                  </a:lnTo>
                  <a:lnTo>
                    <a:pt x="517" y="249"/>
                  </a:lnTo>
                  <a:lnTo>
                    <a:pt x="515" y="253"/>
                  </a:lnTo>
                  <a:lnTo>
                    <a:pt x="513" y="253"/>
                  </a:lnTo>
                  <a:lnTo>
                    <a:pt x="511" y="253"/>
                  </a:lnTo>
                  <a:lnTo>
                    <a:pt x="511" y="251"/>
                  </a:lnTo>
                  <a:lnTo>
                    <a:pt x="509" y="251"/>
                  </a:lnTo>
                  <a:lnTo>
                    <a:pt x="507" y="251"/>
                  </a:lnTo>
                  <a:lnTo>
                    <a:pt x="505" y="253"/>
                  </a:lnTo>
                  <a:lnTo>
                    <a:pt x="499" y="253"/>
                  </a:lnTo>
                  <a:lnTo>
                    <a:pt x="497" y="253"/>
                  </a:lnTo>
                  <a:lnTo>
                    <a:pt x="497" y="255"/>
                  </a:lnTo>
                  <a:lnTo>
                    <a:pt x="492" y="255"/>
                  </a:lnTo>
                  <a:lnTo>
                    <a:pt x="486" y="257"/>
                  </a:lnTo>
                  <a:lnTo>
                    <a:pt x="480" y="257"/>
                  </a:lnTo>
                  <a:lnTo>
                    <a:pt x="480" y="255"/>
                  </a:lnTo>
                  <a:lnTo>
                    <a:pt x="482" y="253"/>
                  </a:lnTo>
                  <a:lnTo>
                    <a:pt x="480" y="251"/>
                  </a:lnTo>
                  <a:lnTo>
                    <a:pt x="480" y="249"/>
                  </a:lnTo>
                  <a:lnTo>
                    <a:pt x="482" y="249"/>
                  </a:lnTo>
                  <a:lnTo>
                    <a:pt x="482" y="248"/>
                  </a:lnTo>
                  <a:lnTo>
                    <a:pt x="486" y="248"/>
                  </a:lnTo>
                  <a:lnTo>
                    <a:pt x="488" y="248"/>
                  </a:lnTo>
                  <a:lnTo>
                    <a:pt x="488" y="246"/>
                  </a:lnTo>
                  <a:lnTo>
                    <a:pt x="488" y="244"/>
                  </a:lnTo>
                  <a:lnTo>
                    <a:pt x="490" y="244"/>
                  </a:lnTo>
                  <a:lnTo>
                    <a:pt x="490" y="242"/>
                  </a:lnTo>
                  <a:lnTo>
                    <a:pt x="492" y="242"/>
                  </a:lnTo>
                  <a:lnTo>
                    <a:pt x="494" y="240"/>
                  </a:lnTo>
                  <a:lnTo>
                    <a:pt x="494" y="238"/>
                  </a:lnTo>
                  <a:lnTo>
                    <a:pt x="496" y="236"/>
                  </a:lnTo>
                  <a:lnTo>
                    <a:pt x="497" y="236"/>
                  </a:lnTo>
                  <a:lnTo>
                    <a:pt x="503" y="236"/>
                  </a:lnTo>
                  <a:lnTo>
                    <a:pt x="509" y="234"/>
                  </a:lnTo>
                  <a:lnTo>
                    <a:pt x="509" y="232"/>
                  </a:lnTo>
                  <a:lnTo>
                    <a:pt x="513" y="230"/>
                  </a:lnTo>
                  <a:lnTo>
                    <a:pt x="519" y="226"/>
                  </a:lnTo>
                  <a:lnTo>
                    <a:pt x="519" y="228"/>
                  </a:lnTo>
                  <a:lnTo>
                    <a:pt x="519" y="230"/>
                  </a:lnTo>
                  <a:lnTo>
                    <a:pt x="519" y="232"/>
                  </a:lnTo>
                  <a:lnTo>
                    <a:pt x="521" y="232"/>
                  </a:lnTo>
                  <a:lnTo>
                    <a:pt x="522" y="232"/>
                  </a:lnTo>
                  <a:lnTo>
                    <a:pt x="522" y="234"/>
                  </a:lnTo>
                  <a:lnTo>
                    <a:pt x="524" y="236"/>
                  </a:lnTo>
                  <a:lnTo>
                    <a:pt x="522" y="238"/>
                  </a:lnTo>
                  <a:lnTo>
                    <a:pt x="524" y="238"/>
                  </a:lnTo>
                  <a:lnTo>
                    <a:pt x="524" y="240"/>
                  </a:lnTo>
                  <a:lnTo>
                    <a:pt x="522" y="240"/>
                  </a:lnTo>
                  <a:lnTo>
                    <a:pt x="522" y="242"/>
                  </a:lnTo>
                  <a:close/>
                  <a:moveTo>
                    <a:pt x="521" y="224"/>
                  </a:moveTo>
                  <a:lnTo>
                    <a:pt x="522" y="224"/>
                  </a:lnTo>
                  <a:lnTo>
                    <a:pt x="522" y="226"/>
                  </a:lnTo>
                  <a:lnTo>
                    <a:pt x="524" y="226"/>
                  </a:lnTo>
                  <a:lnTo>
                    <a:pt x="524" y="228"/>
                  </a:lnTo>
                  <a:lnTo>
                    <a:pt x="524" y="230"/>
                  </a:lnTo>
                  <a:lnTo>
                    <a:pt x="522" y="228"/>
                  </a:lnTo>
                  <a:lnTo>
                    <a:pt x="522" y="226"/>
                  </a:lnTo>
                  <a:lnTo>
                    <a:pt x="521" y="226"/>
                  </a:lnTo>
                  <a:lnTo>
                    <a:pt x="521" y="224"/>
                  </a:lnTo>
                  <a:close/>
                  <a:moveTo>
                    <a:pt x="75" y="228"/>
                  </a:moveTo>
                  <a:lnTo>
                    <a:pt x="73" y="228"/>
                  </a:lnTo>
                  <a:lnTo>
                    <a:pt x="69" y="226"/>
                  </a:lnTo>
                  <a:lnTo>
                    <a:pt x="67" y="224"/>
                  </a:lnTo>
                  <a:lnTo>
                    <a:pt x="69" y="223"/>
                  </a:lnTo>
                  <a:lnTo>
                    <a:pt x="69" y="221"/>
                  </a:lnTo>
                  <a:lnTo>
                    <a:pt x="71" y="221"/>
                  </a:lnTo>
                  <a:lnTo>
                    <a:pt x="71" y="219"/>
                  </a:lnTo>
                  <a:lnTo>
                    <a:pt x="73" y="215"/>
                  </a:lnTo>
                  <a:lnTo>
                    <a:pt x="75" y="215"/>
                  </a:lnTo>
                  <a:lnTo>
                    <a:pt x="75" y="217"/>
                  </a:lnTo>
                  <a:lnTo>
                    <a:pt x="77" y="219"/>
                  </a:lnTo>
                  <a:lnTo>
                    <a:pt x="77" y="221"/>
                  </a:lnTo>
                  <a:lnTo>
                    <a:pt x="77" y="223"/>
                  </a:lnTo>
                  <a:lnTo>
                    <a:pt x="77" y="224"/>
                  </a:lnTo>
                  <a:lnTo>
                    <a:pt x="77" y="226"/>
                  </a:lnTo>
                  <a:lnTo>
                    <a:pt x="77" y="228"/>
                  </a:lnTo>
                  <a:lnTo>
                    <a:pt x="75" y="228"/>
                  </a:lnTo>
                  <a:close/>
                  <a:moveTo>
                    <a:pt x="88" y="223"/>
                  </a:moveTo>
                  <a:lnTo>
                    <a:pt x="85" y="223"/>
                  </a:lnTo>
                  <a:lnTo>
                    <a:pt x="83" y="221"/>
                  </a:lnTo>
                  <a:lnTo>
                    <a:pt x="81" y="219"/>
                  </a:lnTo>
                  <a:lnTo>
                    <a:pt x="81" y="215"/>
                  </a:lnTo>
                  <a:lnTo>
                    <a:pt x="81" y="213"/>
                  </a:lnTo>
                  <a:lnTo>
                    <a:pt x="83" y="213"/>
                  </a:lnTo>
                  <a:lnTo>
                    <a:pt x="85" y="211"/>
                  </a:lnTo>
                  <a:lnTo>
                    <a:pt x="88" y="213"/>
                  </a:lnTo>
                  <a:lnTo>
                    <a:pt x="94" y="213"/>
                  </a:lnTo>
                  <a:lnTo>
                    <a:pt x="94" y="215"/>
                  </a:lnTo>
                  <a:lnTo>
                    <a:pt x="94" y="217"/>
                  </a:lnTo>
                  <a:lnTo>
                    <a:pt x="92" y="217"/>
                  </a:lnTo>
                  <a:lnTo>
                    <a:pt x="90" y="219"/>
                  </a:lnTo>
                  <a:lnTo>
                    <a:pt x="90" y="221"/>
                  </a:lnTo>
                  <a:lnTo>
                    <a:pt x="90" y="223"/>
                  </a:lnTo>
                  <a:lnTo>
                    <a:pt x="88" y="223"/>
                  </a:lnTo>
                  <a:close/>
                  <a:moveTo>
                    <a:pt x="83" y="198"/>
                  </a:moveTo>
                  <a:lnTo>
                    <a:pt x="85" y="198"/>
                  </a:lnTo>
                  <a:lnTo>
                    <a:pt x="87" y="198"/>
                  </a:lnTo>
                  <a:lnTo>
                    <a:pt x="88" y="198"/>
                  </a:lnTo>
                  <a:lnTo>
                    <a:pt x="87" y="200"/>
                  </a:lnTo>
                  <a:lnTo>
                    <a:pt x="85" y="200"/>
                  </a:lnTo>
                  <a:lnTo>
                    <a:pt x="83" y="201"/>
                  </a:lnTo>
                  <a:lnTo>
                    <a:pt x="83" y="203"/>
                  </a:lnTo>
                  <a:lnTo>
                    <a:pt x="81" y="203"/>
                  </a:lnTo>
                  <a:lnTo>
                    <a:pt x="79" y="203"/>
                  </a:lnTo>
                  <a:lnTo>
                    <a:pt x="77" y="203"/>
                  </a:lnTo>
                  <a:lnTo>
                    <a:pt x="77" y="201"/>
                  </a:lnTo>
                  <a:lnTo>
                    <a:pt x="77" y="200"/>
                  </a:lnTo>
                  <a:lnTo>
                    <a:pt x="77" y="198"/>
                  </a:lnTo>
                  <a:lnTo>
                    <a:pt x="81" y="198"/>
                  </a:lnTo>
                  <a:lnTo>
                    <a:pt x="83" y="198"/>
                  </a:lnTo>
                  <a:close/>
                  <a:moveTo>
                    <a:pt x="42" y="190"/>
                  </a:moveTo>
                  <a:lnTo>
                    <a:pt x="40" y="190"/>
                  </a:lnTo>
                  <a:lnTo>
                    <a:pt x="40" y="188"/>
                  </a:lnTo>
                  <a:lnTo>
                    <a:pt x="40" y="186"/>
                  </a:lnTo>
                  <a:lnTo>
                    <a:pt x="39" y="186"/>
                  </a:lnTo>
                  <a:lnTo>
                    <a:pt x="40" y="186"/>
                  </a:lnTo>
                  <a:lnTo>
                    <a:pt x="40" y="184"/>
                  </a:lnTo>
                  <a:lnTo>
                    <a:pt x="42" y="184"/>
                  </a:lnTo>
                  <a:lnTo>
                    <a:pt x="44" y="184"/>
                  </a:lnTo>
                  <a:lnTo>
                    <a:pt x="46" y="186"/>
                  </a:lnTo>
                  <a:lnTo>
                    <a:pt x="44" y="188"/>
                  </a:lnTo>
                  <a:lnTo>
                    <a:pt x="42" y="190"/>
                  </a:lnTo>
                  <a:close/>
                  <a:moveTo>
                    <a:pt x="52" y="163"/>
                  </a:moveTo>
                  <a:lnTo>
                    <a:pt x="52" y="165"/>
                  </a:lnTo>
                  <a:lnTo>
                    <a:pt x="50" y="165"/>
                  </a:lnTo>
                  <a:lnTo>
                    <a:pt x="50" y="167"/>
                  </a:lnTo>
                  <a:lnTo>
                    <a:pt x="48" y="167"/>
                  </a:lnTo>
                  <a:lnTo>
                    <a:pt x="48" y="169"/>
                  </a:lnTo>
                  <a:lnTo>
                    <a:pt x="46" y="171"/>
                  </a:lnTo>
                  <a:lnTo>
                    <a:pt x="46" y="173"/>
                  </a:lnTo>
                  <a:lnTo>
                    <a:pt x="44" y="173"/>
                  </a:lnTo>
                  <a:lnTo>
                    <a:pt x="44" y="171"/>
                  </a:lnTo>
                  <a:lnTo>
                    <a:pt x="42" y="171"/>
                  </a:lnTo>
                  <a:lnTo>
                    <a:pt x="40" y="171"/>
                  </a:lnTo>
                  <a:lnTo>
                    <a:pt x="40" y="169"/>
                  </a:lnTo>
                  <a:lnTo>
                    <a:pt x="42" y="169"/>
                  </a:lnTo>
                  <a:lnTo>
                    <a:pt x="44" y="167"/>
                  </a:lnTo>
                  <a:lnTo>
                    <a:pt x="44" y="165"/>
                  </a:lnTo>
                  <a:lnTo>
                    <a:pt x="44" y="167"/>
                  </a:lnTo>
                  <a:lnTo>
                    <a:pt x="42" y="167"/>
                  </a:lnTo>
                  <a:lnTo>
                    <a:pt x="42" y="165"/>
                  </a:lnTo>
                  <a:lnTo>
                    <a:pt x="46" y="165"/>
                  </a:lnTo>
                  <a:lnTo>
                    <a:pt x="46" y="163"/>
                  </a:lnTo>
                  <a:lnTo>
                    <a:pt x="48" y="163"/>
                  </a:lnTo>
                  <a:lnTo>
                    <a:pt x="50" y="161"/>
                  </a:lnTo>
                  <a:lnTo>
                    <a:pt x="52" y="161"/>
                  </a:lnTo>
                  <a:lnTo>
                    <a:pt x="52" y="163"/>
                  </a:lnTo>
                  <a:close/>
                  <a:moveTo>
                    <a:pt x="40" y="140"/>
                  </a:moveTo>
                  <a:lnTo>
                    <a:pt x="40" y="142"/>
                  </a:lnTo>
                  <a:lnTo>
                    <a:pt x="40" y="144"/>
                  </a:lnTo>
                  <a:lnTo>
                    <a:pt x="39" y="144"/>
                  </a:lnTo>
                  <a:lnTo>
                    <a:pt x="39" y="142"/>
                  </a:lnTo>
                  <a:lnTo>
                    <a:pt x="37" y="142"/>
                  </a:lnTo>
                  <a:lnTo>
                    <a:pt x="37" y="144"/>
                  </a:lnTo>
                  <a:lnTo>
                    <a:pt x="39" y="146"/>
                  </a:lnTo>
                  <a:lnTo>
                    <a:pt x="37" y="146"/>
                  </a:lnTo>
                  <a:lnTo>
                    <a:pt x="35" y="146"/>
                  </a:lnTo>
                  <a:lnTo>
                    <a:pt x="33" y="146"/>
                  </a:lnTo>
                  <a:lnTo>
                    <a:pt x="33" y="144"/>
                  </a:lnTo>
                  <a:lnTo>
                    <a:pt x="33" y="142"/>
                  </a:lnTo>
                  <a:lnTo>
                    <a:pt x="35" y="144"/>
                  </a:lnTo>
                  <a:lnTo>
                    <a:pt x="35" y="142"/>
                  </a:lnTo>
                  <a:lnTo>
                    <a:pt x="37" y="142"/>
                  </a:lnTo>
                  <a:lnTo>
                    <a:pt x="37" y="140"/>
                  </a:lnTo>
                  <a:lnTo>
                    <a:pt x="39" y="140"/>
                  </a:lnTo>
                  <a:lnTo>
                    <a:pt x="40" y="140"/>
                  </a:lnTo>
                  <a:lnTo>
                    <a:pt x="42" y="140"/>
                  </a:lnTo>
                  <a:lnTo>
                    <a:pt x="40" y="140"/>
                  </a:lnTo>
                  <a:close/>
                  <a:moveTo>
                    <a:pt x="52" y="138"/>
                  </a:moveTo>
                  <a:lnTo>
                    <a:pt x="50" y="140"/>
                  </a:lnTo>
                  <a:lnTo>
                    <a:pt x="50" y="142"/>
                  </a:lnTo>
                  <a:lnTo>
                    <a:pt x="48" y="144"/>
                  </a:lnTo>
                  <a:lnTo>
                    <a:pt x="48" y="146"/>
                  </a:lnTo>
                  <a:lnTo>
                    <a:pt x="46" y="146"/>
                  </a:lnTo>
                  <a:lnTo>
                    <a:pt x="46" y="148"/>
                  </a:lnTo>
                  <a:lnTo>
                    <a:pt x="46" y="150"/>
                  </a:lnTo>
                  <a:lnTo>
                    <a:pt x="46" y="148"/>
                  </a:lnTo>
                  <a:lnTo>
                    <a:pt x="44" y="150"/>
                  </a:lnTo>
                  <a:lnTo>
                    <a:pt x="44" y="152"/>
                  </a:lnTo>
                  <a:lnTo>
                    <a:pt x="42" y="152"/>
                  </a:lnTo>
                  <a:lnTo>
                    <a:pt x="42" y="150"/>
                  </a:lnTo>
                  <a:lnTo>
                    <a:pt x="44" y="148"/>
                  </a:lnTo>
                  <a:lnTo>
                    <a:pt x="42" y="148"/>
                  </a:lnTo>
                  <a:lnTo>
                    <a:pt x="42" y="146"/>
                  </a:lnTo>
                  <a:lnTo>
                    <a:pt x="40" y="146"/>
                  </a:lnTo>
                  <a:lnTo>
                    <a:pt x="40" y="148"/>
                  </a:lnTo>
                  <a:lnTo>
                    <a:pt x="39" y="148"/>
                  </a:lnTo>
                  <a:lnTo>
                    <a:pt x="39" y="146"/>
                  </a:lnTo>
                  <a:lnTo>
                    <a:pt x="40" y="146"/>
                  </a:lnTo>
                  <a:lnTo>
                    <a:pt x="42" y="144"/>
                  </a:lnTo>
                  <a:lnTo>
                    <a:pt x="42" y="142"/>
                  </a:lnTo>
                  <a:lnTo>
                    <a:pt x="42" y="140"/>
                  </a:lnTo>
                  <a:lnTo>
                    <a:pt x="44" y="140"/>
                  </a:lnTo>
                  <a:lnTo>
                    <a:pt x="46" y="140"/>
                  </a:lnTo>
                  <a:lnTo>
                    <a:pt x="46" y="138"/>
                  </a:lnTo>
                  <a:lnTo>
                    <a:pt x="48" y="138"/>
                  </a:lnTo>
                  <a:lnTo>
                    <a:pt x="50" y="138"/>
                  </a:lnTo>
                  <a:lnTo>
                    <a:pt x="48" y="138"/>
                  </a:lnTo>
                  <a:lnTo>
                    <a:pt x="48" y="136"/>
                  </a:lnTo>
                  <a:lnTo>
                    <a:pt x="52" y="136"/>
                  </a:lnTo>
                  <a:lnTo>
                    <a:pt x="52" y="138"/>
                  </a:lnTo>
                  <a:close/>
                  <a:moveTo>
                    <a:pt x="547" y="134"/>
                  </a:moveTo>
                  <a:lnTo>
                    <a:pt x="549" y="134"/>
                  </a:lnTo>
                  <a:lnTo>
                    <a:pt x="551" y="136"/>
                  </a:lnTo>
                  <a:lnTo>
                    <a:pt x="559" y="136"/>
                  </a:lnTo>
                  <a:lnTo>
                    <a:pt x="559" y="138"/>
                  </a:lnTo>
                  <a:lnTo>
                    <a:pt x="561" y="138"/>
                  </a:lnTo>
                  <a:lnTo>
                    <a:pt x="561" y="140"/>
                  </a:lnTo>
                  <a:lnTo>
                    <a:pt x="561" y="142"/>
                  </a:lnTo>
                  <a:lnTo>
                    <a:pt x="563" y="142"/>
                  </a:lnTo>
                  <a:lnTo>
                    <a:pt x="563" y="144"/>
                  </a:lnTo>
                  <a:lnTo>
                    <a:pt x="565" y="144"/>
                  </a:lnTo>
                  <a:lnTo>
                    <a:pt x="565" y="146"/>
                  </a:lnTo>
                  <a:lnTo>
                    <a:pt x="567" y="146"/>
                  </a:lnTo>
                  <a:lnTo>
                    <a:pt x="567" y="148"/>
                  </a:lnTo>
                  <a:lnTo>
                    <a:pt x="569" y="148"/>
                  </a:lnTo>
                  <a:lnTo>
                    <a:pt x="570" y="148"/>
                  </a:lnTo>
                  <a:lnTo>
                    <a:pt x="570" y="150"/>
                  </a:lnTo>
                  <a:lnTo>
                    <a:pt x="572" y="152"/>
                  </a:lnTo>
                  <a:lnTo>
                    <a:pt x="574" y="152"/>
                  </a:lnTo>
                  <a:lnTo>
                    <a:pt x="574" y="153"/>
                  </a:lnTo>
                  <a:lnTo>
                    <a:pt x="574" y="155"/>
                  </a:lnTo>
                  <a:lnTo>
                    <a:pt x="576" y="153"/>
                  </a:lnTo>
                  <a:lnTo>
                    <a:pt x="578" y="153"/>
                  </a:lnTo>
                  <a:lnTo>
                    <a:pt x="578" y="155"/>
                  </a:lnTo>
                  <a:lnTo>
                    <a:pt x="578" y="157"/>
                  </a:lnTo>
                  <a:lnTo>
                    <a:pt x="578" y="159"/>
                  </a:lnTo>
                  <a:lnTo>
                    <a:pt x="576" y="161"/>
                  </a:lnTo>
                  <a:lnTo>
                    <a:pt x="576" y="159"/>
                  </a:lnTo>
                  <a:lnTo>
                    <a:pt x="574" y="159"/>
                  </a:lnTo>
                  <a:lnTo>
                    <a:pt x="572" y="157"/>
                  </a:lnTo>
                  <a:lnTo>
                    <a:pt x="567" y="155"/>
                  </a:lnTo>
                  <a:lnTo>
                    <a:pt x="567" y="157"/>
                  </a:lnTo>
                  <a:lnTo>
                    <a:pt x="565" y="157"/>
                  </a:lnTo>
                  <a:lnTo>
                    <a:pt x="565" y="159"/>
                  </a:lnTo>
                  <a:lnTo>
                    <a:pt x="565" y="161"/>
                  </a:lnTo>
                  <a:lnTo>
                    <a:pt x="567" y="161"/>
                  </a:lnTo>
                  <a:lnTo>
                    <a:pt x="572" y="165"/>
                  </a:lnTo>
                  <a:lnTo>
                    <a:pt x="572" y="167"/>
                  </a:lnTo>
                  <a:lnTo>
                    <a:pt x="574" y="167"/>
                  </a:lnTo>
                  <a:lnTo>
                    <a:pt x="572" y="165"/>
                  </a:lnTo>
                  <a:lnTo>
                    <a:pt x="574" y="165"/>
                  </a:lnTo>
                  <a:lnTo>
                    <a:pt x="576" y="167"/>
                  </a:lnTo>
                  <a:lnTo>
                    <a:pt x="574" y="169"/>
                  </a:lnTo>
                  <a:lnTo>
                    <a:pt x="574" y="171"/>
                  </a:lnTo>
                  <a:lnTo>
                    <a:pt x="574" y="173"/>
                  </a:lnTo>
                  <a:lnTo>
                    <a:pt x="574" y="175"/>
                  </a:lnTo>
                  <a:lnTo>
                    <a:pt x="572" y="175"/>
                  </a:lnTo>
                  <a:lnTo>
                    <a:pt x="569" y="173"/>
                  </a:lnTo>
                  <a:lnTo>
                    <a:pt x="569" y="171"/>
                  </a:lnTo>
                  <a:lnTo>
                    <a:pt x="569" y="169"/>
                  </a:lnTo>
                  <a:lnTo>
                    <a:pt x="569" y="171"/>
                  </a:lnTo>
                  <a:lnTo>
                    <a:pt x="567" y="171"/>
                  </a:lnTo>
                  <a:lnTo>
                    <a:pt x="565" y="169"/>
                  </a:lnTo>
                  <a:lnTo>
                    <a:pt x="563" y="169"/>
                  </a:lnTo>
                  <a:lnTo>
                    <a:pt x="561" y="167"/>
                  </a:lnTo>
                  <a:lnTo>
                    <a:pt x="561" y="165"/>
                  </a:lnTo>
                  <a:lnTo>
                    <a:pt x="555" y="161"/>
                  </a:lnTo>
                  <a:lnTo>
                    <a:pt x="551" y="159"/>
                  </a:lnTo>
                  <a:lnTo>
                    <a:pt x="549" y="157"/>
                  </a:lnTo>
                  <a:lnTo>
                    <a:pt x="547" y="155"/>
                  </a:lnTo>
                  <a:lnTo>
                    <a:pt x="545" y="155"/>
                  </a:lnTo>
                  <a:lnTo>
                    <a:pt x="545" y="157"/>
                  </a:lnTo>
                  <a:lnTo>
                    <a:pt x="544" y="157"/>
                  </a:lnTo>
                  <a:lnTo>
                    <a:pt x="544" y="155"/>
                  </a:lnTo>
                  <a:lnTo>
                    <a:pt x="545" y="155"/>
                  </a:lnTo>
                  <a:lnTo>
                    <a:pt x="545" y="153"/>
                  </a:lnTo>
                  <a:lnTo>
                    <a:pt x="544" y="152"/>
                  </a:lnTo>
                  <a:lnTo>
                    <a:pt x="544" y="153"/>
                  </a:lnTo>
                  <a:lnTo>
                    <a:pt x="542" y="152"/>
                  </a:lnTo>
                  <a:lnTo>
                    <a:pt x="542" y="150"/>
                  </a:lnTo>
                  <a:lnTo>
                    <a:pt x="540" y="150"/>
                  </a:lnTo>
                  <a:lnTo>
                    <a:pt x="540" y="148"/>
                  </a:lnTo>
                  <a:lnTo>
                    <a:pt x="540" y="146"/>
                  </a:lnTo>
                  <a:lnTo>
                    <a:pt x="540" y="144"/>
                  </a:lnTo>
                  <a:lnTo>
                    <a:pt x="540" y="142"/>
                  </a:lnTo>
                  <a:lnTo>
                    <a:pt x="538" y="140"/>
                  </a:lnTo>
                  <a:lnTo>
                    <a:pt x="538" y="138"/>
                  </a:lnTo>
                  <a:lnTo>
                    <a:pt x="538" y="136"/>
                  </a:lnTo>
                  <a:lnTo>
                    <a:pt x="540" y="134"/>
                  </a:lnTo>
                  <a:lnTo>
                    <a:pt x="547" y="134"/>
                  </a:lnTo>
                  <a:close/>
                  <a:moveTo>
                    <a:pt x="532" y="132"/>
                  </a:moveTo>
                  <a:lnTo>
                    <a:pt x="532" y="134"/>
                  </a:lnTo>
                  <a:lnTo>
                    <a:pt x="532" y="136"/>
                  </a:lnTo>
                  <a:lnTo>
                    <a:pt x="532" y="138"/>
                  </a:lnTo>
                  <a:lnTo>
                    <a:pt x="530" y="140"/>
                  </a:lnTo>
                  <a:lnTo>
                    <a:pt x="528" y="138"/>
                  </a:lnTo>
                  <a:lnTo>
                    <a:pt x="524" y="136"/>
                  </a:lnTo>
                  <a:lnTo>
                    <a:pt x="526" y="136"/>
                  </a:lnTo>
                  <a:lnTo>
                    <a:pt x="526" y="134"/>
                  </a:lnTo>
                  <a:lnTo>
                    <a:pt x="528" y="134"/>
                  </a:lnTo>
                  <a:lnTo>
                    <a:pt x="530" y="132"/>
                  </a:lnTo>
                  <a:lnTo>
                    <a:pt x="532" y="132"/>
                  </a:lnTo>
                  <a:lnTo>
                    <a:pt x="534" y="132"/>
                  </a:lnTo>
                  <a:lnTo>
                    <a:pt x="532" y="132"/>
                  </a:lnTo>
                  <a:close/>
                  <a:moveTo>
                    <a:pt x="44" y="125"/>
                  </a:moveTo>
                  <a:lnTo>
                    <a:pt x="50" y="129"/>
                  </a:lnTo>
                  <a:lnTo>
                    <a:pt x="50" y="130"/>
                  </a:lnTo>
                  <a:lnTo>
                    <a:pt x="48" y="132"/>
                  </a:lnTo>
                  <a:lnTo>
                    <a:pt x="46" y="130"/>
                  </a:lnTo>
                  <a:lnTo>
                    <a:pt x="46" y="129"/>
                  </a:lnTo>
                  <a:lnTo>
                    <a:pt x="44" y="130"/>
                  </a:lnTo>
                  <a:lnTo>
                    <a:pt x="42" y="129"/>
                  </a:lnTo>
                  <a:lnTo>
                    <a:pt x="40" y="129"/>
                  </a:lnTo>
                  <a:lnTo>
                    <a:pt x="42" y="125"/>
                  </a:lnTo>
                  <a:lnTo>
                    <a:pt x="44" y="125"/>
                  </a:lnTo>
                  <a:close/>
                  <a:moveTo>
                    <a:pt x="557" y="123"/>
                  </a:moveTo>
                  <a:lnTo>
                    <a:pt x="563" y="125"/>
                  </a:lnTo>
                  <a:lnTo>
                    <a:pt x="565" y="125"/>
                  </a:lnTo>
                  <a:lnTo>
                    <a:pt x="565" y="127"/>
                  </a:lnTo>
                  <a:lnTo>
                    <a:pt x="572" y="129"/>
                  </a:lnTo>
                  <a:lnTo>
                    <a:pt x="576" y="130"/>
                  </a:lnTo>
                  <a:lnTo>
                    <a:pt x="578" y="130"/>
                  </a:lnTo>
                  <a:lnTo>
                    <a:pt x="578" y="132"/>
                  </a:lnTo>
                  <a:lnTo>
                    <a:pt x="578" y="134"/>
                  </a:lnTo>
                  <a:lnTo>
                    <a:pt x="576" y="134"/>
                  </a:lnTo>
                  <a:lnTo>
                    <a:pt x="578" y="134"/>
                  </a:lnTo>
                  <a:lnTo>
                    <a:pt x="578" y="136"/>
                  </a:lnTo>
                  <a:lnTo>
                    <a:pt x="576" y="136"/>
                  </a:lnTo>
                  <a:lnTo>
                    <a:pt x="574" y="136"/>
                  </a:lnTo>
                  <a:lnTo>
                    <a:pt x="574" y="138"/>
                  </a:lnTo>
                  <a:lnTo>
                    <a:pt x="576" y="138"/>
                  </a:lnTo>
                  <a:lnTo>
                    <a:pt x="578" y="140"/>
                  </a:lnTo>
                  <a:lnTo>
                    <a:pt x="576" y="140"/>
                  </a:lnTo>
                  <a:lnTo>
                    <a:pt x="576" y="142"/>
                  </a:lnTo>
                  <a:lnTo>
                    <a:pt x="578" y="142"/>
                  </a:lnTo>
                  <a:lnTo>
                    <a:pt x="578" y="140"/>
                  </a:lnTo>
                  <a:lnTo>
                    <a:pt x="578" y="142"/>
                  </a:lnTo>
                  <a:lnTo>
                    <a:pt x="580" y="142"/>
                  </a:lnTo>
                  <a:lnTo>
                    <a:pt x="580" y="144"/>
                  </a:lnTo>
                  <a:lnTo>
                    <a:pt x="578" y="144"/>
                  </a:lnTo>
                  <a:lnTo>
                    <a:pt x="576" y="144"/>
                  </a:lnTo>
                  <a:lnTo>
                    <a:pt x="576" y="142"/>
                  </a:lnTo>
                  <a:lnTo>
                    <a:pt x="574" y="144"/>
                  </a:lnTo>
                  <a:lnTo>
                    <a:pt x="572" y="144"/>
                  </a:lnTo>
                  <a:lnTo>
                    <a:pt x="567" y="144"/>
                  </a:lnTo>
                  <a:lnTo>
                    <a:pt x="567" y="142"/>
                  </a:lnTo>
                  <a:lnTo>
                    <a:pt x="565" y="140"/>
                  </a:lnTo>
                  <a:lnTo>
                    <a:pt x="565" y="138"/>
                  </a:lnTo>
                  <a:lnTo>
                    <a:pt x="559" y="134"/>
                  </a:lnTo>
                  <a:lnTo>
                    <a:pt x="557" y="134"/>
                  </a:lnTo>
                  <a:lnTo>
                    <a:pt x="555" y="134"/>
                  </a:lnTo>
                  <a:lnTo>
                    <a:pt x="553" y="134"/>
                  </a:lnTo>
                  <a:lnTo>
                    <a:pt x="551" y="134"/>
                  </a:lnTo>
                  <a:lnTo>
                    <a:pt x="549" y="132"/>
                  </a:lnTo>
                  <a:lnTo>
                    <a:pt x="547" y="132"/>
                  </a:lnTo>
                  <a:lnTo>
                    <a:pt x="542" y="132"/>
                  </a:lnTo>
                  <a:lnTo>
                    <a:pt x="538" y="132"/>
                  </a:lnTo>
                  <a:lnTo>
                    <a:pt x="536" y="132"/>
                  </a:lnTo>
                  <a:lnTo>
                    <a:pt x="536" y="130"/>
                  </a:lnTo>
                  <a:lnTo>
                    <a:pt x="536" y="129"/>
                  </a:lnTo>
                  <a:lnTo>
                    <a:pt x="538" y="129"/>
                  </a:lnTo>
                  <a:lnTo>
                    <a:pt x="544" y="127"/>
                  </a:lnTo>
                  <a:lnTo>
                    <a:pt x="549" y="127"/>
                  </a:lnTo>
                  <a:lnTo>
                    <a:pt x="553" y="127"/>
                  </a:lnTo>
                  <a:lnTo>
                    <a:pt x="557" y="123"/>
                  </a:lnTo>
                  <a:close/>
                  <a:moveTo>
                    <a:pt x="588" y="123"/>
                  </a:moveTo>
                  <a:lnTo>
                    <a:pt x="586" y="121"/>
                  </a:lnTo>
                  <a:lnTo>
                    <a:pt x="588" y="119"/>
                  </a:lnTo>
                  <a:lnTo>
                    <a:pt x="590" y="119"/>
                  </a:lnTo>
                  <a:lnTo>
                    <a:pt x="590" y="121"/>
                  </a:lnTo>
                  <a:lnTo>
                    <a:pt x="588" y="123"/>
                  </a:lnTo>
                  <a:close/>
                  <a:moveTo>
                    <a:pt x="545" y="107"/>
                  </a:moveTo>
                  <a:lnTo>
                    <a:pt x="551" y="111"/>
                  </a:lnTo>
                  <a:lnTo>
                    <a:pt x="557" y="113"/>
                  </a:lnTo>
                  <a:lnTo>
                    <a:pt x="557" y="115"/>
                  </a:lnTo>
                  <a:lnTo>
                    <a:pt x="551" y="113"/>
                  </a:lnTo>
                  <a:lnTo>
                    <a:pt x="544" y="113"/>
                  </a:lnTo>
                  <a:lnTo>
                    <a:pt x="536" y="111"/>
                  </a:lnTo>
                  <a:lnTo>
                    <a:pt x="530" y="109"/>
                  </a:lnTo>
                  <a:lnTo>
                    <a:pt x="530" y="111"/>
                  </a:lnTo>
                  <a:lnTo>
                    <a:pt x="530" y="109"/>
                  </a:lnTo>
                  <a:lnTo>
                    <a:pt x="532" y="109"/>
                  </a:lnTo>
                  <a:lnTo>
                    <a:pt x="532" y="111"/>
                  </a:lnTo>
                  <a:lnTo>
                    <a:pt x="538" y="113"/>
                  </a:lnTo>
                  <a:lnTo>
                    <a:pt x="540" y="113"/>
                  </a:lnTo>
                  <a:lnTo>
                    <a:pt x="544" y="115"/>
                  </a:lnTo>
                  <a:lnTo>
                    <a:pt x="549" y="117"/>
                  </a:lnTo>
                  <a:lnTo>
                    <a:pt x="555" y="117"/>
                  </a:lnTo>
                  <a:lnTo>
                    <a:pt x="561" y="117"/>
                  </a:lnTo>
                  <a:lnTo>
                    <a:pt x="561" y="119"/>
                  </a:lnTo>
                  <a:lnTo>
                    <a:pt x="563" y="119"/>
                  </a:lnTo>
                  <a:lnTo>
                    <a:pt x="563" y="121"/>
                  </a:lnTo>
                  <a:lnTo>
                    <a:pt x="561" y="121"/>
                  </a:lnTo>
                  <a:lnTo>
                    <a:pt x="553" y="123"/>
                  </a:lnTo>
                  <a:lnTo>
                    <a:pt x="545" y="125"/>
                  </a:lnTo>
                  <a:lnTo>
                    <a:pt x="538" y="125"/>
                  </a:lnTo>
                  <a:lnTo>
                    <a:pt x="536" y="125"/>
                  </a:lnTo>
                  <a:lnTo>
                    <a:pt x="534" y="125"/>
                  </a:lnTo>
                  <a:lnTo>
                    <a:pt x="534" y="123"/>
                  </a:lnTo>
                  <a:lnTo>
                    <a:pt x="532" y="123"/>
                  </a:lnTo>
                  <a:lnTo>
                    <a:pt x="528" y="121"/>
                  </a:lnTo>
                  <a:lnTo>
                    <a:pt x="522" y="121"/>
                  </a:lnTo>
                  <a:lnTo>
                    <a:pt x="521" y="119"/>
                  </a:lnTo>
                  <a:lnTo>
                    <a:pt x="519" y="117"/>
                  </a:lnTo>
                  <a:lnTo>
                    <a:pt x="519" y="115"/>
                  </a:lnTo>
                  <a:lnTo>
                    <a:pt x="521" y="115"/>
                  </a:lnTo>
                  <a:lnTo>
                    <a:pt x="521" y="113"/>
                  </a:lnTo>
                  <a:lnTo>
                    <a:pt x="522" y="111"/>
                  </a:lnTo>
                  <a:lnTo>
                    <a:pt x="524" y="109"/>
                  </a:lnTo>
                  <a:lnTo>
                    <a:pt x="524" y="107"/>
                  </a:lnTo>
                  <a:lnTo>
                    <a:pt x="524" y="106"/>
                  </a:lnTo>
                  <a:lnTo>
                    <a:pt x="526" y="106"/>
                  </a:lnTo>
                  <a:lnTo>
                    <a:pt x="532" y="104"/>
                  </a:lnTo>
                  <a:lnTo>
                    <a:pt x="538" y="104"/>
                  </a:lnTo>
                  <a:lnTo>
                    <a:pt x="540" y="106"/>
                  </a:lnTo>
                  <a:lnTo>
                    <a:pt x="545" y="107"/>
                  </a:lnTo>
                  <a:close/>
                  <a:moveTo>
                    <a:pt x="37" y="96"/>
                  </a:moveTo>
                  <a:lnTo>
                    <a:pt x="37" y="98"/>
                  </a:lnTo>
                  <a:lnTo>
                    <a:pt x="39" y="98"/>
                  </a:lnTo>
                  <a:lnTo>
                    <a:pt x="40" y="100"/>
                  </a:lnTo>
                  <a:lnTo>
                    <a:pt x="42" y="100"/>
                  </a:lnTo>
                  <a:lnTo>
                    <a:pt x="42" y="102"/>
                  </a:lnTo>
                  <a:lnTo>
                    <a:pt x="44" y="102"/>
                  </a:lnTo>
                  <a:lnTo>
                    <a:pt x="44" y="104"/>
                  </a:lnTo>
                  <a:lnTo>
                    <a:pt x="42" y="104"/>
                  </a:lnTo>
                  <a:lnTo>
                    <a:pt x="42" y="106"/>
                  </a:lnTo>
                  <a:lnTo>
                    <a:pt x="42" y="107"/>
                  </a:lnTo>
                  <a:lnTo>
                    <a:pt x="42" y="106"/>
                  </a:lnTo>
                  <a:lnTo>
                    <a:pt x="40" y="106"/>
                  </a:lnTo>
                  <a:lnTo>
                    <a:pt x="42" y="104"/>
                  </a:lnTo>
                  <a:lnTo>
                    <a:pt x="40" y="104"/>
                  </a:lnTo>
                  <a:lnTo>
                    <a:pt x="40" y="102"/>
                  </a:lnTo>
                  <a:lnTo>
                    <a:pt x="42" y="102"/>
                  </a:lnTo>
                  <a:lnTo>
                    <a:pt x="40" y="102"/>
                  </a:lnTo>
                  <a:lnTo>
                    <a:pt x="39" y="102"/>
                  </a:lnTo>
                  <a:lnTo>
                    <a:pt x="39" y="100"/>
                  </a:lnTo>
                  <a:lnTo>
                    <a:pt x="39" y="98"/>
                  </a:lnTo>
                  <a:lnTo>
                    <a:pt x="37" y="98"/>
                  </a:lnTo>
                  <a:lnTo>
                    <a:pt x="35" y="98"/>
                  </a:lnTo>
                  <a:lnTo>
                    <a:pt x="35" y="96"/>
                  </a:lnTo>
                  <a:lnTo>
                    <a:pt x="37" y="96"/>
                  </a:lnTo>
                  <a:close/>
                  <a:moveTo>
                    <a:pt x="31" y="79"/>
                  </a:moveTo>
                  <a:lnTo>
                    <a:pt x="37" y="81"/>
                  </a:lnTo>
                  <a:lnTo>
                    <a:pt x="37" y="82"/>
                  </a:lnTo>
                  <a:lnTo>
                    <a:pt x="35" y="81"/>
                  </a:lnTo>
                  <a:lnTo>
                    <a:pt x="33" y="82"/>
                  </a:lnTo>
                  <a:lnTo>
                    <a:pt x="31" y="84"/>
                  </a:lnTo>
                  <a:lnTo>
                    <a:pt x="31" y="82"/>
                  </a:lnTo>
                  <a:lnTo>
                    <a:pt x="31" y="81"/>
                  </a:lnTo>
                  <a:lnTo>
                    <a:pt x="27" y="82"/>
                  </a:lnTo>
                  <a:lnTo>
                    <a:pt x="25" y="82"/>
                  </a:lnTo>
                  <a:lnTo>
                    <a:pt x="25" y="81"/>
                  </a:lnTo>
                  <a:lnTo>
                    <a:pt x="27" y="79"/>
                  </a:lnTo>
                  <a:lnTo>
                    <a:pt x="25" y="79"/>
                  </a:lnTo>
                  <a:lnTo>
                    <a:pt x="23" y="79"/>
                  </a:lnTo>
                  <a:lnTo>
                    <a:pt x="27" y="77"/>
                  </a:lnTo>
                  <a:lnTo>
                    <a:pt x="31" y="79"/>
                  </a:lnTo>
                  <a:close/>
                  <a:moveTo>
                    <a:pt x="593" y="46"/>
                  </a:moveTo>
                  <a:lnTo>
                    <a:pt x="595" y="46"/>
                  </a:lnTo>
                  <a:lnTo>
                    <a:pt x="601" y="48"/>
                  </a:lnTo>
                  <a:lnTo>
                    <a:pt x="601" y="50"/>
                  </a:lnTo>
                  <a:lnTo>
                    <a:pt x="601" y="52"/>
                  </a:lnTo>
                  <a:lnTo>
                    <a:pt x="601" y="54"/>
                  </a:lnTo>
                  <a:lnTo>
                    <a:pt x="603" y="54"/>
                  </a:lnTo>
                  <a:lnTo>
                    <a:pt x="603" y="56"/>
                  </a:lnTo>
                  <a:lnTo>
                    <a:pt x="603" y="58"/>
                  </a:lnTo>
                  <a:lnTo>
                    <a:pt x="605" y="58"/>
                  </a:lnTo>
                  <a:lnTo>
                    <a:pt x="605" y="59"/>
                  </a:lnTo>
                  <a:lnTo>
                    <a:pt x="607" y="59"/>
                  </a:lnTo>
                  <a:lnTo>
                    <a:pt x="607" y="61"/>
                  </a:lnTo>
                  <a:lnTo>
                    <a:pt x="601" y="63"/>
                  </a:lnTo>
                  <a:lnTo>
                    <a:pt x="597" y="65"/>
                  </a:lnTo>
                  <a:lnTo>
                    <a:pt x="595" y="65"/>
                  </a:lnTo>
                  <a:lnTo>
                    <a:pt x="593" y="65"/>
                  </a:lnTo>
                  <a:lnTo>
                    <a:pt x="590" y="67"/>
                  </a:lnTo>
                  <a:lnTo>
                    <a:pt x="586" y="63"/>
                  </a:lnTo>
                  <a:lnTo>
                    <a:pt x="582" y="61"/>
                  </a:lnTo>
                  <a:lnTo>
                    <a:pt x="578" y="59"/>
                  </a:lnTo>
                  <a:lnTo>
                    <a:pt x="578" y="58"/>
                  </a:lnTo>
                  <a:lnTo>
                    <a:pt x="578" y="56"/>
                  </a:lnTo>
                  <a:lnTo>
                    <a:pt x="578" y="54"/>
                  </a:lnTo>
                  <a:lnTo>
                    <a:pt x="580" y="54"/>
                  </a:lnTo>
                  <a:lnTo>
                    <a:pt x="580" y="52"/>
                  </a:lnTo>
                  <a:lnTo>
                    <a:pt x="584" y="48"/>
                  </a:lnTo>
                  <a:lnTo>
                    <a:pt x="590" y="44"/>
                  </a:lnTo>
                  <a:lnTo>
                    <a:pt x="593" y="46"/>
                  </a:lnTo>
                  <a:close/>
                  <a:moveTo>
                    <a:pt x="29" y="42"/>
                  </a:moveTo>
                  <a:lnTo>
                    <a:pt x="27" y="42"/>
                  </a:lnTo>
                  <a:lnTo>
                    <a:pt x="25" y="42"/>
                  </a:lnTo>
                  <a:lnTo>
                    <a:pt x="19" y="42"/>
                  </a:lnTo>
                  <a:lnTo>
                    <a:pt x="17" y="44"/>
                  </a:lnTo>
                  <a:lnTo>
                    <a:pt x="12" y="44"/>
                  </a:lnTo>
                  <a:lnTo>
                    <a:pt x="12" y="42"/>
                  </a:lnTo>
                  <a:lnTo>
                    <a:pt x="17" y="40"/>
                  </a:lnTo>
                  <a:lnTo>
                    <a:pt x="23" y="40"/>
                  </a:lnTo>
                  <a:lnTo>
                    <a:pt x="23" y="38"/>
                  </a:lnTo>
                  <a:lnTo>
                    <a:pt x="25" y="38"/>
                  </a:lnTo>
                  <a:lnTo>
                    <a:pt x="27" y="38"/>
                  </a:lnTo>
                  <a:lnTo>
                    <a:pt x="27" y="40"/>
                  </a:lnTo>
                  <a:lnTo>
                    <a:pt x="29" y="42"/>
                  </a:lnTo>
                  <a:close/>
                  <a:moveTo>
                    <a:pt x="628" y="34"/>
                  </a:moveTo>
                  <a:lnTo>
                    <a:pt x="630" y="34"/>
                  </a:lnTo>
                  <a:lnTo>
                    <a:pt x="630" y="36"/>
                  </a:lnTo>
                  <a:lnTo>
                    <a:pt x="628" y="36"/>
                  </a:lnTo>
                  <a:lnTo>
                    <a:pt x="630" y="36"/>
                  </a:lnTo>
                  <a:lnTo>
                    <a:pt x="630" y="38"/>
                  </a:lnTo>
                  <a:lnTo>
                    <a:pt x="628" y="38"/>
                  </a:lnTo>
                  <a:lnTo>
                    <a:pt x="628" y="40"/>
                  </a:lnTo>
                  <a:lnTo>
                    <a:pt x="622" y="38"/>
                  </a:lnTo>
                  <a:lnTo>
                    <a:pt x="622" y="40"/>
                  </a:lnTo>
                  <a:lnTo>
                    <a:pt x="622" y="38"/>
                  </a:lnTo>
                  <a:lnTo>
                    <a:pt x="622" y="36"/>
                  </a:lnTo>
                  <a:lnTo>
                    <a:pt x="624" y="34"/>
                  </a:lnTo>
                  <a:lnTo>
                    <a:pt x="626" y="33"/>
                  </a:lnTo>
                  <a:lnTo>
                    <a:pt x="628" y="33"/>
                  </a:lnTo>
                  <a:lnTo>
                    <a:pt x="628" y="34"/>
                  </a:lnTo>
                  <a:close/>
                  <a:moveTo>
                    <a:pt x="632" y="29"/>
                  </a:moveTo>
                  <a:lnTo>
                    <a:pt x="634" y="29"/>
                  </a:lnTo>
                  <a:lnTo>
                    <a:pt x="636" y="29"/>
                  </a:lnTo>
                  <a:lnTo>
                    <a:pt x="636" y="31"/>
                  </a:lnTo>
                  <a:lnTo>
                    <a:pt x="636" y="33"/>
                  </a:lnTo>
                  <a:lnTo>
                    <a:pt x="636" y="34"/>
                  </a:lnTo>
                  <a:lnTo>
                    <a:pt x="634" y="34"/>
                  </a:lnTo>
                  <a:lnTo>
                    <a:pt x="632" y="33"/>
                  </a:lnTo>
                  <a:lnTo>
                    <a:pt x="632" y="31"/>
                  </a:lnTo>
                  <a:lnTo>
                    <a:pt x="632" y="29"/>
                  </a:lnTo>
                  <a:close/>
                  <a:moveTo>
                    <a:pt x="607" y="17"/>
                  </a:moveTo>
                  <a:lnTo>
                    <a:pt x="607" y="15"/>
                  </a:lnTo>
                  <a:lnTo>
                    <a:pt x="607" y="17"/>
                  </a:lnTo>
                  <a:lnTo>
                    <a:pt x="609" y="15"/>
                  </a:lnTo>
                  <a:lnTo>
                    <a:pt x="609" y="17"/>
                  </a:lnTo>
                  <a:lnTo>
                    <a:pt x="613" y="19"/>
                  </a:lnTo>
                  <a:lnTo>
                    <a:pt x="613" y="21"/>
                  </a:lnTo>
                  <a:lnTo>
                    <a:pt x="613" y="23"/>
                  </a:lnTo>
                  <a:lnTo>
                    <a:pt x="611" y="25"/>
                  </a:lnTo>
                  <a:lnTo>
                    <a:pt x="609" y="27"/>
                  </a:lnTo>
                  <a:lnTo>
                    <a:pt x="609" y="29"/>
                  </a:lnTo>
                  <a:lnTo>
                    <a:pt x="607" y="31"/>
                  </a:lnTo>
                  <a:lnTo>
                    <a:pt x="605" y="31"/>
                  </a:lnTo>
                  <a:lnTo>
                    <a:pt x="603" y="29"/>
                  </a:lnTo>
                  <a:lnTo>
                    <a:pt x="599" y="23"/>
                  </a:lnTo>
                  <a:lnTo>
                    <a:pt x="597" y="23"/>
                  </a:lnTo>
                  <a:lnTo>
                    <a:pt x="599" y="21"/>
                  </a:lnTo>
                  <a:lnTo>
                    <a:pt x="599" y="19"/>
                  </a:lnTo>
                  <a:lnTo>
                    <a:pt x="601" y="17"/>
                  </a:lnTo>
                  <a:lnTo>
                    <a:pt x="601" y="15"/>
                  </a:lnTo>
                  <a:lnTo>
                    <a:pt x="599" y="13"/>
                  </a:lnTo>
                  <a:lnTo>
                    <a:pt x="599" y="11"/>
                  </a:lnTo>
                  <a:lnTo>
                    <a:pt x="601" y="10"/>
                  </a:lnTo>
                  <a:lnTo>
                    <a:pt x="603" y="10"/>
                  </a:lnTo>
                  <a:lnTo>
                    <a:pt x="607" y="10"/>
                  </a:lnTo>
                  <a:lnTo>
                    <a:pt x="609" y="11"/>
                  </a:lnTo>
                  <a:lnTo>
                    <a:pt x="609" y="13"/>
                  </a:lnTo>
                  <a:lnTo>
                    <a:pt x="607" y="15"/>
                  </a:lnTo>
                  <a:lnTo>
                    <a:pt x="605" y="17"/>
                  </a:lnTo>
                  <a:lnTo>
                    <a:pt x="607" y="17"/>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9" name="Freeform 98"/>
            <p:cNvSpPr>
              <a:spLocks/>
            </p:cNvSpPr>
            <p:nvPr/>
          </p:nvSpPr>
          <p:spPr bwMode="auto">
            <a:xfrm>
              <a:off x="2698750" y="4375150"/>
              <a:ext cx="103188" cy="106363"/>
            </a:xfrm>
            <a:custGeom>
              <a:avLst/>
              <a:gdLst>
                <a:gd name="T0" fmla="*/ 50 w 65"/>
                <a:gd name="T1" fmla="*/ 27 h 67"/>
                <a:gd name="T2" fmla="*/ 50 w 65"/>
                <a:gd name="T3" fmla="*/ 33 h 67"/>
                <a:gd name="T4" fmla="*/ 53 w 65"/>
                <a:gd name="T5" fmla="*/ 33 h 67"/>
                <a:gd name="T6" fmla="*/ 57 w 65"/>
                <a:gd name="T7" fmla="*/ 35 h 67"/>
                <a:gd name="T8" fmla="*/ 59 w 65"/>
                <a:gd name="T9" fmla="*/ 35 h 67"/>
                <a:gd name="T10" fmla="*/ 59 w 65"/>
                <a:gd name="T11" fmla="*/ 33 h 67"/>
                <a:gd name="T12" fmla="*/ 59 w 65"/>
                <a:gd name="T13" fmla="*/ 33 h 67"/>
                <a:gd name="T14" fmla="*/ 59 w 65"/>
                <a:gd name="T15" fmla="*/ 31 h 67"/>
                <a:gd name="T16" fmla="*/ 59 w 65"/>
                <a:gd name="T17" fmla="*/ 31 h 67"/>
                <a:gd name="T18" fmla="*/ 65 w 65"/>
                <a:gd name="T19" fmla="*/ 35 h 67"/>
                <a:gd name="T20" fmla="*/ 63 w 65"/>
                <a:gd name="T21" fmla="*/ 35 h 67"/>
                <a:gd name="T22" fmla="*/ 59 w 65"/>
                <a:gd name="T23" fmla="*/ 38 h 67"/>
                <a:gd name="T24" fmla="*/ 50 w 65"/>
                <a:gd name="T25" fmla="*/ 46 h 67"/>
                <a:gd name="T26" fmla="*/ 50 w 65"/>
                <a:gd name="T27" fmla="*/ 48 h 67"/>
                <a:gd name="T28" fmla="*/ 50 w 65"/>
                <a:gd name="T29" fmla="*/ 50 h 67"/>
                <a:gd name="T30" fmla="*/ 50 w 65"/>
                <a:gd name="T31" fmla="*/ 52 h 67"/>
                <a:gd name="T32" fmla="*/ 48 w 65"/>
                <a:gd name="T33" fmla="*/ 54 h 67"/>
                <a:gd name="T34" fmla="*/ 48 w 65"/>
                <a:gd name="T35" fmla="*/ 56 h 67"/>
                <a:gd name="T36" fmla="*/ 46 w 65"/>
                <a:gd name="T37" fmla="*/ 56 h 67"/>
                <a:gd name="T38" fmla="*/ 44 w 65"/>
                <a:gd name="T39" fmla="*/ 56 h 67"/>
                <a:gd name="T40" fmla="*/ 42 w 65"/>
                <a:gd name="T41" fmla="*/ 58 h 67"/>
                <a:gd name="T42" fmla="*/ 44 w 65"/>
                <a:gd name="T43" fmla="*/ 58 h 67"/>
                <a:gd name="T44" fmla="*/ 44 w 65"/>
                <a:gd name="T45" fmla="*/ 60 h 67"/>
                <a:gd name="T46" fmla="*/ 40 w 65"/>
                <a:gd name="T47" fmla="*/ 61 h 67"/>
                <a:gd name="T48" fmla="*/ 40 w 65"/>
                <a:gd name="T49" fmla="*/ 63 h 67"/>
                <a:gd name="T50" fmla="*/ 36 w 65"/>
                <a:gd name="T51" fmla="*/ 63 h 67"/>
                <a:gd name="T52" fmla="*/ 34 w 65"/>
                <a:gd name="T53" fmla="*/ 65 h 67"/>
                <a:gd name="T54" fmla="*/ 27 w 65"/>
                <a:gd name="T55" fmla="*/ 65 h 67"/>
                <a:gd name="T56" fmla="*/ 15 w 65"/>
                <a:gd name="T57" fmla="*/ 63 h 67"/>
                <a:gd name="T58" fmla="*/ 2 w 65"/>
                <a:gd name="T59" fmla="*/ 54 h 67"/>
                <a:gd name="T60" fmla="*/ 2 w 65"/>
                <a:gd name="T61" fmla="*/ 50 h 67"/>
                <a:gd name="T62" fmla="*/ 2 w 65"/>
                <a:gd name="T63" fmla="*/ 46 h 67"/>
                <a:gd name="T64" fmla="*/ 2 w 65"/>
                <a:gd name="T65" fmla="*/ 42 h 67"/>
                <a:gd name="T66" fmla="*/ 5 w 65"/>
                <a:gd name="T67" fmla="*/ 35 h 67"/>
                <a:gd name="T68" fmla="*/ 11 w 65"/>
                <a:gd name="T69" fmla="*/ 29 h 67"/>
                <a:gd name="T70" fmla="*/ 27 w 65"/>
                <a:gd name="T71" fmla="*/ 29 h 67"/>
                <a:gd name="T72" fmla="*/ 29 w 65"/>
                <a:gd name="T73" fmla="*/ 29 h 67"/>
                <a:gd name="T74" fmla="*/ 29 w 65"/>
                <a:gd name="T75" fmla="*/ 27 h 67"/>
                <a:gd name="T76" fmla="*/ 29 w 65"/>
                <a:gd name="T77" fmla="*/ 27 h 67"/>
                <a:gd name="T78" fmla="*/ 29 w 65"/>
                <a:gd name="T79" fmla="*/ 25 h 67"/>
                <a:gd name="T80" fmla="*/ 29 w 65"/>
                <a:gd name="T81" fmla="*/ 25 h 67"/>
                <a:gd name="T82" fmla="*/ 30 w 65"/>
                <a:gd name="T83" fmla="*/ 25 h 67"/>
                <a:gd name="T84" fmla="*/ 30 w 65"/>
                <a:gd name="T85" fmla="*/ 23 h 67"/>
                <a:gd name="T86" fmla="*/ 29 w 65"/>
                <a:gd name="T87" fmla="*/ 23 h 67"/>
                <a:gd name="T88" fmla="*/ 29 w 65"/>
                <a:gd name="T89" fmla="*/ 23 h 67"/>
                <a:gd name="T90" fmla="*/ 27 w 65"/>
                <a:gd name="T91" fmla="*/ 23 h 67"/>
                <a:gd name="T92" fmla="*/ 27 w 65"/>
                <a:gd name="T93" fmla="*/ 21 h 67"/>
                <a:gd name="T94" fmla="*/ 27 w 65"/>
                <a:gd name="T95" fmla="*/ 19 h 67"/>
                <a:gd name="T96" fmla="*/ 25 w 65"/>
                <a:gd name="T97" fmla="*/ 17 h 67"/>
                <a:gd name="T98" fmla="*/ 23 w 65"/>
                <a:gd name="T99" fmla="*/ 17 h 67"/>
                <a:gd name="T100" fmla="*/ 21 w 65"/>
                <a:gd name="T101" fmla="*/ 15 h 67"/>
                <a:gd name="T102" fmla="*/ 19 w 65"/>
                <a:gd name="T103" fmla="*/ 15 h 67"/>
                <a:gd name="T104" fmla="*/ 19 w 65"/>
                <a:gd name="T105" fmla="*/ 14 h 67"/>
                <a:gd name="T106" fmla="*/ 17 w 65"/>
                <a:gd name="T107" fmla="*/ 12 h 67"/>
                <a:gd name="T108" fmla="*/ 15 w 65"/>
                <a:gd name="T109" fmla="*/ 10 h 67"/>
                <a:gd name="T110" fmla="*/ 21 w 65"/>
                <a:gd name="T111" fmla="*/ 10 h 67"/>
                <a:gd name="T112" fmla="*/ 32 w 65"/>
                <a:gd name="T113"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 h="67">
                  <a:moveTo>
                    <a:pt x="50" y="0"/>
                  </a:moveTo>
                  <a:lnTo>
                    <a:pt x="50" y="4"/>
                  </a:lnTo>
                  <a:lnTo>
                    <a:pt x="50" y="8"/>
                  </a:lnTo>
                  <a:lnTo>
                    <a:pt x="50" y="14"/>
                  </a:lnTo>
                  <a:lnTo>
                    <a:pt x="50" y="17"/>
                  </a:lnTo>
                  <a:lnTo>
                    <a:pt x="50" y="21"/>
                  </a:lnTo>
                  <a:lnTo>
                    <a:pt x="50" y="23"/>
                  </a:lnTo>
                  <a:lnTo>
                    <a:pt x="50" y="27"/>
                  </a:lnTo>
                  <a:lnTo>
                    <a:pt x="48" y="31"/>
                  </a:lnTo>
                  <a:lnTo>
                    <a:pt x="48" y="31"/>
                  </a:lnTo>
                  <a:lnTo>
                    <a:pt x="48" y="33"/>
                  </a:lnTo>
                  <a:lnTo>
                    <a:pt x="48" y="33"/>
                  </a:lnTo>
                  <a:lnTo>
                    <a:pt x="48" y="33"/>
                  </a:lnTo>
                  <a:lnTo>
                    <a:pt x="48" y="33"/>
                  </a:lnTo>
                  <a:lnTo>
                    <a:pt x="50" y="33"/>
                  </a:lnTo>
                  <a:lnTo>
                    <a:pt x="50" y="33"/>
                  </a:lnTo>
                  <a:lnTo>
                    <a:pt x="50" y="33"/>
                  </a:lnTo>
                  <a:lnTo>
                    <a:pt x="50" y="33"/>
                  </a:lnTo>
                  <a:lnTo>
                    <a:pt x="52" y="33"/>
                  </a:lnTo>
                  <a:lnTo>
                    <a:pt x="52" y="33"/>
                  </a:lnTo>
                  <a:lnTo>
                    <a:pt x="53" y="33"/>
                  </a:lnTo>
                  <a:lnTo>
                    <a:pt x="53" y="33"/>
                  </a:lnTo>
                  <a:lnTo>
                    <a:pt x="53" y="33"/>
                  </a:lnTo>
                  <a:lnTo>
                    <a:pt x="53" y="33"/>
                  </a:lnTo>
                  <a:lnTo>
                    <a:pt x="55" y="33"/>
                  </a:lnTo>
                  <a:lnTo>
                    <a:pt x="55" y="33"/>
                  </a:lnTo>
                  <a:lnTo>
                    <a:pt x="55" y="33"/>
                  </a:lnTo>
                  <a:lnTo>
                    <a:pt x="55" y="33"/>
                  </a:lnTo>
                  <a:lnTo>
                    <a:pt x="57" y="33"/>
                  </a:lnTo>
                  <a:lnTo>
                    <a:pt x="57" y="35"/>
                  </a:lnTo>
                  <a:lnTo>
                    <a:pt x="57" y="35"/>
                  </a:lnTo>
                  <a:lnTo>
                    <a:pt x="57" y="35"/>
                  </a:lnTo>
                  <a:lnTo>
                    <a:pt x="59" y="35"/>
                  </a:lnTo>
                  <a:lnTo>
                    <a:pt x="59" y="35"/>
                  </a:lnTo>
                  <a:lnTo>
                    <a:pt x="59" y="35"/>
                  </a:lnTo>
                  <a:lnTo>
                    <a:pt x="59" y="35"/>
                  </a:lnTo>
                  <a:lnTo>
                    <a:pt x="59" y="35"/>
                  </a:lnTo>
                  <a:lnTo>
                    <a:pt x="59" y="35"/>
                  </a:lnTo>
                  <a:lnTo>
                    <a:pt x="59" y="35"/>
                  </a:lnTo>
                  <a:lnTo>
                    <a:pt x="59" y="35"/>
                  </a:lnTo>
                  <a:lnTo>
                    <a:pt x="59" y="35"/>
                  </a:lnTo>
                  <a:lnTo>
                    <a:pt x="59" y="35"/>
                  </a:lnTo>
                  <a:lnTo>
                    <a:pt x="59" y="35"/>
                  </a:lnTo>
                  <a:lnTo>
                    <a:pt x="59" y="35"/>
                  </a:lnTo>
                  <a:lnTo>
                    <a:pt x="59" y="35"/>
                  </a:lnTo>
                  <a:lnTo>
                    <a:pt x="59" y="35"/>
                  </a:lnTo>
                  <a:lnTo>
                    <a:pt x="59" y="35"/>
                  </a:lnTo>
                  <a:lnTo>
                    <a:pt x="59" y="33"/>
                  </a:lnTo>
                  <a:lnTo>
                    <a:pt x="59" y="33"/>
                  </a:lnTo>
                  <a:lnTo>
                    <a:pt x="59" y="33"/>
                  </a:lnTo>
                  <a:lnTo>
                    <a:pt x="59" y="33"/>
                  </a:lnTo>
                  <a:lnTo>
                    <a:pt x="59" y="33"/>
                  </a:lnTo>
                  <a:lnTo>
                    <a:pt x="59" y="33"/>
                  </a:lnTo>
                  <a:lnTo>
                    <a:pt x="59" y="33"/>
                  </a:lnTo>
                  <a:lnTo>
                    <a:pt x="59" y="33"/>
                  </a:lnTo>
                  <a:lnTo>
                    <a:pt x="59" y="33"/>
                  </a:lnTo>
                  <a:lnTo>
                    <a:pt x="59" y="33"/>
                  </a:lnTo>
                  <a:lnTo>
                    <a:pt x="59" y="33"/>
                  </a:lnTo>
                  <a:lnTo>
                    <a:pt x="61" y="33"/>
                  </a:lnTo>
                  <a:lnTo>
                    <a:pt x="59" y="33"/>
                  </a:lnTo>
                  <a:lnTo>
                    <a:pt x="59" y="33"/>
                  </a:lnTo>
                  <a:lnTo>
                    <a:pt x="59" y="33"/>
                  </a:lnTo>
                  <a:lnTo>
                    <a:pt x="59" y="33"/>
                  </a:lnTo>
                  <a:lnTo>
                    <a:pt x="59" y="31"/>
                  </a:lnTo>
                  <a:lnTo>
                    <a:pt x="59" y="31"/>
                  </a:lnTo>
                  <a:lnTo>
                    <a:pt x="59" y="31"/>
                  </a:lnTo>
                  <a:lnTo>
                    <a:pt x="57" y="31"/>
                  </a:lnTo>
                  <a:lnTo>
                    <a:pt x="59" y="31"/>
                  </a:lnTo>
                  <a:lnTo>
                    <a:pt x="59" y="31"/>
                  </a:lnTo>
                  <a:lnTo>
                    <a:pt x="59" y="31"/>
                  </a:lnTo>
                  <a:lnTo>
                    <a:pt x="59" y="31"/>
                  </a:lnTo>
                  <a:lnTo>
                    <a:pt x="59" y="31"/>
                  </a:lnTo>
                  <a:lnTo>
                    <a:pt x="59" y="33"/>
                  </a:lnTo>
                  <a:lnTo>
                    <a:pt x="61" y="33"/>
                  </a:lnTo>
                  <a:lnTo>
                    <a:pt x="63" y="33"/>
                  </a:lnTo>
                  <a:lnTo>
                    <a:pt x="63" y="35"/>
                  </a:lnTo>
                  <a:lnTo>
                    <a:pt x="63" y="35"/>
                  </a:lnTo>
                  <a:lnTo>
                    <a:pt x="63" y="35"/>
                  </a:lnTo>
                  <a:lnTo>
                    <a:pt x="65" y="35"/>
                  </a:lnTo>
                  <a:lnTo>
                    <a:pt x="65" y="35"/>
                  </a:lnTo>
                  <a:lnTo>
                    <a:pt x="65" y="35"/>
                  </a:lnTo>
                  <a:lnTo>
                    <a:pt x="65" y="35"/>
                  </a:lnTo>
                  <a:lnTo>
                    <a:pt x="65" y="35"/>
                  </a:lnTo>
                  <a:lnTo>
                    <a:pt x="65" y="35"/>
                  </a:lnTo>
                  <a:lnTo>
                    <a:pt x="65" y="35"/>
                  </a:lnTo>
                  <a:lnTo>
                    <a:pt x="63" y="35"/>
                  </a:lnTo>
                  <a:lnTo>
                    <a:pt x="63" y="35"/>
                  </a:lnTo>
                  <a:lnTo>
                    <a:pt x="63" y="35"/>
                  </a:lnTo>
                  <a:lnTo>
                    <a:pt x="63" y="35"/>
                  </a:lnTo>
                  <a:lnTo>
                    <a:pt x="63" y="35"/>
                  </a:lnTo>
                  <a:lnTo>
                    <a:pt x="63" y="37"/>
                  </a:lnTo>
                  <a:lnTo>
                    <a:pt x="63" y="37"/>
                  </a:lnTo>
                  <a:lnTo>
                    <a:pt x="61" y="37"/>
                  </a:lnTo>
                  <a:lnTo>
                    <a:pt x="61" y="38"/>
                  </a:lnTo>
                  <a:lnTo>
                    <a:pt x="59" y="38"/>
                  </a:lnTo>
                  <a:lnTo>
                    <a:pt x="59" y="38"/>
                  </a:lnTo>
                  <a:lnTo>
                    <a:pt x="59" y="40"/>
                  </a:lnTo>
                  <a:lnTo>
                    <a:pt x="57" y="40"/>
                  </a:lnTo>
                  <a:lnTo>
                    <a:pt x="55" y="42"/>
                  </a:lnTo>
                  <a:lnTo>
                    <a:pt x="55" y="42"/>
                  </a:lnTo>
                  <a:lnTo>
                    <a:pt x="52" y="44"/>
                  </a:lnTo>
                  <a:lnTo>
                    <a:pt x="52" y="44"/>
                  </a:lnTo>
                  <a:lnTo>
                    <a:pt x="50" y="44"/>
                  </a:lnTo>
                  <a:lnTo>
                    <a:pt x="50" y="46"/>
                  </a:lnTo>
                  <a:lnTo>
                    <a:pt x="50" y="46"/>
                  </a:lnTo>
                  <a:lnTo>
                    <a:pt x="50" y="46"/>
                  </a:lnTo>
                  <a:lnTo>
                    <a:pt x="50" y="46"/>
                  </a:lnTo>
                  <a:lnTo>
                    <a:pt x="50" y="46"/>
                  </a:lnTo>
                  <a:lnTo>
                    <a:pt x="50" y="46"/>
                  </a:lnTo>
                  <a:lnTo>
                    <a:pt x="50" y="48"/>
                  </a:lnTo>
                  <a:lnTo>
                    <a:pt x="50" y="48"/>
                  </a:lnTo>
                  <a:lnTo>
                    <a:pt x="50" y="48"/>
                  </a:lnTo>
                  <a:lnTo>
                    <a:pt x="50" y="48"/>
                  </a:lnTo>
                  <a:lnTo>
                    <a:pt x="48" y="48"/>
                  </a:lnTo>
                  <a:lnTo>
                    <a:pt x="48" y="48"/>
                  </a:lnTo>
                  <a:lnTo>
                    <a:pt x="48" y="50"/>
                  </a:lnTo>
                  <a:lnTo>
                    <a:pt x="48" y="50"/>
                  </a:lnTo>
                  <a:lnTo>
                    <a:pt x="48" y="50"/>
                  </a:lnTo>
                  <a:lnTo>
                    <a:pt x="50" y="50"/>
                  </a:lnTo>
                  <a:lnTo>
                    <a:pt x="50" y="50"/>
                  </a:lnTo>
                  <a:lnTo>
                    <a:pt x="50" y="52"/>
                  </a:lnTo>
                  <a:lnTo>
                    <a:pt x="50" y="52"/>
                  </a:lnTo>
                  <a:lnTo>
                    <a:pt x="50" y="52"/>
                  </a:lnTo>
                  <a:lnTo>
                    <a:pt x="50" y="52"/>
                  </a:lnTo>
                  <a:lnTo>
                    <a:pt x="50" y="52"/>
                  </a:lnTo>
                  <a:lnTo>
                    <a:pt x="50" y="52"/>
                  </a:lnTo>
                  <a:lnTo>
                    <a:pt x="50" y="52"/>
                  </a:lnTo>
                  <a:lnTo>
                    <a:pt x="50" y="52"/>
                  </a:lnTo>
                  <a:lnTo>
                    <a:pt x="50" y="52"/>
                  </a:lnTo>
                  <a:lnTo>
                    <a:pt x="50" y="54"/>
                  </a:lnTo>
                  <a:lnTo>
                    <a:pt x="50" y="54"/>
                  </a:lnTo>
                  <a:lnTo>
                    <a:pt x="50" y="54"/>
                  </a:lnTo>
                  <a:lnTo>
                    <a:pt x="50" y="54"/>
                  </a:lnTo>
                  <a:lnTo>
                    <a:pt x="50" y="54"/>
                  </a:lnTo>
                  <a:lnTo>
                    <a:pt x="50" y="54"/>
                  </a:lnTo>
                  <a:lnTo>
                    <a:pt x="48" y="54"/>
                  </a:lnTo>
                  <a:lnTo>
                    <a:pt x="48" y="54"/>
                  </a:lnTo>
                  <a:lnTo>
                    <a:pt x="48" y="54"/>
                  </a:lnTo>
                  <a:lnTo>
                    <a:pt x="48" y="54"/>
                  </a:lnTo>
                  <a:lnTo>
                    <a:pt x="48" y="54"/>
                  </a:lnTo>
                  <a:lnTo>
                    <a:pt x="48" y="54"/>
                  </a:lnTo>
                  <a:lnTo>
                    <a:pt x="48" y="54"/>
                  </a:lnTo>
                  <a:lnTo>
                    <a:pt x="48" y="56"/>
                  </a:lnTo>
                  <a:lnTo>
                    <a:pt x="48" y="56"/>
                  </a:lnTo>
                  <a:lnTo>
                    <a:pt x="46" y="56"/>
                  </a:lnTo>
                  <a:lnTo>
                    <a:pt x="46" y="56"/>
                  </a:lnTo>
                  <a:lnTo>
                    <a:pt x="46" y="56"/>
                  </a:lnTo>
                  <a:lnTo>
                    <a:pt x="46" y="56"/>
                  </a:lnTo>
                  <a:lnTo>
                    <a:pt x="46" y="56"/>
                  </a:lnTo>
                  <a:lnTo>
                    <a:pt x="46" y="56"/>
                  </a:lnTo>
                  <a:lnTo>
                    <a:pt x="46" y="56"/>
                  </a:lnTo>
                  <a:lnTo>
                    <a:pt x="46" y="56"/>
                  </a:lnTo>
                  <a:lnTo>
                    <a:pt x="46" y="56"/>
                  </a:lnTo>
                  <a:lnTo>
                    <a:pt x="46" y="56"/>
                  </a:lnTo>
                  <a:lnTo>
                    <a:pt x="46" y="56"/>
                  </a:lnTo>
                  <a:lnTo>
                    <a:pt x="46" y="56"/>
                  </a:lnTo>
                  <a:lnTo>
                    <a:pt x="44" y="56"/>
                  </a:lnTo>
                  <a:lnTo>
                    <a:pt x="44" y="56"/>
                  </a:lnTo>
                  <a:lnTo>
                    <a:pt x="44" y="56"/>
                  </a:lnTo>
                  <a:lnTo>
                    <a:pt x="44" y="56"/>
                  </a:lnTo>
                  <a:lnTo>
                    <a:pt x="44" y="56"/>
                  </a:lnTo>
                  <a:lnTo>
                    <a:pt x="44" y="56"/>
                  </a:lnTo>
                  <a:lnTo>
                    <a:pt x="44" y="58"/>
                  </a:lnTo>
                  <a:lnTo>
                    <a:pt x="44" y="56"/>
                  </a:lnTo>
                  <a:lnTo>
                    <a:pt x="44" y="56"/>
                  </a:lnTo>
                  <a:lnTo>
                    <a:pt x="44" y="56"/>
                  </a:lnTo>
                  <a:lnTo>
                    <a:pt x="42" y="56"/>
                  </a:lnTo>
                  <a:lnTo>
                    <a:pt x="42" y="58"/>
                  </a:lnTo>
                  <a:lnTo>
                    <a:pt x="42" y="58"/>
                  </a:lnTo>
                  <a:lnTo>
                    <a:pt x="42" y="58"/>
                  </a:lnTo>
                  <a:lnTo>
                    <a:pt x="42" y="58"/>
                  </a:lnTo>
                  <a:lnTo>
                    <a:pt x="42" y="58"/>
                  </a:lnTo>
                  <a:lnTo>
                    <a:pt x="42" y="58"/>
                  </a:lnTo>
                  <a:lnTo>
                    <a:pt x="42" y="58"/>
                  </a:lnTo>
                  <a:lnTo>
                    <a:pt x="42" y="58"/>
                  </a:lnTo>
                  <a:lnTo>
                    <a:pt x="44" y="58"/>
                  </a:lnTo>
                  <a:lnTo>
                    <a:pt x="44" y="58"/>
                  </a:lnTo>
                  <a:lnTo>
                    <a:pt x="44" y="58"/>
                  </a:lnTo>
                  <a:lnTo>
                    <a:pt x="44" y="58"/>
                  </a:lnTo>
                  <a:lnTo>
                    <a:pt x="44" y="58"/>
                  </a:lnTo>
                  <a:lnTo>
                    <a:pt x="44" y="58"/>
                  </a:lnTo>
                  <a:lnTo>
                    <a:pt x="44" y="60"/>
                  </a:lnTo>
                  <a:lnTo>
                    <a:pt x="44" y="60"/>
                  </a:lnTo>
                  <a:lnTo>
                    <a:pt x="44" y="60"/>
                  </a:lnTo>
                  <a:lnTo>
                    <a:pt x="44" y="60"/>
                  </a:lnTo>
                  <a:lnTo>
                    <a:pt x="44" y="60"/>
                  </a:lnTo>
                  <a:lnTo>
                    <a:pt x="44" y="60"/>
                  </a:lnTo>
                  <a:lnTo>
                    <a:pt x="44" y="60"/>
                  </a:lnTo>
                  <a:lnTo>
                    <a:pt x="42" y="60"/>
                  </a:lnTo>
                  <a:lnTo>
                    <a:pt x="42" y="60"/>
                  </a:lnTo>
                  <a:lnTo>
                    <a:pt x="42" y="60"/>
                  </a:lnTo>
                  <a:lnTo>
                    <a:pt x="40" y="61"/>
                  </a:lnTo>
                  <a:lnTo>
                    <a:pt x="40" y="61"/>
                  </a:lnTo>
                  <a:lnTo>
                    <a:pt x="40" y="61"/>
                  </a:lnTo>
                  <a:lnTo>
                    <a:pt x="40" y="61"/>
                  </a:lnTo>
                  <a:lnTo>
                    <a:pt x="40" y="61"/>
                  </a:lnTo>
                  <a:lnTo>
                    <a:pt x="40" y="61"/>
                  </a:lnTo>
                  <a:lnTo>
                    <a:pt x="40" y="63"/>
                  </a:lnTo>
                  <a:lnTo>
                    <a:pt x="40" y="63"/>
                  </a:lnTo>
                  <a:lnTo>
                    <a:pt x="40" y="63"/>
                  </a:lnTo>
                  <a:lnTo>
                    <a:pt x="40" y="61"/>
                  </a:lnTo>
                  <a:lnTo>
                    <a:pt x="38" y="61"/>
                  </a:lnTo>
                  <a:lnTo>
                    <a:pt x="38" y="61"/>
                  </a:lnTo>
                  <a:lnTo>
                    <a:pt x="38" y="61"/>
                  </a:lnTo>
                  <a:lnTo>
                    <a:pt x="38" y="63"/>
                  </a:lnTo>
                  <a:lnTo>
                    <a:pt x="38" y="63"/>
                  </a:lnTo>
                  <a:lnTo>
                    <a:pt x="36" y="63"/>
                  </a:lnTo>
                  <a:lnTo>
                    <a:pt x="36" y="63"/>
                  </a:lnTo>
                  <a:lnTo>
                    <a:pt x="36" y="63"/>
                  </a:lnTo>
                  <a:lnTo>
                    <a:pt x="36" y="65"/>
                  </a:lnTo>
                  <a:lnTo>
                    <a:pt x="36" y="65"/>
                  </a:lnTo>
                  <a:lnTo>
                    <a:pt x="34" y="65"/>
                  </a:lnTo>
                  <a:lnTo>
                    <a:pt x="34" y="65"/>
                  </a:lnTo>
                  <a:lnTo>
                    <a:pt x="34" y="65"/>
                  </a:lnTo>
                  <a:lnTo>
                    <a:pt x="34" y="65"/>
                  </a:lnTo>
                  <a:lnTo>
                    <a:pt x="34" y="65"/>
                  </a:lnTo>
                  <a:lnTo>
                    <a:pt x="34" y="65"/>
                  </a:lnTo>
                  <a:lnTo>
                    <a:pt x="34" y="67"/>
                  </a:lnTo>
                  <a:lnTo>
                    <a:pt x="34" y="67"/>
                  </a:lnTo>
                  <a:lnTo>
                    <a:pt x="34" y="67"/>
                  </a:lnTo>
                  <a:lnTo>
                    <a:pt x="32" y="67"/>
                  </a:lnTo>
                  <a:lnTo>
                    <a:pt x="30" y="65"/>
                  </a:lnTo>
                  <a:lnTo>
                    <a:pt x="29" y="65"/>
                  </a:lnTo>
                  <a:lnTo>
                    <a:pt x="27" y="65"/>
                  </a:lnTo>
                  <a:lnTo>
                    <a:pt x="27" y="63"/>
                  </a:lnTo>
                  <a:lnTo>
                    <a:pt x="25" y="63"/>
                  </a:lnTo>
                  <a:lnTo>
                    <a:pt x="23" y="65"/>
                  </a:lnTo>
                  <a:lnTo>
                    <a:pt x="23" y="65"/>
                  </a:lnTo>
                  <a:lnTo>
                    <a:pt x="21" y="65"/>
                  </a:lnTo>
                  <a:lnTo>
                    <a:pt x="19" y="65"/>
                  </a:lnTo>
                  <a:lnTo>
                    <a:pt x="17" y="63"/>
                  </a:lnTo>
                  <a:lnTo>
                    <a:pt x="15" y="63"/>
                  </a:lnTo>
                  <a:lnTo>
                    <a:pt x="11" y="61"/>
                  </a:lnTo>
                  <a:lnTo>
                    <a:pt x="9" y="61"/>
                  </a:lnTo>
                  <a:lnTo>
                    <a:pt x="7" y="60"/>
                  </a:lnTo>
                  <a:lnTo>
                    <a:pt x="5" y="58"/>
                  </a:lnTo>
                  <a:lnTo>
                    <a:pt x="4" y="56"/>
                  </a:lnTo>
                  <a:lnTo>
                    <a:pt x="0" y="54"/>
                  </a:lnTo>
                  <a:lnTo>
                    <a:pt x="2" y="54"/>
                  </a:lnTo>
                  <a:lnTo>
                    <a:pt x="2" y="54"/>
                  </a:lnTo>
                  <a:lnTo>
                    <a:pt x="2" y="52"/>
                  </a:lnTo>
                  <a:lnTo>
                    <a:pt x="2" y="52"/>
                  </a:lnTo>
                  <a:lnTo>
                    <a:pt x="2" y="52"/>
                  </a:lnTo>
                  <a:lnTo>
                    <a:pt x="2" y="52"/>
                  </a:lnTo>
                  <a:lnTo>
                    <a:pt x="2" y="50"/>
                  </a:lnTo>
                  <a:lnTo>
                    <a:pt x="2" y="50"/>
                  </a:lnTo>
                  <a:lnTo>
                    <a:pt x="2" y="50"/>
                  </a:lnTo>
                  <a:lnTo>
                    <a:pt x="2" y="50"/>
                  </a:lnTo>
                  <a:lnTo>
                    <a:pt x="2" y="50"/>
                  </a:lnTo>
                  <a:lnTo>
                    <a:pt x="2" y="50"/>
                  </a:lnTo>
                  <a:lnTo>
                    <a:pt x="2" y="50"/>
                  </a:lnTo>
                  <a:lnTo>
                    <a:pt x="2" y="50"/>
                  </a:lnTo>
                  <a:lnTo>
                    <a:pt x="2" y="48"/>
                  </a:lnTo>
                  <a:lnTo>
                    <a:pt x="2" y="48"/>
                  </a:lnTo>
                  <a:lnTo>
                    <a:pt x="2" y="48"/>
                  </a:lnTo>
                  <a:lnTo>
                    <a:pt x="2" y="46"/>
                  </a:lnTo>
                  <a:lnTo>
                    <a:pt x="2" y="46"/>
                  </a:lnTo>
                  <a:lnTo>
                    <a:pt x="2" y="46"/>
                  </a:lnTo>
                  <a:lnTo>
                    <a:pt x="2" y="46"/>
                  </a:lnTo>
                  <a:lnTo>
                    <a:pt x="4" y="46"/>
                  </a:lnTo>
                  <a:lnTo>
                    <a:pt x="4" y="46"/>
                  </a:lnTo>
                  <a:lnTo>
                    <a:pt x="4" y="46"/>
                  </a:lnTo>
                  <a:lnTo>
                    <a:pt x="2" y="42"/>
                  </a:lnTo>
                  <a:lnTo>
                    <a:pt x="2" y="42"/>
                  </a:lnTo>
                  <a:lnTo>
                    <a:pt x="2" y="42"/>
                  </a:lnTo>
                  <a:lnTo>
                    <a:pt x="2" y="42"/>
                  </a:lnTo>
                  <a:lnTo>
                    <a:pt x="2" y="42"/>
                  </a:lnTo>
                  <a:lnTo>
                    <a:pt x="2" y="40"/>
                  </a:lnTo>
                  <a:lnTo>
                    <a:pt x="4" y="38"/>
                  </a:lnTo>
                  <a:lnTo>
                    <a:pt x="4" y="38"/>
                  </a:lnTo>
                  <a:lnTo>
                    <a:pt x="4" y="37"/>
                  </a:lnTo>
                  <a:lnTo>
                    <a:pt x="5" y="35"/>
                  </a:lnTo>
                  <a:lnTo>
                    <a:pt x="7" y="33"/>
                  </a:lnTo>
                  <a:lnTo>
                    <a:pt x="7" y="31"/>
                  </a:lnTo>
                  <a:lnTo>
                    <a:pt x="7" y="31"/>
                  </a:lnTo>
                  <a:lnTo>
                    <a:pt x="7" y="29"/>
                  </a:lnTo>
                  <a:lnTo>
                    <a:pt x="9" y="29"/>
                  </a:lnTo>
                  <a:lnTo>
                    <a:pt x="9" y="29"/>
                  </a:lnTo>
                  <a:lnTo>
                    <a:pt x="9" y="29"/>
                  </a:lnTo>
                  <a:lnTo>
                    <a:pt x="11" y="29"/>
                  </a:lnTo>
                  <a:lnTo>
                    <a:pt x="13" y="29"/>
                  </a:lnTo>
                  <a:lnTo>
                    <a:pt x="15" y="29"/>
                  </a:lnTo>
                  <a:lnTo>
                    <a:pt x="19" y="29"/>
                  </a:lnTo>
                  <a:lnTo>
                    <a:pt x="21" y="29"/>
                  </a:lnTo>
                  <a:lnTo>
                    <a:pt x="21" y="29"/>
                  </a:lnTo>
                  <a:lnTo>
                    <a:pt x="23" y="29"/>
                  </a:lnTo>
                  <a:lnTo>
                    <a:pt x="25" y="29"/>
                  </a:lnTo>
                  <a:lnTo>
                    <a:pt x="27" y="29"/>
                  </a:lnTo>
                  <a:lnTo>
                    <a:pt x="29" y="29"/>
                  </a:lnTo>
                  <a:lnTo>
                    <a:pt x="29" y="29"/>
                  </a:lnTo>
                  <a:lnTo>
                    <a:pt x="29" y="29"/>
                  </a:lnTo>
                  <a:lnTo>
                    <a:pt x="29" y="29"/>
                  </a:lnTo>
                  <a:lnTo>
                    <a:pt x="29" y="29"/>
                  </a:lnTo>
                  <a:lnTo>
                    <a:pt x="29" y="29"/>
                  </a:lnTo>
                  <a:lnTo>
                    <a:pt x="29" y="29"/>
                  </a:lnTo>
                  <a:lnTo>
                    <a:pt x="29" y="29"/>
                  </a:lnTo>
                  <a:lnTo>
                    <a:pt x="29" y="29"/>
                  </a:lnTo>
                  <a:lnTo>
                    <a:pt x="29" y="29"/>
                  </a:lnTo>
                  <a:lnTo>
                    <a:pt x="29" y="29"/>
                  </a:lnTo>
                  <a:lnTo>
                    <a:pt x="29" y="29"/>
                  </a:lnTo>
                  <a:lnTo>
                    <a:pt x="29" y="29"/>
                  </a:lnTo>
                  <a:lnTo>
                    <a:pt x="29" y="29"/>
                  </a:lnTo>
                  <a:lnTo>
                    <a:pt x="29" y="27"/>
                  </a:lnTo>
                  <a:lnTo>
                    <a:pt x="29" y="27"/>
                  </a:lnTo>
                  <a:lnTo>
                    <a:pt x="29" y="27"/>
                  </a:lnTo>
                  <a:lnTo>
                    <a:pt x="29" y="27"/>
                  </a:lnTo>
                  <a:lnTo>
                    <a:pt x="29" y="27"/>
                  </a:lnTo>
                  <a:lnTo>
                    <a:pt x="29" y="27"/>
                  </a:lnTo>
                  <a:lnTo>
                    <a:pt x="29" y="27"/>
                  </a:lnTo>
                  <a:lnTo>
                    <a:pt x="29" y="27"/>
                  </a:lnTo>
                  <a:lnTo>
                    <a:pt x="29" y="27"/>
                  </a:lnTo>
                  <a:lnTo>
                    <a:pt x="29" y="27"/>
                  </a:lnTo>
                  <a:lnTo>
                    <a:pt x="29" y="27"/>
                  </a:lnTo>
                  <a:lnTo>
                    <a:pt x="29" y="27"/>
                  </a:lnTo>
                  <a:lnTo>
                    <a:pt x="29" y="25"/>
                  </a:lnTo>
                  <a:lnTo>
                    <a:pt x="29" y="25"/>
                  </a:lnTo>
                  <a:lnTo>
                    <a:pt x="29" y="25"/>
                  </a:lnTo>
                  <a:lnTo>
                    <a:pt x="29" y="25"/>
                  </a:lnTo>
                  <a:lnTo>
                    <a:pt x="29" y="25"/>
                  </a:lnTo>
                  <a:lnTo>
                    <a:pt x="29" y="25"/>
                  </a:lnTo>
                  <a:lnTo>
                    <a:pt x="29" y="25"/>
                  </a:lnTo>
                  <a:lnTo>
                    <a:pt x="29" y="25"/>
                  </a:lnTo>
                  <a:lnTo>
                    <a:pt x="29" y="25"/>
                  </a:lnTo>
                  <a:lnTo>
                    <a:pt x="29" y="25"/>
                  </a:lnTo>
                  <a:lnTo>
                    <a:pt x="29" y="25"/>
                  </a:lnTo>
                  <a:lnTo>
                    <a:pt x="29" y="25"/>
                  </a:lnTo>
                  <a:lnTo>
                    <a:pt x="29" y="25"/>
                  </a:lnTo>
                  <a:lnTo>
                    <a:pt x="29" y="25"/>
                  </a:lnTo>
                  <a:lnTo>
                    <a:pt x="30" y="25"/>
                  </a:lnTo>
                  <a:lnTo>
                    <a:pt x="30" y="25"/>
                  </a:lnTo>
                  <a:lnTo>
                    <a:pt x="29" y="25"/>
                  </a:lnTo>
                  <a:lnTo>
                    <a:pt x="29" y="25"/>
                  </a:lnTo>
                  <a:lnTo>
                    <a:pt x="29" y="25"/>
                  </a:lnTo>
                  <a:lnTo>
                    <a:pt x="29" y="25"/>
                  </a:lnTo>
                  <a:lnTo>
                    <a:pt x="30" y="25"/>
                  </a:lnTo>
                  <a:lnTo>
                    <a:pt x="30" y="25"/>
                  </a:lnTo>
                  <a:lnTo>
                    <a:pt x="30" y="25"/>
                  </a:lnTo>
                  <a:lnTo>
                    <a:pt x="30" y="25"/>
                  </a:lnTo>
                  <a:lnTo>
                    <a:pt x="30" y="25"/>
                  </a:lnTo>
                  <a:lnTo>
                    <a:pt x="30" y="25"/>
                  </a:lnTo>
                  <a:lnTo>
                    <a:pt x="29" y="25"/>
                  </a:lnTo>
                  <a:lnTo>
                    <a:pt x="30" y="25"/>
                  </a:lnTo>
                  <a:lnTo>
                    <a:pt x="30" y="23"/>
                  </a:lnTo>
                  <a:lnTo>
                    <a:pt x="30" y="23"/>
                  </a:lnTo>
                  <a:lnTo>
                    <a:pt x="30" y="25"/>
                  </a:lnTo>
                  <a:lnTo>
                    <a:pt x="30" y="23"/>
                  </a:lnTo>
                  <a:lnTo>
                    <a:pt x="30" y="23"/>
                  </a:lnTo>
                  <a:lnTo>
                    <a:pt x="30" y="23"/>
                  </a:lnTo>
                  <a:lnTo>
                    <a:pt x="30" y="23"/>
                  </a:lnTo>
                  <a:lnTo>
                    <a:pt x="30" y="23"/>
                  </a:lnTo>
                  <a:lnTo>
                    <a:pt x="30" y="23"/>
                  </a:lnTo>
                  <a:lnTo>
                    <a:pt x="29" y="23"/>
                  </a:lnTo>
                  <a:lnTo>
                    <a:pt x="29" y="23"/>
                  </a:lnTo>
                  <a:lnTo>
                    <a:pt x="29" y="23"/>
                  </a:lnTo>
                  <a:lnTo>
                    <a:pt x="29" y="23"/>
                  </a:lnTo>
                  <a:lnTo>
                    <a:pt x="29" y="23"/>
                  </a:lnTo>
                  <a:lnTo>
                    <a:pt x="29" y="23"/>
                  </a:lnTo>
                  <a:lnTo>
                    <a:pt x="29" y="23"/>
                  </a:lnTo>
                  <a:lnTo>
                    <a:pt x="29" y="23"/>
                  </a:lnTo>
                  <a:lnTo>
                    <a:pt x="29" y="23"/>
                  </a:lnTo>
                  <a:lnTo>
                    <a:pt x="29" y="23"/>
                  </a:lnTo>
                  <a:lnTo>
                    <a:pt x="29" y="23"/>
                  </a:lnTo>
                  <a:lnTo>
                    <a:pt x="29" y="23"/>
                  </a:lnTo>
                  <a:lnTo>
                    <a:pt x="29" y="23"/>
                  </a:lnTo>
                  <a:lnTo>
                    <a:pt x="27" y="21"/>
                  </a:lnTo>
                  <a:lnTo>
                    <a:pt x="27" y="21"/>
                  </a:lnTo>
                  <a:lnTo>
                    <a:pt x="27" y="23"/>
                  </a:lnTo>
                  <a:lnTo>
                    <a:pt x="27" y="23"/>
                  </a:lnTo>
                  <a:lnTo>
                    <a:pt x="27" y="23"/>
                  </a:lnTo>
                  <a:lnTo>
                    <a:pt x="27" y="21"/>
                  </a:lnTo>
                  <a:lnTo>
                    <a:pt x="27" y="21"/>
                  </a:lnTo>
                  <a:lnTo>
                    <a:pt x="27" y="23"/>
                  </a:lnTo>
                  <a:lnTo>
                    <a:pt x="27" y="21"/>
                  </a:lnTo>
                  <a:lnTo>
                    <a:pt x="27" y="21"/>
                  </a:lnTo>
                  <a:lnTo>
                    <a:pt x="27" y="21"/>
                  </a:lnTo>
                  <a:lnTo>
                    <a:pt x="27" y="21"/>
                  </a:lnTo>
                  <a:lnTo>
                    <a:pt x="27" y="21"/>
                  </a:lnTo>
                  <a:lnTo>
                    <a:pt x="27" y="21"/>
                  </a:lnTo>
                  <a:lnTo>
                    <a:pt x="27" y="21"/>
                  </a:lnTo>
                  <a:lnTo>
                    <a:pt x="27" y="21"/>
                  </a:lnTo>
                  <a:lnTo>
                    <a:pt x="27" y="21"/>
                  </a:lnTo>
                  <a:lnTo>
                    <a:pt x="27" y="21"/>
                  </a:lnTo>
                  <a:lnTo>
                    <a:pt x="27" y="21"/>
                  </a:lnTo>
                  <a:lnTo>
                    <a:pt x="27" y="19"/>
                  </a:lnTo>
                  <a:lnTo>
                    <a:pt x="27" y="21"/>
                  </a:lnTo>
                  <a:lnTo>
                    <a:pt x="27" y="21"/>
                  </a:lnTo>
                  <a:lnTo>
                    <a:pt x="27" y="21"/>
                  </a:lnTo>
                  <a:lnTo>
                    <a:pt x="25" y="21"/>
                  </a:lnTo>
                  <a:lnTo>
                    <a:pt x="25" y="21"/>
                  </a:lnTo>
                  <a:lnTo>
                    <a:pt x="27" y="19"/>
                  </a:lnTo>
                  <a:lnTo>
                    <a:pt x="25" y="19"/>
                  </a:lnTo>
                  <a:lnTo>
                    <a:pt x="25" y="17"/>
                  </a:lnTo>
                  <a:lnTo>
                    <a:pt x="25" y="17"/>
                  </a:lnTo>
                  <a:lnTo>
                    <a:pt x="23" y="17"/>
                  </a:lnTo>
                  <a:lnTo>
                    <a:pt x="23" y="17"/>
                  </a:lnTo>
                  <a:lnTo>
                    <a:pt x="23" y="17"/>
                  </a:lnTo>
                  <a:lnTo>
                    <a:pt x="23" y="17"/>
                  </a:lnTo>
                  <a:lnTo>
                    <a:pt x="23" y="17"/>
                  </a:lnTo>
                  <a:lnTo>
                    <a:pt x="23" y="17"/>
                  </a:lnTo>
                  <a:lnTo>
                    <a:pt x="23" y="17"/>
                  </a:lnTo>
                  <a:lnTo>
                    <a:pt x="23" y="17"/>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19" y="15"/>
                  </a:lnTo>
                  <a:lnTo>
                    <a:pt x="19" y="15"/>
                  </a:lnTo>
                  <a:lnTo>
                    <a:pt x="19" y="15"/>
                  </a:lnTo>
                  <a:lnTo>
                    <a:pt x="19" y="14"/>
                  </a:lnTo>
                  <a:lnTo>
                    <a:pt x="19" y="14"/>
                  </a:lnTo>
                  <a:lnTo>
                    <a:pt x="19" y="14"/>
                  </a:lnTo>
                  <a:lnTo>
                    <a:pt x="19" y="14"/>
                  </a:lnTo>
                  <a:lnTo>
                    <a:pt x="19" y="14"/>
                  </a:lnTo>
                  <a:lnTo>
                    <a:pt x="19" y="14"/>
                  </a:lnTo>
                  <a:lnTo>
                    <a:pt x="17" y="14"/>
                  </a:lnTo>
                  <a:lnTo>
                    <a:pt x="17" y="14"/>
                  </a:lnTo>
                  <a:lnTo>
                    <a:pt x="17" y="12"/>
                  </a:lnTo>
                  <a:lnTo>
                    <a:pt x="17" y="12"/>
                  </a:lnTo>
                  <a:lnTo>
                    <a:pt x="17" y="12"/>
                  </a:lnTo>
                  <a:lnTo>
                    <a:pt x="17" y="12"/>
                  </a:lnTo>
                  <a:lnTo>
                    <a:pt x="17" y="12"/>
                  </a:lnTo>
                  <a:lnTo>
                    <a:pt x="17" y="12"/>
                  </a:lnTo>
                  <a:lnTo>
                    <a:pt x="17" y="12"/>
                  </a:lnTo>
                  <a:lnTo>
                    <a:pt x="17" y="12"/>
                  </a:lnTo>
                  <a:lnTo>
                    <a:pt x="15" y="12"/>
                  </a:lnTo>
                  <a:lnTo>
                    <a:pt x="15" y="12"/>
                  </a:lnTo>
                  <a:lnTo>
                    <a:pt x="15" y="10"/>
                  </a:lnTo>
                  <a:lnTo>
                    <a:pt x="15" y="10"/>
                  </a:lnTo>
                  <a:lnTo>
                    <a:pt x="15" y="10"/>
                  </a:lnTo>
                  <a:lnTo>
                    <a:pt x="15" y="10"/>
                  </a:lnTo>
                  <a:lnTo>
                    <a:pt x="15" y="10"/>
                  </a:lnTo>
                  <a:lnTo>
                    <a:pt x="15" y="10"/>
                  </a:lnTo>
                  <a:lnTo>
                    <a:pt x="13" y="10"/>
                  </a:lnTo>
                  <a:lnTo>
                    <a:pt x="13" y="10"/>
                  </a:lnTo>
                  <a:lnTo>
                    <a:pt x="13" y="10"/>
                  </a:lnTo>
                  <a:lnTo>
                    <a:pt x="13" y="10"/>
                  </a:lnTo>
                  <a:lnTo>
                    <a:pt x="13" y="10"/>
                  </a:lnTo>
                  <a:lnTo>
                    <a:pt x="21" y="10"/>
                  </a:lnTo>
                  <a:lnTo>
                    <a:pt x="21" y="4"/>
                  </a:lnTo>
                  <a:lnTo>
                    <a:pt x="21" y="0"/>
                  </a:lnTo>
                  <a:lnTo>
                    <a:pt x="21" y="0"/>
                  </a:lnTo>
                  <a:lnTo>
                    <a:pt x="21" y="0"/>
                  </a:lnTo>
                  <a:lnTo>
                    <a:pt x="21" y="0"/>
                  </a:lnTo>
                  <a:lnTo>
                    <a:pt x="25" y="0"/>
                  </a:lnTo>
                  <a:lnTo>
                    <a:pt x="29" y="0"/>
                  </a:lnTo>
                  <a:lnTo>
                    <a:pt x="32" y="0"/>
                  </a:lnTo>
                  <a:lnTo>
                    <a:pt x="36" y="0"/>
                  </a:lnTo>
                  <a:lnTo>
                    <a:pt x="38" y="0"/>
                  </a:lnTo>
                  <a:lnTo>
                    <a:pt x="42" y="0"/>
                  </a:lnTo>
                  <a:lnTo>
                    <a:pt x="46" y="0"/>
                  </a:lnTo>
                  <a:lnTo>
                    <a:pt x="5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0" name="Freeform 99"/>
            <p:cNvSpPr>
              <a:spLocks/>
            </p:cNvSpPr>
            <p:nvPr/>
          </p:nvSpPr>
          <p:spPr bwMode="auto">
            <a:xfrm>
              <a:off x="8682038" y="4484688"/>
              <a:ext cx="9525" cy="9525"/>
            </a:xfrm>
            <a:custGeom>
              <a:avLst/>
              <a:gdLst>
                <a:gd name="T0" fmla="*/ 4 w 6"/>
                <a:gd name="T1" fmla="*/ 4 h 6"/>
                <a:gd name="T2" fmla="*/ 4 w 6"/>
                <a:gd name="T3" fmla="*/ 4 h 6"/>
                <a:gd name="T4" fmla="*/ 4 w 6"/>
                <a:gd name="T5" fmla="*/ 4 h 6"/>
                <a:gd name="T6" fmla="*/ 4 w 6"/>
                <a:gd name="T7" fmla="*/ 6 h 6"/>
                <a:gd name="T8" fmla="*/ 2 w 6"/>
                <a:gd name="T9" fmla="*/ 6 h 6"/>
                <a:gd name="T10" fmla="*/ 2 w 6"/>
                <a:gd name="T11" fmla="*/ 6 h 6"/>
                <a:gd name="T12" fmla="*/ 2 w 6"/>
                <a:gd name="T13" fmla="*/ 6 h 6"/>
                <a:gd name="T14" fmla="*/ 2 w 6"/>
                <a:gd name="T15" fmla="*/ 6 h 6"/>
                <a:gd name="T16" fmla="*/ 2 w 6"/>
                <a:gd name="T17" fmla="*/ 6 h 6"/>
                <a:gd name="T18" fmla="*/ 2 w 6"/>
                <a:gd name="T19" fmla="*/ 6 h 6"/>
                <a:gd name="T20" fmla="*/ 2 w 6"/>
                <a:gd name="T21" fmla="*/ 6 h 6"/>
                <a:gd name="T22" fmla="*/ 2 w 6"/>
                <a:gd name="T23" fmla="*/ 6 h 6"/>
                <a:gd name="T24" fmla="*/ 2 w 6"/>
                <a:gd name="T25" fmla="*/ 6 h 6"/>
                <a:gd name="T26" fmla="*/ 2 w 6"/>
                <a:gd name="T27" fmla="*/ 4 h 6"/>
                <a:gd name="T28" fmla="*/ 0 w 6"/>
                <a:gd name="T29" fmla="*/ 4 h 6"/>
                <a:gd name="T30" fmla="*/ 0 w 6"/>
                <a:gd name="T31" fmla="*/ 4 h 6"/>
                <a:gd name="T32" fmla="*/ 2 w 6"/>
                <a:gd name="T33" fmla="*/ 4 h 6"/>
                <a:gd name="T34" fmla="*/ 2 w 6"/>
                <a:gd name="T35" fmla="*/ 4 h 6"/>
                <a:gd name="T36" fmla="*/ 2 w 6"/>
                <a:gd name="T37" fmla="*/ 4 h 6"/>
                <a:gd name="T38" fmla="*/ 2 w 6"/>
                <a:gd name="T39" fmla="*/ 4 h 6"/>
                <a:gd name="T40" fmla="*/ 2 w 6"/>
                <a:gd name="T41" fmla="*/ 4 h 6"/>
                <a:gd name="T42" fmla="*/ 2 w 6"/>
                <a:gd name="T43" fmla="*/ 4 h 6"/>
                <a:gd name="T44" fmla="*/ 2 w 6"/>
                <a:gd name="T45" fmla="*/ 4 h 6"/>
                <a:gd name="T46" fmla="*/ 0 w 6"/>
                <a:gd name="T47" fmla="*/ 4 h 6"/>
                <a:gd name="T48" fmla="*/ 0 w 6"/>
                <a:gd name="T49" fmla="*/ 4 h 6"/>
                <a:gd name="T50" fmla="*/ 2 w 6"/>
                <a:gd name="T51" fmla="*/ 4 h 6"/>
                <a:gd name="T52" fmla="*/ 2 w 6"/>
                <a:gd name="T53" fmla="*/ 4 h 6"/>
                <a:gd name="T54" fmla="*/ 2 w 6"/>
                <a:gd name="T55" fmla="*/ 4 h 6"/>
                <a:gd name="T56" fmla="*/ 2 w 6"/>
                <a:gd name="T57" fmla="*/ 2 h 6"/>
                <a:gd name="T58" fmla="*/ 2 w 6"/>
                <a:gd name="T59" fmla="*/ 2 h 6"/>
                <a:gd name="T60" fmla="*/ 4 w 6"/>
                <a:gd name="T61" fmla="*/ 2 h 6"/>
                <a:gd name="T62" fmla="*/ 4 w 6"/>
                <a:gd name="T63" fmla="*/ 2 h 6"/>
                <a:gd name="T64" fmla="*/ 4 w 6"/>
                <a:gd name="T65" fmla="*/ 2 h 6"/>
                <a:gd name="T66" fmla="*/ 4 w 6"/>
                <a:gd name="T67" fmla="*/ 2 h 6"/>
                <a:gd name="T68" fmla="*/ 4 w 6"/>
                <a:gd name="T69" fmla="*/ 0 h 6"/>
                <a:gd name="T70" fmla="*/ 4 w 6"/>
                <a:gd name="T71" fmla="*/ 0 h 6"/>
                <a:gd name="T72" fmla="*/ 4 w 6"/>
                <a:gd name="T73" fmla="*/ 0 h 6"/>
                <a:gd name="T74" fmla="*/ 4 w 6"/>
                <a:gd name="T75" fmla="*/ 0 h 6"/>
                <a:gd name="T76" fmla="*/ 6 w 6"/>
                <a:gd name="T77" fmla="*/ 0 h 6"/>
                <a:gd name="T78" fmla="*/ 6 w 6"/>
                <a:gd name="T79" fmla="*/ 0 h 6"/>
                <a:gd name="T80" fmla="*/ 6 w 6"/>
                <a:gd name="T81" fmla="*/ 0 h 6"/>
                <a:gd name="T82" fmla="*/ 6 w 6"/>
                <a:gd name="T83" fmla="*/ 0 h 6"/>
                <a:gd name="T84" fmla="*/ 6 w 6"/>
                <a:gd name="T85" fmla="*/ 0 h 6"/>
                <a:gd name="T86" fmla="*/ 6 w 6"/>
                <a:gd name="T87" fmla="*/ 0 h 6"/>
                <a:gd name="T88" fmla="*/ 6 w 6"/>
                <a:gd name="T89" fmla="*/ 0 h 6"/>
                <a:gd name="T90" fmla="*/ 6 w 6"/>
                <a:gd name="T91" fmla="*/ 2 h 6"/>
                <a:gd name="T92" fmla="*/ 6 w 6"/>
                <a:gd name="T93" fmla="*/ 2 h 6"/>
                <a:gd name="T94" fmla="*/ 4 w 6"/>
                <a:gd name="T95" fmla="*/ 2 h 6"/>
                <a:gd name="T96" fmla="*/ 4 w 6"/>
                <a:gd name="T9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 h="6">
                  <a:moveTo>
                    <a:pt x="4" y="4"/>
                  </a:moveTo>
                  <a:lnTo>
                    <a:pt x="4" y="4"/>
                  </a:lnTo>
                  <a:lnTo>
                    <a:pt x="4" y="4"/>
                  </a:lnTo>
                  <a:lnTo>
                    <a:pt x="4" y="6"/>
                  </a:lnTo>
                  <a:lnTo>
                    <a:pt x="2" y="6"/>
                  </a:lnTo>
                  <a:lnTo>
                    <a:pt x="2" y="6"/>
                  </a:lnTo>
                  <a:lnTo>
                    <a:pt x="2" y="6"/>
                  </a:lnTo>
                  <a:lnTo>
                    <a:pt x="2" y="6"/>
                  </a:lnTo>
                  <a:lnTo>
                    <a:pt x="2" y="6"/>
                  </a:lnTo>
                  <a:lnTo>
                    <a:pt x="2" y="6"/>
                  </a:lnTo>
                  <a:lnTo>
                    <a:pt x="2" y="6"/>
                  </a:lnTo>
                  <a:lnTo>
                    <a:pt x="2" y="6"/>
                  </a:lnTo>
                  <a:lnTo>
                    <a:pt x="2" y="6"/>
                  </a:lnTo>
                  <a:lnTo>
                    <a:pt x="2" y="4"/>
                  </a:lnTo>
                  <a:lnTo>
                    <a:pt x="0" y="4"/>
                  </a:lnTo>
                  <a:lnTo>
                    <a:pt x="0" y="4"/>
                  </a:lnTo>
                  <a:lnTo>
                    <a:pt x="2" y="4"/>
                  </a:lnTo>
                  <a:lnTo>
                    <a:pt x="2" y="4"/>
                  </a:lnTo>
                  <a:lnTo>
                    <a:pt x="2" y="4"/>
                  </a:lnTo>
                  <a:lnTo>
                    <a:pt x="2" y="4"/>
                  </a:lnTo>
                  <a:lnTo>
                    <a:pt x="2" y="4"/>
                  </a:lnTo>
                  <a:lnTo>
                    <a:pt x="2" y="4"/>
                  </a:lnTo>
                  <a:lnTo>
                    <a:pt x="2" y="4"/>
                  </a:lnTo>
                  <a:lnTo>
                    <a:pt x="0" y="4"/>
                  </a:lnTo>
                  <a:lnTo>
                    <a:pt x="0" y="4"/>
                  </a:lnTo>
                  <a:lnTo>
                    <a:pt x="2" y="4"/>
                  </a:lnTo>
                  <a:lnTo>
                    <a:pt x="2" y="4"/>
                  </a:lnTo>
                  <a:lnTo>
                    <a:pt x="2" y="4"/>
                  </a:lnTo>
                  <a:lnTo>
                    <a:pt x="2" y="2"/>
                  </a:lnTo>
                  <a:lnTo>
                    <a:pt x="2" y="2"/>
                  </a:lnTo>
                  <a:lnTo>
                    <a:pt x="4" y="2"/>
                  </a:lnTo>
                  <a:lnTo>
                    <a:pt x="4" y="2"/>
                  </a:lnTo>
                  <a:lnTo>
                    <a:pt x="4" y="2"/>
                  </a:lnTo>
                  <a:lnTo>
                    <a:pt x="4" y="2"/>
                  </a:lnTo>
                  <a:lnTo>
                    <a:pt x="4" y="0"/>
                  </a:lnTo>
                  <a:lnTo>
                    <a:pt x="4" y="0"/>
                  </a:lnTo>
                  <a:lnTo>
                    <a:pt x="4" y="0"/>
                  </a:lnTo>
                  <a:lnTo>
                    <a:pt x="4" y="0"/>
                  </a:lnTo>
                  <a:lnTo>
                    <a:pt x="6" y="0"/>
                  </a:lnTo>
                  <a:lnTo>
                    <a:pt x="6" y="0"/>
                  </a:lnTo>
                  <a:lnTo>
                    <a:pt x="6" y="0"/>
                  </a:lnTo>
                  <a:lnTo>
                    <a:pt x="6" y="0"/>
                  </a:lnTo>
                  <a:lnTo>
                    <a:pt x="6" y="0"/>
                  </a:lnTo>
                  <a:lnTo>
                    <a:pt x="6" y="0"/>
                  </a:lnTo>
                  <a:lnTo>
                    <a:pt x="6" y="0"/>
                  </a:lnTo>
                  <a:lnTo>
                    <a:pt x="6" y="2"/>
                  </a:lnTo>
                  <a:lnTo>
                    <a:pt x="6" y="2"/>
                  </a:lnTo>
                  <a:lnTo>
                    <a:pt x="4" y="2"/>
                  </a:lnTo>
                  <a:lnTo>
                    <a:pt x="4"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1" name="Freeform 100"/>
            <p:cNvSpPr>
              <a:spLocks noEditPoints="1"/>
            </p:cNvSpPr>
            <p:nvPr/>
          </p:nvSpPr>
          <p:spPr bwMode="auto">
            <a:xfrm>
              <a:off x="3478213" y="4616450"/>
              <a:ext cx="125413" cy="185738"/>
            </a:xfrm>
            <a:custGeom>
              <a:avLst/>
              <a:gdLst>
                <a:gd name="T0" fmla="*/ 48 w 79"/>
                <a:gd name="T1" fmla="*/ 27 h 117"/>
                <a:gd name="T2" fmla="*/ 31 w 79"/>
                <a:gd name="T3" fmla="*/ 5 h 117"/>
                <a:gd name="T4" fmla="*/ 25 w 79"/>
                <a:gd name="T5" fmla="*/ 2 h 117"/>
                <a:gd name="T6" fmla="*/ 37 w 79"/>
                <a:gd name="T7" fmla="*/ 7 h 117"/>
                <a:gd name="T8" fmla="*/ 42 w 79"/>
                <a:gd name="T9" fmla="*/ 13 h 117"/>
                <a:gd name="T10" fmla="*/ 46 w 79"/>
                <a:gd name="T11" fmla="*/ 21 h 117"/>
                <a:gd name="T12" fmla="*/ 44 w 79"/>
                <a:gd name="T13" fmla="*/ 27 h 117"/>
                <a:gd name="T14" fmla="*/ 44 w 79"/>
                <a:gd name="T15" fmla="*/ 32 h 117"/>
                <a:gd name="T16" fmla="*/ 52 w 79"/>
                <a:gd name="T17" fmla="*/ 27 h 117"/>
                <a:gd name="T18" fmla="*/ 60 w 79"/>
                <a:gd name="T19" fmla="*/ 32 h 117"/>
                <a:gd name="T20" fmla="*/ 64 w 79"/>
                <a:gd name="T21" fmla="*/ 36 h 117"/>
                <a:gd name="T22" fmla="*/ 67 w 79"/>
                <a:gd name="T23" fmla="*/ 44 h 117"/>
                <a:gd name="T24" fmla="*/ 66 w 79"/>
                <a:gd name="T25" fmla="*/ 52 h 117"/>
                <a:gd name="T26" fmla="*/ 66 w 79"/>
                <a:gd name="T27" fmla="*/ 53 h 117"/>
                <a:gd name="T28" fmla="*/ 62 w 79"/>
                <a:gd name="T29" fmla="*/ 55 h 117"/>
                <a:gd name="T30" fmla="*/ 56 w 79"/>
                <a:gd name="T31" fmla="*/ 59 h 117"/>
                <a:gd name="T32" fmla="*/ 56 w 79"/>
                <a:gd name="T33" fmla="*/ 67 h 117"/>
                <a:gd name="T34" fmla="*/ 56 w 79"/>
                <a:gd name="T35" fmla="*/ 77 h 117"/>
                <a:gd name="T36" fmla="*/ 60 w 79"/>
                <a:gd name="T37" fmla="*/ 82 h 117"/>
                <a:gd name="T38" fmla="*/ 66 w 79"/>
                <a:gd name="T39" fmla="*/ 86 h 117"/>
                <a:gd name="T40" fmla="*/ 67 w 79"/>
                <a:gd name="T41" fmla="*/ 92 h 117"/>
                <a:gd name="T42" fmla="*/ 69 w 79"/>
                <a:gd name="T43" fmla="*/ 96 h 117"/>
                <a:gd name="T44" fmla="*/ 73 w 79"/>
                <a:gd name="T45" fmla="*/ 101 h 117"/>
                <a:gd name="T46" fmla="*/ 77 w 79"/>
                <a:gd name="T47" fmla="*/ 105 h 117"/>
                <a:gd name="T48" fmla="*/ 69 w 79"/>
                <a:gd name="T49" fmla="*/ 105 h 117"/>
                <a:gd name="T50" fmla="*/ 64 w 79"/>
                <a:gd name="T51" fmla="*/ 107 h 117"/>
                <a:gd name="T52" fmla="*/ 54 w 79"/>
                <a:gd name="T53" fmla="*/ 109 h 117"/>
                <a:gd name="T54" fmla="*/ 50 w 79"/>
                <a:gd name="T55" fmla="*/ 111 h 117"/>
                <a:gd name="T56" fmla="*/ 46 w 79"/>
                <a:gd name="T57" fmla="*/ 117 h 117"/>
                <a:gd name="T58" fmla="*/ 41 w 79"/>
                <a:gd name="T59" fmla="*/ 117 h 117"/>
                <a:gd name="T60" fmla="*/ 33 w 79"/>
                <a:gd name="T61" fmla="*/ 111 h 117"/>
                <a:gd name="T62" fmla="*/ 27 w 79"/>
                <a:gd name="T63" fmla="*/ 107 h 117"/>
                <a:gd name="T64" fmla="*/ 27 w 79"/>
                <a:gd name="T65" fmla="*/ 101 h 117"/>
                <a:gd name="T66" fmla="*/ 23 w 79"/>
                <a:gd name="T67" fmla="*/ 94 h 117"/>
                <a:gd name="T68" fmla="*/ 25 w 79"/>
                <a:gd name="T69" fmla="*/ 84 h 117"/>
                <a:gd name="T70" fmla="*/ 27 w 79"/>
                <a:gd name="T71" fmla="*/ 77 h 117"/>
                <a:gd name="T72" fmla="*/ 29 w 79"/>
                <a:gd name="T73" fmla="*/ 73 h 117"/>
                <a:gd name="T74" fmla="*/ 27 w 79"/>
                <a:gd name="T75" fmla="*/ 67 h 117"/>
                <a:gd name="T76" fmla="*/ 21 w 79"/>
                <a:gd name="T77" fmla="*/ 63 h 117"/>
                <a:gd name="T78" fmla="*/ 21 w 79"/>
                <a:gd name="T79" fmla="*/ 61 h 117"/>
                <a:gd name="T80" fmla="*/ 21 w 79"/>
                <a:gd name="T81" fmla="*/ 55 h 117"/>
                <a:gd name="T82" fmla="*/ 18 w 79"/>
                <a:gd name="T83" fmla="*/ 53 h 117"/>
                <a:gd name="T84" fmla="*/ 10 w 79"/>
                <a:gd name="T85" fmla="*/ 52 h 117"/>
                <a:gd name="T86" fmla="*/ 0 w 79"/>
                <a:gd name="T87" fmla="*/ 42 h 117"/>
                <a:gd name="T88" fmla="*/ 4 w 79"/>
                <a:gd name="T89" fmla="*/ 36 h 117"/>
                <a:gd name="T90" fmla="*/ 6 w 79"/>
                <a:gd name="T91" fmla="*/ 29 h 117"/>
                <a:gd name="T92" fmla="*/ 12 w 79"/>
                <a:gd name="T93" fmla="*/ 29 h 117"/>
                <a:gd name="T94" fmla="*/ 18 w 79"/>
                <a:gd name="T95" fmla="*/ 23 h 117"/>
                <a:gd name="T96" fmla="*/ 12 w 79"/>
                <a:gd name="T97" fmla="*/ 21 h 117"/>
                <a:gd name="T98" fmla="*/ 14 w 79"/>
                <a:gd name="T99" fmla="*/ 15 h 117"/>
                <a:gd name="T100" fmla="*/ 18 w 79"/>
                <a:gd name="T101" fmla="*/ 9 h 117"/>
                <a:gd name="T102" fmla="*/ 23 w 79"/>
                <a:gd name="T103" fmla="*/ 5 h 117"/>
                <a:gd name="T104" fmla="*/ 23 w 79"/>
                <a:gd name="T105"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9" h="117">
                  <a:moveTo>
                    <a:pt x="48" y="27"/>
                  </a:moveTo>
                  <a:lnTo>
                    <a:pt x="46" y="27"/>
                  </a:lnTo>
                  <a:lnTo>
                    <a:pt x="46" y="25"/>
                  </a:lnTo>
                  <a:lnTo>
                    <a:pt x="48" y="25"/>
                  </a:lnTo>
                  <a:lnTo>
                    <a:pt x="48" y="27"/>
                  </a:lnTo>
                  <a:close/>
                  <a:moveTo>
                    <a:pt x="29" y="4"/>
                  </a:moveTo>
                  <a:lnTo>
                    <a:pt x="29" y="5"/>
                  </a:lnTo>
                  <a:lnTo>
                    <a:pt x="29" y="4"/>
                  </a:lnTo>
                  <a:lnTo>
                    <a:pt x="29" y="5"/>
                  </a:lnTo>
                  <a:lnTo>
                    <a:pt x="31" y="5"/>
                  </a:lnTo>
                  <a:lnTo>
                    <a:pt x="29" y="5"/>
                  </a:lnTo>
                  <a:lnTo>
                    <a:pt x="29" y="4"/>
                  </a:lnTo>
                  <a:lnTo>
                    <a:pt x="27" y="4"/>
                  </a:lnTo>
                  <a:lnTo>
                    <a:pt x="27" y="2"/>
                  </a:lnTo>
                  <a:lnTo>
                    <a:pt x="25" y="2"/>
                  </a:lnTo>
                  <a:lnTo>
                    <a:pt x="27" y="2"/>
                  </a:lnTo>
                  <a:lnTo>
                    <a:pt x="29" y="4"/>
                  </a:lnTo>
                  <a:lnTo>
                    <a:pt x="31" y="4"/>
                  </a:lnTo>
                  <a:lnTo>
                    <a:pt x="33" y="5"/>
                  </a:lnTo>
                  <a:lnTo>
                    <a:pt x="37" y="7"/>
                  </a:lnTo>
                  <a:lnTo>
                    <a:pt x="37" y="9"/>
                  </a:lnTo>
                  <a:lnTo>
                    <a:pt x="39" y="9"/>
                  </a:lnTo>
                  <a:lnTo>
                    <a:pt x="41" y="11"/>
                  </a:lnTo>
                  <a:lnTo>
                    <a:pt x="41" y="13"/>
                  </a:lnTo>
                  <a:lnTo>
                    <a:pt x="42" y="13"/>
                  </a:lnTo>
                  <a:lnTo>
                    <a:pt x="42" y="15"/>
                  </a:lnTo>
                  <a:lnTo>
                    <a:pt x="44" y="15"/>
                  </a:lnTo>
                  <a:lnTo>
                    <a:pt x="44" y="17"/>
                  </a:lnTo>
                  <a:lnTo>
                    <a:pt x="46" y="19"/>
                  </a:lnTo>
                  <a:lnTo>
                    <a:pt x="46" y="21"/>
                  </a:lnTo>
                  <a:lnTo>
                    <a:pt x="46" y="19"/>
                  </a:lnTo>
                  <a:lnTo>
                    <a:pt x="46" y="21"/>
                  </a:lnTo>
                  <a:lnTo>
                    <a:pt x="46" y="23"/>
                  </a:lnTo>
                  <a:lnTo>
                    <a:pt x="46" y="25"/>
                  </a:lnTo>
                  <a:lnTo>
                    <a:pt x="44" y="27"/>
                  </a:lnTo>
                  <a:lnTo>
                    <a:pt x="44" y="29"/>
                  </a:lnTo>
                  <a:lnTo>
                    <a:pt x="44" y="32"/>
                  </a:lnTo>
                  <a:lnTo>
                    <a:pt x="42" y="34"/>
                  </a:lnTo>
                  <a:lnTo>
                    <a:pt x="44" y="34"/>
                  </a:lnTo>
                  <a:lnTo>
                    <a:pt x="44" y="32"/>
                  </a:lnTo>
                  <a:lnTo>
                    <a:pt x="44" y="30"/>
                  </a:lnTo>
                  <a:lnTo>
                    <a:pt x="46" y="27"/>
                  </a:lnTo>
                  <a:lnTo>
                    <a:pt x="48" y="27"/>
                  </a:lnTo>
                  <a:lnTo>
                    <a:pt x="50" y="27"/>
                  </a:lnTo>
                  <a:lnTo>
                    <a:pt x="52" y="27"/>
                  </a:lnTo>
                  <a:lnTo>
                    <a:pt x="54" y="27"/>
                  </a:lnTo>
                  <a:lnTo>
                    <a:pt x="54" y="29"/>
                  </a:lnTo>
                  <a:lnTo>
                    <a:pt x="56" y="29"/>
                  </a:lnTo>
                  <a:lnTo>
                    <a:pt x="58" y="30"/>
                  </a:lnTo>
                  <a:lnTo>
                    <a:pt x="60" y="32"/>
                  </a:lnTo>
                  <a:lnTo>
                    <a:pt x="62" y="34"/>
                  </a:lnTo>
                  <a:lnTo>
                    <a:pt x="62" y="36"/>
                  </a:lnTo>
                  <a:lnTo>
                    <a:pt x="62" y="34"/>
                  </a:lnTo>
                  <a:lnTo>
                    <a:pt x="64" y="34"/>
                  </a:lnTo>
                  <a:lnTo>
                    <a:pt x="64" y="36"/>
                  </a:lnTo>
                  <a:lnTo>
                    <a:pt x="66" y="36"/>
                  </a:lnTo>
                  <a:lnTo>
                    <a:pt x="67" y="38"/>
                  </a:lnTo>
                  <a:lnTo>
                    <a:pt x="67" y="40"/>
                  </a:lnTo>
                  <a:lnTo>
                    <a:pt x="67" y="42"/>
                  </a:lnTo>
                  <a:lnTo>
                    <a:pt x="67" y="44"/>
                  </a:lnTo>
                  <a:lnTo>
                    <a:pt x="67" y="46"/>
                  </a:lnTo>
                  <a:lnTo>
                    <a:pt x="67" y="48"/>
                  </a:lnTo>
                  <a:lnTo>
                    <a:pt x="66" y="48"/>
                  </a:lnTo>
                  <a:lnTo>
                    <a:pt x="66" y="50"/>
                  </a:lnTo>
                  <a:lnTo>
                    <a:pt x="66" y="52"/>
                  </a:lnTo>
                  <a:lnTo>
                    <a:pt x="66" y="53"/>
                  </a:lnTo>
                  <a:lnTo>
                    <a:pt x="66" y="52"/>
                  </a:lnTo>
                  <a:lnTo>
                    <a:pt x="67" y="52"/>
                  </a:lnTo>
                  <a:lnTo>
                    <a:pt x="67" y="53"/>
                  </a:lnTo>
                  <a:lnTo>
                    <a:pt x="66" y="53"/>
                  </a:lnTo>
                  <a:lnTo>
                    <a:pt x="66" y="55"/>
                  </a:lnTo>
                  <a:lnTo>
                    <a:pt x="64" y="55"/>
                  </a:lnTo>
                  <a:lnTo>
                    <a:pt x="64" y="57"/>
                  </a:lnTo>
                  <a:lnTo>
                    <a:pt x="62" y="57"/>
                  </a:lnTo>
                  <a:lnTo>
                    <a:pt x="62" y="55"/>
                  </a:lnTo>
                  <a:lnTo>
                    <a:pt x="60" y="57"/>
                  </a:lnTo>
                  <a:lnTo>
                    <a:pt x="60" y="55"/>
                  </a:lnTo>
                  <a:lnTo>
                    <a:pt x="58" y="57"/>
                  </a:lnTo>
                  <a:lnTo>
                    <a:pt x="56" y="57"/>
                  </a:lnTo>
                  <a:lnTo>
                    <a:pt x="56" y="59"/>
                  </a:lnTo>
                  <a:lnTo>
                    <a:pt x="56" y="61"/>
                  </a:lnTo>
                  <a:lnTo>
                    <a:pt x="58" y="61"/>
                  </a:lnTo>
                  <a:lnTo>
                    <a:pt x="56" y="63"/>
                  </a:lnTo>
                  <a:lnTo>
                    <a:pt x="56" y="65"/>
                  </a:lnTo>
                  <a:lnTo>
                    <a:pt x="56" y="67"/>
                  </a:lnTo>
                  <a:lnTo>
                    <a:pt x="54" y="69"/>
                  </a:lnTo>
                  <a:lnTo>
                    <a:pt x="54" y="71"/>
                  </a:lnTo>
                  <a:lnTo>
                    <a:pt x="54" y="73"/>
                  </a:lnTo>
                  <a:lnTo>
                    <a:pt x="56" y="75"/>
                  </a:lnTo>
                  <a:lnTo>
                    <a:pt x="56" y="77"/>
                  </a:lnTo>
                  <a:lnTo>
                    <a:pt x="56" y="78"/>
                  </a:lnTo>
                  <a:lnTo>
                    <a:pt x="58" y="78"/>
                  </a:lnTo>
                  <a:lnTo>
                    <a:pt x="60" y="78"/>
                  </a:lnTo>
                  <a:lnTo>
                    <a:pt x="60" y="80"/>
                  </a:lnTo>
                  <a:lnTo>
                    <a:pt x="60" y="82"/>
                  </a:lnTo>
                  <a:lnTo>
                    <a:pt x="62" y="82"/>
                  </a:lnTo>
                  <a:lnTo>
                    <a:pt x="64" y="82"/>
                  </a:lnTo>
                  <a:lnTo>
                    <a:pt x="66" y="82"/>
                  </a:lnTo>
                  <a:lnTo>
                    <a:pt x="66" y="84"/>
                  </a:lnTo>
                  <a:lnTo>
                    <a:pt x="66" y="86"/>
                  </a:lnTo>
                  <a:lnTo>
                    <a:pt x="67" y="86"/>
                  </a:lnTo>
                  <a:lnTo>
                    <a:pt x="66" y="86"/>
                  </a:lnTo>
                  <a:lnTo>
                    <a:pt x="67" y="88"/>
                  </a:lnTo>
                  <a:lnTo>
                    <a:pt x="67" y="90"/>
                  </a:lnTo>
                  <a:lnTo>
                    <a:pt x="67" y="92"/>
                  </a:lnTo>
                  <a:lnTo>
                    <a:pt x="69" y="92"/>
                  </a:lnTo>
                  <a:lnTo>
                    <a:pt x="69" y="94"/>
                  </a:lnTo>
                  <a:lnTo>
                    <a:pt x="69" y="96"/>
                  </a:lnTo>
                  <a:lnTo>
                    <a:pt x="71" y="96"/>
                  </a:lnTo>
                  <a:lnTo>
                    <a:pt x="69" y="96"/>
                  </a:lnTo>
                  <a:lnTo>
                    <a:pt x="71" y="96"/>
                  </a:lnTo>
                  <a:lnTo>
                    <a:pt x="71" y="98"/>
                  </a:lnTo>
                  <a:lnTo>
                    <a:pt x="71" y="100"/>
                  </a:lnTo>
                  <a:lnTo>
                    <a:pt x="73" y="100"/>
                  </a:lnTo>
                  <a:lnTo>
                    <a:pt x="73" y="101"/>
                  </a:lnTo>
                  <a:lnTo>
                    <a:pt x="75" y="103"/>
                  </a:lnTo>
                  <a:lnTo>
                    <a:pt x="77" y="103"/>
                  </a:lnTo>
                  <a:lnTo>
                    <a:pt x="77" y="105"/>
                  </a:lnTo>
                  <a:lnTo>
                    <a:pt x="79" y="105"/>
                  </a:lnTo>
                  <a:lnTo>
                    <a:pt x="77" y="105"/>
                  </a:lnTo>
                  <a:lnTo>
                    <a:pt x="75" y="105"/>
                  </a:lnTo>
                  <a:lnTo>
                    <a:pt x="73" y="105"/>
                  </a:lnTo>
                  <a:lnTo>
                    <a:pt x="73" y="107"/>
                  </a:lnTo>
                  <a:lnTo>
                    <a:pt x="71" y="105"/>
                  </a:lnTo>
                  <a:lnTo>
                    <a:pt x="69" y="105"/>
                  </a:lnTo>
                  <a:lnTo>
                    <a:pt x="69" y="103"/>
                  </a:lnTo>
                  <a:lnTo>
                    <a:pt x="67" y="103"/>
                  </a:lnTo>
                  <a:lnTo>
                    <a:pt x="66" y="105"/>
                  </a:lnTo>
                  <a:lnTo>
                    <a:pt x="64" y="105"/>
                  </a:lnTo>
                  <a:lnTo>
                    <a:pt x="64" y="107"/>
                  </a:lnTo>
                  <a:lnTo>
                    <a:pt x="62" y="109"/>
                  </a:lnTo>
                  <a:lnTo>
                    <a:pt x="60" y="109"/>
                  </a:lnTo>
                  <a:lnTo>
                    <a:pt x="58" y="109"/>
                  </a:lnTo>
                  <a:lnTo>
                    <a:pt x="56" y="109"/>
                  </a:lnTo>
                  <a:lnTo>
                    <a:pt x="54" y="109"/>
                  </a:lnTo>
                  <a:lnTo>
                    <a:pt x="54" y="111"/>
                  </a:lnTo>
                  <a:lnTo>
                    <a:pt x="54" y="113"/>
                  </a:lnTo>
                  <a:lnTo>
                    <a:pt x="52" y="113"/>
                  </a:lnTo>
                  <a:lnTo>
                    <a:pt x="52" y="111"/>
                  </a:lnTo>
                  <a:lnTo>
                    <a:pt x="50" y="111"/>
                  </a:lnTo>
                  <a:lnTo>
                    <a:pt x="48" y="111"/>
                  </a:lnTo>
                  <a:lnTo>
                    <a:pt x="48" y="113"/>
                  </a:lnTo>
                  <a:lnTo>
                    <a:pt x="46" y="113"/>
                  </a:lnTo>
                  <a:lnTo>
                    <a:pt x="46" y="115"/>
                  </a:lnTo>
                  <a:lnTo>
                    <a:pt x="46" y="117"/>
                  </a:lnTo>
                  <a:lnTo>
                    <a:pt x="46" y="115"/>
                  </a:lnTo>
                  <a:lnTo>
                    <a:pt x="44" y="115"/>
                  </a:lnTo>
                  <a:lnTo>
                    <a:pt x="42" y="115"/>
                  </a:lnTo>
                  <a:lnTo>
                    <a:pt x="42" y="117"/>
                  </a:lnTo>
                  <a:lnTo>
                    <a:pt x="41" y="117"/>
                  </a:lnTo>
                  <a:lnTo>
                    <a:pt x="39" y="115"/>
                  </a:lnTo>
                  <a:lnTo>
                    <a:pt x="35" y="115"/>
                  </a:lnTo>
                  <a:lnTo>
                    <a:pt x="35" y="113"/>
                  </a:lnTo>
                  <a:lnTo>
                    <a:pt x="33" y="113"/>
                  </a:lnTo>
                  <a:lnTo>
                    <a:pt x="33" y="111"/>
                  </a:lnTo>
                  <a:lnTo>
                    <a:pt x="31" y="111"/>
                  </a:lnTo>
                  <a:lnTo>
                    <a:pt x="31" y="109"/>
                  </a:lnTo>
                  <a:lnTo>
                    <a:pt x="29" y="109"/>
                  </a:lnTo>
                  <a:lnTo>
                    <a:pt x="27" y="109"/>
                  </a:lnTo>
                  <a:lnTo>
                    <a:pt x="27" y="107"/>
                  </a:lnTo>
                  <a:lnTo>
                    <a:pt x="29" y="107"/>
                  </a:lnTo>
                  <a:lnTo>
                    <a:pt x="27" y="107"/>
                  </a:lnTo>
                  <a:lnTo>
                    <a:pt x="27" y="105"/>
                  </a:lnTo>
                  <a:lnTo>
                    <a:pt x="27" y="103"/>
                  </a:lnTo>
                  <a:lnTo>
                    <a:pt x="27" y="101"/>
                  </a:lnTo>
                  <a:lnTo>
                    <a:pt x="27" y="100"/>
                  </a:lnTo>
                  <a:lnTo>
                    <a:pt x="25" y="100"/>
                  </a:lnTo>
                  <a:lnTo>
                    <a:pt x="23" y="98"/>
                  </a:lnTo>
                  <a:lnTo>
                    <a:pt x="23" y="96"/>
                  </a:lnTo>
                  <a:lnTo>
                    <a:pt x="23" y="94"/>
                  </a:lnTo>
                  <a:lnTo>
                    <a:pt x="23" y="90"/>
                  </a:lnTo>
                  <a:lnTo>
                    <a:pt x="23" y="88"/>
                  </a:lnTo>
                  <a:lnTo>
                    <a:pt x="23" y="86"/>
                  </a:lnTo>
                  <a:lnTo>
                    <a:pt x="23" y="84"/>
                  </a:lnTo>
                  <a:lnTo>
                    <a:pt x="25" y="84"/>
                  </a:lnTo>
                  <a:lnTo>
                    <a:pt x="25" y="82"/>
                  </a:lnTo>
                  <a:lnTo>
                    <a:pt x="25" y="80"/>
                  </a:lnTo>
                  <a:lnTo>
                    <a:pt x="25" y="78"/>
                  </a:lnTo>
                  <a:lnTo>
                    <a:pt x="27" y="78"/>
                  </a:lnTo>
                  <a:lnTo>
                    <a:pt x="27" y="77"/>
                  </a:lnTo>
                  <a:lnTo>
                    <a:pt x="29" y="77"/>
                  </a:lnTo>
                  <a:lnTo>
                    <a:pt x="29" y="75"/>
                  </a:lnTo>
                  <a:lnTo>
                    <a:pt x="29" y="73"/>
                  </a:lnTo>
                  <a:lnTo>
                    <a:pt x="31" y="73"/>
                  </a:lnTo>
                  <a:lnTo>
                    <a:pt x="29" y="73"/>
                  </a:lnTo>
                  <a:lnTo>
                    <a:pt x="27" y="71"/>
                  </a:lnTo>
                  <a:lnTo>
                    <a:pt x="29" y="71"/>
                  </a:lnTo>
                  <a:lnTo>
                    <a:pt x="27" y="71"/>
                  </a:lnTo>
                  <a:lnTo>
                    <a:pt x="27" y="69"/>
                  </a:lnTo>
                  <a:lnTo>
                    <a:pt x="27" y="67"/>
                  </a:lnTo>
                  <a:lnTo>
                    <a:pt x="27" y="65"/>
                  </a:lnTo>
                  <a:lnTo>
                    <a:pt x="25" y="65"/>
                  </a:lnTo>
                  <a:lnTo>
                    <a:pt x="23" y="65"/>
                  </a:lnTo>
                  <a:lnTo>
                    <a:pt x="21" y="65"/>
                  </a:lnTo>
                  <a:lnTo>
                    <a:pt x="21" y="63"/>
                  </a:lnTo>
                  <a:lnTo>
                    <a:pt x="21" y="65"/>
                  </a:lnTo>
                  <a:lnTo>
                    <a:pt x="19" y="65"/>
                  </a:lnTo>
                  <a:lnTo>
                    <a:pt x="19" y="63"/>
                  </a:lnTo>
                  <a:lnTo>
                    <a:pt x="21" y="63"/>
                  </a:lnTo>
                  <a:lnTo>
                    <a:pt x="21" y="61"/>
                  </a:lnTo>
                  <a:lnTo>
                    <a:pt x="21" y="59"/>
                  </a:lnTo>
                  <a:lnTo>
                    <a:pt x="21" y="57"/>
                  </a:lnTo>
                  <a:lnTo>
                    <a:pt x="23" y="57"/>
                  </a:lnTo>
                  <a:lnTo>
                    <a:pt x="23" y="55"/>
                  </a:lnTo>
                  <a:lnTo>
                    <a:pt x="21" y="55"/>
                  </a:lnTo>
                  <a:lnTo>
                    <a:pt x="21" y="53"/>
                  </a:lnTo>
                  <a:lnTo>
                    <a:pt x="19" y="53"/>
                  </a:lnTo>
                  <a:lnTo>
                    <a:pt x="19" y="52"/>
                  </a:lnTo>
                  <a:lnTo>
                    <a:pt x="18" y="52"/>
                  </a:lnTo>
                  <a:lnTo>
                    <a:pt x="18" y="53"/>
                  </a:lnTo>
                  <a:lnTo>
                    <a:pt x="16" y="53"/>
                  </a:lnTo>
                  <a:lnTo>
                    <a:pt x="14" y="53"/>
                  </a:lnTo>
                  <a:lnTo>
                    <a:pt x="12" y="53"/>
                  </a:lnTo>
                  <a:lnTo>
                    <a:pt x="10" y="53"/>
                  </a:lnTo>
                  <a:lnTo>
                    <a:pt x="10" y="52"/>
                  </a:lnTo>
                  <a:lnTo>
                    <a:pt x="8" y="50"/>
                  </a:lnTo>
                  <a:lnTo>
                    <a:pt x="6" y="48"/>
                  </a:lnTo>
                  <a:lnTo>
                    <a:pt x="4" y="46"/>
                  </a:lnTo>
                  <a:lnTo>
                    <a:pt x="2" y="44"/>
                  </a:lnTo>
                  <a:lnTo>
                    <a:pt x="0" y="42"/>
                  </a:lnTo>
                  <a:lnTo>
                    <a:pt x="0" y="40"/>
                  </a:lnTo>
                  <a:lnTo>
                    <a:pt x="2" y="40"/>
                  </a:lnTo>
                  <a:lnTo>
                    <a:pt x="2" y="38"/>
                  </a:lnTo>
                  <a:lnTo>
                    <a:pt x="4" y="38"/>
                  </a:lnTo>
                  <a:lnTo>
                    <a:pt x="4" y="36"/>
                  </a:lnTo>
                  <a:lnTo>
                    <a:pt x="4" y="34"/>
                  </a:lnTo>
                  <a:lnTo>
                    <a:pt x="4" y="32"/>
                  </a:lnTo>
                  <a:lnTo>
                    <a:pt x="4" y="30"/>
                  </a:lnTo>
                  <a:lnTo>
                    <a:pt x="4" y="29"/>
                  </a:lnTo>
                  <a:lnTo>
                    <a:pt x="6" y="29"/>
                  </a:lnTo>
                  <a:lnTo>
                    <a:pt x="8" y="29"/>
                  </a:lnTo>
                  <a:lnTo>
                    <a:pt x="8" y="27"/>
                  </a:lnTo>
                  <a:lnTo>
                    <a:pt x="8" y="29"/>
                  </a:lnTo>
                  <a:lnTo>
                    <a:pt x="10" y="29"/>
                  </a:lnTo>
                  <a:lnTo>
                    <a:pt x="12" y="29"/>
                  </a:lnTo>
                  <a:lnTo>
                    <a:pt x="12" y="27"/>
                  </a:lnTo>
                  <a:lnTo>
                    <a:pt x="14" y="27"/>
                  </a:lnTo>
                  <a:lnTo>
                    <a:pt x="16" y="25"/>
                  </a:lnTo>
                  <a:lnTo>
                    <a:pt x="18" y="25"/>
                  </a:lnTo>
                  <a:lnTo>
                    <a:pt x="18" y="23"/>
                  </a:lnTo>
                  <a:lnTo>
                    <a:pt x="18" y="21"/>
                  </a:lnTo>
                  <a:lnTo>
                    <a:pt x="16" y="21"/>
                  </a:lnTo>
                  <a:lnTo>
                    <a:pt x="14" y="21"/>
                  </a:lnTo>
                  <a:lnTo>
                    <a:pt x="14" y="23"/>
                  </a:lnTo>
                  <a:lnTo>
                    <a:pt x="12" y="21"/>
                  </a:lnTo>
                  <a:lnTo>
                    <a:pt x="14" y="19"/>
                  </a:lnTo>
                  <a:lnTo>
                    <a:pt x="12" y="19"/>
                  </a:lnTo>
                  <a:lnTo>
                    <a:pt x="12" y="17"/>
                  </a:lnTo>
                  <a:lnTo>
                    <a:pt x="12" y="15"/>
                  </a:lnTo>
                  <a:lnTo>
                    <a:pt x="14" y="15"/>
                  </a:lnTo>
                  <a:lnTo>
                    <a:pt x="14" y="13"/>
                  </a:lnTo>
                  <a:lnTo>
                    <a:pt x="14" y="11"/>
                  </a:lnTo>
                  <a:lnTo>
                    <a:pt x="16" y="11"/>
                  </a:lnTo>
                  <a:lnTo>
                    <a:pt x="18" y="11"/>
                  </a:lnTo>
                  <a:lnTo>
                    <a:pt x="18" y="9"/>
                  </a:lnTo>
                  <a:lnTo>
                    <a:pt x="19" y="9"/>
                  </a:lnTo>
                  <a:lnTo>
                    <a:pt x="19" y="7"/>
                  </a:lnTo>
                  <a:lnTo>
                    <a:pt x="21" y="7"/>
                  </a:lnTo>
                  <a:lnTo>
                    <a:pt x="23" y="7"/>
                  </a:lnTo>
                  <a:lnTo>
                    <a:pt x="23" y="5"/>
                  </a:lnTo>
                  <a:lnTo>
                    <a:pt x="25" y="5"/>
                  </a:lnTo>
                  <a:lnTo>
                    <a:pt x="25" y="4"/>
                  </a:lnTo>
                  <a:lnTo>
                    <a:pt x="23" y="2"/>
                  </a:lnTo>
                  <a:lnTo>
                    <a:pt x="21" y="0"/>
                  </a:lnTo>
                  <a:lnTo>
                    <a:pt x="23" y="0"/>
                  </a:lnTo>
                  <a:lnTo>
                    <a:pt x="25" y="2"/>
                  </a:lnTo>
                  <a:lnTo>
                    <a:pt x="25" y="4"/>
                  </a:lnTo>
                  <a:lnTo>
                    <a:pt x="27" y="4"/>
                  </a:lnTo>
                  <a:lnTo>
                    <a:pt x="29"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2" name="Freeform 101"/>
            <p:cNvSpPr>
              <a:spLocks noEditPoints="1"/>
            </p:cNvSpPr>
            <p:nvPr/>
          </p:nvSpPr>
          <p:spPr bwMode="auto">
            <a:xfrm>
              <a:off x="7904163" y="4246563"/>
              <a:ext cx="15875" cy="9525"/>
            </a:xfrm>
            <a:custGeom>
              <a:avLst/>
              <a:gdLst>
                <a:gd name="T0" fmla="*/ 6 w 10"/>
                <a:gd name="T1" fmla="*/ 6 h 6"/>
                <a:gd name="T2" fmla="*/ 6 w 10"/>
                <a:gd name="T3" fmla="*/ 6 h 6"/>
                <a:gd name="T4" fmla="*/ 6 w 10"/>
                <a:gd name="T5" fmla="*/ 4 h 6"/>
                <a:gd name="T6" fmla="*/ 8 w 10"/>
                <a:gd name="T7" fmla="*/ 6 h 6"/>
                <a:gd name="T8" fmla="*/ 8 w 10"/>
                <a:gd name="T9" fmla="*/ 6 h 6"/>
                <a:gd name="T10" fmla="*/ 6 w 10"/>
                <a:gd name="T11" fmla="*/ 6 h 6"/>
                <a:gd name="T12" fmla="*/ 6 w 10"/>
                <a:gd name="T13" fmla="*/ 6 h 6"/>
                <a:gd name="T14" fmla="*/ 6 w 10"/>
                <a:gd name="T15" fmla="*/ 6 h 6"/>
                <a:gd name="T16" fmla="*/ 6 w 10"/>
                <a:gd name="T17" fmla="*/ 6 h 6"/>
                <a:gd name="T18" fmla="*/ 6 w 10"/>
                <a:gd name="T19" fmla="*/ 6 h 6"/>
                <a:gd name="T20" fmla="*/ 6 w 10"/>
                <a:gd name="T21" fmla="*/ 6 h 6"/>
                <a:gd name="T22" fmla="*/ 4 w 10"/>
                <a:gd name="T23" fmla="*/ 4 h 6"/>
                <a:gd name="T24" fmla="*/ 4 w 10"/>
                <a:gd name="T25" fmla="*/ 4 h 6"/>
                <a:gd name="T26" fmla="*/ 4 w 10"/>
                <a:gd name="T27" fmla="*/ 6 h 6"/>
                <a:gd name="T28" fmla="*/ 2 w 10"/>
                <a:gd name="T29" fmla="*/ 6 h 6"/>
                <a:gd name="T30" fmla="*/ 2 w 10"/>
                <a:gd name="T31" fmla="*/ 6 h 6"/>
                <a:gd name="T32" fmla="*/ 0 w 10"/>
                <a:gd name="T33" fmla="*/ 6 h 6"/>
                <a:gd name="T34" fmla="*/ 0 w 10"/>
                <a:gd name="T35" fmla="*/ 6 h 6"/>
                <a:gd name="T36" fmla="*/ 2 w 10"/>
                <a:gd name="T37" fmla="*/ 6 h 6"/>
                <a:gd name="T38" fmla="*/ 2 w 10"/>
                <a:gd name="T39" fmla="*/ 4 h 6"/>
                <a:gd name="T40" fmla="*/ 4 w 10"/>
                <a:gd name="T41" fmla="*/ 4 h 6"/>
                <a:gd name="T42" fmla="*/ 6 w 10"/>
                <a:gd name="T43" fmla="*/ 0 h 6"/>
                <a:gd name="T44" fmla="*/ 6 w 10"/>
                <a:gd name="T45" fmla="*/ 0 h 6"/>
                <a:gd name="T46" fmla="*/ 8 w 10"/>
                <a:gd name="T47" fmla="*/ 0 h 6"/>
                <a:gd name="T48" fmla="*/ 8 w 10"/>
                <a:gd name="T49" fmla="*/ 0 h 6"/>
                <a:gd name="T50" fmla="*/ 8 w 10"/>
                <a:gd name="T51" fmla="*/ 2 h 6"/>
                <a:gd name="T52" fmla="*/ 8 w 10"/>
                <a:gd name="T53" fmla="*/ 2 h 6"/>
                <a:gd name="T54" fmla="*/ 6 w 10"/>
                <a:gd name="T55" fmla="*/ 2 h 6"/>
                <a:gd name="T56" fmla="*/ 6 w 10"/>
                <a:gd name="T57" fmla="*/ 2 h 6"/>
                <a:gd name="T58" fmla="*/ 6 w 10"/>
                <a:gd name="T59" fmla="*/ 2 h 6"/>
                <a:gd name="T60" fmla="*/ 8 w 10"/>
                <a:gd name="T61" fmla="*/ 2 h 6"/>
                <a:gd name="T62" fmla="*/ 8 w 10"/>
                <a:gd name="T63" fmla="*/ 2 h 6"/>
                <a:gd name="T64" fmla="*/ 8 w 10"/>
                <a:gd name="T65" fmla="*/ 2 h 6"/>
                <a:gd name="T66" fmla="*/ 8 w 10"/>
                <a:gd name="T67" fmla="*/ 2 h 6"/>
                <a:gd name="T68" fmla="*/ 10 w 10"/>
                <a:gd name="T69" fmla="*/ 2 h 6"/>
                <a:gd name="T70" fmla="*/ 10 w 10"/>
                <a:gd name="T71" fmla="*/ 2 h 6"/>
                <a:gd name="T72" fmla="*/ 10 w 10"/>
                <a:gd name="T73" fmla="*/ 4 h 6"/>
                <a:gd name="T74" fmla="*/ 10 w 10"/>
                <a:gd name="T75" fmla="*/ 4 h 6"/>
                <a:gd name="T76" fmla="*/ 8 w 10"/>
                <a:gd name="T77" fmla="*/ 4 h 6"/>
                <a:gd name="T78" fmla="*/ 8 w 10"/>
                <a:gd name="T79" fmla="*/ 4 h 6"/>
                <a:gd name="T80" fmla="*/ 8 w 10"/>
                <a:gd name="T81" fmla="*/ 4 h 6"/>
                <a:gd name="T82" fmla="*/ 8 w 10"/>
                <a:gd name="T83" fmla="*/ 4 h 6"/>
                <a:gd name="T84" fmla="*/ 8 w 10"/>
                <a:gd name="T85" fmla="*/ 6 h 6"/>
                <a:gd name="T86" fmla="*/ 8 w 10"/>
                <a:gd name="T87" fmla="*/ 4 h 6"/>
                <a:gd name="T88" fmla="*/ 6 w 10"/>
                <a:gd name="T89" fmla="*/ 4 h 6"/>
                <a:gd name="T90" fmla="*/ 6 w 10"/>
                <a:gd name="T91" fmla="*/ 4 h 6"/>
                <a:gd name="T92" fmla="*/ 6 w 10"/>
                <a:gd name="T93" fmla="*/ 4 h 6"/>
                <a:gd name="T94" fmla="*/ 6 w 10"/>
                <a:gd name="T95" fmla="*/ 4 h 6"/>
                <a:gd name="T96" fmla="*/ 4 w 10"/>
                <a:gd name="T97" fmla="*/ 4 h 6"/>
                <a:gd name="T98" fmla="*/ 4 w 10"/>
                <a:gd name="T99" fmla="*/ 4 h 6"/>
                <a:gd name="T100" fmla="*/ 2 w 10"/>
                <a:gd name="T101" fmla="*/ 4 h 6"/>
                <a:gd name="T102" fmla="*/ 2 w 10"/>
                <a:gd name="T103" fmla="*/ 2 h 6"/>
                <a:gd name="T104" fmla="*/ 4 w 10"/>
                <a:gd name="T105" fmla="*/ 2 h 6"/>
                <a:gd name="T106" fmla="*/ 4 w 10"/>
                <a:gd name="T107" fmla="*/ 2 h 6"/>
                <a:gd name="T108" fmla="*/ 4 w 10"/>
                <a:gd name="T109" fmla="*/ 0 h 6"/>
                <a:gd name="T110" fmla="*/ 6 w 10"/>
                <a:gd name="T111" fmla="*/ 0 h 6"/>
                <a:gd name="T112" fmla="*/ 6 w 10"/>
                <a:gd name="T11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 h="6">
                  <a:moveTo>
                    <a:pt x="6" y="6"/>
                  </a:move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4" y="6"/>
                  </a:lnTo>
                  <a:lnTo>
                    <a:pt x="6" y="6"/>
                  </a:lnTo>
                  <a:lnTo>
                    <a:pt x="6" y="6"/>
                  </a:lnTo>
                  <a:lnTo>
                    <a:pt x="6" y="6"/>
                  </a:lnTo>
                  <a:lnTo>
                    <a:pt x="6" y="6"/>
                  </a:lnTo>
                  <a:close/>
                  <a:moveTo>
                    <a:pt x="6" y="4"/>
                  </a:moveTo>
                  <a:lnTo>
                    <a:pt x="6" y="6"/>
                  </a:lnTo>
                  <a:lnTo>
                    <a:pt x="8" y="6"/>
                  </a:lnTo>
                  <a:lnTo>
                    <a:pt x="8" y="6"/>
                  </a:lnTo>
                  <a:lnTo>
                    <a:pt x="8" y="6"/>
                  </a:lnTo>
                  <a:lnTo>
                    <a:pt x="8" y="6"/>
                  </a:lnTo>
                  <a:lnTo>
                    <a:pt x="8" y="6"/>
                  </a:lnTo>
                  <a:lnTo>
                    <a:pt x="8" y="6"/>
                  </a:lnTo>
                  <a:lnTo>
                    <a:pt x="8" y="6"/>
                  </a:lnTo>
                  <a:lnTo>
                    <a:pt x="8" y="6"/>
                  </a:lnTo>
                  <a:lnTo>
                    <a:pt x="8" y="6"/>
                  </a:lnTo>
                  <a:lnTo>
                    <a:pt x="8" y="6"/>
                  </a:lnTo>
                  <a:lnTo>
                    <a:pt x="8" y="6"/>
                  </a:lnTo>
                  <a:lnTo>
                    <a:pt x="8" y="6"/>
                  </a:lnTo>
                  <a:lnTo>
                    <a:pt x="8" y="6"/>
                  </a:lnTo>
                  <a:lnTo>
                    <a:pt x="8" y="6"/>
                  </a:lnTo>
                  <a:lnTo>
                    <a:pt x="8"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4"/>
                  </a:lnTo>
                  <a:lnTo>
                    <a:pt x="6" y="4"/>
                  </a:lnTo>
                  <a:lnTo>
                    <a:pt x="6" y="4"/>
                  </a:lnTo>
                  <a:lnTo>
                    <a:pt x="6" y="6"/>
                  </a:lnTo>
                  <a:lnTo>
                    <a:pt x="6" y="6"/>
                  </a:lnTo>
                  <a:lnTo>
                    <a:pt x="6" y="6"/>
                  </a:lnTo>
                  <a:lnTo>
                    <a:pt x="6" y="4"/>
                  </a:lnTo>
                  <a:lnTo>
                    <a:pt x="6" y="4"/>
                  </a:lnTo>
                  <a:lnTo>
                    <a:pt x="6" y="4"/>
                  </a:lnTo>
                  <a:lnTo>
                    <a:pt x="6" y="4"/>
                  </a:lnTo>
                  <a:close/>
                  <a:moveTo>
                    <a:pt x="4" y="4"/>
                  </a:moveTo>
                  <a:lnTo>
                    <a:pt x="4" y="4"/>
                  </a:lnTo>
                  <a:lnTo>
                    <a:pt x="4" y="4"/>
                  </a:lnTo>
                  <a:lnTo>
                    <a:pt x="4" y="4"/>
                  </a:lnTo>
                  <a:lnTo>
                    <a:pt x="4" y="4"/>
                  </a:lnTo>
                  <a:lnTo>
                    <a:pt x="4" y="4"/>
                  </a:lnTo>
                  <a:lnTo>
                    <a:pt x="4" y="4"/>
                  </a:lnTo>
                  <a:lnTo>
                    <a:pt x="4" y="4"/>
                  </a:lnTo>
                  <a:lnTo>
                    <a:pt x="4" y="4"/>
                  </a:lnTo>
                  <a:lnTo>
                    <a:pt x="4" y="4"/>
                  </a:lnTo>
                  <a:lnTo>
                    <a:pt x="4" y="6"/>
                  </a:lnTo>
                  <a:lnTo>
                    <a:pt x="4" y="6"/>
                  </a:lnTo>
                  <a:lnTo>
                    <a:pt x="4" y="6"/>
                  </a:lnTo>
                  <a:lnTo>
                    <a:pt x="4" y="6"/>
                  </a:lnTo>
                  <a:lnTo>
                    <a:pt x="4" y="6"/>
                  </a:lnTo>
                  <a:lnTo>
                    <a:pt x="4" y="6"/>
                  </a:lnTo>
                  <a:lnTo>
                    <a:pt x="4"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0" y="6"/>
                  </a:lnTo>
                  <a:lnTo>
                    <a:pt x="0" y="6"/>
                  </a:lnTo>
                  <a:lnTo>
                    <a:pt x="0" y="6"/>
                  </a:lnTo>
                  <a:lnTo>
                    <a:pt x="0" y="6"/>
                  </a:lnTo>
                  <a:lnTo>
                    <a:pt x="0" y="6"/>
                  </a:lnTo>
                  <a:lnTo>
                    <a:pt x="0" y="6"/>
                  </a:lnTo>
                  <a:lnTo>
                    <a:pt x="0" y="6"/>
                  </a:lnTo>
                  <a:lnTo>
                    <a:pt x="0" y="6"/>
                  </a:lnTo>
                  <a:lnTo>
                    <a:pt x="0" y="6"/>
                  </a:lnTo>
                  <a:lnTo>
                    <a:pt x="0" y="6"/>
                  </a:lnTo>
                  <a:lnTo>
                    <a:pt x="0" y="6"/>
                  </a:lnTo>
                  <a:lnTo>
                    <a:pt x="0" y="6"/>
                  </a:lnTo>
                  <a:lnTo>
                    <a:pt x="0" y="6"/>
                  </a:lnTo>
                  <a:lnTo>
                    <a:pt x="0" y="6"/>
                  </a:lnTo>
                  <a:lnTo>
                    <a:pt x="2" y="6"/>
                  </a:lnTo>
                  <a:lnTo>
                    <a:pt x="2" y="6"/>
                  </a:lnTo>
                  <a:lnTo>
                    <a:pt x="2" y="6"/>
                  </a:lnTo>
                  <a:lnTo>
                    <a:pt x="2" y="6"/>
                  </a:lnTo>
                  <a:lnTo>
                    <a:pt x="2" y="4"/>
                  </a:lnTo>
                  <a:lnTo>
                    <a:pt x="2" y="4"/>
                  </a:lnTo>
                  <a:lnTo>
                    <a:pt x="2" y="4"/>
                  </a:lnTo>
                  <a:lnTo>
                    <a:pt x="2" y="6"/>
                  </a:lnTo>
                  <a:lnTo>
                    <a:pt x="2" y="4"/>
                  </a:lnTo>
                  <a:lnTo>
                    <a:pt x="2" y="4"/>
                  </a:lnTo>
                  <a:lnTo>
                    <a:pt x="2" y="4"/>
                  </a:lnTo>
                  <a:lnTo>
                    <a:pt x="2" y="4"/>
                  </a:lnTo>
                  <a:lnTo>
                    <a:pt x="4" y="4"/>
                  </a:lnTo>
                  <a:lnTo>
                    <a:pt x="4" y="4"/>
                  </a:lnTo>
                  <a:lnTo>
                    <a:pt x="4" y="4"/>
                  </a:lnTo>
                  <a:lnTo>
                    <a:pt x="4" y="4"/>
                  </a:lnTo>
                  <a:lnTo>
                    <a:pt x="4" y="4"/>
                  </a:lnTo>
                  <a:lnTo>
                    <a:pt x="4" y="4"/>
                  </a:lnTo>
                  <a:lnTo>
                    <a:pt x="4" y="4"/>
                  </a:lnTo>
                  <a:lnTo>
                    <a:pt x="4" y="4"/>
                  </a:lnTo>
                  <a:close/>
                  <a:moveTo>
                    <a:pt x="6" y="0"/>
                  </a:moveTo>
                  <a:lnTo>
                    <a:pt x="6" y="0"/>
                  </a:lnTo>
                  <a:lnTo>
                    <a:pt x="6" y="0"/>
                  </a:lnTo>
                  <a:lnTo>
                    <a:pt x="6" y="0"/>
                  </a:lnTo>
                  <a:lnTo>
                    <a:pt x="8" y="0"/>
                  </a:lnTo>
                  <a:lnTo>
                    <a:pt x="8" y="0"/>
                  </a:lnTo>
                  <a:lnTo>
                    <a:pt x="8" y="0"/>
                  </a:lnTo>
                  <a:lnTo>
                    <a:pt x="6" y="0"/>
                  </a:lnTo>
                  <a:lnTo>
                    <a:pt x="6" y="0"/>
                  </a:lnTo>
                  <a:lnTo>
                    <a:pt x="6" y="0"/>
                  </a:lnTo>
                  <a:lnTo>
                    <a:pt x="6" y="0"/>
                  </a:lnTo>
                  <a:lnTo>
                    <a:pt x="6" y="0"/>
                  </a:lnTo>
                  <a:lnTo>
                    <a:pt x="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2"/>
                  </a:lnTo>
                  <a:lnTo>
                    <a:pt x="8" y="2"/>
                  </a:lnTo>
                  <a:lnTo>
                    <a:pt x="8" y="0"/>
                  </a:lnTo>
                  <a:lnTo>
                    <a:pt x="8" y="0"/>
                  </a:lnTo>
                  <a:lnTo>
                    <a:pt x="8" y="2"/>
                  </a:lnTo>
                  <a:lnTo>
                    <a:pt x="8" y="2"/>
                  </a:lnTo>
                  <a:lnTo>
                    <a:pt x="8" y="2"/>
                  </a:lnTo>
                  <a:lnTo>
                    <a:pt x="8" y="2"/>
                  </a:lnTo>
                  <a:lnTo>
                    <a:pt x="8" y="2"/>
                  </a:lnTo>
                  <a:lnTo>
                    <a:pt x="8" y="2"/>
                  </a:lnTo>
                  <a:lnTo>
                    <a:pt x="8" y="2"/>
                  </a:lnTo>
                  <a:lnTo>
                    <a:pt x="8" y="2"/>
                  </a:lnTo>
                  <a:lnTo>
                    <a:pt x="8" y="2"/>
                  </a:lnTo>
                  <a:lnTo>
                    <a:pt x="8"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10" y="2"/>
                  </a:lnTo>
                  <a:lnTo>
                    <a:pt x="10" y="2"/>
                  </a:lnTo>
                  <a:lnTo>
                    <a:pt x="10" y="2"/>
                  </a:lnTo>
                  <a:lnTo>
                    <a:pt x="10" y="2"/>
                  </a:lnTo>
                  <a:lnTo>
                    <a:pt x="10" y="2"/>
                  </a:lnTo>
                  <a:lnTo>
                    <a:pt x="10" y="2"/>
                  </a:lnTo>
                  <a:lnTo>
                    <a:pt x="10" y="2"/>
                  </a:lnTo>
                  <a:lnTo>
                    <a:pt x="10" y="2"/>
                  </a:lnTo>
                  <a:lnTo>
                    <a:pt x="10" y="2"/>
                  </a:lnTo>
                  <a:lnTo>
                    <a:pt x="10" y="2"/>
                  </a:lnTo>
                  <a:lnTo>
                    <a:pt x="10" y="2"/>
                  </a:lnTo>
                  <a:lnTo>
                    <a:pt x="10" y="2"/>
                  </a:lnTo>
                  <a:lnTo>
                    <a:pt x="10" y="2"/>
                  </a:lnTo>
                  <a:lnTo>
                    <a:pt x="10" y="2"/>
                  </a:lnTo>
                  <a:lnTo>
                    <a:pt x="10" y="2"/>
                  </a:lnTo>
                  <a:lnTo>
                    <a:pt x="10" y="4"/>
                  </a:lnTo>
                  <a:lnTo>
                    <a:pt x="10" y="4"/>
                  </a:lnTo>
                  <a:lnTo>
                    <a:pt x="10" y="4"/>
                  </a:lnTo>
                  <a:lnTo>
                    <a:pt x="10" y="4"/>
                  </a:lnTo>
                  <a:lnTo>
                    <a:pt x="10" y="4"/>
                  </a:lnTo>
                  <a:lnTo>
                    <a:pt x="10" y="4"/>
                  </a:lnTo>
                  <a:lnTo>
                    <a:pt x="10" y="4"/>
                  </a:lnTo>
                  <a:lnTo>
                    <a:pt x="10" y="4"/>
                  </a:lnTo>
                  <a:lnTo>
                    <a:pt x="10" y="4"/>
                  </a:lnTo>
                  <a:lnTo>
                    <a:pt x="10" y="4"/>
                  </a:lnTo>
                  <a:lnTo>
                    <a:pt x="10" y="4"/>
                  </a:lnTo>
                  <a:lnTo>
                    <a:pt x="10"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6"/>
                  </a:lnTo>
                  <a:lnTo>
                    <a:pt x="8" y="6"/>
                  </a:lnTo>
                  <a:lnTo>
                    <a:pt x="8" y="6"/>
                  </a:lnTo>
                  <a:lnTo>
                    <a:pt x="8" y="6"/>
                  </a:lnTo>
                  <a:lnTo>
                    <a:pt x="8" y="6"/>
                  </a:lnTo>
                  <a:lnTo>
                    <a:pt x="8" y="6"/>
                  </a:lnTo>
                  <a:lnTo>
                    <a:pt x="8" y="6"/>
                  </a:lnTo>
                  <a:lnTo>
                    <a:pt x="8" y="6"/>
                  </a:lnTo>
                  <a:lnTo>
                    <a:pt x="8" y="6"/>
                  </a:lnTo>
                  <a:lnTo>
                    <a:pt x="8" y="4"/>
                  </a:lnTo>
                  <a:lnTo>
                    <a:pt x="8" y="4"/>
                  </a:lnTo>
                  <a:lnTo>
                    <a:pt x="8" y="4"/>
                  </a:lnTo>
                  <a:lnTo>
                    <a:pt x="8" y="4"/>
                  </a:lnTo>
                  <a:lnTo>
                    <a:pt x="8" y="4"/>
                  </a:lnTo>
                  <a:lnTo>
                    <a:pt x="8" y="4"/>
                  </a:lnTo>
                  <a:lnTo>
                    <a:pt x="8" y="4"/>
                  </a:lnTo>
                  <a:lnTo>
                    <a:pt x="8" y="6"/>
                  </a:lnTo>
                  <a:lnTo>
                    <a:pt x="8"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2"/>
                  </a:lnTo>
                  <a:lnTo>
                    <a:pt x="2" y="2"/>
                  </a:lnTo>
                  <a:lnTo>
                    <a:pt x="2" y="2"/>
                  </a:lnTo>
                  <a:lnTo>
                    <a:pt x="2" y="2"/>
                  </a:lnTo>
                  <a:lnTo>
                    <a:pt x="2" y="2"/>
                  </a:lnTo>
                  <a:lnTo>
                    <a:pt x="2" y="2"/>
                  </a:lnTo>
                  <a:lnTo>
                    <a:pt x="2" y="2"/>
                  </a:lnTo>
                  <a:lnTo>
                    <a:pt x="4" y="2"/>
                  </a:lnTo>
                  <a:lnTo>
                    <a:pt x="4" y="2"/>
                  </a:lnTo>
                  <a:lnTo>
                    <a:pt x="4" y="2"/>
                  </a:lnTo>
                  <a:lnTo>
                    <a:pt x="4" y="2"/>
                  </a:lnTo>
                  <a:lnTo>
                    <a:pt x="4" y="2"/>
                  </a:lnTo>
                  <a:lnTo>
                    <a:pt x="4" y="2"/>
                  </a:lnTo>
                  <a:lnTo>
                    <a:pt x="4" y="2"/>
                  </a:lnTo>
                  <a:lnTo>
                    <a:pt x="4" y="2"/>
                  </a:lnTo>
                  <a:lnTo>
                    <a:pt x="4" y="2"/>
                  </a:lnTo>
                  <a:lnTo>
                    <a:pt x="4" y="2"/>
                  </a:lnTo>
                  <a:lnTo>
                    <a:pt x="4" y="2"/>
                  </a:lnTo>
                  <a:lnTo>
                    <a:pt x="4" y="2"/>
                  </a:lnTo>
                  <a:lnTo>
                    <a:pt x="4" y="2"/>
                  </a:lnTo>
                  <a:lnTo>
                    <a:pt x="4" y="0"/>
                  </a:lnTo>
                  <a:lnTo>
                    <a:pt x="4" y="0"/>
                  </a:lnTo>
                  <a:lnTo>
                    <a:pt x="4" y="0"/>
                  </a:lnTo>
                  <a:lnTo>
                    <a:pt x="4" y="0"/>
                  </a:lnTo>
                  <a:lnTo>
                    <a:pt x="4" y="0"/>
                  </a:lnTo>
                  <a:lnTo>
                    <a:pt x="4" y="0"/>
                  </a:lnTo>
                  <a:lnTo>
                    <a:pt x="4" y="0"/>
                  </a:lnTo>
                  <a:lnTo>
                    <a:pt x="6" y="0"/>
                  </a:lnTo>
                  <a:lnTo>
                    <a:pt x="6" y="0"/>
                  </a:lnTo>
                  <a:lnTo>
                    <a:pt x="6" y="0"/>
                  </a:lnTo>
                  <a:lnTo>
                    <a:pt x="6" y="0"/>
                  </a:lnTo>
                  <a:lnTo>
                    <a:pt x="6" y="0"/>
                  </a:lnTo>
                  <a:lnTo>
                    <a:pt x="6" y="0"/>
                  </a:lnTo>
                  <a:lnTo>
                    <a:pt x="6" y="0"/>
                  </a:lnTo>
                  <a:lnTo>
                    <a:pt x="6" y="0"/>
                  </a:lnTo>
                  <a:lnTo>
                    <a:pt x="6"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 name="Freeform 102"/>
            <p:cNvSpPr>
              <a:spLocks/>
            </p:cNvSpPr>
            <p:nvPr/>
          </p:nvSpPr>
          <p:spPr bwMode="auto">
            <a:xfrm>
              <a:off x="6880225" y="6413500"/>
              <a:ext cx="15875" cy="12700"/>
            </a:xfrm>
            <a:custGeom>
              <a:avLst/>
              <a:gdLst>
                <a:gd name="T0" fmla="*/ 2 w 10"/>
                <a:gd name="T1" fmla="*/ 2 h 8"/>
                <a:gd name="T2" fmla="*/ 2 w 10"/>
                <a:gd name="T3" fmla="*/ 2 h 8"/>
                <a:gd name="T4" fmla="*/ 2 w 10"/>
                <a:gd name="T5" fmla="*/ 2 h 8"/>
                <a:gd name="T6" fmla="*/ 2 w 10"/>
                <a:gd name="T7" fmla="*/ 2 h 8"/>
                <a:gd name="T8" fmla="*/ 2 w 10"/>
                <a:gd name="T9" fmla="*/ 2 h 8"/>
                <a:gd name="T10" fmla="*/ 2 w 10"/>
                <a:gd name="T11" fmla="*/ 2 h 8"/>
                <a:gd name="T12" fmla="*/ 2 w 10"/>
                <a:gd name="T13" fmla="*/ 2 h 8"/>
                <a:gd name="T14" fmla="*/ 2 w 10"/>
                <a:gd name="T15" fmla="*/ 2 h 8"/>
                <a:gd name="T16" fmla="*/ 2 w 10"/>
                <a:gd name="T17" fmla="*/ 2 h 8"/>
                <a:gd name="T18" fmla="*/ 4 w 10"/>
                <a:gd name="T19" fmla="*/ 2 h 8"/>
                <a:gd name="T20" fmla="*/ 4 w 10"/>
                <a:gd name="T21" fmla="*/ 2 h 8"/>
                <a:gd name="T22" fmla="*/ 4 w 10"/>
                <a:gd name="T23" fmla="*/ 2 h 8"/>
                <a:gd name="T24" fmla="*/ 4 w 10"/>
                <a:gd name="T25" fmla="*/ 2 h 8"/>
                <a:gd name="T26" fmla="*/ 6 w 10"/>
                <a:gd name="T27" fmla="*/ 2 h 8"/>
                <a:gd name="T28" fmla="*/ 6 w 10"/>
                <a:gd name="T29" fmla="*/ 2 h 8"/>
                <a:gd name="T30" fmla="*/ 6 w 10"/>
                <a:gd name="T31" fmla="*/ 2 h 8"/>
                <a:gd name="T32" fmla="*/ 6 w 10"/>
                <a:gd name="T33" fmla="*/ 2 h 8"/>
                <a:gd name="T34" fmla="*/ 6 w 10"/>
                <a:gd name="T35" fmla="*/ 4 h 8"/>
                <a:gd name="T36" fmla="*/ 6 w 10"/>
                <a:gd name="T37" fmla="*/ 4 h 8"/>
                <a:gd name="T38" fmla="*/ 6 w 10"/>
                <a:gd name="T39" fmla="*/ 4 h 8"/>
                <a:gd name="T40" fmla="*/ 6 w 10"/>
                <a:gd name="T41" fmla="*/ 4 h 8"/>
                <a:gd name="T42" fmla="*/ 8 w 10"/>
                <a:gd name="T43" fmla="*/ 4 h 8"/>
                <a:gd name="T44" fmla="*/ 8 w 10"/>
                <a:gd name="T45" fmla="*/ 4 h 8"/>
                <a:gd name="T46" fmla="*/ 8 w 10"/>
                <a:gd name="T47" fmla="*/ 4 h 8"/>
                <a:gd name="T48" fmla="*/ 8 w 10"/>
                <a:gd name="T49" fmla="*/ 6 h 8"/>
                <a:gd name="T50" fmla="*/ 8 w 10"/>
                <a:gd name="T51" fmla="*/ 6 h 8"/>
                <a:gd name="T52" fmla="*/ 10 w 10"/>
                <a:gd name="T53" fmla="*/ 6 h 8"/>
                <a:gd name="T54" fmla="*/ 6 w 10"/>
                <a:gd name="T55" fmla="*/ 6 h 8"/>
                <a:gd name="T56" fmla="*/ 6 w 10"/>
                <a:gd name="T57" fmla="*/ 6 h 8"/>
                <a:gd name="T58" fmla="*/ 6 w 10"/>
                <a:gd name="T59" fmla="*/ 6 h 8"/>
                <a:gd name="T60" fmla="*/ 4 w 10"/>
                <a:gd name="T61" fmla="*/ 8 h 8"/>
                <a:gd name="T62" fmla="*/ 4 w 10"/>
                <a:gd name="T63" fmla="*/ 8 h 8"/>
                <a:gd name="T64" fmla="*/ 2 w 10"/>
                <a:gd name="T65" fmla="*/ 6 h 8"/>
                <a:gd name="T66" fmla="*/ 2 w 10"/>
                <a:gd name="T67" fmla="*/ 6 h 8"/>
                <a:gd name="T68" fmla="*/ 2 w 10"/>
                <a:gd name="T69" fmla="*/ 6 h 8"/>
                <a:gd name="T70" fmla="*/ 2 w 10"/>
                <a:gd name="T71" fmla="*/ 4 h 8"/>
                <a:gd name="T72" fmla="*/ 2 w 10"/>
                <a:gd name="T73" fmla="*/ 4 h 8"/>
                <a:gd name="T74" fmla="*/ 2 w 10"/>
                <a:gd name="T75" fmla="*/ 4 h 8"/>
                <a:gd name="T76" fmla="*/ 2 w 10"/>
                <a:gd name="T77" fmla="*/ 4 h 8"/>
                <a:gd name="T78" fmla="*/ 2 w 10"/>
                <a:gd name="T79" fmla="*/ 4 h 8"/>
                <a:gd name="T80" fmla="*/ 2 w 10"/>
                <a:gd name="T81" fmla="*/ 4 h 8"/>
                <a:gd name="T82" fmla="*/ 2 w 10"/>
                <a:gd name="T83" fmla="*/ 2 h 8"/>
                <a:gd name="T84" fmla="*/ 2 w 10"/>
                <a:gd name="T85" fmla="*/ 2 h 8"/>
                <a:gd name="T86" fmla="*/ 2 w 10"/>
                <a:gd name="T87" fmla="*/ 2 h 8"/>
                <a:gd name="T88" fmla="*/ 0 w 10"/>
                <a:gd name="T89" fmla="*/ 2 h 8"/>
                <a:gd name="T90" fmla="*/ 0 w 10"/>
                <a:gd name="T91" fmla="*/ 2 h 8"/>
                <a:gd name="T92" fmla="*/ 0 w 10"/>
                <a:gd name="T93" fmla="*/ 2 h 8"/>
                <a:gd name="T94" fmla="*/ 0 w 10"/>
                <a:gd name="T95" fmla="*/ 2 h 8"/>
                <a:gd name="T96" fmla="*/ 0 w 10"/>
                <a:gd name="T97" fmla="*/ 2 h 8"/>
                <a:gd name="T98" fmla="*/ 0 w 10"/>
                <a:gd name="T99" fmla="*/ 0 h 8"/>
                <a:gd name="T100" fmla="*/ 2 w 10"/>
                <a:gd name="T101" fmla="*/ 2 h 8"/>
                <a:gd name="T102" fmla="*/ 2 w 10"/>
                <a:gd name="T103" fmla="*/ 2 h 8"/>
                <a:gd name="T104" fmla="*/ 2 w 10"/>
                <a:gd name="T105" fmla="*/ 2 h 8"/>
                <a:gd name="T106" fmla="*/ 2 w 10"/>
                <a:gd name="T10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 h="8">
                  <a:moveTo>
                    <a:pt x="2" y="2"/>
                  </a:moveTo>
                  <a:lnTo>
                    <a:pt x="2" y="2"/>
                  </a:lnTo>
                  <a:lnTo>
                    <a:pt x="2" y="2"/>
                  </a:lnTo>
                  <a:lnTo>
                    <a:pt x="2" y="2"/>
                  </a:lnTo>
                  <a:lnTo>
                    <a:pt x="2" y="2"/>
                  </a:lnTo>
                  <a:lnTo>
                    <a:pt x="2" y="2"/>
                  </a:lnTo>
                  <a:lnTo>
                    <a:pt x="2" y="2"/>
                  </a:lnTo>
                  <a:lnTo>
                    <a:pt x="2" y="2"/>
                  </a:lnTo>
                  <a:lnTo>
                    <a:pt x="2" y="2"/>
                  </a:lnTo>
                  <a:lnTo>
                    <a:pt x="4" y="2"/>
                  </a:lnTo>
                  <a:lnTo>
                    <a:pt x="4" y="2"/>
                  </a:lnTo>
                  <a:lnTo>
                    <a:pt x="4" y="2"/>
                  </a:lnTo>
                  <a:lnTo>
                    <a:pt x="4" y="2"/>
                  </a:lnTo>
                  <a:lnTo>
                    <a:pt x="6" y="2"/>
                  </a:lnTo>
                  <a:lnTo>
                    <a:pt x="6" y="2"/>
                  </a:lnTo>
                  <a:lnTo>
                    <a:pt x="6" y="2"/>
                  </a:lnTo>
                  <a:lnTo>
                    <a:pt x="6" y="2"/>
                  </a:lnTo>
                  <a:lnTo>
                    <a:pt x="6" y="4"/>
                  </a:lnTo>
                  <a:lnTo>
                    <a:pt x="6" y="4"/>
                  </a:lnTo>
                  <a:lnTo>
                    <a:pt x="6" y="4"/>
                  </a:lnTo>
                  <a:lnTo>
                    <a:pt x="6" y="4"/>
                  </a:lnTo>
                  <a:lnTo>
                    <a:pt x="8" y="4"/>
                  </a:lnTo>
                  <a:lnTo>
                    <a:pt x="8" y="4"/>
                  </a:lnTo>
                  <a:lnTo>
                    <a:pt x="8" y="4"/>
                  </a:lnTo>
                  <a:lnTo>
                    <a:pt x="8" y="6"/>
                  </a:lnTo>
                  <a:lnTo>
                    <a:pt x="8" y="6"/>
                  </a:lnTo>
                  <a:lnTo>
                    <a:pt x="10" y="6"/>
                  </a:lnTo>
                  <a:lnTo>
                    <a:pt x="6" y="6"/>
                  </a:lnTo>
                  <a:lnTo>
                    <a:pt x="6" y="6"/>
                  </a:lnTo>
                  <a:lnTo>
                    <a:pt x="6" y="6"/>
                  </a:lnTo>
                  <a:lnTo>
                    <a:pt x="4" y="8"/>
                  </a:lnTo>
                  <a:lnTo>
                    <a:pt x="4" y="8"/>
                  </a:lnTo>
                  <a:lnTo>
                    <a:pt x="2" y="6"/>
                  </a:lnTo>
                  <a:lnTo>
                    <a:pt x="2" y="6"/>
                  </a:lnTo>
                  <a:lnTo>
                    <a:pt x="2" y="6"/>
                  </a:lnTo>
                  <a:lnTo>
                    <a:pt x="2" y="4"/>
                  </a:lnTo>
                  <a:lnTo>
                    <a:pt x="2" y="4"/>
                  </a:lnTo>
                  <a:lnTo>
                    <a:pt x="2" y="4"/>
                  </a:lnTo>
                  <a:lnTo>
                    <a:pt x="2" y="4"/>
                  </a:lnTo>
                  <a:lnTo>
                    <a:pt x="2" y="4"/>
                  </a:lnTo>
                  <a:lnTo>
                    <a:pt x="2" y="4"/>
                  </a:lnTo>
                  <a:lnTo>
                    <a:pt x="2" y="2"/>
                  </a:lnTo>
                  <a:lnTo>
                    <a:pt x="2" y="2"/>
                  </a:lnTo>
                  <a:lnTo>
                    <a:pt x="2" y="2"/>
                  </a:lnTo>
                  <a:lnTo>
                    <a:pt x="0" y="2"/>
                  </a:lnTo>
                  <a:lnTo>
                    <a:pt x="0" y="2"/>
                  </a:lnTo>
                  <a:lnTo>
                    <a:pt x="0" y="2"/>
                  </a:lnTo>
                  <a:lnTo>
                    <a:pt x="0" y="2"/>
                  </a:lnTo>
                  <a:lnTo>
                    <a:pt x="0" y="2"/>
                  </a:lnTo>
                  <a:lnTo>
                    <a:pt x="0" y="0"/>
                  </a:lnTo>
                  <a:lnTo>
                    <a:pt x="2" y="2"/>
                  </a:lnTo>
                  <a:lnTo>
                    <a:pt x="2" y="2"/>
                  </a:lnTo>
                  <a:lnTo>
                    <a:pt x="2" y="2"/>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 name="Freeform 103"/>
            <p:cNvSpPr>
              <a:spLocks noEditPoints="1"/>
            </p:cNvSpPr>
            <p:nvPr/>
          </p:nvSpPr>
          <p:spPr bwMode="auto">
            <a:xfrm>
              <a:off x="2771775" y="4408488"/>
              <a:ext cx="158750" cy="95250"/>
            </a:xfrm>
            <a:custGeom>
              <a:avLst/>
              <a:gdLst>
                <a:gd name="T0" fmla="*/ 29 w 100"/>
                <a:gd name="T1" fmla="*/ 54 h 60"/>
                <a:gd name="T2" fmla="*/ 61 w 100"/>
                <a:gd name="T3" fmla="*/ 12 h 60"/>
                <a:gd name="T4" fmla="*/ 71 w 100"/>
                <a:gd name="T5" fmla="*/ 10 h 60"/>
                <a:gd name="T6" fmla="*/ 77 w 100"/>
                <a:gd name="T7" fmla="*/ 12 h 60"/>
                <a:gd name="T8" fmla="*/ 75 w 100"/>
                <a:gd name="T9" fmla="*/ 12 h 60"/>
                <a:gd name="T10" fmla="*/ 84 w 100"/>
                <a:gd name="T11" fmla="*/ 16 h 60"/>
                <a:gd name="T12" fmla="*/ 88 w 100"/>
                <a:gd name="T13" fmla="*/ 19 h 60"/>
                <a:gd name="T14" fmla="*/ 84 w 100"/>
                <a:gd name="T15" fmla="*/ 17 h 60"/>
                <a:gd name="T16" fmla="*/ 88 w 100"/>
                <a:gd name="T17" fmla="*/ 19 h 60"/>
                <a:gd name="T18" fmla="*/ 88 w 100"/>
                <a:gd name="T19" fmla="*/ 21 h 60"/>
                <a:gd name="T20" fmla="*/ 90 w 100"/>
                <a:gd name="T21" fmla="*/ 21 h 60"/>
                <a:gd name="T22" fmla="*/ 92 w 100"/>
                <a:gd name="T23" fmla="*/ 23 h 60"/>
                <a:gd name="T24" fmla="*/ 92 w 100"/>
                <a:gd name="T25" fmla="*/ 21 h 60"/>
                <a:gd name="T26" fmla="*/ 96 w 100"/>
                <a:gd name="T27" fmla="*/ 21 h 60"/>
                <a:gd name="T28" fmla="*/ 96 w 100"/>
                <a:gd name="T29" fmla="*/ 25 h 60"/>
                <a:gd name="T30" fmla="*/ 92 w 100"/>
                <a:gd name="T31" fmla="*/ 27 h 60"/>
                <a:gd name="T32" fmla="*/ 88 w 100"/>
                <a:gd name="T33" fmla="*/ 29 h 60"/>
                <a:gd name="T34" fmla="*/ 82 w 100"/>
                <a:gd name="T35" fmla="*/ 29 h 60"/>
                <a:gd name="T36" fmla="*/ 79 w 100"/>
                <a:gd name="T37" fmla="*/ 33 h 60"/>
                <a:gd name="T38" fmla="*/ 73 w 100"/>
                <a:gd name="T39" fmla="*/ 29 h 60"/>
                <a:gd name="T40" fmla="*/ 67 w 100"/>
                <a:gd name="T41" fmla="*/ 33 h 60"/>
                <a:gd name="T42" fmla="*/ 63 w 100"/>
                <a:gd name="T43" fmla="*/ 39 h 60"/>
                <a:gd name="T44" fmla="*/ 57 w 100"/>
                <a:gd name="T45" fmla="*/ 44 h 60"/>
                <a:gd name="T46" fmla="*/ 52 w 100"/>
                <a:gd name="T47" fmla="*/ 42 h 60"/>
                <a:gd name="T48" fmla="*/ 44 w 100"/>
                <a:gd name="T49" fmla="*/ 46 h 60"/>
                <a:gd name="T50" fmla="*/ 42 w 100"/>
                <a:gd name="T51" fmla="*/ 54 h 60"/>
                <a:gd name="T52" fmla="*/ 38 w 100"/>
                <a:gd name="T53" fmla="*/ 58 h 60"/>
                <a:gd name="T54" fmla="*/ 32 w 100"/>
                <a:gd name="T55" fmla="*/ 58 h 60"/>
                <a:gd name="T56" fmla="*/ 31 w 100"/>
                <a:gd name="T57" fmla="*/ 54 h 60"/>
                <a:gd name="T58" fmla="*/ 29 w 100"/>
                <a:gd name="T59" fmla="*/ 50 h 60"/>
                <a:gd name="T60" fmla="*/ 25 w 100"/>
                <a:gd name="T61" fmla="*/ 50 h 60"/>
                <a:gd name="T62" fmla="*/ 23 w 100"/>
                <a:gd name="T63" fmla="*/ 44 h 60"/>
                <a:gd name="T64" fmla="*/ 17 w 100"/>
                <a:gd name="T65" fmla="*/ 44 h 60"/>
                <a:gd name="T66" fmla="*/ 13 w 100"/>
                <a:gd name="T67" fmla="*/ 42 h 60"/>
                <a:gd name="T68" fmla="*/ 6 w 100"/>
                <a:gd name="T69" fmla="*/ 39 h 60"/>
                <a:gd name="T70" fmla="*/ 4 w 100"/>
                <a:gd name="T71" fmla="*/ 35 h 60"/>
                <a:gd name="T72" fmla="*/ 2 w 100"/>
                <a:gd name="T73" fmla="*/ 35 h 60"/>
                <a:gd name="T74" fmla="*/ 2 w 100"/>
                <a:gd name="T75" fmla="*/ 29 h 60"/>
                <a:gd name="T76" fmla="*/ 6 w 100"/>
                <a:gd name="T77" fmla="*/ 23 h 60"/>
                <a:gd name="T78" fmla="*/ 15 w 100"/>
                <a:gd name="T79" fmla="*/ 17 h 60"/>
                <a:gd name="T80" fmla="*/ 21 w 100"/>
                <a:gd name="T81" fmla="*/ 14 h 60"/>
                <a:gd name="T82" fmla="*/ 27 w 100"/>
                <a:gd name="T83" fmla="*/ 12 h 60"/>
                <a:gd name="T84" fmla="*/ 31 w 100"/>
                <a:gd name="T85" fmla="*/ 12 h 60"/>
                <a:gd name="T86" fmla="*/ 36 w 100"/>
                <a:gd name="T87" fmla="*/ 12 h 60"/>
                <a:gd name="T88" fmla="*/ 42 w 100"/>
                <a:gd name="T89" fmla="*/ 12 h 60"/>
                <a:gd name="T90" fmla="*/ 54 w 100"/>
                <a:gd name="T91" fmla="*/ 12 h 60"/>
                <a:gd name="T92" fmla="*/ 55 w 100"/>
                <a:gd name="T93" fmla="*/ 10 h 60"/>
                <a:gd name="T94" fmla="*/ 40 w 100"/>
                <a:gd name="T95" fmla="*/ 8 h 60"/>
                <a:gd name="T96" fmla="*/ 44 w 100"/>
                <a:gd name="T97" fmla="*/ 4 h 60"/>
                <a:gd name="T98" fmla="*/ 52 w 100"/>
                <a:gd name="T99" fmla="*/ 2 h 60"/>
                <a:gd name="T100" fmla="*/ 55 w 100"/>
                <a:gd name="T101"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0" h="60">
                  <a:moveTo>
                    <a:pt x="29" y="54"/>
                  </a:moveTo>
                  <a:lnTo>
                    <a:pt x="27" y="54"/>
                  </a:lnTo>
                  <a:lnTo>
                    <a:pt x="29" y="54"/>
                  </a:lnTo>
                  <a:close/>
                  <a:moveTo>
                    <a:pt x="29" y="52"/>
                  </a:moveTo>
                  <a:lnTo>
                    <a:pt x="29" y="54"/>
                  </a:lnTo>
                  <a:lnTo>
                    <a:pt x="27" y="54"/>
                  </a:lnTo>
                  <a:lnTo>
                    <a:pt x="27" y="52"/>
                  </a:lnTo>
                  <a:lnTo>
                    <a:pt x="29" y="52"/>
                  </a:lnTo>
                  <a:close/>
                  <a:moveTo>
                    <a:pt x="59" y="10"/>
                  </a:moveTo>
                  <a:lnTo>
                    <a:pt x="61" y="12"/>
                  </a:lnTo>
                  <a:lnTo>
                    <a:pt x="63" y="12"/>
                  </a:lnTo>
                  <a:lnTo>
                    <a:pt x="65" y="12"/>
                  </a:lnTo>
                  <a:lnTo>
                    <a:pt x="67" y="10"/>
                  </a:lnTo>
                  <a:lnTo>
                    <a:pt x="69" y="10"/>
                  </a:lnTo>
                  <a:lnTo>
                    <a:pt x="71" y="10"/>
                  </a:lnTo>
                  <a:lnTo>
                    <a:pt x="73" y="10"/>
                  </a:lnTo>
                  <a:lnTo>
                    <a:pt x="75" y="12"/>
                  </a:lnTo>
                  <a:lnTo>
                    <a:pt x="75" y="14"/>
                  </a:lnTo>
                  <a:lnTo>
                    <a:pt x="77" y="14"/>
                  </a:lnTo>
                  <a:lnTo>
                    <a:pt x="77" y="12"/>
                  </a:lnTo>
                  <a:lnTo>
                    <a:pt x="77" y="14"/>
                  </a:lnTo>
                  <a:lnTo>
                    <a:pt x="79" y="14"/>
                  </a:lnTo>
                  <a:lnTo>
                    <a:pt x="79" y="12"/>
                  </a:lnTo>
                  <a:lnTo>
                    <a:pt x="77" y="12"/>
                  </a:lnTo>
                  <a:lnTo>
                    <a:pt x="75" y="12"/>
                  </a:lnTo>
                  <a:lnTo>
                    <a:pt x="77" y="12"/>
                  </a:lnTo>
                  <a:lnTo>
                    <a:pt x="79" y="12"/>
                  </a:lnTo>
                  <a:lnTo>
                    <a:pt x="80" y="12"/>
                  </a:lnTo>
                  <a:lnTo>
                    <a:pt x="82" y="14"/>
                  </a:lnTo>
                  <a:lnTo>
                    <a:pt x="84" y="16"/>
                  </a:lnTo>
                  <a:lnTo>
                    <a:pt x="86" y="17"/>
                  </a:lnTo>
                  <a:lnTo>
                    <a:pt x="88" y="17"/>
                  </a:lnTo>
                  <a:lnTo>
                    <a:pt x="88" y="19"/>
                  </a:lnTo>
                  <a:lnTo>
                    <a:pt x="90" y="19"/>
                  </a:lnTo>
                  <a:lnTo>
                    <a:pt x="88" y="19"/>
                  </a:lnTo>
                  <a:lnTo>
                    <a:pt x="88" y="17"/>
                  </a:lnTo>
                  <a:lnTo>
                    <a:pt x="86" y="17"/>
                  </a:lnTo>
                  <a:lnTo>
                    <a:pt x="84" y="17"/>
                  </a:lnTo>
                  <a:lnTo>
                    <a:pt x="82" y="17"/>
                  </a:lnTo>
                  <a:lnTo>
                    <a:pt x="84" y="17"/>
                  </a:lnTo>
                  <a:lnTo>
                    <a:pt x="84" y="19"/>
                  </a:lnTo>
                  <a:lnTo>
                    <a:pt x="86" y="19"/>
                  </a:lnTo>
                  <a:lnTo>
                    <a:pt x="86" y="21"/>
                  </a:lnTo>
                  <a:lnTo>
                    <a:pt x="88" y="21"/>
                  </a:lnTo>
                  <a:lnTo>
                    <a:pt x="88" y="19"/>
                  </a:lnTo>
                  <a:lnTo>
                    <a:pt x="86" y="19"/>
                  </a:lnTo>
                  <a:lnTo>
                    <a:pt x="84" y="19"/>
                  </a:lnTo>
                  <a:lnTo>
                    <a:pt x="86" y="19"/>
                  </a:lnTo>
                  <a:lnTo>
                    <a:pt x="88" y="19"/>
                  </a:lnTo>
                  <a:lnTo>
                    <a:pt x="88" y="21"/>
                  </a:lnTo>
                  <a:lnTo>
                    <a:pt x="90" y="21"/>
                  </a:lnTo>
                  <a:lnTo>
                    <a:pt x="90" y="23"/>
                  </a:lnTo>
                  <a:lnTo>
                    <a:pt x="90" y="21"/>
                  </a:lnTo>
                  <a:lnTo>
                    <a:pt x="90" y="23"/>
                  </a:lnTo>
                  <a:lnTo>
                    <a:pt x="90" y="21"/>
                  </a:lnTo>
                  <a:lnTo>
                    <a:pt x="92" y="21"/>
                  </a:lnTo>
                  <a:lnTo>
                    <a:pt x="94" y="21"/>
                  </a:lnTo>
                  <a:lnTo>
                    <a:pt x="92" y="23"/>
                  </a:lnTo>
                  <a:lnTo>
                    <a:pt x="92" y="21"/>
                  </a:lnTo>
                  <a:lnTo>
                    <a:pt x="92" y="23"/>
                  </a:lnTo>
                  <a:lnTo>
                    <a:pt x="92" y="21"/>
                  </a:lnTo>
                  <a:lnTo>
                    <a:pt x="92" y="23"/>
                  </a:lnTo>
                  <a:lnTo>
                    <a:pt x="94" y="23"/>
                  </a:lnTo>
                  <a:lnTo>
                    <a:pt x="94" y="21"/>
                  </a:lnTo>
                  <a:lnTo>
                    <a:pt x="92" y="21"/>
                  </a:lnTo>
                  <a:lnTo>
                    <a:pt x="92" y="19"/>
                  </a:lnTo>
                  <a:lnTo>
                    <a:pt x="90" y="19"/>
                  </a:lnTo>
                  <a:lnTo>
                    <a:pt x="92" y="19"/>
                  </a:lnTo>
                  <a:lnTo>
                    <a:pt x="92" y="21"/>
                  </a:lnTo>
                  <a:lnTo>
                    <a:pt x="96" y="21"/>
                  </a:lnTo>
                  <a:lnTo>
                    <a:pt x="96" y="23"/>
                  </a:lnTo>
                  <a:lnTo>
                    <a:pt x="98" y="25"/>
                  </a:lnTo>
                  <a:lnTo>
                    <a:pt x="100" y="25"/>
                  </a:lnTo>
                  <a:lnTo>
                    <a:pt x="98" y="25"/>
                  </a:lnTo>
                  <a:lnTo>
                    <a:pt x="96" y="25"/>
                  </a:lnTo>
                  <a:lnTo>
                    <a:pt x="94" y="25"/>
                  </a:lnTo>
                  <a:lnTo>
                    <a:pt x="94" y="27"/>
                  </a:lnTo>
                  <a:lnTo>
                    <a:pt x="94" y="25"/>
                  </a:lnTo>
                  <a:lnTo>
                    <a:pt x="94" y="27"/>
                  </a:lnTo>
                  <a:lnTo>
                    <a:pt x="92" y="27"/>
                  </a:lnTo>
                  <a:lnTo>
                    <a:pt x="94" y="27"/>
                  </a:lnTo>
                  <a:lnTo>
                    <a:pt x="92" y="27"/>
                  </a:lnTo>
                  <a:lnTo>
                    <a:pt x="90" y="27"/>
                  </a:lnTo>
                  <a:lnTo>
                    <a:pt x="90" y="29"/>
                  </a:lnTo>
                  <a:lnTo>
                    <a:pt x="88" y="29"/>
                  </a:lnTo>
                  <a:lnTo>
                    <a:pt x="86" y="29"/>
                  </a:lnTo>
                  <a:lnTo>
                    <a:pt x="84" y="29"/>
                  </a:lnTo>
                  <a:lnTo>
                    <a:pt x="84" y="31"/>
                  </a:lnTo>
                  <a:lnTo>
                    <a:pt x="82" y="31"/>
                  </a:lnTo>
                  <a:lnTo>
                    <a:pt x="82" y="29"/>
                  </a:lnTo>
                  <a:lnTo>
                    <a:pt x="80" y="29"/>
                  </a:lnTo>
                  <a:lnTo>
                    <a:pt x="82" y="31"/>
                  </a:lnTo>
                  <a:lnTo>
                    <a:pt x="80" y="31"/>
                  </a:lnTo>
                  <a:lnTo>
                    <a:pt x="79" y="31"/>
                  </a:lnTo>
                  <a:lnTo>
                    <a:pt x="79" y="33"/>
                  </a:lnTo>
                  <a:lnTo>
                    <a:pt x="79" y="31"/>
                  </a:lnTo>
                  <a:lnTo>
                    <a:pt x="77" y="31"/>
                  </a:lnTo>
                  <a:lnTo>
                    <a:pt x="75" y="31"/>
                  </a:lnTo>
                  <a:lnTo>
                    <a:pt x="75" y="29"/>
                  </a:lnTo>
                  <a:lnTo>
                    <a:pt x="73" y="29"/>
                  </a:lnTo>
                  <a:lnTo>
                    <a:pt x="71" y="29"/>
                  </a:lnTo>
                  <a:lnTo>
                    <a:pt x="69" y="29"/>
                  </a:lnTo>
                  <a:lnTo>
                    <a:pt x="69" y="31"/>
                  </a:lnTo>
                  <a:lnTo>
                    <a:pt x="69" y="33"/>
                  </a:lnTo>
                  <a:lnTo>
                    <a:pt x="67" y="33"/>
                  </a:lnTo>
                  <a:lnTo>
                    <a:pt x="67" y="35"/>
                  </a:lnTo>
                  <a:lnTo>
                    <a:pt x="67" y="37"/>
                  </a:lnTo>
                  <a:lnTo>
                    <a:pt x="65" y="37"/>
                  </a:lnTo>
                  <a:lnTo>
                    <a:pt x="65" y="39"/>
                  </a:lnTo>
                  <a:lnTo>
                    <a:pt x="63" y="39"/>
                  </a:lnTo>
                  <a:lnTo>
                    <a:pt x="63" y="40"/>
                  </a:lnTo>
                  <a:lnTo>
                    <a:pt x="61" y="40"/>
                  </a:lnTo>
                  <a:lnTo>
                    <a:pt x="59" y="42"/>
                  </a:lnTo>
                  <a:lnTo>
                    <a:pt x="57" y="42"/>
                  </a:lnTo>
                  <a:lnTo>
                    <a:pt x="57" y="44"/>
                  </a:lnTo>
                  <a:lnTo>
                    <a:pt x="55" y="44"/>
                  </a:lnTo>
                  <a:lnTo>
                    <a:pt x="54" y="42"/>
                  </a:lnTo>
                  <a:lnTo>
                    <a:pt x="54" y="40"/>
                  </a:lnTo>
                  <a:lnTo>
                    <a:pt x="52" y="40"/>
                  </a:lnTo>
                  <a:lnTo>
                    <a:pt x="52" y="42"/>
                  </a:lnTo>
                  <a:lnTo>
                    <a:pt x="50" y="44"/>
                  </a:lnTo>
                  <a:lnTo>
                    <a:pt x="50" y="46"/>
                  </a:lnTo>
                  <a:lnTo>
                    <a:pt x="48" y="46"/>
                  </a:lnTo>
                  <a:lnTo>
                    <a:pt x="46" y="46"/>
                  </a:lnTo>
                  <a:lnTo>
                    <a:pt x="44" y="46"/>
                  </a:lnTo>
                  <a:lnTo>
                    <a:pt x="42" y="46"/>
                  </a:lnTo>
                  <a:lnTo>
                    <a:pt x="42" y="48"/>
                  </a:lnTo>
                  <a:lnTo>
                    <a:pt x="42" y="50"/>
                  </a:lnTo>
                  <a:lnTo>
                    <a:pt x="42" y="52"/>
                  </a:lnTo>
                  <a:lnTo>
                    <a:pt x="42" y="54"/>
                  </a:lnTo>
                  <a:lnTo>
                    <a:pt x="40" y="54"/>
                  </a:lnTo>
                  <a:lnTo>
                    <a:pt x="38" y="56"/>
                  </a:lnTo>
                  <a:lnTo>
                    <a:pt x="38" y="58"/>
                  </a:lnTo>
                  <a:lnTo>
                    <a:pt x="40" y="58"/>
                  </a:lnTo>
                  <a:lnTo>
                    <a:pt x="38" y="58"/>
                  </a:lnTo>
                  <a:lnTo>
                    <a:pt x="38" y="60"/>
                  </a:lnTo>
                  <a:lnTo>
                    <a:pt x="36" y="60"/>
                  </a:lnTo>
                  <a:lnTo>
                    <a:pt x="36" y="58"/>
                  </a:lnTo>
                  <a:lnTo>
                    <a:pt x="32" y="60"/>
                  </a:lnTo>
                  <a:lnTo>
                    <a:pt x="32" y="58"/>
                  </a:lnTo>
                  <a:lnTo>
                    <a:pt x="34" y="58"/>
                  </a:lnTo>
                  <a:lnTo>
                    <a:pt x="32" y="58"/>
                  </a:lnTo>
                  <a:lnTo>
                    <a:pt x="32" y="56"/>
                  </a:lnTo>
                  <a:lnTo>
                    <a:pt x="31" y="56"/>
                  </a:lnTo>
                  <a:lnTo>
                    <a:pt x="31" y="54"/>
                  </a:lnTo>
                  <a:lnTo>
                    <a:pt x="31" y="52"/>
                  </a:lnTo>
                  <a:lnTo>
                    <a:pt x="32" y="52"/>
                  </a:lnTo>
                  <a:lnTo>
                    <a:pt x="31" y="52"/>
                  </a:lnTo>
                  <a:lnTo>
                    <a:pt x="29" y="52"/>
                  </a:lnTo>
                  <a:lnTo>
                    <a:pt x="29" y="50"/>
                  </a:lnTo>
                  <a:lnTo>
                    <a:pt x="27" y="52"/>
                  </a:lnTo>
                  <a:lnTo>
                    <a:pt x="25" y="52"/>
                  </a:lnTo>
                  <a:lnTo>
                    <a:pt x="27" y="52"/>
                  </a:lnTo>
                  <a:lnTo>
                    <a:pt x="27" y="50"/>
                  </a:lnTo>
                  <a:lnTo>
                    <a:pt x="25" y="50"/>
                  </a:lnTo>
                  <a:lnTo>
                    <a:pt x="27" y="48"/>
                  </a:lnTo>
                  <a:lnTo>
                    <a:pt x="27" y="46"/>
                  </a:lnTo>
                  <a:lnTo>
                    <a:pt x="27" y="44"/>
                  </a:lnTo>
                  <a:lnTo>
                    <a:pt x="25" y="44"/>
                  </a:lnTo>
                  <a:lnTo>
                    <a:pt x="23" y="44"/>
                  </a:lnTo>
                  <a:lnTo>
                    <a:pt x="21" y="44"/>
                  </a:lnTo>
                  <a:lnTo>
                    <a:pt x="21" y="42"/>
                  </a:lnTo>
                  <a:lnTo>
                    <a:pt x="19" y="42"/>
                  </a:lnTo>
                  <a:lnTo>
                    <a:pt x="17" y="42"/>
                  </a:lnTo>
                  <a:lnTo>
                    <a:pt x="17" y="44"/>
                  </a:lnTo>
                  <a:lnTo>
                    <a:pt x="15" y="44"/>
                  </a:lnTo>
                  <a:lnTo>
                    <a:pt x="13" y="44"/>
                  </a:lnTo>
                  <a:lnTo>
                    <a:pt x="15" y="44"/>
                  </a:lnTo>
                  <a:lnTo>
                    <a:pt x="13" y="44"/>
                  </a:lnTo>
                  <a:lnTo>
                    <a:pt x="13" y="42"/>
                  </a:lnTo>
                  <a:lnTo>
                    <a:pt x="11" y="42"/>
                  </a:lnTo>
                  <a:lnTo>
                    <a:pt x="11" y="40"/>
                  </a:lnTo>
                  <a:lnTo>
                    <a:pt x="9" y="40"/>
                  </a:lnTo>
                  <a:lnTo>
                    <a:pt x="7" y="39"/>
                  </a:lnTo>
                  <a:lnTo>
                    <a:pt x="6" y="39"/>
                  </a:lnTo>
                  <a:lnTo>
                    <a:pt x="6" y="37"/>
                  </a:lnTo>
                  <a:lnTo>
                    <a:pt x="4" y="37"/>
                  </a:lnTo>
                  <a:lnTo>
                    <a:pt x="6" y="37"/>
                  </a:lnTo>
                  <a:lnTo>
                    <a:pt x="4" y="37"/>
                  </a:lnTo>
                  <a:lnTo>
                    <a:pt x="4" y="35"/>
                  </a:lnTo>
                  <a:lnTo>
                    <a:pt x="4" y="37"/>
                  </a:lnTo>
                  <a:lnTo>
                    <a:pt x="2" y="37"/>
                  </a:lnTo>
                  <a:lnTo>
                    <a:pt x="2" y="35"/>
                  </a:lnTo>
                  <a:lnTo>
                    <a:pt x="0" y="35"/>
                  </a:lnTo>
                  <a:lnTo>
                    <a:pt x="2" y="35"/>
                  </a:lnTo>
                  <a:lnTo>
                    <a:pt x="2" y="33"/>
                  </a:lnTo>
                  <a:lnTo>
                    <a:pt x="4" y="33"/>
                  </a:lnTo>
                  <a:lnTo>
                    <a:pt x="4" y="31"/>
                  </a:lnTo>
                  <a:lnTo>
                    <a:pt x="4" y="29"/>
                  </a:lnTo>
                  <a:lnTo>
                    <a:pt x="2" y="29"/>
                  </a:lnTo>
                  <a:lnTo>
                    <a:pt x="2" y="27"/>
                  </a:lnTo>
                  <a:lnTo>
                    <a:pt x="4" y="27"/>
                  </a:lnTo>
                  <a:lnTo>
                    <a:pt x="4" y="25"/>
                  </a:lnTo>
                  <a:lnTo>
                    <a:pt x="4" y="23"/>
                  </a:lnTo>
                  <a:lnTo>
                    <a:pt x="6" y="23"/>
                  </a:lnTo>
                  <a:lnTo>
                    <a:pt x="9" y="21"/>
                  </a:lnTo>
                  <a:lnTo>
                    <a:pt x="11" y="19"/>
                  </a:lnTo>
                  <a:lnTo>
                    <a:pt x="13" y="19"/>
                  </a:lnTo>
                  <a:lnTo>
                    <a:pt x="13" y="17"/>
                  </a:lnTo>
                  <a:lnTo>
                    <a:pt x="15" y="17"/>
                  </a:lnTo>
                  <a:lnTo>
                    <a:pt x="15" y="16"/>
                  </a:lnTo>
                  <a:lnTo>
                    <a:pt x="17" y="16"/>
                  </a:lnTo>
                  <a:lnTo>
                    <a:pt x="17" y="14"/>
                  </a:lnTo>
                  <a:lnTo>
                    <a:pt x="19" y="14"/>
                  </a:lnTo>
                  <a:lnTo>
                    <a:pt x="21" y="14"/>
                  </a:lnTo>
                  <a:lnTo>
                    <a:pt x="21" y="12"/>
                  </a:lnTo>
                  <a:lnTo>
                    <a:pt x="23" y="14"/>
                  </a:lnTo>
                  <a:lnTo>
                    <a:pt x="23" y="12"/>
                  </a:lnTo>
                  <a:lnTo>
                    <a:pt x="25" y="12"/>
                  </a:lnTo>
                  <a:lnTo>
                    <a:pt x="27" y="12"/>
                  </a:lnTo>
                  <a:lnTo>
                    <a:pt x="27" y="10"/>
                  </a:lnTo>
                  <a:lnTo>
                    <a:pt x="29" y="12"/>
                  </a:lnTo>
                  <a:lnTo>
                    <a:pt x="29" y="10"/>
                  </a:lnTo>
                  <a:lnTo>
                    <a:pt x="29" y="12"/>
                  </a:lnTo>
                  <a:lnTo>
                    <a:pt x="31" y="12"/>
                  </a:lnTo>
                  <a:lnTo>
                    <a:pt x="31" y="14"/>
                  </a:lnTo>
                  <a:lnTo>
                    <a:pt x="31" y="12"/>
                  </a:lnTo>
                  <a:lnTo>
                    <a:pt x="32" y="12"/>
                  </a:lnTo>
                  <a:lnTo>
                    <a:pt x="34" y="12"/>
                  </a:lnTo>
                  <a:lnTo>
                    <a:pt x="36" y="12"/>
                  </a:lnTo>
                  <a:lnTo>
                    <a:pt x="36" y="14"/>
                  </a:lnTo>
                  <a:lnTo>
                    <a:pt x="38" y="14"/>
                  </a:lnTo>
                  <a:lnTo>
                    <a:pt x="40" y="14"/>
                  </a:lnTo>
                  <a:lnTo>
                    <a:pt x="42" y="14"/>
                  </a:lnTo>
                  <a:lnTo>
                    <a:pt x="42" y="12"/>
                  </a:lnTo>
                  <a:lnTo>
                    <a:pt x="46" y="12"/>
                  </a:lnTo>
                  <a:lnTo>
                    <a:pt x="48" y="14"/>
                  </a:lnTo>
                  <a:lnTo>
                    <a:pt x="50" y="12"/>
                  </a:lnTo>
                  <a:lnTo>
                    <a:pt x="52" y="12"/>
                  </a:lnTo>
                  <a:lnTo>
                    <a:pt x="54" y="12"/>
                  </a:lnTo>
                  <a:lnTo>
                    <a:pt x="54" y="10"/>
                  </a:lnTo>
                  <a:lnTo>
                    <a:pt x="55" y="10"/>
                  </a:lnTo>
                  <a:lnTo>
                    <a:pt x="54" y="10"/>
                  </a:lnTo>
                  <a:lnTo>
                    <a:pt x="54" y="8"/>
                  </a:lnTo>
                  <a:lnTo>
                    <a:pt x="55" y="10"/>
                  </a:lnTo>
                  <a:lnTo>
                    <a:pt x="57" y="10"/>
                  </a:lnTo>
                  <a:lnTo>
                    <a:pt x="59" y="10"/>
                  </a:lnTo>
                  <a:close/>
                  <a:moveTo>
                    <a:pt x="40" y="8"/>
                  </a:moveTo>
                  <a:lnTo>
                    <a:pt x="38" y="8"/>
                  </a:lnTo>
                  <a:lnTo>
                    <a:pt x="40" y="8"/>
                  </a:lnTo>
                  <a:close/>
                  <a:moveTo>
                    <a:pt x="50" y="2"/>
                  </a:moveTo>
                  <a:lnTo>
                    <a:pt x="48" y="2"/>
                  </a:lnTo>
                  <a:lnTo>
                    <a:pt x="48" y="4"/>
                  </a:lnTo>
                  <a:lnTo>
                    <a:pt x="46" y="4"/>
                  </a:lnTo>
                  <a:lnTo>
                    <a:pt x="44" y="4"/>
                  </a:lnTo>
                  <a:lnTo>
                    <a:pt x="46" y="4"/>
                  </a:lnTo>
                  <a:lnTo>
                    <a:pt x="46" y="2"/>
                  </a:lnTo>
                  <a:lnTo>
                    <a:pt x="48" y="2"/>
                  </a:lnTo>
                  <a:lnTo>
                    <a:pt x="50" y="2"/>
                  </a:lnTo>
                  <a:lnTo>
                    <a:pt x="52" y="2"/>
                  </a:lnTo>
                  <a:lnTo>
                    <a:pt x="50" y="2"/>
                  </a:lnTo>
                  <a:close/>
                  <a:moveTo>
                    <a:pt x="55" y="2"/>
                  </a:moveTo>
                  <a:lnTo>
                    <a:pt x="55" y="0"/>
                  </a:lnTo>
                  <a:lnTo>
                    <a:pt x="57" y="0"/>
                  </a:lnTo>
                  <a:lnTo>
                    <a:pt x="55" y="0"/>
                  </a:lnTo>
                  <a:lnTo>
                    <a:pt x="5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 name="Freeform 104"/>
            <p:cNvSpPr>
              <a:spLocks noEditPoints="1"/>
            </p:cNvSpPr>
            <p:nvPr/>
          </p:nvSpPr>
          <p:spPr bwMode="auto">
            <a:xfrm>
              <a:off x="5372100" y="3500438"/>
              <a:ext cx="149225" cy="146050"/>
            </a:xfrm>
            <a:custGeom>
              <a:avLst/>
              <a:gdLst>
                <a:gd name="T0" fmla="*/ 65 w 94"/>
                <a:gd name="T1" fmla="*/ 85 h 92"/>
                <a:gd name="T2" fmla="*/ 53 w 94"/>
                <a:gd name="T3" fmla="*/ 81 h 92"/>
                <a:gd name="T4" fmla="*/ 50 w 94"/>
                <a:gd name="T5" fmla="*/ 81 h 92"/>
                <a:gd name="T6" fmla="*/ 63 w 94"/>
                <a:gd name="T7" fmla="*/ 83 h 92"/>
                <a:gd name="T8" fmla="*/ 71 w 94"/>
                <a:gd name="T9" fmla="*/ 87 h 92"/>
                <a:gd name="T10" fmla="*/ 74 w 94"/>
                <a:gd name="T11" fmla="*/ 88 h 92"/>
                <a:gd name="T12" fmla="*/ 65 w 94"/>
                <a:gd name="T13" fmla="*/ 83 h 92"/>
                <a:gd name="T14" fmla="*/ 44 w 94"/>
                <a:gd name="T15" fmla="*/ 79 h 92"/>
                <a:gd name="T16" fmla="*/ 55 w 94"/>
                <a:gd name="T17" fmla="*/ 77 h 92"/>
                <a:gd name="T18" fmla="*/ 53 w 94"/>
                <a:gd name="T19" fmla="*/ 73 h 92"/>
                <a:gd name="T20" fmla="*/ 50 w 94"/>
                <a:gd name="T21" fmla="*/ 71 h 92"/>
                <a:gd name="T22" fmla="*/ 46 w 94"/>
                <a:gd name="T23" fmla="*/ 69 h 92"/>
                <a:gd name="T24" fmla="*/ 26 w 94"/>
                <a:gd name="T25" fmla="*/ 62 h 92"/>
                <a:gd name="T26" fmla="*/ 30 w 94"/>
                <a:gd name="T27" fmla="*/ 60 h 92"/>
                <a:gd name="T28" fmla="*/ 21 w 94"/>
                <a:gd name="T29" fmla="*/ 54 h 92"/>
                <a:gd name="T30" fmla="*/ 26 w 94"/>
                <a:gd name="T31" fmla="*/ 60 h 92"/>
                <a:gd name="T32" fmla="*/ 23 w 94"/>
                <a:gd name="T33" fmla="*/ 56 h 92"/>
                <a:gd name="T34" fmla="*/ 19 w 94"/>
                <a:gd name="T35" fmla="*/ 50 h 92"/>
                <a:gd name="T36" fmla="*/ 25 w 94"/>
                <a:gd name="T37" fmla="*/ 48 h 92"/>
                <a:gd name="T38" fmla="*/ 26 w 94"/>
                <a:gd name="T39" fmla="*/ 52 h 92"/>
                <a:gd name="T40" fmla="*/ 15 w 94"/>
                <a:gd name="T41" fmla="*/ 46 h 92"/>
                <a:gd name="T42" fmla="*/ 19 w 94"/>
                <a:gd name="T43" fmla="*/ 40 h 92"/>
                <a:gd name="T44" fmla="*/ 15 w 94"/>
                <a:gd name="T45" fmla="*/ 40 h 92"/>
                <a:gd name="T46" fmla="*/ 13 w 94"/>
                <a:gd name="T47" fmla="*/ 37 h 92"/>
                <a:gd name="T48" fmla="*/ 13 w 94"/>
                <a:gd name="T49" fmla="*/ 37 h 92"/>
                <a:gd name="T50" fmla="*/ 17 w 94"/>
                <a:gd name="T51" fmla="*/ 37 h 92"/>
                <a:gd name="T52" fmla="*/ 50 w 94"/>
                <a:gd name="T53" fmla="*/ 2 h 92"/>
                <a:gd name="T54" fmla="*/ 59 w 94"/>
                <a:gd name="T55" fmla="*/ 12 h 92"/>
                <a:gd name="T56" fmla="*/ 71 w 94"/>
                <a:gd name="T57" fmla="*/ 17 h 92"/>
                <a:gd name="T58" fmla="*/ 84 w 94"/>
                <a:gd name="T59" fmla="*/ 15 h 92"/>
                <a:gd name="T60" fmla="*/ 88 w 94"/>
                <a:gd name="T61" fmla="*/ 23 h 92"/>
                <a:gd name="T62" fmla="*/ 92 w 94"/>
                <a:gd name="T63" fmla="*/ 31 h 92"/>
                <a:gd name="T64" fmla="*/ 88 w 94"/>
                <a:gd name="T65" fmla="*/ 33 h 92"/>
                <a:gd name="T66" fmla="*/ 84 w 94"/>
                <a:gd name="T67" fmla="*/ 37 h 92"/>
                <a:gd name="T68" fmla="*/ 80 w 94"/>
                <a:gd name="T69" fmla="*/ 35 h 92"/>
                <a:gd name="T70" fmla="*/ 67 w 94"/>
                <a:gd name="T71" fmla="*/ 35 h 92"/>
                <a:gd name="T72" fmla="*/ 59 w 94"/>
                <a:gd name="T73" fmla="*/ 33 h 92"/>
                <a:gd name="T74" fmla="*/ 46 w 94"/>
                <a:gd name="T75" fmla="*/ 31 h 92"/>
                <a:gd name="T76" fmla="*/ 38 w 94"/>
                <a:gd name="T77" fmla="*/ 31 h 92"/>
                <a:gd name="T78" fmla="*/ 36 w 94"/>
                <a:gd name="T79" fmla="*/ 40 h 92"/>
                <a:gd name="T80" fmla="*/ 40 w 94"/>
                <a:gd name="T81" fmla="*/ 46 h 92"/>
                <a:gd name="T82" fmla="*/ 48 w 94"/>
                <a:gd name="T83" fmla="*/ 58 h 92"/>
                <a:gd name="T84" fmla="*/ 59 w 94"/>
                <a:gd name="T85" fmla="*/ 71 h 92"/>
                <a:gd name="T86" fmla="*/ 61 w 94"/>
                <a:gd name="T87" fmla="*/ 79 h 92"/>
                <a:gd name="T88" fmla="*/ 51 w 94"/>
                <a:gd name="T89" fmla="*/ 71 h 92"/>
                <a:gd name="T90" fmla="*/ 42 w 94"/>
                <a:gd name="T91" fmla="*/ 69 h 92"/>
                <a:gd name="T92" fmla="*/ 32 w 94"/>
                <a:gd name="T93" fmla="*/ 62 h 92"/>
                <a:gd name="T94" fmla="*/ 25 w 94"/>
                <a:gd name="T95" fmla="*/ 52 h 92"/>
                <a:gd name="T96" fmla="*/ 32 w 94"/>
                <a:gd name="T97" fmla="*/ 52 h 92"/>
                <a:gd name="T98" fmla="*/ 21 w 94"/>
                <a:gd name="T99" fmla="*/ 40 h 92"/>
                <a:gd name="T100" fmla="*/ 17 w 94"/>
                <a:gd name="T101" fmla="*/ 29 h 92"/>
                <a:gd name="T102" fmla="*/ 9 w 94"/>
                <a:gd name="T103" fmla="*/ 35 h 92"/>
                <a:gd name="T104" fmla="*/ 9 w 94"/>
                <a:gd name="T105" fmla="*/ 37 h 92"/>
                <a:gd name="T106" fmla="*/ 5 w 94"/>
                <a:gd name="T107" fmla="*/ 39 h 92"/>
                <a:gd name="T108" fmla="*/ 0 w 94"/>
                <a:gd name="T109" fmla="*/ 31 h 92"/>
                <a:gd name="T110" fmla="*/ 0 w 94"/>
                <a:gd name="T111" fmla="*/ 27 h 92"/>
                <a:gd name="T112" fmla="*/ 7 w 94"/>
                <a:gd name="T113" fmla="*/ 25 h 92"/>
                <a:gd name="T114" fmla="*/ 17 w 94"/>
                <a:gd name="T115" fmla="*/ 23 h 92"/>
                <a:gd name="T116" fmla="*/ 26 w 94"/>
                <a:gd name="T117" fmla="*/ 25 h 92"/>
                <a:gd name="T118" fmla="*/ 28 w 94"/>
                <a:gd name="T119" fmla="*/ 19 h 92"/>
                <a:gd name="T120" fmla="*/ 32 w 94"/>
                <a:gd name="T121" fmla="*/ 8 h 92"/>
                <a:gd name="T122" fmla="*/ 42 w 94"/>
                <a:gd name="T123" fmla="*/ 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4" h="92">
                  <a:moveTo>
                    <a:pt x="53" y="85"/>
                  </a:moveTo>
                  <a:lnTo>
                    <a:pt x="53" y="87"/>
                  </a:lnTo>
                  <a:lnTo>
                    <a:pt x="53" y="85"/>
                  </a:lnTo>
                  <a:lnTo>
                    <a:pt x="51" y="87"/>
                  </a:lnTo>
                  <a:lnTo>
                    <a:pt x="51" y="85"/>
                  </a:lnTo>
                  <a:lnTo>
                    <a:pt x="53" y="85"/>
                  </a:lnTo>
                  <a:close/>
                  <a:moveTo>
                    <a:pt x="61" y="85"/>
                  </a:moveTo>
                  <a:lnTo>
                    <a:pt x="63" y="85"/>
                  </a:lnTo>
                  <a:lnTo>
                    <a:pt x="65" y="85"/>
                  </a:lnTo>
                  <a:lnTo>
                    <a:pt x="65" y="87"/>
                  </a:lnTo>
                  <a:lnTo>
                    <a:pt x="65" y="85"/>
                  </a:lnTo>
                  <a:lnTo>
                    <a:pt x="65" y="87"/>
                  </a:lnTo>
                  <a:lnTo>
                    <a:pt x="67" y="87"/>
                  </a:lnTo>
                  <a:lnTo>
                    <a:pt x="61" y="85"/>
                  </a:lnTo>
                  <a:lnTo>
                    <a:pt x="59" y="85"/>
                  </a:lnTo>
                  <a:lnTo>
                    <a:pt x="61" y="85"/>
                  </a:lnTo>
                  <a:close/>
                  <a:moveTo>
                    <a:pt x="51" y="81"/>
                  </a:moveTo>
                  <a:lnTo>
                    <a:pt x="53" y="81"/>
                  </a:lnTo>
                  <a:lnTo>
                    <a:pt x="55" y="81"/>
                  </a:lnTo>
                  <a:lnTo>
                    <a:pt x="57" y="81"/>
                  </a:lnTo>
                  <a:lnTo>
                    <a:pt x="57" y="83"/>
                  </a:lnTo>
                  <a:lnTo>
                    <a:pt x="57" y="81"/>
                  </a:lnTo>
                  <a:lnTo>
                    <a:pt x="57" y="83"/>
                  </a:lnTo>
                  <a:lnTo>
                    <a:pt x="55" y="81"/>
                  </a:lnTo>
                  <a:lnTo>
                    <a:pt x="53" y="83"/>
                  </a:lnTo>
                  <a:lnTo>
                    <a:pt x="51" y="83"/>
                  </a:lnTo>
                  <a:lnTo>
                    <a:pt x="50" y="81"/>
                  </a:lnTo>
                  <a:lnTo>
                    <a:pt x="51" y="81"/>
                  </a:lnTo>
                  <a:close/>
                  <a:moveTo>
                    <a:pt x="55" y="79"/>
                  </a:moveTo>
                  <a:lnTo>
                    <a:pt x="57" y="79"/>
                  </a:lnTo>
                  <a:lnTo>
                    <a:pt x="59" y="79"/>
                  </a:lnTo>
                  <a:lnTo>
                    <a:pt x="61" y="81"/>
                  </a:lnTo>
                  <a:lnTo>
                    <a:pt x="63" y="81"/>
                  </a:lnTo>
                  <a:lnTo>
                    <a:pt x="63" y="83"/>
                  </a:lnTo>
                  <a:lnTo>
                    <a:pt x="63" y="81"/>
                  </a:lnTo>
                  <a:lnTo>
                    <a:pt x="63" y="83"/>
                  </a:lnTo>
                  <a:lnTo>
                    <a:pt x="65" y="83"/>
                  </a:lnTo>
                  <a:lnTo>
                    <a:pt x="67" y="83"/>
                  </a:lnTo>
                  <a:lnTo>
                    <a:pt x="65" y="83"/>
                  </a:lnTo>
                  <a:lnTo>
                    <a:pt x="67" y="81"/>
                  </a:lnTo>
                  <a:lnTo>
                    <a:pt x="67" y="83"/>
                  </a:lnTo>
                  <a:lnTo>
                    <a:pt x="69" y="83"/>
                  </a:lnTo>
                  <a:lnTo>
                    <a:pt x="69" y="85"/>
                  </a:lnTo>
                  <a:lnTo>
                    <a:pt x="71" y="85"/>
                  </a:lnTo>
                  <a:lnTo>
                    <a:pt x="71" y="87"/>
                  </a:lnTo>
                  <a:lnTo>
                    <a:pt x="74" y="88"/>
                  </a:lnTo>
                  <a:lnTo>
                    <a:pt x="76" y="88"/>
                  </a:lnTo>
                  <a:lnTo>
                    <a:pt x="78" y="88"/>
                  </a:lnTo>
                  <a:lnTo>
                    <a:pt x="78" y="90"/>
                  </a:lnTo>
                  <a:lnTo>
                    <a:pt x="78" y="92"/>
                  </a:lnTo>
                  <a:lnTo>
                    <a:pt x="76" y="92"/>
                  </a:lnTo>
                  <a:lnTo>
                    <a:pt x="76" y="90"/>
                  </a:lnTo>
                  <a:lnTo>
                    <a:pt x="74" y="90"/>
                  </a:lnTo>
                  <a:lnTo>
                    <a:pt x="74" y="88"/>
                  </a:lnTo>
                  <a:lnTo>
                    <a:pt x="73" y="88"/>
                  </a:lnTo>
                  <a:lnTo>
                    <a:pt x="73" y="87"/>
                  </a:lnTo>
                  <a:lnTo>
                    <a:pt x="71" y="87"/>
                  </a:lnTo>
                  <a:lnTo>
                    <a:pt x="73" y="87"/>
                  </a:lnTo>
                  <a:lnTo>
                    <a:pt x="71" y="87"/>
                  </a:lnTo>
                  <a:lnTo>
                    <a:pt x="69" y="85"/>
                  </a:lnTo>
                  <a:lnTo>
                    <a:pt x="67" y="85"/>
                  </a:lnTo>
                  <a:lnTo>
                    <a:pt x="65" y="85"/>
                  </a:lnTo>
                  <a:lnTo>
                    <a:pt x="65" y="83"/>
                  </a:lnTo>
                  <a:lnTo>
                    <a:pt x="63" y="83"/>
                  </a:lnTo>
                  <a:lnTo>
                    <a:pt x="61" y="83"/>
                  </a:lnTo>
                  <a:lnTo>
                    <a:pt x="61" y="81"/>
                  </a:lnTo>
                  <a:lnTo>
                    <a:pt x="59" y="81"/>
                  </a:lnTo>
                  <a:lnTo>
                    <a:pt x="57" y="81"/>
                  </a:lnTo>
                  <a:lnTo>
                    <a:pt x="55" y="81"/>
                  </a:lnTo>
                  <a:lnTo>
                    <a:pt x="55" y="79"/>
                  </a:lnTo>
                  <a:close/>
                  <a:moveTo>
                    <a:pt x="42" y="79"/>
                  </a:moveTo>
                  <a:lnTo>
                    <a:pt x="44" y="79"/>
                  </a:lnTo>
                  <a:lnTo>
                    <a:pt x="42" y="79"/>
                  </a:lnTo>
                  <a:lnTo>
                    <a:pt x="40" y="79"/>
                  </a:lnTo>
                  <a:lnTo>
                    <a:pt x="42" y="79"/>
                  </a:lnTo>
                  <a:close/>
                  <a:moveTo>
                    <a:pt x="48" y="75"/>
                  </a:moveTo>
                  <a:lnTo>
                    <a:pt x="50" y="75"/>
                  </a:lnTo>
                  <a:lnTo>
                    <a:pt x="50" y="77"/>
                  </a:lnTo>
                  <a:lnTo>
                    <a:pt x="51" y="77"/>
                  </a:lnTo>
                  <a:lnTo>
                    <a:pt x="53" y="77"/>
                  </a:lnTo>
                  <a:lnTo>
                    <a:pt x="55" y="77"/>
                  </a:lnTo>
                  <a:lnTo>
                    <a:pt x="57" y="77"/>
                  </a:lnTo>
                  <a:lnTo>
                    <a:pt x="53" y="77"/>
                  </a:lnTo>
                  <a:lnTo>
                    <a:pt x="50" y="77"/>
                  </a:lnTo>
                  <a:lnTo>
                    <a:pt x="48" y="77"/>
                  </a:lnTo>
                  <a:lnTo>
                    <a:pt x="46" y="77"/>
                  </a:lnTo>
                  <a:lnTo>
                    <a:pt x="46" y="75"/>
                  </a:lnTo>
                  <a:lnTo>
                    <a:pt x="48" y="75"/>
                  </a:lnTo>
                  <a:close/>
                  <a:moveTo>
                    <a:pt x="51" y="73"/>
                  </a:moveTo>
                  <a:lnTo>
                    <a:pt x="53" y="73"/>
                  </a:lnTo>
                  <a:lnTo>
                    <a:pt x="51" y="73"/>
                  </a:lnTo>
                  <a:lnTo>
                    <a:pt x="51" y="75"/>
                  </a:lnTo>
                  <a:lnTo>
                    <a:pt x="50" y="75"/>
                  </a:lnTo>
                  <a:lnTo>
                    <a:pt x="48" y="75"/>
                  </a:lnTo>
                  <a:lnTo>
                    <a:pt x="48" y="73"/>
                  </a:lnTo>
                  <a:lnTo>
                    <a:pt x="46" y="73"/>
                  </a:lnTo>
                  <a:lnTo>
                    <a:pt x="46" y="71"/>
                  </a:lnTo>
                  <a:lnTo>
                    <a:pt x="48" y="71"/>
                  </a:lnTo>
                  <a:lnTo>
                    <a:pt x="50" y="71"/>
                  </a:lnTo>
                  <a:lnTo>
                    <a:pt x="51" y="73"/>
                  </a:lnTo>
                  <a:close/>
                  <a:moveTo>
                    <a:pt x="44" y="71"/>
                  </a:moveTo>
                  <a:lnTo>
                    <a:pt x="46" y="73"/>
                  </a:lnTo>
                  <a:lnTo>
                    <a:pt x="44" y="73"/>
                  </a:lnTo>
                  <a:lnTo>
                    <a:pt x="44" y="71"/>
                  </a:lnTo>
                  <a:lnTo>
                    <a:pt x="42" y="71"/>
                  </a:lnTo>
                  <a:lnTo>
                    <a:pt x="44" y="71"/>
                  </a:lnTo>
                  <a:close/>
                  <a:moveTo>
                    <a:pt x="44" y="69"/>
                  </a:moveTo>
                  <a:lnTo>
                    <a:pt x="46" y="69"/>
                  </a:lnTo>
                  <a:lnTo>
                    <a:pt x="44" y="69"/>
                  </a:lnTo>
                  <a:lnTo>
                    <a:pt x="42" y="69"/>
                  </a:lnTo>
                  <a:lnTo>
                    <a:pt x="44" y="69"/>
                  </a:lnTo>
                  <a:close/>
                  <a:moveTo>
                    <a:pt x="34" y="65"/>
                  </a:moveTo>
                  <a:lnTo>
                    <a:pt x="32" y="65"/>
                  </a:lnTo>
                  <a:lnTo>
                    <a:pt x="34" y="65"/>
                  </a:lnTo>
                  <a:close/>
                  <a:moveTo>
                    <a:pt x="28" y="63"/>
                  </a:moveTo>
                  <a:lnTo>
                    <a:pt x="28" y="62"/>
                  </a:lnTo>
                  <a:lnTo>
                    <a:pt x="26" y="62"/>
                  </a:lnTo>
                  <a:lnTo>
                    <a:pt x="28" y="62"/>
                  </a:lnTo>
                  <a:lnTo>
                    <a:pt x="28" y="63"/>
                  </a:lnTo>
                  <a:close/>
                  <a:moveTo>
                    <a:pt x="30" y="60"/>
                  </a:moveTo>
                  <a:lnTo>
                    <a:pt x="28" y="60"/>
                  </a:lnTo>
                  <a:lnTo>
                    <a:pt x="28" y="58"/>
                  </a:lnTo>
                  <a:lnTo>
                    <a:pt x="26" y="58"/>
                  </a:lnTo>
                  <a:lnTo>
                    <a:pt x="28" y="58"/>
                  </a:lnTo>
                  <a:lnTo>
                    <a:pt x="28" y="60"/>
                  </a:lnTo>
                  <a:lnTo>
                    <a:pt x="30" y="60"/>
                  </a:lnTo>
                  <a:close/>
                  <a:moveTo>
                    <a:pt x="26" y="56"/>
                  </a:moveTo>
                  <a:lnTo>
                    <a:pt x="26" y="58"/>
                  </a:lnTo>
                  <a:lnTo>
                    <a:pt x="26" y="56"/>
                  </a:lnTo>
                  <a:lnTo>
                    <a:pt x="26" y="58"/>
                  </a:lnTo>
                  <a:lnTo>
                    <a:pt x="26" y="56"/>
                  </a:lnTo>
                  <a:lnTo>
                    <a:pt x="25" y="56"/>
                  </a:lnTo>
                  <a:lnTo>
                    <a:pt x="25" y="54"/>
                  </a:lnTo>
                  <a:lnTo>
                    <a:pt x="26" y="56"/>
                  </a:lnTo>
                  <a:close/>
                  <a:moveTo>
                    <a:pt x="21" y="54"/>
                  </a:moveTo>
                  <a:lnTo>
                    <a:pt x="21" y="56"/>
                  </a:lnTo>
                  <a:lnTo>
                    <a:pt x="21" y="54"/>
                  </a:lnTo>
                  <a:close/>
                  <a:moveTo>
                    <a:pt x="23" y="56"/>
                  </a:moveTo>
                  <a:lnTo>
                    <a:pt x="23" y="58"/>
                  </a:lnTo>
                  <a:lnTo>
                    <a:pt x="25" y="58"/>
                  </a:lnTo>
                  <a:lnTo>
                    <a:pt x="25" y="60"/>
                  </a:lnTo>
                  <a:lnTo>
                    <a:pt x="26" y="60"/>
                  </a:lnTo>
                  <a:lnTo>
                    <a:pt x="25" y="60"/>
                  </a:lnTo>
                  <a:lnTo>
                    <a:pt x="26" y="60"/>
                  </a:lnTo>
                  <a:lnTo>
                    <a:pt x="26" y="62"/>
                  </a:lnTo>
                  <a:lnTo>
                    <a:pt x="26" y="60"/>
                  </a:lnTo>
                  <a:lnTo>
                    <a:pt x="25" y="60"/>
                  </a:lnTo>
                  <a:lnTo>
                    <a:pt x="25" y="58"/>
                  </a:lnTo>
                  <a:lnTo>
                    <a:pt x="23" y="58"/>
                  </a:lnTo>
                  <a:lnTo>
                    <a:pt x="23" y="56"/>
                  </a:lnTo>
                  <a:lnTo>
                    <a:pt x="21" y="56"/>
                  </a:lnTo>
                  <a:lnTo>
                    <a:pt x="21" y="54"/>
                  </a:lnTo>
                  <a:lnTo>
                    <a:pt x="23" y="56"/>
                  </a:lnTo>
                  <a:close/>
                  <a:moveTo>
                    <a:pt x="17" y="52"/>
                  </a:moveTo>
                  <a:lnTo>
                    <a:pt x="17" y="50"/>
                  </a:lnTo>
                  <a:lnTo>
                    <a:pt x="17" y="52"/>
                  </a:lnTo>
                  <a:close/>
                  <a:moveTo>
                    <a:pt x="21" y="50"/>
                  </a:moveTo>
                  <a:lnTo>
                    <a:pt x="19" y="50"/>
                  </a:lnTo>
                  <a:lnTo>
                    <a:pt x="19" y="48"/>
                  </a:lnTo>
                  <a:lnTo>
                    <a:pt x="21" y="48"/>
                  </a:lnTo>
                  <a:lnTo>
                    <a:pt x="21" y="50"/>
                  </a:lnTo>
                  <a:lnTo>
                    <a:pt x="19" y="50"/>
                  </a:lnTo>
                  <a:lnTo>
                    <a:pt x="21" y="50"/>
                  </a:lnTo>
                  <a:close/>
                  <a:moveTo>
                    <a:pt x="11" y="44"/>
                  </a:moveTo>
                  <a:lnTo>
                    <a:pt x="11" y="42"/>
                  </a:lnTo>
                  <a:lnTo>
                    <a:pt x="11" y="44"/>
                  </a:lnTo>
                  <a:close/>
                  <a:moveTo>
                    <a:pt x="21" y="44"/>
                  </a:moveTo>
                  <a:lnTo>
                    <a:pt x="23" y="44"/>
                  </a:lnTo>
                  <a:lnTo>
                    <a:pt x="23" y="46"/>
                  </a:lnTo>
                  <a:lnTo>
                    <a:pt x="25" y="46"/>
                  </a:lnTo>
                  <a:lnTo>
                    <a:pt x="25" y="48"/>
                  </a:lnTo>
                  <a:lnTo>
                    <a:pt x="23" y="46"/>
                  </a:lnTo>
                  <a:lnTo>
                    <a:pt x="21" y="46"/>
                  </a:lnTo>
                  <a:lnTo>
                    <a:pt x="23" y="46"/>
                  </a:lnTo>
                  <a:lnTo>
                    <a:pt x="25" y="48"/>
                  </a:lnTo>
                  <a:lnTo>
                    <a:pt x="26" y="50"/>
                  </a:lnTo>
                  <a:lnTo>
                    <a:pt x="26" y="52"/>
                  </a:lnTo>
                  <a:lnTo>
                    <a:pt x="26" y="50"/>
                  </a:lnTo>
                  <a:lnTo>
                    <a:pt x="25" y="50"/>
                  </a:lnTo>
                  <a:lnTo>
                    <a:pt x="26" y="52"/>
                  </a:lnTo>
                  <a:lnTo>
                    <a:pt x="25" y="52"/>
                  </a:lnTo>
                  <a:lnTo>
                    <a:pt x="25" y="50"/>
                  </a:lnTo>
                  <a:lnTo>
                    <a:pt x="23" y="48"/>
                  </a:lnTo>
                  <a:lnTo>
                    <a:pt x="21" y="46"/>
                  </a:lnTo>
                  <a:lnTo>
                    <a:pt x="19" y="44"/>
                  </a:lnTo>
                  <a:lnTo>
                    <a:pt x="19" y="42"/>
                  </a:lnTo>
                  <a:lnTo>
                    <a:pt x="21" y="44"/>
                  </a:lnTo>
                  <a:close/>
                  <a:moveTo>
                    <a:pt x="13" y="44"/>
                  </a:moveTo>
                  <a:lnTo>
                    <a:pt x="15" y="46"/>
                  </a:lnTo>
                  <a:lnTo>
                    <a:pt x="15" y="48"/>
                  </a:lnTo>
                  <a:lnTo>
                    <a:pt x="15" y="46"/>
                  </a:lnTo>
                  <a:lnTo>
                    <a:pt x="13" y="44"/>
                  </a:lnTo>
                  <a:lnTo>
                    <a:pt x="13" y="46"/>
                  </a:lnTo>
                  <a:lnTo>
                    <a:pt x="13" y="44"/>
                  </a:lnTo>
                  <a:lnTo>
                    <a:pt x="13" y="42"/>
                  </a:lnTo>
                  <a:lnTo>
                    <a:pt x="13" y="44"/>
                  </a:lnTo>
                  <a:close/>
                  <a:moveTo>
                    <a:pt x="19" y="39"/>
                  </a:moveTo>
                  <a:lnTo>
                    <a:pt x="19" y="40"/>
                  </a:lnTo>
                  <a:lnTo>
                    <a:pt x="21" y="40"/>
                  </a:lnTo>
                  <a:lnTo>
                    <a:pt x="21" y="42"/>
                  </a:lnTo>
                  <a:lnTo>
                    <a:pt x="19" y="40"/>
                  </a:lnTo>
                  <a:lnTo>
                    <a:pt x="17" y="40"/>
                  </a:lnTo>
                  <a:lnTo>
                    <a:pt x="19" y="40"/>
                  </a:lnTo>
                  <a:lnTo>
                    <a:pt x="19" y="39"/>
                  </a:lnTo>
                  <a:close/>
                  <a:moveTo>
                    <a:pt x="15" y="37"/>
                  </a:moveTo>
                  <a:lnTo>
                    <a:pt x="15" y="39"/>
                  </a:lnTo>
                  <a:lnTo>
                    <a:pt x="15" y="40"/>
                  </a:lnTo>
                  <a:lnTo>
                    <a:pt x="15" y="42"/>
                  </a:lnTo>
                  <a:lnTo>
                    <a:pt x="15" y="44"/>
                  </a:lnTo>
                  <a:lnTo>
                    <a:pt x="13" y="44"/>
                  </a:lnTo>
                  <a:lnTo>
                    <a:pt x="13" y="42"/>
                  </a:lnTo>
                  <a:lnTo>
                    <a:pt x="13" y="40"/>
                  </a:lnTo>
                  <a:lnTo>
                    <a:pt x="13" y="39"/>
                  </a:lnTo>
                  <a:lnTo>
                    <a:pt x="11" y="39"/>
                  </a:lnTo>
                  <a:lnTo>
                    <a:pt x="11" y="37"/>
                  </a:lnTo>
                  <a:lnTo>
                    <a:pt x="13" y="37"/>
                  </a:lnTo>
                  <a:lnTo>
                    <a:pt x="13" y="39"/>
                  </a:lnTo>
                  <a:lnTo>
                    <a:pt x="13" y="37"/>
                  </a:lnTo>
                  <a:lnTo>
                    <a:pt x="13" y="35"/>
                  </a:lnTo>
                  <a:lnTo>
                    <a:pt x="11" y="33"/>
                  </a:lnTo>
                  <a:lnTo>
                    <a:pt x="11" y="31"/>
                  </a:lnTo>
                  <a:lnTo>
                    <a:pt x="13" y="31"/>
                  </a:lnTo>
                  <a:lnTo>
                    <a:pt x="13" y="33"/>
                  </a:lnTo>
                  <a:lnTo>
                    <a:pt x="13" y="35"/>
                  </a:lnTo>
                  <a:lnTo>
                    <a:pt x="13" y="37"/>
                  </a:lnTo>
                  <a:lnTo>
                    <a:pt x="15" y="37"/>
                  </a:lnTo>
                  <a:close/>
                  <a:moveTo>
                    <a:pt x="17" y="31"/>
                  </a:moveTo>
                  <a:lnTo>
                    <a:pt x="17" y="33"/>
                  </a:lnTo>
                  <a:lnTo>
                    <a:pt x="17" y="35"/>
                  </a:lnTo>
                  <a:lnTo>
                    <a:pt x="19" y="35"/>
                  </a:lnTo>
                  <a:lnTo>
                    <a:pt x="21" y="35"/>
                  </a:lnTo>
                  <a:lnTo>
                    <a:pt x="21" y="37"/>
                  </a:lnTo>
                  <a:lnTo>
                    <a:pt x="19" y="37"/>
                  </a:lnTo>
                  <a:lnTo>
                    <a:pt x="17" y="37"/>
                  </a:lnTo>
                  <a:lnTo>
                    <a:pt x="17" y="35"/>
                  </a:lnTo>
                  <a:lnTo>
                    <a:pt x="15" y="35"/>
                  </a:lnTo>
                  <a:lnTo>
                    <a:pt x="13" y="33"/>
                  </a:lnTo>
                  <a:lnTo>
                    <a:pt x="15" y="33"/>
                  </a:lnTo>
                  <a:lnTo>
                    <a:pt x="15" y="31"/>
                  </a:lnTo>
                  <a:lnTo>
                    <a:pt x="17" y="31"/>
                  </a:lnTo>
                  <a:close/>
                  <a:moveTo>
                    <a:pt x="46" y="0"/>
                  </a:moveTo>
                  <a:lnTo>
                    <a:pt x="48" y="2"/>
                  </a:lnTo>
                  <a:lnTo>
                    <a:pt x="50" y="2"/>
                  </a:lnTo>
                  <a:lnTo>
                    <a:pt x="50" y="4"/>
                  </a:lnTo>
                  <a:lnTo>
                    <a:pt x="51" y="4"/>
                  </a:lnTo>
                  <a:lnTo>
                    <a:pt x="53" y="4"/>
                  </a:lnTo>
                  <a:lnTo>
                    <a:pt x="53" y="6"/>
                  </a:lnTo>
                  <a:lnTo>
                    <a:pt x="53" y="8"/>
                  </a:lnTo>
                  <a:lnTo>
                    <a:pt x="55" y="8"/>
                  </a:lnTo>
                  <a:lnTo>
                    <a:pt x="55" y="10"/>
                  </a:lnTo>
                  <a:lnTo>
                    <a:pt x="57" y="10"/>
                  </a:lnTo>
                  <a:lnTo>
                    <a:pt x="59" y="12"/>
                  </a:lnTo>
                  <a:lnTo>
                    <a:pt x="59" y="14"/>
                  </a:lnTo>
                  <a:lnTo>
                    <a:pt x="61" y="14"/>
                  </a:lnTo>
                  <a:lnTo>
                    <a:pt x="63" y="14"/>
                  </a:lnTo>
                  <a:lnTo>
                    <a:pt x="65" y="14"/>
                  </a:lnTo>
                  <a:lnTo>
                    <a:pt x="65" y="15"/>
                  </a:lnTo>
                  <a:lnTo>
                    <a:pt x="65" y="17"/>
                  </a:lnTo>
                  <a:lnTo>
                    <a:pt x="67" y="17"/>
                  </a:lnTo>
                  <a:lnTo>
                    <a:pt x="69" y="17"/>
                  </a:lnTo>
                  <a:lnTo>
                    <a:pt x="71" y="17"/>
                  </a:lnTo>
                  <a:lnTo>
                    <a:pt x="73" y="17"/>
                  </a:lnTo>
                  <a:lnTo>
                    <a:pt x="74" y="17"/>
                  </a:lnTo>
                  <a:lnTo>
                    <a:pt x="76" y="19"/>
                  </a:lnTo>
                  <a:lnTo>
                    <a:pt x="78" y="19"/>
                  </a:lnTo>
                  <a:lnTo>
                    <a:pt x="78" y="17"/>
                  </a:lnTo>
                  <a:lnTo>
                    <a:pt x="80" y="17"/>
                  </a:lnTo>
                  <a:lnTo>
                    <a:pt x="80" y="15"/>
                  </a:lnTo>
                  <a:lnTo>
                    <a:pt x="82" y="15"/>
                  </a:lnTo>
                  <a:lnTo>
                    <a:pt x="84" y="15"/>
                  </a:lnTo>
                  <a:lnTo>
                    <a:pt x="86" y="15"/>
                  </a:lnTo>
                  <a:lnTo>
                    <a:pt x="84" y="15"/>
                  </a:lnTo>
                  <a:lnTo>
                    <a:pt x="86" y="15"/>
                  </a:lnTo>
                  <a:lnTo>
                    <a:pt x="84" y="15"/>
                  </a:lnTo>
                  <a:lnTo>
                    <a:pt x="84" y="17"/>
                  </a:lnTo>
                  <a:lnTo>
                    <a:pt x="86" y="19"/>
                  </a:lnTo>
                  <a:lnTo>
                    <a:pt x="86" y="21"/>
                  </a:lnTo>
                  <a:lnTo>
                    <a:pt x="86" y="23"/>
                  </a:lnTo>
                  <a:lnTo>
                    <a:pt x="88" y="23"/>
                  </a:lnTo>
                  <a:lnTo>
                    <a:pt x="88" y="25"/>
                  </a:lnTo>
                  <a:lnTo>
                    <a:pt x="86" y="25"/>
                  </a:lnTo>
                  <a:lnTo>
                    <a:pt x="88" y="25"/>
                  </a:lnTo>
                  <a:lnTo>
                    <a:pt x="88" y="27"/>
                  </a:lnTo>
                  <a:lnTo>
                    <a:pt x="86" y="27"/>
                  </a:lnTo>
                  <a:lnTo>
                    <a:pt x="88" y="27"/>
                  </a:lnTo>
                  <a:lnTo>
                    <a:pt x="88" y="29"/>
                  </a:lnTo>
                  <a:lnTo>
                    <a:pt x="90" y="29"/>
                  </a:lnTo>
                  <a:lnTo>
                    <a:pt x="92" y="31"/>
                  </a:lnTo>
                  <a:lnTo>
                    <a:pt x="94" y="31"/>
                  </a:lnTo>
                  <a:lnTo>
                    <a:pt x="94" y="33"/>
                  </a:lnTo>
                  <a:lnTo>
                    <a:pt x="92" y="33"/>
                  </a:lnTo>
                  <a:lnTo>
                    <a:pt x="92" y="31"/>
                  </a:lnTo>
                  <a:lnTo>
                    <a:pt x="92" y="33"/>
                  </a:lnTo>
                  <a:lnTo>
                    <a:pt x="90" y="33"/>
                  </a:lnTo>
                  <a:lnTo>
                    <a:pt x="90" y="31"/>
                  </a:lnTo>
                  <a:lnTo>
                    <a:pt x="88" y="31"/>
                  </a:lnTo>
                  <a:lnTo>
                    <a:pt x="88" y="33"/>
                  </a:lnTo>
                  <a:lnTo>
                    <a:pt x="88" y="35"/>
                  </a:lnTo>
                  <a:lnTo>
                    <a:pt x="88" y="37"/>
                  </a:lnTo>
                  <a:lnTo>
                    <a:pt x="88" y="39"/>
                  </a:lnTo>
                  <a:lnTo>
                    <a:pt x="88" y="37"/>
                  </a:lnTo>
                  <a:lnTo>
                    <a:pt x="86" y="37"/>
                  </a:lnTo>
                  <a:lnTo>
                    <a:pt x="86" y="39"/>
                  </a:lnTo>
                  <a:lnTo>
                    <a:pt x="84" y="39"/>
                  </a:lnTo>
                  <a:lnTo>
                    <a:pt x="82" y="37"/>
                  </a:lnTo>
                  <a:lnTo>
                    <a:pt x="84" y="37"/>
                  </a:lnTo>
                  <a:lnTo>
                    <a:pt x="84" y="35"/>
                  </a:lnTo>
                  <a:lnTo>
                    <a:pt x="82" y="35"/>
                  </a:lnTo>
                  <a:lnTo>
                    <a:pt x="82" y="33"/>
                  </a:lnTo>
                  <a:lnTo>
                    <a:pt x="82" y="35"/>
                  </a:lnTo>
                  <a:lnTo>
                    <a:pt x="80" y="35"/>
                  </a:lnTo>
                  <a:lnTo>
                    <a:pt x="80" y="33"/>
                  </a:lnTo>
                  <a:lnTo>
                    <a:pt x="78" y="33"/>
                  </a:lnTo>
                  <a:lnTo>
                    <a:pt x="78" y="35"/>
                  </a:lnTo>
                  <a:lnTo>
                    <a:pt x="80" y="35"/>
                  </a:lnTo>
                  <a:lnTo>
                    <a:pt x="78" y="35"/>
                  </a:lnTo>
                  <a:lnTo>
                    <a:pt x="78" y="33"/>
                  </a:lnTo>
                  <a:lnTo>
                    <a:pt x="76" y="33"/>
                  </a:lnTo>
                  <a:lnTo>
                    <a:pt x="74" y="33"/>
                  </a:lnTo>
                  <a:lnTo>
                    <a:pt x="73" y="33"/>
                  </a:lnTo>
                  <a:lnTo>
                    <a:pt x="71" y="33"/>
                  </a:lnTo>
                  <a:lnTo>
                    <a:pt x="69" y="33"/>
                  </a:lnTo>
                  <a:lnTo>
                    <a:pt x="69" y="35"/>
                  </a:lnTo>
                  <a:lnTo>
                    <a:pt x="67" y="35"/>
                  </a:lnTo>
                  <a:lnTo>
                    <a:pt x="67" y="33"/>
                  </a:lnTo>
                  <a:lnTo>
                    <a:pt x="65" y="33"/>
                  </a:lnTo>
                  <a:lnTo>
                    <a:pt x="63" y="33"/>
                  </a:lnTo>
                  <a:lnTo>
                    <a:pt x="61" y="33"/>
                  </a:lnTo>
                  <a:lnTo>
                    <a:pt x="63" y="33"/>
                  </a:lnTo>
                  <a:lnTo>
                    <a:pt x="61" y="33"/>
                  </a:lnTo>
                  <a:lnTo>
                    <a:pt x="59" y="33"/>
                  </a:lnTo>
                  <a:lnTo>
                    <a:pt x="59" y="31"/>
                  </a:lnTo>
                  <a:lnTo>
                    <a:pt x="59" y="33"/>
                  </a:lnTo>
                  <a:lnTo>
                    <a:pt x="57" y="33"/>
                  </a:lnTo>
                  <a:lnTo>
                    <a:pt x="57" y="31"/>
                  </a:lnTo>
                  <a:lnTo>
                    <a:pt x="55" y="31"/>
                  </a:lnTo>
                  <a:lnTo>
                    <a:pt x="53" y="31"/>
                  </a:lnTo>
                  <a:lnTo>
                    <a:pt x="53" y="29"/>
                  </a:lnTo>
                  <a:lnTo>
                    <a:pt x="53" y="31"/>
                  </a:lnTo>
                  <a:lnTo>
                    <a:pt x="51" y="31"/>
                  </a:lnTo>
                  <a:lnTo>
                    <a:pt x="48" y="31"/>
                  </a:lnTo>
                  <a:lnTo>
                    <a:pt x="46" y="31"/>
                  </a:lnTo>
                  <a:lnTo>
                    <a:pt x="46" y="33"/>
                  </a:lnTo>
                  <a:lnTo>
                    <a:pt x="46" y="35"/>
                  </a:lnTo>
                  <a:lnTo>
                    <a:pt x="44" y="35"/>
                  </a:lnTo>
                  <a:lnTo>
                    <a:pt x="44" y="37"/>
                  </a:lnTo>
                  <a:lnTo>
                    <a:pt x="44" y="35"/>
                  </a:lnTo>
                  <a:lnTo>
                    <a:pt x="42" y="35"/>
                  </a:lnTo>
                  <a:lnTo>
                    <a:pt x="40" y="33"/>
                  </a:lnTo>
                  <a:lnTo>
                    <a:pt x="40" y="31"/>
                  </a:lnTo>
                  <a:lnTo>
                    <a:pt x="38" y="31"/>
                  </a:lnTo>
                  <a:lnTo>
                    <a:pt x="36" y="31"/>
                  </a:lnTo>
                  <a:lnTo>
                    <a:pt x="36" y="33"/>
                  </a:lnTo>
                  <a:lnTo>
                    <a:pt x="36" y="35"/>
                  </a:lnTo>
                  <a:lnTo>
                    <a:pt x="34" y="35"/>
                  </a:lnTo>
                  <a:lnTo>
                    <a:pt x="36" y="37"/>
                  </a:lnTo>
                  <a:lnTo>
                    <a:pt x="34" y="37"/>
                  </a:lnTo>
                  <a:lnTo>
                    <a:pt x="34" y="39"/>
                  </a:lnTo>
                  <a:lnTo>
                    <a:pt x="36" y="39"/>
                  </a:lnTo>
                  <a:lnTo>
                    <a:pt x="36" y="40"/>
                  </a:lnTo>
                  <a:lnTo>
                    <a:pt x="34" y="40"/>
                  </a:lnTo>
                  <a:lnTo>
                    <a:pt x="34" y="42"/>
                  </a:lnTo>
                  <a:lnTo>
                    <a:pt x="36" y="42"/>
                  </a:lnTo>
                  <a:lnTo>
                    <a:pt x="38" y="42"/>
                  </a:lnTo>
                  <a:lnTo>
                    <a:pt x="38" y="44"/>
                  </a:lnTo>
                  <a:lnTo>
                    <a:pt x="40" y="44"/>
                  </a:lnTo>
                  <a:lnTo>
                    <a:pt x="40" y="46"/>
                  </a:lnTo>
                  <a:lnTo>
                    <a:pt x="38" y="46"/>
                  </a:lnTo>
                  <a:lnTo>
                    <a:pt x="40" y="46"/>
                  </a:lnTo>
                  <a:lnTo>
                    <a:pt x="42" y="48"/>
                  </a:lnTo>
                  <a:lnTo>
                    <a:pt x="42" y="50"/>
                  </a:lnTo>
                  <a:lnTo>
                    <a:pt x="42" y="52"/>
                  </a:lnTo>
                  <a:lnTo>
                    <a:pt x="42" y="54"/>
                  </a:lnTo>
                  <a:lnTo>
                    <a:pt x="44" y="54"/>
                  </a:lnTo>
                  <a:lnTo>
                    <a:pt x="44" y="56"/>
                  </a:lnTo>
                  <a:lnTo>
                    <a:pt x="46" y="56"/>
                  </a:lnTo>
                  <a:lnTo>
                    <a:pt x="46" y="58"/>
                  </a:lnTo>
                  <a:lnTo>
                    <a:pt x="48" y="58"/>
                  </a:lnTo>
                  <a:lnTo>
                    <a:pt x="48" y="60"/>
                  </a:lnTo>
                  <a:lnTo>
                    <a:pt x="50" y="62"/>
                  </a:lnTo>
                  <a:lnTo>
                    <a:pt x="50" y="63"/>
                  </a:lnTo>
                  <a:lnTo>
                    <a:pt x="51" y="65"/>
                  </a:lnTo>
                  <a:lnTo>
                    <a:pt x="55" y="67"/>
                  </a:lnTo>
                  <a:lnTo>
                    <a:pt x="55" y="69"/>
                  </a:lnTo>
                  <a:lnTo>
                    <a:pt x="57" y="69"/>
                  </a:lnTo>
                  <a:lnTo>
                    <a:pt x="59" y="69"/>
                  </a:lnTo>
                  <a:lnTo>
                    <a:pt x="59" y="71"/>
                  </a:lnTo>
                  <a:lnTo>
                    <a:pt x="59" y="73"/>
                  </a:lnTo>
                  <a:lnTo>
                    <a:pt x="59" y="75"/>
                  </a:lnTo>
                  <a:lnTo>
                    <a:pt x="61" y="75"/>
                  </a:lnTo>
                  <a:lnTo>
                    <a:pt x="61" y="77"/>
                  </a:lnTo>
                  <a:lnTo>
                    <a:pt x="65" y="79"/>
                  </a:lnTo>
                  <a:lnTo>
                    <a:pt x="65" y="81"/>
                  </a:lnTo>
                  <a:lnTo>
                    <a:pt x="63" y="81"/>
                  </a:lnTo>
                  <a:lnTo>
                    <a:pt x="63" y="79"/>
                  </a:lnTo>
                  <a:lnTo>
                    <a:pt x="61" y="79"/>
                  </a:lnTo>
                  <a:lnTo>
                    <a:pt x="63" y="79"/>
                  </a:lnTo>
                  <a:lnTo>
                    <a:pt x="61" y="79"/>
                  </a:lnTo>
                  <a:lnTo>
                    <a:pt x="59" y="77"/>
                  </a:lnTo>
                  <a:lnTo>
                    <a:pt x="57" y="77"/>
                  </a:lnTo>
                  <a:lnTo>
                    <a:pt x="57" y="75"/>
                  </a:lnTo>
                  <a:lnTo>
                    <a:pt x="55" y="75"/>
                  </a:lnTo>
                  <a:lnTo>
                    <a:pt x="55" y="73"/>
                  </a:lnTo>
                  <a:lnTo>
                    <a:pt x="53" y="71"/>
                  </a:lnTo>
                  <a:lnTo>
                    <a:pt x="51" y="71"/>
                  </a:lnTo>
                  <a:lnTo>
                    <a:pt x="50" y="71"/>
                  </a:lnTo>
                  <a:lnTo>
                    <a:pt x="50" y="69"/>
                  </a:lnTo>
                  <a:lnTo>
                    <a:pt x="48" y="69"/>
                  </a:lnTo>
                  <a:lnTo>
                    <a:pt x="46" y="69"/>
                  </a:lnTo>
                  <a:lnTo>
                    <a:pt x="46" y="67"/>
                  </a:lnTo>
                  <a:lnTo>
                    <a:pt x="44" y="67"/>
                  </a:lnTo>
                  <a:lnTo>
                    <a:pt x="42" y="69"/>
                  </a:lnTo>
                  <a:lnTo>
                    <a:pt x="40" y="69"/>
                  </a:lnTo>
                  <a:lnTo>
                    <a:pt x="42" y="69"/>
                  </a:lnTo>
                  <a:lnTo>
                    <a:pt x="40" y="69"/>
                  </a:lnTo>
                  <a:lnTo>
                    <a:pt x="38" y="69"/>
                  </a:lnTo>
                  <a:lnTo>
                    <a:pt x="38" y="67"/>
                  </a:lnTo>
                  <a:lnTo>
                    <a:pt x="38" y="65"/>
                  </a:lnTo>
                  <a:lnTo>
                    <a:pt x="36" y="65"/>
                  </a:lnTo>
                  <a:lnTo>
                    <a:pt x="36" y="63"/>
                  </a:lnTo>
                  <a:lnTo>
                    <a:pt x="34" y="63"/>
                  </a:lnTo>
                  <a:lnTo>
                    <a:pt x="34" y="62"/>
                  </a:lnTo>
                  <a:lnTo>
                    <a:pt x="32" y="62"/>
                  </a:lnTo>
                  <a:lnTo>
                    <a:pt x="34" y="62"/>
                  </a:lnTo>
                  <a:lnTo>
                    <a:pt x="32" y="62"/>
                  </a:lnTo>
                  <a:lnTo>
                    <a:pt x="32" y="60"/>
                  </a:lnTo>
                  <a:lnTo>
                    <a:pt x="30" y="60"/>
                  </a:lnTo>
                  <a:lnTo>
                    <a:pt x="28" y="58"/>
                  </a:lnTo>
                  <a:lnTo>
                    <a:pt x="26" y="56"/>
                  </a:lnTo>
                  <a:lnTo>
                    <a:pt x="26" y="54"/>
                  </a:lnTo>
                  <a:lnTo>
                    <a:pt x="25" y="54"/>
                  </a:lnTo>
                  <a:lnTo>
                    <a:pt x="25" y="52"/>
                  </a:lnTo>
                  <a:lnTo>
                    <a:pt x="26" y="52"/>
                  </a:lnTo>
                  <a:lnTo>
                    <a:pt x="28" y="52"/>
                  </a:lnTo>
                  <a:lnTo>
                    <a:pt x="26" y="52"/>
                  </a:lnTo>
                  <a:lnTo>
                    <a:pt x="28" y="52"/>
                  </a:lnTo>
                  <a:lnTo>
                    <a:pt x="26" y="52"/>
                  </a:lnTo>
                  <a:lnTo>
                    <a:pt x="26" y="50"/>
                  </a:lnTo>
                  <a:lnTo>
                    <a:pt x="28" y="52"/>
                  </a:lnTo>
                  <a:lnTo>
                    <a:pt x="30" y="52"/>
                  </a:lnTo>
                  <a:lnTo>
                    <a:pt x="32" y="52"/>
                  </a:lnTo>
                  <a:lnTo>
                    <a:pt x="30" y="52"/>
                  </a:lnTo>
                  <a:lnTo>
                    <a:pt x="30" y="50"/>
                  </a:lnTo>
                  <a:lnTo>
                    <a:pt x="28" y="50"/>
                  </a:lnTo>
                  <a:lnTo>
                    <a:pt x="25" y="48"/>
                  </a:lnTo>
                  <a:lnTo>
                    <a:pt x="25" y="46"/>
                  </a:lnTo>
                  <a:lnTo>
                    <a:pt x="23" y="46"/>
                  </a:lnTo>
                  <a:lnTo>
                    <a:pt x="23" y="44"/>
                  </a:lnTo>
                  <a:lnTo>
                    <a:pt x="21" y="42"/>
                  </a:lnTo>
                  <a:lnTo>
                    <a:pt x="21" y="40"/>
                  </a:lnTo>
                  <a:lnTo>
                    <a:pt x="21" y="39"/>
                  </a:lnTo>
                  <a:lnTo>
                    <a:pt x="21" y="37"/>
                  </a:lnTo>
                  <a:lnTo>
                    <a:pt x="23" y="37"/>
                  </a:lnTo>
                  <a:lnTo>
                    <a:pt x="21" y="37"/>
                  </a:lnTo>
                  <a:lnTo>
                    <a:pt x="21" y="35"/>
                  </a:lnTo>
                  <a:lnTo>
                    <a:pt x="21" y="33"/>
                  </a:lnTo>
                  <a:lnTo>
                    <a:pt x="19" y="33"/>
                  </a:lnTo>
                  <a:lnTo>
                    <a:pt x="17" y="31"/>
                  </a:lnTo>
                  <a:lnTo>
                    <a:pt x="17" y="29"/>
                  </a:lnTo>
                  <a:lnTo>
                    <a:pt x="15" y="29"/>
                  </a:lnTo>
                  <a:lnTo>
                    <a:pt x="13" y="29"/>
                  </a:lnTo>
                  <a:lnTo>
                    <a:pt x="13" y="27"/>
                  </a:lnTo>
                  <a:lnTo>
                    <a:pt x="11" y="27"/>
                  </a:lnTo>
                  <a:lnTo>
                    <a:pt x="11" y="29"/>
                  </a:lnTo>
                  <a:lnTo>
                    <a:pt x="11" y="31"/>
                  </a:lnTo>
                  <a:lnTo>
                    <a:pt x="11" y="33"/>
                  </a:lnTo>
                  <a:lnTo>
                    <a:pt x="9" y="33"/>
                  </a:lnTo>
                  <a:lnTo>
                    <a:pt x="9" y="35"/>
                  </a:lnTo>
                  <a:lnTo>
                    <a:pt x="9" y="33"/>
                  </a:lnTo>
                  <a:lnTo>
                    <a:pt x="9" y="35"/>
                  </a:lnTo>
                  <a:lnTo>
                    <a:pt x="9" y="37"/>
                  </a:lnTo>
                  <a:lnTo>
                    <a:pt x="7" y="37"/>
                  </a:lnTo>
                  <a:lnTo>
                    <a:pt x="9" y="37"/>
                  </a:lnTo>
                  <a:lnTo>
                    <a:pt x="9" y="35"/>
                  </a:lnTo>
                  <a:lnTo>
                    <a:pt x="7" y="35"/>
                  </a:lnTo>
                  <a:lnTo>
                    <a:pt x="7" y="37"/>
                  </a:lnTo>
                  <a:lnTo>
                    <a:pt x="9" y="37"/>
                  </a:lnTo>
                  <a:lnTo>
                    <a:pt x="7" y="37"/>
                  </a:lnTo>
                  <a:lnTo>
                    <a:pt x="7" y="39"/>
                  </a:lnTo>
                  <a:lnTo>
                    <a:pt x="7" y="40"/>
                  </a:lnTo>
                  <a:lnTo>
                    <a:pt x="5" y="40"/>
                  </a:lnTo>
                  <a:lnTo>
                    <a:pt x="5" y="39"/>
                  </a:lnTo>
                  <a:lnTo>
                    <a:pt x="5" y="40"/>
                  </a:lnTo>
                  <a:lnTo>
                    <a:pt x="5" y="39"/>
                  </a:lnTo>
                  <a:lnTo>
                    <a:pt x="3" y="39"/>
                  </a:lnTo>
                  <a:lnTo>
                    <a:pt x="5" y="39"/>
                  </a:lnTo>
                  <a:lnTo>
                    <a:pt x="3" y="39"/>
                  </a:lnTo>
                  <a:lnTo>
                    <a:pt x="3" y="37"/>
                  </a:lnTo>
                  <a:lnTo>
                    <a:pt x="2" y="35"/>
                  </a:lnTo>
                  <a:lnTo>
                    <a:pt x="2" y="33"/>
                  </a:lnTo>
                  <a:lnTo>
                    <a:pt x="3" y="33"/>
                  </a:lnTo>
                  <a:lnTo>
                    <a:pt x="2" y="33"/>
                  </a:lnTo>
                  <a:lnTo>
                    <a:pt x="0" y="31"/>
                  </a:lnTo>
                  <a:lnTo>
                    <a:pt x="2" y="31"/>
                  </a:lnTo>
                  <a:lnTo>
                    <a:pt x="0" y="31"/>
                  </a:lnTo>
                  <a:lnTo>
                    <a:pt x="2" y="31"/>
                  </a:lnTo>
                  <a:lnTo>
                    <a:pt x="0" y="31"/>
                  </a:lnTo>
                  <a:lnTo>
                    <a:pt x="2" y="31"/>
                  </a:lnTo>
                  <a:lnTo>
                    <a:pt x="0" y="29"/>
                  </a:lnTo>
                  <a:lnTo>
                    <a:pt x="2" y="29"/>
                  </a:lnTo>
                  <a:lnTo>
                    <a:pt x="0" y="29"/>
                  </a:lnTo>
                  <a:lnTo>
                    <a:pt x="2" y="29"/>
                  </a:lnTo>
                  <a:lnTo>
                    <a:pt x="0" y="29"/>
                  </a:lnTo>
                  <a:lnTo>
                    <a:pt x="0" y="27"/>
                  </a:lnTo>
                  <a:lnTo>
                    <a:pt x="0" y="25"/>
                  </a:lnTo>
                  <a:lnTo>
                    <a:pt x="0" y="23"/>
                  </a:lnTo>
                  <a:lnTo>
                    <a:pt x="0" y="25"/>
                  </a:lnTo>
                  <a:lnTo>
                    <a:pt x="2" y="25"/>
                  </a:lnTo>
                  <a:lnTo>
                    <a:pt x="3" y="25"/>
                  </a:lnTo>
                  <a:lnTo>
                    <a:pt x="5" y="25"/>
                  </a:lnTo>
                  <a:lnTo>
                    <a:pt x="5" y="27"/>
                  </a:lnTo>
                  <a:lnTo>
                    <a:pt x="5" y="25"/>
                  </a:lnTo>
                  <a:lnTo>
                    <a:pt x="7" y="25"/>
                  </a:lnTo>
                  <a:lnTo>
                    <a:pt x="7" y="23"/>
                  </a:lnTo>
                  <a:lnTo>
                    <a:pt x="7" y="25"/>
                  </a:lnTo>
                  <a:lnTo>
                    <a:pt x="9" y="25"/>
                  </a:lnTo>
                  <a:lnTo>
                    <a:pt x="11" y="25"/>
                  </a:lnTo>
                  <a:lnTo>
                    <a:pt x="13" y="25"/>
                  </a:lnTo>
                  <a:lnTo>
                    <a:pt x="15" y="23"/>
                  </a:lnTo>
                  <a:lnTo>
                    <a:pt x="15" y="21"/>
                  </a:lnTo>
                  <a:lnTo>
                    <a:pt x="17" y="21"/>
                  </a:lnTo>
                  <a:lnTo>
                    <a:pt x="17" y="23"/>
                  </a:lnTo>
                  <a:lnTo>
                    <a:pt x="19" y="23"/>
                  </a:lnTo>
                  <a:lnTo>
                    <a:pt x="19" y="25"/>
                  </a:lnTo>
                  <a:lnTo>
                    <a:pt x="21" y="25"/>
                  </a:lnTo>
                  <a:lnTo>
                    <a:pt x="21" y="23"/>
                  </a:lnTo>
                  <a:lnTo>
                    <a:pt x="23" y="23"/>
                  </a:lnTo>
                  <a:lnTo>
                    <a:pt x="23" y="25"/>
                  </a:lnTo>
                  <a:lnTo>
                    <a:pt x="25" y="25"/>
                  </a:lnTo>
                  <a:lnTo>
                    <a:pt x="26" y="27"/>
                  </a:lnTo>
                  <a:lnTo>
                    <a:pt x="26" y="25"/>
                  </a:lnTo>
                  <a:lnTo>
                    <a:pt x="28" y="25"/>
                  </a:lnTo>
                  <a:lnTo>
                    <a:pt x="28" y="23"/>
                  </a:lnTo>
                  <a:lnTo>
                    <a:pt x="26" y="23"/>
                  </a:lnTo>
                  <a:lnTo>
                    <a:pt x="26" y="21"/>
                  </a:lnTo>
                  <a:lnTo>
                    <a:pt x="28" y="21"/>
                  </a:lnTo>
                  <a:lnTo>
                    <a:pt x="28" y="19"/>
                  </a:lnTo>
                  <a:lnTo>
                    <a:pt x="28" y="21"/>
                  </a:lnTo>
                  <a:lnTo>
                    <a:pt x="26" y="19"/>
                  </a:lnTo>
                  <a:lnTo>
                    <a:pt x="28" y="19"/>
                  </a:lnTo>
                  <a:lnTo>
                    <a:pt x="30" y="17"/>
                  </a:lnTo>
                  <a:lnTo>
                    <a:pt x="32" y="17"/>
                  </a:lnTo>
                  <a:lnTo>
                    <a:pt x="34" y="17"/>
                  </a:lnTo>
                  <a:lnTo>
                    <a:pt x="34" y="15"/>
                  </a:lnTo>
                  <a:lnTo>
                    <a:pt x="34" y="14"/>
                  </a:lnTo>
                  <a:lnTo>
                    <a:pt x="34" y="12"/>
                  </a:lnTo>
                  <a:lnTo>
                    <a:pt x="32" y="12"/>
                  </a:lnTo>
                  <a:lnTo>
                    <a:pt x="32" y="10"/>
                  </a:lnTo>
                  <a:lnTo>
                    <a:pt x="32" y="8"/>
                  </a:lnTo>
                  <a:lnTo>
                    <a:pt x="34" y="8"/>
                  </a:lnTo>
                  <a:lnTo>
                    <a:pt x="36" y="8"/>
                  </a:lnTo>
                  <a:lnTo>
                    <a:pt x="38" y="6"/>
                  </a:lnTo>
                  <a:lnTo>
                    <a:pt x="40" y="6"/>
                  </a:lnTo>
                  <a:lnTo>
                    <a:pt x="40" y="4"/>
                  </a:lnTo>
                  <a:lnTo>
                    <a:pt x="42" y="4"/>
                  </a:lnTo>
                  <a:lnTo>
                    <a:pt x="44" y="4"/>
                  </a:lnTo>
                  <a:lnTo>
                    <a:pt x="44" y="2"/>
                  </a:lnTo>
                  <a:lnTo>
                    <a:pt x="42" y="2"/>
                  </a:lnTo>
                  <a:lnTo>
                    <a:pt x="44" y="2"/>
                  </a:lnTo>
                  <a:lnTo>
                    <a:pt x="44" y="0"/>
                  </a:lnTo>
                  <a:lnTo>
                    <a:pt x="46"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6" name="Freeform 105"/>
            <p:cNvSpPr>
              <a:spLocks noEditPoints="1"/>
            </p:cNvSpPr>
            <p:nvPr/>
          </p:nvSpPr>
          <p:spPr bwMode="auto">
            <a:xfrm>
              <a:off x="3149600" y="4314825"/>
              <a:ext cx="69850" cy="53975"/>
            </a:xfrm>
            <a:custGeom>
              <a:avLst/>
              <a:gdLst>
                <a:gd name="T0" fmla="*/ 13 w 44"/>
                <a:gd name="T1" fmla="*/ 34 h 34"/>
                <a:gd name="T2" fmla="*/ 11 w 44"/>
                <a:gd name="T3" fmla="*/ 25 h 34"/>
                <a:gd name="T4" fmla="*/ 25 w 44"/>
                <a:gd name="T5" fmla="*/ 23 h 34"/>
                <a:gd name="T6" fmla="*/ 19 w 44"/>
                <a:gd name="T7" fmla="*/ 21 h 34"/>
                <a:gd name="T8" fmla="*/ 21 w 44"/>
                <a:gd name="T9" fmla="*/ 19 h 34"/>
                <a:gd name="T10" fmla="*/ 25 w 44"/>
                <a:gd name="T11" fmla="*/ 23 h 34"/>
                <a:gd name="T12" fmla="*/ 31 w 44"/>
                <a:gd name="T13" fmla="*/ 4 h 34"/>
                <a:gd name="T14" fmla="*/ 33 w 44"/>
                <a:gd name="T15" fmla="*/ 4 h 34"/>
                <a:gd name="T16" fmla="*/ 36 w 44"/>
                <a:gd name="T17" fmla="*/ 5 h 34"/>
                <a:gd name="T18" fmla="*/ 40 w 44"/>
                <a:gd name="T19" fmla="*/ 7 h 34"/>
                <a:gd name="T20" fmla="*/ 40 w 44"/>
                <a:gd name="T21" fmla="*/ 5 h 34"/>
                <a:gd name="T22" fmla="*/ 44 w 44"/>
                <a:gd name="T23" fmla="*/ 9 h 34"/>
                <a:gd name="T24" fmla="*/ 42 w 44"/>
                <a:gd name="T25" fmla="*/ 13 h 34"/>
                <a:gd name="T26" fmla="*/ 44 w 44"/>
                <a:gd name="T27" fmla="*/ 17 h 34"/>
                <a:gd name="T28" fmla="*/ 40 w 44"/>
                <a:gd name="T29" fmla="*/ 19 h 34"/>
                <a:gd name="T30" fmla="*/ 42 w 44"/>
                <a:gd name="T31" fmla="*/ 23 h 34"/>
                <a:gd name="T32" fmla="*/ 38 w 44"/>
                <a:gd name="T33" fmla="*/ 25 h 34"/>
                <a:gd name="T34" fmla="*/ 40 w 44"/>
                <a:gd name="T35" fmla="*/ 28 h 34"/>
                <a:gd name="T36" fmla="*/ 44 w 44"/>
                <a:gd name="T37" fmla="*/ 30 h 34"/>
                <a:gd name="T38" fmla="*/ 42 w 44"/>
                <a:gd name="T39" fmla="*/ 34 h 34"/>
                <a:gd name="T40" fmla="*/ 38 w 44"/>
                <a:gd name="T41" fmla="*/ 30 h 34"/>
                <a:gd name="T42" fmla="*/ 33 w 44"/>
                <a:gd name="T43" fmla="*/ 30 h 34"/>
                <a:gd name="T44" fmla="*/ 31 w 44"/>
                <a:gd name="T45" fmla="*/ 32 h 34"/>
                <a:gd name="T46" fmla="*/ 25 w 44"/>
                <a:gd name="T47" fmla="*/ 32 h 34"/>
                <a:gd name="T48" fmla="*/ 17 w 44"/>
                <a:gd name="T49" fmla="*/ 30 h 34"/>
                <a:gd name="T50" fmla="*/ 11 w 44"/>
                <a:gd name="T51" fmla="*/ 32 h 34"/>
                <a:gd name="T52" fmla="*/ 11 w 44"/>
                <a:gd name="T53" fmla="*/ 30 h 34"/>
                <a:gd name="T54" fmla="*/ 9 w 44"/>
                <a:gd name="T55" fmla="*/ 34 h 34"/>
                <a:gd name="T56" fmla="*/ 6 w 44"/>
                <a:gd name="T57" fmla="*/ 30 h 34"/>
                <a:gd name="T58" fmla="*/ 0 w 44"/>
                <a:gd name="T59" fmla="*/ 30 h 34"/>
                <a:gd name="T60" fmla="*/ 0 w 44"/>
                <a:gd name="T61" fmla="*/ 25 h 34"/>
                <a:gd name="T62" fmla="*/ 4 w 44"/>
                <a:gd name="T63" fmla="*/ 25 h 34"/>
                <a:gd name="T64" fmla="*/ 9 w 44"/>
                <a:gd name="T65" fmla="*/ 25 h 34"/>
                <a:gd name="T66" fmla="*/ 11 w 44"/>
                <a:gd name="T67" fmla="*/ 25 h 34"/>
                <a:gd name="T68" fmla="*/ 11 w 44"/>
                <a:gd name="T69" fmla="*/ 27 h 34"/>
                <a:gd name="T70" fmla="*/ 13 w 44"/>
                <a:gd name="T71" fmla="*/ 27 h 34"/>
                <a:gd name="T72" fmla="*/ 21 w 44"/>
                <a:gd name="T73" fmla="*/ 27 h 34"/>
                <a:gd name="T74" fmla="*/ 25 w 44"/>
                <a:gd name="T75" fmla="*/ 28 h 34"/>
                <a:gd name="T76" fmla="*/ 27 w 44"/>
                <a:gd name="T77" fmla="*/ 27 h 34"/>
                <a:gd name="T78" fmla="*/ 33 w 44"/>
                <a:gd name="T79" fmla="*/ 27 h 34"/>
                <a:gd name="T80" fmla="*/ 33 w 44"/>
                <a:gd name="T81" fmla="*/ 25 h 34"/>
                <a:gd name="T82" fmla="*/ 31 w 44"/>
                <a:gd name="T83" fmla="*/ 21 h 34"/>
                <a:gd name="T84" fmla="*/ 27 w 44"/>
                <a:gd name="T85" fmla="*/ 19 h 34"/>
                <a:gd name="T86" fmla="*/ 27 w 44"/>
                <a:gd name="T87" fmla="*/ 15 h 34"/>
                <a:gd name="T88" fmla="*/ 27 w 44"/>
                <a:gd name="T89" fmla="*/ 13 h 34"/>
                <a:gd name="T90" fmla="*/ 27 w 44"/>
                <a:gd name="T91" fmla="*/ 11 h 34"/>
                <a:gd name="T92" fmla="*/ 23 w 44"/>
                <a:gd name="T93" fmla="*/ 9 h 34"/>
                <a:gd name="T94" fmla="*/ 19 w 44"/>
                <a:gd name="T95" fmla="*/ 7 h 34"/>
                <a:gd name="T96" fmla="*/ 15 w 44"/>
                <a:gd name="T97" fmla="*/ 5 h 34"/>
                <a:gd name="T98" fmla="*/ 17 w 44"/>
                <a:gd name="T99" fmla="*/ 4 h 34"/>
                <a:gd name="T100" fmla="*/ 21 w 44"/>
                <a:gd name="T101" fmla="*/ 2 h 34"/>
                <a:gd name="T102" fmla="*/ 21 w 44"/>
                <a:gd name="T103" fmla="*/ 4 h 34"/>
                <a:gd name="T104" fmla="*/ 25 w 44"/>
                <a:gd name="T105" fmla="*/ 2 h 34"/>
                <a:gd name="T106" fmla="*/ 29 w 44"/>
                <a:gd name="T107" fmla="*/ 2 h 34"/>
                <a:gd name="T108" fmla="*/ 23 w 44"/>
                <a:gd name="T10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 h="34">
                  <a:moveTo>
                    <a:pt x="11" y="32"/>
                  </a:moveTo>
                  <a:lnTo>
                    <a:pt x="11" y="34"/>
                  </a:lnTo>
                  <a:lnTo>
                    <a:pt x="13" y="34"/>
                  </a:lnTo>
                  <a:lnTo>
                    <a:pt x="11" y="34"/>
                  </a:lnTo>
                  <a:lnTo>
                    <a:pt x="11" y="32"/>
                  </a:lnTo>
                  <a:close/>
                  <a:moveTo>
                    <a:pt x="11" y="25"/>
                  </a:moveTo>
                  <a:lnTo>
                    <a:pt x="9" y="25"/>
                  </a:lnTo>
                  <a:lnTo>
                    <a:pt x="11" y="25"/>
                  </a:lnTo>
                  <a:close/>
                  <a:moveTo>
                    <a:pt x="25" y="23"/>
                  </a:moveTo>
                  <a:lnTo>
                    <a:pt x="23" y="23"/>
                  </a:lnTo>
                  <a:lnTo>
                    <a:pt x="21" y="21"/>
                  </a:lnTo>
                  <a:lnTo>
                    <a:pt x="19" y="21"/>
                  </a:lnTo>
                  <a:lnTo>
                    <a:pt x="17" y="19"/>
                  </a:lnTo>
                  <a:lnTo>
                    <a:pt x="19" y="19"/>
                  </a:lnTo>
                  <a:lnTo>
                    <a:pt x="21" y="19"/>
                  </a:lnTo>
                  <a:lnTo>
                    <a:pt x="23" y="21"/>
                  </a:lnTo>
                  <a:lnTo>
                    <a:pt x="25" y="21"/>
                  </a:lnTo>
                  <a:lnTo>
                    <a:pt x="25" y="23"/>
                  </a:lnTo>
                  <a:close/>
                  <a:moveTo>
                    <a:pt x="27" y="2"/>
                  </a:moveTo>
                  <a:lnTo>
                    <a:pt x="29" y="4"/>
                  </a:lnTo>
                  <a:lnTo>
                    <a:pt x="31" y="4"/>
                  </a:lnTo>
                  <a:lnTo>
                    <a:pt x="33" y="4"/>
                  </a:lnTo>
                  <a:lnTo>
                    <a:pt x="33" y="5"/>
                  </a:lnTo>
                  <a:lnTo>
                    <a:pt x="33" y="4"/>
                  </a:lnTo>
                  <a:lnTo>
                    <a:pt x="33" y="5"/>
                  </a:lnTo>
                  <a:lnTo>
                    <a:pt x="34" y="5"/>
                  </a:lnTo>
                  <a:lnTo>
                    <a:pt x="36" y="5"/>
                  </a:lnTo>
                  <a:lnTo>
                    <a:pt x="38" y="5"/>
                  </a:lnTo>
                  <a:lnTo>
                    <a:pt x="40" y="5"/>
                  </a:lnTo>
                  <a:lnTo>
                    <a:pt x="40" y="7"/>
                  </a:lnTo>
                  <a:lnTo>
                    <a:pt x="42" y="7"/>
                  </a:lnTo>
                  <a:lnTo>
                    <a:pt x="40" y="7"/>
                  </a:lnTo>
                  <a:lnTo>
                    <a:pt x="40" y="5"/>
                  </a:lnTo>
                  <a:lnTo>
                    <a:pt x="42" y="5"/>
                  </a:lnTo>
                  <a:lnTo>
                    <a:pt x="42" y="7"/>
                  </a:lnTo>
                  <a:lnTo>
                    <a:pt x="44" y="9"/>
                  </a:lnTo>
                  <a:lnTo>
                    <a:pt x="44" y="11"/>
                  </a:lnTo>
                  <a:lnTo>
                    <a:pt x="42" y="11"/>
                  </a:lnTo>
                  <a:lnTo>
                    <a:pt x="42" y="13"/>
                  </a:lnTo>
                  <a:lnTo>
                    <a:pt x="44" y="13"/>
                  </a:lnTo>
                  <a:lnTo>
                    <a:pt x="44" y="15"/>
                  </a:lnTo>
                  <a:lnTo>
                    <a:pt x="44" y="17"/>
                  </a:lnTo>
                  <a:lnTo>
                    <a:pt x="42" y="17"/>
                  </a:lnTo>
                  <a:lnTo>
                    <a:pt x="42" y="19"/>
                  </a:lnTo>
                  <a:lnTo>
                    <a:pt x="40" y="19"/>
                  </a:lnTo>
                  <a:lnTo>
                    <a:pt x="42" y="19"/>
                  </a:lnTo>
                  <a:lnTo>
                    <a:pt x="42" y="21"/>
                  </a:lnTo>
                  <a:lnTo>
                    <a:pt x="42" y="23"/>
                  </a:lnTo>
                  <a:lnTo>
                    <a:pt x="42" y="25"/>
                  </a:lnTo>
                  <a:lnTo>
                    <a:pt x="40" y="25"/>
                  </a:lnTo>
                  <a:lnTo>
                    <a:pt x="38" y="25"/>
                  </a:lnTo>
                  <a:lnTo>
                    <a:pt x="38" y="27"/>
                  </a:lnTo>
                  <a:lnTo>
                    <a:pt x="40" y="27"/>
                  </a:lnTo>
                  <a:lnTo>
                    <a:pt x="40" y="28"/>
                  </a:lnTo>
                  <a:lnTo>
                    <a:pt x="42" y="28"/>
                  </a:lnTo>
                  <a:lnTo>
                    <a:pt x="42" y="30"/>
                  </a:lnTo>
                  <a:lnTo>
                    <a:pt x="44" y="30"/>
                  </a:lnTo>
                  <a:lnTo>
                    <a:pt x="42" y="30"/>
                  </a:lnTo>
                  <a:lnTo>
                    <a:pt x="42" y="32"/>
                  </a:lnTo>
                  <a:lnTo>
                    <a:pt x="42" y="34"/>
                  </a:lnTo>
                  <a:lnTo>
                    <a:pt x="40" y="32"/>
                  </a:lnTo>
                  <a:lnTo>
                    <a:pt x="38" y="32"/>
                  </a:lnTo>
                  <a:lnTo>
                    <a:pt x="38" y="30"/>
                  </a:lnTo>
                  <a:lnTo>
                    <a:pt x="36" y="30"/>
                  </a:lnTo>
                  <a:lnTo>
                    <a:pt x="34" y="30"/>
                  </a:lnTo>
                  <a:lnTo>
                    <a:pt x="33" y="30"/>
                  </a:lnTo>
                  <a:lnTo>
                    <a:pt x="31" y="32"/>
                  </a:lnTo>
                  <a:lnTo>
                    <a:pt x="31" y="30"/>
                  </a:lnTo>
                  <a:lnTo>
                    <a:pt x="31" y="32"/>
                  </a:lnTo>
                  <a:lnTo>
                    <a:pt x="29" y="32"/>
                  </a:lnTo>
                  <a:lnTo>
                    <a:pt x="27" y="32"/>
                  </a:lnTo>
                  <a:lnTo>
                    <a:pt x="25" y="32"/>
                  </a:lnTo>
                  <a:lnTo>
                    <a:pt x="23" y="32"/>
                  </a:lnTo>
                  <a:lnTo>
                    <a:pt x="21" y="32"/>
                  </a:lnTo>
                  <a:lnTo>
                    <a:pt x="17" y="30"/>
                  </a:lnTo>
                  <a:lnTo>
                    <a:pt x="15" y="30"/>
                  </a:lnTo>
                  <a:lnTo>
                    <a:pt x="13" y="30"/>
                  </a:lnTo>
                  <a:lnTo>
                    <a:pt x="11" y="32"/>
                  </a:lnTo>
                  <a:lnTo>
                    <a:pt x="11" y="30"/>
                  </a:lnTo>
                  <a:lnTo>
                    <a:pt x="13" y="30"/>
                  </a:lnTo>
                  <a:lnTo>
                    <a:pt x="11" y="30"/>
                  </a:lnTo>
                  <a:lnTo>
                    <a:pt x="11" y="32"/>
                  </a:lnTo>
                  <a:lnTo>
                    <a:pt x="9" y="32"/>
                  </a:lnTo>
                  <a:lnTo>
                    <a:pt x="9" y="34"/>
                  </a:lnTo>
                  <a:lnTo>
                    <a:pt x="8" y="34"/>
                  </a:lnTo>
                  <a:lnTo>
                    <a:pt x="8" y="32"/>
                  </a:lnTo>
                  <a:lnTo>
                    <a:pt x="6" y="30"/>
                  </a:lnTo>
                  <a:lnTo>
                    <a:pt x="4" y="30"/>
                  </a:lnTo>
                  <a:lnTo>
                    <a:pt x="2" y="30"/>
                  </a:lnTo>
                  <a:lnTo>
                    <a:pt x="0" y="30"/>
                  </a:lnTo>
                  <a:lnTo>
                    <a:pt x="0" y="28"/>
                  </a:lnTo>
                  <a:lnTo>
                    <a:pt x="0" y="27"/>
                  </a:lnTo>
                  <a:lnTo>
                    <a:pt x="0" y="25"/>
                  </a:lnTo>
                  <a:lnTo>
                    <a:pt x="2" y="25"/>
                  </a:lnTo>
                  <a:lnTo>
                    <a:pt x="2" y="23"/>
                  </a:lnTo>
                  <a:lnTo>
                    <a:pt x="4" y="25"/>
                  </a:lnTo>
                  <a:lnTo>
                    <a:pt x="6" y="25"/>
                  </a:lnTo>
                  <a:lnTo>
                    <a:pt x="8" y="25"/>
                  </a:lnTo>
                  <a:lnTo>
                    <a:pt x="9" y="25"/>
                  </a:lnTo>
                  <a:lnTo>
                    <a:pt x="9" y="27"/>
                  </a:lnTo>
                  <a:lnTo>
                    <a:pt x="11" y="27"/>
                  </a:lnTo>
                  <a:lnTo>
                    <a:pt x="11" y="25"/>
                  </a:lnTo>
                  <a:lnTo>
                    <a:pt x="13" y="25"/>
                  </a:lnTo>
                  <a:lnTo>
                    <a:pt x="13" y="27"/>
                  </a:lnTo>
                  <a:lnTo>
                    <a:pt x="11" y="27"/>
                  </a:lnTo>
                  <a:lnTo>
                    <a:pt x="11" y="25"/>
                  </a:lnTo>
                  <a:lnTo>
                    <a:pt x="11" y="27"/>
                  </a:lnTo>
                  <a:lnTo>
                    <a:pt x="13" y="27"/>
                  </a:lnTo>
                  <a:lnTo>
                    <a:pt x="17" y="27"/>
                  </a:lnTo>
                  <a:lnTo>
                    <a:pt x="19" y="27"/>
                  </a:lnTo>
                  <a:lnTo>
                    <a:pt x="21" y="27"/>
                  </a:lnTo>
                  <a:lnTo>
                    <a:pt x="23" y="27"/>
                  </a:lnTo>
                  <a:lnTo>
                    <a:pt x="25" y="27"/>
                  </a:lnTo>
                  <a:lnTo>
                    <a:pt x="25" y="28"/>
                  </a:lnTo>
                  <a:lnTo>
                    <a:pt x="25" y="27"/>
                  </a:lnTo>
                  <a:lnTo>
                    <a:pt x="27" y="28"/>
                  </a:lnTo>
                  <a:lnTo>
                    <a:pt x="27" y="27"/>
                  </a:lnTo>
                  <a:lnTo>
                    <a:pt x="29" y="27"/>
                  </a:lnTo>
                  <a:lnTo>
                    <a:pt x="29" y="25"/>
                  </a:lnTo>
                  <a:lnTo>
                    <a:pt x="33" y="27"/>
                  </a:lnTo>
                  <a:lnTo>
                    <a:pt x="33" y="25"/>
                  </a:lnTo>
                  <a:lnTo>
                    <a:pt x="33" y="27"/>
                  </a:lnTo>
                  <a:lnTo>
                    <a:pt x="33" y="25"/>
                  </a:lnTo>
                  <a:lnTo>
                    <a:pt x="33" y="23"/>
                  </a:lnTo>
                  <a:lnTo>
                    <a:pt x="31" y="23"/>
                  </a:lnTo>
                  <a:lnTo>
                    <a:pt x="31" y="21"/>
                  </a:lnTo>
                  <a:lnTo>
                    <a:pt x="29" y="21"/>
                  </a:lnTo>
                  <a:lnTo>
                    <a:pt x="29" y="19"/>
                  </a:lnTo>
                  <a:lnTo>
                    <a:pt x="27" y="19"/>
                  </a:lnTo>
                  <a:lnTo>
                    <a:pt x="25" y="17"/>
                  </a:lnTo>
                  <a:lnTo>
                    <a:pt x="27" y="17"/>
                  </a:lnTo>
                  <a:lnTo>
                    <a:pt x="27" y="15"/>
                  </a:lnTo>
                  <a:lnTo>
                    <a:pt x="25" y="15"/>
                  </a:lnTo>
                  <a:lnTo>
                    <a:pt x="27" y="15"/>
                  </a:lnTo>
                  <a:lnTo>
                    <a:pt x="27" y="13"/>
                  </a:lnTo>
                  <a:lnTo>
                    <a:pt x="27" y="11"/>
                  </a:lnTo>
                  <a:lnTo>
                    <a:pt x="29" y="11"/>
                  </a:lnTo>
                  <a:lnTo>
                    <a:pt x="27" y="11"/>
                  </a:lnTo>
                  <a:lnTo>
                    <a:pt x="27" y="9"/>
                  </a:lnTo>
                  <a:lnTo>
                    <a:pt x="25" y="9"/>
                  </a:lnTo>
                  <a:lnTo>
                    <a:pt x="23" y="9"/>
                  </a:lnTo>
                  <a:lnTo>
                    <a:pt x="23" y="7"/>
                  </a:lnTo>
                  <a:lnTo>
                    <a:pt x="21" y="7"/>
                  </a:lnTo>
                  <a:lnTo>
                    <a:pt x="19" y="7"/>
                  </a:lnTo>
                  <a:lnTo>
                    <a:pt x="17" y="7"/>
                  </a:lnTo>
                  <a:lnTo>
                    <a:pt x="15" y="7"/>
                  </a:lnTo>
                  <a:lnTo>
                    <a:pt x="15" y="5"/>
                  </a:lnTo>
                  <a:lnTo>
                    <a:pt x="17" y="4"/>
                  </a:lnTo>
                  <a:lnTo>
                    <a:pt x="15" y="4"/>
                  </a:lnTo>
                  <a:lnTo>
                    <a:pt x="17" y="4"/>
                  </a:lnTo>
                  <a:lnTo>
                    <a:pt x="19" y="4"/>
                  </a:lnTo>
                  <a:lnTo>
                    <a:pt x="19" y="2"/>
                  </a:lnTo>
                  <a:lnTo>
                    <a:pt x="21" y="2"/>
                  </a:lnTo>
                  <a:lnTo>
                    <a:pt x="21" y="4"/>
                  </a:lnTo>
                  <a:lnTo>
                    <a:pt x="21" y="2"/>
                  </a:lnTo>
                  <a:lnTo>
                    <a:pt x="21" y="4"/>
                  </a:lnTo>
                  <a:lnTo>
                    <a:pt x="23" y="4"/>
                  </a:lnTo>
                  <a:lnTo>
                    <a:pt x="23" y="2"/>
                  </a:lnTo>
                  <a:lnTo>
                    <a:pt x="25" y="2"/>
                  </a:lnTo>
                  <a:lnTo>
                    <a:pt x="27" y="2"/>
                  </a:lnTo>
                  <a:close/>
                  <a:moveTo>
                    <a:pt x="27" y="0"/>
                  </a:moveTo>
                  <a:lnTo>
                    <a:pt x="29" y="2"/>
                  </a:lnTo>
                  <a:lnTo>
                    <a:pt x="27" y="2"/>
                  </a:lnTo>
                  <a:lnTo>
                    <a:pt x="25" y="2"/>
                  </a:lnTo>
                  <a:lnTo>
                    <a:pt x="23" y="0"/>
                  </a:lnTo>
                  <a:lnTo>
                    <a:pt x="25" y="0"/>
                  </a:lnTo>
                  <a:lnTo>
                    <a:pt x="27"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7" name="Freeform 106"/>
            <p:cNvSpPr>
              <a:spLocks/>
            </p:cNvSpPr>
            <p:nvPr/>
          </p:nvSpPr>
          <p:spPr bwMode="auto">
            <a:xfrm>
              <a:off x="5435600" y="3424238"/>
              <a:ext cx="169863" cy="106363"/>
            </a:xfrm>
            <a:custGeom>
              <a:avLst/>
              <a:gdLst>
                <a:gd name="T0" fmla="*/ 100 w 107"/>
                <a:gd name="T1" fmla="*/ 6 h 67"/>
                <a:gd name="T2" fmla="*/ 104 w 107"/>
                <a:gd name="T3" fmla="*/ 12 h 67"/>
                <a:gd name="T4" fmla="*/ 107 w 107"/>
                <a:gd name="T5" fmla="*/ 15 h 67"/>
                <a:gd name="T6" fmla="*/ 104 w 107"/>
                <a:gd name="T7" fmla="*/ 19 h 67"/>
                <a:gd name="T8" fmla="*/ 98 w 107"/>
                <a:gd name="T9" fmla="*/ 21 h 67"/>
                <a:gd name="T10" fmla="*/ 94 w 107"/>
                <a:gd name="T11" fmla="*/ 27 h 67"/>
                <a:gd name="T12" fmla="*/ 92 w 107"/>
                <a:gd name="T13" fmla="*/ 35 h 67"/>
                <a:gd name="T14" fmla="*/ 88 w 107"/>
                <a:gd name="T15" fmla="*/ 39 h 67"/>
                <a:gd name="T16" fmla="*/ 86 w 107"/>
                <a:gd name="T17" fmla="*/ 44 h 67"/>
                <a:gd name="T18" fmla="*/ 82 w 107"/>
                <a:gd name="T19" fmla="*/ 48 h 67"/>
                <a:gd name="T20" fmla="*/ 81 w 107"/>
                <a:gd name="T21" fmla="*/ 54 h 67"/>
                <a:gd name="T22" fmla="*/ 75 w 107"/>
                <a:gd name="T23" fmla="*/ 54 h 67"/>
                <a:gd name="T24" fmla="*/ 71 w 107"/>
                <a:gd name="T25" fmla="*/ 58 h 67"/>
                <a:gd name="T26" fmla="*/ 63 w 107"/>
                <a:gd name="T27" fmla="*/ 58 h 67"/>
                <a:gd name="T28" fmla="*/ 56 w 107"/>
                <a:gd name="T29" fmla="*/ 58 h 67"/>
                <a:gd name="T30" fmla="*/ 52 w 107"/>
                <a:gd name="T31" fmla="*/ 62 h 67"/>
                <a:gd name="T32" fmla="*/ 48 w 107"/>
                <a:gd name="T33" fmla="*/ 62 h 67"/>
                <a:gd name="T34" fmla="*/ 42 w 107"/>
                <a:gd name="T35" fmla="*/ 63 h 67"/>
                <a:gd name="T36" fmla="*/ 38 w 107"/>
                <a:gd name="T37" fmla="*/ 67 h 67"/>
                <a:gd name="T38" fmla="*/ 31 w 107"/>
                <a:gd name="T39" fmla="*/ 65 h 67"/>
                <a:gd name="T40" fmla="*/ 25 w 107"/>
                <a:gd name="T41" fmla="*/ 63 h 67"/>
                <a:gd name="T42" fmla="*/ 19 w 107"/>
                <a:gd name="T43" fmla="*/ 62 h 67"/>
                <a:gd name="T44" fmla="*/ 15 w 107"/>
                <a:gd name="T45" fmla="*/ 56 h 67"/>
                <a:gd name="T46" fmla="*/ 11 w 107"/>
                <a:gd name="T47" fmla="*/ 52 h 67"/>
                <a:gd name="T48" fmla="*/ 8 w 107"/>
                <a:gd name="T49" fmla="*/ 48 h 67"/>
                <a:gd name="T50" fmla="*/ 4 w 107"/>
                <a:gd name="T51" fmla="*/ 44 h 67"/>
                <a:gd name="T52" fmla="*/ 0 w 107"/>
                <a:gd name="T53" fmla="*/ 40 h 67"/>
                <a:gd name="T54" fmla="*/ 6 w 107"/>
                <a:gd name="T55" fmla="*/ 39 h 67"/>
                <a:gd name="T56" fmla="*/ 6 w 107"/>
                <a:gd name="T57" fmla="*/ 35 h 67"/>
                <a:gd name="T58" fmla="*/ 6 w 107"/>
                <a:gd name="T59" fmla="*/ 31 h 67"/>
                <a:gd name="T60" fmla="*/ 10 w 107"/>
                <a:gd name="T61" fmla="*/ 25 h 67"/>
                <a:gd name="T62" fmla="*/ 6 w 107"/>
                <a:gd name="T63" fmla="*/ 21 h 67"/>
                <a:gd name="T64" fmla="*/ 10 w 107"/>
                <a:gd name="T65" fmla="*/ 21 h 67"/>
                <a:gd name="T66" fmla="*/ 15 w 107"/>
                <a:gd name="T67" fmla="*/ 19 h 67"/>
                <a:gd name="T68" fmla="*/ 15 w 107"/>
                <a:gd name="T69" fmla="*/ 15 h 67"/>
                <a:gd name="T70" fmla="*/ 21 w 107"/>
                <a:gd name="T71" fmla="*/ 15 h 67"/>
                <a:gd name="T72" fmla="*/ 27 w 107"/>
                <a:gd name="T73" fmla="*/ 19 h 67"/>
                <a:gd name="T74" fmla="*/ 36 w 107"/>
                <a:gd name="T75" fmla="*/ 19 h 67"/>
                <a:gd name="T76" fmla="*/ 44 w 107"/>
                <a:gd name="T77" fmla="*/ 17 h 67"/>
                <a:gd name="T78" fmla="*/ 44 w 107"/>
                <a:gd name="T79" fmla="*/ 14 h 67"/>
                <a:gd name="T80" fmla="*/ 52 w 107"/>
                <a:gd name="T81" fmla="*/ 12 h 67"/>
                <a:gd name="T82" fmla="*/ 58 w 107"/>
                <a:gd name="T83" fmla="*/ 10 h 67"/>
                <a:gd name="T84" fmla="*/ 61 w 107"/>
                <a:gd name="T85" fmla="*/ 12 h 67"/>
                <a:gd name="T86" fmla="*/ 65 w 107"/>
                <a:gd name="T87" fmla="*/ 8 h 67"/>
                <a:gd name="T88" fmla="*/ 71 w 107"/>
                <a:gd name="T89" fmla="*/ 2 h 67"/>
                <a:gd name="T90" fmla="*/ 81 w 107"/>
                <a:gd name="T91" fmla="*/ 2 h 67"/>
                <a:gd name="T92" fmla="*/ 86 w 107"/>
                <a:gd name="T93" fmla="*/ 0 h 67"/>
                <a:gd name="T94" fmla="*/ 90 w 107"/>
                <a:gd name="T95" fmla="*/ 6 h 67"/>
                <a:gd name="T96" fmla="*/ 96 w 107"/>
                <a:gd name="T97" fmla="*/ 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7" h="67">
                  <a:moveTo>
                    <a:pt x="96" y="4"/>
                  </a:moveTo>
                  <a:lnTo>
                    <a:pt x="98" y="4"/>
                  </a:lnTo>
                  <a:lnTo>
                    <a:pt x="98" y="6"/>
                  </a:lnTo>
                  <a:lnTo>
                    <a:pt x="100" y="6"/>
                  </a:lnTo>
                  <a:lnTo>
                    <a:pt x="100" y="8"/>
                  </a:lnTo>
                  <a:lnTo>
                    <a:pt x="102" y="8"/>
                  </a:lnTo>
                  <a:lnTo>
                    <a:pt x="104" y="10"/>
                  </a:lnTo>
                  <a:lnTo>
                    <a:pt x="104" y="12"/>
                  </a:lnTo>
                  <a:lnTo>
                    <a:pt x="106" y="12"/>
                  </a:lnTo>
                  <a:lnTo>
                    <a:pt x="107" y="12"/>
                  </a:lnTo>
                  <a:lnTo>
                    <a:pt x="107" y="14"/>
                  </a:lnTo>
                  <a:lnTo>
                    <a:pt x="107" y="15"/>
                  </a:lnTo>
                  <a:lnTo>
                    <a:pt x="107" y="17"/>
                  </a:lnTo>
                  <a:lnTo>
                    <a:pt x="106" y="17"/>
                  </a:lnTo>
                  <a:lnTo>
                    <a:pt x="106" y="19"/>
                  </a:lnTo>
                  <a:lnTo>
                    <a:pt x="104" y="19"/>
                  </a:lnTo>
                  <a:lnTo>
                    <a:pt x="102" y="19"/>
                  </a:lnTo>
                  <a:lnTo>
                    <a:pt x="102" y="21"/>
                  </a:lnTo>
                  <a:lnTo>
                    <a:pt x="100" y="21"/>
                  </a:lnTo>
                  <a:lnTo>
                    <a:pt x="98" y="21"/>
                  </a:lnTo>
                  <a:lnTo>
                    <a:pt x="98" y="23"/>
                  </a:lnTo>
                  <a:lnTo>
                    <a:pt x="96" y="25"/>
                  </a:lnTo>
                  <a:lnTo>
                    <a:pt x="94" y="25"/>
                  </a:lnTo>
                  <a:lnTo>
                    <a:pt x="94" y="27"/>
                  </a:lnTo>
                  <a:lnTo>
                    <a:pt x="94" y="29"/>
                  </a:lnTo>
                  <a:lnTo>
                    <a:pt x="92" y="31"/>
                  </a:lnTo>
                  <a:lnTo>
                    <a:pt x="92" y="33"/>
                  </a:lnTo>
                  <a:lnTo>
                    <a:pt x="92" y="35"/>
                  </a:lnTo>
                  <a:lnTo>
                    <a:pt x="90" y="35"/>
                  </a:lnTo>
                  <a:lnTo>
                    <a:pt x="90" y="37"/>
                  </a:lnTo>
                  <a:lnTo>
                    <a:pt x="88" y="37"/>
                  </a:lnTo>
                  <a:lnTo>
                    <a:pt x="88" y="39"/>
                  </a:lnTo>
                  <a:lnTo>
                    <a:pt x="88" y="40"/>
                  </a:lnTo>
                  <a:lnTo>
                    <a:pt x="88" y="42"/>
                  </a:lnTo>
                  <a:lnTo>
                    <a:pt x="86" y="42"/>
                  </a:lnTo>
                  <a:lnTo>
                    <a:pt x="86" y="44"/>
                  </a:lnTo>
                  <a:lnTo>
                    <a:pt x="86" y="46"/>
                  </a:lnTo>
                  <a:lnTo>
                    <a:pt x="84" y="46"/>
                  </a:lnTo>
                  <a:lnTo>
                    <a:pt x="82" y="46"/>
                  </a:lnTo>
                  <a:lnTo>
                    <a:pt x="82" y="48"/>
                  </a:lnTo>
                  <a:lnTo>
                    <a:pt x="82" y="50"/>
                  </a:lnTo>
                  <a:lnTo>
                    <a:pt x="82" y="52"/>
                  </a:lnTo>
                  <a:lnTo>
                    <a:pt x="81" y="52"/>
                  </a:lnTo>
                  <a:lnTo>
                    <a:pt x="81" y="54"/>
                  </a:lnTo>
                  <a:lnTo>
                    <a:pt x="79" y="56"/>
                  </a:lnTo>
                  <a:lnTo>
                    <a:pt x="77" y="56"/>
                  </a:lnTo>
                  <a:lnTo>
                    <a:pt x="77" y="54"/>
                  </a:lnTo>
                  <a:lnTo>
                    <a:pt x="75" y="54"/>
                  </a:lnTo>
                  <a:lnTo>
                    <a:pt x="75" y="56"/>
                  </a:lnTo>
                  <a:lnTo>
                    <a:pt x="73" y="56"/>
                  </a:lnTo>
                  <a:lnTo>
                    <a:pt x="73" y="58"/>
                  </a:lnTo>
                  <a:lnTo>
                    <a:pt x="71" y="58"/>
                  </a:lnTo>
                  <a:lnTo>
                    <a:pt x="69" y="58"/>
                  </a:lnTo>
                  <a:lnTo>
                    <a:pt x="67" y="58"/>
                  </a:lnTo>
                  <a:lnTo>
                    <a:pt x="65" y="58"/>
                  </a:lnTo>
                  <a:lnTo>
                    <a:pt x="63" y="58"/>
                  </a:lnTo>
                  <a:lnTo>
                    <a:pt x="61" y="58"/>
                  </a:lnTo>
                  <a:lnTo>
                    <a:pt x="59" y="58"/>
                  </a:lnTo>
                  <a:lnTo>
                    <a:pt x="58" y="58"/>
                  </a:lnTo>
                  <a:lnTo>
                    <a:pt x="56" y="58"/>
                  </a:lnTo>
                  <a:lnTo>
                    <a:pt x="54" y="58"/>
                  </a:lnTo>
                  <a:lnTo>
                    <a:pt x="54" y="60"/>
                  </a:lnTo>
                  <a:lnTo>
                    <a:pt x="52" y="60"/>
                  </a:lnTo>
                  <a:lnTo>
                    <a:pt x="52" y="62"/>
                  </a:lnTo>
                  <a:lnTo>
                    <a:pt x="50" y="62"/>
                  </a:lnTo>
                  <a:lnTo>
                    <a:pt x="48" y="62"/>
                  </a:lnTo>
                  <a:lnTo>
                    <a:pt x="48" y="60"/>
                  </a:lnTo>
                  <a:lnTo>
                    <a:pt x="48" y="62"/>
                  </a:lnTo>
                  <a:lnTo>
                    <a:pt x="46" y="62"/>
                  </a:lnTo>
                  <a:lnTo>
                    <a:pt x="46" y="63"/>
                  </a:lnTo>
                  <a:lnTo>
                    <a:pt x="44" y="63"/>
                  </a:lnTo>
                  <a:lnTo>
                    <a:pt x="42" y="63"/>
                  </a:lnTo>
                  <a:lnTo>
                    <a:pt x="40" y="63"/>
                  </a:lnTo>
                  <a:lnTo>
                    <a:pt x="40" y="65"/>
                  </a:lnTo>
                  <a:lnTo>
                    <a:pt x="38" y="65"/>
                  </a:lnTo>
                  <a:lnTo>
                    <a:pt x="38" y="67"/>
                  </a:lnTo>
                  <a:lnTo>
                    <a:pt x="36" y="67"/>
                  </a:lnTo>
                  <a:lnTo>
                    <a:pt x="34" y="65"/>
                  </a:lnTo>
                  <a:lnTo>
                    <a:pt x="33" y="65"/>
                  </a:lnTo>
                  <a:lnTo>
                    <a:pt x="31" y="65"/>
                  </a:lnTo>
                  <a:lnTo>
                    <a:pt x="29" y="65"/>
                  </a:lnTo>
                  <a:lnTo>
                    <a:pt x="27" y="65"/>
                  </a:lnTo>
                  <a:lnTo>
                    <a:pt x="25" y="65"/>
                  </a:lnTo>
                  <a:lnTo>
                    <a:pt x="25" y="63"/>
                  </a:lnTo>
                  <a:lnTo>
                    <a:pt x="25" y="62"/>
                  </a:lnTo>
                  <a:lnTo>
                    <a:pt x="23" y="62"/>
                  </a:lnTo>
                  <a:lnTo>
                    <a:pt x="21" y="62"/>
                  </a:lnTo>
                  <a:lnTo>
                    <a:pt x="19" y="62"/>
                  </a:lnTo>
                  <a:lnTo>
                    <a:pt x="19" y="60"/>
                  </a:lnTo>
                  <a:lnTo>
                    <a:pt x="17" y="58"/>
                  </a:lnTo>
                  <a:lnTo>
                    <a:pt x="15" y="58"/>
                  </a:lnTo>
                  <a:lnTo>
                    <a:pt x="15" y="56"/>
                  </a:lnTo>
                  <a:lnTo>
                    <a:pt x="13" y="56"/>
                  </a:lnTo>
                  <a:lnTo>
                    <a:pt x="13" y="54"/>
                  </a:lnTo>
                  <a:lnTo>
                    <a:pt x="13" y="52"/>
                  </a:lnTo>
                  <a:lnTo>
                    <a:pt x="11" y="52"/>
                  </a:lnTo>
                  <a:lnTo>
                    <a:pt x="10" y="52"/>
                  </a:lnTo>
                  <a:lnTo>
                    <a:pt x="10" y="50"/>
                  </a:lnTo>
                  <a:lnTo>
                    <a:pt x="8" y="50"/>
                  </a:lnTo>
                  <a:lnTo>
                    <a:pt x="8" y="48"/>
                  </a:lnTo>
                  <a:lnTo>
                    <a:pt x="6" y="48"/>
                  </a:lnTo>
                  <a:lnTo>
                    <a:pt x="6" y="46"/>
                  </a:lnTo>
                  <a:lnTo>
                    <a:pt x="6" y="44"/>
                  </a:lnTo>
                  <a:lnTo>
                    <a:pt x="4" y="44"/>
                  </a:lnTo>
                  <a:lnTo>
                    <a:pt x="4" y="42"/>
                  </a:lnTo>
                  <a:lnTo>
                    <a:pt x="4" y="40"/>
                  </a:lnTo>
                  <a:lnTo>
                    <a:pt x="2" y="40"/>
                  </a:lnTo>
                  <a:lnTo>
                    <a:pt x="0" y="40"/>
                  </a:lnTo>
                  <a:lnTo>
                    <a:pt x="2" y="40"/>
                  </a:lnTo>
                  <a:lnTo>
                    <a:pt x="2" y="39"/>
                  </a:lnTo>
                  <a:lnTo>
                    <a:pt x="4" y="39"/>
                  </a:lnTo>
                  <a:lnTo>
                    <a:pt x="6" y="39"/>
                  </a:lnTo>
                  <a:lnTo>
                    <a:pt x="6" y="37"/>
                  </a:lnTo>
                  <a:lnTo>
                    <a:pt x="8" y="37"/>
                  </a:lnTo>
                  <a:lnTo>
                    <a:pt x="6" y="37"/>
                  </a:lnTo>
                  <a:lnTo>
                    <a:pt x="6" y="35"/>
                  </a:lnTo>
                  <a:lnTo>
                    <a:pt x="8" y="35"/>
                  </a:lnTo>
                  <a:lnTo>
                    <a:pt x="6" y="35"/>
                  </a:lnTo>
                  <a:lnTo>
                    <a:pt x="6" y="33"/>
                  </a:lnTo>
                  <a:lnTo>
                    <a:pt x="6" y="31"/>
                  </a:lnTo>
                  <a:lnTo>
                    <a:pt x="6" y="29"/>
                  </a:lnTo>
                  <a:lnTo>
                    <a:pt x="8" y="27"/>
                  </a:lnTo>
                  <a:lnTo>
                    <a:pt x="10" y="27"/>
                  </a:lnTo>
                  <a:lnTo>
                    <a:pt x="10" y="25"/>
                  </a:lnTo>
                  <a:lnTo>
                    <a:pt x="10" y="23"/>
                  </a:lnTo>
                  <a:lnTo>
                    <a:pt x="8" y="23"/>
                  </a:lnTo>
                  <a:lnTo>
                    <a:pt x="6" y="23"/>
                  </a:lnTo>
                  <a:lnTo>
                    <a:pt x="6" y="21"/>
                  </a:lnTo>
                  <a:lnTo>
                    <a:pt x="8" y="21"/>
                  </a:lnTo>
                  <a:lnTo>
                    <a:pt x="8" y="19"/>
                  </a:lnTo>
                  <a:lnTo>
                    <a:pt x="10" y="19"/>
                  </a:lnTo>
                  <a:lnTo>
                    <a:pt x="10" y="21"/>
                  </a:lnTo>
                  <a:lnTo>
                    <a:pt x="11" y="21"/>
                  </a:lnTo>
                  <a:lnTo>
                    <a:pt x="13" y="21"/>
                  </a:lnTo>
                  <a:lnTo>
                    <a:pt x="15" y="21"/>
                  </a:lnTo>
                  <a:lnTo>
                    <a:pt x="15" y="19"/>
                  </a:lnTo>
                  <a:lnTo>
                    <a:pt x="15" y="17"/>
                  </a:lnTo>
                  <a:lnTo>
                    <a:pt x="15" y="15"/>
                  </a:lnTo>
                  <a:lnTo>
                    <a:pt x="17" y="15"/>
                  </a:lnTo>
                  <a:lnTo>
                    <a:pt x="15" y="15"/>
                  </a:lnTo>
                  <a:lnTo>
                    <a:pt x="17" y="14"/>
                  </a:lnTo>
                  <a:lnTo>
                    <a:pt x="19" y="14"/>
                  </a:lnTo>
                  <a:lnTo>
                    <a:pt x="21" y="14"/>
                  </a:lnTo>
                  <a:lnTo>
                    <a:pt x="21" y="15"/>
                  </a:lnTo>
                  <a:lnTo>
                    <a:pt x="23" y="17"/>
                  </a:lnTo>
                  <a:lnTo>
                    <a:pt x="25" y="17"/>
                  </a:lnTo>
                  <a:lnTo>
                    <a:pt x="25" y="19"/>
                  </a:lnTo>
                  <a:lnTo>
                    <a:pt x="27" y="19"/>
                  </a:lnTo>
                  <a:lnTo>
                    <a:pt x="29" y="19"/>
                  </a:lnTo>
                  <a:lnTo>
                    <a:pt x="33" y="19"/>
                  </a:lnTo>
                  <a:lnTo>
                    <a:pt x="34" y="19"/>
                  </a:lnTo>
                  <a:lnTo>
                    <a:pt x="36" y="19"/>
                  </a:lnTo>
                  <a:lnTo>
                    <a:pt x="40" y="19"/>
                  </a:lnTo>
                  <a:lnTo>
                    <a:pt x="42" y="19"/>
                  </a:lnTo>
                  <a:lnTo>
                    <a:pt x="44" y="19"/>
                  </a:lnTo>
                  <a:lnTo>
                    <a:pt x="44" y="17"/>
                  </a:lnTo>
                  <a:lnTo>
                    <a:pt x="42" y="17"/>
                  </a:lnTo>
                  <a:lnTo>
                    <a:pt x="42" y="15"/>
                  </a:lnTo>
                  <a:lnTo>
                    <a:pt x="44" y="15"/>
                  </a:lnTo>
                  <a:lnTo>
                    <a:pt x="44" y="14"/>
                  </a:lnTo>
                  <a:lnTo>
                    <a:pt x="46" y="14"/>
                  </a:lnTo>
                  <a:lnTo>
                    <a:pt x="48" y="14"/>
                  </a:lnTo>
                  <a:lnTo>
                    <a:pt x="50" y="14"/>
                  </a:lnTo>
                  <a:lnTo>
                    <a:pt x="52" y="12"/>
                  </a:lnTo>
                  <a:lnTo>
                    <a:pt x="54" y="12"/>
                  </a:lnTo>
                  <a:lnTo>
                    <a:pt x="54" y="10"/>
                  </a:lnTo>
                  <a:lnTo>
                    <a:pt x="56" y="10"/>
                  </a:lnTo>
                  <a:lnTo>
                    <a:pt x="58" y="10"/>
                  </a:lnTo>
                  <a:lnTo>
                    <a:pt x="59" y="10"/>
                  </a:lnTo>
                  <a:lnTo>
                    <a:pt x="59" y="12"/>
                  </a:lnTo>
                  <a:lnTo>
                    <a:pt x="59" y="10"/>
                  </a:lnTo>
                  <a:lnTo>
                    <a:pt x="61" y="12"/>
                  </a:lnTo>
                  <a:lnTo>
                    <a:pt x="61" y="10"/>
                  </a:lnTo>
                  <a:lnTo>
                    <a:pt x="63" y="10"/>
                  </a:lnTo>
                  <a:lnTo>
                    <a:pt x="65" y="10"/>
                  </a:lnTo>
                  <a:lnTo>
                    <a:pt x="65" y="8"/>
                  </a:lnTo>
                  <a:lnTo>
                    <a:pt x="67" y="8"/>
                  </a:lnTo>
                  <a:lnTo>
                    <a:pt x="69" y="6"/>
                  </a:lnTo>
                  <a:lnTo>
                    <a:pt x="69" y="4"/>
                  </a:lnTo>
                  <a:lnTo>
                    <a:pt x="71" y="2"/>
                  </a:lnTo>
                  <a:lnTo>
                    <a:pt x="75" y="0"/>
                  </a:lnTo>
                  <a:lnTo>
                    <a:pt x="77" y="2"/>
                  </a:lnTo>
                  <a:lnTo>
                    <a:pt x="79" y="2"/>
                  </a:lnTo>
                  <a:lnTo>
                    <a:pt x="81" y="2"/>
                  </a:lnTo>
                  <a:lnTo>
                    <a:pt x="82" y="2"/>
                  </a:lnTo>
                  <a:lnTo>
                    <a:pt x="84" y="2"/>
                  </a:lnTo>
                  <a:lnTo>
                    <a:pt x="84" y="0"/>
                  </a:lnTo>
                  <a:lnTo>
                    <a:pt x="86" y="0"/>
                  </a:lnTo>
                  <a:lnTo>
                    <a:pt x="86" y="2"/>
                  </a:lnTo>
                  <a:lnTo>
                    <a:pt x="88" y="2"/>
                  </a:lnTo>
                  <a:lnTo>
                    <a:pt x="88" y="4"/>
                  </a:lnTo>
                  <a:lnTo>
                    <a:pt x="90" y="6"/>
                  </a:lnTo>
                  <a:lnTo>
                    <a:pt x="92" y="6"/>
                  </a:lnTo>
                  <a:lnTo>
                    <a:pt x="94" y="6"/>
                  </a:lnTo>
                  <a:lnTo>
                    <a:pt x="96" y="6"/>
                  </a:lnTo>
                  <a:lnTo>
                    <a:pt x="96"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 name="Freeform 107"/>
            <p:cNvSpPr>
              <a:spLocks noEditPoints="1"/>
            </p:cNvSpPr>
            <p:nvPr/>
          </p:nvSpPr>
          <p:spPr bwMode="auto">
            <a:xfrm>
              <a:off x="7429500" y="4683125"/>
              <a:ext cx="1160463" cy="427038"/>
            </a:xfrm>
            <a:custGeom>
              <a:avLst/>
              <a:gdLst>
                <a:gd name="T0" fmla="*/ 384 w 731"/>
                <a:gd name="T1" fmla="*/ 244 h 269"/>
                <a:gd name="T2" fmla="*/ 391 w 731"/>
                <a:gd name="T3" fmla="*/ 234 h 269"/>
                <a:gd name="T4" fmla="*/ 339 w 731"/>
                <a:gd name="T5" fmla="*/ 225 h 269"/>
                <a:gd name="T6" fmla="*/ 357 w 731"/>
                <a:gd name="T7" fmla="*/ 226 h 269"/>
                <a:gd name="T8" fmla="*/ 382 w 731"/>
                <a:gd name="T9" fmla="*/ 234 h 269"/>
                <a:gd name="T10" fmla="*/ 445 w 731"/>
                <a:gd name="T11" fmla="*/ 226 h 269"/>
                <a:gd name="T12" fmla="*/ 441 w 731"/>
                <a:gd name="T13" fmla="*/ 228 h 269"/>
                <a:gd name="T14" fmla="*/ 507 w 731"/>
                <a:gd name="T15" fmla="*/ 217 h 269"/>
                <a:gd name="T16" fmla="*/ 426 w 731"/>
                <a:gd name="T17" fmla="*/ 211 h 269"/>
                <a:gd name="T18" fmla="*/ 309 w 731"/>
                <a:gd name="T19" fmla="*/ 207 h 269"/>
                <a:gd name="T20" fmla="*/ 631 w 731"/>
                <a:gd name="T21" fmla="*/ 198 h 269"/>
                <a:gd name="T22" fmla="*/ 197 w 731"/>
                <a:gd name="T23" fmla="*/ 192 h 269"/>
                <a:gd name="T24" fmla="*/ 284 w 731"/>
                <a:gd name="T25" fmla="*/ 211 h 269"/>
                <a:gd name="T26" fmla="*/ 238 w 731"/>
                <a:gd name="T27" fmla="*/ 219 h 269"/>
                <a:gd name="T28" fmla="*/ 460 w 731"/>
                <a:gd name="T29" fmla="*/ 188 h 269"/>
                <a:gd name="T30" fmla="*/ 631 w 731"/>
                <a:gd name="T31" fmla="*/ 196 h 269"/>
                <a:gd name="T32" fmla="*/ 441 w 731"/>
                <a:gd name="T33" fmla="*/ 173 h 269"/>
                <a:gd name="T34" fmla="*/ 447 w 731"/>
                <a:gd name="T35" fmla="*/ 165 h 269"/>
                <a:gd name="T36" fmla="*/ 533 w 731"/>
                <a:gd name="T37" fmla="*/ 150 h 269"/>
                <a:gd name="T38" fmla="*/ 497 w 731"/>
                <a:gd name="T39" fmla="*/ 144 h 269"/>
                <a:gd name="T40" fmla="*/ 528 w 731"/>
                <a:gd name="T41" fmla="*/ 146 h 269"/>
                <a:gd name="T42" fmla="*/ 207 w 731"/>
                <a:gd name="T43" fmla="*/ 144 h 269"/>
                <a:gd name="T44" fmla="*/ 466 w 731"/>
                <a:gd name="T45" fmla="*/ 125 h 269"/>
                <a:gd name="T46" fmla="*/ 476 w 731"/>
                <a:gd name="T47" fmla="*/ 125 h 269"/>
                <a:gd name="T48" fmla="*/ 176 w 731"/>
                <a:gd name="T49" fmla="*/ 140 h 269"/>
                <a:gd name="T50" fmla="*/ 520 w 731"/>
                <a:gd name="T51" fmla="*/ 113 h 269"/>
                <a:gd name="T52" fmla="*/ 65 w 731"/>
                <a:gd name="T53" fmla="*/ 115 h 269"/>
                <a:gd name="T54" fmla="*/ 643 w 731"/>
                <a:gd name="T55" fmla="*/ 106 h 269"/>
                <a:gd name="T56" fmla="*/ 629 w 731"/>
                <a:gd name="T57" fmla="*/ 134 h 269"/>
                <a:gd name="T58" fmla="*/ 723 w 731"/>
                <a:gd name="T59" fmla="*/ 132 h 269"/>
                <a:gd name="T60" fmla="*/ 699 w 731"/>
                <a:gd name="T61" fmla="*/ 223 h 269"/>
                <a:gd name="T62" fmla="*/ 672 w 731"/>
                <a:gd name="T63" fmla="*/ 175 h 269"/>
                <a:gd name="T64" fmla="*/ 614 w 731"/>
                <a:gd name="T65" fmla="*/ 148 h 269"/>
                <a:gd name="T66" fmla="*/ 620 w 731"/>
                <a:gd name="T67" fmla="*/ 134 h 269"/>
                <a:gd name="T68" fmla="*/ 581 w 731"/>
                <a:gd name="T69" fmla="*/ 106 h 269"/>
                <a:gd name="T70" fmla="*/ 53 w 731"/>
                <a:gd name="T71" fmla="*/ 102 h 269"/>
                <a:gd name="T72" fmla="*/ 566 w 731"/>
                <a:gd name="T73" fmla="*/ 94 h 269"/>
                <a:gd name="T74" fmla="*/ 516 w 731"/>
                <a:gd name="T75" fmla="*/ 88 h 269"/>
                <a:gd name="T76" fmla="*/ 140 w 731"/>
                <a:gd name="T77" fmla="*/ 79 h 269"/>
                <a:gd name="T78" fmla="*/ 153 w 731"/>
                <a:gd name="T79" fmla="*/ 75 h 269"/>
                <a:gd name="T80" fmla="*/ 117 w 731"/>
                <a:gd name="T81" fmla="*/ 71 h 269"/>
                <a:gd name="T82" fmla="*/ 399 w 731"/>
                <a:gd name="T83" fmla="*/ 96 h 269"/>
                <a:gd name="T84" fmla="*/ 430 w 731"/>
                <a:gd name="T85" fmla="*/ 121 h 269"/>
                <a:gd name="T86" fmla="*/ 422 w 731"/>
                <a:gd name="T87" fmla="*/ 161 h 269"/>
                <a:gd name="T88" fmla="*/ 391 w 731"/>
                <a:gd name="T89" fmla="*/ 165 h 269"/>
                <a:gd name="T90" fmla="*/ 395 w 731"/>
                <a:gd name="T91" fmla="*/ 90 h 269"/>
                <a:gd name="T92" fmla="*/ 480 w 731"/>
                <a:gd name="T93" fmla="*/ 67 h 269"/>
                <a:gd name="T94" fmla="*/ 535 w 731"/>
                <a:gd name="T95" fmla="*/ 88 h 269"/>
                <a:gd name="T96" fmla="*/ 376 w 731"/>
                <a:gd name="T97" fmla="*/ 58 h 269"/>
                <a:gd name="T98" fmla="*/ 178 w 731"/>
                <a:gd name="T99" fmla="*/ 42 h 269"/>
                <a:gd name="T100" fmla="*/ 211 w 731"/>
                <a:gd name="T101" fmla="*/ 33 h 269"/>
                <a:gd name="T102" fmla="*/ 363 w 731"/>
                <a:gd name="T103" fmla="*/ 63 h 269"/>
                <a:gd name="T104" fmla="*/ 347 w 731"/>
                <a:gd name="T105" fmla="*/ 115 h 269"/>
                <a:gd name="T106" fmla="*/ 293 w 731"/>
                <a:gd name="T107" fmla="*/ 144 h 269"/>
                <a:gd name="T108" fmla="*/ 238 w 731"/>
                <a:gd name="T109" fmla="*/ 115 h 269"/>
                <a:gd name="T110" fmla="*/ 238 w 731"/>
                <a:gd name="T111" fmla="*/ 73 h 269"/>
                <a:gd name="T112" fmla="*/ 318 w 731"/>
                <a:gd name="T113" fmla="*/ 52 h 269"/>
                <a:gd name="T114" fmla="*/ 32 w 731"/>
                <a:gd name="T115" fmla="*/ 10 h 269"/>
                <a:gd name="T116" fmla="*/ 101 w 731"/>
                <a:gd name="T117" fmla="*/ 67 h 269"/>
                <a:gd name="T118" fmla="*/ 151 w 731"/>
                <a:gd name="T119" fmla="*/ 115 h 269"/>
                <a:gd name="T120" fmla="*/ 172 w 731"/>
                <a:gd name="T121" fmla="*/ 184 h 269"/>
                <a:gd name="T122" fmla="*/ 88 w 731"/>
                <a:gd name="T123" fmla="*/ 117 h 269"/>
                <a:gd name="T124" fmla="*/ 11 w 731"/>
                <a:gd name="T125" fmla="*/ 21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31" h="269">
                  <a:moveTo>
                    <a:pt x="424" y="263"/>
                  </a:moveTo>
                  <a:lnTo>
                    <a:pt x="424" y="265"/>
                  </a:lnTo>
                  <a:lnTo>
                    <a:pt x="422" y="265"/>
                  </a:lnTo>
                  <a:lnTo>
                    <a:pt x="422" y="263"/>
                  </a:lnTo>
                  <a:lnTo>
                    <a:pt x="424" y="263"/>
                  </a:lnTo>
                  <a:close/>
                  <a:moveTo>
                    <a:pt x="451" y="263"/>
                  </a:moveTo>
                  <a:lnTo>
                    <a:pt x="453" y="263"/>
                  </a:lnTo>
                  <a:lnTo>
                    <a:pt x="453" y="265"/>
                  </a:lnTo>
                  <a:lnTo>
                    <a:pt x="451" y="265"/>
                  </a:lnTo>
                  <a:lnTo>
                    <a:pt x="449" y="265"/>
                  </a:lnTo>
                  <a:lnTo>
                    <a:pt x="449" y="267"/>
                  </a:lnTo>
                  <a:lnTo>
                    <a:pt x="447" y="267"/>
                  </a:lnTo>
                  <a:lnTo>
                    <a:pt x="445" y="269"/>
                  </a:lnTo>
                  <a:lnTo>
                    <a:pt x="443" y="269"/>
                  </a:lnTo>
                  <a:lnTo>
                    <a:pt x="443" y="267"/>
                  </a:lnTo>
                  <a:lnTo>
                    <a:pt x="445" y="267"/>
                  </a:lnTo>
                  <a:lnTo>
                    <a:pt x="445" y="265"/>
                  </a:lnTo>
                  <a:lnTo>
                    <a:pt x="447" y="265"/>
                  </a:lnTo>
                  <a:lnTo>
                    <a:pt x="449" y="265"/>
                  </a:lnTo>
                  <a:lnTo>
                    <a:pt x="449" y="263"/>
                  </a:lnTo>
                  <a:lnTo>
                    <a:pt x="451" y="263"/>
                  </a:lnTo>
                  <a:lnTo>
                    <a:pt x="451" y="261"/>
                  </a:lnTo>
                  <a:lnTo>
                    <a:pt x="453" y="261"/>
                  </a:lnTo>
                  <a:lnTo>
                    <a:pt x="451" y="261"/>
                  </a:lnTo>
                  <a:lnTo>
                    <a:pt x="451" y="263"/>
                  </a:lnTo>
                  <a:close/>
                  <a:moveTo>
                    <a:pt x="428" y="261"/>
                  </a:moveTo>
                  <a:lnTo>
                    <a:pt x="430" y="261"/>
                  </a:lnTo>
                  <a:lnTo>
                    <a:pt x="430" y="263"/>
                  </a:lnTo>
                  <a:lnTo>
                    <a:pt x="428" y="263"/>
                  </a:lnTo>
                  <a:lnTo>
                    <a:pt x="426" y="263"/>
                  </a:lnTo>
                  <a:lnTo>
                    <a:pt x="424" y="263"/>
                  </a:lnTo>
                  <a:lnTo>
                    <a:pt x="426" y="261"/>
                  </a:lnTo>
                  <a:lnTo>
                    <a:pt x="428" y="261"/>
                  </a:lnTo>
                  <a:close/>
                  <a:moveTo>
                    <a:pt x="453" y="257"/>
                  </a:moveTo>
                  <a:lnTo>
                    <a:pt x="451" y="257"/>
                  </a:lnTo>
                  <a:lnTo>
                    <a:pt x="453" y="259"/>
                  </a:lnTo>
                  <a:lnTo>
                    <a:pt x="451" y="259"/>
                  </a:lnTo>
                  <a:lnTo>
                    <a:pt x="451" y="257"/>
                  </a:lnTo>
                  <a:lnTo>
                    <a:pt x="453" y="257"/>
                  </a:lnTo>
                  <a:close/>
                  <a:moveTo>
                    <a:pt x="397" y="244"/>
                  </a:moveTo>
                  <a:lnTo>
                    <a:pt x="399" y="246"/>
                  </a:lnTo>
                  <a:lnTo>
                    <a:pt x="401" y="246"/>
                  </a:lnTo>
                  <a:lnTo>
                    <a:pt x="401" y="248"/>
                  </a:lnTo>
                  <a:lnTo>
                    <a:pt x="403" y="248"/>
                  </a:lnTo>
                  <a:lnTo>
                    <a:pt x="403" y="250"/>
                  </a:lnTo>
                  <a:lnTo>
                    <a:pt x="403" y="248"/>
                  </a:lnTo>
                  <a:lnTo>
                    <a:pt x="405" y="248"/>
                  </a:lnTo>
                  <a:lnTo>
                    <a:pt x="405" y="250"/>
                  </a:lnTo>
                  <a:lnTo>
                    <a:pt x="407" y="250"/>
                  </a:lnTo>
                  <a:lnTo>
                    <a:pt x="409" y="251"/>
                  </a:lnTo>
                  <a:lnTo>
                    <a:pt x="409" y="253"/>
                  </a:lnTo>
                  <a:lnTo>
                    <a:pt x="411" y="253"/>
                  </a:lnTo>
                  <a:lnTo>
                    <a:pt x="411" y="255"/>
                  </a:lnTo>
                  <a:lnTo>
                    <a:pt x="409" y="257"/>
                  </a:lnTo>
                  <a:lnTo>
                    <a:pt x="407" y="257"/>
                  </a:lnTo>
                  <a:lnTo>
                    <a:pt x="405" y="257"/>
                  </a:lnTo>
                  <a:lnTo>
                    <a:pt x="405" y="259"/>
                  </a:lnTo>
                  <a:lnTo>
                    <a:pt x="401" y="257"/>
                  </a:lnTo>
                  <a:lnTo>
                    <a:pt x="399" y="257"/>
                  </a:lnTo>
                  <a:lnTo>
                    <a:pt x="399" y="255"/>
                  </a:lnTo>
                  <a:lnTo>
                    <a:pt x="397" y="255"/>
                  </a:lnTo>
                  <a:lnTo>
                    <a:pt x="397" y="253"/>
                  </a:lnTo>
                  <a:lnTo>
                    <a:pt x="395" y="253"/>
                  </a:lnTo>
                  <a:lnTo>
                    <a:pt x="393" y="251"/>
                  </a:lnTo>
                  <a:lnTo>
                    <a:pt x="391" y="251"/>
                  </a:lnTo>
                  <a:lnTo>
                    <a:pt x="391" y="250"/>
                  </a:lnTo>
                  <a:lnTo>
                    <a:pt x="389" y="250"/>
                  </a:lnTo>
                  <a:lnTo>
                    <a:pt x="387" y="251"/>
                  </a:lnTo>
                  <a:lnTo>
                    <a:pt x="387" y="250"/>
                  </a:lnTo>
                  <a:lnTo>
                    <a:pt x="386" y="250"/>
                  </a:lnTo>
                  <a:lnTo>
                    <a:pt x="384" y="250"/>
                  </a:lnTo>
                  <a:lnTo>
                    <a:pt x="382" y="250"/>
                  </a:lnTo>
                  <a:lnTo>
                    <a:pt x="382" y="248"/>
                  </a:lnTo>
                  <a:lnTo>
                    <a:pt x="382" y="246"/>
                  </a:lnTo>
                  <a:lnTo>
                    <a:pt x="382" y="244"/>
                  </a:lnTo>
                  <a:lnTo>
                    <a:pt x="384" y="244"/>
                  </a:lnTo>
                  <a:lnTo>
                    <a:pt x="386" y="244"/>
                  </a:lnTo>
                  <a:lnTo>
                    <a:pt x="387" y="244"/>
                  </a:lnTo>
                  <a:lnTo>
                    <a:pt x="389" y="244"/>
                  </a:lnTo>
                  <a:lnTo>
                    <a:pt x="391" y="244"/>
                  </a:lnTo>
                  <a:lnTo>
                    <a:pt x="393" y="244"/>
                  </a:lnTo>
                  <a:lnTo>
                    <a:pt x="395" y="244"/>
                  </a:lnTo>
                  <a:lnTo>
                    <a:pt x="397" y="242"/>
                  </a:lnTo>
                  <a:lnTo>
                    <a:pt x="397" y="244"/>
                  </a:lnTo>
                  <a:close/>
                  <a:moveTo>
                    <a:pt x="476" y="240"/>
                  </a:moveTo>
                  <a:lnTo>
                    <a:pt x="478" y="240"/>
                  </a:lnTo>
                  <a:lnTo>
                    <a:pt x="478" y="238"/>
                  </a:lnTo>
                  <a:lnTo>
                    <a:pt x="480" y="238"/>
                  </a:lnTo>
                  <a:lnTo>
                    <a:pt x="480" y="240"/>
                  </a:lnTo>
                  <a:lnTo>
                    <a:pt x="480" y="242"/>
                  </a:lnTo>
                  <a:lnTo>
                    <a:pt x="478" y="242"/>
                  </a:lnTo>
                  <a:lnTo>
                    <a:pt x="478" y="240"/>
                  </a:lnTo>
                  <a:lnTo>
                    <a:pt x="478" y="242"/>
                  </a:lnTo>
                  <a:lnTo>
                    <a:pt x="476" y="242"/>
                  </a:lnTo>
                  <a:lnTo>
                    <a:pt x="478" y="242"/>
                  </a:lnTo>
                  <a:lnTo>
                    <a:pt x="478" y="244"/>
                  </a:lnTo>
                  <a:lnTo>
                    <a:pt x="478" y="246"/>
                  </a:lnTo>
                  <a:lnTo>
                    <a:pt x="478" y="248"/>
                  </a:lnTo>
                  <a:lnTo>
                    <a:pt x="476" y="250"/>
                  </a:lnTo>
                  <a:lnTo>
                    <a:pt x="474" y="251"/>
                  </a:lnTo>
                  <a:lnTo>
                    <a:pt x="472" y="253"/>
                  </a:lnTo>
                  <a:lnTo>
                    <a:pt x="470" y="253"/>
                  </a:lnTo>
                  <a:lnTo>
                    <a:pt x="470" y="255"/>
                  </a:lnTo>
                  <a:lnTo>
                    <a:pt x="468" y="257"/>
                  </a:lnTo>
                  <a:lnTo>
                    <a:pt x="466" y="257"/>
                  </a:lnTo>
                  <a:lnTo>
                    <a:pt x="464" y="257"/>
                  </a:lnTo>
                  <a:lnTo>
                    <a:pt x="462" y="257"/>
                  </a:lnTo>
                  <a:lnTo>
                    <a:pt x="462" y="259"/>
                  </a:lnTo>
                  <a:lnTo>
                    <a:pt x="460" y="259"/>
                  </a:lnTo>
                  <a:lnTo>
                    <a:pt x="459" y="259"/>
                  </a:lnTo>
                  <a:lnTo>
                    <a:pt x="457" y="259"/>
                  </a:lnTo>
                  <a:lnTo>
                    <a:pt x="455" y="259"/>
                  </a:lnTo>
                  <a:lnTo>
                    <a:pt x="453" y="259"/>
                  </a:lnTo>
                  <a:lnTo>
                    <a:pt x="453" y="257"/>
                  </a:lnTo>
                  <a:lnTo>
                    <a:pt x="455" y="257"/>
                  </a:lnTo>
                  <a:lnTo>
                    <a:pt x="457" y="257"/>
                  </a:lnTo>
                  <a:lnTo>
                    <a:pt x="457" y="255"/>
                  </a:lnTo>
                  <a:lnTo>
                    <a:pt x="459" y="255"/>
                  </a:lnTo>
                  <a:lnTo>
                    <a:pt x="457" y="255"/>
                  </a:lnTo>
                  <a:lnTo>
                    <a:pt x="455" y="255"/>
                  </a:lnTo>
                  <a:lnTo>
                    <a:pt x="455" y="253"/>
                  </a:lnTo>
                  <a:lnTo>
                    <a:pt x="457" y="251"/>
                  </a:lnTo>
                  <a:lnTo>
                    <a:pt x="457" y="250"/>
                  </a:lnTo>
                  <a:lnTo>
                    <a:pt x="457" y="248"/>
                  </a:lnTo>
                  <a:lnTo>
                    <a:pt x="459" y="246"/>
                  </a:lnTo>
                  <a:lnTo>
                    <a:pt x="460" y="246"/>
                  </a:lnTo>
                  <a:lnTo>
                    <a:pt x="460" y="244"/>
                  </a:lnTo>
                  <a:lnTo>
                    <a:pt x="462" y="244"/>
                  </a:lnTo>
                  <a:lnTo>
                    <a:pt x="462" y="246"/>
                  </a:lnTo>
                  <a:lnTo>
                    <a:pt x="464" y="244"/>
                  </a:lnTo>
                  <a:lnTo>
                    <a:pt x="466" y="244"/>
                  </a:lnTo>
                  <a:lnTo>
                    <a:pt x="466" y="246"/>
                  </a:lnTo>
                  <a:lnTo>
                    <a:pt x="466" y="244"/>
                  </a:lnTo>
                  <a:lnTo>
                    <a:pt x="468" y="244"/>
                  </a:lnTo>
                  <a:lnTo>
                    <a:pt x="468" y="242"/>
                  </a:lnTo>
                  <a:lnTo>
                    <a:pt x="468" y="240"/>
                  </a:lnTo>
                  <a:lnTo>
                    <a:pt x="470" y="240"/>
                  </a:lnTo>
                  <a:lnTo>
                    <a:pt x="472" y="240"/>
                  </a:lnTo>
                  <a:lnTo>
                    <a:pt x="472" y="238"/>
                  </a:lnTo>
                  <a:lnTo>
                    <a:pt x="474" y="238"/>
                  </a:lnTo>
                  <a:lnTo>
                    <a:pt x="476" y="238"/>
                  </a:lnTo>
                  <a:lnTo>
                    <a:pt x="476" y="240"/>
                  </a:lnTo>
                  <a:close/>
                  <a:moveTo>
                    <a:pt x="328" y="232"/>
                  </a:moveTo>
                  <a:lnTo>
                    <a:pt x="328" y="234"/>
                  </a:lnTo>
                  <a:lnTo>
                    <a:pt x="326" y="234"/>
                  </a:lnTo>
                  <a:lnTo>
                    <a:pt x="326" y="232"/>
                  </a:lnTo>
                  <a:lnTo>
                    <a:pt x="328" y="232"/>
                  </a:lnTo>
                  <a:close/>
                  <a:moveTo>
                    <a:pt x="393" y="232"/>
                  </a:moveTo>
                  <a:lnTo>
                    <a:pt x="395" y="232"/>
                  </a:lnTo>
                  <a:lnTo>
                    <a:pt x="393" y="232"/>
                  </a:lnTo>
                  <a:lnTo>
                    <a:pt x="393" y="234"/>
                  </a:lnTo>
                  <a:lnTo>
                    <a:pt x="391" y="234"/>
                  </a:lnTo>
                  <a:lnTo>
                    <a:pt x="391" y="232"/>
                  </a:lnTo>
                  <a:lnTo>
                    <a:pt x="393" y="232"/>
                  </a:lnTo>
                  <a:lnTo>
                    <a:pt x="391" y="232"/>
                  </a:lnTo>
                  <a:lnTo>
                    <a:pt x="393" y="232"/>
                  </a:lnTo>
                  <a:close/>
                  <a:moveTo>
                    <a:pt x="435" y="230"/>
                  </a:moveTo>
                  <a:lnTo>
                    <a:pt x="435" y="228"/>
                  </a:lnTo>
                  <a:lnTo>
                    <a:pt x="435" y="230"/>
                  </a:lnTo>
                  <a:close/>
                  <a:moveTo>
                    <a:pt x="291" y="230"/>
                  </a:moveTo>
                  <a:lnTo>
                    <a:pt x="291" y="228"/>
                  </a:lnTo>
                  <a:lnTo>
                    <a:pt x="293" y="228"/>
                  </a:lnTo>
                  <a:lnTo>
                    <a:pt x="293" y="230"/>
                  </a:lnTo>
                  <a:lnTo>
                    <a:pt x="291" y="230"/>
                  </a:lnTo>
                  <a:close/>
                  <a:moveTo>
                    <a:pt x="389" y="230"/>
                  </a:moveTo>
                  <a:lnTo>
                    <a:pt x="391" y="230"/>
                  </a:lnTo>
                  <a:lnTo>
                    <a:pt x="391" y="232"/>
                  </a:lnTo>
                  <a:lnTo>
                    <a:pt x="389" y="230"/>
                  </a:lnTo>
                  <a:lnTo>
                    <a:pt x="389" y="232"/>
                  </a:lnTo>
                  <a:lnTo>
                    <a:pt x="389" y="234"/>
                  </a:lnTo>
                  <a:lnTo>
                    <a:pt x="387" y="234"/>
                  </a:lnTo>
                  <a:lnTo>
                    <a:pt x="387" y="232"/>
                  </a:lnTo>
                  <a:lnTo>
                    <a:pt x="387" y="230"/>
                  </a:lnTo>
                  <a:lnTo>
                    <a:pt x="389" y="230"/>
                  </a:lnTo>
                  <a:lnTo>
                    <a:pt x="387" y="230"/>
                  </a:lnTo>
                  <a:lnTo>
                    <a:pt x="389" y="230"/>
                  </a:lnTo>
                  <a:lnTo>
                    <a:pt x="389" y="228"/>
                  </a:lnTo>
                  <a:lnTo>
                    <a:pt x="389" y="230"/>
                  </a:lnTo>
                  <a:close/>
                  <a:moveTo>
                    <a:pt x="449" y="228"/>
                  </a:moveTo>
                  <a:lnTo>
                    <a:pt x="449" y="230"/>
                  </a:lnTo>
                  <a:lnTo>
                    <a:pt x="447" y="230"/>
                  </a:lnTo>
                  <a:lnTo>
                    <a:pt x="445" y="230"/>
                  </a:lnTo>
                  <a:lnTo>
                    <a:pt x="445" y="232"/>
                  </a:lnTo>
                  <a:lnTo>
                    <a:pt x="443" y="232"/>
                  </a:lnTo>
                  <a:lnTo>
                    <a:pt x="443" y="230"/>
                  </a:lnTo>
                  <a:lnTo>
                    <a:pt x="445" y="228"/>
                  </a:lnTo>
                  <a:lnTo>
                    <a:pt x="447" y="228"/>
                  </a:lnTo>
                  <a:lnTo>
                    <a:pt x="449" y="228"/>
                  </a:lnTo>
                  <a:close/>
                  <a:moveTo>
                    <a:pt x="426" y="226"/>
                  </a:moveTo>
                  <a:lnTo>
                    <a:pt x="426" y="228"/>
                  </a:lnTo>
                  <a:lnTo>
                    <a:pt x="424" y="226"/>
                  </a:lnTo>
                  <a:lnTo>
                    <a:pt x="426" y="226"/>
                  </a:lnTo>
                  <a:close/>
                  <a:moveTo>
                    <a:pt x="451" y="226"/>
                  </a:moveTo>
                  <a:lnTo>
                    <a:pt x="451" y="228"/>
                  </a:lnTo>
                  <a:lnTo>
                    <a:pt x="449" y="228"/>
                  </a:lnTo>
                  <a:lnTo>
                    <a:pt x="447" y="228"/>
                  </a:lnTo>
                  <a:lnTo>
                    <a:pt x="445" y="228"/>
                  </a:lnTo>
                  <a:lnTo>
                    <a:pt x="447" y="226"/>
                  </a:lnTo>
                  <a:lnTo>
                    <a:pt x="449" y="226"/>
                  </a:lnTo>
                  <a:lnTo>
                    <a:pt x="451" y="226"/>
                  </a:lnTo>
                  <a:close/>
                  <a:moveTo>
                    <a:pt x="345" y="228"/>
                  </a:moveTo>
                  <a:lnTo>
                    <a:pt x="345" y="230"/>
                  </a:lnTo>
                  <a:lnTo>
                    <a:pt x="343" y="232"/>
                  </a:lnTo>
                  <a:lnTo>
                    <a:pt x="343" y="234"/>
                  </a:lnTo>
                  <a:lnTo>
                    <a:pt x="341" y="234"/>
                  </a:lnTo>
                  <a:lnTo>
                    <a:pt x="341" y="236"/>
                  </a:lnTo>
                  <a:lnTo>
                    <a:pt x="343" y="236"/>
                  </a:lnTo>
                  <a:lnTo>
                    <a:pt x="341" y="236"/>
                  </a:lnTo>
                  <a:lnTo>
                    <a:pt x="339" y="236"/>
                  </a:lnTo>
                  <a:lnTo>
                    <a:pt x="341" y="236"/>
                  </a:lnTo>
                  <a:lnTo>
                    <a:pt x="341" y="238"/>
                  </a:lnTo>
                  <a:lnTo>
                    <a:pt x="339" y="238"/>
                  </a:lnTo>
                  <a:lnTo>
                    <a:pt x="339" y="236"/>
                  </a:lnTo>
                  <a:lnTo>
                    <a:pt x="338" y="236"/>
                  </a:lnTo>
                  <a:lnTo>
                    <a:pt x="336" y="236"/>
                  </a:lnTo>
                  <a:lnTo>
                    <a:pt x="334" y="236"/>
                  </a:lnTo>
                  <a:lnTo>
                    <a:pt x="336" y="236"/>
                  </a:lnTo>
                  <a:lnTo>
                    <a:pt x="334" y="236"/>
                  </a:lnTo>
                  <a:lnTo>
                    <a:pt x="332" y="234"/>
                  </a:lnTo>
                  <a:lnTo>
                    <a:pt x="334" y="234"/>
                  </a:lnTo>
                  <a:lnTo>
                    <a:pt x="336" y="234"/>
                  </a:lnTo>
                  <a:lnTo>
                    <a:pt x="336" y="232"/>
                  </a:lnTo>
                  <a:lnTo>
                    <a:pt x="336" y="230"/>
                  </a:lnTo>
                  <a:lnTo>
                    <a:pt x="334" y="228"/>
                  </a:lnTo>
                  <a:lnTo>
                    <a:pt x="336" y="228"/>
                  </a:lnTo>
                  <a:lnTo>
                    <a:pt x="338" y="226"/>
                  </a:lnTo>
                  <a:lnTo>
                    <a:pt x="339" y="226"/>
                  </a:lnTo>
                  <a:lnTo>
                    <a:pt x="339" y="225"/>
                  </a:lnTo>
                  <a:lnTo>
                    <a:pt x="341" y="225"/>
                  </a:lnTo>
                  <a:lnTo>
                    <a:pt x="341" y="226"/>
                  </a:lnTo>
                  <a:lnTo>
                    <a:pt x="343" y="226"/>
                  </a:lnTo>
                  <a:lnTo>
                    <a:pt x="345" y="226"/>
                  </a:lnTo>
                  <a:lnTo>
                    <a:pt x="345" y="228"/>
                  </a:lnTo>
                  <a:close/>
                  <a:moveTo>
                    <a:pt x="528" y="225"/>
                  </a:moveTo>
                  <a:lnTo>
                    <a:pt x="530" y="226"/>
                  </a:lnTo>
                  <a:lnTo>
                    <a:pt x="528" y="226"/>
                  </a:lnTo>
                  <a:lnTo>
                    <a:pt x="526" y="226"/>
                  </a:lnTo>
                  <a:lnTo>
                    <a:pt x="526" y="225"/>
                  </a:lnTo>
                  <a:lnTo>
                    <a:pt x="528" y="225"/>
                  </a:lnTo>
                  <a:close/>
                  <a:moveTo>
                    <a:pt x="460" y="226"/>
                  </a:moveTo>
                  <a:lnTo>
                    <a:pt x="459" y="226"/>
                  </a:lnTo>
                  <a:lnTo>
                    <a:pt x="457" y="228"/>
                  </a:lnTo>
                  <a:lnTo>
                    <a:pt x="455" y="228"/>
                  </a:lnTo>
                  <a:lnTo>
                    <a:pt x="455" y="230"/>
                  </a:lnTo>
                  <a:lnTo>
                    <a:pt x="453" y="230"/>
                  </a:lnTo>
                  <a:lnTo>
                    <a:pt x="451" y="230"/>
                  </a:lnTo>
                  <a:lnTo>
                    <a:pt x="449" y="230"/>
                  </a:lnTo>
                  <a:lnTo>
                    <a:pt x="451" y="228"/>
                  </a:lnTo>
                  <a:lnTo>
                    <a:pt x="453" y="228"/>
                  </a:lnTo>
                  <a:lnTo>
                    <a:pt x="453" y="226"/>
                  </a:lnTo>
                  <a:lnTo>
                    <a:pt x="451" y="226"/>
                  </a:lnTo>
                  <a:lnTo>
                    <a:pt x="453" y="226"/>
                  </a:lnTo>
                  <a:lnTo>
                    <a:pt x="455" y="226"/>
                  </a:lnTo>
                  <a:lnTo>
                    <a:pt x="453" y="226"/>
                  </a:lnTo>
                  <a:lnTo>
                    <a:pt x="455" y="228"/>
                  </a:lnTo>
                  <a:lnTo>
                    <a:pt x="455" y="226"/>
                  </a:lnTo>
                  <a:lnTo>
                    <a:pt x="457" y="226"/>
                  </a:lnTo>
                  <a:lnTo>
                    <a:pt x="455" y="226"/>
                  </a:lnTo>
                  <a:lnTo>
                    <a:pt x="455" y="225"/>
                  </a:lnTo>
                  <a:lnTo>
                    <a:pt x="457" y="225"/>
                  </a:lnTo>
                  <a:lnTo>
                    <a:pt x="457" y="226"/>
                  </a:lnTo>
                  <a:lnTo>
                    <a:pt x="457" y="225"/>
                  </a:lnTo>
                  <a:lnTo>
                    <a:pt x="459" y="225"/>
                  </a:lnTo>
                  <a:lnTo>
                    <a:pt x="460" y="225"/>
                  </a:lnTo>
                  <a:lnTo>
                    <a:pt x="460" y="226"/>
                  </a:lnTo>
                  <a:close/>
                  <a:moveTo>
                    <a:pt x="464" y="228"/>
                  </a:moveTo>
                  <a:lnTo>
                    <a:pt x="464" y="230"/>
                  </a:lnTo>
                  <a:lnTo>
                    <a:pt x="462" y="230"/>
                  </a:lnTo>
                  <a:lnTo>
                    <a:pt x="462" y="228"/>
                  </a:lnTo>
                  <a:lnTo>
                    <a:pt x="460" y="228"/>
                  </a:lnTo>
                  <a:lnTo>
                    <a:pt x="460" y="226"/>
                  </a:lnTo>
                  <a:lnTo>
                    <a:pt x="462" y="226"/>
                  </a:lnTo>
                  <a:lnTo>
                    <a:pt x="462" y="228"/>
                  </a:lnTo>
                  <a:lnTo>
                    <a:pt x="464" y="226"/>
                  </a:lnTo>
                  <a:lnTo>
                    <a:pt x="464" y="225"/>
                  </a:lnTo>
                  <a:lnTo>
                    <a:pt x="466" y="225"/>
                  </a:lnTo>
                  <a:lnTo>
                    <a:pt x="466" y="226"/>
                  </a:lnTo>
                  <a:lnTo>
                    <a:pt x="466" y="228"/>
                  </a:lnTo>
                  <a:lnTo>
                    <a:pt x="464" y="228"/>
                  </a:lnTo>
                  <a:close/>
                  <a:moveTo>
                    <a:pt x="541" y="225"/>
                  </a:moveTo>
                  <a:lnTo>
                    <a:pt x="541" y="226"/>
                  </a:lnTo>
                  <a:lnTo>
                    <a:pt x="539" y="226"/>
                  </a:lnTo>
                  <a:lnTo>
                    <a:pt x="539" y="225"/>
                  </a:lnTo>
                  <a:lnTo>
                    <a:pt x="541" y="225"/>
                  </a:lnTo>
                  <a:close/>
                  <a:moveTo>
                    <a:pt x="699" y="226"/>
                  </a:moveTo>
                  <a:lnTo>
                    <a:pt x="699" y="228"/>
                  </a:lnTo>
                  <a:lnTo>
                    <a:pt x="695" y="228"/>
                  </a:lnTo>
                  <a:lnTo>
                    <a:pt x="693" y="228"/>
                  </a:lnTo>
                  <a:lnTo>
                    <a:pt x="693" y="226"/>
                  </a:lnTo>
                  <a:lnTo>
                    <a:pt x="695" y="226"/>
                  </a:lnTo>
                  <a:lnTo>
                    <a:pt x="695" y="225"/>
                  </a:lnTo>
                  <a:lnTo>
                    <a:pt x="697" y="225"/>
                  </a:lnTo>
                  <a:lnTo>
                    <a:pt x="697" y="226"/>
                  </a:lnTo>
                  <a:lnTo>
                    <a:pt x="699" y="226"/>
                  </a:lnTo>
                  <a:close/>
                  <a:moveTo>
                    <a:pt x="520" y="226"/>
                  </a:moveTo>
                  <a:lnTo>
                    <a:pt x="520" y="225"/>
                  </a:lnTo>
                  <a:lnTo>
                    <a:pt x="518" y="225"/>
                  </a:lnTo>
                  <a:lnTo>
                    <a:pt x="520" y="225"/>
                  </a:lnTo>
                  <a:lnTo>
                    <a:pt x="522" y="225"/>
                  </a:lnTo>
                  <a:lnTo>
                    <a:pt x="520" y="225"/>
                  </a:lnTo>
                  <a:lnTo>
                    <a:pt x="520" y="226"/>
                  </a:lnTo>
                  <a:close/>
                  <a:moveTo>
                    <a:pt x="359" y="228"/>
                  </a:moveTo>
                  <a:lnTo>
                    <a:pt x="359" y="226"/>
                  </a:lnTo>
                  <a:lnTo>
                    <a:pt x="357" y="226"/>
                  </a:lnTo>
                  <a:lnTo>
                    <a:pt x="357" y="225"/>
                  </a:lnTo>
                  <a:lnTo>
                    <a:pt x="359" y="225"/>
                  </a:lnTo>
                  <a:lnTo>
                    <a:pt x="361" y="225"/>
                  </a:lnTo>
                  <a:lnTo>
                    <a:pt x="361" y="226"/>
                  </a:lnTo>
                  <a:lnTo>
                    <a:pt x="359" y="228"/>
                  </a:lnTo>
                  <a:close/>
                  <a:moveTo>
                    <a:pt x="384" y="226"/>
                  </a:moveTo>
                  <a:lnTo>
                    <a:pt x="382" y="226"/>
                  </a:lnTo>
                  <a:lnTo>
                    <a:pt x="382" y="225"/>
                  </a:lnTo>
                  <a:lnTo>
                    <a:pt x="384" y="225"/>
                  </a:lnTo>
                  <a:lnTo>
                    <a:pt x="384" y="226"/>
                  </a:lnTo>
                  <a:close/>
                  <a:moveTo>
                    <a:pt x="470" y="225"/>
                  </a:moveTo>
                  <a:lnTo>
                    <a:pt x="472" y="225"/>
                  </a:lnTo>
                  <a:lnTo>
                    <a:pt x="474" y="225"/>
                  </a:lnTo>
                  <a:lnTo>
                    <a:pt x="476" y="225"/>
                  </a:lnTo>
                  <a:lnTo>
                    <a:pt x="478" y="225"/>
                  </a:lnTo>
                  <a:lnTo>
                    <a:pt x="480" y="225"/>
                  </a:lnTo>
                  <a:lnTo>
                    <a:pt x="480" y="226"/>
                  </a:lnTo>
                  <a:lnTo>
                    <a:pt x="480" y="228"/>
                  </a:lnTo>
                  <a:lnTo>
                    <a:pt x="478" y="228"/>
                  </a:lnTo>
                  <a:lnTo>
                    <a:pt x="476" y="228"/>
                  </a:lnTo>
                  <a:lnTo>
                    <a:pt x="474" y="228"/>
                  </a:lnTo>
                  <a:lnTo>
                    <a:pt x="472" y="228"/>
                  </a:lnTo>
                  <a:lnTo>
                    <a:pt x="470" y="228"/>
                  </a:lnTo>
                  <a:lnTo>
                    <a:pt x="468" y="228"/>
                  </a:lnTo>
                  <a:lnTo>
                    <a:pt x="466" y="228"/>
                  </a:lnTo>
                  <a:lnTo>
                    <a:pt x="468" y="228"/>
                  </a:lnTo>
                  <a:lnTo>
                    <a:pt x="468" y="226"/>
                  </a:lnTo>
                  <a:lnTo>
                    <a:pt x="470" y="226"/>
                  </a:lnTo>
                  <a:lnTo>
                    <a:pt x="470" y="225"/>
                  </a:lnTo>
                  <a:lnTo>
                    <a:pt x="470" y="226"/>
                  </a:lnTo>
                  <a:lnTo>
                    <a:pt x="468" y="226"/>
                  </a:lnTo>
                  <a:lnTo>
                    <a:pt x="468" y="225"/>
                  </a:lnTo>
                  <a:lnTo>
                    <a:pt x="470" y="225"/>
                  </a:lnTo>
                  <a:close/>
                  <a:moveTo>
                    <a:pt x="522" y="223"/>
                  </a:moveTo>
                  <a:lnTo>
                    <a:pt x="524" y="223"/>
                  </a:lnTo>
                  <a:lnTo>
                    <a:pt x="524" y="225"/>
                  </a:lnTo>
                  <a:lnTo>
                    <a:pt x="526" y="225"/>
                  </a:lnTo>
                  <a:lnTo>
                    <a:pt x="528" y="225"/>
                  </a:lnTo>
                  <a:lnTo>
                    <a:pt x="526" y="225"/>
                  </a:lnTo>
                  <a:lnTo>
                    <a:pt x="526" y="226"/>
                  </a:lnTo>
                  <a:lnTo>
                    <a:pt x="524" y="225"/>
                  </a:lnTo>
                  <a:lnTo>
                    <a:pt x="522" y="225"/>
                  </a:lnTo>
                  <a:lnTo>
                    <a:pt x="522" y="223"/>
                  </a:lnTo>
                  <a:close/>
                  <a:moveTo>
                    <a:pt x="366" y="223"/>
                  </a:moveTo>
                  <a:lnTo>
                    <a:pt x="368" y="225"/>
                  </a:lnTo>
                  <a:lnTo>
                    <a:pt x="368" y="226"/>
                  </a:lnTo>
                  <a:lnTo>
                    <a:pt x="370" y="226"/>
                  </a:lnTo>
                  <a:lnTo>
                    <a:pt x="370" y="228"/>
                  </a:lnTo>
                  <a:lnTo>
                    <a:pt x="372" y="228"/>
                  </a:lnTo>
                  <a:lnTo>
                    <a:pt x="372" y="226"/>
                  </a:lnTo>
                  <a:lnTo>
                    <a:pt x="374" y="226"/>
                  </a:lnTo>
                  <a:lnTo>
                    <a:pt x="376" y="226"/>
                  </a:lnTo>
                  <a:lnTo>
                    <a:pt x="378" y="228"/>
                  </a:lnTo>
                  <a:lnTo>
                    <a:pt x="376" y="228"/>
                  </a:lnTo>
                  <a:lnTo>
                    <a:pt x="376" y="230"/>
                  </a:lnTo>
                  <a:lnTo>
                    <a:pt x="378" y="230"/>
                  </a:lnTo>
                  <a:lnTo>
                    <a:pt x="378" y="228"/>
                  </a:lnTo>
                  <a:lnTo>
                    <a:pt x="378" y="226"/>
                  </a:lnTo>
                  <a:lnTo>
                    <a:pt x="380" y="226"/>
                  </a:lnTo>
                  <a:lnTo>
                    <a:pt x="382" y="226"/>
                  </a:lnTo>
                  <a:lnTo>
                    <a:pt x="382" y="228"/>
                  </a:lnTo>
                  <a:lnTo>
                    <a:pt x="382" y="230"/>
                  </a:lnTo>
                  <a:lnTo>
                    <a:pt x="382" y="232"/>
                  </a:lnTo>
                  <a:lnTo>
                    <a:pt x="384" y="232"/>
                  </a:lnTo>
                  <a:lnTo>
                    <a:pt x="384" y="230"/>
                  </a:lnTo>
                  <a:lnTo>
                    <a:pt x="386" y="230"/>
                  </a:lnTo>
                  <a:lnTo>
                    <a:pt x="386" y="232"/>
                  </a:lnTo>
                  <a:lnTo>
                    <a:pt x="386" y="234"/>
                  </a:lnTo>
                  <a:lnTo>
                    <a:pt x="384" y="234"/>
                  </a:lnTo>
                  <a:lnTo>
                    <a:pt x="382" y="234"/>
                  </a:lnTo>
                  <a:lnTo>
                    <a:pt x="380" y="232"/>
                  </a:lnTo>
                  <a:lnTo>
                    <a:pt x="380" y="234"/>
                  </a:lnTo>
                  <a:lnTo>
                    <a:pt x="380" y="232"/>
                  </a:lnTo>
                  <a:lnTo>
                    <a:pt x="378" y="234"/>
                  </a:lnTo>
                  <a:lnTo>
                    <a:pt x="380" y="234"/>
                  </a:lnTo>
                  <a:lnTo>
                    <a:pt x="382" y="234"/>
                  </a:lnTo>
                  <a:lnTo>
                    <a:pt x="382" y="236"/>
                  </a:lnTo>
                  <a:lnTo>
                    <a:pt x="380" y="236"/>
                  </a:lnTo>
                  <a:lnTo>
                    <a:pt x="378" y="234"/>
                  </a:lnTo>
                  <a:lnTo>
                    <a:pt x="376" y="234"/>
                  </a:lnTo>
                  <a:lnTo>
                    <a:pt x="374" y="236"/>
                  </a:lnTo>
                  <a:lnTo>
                    <a:pt x="372" y="236"/>
                  </a:lnTo>
                  <a:lnTo>
                    <a:pt x="372" y="234"/>
                  </a:lnTo>
                  <a:lnTo>
                    <a:pt x="372" y="232"/>
                  </a:lnTo>
                  <a:lnTo>
                    <a:pt x="372" y="230"/>
                  </a:lnTo>
                  <a:lnTo>
                    <a:pt x="372" y="232"/>
                  </a:lnTo>
                  <a:lnTo>
                    <a:pt x="370" y="234"/>
                  </a:lnTo>
                  <a:lnTo>
                    <a:pt x="368" y="236"/>
                  </a:lnTo>
                  <a:lnTo>
                    <a:pt x="366" y="236"/>
                  </a:lnTo>
                  <a:lnTo>
                    <a:pt x="364" y="236"/>
                  </a:lnTo>
                  <a:lnTo>
                    <a:pt x="363" y="236"/>
                  </a:lnTo>
                  <a:lnTo>
                    <a:pt x="361" y="236"/>
                  </a:lnTo>
                  <a:lnTo>
                    <a:pt x="359" y="238"/>
                  </a:lnTo>
                  <a:lnTo>
                    <a:pt x="357" y="238"/>
                  </a:lnTo>
                  <a:lnTo>
                    <a:pt x="355" y="238"/>
                  </a:lnTo>
                  <a:lnTo>
                    <a:pt x="353" y="238"/>
                  </a:lnTo>
                  <a:lnTo>
                    <a:pt x="353" y="240"/>
                  </a:lnTo>
                  <a:lnTo>
                    <a:pt x="351" y="240"/>
                  </a:lnTo>
                  <a:lnTo>
                    <a:pt x="349" y="240"/>
                  </a:lnTo>
                  <a:lnTo>
                    <a:pt x="349" y="238"/>
                  </a:lnTo>
                  <a:lnTo>
                    <a:pt x="347" y="238"/>
                  </a:lnTo>
                  <a:lnTo>
                    <a:pt x="345" y="238"/>
                  </a:lnTo>
                  <a:lnTo>
                    <a:pt x="345" y="236"/>
                  </a:lnTo>
                  <a:lnTo>
                    <a:pt x="347" y="234"/>
                  </a:lnTo>
                  <a:lnTo>
                    <a:pt x="347" y="232"/>
                  </a:lnTo>
                  <a:lnTo>
                    <a:pt x="345" y="232"/>
                  </a:lnTo>
                  <a:lnTo>
                    <a:pt x="347" y="230"/>
                  </a:lnTo>
                  <a:lnTo>
                    <a:pt x="349" y="230"/>
                  </a:lnTo>
                  <a:lnTo>
                    <a:pt x="351" y="228"/>
                  </a:lnTo>
                  <a:lnTo>
                    <a:pt x="353" y="228"/>
                  </a:lnTo>
                  <a:lnTo>
                    <a:pt x="351" y="228"/>
                  </a:lnTo>
                  <a:lnTo>
                    <a:pt x="353" y="228"/>
                  </a:lnTo>
                  <a:lnTo>
                    <a:pt x="355" y="228"/>
                  </a:lnTo>
                  <a:lnTo>
                    <a:pt x="357" y="230"/>
                  </a:lnTo>
                  <a:lnTo>
                    <a:pt x="357" y="228"/>
                  </a:lnTo>
                  <a:lnTo>
                    <a:pt x="359" y="228"/>
                  </a:lnTo>
                  <a:lnTo>
                    <a:pt x="359" y="230"/>
                  </a:lnTo>
                  <a:lnTo>
                    <a:pt x="359" y="228"/>
                  </a:lnTo>
                  <a:lnTo>
                    <a:pt x="361" y="228"/>
                  </a:lnTo>
                  <a:lnTo>
                    <a:pt x="361" y="230"/>
                  </a:lnTo>
                  <a:lnTo>
                    <a:pt x="363" y="230"/>
                  </a:lnTo>
                  <a:lnTo>
                    <a:pt x="363" y="232"/>
                  </a:lnTo>
                  <a:lnTo>
                    <a:pt x="363" y="234"/>
                  </a:lnTo>
                  <a:lnTo>
                    <a:pt x="364" y="232"/>
                  </a:lnTo>
                  <a:lnTo>
                    <a:pt x="364" y="234"/>
                  </a:lnTo>
                  <a:lnTo>
                    <a:pt x="366" y="234"/>
                  </a:lnTo>
                  <a:lnTo>
                    <a:pt x="366" y="232"/>
                  </a:lnTo>
                  <a:lnTo>
                    <a:pt x="368" y="232"/>
                  </a:lnTo>
                  <a:lnTo>
                    <a:pt x="370" y="232"/>
                  </a:lnTo>
                  <a:lnTo>
                    <a:pt x="370" y="230"/>
                  </a:lnTo>
                  <a:lnTo>
                    <a:pt x="368" y="230"/>
                  </a:lnTo>
                  <a:lnTo>
                    <a:pt x="366" y="228"/>
                  </a:lnTo>
                  <a:lnTo>
                    <a:pt x="366" y="230"/>
                  </a:lnTo>
                  <a:lnTo>
                    <a:pt x="366" y="228"/>
                  </a:lnTo>
                  <a:lnTo>
                    <a:pt x="364" y="228"/>
                  </a:lnTo>
                  <a:lnTo>
                    <a:pt x="363" y="228"/>
                  </a:lnTo>
                  <a:lnTo>
                    <a:pt x="363" y="226"/>
                  </a:lnTo>
                  <a:lnTo>
                    <a:pt x="361" y="226"/>
                  </a:lnTo>
                  <a:lnTo>
                    <a:pt x="361" y="225"/>
                  </a:lnTo>
                  <a:lnTo>
                    <a:pt x="363" y="225"/>
                  </a:lnTo>
                  <a:lnTo>
                    <a:pt x="364" y="223"/>
                  </a:lnTo>
                  <a:lnTo>
                    <a:pt x="366" y="223"/>
                  </a:lnTo>
                  <a:close/>
                  <a:moveTo>
                    <a:pt x="574" y="225"/>
                  </a:moveTo>
                  <a:lnTo>
                    <a:pt x="576" y="225"/>
                  </a:lnTo>
                  <a:lnTo>
                    <a:pt x="574" y="225"/>
                  </a:lnTo>
                  <a:lnTo>
                    <a:pt x="572" y="226"/>
                  </a:lnTo>
                  <a:lnTo>
                    <a:pt x="570" y="226"/>
                  </a:lnTo>
                  <a:lnTo>
                    <a:pt x="572" y="225"/>
                  </a:lnTo>
                  <a:lnTo>
                    <a:pt x="574" y="223"/>
                  </a:lnTo>
                  <a:lnTo>
                    <a:pt x="574" y="225"/>
                  </a:lnTo>
                  <a:close/>
                  <a:moveTo>
                    <a:pt x="445" y="225"/>
                  </a:moveTo>
                  <a:lnTo>
                    <a:pt x="445" y="226"/>
                  </a:lnTo>
                  <a:lnTo>
                    <a:pt x="443" y="228"/>
                  </a:lnTo>
                  <a:lnTo>
                    <a:pt x="443" y="230"/>
                  </a:lnTo>
                  <a:lnTo>
                    <a:pt x="443" y="232"/>
                  </a:lnTo>
                  <a:lnTo>
                    <a:pt x="441" y="232"/>
                  </a:lnTo>
                  <a:lnTo>
                    <a:pt x="439" y="232"/>
                  </a:lnTo>
                  <a:lnTo>
                    <a:pt x="437" y="232"/>
                  </a:lnTo>
                  <a:lnTo>
                    <a:pt x="437" y="234"/>
                  </a:lnTo>
                  <a:lnTo>
                    <a:pt x="435" y="234"/>
                  </a:lnTo>
                  <a:lnTo>
                    <a:pt x="434" y="234"/>
                  </a:lnTo>
                  <a:lnTo>
                    <a:pt x="432" y="234"/>
                  </a:lnTo>
                  <a:lnTo>
                    <a:pt x="430" y="234"/>
                  </a:lnTo>
                  <a:lnTo>
                    <a:pt x="428" y="236"/>
                  </a:lnTo>
                  <a:lnTo>
                    <a:pt x="426" y="236"/>
                  </a:lnTo>
                  <a:lnTo>
                    <a:pt x="424" y="236"/>
                  </a:lnTo>
                  <a:lnTo>
                    <a:pt x="422" y="234"/>
                  </a:lnTo>
                  <a:lnTo>
                    <a:pt x="420" y="234"/>
                  </a:lnTo>
                  <a:lnTo>
                    <a:pt x="420" y="236"/>
                  </a:lnTo>
                  <a:lnTo>
                    <a:pt x="418" y="236"/>
                  </a:lnTo>
                  <a:lnTo>
                    <a:pt x="416" y="236"/>
                  </a:lnTo>
                  <a:lnTo>
                    <a:pt x="414" y="236"/>
                  </a:lnTo>
                  <a:lnTo>
                    <a:pt x="412" y="236"/>
                  </a:lnTo>
                  <a:lnTo>
                    <a:pt x="411" y="236"/>
                  </a:lnTo>
                  <a:lnTo>
                    <a:pt x="411" y="234"/>
                  </a:lnTo>
                  <a:lnTo>
                    <a:pt x="411" y="236"/>
                  </a:lnTo>
                  <a:lnTo>
                    <a:pt x="409" y="236"/>
                  </a:lnTo>
                  <a:lnTo>
                    <a:pt x="409" y="234"/>
                  </a:lnTo>
                  <a:lnTo>
                    <a:pt x="407" y="234"/>
                  </a:lnTo>
                  <a:lnTo>
                    <a:pt x="405" y="234"/>
                  </a:lnTo>
                  <a:lnTo>
                    <a:pt x="403" y="236"/>
                  </a:lnTo>
                  <a:lnTo>
                    <a:pt x="403" y="234"/>
                  </a:lnTo>
                  <a:lnTo>
                    <a:pt x="401" y="234"/>
                  </a:lnTo>
                  <a:lnTo>
                    <a:pt x="399" y="234"/>
                  </a:lnTo>
                  <a:lnTo>
                    <a:pt x="397" y="234"/>
                  </a:lnTo>
                  <a:lnTo>
                    <a:pt x="397" y="236"/>
                  </a:lnTo>
                  <a:lnTo>
                    <a:pt x="395" y="234"/>
                  </a:lnTo>
                  <a:lnTo>
                    <a:pt x="395" y="232"/>
                  </a:lnTo>
                  <a:lnTo>
                    <a:pt x="395" y="230"/>
                  </a:lnTo>
                  <a:lnTo>
                    <a:pt x="395" y="228"/>
                  </a:lnTo>
                  <a:lnTo>
                    <a:pt x="397" y="228"/>
                  </a:lnTo>
                  <a:lnTo>
                    <a:pt x="399" y="228"/>
                  </a:lnTo>
                  <a:lnTo>
                    <a:pt x="399" y="226"/>
                  </a:lnTo>
                  <a:lnTo>
                    <a:pt x="399" y="228"/>
                  </a:lnTo>
                  <a:lnTo>
                    <a:pt x="401" y="228"/>
                  </a:lnTo>
                  <a:lnTo>
                    <a:pt x="401" y="226"/>
                  </a:lnTo>
                  <a:lnTo>
                    <a:pt x="403" y="226"/>
                  </a:lnTo>
                  <a:lnTo>
                    <a:pt x="405" y="226"/>
                  </a:lnTo>
                  <a:lnTo>
                    <a:pt x="405" y="225"/>
                  </a:lnTo>
                  <a:lnTo>
                    <a:pt x="405" y="226"/>
                  </a:lnTo>
                  <a:lnTo>
                    <a:pt x="407" y="226"/>
                  </a:lnTo>
                  <a:lnTo>
                    <a:pt x="409" y="226"/>
                  </a:lnTo>
                  <a:lnTo>
                    <a:pt x="411" y="226"/>
                  </a:lnTo>
                  <a:lnTo>
                    <a:pt x="412" y="226"/>
                  </a:lnTo>
                  <a:lnTo>
                    <a:pt x="414" y="226"/>
                  </a:lnTo>
                  <a:lnTo>
                    <a:pt x="414" y="228"/>
                  </a:lnTo>
                  <a:lnTo>
                    <a:pt x="416" y="228"/>
                  </a:lnTo>
                  <a:lnTo>
                    <a:pt x="418" y="228"/>
                  </a:lnTo>
                  <a:lnTo>
                    <a:pt x="418" y="230"/>
                  </a:lnTo>
                  <a:lnTo>
                    <a:pt x="420" y="230"/>
                  </a:lnTo>
                  <a:lnTo>
                    <a:pt x="422" y="230"/>
                  </a:lnTo>
                  <a:lnTo>
                    <a:pt x="422" y="232"/>
                  </a:lnTo>
                  <a:lnTo>
                    <a:pt x="422" y="230"/>
                  </a:lnTo>
                  <a:lnTo>
                    <a:pt x="424" y="230"/>
                  </a:lnTo>
                  <a:lnTo>
                    <a:pt x="424" y="228"/>
                  </a:lnTo>
                  <a:lnTo>
                    <a:pt x="424" y="230"/>
                  </a:lnTo>
                  <a:lnTo>
                    <a:pt x="426" y="230"/>
                  </a:lnTo>
                  <a:lnTo>
                    <a:pt x="428" y="230"/>
                  </a:lnTo>
                  <a:lnTo>
                    <a:pt x="428" y="228"/>
                  </a:lnTo>
                  <a:lnTo>
                    <a:pt x="430" y="228"/>
                  </a:lnTo>
                  <a:lnTo>
                    <a:pt x="430" y="230"/>
                  </a:lnTo>
                  <a:lnTo>
                    <a:pt x="432" y="230"/>
                  </a:lnTo>
                  <a:lnTo>
                    <a:pt x="434" y="232"/>
                  </a:lnTo>
                  <a:lnTo>
                    <a:pt x="437" y="232"/>
                  </a:lnTo>
                  <a:lnTo>
                    <a:pt x="437" y="230"/>
                  </a:lnTo>
                  <a:lnTo>
                    <a:pt x="437" y="228"/>
                  </a:lnTo>
                  <a:lnTo>
                    <a:pt x="439" y="228"/>
                  </a:lnTo>
                  <a:lnTo>
                    <a:pt x="441" y="228"/>
                  </a:lnTo>
                  <a:lnTo>
                    <a:pt x="441" y="226"/>
                  </a:lnTo>
                  <a:lnTo>
                    <a:pt x="443" y="226"/>
                  </a:lnTo>
                  <a:lnTo>
                    <a:pt x="445" y="225"/>
                  </a:lnTo>
                  <a:lnTo>
                    <a:pt x="443" y="225"/>
                  </a:lnTo>
                  <a:lnTo>
                    <a:pt x="441" y="225"/>
                  </a:lnTo>
                  <a:lnTo>
                    <a:pt x="441" y="226"/>
                  </a:lnTo>
                  <a:lnTo>
                    <a:pt x="441" y="225"/>
                  </a:lnTo>
                  <a:lnTo>
                    <a:pt x="443" y="223"/>
                  </a:lnTo>
                  <a:lnTo>
                    <a:pt x="445" y="223"/>
                  </a:lnTo>
                  <a:lnTo>
                    <a:pt x="445" y="225"/>
                  </a:lnTo>
                  <a:close/>
                  <a:moveTo>
                    <a:pt x="326" y="225"/>
                  </a:moveTo>
                  <a:lnTo>
                    <a:pt x="328" y="225"/>
                  </a:lnTo>
                  <a:lnTo>
                    <a:pt x="328" y="226"/>
                  </a:lnTo>
                  <a:lnTo>
                    <a:pt x="330" y="226"/>
                  </a:lnTo>
                  <a:lnTo>
                    <a:pt x="330" y="228"/>
                  </a:lnTo>
                  <a:lnTo>
                    <a:pt x="328" y="228"/>
                  </a:lnTo>
                  <a:lnTo>
                    <a:pt x="328" y="230"/>
                  </a:lnTo>
                  <a:lnTo>
                    <a:pt x="326" y="230"/>
                  </a:lnTo>
                  <a:lnTo>
                    <a:pt x="324" y="232"/>
                  </a:lnTo>
                  <a:lnTo>
                    <a:pt x="322" y="232"/>
                  </a:lnTo>
                  <a:lnTo>
                    <a:pt x="322" y="234"/>
                  </a:lnTo>
                  <a:lnTo>
                    <a:pt x="322" y="236"/>
                  </a:lnTo>
                  <a:lnTo>
                    <a:pt x="320" y="236"/>
                  </a:lnTo>
                  <a:lnTo>
                    <a:pt x="320" y="234"/>
                  </a:lnTo>
                  <a:lnTo>
                    <a:pt x="320" y="232"/>
                  </a:lnTo>
                  <a:lnTo>
                    <a:pt x="320" y="230"/>
                  </a:lnTo>
                  <a:lnTo>
                    <a:pt x="318" y="230"/>
                  </a:lnTo>
                  <a:lnTo>
                    <a:pt x="316" y="228"/>
                  </a:lnTo>
                  <a:lnTo>
                    <a:pt x="315" y="228"/>
                  </a:lnTo>
                  <a:lnTo>
                    <a:pt x="313" y="228"/>
                  </a:lnTo>
                  <a:lnTo>
                    <a:pt x="311" y="228"/>
                  </a:lnTo>
                  <a:lnTo>
                    <a:pt x="311" y="226"/>
                  </a:lnTo>
                  <a:lnTo>
                    <a:pt x="311" y="225"/>
                  </a:lnTo>
                  <a:lnTo>
                    <a:pt x="309" y="225"/>
                  </a:lnTo>
                  <a:lnTo>
                    <a:pt x="309" y="223"/>
                  </a:lnTo>
                  <a:lnTo>
                    <a:pt x="311" y="223"/>
                  </a:lnTo>
                  <a:lnTo>
                    <a:pt x="311" y="225"/>
                  </a:lnTo>
                  <a:lnTo>
                    <a:pt x="313" y="223"/>
                  </a:lnTo>
                  <a:lnTo>
                    <a:pt x="313" y="225"/>
                  </a:lnTo>
                  <a:lnTo>
                    <a:pt x="316" y="225"/>
                  </a:lnTo>
                  <a:lnTo>
                    <a:pt x="318" y="225"/>
                  </a:lnTo>
                  <a:lnTo>
                    <a:pt x="320" y="223"/>
                  </a:lnTo>
                  <a:lnTo>
                    <a:pt x="322" y="223"/>
                  </a:lnTo>
                  <a:lnTo>
                    <a:pt x="324" y="223"/>
                  </a:lnTo>
                  <a:lnTo>
                    <a:pt x="326" y="225"/>
                  </a:lnTo>
                  <a:close/>
                  <a:moveTo>
                    <a:pt x="553" y="219"/>
                  </a:moveTo>
                  <a:lnTo>
                    <a:pt x="555" y="219"/>
                  </a:lnTo>
                  <a:lnTo>
                    <a:pt x="555" y="221"/>
                  </a:lnTo>
                  <a:lnTo>
                    <a:pt x="553" y="223"/>
                  </a:lnTo>
                  <a:lnTo>
                    <a:pt x="551" y="221"/>
                  </a:lnTo>
                  <a:lnTo>
                    <a:pt x="551" y="219"/>
                  </a:lnTo>
                  <a:lnTo>
                    <a:pt x="553" y="219"/>
                  </a:lnTo>
                  <a:close/>
                  <a:moveTo>
                    <a:pt x="558" y="219"/>
                  </a:moveTo>
                  <a:lnTo>
                    <a:pt x="556" y="219"/>
                  </a:lnTo>
                  <a:lnTo>
                    <a:pt x="558" y="219"/>
                  </a:lnTo>
                  <a:close/>
                  <a:moveTo>
                    <a:pt x="222" y="217"/>
                  </a:moveTo>
                  <a:lnTo>
                    <a:pt x="222" y="219"/>
                  </a:lnTo>
                  <a:lnTo>
                    <a:pt x="224" y="219"/>
                  </a:lnTo>
                  <a:lnTo>
                    <a:pt x="222" y="219"/>
                  </a:lnTo>
                  <a:lnTo>
                    <a:pt x="222" y="217"/>
                  </a:lnTo>
                  <a:lnTo>
                    <a:pt x="220" y="217"/>
                  </a:lnTo>
                  <a:lnTo>
                    <a:pt x="219" y="217"/>
                  </a:lnTo>
                  <a:lnTo>
                    <a:pt x="220" y="217"/>
                  </a:lnTo>
                  <a:lnTo>
                    <a:pt x="222" y="217"/>
                  </a:lnTo>
                  <a:close/>
                  <a:moveTo>
                    <a:pt x="576" y="215"/>
                  </a:moveTo>
                  <a:lnTo>
                    <a:pt x="574" y="217"/>
                  </a:lnTo>
                  <a:lnTo>
                    <a:pt x="572" y="217"/>
                  </a:lnTo>
                  <a:lnTo>
                    <a:pt x="574" y="217"/>
                  </a:lnTo>
                  <a:lnTo>
                    <a:pt x="574" y="215"/>
                  </a:lnTo>
                  <a:lnTo>
                    <a:pt x="574" y="217"/>
                  </a:lnTo>
                  <a:lnTo>
                    <a:pt x="574" y="215"/>
                  </a:lnTo>
                  <a:lnTo>
                    <a:pt x="576" y="215"/>
                  </a:lnTo>
                  <a:close/>
                  <a:moveTo>
                    <a:pt x="505" y="217"/>
                  </a:moveTo>
                  <a:lnTo>
                    <a:pt x="507" y="217"/>
                  </a:lnTo>
                  <a:lnTo>
                    <a:pt x="507" y="219"/>
                  </a:lnTo>
                  <a:lnTo>
                    <a:pt x="507" y="217"/>
                  </a:lnTo>
                  <a:lnTo>
                    <a:pt x="505" y="217"/>
                  </a:lnTo>
                  <a:lnTo>
                    <a:pt x="503" y="219"/>
                  </a:lnTo>
                  <a:lnTo>
                    <a:pt x="501" y="221"/>
                  </a:lnTo>
                  <a:lnTo>
                    <a:pt x="499" y="221"/>
                  </a:lnTo>
                  <a:lnTo>
                    <a:pt x="497" y="221"/>
                  </a:lnTo>
                  <a:lnTo>
                    <a:pt x="495" y="221"/>
                  </a:lnTo>
                  <a:lnTo>
                    <a:pt x="493" y="221"/>
                  </a:lnTo>
                  <a:lnTo>
                    <a:pt x="491" y="221"/>
                  </a:lnTo>
                  <a:lnTo>
                    <a:pt x="491" y="223"/>
                  </a:lnTo>
                  <a:lnTo>
                    <a:pt x="489" y="223"/>
                  </a:lnTo>
                  <a:lnTo>
                    <a:pt x="489" y="221"/>
                  </a:lnTo>
                  <a:lnTo>
                    <a:pt x="489" y="219"/>
                  </a:lnTo>
                  <a:lnTo>
                    <a:pt x="491" y="219"/>
                  </a:lnTo>
                  <a:lnTo>
                    <a:pt x="491" y="217"/>
                  </a:lnTo>
                  <a:lnTo>
                    <a:pt x="493" y="217"/>
                  </a:lnTo>
                  <a:lnTo>
                    <a:pt x="497" y="217"/>
                  </a:lnTo>
                  <a:lnTo>
                    <a:pt x="499" y="217"/>
                  </a:lnTo>
                  <a:lnTo>
                    <a:pt x="501" y="215"/>
                  </a:lnTo>
                  <a:lnTo>
                    <a:pt x="503" y="215"/>
                  </a:lnTo>
                  <a:lnTo>
                    <a:pt x="505" y="217"/>
                  </a:lnTo>
                  <a:close/>
                  <a:moveTo>
                    <a:pt x="553" y="215"/>
                  </a:moveTo>
                  <a:lnTo>
                    <a:pt x="551" y="215"/>
                  </a:lnTo>
                  <a:lnTo>
                    <a:pt x="553" y="215"/>
                  </a:lnTo>
                  <a:close/>
                  <a:moveTo>
                    <a:pt x="516" y="217"/>
                  </a:moveTo>
                  <a:lnTo>
                    <a:pt x="514" y="217"/>
                  </a:lnTo>
                  <a:lnTo>
                    <a:pt x="514" y="215"/>
                  </a:lnTo>
                  <a:lnTo>
                    <a:pt x="514" y="213"/>
                  </a:lnTo>
                  <a:lnTo>
                    <a:pt x="516" y="213"/>
                  </a:lnTo>
                  <a:lnTo>
                    <a:pt x="516" y="215"/>
                  </a:lnTo>
                  <a:lnTo>
                    <a:pt x="516" y="217"/>
                  </a:lnTo>
                  <a:close/>
                  <a:moveTo>
                    <a:pt x="570" y="213"/>
                  </a:moveTo>
                  <a:lnTo>
                    <a:pt x="572" y="213"/>
                  </a:lnTo>
                  <a:lnTo>
                    <a:pt x="572" y="215"/>
                  </a:lnTo>
                  <a:lnTo>
                    <a:pt x="572" y="213"/>
                  </a:lnTo>
                  <a:lnTo>
                    <a:pt x="572" y="215"/>
                  </a:lnTo>
                  <a:lnTo>
                    <a:pt x="570" y="215"/>
                  </a:lnTo>
                  <a:lnTo>
                    <a:pt x="570" y="213"/>
                  </a:lnTo>
                  <a:close/>
                  <a:moveTo>
                    <a:pt x="576" y="213"/>
                  </a:moveTo>
                  <a:lnTo>
                    <a:pt x="574" y="213"/>
                  </a:lnTo>
                  <a:lnTo>
                    <a:pt x="572" y="213"/>
                  </a:lnTo>
                  <a:lnTo>
                    <a:pt x="574" y="213"/>
                  </a:lnTo>
                  <a:lnTo>
                    <a:pt x="576" y="213"/>
                  </a:lnTo>
                  <a:close/>
                  <a:moveTo>
                    <a:pt x="699" y="223"/>
                  </a:moveTo>
                  <a:lnTo>
                    <a:pt x="697" y="223"/>
                  </a:lnTo>
                  <a:lnTo>
                    <a:pt x="697" y="225"/>
                  </a:lnTo>
                  <a:lnTo>
                    <a:pt x="695" y="225"/>
                  </a:lnTo>
                  <a:lnTo>
                    <a:pt x="695" y="226"/>
                  </a:lnTo>
                  <a:lnTo>
                    <a:pt x="693" y="226"/>
                  </a:lnTo>
                  <a:lnTo>
                    <a:pt x="691" y="228"/>
                  </a:lnTo>
                  <a:lnTo>
                    <a:pt x="689" y="228"/>
                  </a:lnTo>
                  <a:lnTo>
                    <a:pt x="687" y="228"/>
                  </a:lnTo>
                  <a:lnTo>
                    <a:pt x="685" y="228"/>
                  </a:lnTo>
                  <a:lnTo>
                    <a:pt x="681" y="228"/>
                  </a:lnTo>
                  <a:lnTo>
                    <a:pt x="679" y="228"/>
                  </a:lnTo>
                  <a:lnTo>
                    <a:pt x="679" y="225"/>
                  </a:lnTo>
                  <a:lnTo>
                    <a:pt x="679" y="223"/>
                  </a:lnTo>
                  <a:lnTo>
                    <a:pt x="681" y="223"/>
                  </a:lnTo>
                  <a:lnTo>
                    <a:pt x="681" y="221"/>
                  </a:lnTo>
                  <a:lnTo>
                    <a:pt x="683" y="219"/>
                  </a:lnTo>
                  <a:lnTo>
                    <a:pt x="683" y="217"/>
                  </a:lnTo>
                  <a:lnTo>
                    <a:pt x="685" y="217"/>
                  </a:lnTo>
                  <a:lnTo>
                    <a:pt x="685" y="215"/>
                  </a:lnTo>
                  <a:lnTo>
                    <a:pt x="689" y="213"/>
                  </a:lnTo>
                  <a:lnTo>
                    <a:pt x="691" y="213"/>
                  </a:lnTo>
                  <a:lnTo>
                    <a:pt x="693" y="211"/>
                  </a:lnTo>
                  <a:lnTo>
                    <a:pt x="695" y="211"/>
                  </a:lnTo>
                  <a:lnTo>
                    <a:pt x="697" y="211"/>
                  </a:lnTo>
                  <a:lnTo>
                    <a:pt x="699" y="213"/>
                  </a:lnTo>
                  <a:lnTo>
                    <a:pt x="699" y="215"/>
                  </a:lnTo>
                  <a:lnTo>
                    <a:pt x="700" y="215"/>
                  </a:lnTo>
                  <a:lnTo>
                    <a:pt x="700" y="217"/>
                  </a:lnTo>
                  <a:lnTo>
                    <a:pt x="700" y="219"/>
                  </a:lnTo>
                  <a:lnTo>
                    <a:pt x="699" y="221"/>
                  </a:lnTo>
                  <a:lnTo>
                    <a:pt x="699" y="223"/>
                  </a:lnTo>
                  <a:close/>
                  <a:moveTo>
                    <a:pt x="426" y="213"/>
                  </a:moveTo>
                  <a:lnTo>
                    <a:pt x="426" y="211"/>
                  </a:lnTo>
                  <a:lnTo>
                    <a:pt x="428" y="211"/>
                  </a:lnTo>
                  <a:lnTo>
                    <a:pt x="426" y="213"/>
                  </a:lnTo>
                  <a:close/>
                  <a:moveTo>
                    <a:pt x="578" y="211"/>
                  </a:moveTo>
                  <a:lnTo>
                    <a:pt x="576" y="211"/>
                  </a:lnTo>
                  <a:lnTo>
                    <a:pt x="578" y="211"/>
                  </a:lnTo>
                  <a:close/>
                  <a:moveTo>
                    <a:pt x="412" y="209"/>
                  </a:moveTo>
                  <a:lnTo>
                    <a:pt x="412" y="211"/>
                  </a:lnTo>
                  <a:lnTo>
                    <a:pt x="414" y="211"/>
                  </a:lnTo>
                  <a:lnTo>
                    <a:pt x="412" y="211"/>
                  </a:lnTo>
                  <a:lnTo>
                    <a:pt x="411" y="211"/>
                  </a:lnTo>
                  <a:lnTo>
                    <a:pt x="411" y="209"/>
                  </a:lnTo>
                  <a:lnTo>
                    <a:pt x="412" y="209"/>
                  </a:lnTo>
                  <a:close/>
                  <a:moveTo>
                    <a:pt x="313" y="207"/>
                  </a:moveTo>
                  <a:lnTo>
                    <a:pt x="313" y="209"/>
                  </a:lnTo>
                  <a:lnTo>
                    <a:pt x="311" y="209"/>
                  </a:lnTo>
                  <a:lnTo>
                    <a:pt x="311" y="207"/>
                  </a:lnTo>
                  <a:lnTo>
                    <a:pt x="313" y="207"/>
                  </a:lnTo>
                  <a:close/>
                  <a:moveTo>
                    <a:pt x="583" y="209"/>
                  </a:moveTo>
                  <a:lnTo>
                    <a:pt x="583" y="207"/>
                  </a:lnTo>
                  <a:lnTo>
                    <a:pt x="585" y="209"/>
                  </a:lnTo>
                  <a:lnTo>
                    <a:pt x="583" y="209"/>
                  </a:lnTo>
                  <a:lnTo>
                    <a:pt x="583" y="211"/>
                  </a:lnTo>
                  <a:lnTo>
                    <a:pt x="583" y="213"/>
                  </a:lnTo>
                  <a:lnTo>
                    <a:pt x="583" y="215"/>
                  </a:lnTo>
                  <a:lnTo>
                    <a:pt x="583" y="217"/>
                  </a:lnTo>
                  <a:lnTo>
                    <a:pt x="581" y="217"/>
                  </a:lnTo>
                  <a:lnTo>
                    <a:pt x="581" y="219"/>
                  </a:lnTo>
                  <a:lnTo>
                    <a:pt x="579" y="219"/>
                  </a:lnTo>
                  <a:lnTo>
                    <a:pt x="579" y="221"/>
                  </a:lnTo>
                  <a:lnTo>
                    <a:pt x="578" y="221"/>
                  </a:lnTo>
                  <a:lnTo>
                    <a:pt x="578" y="223"/>
                  </a:lnTo>
                  <a:lnTo>
                    <a:pt x="578" y="221"/>
                  </a:lnTo>
                  <a:lnTo>
                    <a:pt x="576" y="223"/>
                  </a:lnTo>
                  <a:lnTo>
                    <a:pt x="574" y="223"/>
                  </a:lnTo>
                  <a:lnTo>
                    <a:pt x="574" y="221"/>
                  </a:lnTo>
                  <a:lnTo>
                    <a:pt x="576" y="221"/>
                  </a:lnTo>
                  <a:lnTo>
                    <a:pt x="574" y="221"/>
                  </a:lnTo>
                  <a:lnTo>
                    <a:pt x="574" y="219"/>
                  </a:lnTo>
                  <a:lnTo>
                    <a:pt x="576" y="219"/>
                  </a:lnTo>
                  <a:lnTo>
                    <a:pt x="576" y="217"/>
                  </a:lnTo>
                  <a:lnTo>
                    <a:pt x="574" y="217"/>
                  </a:lnTo>
                  <a:lnTo>
                    <a:pt x="576" y="217"/>
                  </a:lnTo>
                  <a:lnTo>
                    <a:pt x="578" y="217"/>
                  </a:lnTo>
                  <a:lnTo>
                    <a:pt x="576" y="217"/>
                  </a:lnTo>
                  <a:lnTo>
                    <a:pt x="576" y="215"/>
                  </a:lnTo>
                  <a:lnTo>
                    <a:pt x="576" y="213"/>
                  </a:lnTo>
                  <a:lnTo>
                    <a:pt x="578" y="213"/>
                  </a:lnTo>
                  <a:lnTo>
                    <a:pt x="579" y="213"/>
                  </a:lnTo>
                  <a:lnTo>
                    <a:pt x="579" y="211"/>
                  </a:lnTo>
                  <a:lnTo>
                    <a:pt x="581" y="209"/>
                  </a:lnTo>
                  <a:lnTo>
                    <a:pt x="581" y="207"/>
                  </a:lnTo>
                  <a:lnTo>
                    <a:pt x="583" y="207"/>
                  </a:lnTo>
                  <a:lnTo>
                    <a:pt x="583" y="209"/>
                  </a:lnTo>
                  <a:close/>
                  <a:moveTo>
                    <a:pt x="332" y="207"/>
                  </a:moveTo>
                  <a:lnTo>
                    <a:pt x="332" y="209"/>
                  </a:lnTo>
                  <a:lnTo>
                    <a:pt x="330" y="209"/>
                  </a:lnTo>
                  <a:lnTo>
                    <a:pt x="330" y="207"/>
                  </a:lnTo>
                  <a:lnTo>
                    <a:pt x="332" y="207"/>
                  </a:lnTo>
                  <a:lnTo>
                    <a:pt x="332" y="209"/>
                  </a:lnTo>
                  <a:lnTo>
                    <a:pt x="332" y="207"/>
                  </a:lnTo>
                  <a:close/>
                  <a:moveTo>
                    <a:pt x="587" y="207"/>
                  </a:moveTo>
                  <a:lnTo>
                    <a:pt x="589" y="209"/>
                  </a:lnTo>
                  <a:lnTo>
                    <a:pt x="587" y="209"/>
                  </a:lnTo>
                  <a:lnTo>
                    <a:pt x="585" y="209"/>
                  </a:lnTo>
                  <a:lnTo>
                    <a:pt x="585" y="207"/>
                  </a:lnTo>
                  <a:lnTo>
                    <a:pt x="587" y="207"/>
                  </a:lnTo>
                  <a:close/>
                  <a:moveTo>
                    <a:pt x="535" y="209"/>
                  </a:moveTo>
                  <a:lnTo>
                    <a:pt x="533" y="209"/>
                  </a:lnTo>
                  <a:lnTo>
                    <a:pt x="533" y="207"/>
                  </a:lnTo>
                  <a:lnTo>
                    <a:pt x="535" y="207"/>
                  </a:lnTo>
                  <a:lnTo>
                    <a:pt x="535" y="209"/>
                  </a:lnTo>
                  <a:close/>
                  <a:moveTo>
                    <a:pt x="309" y="207"/>
                  </a:moveTo>
                  <a:lnTo>
                    <a:pt x="309" y="209"/>
                  </a:lnTo>
                  <a:lnTo>
                    <a:pt x="307" y="209"/>
                  </a:lnTo>
                  <a:lnTo>
                    <a:pt x="307" y="207"/>
                  </a:lnTo>
                  <a:lnTo>
                    <a:pt x="309" y="207"/>
                  </a:lnTo>
                  <a:close/>
                  <a:moveTo>
                    <a:pt x="411" y="207"/>
                  </a:moveTo>
                  <a:lnTo>
                    <a:pt x="409" y="207"/>
                  </a:lnTo>
                  <a:lnTo>
                    <a:pt x="407" y="207"/>
                  </a:lnTo>
                  <a:lnTo>
                    <a:pt x="409" y="207"/>
                  </a:lnTo>
                  <a:lnTo>
                    <a:pt x="407" y="207"/>
                  </a:lnTo>
                  <a:lnTo>
                    <a:pt x="407" y="205"/>
                  </a:lnTo>
                  <a:lnTo>
                    <a:pt x="409" y="205"/>
                  </a:lnTo>
                  <a:lnTo>
                    <a:pt x="409" y="207"/>
                  </a:lnTo>
                  <a:lnTo>
                    <a:pt x="411" y="207"/>
                  </a:lnTo>
                  <a:close/>
                  <a:moveTo>
                    <a:pt x="303" y="203"/>
                  </a:moveTo>
                  <a:lnTo>
                    <a:pt x="303" y="205"/>
                  </a:lnTo>
                  <a:lnTo>
                    <a:pt x="305" y="205"/>
                  </a:lnTo>
                  <a:lnTo>
                    <a:pt x="303" y="205"/>
                  </a:lnTo>
                  <a:lnTo>
                    <a:pt x="301" y="205"/>
                  </a:lnTo>
                  <a:lnTo>
                    <a:pt x="301" y="207"/>
                  </a:lnTo>
                  <a:lnTo>
                    <a:pt x="299" y="207"/>
                  </a:lnTo>
                  <a:lnTo>
                    <a:pt x="297" y="207"/>
                  </a:lnTo>
                  <a:lnTo>
                    <a:pt x="295" y="207"/>
                  </a:lnTo>
                  <a:lnTo>
                    <a:pt x="295" y="209"/>
                  </a:lnTo>
                  <a:lnTo>
                    <a:pt x="293" y="209"/>
                  </a:lnTo>
                  <a:lnTo>
                    <a:pt x="291" y="209"/>
                  </a:lnTo>
                  <a:lnTo>
                    <a:pt x="290" y="209"/>
                  </a:lnTo>
                  <a:lnTo>
                    <a:pt x="290" y="207"/>
                  </a:lnTo>
                  <a:lnTo>
                    <a:pt x="288" y="207"/>
                  </a:lnTo>
                  <a:lnTo>
                    <a:pt x="288" y="209"/>
                  </a:lnTo>
                  <a:lnTo>
                    <a:pt x="290" y="209"/>
                  </a:lnTo>
                  <a:lnTo>
                    <a:pt x="288" y="209"/>
                  </a:lnTo>
                  <a:lnTo>
                    <a:pt x="284" y="209"/>
                  </a:lnTo>
                  <a:lnTo>
                    <a:pt x="282" y="209"/>
                  </a:lnTo>
                  <a:lnTo>
                    <a:pt x="282" y="207"/>
                  </a:lnTo>
                  <a:lnTo>
                    <a:pt x="282" y="205"/>
                  </a:lnTo>
                  <a:lnTo>
                    <a:pt x="284" y="205"/>
                  </a:lnTo>
                  <a:lnTo>
                    <a:pt x="284" y="203"/>
                  </a:lnTo>
                  <a:lnTo>
                    <a:pt x="286" y="203"/>
                  </a:lnTo>
                  <a:lnTo>
                    <a:pt x="288" y="203"/>
                  </a:lnTo>
                  <a:lnTo>
                    <a:pt x="290" y="203"/>
                  </a:lnTo>
                  <a:lnTo>
                    <a:pt x="291" y="203"/>
                  </a:lnTo>
                  <a:lnTo>
                    <a:pt x="293" y="203"/>
                  </a:lnTo>
                  <a:lnTo>
                    <a:pt x="295" y="203"/>
                  </a:lnTo>
                  <a:lnTo>
                    <a:pt x="297" y="203"/>
                  </a:lnTo>
                  <a:lnTo>
                    <a:pt x="299" y="203"/>
                  </a:lnTo>
                  <a:lnTo>
                    <a:pt x="301" y="203"/>
                  </a:lnTo>
                  <a:lnTo>
                    <a:pt x="303" y="203"/>
                  </a:lnTo>
                  <a:close/>
                  <a:moveTo>
                    <a:pt x="324" y="203"/>
                  </a:moveTo>
                  <a:lnTo>
                    <a:pt x="326" y="203"/>
                  </a:lnTo>
                  <a:lnTo>
                    <a:pt x="328" y="203"/>
                  </a:lnTo>
                  <a:lnTo>
                    <a:pt x="328" y="205"/>
                  </a:lnTo>
                  <a:lnTo>
                    <a:pt x="326" y="205"/>
                  </a:lnTo>
                  <a:lnTo>
                    <a:pt x="326" y="203"/>
                  </a:lnTo>
                  <a:lnTo>
                    <a:pt x="326" y="205"/>
                  </a:lnTo>
                  <a:lnTo>
                    <a:pt x="324" y="205"/>
                  </a:lnTo>
                  <a:lnTo>
                    <a:pt x="324" y="203"/>
                  </a:lnTo>
                  <a:lnTo>
                    <a:pt x="324" y="205"/>
                  </a:lnTo>
                  <a:lnTo>
                    <a:pt x="322" y="205"/>
                  </a:lnTo>
                  <a:lnTo>
                    <a:pt x="322" y="203"/>
                  </a:lnTo>
                  <a:lnTo>
                    <a:pt x="324" y="203"/>
                  </a:lnTo>
                  <a:close/>
                  <a:moveTo>
                    <a:pt x="697" y="203"/>
                  </a:moveTo>
                  <a:lnTo>
                    <a:pt x="695" y="203"/>
                  </a:lnTo>
                  <a:lnTo>
                    <a:pt x="695" y="202"/>
                  </a:lnTo>
                  <a:lnTo>
                    <a:pt x="697" y="202"/>
                  </a:lnTo>
                  <a:lnTo>
                    <a:pt x="697" y="203"/>
                  </a:lnTo>
                  <a:close/>
                  <a:moveTo>
                    <a:pt x="583" y="202"/>
                  </a:moveTo>
                  <a:lnTo>
                    <a:pt x="581" y="202"/>
                  </a:lnTo>
                  <a:lnTo>
                    <a:pt x="581" y="203"/>
                  </a:lnTo>
                  <a:lnTo>
                    <a:pt x="581" y="202"/>
                  </a:lnTo>
                  <a:lnTo>
                    <a:pt x="583" y="202"/>
                  </a:lnTo>
                  <a:close/>
                  <a:moveTo>
                    <a:pt x="631" y="202"/>
                  </a:moveTo>
                  <a:lnTo>
                    <a:pt x="631" y="200"/>
                  </a:lnTo>
                  <a:lnTo>
                    <a:pt x="631" y="202"/>
                  </a:lnTo>
                  <a:close/>
                  <a:moveTo>
                    <a:pt x="163" y="198"/>
                  </a:moveTo>
                  <a:lnTo>
                    <a:pt x="163" y="200"/>
                  </a:lnTo>
                  <a:lnTo>
                    <a:pt x="163" y="202"/>
                  </a:lnTo>
                  <a:lnTo>
                    <a:pt x="163" y="200"/>
                  </a:lnTo>
                  <a:lnTo>
                    <a:pt x="161" y="200"/>
                  </a:lnTo>
                  <a:lnTo>
                    <a:pt x="163" y="198"/>
                  </a:lnTo>
                  <a:close/>
                  <a:moveTo>
                    <a:pt x="631" y="198"/>
                  </a:moveTo>
                  <a:lnTo>
                    <a:pt x="631" y="200"/>
                  </a:lnTo>
                  <a:lnTo>
                    <a:pt x="631" y="198"/>
                  </a:lnTo>
                  <a:close/>
                  <a:moveTo>
                    <a:pt x="556" y="196"/>
                  </a:moveTo>
                  <a:lnTo>
                    <a:pt x="556" y="194"/>
                  </a:lnTo>
                  <a:lnTo>
                    <a:pt x="556" y="196"/>
                  </a:lnTo>
                  <a:close/>
                  <a:moveTo>
                    <a:pt x="629" y="196"/>
                  </a:moveTo>
                  <a:lnTo>
                    <a:pt x="629" y="198"/>
                  </a:lnTo>
                  <a:lnTo>
                    <a:pt x="627" y="198"/>
                  </a:lnTo>
                  <a:lnTo>
                    <a:pt x="627" y="196"/>
                  </a:lnTo>
                  <a:lnTo>
                    <a:pt x="626" y="196"/>
                  </a:lnTo>
                  <a:lnTo>
                    <a:pt x="627" y="196"/>
                  </a:lnTo>
                  <a:lnTo>
                    <a:pt x="627" y="194"/>
                  </a:lnTo>
                  <a:lnTo>
                    <a:pt x="629" y="196"/>
                  </a:lnTo>
                  <a:close/>
                  <a:moveTo>
                    <a:pt x="633" y="198"/>
                  </a:moveTo>
                  <a:lnTo>
                    <a:pt x="633" y="196"/>
                  </a:lnTo>
                  <a:lnTo>
                    <a:pt x="633" y="194"/>
                  </a:lnTo>
                  <a:lnTo>
                    <a:pt x="635" y="194"/>
                  </a:lnTo>
                  <a:lnTo>
                    <a:pt x="635" y="196"/>
                  </a:lnTo>
                  <a:lnTo>
                    <a:pt x="633" y="198"/>
                  </a:lnTo>
                  <a:close/>
                  <a:moveTo>
                    <a:pt x="627" y="198"/>
                  </a:moveTo>
                  <a:lnTo>
                    <a:pt x="627" y="200"/>
                  </a:lnTo>
                  <a:lnTo>
                    <a:pt x="629" y="200"/>
                  </a:lnTo>
                  <a:lnTo>
                    <a:pt x="627" y="200"/>
                  </a:lnTo>
                  <a:lnTo>
                    <a:pt x="627" y="202"/>
                  </a:lnTo>
                  <a:lnTo>
                    <a:pt x="626" y="203"/>
                  </a:lnTo>
                  <a:lnTo>
                    <a:pt x="624" y="203"/>
                  </a:lnTo>
                  <a:lnTo>
                    <a:pt x="624" y="205"/>
                  </a:lnTo>
                  <a:lnTo>
                    <a:pt x="624" y="203"/>
                  </a:lnTo>
                  <a:lnTo>
                    <a:pt x="622" y="203"/>
                  </a:lnTo>
                  <a:lnTo>
                    <a:pt x="622" y="202"/>
                  </a:lnTo>
                  <a:lnTo>
                    <a:pt x="622" y="200"/>
                  </a:lnTo>
                  <a:lnTo>
                    <a:pt x="622" y="198"/>
                  </a:lnTo>
                  <a:lnTo>
                    <a:pt x="624" y="198"/>
                  </a:lnTo>
                  <a:lnTo>
                    <a:pt x="622" y="196"/>
                  </a:lnTo>
                  <a:lnTo>
                    <a:pt x="622" y="194"/>
                  </a:lnTo>
                  <a:lnTo>
                    <a:pt x="622" y="192"/>
                  </a:lnTo>
                  <a:lnTo>
                    <a:pt x="624" y="192"/>
                  </a:lnTo>
                  <a:lnTo>
                    <a:pt x="624" y="194"/>
                  </a:lnTo>
                  <a:lnTo>
                    <a:pt x="626" y="194"/>
                  </a:lnTo>
                  <a:lnTo>
                    <a:pt x="626" y="196"/>
                  </a:lnTo>
                  <a:lnTo>
                    <a:pt x="627" y="196"/>
                  </a:lnTo>
                  <a:lnTo>
                    <a:pt x="627" y="198"/>
                  </a:lnTo>
                  <a:close/>
                  <a:moveTo>
                    <a:pt x="624" y="190"/>
                  </a:moveTo>
                  <a:lnTo>
                    <a:pt x="626" y="190"/>
                  </a:lnTo>
                  <a:lnTo>
                    <a:pt x="624" y="192"/>
                  </a:lnTo>
                  <a:lnTo>
                    <a:pt x="626" y="192"/>
                  </a:lnTo>
                  <a:lnTo>
                    <a:pt x="626" y="194"/>
                  </a:lnTo>
                  <a:lnTo>
                    <a:pt x="627" y="194"/>
                  </a:lnTo>
                  <a:lnTo>
                    <a:pt x="626" y="194"/>
                  </a:lnTo>
                  <a:lnTo>
                    <a:pt x="626" y="196"/>
                  </a:lnTo>
                  <a:lnTo>
                    <a:pt x="626" y="194"/>
                  </a:lnTo>
                  <a:lnTo>
                    <a:pt x="624" y="194"/>
                  </a:lnTo>
                  <a:lnTo>
                    <a:pt x="624" y="192"/>
                  </a:lnTo>
                  <a:lnTo>
                    <a:pt x="624" y="194"/>
                  </a:lnTo>
                  <a:lnTo>
                    <a:pt x="624" y="192"/>
                  </a:lnTo>
                  <a:lnTo>
                    <a:pt x="622" y="192"/>
                  </a:lnTo>
                  <a:lnTo>
                    <a:pt x="622" y="190"/>
                  </a:lnTo>
                  <a:lnTo>
                    <a:pt x="624" y="190"/>
                  </a:lnTo>
                  <a:close/>
                  <a:moveTo>
                    <a:pt x="178" y="190"/>
                  </a:moveTo>
                  <a:lnTo>
                    <a:pt x="178" y="188"/>
                  </a:lnTo>
                  <a:lnTo>
                    <a:pt x="180" y="188"/>
                  </a:lnTo>
                  <a:lnTo>
                    <a:pt x="180" y="190"/>
                  </a:lnTo>
                  <a:lnTo>
                    <a:pt x="182" y="190"/>
                  </a:lnTo>
                  <a:lnTo>
                    <a:pt x="184" y="190"/>
                  </a:lnTo>
                  <a:lnTo>
                    <a:pt x="186" y="190"/>
                  </a:lnTo>
                  <a:lnTo>
                    <a:pt x="186" y="192"/>
                  </a:lnTo>
                  <a:lnTo>
                    <a:pt x="188" y="192"/>
                  </a:lnTo>
                  <a:lnTo>
                    <a:pt x="192" y="192"/>
                  </a:lnTo>
                  <a:lnTo>
                    <a:pt x="192" y="190"/>
                  </a:lnTo>
                  <a:lnTo>
                    <a:pt x="192" y="188"/>
                  </a:lnTo>
                  <a:lnTo>
                    <a:pt x="194" y="188"/>
                  </a:lnTo>
                  <a:lnTo>
                    <a:pt x="194" y="190"/>
                  </a:lnTo>
                  <a:lnTo>
                    <a:pt x="195" y="188"/>
                  </a:lnTo>
                  <a:lnTo>
                    <a:pt x="195" y="190"/>
                  </a:lnTo>
                  <a:lnTo>
                    <a:pt x="197" y="190"/>
                  </a:lnTo>
                  <a:lnTo>
                    <a:pt x="197" y="192"/>
                  </a:lnTo>
                  <a:lnTo>
                    <a:pt x="199" y="192"/>
                  </a:lnTo>
                  <a:lnTo>
                    <a:pt x="201" y="192"/>
                  </a:lnTo>
                  <a:lnTo>
                    <a:pt x="201" y="194"/>
                  </a:lnTo>
                  <a:lnTo>
                    <a:pt x="203" y="194"/>
                  </a:lnTo>
                  <a:lnTo>
                    <a:pt x="203" y="192"/>
                  </a:lnTo>
                  <a:lnTo>
                    <a:pt x="205" y="192"/>
                  </a:lnTo>
                  <a:lnTo>
                    <a:pt x="205" y="194"/>
                  </a:lnTo>
                  <a:lnTo>
                    <a:pt x="205" y="192"/>
                  </a:lnTo>
                  <a:lnTo>
                    <a:pt x="205" y="194"/>
                  </a:lnTo>
                  <a:lnTo>
                    <a:pt x="207" y="194"/>
                  </a:lnTo>
                  <a:lnTo>
                    <a:pt x="209" y="196"/>
                  </a:lnTo>
                  <a:lnTo>
                    <a:pt x="209" y="194"/>
                  </a:lnTo>
                  <a:lnTo>
                    <a:pt x="211" y="194"/>
                  </a:lnTo>
                  <a:lnTo>
                    <a:pt x="209" y="194"/>
                  </a:lnTo>
                  <a:lnTo>
                    <a:pt x="211" y="194"/>
                  </a:lnTo>
                  <a:lnTo>
                    <a:pt x="213" y="194"/>
                  </a:lnTo>
                  <a:lnTo>
                    <a:pt x="213" y="196"/>
                  </a:lnTo>
                  <a:lnTo>
                    <a:pt x="215" y="198"/>
                  </a:lnTo>
                  <a:lnTo>
                    <a:pt x="217" y="200"/>
                  </a:lnTo>
                  <a:lnTo>
                    <a:pt x="217" y="202"/>
                  </a:lnTo>
                  <a:lnTo>
                    <a:pt x="219" y="202"/>
                  </a:lnTo>
                  <a:lnTo>
                    <a:pt x="219" y="203"/>
                  </a:lnTo>
                  <a:lnTo>
                    <a:pt x="220" y="202"/>
                  </a:lnTo>
                  <a:lnTo>
                    <a:pt x="220" y="203"/>
                  </a:lnTo>
                  <a:lnTo>
                    <a:pt x="222" y="203"/>
                  </a:lnTo>
                  <a:lnTo>
                    <a:pt x="222" y="202"/>
                  </a:lnTo>
                  <a:lnTo>
                    <a:pt x="224" y="202"/>
                  </a:lnTo>
                  <a:lnTo>
                    <a:pt x="224" y="203"/>
                  </a:lnTo>
                  <a:lnTo>
                    <a:pt x="226" y="203"/>
                  </a:lnTo>
                  <a:lnTo>
                    <a:pt x="228" y="203"/>
                  </a:lnTo>
                  <a:lnTo>
                    <a:pt x="230" y="203"/>
                  </a:lnTo>
                  <a:lnTo>
                    <a:pt x="232" y="203"/>
                  </a:lnTo>
                  <a:lnTo>
                    <a:pt x="234" y="203"/>
                  </a:lnTo>
                  <a:lnTo>
                    <a:pt x="238" y="205"/>
                  </a:lnTo>
                  <a:lnTo>
                    <a:pt x="240" y="203"/>
                  </a:lnTo>
                  <a:lnTo>
                    <a:pt x="242" y="203"/>
                  </a:lnTo>
                  <a:lnTo>
                    <a:pt x="243" y="205"/>
                  </a:lnTo>
                  <a:lnTo>
                    <a:pt x="245" y="205"/>
                  </a:lnTo>
                  <a:lnTo>
                    <a:pt x="247" y="205"/>
                  </a:lnTo>
                  <a:lnTo>
                    <a:pt x="247" y="203"/>
                  </a:lnTo>
                  <a:lnTo>
                    <a:pt x="249" y="202"/>
                  </a:lnTo>
                  <a:lnTo>
                    <a:pt x="249" y="200"/>
                  </a:lnTo>
                  <a:lnTo>
                    <a:pt x="249" y="198"/>
                  </a:lnTo>
                  <a:lnTo>
                    <a:pt x="251" y="198"/>
                  </a:lnTo>
                  <a:lnTo>
                    <a:pt x="251" y="196"/>
                  </a:lnTo>
                  <a:lnTo>
                    <a:pt x="253" y="196"/>
                  </a:lnTo>
                  <a:lnTo>
                    <a:pt x="255" y="196"/>
                  </a:lnTo>
                  <a:lnTo>
                    <a:pt x="255" y="198"/>
                  </a:lnTo>
                  <a:lnTo>
                    <a:pt x="257" y="200"/>
                  </a:lnTo>
                  <a:lnTo>
                    <a:pt x="257" y="202"/>
                  </a:lnTo>
                  <a:lnTo>
                    <a:pt x="261" y="202"/>
                  </a:lnTo>
                  <a:lnTo>
                    <a:pt x="263" y="200"/>
                  </a:lnTo>
                  <a:lnTo>
                    <a:pt x="265" y="200"/>
                  </a:lnTo>
                  <a:lnTo>
                    <a:pt x="265" y="202"/>
                  </a:lnTo>
                  <a:lnTo>
                    <a:pt x="267" y="202"/>
                  </a:lnTo>
                  <a:lnTo>
                    <a:pt x="267" y="203"/>
                  </a:lnTo>
                  <a:lnTo>
                    <a:pt x="268" y="203"/>
                  </a:lnTo>
                  <a:lnTo>
                    <a:pt x="270" y="202"/>
                  </a:lnTo>
                  <a:lnTo>
                    <a:pt x="270" y="203"/>
                  </a:lnTo>
                  <a:lnTo>
                    <a:pt x="272" y="203"/>
                  </a:lnTo>
                  <a:lnTo>
                    <a:pt x="274" y="203"/>
                  </a:lnTo>
                  <a:lnTo>
                    <a:pt x="276" y="203"/>
                  </a:lnTo>
                  <a:lnTo>
                    <a:pt x="278" y="203"/>
                  </a:lnTo>
                  <a:lnTo>
                    <a:pt x="278" y="205"/>
                  </a:lnTo>
                  <a:lnTo>
                    <a:pt x="280" y="205"/>
                  </a:lnTo>
                  <a:lnTo>
                    <a:pt x="280" y="203"/>
                  </a:lnTo>
                  <a:lnTo>
                    <a:pt x="280" y="205"/>
                  </a:lnTo>
                  <a:lnTo>
                    <a:pt x="280" y="207"/>
                  </a:lnTo>
                  <a:lnTo>
                    <a:pt x="282" y="207"/>
                  </a:lnTo>
                  <a:lnTo>
                    <a:pt x="280" y="207"/>
                  </a:lnTo>
                  <a:lnTo>
                    <a:pt x="282" y="207"/>
                  </a:lnTo>
                  <a:lnTo>
                    <a:pt x="282" y="209"/>
                  </a:lnTo>
                  <a:lnTo>
                    <a:pt x="280" y="209"/>
                  </a:lnTo>
                  <a:lnTo>
                    <a:pt x="282" y="209"/>
                  </a:lnTo>
                  <a:lnTo>
                    <a:pt x="284" y="209"/>
                  </a:lnTo>
                  <a:lnTo>
                    <a:pt x="284" y="211"/>
                  </a:lnTo>
                  <a:lnTo>
                    <a:pt x="284" y="213"/>
                  </a:lnTo>
                  <a:lnTo>
                    <a:pt x="282" y="213"/>
                  </a:lnTo>
                  <a:lnTo>
                    <a:pt x="282" y="215"/>
                  </a:lnTo>
                  <a:lnTo>
                    <a:pt x="284" y="215"/>
                  </a:lnTo>
                  <a:lnTo>
                    <a:pt x="286" y="217"/>
                  </a:lnTo>
                  <a:lnTo>
                    <a:pt x="288" y="217"/>
                  </a:lnTo>
                  <a:lnTo>
                    <a:pt x="290" y="217"/>
                  </a:lnTo>
                  <a:lnTo>
                    <a:pt x="291" y="219"/>
                  </a:lnTo>
                  <a:lnTo>
                    <a:pt x="291" y="217"/>
                  </a:lnTo>
                  <a:lnTo>
                    <a:pt x="293" y="217"/>
                  </a:lnTo>
                  <a:lnTo>
                    <a:pt x="295" y="217"/>
                  </a:lnTo>
                  <a:lnTo>
                    <a:pt x="297" y="217"/>
                  </a:lnTo>
                  <a:lnTo>
                    <a:pt x="299" y="217"/>
                  </a:lnTo>
                  <a:lnTo>
                    <a:pt x="301" y="217"/>
                  </a:lnTo>
                  <a:lnTo>
                    <a:pt x="303" y="215"/>
                  </a:lnTo>
                  <a:lnTo>
                    <a:pt x="305" y="217"/>
                  </a:lnTo>
                  <a:lnTo>
                    <a:pt x="307" y="217"/>
                  </a:lnTo>
                  <a:lnTo>
                    <a:pt x="309" y="217"/>
                  </a:lnTo>
                  <a:lnTo>
                    <a:pt x="309" y="219"/>
                  </a:lnTo>
                  <a:lnTo>
                    <a:pt x="309" y="221"/>
                  </a:lnTo>
                  <a:lnTo>
                    <a:pt x="309" y="223"/>
                  </a:lnTo>
                  <a:lnTo>
                    <a:pt x="309" y="225"/>
                  </a:lnTo>
                  <a:lnTo>
                    <a:pt x="309" y="228"/>
                  </a:lnTo>
                  <a:lnTo>
                    <a:pt x="309" y="230"/>
                  </a:lnTo>
                  <a:lnTo>
                    <a:pt x="309" y="228"/>
                  </a:lnTo>
                  <a:lnTo>
                    <a:pt x="309" y="230"/>
                  </a:lnTo>
                  <a:lnTo>
                    <a:pt x="309" y="232"/>
                  </a:lnTo>
                  <a:lnTo>
                    <a:pt x="311" y="232"/>
                  </a:lnTo>
                  <a:lnTo>
                    <a:pt x="313" y="232"/>
                  </a:lnTo>
                  <a:lnTo>
                    <a:pt x="313" y="234"/>
                  </a:lnTo>
                  <a:lnTo>
                    <a:pt x="311" y="234"/>
                  </a:lnTo>
                  <a:lnTo>
                    <a:pt x="309" y="234"/>
                  </a:lnTo>
                  <a:lnTo>
                    <a:pt x="309" y="232"/>
                  </a:lnTo>
                  <a:lnTo>
                    <a:pt x="307" y="232"/>
                  </a:lnTo>
                  <a:lnTo>
                    <a:pt x="305" y="232"/>
                  </a:lnTo>
                  <a:lnTo>
                    <a:pt x="303" y="232"/>
                  </a:lnTo>
                  <a:lnTo>
                    <a:pt x="301" y="232"/>
                  </a:lnTo>
                  <a:lnTo>
                    <a:pt x="301" y="230"/>
                  </a:lnTo>
                  <a:lnTo>
                    <a:pt x="299" y="230"/>
                  </a:lnTo>
                  <a:lnTo>
                    <a:pt x="297" y="230"/>
                  </a:lnTo>
                  <a:lnTo>
                    <a:pt x="297" y="228"/>
                  </a:lnTo>
                  <a:lnTo>
                    <a:pt x="295" y="228"/>
                  </a:lnTo>
                  <a:lnTo>
                    <a:pt x="293" y="228"/>
                  </a:lnTo>
                  <a:lnTo>
                    <a:pt x="291" y="226"/>
                  </a:lnTo>
                  <a:lnTo>
                    <a:pt x="290" y="226"/>
                  </a:lnTo>
                  <a:lnTo>
                    <a:pt x="288" y="226"/>
                  </a:lnTo>
                  <a:lnTo>
                    <a:pt x="286" y="226"/>
                  </a:lnTo>
                  <a:lnTo>
                    <a:pt x="286" y="228"/>
                  </a:lnTo>
                  <a:lnTo>
                    <a:pt x="284" y="228"/>
                  </a:lnTo>
                  <a:lnTo>
                    <a:pt x="282" y="228"/>
                  </a:lnTo>
                  <a:lnTo>
                    <a:pt x="280" y="228"/>
                  </a:lnTo>
                  <a:lnTo>
                    <a:pt x="278" y="228"/>
                  </a:lnTo>
                  <a:lnTo>
                    <a:pt x="276" y="228"/>
                  </a:lnTo>
                  <a:lnTo>
                    <a:pt x="276" y="226"/>
                  </a:lnTo>
                  <a:lnTo>
                    <a:pt x="274" y="226"/>
                  </a:lnTo>
                  <a:lnTo>
                    <a:pt x="270" y="226"/>
                  </a:lnTo>
                  <a:lnTo>
                    <a:pt x="268" y="226"/>
                  </a:lnTo>
                  <a:lnTo>
                    <a:pt x="267" y="226"/>
                  </a:lnTo>
                  <a:lnTo>
                    <a:pt x="267" y="228"/>
                  </a:lnTo>
                  <a:lnTo>
                    <a:pt x="265" y="228"/>
                  </a:lnTo>
                  <a:lnTo>
                    <a:pt x="265" y="226"/>
                  </a:lnTo>
                  <a:lnTo>
                    <a:pt x="263" y="226"/>
                  </a:lnTo>
                  <a:lnTo>
                    <a:pt x="261" y="226"/>
                  </a:lnTo>
                  <a:lnTo>
                    <a:pt x="259" y="226"/>
                  </a:lnTo>
                  <a:lnTo>
                    <a:pt x="257" y="226"/>
                  </a:lnTo>
                  <a:lnTo>
                    <a:pt x="257" y="225"/>
                  </a:lnTo>
                  <a:lnTo>
                    <a:pt x="255" y="225"/>
                  </a:lnTo>
                  <a:lnTo>
                    <a:pt x="255" y="226"/>
                  </a:lnTo>
                  <a:lnTo>
                    <a:pt x="253" y="225"/>
                  </a:lnTo>
                  <a:lnTo>
                    <a:pt x="251" y="225"/>
                  </a:lnTo>
                  <a:lnTo>
                    <a:pt x="249" y="225"/>
                  </a:lnTo>
                  <a:lnTo>
                    <a:pt x="247" y="225"/>
                  </a:lnTo>
                  <a:lnTo>
                    <a:pt x="245" y="223"/>
                  </a:lnTo>
                  <a:lnTo>
                    <a:pt x="243" y="223"/>
                  </a:lnTo>
                  <a:lnTo>
                    <a:pt x="240" y="221"/>
                  </a:lnTo>
                  <a:lnTo>
                    <a:pt x="238" y="219"/>
                  </a:lnTo>
                  <a:lnTo>
                    <a:pt x="236" y="219"/>
                  </a:lnTo>
                  <a:lnTo>
                    <a:pt x="234" y="219"/>
                  </a:lnTo>
                  <a:lnTo>
                    <a:pt x="230" y="219"/>
                  </a:lnTo>
                  <a:lnTo>
                    <a:pt x="230" y="217"/>
                  </a:lnTo>
                  <a:lnTo>
                    <a:pt x="228" y="217"/>
                  </a:lnTo>
                  <a:lnTo>
                    <a:pt x="230" y="217"/>
                  </a:lnTo>
                  <a:lnTo>
                    <a:pt x="228" y="217"/>
                  </a:lnTo>
                  <a:lnTo>
                    <a:pt x="226" y="217"/>
                  </a:lnTo>
                  <a:lnTo>
                    <a:pt x="224" y="217"/>
                  </a:lnTo>
                  <a:lnTo>
                    <a:pt x="222" y="217"/>
                  </a:lnTo>
                  <a:lnTo>
                    <a:pt x="220" y="217"/>
                  </a:lnTo>
                  <a:lnTo>
                    <a:pt x="220" y="215"/>
                  </a:lnTo>
                  <a:lnTo>
                    <a:pt x="220" y="217"/>
                  </a:lnTo>
                  <a:lnTo>
                    <a:pt x="219" y="217"/>
                  </a:lnTo>
                  <a:lnTo>
                    <a:pt x="217" y="217"/>
                  </a:lnTo>
                  <a:lnTo>
                    <a:pt x="219" y="217"/>
                  </a:lnTo>
                  <a:lnTo>
                    <a:pt x="217" y="217"/>
                  </a:lnTo>
                  <a:lnTo>
                    <a:pt x="215" y="217"/>
                  </a:lnTo>
                  <a:lnTo>
                    <a:pt x="215" y="219"/>
                  </a:lnTo>
                  <a:lnTo>
                    <a:pt x="213" y="219"/>
                  </a:lnTo>
                  <a:lnTo>
                    <a:pt x="209" y="219"/>
                  </a:lnTo>
                  <a:lnTo>
                    <a:pt x="207" y="217"/>
                  </a:lnTo>
                  <a:lnTo>
                    <a:pt x="205" y="217"/>
                  </a:lnTo>
                  <a:lnTo>
                    <a:pt x="203" y="217"/>
                  </a:lnTo>
                  <a:lnTo>
                    <a:pt x="201" y="217"/>
                  </a:lnTo>
                  <a:lnTo>
                    <a:pt x="201" y="215"/>
                  </a:lnTo>
                  <a:lnTo>
                    <a:pt x="199" y="215"/>
                  </a:lnTo>
                  <a:lnTo>
                    <a:pt x="197" y="213"/>
                  </a:lnTo>
                  <a:lnTo>
                    <a:pt x="195" y="213"/>
                  </a:lnTo>
                  <a:lnTo>
                    <a:pt x="194" y="213"/>
                  </a:lnTo>
                  <a:lnTo>
                    <a:pt x="192" y="213"/>
                  </a:lnTo>
                  <a:lnTo>
                    <a:pt x="190" y="213"/>
                  </a:lnTo>
                  <a:lnTo>
                    <a:pt x="188" y="213"/>
                  </a:lnTo>
                  <a:lnTo>
                    <a:pt x="184" y="213"/>
                  </a:lnTo>
                  <a:lnTo>
                    <a:pt x="182" y="211"/>
                  </a:lnTo>
                  <a:lnTo>
                    <a:pt x="180" y="211"/>
                  </a:lnTo>
                  <a:lnTo>
                    <a:pt x="180" y="209"/>
                  </a:lnTo>
                  <a:lnTo>
                    <a:pt x="182" y="209"/>
                  </a:lnTo>
                  <a:lnTo>
                    <a:pt x="182" y="207"/>
                  </a:lnTo>
                  <a:lnTo>
                    <a:pt x="184" y="207"/>
                  </a:lnTo>
                  <a:lnTo>
                    <a:pt x="184" y="205"/>
                  </a:lnTo>
                  <a:lnTo>
                    <a:pt x="182" y="205"/>
                  </a:lnTo>
                  <a:lnTo>
                    <a:pt x="180" y="205"/>
                  </a:lnTo>
                  <a:lnTo>
                    <a:pt x="178" y="205"/>
                  </a:lnTo>
                  <a:lnTo>
                    <a:pt x="178" y="203"/>
                  </a:lnTo>
                  <a:lnTo>
                    <a:pt x="176" y="203"/>
                  </a:lnTo>
                  <a:lnTo>
                    <a:pt x="174" y="203"/>
                  </a:lnTo>
                  <a:lnTo>
                    <a:pt x="172" y="203"/>
                  </a:lnTo>
                  <a:lnTo>
                    <a:pt x="171" y="203"/>
                  </a:lnTo>
                  <a:lnTo>
                    <a:pt x="169" y="203"/>
                  </a:lnTo>
                  <a:lnTo>
                    <a:pt x="167" y="203"/>
                  </a:lnTo>
                  <a:lnTo>
                    <a:pt x="165" y="203"/>
                  </a:lnTo>
                  <a:lnTo>
                    <a:pt x="163" y="203"/>
                  </a:lnTo>
                  <a:lnTo>
                    <a:pt x="163" y="202"/>
                  </a:lnTo>
                  <a:lnTo>
                    <a:pt x="165" y="202"/>
                  </a:lnTo>
                  <a:lnTo>
                    <a:pt x="165" y="200"/>
                  </a:lnTo>
                  <a:lnTo>
                    <a:pt x="165" y="202"/>
                  </a:lnTo>
                  <a:lnTo>
                    <a:pt x="167" y="202"/>
                  </a:lnTo>
                  <a:lnTo>
                    <a:pt x="167" y="203"/>
                  </a:lnTo>
                  <a:lnTo>
                    <a:pt x="167" y="202"/>
                  </a:lnTo>
                  <a:lnTo>
                    <a:pt x="169" y="200"/>
                  </a:lnTo>
                  <a:lnTo>
                    <a:pt x="169" y="198"/>
                  </a:lnTo>
                  <a:lnTo>
                    <a:pt x="171" y="198"/>
                  </a:lnTo>
                  <a:lnTo>
                    <a:pt x="172" y="198"/>
                  </a:lnTo>
                  <a:lnTo>
                    <a:pt x="172" y="196"/>
                  </a:lnTo>
                  <a:lnTo>
                    <a:pt x="172" y="194"/>
                  </a:lnTo>
                  <a:lnTo>
                    <a:pt x="172" y="192"/>
                  </a:lnTo>
                  <a:lnTo>
                    <a:pt x="172" y="190"/>
                  </a:lnTo>
                  <a:lnTo>
                    <a:pt x="174" y="190"/>
                  </a:lnTo>
                  <a:lnTo>
                    <a:pt x="174" y="188"/>
                  </a:lnTo>
                  <a:lnTo>
                    <a:pt x="176" y="188"/>
                  </a:lnTo>
                  <a:lnTo>
                    <a:pt x="176" y="190"/>
                  </a:lnTo>
                  <a:lnTo>
                    <a:pt x="178" y="190"/>
                  </a:lnTo>
                  <a:close/>
                  <a:moveTo>
                    <a:pt x="462" y="190"/>
                  </a:moveTo>
                  <a:lnTo>
                    <a:pt x="460" y="190"/>
                  </a:lnTo>
                  <a:lnTo>
                    <a:pt x="460" y="188"/>
                  </a:lnTo>
                  <a:lnTo>
                    <a:pt x="462" y="188"/>
                  </a:lnTo>
                  <a:lnTo>
                    <a:pt x="462" y="190"/>
                  </a:lnTo>
                  <a:close/>
                  <a:moveTo>
                    <a:pt x="245" y="188"/>
                  </a:moveTo>
                  <a:lnTo>
                    <a:pt x="245" y="186"/>
                  </a:lnTo>
                  <a:lnTo>
                    <a:pt x="245" y="188"/>
                  </a:lnTo>
                  <a:close/>
                  <a:moveTo>
                    <a:pt x="405" y="198"/>
                  </a:moveTo>
                  <a:lnTo>
                    <a:pt x="405" y="196"/>
                  </a:lnTo>
                  <a:lnTo>
                    <a:pt x="405" y="194"/>
                  </a:lnTo>
                  <a:lnTo>
                    <a:pt x="405" y="192"/>
                  </a:lnTo>
                  <a:lnTo>
                    <a:pt x="405" y="190"/>
                  </a:lnTo>
                  <a:lnTo>
                    <a:pt x="405" y="188"/>
                  </a:lnTo>
                  <a:lnTo>
                    <a:pt x="405" y="186"/>
                  </a:lnTo>
                  <a:lnTo>
                    <a:pt x="407" y="186"/>
                  </a:lnTo>
                  <a:lnTo>
                    <a:pt x="407" y="188"/>
                  </a:lnTo>
                  <a:lnTo>
                    <a:pt x="407" y="190"/>
                  </a:lnTo>
                  <a:lnTo>
                    <a:pt x="407" y="192"/>
                  </a:lnTo>
                  <a:lnTo>
                    <a:pt x="407" y="194"/>
                  </a:lnTo>
                  <a:lnTo>
                    <a:pt x="407" y="196"/>
                  </a:lnTo>
                  <a:lnTo>
                    <a:pt x="405" y="196"/>
                  </a:lnTo>
                  <a:lnTo>
                    <a:pt x="407" y="196"/>
                  </a:lnTo>
                  <a:lnTo>
                    <a:pt x="405" y="198"/>
                  </a:lnTo>
                  <a:close/>
                  <a:moveTo>
                    <a:pt x="157" y="186"/>
                  </a:moveTo>
                  <a:lnTo>
                    <a:pt x="155" y="186"/>
                  </a:lnTo>
                  <a:lnTo>
                    <a:pt x="157" y="186"/>
                  </a:lnTo>
                  <a:close/>
                  <a:moveTo>
                    <a:pt x="282" y="186"/>
                  </a:moveTo>
                  <a:lnTo>
                    <a:pt x="282" y="188"/>
                  </a:lnTo>
                  <a:lnTo>
                    <a:pt x="280" y="186"/>
                  </a:lnTo>
                  <a:lnTo>
                    <a:pt x="280" y="188"/>
                  </a:lnTo>
                  <a:lnTo>
                    <a:pt x="280" y="186"/>
                  </a:lnTo>
                  <a:lnTo>
                    <a:pt x="282" y="186"/>
                  </a:lnTo>
                  <a:close/>
                  <a:moveTo>
                    <a:pt x="601" y="184"/>
                  </a:moveTo>
                  <a:lnTo>
                    <a:pt x="601" y="186"/>
                  </a:lnTo>
                  <a:lnTo>
                    <a:pt x="603" y="186"/>
                  </a:lnTo>
                  <a:lnTo>
                    <a:pt x="601" y="188"/>
                  </a:lnTo>
                  <a:lnTo>
                    <a:pt x="599" y="188"/>
                  </a:lnTo>
                  <a:lnTo>
                    <a:pt x="599" y="186"/>
                  </a:lnTo>
                  <a:lnTo>
                    <a:pt x="601" y="186"/>
                  </a:lnTo>
                  <a:lnTo>
                    <a:pt x="599" y="186"/>
                  </a:lnTo>
                  <a:lnTo>
                    <a:pt x="599" y="184"/>
                  </a:lnTo>
                  <a:lnTo>
                    <a:pt x="601" y="182"/>
                  </a:lnTo>
                  <a:lnTo>
                    <a:pt x="601" y="184"/>
                  </a:lnTo>
                  <a:close/>
                  <a:moveTo>
                    <a:pt x="601" y="182"/>
                  </a:moveTo>
                  <a:lnTo>
                    <a:pt x="603" y="182"/>
                  </a:lnTo>
                  <a:lnTo>
                    <a:pt x="601" y="184"/>
                  </a:lnTo>
                  <a:lnTo>
                    <a:pt x="603" y="184"/>
                  </a:lnTo>
                  <a:lnTo>
                    <a:pt x="601" y="184"/>
                  </a:lnTo>
                  <a:lnTo>
                    <a:pt x="601" y="182"/>
                  </a:lnTo>
                  <a:close/>
                  <a:moveTo>
                    <a:pt x="595" y="182"/>
                  </a:moveTo>
                  <a:lnTo>
                    <a:pt x="593" y="182"/>
                  </a:lnTo>
                  <a:lnTo>
                    <a:pt x="595" y="182"/>
                  </a:lnTo>
                  <a:close/>
                  <a:moveTo>
                    <a:pt x="459" y="182"/>
                  </a:moveTo>
                  <a:lnTo>
                    <a:pt x="457" y="182"/>
                  </a:lnTo>
                  <a:lnTo>
                    <a:pt x="457" y="180"/>
                  </a:lnTo>
                  <a:lnTo>
                    <a:pt x="457" y="182"/>
                  </a:lnTo>
                  <a:lnTo>
                    <a:pt x="459" y="182"/>
                  </a:lnTo>
                  <a:close/>
                  <a:moveTo>
                    <a:pt x="629" y="180"/>
                  </a:moveTo>
                  <a:lnTo>
                    <a:pt x="631" y="180"/>
                  </a:lnTo>
                  <a:lnTo>
                    <a:pt x="631" y="182"/>
                  </a:lnTo>
                  <a:lnTo>
                    <a:pt x="631" y="184"/>
                  </a:lnTo>
                  <a:lnTo>
                    <a:pt x="633" y="184"/>
                  </a:lnTo>
                  <a:lnTo>
                    <a:pt x="631" y="184"/>
                  </a:lnTo>
                  <a:lnTo>
                    <a:pt x="631" y="186"/>
                  </a:lnTo>
                  <a:lnTo>
                    <a:pt x="633" y="188"/>
                  </a:lnTo>
                  <a:lnTo>
                    <a:pt x="631" y="188"/>
                  </a:lnTo>
                  <a:lnTo>
                    <a:pt x="631" y="190"/>
                  </a:lnTo>
                  <a:lnTo>
                    <a:pt x="631" y="188"/>
                  </a:lnTo>
                  <a:lnTo>
                    <a:pt x="629" y="188"/>
                  </a:lnTo>
                  <a:lnTo>
                    <a:pt x="631" y="188"/>
                  </a:lnTo>
                  <a:lnTo>
                    <a:pt x="631" y="190"/>
                  </a:lnTo>
                  <a:lnTo>
                    <a:pt x="633" y="190"/>
                  </a:lnTo>
                  <a:lnTo>
                    <a:pt x="633" y="192"/>
                  </a:lnTo>
                  <a:lnTo>
                    <a:pt x="631" y="192"/>
                  </a:lnTo>
                  <a:lnTo>
                    <a:pt x="633" y="192"/>
                  </a:lnTo>
                  <a:lnTo>
                    <a:pt x="633" y="194"/>
                  </a:lnTo>
                  <a:lnTo>
                    <a:pt x="631" y="194"/>
                  </a:lnTo>
                  <a:lnTo>
                    <a:pt x="631" y="196"/>
                  </a:lnTo>
                  <a:lnTo>
                    <a:pt x="629" y="196"/>
                  </a:lnTo>
                  <a:lnTo>
                    <a:pt x="629" y="194"/>
                  </a:lnTo>
                  <a:lnTo>
                    <a:pt x="627" y="194"/>
                  </a:lnTo>
                  <a:lnTo>
                    <a:pt x="626" y="194"/>
                  </a:lnTo>
                  <a:lnTo>
                    <a:pt x="626" y="192"/>
                  </a:lnTo>
                  <a:lnTo>
                    <a:pt x="626" y="190"/>
                  </a:lnTo>
                  <a:lnTo>
                    <a:pt x="626" y="188"/>
                  </a:lnTo>
                  <a:lnTo>
                    <a:pt x="626" y="186"/>
                  </a:lnTo>
                  <a:lnTo>
                    <a:pt x="627" y="186"/>
                  </a:lnTo>
                  <a:lnTo>
                    <a:pt x="626" y="186"/>
                  </a:lnTo>
                  <a:lnTo>
                    <a:pt x="624" y="186"/>
                  </a:lnTo>
                  <a:lnTo>
                    <a:pt x="624" y="184"/>
                  </a:lnTo>
                  <a:lnTo>
                    <a:pt x="626" y="184"/>
                  </a:lnTo>
                  <a:lnTo>
                    <a:pt x="626" y="186"/>
                  </a:lnTo>
                  <a:lnTo>
                    <a:pt x="626" y="184"/>
                  </a:lnTo>
                  <a:lnTo>
                    <a:pt x="627" y="184"/>
                  </a:lnTo>
                  <a:lnTo>
                    <a:pt x="627" y="182"/>
                  </a:lnTo>
                  <a:lnTo>
                    <a:pt x="629" y="182"/>
                  </a:lnTo>
                  <a:lnTo>
                    <a:pt x="627" y="182"/>
                  </a:lnTo>
                  <a:lnTo>
                    <a:pt x="627" y="180"/>
                  </a:lnTo>
                  <a:lnTo>
                    <a:pt x="629" y="180"/>
                  </a:lnTo>
                  <a:close/>
                  <a:moveTo>
                    <a:pt x="589" y="180"/>
                  </a:moveTo>
                  <a:lnTo>
                    <a:pt x="587" y="180"/>
                  </a:lnTo>
                  <a:lnTo>
                    <a:pt x="587" y="178"/>
                  </a:lnTo>
                  <a:lnTo>
                    <a:pt x="589" y="178"/>
                  </a:lnTo>
                  <a:lnTo>
                    <a:pt x="589" y="180"/>
                  </a:lnTo>
                  <a:close/>
                  <a:moveTo>
                    <a:pt x="604" y="184"/>
                  </a:moveTo>
                  <a:lnTo>
                    <a:pt x="604" y="186"/>
                  </a:lnTo>
                  <a:lnTo>
                    <a:pt x="604" y="188"/>
                  </a:lnTo>
                  <a:lnTo>
                    <a:pt x="603" y="190"/>
                  </a:lnTo>
                  <a:lnTo>
                    <a:pt x="603" y="186"/>
                  </a:lnTo>
                  <a:lnTo>
                    <a:pt x="604" y="184"/>
                  </a:lnTo>
                  <a:lnTo>
                    <a:pt x="603" y="184"/>
                  </a:lnTo>
                  <a:lnTo>
                    <a:pt x="604" y="184"/>
                  </a:lnTo>
                  <a:lnTo>
                    <a:pt x="604" y="182"/>
                  </a:lnTo>
                  <a:lnTo>
                    <a:pt x="606" y="180"/>
                  </a:lnTo>
                  <a:lnTo>
                    <a:pt x="606" y="178"/>
                  </a:lnTo>
                  <a:lnTo>
                    <a:pt x="608" y="178"/>
                  </a:lnTo>
                  <a:lnTo>
                    <a:pt x="608" y="180"/>
                  </a:lnTo>
                  <a:lnTo>
                    <a:pt x="606" y="180"/>
                  </a:lnTo>
                  <a:lnTo>
                    <a:pt x="606" y="182"/>
                  </a:lnTo>
                  <a:lnTo>
                    <a:pt x="606" y="184"/>
                  </a:lnTo>
                  <a:lnTo>
                    <a:pt x="604" y="184"/>
                  </a:lnTo>
                  <a:close/>
                  <a:moveTo>
                    <a:pt x="117" y="180"/>
                  </a:moveTo>
                  <a:lnTo>
                    <a:pt x="117" y="182"/>
                  </a:lnTo>
                  <a:lnTo>
                    <a:pt x="117" y="180"/>
                  </a:lnTo>
                  <a:lnTo>
                    <a:pt x="117" y="182"/>
                  </a:lnTo>
                  <a:lnTo>
                    <a:pt x="115" y="182"/>
                  </a:lnTo>
                  <a:lnTo>
                    <a:pt x="115" y="180"/>
                  </a:lnTo>
                  <a:lnTo>
                    <a:pt x="113" y="178"/>
                  </a:lnTo>
                  <a:lnTo>
                    <a:pt x="115" y="178"/>
                  </a:lnTo>
                  <a:lnTo>
                    <a:pt x="117" y="178"/>
                  </a:lnTo>
                  <a:lnTo>
                    <a:pt x="117" y="180"/>
                  </a:lnTo>
                  <a:lnTo>
                    <a:pt x="119" y="180"/>
                  </a:lnTo>
                  <a:lnTo>
                    <a:pt x="117" y="180"/>
                  </a:lnTo>
                  <a:close/>
                  <a:moveTo>
                    <a:pt x="455" y="180"/>
                  </a:moveTo>
                  <a:lnTo>
                    <a:pt x="455" y="178"/>
                  </a:lnTo>
                  <a:lnTo>
                    <a:pt x="455" y="180"/>
                  </a:lnTo>
                  <a:close/>
                  <a:moveTo>
                    <a:pt x="428" y="175"/>
                  </a:moveTo>
                  <a:lnTo>
                    <a:pt x="430" y="175"/>
                  </a:lnTo>
                  <a:lnTo>
                    <a:pt x="430" y="177"/>
                  </a:lnTo>
                  <a:lnTo>
                    <a:pt x="430" y="178"/>
                  </a:lnTo>
                  <a:lnTo>
                    <a:pt x="430" y="180"/>
                  </a:lnTo>
                  <a:lnTo>
                    <a:pt x="428" y="180"/>
                  </a:lnTo>
                  <a:lnTo>
                    <a:pt x="426" y="178"/>
                  </a:lnTo>
                  <a:lnTo>
                    <a:pt x="426" y="177"/>
                  </a:lnTo>
                  <a:lnTo>
                    <a:pt x="428" y="177"/>
                  </a:lnTo>
                  <a:lnTo>
                    <a:pt x="428" y="175"/>
                  </a:lnTo>
                  <a:close/>
                  <a:moveTo>
                    <a:pt x="332" y="171"/>
                  </a:moveTo>
                  <a:lnTo>
                    <a:pt x="330" y="171"/>
                  </a:lnTo>
                  <a:lnTo>
                    <a:pt x="332" y="169"/>
                  </a:lnTo>
                  <a:lnTo>
                    <a:pt x="332" y="171"/>
                  </a:lnTo>
                  <a:close/>
                  <a:moveTo>
                    <a:pt x="585" y="171"/>
                  </a:moveTo>
                  <a:lnTo>
                    <a:pt x="585" y="169"/>
                  </a:lnTo>
                  <a:lnTo>
                    <a:pt x="585" y="171"/>
                  </a:lnTo>
                  <a:close/>
                  <a:moveTo>
                    <a:pt x="441" y="173"/>
                  </a:moveTo>
                  <a:lnTo>
                    <a:pt x="439" y="175"/>
                  </a:lnTo>
                  <a:lnTo>
                    <a:pt x="439" y="177"/>
                  </a:lnTo>
                  <a:lnTo>
                    <a:pt x="439" y="178"/>
                  </a:lnTo>
                  <a:lnTo>
                    <a:pt x="439" y="180"/>
                  </a:lnTo>
                  <a:lnTo>
                    <a:pt x="437" y="180"/>
                  </a:lnTo>
                  <a:lnTo>
                    <a:pt x="437" y="178"/>
                  </a:lnTo>
                  <a:lnTo>
                    <a:pt x="437" y="180"/>
                  </a:lnTo>
                  <a:lnTo>
                    <a:pt x="435" y="180"/>
                  </a:lnTo>
                  <a:lnTo>
                    <a:pt x="435" y="178"/>
                  </a:lnTo>
                  <a:lnTo>
                    <a:pt x="437" y="178"/>
                  </a:lnTo>
                  <a:lnTo>
                    <a:pt x="435" y="178"/>
                  </a:lnTo>
                  <a:lnTo>
                    <a:pt x="435" y="180"/>
                  </a:lnTo>
                  <a:lnTo>
                    <a:pt x="434" y="180"/>
                  </a:lnTo>
                  <a:lnTo>
                    <a:pt x="434" y="178"/>
                  </a:lnTo>
                  <a:lnTo>
                    <a:pt x="435" y="178"/>
                  </a:lnTo>
                  <a:lnTo>
                    <a:pt x="435" y="177"/>
                  </a:lnTo>
                  <a:lnTo>
                    <a:pt x="435" y="175"/>
                  </a:lnTo>
                  <a:lnTo>
                    <a:pt x="435" y="173"/>
                  </a:lnTo>
                  <a:lnTo>
                    <a:pt x="435" y="171"/>
                  </a:lnTo>
                  <a:lnTo>
                    <a:pt x="435" y="169"/>
                  </a:lnTo>
                  <a:lnTo>
                    <a:pt x="437" y="169"/>
                  </a:lnTo>
                  <a:lnTo>
                    <a:pt x="439" y="169"/>
                  </a:lnTo>
                  <a:lnTo>
                    <a:pt x="439" y="167"/>
                  </a:lnTo>
                  <a:lnTo>
                    <a:pt x="441" y="167"/>
                  </a:lnTo>
                  <a:lnTo>
                    <a:pt x="441" y="169"/>
                  </a:lnTo>
                  <a:lnTo>
                    <a:pt x="441" y="171"/>
                  </a:lnTo>
                  <a:lnTo>
                    <a:pt x="441" y="173"/>
                  </a:lnTo>
                  <a:close/>
                  <a:moveTo>
                    <a:pt x="556" y="165"/>
                  </a:moveTo>
                  <a:lnTo>
                    <a:pt x="556" y="167"/>
                  </a:lnTo>
                  <a:lnTo>
                    <a:pt x="555" y="167"/>
                  </a:lnTo>
                  <a:lnTo>
                    <a:pt x="556" y="167"/>
                  </a:lnTo>
                  <a:lnTo>
                    <a:pt x="556" y="165"/>
                  </a:lnTo>
                  <a:close/>
                  <a:moveTo>
                    <a:pt x="583" y="167"/>
                  </a:moveTo>
                  <a:lnTo>
                    <a:pt x="583" y="165"/>
                  </a:lnTo>
                  <a:lnTo>
                    <a:pt x="583" y="167"/>
                  </a:lnTo>
                  <a:close/>
                  <a:moveTo>
                    <a:pt x="449" y="169"/>
                  </a:moveTo>
                  <a:lnTo>
                    <a:pt x="449" y="171"/>
                  </a:lnTo>
                  <a:lnTo>
                    <a:pt x="449" y="169"/>
                  </a:lnTo>
                  <a:lnTo>
                    <a:pt x="447" y="169"/>
                  </a:lnTo>
                  <a:lnTo>
                    <a:pt x="447" y="171"/>
                  </a:lnTo>
                  <a:lnTo>
                    <a:pt x="447" y="169"/>
                  </a:lnTo>
                  <a:lnTo>
                    <a:pt x="447" y="171"/>
                  </a:lnTo>
                  <a:lnTo>
                    <a:pt x="445" y="171"/>
                  </a:lnTo>
                  <a:lnTo>
                    <a:pt x="445" y="173"/>
                  </a:lnTo>
                  <a:lnTo>
                    <a:pt x="445" y="175"/>
                  </a:lnTo>
                  <a:lnTo>
                    <a:pt x="445" y="177"/>
                  </a:lnTo>
                  <a:lnTo>
                    <a:pt x="447" y="177"/>
                  </a:lnTo>
                  <a:lnTo>
                    <a:pt x="449" y="178"/>
                  </a:lnTo>
                  <a:lnTo>
                    <a:pt x="449" y="180"/>
                  </a:lnTo>
                  <a:lnTo>
                    <a:pt x="447" y="180"/>
                  </a:lnTo>
                  <a:lnTo>
                    <a:pt x="445" y="180"/>
                  </a:lnTo>
                  <a:lnTo>
                    <a:pt x="443" y="180"/>
                  </a:lnTo>
                  <a:lnTo>
                    <a:pt x="443" y="182"/>
                  </a:lnTo>
                  <a:lnTo>
                    <a:pt x="445" y="182"/>
                  </a:lnTo>
                  <a:lnTo>
                    <a:pt x="443" y="182"/>
                  </a:lnTo>
                  <a:lnTo>
                    <a:pt x="443" y="184"/>
                  </a:lnTo>
                  <a:lnTo>
                    <a:pt x="441" y="184"/>
                  </a:lnTo>
                  <a:lnTo>
                    <a:pt x="439" y="184"/>
                  </a:lnTo>
                  <a:lnTo>
                    <a:pt x="439" y="182"/>
                  </a:lnTo>
                  <a:lnTo>
                    <a:pt x="439" y="180"/>
                  </a:lnTo>
                  <a:lnTo>
                    <a:pt x="439" y="178"/>
                  </a:lnTo>
                  <a:lnTo>
                    <a:pt x="441" y="178"/>
                  </a:lnTo>
                  <a:lnTo>
                    <a:pt x="443" y="177"/>
                  </a:lnTo>
                  <a:lnTo>
                    <a:pt x="441" y="177"/>
                  </a:lnTo>
                  <a:lnTo>
                    <a:pt x="441" y="175"/>
                  </a:lnTo>
                  <a:lnTo>
                    <a:pt x="443" y="175"/>
                  </a:lnTo>
                  <a:lnTo>
                    <a:pt x="441" y="175"/>
                  </a:lnTo>
                  <a:lnTo>
                    <a:pt x="443" y="173"/>
                  </a:lnTo>
                  <a:lnTo>
                    <a:pt x="443" y="171"/>
                  </a:lnTo>
                  <a:lnTo>
                    <a:pt x="443" y="169"/>
                  </a:lnTo>
                  <a:lnTo>
                    <a:pt x="443" y="167"/>
                  </a:lnTo>
                  <a:lnTo>
                    <a:pt x="443" y="165"/>
                  </a:lnTo>
                  <a:lnTo>
                    <a:pt x="445" y="165"/>
                  </a:lnTo>
                  <a:lnTo>
                    <a:pt x="445" y="163"/>
                  </a:lnTo>
                  <a:lnTo>
                    <a:pt x="447" y="163"/>
                  </a:lnTo>
                  <a:lnTo>
                    <a:pt x="447" y="165"/>
                  </a:lnTo>
                  <a:lnTo>
                    <a:pt x="449" y="167"/>
                  </a:lnTo>
                  <a:lnTo>
                    <a:pt x="449" y="169"/>
                  </a:lnTo>
                  <a:close/>
                  <a:moveTo>
                    <a:pt x="614" y="161"/>
                  </a:moveTo>
                  <a:lnTo>
                    <a:pt x="614" y="163"/>
                  </a:lnTo>
                  <a:lnTo>
                    <a:pt x="614" y="161"/>
                  </a:lnTo>
                  <a:lnTo>
                    <a:pt x="612" y="161"/>
                  </a:lnTo>
                  <a:lnTo>
                    <a:pt x="610" y="161"/>
                  </a:lnTo>
                  <a:lnTo>
                    <a:pt x="610" y="159"/>
                  </a:lnTo>
                  <a:lnTo>
                    <a:pt x="610" y="161"/>
                  </a:lnTo>
                  <a:lnTo>
                    <a:pt x="612" y="161"/>
                  </a:lnTo>
                  <a:lnTo>
                    <a:pt x="614" y="161"/>
                  </a:lnTo>
                  <a:close/>
                  <a:moveTo>
                    <a:pt x="579" y="159"/>
                  </a:moveTo>
                  <a:lnTo>
                    <a:pt x="579" y="161"/>
                  </a:lnTo>
                  <a:lnTo>
                    <a:pt x="578" y="159"/>
                  </a:lnTo>
                  <a:lnTo>
                    <a:pt x="579" y="159"/>
                  </a:lnTo>
                  <a:close/>
                  <a:moveTo>
                    <a:pt x="578" y="159"/>
                  </a:moveTo>
                  <a:lnTo>
                    <a:pt x="576" y="159"/>
                  </a:lnTo>
                  <a:lnTo>
                    <a:pt x="576" y="157"/>
                  </a:lnTo>
                  <a:lnTo>
                    <a:pt x="578" y="157"/>
                  </a:lnTo>
                  <a:lnTo>
                    <a:pt x="578" y="159"/>
                  </a:lnTo>
                  <a:close/>
                  <a:moveTo>
                    <a:pt x="447" y="157"/>
                  </a:moveTo>
                  <a:lnTo>
                    <a:pt x="449" y="157"/>
                  </a:lnTo>
                  <a:lnTo>
                    <a:pt x="449" y="159"/>
                  </a:lnTo>
                  <a:lnTo>
                    <a:pt x="449" y="161"/>
                  </a:lnTo>
                  <a:lnTo>
                    <a:pt x="447" y="161"/>
                  </a:lnTo>
                  <a:lnTo>
                    <a:pt x="445" y="161"/>
                  </a:lnTo>
                  <a:lnTo>
                    <a:pt x="445" y="159"/>
                  </a:lnTo>
                  <a:lnTo>
                    <a:pt x="445" y="157"/>
                  </a:lnTo>
                  <a:lnTo>
                    <a:pt x="447" y="157"/>
                  </a:lnTo>
                  <a:close/>
                  <a:moveTo>
                    <a:pt x="579" y="159"/>
                  </a:moveTo>
                  <a:lnTo>
                    <a:pt x="579" y="157"/>
                  </a:lnTo>
                  <a:lnTo>
                    <a:pt x="579" y="159"/>
                  </a:lnTo>
                  <a:close/>
                  <a:moveTo>
                    <a:pt x="512" y="155"/>
                  </a:moveTo>
                  <a:lnTo>
                    <a:pt x="512" y="157"/>
                  </a:lnTo>
                  <a:lnTo>
                    <a:pt x="512" y="155"/>
                  </a:lnTo>
                  <a:lnTo>
                    <a:pt x="510" y="155"/>
                  </a:lnTo>
                  <a:lnTo>
                    <a:pt x="512" y="155"/>
                  </a:lnTo>
                  <a:close/>
                  <a:moveTo>
                    <a:pt x="537" y="154"/>
                  </a:moveTo>
                  <a:lnTo>
                    <a:pt x="537" y="152"/>
                  </a:lnTo>
                  <a:lnTo>
                    <a:pt x="537" y="154"/>
                  </a:lnTo>
                  <a:close/>
                  <a:moveTo>
                    <a:pt x="449" y="152"/>
                  </a:moveTo>
                  <a:lnTo>
                    <a:pt x="447" y="152"/>
                  </a:lnTo>
                  <a:lnTo>
                    <a:pt x="447" y="150"/>
                  </a:lnTo>
                  <a:lnTo>
                    <a:pt x="449" y="150"/>
                  </a:lnTo>
                  <a:lnTo>
                    <a:pt x="449" y="152"/>
                  </a:lnTo>
                  <a:close/>
                  <a:moveTo>
                    <a:pt x="531" y="152"/>
                  </a:moveTo>
                  <a:lnTo>
                    <a:pt x="531" y="150"/>
                  </a:lnTo>
                  <a:lnTo>
                    <a:pt x="533" y="150"/>
                  </a:lnTo>
                  <a:lnTo>
                    <a:pt x="533" y="152"/>
                  </a:lnTo>
                  <a:lnTo>
                    <a:pt x="531" y="152"/>
                  </a:lnTo>
                  <a:close/>
                  <a:moveTo>
                    <a:pt x="434" y="152"/>
                  </a:moveTo>
                  <a:lnTo>
                    <a:pt x="434" y="150"/>
                  </a:lnTo>
                  <a:lnTo>
                    <a:pt x="435" y="150"/>
                  </a:lnTo>
                  <a:lnTo>
                    <a:pt x="435" y="152"/>
                  </a:lnTo>
                  <a:lnTo>
                    <a:pt x="434" y="152"/>
                  </a:lnTo>
                  <a:close/>
                  <a:moveTo>
                    <a:pt x="530" y="152"/>
                  </a:moveTo>
                  <a:lnTo>
                    <a:pt x="530" y="154"/>
                  </a:lnTo>
                  <a:lnTo>
                    <a:pt x="528" y="154"/>
                  </a:lnTo>
                  <a:lnTo>
                    <a:pt x="526" y="154"/>
                  </a:lnTo>
                  <a:lnTo>
                    <a:pt x="528" y="154"/>
                  </a:lnTo>
                  <a:lnTo>
                    <a:pt x="528" y="152"/>
                  </a:lnTo>
                  <a:lnTo>
                    <a:pt x="528" y="154"/>
                  </a:lnTo>
                  <a:lnTo>
                    <a:pt x="526" y="154"/>
                  </a:lnTo>
                  <a:lnTo>
                    <a:pt x="524" y="154"/>
                  </a:lnTo>
                  <a:lnTo>
                    <a:pt x="524" y="152"/>
                  </a:lnTo>
                  <a:lnTo>
                    <a:pt x="526" y="152"/>
                  </a:lnTo>
                  <a:lnTo>
                    <a:pt x="528" y="152"/>
                  </a:lnTo>
                  <a:lnTo>
                    <a:pt x="530" y="150"/>
                  </a:lnTo>
                  <a:lnTo>
                    <a:pt x="531" y="150"/>
                  </a:lnTo>
                  <a:lnTo>
                    <a:pt x="530" y="152"/>
                  </a:lnTo>
                  <a:close/>
                  <a:moveTo>
                    <a:pt x="535" y="150"/>
                  </a:moveTo>
                  <a:lnTo>
                    <a:pt x="537" y="150"/>
                  </a:lnTo>
                  <a:lnTo>
                    <a:pt x="537" y="152"/>
                  </a:lnTo>
                  <a:lnTo>
                    <a:pt x="535" y="152"/>
                  </a:lnTo>
                  <a:lnTo>
                    <a:pt x="535" y="150"/>
                  </a:lnTo>
                  <a:lnTo>
                    <a:pt x="533" y="150"/>
                  </a:lnTo>
                  <a:lnTo>
                    <a:pt x="535" y="150"/>
                  </a:lnTo>
                  <a:close/>
                  <a:moveTo>
                    <a:pt x="599" y="148"/>
                  </a:moveTo>
                  <a:lnTo>
                    <a:pt x="601" y="150"/>
                  </a:lnTo>
                  <a:lnTo>
                    <a:pt x="599" y="150"/>
                  </a:lnTo>
                  <a:lnTo>
                    <a:pt x="599" y="148"/>
                  </a:lnTo>
                  <a:close/>
                  <a:moveTo>
                    <a:pt x="437" y="150"/>
                  </a:moveTo>
                  <a:lnTo>
                    <a:pt x="435" y="150"/>
                  </a:lnTo>
                  <a:lnTo>
                    <a:pt x="435" y="148"/>
                  </a:lnTo>
                  <a:lnTo>
                    <a:pt x="437" y="148"/>
                  </a:lnTo>
                  <a:lnTo>
                    <a:pt x="437" y="150"/>
                  </a:lnTo>
                  <a:close/>
                  <a:moveTo>
                    <a:pt x="339" y="152"/>
                  </a:moveTo>
                  <a:lnTo>
                    <a:pt x="339" y="150"/>
                  </a:lnTo>
                  <a:lnTo>
                    <a:pt x="339" y="148"/>
                  </a:lnTo>
                  <a:lnTo>
                    <a:pt x="341" y="148"/>
                  </a:lnTo>
                  <a:lnTo>
                    <a:pt x="341" y="150"/>
                  </a:lnTo>
                  <a:lnTo>
                    <a:pt x="341" y="152"/>
                  </a:lnTo>
                  <a:lnTo>
                    <a:pt x="339" y="152"/>
                  </a:lnTo>
                  <a:close/>
                  <a:moveTo>
                    <a:pt x="518" y="146"/>
                  </a:moveTo>
                  <a:lnTo>
                    <a:pt x="520" y="148"/>
                  </a:lnTo>
                  <a:lnTo>
                    <a:pt x="518" y="148"/>
                  </a:lnTo>
                  <a:lnTo>
                    <a:pt x="516" y="146"/>
                  </a:lnTo>
                  <a:lnTo>
                    <a:pt x="518" y="146"/>
                  </a:lnTo>
                  <a:close/>
                  <a:moveTo>
                    <a:pt x="336" y="157"/>
                  </a:moveTo>
                  <a:lnTo>
                    <a:pt x="336" y="159"/>
                  </a:lnTo>
                  <a:lnTo>
                    <a:pt x="336" y="157"/>
                  </a:lnTo>
                  <a:lnTo>
                    <a:pt x="336" y="159"/>
                  </a:lnTo>
                  <a:lnTo>
                    <a:pt x="336" y="157"/>
                  </a:lnTo>
                  <a:lnTo>
                    <a:pt x="336" y="155"/>
                  </a:lnTo>
                  <a:lnTo>
                    <a:pt x="336" y="154"/>
                  </a:lnTo>
                  <a:lnTo>
                    <a:pt x="334" y="154"/>
                  </a:lnTo>
                  <a:lnTo>
                    <a:pt x="334" y="152"/>
                  </a:lnTo>
                  <a:lnTo>
                    <a:pt x="336" y="152"/>
                  </a:lnTo>
                  <a:lnTo>
                    <a:pt x="336" y="150"/>
                  </a:lnTo>
                  <a:lnTo>
                    <a:pt x="336" y="148"/>
                  </a:lnTo>
                  <a:lnTo>
                    <a:pt x="338" y="146"/>
                  </a:lnTo>
                  <a:lnTo>
                    <a:pt x="339" y="146"/>
                  </a:lnTo>
                  <a:lnTo>
                    <a:pt x="338" y="146"/>
                  </a:lnTo>
                  <a:lnTo>
                    <a:pt x="338" y="148"/>
                  </a:lnTo>
                  <a:lnTo>
                    <a:pt x="339" y="150"/>
                  </a:lnTo>
                  <a:lnTo>
                    <a:pt x="338" y="150"/>
                  </a:lnTo>
                  <a:lnTo>
                    <a:pt x="339" y="152"/>
                  </a:lnTo>
                  <a:lnTo>
                    <a:pt x="339" y="154"/>
                  </a:lnTo>
                  <a:lnTo>
                    <a:pt x="339" y="155"/>
                  </a:lnTo>
                  <a:lnTo>
                    <a:pt x="338" y="155"/>
                  </a:lnTo>
                  <a:lnTo>
                    <a:pt x="338" y="157"/>
                  </a:lnTo>
                  <a:lnTo>
                    <a:pt x="336" y="157"/>
                  </a:lnTo>
                  <a:close/>
                  <a:moveTo>
                    <a:pt x="522" y="146"/>
                  </a:moveTo>
                  <a:lnTo>
                    <a:pt x="520" y="146"/>
                  </a:lnTo>
                  <a:lnTo>
                    <a:pt x="520" y="144"/>
                  </a:lnTo>
                  <a:lnTo>
                    <a:pt x="522" y="144"/>
                  </a:lnTo>
                  <a:lnTo>
                    <a:pt x="522" y="146"/>
                  </a:lnTo>
                  <a:close/>
                  <a:moveTo>
                    <a:pt x="507" y="144"/>
                  </a:moveTo>
                  <a:lnTo>
                    <a:pt x="508" y="144"/>
                  </a:lnTo>
                  <a:lnTo>
                    <a:pt x="510" y="144"/>
                  </a:lnTo>
                  <a:lnTo>
                    <a:pt x="510" y="146"/>
                  </a:lnTo>
                  <a:lnTo>
                    <a:pt x="510" y="148"/>
                  </a:lnTo>
                  <a:lnTo>
                    <a:pt x="512" y="148"/>
                  </a:lnTo>
                  <a:lnTo>
                    <a:pt x="514" y="148"/>
                  </a:lnTo>
                  <a:lnTo>
                    <a:pt x="512" y="150"/>
                  </a:lnTo>
                  <a:lnTo>
                    <a:pt x="512" y="152"/>
                  </a:lnTo>
                  <a:lnTo>
                    <a:pt x="510" y="152"/>
                  </a:lnTo>
                  <a:lnTo>
                    <a:pt x="508" y="154"/>
                  </a:lnTo>
                  <a:lnTo>
                    <a:pt x="507" y="155"/>
                  </a:lnTo>
                  <a:lnTo>
                    <a:pt x="505" y="155"/>
                  </a:lnTo>
                  <a:lnTo>
                    <a:pt x="503" y="155"/>
                  </a:lnTo>
                  <a:lnTo>
                    <a:pt x="503" y="154"/>
                  </a:lnTo>
                  <a:lnTo>
                    <a:pt x="501" y="154"/>
                  </a:lnTo>
                  <a:lnTo>
                    <a:pt x="499" y="154"/>
                  </a:lnTo>
                  <a:lnTo>
                    <a:pt x="497" y="152"/>
                  </a:lnTo>
                  <a:lnTo>
                    <a:pt x="495" y="152"/>
                  </a:lnTo>
                  <a:lnTo>
                    <a:pt x="495" y="150"/>
                  </a:lnTo>
                  <a:lnTo>
                    <a:pt x="493" y="148"/>
                  </a:lnTo>
                  <a:lnTo>
                    <a:pt x="493" y="146"/>
                  </a:lnTo>
                  <a:lnTo>
                    <a:pt x="493" y="144"/>
                  </a:lnTo>
                  <a:lnTo>
                    <a:pt x="495" y="144"/>
                  </a:lnTo>
                  <a:lnTo>
                    <a:pt x="497" y="144"/>
                  </a:lnTo>
                  <a:lnTo>
                    <a:pt x="499" y="144"/>
                  </a:lnTo>
                  <a:lnTo>
                    <a:pt x="501" y="142"/>
                  </a:lnTo>
                  <a:lnTo>
                    <a:pt x="505" y="142"/>
                  </a:lnTo>
                  <a:lnTo>
                    <a:pt x="507" y="144"/>
                  </a:lnTo>
                  <a:close/>
                  <a:moveTo>
                    <a:pt x="526" y="140"/>
                  </a:moveTo>
                  <a:lnTo>
                    <a:pt x="524" y="142"/>
                  </a:lnTo>
                  <a:lnTo>
                    <a:pt x="522" y="142"/>
                  </a:lnTo>
                  <a:lnTo>
                    <a:pt x="524" y="142"/>
                  </a:lnTo>
                  <a:lnTo>
                    <a:pt x="524" y="140"/>
                  </a:lnTo>
                  <a:lnTo>
                    <a:pt x="526" y="140"/>
                  </a:lnTo>
                  <a:close/>
                  <a:moveTo>
                    <a:pt x="188" y="142"/>
                  </a:moveTo>
                  <a:lnTo>
                    <a:pt x="186" y="142"/>
                  </a:lnTo>
                  <a:lnTo>
                    <a:pt x="186" y="140"/>
                  </a:lnTo>
                  <a:lnTo>
                    <a:pt x="188" y="140"/>
                  </a:lnTo>
                  <a:lnTo>
                    <a:pt x="190" y="140"/>
                  </a:lnTo>
                  <a:lnTo>
                    <a:pt x="190" y="142"/>
                  </a:lnTo>
                  <a:lnTo>
                    <a:pt x="188" y="142"/>
                  </a:lnTo>
                  <a:close/>
                  <a:moveTo>
                    <a:pt x="192" y="140"/>
                  </a:moveTo>
                  <a:lnTo>
                    <a:pt x="192" y="138"/>
                  </a:lnTo>
                  <a:lnTo>
                    <a:pt x="192" y="140"/>
                  </a:lnTo>
                  <a:close/>
                  <a:moveTo>
                    <a:pt x="199" y="140"/>
                  </a:moveTo>
                  <a:lnTo>
                    <a:pt x="197" y="140"/>
                  </a:lnTo>
                  <a:lnTo>
                    <a:pt x="195" y="140"/>
                  </a:lnTo>
                  <a:lnTo>
                    <a:pt x="197" y="140"/>
                  </a:lnTo>
                  <a:lnTo>
                    <a:pt x="197" y="138"/>
                  </a:lnTo>
                  <a:lnTo>
                    <a:pt x="199" y="138"/>
                  </a:lnTo>
                  <a:lnTo>
                    <a:pt x="199" y="140"/>
                  </a:lnTo>
                  <a:close/>
                  <a:moveTo>
                    <a:pt x="549" y="138"/>
                  </a:moveTo>
                  <a:lnTo>
                    <a:pt x="551" y="138"/>
                  </a:lnTo>
                  <a:lnTo>
                    <a:pt x="553" y="140"/>
                  </a:lnTo>
                  <a:lnTo>
                    <a:pt x="555" y="140"/>
                  </a:lnTo>
                  <a:lnTo>
                    <a:pt x="556" y="140"/>
                  </a:lnTo>
                  <a:lnTo>
                    <a:pt x="556" y="142"/>
                  </a:lnTo>
                  <a:lnTo>
                    <a:pt x="558" y="142"/>
                  </a:lnTo>
                  <a:lnTo>
                    <a:pt x="560" y="142"/>
                  </a:lnTo>
                  <a:lnTo>
                    <a:pt x="562" y="142"/>
                  </a:lnTo>
                  <a:lnTo>
                    <a:pt x="564" y="144"/>
                  </a:lnTo>
                  <a:lnTo>
                    <a:pt x="566" y="144"/>
                  </a:lnTo>
                  <a:lnTo>
                    <a:pt x="566" y="146"/>
                  </a:lnTo>
                  <a:lnTo>
                    <a:pt x="566" y="148"/>
                  </a:lnTo>
                  <a:lnTo>
                    <a:pt x="568" y="148"/>
                  </a:lnTo>
                  <a:lnTo>
                    <a:pt x="570" y="148"/>
                  </a:lnTo>
                  <a:lnTo>
                    <a:pt x="570" y="150"/>
                  </a:lnTo>
                  <a:lnTo>
                    <a:pt x="570" y="152"/>
                  </a:lnTo>
                  <a:lnTo>
                    <a:pt x="570" y="154"/>
                  </a:lnTo>
                  <a:lnTo>
                    <a:pt x="570" y="155"/>
                  </a:lnTo>
                  <a:lnTo>
                    <a:pt x="568" y="155"/>
                  </a:lnTo>
                  <a:lnTo>
                    <a:pt x="566" y="154"/>
                  </a:lnTo>
                  <a:lnTo>
                    <a:pt x="564" y="154"/>
                  </a:lnTo>
                  <a:lnTo>
                    <a:pt x="564" y="152"/>
                  </a:lnTo>
                  <a:lnTo>
                    <a:pt x="562" y="152"/>
                  </a:lnTo>
                  <a:lnTo>
                    <a:pt x="558" y="150"/>
                  </a:lnTo>
                  <a:lnTo>
                    <a:pt x="556" y="150"/>
                  </a:lnTo>
                  <a:lnTo>
                    <a:pt x="556" y="148"/>
                  </a:lnTo>
                  <a:lnTo>
                    <a:pt x="555" y="148"/>
                  </a:lnTo>
                  <a:lnTo>
                    <a:pt x="549" y="146"/>
                  </a:lnTo>
                  <a:lnTo>
                    <a:pt x="549" y="148"/>
                  </a:lnTo>
                  <a:lnTo>
                    <a:pt x="551" y="148"/>
                  </a:lnTo>
                  <a:lnTo>
                    <a:pt x="551" y="150"/>
                  </a:lnTo>
                  <a:lnTo>
                    <a:pt x="549" y="150"/>
                  </a:lnTo>
                  <a:lnTo>
                    <a:pt x="547" y="148"/>
                  </a:lnTo>
                  <a:lnTo>
                    <a:pt x="545" y="148"/>
                  </a:lnTo>
                  <a:lnTo>
                    <a:pt x="543" y="148"/>
                  </a:lnTo>
                  <a:lnTo>
                    <a:pt x="541" y="148"/>
                  </a:lnTo>
                  <a:lnTo>
                    <a:pt x="539" y="148"/>
                  </a:lnTo>
                  <a:lnTo>
                    <a:pt x="539" y="146"/>
                  </a:lnTo>
                  <a:lnTo>
                    <a:pt x="541" y="146"/>
                  </a:lnTo>
                  <a:lnTo>
                    <a:pt x="539" y="146"/>
                  </a:lnTo>
                  <a:lnTo>
                    <a:pt x="537" y="146"/>
                  </a:lnTo>
                  <a:lnTo>
                    <a:pt x="535" y="148"/>
                  </a:lnTo>
                  <a:lnTo>
                    <a:pt x="535" y="150"/>
                  </a:lnTo>
                  <a:lnTo>
                    <a:pt x="533" y="150"/>
                  </a:lnTo>
                  <a:lnTo>
                    <a:pt x="531" y="150"/>
                  </a:lnTo>
                  <a:lnTo>
                    <a:pt x="531" y="148"/>
                  </a:lnTo>
                  <a:lnTo>
                    <a:pt x="530" y="146"/>
                  </a:lnTo>
                  <a:lnTo>
                    <a:pt x="528" y="146"/>
                  </a:lnTo>
                  <a:lnTo>
                    <a:pt x="528" y="144"/>
                  </a:lnTo>
                  <a:lnTo>
                    <a:pt x="528" y="142"/>
                  </a:lnTo>
                  <a:lnTo>
                    <a:pt x="528" y="144"/>
                  </a:lnTo>
                  <a:lnTo>
                    <a:pt x="526" y="144"/>
                  </a:lnTo>
                  <a:lnTo>
                    <a:pt x="526" y="146"/>
                  </a:lnTo>
                  <a:lnTo>
                    <a:pt x="526" y="148"/>
                  </a:lnTo>
                  <a:lnTo>
                    <a:pt x="524" y="148"/>
                  </a:lnTo>
                  <a:lnTo>
                    <a:pt x="524" y="150"/>
                  </a:lnTo>
                  <a:lnTo>
                    <a:pt x="524" y="148"/>
                  </a:lnTo>
                  <a:lnTo>
                    <a:pt x="524" y="146"/>
                  </a:lnTo>
                  <a:lnTo>
                    <a:pt x="522" y="144"/>
                  </a:lnTo>
                  <a:lnTo>
                    <a:pt x="524" y="144"/>
                  </a:lnTo>
                  <a:lnTo>
                    <a:pt x="526" y="144"/>
                  </a:lnTo>
                  <a:lnTo>
                    <a:pt x="526" y="142"/>
                  </a:lnTo>
                  <a:lnTo>
                    <a:pt x="526" y="144"/>
                  </a:lnTo>
                  <a:lnTo>
                    <a:pt x="528" y="142"/>
                  </a:lnTo>
                  <a:lnTo>
                    <a:pt x="526" y="142"/>
                  </a:lnTo>
                  <a:lnTo>
                    <a:pt x="528" y="142"/>
                  </a:lnTo>
                  <a:lnTo>
                    <a:pt x="526" y="142"/>
                  </a:lnTo>
                  <a:lnTo>
                    <a:pt x="528" y="140"/>
                  </a:lnTo>
                  <a:lnTo>
                    <a:pt x="531" y="140"/>
                  </a:lnTo>
                  <a:lnTo>
                    <a:pt x="533" y="140"/>
                  </a:lnTo>
                  <a:lnTo>
                    <a:pt x="535" y="140"/>
                  </a:lnTo>
                  <a:lnTo>
                    <a:pt x="537" y="140"/>
                  </a:lnTo>
                  <a:lnTo>
                    <a:pt x="539" y="140"/>
                  </a:lnTo>
                  <a:lnTo>
                    <a:pt x="541" y="138"/>
                  </a:lnTo>
                  <a:lnTo>
                    <a:pt x="543" y="138"/>
                  </a:lnTo>
                  <a:lnTo>
                    <a:pt x="543" y="140"/>
                  </a:lnTo>
                  <a:lnTo>
                    <a:pt x="541" y="140"/>
                  </a:lnTo>
                  <a:lnTo>
                    <a:pt x="543" y="140"/>
                  </a:lnTo>
                  <a:lnTo>
                    <a:pt x="543" y="142"/>
                  </a:lnTo>
                  <a:lnTo>
                    <a:pt x="543" y="140"/>
                  </a:lnTo>
                  <a:lnTo>
                    <a:pt x="543" y="142"/>
                  </a:lnTo>
                  <a:lnTo>
                    <a:pt x="543" y="140"/>
                  </a:lnTo>
                  <a:lnTo>
                    <a:pt x="545" y="140"/>
                  </a:lnTo>
                  <a:lnTo>
                    <a:pt x="547" y="140"/>
                  </a:lnTo>
                  <a:lnTo>
                    <a:pt x="547" y="138"/>
                  </a:lnTo>
                  <a:lnTo>
                    <a:pt x="549" y="138"/>
                  </a:lnTo>
                  <a:close/>
                  <a:moveTo>
                    <a:pt x="86" y="142"/>
                  </a:moveTo>
                  <a:lnTo>
                    <a:pt x="88" y="144"/>
                  </a:lnTo>
                  <a:lnTo>
                    <a:pt x="86" y="144"/>
                  </a:lnTo>
                  <a:lnTo>
                    <a:pt x="86" y="146"/>
                  </a:lnTo>
                  <a:lnTo>
                    <a:pt x="88" y="148"/>
                  </a:lnTo>
                  <a:lnTo>
                    <a:pt x="86" y="148"/>
                  </a:lnTo>
                  <a:lnTo>
                    <a:pt x="86" y="146"/>
                  </a:lnTo>
                  <a:lnTo>
                    <a:pt x="84" y="146"/>
                  </a:lnTo>
                  <a:lnTo>
                    <a:pt x="86" y="146"/>
                  </a:lnTo>
                  <a:lnTo>
                    <a:pt x="84" y="144"/>
                  </a:lnTo>
                  <a:lnTo>
                    <a:pt x="84" y="142"/>
                  </a:lnTo>
                  <a:lnTo>
                    <a:pt x="82" y="142"/>
                  </a:lnTo>
                  <a:lnTo>
                    <a:pt x="82" y="140"/>
                  </a:lnTo>
                  <a:lnTo>
                    <a:pt x="82" y="138"/>
                  </a:lnTo>
                  <a:lnTo>
                    <a:pt x="84" y="138"/>
                  </a:lnTo>
                  <a:lnTo>
                    <a:pt x="84" y="140"/>
                  </a:lnTo>
                  <a:lnTo>
                    <a:pt x="86" y="140"/>
                  </a:lnTo>
                  <a:lnTo>
                    <a:pt x="86" y="142"/>
                  </a:lnTo>
                  <a:lnTo>
                    <a:pt x="88" y="142"/>
                  </a:lnTo>
                  <a:lnTo>
                    <a:pt x="86" y="142"/>
                  </a:lnTo>
                  <a:close/>
                  <a:moveTo>
                    <a:pt x="581" y="136"/>
                  </a:moveTo>
                  <a:lnTo>
                    <a:pt x="583" y="136"/>
                  </a:lnTo>
                  <a:lnTo>
                    <a:pt x="581" y="136"/>
                  </a:lnTo>
                  <a:close/>
                  <a:moveTo>
                    <a:pt x="205" y="134"/>
                  </a:moveTo>
                  <a:lnTo>
                    <a:pt x="207" y="134"/>
                  </a:lnTo>
                  <a:lnTo>
                    <a:pt x="207" y="136"/>
                  </a:lnTo>
                  <a:lnTo>
                    <a:pt x="209" y="136"/>
                  </a:lnTo>
                  <a:lnTo>
                    <a:pt x="211" y="136"/>
                  </a:lnTo>
                  <a:lnTo>
                    <a:pt x="211" y="138"/>
                  </a:lnTo>
                  <a:lnTo>
                    <a:pt x="211" y="140"/>
                  </a:lnTo>
                  <a:lnTo>
                    <a:pt x="211" y="142"/>
                  </a:lnTo>
                  <a:lnTo>
                    <a:pt x="211" y="144"/>
                  </a:lnTo>
                  <a:lnTo>
                    <a:pt x="209" y="144"/>
                  </a:lnTo>
                  <a:lnTo>
                    <a:pt x="211" y="144"/>
                  </a:lnTo>
                  <a:lnTo>
                    <a:pt x="209" y="144"/>
                  </a:lnTo>
                  <a:lnTo>
                    <a:pt x="209" y="146"/>
                  </a:lnTo>
                  <a:lnTo>
                    <a:pt x="207" y="146"/>
                  </a:lnTo>
                  <a:lnTo>
                    <a:pt x="207" y="144"/>
                  </a:lnTo>
                  <a:lnTo>
                    <a:pt x="205" y="144"/>
                  </a:lnTo>
                  <a:lnTo>
                    <a:pt x="205" y="142"/>
                  </a:lnTo>
                  <a:lnTo>
                    <a:pt x="203" y="142"/>
                  </a:lnTo>
                  <a:lnTo>
                    <a:pt x="203" y="144"/>
                  </a:lnTo>
                  <a:lnTo>
                    <a:pt x="205" y="144"/>
                  </a:lnTo>
                  <a:lnTo>
                    <a:pt x="203" y="144"/>
                  </a:lnTo>
                  <a:lnTo>
                    <a:pt x="203" y="146"/>
                  </a:lnTo>
                  <a:lnTo>
                    <a:pt x="201" y="146"/>
                  </a:lnTo>
                  <a:lnTo>
                    <a:pt x="201" y="144"/>
                  </a:lnTo>
                  <a:lnTo>
                    <a:pt x="201" y="142"/>
                  </a:lnTo>
                  <a:lnTo>
                    <a:pt x="199" y="142"/>
                  </a:lnTo>
                  <a:lnTo>
                    <a:pt x="201" y="142"/>
                  </a:lnTo>
                  <a:lnTo>
                    <a:pt x="201" y="140"/>
                  </a:lnTo>
                  <a:lnTo>
                    <a:pt x="199" y="140"/>
                  </a:lnTo>
                  <a:lnTo>
                    <a:pt x="201" y="140"/>
                  </a:lnTo>
                  <a:lnTo>
                    <a:pt x="201" y="138"/>
                  </a:lnTo>
                  <a:lnTo>
                    <a:pt x="201" y="136"/>
                  </a:lnTo>
                  <a:lnTo>
                    <a:pt x="201" y="134"/>
                  </a:lnTo>
                  <a:lnTo>
                    <a:pt x="203" y="134"/>
                  </a:lnTo>
                  <a:lnTo>
                    <a:pt x="205" y="134"/>
                  </a:lnTo>
                  <a:close/>
                  <a:moveTo>
                    <a:pt x="82" y="138"/>
                  </a:moveTo>
                  <a:lnTo>
                    <a:pt x="80" y="138"/>
                  </a:lnTo>
                  <a:lnTo>
                    <a:pt x="80" y="140"/>
                  </a:lnTo>
                  <a:lnTo>
                    <a:pt x="80" y="138"/>
                  </a:lnTo>
                  <a:lnTo>
                    <a:pt x="78" y="138"/>
                  </a:lnTo>
                  <a:lnTo>
                    <a:pt x="80" y="138"/>
                  </a:lnTo>
                  <a:lnTo>
                    <a:pt x="80" y="136"/>
                  </a:lnTo>
                  <a:lnTo>
                    <a:pt x="78" y="136"/>
                  </a:lnTo>
                  <a:lnTo>
                    <a:pt x="78" y="134"/>
                  </a:lnTo>
                  <a:lnTo>
                    <a:pt x="80" y="134"/>
                  </a:lnTo>
                  <a:lnTo>
                    <a:pt x="80" y="136"/>
                  </a:lnTo>
                  <a:lnTo>
                    <a:pt x="82" y="136"/>
                  </a:lnTo>
                  <a:lnTo>
                    <a:pt x="82" y="138"/>
                  </a:lnTo>
                  <a:close/>
                  <a:moveTo>
                    <a:pt x="614" y="132"/>
                  </a:moveTo>
                  <a:lnTo>
                    <a:pt x="614" y="134"/>
                  </a:lnTo>
                  <a:lnTo>
                    <a:pt x="612" y="134"/>
                  </a:lnTo>
                  <a:lnTo>
                    <a:pt x="612" y="132"/>
                  </a:lnTo>
                  <a:lnTo>
                    <a:pt x="614" y="132"/>
                  </a:lnTo>
                  <a:close/>
                  <a:moveTo>
                    <a:pt x="629" y="132"/>
                  </a:moveTo>
                  <a:lnTo>
                    <a:pt x="629" y="130"/>
                  </a:lnTo>
                  <a:lnTo>
                    <a:pt x="629" y="132"/>
                  </a:lnTo>
                  <a:close/>
                  <a:moveTo>
                    <a:pt x="75" y="129"/>
                  </a:moveTo>
                  <a:lnTo>
                    <a:pt x="76" y="130"/>
                  </a:lnTo>
                  <a:lnTo>
                    <a:pt x="76" y="132"/>
                  </a:lnTo>
                  <a:lnTo>
                    <a:pt x="76" y="130"/>
                  </a:lnTo>
                  <a:lnTo>
                    <a:pt x="75" y="130"/>
                  </a:lnTo>
                  <a:lnTo>
                    <a:pt x="73" y="130"/>
                  </a:lnTo>
                  <a:lnTo>
                    <a:pt x="73" y="129"/>
                  </a:lnTo>
                  <a:lnTo>
                    <a:pt x="73" y="130"/>
                  </a:lnTo>
                  <a:lnTo>
                    <a:pt x="73" y="129"/>
                  </a:lnTo>
                  <a:lnTo>
                    <a:pt x="73" y="127"/>
                  </a:lnTo>
                  <a:lnTo>
                    <a:pt x="75" y="127"/>
                  </a:lnTo>
                  <a:lnTo>
                    <a:pt x="75" y="129"/>
                  </a:lnTo>
                  <a:close/>
                  <a:moveTo>
                    <a:pt x="460" y="127"/>
                  </a:moveTo>
                  <a:lnTo>
                    <a:pt x="459" y="127"/>
                  </a:lnTo>
                  <a:lnTo>
                    <a:pt x="460" y="127"/>
                  </a:lnTo>
                  <a:close/>
                  <a:moveTo>
                    <a:pt x="626" y="129"/>
                  </a:moveTo>
                  <a:lnTo>
                    <a:pt x="626" y="127"/>
                  </a:lnTo>
                  <a:lnTo>
                    <a:pt x="627" y="127"/>
                  </a:lnTo>
                  <a:lnTo>
                    <a:pt x="627" y="129"/>
                  </a:lnTo>
                  <a:lnTo>
                    <a:pt x="626" y="129"/>
                  </a:lnTo>
                  <a:close/>
                  <a:moveTo>
                    <a:pt x="495" y="132"/>
                  </a:moveTo>
                  <a:lnTo>
                    <a:pt x="493" y="134"/>
                  </a:lnTo>
                  <a:lnTo>
                    <a:pt x="493" y="132"/>
                  </a:lnTo>
                  <a:lnTo>
                    <a:pt x="493" y="130"/>
                  </a:lnTo>
                  <a:lnTo>
                    <a:pt x="491" y="130"/>
                  </a:lnTo>
                  <a:lnTo>
                    <a:pt x="491" y="129"/>
                  </a:lnTo>
                  <a:lnTo>
                    <a:pt x="491" y="127"/>
                  </a:lnTo>
                  <a:lnTo>
                    <a:pt x="491" y="125"/>
                  </a:lnTo>
                  <a:lnTo>
                    <a:pt x="493" y="125"/>
                  </a:lnTo>
                  <a:lnTo>
                    <a:pt x="493" y="127"/>
                  </a:lnTo>
                  <a:lnTo>
                    <a:pt x="493" y="129"/>
                  </a:lnTo>
                  <a:lnTo>
                    <a:pt x="495" y="132"/>
                  </a:lnTo>
                  <a:close/>
                  <a:moveTo>
                    <a:pt x="468" y="127"/>
                  </a:moveTo>
                  <a:lnTo>
                    <a:pt x="466" y="127"/>
                  </a:lnTo>
                  <a:lnTo>
                    <a:pt x="466" y="125"/>
                  </a:lnTo>
                  <a:lnTo>
                    <a:pt x="468" y="125"/>
                  </a:lnTo>
                  <a:lnTo>
                    <a:pt x="468" y="127"/>
                  </a:lnTo>
                  <a:close/>
                  <a:moveTo>
                    <a:pt x="459" y="127"/>
                  </a:moveTo>
                  <a:lnTo>
                    <a:pt x="459" y="125"/>
                  </a:lnTo>
                  <a:lnTo>
                    <a:pt x="459" y="127"/>
                  </a:lnTo>
                  <a:close/>
                  <a:moveTo>
                    <a:pt x="483" y="123"/>
                  </a:moveTo>
                  <a:lnTo>
                    <a:pt x="485" y="123"/>
                  </a:lnTo>
                  <a:lnTo>
                    <a:pt x="487" y="123"/>
                  </a:lnTo>
                  <a:lnTo>
                    <a:pt x="489" y="123"/>
                  </a:lnTo>
                  <a:lnTo>
                    <a:pt x="491" y="123"/>
                  </a:lnTo>
                  <a:lnTo>
                    <a:pt x="493" y="123"/>
                  </a:lnTo>
                  <a:lnTo>
                    <a:pt x="495" y="123"/>
                  </a:lnTo>
                  <a:lnTo>
                    <a:pt x="497" y="123"/>
                  </a:lnTo>
                  <a:lnTo>
                    <a:pt x="499" y="123"/>
                  </a:lnTo>
                  <a:lnTo>
                    <a:pt x="497" y="125"/>
                  </a:lnTo>
                  <a:lnTo>
                    <a:pt x="495" y="125"/>
                  </a:lnTo>
                  <a:lnTo>
                    <a:pt x="493" y="125"/>
                  </a:lnTo>
                  <a:lnTo>
                    <a:pt x="491" y="125"/>
                  </a:lnTo>
                  <a:lnTo>
                    <a:pt x="489" y="125"/>
                  </a:lnTo>
                  <a:lnTo>
                    <a:pt x="487" y="125"/>
                  </a:lnTo>
                  <a:lnTo>
                    <a:pt x="485" y="125"/>
                  </a:lnTo>
                  <a:lnTo>
                    <a:pt x="483" y="125"/>
                  </a:lnTo>
                  <a:lnTo>
                    <a:pt x="483" y="123"/>
                  </a:lnTo>
                  <a:lnTo>
                    <a:pt x="483" y="125"/>
                  </a:lnTo>
                  <a:lnTo>
                    <a:pt x="483" y="123"/>
                  </a:lnTo>
                  <a:close/>
                  <a:moveTo>
                    <a:pt x="447" y="125"/>
                  </a:moveTo>
                  <a:lnTo>
                    <a:pt x="447" y="123"/>
                  </a:lnTo>
                  <a:lnTo>
                    <a:pt x="447" y="125"/>
                  </a:lnTo>
                  <a:close/>
                  <a:moveTo>
                    <a:pt x="624" y="125"/>
                  </a:moveTo>
                  <a:lnTo>
                    <a:pt x="624" y="123"/>
                  </a:lnTo>
                  <a:lnTo>
                    <a:pt x="624" y="121"/>
                  </a:lnTo>
                  <a:lnTo>
                    <a:pt x="624" y="123"/>
                  </a:lnTo>
                  <a:lnTo>
                    <a:pt x="624" y="125"/>
                  </a:lnTo>
                  <a:close/>
                  <a:moveTo>
                    <a:pt x="562" y="121"/>
                  </a:moveTo>
                  <a:lnTo>
                    <a:pt x="564" y="123"/>
                  </a:lnTo>
                  <a:lnTo>
                    <a:pt x="564" y="125"/>
                  </a:lnTo>
                  <a:lnTo>
                    <a:pt x="562" y="125"/>
                  </a:lnTo>
                  <a:lnTo>
                    <a:pt x="564" y="125"/>
                  </a:lnTo>
                  <a:lnTo>
                    <a:pt x="564" y="127"/>
                  </a:lnTo>
                  <a:lnTo>
                    <a:pt x="562" y="127"/>
                  </a:lnTo>
                  <a:lnTo>
                    <a:pt x="562" y="125"/>
                  </a:lnTo>
                  <a:lnTo>
                    <a:pt x="562" y="127"/>
                  </a:lnTo>
                  <a:lnTo>
                    <a:pt x="560" y="127"/>
                  </a:lnTo>
                  <a:lnTo>
                    <a:pt x="558" y="127"/>
                  </a:lnTo>
                  <a:lnTo>
                    <a:pt x="556" y="127"/>
                  </a:lnTo>
                  <a:lnTo>
                    <a:pt x="555" y="127"/>
                  </a:lnTo>
                  <a:lnTo>
                    <a:pt x="555" y="125"/>
                  </a:lnTo>
                  <a:lnTo>
                    <a:pt x="553" y="125"/>
                  </a:lnTo>
                  <a:lnTo>
                    <a:pt x="553" y="123"/>
                  </a:lnTo>
                  <a:lnTo>
                    <a:pt x="555" y="123"/>
                  </a:lnTo>
                  <a:lnTo>
                    <a:pt x="556" y="123"/>
                  </a:lnTo>
                  <a:lnTo>
                    <a:pt x="556" y="121"/>
                  </a:lnTo>
                  <a:lnTo>
                    <a:pt x="558" y="121"/>
                  </a:lnTo>
                  <a:lnTo>
                    <a:pt x="560" y="121"/>
                  </a:lnTo>
                  <a:lnTo>
                    <a:pt x="562" y="121"/>
                  </a:lnTo>
                  <a:close/>
                  <a:moveTo>
                    <a:pt x="451" y="123"/>
                  </a:moveTo>
                  <a:lnTo>
                    <a:pt x="449" y="123"/>
                  </a:lnTo>
                  <a:lnTo>
                    <a:pt x="451" y="123"/>
                  </a:lnTo>
                  <a:lnTo>
                    <a:pt x="451" y="121"/>
                  </a:lnTo>
                  <a:lnTo>
                    <a:pt x="451" y="123"/>
                  </a:lnTo>
                  <a:close/>
                  <a:moveTo>
                    <a:pt x="470" y="121"/>
                  </a:moveTo>
                  <a:lnTo>
                    <a:pt x="472" y="121"/>
                  </a:lnTo>
                  <a:lnTo>
                    <a:pt x="474" y="121"/>
                  </a:lnTo>
                  <a:lnTo>
                    <a:pt x="476" y="121"/>
                  </a:lnTo>
                  <a:lnTo>
                    <a:pt x="478" y="121"/>
                  </a:lnTo>
                  <a:lnTo>
                    <a:pt x="478" y="123"/>
                  </a:lnTo>
                  <a:lnTo>
                    <a:pt x="480" y="123"/>
                  </a:lnTo>
                  <a:lnTo>
                    <a:pt x="480" y="121"/>
                  </a:lnTo>
                  <a:lnTo>
                    <a:pt x="480" y="123"/>
                  </a:lnTo>
                  <a:lnTo>
                    <a:pt x="482" y="123"/>
                  </a:lnTo>
                  <a:lnTo>
                    <a:pt x="482" y="121"/>
                  </a:lnTo>
                  <a:lnTo>
                    <a:pt x="482" y="123"/>
                  </a:lnTo>
                  <a:lnTo>
                    <a:pt x="482" y="125"/>
                  </a:lnTo>
                  <a:lnTo>
                    <a:pt x="480" y="125"/>
                  </a:lnTo>
                  <a:lnTo>
                    <a:pt x="478" y="125"/>
                  </a:lnTo>
                  <a:lnTo>
                    <a:pt x="476" y="125"/>
                  </a:lnTo>
                  <a:lnTo>
                    <a:pt x="474" y="125"/>
                  </a:lnTo>
                  <a:lnTo>
                    <a:pt x="472" y="125"/>
                  </a:lnTo>
                  <a:lnTo>
                    <a:pt x="470" y="127"/>
                  </a:lnTo>
                  <a:lnTo>
                    <a:pt x="468" y="127"/>
                  </a:lnTo>
                  <a:lnTo>
                    <a:pt x="468" y="125"/>
                  </a:lnTo>
                  <a:lnTo>
                    <a:pt x="466" y="125"/>
                  </a:lnTo>
                  <a:lnTo>
                    <a:pt x="466" y="123"/>
                  </a:lnTo>
                  <a:lnTo>
                    <a:pt x="468" y="123"/>
                  </a:lnTo>
                  <a:lnTo>
                    <a:pt x="468" y="121"/>
                  </a:lnTo>
                  <a:lnTo>
                    <a:pt x="470" y="121"/>
                  </a:lnTo>
                  <a:close/>
                  <a:moveTo>
                    <a:pt x="645" y="119"/>
                  </a:moveTo>
                  <a:lnTo>
                    <a:pt x="649" y="121"/>
                  </a:lnTo>
                  <a:lnTo>
                    <a:pt x="651" y="121"/>
                  </a:lnTo>
                  <a:lnTo>
                    <a:pt x="652" y="121"/>
                  </a:lnTo>
                  <a:lnTo>
                    <a:pt x="654" y="121"/>
                  </a:lnTo>
                  <a:lnTo>
                    <a:pt x="656" y="121"/>
                  </a:lnTo>
                  <a:lnTo>
                    <a:pt x="658" y="121"/>
                  </a:lnTo>
                  <a:lnTo>
                    <a:pt x="660" y="121"/>
                  </a:lnTo>
                  <a:lnTo>
                    <a:pt x="662" y="121"/>
                  </a:lnTo>
                  <a:lnTo>
                    <a:pt x="664" y="121"/>
                  </a:lnTo>
                  <a:lnTo>
                    <a:pt x="664" y="123"/>
                  </a:lnTo>
                  <a:lnTo>
                    <a:pt x="666" y="123"/>
                  </a:lnTo>
                  <a:lnTo>
                    <a:pt x="664" y="123"/>
                  </a:lnTo>
                  <a:lnTo>
                    <a:pt x="662" y="125"/>
                  </a:lnTo>
                  <a:lnTo>
                    <a:pt x="660" y="125"/>
                  </a:lnTo>
                  <a:lnTo>
                    <a:pt x="658" y="125"/>
                  </a:lnTo>
                  <a:lnTo>
                    <a:pt x="658" y="123"/>
                  </a:lnTo>
                  <a:lnTo>
                    <a:pt x="658" y="125"/>
                  </a:lnTo>
                  <a:lnTo>
                    <a:pt x="656" y="125"/>
                  </a:lnTo>
                  <a:lnTo>
                    <a:pt x="654" y="123"/>
                  </a:lnTo>
                  <a:lnTo>
                    <a:pt x="652" y="123"/>
                  </a:lnTo>
                  <a:lnTo>
                    <a:pt x="651" y="123"/>
                  </a:lnTo>
                  <a:lnTo>
                    <a:pt x="649" y="121"/>
                  </a:lnTo>
                  <a:lnTo>
                    <a:pt x="647" y="121"/>
                  </a:lnTo>
                  <a:lnTo>
                    <a:pt x="645" y="121"/>
                  </a:lnTo>
                  <a:lnTo>
                    <a:pt x="643" y="121"/>
                  </a:lnTo>
                  <a:lnTo>
                    <a:pt x="643" y="119"/>
                  </a:lnTo>
                  <a:lnTo>
                    <a:pt x="645" y="119"/>
                  </a:lnTo>
                  <a:close/>
                  <a:moveTo>
                    <a:pt x="222" y="119"/>
                  </a:moveTo>
                  <a:lnTo>
                    <a:pt x="222" y="121"/>
                  </a:lnTo>
                  <a:lnTo>
                    <a:pt x="220" y="121"/>
                  </a:lnTo>
                  <a:lnTo>
                    <a:pt x="220" y="119"/>
                  </a:lnTo>
                  <a:lnTo>
                    <a:pt x="219" y="119"/>
                  </a:lnTo>
                  <a:lnTo>
                    <a:pt x="220" y="119"/>
                  </a:lnTo>
                  <a:lnTo>
                    <a:pt x="222" y="119"/>
                  </a:lnTo>
                  <a:close/>
                  <a:moveTo>
                    <a:pt x="172" y="117"/>
                  </a:moveTo>
                  <a:lnTo>
                    <a:pt x="174" y="117"/>
                  </a:lnTo>
                  <a:lnTo>
                    <a:pt x="174" y="119"/>
                  </a:lnTo>
                  <a:lnTo>
                    <a:pt x="176" y="119"/>
                  </a:lnTo>
                  <a:lnTo>
                    <a:pt x="176" y="121"/>
                  </a:lnTo>
                  <a:lnTo>
                    <a:pt x="176" y="123"/>
                  </a:lnTo>
                  <a:lnTo>
                    <a:pt x="178" y="125"/>
                  </a:lnTo>
                  <a:lnTo>
                    <a:pt x="178" y="127"/>
                  </a:lnTo>
                  <a:lnTo>
                    <a:pt x="178" y="129"/>
                  </a:lnTo>
                  <a:lnTo>
                    <a:pt x="180" y="132"/>
                  </a:lnTo>
                  <a:lnTo>
                    <a:pt x="180" y="134"/>
                  </a:lnTo>
                  <a:lnTo>
                    <a:pt x="182" y="134"/>
                  </a:lnTo>
                  <a:lnTo>
                    <a:pt x="184" y="134"/>
                  </a:lnTo>
                  <a:lnTo>
                    <a:pt x="186" y="134"/>
                  </a:lnTo>
                  <a:lnTo>
                    <a:pt x="188" y="134"/>
                  </a:lnTo>
                  <a:lnTo>
                    <a:pt x="188" y="136"/>
                  </a:lnTo>
                  <a:lnTo>
                    <a:pt x="186" y="136"/>
                  </a:lnTo>
                  <a:lnTo>
                    <a:pt x="184" y="140"/>
                  </a:lnTo>
                  <a:lnTo>
                    <a:pt x="186" y="142"/>
                  </a:lnTo>
                  <a:lnTo>
                    <a:pt x="188" y="142"/>
                  </a:lnTo>
                  <a:lnTo>
                    <a:pt x="186" y="142"/>
                  </a:lnTo>
                  <a:lnTo>
                    <a:pt x="188" y="142"/>
                  </a:lnTo>
                  <a:lnTo>
                    <a:pt x="188" y="144"/>
                  </a:lnTo>
                  <a:lnTo>
                    <a:pt x="186" y="144"/>
                  </a:lnTo>
                  <a:lnTo>
                    <a:pt x="184" y="142"/>
                  </a:lnTo>
                  <a:lnTo>
                    <a:pt x="184" y="144"/>
                  </a:lnTo>
                  <a:lnTo>
                    <a:pt x="184" y="142"/>
                  </a:lnTo>
                  <a:lnTo>
                    <a:pt x="182" y="142"/>
                  </a:lnTo>
                  <a:lnTo>
                    <a:pt x="180" y="142"/>
                  </a:lnTo>
                  <a:lnTo>
                    <a:pt x="180" y="140"/>
                  </a:lnTo>
                  <a:lnTo>
                    <a:pt x="176" y="140"/>
                  </a:lnTo>
                  <a:lnTo>
                    <a:pt x="174" y="140"/>
                  </a:lnTo>
                  <a:lnTo>
                    <a:pt x="174" y="138"/>
                  </a:lnTo>
                  <a:lnTo>
                    <a:pt x="174" y="136"/>
                  </a:lnTo>
                  <a:lnTo>
                    <a:pt x="174" y="134"/>
                  </a:lnTo>
                  <a:lnTo>
                    <a:pt x="174" y="132"/>
                  </a:lnTo>
                  <a:lnTo>
                    <a:pt x="172" y="132"/>
                  </a:lnTo>
                  <a:lnTo>
                    <a:pt x="172" y="130"/>
                  </a:lnTo>
                  <a:lnTo>
                    <a:pt x="172" y="129"/>
                  </a:lnTo>
                  <a:lnTo>
                    <a:pt x="171" y="129"/>
                  </a:lnTo>
                  <a:lnTo>
                    <a:pt x="169" y="129"/>
                  </a:lnTo>
                  <a:lnTo>
                    <a:pt x="169" y="127"/>
                  </a:lnTo>
                  <a:lnTo>
                    <a:pt x="167" y="127"/>
                  </a:lnTo>
                  <a:lnTo>
                    <a:pt x="167" y="129"/>
                  </a:lnTo>
                  <a:lnTo>
                    <a:pt x="165" y="129"/>
                  </a:lnTo>
                  <a:lnTo>
                    <a:pt x="163" y="129"/>
                  </a:lnTo>
                  <a:lnTo>
                    <a:pt x="163" y="127"/>
                  </a:lnTo>
                  <a:lnTo>
                    <a:pt x="161" y="127"/>
                  </a:lnTo>
                  <a:lnTo>
                    <a:pt x="161" y="125"/>
                  </a:lnTo>
                  <a:lnTo>
                    <a:pt x="163" y="125"/>
                  </a:lnTo>
                  <a:lnTo>
                    <a:pt x="165" y="125"/>
                  </a:lnTo>
                  <a:lnTo>
                    <a:pt x="165" y="123"/>
                  </a:lnTo>
                  <a:lnTo>
                    <a:pt x="165" y="121"/>
                  </a:lnTo>
                  <a:lnTo>
                    <a:pt x="165" y="119"/>
                  </a:lnTo>
                  <a:lnTo>
                    <a:pt x="167" y="119"/>
                  </a:lnTo>
                  <a:lnTo>
                    <a:pt x="169" y="119"/>
                  </a:lnTo>
                  <a:lnTo>
                    <a:pt x="169" y="121"/>
                  </a:lnTo>
                  <a:lnTo>
                    <a:pt x="171" y="121"/>
                  </a:lnTo>
                  <a:lnTo>
                    <a:pt x="169" y="121"/>
                  </a:lnTo>
                  <a:lnTo>
                    <a:pt x="171" y="121"/>
                  </a:lnTo>
                  <a:lnTo>
                    <a:pt x="171" y="123"/>
                  </a:lnTo>
                  <a:lnTo>
                    <a:pt x="172" y="123"/>
                  </a:lnTo>
                  <a:lnTo>
                    <a:pt x="171" y="121"/>
                  </a:lnTo>
                  <a:lnTo>
                    <a:pt x="171" y="119"/>
                  </a:lnTo>
                  <a:lnTo>
                    <a:pt x="172" y="119"/>
                  </a:lnTo>
                  <a:lnTo>
                    <a:pt x="172" y="117"/>
                  </a:lnTo>
                  <a:close/>
                  <a:moveTo>
                    <a:pt x="455" y="119"/>
                  </a:moveTo>
                  <a:lnTo>
                    <a:pt x="455" y="121"/>
                  </a:lnTo>
                  <a:lnTo>
                    <a:pt x="453" y="121"/>
                  </a:lnTo>
                  <a:lnTo>
                    <a:pt x="453" y="119"/>
                  </a:lnTo>
                  <a:lnTo>
                    <a:pt x="455" y="119"/>
                  </a:lnTo>
                  <a:lnTo>
                    <a:pt x="455" y="117"/>
                  </a:lnTo>
                  <a:lnTo>
                    <a:pt x="455" y="119"/>
                  </a:lnTo>
                  <a:close/>
                  <a:moveTo>
                    <a:pt x="639" y="117"/>
                  </a:moveTo>
                  <a:lnTo>
                    <a:pt x="641" y="117"/>
                  </a:lnTo>
                  <a:lnTo>
                    <a:pt x="641" y="119"/>
                  </a:lnTo>
                  <a:lnTo>
                    <a:pt x="639" y="119"/>
                  </a:lnTo>
                  <a:lnTo>
                    <a:pt x="637" y="119"/>
                  </a:lnTo>
                  <a:lnTo>
                    <a:pt x="637" y="117"/>
                  </a:lnTo>
                  <a:lnTo>
                    <a:pt x="639" y="117"/>
                  </a:lnTo>
                  <a:close/>
                  <a:moveTo>
                    <a:pt x="514" y="115"/>
                  </a:moveTo>
                  <a:lnTo>
                    <a:pt x="516" y="117"/>
                  </a:lnTo>
                  <a:lnTo>
                    <a:pt x="514" y="117"/>
                  </a:lnTo>
                  <a:lnTo>
                    <a:pt x="514" y="115"/>
                  </a:lnTo>
                  <a:close/>
                  <a:moveTo>
                    <a:pt x="522" y="117"/>
                  </a:moveTo>
                  <a:lnTo>
                    <a:pt x="524" y="117"/>
                  </a:lnTo>
                  <a:lnTo>
                    <a:pt x="526" y="119"/>
                  </a:lnTo>
                  <a:lnTo>
                    <a:pt x="528" y="119"/>
                  </a:lnTo>
                  <a:lnTo>
                    <a:pt x="528" y="121"/>
                  </a:lnTo>
                  <a:lnTo>
                    <a:pt x="526" y="121"/>
                  </a:lnTo>
                  <a:lnTo>
                    <a:pt x="524" y="121"/>
                  </a:lnTo>
                  <a:lnTo>
                    <a:pt x="522" y="121"/>
                  </a:lnTo>
                  <a:lnTo>
                    <a:pt x="520" y="121"/>
                  </a:lnTo>
                  <a:lnTo>
                    <a:pt x="518" y="121"/>
                  </a:lnTo>
                  <a:lnTo>
                    <a:pt x="516" y="121"/>
                  </a:lnTo>
                  <a:lnTo>
                    <a:pt x="514" y="121"/>
                  </a:lnTo>
                  <a:lnTo>
                    <a:pt x="516" y="119"/>
                  </a:lnTo>
                  <a:lnTo>
                    <a:pt x="516" y="117"/>
                  </a:lnTo>
                  <a:lnTo>
                    <a:pt x="518" y="117"/>
                  </a:lnTo>
                  <a:lnTo>
                    <a:pt x="520" y="115"/>
                  </a:lnTo>
                  <a:lnTo>
                    <a:pt x="522" y="115"/>
                  </a:lnTo>
                  <a:lnTo>
                    <a:pt x="522" y="117"/>
                  </a:lnTo>
                  <a:close/>
                  <a:moveTo>
                    <a:pt x="226" y="115"/>
                  </a:moveTo>
                  <a:lnTo>
                    <a:pt x="224" y="115"/>
                  </a:lnTo>
                  <a:lnTo>
                    <a:pt x="226" y="113"/>
                  </a:lnTo>
                  <a:lnTo>
                    <a:pt x="226" y="115"/>
                  </a:lnTo>
                  <a:close/>
                  <a:moveTo>
                    <a:pt x="520" y="113"/>
                  </a:moveTo>
                  <a:lnTo>
                    <a:pt x="520" y="115"/>
                  </a:lnTo>
                  <a:lnTo>
                    <a:pt x="518" y="113"/>
                  </a:lnTo>
                  <a:lnTo>
                    <a:pt x="516" y="113"/>
                  </a:lnTo>
                  <a:lnTo>
                    <a:pt x="518" y="113"/>
                  </a:lnTo>
                  <a:lnTo>
                    <a:pt x="520" y="113"/>
                  </a:lnTo>
                  <a:close/>
                  <a:moveTo>
                    <a:pt x="449" y="113"/>
                  </a:moveTo>
                  <a:lnTo>
                    <a:pt x="449" y="115"/>
                  </a:lnTo>
                  <a:lnTo>
                    <a:pt x="449" y="117"/>
                  </a:lnTo>
                  <a:lnTo>
                    <a:pt x="449" y="115"/>
                  </a:lnTo>
                  <a:lnTo>
                    <a:pt x="451" y="115"/>
                  </a:lnTo>
                  <a:lnTo>
                    <a:pt x="451" y="113"/>
                  </a:lnTo>
                  <a:lnTo>
                    <a:pt x="453" y="113"/>
                  </a:lnTo>
                  <a:lnTo>
                    <a:pt x="453" y="115"/>
                  </a:lnTo>
                  <a:lnTo>
                    <a:pt x="455" y="115"/>
                  </a:lnTo>
                  <a:lnTo>
                    <a:pt x="455" y="117"/>
                  </a:lnTo>
                  <a:lnTo>
                    <a:pt x="453" y="117"/>
                  </a:lnTo>
                  <a:lnTo>
                    <a:pt x="453" y="119"/>
                  </a:lnTo>
                  <a:lnTo>
                    <a:pt x="451" y="117"/>
                  </a:lnTo>
                  <a:lnTo>
                    <a:pt x="451" y="119"/>
                  </a:lnTo>
                  <a:lnTo>
                    <a:pt x="451" y="117"/>
                  </a:lnTo>
                  <a:lnTo>
                    <a:pt x="449" y="117"/>
                  </a:lnTo>
                  <a:lnTo>
                    <a:pt x="449" y="119"/>
                  </a:lnTo>
                  <a:lnTo>
                    <a:pt x="449" y="121"/>
                  </a:lnTo>
                  <a:lnTo>
                    <a:pt x="449" y="119"/>
                  </a:lnTo>
                  <a:lnTo>
                    <a:pt x="447" y="119"/>
                  </a:lnTo>
                  <a:lnTo>
                    <a:pt x="449" y="119"/>
                  </a:lnTo>
                  <a:lnTo>
                    <a:pt x="449" y="117"/>
                  </a:lnTo>
                  <a:lnTo>
                    <a:pt x="449" y="115"/>
                  </a:lnTo>
                  <a:lnTo>
                    <a:pt x="447" y="115"/>
                  </a:lnTo>
                  <a:lnTo>
                    <a:pt x="447" y="117"/>
                  </a:lnTo>
                  <a:lnTo>
                    <a:pt x="445" y="117"/>
                  </a:lnTo>
                  <a:lnTo>
                    <a:pt x="445" y="119"/>
                  </a:lnTo>
                  <a:lnTo>
                    <a:pt x="443" y="119"/>
                  </a:lnTo>
                  <a:lnTo>
                    <a:pt x="443" y="117"/>
                  </a:lnTo>
                  <a:lnTo>
                    <a:pt x="443" y="115"/>
                  </a:lnTo>
                  <a:lnTo>
                    <a:pt x="443" y="113"/>
                  </a:lnTo>
                  <a:lnTo>
                    <a:pt x="445" y="113"/>
                  </a:lnTo>
                  <a:lnTo>
                    <a:pt x="447" y="113"/>
                  </a:lnTo>
                  <a:lnTo>
                    <a:pt x="449" y="113"/>
                  </a:lnTo>
                  <a:lnTo>
                    <a:pt x="449" y="111"/>
                  </a:lnTo>
                  <a:lnTo>
                    <a:pt x="449" y="113"/>
                  </a:lnTo>
                  <a:close/>
                  <a:moveTo>
                    <a:pt x="556" y="113"/>
                  </a:moveTo>
                  <a:lnTo>
                    <a:pt x="555" y="113"/>
                  </a:lnTo>
                  <a:lnTo>
                    <a:pt x="553" y="113"/>
                  </a:lnTo>
                  <a:lnTo>
                    <a:pt x="555" y="111"/>
                  </a:lnTo>
                  <a:lnTo>
                    <a:pt x="555" y="113"/>
                  </a:lnTo>
                  <a:lnTo>
                    <a:pt x="556" y="113"/>
                  </a:lnTo>
                  <a:close/>
                  <a:moveTo>
                    <a:pt x="232" y="109"/>
                  </a:moveTo>
                  <a:lnTo>
                    <a:pt x="234" y="109"/>
                  </a:lnTo>
                  <a:lnTo>
                    <a:pt x="234" y="111"/>
                  </a:lnTo>
                  <a:lnTo>
                    <a:pt x="236" y="111"/>
                  </a:lnTo>
                  <a:lnTo>
                    <a:pt x="236" y="113"/>
                  </a:lnTo>
                  <a:lnTo>
                    <a:pt x="234" y="113"/>
                  </a:lnTo>
                  <a:lnTo>
                    <a:pt x="232" y="113"/>
                  </a:lnTo>
                  <a:lnTo>
                    <a:pt x="230" y="115"/>
                  </a:lnTo>
                  <a:lnTo>
                    <a:pt x="230" y="113"/>
                  </a:lnTo>
                  <a:lnTo>
                    <a:pt x="230" y="109"/>
                  </a:lnTo>
                  <a:lnTo>
                    <a:pt x="232" y="109"/>
                  </a:lnTo>
                  <a:close/>
                  <a:moveTo>
                    <a:pt x="531" y="111"/>
                  </a:moveTo>
                  <a:lnTo>
                    <a:pt x="530" y="111"/>
                  </a:lnTo>
                  <a:lnTo>
                    <a:pt x="530" y="109"/>
                  </a:lnTo>
                  <a:lnTo>
                    <a:pt x="531" y="109"/>
                  </a:lnTo>
                  <a:lnTo>
                    <a:pt x="531" y="111"/>
                  </a:lnTo>
                  <a:close/>
                  <a:moveTo>
                    <a:pt x="635" y="111"/>
                  </a:moveTo>
                  <a:lnTo>
                    <a:pt x="637" y="109"/>
                  </a:lnTo>
                  <a:lnTo>
                    <a:pt x="637" y="111"/>
                  </a:lnTo>
                  <a:lnTo>
                    <a:pt x="635" y="111"/>
                  </a:lnTo>
                  <a:lnTo>
                    <a:pt x="633" y="111"/>
                  </a:lnTo>
                  <a:lnTo>
                    <a:pt x="633" y="109"/>
                  </a:lnTo>
                  <a:lnTo>
                    <a:pt x="635" y="109"/>
                  </a:lnTo>
                  <a:lnTo>
                    <a:pt x="635" y="111"/>
                  </a:lnTo>
                  <a:close/>
                  <a:moveTo>
                    <a:pt x="63" y="109"/>
                  </a:moveTo>
                  <a:lnTo>
                    <a:pt x="63" y="111"/>
                  </a:lnTo>
                  <a:lnTo>
                    <a:pt x="63" y="113"/>
                  </a:lnTo>
                  <a:lnTo>
                    <a:pt x="65" y="113"/>
                  </a:lnTo>
                  <a:lnTo>
                    <a:pt x="65" y="115"/>
                  </a:lnTo>
                  <a:lnTo>
                    <a:pt x="67" y="117"/>
                  </a:lnTo>
                  <a:lnTo>
                    <a:pt x="65" y="117"/>
                  </a:lnTo>
                  <a:lnTo>
                    <a:pt x="67" y="117"/>
                  </a:lnTo>
                  <a:lnTo>
                    <a:pt x="67" y="119"/>
                  </a:lnTo>
                  <a:lnTo>
                    <a:pt x="69" y="119"/>
                  </a:lnTo>
                  <a:lnTo>
                    <a:pt x="69" y="121"/>
                  </a:lnTo>
                  <a:lnTo>
                    <a:pt x="67" y="121"/>
                  </a:lnTo>
                  <a:lnTo>
                    <a:pt x="67" y="119"/>
                  </a:lnTo>
                  <a:lnTo>
                    <a:pt x="67" y="121"/>
                  </a:lnTo>
                  <a:lnTo>
                    <a:pt x="67" y="123"/>
                  </a:lnTo>
                  <a:lnTo>
                    <a:pt x="65" y="123"/>
                  </a:lnTo>
                  <a:lnTo>
                    <a:pt x="63" y="121"/>
                  </a:lnTo>
                  <a:lnTo>
                    <a:pt x="61" y="121"/>
                  </a:lnTo>
                  <a:lnTo>
                    <a:pt x="61" y="119"/>
                  </a:lnTo>
                  <a:lnTo>
                    <a:pt x="57" y="115"/>
                  </a:lnTo>
                  <a:lnTo>
                    <a:pt x="57" y="113"/>
                  </a:lnTo>
                  <a:lnTo>
                    <a:pt x="57" y="111"/>
                  </a:lnTo>
                  <a:lnTo>
                    <a:pt x="57" y="109"/>
                  </a:lnTo>
                  <a:lnTo>
                    <a:pt x="59" y="109"/>
                  </a:lnTo>
                  <a:lnTo>
                    <a:pt x="61" y="109"/>
                  </a:lnTo>
                  <a:lnTo>
                    <a:pt x="63" y="109"/>
                  </a:lnTo>
                  <a:close/>
                  <a:moveTo>
                    <a:pt x="572" y="109"/>
                  </a:moveTo>
                  <a:lnTo>
                    <a:pt x="574" y="109"/>
                  </a:lnTo>
                  <a:lnTo>
                    <a:pt x="574" y="111"/>
                  </a:lnTo>
                  <a:lnTo>
                    <a:pt x="574" y="113"/>
                  </a:lnTo>
                  <a:lnTo>
                    <a:pt x="574" y="115"/>
                  </a:lnTo>
                  <a:lnTo>
                    <a:pt x="572" y="115"/>
                  </a:lnTo>
                  <a:lnTo>
                    <a:pt x="570" y="115"/>
                  </a:lnTo>
                  <a:lnTo>
                    <a:pt x="570" y="113"/>
                  </a:lnTo>
                  <a:lnTo>
                    <a:pt x="568" y="113"/>
                  </a:lnTo>
                  <a:lnTo>
                    <a:pt x="568" y="111"/>
                  </a:lnTo>
                  <a:lnTo>
                    <a:pt x="568" y="109"/>
                  </a:lnTo>
                  <a:lnTo>
                    <a:pt x="570" y="109"/>
                  </a:lnTo>
                  <a:lnTo>
                    <a:pt x="570" y="107"/>
                  </a:lnTo>
                  <a:lnTo>
                    <a:pt x="572" y="107"/>
                  </a:lnTo>
                  <a:lnTo>
                    <a:pt x="572" y="109"/>
                  </a:lnTo>
                  <a:close/>
                  <a:moveTo>
                    <a:pt x="570" y="106"/>
                  </a:moveTo>
                  <a:lnTo>
                    <a:pt x="572" y="106"/>
                  </a:lnTo>
                  <a:lnTo>
                    <a:pt x="572" y="107"/>
                  </a:lnTo>
                  <a:lnTo>
                    <a:pt x="570" y="107"/>
                  </a:lnTo>
                  <a:lnTo>
                    <a:pt x="572" y="107"/>
                  </a:lnTo>
                  <a:lnTo>
                    <a:pt x="570" y="107"/>
                  </a:lnTo>
                  <a:lnTo>
                    <a:pt x="566" y="109"/>
                  </a:lnTo>
                  <a:lnTo>
                    <a:pt x="564" y="109"/>
                  </a:lnTo>
                  <a:lnTo>
                    <a:pt x="566" y="109"/>
                  </a:lnTo>
                  <a:lnTo>
                    <a:pt x="564" y="109"/>
                  </a:lnTo>
                  <a:lnTo>
                    <a:pt x="564" y="107"/>
                  </a:lnTo>
                  <a:lnTo>
                    <a:pt x="566" y="107"/>
                  </a:lnTo>
                  <a:lnTo>
                    <a:pt x="568" y="107"/>
                  </a:lnTo>
                  <a:lnTo>
                    <a:pt x="570" y="107"/>
                  </a:lnTo>
                  <a:lnTo>
                    <a:pt x="570" y="106"/>
                  </a:lnTo>
                  <a:close/>
                  <a:moveTo>
                    <a:pt x="643" y="104"/>
                  </a:moveTo>
                  <a:lnTo>
                    <a:pt x="643" y="106"/>
                  </a:lnTo>
                  <a:lnTo>
                    <a:pt x="645" y="106"/>
                  </a:lnTo>
                  <a:lnTo>
                    <a:pt x="647" y="106"/>
                  </a:lnTo>
                  <a:lnTo>
                    <a:pt x="649" y="106"/>
                  </a:lnTo>
                  <a:lnTo>
                    <a:pt x="651" y="106"/>
                  </a:lnTo>
                  <a:lnTo>
                    <a:pt x="652" y="107"/>
                  </a:lnTo>
                  <a:lnTo>
                    <a:pt x="654" y="107"/>
                  </a:lnTo>
                  <a:lnTo>
                    <a:pt x="654" y="109"/>
                  </a:lnTo>
                  <a:lnTo>
                    <a:pt x="654" y="111"/>
                  </a:lnTo>
                  <a:lnTo>
                    <a:pt x="656" y="111"/>
                  </a:lnTo>
                  <a:lnTo>
                    <a:pt x="658" y="111"/>
                  </a:lnTo>
                  <a:lnTo>
                    <a:pt x="658" y="113"/>
                  </a:lnTo>
                  <a:lnTo>
                    <a:pt x="656" y="113"/>
                  </a:lnTo>
                  <a:lnTo>
                    <a:pt x="654" y="113"/>
                  </a:lnTo>
                  <a:lnTo>
                    <a:pt x="652" y="113"/>
                  </a:lnTo>
                  <a:lnTo>
                    <a:pt x="651" y="113"/>
                  </a:lnTo>
                  <a:lnTo>
                    <a:pt x="651" y="111"/>
                  </a:lnTo>
                  <a:lnTo>
                    <a:pt x="649" y="109"/>
                  </a:lnTo>
                  <a:lnTo>
                    <a:pt x="649" y="107"/>
                  </a:lnTo>
                  <a:lnTo>
                    <a:pt x="647" y="107"/>
                  </a:lnTo>
                  <a:lnTo>
                    <a:pt x="645" y="106"/>
                  </a:lnTo>
                  <a:lnTo>
                    <a:pt x="645" y="107"/>
                  </a:lnTo>
                  <a:lnTo>
                    <a:pt x="643" y="107"/>
                  </a:lnTo>
                  <a:lnTo>
                    <a:pt x="643" y="106"/>
                  </a:lnTo>
                  <a:lnTo>
                    <a:pt x="643" y="104"/>
                  </a:lnTo>
                  <a:close/>
                  <a:moveTo>
                    <a:pt x="514" y="106"/>
                  </a:moveTo>
                  <a:lnTo>
                    <a:pt x="514" y="107"/>
                  </a:lnTo>
                  <a:lnTo>
                    <a:pt x="512" y="107"/>
                  </a:lnTo>
                  <a:lnTo>
                    <a:pt x="512" y="106"/>
                  </a:lnTo>
                  <a:lnTo>
                    <a:pt x="512" y="104"/>
                  </a:lnTo>
                  <a:lnTo>
                    <a:pt x="514" y="104"/>
                  </a:lnTo>
                  <a:lnTo>
                    <a:pt x="512" y="104"/>
                  </a:lnTo>
                  <a:lnTo>
                    <a:pt x="514" y="106"/>
                  </a:lnTo>
                  <a:close/>
                  <a:moveTo>
                    <a:pt x="568" y="102"/>
                  </a:moveTo>
                  <a:lnTo>
                    <a:pt x="566" y="102"/>
                  </a:lnTo>
                  <a:lnTo>
                    <a:pt x="566" y="104"/>
                  </a:lnTo>
                  <a:lnTo>
                    <a:pt x="566" y="102"/>
                  </a:lnTo>
                  <a:lnTo>
                    <a:pt x="564" y="102"/>
                  </a:lnTo>
                  <a:lnTo>
                    <a:pt x="566" y="102"/>
                  </a:lnTo>
                  <a:lnTo>
                    <a:pt x="566" y="100"/>
                  </a:lnTo>
                  <a:lnTo>
                    <a:pt x="568" y="102"/>
                  </a:lnTo>
                  <a:close/>
                  <a:moveTo>
                    <a:pt x="555" y="102"/>
                  </a:moveTo>
                  <a:lnTo>
                    <a:pt x="555" y="100"/>
                  </a:lnTo>
                  <a:lnTo>
                    <a:pt x="556" y="102"/>
                  </a:lnTo>
                  <a:lnTo>
                    <a:pt x="555" y="102"/>
                  </a:lnTo>
                  <a:close/>
                  <a:moveTo>
                    <a:pt x="428" y="100"/>
                  </a:moveTo>
                  <a:lnTo>
                    <a:pt x="428" y="102"/>
                  </a:lnTo>
                  <a:lnTo>
                    <a:pt x="426" y="102"/>
                  </a:lnTo>
                  <a:lnTo>
                    <a:pt x="424" y="102"/>
                  </a:lnTo>
                  <a:lnTo>
                    <a:pt x="424" y="104"/>
                  </a:lnTo>
                  <a:lnTo>
                    <a:pt x="424" y="102"/>
                  </a:lnTo>
                  <a:lnTo>
                    <a:pt x="426" y="102"/>
                  </a:lnTo>
                  <a:lnTo>
                    <a:pt x="426" y="100"/>
                  </a:lnTo>
                  <a:lnTo>
                    <a:pt x="426" y="102"/>
                  </a:lnTo>
                  <a:lnTo>
                    <a:pt x="426" y="100"/>
                  </a:lnTo>
                  <a:lnTo>
                    <a:pt x="428" y="100"/>
                  </a:lnTo>
                  <a:close/>
                  <a:moveTo>
                    <a:pt x="595" y="100"/>
                  </a:moveTo>
                  <a:lnTo>
                    <a:pt x="599" y="100"/>
                  </a:lnTo>
                  <a:lnTo>
                    <a:pt x="601" y="100"/>
                  </a:lnTo>
                  <a:lnTo>
                    <a:pt x="603" y="102"/>
                  </a:lnTo>
                  <a:lnTo>
                    <a:pt x="604" y="102"/>
                  </a:lnTo>
                  <a:lnTo>
                    <a:pt x="606" y="102"/>
                  </a:lnTo>
                  <a:lnTo>
                    <a:pt x="608" y="104"/>
                  </a:lnTo>
                  <a:lnTo>
                    <a:pt x="610" y="104"/>
                  </a:lnTo>
                  <a:lnTo>
                    <a:pt x="610" y="106"/>
                  </a:lnTo>
                  <a:lnTo>
                    <a:pt x="614" y="106"/>
                  </a:lnTo>
                  <a:lnTo>
                    <a:pt x="616" y="106"/>
                  </a:lnTo>
                  <a:lnTo>
                    <a:pt x="618" y="106"/>
                  </a:lnTo>
                  <a:lnTo>
                    <a:pt x="620" y="106"/>
                  </a:lnTo>
                  <a:lnTo>
                    <a:pt x="622" y="107"/>
                  </a:lnTo>
                  <a:lnTo>
                    <a:pt x="624" y="107"/>
                  </a:lnTo>
                  <a:lnTo>
                    <a:pt x="622" y="107"/>
                  </a:lnTo>
                  <a:lnTo>
                    <a:pt x="622" y="109"/>
                  </a:lnTo>
                  <a:lnTo>
                    <a:pt x="622" y="111"/>
                  </a:lnTo>
                  <a:lnTo>
                    <a:pt x="622" y="113"/>
                  </a:lnTo>
                  <a:lnTo>
                    <a:pt x="624" y="113"/>
                  </a:lnTo>
                  <a:lnTo>
                    <a:pt x="626" y="115"/>
                  </a:lnTo>
                  <a:lnTo>
                    <a:pt x="624" y="117"/>
                  </a:lnTo>
                  <a:lnTo>
                    <a:pt x="624" y="119"/>
                  </a:lnTo>
                  <a:lnTo>
                    <a:pt x="624" y="121"/>
                  </a:lnTo>
                  <a:lnTo>
                    <a:pt x="622" y="121"/>
                  </a:lnTo>
                  <a:lnTo>
                    <a:pt x="624" y="125"/>
                  </a:lnTo>
                  <a:lnTo>
                    <a:pt x="624" y="127"/>
                  </a:lnTo>
                  <a:lnTo>
                    <a:pt x="622" y="127"/>
                  </a:lnTo>
                  <a:lnTo>
                    <a:pt x="622" y="129"/>
                  </a:lnTo>
                  <a:lnTo>
                    <a:pt x="624" y="129"/>
                  </a:lnTo>
                  <a:lnTo>
                    <a:pt x="624" y="130"/>
                  </a:lnTo>
                  <a:lnTo>
                    <a:pt x="624" y="132"/>
                  </a:lnTo>
                  <a:lnTo>
                    <a:pt x="626" y="132"/>
                  </a:lnTo>
                  <a:lnTo>
                    <a:pt x="626" y="134"/>
                  </a:lnTo>
                  <a:lnTo>
                    <a:pt x="626" y="136"/>
                  </a:lnTo>
                  <a:lnTo>
                    <a:pt x="627" y="136"/>
                  </a:lnTo>
                  <a:lnTo>
                    <a:pt x="627" y="138"/>
                  </a:lnTo>
                  <a:lnTo>
                    <a:pt x="627" y="140"/>
                  </a:lnTo>
                  <a:lnTo>
                    <a:pt x="629" y="140"/>
                  </a:lnTo>
                  <a:lnTo>
                    <a:pt x="629" y="138"/>
                  </a:lnTo>
                  <a:lnTo>
                    <a:pt x="629" y="136"/>
                  </a:lnTo>
                  <a:lnTo>
                    <a:pt x="627" y="136"/>
                  </a:lnTo>
                  <a:lnTo>
                    <a:pt x="627" y="134"/>
                  </a:lnTo>
                  <a:lnTo>
                    <a:pt x="629" y="134"/>
                  </a:lnTo>
                  <a:lnTo>
                    <a:pt x="629" y="132"/>
                  </a:lnTo>
                  <a:lnTo>
                    <a:pt x="629" y="134"/>
                  </a:lnTo>
                  <a:lnTo>
                    <a:pt x="631" y="134"/>
                  </a:lnTo>
                  <a:lnTo>
                    <a:pt x="631" y="138"/>
                  </a:lnTo>
                  <a:lnTo>
                    <a:pt x="631" y="140"/>
                  </a:lnTo>
                  <a:lnTo>
                    <a:pt x="631" y="142"/>
                  </a:lnTo>
                  <a:lnTo>
                    <a:pt x="633" y="142"/>
                  </a:lnTo>
                  <a:lnTo>
                    <a:pt x="633" y="140"/>
                  </a:lnTo>
                  <a:lnTo>
                    <a:pt x="635" y="140"/>
                  </a:lnTo>
                  <a:lnTo>
                    <a:pt x="633" y="142"/>
                  </a:lnTo>
                  <a:lnTo>
                    <a:pt x="633" y="144"/>
                  </a:lnTo>
                  <a:lnTo>
                    <a:pt x="635" y="144"/>
                  </a:lnTo>
                  <a:lnTo>
                    <a:pt x="635" y="146"/>
                  </a:lnTo>
                  <a:lnTo>
                    <a:pt x="637" y="148"/>
                  </a:lnTo>
                  <a:lnTo>
                    <a:pt x="639" y="148"/>
                  </a:lnTo>
                  <a:lnTo>
                    <a:pt x="641" y="148"/>
                  </a:lnTo>
                  <a:lnTo>
                    <a:pt x="643" y="148"/>
                  </a:lnTo>
                  <a:lnTo>
                    <a:pt x="645" y="148"/>
                  </a:lnTo>
                  <a:lnTo>
                    <a:pt x="645" y="146"/>
                  </a:lnTo>
                  <a:lnTo>
                    <a:pt x="647" y="146"/>
                  </a:lnTo>
                  <a:lnTo>
                    <a:pt x="647" y="144"/>
                  </a:lnTo>
                  <a:lnTo>
                    <a:pt x="649" y="144"/>
                  </a:lnTo>
                  <a:lnTo>
                    <a:pt x="649" y="142"/>
                  </a:lnTo>
                  <a:lnTo>
                    <a:pt x="651" y="142"/>
                  </a:lnTo>
                  <a:lnTo>
                    <a:pt x="651" y="140"/>
                  </a:lnTo>
                  <a:lnTo>
                    <a:pt x="652" y="140"/>
                  </a:lnTo>
                  <a:lnTo>
                    <a:pt x="652" y="138"/>
                  </a:lnTo>
                  <a:lnTo>
                    <a:pt x="652" y="136"/>
                  </a:lnTo>
                  <a:lnTo>
                    <a:pt x="654" y="136"/>
                  </a:lnTo>
                  <a:lnTo>
                    <a:pt x="656" y="136"/>
                  </a:lnTo>
                  <a:lnTo>
                    <a:pt x="656" y="134"/>
                  </a:lnTo>
                  <a:lnTo>
                    <a:pt x="656" y="132"/>
                  </a:lnTo>
                  <a:lnTo>
                    <a:pt x="658" y="132"/>
                  </a:lnTo>
                  <a:lnTo>
                    <a:pt x="658" y="130"/>
                  </a:lnTo>
                  <a:lnTo>
                    <a:pt x="658" y="129"/>
                  </a:lnTo>
                  <a:lnTo>
                    <a:pt x="660" y="129"/>
                  </a:lnTo>
                  <a:lnTo>
                    <a:pt x="660" y="130"/>
                  </a:lnTo>
                  <a:lnTo>
                    <a:pt x="662" y="130"/>
                  </a:lnTo>
                  <a:lnTo>
                    <a:pt x="664" y="130"/>
                  </a:lnTo>
                  <a:lnTo>
                    <a:pt x="666" y="129"/>
                  </a:lnTo>
                  <a:lnTo>
                    <a:pt x="668" y="129"/>
                  </a:lnTo>
                  <a:lnTo>
                    <a:pt x="672" y="129"/>
                  </a:lnTo>
                  <a:lnTo>
                    <a:pt x="672" y="127"/>
                  </a:lnTo>
                  <a:lnTo>
                    <a:pt x="672" y="125"/>
                  </a:lnTo>
                  <a:lnTo>
                    <a:pt x="670" y="125"/>
                  </a:lnTo>
                  <a:lnTo>
                    <a:pt x="670" y="123"/>
                  </a:lnTo>
                  <a:lnTo>
                    <a:pt x="674" y="121"/>
                  </a:lnTo>
                  <a:lnTo>
                    <a:pt x="675" y="121"/>
                  </a:lnTo>
                  <a:lnTo>
                    <a:pt x="675" y="119"/>
                  </a:lnTo>
                  <a:lnTo>
                    <a:pt x="677" y="119"/>
                  </a:lnTo>
                  <a:lnTo>
                    <a:pt x="681" y="117"/>
                  </a:lnTo>
                  <a:lnTo>
                    <a:pt x="683" y="117"/>
                  </a:lnTo>
                  <a:lnTo>
                    <a:pt x="683" y="119"/>
                  </a:lnTo>
                  <a:lnTo>
                    <a:pt x="685" y="119"/>
                  </a:lnTo>
                  <a:lnTo>
                    <a:pt x="687" y="119"/>
                  </a:lnTo>
                  <a:lnTo>
                    <a:pt x="687" y="121"/>
                  </a:lnTo>
                  <a:lnTo>
                    <a:pt x="689" y="121"/>
                  </a:lnTo>
                  <a:lnTo>
                    <a:pt x="693" y="123"/>
                  </a:lnTo>
                  <a:lnTo>
                    <a:pt x="695" y="123"/>
                  </a:lnTo>
                  <a:lnTo>
                    <a:pt x="697" y="123"/>
                  </a:lnTo>
                  <a:lnTo>
                    <a:pt x="697" y="125"/>
                  </a:lnTo>
                  <a:lnTo>
                    <a:pt x="699" y="125"/>
                  </a:lnTo>
                  <a:lnTo>
                    <a:pt x="702" y="127"/>
                  </a:lnTo>
                  <a:lnTo>
                    <a:pt x="704" y="129"/>
                  </a:lnTo>
                  <a:lnTo>
                    <a:pt x="706" y="129"/>
                  </a:lnTo>
                  <a:lnTo>
                    <a:pt x="708" y="129"/>
                  </a:lnTo>
                  <a:lnTo>
                    <a:pt x="708" y="130"/>
                  </a:lnTo>
                  <a:lnTo>
                    <a:pt x="710" y="130"/>
                  </a:lnTo>
                  <a:lnTo>
                    <a:pt x="712" y="132"/>
                  </a:lnTo>
                  <a:lnTo>
                    <a:pt x="714" y="132"/>
                  </a:lnTo>
                  <a:lnTo>
                    <a:pt x="718" y="132"/>
                  </a:lnTo>
                  <a:lnTo>
                    <a:pt x="718" y="130"/>
                  </a:lnTo>
                  <a:lnTo>
                    <a:pt x="720" y="130"/>
                  </a:lnTo>
                  <a:lnTo>
                    <a:pt x="720" y="132"/>
                  </a:lnTo>
                  <a:lnTo>
                    <a:pt x="722" y="132"/>
                  </a:lnTo>
                  <a:lnTo>
                    <a:pt x="723" y="132"/>
                  </a:lnTo>
                  <a:lnTo>
                    <a:pt x="725" y="132"/>
                  </a:lnTo>
                  <a:lnTo>
                    <a:pt x="727" y="134"/>
                  </a:lnTo>
                  <a:lnTo>
                    <a:pt x="727" y="136"/>
                  </a:lnTo>
                  <a:lnTo>
                    <a:pt x="729" y="136"/>
                  </a:lnTo>
                  <a:lnTo>
                    <a:pt x="731" y="136"/>
                  </a:lnTo>
                  <a:lnTo>
                    <a:pt x="731" y="138"/>
                  </a:lnTo>
                  <a:lnTo>
                    <a:pt x="731" y="142"/>
                  </a:lnTo>
                  <a:lnTo>
                    <a:pt x="731" y="146"/>
                  </a:lnTo>
                  <a:lnTo>
                    <a:pt x="731" y="152"/>
                  </a:lnTo>
                  <a:lnTo>
                    <a:pt x="731" y="155"/>
                  </a:lnTo>
                  <a:lnTo>
                    <a:pt x="731" y="157"/>
                  </a:lnTo>
                  <a:lnTo>
                    <a:pt x="731" y="161"/>
                  </a:lnTo>
                  <a:lnTo>
                    <a:pt x="731" y="167"/>
                  </a:lnTo>
                  <a:lnTo>
                    <a:pt x="731" y="171"/>
                  </a:lnTo>
                  <a:lnTo>
                    <a:pt x="731" y="173"/>
                  </a:lnTo>
                  <a:lnTo>
                    <a:pt x="731" y="175"/>
                  </a:lnTo>
                  <a:lnTo>
                    <a:pt x="731" y="177"/>
                  </a:lnTo>
                  <a:lnTo>
                    <a:pt x="731" y="178"/>
                  </a:lnTo>
                  <a:lnTo>
                    <a:pt x="731" y="180"/>
                  </a:lnTo>
                  <a:lnTo>
                    <a:pt x="731" y="184"/>
                  </a:lnTo>
                  <a:lnTo>
                    <a:pt x="731" y="186"/>
                  </a:lnTo>
                  <a:lnTo>
                    <a:pt x="731" y="190"/>
                  </a:lnTo>
                  <a:lnTo>
                    <a:pt x="731" y="194"/>
                  </a:lnTo>
                  <a:lnTo>
                    <a:pt x="731" y="196"/>
                  </a:lnTo>
                  <a:lnTo>
                    <a:pt x="731" y="198"/>
                  </a:lnTo>
                  <a:lnTo>
                    <a:pt x="731" y="200"/>
                  </a:lnTo>
                  <a:lnTo>
                    <a:pt x="729" y="200"/>
                  </a:lnTo>
                  <a:lnTo>
                    <a:pt x="731" y="200"/>
                  </a:lnTo>
                  <a:lnTo>
                    <a:pt x="729" y="200"/>
                  </a:lnTo>
                  <a:lnTo>
                    <a:pt x="729" y="202"/>
                  </a:lnTo>
                  <a:lnTo>
                    <a:pt x="729" y="203"/>
                  </a:lnTo>
                  <a:lnTo>
                    <a:pt x="731" y="203"/>
                  </a:lnTo>
                  <a:lnTo>
                    <a:pt x="731" y="205"/>
                  </a:lnTo>
                  <a:lnTo>
                    <a:pt x="731" y="209"/>
                  </a:lnTo>
                  <a:lnTo>
                    <a:pt x="731" y="211"/>
                  </a:lnTo>
                  <a:lnTo>
                    <a:pt x="731" y="215"/>
                  </a:lnTo>
                  <a:lnTo>
                    <a:pt x="731" y="219"/>
                  </a:lnTo>
                  <a:lnTo>
                    <a:pt x="731" y="221"/>
                  </a:lnTo>
                  <a:lnTo>
                    <a:pt x="731" y="223"/>
                  </a:lnTo>
                  <a:lnTo>
                    <a:pt x="731" y="225"/>
                  </a:lnTo>
                  <a:lnTo>
                    <a:pt x="731" y="228"/>
                  </a:lnTo>
                  <a:lnTo>
                    <a:pt x="731" y="232"/>
                  </a:lnTo>
                  <a:lnTo>
                    <a:pt x="731" y="234"/>
                  </a:lnTo>
                  <a:lnTo>
                    <a:pt x="731" y="238"/>
                  </a:lnTo>
                  <a:lnTo>
                    <a:pt x="731" y="240"/>
                  </a:lnTo>
                  <a:lnTo>
                    <a:pt x="729" y="238"/>
                  </a:lnTo>
                  <a:lnTo>
                    <a:pt x="725" y="234"/>
                  </a:lnTo>
                  <a:lnTo>
                    <a:pt x="723" y="232"/>
                  </a:lnTo>
                  <a:lnTo>
                    <a:pt x="723" y="230"/>
                  </a:lnTo>
                  <a:lnTo>
                    <a:pt x="722" y="230"/>
                  </a:lnTo>
                  <a:lnTo>
                    <a:pt x="722" y="228"/>
                  </a:lnTo>
                  <a:lnTo>
                    <a:pt x="720" y="228"/>
                  </a:lnTo>
                  <a:lnTo>
                    <a:pt x="716" y="226"/>
                  </a:lnTo>
                  <a:lnTo>
                    <a:pt x="716" y="225"/>
                  </a:lnTo>
                  <a:lnTo>
                    <a:pt x="716" y="223"/>
                  </a:lnTo>
                  <a:lnTo>
                    <a:pt x="718" y="223"/>
                  </a:lnTo>
                  <a:lnTo>
                    <a:pt x="718" y="221"/>
                  </a:lnTo>
                  <a:lnTo>
                    <a:pt x="716" y="221"/>
                  </a:lnTo>
                  <a:lnTo>
                    <a:pt x="716" y="223"/>
                  </a:lnTo>
                  <a:lnTo>
                    <a:pt x="712" y="223"/>
                  </a:lnTo>
                  <a:lnTo>
                    <a:pt x="710" y="225"/>
                  </a:lnTo>
                  <a:lnTo>
                    <a:pt x="708" y="225"/>
                  </a:lnTo>
                  <a:lnTo>
                    <a:pt x="706" y="225"/>
                  </a:lnTo>
                  <a:lnTo>
                    <a:pt x="704" y="225"/>
                  </a:lnTo>
                  <a:lnTo>
                    <a:pt x="704" y="223"/>
                  </a:lnTo>
                  <a:lnTo>
                    <a:pt x="704" y="221"/>
                  </a:lnTo>
                  <a:lnTo>
                    <a:pt x="704" y="223"/>
                  </a:lnTo>
                  <a:lnTo>
                    <a:pt x="702" y="223"/>
                  </a:lnTo>
                  <a:lnTo>
                    <a:pt x="702" y="225"/>
                  </a:lnTo>
                  <a:lnTo>
                    <a:pt x="700" y="225"/>
                  </a:lnTo>
                  <a:lnTo>
                    <a:pt x="700" y="226"/>
                  </a:lnTo>
                  <a:lnTo>
                    <a:pt x="699" y="226"/>
                  </a:lnTo>
                  <a:lnTo>
                    <a:pt x="699" y="225"/>
                  </a:lnTo>
                  <a:lnTo>
                    <a:pt x="697" y="225"/>
                  </a:lnTo>
                  <a:lnTo>
                    <a:pt x="699" y="225"/>
                  </a:lnTo>
                  <a:lnTo>
                    <a:pt x="699" y="223"/>
                  </a:lnTo>
                  <a:lnTo>
                    <a:pt x="699" y="221"/>
                  </a:lnTo>
                  <a:lnTo>
                    <a:pt x="700" y="221"/>
                  </a:lnTo>
                  <a:lnTo>
                    <a:pt x="700" y="219"/>
                  </a:lnTo>
                  <a:lnTo>
                    <a:pt x="700" y="217"/>
                  </a:lnTo>
                  <a:lnTo>
                    <a:pt x="700" y="215"/>
                  </a:lnTo>
                  <a:lnTo>
                    <a:pt x="702" y="215"/>
                  </a:lnTo>
                  <a:lnTo>
                    <a:pt x="700" y="215"/>
                  </a:lnTo>
                  <a:lnTo>
                    <a:pt x="700" y="213"/>
                  </a:lnTo>
                  <a:lnTo>
                    <a:pt x="699" y="213"/>
                  </a:lnTo>
                  <a:lnTo>
                    <a:pt x="699" y="211"/>
                  </a:lnTo>
                  <a:lnTo>
                    <a:pt x="697" y="211"/>
                  </a:lnTo>
                  <a:lnTo>
                    <a:pt x="697" y="209"/>
                  </a:lnTo>
                  <a:lnTo>
                    <a:pt x="695" y="209"/>
                  </a:lnTo>
                  <a:lnTo>
                    <a:pt x="699" y="209"/>
                  </a:lnTo>
                  <a:lnTo>
                    <a:pt x="700" y="209"/>
                  </a:lnTo>
                  <a:lnTo>
                    <a:pt x="702" y="209"/>
                  </a:lnTo>
                  <a:lnTo>
                    <a:pt x="704" y="209"/>
                  </a:lnTo>
                  <a:lnTo>
                    <a:pt x="704" y="207"/>
                  </a:lnTo>
                  <a:lnTo>
                    <a:pt x="702" y="209"/>
                  </a:lnTo>
                  <a:lnTo>
                    <a:pt x="700" y="209"/>
                  </a:lnTo>
                  <a:lnTo>
                    <a:pt x="699" y="209"/>
                  </a:lnTo>
                  <a:lnTo>
                    <a:pt x="699" y="207"/>
                  </a:lnTo>
                  <a:lnTo>
                    <a:pt x="697" y="207"/>
                  </a:lnTo>
                  <a:lnTo>
                    <a:pt x="695" y="205"/>
                  </a:lnTo>
                  <a:lnTo>
                    <a:pt x="693" y="205"/>
                  </a:lnTo>
                  <a:lnTo>
                    <a:pt x="693" y="203"/>
                  </a:lnTo>
                  <a:lnTo>
                    <a:pt x="695" y="203"/>
                  </a:lnTo>
                  <a:lnTo>
                    <a:pt x="697" y="203"/>
                  </a:lnTo>
                  <a:lnTo>
                    <a:pt x="699" y="203"/>
                  </a:lnTo>
                  <a:lnTo>
                    <a:pt x="700" y="203"/>
                  </a:lnTo>
                  <a:lnTo>
                    <a:pt x="700" y="205"/>
                  </a:lnTo>
                  <a:lnTo>
                    <a:pt x="702" y="205"/>
                  </a:lnTo>
                  <a:lnTo>
                    <a:pt x="700" y="205"/>
                  </a:lnTo>
                  <a:lnTo>
                    <a:pt x="700" y="203"/>
                  </a:lnTo>
                  <a:lnTo>
                    <a:pt x="699" y="203"/>
                  </a:lnTo>
                  <a:lnTo>
                    <a:pt x="697" y="203"/>
                  </a:lnTo>
                  <a:lnTo>
                    <a:pt x="697" y="202"/>
                  </a:lnTo>
                  <a:lnTo>
                    <a:pt x="695" y="202"/>
                  </a:lnTo>
                  <a:lnTo>
                    <a:pt x="695" y="200"/>
                  </a:lnTo>
                  <a:lnTo>
                    <a:pt x="697" y="200"/>
                  </a:lnTo>
                  <a:lnTo>
                    <a:pt x="697" y="202"/>
                  </a:lnTo>
                  <a:lnTo>
                    <a:pt x="695" y="200"/>
                  </a:lnTo>
                  <a:lnTo>
                    <a:pt x="695" y="198"/>
                  </a:lnTo>
                  <a:lnTo>
                    <a:pt x="691" y="196"/>
                  </a:lnTo>
                  <a:lnTo>
                    <a:pt x="691" y="194"/>
                  </a:lnTo>
                  <a:lnTo>
                    <a:pt x="691" y="192"/>
                  </a:lnTo>
                  <a:lnTo>
                    <a:pt x="689" y="190"/>
                  </a:lnTo>
                  <a:lnTo>
                    <a:pt x="689" y="188"/>
                  </a:lnTo>
                  <a:lnTo>
                    <a:pt x="691" y="188"/>
                  </a:lnTo>
                  <a:lnTo>
                    <a:pt x="691" y="186"/>
                  </a:lnTo>
                  <a:lnTo>
                    <a:pt x="689" y="188"/>
                  </a:lnTo>
                  <a:lnTo>
                    <a:pt x="687" y="186"/>
                  </a:lnTo>
                  <a:lnTo>
                    <a:pt x="689" y="186"/>
                  </a:lnTo>
                  <a:lnTo>
                    <a:pt x="689" y="184"/>
                  </a:lnTo>
                  <a:lnTo>
                    <a:pt x="691" y="184"/>
                  </a:lnTo>
                  <a:lnTo>
                    <a:pt x="689" y="184"/>
                  </a:lnTo>
                  <a:lnTo>
                    <a:pt x="687" y="184"/>
                  </a:lnTo>
                  <a:lnTo>
                    <a:pt x="687" y="186"/>
                  </a:lnTo>
                  <a:lnTo>
                    <a:pt x="685" y="186"/>
                  </a:lnTo>
                  <a:lnTo>
                    <a:pt x="685" y="184"/>
                  </a:lnTo>
                  <a:lnTo>
                    <a:pt x="685" y="182"/>
                  </a:lnTo>
                  <a:lnTo>
                    <a:pt x="685" y="180"/>
                  </a:lnTo>
                  <a:lnTo>
                    <a:pt x="685" y="182"/>
                  </a:lnTo>
                  <a:lnTo>
                    <a:pt x="683" y="180"/>
                  </a:lnTo>
                  <a:lnTo>
                    <a:pt x="683" y="178"/>
                  </a:lnTo>
                  <a:lnTo>
                    <a:pt x="681" y="180"/>
                  </a:lnTo>
                  <a:lnTo>
                    <a:pt x="681" y="178"/>
                  </a:lnTo>
                  <a:lnTo>
                    <a:pt x="679" y="178"/>
                  </a:lnTo>
                  <a:lnTo>
                    <a:pt x="679" y="177"/>
                  </a:lnTo>
                  <a:lnTo>
                    <a:pt x="677" y="177"/>
                  </a:lnTo>
                  <a:lnTo>
                    <a:pt x="677" y="175"/>
                  </a:lnTo>
                  <a:lnTo>
                    <a:pt x="677" y="177"/>
                  </a:lnTo>
                  <a:lnTo>
                    <a:pt x="675" y="177"/>
                  </a:lnTo>
                  <a:lnTo>
                    <a:pt x="675" y="175"/>
                  </a:lnTo>
                  <a:lnTo>
                    <a:pt x="674" y="175"/>
                  </a:lnTo>
                  <a:lnTo>
                    <a:pt x="672" y="175"/>
                  </a:lnTo>
                  <a:lnTo>
                    <a:pt x="674" y="173"/>
                  </a:lnTo>
                  <a:lnTo>
                    <a:pt x="672" y="173"/>
                  </a:lnTo>
                  <a:lnTo>
                    <a:pt x="672" y="175"/>
                  </a:lnTo>
                  <a:lnTo>
                    <a:pt x="672" y="173"/>
                  </a:lnTo>
                  <a:lnTo>
                    <a:pt x="670" y="173"/>
                  </a:lnTo>
                  <a:lnTo>
                    <a:pt x="668" y="173"/>
                  </a:lnTo>
                  <a:lnTo>
                    <a:pt x="668" y="171"/>
                  </a:lnTo>
                  <a:lnTo>
                    <a:pt x="666" y="173"/>
                  </a:lnTo>
                  <a:lnTo>
                    <a:pt x="664" y="171"/>
                  </a:lnTo>
                  <a:lnTo>
                    <a:pt x="664" y="173"/>
                  </a:lnTo>
                  <a:lnTo>
                    <a:pt x="664" y="171"/>
                  </a:lnTo>
                  <a:lnTo>
                    <a:pt x="662" y="171"/>
                  </a:lnTo>
                  <a:lnTo>
                    <a:pt x="660" y="171"/>
                  </a:lnTo>
                  <a:lnTo>
                    <a:pt x="660" y="169"/>
                  </a:lnTo>
                  <a:lnTo>
                    <a:pt x="658" y="169"/>
                  </a:lnTo>
                  <a:lnTo>
                    <a:pt x="656" y="169"/>
                  </a:lnTo>
                  <a:lnTo>
                    <a:pt x="654" y="169"/>
                  </a:lnTo>
                  <a:lnTo>
                    <a:pt x="654" y="167"/>
                  </a:lnTo>
                  <a:lnTo>
                    <a:pt x="652" y="167"/>
                  </a:lnTo>
                  <a:lnTo>
                    <a:pt x="652" y="165"/>
                  </a:lnTo>
                  <a:lnTo>
                    <a:pt x="651" y="165"/>
                  </a:lnTo>
                  <a:lnTo>
                    <a:pt x="649" y="165"/>
                  </a:lnTo>
                  <a:lnTo>
                    <a:pt x="647" y="165"/>
                  </a:lnTo>
                  <a:lnTo>
                    <a:pt x="645" y="165"/>
                  </a:lnTo>
                  <a:lnTo>
                    <a:pt x="643" y="165"/>
                  </a:lnTo>
                  <a:lnTo>
                    <a:pt x="641" y="165"/>
                  </a:lnTo>
                  <a:lnTo>
                    <a:pt x="639" y="165"/>
                  </a:lnTo>
                  <a:lnTo>
                    <a:pt x="635" y="163"/>
                  </a:lnTo>
                  <a:lnTo>
                    <a:pt x="635" y="161"/>
                  </a:lnTo>
                  <a:lnTo>
                    <a:pt x="633" y="161"/>
                  </a:lnTo>
                  <a:lnTo>
                    <a:pt x="631" y="161"/>
                  </a:lnTo>
                  <a:lnTo>
                    <a:pt x="631" y="159"/>
                  </a:lnTo>
                  <a:lnTo>
                    <a:pt x="631" y="157"/>
                  </a:lnTo>
                  <a:lnTo>
                    <a:pt x="633" y="157"/>
                  </a:lnTo>
                  <a:lnTo>
                    <a:pt x="635" y="157"/>
                  </a:lnTo>
                  <a:lnTo>
                    <a:pt x="633" y="157"/>
                  </a:lnTo>
                  <a:lnTo>
                    <a:pt x="631" y="157"/>
                  </a:lnTo>
                  <a:lnTo>
                    <a:pt x="631" y="155"/>
                  </a:lnTo>
                  <a:lnTo>
                    <a:pt x="631" y="157"/>
                  </a:lnTo>
                  <a:lnTo>
                    <a:pt x="629" y="157"/>
                  </a:lnTo>
                  <a:lnTo>
                    <a:pt x="627" y="157"/>
                  </a:lnTo>
                  <a:lnTo>
                    <a:pt x="627" y="155"/>
                  </a:lnTo>
                  <a:lnTo>
                    <a:pt x="626" y="155"/>
                  </a:lnTo>
                  <a:lnTo>
                    <a:pt x="626" y="157"/>
                  </a:lnTo>
                  <a:lnTo>
                    <a:pt x="624" y="157"/>
                  </a:lnTo>
                  <a:lnTo>
                    <a:pt x="624" y="155"/>
                  </a:lnTo>
                  <a:lnTo>
                    <a:pt x="622" y="155"/>
                  </a:lnTo>
                  <a:lnTo>
                    <a:pt x="624" y="155"/>
                  </a:lnTo>
                  <a:lnTo>
                    <a:pt x="624" y="154"/>
                  </a:lnTo>
                  <a:lnTo>
                    <a:pt x="622" y="154"/>
                  </a:lnTo>
                  <a:lnTo>
                    <a:pt x="622" y="155"/>
                  </a:lnTo>
                  <a:lnTo>
                    <a:pt x="622" y="154"/>
                  </a:lnTo>
                  <a:lnTo>
                    <a:pt x="622" y="155"/>
                  </a:lnTo>
                  <a:lnTo>
                    <a:pt x="620" y="155"/>
                  </a:lnTo>
                  <a:lnTo>
                    <a:pt x="620" y="154"/>
                  </a:lnTo>
                  <a:lnTo>
                    <a:pt x="618" y="152"/>
                  </a:lnTo>
                  <a:lnTo>
                    <a:pt x="618" y="154"/>
                  </a:lnTo>
                  <a:lnTo>
                    <a:pt x="618" y="152"/>
                  </a:lnTo>
                  <a:lnTo>
                    <a:pt x="616" y="152"/>
                  </a:lnTo>
                  <a:lnTo>
                    <a:pt x="614" y="150"/>
                  </a:lnTo>
                  <a:lnTo>
                    <a:pt x="616" y="150"/>
                  </a:lnTo>
                  <a:lnTo>
                    <a:pt x="616" y="148"/>
                  </a:lnTo>
                  <a:lnTo>
                    <a:pt x="616" y="146"/>
                  </a:lnTo>
                  <a:lnTo>
                    <a:pt x="616" y="144"/>
                  </a:lnTo>
                  <a:lnTo>
                    <a:pt x="618" y="144"/>
                  </a:lnTo>
                  <a:lnTo>
                    <a:pt x="620" y="144"/>
                  </a:lnTo>
                  <a:lnTo>
                    <a:pt x="618" y="144"/>
                  </a:lnTo>
                  <a:lnTo>
                    <a:pt x="618" y="142"/>
                  </a:lnTo>
                  <a:lnTo>
                    <a:pt x="618" y="140"/>
                  </a:lnTo>
                  <a:lnTo>
                    <a:pt x="618" y="142"/>
                  </a:lnTo>
                  <a:lnTo>
                    <a:pt x="616" y="142"/>
                  </a:lnTo>
                  <a:lnTo>
                    <a:pt x="616" y="144"/>
                  </a:lnTo>
                  <a:lnTo>
                    <a:pt x="616" y="148"/>
                  </a:lnTo>
                  <a:lnTo>
                    <a:pt x="614" y="148"/>
                  </a:lnTo>
                  <a:lnTo>
                    <a:pt x="614" y="150"/>
                  </a:lnTo>
                  <a:lnTo>
                    <a:pt x="614" y="148"/>
                  </a:lnTo>
                  <a:lnTo>
                    <a:pt x="612" y="148"/>
                  </a:lnTo>
                  <a:lnTo>
                    <a:pt x="612" y="150"/>
                  </a:lnTo>
                  <a:lnTo>
                    <a:pt x="614" y="150"/>
                  </a:lnTo>
                  <a:lnTo>
                    <a:pt x="614" y="152"/>
                  </a:lnTo>
                  <a:lnTo>
                    <a:pt x="612" y="152"/>
                  </a:lnTo>
                  <a:lnTo>
                    <a:pt x="610" y="154"/>
                  </a:lnTo>
                  <a:lnTo>
                    <a:pt x="610" y="155"/>
                  </a:lnTo>
                  <a:lnTo>
                    <a:pt x="612" y="155"/>
                  </a:lnTo>
                  <a:lnTo>
                    <a:pt x="610" y="155"/>
                  </a:lnTo>
                  <a:lnTo>
                    <a:pt x="610" y="157"/>
                  </a:lnTo>
                  <a:lnTo>
                    <a:pt x="608" y="159"/>
                  </a:lnTo>
                  <a:lnTo>
                    <a:pt x="606" y="159"/>
                  </a:lnTo>
                  <a:lnTo>
                    <a:pt x="604" y="159"/>
                  </a:lnTo>
                  <a:lnTo>
                    <a:pt x="603" y="159"/>
                  </a:lnTo>
                  <a:lnTo>
                    <a:pt x="603" y="157"/>
                  </a:lnTo>
                  <a:lnTo>
                    <a:pt x="601" y="157"/>
                  </a:lnTo>
                  <a:lnTo>
                    <a:pt x="603" y="157"/>
                  </a:lnTo>
                  <a:lnTo>
                    <a:pt x="601" y="155"/>
                  </a:lnTo>
                  <a:lnTo>
                    <a:pt x="601" y="154"/>
                  </a:lnTo>
                  <a:lnTo>
                    <a:pt x="601" y="152"/>
                  </a:lnTo>
                  <a:lnTo>
                    <a:pt x="603" y="152"/>
                  </a:lnTo>
                  <a:lnTo>
                    <a:pt x="604" y="152"/>
                  </a:lnTo>
                  <a:lnTo>
                    <a:pt x="603" y="150"/>
                  </a:lnTo>
                  <a:lnTo>
                    <a:pt x="603" y="148"/>
                  </a:lnTo>
                  <a:lnTo>
                    <a:pt x="603" y="146"/>
                  </a:lnTo>
                  <a:lnTo>
                    <a:pt x="601" y="146"/>
                  </a:lnTo>
                  <a:lnTo>
                    <a:pt x="601" y="148"/>
                  </a:lnTo>
                  <a:lnTo>
                    <a:pt x="599" y="148"/>
                  </a:lnTo>
                  <a:lnTo>
                    <a:pt x="599" y="146"/>
                  </a:lnTo>
                  <a:lnTo>
                    <a:pt x="599" y="144"/>
                  </a:lnTo>
                  <a:lnTo>
                    <a:pt x="597" y="144"/>
                  </a:lnTo>
                  <a:lnTo>
                    <a:pt x="597" y="142"/>
                  </a:lnTo>
                  <a:lnTo>
                    <a:pt x="595" y="142"/>
                  </a:lnTo>
                  <a:lnTo>
                    <a:pt x="593" y="140"/>
                  </a:lnTo>
                  <a:lnTo>
                    <a:pt x="591" y="140"/>
                  </a:lnTo>
                  <a:lnTo>
                    <a:pt x="591" y="142"/>
                  </a:lnTo>
                  <a:lnTo>
                    <a:pt x="589" y="142"/>
                  </a:lnTo>
                  <a:lnTo>
                    <a:pt x="589" y="140"/>
                  </a:lnTo>
                  <a:lnTo>
                    <a:pt x="589" y="138"/>
                  </a:lnTo>
                  <a:lnTo>
                    <a:pt x="587" y="138"/>
                  </a:lnTo>
                  <a:lnTo>
                    <a:pt x="589" y="138"/>
                  </a:lnTo>
                  <a:lnTo>
                    <a:pt x="591" y="138"/>
                  </a:lnTo>
                  <a:lnTo>
                    <a:pt x="591" y="136"/>
                  </a:lnTo>
                  <a:lnTo>
                    <a:pt x="593" y="136"/>
                  </a:lnTo>
                  <a:lnTo>
                    <a:pt x="595" y="136"/>
                  </a:lnTo>
                  <a:lnTo>
                    <a:pt x="595" y="138"/>
                  </a:lnTo>
                  <a:lnTo>
                    <a:pt x="597" y="138"/>
                  </a:lnTo>
                  <a:lnTo>
                    <a:pt x="597" y="136"/>
                  </a:lnTo>
                  <a:lnTo>
                    <a:pt x="597" y="138"/>
                  </a:lnTo>
                  <a:lnTo>
                    <a:pt x="599" y="138"/>
                  </a:lnTo>
                  <a:lnTo>
                    <a:pt x="601" y="138"/>
                  </a:lnTo>
                  <a:lnTo>
                    <a:pt x="603" y="138"/>
                  </a:lnTo>
                  <a:lnTo>
                    <a:pt x="603" y="136"/>
                  </a:lnTo>
                  <a:lnTo>
                    <a:pt x="604" y="134"/>
                  </a:lnTo>
                  <a:lnTo>
                    <a:pt x="606" y="132"/>
                  </a:lnTo>
                  <a:lnTo>
                    <a:pt x="608" y="132"/>
                  </a:lnTo>
                  <a:lnTo>
                    <a:pt x="610" y="132"/>
                  </a:lnTo>
                  <a:lnTo>
                    <a:pt x="610" y="134"/>
                  </a:lnTo>
                  <a:lnTo>
                    <a:pt x="610" y="136"/>
                  </a:lnTo>
                  <a:lnTo>
                    <a:pt x="610" y="134"/>
                  </a:lnTo>
                  <a:lnTo>
                    <a:pt x="612" y="134"/>
                  </a:lnTo>
                  <a:lnTo>
                    <a:pt x="612" y="136"/>
                  </a:lnTo>
                  <a:lnTo>
                    <a:pt x="612" y="134"/>
                  </a:lnTo>
                  <a:lnTo>
                    <a:pt x="612" y="136"/>
                  </a:lnTo>
                  <a:lnTo>
                    <a:pt x="614" y="134"/>
                  </a:lnTo>
                  <a:lnTo>
                    <a:pt x="616" y="134"/>
                  </a:lnTo>
                  <a:lnTo>
                    <a:pt x="616" y="136"/>
                  </a:lnTo>
                  <a:lnTo>
                    <a:pt x="616" y="138"/>
                  </a:lnTo>
                  <a:lnTo>
                    <a:pt x="616" y="136"/>
                  </a:lnTo>
                  <a:lnTo>
                    <a:pt x="616" y="134"/>
                  </a:lnTo>
                  <a:lnTo>
                    <a:pt x="618" y="136"/>
                  </a:lnTo>
                  <a:lnTo>
                    <a:pt x="618" y="134"/>
                  </a:lnTo>
                  <a:lnTo>
                    <a:pt x="616" y="134"/>
                  </a:lnTo>
                  <a:lnTo>
                    <a:pt x="616" y="132"/>
                  </a:lnTo>
                  <a:lnTo>
                    <a:pt x="618" y="132"/>
                  </a:lnTo>
                  <a:lnTo>
                    <a:pt x="620" y="134"/>
                  </a:lnTo>
                  <a:lnTo>
                    <a:pt x="620" y="132"/>
                  </a:lnTo>
                  <a:lnTo>
                    <a:pt x="618" y="132"/>
                  </a:lnTo>
                  <a:lnTo>
                    <a:pt x="620" y="132"/>
                  </a:lnTo>
                  <a:lnTo>
                    <a:pt x="618" y="132"/>
                  </a:lnTo>
                  <a:lnTo>
                    <a:pt x="620" y="130"/>
                  </a:lnTo>
                  <a:lnTo>
                    <a:pt x="618" y="130"/>
                  </a:lnTo>
                  <a:lnTo>
                    <a:pt x="620" y="130"/>
                  </a:lnTo>
                  <a:lnTo>
                    <a:pt x="620" y="129"/>
                  </a:lnTo>
                  <a:lnTo>
                    <a:pt x="620" y="130"/>
                  </a:lnTo>
                  <a:lnTo>
                    <a:pt x="618" y="130"/>
                  </a:lnTo>
                  <a:lnTo>
                    <a:pt x="618" y="129"/>
                  </a:lnTo>
                  <a:lnTo>
                    <a:pt x="620" y="129"/>
                  </a:lnTo>
                  <a:lnTo>
                    <a:pt x="620" y="127"/>
                  </a:lnTo>
                  <a:lnTo>
                    <a:pt x="618" y="129"/>
                  </a:lnTo>
                  <a:lnTo>
                    <a:pt x="618" y="127"/>
                  </a:lnTo>
                  <a:lnTo>
                    <a:pt x="618" y="129"/>
                  </a:lnTo>
                  <a:lnTo>
                    <a:pt x="616" y="129"/>
                  </a:lnTo>
                  <a:lnTo>
                    <a:pt x="614" y="130"/>
                  </a:lnTo>
                  <a:lnTo>
                    <a:pt x="614" y="129"/>
                  </a:lnTo>
                  <a:lnTo>
                    <a:pt x="614" y="130"/>
                  </a:lnTo>
                  <a:lnTo>
                    <a:pt x="614" y="129"/>
                  </a:lnTo>
                  <a:lnTo>
                    <a:pt x="614" y="130"/>
                  </a:lnTo>
                  <a:lnTo>
                    <a:pt x="612" y="129"/>
                  </a:lnTo>
                  <a:lnTo>
                    <a:pt x="612" y="130"/>
                  </a:lnTo>
                  <a:lnTo>
                    <a:pt x="610" y="129"/>
                  </a:lnTo>
                  <a:lnTo>
                    <a:pt x="608" y="129"/>
                  </a:lnTo>
                  <a:lnTo>
                    <a:pt x="606" y="129"/>
                  </a:lnTo>
                  <a:lnTo>
                    <a:pt x="606" y="130"/>
                  </a:lnTo>
                  <a:lnTo>
                    <a:pt x="604" y="130"/>
                  </a:lnTo>
                  <a:lnTo>
                    <a:pt x="603" y="130"/>
                  </a:lnTo>
                  <a:lnTo>
                    <a:pt x="601" y="130"/>
                  </a:lnTo>
                  <a:lnTo>
                    <a:pt x="599" y="130"/>
                  </a:lnTo>
                  <a:lnTo>
                    <a:pt x="599" y="129"/>
                  </a:lnTo>
                  <a:lnTo>
                    <a:pt x="597" y="129"/>
                  </a:lnTo>
                  <a:lnTo>
                    <a:pt x="595" y="130"/>
                  </a:lnTo>
                  <a:lnTo>
                    <a:pt x="593" y="130"/>
                  </a:lnTo>
                  <a:lnTo>
                    <a:pt x="593" y="129"/>
                  </a:lnTo>
                  <a:lnTo>
                    <a:pt x="589" y="127"/>
                  </a:lnTo>
                  <a:lnTo>
                    <a:pt x="591" y="127"/>
                  </a:lnTo>
                  <a:lnTo>
                    <a:pt x="589" y="127"/>
                  </a:lnTo>
                  <a:lnTo>
                    <a:pt x="589" y="125"/>
                  </a:lnTo>
                  <a:lnTo>
                    <a:pt x="587" y="125"/>
                  </a:lnTo>
                  <a:lnTo>
                    <a:pt x="587" y="123"/>
                  </a:lnTo>
                  <a:lnTo>
                    <a:pt x="589" y="123"/>
                  </a:lnTo>
                  <a:lnTo>
                    <a:pt x="589" y="121"/>
                  </a:lnTo>
                  <a:lnTo>
                    <a:pt x="587" y="121"/>
                  </a:lnTo>
                  <a:lnTo>
                    <a:pt x="587" y="119"/>
                  </a:lnTo>
                  <a:lnTo>
                    <a:pt x="589" y="119"/>
                  </a:lnTo>
                  <a:lnTo>
                    <a:pt x="587" y="119"/>
                  </a:lnTo>
                  <a:lnTo>
                    <a:pt x="585" y="119"/>
                  </a:lnTo>
                  <a:lnTo>
                    <a:pt x="585" y="117"/>
                  </a:lnTo>
                  <a:lnTo>
                    <a:pt x="585" y="119"/>
                  </a:lnTo>
                  <a:lnTo>
                    <a:pt x="583" y="119"/>
                  </a:lnTo>
                  <a:lnTo>
                    <a:pt x="581" y="117"/>
                  </a:lnTo>
                  <a:lnTo>
                    <a:pt x="579" y="117"/>
                  </a:lnTo>
                  <a:lnTo>
                    <a:pt x="578" y="117"/>
                  </a:lnTo>
                  <a:lnTo>
                    <a:pt x="578" y="115"/>
                  </a:lnTo>
                  <a:lnTo>
                    <a:pt x="578" y="117"/>
                  </a:lnTo>
                  <a:lnTo>
                    <a:pt x="576" y="119"/>
                  </a:lnTo>
                  <a:lnTo>
                    <a:pt x="576" y="117"/>
                  </a:lnTo>
                  <a:lnTo>
                    <a:pt x="574" y="117"/>
                  </a:lnTo>
                  <a:lnTo>
                    <a:pt x="572" y="117"/>
                  </a:lnTo>
                  <a:lnTo>
                    <a:pt x="574" y="115"/>
                  </a:lnTo>
                  <a:lnTo>
                    <a:pt x="574" y="113"/>
                  </a:lnTo>
                  <a:lnTo>
                    <a:pt x="576" y="113"/>
                  </a:lnTo>
                  <a:lnTo>
                    <a:pt x="576" y="111"/>
                  </a:lnTo>
                  <a:lnTo>
                    <a:pt x="578" y="111"/>
                  </a:lnTo>
                  <a:lnTo>
                    <a:pt x="578" y="109"/>
                  </a:lnTo>
                  <a:lnTo>
                    <a:pt x="578" y="107"/>
                  </a:lnTo>
                  <a:lnTo>
                    <a:pt x="576" y="107"/>
                  </a:lnTo>
                  <a:lnTo>
                    <a:pt x="578" y="107"/>
                  </a:lnTo>
                  <a:lnTo>
                    <a:pt x="579" y="107"/>
                  </a:lnTo>
                  <a:lnTo>
                    <a:pt x="579" y="106"/>
                  </a:lnTo>
                  <a:lnTo>
                    <a:pt x="581" y="106"/>
                  </a:lnTo>
                  <a:lnTo>
                    <a:pt x="581" y="107"/>
                  </a:lnTo>
                  <a:lnTo>
                    <a:pt x="581" y="106"/>
                  </a:lnTo>
                  <a:lnTo>
                    <a:pt x="585" y="106"/>
                  </a:lnTo>
                  <a:lnTo>
                    <a:pt x="587" y="106"/>
                  </a:lnTo>
                  <a:lnTo>
                    <a:pt x="587" y="104"/>
                  </a:lnTo>
                  <a:lnTo>
                    <a:pt x="589" y="104"/>
                  </a:lnTo>
                  <a:lnTo>
                    <a:pt x="589" y="102"/>
                  </a:lnTo>
                  <a:lnTo>
                    <a:pt x="591" y="102"/>
                  </a:lnTo>
                  <a:lnTo>
                    <a:pt x="591" y="100"/>
                  </a:lnTo>
                  <a:lnTo>
                    <a:pt x="593" y="100"/>
                  </a:lnTo>
                  <a:lnTo>
                    <a:pt x="595" y="100"/>
                  </a:lnTo>
                  <a:close/>
                  <a:moveTo>
                    <a:pt x="151" y="100"/>
                  </a:moveTo>
                  <a:lnTo>
                    <a:pt x="153" y="102"/>
                  </a:lnTo>
                  <a:lnTo>
                    <a:pt x="151" y="102"/>
                  </a:lnTo>
                  <a:lnTo>
                    <a:pt x="151" y="104"/>
                  </a:lnTo>
                  <a:lnTo>
                    <a:pt x="149" y="104"/>
                  </a:lnTo>
                  <a:lnTo>
                    <a:pt x="149" y="106"/>
                  </a:lnTo>
                  <a:lnTo>
                    <a:pt x="149" y="104"/>
                  </a:lnTo>
                  <a:lnTo>
                    <a:pt x="147" y="102"/>
                  </a:lnTo>
                  <a:lnTo>
                    <a:pt x="147" y="100"/>
                  </a:lnTo>
                  <a:lnTo>
                    <a:pt x="149" y="100"/>
                  </a:lnTo>
                  <a:lnTo>
                    <a:pt x="149" y="102"/>
                  </a:lnTo>
                  <a:lnTo>
                    <a:pt x="149" y="100"/>
                  </a:lnTo>
                  <a:lnTo>
                    <a:pt x="151" y="100"/>
                  </a:lnTo>
                  <a:close/>
                  <a:moveTo>
                    <a:pt x="430" y="100"/>
                  </a:moveTo>
                  <a:lnTo>
                    <a:pt x="428" y="100"/>
                  </a:lnTo>
                  <a:lnTo>
                    <a:pt x="430" y="100"/>
                  </a:lnTo>
                  <a:close/>
                  <a:moveTo>
                    <a:pt x="520" y="100"/>
                  </a:moveTo>
                  <a:lnTo>
                    <a:pt x="520" y="102"/>
                  </a:lnTo>
                  <a:lnTo>
                    <a:pt x="518" y="104"/>
                  </a:lnTo>
                  <a:lnTo>
                    <a:pt x="520" y="104"/>
                  </a:lnTo>
                  <a:lnTo>
                    <a:pt x="520" y="106"/>
                  </a:lnTo>
                  <a:lnTo>
                    <a:pt x="522" y="106"/>
                  </a:lnTo>
                  <a:lnTo>
                    <a:pt x="524" y="106"/>
                  </a:lnTo>
                  <a:lnTo>
                    <a:pt x="524" y="107"/>
                  </a:lnTo>
                  <a:lnTo>
                    <a:pt x="522" y="107"/>
                  </a:lnTo>
                  <a:lnTo>
                    <a:pt x="520" y="107"/>
                  </a:lnTo>
                  <a:lnTo>
                    <a:pt x="520" y="106"/>
                  </a:lnTo>
                  <a:lnTo>
                    <a:pt x="518" y="106"/>
                  </a:lnTo>
                  <a:lnTo>
                    <a:pt x="518" y="107"/>
                  </a:lnTo>
                  <a:lnTo>
                    <a:pt x="516" y="107"/>
                  </a:lnTo>
                  <a:lnTo>
                    <a:pt x="516" y="106"/>
                  </a:lnTo>
                  <a:lnTo>
                    <a:pt x="516" y="104"/>
                  </a:lnTo>
                  <a:lnTo>
                    <a:pt x="514" y="104"/>
                  </a:lnTo>
                  <a:lnTo>
                    <a:pt x="514" y="102"/>
                  </a:lnTo>
                  <a:lnTo>
                    <a:pt x="514" y="100"/>
                  </a:lnTo>
                  <a:lnTo>
                    <a:pt x="516" y="100"/>
                  </a:lnTo>
                  <a:lnTo>
                    <a:pt x="518" y="100"/>
                  </a:lnTo>
                  <a:lnTo>
                    <a:pt x="520" y="100"/>
                  </a:lnTo>
                  <a:close/>
                  <a:moveTo>
                    <a:pt x="151" y="100"/>
                  </a:moveTo>
                  <a:lnTo>
                    <a:pt x="149" y="100"/>
                  </a:lnTo>
                  <a:lnTo>
                    <a:pt x="149" y="98"/>
                  </a:lnTo>
                  <a:lnTo>
                    <a:pt x="151" y="98"/>
                  </a:lnTo>
                  <a:lnTo>
                    <a:pt x="151" y="100"/>
                  </a:lnTo>
                  <a:close/>
                  <a:moveTo>
                    <a:pt x="432" y="100"/>
                  </a:moveTo>
                  <a:lnTo>
                    <a:pt x="430" y="100"/>
                  </a:lnTo>
                  <a:lnTo>
                    <a:pt x="430" y="98"/>
                  </a:lnTo>
                  <a:lnTo>
                    <a:pt x="432" y="98"/>
                  </a:lnTo>
                  <a:lnTo>
                    <a:pt x="432" y="100"/>
                  </a:lnTo>
                  <a:close/>
                  <a:moveTo>
                    <a:pt x="512" y="98"/>
                  </a:moveTo>
                  <a:lnTo>
                    <a:pt x="514" y="98"/>
                  </a:lnTo>
                  <a:lnTo>
                    <a:pt x="514" y="100"/>
                  </a:lnTo>
                  <a:lnTo>
                    <a:pt x="512" y="100"/>
                  </a:lnTo>
                  <a:lnTo>
                    <a:pt x="514" y="100"/>
                  </a:lnTo>
                  <a:lnTo>
                    <a:pt x="514" y="102"/>
                  </a:lnTo>
                  <a:lnTo>
                    <a:pt x="512" y="102"/>
                  </a:lnTo>
                  <a:lnTo>
                    <a:pt x="510" y="102"/>
                  </a:lnTo>
                  <a:lnTo>
                    <a:pt x="510" y="100"/>
                  </a:lnTo>
                  <a:lnTo>
                    <a:pt x="510" y="98"/>
                  </a:lnTo>
                  <a:lnTo>
                    <a:pt x="512" y="98"/>
                  </a:lnTo>
                  <a:close/>
                  <a:moveTo>
                    <a:pt x="55" y="102"/>
                  </a:moveTo>
                  <a:lnTo>
                    <a:pt x="55" y="104"/>
                  </a:lnTo>
                  <a:lnTo>
                    <a:pt x="55" y="102"/>
                  </a:lnTo>
                  <a:lnTo>
                    <a:pt x="55" y="104"/>
                  </a:lnTo>
                  <a:lnTo>
                    <a:pt x="53" y="104"/>
                  </a:lnTo>
                  <a:lnTo>
                    <a:pt x="53" y="102"/>
                  </a:lnTo>
                  <a:lnTo>
                    <a:pt x="51" y="102"/>
                  </a:lnTo>
                  <a:lnTo>
                    <a:pt x="53" y="102"/>
                  </a:lnTo>
                  <a:lnTo>
                    <a:pt x="53" y="100"/>
                  </a:lnTo>
                  <a:lnTo>
                    <a:pt x="55" y="100"/>
                  </a:lnTo>
                  <a:lnTo>
                    <a:pt x="55" y="98"/>
                  </a:lnTo>
                  <a:lnTo>
                    <a:pt x="53" y="98"/>
                  </a:lnTo>
                  <a:lnTo>
                    <a:pt x="55" y="98"/>
                  </a:lnTo>
                  <a:lnTo>
                    <a:pt x="55" y="100"/>
                  </a:lnTo>
                  <a:lnTo>
                    <a:pt x="55" y="102"/>
                  </a:lnTo>
                  <a:close/>
                  <a:moveTo>
                    <a:pt x="140" y="100"/>
                  </a:moveTo>
                  <a:lnTo>
                    <a:pt x="138" y="100"/>
                  </a:lnTo>
                  <a:lnTo>
                    <a:pt x="136" y="100"/>
                  </a:lnTo>
                  <a:lnTo>
                    <a:pt x="134" y="100"/>
                  </a:lnTo>
                  <a:lnTo>
                    <a:pt x="134" y="98"/>
                  </a:lnTo>
                  <a:lnTo>
                    <a:pt x="136" y="98"/>
                  </a:lnTo>
                  <a:lnTo>
                    <a:pt x="138" y="98"/>
                  </a:lnTo>
                  <a:lnTo>
                    <a:pt x="140" y="98"/>
                  </a:lnTo>
                  <a:lnTo>
                    <a:pt x="140" y="100"/>
                  </a:lnTo>
                  <a:close/>
                  <a:moveTo>
                    <a:pt x="432" y="98"/>
                  </a:moveTo>
                  <a:lnTo>
                    <a:pt x="434" y="98"/>
                  </a:lnTo>
                  <a:lnTo>
                    <a:pt x="432" y="98"/>
                  </a:lnTo>
                  <a:close/>
                  <a:moveTo>
                    <a:pt x="435" y="98"/>
                  </a:moveTo>
                  <a:lnTo>
                    <a:pt x="435" y="100"/>
                  </a:lnTo>
                  <a:lnTo>
                    <a:pt x="435" y="98"/>
                  </a:lnTo>
                  <a:lnTo>
                    <a:pt x="434" y="98"/>
                  </a:lnTo>
                  <a:lnTo>
                    <a:pt x="435" y="98"/>
                  </a:lnTo>
                  <a:close/>
                  <a:moveTo>
                    <a:pt x="424" y="98"/>
                  </a:moveTo>
                  <a:lnTo>
                    <a:pt x="422" y="98"/>
                  </a:lnTo>
                  <a:lnTo>
                    <a:pt x="422" y="96"/>
                  </a:lnTo>
                  <a:lnTo>
                    <a:pt x="424" y="96"/>
                  </a:lnTo>
                  <a:lnTo>
                    <a:pt x="424" y="98"/>
                  </a:lnTo>
                  <a:close/>
                  <a:moveTo>
                    <a:pt x="570" y="94"/>
                  </a:moveTo>
                  <a:lnTo>
                    <a:pt x="572" y="94"/>
                  </a:lnTo>
                  <a:lnTo>
                    <a:pt x="572" y="96"/>
                  </a:lnTo>
                  <a:lnTo>
                    <a:pt x="572" y="94"/>
                  </a:lnTo>
                  <a:lnTo>
                    <a:pt x="574" y="94"/>
                  </a:lnTo>
                  <a:lnTo>
                    <a:pt x="574" y="96"/>
                  </a:lnTo>
                  <a:lnTo>
                    <a:pt x="576" y="96"/>
                  </a:lnTo>
                  <a:lnTo>
                    <a:pt x="578" y="96"/>
                  </a:lnTo>
                  <a:lnTo>
                    <a:pt x="578" y="98"/>
                  </a:lnTo>
                  <a:lnTo>
                    <a:pt x="578" y="100"/>
                  </a:lnTo>
                  <a:lnTo>
                    <a:pt x="576" y="100"/>
                  </a:lnTo>
                  <a:lnTo>
                    <a:pt x="574" y="100"/>
                  </a:lnTo>
                  <a:lnTo>
                    <a:pt x="572" y="100"/>
                  </a:lnTo>
                  <a:lnTo>
                    <a:pt x="572" y="98"/>
                  </a:lnTo>
                  <a:lnTo>
                    <a:pt x="570" y="98"/>
                  </a:lnTo>
                  <a:lnTo>
                    <a:pt x="568" y="96"/>
                  </a:lnTo>
                  <a:lnTo>
                    <a:pt x="566" y="96"/>
                  </a:lnTo>
                  <a:lnTo>
                    <a:pt x="568" y="96"/>
                  </a:lnTo>
                  <a:lnTo>
                    <a:pt x="566" y="96"/>
                  </a:lnTo>
                  <a:lnTo>
                    <a:pt x="568" y="96"/>
                  </a:lnTo>
                  <a:lnTo>
                    <a:pt x="568" y="98"/>
                  </a:lnTo>
                  <a:lnTo>
                    <a:pt x="570" y="100"/>
                  </a:lnTo>
                  <a:lnTo>
                    <a:pt x="570" y="98"/>
                  </a:lnTo>
                  <a:lnTo>
                    <a:pt x="572" y="98"/>
                  </a:lnTo>
                  <a:lnTo>
                    <a:pt x="572" y="100"/>
                  </a:lnTo>
                  <a:lnTo>
                    <a:pt x="570" y="102"/>
                  </a:lnTo>
                  <a:lnTo>
                    <a:pt x="568" y="102"/>
                  </a:lnTo>
                  <a:lnTo>
                    <a:pt x="568" y="100"/>
                  </a:lnTo>
                  <a:lnTo>
                    <a:pt x="568" y="98"/>
                  </a:lnTo>
                  <a:lnTo>
                    <a:pt x="566" y="100"/>
                  </a:lnTo>
                  <a:lnTo>
                    <a:pt x="566" y="102"/>
                  </a:lnTo>
                  <a:lnTo>
                    <a:pt x="566" y="100"/>
                  </a:lnTo>
                  <a:lnTo>
                    <a:pt x="564" y="98"/>
                  </a:lnTo>
                  <a:lnTo>
                    <a:pt x="566" y="98"/>
                  </a:lnTo>
                  <a:lnTo>
                    <a:pt x="564" y="98"/>
                  </a:lnTo>
                  <a:lnTo>
                    <a:pt x="562" y="98"/>
                  </a:lnTo>
                  <a:lnTo>
                    <a:pt x="560" y="98"/>
                  </a:lnTo>
                  <a:lnTo>
                    <a:pt x="562" y="98"/>
                  </a:lnTo>
                  <a:lnTo>
                    <a:pt x="564" y="98"/>
                  </a:lnTo>
                  <a:lnTo>
                    <a:pt x="562" y="96"/>
                  </a:lnTo>
                  <a:lnTo>
                    <a:pt x="564" y="96"/>
                  </a:lnTo>
                  <a:lnTo>
                    <a:pt x="562" y="96"/>
                  </a:lnTo>
                  <a:lnTo>
                    <a:pt x="562" y="98"/>
                  </a:lnTo>
                  <a:lnTo>
                    <a:pt x="562" y="96"/>
                  </a:lnTo>
                  <a:lnTo>
                    <a:pt x="564" y="96"/>
                  </a:lnTo>
                  <a:lnTo>
                    <a:pt x="564" y="94"/>
                  </a:lnTo>
                  <a:lnTo>
                    <a:pt x="566" y="94"/>
                  </a:lnTo>
                  <a:lnTo>
                    <a:pt x="566" y="96"/>
                  </a:lnTo>
                  <a:lnTo>
                    <a:pt x="566" y="94"/>
                  </a:lnTo>
                  <a:lnTo>
                    <a:pt x="566" y="96"/>
                  </a:lnTo>
                  <a:lnTo>
                    <a:pt x="566" y="94"/>
                  </a:lnTo>
                  <a:lnTo>
                    <a:pt x="568" y="94"/>
                  </a:lnTo>
                  <a:lnTo>
                    <a:pt x="570" y="94"/>
                  </a:lnTo>
                  <a:lnTo>
                    <a:pt x="568" y="94"/>
                  </a:lnTo>
                  <a:lnTo>
                    <a:pt x="570" y="94"/>
                  </a:lnTo>
                  <a:close/>
                  <a:moveTo>
                    <a:pt x="57" y="98"/>
                  </a:moveTo>
                  <a:lnTo>
                    <a:pt x="57" y="100"/>
                  </a:lnTo>
                  <a:lnTo>
                    <a:pt x="55" y="100"/>
                  </a:lnTo>
                  <a:lnTo>
                    <a:pt x="53" y="96"/>
                  </a:lnTo>
                  <a:lnTo>
                    <a:pt x="53" y="94"/>
                  </a:lnTo>
                  <a:lnTo>
                    <a:pt x="51" y="94"/>
                  </a:lnTo>
                  <a:lnTo>
                    <a:pt x="53" y="94"/>
                  </a:lnTo>
                  <a:lnTo>
                    <a:pt x="55" y="94"/>
                  </a:lnTo>
                  <a:lnTo>
                    <a:pt x="55" y="96"/>
                  </a:lnTo>
                  <a:lnTo>
                    <a:pt x="55" y="98"/>
                  </a:lnTo>
                  <a:lnTo>
                    <a:pt x="57" y="98"/>
                  </a:lnTo>
                  <a:close/>
                  <a:moveTo>
                    <a:pt x="153" y="94"/>
                  </a:moveTo>
                  <a:lnTo>
                    <a:pt x="153" y="96"/>
                  </a:lnTo>
                  <a:lnTo>
                    <a:pt x="155" y="96"/>
                  </a:lnTo>
                  <a:lnTo>
                    <a:pt x="155" y="98"/>
                  </a:lnTo>
                  <a:lnTo>
                    <a:pt x="157" y="98"/>
                  </a:lnTo>
                  <a:lnTo>
                    <a:pt x="157" y="96"/>
                  </a:lnTo>
                  <a:lnTo>
                    <a:pt x="157" y="98"/>
                  </a:lnTo>
                  <a:lnTo>
                    <a:pt x="159" y="98"/>
                  </a:lnTo>
                  <a:lnTo>
                    <a:pt x="157" y="98"/>
                  </a:lnTo>
                  <a:lnTo>
                    <a:pt x="157" y="100"/>
                  </a:lnTo>
                  <a:lnTo>
                    <a:pt x="157" y="98"/>
                  </a:lnTo>
                  <a:lnTo>
                    <a:pt x="155" y="98"/>
                  </a:lnTo>
                  <a:lnTo>
                    <a:pt x="153" y="98"/>
                  </a:lnTo>
                  <a:lnTo>
                    <a:pt x="151" y="98"/>
                  </a:lnTo>
                  <a:lnTo>
                    <a:pt x="149" y="98"/>
                  </a:lnTo>
                  <a:lnTo>
                    <a:pt x="149" y="96"/>
                  </a:lnTo>
                  <a:lnTo>
                    <a:pt x="151" y="96"/>
                  </a:lnTo>
                  <a:lnTo>
                    <a:pt x="151" y="94"/>
                  </a:lnTo>
                  <a:lnTo>
                    <a:pt x="153" y="94"/>
                  </a:lnTo>
                  <a:close/>
                  <a:moveTo>
                    <a:pt x="549" y="98"/>
                  </a:moveTo>
                  <a:lnTo>
                    <a:pt x="549" y="96"/>
                  </a:lnTo>
                  <a:lnTo>
                    <a:pt x="547" y="96"/>
                  </a:lnTo>
                  <a:lnTo>
                    <a:pt x="547" y="94"/>
                  </a:lnTo>
                  <a:lnTo>
                    <a:pt x="545" y="94"/>
                  </a:lnTo>
                  <a:lnTo>
                    <a:pt x="549" y="96"/>
                  </a:lnTo>
                  <a:lnTo>
                    <a:pt x="551" y="96"/>
                  </a:lnTo>
                  <a:lnTo>
                    <a:pt x="551" y="98"/>
                  </a:lnTo>
                  <a:lnTo>
                    <a:pt x="549" y="98"/>
                  </a:lnTo>
                  <a:close/>
                  <a:moveTo>
                    <a:pt x="516" y="92"/>
                  </a:moveTo>
                  <a:lnTo>
                    <a:pt x="516" y="94"/>
                  </a:lnTo>
                  <a:lnTo>
                    <a:pt x="516" y="92"/>
                  </a:lnTo>
                  <a:close/>
                  <a:moveTo>
                    <a:pt x="57" y="92"/>
                  </a:moveTo>
                  <a:lnTo>
                    <a:pt x="59" y="92"/>
                  </a:lnTo>
                  <a:lnTo>
                    <a:pt x="61" y="92"/>
                  </a:lnTo>
                  <a:lnTo>
                    <a:pt x="59" y="92"/>
                  </a:lnTo>
                  <a:lnTo>
                    <a:pt x="57" y="92"/>
                  </a:lnTo>
                  <a:lnTo>
                    <a:pt x="55" y="92"/>
                  </a:lnTo>
                  <a:lnTo>
                    <a:pt x="57" y="92"/>
                  </a:lnTo>
                  <a:close/>
                  <a:moveTo>
                    <a:pt x="149" y="92"/>
                  </a:moveTo>
                  <a:lnTo>
                    <a:pt x="151" y="92"/>
                  </a:lnTo>
                  <a:lnTo>
                    <a:pt x="151" y="94"/>
                  </a:lnTo>
                  <a:lnTo>
                    <a:pt x="149" y="92"/>
                  </a:lnTo>
                  <a:close/>
                  <a:moveTo>
                    <a:pt x="151" y="90"/>
                  </a:moveTo>
                  <a:lnTo>
                    <a:pt x="153" y="92"/>
                  </a:lnTo>
                  <a:lnTo>
                    <a:pt x="155" y="94"/>
                  </a:lnTo>
                  <a:lnTo>
                    <a:pt x="153" y="94"/>
                  </a:lnTo>
                  <a:lnTo>
                    <a:pt x="153" y="92"/>
                  </a:lnTo>
                  <a:lnTo>
                    <a:pt x="151" y="92"/>
                  </a:lnTo>
                  <a:lnTo>
                    <a:pt x="151" y="90"/>
                  </a:lnTo>
                  <a:close/>
                  <a:moveTo>
                    <a:pt x="124" y="90"/>
                  </a:moveTo>
                  <a:lnTo>
                    <a:pt x="126" y="88"/>
                  </a:lnTo>
                  <a:lnTo>
                    <a:pt x="126" y="90"/>
                  </a:lnTo>
                  <a:lnTo>
                    <a:pt x="124" y="90"/>
                  </a:lnTo>
                  <a:close/>
                  <a:moveTo>
                    <a:pt x="149" y="90"/>
                  </a:moveTo>
                  <a:lnTo>
                    <a:pt x="149" y="88"/>
                  </a:lnTo>
                  <a:lnTo>
                    <a:pt x="149" y="90"/>
                  </a:lnTo>
                  <a:close/>
                  <a:moveTo>
                    <a:pt x="516" y="88"/>
                  </a:moveTo>
                  <a:lnTo>
                    <a:pt x="516" y="90"/>
                  </a:lnTo>
                  <a:lnTo>
                    <a:pt x="514" y="90"/>
                  </a:lnTo>
                  <a:lnTo>
                    <a:pt x="514" y="88"/>
                  </a:lnTo>
                  <a:lnTo>
                    <a:pt x="516" y="88"/>
                  </a:lnTo>
                  <a:close/>
                  <a:moveTo>
                    <a:pt x="136" y="84"/>
                  </a:moveTo>
                  <a:lnTo>
                    <a:pt x="134" y="84"/>
                  </a:lnTo>
                  <a:lnTo>
                    <a:pt x="136" y="82"/>
                  </a:lnTo>
                  <a:lnTo>
                    <a:pt x="136" y="84"/>
                  </a:lnTo>
                  <a:close/>
                  <a:moveTo>
                    <a:pt x="130" y="86"/>
                  </a:moveTo>
                  <a:lnTo>
                    <a:pt x="130" y="84"/>
                  </a:lnTo>
                  <a:lnTo>
                    <a:pt x="130" y="82"/>
                  </a:lnTo>
                  <a:lnTo>
                    <a:pt x="132" y="82"/>
                  </a:lnTo>
                  <a:lnTo>
                    <a:pt x="132" y="84"/>
                  </a:lnTo>
                  <a:lnTo>
                    <a:pt x="132" y="86"/>
                  </a:lnTo>
                  <a:lnTo>
                    <a:pt x="130" y="86"/>
                  </a:lnTo>
                  <a:close/>
                  <a:moveTo>
                    <a:pt x="147" y="84"/>
                  </a:moveTo>
                  <a:lnTo>
                    <a:pt x="147" y="82"/>
                  </a:lnTo>
                  <a:lnTo>
                    <a:pt x="147" y="84"/>
                  </a:lnTo>
                  <a:close/>
                  <a:moveTo>
                    <a:pt x="516" y="82"/>
                  </a:moveTo>
                  <a:lnTo>
                    <a:pt x="516" y="84"/>
                  </a:lnTo>
                  <a:lnTo>
                    <a:pt x="514" y="84"/>
                  </a:lnTo>
                  <a:lnTo>
                    <a:pt x="514" y="82"/>
                  </a:lnTo>
                  <a:lnTo>
                    <a:pt x="516" y="82"/>
                  </a:lnTo>
                  <a:close/>
                  <a:moveTo>
                    <a:pt x="128" y="82"/>
                  </a:moveTo>
                  <a:lnTo>
                    <a:pt x="128" y="81"/>
                  </a:lnTo>
                  <a:lnTo>
                    <a:pt x="128" y="82"/>
                  </a:lnTo>
                  <a:close/>
                  <a:moveTo>
                    <a:pt x="153" y="82"/>
                  </a:moveTo>
                  <a:lnTo>
                    <a:pt x="151" y="82"/>
                  </a:lnTo>
                  <a:lnTo>
                    <a:pt x="151" y="81"/>
                  </a:lnTo>
                  <a:lnTo>
                    <a:pt x="153" y="81"/>
                  </a:lnTo>
                  <a:lnTo>
                    <a:pt x="153" y="82"/>
                  </a:lnTo>
                  <a:close/>
                  <a:moveTo>
                    <a:pt x="147" y="82"/>
                  </a:moveTo>
                  <a:lnTo>
                    <a:pt x="146" y="82"/>
                  </a:lnTo>
                  <a:lnTo>
                    <a:pt x="147" y="81"/>
                  </a:lnTo>
                  <a:lnTo>
                    <a:pt x="147" y="82"/>
                  </a:lnTo>
                  <a:lnTo>
                    <a:pt x="147" y="81"/>
                  </a:lnTo>
                  <a:lnTo>
                    <a:pt x="147" y="82"/>
                  </a:lnTo>
                  <a:close/>
                  <a:moveTo>
                    <a:pt x="138" y="82"/>
                  </a:moveTo>
                  <a:lnTo>
                    <a:pt x="138" y="81"/>
                  </a:lnTo>
                  <a:lnTo>
                    <a:pt x="138" y="82"/>
                  </a:lnTo>
                  <a:close/>
                  <a:moveTo>
                    <a:pt x="514" y="82"/>
                  </a:moveTo>
                  <a:lnTo>
                    <a:pt x="514" y="81"/>
                  </a:lnTo>
                  <a:lnTo>
                    <a:pt x="514" y="82"/>
                  </a:lnTo>
                  <a:close/>
                  <a:moveTo>
                    <a:pt x="136" y="81"/>
                  </a:moveTo>
                  <a:lnTo>
                    <a:pt x="136" y="82"/>
                  </a:lnTo>
                  <a:lnTo>
                    <a:pt x="136" y="81"/>
                  </a:lnTo>
                  <a:lnTo>
                    <a:pt x="134" y="81"/>
                  </a:lnTo>
                  <a:lnTo>
                    <a:pt x="136" y="81"/>
                  </a:lnTo>
                  <a:close/>
                  <a:moveTo>
                    <a:pt x="142" y="82"/>
                  </a:moveTo>
                  <a:lnTo>
                    <a:pt x="142" y="81"/>
                  </a:lnTo>
                  <a:lnTo>
                    <a:pt x="140" y="81"/>
                  </a:lnTo>
                  <a:lnTo>
                    <a:pt x="142" y="81"/>
                  </a:lnTo>
                  <a:lnTo>
                    <a:pt x="142" y="82"/>
                  </a:lnTo>
                  <a:close/>
                  <a:moveTo>
                    <a:pt x="134" y="84"/>
                  </a:moveTo>
                  <a:lnTo>
                    <a:pt x="134" y="82"/>
                  </a:lnTo>
                  <a:lnTo>
                    <a:pt x="132" y="82"/>
                  </a:lnTo>
                  <a:lnTo>
                    <a:pt x="132" y="81"/>
                  </a:lnTo>
                  <a:lnTo>
                    <a:pt x="134" y="81"/>
                  </a:lnTo>
                  <a:lnTo>
                    <a:pt x="136" y="82"/>
                  </a:lnTo>
                  <a:lnTo>
                    <a:pt x="134" y="82"/>
                  </a:lnTo>
                  <a:lnTo>
                    <a:pt x="134" y="84"/>
                  </a:lnTo>
                  <a:close/>
                  <a:moveTo>
                    <a:pt x="140" y="82"/>
                  </a:moveTo>
                  <a:lnTo>
                    <a:pt x="140" y="81"/>
                  </a:lnTo>
                  <a:lnTo>
                    <a:pt x="138" y="81"/>
                  </a:lnTo>
                  <a:lnTo>
                    <a:pt x="140" y="81"/>
                  </a:lnTo>
                  <a:lnTo>
                    <a:pt x="140" y="82"/>
                  </a:lnTo>
                  <a:close/>
                  <a:moveTo>
                    <a:pt x="134" y="81"/>
                  </a:moveTo>
                  <a:lnTo>
                    <a:pt x="134" y="79"/>
                  </a:lnTo>
                  <a:lnTo>
                    <a:pt x="134" y="81"/>
                  </a:lnTo>
                  <a:close/>
                  <a:moveTo>
                    <a:pt x="146" y="81"/>
                  </a:moveTo>
                  <a:lnTo>
                    <a:pt x="147" y="81"/>
                  </a:lnTo>
                  <a:lnTo>
                    <a:pt x="146" y="81"/>
                  </a:lnTo>
                  <a:lnTo>
                    <a:pt x="146" y="79"/>
                  </a:lnTo>
                  <a:lnTo>
                    <a:pt x="146" y="81"/>
                  </a:lnTo>
                  <a:close/>
                  <a:moveTo>
                    <a:pt x="142" y="79"/>
                  </a:moveTo>
                  <a:lnTo>
                    <a:pt x="140" y="79"/>
                  </a:lnTo>
                  <a:lnTo>
                    <a:pt x="142" y="79"/>
                  </a:lnTo>
                  <a:lnTo>
                    <a:pt x="142" y="77"/>
                  </a:lnTo>
                  <a:lnTo>
                    <a:pt x="142" y="79"/>
                  </a:lnTo>
                  <a:close/>
                  <a:moveTo>
                    <a:pt x="157" y="79"/>
                  </a:moveTo>
                  <a:lnTo>
                    <a:pt x="155" y="79"/>
                  </a:lnTo>
                  <a:lnTo>
                    <a:pt x="155" y="77"/>
                  </a:lnTo>
                  <a:lnTo>
                    <a:pt x="155" y="79"/>
                  </a:lnTo>
                  <a:lnTo>
                    <a:pt x="157" y="79"/>
                  </a:lnTo>
                  <a:close/>
                  <a:moveTo>
                    <a:pt x="578" y="77"/>
                  </a:moveTo>
                  <a:lnTo>
                    <a:pt x="576" y="79"/>
                  </a:lnTo>
                  <a:lnTo>
                    <a:pt x="578" y="77"/>
                  </a:lnTo>
                  <a:close/>
                  <a:moveTo>
                    <a:pt x="201" y="79"/>
                  </a:moveTo>
                  <a:lnTo>
                    <a:pt x="199" y="79"/>
                  </a:lnTo>
                  <a:lnTo>
                    <a:pt x="199" y="77"/>
                  </a:lnTo>
                  <a:lnTo>
                    <a:pt x="199" y="79"/>
                  </a:lnTo>
                  <a:lnTo>
                    <a:pt x="201" y="79"/>
                  </a:lnTo>
                  <a:close/>
                  <a:moveTo>
                    <a:pt x="409" y="77"/>
                  </a:moveTo>
                  <a:lnTo>
                    <a:pt x="407" y="77"/>
                  </a:lnTo>
                  <a:lnTo>
                    <a:pt x="409" y="77"/>
                  </a:lnTo>
                  <a:close/>
                  <a:moveTo>
                    <a:pt x="405" y="79"/>
                  </a:moveTo>
                  <a:lnTo>
                    <a:pt x="403" y="79"/>
                  </a:lnTo>
                  <a:lnTo>
                    <a:pt x="403" y="77"/>
                  </a:lnTo>
                  <a:lnTo>
                    <a:pt x="405" y="77"/>
                  </a:lnTo>
                  <a:lnTo>
                    <a:pt x="405" y="79"/>
                  </a:lnTo>
                  <a:close/>
                  <a:moveTo>
                    <a:pt x="134" y="79"/>
                  </a:moveTo>
                  <a:lnTo>
                    <a:pt x="132" y="79"/>
                  </a:lnTo>
                  <a:lnTo>
                    <a:pt x="132" y="77"/>
                  </a:lnTo>
                  <a:lnTo>
                    <a:pt x="134" y="77"/>
                  </a:lnTo>
                  <a:lnTo>
                    <a:pt x="134" y="79"/>
                  </a:lnTo>
                  <a:close/>
                  <a:moveTo>
                    <a:pt x="123" y="79"/>
                  </a:moveTo>
                  <a:lnTo>
                    <a:pt x="124" y="79"/>
                  </a:lnTo>
                  <a:lnTo>
                    <a:pt x="126" y="79"/>
                  </a:lnTo>
                  <a:lnTo>
                    <a:pt x="128" y="81"/>
                  </a:lnTo>
                  <a:lnTo>
                    <a:pt x="128" y="82"/>
                  </a:lnTo>
                  <a:lnTo>
                    <a:pt x="126" y="82"/>
                  </a:lnTo>
                  <a:lnTo>
                    <a:pt x="126" y="81"/>
                  </a:lnTo>
                  <a:lnTo>
                    <a:pt x="124" y="81"/>
                  </a:lnTo>
                  <a:lnTo>
                    <a:pt x="123" y="81"/>
                  </a:lnTo>
                  <a:lnTo>
                    <a:pt x="121" y="82"/>
                  </a:lnTo>
                  <a:lnTo>
                    <a:pt x="119" y="81"/>
                  </a:lnTo>
                  <a:lnTo>
                    <a:pt x="119" y="79"/>
                  </a:lnTo>
                  <a:lnTo>
                    <a:pt x="119" y="77"/>
                  </a:lnTo>
                  <a:lnTo>
                    <a:pt x="121" y="77"/>
                  </a:lnTo>
                  <a:lnTo>
                    <a:pt x="121" y="79"/>
                  </a:lnTo>
                  <a:lnTo>
                    <a:pt x="123" y="79"/>
                  </a:lnTo>
                  <a:close/>
                  <a:moveTo>
                    <a:pt x="128" y="77"/>
                  </a:moveTo>
                  <a:lnTo>
                    <a:pt x="128" y="79"/>
                  </a:lnTo>
                  <a:lnTo>
                    <a:pt x="130" y="79"/>
                  </a:lnTo>
                  <a:lnTo>
                    <a:pt x="130" y="81"/>
                  </a:lnTo>
                  <a:lnTo>
                    <a:pt x="128" y="81"/>
                  </a:lnTo>
                  <a:lnTo>
                    <a:pt x="126" y="79"/>
                  </a:lnTo>
                  <a:lnTo>
                    <a:pt x="124" y="79"/>
                  </a:lnTo>
                  <a:lnTo>
                    <a:pt x="124" y="77"/>
                  </a:lnTo>
                  <a:lnTo>
                    <a:pt x="123" y="77"/>
                  </a:lnTo>
                  <a:lnTo>
                    <a:pt x="123" y="79"/>
                  </a:lnTo>
                  <a:lnTo>
                    <a:pt x="121" y="79"/>
                  </a:lnTo>
                  <a:lnTo>
                    <a:pt x="121" y="77"/>
                  </a:lnTo>
                  <a:lnTo>
                    <a:pt x="123" y="77"/>
                  </a:lnTo>
                  <a:lnTo>
                    <a:pt x="123" y="75"/>
                  </a:lnTo>
                  <a:lnTo>
                    <a:pt x="124" y="75"/>
                  </a:lnTo>
                  <a:lnTo>
                    <a:pt x="126" y="77"/>
                  </a:lnTo>
                  <a:lnTo>
                    <a:pt x="128" y="77"/>
                  </a:lnTo>
                  <a:close/>
                  <a:moveTo>
                    <a:pt x="146" y="77"/>
                  </a:moveTo>
                  <a:lnTo>
                    <a:pt x="146" y="79"/>
                  </a:lnTo>
                  <a:lnTo>
                    <a:pt x="144" y="79"/>
                  </a:lnTo>
                  <a:lnTo>
                    <a:pt x="142" y="79"/>
                  </a:lnTo>
                  <a:lnTo>
                    <a:pt x="142" y="77"/>
                  </a:lnTo>
                  <a:lnTo>
                    <a:pt x="144" y="77"/>
                  </a:lnTo>
                  <a:lnTo>
                    <a:pt x="144" y="75"/>
                  </a:lnTo>
                  <a:lnTo>
                    <a:pt x="144" y="77"/>
                  </a:lnTo>
                  <a:lnTo>
                    <a:pt x="146" y="77"/>
                  </a:lnTo>
                  <a:lnTo>
                    <a:pt x="146" y="75"/>
                  </a:lnTo>
                  <a:lnTo>
                    <a:pt x="144" y="75"/>
                  </a:lnTo>
                  <a:lnTo>
                    <a:pt x="146" y="75"/>
                  </a:lnTo>
                  <a:lnTo>
                    <a:pt x="146" y="77"/>
                  </a:lnTo>
                  <a:close/>
                  <a:moveTo>
                    <a:pt x="153" y="75"/>
                  </a:moveTo>
                  <a:lnTo>
                    <a:pt x="153" y="77"/>
                  </a:lnTo>
                  <a:lnTo>
                    <a:pt x="153" y="79"/>
                  </a:lnTo>
                  <a:lnTo>
                    <a:pt x="153" y="81"/>
                  </a:lnTo>
                  <a:lnTo>
                    <a:pt x="151" y="81"/>
                  </a:lnTo>
                  <a:lnTo>
                    <a:pt x="149" y="79"/>
                  </a:lnTo>
                  <a:lnTo>
                    <a:pt x="151" y="79"/>
                  </a:lnTo>
                  <a:lnTo>
                    <a:pt x="149" y="79"/>
                  </a:lnTo>
                  <a:lnTo>
                    <a:pt x="151" y="79"/>
                  </a:lnTo>
                  <a:lnTo>
                    <a:pt x="151" y="77"/>
                  </a:lnTo>
                  <a:lnTo>
                    <a:pt x="149" y="77"/>
                  </a:lnTo>
                  <a:lnTo>
                    <a:pt x="149" y="79"/>
                  </a:lnTo>
                  <a:lnTo>
                    <a:pt x="147" y="79"/>
                  </a:lnTo>
                  <a:lnTo>
                    <a:pt x="147" y="77"/>
                  </a:lnTo>
                  <a:lnTo>
                    <a:pt x="149" y="75"/>
                  </a:lnTo>
                  <a:lnTo>
                    <a:pt x="151" y="75"/>
                  </a:lnTo>
                  <a:lnTo>
                    <a:pt x="153" y="75"/>
                  </a:lnTo>
                  <a:close/>
                  <a:moveTo>
                    <a:pt x="119" y="79"/>
                  </a:moveTo>
                  <a:lnTo>
                    <a:pt x="117" y="79"/>
                  </a:lnTo>
                  <a:lnTo>
                    <a:pt x="115" y="77"/>
                  </a:lnTo>
                  <a:lnTo>
                    <a:pt x="115" y="75"/>
                  </a:lnTo>
                  <a:lnTo>
                    <a:pt x="115" y="73"/>
                  </a:lnTo>
                  <a:lnTo>
                    <a:pt x="115" y="71"/>
                  </a:lnTo>
                  <a:lnTo>
                    <a:pt x="117" y="71"/>
                  </a:lnTo>
                  <a:lnTo>
                    <a:pt x="117" y="73"/>
                  </a:lnTo>
                  <a:lnTo>
                    <a:pt x="119" y="75"/>
                  </a:lnTo>
                  <a:lnTo>
                    <a:pt x="119" y="77"/>
                  </a:lnTo>
                  <a:lnTo>
                    <a:pt x="119" y="79"/>
                  </a:lnTo>
                  <a:close/>
                  <a:moveTo>
                    <a:pt x="38" y="69"/>
                  </a:moveTo>
                  <a:lnTo>
                    <a:pt x="38" y="71"/>
                  </a:lnTo>
                  <a:lnTo>
                    <a:pt x="38" y="69"/>
                  </a:lnTo>
                  <a:lnTo>
                    <a:pt x="38" y="71"/>
                  </a:lnTo>
                  <a:lnTo>
                    <a:pt x="40" y="71"/>
                  </a:lnTo>
                  <a:lnTo>
                    <a:pt x="40" y="73"/>
                  </a:lnTo>
                  <a:lnTo>
                    <a:pt x="42" y="73"/>
                  </a:lnTo>
                  <a:lnTo>
                    <a:pt x="42" y="75"/>
                  </a:lnTo>
                  <a:lnTo>
                    <a:pt x="44" y="75"/>
                  </a:lnTo>
                  <a:lnTo>
                    <a:pt x="44" y="77"/>
                  </a:lnTo>
                  <a:lnTo>
                    <a:pt x="46" y="77"/>
                  </a:lnTo>
                  <a:lnTo>
                    <a:pt x="46" y="79"/>
                  </a:lnTo>
                  <a:lnTo>
                    <a:pt x="48" y="79"/>
                  </a:lnTo>
                  <a:lnTo>
                    <a:pt x="46" y="79"/>
                  </a:lnTo>
                  <a:lnTo>
                    <a:pt x="46" y="81"/>
                  </a:lnTo>
                  <a:lnTo>
                    <a:pt x="46" y="82"/>
                  </a:lnTo>
                  <a:lnTo>
                    <a:pt x="46" y="84"/>
                  </a:lnTo>
                  <a:lnTo>
                    <a:pt x="44" y="84"/>
                  </a:lnTo>
                  <a:lnTo>
                    <a:pt x="42" y="84"/>
                  </a:lnTo>
                  <a:lnTo>
                    <a:pt x="42" y="82"/>
                  </a:lnTo>
                  <a:lnTo>
                    <a:pt x="42" y="81"/>
                  </a:lnTo>
                  <a:lnTo>
                    <a:pt x="40" y="81"/>
                  </a:lnTo>
                  <a:lnTo>
                    <a:pt x="40" y="79"/>
                  </a:lnTo>
                  <a:lnTo>
                    <a:pt x="38" y="79"/>
                  </a:lnTo>
                  <a:lnTo>
                    <a:pt x="38" y="77"/>
                  </a:lnTo>
                  <a:lnTo>
                    <a:pt x="36" y="77"/>
                  </a:lnTo>
                  <a:lnTo>
                    <a:pt x="36" y="75"/>
                  </a:lnTo>
                  <a:lnTo>
                    <a:pt x="36" y="73"/>
                  </a:lnTo>
                  <a:lnTo>
                    <a:pt x="34" y="73"/>
                  </a:lnTo>
                  <a:lnTo>
                    <a:pt x="34" y="71"/>
                  </a:lnTo>
                  <a:lnTo>
                    <a:pt x="32" y="71"/>
                  </a:lnTo>
                  <a:lnTo>
                    <a:pt x="34" y="71"/>
                  </a:lnTo>
                  <a:lnTo>
                    <a:pt x="36" y="71"/>
                  </a:lnTo>
                  <a:lnTo>
                    <a:pt x="38" y="71"/>
                  </a:lnTo>
                  <a:lnTo>
                    <a:pt x="36" y="69"/>
                  </a:lnTo>
                  <a:lnTo>
                    <a:pt x="38" y="69"/>
                  </a:lnTo>
                  <a:close/>
                  <a:moveTo>
                    <a:pt x="482" y="71"/>
                  </a:moveTo>
                  <a:lnTo>
                    <a:pt x="480" y="73"/>
                  </a:lnTo>
                  <a:lnTo>
                    <a:pt x="480" y="71"/>
                  </a:lnTo>
                  <a:lnTo>
                    <a:pt x="482" y="71"/>
                  </a:lnTo>
                  <a:lnTo>
                    <a:pt x="482" y="69"/>
                  </a:lnTo>
                  <a:lnTo>
                    <a:pt x="482" y="71"/>
                  </a:lnTo>
                  <a:close/>
                  <a:moveTo>
                    <a:pt x="115" y="69"/>
                  </a:moveTo>
                  <a:lnTo>
                    <a:pt x="117" y="69"/>
                  </a:lnTo>
                  <a:lnTo>
                    <a:pt x="119" y="69"/>
                  </a:lnTo>
                  <a:lnTo>
                    <a:pt x="119" y="71"/>
                  </a:lnTo>
                  <a:lnTo>
                    <a:pt x="119" y="73"/>
                  </a:lnTo>
                  <a:lnTo>
                    <a:pt x="117" y="73"/>
                  </a:lnTo>
                  <a:lnTo>
                    <a:pt x="117" y="71"/>
                  </a:lnTo>
                  <a:lnTo>
                    <a:pt x="113" y="71"/>
                  </a:lnTo>
                  <a:lnTo>
                    <a:pt x="111" y="69"/>
                  </a:lnTo>
                  <a:lnTo>
                    <a:pt x="113" y="69"/>
                  </a:lnTo>
                  <a:lnTo>
                    <a:pt x="115" y="69"/>
                  </a:lnTo>
                  <a:close/>
                  <a:moveTo>
                    <a:pt x="55" y="67"/>
                  </a:moveTo>
                  <a:lnTo>
                    <a:pt x="57" y="67"/>
                  </a:lnTo>
                  <a:lnTo>
                    <a:pt x="57" y="69"/>
                  </a:lnTo>
                  <a:lnTo>
                    <a:pt x="55" y="69"/>
                  </a:lnTo>
                  <a:lnTo>
                    <a:pt x="55" y="67"/>
                  </a:lnTo>
                  <a:close/>
                  <a:moveTo>
                    <a:pt x="478" y="67"/>
                  </a:moveTo>
                  <a:lnTo>
                    <a:pt x="480" y="67"/>
                  </a:lnTo>
                  <a:lnTo>
                    <a:pt x="480" y="69"/>
                  </a:lnTo>
                  <a:lnTo>
                    <a:pt x="482" y="69"/>
                  </a:lnTo>
                  <a:lnTo>
                    <a:pt x="482" y="71"/>
                  </a:lnTo>
                  <a:lnTo>
                    <a:pt x="480" y="71"/>
                  </a:lnTo>
                  <a:lnTo>
                    <a:pt x="480" y="73"/>
                  </a:lnTo>
                  <a:lnTo>
                    <a:pt x="478" y="75"/>
                  </a:lnTo>
                  <a:lnTo>
                    <a:pt x="478" y="77"/>
                  </a:lnTo>
                  <a:lnTo>
                    <a:pt x="476" y="77"/>
                  </a:lnTo>
                  <a:lnTo>
                    <a:pt x="476" y="79"/>
                  </a:lnTo>
                  <a:lnTo>
                    <a:pt x="474" y="79"/>
                  </a:lnTo>
                  <a:lnTo>
                    <a:pt x="474" y="81"/>
                  </a:lnTo>
                  <a:lnTo>
                    <a:pt x="472" y="81"/>
                  </a:lnTo>
                  <a:lnTo>
                    <a:pt x="472" y="82"/>
                  </a:lnTo>
                  <a:lnTo>
                    <a:pt x="470" y="82"/>
                  </a:lnTo>
                  <a:lnTo>
                    <a:pt x="470" y="84"/>
                  </a:lnTo>
                  <a:lnTo>
                    <a:pt x="470" y="86"/>
                  </a:lnTo>
                  <a:lnTo>
                    <a:pt x="468" y="86"/>
                  </a:lnTo>
                  <a:lnTo>
                    <a:pt x="466" y="88"/>
                  </a:lnTo>
                  <a:lnTo>
                    <a:pt x="464" y="88"/>
                  </a:lnTo>
                  <a:lnTo>
                    <a:pt x="462" y="88"/>
                  </a:lnTo>
                  <a:lnTo>
                    <a:pt x="460" y="88"/>
                  </a:lnTo>
                  <a:lnTo>
                    <a:pt x="459" y="88"/>
                  </a:lnTo>
                  <a:lnTo>
                    <a:pt x="459" y="90"/>
                  </a:lnTo>
                  <a:lnTo>
                    <a:pt x="457" y="88"/>
                  </a:lnTo>
                  <a:lnTo>
                    <a:pt x="457" y="90"/>
                  </a:lnTo>
                  <a:lnTo>
                    <a:pt x="455" y="90"/>
                  </a:lnTo>
                  <a:lnTo>
                    <a:pt x="453" y="88"/>
                  </a:lnTo>
                  <a:lnTo>
                    <a:pt x="453" y="90"/>
                  </a:lnTo>
                  <a:lnTo>
                    <a:pt x="451" y="90"/>
                  </a:lnTo>
                  <a:lnTo>
                    <a:pt x="451" y="88"/>
                  </a:lnTo>
                  <a:lnTo>
                    <a:pt x="449" y="88"/>
                  </a:lnTo>
                  <a:lnTo>
                    <a:pt x="447" y="86"/>
                  </a:lnTo>
                  <a:lnTo>
                    <a:pt x="445" y="86"/>
                  </a:lnTo>
                  <a:lnTo>
                    <a:pt x="443" y="86"/>
                  </a:lnTo>
                  <a:lnTo>
                    <a:pt x="441" y="86"/>
                  </a:lnTo>
                  <a:lnTo>
                    <a:pt x="439" y="86"/>
                  </a:lnTo>
                  <a:lnTo>
                    <a:pt x="435" y="86"/>
                  </a:lnTo>
                  <a:lnTo>
                    <a:pt x="434" y="86"/>
                  </a:lnTo>
                  <a:lnTo>
                    <a:pt x="432" y="86"/>
                  </a:lnTo>
                  <a:lnTo>
                    <a:pt x="430" y="86"/>
                  </a:lnTo>
                  <a:lnTo>
                    <a:pt x="428" y="86"/>
                  </a:lnTo>
                  <a:lnTo>
                    <a:pt x="426" y="86"/>
                  </a:lnTo>
                  <a:lnTo>
                    <a:pt x="424" y="86"/>
                  </a:lnTo>
                  <a:lnTo>
                    <a:pt x="424" y="84"/>
                  </a:lnTo>
                  <a:lnTo>
                    <a:pt x="424" y="86"/>
                  </a:lnTo>
                  <a:lnTo>
                    <a:pt x="422" y="86"/>
                  </a:lnTo>
                  <a:lnTo>
                    <a:pt x="420" y="86"/>
                  </a:lnTo>
                  <a:lnTo>
                    <a:pt x="418" y="86"/>
                  </a:lnTo>
                  <a:lnTo>
                    <a:pt x="416" y="86"/>
                  </a:lnTo>
                  <a:lnTo>
                    <a:pt x="416" y="88"/>
                  </a:lnTo>
                  <a:lnTo>
                    <a:pt x="414" y="88"/>
                  </a:lnTo>
                  <a:lnTo>
                    <a:pt x="414" y="86"/>
                  </a:lnTo>
                  <a:lnTo>
                    <a:pt x="412" y="86"/>
                  </a:lnTo>
                  <a:lnTo>
                    <a:pt x="412" y="88"/>
                  </a:lnTo>
                  <a:lnTo>
                    <a:pt x="411" y="86"/>
                  </a:lnTo>
                  <a:lnTo>
                    <a:pt x="409" y="86"/>
                  </a:lnTo>
                  <a:lnTo>
                    <a:pt x="407" y="86"/>
                  </a:lnTo>
                  <a:lnTo>
                    <a:pt x="405" y="86"/>
                  </a:lnTo>
                  <a:lnTo>
                    <a:pt x="403" y="86"/>
                  </a:lnTo>
                  <a:lnTo>
                    <a:pt x="403" y="88"/>
                  </a:lnTo>
                  <a:lnTo>
                    <a:pt x="401" y="90"/>
                  </a:lnTo>
                  <a:lnTo>
                    <a:pt x="399" y="90"/>
                  </a:lnTo>
                  <a:lnTo>
                    <a:pt x="399" y="92"/>
                  </a:lnTo>
                  <a:lnTo>
                    <a:pt x="399" y="94"/>
                  </a:lnTo>
                  <a:lnTo>
                    <a:pt x="399" y="96"/>
                  </a:lnTo>
                  <a:lnTo>
                    <a:pt x="397" y="96"/>
                  </a:lnTo>
                  <a:lnTo>
                    <a:pt x="397" y="98"/>
                  </a:lnTo>
                  <a:lnTo>
                    <a:pt x="399" y="100"/>
                  </a:lnTo>
                  <a:lnTo>
                    <a:pt x="399" y="102"/>
                  </a:lnTo>
                  <a:lnTo>
                    <a:pt x="399" y="104"/>
                  </a:lnTo>
                  <a:lnTo>
                    <a:pt x="401" y="107"/>
                  </a:lnTo>
                  <a:lnTo>
                    <a:pt x="403" y="109"/>
                  </a:lnTo>
                  <a:lnTo>
                    <a:pt x="405" y="109"/>
                  </a:lnTo>
                  <a:lnTo>
                    <a:pt x="407" y="109"/>
                  </a:lnTo>
                  <a:lnTo>
                    <a:pt x="407" y="111"/>
                  </a:lnTo>
                  <a:lnTo>
                    <a:pt x="407" y="113"/>
                  </a:lnTo>
                  <a:lnTo>
                    <a:pt x="407" y="115"/>
                  </a:lnTo>
                  <a:lnTo>
                    <a:pt x="409" y="115"/>
                  </a:lnTo>
                  <a:lnTo>
                    <a:pt x="409" y="117"/>
                  </a:lnTo>
                  <a:lnTo>
                    <a:pt x="409" y="115"/>
                  </a:lnTo>
                  <a:lnTo>
                    <a:pt x="411" y="115"/>
                  </a:lnTo>
                  <a:lnTo>
                    <a:pt x="411" y="117"/>
                  </a:lnTo>
                  <a:lnTo>
                    <a:pt x="412" y="117"/>
                  </a:lnTo>
                  <a:lnTo>
                    <a:pt x="412" y="115"/>
                  </a:lnTo>
                  <a:lnTo>
                    <a:pt x="414" y="115"/>
                  </a:lnTo>
                  <a:lnTo>
                    <a:pt x="414" y="117"/>
                  </a:lnTo>
                  <a:lnTo>
                    <a:pt x="416" y="117"/>
                  </a:lnTo>
                  <a:lnTo>
                    <a:pt x="416" y="115"/>
                  </a:lnTo>
                  <a:lnTo>
                    <a:pt x="416" y="113"/>
                  </a:lnTo>
                  <a:lnTo>
                    <a:pt x="418" y="113"/>
                  </a:lnTo>
                  <a:lnTo>
                    <a:pt x="418" y="111"/>
                  </a:lnTo>
                  <a:lnTo>
                    <a:pt x="420" y="109"/>
                  </a:lnTo>
                  <a:lnTo>
                    <a:pt x="422" y="107"/>
                  </a:lnTo>
                  <a:lnTo>
                    <a:pt x="424" y="107"/>
                  </a:lnTo>
                  <a:lnTo>
                    <a:pt x="424" y="109"/>
                  </a:lnTo>
                  <a:lnTo>
                    <a:pt x="426" y="109"/>
                  </a:lnTo>
                  <a:lnTo>
                    <a:pt x="428" y="109"/>
                  </a:lnTo>
                  <a:lnTo>
                    <a:pt x="430" y="109"/>
                  </a:lnTo>
                  <a:lnTo>
                    <a:pt x="432" y="109"/>
                  </a:lnTo>
                  <a:lnTo>
                    <a:pt x="432" y="107"/>
                  </a:lnTo>
                  <a:lnTo>
                    <a:pt x="434" y="106"/>
                  </a:lnTo>
                  <a:lnTo>
                    <a:pt x="435" y="106"/>
                  </a:lnTo>
                  <a:lnTo>
                    <a:pt x="437" y="106"/>
                  </a:lnTo>
                  <a:lnTo>
                    <a:pt x="439" y="106"/>
                  </a:lnTo>
                  <a:lnTo>
                    <a:pt x="441" y="106"/>
                  </a:lnTo>
                  <a:lnTo>
                    <a:pt x="441" y="107"/>
                  </a:lnTo>
                  <a:lnTo>
                    <a:pt x="441" y="106"/>
                  </a:lnTo>
                  <a:lnTo>
                    <a:pt x="443" y="106"/>
                  </a:lnTo>
                  <a:lnTo>
                    <a:pt x="445" y="106"/>
                  </a:lnTo>
                  <a:lnTo>
                    <a:pt x="443" y="106"/>
                  </a:lnTo>
                  <a:lnTo>
                    <a:pt x="441" y="106"/>
                  </a:lnTo>
                  <a:lnTo>
                    <a:pt x="441" y="104"/>
                  </a:lnTo>
                  <a:lnTo>
                    <a:pt x="443" y="104"/>
                  </a:lnTo>
                  <a:lnTo>
                    <a:pt x="445" y="104"/>
                  </a:lnTo>
                  <a:lnTo>
                    <a:pt x="447" y="104"/>
                  </a:lnTo>
                  <a:lnTo>
                    <a:pt x="449" y="104"/>
                  </a:lnTo>
                  <a:lnTo>
                    <a:pt x="451" y="104"/>
                  </a:lnTo>
                  <a:lnTo>
                    <a:pt x="453" y="104"/>
                  </a:lnTo>
                  <a:lnTo>
                    <a:pt x="453" y="106"/>
                  </a:lnTo>
                  <a:lnTo>
                    <a:pt x="453" y="107"/>
                  </a:lnTo>
                  <a:lnTo>
                    <a:pt x="451" y="109"/>
                  </a:lnTo>
                  <a:lnTo>
                    <a:pt x="451" y="111"/>
                  </a:lnTo>
                  <a:lnTo>
                    <a:pt x="449" y="111"/>
                  </a:lnTo>
                  <a:lnTo>
                    <a:pt x="449" y="109"/>
                  </a:lnTo>
                  <a:lnTo>
                    <a:pt x="447" y="109"/>
                  </a:lnTo>
                  <a:lnTo>
                    <a:pt x="447" y="107"/>
                  </a:lnTo>
                  <a:lnTo>
                    <a:pt x="449" y="107"/>
                  </a:lnTo>
                  <a:lnTo>
                    <a:pt x="447" y="107"/>
                  </a:lnTo>
                  <a:lnTo>
                    <a:pt x="445" y="107"/>
                  </a:lnTo>
                  <a:lnTo>
                    <a:pt x="443" y="109"/>
                  </a:lnTo>
                  <a:lnTo>
                    <a:pt x="443" y="107"/>
                  </a:lnTo>
                  <a:lnTo>
                    <a:pt x="443" y="109"/>
                  </a:lnTo>
                  <a:lnTo>
                    <a:pt x="441" y="109"/>
                  </a:lnTo>
                  <a:lnTo>
                    <a:pt x="441" y="111"/>
                  </a:lnTo>
                  <a:lnTo>
                    <a:pt x="439" y="113"/>
                  </a:lnTo>
                  <a:lnTo>
                    <a:pt x="437" y="115"/>
                  </a:lnTo>
                  <a:lnTo>
                    <a:pt x="435" y="117"/>
                  </a:lnTo>
                  <a:lnTo>
                    <a:pt x="434" y="119"/>
                  </a:lnTo>
                  <a:lnTo>
                    <a:pt x="432" y="119"/>
                  </a:lnTo>
                  <a:lnTo>
                    <a:pt x="430" y="119"/>
                  </a:lnTo>
                  <a:lnTo>
                    <a:pt x="430" y="121"/>
                  </a:lnTo>
                  <a:lnTo>
                    <a:pt x="428" y="121"/>
                  </a:lnTo>
                  <a:lnTo>
                    <a:pt x="426" y="121"/>
                  </a:lnTo>
                  <a:lnTo>
                    <a:pt x="426" y="123"/>
                  </a:lnTo>
                  <a:lnTo>
                    <a:pt x="426" y="125"/>
                  </a:lnTo>
                  <a:lnTo>
                    <a:pt x="424" y="125"/>
                  </a:lnTo>
                  <a:lnTo>
                    <a:pt x="422" y="125"/>
                  </a:lnTo>
                  <a:lnTo>
                    <a:pt x="420" y="123"/>
                  </a:lnTo>
                  <a:lnTo>
                    <a:pt x="418" y="123"/>
                  </a:lnTo>
                  <a:lnTo>
                    <a:pt x="418" y="125"/>
                  </a:lnTo>
                  <a:lnTo>
                    <a:pt x="418" y="127"/>
                  </a:lnTo>
                  <a:lnTo>
                    <a:pt x="420" y="125"/>
                  </a:lnTo>
                  <a:lnTo>
                    <a:pt x="422" y="127"/>
                  </a:lnTo>
                  <a:lnTo>
                    <a:pt x="422" y="129"/>
                  </a:lnTo>
                  <a:lnTo>
                    <a:pt x="424" y="129"/>
                  </a:lnTo>
                  <a:lnTo>
                    <a:pt x="426" y="129"/>
                  </a:lnTo>
                  <a:lnTo>
                    <a:pt x="426" y="130"/>
                  </a:lnTo>
                  <a:lnTo>
                    <a:pt x="428" y="130"/>
                  </a:lnTo>
                  <a:lnTo>
                    <a:pt x="428" y="132"/>
                  </a:lnTo>
                  <a:lnTo>
                    <a:pt x="430" y="134"/>
                  </a:lnTo>
                  <a:lnTo>
                    <a:pt x="430" y="136"/>
                  </a:lnTo>
                  <a:lnTo>
                    <a:pt x="430" y="138"/>
                  </a:lnTo>
                  <a:lnTo>
                    <a:pt x="432" y="138"/>
                  </a:lnTo>
                  <a:lnTo>
                    <a:pt x="432" y="140"/>
                  </a:lnTo>
                  <a:lnTo>
                    <a:pt x="434" y="140"/>
                  </a:lnTo>
                  <a:lnTo>
                    <a:pt x="435" y="140"/>
                  </a:lnTo>
                  <a:lnTo>
                    <a:pt x="434" y="142"/>
                  </a:lnTo>
                  <a:lnTo>
                    <a:pt x="435" y="142"/>
                  </a:lnTo>
                  <a:lnTo>
                    <a:pt x="435" y="144"/>
                  </a:lnTo>
                  <a:lnTo>
                    <a:pt x="437" y="144"/>
                  </a:lnTo>
                  <a:lnTo>
                    <a:pt x="437" y="146"/>
                  </a:lnTo>
                  <a:lnTo>
                    <a:pt x="435" y="146"/>
                  </a:lnTo>
                  <a:lnTo>
                    <a:pt x="434" y="148"/>
                  </a:lnTo>
                  <a:lnTo>
                    <a:pt x="435" y="148"/>
                  </a:lnTo>
                  <a:lnTo>
                    <a:pt x="435" y="150"/>
                  </a:lnTo>
                  <a:lnTo>
                    <a:pt x="435" y="148"/>
                  </a:lnTo>
                  <a:lnTo>
                    <a:pt x="434" y="148"/>
                  </a:lnTo>
                  <a:lnTo>
                    <a:pt x="434" y="150"/>
                  </a:lnTo>
                  <a:lnTo>
                    <a:pt x="434" y="152"/>
                  </a:lnTo>
                  <a:lnTo>
                    <a:pt x="434" y="154"/>
                  </a:lnTo>
                  <a:lnTo>
                    <a:pt x="435" y="154"/>
                  </a:lnTo>
                  <a:lnTo>
                    <a:pt x="437" y="154"/>
                  </a:lnTo>
                  <a:lnTo>
                    <a:pt x="437" y="155"/>
                  </a:lnTo>
                  <a:lnTo>
                    <a:pt x="439" y="155"/>
                  </a:lnTo>
                  <a:lnTo>
                    <a:pt x="439" y="157"/>
                  </a:lnTo>
                  <a:lnTo>
                    <a:pt x="437" y="157"/>
                  </a:lnTo>
                  <a:lnTo>
                    <a:pt x="439" y="157"/>
                  </a:lnTo>
                  <a:lnTo>
                    <a:pt x="439" y="159"/>
                  </a:lnTo>
                  <a:lnTo>
                    <a:pt x="441" y="159"/>
                  </a:lnTo>
                  <a:lnTo>
                    <a:pt x="443" y="159"/>
                  </a:lnTo>
                  <a:lnTo>
                    <a:pt x="441" y="159"/>
                  </a:lnTo>
                  <a:lnTo>
                    <a:pt x="443" y="159"/>
                  </a:lnTo>
                  <a:lnTo>
                    <a:pt x="443" y="161"/>
                  </a:lnTo>
                  <a:lnTo>
                    <a:pt x="443" y="163"/>
                  </a:lnTo>
                  <a:lnTo>
                    <a:pt x="443" y="165"/>
                  </a:lnTo>
                  <a:lnTo>
                    <a:pt x="441" y="163"/>
                  </a:lnTo>
                  <a:lnTo>
                    <a:pt x="439" y="163"/>
                  </a:lnTo>
                  <a:lnTo>
                    <a:pt x="441" y="163"/>
                  </a:lnTo>
                  <a:lnTo>
                    <a:pt x="441" y="165"/>
                  </a:lnTo>
                  <a:lnTo>
                    <a:pt x="439" y="165"/>
                  </a:lnTo>
                  <a:lnTo>
                    <a:pt x="437" y="165"/>
                  </a:lnTo>
                  <a:lnTo>
                    <a:pt x="435" y="165"/>
                  </a:lnTo>
                  <a:lnTo>
                    <a:pt x="434" y="165"/>
                  </a:lnTo>
                  <a:lnTo>
                    <a:pt x="432" y="165"/>
                  </a:lnTo>
                  <a:lnTo>
                    <a:pt x="432" y="167"/>
                  </a:lnTo>
                  <a:lnTo>
                    <a:pt x="430" y="167"/>
                  </a:lnTo>
                  <a:lnTo>
                    <a:pt x="430" y="169"/>
                  </a:lnTo>
                  <a:lnTo>
                    <a:pt x="432" y="171"/>
                  </a:lnTo>
                  <a:lnTo>
                    <a:pt x="430" y="171"/>
                  </a:lnTo>
                  <a:lnTo>
                    <a:pt x="428" y="171"/>
                  </a:lnTo>
                  <a:lnTo>
                    <a:pt x="426" y="171"/>
                  </a:lnTo>
                  <a:lnTo>
                    <a:pt x="424" y="171"/>
                  </a:lnTo>
                  <a:lnTo>
                    <a:pt x="422" y="169"/>
                  </a:lnTo>
                  <a:lnTo>
                    <a:pt x="422" y="167"/>
                  </a:lnTo>
                  <a:lnTo>
                    <a:pt x="422" y="165"/>
                  </a:lnTo>
                  <a:lnTo>
                    <a:pt x="422" y="163"/>
                  </a:lnTo>
                  <a:lnTo>
                    <a:pt x="422" y="161"/>
                  </a:lnTo>
                  <a:lnTo>
                    <a:pt x="424" y="161"/>
                  </a:lnTo>
                  <a:lnTo>
                    <a:pt x="424" y="159"/>
                  </a:lnTo>
                  <a:lnTo>
                    <a:pt x="422" y="157"/>
                  </a:lnTo>
                  <a:lnTo>
                    <a:pt x="420" y="157"/>
                  </a:lnTo>
                  <a:lnTo>
                    <a:pt x="418" y="157"/>
                  </a:lnTo>
                  <a:lnTo>
                    <a:pt x="418" y="155"/>
                  </a:lnTo>
                  <a:lnTo>
                    <a:pt x="416" y="155"/>
                  </a:lnTo>
                  <a:lnTo>
                    <a:pt x="416" y="154"/>
                  </a:lnTo>
                  <a:lnTo>
                    <a:pt x="412" y="150"/>
                  </a:lnTo>
                  <a:lnTo>
                    <a:pt x="412" y="148"/>
                  </a:lnTo>
                  <a:lnTo>
                    <a:pt x="412" y="146"/>
                  </a:lnTo>
                  <a:lnTo>
                    <a:pt x="414" y="146"/>
                  </a:lnTo>
                  <a:lnTo>
                    <a:pt x="414" y="144"/>
                  </a:lnTo>
                  <a:lnTo>
                    <a:pt x="414" y="142"/>
                  </a:lnTo>
                  <a:lnTo>
                    <a:pt x="414" y="140"/>
                  </a:lnTo>
                  <a:lnTo>
                    <a:pt x="414" y="138"/>
                  </a:lnTo>
                  <a:lnTo>
                    <a:pt x="414" y="140"/>
                  </a:lnTo>
                  <a:lnTo>
                    <a:pt x="414" y="138"/>
                  </a:lnTo>
                  <a:lnTo>
                    <a:pt x="414" y="136"/>
                  </a:lnTo>
                  <a:lnTo>
                    <a:pt x="412" y="136"/>
                  </a:lnTo>
                  <a:lnTo>
                    <a:pt x="411" y="136"/>
                  </a:lnTo>
                  <a:lnTo>
                    <a:pt x="409" y="136"/>
                  </a:lnTo>
                  <a:lnTo>
                    <a:pt x="407" y="136"/>
                  </a:lnTo>
                  <a:lnTo>
                    <a:pt x="407" y="138"/>
                  </a:lnTo>
                  <a:lnTo>
                    <a:pt x="403" y="140"/>
                  </a:lnTo>
                  <a:lnTo>
                    <a:pt x="401" y="140"/>
                  </a:lnTo>
                  <a:lnTo>
                    <a:pt x="401" y="142"/>
                  </a:lnTo>
                  <a:lnTo>
                    <a:pt x="403" y="142"/>
                  </a:lnTo>
                  <a:lnTo>
                    <a:pt x="403" y="144"/>
                  </a:lnTo>
                  <a:lnTo>
                    <a:pt x="405" y="146"/>
                  </a:lnTo>
                  <a:lnTo>
                    <a:pt x="405" y="148"/>
                  </a:lnTo>
                  <a:lnTo>
                    <a:pt x="405" y="150"/>
                  </a:lnTo>
                  <a:lnTo>
                    <a:pt x="405" y="152"/>
                  </a:lnTo>
                  <a:lnTo>
                    <a:pt x="405" y="154"/>
                  </a:lnTo>
                  <a:lnTo>
                    <a:pt x="405" y="155"/>
                  </a:lnTo>
                  <a:lnTo>
                    <a:pt x="403" y="155"/>
                  </a:lnTo>
                  <a:lnTo>
                    <a:pt x="403" y="157"/>
                  </a:lnTo>
                  <a:lnTo>
                    <a:pt x="403" y="159"/>
                  </a:lnTo>
                  <a:lnTo>
                    <a:pt x="405" y="161"/>
                  </a:lnTo>
                  <a:lnTo>
                    <a:pt x="403" y="161"/>
                  </a:lnTo>
                  <a:lnTo>
                    <a:pt x="405" y="163"/>
                  </a:lnTo>
                  <a:lnTo>
                    <a:pt x="403" y="163"/>
                  </a:lnTo>
                  <a:lnTo>
                    <a:pt x="403" y="165"/>
                  </a:lnTo>
                  <a:lnTo>
                    <a:pt x="405" y="165"/>
                  </a:lnTo>
                  <a:lnTo>
                    <a:pt x="405" y="167"/>
                  </a:lnTo>
                  <a:lnTo>
                    <a:pt x="405" y="169"/>
                  </a:lnTo>
                  <a:lnTo>
                    <a:pt x="405" y="171"/>
                  </a:lnTo>
                  <a:lnTo>
                    <a:pt x="403" y="171"/>
                  </a:lnTo>
                  <a:lnTo>
                    <a:pt x="403" y="173"/>
                  </a:lnTo>
                  <a:lnTo>
                    <a:pt x="403" y="175"/>
                  </a:lnTo>
                  <a:lnTo>
                    <a:pt x="403" y="177"/>
                  </a:lnTo>
                  <a:lnTo>
                    <a:pt x="403" y="178"/>
                  </a:lnTo>
                  <a:lnTo>
                    <a:pt x="405" y="178"/>
                  </a:lnTo>
                  <a:lnTo>
                    <a:pt x="405" y="180"/>
                  </a:lnTo>
                  <a:lnTo>
                    <a:pt x="405" y="182"/>
                  </a:lnTo>
                  <a:lnTo>
                    <a:pt x="405" y="184"/>
                  </a:lnTo>
                  <a:lnTo>
                    <a:pt x="403" y="182"/>
                  </a:lnTo>
                  <a:lnTo>
                    <a:pt x="401" y="182"/>
                  </a:lnTo>
                  <a:lnTo>
                    <a:pt x="399" y="182"/>
                  </a:lnTo>
                  <a:lnTo>
                    <a:pt x="397" y="182"/>
                  </a:lnTo>
                  <a:lnTo>
                    <a:pt x="395" y="184"/>
                  </a:lnTo>
                  <a:lnTo>
                    <a:pt x="393" y="184"/>
                  </a:lnTo>
                  <a:lnTo>
                    <a:pt x="391" y="184"/>
                  </a:lnTo>
                  <a:lnTo>
                    <a:pt x="391" y="182"/>
                  </a:lnTo>
                  <a:lnTo>
                    <a:pt x="389" y="182"/>
                  </a:lnTo>
                  <a:lnTo>
                    <a:pt x="387" y="182"/>
                  </a:lnTo>
                  <a:lnTo>
                    <a:pt x="387" y="180"/>
                  </a:lnTo>
                  <a:lnTo>
                    <a:pt x="387" y="178"/>
                  </a:lnTo>
                  <a:lnTo>
                    <a:pt x="387" y="177"/>
                  </a:lnTo>
                  <a:lnTo>
                    <a:pt x="387" y="175"/>
                  </a:lnTo>
                  <a:lnTo>
                    <a:pt x="389" y="175"/>
                  </a:lnTo>
                  <a:lnTo>
                    <a:pt x="389" y="173"/>
                  </a:lnTo>
                  <a:lnTo>
                    <a:pt x="389" y="169"/>
                  </a:lnTo>
                  <a:lnTo>
                    <a:pt x="391" y="169"/>
                  </a:lnTo>
                  <a:lnTo>
                    <a:pt x="391" y="167"/>
                  </a:lnTo>
                  <a:lnTo>
                    <a:pt x="391" y="165"/>
                  </a:lnTo>
                  <a:lnTo>
                    <a:pt x="391" y="163"/>
                  </a:lnTo>
                  <a:lnTo>
                    <a:pt x="391" y="161"/>
                  </a:lnTo>
                  <a:lnTo>
                    <a:pt x="391" y="159"/>
                  </a:lnTo>
                  <a:lnTo>
                    <a:pt x="391" y="157"/>
                  </a:lnTo>
                  <a:lnTo>
                    <a:pt x="389" y="155"/>
                  </a:lnTo>
                  <a:lnTo>
                    <a:pt x="389" y="154"/>
                  </a:lnTo>
                  <a:lnTo>
                    <a:pt x="389" y="152"/>
                  </a:lnTo>
                  <a:lnTo>
                    <a:pt x="389" y="150"/>
                  </a:lnTo>
                  <a:lnTo>
                    <a:pt x="387" y="150"/>
                  </a:lnTo>
                  <a:lnTo>
                    <a:pt x="387" y="148"/>
                  </a:lnTo>
                  <a:lnTo>
                    <a:pt x="386" y="150"/>
                  </a:lnTo>
                  <a:lnTo>
                    <a:pt x="384" y="150"/>
                  </a:lnTo>
                  <a:lnTo>
                    <a:pt x="382" y="150"/>
                  </a:lnTo>
                  <a:lnTo>
                    <a:pt x="382" y="152"/>
                  </a:lnTo>
                  <a:lnTo>
                    <a:pt x="382" y="150"/>
                  </a:lnTo>
                  <a:lnTo>
                    <a:pt x="382" y="152"/>
                  </a:lnTo>
                  <a:lnTo>
                    <a:pt x="380" y="152"/>
                  </a:lnTo>
                  <a:lnTo>
                    <a:pt x="380" y="150"/>
                  </a:lnTo>
                  <a:lnTo>
                    <a:pt x="380" y="148"/>
                  </a:lnTo>
                  <a:lnTo>
                    <a:pt x="380" y="146"/>
                  </a:lnTo>
                  <a:lnTo>
                    <a:pt x="380" y="144"/>
                  </a:lnTo>
                  <a:lnTo>
                    <a:pt x="378" y="144"/>
                  </a:lnTo>
                  <a:lnTo>
                    <a:pt x="378" y="142"/>
                  </a:lnTo>
                  <a:lnTo>
                    <a:pt x="380" y="142"/>
                  </a:lnTo>
                  <a:lnTo>
                    <a:pt x="380" y="144"/>
                  </a:lnTo>
                  <a:lnTo>
                    <a:pt x="380" y="142"/>
                  </a:lnTo>
                  <a:lnTo>
                    <a:pt x="380" y="140"/>
                  </a:lnTo>
                  <a:lnTo>
                    <a:pt x="378" y="140"/>
                  </a:lnTo>
                  <a:lnTo>
                    <a:pt x="378" y="138"/>
                  </a:lnTo>
                  <a:lnTo>
                    <a:pt x="378" y="136"/>
                  </a:lnTo>
                  <a:lnTo>
                    <a:pt x="380" y="136"/>
                  </a:lnTo>
                  <a:lnTo>
                    <a:pt x="382" y="136"/>
                  </a:lnTo>
                  <a:lnTo>
                    <a:pt x="382" y="134"/>
                  </a:lnTo>
                  <a:lnTo>
                    <a:pt x="384" y="134"/>
                  </a:lnTo>
                  <a:lnTo>
                    <a:pt x="384" y="132"/>
                  </a:lnTo>
                  <a:lnTo>
                    <a:pt x="384" y="130"/>
                  </a:lnTo>
                  <a:lnTo>
                    <a:pt x="384" y="129"/>
                  </a:lnTo>
                  <a:lnTo>
                    <a:pt x="386" y="129"/>
                  </a:lnTo>
                  <a:lnTo>
                    <a:pt x="386" y="127"/>
                  </a:lnTo>
                  <a:lnTo>
                    <a:pt x="386" y="125"/>
                  </a:lnTo>
                  <a:lnTo>
                    <a:pt x="387" y="125"/>
                  </a:lnTo>
                  <a:lnTo>
                    <a:pt x="387" y="123"/>
                  </a:lnTo>
                  <a:lnTo>
                    <a:pt x="387" y="121"/>
                  </a:lnTo>
                  <a:lnTo>
                    <a:pt x="387" y="119"/>
                  </a:lnTo>
                  <a:lnTo>
                    <a:pt x="387" y="117"/>
                  </a:lnTo>
                  <a:lnTo>
                    <a:pt x="386" y="117"/>
                  </a:lnTo>
                  <a:lnTo>
                    <a:pt x="387" y="117"/>
                  </a:lnTo>
                  <a:lnTo>
                    <a:pt x="387" y="115"/>
                  </a:lnTo>
                  <a:lnTo>
                    <a:pt x="387" y="113"/>
                  </a:lnTo>
                  <a:lnTo>
                    <a:pt x="387" y="111"/>
                  </a:lnTo>
                  <a:lnTo>
                    <a:pt x="389" y="111"/>
                  </a:lnTo>
                  <a:lnTo>
                    <a:pt x="389" y="109"/>
                  </a:lnTo>
                  <a:lnTo>
                    <a:pt x="389" y="107"/>
                  </a:lnTo>
                  <a:lnTo>
                    <a:pt x="391" y="107"/>
                  </a:lnTo>
                  <a:lnTo>
                    <a:pt x="391" y="106"/>
                  </a:lnTo>
                  <a:lnTo>
                    <a:pt x="393" y="106"/>
                  </a:lnTo>
                  <a:lnTo>
                    <a:pt x="391" y="106"/>
                  </a:lnTo>
                  <a:lnTo>
                    <a:pt x="393" y="106"/>
                  </a:lnTo>
                  <a:lnTo>
                    <a:pt x="393" y="104"/>
                  </a:lnTo>
                  <a:lnTo>
                    <a:pt x="393" y="106"/>
                  </a:lnTo>
                  <a:lnTo>
                    <a:pt x="395" y="106"/>
                  </a:lnTo>
                  <a:lnTo>
                    <a:pt x="395" y="107"/>
                  </a:lnTo>
                  <a:lnTo>
                    <a:pt x="395" y="106"/>
                  </a:lnTo>
                  <a:lnTo>
                    <a:pt x="395" y="104"/>
                  </a:lnTo>
                  <a:lnTo>
                    <a:pt x="395" y="102"/>
                  </a:lnTo>
                  <a:lnTo>
                    <a:pt x="393" y="102"/>
                  </a:lnTo>
                  <a:lnTo>
                    <a:pt x="395" y="98"/>
                  </a:lnTo>
                  <a:lnTo>
                    <a:pt x="395" y="96"/>
                  </a:lnTo>
                  <a:lnTo>
                    <a:pt x="393" y="96"/>
                  </a:lnTo>
                  <a:lnTo>
                    <a:pt x="391" y="94"/>
                  </a:lnTo>
                  <a:lnTo>
                    <a:pt x="393" y="94"/>
                  </a:lnTo>
                  <a:lnTo>
                    <a:pt x="393" y="96"/>
                  </a:lnTo>
                  <a:lnTo>
                    <a:pt x="395" y="96"/>
                  </a:lnTo>
                  <a:lnTo>
                    <a:pt x="395" y="94"/>
                  </a:lnTo>
                  <a:lnTo>
                    <a:pt x="395" y="92"/>
                  </a:lnTo>
                  <a:lnTo>
                    <a:pt x="395" y="90"/>
                  </a:lnTo>
                  <a:lnTo>
                    <a:pt x="395" y="88"/>
                  </a:lnTo>
                  <a:lnTo>
                    <a:pt x="395" y="86"/>
                  </a:lnTo>
                  <a:lnTo>
                    <a:pt x="397" y="86"/>
                  </a:lnTo>
                  <a:lnTo>
                    <a:pt x="399" y="86"/>
                  </a:lnTo>
                  <a:lnTo>
                    <a:pt x="399" y="84"/>
                  </a:lnTo>
                  <a:lnTo>
                    <a:pt x="399" y="82"/>
                  </a:lnTo>
                  <a:lnTo>
                    <a:pt x="401" y="82"/>
                  </a:lnTo>
                  <a:lnTo>
                    <a:pt x="401" y="81"/>
                  </a:lnTo>
                  <a:lnTo>
                    <a:pt x="401" y="79"/>
                  </a:lnTo>
                  <a:lnTo>
                    <a:pt x="403" y="79"/>
                  </a:lnTo>
                  <a:lnTo>
                    <a:pt x="403" y="81"/>
                  </a:lnTo>
                  <a:lnTo>
                    <a:pt x="405" y="81"/>
                  </a:lnTo>
                  <a:lnTo>
                    <a:pt x="407" y="81"/>
                  </a:lnTo>
                  <a:lnTo>
                    <a:pt x="407" y="82"/>
                  </a:lnTo>
                  <a:lnTo>
                    <a:pt x="407" y="81"/>
                  </a:lnTo>
                  <a:lnTo>
                    <a:pt x="409" y="79"/>
                  </a:lnTo>
                  <a:lnTo>
                    <a:pt x="411" y="79"/>
                  </a:lnTo>
                  <a:lnTo>
                    <a:pt x="411" y="77"/>
                  </a:lnTo>
                  <a:lnTo>
                    <a:pt x="411" y="75"/>
                  </a:lnTo>
                  <a:lnTo>
                    <a:pt x="411" y="73"/>
                  </a:lnTo>
                  <a:lnTo>
                    <a:pt x="412" y="73"/>
                  </a:lnTo>
                  <a:lnTo>
                    <a:pt x="414" y="73"/>
                  </a:lnTo>
                  <a:lnTo>
                    <a:pt x="416" y="73"/>
                  </a:lnTo>
                  <a:lnTo>
                    <a:pt x="418" y="75"/>
                  </a:lnTo>
                  <a:lnTo>
                    <a:pt x="420" y="75"/>
                  </a:lnTo>
                  <a:lnTo>
                    <a:pt x="420" y="73"/>
                  </a:lnTo>
                  <a:lnTo>
                    <a:pt x="422" y="73"/>
                  </a:lnTo>
                  <a:lnTo>
                    <a:pt x="422" y="75"/>
                  </a:lnTo>
                  <a:lnTo>
                    <a:pt x="420" y="75"/>
                  </a:lnTo>
                  <a:lnTo>
                    <a:pt x="422" y="77"/>
                  </a:lnTo>
                  <a:lnTo>
                    <a:pt x="424" y="77"/>
                  </a:lnTo>
                  <a:lnTo>
                    <a:pt x="428" y="77"/>
                  </a:lnTo>
                  <a:lnTo>
                    <a:pt x="430" y="77"/>
                  </a:lnTo>
                  <a:lnTo>
                    <a:pt x="430" y="79"/>
                  </a:lnTo>
                  <a:lnTo>
                    <a:pt x="430" y="77"/>
                  </a:lnTo>
                  <a:lnTo>
                    <a:pt x="432" y="77"/>
                  </a:lnTo>
                  <a:lnTo>
                    <a:pt x="434" y="77"/>
                  </a:lnTo>
                  <a:lnTo>
                    <a:pt x="434" y="79"/>
                  </a:lnTo>
                  <a:lnTo>
                    <a:pt x="435" y="79"/>
                  </a:lnTo>
                  <a:lnTo>
                    <a:pt x="437" y="79"/>
                  </a:lnTo>
                  <a:lnTo>
                    <a:pt x="439" y="79"/>
                  </a:lnTo>
                  <a:lnTo>
                    <a:pt x="441" y="79"/>
                  </a:lnTo>
                  <a:lnTo>
                    <a:pt x="441" y="81"/>
                  </a:lnTo>
                  <a:lnTo>
                    <a:pt x="443" y="81"/>
                  </a:lnTo>
                  <a:lnTo>
                    <a:pt x="445" y="81"/>
                  </a:lnTo>
                  <a:lnTo>
                    <a:pt x="445" y="79"/>
                  </a:lnTo>
                  <a:lnTo>
                    <a:pt x="447" y="79"/>
                  </a:lnTo>
                  <a:lnTo>
                    <a:pt x="449" y="79"/>
                  </a:lnTo>
                  <a:lnTo>
                    <a:pt x="451" y="79"/>
                  </a:lnTo>
                  <a:lnTo>
                    <a:pt x="453" y="79"/>
                  </a:lnTo>
                  <a:lnTo>
                    <a:pt x="453" y="81"/>
                  </a:lnTo>
                  <a:lnTo>
                    <a:pt x="455" y="81"/>
                  </a:lnTo>
                  <a:lnTo>
                    <a:pt x="457" y="81"/>
                  </a:lnTo>
                  <a:lnTo>
                    <a:pt x="459" y="81"/>
                  </a:lnTo>
                  <a:lnTo>
                    <a:pt x="460" y="81"/>
                  </a:lnTo>
                  <a:lnTo>
                    <a:pt x="462" y="81"/>
                  </a:lnTo>
                  <a:lnTo>
                    <a:pt x="462" y="79"/>
                  </a:lnTo>
                  <a:lnTo>
                    <a:pt x="464" y="79"/>
                  </a:lnTo>
                  <a:lnTo>
                    <a:pt x="466" y="79"/>
                  </a:lnTo>
                  <a:lnTo>
                    <a:pt x="466" y="77"/>
                  </a:lnTo>
                  <a:lnTo>
                    <a:pt x="468" y="75"/>
                  </a:lnTo>
                  <a:lnTo>
                    <a:pt x="470" y="75"/>
                  </a:lnTo>
                  <a:lnTo>
                    <a:pt x="472" y="75"/>
                  </a:lnTo>
                  <a:lnTo>
                    <a:pt x="472" y="73"/>
                  </a:lnTo>
                  <a:lnTo>
                    <a:pt x="470" y="73"/>
                  </a:lnTo>
                  <a:lnTo>
                    <a:pt x="470" y="71"/>
                  </a:lnTo>
                  <a:lnTo>
                    <a:pt x="472" y="71"/>
                  </a:lnTo>
                  <a:lnTo>
                    <a:pt x="474" y="71"/>
                  </a:lnTo>
                  <a:lnTo>
                    <a:pt x="476" y="71"/>
                  </a:lnTo>
                  <a:lnTo>
                    <a:pt x="474" y="71"/>
                  </a:lnTo>
                  <a:lnTo>
                    <a:pt x="474" y="69"/>
                  </a:lnTo>
                  <a:lnTo>
                    <a:pt x="476" y="67"/>
                  </a:lnTo>
                  <a:lnTo>
                    <a:pt x="478" y="67"/>
                  </a:lnTo>
                  <a:close/>
                  <a:moveTo>
                    <a:pt x="480" y="67"/>
                  </a:moveTo>
                  <a:lnTo>
                    <a:pt x="480" y="65"/>
                  </a:lnTo>
                  <a:lnTo>
                    <a:pt x="480" y="67"/>
                  </a:lnTo>
                  <a:close/>
                  <a:moveTo>
                    <a:pt x="34" y="61"/>
                  </a:moveTo>
                  <a:lnTo>
                    <a:pt x="32" y="61"/>
                  </a:lnTo>
                  <a:lnTo>
                    <a:pt x="34" y="61"/>
                  </a:lnTo>
                  <a:close/>
                  <a:moveTo>
                    <a:pt x="107" y="61"/>
                  </a:moveTo>
                  <a:lnTo>
                    <a:pt x="107" y="63"/>
                  </a:lnTo>
                  <a:lnTo>
                    <a:pt x="107" y="65"/>
                  </a:lnTo>
                  <a:lnTo>
                    <a:pt x="105" y="67"/>
                  </a:lnTo>
                  <a:lnTo>
                    <a:pt x="103" y="67"/>
                  </a:lnTo>
                  <a:lnTo>
                    <a:pt x="103" y="65"/>
                  </a:lnTo>
                  <a:lnTo>
                    <a:pt x="101" y="65"/>
                  </a:lnTo>
                  <a:lnTo>
                    <a:pt x="101" y="63"/>
                  </a:lnTo>
                  <a:lnTo>
                    <a:pt x="101" y="61"/>
                  </a:lnTo>
                  <a:lnTo>
                    <a:pt x="103" y="61"/>
                  </a:lnTo>
                  <a:lnTo>
                    <a:pt x="105" y="61"/>
                  </a:lnTo>
                  <a:lnTo>
                    <a:pt x="105" y="59"/>
                  </a:lnTo>
                  <a:lnTo>
                    <a:pt x="107" y="61"/>
                  </a:lnTo>
                  <a:close/>
                  <a:moveTo>
                    <a:pt x="27" y="61"/>
                  </a:moveTo>
                  <a:lnTo>
                    <a:pt x="25" y="61"/>
                  </a:lnTo>
                  <a:lnTo>
                    <a:pt x="27" y="61"/>
                  </a:lnTo>
                  <a:lnTo>
                    <a:pt x="27" y="59"/>
                  </a:lnTo>
                  <a:lnTo>
                    <a:pt x="27" y="61"/>
                  </a:lnTo>
                  <a:close/>
                  <a:moveTo>
                    <a:pt x="483" y="59"/>
                  </a:moveTo>
                  <a:lnTo>
                    <a:pt x="483" y="61"/>
                  </a:lnTo>
                  <a:lnTo>
                    <a:pt x="483" y="59"/>
                  </a:lnTo>
                  <a:close/>
                  <a:moveTo>
                    <a:pt x="526" y="59"/>
                  </a:moveTo>
                  <a:lnTo>
                    <a:pt x="526" y="61"/>
                  </a:lnTo>
                  <a:lnTo>
                    <a:pt x="524" y="61"/>
                  </a:lnTo>
                  <a:lnTo>
                    <a:pt x="524" y="63"/>
                  </a:lnTo>
                  <a:lnTo>
                    <a:pt x="522" y="63"/>
                  </a:lnTo>
                  <a:lnTo>
                    <a:pt x="522" y="65"/>
                  </a:lnTo>
                  <a:lnTo>
                    <a:pt x="524" y="65"/>
                  </a:lnTo>
                  <a:lnTo>
                    <a:pt x="526" y="67"/>
                  </a:lnTo>
                  <a:lnTo>
                    <a:pt x="526" y="69"/>
                  </a:lnTo>
                  <a:lnTo>
                    <a:pt x="526" y="71"/>
                  </a:lnTo>
                  <a:lnTo>
                    <a:pt x="526" y="73"/>
                  </a:lnTo>
                  <a:lnTo>
                    <a:pt x="524" y="73"/>
                  </a:lnTo>
                  <a:lnTo>
                    <a:pt x="524" y="75"/>
                  </a:lnTo>
                  <a:lnTo>
                    <a:pt x="524" y="77"/>
                  </a:lnTo>
                  <a:lnTo>
                    <a:pt x="522" y="77"/>
                  </a:lnTo>
                  <a:lnTo>
                    <a:pt x="520" y="77"/>
                  </a:lnTo>
                  <a:lnTo>
                    <a:pt x="520" y="79"/>
                  </a:lnTo>
                  <a:lnTo>
                    <a:pt x="520" y="81"/>
                  </a:lnTo>
                  <a:lnTo>
                    <a:pt x="522" y="81"/>
                  </a:lnTo>
                  <a:lnTo>
                    <a:pt x="524" y="81"/>
                  </a:lnTo>
                  <a:lnTo>
                    <a:pt x="524" y="79"/>
                  </a:lnTo>
                  <a:lnTo>
                    <a:pt x="526" y="77"/>
                  </a:lnTo>
                  <a:lnTo>
                    <a:pt x="528" y="77"/>
                  </a:lnTo>
                  <a:lnTo>
                    <a:pt x="528" y="75"/>
                  </a:lnTo>
                  <a:lnTo>
                    <a:pt x="526" y="75"/>
                  </a:lnTo>
                  <a:lnTo>
                    <a:pt x="528" y="73"/>
                  </a:lnTo>
                  <a:lnTo>
                    <a:pt x="530" y="71"/>
                  </a:lnTo>
                  <a:lnTo>
                    <a:pt x="531" y="71"/>
                  </a:lnTo>
                  <a:lnTo>
                    <a:pt x="531" y="69"/>
                  </a:lnTo>
                  <a:lnTo>
                    <a:pt x="533" y="69"/>
                  </a:lnTo>
                  <a:lnTo>
                    <a:pt x="535" y="69"/>
                  </a:lnTo>
                  <a:lnTo>
                    <a:pt x="537" y="69"/>
                  </a:lnTo>
                  <a:lnTo>
                    <a:pt x="535" y="69"/>
                  </a:lnTo>
                  <a:lnTo>
                    <a:pt x="535" y="71"/>
                  </a:lnTo>
                  <a:lnTo>
                    <a:pt x="537" y="71"/>
                  </a:lnTo>
                  <a:lnTo>
                    <a:pt x="537" y="73"/>
                  </a:lnTo>
                  <a:lnTo>
                    <a:pt x="537" y="75"/>
                  </a:lnTo>
                  <a:lnTo>
                    <a:pt x="535" y="75"/>
                  </a:lnTo>
                  <a:lnTo>
                    <a:pt x="537" y="77"/>
                  </a:lnTo>
                  <a:lnTo>
                    <a:pt x="535" y="77"/>
                  </a:lnTo>
                  <a:lnTo>
                    <a:pt x="533" y="79"/>
                  </a:lnTo>
                  <a:lnTo>
                    <a:pt x="531" y="79"/>
                  </a:lnTo>
                  <a:lnTo>
                    <a:pt x="530" y="81"/>
                  </a:lnTo>
                  <a:lnTo>
                    <a:pt x="528" y="81"/>
                  </a:lnTo>
                  <a:lnTo>
                    <a:pt x="528" y="82"/>
                  </a:lnTo>
                  <a:lnTo>
                    <a:pt x="530" y="82"/>
                  </a:lnTo>
                  <a:lnTo>
                    <a:pt x="530" y="84"/>
                  </a:lnTo>
                  <a:lnTo>
                    <a:pt x="531" y="84"/>
                  </a:lnTo>
                  <a:lnTo>
                    <a:pt x="533" y="84"/>
                  </a:lnTo>
                  <a:lnTo>
                    <a:pt x="535" y="84"/>
                  </a:lnTo>
                  <a:lnTo>
                    <a:pt x="535" y="86"/>
                  </a:lnTo>
                  <a:lnTo>
                    <a:pt x="535" y="88"/>
                  </a:lnTo>
                  <a:lnTo>
                    <a:pt x="537" y="88"/>
                  </a:lnTo>
                  <a:lnTo>
                    <a:pt x="539" y="90"/>
                  </a:lnTo>
                  <a:lnTo>
                    <a:pt x="535" y="90"/>
                  </a:lnTo>
                  <a:lnTo>
                    <a:pt x="535" y="88"/>
                  </a:lnTo>
                  <a:lnTo>
                    <a:pt x="533" y="88"/>
                  </a:lnTo>
                  <a:lnTo>
                    <a:pt x="531" y="88"/>
                  </a:lnTo>
                  <a:lnTo>
                    <a:pt x="530" y="88"/>
                  </a:lnTo>
                  <a:lnTo>
                    <a:pt x="528" y="88"/>
                  </a:lnTo>
                  <a:lnTo>
                    <a:pt x="528" y="86"/>
                  </a:lnTo>
                  <a:lnTo>
                    <a:pt x="526" y="86"/>
                  </a:lnTo>
                  <a:lnTo>
                    <a:pt x="524" y="86"/>
                  </a:lnTo>
                  <a:lnTo>
                    <a:pt x="524" y="88"/>
                  </a:lnTo>
                  <a:lnTo>
                    <a:pt x="524" y="90"/>
                  </a:lnTo>
                  <a:lnTo>
                    <a:pt x="524" y="92"/>
                  </a:lnTo>
                  <a:lnTo>
                    <a:pt x="524" y="94"/>
                  </a:lnTo>
                  <a:lnTo>
                    <a:pt x="524" y="96"/>
                  </a:lnTo>
                  <a:lnTo>
                    <a:pt x="524" y="98"/>
                  </a:lnTo>
                  <a:lnTo>
                    <a:pt x="526" y="98"/>
                  </a:lnTo>
                  <a:lnTo>
                    <a:pt x="526" y="100"/>
                  </a:lnTo>
                  <a:lnTo>
                    <a:pt x="526" y="102"/>
                  </a:lnTo>
                  <a:lnTo>
                    <a:pt x="528" y="104"/>
                  </a:lnTo>
                  <a:lnTo>
                    <a:pt x="530" y="106"/>
                  </a:lnTo>
                  <a:lnTo>
                    <a:pt x="530" y="107"/>
                  </a:lnTo>
                  <a:lnTo>
                    <a:pt x="531" y="107"/>
                  </a:lnTo>
                  <a:lnTo>
                    <a:pt x="531" y="109"/>
                  </a:lnTo>
                  <a:lnTo>
                    <a:pt x="531" y="107"/>
                  </a:lnTo>
                  <a:lnTo>
                    <a:pt x="530" y="107"/>
                  </a:lnTo>
                  <a:lnTo>
                    <a:pt x="528" y="106"/>
                  </a:lnTo>
                  <a:lnTo>
                    <a:pt x="526" y="106"/>
                  </a:lnTo>
                  <a:lnTo>
                    <a:pt x="524" y="104"/>
                  </a:lnTo>
                  <a:lnTo>
                    <a:pt x="524" y="102"/>
                  </a:lnTo>
                  <a:lnTo>
                    <a:pt x="524" y="100"/>
                  </a:lnTo>
                  <a:lnTo>
                    <a:pt x="522" y="100"/>
                  </a:lnTo>
                  <a:lnTo>
                    <a:pt x="520" y="100"/>
                  </a:lnTo>
                  <a:lnTo>
                    <a:pt x="520" y="98"/>
                  </a:lnTo>
                  <a:lnTo>
                    <a:pt x="520" y="96"/>
                  </a:lnTo>
                  <a:lnTo>
                    <a:pt x="520" y="94"/>
                  </a:lnTo>
                  <a:lnTo>
                    <a:pt x="520" y="92"/>
                  </a:lnTo>
                  <a:lnTo>
                    <a:pt x="520" y="90"/>
                  </a:lnTo>
                  <a:lnTo>
                    <a:pt x="520" y="88"/>
                  </a:lnTo>
                  <a:lnTo>
                    <a:pt x="518" y="88"/>
                  </a:lnTo>
                  <a:lnTo>
                    <a:pt x="518" y="86"/>
                  </a:lnTo>
                  <a:lnTo>
                    <a:pt x="518" y="84"/>
                  </a:lnTo>
                  <a:lnTo>
                    <a:pt x="518" y="82"/>
                  </a:lnTo>
                  <a:lnTo>
                    <a:pt x="518" y="81"/>
                  </a:lnTo>
                  <a:lnTo>
                    <a:pt x="520" y="81"/>
                  </a:lnTo>
                  <a:lnTo>
                    <a:pt x="518" y="81"/>
                  </a:lnTo>
                  <a:lnTo>
                    <a:pt x="516" y="81"/>
                  </a:lnTo>
                  <a:lnTo>
                    <a:pt x="516" y="79"/>
                  </a:lnTo>
                  <a:lnTo>
                    <a:pt x="518" y="79"/>
                  </a:lnTo>
                  <a:lnTo>
                    <a:pt x="516" y="79"/>
                  </a:lnTo>
                  <a:lnTo>
                    <a:pt x="516" y="77"/>
                  </a:lnTo>
                  <a:lnTo>
                    <a:pt x="516" y="75"/>
                  </a:lnTo>
                  <a:lnTo>
                    <a:pt x="516" y="73"/>
                  </a:lnTo>
                  <a:lnTo>
                    <a:pt x="518" y="71"/>
                  </a:lnTo>
                  <a:lnTo>
                    <a:pt x="518" y="69"/>
                  </a:lnTo>
                  <a:lnTo>
                    <a:pt x="518" y="67"/>
                  </a:lnTo>
                  <a:lnTo>
                    <a:pt x="520" y="65"/>
                  </a:lnTo>
                  <a:lnTo>
                    <a:pt x="520" y="63"/>
                  </a:lnTo>
                  <a:lnTo>
                    <a:pt x="522" y="63"/>
                  </a:lnTo>
                  <a:lnTo>
                    <a:pt x="522" y="61"/>
                  </a:lnTo>
                  <a:lnTo>
                    <a:pt x="524" y="59"/>
                  </a:lnTo>
                  <a:lnTo>
                    <a:pt x="526" y="59"/>
                  </a:lnTo>
                  <a:close/>
                  <a:moveTo>
                    <a:pt x="34" y="59"/>
                  </a:moveTo>
                  <a:lnTo>
                    <a:pt x="36" y="59"/>
                  </a:lnTo>
                  <a:lnTo>
                    <a:pt x="38" y="59"/>
                  </a:lnTo>
                  <a:lnTo>
                    <a:pt x="38" y="61"/>
                  </a:lnTo>
                  <a:lnTo>
                    <a:pt x="36" y="61"/>
                  </a:lnTo>
                  <a:lnTo>
                    <a:pt x="36" y="59"/>
                  </a:lnTo>
                  <a:lnTo>
                    <a:pt x="34" y="59"/>
                  </a:lnTo>
                  <a:close/>
                  <a:moveTo>
                    <a:pt x="522" y="58"/>
                  </a:moveTo>
                  <a:lnTo>
                    <a:pt x="522" y="59"/>
                  </a:lnTo>
                  <a:lnTo>
                    <a:pt x="522" y="58"/>
                  </a:lnTo>
                  <a:close/>
                  <a:moveTo>
                    <a:pt x="376" y="58"/>
                  </a:moveTo>
                  <a:lnTo>
                    <a:pt x="376" y="59"/>
                  </a:lnTo>
                  <a:lnTo>
                    <a:pt x="376" y="58"/>
                  </a:lnTo>
                  <a:lnTo>
                    <a:pt x="374" y="58"/>
                  </a:lnTo>
                  <a:lnTo>
                    <a:pt x="376" y="58"/>
                  </a:lnTo>
                  <a:close/>
                  <a:moveTo>
                    <a:pt x="485" y="58"/>
                  </a:moveTo>
                  <a:lnTo>
                    <a:pt x="483" y="58"/>
                  </a:lnTo>
                  <a:lnTo>
                    <a:pt x="483" y="56"/>
                  </a:lnTo>
                  <a:lnTo>
                    <a:pt x="485" y="56"/>
                  </a:lnTo>
                  <a:lnTo>
                    <a:pt x="485" y="58"/>
                  </a:lnTo>
                  <a:close/>
                  <a:moveTo>
                    <a:pt x="528" y="58"/>
                  </a:moveTo>
                  <a:lnTo>
                    <a:pt x="528" y="56"/>
                  </a:lnTo>
                  <a:lnTo>
                    <a:pt x="528" y="58"/>
                  </a:lnTo>
                  <a:close/>
                  <a:moveTo>
                    <a:pt x="224" y="54"/>
                  </a:moveTo>
                  <a:lnTo>
                    <a:pt x="222" y="54"/>
                  </a:lnTo>
                  <a:lnTo>
                    <a:pt x="224" y="54"/>
                  </a:lnTo>
                  <a:close/>
                  <a:moveTo>
                    <a:pt x="535" y="52"/>
                  </a:moveTo>
                  <a:lnTo>
                    <a:pt x="535" y="54"/>
                  </a:lnTo>
                  <a:lnTo>
                    <a:pt x="535" y="56"/>
                  </a:lnTo>
                  <a:lnTo>
                    <a:pt x="535" y="58"/>
                  </a:lnTo>
                  <a:lnTo>
                    <a:pt x="533" y="59"/>
                  </a:lnTo>
                  <a:lnTo>
                    <a:pt x="533" y="61"/>
                  </a:lnTo>
                  <a:lnTo>
                    <a:pt x="531" y="61"/>
                  </a:lnTo>
                  <a:lnTo>
                    <a:pt x="530" y="61"/>
                  </a:lnTo>
                  <a:lnTo>
                    <a:pt x="530" y="59"/>
                  </a:lnTo>
                  <a:lnTo>
                    <a:pt x="530" y="58"/>
                  </a:lnTo>
                  <a:lnTo>
                    <a:pt x="528" y="58"/>
                  </a:lnTo>
                  <a:lnTo>
                    <a:pt x="530" y="58"/>
                  </a:lnTo>
                  <a:lnTo>
                    <a:pt x="530" y="56"/>
                  </a:lnTo>
                  <a:lnTo>
                    <a:pt x="531" y="54"/>
                  </a:lnTo>
                  <a:lnTo>
                    <a:pt x="533" y="54"/>
                  </a:lnTo>
                  <a:lnTo>
                    <a:pt x="533" y="52"/>
                  </a:lnTo>
                  <a:lnTo>
                    <a:pt x="535" y="52"/>
                  </a:lnTo>
                  <a:close/>
                  <a:moveTo>
                    <a:pt x="483" y="52"/>
                  </a:moveTo>
                  <a:lnTo>
                    <a:pt x="483" y="50"/>
                  </a:lnTo>
                  <a:lnTo>
                    <a:pt x="485" y="50"/>
                  </a:lnTo>
                  <a:lnTo>
                    <a:pt x="483" y="50"/>
                  </a:lnTo>
                  <a:lnTo>
                    <a:pt x="483" y="52"/>
                  </a:lnTo>
                  <a:close/>
                  <a:moveTo>
                    <a:pt x="15" y="48"/>
                  </a:moveTo>
                  <a:lnTo>
                    <a:pt x="13" y="48"/>
                  </a:lnTo>
                  <a:lnTo>
                    <a:pt x="15" y="48"/>
                  </a:lnTo>
                  <a:lnTo>
                    <a:pt x="15" y="50"/>
                  </a:lnTo>
                  <a:lnTo>
                    <a:pt x="17" y="50"/>
                  </a:lnTo>
                  <a:lnTo>
                    <a:pt x="19" y="52"/>
                  </a:lnTo>
                  <a:lnTo>
                    <a:pt x="17" y="52"/>
                  </a:lnTo>
                  <a:lnTo>
                    <a:pt x="19" y="52"/>
                  </a:lnTo>
                  <a:lnTo>
                    <a:pt x="21" y="54"/>
                  </a:lnTo>
                  <a:lnTo>
                    <a:pt x="23" y="56"/>
                  </a:lnTo>
                  <a:lnTo>
                    <a:pt x="23" y="54"/>
                  </a:lnTo>
                  <a:lnTo>
                    <a:pt x="23" y="56"/>
                  </a:lnTo>
                  <a:lnTo>
                    <a:pt x="23" y="58"/>
                  </a:lnTo>
                  <a:lnTo>
                    <a:pt x="23" y="56"/>
                  </a:lnTo>
                  <a:lnTo>
                    <a:pt x="21" y="58"/>
                  </a:lnTo>
                  <a:lnTo>
                    <a:pt x="21" y="56"/>
                  </a:lnTo>
                  <a:lnTo>
                    <a:pt x="19" y="56"/>
                  </a:lnTo>
                  <a:lnTo>
                    <a:pt x="17" y="54"/>
                  </a:lnTo>
                  <a:lnTo>
                    <a:pt x="17" y="52"/>
                  </a:lnTo>
                  <a:lnTo>
                    <a:pt x="15" y="52"/>
                  </a:lnTo>
                  <a:lnTo>
                    <a:pt x="15" y="54"/>
                  </a:lnTo>
                  <a:lnTo>
                    <a:pt x="15" y="52"/>
                  </a:lnTo>
                  <a:lnTo>
                    <a:pt x="13" y="52"/>
                  </a:lnTo>
                  <a:lnTo>
                    <a:pt x="11" y="50"/>
                  </a:lnTo>
                  <a:lnTo>
                    <a:pt x="11" y="48"/>
                  </a:lnTo>
                  <a:lnTo>
                    <a:pt x="13" y="48"/>
                  </a:lnTo>
                  <a:lnTo>
                    <a:pt x="15" y="48"/>
                  </a:lnTo>
                  <a:close/>
                  <a:moveTo>
                    <a:pt x="220" y="48"/>
                  </a:moveTo>
                  <a:lnTo>
                    <a:pt x="219" y="48"/>
                  </a:lnTo>
                  <a:lnTo>
                    <a:pt x="220" y="48"/>
                  </a:lnTo>
                  <a:lnTo>
                    <a:pt x="220" y="46"/>
                  </a:lnTo>
                  <a:lnTo>
                    <a:pt x="220" y="48"/>
                  </a:lnTo>
                  <a:close/>
                  <a:moveTo>
                    <a:pt x="171" y="46"/>
                  </a:moveTo>
                  <a:lnTo>
                    <a:pt x="172" y="46"/>
                  </a:lnTo>
                  <a:lnTo>
                    <a:pt x="172" y="48"/>
                  </a:lnTo>
                  <a:lnTo>
                    <a:pt x="171" y="48"/>
                  </a:lnTo>
                  <a:lnTo>
                    <a:pt x="171" y="46"/>
                  </a:lnTo>
                  <a:close/>
                  <a:moveTo>
                    <a:pt x="178" y="42"/>
                  </a:moveTo>
                  <a:lnTo>
                    <a:pt x="180" y="44"/>
                  </a:lnTo>
                  <a:lnTo>
                    <a:pt x="178" y="44"/>
                  </a:lnTo>
                  <a:lnTo>
                    <a:pt x="178" y="42"/>
                  </a:lnTo>
                  <a:close/>
                  <a:moveTo>
                    <a:pt x="359" y="42"/>
                  </a:moveTo>
                  <a:lnTo>
                    <a:pt x="357" y="42"/>
                  </a:lnTo>
                  <a:lnTo>
                    <a:pt x="357" y="40"/>
                  </a:lnTo>
                  <a:lnTo>
                    <a:pt x="359" y="40"/>
                  </a:lnTo>
                  <a:lnTo>
                    <a:pt x="359" y="42"/>
                  </a:lnTo>
                  <a:close/>
                  <a:moveTo>
                    <a:pt x="180" y="42"/>
                  </a:moveTo>
                  <a:lnTo>
                    <a:pt x="178" y="42"/>
                  </a:lnTo>
                  <a:lnTo>
                    <a:pt x="178" y="40"/>
                  </a:lnTo>
                  <a:lnTo>
                    <a:pt x="180" y="40"/>
                  </a:lnTo>
                  <a:lnTo>
                    <a:pt x="180" y="42"/>
                  </a:lnTo>
                  <a:close/>
                  <a:moveTo>
                    <a:pt x="361" y="42"/>
                  </a:moveTo>
                  <a:lnTo>
                    <a:pt x="359" y="42"/>
                  </a:lnTo>
                  <a:lnTo>
                    <a:pt x="359" y="40"/>
                  </a:lnTo>
                  <a:lnTo>
                    <a:pt x="361" y="40"/>
                  </a:lnTo>
                  <a:lnTo>
                    <a:pt x="361" y="42"/>
                  </a:lnTo>
                  <a:close/>
                  <a:moveTo>
                    <a:pt x="364" y="38"/>
                  </a:moveTo>
                  <a:lnTo>
                    <a:pt x="363" y="38"/>
                  </a:lnTo>
                  <a:lnTo>
                    <a:pt x="363" y="36"/>
                  </a:lnTo>
                  <a:lnTo>
                    <a:pt x="364" y="36"/>
                  </a:lnTo>
                  <a:lnTo>
                    <a:pt x="364" y="38"/>
                  </a:lnTo>
                  <a:close/>
                  <a:moveTo>
                    <a:pt x="359" y="38"/>
                  </a:moveTo>
                  <a:lnTo>
                    <a:pt x="357" y="38"/>
                  </a:lnTo>
                  <a:lnTo>
                    <a:pt x="355" y="38"/>
                  </a:lnTo>
                  <a:lnTo>
                    <a:pt x="353" y="38"/>
                  </a:lnTo>
                  <a:lnTo>
                    <a:pt x="353" y="36"/>
                  </a:lnTo>
                  <a:lnTo>
                    <a:pt x="355" y="36"/>
                  </a:lnTo>
                  <a:lnTo>
                    <a:pt x="357" y="36"/>
                  </a:lnTo>
                  <a:lnTo>
                    <a:pt x="357" y="38"/>
                  </a:lnTo>
                  <a:lnTo>
                    <a:pt x="359" y="38"/>
                  </a:lnTo>
                  <a:close/>
                  <a:moveTo>
                    <a:pt x="487" y="38"/>
                  </a:moveTo>
                  <a:lnTo>
                    <a:pt x="487" y="40"/>
                  </a:lnTo>
                  <a:lnTo>
                    <a:pt x="485" y="38"/>
                  </a:lnTo>
                  <a:lnTo>
                    <a:pt x="485" y="36"/>
                  </a:lnTo>
                  <a:lnTo>
                    <a:pt x="483" y="36"/>
                  </a:lnTo>
                  <a:lnTo>
                    <a:pt x="483" y="35"/>
                  </a:lnTo>
                  <a:lnTo>
                    <a:pt x="485" y="35"/>
                  </a:lnTo>
                  <a:lnTo>
                    <a:pt x="487" y="36"/>
                  </a:lnTo>
                  <a:lnTo>
                    <a:pt x="487" y="38"/>
                  </a:lnTo>
                  <a:close/>
                  <a:moveTo>
                    <a:pt x="507" y="35"/>
                  </a:moveTo>
                  <a:lnTo>
                    <a:pt x="505" y="35"/>
                  </a:lnTo>
                  <a:lnTo>
                    <a:pt x="505" y="33"/>
                  </a:lnTo>
                  <a:lnTo>
                    <a:pt x="507" y="33"/>
                  </a:lnTo>
                  <a:lnTo>
                    <a:pt x="507" y="35"/>
                  </a:lnTo>
                  <a:close/>
                  <a:moveTo>
                    <a:pt x="363" y="33"/>
                  </a:moveTo>
                  <a:lnTo>
                    <a:pt x="364" y="33"/>
                  </a:lnTo>
                  <a:lnTo>
                    <a:pt x="363" y="35"/>
                  </a:lnTo>
                  <a:lnTo>
                    <a:pt x="363" y="33"/>
                  </a:lnTo>
                  <a:close/>
                  <a:moveTo>
                    <a:pt x="505" y="33"/>
                  </a:moveTo>
                  <a:lnTo>
                    <a:pt x="505" y="31"/>
                  </a:lnTo>
                  <a:lnTo>
                    <a:pt x="503" y="31"/>
                  </a:lnTo>
                  <a:lnTo>
                    <a:pt x="503" y="29"/>
                  </a:lnTo>
                  <a:lnTo>
                    <a:pt x="503" y="31"/>
                  </a:lnTo>
                  <a:lnTo>
                    <a:pt x="505" y="31"/>
                  </a:lnTo>
                  <a:lnTo>
                    <a:pt x="505" y="33"/>
                  </a:lnTo>
                  <a:close/>
                  <a:moveTo>
                    <a:pt x="361" y="31"/>
                  </a:moveTo>
                  <a:lnTo>
                    <a:pt x="359" y="29"/>
                  </a:lnTo>
                  <a:lnTo>
                    <a:pt x="361" y="29"/>
                  </a:lnTo>
                  <a:lnTo>
                    <a:pt x="363" y="29"/>
                  </a:lnTo>
                  <a:lnTo>
                    <a:pt x="363" y="31"/>
                  </a:lnTo>
                  <a:lnTo>
                    <a:pt x="361" y="31"/>
                  </a:lnTo>
                  <a:close/>
                  <a:moveTo>
                    <a:pt x="361" y="27"/>
                  </a:moveTo>
                  <a:lnTo>
                    <a:pt x="363" y="29"/>
                  </a:lnTo>
                  <a:lnTo>
                    <a:pt x="364" y="29"/>
                  </a:lnTo>
                  <a:lnTo>
                    <a:pt x="364" y="31"/>
                  </a:lnTo>
                  <a:lnTo>
                    <a:pt x="363" y="31"/>
                  </a:lnTo>
                  <a:lnTo>
                    <a:pt x="363" y="29"/>
                  </a:lnTo>
                  <a:lnTo>
                    <a:pt x="361" y="27"/>
                  </a:lnTo>
                  <a:close/>
                  <a:moveTo>
                    <a:pt x="211" y="29"/>
                  </a:moveTo>
                  <a:lnTo>
                    <a:pt x="213" y="31"/>
                  </a:lnTo>
                  <a:lnTo>
                    <a:pt x="213" y="33"/>
                  </a:lnTo>
                  <a:lnTo>
                    <a:pt x="213" y="35"/>
                  </a:lnTo>
                  <a:lnTo>
                    <a:pt x="211" y="36"/>
                  </a:lnTo>
                  <a:lnTo>
                    <a:pt x="209" y="36"/>
                  </a:lnTo>
                  <a:lnTo>
                    <a:pt x="209" y="35"/>
                  </a:lnTo>
                  <a:lnTo>
                    <a:pt x="211" y="35"/>
                  </a:lnTo>
                  <a:lnTo>
                    <a:pt x="211" y="33"/>
                  </a:lnTo>
                  <a:lnTo>
                    <a:pt x="209" y="33"/>
                  </a:lnTo>
                  <a:lnTo>
                    <a:pt x="207" y="33"/>
                  </a:lnTo>
                  <a:lnTo>
                    <a:pt x="207" y="31"/>
                  </a:lnTo>
                  <a:lnTo>
                    <a:pt x="207" y="29"/>
                  </a:lnTo>
                  <a:lnTo>
                    <a:pt x="209" y="29"/>
                  </a:lnTo>
                  <a:lnTo>
                    <a:pt x="209" y="27"/>
                  </a:lnTo>
                  <a:lnTo>
                    <a:pt x="211" y="27"/>
                  </a:lnTo>
                  <a:lnTo>
                    <a:pt x="211" y="29"/>
                  </a:lnTo>
                  <a:close/>
                  <a:moveTo>
                    <a:pt x="343" y="25"/>
                  </a:moveTo>
                  <a:lnTo>
                    <a:pt x="345" y="25"/>
                  </a:lnTo>
                  <a:lnTo>
                    <a:pt x="347" y="25"/>
                  </a:lnTo>
                  <a:lnTo>
                    <a:pt x="349" y="25"/>
                  </a:lnTo>
                  <a:lnTo>
                    <a:pt x="353" y="25"/>
                  </a:lnTo>
                  <a:lnTo>
                    <a:pt x="355" y="25"/>
                  </a:lnTo>
                  <a:lnTo>
                    <a:pt x="355" y="27"/>
                  </a:lnTo>
                  <a:lnTo>
                    <a:pt x="357" y="27"/>
                  </a:lnTo>
                  <a:lnTo>
                    <a:pt x="359" y="27"/>
                  </a:lnTo>
                  <a:lnTo>
                    <a:pt x="359" y="29"/>
                  </a:lnTo>
                  <a:lnTo>
                    <a:pt x="357" y="27"/>
                  </a:lnTo>
                  <a:lnTo>
                    <a:pt x="357" y="29"/>
                  </a:lnTo>
                  <a:lnTo>
                    <a:pt x="357" y="31"/>
                  </a:lnTo>
                  <a:lnTo>
                    <a:pt x="359" y="29"/>
                  </a:lnTo>
                  <a:lnTo>
                    <a:pt x="361" y="31"/>
                  </a:lnTo>
                  <a:lnTo>
                    <a:pt x="361" y="33"/>
                  </a:lnTo>
                  <a:lnTo>
                    <a:pt x="359" y="31"/>
                  </a:lnTo>
                  <a:lnTo>
                    <a:pt x="359" y="33"/>
                  </a:lnTo>
                  <a:lnTo>
                    <a:pt x="361" y="33"/>
                  </a:lnTo>
                  <a:lnTo>
                    <a:pt x="363" y="35"/>
                  </a:lnTo>
                  <a:lnTo>
                    <a:pt x="361" y="35"/>
                  </a:lnTo>
                  <a:lnTo>
                    <a:pt x="363" y="35"/>
                  </a:lnTo>
                  <a:lnTo>
                    <a:pt x="363" y="36"/>
                  </a:lnTo>
                  <a:lnTo>
                    <a:pt x="361" y="36"/>
                  </a:lnTo>
                  <a:lnTo>
                    <a:pt x="359" y="36"/>
                  </a:lnTo>
                  <a:lnTo>
                    <a:pt x="359" y="35"/>
                  </a:lnTo>
                  <a:lnTo>
                    <a:pt x="357" y="35"/>
                  </a:lnTo>
                  <a:lnTo>
                    <a:pt x="359" y="35"/>
                  </a:lnTo>
                  <a:lnTo>
                    <a:pt x="359" y="36"/>
                  </a:lnTo>
                  <a:lnTo>
                    <a:pt x="357" y="36"/>
                  </a:lnTo>
                  <a:lnTo>
                    <a:pt x="355" y="36"/>
                  </a:lnTo>
                  <a:lnTo>
                    <a:pt x="353" y="36"/>
                  </a:lnTo>
                  <a:lnTo>
                    <a:pt x="351" y="36"/>
                  </a:lnTo>
                  <a:lnTo>
                    <a:pt x="353" y="36"/>
                  </a:lnTo>
                  <a:lnTo>
                    <a:pt x="353" y="38"/>
                  </a:lnTo>
                  <a:lnTo>
                    <a:pt x="355" y="38"/>
                  </a:lnTo>
                  <a:lnTo>
                    <a:pt x="355" y="40"/>
                  </a:lnTo>
                  <a:lnTo>
                    <a:pt x="355" y="38"/>
                  </a:lnTo>
                  <a:lnTo>
                    <a:pt x="357" y="38"/>
                  </a:lnTo>
                  <a:lnTo>
                    <a:pt x="357" y="40"/>
                  </a:lnTo>
                  <a:lnTo>
                    <a:pt x="357" y="42"/>
                  </a:lnTo>
                  <a:lnTo>
                    <a:pt x="355" y="42"/>
                  </a:lnTo>
                  <a:lnTo>
                    <a:pt x="355" y="44"/>
                  </a:lnTo>
                  <a:lnTo>
                    <a:pt x="357" y="44"/>
                  </a:lnTo>
                  <a:lnTo>
                    <a:pt x="359" y="44"/>
                  </a:lnTo>
                  <a:lnTo>
                    <a:pt x="361" y="44"/>
                  </a:lnTo>
                  <a:lnTo>
                    <a:pt x="361" y="46"/>
                  </a:lnTo>
                  <a:lnTo>
                    <a:pt x="359" y="46"/>
                  </a:lnTo>
                  <a:lnTo>
                    <a:pt x="361" y="46"/>
                  </a:lnTo>
                  <a:lnTo>
                    <a:pt x="361" y="48"/>
                  </a:lnTo>
                  <a:lnTo>
                    <a:pt x="359" y="48"/>
                  </a:lnTo>
                  <a:lnTo>
                    <a:pt x="361" y="48"/>
                  </a:lnTo>
                  <a:lnTo>
                    <a:pt x="363" y="48"/>
                  </a:lnTo>
                  <a:lnTo>
                    <a:pt x="361" y="48"/>
                  </a:lnTo>
                  <a:lnTo>
                    <a:pt x="361" y="50"/>
                  </a:lnTo>
                  <a:lnTo>
                    <a:pt x="363" y="50"/>
                  </a:lnTo>
                  <a:lnTo>
                    <a:pt x="363" y="52"/>
                  </a:lnTo>
                  <a:lnTo>
                    <a:pt x="364" y="54"/>
                  </a:lnTo>
                  <a:lnTo>
                    <a:pt x="366" y="56"/>
                  </a:lnTo>
                  <a:lnTo>
                    <a:pt x="366" y="58"/>
                  </a:lnTo>
                  <a:lnTo>
                    <a:pt x="368" y="58"/>
                  </a:lnTo>
                  <a:lnTo>
                    <a:pt x="366" y="59"/>
                  </a:lnTo>
                  <a:lnTo>
                    <a:pt x="364" y="59"/>
                  </a:lnTo>
                  <a:lnTo>
                    <a:pt x="364" y="61"/>
                  </a:lnTo>
                  <a:lnTo>
                    <a:pt x="363" y="61"/>
                  </a:lnTo>
                  <a:lnTo>
                    <a:pt x="364" y="61"/>
                  </a:lnTo>
                  <a:lnTo>
                    <a:pt x="363" y="61"/>
                  </a:lnTo>
                  <a:lnTo>
                    <a:pt x="363" y="63"/>
                  </a:lnTo>
                  <a:lnTo>
                    <a:pt x="364" y="63"/>
                  </a:lnTo>
                  <a:lnTo>
                    <a:pt x="364" y="65"/>
                  </a:lnTo>
                  <a:lnTo>
                    <a:pt x="366" y="65"/>
                  </a:lnTo>
                  <a:lnTo>
                    <a:pt x="366" y="67"/>
                  </a:lnTo>
                  <a:lnTo>
                    <a:pt x="368" y="67"/>
                  </a:lnTo>
                  <a:lnTo>
                    <a:pt x="368" y="69"/>
                  </a:lnTo>
                  <a:lnTo>
                    <a:pt x="370" y="69"/>
                  </a:lnTo>
                  <a:lnTo>
                    <a:pt x="372" y="69"/>
                  </a:lnTo>
                  <a:lnTo>
                    <a:pt x="372" y="71"/>
                  </a:lnTo>
                  <a:lnTo>
                    <a:pt x="374" y="71"/>
                  </a:lnTo>
                  <a:lnTo>
                    <a:pt x="374" y="73"/>
                  </a:lnTo>
                  <a:lnTo>
                    <a:pt x="376" y="73"/>
                  </a:lnTo>
                  <a:lnTo>
                    <a:pt x="378" y="75"/>
                  </a:lnTo>
                  <a:lnTo>
                    <a:pt x="378" y="77"/>
                  </a:lnTo>
                  <a:lnTo>
                    <a:pt x="380" y="77"/>
                  </a:lnTo>
                  <a:lnTo>
                    <a:pt x="382" y="77"/>
                  </a:lnTo>
                  <a:lnTo>
                    <a:pt x="382" y="79"/>
                  </a:lnTo>
                  <a:lnTo>
                    <a:pt x="382" y="81"/>
                  </a:lnTo>
                  <a:lnTo>
                    <a:pt x="380" y="81"/>
                  </a:lnTo>
                  <a:lnTo>
                    <a:pt x="378" y="81"/>
                  </a:lnTo>
                  <a:lnTo>
                    <a:pt x="376" y="81"/>
                  </a:lnTo>
                  <a:lnTo>
                    <a:pt x="374" y="81"/>
                  </a:lnTo>
                  <a:lnTo>
                    <a:pt x="372" y="81"/>
                  </a:lnTo>
                  <a:lnTo>
                    <a:pt x="370" y="81"/>
                  </a:lnTo>
                  <a:lnTo>
                    <a:pt x="368" y="81"/>
                  </a:lnTo>
                  <a:lnTo>
                    <a:pt x="366" y="79"/>
                  </a:lnTo>
                  <a:lnTo>
                    <a:pt x="366" y="77"/>
                  </a:lnTo>
                  <a:lnTo>
                    <a:pt x="364" y="77"/>
                  </a:lnTo>
                  <a:lnTo>
                    <a:pt x="366" y="79"/>
                  </a:lnTo>
                  <a:lnTo>
                    <a:pt x="366" y="81"/>
                  </a:lnTo>
                  <a:lnTo>
                    <a:pt x="364" y="81"/>
                  </a:lnTo>
                  <a:lnTo>
                    <a:pt x="363" y="81"/>
                  </a:lnTo>
                  <a:lnTo>
                    <a:pt x="363" y="82"/>
                  </a:lnTo>
                  <a:lnTo>
                    <a:pt x="361" y="84"/>
                  </a:lnTo>
                  <a:lnTo>
                    <a:pt x="361" y="86"/>
                  </a:lnTo>
                  <a:lnTo>
                    <a:pt x="361" y="88"/>
                  </a:lnTo>
                  <a:lnTo>
                    <a:pt x="359" y="88"/>
                  </a:lnTo>
                  <a:lnTo>
                    <a:pt x="359" y="90"/>
                  </a:lnTo>
                  <a:lnTo>
                    <a:pt x="357" y="92"/>
                  </a:lnTo>
                  <a:lnTo>
                    <a:pt x="359" y="92"/>
                  </a:lnTo>
                  <a:lnTo>
                    <a:pt x="357" y="92"/>
                  </a:lnTo>
                  <a:lnTo>
                    <a:pt x="357" y="94"/>
                  </a:lnTo>
                  <a:lnTo>
                    <a:pt x="359" y="94"/>
                  </a:lnTo>
                  <a:lnTo>
                    <a:pt x="359" y="96"/>
                  </a:lnTo>
                  <a:lnTo>
                    <a:pt x="357" y="96"/>
                  </a:lnTo>
                  <a:lnTo>
                    <a:pt x="357" y="98"/>
                  </a:lnTo>
                  <a:lnTo>
                    <a:pt x="357" y="100"/>
                  </a:lnTo>
                  <a:lnTo>
                    <a:pt x="359" y="100"/>
                  </a:lnTo>
                  <a:lnTo>
                    <a:pt x="357" y="100"/>
                  </a:lnTo>
                  <a:lnTo>
                    <a:pt x="357" y="102"/>
                  </a:lnTo>
                  <a:lnTo>
                    <a:pt x="359" y="102"/>
                  </a:lnTo>
                  <a:lnTo>
                    <a:pt x="361" y="100"/>
                  </a:lnTo>
                  <a:lnTo>
                    <a:pt x="361" y="102"/>
                  </a:lnTo>
                  <a:lnTo>
                    <a:pt x="359" y="102"/>
                  </a:lnTo>
                  <a:lnTo>
                    <a:pt x="359" y="104"/>
                  </a:lnTo>
                  <a:lnTo>
                    <a:pt x="359" y="106"/>
                  </a:lnTo>
                  <a:lnTo>
                    <a:pt x="357" y="106"/>
                  </a:lnTo>
                  <a:lnTo>
                    <a:pt x="359" y="106"/>
                  </a:lnTo>
                  <a:lnTo>
                    <a:pt x="361" y="106"/>
                  </a:lnTo>
                  <a:lnTo>
                    <a:pt x="361" y="107"/>
                  </a:lnTo>
                  <a:lnTo>
                    <a:pt x="359" y="107"/>
                  </a:lnTo>
                  <a:lnTo>
                    <a:pt x="357" y="107"/>
                  </a:lnTo>
                  <a:lnTo>
                    <a:pt x="355" y="107"/>
                  </a:lnTo>
                  <a:lnTo>
                    <a:pt x="355" y="109"/>
                  </a:lnTo>
                  <a:lnTo>
                    <a:pt x="355" y="107"/>
                  </a:lnTo>
                  <a:lnTo>
                    <a:pt x="355" y="109"/>
                  </a:lnTo>
                  <a:lnTo>
                    <a:pt x="353" y="109"/>
                  </a:lnTo>
                  <a:lnTo>
                    <a:pt x="351" y="111"/>
                  </a:lnTo>
                  <a:lnTo>
                    <a:pt x="351" y="113"/>
                  </a:lnTo>
                  <a:lnTo>
                    <a:pt x="349" y="113"/>
                  </a:lnTo>
                  <a:lnTo>
                    <a:pt x="347" y="115"/>
                  </a:lnTo>
                  <a:lnTo>
                    <a:pt x="347" y="113"/>
                  </a:lnTo>
                  <a:lnTo>
                    <a:pt x="345" y="111"/>
                  </a:lnTo>
                  <a:lnTo>
                    <a:pt x="345" y="113"/>
                  </a:lnTo>
                  <a:lnTo>
                    <a:pt x="347" y="113"/>
                  </a:lnTo>
                  <a:lnTo>
                    <a:pt x="347" y="115"/>
                  </a:lnTo>
                  <a:lnTo>
                    <a:pt x="345" y="115"/>
                  </a:lnTo>
                  <a:lnTo>
                    <a:pt x="343" y="117"/>
                  </a:lnTo>
                  <a:lnTo>
                    <a:pt x="343" y="119"/>
                  </a:lnTo>
                  <a:lnTo>
                    <a:pt x="341" y="121"/>
                  </a:lnTo>
                  <a:lnTo>
                    <a:pt x="339" y="121"/>
                  </a:lnTo>
                  <a:lnTo>
                    <a:pt x="338" y="123"/>
                  </a:lnTo>
                  <a:lnTo>
                    <a:pt x="339" y="123"/>
                  </a:lnTo>
                  <a:lnTo>
                    <a:pt x="341" y="123"/>
                  </a:lnTo>
                  <a:lnTo>
                    <a:pt x="341" y="125"/>
                  </a:lnTo>
                  <a:lnTo>
                    <a:pt x="341" y="127"/>
                  </a:lnTo>
                  <a:lnTo>
                    <a:pt x="339" y="127"/>
                  </a:lnTo>
                  <a:lnTo>
                    <a:pt x="339" y="129"/>
                  </a:lnTo>
                  <a:lnTo>
                    <a:pt x="341" y="129"/>
                  </a:lnTo>
                  <a:lnTo>
                    <a:pt x="343" y="129"/>
                  </a:lnTo>
                  <a:lnTo>
                    <a:pt x="343" y="132"/>
                  </a:lnTo>
                  <a:lnTo>
                    <a:pt x="343" y="134"/>
                  </a:lnTo>
                  <a:lnTo>
                    <a:pt x="341" y="134"/>
                  </a:lnTo>
                  <a:lnTo>
                    <a:pt x="339" y="134"/>
                  </a:lnTo>
                  <a:lnTo>
                    <a:pt x="339" y="136"/>
                  </a:lnTo>
                  <a:lnTo>
                    <a:pt x="339" y="134"/>
                  </a:lnTo>
                  <a:lnTo>
                    <a:pt x="339" y="136"/>
                  </a:lnTo>
                  <a:lnTo>
                    <a:pt x="339" y="138"/>
                  </a:lnTo>
                  <a:lnTo>
                    <a:pt x="339" y="140"/>
                  </a:lnTo>
                  <a:lnTo>
                    <a:pt x="339" y="142"/>
                  </a:lnTo>
                  <a:lnTo>
                    <a:pt x="338" y="142"/>
                  </a:lnTo>
                  <a:lnTo>
                    <a:pt x="338" y="140"/>
                  </a:lnTo>
                  <a:lnTo>
                    <a:pt x="336" y="140"/>
                  </a:lnTo>
                  <a:lnTo>
                    <a:pt x="336" y="138"/>
                  </a:lnTo>
                  <a:lnTo>
                    <a:pt x="336" y="140"/>
                  </a:lnTo>
                  <a:lnTo>
                    <a:pt x="336" y="142"/>
                  </a:lnTo>
                  <a:lnTo>
                    <a:pt x="338" y="142"/>
                  </a:lnTo>
                  <a:lnTo>
                    <a:pt x="338" y="144"/>
                  </a:lnTo>
                  <a:lnTo>
                    <a:pt x="338" y="146"/>
                  </a:lnTo>
                  <a:lnTo>
                    <a:pt x="336" y="146"/>
                  </a:lnTo>
                  <a:lnTo>
                    <a:pt x="338" y="146"/>
                  </a:lnTo>
                  <a:lnTo>
                    <a:pt x="336" y="146"/>
                  </a:lnTo>
                  <a:lnTo>
                    <a:pt x="334" y="148"/>
                  </a:lnTo>
                  <a:lnTo>
                    <a:pt x="334" y="150"/>
                  </a:lnTo>
                  <a:lnTo>
                    <a:pt x="334" y="152"/>
                  </a:lnTo>
                  <a:lnTo>
                    <a:pt x="332" y="152"/>
                  </a:lnTo>
                  <a:lnTo>
                    <a:pt x="330" y="154"/>
                  </a:lnTo>
                  <a:lnTo>
                    <a:pt x="328" y="154"/>
                  </a:lnTo>
                  <a:lnTo>
                    <a:pt x="324" y="155"/>
                  </a:lnTo>
                  <a:lnTo>
                    <a:pt x="318" y="157"/>
                  </a:lnTo>
                  <a:lnTo>
                    <a:pt x="316" y="159"/>
                  </a:lnTo>
                  <a:lnTo>
                    <a:pt x="315" y="161"/>
                  </a:lnTo>
                  <a:lnTo>
                    <a:pt x="313" y="161"/>
                  </a:lnTo>
                  <a:lnTo>
                    <a:pt x="313" y="159"/>
                  </a:lnTo>
                  <a:lnTo>
                    <a:pt x="313" y="157"/>
                  </a:lnTo>
                  <a:lnTo>
                    <a:pt x="313" y="155"/>
                  </a:lnTo>
                  <a:lnTo>
                    <a:pt x="313" y="154"/>
                  </a:lnTo>
                  <a:lnTo>
                    <a:pt x="313" y="152"/>
                  </a:lnTo>
                  <a:lnTo>
                    <a:pt x="311" y="152"/>
                  </a:lnTo>
                  <a:lnTo>
                    <a:pt x="311" y="150"/>
                  </a:lnTo>
                  <a:lnTo>
                    <a:pt x="311" y="148"/>
                  </a:lnTo>
                  <a:lnTo>
                    <a:pt x="311" y="150"/>
                  </a:lnTo>
                  <a:lnTo>
                    <a:pt x="309" y="150"/>
                  </a:lnTo>
                  <a:lnTo>
                    <a:pt x="307" y="148"/>
                  </a:lnTo>
                  <a:lnTo>
                    <a:pt x="307" y="146"/>
                  </a:lnTo>
                  <a:lnTo>
                    <a:pt x="309" y="146"/>
                  </a:lnTo>
                  <a:lnTo>
                    <a:pt x="307" y="146"/>
                  </a:lnTo>
                  <a:lnTo>
                    <a:pt x="307" y="148"/>
                  </a:lnTo>
                  <a:lnTo>
                    <a:pt x="305" y="148"/>
                  </a:lnTo>
                  <a:lnTo>
                    <a:pt x="303" y="148"/>
                  </a:lnTo>
                  <a:lnTo>
                    <a:pt x="305" y="146"/>
                  </a:lnTo>
                  <a:lnTo>
                    <a:pt x="305" y="144"/>
                  </a:lnTo>
                  <a:lnTo>
                    <a:pt x="305" y="146"/>
                  </a:lnTo>
                  <a:lnTo>
                    <a:pt x="303" y="146"/>
                  </a:lnTo>
                  <a:lnTo>
                    <a:pt x="303" y="148"/>
                  </a:lnTo>
                  <a:lnTo>
                    <a:pt x="301" y="148"/>
                  </a:lnTo>
                  <a:lnTo>
                    <a:pt x="299" y="150"/>
                  </a:lnTo>
                  <a:lnTo>
                    <a:pt x="297" y="150"/>
                  </a:lnTo>
                  <a:lnTo>
                    <a:pt x="297" y="148"/>
                  </a:lnTo>
                  <a:lnTo>
                    <a:pt x="297" y="146"/>
                  </a:lnTo>
                  <a:lnTo>
                    <a:pt x="295" y="144"/>
                  </a:lnTo>
                  <a:lnTo>
                    <a:pt x="293" y="144"/>
                  </a:lnTo>
                  <a:lnTo>
                    <a:pt x="293" y="146"/>
                  </a:lnTo>
                  <a:lnTo>
                    <a:pt x="291" y="146"/>
                  </a:lnTo>
                  <a:lnTo>
                    <a:pt x="291" y="144"/>
                  </a:lnTo>
                  <a:lnTo>
                    <a:pt x="291" y="146"/>
                  </a:lnTo>
                  <a:lnTo>
                    <a:pt x="290" y="144"/>
                  </a:lnTo>
                  <a:lnTo>
                    <a:pt x="290" y="142"/>
                  </a:lnTo>
                  <a:lnTo>
                    <a:pt x="288" y="142"/>
                  </a:lnTo>
                  <a:lnTo>
                    <a:pt x="288" y="140"/>
                  </a:lnTo>
                  <a:lnTo>
                    <a:pt x="288" y="142"/>
                  </a:lnTo>
                  <a:lnTo>
                    <a:pt x="286" y="142"/>
                  </a:lnTo>
                  <a:lnTo>
                    <a:pt x="286" y="144"/>
                  </a:lnTo>
                  <a:lnTo>
                    <a:pt x="288" y="144"/>
                  </a:lnTo>
                  <a:lnTo>
                    <a:pt x="282" y="148"/>
                  </a:lnTo>
                  <a:lnTo>
                    <a:pt x="280" y="148"/>
                  </a:lnTo>
                  <a:lnTo>
                    <a:pt x="280" y="150"/>
                  </a:lnTo>
                  <a:lnTo>
                    <a:pt x="278" y="150"/>
                  </a:lnTo>
                  <a:lnTo>
                    <a:pt x="276" y="148"/>
                  </a:lnTo>
                  <a:lnTo>
                    <a:pt x="274" y="148"/>
                  </a:lnTo>
                  <a:lnTo>
                    <a:pt x="272" y="148"/>
                  </a:lnTo>
                  <a:lnTo>
                    <a:pt x="270" y="150"/>
                  </a:lnTo>
                  <a:lnTo>
                    <a:pt x="268" y="152"/>
                  </a:lnTo>
                  <a:lnTo>
                    <a:pt x="268" y="150"/>
                  </a:lnTo>
                  <a:lnTo>
                    <a:pt x="267" y="150"/>
                  </a:lnTo>
                  <a:lnTo>
                    <a:pt x="268" y="150"/>
                  </a:lnTo>
                  <a:lnTo>
                    <a:pt x="268" y="148"/>
                  </a:lnTo>
                  <a:lnTo>
                    <a:pt x="268" y="144"/>
                  </a:lnTo>
                  <a:lnTo>
                    <a:pt x="268" y="142"/>
                  </a:lnTo>
                  <a:lnTo>
                    <a:pt x="267" y="140"/>
                  </a:lnTo>
                  <a:lnTo>
                    <a:pt x="267" y="138"/>
                  </a:lnTo>
                  <a:lnTo>
                    <a:pt x="267" y="140"/>
                  </a:lnTo>
                  <a:lnTo>
                    <a:pt x="265" y="140"/>
                  </a:lnTo>
                  <a:lnTo>
                    <a:pt x="267" y="140"/>
                  </a:lnTo>
                  <a:lnTo>
                    <a:pt x="265" y="140"/>
                  </a:lnTo>
                  <a:lnTo>
                    <a:pt x="265" y="142"/>
                  </a:lnTo>
                  <a:lnTo>
                    <a:pt x="263" y="142"/>
                  </a:lnTo>
                  <a:lnTo>
                    <a:pt x="263" y="140"/>
                  </a:lnTo>
                  <a:lnTo>
                    <a:pt x="261" y="140"/>
                  </a:lnTo>
                  <a:lnTo>
                    <a:pt x="259" y="140"/>
                  </a:lnTo>
                  <a:lnTo>
                    <a:pt x="255" y="142"/>
                  </a:lnTo>
                  <a:lnTo>
                    <a:pt x="255" y="144"/>
                  </a:lnTo>
                  <a:lnTo>
                    <a:pt x="253" y="144"/>
                  </a:lnTo>
                  <a:lnTo>
                    <a:pt x="251" y="142"/>
                  </a:lnTo>
                  <a:lnTo>
                    <a:pt x="251" y="140"/>
                  </a:lnTo>
                  <a:lnTo>
                    <a:pt x="253" y="140"/>
                  </a:lnTo>
                  <a:lnTo>
                    <a:pt x="251" y="140"/>
                  </a:lnTo>
                  <a:lnTo>
                    <a:pt x="251" y="142"/>
                  </a:lnTo>
                  <a:lnTo>
                    <a:pt x="249" y="142"/>
                  </a:lnTo>
                  <a:lnTo>
                    <a:pt x="249" y="144"/>
                  </a:lnTo>
                  <a:lnTo>
                    <a:pt x="249" y="142"/>
                  </a:lnTo>
                  <a:lnTo>
                    <a:pt x="249" y="140"/>
                  </a:lnTo>
                  <a:lnTo>
                    <a:pt x="247" y="140"/>
                  </a:lnTo>
                  <a:lnTo>
                    <a:pt x="245" y="140"/>
                  </a:lnTo>
                  <a:lnTo>
                    <a:pt x="243" y="142"/>
                  </a:lnTo>
                  <a:lnTo>
                    <a:pt x="242" y="142"/>
                  </a:lnTo>
                  <a:lnTo>
                    <a:pt x="242" y="140"/>
                  </a:lnTo>
                  <a:lnTo>
                    <a:pt x="243" y="138"/>
                  </a:lnTo>
                  <a:lnTo>
                    <a:pt x="242" y="138"/>
                  </a:lnTo>
                  <a:lnTo>
                    <a:pt x="242" y="136"/>
                  </a:lnTo>
                  <a:lnTo>
                    <a:pt x="242" y="134"/>
                  </a:lnTo>
                  <a:lnTo>
                    <a:pt x="243" y="134"/>
                  </a:lnTo>
                  <a:lnTo>
                    <a:pt x="242" y="134"/>
                  </a:lnTo>
                  <a:lnTo>
                    <a:pt x="242" y="132"/>
                  </a:lnTo>
                  <a:lnTo>
                    <a:pt x="242" y="130"/>
                  </a:lnTo>
                  <a:lnTo>
                    <a:pt x="240" y="130"/>
                  </a:lnTo>
                  <a:lnTo>
                    <a:pt x="240" y="129"/>
                  </a:lnTo>
                  <a:lnTo>
                    <a:pt x="242" y="127"/>
                  </a:lnTo>
                  <a:lnTo>
                    <a:pt x="240" y="127"/>
                  </a:lnTo>
                  <a:lnTo>
                    <a:pt x="240" y="125"/>
                  </a:lnTo>
                  <a:lnTo>
                    <a:pt x="238" y="125"/>
                  </a:lnTo>
                  <a:lnTo>
                    <a:pt x="238" y="123"/>
                  </a:lnTo>
                  <a:lnTo>
                    <a:pt x="238" y="121"/>
                  </a:lnTo>
                  <a:lnTo>
                    <a:pt x="240" y="121"/>
                  </a:lnTo>
                  <a:lnTo>
                    <a:pt x="240" y="119"/>
                  </a:lnTo>
                  <a:lnTo>
                    <a:pt x="240" y="117"/>
                  </a:lnTo>
                  <a:lnTo>
                    <a:pt x="240" y="115"/>
                  </a:lnTo>
                  <a:lnTo>
                    <a:pt x="238" y="115"/>
                  </a:lnTo>
                  <a:lnTo>
                    <a:pt x="238" y="113"/>
                  </a:lnTo>
                  <a:lnTo>
                    <a:pt x="238" y="111"/>
                  </a:lnTo>
                  <a:lnTo>
                    <a:pt x="236" y="111"/>
                  </a:lnTo>
                  <a:lnTo>
                    <a:pt x="236" y="109"/>
                  </a:lnTo>
                  <a:lnTo>
                    <a:pt x="234" y="109"/>
                  </a:lnTo>
                  <a:lnTo>
                    <a:pt x="234" y="107"/>
                  </a:lnTo>
                  <a:lnTo>
                    <a:pt x="236" y="107"/>
                  </a:lnTo>
                  <a:lnTo>
                    <a:pt x="234" y="107"/>
                  </a:lnTo>
                  <a:lnTo>
                    <a:pt x="234" y="109"/>
                  </a:lnTo>
                  <a:lnTo>
                    <a:pt x="232" y="109"/>
                  </a:lnTo>
                  <a:lnTo>
                    <a:pt x="232" y="107"/>
                  </a:lnTo>
                  <a:lnTo>
                    <a:pt x="230" y="107"/>
                  </a:lnTo>
                  <a:lnTo>
                    <a:pt x="230" y="109"/>
                  </a:lnTo>
                  <a:lnTo>
                    <a:pt x="228" y="109"/>
                  </a:lnTo>
                  <a:lnTo>
                    <a:pt x="228" y="107"/>
                  </a:lnTo>
                  <a:lnTo>
                    <a:pt x="226" y="107"/>
                  </a:lnTo>
                  <a:lnTo>
                    <a:pt x="226" y="106"/>
                  </a:lnTo>
                  <a:lnTo>
                    <a:pt x="228" y="106"/>
                  </a:lnTo>
                  <a:lnTo>
                    <a:pt x="230" y="106"/>
                  </a:lnTo>
                  <a:lnTo>
                    <a:pt x="228" y="104"/>
                  </a:lnTo>
                  <a:lnTo>
                    <a:pt x="230" y="104"/>
                  </a:lnTo>
                  <a:lnTo>
                    <a:pt x="228" y="104"/>
                  </a:lnTo>
                  <a:lnTo>
                    <a:pt x="226" y="104"/>
                  </a:lnTo>
                  <a:lnTo>
                    <a:pt x="224" y="102"/>
                  </a:lnTo>
                  <a:lnTo>
                    <a:pt x="224" y="100"/>
                  </a:lnTo>
                  <a:lnTo>
                    <a:pt x="224" y="98"/>
                  </a:lnTo>
                  <a:lnTo>
                    <a:pt x="226" y="98"/>
                  </a:lnTo>
                  <a:lnTo>
                    <a:pt x="226" y="96"/>
                  </a:lnTo>
                  <a:lnTo>
                    <a:pt x="226" y="94"/>
                  </a:lnTo>
                  <a:lnTo>
                    <a:pt x="224" y="94"/>
                  </a:lnTo>
                  <a:lnTo>
                    <a:pt x="226" y="94"/>
                  </a:lnTo>
                  <a:lnTo>
                    <a:pt x="228" y="94"/>
                  </a:lnTo>
                  <a:lnTo>
                    <a:pt x="226" y="94"/>
                  </a:lnTo>
                  <a:lnTo>
                    <a:pt x="226" y="92"/>
                  </a:lnTo>
                  <a:lnTo>
                    <a:pt x="224" y="90"/>
                  </a:lnTo>
                  <a:lnTo>
                    <a:pt x="222" y="90"/>
                  </a:lnTo>
                  <a:lnTo>
                    <a:pt x="222" y="88"/>
                  </a:lnTo>
                  <a:lnTo>
                    <a:pt x="222" y="86"/>
                  </a:lnTo>
                  <a:lnTo>
                    <a:pt x="220" y="86"/>
                  </a:lnTo>
                  <a:lnTo>
                    <a:pt x="222" y="84"/>
                  </a:lnTo>
                  <a:lnTo>
                    <a:pt x="220" y="84"/>
                  </a:lnTo>
                  <a:lnTo>
                    <a:pt x="220" y="82"/>
                  </a:lnTo>
                  <a:lnTo>
                    <a:pt x="220" y="81"/>
                  </a:lnTo>
                  <a:lnTo>
                    <a:pt x="222" y="81"/>
                  </a:lnTo>
                  <a:lnTo>
                    <a:pt x="222" y="79"/>
                  </a:lnTo>
                  <a:lnTo>
                    <a:pt x="222" y="77"/>
                  </a:lnTo>
                  <a:lnTo>
                    <a:pt x="222" y="75"/>
                  </a:lnTo>
                  <a:lnTo>
                    <a:pt x="224" y="75"/>
                  </a:lnTo>
                  <a:lnTo>
                    <a:pt x="226" y="73"/>
                  </a:lnTo>
                  <a:lnTo>
                    <a:pt x="226" y="71"/>
                  </a:lnTo>
                  <a:lnTo>
                    <a:pt x="226" y="73"/>
                  </a:lnTo>
                  <a:lnTo>
                    <a:pt x="224" y="73"/>
                  </a:lnTo>
                  <a:lnTo>
                    <a:pt x="224" y="75"/>
                  </a:lnTo>
                  <a:lnTo>
                    <a:pt x="222" y="75"/>
                  </a:lnTo>
                  <a:lnTo>
                    <a:pt x="222" y="73"/>
                  </a:lnTo>
                  <a:lnTo>
                    <a:pt x="224" y="73"/>
                  </a:lnTo>
                  <a:lnTo>
                    <a:pt x="224" y="71"/>
                  </a:lnTo>
                  <a:lnTo>
                    <a:pt x="224" y="69"/>
                  </a:lnTo>
                  <a:lnTo>
                    <a:pt x="226" y="67"/>
                  </a:lnTo>
                  <a:lnTo>
                    <a:pt x="228" y="67"/>
                  </a:lnTo>
                  <a:lnTo>
                    <a:pt x="228" y="65"/>
                  </a:lnTo>
                  <a:lnTo>
                    <a:pt x="228" y="63"/>
                  </a:lnTo>
                  <a:lnTo>
                    <a:pt x="230" y="63"/>
                  </a:lnTo>
                  <a:lnTo>
                    <a:pt x="232" y="63"/>
                  </a:lnTo>
                  <a:lnTo>
                    <a:pt x="232" y="61"/>
                  </a:lnTo>
                  <a:lnTo>
                    <a:pt x="234" y="61"/>
                  </a:lnTo>
                  <a:lnTo>
                    <a:pt x="232" y="61"/>
                  </a:lnTo>
                  <a:lnTo>
                    <a:pt x="232" y="63"/>
                  </a:lnTo>
                  <a:lnTo>
                    <a:pt x="232" y="65"/>
                  </a:lnTo>
                  <a:lnTo>
                    <a:pt x="234" y="65"/>
                  </a:lnTo>
                  <a:lnTo>
                    <a:pt x="232" y="67"/>
                  </a:lnTo>
                  <a:lnTo>
                    <a:pt x="234" y="67"/>
                  </a:lnTo>
                  <a:lnTo>
                    <a:pt x="234" y="69"/>
                  </a:lnTo>
                  <a:lnTo>
                    <a:pt x="236" y="71"/>
                  </a:lnTo>
                  <a:lnTo>
                    <a:pt x="238" y="71"/>
                  </a:lnTo>
                  <a:lnTo>
                    <a:pt x="238" y="73"/>
                  </a:lnTo>
                  <a:lnTo>
                    <a:pt x="240" y="75"/>
                  </a:lnTo>
                  <a:lnTo>
                    <a:pt x="242" y="75"/>
                  </a:lnTo>
                  <a:lnTo>
                    <a:pt x="242" y="77"/>
                  </a:lnTo>
                  <a:lnTo>
                    <a:pt x="243" y="77"/>
                  </a:lnTo>
                  <a:lnTo>
                    <a:pt x="243" y="79"/>
                  </a:lnTo>
                  <a:lnTo>
                    <a:pt x="245" y="79"/>
                  </a:lnTo>
                  <a:lnTo>
                    <a:pt x="245" y="81"/>
                  </a:lnTo>
                  <a:lnTo>
                    <a:pt x="247" y="81"/>
                  </a:lnTo>
                  <a:lnTo>
                    <a:pt x="249" y="81"/>
                  </a:lnTo>
                  <a:lnTo>
                    <a:pt x="251" y="81"/>
                  </a:lnTo>
                  <a:lnTo>
                    <a:pt x="251" y="79"/>
                  </a:lnTo>
                  <a:lnTo>
                    <a:pt x="251" y="81"/>
                  </a:lnTo>
                  <a:lnTo>
                    <a:pt x="251" y="79"/>
                  </a:lnTo>
                  <a:lnTo>
                    <a:pt x="253" y="79"/>
                  </a:lnTo>
                  <a:lnTo>
                    <a:pt x="255" y="79"/>
                  </a:lnTo>
                  <a:lnTo>
                    <a:pt x="257" y="77"/>
                  </a:lnTo>
                  <a:lnTo>
                    <a:pt x="259" y="77"/>
                  </a:lnTo>
                  <a:lnTo>
                    <a:pt x="261" y="79"/>
                  </a:lnTo>
                  <a:lnTo>
                    <a:pt x="263" y="79"/>
                  </a:lnTo>
                  <a:lnTo>
                    <a:pt x="265" y="77"/>
                  </a:lnTo>
                  <a:lnTo>
                    <a:pt x="265" y="79"/>
                  </a:lnTo>
                  <a:lnTo>
                    <a:pt x="267" y="79"/>
                  </a:lnTo>
                  <a:lnTo>
                    <a:pt x="268" y="79"/>
                  </a:lnTo>
                  <a:lnTo>
                    <a:pt x="268" y="77"/>
                  </a:lnTo>
                  <a:lnTo>
                    <a:pt x="270" y="77"/>
                  </a:lnTo>
                  <a:lnTo>
                    <a:pt x="272" y="77"/>
                  </a:lnTo>
                  <a:lnTo>
                    <a:pt x="272" y="75"/>
                  </a:lnTo>
                  <a:lnTo>
                    <a:pt x="272" y="73"/>
                  </a:lnTo>
                  <a:lnTo>
                    <a:pt x="274" y="73"/>
                  </a:lnTo>
                  <a:lnTo>
                    <a:pt x="274" y="71"/>
                  </a:lnTo>
                  <a:lnTo>
                    <a:pt x="272" y="71"/>
                  </a:lnTo>
                  <a:lnTo>
                    <a:pt x="274" y="71"/>
                  </a:lnTo>
                  <a:lnTo>
                    <a:pt x="276" y="71"/>
                  </a:lnTo>
                  <a:lnTo>
                    <a:pt x="276" y="69"/>
                  </a:lnTo>
                  <a:lnTo>
                    <a:pt x="278" y="69"/>
                  </a:lnTo>
                  <a:lnTo>
                    <a:pt x="282" y="69"/>
                  </a:lnTo>
                  <a:lnTo>
                    <a:pt x="284" y="69"/>
                  </a:lnTo>
                  <a:lnTo>
                    <a:pt x="286" y="69"/>
                  </a:lnTo>
                  <a:lnTo>
                    <a:pt x="288" y="69"/>
                  </a:lnTo>
                  <a:lnTo>
                    <a:pt x="286" y="71"/>
                  </a:lnTo>
                  <a:lnTo>
                    <a:pt x="288" y="71"/>
                  </a:lnTo>
                  <a:lnTo>
                    <a:pt x="290" y="73"/>
                  </a:lnTo>
                  <a:lnTo>
                    <a:pt x="291" y="73"/>
                  </a:lnTo>
                  <a:lnTo>
                    <a:pt x="293" y="73"/>
                  </a:lnTo>
                  <a:lnTo>
                    <a:pt x="295" y="73"/>
                  </a:lnTo>
                  <a:lnTo>
                    <a:pt x="295" y="75"/>
                  </a:lnTo>
                  <a:lnTo>
                    <a:pt x="297" y="75"/>
                  </a:lnTo>
                  <a:lnTo>
                    <a:pt x="299" y="73"/>
                  </a:lnTo>
                  <a:lnTo>
                    <a:pt x="301" y="71"/>
                  </a:lnTo>
                  <a:lnTo>
                    <a:pt x="303" y="71"/>
                  </a:lnTo>
                  <a:lnTo>
                    <a:pt x="305" y="71"/>
                  </a:lnTo>
                  <a:lnTo>
                    <a:pt x="309" y="71"/>
                  </a:lnTo>
                  <a:lnTo>
                    <a:pt x="311" y="71"/>
                  </a:lnTo>
                  <a:lnTo>
                    <a:pt x="311" y="69"/>
                  </a:lnTo>
                  <a:lnTo>
                    <a:pt x="313" y="69"/>
                  </a:lnTo>
                  <a:lnTo>
                    <a:pt x="313" y="67"/>
                  </a:lnTo>
                  <a:lnTo>
                    <a:pt x="313" y="65"/>
                  </a:lnTo>
                  <a:lnTo>
                    <a:pt x="315" y="65"/>
                  </a:lnTo>
                  <a:lnTo>
                    <a:pt x="315" y="63"/>
                  </a:lnTo>
                  <a:lnTo>
                    <a:pt x="316" y="63"/>
                  </a:lnTo>
                  <a:lnTo>
                    <a:pt x="315" y="63"/>
                  </a:lnTo>
                  <a:lnTo>
                    <a:pt x="316" y="63"/>
                  </a:lnTo>
                  <a:lnTo>
                    <a:pt x="316" y="61"/>
                  </a:lnTo>
                  <a:lnTo>
                    <a:pt x="315" y="61"/>
                  </a:lnTo>
                  <a:lnTo>
                    <a:pt x="315" y="59"/>
                  </a:lnTo>
                  <a:lnTo>
                    <a:pt x="315" y="58"/>
                  </a:lnTo>
                  <a:lnTo>
                    <a:pt x="316" y="58"/>
                  </a:lnTo>
                  <a:lnTo>
                    <a:pt x="316" y="56"/>
                  </a:lnTo>
                  <a:lnTo>
                    <a:pt x="318" y="56"/>
                  </a:lnTo>
                  <a:lnTo>
                    <a:pt x="320" y="56"/>
                  </a:lnTo>
                  <a:lnTo>
                    <a:pt x="320" y="54"/>
                  </a:lnTo>
                  <a:lnTo>
                    <a:pt x="322" y="54"/>
                  </a:lnTo>
                  <a:lnTo>
                    <a:pt x="320" y="54"/>
                  </a:lnTo>
                  <a:lnTo>
                    <a:pt x="320" y="52"/>
                  </a:lnTo>
                  <a:lnTo>
                    <a:pt x="320" y="54"/>
                  </a:lnTo>
                  <a:lnTo>
                    <a:pt x="318" y="52"/>
                  </a:lnTo>
                  <a:lnTo>
                    <a:pt x="320" y="52"/>
                  </a:lnTo>
                  <a:lnTo>
                    <a:pt x="318" y="52"/>
                  </a:lnTo>
                  <a:lnTo>
                    <a:pt x="318" y="50"/>
                  </a:lnTo>
                  <a:lnTo>
                    <a:pt x="320" y="50"/>
                  </a:lnTo>
                  <a:lnTo>
                    <a:pt x="318" y="50"/>
                  </a:lnTo>
                  <a:lnTo>
                    <a:pt x="320" y="50"/>
                  </a:lnTo>
                  <a:lnTo>
                    <a:pt x="320" y="48"/>
                  </a:lnTo>
                  <a:lnTo>
                    <a:pt x="322" y="46"/>
                  </a:lnTo>
                  <a:lnTo>
                    <a:pt x="324" y="46"/>
                  </a:lnTo>
                  <a:lnTo>
                    <a:pt x="326" y="46"/>
                  </a:lnTo>
                  <a:lnTo>
                    <a:pt x="326" y="44"/>
                  </a:lnTo>
                  <a:lnTo>
                    <a:pt x="326" y="42"/>
                  </a:lnTo>
                  <a:lnTo>
                    <a:pt x="326" y="40"/>
                  </a:lnTo>
                  <a:lnTo>
                    <a:pt x="328" y="40"/>
                  </a:lnTo>
                  <a:lnTo>
                    <a:pt x="328" y="38"/>
                  </a:lnTo>
                  <a:lnTo>
                    <a:pt x="326" y="36"/>
                  </a:lnTo>
                  <a:lnTo>
                    <a:pt x="326" y="35"/>
                  </a:lnTo>
                  <a:lnTo>
                    <a:pt x="328" y="33"/>
                  </a:lnTo>
                  <a:lnTo>
                    <a:pt x="326" y="33"/>
                  </a:lnTo>
                  <a:lnTo>
                    <a:pt x="326" y="31"/>
                  </a:lnTo>
                  <a:lnTo>
                    <a:pt x="328" y="31"/>
                  </a:lnTo>
                  <a:lnTo>
                    <a:pt x="328" y="29"/>
                  </a:lnTo>
                  <a:lnTo>
                    <a:pt x="328" y="27"/>
                  </a:lnTo>
                  <a:lnTo>
                    <a:pt x="330" y="27"/>
                  </a:lnTo>
                  <a:lnTo>
                    <a:pt x="332" y="27"/>
                  </a:lnTo>
                  <a:lnTo>
                    <a:pt x="332" y="25"/>
                  </a:lnTo>
                  <a:lnTo>
                    <a:pt x="334" y="25"/>
                  </a:lnTo>
                  <a:lnTo>
                    <a:pt x="334" y="27"/>
                  </a:lnTo>
                  <a:lnTo>
                    <a:pt x="336" y="25"/>
                  </a:lnTo>
                  <a:lnTo>
                    <a:pt x="338" y="25"/>
                  </a:lnTo>
                  <a:lnTo>
                    <a:pt x="339" y="25"/>
                  </a:lnTo>
                  <a:lnTo>
                    <a:pt x="341" y="25"/>
                  </a:lnTo>
                  <a:lnTo>
                    <a:pt x="343" y="25"/>
                  </a:lnTo>
                  <a:close/>
                  <a:moveTo>
                    <a:pt x="507" y="23"/>
                  </a:moveTo>
                  <a:lnTo>
                    <a:pt x="507" y="25"/>
                  </a:lnTo>
                  <a:lnTo>
                    <a:pt x="508" y="25"/>
                  </a:lnTo>
                  <a:lnTo>
                    <a:pt x="508" y="27"/>
                  </a:lnTo>
                  <a:lnTo>
                    <a:pt x="507" y="27"/>
                  </a:lnTo>
                  <a:lnTo>
                    <a:pt x="507" y="29"/>
                  </a:lnTo>
                  <a:lnTo>
                    <a:pt x="507" y="31"/>
                  </a:lnTo>
                  <a:lnTo>
                    <a:pt x="505" y="31"/>
                  </a:lnTo>
                  <a:lnTo>
                    <a:pt x="505" y="29"/>
                  </a:lnTo>
                  <a:lnTo>
                    <a:pt x="505" y="27"/>
                  </a:lnTo>
                  <a:lnTo>
                    <a:pt x="507" y="27"/>
                  </a:lnTo>
                  <a:lnTo>
                    <a:pt x="505" y="27"/>
                  </a:lnTo>
                  <a:lnTo>
                    <a:pt x="505" y="25"/>
                  </a:lnTo>
                  <a:lnTo>
                    <a:pt x="505" y="23"/>
                  </a:lnTo>
                  <a:lnTo>
                    <a:pt x="505" y="21"/>
                  </a:lnTo>
                  <a:lnTo>
                    <a:pt x="507" y="21"/>
                  </a:lnTo>
                  <a:lnTo>
                    <a:pt x="507" y="23"/>
                  </a:lnTo>
                  <a:close/>
                  <a:moveTo>
                    <a:pt x="207" y="19"/>
                  </a:moveTo>
                  <a:lnTo>
                    <a:pt x="205" y="19"/>
                  </a:lnTo>
                  <a:lnTo>
                    <a:pt x="207" y="19"/>
                  </a:lnTo>
                  <a:lnTo>
                    <a:pt x="207" y="17"/>
                  </a:lnTo>
                  <a:lnTo>
                    <a:pt x="207" y="19"/>
                  </a:lnTo>
                  <a:close/>
                  <a:moveTo>
                    <a:pt x="512" y="19"/>
                  </a:moveTo>
                  <a:lnTo>
                    <a:pt x="510" y="19"/>
                  </a:lnTo>
                  <a:lnTo>
                    <a:pt x="510" y="17"/>
                  </a:lnTo>
                  <a:lnTo>
                    <a:pt x="512" y="17"/>
                  </a:lnTo>
                  <a:lnTo>
                    <a:pt x="512" y="19"/>
                  </a:lnTo>
                  <a:close/>
                  <a:moveTo>
                    <a:pt x="7" y="6"/>
                  </a:moveTo>
                  <a:lnTo>
                    <a:pt x="7" y="4"/>
                  </a:lnTo>
                  <a:lnTo>
                    <a:pt x="9" y="4"/>
                  </a:lnTo>
                  <a:lnTo>
                    <a:pt x="11" y="6"/>
                  </a:lnTo>
                  <a:lnTo>
                    <a:pt x="13" y="6"/>
                  </a:lnTo>
                  <a:lnTo>
                    <a:pt x="15" y="6"/>
                  </a:lnTo>
                  <a:lnTo>
                    <a:pt x="15" y="8"/>
                  </a:lnTo>
                  <a:lnTo>
                    <a:pt x="17" y="10"/>
                  </a:lnTo>
                  <a:lnTo>
                    <a:pt x="21" y="10"/>
                  </a:lnTo>
                  <a:lnTo>
                    <a:pt x="21" y="11"/>
                  </a:lnTo>
                  <a:lnTo>
                    <a:pt x="23" y="11"/>
                  </a:lnTo>
                  <a:lnTo>
                    <a:pt x="25" y="11"/>
                  </a:lnTo>
                  <a:lnTo>
                    <a:pt x="27" y="11"/>
                  </a:lnTo>
                  <a:lnTo>
                    <a:pt x="28" y="10"/>
                  </a:lnTo>
                  <a:lnTo>
                    <a:pt x="30" y="10"/>
                  </a:lnTo>
                  <a:lnTo>
                    <a:pt x="32" y="10"/>
                  </a:lnTo>
                  <a:lnTo>
                    <a:pt x="32" y="11"/>
                  </a:lnTo>
                  <a:lnTo>
                    <a:pt x="34" y="11"/>
                  </a:lnTo>
                  <a:lnTo>
                    <a:pt x="36" y="11"/>
                  </a:lnTo>
                  <a:lnTo>
                    <a:pt x="40" y="10"/>
                  </a:lnTo>
                  <a:lnTo>
                    <a:pt x="40" y="11"/>
                  </a:lnTo>
                  <a:lnTo>
                    <a:pt x="42" y="13"/>
                  </a:lnTo>
                  <a:lnTo>
                    <a:pt x="46" y="15"/>
                  </a:lnTo>
                  <a:lnTo>
                    <a:pt x="48" y="17"/>
                  </a:lnTo>
                  <a:lnTo>
                    <a:pt x="48" y="19"/>
                  </a:lnTo>
                  <a:lnTo>
                    <a:pt x="48" y="21"/>
                  </a:lnTo>
                  <a:lnTo>
                    <a:pt x="50" y="21"/>
                  </a:lnTo>
                  <a:lnTo>
                    <a:pt x="50" y="23"/>
                  </a:lnTo>
                  <a:lnTo>
                    <a:pt x="51" y="23"/>
                  </a:lnTo>
                  <a:lnTo>
                    <a:pt x="51" y="25"/>
                  </a:lnTo>
                  <a:lnTo>
                    <a:pt x="51" y="27"/>
                  </a:lnTo>
                  <a:lnTo>
                    <a:pt x="51" y="29"/>
                  </a:lnTo>
                  <a:lnTo>
                    <a:pt x="50" y="29"/>
                  </a:lnTo>
                  <a:lnTo>
                    <a:pt x="51" y="29"/>
                  </a:lnTo>
                  <a:lnTo>
                    <a:pt x="51" y="27"/>
                  </a:lnTo>
                  <a:lnTo>
                    <a:pt x="53" y="29"/>
                  </a:lnTo>
                  <a:lnTo>
                    <a:pt x="55" y="29"/>
                  </a:lnTo>
                  <a:lnTo>
                    <a:pt x="55" y="31"/>
                  </a:lnTo>
                  <a:lnTo>
                    <a:pt x="57" y="31"/>
                  </a:lnTo>
                  <a:lnTo>
                    <a:pt x="59" y="33"/>
                  </a:lnTo>
                  <a:lnTo>
                    <a:pt x="61" y="35"/>
                  </a:lnTo>
                  <a:lnTo>
                    <a:pt x="61" y="36"/>
                  </a:lnTo>
                  <a:lnTo>
                    <a:pt x="63" y="36"/>
                  </a:lnTo>
                  <a:lnTo>
                    <a:pt x="65" y="36"/>
                  </a:lnTo>
                  <a:lnTo>
                    <a:pt x="67" y="38"/>
                  </a:lnTo>
                  <a:lnTo>
                    <a:pt x="69" y="38"/>
                  </a:lnTo>
                  <a:lnTo>
                    <a:pt x="69" y="40"/>
                  </a:lnTo>
                  <a:lnTo>
                    <a:pt x="71" y="40"/>
                  </a:lnTo>
                  <a:lnTo>
                    <a:pt x="71" y="42"/>
                  </a:lnTo>
                  <a:lnTo>
                    <a:pt x="73" y="42"/>
                  </a:lnTo>
                  <a:lnTo>
                    <a:pt x="75" y="42"/>
                  </a:lnTo>
                  <a:lnTo>
                    <a:pt x="75" y="44"/>
                  </a:lnTo>
                  <a:lnTo>
                    <a:pt x="76" y="44"/>
                  </a:lnTo>
                  <a:lnTo>
                    <a:pt x="76" y="46"/>
                  </a:lnTo>
                  <a:lnTo>
                    <a:pt x="78" y="46"/>
                  </a:lnTo>
                  <a:lnTo>
                    <a:pt x="78" y="48"/>
                  </a:lnTo>
                  <a:lnTo>
                    <a:pt x="80" y="48"/>
                  </a:lnTo>
                  <a:lnTo>
                    <a:pt x="80" y="50"/>
                  </a:lnTo>
                  <a:lnTo>
                    <a:pt x="78" y="50"/>
                  </a:lnTo>
                  <a:lnTo>
                    <a:pt x="78" y="52"/>
                  </a:lnTo>
                  <a:lnTo>
                    <a:pt x="80" y="52"/>
                  </a:lnTo>
                  <a:lnTo>
                    <a:pt x="78" y="52"/>
                  </a:lnTo>
                  <a:lnTo>
                    <a:pt x="80" y="52"/>
                  </a:lnTo>
                  <a:lnTo>
                    <a:pt x="78" y="52"/>
                  </a:lnTo>
                  <a:lnTo>
                    <a:pt x="78" y="50"/>
                  </a:lnTo>
                  <a:lnTo>
                    <a:pt x="80" y="50"/>
                  </a:lnTo>
                  <a:lnTo>
                    <a:pt x="80" y="52"/>
                  </a:lnTo>
                  <a:lnTo>
                    <a:pt x="80" y="54"/>
                  </a:lnTo>
                  <a:lnTo>
                    <a:pt x="82" y="54"/>
                  </a:lnTo>
                  <a:lnTo>
                    <a:pt x="82" y="52"/>
                  </a:lnTo>
                  <a:lnTo>
                    <a:pt x="84" y="52"/>
                  </a:lnTo>
                  <a:lnTo>
                    <a:pt x="84" y="54"/>
                  </a:lnTo>
                  <a:lnTo>
                    <a:pt x="86" y="58"/>
                  </a:lnTo>
                  <a:lnTo>
                    <a:pt x="88" y="59"/>
                  </a:lnTo>
                  <a:lnTo>
                    <a:pt x="90" y="59"/>
                  </a:lnTo>
                  <a:lnTo>
                    <a:pt x="92" y="61"/>
                  </a:lnTo>
                  <a:lnTo>
                    <a:pt x="94" y="61"/>
                  </a:lnTo>
                  <a:lnTo>
                    <a:pt x="94" y="63"/>
                  </a:lnTo>
                  <a:lnTo>
                    <a:pt x="94" y="65"/>
                  </a:lnTo>
                  <a:lnTo>
                    <a:pt x="94" y="63"/>
                  </a:lnTo>
                  <a:lnTo>
                    <a:pt x="94" y="61"/>
                  </a:lnTo>
                  <a:lnTo>
                    <a:pt x="92" y="59"/>
                  </a:lnTo>
                  <a:lnTo>
                    <a:pt x="92" y="58"/>
                  </a:lnTo>
                  <a:lnTo>
                    <a:pt x="94" y="58"/>
                  </a:lnTo>
                  <a:lnTo>
                    <a:pt x="96" y="58"/>
                  </a:lnTo>
                  <a:lnTo>
                    <a:pt x="96" y="59"/>
                  </a:lnTo>
                  <a:lnTo>
                    <a:pt x="98" y="59"/>
                  </a:lnTo>
                  <a:lnTo>
                    <a:pt x="99" y="61"/>
                  </a:lnTo>
                  <a:lnTo>
                    <a:pt x="101" y="61"/>
                  </a:lnTo>
                  <a:lnTo>
                    <a:pt x="101" y="63"/>
                  </a:lnTo>
                  <a:lnTo>
                    <a:pt x="101" y="65"/>
                  </a:lnTo>
                  <a:lnTo>
                    <a:pt x="101" y="67"/>
                  </a:lnTo>
                  <a:lnTo>
                    <a:pt x="103" y="67"/>
                  </a:lnTo>
                  <a:lnTo>
                    <a:pt x="105" y="67"/>
                  </a:lnTo>
                  <a:lnTo>
                    <a:pt x="107" y="67"/>
                  </a:lnTo>
                  <a:lnTo>
                    <a:pt x="111" y="71"/>
                  </a:lnTo>
                  <a:lnTo>
                    <a:pt x="113" y="73"/>
                  </a:lnTo>
                  <a:lnTo>
                    <a:pt x="113" y="75"/>
                  </a:lnTo>
                  <a:lnTo>
                    <a:pt x="115" y="75"/>
                  </a:lnTo>
                  <a:lnTo>
                    <a:pt x="115" y="77"/>
                  </a:lnTo>
                  <a:lnTo>
                    <a:pt x="115" y="79"/>
                  </a:lnTo>
                  <a:lnTo>
                    <a:pt x="117" y="79"/>
                  </a:lnTo>
                  <a:lnTo>
                    <a:pt x="119" y="81"/>
                  </a:lnTo>
                  <a:lnTo>
                    <a:pt x="119" y="82"/>
                  </a:lnTo>
                  <a:lnTo>
                    <a:pt x="121" y="82"/>
                  </a:lnTo>
                  <a:lnTo>
                    <a:pt x="123" y="82"/>
                  </a:lnTo>
                  <a:lnTo>
                    <a:pt x="124" y="82"/>
                  </a:lnTo>
                  <a:lnTo>
                    <a:pt x="126" y="82"/>
                  </a:lnTo>
                  <a:lnTo>
                    <a:pt x="128" y="84"/>
                  </a:lnTo>
                  <a:lnTo>
                    <a:pt x="128" y="86"/>
                  </a:lnTo>
                  <a:lnTo>
                    <a:pt x="128" y="88"/>
                  </a:lnTo>
                  <a:lnTo>
                    <a:pt x="126" y="88"/>
                  </a:lnTo>
                  <a:lnTo>
                    <a:pt x="124" y="88"/>
                  </a:lnTo>
                  <a:lnTo>
                    <a:pt x="123" y="90"/>
                  </a:lnTo>
                  <a:lnTo>
                    <a:pt x="121" y="90"/>
                  </a:lnTo>
                  <a:lnTo>
                    <a:pt x="121" y="92"/>
                  </a:lnTo>
                  <a:lnTo>
                    <a:pt x="121" y="90"/>
                  </a:lnTo>
                  <a:lnTo>
                    <a:pt x="119" y="90"/>
                  </a:lnTo>
                  <a:lnTo>
                    <a:pt x="121" y="92"/>
                  </a:lnTo>
                  <a:lnTo>
                    <a:pt x="121" y="90"/>
                  </a:lnTo>
                  <a:lnTo>
                    <a:pt x="123" y="90"/>
                  </a:lnTo>
                  <a:lnTo>
                    <a:pt x="124" y="90"/>
                  </a:lnTo>
                  <a:lnTo>
                    <a:pt x="126" y="90"/>
                  </a:lnTo>
                  <a:lnTo>
                    <a:pt x="126" y="88"/>
                  </a:lnTo>
                  <a:lnTo>
                    <a:pt x="128" y="88"/>
                  </a:lnTo>
                  <a:lnTo>
                    <a:pt x="130" y="88"/>
                  </a:lnTo>
                  <a:lnTo>
                    <a:pt x="130" y="86"/>
                  </a:lnTo>
                  <a:lnTo>
                    <a:pt x="132" y="86"/>
                  </a:lnTo>
                  <a:lnTo>
                    <a:pt x="134" y="86"/>
                  </a:lnTo>
                  <a:lnTo>
                    <a:pt x="136" y="86"/>
                  </a:lnTo>
                  <a:lnTo>
                    <a:pt x="136" y="88"/>
                  </a:lnTo>
                  <a:lnTo>
                    <a:pt x="138" y="88"/>
                  </a:lnTo>
                  <a:lnTo>
                    <a:pt x="140" y="90"/>
                  </a:lnTo>
                  <a:lnTo>
                    <a:pt x="140" y="94"/>
                  </a:lnTo>
                  <a:lnTo>
                    <a:pt x="138" y="94"/>
                  </a:lnTo>
                  <a:lnTo>
                    <a:pt x="136" y="94"/>
                  </a:lnTo>
                  <a:lnTo>
                    <a:pt x="136" y="96"/>
                  </a:lnTo>
                  <a:lnTo>
                    <a:pt x="134" y="96"/>
                  </a:lnTo>
                  <a:lnTo>
                    <a:pt x="134" y="98"/>
                  </a:lnTo>
                  <a:lnTo>
                    <a:pt x="132" y="98"/>
                  </a:lnTo>
                  <a:lnTo>
                    <a:pt x="134" y="98"/>
                  </a:lnTo>
                  <a:lnTo>
                    <a:pt x="136" y="98"/>
                  </a:lnTo>
                  <a:lnTo>
                    <a:pt x="134" y="98"/>
                  </a:lnTo>
                  <a:lnTo>
                    <a:pt x="134" y="100"/>
                  </a:lnTo>
                  <a:lnTo>
                    <a:pt x="132" y="100"/>
                  </a:lnTo>
                  <a:lnTo>
                    <a:pt x="134" y="100"/>
                  </a:lnTo>
                  <a:lnTo>
                    <a:pt x="136" y="100"/>
                  </a:lnTo>
                  <a:lnTo>
                    <a:pt x="136" y="102"/>
                  </a:lnTo>
                  <a:lnTo>
                    <a:pt x="134" y="102"/>
                  </a:lnTo>
                  <a:lnTo>
                    <a:pt x="134" y="104"/>
                  </a:lnTo>
                  <a:lnTo>
                    <a:pt x="134" y="106"/>
                  </a:lnTo>
                  <a:lnTo>
                    <a:pt x="132" y="106"/>
                  </a:lnTo>
                  <a:lnTo>
                    <a:pt x="134" y="106"/>
                  </a:lnTo>
                  <a:lnTo>
                    <a:pt x="134" y="107"/>
                  </a:lnTo>
                  <a:lnTo>
                    <a:pt x="136" y="107"/>
                  </a:lnTo>
                  <a:lnTo>
                    <a:pt x="136" y="109"/>
                  </a:lnTo>
                  <a:lnTo>
                    <a:pt x="138" y="109"/>
                  </a:lnTo>
                  <a:lnTo>
                    <a:pt x="140" y="109"/>
                  </a:lnTo>
                  <a:lnTo>
                    <a:pt x="140" y="111"/>
                  </a:lnTo>
                  <a:lnTo>
                    <a:pt x="142" y="109"/>
                  </a:lnTo>
                  <a:lnTo>
                    <a:pt x="144" y="109"/>
                  </a:lnTo>
                  <a:lnTo>
                    <a:pt x="144" y="111"/>
                  </a:lnTo>
                  <a:lnTo>
                    <a:pt x="146" y="111"/>
                  </a:lnTo>
                  <a:lnTo>
                    <a:pt x="147" y="111"/>
                  </a:lnTo>
                  <a:lnTo>
                    <a:pt x="149" y="111"/>
                  </a:lnTo>
                  <a:lnTo>
                    <a:pt x="149" y="113"/>
                  </a:lnTo>
                  <a:lnTo>
                    <a:pt x="149" y="115"/>
                  </a:lnTo>
                  <a:lnTo>
                    <a:pt x="151" y="115"/>
                  </a:lnTo>
                  <a:lnTo>
                    <a:pt x="151" y="119"/>
                  </a:lnTo>
                  <a:lnTo>
                    <a:pt x="151" y="121"/>
                  </a:lnTo>
                  <a:lnTo>
                    <a:pt x="151" y="123"/>
                  </a:lnTo>
                  <a:lnTo>
                    <a:pt x="151" y="125"/>
                  </a:lnTo>
                  <a:lnTo>
                    <a:pt x="151" y="123"/>
                  </a:lnTo>
                  <a:lnTo>
                    <a:pt x="153" y="125"/>
                  </a:lnTo>
                  <a:lnTo>
                    <a:pt x="153" y="127"/>
                  </a:lnTo>
                  <a:lnTo>
                    <a:pt x="153" y="125"/>
                  </a:lnTo>
                  <a:lnTo>
                    <a:pt x="153" y="127"/>
                  </a:lnTo>
                  <a:lnTo>
                    <a:pt x="155" y="127"/>
                  </a:lnTo>
                  <a:lnTo>
                    <a:pt x="157" y="127"/>
                  </a:lnTo>
                  <a:lnTo>
                    <a:pt x="157" y="129"/>
                  </a:lnTo>
                  <a:lnTo>
                    <a:pt x="157" y="130"/>
                  </a:lnTo>
                  <a:lnTo>
                    <a:pt x="155" y="130"/>
                  </a:lnTo>
                  <a:lnTo>
                    <a:pt x="153" y="130"/>
                  </a:lnTo>
                  <a:lnTo>
                    <a:pt x="153" y="132"/>
                  </a:lnTo>
                  <a:lnTo>
                    <a:pt x="155" y="132"/>
                  </a:lnTo>
                  <a:lnTo>
                    <a:pt x="155" y="134"/>
                  </a:lnTo>
                  <a:lnTo>
                    <a:pt x="153" y="136"/>
                  </a:lnTo>
                  <a:lnTo>
                    <a:pt x="151" y="136"/>
                  </a:lnTo>
                  <a:lnTo>
                    <a:pt x="151" y="138"/>
                  </a:lnTo>
                  <a:lnTo>
                    <a:pt x="153" y="138"/>
                  </a:lnTo>
                  <a:lnTo>
                    <a:pt x="153" y="136"/>
                  </a:lnTo>
                  <a:lnTo>
                    <a:pt x="155" y="136"/>
                  </a:lnTo>
                  <a:lnTo>
                    <a:pt x="155" y="134"/>
                  </a:lnTo>
                  <a:lnTo>
                    <a:pt x="155" y="132"/>
                  </a:lnTo>
                  <a:lnTo>
                    <a:pt x="157" y="132"/>
                  </a:lnTo>
                  <a:lnTo>
                    <a:pt x="157" y="130"/>
                  </a:lnTo>
                  <a:lnTo>
                    <a:pt x="157" y="132"/>
                  </a:lnTo>
                  <a:lnTo>
                    <a:pt x="159" y="130"/>
                  </a:lnTo>
                  <a:lnTo>
                    <a:pt x="159" y="132"/>
                  </a:lnTo>
                  <a:lnTo>
                    <a:pt x="161" y="132"/>
                  </a:lnTo>
                  <a:lnTo>
                    <a:pt x="163" y="130"/>
                  </a:lnTo>
                  <a:lnTo>
                    <a:pt x="165" y="132"/>
                  </a:lnTo>
                  <a:lnTo>
                    <a:pt x="167" y="132"/>
                  </a:lnTo>
                  <a:lnTo>
                    <a:pt x="169" y="132"/>
                  </a:lnTo>
                  <a:lnTo>
                    <a:pt x="167" y="132"/>
                  </a:lnTo>
                  <a:lnTo>
                    <a:pt x="169" y="132"/>
                  </a:lnTo>
                  <a:lnTo>
                    <a:pt x="169" y="134"/>
                  </a:lnTo>
                  <a:lnTo>
                    <a:pt x="169" y="136"/>
                  </a:lnTo>
                  <a:lnTo>
                    <a:pt x="171" y="136"/>
                  </a:lnTo>
                  <a:lnTo>
                    <a:pt x="172" y="138"/>
                  </a:lnTo>
                  <a:lnTo>
                    <a:pt x="172" y="140"/>
                  </a:lnTo>
                  <a:lnTo>
                    <a:pt x="174" y="142"/>
                  </a:lnTo>
                  <a:lnTo>
                    <a:pt x="174" y="140"/>
                  </a:lnTo>
                  <a:lnTo>
                    <a:pt x="174" y="142"/>
                  </a:lnTo>
                  <a:lnTo>
                    <a:pt x="176" y="142"/>
                  </a:lnTo>
                  <a:lnTo>
                    <a:pt x="176" y="144"/>
                  </a:lnTo>
                  <a:lnTo>
                    <a:pt x="176" y="146"/>
                  </a:lnTo>
                  <a:lnTo>
                    <a:pt x="174" y="146"/>
                  </a:lnTo>
                  <a:lnTo>
                    <a:pt x="174" y="148"/>
                  </a:lnTo>
                  <a:lnTo>
                    <a:pt x="172" y="148"/>
                  </a:lnTo>
                  <a:lnTo>
                    <a:pt x="172" y="150"/>
                  </a:lnTo>
                  <a:lnTo>
                    <a:pt x="172" y="152"/>
                  </a:lnTo>
                  <a:lnTo>
                    <a:pt x="172" y="154"/>
                  </a:lnTo>
                  <a:lnTo>
                    <a:pt x="174" y="155"/>
                  </a:lnTo>
                  <a:lnTo>
                    <a:pt x="172" y="157"/>
                  </a:lnTo>
                  <a:lnTo>
                    <a:pt x="172" y="159"/>
                  </a:lnTo>
                  <a:lnTo>
                    <a:pt x="172" y="161"/>
                  </a:lnTo>
                  <a:lnTo>
                    <a:pt x="172" y="163"/>
                  </a:lnTo>
                  <a:lnTo>
                    <a:pt x="172" y="165"/>
                  </a:lnTo>
                  <a:lnTo>
                    <a:pt x="174" y="165"/>
                  </a:lnTo>
                  <a:lnTo>
                    <a:pt x="172" y="165"/>
                  </a:lnTo>
                  <a:lnTo>
                    <a:pt x="174" y="167"/>
                  </a:lnTo>
                  <a:lnTo>
                    <a:pt x="172" y="167"/>
                  </a:lnTo>
                  <a:lnTo>
                    <a:pt x="174" y="169"/>
                  </a:lnTo>
                  <a:lnTo>
                    <a:pt x="172" y="169"/>
                  </a:lnTo>
                  <a:lnTo>
                    <a:pt x="172" y="171"/>
                  </a:lnTo>
                  <a:lnTo>
                    <a:pt x="174" y="173"/>
                  </a:lnTo>
                  <a:lnTo>
                    <a:pt x="172" y="173"/>
                  </a:lnTo>
                  <a:lnTo>
                    <a:pt x="172" y="175"/>
                  </a:lnTo>
                  <a:lnTo>
                    <a:pt x="172" y="177"/>
                  </a:lnTo>
                  <a:lnTo>
                    <a:pt x="172" y="178"/>
                  </a:lnTo>
                  <a:lnTo>
                    <a:pt x="172" y="180"/>
                  </a:lnTo>
                  <a:lnTo>
                    <a:pt x="172" y="182"/>
                  </a:lnTo>
                  <a:lnTo>
                    <a:pt x="172" y="184"/>
                  </a:lnTo>
                  <a:lnTo>
                    <a:pt x="172" y="186"/>
                  </a:lnTo>
                  <a:lnTo>
                    <a:pt x="171" y="188"/>
                  </a:lnTo>
                  <a:lnTo>
                    <a:pt x="171" y="186"/>
                  </a:lnTo>
                  <a:lnTo>
                    <a:pt x="169" y="186"/>
                  </a:lnTo>
                  <a:lnTo>
                    <a:pt x="169" y="184"/>
                  </a:lnTo>
                  <a:lnTo>
                    <a:pt x="167" y="184"/>
                  </a:lnTo>
                  <a:lnTo>
                    <a:pt x="165" y="182"/>
                  </a:lnTo>
                  <a:lnTo>
                    <a:pt x="165" y="180"/>
                  </a:lnTo>
                  <a:lnTo>
                    <a:pt x="163" y="180"/>
                  </a:lnTo>
                  <a:lnTo>
                    <a:pt x="163" y="182"/>
                  </a:lnTo>
                  <a:lnTo>
                    <a:pt x="163" y="184"/>
                  </a:lnTo>
                  <a:lnTo>
                    <a:pt x="161" y="184"/>
                  </a:lnTo>
                  <a:lnTo>
                    <a:pt x="161" y="186"/>
                  </a:lnTo>
                  <a:lnTo>
                    <a:pt x="163" y="186"/>
                  </a:lnTo>
                  <a:lnTo>
                    <a:pt x="161" y="186"/>
                  </a:lnTo>
                  <a:lnTo>
                    <a:pt x="157" y="184"/>
                  </a:lnTo>
                  <a:lnTo>
                    <a:pt x="155" y="184"/>
                  </a:lnTo>
                  <a:lnTo>
                    <a:pt x="155" y="182"/>
                  </a:lnTo>
                  <a:lnTo>
                    <a:pt x="153" y="182"/>
                  </a:lnTo>
                  <a:lnTo>
                    <a:pt x="151" y="182"/>
                  </a:lnTo>
                  <a:lnTo>
                    <a:pt x="153" y="186"/>
                  </a:lnTo>
                  <a:lnTo>
                    <a:pt x="155" y="188"/>
                  </a:lnTo>
                  <a:lnTo>
                    <a:pt x="151" y="188"/>
                  </a:lnTo>
                  <a:lnTo>
                    <a:pt x="151" y="186"/>
                  </a:lnTo>
                  <a:lnTo>
                    <a:pt x="149" y="186"/>
                  </a:lnTo>
                  <a:lnTo>
                    <a:pt x="149" y="184"/>
                  </a:lnTo>
                  <a:lnTo>
                    <a:pt x="147" y="184"/>
                  </a:lnTo>
                  <a:lnTo>
                    <a:pt x="147" y="182"/>
                  </a:lnTo>
                  <a:lnTo>
                    <a:pt x="146" y="182"/>
                  </a:lnTo>
                  <a:lnTo>
                    <a:pt x="146" y="180"/>
                  </a:lnTo>
                  <a:lnTo>
                    <a:pt x="144" y="178"/>
                  </a:lnTo>
                  <a:lnTo>
                    <a:pt x="144" y="177"/>
                  </a:lnTo>
                  <a:lnTo>
                    <a:pt x="142" y="177"/>
                  </a:lnTo>
                  <a:lnTo>
                    <a:pt x="142" y="175"/>
                  </a:lnTo>
                  <a:lnTo>
                    <a:pt x="140" y="175"/>
                  </a:lnTo>
                  <a:lnTo>
                    <a:pt x="138" y="175"/>
                  </a:lnTo>
                  <a:lnTo>
                    <a:pt x="140" y="173"/>
                  </a:lnTo>
                  <a:lnTo>
                    <a:pt x="138" y="173"/>
                  </a:lnTo>
                  <a:lnTo>
                    <a:pt x="136" y="173"/>
                  </a:lnTo>
                  <a:lnTo>
                    <a:pt x="136" y="171"/>
                  </a:lnTo>
                  <a:lnTo>
                    <a:pt x="134" y="171"/>
                  </a:lnTo>
                  <a:lnTo>
                    <a:pt x="132" y="171"/>
                  </a:lnTo>
                  <a:lnTo>
                    <a:pt x="132" y="169"/>
                  </a:lnTo>
                  <a:lnTo>
                    <a:pt x="130" y="167"/>
                  </a:lnTo>
                  <a:lnTo>
                    <a:pt x="128" y="167"/>
                  </a:lnTo>
                  <a:lnTo>
                    <a:pt x="126" y="165"/>
                  </a:lnTo>
                  <a:lnTo>
                    <a:pt x="124" y="165"/>
                  </a:lnTo>
                  <a:lnTo>
                    <a:pt x="123" y="161"/>
                  </a:lnTo>
                  <a:lnTo>
                    <a:pt x="121" y="159"/>
                  </a:lnTo>
                  <a:lnTo>
                    <a:pt x="117" y="157"/>
                  </a:lnTo>
                  <a:lnTo>
                    <a:pt x="117" y="155"/>
                  </a:lnTo>
                  <a:lnTo>
                    <a:pt x="115" y="155"/>
                  </a:lnTo>
                  <a:lnTo>
                    <a:pt x="115" y="154"/>
                  </a:lnTo>
                  <a:lnTo>
                    <a:pt x="115" y="152"/>
                  </a:lnTo>
                  <a:lnTo>
                    <a:pt x="113" y="150"/>
                  </a:lnTo>
                  <a:lnTo>
                    <a:pt x="109" y="148"/>
                  </a:lnTo>
                  <a:lnTo>
                    <a:pt x="105" y="146"/>
                  </a:lnTo>
                  <a:lnTo>
                    <a:pt x="105" y="144"/>
                  </a:lnTo>
                  <a:lnTo>
                    <a:pt x="101" y="140"/>
                  </a:lnTo>
                  <a:lnTo>
                    <a:pt x="101" y="138"/>
                  </a:lnTo>
                  <a:lnTo>
                    <a:pt x="99" y="136"/>
                  </a:lnTo>
                  <a:lnTo>
                    <a:pt x="98" y="136"/>
                  </a:lnTo>
                  <a:lnTo>
                    <a:pt x="98" y="134"/>
                  </a:lnTo>
                  <a:lnTo>
                    <a:pt x="96" y="132"/>
                  </a:lnTo>
                  <a:lnTo>
                    <a:pt x="94" y="130"/>
                  </a:lnTo>
                  <a:lnTo>
                    <a:pt x="94" y="129"/>
                  </a:lnTo>
                  <a:lnTo>
                    <a:pt x="92" y="129"/>
                  </a:lnTo>
                  <a:lnTo>
                    <a:pt x="94" y="129"/>
                  </a:lnTo>
                  <a:lnTo>
                    <a:pt x="94" y="127"/>
                  </a:lnTo>
                  <a:lnTo>
                    <a:pt x="94" y="125"/>
                  </a:lnTo>
                  <a:lnTo>
                    <a:pt x="92" y="123"/>
                  </a:lnTo>
                  <a:lnTo>
                    <a:pt x="92" y="121"/>
                  </a:lnTo>
                  <a:lnTo>
                    <a:pt x="90" y="121"/>
                  </a:lnTo>
                  <a:lnTo>
                    <a:pt x="90" y="119"/>
                  </a:lnTo>
                  <a:lnTo>
                    <a:pt x="90" y="117"/>
                  </a:lnTo>
                  <a:lnTo>
                    <a:pt x="88" y="117"/>
                  </a:lnTo>
                  <a:lnTo>
                    <a:pt x="88" y="115"/>
                  </a:lnTo>
                  <a:lnTo>
                    <a:pt x="86" y="115"/>
                  </a:lnTo>
                  <a:lnTo>
                    <a:pt x="86" y="113"/>
                  </a:lnTo>
                  <a:lnTo>
                    <a:pt x="86" y="111"/>
                  </a:lnTo>
                  <a:lnTo>
                    <a:pt x="86" y="109"/>
                  </a:lnTo>
                  <a:lnTo>
                    <a:pt x="84" y="109"/>
                  </a:lnTo>
                  <a:lnTo>
                    <a:pt x="84" y="107"/>
                  </a:lnTo>
                  <a:lnTo>
                    <a:pt x="82" y="106"/>
                  </a:lnTo>
                  <a:lnTo>
                    <a:pt x="82" y="104"/>
                  </a:lnTo>
                  <a:lnTo>
                    <a:pt x="80" y="104"/>
                  </a:lnTo>
                  <a:lnTo>
                    <a:pt x="80" y="102"/>
                  </a:lnTo>
                  <a:lnTo>
                    <a:pt x="78" y="100"/>
                  </a:lnTo>
                  <a:lnTo>
                    <a:pt x="76" y="100"/>
                  </a:lnTo>
                  <a:lnTo>
                    <a:pt x="76" y="98"/>
                  </a:lnTo>
                  <a:lnTo>
                    <a:pt x="76" y="96"/>
                  </a:lnTo>
                  <a:lnTo>
                    <a:pt x="76" y="94"/>
                  </a:lnTo>
                  <a:lnTo>
                    <a:pt x="75" y="94"/>
                  </a:lnTo>
                  <a:lnTo>
                    <a:pt x="75" y="92"/>
                  </a:lnTo>
                  <a:lnTo>
                    <a:pt x="73" y="92"/>
                  </a:lnTo>
                  <a:lnTo>
                    <a:pt x="71" y="92"/>
                  </a:lnTo>
                  <a:lnTo>
                    <a:pt x="69" y="90"/>
                  </a:lnTo>
                  <a:lnTo>
                    <a:pt x="67" y="90"/>
                  </a:lnTo>
                  <a:lnTo>
                    <a:pt x="65" y="90"/>
                  </a:lnTo>
                  <a:lnTo>
                    <a:pt x="67" y="90"/>
                  </a:lnTo>
                  <a:lnTo>
                    <a:pt x="67" y="88"/>
                  </a:lnTo>
                  <a:lnTo>
                    <a:pt x="65" y="88"/>
                  </a:lnTo>
                  <a:lnTo>
                    <a:pt x="65" y="86"/>
                  </a:lnTo>
                  <a:lnTo>
                    <a:pt x="65" y="84"/>
                  </a:lnTo>
                  <a:lnTo>
                    <a:pt x="65" y="82"/>
                  </a:lnTo>
                  <a:lnTo>
                    <a:pt x="63" y="81"/>
                  </a:lnTo>
                  <a:lnTo>
                    <a:pt x="63" y="79"/>
                  </a:lnTo>
                  <a:lnTo>
                    <a:pt x="63" y="77"/>
                  </a:lnTo>
                  <a:lnTo>
                    <a:pt x="61" y="73"/>
                  </a:lnTo>
                  <a:lnTo>
                    <a:pt x="61" y="71"/>
                  </a:lnTo>
                  <a:lnTo>
                    <a:pt x="59" y="71"/>
                  </a:lnTo>
                  <a:lnTo>
                    <a:pt x="59" y="69"/>
                  </a:lnTo>
                  <a:lnTo>
                    <a:pt x="61" y="69"/>
                  </a:lnTo>
                  <a:lnTo>
                    <a:pt x="61" y="67"/>
                  </a:lnTo>
                  <a:lnTo>
                    <a:pt x="59" y="67"/>
                  </a:lnTo>
                  <a:lnTo>
                    <a:pt x="59" y="65"/>
                  </a:lnTo>
                  <a:lnTo>
                    <a:pt x="59" y="67"/>
                  </a:lnTo>
                  <a:lnTo>
                    <a:pt x="57" y="65"/>
                  </a:lnTo>
                  <a:lnTo>
                    <a:pt x="57" y="63"/>
                  </a:lnTo>
                  <a:lnTo>
                    <a:pt x="55" y="63"/>
                  </a:lnTo>
                  <a:lnTo>
                    <a:pt x="55" y="61"/>
                  </a:lnTo>
                  <a:lnTo>
                    <a:pt x="53" y="61"/>
                  </a:lnTo>
                  <a:lnTo>
                    <a:pt x="51" y="61"/>
                  </a:lnTo>
                  <a:lnTo>
                    <a:pt x="50" y="59"/>
                  </a:lnTo>
                  <a:lnTo>
                    <a:pt x="48" y="58"/>
                  </a:lnTo>
                  <a:lnTo>
                    <a:pt x="46" y="58"/>
                  </a:lnTo>
                  <a:lnTo>
                    <a:pt x="44" y="58"/>
                  </a:lnTo>
                  <a:lnTo>
                    <a:pt x="42" y="56"/>
                  </a:lnTo>
                  <a:lnTo>
                    <a:pt x="42" y="54"/>
                  </a:lnTo>
                  <a:lnTo>
                    <a:pt x="42" y="52"/>
                  </a:lnTo>
                  <a:lnTo>
                    <a:pt x="42" y="48"/>
                  </a:lnTo>
                  <a:lnTo>
                    <a:pt x="40" y="48"/>
                  </a:lnTo>
                  <a:lnTo>
                    <a:pt x="38" y="48"/>
                  </a:lnTo>
                  <a:lnTo>
                    <a:pt x="36" y="46"/>
                  </a:lnTo>
                  <a:lnTo>
                    <a:pt x="36" y="44"/>
                  </a:lnTo>
                  <a:lnTo>
                    <a:pt x="36" y="42"/>
                  </a:lnTo>
                  <a:lnTo>
                    <a:pt x="34" y="42"/>
                  </a:lnTo>
                  <a:lnTo>
                    <a:pt x="32" y="38"/>
                  </a:lnTo>
                  <a:lnTo>
                    <a:pt x="30" y="36"/>
                  </a:lnTo>
                  <a:lnTo>
                    <a:pt x="30" y="35"/>
                  </a:lnTo>
                  <a:lnTo>
                    <a:pt x="28" y="35"/>
                  </a:lnTo>
                  <a:lnTo>
                    <a:pt x="25" y="35"/>
                  </a:lnTo>
                  <a:lnTo>
                    <a:pt x="23" y="35"/>
                  </a:lnTo>
                  <a:lnTo>
                    <a:pt x="23" y="33"/>
                  </a:lnTo>
                  <a:lnTo>
                    <a:pt x="21" y="31"/>
                  </a:lnTo>
                  <a:lnTo>
                    <a:pt x="19" y="29"/>
                  </a:lnTo>
                  <a:lnTo>
                    <a:pt x="17" y="29"/>
                  </a:lnTo>
                  <a:lnTo>
                    <a:pt x="17" y="27"/>
                  </a:lnTo>
                  <a:lnTo>
                    <a:pt x="15" y="25"/>
                  </a:lnTo>
                  <a:lnTo>
                    <a:pt x="13" y="23"/>
                  </a:lnTo>
                  <a:lnTo>
                    <a:pt x="11" y="23"/>
                  </a:lnTo>
                  <a:lnTo>
                    <a:pt x="11" y="21"/>
                  </a:lnTo>
                  <a:lnTo>
                    <a:pt x="9" y="21"/>
                  </a:lnTo>
                  <a:lnTo>
                    <a:pt x="9" y="19"/>
                  </a:lnTo>
                  <a:lnTo>
                    <a:pt x="7" y="19"/>
                  </a:lnTo>
                  <a:lnTo>
                    <a:pt x="7" y="17"/>
                  </a:lnTo>
                  <a:lnTo>
                    <a:pt x="7" y="15"/>
                  </a:lnTo>
                  <a:lnTo>
                    <a:pt x="5" y="15"/>
                  </a:lnTo>
                  <a:lnTo>
                    <a:pt x="5" y="13"/>
                  </a:lnTo>
                  <a:lnTo>
                    <a:pt x="3" y="13"/>
                  </a:lnTo>
                  <a:lnTo>
                    <a:pt x="5" y="11"/>
                  </a:lnTo>
                  <a:lnTo>
                    <a:pt x="3" y="11"/>
                  </a:lnTo>
                  <a:lnTo>
                    <a:pt x="3" y="10"/>
                  </a:lnTo>
                  <a:lnTo>
                    <a:pt x="3" y="8"/>
                  </a:lnTo>
                  <a:lnTo>
                    <a:pt x="3" y="6"/>
                  </a:lnTo>
                  <a:lnTo>
                    <a:pt x="5" y="6"/>
                  </a:lnTo>
                  <a:lnTo>
                    <a:pt x="5" y="4"/>
                  </a:lnTo>
                  <a:lnTo>
                    <a:pt x="7" y="4"/>
                  </a:lnTo>
                  <a:lnTo>
                    <a:pt x="7" y="6"/>
                  </a:lnTo>
                  <a:close/>
                  <a:moveTo>
                    <a:pt x="3" y="4"/>
                  </a:moveTo>
                  <a:lnTo>
                    <a:pt x="3" y="6"/>
                  </a:lnTo>
                  <a:lnTo>
                    <a:pt x="2" y="6"/>
                  </a:lnTo>
                  <a:lnTo>
                    <a:pt x="2" y="4"/>
                  </a:lnTo>
                  <a:lnTo>
                    <a:pt x="3" y="4"/>
                  </a:lnTo>
                  <a:close/>
                  <a:moveTo>
                    <a:pt x="2" y="2"/>
                  </a:moveTo>
                  <a:lnTo>
                    <a:pt x="2" y="4"/>
                  </a:lnTo>
                  <a:lnTo>
                    <a:pt x="2" y="2"/>
                  </a:lnTo>
                  <a:lnTo>
                    <a:pt x="0" y="2"/>
                  </a:lnTo>
                  <a:lnTo>
                    <a:pt x="2" y="2"/>
                  </a:lnTo>
                  <a:close/>
                  <a:moveTo>
                    <a:pt x="3" y="0"/>
                  </a:moveTo>
                  <a:lnTo>
                    <a:pt x="5" y="0"/>
                  </a:lnTo>
                  <a:lnTo>
                    <a:pt x="5" y="2"/>
                  </a:lnTo>
                  <a:lnTo>
                    <a:pt x="3" y="2"/>
                  </a:lnTo>
                  <a:lnTo>
                    <a:pt x="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 name="Freeform 108"/>
            <p:cNvSpPr>
              <a:spLocks/>
            </p:cNvSpPr>
            <p:nvPr/>
          </p:nvSpPr>
          <p:spPr bwMode="auto">
            <a:xfrm>
              <a:off x="4908550" y="3186113"/>
              <a:ext cx="11113" cy="15875"/>
            </a:xfrm>
            <a:custGeom>
              <a:avLst/>
              <a:gdLst>
                <a:gd name="T0" fmla="*/ 4 w 7"/>
                <a:gd name="T1" fmla="*/ 10 h 10"/>
                <a:gd name="T2" fmla="*/ 4 w 7"/>
                <a:gd name="T3" fmla="*/ 10 h 10"/>
                <a:gd name="T4" fmla="*/ 2 w 7"/>
                <a:gd name="T5" fmla="*/ 10 h 10"/>
                <a:gd name="T6" fmla="*/ 2 w 7"/>
                <a:gd name="T7" fmla="*/ 10 h 10"/>
                <a:gd name="T8" fmla="*/ 2 w 7"/>
                <a:gd name="T9" fmla="*/ 10 h 10"/>
                <a:gd name="T10" fmla="*/ 2 w 7"/>
                <a:gd name="T11" fmla="*/ 10 h 10"/>
                <a:gd name="T12" fmla="*/ 0 w 7"/>
                <a:gd name="T13" fmla="*/ 10 h 10"/>
                <a:gd name="T14" fmla="*/ 0 w 7"/>
                <a:gd name="T15" fmla="*/ 10 h 10"/>
                <a:gd name="T16" fmla="*/ 0 w 7"/>
                <a:gd name="T17" fmla="*/ 10 h 10"/>
                <a:gd name="T18" fmla="*/ 0 w 7"/>
                <a:gd name="T19" fmla="*/ 10 h 10"/>
                <a:gd name="T20" fmla="*/ 2 w 7"/>
                <a:gd name="T21" fmla="*/ 8 h 10"/>
                <a:gd name="T22" fmla="*/ 2 w 7"/>
                <a:gd name="T23" fmla="*/ 8 h 10"/>
                <a:gd name="T24" fmla="*/ 2 w 7"/>
                <a:gd name="T25" fmla="*/ 6 h 10"/>
                <a:gd name="T26" fmla="*/ 2 w 7"/>
                <a:gd name="T27" fmla="*/ 6 h 10"/>
                <a:gd name="T28" fmla="*/ 2 w 7"/>
                <a:gd name="T29" fmla="*/ 6 h 10"/>
                <a:gd name="T30" fmla="*/ 4 w 7"/>
                <a:gd name="T31" fmla="*/ 4 h 10"/>
                <a:gd name="T32" fmla="*/ 4 w 7"/>
                <a:gd name="T33" fmla="*/ 2 h 10"/>
                <a:gd name="T34" fmla="*/ 6 w 7"/>
                <a:gd name="T35" fmla="*/ 2 h 10"/>
                <a:gd name="T36" fmla="*/ 6 w 7"/>
                <a:gd name="T37" fmla="*/ 0 h 10"/>
                <a:gd name="T38" fmla="*/ 7 w 7"/>
                <a:gd name="T39" fmla="*/ 0 h 10"/>
                <a:gd name="T40" fmla="*/ 7 w 7"/>
                <a:gd name="T41" fmla="*/ 2 h 10"/>
                <a:gd name="T42" fmla="*/ 7 w 7"/>
                <a:gd name="T43" fmla="*/ 2 h 10"/>
                <a:gd name="T44" fmla="*/ 7 w 7"/>
                <a:gd name="T45" fmla="*/ 4 h 10"/>
                <a:gd name="T46" fmla="*/ 7 w 7"/>
                <a:gd name="T47" fmla="*/ 4 h 10"/>
                <a:gd name="T48" fmla="*/ 7 w 7"/>
                <a:gd name="T49" fmla="*/ 4 h 10"/>
                <a:gd name="T50" fmla="*/ 7 w 7"/>
                <a:gd name="T51" fmla="*/ 4 h 10"/>
                <a:gd name="T52" fmla="*/ 7 w 7"/>
                <a:gd name="T53" fmla="*/ 4 h 10"/>
                <a:gd name="T54" fmla="*/ 7 w 7"/>
                <a:gd name="T55" fmla="*/ 6 h 10"/>
                <a:gd name="T56" fmla="*/ 7 w 7"/>
                <a:gd name="T57" fmla="*/ 6 h 10"/>
                <a:gd name="T58" fmla="*/ 7 w 7"/>
                <a:gd name="T59" fmla="*/ 6 h 10"/>
                <a:gd name="T60" fmla="*/ 6 w 7"/>
                <a:gd name="T61" fmla="*/ 6 h 10"/>
                <a:gd name="T62" fmla="*/ 6 w 7"/>
                <a:gd name="T63" fmla="*/ 8 h 10"/>
                <a:gd name="T64" fmla="*/ 6 w 7"/>
                <a:gd name="T65" fmla="*/ 8 h 10"/>
                <a:gd name="T66" fmla="*/ 4 w 7"/>
                <a:gd name="T67" fmla="*/ 10 h 10"/>
                <a:gd name="T68" fmla="*/ 4 w 7"/>
                <a:gd name="T69" fmla="*/ 10 h 10"/>
                <a:gd name="T70" fmla="*/ 4 w 7"/>
                <a:gd name="T7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 h="10">
                  <a:moveTo>
                    <a:pt x="4" y="10"/>
                  </a:moveTo>
                  <a:lnTo>
                    <a:pt x="4" y="10"/>
                  </a:lnTo>
                  <a:lnTo>
                    <a:pt x="4" y="10"/>
                  </a:lnTo>
                  <a:lnTo>
                    <a:pt x="4" y="10"/>
                  </a:lnTo>
                  <a:lnTo>
                    <a:pt x="2" y="10"/>
                  </a:lnTo>
                  <a:lnTo>
                    <a:pt x="2" y="10"/>
                  </a:lnTo>
                  <a:lnTo>
                    <a:pt x="2" y="10"/>
                  </a:lnTo>
                  <a:lnTo>
                    <a:pt x="2" y="10"/>
                  </a:lnTo>
                  <a:lnTo>
                    <a:pt x="2" y="10"/>
                  </a:lnTo>
                  <a:lnTo>
                    <a:pt x="2" y="10"/>
                  </a:lnTo>
                  <a:lnTo>
                    <a:pt x="2" y="10"/>
                  </a:lnTo>
                  <a:lnTo>
                    <a:pt x="2" y="10"/>
                  </a:lnTo>
                  <a:lnTo>
                    <a:pt x="0" y="10"/>
                  </a:lnTo>
                  <a:lnTo>
                    <a:pt x="0" y="10"/>
                  </a:lnTo>
                  <a:lnTo>
                    <a:pt x="0" y="10"/>
                  </a:lnTo>
                  <a:lnTo>
                    <a:pt x="0" y="10"/>
                  </a:lnTo>
                  <a:lnTo>
                    <a:pt x="0" y="10"/>
                  </a:lnTo>
                  <a:lnTo>
                    <a:pt x="0" y="10"/>
                  </a:lnTo>
                  <a:lnTo>
                    <a:pt x="0" y="10"/>
                  </a:lnTo>
                  <a:lnTo>
                    <a:pt x="0" y="10"/>
                  </a:lnTo>
                  <a:lnTo>
                    <a:pt x="2" y="8"/>
                  </a:lnTo>
                  <a:lnTo>
                    <a:pt x="2" y="8"/>
                  </a:lnTo>
                  <a:lnTo>
                    <a:pt x="2" y="8"/>
                  </a:lnTo>
                  <a:lnTo>
                    <a:pt x="2" y="8"/>
                  </a:lnTo>
                  <a:lnTo>
                    <a:pt x="2" y="6"/>
                  </a:lnTo>
                  <a:lnTo>
                    <a:pt x="2" y="6"/>
                  </a:lnTo>
                  <a:lnTo>
                    <a:pt x="2" y="6"/>
                  </a:lnTo>
                  <a:lnTo>
                    <a:pt x="2" y="6"/>
                  </a:lnTo>
                  <a:lnTo>
                    <a:pt x="2" y="6"/>
                  </a:lnTo>
                  <a:lnTo>
                    <a:pt x="2" y="6"/>
                  </a:lnTo>
                  <a:lnTo>
                    <a:pt x="2" y="6"/>
                  </a:lnTo>
                  <a:lnTo>
                    <a:pt x="4" y="4"/>
                  </a:lnTo>
                  <a:lnTo>
                    <a:pt x="4" y="4"/>
                  </a:lnTo>
                  <a:lnTo>
                    <a:pt x="4" y="2"/>
                  </a:lnTo>
                  <a:lnTo>
                    <a:pt x="4" y="2"/>
                  </a:lnTo>
                  <a:lnTo>
                    <a:pt x="6" y="2"/>
                  </a:lnTo>
                  <a:lnTo>
                    <a:pt x="6" y="2"/>
                  </a:lnTo>
                  <a:lnTo>
                    <a:pt x="6" y="0"/>
                  </a:lnTo>
                  <a:lnTo>
                    <a:pt x="7" y="0"/>
                  </a:lnTo>
                  <a:lnTo>
                    <a:pt x="7" y="0"/>
                  </a:lnTo>
                  <a:lnTo>
                    <a:pt x="7" y="0"/>
                  </a:lnTo>
                  <a:lnTo>
                    <a:pt x="7" y="2"/>
                  </a:lnTo>
                  <a:lnTo>
                    <a:pt x="7" y="2"/>
                  </a:lnTo>
                  <a:lnTo>
                    <a:pt x="7" y="2"/>
                  </a:lnTo>
                  <a:lnTo>
                    <a:pt x="7" y="2"/>
                  </a:lnTo>
                  <a:lnTo>
                    <a:pt x="7" y="4"/>
                  </a:lnTo>
                  <a:lnTo>
                    <a:pt x="7" y="4"/>
                  </a:lnTo>
                  <a:lnTo>
                    <a:pt x="7" y="4"/>
                  </a:lnTo>
                  <a:lnTo>
                    <a:pt x="7" y="4"/>
                  </a:lnTo>
                  <a:lnTo>
                    <a:pt x="7" y="4"/>
                  </a:lnTo>
                  <a:lnTo>
                    <a:pt x="7" y="4"/>
                  </a:lnTo>
                  <a:lnTo>
                    <a:pt x="7" y="4"/>
                  </a:lnTo>
                  <a:lnTo>
                    <a:pt x="7" y="4"/>
                  </a:lnTo>
                  <a:lnTo>
                    <a:pt x="7" y="4"/>
                  </a:lnTo>
                  <a:lnTo>
                    <a:pt x="7" y="4"/>
                  </a:lnTo>
                  <a:lnTo>
                    <a:pt x="7" y="6"/>
                  </a:lnTo>
                  <a:lnTo>
                    <a:pt x="7" y="6"/>
                  </a:lnTo>
                  <a:lnTo>
                    <a:pt x="7" y="6"/>
                  </a:lnTo>
                  <a:lnTo>
                    <a:pt x="7" y="6"/>
                  </a:lnTo>
                  <a:lnTo>
                    <a:pt x="7" y="6"/>
                  </a:lnTo>
                  <a:lnTo>
                    <a:pt x="7" y="6"/>
                  </a:lnTo>
                  <a:lnTo>
                    <a:pt x="6" y="6"/>
                  </a:lnTo>
                  <a:lnTo>
                    <a:pt x="6" y="6"/>
                  </a:lnTo>
                  <a:lnTo>
                    <a:pt x="6" y="8"/>
                  </a:lnTo>
                  <a:lnTo>
                    <a:pt x="6" y="8"/>
                  </a:lnTo>
                  <a:lnTo>
                    <a:pt x="6" y="8"/>
                  </a:lnTo>
                  <a:lnTo>
                    <a:pt x="6" y="8"/>
                  </a:lnTo>
                  <a:lnTo>
                    <a:pt x="4" y="10"/>
                  </a:lnTo>
                  <a:lnTo>
                    <a:pt x="4" y="10"/>
                  </a:lnTo>
                  <a:lnTo>
                    <a:pt x="4" y="10"/>
                  </a:lnTo>
                  <a:lnTo>
                    <a:pt x="4" y="10"/>
                  </a:lnTo>
                  <a:lnTo>
                    <a:pt x="4" y="10"/>
                  </a:lnTo>
                  <a:lnTo>
                    <a:pt x="4" y="1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 name="Freeform 109"/>
            <p:cNvSpPr>
              <a:spLocks noEditPoints="1"/>
            </p:cNvSpPr>
            <p:nvPr/>
          </p:nvSpPr>
          <p:spPr bwMode="auto">
            <a:xfrm>
              <a:off x="6751638" y="3871913"/>
              <a:ext cx="738188" cy="790575"/>
            </a:xfrm>
            <a:custGeom>
              <a:avLst/>
              <a:gdLst>
                <a:gd name="T0" fmla="*/ 404 w 465"/>
                <a:gd name="T1" fmla="*/ 478 h 498"/>
                <a:gd name="T2" fmla="*/ 388 w 465"/>
                <a:gd name="T3" fmla="*/ 432 h 498"/>
                <a:gd name="T4" fmla="*/ 394 w 465"/>
                <a:gd name="T5" fmla="*/ 413 h 498"/>
                <a:gd name="T6" fmla="*/ 396 w 465"/>
                <a:gd name="T7" fmla="*/ 403 h 498"/>
                <a:gd name="T8" fmla="*/ 390 w 465"/>
                <a:gd name="T9" fmla="*/ 411 h 498"/>
                <a:gd name="T10" fmla="*/ 331 w 465"/>
                <a:gd name="T11" fmla="*/ 254 h 498"/>
                <a:gd name="T12" fmla="*/ 171 w 465"/>
                <a:gd name="T13" fmla="*/ 25 h 498"/>
                <a:gd name="T14" fmla="*/ 169 w 465"/>
                <a:gd name="T15" fmla="*/ 58 h 498"/>
                <a:gd name="T16" fmla="*/ 177 w 465"/>
                <a:gd name="T17" fmla="*/ 83 h 498"/>
                <a:gd name="T18" fmla="*/ 196 w 465"/>
                <a:gd name="T19" fmla="*/ 106 h 498"/>
                <a:gd name="T20" fmla="*/ 210 w 465"/>
                <a:gd name="T21" fmla="*/ 139 h 498"/>
                <a:gd name="T22" fmla="*/ 252 w 465"/>
                <a:gd name="T23" fmla="*/ 150 h 498"/>
                <a:gd name="T24" fmla="*/ 290 w 465"/>
                <a:gd name="T25" fmla="*/ 165 h 498"/>
                <a:gd name="T26" fmla="*/ 315 w 465"/>
                <a:gd name="T27" fmla="*/ 150 h 498"/>
                <a:gd name="T28" fmla="*/ 338 w 465"/>
                <a:gd name="T29" fmla="*/ 162 h 498"/>
                <a:gd name="T30" fmla="*/ 379 w 465"/>
                <a:gd name="T31" fmla="*/ 156 h 498"/>
                <a:gd name="T32" fmla="*/ 400 w 465"/>
                <a:gd name="T33" fmla="*/ 129 h 498"/>
                <a:gd name="T34" fmla="*/ 436 w 465"/>
                <a:gd name="T35" fmla="*/ 117 h 498"/>
                <a:gd name="T36" fmla="*/ 461 w 465"/>
                <a:gd name="T37" fmla="*/ 135 h 498"/>
                <a:gd name="T38" fmla="*/ 442 w 465"/>
                <a:gd name="T39" fmla="*/ 156 h 498"/>
                <a:gd name="T40" fmla="*/ 423 w 465"/>
                <a:gd name="T41" fmla="*/ 194 h 498"/>
                <a:gd name="T42" fmla="*/ 402 w 465"/>
                <a:gd name="T43" fmla="*/ 225 h 498"/>
                <a:gd name="T44" fmla="*/ 384 w 465"/>
                <a:gd name="T45" fmla="*/ 229 h 498"/>
                <a:gd name="T46" fmla="*/ 367 w 465"/>
                <a:gd name="T47" fmla="*/ 219 h 498"/>
                <a:gd name="T48" fmla="*/ 382 w 465"/>
                <a:gd name="T49" fmla="*/ 192 h 498"/>
                <a:gd name="T50" fmla="*/ 342 w 465"/>
                <a:gd name="T51" fmla="*/ 175 h 498"/>
                <a:gd name="T52" fmla="*/ 325 w 465"/>
                <a:gd name="T53" fmla="*/ 167 h 498"/>
                <a:gd name="T54" fmla="*/ 327 w 465"/>
                <a:gd name="T55" fmla="*/ 190 h 498"/>
                <a:gd name="T56" fmla="*/ 327 w 465"/>
                <a:gd name="T57" fmla="*/ 225 h 498"/>
                <a:gd name="T58" fmla="*/ 329 w 465"/>
                <a:gd name="T59" fmla="*/ 254 h 498"/>
                <a:gd name="T60" fmla="*/ 323 w 465"/>
                <a:gd name="T61" fmla="*/ 248 h 498"/>
                <a:gd name="T62" fmla="*/ 317 w 465"/>
                <a:gd name="T63" fmla="*/ 246 h 498"/>
                <a:gd name="T64" fmla="*/ 292 w 465"/>
                <a:gd name="T65" fmla="*/ 279 h 498"/>
                <a:gd name="T66" fmla="*/ 273 w 465"/>
                <a:gd name="T67" fmla="*/ 286 h 498"/>
                <a:gd name="T68" fmla="*/ 244 w 465"/>
                <a:gd name="T69" fmla="*/ 315 h 498"/>
                <a:gd name="T70" fmla="*/ 214 w 465"/>
                <a:gd name="T71" fmla="*/ 340 h 498"/>
                <a:gd name="T72" fmla="*/ 190 w 465"/>
                <a:gd name="T73" fmla="*/ 355 h 498"/>
                <a:gd name="T74" fmla="*/ 190 w 465"/>
                <a:gd name="T75" fmla="*/ 388 h 498"/>
                <a:gd name="T76" fmla="*/ 185 w 465"/>
                <a:gd name="T77" fmla="*/ 425 h 498"/>
                <a:gd name="T78" fmla="*/ 179 w 465"/>
                <a:gd name="T79" fmla="*/ 457 h 498"/>
                <a:gd name="T80" fmla="*/ 133 w 465"/>
                <a:gd name="T81" fmla="*/ 463 h 498"/>
                <a:gd name="T82" fmla="*/ 131 w 465"/>
                <a:gd name="T83" fmla="*/ 450 h 498"/>
                <a:gd name="T84" fmla="*/ 114 w 465"/>
                <a:gd name="T85" fmla="*/ 415 h 498"/>
                <a:gd name="T86" fmla="*/ 104 w 465"/>
                <a:gd name="T87" fmla="*/ 386 h 498"/>
                <a:gd name="T88" fmla="*/ 91 w 465"/>
                <a:gd name="T89" fmla="*/ 357 h 498"/>
                <a:gd name="T90" fmla="*/ 81 w 465"/>
                <a:gd name="T91" fmla="*/ 327 h 498"/>
                <a:gd name="T92" fmla="*/ 77 w 465"/>
                <a:gd name="T93" fmla="*/ 298 h 498"/>
                <a:gd name="T94" fmla="*/ 73 w 465"/>
                <a:gd name="T95" fmla="*/ 284 h 498"/>
                <a:gd name="T96" fmla="*/ 71 w 465"/>
                <a:gd name="T97" fmla="*/ 256 h 498"/>
                <a:gd name="T98" fmla="*/ 75 w 465"/>
                <a:gd name="T99" fmla="*/ 242 h 498"/>
                <a:gd name="T100" fmla="*/ 64 w 465"/>
                <a:gd name="T101" fmla="*/ 252 h 498"/>
                <a:gd name="T102" fmla="*/ 22 w 465"/>
                <a:gd name="T103" fmla="*/ 250 h 498"/>
                <a:gd name="T104" fmla="*/ 35 w 465"/>
                <a:gd name="T105" fmla="*/ 231 h 498"/>
                <a:gd name="T106" fmla="*/ 4 w 465"/>
                <a:gd name="T107" fmla="*/ 221 h 498"/>
                <a:gd name="T108" fmla="*/ 8 w 465"/>
                <a:gd name="T109" fmla="*/ 208 h 498"/>
                <a:gd name="T110" fmla="*/ 45 w 465"/>
                <a:gd name="T111" fmla="*/ 200 h 498"/>
                <a:gd name="T112" fmla="*/ 23 w 465"/>
                <a:gd name="T113" fmla="*/ 163 h 498"/>
                <a:gd name="T114" fmla="*/ 60 w 465"/>
                <a:gd name="T115" fmla="*/ 137 h 498"/>
                <a:gd name="T116" fmla="*/ 100 w 465"/>
                <a:gd name="T117" fmla="*/ 89 h 498"/>
                <a:gd name="T118" fmla="*/ 108 w 465"/>
                <a:gd name="T119" fmla="*/ 58 h 498"/>
                <a:gd name="T120" fmla="*/ 93 w 465"/>
                <a:gd name="T121" fmla="*/ 29 h 498"/>
                <a:gd name="T122" fmla="*/ 131 w 465"/>
                <a:gd name="T123" fmla="*/ 14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65" h="498">
                  <a:moveTo>
                    <a:pt x="409" y="490"/>
                  </a:moveTo>
                  <a:lnTo>
                    <a:pt x="409" y="492"/>
                  </a:lnTo>
                  <a:lnTo>
                    <a:pt x="409" y="494"/>
                  </a:lnTo>
                  <a:lnTo>
                    <a:pt x="409" y="496"/>
                  </a:lnTo>
                  <a:lnTo>
                    <a:pt x="409" y="498"/>
                  </a:lnTo>
                  <a:lnTo>
                    <a:pt x="407" y="498"/>
                  </a:lnTo>
                  <a:lnTo>
                    <a:pt x="407" y="496"/>
                  </a:lnTo>
                  <a:lnTo>
                    <a:pt x="407" y="494"/>
                  </a:lnTo>
                  <a:lnTo>
                    <a:pt x="406" y="494"/>
                  </a:lnTo>
                  <a:lnTo>
                    <a:pt x="406" y="492"/>
                  </a:lnTo>
                  <a:lnTo>
                    <a:pt x="406" y="490"/>
                  </a:lnTo>
                  <a:lnTo>
                    <a:pt x="407" y="490"/>
                  </a:lnTo>
                  <a:lnTo>
                    <a:pt x="409" y="490"/>
                  </a:lnTo>
                  <a:close/>
                  <a:moveTo>
                    <a:pt x="406" y="490"/>
                  </a:moveTo>
                  <a:lnTo>
                    <a:pt x="406" y="488"/>
                  </a:lnTo>
                  <a:lnTo>
                    <a:pt x="406" y="486"/>
                  </a:lnTo>
                  <a:lnTo>
                    <a:pt x="406" y="488"/>
                  </a:lnTo>
                  <a:lnTo>
                    <a:pt x="407" y="488"/>
                  </a:lnTo>
                  <a:lnTo>
                    <a:pt x="406" y="488"/>
                  </a:lnTo>
                  <a:lnTo>
                    <a:pt x="406" y="490"/>
                  </a:lnTo>
                  <a:close/>
                  <a:moveTo>
                    <a:pt x="402" y="478"/>
                  </a:moveTo>
                  <a:lnTo>
                    <a:pt x="402" y="480"/>
                  </a:lnTo>
                  <a:lnTo>
                    <a:pt x="402" y="478"/>
                  </a:lnTo>
                  <a:lnTo>
                    <a:pt x="402" y="480"/>
                  </a:lnTo>
                  <a:lnTo>
                    <a:pt x="402" y="478"/>
                  </a:lnTo>
                  <a:lnTo>
                    <a:pt x="400" y="478"/>
                  </a:lnTo>
                  <a:lnTo>
                    <a:pt x="400" y="476"/>
                  </a:lnTo>
                  <a:lnTo>
                    <a:pt x="402" y="476"/>
                  </a:lnTo>
                  <a:lnTo>
                    <a:pt x="402" y="478"/>
                  </a:lnTo>
                  <a:close/>
                  <a:moveTo>
                    <a:pt x="404" y="478"/>
                  </a:moveTo>
                  <a:lnTo>
                    <a:pt x="404" y="476"/>
                  </a:lnTo>
                  <a:lnTo>
                    <a:pt x="404" y="478"/>
                  </a:lnTo>
                  <a:lnTo>
                    <a:pt x="404" y="476"/>
                  </a:lnTo>
                  <a:lnTo>
                    <a:pt x="404" y="478"/>
                  </a:lnTo>
                  <a:close/>
                  <a:moveTo>
                    <a:pt x="404" y="476"/>
                  </a:moveTo>
                  <a:lnTo>
                    <a:pt x="404" y="478"/>
                  </a:lnTo>
                  <a:lnTo>
                    <a:pt x="404" y="476"/>
                  </a:lnTo>
                  <a:lnTo>
                    <a:pt x="402" y="476"/>
                  </a:lnTo>
                  <a:lnTo>
                    <a:pt x="402" y="474"/>
                  </a:lnTo>
                  <a:lnTo>
                    <a:pt x="404" y="474"/>
                  </a:lnTo>
                  <a:lnTo>
                    <a:pt x="404" y="476"/>
                  </a:lnTo>
                  <a:close/>
                  <a:moveTo>
                    <a:pt x="77" y="473"/>
                  </a:moveTo>
                  <a:lnTo>
                    <a:pt x="79" y="473"/>
                  </a:lnTo>
                  <a:lnTo>
                    <a:pt x="77" y="473"/>
                  </a:lnTo>
                  <a:close/>
                  <a:moveTo>
                    <a:pt x="398" y="474"/>
                  </a:moveTo>
                  <a:lnTo>
                    <a:pt x="396" y="474"/>
                  </a:lnTo>
                  <a:lnTo>
                    <a:pt x="396" y="473"/>
                  </a:lnTo>
                  <a:lnTo>
                    <a:pt x="398" y="473"/>
                  </a:lnTo>
                  <a:lnTo>
                    <a:pt x="398" y="474"/>
                  </a:lnTo>
                  <a:close/>
                  <a:moveTo>
                    <a:pt x="406" y="471"/>
                  </a:moveTo>
                  <a:lnTo>
                    <a:pt x="406" y="469"/>
                  </a:lnTo>
                  <a:lnTo>
                    <a:pt x="406" y="471"/>
                  </a:lnTo>
                  <a:close/>
                  <a:moveTo>
                    <a:pt x="392" y="459"/>
                  </a:moveTo>
                  <a:lnTo>
                    <a:pt x="390" y="459"/>
                  </a:lnTo>
                  <a:lnTo>
                    <a:pt x="390" y="457"/>
                  </a:lnTo>
                  <a:lnTo>
                    <a:pt x="392" y="457"/>
                  </a:lnTo>
                  <a:lnTo>
                    <a:pt x="392" y="459"/>
                  </a:lnTo>
                  <a:close/>
                  <a:moveTo>
                    <a:pt x="89" y="432"/>
                  </a:moveTo>
                  <a:lnTo>
                    <a:pt x="87" y="432"/>
                  </a:lnTo>
                  <a:lnTo>
                    <a:pt x="89" y="432"/>
                  </a:lnTo>
                  <a:close/>
                  <a:moveTo>
                    <a:pt x="64" y="432"/>
                  </a:moveTo>
                  <a:lnTo>
                    <a:pt x="64" y="430"/>
                  </a:lnTo>
                  <a:lnTo>
                    <a:pt x="64" y="432"/>
                  </a:lnTo>
                  <a:close/>
                  <a:moveTo>
                    <a:pt x="388" y="432"/>
                  </a:moveTo>
                  <a:lnTo>
                    <a:pt x="388" y="434"/>
                  </a:lnTo>
                  <a:lnTo>
                    <a:pt x="388" y="436"/>
                  </a:lnTo>
                  <a:lnTo>
                    <a:pt x="386" y="436"/>
                  </a:lnTo>
                  <a:lnTo>
                    <a:pt x="384" y="436"/>
                  </a:lnTo>
                  <a:lnTo>
                    <a:pt x="386" y="436"/>
                  </a:lnTo>
                  <a:lnTo>
                    <a:pt x="386" y="434"/>
                  </a:lnTo>
                  <a:lnTo>
                    <a:pt x="384" y="434"/>
                  </a:lnTo>
                  <a:lnTo>
                    <a:pt x="384" y="432"/>
                  </a:lnTo>
                  <a:lnTo>
                    <a:pt x="386" y="432"/>
                  </a:lnTo>
                  <a:lnTo>
                    <a:pt x="386" y="430"/>
                  </a:lnTo>
                  <a:lnTo>
                    <a:pt x="388" y="430"/>
                  </a:lnTo>
                  <a:lnTo>
                    <a:pt x="388" y="432"/>
                  </a:lnTo>
                  <a:close/>
                  <a:moveTo>
                    <a:pt x="73" y="426"/>
                  </a:moveTo>
                  <a:lnTo>
                    <a:pt x="73" y="425"/>
                  </a:lnTo>
                  <a:lnTo>
                    <a:pt x="73" y="426"/>
                  </a:lnTo>
                  <a:close/>
                  <a:moveTo>
                    <a:pt x="390" y="423"/>
                  </a:moveTo>
                  <a:lnTo>
                    <a:pt x="388" y="423"/>
                  </a:lnTo>
                  <a:lnTo>
                    <a:pt x="390" y="423"/>
                  </a:lnTo>
                  <a:lnTo>
                    <a:pt x="388" y="421"/>
                  </a:lnTo>
                  <a:lnTo>
                    <a:pt x="390" y="421"/>
                  </a:lnTo>
                  <a:lnTo>
                    <a:pt x="390" y="423"/>
                  </a:lnTo>
                  <a:close/>
                  <a:moveTo>
                    <a:pt x="384" y="421"/>
                  </a:moveTo>
                  <a:lnTo>
                    <a:pt x="382" y="421"/>
                  </a:lnTo>
                  <a:lnTo>
                    <a:pt x="382" y="419"/>
                  </a:lnTo>
                  <a:lnTo>
                    <a:pt x="384" y="419"/>
                  </a:lnTo>
                  <a:lnTo>
                    <a:pt x="384" y="421"/>
                  </a:lnTo>
                  <a:close/>
                  <a:moveTo>
                    <a:pt x="71" y="419"/>
                  </a:moveTo>
                  <a:lnTo>
                    <a:pt x="71" y="417"/>
                  </a:lnTo>
                  <a:lnTo>
                    <a:pt x="71" y="419"/>
                  </a:lnTo>
                  <a:close/>
                  <a:moveTo>
                    <a:pt x="396" y="415"/>
                  </a:moveTo>
                  <a:lnTo>
                    <a:pt x="396" y="413"/>
                  </a:lnTo>
                  <a:lnTo>
                    <a:pt x="394" y="413"/>
                  </a:lnTo>
                  <a:lnTo>
                    <a:pt x="396" y="413"/>
                  </a:lnTo>
                  <a:lnTo>
                    <a:pt x="396" y="415"/>
                  </a:lnTo>
                  <a:close/>
                  <a:moveTo>
                    <a:pt x="396" y="411"/>
                  </a:moveTo>
                  <a:lnTo>
                    <a:pt x="396" y="409"/>
                  </a:lnTo>
                  <a:lnTo>
                    <a:pt x="396" y="411"/>
                  </a:lnTo>
                  <a:close/>
                  <a:moveTo>
                    <a:pt x="409" y="409"/>
                  </a:moveTo>
                  <a:lnTo>
                    <a:pt x="409" y="407"/>
                  </a:lnTo>
                  <a:lnTo>
                    <a:pt x="409" y="409"/>
                  </a:lnTo>
                  <a:close/>
                  <a:moveTo>
                    <a:pt x="390" y="400"/>
                  </a:moveTo>
                  <a:lnTo>
                    <a:pt x="390" y="398"/>
                  </a:lnTo>
                  <a:lnTo>
                    <a:pt x="390" y="396"/>
                  </a:lnTo>
                  <a:lnTo>
                    <a:pt x="390" y="398"/>
                  </a:lnTo>
                  <a:lnTo>
                    <a:pt x="390" y="400"/>
                  </a:lnTo>
                  <a:close/>
                  <a:moveTo>
                    <a:pt x="396" y="388"/>
                  </a:moveTo>
                  <a:lnTo>
                    <a:pt x="396" y="386"/>
                  </a:lnTo>
                  <a:lnTo>
                    <a:pt x="396" y="388"/>
                  </a:lnTo>
                  <a:lnTo>
                    <a:pt x="396" y="390"/>
                  </a:lnTo>
                  <a:lnTo>
                    <a:pt x="396" y="392"/>
                  </a:lnTo>
                  <a:lnTo>
                    <a:pt x="396" y="390"/>
                  </a:lnTo>
                  <a:lnTo>
                    <a:pt x="394" y="390"/>
                  </a:lnTo>
                  <a:lnTo>
                    <a:pt x="394" y="392"/>
                  </a:lnTo>
                  <a:lnTo>
                    <a:pt x="396" y="392"/>
                  </a:lnTo>
                  <a:lnTo>
                    <a:pt x="396" y="394"/>
                  </a:lnTo>
                  <a:lnTo>
                    <a:pt x="396" y="396"/>
                  </a:lnTo>
                  <a:lnTo>
                    <a:pt x="394" y="396"/>
                  </a:lnTo>
                  <a:lnTo>
                    <a:pt x="394" y="398"/>
                  </a:lnTo>
                  <a:lnTo>
                    <a:pt x="394" y="400"/>
                  </a:lnTo>
                  <a:lnTo>
                    <a:pt x="394" y="402"/>
                  </a:lnTo>
                  <a:lnTo>
                    <a:pt x="396" y="402"/>
                  </a:lnTo>
                  <a:lnTo>
                    <a:pt x="394" y="402"/>
                  </a:lnTo>
                  <a:lnTo>
                    <a:pt x="394" y="403"/>
                  </a:lnTo>
                  <a:lnTo>
                    <a:pt x="396" y="403"/>
                  </a:lnTo>
                  <a:lnTo>
                    <a:pt x="394" y="405"/>
                  </a:lnTo>
                  <a:lnTo>
                    <a:pt x="392" y="405"/>
                  </a:lnTo>
                  <a:lnTo>
                    <a:pt x="392" y="407"/>
                  </a:lnTo>
                  <a:lnTo>
                    <a:pt x="394" y="407"/>
                  </a:lnTo>
                  <a:lnTo>
                    <a:pt x="394" y="409"/>
                  </a:lnTo>
                  <a:lnTo>
                    <a:pt x="392" y="409"/>
                  </a:lnTo>
                  <a:lnTo>
                    <a:pt x="392" y="411"/>
                  </a:lnTo>
                  <a:lnTo>
                    <a:pt x="392" y="413"/>
                  </a:lnTo>
                  <a:lnTo>
                    <a:pt x="390" y="413"/>
                  </a:lnTo>
                  <a:lnTo>
                    <a:pt x="390" y="415"/>
                  </a:lnTo>
                  <a:lnTo>
                    <a:pt x="392" y="415"/>
                  </a:lnTo>
                  <a:lnTo>
                    <a:pt x="392" y="413"/>
                  </a:lnTo>
                  <a:lnTo>
                    <a:pt x="392" y="415"/>
                  </a:lnTo>
                  <a:lnTo>
                    <a:pt x="392" y="417"/>
                  </a:lnTo>
                  <a:lnTo>
                    <a:pt x="390" y="417"/>
                  </a:lnTo>
                  <a:lnTo>
                    <a:pt x="390" y="419"/>
                  </a:lnTo>
                  <a:lnTo>
                    <a:pt x="392" y="419"/>
                  </a:lnTo>
                  <a:lnTo>
                    <a:pt x="390" y="419"/>
                  </a:lnTo>
                  <a:lnTo>
                    <a:pt x="390" y="421"/>
                  </a:lnTo>
                  <a:lnTo>
                    <a:pt x="390" y="419"/>
                  </a:lnTo>
                  <a:lnTo>
                    <a:pt x="388" y="419"/>
                  </a:lnTo>
                  <a:lnTo>
                    <a:pt x="390" y="419"/>
                  </a:lnTo>
                  <a:lnTo>
                    <a:pt x="388" y="419"/>
                  </a:lnTo>
                  <a:lnTo>
                    <a:pt x="388" y="417"/>
                  </a:lnTo>
                  <a:lnTo>
                    <a:pt x="388" y="415"/>
                  </a:lnTo>
                  <a:lnTo>
                    <a:pt x="388" y="413"/>
                  </a:lnTo>
                  <a:lnTo>
                    <a:pt x="388" y="415"/>
                  </a:lnTo>
                  <a:lnTo>
                    <a:pt x="388" y="413"/>
                  </a:lnTo>
                  <a:lnTo>
                    <a:pt x="390" y="413"/>
                  </a:lnTo>
                  <a:lnTo>
                    <a:pt x="388" y="413"/>
                  </a:lnTo>
                  <a:lnTo>
                    <a:pt x="390" y="413"/>
                  </a:lnTo>
                  <a:lnTo>
                    <a:pt x="390" y="411"/>
                  </a:lnTo>
                  <a:lnTo>
                    <a:pt x="390" y="409"/>
                  </a:lnTo>
                  <a:lnTo>
                    <a:pt x="392" y="409"/>
                  </a:lnTo>
                  <a:lnTo>
                    <a:pt x="392" y="407"/>
                  </a:lnTo>
                  <a:lnTo>
                    <a:pt x="392" y="409"/>
                  </a:lnTo>
                  <a:lnTo>
                    <a:pt x="392" y="407"/>
                  </a:lnTo>
                  <a:lnTo>
                    <a:pt x="390" y="407"/>
                  </a:lnTo>
                  <a:lnTo>
                    <a:pt x="390" y="403"/>
                  </a:lnTo>
                  <a:lnTo>
                    <a:pt x="390" y="402"/>
                  </a:lnTo>
                  <a:lnTo>
                    <a:pt x="392" y="402"/>
                  </a:lnTo>
                  <a:lnTo>
                    <a:pt x="390" y="402"/>
                  </a:lnTo>
                  <a:lnTo>
                    <a:pt x="390" y="400"/>
                  </a:lnTo>
                  <a:lnTo>
                    <a:pt x="392" y="400"/>
                  </a:lnTo>
                  <a:lnTo>
                    <a:pt x="392" y="398"/>
                  </a:lnTo>
                  <a:lnTo>
                    <a:pt x="392" y="396"/>
                  </a:lnTo>
                  <a:lnTo>
                    <a:pt x="392" y="394"/>
                  </a:lnTo>
                  <a:lnTo>
                    <a:pt x="392" y="392"/>
                  </a:lnTo>
                  <a:lnTo>
                    <a:pt x="392" y="390"/>
                  </a:lnTo>
                  <a:lnTo>
                    <a:pt x="394" y="390"/>
                  </a:lnTo>
                  <a:lnTo>
                    <a:pt x="394" y="388"/>
                  </a:lnTo>
                  <a:lnTo>
                    <a:pt x="396" y="388"/>
                  </a:lnTo>
                  <a:lnTo>
                    <a:pt x="396" y="386"/>
                  </a:lnTo>
                  <a:lnTo>
                    <a:pt x="396" y="388"/>
                  </a:lnTo>
                  <a:close/>
                  <a:moveTo>
                    <a:pt x="204" y="352"/>
                  </a:moveTo>
                  <a:lnTo>
                    <a:pt x="202" y="352"/>
                  </a:lnTo>
                  <a:lnTo>
                    <a:pt x="202" y="350"/>
                  </a:lnTo>
                  <a:lnTo>
                    <a:pt x="204" y="350"/>
                  </a:lnTo>
                  <a:lnTo>
                    <a:pt x="204" y="352"/>
                  </a:lnTo>
                  <a:close/>
                  <a:moveTo>
                    <a:pt x="331" y="254"/>
                  </a:moveTo>
                  <a:lnTo>
                    <a:pt x="329" y="254"/>
                  </a:lnTo>
                  <a:lnTo>
                    <a:pt x="329" y="252"/>
                  </a:lnTo>
                  <a:lnTo>
                    <a:pt x="329" y="254"/>
                  </a:lnTo>
                  <a:lnTo>
                    <a:pt x="331" y="254"/>
                  </a:lnTo>
                  <a:close/>
                  <a:moveTo>
                    <a:pt x="317" y="252"/>
                  </a:moveTo>
                  <a:lnTo>
                    <a:pt x="315" y="252"/>
                  </a:lnTo>
                  <a:lnTo>
                    <a:pt x="317" y="252"/>
                  </a:lnTo>
                  <a:lnTo>
                    <a:pt x="317" y="250"/>
                  </a:lnTo>
                  <a:lnTo>
                    <a:pt x="317" y="248"/>
                  </a:lnTo>
                  <a:lnTo>
                    <a:pt x="319" y="250"/>
                  </a:lnTo>
                  <a:lnTo>
                    <a:pt x="319" y="252"/>
                  </a:lnTo>
                  <a:lnTo>
                    <a:pt x="317" y="252"/>
                  </a:lnTo>
                  <a:close/>
                  <a:moveTo>
                    <a:pt x="327" y="248"/>
                  </a:moveTo>
                  <a:lnTo>
                    <a:pt x="327" y="250"/>
                  </a:lnTo>
                  <a:lnTo>
                    <a:pt x="325" y="250"/>
                  </a:lnTo>
                  <a:lnTo>
                    <a:pt x="325" y="248"/>
                  </a:lnTo>
                  <a:lnTo>
                    <a:pt x="327" y="248"/>
                  </a:lnTo>
                  <a:close/>
                  <a:moveTo>
                    <a:pt x="154" y="2"/>
                  </a:moveTo>
                  <a:lnTo>
                    <a:pt x="156" y="2"/>
                  </a:lnTo>
                  <a:lnTo>
                    <a:pt x="156" y="0"/>
                  </a:lnTo>
                  <a:lnTo>
                    <a:pt x="158" y="0"/>
                  </a:lnTo>
                  <a:lnTo>
                    <a:pt x="158" y="2"/>
                  </a:lnTo>
                  <a:lnTo>
                    <a:pt x="156" y="4"/>
                  </a:lnTo>
                  <a:lnTo>
                    <a:pt x="158" y="6"/>
                  </a:lnTo>
                  <a:lnTo>
                    <a:pt x="158" y="8"/>
                  </a:lnTo>
                  <a:lnTo>
                    <a:pt x="158" y="10"/>
                  </a:lnTo>
                  <a:lnTo>
                    <a:pt x="160" y="12"/>
                  </a:lnTo>
                  <a:lnTo>
                    <a:pt x="160" y="14"/>
                  </a:lnTo>
                  <a:lnTo>
                    <a:pt x="162" y="16"/>
                  </a:lnTo>
                  <a:lnTo>
                    <a:pt x="162" y="18"/>
                  </a:lnTo>
                  <a:lnTo>
                    <a:pt x="166" y="20"/>
                  </a:lnTo>
                  <a:lnTo>
                    <a:pt x="167" y="20"/>
                  </a:lnTo>
                  <a:lnTo>
                    <a:pt x="169" y="21"/>
                  </a:lnTo>
                  <a:lnTo>
                    <a:pt x="171" y="21"/>
                  </a:lnTo>
                  <a:lnTo>
                    <a:pt x="171" y="23"/>
                  </a:lnTo>
                  <a:lnTo>
                    <a:pt x="171" y="25"/>
                  </a:lnTo>
                  <a:lnTo>
                    <a:pt x="171" y="27"/>
                  </a:lnTo>
                  <a:lnTo>
                    <a:pt x="169" y="27"/>
                  </a:lnTo>
                  <a:lnTo>
                    <a:pt x="167" y="27"/>
                  </a:lnTo>
                  <a:lnTo>
                    <a:pt x="167" y="29"/>
                  </a:lnTo>
                  <a:lnTo>
                    <a:pt x="169" y="31"/>
                  </a:lnTo>
                  <a:lnTo>
                    <a:pt x="169" y="33"/>
                  </a:lnTo>
                  <a:lnTo>
                    <a:pt x="169" y="35"/>
                  </a:lnTo>
                  <a:lnTo>
                    <a:pt x="169" y="39"/>
                  </a:lnTo>
                  <a:lnTo>
                    <a:pt x="171" y="41"/>
                  </a:lnTo>
                  <a:lnTo>
                    <a:pt x="171" y="43"/>
                  </a:lnTo>
                  <a:lnTo>
                    <a:pt x="173" y="43"/>
                  </a:lnTo>
                  <a:lnTo>
                    <a:pt x="173" y="44"/>
                  </a:lnTo>
                  <a:lnTo>
                    <a:pt x="175" y="44"/>
                  </a:lnTo>
                  <a:lnTo>
                    <a:pt x="177" y="44"/>
                  </a:lnTo>
                  <a:lnTo>
                    <a:pt x="179" y="44"/>
                  </a:lnTo>
                  <a:lnTo>
                    <a:pt x="179" y="46"/>
                  </a:lnTo>
                  <a:lnTo>
                    <a:pt x="177" y="46"/>
                  </a:lnTo>
                  <a:lnTo>
                    <a:pt x="177" y="48"/>
                  </a:lnTo>
                  <a:lnTo>
                    <a:pt x="177" y="50"/>
                  </a:lnTo>
                  <a:lnTo>
                    <a:pt x="179" y="50"/>
                  </a:lnTo>
                  <a:lnTo>
                    <a:pt x="179" y="52"/>
                  </a:lnTo>
                  <a:lnTo>
                    <a:pt x="181" y="52"/>
                  </a:lnTo>
                  <a:lnTo>
                    <a:pt x="181" y="54"/>
                  </a:lnTo>
                  <a:lnTo>
                    <a:pt x="181" y="56"/>
                  </a:lnTo>
                  <a:lnTo>
                    <a:pt x="179" y="56"/>
                  </a:lnTo>
                  <a:lnTo>
                    <a:pt x="177" y="58"/>
                  </a:lnTo>
                  <a:lnTo>
                    <a:pt x="175" y="58"/>
                  </a:lnTo>
                  <a:lnTo>
                    <a:pt x="173" y="58"/>
                  </a:lnTo>
                  <a:lnTo>
                    <a:pt x="173" y="60"/>
                  </a:lnTo>
                  <a:lnTo>
                    <a:pt x="171" y="60"/>
                  </a:lnTo>
                  <a:lnTo>
                    <a:pt x="169" y="60"/>
                  </a:lnTo>
                  <a:lnTo>
                    <a:pt x="169" y="58"/>
                  </a:lnTo>
                  <a:lnTo>
                    <a:pt x="167" y="58"/>
                  </a:lnTo>
                  <a:lnTo>
                    <a:pt x="167" y="56"/>
                  </a:lnTo>
                  <a:lnTo>
                    <a:pt x="166" y="56"/>
                  </a:lnTo>
                  <a:lnTo>
                    <a:pt x="164" y="56"/>
                  </a:lnTo>
                  <a:lnTo>
                    <a:pt x="162" y="56"/>
                  </a:lnTo>
                  <a:lnTo>
                    <a:pt x="162" y="58"/>
                  </a:lnTo>
                  <a:lnTo>
                    <a:pt x="164" y="58"/>
                  </a:lnTo>
                  <a:lnTo>
                    <a:pt x="164" y="60"/>
                  </a:lnTo>
                  <a:lnTo>
                    <a:pt x="164" y="62"/>
                  </a:lnTo>
                  <a:lnTo>
                    <a:pt x="164" y="64"/>
                  </a:lnTo>
                  <a:lnTo>
                    <a:pt x="166" y="64"/>
                  </a:lnTo>
                  <a:lnTo>
                    <a:pt x="167" y="68"/>
                  </a:lnTo>
                  <a:lnTo>
                    <a:pt x="167" y="69"/>
                  </a:lnTo>
                  <a:lnTo>
                    <a:pt x="167" y="71"/>
                  </a:lnTo>
                  <a:lnTo>
                    <a:pt x="167" y="73"/>
                  </a:lnTo>
                  <a:lnTo>
                    <a:pt x="169" y="73"/>
                  </a:lnTo>
                  <a:lnTo>
                    <a:pt x="169" y="75"/>
                  </a:lnTo>
                  <a:lnTo>
                    <a:pt x="167" y="77"/>
                  </a:lnTo>
                  <a:lnTo>
                    <a:pt x="169" y="77"/>
                  </a:lnTo>
                  <a:lnTo>
                    <a:pt x="169" y="79"/>
                  </a:lnTo>
                  <a:lnTo>
                    <a:pt x="167" y="79"/>
                  </a:lnTo>
                  <a:lnTo>
                    <a:pt x="167" y="81"/>
                  </a:lnTo>
                  <a:lnTo>
                    <a:pt x="169" y="81"/>
                  </a:lnTo>
                  <a:lnTo>
                    <a:pt x="171" y="81"/>
                  </a:lnTo>
                  <a:lnTo>
                    <a:pt x="171" y="79"/>
                  </a:lnTo>
                  <a:lnTo>
                    <a:pt x="173" y="79"/>
                  </a:lnTo>
                  <a:lnTo>
                    <a:pt x="173" y="77"/>
                  </a:lnTo>
                  <a:lnTo>
                    <a:pt x="173" y="79"/>
                  </a:lnTo>
                  <a:lnTo>
                    <a:pt x="175" y="79"/>
                  </a:lnTo>
                  <a:lnTo>
                    <a:pt x="175" y="81"/>
                  </a:lnTo>
                  <a:lnTo>
                    <a:pt x="177" y="81"/>
                  </a:lnTo>
                  <a:lnTo>
                    <a:pt x="177" y="83"/>
                  </a:lnTo>
                  <a:lnTo>
                    <a:pt x="177" y="85"/>
                  </a:lnTo>
                  <a:lnTo>
                    <a:pt x="179" y="85"/>
                  </a:lnTo>
                  <a:lnTo>
                    <a:pt x="181" y="85"/>
                  </a:lnTo>
                  <a:lnTo>
                    <a:pt x="181" y="87"/>
                  </a:lnTo>
                  <a:lnTo>
                    <a:pt x="183" y="87"/>
                  </a:lnTo>
                  <a:lnTo>
                    <a:pt x="185" y="87"/>
                  </a:lnTo>
                  <a:lnTo>
                    <a:pt x="187" y="87"/>
                  </a:lnTo>
                  <a:lnTo>
                    <a:pt x="187" y="89"/>
                  </a:lnTo>
                  <a:lnTo>
                    <a:pt x="189" y="89"/>
                  </a:lnTo>
                  <a:lnTo>
                    <a:pt x="189" y="91"/>
                  </a:lnTo>
                  <a:lnTo>
                    <a:pt x="190" y="91"/>
                  </a:lnTo>
                  <a:lnTo>
                    <a:pt x="192" y="91"/>
                  </a:lnTo>
                  <a:lnTo>
                    <a:pt x="192" y="92"/>
                  </a:lnTo>
                  <a:lnTo>
                    <a:pt x="190" y="92"/>
                  </a:lnTo>
                  <a:lnTo>
                    <a:pt x="192" y="92"/>
                  </a:lnTo>
                  <a:lnTo>
                    <a:pt x="190" y="94"/>
                  </a:lnTo>
                  <a:lnTo>
                    <a:pt x="192" y="94"/>
                  </a:lnTo>
                  <a:lnTo>
                    <a:pt x="194" y="94"/>
                  </a:lnTo>
                  <a:lnTo>
                    <a:pt x="196" y="96"/>
                  </a:lnTo>
                  <a:lnTo>
                    <a:pt x="198" y="96"/>
                  </a:lnTo>
                  <a:lnTo>
                    <a:pt x="200" y="96"/>
                  </a:lnTo>
                  <a:lnTo>
                    <a:pt x="200" y="98"/>
                  </a:lnTo>
                  <a:lnTo>
                    <a:pt x="202" y="98"/>
                  </a:lnTo>
                  <a:lnTo>
                    <a:pt x="204" y="100"/>
                  </a:lnTo>
                  <a:lnTo>
                    <a:pt x="202" y="102"/>
                  </a:lnTo>
                  <a:lnTo>
                    <a:pt x="202" y="100"/>
                  </a:lnTo>
                  <a:lnTo>
                    <a:pt x="202" y="102"/>
                  </a:lnTo>
                  <a:lnTo>
                    <a:pt x="200" y="102"/>
                  </a:lnTo>
                  <a:lnTo>
                    <a:pt x="200" y="104"/>
                  </a:lnTo>
                  <a:lnTo>
                    <a:pt x="198" y="104"/>
                  </a:lnTo>
                  <a:lnTo>
                    <a:pt x="198" y="106"/>
                  </a:lnTo>
                  <a:lnTo>
                    <a:pt x="196" y="106"/>
                  </a:lnTo>
                  <a:lnTo>
                    <a:pt x="196" y="108"/>
                  </a:lnTo>
                  <a:lnTo>
                    <a:pt x="194" y="108"/>
                  </a:lnTo>
                  <a:lnTo>
                    <a:pt x="194" y="110"/>
                  </a:lnTo>
                  <a:lnTo>
                    <a:pt x="194" y="112"/>
                  </a:lnTo>
                  <a:lnTo>
                    <a:pt x="194" y="114"/>
                  </a:lnTo>
                  <a:lnTo>
                    <a:pt x="192" y="114"/>
                  </a:lnTo>
                  <a:lnTo>
                    <a:pt x="192" y="116"/>
                  </a:lnTo>
                  <a:lnTo>
                    <a:pt x="192" y="117"/>
                  </a:lnTo>
                  <a:lnTo>
                    <a:pt x="192" y="119"/>
                  </a:lnTo>
                  <a:lnTo>
                    <a:pt x="192" y="121"/>
                  </a:lnTo>
                  <a:lnTo>
                    <a:pt x="190" y="121"/>
                  </a:lnTo>
                  <a:lnTo>
                    <a:pt x="190" y="123"/>
                  </a:lnTo>
                  <a:lnTo>
                    <a:pt x="189" y="123"/>
                  </a:lnTo>
                  <a:lnTo>
                    <a:pt x="189" y="125"/>
                  </a:lnTo>
                  <a:lnTo>
                    <a:pt x="190" y="125"/>
                  </a:lnTo>
                  <a:lnTo>
                    <a:pt x="190" y="127"/>
                  </a:lnTo>
                  <a:lnTo>
                    <a:pt x="192" y="127"/>
                  </a:lnTo>
                  <a:lnTo>
                    <a:pt x="192" y="129"/>
                  </a:lnTo>
                  <a:lnTo>
                    <a:pt x="194" y="129"/>
                  </a:lnTo>
                  <a:lnTo>
                    <a:pt x="196" y="131"/>
                  </a:lnTo>
                  <a:lnTo>
                    <a:pt x="196" y="129"/>
                  </a:lnTo>
                  <a:lnTo>
                    <a:pt x="198" y="129"/>
                  </a:lnTo>
                  <a:lnTo>
                    <a:pt x="198" y="131"/>
                  </a:lnTo>
                  <a:lnTo>
                    <a:pt x="200" y="131"/>
                  </a:lnTo>
                  <a:lnTo>
                    <a:pt x="202" y="131"/>
                  </a:lnTo>
                  <a:lnTo>
                    <a:pt x="202" y="133"/>
                  </a:lnTo>
                  <a:lnTo>
                    <a:pt x="204" y="133"/>
                  </a:lnTo>
                  <a:lnTo>
                    <a:pt x="206" y="133"/>
                  </a:lnTo>
                  <a:lnTo>
                    <a:pt x="206" y="135"/>
                  </a:lnTo>
                  <a:lnTo>
                    <a:pt x="208" y="135"/>
                  </a:lnTo>
                  <a:lnTo>
                    <a:pt x="208" y="137"/>
                  </a:lnTo>
                  <a:lnTo>
                    <a:pt x="210" y="139"/>
                  </a:lnTo>
                  <a:lnTo>
                    <a:pt x="208" y="139"/>
                  </a:lnTo>
                  <a:lnTo>
                    <a:pt x="210" y="139"/>
                  </a:lnTo>
                  <a:lnTo>
                    <a:pt x="212" y="139"/>
                  </a:lnTo>
                  <a:lnTo>
                    <a:pt x="212" y="140"/>
                  </a:lnTo>
                  <a:lnTo>
                    <a:pt x="214" y="140"/>
                  </a:lnTo>
                  <a:lnTo>
                    <a:pt x="215" y="140"/>
                  </a:lnTo>
                  <a:lnTo>
                    <a:pt x="215" y="142"/>
                  </a:lnTo>
                  <a:lnTo>
                    <a:pt x="217" y="142"/>
                  </a:lnTo>
                  <a:lnTo>
                    <a:pt x="217" y="144"/>
                  </a:lnTo>
                  <a:lnTo>
                    <a:pt x="219" y="142"/>
                  </a:lnTo>
                  <a:lnTo>
                    <a:pt x="221" y="142"/>
                  </a:lnTo>
                  <a:lnTo>
                    <a:pt x="223" y="144"/>
                  </a:lnTo>
                  <a:lnTo>
                    <a:pt x="225" y="144"/>
                  </a:lnTo>
                  <a:lnTo>
                    <a:pt x="225" y="146"/>
                  </a:lnTo>
                  <a:lnTo>
                    <a:pt x="227" y="146"/>
                  </a:lnTo>
                  <a:lnTo>
                    <a:pt x="229" y="146"/>
                  </a:lnTo>
                  <a:lnTo>
                    <a:pt x="231" y="146"/>
                  </a:lnTo>
                  <a:lnTo>
                    <a:pt x="231" y="148"/>
                  </a:lnTo>
                  <a:lnTo>
                    <a:pt x="231" y="150"/>
                  </a:lnTo>
                  <a:lnTo>
                    <a:pt x="233" y="150"/>
                  </a:lnTo>
                  <a:lnTo>
                    <a:pt x="235" y="150"/>
                  </a:lnTo>
                  <a:lnTo>
                    <a:pt x="237" y="150"/>
                  </a:lnTo>
                  <a:lnTo>
                    <a:pt x="238" y="150"/>
                  </a:lnTo>
                  <a:lnTo>
                    <a:pt x="240" y="152"/>
                  </a:lnTo>
                  <a:lnTo>
                    <a:pt x="242" y="152"/>
                  </a:lnTo>
                  <a:lnTo>
                    <a:pt x="242" y="150"/>
                  </a:lnTo>
                  <a:lnTo>
                    <a:pt x="244" y="150"/>
                  </a:lnTo>
                  <a:lnTo>
                    <a:pt x="246" y="150"/>
                  </a:lnTo>
                  <a:lnTo>
                    <a:pt x="248" y="152"/>
                  </a:lnTo>
                  <a:lnTo>
                    <a:pt x="250" y="152"/>
                  </a:lnTo>
                  <a:lnTo>
                    <a:pt x="250" y="150"/>
                  </a:lnTo>
                  <a:lnTo>
                    <a:pt x="252" y="150"/>
                  </a:lnTo>
                  <a:lnTo>
                    <a:pt x="254" y="150"/>
                  </a:lnTo>
                  <a:lnTo>
                    <a:pt x="256" y="150"/>
                  </a:lnTo>
                  <a:lnTo>
                    <a:pt x="256" y="152"/>
                  </a:lnTo>
                  <a:lnTo>
                    <a:pt x="262" y="152"/>
                  </a:lnTo>
                  <a:lnTo>
                    <a:pt x="262" y="154"/>
                  </a:lnTo>
                  <a:lnTo>
                    <a:pt x="262" y="156"/>
                  </a:lnTo>
                  <a:lnTo>
                    <a:pt x="262" y="158"/>
                  </a:lnTo>
                  <a:lnTo>
                    <a:pt x="263" y="160"/>
                  </a:lnTo>
                  <a:lnTo>
                    <a:pt x="265" y="158"/>
                  </a:lnTo>
                  <a:lnTo>
                    <a:pt x="265" y="160"/>
                  </a:lnTo>
                  <a:lnTo>
                    <a:pt x="267" y="160"/>
                  </a:lnTo>
                  <a:lnTo>
                    <a:pt x="267" y="162"/>
                  </a:lnTo>
                  <a:lnTo>
                    <a:pt x="269" y="162"/>
                  </a:lnTo>
                  <a:lnTo>
                    <a:pt x="271" y="162"/>
                  </a:lnTo>
                  <a:lnTo>
                    <a:pt x="271" y="163"/>
                  </a:lnTo>
                  <a:lnTo>
                    <a:pt x="273" y="163"/>
                  </a:lnTo>
                  <a:lnTo>
                    <a:pt x="273" y="162"/>
                  </a:lnTo>
                  <a:lnTo>
                    <a:pt x="275" y="162"/>
                  </a:lnTo>
                  <a:lnTo>
                    <a:pt x="275" y="163"/>
                  </a:lnTo>
                  <a:lnTo>
                    <a:pt x="275" y="162"/>
                  </a:lnTo>
                  <a:lnTo>
                    <a:pt x="277" y="162"/>
                  </a:lnTo>
                  <a:lnTo>
                    <a:pt x="279" y="162"/>
                  </a:lnTo>
                  <a:lnTo>
                    <a:pt x="279" y="163"/>
                  </a:lnTo>
                  <a:lnTo>
                    <a:pt x="279" y="165"/>
                  </a:lnTo>
                  <a:lnTo>
                    <a:pt x="281" y="165"/>
                  </a:lnTo>
                  <a:lnTo>
                    <a:pt x="281" y="167"/>
                  </a:lnTo>
                  <a:lnTo>
                    <a:pt x="281" y="165"/>
                  </a:lnTo>
                  <a:lnTo>
                    <a:pt x="283" y="165"/>
                  </a:lnTo>
                  <a:lnTo>
                    <a:pt x="285" y="165"/>
                  </a:lnTo>
                  <a:lnTo>
                    <a:pt x="286" y="165"/>
                  </a:lnTo>
                  <a:lnTo>
                    <a:pt x="288" y="165"/>
                  </a:lnTo>
                  <a:lnTo>
                    <a:pt x="290" y="165"/>
                  </a:lnTo>
                  <a:lnTo>
                    <a:pt x="290" y="167"/>
                  </a:lnTo>
                  <a:lnTo>
                    <a:pt x="292" y="167"/>
                  </a:lnTo>
                  <a:lnTo>
                    <a:pt x="294" y="169"/>
                  </a:lnTo>
                  <a:lnTo>
                    <a:pt x="296" y="169"/>
                  </a:lnTo>
                  <a:lnTo>
                    <a:pt x="298" y="169"/>
                  </a:lnTo>
                  <a:lnTo>
                    <a:pt x="298" y="167"/>
                  </a:lnTo>
                  <a:lnTo>
                    <a:pt x="300" y="167"/>
                  </a:lnTo>
                  <a:lnTo>
                    <a:pt x="300" y="165"/>
                  </a:lnTo>
                  <a:lnTo>
                    <a:pt x="300" y="167"/>
                  </a:lnTo>
                  <a:lnTo>
                    <a:pt x="302" y="169"/>
                  </a:lnTo>
                  <a:lnTo>
                    <a:pt x="304" y="169"/>
                  </a:lnTo>
                  <a:lnTo>
                    <a:pt x="304" y="171"/>
                  </a:lnTo>
                  <a:lnTo>
                    <a:pt x="306" y="169"/>
                  </a:lnTo>
                  <a:lnTo>
                    <a:pt x="308" y="169"/>
                  </a:lnTo>
                  <a:lnTo>
                    <a:pt x="310" y="169"/>
                  </a:lnTo>
                  <a:lnTo>
                    <a:pt x="311" y="169"/>
                  </a:lnTo>
                  <a:lnTo>
                    <a:pt x="313" y="169"/>
                  </a:lnTo>
                  <a:lnTo>
                    <a:pt x="313" y="167"/>
                  </a:lnTo>
                  <a:lnTo>
                    <a:pt x="313" y="169"/>
                  </a:lnTo>
                  <a:lnTo>
                    <a:pt x="315" y="169"/>
                  </a:lnTo>
                  <a:lnTo>
                    <a:pt x="317" y="169"/>
                  </a:lnTo>
                  <a:lnTo>
                    <a:pt x="317" y="167"/>
                  </a:lnTo>
                  <a:lnTo>
                    <a:pt x="317" y="165"/>
                  </a:lnTo>
                  <a:lnTo>
                    <a:pt x="319" y="163"/>
                  </a:lnTo>
                  <a:lnTo>
                    <a:pt x="317" y="162"/>
                  </a:lnTo>
                  <a:lnTo>
                    <a:pt x="317" y="160"/>
                  </a:lnTo>
                  <a:lnTo>
                    <a:pt x="317" y="158"/>
                  </a:lnTo>
                  <a:lnTo>
                    <a:pt x="315" y="158"/>
                  </a:lnTo>
                  <a:lnTo>
                    <a:pt x="315" y="156"/>
                  </a:lnTo>
                  <a:lnTo>
                    <a:pt x="315" y="154"/>
                  </a:lnTo>
                  <a:lnTo>
                    <a:pt x="315" y="152"/>
                  </a:lnTo>
                  <a:lnTo>
                    <a:pt x="315" y="150"/>
                  </a:lnTo>
                  <a:lnTo>
                    <a:pt x="317" y="148"/>
                  </a:lnTo>
                  <a:lnTo>
                    <a:pt x="317" y="146"/>
                  </a:lnTo>
                  <a:lnTo>
                    <a:pt x="317" y="144"/>
                  </a:lnTo>
                  <a:lnTo>
                    <a:pt x="319" y="144"/>
                  </a:lnTo>
                  <a:lnTo>
                    <a:pt x="317" y="144"/>
                  </a:lnTo>
                  <a:lnTo>
                    <a:pt x="317" y="142"/>
                  </a:lnTo>
                  <a:lnTo>
                    <a:pt x="319" y="142"/>
                  </a:lnTo>
                  <a:lnTo>
                    <a:pt x="321" y="140"/>
                  </a:lnTo>
                  <a:lnTo>
                    <a:pt x="323" y="140"/>
                  </a:lnTo>
                  <a:lnTo>
                    <a:pt x="325" y="140"/>
                  </a:lnTo>
                  <a:lnTo>
                    <a:pt x="325" y="139"/>
                  </a:lnTo>
                  <a:lnTo>
                    <a:pt x="327" y="140"/>
                  </a:lnTo>
                  <a:lnTo>
                    <a:pt x="329" y="140"/>
                  </a:lnTo>
                  <a:lnTo>
                    <a:pt x="329" y="142"/>
                  </a:lnTo>
                  <a:lnTo>
                    <a:pt x="329" y="144"/>
                  </a:lnTo>
                  <a:lnTo>
                    <a:pt x="329" y="146"/>
                  </a:lnTo>
                  <a:lnTo>
                    <a:pt x="329" y="148"/>
                  </a:lnTo>
                  <a:lnTo>
                    <a:pt x="327" y="148"/>
                  </a:lnTo>
                  <a:lnTo>
                    <a:pt x="327" y="150"/>
                  </a:lnTo>
                  <a:lnTo>
                    <a:pt x="329" y="152"/>
                  </a:lnTo>
                  <a:lnTo>
                    <a:pt x="331" y="154"/>
                  </a:lnTo>
                  <a:lnTo>
                    <a:pt x="329" y="154"/>
                  </a:lnTo>
                  <a:lnTo>
                    <a:pt x="327" y="156"/>
                  </a:lnTo>
                  <a:lnTo>
                    <a:pt x="329" y="156"/>
                  </a:lnTo>
                  <a:lnTo>
                    <a:pt x="329" y="158"/>
                  </a:lnTo>
                  <a:lnTo>
                    <a:pt x="329" y="160"/>
                  </a:lnTo>
                  <a:lnTo>
                    <a:pt x="331" y="160"/>
                  </a:lnTo>
                  <a:lnTo>
                    <a:pt x="333" y="160"/>
                  </a:lnTo>
                  <a:lnTo>
                    <a:pt x="333" y="162"/>
                  </a:lnTo>
                  <a:lnTo>
                    <a:pt x="334" y="162"/>
                  </a:lnTo>
                  <a:lnTo>
                    <a:pt x="336" y="162"/>
                  </a:lnTo>
                  <a:lnTo>
                    <a:pt x="338" y="162"/>
                  </a:lnTo>
                  <a:lnTo>
                    <a:pt x="340" y="162"/>
                  </a:lnTo>
                  <a:lnTo>
                    <a:pt x="340" y="163"/>
                  </a:lnTo>
                  <a:lnTo>
                    <a:pt x="342" y="163"/>
                  </a:lnTo>
                  <a:lnTo>
                    <a:pt x="340" y="163"/>
                  </a:lnTo>
                  <a:lnTo>
                    <a:pt x="342" y="163"/>
                  </a:lnTo>
                  <a:lnTo>
                    <a:pt x="344" y="163"/>
                  </a:lnTo>
                  <a:lnTo>
                    <a:pt x="346" y="163"/>
                  </a:lnTo>
                  <a:lnTo>
                    <a:pt x="348" y="163"/>
                  </a:lnTo>
                  <a:lnTo>
                    <a:pt x="350" y="163"/>
                  </a:lnTo>
                  <a:lnTo>
                    <a:pt x="350" y="162"/>
                  </a:lnTo>
                  <a:lnTo>
                    <a:pt x="352" y="162"/>
                  </a:lnTo>
                  <a:lnTo>
                    <a:pt x="354" y="160"/>
                  </a:lnTo>
                  <a:lnTo>
                    <a:pt x="354" y="162"/>
                  </a:lnTo>
                  <a:lnTo>
                    <a:pt x="356" y="162"/>
                  </a:lnTo>
                  <a:lnTo>
                    <a:pt x="358" y="163"/>
                  </a:lnTo>
                  <a:lnTo>
                    <a:pt x="359" y="163"/>
                  </a:lnTo>
                  <a:lnTo>
                    <a:pt x="363" y="163"/>
                  </a:lnTo>
                  <a:lnTo>
                    <a:pt x="365" y="162"/>
                  </a:lnTo>
                  <a:lnTo>
                    <a:pt x="367" y="162"/>
                  </a:lnTo>
                  <a:lnTo>
                    <a:pt x="367" y="163"/>
                  </a:lnTo>
                  <a:lnTo>
                    <a:pt x="369" y="163"/>
                  </a:lnTo>
                  <a:lnTo>
                    <a:pt x="369" y="162"/>
                  </a:lnTo>
                  <a:lnTo>
                    <a:pt x="371" y="162"/>
                  </a:lnTo>
                  <a:lnTo>
                    <a:pt x="373" y="162"/>
                  </a:lnTo>
                  <a:lnTo>
                    <a:pt x="375" y="162"/>
                  </a:lnTo>
                  <a:lnTo>
                    <a:pt x="377" y="162"/>
                  </a:lnTo>
                  <a:lnTo>
                    <a:pt x="379" y="162"/>
                  </a:lnTo>
                  <a:lnTo>
                    <a:pt x="381" y="162"/>
                  </a:lnTo>
                  <a:lnTo>
                    <a:pt x="381" y="160"/>
                  </a:lnTo>
                  <a:lnTo>
                    <a:pt x="381" y="158"/>
                  </a:lnTo>
                  <a:lnTo>
                    <a:pt x="379" y="158"/>
                  </a:lnTo>
                  <a:lnTo>
                    <a:pt x="379" y="156"/>
                  </a:lnTo>
                  <a:lnTo>
                    <a:pt x="381" y="156"/>
                  </a:lnTo>
                  <a:lnTo>
                    <a:pt x="381" y="154"/>
                  </a:lnTo>
                  <a:lnTo>
                    <a:pt x="379" y="150"/>
                  </a:lnTo>
                  <a:lnTo>
                    <a:pt x="377" y="150"/>
                  </a:lnTo>
                  <a:lnTo>
                    <a:pt x="375" y="152"/>
                  </a:lnTo>
                  <a:lnTo>
                    <a:pt x="375" y="150"/>
                  </a:lnTo>
                  <a:lnTo>
                    <a:pt x="373" y="150"/>
                  </a:lnTo>
                  <a:lnTo>
                    <a:pt x="373" y="148"/>
                  </a:lnTo>
                  <a:lnTo>
                    <a:pt x="373" y="146"/>
                  </a:lnTo>
                  <a:lnTo>
                    <a:pt x="373" y="144"/>
                  </a:lnTo>
                  <a:lnTo>
                    <a:pt x="375" y="144"/>
                  </a:lnTo>
                  <a:lnTo>
                    <a:pt x="377" y="144"/>
                  </a:lnTo>
                  <a:lnTo>
                    <a:pt x="377" y="146"/>
                  </a:lnTo>
                  <a:lnTo>
                    <a:pt x="379" y="146"/>
                  </a:lnTo>
                  <a:lnTo>
                    <a:pt x="381" y="144"/>
                  </a:lnTo>
                  <a:lnTo>
                    <a:pt x="382" y="144"/>
                  </a:lnTo>
                  <a:lnTo>
                    <a:pt x="382" y="142"/>
                  </a:lnTo>
                  <a:lnTo>
                    <a:pt x="382" y="144"/>
                  </a:lnTo>
                  <a:lnTo>
                    <a:pt x="384" y="144"/>
                  </a:lnTo>
                  <a:lnTo>
                    <a:pt x="386" y="144"/>
                  </a:lnTo>
                  <a:lnTo>
                    <a:pt x="388" y="142"/>
                  </a:lnTo>
                  <a:lnTo>
                    <a:pt x="390" y="142"/>
                  </a:lnTo>
                  <a:lnTo>
                    <a:pt x="390" y="140"/>
                  </a:lnTo>
                  <a:lnTo>
                    <a:pt x="390" y="139"/>
                  </a:lnTo>
                  <a:lnTo>
                    <a:pt x="392" y="137"/>
                  </a:lnTo>
                  <a:lnTo>
                    <a:pt x="394" y="137"/>
                  </a:lnTo>
                  <a:lnTo>
                    <a:pt x="394" y="135"/>
                  </a:lnTo>
                  <a:lnTo>
                    <a:pt x="396" y="135"/>
                  </a:lnTo>
                  <a:lnTo>
                    <a:pt x="398" y="133"/>
                  </a:lnTo>
                  <a:lnTo>
                    <a:pt x="398" y="131"/>
                  </a:lnTo>
                  <a:lnTo>
                    <a:pt x="400" y="131"/>
                  </a:lnTo>
                  <a:lnTo>
                    <a:pt x="400" y="129"/>
                  </a:lnTo>
                  <a:lnTo>
                    <a:pt x="402" y="129"/>
                  </a:lnTo>
                  <a:lnTo>
                    <a:pt x="404" y="129"/>
                  </a:lnTo>
                  <a:lnTo>
                    <a:pt x="406" y="129"/>
                  </a:lnTo>
                  <a:lnTo>
                    <a:pt x="407" y="129"/>
                  </a:lnTo>
                  <a:lnTo>
                    <a:pt x="407" y="127"/>
                  </a:lnTo>
                  <a:lnTo>
                    <a:pt x="409" y="127"/>
                  </a:lnTo>
                  <a:lnTo>
                    <a:pt x="409" y="125"/>
                  </a:lnTo>
                  <a:lnTo>
                    <a:pt x="411" y="125"/>
                  </a:lnTo>
                  <a:lnTo>
                    <a:pt x="413" y="125"/>
                  </a:lnTo>
                  <a:lnTo>
                    <a:pt x="413" y="123"/>
                  </a:lnTo>
                  <a:lnTo>
                    <a:pt x="415" y="123"/>
                  </a:lnTo>
                  <a:lnTo>
                    <a:pt x="417" y="121"/>
                  </a:lnTo>
                  <a:lnTo>
                    <a:pt x="415" y="121"/>
                  </a:lnTo>
                  <a:lnTo>
                    <a:pt x="415" y="119"/>
                  </a:lnTo>
                  <a:lnTo>
                    <a:pt x="417" y="119"/>
                  </a:lnTo>
                  <a:lnTo>
                    <a:pt x="419" y="119"/>
                  </a:lnTo>
                  <a:lnTo>
                    <a:pt x="421" y="117"/>
                  </a:lnTo>
                  <a:lnTo>
                    <a:pt x="423" y="117"/>
                  </a:lnTo>
                  <a:lnTo>
                    <a:pt x="423" y="119"/>
                  </a:lnTo>
                  <a:lnTo>
                    <a:pt x="425" y="119"/>
                  </a:lnTo>
                  <a:lnTo>
                    <a:pt x="427" y="119"/>
                  </a:lnTo>
                  <a:lnTo>
                    <a:pt x="427" y="121"/>
                  </a:lnTo>
                  <a:lnTo>
                    <a:pt x="427" y="119"/>
                  </a:lnTo>
                  <a:lnTo>
                    <a:pt x="429" y="119"/>
                  </a:lnTo>
                  <a:lnTo>
                    <a:pt x="429" y="121"/>
                  </a:lnTo>
                  <a:lnTo>
                    <a:pt x="430" y="121"/>
                  </a:lnTo>
                  <a:lnTo>
                    <a:pt x="432" y="119"/>
                  </a:lnTo>
                  <a:lnTo>
                    <a:pt x="434" y="119"/>
                  </a:lnTo>
                  <a:lnTo>
                    <a:pt x="434" y="121"/>
                  </a:lnTo>
                  <a:lnTo>
                    <a:pt x="434" y="119"/>
                  </a:lnTo>
                  <a:lnTo>
                    <a:pt x="436" y="119"/>
                  </a:lnTo>
                  <a:lnTo>
                    <a:pt x="436" y="117"/>
                  </a:lnTo>
                  <a:lnTo>
                    <a:pt x="438" y="119"/>
                  </a:lnTo>
                  <a:lnTo>
                    <a:pt x="438" y="117"/>
                  </a:lnTo>
                  <a:lnTo>
                    <a:pt x="438" y="116"/>
                  </a:lnTo>
                  <a:lnTo>
                    <a:pt x="440" y="116"/>
                  </a:lnTo>
                  <a:lnTo>
                    <a:pt x="440" y="117"/>
                  </a:lnTo>
                  <a:lnTo>
                    <a:pt x="442" y="116"/>
                  </a:lnTo>
                  <a:lnTo>
                    <a:pt x="444" y="116"/>
                  </a:lnTo>
                  <a:lnTo>
                    <a:pt x="446" y="116"/>
                  </a:lnTo>
                  <a:lnTo>
                    <a:pt x="446" y="117"/>
                  </a:lnTo>
                  <a:lnTo>
                    <a:pt x="448" y="117"/>
                  </a:lnTo>
                  <a:lnTo>
                    <a:pt x="448" y="119"/>
                  </a:lnTo>
                  <a:lnTo>
                    <a:pt x="446" y="119"/>
                  </a:lnTo>
                  <a:lnTo>
                    <a:pt x="446" y="121"/>
                  </a:lnTo>
                  <a:lnTo>
                    <a:pt x="448" y="121"/>
                  </a:lnTo>
                  <a:lnTo>
                    <a:pt x="450" y="123"/>
                  </a:lnTo>
                  <a:lnTo>
                    <a:pt x="452" y="123"/>
                  </a:lnTo>
                  <a:lnTo>
                    <a:pt x="452" y="125"/>
                  </a:lnTo>
                  <a:lnTo>
                    <a:pt x="452" y="127"/>
                  </a:lnTo>
                  <a:lnTo>
                    <a:pt x="452" y="129"/>
                  </a:lnTo>
                  <a:lnTo>
                    <a:pt x="450" y="129"/>
                  </a:lnTo>
                  <a:lnTo>
                    <a:pt x="450" y="131"/>
                  </a:lnTo>
                  <a:lnTo>
                    <a:pt x="450" y="133"/>
                  </a:lnTo>
                  <a:lnTo>
                    <a:pt x="452" y="133"/>
                  </a:lnTo>
                  <a:lnTo>
                    <a:pt x="452" y="131"/>
                  </a:lnTo>
                  <a:lnTo>
                    <a:pt x="454" y="129"/>
                  </a:lnTo>
                  <a:lnTo>
                    <a:pt x="454" y="131"/>
                  </a:lnTo>
                  <a:lnTo>
                    <a:pt x="455" y="131"/>
                  </a:lnTo>
                  <a:lnTo>
                    <a:pt x="455" y="133"/>
                  </a:lnTo>
                  <a:lnTo>
                    <a:pt x="457" y="133"/>
                  </a:lnTo>
                  <a:lnTo>
                    <a:pt x="457" y="135"/>
                  </a:lnTo>
                  <a:lnTo>
                    <a:pt x="459" y="135"/>
                  </a:lnTo>
                  <a:lnTo>
                    <a:pt x="461" y="135"/>
                  </a:lnTo>
                  <a:lnTo>
                    <a:pt x="463" y="135"/>
                  </a:lnTo>
                  <a:lnTo>
                    <a:pt x="463" y="137"/>
                  </a:lnTo>
                  <a:lnTo>
                    <a:pt x="463" y="139"/>
                  </a:lnTo>
                  <a:lnTo>
                    <a:pt x="465" y="140"/>
                  </a:lnTo>
                  <a:lnTo>
                    <a:pt x="465" y="142"/>
                  </a:lnTo>
                  <a:lnTo>
                    <a:pt x="463" y="142"/>
                  </a:lnTo>
                  <a:lnTo>
                    <a:pt x="461" y="142"/>
                  </a:lnTo>
                  <a:lnTo>
                    <a:pt x="461" y="144"/>
                  </a:lnTo>
                  <a:lnTo>
                    <a:pt x="459" y="144"/>
                  </a:lnTo>
                  <a:lnTo>
                    <a:pt x="459" y="146"/>
                  </a:lnTo>
                  <a:lnTo>
                    <a:pt x="457" y="146"/>
                  </a:lnTo>
                  <a:lnTo>
                    <a:pt x="457" y="148"/>
                  </a:lnTo>
                  <a:lnTo>
                    <a:pt x="457" y="150"/>
                  </a:lnTo>
                  <a:lnTo>
                    <a:pt x="457" y="152"/>
                  </a:lnTo>
                  <a:lnTo>
                    <a:pt x="459" y="154"/>
                  </a:lnTo>
                  <a:lnTo>
                    <a:pt x="461" y="156"/>
                  </a:lnTo>
                  <a:lnTo>
                    <a:pt x="461" y="158"/>
                  </a:lnTo>
                  <a:lnTo>
                    <a:pt x="459" y="158"/>
                  </a:lnTo>
                  <a:lnTo>
                    <a:pt x="459" y="156"/>
                  </a:lnTo>
                  <a:lnTo>
                    <a:pt x="457" y="156"/>
                  </a:lnTo>
                  <a:lnTo>
                    <a:pt x="455" y="156"/>
                  </a:lnTo>
                  <a:lnTo>
                    <a:pt x="457" y="154"/>
                  </a:lnTo>
                  <a:lnTo>
                    <a:pt x="455" y="154"/>
                  </a:lnTo>
                  <a:lnTo>
                    <a:pt x="455" y="152"/>
                  </a:lnTo>
                  <a:lnTo>
                    <a:pt x="454" y="152"/>
                  </a:lnTo>
                  <a:lnTo>
                    <a:pt x="452" y="152"/>
                  </a:lnTo>
                  <a:lnTo>
                    <a:pt x="452" y="154"/>
                  </a:lnTo>
                  <a:lnTo>
                    <a:pt x="450" y="154"/>
                  </a:lnTo>
                  <a:lnTo>
                    <a:pt x="446" y="154"/>
                  </a:lnTo>
                  <a:lnTo>
                    <a:pt x="444" y="154"/>
                  </a:lnTo>
                  <a:lnTo>
                    <a:pt x="444" y="156"/>
                  </a:lnTo>
                  <a:lnTo>
                    <a:pt x="442" y="156"/>
                  </a:lnTo>
                  <a:lnTo>
                    <a:pt x="442" y="158"/>
                  </a:lnTo>
                  <a:lnTo>
                    <a:pt x="440" y="158"/>
                  </a:lnTo>
                  <a:lnTo>
                    <a:pt x="440" y="160"/>
                  </a:lnTo>
                  <a:lnTo>
                    <a:pt x="438" y="160"/>
                  </a:lnTo>
                  <a:lnTo>
                    <a:pt x="438" y="162"/>
                  </a:lnTo>
                  <a:lnTo>
                    <a:pt x="436" y="162"/>
                  </a:lnTo>
                  <a:lnTo>
                    <a:pt x="434" y="162"/>
                  </a:lnTo>
                  <a:lnTo>
                    <a:pt x="434" y="163"/>
                  </a:lnTo>
                  <a:lnTo>
                    <a:pt x="432" y="163"/>
                  </a:lnTo>
                  <a:lnTo>
                    <a:pt x="432" y="165"/>
                  </a:lnTo>
                  <a:lnTo>
                    <a:pt x="430" y="165"/>
                  </a:lnTo>
                  <a:lnTo>
                    <a:pt x="429" y="165"/>
                  </a:lnTo>
                  <a:lnTo>
                    <a:pt x="429" y="167"/>
                  </a:lnTo>
                  <a:lnTo>
                    <a:pt x="427" y="167"/>
                  </a:lnTo>
                  <a:lnTo>
                    <a:pt x="429" y="169"/>
                  </a:lnTo>
                  <a:lnTo>
                    <a:pt x="429" y="171"/>
                  </a:lnTo>
                  <a:lnTo>
                    <a:pt x="429" y="173"/>
                  </a:lnTo>
                  <a:lnTo>
                    <a:pt x="429" y="175"/>
                  </a:lnTo>
                  <a:lnTo>
                    <a:pt x="429" y="177"/>
                  </a:lnTo>
                  <a:lnTo>
                    <a:pt x="427" y="177"/>
                  </a:lnTo>
                  <a:lnTo>
                    <a:pt x="427" y="179"/>
                  </a:lnTo>
                  <a:lnTo>
                    <a:pt x="427" y="181"/>
                  </a:lnTo>
                  <a:lnTo>
                    <a:pt x="425" y="183"/>
                  </a:lnTo>
                  <a:lnTo>
                    <a:pt x="425" y="185"/>
                  </a:lnTo>
                  <a:lnTo>
                    <a:pt x="423" y="185"/>
                  </a:lnTo>
                  <a:lnTo>
                    <a:pt x="423" y="187"/>
                  </a:lnTo>
                  <a:lnTo>
                    <a:pt x="421" y="187"/>
                  </a:lnTo>
                  <a:lnTo>
                    <a:pt x="419" y="190"/>
                  </a:lnTo>
                  <a:lnTo>
                    <a:pt x="421" y="190"/>
                  </a:lnTo>
                  <a:lnTo>
                    <a:pt x="421" y="192"/>
                  </a:lnTo>
                  <a:lnTo>
                    <a:pt x="423" y="192"/>
                  </a:lnTo>
                  <a:lnTo>
                    <a:pt x="423" y="194"/>
                  </a:lnTo>
                  <a:lnTo>
                    <a:pt x="421" y="194"/>
                  </a:lnTo>
                  <a:lnTo>
                    <a:pt x="421" y="196"/>
                  </a:lnTo>
                  <a:lnTo>
                    <a:pt x="421" y="198"/>
                  </a:lnTo>
                  <a:lnTo>
                    <a:pt x="421" y="200"/>
                  </a:lnTo>
                  <a:lnTo>
                    <a:pt x="419" y="200"/>
                  </a:lnTo>
                  <a:lnTo>
                    <a:pt x="419" y="202"/>
                  </a:lnTo>
                  <a:lnTo>
                    <a:pt x="417" y="202"/>
                  </a:lnTo>
                  <a:lnTo>
                    <a:pt x="417" y="204"/>
                  </a:lnTo>
                  <a:lnTo>
                    <a:pt x="417" y="206"/>
                  </a:lnTo>
                  <a:lnTo>
                    <a:pt x="415" y="206"/>
                  </a:lnTo>
                  <a:lnTo>
                    <a:pt x="415" y="208"/>
                  </a:lnTo>
                  <a:lnTo>
                    <a:pt x="415" y="210"/>
                  </a:lnTo>
                  <a:lnTo>
                    <a:pt x="415" y="211"/>
                  </a:lnTo>
                  <a:lnTo>
                    <a:pt x="413" y="211"/>
                  </a:lnTo>
                  <a:lnTo>
                    <a:pt x="413" y="213"/>
                  </a:lnTo>
                  <a:lnTo>
                    <a:pt x="411" y="213"/>
                  </a:lnTo>
                  <a:lnTo>
                    <a:pt x="409" y="213"/>
                  </a:lnTo>
                  <a:lnTo>
                    <a:pt x="407" y="213"/>
                  </a:lnTo>
                  <a:lnTo>
                    <a:pt x="407" y="211"/>
                  </a:lnTo>
                  <a:lnTo>
                    <a:pt x="406" y="211"/>
                  </a:lnTo>
                  <a:lnTo>
                    <a:pt x="404" y="211"/>
                  </a:lnTo>
                  <a:lnTo>
                    <a:pt x="402" y="211"/>
                  </a:lnTo>
                  <a:lnTo>
                    <a:pt x="402" y="210"/>
                  </a:lnTo>
                  <a:lnTo>
                    <a:pt x="400" y="210"/>
                  </a:lnTo>
                  <a:lnTo>
                    <a:pt x="400" y="211"/>
                  </a:lnTo>
                  <a:lnTo>
                    <a:pt x="400" y="213"/>
                  </a:lnTo>
                  <a:lnTo>
                    <a:pt x="402" y="213"/>
                  </a:lnTo>
                  <a:lnTo>
                    <a:pt x="402" y="215"/>
                  </a:lnTo>
                  <a:lnTo>
                    <a:pt x="402" y="217"/>
                  </a:lnTo>
                  <a:lnTo>
                    <a:pt x="402" y="221"/>
                  </a:lnTo>
                  <a:lnTo>
                    <a:pt x="402" y="223"/>
                  </a:lnTo>
                  <a:lnTo>
                    <a:pt x="402" y="225"/>
                  </a:lnTo>
                  <a:lnTo>
                    <a:pt x="402" y="227"/>
                  </a:lnTo>
                  <a:lnTo>
                    <a:pt x="400" y="229"/>
                  </a:lnTo>
                  <a:lnTo>
                    <a:pt x="398" y="229"/>
                  </a:lnTo>
                  <a:lnTo>
                    <a:pt x="398" y="231"/>
                  </a:lnTo>
                  <a:lnTo>
                    <a:pt x="398" y="233"/>
                  </a:lnTo>
                  <a:lnTo>
                    <a:pt x="396" y="233"/>
                  </a:lnTo>
                  <a:lnTo>
                    <a:pt x="396" y="235"/>
                  </a:lnTo>
                  <a:lnTo>
                    <a:pt x="396" y="236"/>
                  </a:lnTo>
                  <a:lnTo>
                    <a:pt x="398" y="236"/>
                  </a:lnTo>
                  <a:lnTo>
                    <a:pt x="396" y="236"/>
                  </a:lnTo>
                  <a:lnTo>
                    <a:pt x="396" y="238"/>
                  </a:lnTo>
                  <a:lnTo>
                    <a:pt x="398" y="238"/>
                  </a:lnTo>
                  <a:lnTo>
                    <a:pt x="398" y="240"/>
                  </a:lnTo>
                  <a:lnTo>
                    <a:pt x="398" y="242"/>
                  </a:lnTo>
                  <a:lnTo>
                    <a:pt x="396" y="242"/>
                  </a:lnTo>
                  <a:lnTo>
                    <a:pt x="396" y="244"/>
                  </a:lnTo>
                  <a:lnTo>
                    <a:pt x="394" y="244"/>
                  </a:lnTo>
                  <a:lnTo>
                    <a:pt x="394" y="246"/>
                  </a:lnTo>
                  <a:lnTo>
                    <a:pt x="392" y="246"/>
                  </a:lnTo>
                  <a:lnTo>
                    <a:pt x="392" y="244"/>
                  </a:lnTo>
                  <a:lnTo>
                    <a:pt x="390" y="244"/>
                  </a:lnTo>
                  <a:lnTo>
                    <a:pt x="390" y="246"/>
                  </a:lnTo>
                  <a:lnTo>
                    <a:pt x="388" y="246"/>
                  </a:lnTo>
                  <a:lnTo>
                    <a:pt x="388" y="244"/>
                  </a:lnTo>
                  <a:lnTo>
                    <a:pt x="388" y="238"/>
                  </a:lnTo>
                  <a:lnTo>
                    <a:pt x="388" y="236"/>
                  </a:lnTo>
                  <a:lnTo>
                    <a:pt x="386" y="236"/>
                  </a:lnTo>
                  <a:lnTo>
                    <a:pt x="386" y="235"/>
                  </a:lnTo>
                  <a:lnTo>
                    <a:pt x="386" y="233"/>
                  </a:lnTo>
                  <a:lnTo>
                    <a:pt x="386" y="231"/>
                  </a:lnTo>
                  <a:lnTo>
                    <a:pt x="384" y="231"/>
                  </a:lnTo>
                  <a:lnTo>
                    <a:pt x="384" y="229"/>
                  </a:lnTo>
                  <a:lnTo>
                    <a:pt x="384" y="227"/>
                  </a:lnTo>
                  <a:lnTo>
                    <a:pt x="384" y="225"/>
                  </a:lnTo>
                  <a:lnTo>
                    <a:pt x="384" y="223"/>
                  </a:lnTo>
                  <a:lnTo>
                    <a:pt x="384" y="221"/>
                  </a:lnTo>
                  <a:lnTo>
                    <a:pt x="382" y="219"/>
                  </a:lnTo>
                  <a:lnTo>
                    <a:pt x="382" y="217"/>
                  </a:lnTo>
                  <a:lnTo>
                    <a:pt x="382" y="215"/>
                  </a:lnTo>
                  <a:lnTo>
                    <a:pt x="381" y="217"/>
                  </a:lnTo>
                  <a:lnTo>
                    <a:pt x="379" y="217"/>
                  </a:lnTo>
                  <a:lnTo>
                    <a:pt x="379" y="219"/>
                  </a:lnTo>
                  <a:lnTo>
                    <a:pt x="379" y="221"/>
                  </a:lnTo>
                  <a:lnTo>
                    <a:pt x="377" y="221"/>
                  </a:lnTo>
                  <a:lnTo>
                    <a:pt x="377" y="223"/>
                  </a:lnTo>
                  <a:lnTo>
                    <a:pt x="375" y="223"/>
                  </a:lnTo>
                  <a:lnTo>
                    <a:pt x="375" y="225"/>
                  </a:lnTo>
                  <a:lnTo>
                    <a:pt x="375" y="227"/>
                  </a:lnTo>
                  <a:lnTo>
                    <a:pt x="377" y="227"/>
                  </a:lnTo>
                  <a:lnTo>
                    <a:pt x="375" y="227"/>
                  </a:lnTo>
                  <a:lnTo>
                    <a:pt x="375" y="229"/>
                  </a:lnTo>
                  <a:lnTo>
                    <a:pt x="373" y="229"/>
                  </a:lnTo>
                  <a:lnTo>
                    <a:pt x="373" y="231"/>
                  </a:lnTo>
                  <a:lnTo>
                    <a:pt x="373" y="229"/>
                  </a:lnTo>
                  <a:lnTo>
                    <a:pt x="371" y="229"/>
                  </a:lnTo>
                  <a:lnTo>
                    <a:pt x="371" y="227"/>
                  </a:lnTo>
                  <a:lnTo>
                    <a:pt x="371" y="225"/>
                  </a:lnTo>
                  <a:lnTo>
                    <a:pt x="369" y="225"/>
                  </a:lnTo>
                  <a:lnTo>
                    <a:pt x="369" y="227"/>
                  </a:lnTo>
                  <a:lnTo>
                    <a:pt x="369" y="229"/>
                  </a:lnTo>
                  <a:lnTo>
                    <a:pt x="369" y="227"/>
                  </a:lnTo>
                  <a:lnTo>
                    <a:pt x="367" y="223"/>
                  </a:lnTo>
                  <a:lnTo>
                    <a:pt x="367" y="221"/>
                  </a:lnTo>
                  <a:lnTo>
                    <a:pt x="367" y="219"/>
                  </a:lnTo>
                  <a:lnTo>
                    <a:pt x="365" y="219"/>
                  </a:lnTo>
                  <a:lnTo>
                    <a:pt x="365" y="217"/>
                  </a:lnTo>
                  <a:lnTo>
                    <a:pt x="365" y="215"/>
                  </a:lnTo>
                  <a:lnTo>
                    <a:pt x="367" y="215"/>
                  </a:lnTo>
                  <a:lnTo>
                    <a:pt x="367" y="213"/>
                  </a:lnTo>
                  <a:lnTo>
                    <a:pt x="367" y="211"/>
                  </a:lnTo>
                  <a:lnTo>
                    <a:pt x="369" y="211"/>
                  </a:lnTo>
                  <a:lnTo>
                    <a:pt x="369" y="210"/>
                  </a:lnTo>
                  <a:lnTo>
                    <a:pt x="371" y="210"/>
                  </a:lnTo>
                  <a:lnTo>
                    <a:pt x="373" y="210"/>
                  </a:lnTo>
                  <a:lnTo>
                    <a:pt x="373" y="208"/>
                  </a:lnTo>
                  <a:lnTo>
                    <a:pt x="375" y="210"/>
                  </a:lnTo>
                  <a:lnTo>
                    <a:pt x="375" y="208"/>
                  </a:lnTo>
                  <a:lnTo>
                    <a:pt x="377" y="208"/>
                  </a:lnTo>
                  <a:lnTo>
                    <a:pt x="377" y="210"/>
                  </a:lnTo>
                  <a:lnTo>
                    <a:pt x="377" y="208"/>
                  </a:lnTo>
                  <a:lnTo>
                    <a:pt x="379" y="208"/>
                  </a:lnTo>
                  <a:lnTo>
                    <a:pt x="377" y="206"/>
                  </a:lnTo>
                  <a:lnTo>
                    <a:pt x="379" y="206"/>
                  </a:lnTo>
                  <a:lnTo>
                    <a:pt x="381" y="206"/>
                  </a:lnTo>
                  <a:lnTo>
                    <a:pt x="381" y="204"/>
                  </a:lnTo>
                  <a:lnTo>
                    <a:pt x="381" y="202"/>
                  </a:lnTo>
                  <a:lnTo>
                    <a:pt x="382" y="202"/>
                  </a:lnTo>
                  <a:lnTo>
                    <a:pt x="382" y="200"/>
                  </a:lnTo>
                  <a:lnTo>
                    <a:pt x="382" y="198"/>
                  </a:lnTo>
                  <a:lnTo>
                    <a:pt x="382" y="196"/>
                  </a:lnTo>
                  <a:lnTo>
                    <a:pt x="384" y="196"/>
                  </a:lnTo>
                  <a:lnTo>
                    <a:pt x="386" y="196"/>
                  </a:lnTo>
                  <a:lnTo>
                    <a:pt x="386" y="194"/>
                  </a:lnTo>
                  <a:lnTo>
                    <a:pt x="384" y="194"/>
                  </a:lnTo>
                  <a:lnTo>
                    <a:pt x="384" y="192"/>
                  </a:lnTo>
                  <a:lnTo>
                    <a:pt x="382" y="192"/>
                  </a:lnTo>
                  <a:lnTo>
                    <a:pt x="381" y="192"/>
                  </a:lnTo>
                  <a:lnTo>
                    <a:pt x="381" y="190"/>
                  </a:lnTo>
                  <a:lnTo>
                    <a:pt x="379" y="190"/>
                  </a:lnTo>
                  <a:lnTo>
                    <a:pt x="377" y="190"/>
                  </a:lnTo>
                  <a:lnTo>
                    <a:pt x="375" y="190"/>
                  </a:lnTo>
                  <a:lnTo>
                    <a:pt x="375" y="192"/>
                  </a:lnTo>
                  <a:lnTo>
                    <a:pt x="373" y="192"/>
                  </a:lnTo>
                  <a:lnTo>
                    <a:pt x="373" y="190"/>
                  </a:lnTo>
                  <a:lnTo>
                    <a:pt x="371" y="190"/>
                  </a:lnTo>
                  <a:lnTo>
                    <a:pt x="371" y="192"/>
                  </a:lnTo>
                  <a:lnTo>
                    <a:pt x="367" y="190"/>
                  </a:lnTo>
                  <a:lnTo>
                    <a:pt x="365" y="190"/>
                  </a:lnTo>
                  <a:lnTo>
                    <a:pt x="363" y="190"/>
                  </a:lnTo>
                  <a:lnTo>
                    <a:pt x="361" y="192"/>
                  </a:lnTo>
                  <a:lnTo>
                    <a:pt x="359" y="192"/>
                  </a:lnTo>
                  <a:lnTo>
                    <a:pt x="359" y="190"/>
                  </a:lnTo>
                  <a:lnTo>
                    <a:pt x="359" y="192"/>
                  </a:lnTo>
                  <a:lnTo>
                    <a:pt x="358" y="190"/>
                  </a:lnTo>
                  <a:lnTo>
                    <a:pt x="356" y="190"/>
                  </a:lnTo>
                  <a:lnTo>
                    <a:pt x="354" y="192"/>
                  </a:lnTo>
                  <a:lnTo>
                    <a:pt x="352" y="190"/>
                  </a:lnTo>
                  <a:lnTo>
                    <a:pt x="350" y="190"/>
                  </a:lnTo>
                  <a:lnTo>
                    <a:pt x="346" y="188"/>
                  </a:lnTo>
                  <a:lnTo>
                    <a:pt x="344" y="188"/>
                  </a:lnTo>
                  <a:lnTo>
                    <a:pt x="344" y="187"/>
                  </a:lnTo>
                  <a:lnTo>
                    <a:pt x="344" y="185"/>
                  </a:lnTo>
                  <a:lnTo>
                    <a:pt x="344" y="183"/>
                  </a:lnTo>
                  <a:lnTo>
                    <a:pt x="344" y="181"/>
                  </a:lnTo>
                  <a:lnTo>
                    <a:pt x="344" y="179"/>
                  </a:lnTo>
                  <a:lnTo>
                    <a:pt x="344" y="177"/>
                  </a:lnTo>
                  <a:lnTo>
                    <a:pt x="344" y="175"/>
                  </a:lnTo>
                  <a:lnTo>
                    <a:pt x="342" y="175"/>
                  </a:lnTo>
                  <a:lnTo>
                    <a:pt x="342" y="173"/>
                  </a:lnTo>
                  <a:lnTo>
                    <a:pt x="340" y="173"/>
                  </a:lnTo>
                  <a:lnTo>
                    <a:pt x="342" y="173"/>
                  </a:lnTo>
                  <a:lnTo>
                    <a:pt x="340" y="173"/>
                  </a:lnTo>
                  <a:lnTo>
                    <a:pt x="340" y="175"/>
                  </a:lnTo>
                  <a:lnTo>
                    <a:pt x="342" y="175"/>
                  </a:lnTo>
                  <a:lnTo>
                    <a:pt x="340" y="175"/>
                  </a:lnTo>
                  <a:lnTo>
                    <a:pt x="340" y="177"/>
                  </a:lnTo>
                  <a:lnTo>
                    <a:pt x="338" y="177"/>
                  </a:lnTo>
                  <a:lnTo>
                    <a:pt x="336" y="177"/>
                  </a:lnTo>
                  <a:lnTo>
                    <a:pt x="336" y="175"/>
                  </a:lnTo>
                  <a:lnTo>
                    <a:pt x="334" y="175"/>
                  </a:lnTo>
                  <a:lnTo>
                    <a:pt x="333" y="173"/>
                  </a:lnTo>
                  <a:lnTo>
                    <a:pt x="333" y="171"/>
                  </a:lnTo>
                  <a:lnTo>
                    <a:pt x="333" y="169"/>
                  </a:lnTo>
                  <a:lnTo>
                    <a:pt x="331" y="169"/>
                  </a:lnTo>
                  <a:lnTo>
                    <a:pt x="331" y="171"/>
                  </a:lnTo>
                  <a:lnTo>
                    <a:pt x="333" y="171"/>
                  </a:lnTo>
                  <a:lnTo>
                    <a:pt x="331" y="171"/>
                  </a:lnTo>
                  <a:lnTo>
                    <a:pt x="333" y="171"/>
                  </a:lnTo>
                  <a:lnTo>
                    <a:pt x="333" y="173"/>
                  </a:lnTo>
                  <a:lnTo>
                    <a:pt x="331" y="173"/>
                  </a:lnTo>
                  <a:lnTo>
                    <a:pt x="331" y="171"/>
                  </a:lnTo>
                  <a:lnTo>
                    <a:pt x="329" y="171"/>
                  </a:lnTo>
                  <a:lnTo>
                    <a:pt x="329" y="173"/>
                  </a:lnTo>
                  <a:lnTo>
                    <a:pt x="329" y="171"/>
                  </a:lnTo>
                  <a:lnTo>
                    <a:pt x="327" y="171"/>
                  </a:lnTo>
                  <a:lnTo>
                    <a:pt x="325" y="171"/>
                  </a:lnTo>
                  <a:lnTo>
                    <a:pt x="327" y="171"/>
                  </a:lnTo>
                  <a:lnTo>
                    <a:pt x="327" y="169"/>
                  </a:lnTo>
                  <a:lnTo>
                    <a:pt x="325" y="169"/>
                  </a:lnTo>
                  <a:lnTo>
                    <a:pt x="325" y="167"/>
                  </a:lnTo>
                  <a:lnTo>
                    <a:pt x="323" y="167"/>
                  </a:lnTo>
                  <a:lnTo>
                    <a:pt x="321" y="167"/>
                  </a:lnTo>
                  <a:lnTo>
                    <a:pt x="321" y="165"/>
                  </a:lnTo>
                  <a:lnTo>
                    <a:pt x="321" y="167"/>
                  </a:lnTo>
                  <a:lnTo>
                    <a:pt x="321" y="169"/>
                  </a:lnTo>
                  <a:lnTo>
                    <a:pt x="321" y="167"/>
                  </a:lnTo>
                  <a:lnTo>
                    <a:pt x="323" y="167"/>
                  </a:lnTo>
                  <a:lnTo>
                    <a:pt x="323" y="169"/>
                  </a:lnTo>
                  <a:lnTo>
                    <a:pt x="323" y="171"/>
                  </a:lnTo>
                  <a:lnTo>
                    <a:pt x="321" y="171"/>
                  </a:lnTo>
                  <a:lnTo>
                    <a:pt x="321" y="173"/>
                  </a:lnTo>
                  <a:lnTo>
                    <a:pt x="319" y="173"/>
                  </a:lnTo>
                  <a:lnTo>
                    <a:pt x="317" y="175"/>
                  </a:lnTo>
                  <a:lnTo>
                    <a:pt x="317" y="177"/>
                  </a:lnTo>
                  <a:lnTo>
                    <a:pt x="317" y="179"/>
                  </a:lnTo>
                  <a:lnTo>
                    <a:pt x="317" y="181"/>
                  </a:lnTo>
                  <a:lnTo>
                    <a:pt x="319" y="181"/>
                  </a:lnTo>
                  <a:lnTo>
                    <a:pt x="321" y="181"/>
                  </a:lnTo>
                  <a:lnTo>
                    <a:pt x="321" y="183"/>
                  </a:lnTo>
                  <a:lnTo>
                    <a:pt x="323" y="183"/>
                  </a:lnTo>
                  <a:lnTo>
                    <a:pt x="323" y="185"/>
                  </a:lnTo>
                  <a:lnTo>
                    <a:pt x="325" y="185"/>
                  </a:lnTo>
                  <a:lnTo>
                    <a:pt x="325" y="187"/>
                  </a:lnTo>
                  <a:lnTo>
                    <a:pt x="327" y="187"/>
                  </a:lnTo>
                  <a:lnTo>
                    <a:pt x="327" y="185"/>
                  </a:lnTo>
                  <a:lnTo>
                    <a:pt x="329" y="185"/>
                  </a:lnTo>
                  <a:lnTo>
                    <a:pt x="329" y="187"/>
                  </a:lnTo>
                  <a:lnTo>
                    <a:pt x="329" y="188"/>
                  </a:lnTo>
                  <a:lnTo>
                    <a:pt x="331" y="188"/>
                  </a:lnTo>
                  <a:lnTo>
                    <a:pt x="331" y="190"/>
                  </a:lnTo>
                  <a:lnTo>
                    <a:pt x="329" y="190"/>
                  </a:lnTo>
                  <a:lnTo>
                    <a:pt x="327" y="190"/>
                  </a:lnTo>
                  <a:lnTo>
                    <a:pt x="325" y="190"/>
                  </a:lnTo>
                  <a:lnTo>
                    <a:pt x="323" y="190"/>
                  </a:lnTo>
                  <a:lnTo>
                    <a:pt x="323" y="192"/>
                  </a:lnTo>
                  <a:lnTo>
                    <a:pt x="323" y="194"/>
                  </a:lnTo>
                  <a:lnTo>
                    <a:pt x="321" y="194"/>
                  </a:lnTo>
                  <a:lnTo>
                    <a:pt x="321" y="196"/>
                  </a:lnTo>
                  <a:lnTo>
                    <a:pt x="319" y="196"/>
                  </a:lnTo>
                  <a:lnTo>
                    <a:pt x="319" y="194"/>
                  </a:lnTo>
                  <a:lnTo>
                    <a:pt x="317" y="196"/>
                  </a:lnTo>
                  <a:lnTo>
                    <a:pt x="317" y="198"/>
                  </a:lnTo>
                  <a:lnTo>
                    <a:pt x="317" y="200"/>
                  </a:lnTo>
                  <a:lnTo>
                    <a:pt x="315" y="200"/>
                  </a:lnTo>
                  <a:lnTo>
                    <a:pt x="317" y="200"/>
                  </a:lnTo>
                  <a:lnTo>
                    <a:pt x="317" y="202"/>
                  </a:lnTo>
                  <a:lnTo>
                    <a:pt x="317" y="204"/>
                  </a:lnTo>
                  <a:lnTo>
                    <a:pt x="321" y="206"/>
                  </a:lnTo>
                  <a:lnTo>
                    <a:pt x="323" y="206"/>
                  </a:lnTo>
                  <a:lnTo>
                    <a:pt x="325" y="206"/>
                  </a:lnTo>
                  <a:lnTo>
                    <a:pt x="327" y="206"/>
                  </a:lnTo>
                  <a:lnTo>
                    <a:pt x="327" y="208"/>
                  </a:lnTo>
                  <a:lnTo>
                    <a:pt x="327" y="210"/>
                  </a:lnTo>
                  <a:lnTo>
                    <a:pt x="327" y="211"/>
                  </a:lnTo>
                  <a:lnTo>
                    <a:pt x="327" y="213"/>
                  </a:lnTo>
                  <a:lnTo>
                    <a:pt x="325" y="213"/>
                  </a:lnTo>
                  <a:lnTo>
                    <a:pt x="325" y="215"/>
                  </a:lnTo>
                  <a:lnTo>
                    <a:pt x="325" y="217"/>
                  </a:lnTo>
                  <a:lnTo>
                    <a:pt x="325" y="219"/>
                  </a:lnTo>
                  <a:lnTo>
                    <a:pt x="327" y="219"/>
                  </a:lnTo>
                  <a:lnTo>
                    <a:pt x="327" y="221"/>
                  </a:lnTo>
                  <a:lnTo>
                    <a:pt x="329" y="221"/>
                  </a:lnTo>
                  <a:lnTo>
                    <a:pt x="327" y="223"/>
                  </a:lnTo>
                  <a:lnTo>
                    <a:pt x="327" y="225"/>
                  </a:lnTo>
                  <a:lnTo>
                    <a:pt x="329" y="225"/>
                  </a:lnTo>
                  <a:lnTo>
                    <a:pt x="331" y="225"/>
                  </a:lnTo>
                  <a:lnTo>
                    <a:pt x="331" y="227"/>
                  </a:lnTo>
                  <a:lnTo>
                    <a:pt x="329" y="227"/>
                  </a:lnTo>
                  <a:lnTo>
                    <a:pt x="329" y="229"/>
                  </a:lnTo>
                  <a:lnTo>
                    <a:pt x="329" y="231"/>
                  </a:lnTo>
                  <a:lnTo>
                    <a:pt x="331" y="231"/>
                  </a:lnTo>
                  <a:lnTo>
                    <a:pt x="331" y="233"/>
                  </a:lnTo>
                  <a:lnTo>
                    <a:pt x="331" y="235"/>
                  </a:lnTo>
                  <a:lnTo>
                    <a:pt x="331" y="236"/>
                  </a:lnTo>
                  <a:lnTo>
                    <a:pt x="331" y="238"/>
                  </a:lnTo>
                  <a:lnTo>
                    <a:pt x="331" y="240"/>
                  </a:lnTo>
                  <a:lnTo>
                    <a:pt x="333" y="240"/>
                  </a:lnTo>
                  <a:lnTo>
                    <a:pt x="333" y="242"/>
                  </a:lnTo>
                  <a:lnTo>
                    <a:pt x="333" y="244"/>
                  </a:lnTo>
                  <a:lnTo>
                    <a:pt x="333" y="246"/>
                  </a:lnTo>
                  <a:lnTo>
                    <a:pt x="333" y="248"/>
                  </a:lnTo>
                  <a:lnTo>
                    <a:pt x="331" y="248"/>
                  </a:lnTo>
                  <a:lnTo>
                    <a:pt x="331" y="246"/>
                  </a:lnTo>
                  <a:lnTo>
                    <a:pt x="331" y="248"/>
                  </a:lnTo>
                  <a:lnTo>
                    <a:pt x="333" y="248"/>
                  </a:lnTo>
                  <a:lnTo>
                    <a:pt x="333" y="250"/>
                  </a:lnTo>
                  <a:lnTo>
                    <a:pt x="333" y="252"/>
                  </a:lnTo>
                  <a:lnTo>
                    <a:pt x="333" y="254"/>
                  </a:lnTo>
                  <a:lnTo>
                    <a:pt x="333" y="252"/>
                  </a:lnTo>
                  <a:lnTo>
                    <a:pt x="333" y="254"/>
                  </a:lnTo>
                  <a:lnTo>
                    <a:pt x="331" y="254"/>
                  </a:lnTo>
                  <a:lnTo>
                    <a:pt x="331" y="252"/>
                  </a:lnTo>
                  <a:lnTo>
                    <a:pt x="329" y="252"/>
                  </a:lnTo>
                  <a:lnTo>
                    <a:pt x="329" y="250"/>
                  </a:lnTo>
                  <a:lnTo>
                    <a:pt x="329" y="252"/>
                  </a:lnTo>
                  <a:lnTo>
                    <a:pt x="329" y="254"/>
                  </a:lnTo>
                  <a:lnTo>
                    <a:pt x="327" y="254"/>
                  </a:lnTo>
                  <a:lnTo>
                    <a:pt x="327" y="252"/>
                  </a:lnTo>
                  <a:lnTo>
                    <a:pt x="327" y="250"/>
                  </a:lnTo>
                  <a:lnTo>
                    <a:pt x="327" y="248"/>
                  </a:lnTo>
                  <a:lnTo>
                    <a:pt x="327" y="246"/>
                  </a:lnTo>
                  <a:lnTo>
                    <a:pt x="327" y="244"/>
                  </a:lnTo>
                  <a:lnTo>
                    <a:pt x="327" y="246"/>
                  </a:lnTo>
                  <a:lnTo>
                    <a:pt x="327" y="248"/>
                  </a:lnTo>
                  <a:lnTo>
                    <a:pt x="325" y="248"/>
                  </a:lnTo>
                  <a:lnTo>
                    <a:pt x="325" y="246"/>
                  </a:lnTo>
                  <a:lnTo>
                    <a:pt x="327" y="246"/>
                  </a:lnTo>
                  <a:lnTo>
                    <a:pt x="325" y="244"/>
                  </a:lnTo>
                  <a:lnTo>
                    <a:pt x="327" y="244"/>
                  </a:lnTo>
                  <a:lnTo>
                    <a:pt x="327" y="242"/>
                  </a:lnTo>
                  <a:lnTo>
                    <a:pt x="327" y="244"/>
                  </a:lnTo>
                  <a:lnTo>
                    <a:pt x="325" y="244"/>
                  </a:lnTo>
                  <a:lnTo>
                    <a:pt x="325" y="246"/>
                  </a:lnTo>
                  <a:lnTo>
                    <a:pt x="325" y="248"/>
                  </a:lnTo>
                  <a:lnTo>
                    <a:pt x="325" y="250"/>
                  </a:lnTo>
                  <a:lnTo>
                    <a:pt x="325" y="252"/>
                  </a:lnTo>
                  <a:lnTo>
                    <a:pt x="325" y="254"/>
                  </a:lnTo>
                  <a:lnTo>
                    <a:pt x="325" y="252"/>
                  </a:lnTo>
                  <a:lnTo>
                    <a:pt x="325" y="254"/>
                  </a:lnTo>
                  <a:lnTo>
                    <a:pt x="323" y="254"/>
                  </a:lnTo>
                  <a:lnTo>
                    <a:pt x="323" y="252"/>
                  </a:lnTo>
                  <a:lnTo>
                    <a:pt x="325" y="252"/>
                  </a:lnTo>
                  <a:lnTo>
                    <a:pt x="323" y="252"/>
                  </a:lnTo>
                  <a:lnTo>
                    <a:pt x="323" y="250"/>
                  </a:lnTo>
                  <a:lnTo>
                    <a:pt x="325" y="250"/>
                  </a:lnTo>
                  <a:lnTo>
                    <a:pt x="323" y="248"/>
                  </a:lnTo>
                  <a:lnTo>
                    <a:pt x="323" y="246"/>
                  </a:lnTo>
                  <a:lnTo>
                    <a:pt x="323" y="248"/>
                  </a:lnTo>
                  <a:lnTo>
                    <a:pt x="323" y="250"/>
                  </a:lnTo>
                  <a:lnTo>
                    <a:pt x="323" y="252"/>
                  </a:lnTo>
                  <a:lnTo>
                    <a:pt x="323" y="254"/>
                  </a:lnTo>
                  <a:lnTo>
                    <a:pt x="321" y="254"/>
                  </a:lnTo>
                  <a:lnTo>
                    <a:pt x="321" y="252"/>
                  </a:lnTo>
                  <a:lnTo>
                    <a:pt x="321" y="254"/>
                  </a:lnTo>
                  <a:lnTo>
                    <a:pt x="321" y="252"/>
                  </a:lnTo>
                  <a:lnTo>
                    <a:pt x="321" y="250"/>
                  </a:lnTo>
                  <a:lnTo>
                    <a:pt x="319" y="250"/>
                  </a:lnTo>
                  <a:lnTo>
                    <a:pt x="321" y="252"/>
                  </a:lnTo>
                  <a:lnTo>
                    <a:pt x="319" y="254"/>
                  </a:lnTo>
                  <a:lnTo>
                    <a:pt x="321" y="254"/>
                  </a:lnTo>
                  <a:lnTo>
                    <a:pt x="319" y="254"/>
                  </a:lnTo>
                  <a:lnTo>
                    <a:pt x="319" y="252"/>
                  </a:lnTo>
                  <a:lnTo>
                    <a:pt x="319" y="250"/>
                  </a:lnTo>
                  <a:lnTo>
                    <a:pt x="317" y="248"/>
                  </a:lnTo>
                  <a:lnTo>
                    <a:pt x="317" y="246"/>
                  </a:lnTo>
                  <a:lnTo>
                    <a:pt x="319" y="246"/>
                  </a:lnTo>
                  <a:lnTo>
                    <a:pt x="319" y="244"/>
                  </a:lnTo>
                  <a:lnTo>
                    <a:pt x="319" y="242"/>
                  </a:lnTo>
                  <a:lnTo>
                    <a:pt x="317" y="242"/>
                  </a:lnTo>
                  <a:lnTo>
                    <a:pt x="315" y="242"/>
                  </a:lnTo>
                  <a:lnTo>
                    <a:pt x="315" y="240"/>
                  </a:lnTo>
                  <a:lnTo>
                    <a:pt x="315" y="238"/>
                  </a:lnTo>
                  <a:lnTo>
                    <a:pt x="313" y="238"/>
                  </a:lnTo>
                  <a:lnTo>
                    <a:pt x="315" y="238"/>
                  </a:lnTo>
                  <a:lnTo>
                    <a:pt x="315" y="240"/>
                  </a:lnTo>
                  <a:lnTo>
                    <a:pt x="315" y="242"/>
                  </a:lnTo>
                  <a:lnTo>
                    <a:pt x="317" y="242"/>
                  </a:lnTo>
                  <a:lnTo>
                    <a:pt x="317" y="244"/>
                  </a:lnTo>
                  <a:lnTo>
                    <a:pt x="319" y="244"/>
                  </a:lnTo>
                  <a:lnTo>
                    <a:pt x="317" y="246"/>
                  </a:lnTo>
                  <a:lnTo>
                    <a:pt x="315" y="246"/>
                  </a:lnTo>
                  <a:lnTo>
                    <a:pt x="315" y="248"/>
                  </a:lnTo>
                  <a:lnTo>
                    <a:pt x="315" y="250"/>
                  </a:lnTo>
                  <a:lnTo>
                    <a:pt x="313" y="250"/>
                  </a:lnTo>
                  <a:lnTo>
                    <a:pt x="311" y="252"/>
                  </a:lnTo>
                  <a:lnTo>
                    <a:pt x="310" y="252"/>
                  </a:lnTo>
                  <a:lnTo>
                    <a:pt x="308" y="254"/>
                  </a:lnTo>
                  <a:lnTo>
                    <a:pt x="306" y="254"/>
                  </a:lnTo>
                  <a:lnTo>
                    <a:pt x="304" y="254"/>
                  </a:lnTo>
                  <a:lnTo>
                    <a:pt x="302" y="254"/>
                  </a:lnTo>
                  <a:lnTo>
                    <a:pt x="300" y="256"/>
                  </a:lnTo>
                  <a:lnTo>
                    <a:pt x="298" y="258"/>
                  </a:lnTo>
                  <a:lnTo>
                    <a:pt x="298" y="259"/>
                  </a:lnTo>
                  <a:lnTo>
                    <a:pt x="298" y="261"/>
                  </a:lnTo>
                  <a:lnTo>
                    <a:pt x="298" y="265"/>
                  </a:lnTo>
                  <a:lnTo>
                    <a:pt x="300" y="267"/>
                  </a:lnTo>
                  <a:lnTo>
                    <a:pt x="298" y="267"/>
                  </a:lnTo>
                  <a:lnTo>
                    <a:pt x="300" y="267"/>
                  </a:lnTo>
                  <a:lnTo>
                    <a:pt x="300" y="269"/>
                  </a:lnTo>
                  <a:lnTo>
                    <a:pt x="298" y="269"/>
                  </a:lnTo>
                  <a:lnTo>
                    <a:pt x="300" y="269"/>
                  </a:lnTo>
                  <a:lnTo>
                    <a:pt x="298" y="269"/>
                  </a:lnTo>
                  <a:lnTo>
                    <a:pt x="296" y="271"/>
                  </a:lnTo>
                  <a:lnTo>
                    <a:pt x="296" y="273"/>
                  </a:lnTo>
                  <a:lnTo>
                    <a:pt x="296" y="275"/>
                  </a:lnTo>
                  <a:lnTo>
                    <a:pt x="296" y="273"/>
                  </a:lnTo>
                  <a:lnTo>
                    <a:pt x="296" y="275"/>
                  </a:lnTo>
                  <a:lnTo>
                    <a:pt x="294" y="275"/>
                  </a:lnTo>
                  <a:lnTo>
                    <a:pt x="296" y="275"/>
                  </a:lnTo>
                  <a:lnTo>
                    <a:pt x="294" y="277"/>
                  </a:lnTo>
                  <a:lnTo>
                    <a:pt x="292" y="277"/>
                  </a:lnTo>
                  <a:lnTo>
                    <a:pt x="292" y="279"/>
                  </a:lnTo>
                  <a:lnTo>
                    <a:pt x="290" y="279"/>
                  </a:lnTo>
                  <a:lnTo>
                    <a:pt x="290" y="281"/>
                  </a:lnTo>
                  <a:lnTo>
                    <a:pt x="288" y="281"/>
                  </a:lnTo>
                  <a:lnTo>
                    <a:pt x="288" y="279"/>
                  </a:lnTo>
                  <a:lnTo>
                    <a:pt x="286" y="279"/>
                  </a:lnTo>
                  <a:lnTo>
                    <a:pt x="288" y="281"/>
                  </a:lnTo>
                  <a:lnTo>
                    <a:pt x="290" y="281"/>
                  </a:lnTo>
                  <a:lnTo>
                    <a:pt x="288" y="283"/>
                  </a:lnTo>
                  <a:lnTo>
                    <a:pt x="285" y="283"/>
                  </a:lnTo>
                  <a:lnTo>
                    <a:pt x="283" y="284"/>
                  </a:lnTo>
                  <a:lnTo>
                    <a:pt x="281" y="284"/>
                  </a:lnTo>
                  <a:lnTo>
                    <a:pt x="279" y="284"/>
                  </a:lnTo>
                  <a:lnTo>
                    <a:pt x="277" y="284"/>
                  </a:lnTo>
                  <a:lnTo>
                    <a:pt x="279" y="284"/>
                  </a:lnTo>
                  <a:lnTo>
                    <a:pt x="277" y="284"/>
                  </a:lnTo>
                  <a:lnTo>
                    <a:pt x="277" y="286"/>
                  </a:lnTo>
                  <a:lnTo>
                    <a:pt x="275" y="286"/>
                  </a:lnTo>
                  <a:lnTo>
                    <a:pt x="275" y="284"/>
                  </a:lnTo>
                  <a:lnTo>
                    <a:pt x="277" y="284"/>
                  </a:lnTo>
                  <a:lnTo>
                    <a:pt x="277" y="283"/>
                  </a:lnTo>
                  <a:lnTo>
                    <a:pt x="275" y="283"/>
                  </a:lnTo>
                  <a:lnTo>
                    <a:pt x="273" y="283"/>
                  </a:lnTo>
                  <a:lnTo>
                    <a:pt x="273" y="284"/>
                  </a:lnTo>
                  <a:lnTo>
                    <a:pt x="271" y="284"/>
                  </a:lnTo>
                  <a:lnTo>
                    <a:pt x="271" y="286"/>
                  </a:lnTo>
                  <a:lnTo>
                    <a:pt x="269" y="286"/>
                  </a:lnTo>
                  <a:lnTo>
                    <a:pt x="269" y="288"/>
                  </a:lnTo>
                  <a:lnTo>
                    <a:pt x="271" y="288"/>
                  </a:lnTo>
                  <a:lnTo>
                    <a:pt x="269" y="288"/>
                  </a:lnTo>
                  <a:lnTo>
                    <a:pt x="271" y="288"/>
                  </a:lnTo>
                  <a:lnTo>
                    <a:pt x="271" y="286"/>
                  </a:lnTo>
                  <a:lnTo>
                    <a:pt x="273" y="286"/>
                  </a:lnTo>
                  <a:lnTo>
                    <a:pt x="275" y="286"/>
                  </a:lnTo>
                  <a:lnTo>
                    <a:pt x="273" y="286"/>
                  </a:lnTo>
                  <a:lnTo>
                    <a:pt x="273" y="288"/>
                  </a:lnTo>
                  <a:lnTo>
                    <a:pt x="277" y="286"/>
                  </a:lnTo>
                  <a:lnTo>
                    <a:pt x="275" y="286"/>
                  </a:lnTo>
                  <a:lnTo>
                    <a:pt x="273" y="286"/>
                  </a:lnTo>
                  <a:lnTo>
                    <a:pt x="273" y="288"/>
                  </a:lnTo>
                  <a:lnTo>
                    <a:pt x="271" y="288"/>
                  </a:lnTo>
                  <a:lnTo>
                    <a:pt x="269" y="290"/>
                  </a:lnTo>
                  <a:lnTo>
                    <a:pt x="267" y="292"/>
                  </a:lnTo>
                  <a:lnTo>
                    <a:pt x="265" y="294"/>
                  </a:lnTo>
                  <a:lnTo>
                    <a:pt x="265" y="296"/>
                  </a:lnTo>
                  <a:lnTo>
                    <a:pt x="263" y="296"/>
                  </a:lnTo>
                  <a:lnTo>
                    <a:pt x="263" y="294"/>
                  </a:lnTo>
                  <a:lnTo>
                    <a:pt x="263" y="296"/>
                  </a:lnTo>
                  <a:lnTo>
                    <a:pt x="263" y="298"/>
                  </a:lnTo>
                  <a:lnTo>
                    <a:pt x="262" y="298"/>
                  </a:lnTo>
                  <a:lnTo>
                    <a:pt x="262" y="300"/>
                  </a:lnTo>
                  <a:lnTo>
                    <a:pt x="260" y="302"/>
                  </a:lnTo>
                  <a:lnTo>
                    <a:pt x="260" y="304"/>
                  </a:lnTo>
                  <a:lnTo>
                    <a:pt x="258" y="304"/>
                  </a:lnTo>
                  <a:lnTo>
                    <a:pt x="258" y="306"/>
                  </a:lnTo>
                  <a:lnTo>
                    <a:pt x="256" y="306"/>
                  </a:lnTo>
                  <a:lnTo>
                    <a:pt x="258" y="306"/>
                  </a:lnTo>
                  <a:lnTo>
                    <a:pt x="256" y="306"/>
                  </a:lnTo>
                  <a:lnTo>
                    <a:pt x="256" y="307"/>
                  </a:lnTo>
                  <a:lnTo>
                    <a:pt x="254" y="307"/>
                  </a:lnTo>
                  <a:lnTo>
                    <a:pt x="254" y="309"/>
                  </a:lnTo>
                  <a:lnTo>
                    <a:pt x="248" y="311"/>
                  </a:lnTo>
                  <a:lnTo>
                    <a:pt x="246" y="313"/>
                  </a:lnTo>
                  <a:lnTo>
                    <a:pt x="244" y="313"/>
                  </a:lnTo>
                  <a:lnTo>
                    <a:pt x="244" y="315"/>
                  </a:lnTo>
                  <a:lnTo>
                    <a:pt x="242" y="315"/>
                  </a:lnTo>
                  <a:lnTo>
                    <a:pt x="242" y="317"/>
                  </a:lnTo>
                  <a:lnTo>
                    <a:pt x="242" y="319"/>
                  </a:lnTo>
                  <a:lnTo>
                    <a:pt x="240" y="319"/>
                  </a:lnTo>
                  <a:lnTo>
                    <a:pt x="240" y="321"/>
                  </a:lnTo>
                  <a:lnTo>
                    <a:pt x="238" y="321"/>
                  </a:lnTo>
                  <a:lnTo>
                    <a:pt x="240" y="321"/>
                  </a:lnTo>
                  <a:lnTo>
                    <a:pt x="238" y="321"/>
                  </a:lnTo>
                  <a:lnTo>
                    <a:pt x="237" y="321"/>
                  </a:lnTo>
                  <a:lnTo>
                    <a:pt x="237" y="323"/>
                  </a:lnTo>
                  <a:lnTo>
                    <a:pt x="235" y="323"/>
                  </a:lnTo>
                  <a:lnTo>
                    <a:pt x="235" y="325"/>
                  </a:lnTo>
                  <a:lnTo>
                    <a:pt x="233" y="325"/>
                  </a:lnTo>
                  <a:lnTo>
                    <a:pt x="231" y="325"/>
                  </a:lnTo>
                  <a:lnTo>
                    <a:pt x="227" y="327"/>
                  </a:lnTo>
                  <a:lnTo>
                    <a:pt x="227" y="329"/>
                  </a:lnTo>
                  <a:lnTo>
                    <a:pt x="225" y="329"/>
                  </a:lnTo>
                  <a:lnTo>
                    <a:pt x="225" y="331"/>
                  </a:lnTo>
                  <a:lnTo>
                    <a:pt x="225" y="332"/>
                  </a:lnTo>
                  <a:lnTo>
                    <a:pt x="225" y="331"/>
                  </a:lnTo>
                  <a:lnTo>
                    <a:pt x="225" y="332"/>
                  </a:lnTo>
                  <a:lnTo>
                    <a:pt x="225" y="334"/>
                  </a:lnTo>
                  <a:lnTo>
                    <a:pt x="225" y="336"/>
                  </a:lnTo>
                  <a:lnTo>
                    <a:pt x="225" y="338"/>
                  </a:lnTo>
                  <a:lnTo>
                    <a:pt x="223" y="338"/>
                  </a:lnTo>
                  <a:lnTo>
                    <a:pt x="221" y="340"/>
                  </a:lnTo>
                  <a:lnTo>
                    <a:pt x="219" y="340"/>
                  </a:lnTo>
                  <a:lnTo>
                    <a:pt x="217" y="340"/>
                  </a:lnTo>
                  <a:lnTo>
                    <a:pt x="217" y="342"/>
                  </a:lnTo>
                  <a:lnTo>
                    <a:pt x="215" y="342"/>
                  </a:lnTo>
                  <a:lnTo>
                    <a:pt x="214" y="342"/>
                  </a:lnTo>
                  <a:lnTo>
                    <a:pt x="214" y="340"/>
                  </a:lnTo>
                  <a:lnTo>
                    <a:pt x="214" y="342"/>
                  </a:lnTo>
                  <a:lnTo>
                    <a:pt x="212" y="342"/>
                  </a:lnTo>
                  <a:lnTo>
                    <a:pt x="212" y="340"/>
                  </a:lnTo>
                  <a:lnTo>
                    <a:pt x="210" y="340"/>
                  </a:lnTo>
                  <a:lnTo>
                    <a:pt x="210" y="342"/>
                  </a:lnTo>
                  <a:lnTo>
                    <a:pt x="210" y="340"/>
                  </a:lnTo>
                  <a:lnTo>
                    <a:pt x="210" y="342"/>
                  </a:lnTo>
                  <a:lnTo>
                    <a:pt x="208" y="342"/>
                  </a:lnTo>
                  <a:lnTo>
                    <a:pt x="208" y="344"/>
                  </a:lnTo>
                  <a:lnTo>
                    <a:pt x="208" y="346"/>
                  </a:lnTo>
                  <a:lnTo>
                    <a:pt x="206" y="346"/>
                  </a:lnTo>
                  <a:lnTo>
                    <a:pt x="206" y="348"/>
                  </a:lnTo>
                  <a:lnTo>
                    <a:pt x="204" y="350"/>
                  </a:lnTo>
                  <a:lnTo>
                    <a:pt x="204" y="352"/>
                  </a:lnTo>
                  <a:lnTo>
                    <a:pt x="204" y="350"/>
                  </a:lnTo>
                  <a:lnTo>
                    <a:pt x="202" y="350"/>
                  </a:lnTo>
                  <a:lnTo>
                    <a:pt x="202" y="348"/>
                  </a:lnTo>
                  <a:lnTo>
                    <a:pt x="202" y="346"/>
                  </a:lnTo>
                  <a:lnTo>
                    <a:pt x="202" y="348"/>
                  </a:lnTo>
                  <a:lnTo>
                    <a:pt x="202" y="350"/>
                  </a:lnTo>
                  <a:lnTo>
                    <a:pt x="202" y="352"/>
                  </a:lnTo>
                  <a:lnTo>
                    <a:pt x="202" y="350"/>
                  </a:lnTo>
                  <a:lnTo>
                    <a:pt x="200" y="350"/>
                  </a:lnTo>
                  <a:lnTo>
                    <a:pt x="198" y="348"/>
                  </a:lnTo>
                  <a:lnTo>
                    <a:pt x="198" y="350"/>
                  </a:lnTo>
                  <a:lnTo>
                    <a:pt x="196" y="350"/>
                  </a:lnTo>
                  <a:lnTo>
                    <a:pt x="194" y="350"/>
                  </a:lnTo>
                  <a:lnTo>
                    <a:pt x="194" y="352"/>
                  </a:lnTo>
                  <a:lnTo>
                    <a:pt x="192" y="352"/>
                  </a:lnTo>
                  <a:lnTo>
                    <a:pt x="192" y="354"/>
                  </a:lnTo>
                  <a:lnTo>
                    <a:pt x="192" y="355"/>
                  </a:lnTo>
                  <a:lnTo>
                    <a:pt x="190" y="355"/>
                  </a:lnTo>
                  <a:lnTo>
                    <a:pt x="192" y="355"/>
                  </a:lnTo>
                  <a:lnTo>
                    <a:pt x="190" y="355"/>
                  </a:lnTo>
                  <a:lnTo>
                    <a:pt x="190" y="357"/>
                  </a:lnTo>
                  <a:lnTo>
                    <a:pt x="190" y="359"/>
                  </a:lnTo>
                  <a:lnTo>
                    <a:pt x="190" y="361"/>
                  </a:lnTo>
                  <a:lnTo>
                    <a:pt x="189" y="361"/>
                  </a:lnTo>
                  <a:lnTo>
                    <a:pt x="189" y="363"/>
                  </a:lnTo>
                  <a:lnTo>
                    <a:pt x="189" y="365"/>
                  </a:lnTo>
                  <a:lnTo>
                    <a:pt x="190" y="367"/>
                  </a:lnTo>
                  <a:lnTo>
                    <a:pt x="190" y="369"/>
                  </a:lnTo>
                  <a:lnTo>
                    <a:pt x="190" y="371"/>
                  </a:lnTo>
                  <a:lnTo>
                    <a:pt x="190" y="373"/>
                  </a:lnTo>
                  <a:lnTo>
                    <a:pt x="190" y="375"/>
                  </a:lnTo>
                  <a:lnTo>
                    <a:pt x="190" y="377"/>
                  </a:lnTo>
                  <a:lnTo>
                    <a:pt x="189" y="377"/>
                  </a:lnTo>
                  <a:lnTo>
                    <a:pt x="190" y="377"/>
                  </a:lnTo>
                  <a:lnTo>
                    <a:pt x="190" y="378"/>
                  </a:lnTo>
                  <a:lnTo>
                    <a:pt x="190" y="380"/>
                  </a:lnTo>
                  <a:lnTo>
                    <a:pt x="192" y="382"/>
                  </a:lnTo>
                  <a:lnTo>
                    <a:pt x="192" y="384"/>
                  </a:lnTo>
                  <a:lnTo>
                    <a:pt x="192" y="386"/>
                  </a:lnTo>
                  <a:lnTo>
                    <a:pt x="192" y="388"/>
                  </a:lnTo>
                  <a:lnTo>
                    <a:pt x="192" y="390"/>
                  </a:lnTo>
                  <a:lnTo>
                    <a:pt x="192" y="388"/>
                  </a:lnTo>
                  <a:lnTo>
                    <a:pt x="192" y="386"/>
                  </a:lnTo>
                  <a:lnTo>
                    <a:pt x="190" y="386"/>
                  </a:lnTo>
                  <a:lnTo>
                    <a:pt x="190" y="384"/>
                  </a:lnTo>
                  <a:lnTo>
                    <a:pt x="190" y="386"/>
                  </a:lnTo>
                  <a:lnTo>
                    <a:pt x="190" y="384"/>
                  </a:lnTo>
                  <a:lnTo>
                    <a:pt x="190" y="386"/>
                  </a:lnTo>
                  <a:lnTo>
                    <a:pt x="189" y="386"/>
                  </a:lnTo>
                  <a:lnTo>
                    <a:pt x="190" y="388"/>
                  </a:lnTo>
                  <a:lnTo>
                    <a:pt x="192" y="388"/>
                  </a:lnTo>
                  <a:lnTo>
                    <a:pt x="192" y="390"/>
                  </a:lnTo>
                  <a:lnTo>
                    <a:pt x="194" y="390"/>
                  </a:lnTo>
                  <a:lnTo>
                    <a:pt x="194" y="392"/>
                  </a:lnTo>
                  <a:lnTo>
                    <a:pt x="192" y="392"/>
                  </a:lnTo>
                  <a:lnTo>
                    <a:pt x="192" y="394"/>
                  </a:lnTo>
                  <a:lnTo>
                    <a:pt x="194" y="392"/>
                  </a:lnTo>
                  <a:lnTo>
                    <a:pt x="194" y="394"/>
                  </a:lnTo>
                  <a:lnTo>
                    <a:pt x="192" y="394"/>
                  </a:lnTo>
                  <a:lnTo>
                    <a:pt x="192" y="396"/>
                  </a:lnTo>
                  <a:lnTo>
                    <a:pt x="192" y="398"/>
                  </a:lnTo>
                  <a:lnTo>
                    <a:pt x="192" y="400"/>
                  </a:lnTo>
                  <a:lnTo>
                    <a:pt x="192" y="402"/>
                  </a:lnTo>
                  <a:lnTo>
                    <a:pt x="190" y="403"/>
                  </a:lnTo>
                  <a:lnTo>
                    <a:pt x="190" y="405"/>
                  </a:lnTo>
                  <a:lnTo>
                    <a:pt x="190" y="407"/>
                  </a:lnTo>
                  <a:lnTo>
                    <a:pt x="189" y="407"/>
                  </a:lnTo>
                  <a:lnTo>
                    <a:pt x="189" y="409"/>
                  </a:lnTo>
                  <a:lnTo>
                    <a:pt x="187" y="409"/>
                  </a:lnTo>
                  <a:lnTo>
                    <a:pt x="189" y="409"/>
                  </a:lnTo>
                  <a:lnTo>
                    <a:pt x="187" y="411"/>
                  </a:lnTo>
                  <a:lnTo>
                    <a:pt x="187" y="413"/>
                  </a:lnTo>
                  <a:lnTo>
                    <a:pt x="185" y="415"/>
                  </a:lnTo>
                  <a:lnTo>
                    <a:pt x="185" y="417"/>
                  </a:lnTo>
                  <a:lnTo>
                    <a:pt x="185" y="419"/>
                  </a:lnTo>
                  <a:lnTo>
                    <a:pt x="185" y="421"/>
                  </a:lnTo>
                  <a:lnTo>
                    <a:pt x="185" y="423"/>
                  </a:lnTo>
                  <a:lnTo>
                    <a:pt x="185" y="421"/>
                  </a:lnTo>
                  <a:lnTo>
                    <a:pt x="185" y="423"/>
                  </a:lnTo>
                  <a:lnTo>
                    <a:pt x="183" y="425"/>
                  </a:lnTo>
                  <a:lnTo>
                    <a:pt x="185" y="423"/>
                  </a:lnTo>
                  <a:lnTo>
                    <a:pt x="185" y="425"/>
                  </a:lnTo>
                  <a:lnTo>
                    <a:pt x="187" y="426"/>
                  </a:lnTo>
                  <a:lnTo>
                    <a:pt x="187" y="428"/>
                  </a:lnTo>
                  <a:lnTo>
                    <a:pt x="187" y="430"/>
                  </a:lnTo>
                  <a:lnTo>
                    <a:pt x="187" y="432"/>
                  </a:lnTo>
                  <a:lnTo>
                    <a:pt x="187" y="436"/>
                  </a:lnTo>
                  <a:lnTo>
                    <a:pt x="187" y="440"/>
                  </a:lnTo>
                  <a:lnTo>
                    <a:pt x="185" y="440"/>
                  </a:lnTo>
                  <a:lnTo>
                    <a:pt x="183" y="440"/>
                  </a:lnTo>
                  <a:lnTo>
                    <a:pt x="185" y="440"/>
                  </a:lnTo>
                  <a:lnTo>
                    <a:pt x="185" y="442"/>
                  </a:lnTo>
                  <a:lnTo>
                    <a:pt x="181" y="440"/>
                  </a:lnTo>
                  <a:lnTo>
                    <a:pt x="183" y="440"/>
                  </a:lnTo>
                  <a:lnTo>
                    <a:pt x="181" y="440"/>
                  </a:lnTo>
                  <a:lnTo>
                    <a:pt x="179" y="440"/>
                  </a:lnTo>
                  <a:lnTo>
                    <a:pt x="177" y="440"/>
                  </a:lnTo>
                  <a:lnTo>
                    <a:pt x="177" y="442"/>
                  </a:lnTo>
                  <a:lnTo>
                    <a:pt x="177" y="444"/>
                  </a:lnTo>
                  <a:lnTo>
                    <a:pt x="177" y="446"/>
                  </a:lnTo>
                  <a:lnTo>
                    <a:pt x="175" y="446"/>
                  </a:lnTo>
                  <a:lnTo>
                    <a:pt x="175" y="448"/>
                  </a:lnTo>
                  <a:lnTo>
                    <a:pt x="173" y="448"/>
                  </a:lnTo>
                  <a:lnTo>
                    <a:pt x="173" y="450"/>
                  </a:lnTo>
                  <a:lnTo>
                    <a:pt x="171" y="451"/>
                  </a:lnTo>
                  <a:lnTo>
                    <a:pt x="171" y="453"/>
                  </a:lnTo>
                  <a:lnTo>
                    <a:pt x="171" y="455"/>
                  </a:lnTo>
                  <a:lnTo>
                    <a:pt x="173" y="455"/>
                  </a:lnTo>
                  <a:lnTo>
                    <a:pt x="173" y="457"/>
                  </a:lnTo>
                  <a:lnTo>
                    <a:pt x="175" y="457"/>
                  </a:lnTo>
                  <a:lnTo>
                    <a:pt x="177" y="457"/>
                  </a:lnTo>
                  <a:lnTo>
                    <a:pt x="177" y="455"/>
                  </a:lnTo>
                  <a:lnTo>
                    <a:pt x="177" y="457"/>
                  </a:lnTo>
                  <a:lnTo>
                    <a:pt x="179" y="457"/>
                  </a:lnTo>
                  <a:lnTo>
                    <a:pt x="179" y="459"/>
                  </a:lnTo>
                  <a:lnTo>
                    <a:pt x="179" y="457"/>
                  </a:lnTo>
                  <a:lnTo>
                    <a:pt x="177" y="457"/>
                  </a:lnTo>
                  <a:lnTo>
                    <a:pt x="175" y="457"/>
                  </a:lnTo>
                  <a:lnTo>
                    <a:pt x="173" y="457"/>
                  </a:lnTo>
                  <a:lnTo>
                    <a:pt x="171" y="457"/>
                  </a:lnTo>
                  <a:lnTo>
                    <a:pt x="169" y="457"/>
                  </a:lnTo>
                  <a:lnTo>
                    <a:pt x="167" y="459"/>
                  </a:lnTo>
                  <a:lnTo>
                    <a:pt x="166" y="459"/>
                  </a:lnTo>
                  <a:lnTo>
                    <a:pt x="164" y="459"/>
                  </a:lnTo>
                  <a:lnTo>
                    <a:pt x="162" y="459"/>
                  </a:lnTo>
                  <a:lnTo>
                    <a:pt x="160" y="461"/>
                  </a:lnTo>
                  <a:lnTo>
                    <a:pt x="160" y="463"/>
                  </a:lnTo>
                  <a:lnTo>
                    <a:pt x="160" y="465"/>
                  </a:lnTo>
                  <a:lnTo>
                    <a:pt x="160" y="467"/>
                  </a:lnTo>
                  <a:lnTo>
                    <a:pt x="158" y="467"/>
                  </a:lnTo>
                  <a:lnTo>
                    <a:pt x="158" y="469"/>
                  </a:lnTo>
                  <a:lnTo>
                    <a:pt x="158" y="471"/>
                  </a:lnTo>
                  <a:lnTo>
                    <a:pt x="156" y="473"/>
                  </a:lnTo>
                  <a:lnTo>
                    <a:pt x="154" y="474"/>
                  </a:lnTo>
                  <a:lnTo>
                    <a:pt x="152" y="474"/>
                  </a:lnTo>
                  <a:lnTo>
                    <a:pt x="150" y="474"/>
                  </a:lnTo>
                  <a:lnTo>
                    <a:pt x="150" y="476"/>
                  </a:lnTo>
                  <a:lnTo>
                    <a:pt x="148" y="476"/>
                  </a:lnTo>
                  <a:lnTo>
                    <a:pt x="146" y="474"/>
                  </a:lnTo>
                  <a:lnTo>
                    <a:pt x="144" y="474"/>
                  </a:lnTo>
                  <a:lnTo>
                    <a:pt x="142" y="473"/>
                  </a:lnTo>
                  <a:lnTo>
                    <a:pt x="141" y="471"/>
                  </a:lnTo>
                  <a:lnTo>
                    <a:pt x="139" y="469"/>
                  </a:lnTo>
                  <a:lnTo>
                    <a:pt x="137" y="467"/>
                  </a:lnTo>
                  <a:lnTo>
                    <a:pt x="135" y="465"/>
                  </a:lnTo>
                  <a:lnTo>
                    <a:pt x="133" y="463"/>
                  </a:lnTo>
                  <a:lnTo>
                    <a:pt x="135" y="463"/>
                  </a:lnTo>
                  <a:lnTo>
                    <a:pt x="133" y="463"/>
                  </a:lnTo>
                  <a:lnTo>
                    <a:pt x="135" y="463"/>
                  </a:lnTo>
                  <a:lnTo>
                    <a:pt x="135" y="461"/>
                  </a:lnTo>
                  <a:lnTo>
                    <a:pt x="133" y="461"/>
                  </a:lnTo>
                  <a:lnTo>
                    <a:pt x="133" y="463"/>
                  </a:lnTo>
                  <a:lnTo>
                    <a:pt x="133" y="461"/>
                  </a:lnTo>
                  <a:lnTo>
                    <a:pt x="133" y="463"/>
                  </a:lnTo>
                  <a:lnTo>
                    <a:pt x="133" y="461"/>
                  </a:lnTo>
                  <a:lnTo>
                    <a:pt x="133" y="459"/>
                  </a:lnTo>
                  <a:lnTo>
                    <a:pt x="131" y="457"/>
                  </a:lnTo>
                  <a:lnTo>
                    <a:pt x="131" y="459"/>
                  </a:lnTo>
                  <a:lnTo>
                    <a:pt x="131" y="455"/>
                  </a:lnTo>
                  <a:lnTo>
                    <a:pt x="129" y="453"/>
                  </a:lnTo>
                  <a:lnTo>
                    <a:pt x="129" y="451"/>
                  </a:lnTo>
                  <a:lnTo>
                    <a:pt x="129" y="448"/>
                  </a:lnTo>
                  <a:lnTo>
                    <a:pt x="129" y="446"/>
                  </a:lnTo>
                  <a:lnTo>
                    <a:pt x="129" y="448"/>
                  </a:lnTo>
                  <a:lnTo>
                    <a:pt x="129" y="446"/>
                  </a:lnTo>
                  <a:lnTo>
                    <a:pt x="129" y="448"/>
                  </a:lnTo>
                  <a:lnTo>
                    <a:pt x="131" y="450"/>
                  </a:lnTo>
                  <a:lnTo>
                    <a:pt x="129" y="450"/>
                  </a:lnTo>
                  <a:lnTo>
                    <a:pt x="131" y="448"/>
                  </a:lnTo>
                  <a:lnTo>
                    <a:pt x="129" y="448"/>
                  </a:lnTo>
                  <a:lnTo>
                    <a:pt x="131" y="448"/>
                  </a:lnTo>
                  <a:lnTo>
                    <a:pt x="131" y="450"/>
                  </a:lnTo>
                  <a:lnTo>
                    <a:pt x="131" y="451"/>
                  </a:lnTo>
                  <a:lnTo>
                    <a:pt x="131" y="453"/>
                  </a:lnTo>
                  <a:lnTo>
                    <a:pt x="133" y="453"/>
                  </a:lnTo>
                  <a:lnTo>
                    <a:pt x="133" y="451"/>
                  </a:lnTo>
                  <a:lnTo>
                    <a:pt x="131" y="451"/>
                  </a:lnTo>
                  <a:lnTo>
                    <a:pt x="131" y="450"/>
                  </a:lnTo>
                  <a:lnTo>
                    <a:pt x="131" y="448"/>
                  </a:lnTo>
                  <a:lnTo>
                    <a:pt x="131" y="446"/>
                  </a:lnTo>
                  <a:lnTo>
                    <a:pt x="129" y="446"/>
                  </a:lnTo>
                  <a:lnTo>
                    <a:pt x="129" y="444"/>
                  </a:lnTo>
                  <a:lnTo>
                    <a:pt x="127" y="444"/>
                  </a:lnTo>
                  <a:lnTo>
                    <a:pt x="129" y="444"/>
                  </a:lnTo>
                  <a:lnTo>
                    <a:pt x="129" y="446"/>
                  </a:lnTo>
                  <a:lnTo>
                    <a:pt x="127" y="446"/>
                  </a:lnTo>
                  <a:lnTo>
                    <a:pt x="127" y="444"/>
                  </a:lnTo>
                  <a:lnTo>
                    <a:pt x="127" y="442"/>
                  </a:lnTo>
                  <a:lnTo>
                    <a:pt x="129" y="442"/>
                  </a:lnTo>
                  <a:lnTo>
                    <a:pt x="127" y="442"/>
                  </a:lnTo>
                  <a:lnTo>
                    <a:pt x="127" y="440"/>
                  </a:lnTo>
                  <a:lnTo>
                    <a:pt x="127" y="442"/>
                  </a:lnTo>
                  <a:lnTo>
                    <a:pt x="127" y="440"/>
                  </a:lnTo>
                  <a:lnTo>
                    <a:pt x="127" y="438"/>
                  </a:lnTo>
                  <a:lnTo>
                    <a:pt x="125" y="438"/>
                  </a:lnTo>
                  <a:lnTo>
                    <a:pt x="125" y="436"/>
                  </a:lnTo>
                  <a:lnTo>
                    <a:pt x="123" y="434"/>
                  </a:lnTo>
                  <a:lnTo>
                    <a:pt x="123" y="432"/>
                  </a:lnTo>
                  <a:lnTo>
                    <a:pt x="123" y="430"/>
                  </a:lnTo>
                  <a:lnTo>
                    <a:pt x="121" y="426"/>
                  </a:lnTo>
                  <a:lnTo>
                    <a:pt x="121" y="425"/>
                  </a:lnTo>
                  <a:lnTo>
                    <a:pt x="119" y="425"/>
                  </a:lnTo>
                  <a:lnTo>
                    <a:pt x="119" y="423"/>
                  </a:lnTo>
                  <a:lnTo>
                    <a:pt x="121" y="423"/>
                  </a:lnTo>
                  <a:lnTo>
                    <a:pt x="119" y="423"/>
                  </a:lnTo>
                  <a:lnTo>
                    <a:pt x="119" y="421"/>
                  </a:lnTo>
                  <a:lnTo>
                    <a:pt x="118" y="421"/>
                  </a:lnTo>
                  <a:lnTo>
                    <a:pt x="118" y="417"/>
                  </a:lnTo>
                  <a:lnTo>
                    <a:pt x="116" y="415"/>
                  </a:lnTo>
                  <a:lnTo>
                    <a:pt x="114" y="415"/>
                  </a:lnTo>
                  <a:lnTo>
                    <a:pt x="114" y="413"/>
                  </a:lnTo>
                  <a:lnTo>
                    <a:pt x="116" y="415"/>
                  </a:lnTo>
                  <a:lnTo>
                    <a:pt x="116" y="413"/>
                  </a:lnTo>
                  <a:lnTo>
                    <a:pt x="114" y="413"/>
                  </a:lnTo>
                  <a:lnTo>
                    <a:pt x="114" y="411"/>
                  </a:lnTo>
                  <a:lnTo>
                    <a:pt x="114" y="413"/>
                  </a:lnTo>
                  <a:lnTo>
                    <a:pt x="112" y="413"/>
                  </a:lnTo>
                  <a:lnTo>
                    <a:pt x="112" y="411"/>
                  </a:lnTo>
                  <a:lnTo>
                    <a:pt x="112" y="409"/>
                  </a:lnTo>
                  <a:lnTo>
                    <a:pt x="110" y="409"/>
                  </a:lnTo>
                  <a:lnTo>
                    <a:pt x="112" y="409"/>
                  </a:lnTo>
                  <a:lnTo>
                    <a:pt x="110" y="409"/>
                  </a:lnTo>
                  <a:lnTo>
                    <a:pt x="110" y="407"/>
                  </a:lnTo>
                  <a:lnTo>
                    <a:pt x="110" y="405"/>
                  </a:lnTo>
                  <a:lnTo>
                    <a:pt x="108" y="405"/>
                  </a:lnTo>
                  <a:lnTo>
                    <a:pt x="108" y="403"/>
                  </a:lnTo>
                  <a:lnTo>
                    <a:pt x="106" y="402"/>
                  </a:lnTo>
                  <a:lnTo>
                    <a:pt x="106" y="400"/>
                  </a:lnTo>
                  <a:lnTo>
                    <a:pt x="108" y="400"/>
                  </a:lnTo>
                  <a:lnTo>
                    <a:pt x="108" y="398"/>
                  </a:lnTo>
                  <a:lnTo>
                    <a:pt x="106" y="400"/>
                  </a:lnTo>
                  <a:lnTo>
                    <a:pt x="106" y="396"/>
                  </a:lnTo>
                  <a:lnTo>
                    <a:pt x="104" y="396"/>
                  </a:lnTo>
                  <a:lnTo>
                    <a:pt x="104" y="394"/>
                  </a:lnTo>
                  <a:lnTo>
                    <a:pt x="104" y="392"/>
                  </a:lnTo>
                  <a:lnTo>
                    <a:pt x="104" y="390"/>
                  </a:lnTo>
                  <a:lnTo>
                    <a:pt x="104" y="388"/>
                  </a:lnTo>
                  <a:lnTo>
                    <a:pt x="104" y="390"/>
                  </a:lnTo>
                  <a:lnTo>
                    <a:pt x="104" y="388"/>
                  </a:lnTo>
                  <a:lnTo>
                    <a:pt x="104" y="386"/>
                  </a:lnTo>
                  <a:lnTo>
                    <a:pt x="104" y="384"/>
                  </a:lnTo>
                  <a:lnTo>
                    <a:pt x="104" y="386"/>
                  </a:lnTo>
                  <a:lnTo>
                    <a:pt x="102" y="384"/>
                  </a:lnTo>
                  <a:lnTo>
                    <a:pt x="102" y="382"/>
                  </a:lnTo>
                  <a:lnTo>
                    <a:pt x="102" y="380"/>
                  </a:lnTo>
                  <a:lnTo>
                    <a:pt x="100" y="380"/>
                  </a:lnTo>
                  <a:lnTo>
                    <a:pt x="100" y="378"/>
                  </a:lnTo>
                  <a:lnTo>
                    <a:pt x="100" y="377"/>
                  </a:lnTo>
                  <a:lnTo>
                    <a:pt x="100" y="375"/>
                  </a:lnTo>
                  <a:lnTo>
                    <a:pt x="98" y="375"/>
                  </a:lnTo>
                  <a:lnTo>
                    <a:pt x="98" y="373"/>
                  </a:lnTo>
                  <a:lnTo>
                    <a:pt x="98" y="371"/>
                  </a:lnTo>
                  <a:lnTo>
                    <a:pt x="98" y="373"/>
                  </a:lnTo>
                  <a:lnTo>
                    <a:pt x="100" y="373"/>
                  </a:lnTo>
                  <a:lnTo>
                    <a:pt x="98" y="371"/>
                  </a:lnTo>
                  <a:lnTo>
                    <a:pt x="96" y="371"/>
                  </a:lnTo>
                  <a:lnTo>
                    <a:pt x="96" y="369"/>
                  </a:lnTo>
                  <a:lnTo>
                    <a:pt x="96" y="367"/>
                  </a:lnTo>
                  <a:lnTo>
                    <a:pt x="94" y="367"/>
                  </a:lnTo>
                  <a:lnTo>
                    <a:pt x="96" y="367"/>
                  </a:lnTo>
                  <a:lnTo>
                    <a:pt x="96" y="365"/>
                  </a:lnTo>
                  <a:lnTo>
                    <a:pt x="94" y="365"/>
                  </a:lnTo>
                  <a:lnTo>
                    <a:pt x="94" y="367"/>
                  </a:lnTo>
                  <a:lnTo>
                    <a:pt x="94" y="365"/>
                  </a:lnTo>
                  <a:lnTo>
                    <a:pt x="93" y="365"/>
                  </a:lnTo>
                  <a:lnTo>
                    <a:pt x="93" y="363"/>
                  </a:lnTo>
                  <a:lnTo>
                    <a:pt x="91" y="363"/>
                  </a:lnTo>
                  <a:lnTo>
                    <a:pt x="91" y="361"/>
                  </a:lnTo>
                  <a:lnTo>
                    <a:pt x="93" y="361"/>
                  </a:lnTo>
                  <a:lnTo>
                    <a:pt x="91" y="357"/>
                  </a:lnTo>
                  <a:lnTo>
                    <a:pt x="89" y="357"/>
                  </a:lnTo>
                  <a:lnTo>
                    <a:pt x="91" y="357"/>
                  </a:lnTo>
                  <a:lnTo>
                    <a:pt x="93" y="357"/>
                  </a:lnTo>
                  <a:lnTo>
                    <a:pt x="91" y="357"/>
                  </a:lnTo>
                  <a:lnTo>
                    <a:pt x="91" y="355"/>
                  </a:lnTo>
                  <a:lnTo>
                    <a:pt x="89" y="355"/>
                  </a:lnTo>
                  <a:lnTo>
                    <a:pt x="91" y="355"/>
                  </a:lnTo>
                  <a:lnTo>
                    <a:pt x="89" y="355"/>
                  </a:lnTo>
                  <a:lnTo>
                    <a:pt x="89" y="354"/>
                  </a:lnTo>
                  <a:lnTo>
                    <a:pt x="91" y="354"/>
                  </a:lnTo>
                  <a:lnTo>
                    <a:pt x="89" y="354"/>
                  </a:lnTo>
                  <a:lnTo>
                    <a:pt x="89" y="352"/>
                  </a:lnTo>
                  <a:lnTo>
                    <a:pt x="87" y="352"/>
                  </a:lnTo>
                  <a:lnTo>
                    <a:pt x="87" y="350"/>
                  </a:lnTo>
                  <a:lnTo>
                    <a:pt x="85" y="348"/>
                  </a:lnTo>
                  <a:lnTo>
                    <a:pt x="85" y="346"/>
                  </a:lnTo>
                  <a:lnTo>
                    <a:pt x="85" y="344"/>
                  </a:lnTo>
                  <a:lnTo>
                    <a:pt x="85" y="346"/>
                  </a:lnTo>
                  <a:lnTo>
                    <a:pt x="83" y="344"/>
                  </a:lnTo>
                  <a:lnTo>
                    <a:pt x="83" y="342"/>
                  </a:lnTo>
                  <a:lnTo>
                    <a:pt x="83" y="340"/>
                  </a:lnTo>
                  <a:lnTo>
                    <a:pt x="81" y="338"/>
                  </a:lnTo>
                  <a:lnTo>
                    <a:pt x="83" y="338"/>
                  </a:lnTo>
                  <a:lnTo>
                    <a:pt x="81" y="338"/>
                  </a:lnTo>
                  <a:lnTo>
                    <a:pt x="81" y="336"/>
                  </a:lnTo>
                  <a:lnTo>
                    <a:pt x="83" y="336"/>
                  </a:lnTo>
                  <a:lnTo>
                    <a:pt x="83" y="338"/>
                  </a:lnTo>
                  <a:lnTo>
                    <a:pt x="83" y="336"/>
                  </a:lnTo>
                  <a:lnTo>
                    <a:pt x="81" y="336"/>
                  </a:lnTo>
                  <a:lnTo>
                    <a:pt x="83" y="336"/>
                  </a:lnTo>
                  <a:lnTo>
                    <a:pt x="81" y="336"/>
                  </a:lnTo>
                  <a:lnTo>
                    <a:pt x="81" y="334"/>
                  </a:lnTo>
                  <a:lnTo>
                    <a:pt x="81" y="332"/>
                  </a:lnTo>
                  <a:lnTo>
                    <a:pt x="81" y="331"/>
                  </a:lnTo>
                  <a:lnTo>
                    <a:pt x="81" y="329"/>
                  </a:lnTo>
                  <a:lnTo>
                    <a:pt x="81" y="327"/>
                  </a:lnTo>
                  <a:lnTo>
                    <a:pt x="79" y="325"/>
                  </a:lnTo>
                  <a:lnTo>
                    <a:pt x="81" y="325"/>
                  </a:lnTo>
                  <a:lnTo>
                    <a:pt x="81" y="327"/>
                  </a:lnTo>
                  <a:lnTo>
                    <a:pt x="81" y="325"/>
                  </a:lnTo>
                  <a:lnTo>
                    <a:pt x="79" y="325"/>
                  </a:lnTo>
                  <a:lnTo>
                    <a:pt x="79" y="323"/>
                  </a:lnTo>
                  <a:lnTo>
                    <a:pt x="79" y="321"/>
                  </a:lnTo>
                  <a:lnTo>
                    <a:pt x="79" y="319"/>
                  </a:lnTo>
                  <a:lnTo>
                    <a:pt x="79" y="317"/>
                  </a:lnTo>
                  <a:lnTo>
                    <a:pt x="77" y="317"/>
                  </a:lnTo>
                  <a:lnTo>
                    <a:pt x="77" y="315"/>
                  </a:lnTo>
                  <a:lnTo>
                    <a:pt x="77" y="313"/>
                  </a:lnTo>
                  <a:lnTo>
                    <a:pt x="77" y="311"/>
                  </a:lnTo>
                  <a:lnTo>
                    <a:pt x="75" y="309"/>
                  </a:lnTo>
                  <a:lnTo>
                    <a:pt x="77" y="309"/>
                  </a:lnTo>
                  <a:lnTo>
                    <a:pt x="77" y="311"/>
                  </a:lnTo>
                  <a:lnTo>
                    <a:pt x="77" y="309"/>
                  </a:lnTo>
                  <a:lnTo>
                    <a:pt x="77" y="307"/>
                  </a:lnTo>
                  <a:lnTo>
                    <a:pt x="75" y="307"/>
                  </a:lnTo>
                  <a:lnTo>
                    <a:pt x="75" y="306"/>
                  </a:lnTo>
                  <a:lnTo>
                    <a:pt x="77" y="306"/>
                  </a:lnTo>
                  <a:lnTo>
                    <a:pt x="77" y="304"/>
                  </a:lnTo>
                  <a:lnTo>
                    <a:pt x="75" y="304"/>
                  </a:lnTo>
                  <a:lnTo>
                    <a:pt x="75" y="302"/>
                  </a:lnTo>
                  <a:lnTo>
                    <a:pt x="75" y="300"/>
                  </a:lnTo>
                  <a:lnTo>
                    <a:pt x="77" y="302"/>
                  </a:lnTo>
                  <a:lnTo>
                    <a:pt x="77" y="300"/>
                  </a:lnTo>
                  <a:lnTo>
                    <a:pt x="75" y="300"/>
                  </a:lnTo>
                  <a:lnTo>
                    <a:pt x="75" y="298"/>
                  </a:lnTo>
                  <a:lnTo>
                    <a:pt x="77" y="298"/>
                  </a:lnTo>
                  <a:lnTo>
                    <a:pt x="75" y="298"/>
                  </a:lnTo>
                  <a:lnTo>
                    <a:pt x="77" y="298"/>
                  </a:lnTo>
                  <a:lnTo>
                    <a:pt x="77" y="296"/>
                  </a:lnTo>
                  <a:lnTo>
                    <a:pt x="77" y="298"/>
                  </a:lnTo>
                  <a:lnTo>
                    <a:pt x="77" y="296"/>
                  </a:lnTo>
                  <a:lnTo>
                    <a:pt x="77" y="294"/>
                  </a:lnTo>
                  <a:lnTo>
                    <a:pt x="75" y="294"/>
                  </a:lnTo>
                  <a:lnTo>
                    <a:pt x="75" y="296"/>
                  </a:lnTo>
                  <a:lnTo>
                    <a:pt x="75" y="298"/>
                  </a:lnTo>
                  <a:lnTo>
                    <a:pt x="75" y="296"/>
                  </a:lnTo>
                  <a:lnTo>
                    <a:pt x="75" y="298"/>
                  </a:lnTo>
                  <a:lnTo>
                    <a:pt x="73" y="298"/>
                  </a:lnTo>
                  <a:lnTo>
                    <a:pt x="73" y="300"/>
                  </a:lnTo>
                  <a:lnTo>
                    <a:pt x="73" y="298"/>
                  </a:lnTo>
                  <a:lnTo>
                    <a:pt x="73" y="296"/>
                  </a:lnTo>
                  <a:lnTo>
                    <a:pt x="73" y="294"/>
                  </a:lnTo>
                  <a:lnTo>
                    <a:pt x="73" y="292"/>
                  </a:lnTo>
                  <a:lnTo>
                    <a:pt x="73" y="294"/>
                  </a:lnTo>
                  <a:lnTo>
                    <a:pt x="73" y="292"/>
                  </a:lnTo>
                  <a:lnTo>
                    <a:pt x="75" y="292"/>
                  </a:lnTo>
                  <a:lnTo>
                    <a:pt x="77" y="292"/>
                  </a:lnTo>
                  <a:lnTo>
                    <a:pt x="77" y="294"/>
                  </a:lnTo>
                  <a:lnTo>
                    <a:pt x="77" y="292"/>
                  </a:lnTo>
                  <a:lnTo>
                    <a:pt x="75" y="292"/>
                  </a:lnTo>
                  <a:lnTo>
                    <a:pt x="73" y="292"/>
                  </a:lnTo>
                  <a:lnTo>
                    <a:pt x="73" y="290"/>
                  </a:lnTo>
                  <a:lnTo>
                    <a:pt x="73" y="288"/>
                  </a:lnTo>
                  <a:lnTo>
                    <a:pt x="75" y="288"/>
                  </a:lnTo>
                  <a:lnTo>
                    <a:pt x="73" y="288"/>
                  </a:lnTo>
                  <a:lnTo>
                    <a:pt x="71" y="286"/>
                  </a:lnTo>
                  <a:lnTo>
                    <a:pt x="71" y="284"/>
                  </a:lnTo>
                  <a:lnTo>
                    <a:pt x="73" y="284"/>
                  </a:lnTo>
                  <a:lnTo>
                    <a:pt x="71" y="284"/>
                  </a:lnTo>
                  <a:lnTo>
                    <a:pt x="73" y="284"/>
                  </a:lnTo>
                  <a:lnTo>
                    <a:pt x="71" y="284"/>
                  </a:lnTo>
                  <a:lnTo>
                    <a:pt x="71" y="283"/>
                  </a:lnTo>
                  <a:lnTo>
                    <a:pt x="71" y="281"/>
                  </a:lnTo>
                  <a:lnTo>
                    <a:pt x="71" y="279"/>
                  </a:lnTo>
                  <a:lnTo>
                    <a:pt x="73" y="279"/>
                  </a:lnTo>
                  <a:lnTo>
                    <a:pt x="73" y="277"/>
                  </a:lnTo>
                  <a:lnTo>
                    <a:pt x="73" y="275"/>
                  </a:lnTo>
                  <a:lnTo>
                    <a:pt x="73" y="273"/>
                  </a:lnTo>
                  <a:lnTo>
                    <a:pt x="75" y="273"/>
                  </a:lnTo>
                  <a:lnTo>
                    <a:pt x="75" y="271"/>
                  </a:lnTo>
                  <a:lnTo>
                    <a:pt x="75" y="269"/>
                  </a:lnTo>
                  <a:lnTo>
                    <a:pt x="75" y="267"/>
                  </a:lnTo>
                  <a:lnTo>
                    <a:pt x="75" y="265"/>
                  </a:lnTo>
                  <a:lnTo>
                    <a:pt x="73" y="265"/>
                  </a:lnTo>
                  <a:lnTo>
                    <a:pt x="75" y="265"/>
                  </a:lnTo>
                  <a:lnTo>
                    <a:pt x="73" y="265"/>
                  </a:lnTo>
                  <a:lnTo>
                    <a:pt x="75" y="263"/>
                  </a:lnTo>
                  <a:lnTo>
                    <a:pt x="73" y="263"/>
                  </a:lnTo>
                  <a:lnTo>
                    <a:pt x="75" y="263"/>
                  </a:lnTo>
                  <a:lnTo>
                    <a:pt x="73" y="261"/>
                  </a:lnTo>
                  <a:lnTo>
                    <a:pt x="71" y="261"/>
                  </a:lnTo>
                  <a:lnTo>
                    <a:pt x="73" y="261"/>
                  </a:lnTo>
                  <a:lnTo>
                    <a:pt x="71" y="261"/>
                  </a:lnTo>
                  <a:lnTo>
                    <a:pt x="71" y="259"/>
                  </a:lnTo>
                  <a:lnTo>
                    <a:pt x="73" y="259"/>
                  </a:lnTo>
                  <a:lnTo>
                    <a:pt x="71" y="259"/>
                  </a:lnTo>
                  <a:lnTo>
                    <a:pt x="71" y="258"/>
                  </a:lnTo>
                  <a:lnTo>
                    <a:pt x="70" y="258"/>
                  </a:lnTo>
                  <a:lnTo>
                    <a:pt x="71" y="258"/>
                  </a:lnTo>
                  <a:lnTo>
                    <a:pt x="70" y="258"/>
                  </a:lnTo>
                  <a:lnTo>
                    <a:pt x="70" y="256"/>
                  </a:lnTo>
                  <a:lnTo>
                    <a:pt x="71" y="256"/>
                  </a:lnTo>
                  <a:lnTo>
                    <a:pt x="73" y="256"/>
                  </a:lnTo>
                  <a:lnTo>
                    <a:pt x="71" y="256"/>
                  </a:lnTo>
                  <a:lnTo>
                    <a:pt x="70" y="256"/>
                  </a:lnTo>
                  <a:lnTo>
                    <a:pt x="71" y="256"/>
                  </a:lnTo>
                  <a:lnTo>
                    <a:pt x="71" y="254"/>
                  </a:lnTo>
                  <a:lnTo>
                    <a:pt x="73" y="254"/>
                  </a:lnTo>
                  <a:lnTo>
                    <a:pt x="73" y="252"/>
                  </a:lnTo>
                  <a:lnTo>
                    <a:pt x="75" y="252"/>
                  </a:lnTo>
                  <a:lnTo>
                    <a:pt x="77" y="252"/>
                  </a:lnTo>
                  <a:lnTo>
                    <a:pt x="79" y="250"/>
                  </a:lnTo>
                  <a:lnTo>
                    <a:pt x="77" y="250"/>
                  </a:lnTo>
                  <a:lnTo>
                    <a:pt x="77" y="252"/>
                  </a:lnTo>
                  <a:lnTo>
                    <a:pt x="75" y="252"/>
                  </a:lnTo>
                  <a:lnTo>
                    <a:pt x="73" y="252"/>
                  </a:lnTo>
                  <a:lnTo>
                    <a:pt x="71" y="252"/>
                  </a:lnTo>
                  <a:lnTo>
                    <a:pt x="70" y="252"/>
                  </a:lnTo>
                  <a:lnTo>
                    <a:pt x="70" y="250"/>
                  </a:lnTo>
                  <a:lnTo>
                    <a:pt x="70" y="248"/>
                  </a:lnTo>
                  <a:lnTo>
                    <a:pt x="71" y="248"/>
                  </a:lnTo>
                  <a:lnTo>
                    <a:pt x="71" y="246"/>
                  </a:lnTo>
                  <a:lnTo>
                    <a:pt x="73" y="246"/>
                  </a:lnTo>
                  <a:lnTo>
                    <a:pt x="71" y="246"/>
                  </a:lnTo>
                  <a:lnTo>
                    <a:pt x="71" y="248"/>
                  </a:lnTo>
                  <a:lnTo>
                    <a:pt x="70" y="248"/>
                  </a:lnTo>
                  <a:lnTo>
                    <a:pt x="70" y="246"/>
                  </a:lnTo>
                  <a:lnTo>
                    <a:pt x="70" y="244"/>
                  </a:lnTo>
                  <a:lnTo>
                    <a:pt x="70" y="242"/>
                  </a:lnTo>
                  <a:lnTo>
                    <a:pt x="71" y="242"/>
                  </a:lnTo>
                  <a:lnTo>
                    <a:pt x="73" y="242"/>
                  </a:lnTo>
                  <a:lnTo>
                    <a:pt x="73" y="244"/>
                  </a:lnTo>
                  <a:lnTo>
                    <a:pt x="73" y="242"/>
                  </a:lnTo>
                  <a:lnTo>
                    <a:pt x="75" y="242"/>
                  </a:lnTo>
                  <a:lnTo>
                    <a:pt x="73" y="242"/>
                  </a:lnTo>
                  <a:lnTo>
                    <a:pt x="71" y="242"/>
                  </a:lnTo>
                  <a:lnTo>
                    <a:pt x="70" y="240"/>
                  </a:lnTo>
                  <a:lnTo>
                    <a:pt x="70" y="242"/>
                  </a:lnTo>
                  <a:lnTo>
                    <a:pt x="68" y="242"/>
                  </a:lnTo>
                  <a:lnTo>
                    <a:pt x="68" y="240"/>
                  </a:lnTo>
                  <a:lnTo>
                    <a:pt x="66" y="240"/>
                  </a:lnTo>
                  <a:lnTo>
                    <a:pt x="66" y="242"/>
                  </a:lnTo>
                  <a:lnTo>
                    <a:pt x="66" y="240"/>
                  </a:lnTo>
                  <a:lnTo>
                    <a:pt x="64" y="240"/>
                  </a:lnTo>
                  <a:lnTo>
                    <a:pt x="64" y="242"/>
                  </a:lnTo>
                  <a:lnTo>
                    <a:pt x="66" y="240"/>
                  </a:lnTo>
                  <a:lnTo>
                    <a:pt x="66" y="242"/>
                  </a:lnTo>
                  <a:lnTo>
                    <a:pt x="64" y="242"/>
                  </a:lnTo>
                  <a:lnTo>
                    <a:pt x="66" y="242"/>
                  </a:lnTo>
                  <a:lnTo>
                    <a:pt x="66" y="244"/>
                  </a:lnTo>
                  <a:lnTo>
                    <a:pt x="66" y="246"/>
                  </a:lnTo>
                  <a:lnTo>
                    <a:pt x="64" y="246"/>
                  </a:lnTo>
                  <a:lnTo>
                    <a:pt x="62" y="246"/>
                  </a:lnTo>
                  <a:lnTo>
                    <a:pt x="64" y="246"/>
                  </a:lnTo>
                  <a:lnTo>
                    <a:pt x="62" y="246"/>
                  </a:lnTo>
                  <a:lnTo>
                    <a:pt x="62" y="248"/>
                  </a:lnTo>
                  <a:lnTo>
                    <a:pt x="62" y="246"/>
                  </a:lnTo>
                  <a:lnTo>
                    <a:pt x="62" y="248"/>
                  </a:lnTo>
                  <a:lnTo>
                    <a:pt x="64" y="248"/>
                  </a:lnTo>
                  <a:lnTo>
                    <a:pt x="62" y="248"/>
                  </a:lnTo>
                  <a:lnTo>
                    <a:pt x="62" y="250"/>
                  </a:lnTo>
                  <a:lnTo>
                    <a:pt x="62" y="248"/>
                  </a:lnTo>
                  <a:lnTo>
                    <a:pt x="60" y="250"/>
                  </a:lnTo>
                  <a:lnTo>
                    <a:pt x="62" y="250"/>
                  </a:lnTo>
                  <a:lnTo>
                    <a:pt x="64" y="250"/>
                  </a:lnTo>
                  <a:lnTo>
                    <a:pt x="64" y="252"/>
                  </a:lnTo>
                  <a:lnTo>
                    <a:pt x="66" y="252"/>
                  </a:lnTo>
                  <a:lnTo>
                    <a:pt x="66" y="254"/>
                  </a:lnTo>
                  <a:lnTo>
                    <a:pt x="66" y="256"/>
                  </a:lnTo>
                  <a:lnTo>
                    <a:pt x="64" y="256"/>
                  </a:lnTo>
                  <a:lnTo>
                    <a:pt x="64" y="258"/>
                  </a:lnTo>
                  <a:lnTo>
                    <a:pt x="62" y="258"/>
                  </a:lnTo>
                  <a:lnTo>
                    <a:pt x="62" y="259"/>
                  </a:lnTo>
                  <a:lnTo>
                    <a:pt x="60" y="261"/>
                  </a:lnTo>
                  <a:lnTo>
                    <a:pt x="58" y="261"/>
                  </a:lnTo>
                  <a:lnTo>
                    <a:pt x="58" y="263"/>
                  </a:lnTo>
                  <a:lnTo>
                    <a:pt x="56" y="263"/>
                  </a:lnTo>
                  <a:lnTo>
                    <a:pt x="54" y="263"/>
                  </a:lnTo>
                  <a:lnTo>
                    <a:pt x="52" y="265"/>
                  </a:lnTo>
                  <a:lnTo>
                    <a:pt x="50" y="265"/>
                  </a:lnTo>
                  <a:lnTo>
                    <a:pt x="46" y="267"/>
                  </a:lnTo>
                  <a:lnTo>
                    <a:pt x="45" y="267"/>
                  </a:lnTo>
                  <a:lnTo>
                    <a:pt x="45" y="269"/>
                  </a:lnTo>
                  <a:lnTo>
                    <a:pt x="43" y="269"/>
                  </a:lnTo>
                  <a:lnTo>
                    <a:pt x="41" y="267"/>
                  </a:lnTo>
                  <a:lnTo>
                    <a:pt x="37" y="267"/>
                  </a:lnTo>
                  <a:lnTo>
                    <a:pt x="37" y="265"/>
                  </a:lnTo>
                  <a:lnTo>
                    <a:pt x="35" y="265"/>
                  </a:lnTo>
                  <a:lnTo>
                    <a:pt x="33" y="263"/>
                  </a:lnTo>
                  <a:lnTo>
                    <a:pt x="31" y="261"/>
                  </a:lnTo>
                  <a:lnTo>
                    <a:pt x="29" y="261"/>
                  </a:lnTo>
                  <a:lnTo>
                    <a:pt x="29" y="259"/>
                  </a:lnTo>
                  <a:lnTo>
                    <a:pt x="27" y="258"/>
                  </a:lnTo>
                  <a:lnTo>
                    <a:pt x="27" y="256"/>
                  </a:lnTo>
                  <a:lnTo>
                    <a:pt x="25" y="256"/>
                  </a:lnTo>
                  <a:lnTo>
                    <a:pt x="23" y="252"/>
                  </a:lnTo>
                  <a:lnTo>
                    <a:pt x="22" y="252"/>
                  </a:lnTo>
                  <a:lnTo>
                    <a:pt x="22" y="250"/>
                  </a:lnTo>
                  <a:lnTo>
                    <a:pt x="20" y="250"/>
                  </a:lnTo>
                  <a:lnTo>
                    <a:pt x="20" y="248"/>
                  </a:lnTo>
                  <a:lnTo>
                    <a:pt x="18" y="248"/>
                  </a:lnTo>
                  <a:lnTo>
                    <a:pt x="16" y="246"/>
                  </a:lnTo>
                  <a:lnTo>
                    <a:pt x="16" y="244"/>
                  </a:lnTo>
                  <a:lnTo>
                    <a:pt x="14" y="244"/>
                  </a:lnTo>
                  <a:lnTo>
                    <a:pt x="14" y="242"/>
                  </a:lnTo>
                  <a:lnTo>
                    <a:pt x="12" y="242"/>
                  </a:lnTo>
                  <a:lnTo>
                    <a:pt x="12" y="240"/>
                  </a:lnTo>
                  <a:lnTo>
                    <a:pt x="12" y="238"/>
                  </a:lnTo>
                  <a:lnTo>
                    <a:pt x="14" y="238"/>
                  </a:lnTo>
                  <a:lnTo>
                    <a:pt x="14" y="240"/>
                  </a:lnTo>
                  <a:lnTo>
                    <a:pt x="14" y="238"/>
                  </a:lnTo>
                  <a:lnTo>
                    <a:pt x="16" y="238"/>
                  </a:lnTo>
                  <a:lnTo>
                    <a:pt x="16" y="240"/>
                  </a:lnTo>
                  <a:lnTo>
                    <a:pt x="16" y="242"/>
                  </a:lnTo>
                  <a:lnTo>
                    <a:pt x="18" y="242"/>
                  </a:lnTo>
                  <a:lnTo>
                    <a:pt x="18" y="240"/>
                  </a:lnTo>
                  <a:lnTo>
                    <a:pt x="20" y="240"/>
                  </a:lnTo>
                  <a:lnTo>
                    <a:pt x="22" y="240"/>
                  </a:lnTo>
                  <a:lnTo>
                    <a:pt x="22" y="238"/>
                  </a:lnTo>
                  <a:lnTo>
                    <a:pt x="22" y="240"/>
                  </a:lnTo>
                  <a:lnTo>
                    <a:pt x="23" y="240"/>
                  </a:lnTo>
                  <a:lnTo>
                    <a:pt x="23" y="238"/>
                  </a:lnTo>
                  <a:lnTo>
                    <a:pt x="25" y="238"/>
                  </a:lnTo>
                  <a:lnTo>
                    <a:pt x="27" y="238"/>
                  </a:lnTo>
                  <a:lnTo>
                    <a:pt x="29" y="236"/>
                  </a:lnTo>
                  <a:lnTo>
                    <a:pt x="31" y="236"/>
                  </a:lnTo>
                  <a:lnTo>
                    <a:pt x="33" y="236"/>
                  </a:lnTo>
                  <a:lnTo>
                    <a:pt x="33" y="235"/>
                  </a:lnTo>
                  <a:lnTo>
                    <a:pt x="35" y="233"/>
                  </a:lnTo>
                  <a:lnTo>
                    <a:pt x="35" y="231"/>
                  </a:lnTo>
                  <a:lnTo>
                    <a:pt x="37" y="229"/>
                  </a:lnTo>
                  <a:lnTo>
                    <a:pt x="37" y="227"/>
                  </a:lnTo>
                  <a:lnTo>
                    <a:pt x="35" y="227"/>
                  </a:lnTo>
                  <a:lnTo>
                    <a:pt x="35" y="229"/>
                  </a:lnTo>
                  <a:lnTo>
                    <a:pt x="35" y="231"/>
                  </a:lnTo>
                  <a:lnTo>
                    <a:pt x="33" y="231"/>
                  </a:lnTo>
                  <a:lnTo>
                    <a:pt x="33" y="229"/>
                  </a:lnTo>
                  <a:lnTo>
                    <a:pt x="33" y="231"/>
                  </a:lnTo>
                  <a:lnTo>
                    <a:pt x="31" y="231"/>
                  </a:lnTo>
                  <a:lnTo>
                    <a:pt x="31" y="229"/>
                  </a:lnTo>
                  <a:lnTo>
                    <a:pt x="31" y="231"/>
                  </a:lnTo>
                  <a:lnTo>
                    <a:pt x="29" y="231"/>
                  </a:lnTo>
                  <a:lnTo>
                    <a:pt x="27" y="231"/>
                  </a:lnTo>
                  <a:lnTo>
                    <a:pt x="25" y="231"/>
                  </a:lnTo>
                  <a:lnTo>
                    <a:pt x="25" y="233"/>
                  </a:lnTo>
                  <a:lnTo>
                    <a:pt x="23" y="233"/>
                  </a:lnTo>
                  <a:lnTo>
                    <a:pt x="22" y="233"/>
                  </a:lnTo>
                  <a:lnTo>
                    <a:pt x="20" y="233"/>
                  </a:lnTo>
                  <a:lnTo>
                    <a:pt x="18" y="233"/>
                  </a:lnTo>
                  <a:lnTo>
                    <a:pt x="16" y="231"/>
                  </a:lnTo>
                  <a:lnTo>
                    <a:pt x="14" y="231"/>
                  </a:lnTo>
                  <a:lnTo>
                    <a:pt x="12" y="229"/>
                  </a:lnTo>
                  <a:lnTo>
                    <a:pt x="8" y="227"/>
                  </a:lnTo>
                  <a:lnTo>
                    <a:pt x="8" y="225"/>
                  </a:lnTo>
                  <a:lnTo>
                    <a:pt x="6" y="225"/>
                  </a:lnTo>
                  <a:lnTo>
                    <a:pt x="8" y="225"/>
                  </a:lnTo>
                  <a:lnTo>
                    <a:pt x="6" y="225"/>
                  </a:lnTo>
                  <a:lnTo>
                    <a:pt x="6" y="223"/>
                  </a:lnTo>
                  <a:lnTo>
                    <a:pt x="6" y="221"/>
                  </a:lnTo>
                  <a:lnTo>
                    <a:pt x="4" y="221"/>
                  </a:lnTo>
                  <a:lnTo>
                    <a:pt x="4" y="219"/>
                  </a:lnTo>
                  <a:lnTo>
                    <a:pt x="4" y="221"/>
                  </a:lnTo>
                  <a:lnTo>
                    <a:pt x="4" y="219"/>
                  </a:lnTo>
                  <a:lnTo>
                    <a:pt x="4" y="217"/>
                  </a:lnTo>
                  <a:lnTo>
                    <a:pt x="4" y="219"/>
                  </a:lnTo>
                  <a:lnTo>
                    <a:pt x="4" y="217"/>
                  </a:lnTo>
                  <a:lnTo>
                    <a:pt x="6" y="217"/>
                  </a:lnTo>
                  <a:lnTo>
                    <a:pt x="6" y="215"/>
                  </a:lnTo>
                  <a:lnTo>
                    <a:pt x="8" y="215"/>
                  </a:lnTo>
                  <a:lnTo>
                    <a:pt x="10" y="215"/>
                  </a:lnTo>
                  <a:lnTo>
                    <a:pt x="10" y="213"/>
                  </a:lnTo>
                  <a:lnTo>
                    <a:pt x="8" y="213"/>
                  </a:lnTo>
                  <a:lnTo>
                    <a:pt x="8" y="215"/>
                  </a:lnTo>
                  <a:lnTo>
                    <a:pt x="6" y="215"/>
                  </a:lnTo>
                  <a:lnTo>
                    <a:pt x="4" y="215"/>
                  </a:lnTo>
                  <a:lnTo>
                    <a:pt x="4" y="217"/>
                  </a:lnTo>
                  <a:lnTo>
                    <a:pt x="2" y="217"/>
                  </a:lnTo>
                  <a:lnTo>
                    <a:pt x="2" y="219"/>
                  </a:lnTo>
                  <a:lnTo>
                    <a:pt x="0" y="219"/>
                  </a:lnTo>
                  <a:lnTo>
                    <a:pt x="0" y="217"/>
                  </a:lnTo>
                  <a:lnTo>
                    <a:pt x="2" y="217"/>
                  </a:lnTo>
                  <a:lnTo>
                    <a:pt x="0" y="217"/>
                  </a:lnTo>
                  <a:lnTo>
                    <a:pt x="0" y="215"/>
                  </a:lnTo>
                  <a:lnTo>
                    <a:pt x="0" y="213"/>
                  </a:lnTo>
                  <a:lnTo>
                    <a:pt x="2" y="213"/>
                  </a:lnTo>
                  <a:lnTo>
                    <a:pt x="0" y="213"/>
                  </a:lnTo>
                  <a:lnTo>
                    <a:pt x="2" y="213"/>
                  </a:lnTo>
                  <a:lnTo>
                    <a:pt x="2" y="211"/>
                  </a:lnTo>
                  <a:lnTo>
                    <a:pt x="2" y="213"/>
                  </a:lnTo>
                  <a:lnTo>
                    <a:pt x="4" y="211"/>
                  </a:lnTo>
                  <a:lnTo>
                    <a:pt x="6" y="211"/>
                  </a:lnTo>
                  <a:lnTo>
                    <a:pt x="8" y="211"/>
                  </a:lnTo>
                  <a:lnTo>
                    <a:pt x="8" y="210"/>
                  </a:lnTo>
                  <a:lnTo>
                    <a:pt x="8" y="208"/>
                  </a:lnTo>
                  <a:lnTo>
                    <a:pt x="8" y="206"/>
                  </a:lnTo>
                  <a:lnTo>
                    <a:pt x="10" y="206"/>
                  </a:lnTo>
                  <a:lnTo>
                    <a:pt x="10" y="208"/>
                  </a:lnTo>
                  <a:lnTo>
                    <a:pt x="12" y="206"/>
                  </a:lnTo>
                  <a:lnTo>
                    <a:pt x="12" y="208"/>
                  </a:lnTo>
                  <a:lnTo>
                    <a:pt x="14" y="208"/>
                  </a:lnTo>
                  <a:lnTo>
                    <a:pt x="14" y="206"/>
                  </a:lnTo>
                  <a:lnTo>
                    <a:pt x="16" y="208"/>
                  </a:lnTo>
                  <a:lnTo>
                    <a:pt x="18" y="206"/>
                  </a:lnTo>
                  <a:lnTo>
                    <a:pt x="22" y="208"/>
                  </a:lnTo>
                  <a:lnTo>
                    <a:pt x="23" y="208"/>
                  </a:lnTo>
                  <a:lnTo>
                    <a:pt x="25" y="210"/>
                  </a:lnTo>
                  <a:lnTo>
                    <a:pt x="29" y="210"/>
                  </a:lnTo>
                  <a:lnTo>
                    <a:pt x="29" y="208"/>
                  </a:lnTo>
                  <a:lnTo>
                    <a:pt x="31" y="206"/>
                  </a:lnTo>
                  <a:lnTo>
                    <a:pt x="33" y="206"/>
                  </a:lnTo>
                  <a:lnTo>
                    <a:pt x="35" y="206"/>
                  </a:lnTo>
                  <a:lnTo>
                    <a:pt x="35" y="204"/>
                  </a:lnTo>
                  <a:lnTo>
                    <a:pt x="37" y="204"/>
                  </a:lnTo>
                  <a:lnTo>
                    <a:pt x="39" y="204"/>
                  </a:lnTo>
                  <a:lnTo>
                    <a:pt x="39" y="206"/>
                  </a:lnTo>
                  <a:lnTo>
                    <a:pt x="37" y="206"/>
                  </a:lnTo>
                  <a:lnTo>
                    <a:pt x="39" y="206"/>
                  </a:lnTo>
                  <a:lnTo>
                    <a:pt x="39" y="208"/>
                  </a:lnTo>
                  <a:lnTo>
                    <a:pt x="41" y="208"/>
                  </a:lnTo>
                  <a:lnTo>
                    <a:pt x="43" y="208"/>
                  </a:lnTo>
                  <a:lnTo>
                    <a:pt x="43" y="206"/>
                  </a:lnTo>
                  <a:lnTo>
                    <a:pt x="45" y="206"/>
                  </a:lnTo>
                  <a:lnTo>
                    <a:pt x="46" y="204"/>
                  </a:lnTo>
                  <a:lnTo>
                    <a:pt x="45" y="204"/>
                  </a:lnTo>
                  <a:lnTo>
                    <a:pt x="45" y="202"/>
                  </a:lnTo>
                  <a:lnTo>
                    <a:pt x="45" y="200"/>
                  </a:lnTo>
                  <a:lnTo>
                    <a:pt x="46" y="200"/>
                  </a:lnTo>
                  <a:lnTo>
                    <a:pt x="46" y="198"/>
                  </a:lnTo>
                  <a:lnTo>
                    <a:pt x="45" y="198"/>
                  </a:lnTo>
                  <a:lnTo>
                    <a:pt x="45" y="196"/>
                  </a:lnTo>
                  <a:lnTo>
                    <a:pt x="45" y="194"/>
                  </a:lnTo>
                  <a:lnTo>
                    <a:pt x="43" y="194"/>
                  </a:lnTo>
                  <a:lnTo>
                    <a:pt x="43" y="192"/>
                  </a:lnTo>
                  <a:lnTo>
                    <a:pt x="43" y="190"/>
                  </a:lnTo>
                  <a:lnTo>
                    <a:pt x="41" y="190"/>
                  </a:lnTo>
                  <a:lnTo>
                    <a:pt x="41" y="188"/>
                  </a:lnTo>
                  <a:lnTo>
                    <a:pt x="41" y="187"/>
                  </a:lnTo>
                  <a:lnTo>
                    <a:pt x="39" y="187"/>
                  </a:lnTo>
                  <a:lnTo>
                    <a:pt x="39" y="185"/>
                  </a:lnTo>
                  <a:lnTo>
                    <a:pt x="39" y="183"/>
                  </a:lnTo>
                  <a:lnTo>
                    <a:pt x="39" y="181"/>
                  </a:lnTo>
                  <a:lnTo>
                    <a:pt x="39" y="183"/>
                  </a:lnTo>
                  <a:lnTo>
                    <a:pt x="37" y="183"/>
                  </a:lnTo>
                  <a:lnTo>
                    <a:pt x="35" y="183"/>
                  </a:lnTo>
                  <a:lnTo>
                    <a:pt x="33" y="183"/>
                  </a:lnTo>
                  <a:lnTo>
                    <a:pt x="33" y="181"/>
                  </a:lnTo>
                  <a:lnTo>
                    <a:pt x="31" y="179"/>
                  </a:lnTo>
                  <a:lnTo>
                    <a:pt x="31" y="177"/>
                  </a:lnTo>
                  <a:lnTo>
                    <a:pt x="31" y="175"/>
                  </a:lnTo>
                  <a:lnTo>
                    <a:pt x="31" y="173"/>
                  </a:lnTo>
                  <a:lnTo>
                    <a:pt x="31" y="171"/>
                  </a:lnTo>
                  <a:lnTo>
                    <a:pt x="31" y="169"/>
                  </a:lnTo>
                  <a:lnTo>
                    <a:pt x="31" y="167"/>
                  </a:lnTo>
                  <a:lnTo>
                    <a:pt x="31" y="165"/>
                  </a:lnTo>
                  <a:lnTo>
                    <a:pt x="29" y="165"/>
                  </a:lnTo>
                  <a:lnTo>
                    <a:pt x="25" y="165"/>
                  </a:lnTo>
                  <a:lnTo>
                    <a:pt x="23" y="165"/>
                  </a:lnTo>
                  <a:lnTo>
                    <a:pt x="23" y="163"/>
                  </a:lnTo>
                  <a:lnTo>
                    <a:pt x="22" y="163"/>
                  </a:lnTo>
                  <a:lnTo>
                    <a:pt x="22" y="162"/>
                  </a:lnTo>
                  <a:lnTo>
                    <a:pt x="22" y="160"/>
                  </a:lnTo>
                  <a:lnTo>
                    <a:pt x="22" y="158"/>
                  </a:lnTo>
                  <a:lnTo>
                    <a:pt x="22" y="156"/>
                  </a:lnTo>
                  <a:lnTo>
                    <a:pt x="23" y="154"/>
                  </a:lnTo>
                  <a:lnTo>
                    <a:pt x="25" y="154"/>
                  </a:lnTo>
                  <a:lnTo>
                    <a:pt x="27" y="152"/>
                  </a:lnTo>
                  <a:lnTo>
                    <a:pt x="27" y="150"/>
                  </a:lnTo>
                  <a:lnTo>
                    <a:pt x="29" y="148"/>
                  </a:lnTo>
                  <a:lnTo>
                    <a:pt x="31" y="144"/>
                  </a:lnTo>
                  <a:lnTo>
                    <a:pt x="33" y="142"/>
                  </a:lnTo>
                  <a:lnTo>
                    <a:pt x="35" y="140"/>
                  </a:lnTo>
                  <a:lnTo>
                    <a:pt x="37" y="140"/>
                  </a:lnTo>
                  <a:lnTo>
                    <a:pt x="39" y="140"/>
                  </a:lnTo>
                  <a:lnTo>
                    <a:pt x="39" y="142"/>
                  </a:lnTo>
                  <a:lnTo>
                    <a:pt x="39" y="144"/>
                  </a:lnTo>
                  <a:lnTo>
                    <a:pt x="41" y="144"/>
                  </a:lnTo>
                  <a:lnTo>
                    <a:pt x="41" y="146"/>
                  </a:lnTo>
                  <a:lnTo>
                    <a:pt x="43" y="146"/>
                  </a:lnTo>
                  <a:lnTo>
                    <a:pt x="45" y="146"/>
                  </a:lnTo>
                  <a:lnTo>
                    <a:pt x="45" y="144"/>
                  </a:lnTo>
                  <a:lnTo>
                    <a:pt x="48" y="144"/>
                  </a:lnTo>
                  <a:lnTo>
                    <a:pt x="50" y="142"/>
                  </a:lnTo>
                  <a:lnTo>
                    <a:pt x="52" y="142"/>
                  </a:lnTo>
                  <a:lnTo>
                    <a:pt x="54" y="142"/>
                  </a:lnTo>
                  <a:lnTo>
                    <a:pt x="56" y="142"/>
                  </a:lnTo>
                  <a:lnTo>
                    <a:pt x="58" y="142"/>
                  </a:lnTo>
                  <a:lnTo>
                    <a:pt x="60" y="142"/>
                  </a:lnTo>
                  <a:lnTo>
                    <a:pt x="60" y="140"/>
                  </a:lnTo>
                  <a:lnTo>
                    <a:pt x="60" y="139"/>
                  </a:lnTo>
                  <a:lnTo>
                    <a:pt x="60" y="137"/>
                  </a:lnTo>
                  <a:lnTo>
                    <a:pt x="62" y="135"/>
                  </a:lnTo>
                  <a:lnTo>
                    <a:pt x="64" y="135"/>
                  </a:lnTo>
                  <a:lnTo>
                    <a:pt x="64" y="133"/>
                  </a:lnTo>
                  <a:lnTo>
                    <a:pt x="66" y="129"/>
                  </a:lnTo>
                  <a:lnTo>
                    <a:pt x="66" y="127"/>
                  </a:lnTo>
                  <a:lnTo>
                    <a:pt x="68" y="127"/>
                  </a:lnTo>
                  <a:lnTo>
                    <a:pt x="70" y="125"/>
                  </a:lnTo>
                  <a:lnTo>
                    <a:pt x="71" y="125"/>
                  </a:lnTo>
                  <a:lnTo>
                    <a:pt x="73" y="123"/>
                  </a:lnTo>
                  <a:lnTo>
                    <a:pt x="75" y="123"/>
                  </a:lnTo>
                  <a:lnTo>
                    <a:pt x="75" y="121"/>
                  </a:lnTo>
                  <a:lnTo>
                    <a:pt x="77" y="121"/>
                  </a:lnTo>
                  <a:lnTo>
                    <a:pt x="77" y="119"/>
                  </a:lnTo>
                  <a:lnTo>
                    <a:pt x="79" y="116"/>
                  </a:lnTo>
                  <a:lnTo>
                    <a:pt x="81" y="114"/>
                  </a:lnTo>
                  <a:lnTo>
                    <a:pt x="81" y="110"/>
                  </a:lnTo>
                  <a:lnTo>
                    <a:pt x="83" y="108"/>
                  </a:lnTo>
                  <a:lnTo>
                    <a:pt x="83" y="106"/>
                  </a:lnTo>
                  <a:lnTo>
                    <a:pt x="85" y="104"/>
                  </a:lnTo>
                  <a:lnTo>
                    <a:pt x="89" y="104"/>
                  </a:lnTo>
                  <a:lnTo>
                    <a:pt x="93" y="100"/>
                  </a:lnTo>
                  <a:lnTo>
                    <a:pt x="91" y="98"/>
                  </a:lnTo>
                  <a:lnTo>
                    <a:pt x="91" y="96"/>
                  </a:lnTo>
                  <a:lnTo>
                    <a:pt x="93" y="96"/>
                  </a:lnTo>
                  <a:lnTo>
                    <a:pt x="93" y="94"/>
                  </a:lnTo>
                  <a:lnTo>
                    <a:pt x="94" y="94"/>
                  </a:lnTo>
                  <a:lnTo>
                    <a:pt x="94" y="92"/>
                  </a:lnTo>
                  <a:lnTo>
                    <a:pt x="96" y="92"/>
                  </a:lnTo>
                  <a:lnTo>
                    <a:pt x="96" y="91"/>
                  </a:lnTo>
                  <a:lnTo>
                    <a:pt x="96" y="89"/>
                  </a:lnTo>
                  <a:lnTo>
                    <a:pt x="98" y="89"/>
                  </a:lnTo>
                  <a:lnTo>
                    <a:pt x="100" y="89"/>
                  </a:lnTo>
                  <a:lnTo>
                    <a:pt x="100" y="87"/>
                  </a:lnTo>
                  <a:lnTo>
                    <a:pt x="102" y="87"/>
                  </a:lnTo>
                  <a:lnTo>
                    <a:pt x="102" y="85"/>
                  </a:lnTo>
                  <a:lnTo>
                    <a:pt x="104" y="85"/>
                  </a:lnTo>
                  <a:lnTo>
                    <a:pt x="102" y="85"/>
                  </a:lnTo>
                  <a:lnTo>
                    <a:pt x="102" y="83"/>
                  </a:lnTo>
                  <a:lnTo>
                    <a:pt x="102" y="85"/>
                  </a:lnTo>
                  <a:lnTo>
                    <a:pt x="102" y="83"/>
                  </a:lnTo>
                  <a:lnTo>
                    <a:pt x="100" y="83"/>
                  </a:lnTo>
                  <a:lnTo>
                    <a:pt x="100" y="81"/>
                  </a:lnTo>
                  <a:lnTo>
                    <a:pt x="102" y="81"/>
                  </a:lnTo>
                  <a:lnTo>
                    <a:pt x="102" y="79"/>
                  </a:lnTo>
                  <a:lnTo>
                    <a:pt x="102" y="77"/>
                  </a:lnTo>
                  <a:lnTo>
                    <a:pt x="102" y="75"/>
                  </a:lnTo>
                  <a:lnTo>
                    <a:pt x="100" y="73"/>
                  </a:lnTo>
                  <a:lnTo>
                    <a:pt x="100" y="71"/>
                  </a:lnTo>
                  <a:lnTo>
                    <a:pt x="102" y="71"/>
                  </a:lnTo>
                  <a:lnTo>
                    <a:pt x="102" y="69"/>
                  </a:lnTo>
                  <a:lnTo>
                    <a:pt x="104" y="69"/>
                  </a:lnTo>
                  <a:lnTo>
                    <a:pt x="104" y="68"/>
                  </a:lnTo>
                  <a:lnTo>
                    <a:pt x="106" y="68"/>
                  </a:lnTo>
                  <a:lnTo>
                    <a:pt x="108" y="68"/>
                  </a:lnTo>
                  <a:lnTo>
                    <a:pt x="108" y="66"/>
                  </a:lnTo>
                  <a:lnTo>
                    <a:pt x="110" y="66"/>
                  </a:lnTo>
                  <a:lnTo>
                    <a:pt x="112" y="66"/>
                  </a:lnTo>
                  <a:lnTo>
                    <a:pt x="112" y="64"/>
                  </a:lnTo>
                  <a:lnTo>
                    <a:pt x="114" y="64"/>
                  </a:lnTo>
                  <a:lnTo>
                    <a:pt x="114" y="62"/>
                  </a:lnTo>
                  <a:lnTo>
                    <a:pt x="112" y="60"/>
                  </a:lnTo>
                  <a:lnTo>
                    <a:pt x="110" y="60"/>
                  </a:lnTo>
                  <a:lnTo>
                    <a:pt x="110" y="58"/>
                  </a:lnTo>
                  <a:lnTo>
                    <a:pt x="108" y="58"/>
                  </a:lnTo>
                  <a:lnTo>
                    <a:pt x="108" y="60"/>
                  </a:lnTo>
                  <a:lnTo>
                    <a:pt x="106" y="58"/>
                  </a:lnTo>
                  <a:lnTo>
                    <a:pt x="104" y="58"/>
                  </a:lnTo>
                  <a:lnTo>
                    <a:pt x="102" y="56"/>
                  </a:lnTo>
                  <a:lnTo>
                    <a:pt x="104" y="56"/>
                  </a:lnTo>
                  <a:lnTo>
                    <a:pt x="104" y="54"/>
                  </a:lnTo>
                  <a:lnTo>
                    <a:pt x="104" y="52"/>
                  </a:lnTo>
                  <a:lnTo>
                    <a:pt x="102" y="52"/>
                  </a:lnTo>
                  <a:lnTo>
                    <a:pt x="100" y="54"/>
                  </a:lnTo>
                  <a:lnTo>
                    <a:pt x="100" y="52"/>
                  </a:lnTo>
                  <a:lnTo>
                    <a:pt x="98" y="52"/>
                  </a:lnTo>
                  <a:lnTo>
                    <a:pt x="98" y="50"/>
                  </a:lnTo>
                  <a:lnTo>
                    <a:pt x="98" y="48"/>
                  </a:lnTo>
                  <a:lnTo>
                    <a:pt x="96" y="48"/>
                  </a:lnTo>
                  <a:lnTo>
                    <a:pt x="94" y="48"/>
                  </a:lnTo>
                  <a:lnTo>
                    <a:pt x="94" y="46"/>
                  </a:lnTo>
                  <a:lnTo>
                    <a:pt x="93" y="46"/>
                  </a:lnTo>
                  <a:lnTo>
                    <a:pt x="93" y="44"/>
                  </a:lnTo>
                  <a:lnTo>
                    <a:pt x="93" y="43"/>
                  </a:lnTo>
                  <a:lnTo>
                    <a:pt x="94" y="43"/>
                  </a:lnTo>
                  <a:lnTo>
                    <a:pt x="94" y="41"/>
                  </a:lnTo>
                  <a:lnTo>
                    <a:pt x="94" y="39"/>
                  </a:lnTo>
                  <a:lnTo>
                    <a:pt x="94" y="37"/>
                  </a:lnTo>
                  <a:lnTo>
                    <a:pt x="93" y="37"/>
                  </a:lnTo>
                  <a:lnTo>
                    <a:pt x="93" y="35"/>
                  </a:lnTo>
                  <a:lnTo>
                    <a:pt x="93" y="33"/>
                  </a:lnTo>
                  <a:lnTo>
                    <a:pt x="94" y="33"/>
                  </a:lnTo>
                  <a:lnTo>
                    <a:pt x="96" y="33"/>
                  </a:lnTo>
                  <a:lnTo>
                    <a:pt x="96" y="31"/>
                  </a:lnTo>
                  <a:lnTo>
                    <a:pt x="96" y="29"/>
                  </a:lnTo>
                  <a:lnTo>
                    <a:pt x="94" y="29"/>
                  </a:lnTo>
                  <a:lnTo>
                    <a:pt x="93" y="29"/>
                  </a:lnTo>
                  <a:lnTo>
                    <a:pt x="91" y="29"/>
                  </a:lnTo>
                  <a:lnTo>
                    <a:pt x="91" y="27"/>
                  </a:lnTo>
                  <a:lnTo>
                    <a:pt x="93" y="25"/>
                  </a:lnTo>
                  <a:lnTo>
                    <a:pt x="93" y="23"/>
                  </a:lnTo>
                  <a:lnTo>
                    <a:pt x="91" y="23"/>
                  </a:lnTo>
                  <a:lnTo>
                    <a:pt x="89" y="23"/>
                  </a:lnTo>
                  <a:lnTo>
                    <a:pt x="89" y="21"/>
                  </a:lnTo>
                  <a:lnTo>
                    <a:pt x="91" y="21"/>
                  </a:lnTo>
                  <a:lnTo>
                    <a:pt x="91" y="20"/>
                  </a:lnTo>
                  <a:lnTo>
                    <a:pt x="93" y="18"/>
                  </a:lnTo>
                  <a:lnTo>
                    <a:pt x="91" y="18"/>
                  </a:lnTo>
                  <a:lnTo>
                    <a:pt x="93" y="16"/>
                  </a:lnTo>
                  <a:lnTo>
                    <a:pt x="94" y="16"/>
                  </a:lnTo>
                  <a:lnTo>
                    <a:pt x="96" y="16"/>
                  </a:lnTo>
                  <a:lnTo>
                    <a:pt x="96" y="14"/>
                  </a:lnTo>
                  <a:lnTo>
                    <a:pt x="98" y="14"/>
                  </a:lnTo>
                  <a:lnTo>
                    <a:pt x="100" y="14"/>
                  </a:lnTo>
                  <a:lnTo>
                    <a:pt x="104" y="16"/>
                  </a:lnTo>
                  <a:lnTo>
                    <a:pt x="110" y="18"/>
                  </a:lnTo>
                  <a:lnTo>
                    <a:pt x="112" y="18"/>
                  </a:lnTo>
                  <a:lnTo>
                    <a:pt x="114" y="18"/>
                  </a:lnTo>
                  <a:lnTo>
                    <a:pt x="114" y="20"/>
                  </a:lnTo>
                  <a:lnTo>
                    <a:pt x="118" y="20"/>
                  </a:lnTo>
                  <a:lnTo>
                    <a:pt x="119" y="20"/>
                  </a:lnTo>
                  <a:lnTo>
                    <a:pt x="121" y="20"/>
                  </a:lnTo>
                  <a:lnTo>
                    <a:pt x="123" y="18"/>
                  </a:lnTo>
                  <a:lnTo>
                    <a:pt x="125" y="18"/>
                  </a:lnTo>
                  <a:lnTo>
                    <a:pt x="125" y="16"/>
                  </a:lnTo>
                  <a:lnTo>
                    <a:pt x="127" y="16"/>
                  </a:lnTo>
                  <a:lnTo>
                    <a:pt x="129" y="16"/>
                  </a:lnTo>
                  <a:lnTo>
                    <a:pt x="131" y="16"/>
                  </a:lnTo>
                  <a:lnTo>
                    <a:pt x="131" y="14"/>
                  </a:lnTo>
                  <a:lnTo>
                    <a:pt x="133" y="14"/>
                  </a:lnTo>
                  <a:lnTo>
                    <a:pt x="133" y="16"/>
                  </a:lnTo>
                  <a:lnTo>
                    <a:pt x="135" y="16"/>
                  </a:lnTo>
                  <a:lnTo>
                    <a:pt x="137" y="14"/>
                  </a:lnTo>
                  <a:lnTo>
                    <a:pt x="137" y="12"/>
                  </a:lnTo>
                  <a:lnTo>
                    <a:pt x="139" y="12"/>
                  </a:lnTo>
                  <a:lnTo>
                    <a:pt x="141" y="12"/>
                  </a:lnTo>
                  <a:lnTo>
                    <a:pt x="141" y="10"/>
                  </a:lnTo>
                  <a:lnTo>
                    <a:pt x="141" y="8"/>
                  </a:lnTo>
                  <a:lnTo>
                    <a:pt x="148" y="4"/>
                  </a:lnTo>
                  <a:lnTo>
                    <a:pt x="154" y="0"/>
                  </a:lnTo>
                  <a:lnTo>
                    <a:pt x="154"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 name="Freeform 110"/>
            <p:cNvSpPr>
              <a:spLocks noEditPoints="1"/>
            </p:cNvSpPr>
            <p:nvPr/>
          </p:nvSpPr>
          <p:spPr bwMode="auto">
            <a:xfrm>
              <a:off x="7473950" y="5097463"/>
              <a:ext cx="227013" cy="46038"/>
            </a:xfrm>
            <a:custGeom>
              <a:avLst/>
              <a:gdLst>
                <a:gd name="T0" fmla="*/ 2 w 143"/>
                <a:gd name="T1" fmla="*/ 29 h 29"/>
                <a:gd name="T2" fmla="*/ 2 w 143"/>
                <a:gd name="T3" fmla="*/ 29 h 29"/>
                <a:gd name="T4" fmla="*/ 2 w 143"/>
                <a:gd name="T5" fmla="*/ 29 h 29"/>
                <a:gd name="T6" fmla="*/ 2 w 143"/>
                <a:gd name="T7" fmla="*/ 29 h 29"/>
                <a:gd name="T8" fmla="*/ 2 w 143"/>
                <a:gd name="T9" fmla="*/ 29 h 29"/>
                <a:gd name="T10" fmla="*/ 2 w 143"/>
                <a:gd name="T11" fmla="*/ 29 h 29"/>
                <a:gd name="T12" fmla="*/ 2 w 143"/>
                <a:gd name="T13" fmla="*/ 29 h 29"/>
                <a:gd name="T14" fmla="*/ 2 w 143"/>
                <a:gd name="T15" fmla="*/ 29 h 29"/>
                <a:gd name="T16" fmla="*/ 2 w 143"/>
                <a:gd name="T17" fmla="*/ 29 h 29"/>
                <a:gd name="T18" fmla="*/ 2 w 143"/>
                <a:gd name="T19" fmla="*/ 29 h 29"/>
                <a:gd name="T20" fmla="*/ 2 w 143"/>
                <a:gd name="T21" fmla="*/ 29 h 29"/>
                <a:gd name="T22" fmla="*/ 2 w 143"/>
                <a:gd name="T23" fmla="*/ 29 h 29"/>
                <a:gd name="T24" fmla="*/ 0 w 143"/>
                <a:gd name="T25" fmla="*/ 29 h 29"/>
                <a:gd name="T26" fmla="*/ 0 w 143"/>
                <a:gd name="T27" fmla="*/ 29 h 29"/>
                <a:gd name="T28" fmla="*/ 2 w 143"/>
                <a:gd name="T29" fmla="*/ 29 h 29"/>
                <a:gd name="T30" fmla="*/ 2 w 143"/>
                <a:gd name="T31" fmla="*/ 29 h 29"/>
                <a:gd name="T32" fmla="*/ 0 w 143"/>
                <a:gd name="T33" fmla="*/ 29 h 29"/>
                <a:gd name="T34" fmla="*/ 0 w 143"/>
                <a:gd name="T35" fmla="*/ 29 h 29"/>
                <a:gd name="T36" fmla="*/ 0 w 143"/>
                <a:gd name="T37" fmla="*/ 27 h 29"/>
                <a:gd name="T38" fmla="*/ 0 w 143"/>
                <a:gd name="T39" fmla="*/ 27 h 29"/>
                <a:gd name="T40" fmla="*/ 0 w 143"/>
                <a:gd name="T41" fmla="*/ 27 h 29"/>
                <a:gd name="T42" fmla="*/ 0 w 143"/>
                <a:gd name="T43" fmla="*/ 27 h 29"/>
                <a:gd name="T44" fmla="*/ 0 w 143"/>
                <a:gd name="T45" fmla="*/ 27 h 29"/>
                <a:gd name="T46" fmla="*/ 0 w 143"/>
                <a:gd name="T47" fmla="*/ 29 h 29"/>
                <a:gd name="T48" fmla="*/ 0 w 143"/>
                <a:gd name="T49" fmla="*/ 29 h 29"/>
                <a:gd name="T50" fmla="*/ 0 w 143"/>
                <a:gd name="T51" fmla="*/ 29 h 29"/>
                <a:gd name="T52" fmla="*/ 143 w 143"/>
                <a:gd name="T53" fmla="*/ 0 h 29"/>
                <a:gd name="T54" fmla="*/ 143 w 143"/>
                <a:gd name="T55" fmla="*/ 0 h 29"/>
                <a:gd name="T56" fmla="*/ 143 w 143"/>
                <a:gd name="T57" fmla="*/ 2 h 29"/>
                <a:gd name="T58" fmla="*/ 143 w 143"/>
                <a:gd name="T59" fmla="*/ 2 h 29"/>
                <a:gd name="T60" fmla="*/ 143 w 143"/>
                <a:gd name="T61" fmla="*/ 2 h 29"/>
                <a:gd name="T62" fmla="*/ 143 w 143"/>
                <a:gd name="T63" fmla="*/ 2 h 29"/>
                <a:gd name="T64" fmla="*/ 143 w 143"/>
                <a:gd name="T65" fmla="*/ 2 h 29"/>
                <a:gd name="T66" fmla="*/ 143 w 143"/>
                <a:gd name="T67" fmla="*/ 2 h 29"/>
                <a:gd name="T68" fmla="*/ 143 w 143"/>
                <a:gd name="T69" fmla="*/ 2 h 29"/>
                <a:gd name="T70" fmla="*/ 143 w 143"/>
                <a:gd name="T71" fmla="*/ 2 h 29"/>
                <a:gd name="T72" fmla="*/ 141 w 143"/>
                <a:gd name="T73" fmla="*/ 2 h 29"/>
                <a:gd name="T74" fmla="*/ 141 w 143"/>
                <a:gd name="T75" fmla="*/ 2 h 29"/>
                <a:gd name="T76" fmla="*/ 141 w 143"/>
                <a:gd name="T77" fmla="*/ 2 h 29"/>
                <a:gd name="T78" fmla="*/ 141 w 143"/>
                <a:gd name="T79" fmla="*/ 2 h 29"/>
                <a:gd name="T80" fmla="*/ 141 w 143"/>
                <a:gd name="T81" fmla="*/ 2 h 29"/>
                <a:gd name="T82" fmla="*/ 141 w 143"/>
                <a:gd name="T83" fmla="*/ 2 h 29"/>
                <a:gd name="T84" fmla="*/ 141 w 143"/>
                <a:gd name="T85" fmla="*/ 0 h 29"/>
                <a:gd name="T86" fmla="*/ 141 w 143"/>
                <a:gd name="T87" fmla="*/ 0 h 29"/>
                <a:gd name="T88" fmla="*/ 141 w 143"/>
                <a:gd name="T89" fmla="*/ 0 h 29"/>
                <a:gd name="T90" fmla="*/ 141 w 143"/>
                <a:gd name="T91" fmla="*/ 0 h 29"/>
                <a:gd name="T92" fmla="*/ 141 w 143"/>
                <a:gd name="T93" fmla="*/ 0 h 29"/>
                <a:gd name="T94" fmla="*/ 141 w 143"/>
                <a:gd name="T95" fmla="*/ 0 h 29"/>
                <a:gd name="T96" fmla="*/ 143 w 143"/>
                <a:gd name="T97" fmla="*/ 0 h 29"/>
                <a:gd name="T98" fmla="*/ 143 w 143"/>
                <a:gd name="T99" fmla="*/ 0 h 29"/>
                <a:gd name="T100" fmla="*/ 143 w 143"/>
                <a:gd name="T101" fmla="*/ 0 h 29"/>
                <a:gd name="T102" fmla="*/ 143 w 143"/>
                <a:gd name="T103" fmla="*/ 0 h 29"/>
                <a:gd name="T104" fmla="*/ 143 w 143"/>
                <a:gd name="T105" fmla="*/ 0 h 29"/>
                <a:gd name="T106" fmla="*/ 143 w 143"/>
                <a:gd name="T10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3" h="29">
                  <a:moveTo>
                    <a:pt x="2" y="29"/>
                  </a:moveTo>
                  <a:lnTo>
                    <a:pt x="2" y="29"/>
                  </a:lnTo>
                  <a:lnTo>
                    <a:pt x="2" y="29"/>
                  </a:lnTo>
                  <a:lnTo>
                    <a:pt x="2" y="29"/>
                  </a:lnTo>
                  <a:lnTo>
                    <a:pt x="2" y="29"/>
                  </a:lnTo>
                  <a:lnTo>
                    <a:pt x="2" y="29"/>
                  </a:lnTo>
                  <a:lnTo>
                    <a:pt x="2" y="29"/>
                  </a:lnTo>
                  <a:lnTo>
                    <a:pt x="2" y="29"/>
                  </a:lnTo>
                  <a:lnTo>
                    <a:pt x="2" y="29"/>
                  </a:lnTo>
                  <a:lnTo>
                    <a:pt x="2" y="29"/>
                  </a:lnTo>
                  <a:lnTo>
                    <a:pt x="2" y="29"/>
                  </a:lnTo>
                  <a:lnTo>
                    <a:pt x="2" y="29"/>
                  </a:lnTo>
                  <a:close/>
                  <a:moveTo>
                    <a:pt x="0" y="29"/>
                  </a:moveTo>
                  <a:lnTo>
                    <a:pt x="0" y="29"/>
                  </a:lnTo>
                  <a:lnTo>
                    <a:pt x="2" y="29"/>
                  </a:lnTo>
                  <a:lnTo>
                    <a:pt x="2" y="29"/>
                  </a:lnTo>
                  <a:lnTo>
                    <a:pt x="0" y="29"/>
                  </a:lnTo>
                  <a:lnTo>
                    <a:pt x="0" y="29"/>
                  </a:lnTo>
                  <a:lnTo>
                    <a:pt x="0" y="27"/>
                  </a:lnTo>
                  <a:lnTo>
                    <a:pt x="0" y="27"/>
                  </a:lnTo>
                  <a:lnTo>
                    <a:pt x="0" y="27"/>
                  </a:lnTo>
                  <a:lnTo>
                    <a:pt x="0" y="27"/>
                  </a:lnTo>
                  <a:lnTo>
                    <a:pt x="0" y="27"/>
                  </a:lnTo>
                  <a:lnTo>
                    <a:pt x="0" y="29"/>
                  </a:lnTo>
                  <a:lnTo>
                    <a:pt x="0" y="29"/>
                  </a:lnTo>
                  <a:lnTo>
                    <a:pt x="0" y="29"/>
                  </a:lnTo>
                  <a:close/>
                  <a:moveTo>
                    <a:pt x="143" y="0"/>
                  </a:moveTo>
                  <a:lnTo>
                    <a:pt x="143" y="0"/>
                  </a:lnTo>
                  <a:lnTo>
                    <a:pt x="143" y="2"/>
                  </a:lnTo>
                  <a:lnTo>
                    <a:pt x="143" y="2"/>
                  </a:lnTo>
                  <a:lnTo>
                    <a:pt x="143" y="2"/>
                  </a:lnTo>
                  <a:lnTo>
                    <a:pt x="143" y="2"/>
                  </a:lnTo>
                  <a:lnTo>
                    <a:pt x="143" y="2"/>
                  </a:lnTo>
                  <a:lnTo>
                    <a:pt x="143" y="2"/>
                  </a:lnTo>
                  <a:lnTo>
                    <a:pt x="143" y="2"/>
                  </a:lnTo>
                  <a:lnTo>
                    <a:pt x="143" y="2"/>
                  </a:lnTo>
                  <a:lnTo>
                    <a:pt x="141" y="2"/>
                  </a:lnTo>
                  <a:lnTo>
                    <a:pt x="141" y="2"/>
                  </a:lnTo>
                  <a:lnTo>
                    <a:pt x="141" y="2"/>
                  </a:lnTo>
                  <a:lnTo>
                    <a:pt x="141" y="2"/>
                  </a:lnTo>
                  <a:lnTo>
                    <a:pt x="141" y="2"/>
                  </a:lnTo>
                  <a:lnTo>
                    <a:pt x="141" y="2"/>
                  </a:lnTo>
                  <a:lnTo>
                    <a:pt x="141" y="0"/>
                  </a:lnTo>
                  <a:lnTo>
                    <a:pt x="141" y="0"/>
                  </a:lnTo>
                  <a:lnTo>
                    <a:pt x="141" y="0"/>
                  </a:lnTo>
                  <a:lnTo>
                    <a:pt x="141" y="0"/>
                  </a:lnTo>
                  <a:lnTo>
                    <a:pt x="141" y="0"/>
                  </a:lnTo>
                  <a:lnTo>
                    <a:pt x="141" y="0"/>
                  </a:lnTo>
                  <a:lnTo>
                    <a:pt x="143" y="0"/>
                  </a:lnTo>
                  <a:lnTo>
                    <a:pt x="143" y="0"/>
                  </a:lnTo>
                  <a:lnTo>
                    <a:pt x="143" y="0"/>
                  </a:lnTo>
                  <a:lnTo>
                    <a:pt x="143" y="0"/>
                  </a:lnTo>
                  <a:lnTo>
                    <a:pt x="143" y="0"/>
                  </a:lnTo>
                  <a:lnTo>
                    <a:pt x="14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 name="Freeform 111"/>
            <p:cNvSpPr>
              <a:spLocks noEditPoints="1"/>
            </p:cNvSpPr>
            <p:nvPr/>
          </p:nvSpPr>
          <p:spPr bwMode="auto">
            <a:xfrm>
              <a:off x="6827838" y="4964113"/>
              <a:ext cx="34925" cy="57150"/>
            </a:xfrm>
            <a:custGeom>
              <a:avLst/>
              <a:gdLst>
                <a:gd name="T0" fmla="*/ 20 w 22"/>
                <a:gd name="T1" fmla="*/ 36 h 36"/>
                <a:gd name="T2" fmla="*/ 20 w 22"/>
                <a:gd name="T3" fmla="*/ 34 h 36"/>
                <a:gd name="T4" fmla="*/ 20 w 22"/>
                <a:gd name="T5" fmla="*/ 34 h 36"/>
                <a:gd name="T6" fmla="*/ 22 w 22"/>
                <a:gd name="T7" fmla="*/ 34 h 36"/>
                <a:gd name="T8" fmla="*/ 22 w 22"/>
                <a:gd name="T9" fmla="*/ 34 h 36"/>
                <a:gd name="T10" fmla="*/ 22 w 22"/>
                <a:gd name="T11" fmla="*/ 34 h 36"/>
                <a:gd name="T12" fmla="*/ 20 w 22"/>
                <a:gd name="T13" fmla="*/ 36 h 36"/>
                <a:gd name="T14" fmla="*/ 20 w 22"/>
                <a:gd name="T15" fmla="*/ 36 h 36"/>
                <a:gd name="T16" fmla="*/ 20 w 22"/>
                <a:gd name="T17" fmla="*/ 34 h 36"/>
                <a:gd name="T18" fmla="*/ 20 w 22"/>
                <a:gd name="T19" fmla="*/ 34 h 36"/>
                <a:gd name="T20" fmla="*/ 20 w 22"/>
                <a:gd name="T21" fmla="*/ 34 h 36"/>
                <a:gd name="T22" fmla="*/ 20 w 22"/>
                <a:gd name="T23" fmla="*/ 32 h 36"/>
                <a:gd name="T24" fmla="*/ 20 w 22"/>
                <a:gd name="T25" fmla="*/ 34 h 36"/>
                <a:gd name="T26" fmla="*/ 20 w 22"/>
                <a:gd name="T27" fmla="*/ 34 h 36"/>
                <a:gd name="T28" fmla="*/ 20 w 22"/>
                <a:gd name="T29" fmla="*/ 34 h 36"/>
                <a:gd name="T30" fmla="*/ 20 w 22"/>
                <a:gd name="T31" fmla="*/ 34 h 36"/>
                <a:gd name="T32" fmla="*/ 22 w 22"/>
                <a:gd name="T33" fmla="*/ 34 h 36"/>
                <a:gd name="T34" fmla="*/ 20 w 22"/>
                <a:gd name="T35" fmla="*/ 32 h 36"/>
                <a:gd name="T36" fmla="*/ 20 w 22"/>
                <a:gd name="T37" fmla="*/ 32 h 36"/>
                <a:gd name="T38" fmla="*/ 22 w 22"/>
                <a:gd name="T39" fmla="*/ 34 h 36"/>
                <a:gd name="T40" fmla="*/ 22 w 22"/>
                <a:gd name="T41" fmla="*/ 34 h 36"/>
                <a:gd name="T42" fmla="*/ 20 w 22"/>
                <a:gd name="T43" fmla="*/ 34 h 36"/>
                <a:gd name="T44" fmla="*/ 2 w 22"/>
                <a:gd name="T45" fmla="*/ 23 h 36"/>
                <a:gd name="T46" fmla="*/ 2 w 22"/>
                <a:gd name="T47" fmla="*/ 23 h 36"/>
                <a:gd name="T48" fmla="*/ 2 w 22"/>
                <a:gd name="T49" fmla="*/ 23 h 36"/>
                <a:gd name="T50" fmla="*/ 0 w 22"/>
                <a:gd name="T51" fmla="*/ 19 h 36"/>
                <a:gd name="T52" fmla="*/ 0 w 22"/>
                <a:gd name="T53" fmla="*/ 19 h 36"/>
                <a:gd name="T54" fmla="*/ 0 w 22"/>
                <a:gd name="T55" fmla="*/ 19 h 36"/>
                <a:gd name="T56" fmla="*/ 0 w 22"/>
                <a:gd name="T57" fmla="*/ 19 h 36"/>
                <a:gd name="T58" fmla="*/ 2 w 22"/>
                <a:gd name="T59" fmla="*/ 17 h 36"/>
                <a:gd name="T60" fmla="*/ 2 w 22"/>
                <a:gd name="T61" fmla="*/ 15 h 36"/>
                <a:gd name="T62" fmla="*/ 2 w 22"/>
                <a:gd name="T63" fmla="*/ 15 h 36"/>
                <a:gd name="T64" fmla="*/ 2 w 22"/>
                <a:gd name="T65" fmla="*/ 15 h 36"/>
                <a:gd name="T66" fmla="*/ 2 w 22"/>
                <a:gd name="T67" fmla="*/ 17 h 36"/>
                <a:gd name="T68" fmla="*/ 10 w 22"/>
                <a:gd name="T69" fmla="*/ 3 h 36"/>
                <a:gd name="T70" fmla="*/ 10 w 22"/>
                <a:gd name="T71" fmla="*/ 3 h 36"/>
                <a:gd name="T72" fmla="*/ 10 w 22"/>
                <a:gd name="T73" fmla="*/ 3 h 36"/>
                <a:gd name="T74" fmla="*/ 16 w 22"/>
                <a:gd name="T75" fmla="*/ 1 h 36"/>
                <a:gd name="T76" fmla="*/ 16 w 22"/>
                <a:gd name="T77" fmla="*/ 1 h 36"/>
                <a:gd name="T78" fmla="*/ 16 w 22"/>
                <a:gd name="T79" fmla="*/ 1 h 36"/>
                <a:gd name="T80" fmla="*/ 8 w 22"/>
                <a:gd name="T81" fmla="*/ 1 h 36"/>
                <a:gd name="T82" fmla="*/ 8 w 22"/>
                <a:gd name="T83" fmla="*/ 1 h 36"/>
                <a:gd name="T84" fmla="*/ 8 w 22"/>
                <a:gd name="T85" fmla="*/ 1 h 36"/>
                <a:gd name="T86" fmla="*/ 10 w 22"/>
                <a:gd name="T87" fmla="*/ 1 h 36"/>
                <a:gd name="T88" fmla="*/ 10 w 22"/>
                <a:gd name="T89" fmla="*/ 1 h 36"/>
                <a:gd name="T90" fmla="*/ 10 w 22"/>
                <a:gd name="T91" fmla="*/ 0 h 36"/>
                <a:gd name="T92" fmla="*/ 12 w 22"/>
                <a:gd name="T93" fmla="*/ 0 h 36"/>
                <a:gd name="T94" fmla="*/ 12 w 22"/>
                <a:gd name="T95" fmla="*/ 0 h 36"/>
                <a:gd name="T96" fmla="*/ 12 w 22"/>
                <a:gd name="T97" fmla="*/ 0 h 36"/>
                <a:gd name="T98" fmla="*/ 12 w 22"/>
                <a:gd name="T99" fmla="*/ 0 h 36"/>
                <a:gd name="T100" fmla="*/ 12 w 22"/>
                <a:gd name="T10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2" h="36">
                  <a:moveTo>
                    <a:pt x="20" y="34"/>
                  </a:moveTo>
                  <a:lnTo>
                    <a:pt x="20" y="36"/>
                  </a:lnTo>
                  <a:lnTo>
                    <a:pt x="20" y="36"/>
                  </a:lnTo>
                  <a:lnTo>
                    <a:pt x="20" y="34"/>
                  </a:lnTo>
                  <a:lnTo>
                    <a:pt x="20" y="34"/>
                  </a:lnTo>
                  <a:lnTo>
                    <a:pt x="20" y="34"/>
                  </a:lnTo>
                  <a:lnTo>
                    <a:pt x="22" y="34"/>
                  </a:lnTo>
                  <a:lnTo>
                    <a:pt x="22" y="34"/>
                  </a:lnTo>
                  <a:lnTo>
                    <a:pt x="22" y="34"/>
                  </a:lnTo>
                  <a:lnTo>
                    <a:pt x="22" y="34"/>
                  </a:lnTo>
                  <a:lnTo>
                    <a:pt x="22" y="34"/>
                  </a:lnTo>
                  <a:lnTo>
                    <a:pt x="22" y="34"/>
                  </a:lnTo>
                  <a:lnTo>
                    <a:pt x="20" y="36"/>
                  </a:lnTo>
                  <a:lnTo>
                    <a:pt x="20" y="36"/>
                  </a:lnTo>
                  <a:lnTo>
                    <a:pt x="20" y="36"/>
                  </a:lnTo>
                  <a:lnTo>
                    <a:pt x="20" y="36"/>
                  </a:lnTo>
                  <a:lnTo>
                    <a:pt x="20" y="34"/>
                  </a:lnTo>
                  <a:lnTo>
                    <a:pt x="20" y="34"/>
                  </a:lnTo>
                  <a:lnTo>
                    <a:pt x="20" y="34"/>
                  </a:lnTo>
                  <a:lnTo>
                    <a:pt x="20" y="34"/>
                  </a:lnTo>
                  <a:lnTo>
                    <a:pt x="20" y="34"/>
                  </a:lnTo>
                  <a:lnTo>
                    <a:pt x="20" y="34"/>
                  </a:lnTo>
                  <a:lnTo>
                    <a:pt x="20" y="32"/>
                  </a:lnTo>
                  <a:lnTo>
                    <a:pt x="20" y="32"/>
                  </a:lnTo>
                  <a:lnTo>
                    <a:pt x="20" y="34"/>
                  </a:lnTo>
                  <a:lnTo>
                    <a:pt x="20" y="34"/>
                  </a:lnTo>
                  <a:lnTo>
                    <a:pt x="20" y="34"/>
                  </a:lnTo>
                  <a:close/>
                  <a:moveTo>
                    <a:pt x="20" y="34"/>
                  </a:moveTo>
                  <a:lnTo>
                    <a:pt x="22" y="34"/>
                  </a:lnTo>
                  <a:lnTo>
                    <a:pt x="20" y="34"/>
                  </a:lnTo>
                  <a:lnTo>
                    <a:pt x="20" y="34"/>
                  </a:lnTo>
                  <a:lnTo>
                    <a:pt x="20" y="34"/>
                  </a:lnTo>
                  <a:lnTo>
                    <a:pt x="20" y="34"/>
                  </a:lnTo>
                  <a:lnTo>
                    <a:pt x="22" y="34"/>
                  </a:lnTo>
                  <a:lnTo>
                    <a:pt x="22" y="34"/>
                  </a:lnTo>
                  <a:lnTo>
                    <a:pt x="20" y="32"/>
                  </a:lnTo>
                  <a:lnTo>
                    <a:pt x="20" y="32"/>
                  </a:lnTo>
                  <a:lnTo>
                    <a:pt x="20" y="32"/>
                  </a:lnTo>
                  <a:lnTo>
                    <a:pt x="22" y="34"/>
                  </a:lnTo>
                  <a:lnTo>
                    <a:pt x="22" y="34"/>
                  </a:lnTo>
                  <a:lnTo>
                    <a:pt x="22" y="34"/>
                  </a:lnTo>
                  <a:lnTo>
                    <a:pt x="22" y="34"/>
                  </a:lnTo>
                  <a:lnTo>
                    <a:pt x="20" y="34"/>
                  </a:lnTo>
                  <a:lnTo>
                    <a:pt x="20" y="34"/>
                  </a:lnTo>
                  <a:lnTo>
                    <a:pt x="20" y="34"/>
                  </a:lnTo>
                  <a:close/>
                  <a:moveTo>
                    <a:pt x="2" y="23"/>
                  </a:moveTo>
                  <a:lnTo>
                    <a:pt x="2" y="23"/>
                  </a:lnTo>
                  <a:lnTo>
                    <a:pt x="2" y="23"/>
                  </a:lnTo>
                  <a:lnTo>
                    <a:pt x="2" y="23"/>
                  </a:lnTo>
                  <a:lnTo>
                    <a:pt x="2" y="23"/>
                  </a:lnTo>
                  <a:lnTo>
                    <a:pt x="2" y="23"/>
                  </a:lnTo>
                  <a:close/>
                  <a:moveTo>
                    <a:pt x="0" y="19"/>
                  </a:moveTo>
                  <a:lnTo>
                    <a:pt x="0" y="19"/>
                  </a:lnTo>
                  <a:lnTo>
                    <a:pt x="0" y="19"/>
                  </a:lnTo>
                  <a:lnTo>
                    <a:pt x="0" y="19"/>
                  </a:lnTo>
                  <a:lnTo>
                    <a:pt x="0" y="19"/>
                  </a:lnTo>
                  <a:lnTo>
                    <a:pt x="0" y="19"/>
                  </a:lnTo>
                  <a:lnTo>
                    <a:pt x="0" y="19"/>
                  </a:lnTo>
                  <a:lnTo>
                    <a:pt x="0" y="19"/>
                  </a:lnTo>
                  <a:close/>
                  <a:moveTo>
                    <a:pt x="2" y="17"/>
                  </a:moveTo>
                  <a:lnTo>
                    <a:pt x="2" y="17"/>
                  </a:lnTo>
                  <a:lnTo>
                    <a:pt x="2" y="15"/>
                  </a:lnTo>
                  <a:lnTo>
                    <a:pt x="2" y="15"/>
                  </a:lnTo>
                  <a:lnTo>
                    <a:pt x="2" y="15"/>
                  </a:lnTo>
                  <a:lnTo>
                    <a:pt x="2" y="15"/>
                  </a:lnTo>
                  <a:lnTo>
                    <a:pt x="2" y="15"/>
                  </a:lnTo>
                  <a:lnTo>
                    <a:pt x="2" y="15"/>
                  </a:lnTo>
                  <a:lnTo>
                    <a:pt x="2" y="17"/>
                  </a:lnTo>
                  <a:close/>
                  <a:moveTo>
                    <a:pt x="10" y="3"/>
                  </a:moveTo>
                  <a:lnTo>
                    <a:pt x="10" y="3"/>
                  </a:lnTo>
                  <a:lnTo>
                    <a:pt x="10" y="3"/>
                  </a:lnTo>
                  <a:lnTo>
                    <a:pt x="10" y="3"/>
                  </a:lnTo>
                  <a:lnTo>
                    <a:pt x="10" y="3"/>
                  </a:lnTo>
                  <a:lnTo>
                    <a:pt x="10" y="3"/>
                  </a:lnTo>
                  <a:lnTo>
                    <a:pt x="10" y="3"/>
                  </a:lnTo>
                  <a:close/>
                  <a:moveTo>
                    <a:pt x="16" y="1"/>
                  </a:moveTo>
                  <a:lnTo>
                    <a:pt x="16" y="1"/>
                  </a:lnTo>
                  <a:lnTo>
                    <a:pt x="16" y="1"/>
                  </a:lnTo>
                  <a:lnTo>
                    <a:pt x="16" y="1"/>
                  </a:lnTo>
                  <a:lnTo>
                    <a:pt x="16" y="1"/>
                  </a:lnTo>
                  <a:lnTo>
                    <a:pt x="16" y="1"/>
                  </a:lnTo>
                  <a:close/>
                  <a:moveTo>
                    <a:pt x="8" y="1"/>
                  </a:moveTo>
                  <a:lnTo>
                    <a:pt x="8" y="1"/>
                  </a:lnTo>
                  <a:lnTo>
                    <a:pt x="8" y="1"/>
                  </a:lnTo>
                  <a:lnTo>
                    <a:pt x="8" y="1"/>
                  </a:lnTo>
                  <a:lnTo>
                    <a:pt x="8" y="1"/>
                  </a:lnTo>
                  <a:lnTo>
                    <a:pt x="8" y="1"/>
                  </a:lnTo>
                  <a:close/>
                  <a:moveTo>
                    <a:pt x="10" y="1"/>
                  </a:moveTo>
                  <a:lnTo>
                    <a:pt x="10" y="1"/>
                  </a:lnTo>
                  <a:lnTo>
                    <a:pt x="10" y="1"/>
                  </a:lnTo>
                  <a:lnTo>
                    <a:pt x="10" y="0"/>
                  </a:lnTo>
                  <a:lnTo>
                    <a:pt x="10" y="0"/>
                  </a:lnTo>
                  <a:lnTo>
                    <a:pt x="10" y="1"/>
                  </a:lnTo>
                  <a:close/>
                  <a:moveTo>
                    <a:pt x="12" y="0"/>
                  </a:moveTo>
                  <a:lnTo>
                    <a:pt x="12" y="0"/>
                  </a:lnTo>
                  <a:lnTo>
                    <a:pt x="12" y="0"/>
                  </a:lnTo>
                  <a:lnTo>
                    <a:pt x="12" y="0"/>
                  </a:lnTo>
                  <a:lnTo>
                    <a:pt x="12" y="0"/>
                  </a:lnTo>
                  <a:lnTo>
                    <a:pt x="12" y="0"/>
                  </a:lnTo>
                  <a:lnTo>
                    <a:pt x="12" y="0"/>
                  </a:lnTo>
                  <a:lnTo>
                    <a:pt x="12" y="0"/>
                  </a:lnTo>
                  <a:lnTo>
                    <a:pt x="1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3" name="Freeform 112"/>
            <p:cNvSpPr>
              <a:spLocks noEditPoints="1"/>
            </p:cNvSpPr>
            <p:nvPr/>
          </p:nvSpPr>
          <p:spPr bwMode="auto">
            <a:xfrm>
              <a:off x="4765675" y="3144838"/>
              <a:ext cx="112713" cy="166688"/>
            </a:xfrm>
            <a:custGeom>
              <a:avLst/>
              <a:gdLst>
                <a:gd name="T0" fmla="*/ 11 w 71"/>
                <a:gd name="T1" fmla="*/ 61 h 105"/>
                <a:gd name="T2" fmla="*/ 7 w 71"/>
                <a:gd name="T3" fmla="*/ 38 h 105"/>
                <a:gd name="T4" fmla="*/ 7 w 71"/>
                <a:gd name="T5" fmla="*/ 40 h 105"/>
                <a:gd name="T6" fmla="*/ 30 w 71"/>
                <a:gd name="T7" fmla="*/ 11 h 105"/>
                <a:gd name="T8" fmla="*/ 49 w 71"/>
                <a:gd name="T9" fmla="*/ 9 h 105"/>
                <a:gd name="T10" fmla="*/ 44 w 71"/>
                <a:gd name="T11" fmla="*/ 19 h 105"/>
                <a:gd name="T12" fmla="*/ 40 w 71"/>
                <a:gd name="T13" fmla="*/ 24 h 105"/>
                <a:gd name="T14" fmla="*/ 44 w 71"/>
                <a:gd name="T15" fmla="*/ 32 h 105"/>
                <a:gd name="T16" fmla="*/ 51 w 71"/>
                <a:gd name="T17" fmla="*/ 34 h 105"/>
                <a:gd name="T18" fmla="*/ 57 w 71"/>
                <a:gd name="T19" fmla="*/ 28 h 105"/>
                <a:gd name="T20" fmla="*/ 61 w 71"/>
                <a:gd name="T21" fmla="*/ 36 h 105"/>
                <a:gd name="T22" fmla="*/ 65 w 71"/>
                <a:gd name="T23" fmla="*/ 38 h 105"/>
                <a:gd name="T24" fmla="*/ 71 w 71"/>
                <a:gd name="T25" fmla="*/ 51 h 105"/>
                <a:gd name="T26" fmla="*/ 71 w 71"/>
                <a:gd name="T27" fmla="*/ 61 h 105"/>
                <a:gd name="T28" fmla="*/ 69 w 71"/>
                <a:gd name="T29" fmla="*/ 72 h 105"/>
                <a:gd name="T30" fmla="*/ 65 w 71"/>
                <a:gd name="T31" fmla="*/ 84 h 105"/>
                <a:gd name="T32" fmla="*/ 59 w 71"/>
                <a:gd name="T33" fmla="*/ 84 h 105"/>
                <a:gd name="T34" fmla="*/ 55 w 71"/>
                <a:gd name="T35" fmla="*/ 86 h 105"/>
                <a:gd name="T36" fmla="*/ 46 w 71"/>
                <a:gd name="T37" fmla="*/ 88 h 105"/>
                <a:gd name="T38" fmla="*/ 40 w 71"/>
                <a:gd name="T39" fmla="*/ 94 h 105"/>
                <a:gd name="T40" fmla="*/ 34 w 71"/>
                <a:gd name="T41" fmla="*/ 94 h 105"/>
                <a:gd name="T42" fmla="*/ 26 w 71"/>
                <a:gd name="T43" fmla="*/ 101 h 105"/>
                <a:gd name="T44" fmla="*/ 19 w 71"/>
                <a:gd name="T45" fmla="*/ 105 h 105"/>
                <a:gd name="T46" fmla="*/ 15 w 71"/>
                <a:gd name="T47" fmla="*/ 103 h 105"/>
                <a:gd name="T48" fmla="*/ 11 w 71"/>
                <a:gd name="T49" fmla="*/ 103 h 105"/>
                <a:gd name="T50" fmla="*/ 13 w 71"/>
                <a:gd name="T51" fmla="*/ 101 h 105"/>
                <a:gd name="T52" fmla="*/ 11 w 71"/>
                <a:gd name="T53" fmla="*/ 99 h 105"/>
                <a:gd name="T54" fmla="*/ 11 w 71"/>
                <a:gd name="T55" fmla="*/ 97 h 105"/>
                <a:gd name="T56" fmla="*/ 5 w 71"/>
                <a:gd name="T57" fmla="*/ 97 h 105"/>
                <a:gd name="T58" fmla="*/ 1 w 71"/>
                <a:gd name="T59" fmla="*/ 92 h 105"/>
                <a:gd name="T60" fmla="*/ 3 w 71"/>
                <a:gd name="T61" fmla="*/ 88 h 105"/>
                <a:gd name="T62" fmla="*/ 5 w 71"/>
                <a:gd name="T63" fmla="*/ 86 h 105"/>
                <a:gd name="T64" fmla="*/ 9 w 71"/>
                <a:gd name="T65" fmla="*/ 84 h 105"/>
                <a:gd name="T66" fmla="*/ 11 w 71"/>
                <a:gd name="T67" fmla="*/ 78 h 105"/>
                <a:gd name="T68" fmla="*/ 26 w 71"/>
                <a:gd name="T69" fmla="*/ 74 h 105"/>
                <a:gd name="T70" fmla="*/ 19 w 71"/>
                <a:gd name="T71" fmla="*/ 74 h 105"/>
                <a:gd name="T72" fmla="*/ 13 w 71"/>
                <a:gd name="T73" fmla="*/ 72 h 105"/>
                <a:gd name="T74" fmla="*/ 19 w 71"/>
                <a:gd name="T75" fmla="*/ 63 h 105"/>
                <a:gd name="T76" fmla="*/ 24 w 71"/>
                <a:gd name="T77" fmla="*/ 59 h 105"/>
                <a:gd name="T78" fmla="*/ 15 w 71"/>
                <a:gd name="T79" fmla="*/ 59 h 105"/>
                <a:gd name="T80" fmla="*/ 13 w 71"/>
                <a:gd name="T81" fmla="*/ 55 h 105"/>
                <a:gd name="T82" fmla="*/ 11 w 71"/>
                <a:gd name="T83" fmla="*/ 53 h 105"/>
                <a:gd name="T84" fmla="*/ 5 w 71"/>
                <a:gd name="T85" fmla="*/ 53 h 105"/>
                <a:gd name="T86" fmla="*/ 3 w 71"/>
                <a:gd name="T87" fmla="*/ 51 h 105"/>
                <a:gd name="T88" fmla="*/ 11 w 71"/>
                <a:gd name="T89" fmla="*/ 49 h 105"/>
                <a:gd name="T90" fmla="*/ 15 w 71"/>
                <a:gd name="T91" fmla="*/ 42 h 105"/>
                <a:gd name="T92" fmla="*/ 11 w 71"/>
                <a:gd name="T93" fmla="*/ 40 h 105"/>
                <a:gd name="T94" fmla="*/ 9 w 71"/>
                <a:gd name="T95" fmla="*/ 34 h 105"/>
                <a:gd name="T96" fmla="*/ 9 w 71"/>
                <a:gd name="T97" fmla="*/ 30 h 105"/>
                <a:gd name="T98" fmla="*/ 11 w 71"/>
                <a:gd name="T99" fmla="*/ 30 h 105"/>
                <a:gd name="T100" fmla="*/ 21 w 71"/>
                <a:gd name="T101" fmla="*/ 32 h 105"/>
                <a:gd name="T102" fmla="*/ 28 w 71"/>
                <a:gd name="T103" fmla="*/ 30 h 105"/>
                <a:gd name="T104" fmla="*/ 28 w 71"/>
                <a:gd name="T105" fmla="*/ 28 h 105"/>
                <a:gd name="T106" fmla="*/ 36 w 71"/>
                <a:gd name="T107" fmla="*/ 21 h 105"/>
                <a:gd name="T108" fmla="*/ 32 w 71"/>
                <a:gd name="T109" fmla="*/ 23 h 105"/>
                <a:gd name="T110" fmla="*/ 30 w 71"/>
                <a:gd name="T111" fmla="*/ 17 h 105"/>
                <a:gd name="T112" fmla="*/ 34 w 71"/>
                <a:gd name="T113" fmla="*/ 15 h 105"/>
                <a:gd name="T114" fmla="*/ 34 w 71"/>
                <a:gd name="T115" fmla="*/ 9 h 105"/>
                <a:gd name="T116" fmla="*/ 42 w 71"/>
                <a:gd name="T117" fmla="*/ 7 h 105"/>
                <a:gd name="T118" fmla="*/ 44 w 71"/>
                <a:gd name="T119" fmla="*/ 7 h 105"/>
                <a:gd name="T120" fmla="*/ 44 w 71"/>
                <a:gd name="T121" fmla="*/ 11 h 105"/>
                <a:gd name="T122" fmla="*/ 48 w 71"/>
                <a:gd name="T123" fmla="*/ 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 h="105">
                  <a:moveTo>
                    <a:pt x="9" y="101"/>
                  </a:moveTo>
                  <a:lnTo>
                    <a:pt x="11" y="101"/>
                  </a:lnTo>
                  <a:lnTo>
                    <a:pt x="9" y="101"/>
                  </a:lnTo>
                  <a:close/>
                  <a:moveTo>
                    <a:pt x="1" y="94"/>
                  </a:moveTo>
                  <a:lnTo>
                    <a:pt x="3" y="94"/>
                  </a:lnTo>
                  <a:lnTo>
                    <a:pt x="1" y="94"/>
                  </a:lnTo>
                  <a:lnTo>
                    <a:pt x="0" y="94"/>
                  </a:lnTo>
                  <a:lnTo>
                    <a:pt x="1" y="94"/>
                  </a:lnTo>
                  <a:close/>
                  <a:moveTo>
                    <a:pt x="11" y="61"/>
                  </a:moveTo>
                  <a:lnTo>
                    <a:pt x="13" y="61"/>
                  </a:lnTo>
                  <a:lnTo>
                    <a:pt x="13" y="63"/>
                  </a:lnTo>
                  <a:lnTo>
                    <a:pt x="11" y="61"/>
                  </a:lnTo>
                  <a:close/>
                  <a:moveTo>
                    <a:pt x="13" y="59"/>
                  </a:moveTo>
                  <a:lnTo>
                    <a:pt x="11" y="59"/>
                  </a:lnTo>
                  <a:lnTo>
                    <a:pt x="11" y="57"/>
                  </a:lnTo>
                  <a:lnTo>
                    <a:pt x="13" y="57"/>
                  </a:lnTo>
                  <a:lnTo>
                    <a:pt x="13" y="59"/>
                  </a:lnTo>
                  <a:close/>
                  <a:moveTo>
                    <a:pt x="7" y="38"/>
                  </a:moveTo>
                  <a:lnTo>
                    <a:pt x="9" y="38"/>
                  </a:lnTo>
                  <a:lnTo>
                    <a:pt x="7" y="38"/>
                  </a:lnTo>
                  <a:lnTo>
                    <a:pt x="7" y="40"/>
                  </a:lnTo>
                  <a:lnTo>
                    <a:pt x="9" y="40"/>
                  </a:lnTo>
                  <a:lnTo>
                    <a:pt x="7" y="40"/>
                  </a:lnTo>
                  <a:lnTo>
                    <a:pt x="7" y="42"/>
                  </a:lnTo>
                  <a:lnTo>
                    <a:pt x="9" y="42"/>
                  </a:lnTo>
                  <a:lnTo>
                    <a:pt x="7" y="42"/>
                  </a:lnTo>
                  <a:lnTo>
                    <a:pt x="7" y="40"/>
                  </a:lnTo>
                  <a:lnTo>
                    <a:pt x="5" y="40"/>
                  </a:lnTo>
                  <a:lnTo>
                    <a:pt x="7" y="40"/>
                  </a:lnTo>
                  <a:lnTo>
                    <a:pt x="5" y="40"/>
                  </a:lnTo>
                  <a:lnTo>
                    <a:pt x="3" y="40"/>
                  </a:lnTo>
                  <a:lnTo>
                    <a:pt x="3" y="38"/>
                  </a:lnTo>
                  <a:lnTo>
                    <a:pt x="5" y="38"/>
                  </a:lnTo>
                  <a:lnTo>
                    <a:pt x="7" y="38"/>
                  </a:lnTo>
                  <a:close/>
                  <a:moveTo>
                    <a:pt x="32" y="11"/>
                  </a:moveTo>
                  <a:lnTo>
                    <a:pt x="30" y="11"/>
                  </a:lnTo>
                  <a:lnTo>
                    <a:pt x="32" y="11"/>
                  </a:lnTo>
                  <a:close/>
                  <a:moveTo>
                    <a:pt x="53" y="3"/>
                  </a:moveTo>
                  <a:lnTo>
                    <a:pt x="55" y="3"/>
                  </a:lnTo>
                  <a:lnTo>
                    <a:pt x="55" y="5"/>
                  </a:lnTo>
                  <a:lnTo>
                    <a:pt x="53" y="5"/>
                  </a:lnTo>
                  <a:lnTo>
                    <a:pt x="53" y="7"/>
                  </a:lnTo>
                  <a:lnTo>
                    <a:pt x="51" y="7"/>
                  </a:lnTo>
                  <a:lnTo>
                    <a:pt x="51" y="9"/>
                  </a:lnTo>
                  <a:lnTo>
                    <a:pt x="49" y="9"/>
                  </a:lnTo>
                  <a:lnTo>
                    <a:pt x="49" y="11"/>
                  </a:lnTo>
                  <a:lnTo>
                    <a:pt x="48" y="11"/>
                  </a:lnTo>
                  <a:lnTo>
                    <a:pt x="49" y="11"/>
                  </a:lnTo>
                  <a:lnTo>
                    <a:pt x="48" y="11"/>
                  </a:lnTo>
                  <a:lnTo>
                    <a:pt x="48" y="13"/>
                  </a:lnTo>
                  <a:lnTo>
                    <a:pt x="48" y="15"/>
                  </a:lnTo>
                  <a:lnTo>
                    <a:pt x="46" y="17"/>
                  </a:lnTo>
                  <a:lnTo>
                    <a:pt x="46" y="19"/>
                  </a:lnTo>
                  <a:lnTo>
                    <a:pt x="44" y="19"/>
                  </a:lnTo>
                  <a:lnTo>
                    <a:pt x="42" y="19"/>
                  </a:lnTo>
                  <a:lnTo>
                    <a:pt x="40" y="19"/>
                  </a:lnTo>
                  <a:lnTo>
                    <a:pt x="40" y="21"/>
                  </a:lnTo>
                  <a:lnTo>
                    <a:pt x="42" y="21"/>
                  </a:lnTo>
                  <a:lnTo>
                    <a:pt x="44" y="23"/>
                  </a:lnTo>
                  <a:lnTo>
                    <a:pt x="44" y="21"/>
                  </a:lnTo>
                  <a:lnTo>
                    <a:pt x="44" y="23"/>
                  </a:lnTo>
                  <a:lnTo>
                    <a:pt x="42" y="24"/>
                  </a:lnTo>
                  <a:lnTo>
                    <a:pt x="40" y="24"/>
                  </a:lnTo>
                  <a:lnTo>
                    <a:pt x="38" y="24"/>
                  </a:lnTo>
                  <a:lnTo>
                    <a:pt x="36" y="26"/>
                  </a:lnTo>
                  <a:lnTo>
                    <a:pt x="38" y="26"/>
                  </a:lnTo>
                  <a:lnTo>
                    <a:pt x="38" y="28"/>
                  </a:lnTo>
                  <a:lnTo>
                    <a:pt x="40" y="28"/>
                  </a:lnTo>
                  <a:lnTo>
                    <a:pt x="40" y="30"/>
                  </a:lnTo>
                  <a:lnTo>
                    <a:pt x="42" y="30"/>
                  </a:lnTo>
                  <a:lnTo>
                    <a:pt x="42" y="32"/>
                  </a:lnTo>
                  <a:lnTo>
                    <a:pt x="44" y="32"/>
                  </a:lnTo>
                  <a:lnTo>
                    <a:pt x="46" y="34"/>
                  </a:lnTo>
                  <a:lnTo>
                    <a:pt x="48" y="34"/>
                  </a:lnTo>
                  <a:lnTo>
                    <a:pt x="49" y="34"/>
                  </a:lnTo>
                  <a:lnTo>
                    <a:pt x="49" y="36"/>
                  </a:lnTo>
                  <a:lnTo>
                    <a:pt x="49" y="34"/>
                  </a:lnTo>
                  <a:lnTo>
                    <a:pt x="49" y="36"/>
                  </a:lnTo>
                  <a:lnTo>
                    <a:pt x="49" y="34"/>
                  </a:lnTo>
                  <a:lnTo>
                    <a:pt x="49" y="36"/>
                  </a:lnTo>
                  <a:lnTo>
                    <a:pt x="51" y="34"/>
                  </a:lnTo>
                  <a:lnTo>
                    <a:pt x="51" y="32"/>
                  </a:lnTo>
                  <a:lnTo>
                    <a:pt x="53" y="32"/>
                  </a:lnTo>
                  <a:lnTo>
                    <a:pt x="51" y="30"/>
                  </a:lnTo>
                  <a:lnTo>
                    <a:pt x="51" y="28"/>
                  </a:lnTo>
                  <a:lnTo>
                    <a:pt x="53" y="28"/>
                  </a:lnTo>
                  <a:lnTo>
                    <a:pt x="53" y="26"/>
                  </a:lnTo>
                  <a:lnTo>
                    <a:pt x="55" y="26"/>
                  </a:lnTo>
                  <a:lnTo>
                    <a:pt x="55" y="28"/>
                  </a:lnTo>
                  <a:lnTo>
                    <a:pt x="57" y="28"/>
                  </a:lnTo>
                  <a:lnTo>
                    <a:pt x="57" y="30"/>
                  </a:lnTo>
                  <a:lnTo>
                    <a:pt x="57" y="32"/>
                  </a:lnTo>
                  <a:lnTo>
                    <a:pt x="59" y="32"/>
                  </a:lnTo>
                  <a:lnTo>
                    <a:pt x="59" y="34"/>
                  </a:lnTo>
                  <a:lnTo>
                    <a:pt x="59" y="32"/>
                  </a:lnTo>
                  <a:lnTo>
                    <a:pt x="61" y="34"/>
                  </a:lnTo>
                  <a:lnTo>
                    <a:pt x="61" y="36"/>
                  </a:lnTo>
                  <a:lnTo>
                    <a:pt x="61" y="38"/>
                  </a:lnTo>
                  <a:lnTo>
                    <a:pt x="61" y="36"/>
                  </a:lnTo>
                  <a:lnTo>
                    <a:pt x="61" y="38"/>
                  </a:lnTo>
                  <a:lnTo>
                    <a:pt x="63" y="36"/>
                  </a:lnTo>
                  <a:lnTo>
                    <a:pt x="65" y="36"/>
                  </a:lnTo>
                  <a:lnTo>
                    <a:pt x="67" y="36"/>
                  </a:lnTo>
                  <a:lnTo>
                    <a:pt x="69" y="36"/>
                  </a:lnTo>
                  <a:lnTo>
                    <a:pt x="69" y="38"/>
                  </a:lnTo>
                  <a:lnTo>
                    <a:pt x="69" y="40"/>
                  </a:lnTo>
                  <a:lnTo>
                    <a:pt x="67" y="38"/>
                  </a:lnTo>
                  <a:lnTo>
                    <a:pt x="65" y="38"/>
                  </a:lnTo>
                  <a:lnTo>
                    <a:pt x="65" y="40"/>
                  </a:lnTo>
                  <a:lnTo>
                    <a:pt x="65" y="42"/>
                  </a:lnTo>
                  <a:lnTo>
                    <a:pt x="67" y="42"/>
                  </a:lnTo>
                  <a:lnTo>
                    <a:pt x="67" y="44"/>
                  </a:lnTo>
                  <a:lnTo>
                    <a:pt x="67" y="46"/>
                  </a:lnTo>
                  <a:lnTo>
                    <a:pt x="67" y="48"/>
                  </a:lnTo>
                  <a:lnTo>
                    <a:pt x="69" y="48"/>
                  </a:lnTo>
                  <a:lnTo>
                    <a:pt x="69" y="49"/>
                  </a:lnTo>
                  <a:lnTo>
                    <a:pt x="71" y="51"/>
                  </a:lnTo>
                  <a:lnTo>
                    <a:pt x="69" y="51"/>
                  </a:lnTo>
                  <a:lnTo>
                    <a:pt x="69" y="53"/>
                  </a:lnTo>
                  <a:lnTo>
                    <a:pt x="69" y="55"/>
                  </a:lnTo>
                  <a:lnTo>
                    <a:pt x="71" y="55"/>
                  </a:lnTo>
                  <a:lnTo>
                    <a:pt x="69" y="55"/>
                  </a:lnTo>
                  <a:lnTo>
                    <a:pt x="67" y="55"/>
                  </a:lnTo>
                  <a:lnTo>
                    <a:pt x="69" y="57"/>
                  </a:lnTo>
                  <a:lnTo>
                    <a:pt x="69" y="59"/>
                  </a:lnTo>
                  <a:lnTo>
                    <a:pt x="71" y="61"/>
                  </a:lnTo>
                  <a:lnTo>
                    <a:pt x="69" y="61"/>
                  </a:lnTo>
                  <a:lnTo>
                    <a:pt x="71" y="61"/>
                  </a:lnTo>
                  <a:lnTo>
                    <a:pt x="71" y="63"/>
                  </a:lnTo>
                  <a:lnTo>
                    <a:pt x="71" y="65"/>
                  </a:lnTo>
                  <a:lnTo>
                    <a:pt x="71" y="67"/>
                  </a:lnTo>
                  <a:lnTo>
                    <a:pt x="71" y="69"/>
                  </a:lnTo>
                  <a:lnTo>
                    <a:pt x="69" y="69"/>
                  </a:lnTo>
                  <a:lnTo>
                    <a:pt x="69" y="71"/>
                  </a:lnTo>
                  <a:lnTo>
                    <a:pt x="69" y="72"/>
                  </a:lnTo>
                  <a:lnTo>
                    <a:pt x="67" y="74"/>
                  </a:lnTo>
                  <a:lnTo>
                    <a:pt x="67" y="76"/>
                  </a:lnTo>
                  <a:lnTo>
                    <a:pt x="67" y="78"/>
                  </a:lnTo>
                  <a:lnTo>
                    <a:pt x="67" y="80"/>
                  </a:lnTo>
                  <a:lnTo>
                    <a:pt x="65" y="80"/>
                  </a:lnTo>
                  <a:lnTo>
                    <a:pt x="65" y="82"/>
                  </a:lnTo>
                  <a:lnTo>
                    <a:pt x="63" y="82"/>
                  </a:lnTo>
                  <a:lnTo>
                    <a:pt x="63" y="84"/>
                  </a:lnTo>
                  <a:lnTo>
                    <a:pt x="65" y="84"/>
                  </a:lnTo>
                  <a:lnTo>
                    <a:pt x="65" y="82"/>
                  </a:lnTo>
                  <a:lnTo>
                    <a:pt x="65" y="84"/>
                  </a:lnTo>
                  <a:lnTo>
                    <a:pt x="65" y="86"/>
                  </a:lnTo>
                  <a:lnTo>
                    <a:pt x="63" y="86"/>
                  </a:lnTo>
                  <a:lnTo>
                    <a:pt x="61" y="86"/>
                  </a:lnTo>
                  <a:lnTo>
                    <a:pt x="59" y="86"/>
                  </a:lnTo>
                  <a:lnTo>
                    <a:pt x="57" y="86"/>
                  </a:lnTo>
                  <a:lnTo>
                    <a:pt x="59" y="86"/>
                  </a:lnTo>
                  <a:lnTo>
                    <a:pt x="59" y="84"/>
                  </a:lnTo>
                  <a:lnTo>
                    <a:pt x="59" y="86"/>
                  </a:lnTo>
                  <a:lnTo>
                    <a:pt x="57" y="86"/>
                  </a:lnTo>
                  <a:lnTo>
                    <a:pt x="57" y="88"/>
                  </a:lnTo>
                  <a:lnTo>
                    <a:pt x="55" y="88"/>
                  </a:lnTo>
                  <a:lnTo>
                    <a:pt x="57" y="88"/>
                  </a:lnTo>
                  <a:lnTo>
                    <a:pt x="57" y="86"/>
                  </a:lnTo>
                  <a:lnTo>
                    <a:pt x="55" y="86"/>
                  </a:lnTo>
                  <a:lnTo>
                    <a:pt x="55" y="84"/>
                  </a:lnTo>
                  <a:lnTo>
                    <a:pt x="55" y="86"/>
                  </a:lnTo>
                  <a:lnTo>
                    <a:pt x="55" y="88"/>
                  </a:lnTo>
                  <a:lnTo>
                    <a:pt x="53" y="88"/>
                  </a:lnTo>
                  <a:lnTo>
                    <a:pt x="53" y="86"/>
                  </a:lnTo>
                  <a:lnTo>
                    <a:pt x="53" y="88"/>
                  </a:lnTo>
                  <a:lnTo>
                    <a:pt x="51" y="88"/>
                  </a:lnTo>
                  <a:lnTo>
                    <a:pt x="48" y="88"/>
                  </a:lnTo>
                  <a:lnTo>
                    <a:pt x="46" y="88"/>
                  </a:lnTo>
                  <a:lnTo>
                    <a:pt x="46" y="90"/>
                  </a:lnTo>
                  <a:lnTo>
                    <a:pt x="46" y="88"/>
                  </a:lnTo>
                  <a:lnTo>
                    <a:pt x="46" y="90"/>
                  </a:lnTo>
                  <a:lnTo>
                    <a:pt x="46" y="92"/>
                  </a:lnTo>
                  <a:lnTo>
                    <a:pt x="44" y="92"/>
                  </a:lnTo>
                  <a:lnTo>
                    <a:pt x="44" y="94"/>
                  </a:lnTo>
                  <a:lnTo>
                    <a:pt x="42" y="92"/>
                  </a:lnTo>
                  <a:lnTo>
                    <a:pt x="42" y="94"/>
                  </a:lnTo>
                  <a:lnTo>
                    <a:pt x="40" y="94"/>
                  </a:lnTo>
                  <a:lnTo>
                    <a:pt x="42" y="94"/>
                  </a:lnTo>
                  <a:lnTo>
                    <a:pt x="40" y="94"/>
                  </a:lnTo>
                  <a:lnTo>
                    <a:pt x="40" y="96"/>
                  </a:lnTo>
                  <a:lnTo>
                    <a:pt x="38" y="96"/>
                  </a:lnTo>
                  <a:lnTo>
                    <a:pt x="40" y="96"/>
                  </a:lnTo>
                  <a:lnTo>
                    <a:pt x="38" y="96"/>
                  </a:lnTo>
                  <a:lnTo>
                    <a:pt x="36" y="96"/>
                  </a:lnTo>
                  <a:lnTo>
                    <a:pt x="34" y="96"/>
                  </a:lnTo>
                  <a:lnTo>
                    <a:pt x="36" y="96"/>
                  </a:lnTo>
                  <a:lnTo>
                    <a:pt x="36" y="94"/>
                  </a:lnTo>
                  <a:lnTo>
                    <a:pt x="34" y="94"/>
                  </a:lnTo>
                  <a:lnTo>
                    <a:pt x="32" y="94"/>
                  </a:lnTo>
                  <a:lnTo>
                    <a:pt x="34" y="94"/>
                  </a:lnTo>
                  <a:lnTo>
                    <a:pt x="34" y="96"/>
                  </a:lnTo>
                  <a:lnTo>
                    <a:pt x="34" y="97"/>
                  </a:lnTo>
                  <a:lnTo>
                    <a:pt x="32" y="99"/>
                  </a:lnTo>
                  <a:lnTo>
                    <a:pt x="30" y="99"/>
                  </a:lnTo>
                  <a:lnTo>
                    <a:pt x="30" y="101"/>
                  </a:lnTo>
                  <a:lnTo>
                    <a:pt x="28" y="101"/>
                  </a:lnTo>
                  <a:lnTo>
                    <a:pt x="26" y="101"/>
                  </a:lnTo>
                  <a:lnTo>
                    <a:pt x="28" y="101"/>
                  </a:lnTo>
                  <a:lnTo>
                    <a:pt x="26" y="101"/>
                  </a:lnTo>
                  <a:lnTo>
                    <a:pt x="24" y="101"/>
                  </a:lnTo>
                  <a:lnTo>
                    <a:pt x="24" y="103"/>
                  </a:lnTo>
                  <a:lnTo>
                    <a:pt x="23" y="103"/>
                  </a:lnTo>
                  <a:lnTo>
                    <a:pt x="21" y="103"/>
                  </a:lnTo>
                  <a:lnTo>
                    <a:pt x="19" y="105"/>
                  </a:lnTo>
                  <a:lnTo>
                    <a:pt x="19" y="103"/>
                  </a:lnTo>
                  <a:lnTo>
                    <a:pt x="19" y="105"/>
                  </a:lnTo>
                  <a:lnTo>
                    <a:pt x="17" y="105"/>
                  </a:lnTo>
                  <a:lnTo>
                    <a:pt x="17" y="103"/>
                  </a:lnTo>
                  <a:lnTo>
                    <a:pt x="17" y="105"/>
                  </a:lnTo>
                  <a:lnTo>
                    <a:pt x="17" y="103"/>
                  </a:lnTo>
                  <a:lnTo>
                    <a:pt x="19" y="103"/>
                  </a:lnTo>
                  <a:lnTo>
                    <a:pt x="17" y="103"/>
                  </a:lnTo>
                  <a:lnTo>
                    <a:pt x="15" y="103"/>
                  </a:lnTo>
                  <a:lnTo>
                    <a:pt x="17" y="103"/>
                  </a:lnTo>
                  <a:lnTo>
                    <a:pt x="15" y="103"/>
                  </a:lnTo>
                  <a:lnTo>
                    <a:pt x="13" y="103"/>
                  </a:lnTo>
                  <a:lnTo>
                    <a:pt x="13" y="105"/>
                  </a:lnTo>
                  <a:lnTo>
                    <a:pt x="13" y="103"/>
                  </a:lnTo>
                  <a:lnTo>
                    <a:pt x="11" y="105"/>
                  </a:lnTo>
                  <a:lnTo>
                    <a:pt x="9" y="105"/>
                  </a:lnTo>
                  <a:lnTo>
                    <a:pt x="11" y="105"/>
                  </a:lnTo>
                  <a:lnTo>
                    <a:pt x="9" y="105"/>
                  </a:lnTo>
                  <a:lnTo>
                    <a:pt x="11" y="105"/>
                  </a:lnTo>
                  <a:lnTo>
                    <a:pt x="11" y="103"/>
                  </a:lnTo>
                  <a:lnTo>
                    <a:pt x="13" y="103"/>
                  </a:lnTo>
                  <a:lnTo>
                    <a:pt x="13" y="101"/>
                  </a:lnTo>
                  <a:lnTo>
                    <a:pt x="15" y="101"/>
                  </a:lnTo>
                  <a:lnTo>
                    <a:pt x="13" y="101"/>
                  </a:lnTo>
                  <a:lnTo>
                    <a:pt x="11" y="103"/>
                  </a:lnTo>
                  <a:lnTo>
                    <a:pt x="9" y="103"/>
                  </a:lnTo>
                  <a:lnTo>
                    <a:pt x="11" y="103"/>
                  </a:lnTo>
                  <a:lnTo>
                    <a:pt x="11" y="101"/>
                  </a:lnTo>
                  <a:lnTo>
                    <a:pt x="13" y="101"/>
                  </a:lnTo>
                  <a:lnTo>
                    <a:pt x="13" y="99"/>
                  </a:lnTo>
                  <a:lnTo>
                    <a:pt x="15" y="99"/>
                  </a:lnTo>
                  <a:lnTo>
                    <a:pt x="17" y="99"/>
                  </a:lnTo>
                  <a:lnTo>
                    <a:pt x="15" y="97"/>
                  </a:lnTo>
                  <a:lnTo>
                    <a:pt x="15" y="99"/>
                  </a:lnTo>
                  <a:lnTo>
                    <a:pt x="15" y="97"/>
                  </a:lnTo>
                  <a:lnTo>
                    <a:pt x="15" y="99"/>
                  </a:lnTo>
                  <a:lnTo>
                    <a:pt x="13" y="99"/>
                  </a:lnTo>
                  <a:lnTo>
                    <a:pt x="11" y="99"/>
                  </a:lnTo>
                  <a:lnTo>
                    <a:pt x="9" y="99"/>
                  </a:lnTo>
                  <a:lnTo>
                    <a:pt x="9" y="101"/>
                  </a:lnTo>
                  <a:lnTo>
                    <a:pt x="7" y="101"/>
                  </a:lnTo>
                  <a:lnTo>
                    <a:pt x="5" y="101"/>
                  </a:lnTo>
                  <a:lnTo>
                    <a:pt x="5" y="99"/>
                  </a:lnTo>
                  <a:lnTo>
                    <a:pt x="7" y="99"/>
                  </a:lnTo>
                  <a:lnTo>
                    <a:pt x="7" y="97"/>
                  </a:lnTo>
                  <a:lnTo>
                    <a:pt x="9" y="97"/>
                  </a:lnTo>
                  <a:lnTo>
                    <a:pt x="11" y="97"/>
                  </a:lnTo>
                  <a:lnTo>
                    <a:pt x="11" y="96"/>
                  </a:lnTo>
                  <a:lnTo>
                    <a:pt x="13" y="96"/>
                  </a:lnTo>
                  <a:lnTo>
                    <a:pt x="13" y="94"/>
                  </a:lnTo>
                  <a:lnTo>
                    <a:pt x="13" y="96"/>
                  </a:lnTo>
                  <a:lnTo>
                    <a:pt x="11" y="96"/>
                  </a:lnTo>
                  <a:lnTo>
                    <a:pt x="9" y="96"/>
                  </a:lnTo>
                  <a:lnTo>
                    <a:pt x="7" y="96"/>
                  </a:lnTo>
                  <a:lnTo>
                    <a:pt x="7" y="97"/>
                  </a:lnTo>
                  <a:lnTo>
                    <a:pt x="5" y="97"/>
                  </a:lnTo>
                  <a:lnTo>
                    <a:pt x="3" y="97"/>
                  </a:lnTo>
                  <a:lnTo>
                    <a:pt x="5" y="96"/>
                  </a:lnTo>
                  <a:lnTo>
                    <a:pt x="3" y="96"/>
                  </a:lnTo>
                  <a:lnTo>
                    <a:pt x="1" y="97"/>
                  </a:lnTo>
                  <a:lnTo>
                    <a:pt x="1" y="96"/>
                  </a:lnTo>
                  <a:lnTo>
                    <a:pt x="1" y="94"/>
                  </a:lnTo>
                  <a:lnTo>
                    <a:pt x="3" y="94"/>
                  </a:lnTo>
                  <a:lnTo>
                    <a:pt x="3" y="92"/>
                  </a:lnTo>
                  <a:lnTo>
                    <a:pt x="1" y="92"/>
                  </a:lnTo>
                  <a:lnTo>
                    <a:pt x="3" y="92"/>
                  </a:lnTo>
                  <a:lnTo>
                    <a:pt x="5" y="90"/>
                  </a:lnTo>
                  <a:lnTo>
                    <a:pt x="7" y="90"/>
                  </a:lnTo>
                  <a:lnTo>
                    <a:pt x="9" y="90"/>
                  </a:lnTo>
                  <a:lnTo>
                    <a:pt x="9" y="88"/>
                  </a:lnTo>
                  <a:lnTo>
                    <a:pt x="11" y="88"/>
                  </a:lnTo>
                  <a:lnTo>
                    <a:pt x="7" y="88"/>
                  </a:lnTo>
                  <a:lnTo>
                    <a:pt x="5" y="88"/>
                  </a:lnTo>
                  <a:lnTo>
                    <a:pt x="3" y="88"/>
                  </a:lnTo>
                  <a:lnTo>
                    <a:pt x="1" y="88"/>
                  </a:lnTo>
                  <a:lnTo>
                    <a:pt x="3" y="88"/>
                  </a:lnTo>
                  <a:lnTo>
                    <a:pt x="1" y="88"/>
                  </a:lnTo>
                  <a:lnTo>
                    <a:pt x="0" y="88"/>
                  </a:lnTo>
                  <a:lnTo>
                    <a:pt x="0" y="86"/>
                  </a:lnTo>
                  <a:lnTo>
                    <a:pt x="1" y="86"/>
                  </a:lnTo>
                  <a:lnTo>
                    <a:pt x="3" y="84"/>
                  </a:lnTo>
                  <a:lnTo>
                    <a:pt x="5" y="84"/>
                  </a:lnTo>
                  <a:lnTo>
                    <a:pt x="5" y="86"/>
                  </a:lnTo>
                  <a:lnTo>
                    <a:pt x="5" y="84"/>
                  </a:lnTo>
                  <a:lnTo>
                    <a:pt x="7" y="84"/>
                  </a:lnTo>
                  <a:lnTo>
                    <a:pt x="5" y="84"/>
                  </a:lnTo>
                  <a:lnTo>
                    <a:pt x="7" y="84"/>
                  </a:lnTo>
                  <a:lnTo>
                    <a:pt x="7" y="86"/>
                  </a:lnTo>
                  <a:lnTo>
                    <a:pt x="9" y="86"/>
                  </a:lnTo>
                  <a:lnTo>
                    <a:pt x="9" y="84"/>
                  </a:lnTo>
                  <a:lnTo>
                    <a:pt x="11" y="84"/>
                  </a:lnTo>
                  <a:lnTo>
                    <a:pt x="9" y="84"/>
                  </a:lnTo>
                  <a:lnTo>
                    <a:pt x="11" y="86"/>
                  </a:lnTo>
                  <a:lnTo>
                    <a:pt x="11" y="84"/>
                  </a:lnTo>
                  <a:lnTo>
                    <a:pt x="9" y="84"/>
                  </a:lnTo>
                  <a:lnTo>
                    <a:pt x="9" y="82"/>
                  </a:lnTo>
                  <a:lnTo>
                    <a:pt x="9" y="80"/>
                  </a:lnTo>
                  <a:lnTo>
                    <a:pt x="7" y="80"/>
                  </a:lnTo>
                  <a:lnTo>
                    <a:pt x="9" y="80"/>
                  </a:lnTo>
                  <a:lnTo>
                    <a:pt x="11" y="80"/>
                  </a:lnTo>
                  <a:lnTo>
                    <a:pt x="11" y="78"/>
                  </a:lnTo>
                  <a:lnTo>
                    <a:pt x="13" y="78"/>
                  </a:lnTo>
                  <a:lnTo>
                    <a:pt x="13" y="76"/>
                  </a:lnTo>
                  <a:lnTo>
                    <a:pt x="15" y="76"/>
                  </a:lnTo>
                  <a:lnTo>
                    <a:pt x="17" y="76"/>
                  </a:lnTo>
                  <a:lnTo>
                    <a:pt x="19" y="76"/>
                  </a:lnTo>
                  <a:lnTo>
                    <a:pt x="21" y="76"/>
                  </a:lnTo>
                  <a:lnTo>
                    <a:pt x="23" y="74"/>
                  </a:lnTo>
                  <a:lnTo>
                    <a:pt x="24" y="74"/>
                  </a:lnTo>
                  <a:lnTo>
                    <a:pt x="26" y="74"/>
                  </a:lnTo>
                  <a:lnTo>
                    <a:pt x="26" y="72"/>
                  </a:lnTo>
                  <a:lnTo>
                    <a:pt x="24" y="72"/>
                  </a:lnTo>
                  <a:lnTo>
                    <a:pt x="24" y="71"/>
                  </a:lnTo>
                  <a:lnTo>
                    <a:pt x="23" y="71"/>
                  </a:lnTo>
                  <a:lnTo>
                    <a:pt x="23" y="72"/>
                  </a:lnTo>
                  <a:lnTo>
                    <a:pt x="21" y="74"/>
                  </a:lnTo>
                  <a:lnTo>
                    <a:pt x="19" y="74"/>
                  </a:lnTo>
                  <a:lnTo>
                    <a:pt x="19" y="76"/>
                  </a:lnTo>
                  <a:lnTo>
                    <a:pt x="19" y="74"/>
                  </a:lnTo>
                  <a:lnTo>
                    <a:pt x="17" y="74"/>
                  </a:lnTo>
                  <a:lnTo>
                    <a:pt x="15" y="74"/>
                  </a:lnTo>
                  <a:lnTo>
                    <a:pt x="13" y="74"/>
                  </a:lnTo>
                  <a:lnTo>
                    <a:pt x="15" y="74"/>
                  </a:lnTo>
                  <a:lnTo>
                    <a:pt x="13" y="74"/>
                  </a:lnTo>
                  <a:lnTo>
                    <a:pt x="13" y="76"/>
                  </a:lnTo>
                  <a:lnTo>
                    <a:pt x="11" y="76"/>
                  </a:lnTo>
                  <a:lnTo>
                    <a:pt x="9" y="76"/>
                  </a:lnTo>
                  <a:lnTo>
                    <a:pt x="13" y="72"/>
                  </a:lnTo>
                  <a:lnTo>
                    <a:pt x="15" y="72"/>
                  </a:lnTo>
                  <a:lnTo>
                    <a:pt x="15" y="71"/>
                  </a:lnTo>
                  <a:lnTo>
                    <a:pt x="17" y="69"/>
                  </a:lnTo>
                  <a:lnTo>
                    <a:pt x="17" y="67"/>
                  </a:lnTo>
                  <a:lnTo>
                    <a:pt x="15" y="67"/>
                  </a:lnTo>
                  <a:lnTo>
                    <a:pt x="17" y="67"/>
                  </a:lnTo>
                  <a:lnTo>
                    <a:pt x="17" y="65"/>
                  </a:lnTo>
                  <a:lnTo>
                    <a:pt x="17" y="63"/>
                  </a:lnTo>
                  <a:lnTo>
                    <a:pt x="19" y="63"/>
                  </a:lnTo>
                  <a:lnTo>
                    <a:pt x="19" y="61"/>
                  </a:lnTo>
                  <a:lnTo>
                    <a:pt x="21" y="63"/>
                  </a:lnTo>
                  <a:lnTo>
                    <a:pt x="21" y="61"/>
                  </a:lnTo>
                  <a:lnTo>
                    <a:pt x="23" y="63"/>
                  </a:lnTo>
                  <a:lnTo>
                    <a:pt x="23" y="61"/>
                  </a:lnTo>
                  <a:lnTo>
                    <a:pt x="21" y="61"/>
                  </a:lnTo>
                  <a:lnTo>
                    <a:pt x="23" y="61"/>
                  </a:lnTo>
                  <a:lnTo>
                    <a:pt x="24" y="61"/>
                  </a:lnTo>
                  <a:lnTo>
                    <a:pt x="24" y="59"/>
                  </a:lnTo>
                  <a:lnTo>
                    <a:pt x="23" y="59"/>
                  </a:lnTo>
                  <a:lnTo>
                    <a:pt x="24" y="59"/>
                  </a:lnTo>
                  <a:lnTo>
                    <a:pt x="23" y="59"/>
                  </a:lnTo>
                  <a:lnTo>
                    <a:pt x="24" y="59"/>
                  </a:lnTo>
                  <a:lnTo>
                    <a:pt x="24" y="57"/>
                  </a:lnTo>
                  <a:lnTo>
                    <a:pt x="23" y="57"/>
                  </a:lnTo>
                  <a:lnTo>
                    <a:pt x="23" y="59"/>
                  </a:lnTo>
                  <a:lnTo>
                    <a:pt x="17" y="59"/>
                  </a:lnTo>
                  <a:lnTo>
                    <a:pt x="15" y="59"/>
                  </a:lnTo>
                  <a:lnTo>
                    <a:pt x="15" y="57"/>
                  </a:lnTo>
                  <a:lnTo>
                    <a:pt x="13" y="57"/>
                  </a:lnTo>
                  <a:lnTo>
                    <a:pt x="13" y="59"/>
                  </a:lnTo>
                  <a:lnTo>
                    <a:pt x="13" y="57"/>
                  </a:lnTo>
                  <a:lnTo>
                    <a:pt x="15" y="57"/>
                  </a:lnTo>
                  <a:lnTo>
                    <a:pt x="15" y="55"/>
                  </a:lnTo>
                  <a:lnTo>
                    <a:pt x="13" y="55"/>
                  </a:lnTo>
                  <a:lnTo>
                    <a:pt x="15" y="55"/>
                  </a:lnTo>
                  <a:lnTo>
                    <a:pt x="13" y="55"/>
                  </a:lnTo>
                  <a:lnTo>
                    <a:pt x="13" y="57"/>
                  </a:lnTo>
                  <a:lnTo>
                    <a:pt x="13" y="55"/>
                  </a:lnTo>
                  <a:lnTo>
                    <a:pt x="11" y="55"/>
                  </a:lnTo>
                  <a:lnTo>
                    <a:pt x="11" y="57"/>
                  </a:lnTo>
                  <a:lnTo>
                    <a:pt x="9" y="57"/>
                  </a:lnTo>
                  <a:lnTo>
                    <a:pt x="9" y="55"/>
                  </a:lnTo>
                  <a:lnTo>
                    <a:pt x="11" y="55"/>
                  </a:lnTo>
                  <a:lnTo>
                    <a:pt x="9" y="55"/>
                  </a:lnTo>
                  <a:lnTo>
                    <a:pt x="11" y="53"/>
                  </a:lnTo>
                  <a:lnTo>
                    <a:pt x="9" y="53"/>
                  </a:lnTo>
                  <a:lnTo>
                    <a:pt x="9" y="55"/>
                  </a:lnTo>
                  <a:lnTo>
                    <a:pt x="9" y="53"/>
                  </a:lnTo>
                  <a:lnTo>
                    <a:pt x="9" y="55"/>
                  </a:lnTo>
                  <a:lnTo>
                    <a:pt x="7" y="55"/>
                  </a:lnTo>
                  <a:lnTo>
                    <a:pt x="7" y="53"/>
                  </a:lnTo>
                  <a:lnTo>
                    <a:pt x="5" y="53"/>
                  </a:lnTo>
                  <a:lnTo>
                    <a:pt x="5" y="55"/>
                  </a:lnTo>
                  <a:lnTo>
                    <a:pt x="5" y="53"/>
                  </a:lnTo>
                  <a:lnTo>
                    <a:pt x="7" y="53"/>
                  </a:lnTo>
                  <a:lnTo>
                    <a:pt x="5" y="53"/>
                  </a:lnTo>
                  <a:lnTo>
                    <a:pt x="5" y="51"/>
                  </a:lnTo>
                  <a:lnTo>
                    <a:pt x="5" y="53"/>
                  </a:lnTo>
                  <a:lnTo>
                    <a:pt x="7" y="53"/>
                  </a:lnTo>
                  <a:lnTo>
                    <a:pt x="7" y="51"/>
                  </a:lnTo>
                  <a:lnTo>
                    <a:pt x="7" y="53"/>
                  </a:lnTo>
                  <a:lnTo>
                    <a:pt x="5" y="51"/>
                  </a:lnTo>
                  <a:lnTo>
                    <a:pt x="3" y="51"/>
                  </a:lnTo>
                  <a:lnTo>
                    <a:pt x="3" y="49"/>
                  </a:lnTo>
                  <a:lnTo>
                    <a:pt x="5" y="49"/>
                  </a:lnTo>
                  <a:lnTo>
                    <a:pt x="5" y="51"/>
                  </a:lnTo>
                  <a:lnTo>
                    <a:pt x="5" y="49"/>
                  </a:lnTo>
                  <a:lnTo>
                    <a:pt x="7" y="49"/>
                  </a:lnTo>
                  <a:lnTo>
                    <a:pt x="7" y="51"/>
                  </a:lnTo>
                  <a:lnTo>
                    <a:pt x="7" y="49"/>
                  </a:lnTo>
                  <a:lnTo>
                    <a:pt x="9" y="49"/>
                  </a:lnTo>
                  <a:lnTo>
                    <a:pt x="11" y="49"/>
                  </a:lnTo>
                  <a:lnTo>
                    <a:pt x="9" y="49"/>
                  </a:lnTo>
                  <a:lnTo>
                    <a:pt x="9" y="48"/>
                  </a:lnTo>
                  <a:lnTo>
                    <a:pt x="9" y="46"/>
                  </a:lnTo>
                  <a:lnTo>
                    <a:pt x="9" y="44"/>
                  </a:lnTo>
                  <a:lnTo>
                    <a:pt x="11" y="44"/>
                  </a:lnTo>
                  <a:lnTo>
                    <a:pt x="15" y="44"/>
                  </a:lnTo>
                  <a:lnTo>
                    <a:pt x="13" y="44"/>
                  </a:lnTo>
                  <a:lnTo>
                    <a:pt x="13" y="42"/>
                  </a:lnTo>
                  <a:lnTo>
                    <a:pt x="15" y="42"/>
                  </a:lnTo>
                  <a:lnTo>
                    <a:pt x="13" y="42"/>
                  </a:lnTo>
                  <a:lnTo>
                    <a:pt x="15" y="42"/>
                  </a:lnTo>
                  <a:lnTo>
                    <a:pt x="13" y="42"/>
                  </a:lnTo>
                  <a:lnTo>
                    <a:pt x="11" y="42"/>
                  </a:lnTo>
                  <a:lnTo>
                    <a:pt x="9" y="42"/>
                  </a:lnTo>
                  <a:lnTo>
                    <a:pt x="7" y="42"/>
                  </a:lnTo>
                  <a:lnTo>
                    <a:pt x="9" y="42"/>
                  </a:lnTo>
                  <a:lnTo>
                    <a:pt x="9" y="40"/>
                  </a:lnTo>
                  <a:lnTo>
                    <a:pt x="11" y="40"/>
                  </a:lnTo>
                  <a:lnTo>
                    <a:pt x="9" y="40"/>
                  </a:lnTo>
                  <a:lnTo>
                    <a:pt x="9" y="38"/>
                  </a:lnTo>
                  <a:lnTo>
                    <a:pt x="9" y="36"/>
                  </a:lnTo>
                  <a:lnTo>
                    <a:pt x="7" y="36"/>
                  </a:lnTo>
                  <a:lnTo>
                    <a:pt x="9" y="36"/>
                  </a:lnTo>
                  <a:lnTo>
                    <a:pt x="7" y="34"/>
                  </a:lnTo>
                  <a:lnTo>
                    <a:pt x="9" y="34"/>
                  </a:lnTo>
                  <a:lnTo>
                    <a:pt x="7" y="34"/>
                  </a:lnTo>
                  <a:lnTo>
                    <a:pt x="9" y="34"/>
                  </a:lnTo>
                  <a:lnTo>
                    <a:pt x="7" y="32"/>
                  </a:lnTo>
                  <a:lnTo>
                    <a:pt x="7" y="34"/>
                  </a:lnTo>
                  <a:lnTo>
                    <a:pt x="5" y="34"/>
                  </a:lnTo>
                  <a:lnTo>
                    <a:pt x="5" y="36"/>
                  </a:lnTo>
                  <a:lnTo>
                    <a:pt x="5" y="34"/>
                  </a:lnTo>
                  <a:lnTo>
                    <a:pt x="5" y="32"/>
                  </a:lnTo>
                  <a:lnTo>
                    <a:pt x="5" y="30"/>
                  </a:lnTo>
                  <a:lnTo>
                    <a:pt x="7" y="30"/>
                  </a:lnTo>
                  <a:lnTo>
                    <a:pt x="9" y="30"/>
                  </a:lnTo>
                  <a:lnTo>
                    <a:pt x="9" y="32"/>
                  </a:lnTo>
                  <a:lnTo>
                    <a:pt x="7" y="32"/>
                  </a:lnTo>
                  <a:lnTo>
                    <a:pt x="9" y="32"/>
                  </a:lnTo>
                  <a:lnTo>
                    <a:pt x="9" y="30"/>
                  </a:lnTo>
                  <a:lnTo>
                    <a:pt x="11" y="32"/>
                  </a:lnTo>
                  <a:lnTo>
                    <a:pt x="11" y="30"/>
                  </a:lnTo>
                  <a:lnTo>
                    <a:pt x="9" y="30"/>
                  </a:lnTo>
                  <a:lnTo>
                    <a:pt x="11" y="28"/>
                  </a:lnTo>
                  <a:lnTo>
                    <a:pt x="11" y="30"/>
                  </a:lnTo>
                  <a:lnTo>
                    <a:pt x="15" y="30"/>
                  </a:lnTo>
                  <a:lnTo>
                    <a:pt x="17" y="30"/>
                  </a:lnTo>
                  <a:lnTo>
                    <a:pt x="19" y="30"/>
                  </a:lnTo>
                  <a:lnTo>
                    <a:pt x="21" y="30"/>
                  </a:lnTo>
                  <a:lnTo>
                    <a:pt x="21" y="32"/>
                  </a:lnTo>
                  <a:lnTo>
                    <a:pt x="19" y="32"/>
                  </a:lnTo>
                  <a:lnTo>
                    <a:pt x="21" y="32"/>
                  </a:lnTo>
                  <a:lnTo>
                    <a:pt x="19" y="32"/>
                  </a:lnTo>
                  <a:lnTo>
                    <a:pt x="21" y="32"/>
                  </a:lnTo>
                  <a:lnTo>
                    <a:pt x="21" y="34"/>
                  </a:lnTo>
                  <a:lnTo>
                    <a:pt x="21" y="32"/>
                  </a:lnTo>
                  <a:lnTo>
                    <a:pt x="23" y="32"/>
                  </a:lnTo>
                  <a:lnTo>
                    <a:pt x="23" y="30"/>
                  </a:lnTo>
                  <a:lnTo>
                    <a:pt x="24" y="30"/>
                  </a:lnTo>
                  <a:lnTo>
                    <a:pt x="24" y="32"/>
                  </a:lnTo>
                  <a:lnTo>
                    <a:pt x="26" y="32"/>
                  </a:lnTo>
                  <a:lnTo>
                    <a:pt x="26" y="30"/>
                  </a:lnTo>
                  <a:lnTo>
                    <a:pt x="28" y="30"/>
                  </a:lnTo>
                  <a:lnTo>
                    <a:pt x="28" y="32"/>
                  </a:lnTo>
                  <a:lnTo>
                    <a:pt x="30" y="32"/>
                  </a:lnTo>
                  <a:lnTo>
                    <a:pt x="28" y="32"/>
                  </a:lnTo>
                  <a:lnTo>
                    <a:pt x="28" y="30"/>
                  </a:lnTo>
                  <a:lnTo>
                    <a:pt x="30" y="30"/>
                  </a:lnTo>
                  <a:lnTo>
                    <a:pt x="32" y="30"/>
                  </a:lnTo>
                  <a:lnTo>
                    <a:pt x="30" y="30"/>
                  </a:lnTo>
                  <a:lnTo>
                    <a:pt x="30" y="28"/>
                  </a:lnTo>
                  <a:lnTo>
                    <a:pt x="28" y="28"/>
                  </a:lnTo>
                  <a:lnTo>
                    <a:pt x="30" y="26"/>
                  </a:lnTo>
                  <a:lnTo>
                    <a:pt x="32" y="26"/>
                  </a:lnTo>
                  <a:lnTo>
                    <a:pt x="32" y="24"/>
                  </a:lnTo>
                  <a:lnTo>
                    <a:pt x="32" y="26"/>
                  </a:lnTo>
                  <a:lnTo>
                    <a:pt x="34" y="24"/>
                  </a:lnTo>
                  <a:lnTo>
                    <a:pt x="36" y="24"/>
                  </a:lnTo>
                  <a:lnTo>
                    <a:pt x="34" y="24"/>
                  </a:lnTo>
                  <a:lnTo>
                    <a:pt x="36" y="23"/>
                  </a:lnTo>
                  <a:lnTo>
                    <a:pt x="36" y="21"/>
                  </a:lnTo>
                  <a:lnTo>
                    <a:pt x="36" y="23"/>
                  </a:lnTo>
                  <a:lnTo>
                    <a:pt x="38" y="21"/>
                  </a:lnTo>
                  <a:lnTo>
                    <a:pt x="36" y="21"/>
                  </a:lnTo>
                  <a:lnTo>
                    <a:pt x="34" y="23"/>
                  </a:lnTo>
                  <a:lnTo>
                    <a:pt x="34" y="21"/>
                  </a:lnTo>
                  <a:lnTo>
                    <a:pt x="34" y="23"/>
                  </a:lnTo>
                  <a:lnTo>
                    <a:pt x="32" y="23"/>
                  </a:lnTo>
                  <a:lnTo>
                    <a:pt x="32" y="21"/>
                  </a:lnTo>
                  <a:lnTo>
                    <a:pt x="32" y="23"/>
                  </a:lnTo>
                  <a:lnTo>
                    <a:pt x="32" y="21"/>
                  </a:lnTo>
                  <a:lnTo>
                    <a:pt x="30" y="21"/>
                  </a:lnTo>
                  <a:lnTo>
                    <a:pt x="30" y="23"/>
                  </a:lnTo>
                  <a:lnTo>
                    <a:pt x="30" y="21"/>
                  </a:lnTo>
                  <a:lnTo>
                    <a:pt x="28" y="21"/>
                  </a:lnTo>
                  <a:lnTo>
                    <a:pt x="26" y="21"/>
                  </a:lnTo>
                  <a:lnTo>
                    <a:pt x="26" y="19"/>
                  </a:lnTo>
                  <a:lnTo>
                    <a:pt x="28" y="17"/>
                  </a:lnTo>
                  <a:lnTo>
                    <a:pt x="30" y="17"/>
                  </a:lnTo>
                  <a:lnTo>
                    <a:pt x="32" y="17"/>
                  </a:lnTo>
                  <a:lnTo>
                    <a:pt x="30" y="17"/>
                  </a:lnTo>
                  <a:lnTo>
                    <a:pt x="32" y="17"/>
                  </a:lnTo>
                  <a:lnTo>
                    <a:pt x="30" y="17"/>
                  </a:lnTo>
                  <a:lnTo>
                    <a:pt x="30" y="15"/>
                  </a:lnTo>
                  <a:lnTo>
                    <a:pt x="32" y="15"/>
                  </a:lnTo>
                  <a:lnTo>
                    <a:pt x="34" y="15"/>
                  </a:lnTo>
                  <a:lnTo>
                    <a:pt x="32" y="15"/>
                  </a:lnTo>
                  <a:lnTo>
                    <a:pt x="34" y="15"/>
                  </a:lnTo>
                  <a:lnTo>
                    <a:pt x="34" y="13"/>
                  </a:lnTo>
                  <a:lnTo>
                    <a:pt x="32" y="13"/>
                  </a:lnTo>
                  <a:lnTo>
                    <a:pt x="32" y="15"/>
                  </a:lnTo>
                  <a:lnTo>
                    <a:pt x="32" y="13"/>
                  </a:lnTo>
                  <a:lnTo>
                    <a:pt x="34" y="13"/>
                  </a:lnTo>
                  <a:lnTo>
                    <a:pt x="32" y="13"/>
                  </a:lnTo>
                  <a:lnTo>
                    <a:pt x="32" y="11"/>
                  </a:lnTo>
                  <a:lnTo>
                    <a:pt x="32" y="9"/>
                  </a:lnTo>
                  <a:lnTo>
                    <a:pt x="34" y="9"/>
                  </a:lnTo>
                  <a:lnTo>
                    <a:pt x="34" y="11"/>
                  </a:lnTo>
                  <a:lnTo>
                    <a:pt x="34" y="9"/>
                  </a:lnTo>
                  <a:lnTo>
                    <a:pt x="34" y="7"/>
                  </a:lnTo>
                  <a:lnTo>
                    <a:pt x="36" y="7"/>
                  </a:lnTo>
                  <a:lnTo>
                    <a:pt x="38" y="7"/>
                  </a:lnTo>
                  <a:lnTo>
                    <a:pt x="38" y="5"/>
                  </a:lnTo>
                  <a:lnTo>
                    <a:pt x="40" y="5"/>
                  </a:lnTo>
                  <a:lnTo>
                    <a:pt x="40" y="7"/>
                  </a:lnTo>
                  <a:lnTo>
                    <a:pt x="42" y="7"/>
                  </a:lnTo>
                  <a:lnTo>
                    <a:pt x="40" y="7"/>
                  </a:lnTo>
                  <a:lnTo>
                    <a:pt x="42" y="7"/>
                  </a:lnTo>
                  <a:lnTo>
                    <a:pt x="42" y="5"/>
                  </a:lnTo>
                  <a:lnTo>
                    <a:pt x="42" y="3"/>
                  </a:lnTo>
                  <a:lnTo>
                    <a:pt x="42" y="5"/>
                  </a:lnTo>
                  <a:lnTo>
                    <a:pt x="44" y="5"/>
                  </a:lnTo>
                  <a:lnTo>
                    <a:pt x="44" y="7"/>
                  </a:lnTo>
                  <a:lnTo>
                    <a:pt x="44" y="9"/>
                  </a:lnTo>
                  <a:lnTo>
                    <a:pt x="44" y="7"/>
                  </a:lnTo>
                  <a:lnTo>
                    <a:pt x="44" y="5"/>
                  </a:lnTo>
                  <a:lnTo>
                    <a:pt x="42" y="5"/>
                  </a:lnTo>
                  <a:lnTo>
                    <a:pt x="44" y="3"/>
                  </a:lnTo>
                  <a:lnTo>
                    <a:pt x="46" y="3"/>
                  </a:lnTo>
                  <a:lnTo>
                    <a:pt x="46" y="5"/>
                  </a:lnTo>
                  <a:lnTo>
                    <a:pt x="46" y="7"/>
                  </a:lnTo>
                  <a:lnTo>
                    <a:pt x="46" y="9"/>
                  </a:lnTo>
                  <a:lnTo>
                    <a:pt x="46" y="11"/>
                  </a:lnTo>
                  <a:lnTo>
                    <a:pt x="44" y="11"/>
                  </a:lnTo>
                  <a:lnTo>
                    <a:pt x="44" y="13"/>
                  </a:lnTo>
                  <a:lnTo>
                    <a:pt x="46" y="11"/>
                  </a:lnTo>
                  <a:lnTo>
                    <a:pt x="48" y="9"/>
                  </a:lnTo>
                  <a:lnTo>
                    <a:pt x="48" y="7"/>
                  </a:lnTo>
                  <a:lnTo>
                    <a:pt x="48" y="5"/>
                  </a:lnTo>
                  <a:lnTo>
                    <a:pt x="46" y="5"/>
                  </a:lnTo>
                  <a:lnTo>
                    <a:pt x="48" y="3"/>
                  </a:lnTo>
                  <a:lnTo>
                    <a:pt x="46" y="3"/>
                  </a:lnTo>
                  <a:lnTo>
                    <a:pt x="48" y="3"/>
                  </a:lnTo>
                  <a:lnTo>
                    <a:pt x="49" y="1"/>
                  </a:lnTo>
                  <a:lnTo>
                    <a:pt x="49" y="3"/>
                  </a:lnTo>
                  <a:lnTo>
                    <a:pt x="51" y="3"/>
                  </a:lnTo>
                  <a:lnTo>
                    <a:pt x="49" y="1"/>
                  </a:lnTo>
                  <a:lnTo>
                    <a:pt x="49" y="0"/>
                  </a:lnTo>
                  <a:lnTo>
                    <a:pt x="49" y="1"/>
                  </a:lnTo>
                  <a:lnTo>
                    <a:pt x="51" y="1"/>
                  </a:lnTo>
                  <a:lnTo>
                    <a:pt x="53"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4" name="Freeform 113"/>
            <p:cNvSpPr>
              <a:spLocks noEditPoints="1"/>
            </p:cNvSpPr>
            <p:nvPr/>
          </p:nvSpPr>
          <p:spPr bwMode="auto">
            <a:xfrm>
              <a:off x="6142038" y="3735388"/>
              <a:ext cx="488950" cy="441325"/>
            </a:xfrm>
            <a:custGeom>
              <a:avLst/>
              <a:gdLst>
                <a:gd name="T0" fmla="*/ 189 w 308"/>
                <a:gd name="T1" fmla="*/ 251 h 278"/>
                <a:gd name="T2" fmla="*/ 196 w 308"/>
                <a:gd name="T3" fmla="*/ 248 h 278"/>
                <a:gd name="T4" fmla="*/ 179 w 308"/>
                <a:gd name="T5" fmla="*/ 251 h 278"/>
                <a:gd name="T6" fmla="*/ 194 w 308"/>
                <a:gd name="T7" fmla="*/ 244 h 278"/>
                <a:gd name="T8" fmla="*/ 21 w 308"/>
                <a:gd name="T9" fmla="*/ 13 h 278"/>
                <a:gd name="T10" fmla="*/ 41 w 308"/>
                <a:gd name="T11" fmla="*/ 17 h 278"/>
                <a:gd name="T12" fmla="*/ 56 w 308"/>
                <a:gd name="T13" fmla="*/ 4 h 278"/>
                <a:gd name="T14" fmla="*/ 66 w 308"/>
                <a:gd name="T15" fmla="*/ 13 h 278"/>
                <a:gd name="T16" fmla="*/ 71 w 308"/>
                <a:gd name="T17" fmla="*/ 29 h 278"/>
                <a:gd name="T18" fmla="*/ 79 w 308"/>
                <a:gd name="T19" fmla="*/ 42 h 278"/>
                <a:gd name="T20" fmla="*/ 102 w 308"/>
                <a:gd name="T21" fmla="*/ 56 h 278"/>
                <a:gd name="T22" fmla="*/ 137 w 308"/>
                <a:gd name="T23" fmla="*/ 63 h 278"/>
                <a:gd name="T24" fmla="*/ 152 w 308"/>
                <a:gd name="T25" fmla="*/ 59 h 278"/>
                <a:gd name="T26" fmla="*/ 162 w 308"/>
                <a:gd name="T27" fmla="*/ 50 h 278"/>
                <a:gd name="T28" fmla="*/ 181 w 308"/>
                <a:gd name="T29" fmla="*/ 36 h 278"/>
                <a:gd name="T30" fmla="*/ 200 w 308"/>
                <a:gd name="T31" fmla="*/ 31 h 278"/>
                <a:gd name="T32" fmla="*/ 212 w 308"/>
                <a:gd name="T33" fmla="*/ 36 h 278"/>
                <a:gd name="T34" fmla="*/ 231 w 308"/>
                <a:gd name="T35" fmla="*/ 44 h 278"/>
                <a:gd name="T36" fmla="*/ 246 w 308"/>
                <a:gd name="T37" fmla="*/ 52 h 278"/>
                <a:gd name="T38" fmla="*/ 261 w 308"/>
                <a:gd name="T39" fmla="*/ 63 h 278"/>
                <a:gd name="T40" fmla="*/ 273 w 308"/>
                <a:gd name="T41" fmla="*/ 77 h 278"/>
                <a:gd name="T42" fmla="*/ 273 w 308"/>
                <a:gd name="T43" fmla="*/ 88 h 278"/>
                <a:gd name="T44" fmla="*/ 267 w 308"/>
                <a:gd name="T45" fmla="*/ 104 h 278"/>
                <a:gd name="T46" fmla="*/ 261 w 308"/>
                <a:gd name="T47" fmla="*/ 121 h 278"/>
                <a:gd name="T48" fmla="*/ 263 w 308"/>
                <a:gd name="T49" fmla="*/ 132 h 278"/>
                <a:gd name="T50" fmla="*/ 267 w 308"/>
                <a:gd name="T51" fmla="*/ 155 h 278"/>
                <a:gd name="T52" fmla="*/ 283 w 308"/>
                <a:gd name="T53" fmla="*/ 167 h 278"/>
                <a:gd name="T54" fmla="*/ 269 w 308"/>
                <a:gd name="T55" fmla="*/ 190 h 278"/>
                <a:gd name="T56" fmla="*/ 279 w 308"/>
                <a:gd name="T57" fmla="*/ 209 h 278"/>
                <a:gd name="T58" fmla="*/ 294 w 308"/>
                <a:gd name="T59" fmla="*/ 223 h 278"/>
                <a:gd name="T60" fmla="*/ 300 w 308"/>
                <a:gd name="T61" fmla="*/ 242 h 278"/>
                <a:gd name="T62" fmla="*/ 304 w 308"/>
                <a:gd name="T63" fmla="*/ 249 h 278"/>
                <a:gd name="T64" fmla="*/ 286 w 308"/>
                <a:gd name="T65" fmla="*/ 257 h 278"/>
                <a:gd name="T66" fmla="*/ 279 w 308"/>
                <a:gd name="T67" fmla="*/ 276 h 278"/>
                <a:gd name="T68" fmla="*/ 261 w 308"/>
                <a:gd name="T69" fmla="*/ 273 h 278"/>
                <a:gd name="T70" fmla="*/ 248 w 308"/>
                <a:gd name="T71" fmla="*/ 273 h 278"/>
                <a:gd name="T72" fmla="*/ 227 w 308"/>
                <a:gd name="T73" fmla="*/ 269 h 278"/>
                <a:gd name="T74" fmla="*/ 212 w 308"/>
                <a:gd name="T75" fmla="*/ 265 h 278"/>
                <a:gd name="T76" fmla="*/ 204 w 308"/>
                <a:gd name="T77" fmla="*/ 244 h 278"/>
                <a:gd name="T78" fmla="*/ 185 w 308"/>
                <a:gd name="T79" fmla="*/ 244 h 278"/>
                <a:gd name="T80" fmla="*/ 171 w 308"/>
                <a:gd name="T81" fmla="*/ 253 h 278"/>
                <a:gd name="T82" fmla="*/ 152 w 308"/>
                <a:gd name="T83" fmla="*/ 248 h 278"/>
                <a:gd name="T84" fmla="*/ 135 w 308"/>
                <a:gd name="T85" fmla="*/ 234 h 278"/>
                <a:gd name="T86" fmla="*/ 116 w 308"/>
                <a:gd name="T87" fmla="*/ 226 h 278"/>
                <a:gd name="T88" fmla="*/ 110 w 308"/>
                <a:gd name="T89" fmla="*/ 207 h 278"/>
                <a:gd name="T90" fmla="*/ 104 w 308"/>
                <a:gd name="T91" fmla="*/ 198 h 278"/>
                <a:gd name="T92" fmla="*/ 89 w 308"/>
                <a:gd name="T93" fmla="*/ 190 h 278"/>
                <a:gd name="T94" fmla="*/ 81 w 308"/>
                <a:gd name="T95" fmla="*/ 184 h 278"/>
                <a:gd name="T96" fmla="*/ 77 w 308"/>
                <a:gd name="T97" fmla="*/ 188 h 278"/>
                <a:gd name="T98" fmla="*/ 68 w 308"/>
                <a:gd name="T99" fmla="*/ 184 h 278"/>
                <a:gd name="T100" fmla="*/ 58 w 308"/>
                <a:gd name="T101" fmla="*/ 154 h 278"/>
                <a:gd name="T102" fmla="*/ 43 w 308"/>
                <a:gd name="T103" fmla="*/ 140 h 278"/>
                <a:gd name="T104" fmla="*/ 35 w 308"/>
                <a:gd name="T105" fmla="*/ 130 h 278"/>
                <a:gd name="T106" fmla="*/ 21 w 308"/>
                <a:gd name="T107" fmla="*/ 115 h 278"/>
                <a:gd name="T108" fmla="*/ 25 w 308"/>
                <a:gd name="T109" fmla="*/ 102 h 278"/>
                <a:gd name="T110" fmla="*/ 31 w 308"/>
                <a:gd name="T111" fmla="*/ 86 h 278"/>
                <a:gd name="T112" fmla="*/ 31 w 308"/>
                <a:gd name="T113" fmla="*/ 79 h 278"/>
                <a:gd name="T114" fmla="*/ 20 w 308"/>
                <a:gd name="T115" fmla="*/ 69 h 278"/>
                <a:gd name="T116" fmla="*/ 14 w 308"/>
                <a:gd name="T117" fmla="*/ 56 h 278"/>
                <a:gd name="T118" fmla="*/ 6 w 308"/>
                <a:gd name="T119" fmla="*/ 40 h 278"/>
                <a:gd name="T120" fmla="*/ 4 w 308"/>
                <a:gd name="T121" fmla="*/ 27 h 278"/>
                <a:gd name="T122" fmla="*/ 0 w 308"/>
                <a:gd name="T123" fmla="*/ 8 h 278"/>
                <a:gd name="T124" fmla="*/ 14 w 308"/>
                <a:gd name="T125" fmla="*/ 4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8" h="278">
                  <a:moveTo>
                    <a:pt x="167" y="265"/>
                  </a:moveTo>
                  <a:lnTo>
                    <a:pt x="167" y="263"/>
                  </a:lnTo>
                  <a:lnTo>
                    <a:pt x="167" y="265"/>
                  </a:lnTo>
                  <a:close/>
                  <a:moveTo>
                    <a:pt x="167" y="257"/>
                  </a:moveTo>
                  <a:lnTo>
                    <a:pt x="165" y="257"/>
                  </a:lnTo>
                  <a:lnTo>
                    <a:pt x="167" y="257"/>
                  </a:lnTo>
                  <a:close/>
                  <a:moveTo>
                    <a:pt x="160" y="253"/>
                  </a:moveTo>
                  <a:lnTo>
                    <a:pt x="158" y="253"/>
                  </a:lnTo>
                  <a:lnTo>
                    <a:pt x="160" y="253"/>
                  </a:lnTo>
                  <a:close/>
                  <a:moveTo>
                    <a:pt x="189" y="251"/>
                  </a:moveTo>
                  <a:lnTo>
                    <a:pt x="189" y="249"/>
                  </a:lnTo>
                  <a:lnTo>
                    <a:pt x="189" y="251"/>
                  </a:lnTo>
                  <a:close/>
                  <a:moveTo>
                    <a:pt x="154" y="251"/>
                  </a:moveTo>
                  <a:lnTo>
                    <a:pt x="152" y="251"/>
                  </a:lnTo>
                  <a:lnTo>
                    <a:pt x="152" y="249"/>
                  </a:lnTo>
                  <a:lnTo>
                    <a:pt x="154" y="251"/>
                  </a:lnTo>
                  <a:close/>
                  <a:moveTo>
                    <a:pt x="148" y="248"/>
                  </a:moveTo>
                  <a:lnTo>
                    <a:pt x="146" y="248"/>
                  </a:lnTo>
                  <a:lnTo>
                    <a:pt x="144" y="248"/>
                  </a:lnTo>
                  <a:lnTo>
                    <a:pt x="146" y="248"/>
                  </a:lnTo>
                  <a:lnTo>
                    <a:pt x="148" y="248"/>
                  </a:lnTo>
                  <a:close/>
                  <a:moveTo>
                    <a:pt x="196" y="248"/>
                  </a:moveTo>
                  <a:lnTo>
                    <a:pt x="196" y="246"/>
                  </a:lnTo>
                  <a:lnTo>
                    <a:pt x="196" y="248"/>
                  </a:lnTo>
                  <a:close/>
                  <a:moveTo>
                    <a:pt x="192" y="246"/>
                  </a:moveTo>
                  <a:lnTo>
                    <a:pt x="192" y="248"/>
                  </a:lnTo>
                  <a:lnTo>
                    <a:pt x="190" y="249"/>
                  </a:lnTo>
                  <a:lnTo>
                    <a:pt x="189" y="249"/>
                  </a:lnTo>
                  <a:lnTo>
                    <a:pt x="187" y="249"/>
                  </a:lnTo>
                  <a:lnTo>
                    <a:pt x="185" y="249"/>
                  </a:lnTo>
                  <a:lnTo>
                    <a:pt x="185" y="251"/>
                  </a:lnTo>
                  <a:lnTo>
                    <a:pt x="183" y="251"/>
                  </a:lnTo>
                  <a:lnTo>
                    <a:pt x="181" y="251"/>
                  </a:lnTo>
                  <a:lnTo>
                    <a:pt x="181" y="253"/>
                  </a:lnTo>
                  <a:lnTo>
                    <a:pt x="181" y="251"/>
                  </a:lnTo>
                  <a:lnTo>
                    <a:pt x="179" y="251"/>
                  </a:lnTo>
                  <a:lnTo>
                    <a:pt x="179" y="253"/>
                  </a:lnTo>
                  <a:lnTo>
                    <a:pt x="179" y="251"/>
                  </a:lnTo>
                  <a:lnTo>
                    <a:pt x="181" y="251"/>
                  </a:lnTo>
                  <a:lnTo>
                    <a:pt x="183" y="249"/>
                  </a:lnTo>
                  <a:lnTo>
                    <a:pt x="185" y="249"/>
                  </a:lnTo>
                  <a:lnTo>
                    <a:pt x="187" y="249"/>
                  </a:lnTo>
                  <a:lnTo>
                    <a:pt x="187" y="248"/>
                  </a:lnTo>
                  <a:lnTo>
                    <a:pt x="187" y="246"/>
                  </a:lnTo>
                  <a:lnTo>
                    <a:pt x="189" y="246"/>
                  </a:lnTo>
                  <a:lnTo>
                    <a:pt x="190" y="246"/>
                  </a:lnTo>
                  <a:lnTo>
                    <a:pt x="192" y="244"/>
                  </a:lnTo>
                  <a:lnTo>
                    <a:pt x="194" y="244"/>
                  </a:lnTo>
                  <a:lnTo>
                    <a:pt x="194" y="246"/>
                  </a:lnTo>
                  <a:lnTo>
                    <a:pt x="192" y="246"/>
                  </a:lnTo>
                  <a:close/>
                  <a:moveTo>
                    <a:pt x="100" y="205"/>
                  </a:moveTo>
                  <a:lnTo>
                    <a:pt x="100" y="203"/>
                  </a:lnTo>
                  <a:lnTo>
                    <a:pt x="100" y="205"/>
                  </a:lnTo>
                  <a:close/>
                  <a:moveTo>
                    <a:pt x="16" y="8"/>
                  </a:moveTo>
                  <a:lnTo>
                    <a:pt x="16" y="10"/>
                  </a:lnTo>
                  <a:lnTo>
                    <a:pt x="18" y="10"/>
                  </a:lnTo>
                  <a:lnTo>
                    <a:pt x="18" y="11"/>
                  </a:lnTo>
                  <a:lnTo>
                    <a:pt x="20" y="11"/>
                  </a:lnTo>
                  <a:lnTo>
                    <a:pt x="20" y="13"/>
                  </a:lnTo>
                  <a:lnTo>
                    <a:pt x="21" y="13"/>
                  </a:lnTo>
                  <a:lnTo>
                    <a:pt x="21" y="15"/>
                  </a:lnTo>
                  <a:lnTo>
                    <a:pt x="23" y="17"/>
                  </a:lnTo>
                  <a:lnTo>
                    <a:pt x="25" y="17"/>
                  </a:lnTo>
                  <a:lnTo>
                    <a:pt x="27" y="17"/>
                  </a:lnTo>
                  <a:lnTo>
                    <a:pt x="31" y="19"/>
                  </a:lnTo>
                  <a:lnTo>
                    <a:pt x="33" y="19"/>
                  </a:lnTo>
                  <a:lnTo>
                    <a:pt x="35" y="19"/>
                  </a:lnTo>
                  <a:lnTo>
                    <a:pt x="35" y="17"/>
                  </a:lnTo>
                  <a:lnTo>
                    <a:pt x="37" y="17"/>
                  </a:lnTo>
                  <a:lnTo>
                    <a:pt x="39" y="19"/>
                  </a:lnTo>
                  <a:lnTo>
                    <a:pt x="41" y="19"/>
                  </a:lnTo>
                  <a:lnTo>
                    <a:pt x="41" y="17"/>
                  </a:lnTo>
                  <a:lnTo>
                    <a:pt x="43" y="15"/>
                  </a:lnTo>
                  <a:lnTo>
                    <a:pt x="45" y="15"/>
                  </a:lnTo>
                  <a:lnTo>
                    <a:pt x="45" y="13"/>
                  </a:lnTo>
                  <a:lnTo>
                    <a:pt x="46" y="13"/>
                  </a:lnTo>
                  <a:lnTo>
                    <a:pt x="48" y="11"/>
                  </a:lnTo>
                  <a:lnTo>
                    <a:pt x="48" y="10"/>
                  </a:lnTo>
                  <a:lnTo>
                    <a:pt x="50" y="10"/>
                  </a:lnTo>
                  <a:lnTo>
                    <a:pt x="52" y="10"/>
                  </a:lnTo>
                  <a:lnTo>
                    <a:pt x="52" y="8"/>
                  </a:lnTo>
                  <a:lnTo>
                    <a:pt x="54" y="6"/>
                  </a:lnTo>
                  <a:lnTo>
                    <a:pt x="56" y="6"/>
                  </a:lnTo>
                  <a:lnTo>
                    <a:pt x="56" y="4"/>
                  </a:lnTo>
                  <a:lnTo>
                    <a:pt x="58" y="4"/>
                  </a:lnTo>
                  <a:lnTo>
                    <a:pt x="60" y="4"/>
                  </a:lnTo>
                  <a:lnTo>
                    <a:pt x="60" y="2"/>
                  </a:lnTo>
                  <a:lnTo>
                    <a:pt x="62" y="2"/>
                  </a:lnTo>
                  <a:lnTo>
                    <a:pt x="64" y="2"/>
                  </a:lnTo>
                  <a:lnTo>
                    <a:pt x="64" y="4"/>
                  </a:lnTo>
                  <a:lnTo>
                    <a:pt x="66" y="6"/>
                  </a:lnTo>
                  <a:lnTo>
                    <a:pt x="68" y="8"/>
                  </a:lnTo>
                  <a:lnTo>
                    <a:pt x="68" y="10"/>
                  </a:lnTo>
                  <a:lnTo>
                    <a:pt x="66" y="10"/>
                  </a:lnTo>
                  <a:lnTo>
                    <a:pt x="66" y="11"/>
                  </a:lnTo>
                  <a:lnTo>
                    <a:pt x="66" y="13"/>
                  </a:lnTo>
                  <a:lnTo>
                    <a:pt x="68" y="13"/>
                  </a:lnTo>
                  <a:lnTo>
                    <a:pt x="68" y="15"/>
                  </a:lnTo>
                  <a:lnTo>
                    <a:pt x="68" y="17"/>
                  </a:lnTo>
                  <a:lnTo>
                    <a:pt x="64" y="17"/>
                  </a:lnTo>
                  <a:lnTo>
                    <a:pt x="64" y="19"/>
                  </a:lnTo>
                  <a:lnTo>
                    <a:pt x="64" y="21"/>
                  </a:lnTo>
                  <a:lnTo>
                    <a:pt x="66" y="21"/>
                  </a:lnTo>
                  <a:lnTo>
                    <a:pt x="68" y="23"/>
                  </a:lnTo>
                  <a:lnTo>
                    <a:pt x="68" y="25"/>
                  </a:lnTo>
                  <a:lnTo>
                    <a:pt x="69" y="25"/>
                  </a:lnTo>
                  <a:lnTo>
                    <a:pt x="71" y="27"/>
                  </a:lnTo>
                  <a:lnTo>
                    <a:pt x="71" y="29"/>
                  </a:lnTo>
                  <a:lnTo>
                    <a:pt x="73" y="29"/>
                  </a:lnTo>
                  <a:lnTo>
                    <a:pt x="75" y="29"/>
                  </a:lnTo>
                  <a:lnTo>
                    <a:pt x="75" y="27"/>
                  </a:lnTo>
                  <a:lnTo>
                    <a:pt x="77" y="29"/>
                  </a:lnTo>
                  <a:lnTo>
                    <a:pt x="77" y="31"/>
                  </a:lnTo>
                  <a:lnTo>
                    <a:pt x="77" y="33"/>
                  </a:lnTo>
                  <a:lnTo>
                    <a:pt x="77" y="34"/>
                  </a:lnTo>
                  <a:lnTo>
                    <a:pt x="79" y="36"/>
                  </a:lnTo>
                  <a:lnTo>
                    <a:pt x="77" y="38"/>
                  </a:lnTo>
                  <a:lnTo>
                    <a:pt x="79" y="38"/>
                  </a:lnTo>
                  <a:lnTo>
                    <a:pt x="79" y="40"/>
                  </a:lnTo>
                  <a:lnTo>
                    <a:pt x="79" y="42"/>
                  </a:lnTo>
                  <a:lnTo>
                    <a:pt x="81" y="44"/>
                  </a:lnTo>
                  <a:lnTo>
                    <a:pt x="83" y="44"/>
                  </a:lnTo>
                  <a:lnTo>
                    <a:pt x="85" y="46"/>
                  </a:lnTo>
                  <a:lnTo>
                    <a:pt x="87" y="46"/>
                  </a:lnTo>
                  <a:lnTo>
                    <a:pt x="93" y="48"/>
                  </a:lnTo>
                  <a:lnTo>
                    <a:pt x="94" y="48"/>
                  </a:lnTo>
                  <a:lnTo>
                    <a:pt x="96" y="48"/>
                  </a:lnTo>
                  <a:lnTo>
                    <a:pt x="98" y="48"/>
                  </a:lnTo>
                  <a:lnTo>
                    <a:pt x="98" y="50"/>
                  </a:lnTo>
                  <a:lnTo>
                    <a:pt x="98" y="52"/>
                  </a:lnTo>
                  <a:lnTo>
                    <a:pt x="100" y="54"/>
                  </a:lnTo>
                  <a:lnTo>
                    <a:pt x="102" y="56"/>
                  </a:lnTo>
                  <a:lnTo>
                    <a:pt x="104" y="58"/>
                  </a:lnTo>
                  <a:lnTo>
                    <a:pt x="106" y="58"/>
                  </a:lnTo>
                  <a:lnTo>
                    <a:pt x="108" y="59"/>
                  </a:lnTo>
                  <a:lnTo>
                    <a:pt x="112" y="61"/>
                  </a:lnTo>
                  <a:lnTo>
                    <a:pt x="117" y="63"/>
                  </a:lnTo>
                  <a:lnTo>
                    <a:pt x="119" y="63"/>
                  </a:lnTo>
                  <a:lnTo>
                    <a:pt x="123" y="63"/>
                  </a:lnTo>
                  <a:lnTo>
                    <a:pt x="125" y="65"/>
                  </a:lnTo>
                  <a:lnTo>
                    <a:pt x="129" y="65"/>
                  </a:lnTo>
                  <a:lnTo>
                    <a:pt x="131" y="63"/>
                  </a:lnTo>
                  <a:lnTo>
                    <a:pt x="133" y="63"/>
                  </a:lnTo>
                  <a:lnTo>
                    <a:pt x="137" y="63"/>
                  </a:lnTo>
                  <a:lnTo>
                    <a:pt x="139" y="61"/>
                  </a:lnTo>
                  <a:lnTo>
                    <a:pt x="142" y="61"/>
                  </a:lnTo>
                  <a:lnTo>
                    <a:pt x="144" y="59"/>
                  </a:lnTo>
                  <a:lnTo>
                    <a:pt x="150" y="59"/>
                  </a:lnTo>
                  <a:lnTo>
                    <a:pt x="156" y="59"/>
                  </a:lnTo>
                  <a:lnTo>
                    <a:pt x="158" y="58"/>
                  </a:lnTo>
                  <a:lnTo>
                    <a:pt x="158" y="59"/>
                  </a:lnTo>
                  <a:lnTo>
                    <a:pt x="156" y="59"/>
                  </a:lnTo>
                  <a:lnTo>
                    <a:pt x="154" y="59"/>
                  </a:lnTo>
                  <a:lnTo>
                    <a:pt x="152" y="59"/>
                  </a:lnTo>
                  <a:lnTo>
                    <a:pt x="154" y="59"/>
                  </a:lnTo>
                  <a:lnTo>
                    <a:pt x="152" y="59"/>
                  </a:lnTo>
                  <a:lnTo>
                    <a:pt x="154" y="59"/>
                  </a:lnTo>
                  <a:lnTo>
                    <a:pt x="156" y="61"/>
                  </a:lnTo>
                  <a:lnTo>
                    <a:pt x="158" y="59"/>
                  </a:lnTo>
                  <a:lnTo>
                    <a:pt x="160" y="59"/>
                  </a:lnTo>
                  <a:lnTo>
                    <a:pt x="160" y="58"/>
                  </a:lnTo>
                  <a:lnTo>
                    <a:pt x="158" y="58"/>
                  </a:lnTo>
                  <a:lnTo>
                    <a:pt x="160" y="56"/>
                  </a:lnTo>
                  <a:lnTo>
                    <a:pt x="158" y="56"/>
                  </a:lnTo>
                  <a:lnTo>
                    <a:pt x="158" y="54"/>
                  </a:lnTo>
                  <a:lnTo>
                    <a:pt x="158" y="52"/>
                  </a:lnTo>
                  <a:lnTo>
                    <a:pt x="158" y="50"/>
                  </a:lnTo>
                  <a:lnTo>
                    <a:pt x="162" y="50"/>
                  </a:lnTo>
                  <a:lnTo>
                    <a:pt x="164" y="50"/>
                  </a:lnTo>
                  <a:lnTo>
                    <a:pt x="167" y="48"/>
                  </a:lnTo>
                  <a:lnTo>
                    <a:pt x="169" y="48"/>
                  </a:lnTo>
                  <a:lnTo>
                    <a:pt x="171" y="46"/>
                  </a:lnTo>
                  <a:lnTo>
                    <a:pt x="171" y="44"/>
                  </a:lnTo>
                  <a:lnTo>
                    <a:pt x="171" y="42"/>
                  </a:lnTo>
                  <a:lnTo>
                    <a:pt x="175" y="40"/>
                  </a:lnTo>
                  <a:lnTo>
                    <a:pt x="175" y="38"/>
                  </a:lnTo>
                  <a:lnTo>
                    <a:pt x="177" y="38"/>
                  </a:lnTo>
                  <a:lnTo>
                    <a:pt x="177" y="36"/>
                  </a:lnTo>
                  <a:lnTo>
                    <a:pt x="179" y="36"/>
                  </a:lnTo>
                  <a:lnTo>
                    <a:pt x="181" y="36"/>
                  </a:lnTo>
                  <a:lnTo>
                    <a:pt x="181" y="34"/>
                  </a:lnTo>
                  <a:lnTo>
                    <a:pt x="183" y="34"/>
                  </a:lnTo>
                  <a:lnTo>
                    <a:pt x="187" y="34"/>
                  </a:lnTo>
                  <a:lnTo>
                    <a:pt x="189" y="34"/>
                  </a:lnTo>
                  <a:lnTo>
                    <a:pt x="190" y="34"/>
                  </a:lnTo>
                  <a:lnTo>
                    <a:pt x="192" y="34"/>
                  </a:lnTo>
                  <a:lnTo>
                    <a:pt x="194" y="34"/>
                  </a:lnTo>
                  <a:lnTo>
                    <a:pt x="196" y="34"/>
                  </a:lnTo>
                  <a:lnTo>
                    <a:pt x="194" y="33"/>
                  </a:lnTo>
                  <a:lnTo>
                    <a:pt x="196" y="33"/>
                  </a:lnTo>
                  <a:lnTo>
                    <a:pt x="198" y="31"/>
                  </a:lnTo>
                  <a:lnTo>
                    <a:pt x="200" y="31"/>
                  </a:lnTo>
                  <a:lnTo>
                    <a:pt x="200" y="33"/>
                  </a:lnTo>
                  <a:lnTo>
                    <a:pt x="202" y="31"/>
                  </a:lnTo>
                  <a:lnTo>
                    <a:pt x="202" y="33"/>
                  </a:lnTo>
                  <a:lnTo>
                    <a:pt x="204" y="33"/>
                  </a:lnTo>
                  <a:lnTo>
                    <a:pt x="206" y="33"/>
                  </a:lnTo>
                  <a:lnTo>
                    <a:pt x="208" y="33"/>
                  </a:lnTo>
                  <a:lnTo>
                    <a:pt x="208" y="31"/>
                  </a:lnTo>
                  <a:lnTo>
                    <a:pt x="210" y="31"/>
                  </a:lnTo>
                  <a:lnTo>
                    <a:pt x="210" y="33"/>
                  </a:lnTo>
                  <a:lnTo>
                    <a:pt x="212" y="33"/>
                  </a:lnTo>
                  <a:lnTo>
                    <a:pt x="212" y="34"/>
                  </a:lnTo>
                  <a:lnTo>
                    <a:pt x="212" y="36"/>
                  </a:lnTo>
                  <a:lnTo>
                    <a:pt x="213" y="38"/>
                  </a:lnTo>
                  <a:lnTo>
                    <a:pt x="215" y="38"/>
                  </a:lnTo>
                  <a:lnTo>
                    <a:pt x="217" y="38"/>
                  </a:lnTo>
                  <a:lnTo>
                    <a:pt x="219" y="38"/>
                  </a:lnTo>
                  <a:lnTo>
                    <a:pt x="221" y="40"/>
                  </a:lnTo>
                  <a:lnTo>
                    <a:pt x="223" y="40"/>
                  </a:lnTo>
                  <a:lnTo>
                    <a:pt x="225" y="40"/>
                  </a:lnTo>
                  <a:lnTo>
                    <a:pt x="225" y="42"/>
                  </a:lnTo>
                  <a:lnTo>
                    <a:pt x="225" y="44"/>
                  </a:lnTo>
                  <a:lnTo>
                    <a:pt x="227" y="44"/>
                  </a:lnTo>
                  <a:lnTo>
                    <a:pt x="229" y="44"/>
                  </a:lnTo>
                  <a:lnTo>
                    <a:pt x="231" y="44"/>
                  </a:lnTo>
                  <a:lnTo>
                    <a:pt x="231" y="42"/>
                  </a:lnTo>
                  <a:lnTo>
                    <a:pt x="233" y="44"/>
                  </a:lnTo>
                  <a:lnTo>
                    <a:pt x="235" y="44"/>
                  </a:lnTo>
                  <a:lnTo>
                    <a:pt x="235" y="42"/>
                  </a:lnTo>
                  <a:lnTo>
                    <a:pt x="237" y="44"/>
                  </a:lnTo>
                  <a:lnTo>
                    <a:pt x="238" y="44"/>
                  </a:lnTo>
                  <a:lnTo>
                    <a:pt x="242" y="46"/>
                  </a:lnTo>
                  <a:lnTo>
                    <a:pt x="244" y="46"/>
                  </a:lnTo>
                  <a:lnTo>
                    <a:pt x="244" y="48"/>
                  </a:lnTo>
                  <a:lnTo>
                    <a:pt x="244" y="50"/>
                  </a:lnTo>
                  <a:lnTo>
                    <a:pt x="244" y="52"/>
                  </a:lnTo>
                  <a:lnTo>
                    <a:pt x="246" y="52"/>
                  </a:lnTo>
                  <a:lnTo>
                    <a:pt x="246" y="54"/>
                  </a:lnTo>
                  <a:lnTo>
                    <a:pt x="246" y="52"/>
                  </a:lnTo>
                  <a:lnTo>
                    <a:pt x="248" y="54"/>
                  </a:lnTo>
                  <a:lnTo>
                    <a:pt x="250" y="54"/>
                  </a:lnTo>
                  <a:lnTo>
                    <a:pt x="252" y="56"/>
                  </a:lnTo>
                  <a:lnTo>
                    <a:pt x="254" y="56"/>
                  </a:lnTo>
                  <a:lnTo>
                    <a:pt x="256" y="58"/>
                  </a:lnTo>
                  <a:lnTo>
                    <a:pt x="256" y="59"/>
                  </a:lnTo>
                  <a:lnTo>
                    <a:pt x="258" y="61"/>
                  </a:lnTo>
                  <a:lnTo>
                    <a:pt x="258" y="63"/>
                  </a:lnTo>
                  <a:lnTo>
                    <a:pt x="260" y="63"/>
                  </a:lnTo>
                  <a:lnTo>
                    <a:pt x="261" y="63"/>
                  </a:lnTo>
                  <a:lnTo>
                    <a:pt x="263" y="63"/>
                  </a:lnTo>
                  <a:lnTo>
                    <a:pt x="267" y="63"/>
                  </a:lnTo>
                  <a:lnTo>
                    <a:pt x="269" y="63"/>
                  </a:lnTo>
                  <a:lnTo>
                    <a:pt x="271" y="63"/>
                  </a:lnTo>
                  <a:lnTo>
                    <a:pt x="273" y="63"/>
                  </a:lnTo>
                  <a:lnTo>
                    <a:pt x="273" y="65"/>
                  </a:lnTo>
                  <a:lnTo>
                    <a:pt x="273" y="67"/>
                  </a:lnTo>
                  <a:lnTo>
                    <a:pt x="273" y="69"/>
                  </a:lnTo>
                  <a:lnTo>
                    <a:pt x="273" y="71"/>
                  </a:lnTo>
                  <a:lnTo>
                    <a:pt x="273" y="73"/>
                  </a:lnTo>
                  <a:lnTo>
                    <a:pt x="273" y="75"/>
                  </a:lnTo>
                  <a:lnTo>
                    <a:pt x="273" y="77"/>
                  </a:lnTo>
                  <a:lnTo>
                    <a:pt x="271" y="77"/>
                  </a:lnTo>
                  <a:lnTo>
                    <a:pt x="273" y="77"/>
                  </a:lnTo>
                  <a:lnTo>
                    <a:pt x="273" y="79"/>
                  </a:lnTo>
                  <a:lnTo>
                    <a:pt x="275" y="81"/>
                  </a:lnTo>
                  <a:lnTo>
                    <a:pt x="273" y="81"/>
                  </a:lnTo>
                  <a:lnTo>
                    <a:pt x="275" y="81"/>
                  </a:lnTo>
                  <a:lnTo>
                    <a:pt x="273" y="81"/>
                  </a:lnTo>
                  <a:lnTo>
                    <a:pt x="273" y="82"/>
                  </a:lnTo>
                  <a:lnTo>
                    <a:pt x="275" y="84"/>
                  </a:lnTo>
                  <a:lnTo>
                    <a:pt x="275" y="86"/>
                  </a:lnTo>
                  <a:lnTo>
                    <a:pt x="273" y="86"/>
                  </a:lnTo>
                  <a:lnTo>
                    <a:pt x="273" y="88"/>
                  </a:lnTo>
                  <a:lnTo>
                    <a:pt x="273" y="90"/>
                  </a:lnTo>
                  <a:lnTo>
                    <a:pt x="271" y="90"/>
                  </a:lnTo>
                  <a:lnTo>
                    <a:pt x="271" y="92"/>
                  </a:lnTo>
                  <a:lnTo>
                    <a:pt x="273" y="94"/>
                  </a:lnTo>
                  <a:lnTo>
                    <a:pt x="271" y="94"/>
                  </a:lnTo>
                  <a:lnTo>
                    <a:pt x="271" y="96"/>
                  </a:lnTo>
                  <a:lnTo>
                    <a:pt x="271" y="98"/>
                  </a:lnTo>
                  <a:lnTo>
                    <a:pt x="271" y="100"/>
                  </a:lnTo>
                  <a:lnTo>
                    <a:pt x="269" y="100"/>
                  </a:lnTo>
                  <a:lnTo>
                    <a:pt x="269" y="102"/>
                  </a:lnTo>
                  <a:lnTo>
                    <a:pt x="269" y="104"/>
                  </a:lnTo>
                  <a:lnTo>
                    <a:pt x="267" y="104"/>
                  </a:lnTo>
                  <a:lnTo>
                    <a:pt x="267" y="106"/>
                  </a:lnTo>
                  <a:lnTo>
                    <a:pt x="265" y="106"/>
                  </a:lnTo>
                  <a:lnTo>
                    <a:pt x="267" y="107"/>
                  </a:lnTo>
                  <a:lnTo>
                    <a:pt x="267" y="109"/>
                  </a:lnTo>
                  <a:lnTo>
                    <a:pt x="265" y="109"/>
                  </a:lnTo>
                  <a:lnTo>
                    <a:pt x="263" y="109"/>
                  </a:lnTo>
                  <a:lnTo>
                    <a:pt x="263" y="111"/>
                  </a:lnTo>
                  <a:lnTo>
                    <a:pt x="261" y="111"/>
                  </a:lnTo>
                  <a:lnTo>
                    <a:pt x="261" y="113"/>
                  </a:lnTo>
                  <a:lnTo>
                    <a:pt x="261" y="115"/>
                  </a:lnTo>
                  <a:lnTo>
                    <a:pt x="261" y="119"/>
                  </a:lnTo>
                  <a:lnTo>
                    <a:pt x="261" y="121"/>
                  </a:lnTo>
                  <a:lnTo>
                    <a:pt x="261" y="123"/>
                  </a:lnTo>
                  <a:lnTo>
                    <a:pt x="263" y="123"/>
                  </a:lnTo>
                  <a:lnTo>
                    <a:pt x="265" y="123"/>
                  </a:lnTo>
                  <a:lnTo>
                    <a:pt x="265" y="125"/>
                  </a:lnTo>
                  <a:lnTo>
                    <a:pt x="267" y="125"/>
                  </a:lnTo>
                  <a:lnTo>
                    <a:pt x="269" y="125"/>
                  </a:lnTo>
                  <a:lnTo>
                    <a:pt x="267" y="125"/>
                  </a:lnTo>
                  <a:lnTo>
                    <a:pt x="267" y="127"/>
                  </a:lnTo>
                  <a:lnTo>
                    <a:pt x="265" y="127"/>
                  </a:lnTo>
                  <a:lnTo>
                    <a:pt x="265" y="129"/>
                  </a:lnTo>
                  <a:lnTo>
                    <a:pt x="263" y="130"/>
                  </a:lnTo>
                  <a:lnTo>
                    <a:pt x="263" y="132"/>
                  </a:lnTo>
                  <a:lnTo>
                    <a:pt x="263" y="134"/>
                  </a:lnTo>
                  <a:lnTo>
                    <a:pt x="263" y="136"/>
                  </a:lnTo>
                  <a:lnTo>
                    <a:pt x="263" y="138"/>
                  </a:lnTo>
                  <a:lnTo>
                    <a:pt x="265" y="140"/>
                  </a:lnTo>
                  <a:lnTo>
                    <a:pt x="265" y="142"/>
                  </a:lnTo>
                  <a:lnTo>
                    <a:pt x="265" y="144"/>
                  </a:lnTo>
                  <a:lnTo>
                    <a:pt x="267" y="146"/>
                  </a:lnTo>
                  <a:lnTo>
                    <a:pt x="267" y="148"/>
                  </a:lnTo>
                  <a:lnTo>
                    <a:pt x="267" y="150"/>
                  </a:lnTo>
                  <a:lnTo>
                    <a:pt x="267" y="152"/>
                  </a:lnTo>
                  <a:lnTo>
                    <a:pt x="267" y="154"/>
                  </a:lnTo>
                  <a:lnTo>
                    <a:pt x="267" y="155"/>
                  </a:lnTo>
                  <a:lnTo>
                    <a:pt x="267" y="157"/>
                  </a:lnTo>
                  <a:lnTo>
                    <a:pt x="267" y="159"/>
                  </a:lnTo>
                  <a:lnTo>
                    <a:pt x="267" y="161"/>
                  </a:lnTo>
                  <a:lnTo>
                    <a:pt x="267" y="163"/>
                  </a:lnTo>
                  <a:lnTo>
                    <a:pt x="269" y="163"/>
                  </a:lnTo>
                  <a:lnTo>
                    <a:pt x="271" y="163"/>
                  </a:lnTo>
                  <a:lnTo>
                    <a:pt x="275" y="163"/>
                  </a:lnTo>
                  <a:lnTo>
                    <a:pt x="277" y="165"/>
                  </a:lnTo>
                  <a:lnTo>
                    <a:pt x="279" y="165"/>
                  </a:lnTo>
                  <a:lnTo>
                    <a:pt x="281" y="165"/>
                  </a:lnTo>
                  <a:lnTo>
                    <a:pt x="283" y="165"/>
                  </a:lnTo>
                  <a:lnTo>
                    <a:pt x="283" y="167"/>
                  </a:lnTo>
                  <a:lnTo>
                    <a:pt x="283" y="169"/>
                  </a:lnTo>
                  <a:lnTo>
                    <a:pt x="283" y="171"/>
                  </a:lnTo>
                  <a:lnTo>
                    <a:pt x="283" y="173"/>
                  </a:lnTo>
                  <a:lnTo>
                    <a:pt x="283" y="175"/>
                  </a:lnTo>
                  <a:lnTo>
                    <a:pt x="281" y="177"/>
                  </a:lnTo>
                  <a:lnTo>
                    <a:pt x="279" y="178"/>
                  </a:lnTo>
                  <a:lnTo>
                    <a:pt x="277" y="180"/>
                  </a:lnTo>
                  <a:lnTo>
                    <a:pt x="277" y="182"/>
                  </a:lnTo>
                  <a:lnTo>
                    <a:pt x="275" y="184"/>
                  </a:lnTo>
                  <a:lnTo>
                    <a:pt x="273" y="186"/>
                  </a:lnTo>
                  <a:lnTo>
                    <a:pt x="271" y="188"/>
                  </a:lnTo>
                  <a:lnTo>
                    <a:pt x="269" y="190"/>
                  </a:lnTo>
                  <a:lnTo>
                    <a:pt x="269" y="192"/>
                  </a:lnTo>
                  <a:lnTo>
                    <a:pt x="267" y="194"/>
                  </a:lnTo>
                  <a:lnTo>
                    <a:pt x="269" y="194"/>
                  </a:lnTo>
                  <a:lnTo>
                    <a:pt x="269" y="196"/>
                  </a:lnTo>
                  <a:lnTo>
                    <a:pt x="271" y="198"/>
                  </a:lnTo>
                  <a:lnTo>
                    <a:pt x="273" y="200"/>
                  </a:lnTo>
                  <a:lnTo>
                    <a:pt x="275" y="202"/>
                  </a:lnTo>
                  <a:lnTo>
                    <a:pt x="275" y="203"/>
                  </a:lnTo>
                  <a:lnTo>
                    <a:pt x="275" y="205"/>
                  </a:lnTo>
                  <a:lnTo>
                    <a:pt x="277" y="205"/>
                  </a:lnTo>
                  <a:lnTo>
                    <a:pt x="277" y="207"/>
                  </a:lnTo>
                  <a:lnTo>
                    <a:pt x="279" y="209"/>
                  </a:lnTo>
                  <a:lnTo>
                    <a:pt x="279" y="211"/>
                  </a:lnTo>
                  <a:lnTo>
                    <a:pt x="281" y="213"/>
                  </a:lnTo>
                  <a:lnTo>
                    <a:pt x="283" y="215"/>
                  </a:lnTo>
                  <a:lnTo>
                    <a:pt x="285" y="217"/>
                  </a:lnTo>
                  <a:lnTo>
                    <a:pt x="286" y="217"/>
                  </a:lnTo>
                  <a:lnTo>
                    <a:pt x="286" y="219"/>
                  </a:lnTo>
                  <a:lnTo>
                    <a:pt x="288" y="219"/>
                  </a:lnTo>
                  <a:lnTo>
                    <a:pt x="290" y="219"/>
                  </a:lnTo>
                  <a:lnTo>
                    <a:pt x="292" y="219"/>
                  </a:lnTo>
                  <a:lnTo>
                    <a:pt x="292" y="221"/>
                  </a:lnTo>
                  <a:lnTo>
                    <a:pt x="294" y="221"/>
                  </a:lnTo>
                  <a:lnTo>
                    <a:pt x="294" y="223"/>
                  </a:lnTo>
                  <a:lnTo>
                    <a:pt x="298" y="223"/>
                  </a:lnTo>
                  <a:lnTo>
                    <a:pt x="298" y="225"/>
                  </a:lnTo>
                  <a:lnTo>
                    <a:pt x="298" y="226"/>
                  </a:lnTo>
                  <a:lnTo>
                    <a:pt x="298" y="228"/>
                  </a:lnTo>
                  <a:lnTo>
                    <a:pt x="298" y="230"/>
                  </a:lnTo>
                  <a:lnTo>
                    <a:pt x="298" y="232"/>
                  </a:lnTo>
                  <a:lnTo>
                    <a:pt x="298" y="234"/>
                  </a:lnTo>
                  <a:lnTo>
                    <a:pt x="298" y="236"/>
                  </a:lnTo>
                  <a:lnTo>
                    <a:pt x="298" y="238"/>
                  </a:lnTo>
                  <a:lnTo>
                    <a:pt x="298" y="240"/>
                  </a:lnTo>
                  <a:lnTo>
                    <a:pt x="300" y="240"/>
                  </a:lnTo>
                  <a:lnTo>
                    <a:pt x="300" y="242"/>
                  </a:lnTo>
                  <a:lnTo>
                    <a:pt x="300" y="240"/>
                  </a:lnTo>
                  <a:lnTo>
                    <a:pt x="302" y="240"/>
                  </a:lnTo>
                  <a:lnTo>
                    <a:pt x="304" y="240"/>
                  </a:lnTo>
                  <a:lnTo>
                    <a:pt x="306" y="240"/>
                  </a:lnTo>
                  <a:lnTo>
                    <a:pt x="306" y="242"/>
                  </a:lnTo>
                  <a:lnTo>
                    <a:pt x="308" y="242"/>
                  </a:lnTo>
                  <a:lnTo>
                    <a:pt x="306" y="242"/>
                  </a:lnTo>
                  <a:lnTo>
                    <a:pt x="306" y="244"/>
                  </a:lnTo>
                  <a:lnTo>
                    <a:pt x="306" y="246"/>
                  </a:lnTo>
                  <a:lnTo>
                    <a:pt x="306" y="248"/>
                  </a:lnTo>
                  <a:lnTo>
                    <a:pt x="304" y="248"/>
                  </a:lnTo>
                  <a:lnTo>
                    <a:pt x="304" y="249"/>
                  </a:lnTo>
                  <a:lnTo>
                    <a:pt x="304" y="251"/>
                  </a:lnTo>
                  <a:lnTo>
                    <a:pt x="302" y="251"/>
                  </a:lnTo>
                  <a:lnTo>
                    <a:pt x="300" y="251"/>
                  </a:lnTo>
                  <a:lnTo>
                    <a:pt x="298" y="251"/>
                  </a:lnTo>
                  <a:lnTo>
                    <a:pt x="296" y="251"/>
                  </a:lnTo>
                  <a:lnTo>
                    <a:pt x="292" y="253"/>
                  </a:lnTo>
                  <a:lnTo>
                    <a:pt x="290" y="253"/>
                  </a:lnTo>
                  <a:lnTo>
                    <a:pt x="290" y="255"/>
                  </a:lnTo>
                  <a:lnTo>
                    <a:pt x="290" y="257"/>
                  </a:lnTo>
                  <a:lnTo>
                    <a:pt x="288" y="255"/>
                  </a:lnTo>
                  <a:lnTo>
                    <a:pt x="288" y="257"/>
                  </a:lnTo>
                  <a:lnTo>
                    <a:pt x="286" y="257"/>
                  </a:lnTo>
                  <a:lnTo>
                    <a:pt x="285" y="257"/>
                  </a:lnTo>
                  <a:lnTo>
                    <a:pt x="283" y="259"/>
                  </a:lnTo>
                  <a:lnTo>
                    <a:pt x="283" y="261"/>
                  </a:lnTo>
                  <a:lnTo>
                    <a:pt x="283" y="263"/>
                  </a:lnTo>
                  <a:lnTo>
                    <a:pt x="283" y="265"/>
                  </a:lnTo>
                  <a:lnTo>
                    <a:pt x="283" y="267"/>
                  </a:lnTo>
                  <a:lnTo>
                    <a:pt x="281" y="267"/>
                  </a:lnTo>
                  <a:lnTo>
                    <a:pt x="281" y="269"/>
                  </a:lnTo>
                  <a:lnTo>
                    <a:pt x="281" y="271"/>
                  </a:lnTo>
                  <a:lnTo>
                    <a:pt x="281" y="273"/>
                  </a:lnTo>
                  <a:lnTo>
                    <a:pt x="281" y="274"/>
                  </a:lnTo>
                  <a:lnTo>
                    <a:pt x="279" y="276"/>
                  </a:lnTo>
                  <a:lnTo>
                    <a:pt x="277" y="276"/>
                  </a:lnTo>
                  <a:lnTo>
                    <a:pt x="279" y="276"/>
                  </a:lnTo>
                  <a:lnTo>
                    <a:pt x="279" y="278"/>
                  </a:lnTo>
                  <a:lnTo>
                    <a:pt x="277" y="278"/>
                  </a:lnTo>
                  <a:lnTo>
                    <a:pt x="273" y="278"/>
                  </a:lnTo>
                  <a:lnTo>
                    <a:pt x="273" y="276"/>
                  </a:lnTo>
                  <a:lnTo>
                    <a:pt x="271" y="276"/>
                  </a:lnTo>
                  <a:lnTo>
                    <a:pt x="267" y="276"/>
                  </a:lnTo>
                  <a:lnTo>
                    <a:pt x="265" y="276"/>
                  </a:lnTo>
                  <a:lnTo>
                    <a:pt x="263" y="274"/>
                  </a:lnTo>
                  <a:lnTo>
                    <a:pt x="263" y="273"/>
                  </a:lnTo>
                  <a:lnTo>
                    <a:pt x="261" y="273"/>
                  </a:lnTo>
                  <a:lnTo>
                    <a:pt x="260" y="273"/>
                  </a:lnTo>
                  <a:lnTo>
                    <a:pt x="260" y="274"/>
                  </a:lnTo>
                  <a:lnTo>
                    <a:pt x="261" y="274"/>
                  </a:lnTo>
                  <a:lnTo>
                    <a:pt x="260" y="274"/>
                  </a:lnTo>
                  <a:lnTo>
                    <a:pt x="258" y="273"/>
                  </a:lnTo>
                  <a:lnTo>
                    <a:pt x="258" y="274"/>
                  </a:lnTo>
                  <a:lnTo>
                    <a:pt x="256" y="274"/>
                  </a:lnTo>
                  <a:lnTo>
                    <a:pt x="254" y="274"/>
                  </a:lnTo>
                  <a:lnTo>
                    <a:pt x="252" y="274"/>
                  </a:lnTo>
                  <a:lnTo>
                    <a:pt x="252" y="273"/>
                  </a:lnTo>
                  <a:lnTo>
                    <a:pt x="250" y="273"/>
                  </a:lnTo>
                  <a:lnTo>
                    <a:pt x="248" y="273"/>
                  </a:lnTo>
                  <a:lnTo>
                    <a:pt x="246" y="273"/>
                  </a:lnTo>
                  <a:lnTo>
                    <a:pt x="244" y="273"/>
                  </a:lnTo>
                  <a:lnTo>
                    <a:pt x="242" y="273"/>
                  </a:lnTo>
                  <a:lnTo>
                    <a:pt x="240" y="273"/>
                  </a:lnTo>
                  <a:lnTo>
                    <a:pt x="238" y="273"/>
                  </a:lnTo>
                  <a:lnTo>
                    <a:pt x="237" y="271"/>
                  </a:lnTo>
                  <a:lnTo>
                    <a:pt x="235" y="271"/>
                  </a:lnTo>
                  <a:lnTo>
                    <a:pt x="231" y="269"/>
                  </a:lnTo>
                  <a:lnTo>
                    <a:pt x="231" y="271"/>
                  </a:lnTo>
                  <a:lnTo>
                    <a:pt x="229" y="271"/>
                  </a:lnTo>
                  <a:lnTo>
                    <a:pt x="229" y="269"/>
                  </a:lnTo>
                  <a:lnTo>
                    <a:pt x="227" y="269"/>
                  </a:lnTo>
                  <a:lnTo>
                    <a:pt x="227" y="271"/>
                  </a:lnTo>
                  <a:lnTo>
                    <a:pt x="225" y="271"/>
                  </a:lnTo>
                  <a:lnTo>
                    <a:pt x="223" y="271"/>
                  </a:lnTo>
                  <a:lnTo>
                    <a:pt x="223" y="269"/>
                  </a:lnTo>
                  <a:lnTo>
                    <a:pt x="221" y="269"/>
                  </a:lnTo>
                  <a:lnTo>
                    <a:pt x="219" y="269"/>
                  </a:lnTo>
                  <a:lnTo>
                    <a:pt x="219" y="267"/>
                  </a:lnTo>
                  <a:lnTo>
                    <a:pt x="217" y="267"/>
                  </a:lnTo>
                  <a:lnTo>
                    <a:pt x="215" y="267"/>
                  </a:lnTo>
                  <a:lnTo>
                    <a:pt x="213" y="267"/>
                  </a:lnTo>
                  <a:lnTo>
                    <a:pt x="212" y="267"/>
                  </a:lnTo>
                  <a:lnTo>
                    <a:pt x="212" y="265"/>
                  </a:lnTo>
                  <a:lnTo>
                    <a:pt x="210" y="263"/>
                  </a:lnTo>
                  <a:lnTo>
                    <a:pt x="210" y="261"/>
                  </a:lnTo>
                  <a:lnTo>
                    <a:pt x="210" y="259"/>
                  </a:lnTo>
                  <a:lnTo>
                    <a:pt x="208" y="257"/>
                  </a:lnTo>
                  <a:lnTo>
                    <a:pt x="208" y="255"/>
                  </a:lnTo>
                  <a:lnTo>
                    <a:pt x="208" y="251"/>
                  </a:lnTo>
                  <a:lnTo>
                    <a:pt x="206" y="248"/>
                  </a:lnTo>
                  <a:lnTo>
                    <a:pt x="206" y="246"/>
                  </a:lnTo>
                  <a:lnTo>
                    <a:pt x="206" y="244"/>
                  </a:lnTo>
                  <a:lnTo>
                    <a:pt x="206" y="246"/>
                  </a:lnTo>
                  <a:lnTo>
                    <a:pt x="206" y="244"/>
                  </a:lnTo>
                  <a:lnTo>
                    <a:pt x="204" y="244"/>
                  </a:lnTo>
                  <a:lnTo>
                    <a:pt x="204" y="242"/>
                  </a:lnTo>
                  <a:lnTo>
                    <a:pt x="202" y="242"/>
                  </a:lnTo>
                  <a:lnTo>
                    <a:pt x="200" y="242"/>
                  </a:lnTo>
                  <a:lnTo>
                    <a:pt x="198" y="242"/>
                  </a:lnTo>
                  <a:lnTo>
                    <a:pt x="196" y="242"/>
                  </a:lnTo>
                  <a:lnTo>
                    <a:pt x="194" y="242"/>
                  </a:lnTo>
                  <a:lnTo>
                    <a:pt x="192" y="242"/>
                  </a:lnTo>
                  <a:lnTo>
                    <a:pt x="190" y="244"/>
                  </a:lnTo>
                  <a:lnTo>
                    <a:pt x="189" y="244"/>
                  </a:lnTo>
                  <a:lnTo>
                    <a:pt x="187" y="244"/>
                  </a:lnTo>
                  <a:lnTo>
                    <a:pt x="187" y="246"/>
                  </a:lnTo>
                  <a:lnTo>
                    <a:pt x="185" y="244"/>
                  </a:lnTo>
                  <a:lnTo>
                    <a:pt x="185" y="246"/>
                  </a:lnTo>
                  <a:lnTo>
                    <a:pt x="183" y="246"/>
                  </a:lnTo>
                  <a:lnTo>
                    <a:pt x="185" y="248"/>
                  </a:lnTo>
                  <a:lnTo>
                    <a:pt x="183" y="248"/>
                  </a:lnTo>
                  <a:lnTo>
                    <a:pt x="183" y="249"/>
                  </a:lnTo>
                  <a:lnTo>
                    <a:pt x="181" y="249"/>
                  </a:lnTo>
                  <a:lnTo>
                    <a:pt x="179" y="248"/>
                  </a:lnTo>
                  <a:lnTo>
                    <a:pt x="179" y="249"/>
                  </a:lnTo>
                  <a:lnTo>
                    <a:pt x="177" y="249"/>
                  </a:lnTo>
                  <a:lnTo>
                    <a:pt x="175" y="251"/>
                  </a:lnTo>
                  <a:lnTo>
                    <a:pt x="173" y="251"/>
                  </a:lnTo>
                  <a:lnTo>
                    <a:pt x="171" y="253"/>
                  </a:lnTo>
                  <a:lnTo>
                    <a:pt x="169" y="253"/>
                  </a:lnTo>
                  <a:lnTo>
                    <a:pt x="167" y="253"/>
                  </a:lnTo>
                  <a:lnTo>
                    <a:pt x="167" y="251"/>
                  </a:lnTo>
                  <a:lnTo>
                    <a:pt x="165" y="251"/>
                  </a:lnTo>
                  <a:lnTo>
                    <a:pt x="164" y="251"/>
                  </a:lnTo>
                  <a:lnTo>
                    <a:pt x="164" y="249"/>
                  </a:lnTo>
                  <a:lnTo>
                    <a:pt x="162" y="249"/>
                  </a:lnTo>
                  <a:lnTo>
                    <a:pt x="160" y="249"/>
                  </a:lnTo>
                  <a:lnTo>
                    <a:pt x="158" y="249"/>
                  </a:lnTo>
                  <a:lnTo>
                    <a:pt x="156" y="249"/>
                  </a:lnTo>
                  <a:lnTo>
                    <a:pt x="154" y="249"/>
                  </a:lnTo>
                  <a:lnTo>
                    <a:pt x="152" y="248"/>
                  </a:lnTo>
                  <a:lnTo>
                    <a:pt x="150" y="248"/>
                  </a:lnTo>
                  <a:lnTo>
                    <a:pt x="150" y="246"/>
                  </a:lnTo>
                  <a:lnTo>
                    <a:pt x="144" y="244"/>
                  </a:lnTo>
                  <a:lnTo>
                    <a:pt x="142" y="244"/>
                  </a:lnTo>
                  <a:lnTo>
                    <a:pt x="142" y="242"/>
                  </a:lnTo>
                  <a:lnTo>
                    <a:pt x="141" y="242"/>
                  </a:lnTo>
                  <a:lnTo>
                    <a:pt x="141" y="240"/>
                  </a:lnTo>
                  <a:lnTo>
                    <a:pt x="139" y="240"/>
                  </a:lnTo>
                  <a:lnTo>
                    <a:pt x="137" y="238"/>
                  </a:lnTo>
                  <a:lnTo>
                    <a:pt x="137" y="236"/>
                  </a:lnTo>
                  <a:lnTo>
                    <a:pt x="137" y="234"/>
                  </a:lnTo>
                  <a:lnTo>
                    <a:pt x="135" y="234"/>
                  </a:lnTo>
                  <a:lnTo>
                    <a:pt x="133" y="232"/>
                  </a:lnTo>
                  <a:lnTo>
                    <a:pt x="131" y="232"/>
                  </a:lnTo>
                  <a:lnTo>
                    <a:pt x="129" y="230"/>
                  </a:lnTo>
                  <a:lnTo>
                    <a:pt x="127" y="230"/>
                  </a:lnTo>
                  <a:lnTo>
                    <a:pt x="125" y="230"/>
                  </a:lnTo>
                  <a:lnTo>
                    <a:pt x="123" y="230"/>
                  </a:lnTo>
                  <a:lnTo>
                    <a:pt x="121" y="230"/>
                  </a:lnTo>
                  <a:lnTo>
                    <a:pt x="119" y="230"/>
                  </a:lnTo>
                  <a:lnTo>
                    <a:pt x="119" y="228"/>
                  </a:lnTo>
                  <a:lnTo>
                    <a:pt x="117" y="228"/>
                  </a:lnTo>
                  <a:lnTo>
                    <a:pt x="117" y="226"/>
                  </a:lnTo>
                  <a:lnTo>
                    <a:pt x="116" y="226"/>
                  </a:lnTo>
                  <a:lnTo>
                    <a:pt x="116" y="225"/>
                  </a:lnTo>
                  <a:lnTo>
                    <a:pt x="116" y="223"/>
                  </a:lnTo>
                  <a:lnTo>
                    <a:pt x="114" y="221"/>
                  </a:lnTo>
                  <a:lnTo>
                    <a:pt x="114" y="219"/>
                  </a:lnTo>
                  <a:lnTo>
                    <a:pt x="112" y="217"/>
                  </a:lnTo>
                  <a:lnTo>
                    <a:pt x="112" y="215"/>
                  </a:lnTo>
                  <a:lnTo>
                    <a:pt x="112" y="213"/>
                  </a:lnTo>
                  <a:lnTo>
                    <a:pt x="110" y="211"/>
                  </a:lnTo>
                  <a:lnTo>
                    <a:pt x="108" y="211"/>
                  </a:lnTo>
                  <a:lnTo>
                    <a:pt x="108" y="209"/>
                  </a:lnTo>
                  <a:lnTo>
                    <a:pt x="110" y="209"/>
                  </a:lnTo>
                  <a:lnTo>
                    <a:pt x="110" y="207"/>
                  </a:lnTo>
                  <a:lnTo>
                    <a:pt x="108" y="207"/>
                  </a:lnTo>
                  <a:lnTo>
                    <a:pt x="108" y="205"/>
                  </a:lnTo>
                  <a:lnTo>
                    <a:pt x="106" y="205"/>
                  </a:lnTo>
                  <a:lnTo>
                    <a:pt x="106" y="207"/>
                  </a:lnTo>
                  <a:lnTo>
                    <a:pt x="106" y="205"/>
                  </a:lnTo>
                  <a:lnTo>
                    <a:pt x="104" y="205"/>
                  </a:lnTo>
                  <a:lnTo>
                    <a:pt x="106" y="205"/>
                  </a:lnTo>
                  <a:lnTo>
                    <a:pt x="106" y="203"/>
                  </a:lnTo>
                  <a:lnTo>
                    <a:pt x="106" y="202"/>
                  </a:lnTo>
                  <a:lnTo>
                    <a:pt x="106" y="200"/>
                  </a:lnTo>
                  <a:lnTo>
                    <a:pt x="104" y="200"/>
                  </a:lnTo>
                  <a:lnTo>
                    <a:pt x="104" y="198"/>
                  </a:lnTo>
                  <a:lnTo>
                    <a:pt x="102" y="198"/>
                  </a:lnTo>
                  <a:lnTo>
                    <a:pt x="102" y="196"/>
                  </a:lnTo>
                  <a:lnTo>
                    <a:pt x="100" y="196"/>
                  </a:lnTo>
                  <a:lnTo>
                    <a:pt x="100" y="194"/>
                  </a:lnTo>
                  <a:lnTo>
                    <a:pt x="98" y="194"/>
                  </a:lnTo>
                  <a:lnTo>
                    <a:pt x="98" y="192"/>
                  </a:lnTo>
                  <a:lnTo>
                    <a:pt x="96" y="192"/>
                  </a:lnTo>
                  <a:lnTo>
                    <a:pt x="96" y="190"/>
                  </a:lnTo>
                  <a:lnTo>
                    <a:pt x="96" y="188"/>
                  </a:lnTo>
                  <a:lnTo>
                    <a:pt x="96" y="186"/>
                  </a:lnTo>
                  <a:lnTo>
                    <a:pt x="94" y="186"/>
                  </a:lnTo>
                  <a:lnTo>
                    <a:pt x="89" y="190"/>
                  </a:lnTo>
                  <a:lnTo>
                    <a:pt x="87" y="190"/>
                  </a:lnTo>
                  <a:lnTo>
                    <a:pt x="87" y="188"/>
                  </a:lnTo>
                  <a:lnTo>
                    <a:pt x="85" y="188"/>
                  </a:lnTo>
                  <a:lnTo>
                    <a:pt x="83" y="188"/>
                  </a:lnTo>
                  <a:lnTo>
                    <a:pt x="83" y="186"/>
                  </a:lnTo>
                  <a:lnTo>
                    <a:pt x="81" y="186"/>
                  </a:lnTo>
                  <a:lnTo>
                    <a:pt x="79" y="184"/>
                  </a:lnTo>
                  <a:lnTo>
                    <a:pt x="77" y="184"/>
                  </a:lnTo>
                  <a:lnTo>
                    <a:pt x="77" y="182"/>
                  </a:lnTo>
                  <a:lnTo>
                    <a:pt x="79" y="182"/>
                  </a:lnTo>
                  <a:lnTo>
                    <a:pt x="81" y="182"/>
                  </a:lnTo>
                  <a:lnTo>
                    <a:pt x="81" y="184"/>
                  </a:lnTo>
                  <a:lnTo>
                    <a:pt x="83" y="184"/>
                  </a:lnTo>
                  <a:lnTo>
                    <a:pt x="83" y="182"/>
                  </a:lnTo>
                  <a:lnTo>
                    <a:pt x="83" y="180"/>
                  </a:lnTo>
                  <a:lnTo>
                    <a:pt x="81" y="182"/>
                  </a:lnTo>
                  <a:lnTo>
                    <a:pt x="81" y="180"/>
                  </a:lnTo>
                  <a:lnTo>
                    <a:pt x="79" y="180"/>
                  </a:lnTo>
                  <a:lnTo>
                    <a:pt x="77" y="182"/>
                  </a:lnTo>
                  <a:lnTo>
                    <a:pt x="79" y="182"/>
                  </a:lnTo>
                  <a:lnTo>
                    <a:pt x="77" y="182"/>
                  </a:lnTo>
                  <a:lnTo>
                    <a:pt x="77" y="184"/>
                  </a:lnTo>
                  <a:lnTo>
                    <a:pt x="77" y="186"/>
                  </a:lnTo>
                  <a:lnTo>
                    <a:pt x="77" y="188"/>
                  </a:lnTo>
                  <a:lnTo>
                    <a:pt x="77" y="190"/>
                  </a:lnTo>
                  <a:lnTo>
                    <a:pt x="75" y="190"/>
                  </a:lnTo>
                  <a:lnTo>
                    <a:pt x="73" y="190"/>
                  </a:lnTo>
                  <a:lnTo>
                    <a:pt x="73" y="192"/>
                  </a:lnTo>
                  <a:lnTo>
                    <a:pt x="71" y="192"/>
                  </a:lnTo>
                  <a:lnTo>
                    <a:pt x="71" y="190"/>
                  </a:lnTo>
                  <a:lnTo>
                    <a:pt x="71" y="192"/>
                  </a:lnTo>
                  <a:lnTo>
                    <a:pt x="71" y="190"/>
                  </a:lnTo>
                  <a:lnTo>
                    <a:pt x="69" y="190"/>
                  </a:lnTo>
                  <a:lnTo>
                    <a:pt x="69" y="188"/>
                  </a:lnTo>
                  <a:lnTo>
                    <a:pt x="69" y="186"/>
                  </a:lnTo>
                  <a:lnTo>
                    <a:pt x="68" y="184"/>
                  </a:lnTo>
                  <a:lnTo>
                    <a:pt x="66" y="184"/>
                  </a:lnTo>
                  <a:lnTo>
                    <a:pt x="66" y="182"/>
                  </a:lnTo>
                  <a:lnTo>
                    <a:pt x="64" y="182"/>
                  </a:lnTo>
                  <a:lnTo>
                    <a:pt x="64" y="180"/>
                  </a:lnTo>
                  <a:lnTo>
                    <a:pt x="64" y="173"/>
                  </a:lnTo>
                  <a:lnTo>
                    <a:pt x="58" y="173"/>
                  </a:lnTo>
                  <a:lnTo>
                    <a:pt x="58" y="167"/>
                  </a:lnTo>
                  <a:lnTo>
                    <a:pt x="58" y="165"/>
                  </a:lnTo>
                  <a:lnTo>
                    <a:pt x="60" y="157"/>
                  </a:lnTo>
                  <a:lnTo>
                    <a:pt x="60" y="155"/>
                  </a:lnTo>
                  <a:lnTo>
                    <a:pt x="58" y="155"/>
                  </a:lnTo>
                  <a:lnTo>
                    <a:pt x="58" y="154"/>
                  </a:lnTo>
                  <a:lnTo>
                    <a:pt x="56" y="152"/>
                  </a:lnTo>
                  <a:lnTo>
                    <a:pt x="56" y="150"/>
                  </a:lnTo>
                  <a:lnTo>
                    <a:pt x="54" y="150"/>
                  </a:lnTo>
                  <a:lnTo>
                    <a:pt x="56" y="150"/>
                  </a:lnTo>
                  <a:lnTo>
                    <a:pt x="54" y="150"/>
                  </a:lnTo>
                  <a:lnTo>
                    <a:pt x="54" y="148"/>
                  </a:lnTo>
                  <a:lnTo>
                    <a:pt x="54" y="146"/>
                  </a:lnTo>
                  <a:lnTo>
                    <a:pt x="52" y="146"/>
                  </a:lnTo>
                  <a:lnTo>
                    <a:pt x="52" y="144"/>
                  </a:lnTo>
                  <a:lnTo>
                    <a:pt x="50" y="144"/>
                  </a:lnTo>
                  <a:lnTo>
                    <a:pt x="48" y="144"/>
                  </a:lnTo>
                  <a:lnTo>
                    <a:pt x="43" y="140"/>
                  </a:lnTo>
                  <a:lnTo>
                    <a:pt x="43" y="138"/>
                  </a:lnTo>
                  <a:lnTo>
                    <a:pt x="41" y="138"/>
                  </a:lnTo>
                  <a:lnTo>
                    <a:pt x="39" y="136"/>
                  </a:lnTo>
                  <a:lnTo>
                    <a:pt x="37" y="136"/>
                  </a:lnTo>
                  <a:lnTo>
                    <a:pt x="35" y="134"/>
                  </a:lnTo>
                  <a:lnTo>
                    <a:pt x="33" y="136"/>
                  </a:lnTo>
                  <a:lnTo>
                    <a:pt x="33" y="134"/>
                  </a:lnTo>
                  <a:lnTo>
                    <a:pt x="33" y="132"/>
                  </a:lnTo>
                  <a:lnTo>
                    <a:pt x="31" y="132"/>
                  </a:lnTo>
                  <a:lnTo>
                    <a:pt x="33" y="132"/>
                  </a:lnTo>
                  <a:lnTo>
                    <a:pt x="33" y="130"/>
                  </a:lnTo>
                  <a:lnTo>
                    <a:pt x="35" y="130"/>
                  </a:lnTo>
                  <a:lnTo>
                    <a:pt x="33" y="130"/>
                  </a:lnTo>
                  <a:lnTo>
                    <a:pt x="33" y="129"/>
                  </a:lnTo>
                  <a:lnTo>
                    <a:pt x="31" y="127"/>
                  </a:lnTo>
                  <a:lnTo>
                    <a:pt x="31" y="125"/>
                  </a:lnTo>
                  <a:lnTo>
                    <a:pt x="29" y="125"/>
                  </a:lnTo>
                  <a:lnTo>
                    <a:pt x="29" y="123"/>
                  </a:lnTo>
                  <a:lnTo>
                    <a:pt x="27" y="123"/>
                  </a:lnTo>
                  <a:lnTo>
                    <a:pt x="25" y="121"/>
                  </a:lnTo>
                  <a:lnTo>
                    <a:pt x="25" y="119"/>
                  </a:lnTo>
                  <a:lnTo>
                    <a:pt x="23" y="117"/>
                  </a:lnTo>
                  <a:lnTo>
                    <a:pt x="21" y="117"/>
                  </a:lnTo>
                  <a:lnTo>
                    <a:pt x="21" y="115"/>
                  </a:lnTo>
                  <a:lnTo>
                    <a:pt x="23" y="113"/>
                  </a:lnTo>
                  <a:lnTo>
                    <a:pt x="23" y="111"/>
                  </a:lnTo>
                  <a:lnTo>
                    <a:pt x="23" y="109"/>
                  </a:lnTo>
                  <a:lnTo>
                    <a:pt x="21" y="107"/>
                  </a:lnTo>
                  <a:lnTo>
                    <a:pt x="23" y="106"/>
                  </a:lnTo>
                  <a:lnTo>
                    <a:pt x="23" y="104"/>
                  </a:lnTo>
                  <a:lnTo>
                    <a:pt x="25" y="104"/>
                  </a:lnTo>
                  <a:lnTo>
                    <a:pt x="25" y="106"/>
                  </a:lnTo>
                  <a:lnTo>
                    <a:pt x="27" y="106"/>
                  </a:lnTo>
                  <a:lnTo>
                    <a:pt x="27" y="104"/>
                  </a:lnTo>
                  <a:lnTo>
                    <a:pt x="25" y="104"/>
                  </a:lnTo>
                  <a:lnTo>
                    <a:pt x="25" y="102"/>
                  </a:lnTo>
                  <a:lnTo>
                    <a:pt x="25" y="100"/>
                  </a:lnTo>
                  <a:lnTo>
                    <a:pt x="27" y="100"/>
                  </a:lnTo>
                  <a:lnTo>
                    <a:pt x="27" y="98"/>
                  </a:lnTo>
                  <a:lnTo>
                    <a:pt x="29" y="98"/>
                  </a:lnTo>
                  <a:lnTo>
                    <a:pt x="29" y="96"/>
                  </a:lnTo>
                  <a:lnTo>
                    <a:pt x="29" y="94"/>
                  </a:lnTo>
                  <a:lnTo>
                    <a:pt x="31" y="94"/>
                  </a:lnTo>
                  <a:lnTo>
                    <a:pt x="33" y="94"/>
                  </a:lnTo>
                  <a:lnTo>
                    <a:pt x="33" y="92"/>
                  </a:lnTo>
                  <a:lnTo>
                    <a:pt x="33" y="90"/>
                  </a:lnTo>
                  <a:lnTo>
                    <a:pt x="31" y="88"/>
                  </a:lnTo>
                  <a:lnTo>
                    <a:pt x="31" y="86"/>
                  </a:lnTo>
                  <a:lnTo>
                    <a:pt x="31" y="84"/>
                  </a:lnTo>
                  <a:lnTo>
                    <a:pt x="31" y="82"/>
                  </a:lnTo>
                  <a:lnTo>
                    <a:pt x="33" y="82"/>
                  </a:lnTo>
                  <a:lnTo>
                    <a:pt x="35" y="82"/>
                  </a:lnTo>
                  <a:lnTo>
                    <a:pt x="35" y="81"/>
                  </a:lnTo>
                  <a:lnTo>
                    <a:pt x="37" y="81"/>
                  </a:lnTo>
                  <a:lnTo>
                    <a:pt x="35" y="81"/>
                  </a:lnTo>
                  <a:lnTo>
                    <a:pt x="33" y="81"/>
                  </a:lnTo>
                  <a:lnTo>
                    <a:pt x="33" y="79"/>
                  </a:lnTo>
                  <a:lnTo>
                    <a:pt x="31" y="79"/>
                  </a:lnTo>
                  <a:lnTo>
                    <a:pt x="31" y="81"/>
                  </a:lnTo>
                  <a:lnTo>
                    <a:pt x="31" y="79"/>
                  </a:lnTo>
                  <a:lnTo>
                    <a:pt x="29" y="81"/>
                  </a:lnTo>
                  <a:lnTo>
                    <a:pt x="27" y="81"/>
                  </a:lnTo>
                  <a:lnTo>
                    <a:pt x="27" y="79"/>
                  </a:lnTo>
                  <a:lnTo>
                    <a:pt x="25" y="79"/>
                  </a:lnTo>
                  <a:lnTo>
                    <a:pt x="25" y="77"/>
                  </a:lnTo>
                  <a:lnTo>
                    <a:pt x="23" y="77"/>
                  </a:lnTo>
                  <a:lnTo>
                    <a:pt x="21" y="77"/>
                  </a:lnTo>
                  <a:lnTo>
                    <a:pt x="20" y="77"/>
                  </a:lnTo>
                  <a:lnTo>
                    <a:pt x="21" y="75"/>
                  </a:lnTo>
                  <a:lnTo>
                    <a:pt x="20" y="73"/>
                  </a:lnTo>
                  <a:lnTo>
                    <a:pt x="20" y="71"/>
                  </a:lnTo>
                  <a:lnTo>
                    <a:pt x="20" y="69"/>
                  </a:lnTo>
                  <a:lnTo>
                    <a:pt x="18" y="69"/>
                  </a:lnTo>
                  <a:lnTo>
                    <a:pt x="16" y="69"/>
                  </a:lnTo>
                  <a:lnTo>
                    <a:pt x="16" y="67"/>
                  </a:lnTo>
                  <a:lnTo>
                    <a:pt x="16" y="65"/>
                  </a:lnTo>
                  <a:lnTo>
                    <a:pt x="16" y="63"/>
                  </a:lnTo>
                  <a:lnTo>
                    <a:pt x="16" y="61"/>
                  </a:lnTo>
                  <a:lnTo>
                    <a:pt x="14" y="61"/>
                  </a:lnTo>
                  <a:lnTo>
                    <a:pt x="12" y="61"/>
                  </a:lnTo>
                  <a:lnTo>
                    <a:pt x="12" y="59"/>
                  </a:lnTo>
                  <a:lnTo>
                    <a:pt x="14" y="59"/>
                  </a:lnTo>
                  <a:lnTo>
                    <a:pt x="14" y="58"/>
                  </a:lnTo>
                  <a:lnTo>
                    <a:pt x="14" y="56"/>
                  </a:lnTo>
                  <a:lnTo>
                    <a:pt x="12" y="56"/>
                  </a:lnTo>
                  <a:lnTo>
                    <a:pt x="12" y="54"/>
                  </a:lnTo>
                  <a:lnTo>
                    <a:pt x="12" y="52"/>
                  </a:lnTo>
                  <a:lnTo>
                    <a:pt x="12" y="50"/>
                  </a:lnTo>
                  <a:lnTo>
                    <a:pt x="10" y="50"/>
                  </a:lnTo>
                  <a:lnTo>
                    <a:pt x="10" y="48"/>
                  </a:lnTo>
                  <a:lnTo>
                    <a:pt x="8" y="48"/>
                  </a:lnTo>
                  <a:lnTo>
                    <a:pt x="8" y="46"/>
                  </a:lnTo>
                  <a:lnTo>
                    <a:pt x="8" y="44"/>
                  </a:lnTo>
                  <a:lnTo>
                    <a:pt x="8" y="42"/>
                  </a:lnTo>
                  <a:lnTo>
                    <a:pt x="8" y="40"/>
                  </a:lnTo>
                  <a:lnTo>
                    <a:pt x="6" y="40"/>
                  </a:lnTo>
                  <a:lnTo>
                    <a:pt x="6" y="42"/>
                  </a:lnTo>
                  <a:lnTo>
                    <a:pt x="6" y="40"/>
                  </a:lnTo>
                  <a:lnTo>
                    <a:pt x="4" y="38"/>
                  </a:lnTo>
                  <a:lnTo>
                    <a:pt x="2" y="38"/>
                  </a:lnTo>
                  <a:lnTo>
                    <a:pt x="2" y="36"/>
                  </a:lnTo>
                  <a:lnTo>
                    <a:pt x="4" y="36"/>
                  </a:lnTo>
                  <a:lnTo>
                    <a:pt x="4" y="34"/>
                  </a:lnTo>
                  <a:lnTo>
                    <a:pt x="6" y="33"/>
                  </a:lnTo>
                  <a:lnTo>
                    <a:pt x="6" y="31"/>
                  </a:lnTo>
                  <a:lnTo>
                    <a:pt x="6" y="29"/>
                  </a:lnTo>
                  <a:lnTo>
                    <a:pt x="4" y="29"/>
                  </a:lnTo>
                  <a:lnTo>
                    <a:pt x="4" y="27"/>
                  </a:lnTo>
                  <a:lnTo>
                    <a:pt x="4" y="25"/>
                  </a:lnTo>
                  <a:lnTo>
                    <a:pt x="4" y="23"/>
                  </a:lnTo>
                  <a:lnTo>
                    <a:pt x="4" y="21"/>
                  </a:lnTo>
                  <a:lnTo>
                    <a:pt x="4" y="19"/>
                  </a:lnTo>
                  <a:lnTo>
                    <a:pt x="2" y="19"/>
                  </a:lnTo>
                  <a:lnTo>
                    <a:pt x="2" y="17"/>
                  </a:lnTo>
                  <a:lnTo>
                    <a:pt x="2" y="15"/>
                  </a:lnTo>
                  <a:lnTo>
                    <a:pt x="2" y="13"/>
                  </a:lnTo>
                  <a:lnTo>
                    <a:pt x="0" y="13"/>
                  </a:lnTo>
                  <a:lnTo>
                    <a:pt x="0" y="11"/>
                  </a:lnTo>
                  <a:lnTo>
                    <a:pt x="0" y="10"/>
                  </a:lnTo>
                  <a:lnTo>
                    <a:pt x="0" y="8"/>
                  </a:lnTo>
                  <a:lnTo>
                    <a:pt x="2" y="8"/>
                  </a:lnTo>
                  <a:lnTo>
                    <a:pt x="4" y="8"/>
                  </a:lnTo>
                  <a:lnTo>
                    <a:pt x="6" y="8"/>
                  </a:lnTo>
                  <a:lnTo>
                    <a:pt x="6" y="6"/>
                  </a:lnTo>
                  <a:lnTo>
                    <a:pt x="6" y="4"/>
                  </a:lnTo>
                  <a:lnTo>
                    <a:pt x="6" y="2"/>
                  </a:lnTo>
                  <a:lnTo>
                    <a:pt x="8" y="0"/>
                  </a:lnTo>
                  <a:lnTo>
                    <a:pt x="10" y="0"/>
                  </a:lnTo>
                  <a:lnTo>
                    <a:pt x="10" y="2"/>
                  </a:lnTo>
                  <a:lnTo>
                    <a:pt x="12" y="2"/>
                  </a:lnTo>
                  <a:lnTo>
                    <a:pt x="12" y="4"/>
                  </a:lnTo>
                  <a:lnTo>
                    <a:pt x="14" y="4"/>
                  </a:lnTo>
                  <a:lnTo>
                    <a:pt x="14" y="6"/>
                  </a:lnTo>
                  <a:lnTo>
                    <a:pt x="14" y="8"/>
                  </a:lnTo>
                  <a:lnTo>
                    <a:pt x="16" y="8"/>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5" name="Freeform 114"/>
            <p:cNvSpPr>
              <a:spLocks/>
            </p:cNvSpPr>
            <p:nvPr/>
          </p:nvSpPr>
          <p:spPr bwMode="auto">
            <a:xfrm>
              <a:off x="6008688" y="3814763"/>
              <a:ext cx="246063" cy="249238"/>
            </a:xfrm>
            <a:custGeom>
              <a:avLst/>
              <a:gdLst>
                <a:gd name="T0" fmla="*/ 98 w 155"/>
                <a:gd name="T1" fmla="*/ 9 h 157"/>
                <a:gd name="T2" fmla="*/ 100 w 155"/>
                <a:gd name="T3" fmla="*/ 13 h 157"/>
                <a:gd name="T4" fmla="*/ 104 w 155"/>
                <a:gd name="T5" fmla="*/ 19 h 157"/>
                <a:gd name="T6" fmla="*/ 105 w 155"/>
                <a:gd name="T7" fmla="*/ 27 h 157"/>
                <a:gd name="T8" fmla="*/ 111 w 155"/>
                <a:gd name="T9" fmla="*/ 31 h 157"/>
                <a:gd name="T10" fmla="*/ 117 w 155"/>
                <a:gd name="T11" fmla="*/ 29 h 157"/>
                <a:gd name="T12" fmla="*/ 119 w 155"/>
                <a:gd name="T13" fmla="*/ 32 h 157"/>
                <a:gd name="T14" fmla="*/ 115 w 155"/>
                <a:gd name="T15" fmla="*/ 38 h 157"/>
                <a:gd name="T16" fmla="*/ 113 w 155"/>
                <a:gd name="T17" fmla="*/ 44 h 157"/>
                <a:gd name="T18" fmla="*/ 109 w 155"/>
                <a:gd name="T19" fmla="*/ 50 h 157"/>
                <a:gd name="T20" fmla="*/ 109 w 155"/>
                <a:gd name="T21" fmla="*/ 56 h 157"/>
                <a:gd name="T22" fmla="*/ 107 w 155"/>
                <a:gd name="T23" fmla="*/ 59 h 157"/>
                <a:gd name="T24" fmla="*/ 107 w 155"/>
                <a:gd name="T25" fmla="*/ 67 h 157"/>
                <a:gd name="T26" fmla="*/ 113 w 155"/>
                <a:gd name="T27" fmla="*/ 75 h 157"/>
                <a:gd name="T28" fmla="*/ 119 w 155"/>
                <a:gd name="T29" fmla="*/ 80 h 157"/>
                <a:gd name="T30" fmla="*/ 117 w 155"/>
                <a:gd name="T31" fmla="*/ 84 h 157"/>
                <a:gd name="T32" fmla="*/ 125 w 155"/>
                <a:gd name="T33" fmla="*/ 88 h 157"/>
                <a:gd name="T34" fmla="*/ 136 w 155"/>
                <a:gd name="T35" fmla="*/ 94 h 157"/>
                <a:gd name="T36" fmla="*/ 140 w 155"/>
                <a:gd name="T37" fmla="*/ 100 h 157"/>
                <a:gd name="T38" fmla="*/ 142 w 155"/>
                <a:gd name="T39" fmla="*/ 105 h 157"/>
                <a:gd name="T40" fmla="*/ 142 w 155"/>
                <a:gd name="T41" fmla="*/ 123 h 157"/>
                <a:gd name="T42" fmla="*/ 150 w 155"/>
                <a:gd name="T43" fmla="*/ 134 h 157"/>
                <a:gd name="T44" fmla="*/ 155 w 155"/>
                <a:gd name="T45" fmla="*/ 140 h 157"/>
                <a:gd name="T46" fmla="*/ 150 w 155"/>
                <a:gd name="T47" fmla="*/ 140 h 157"/>
                <a:gd name="T48" fmla="*/ 142 w 155"/>
                <a:gd name="T49" fmla="*/ 138 h 157"/>
                <a:gd name="T50" fmla="*/ 132 w 155"/>
                <a:gd name="T51" fmla="*/ 144 h 157"/>
                <a:gd name="T52" fmla="*/ 127 w 155"/>
                <a:gd name="T53" fmla="*/ 152 h 157"/>
                <a:gd name="T54" fmla="*/ 119 w 155"/>
                <a:gd name="T55" fmla="*/ 157 h 157"/>
                <a:gd name="T56" fmla="*/ 109 w 155"/>
                <a:gd name="T57" fmla="*/ 157 h 157"/>
                <a:gd name="T58" fmla="*/ 100 w 155"/>
                <a:gd name="T59" fmla="*/ 155 h 157"/>
                <a:gd name="T60" fmla="*/ 92 w 155"/>
                <a:gd name="T61" fmla="*/ 153 h 157"/>
                <a:gd name="T62" fmla="*/ 84 w 155"/>
                <a:gd name="T63" fmla="*/ 146 h 157"/>
                <a:gd name="T64" fmla="*/ 75 w 155"/>
                <a:gd name="T65" fmla="*/ 138 h 157"/>
                <a:gd name="T66" fmla="*/ 65 w 155"/>
                <a:gd name="T67" fmla="*/ 130 h 157"/>
                <a:gd name="T68" fmla="*/ 57 w 155"/>
                <a:gd name="T69" fmla="*/ 125 h 157"/>
                <a:gd name="T70" fmla="*/ 50 w 155"/>
                <a:gd name="T71" fmla="*/ 119 h 157"/>
                <a:gd name="T72" fmla="*/ 42 w 155"/>
                <a:gd name="T73" fmla="*/ 115 h 157"/>
                <a:gd name="T74" fmla="*/ 34 w 155"/>
                <a:gd name="T75" fmla="*/ 109 h 157"/>
                <a:gd name="T76" fmla="*/ 27 w 155"/>
                <a:gd name="T77" fmla="*/ 105 h 157"/>
                <a:gd name="T78" fmla="*/ 13 w 155"/>
                <a:gd name="T79" fmla="*/ 102 h 157"/>
                <a:gd name="T80" fmla="*/ 8 w 155"/>
                <a:gd name="T81" fmla="*/ 96 h 157"/>
                <a:gd name="T82" fmla="*/ 4 w 155"/>
                <a:gd name="T83" fmla="*/ 86 h 157"/>
                <a:gd name="T84" fmla="*/ 2 w 155"/>
                <a:gd name="T85" fmla="*/ 77 h 157"/>
                <a:gd name="T86" fmla="*/ 11 w 155"/>
                <a:gd name="T87" fmla="*/ 71 h 157"/>
                <a:gd name="T88" fmla="*/ 19 w 155"/>
                <a:gd name="T89" fmla="*/ 65 h 157"/>
                <a:gd name="T90" fmla="*/ 29 w 155"/>
                <a:gd name="T91" fmla="*/ 61 h 157"/>
                <a:gd name="T92" fmla="*/ 38 w 155"/>
                <a:gd name="T93" fmla="*/ 50 h 157"/>
                <a:gd name="T94" fmla="*/ 40 w 155"/>
                <a:gd name="T95" fmla="*/ 34 h 157"/>
                <a:gd name="T96" fmla="*/ 40 w 155"/>
                <a:gd name="T97" fmla="*/ 27 h 157"/>
                <a:gd name="T98" fmla="*/ 44 w 155"/>
                <a:gd name="T99" fmla="*/ 15 h 157"/>
                <a:gd name="T100" fmla="*/ 56 w 155"/>
                <a:gd name="T101" fmla="*/ 8 h 157"/>
                <a:gd name="T102" fmla="*/ 63 w 155"/>
                <a:gd name="T103" fmla="*/ 0 h 157"/>
                <a:gd name="T104" fmla="*/ 73 w 155"/>
                <a:gd name="T105" fmla="*/ 0 h 157"/>
                <a:gd name="T106" fmla="*/ 82 w 155"/>
                <a:gd name="T107" fmla="*/ 2 h 157"/>
                <a:gd name="T108" fmla="*/ 88 w 155"/>
                <a:gd name="T109" fmla="*/ 4 h 157"/>
                <a:gd name="T110" fmla="*/ 88 w 155"/>
                <a:gd name="T111" fmla="*/ 6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5" h="157">
                  <a:moveTo>
                    <a:pt x="96" y="4"/>
                  </a:moveTo>
                  <a:lnTo>
                    <a:pt x="96" y="6"/>
                  </a:lnTo>
                  <a:lnTo>
                    <a:pt x="98" y="6"/>
                  </a:lnTo>
                  <a:lnTo>
                    <a:pt x="98" y="8"/>
                  </a:lnTo>
                  <a:lnTo>
                    <a:pt x="98" y="9"/>
                  </a:lnTo>
                  <a:lnTo>
                    <a:pt x="96" y="9"/>
                  </a:lnTo>
                  <a:lnTo>
                    <a:pt x="96" y="11"/>
                  </a:lnTo>
                  <a:lnTo>
                    <a:pt x="98" y="11"/>
                  </a:lnTo>
                  <a:lnTo>
                    <a:pt x="100" y="11"/>
                  </a:lnTo>
                  <a:lnTo>
                    <a:pt x="100" y="13"/>
                  </a:lnTo>
                  <a:lnTo>
                    <a:pt x="100" y="15"/>
                  </a:lnTo>
                  <a:lnTo>
                    <a:pt x="100" y="17"/>
                  </a:lnTo>
                  <a:lnTo>
                    <a:pt x="100" y="19"/>
                  </a:lnTo>
                  <a:lnTo>
                    <a:pt x="102" y="19"/>
                  </a:lnTo>
                  <a:lnTo>
                    <a:pt x="104" y="19"/>
                  </a:lnTo>
                  <a:lnTo>
                    <a:pt x="104" y="21"/>
                  </a:lnTo>
                  <a:lnTo>
                    <a:pt x="104" y="23"/>
                  </a:lnTo>
                  <a:lnTo>
                    <a:pt x="105" y="25"/>
                  </a:lnTo>
                  <a:lnTo>
                    <a:pt x="104" y="27"/>
                  </a:lnTo>
                  <a:lnTo>
                    <a:pt x="105" y="27"/>
                  </a:lnTo>
                  <a:lnTo>
                    <a:pt x="107" y="27"/>
                  </a:lnTo>
                  <a:lnTo>
                    <a:pt x="109" y="27"/>
                  </a:lnTo>
                  <a:lnTo>
                    <a:pt x="109" y="29"/>
                  </a:lnTo>
                  <a:lnTo>
                    <a:pt x="111" y="29"/>
                  </a:lnTo>
                  <a:lnTo>
                    <a:pt x="111" y="31"/>
                  </a:lnTo>
                  <a:lnTo>
                    <a:pt x="113" y="31"/>
                  </a:lnTo>
                  <a:lnTo>
                    <a:pt x="115" y="29"/>
                  </a:lnTo>
                  <a:lnTo>
                    <a:pt x="115" y="31"/>
                  </a:lnTo>
                  <a:lnTo>
                    <a:pt x="115" y="29"/>
                  </a:lnTo>
                  <a:lnTo>
                    <a:pt x="117" y="29"/>
                  </a:lnTo>
                  <a:lnTo>
                    <a:pt x="117" y="31"/>
                  </a:lnTo>
                  <a:lnTo>
                    <a:pt x="119" y="31"/>
                  </a:lnTo>
                  <a:lnTo>
                    <a:pt x="121" y="31"/>
                  </a:lnTo>
                  <a:lnTo>
                    <a:pt x="119" y="31"/>
                  </a:lnTo>
                  <a:lnTo>
                    <a:pt x="119" y="32"/>
                  </a:lnTo>
                  <a:lnTo>
                    <a:pt x="117" y="32"/>
                  </a:lnTo>
                  <a:lnTo>
                    <a:pt x="115" y="32"/>
                  </a:lnTo>
                  <a:lnTo>
                    <a:pt x="115" y="34"/>
                  </a:lnTo>
                  <a:lnTo>
                    <a:pt x="115" y="36"/>
                  </a:lnTo>
                  <a:lnTo>
                    <a:pt x="115" y="38"/>
                  </a:lnTo>
                  <a:lnTo>
                    <a:pt x="117" y="40"/>
                  </a:lnTo>
                  <a:lnTo>
                    <a:pt x="117" y="42"/>
                  </a:lnTo>
                  <a:lnTo>
                    <a:pt x="117" y="44"/>
                  </a:lnTo>
                  <a:lnTo>
                    <a:pt x="115" y="44"/>
                  </a:lnTo>
                  <a:lnTo>
                    <a:pt x="113" y="44"/>
                  </a:lnTo>
                  <a:lnTo>
                    <a:pt x="113" y="46"/>
                  </a:lnTo>
                  <a:lnTo>
                    <a:pt x="113" y="48"/>
                  </a:lnTo>
                  <a:lnTo>
                    <a:pt x="111" y="48"/>
                  </a:lnTo>
                  <a:lnTo>
                    <a:pt x="111" y="50"/>
                  </a:lnTo>
                  <a:lnTo>
                    <a:pt x="109" y="50"/>
                  </a:lnTo>
                  <a:lnTo>
                    <a:pt x="109" y="52"/>
                  </a:lnTo>
                  <a:lnTo>
                    <a:pt x="109" y="54"/>
                  </a:lnTo>
                  <a:lnTo>
                    <a:pt x="111" y="54"/>
                  </a:lnTo>
                  <a:lnTo>
                    <a:pt x="111" y="56"/>
                  </a:lnTo>
                  <a:lnTo>
                    <a:pt x="109" y="56"/>
                  </a:lnTo>
                  <a:lnTo>
                    <a:pt x="109" y="54"/>
                  </a:lnTo>
                  <a:lnTo>
                    <a:pt x="107" y="54"/>
                  </a:lnTo>
                  <a:lnTo>
                    <a:pt x="107" y="56"/>
                  </a:lnTo>
                  <a:lnTo>
                    <a:pt x="105" y="57"/>
                  </a:lnTo>
                  <a:lnTo>
                    <a:pt x="107" y="59"/>
                  </a:lnTo>
                  <a:lnTo>
                    <a:pt x="107" y="61"/>
                  </a:lnTo>
                  <a:lnTo>
                    <a:pt x="107" y="63"/>
                  </a:lnTo>
                  <a:lnTo>
                    <a:pt x="105" y="65"/>
                  </a:lnTo>
                  <a:lnTo>
                    <a:pt x="105" y="67"/>
                  </a:lnTo>
                  <a:lnTo>
                    <a:pt x="107" y="67"/>
                  </a:lnTo>
                  <a:lnTo>
                    <a:pt x="109" y="69"/>
                  </a:lnTo>
                  <a:lnTo>
                    <a:pt x="109" y="71"/>
                  </a:lnTo>
                  <a:lnTo>
                    <a:pt x="111" y="73"/>
                  </a:lnTo>
                  <a:lnTo>
                    <a:pt x="113" y="73"/>
                  </a:lnTo>
                  <a:lnTo>
                    <a:pt x="113" y="75"/>
                  </a:lnTo>
                  <a:lnTo>
                    <a:pt x="115" y="75"/>
                  </a:lnTo>
                  <a:lnTo>
                    <a:pt x="115" y="77"/>
                  </a:lnTo>
                  <a:lnTo>
                    <a:pt x="117" y="79"/>
                  </a:lnTo>
                  <a:lnTo>
                    <a:pt x="117" y="80"/>
                  </a:lnTo>
                  <a:lnTo>
                    <a:pt x="119" y="80"/>
                  </a:lnTo>
                  <a:lnTo>
                    <a:pt x="117" y="80"/>
                  </a:lnTo>
                  <a:lnTo>
                    <a:pt x="117" y="82"/>
                  </a:lnTo>
                  <a:lnTo>
                    <a:pt x="115" y="82"/>
                  </a:lnTo>
                  <a:lnTo>
                    <a:pt x="117" y="82"/>
                  </a:lnTo>
                  <a:lnTo>
                    <a:pt x="117" y="84"/>
                  </a:lnTo>
                  <a:lnTo>
                    <a:pt x="117" y="86"/>
                  </a:lnTo>
                  <a:lnTo>
                    <a:pt x="119" y="84"/>
                  </a:lnTo>
                  <a:lnTo>
                    <a:pt x="121" y="86"/>
                  </a:lnTo>
                  <a:lnTo>
                    <a:pt x="123" y="86"/>
                  </a:lnTo>
                  <a:lnTo>
                    <a:pt x="125" y="88"/>
                  </a:lnTo>
                  <a:lnTo>
                    <a:pt x="127" y="88"/>
                  </a:lnTo>
                  <a:lnTo>
                    <a:pt x="127" y="90"/>
                  </a:lnTo>
                  <a:lnTo>
                    <a:pt x="132" y="94"/>
                  </a:lnTo>
                  <a:lnTo>
                    <a:pt x="134" y="94"/>
                  </a:lnTo>
                  <a:lnTo>
                    <a:pt x="136" y="94"/>
                  </a:lnTo>
                  <a:lnTo>
                    <a:pt x="136" y="96"/>
                  </a:lnTo>
                  <a:lnTo>
                    <a:pt x="138" y="96"/>
                  </a:lnTo>
                  <a:lnTo>
                    <a:pt x="138" y="98"/>
                  </a:lnTo>
                  <a:lnTo>
                    <a:pt x="138" y="100"/>
                  </a:lnTo>
                  <a:lnTo>
                    <a:pt x="140" y="100"/>
                  </a:lnTo>
                  <a:lnTo>
                    <a:pt x="138" y="100"/>
                  </a:lnTo>
                  <a:lnTo>
                    <a:pt x="140" y="100"/>
                  </a:lnTo>
                  <a:lnTo>
                    <a:pt x="140" y="102"/>
                  </a:lnTo>
                  <a:lnTo>
                    <a:pt x="142" y="104"/>
                  </a:lnTo>
                  <a:lnTo>
                    <a:pt x="142" y="105"/>
                  </a:lnTo>
                  <a:lnTo>
                    <a:pt x="144" y="105"/>
                  </a:lnTo>
                  <a:lnTo>
                    <a:pt x="144" y="107"/>
                  </a:lnTo>
                  <a:lnTo>
                    <a:pt x="142" y="115"/>
                  </a:lnTo>
                  <a:lnTo>
                    <a:pt x="142" y="117"/>
                  </a:lnTo>
                  <a:lnTo>
                    <a:pt x="142" y="123"/>
                  </a:lnTo>
                  <a:lnTo>
                    <a:pt x="148" y="123"/>
                  </a:lnTo>
                  <a:lnTo>
                    <a:pt x="148" y="130"/>
                  </a:lnTo>
                  <a:lnTo>
                    <a:pt x="148" y="132"/>
                  </a:lnTo>
                  <a:lnTo>
                    <a:pt x="150" y="132"/>
                  </a:lnTo>
                  <a:lnTo>
                    <a:pt x="150" y="134"/>
                  </a:lnTo>
                  <a:lnTo>
                    <a:pt x="152" y="134"/>
                  </a:lnTo>
                  <a:lnTo>
                    <a:pt x="153" y="136"/>
                  </a:lnTo>
                  <a:lnTo>
                    <a:pt x="153" y="138"/>
                  </a:lnTo>
                  <a:lnTo>
                    <a:pt x="153" y="140"/>
                  </a:lnTo>
                  <a:lnTo>
                    <a:pt x="155" y="140"/>
                  </a:lnTo>
                  <a:lnTo>
                    <a:pt x="155" y="142"/>
                  </a:lnTo>
                  <a:lnTo>
                    <a:pt x="153" y="142"/>
                  </a:lnTo>
                  <a:lnTo>
                    <a:pt x="152" y="142"/>
                  </a:lnTo>
                  <a:lnTo>
                    <a:pt x="152" y="140"/>
                  </a:lnTo>
                  <a:lnTo>
                    <a:pt x="150" y="140"/>
                  </a:lnTo>
                  <a:lnTo>
                    <a:pt x="148" y="140"/>
                  </a:lnTo>
                  <a:lnTo>
                    <a:pt x="146" y="140"/>
                  </a:lnTo>
                  <a:lnTo>
                    <a:pt x="146" y="138"/>
                  </a:lnTo>
                  <a:lnTo>
                    <a:pt x="146" y="140"/>
                  </a:lnTo>
                  <a:lnTo>
                    <a:pt x="142" y="138"/>
                  </a:lnTo>
                  <a:lnTo>
                    <a:pt x="138" y="138"/>
                  </a:lnTo>
                  <a:lnTo>
                    <a:pt x="136" y="138"/>
                  </a:lnTo>
                  <a:lnTo>
                    <a:pt x="134" y="140"/>
                  </a:lnTo>
                  <a:lnTo>
                    <a:pt x="132" y="142"/>
                  </a:lnTo>
                  <a:lnTo>
                    <a:pt x="132" y="144"/>
                  </a:lnTo>
                  <a:lnTo>
                    <a:pt x="130" y="146"/>
                  </a:lnTo>
                  <a:lnTo>
                    <a:pt x="130" y="148"/>
                  </a:lnTo>
                  <a:lnTo>
                    <a:pt x="129" y="150"/>
                  </a:lnTo>
                  <a:lnTo>
                    <a:pt x="129" y="152"/>
                  </a:lnTo>
                  <a:lnTo>
                    <a:pt x="127" y="152"/>
                  </a:lnTo>
                  <a:lnTo>
                    <a:pt x="127" y="153"/>
                  </a:lnTo>
                  <a:lnTo>
                    <a:pt x="125" y="157"/>
                  </a:lnTo>
                  <a:lnTo>
                    <a:pt x="123" y="157"/>
                  </a:lnTo>
                  <a:lnTo>
                    <a:pt x="121" y="157"/>
                  </a:lnTo>
                  <a:lnTo>
                    <a:pt x="119" y="157"/>
                  </a:lnTo>
                  <a:lnTo>
                    <a:pt x="117" y="157"/>
                  </a:lnTo>
                  <a:lnTo>
                    <a:pt x="115" y="157"/>
                  </a:lnTo>
                  <a:lnTo>
                    <a:pt x="113" y="157"/>
                  </a:lnTo>
                  <a:lnTo>
                    <a:pt x="111" y="157"/>
                  </a:lnTo>
                  <a:lnTo>
                    <a:pt x="109" y="157"/>
                  </a:lnTo>
                  <a:lnTo>
                    <a:pt x="107" y="157"/>
                  </a:lnTo>
                  <a:lnTo>
                    <a:pt x="105" y="155"/>
                  </a:lnTo>
                  <a:lnTo>
                    <a:pt x="104" y="155"/>
                  </a:lnTo>
                  <a:lnTo>
                    <a:pt x="102" y="155"/>
                  </a:lnTo>
                  <a:lnTo>
                    <a:pt x="100" y="155"/>
                  </a:lnTo>
                  <a:lnTo>
                    <a:pt x="98" y="155"/>
                  </a:lnTo>
                  <a:lnTo>
                    <a:pt x="96" y="155"/>
                  </a:lnTo>
                  <a:lnTo>
                    <a:pt x="94" y="155"/>
                  </a:lnTo>
                  <a:lnTo>
                    <a:pt x="94" y="153"/>
                  </a:lnTo>
                  <a:lnTo>
                    <a:pt x="92" y="153"/>
                  </a:lnTo>
                  <a:lnTo>
                    <a:pt x="90" y="152"/>
                  </a:lnTo>
                  <a:lnTo>
                    <a:pt x="88" y="150"/>
                  </a:lnTo>
                  <a:lnTo>
                    <a:pt x="86" y="150"/>
                  </a:lnTo>
                  <a:lnTo>
                    <a:pt x="84" y="148"/>
                  </a:lnTo>
                  <a:lnTo>
                    <a:pt x="84" y="146"/>
                  </a:lnTo>
                  <a:lnTo>
                    <a:pt x="82" y="144"/>
                  </a:lnTo>
                  <a:lnTo>
                    <a:pt x="81" y="144"/>
                  </a:lnTo>
                  <a:lnTo>
                    <a:pt x="79" y="142"/>
                  </a:lnTo>
                  <a:lnTo>
                    <a:pt x="77" y="140"/>
                  </a:lnTo>
                  <a:lnTo>
                    <a:pt x="75" y="138"/>
                  </a:lnTo>
                  <a:lnTo>
                    <a:pt x="73" y="138"/>
                  </a:lnTo>
                  <a:lnTo>
                    <a:pt x="71" y="136"/>
                  </a:lnTo>
                  <a:lnTo>
                    <a:pt x="69" y="134"/>
                  </a:lnTo>
                  <a:lnTo>
                    <a:pt x="67" y="132"/>
                  </a:lnTo>
                  <a:lnTo>
                    <a:pt x="65" y="130"/>
                  </a:lnTo>
                  <a:lnTo>
                    <a:pt x="63" y="130"/>
                  </a:lnTo>
                  <a:lnTo>
                    <a:pt x="61" y="128"/>
                  </a:lnTo>
                  <a:lnTo>
                    <a:pt x="61" y="127"/>
                  </a:lnTo>
                  <a:lnTo>
                    <a:pt x="59" y="127"/>
                  </a:lnTo>
                  <a:lnTo>
                    <a:pt x="57" y="125"/>
                  </a:lnTo>
                  <a:lnTo>
                    <a:pt x="56" y="125"/>
                  </a:lnTo>
                  <a:lnTo>
                    <a:pt x="56" y="123"/>
                  </a:lnTo>
                  <a:lnTo>
                    <a:pt x="54" y="121"/>
                  </a:lnTo>
                  <a:lnTo>
                    <a:pt x="52" y="119"/>
                  </a:lnTo>
                  <a:lnTo>
                    <a:pt x="50" y="119"/>
                  </a:lnTo>
                  <a:lnTo>
                    <a:pt x="48" y="119"/>
                  </a:lnTo>
                  <a:lnTo>
                    <a:pt x="48" y="117"/>
                  </a:lnTo>
                  <a:lnTo>
                    <a:pt x="46" y="117"/>
                  </a:lnTo>
                  <a:lnTo>
                    <a:pt x="44" y="115"/>
                  </a:lnTo>
                  <a:lnTo>
                    <a:pt x="42" y="115"/>
                  </a:lnTo>
                  <a:lnTo>
                    <a:pt x="42" y="113"/>
                  </a:lnTo>
                  <a:lnTo>
                    <a:pt x="40" y="113"/>
                  </a:lnTo>
                  <a:lnTo>
                    <a:pt x="38" y="111"/>
                  </a:lnTo>
                  <a:lnTo>
                    <a:pt x="36" y="111"/>
                  </a:lnTo>
                  <a:lnTo>
                    <a:pt x="34" y="109"/>
                  </a:lnTo>
                  <a:lnTo>
                    <a:pt x="33" y="109"/>
                  </a:lnTo>
                  <a:lnTo>
                    <a:pt x="33" y="107"/>
                  </a:lnTo>
                  <a:lnTo>
                    <a:pt x="31" y="107"/>
                  </a:lnTo>
                  <a:lnTo>
                    <a:pt x="29" y="105"/>
                  </a:lnTo>
                  <a:lnTo>
                    <a:pt x="27" y="105"/>
                  </a:lnTo>
                  <a:lnTo>
                    <a:pt x="25" y="104"/>
                  </a:lnTo>
                  <a:lnTo>
                    <a:pt x="21" y="104"/>
                  </a:lnTo>
                  <a:lnTo>
                    <a:pt x="19" y="104"/>
                  </a:lnTo>
                  <a:lnTo>
                    <a:pt x="15" y="104"/>
                  </a:lnTo>
                  <a:lnTo>
                    <a:pt x="13" y="102"/>
                  </a:lnTo>
                  <a:lnTo>
                    <a:pt x="9" y="102"/>
                  </a:lnTo>
                  <a:lnTo>
                    <a:pt x="6" y="102"/>
                  </a:lnTo>
                  <a:lnTo>
                    <a:pt x="8" y="100"/>
                  </a:lnTo>
                  <a:lnTo>
                    <a:pt x="8" y="98"/>
                  </a:lnTo>
                  <a:lnTo>
                    <a:pt x="8" y="96"/>
                  </a:lnTo>
                  <a:lnTo>
                    <a:pt x="4" y="98"/>
                  </a:lnTo>
                  <a:lnTo>
                    <a:pt x="4" y="94"/>
                  </a:lnTo>
                  <a:lnTo>
                    <a:pt x="6" y="94"/>
                  </a:lnTo>
                  <a:lnTo>
                    <a:pt x="4" y="90"/>
                  </a:lnTo>
                  <a:lnTo>
                    <a:pt x="4" y="86"/>
                  </a:lnTo>
                  <a:lnTo>
                    <a:pt x="2" y="84"/>
                  </a:lnTo>
                  <a:lnTo>
                    <a:pt x="2" y="82"/>
                  </a:lnTo>
                  <a:lnTo>
                    <a:pt x="2" y="80"/>
                  </a:lnTo>
                  <a:lnTo>
                    <a:pt x="0" y="77"/>
                  </a:lnTo>
                  <a:lnTo>
                    <a:pt x="2" y="77"/>
                  </a:lnTo>
                  <a:lnTo>
                    <a:pt x="4" y="75"/>
                  </a:lnTo>
                  <a:lnTo>
                    <a:pt x="6" y="75"/>
                  </a:lnTo>
                  <a:lnTo>
                    <a:pt x="8" y="73"/>
                  </a:lnTo>
                  <a:lnTo>
                    <a:pt x="9" y="73"/>
                  </a:lnTo>
                  <a:lnTo>
                    <a:pt x="11" y="71"/>
                  </a:lnTo>
                  <a:lnTo>
                    <a:pt x="13" y="69"/>
                  </a:lnTo>
                  <a:lnTo>
                    <a:pt x="15" y="69"/>
                  </a:lnTo>
                  <a:lnTo>
                    <a:pt x="15" y="67"/>
                  </a:lnTo>
                  <a:lnTo>
                    <a:pt x="17" y="67"/>
                  </a:lnTo>
                  <a:lnTo>
                    <a:pt x="19" y="65"/>
                  </a:lnTo>
                  <a:lnTo>
                    <a:pt x="21" y="65"/>
                  </a:lnTo>
                  <a:lnTo>
                    <a:pt x="23" y="63"/>
                  </a:lnTo>
                  <a:lnTo>
                    <a:pt x="25" y="63"/>
                  </a:lnTo>
                  <a:lnTo>
                    <a:pt x="27" y="61"/>
                  </a:lnTo>
                  <a:lnTo>
                    <a:pt x="29" y="61"/>
                  </a:lnTo>
                  <a:lnTo>
                    <a:pt x="31" y="59"/>
                  </a:lnTo>
                  <a:lnTo>
                    <a:pt x="34" y="57"/>
                  </a:lnTo>
                  <a:lnTo>
                    <a:pt x="36" y="57"/>
                  </a:lnTo>
                  <a:lnTo>
                    <a:pt x="36" y="56"/>
                  </a:lnTo>
                  <a:lnTo>
                    <a:pt x="38" y="50"/>
                  </a:lnTo>
                  <a:lnTo>
                    <a:pt x="38" y="46"/>
                  </a:lnTo>
                  <a:lnTo>
                    <a:pt x="38" y="42"/>
                  </a:lnTo>
                  <a:lnTo>
                    <a:pt x="40" y="38"/>
                  </a:lnTo>
                  <a:lnTo>
                    <a:pt x="40" y="36"/>
                  </a:lnTo>
                  <a:lnTo>
                    <a:pt x="40" y="34"/>
                  </a:lnTo>
                  <a:lnTo>
                    <a:pt x="42" y="34"/>
                  </a:lnTo>
                  <a:lnTo>
                    <a:pt x="42" y="32"/>
                  </a:lnTo>
                  <a:lnTo>
                    <a:pt x="42" y="31"/>
                  </a:lnTo>
                  <a:lnTo>
                    <a:pt x="40" y="29"/>
                  </a:lnTo>
                  <a:lnTo>
                    <a:pt x="40" y="27"/>
                  </a:lnTo>
                  <a:lnTo>
                    <a:pt x="40" y="25"/>
                  </a:lnTo>
                  <a:lnTo>
                    <a:pt x="40" y="19"/>
                  </a:lnTo>
                  <a:lnTo>
                    <a:pt x="42" y="17"/>
                  </a:lnTo>
                  <a:lnTo>
                    <a:pt x="42" y="15"/>
                  </a:lnTo>
                  <a:lnTo>
                    <a:pt x="44" y="15"/>
                  </a:lnTo>
                  <a:lnTo>
                    <a:pt x="48" y="15"/>
                  </a:lnTo>
                  <a:lnTo>
                    <a:pt x="50" y="15"/>
                  </a:lnTo>
                  <a:lnTo>
                    <a:pt x="52" y="11"/>
                  </a:lnTo>
                  <a:lnTo>
                    <a:pt x="54" y="9"/>
                  </a:lnTo>
                  <a:lnTo>
                    <a:pt x="56" y="8"/>
                  </a:lnTo>
                  <a:lnTo>
                    <a:pt x="57" y="6"/>
                  </a:lnTo>
                  <a:lnTo>
                    <a:pt x="57" y="4"/>
                  </a:lnTo>
                  <a:lnTo>
                    <a:pt x="59" y="4"/>
                  </a:lnTo>
                  <a:lnTo>
                    <a:pt x="61" y="4"/>
                  </a:lnTo>
                  <a:lnTo>
                    <a:pt x="63" y="0"/>
                  </a:lnTo>
                  <a:lnTo>
                    <a:pt x="65" y="0"/>
                  </a:lnTo>
                  <a:lnTo>
                    <a:pt x="67" y="0"/>
                  </a:lnTo>
                  <a:lnTo>
                    <a:pt x="69" y="0"/>
                  </a:lnTo>
                  <a:lnTo>
                    <a:pt x="71" y="0"/>
                  </a:lnTo>
                  <a:lnTo>
                    <a:pt x="73" y="0"/>
                  </a:lnTo>
                  <a:lnTo>
                    <a:pt x="75" y="2"/>
                  </a:lnTo>
                  <a:lnTo>
                    <a:pt x="77" y="2"/>
                  </a:lnTo>
                  <a:lnTo>
                    <a:pt x="79" y="2"/>
                  </a:lnTo>
                  <a:lnTo>
                    <a:pt x="81" y="2"/>
                  </a:lnTo>
                  <a:lnTo>
                    <a:pt x="82" y="2"/>
                  </a:lnTo>
                  <a:lnTo>
                    <a:pt x="82" y="0"/>
                  </a:lnTo>
                  <a:lnTo>
                    <a:pt x="84" y="0"/>
                  </a:lnTo>
                  <a:lnTo>
                    <a:pt x="86" y="2"/>
                  </a:lnTo>
                  <a:lnTo>
                    <a:pt x="88" y="2"/>
                  </a:lnTo>
                  <a:lnTo>
                    <a:pt x="88" y="4"/>
                  </a:lnTo>
                  <a:lnTo>
                    <a:pt x="86" y="4"/>
                  </a:lnTo>
                  <a:lnTo>
                    <a:pt x="86" y="6"/>
                  </a:lnTo>
                  <a:lnTo>
                    <a:pt x="86" y="8"/>
                  </a:lnTo>
                  <a:lnTo>
                    <a:pt x="88" y="8"/>
                  </a:lnTo>
                  <a:lnTo>
                    <a:pt x="88" y="6"/>
                  </a:lnTo>
                  <a:lnTo>
                    <a:pt x="90" y="6"/>
                  </a:lnTo>
                  <a:lnTo>
                    <a:pt x="92" y="4"/>
                  </a:lnTo>
                  <a:lnTo>
                    <a:pt x="94" y="4"/>
                  </a:lnTo>
                  <a:lnTo>
                    <a:pt x="96"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6" name="Freeform 115"/>
            <p:cNvSpPr>
              <a:spLocks noEditPoints="1"/>
            </p:cNvSpPr>
            <p:nvPr/>
          </p:nvSpPr>
          <p:spPr bwMode="auto">
            <a:xfrm>
              <a:off x="4408488" y="2555875"/>
              <a:ext cx="280988" cy="188913"/>
            </a:xfrm>
            <a:custGeom>
              <a:avLst/>
              <a:gdLst>
                <a:gd name="T0" fmla="*/ 138 w 177"/>
                <a:gd name="T1" fmla="*/ 4 h 119"/>
                <a:gd name="T2" fmla="*/ 148 w 177"/>
                <a:gd name="T3" fmla="*/ 13 h 119"/>
                <a:gd name="T4" fmla="*/ 150 w 177"/>
                <a:gd name="T5" fmla="*/ 17 h 119"/>
                <a:gd name="T6" fmla="*/ 153 w 177"/>
                <a:gd name="T7" fmla="*/ 33 h 119"/>
                <a:gd name="T8" fmla="*/ 161 w 177"/>
                <a:gd name="T9" fmla="*/ 40 h 119"/>
                <a:gd name="T10" fmla="*/ 173 w 177"/>
                <a:gd name="T11" fmla="*/ 48 h 119"/>
                <a:gd name="T12" fmla="*/ 175 w 177"/>
                <a:gd name="T13" fmla="*/ 56 h 119"/>
                <a:gd name="T14" fmla="*/ 169 w 177"/>
                <a:gd name="T15" fmla="*/ 60 h 119"/>
                <a:gd name="T16" fmla="*/ 169 w 177"/>
                <a:gd name="T17" fmla="*/ 69 h 119"/>
                <a:gd name="T18" fmla="*/ 161 w 177"/>
                <a:gd name="T19" fmla="*/ 75 h 119"/>
                <a:gd name="T20" fmla="*/ 153 w 177"/>
                <a:gd name="T21" fmla="*/ 86 h 119"/>
                <a:gd name="T22" fmla="*/ 148 w 177"/>
                <a:gd name="T23" fmla="*/ 86 h 119"/>
                <a:gd name="T24" fmla="*/ 130 w 177"/>
                <a:gd name="T25" fmla="*/ 98 h 119"/>
                <a:gd name="T26" fmla="*/ 123 w 177"/>
                <a:gd name="T27" fmla="*/ 104 h 119"/>
                <a:gd name="T28" fmla="*/ 111 w 177"/>
                <a:gd name="T29" fmla="*/ 106 h 119"/>
                <a:gd name="T30" fmla="*/ 104 w 177"/>
                <a:gd name="T31" fmla="*/ 115 h 119"/>
                <a:gd name="T32" fmla="*/ 86 w 177"/>
                <a:gd name="T33" fmla="*/ 119 h 119"/>
                <a:gd name="T34" fmla="*/ 71 w 177"/>
                <a:gd name="T35" fmla="*/ 115 h 119"/>
                <a:gd name="T36" fmla="*/ 69 w 177"/>
                <a:gd name="T37" fmla="*/ 108 h 119"/>
                <a:gd name="T38" fmla="*/ 61 w 177"/>
                <a:gd name="T39" fmla="*/ 106 h 119"/>
                <a:gd name="T40" fmla="*/ 44 w 177"/>
                <a:gd name="T41" fmla="*/ 102 h 119"/>
                <a:gd name="T42" fmla="*/ 31 w 177"/>
                <a:gd name="T43" fmla="*/ 94 h 119"/>
                <a:gd name="T44" fmla="*/ 40 w 177"/>
                <a:gd name="T45" fmla="*/ 92 h 119"/>
                <a:gd name="T46" fmla="*/ 50 w 177"/>
                <a:gd name="T47" fmla="*/ 84 h 119"/>
                <a:gd name="T48" fmla="*/ 42 w 177"/>
                <a:gd name="T49" fmla="*/ 81 h 119"/>
                <a:gd name="T50" fmla="*/ 46 w 177"/>
                <a:gd name="T51" fmla="*/ 73 h 119"/>
                <a:gd name="T52" fmla="*/ 38 w 177"/>
                <a:gd name="T53" fmla="*/ 77 h 119"/>
                <a:gd name="T54" fmla="*/ 34 w 177"/>
                <a:gd name="T55" fmla="*/ 67 h 119"/>
                <a:gd name="T56" fmla="*/ 17 w 177"/>
                <a:gd name="T57" fmla="*/ 69 h 119"/>
                <a:gd name="T58" fmla="*/ 15 w 177"/>
                <a:gd name="T59" fmla="*/ 63 h 119"/>
                <a:gd name="T60" fmla="*/ 29 w 177"/>
                <a:gd name="T61" fmla="*/ 61 h 119"/>
                <a:gd name="T62" fmla="*/ 36 w 177"/>
                <a:gd name="T63" fmla="*/ 60 h 119"/>
                <a:gd name="T64" fmla="*/ 34 w 177"/>
                <a:gd name="T65" fmla="*/ 54 h 119"/>
                <a:gd name="T66" fmla="*/ 40 w 177"/>
                <a:gd name="T67" fmla="*/ 40 h 119"/>
                <a:gd name="T68" fmla="*/ 33 w 177"/>
                <a:gd name="T69" fmla="*/ 42 h 119"/>
                <a:gd name="T70" fmla="*/ 27 w 177"/>
                <a:gd name="T71" fmla="*/ 40 h 119"/>
                <a:gd name="T72" fmla="*/ 11 w 177"/>
                <a:gd name="T73" fmla="*/ 46 h 119"/>
                <a:gd name="T74" fmla="*/ 9 w 177"/>
                <a:gd name="T75" fmla="*/ 38 h 119"/>
                <a:gd name="T76" fmla="*/ 9 w 177"/>
                <a:gd name="T77" fmla="*/ 31 h 119"/>
                <a:gd name="T78" fmla="*/ 21 w 177"/>
                <a:gd name="T79" fmla="*/ 31 h 119"/>
                <a:gd name="T80" fmla="*/ 17 w 177"/>
                <a:gd name="T81" fmla="*/ 27 h 119"/>
                <a:gd name="T82" fmla="*/ 19 w 177"/>
                <a:gd name="T83" fmla="*/ 19 h 119"/>
                <a:gd name="T84" fmla="*/ 29 w 177"/>
                <a:gd name="T85" fmla="*/ 21 h 119"/>
                <a:gd name="T86" fmla="*/ 33 w 177"/>
                <a:gd name="T87" fmla="*/ 25 h 119"/>
                <a:gd name="T88" fmla="*/ 31 w 177"/>
                <a:gd name="T89" fmla="*/ 17 h 119"/>
                <a:gd name="T90" fmla="*/ 31 w 177"/>
                <a:gd name="T91" fmla="*/ 8 h 119"/>
                <a:gd name="T92" fmla="*/ 31 w 177"/>
                <a:gd name="T93" fmla="*/ 6 h 119"/>
                <a:gd name="T94" fmla="*/ 46 w 177"/>
                <a:gd name="T95" fmla="*/ 15 h 119"/>
                <a:gd name="T96" fmla="*/ 48 w 177"/>
                <a:gd name="T97" fmla="*/ 25 h 119"/>
                <a:gd name="T98" fmla="*/ 46 w 177"/>
                <a:gd name="T99" fmla="*/ 33 h 119"/>
                <a:gd name="T100" fmla="*/ 52 w 177"/>
                <a:gd name="T101" fmla="*/ 44 h 119"/>
                <a:gd name="T102" fmla="*/ 57 w 177"/>
                <a:gd name="T103" fmla="*/ 48 h 119"/>
                <a:gd name="T104" fmla="*/ 65 w 177"/>
                <a:gd name="T105" fmla="*/ 42 h 119"/>
                <a:gd name="T106" fmla="*/ 67 w 177"/>
                <a:gd name="T107" fmla="*/ 27 h 119"/>
                <a:gd name="T108" fmla="*/ 75 w 177"/>
                <a:gd name="T109" fmla="*/ 27 h 119"/>
                <a:gd name="T110" fmla="*/ 82 w 177"/>
                <a:gd name="T111" fmla="*/ 19 h 119"/>
                <a:gd name="T112" fmla="*/ 94 w 177"/>
                <a:gd name="T113" fmla="*/ 17 h 119"/>
                <a:gd name="T114" fmla="*/ 104 w 177"/>
                <a:gd name="T115" fmla="*/ 33 h 119"/>
                <a:gd name="T116" fmla="*/ 104 w 177"/>
                <a:gd name="T117" fmla="*/ 17 h 119"/>
                <a:gd name="T118" fmla="*/ 113 w 177"/>
                <a:gd name="T119" fmla="*/ 25 h 119"/>
                <a:gd name="T120" fmla="*/ 123 w 177"/>
                <a:gd name="T121" fmla="*/ 17 h 119"/>
                <a:gd name="T122" fmla="*/ 129 w 177"/>
                <a:gd name="T123" fmla="*/ 6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7" h="119">
                  <a:moveTo>
                    <a:pt x="69" y="119"/>
                  </a:moveTo>
                  <a:lnTo>
                    <a:pt x="69" y="117"/>
                  </a:lnTo>
                  <a:lnTo>
                    <a:pt x="69" y="119"/>
                  </a:lnTo>
                  <a:close/>
                  <a:moveTo>
                    <a:pt x="109" y="109"/>
                  </a:moveTo>
                  <a:lnTo>
                    <a:pt x="107" y="109"/>
                  </a:lnTo>
                  <a:lnTo>
                    <a:pt x="107" y="108"/>
                  </a:lnTo>
                  <a:lnTo>
                    <a:pt x="109" y="108"/>
                  </a:lnTo>
                  <a:lnTo>
                    <a:pt x="109" y="109"/>
                  </a:lnTo>
                  <a:close/>
                  <a:moveTo>
                    <a:pt x="100" y="23"/>
                  </a:moveTo>
                  <a:lnTo>
                    <a:pt x="98" y="23"/>
                  </a:lnTo>
                  <a:lnTo>
                    <a:pt x="98" y="21"/>
                  </a:lnTo>
                  <a:lnTo>
                    <a:pt x="100" y="21"/>
                  </a:lnTo>
                  <a:lnTo>
                    <a:pt x="100" y="23"/>
                  </a:lnTo>
                  <a:close/>
                  <a:moveTo>
                    <a:pt x="136" y="2"/>
                  </a:moveTo>
                  <a:lnTo>
                    <a:pt x="138" y="2"/>
                  </a:lnTo>
                  <a:lnTo>
                    <a:pt x="138" y="4"/>
                  </a:lnTo>
                  <a:lnTo>
                    <a:pt x="138" y="6"/>
                  </a:lnTo>
                  <a:lnTo>
                    <a:pt x="140" y="6"/>
                  </a:lnTo>
                  <a:lnTo>
                    <a:pt x="142" y="6"/>
                  </a:lnTo>
                  <a:lnTo>
                    <a:pt x="142" y="8"/>
                  </a:lnTo>
                  <a:lnTo>
                    <a:pt x="142" y="10"/>
                  </a:lnTo>
                  <a:lnTo>
                    <a:pt x="140" y="12"/>
                  </a:lnTo>
                  <a:lnTo>
                    <a:pt x="142" y="12"/>
                  </a:lnTo>
                  <a:lnTo>
                    <a:pt x="142" y="13"/>
                  </a:lnTo>
                  <a:lnTo>
                    <a:pt x="144" y="13"/>
                  </a:lnTo>
                  <a:lnTo>
                    <a:pt x="144" y="15"/>
                  </a:lnTo>
                  <a:lnTo>
                    <a:pt x="146" y="15"/>
                  </a:lnTo>
                  <a:lnTo>
                    <a:pt x="146" y="17"/>
                  </a:lnTo>
                  <a:lnTo>
                    <a:pt x="148" y="15"/>
                  </a:lnTo>
                  <a:lnTo>
                    <a:pt x="146" y="15"/>
                  </a:lnTo>
                  <a:lnTo>
                    <a:pt x="148" y="15"/>
                  </a:lnTo>
                  <a:lnTo>
                    <a:pt x="148" y="13"/>
                  </a:lnTo>
                  <a:lnTo>
                    <a:pt x="148" y="12"/>
                  </a:lnTo>
                  <a:lnTo>
                    <a:pt x="150" y="12"/>
                  </a:lnTo>
                  <a:lnTo>
                    <a:pt x="152" y="12"/>
                  </a:lnTo>
                  <a:lnTo>
                    <a:pt x="152" y="10"/>
                  </a:lnTo>
                  <a:lnTo>
                    <a:pt x="153" y="8"/>
                  </a:lnTo>
                  <a:lnTo>
                    <a:pt x="155" y="8"/>
                  </a:lnTo>
                  <a:lnTo>
                    <a:pt x="157" y="8"/>
                  </a:lnTo>
                  <a:lnTo>
                    <a:pt x="159" y="8"/>
                  </a:lnTo>
                  <a:lnTo>
                    <a:pt x="155" y="10"/>
                  </a:lnTo>
                  <a:lnTo>
                    <a:pt x="153" y="12"/>
                  </a:lnTo>
                  <a:lnTo>
                    <a:pt x="152" y="12"/>
                  </a:lnTo>
                  <a:lnTo>
                    <a:pt x="153" y="12"/>
                  </a:lnTo>
                  <a:lnTo>
                    <a:pt x="153" y="13"/>
                  </a:lnTo>
                  <a:lnTo>
                    <a:pt x="153" y="15"/>
                  </a:lnTo>
                  <a:lnTo>
                    <a:pt x="152" y="17"/>
                  </a:lnTo>
                  <a:lnTo>
                    <a:pt x="150" y="17"/>
                  </a:lnTo>
                  <a:lnTo>
                    <a:pt x="150" y="19"/>
                  </a:lnTo>
                  <a:lnTo>
                    <a:pt x="152" y="19"/>
                  </a:lnTo>
                  <a:lnTo>
                    <a:pt x="152" y="21"/>
                  </a:lnTo>
                  <a:lnTo>
                    <a:pt x="153" y="21"/>
                  </a:lnTo>
                  <a:lnTo>
                    <a:pt x="155" y="21"/>
                  </a:lnTo>
                  <a:lnTo>
                    <a:pt x="155" y="19"/>
                  </a:lnTo>
                  <a:lnTo>
                    <a:pt x="157" y="19"/>
                  </a:lnTo>
                  <a:lnTo>
                    <a:pt x="157" y="21"/>
                  </a:lnTo>
                  <a:lnTo>
                    <a:pt x="157" y="23"/>
                  </a:lnTo>
                  <a:lnTo>
                    <a:pt x="159" y="23"/>
                  </a:lnTo>
                  <a:lnTo>
                    <a:pt x="159" y="25"/>
                  </a:lnTo>
                  <a:lnTo>
                    <a:pt x="157" y="27"/>
                  </a:lnTo>
                  <a:lnTo>
                    <a:pt x="157" y="29"/>
                  </a:lnTo>
                  <a:lnTo>
                    <a:pt x="155" y="29"/>
                  </a:lnTo>
                  <a:lnTo>
                    <a:pt x="155" y="31"/>
                  </a:lnTo>
                  <a:lnTo>
                    <a:pt x="153" y="33"/>
                  </a:lnTo>
                  <a:lnTo>
                    <a:pt x="155" y="33"/>
                  </a:lnTo>
                  <a:lnTo>
                    <a:pt x="155" y="31"/>
                  </a:lnTo>
                  <a:lnTo>
                    <a:pt x="155" y="33"/>
                  </a:lnTo>
                  <a:lnTo>
                    <a:pt x="157" y="33"/>
                  </a:lnTo>
                  <a:lnTo>
                    <a:pt x="161" y="31"/>
                  </a:lnTo>
                  <a:lnTo>
                    <a:pt x="163" y="31"/>
                  </a:lnTo>
                  <a:lnTo>
                    <a:pt x="163" y="33"/>
                  </a:lnTo>
                  <a:lnTo>
                    <a:pt x="163" y="35"/>
                  </a:lnTo>
                  <a:lnTo>
                    <a:pt x="165" y="35"/>
                  </a:lnTo>
                  <a:lnTo>
                    <a:pt x="163" y="35"/>
                  </a:lnTo>
                  <a:lnTo>
                    <a:pt x="163" y="37"/>
                  </a:lnTo>
                  <a:lnTo>
                    <a:pt x="161" y="38"/>
                  </a:lnTo>
                  <a:lnTo>
                    <a:pt x="159" y="40"/>
                  </a:lnTo>
                  <a:lnTo>
                    <a:pt x="159" y="42"/>
                  </a:lnTo>
                  <a:lnTo>
                    <a:pt x="159" y="40"/>
                  </a:lnTo>
                  <a:lnTo>
                    <a:pt x="161" y="40"/>
                  </a:lnTo>
                  <a:lnTo>
                    <a:pt x="161" y="38"/>
                  </a:lnTo>
                  <a:lnTo>
                    <a:pt x="163" y="37"/>
                  </a:lnTo>
                  <a:lnTo>
                    <a:pt x="165" y="37"/>
                  </a:lnTo>
                  <a:lnTo>
                    <a:pt x="169" y="38"/>
                  </a:lnTo>
                  <a:lnTo>
                    <a:pt x="171" y="37"/>
                  </a:lnTo>
                  <a:lnTo>
                    <a:pt x="171" y="38"/>
                  </a:lnTo>
                  <a:lnTo>
                    <a:pt x="171" y="40"/>
                  </a:lnTo>
                  <a:lnTo>
                    <a:pt x="173" y="40"/>
                  </a:lnTo>
                  <a:lnTo>
                    <a:pt x="175" y="40"/>
                  </a:lnTo>
                  <a:lnTo>
                    <a:pt x="175" y="42"/>
                  </a:lnTo>
                  <a:lnTo>
                    <a:pt x="175" y="44"/>
                  </a:lnTo>
                  <a:lnTo>
                    <a:pt x="173" y="46"/>
                  </a:lnTo>
                  <a:lnTo>
                    <a:pt x="175" y="46"/>
                  </a:lnTo>
                  <a:lnTo>
                    <a:pt x="173" y="46"/>
                  </a:lnTo>
                  <a:lnTo>
                    <a:pt x="171" y="48"/>
                  </a:lnTo>
                  <a:lnTo>
                    <a:pt x="173" y="48"/>
                  </a:lnTo>
                  <a:lnTo>
                    <a:pt x="173" y="50"/>
                  </a:lnTo>
                  <a:lnTo>
                    <a:pt x="171" y="50"/>
                  </a:lnTo>
                  <a:lnTo>
                    <a:pt x="169" y="50"/>
                  </a:lnTo>
                  <a:lnTo>
                    <a:pt x="171" y="50"/>
                  </a:lnTo>
                  <a:lnTo>
                    <a:pt x="173" y="50"/>
                  </a:lnTo>
                  <a:lnTo>
                    <a:pt x="175" y="50"/>
                  </a:lnTo>
                  <a:lnTo>
                    <a:pt x="175" y="52"/>
                  </a:lnTo>
                  <a:lnTo>
                    <a:pt x="173" y="54"/>
                  </a:lnTo>
                  <a:lnTo>
                    <a:pt x="171" y="54"/>
                  </a:lnTo>
                  <a:lnTo>
                    <a:pt x="169" y="54"/>
                  </a:lnTo>
                  <a:lnTo>
                    <a:pt x="171" y="54"/>
                  </a:lnTo>
                  <a:lnTo>
                    <a:pt x="173" y="54"/>
                  </a:lnTo>
                  <a:lnTo>
                    <a:pt x="175" y="54"/>
                  </a:lnTo>
                  <a:lnTo>
                    <a:pt x="175" y="56"/>
                  </a:lnTo>
                  <a:lnTo>
                    <a:pt x="173" y="56"/>
                  </a:lnTo>
                  <a:lnTo>
                    <a:pt x="175" y="56"/>
                  </a:lnTo>
                  <a:lnTo>
                    <a:pt x="173" y="56"/>
                  </a:lnTo>
                  <a:lnTo>
                    <a:pt x="175" y="56"/>
                  </a:lnTo>
                  <a:lnTo>
                    <a:pt x="175" y="58"/>
                  </a:lnTo>
                  <a:lnTo>
                    <a:pt x="175" y="56"/>
                  </a:lnTo>
                  <a:lnTo>
                    <a:pt x="177" y="54"/>
                  </a:lnTo>
                  <a:lnTo>
                    <a:pt x="177" y="56"/>
                  </a:lnTo>
                  <a:lnTo>
                    <a:pt x="177" y="58"/>
                  </a:lnTo>
                  <a:lnTo>
                    <a:pt x="177" y="60"/>
                  </a:lnTo>
                  <a:lnTo>
                    <a:pt x="175" y="60"/>
                  </a:lnTo>
                  <a:lnTo>
                    <a:pt x="175" y="61"/>
                  </a:lnTo>
                  <a:lnTo>
                    <a:pt x="173" y="61"/>
                  </a:lnTo>
                  <a:lnTo>
                    <a:pt x="171" y="61"/>
                  </a:lnTo>
                  <a:lnTo>
                    <a:pt x="171" y="60"/>
                  </a:lnTo>
                  <a:lnTo>
                    <a:pt x="169" y="60"/>
                  </a:lnTo>
                  <a:lnTo>
                    <a:pt x="169" y="58"/>
                  </a:lnTo>
                  <a:lnTo>
                    <a:pt x="169" y="60"/>
                  </a:lnTo>
                  <a:lnTo>
                    <a:pt x="165" y="60"/>
                  </a:lnTo>
                  <a:lnTo>
                    <a:pt x="171" y="60"/>
                  </a:lnTo>
                  <a:lnTo>
                    <a:pt x="171" y="61"/>
                  </a:lnTo>
                  <a:lnTo>
                    <a:pt x="173" y="63"/>
                  </a:lnTo>
                  <a:lnTo>
                    <a:pt x="171" y="63"/>
                  </a:lnTo>
                  <a:lnTo>
                    <a:pt x="169" y="63"/>
                  </a:lnTo>
                  <a:lnTo>
                    <a:pt x="167" y="63"/>
                  </a:lnTo>
                  <a:lnTo>
                    <a:pt x="169" y="63"/>
                  </a:lnTo>
                  <a:lnTo>
                    <a:pt x="171" y="65"/>
                  </a:lnTo>
                  <a:lnTo>
                    <a:pt x="173" y="65"/>
                  </a:lnTo>
                  <a:lnTo>
                    <a:pt x="173" y="67"/>
                  </a:lnTo>
                  <a:lnTo>
                    <a:pt x="171" y="67"/>
                  </a:lnTo>
                  <a:lnTo>
                    <a:pt x="169" y="67"/>
                  </a:lnTo>
                  <a:lnTo>
                    <a:pt x="171" y="67"/>
                  </a:lnTo>
                  <a:lnTo>
                    <a:pt x="171" y="69"/>
                  </a:lnTo>
                  <a:lnTo>
                    <a:pt x="169" y="69"/>
                  </a:lnTo>
                  <a:lnTo>
                    <a:pt x="167" y="69"/>
                  </a:lnTo>
                  <a:lnTo>
                    <a:pt x="169" y="69"/>
                  </a:lnTo>
                  <a:lnTo>
                    <a:pt x="169" y="71"/>
                  </a:lnTo>
                  <a:lnTo>
                    <a:pt x="167" y="71"/>
                  </a:lnTo>
                  <a:lnTo>
                    <a:pt x="165" y="73"/>
                  </a:lnTo>
                  <a:lnTo>
                    <a:pt x="163" y="71"/>
                  </a:lnTo>
                  <a:lnTo>
                    <a:pt x="163" y="69"/>
                  </a:lnTo>
                  <a:lnTo>
                    <a:pt x="161" y="69"/>
                  </a:lnTo>
                  <a:lnTo>
                    <a:pt x="161" y="71"/>
                  </a:lnTo>
                  <a:lnTo>
                    <a:pt x="163" y="71"/>
                  </a:lnTo>
                  <a:lnTo>
                    <a:pt x="163" y="73"/>
                  </a:lnTo>
                  <a:lnTo>
                    <a:pt x="165" y="73"/>
                  </a:lnTo>
                  <a:lnTo>
                    <a:pt x="163" y="73"/>
                  </a:lnTo>
                  <a:lnTo>
                    <a:pt x="165" y="75"/>
                  </a:lnTo>
                  <a:lnTo>
                    <a:pt x="161" y="73"/>
                  </a:lnTo>
                  <a:lnTo>
                    <a:pt x="161" y="75"/>
                  </a:lnTo>
                  <a:lnTo>
                    <a:pt x="161" y="77"/>
                  </a:lnTo>
                  <a:lnTo>
                    <a:pt x="159" y="77"/>
                  </a:lnTo>
                  <a:lnTo>
                    <a:pt x="161" y="77"/>
                  </a:lnTo>
                  <a:lnTo>
                    <a:pt x="163" y="75"/>
                  </a:lnTo>
                  <a:lnTo>
                    <a:pt x="163" y="77"/>
                  </a:lnTo>
                  <a:lnTo>
                    <a:pt x="161" y="79"/>
                  </a:lnTo>
                  <a:lnTo>
                    <a:pt x="161" y="81"/>
                  </a:lnTo>
                  <a:lnTo>
                    <a:pt x="161" y="83"/>
                  </a:lnTo>
                  <a:lnTo>
                    <a:pt x="159" y="83"/>
                  </a:lnTo>
                  <a:lnTo>
                    <a:pt x="157" y="83"/>
                  </a:lnTo>
                  <a:lnTo>
                    <a:pt x="157" y="84"/>
                  </a:lnTo>
                  <a:lnTo>
                    <a:pt x="157" y="83"/>
                  </a:lnTo>
                  <a:lnTo>
                    <a:pt x="159" y="83"/>
                  </a:lnTo>
                  <a:lnTo>
                    <a:pt x="157" y="83"/>
                  </a:lnTo>
                  <a:lnTo>
                    <a:pt x="155" y="84"/>
                  </a:lnTo>
                  <a:lnTo>
                    <a:pt x="153" y="86"/>
                  </a:lnTo>
                  <a:lnTo>
                    <a:pt x="153" y="84"/>
                  </a:lnTo>
                  <a:lnTo>
                    <a:pt x="153" y="86"/>
                  </a:lnTo>
                  <a:lnTo>
                    <a:pt x="155" y="88"/>
                  </a:lnTo>
                  <a:lnTo>
                    <a:pt x="153" y="88"/>
                  </a:lnTo>
                  <a:lnTo>
                    <a:pt x="152" y="88"/>
                  </a:lnTo>
                  <a:lnTo>
                    <a:pt x="152" y="86"/>
                  </a:lnTo>
                  <a:lnTo>
                    <a:pt x="150" y="88"/>
                  </a:lnTo>
                  <a:lnTo>
                    <a:pt x="150" y="86"/>
                  </a:lnTo>
                  <a:lnTo>
                    <a:pt x="150" y="88"/>
                  </a:lnTo>
                  <a:lnTo>
                    <a:pt x="150" y="86"/>
                  </a:lnTo>
                  <a:lnTo>
                    <a:pt x="148" y="86"/>
                  </a:lnTo>
                  <a:lnTo>
                    <a:pt x="148" y="84"/>
                  </a:lnTo>
                  <a:lnTo>
                    <a:pt x="146" y="84"/>
                  </a:lnTo>
                  <a:lnTo>
                    <a:pt x="146" y="83"/>
                  </a:lnTo>
                  <a:lnTo>
                    <a:pt x="146" y="84"/>
                  </a:lnTo>
                  <a:lnTo>
                    <a:pt x="148" y="86"/>
                  </a:lnTo>
                  <a:lnTo>
                    <a:pt x="146" y="86"/>
                  </a:lnTo>
                  <a:lnTo>
                    <a:pt x="146" y="88"/>
                  </a:lnTo>
                  <a:lnTo>
                    <a:pt x="144" y="88"/>
                  </a:lnTo>
                  <a:lnTo>
                    <a:pt x="146" y="88"/>
                  </a:lnTo>
                  <a:lnTo>
                    <a:pt x="144" y="88"/>
                  </a:lnTo>
                  <a:lnTo>
                    <a:pt x="142" y="90"/>
                  </a:lnTo>
                  <a:lnTo>
                    <a:pt x="140" y="90"/>
                  </a:lnTo>
                  <a:lnTo>
                    <a:pt x="142" y="90"/>
                  </a:lnTo>
                  <a:lnTo>
                    <a:pt x="140" y="92"/>
                  </a:lnTo>
                  <a:lnTo>
                    <a:pt x="136" y="92"/>
                  </a:lnTo>
                  <a:lnTo>
                    <a:pt x="136" y="94"/>
                  </a:lnTo>
                  <a:lnTo>
                    <a:pt x="134" y="96"/>
                  </a:lnTo>
                  <a:lnTo>
                    <a:pt x="132" y="98"/>
                  </a:lnTo>
                  <a:lnTo>
                    <a:pt x="132" y="96"/>
                  </a:lnTo>
                  <a:lnTo>
                    <a:pt x="132" y="98"/>
                  </a:lnTo>
                  <a:lnTo>
                    <a:pt x="130" y="98"/>
                  </a:lnTo>
                  <a:lnTo>
                    <a:pt x="132" y="98"/>
                  </a:lnTo>
                  <a:lnTo>
                    <a:pt x="130" y="98"/>
                  </a:lnTo>
                  <a:lnTo>
                    <a:pt x="130" y="100"/>
                  </a:lnTo>
                  <a:lnTo>
                    <a:pt x="129" y="102"/>
                  </a:lnTo>
                  <a:lnTo>
                    <a:pt x="129" y="100"/>
                  </a:lnTo>
                  <a:lnTo>
                    <a:pt x="127" y="102"/>
                  </a:lnTo>
                  <a:lnTo>
                    <a:pt x="125" y="104"/>
                  </a:lnTo>
                  <a:lnTo>
                    <a:pt x="125" y="106"/>
                  </a:lnTo>
                  <a:lnTo>
                    <a:pt x="125" y="104"/>
                  </a:lnTo>
                  <a:lnTo>
                    <a:pt x="123" y="104"/>
                  </a:lnTo>
                  <a:lnTo>
                    <a:pt x="123" y="102"/>
                  </a:lnTo>
                  <a:lnTo>
                    <a:pt x="123" y="104"/>
                  </a:lnTo>
                  <a:lnTo>
                    <a:pt x="123" y="106"/>
                  </a:lnTo>
                  <a:lnTo>
                    <a:pt x="123" y="104"/>
                  </a:lnTo>
                  <a:lnTo>
                    <a:pt x="123" y="102"/>
                  </a:lnTo>
                  <a:lnTo>
                    <a:pt x="123" y="104"/>
                  </a:lnTo>
                  <a:lnTo>
                    <a:pt x="121" y="106"/>
                  </a:lnTo>
                  <a:lnTo>
                    <a:pt x="123" y="106"/>
                  </a:lnTo>
                  <a:lnTo>
                    <a:pt x="121" y="106"/>
                  </a:lnTo>
                  <a:lnTo>
                    <a:pt x="121" y="104"/>
                  </a:lnTo>
                  <a:lnTo>
                    <a:pt x="121" y="102"/>
                  </a:lnTo>
                  <a:lnTo>
                    <a:pt x="121" y="100"/>
                  </a:lnTo>
                  <a:lnTo>
                    <a:pt x="121" y="102"/>
                  </a:lnTo>
                  <a:lnTo>
                    <a:pt x="121" y="104"/>
                  </a:lnTo>
                  <a:lnTo>
                    <a:pt x="121" y="106"/>
                  </a:lnTo>
                  <a:lnTo>
                    <a:pt x="119" y="106"/>
                  </a:lnTo>
                  <a:lnTo>
                    <a:pt x="117" y="106"/>
                  </a:lnTo>
                  <a:lnTo>
                    <a:pt x="117" y="104"/>
                  </a:lnTo>
                  <a:lnTo>
                    <a:pt x="115" y="106"/>
                  </a:lnTo>
                  <a:lnTo>
                    <a:pt x="113" y="106"/>
                  </a:lnTo>
                  <a:lnTo>
                    <a:pt x="111" y="108"/>
                  </a:lnTo>
                  <a:lnTo>
                    <a:pt x="111" y="106"/>
                  </a:lnTo>
                  <a:lnTo>
                    <a:pt x="111" y="108"/>
                  </a:lnTo>
                  <a:lnTo>
                    <a:pt x="109" y="109"/>
                  </a:lnTo>
                  <a:lnTo>
                    <a:pt x="109" y="108"/>
                  </a:lnTo>
                  <a:lnTo>
                    <a:pt x="111" y="108"/>
                  </a:lnTo>
                  <a:lnTo>
                    <a:pt x="109" y="106"/>
                  </a:lnTo>
                  <a:lnTo>
                    <a:pt x="109" y="108"/>
                  </a:lnTo>
                  <a:lnTo>
                    <a:pt x="107" y="108"/>
                  </a:lnTo>
                  <a:lnTo>
                    <a:pt x="105" y="109"/>
                  </a:lnTo>
                  <a:lnTo>
                    <a:pt x="107" y="109"/>
                  </a:lnTo>
                  <a:lnTo>
                    <a:pt x="107" y="111"/>
                  </a:lnTo>
                  <a:lnTo>
                    <a:pt x="105" y="111"/>
                  </a:lnTo>
                  <a:lnTo>
                    <a:pt x="107" y="111"/>
                  </a:lnTo>
                  <a:lnTo>
                    <a:pt x="107" y="113"/>
                  </a:lnTo>
                  <a:lnTo>
                    <a:pt x="105" y="113"/>
                  </a:lnTo>
                  <a:lnTo>
                    <a:pt x="105" y="115"/>
                  </a:lnTo>
                  <a:lnTo>
                    <a:pt x="104" y="115"/>
                  </a:lnTo>
                  <a:lnTo>
                    <a:pt x="104" y="117"/>
                  </a:lnTo>
                  <a:lnTo>
                    <a:pt x="102" y="117"/>
                  </a:lnTo>
                  <a:lnTo>
                    <a:pt x="102" y="115"/>
                  </a:lnTo>
                  <a:lnTo>
                    <a:pt x="104" y="115"/>
                  </a:lnTo>
                  <a:lnTo>
                    <a:pt x="102" y="115"/>
                  </a:lnTo>
                  <a:lnTo>
                    <a:pt x="100" y="113"/>
                  </a:lnTo>
                  <a:lnTo>
                    <a:pt x="100" y="115"/>
                  </a:lnTo>
                  <a:lnTo>
                    <a:pt x="100" y="117"/>
                  </a:lnTo>
                  <a:lnTo>
                    <a:pt x="102" y="117"/>
                  </a:lnTo>
                  <a:lnTo>
                    <a:pt x="98" y="117"/>
                  </a:lnTo>
                  <a:lnTo>
                    <a:pt x="96" y="119"/>
                  </a:lnTo>
                  <a:lnTo>
                    <a:pt x="94" y="119"/>
                  </a:lnTo>
                  <a:lnTo>
                    <a:pt x="92" y="119"/>
                  </a:lnTo>
                  <a:lnTo>
                    <a:pt x="90" y="119"/>
                  </a:lnTo>
                  <a:lnTo>
                    <a:pt x="88" y="119"/>
                  </a:lnTo>
                  <a:lnTo>
                    <a:pt x="86" y="119"/>
                  </a:lnTo>
                  <a:lnTo>
                    <a:pt x="86" y="117"/>
                  </a:lnTo>
                  <a:lnTo>
                    <a:pt x="86" y="119"/>
                  </a:lnTo>
                  <a:lnTo>
                    <a:pt x="84" y="117"/>
                  </a:lnTo>
                  <a:lnTo>
                    <a:pt x="82" y="117"/>
                  </a:lnTo>
                  <a:lnTo>
                    <a:pt x="81" y="115"/>
                  </a:lnTo>
                  <a:lnTo>
                    <a:pt x="77" y="115"/>
                  </a:lnTo>
                  <a:lnTo>
                    <a:pt x="77" y="113"/>
                  </a:lnTo>
                  <a:lnTo>
                    <a:pt x="77" y="115"/>
                  </a:lnTo>
                  <a:lnTo>
                    <a:pt x="75" y="113"/>
                  </a:lnTo>
                  <a:lnTo>
                    <a:pt x="75" y="115"/>
                  </a:lnTo>
                  <a:lnTo>
                    <a:pt x="77" y="115"/>
                  </a:lnTo>
                  <a:lnTo>
                    <a:pt x="73" y="115"/>
                  </a:lnTo>
                  <a:lnTo>
                    <a:pt x="73" y="113"/>
                  </a:lnTo>
                  <a:lnTo>
                    <a:pt x="71" y="113"/>
                  </a:lnTo>
                  <a:lnTo>
                    <a:pt x="73" y="115"/>
                  </a:lnTo>
                  <a:lnTo>
                    <a:pt x="71" y="115"/>
                  </a:lnTo>
                  <a:lnTo>
                    <a:pt x="67" y="111"/>
                  </a:lnTo>
                  <a:lnTo>
                    <a:pt x="69" y="111"/>
                  </a:lnTo>
                  <a:lnTo>
                    <a:pt x="67" y="111"/>
                  </a:lnTo>
                  <a:lnTo>
                    <a:pt x="67" y="109"/>
                  </a:lnTo>
                  <a:lnTo>
                    <a:pt x="65" y="109"/>
                  </a:lnTo>
                  <a:lnTo>
                    <a:pt x="65" y="108"/>
                  </a:lnTo>
                  <a:lnTo>
                    <a:pt x="65" y="109"/>
                  </a:lnTo>
                  <a:lnTo>
                    <a:pt x="65" y="111"/>
                  </a:lnTo>
                  <a:lnTo>
                    <a:pt x="65" y="109"/>
                  </a:lnTo>
                  <a:lnTo>
                    <a:pt x="65" y="108"/>
                  </a:lnTo>
                  <a:lnTo>
                    <a:pt x="63" y="108"/>
                  </a:lnTo>
                  <a:lnTo>
                    <a:pt x="65" y="108"/>
                  </a:lnTo>
                  <a:lnTo>
                    <a:pt x="65" y="106"/>
                  </a:lnTo>
                  <a:lnTo>
                    <a:pt x="67" y="106"/>
                  </a:lnTo>
                  <a:lnTo>
                    <a:pt x="67" y="108"/>
                  </a:lnTo>
                  <a:lnTo>
                    <a:pt x="69" y="108"/>
                  </a:lnTo>
                  <a:lnTo>
                    <a:pt x="67" y="108"/>
                  </a:lnTo>
                  <a:lnTo>
                    <a:pt x="67" y="106"/>
                  </a:lnTo>
                  <a:lnTo>
                    <a:pt x="65" y="106"/>
                  </a:lnTo>
                  <a:lnTo>
                    <a:pt x="67" y="104"/>
                  </a:lnTo>
                  <a:lnTo>
                    <a:pt x="65" y="104"/>
                  </a:lnTo>
                  <a:lnTo>
                    <a:pt x="65" y="106"/>
                  </a:lnTo>
                  <a:lnTo>
                    <a:pt x="63" y="108"/>
                  </a:lnTo>
                  <a:lnTo>
                    <a:pt x="61" y="108"/>
                  </a:lnTo>
                  <a:lnTo>
                    <a:pt x="61" y="106"/>
                  </a:lnTo>
                  <a:lnTo>
                    <a:pt x="63" y="106"/>
                  </a:lnTo>
                  <a:lnTo>
                    <a:pt x="61" y="106"/>
                  </a:lnTo>
                  <a:lnTo>
                    <a:pt x="63" y="104"/>
                  </a:lnTo>
                  <a:lnTo>
                    <a:pt x="61" y="104"/>
                  </a:lnTo>
                  <a:lnTo>
                    <a:pt x="61" y="102"/>
                  </a:lnTo>
                  <a:lnTo>
                    <a:pt x="61" y="104"/>
                  </a:lnTo>
                  <a:lnTo>
                    <a:pt x="61" y="106"/>
                  </a:lnTo>
                  <a:lnTo>
                    <a:pt x="59" y="106"/>
                  </a:lnTo>
                  <a:lnTo>
                    <a:pt x="57" y="104"/>
                  </a:lnTo>
                  <a:lnTo>
                    <a:pt x="56" y="104"/>
                  </a:lnTo>
                  <a:lnTo>
                    <a:pt x="56" y="102"/>
                  </a:lnTo>
                  <a:lnTo>
                    <a:pt x="54" y="102"/>
                  </a:lnTo>
                  <a:lnTo>
                    <a:pt x="54" y="100"/>
                  </a:lnTo>
                  <a:lnTo>
                    <a:pt x="56" y="100"/>
                  </a:lnTo>
                  <a:lnTo>
                    <a:pt x="54" y="100"/>
                  </a:lnTo>
                  <a:lnTo>
                    <a:pt x="52" y="100"/>
                  </a:lnTo>
                  <a:lnTo>
                    <a:pt x="52" y="102"/>
                  </a:lnTo>
                  <a:lnTo>
                    <a:pt x="54" y="102"/>
                  </a:lnTo>
                  <a:lnTo>
                    <a:pt x="52" y="102"/>
                  </a:lnTo>
                  <a:lnTo>
                    <a:pt x="52" y="104"/>
                  </a:lnTo>
                  <a:lnTo>
                    <a:pt x="46" y="104"/>
                  </a:lnTo>
                  <a:lnTo>
                    <a:pt x="46" y="102"/>
                  </a:lnTo>
                  <a:lnTo>
                    <a:pt x="44" y="102"/>
                  </a:lnTo>
                  <a:lnTo>
                    <a:pt x="42" y="104"/>
                  </a:lnTo>
                  <a:lnTo>
                    <a:pt x="40" y="104"/>
                  </a:lnTo>
                  <a:lnTo>
                    <a:pt x="36" y="104"/>
                  </a:lnTo>
                  <a:lnTo>
                    <a:pt x="34" y="104"/>
                  </a:lnTo>
                  <a:lnTo>
                    <a:pt x="33" y="104"/>
                  </a:lnTo>
                  <a:lnTo>
                    <a:pt x="31" y="104"/>
                  </a:lnTo>
                  <a:lnTo>
                    <a:pt x="31" y="106"/>
                  </a:lnTo>
                  <a:lnTo>
                    <a:pt x="31" y="104"/>
                  </a:lnTo>
                  <a:lnTo>
                    <a:pt x="31" y="102"/>
                  </a:lnTo>
                  <a:lnTo>
                    <a:pt x="29" y="102"/>
                  </a:lnTo>
                  <a:lnTo>
                    <a:pt x="31" y="102"/>
                  </a:lnTo>
                  <a:lnTo>
                    <a:pt x="31" y="100"/>
                  </a:lnTo>
                  <a:lnTo>
                    <a:pt x="29" y="98"/>
                  </a:lnTo>
                  <a:lnTo>
                    <a:pt x="31" y="98"/>
                  </a:lnTo>
                  <a:lnTo>
                    <a:pt x="31" y="96"/>
                  </a:lnTo>
                  <a:lnTo>
                    <a:pt x="31" y="94"/>
                  </a:lnTo>
                  <a:lnTo>
                    <a:pt x="31" y="96"/>
                  </a:lnTo>
                  <a:lnTo>
                    <a:pt x="33" y="96"/>
                  </a:lnTo>
                  <a:lnTo>
                    <a:pt x="33" y="98"/>
                  </a:lnTo>
                  <a:lnTo>
                    <a:pt x="34" y="98"/>
                  </a:lnTo>
                  <a:lnTo>
                    <a:pt x="36" y="98"/>
                  </a:lnTo>
                  <a:lnTo>
                    <a:pt x="36" y="96"/>
                  </a:lnTo>
                  <a:lnTo>
                    <a:pt x="38" y="96"/>
                  </a:lnTo>
                  <a:lnTo>
                    <a:pt x="38" y="98"/>
                  </a:lnTo>
                  <a:lnTo>
                    <a:pt x="38" y="96"/>
                  </a:lnTo>
                  <a:lnTo>
                    <a:pt x="40" y="96"/>
                  </a:lnTo>
                  <a:lnTo>
                    <a:pt x="42" y="96"/>
                  </a:lnTo>
                  <a:lnTo>
                    <a:pt x="42" y="94"/>
                  </a:lnTo>
                  <a:lnTo>
                    <a:pt x="40" y="94"/>
                  </a:lnTo>
                  <a:lnTo>
                    <a:pt x="42" y="94"/>
                  </a:lnTo>
                  <a:lnTo>
                    <a:pt x="42" y="92"/>
                  </a:lnTo>
                  <a:lnTo>
                    <a:pt x="40" y="92"/>
                  </a:lnTo>
                  <a:lnTo>
                    <a:pt x="44" y="92"/>
                  </a:lnTo>
                  <a:lnTo>
                    <a:pt x="46" y="92"/>
                  </a:lnTo>
                  <a:lnTo>
                    <a:pt x="46" y="90"/>
                  </a:lnTo>
                  <a:lnTo>
                    <a:pt x="46" y="92"/>
                  </a:lnTo>
                  <a:lnTo>
                    <a:pt x="44" y="90"/>
                  </a:lnTo>
                  <a:lnTo>
                    <a:pt x="46" y="90"/>
                  </a:lnTo>
                  <a:lnTo>
                    <a:pt x="44" y="90"/>
                  </a:lnTo>
                  <a:lnTo>
                    <a:pt x="44" y="88"/>
                  </a:lnTo>
                  <a:lnTo>
                    <a:pt x="42" y="88"/>
                  </a:lnTo>
                  <a:lnTo>
                    <a:pt x="42" y="90"/>
                  </a:lnTo>
                  <a:lnTo>
                    <a:pt x="42" y="88"/>
                  </a:lnTo>
                  <a:lnTo>
                    <a:pt x="44" y="88"/>
                  </a:lnTo>
                  <a:lnTo>
                    <a:pt x="44" y="86"/>
                  </a:lnTo>
                  <a:lnTo>
                    <a:pt x="46" y="84"/>
                  </a:lnTo>
                  <a:lnTo>
                    <a:pt x="48" y="84"/>
                  </a:lnTo>
                  <a:lnTo>
                    <a:pt x="50" y="84"/>
                  </a:lnTo>
                  <a:lnTo>
                    <a:pt x="50" y="83"/>
                  </a:lnTo>
                  <a:lnTo>
                    <a:pt x="48" y="83"/>
                  </a:lnTo>
                  <a:lnTo>
                    <a:pt x="46" y="83"/>
                  </a:lnTo>
                  <a:lnTo>
                    <a:pt x="44" y="84"/>
                  </a:lnTo>
                  <a:lnTo>
                    <a:pt x="44" y="86"/>
                  </a:lnTo>
                  <a:lnTo>
                    <a:pt x="42" y="86"/>
                  </a:lnTo>
                  <a:lnTo>
                    <a:pt x="40" y="86"/>
                  </a:lnTo>
                  <a:lnTo>
                    <a:pt x="40" y="84"/>
                  </a:lnTo>
                  <a:lnTo>
                    <a:pt x="42" y="84"/>
                  </a:lnTo>
                  <a:lnTo>
                    <a:pt x="44" y="84"/>
                  </a:lnTo>
                  <a:lnTo>
                    <a:pt x="42" y="83"/>
                  </a:lnTo>
                  <a:lnTo>
                    <a:pt x="42" y="84"/>
                  </a:lnTo>
                  <a:lnTo>
                    <a:pt x="40" y="84"/>
                  </a:lnTo>
                  <a:lnTo>
                    <a:pt x="40" y="83"/>
                  </a:lnTo>
                  <a:lnTo>
                    <a:pt x="40" y="81"/>
                  </a:lnTo>
                  <a:lnTo>
                    <a:pt x="42" y="81"/>
                  </a:lnTo>
                  <a:lnTo>
                    <a:pt x="42" y="79"/>
                  </a:lnTo>
                  <a:lnTo>
                    <a:pt x="44" y="79"/>
                  </a:lnTo>
                  <a:lnTo>
                    <a:pt x="44" y="77"/>
                  </a:lnTo>
                  <a:lnTo>
                    <a:pt x="46" y="77"/>
                  </a:lnTo>
                  <a:lnTo>
                    <a:pt x="46" y="75"/>
                  </a:lnTo>
                  <a:lnTo>
                    <a:pt x="46" y="77"/>
                  </a:lnTo>
                  <a:lnTo>
                    <a:pt x="48" y="77"/>
                  </a:lnTo>
                  <a:lnTo>
                    <a:pt x="50" y="77"/>
                  </a:lnTo>
                  <a:lnTo>
                    <a:pt x="48" y="77"/>
                  </a:lnTo>
                  <a:lnTo>
                    <a:pt x="48" y="75"/>
                  </a:lnTo>
                  <a:lnTo>
                    <a:pt x="46" y="75"/>
                  </a:lnTo>
                  <a:lnTo>
                    <a:pt x="48" y="75"/>
                  </a:lnTo>
                  <a:lnTo>
                    <a:pt x="50" y="75"/>
                  </a:lnTo>
                  <a:lnTo>
                    <a:pt x="48" y="73"/>
                  </a:lnTo>
                  <a:lnTo>
                    <a:pt x="46" y="75"/>
                  </a:lnTo>
                  <a:lnTo>
                    <a:pt x="46" y="73"/>
                  </a:lnTo>
                  <a:lnTo>
                    <a:pt x="46" y="75"/>
                  </a:lnTo>
                  <a:lnTo>
                    <a:pt x="44" y="77"/>
                  </a:lnTo>
                  <a:lnTo>
                    <a:pt x="42" y="77"/>
                  </a:lnTo>
                  <a:lnTo>
                    <a:pt x="42" y="79"/>
                  </a:lnTo>
                  <a:lnTo>
                    <a:pt x="40" y="79"/>
                  </a:lnTo>
                  <a:lnTo>
                    <a:pt x="40" y="77"/>
                  </a:lnTo>
                  <a:lnTo>
                    <a:pt x="40" y="79"/>
                  </a:lnTo>
                  <a:lnTo>
                    <a:pt x="40" y="81"/>
                  </a:lnTo>
                  <a:lnTo>
                    <a:pt x="38" y="81"/>
                  </a:lnTo>
                  <a:lnTo>
                    <a:pt x="38" y="79"/>
                  </a:lnTo>
                  <a:lnTo>
                    <a:pt x="38" y="81"/>
                  </a:lnTo>
                  <a:lnTo>
                    <a:pt x="36" y="81"/>
                  </a:lnTo>
                  <a:lnTo>
                    <a:pt x="38" y="79"/>
                  </a:lnTo>
                  <a:lnTo>
                    <a:pt x="38" y="77"/>
                  </a:lnTo>
                  <a:lnTo>
                    <a:pt x="36" y="77"/>
                  </a:lnTo>
                  <a:lnTo>
                    <a:pt x="38" y="77"/>
                  </a:lnTo>
                  <a:lnTo>
                    <a:pt x="36" y="77"/>
                  </a:lnTo>
                  <a:lnTo>
                    <a:pt x="36" y="75"/>
                  </a:lnTo>
                  <a:lnTo>
                    <a:pt x="34" y="75"/>
                  </a:lnTo>
                  <a:lnTo>
                    <a:pt x="34" y="73"/>
                  </a:lnTo>
                  <a:lnTo>
                    <a:pt x="34" y="75"/>
                  </a:lnTo>
                  <a:lnTo>
                    <a:pt x="36" y="75"/>
                  </a:lnTo>
                  <a:lnTo>
                    <a:pt x="36" y="73"/>
                  </a:lnTo>
                  <a:lnTo>
                    <a:pt x="38" y="71"/>
                  </a:lnTo>
                  <a:lnTo>
                    <a:pt x="36" y="71"/>
                  </a:lnTo>
                  <a:lnTo>
                    <a:pt x="36" y="73"/>
                  </a:lnTo>
                  <a:lnTo>
                    <a:pt x="34" y="73"/>
                  </a:lnTo>
                  <a:lnTo>
                    <a:pt x="34" y="71"/>
                  </a:lnTo>
                  <a:lnTo>
                    <a:pt x="36" y="71"/>
                  </a:lnTo>
                  <a:lnTo>
                    <a:pt x="36" y="69"/>
                  </a:lnTo>
                  <a:lnTo>
                    <a:pt x="34" y="69"/>
                  </a:lnTo>
                  <a:lnTo>
                    <a:pt x="34" y="67"/>
                  </a:lnTo>
                  <a:lnTo>
                    <a:pt x="34" y="69"/>
                  </a:lnTo>
                  <a:lnTo>
                    <a:pt x="34" y="67"/>
                  </a:lnTo>
                  <a:lnTo>
                    <a:pt x="34" y="69"/>
                  </a:lnTo>
                  <a:lnTo>
                    <a:pt x="33" y="67"/>
                  </a:lnTo>
                  <a:lnTo>
                    <a:pt x="33" y="69"/>
                  </a:lnTo>
                  <a:lnTo>
                    <a:pt x="31" y="69"/>
                  </a:lnTo>
                  <a:lnTo>
                    <a:pt x="29" y="69"/>
                  </a:lnTo>
                  <a:lnTo>
                    <a:pt x="31" y="69"/>
                  </a:lnTo>
                  <a:lnTo>
                    <a:pt x="29" y="69"/>
                  </a:lnTo>
                  <a:lnTo>
                    <a:pt x="27" y="69"/>
                  </a:lnTo>
                  <a:lnTo>
                    <a:pt x="25" y="69"/>
                  </a:lnTo>
                  <a:lnTo>
                    <a:pt x="23" y="69"/>
                  </a:lnTo>
                  <a:lnTo>
                    <a:pt x="21" y="67"/>
                  </a:lnTo>
                  <a:lnTo>
                    <a:pt x="19" y="67"/>
                  </a:lnTo>
                  <a:lnTo>
                    <a:pt x="19" y="69"/>
                  </a:lnTo>
                  <a:lnTo>
                    <a:pt x="17" y="69"/>
                  </a:lnTo>
                  <a:lnTo>
                    <a:pt x="15" y="67"/>
                  </a:lnTo>
                  <a:lnTo>
                    <a:pt x="17" y="67"/>
                  </a:lnTo>
                  <a:lnTo>
                    <a:pt x="15" y="67"/>
                  </a:lnTo>
                  <a:lnTo>
                    <a:pt x="15" y="69"/>
                  </a:lnTo>
                  <a:lnTo>
                    <a:pt x="15" y="71"/>
                  </a:lnTo>
                  <a:lnTo>
                    <a:pt x="13" y="71"/>
                  </a:lnTo>
                  <a:lnTo>
                    <a:pt x="11" y="71"/>
                  </a:lnTo>
                  <a:lnTo>
                    <a:pt x="9" y="69"/>
                  </a:lnTo>
                  <a:lnTo>
                    <a:pt x="9" y="67"/>
                  </a:lnTo>
                  <a:lnTo>
                    <a:pt x="8" y="65"/>
                  </a:lnTo>
                  <a:lnTo>
                    <a:pt x="9" y="65"/>
                  </a:lnTo>
                  <a:lnTo>
                    <a:pt x="9" y="63"/>
                  </a:lnTo>
                  <a:lnTo>
                    <a:pt x="11" y="63"/>
                  </a:lnTo>
                  <a:lnTo>
                    <a:pt x="13" y="65"/>
                  </a:lnTo>
                  <a:lnTo>
                    <a:pt x="15" y="65"/>
                  </a:lnTo>
                  <a:lnTo>
                    <a:pt x="15" y="63"/>
                  </a:lnTo>
                  <a:lnTo>
                    <a:pt x="17" y="63"/>
                  </a:lnTo>
                  <a:lnTo>
                    <a:pt x="19" y="63"/>
                  </a:lnTo>
                  <a:lnTo>
                    <a:pt x="19" y="61"/>
                  </a:lnTo>
                  <a:lnTo>
                    <a:pt x="19" y="63"/>
                  </a:lnTo>
                  <a:lnTo>
                    <a:pt x="21" y="63"/>
                  </a:lnTo>
                  <a:lnTo>
                    <a:pt x="21" y="61"/>
                  </a:lnTo>
                  <a:lnTo>
                    <a:pt x="21" y="60"/>
                  </a:lnTo>
                  <a:lnTo>
                    <a:pt x="23" y="60"/>
                  </a:lnTo>
                  <a:lnTo>
                    <a:pt x="25" y="60"/>
                  </a:lnTo>
                  <a:lnTo>
                    <a:pt x="23" y="61"/>
                  </a:lnTo>
                  <a:lnTo>
                    <a:pt x="23" y="63"/>
                  </a:lnTo>
                  <a:lnTo>
                    <a:pt x="23" y="61"/>
                  </a:lnTo>
                  <a:lnTo>
                    <a:pt x="25" y="61"/>
                  </a:lnTo>
                  <a:lnTo>
                    <a:pt x="25" y="60"/>
                  </a:lnTo>
                  <a:lnTo>
                    <a:pt x="27" y="61"/>
                  </a:lnTo>
                  <a:lnTo>
                    <a:pt x="29" y="61"/>
                  </a:lnTo>
                  <a:lnTo>
                    <a:pt x="29" y="60"/>
                  </a:lnTo>
                  <a:lnTo>
                    <a:pt x="27" y="60"/>
                  </a:lnTo>
                  <a:lnTo>
                    <a:pt x="29" y="60"/>
                  </a:lnTo>
                  <a:lnTo>
                    <a:pt x="29" y="58"/>
                  </a:lnTo>
                  <a:lnTo>
                    <a:pt x="31" y="58"/>
                  </a:lnTo>
                  <a:lnTo>
                    <a:pt x="29" y="58"/>
                  </a:lnTo>
                  <a:lnTo>
                    <a:pt x="31" y="58"/>
                  </a:lnTo>
                  <a:lnTo>
                    <a:pt x="31" y="60"/>
                  </a:lnTo>
                  <a:lnTo>
                    <a:pt x="29" y="60"/>
                  </a:lnTo>
                  <a:lnTo>
                    <a:pt x="31" y="60"/>
                  </a:lnTo>
                  <a:lnTo>
                    <a:pt x="31" y="61"/>
                  </a:lnTo>
                  <a:lnTo>
                    <a:pt x="33" y="61"/>
                  </a:lnTo>
                  <a:lnTo>
                    <a:pt x="31" y="60"/>
                  </a:lnTo>
                  <a:lnTo>
                    <a:pt x="33" y="60"/>
                  </a:lnTo>
                  <a:lnTo>
                    <a:pt x="34" y="60"/>
                  </a:lnTo>
                  <a:lnTo>
                    <a:pt x="36" y="60"/>
                  </a:lnTo>
                  <a:lnTo>
                    <a:pt x="38" y="60"/>
                  </a:lnTo>
                  <a:lnTo>
                    <a:pt x="40" y="60"/>
                  </a:lnTo>
                  <a:lnTo>
                    <a:pt x="42" y="60"/>
                  </a:lnTo>
                  <a:lnTo>
                    <a:pt x="44" y="60"/>
                  </a:lnTo>
                  <a:lnTo>
                    <a:pt x="44" y="58"/>
                  </a:lnTo>
                  <a:lnTo>
                    <a:pt x="46" y="56"/>
                  </a:lnTo>
                  <a:lnTo>
                    <a:pt x="46" y="54"/>
                  </a:lnTo>
                  <a:lnTo>
                    <a:pt x="44" y="54"/>
                  </a:lnTo>
                  <a:lnTo>
                    <a:pt x="42" y="56"/>
                  </a:lnTo>
                  <a:lnTo>
                    <a:pt x="40" y="56"/>
                  </a:lnTo>
                  <a:lnTo>
                    <a:pt x="36" y="56"/>
                  </a:lnTo>
                  <a:lnTo>
                    <a:pt x="34" y="54"/>
                  </a:lnTo>
                  <a:lnTo>
                    <a:pt x="34" y="56"/>
                  </a:lnTo>
                  <a:lnTo>
                    <a:pt x="33" y="56"/>
                  </a:lnTo>
                  <a:lnTo>
                    <a:pt x="33" y="54"/>
                  </a:lnTo>
                  <a:lnTo>
                    <a:pt x="34" y="54"/>
                  </a:lnTo>
                  <a:lnTo>
                    <a:pt x="33" y="54"/>
                  </a:lnTo>
                  <a:lnTo>
                    <a:pt x="33" y="52"/>
                  </a:lnTo>
                  <a:lnTo>
                    <a:pt x="34" y="52"/>
                  </a:lnTo>
                  <a:lnTo>
                    <a:pt x="34" y="50"/>
                  </a:lnTo>
                  <a:lnTo>
                    <a:pt x="36" y="50"/>
                  </a:lnTo>
                  <a:lnTo>
                    <a:pt x="38" y="48"/>
                  </a:lnTo>
                  <a:lnTo>
                    <a:pt x="40" y="48"/>
                  </a:lnTo>
                  <a:lnTo>
                    <a:pt x="40" y="46"/>
                  </a:lnTo>
                  <a:lnTo>
                    <a:pt x="42" y="46"/>
                  </a:lnTo>
                  <a:lnTo>
                    <a:pt x="42" y="44"/>
                  </a:lnTo>
                  <a:lnTo>
                    <a:pt x="46" y="44"/>
                  </a:lnTo>
                  <a:lnTo>
                    <a:pt x="44" y="44"/>
                  </a:lnTo>
                  <a:lnTo>
                    <a:pt x="42" y="44"/>
                  </a:lnTo>
                  <a:lnTo>
                    <a:pt x="42" y="42"/>
                  </a:lnTo>
                  <a:lnTo>
                    <a:pt x="40" y="42"/>
                  </a:lnTo>
                  <a:lnTo>
                    <a:pt x="40" y="40"/>
                  </a:lnTo>
                  <a:lnTo>
                    <a:pt x="40" y="42"/>
                  </a:lnTo>
                  <a:lnTo>
                    <a:pt x="38" y="42"/>
                  </a:lnTo>
                  <a:lnTo>
                    <a:pt x="38" y="44"/>
                  </a:lnTo>
                  <a:lnTo>
                    <a:pt x="36" y="44"/>
                  </a:lnTo>
                  <a:lnTo>
                    <a:pt x="36" y="42"/>
                  </a:lnTo>
                  <a:lnTo>
                    <a:pt x="34" y="42"/>
                  </a:lnTo>
                  <a:lnTo>
                    <a:pt x="36" y="42"/>
                  </a:lnTo>
                  <a:lnTo>
                    <a:pt x="38" y="40"/>
                  </a:lnTo>
                  <a:lnTo>
                    <a:pt x="38" y="38"/>
                  </a:lnTo>
                  <a:lnTo>
                    <a:pt x="40" y="38"/>
                  </a:lnTo>
                  <a:lnTo>
                    <a:pt x="38" y="38"/>
                  </a:lnTo>
                  <a:lnTo>
                    <a:pt x="38" y="40"/>
                  </a:lnTo>
                  <a:lnTo>
                    <a:pt x="36" y="40"/>
                  </a:lnTo>
                  <a:lnTo>
                    <a:pt x="34" y="40"/>
                  </a:lnTo>
                  <a:lnTo>
                    <a:pt x="34" y="42"/>
                  </a:lnTo>
                  <a:lnTo>
                    <a:pt x="33" y="42"/>
                  </a:lnTo>
                  <a:lnTo>
                    <a:pt x="33" y="40"/>
                  </a:lnTo>
                  <a:lnTo>
                    <a:pt x="33" y="38"/>
                  </a:lnTo>
                  <a:lnTo>
                    <a:pt x="33" y="37"/>
                  </a:lnTo>
                  <a:lnTo>
                    <a:pt x="33" y="38"/>
                  </a:lnTo>
                  <a:lnTo>
                    <a:pt x="33" y="40"/>
                  </a:lnTo>
                  <a:lnTo>
                    <a:pt x="31" y="40"/>
                  </a:lnTo>
                  <a:lnTo>
                    <a:pt x="31" y="38"/>
                  </a:lnTo>
                  <a:lnTo>
                    <a:pt x="31" y="40"/>
                  </a:lnTo>
                  <a:lnTo>
                    <a:pt x="31" y="38"/>
                  </a:lnTo>
                  <a:lnTo>
                    <a:pt x="31" y="37"/>
                  </a:lnTo>
                  <a:lnTo>
                    <a:pt x="29" y="37"/>
                  </a:lnTo>
                  <a:lnTo>
                    <a:pt x="29" y="38"/>
                  </a:lnTo>
                  <a:lnTo>
                    <a:pt x="31" y="42"/>
                  </a:lnTo>
                  <a:lnTo>
                    <a:pt x="29" y="42"/>
                  </a:lnTo>
                  <a:lnTo>
                    <a:pt x="29" y="40"/>
                  </a:lnTo>
                  <a:lnTo>
                    <a:pt x="27" y="40"/>
                  </a:lnTo>
                  <a:lnTo>
                    <a:pt x="29" y="38"/>
                  </a:lnTo>
                  <a:lnTo>
                    <a:pt x="27" y="37"/>
                  </a:lnTo>
                  <a:lnTo>
                    <a:pt x="27" y="38"/>
                  </a:lnTo>
                  <a:lnTo>
                    <a:pt x="27" y="40"/>
                  </a:lnTo>
                  <a:lnTo>
                    <a:pt x="25" y="40"/>
                  </a:lnTo>
                  <a:lnTo>
                    <a:pt x="23" y="40"/>
                  </a:lnTo>
                  <a:lnTo>
                    <a:pt x="23" y="38"/>
                  </a:lnTo>
                  <a:lnTo>
                    <a:pt x="23" y="40"/>
                  </a:lnTo>
                  <a:lnTo>
                    <a:pt x="23" y="42"/>
                  </a:lnTo>
                  <a:lnTo>
                    <a:pt x="21" y="42"/>
                  </a:lnTo>
                  <a:lnTo>
                    <a:pt x="19" y="42"/>
                  </a:lnTo>
                  <a:lnTo>
                    <a:pt x="17" y="42"/>
                  </a:lnTo>
                  <a:lnTo>
                    <a:pt x="15" y="42"/>
                  </a:lnTo>
                  <a:lnTo>
                    <a:pt x="15" y="44"/>
                  </a:lnTo>
                  <a:lnTo>
                    <a:pt x="13" y="44"/>
                  </a:lnTo>
                  <a:lnTo>
                    <a:pt x="11" y="46"/>
                  </a:lnTo>
                  <a:lnTo>
                    <a:pt x="9" y="46"/>
                  </a:lnTo>
                  <a:lnTo>
                    <a:pt x="9" y="44"/>
                  </a:lnTo>
                  <a:lnTo>
                    <a:pt x="9" y="42"/>
                  </a:lnTo>
                  <a:lnTo>
                    <a:pt x="9" y="44"/>
                  </a:lnTo>
                  <a:lnTo>
                    <a:pt x="9" y="42"/>
                  </a:lnTo>
                  <a:lnTo>
                    <a:pt x="6" y="42"/>
                  </a:lnTo>
                  <a:lnTo>
                    <a:pt x="2" y="42"/>
                  </a:lnTo>
                  <a:lnTo>
                    <a:pt x="0" y="42"/>
                  </a:lnTo>
                  <a:lnTo>
                    <a:pt x="2" y="40"/>
                  </a:lnTo>
                  <a:lnTo>
                    <a:pt x="4" y="40"/>
                  </a:lnTo>
                  <a:lnTo>
                    <a:pt x="4" y="38"/>
                  </a:lnTo>
                  <a:lnTo>
                    <a:pt x="4" y="37"/>
                  </a:lnTo>
                  <a:lnTo>
                    <a:pt x="6" y="37"/>
                  </a:lnTo>
                  <a:lnTo>
                    <a:pt x="6" y="38"/>
                  </a:lnTo>
                  <a:lnTo>
                    <a:pt x="8" y="38"/>
                  </a:lnTo>
                  <a:lnTo>
                    <a:pt x="9" y="38"/>
                  </a:lnTo>
                  <a:lnTo>
                    <a:pt x="9" y="40"/>
                  </a:lnTo>
                  <a:lnTo>
                    <a:pt x="11" y="40"/>
                  </a:lnTo>
                  <a:lnTo>
                    <a:pt x="13" y="40"/>
                  </a:lnTo>
                  <a:lnTo>
                    <a:pt x="11" y="40"/>
                  </a:lnTo>
                  <a:lnTo>
                    <a:pt x="9" y="38"/>
                  </a:lnTo>
                  <a:lnTo>
                    <a:pt x="9" y="37"/>
                  </a:lnTo>
                  <a:lnTo>
                    <a:pt x="8" y="37"/>
                  </a:lnTo>
                  <a:lnTo>
                    <a:pt x="9" y="37"/>
                  </a:lnTo>
                  <a:lnTo>
                    <a:pt x="11" y="38"/>
                  </a:lnTo>
                  <a:lnTo>
                    <a:pt x="13" y="38"/>
                  </a:lnTo>
                  <a:lnTo>
                    <a:pt x="11" y="37"/>
                  </a:lnTo>
                  <a:lnTo>
                    <a:pt x="9" y="35"/>
                  </a:lnTo>
                  <a:lnTo>
                    <a:pt x="8" y="35"/>
                  </a:lnTo>
                  <a:lnTo>
                    <a:pt x="8" y="33"/>
                  </a:lnTo>
                  <a:lnTo>
                    <a:pt x="8" y="31"/>
                  </a:lnTo>
                  <a:lnTo>
                    <a:pt x="9" y="31"/>
                  </a:lnTo>
                  <a:lnTo>
                    <a:pt x="15" y="35"/>
                  </a:lnTo>
                  <a:lnTo>
                    <a:pt x="17" y="35"/>
                  </a:lnTo>
                  <a:lnTo>
                    <a:pt x="17" y="37"/>
                  </a:lnTo>
                  <a:lnTo>
                    <a:pt x="15" y="37"/>
                  </a:lnTo>
                  <a:lnTo>
                    <a:pt x="17" y="38"/>
                  </a:lnTo>
                  <a:lnTo>
                    <a:pt x="17" y="37"/>
                  </a:lnTo>
                  <a:lnTo>
                    <a:pt x="19" y="37"/>
                  </a:lnTo>
                  <a:lnTo>
                    <a:pt x="19" y="35"/>
                  </a:lnTo>
                  <a:lnTo>
                    <a:pt x="21" y="35"/>
                  </a:lnTo>
                  <a:lnTo>
                    <a:pt x="19" y="35"/>
                  </a:lnTo>
                  <a:lnTo>
                    <a:pt x="17" y="35"/>
                  </a:lnTo>
                  <a:lnTo>
                    <a:pt x="17" y="33"/>
                  </a:lnTo>
                  <a:lnTo>
                    <a:pt x="19" y="33"/>
                  </a:lnTo>
                  <a:lnTo>
                    <a:pt x="21" y="33"/>
                  </a:lnTo>
                  <a:lnTo>
                    <a:pt x="23" y="31"/>
                  </a:lnTo>
                  <a:lnTo>
                    <a:pt x="21" y="31"/>
                  </a:lnTo>
                  <a:lnTo>
                    <a:pt x="21" y="33"/>
                  </a:lnTo>
                  <a:lnTo>
                    <a:pt x="15" y="33"/>
                  </a:lnTo>
                  <a:lnTo>
                    <a:pt x="15" y="31"/>
                  </a:lnTo>
                  <a:lnTo>
                    <a:pt x="13" y="31"/>
                  </a:lnTo>
                  <a:lnTo>
                    <a:pt x="11" y="29"/>
                  </a:lnTo>
                  <a:lnTo>
                    <a:pt x="11" y="27"/>
                  </a:lnTo>
                  <a:lnTo>
                    <a:pt x="11" y="25"/>
                  </a:lnTo>
                  <a:lnTo>
                    <a:pt x="13" y="25"/>
                  </a:lnTo>
                  <a:lnTo>
                    <a:pt x="13" y="27"/>
                  </a:lnTo>
                  <a:lnTo>
                    <a:pt x="15" y="27"/>
                  </a:lnTo>
                  <a:lnTo>
                    <a:pt x="17" y="27"/>
                  </a:lnTo>
                  <a:lnTo>
                    <a:pt x="19" y="27"/>
                  </a:lnTo>
                  <a:lnTo>
                    <a:pt x="21" y="29"/>
                  </a:lnTo>
                  <a:lnTo>
                    <a:pt x="21" y="27"/>
                  </a:lnTo>
                  <a:lnTo>
                    <a:pt x="19" y="27"/>
                  </a:lnTo>
                  <a:lnTo>
                    <a:pt x="17" y="27"/>
                  </a:lnTo>
                  <a:lnTo>
                    <a:pt x="15" y="27"/>
                  </a:lnTo>
                  <a:lnTo>
                    <a:pt x="15" y="25"/>
                  </a:lnTo>
                  <a:lnTo>
                    <a:pt x="13" y="25"/>
                  </a:lnTo>
                  <a:lnTo>
                    <a:pt x="13" y="23"/>
                  </a:lnTo>
                  <a:lnTo>
                    <a:pt x="11" y="21"/>
                  </a:lnTo>
                  <a:lnTo>
                    <a:pt x="13" y="21"/>
                  </a:lnTo>
                  <a:lnTo>
                    <a:pt x="13" y="19"/>
                  </a:lnTo>
                  <a:lnTo>
                    <a:pt x="17" y="21"/>
                  </a:lnTo>
                  <a:lnTo>
                    <a:pt x="19" y="21"/>
                  </a:lnTo>
                  <a:lnTo>
                    <a:pt x="19" y="23"/>
                  </a:lnTo>
                  <a:lnTo>
                    <a:pt x="19" y="21"/>
                  </a:lnTo>
                  <a:lnTo>
                    <a:pt x="17" y="21"/>
                  </a:lnTo>
                  <a:lnTo>
                    <a:pt x="15" y="19"/>
                  </a:lnTo>
                  <a:lnTo>
                    <a:pt x="15" y="17"/>
                  </a:lnTo>
                  <a:lnTo>
                    <a:pt x="17" y="17"/>
                  </a:lnTo>
                  <a:lnTo>
                    <a:pt x="19" y="19"/>
                  </a:lnTo>
                  <a:lnTo>
                    <a:pt x="17" y="17"/>
                  </a:lnTo>
                  <a:lnTo>
                    <a:pt x="15" y="17"/>
                  </a:lnTo>
                  <a:lnTo>
                    <a:pt x="15" y="15"/>
                  </a:lnTo>
                  <a:lnTo>
                    <a:pt x="17" y="15"/>
                  </a:lnTo>
                  <a:lnTo>
                    <a:pt x="21" y="15"/>
                  </a:lnTo>
                  <a:lnTo>
                    <a:pt x="23" y="17"/>
                  </a:lnTo>
                  <a:lnTo>
                    <a:pt x="23" y="19"/>
                  </a:lnTo>
                  <a:lnTo>
                    <a:pt x="25" y="19"/>
                  </a:lnTo>
                  <a:lnTo>
                    <a:pt x="25" y="17"/>
                  </a:lnTo>
                  <a:lnTo>
                    <a:pt x="25" y="19"/>
                  </a:lnTo>
                  <a:lnTo>
                    <a:pt x="25" y="21"/>
                  </a:lnTo>
                  <a:lnTo>
                    <a:pt x="25" y="23"/>
                  </a:lnTo>
                  <a:lnTo>
                    <a:pt x="27" y="21"/>
                  </a:lnTo>
                  <a:lnTo>
                    <a:pt x="27" y="23"/>
                  </a:lnTo>
                  <a:lnTo>
                    <a:pt x="27" y="21"/>
                  </a:lnTo>
                  <a:lnTo>
                    <a:pt x="29" y="21"/>
                  </a:lnTo>
                  <a:lnTo>
                    <a:pt x="27" y="23"/>
                  </a:lnTo>
                  <a:lnTo>
                    <a:pt x="27" y="25"/>
                  </a:lnTo>
                  <a:lnTo>
                    <a:pt x="27" y="23"/>
                  </a:lnTo>
                  <a:lnTo>
                    <a:pt x="29" y="23"/>
                  </a:lnTo>
                  <a:lnTo>
                    <a:pt x="29" y="25"/>
                  </a:lnTo>
                  <a:lnTo>
                    <a:pt x="29" y="27"/>
                  </a:lnTo>
                  <a:lnTo>
                    <a:pt x="29" y="25"/>
                  </a:lnTo>
                  <a:lnTo>
                    <a:pt x="29" y="23"/>
                  </a:lnTo>
                  <a:lnTo>
                    <a:pt x="29" y="21"/>
                  </a:lnTo>
                  <a:lnTo>
                    <a:pt x="31" y="21"/>
                  </a:lnTo>
                  <a:lnTo>
                    <a:pt x="31" y="23"/>
                  </a:lnTo>
                  <a:lnTo>
                    <a:pt x="33" y="23"/>
                  </a:lnTo>
                  <a:lnTo>
                    <a:pt x="33" y="25"/>
                  </a:lnTo>
                  <a:lnTo>
                    <a:pt x="31" y="29"/>
                  </a:lnTo>
                  <a:lnTo>
                    <a:pt x="31" y="27"/>
                  </a:lnTo>
                  <a:lnTo>
                    <a:pt x="33" y="25"/>
                  </a:lnTo>
                  <a:lnTo>
                    <a:pt x="33" y="23"/>
                  </a:lnTo>
                  <a:lnTo>
                    <a:pt x="33" y="25"/>
                  </a:lnTo>
                  <a:lnTo>
                    <a:pt x="34" y="25"/>
                  </a:lnTo>
                  <a:lnTo>
                    <a:pt x="34" y="27"/>
                  </a:lnTo>
                  <a:lnTo>
                    <a:pt x="34" y="25"/>
                  </a:lnTo>
                  <a:lnTo>
                    <a:pt x="34" y="27"/>
                  </a:lnTo>
                  <a:lnTo>
                    <a:pt x="34" y="29"/>
                  </a:lnTo>
                  <a:lnTo>
                    <a:pt x="34" y="27"/>
                  </a:lnTo>
                  <a:lnTo>
                    <a:pt x="36" y="27"/>
                  </a:lnTo>
                  <a:lnTo>
                    <a:pt x="36" y="25"/>
                  </a:lnTo>
                  <a:lnTo>
                    <a:pt x="34" y="25"/>
                  </a:lnTo>
                  <a:lnTo>
                    <a:pt x="34" y="23"/>
                  </a:lnTo>
                  <a:lnTo>
                    <a:pt x="34" y="21"/>
                  </a:lnTo>
                  <a:lnTo>
                    <a:pt x="34" y="19"/>
                  </a:lnTo>
                  <a:lnTo>
                    <a:pt x="33" y="19"/>
                  </a:lnTo>
                  <a:lnTo>
                    <a:pt x="31" y="17"/>
                  </a:lnTo>
                  <a:lnTo>
                    <a:pt x="27" y="15"/>
                  </a:lnTo>
                  <a:lnTo>
                    <a:pt x="25" y="13"/>
                  </a:lnTo>
                  <a:lnTo>
                    <a:pt x="27" y="13"/>
                  </a:lnTo>
                  <a:lnTo>
                    <a:pt x="29" y="12"/>
                  </a:lnTo>
                  <a:lnTo>
                    <a:pt x="31" y="13"/>
                  </a:lnTo>
                  <a:lnTo>
                    <a:pt x="33" y="13"/>
                  </a:lnTo>
                  <a:lnTo>
                    <a:pt x="34" y="13"/>
                  </a:lnTo>
                  <a:lnTo>
                    <a:pt x="34" y="12"/>
                  </a:lnTo>
                  <a:lnTo>
                    <a:pt x="33" y="12"/>
                  </a:lnTo>
                  <a:lnTo>
                    <a:pt x="33" y="10"/>
                  </a:lnTo>
                  <a:lnTo>
                    <a:pt x="34" y="10"/>
                  </a:lnTo>
                  <a:lnTo>
                    <a:pt x="33" y="10"/>
                  </a:lnTo>
                  <a:lnTo>
                    <a:pt x="33" y="12"/>
                  </a:lnTo>
                  <a:lnTo>
                    <a:pt x="31" y="12"/>
                  </a:lnTo>
                  <a:lnTo>
                    <a:pt x="31" y="10"/>
                  </a:lnTo>
                  <a:lnTo>
                    <a:pt x="31" y="8"/>
                  </a:lnTo>
                  <a:lnTo>
                    <a:pt x="29" y="10"/>
                  </a:lnTo>
                  <a:lnTo>
                    <a:pt x="29" y="8"/>
                  </a:lnTo>
                  <a:lnTo>
                    <a:pt x="27" y="8"/>
                  </a:lnTo>
                  <a:lnTo>
                    <a:pt x="27" y="10"/>
                  </a:lnTo>
                  <a:lnTo>
                    <a:pt x="27" y="12"/>
                  </a:lnTo>
                  <a:lnTo>
                    <a:pt x="23" y="10"/>
                  </a:lnTo>
                  <a:lnTo>
                    <a:pt x="23" y="8"/>
                  </a:lnTo>
                  <a:lnTo>
                    <a:pt x="25" y="8"/>
                  </a:lnTo>
                  <a:lnTo>
                    <a:pt x="25" y="6"/>
                  </a:lnTo>
                  <a:lnTo>
                    <a:pt x="23" y="6"/>
                  </a:lnTo>
                  <a:lnTo>
                    <a:pt x="25" y="6"/>
                  </a:lnTo>
                  <a:lnTo>
                    <a:pt x="27" y="6"/>
                  </a:lnTo>
                  <a:lnTo>
                    <a:pt x="27" y="4"/>
                  </a:lnTo>
                  <a:lnTo>
                    <a:pt x="29" y="4"/>
                  </a:lnTo>
                  <a:lnTo>
                    <a:pt x="29" y="6"/>
                  </a:lnTo>
                  <a:lnTo>
                    <a:pt x="31" y="6"/>
                  </a:lnTo>
                  <a:lnTo>
                    <a:pt x="31" y="4"/>
                  </a:lnTo>
                  <a:lnTo>
                    <a:pt x="33" y="4"/>
                  </a:lnTo>
                  <a:lnTo>
                    <a:pt x="33" y="6"/>
                  </a:lnTo>
                  <a:lnTo>
                    <a:pt x="34" y="6"/>
                  </a:lnTo>
                  <a:lnTo>
                    <a:pt x="34" y="4"/>
                  </a:lnTo>
                  <a:lnTo>
                    <a:pt x="34" y="6"/>
                  </a:lnTo>
                  <a:lnTo>
                    <a:pt x="36" y="8"/>
                  </a:lnTo>
                  <a:lnTo>
                    <a:pt x="38" y="8"/>
                  </a:lnTo>
                  <a:lnTo>
                    <a:pt x="36" y="10"/>
                  </a:lnTo>
                  <a:lnTo>
                    <a:pt x="38" y="10"/>
                  </a:lnTo>
                  <a:lnTo>
                    <a:pt x="38" y="12"/>
                  </a:lnTo>
                  <a:lnTo>
                    <a:pt x="40" y="12"/>
                  </a:lnTo>
                  <a:lnTo>
                    <a:pt x="42" y="12"/>
                  </a:lnTo>
                  <a:lnTo>
                    <a:pt x="42" y="13"/>
                  </a:lnTo>
                  <a:lnTo>
                    <a:pt x="44" y="15"/>
                  </a:lnTo>
                  <a:lnTo>
                    <a:pt x="46" y="15"/>
                  </a:lnTo>
                  <a:lnTo>
                    <a:pt x="46" y="17"/>
                  </a:lnTo>
                  <a:lnTo>
                    <a:pt x="46" y="19"/>
                  </a:lnTo>
                  <a:lnTo>
                    <a:pt x="48" y="21"/>
                  </a:lnTo>
                  <a:lnTo>
                    <a:pt x="46" y="21"/>
                  </a:lnTo>
                  <a:lnTo>
                    <a:pt x="48" y="21"/>
                  </a:lnTo>
                  <a:lnTo>
                    <a:pt x="48" y="19"/>
                  </a:lnTo>
                  <a:lnTo>
                    <a:pt x="46" y="19"/>
                  </a:lnTo>
                  <a:lnTo>
                    <a:pt x="48" y="19"/>
                  </a:lnTo>
                  <a:lnTo>
                    <a:pt x="50" y="19"/>
                  </a:lnTo>
                  <a:lnTo>
                    <a:pt x="48" y="19"/>
                  </a:lnTo>
                  <a:lnTo>
                    <a:pt x="48" y="21"/>
                  </a:lnTo>
                  <a:lnTo>
                    <a:pt x="50" y="21"/>
                  </a:lnTo>
                  <a:lnTo>
                    <a:pt x="52" y="21"/>
                  </a:lnTo>
                  <a:lnTo>
                    <a:pt x="52" y="23"/>
                  </a:lnTo>
                  <a:lnTo>
                    <a:pt x="50" y="23"/>
                  </a:lnTo>
                  <a:lnTo>
                    <a:pt x="48" y="25"/>
                  </a:lnTo>
                  <a:lnTo>
                    <a:pt x="50" y="25"/>
                  </a:lnTo>
                  <a:lnTo>
                    <a:pt x="50" y="23"/>
                  </a:lnTo>
                  <a:lnTo>
                    <a:pt x="52" y="25"/>
                  </a:lnTo>
                  <a:lnTo>
                    <a:pt x="50" y="25"/>
                  </a:lnTo>
                  <a:lnTo>
                    <a:pt x="52" y="25"/>
                  </a:lnTo>
                  <a:lnTo>
                    <a:pt x="52" y="27"/>
                  </a:lnTo>
                  <a:lnTo>
                    <a:pt x="54" y="27"/>
                  </a:lnTo>
                  <a:lnTo>
                    <a:pt x="54" y="29"/>
                  </a:lnTo>
                  <a:lnTo>
                    <a:pt x="52" y="31"/>
                  </a:lnTo>
                  <a:lnTo>
                    <a:pt x="50" y="31"/>
                  </a:lnTo>
                  <a:lnTo>
                    <a:pt x="50" y="33"/>
                  </a:lnTo>
                  <a:lnTo>
                    <a:pt x="52" y="33"/>
                  </a:lnTo>
                  <a:lnTo>
                    <a:pt x="50" y="35"/>
                  </a:lnTo>
                  <a:lnTo>
                    <a:pt x="48" y="35"/>
                  </a:lnTo>
                  <a:lnTo>
                    <a:pt x="48" y="33"/>
                  </a:lnTo>
                  <a:lnTo>
                    <a:pt x="46" y="33"/>
                  </a:lnTo>
                  <a:lnTo>
                    <a:pt x="46" y="31"/>
                  </a:lnTo>
                  <a:lnTo>
                    <a:pt x="44" y="31"/>
                  </a:lnTo>
                  <a:lnTo>
                    <a:pt x="46" y="31"/>
                  </a:lnTo>
                  <a:lnTo>
                    <a:pt x="46" y="33"/>
                  </a:lnTo>
                  <a:lnTo>
                    <a:pt x="46" y="35"/>
                  </a:lnTo>
                  <a:lnTo>
                    <a:pt x="46" y="37"/>
                  </a:lnTo>
                  <a:lnTo>
                    <a:pt x="48" y="37"/>
                  </a:lnTo>
                  <a:lnTo>
                    <a:pt x="50" y="37"/>
                  </a:lnTo>
                  <a:lnTo>
                    <a:pt x="50" y="38"/>
                  </a:lnTo>
                  <a:lnTo>
                    <a:pt x="50" y="40"/>
                  </a:lnTo>
                  <a:lnTo>
                    <a:pt x="50" y="38"/>
                  </a:lnTo>
                  <a:lnTo>
                    <a:pt x="52" y="38"/>
                  </a:lnTo>
                  <a:lnTo>
                    <a:pt x="52" y="40"/>
                  </a:lnTo>
                  <a:lnTo>
                    <a:pt x="52" y="42"/>
                  </a:lnTo>
                  <a:lnTo>
                    <a:pt x="50" y="44"/>
                  </a:lnTo>
                  <a:lnTo>
                    <a:pt x="52" y="44"/>
                  </a:lnTo>
                  <a:lnTo>
                    <a:pt x="52" y="42"/>
                  </a:lnTo>
                  <a:lnTo>
                    <a:pt x="54" y="42"/>
                  </a:lnTo>
                  <a:lnTo>
                    <a:pt x="54" y="44"/>
                  </a:lnTo>
                  <a:lnTo>
                    <a:pt x="54" y="46"/>
                  </a:lnTo>
                  <a:lnTo>
                    <a:pt x="54" y="48"/>
                  </a:lnTo>
                  <a:lnTo>
                    <a:pt x="54" y="50"/>
                  </a:lnTo>
                  <a:lnTo>
                    <a:pt x="56" y="52"/>
                  </a:lnTo>
                  <a:lnTo>
                    <a:pt x="56" y="54"/>
                  </a:lnTo>
                  <a:lnTo>
                    <a:pt x="56" y="52"/>
                  </a:lnTo>
                  <a:lnTo>
                    <a:pt x="56" y="50"/>
                  </a:lnTo>
                  <a:lnTo>
                    <a:pt x="56" y="48"/>
                  </a:lnTo>
                  <a:lnTo>
                    <a:pt x="56" y="46"/>
                  </a:lnTo>
                  <a:lnTo>
                    <a:pt x="56" y="44"/>
                  </a:lnTo>
                  <a:lnTo>
                    <a:pt x="57" y="44"/>
                  </a:lnTo>
                  <a:lnTo>
                    <a:pt x="57" y="46"/>
                  </a:lnTo>
                  <a:lnTo>
                    <a:pt x="57" y="48"/>
                  </a:lnTo>
                  <a:lnTo>
                    <a:pt x="59" y="48"/>
                  </a:lnTo>
                  <a:lnTo>
                    <a:pt x="57" y="46"/>
                  </a:lnTo>
                  <a:lnTo>
                    <a:pt x="57" y="44"/>
                  </a:lnTo>
                  <a:lnTo>
                    <a:pt x="57" y="42"/>
                  </a:lnTo>
                  <a:lnTo>
                    <a:pt x="57" y="40"/>
                  </a:lnTo>
                  <a:lnTo>
                    <a:pt x="57" y="38"/>
                  </a:lnTo>
                  <a:lnTo>
                    <a:pt x="59" y="37"/>
                  </a:lnTo>
                  <a:lnTo>
                    <a:pt x="61" y="35"/>
                  </a:lnTo>
                  <a:lnTo>
                    <a:pt x="63" y="35"/>
                  </a:lnTo>
                  <a:lnTo>
                    <a:pt x="63" y="37"/>
                  </a:lnTo>
                  <a:lnTo>
                    <a:pt x="63" y="38"/>
                  </a:lnTo>
                  <a:lnTo>
                    <a:pt x="63" y="40"/>
                  </a:lnTo>
                  <a:lnTo>
                    <a:pt x="63" y="38"/>
                  </a:lnTo>
                  <a:lnTo>
                    <a:pt x="63" y="40"/>
                  </a:lnTo>
                  <a:lnTo>
                    <a:pt x="65" y="40"/>
                  </a:lnTo>
                  <a:lnTo>
                    <a:pt x="65" y="42"/>
                  </a:lnTo>
                  <a:lnTo>
                    <a:pt x="65" y="40"/>
                  </a:lnTo>
                  <a:lnTo>
                    <a:pt x="67" y="40"/>
                  </a:lnTo>
                  <a:lnTo>
                    <a:pt x="65" y="40"/>
                  </a:lnTo>
                  <a:lnTo>
                    <a:pt x="65" y="38"/>
                  </a:lnTo>
                  <a:lnTo>
                    <a:pt x="67" y="38"/>
                  </a:lnTo>
                  <a:lnTo>
                    <a:pt x="67" y="40"/>
                  </a:lnTo>
                  <a:lnTo>
                    <a:pt x="67" y="38"/>
                  </a:lnTo>
                  <a:lnTo>
                    <a:pt x="67" y="37"/>
                  </a:lnTo>
                  <a:lnTo>
                    <a:pt x="69" y="37"/>
                  </a:lnTo>
                  <a:lnTo>
                    <a:pt x="69" y="35"/>
                  </a:lnTo>
                  <a:lnTo>
                    <a:pt x="69" y="33"/>
                  </a:lnTo>
                  <a:lnTo>
                    <a:pt x="69" y="31"/>
                  </a:lnTo>
                  <a:lnTo>
                    <a:pt x="67" y="31"/>
                  </a:lnTo>
                  <a:lnTo>
                    <a:pt x="67" y="29"/>
                  </a:lnTo>
                  <a:lnTo>
                    <a:pt x="69" y="29"/>
                  </a:lnTo>
                  <a:lnTo>
                    <a:pt x="67" y="27"/>
                  </a:lnTo>
                  <a:lnTo>
                    <a:pt x="67" y="25"/>
                  </a:lnTo>
                  <a:lnTo>
                    <a:pt x="67" y="23"/>
                  </a:lnTo>
                  <a:lnTo>
                    <a:pt x="67" y="21"/>
                  </a:lnTo>
                  <a:lnTo>
                    <a:pt x="65" y="21"/>
                  </a:lnTo>
                  <a:lnTo>
                    <a:pt x="67" y="21"/>
                  </a:lnTo>
                  <a:lnTo>
                    <a:pt x="67" y="19"/>
                  </a:lnTo>
                  <a:lnTo>
                    <a:pt x="69" y="19"/>
                  </a:lnTo>
                  <a:lnTo>
                    <a:pt x="69" y="17"/>
                  </a:lnTo>
                  <a:lnTo>
                    <a:pt x="71" y="17"/>
                  </a:lnTo>
                  <a:lnTo>
                    <a:pt x="71" y="19"/>
                  </a:lnTo>
                  <a:lnTo>
                    <a:pt x="73" y="19"/>
                  </a:lnTo>
                  <a:lnTo>
                    <a:pt x="73" y="21"/>
                  </a:lnTo>
                  <a:lnTo>
                    <a:pt x="73" y="23"/>
                  </a:lnTo>
                  <a:lnTo>
                    <a:pt x="75" y="23"/>
                  </a:lnTo>
                  <a:lnTo>
                    <a:pt x="75" y="25"/>
                  </a:lnTo>
                  <a:lnTo>
                    <a:pt x="75" y="27"/>
                  </a:lnTo>
                  <a:lnTo>
                    <a:pt x="77" y="27"/>
                  </a:lnTo>
                  <a:lnTo>
                    <a:pt x="79" y="27"/>
                  </a:lnTo>
                  <a:lnTo>
                    <a:pt x="79" y="29"/>
                  </a:lnTo>
                  <a:lnTo>
                    <a:pt x="79" y="31"/>
                  </a:lnTo>
                  <a:lnTo>
                    <a:pt x="79" y="33"/>
                  </a:lnTo>
                  <a:lnTo>
                    <a:pt x="81" y="33"/>
                  </a:lnTo>
                  <a:lnTo>
                    <a:pt x="82" y="33"/>
                  </a:lnTo>
                  <a:lnTo>
                    <a:pt x="82" y="31"/>
                  </a:lnTo>
                  <a:lnTo>
                    <a:pt x="82" y="29"/>
                  </a:lnTo>
                  <a:lnTo>
                    <a:pt x="82" y="27"/>
                  </a:lnTo>
                  <a:lnTo>
                    <a:pt x="82" y="25"/>
                  </a:lnTo>
                  <a:lnTo>
                    <a:pt x="81" y="25"/>
                  </a:lnTo>
                  <a:lnTo>
                    <a:pt x="81" y="23"/>
                  </a:lnTo>
                  <a:lnTo>
                    <a:pt x="82" y="23"/>
                  </a:lnTo>
                  <a:lnTo>
                    <a:pt x="82" y="21"/>
                  </a:lnTo>
                  <a:lnTo>
                    <a:pt x="82" y="19"/>
                  </a:lnTo>
                  <a:lnTo>
                    <a:pt x="84" y="19"/>
                  </a:lnTo>
                  <a:lnTo>
                    <a:pt x="86" y="19"/>
                  </a:lnTo>
                  <a:lnTo>
                    <a:pt x="88" y="19"/>
                  </a:lnTo>
                  <a:lnTo>
                    <a:pt x="88" y="17"/>
                  </a:lnTo>
                  <a:lnTo>
                    <a:pt x="88" y="15"/>
                  </a:lnTo>
                  <a:lnTo>
                    <a:pt x="90" y="15"/>
                  </a:lnTo>
                  <a:lnTo>
                    <a:pt x="90" y="17"/>
                  </a:lnTo>
                  <a:lnTo>
                    <a:pt x="90" y="15"/>
                  </a:lnTo>
                  <a:lnTo>
                    <a:pt x="92" y="15"/>
                  </a:lnTo>
                  <a:lnTo>
                    <a:pt x="90" y="15"/>
                  </a:lnTo>
                  <a:lnTo>
                    <a:pt x="92" y="15"/>
                  </a:lnTo>
                  <a:lnTo>
                    <a:pt x="92" y="17"/>
                  </a:lnTo>
                  <a:lnTo>
                    <a:pt x="94" y="15"/>
                  </a:lnTo>
                  <a:lnTo>
                    <a:pt x="94" y="17"/>
                  </a:lnTo>
                  <a:lnTo>
                    <a:pt x="96" y="17"/>
                  </a:lnTo>
                  <a:lnTo>
                    <a:pt x="94" y="17"/>
                  </a:lnTo>
                  <a:lnTo>
                    <a:pt x="94" y="19"/>
                  </a:lnTo>
                  <a:lnTo>
                    <a:pt x="96" y="19"/>
                  </a:lnTo>
                  <a:lnTo>
                    <a:pt x="96" y="21"/>
                  </a:lnTo>
                  <a:lnTo>
                    <a:pt x="96" y="23"/>
                  </a:lnTo>
                  <a:lnTo>
                    <a:pt x="98" y="23"/>
                  </a:lnTo>
                  <a:lnTo>
                    <a:pt x="98" y="25"/>
                  </a:lnTo>
                  <a:lnTo>
                    <a:pt x="100" y="25"/>
                  </a:lnTo>
                  <a:lnTo>
                    <a:pt x="100" y="27"/>
                  </a:lnTo>
                  <a:lnTo>
                    <a:pt x="102" y="27"/>
                  </a:lnTo>
                  <a:lnTo>
                    <a:pt x="102" y="29"/>
                  </a:lnTo>
                  <a:lnTo>
                    <a:pt x="102" y="31"/>
                  </a:lnTo>
                  <a:lnTo>
                    <a:pt x="102" y="33"/>
                  </a:lnTo>
                  <a:lnTo>
                    <a:pt x="104" y="35"/>
                  </a:lnTo>
                  <a:lnTo>
                    <a:pt x="104" y="37"/>
                  </a:lnTo>
                  <a:lnTo>
                    <a:pt x="104" y="35"/>
                  </a:lnTo>
                  <a:lnTo>
                    <a:pt x="104" y="33"/>
                  </a:lnTo>
                  <a:lnTo>
                    <a:pt x="104" y="31"/>
                  </a:lnTo>
                  <a:lnTo>
                    <a:pt x="104" y="29"/>
                  </a:lnTo>
                  <a:lnTo>
                    <a:pt x="104" y="27"/>
                  </a:lnTo>
                  <a:lnTo>
                    <a:pt x="104" y="25"/>
                  </a:lnTo>
                  <a:lnTo>
                    <a:pt x="102" y="25"/>
                  </a:lnTo>
                  <a:lnTo>
                    <a:pt x="102" y="27"/>
                  </a:lnTo>
                  <a:lnTo>
                    <a:pt x="102" y="25"/>
                  </a:lnTo>
                  <a:lnTo>
                    <a:pt x="102" y="23"/>
                  </a:lnTo>
                  <a:lnTo>
                    <a:pt x="100" y="23"/>
                  </a:lnTo>
                  <a:lnTo>
                    <a:pt x="100" y="21"/>
                  </a:lnTo>
                  <a:lnTo>
                    <a:pt x="100" y="19"/>
                  </a:lnTo>
                  <a:lnTo>
                    <a:pt x="100" y="17"/>
                  </a:lnTo>
                  <a:lnTo>
                    <a:pt x="100" y="15"/>
                  </a:lnTo>
                  <a:lnTo>
                    <a:pt x="102" y="15"/>
                  </a:lnTo>
                  <a:lnTo>
                    <a:pt x="104" y="15"/>
                  </a:lnTo>
                  <a:lnTo>
                    <a:pt x="104" y="17"/>
                  </a:lnTo>
                  <a:lnTo>
                    <a:pt x="105" y="15"/>
                  </a:lnTo>
                  <a:lnTo>
                    <a:pt x="105" y="17"/>
                  </a:lnTo>
                  <a:lnTo>
                    <a:pt x="107" y="17"/>
                  </a:lnTo>
                  <a:lnTo>
                    <a:pt x="107" y="19"/>
                  </a:lnTo>
                  <a:lnTo>
                    <a:pt x="109" y="19"/>
                  </a:lnTo>
                  <a:lnTo>
                    <a:pt x="109" y="21"/>
                  </a:lnTo>
                  <a:lnTo>
                    <a:pt x="109" y="23"/>
                  </a:lnTo>
                  <a:lnTo>
                    <a:pt x="111" y="23"/>
                  </a:lnTo>
                  <a:lnTo>
                    <a:pt x="111" y="25"/>
                  </a:lnTo>
                  <a:lnTo>
                    <a:pt x="111" y="27"/>
                  </a:lnTo>
                  <a:lnTo>
                    <a:pt x="111" y="25"/>
                  </a:lnTo>
                  <a:lnTo>
                    <a:pt x="111" y="23"/>
                  </a:lnTo>
                  <a:lnTo>
                    <a:pt x="113" y="23"/>
                  </a:lnTo>
                  <a:lnTo>
                    <a:pt x="111" y="23"/>
                  </a:lnTo>
                  <a:lnTo>
                    <a:pt x="113" y="23"/>
                  </a:lnTo>
                  <a:lnTo>
                    <a:pt x="113" y="25"/>
                  </a:lnTo>
                  <a:lnTo>
                    <a:pt x="115" y="25"/>
                  </a:lnTo>
                  <a:lnTo>
                    <a:pt x="115" y="23"/>
                  </a:lnTo>
                  <a:lnTo>
                    <a:pt x="113" y="23"/>
                  </a:lnTo>
                  <a:lnTo>
                    <a:pt x="115" y="23"/>
                  </a:lnTo>
                  <a:lnTo>
                    <a:pt x="115" y="21"/>
                  </a:lnTo>
                  <a:lnTo>
                    <a:pt x="115" y="19"/>
                  </a:lnTo>
                  <a:lnTo>
                    <a:pt x="115" y="17"/>
                  </a:lnTo>
                  <a:lnTo>
                    <a:pt x="117" y="17"/>
                  </a:lnTo>
                  <a:lnTo>
                    <a:pt x="117" y="15"/>
                  </a:lnTo>
                  <a:lnTo>
                    <a:pt x="119" y="15"/>
                  </a:lnTo>
                  <a:lnTo>
                    <a:pt x="119" y="13"/>
                  </a:lnTo>
                  <a:lnTo>
                    <a:pt x="121" y="13"/>
                  </a:lnTo>
                  <a:lnTo>
                    <a:pt x="121" y="15"/>
                  </a:lnTo>
                  <a:lnTo>
                    <a:pt x="123" y="17"/>
                  </a:lnTo>
                  <a:lnTo>
                    <a:pt x="121" y="17"/>
                  </a:lnTo>
                  <a:lnTo>
                    <a:pt x="123" y="17"/>
                  </a:lnTo>
                  <a:lnTo>
                    <a:pt x="125" y="17"/>
                  </a:lnTo>
                  <a:lnTo>
                    <a:pt x="127" y="17"/>
                  </a:lnTo>
                  <a:lnTo>
                    <a:pt x="127" y="19"/>
                  </a:lnTo>
                  <a:lnTo>
                    <a:pt x="127" y="17"/>
                  </a:lnTo>
                  <a:lnTo>
                    <a:pt x="127" y="15"/>
                  </a:lnTo>
                  <a:lnTo>
                    <a:pt x="129" y="15"/>
                  </a:lnTo>
                  <a:lnTo>
                    <a:pt x="127" y="15"/>
                  </a:lnTo>
                  <a:lnTo>
                    <a:pt x="129" y="15"/>
                  </a:lnTo>
                  <a:lnTo>
                    <a:pt x="130" y="17"/>
                  </a:lnTo>
                  <a:lnTo>
                    <a:pt x="129" y="15"/>
                  </a:lnTo>
                  <a:lnTo>
                    <a:pt x="129" y="13"/>
                  </a:lnTo>
                  <a:lnTo>
                    <a:pt x="130" y="13"/>
                  </a:lnTo>
                  <a:lnTo>
                    <a:pt x="130" y="12"/>
                  </a:lnTo>
                  <a:lnTo>
                    <a:pt x="129" y="10"/>
                  </a:lnTo>
                  <a:lnTo>
                    <a:pt x="129" y="8"/>
                  </a:lnTo>
                  <a:lnTo>
                    <a:pt x="129" y="6"/>
                  </a:lnTo>
                  <a:lnTo>
                    <a:pt x="129" y="4"/>
                  </a:lnTo>
                  <a:lnTo>
                    <a:pt x="129" y="2"/>
                  </a:lnTo>
                  <a:lnTo>
                    <a:pt x="129" y="4"/>
                  </a:lnTo>
                  <a:lnTo>
                    <a:pt x="129" y="2"/>
                  </a:lnTo>
                  <a:lnTo>
                    <a:pt x="130" y="2"/>
                  </a:lnTo>
                  <a:lnTo>
                    <a:pt x="130" y="4"/>
                  </a:lnTo>
                  <a:lnTo>
                    <a:pt x="130" y="2"/>
                  </a:lnTo>
                  <a:lnTo>
                    <a:pt x="132" y="4"/>
                  </a:lnTo>
                  <a:lnTo>
                    <a:pt x="132" y="2"/>
                  </a:lnTo>
                  <a:lnTo>
                    <a:pt x="134" y="2"/>
                  </a:lnTo>
                  <a:lnTo>
                    <a:pt x="136" y="2"/>
                  </a:lnTo>
                  <a:close/>
                  <a:moveTo>
                    <a:pt x="105" y="2"/>
                  </a:moveTo>
                  <a:lnTo>
                    <a:pt x="105" y="0"/>
                  </a:lnTo>
                  <a:lnTo>
                    <a:pt x="10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7" name="Freeform 116"/>
            <p:cNvSpPr>
              <a:spLocks/>
            </p:cNvSpPr>
            <p:nvPr/>
          </p:nvSpPr>
          <p:spPr bwMode="auto">
            <a:xfrm>
              <a:off x="5895975" y="3937000"/>
              <a:ext cx="39688" cy="115888"/>
            </a:xfrm>
            <a:custGeom>
              <a:avLst/>
              <a:gdLst>
                <a:gd name="T0" fmla="*/ 21 w 25"/>
                <a:gd name="T1" fmla="*/ 13 h 73"/>
                <a:gd name="T2" fmla="*/ 21 w 25"/>
                <a:gd name="T3" fmla="*/ 15 h 73"/>
                <a:gd name="T4" fmla="*/ 21 w 25"/>
                <a:gd name="T5" fmla="*/ 15 h 73"/>
                <a:gd name="T6" fmla="*/ 21 w 25"/>
                <a:gd name="T7" fmla="*/ 17 h 73"/>
                <a:gd name="T8" fmla="*/ 21 w 25"/>
                <a:gd name="T9" fmla="*/ 17 h 73"/>
                <a:gd name="T10" fmla="*/ 21 w 25"/>
                <a:gd name="T11" fmla="*/ 17 h 73"/>
                <a:gd name="T12" fmla="*/ 21 w 25"/>
                <a:gd name="T13" fmla="*/ 17 h 73"/>
                <a:gd name="T14" fmla="*/ 21 w 25"/>
                <a:gd name="T15" fmla="*/ 19 h 73"/>
                <a:gd name="T16" fmla="*/ 19 w 25"/>
                <a:gd name="T17" fmla="*/ 19 h 73"/>
                <a:gd name="T18" fmla="*/ 17 w 25"/>
                <a:gd name="T19" fmla="*/ 19 h 73"/>
                <a:gd name="T20" fmla="*/ 15 w 25"/>
                <a:gd name="T21" fmla="*/ 17 h 73"/>
                <a:gd name="T22" fmla="*/ 13 w 25"/>
                <a:gd name="T23" fmla="*/ 17 h 73"/>
                <a:gd name="T24" fmla="*/ 11 w 25"/>
                <a:gd name="T25" fmla="*/ 21 h 73"/>
                <a:gd name="T26" fmla="*/ 11 w 25"/>
                <a:gd name="T27" fmla="*/ 21 h 73"/>
                <a:gd name="T28" fmla="*/ 11 w 25"/>
                <a:gd name="T29" fmla="*/ 23 h 73"/>
                <a:gd name="T30" fmla="*/ 11 w 25"/>
                <a:gd name="T31" fmla="*/ 27 h 73"/>
                <a:gd name="T32" fmla="*/ 11 w 25"/>
                <a:gd name="T33" fmla="*/ 28 h 73"/>
                <a:gd name="T34" fmla="*/ 11 w 25"/>
                <a:gd name="T35" fmla="*/ 30 h 73"/>
                <a:gd name="T36" fmla="*/ 13 w 25"/>
                <a:gd name="T37" fmla="*/ 30 h 73"/>
                <a:gd name="T38" fmla="*/ 15 w 25"/>
                <a:gd name="T39" fmla="*/ 30 h 73"/>
                <a:gd name="T40" fmla="*/ 11 w 25"/>
                <a:gd name="T41" fmla="*/ 32 h 73"/>
                <a:gd name="T42" fmla="*/ 9 w 25"/>
                <a:gd name="T43" fmla="*/ 36 h 73"/>
                <a:gd name="T44" fmla="*/ 11 w 25"/>
                <a:gd name="T45" fmla="*/ 38 h 73"/>
                <a:gd name="T46" fmla="*/ 17 w 25"/>
                <a:gd name="T47" fmla="*/ 36 h 73"/>
                <a:gd name="T48" fmla="*/ 17 w 25"/>
                <a:gd name="T49" fmla="*/ 40 h 73"/>
                <a:gd name="T50" fmla="*/ 17 w 25"/>
                <a:gd name="T51" fmla="*/ 42 h 73"/>
                <a:gd name="T52" fmla="*/ 17 w 25"/>
                <a:gd name="T53" fmla="*/ 46 h 73"/>
                <a:gd name="T54" fmla="*/ 17 w 25"/>
                <a:gd name="T55" fmla="*/ 48 h 73"/>
                <a:gd name="T56" fmla="*/ 15 w 25"/>
                <a:gd name="T57" fmla="*/ 50 h 73"/>
                <a:gd name="T58" fmla="*/ 13 w 25"/>
                <a:gd name="T59" fmla="*/ 55 h 73"/>
                <a:gd name="T60" fmla="*/ 13 w 25"/>
                <a:gd name="T61" fmla="*/ 59 h 73"/>
                <a:gd name="T62" fmla="*/ 13 w 25"/>
                <a:gd name="T63" fmla="*/ 63 h 73"/>
                <a:gd name="T64" fmla="*/ 11 w 25"/>
                <a:gd name="T65" fmla="*/ 67 h 73"/>
                <a:gd name="T66" fmla="*/ 11 w 25"/>
                <a:gd name="T67" fmla="*/ 71 h 73"/>
                <a:gd name="T68" fmla="*/ 9 w 25"/>
                <a:gd name="T69" fmla="*/ 73 h 73"/>
                <a:gd name="T70" fmla="*/ 9 w 25"/>
                <a:gd name="T71" fmla="*/ 71 h 73"/>
                <a:gd name="T72" fmla="*/ 8 w 25"/>
                <a:gd name="T73" fmla="*/ 63 h 73"/>
                <a:gd name="T74" fmla="*/ 4 w 25"/>
                <a:gd name="T75" fmla="*/ 55 h 73"/>
                <a:gd name="T76" fmla="*/ 4 w 25"/>
                <a:gd name="T77" fmla="*/ 53 h 73"/>
                <a:gd name="T78" fmla="*/ 0 w 25"/>
                <a:gd name="T79" fmla="*/ 46 h 73"/>
                <a:gd name="T80" fmla="*/ 2 w 25"/>
                <a:gd name="T81" fmla="*/ 40 h 73"/>
                <a:gd name="T82" fmla="*/ 4 w 25"/>
                <a:gd name="T83" fmla="*/ 36 h 73"/>
                <a:gd name="T84" fmla="*/ 6 w 25"/>
                <a:gd name="T85" fmla="*/ 30 h 73"/>
                <a:gd name="T86" fmla="*/ 8 w 25"/>
                <a:gd name="T87" fmla="*/ 25 h 73"/>
                <a:gd name="T88" fmla="*/ 9 w 25"/>
                <a:gd name="T89" fmla="*/ 15 h 73"/>
                <a:gd name="T90" fmla="*/ 11 w 25"/>
                <a:gd name="T91" fmla="*/ 11 h 73"/>
                <a:gd name="T92" fmla="*/ 13 w 25"/>
                <a:gd name="T93" fmla="*/ 9 h 73"/>
                <a:gd name="T94" fmla="*/ 13 w 25"/>
                <a:gd name="T95" fmla="*/ 5 h 73"/>
                <a:gd name="T96" fmla="*/ 13 w 25"/>
                <a:gd name="T97" fmla="*/ 5 h 73"/>
                <a:gd name="T98" fmla="*/ 15 w 25"/>
                <a:gd name="T99" fmla="*/ 5 h 73"/>
                <a:gd name="T100" fmla="*/ 17 w 25"/>
                <a:gd name="T101" fmla="*/ 5 h 73"/>
                <a:gd name="T102" fmla="*/ 19 w 25"/>
                <a:gd name="T103" fmla="*/ 5 h 73"/>
                <a:gd name="T104" fmla="*/ 21 w 25"/>
                <a:gd name="T105" fmla="*/ 2 h 73"/>
                <a:gd name="T106" fmla="*/ 21 w 25"/>
                <a:gd name="T107" fmla="*/ 3 h 73"/>
                <a:gd name="T108" fmla="*/ 21 w 25"/>
                <a:gd name="T109" fmla="*/ 2 h 73"/>
                <a:gd name="T110" fmla="*/ 23 w 25"/>
                <a:gd name="T111" fmla="*/ 2 h 73"/>
                <a:gd name="T112" fmla="*/ 25 w 25"/>
                <a:gd name="T113" fmla="*/ 0 h 73"/>
                <a:gd name="T114" fmla="*/ 23 w 25"/>
                <a:gd name="T115" fmla="*/ 2 h 73"/>
                <a:gd name="T116" fmla="*/ 25 w 25"/>
                <a:gd name="T117" fmla="*/ 5 h 73"/>
                <a:gd name="T118" fmla="*/ 25 w 25"/>
                <a:gd name="T119" fmla="*/ 9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 h="73">
                  <a:moveTo>
                    <a:pt x="23" y="13"/>
                  </a:moveTo>
                  <a:lnTo>
                    <a:pt x="23" y="13"/>
                  </a:lnTo>
                  <a:lnTo>
                    <a:pt x="23" y="13"/>
                  </a:lnTo>
                  <a:lnTo>
                    <a:pt x="23" y="13"/>
                  </a:lnTo>
                  <a:lnTo>
                    <a:pt x="21" y="13"/>
                  </a:lnTo>
                  <a:lnTo>
                    <a:pt x="21" y="13"/>
                  </a:lnTo>
                  <a:lnTo>
                    <a:pt x="21" y="13"/>
                  </a:lnTo>
                  <a:lnTo>
                    <a:pt x="21" y="13"/>
                  </a:lnTo>
                  <a:lnTo>
                    <a:pt x="21" y="13"/>
                  </a:lnTo>
                  <a:lnTo>
                    <a:pt x="21" y="13"/>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7"/>
                  </a:lnTo>
                  <a:lnTo>
                    <a:pt x="21" y="15"/>
                  </a:lnTo>
                  <a:lnTo>
                    <a:pt x="21" y="17"/>
                  </a:lnTo>
                  <a:lnTo>
                    <a:pt x="21" y="17"/>
                  </a:lnTo>
                  <a:lnTo>
                    <a:pt x="19" y="17"/>
                  </a:lnTo>
                  <a:lnTo>
                    <a:pt x="19" y="17"/>
                  </a:lnTo>
                  <a:lnTo>
                    <a:pt x="21" y="17"/>
                  </a:lnTo>
                  <a:lnTo>
                    <a:pt x="21" y="17"/>
                  </a:lnTo>
                  <a:lnTo>
                    <a:pt x="21" y="17"/>
                  </a:lnTo>
                  <a:lnTo>
                    <a:pt x="21" y="17"/>
                  </a:lnTo>
                  <a:lnTo>
                    <a:pt x="21" y="17"/>
                  </a:lnTo>
                  <a:lnTo>
                    <a:pt x="21" y="17"/>
                  </a:lnTo>
                  <a:lnTo>
                    <a:pt x="21" y="17"/>
                  </a:lnTo>
                  <a:lnTo>
                    <a:pt x="21" y="17"/>
                  </a:lnTo>
                  <a:lnTo>
                    <a:pt x="21" y="17"/>
                  </a:lnTo>
                  <a:lnTo>
                    <a:pt x="21" y="17"/>
                  </a:lnTo>
                  <a:lnTo>
                    <a:pt x="21" y="17"/>
                  </a:lnTo>
                  <a:lnTo>
                    <a:pt x="21" y="17"/>
                  </a:lnTo>
                  <a:lnTo>
                    <a:pt x="21" y="17"/>
                  </a:lnTo>
                  <a:lnTo>
                    <a:pt x="21" y="17"/>
                  </a:lnTo>
                  <a:lnTo>
                    <a:pt x="21" y="17"/>
                  </a:lnTo>
                  <a:lnTo>
                    <a:pt x="21" y="17"/>
                  </a:lnTo>
                  <a:lnTo>
                    <a:pt x="21" y="17"/>
                  </a:lnTo>
                  <a:lnTo>
                    <a:pt x="21" y="19"/>
                  </a:lnTo>
                  <a:lnTo>
                    <a:pt x="19" y="19"/>
                  </a:lnTo>
                  <a:lnTo>
                    <a:pt x="21" y="19"/>
                  </a:lnTo>
                  <a:lnTo>
                    <a:pt x="21" y="19"/>
                  </a:lnTo>
                  <a:lnTo>
                    <a:pt x="21" y="19"/>
                  </a:lnTo>
                  <a:lnTo>
                    <a:pt x="21" y="19"/>
                  </a:lnTo>
                  <a:lnTo>
                    <a:pt x="19" y="19"/>
                  </a:lnTo>
                  <a:lnTo>
                    <a:pt x="19" y="19"/>
                  </a:lnTo>
                  <a:lnTo>
                    <a:pt x="21" y="19"/>
                  </a:lnTo>
                  <a:lnTo>
                    <a:pt x="21" y="19"/>
                  </a:lnTo>
                  <a:lnTo>
                    <a:pt x="21" y="19"/>
                  </a:lnTo>
                  <a:lnTo>
                    <a:pt x="19" y="19"/>
                  </a:lnTo>
                  <a:lnTo>
                    <a:pt x="19" y="19"/>
                  </a:lnTo>
                  <a:lnTo>
                    <a:pt x="19" y="19"/>
                  </a:lnTo>
                  <a:lnTo>
                    <a:pt x="21" y="19"/>
                  </a:lnTo>
                  <a:lnTo>
                    <a:pt x="21" y="19"/>
                  </a:lnTo>
                  <a:lnTo>
                    <a:pt x="19" y="19"/>
                  </a:lnTo>
                  <a:lnTo>
                    <a:pt x="19" y="19"/>
                  </a:lnTo>
                  <a:lnTo>
                    <a:pt x="17" y="19"/>
                  </a:lnTo>
                  <a:lnTo>
                    <a:pt x="17" y="19"/>
                  </a:lnTo>
                  <a:lnTo>
                    <a:pt x="17" y="19"/>
                  </a:lnTo>
                  <a:lnTo>
                    <a:pt x="17" y="17"/>
                  </a:lnTo>
                  <a:lnTo>
                    <a:pt x="17" y="17"/>
                  </a:lnTo>
                  <a:lnTo>
                    <a:pt x="17" y="17"/>
                  </a:lnTo>
                  <a:lnTo>
                    <a:pt x="17" y="17"/>
                  </a:lnTo>
                  <a:lnTo>
                    <a:pt x="15" y="17"/>
                  </a:lnTo>
                  <a:lnTo>
                    <a:pt x="15" y="17"/>
                  </a:lnTo>
                  <a:lnTo>
                    <a:pt x="15" y="17"/>
                  </a:lnTo>
                  <a:lnTo>
                    <a:pt x="15" y="17"/>
                  </a:lnTo>
                  <a:lnTo>
                    <a:pt x="15" y="17"/>
                  </a:lnTo>
                  <a:lnTo>
                    <a:pt x="13" y="17"/>
                  </a:lnTo>
                  <a:lnTo>
                    <a:pt x="13" y="17"/>
                  </a:lnTo>
                  <a:lnTo>
                    <a:pt x="13" y="17"/>
                  </a:lnTo>
                  <a:lnTo>
                    <a:pt x="13" y="17"/>
                  </a:lnTo>
                  <a:lnTo>
                    <a:pt x="13" y="17"/>
                  </a:lnTo>
                  <a:lnTo>
                    <a:pt x="11" y="17"/>
                  </a:lnTo>
                  <a:lnTo>
                    <a:pt x="11" y="19"/>
                  </a:lnTo>
                  <a:lnTo>
                    <a:pt x="11" y="19"/>
                  </a:lnTo>
                  <a:lnTo>
                    <a:pt x="11" y="19"/>
                  </a:lnTo>
                  <a:lnTo>
                    <a:pt x="11" y="19"/>
                  </a:lnTo>
                  <a:lnTo>
                    <a:pt x="11" y="21"/>
                  </a:lnTo>
                  <a:lnTo>
                    <a:pt x="11" y="21"/>
                  </a:lnTo>
                  <a:lnTo>
                    <a:pt x="11" y="21"/>
                  </a:lnTo>
                  <a:lnTo>
                    <a:pt x="11" y="21"/>
                  </a:lnTo>
                  <a:lnTo>
                    <a:pt x="11" y="21"/>
                  </a:lnTo>
                  <a:lnTo>
                    <a:pt x="11" y="21"/>
                  </a:lnTo>
                  <a:lnTo>
                    <a:pt x="11" y="21"/>
                  </a:lnTo>
                  <a:lnTo>
                    <a:pt x="11" y="21"/>
                  </a:lnTo>
                  <a:lnTo>
                    <a:pt x="11" y="21"/>
                  </a:lnTo>
                  <a:lnTo>
                    <a:pt x="11" y="21"/>
                  </a:lnTo>
                  <a:lnTo>
                    <a:pt x="11" y="23"/>
                  </a:lnTo>
                  <a:lnTo>
                    <a:pt x="11" y="23"/>
                  </a:lnTo>
                  <a:lnTo>
                    <a:pt x="9" y="23"/>
                  </a:lnTo>
                  <a:lnTo>
                    <a:pt x="9" y="23"/>
                  </a:lnTo>
                  <a:lnTo>
                    <a:pt x="11" y="23"/>
                  </a:lnTo>
                  <a:lnTo>
                    <a:pt x="11" y="25"/>
                  </a:lnTo>
                  <a:lnTo>
                    <a:pt x="11" y="27"/>
                  </a:lnTo>
                  <a:lnTo>
                    <a:pt x="11" y="27"/>
                  </a:lnTo>
                  <a:lnTo>
                    <a:pt x="11" y="27"/>
                  </a:lnTo>
                  <a:lnTo>
                    <a:pt x="11" y="27"/>
                  </a:lnTo>
                  <a:lnTo>
                    <a:pt x="11" y="27"/>
                  </a:lnTo>
                  <a:lnTo>
                    <a:pt x="11" y="27"/>
                  </a:lnTo>
                  <a:lnTo>
                    <a:pt x="11" y="27"/>
                  </a:lnTo>
                  <a:lnTo>
                    <a:pt x="11" y="27"/>
                  </a:lnTo>
                  <a:lnTo>
                    <a:pt x="11" y="27"/>
                  </a:lnTo>
                  <a:lnTo>
                    <a:pt x="11" y="27"/>
                  </a:lnTo>
                  <a:lnTo>
                    <a:pt x="11" y="27"/>
                  </a:lnTo>
                  <a:lnTo>
                    <a:pt x="11" y="27"/>
                  </a:lnTo>
                  <a:lnTo>
                    <a:pt x="11" y="28"/>
                  </a:lnTo>
                  <a:lnTo>
                    <a:pt x="11" y="28"/>
                  </a:lnTo>
                  <a:lnTo>
                    <a:pt x="11" y="28"/>
                  </a:lnTo>
                  <a:lnTo>
                    <a:pt x="11" y="28"/>
                  </a:lnTo>
                  <a:lnTo>
                    <a:pt x="9" y="28"/>
                  </a:lnTo>
                  <a:lnTo>
                    <a:pt x="9" y="28"/>
                  </a:lnTo>
                  <a:lnTo>
                    <a:pt x="11" y="30"/>
                  </a:lnTo>
                  <a:lnTo>
                    <a:pt x="11" y="30"/>
                  </a:lnTo>
                  <a:lnTo>
                    <a:pt x="11" y="30"/>
                  </a:lnTo>
                  <a:lnTo>
                    <a:pt x="11" y="30"/>
                  </a:lnTo>
                  <a:lnTo>
                    <a:pt x="11" y="30"/>
                  </a:lnTo>
                  <a:lnTo>
                    <a:pt x="11" y="28"/>
                  </a:lnTo>
                  <a:lnTo>
                    <a:pt x="11" y="28"/>
                  </a:lnTo>
                  <a:lnTo>
                    <a:pt x="11" y="28"/>
                  </a:lnTo>
                  <a:lnTo>
                    <a:pt x="13" y="30"/>
                  </a:lnTo>
                  <a:lnTo>
                    <a:pt x="13" y="30"/>
                  </a:lnTo>
                  <a:lnTo>
                    <a:pt x="15" y="30"/>
                  </a:lnTo>
                  <a:lnTo>
                    <a:pt x="15" y="30"/>
                  </a:lnTo>
                  <a:lnTo>
                    <a:pt x="15" y="30"/>
                  </a:lnTo>
                  <a:lnTo>
                    <a:pt x="15" y="30"/>
                  </a:lnTo>
                  <a:lnTo>
                    <a:pt x="15" y="30"/>
                  </a:lnTo>
                  <a:lnTo>
                    <a:pt x="15" y="30"/>
                  </a:lnTo>
                  <a:lnTo>
                    <a:pt x="15" y="30"/>
                  </a:lnTo>
                  <a:lnTo>
                    <a:pt x="13" y="30"/>
                  </a:lnTo>
                  <a:lnTo>
                    <a:pt x="13" y="30"/>
                  </a:lnTo>
                  <a:lnTo>
                    <a:pt x="13" y="32"/>
                  </a:lnTo>
                  <a:lnTo>
                    <a:pt x="13" y="32"/>
                  </a:lnTo>
                  <a:lnTo>
                    <a:pt x="11" y="32"/>
                  </a:lnTo>
                  <a:lnTo>
                    <a:pt x="11" y="32"/>
                  </a:lnTo>
                  <a:lnTo>
                    <a:pt x="11" y="34"/>
                  </a:lnTo>
                  <a:lnTo>
                    <a:pt x="11" y="34"/>
                  </a:lnTo>
                  <a:lnTo>
                    <a:pt x="9" y="34"/>
                  </a:lnTo>
                  <a:lnTo>
                    <a:pt x="9" y="34"/>
                  </a:lnTo>
                  <a:lnTo>
                    <a:pt x="9" y="34"/>
                  </a:lnTo>
                  <a:lnTo>
                    <a:pt x="9" y="36"/>
                  </a:lnTo>
                  <a:lnTo>
                    <a:pt x="9" y="36"/>
                  </a:lnTo>
                  <a:lnTo>
                    <a:pt x="9" y="38"/>
                  </a:lnTo>
                  <a:lnTo>
                    <a:pt x="9" y="38"/>
                  </a:lnTo>
                  <a:lnTo>
                    <a:pt x="9" y="38"/>
                  </a:lnTo>
                  <a:lnTo>
                    <a:pt x="9" y="38"/>
                  </a:lnTo>
                  <a:lnTo>
                    <a:pt x="11" y="38"/>
                  </a:lnTo>
                  <a:lnTo>
                    <a:pt x="11" y="38"/>
                  </a:lnTo>
                  <a:lnTo>
                    <a:pt x="11" y="38"/>
                  </a:lnTo>
                  <a:lnTo>
                    <a:pt x="13" y="38"/>
                  </a:lnTo>
                  <a:lnTo>
                    <a:pt x="15" y="38"/>
                  </a:lnTo>
                  <a:lnTo>
                    <a:pt x="17" y="36"/>
                  </a:lnTo>
                  <a:lnTo>
                    <a:pt x="17" y="36"/>
                  </a:lnTo>
                  <a:lnTo>
                    <a:pt x="17" y="36"/>
                  </a:lnTo>
                  <a:lnTo>
                    <a:pt x="17" y="36"/>
                  </a:lnTo>
                  <a:lnTo>
                    <a:pt x="17" y="36"/>
                  </a:lnTo>
                  <a:lnTo>
                    <a:pt x="17" y="38"/>
                  </a:lnTo>
                  <a:lnTo>
                    <a:pt x="17" y="38"/>
                  </a:lnTo>
                  <a:lnTo>
                    <a:pt x="17" y="38"/>
                  </a:lnTo>
                  <a:lnTo>
                    <a:pt x="17" y="38"/>
                  </a:lnTo>
                  <a:lnTo>
                    <a:pt x="17" y="38"/>
                  </a:lnTo>
                  <a:lnTo>
                    <a:pt x="17" y="40"/>
                  </a:lnTo>
                  <a:lnTo>
                    <a:pt x="17" y="40"/>
                  </a:lnTo>
                  <a:lnTo>
                    <a:pt x="17" y="40"/>
                  </a:lnTo>
                  <a:lnTo>
                    <a:pt x="17" y="40"/>
                  </a:lnTo>
                  <a:lnTo>
                    <a:pt x="17" y="40"/>
                  </a:lnTo>
                  <a:lnTo>
                    <a:pt x="17" y="40"/>
                  </a:lnTo>
                  <a:lnTo>
                    <a:pt x="17" y="42"/>
                  </a:lnTo>
                  <a:lnTo>
                    <a:pt x="17" y="42"/>
                  </a:lnTo>
                  <a:lnTo>
                    <a:pt x="17" y="42"/>
                  </a:lnTo>
                  <a:lnTo>
                    <a:pt x="17" y="42"/>
                  </a:lnTo>
                  <a:lnTo>
                    <a:pt x="17" y="44"/>
                  </a:lnTo>
                  <a:lnTo>
                    <a:pt x="17" y="44"/>
                  </a:lnTo>
                  <a:lnTo>
                    <a:pt x="17" y="44"/>
                  </a:lnTo>
                  <a:lnTo>
                    <a:pt x="17" y="44"/>
                  </a:lnTo>
                  <a:lnTo>
                    <a:pt x="17" y="46"/>
                  </a:lnTo>
                  <a:lnTo>
                    <a:pt x="17" y="46"/>
                  </a:lnTo>
                  <a:lnTo>
                    <a:pt x="17" y="46"/>
                  </a:lnTo>
                  <a:lnTo>
                    <a:pt x="17" y="46"/>
                  </a:lnTo>
                  <a:lnTo>
                    <a:pt x="17" y="46"/>
                  </a:lnTo>
                  <a:lnTo>
                    <a:pt x="17" y="48"/>
                  </a:lnTo>
                  <a:lnTo>
                    <a:pt x="17" y="48"/>
                  </a:lnTo>
                  <a:lnTo>
                    <a:pt x="17" y="48"/>
                  </a:lnTo>
                  <a:lnTo>
                    <a:pt x="17" y="48"/>
                  </a:lnTo>
                  <a:lnTo>
                    <a:pt x="15" y="48"/>
                  </a:lnTo>
                  <a:lnTo>
                    <a:pt x="15" y="50"/>
                  </a:lnTo>
                  <a:lnTo>
                    <a:pt x="15" y="50"/>
                  </a:lnTo>
                  <a:lnTo>
                    <a:pt x="15" y="50"/>
                  </a:lnTo>
                  <a:lnTo>
                    <a:pt x="15" y="50"/>
                  </a:lnTo>
                  <a:lnTo>
                    <a:pt x="15" y="50"/>
                  </a:lnTo>
                  <a:lnTo>
                    <a:pt x="15" y="50"/>
                  </a:lnTo>
                  <a:lnTo>
                    <a:pt x="15" y="50"/>
                  </a:lnTo>
                  <a:lnTo>
                    <a:pt x="15" y="51"/>
                  </a:lnTo>
                  <a:lnTo>
                    <a:pt x="13" y="53"/>
                  </a:lnTo>
                  <a:lnTo>
                    <a:pt x="13" y="55"/>
                  </a:lnTo>
                  <a:lnTo>
                    <a:pt x="13" y="55"/>
                  </a:lnTo>
                  <a:lnTo>
                    <a:pt x="13" y="55"/>
                  </a:lnTo>
                  <a:lnTo>
                    <a:pt x="13" y="55"/>
                  </a:lnTo>
                  <a:lnTo>
                    <a:pt x="13" y="57"/>
                  </a:lnTo>
                  <a:lnTo>
                    <a:pt x="13" y="57"/>
                  </a:lnTo>
                  <a:lnTo>
                    <a:pt x="13" y="57"/>
                  </a:lnTo>
                  <a:lnTo>
                    <a:pt x="13" y="57"/>
                  </a:lnTo>
                  <a:lnTo>
                    <a:pt x="13" y="57"/>
                  </a:lnTo>
                  <a:lnTo>
                    <a:pt x="13" y="57"/>
                  </a:lnTo>
                  <a:lnTo>
                    <a:pt x="13" y="59"/>
                  </a:lnTo>
                  <a:lnTo>
                    <a:pt x="13" y="59"/>
                  </a:lnTo>
                  <a:lnTo>
                    <a:pt x="13" y="59"/>
                  </a:lnTo>
                  <a:lnTo>
                    <a:pt x="13" y="61"/>
                  </a:lnTo>
                  <a:lnTo>
                    <a:pt x="13" y="61"/>
                  </a:lnTo>
                  <a:lnTo>
                    <a:pt x="13" y="61"/>
                  </a:lnTo>
                  <a:lnTo>
                    <a:pt x="13" y="63"/>
                  </a:lnTo>
                  <a:lnTo>
                    <a:pt x="13" y="63"/>
                  </a:lnTo>
                  <a:lnTo>
                    <a:pt x="13" y="63"/>
                  </a:lnTo>
                  <a:lnTo>
                    <a:pt x="11" y="63"/>
                  </a:lnTo>
                  <a:lnTo>
                    <a:pt x="11" y="65"/>
                  </a:lnTo>
                  <a:lnTo>
                    <a:pt x="11" y="65"/>
                  </a:lnTo>
                  <a:lnTo>
                    <a:pt x="11" y="65"/>
                  </a:lnTo>
                  <a:lnTo>
                    <a:pt x="11" y="67"/>
                  </a:lnTo>
                  <a:lnTo>
                    <a:pt x="11" y="67"/>
                  </a:lnTo>
                  <a:lnTo>
                    <a:pt x="11" y="69"/>
                  </a:lnTo>
                  <a:lnTo>
                    <a:pt x="11" y="69"/>
                  </a:lnTo>
                  <a:lnTo>
                    <a:pt x="11" y="71"/>
                  </a:lnTo>
                  <a:lnTo>
                    <a:pt x="11" y="71"/>
                  </a:lnTo>
                  <a:lnTo>
                    <a:pt x="11" y="71"/>
                  </a:lnTo>
                  <a:lnTo>
                    <a:pt x="11" y="71"/>
                  </a:lnTo>
                  <a:lnTo>
                    <a:pt x="11" y="71"/>
                  </a:lnTo>
                  <a:lnTo>
                    <a:pt x="11" y="71"/>
                  </a:lnTo>
                  <a:lnTo>
                    <a:pt x="11" y="73"/>
                  </a:lnTo>
                  <a:lnTo>
                    <a:pt x="9" y="73"/>
                  </a:lnTo>
                  <a:lnTo>
                    <a:pt x="9" y="73"/>
                  </a:lnTo>
                  <a:lnTo>
                    <a:pt x="9" y="73"/>
                  </a:lnTo>
                  <a:lnTo>
                    <a:pt x="9" y="73"/>
                  </a:lnTo>
                  <a:lnTo>
                    <a:pt x="9" y="73"/>
                  </a:lnTo>
                  <a:lnTo>
                    <a:pt x="9" y="73"/>
                  </a:lnTo>
                  <a:lnTo>
                    <a:pt x="9" y="73"/>
                  </a:lnTo>
                  <a:lnTo>
                    <a:pt x="9" y="73"/>
                  </a:lnTo>
                  <a:lnTo>
                    <a:pt x="9" y="73"/>
                  </a:lnTo>
                  <a:lnTo>
                    <a:pt x="9" y="73"/>
                  </a:lnTo>
                  <a:lnTo>
                    <a:pt x="9" y="73"/>
                  </a:lnTo>
                  <a:lnTo>
                    <a:pt x="9" y="71"/>
                  </a:lnTo>
                  <a:lnTo>
                    <a:pt x="9" y="71"/>
                  </a:lnTo>
                  <a:lnTo>
                    <a:pt x="8" y="69"/>
                  </a:lnTo>
                  <a:lnTo>
                    <a:pt x="8" y="67"/>
                  </a:lnTo>
                  <a:lnTo>
                    <a:pt x="8" y="65"/>
                  </a:lnTo>
                  <a:lnTo>
                    <a:pt x="8" y="63"/>
                  </a:lnTo>
                  <a:lnTo>
                    <a:pt x="8" y="63"/>
                  </a:lnTo>
                  <a:lnTo>
                    <a:pt x="8" y="63"/>
                  </a:lnTo>
                  <a:lnTo>
                    <a:pt x="8" y="63"/>
                  </a:lnTo>
                  <a:lnTo>
                    <a:pt x="8" y="63"/>
                  </a:lnTo>
                  <a:lnTo>
                    <a:pt x="6" y="61"/>
                  </a:lnTo>
                  <a:lnTo>
                    <a:pt x="6" y="59"/>
                  </a:lnTo>
                  <a:lnTo>
                    <a:pt x="6" y="57"/>
                  </a:lnTo>
                  <a:lnTo>
                    <a:pt x="6" y="57"/>
                  </a:lnTo>
                  <a:lnTo>
                    <a:pt x="4" y="55"/>
                  </a:lnTo>
                  <a:lnTo>
                    <a:pt x="4" y="55"/>
                  </a:lnTo>
                  <a:lnTo>
                    <a:pt x="4" y="55"/>
                  </a:lnTo>
                  <a:lnTo>
                    <a:pt x="4" y="55"/>
                  </a:lnTo>
                  <a:lnTo>
                    <a:pt x="4" y="55"/>
                  </a:lnTo>
                  <a:lnTo>
                    <a:pt x="4" y="55"/>
                  </a:lnTo>
                  <a:lnTo>
                    <a:pt x="4" y="53"/>
                  </a:lnTo>
                  <a:lnTo>
                    <a:pt x="4" y="53"/>
                  </a:lnTo>
                  <a:lnTo>
                    <a:pt x="4" y="53"/>
                  </a:lnTo>
                  <a:lnTo>
                    <a:pt x="4" y="53"/>
                  </a:lnTo>
                  <a:lnTo>
                    <a:pt x="4" y="53"/>
                  </a:lnTo>
                  <a:lnTo>
                    <a:pt x="4" y="51"/>
                  </a:lnTo>
                  <a:lnTo>
                    <a:pt x="2" y="50"/>
                  </a:lnTo>
                  <a:lnTo>
                    <a:pt x="2" y="46"/>
                  </a:lnTo>
                  <a:lnTo>
                    <a:pt x="0" y="46"/>
                  </a:lnTo>
                  <a:lnTo>
                    <a:pt x="0" y="44"/>
                  </a:lnTo>
                  <a:lnTo>
                    <a:pt x="0" y="42"/>
                  </a:lnTo>
                  <a:lnTo>
                    <a:pt x="0" y="42"/>
                  </a:lnTo>
                  <a:lnTo>
                    <a:pt x="0" y="40"/>
                  </a:lnTo>
                  <a:lnTo>
                    <a:pt x="0" y="40"/>
                  </a:lnTo>
                  <a:lnTo>
                    <a:pt x="2" y="40"/>
                  </a:lnTo>
                  <a:lnTo>
                    <a:pt x="2" y="40"/>
                  </a:lnTo>
                  <a:lnTo>
                    <a:pt x="0" y="38"/>
                  </a:lnTo>
                  <a:lnTo>
                    <a:pt x="0" y="38"/>
                  </a:lnTo>
                  <a:lnTo>
                    <a:pt x="2" y="38"/>
                  </a:lnTo>
                  <a:lnTo>
                    <a:pt x="4" y="36"/>
                  </a:lnTo>
                  <a:lnTo>
                    <a:pt x="4" y="36"/>
                  </a:lnTo>
                  <a:lnTo>
                    <a:pt x="4" y="36"/>
                  </a:lnTo>
                  <a:lnTo>
                    <a:pt x="4" y="36"/>
                  </a:lnTo>
                  <a:lnTo>
                    <a:pt x="4" y="34"/>
                  </a:lnTo>
                  <a:lnTo>
                    <a:pt x="4" y="34"/>
                  </a:lnTo>
                  <a:lnTo>
                    <a:pt x="4" y="34"/>
                  </a:lnTo>
                  <a:lnTo>
                    <a:pt x="4" y="34"/>
                  </a:lnTo>
                  <a:lnTo>
                    <a:pt x="4" y="34"/>
                  </a:lnTo>
                  <a:lnTo>
                    <a:pt x="4" y="32"/>
                  </a:lnTo>
                  <a:lnTo>
                    <a:pt x="6" y="30"/>
                  </a:lnTo>
                  <a:lnTo>
                    <a:pt x="6" y="30"/>
                  </a:lnTo>
                  <a:lnTo>
                    <a:pt x="6" y="28"/>
                  </a:lnTo>
                  <a:lnTo>
                    <a:pt x="6" y="28"/>
                  </a:lnTo>
                  <a:lnTo>
                    <a:pt x="8" y="27"/>
                  </a:lnTo>
                  <a:lnTo>
                    <a:pt x="8" y="25"/>
                  </a:lnTo>
                  <a:lnTo>
                    <a:pt x="8" y="25"/>
                  </a:lnTo>
                  <a:lnTo>
                    <a:pt x="8" y="25"/>
                  </a:lnTo>
                  <a:lnTo>
                    <a:pt x="8" y="25"/>
                  </a:lnTo>
                  <a:lnTo>
                    <a:pt x="8" y="25"/>
                  </a:lnTo>
                  <a:lnTo>
                    <a:pt x="9" y="21"/>
                  </a:lnTo>
                  <a:lnTo>
                    <a:pt x="9" y="19"/>
                  </a:lnTo>
                  <a:lnTo>
                    <a:pt x="9" y="15"/>
                  </a:lnTo>
                  <a:lnTo>
                    <a:pt x="9" y="15"/>
                  </a:lnTo>
                  <a:lnTo>
                    <a:pt x="9" y="15"/>
                  </a:lnTo>
                  <a:lnTo>
                    <a:pt x="9" y="15"/>
                  </a:lnTo>
                  <a:lnTo>
                    <a:pt x="9" y="15"/>
                  </a:lnTo>
                  <a:lnTo>
                    <a:pt x="9" y="13"/>
                  </a:lnTo>
                  <a:lnTo>
                    <a:pt x="9" y="11"/>
                  </a:lnTo>
                  <a:lnTo>
                    <a:pt x="11" y="11"/>
                  </a:lnTo>
                  <a:lnTo>
                    <a:pt x="11" y="11"/>
                  </a:lnTo>
                  <a:lnTo>
                    <a:pt x="11" y="11"/>
                  </a:lnTo>
                  <a:lnTo>
                    <a:pt x="11" y="11"/>
                  </a:lnTo>
                  <a:lnTo>
                    <a:pt x="11" y="11"/>
                  </a:lnTo>
                  <a:lnTo>
                    <a:pt x="11" y="11"/>
                  </a:lnTo>
                  <a:lnTo>
                    <a:pt x="11" y="9"/>
                  </a:lnTo>
                  <a:lnTo>
                    <a:pt x="11" y="9"/>
                  </a:lnTo>
                  <a:lnTo>
                    <a:pt x="13" y="9"/>
                  </a:lnTo>
                  <a:lnTo>
                    <a:pt x="13" y="9"/>
                  </a:lnTo>
                  <a:lnTo>
                    <a:pt x="13" y="9"/>
                  </a:lnTo>
                  <a:lnTo>
                    <a:pt x="11" y="9"/>
                  </a:lnTo>
                  <a:lnTo>
                    <a:pt x="13" y="9"/>
                  </a:lnTo>
                  <a:lnTo>
                    <a:pt x="13" y="7"/>
                  </a:lnTo>
                  <a:lnTo>
                    <a:pt x="13" y="7"/>
                  </a:lnTo>
                  <a:lnTo>
                    <a:pt x="13" y="7"/>
                  </a:lnTo>
                  <a:lnTo>
                    <a:pt x="13" y="5"/>
                  </a:lnTo>
                  <a:lnTo>
                    <a:pt x="13" y="5"/>
                  </a:lnTo>
                  <a:lnTo>
                    <a:pt x="13" y="5"/>
                  </a:lnTo>
                  <a:lnTo>
                    <a:pt x="13" y="5"/>
                  </a:lnTo>
                  <a:lnTo>
                    <a:pt x="13" y="5"/>
                  </a:lnTo>
                  <a:lnTo>
                    <a:pt x="13" y="5"/>
                  </a:lnTo>
                  <a:lnTo>
                    <a:pt x="13" y="5"/>
                  </a:lnTo>
                  <a:lnTo>
                    <a:pt x="13" y="5"/>
                  </a:lnTo>
                  <a:lnTo>
                    <a:pt x="13" y="5"/>
                  </a:lnTo>
                  <a:lnTo>
                    <a:pt x="15" y="5"/>
                  </a:lnTo>
                  <a:lnTo>
                    <a:pt x="15" y="5"/>
                  </a:lnTo>
                  <a:lnTo>
                    <a:pt x="15" y="5"/>
                  </a:lnTo>
                  <a:lnTo>
                    <a:pt x="15" y="5"/>
                  </a:lnTo>
                  <a:lnTo>
                    <a:pt x="15" y="5"/>
                  </a:lnTo>
                  <a:lnTo>
                    <a:pt x="15" y="5"/>
                  </a:lnTo>
                  <a:lnTo>
                    <a:pt x="15" y="5"/>
                  </a:lnTo>
                  <a:lnTo>
                    <a:pt x="15" y="5"/>
                  </a:lnTo>
                  <a:lnTo>
                    <a:pt x="15" y="5"/>
                  </a:lnTo>
                  <a:lnTo>
                    <a:pt x="15" y="5"/>
                  </a:lnTo>
                  <a:lnTo>
                    <a:pt x="17" y="5"/>
                  </a:lnTo>
                  <a:lnTo>
                    <a:pt x="17" y="5"/>
                  </a:lnTo>
                  <a:lnTo>
                    <a:pt x="17" y="5"/>
                  </a:lnTo>
                  <a:lnTo>
                    <a:pt x="17" y="5"/>
                  </a:lnTo>
                  <a:lnTo>
                    <a:pt x="17" y="5"/>
                  </a:lnTo>
                  <a:lnTo>
                    <a:pt x="19" y="5"/>
                  </a:lnTo>
                  <a:lnTo>
                    <a:pt x="19" y="5"/>
                  </a:lnTo>
                  <a:lnTo>
                    <a:pt x="19" y="5"/>
                  </a:lnTo>
                  <a:lnTo>
                    <a:pt x="19" y="5"/>
                  </a:lnTo>
                  <a:lnTo>
                    <a:pt x="19" y="5"/>
                  </a:lnTo>
                  <a:lnTo>
                    <a:pt x="19" y="3"/>
                  </a:lnTo>
                  <a:lnTo>
                    <a:pt x="19" y="3"/>
                  </a:lnTo>
                  <a:lnTo>
                    <a:pt x="19" y="3"/>
                  </a:lnTo>
                  <a:lnTo>
                    <a:pt x="19" y="2"/>
                  </a:lnTo>
                  <a:lnTo>
                    <a:pt x="19" y="2"/>
                  </a:lnTo>
                  <a:lnTo>
                    <a:pt x="19" y="2"/>
                  </a:lnTo>
                  <a:lnTo>
                    <a:pt x="21" y="2"/>
                  </a:lnTo>
                  <a:lnTo>
                    <a:pt x="21" y="2"/>
                  </a:lnTo>
                  <a:lnTo>
                    <a:pt x="21" y="3"/>
                  </a:lnTo>
                  <a:lnTo>
                    <a:pt x="21" y="3"/>
                  </a:lnTo>
                  <a:lnTo>
                    <a:pt x="21" y="3"/>
                  </a:lnTo>
                  <a:lnTo>
                    <a:pt x="21" y="3"/>
                  </a:lnTo>
                  <a:lnTo>
                    <a:pt x="21" y="3"/>
                  </a:lnTo>
                  <a:lnTo>
                    <a:pt x="21" y="3"/>
                  </a:lnTo>
                  <a:lnTo>
                    <a:pt x="21" y="3"/>
                  </a:lnTo>
                  <a:lnTo>
                    <a:pt x="21" y="3"/>
                  </a:lnTo>
                  <a:lnTo>
                    <a:pt x="21" y="3"/>
                  </a:lnTo>
                  <a:lnTo>
                    <a:pt x="21" y="2"/>
                  </a:lnTo>
                  <a:lnTo>
                    <a:pt x="21" y="2"/>
                  </a:lnTo>
                  <a:lnTo>
                    <a:pt x="21" y="2"/>
                  </a:lnTo>
                  <a:lnTo>
                    <a:pt x="21" y="2"/>
                  </a:lnTo>
                  <a:lnTo>
                    <a:pt x="21" y="2"/>
                  </a:lnTo>
                  <a:lnTo>
                    <a:pt x="23" y="2"/>
                  </a:lnTo>
                  <a:lnTo>
                    <a:pt x="23" y="2"/>
                  </a:lnTo>
                  <a:lnTo>
                    <a:pt x="23" y="2"/>
                  </a:lnTo>
                  <a:lnTo>
                    <a:pt x="23" y="2"/>
                  </a:lnTo>
                  <a:lnTo>
                    <a:pt x="23" y="2"/>
                  </a:lnTo>
                  <a:lnTo>
                    <a:pt x="23" y="2"/>
                  </a:lnTo>
                  <a:lnTo>
                    <a:pt x="23" y="0"/>
                  </a:lnTo>
                  <a:lnTo>
                    <a:pt x="25" y="0"/>
                  </a:lnTo>
                  <a:lnTo>
                    <a:pt x="25" y="0"/>
                  </a:lnTo>
                  <a:lnTo>
                    <a:pt x="25" y="0"/>
                  </a:lnTo>
                  <a:lnTo>
                    <a:pt x="25" y="0"/>
                  </a:lnTo>
                  <a:lnTo>
                    <a:pt x="25" y="0"/>
                  </a:lnTo>
                  <a:lnTo>
                    <a:pt x="25" y="0"/>
                  </a:lnTo>
                  <a:lnTo>
                    <a:pt x="25" y="0"/>
                  </a:lnTo>
                  <a:lnTo>
                    <a:pt x="23" y="2"/>
                  </a:lnTo>
                  <a:lnTo>
                    <a:pt x="23" y="2"/>
                  </a:lnTo>
                  <a:lnTo>
                    <a:pt x="23" y="2"/>
                  </a:lnTo>
                  <a:lnTo>
                    <a:pt x="25" y="2"/>
                  </a:lnTo>
                  <a:lnTo>
                    <a:pt x="23" y="2"/>
                  </a:lnTo>
                  <a:lnTo>
                    <a:pt x="23" y="2"/>
                  </a:lnTo>
                  <a:lnTo>
                    <a:pt x="25" y="3"/>
                  </a:lnTo>
                  <a:lnTo>
                    <a:pt x="25" y="3"/>
                  </a:lnTo>
                  <a:lnTo>
                    <a:pt x="25" y="3"/>
                  </a:lnTo>
                  <a:lnTo>
                    <a:pt x="25" y="3"/>
                  </a:lnTo>
                  <a:lnTo>
                    <a:pt x="25" y="5"/>
                  </a:lnTo>
                  <a:lnTo>
                    <a:pt x="25" y="5"/>
                  </a:lnTo>
                  <a:lnTo>
                    <a:pt x="25" y="5"/>
                  </a:lnTo>
                  <a:lnTo>
                    <a:pt x="25" y="5"/>
                  </a:lnTo>
                  <a:lnTo>
                    <a:pt x="25" y="5"/>
                  </a:lnTo>
                  <a:lnTo>
                    <a:pt x="25" y="7"/>
                  </a:lnTo>
                  <a:lnTo>
                    <a:pt x="25" y="7"/>
                  </a:lnTo>
                  <a:lnTo>
                    <a:pt x="25" y="9"/>
                  </a:lnTo>
                  <a:lnTo>
                    <a:pt x="25" y="9"/>
                  </a:lnTo>
                  <a:lnTo>
                    <a:pt x="25" y="9"/>
                  </a:lnTo>
                  <a:lnTo>
                    <a:pt x="25" y="9"/>
                  </a:lnTo>
                  <a:lnTo>
                    <a:pt x="25" y="9"/>
                  </a:lnTo>
                  <a:lnTo>
                    <a:pt x="25" y="9"/>
                  </a:lnTo>
                  <a:lnTo>
                    <a:pt x="25" y="11"/>
                  </a:lnTo>
                  <a:lnTo>
                    <a:pt x="23" y="11"/>
                  </a:lnTo>
                  <a:lnTo>
                    <a:pt x="23" y="1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8" name="Freeform 117"/>
            <p:cNvSpPr>
              <a:spLocks noEditPoints="1"/>
            </p:cNvSpPr>
            <p:nvPr/>
          </p:nvSpPr>
          <p:spPr bwMode="auto">
            <a:xfrm>
              <a:off x="5197475" y="3482975"/>
              <a:ext cx="298450" cy="377825"/>
            </a:xfrm>
            <a:custGeom>
              <a:avLst/>
              <a:gdLst>
                <a:gd name="T0" fmla="*/ 140 w 188"/>
                <a:gd name="T1" fmla="*/ 193 h 238"/>
                <a:gd name="T2" fmla="*/ 136 w 188"/>
                <a:gd name="T3" fmla="*/ 215 h 238"/>
                <a:gd name="T4" fmla="*/ 121 w 188"/>
                <a:gd name="T5" fmla="*/ 215 h 238"/>
                <a:gd name="T6" fmla="*/ 100 w 188"/>
                <a:gd name="T7" fmla="*/ 205 h 238"/>
                <a:gd name="T8" fmla="*/ 98 w 188"/>
                <a:gd name="T9" fmla="*/ 192 h 238"/>
                <a:gd name="T10" fmla="*/ 117 w 188"/>
                <a:gd name="T11" fmla="*/ 195 h 238"/>
                <a:gd name="T12" fmla="*/ 136 w 188"/>
                <a:gd name="T13" fmla="*/ 190 h 238"/>
                <a:gd name="T14" fmla="*/ 127 w 188"/>
                <a:gd name="T15" fmla="*/ 184 h 238"/>
                <a:gd name="T16" fmla="*/ 27 w 188"/>
                <a:gd name="T17" fmla="*/ 172 h 238"/>
                <a:gd name="T18" fmla="*/ 44 w 188"/>
                <a:gd name="T19" fmla="*/ 128 h 238"/>
                <a:gd name="T20" fmla="*/ 46 w 188"/>
                <a:gd name="T21" fmla="*/ 132 h 238"/>
                <a:gd name="T22" fmla="*/ 50 w 188"/>
                <a:gd name="T23" fmla="*/ 144 h 238"/>
                <a:gd name="T24" fmla="*/ 48 w 188"/>
                <a:gd name="T25" fmla="*/ 165 h 238"/>
                <a:gd name="T26" fmla="*/ 39 w 188"/>
                <a:gd name="T27" fmla="*/ 172 h 238"/>
                <a:gd name="T28" fmla="*/ 27 w 188"/>
                <a:gd name="T29" fmla="*/ 172 h 238"/>
                <a:gd name="T30" fmla="*/ 29 w 188"/>
                <a:gd name="T31" fmla="*/ 161 h 238"/>
                <a:gd name="T32" fmla="*/ 29 w 188"/>
                <a:gd name="T33" fmla="*/ 147 h 238"/>
                <a:gd name="T34" fmla="*/ 25 w 188"/>
                <a:gd name="T35" fmla="*/ 134 h 238"/>
                <a:gd name="T36" fmla="*/ 69 w 188"/>
                <a:gd name="T37" fmla="*/ 105 h 238"/>
                <a:gd name="T38" fmla="*/ 56 w 188"/>
                <a:gd name="T39" fmla="*/ 96 h 238"/>
                <a:gd name="T40" fmla="*/ 88 w 188"/>
                <a:gd name="T41" fmla="*/ 3 h 238"/>
                <a:gd name="T42" fmla="*/ 112 w 188"/>
                <a:gd name="T43" fmla="*/ 11 h 238"/>
                <a:gd name="T44" fmla="*/ 112 w 188"/>
                <a:gd name="T45" fmla="*/ 26 h 238"/>
                <a:gd name="T46" fmla="*/ 110 w 188"/>
                <a:gd name="T47" fmla="*/ 28 h 238"/>
                <a:gd name="T48" fmla="*/ 100 w 188"/>
                <a:gd name="T49" fmla="*/ 32 h 238"/>
                <a:gd name="T50" fmla="*/ 88 w 188"/>
                <a:gd name="T51" fmla="*/ 42 h 238"/>
                <a:gd name="T52" fmla="*/ 92 w 188"/>
                <a:gd name="T53" fmla="*/ 50 h 238"/>
                <a:gd name="T54" fmla="*/ 92 w 188"/>
                <a:gd name="T55" fmla="*/ 65 h 238"/>
                <a:gd name="T56" fmla="*/ 113 w 188"/>
                <a:gd name="T57" fmla="*/ 86 h 238"/>
                <a:gd name="T58" fmla="*/ 129 w 188"/>
                <a:gd name="T59" fmla="*/ 111 h 238"/>
                <a:gd name="T60" fmla="*/ 152 w 188"/>
                <a:gd name="T61" fmla="*/ 119 h 238"/>
                <a:gd name="T62" fmla="*/ 165 w 188"/>
                <a:gd name="T63" fmla="*/ 132 h 238"/>
                <a:gd name="T64" fmla="*/ 186 w 188"/>
                <a:gd name="T65" fmla="*/ 147 h 238"/>
                <a:gd name="T66" fmla="*/ 179 w 188"/>
                <a:gd name="T67" fmla="*/ 151 h 238"/>
                <a:gd name="T68" fmla="*/ 163 w 188"/>
                <a:gd name="T69" fmla="*/ 147 h 238"/>
                <a:gd name="T70" fmla="*/ 161 w 188"/>
                <a:gd name="T71" fmla="*/ 165 h 238"/>
                <a:gd name="T72" fmla="*/ 165 w 188"/>
                <a:gd name="T73" fmla="*/ 176 h 238"/>
                <a:gd name="T74" fmla="*/ 150 w 188"/>
                <a:gd name="T75" fmla="*/ 197 h 238"/>
                <a:gd name="T76" fmla="*/ 148 w 188"/>
                <a:gd name="T77" fmla="*/ 186 h 238"/>
                <a:gd name="T78" fmla="*/ 146 w 188"/>
                <a:gd name="T79" fmla="*/ 165 h 238"/>
                <a:gd name="T80" fmla="*/ 136 w 188"/>
                <a:gd name="T81" fmla="*/ 151 h 238"/>
                <a:gd name="T82" fmla="*/ 123 w 188"/>
                <a:gd name="T83" fmla="*/ 142 h 238"/>
                <a:gd name="T84" fmla="*/ 113 w 188"/>
                <a:gd name="T85" fmla="*/ 130 h 238"/>
                <a:gd name="T86" fmla="*/ 94 w 188"/>
                <a:gd name="T87" fmla="*/ 124 h 238"/>
                <a:gd name="T88" fmla="*/ 79 w 188"/>
                <a:gd name="T89" fmla="*/ 107 h 238"/>
                <a:gd name="T90" fmla="*/ 69 w 188"/>
                <a:gd name="T91" fmla="*/ 98 h 238"/>
                <a:gd name="T92" fmla="*/ 58 w 188"/>
                <a:gd name="T93" fmla="*/ 78 h 238"/>
                <a:gd name="T94" fmla="*/ 46 w 188"/>
                <a:gd name="T95" fmla="*/ 65 h 238"/>
                <a:gd name="T96" fmla="*/ 29 w 188"/>
                <a:gd name="T97" fmla="*/ 63 h 238"/>
                <a:gd name="T98" fmla="*/ 14 w 188"/>
                <a:gd name="T99" fmla="*/ 73 h 238"/>
                <a:gd name="T100" fmla="*/ 4 w 188"/>
                <a:gd name="T101" fmla="*/ 61 h 238"/>
                <a:gd name="T102" fmla="*/ 2 w 188"/>
                <a:gd name="T103" fmla="*/ 44 h 238"/>
                <a:gd name="T104" fmla="*/ 4 w 188"/>
                <a:gd name="T105" fmla="*/ 30 h 238"/>
                <a:gd name="T106" fmla="*/ 21 w 188"/>
                <a:gd name="T107" fmla="*/ 25 h 238"/>
                <a:gd name="T108" fmla="*/ 31 w 188"/>
                <a:gd name="T109" fmla="*/ 19 h 238"/>
                <a:gd name="T110" fmla="*/ 37 w 188"/>
                <a:gd name="T111" fmla="*/ 23 h 238"/>
                <a:gd name="T112" fmla="*/ 48 w 188"/>
                <a:gd name="T113" fmla="*/ 15 h 238"/>
                <a:gd name="T114" fmla="*/ 54 w 188"/>
                <a:gd name="T115" fmla="*/ 9 h 238"/>
                <a:gd name="T116" fmla="*/ 67 w 188"/>
                <a:gd name="T117" fmla="*/ 5 h 238"/>
                <a:gd name="T118" fmla="*/ 87 w 188"/>
                <a:gd name="T119" fmla="*/ 0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8" h="238">
                  <a:moveTo>
                    <a:pt x="100" y="238"/>
                  </a:moveTo>
                  <a:lnTo>
                    <a:pt x="98" y="238"/>
                  </a:lnTo>
                  <a:lnTo>
                    <a:pt x="100" y="238"/>
                  </a:lnTo>
                  <a:close/>
                  <a:moveTo>
                    <a:pt x="85" y="218"/>
                  </a:moveTo>
                  <a:lnTo>
                    <a:pt x="87" y="220"/>
                  </a:lnTo>
                  <a:lnTo>
                    <a:pt x="85" y="220"/>
                  </a:lnTo>
                  <a:lnTo>
                    <a:pt x="85" y="218"/>
                  </a:lnTo>
                  <a:close/>
                  <a:moveTo>
                    <a:pt x="87" y="197"/>
                  </a:moveTo>
                  <a:lnTo>
                    <a:pt x="87" y="195"/>
                  </a:lnTo>
                  <a:lnTo>
                    <a:pt x="87" y="197"/>
                  </a:lnTo>
                  <a:close/>
                  <a:moveTo>
                    <a:pt x="142" y="190"/>
                  </a:moveTo>
                  <a:lnTo>
                    <a:pt x="142" y="192"/>
                  </a:lnTo>
                  <a:lnTo>
                    <a:pt x="142" y="193"/>
                  </a:lnTo>
                  <a:lnTo>
                    <a:pt x="140" y="193"/>
                  </a:lnTo>
                  <a:lnTo>
                    <a:pt x="138" y="195"/>
                  </a:lnTo>
                  <a:lnTo>
                    <a:pt x="138" y="199"/>
                  </a:lnTo>
                  <a:lnTo>
                    <a:pt x="136" y="199"/>
                  </a:lnTo>
                  <a:lnTo>
                    <a:pt x="136" y="201"/>
                  </a:lnTo>
                  <a:lnTo>
                    <a:pt x="136" y="203"/>
                  </a:lnTo>
                  <a:lnTo>
                    <a:pt x="136" y="205"/>
                  </a:lnTo>
                  <a:lnTo>
                    <a:pt x="135" y="205"/>
                  </a:lnTo>
                  <a:lnTo>
                    <a:pt x="135" y="207"/>
                  </a:lnTo>
                  <a:lnTo>
                    <a:pt x="135" y="209"/>
                  </a:lnTo>
                  <a:lnTo>
                    <a:pt x="136" y="211"/>
                  </a:lnTo>
                  <a:lnTo>
                    <a:pt x="136" y="213"/>
                  </a:lnTo>
                  <a:lnTo>
                    <a:pt x="138" y="213"/>
                  </a:lnTo>
                  <a:lnTo>
                    <a:pt x="138" y="215"/>
                  </a:lnTo>
                  <a:lnTo>
                    <a:pt x="136" y="215"/>
                  </a:lnTo>
                  <a:lnTo>
                    <a:pt x="138" y="215"/>
                  </a:lnTo>
                  <a:lnTo>
                    <a:pt x="136" y="217"/>
                  </a:lnTo>
                  <a:lnTo>
                    <a:pt x="135" y="217"/>
                  </a:lnTo>
                  <a:lnTo>
                    <a:pt x="135" y="218"/>
                  </a:lnTo>
                  <a:lnTo>
                    <a:pt x="135" y="220"/>
                  </a:lnTo>
                  <a:lnTo>
                    <a:pt x="135" y="222"/>
                  </a:lnTo>
                  <a:lnTo>
                    <a:pt x="133" y="222"/>
                  </a:lnTo>
                  <a:lnTo>
                    <a:pt x="131" y="220"/>
                  </a:lnTo>
                  <a:lnTo>
                    <a:pt x="129" y="222"/>
                  </a:lnTo>
                  <a:lnTo>
                    <a:pt x="129" y="220"/>
                  </a:lnTo>
                  <a:lnTo>
                    <a:pt x="127" y="220"/>
                  </a:lnTo>
                  <a:lnTo>
                    <a:pt x="125" y="220"/>
                  </a:lnTo>
                  <a:lnTo>
                    <a:pt x="123" y="217"/>
                  </a:lnTo>
                  <a:lnTo>
                    <a:pt x="121" y="215"/>
                  </a:lnTo>
                  <a:lnTo>
                    <a:pt x="119" y="213"/>
                  </a:lnTo>
                  <a:lnTo>
                    <a:pt x="117" y="213"/>
                  </a:lnTo>
                  <a:lnTo>
                    <a:pt x="115" y="215"/>
                  </a:lnTo>
                  <a:lnTo>
                    <a:pt x="113" y="213"/>
                  </a:lnTo>
                  <a:lnTo>
                    <a:pt x="112" y="213"/>
                  </a:lnTo>
                  <a:lnTo>
                    <a:pt x="112" y="211"/>
                  </a:lnTo>
                  <a:lnTo>
                    <a:pt x="110" y="211"/>
                  </a:lnTo>
                  <a:lnTo>
                    <a:pt x="108" y="209"/>
                  </a:lnTo>
                  <a:lnTo>
                    <a:pt x="106" y="209"/>
                  </a:lnTo>
                  <a:lnTo>
                    <a:pt x="106" y="207"/>
                  </a:lnTo>
                  <a:lnTo>
                    <a:pt x="104" y="207"/>
                  </a:lnTo>
                  <a:lnTo>
                    <a:pt x="104" y="205"/>
                  </a:lnTo>
                  <a:lnTo>
                    <a:pt x="102" y="205"/>
                  </a:lnTo>
                  <a:lnTo>
                    <a:pt x="100" y="205"/>
                  </a:lnTo>
                  <a:lnTo>
                    <a:pt x="98" y="205"/>
                  </a:lnTo>
                  <a:lnTo>
                    <a:pt x="96" y="205"/>
                  </a:lnTo>
                  <a:lnTo>
                    <a:pt x="96" y="203"/>
                  </a:lnTo>
                  <a:lnTo>
                    <a:pt x="94" y="203"/>
                  </a:lnTo>
                  <a:lnTo>
                    <a:pt x="92" y="203"/>
                  </a:lnTo>
                  <a:lnTo>
                    <a:pt x="92" y="201"/>
                  </a:lnTo>
                  <a:lnTo>
                    <a:pt x="92" y="199"/>
                  </a:lnTo>
                  <a:lnTo>
                    <a:pt x="92" y="197"/>
                  </a:lnTo>
                  <a:lnTo>
                    <a:pt x="92" y="195"/>
                  </a:lnTo>
                  <a:lnTo>
                    <a:pt x="94" y="195"/>
                  </a:lnTo>
                  <a:lnTo>
                    <a:pt x="94" y="193"/>
                  </a:lnTo>
                  <a:lnTo>
                    <a:pt x="96" y="193"/>
                  </a:lnTo>
                  <a:lnTo>
                    <a:pt x="96" y="192"/>
                  </a:lnTo>
                  <a:lnTo>
                    <a:pt x="98" y="192"/>
                  </a:lnTo>
                  <a:lnTo>
                    <a:pt x="98" y="193"/>
                  </a:lnTo>
                  <a:lnTo>
                    <a:pt x="100" y="195"/>
                  </a:lnTo>
                  <a:lnTo>
                    <a:pt x="102" y="193"/>
                  </a:lnTo>
                  <a:lnTo>
                    <a:pt x="102" y="192"/>
                  </a:lnTo>
                  <a:lnTo>
                    <a:pt x="104" y="192"/>
                  </a:lnTo>
                  <a:lnTo>
                    <a:pt x="106" y="192"/>
                  </a:lnTo>
                  <a:lnTo>
                    <a:pt x="108" y="192"/>
                  </a:lnTo>
                  <a:lnTo>
                    <a:pt x="108" y="193"/>
                  </a:lnTo>
                  <a:lnTo>
                    <a:pt x="110" y="193"/>
                  </a:lnTo>
                  <a:lnTo>
                    <a:pt x="110" y="195"/>
                  </a:lnTo>
                  <a:lnTo>
                    <a:pt x="112" y="195"/>
                  </a:lnTo>
                  <a:lnTo>
                    <a:pt x="113" y="195"/>
                  </a:lnTo>
                  <a:lnTo>
                    <a:pt x="115" y="195"/>
                  </a:lnTo>
                  <a:lnTo>
                    <a:pt x="117" y="195"/>
                  </a:lnTo>
                  <a:lnTo>
                    <a:pt x="119" y="195"/>
                  </a:lnTo>
                  <a:lnTo>
                    <a:pt x="121" y="195"/>
                  </a:lnTo>
                  <a:lnTo>
                    <a:pt x="123" y="195"/>
                  </a:lnTo>
                  <a:lnTo>
                    <a:pt x="125" y="195"/>
                  </a:lnTo>
                  <a:lnTo>
                    <a:pt x="127" y="193"/>
                  </a:lnTo>
                  <a:lnTo>
                    <a:pt x="129" y="193"/>
                  </a:lnTo>
                  <a:lnTo>
                    <a:pt x="129" y="192"/>
                  </a:lnTo>
                  <a:lnTo>
                    <a:pt x="131" y="192"/>
                  </a:lnTo>
                  <a:lnTo>
                    <a:pt x="133" y="192"/>
                  </a:lnTo>
                  <a:lnTo>
                    <a:pt x="133" y="193"/>
                  </a:lnTo>
                  <a:lnTo>
                    <a:pt x="133" y="192"/>
                  </a:lnTo>
                  <a:lnTo>
                    <a:pt x="135" y="193"/>
                  </a:lnTo>
                  <a:lnTo>
                    <a:pt x="136" y="192"/>
                  </a:lnTo>
                  <a:lnTo>
                    <a:pt x="136" y="190"/>
                  </a:lnTo>
                  <a:lnTo>
                    <a:pt x="136" y="192"/>
                  </a:lnTo>
                  <a:lnTo>
                    <a:pt x="138" y="192"/>
                  </a:lnTo>
                  <a:lnTo>
                    <a:pt x="140" y="192"/>
                  </a:lnTo>
                  <a:lnTo>
                    <a:pt x="140" y="190"/>
                  </a:lnTo>
                  <a:lnTo>
                    <a:pt x="142" y="190"/>
                  </a:lnTo>
                  <a:lnTo>
                    <a:pt x="144" y="190"/>
                  </a:lnTo>
                  <a:lnTo>
                    <a:pt x="142" y="190"/>
                  </a:lnTo>
                  <a:close/>
                  <a:moveTo>
                    <a:pt x="133" y="186"/>
                  </a:moveTo>
                  <a:lnTo>
                    <a:pt x="131" y="186"/>
                  </a:lnTo>
                  <a:lnTo>
                    <a:pt x="133" y="186"/>
                  </a:lnTo>
                  <a:close/>
                  <a:moveTo>
                    <a:pt x="131" y="184"/>
                  </a:moveTo>
                  <a:lnTo>
                    <a:pt x="129" y="184"/>
                  </a:lnTo>
                  <a:lnTo>
                    <a:pt x="131" y="184"/>
                  </a:lnTo>
                  <a:close/>
                  <a:moveTo>
                    <a:pt x="127" y="184"/>
                  </a:moveTo>
                  <a:lnTo>
                    <a:pt x="125" y="184"/>
                  </a:lnTo>
                  <a:lnTo>
                    <a:pt x="127" y="184"/>
                  </a:lnTo>
                  <a:close/>
                  <a:moveTo>
                    <a:pt x="27" y="172"/>
                  </a:moveTo>
                  <a:lnTo>
                    <a:pt x="29" y="172"/>
                  </a:lnTo>
                  <a:lnTo>
                    <a:pt x="29" y="174"/>
                  </a:lnTo>
                  <a:lnTo>
                    <a:pt x="29" y="176"/>
                  </a:lnTo>
                  <a:lnTo>
                    <a:pt x="27" y="176"/>
                  </a:lnTo>
                  <a:lnTo>
                    <a:pt x="27" y="174"/>
                  </a:lnTo>
                  <a:lnTo>
                    <a:pt x="27" y="172"/>
                  </a:lnTo>
                  <a:close/>
                  <a:moveTo>
                    <a:pt x="27" y="172"/>
                  </a:moveTo>
                  <a:lnTo>
                    <a:pt x="25" y="172"/>
                  </a:lnTo>
                  <a:lnTo>
                    <a:pt x="27" y="172"/>
                  </a:lnTo>
                  <a:lnTo>
                    <a:pt x="27" y="170"/>
                  </a:lnTo>
                  <a:lnTo>
                    <a:pt x="27" y="172"/>
                  </a:lnTo>
                  <a:close/>
                  <a:moveTo>
                    <a:pt x="117" y="140"/>
                  </a:moveTo>
                  <a:lnTo>
                    <a:pt x="115" y="140"/>
                  </a:lnTo>
                  <a:lnTo>
                    <a:pt x="115" y="138"/>
                  </a:lnTo>
                  <a:lnTo>
                    <a:pt x="115" y="140"/>
                  </a:lnTo>
                  <a:lnTo>
                    <a:pt x="117" y="140"/>
                  </a:lnTo>
                  <a:close/>
                  <a:moveTo>
                    <a:pt x="27" y="132"/>
                  </a:moveTo>
                  <a:lnTo>
                    <a:pt x="25" y="132"/>
                  </a:lnTo>
                  <a:lnTo>
                    <a:pt x="25" y="134"/>
                  </a:lnTo>
                  <a:lnTo>
                    <a:pt x="25" y="132"/>
                  </a:lnTo>
                  <a:lnTo>
                    <a:pt x="27" y="132"/>
                  </a:lnTo>
                  <a:lnTo>
                    <a:pt x="27" y="130"/>
                  </a:lnTo>
                  <a:lnTo>
                    <a:pt x="27" y="132"/>
                  </a:lnTo>
                  <a:close/>
                  <a:moveTo>
                    <a:pt x="44" y="130"/>
                  </a:moveTo>
                  <a:lnTo>
                    <a:pt x="44" y="128"/>
                  </a:lnTo>
                  <a:lnTo>
                    <a:pt x="44" y="130"/>
                  </a:lnTo>
                  <a:close/>
                  <a:moveTo>
                    <a:pt x="44" y="128"/>
                  </a:moveTo>
                  <a:lnTo>
                    <a:pt x="44" y="130"/>
                  </a:lnTo>
                  <a:lnTo>
                    <a:pt x="44" y="128"/>
                  </a:lnTo>
                  <a:close/>
                  <a:moveTo>
                    <a:pt x="40" y="128"/>
                  </a:moveTo>
                  <a:lnTo>
                    <a:pt x="42" y="128"/>
                  </a:lnTo>
                  <a:lnTo>
                    <a:pt x="42" y="130"/>
                  </a:lnTo>
                  <a:lnTo>
                    <a:pt x="42" y="128"/>
                  </a:lnTo>
                  <a:lnTo>
                    <a:pt x="42" y="130"/>
                  </a:lnTo>
                  <a:lnTo>
                    <a:pt x="44" y="130"/>
                  </a:lnTo>
                  <a:lnTo>
                    <a:pt x="44" y="132"/>
                  </a:lnTo>
                  <a:lnTo>
                    <a:pt x="44" y="130"/>
                  </a:lnTo>
                  <a:lnTo>
                    <a:pt x="46" y="130"/>
                  </a:lnTo>
                  <a:lnTo>
                    <a:pt x="46" y="132"/>
                  </a:lnTo>
                  <a:lnTo>
                    <a:pt x="46" y="130"/>
                  </a:lnTo>
                  <a:lnTo>
                    <a:pt x="46" y="132"/>
                  </a:lnTo>
                  <a:lnTo>
                    <a:pt x="46" y="134"/>
                  </a:lnTo>
                  <a:lnTo>
                    <a:pt x="46" y="132"/>
                  </a:lnTo>
                  <a:lnTo>
                    <a:pt x="46" y="134"/>
                  </a:lnTo>
                  <a:lnTo>
                    <a:pt x="48" y="134"/>
                  </a:lnTo>
                  <a:lnTo>
                    <a:pt x="46" y="134"/>
                  </a:lnTo>
                  <a:lnTo>
                    <a:pt x="46" y="136"/>
                  </a:lnTo>
                  <a:lnTo>
                    <a:pt x="48" y="136"/>
                  </a:lnTo>
                  <a:lnTo>
                    <a:pt x="48" y="138"/>
                  </a:lnTo>
                  <a:lnTo>
                    <a:pt x="48" y="140"/>
                  </a:lnTo>
                  <a:lnTo>
                    <a:pt x="50" y="140"/>
                  </a:lnTo>
                  <a:lnTo>
                    <a:pt x="50" y="142"/>
                  </a:lnTo>
                  <a:lnTo>
                    <a:pt x="50" y="144"/>
                  </a:lnTo>
                  <a:lnTo>
                    <a:pt x="50" y="145"/>
                  </a:lnTo>
                  <a:lnTo>
                    <a:pt x="50" y="147"/>
                  </a:lnTo>
                  <a:lnTo>
                    <a:pt x="48" y="147"/>
                  </a:lnTo>
                  <a:lnTo>
                    <a:pt x="48" y="149"/>
                  </a:lnTo>
                  <a:lnTo>
                    <a:pt x="48" y="151"/>
                  </a:lnTo>
                  <a:lnTo>
                    <a:pt x="48" y="153"/>
                  </a:lnTo>
                  <a:lnTo>
                    <a:pt x="50" y="153"/>
                  </a:lnTo>
                  <a:lnTo>
                    <a:pt x="48" y="153"/>
                  </a:lnTo>
                  <a:lnTo>
                    <a:pt x="48" y="155"/>
                  </a:lnTo>
                  <a:lnTo>
                    <a:pt x="48" y="157"/>
                  </a:lnTo>
                  <a:lnTo>
                    <a:pt x="48" y="159"/>
                  </a:lnTo>
                  <a:lnTo>
                    <a:pt x="48" y="161"/>
                  </a:lnTo>
                  <a:lnTo>
                    <a:pt x="48" y="163"/>
                  </a:lnTo>
                  <a:lnTo>
                    <a:pt x="48" y="165"/>
                  </a:lnTo>
                  <a:lnTo>
                    <a:pt x="48" y="167"/>
                  </a:lnTo>
                  <a:lnTo>
                    <a:pt x="46" y="169"/>
                  </a:lnTo>
                  <a:lnTo>
                    <a:pt x="48" y="169"/>
                  </a:lnTo>
                  <a:lnTo>
                    <a:pt x="46" y="169"/>
                  </a:lnTo>
                  <a:lnTo>
                    <a:pt x="46" y="170"/>
                  </a:lnTo>
                  <a:lnTo>
                    <a:pt x="46" y="172"/>
                  </a:lnTo>
                  <a:lnTo>
                    <a:pt x="44" y="172"/>
                  </a:lnTo>
                  <a:lnTo>
                    <a:pt x="42" y="172"/>
                  </a:lnTo>
                  <a:lnTo>
                    <a:pt x="42" y="170"/>
                  </a:lnTo>
                  <a:lnTo>
                    <a:pt x="40" y="170"/>
                  </a:lnTo>
                  <a:lnTo>
                    <a:pt x="40" y="172"/>
                  </a:lnTo>
                  <a:lnTo>
                    <a:pt x="40" y="170"/>
                  </a:lnTo>
                  <a:lnTo>
                    <a:pt x="39" y="170"/>
                  </a:lnTo>
                  <a:lnTo>
                    <a:pt x="39" y="172"/>
                  </a:lnTo>
                  <a:lnTo>
                    <a:pt x="39" y="174"/>
                  </a:lnTo>
                  <a:lnTo>
                    <a:pt x="39" y="176"/>
                  </a:lnTo>
                  <a:lnTo>
                    <a:pt x="37" y="176"/>
                  </a:lnTo>
                  <a:lnTo>
                    <a:pt x="37" y="178"/>
                  </a:lnTo>
                  <a:lnTo>
                    <a:pt x="35" y="178"/>
                  </a:lnTo>
                  <a:lnTo>
                    <a:pt x="35" y="176"/>
                  </a:lnTo>
                  <a:lnTo>
                    <a:pt x="33" y="176"/>
                  </a:lnTo>
                  <a:lnTo>
                    <a:pt x="33" y="178"/>
                  </a:lnTo>
                  <a:lnTo>
                    <a:pt x="31" y="178"/>
                  </a:lnTo>
                  <a:lnTo>
                    <a:pt x="31" y="176"/>
                  </a:lnTo>
                  <a:lnTo>
                    <a:pt x="31" y="174"/>
                  </a:lnTo>
                  <a:lnTo>
                    <a:pt x="29" y="174"/>
                  </a:lnTo>
                  <a:lnTo>
                    <a:pt x="29" y="172"/>
                  </a:lnTo>
                  <a:lnTo>
                    <a:pt x="27" y="172"/>
                  </a:lnTo>
                  <a:lnTo>
                    <a:pt x="27" y="170"/>
                  </a:lnTo>
                  <a:lnTo>
                    <a:pt x="29" y="169"/>
                  </a:lnTo>
                  <a:lnTo>
                    <a:pt x="27" y="169"/>
                  </a:lnTo>
                  <a:lnTo>
                    <a:pt x="27" y="167"/>
                  </a:lnTo>
                  <a:lnTo>
                    <a:pt x="29" y="167"/>
                  </a:lnTo>
                  <a:lnTo>
                    <a:pt x="27" y="167"/>
                  </a:lnTo>
                  <a:lnTo>
                    <a:pt x="27" y="165"/>
                  </a:lnTo>
                  <a:lnTo>
                    <a:pt x="29" y="165"/>
                  </a:lnTo>
                  <a:lnTo>
                    <a:pt x="29" y="163"/>
                  </a:lnTo>
                  <a:lnTo>
                    <a:pt x="29" y="161"/>
                  </a:lnTo>
                  <a:lnTo>
                    <a:pt x="29" y="159"/>
                  </a:lnTo>
                  <a:lnTo>
                    <a:pt x="29" y="161"/>
                  </a:lnTo>
                  <a:lnTo>
                    <a:pt x="31" y="161"/>
                  </a:lnTo>
                  <a:lnTo>
                    <a:pt x="29" y="161"/>
                  </a:lnTo>
                  <a:lnTo>
                    <a:pt x="29" y="159"/>
                  </a:lnTo>
                  <a:lnTo>
                    <a:pt x="31" y="159"/>
                  </a:lnTo>
                  <a:lnTo>
                    <a:pt x="29" y="159"/>
                  </a:lnTo>
                  <a:lnTo>
                    <a:pt x="31" y="159"/>
                  </a:lnTo>
                  <a:lnTo>
                    <a:pt x="31" y="157"/>
                  </a:lnTo>
                  <a:lnTo>
                    <a:pt x="29" y="157"/>
                  </a:lnTo>
                  <a:lnTo>
                    <a:pt x="27" y="157"/>
                  </a:lnTo>
                  <a:lnTo>
                    <a:pt x="27" y="155"/>
                  </a:lnTo>
                  <a:lnTo>
                    <a:pt x="29" y="155"/>
                  </a:lnTo>
                  <a:lnTo>
                    <a:pt x="27" y="153"/>
                  </a:lnTo>
                  <a:lnTo>
                    <a:pt x="29" y="153"/>
                  </a:lnTo>
                  <a:lnTo>
                    <a:pt x="29" y="151"/>
                  </a:lnTo>
                  <a:lnTo>
                    <a:pt x="29" y="149"/>
                  </a:lnTo>
                  <a:lnTo>
                    <a:pt x="29" y="147"/>
                  </a:lnTo>
                  <a:lnTo>
                    <a:pt x="27" y="147"/>
                  </a:lnTo>
                  <a:lnTo>
                    <a:pt x="27" y="145"/>
                  </a:lnTo>
                  <a:lnTo>
                    <a:pt x="27" y="144"/>
                  </a:lnTo>
                  <a:lnTo>
                    <a:pt x="27" y="142"/>
                  </a:lnTo>
                  <a:lnTo>
                    <a:pt x="25" y="142"/>
                  </a:lnTo>
                  <a:lnTo>
                    <a:pt x="25" y="144"/>
                  </a:lnTo>
                  <a:lnTo>
                    <a:pt x="25" y="142"/>
                  </a:lnTo>
                  <a:lnTo>
                    <a:pt x="23" y="144"/>
                  </a:lnTo>
                  <a:lnTo>
                    <a:pt x="23" y="142"/>
                  </a:lnTo>
                  <a:lnTo>
                    <a:pt x="25" y="142"/>
                  </a:lnTo>
                  <a:lnTo>
                    <a:pt x="25" y="140"/>
                  </a:lnTo>
                  <a:lnTo>
                    <a:pt x="23" y="140"/>
                  </a:lnTo>
                  <a:lnTo>
                    <a:pt x="25" y="136"/>
                  </a:lnTo>
                  <a:lnTo>
                    <a:pt x="25" y="134"/>
                  </a:lnTo>
                  <a:lnTo>
                    <a:pt x="25" y="136"/>
                  </a:lnTo>
                  <a:lnTo>
                    <a:pt x="27" y="138"/>
                  </a:lnTo>
                  <a:lnTo>
                    <a:pt x="29" y="138"/>
                  </a:lnTo>
                  <a:lnTo>
                    <a:pt x="31" y="136"/>
                  </a:lnTo>
                  <a:lnTo>
                    <a:pt x="33" y="136"/>
                  </a:lnTo>
                  <a:lnTo>
                    <a:pt x="35" y="134"/>
                  </a:lnTo>
                  <a:lnTo>
                    <a:pt x="37" y="134"/>
                  </a:lnTo>
                  <a:lnTo>
                    <a:pt x="35" y="134"/>
                  </a:lnTo>
                  <a:lnTo>
                    <a:pt x="37" y="134"/>
                  </a:lnTo>
                  <a:lnTo>
                    <a:pt x="37" y="132"/>
                  </a:lnTo>
                  <a:lnTo>
                    <a:pt x="39" y="130"/>
                  </a:lnTo>
                  <a:lnTo>
                    <a:pt x="40" y="130"/>
                  </a:lnTo>
                  <a:lnTo>
                    <a:pt x="40" y="128"/>
                  </a:lnTo>
                  <a:close/>
                  <a:moveTo>
                    <a:pt x="69" y="105"/>
                  </a:moveTo>
                  <a:lnTo>
                    <a:pt x="67" y="105"/>
                  </a:lnTo>
                  <a:lnTo>
                    <a:pt x="67" y="103"/>
                  </a:lnTo>
                  <a:lnTo>
                    <a:pt x="67" y="105"/>
                  </a:lnTo>
                  <a:lnTo>
                    <a:pt x="69" y="105"/>
                  </a:lnTo>
                  <a:close/>
                  <a:moveTo>
                    <a:pt x="56" y="99"/>
                  </a:moveTo>
                  <a:lnTo>
                    <a:pt x="54" y="99"/>
                  </a:lnTo>
                  <a:lnTo>
                    <a:pt x="56" y="99"/>
                  </a:lnTo>
                  <a:close/>
                  <a:moveTo>
                    <a:pt x="60" y="96"/>
                  </a:moveTo>
                  <a:lnTo>
                    <a:pt x="60" y="98"/>
                  </a:lnTo>
                  <a:lnTo>
                    <a:pt x="60" y="96"/>
                  </a:lnTo>
                  <a:lnTo>
                    <a:pt x="58" y="96"/>
                  </a:lnTo>
                  <a:lnTo>
                    <a:pt x="58" y="98"/>
                  </a:lnTo>
                  <a:lnTo>
                    <a:pt x="56" y="98"/>
                  </a:lnTo>
                  <a:lnTo>
                    <a:pt x="56" y="96"/>
                  </a:lnTo>
                  <a:lnTo>
                    <a:pt x="58" y="96"/>
                  </a:lnTo>
                  <a:lnTo>
                    <a:pt x="60" y="96"/>
                  </a:lnTo>
                  <a:lnTo>
                    <a:pt x="60" y="94"/>
                  </a:lnTo>
                  <a:lnTo>
                    <a:pt x="60" y="96"/>
                  </a:lnTo>
                  <a:close/>
                  <a:moveTo>
                    <a:pt x="50" y="90"/>
                  </a:moveTo>
                  <a:lnTo>
                    <a:pt x="52" y="90"/>
                  </a:lnTo>
                  <a:lnTo>
                    <a:pt x="50" y="90"/>
                  </a:lnTo>
                  <a:close/>
                  <a:moveTo>
                    <a:pt x="92" y="36"/>
                  </a:moveTo>
                  <a:lnTo>
                    <a:pt x="92" y="38"/>
                  </a:lnTo>
                  <a:lnTo>
                    <a:pt x="90" y="38"/>
                  </a:lnTo>
                  <a:lnTo>
                    <a:pt x="92" y="36"/>
                  </a:lnTo>
                  <a:close/>
                  <a:moveTo>
                    <a:pt x="87" y="2"/>
                  </a:moveTo>
                  <a:lnTo>
                    <a:pt x="87" y="3"/>
                  </a:lnTo>
                  <a:lnTo>
                    <a:pt x="88" y="3"/>
                  </a:lnTo>
                  <a:lnTo>
                    <a:pt x="90" y="3"/>
                  </a:lnTo>
                  <a:lnTo>
                    <a:pt x="90" y="5"/>
                  </a:lnTo>
                  <a:lnTo>
                    <a:pt x="90" y="7"/>
                  </a:lnTo>
                  <a:lnTo>
                    <a:pt x="92" y="7"/>
                  </a:lnTo>
                  <a:lnTo>
                    <a:pt x="92" y="9"/>
                  </a:lnTo>
                  <a:lnTo>
                    <a:pt x="94" y="9"/>
                  </a:lnTo>
                  <a:lnTo>
                    <a:pt x="96" y="9"/>
                  </a:lnTo>
                  <a:lnTo>
                    <a:pt x="98" y="9"/>
                  </a:lnTo>
                  <a:lnTo>
                    <a:pt x="102" y="11"/>
                  </a:lnTo>
                  <a:lnTo>
                    <a:pt x="104" y="11"/>
                  </a:lnTo>
                  <a:lnTo>
                    <a:pt x="106" y="11"/>
                  </a:lnTo>
                  <a:lnTo>
                    <a:pt x="108" y="11"/>
                  </a:lnTo>
                  <a:lnTo>
                    <a:pt x="110" y="11"/>
                  </a:lnTo>
                  <a:lnTo>
                    <a:pt x="112" y="11"/>
                  </a:lnTo>
                  <a:lnTo>
                    <a:pt x="112" y="13"/>
                  </a:lnTo>
                  <a:lnTo>
                    <a:pt x="110" y="15"/>
                  </a:lnTo>
                  <a:lnTo>
                    <a:pt x="108" y="15"/>
                  </a:lnTo>
                  <a:lnTo>
                    <a:pt x="108" y="17"/>
                  </a:lnTo>
                  <a:lnTo>
                    <a:pt x="108" y="19"/>
                  </a:lnTo>
                  <a:lnTo>
                    <a:pt x="110" y="19"/>
                  </a:lnTo>
                  <a:lnTo>
                    <a:pt x="110" y="21"/>
                  </a:lnTo>
                  <a:lnTo>
                    <a:pt x="112" y="21"/>
                  </a:lnTo>
                  <a:lnTo>
                    <a:pt x="110" y="23"/>
                  </a:lnTo>
                  <a:lnTo>
                    <a:pt x="110" y="25"/>
                  </a:lnTo>
                  <a:lnTo>
                    <a:pt x="108" y="25"/>
                  </a:lnTo>
                  <a:lnTo>
                    <a:pt x="110" y="25"/>
                  </a:lnTo>
                  <a:lnTo>
                    <a:pt x="112" y="25"/>
                  </a:lnTo>
                  <a:lnTo>
                    <a:pt x="112" y="26"/>
                  </a:lnTo>
                  <a:lnTo>
                    <a:pt x="110" y="26"/>
                  </a:lnTo>
                  <a:lnTo>
                    <a:pt x="110" y="28"/>
                  </a:lnTo>
                  <a:lnTo>
                    <a:pt x="112" y="28"/>
                  </a:lnTo>
                  <a:lnTo>
                    <a:pt x="113" y="30"/>
                  </a:lnTo>
                  <a:lnTo>
                    <a:pt x="115" y="32"/>
                  </a:lnTo>
                  <a:lnTo>
                    <a:pt x="115" y="34"/>
                  </a:lnTo>
                  <a:lnTo>
                    <a:pt x="113" y="34"/>
                  </a:lnTo>
                  <a:lnTo>
                    <a:pt x="113" y="32"/>
                  </a:lnTo>
                  <a:lnTo>
                    <a:pt x="112" y="34"/>
                  </a:lnTo>
                  <a:lnTo>
                    <a:pt x="113" y="32"/>
                  </a:lnTo>
                  <a:lnTo>
                    <a:pt x="113" y="30"/>
                  </a:lnTo>
                  <a:lnTo>
                    <a:pt x="112" y="30"/>
                  </a:lnTo>
                  <a:lnTo>
                    <a:pt x="112" y="28"/>
                  </a:lnTo>
                  <a:lnTo>
                    <a:pt x="110" y="28"/>
                  </a:lnTo>
                  <a:lnTo>
                    <a:pt x="110" y="30"/>
                  </a:lnTo>
                  <a:lnTo>
                    <a:pt x="108" y="30"/>
                  </a:lnTo>
                  <a:lnTo>
                    <a:pt x="108" y="32"/>
                  </a:lnTo>
                  <a:lnTo>
                    <a:pt x="108" y="30"/>
                  </a:lnTo>
                  <a:lnTo>
                    <a:pt x="106" y="30"/>
                  </a:lnTo>
                  <a:lnTo>
                    <a:pt x="104" y="28"/>
                  </a:lnTo>
                  <a:lnTo>
                    <a:pt x="104" y="30"/>
                  </a:lnTo>
                  <a:lnTo>
                    <a:pt x="104" y="28"/>
                  </a:lnTo>
                  <a:lnTo>
                    <a:pt x="102" y="30"/>
                  </a:lnTo>
                  <a:lnTo>
                    <a:pt x="104" y="30"/>
                  </a:lnTo>
                  <a:lnTo>
                    <a:pt x="102" y="30"/>
                  </a:lnTo>
                  <a:lnTo>
                    <a:pt x="104" y="30"/>
                  </a:lnTo>
                  <a:lnTo>
                    <a:pt x="102" y="32"/>
                  </a:lnTo>
                  <a:lnTo>
                    <a:pt x="100" y="32"/>
                  </a:lnTo>
                  <a:lnTo>
                    <a:pt x="98" y="34"/>
                  </a:lnTo>
                  <a:lnTo>
                    <a:pt x="94" y="36"/>
                  </a:lnTo>
                  <a:lnTo>
                    <a:pt x="92" y="36"/>
                  </a:lnTo>
                  <a:lnTo>
                    <a:pt x="94" y="36"/>
                  </a:lnTo>
                  <a:lnTo>
                    <a:pt x="94" y="34"/>
                  </a:lnTo>
                  <a:lnTo>
                    <a:pt x="92" y="34"/>
                  </a:lnTo>
                  <a:lnTo>
                    <a:pt x="90" y="34"/>
                  </a:lnTo>
                  <a:lnTo>
                    <a:pt x="92" y="34"/>
                  </a:lnTo>
                  <a:lnTo>
                    <a:pt x="92" y="36"/>
                  </a:lnTo>
                  <a:lnTo>
                    <a:pt x="90" y="36"/>
                  </a:lnTo>
                  <a:lnTo>
                    <a:pt x="88" y="36"/>
                  </a:lnTo>
                  <a:lnTo>
                    <a:pt x="88" y="38"/>
                  </a:lnTo>
                  <a:lnTo>
                    <a:pt x="88" y="40"/>
                  </a:lnTo>
                  <a:lnTo>
                    <a:pt x="88" y="42"/>
                  </a:lnTo>
                  <a:lnTo>
                    <a:pt x="90" y="42"/>
                  </a:lnTo>
                  <a:lnTo>
                    <a:pt x="88" y="42"/>
                  </a:lnTo>
                  <a:lnTo>
                    <a:pt x="90" y="42"/>
                  </a:lnTo>
                  <a:lnTo>
                    <a:pt x="90" y="44"/>
                  </a:lnTo>
                  <a:lnTo>
                    <a:pt x="90" y="46"/>
                  </a:lnTo>
                  <a:lnTo>
                    <a:pt x="90" y="44"/>
                  </a:lnTo>
                  <a:lnTo>
                    <a:pt x="90" y="46"/>
                  </a:lnTo>
                  <a:lnTo>
                    <a:pt x="92" y="46"/>
                  </a:lnTo>
                  <a:lnTo>
                    <a:pt x="90" y="46"/>
                  </a:lnTo>
                  <a:lnTo>
                    <a:pt x="92" y="46"/>
                  </a:lnTo>
                  <a:lnTo>
                    <a:pt x="92" y="48"/>
                  </a:lnTo>
                  <a:lnTo>
                    <a:pt x="94" y="48"/>
                  </a:lnTo>
                  <a:lnTo>
                    <a:pt x="92" y="48"/>
                  </a:lnTo>
                  <a:lnTo>
                    <a:pt x="92" y="50"/>
                  </a:lnTo>
                  <a:lnTo>
                    <a:pt x="92" y="51"/>
                  </a:lnTo>
                  <a:lnTo>
                    <a:pt x="92" y="50"/>
                  </a:lnTo>
                  <a:lnTo>
                    <a:pt x="92" y="51"/>
                  </a:lnTo>
                  <a:lnTo>
                    <a:pt x="90" y="51"/>
                  </a:lnTo>
                  <a:lnTo>
                    <a:pt x="90" y="50"/>
                  </a:lnTo>
                  <a:lnTo>
                    <a:pt x="90" y="51"/>
                  </a:lnTo>
                  <a:lnTo>
                    <a:pt x="88" y="51"/>
                  </a:lnTo>
                  <a:lnTo>
                    <a:pt x="88" y="53"/>
                  </a:lnTo>
                  <a:lnTo>
                    <a:pt x="90" y="55"/>
                  </a:lnTo>
                  <a:lnTo>
                    <a:pt x="90" y="57"/>
                  </a:lnTo>
                  <a:lnTo>
                    <a:pt x="90" y="59"/>
                  </a:lnTo>
                  <a:lnTo>
                    <a:pt x="90" y="61"/>
                  </a:lnTo>
                  <a:lnTo>
                    <a:pt x="90" y="63"/>
                  </a:lnTo>
                  <a:lnTo>
                    <a:pt x="92" y="65"/>
                  </a:lnTo>
                  <a:lnTo>
                    <a:pt x="92" y="67"/>
                  </a:lnTo>
                  <a:lnTo>
                    <a:pt x="94" y="67"/>
                  </a:lnTo>
                  <a:lnTo>
                    <a:pt x="96" y="69"/>
                  </a:lnTo>
                  <a:lnTo>
                    <a:pt x="98" y="69"/>
                  </a:lnTo>
                  <a:lnTo>
                    <a:pt x="98" y="71"/>
                  </a:lnTo>
                  <a:lnTo>
                    <a:pt x="100" y="71"/>
                  </a:lnTo>
                  <a:lnTo>
                    <a:pt x="106" y="76"/>
                  </a:lnTo>
                  <a:lnTo>
                    <a:pt x="108" y="76"/>
                  </a:lnTo>
                  <a:lnTo>
                    <a:pt x="110" y="78"/>
                  </a:lnTo>
                  <a:lnTo>
                    <a:pt x="110" y="76"/>
                  </a:lnTo>
                  <a:lnTo>
                    <a:pt x="110" y="78"/>
                  </a:lnTo>
                  <a:lnTo>
                    <a:pt x="112" y="78"/>
                  </a:lnTo>
                  <a:lnTo>
                    <a:pt x="112" y="80"/>
                  </a:lnTo>
                  <a:lnTo>
                    <a:pt x="113" y="86"/>
                  </a:lnTo>
                  <a:lnTo>
                    <a:pt x="113" y="88"/>
                  </a:lnTo>
                  <a:lnTo>
                    <a:pt x="115" y="88"/>
                  </a:lnTo>
                  <a:lnTo>
                    <a:pt x="115" y="90"/>
                  </a:lnTo>
                  <a:lnTo>
                    <a:pt x="115" y="94"/>
                  </a:lnTo>
                  <a:lnTo>
                    <a:pt x="115" y="96"/>
                  </a:lnTo>
                  <a:lnTo>
                    <a:pt x="117" y="98"/>
                  </a:lnTo>
                  <a:lnTo>
                    <a:pt x="117" y="99"/>
                  </a:lnTo>
                  <a:lnTo>
                    <a:pt x="121" y="103"/>
                  </a:lnTo>
                  <a:lnTo>
                    <a:pt x="123" y="103"/>
                  </a:lnTo>
                  <a:lnTo>
                    <a:pt x="123" y="105"/>
                  </a:lnTo>
                  <a:lnTo>
                    <a:pt x="127" y="107"/>
                  </a:lnTo>
                  <a:lnTo>
                    <a:pt x="127" y="109"/>
                  </a:lnTo>
                  <a:lnTo>
                    <a:pt x="129" y="109"/>
                  </a:lnTo>
                  <a:lnTo>
                    <a:pt x="129" y="111"/>
                  </a:lnTo>
                  <a:lnTo>
                    <a:pt x="131" y="111"/>
                  </a:lnTo>
                  <a:lnTo>
                    <a:pt x="133" y="113"/>
                  </a:lnTo>
                  <a:lnTo>
                    <a:pt x="135" y="113"/>
                  </a:lnTo>
                  <a:lnTo>
                    <a:pt x="135" y="115"/>
                  </a:lnTo>
                  <a:lnTo>
                    <a:pt x="136" y="115"/>
                  </a:lnTo>
                  <a:lnTo>
                    <a:pt x="138" y="115"/>
                  </a:lnTo>
                  <a:lnTo>
                    <a:pt x="140" y="115"/>
                  </a:lnTo>
                  <a:lnTo>
                    <a:pt x="142" y="115"/>
                  </a:lnTo>
                  <a:lnTo>
                    <a:pt x="146" y="115"/>
                  </a:lnTo>
                  <a:lnTo>
                    <a:pt x="150" y="113"/>
                  </a:lnTo>
                  <a:lnTo>
                    <a:pt x="150" y="115"/>
                  </a:lnTo>
                  <a:lnTo>
                    <a:pt x="152" y="115"/>
                  </a:lnTo>
                  <a:lnTo>
                    <a:pt x="152" y="117"/>
                  </a:lnTo>
                  <a:lnTo>
                    <a:pt x="152" y="119"/>
                  </a:lnTo>
                  <a:lnTo>
                    <a:pt x="150" y="119"/>
                  </a:lnTo>
                  <a:lnTo>
                    <a:pt x="148" y="121"/>
                  </a:lnTo>
                  <a:lnTo>
                    <a:pt x="148" y="122"/>
                  </a:lnTo>
                  <a:lnTo>
                    <a:pt x="148" y="124"/>
                  </a:lnTo>
                  <a:lnTo>
                    <a:pt x="150" y="124"/>
                  </a:lnTo>
                  <a:lnTo>
                    <a:pt x="150" y="126"/>
                  </a:lnTo>
                  <a:lnTo>
                    <a:pt x="154" y="126"/>
                  </a:lnTo>
                  <a:lnTo>
                    <a:pt x="156" y="128"/>
                  </a:lnTo>
                  <a:lnTo>
                    <a:pt x="158" y="128"/>
                  </a:lnTo>
                  <a:lnTo>
                    <a:pt x="158" y="130"/>
                  </a:lnTo>
                  <a:lnTo>
                    <a:pt x="161" y="130"/>
                  </a:lnTo>
                  <a:lnTo>
                    <a:pt x="163" y="130"/>
                  </a:lnTo>
                  <a:lnTo>
                    <a:pt x="163" y="132"/>
                  </a:lnTo>
                  <a:lnTo>
                    <a:pt x="165" y="132"/>
                  </a:lnTo>
                  <a:lnTo>
                    <a:pt x="167" y="134"/>
                  </a:lnTo>
                  <a:lnTo>
                    <a:pt x="169" y="134"/>
                  </a:lnTo>
                  <a:lnTo>
                    <a:pt x="171" y="136"/>
                  </a:lnTo>
                  <a:lnTo>
                    <a:pt x="173" y="138"/>
                  </a:lnTo>
                  <a:lnTo>
                    <a:pt x="175" y="138"/>
                  </a:lnTo>
                  <a:lnTo>
                    <a:pt x="177" y="140"/>
                  </a:lnTo>
                  <a:lnTo>
                    <a:pt x="179" y="140"/>
                  </a:lnTo>
                  <a:lnTo>
                    <a:pt x="181" y="140"/>
                  </a:lnTo>
                  <a:lnTo>
                    <a:pt x="181" y="142"/>
                  </a:lnTo>
                  <a:lnTo>
                    <a:pt x="181" y="144"/>
                  </a:lnTo>
                  <a:lnTo>
                    <a:pt x="183" y="144"/>
                  </a:lnTo>
                  <a:lnTo>
                    <a:pt x="184" y="145"/>
                  </a:lnTo>
                  <a:lnTo>
                    <a:pt x="186" y="145"/>
                  </a:lnTo>
                  <a:lnTo>
                    <a:pt x="186" y="147"/>
                  </a:lnTo>
                  <a:lnTo>
                    <a:pt x="188" y="149"/>
                  </a:lnTo>
                  <a:lnTo>
                    <a:pt x="188" y="151"/>
                  </a:lnTo>
                  <a:lnTo>
                    <a:pt x="188" y="153"/>
                  </a:lnTo>
                  <a:lnTo>
                    <a:pt x="188" y="155"/>
                  </a:lnTo>
                  <a:lnTo>
                    <a:pt x="186" y="155"/>
                  </a:lnTo>
                  <a:lnTo>
                    <a:pt x="186" y="157"/>
                  </a:lnTo>
                  <a:lnTo>
                    <a:pt x="186" y="159"/>
                  </a:lnTo>
                  <a:lnTo>
                    <a:pt x="184" y="159"/>
                  </a:lnTo>
                  <a:lnTo>
                    <a:pt x="184" y="157"/>
                  </a:lnTo>
                  <a:lnTo>
                    <a:pt x="183" y="157"/>
                  </a:lnTo>
                  <a:lnTo>
                    <a:pt x="181" y="155"/>
                  </a:lnTo>
                  <a:lnTo>
                    <a:pt x="181" y="153"/>
                  </a:lnTo>
                  <a:lnTo>
                    <a:pt x="181" y="151"/>
                  </a:lnTo>
                  <a:lnTo>
                    <a:pt x="179" y="151"/>
                  </a:lnTo>
                  <a:lnTo>
                    <a:pt x="179" y="149"/>
                  </a:lnTo>
                  <a:lnTo>
                    <a:pt x="173" y="147"/>
                  </a:lnTo>
                  <a:lnTo>
                    <a:pt x="171" y="147"/>
                  </a:lnTo>
                  <a:lnTo>
                    <a:pt x="169" y="147"/>
                  </a:lnTo>
                  <a:lnTo>
                    <a:pt x="169" y="145"/>
                  </a:lnTo>
                  <a:lnTo>
                    <a:pt x="167" y="145"/>
                  </a:lnTo>
                  <a:lnTo>
                    <a:pt x="169" y="145"/>
                  </a:lnTo>
                  <a:lnTo>
                    <a:pt x="169" y="144"/>
                  </a:lnTo>
                  <a:lnTo>
                    <a:pt x="167" y="144"/>
                  </a:lnTo>
                  <a:lnTo>
                    <a:pt x="167" y="145"/>
                  </a:lnTo>
                  <a:lnTo>
                    <a:pt x="167" y="144"/>
                  </a:lnTo>
                  <a:lnTo>
                    <a:pt x="165" y="144"/>
                  </a:lnTo>
                  <a:lnTo>
                    <a:pt x="163" y="145"/>
                  </a:lnTo>
                  <a:lnTo>
                    <a:pt x="163" y="147"/>
                  </a:lnTo>
                  <a:lnTo>
                    <a:pt x="161" y="149"/>
                  </a:lnTo>
                  <a:lnTo>
                    <a:pt x="161" y="151"/>
                  </a:lnTo>
                  <a:lnTo>
                    <a:pt x="160" y="151"/>
                  </a:lnTo>
                  <a:lnTo>
                    <a:pt x="160" y="153"/>
                  </a:lnTo>
                  <a:lnTo>
                    <a:pt x="158" y="153"/>
                  </a:lnTo>
                  <a:lnTo>
                    <a:pt x="160" y="155"/>
                  </a:lnTo>
                  <a:lnTo>
                    <a:pt x="158" y="155"/>
                  </a:lnTo>
                  <a:lnTo>
                    <a:pt x="158" y="157"/>
                  </a:lnTo>
                  <a:lnTo>
                    <a:pt x="158" y="159"/>
                  </a:lnTo>
                  <a:lnTo>
                    <a:pt x="158" y="161"/>
                  </a:lnTo>
                  <a:lnTo>
                    <a:pt x="158" y="163"/>
                  </a:lnTo>
                  <a:lnTo>
                    <a:pt x="160" y="163"/>
                  </a:lnTo>
                  <a:lnTo>
                    <a:pt x="161" y="163"/>
                  </a:lnTo>
                  <a:lnTo>
                    <a:pt x="161" y="165"/>
                  </a:lnTo>
                  <a:lnTo>
                    <a:pt x="163" y="165"/>
                  </a:lnTo>
                  <a:lnTo>
                    <a:pt x="165" y="165"/>
                  </a:lnTo>
                  <a:lnTo>
                    <a:pt x="165" y="167"/>
                  </a:lnTo>
                  <a:lnTo>
                    <a:pt x="167" y="167"/>
                  </a:lnTo>
                  <a:lnTo>
                    <a:pt x="167" y="169"/>
                  </a:lnTo>
                  <a:lnTo>
                    <a:pt x="167" y="170"/>
                  </a:lnTo>
                  <a:lnTo>
                    <a:pt x="167" y="172"/>
                  </a:lnTo>
                  <a:lnTo>
                    <a:pt x="167" y="174"/>
                  </a:lnTo>
                  <a:lnTo>
                    <a:pt x="167" y="176"/>
                  </a:lnTo>
                  <a:lnTo>
                    <a:pt x="167" y="178"/>
                  </a:lnTo>
                  <a:lnTo>
                    <a:pt x="167" y="176"/>
                  </a:lnTo>
                  <a:lnTo>
                    <a:pt x="165" y="176"/>
                  </a:lnTo>
                  <a:lnTo>
                    <a:pt x="165" y="178"/>
                  </a:lnTo>
                  <a:lnTo>
                    <a:pt x="165" y="176"/>
                  </a:lnTo>
                  <a:lnTo>
                    <a:pt x="163" y="176"/>
                  </a:lnTo>
                  <a:lnTo>
                    <a:pt x="161" y="176"/>
                  </a:lnTo>
                  <a:lnTo>
                    <a:pt x="160" y="178"/>
                  </a:lnTo>
                  <a:lnTo>
                    <a:pt x="158" y="180"/>
                  </a:lnTo>
                  <a:lnTo>
                    <a:pt x="158" y="182"/>
                  </a:lnTo>
                  <a:lnTo>
                    <a:pt x="158" y="184"/>
                  </a:lnTo>
                  <a:lnTo>
                    <a:pt x="158" y="186"/>
                  </a:lnTo>
                  <a:lnTo>
                    <a:pt x="158" y="188"/>
                  </a:lnTo>
                  <a:lnTo>
                    <a:pt x="156" y="188"/>
                  </a:lnTo>
                  <a:lnTo>
                    <a:pt x="156" y="190"/>
                  </a:lnTo>
                  <a:lnTo>
                    <a:pt x="154" y="190"/>
                  </a:lnTo>
                  <a:lnTo>
                    <a:pt x="152" y="193"/>
                  </a:lnTo>
                  <a:lnTo>
                    <a:pt x="150" y="195"/>
                  </a:lnTo>
                  <a:lnTo>
                    <a:pt x="150" y="197"/>
                  </a:lnTo>
                  <a:lnTo>
                    <a:pt x="148" y="197"/>
                  </a:lnTo>
                  <a:lnTo>
                    <a:pt x="144" y="197"/>
                  </a:lnTo>
                  <a:lnTo>
                    <a:pt x="144" y="195"/>
                  </a:lnTo>
                  <a:lnTo>
                    <a:pt x="142" y="195"/>
                  </a:lnTo>
                  <a:lnTo>
                    <a:pt x="144" y="195"/>
                  </a:lnTo>
                  <a:lnTo>
                    <a:pt x="142" y="193"/>
                  </a:lnTo>
                  <a:lnTo>
                    <a:pt x="144" y="193"/>
                  </a:lnTo>
                  <a:lnTo>
                    <a:pt x="144" y="192"/>
                  </a:lnTo>
                  <a:lnTo>
                    <a:pt x="142" y="192"/>
                  </a:lnTo>
                  <a:lnTo>
                    <a:pt x="144" y="192"/>
                  </a:lnTo>
                  <a:lnTo>
                    <a:pt x="144" y="190"/>
                  </a:lnTo>
                  <a:lnTo>
                    <a:pt x="146" y="190"/>
                  </a:lnTo>
                  <a:lnTo>
                    <a:pt x="146" y="188"/>
                  </a:lnTo>
                  <a:lnTo>
                    <a:pt x="148" y="186"/>
                  </a:lnTo>
                  <a:lnTo>
                    <a:pt x="148" y="184"/>
                  </a:lnTo>
                  <a:lnTo>
                    <a:pt x="146" y="184"/>
                  </a:lnTo>
                  <a:lnTo>
                    <a:pt x="146" y="182"/>
                  </a:lnTo>
                  <a:lnTo>
                    <a:pt x="148" y="182"/>
                  </a:lnTo>
                  <a:lnTo>
                    <a:pt x="148" y="180"/>
                  </a:lnTo>
                  <a:lnTo>
                    <a:pt x="150" y="180"/>
                  </a:lnTo>
                  <a:lnTo>
                    <a:pt x="152" y="180"/>
                  </a:lnTo>
                  <a:lnTo>
                    <a:pt x="152" y="178"/>
                  </a:lnTo>
                  <a:lnTo>
                    <a:pt x="152" y="176"/>
                  </a:lnTo>
                  <a:lnTo>
                    <a:pt x="150" y="174"/>
                  </a:lnTo>
                  <a:lnTo>
                    <a:pt x="150" y="169"/>
                  </a:lnTo>
                  <a:lnTo>
                    <a:pt x="148" y="167"/>
                  </a:lnTo>
                  <a:lnTo>
                    <a:pt x="148" y="165"/>
                  </a:lnTo>
                  <a:lnTo>
                    <a:pt x="146" y="165"/>
                  </a:lnTo>
                  <a:lnTo>
                    <a:pt x="146" y="163"/>
                  </a:lnTo>
                  <a:lnTo>
                    <a:pt x="146" y="161"/>
                  </a:lnTo>
                  <a:lnTo>
                    <a:pt x="146" y="159"/>
                  </a:lnTo>
                  <a:lnTo>
                    <a:pt x="146" y="157"/>
                  </a:lnTo>
                  <a:lnTo>
                    <a:pt x="144" y="157"/>
                  </a:lnTo>
                  <a:lnTo>
                    <a:pt x="144" y="155"/>
                  </a:lnTo>
                  <a:lnTo>
                    <a:pt x="144" y="153"/>
                  </a:lnTo>
                  <a:lnTo>
                    <a:pt x="142" y="153"/>
                  </a:lnTo>
                  <a:lnTo>
                    <a:pt x="140" y="153"/>
                  </a:lnTo>
                  <a:lnTo>
                    <a:pt x="140" y="155"/>
                  </a:lnTo>
                  <a:lnTo>
                    <a:pt x="138" y="155"/>
                  </a:lnTo>
                  <a:lnTo>
                    <a:pt x="138" y="153"/>
                  </a:lnTo>
                  <a:lnTo>
                    <a:pt x="136" y="153"/>
                  </a:lnTo>
                  <a:lnTo>
                    <a:pt x="136" y="151"/>
                  </a:lnTo>
                  <a:lnTo>
                    <a:pt x="135" y="151"/>
                  </a:lnTo>
                  <a:lnTo>
                    <a:pt x="133" y="151"/>
                  </a:lnTo>
                  <a:lnTo>
                    <a:pt x="133" y="149"/>
                  </a:lnTo>
                  <a:lnTo>
                    <a:pt x="131" y="149"/>
                  </a:lnTo>
                  <a:lnTo>
                    <a:pt x="133" y="149"/>
                  </a:lnTo>
                  <a:lnTo>
                    <a:pt x="133" y="147"/>
                  </a:lnTo>
                  <a:lnTo>
                    <a:pt x="133" y="145"/>
                  </a:lnTo>
                  <a:lnTo>
                    <a:pt x="131" y="144"/>
                  </a:lnTo>
                  <a:lnTo>
                    <a:pt x="131" y="142"/>
                  </a:lnTo>
                  <a:lnTo>
                    <a:pt x="129" y="140"/>
                  </a:lnTo>
                  <a:lnTo>
                    <a:pt x="129" y="142"/>
                  </a:lnTo>
                  <a:lnTo>
                    <a:pt x="127" y="142"/>
                  </a:lnTo>
                  <a:lnTo>
                    <a:pt x="125" y="142"/>
                  </a:lnTo>
                  <a:lnTo>
                    <a:pt x="123" y="142"/>
                  </a:lnTo>
                  <a:lnTo>
                    <a:pt x="123" y="144"/>
                  </a:lnTo>
                  <a:lnTo>
                    <a:pt x="123" y="142"/>
                  </a:lnTo>
                  <a:lnTo>
                    <a:pt x="125" y="140"/>
                  </a:lnTo>
                  <a:lnTo>
                    <a:pt x="123" y="140"/>
                  </a:lnTo>
                  <a:lnTo>
                    <a:pt x="123" y="138"/>
                  </a:lnTo>
                  <a:lnTo>
                    <a:pt x="121" y="138"/>
                  </a:lnTo>
                  <a:lnTo>
                    <a:pt x="119" y="138"/>
                  </a:lnTo>
                  <a:lnTo>
                    <a:pt x="117" y="138"/>
                  </a:lnTo>
                  <a:lnTo>
                    <a:pt x="117" y="136"/>
                  </a:lnTo>
                  <a:lnTo>
                    <a:pt x="117" y="134"/>
                  </a:lnTo>
                  <a:lnTo>
                    <a:pt x="115" y="134"/>
                  </a:lnTo>
                  <a:lnTo>
                    <a:pt x="115" y="132"/>
                  </a:lnTo>
                  <a:lnTo>
                    <a:pt x="115" y="130"/>
                  </a:lnTo>
                  <a:lnTo>
                    <a:pt x="113" y="130"/>
                  </a:lnTo>
                  <a:lnTo>
                    <a:pt x="113" y="128"/>
                  </a:lnTo>
                  <a:lnTo>
                    <a:pt x="112" y="128"/>
                  </a:lnTo>
                  <a:lnTo>
                    <a:pt x="110" y="128"/>
                  </a:lnTo>
                  <a:lnTo>
                    <a:pt x="110" y="130"/>
                  </a:lnTo>
                  <a:lnTo>
                    <a:pt x="110" y="128"/>
                  </a:lnTo>
                  <a:lnTo>
                    <a:pt x="106" y="128"/>
                  </a:lnTo>
                  <a:lnTo>
                    <a:pt x="104" y="128"/>
                  </a:lnTo>
                  <a:lnTo>
                    <a:pt x="102" y="128"/>
                  </a:lnTo>
                  <a:lnTo>
                    <a:pt x="102" y="126"/>
                  </a:lnTo>
                  <a:lnTo>
                    <a:pt x="100" y="126"/>
                  </a:lnTo>
                  <a:lnTo>
                    <a:pt x="100" y="124"/>
                  </a:lnTo>
                  <a:lnTo>
                    <a:pt x="98" y="124"/>
                  </a:lnTo>
                  <a:lnTo>
                    <a:pt x="96" y="124"/>
                  </a:lnTo>
                  <a:lnTo>
                    <a:pt x="94" y="124"/>
                  </a:lnTo>
                  <a:lnTo>
                    <a:pt x="94" y="122"/>
                  </a:lnTo>
                  <a:lnTo>
                    <a:pt x="92" y="121"/>
                  </a:lnTo>
                  <a:lnTo>
                    <a:pt x="90" y="119"/>
                  </a:lnTo>
                  <a:lnTo>
                    <a:pt x="88" y="119"/>
                  </a:lnTo>
                  <a:lnTo>
                    <a:pt x="88" y="117"/>
                  </a:lnTo>
                  <a:lnTo>
                    <a:pt x="88" y="115"/>
                  </a:lnTo>
                  <a:lnTo>
                    <a:pt x="87" y="113"/>
                  </a:lnTo>
                  <a:lnTo>
                    <a:pt x="85" y="113"/>
                  </a:lnTo>
                  <a:lnTo>
                    <a:pt x="85" y="111"/>
                  </a:lnTo>
                  <a:lnTo>
                    <a:pt x="83" y="111"/>
                  </a:lnTo>
                  <a:lnTo>
                    <a:pt x="81" y="111"/>
                  </a:lnTo>
                  <a:lnTo>
                    <a:pt x="81" y="109"/>
                  </a:lnTo>
                  <a:lnTo>
                    <a:pt x="81" y="107"/>
                  </a:lnTo>
                  <a:lnTo>
                    <a:pt x="79" y="107"/>
                  </a:lnTo>
                  <a:lnTo>
                    <a:pt x="77" y="105"/>
                  </a:lnTo>
                  <a:lnTo>
                    <a:pt x="75" y="103"/>
                  </a:lnTo>
                  <a:lnTo>
                    <a:pt x="73" y="103"/>
                  </a:lnTo>
                  <a:lnTo>
                    <a:pt x="73" y="105"/>
                  </a:lnTo>
                  <a:lnTo>
                    <a:pt x="71" y="105"/>
                  </a:lnTo>
                  <a:lnTo>
                    <a:pt x="71" y="103"/>
                  </a:lnTo>
                  <a:lnTo>
                    <a:pt x="73" y="103"/>
                  </a:lnTo>
                  <a:lnTo>
                    <a:pt x="73" y="101"/>
                  </a:lnTo>
                  <a:lnTo>
                    <a:pt x="71" y="101"/>
                  </a:lnTo>
                  <a:lnTo>
                    <a:pt x="71" y="99"/>
                  </a:lnTo>
                  <a:lnTo>
                    <a:pt x="71" y="101"/>
                  </a:lnTo>
                  <a:lnTo>
                    <a:pt x="71" y="99"/>
                  </a:lnTo>
                  <a:lnTo>
                    <a:pt x="69" y="99"/>
                  </a:lnTo>
                  <a:lnTo>
                    <a:pt x="69" y="98"/>
                  </a:lnTo>
                  <a:lnTo>
                    <a:pt x="69" y="96"/>
                  </a:lnTo>
                  <a:lnTo>
                    <a:pt x="67" y="96"/>
                  </a:lnTo>
                  <a:lnTo>
                    <a:pt x="65" y="96"/>
                  </a:lnTo>
                  <a:lnTo>
                    <a:pt x="65" y="94"/>
                  </a:lnTo>
                  <a:lnTo>
                    <a:pt x="65" y="92"/>
                  </a:lnTo>
                  <a:lnTo>
                    <a:pt x="64" y="92"/>
                  </a:lnTo>
                  <a:lnTo>
                    <a:pt x="62" y="92"/>
                  </a:lnTo>
                  <a:lnTo>
                    <a:pt x="62" y="90"/>
                  </a:lnTo>
                  <a:lnTo>
                    <a:pt x="62" y="88"/>
                  </a:lnTo>
                  <a:lnTo>
                    <a:pt x="62" y="86"/>
                  </a:lnTo>
                  <a:lnTo>
                    <a:pt x="60" y="82"/>
                  </a:lnTo>
                  <a:lnTo>
                    <a:pt x="60" y="80"/>
                  </a:lnTo>
                  <a:lnTo>
                    <a:pt x="58" y="80"/>
                  </a:lnTo>
                  <a:lnTo>
                    <a:pt x="58" y="78"/>
                  </a:lnTo>
                  <a:lnTo>
                    <a:pt x="58" y="73"/>
                  </a:lnTo>
                  <a:lnTo>
                    <a:pt x="56" y="71"/>
                  </a:lnTo>
                  <a:lnTo>
                    <a:pt x="56" y="69"/>
                  </a:lnTo>
                  <a:lnTo>
                    <a:pt x="54" y="69"/>
                  </a:lnTo>
                  <a:lnTo>
                    <a:pt x="54" y="67"/>
                  </a:lnTo>
                  <a:lnTo>
                    <a:pt x="54" y="69"/>
                  </a:lnTo>
                  <a:lnTo>
                    <a:pt x="52" y="69"/>
                  </a:lnTo>
                  <a:lnTo>
                    <a:pt x="52" y="67"/>
                  </a:lnTo>
                  <a:lnTo>
                    <a:pt x="50" y="67"/>
                  </a:lnTo>
                  <a:lnTo>
                    <a:pt x="50" y="69"/>
                  </a:lnTo>
                  <a:lnTo>
                    <a:pt x="50" y="67"/>
                  </a:lnTo>
                  <a:lnTo>
                    <a:pt x="48" y="67"/>
                  </a:lnTo>
                  <a:lnTo>
                    <a:pt x="48" y="65"/>
                  </a:lnTo>
                  <a:lnTo>
                    <a:pt x="46" y="65"/>
                  </a:lnTo>
                  <a:lnTo>
                    <a:pt x="44" y="63"/>
                  </a:lnTo>
                  <a:lnTo>
                    <a:pt x="42" y="63"/>
                  </a:lnTo>
                  <a:lnTo>
                    <a:pt x="42" y="61"/>
                  </a:lnTo>
                  <a:lnTo>
                    <a:pt x="40" y="61"/>
                  </a:lnTo>
                  <a:lnTo>
                    <a:pt x="40" y="63"/>
                  </a:lnTo>
                  <a:lnTo>
                    <a:pt x="40" y="61"/>
                  </a:lnTo>
                  <a:lnTo>
                    <a:pt x="39" y="61"/>
                  </a:lnTo>
                  <a:lnTo>
                    <a:pt x="37" y="61"/>
                  </a:lnTo>
                  <a:lnTo>
                    <a:pt x="37" y="59"/>
                  </a:lnTo>
                  <a:lnTo>
                    <a:pt x="35" y="59"/>
                  </a:lnTo>
                  <a:lnTo>
                    <a:pt x="33" y="59"/>
                  </a:lnTo>
                  <a:lnTo>
                    <a:pt x="33" y="61"/>
                  </a:lnTo>
                  <a:lnTo>
                    <a:pt x="31" y="61"/>
                  </a:lnTo>
                  <a:lnTo>
                    <a:pt x="29" y="63"/>
                  </a:lnTo>
                  <a:lnTo>
                    <a:pt x="29" y="65"/>
                  </a:lnTo>
                  <a:lnTo>
                    <a:pt x="27" y="65"/>
                  </a:lnTo>
                  <a:lnTo>
                    <a:pt x="25" y="67"/>
                  </a:lnTo>
                  <a:lnTo>
                    <a:pt x="25" y="69"/>
                  </a:lnTo>
                  <a:lnTo>
                    <a:pt x="23" y="69"/>
                  </a:lnTo>
                  <a:lnTo>
                    <a:pt x="25" y="71"/>
                  </a:lnTo>
                  <a:lnTo>
                    <a:pt x="23" y="71"/>
                  </a:lnTo>
                  <a:lnTo>
                    <a:pt x="21" y="71"/>
                  </a:lnTo>
                  <a:lnTo>
                    <a:pt x="21" y="73"/>
                  </a:lnTo>
                  <a:lnTo>
                    <a:pt x="17" y="73"/>
                  </a:lnTo>
                  <a:lnTo>
                    <a:pt x="17" y="74"/>
                  </a:lnTo>
                  <a:lnTo>
                    <a:pt x="16" y="74"/>
                  </a:lnTo>
                  <a:lnTo>
                    <a:pt x="14" y="74"/>
                  </a:lnTo>
                  <a:lnTo>
                    <a:pt x="14" y="73"/>
                  </a:lnTo>
                  <a:lnTo>
                    <a:pt x="14" y="71"/>
                  </a:lnTo>
                  <a:lnTo>
                    <a:pt x="16" y="69"/>
                  </a:lnTo>
                  <a:lnTo>
                    <a:pt x="16" y="67"/>
                  </a:lnTo>
                  <a:lnTo>
                    <a:pt x="17" y="67"/>
                  </a:lnTo>
                  <a:lnTo>
                    <a:pt x="16" y="67"/>
                  </a:lnTo>
                  <a:lnTo>
                    <a:pt x="16" y="65"/>
                  </a:lnTo>
                  <a:lnTo>
                    <a:pt x="14" y="65"/>
                  </a:lnTo>
                  <a:lnTo>
                    <a:pt x="12" y="67"/>
                  </a:lnTo>
                  <a:lnTo>
                    <a:pt x="10" y="67"/>
                  </a:lnTo>
                  <a:lnTo>
                    <a:pt x="10" y="65"/>
                  </a:lnTo>
                  <a:lnTo>
                    <a:pt x="8" y="65"/>
                  </a:lnTo>
                  <a:lnTo>
                    <a:pt x="6" y="63"/>
                  </a:lnTo>
                  <a:lnTo>
                    <a:pt x="4" y="63"/>
                  </a:lnTo>
                  <a:lnTo>
                    <a:pt x="4" y="61"/>
                  </a:lnTo>
                  <a:lnTo>
                    <a:pt x="4" y="59"/>
                  </a:lnTo>
                  <a:lnTo>
                    <a:pt x="4" y="57"/>
                  </a:lnTo>
                  <a:lnTo>
                    <a:pt x="4" y="55"/>
                  </a:lnTo>
                  <a:lnTo>
                    <a:pt x="4" y="53"/>
                  </a:lnTo>
                  <a:lnTo>
                    <a:pt x="6" y="53"/>
                  </a:lnTo>
                  <a:lnTo>
                    <a:pt x="6" y="51"/>
                  </a:lnTo>
                  <a:lnTo>
                    <a:pt x="6" y="50"/>
                  </a:lnTo>
                  <a:lnTo>
                    <a:pt x="4" y="50"/>
                  </a:lnTo>
                  <a:lnTo>
                    <a:pt x="2" y="50"/>
                  </a:lnTo>
                  <a:lnTo>
                    <a:pt x="2" y="48"/>
                  </a:lnTo>
                  <a:lnTo>
                    <a:pt x="2" y="46"/>
                  </a:lnTo>
                  <a:lnTo>
                    <a:pt x="0" y="46"/>
                  </a:lnTo>
                  <a:lnTo>
                    <a:pt x="0" y="44"/>
                  </a:lnTo>
                  <a:lnTo>
                    <a:pt x="2" y="44"/>
                  </a:lnTo>
                  <a:lnTo>
                    <a:pt x="4" y="44"/>
                  </a:lnTo>
                  <a:lnTo>
                    <a:pt x="4" y="42"/>
                  </a:lnTo>
                  <a:lnTo>
                    <a:pt x="6" y="42"/>
                  </a:lnTo>
                  <a:lnTo>
                    <a:pt x="8" y="42"/>
                  </a:lnTo>
                  <a:lnTo>
                    <a:pt x="8" y="40"/>
                  </a:lnTo>
                  <a:lnTo>
                    <a:pt x="8" y="38"/>
                  </a:lnTo>
                  <a:lnTo>
                    <a:pt x="8" y="36"/>
                  </a:lnTo>
                  <a:lnTo>
                    <a:pt x="6" y="36"/>
                  </a:lnTo>
                  <a:lnTo>
                    <a:pt x="6" y="34"/>
                  </a:lnTo>
                  <a:lnTo>
                    <a:pt x="4" y="34"/>
                  </a:lnTo>
                  <a:lnTo>
                    <a:pt x="4" y="32"/>
                  </a:lnTo>
                  <a:lnTo>
                    <a:pt x="6" y="32"/>
                  </a:lnTo>
                  <a:lnTo>
                    <a:pt x="4" y="32"/>
                  </a:lnTo>
                  <a:lnTo>
                    <a:pt x="4" y="30"/>
                  </a:lnTo>
                  <a:lnTo>
                    <a:pt x="2" y="30"/>
                  </a:lnTo>
                  <a:lnTo>
                    <a:pt x="2" y="28"/>
                  </a:lnTo>
                  <a:lnTo>
                    <a:pt x="4" y="28"/>
                  </a:lnTo>
                  <a:lnTo>
                    <a:pt x="4" y="26"/>
                  </a:lnTo>
                  <a:lnTo>
                    <a:pt x="6" y="26"/>
                  </a:lnTo>
                  <a:lnTo>
                    <a:pt x="8" y="26"/>
                  </a:lnTo>
                  <a:lnTo>
                    <a:pt x="10" y="26"/>
                  </a:lnTo>
                  <a:lnTo>
                    <a:pt x="12" y="26"/>
                  </a:lnTo>
                  <a:lnTo>
                    <a:pt x="14" y="25"/>
                  </a:lnTo>
                  <a:lnTo>
                    <a:pt x="16" y="25"/>
                  </a:lnTo>
                  <a:lnTo>
                    <a:pt x="17" y="26"/>
                  </a:lnTo>
                  <a:lnTo>
                    <a:pt x="19" y="26"/>
                  </a:lnTo>
                  <a:lnTo>
                    <a:pt x="19" y="25"/>
                  </a:lnTo>
                  <a:lnTo>
                    <a:pt x="21" y="25"/>
                  </a:lnTo>
                  <a:lnTo>
                    <a:pt x="21" y="23"/>
                  </a:lnTo>
                  <a:lnTo>
                    <a:pt x="23" y="23"/>
                  </a:lnTo>
                  <a:lnTo>
                    <a:pt x="23" y="21"/>
                  </a:lnTo>
                  <a:lnTo>
                    <a:pt x="23" y="19"/>
                  </a:lnTo>
                  <a:lnTo>
                    <a:pt x="23" y="17"/>
                  </a:lnTo>
                  <a:lnTo>
                    <a:pt x="25" y="17"/>
                  </a:lnTo>
                  <a:lnTo>
                    <a:pt x="25" y="15"/>
                  </a:lnTo>
                  <a:lnTo>
                    <a:pt x="27" y="15"/>
                  </a:lnTo>
                  <a:lnTo>
                    <a:pt x="27" y="13"/>
                  </a:lnTo>
                  <a:lnTo>
                    <a:pt x="29" y="13"/>
                  </a:lnTo>
                  <a:lnTo>
                    <a:pt x="29" y="15"/>
                  </a:lnTo>
                  <a:lnTo>
                    <a:pt x="29" y="17"/>
                  </a:lnTo>
                  <a:lnTo>
                    <a:pt x="29" y="19"/>
                  </a:lnTo>
                  <a:lnTo>
                    <a:pt x="31" y="19"/>
                  </a:lnTo>
                  <a:lnTo>
                    <a:pt x="31" y="21"/>
                  </a:lnTo>
                  <a:lnTo>
                    <a:pt x="33" y="23"/>
                  </a:lnTo>
                  <a:lnTo>
                    <a:pt x="33" y="21"/>
                  </a:lnTo>
                  <a:lnTo>
                    <a:pt x="33" y="23"/>
                  </a:lnTo>
                  <a:lnTo>
                    <a:pt x="35" y="23"/>
                  </a:lnTo>
                  <a:lnTo>
                    <a:pt x="35" y="25"/>
                  </a:lnTo>
                  <a:lnTo>
                    <a:pt x="35" y="26"/>
                  </a:lnTo>
                  <a:lnTo>
                    <a:pt x="37" y="26"/>
                  </a:lnTo>
                  <a:lnTo>
                    <a:pt x="37" y="28"/>
                  </a:lnTo>
                  <a:lnTo>
                    <a:pt x="39" y="28"/>
                  </a:lnTo>
                  <a:lnTo>
                    <a:pt x="39" y="26"/>
                  </a:lnTo>
                  <a:lnTo>
                    <a:pt x="37" y="25"/>
                  </a:lnTo>
                  <a:lnTo>
                    <a:pt x="39" y="25"/>
                  </a:lnTo>
                  <a:lnTo>
                    <a:pt x="37" y="23"/>
                  </a:lnTo>
                  <a:lnTo>
                    <a:pt x="39" y="23"/>
                  </a:lnTo>
                  <a:lnTo>
                    <a:pt x="39" y="21"/>
                  </a:lnTo>
                  <a:lnTo>
                    <a:pt x="40" y="21"/>
                  </a:lnTo>
                  <a:lnTo>
                    <a:pt x="40" y="19"/>
                  </a:lnTo>
                  <a:lnTo>
                    <a:pt x="42" y="17"/>
                  </a:lnTo>
                  <a:lnTo>
                    <a:pt x="42" y="15"/>
                  </a:lnTo>
                  <a:lnTo>
                    <a:pt x="40" y="15"/>
                  </a:lnTo>
                  <a:lnTo>
                    <a:pt x="40" y="13"/>
                  </a:lnTo>
                  <a:lnTo>
                    <a:pt x="42" y="13"/>
                  </a:lnTo>
                  <a:lnTo>
                    <a:pt x="44" y="13"/>
                  </a:lnTo>
                  <a:lnTo>
                    <a:pt x="44" y="15"/>
                  </a:lnTo>
                  <a:lnTo>
                    <a:pt x="46" y="17"/>
                  </a:lnTo>
                  <a:lnTo>
                    <a:pt x="48" y="17"/>
                  </a:lnTo>
                  <a:lnTo>
                    <a:pt x="48" y="15"/>
                  </a:lnTo>
                  <a:lnTo>
                    <a:pt x="48" y="17"/>
                  </a:lnTo>
                  <a:lnTo>
                    <a:pt x="50" y="17"/>
                  </a:lnTo>
                  <a:lnTo>
                    <a:pt x="52" y="15"/>
                  </a:lnTo>
                  <a:lnTo>
                    <a:pt x="52" y="17"/>
                  </a:lnTo>
                  <a:lnTo>
                    <a:pt x="54" y="17"/>
                  </a:lnTo>
                  <a:lnTo>
                    <a:pt x="54" y="19"/>
                  </a:lnTo>
                  <a:lnTo>
                    <a:pt x="56" y="19"/>
                  </a:lnTo>
                  <a:lnTo>
                    <a:pt x="56" y="17"/>
                  </a:lnTo>
                  <a:lnTo>
                    <a:pt x="54" y="17"/>
                  </a:lnTo>
                  <a:lnTo>
                    <a:pt x="56" y="15"/>
                  </a:lnTo>
                  <a:lnTo>
                    <a:pt x="54" y="15"/>
                  </a:lnTo>
                  <a:lnTo>
                    <a:pt x="54" y="13"/>
                  </a:lnTo>
                  <a:lnTo>
                    <a:pt x="54" y="11"/>
                  </a:lnTo>
                  <a:lnTo>
                    <a:pt x="54" y="9"/>
                  </a:lnTo>
                  <a:lnTo>
                    <a:pt x="56" y="9"/>
                  </a:lnTo>
                  <a:lnTo>
                    <a:pt x="58" y="9"/>
                  </a:lnTo>
                  <a:lnTo>
                    <a:pt x="58" y="11"/>
                  </a:lnTo>
                  <a:lnTo>
                    <a:pt x="60" y="11"/>
                  </a:lnTo>
                  <a:lnTo>
                    <a:pt x="62" y="11"/>
                  </a:lnTo>
                  <a:lnTo>
                    <a:pt x="62" y="9"/>
                  </a:lnTo>
                  <a:lnTo>
                    <a:pt x="60" y="9"/>
                  </a:lnTo>
                  <a:lnTo>
                    <a:pt x="60" y="7"/>
                  </a:lnTo>
                  <a:lnTo>
                    <a:pt x="60" y="5"/>
                  </a:lnTo>
                  <a:lnTo>
                    <a:pt x="60" y="3"/>
                  </a:lnTo>
                  <a:lnTo>
                    <a:pt x="62" y="5"/>
                  </a:lnTo>
                  <a:lnTo>
                    <a:pt x="64" y="3"/>
                  </a:lnTo>
                  <a:lnTo>
                    <a:pt x="65" y="5"/>
                  </a:lnTo>
                  <a:lnTo>
                    <a:pt x="67" y="5"/>
                  </a:lnTo>
                  <a:lnTo>
                    <a:pt x="67" y="7"/>
                  </a:lnTo>
                  <a:lnTo>
                    <a:pt x="67" y="5"/>
                  </a:lnTo>
                  <a:lnTo>
                    <a:pt x="69" y="5"/>
                  </a:lnTo>
                  <a:lnTo>
                    <a:pt x="71" y="3"/>
                  </a:lnTo>
                  <a:lnTo>
                    <a:pt x="71" y="2"/>
                  </a:lnTo>
                  <a:lnTo>
                    <a:pt x="73" y="2"/>
                  </a:lnTo>
                  <a:lnTo>
                    <a:pt x="75" y="2"/>
                  </a:lnTo>
                  <a:lnTo>
                    <a:pt x="77" y="2"/>
                  </a:lnTo>
                  <a:lnTo>
                    <a:pt x="79" y="2"/>
                  </a:lnTo>
                  <a:lnTo>
                    <a:pt x="81" y="2"/>
                  </a:lnTo>
                  <a:lnTo>
                    <a:pt x="83" y="2"/>
                  </a:lnTo>
                  <a:lnTo>
                    <a:pt x="83" y="0"/>
                  </a:lnTo>
                  <a:lnTo>
                    <a:pt x="85" y="0"/>
                  </a:lnTo>
                  <a:lnTo>
                    <a:pt x="87" y="0"/>
                  </a:lnTo>
                  <a:lnTo>
                    <a:pt x="88" y="0"/>
                  </a:lnTo>
                  <a:lnTo>
                    <a:pt x="87" y="2"/>
                  </a:lnTo>
                  <a:close/>
                  <a:moveTo>
                    <a:pt x="92" y="71"/>
                  </a:moveTo>
                  <a:lnTo>
                    <a:pt x="92" y="69"/>
                  </a:lnTo>
                  <a:lnTo>
                    <a:pt x="92" y="71"/>
                  </a:lnTo>
                  <a:lnTo>
                    <a:pt x="90" y="71"/>
                  </a:lnTo>
                  <a:lnTo>
                    <a:pt x="92" y="7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9" name="Freeform 118"/>
            <p:cNvSpPr>
              <a:spLocks/>
            </p:cNvSpPr>
            <p:nvPr/>
          </p:nvSpPr>
          <p:spPr bwMode="auto">
            <a:xfrm>
              <a:off x="3049588" y="4357688"/>
              <a:ext cx="53975" cy="20638"/>
            </a:xfrm>
            <a:custGeom>
              <a:avLst/>
              <a:gdLst>
                <a:gd name="T0" fmla="*/ 17 w 34"/>
                <a:gd name="T1" fmla="*/ 0 h 13"/>
                <a:gd name="T2" fmla="*/ 19 w 34"/>
                <a:gd name="T3" fmla="*/ 1 h 13"/>
                <a:gd name="T4" fmla="*/ 19 w 34"/>
                <a:gd name="T5" fmla="*/ 1 h 13"/>
                <a:gd name="T6" fmla="*/ 21 w 34"/>
                <a:gd name="T7" fmla="*/ 1 h 13"/>
                <a:gd name="T8" fmla="*/ 21 w 34"/>
                <a:gd name="T9" fmla="*/ 1 h 13"/>
                <a:gd name="T10" fmla="*/ 23 w 34"/>
                <a:gd name="T11" fmla="*/ 1 h 13"/>
                <a:gd name="T12" fmla="*/ 24 w 34"/>
                <a:gd name="T13" fmla="*/ 1 h 13"/>
                <a:gd name="T14" fmla="*/ 24 w 34"/>
                <a:gd name="T15" fmla="*/ 1 h 13"/>
                <a:gd name="T16" fmla="*/ 24 w 34"/>
                <a:gd name="T17" fmla="*/ 3 h 13"/>
                <a:gd name="T18" fmla="*/ 26 w 34"/>
                <a:gd name="T19" fmla="*/ 3 h 13"/>
                <a:gd name="T20" fmla="*/ 28 w 34"/>
                <a:gd name="T21" fmla="*/ 3 h 13"/>
                <a:gd name="T22" fmla="*/ 28 w 34"/>
                <a:gd name="T23" fmla="*/ 3 h 13"/>
                <a:gd name="T24" fmla="*/ 30 w 34"/>
                <a:gd name="T25" fmla="*/ 5 h 13"/>
                <a:gd name="T26" fmla="*/ 32 w 34"/>
                <a:gd name="T27" fmla="*/ 5 h 13"/>
                <a:gd name="T28" fmla="*/ 34 w 34"/>
                <a:gd name="T29" fmla="*/ 7 h 13"/>
                <a:gd name="T30" fmla="*/ 34 w 34"/>
                <a:gd name="T31" fmla="*/ 9 h 13"/>
                <a:gd name="T32" fmla="*/ 34 w 34"/>
                <a:gd name="T33" fmla="*/ 9 h 13"/>
                <a:gd name="T34" fmla="*/ 32 w 34"/>
                <a:gd name="T35" fmla="*/ 9 h 13"/>
                <a:gd name="T36" fmla="*/ 32 w 34"/>
                <a:gd name="T37" fmla="*/ 11 h 13"/>
                <a:gd name="T38" fmla="*/ 32 w 34"/>
                <a:gd name="T39" fmla="*/ 9 h 13"/>
                <a:gd name="T40" fmla="*/ 28 w 34"/>
                <a:gd name="T41" fmla="*/ 9 h 13"/>
                <a:gd name="T42" fmla="*/ 28 w 34"/>
                <a:gd name="T43" fmla="*/ 9 h 13"/>
                <a:gd name="T44" fmla="*/ 28 w 34"/>
                <a:gd name="T45" fmla="*/ 9 h 13"/>
                <a:gd name="T46" fmla="*/ 26 w 34"/>
                <a:gd name="T47" fmla="*/ 9 h 13"/>
                <a:gd name="T48" fmla="*/ 26 w 34"/>
                <a:gd name="T49" fmla="*/ 9 h 13"/>
                <a:gd name="T50" fmla="*/ 26 w 34"/>
                <a:gd name="T51" fmla="*/ 9 h 13"/>
                <a:gd name="T52" fmla="*/ 26 w 34"/>
                <a:gd name="T53" fmla="*/ 9 h 13"/>
                <a:gd name="T54" fmla="*/ 24 w 34"/>
                <a:gd name="T55" fmla="*/ 7 h 13"/>
                <a:gd name="T56" fmla="*/ 24 w 34"/>
                <a:gd name="T57" fmla="*/ 9 h 13"/>
                <a:gd name="T58" fmla="*/ 23 w 34"/>
                <a:gd name="T59" fmla="*/ 11 h 13"/>
                <a:gd name="T60" fmla="*/ 23 w 34"/>
                <a:gd name="T61" fmla="*/ 11 h 13"/>
                <a:gd name="T62" fmla="*/ 21 w 34"/>
                <a:gd name="T63" fmla="*/ 11 h 13"/>
                <a:gd name="T64" fmla="*/ 21 w 34"/>
                <a:gd name="T65" fmla="*/ 9 h 13"/>
                <a:gd name="T66" fmla="*/ 21 w 34"/>
                <a:gd name="T67" fmla="*/ 9 h 13"/>
                <a:gd name="T68" fmla="*/ 19 w 34"/>
                <a:gd name="T69" fmla="*/ 11 h 13"/>
                <a:gd name="T70" fmla="*/ 19 w 34"/>
                <a:gd name="T71" fmla="*/ 11 h 13"/>
                <a:gd name="T72" fmla="*/ 19 w 34"/>
                <a:gd name="T73" fmla="*/ 11 h 13"/>
                <a:gd name="T74" fmla="*/ 19 w 34"/>
                <a:gd name="T75" fmla="*/ 11 h 13"/>
                <a:gd name="T76" fmla="*/ 19 w 34"/>
                <a:gd name="T77" fmla="*/ 13 h 13"/>
                <a:gd name="T78" fmla="*/ 17 w 34"/>
                <a:gd name="T79" fmla="*/ 11 h 13"/>
                <a:gd name="T80" fmla="*/ 15 w 34"/>
                <a:gd name="T81" fmla="*/ 11 h 13"/>
                <a:gd name="T82" fmla="*/ 13 w 34"/>
                <a:gd name="T83" fmla="*/ 11 h 13"/>
                <a:gd name="T84" fmla="*/ 9 w 34"/>
                <a:gd name="T85" fmla="*/ 9 h 13"/>
                <a:gd name="T86" fmla="*/ 9 w 34"/>
                <a:gd name="T87" fmla="*/ 9 h 13"/>
                <a:gd name="T88" fmla="*/ 9 w 34"/>
                <a:gd name="T89" fmla="*/ 9 h 13"/>
                <a:gd name="T90" fmla="*/ 7 w 34"/>
                <a:gd name="T91" fmla="*/ 7 h 13"/>
                <a:gd name="T92" fmla="*/ 7 w 34"/>
                <a:gd name="T93" fmla="*/ 7 h 13"/>
                <a:gd name="T94" fmla="*/ 5 w 34"/>
                <a:gd name="T95" fmla="*/ 5 h 13"/>
                <a:gd name="T96" fmla="*/ 5 w 34"/>
                <a:gd name="T97" fmla="*/ 5 h 13"/>
                <a:gd name="T98" fmla="*/ 3 w 34"/>
                <a:gd name="T99" fmla="*/ 5 h 13"/>
                <a:gd name="T100" fmla="*/ 1 w 34"/>
                <a:gd name="T101" fmla="*/ 5 h 13"/>
                <a:gd name="T102" fmla="*/ 1 w 34"/>
                <a:gd name="T103" fmla="*/ 3 h 13"/>
                <a:gd name="T104" fmla="*/ 0 w 34"/>
                <a:gd name="T105" fmla="*/ 3 h 13"/>
                <a:gd name="T106" fmla="*/ 1 w 34"/>
                <a:gd name="T107" fmla="*/ 1 h 13"/>
                <a:gd name="T108" fmla="*/ 1 w 34"/>
                <a:gd name="T109" fmla="*/ 1 h 13"/>
                <a:gd name="T110" fmla="*/ 1 w 34"/>
                <a:gd name="T111" fmla="*/ 1 h 13"/>
                <a:gd name="T112" fmla="*/ 3 w 34"/>
                <a:gd name="T113" fmla="*/ 0 h 13"/>
                <a:gd name="T114" fmla="*/ 3 w 34"/>
                <a:gd name="T115" fmla="*/ 0 h 13"/>
                <a:gd name="T116" fmla="*/ 5 w 34"/>
                <a:gd name="T117" fmla="*/ 0 h 13"/>
                <a:gd name="T118" fmla="*/ 7 w 34"/>
                <a:gd name="T119" fmla="*/ 0 h 13"/>
                <a:gd name="T120" fmla="*/ 7 w 34"/>
                <a:gd name="T121" fmla="*/ 0 h 13"/>
                <a:gd name="T122" fmla="*/ 9 w 34"/>
                <a:gd name="T123" fmla="*/ 0 h 13"/>
                <a:gd name="T124" fmla="*/ 13 w 34"/>
                <a:gd name="T12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 h="13">
                  <a:moveTo>
                    <a:pt x="15" y="0"/>
                  </a:moveTo>
                  <a:lnTo>
                    <a:pt x="15" y="0"/>
                  </a:lnTo>
                  <a:lnTo>
                    <a:pt x="17" y="0"/>
                  </a:lnTo>
                  <a:lnTo>
                    <a:pt x="17" y="0"/>
                  </a:lnTo>
                  <a:lnTo>
                    <a:pt x="17" y="0"/>
                  </a:lnTo>
                  <a:lnTo>
                    <a:pt x="19" y="0"/>
                  </a:lnTo>
                  <a:lnTo>
                    <a:pt x="19" y="0"/>
                  </a:lnTo>
                  <a:lnTo>
                    <a:pt x="19" y="1"/>
                  </a:lnTo>
                  <a:lnTo>
                    <a:pt x="19" y="1"/>
                  </a:lnTo>
                  <a:lnTo>
                    <a:pt x="19" y="1"/>
                  </a:lnTo>
                  <a:lnTo>
                    <a:pt x="19" y="1"/>
                  </a:lnTo>
                  <a:lnTo>
                    <a:pt x="19" y="1"/>
                  </a:lnTo>
                  <a:lnTo>
                    <a:pt x="19" y="1"/>
                  </a:lnTo>
                  <a:lnTo>
                    <a:pt x="19" y="1"/>
                  </a:lnTo>
                  <a:lnTo>
                    <a:pt x="19" y="1"/>
                  </a:lnTo>
                  <a:lnTo>
                    <a:pt x="21" y="1"/>
                  </a:lnTo>
                  <a:lnTo>
                    <a:pt x="21" y="1"/>
                  </a:lnTo>
                  <a:lnTo>
                    <a:pt x="21" y="1"/>
                  </a:lnTo>
                  <a:lnTo>
                    <a:pt x="21" y="1"/>
                  </a:lnTo>
                  <a:lnTo>
                    <a:pt x="21" y="1"/>
                  </a:lnTo>
                  <a:lnTo>
                    <a:pt x="21" y="1"/>
                  </a:lnTo>
                  <a:lnTo>
                    <a:pt x="23" y="1"/>
                  </a:lnTo>
                  <a:lnTo>
                    <a:pt x="23" y="1"/>
                  </a:lnTo>
                  <a:lnTo>
                    <a:pt x="23" y="1"/>
                  </a:lnTo>
                  <a:lnTo>
                    <a:pt x="23" y="1"/>
                  </a:lnTo>
                  <a:lnTo>
                    <a:pt x="23" y="1"/>
                  </a:lnTo>
                  <a:lnTo>
                    <a:pt x="23" y="1"/>
                  </a:lnTo>
                  <a:lnTo>
                    <a:pt x="24" y="1"/>
                  </a:lnTo>
                  <a:lnTo>
                    <a:pt x="24" y="1"/>
                  </a:lnTo>
                  <a:lnTo>
                    <a:pt x="24" y="1"/>
                  </a:lnTo>
                  <a:lnTo>
                    <a:pt x="24" y="1"/>
                  </a:lnTo>
                  <a:lnTo>
                    <a:pt x="24" y="1"/>
                  </a:lnTo>
                  <a:lnTo>
                    <a:pt x="24" y="1"/>
                  </a:lnTo>
                  <a:lnTo>
                    <a:pt x="24" y="1"/>
                  </a:lnTo>
                  <a:lnTo>
                    <a:pt x="24" y="3"/>
                  </a:lnTo>
                  <a:lnTo>
                    <a:pt x="24" y="3"/>
                  </a:lnTo>
                  <a:lnTo>
                    <a:pt x="24" y="3"/>
                  </a:lnTo>
                  <a:lnTo>
                    <a:pt x="26" y="3"/>
                  </a:lnTo>
                  <a:lnTo>
                    <a:pt x="26" y="3"/>
                  </a:lnTo>
                  <a:lnTo>
                    <a:pt x="26" y="3"/>
                  </a:lnTo>
                  <a:lnTo>
                    <a:pt x="26" y="3"/>
                  </a:lnTo>
                  <a:lnTo>
                    <a:pt x="26" y="3"/>
                  </a:lnTo>
                  <a:lnTo>
                    <a:pt x="28" y="3"/>
                  </a:lnTo>
                  <a:lnTo>
                    <a:pt x="28" y="3"/>
                  </a:lnTo>
                  <a:lnTo>
                    <a:pt x="28" y="3"/>
                  </a:lnTo>
                  <a:lnTo>
                    <a:pt x="28" y="3"/>
                  </a:lnTo>
                  <a:lnTo>
                    <a:pt x="28" y="3"/>
                  </a:lnTo>
                  <a:lnTo>
                    <a:pt x="28" y="3"/>
                  </a:lnTo>
                  <a:lnTo>
                    <a:pt x="28" y="5"/>
                  </a:lnTo>
                  <a:lnTo>
                    <a:pt x="28" y="5"/>
                  </a:lnTo>
                  <a:lnTo>
                    <a:pt x="28" y="5"/>
                  </a:lnTo>
                  <a:lnTo>
                    <a:pt x="30" y="5"/>
                  </a:lnTo>
                  <a:lnTo>
                    <a:pt x="30" y="5"/>
                  </a:lnTo>
                  <a:lnTo>
                    <a:pt x="30" y="5"/>
                  </a:lnTo>
                  <a:lnTo>
                    <a:pt x="30" y="5"/>
                  </a:lnTo>
                  <a:lnTo>
                    <a:pt x="32" y="5"/>
                  </a:lnTo>
                  <a:lnTo>
                    <a:pt x="32" y="5"/>
                  </a:lnTo>
                  <a:lnTo>
                    <a:pt x="32" y="5"/>
                  </a:lnTo>
                  <a:lnTo>
                    <a:pt x="32" y="5"/>
                  </a:lnTo>
                  <a:lnTo>
                    <a:pt x="34" y="7"/>
                  </a:lnTo>
                  <a:lnTo>
                    <a:pt x="34" y="7"/>
                  </a:lnTo>
                  <a:lnTo>
                    <a:pt x="34" y="7"/>
                  </a:lnTo>
                  <a:lnTo>
                    <a:pt x="34" y="9"/>
                  </a:lnTo>
                  <a:lnTo>
                    <a:pt x="34" y="9"/>
                  </a:lnTo>
                  <a:lnTo>
                    <a:pt x="34" y="9"/>
                  </a:lnTo>
                  <a:lnTo>
                    <a:pt x="34" y="9"/>
                  </a:lnTo>
                  <a:lnTo>
                    <a:pt x="34" y="9"/>
                  </a:lnTo>
                  <a:lnTo>
                    <a:pt x="34" y="9"/>
                  </a:lnTo>
                  <a:lnTo>
                    <a:pt x="34" y="9"/>
                  </a:lnTo>
                  <a:lnTo>
                    <a:pt x="32" y="9"/>
                  </a:lnTo>
                  <a:lnTo>
                    <a:pt x="32" y="9"/>
                  </a:lnTo>
                  <a:lnTo>
                    <a:pt x="32" y="9"/>
                  </a:lnTo>
                  <a:lnTo>
                    <a:pt x="32" y="9"/>
                  </a:lnTo>
                  <a:lnTo>
                    <a:pt x="32" y="9"/>
                  </a:lnTo>
                  <a:lnTo>
                    <a:pt x="32" y="9"/>
                  </a:lnTo>
                  <a:lnTo>
                    <a:pt x="32" y="11"/>
                  </a:lnTo>
                  <a:lnTo>
                    <a:pt x="32" y="11"/>
                  </a:lnTo>
                  <a:lnTo>
                    <a:pt x="32" y="11"/>
                  </a:lnTo>
                  <a:lnTo>
                    <a:pt x="32" y="9"/>
                  </a:lnTo>
                  <a:lnTo>
                    <a:pt x="32" y="9"/>
                  </a:lnTo>
                  <a:lnTo>
                    <a:pt x="30" y="11"/>
                  </a:lnTo>
                  <a:lnTo>
                    <a:pt x="30" y="11"/>
                  </a:lnTo>
                  <a:lnTo>
                    <a:pt x="28" y="9"/>
                  </a:lnTo>
                  <a:lnTo>
                    <a:pt x="28" y="9"/>
                  </a:lnTo>
                  <a:lnTo>
                    <a:pt x="28" y="11"/>
                  </a:lnTo>
                  <a:lnTo>
                    <a:pt x="28" y="9"/>
                  </a:lnTo>
                  <a:lnTo>
                    <a:pt x="28" y="9"/>
                  </a:lnTo>
                  <a:lnTo>
                    <a:pt x="28" y="9"/>
                  </a:lnTo>
                  <a:lnTo>
                    <a:pt x="28" y="9"/>
                  </a:lnTo>
                  <a:lnTo>
                    <a:pt x="28" y="9"/>
                  </a:lnTo>
                  <a:lnTo>
                    <a:pt x="28" y="9"/>
                  </a:lnTo>
                  <a:lnTo>
                    <a:pt x="28" y="9"/>
                  </a:lnTo>
                  <a:lnTo>
                    <a:pt x="28" y="9"/>
                  </a:lnTo>
                  <a:lnTo>
                    <a:pt x="28" y="9"/>
                  </a:lnTo>
                  <a:lnTo>
                    <a:pt x="28" y="9"/>
                  </a:lnTo>
                  <a:lnTo>
                    <a:pt x="26" y="9"/>
                  </a:lnTo>
                  <a:lnTo>
                    <a:pt x="26" y="9"/>
                  </a:lnTo>
                  <a:lnTo>
                    <a:pt x="26" y="9"/>
                  </a:lnTo>
                  <a:lnTo>
                    <a:pt x="26" y="9"/>
                  </a:lnTo>
                  <a:lnTo>
                    <a:pt x="26" y="9"/>
                  </a:lnTo>
                  <a:lnTo>
                    <a:pt x="26" y="9"/>
                  </a:lnTo>
                  <a:lnTo>
                    <a:pt x="24" y="9"/>
                  </a:lnTo>
                  <a:lnTo>
                    <a:pt x="24" y="9"/>
                  </a:lnTo>
                  <a:lnTo>
                    <a:pt x="26" y="9"/>
                  </a:lnTo>
                  <a:lnTo>
                    <a:pt x="26" y="9"/>
                  </a:lnTo>
                  <a:lnTo>
                    <a:pt x="26" y="9"/>
                  </a:lnTo>
                  <a:lnTo>
                    <a:pt x="26" y="9"/>
                  </a:lnTo>
                  <a:lnTo>
                    <a:pt x="26" y="9"/>
                  </a:lnTo>
                  <a:lnTo>
                    <a:pt x="24" y="9"/>
                  </a:lnTo>
                  <a:lnTo>
                    <a:pt x="24" y="9"/>
                  </a:lnTo>
                  <a:lnTo>
                    <a:pt x="24" y="7"/>
                  </a:lnTo>
                  <a:lnTo>
                    <a:pt x="24" y="7"/>
                  </a:lnTo>
                  <a:lnTo>
                    <a:pt x="24" y="7"/>
                  </a:lnTo>
                  <a:lnTo>
                    <a:pt x="24" y="9"/>
                  </a:lnTo>
                  <a:lnTo>
                    <a:pt x="24" y="9"/>
                  </a:lnTo>
                  <a:lnTo>
                    <a:pt x="24" y="9"/>
                  </a:lnTo>
                  <a:lnTo>
                    <a:pt x="24" y="9"/>
                  </a:lnTo>
                  <a:lnTo>
                    <a:pt x="24" y="9"/>
                  </a:lnTo>
                  <a:lnTo>
                    <a:pt x="24" y="9"/>
                  </a:lnTo>
                  <a:lnTo>
                    <a:pt x="23" y="11"/>
                  </a:lnTo>
                  <a:lnTo>
                    <a:pt x="23" y="11"/>
                  </a:lnTo>
                  <a:lnTo>
                    <a:pt x="23" y="11"/>
                  </a:lnTo>
                  <a:lnTo>
                    <a:pt x="23" y="11"/>
                  </a:lnTo>
                  <a:lnTo>
                    <a:pt x="23" y="11"/>
                  </a:lnTo>
                  <a:lnTo>
                    <a:pt x="23" y="11"/>
                  </a:lnTo>
                  <a:lnTo>
                    <a:pt x="23" y="11"/>
                  </a:lnTo>
                  <a:lnTo>
                    <a:pt x="21" y="11"/>
                  </a:lnTo>
                  <a:lnTo>
                    <a:pt x="21" y="11"/>
                  </a:lnTo>
                  <a:lnTo>
                    <a:pt x="23" y="11"/>
                  </a:lnTo>
                  <a:lnTo>
                    <a:pt x="21" y="9"/>
                  </a:lnTo>
                  <a:lnTo>
                    <a:pt x="21" y="9"/>
                  </a:lnTo>
                  <a:lnTo>
                    <a:pt x="21" y="9"/>
                  </a:lnTo>
                  <a:lnTo>
                    <a:pt x="21" y="9"/>
                  </a:lnTo>
                  <a:lnTo>
                    <a:pt x="21" y="9"/>
                  </a:lnTo>
                  <a:lnTo>
                    <a:pt x="21" y="9"/>
                  </a:lnTo>
                  <a:lnTo>
                    <a:pt x="21" y="9"/>
                  </a:lnTo>
                  <a:lnTo>
                    <a:pt x="19" y="11"/>
                  </a:lnTo>
                  <a:lnTo>
                    <a:pt x="19" y="11"/>
                  </a:lnTo>
                  <a:lnTo>
                    <a:pt x="19" y="11"/>
                  </a:lnTo>
                  <a:lnTo>
                    <a:pt x="19" y="11"/>
                  </a:lnTo>
                  <a:lnTo>
                    <a:pt x="19" y="11"/>
                  </a:lnTo>
                  <a:lnTo>
                    <a:pt x="19" y="11"/>
                  </a:lnTo>
                  <a:lnTo>
                    <a:pt x="19" y="11"/>
                  </a:lnTo>
                  <a:lnTo>
                    <a:pt x="19" y="11"/>
                  </a:lnTo>
                  <a:lnTo>
                    <a:pt x="19" y="11"/>
                  </a:lnTo>
                  <a:lnTo>
                    <a:pt x="19" y="11"/>
                  </a:lnTo>
                  <a:lnTo>
                    <a:pt x="19" y="11"/>
                  </a:lnTo>
                  <a:lnTo>
                    <a:pt x="19" y="11"/>
                  </a:lnTo>
                  <a:lnTo>
                    <a:pt x="19" y="11"/>
                  </a:lnTo>
                  <a:lnTo>
                    <a:pt x="19" y="11"/>
                  </a:lnTo>
                  <a:lnTo>
                    <a:pt x="19" y="11"/>
                  </a:lnTo>
                  <a:lnTo>
                    <a:pt x="19" y="11"/>
                  </a:lnTo>
                  <a:lnTo>
                    <a:pt x="21" y="11"/>
                  </a:lnTo>
                  <a:lnTo>
                    <a:pt x="21" y="13"/>
                  </a:lnTo>
                  <a:lnTo>
                    <a:pt x="21" y="13"/>
                  </a:lnTo>
                  <a:lnTo>
                    <a:pt x="19" y="13"/>
                  </a:lnTo>
                  <a:lnTo>
                    <a:pt x="19" y="13"/>
                  </a:lnTo>
                  <a:lnTo>
                    <a:pt x="19" y="13"/>
                  </a:lnTo>
                  <a:lnTo>
                    <a:pt x="19" y="13"/>
                  </a:lnTo>
                  <a:lnTo>
                    <a:pt x="17" y="11"/>
                  </a:lnTo>
                  <a:lnTo>
                    <a:pt x="17" y="11"/>
                  </a:lnTo>
                  <a:lnTo>
                    <a:pt x="15" y="11"/>
                  </a:lnTo>
                  <a:lnTo>
                    <a:pt x="15" y="11"/>
                  </a:lnTo>
                  <a:lnTo>
                    <a:pt x="15" y="11"/>
                  </a:lnTo>
                  <a:lnTo>
                    <a:pt x="15" y="11"/>
                  </a:lnTo>
                  <a:lnTo>
                    <a:pt x="15" y="11"/>
                  </a:lnTo>
                  <a:lnTo>
                    <a:pt x="15" y="11"/>
                  </a:lnTo>
                  <a:lnTo>
                    <a:pt x="13" y="11"/>
                  </a:lnTo>
                  <a:lnTo>
                    <a:pt x="13" y="11"/>
                  </a:lnTo>
                  <a:lnTo>
                    <a:pt x="11" y="11"/>
                  </a:lnTo>
                  <a:lnTo>
                    <a:pt x="11" y="11"/>
                  </a:lnTo>
                  <a:lnTo>
                    <a:pt x="9" y="9"/>
                  </a:lnTo>
                  <a:lnTo>
                    <a:pt x="9" y="9"/>
                  </a:lnTo>
                  <a:lnTo>
                    <a:pt x="9" y="9"/>
                  </a:lnTo>
                  <a:lnTo>
                    <a:pt x="9" y="9"/>
                  </a:lnTo>
                  <a:lnTo>
                    <a:pt x="9" y="9"/>
                  </a:lnTo>
                  <a:lnTo>
                    <a:pt x="9" y="9"/>
                  </a:lnTo>
                  <a:lnTo>
                    <a:pt x="9" y="9"/>
                  </a:lnTo>
                  <a:lnTo>
                    <a:pt x="9" y="9"/>
                  </a:lnTo>
                  <a:lnTo>
                    <a:pt x="9" y="9"/>
                  </a:lnTo>
                  <a:lnTo>
                    <a:pt x="9" y="9"/>
                  </a:lnTo>
                  <a:lnTo>
                    <a:pt x="9" y="7"/>
                  </a:lnTo>
                  <a:lnTo>
                    <a:pt x="9" y="7"/>
                  </a:lnTo>
                  <a:lnTo>
                    <a:pt x="7" y="7"/>
                  </a:lnTo>
                  <a:lnTo>
                    <a:pt x="7" y="7"/>
                  </a:lnTo>
                  <a:lnTo>
                    <a:pt x="7" y="7"/>
                  </a:lnTo>
                  <a:lnTo>
                    <a:pt x="7" y="7"/>
                  </a:lnTo>
                  <a:lnTo>
                    <a:pt x="7" y="7"/>
                  </a:lnTo>
                  <a:lnTo>
                    <a:pt x="5" y="5"/>
                  </a:lnTo>
                  <a:lnTo>
                    <a:pt x="5" y="5"/>
                  </a:lnTo>
                  <a:lnTo>
                    <a:pt x="5" y="5"/>
                  </a:lnTo>
                  <a:lnTo>
                    <a:pt x="5" y="5"/>
                  </a:lnTo>
                  <a:lnTo>
                    <a:pt x="5" y="5"/>
                  </a:lnTo>
                  <a:lnTo>
                    <a:pt x="5" y="5"/>
                  </a:lnTo>
                  <a:lnTo>
                    <a:pt x="5" y="5"/>
                  </a:lnTo>
                  <a:lnTo>
                    <a:pt x="5" y="5"/>
                  </a:lnTo>
                  <a:lnTo>
                    <a:pt x="3" y="5"/>
                  </a:lnTo>
                  <a:lnTo>
                    <a:pt x="3" y="5"/>
                  </a:lnTo>
                  <a:lnTo>
                    <a:pt x="3" y="5"/>
                  </a:lnTo>
                  <a:lnTo>
                    <a:pt x="3" y="5"/>
                  </a:lnTo>
                  <a:lnTo>
                    <a:pt x="3" y="5"/>
                  </a:lnTo>
                  <a:lnTo>
                    <a:pt x="1" y="5"/>
                  </a:lnTo>
                  <a:lnTo>
                    <a:pt x="1" y="5"/>
                  </a:lnTo>
                  <a:lnTo>
                    <a:pt x="1" y="5"/>
                  </a:lnTo>
                  <a:lnTo>
                    <a:pt x="1" y="5"/>
                  </a:lnTo>
                  <a:lnTo>
                    <a:pt x="1" y="3"/>
                  </a:lnTo>
                  <a:lnTo>
                    <a:pt x="1" y="3"/>
                  </a:lnTo>
                  <a:lnTo>
                    <a:pt x="1" y="3"/>
                  </a:lnTo>
                  <a:lnTo>
                    <a:pt x="0" y="3"/>
                  </a:lnTo>
                  <a:lnTo>
                    <a:pt x="0" y="3"/>
                  </a:lnTo>
                  <a:lnTo>
                    <a:pt x="0" y="3"/>
                  </a:lnTo>
                  <a:lnTo>
                    <a:pt x="0" y="3"/>
                  </a:lnTo>
                  <a:lnTo>
                    <a:pt x="0" y="3"/>
                  </a:lnTo>
                  <a:lnTo>
                    <a:pt x="1" y="3"/>
                  </a:lnTo>
                  <a:lnTo>
                    <a:pt x="1" y="3"/>
                  </a:lnTo>
                  <a:lnTo>
                    <a:pt x="1" y="1"/>
                  </a:lnTo>
                  <a:lnTo>
                    <a:pt x="1" y="1"/>
                  </a:lnTo>
                  <a:lnTo>
                    <a:pt x="1" y="1"/>
                  </a:lnTo>
                  <a:lnTo>
                    <a:pt x="1" y="1"/>
                  </a:lnTo>
                  <a:lnTo>
                    <a:pt x="1" y="1"/>
                  </a:lnTo>
                  <a:lnTo>
                    <a:pt x="1" y="1"/>
                  </a:lnTo>
                  <a:lnTo>
                    <a:pt x="1" y="1"/>
                  </a:lnTo>
                  <a:lnTo>
                    <a:pt x="1" y="1"/>
                  </a:lnTo>
                  <a:lnTo>
                    <a:pt x="1" y="1"/>
                  </a:lnTo>
                  <a:lnTo>
                    <a:pt x="1" y="1"/>
                  </a:lnTo>
                  <a:lnTo>
                    <a:pt x="1" y="1"/>
                  </a:lnTo>
                  <a:lnTo>
                    <a:pt x="3" y="0"/>
                  </a:lnTo>
                  <a:lnTo>
                    <a:pt x="3" y="0"/>
                  </a:lnTo>
                  <a:lnTo>
                    <a:pt x="3" y="1"/>
                  </a:lnTo>
                  <a:lnTo>
                    <a:pt x="3" y="0"/>
                  </a:lnTo>
                  <a:lnTo>
                    <a:pt x="3" y="0"/>
                  </a:lnTo>
                  <a:lnTo>
                    <a:pt x="3" y="0"/>
                  </a:lnTo>
                  <a:lnTo>
                    <a:pt x="5" y="0"/>
                  </a:lnTo>
                  <a:lnTo>
                    <a:pt x="5" y="0"/>
                  </a:lnTo>
                  <a:lnTo>
                    <a:pt x="5" y="0"/>
                  </a:lnTo>
                  <a:lnTo>
                    <a:pt x="5" y="0"/>
                  </a:lnTo>
                  <a:lnTo>
                    <a:pt x="5" y="0"/>
                  </a:lnTo>
                  <a:lnTo>
                    <a:pt x="7" y="0"/>
                  </a:lnTo>
                  <a:lnTo>
                    <a:pt x="7" y="0"/>
                  </a:lnTo>
                  <a:lnTo>
                    <a:pt x="7" y="0"/>
                  </a:lnTo>
                  <a:lnTo>
                    <a:pt x="7" y="0"/>
                  </a:lnTo>
                  <a:lnTo>
                    <a:pt x="7" y="0"/>
                  </a:lnTo>
                  <a:lnTo>
                    <a:pt x="7" y="0"/>
                  </a:lnTo>
                  <a:lnTo>
                    <a:pt x="7" y="0"/>
                  </a:lnTo>
                  <a:lnTo>
                    <a:pt x="7" y="0"/>
                  </a:lnTo>
                  <a:lnTo>
                    <a:pt x="7" y="0"/>
                  </a:lnTo>
                  <a:lnTo>
                    <a:pt x="9" y="0"/>
                  </a:lnTo>
                  <a:lnTo>
                    <a:pt x="9" y="0"/>
                  </a:lnTo>
                  <a:lnTo>
                    <a:pt x="11" y="0"/>
                  </a:lnTo>
                  <a:lnTo>
                    <a:pt x="11" y="0"/>
                  </a:lnTo>
                  <a:lnTo>
                    <a:pt x="13" y="0"/>
                  </a:lnTo>
                  <a:lnTo>
                    <a:pt x="13" y="0"/>
                  </a:lnTo>
                  <a:lnTo>
                    <a:pt x="15" y="0"/>
                  </a:lnTo>
                  <a:lnTo>
                    <a:pt x="15"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0" name="Freeform 119"/>
            <p:cNvSpPr>
              <a:spLocks/>
            </p:cNvSpPr>
            <p:nvPr/>
          </p:nvSpPr>
          <p:spPr bwMode="auto">
            <a:xfrm>
              <a:off x="4972050" y="3400425"/>
              <a:ext cx="6350" cy="3175"/>
            </a:xfrm>
            <a:custGeom>
              <a:avLst/>
              <a:gdLst>
                <a:gd name="T0" fmla="*/ 2 w 4"/>
                <a:gd name="T1" fmla="*/ 0 h 2"/>
                <a:gd name="T2" fmla="*/ 2 w 4"/>
                <a:gd name="T3" fmla="*/ 0 h 2"/>
                <a:gd name="T4" fmla="*/ 2 w 4"/>
                <a:gd name="T5" fmla="*/ 0 h 2"/>
                <a:gd name="T6" fmla="*/ 2 w 4"/>
                <a:gd name="T7" fmla="*/ 0 h 2"/>
                <a:gd name="T8" fmla="*/ 4 w 4"/>
                <a:gd name="T9" fmla="*/ 0 h 2"/>
                <a:gd name="T10" fmla="*/ 4 w 4"/>
                <a:gd name="T11" fmla="*/ 0 h 2"/>
                <a:gd name="T12" fmla="*/ 4 w 4"/>
                <a:gd name="T13" fmla="*/ 0 h 2"/>
                <a:gd name="T14" fmla="*/ 4 w 4"/>
                <a:gd name="T15" fmla="*/ 0 h 2"/>
                <a:gd name="T16" fmla="*/ 4 w 4"/>
                <a:gd name="T17" fmla="*/ 0 h 2"/>
                <a:gd name="T18" fmla="*/ 4 w 4"/>
                <a:gd name="T19" fmla="*/ 0 h 2"/>
                <a:gd name="T20" fmla="*/ 4 w 4"/>
                <a:gd name="T21" fmla="*/ 0 h 2"/>
                <a:gd name="T22" fmla="*/ 4 w 4"/>
                <a:gd name="T23" fmla="*/ 0 h 2"/>
                <a:gd name="T24" fmla="*/ 4 w 4"/>
                <a:gd name="T25" fmla="*/ 0 h 2"/>
                <a:gd name="T26" fmla="*/ 4 w 4"/>
                <a:gd name="T27" fmla="*/ 0 h 2"/>
                <a:gd name="T28" fmla="*/ 4 w 4"/>
                <a:gd name="T29" fmla="*/ 2 h 2"/>
                <a:gd name="T30" fmla="*/ 4 w 4"/>
                <a:gd name="T31" fmla="*/ 2 h 2"/>
                <a:gd name="T32" fmla="*/ 4 w 4"/>
                <a:gd name="T33" fmla="*/ 2 h 2"/>
                <a:gd name="T34" fmla="*/ 4 w 4"/>
                <a:gd name="T35" fmla="*/ 2 h 2"/>
                <a:gd name="T36" fmla="*/ 4 w 4"/>
                <a:gd name="T37" fmla="*/ 2 h 2"/>
                <a:gd name="T38" fmla="*/ 4 w 4"/>
                <a:gd name="T39" fmla="*/ 2 h 2"/>
                <a:gd name="T40" fmla="*/ 2 w 4"/>
                <a:gd name="T41" fmla="*/ 2 h 2"/>
                <a:gd name="T42" fmla="*/ 2 w 4"/>
                <a:gd name="T43" fmla="*/ 0 h 2"/>
                <a:gd name="T44" fmla="*/ 2 w 4"/>
                <a:gd name="T45" fmla="*/ 0 h 2"/>
                <a:gd name="T46" fmla="*/ 2 w 4"/>
                <a:gd name="T47" fmla="*/ 0 h 2"/>
                <a:gd name="T48" fmla="*/ 2 w 4"/>
                <a:gd name="T49" fmla="*/ 0 h 2"/>
                <a:gd name="T50" fmla="*/ 2 w 4"/>
                <a:gd name="T51" fmla="*/ 0 h 2"/>
                <a:gd name="T52" fmla="*/ 2 w 4"/>
                <a:gd name="T53" fmla="*/ 0 h 2"/>
                <a:gd name="T54" fmla="*/ 2 w 4"/>
                <a:gd name="T55" fmla="*/ 2 h 2"/>
                <a:gd name="T56" fmla="*/ 2 w 4"/>
                <a:gd name="T57" fmla="*/ 2 h 2"/>
                <a:gd name="T58" fmla="*/ 2 w 4"/>
                <a:gd name="T59" fmla="*/ 0 h 2"/>
                <a:gd name="T60" fmla="*/ 2 w 4"/>
                <a:gd name="T61" fmla="*/ 0 h 2"/>
                <a:gd name="T62" fmla="*/ 2 w 4"/>
                <a:gd name="T63" fmla="*/ 0 h 2"/>
                <a:gd name="T64" fmla="*/ 0 w 4"/>
                <a:gd name="T65" fmla="*/ 2 h 2"/>
                <a:gd name="T66" fmla="*/ 0 w 4"/>
                <a:gd name="T67" fmla="*/ 2 h 2"/>
                <a:gd name="T68" fmla="*/ 0 w 4"/>
                <a:gd name="T69" fmla="*/ 0 h 2"/>
                <a:gd name="T70" fmla="*/ 0 w 4"/>
                <a:gd name="T71" fmla="*/ 0 h 2"/>
                <a:gd name="T72" fmla="*/ 0 w 4"/>
                <a:gd name="T73" fmla="*/ 0 h 2"/>
                <a:gd name="T74" fmla="*/ 0 w 4"/>
                <a:gd name="T75" fmla="*/ 0 h 2"/>
                <a:gd name="T76" fmla="*/ 0 w 4"/>
                <a:gd name="T77" fmla="*/ 0 h 2"/>
                <a:gd name="T78" fmla="*/ 0 w 4"/>
                <a:gd name="T79" fmla="*/ 0 h 2"/>
                <a:gd name="T80" fmla="*/ 2 w 4"/>
                <a:gd name="T81" fmla="*/ 0 h 2"/>
                <a:gd name="T82" fmla="*/ 2 w 4"/>
                <a:gd name="T83" fmla="*/ 0 h 2"/>
                <a:gd name="T84" fmla="*/ 2 w 4"/>
                <a:gd name="T85" fmla="*/ 0 h 2"/>
                <a:gd name="T86" fmla="*/ 2 w 4"/>
                <a:gd name="T87" fmla="*/ 0 h 2"/>
                <a:gd name="T88" fmla="*/ 2 w 4"/>
                <a:gd name="T89" fmla="*/ 0 h 2"/>
                <a:gd name="T90" fmla="*/ 2 w 4"/>
                <a:gd name="T91" fmla="*/ 0 h 2"/>
                <a:gd name="T92" fmla="*/ 2 w 4"/>
                <a:gd name="T9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 h="2">
                  <a:moveTo>
                    <a:pt x="2" y="0"/>
                  </a:moveTo>
                  <a:lnTo>
                    <a:pt x="2" y="0"/>
                  </a:lnTo>
                  <a:lnTo>
                    <a:pt x="2" y="0"/>
                  </a:lnTo>
                  <a:lnTo>
                    <a:pt x="2" y="0"/>
                  </a:lnTo>
                  <a:lnTo>
                    <a:pt x="4" y="0"/>
                  </a:lnTo>
                  <a:lnTo>
                    <a:pt x="4" y="0"/>
                  </a:lnTo>
                  <a:lnTo>
                    <a:pt x="4" y="0"/>
                  </a:lnTo>
                  <a:lnTo>
                    <a:pt x="4" y="0"/>
                  </a:lnTo>
                  <a:lnTo>
                    <a:pt x="4" y="0"/>
                  </a:lnTo>
                  <a:lnTo>
                    <a:pt x="4" y="0"/>
                  </a:lnTo>
                  <a:lnTo>
                    <a:pt x="4" y="0"/>
                  </a:lnTo>
                  <a:lnTo>
                    <a:pt x="4" y="0"/>
                  </a:lnTo>
                  <a:lnTo>
                    <a:pt x="4" y="0"/>
                  </a:lnTo>
                  <a:lnTo>
                    <a:pt x="4" y="0"/>
                  </a:lnTo>
                  <a:lnTo>
                    <a:pt x="4" y="2"/>
                  </a:lnTo>
                  <a:lnTo>
                    <a:pt x="4" y="2"/>
                  </a:lnTo>
                  <a:lnTo>
                    <a:pt x="4" y="2"/>
                  </a:lnTo>
                  <a:lnTo>
                    <a:pt x="4" y="2"/>
                  </a:lnTo>
                  <a:lnTo>
                    <a:pt x="4" y="2"/>
                  </a:lnTo>
                  <a:lnTo>
                    <a:pt x="4" y="2"/>
                  </a:lnTo>
                  <a:lnTo>
                    <a:pt x="2" y="2"/>
                  </a:lnTo>
                  <a:lnTo>
                    <a:pt x="2" y="0"/>
                  </a:lnTo>
                  <a:lnTo>
                    <a:pt x="2" y="0"/>
                  </a:lnTo>
                  <a:lnTo>
                    <a:pt x="2" y="0"/>
                  </a:lnTo>
                  <a:lnTo>
                    <a:pt x="2" y="0"/>
                  </a:lnTo>
                  <a:lnTo>
                    <a:pt x="2" y="0"/>
                  </a:lnTo>
                  <a:lnTo>
                    <a:pt x="2" y="0"/>
                  </a:lnTo>
                  <a:lnTo>
                    <a:pt x="2" y="2"/>
                  </a:lnTo>
                  <a:lnTo>
                    <a:pt x="2" y="2"/>
                  </a:lnTo>
                  <a:lnTo>
                    <a:pt x="2" y="0"/>
                  </a:lnTo>
                  <a:lnTo>
                    <a:pt x="2" y="0"/>
                  </a:lnTo>
                  <a:lnTo>
                    <a:pt x="2" y="0"/>
                  </a:lnTo>
                  <a:lnTo>
                    <a:pt x="0" y="2"/>
                  </a:lnTo>
                  <a:lnTo>
                    <a:pt x="0" y="2"/>
                  </a:lnTo>
                  <a:lnTo>
                    <a:pt x="0" y="0"/>
                  </a:lnTo>
                  <a:lnTo>
                    <a:pt x="0" y="0"/>
                  </a:lnTo>
                  <a:lnTo>
                    <a:pt x="0" y="0"/>
                  </a:lnTo>
                  <a:lnTo>
                    <a:pt x="0" y="0"/>
                  </a:lnTo>
                  <a:lnTo>
                    <a:pt x="0" y="0"/>
                  </a:lnTo>
                  <a:lnTo>
                    <a:pt x="0" y="0"/>
                  </a:lnTo>
                  <a:lnTo>
                    <a:pt x="2" y="0"/>
                  </a:lnTo>
                  <a:lnTo>
                    <a:pt x="2" y="0"/>
                  </a:lnTo>
                  <a:lnTo>
                    <a:pt x="2" y="0"/>
                  </a:lnTo>
                  <a:lnTo>
                    <a:pt x="2" y="0"/>
                  </a:lnTo>
                  <a:lnTo>
                    <a:pt x="2" y="0"/>
                  </a:lnTo>
                  <a:lnTo>
                    <a:pt x="2"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1" name="Freeform 120"/>
            <p:cNvSpPr>
              <a:spLocks/>
            </p:cNvSpPr>
            <p:nvPr/>
          </p:nvSpPr>
          <p:spPr bwMode="auto">
            <a:xfrm>
              <a:off x="5910263" y="3937000"/>
              <a:ext cx="111125" cy="123825"/>
            </a:xfrm>
            <a:custGeom>
              <a:avLst/>
              <a:gdLst>
                <a:gd name="T0" fmla="*/ 66 w 70"/>
                <a:gd name="T1" fmla="*/ 27 h 78"/>
                <a:gd name="T2" fmla="*/ 47 w 70"/>
                <a:gd name="T3" fmla="*/ 32 h 78"/>
                <a:gd name="T4" fmla="*/ 37 w 70"/>
                <a:gd name="T5" fmla="*/ 40 h 78"/>
                <a:gd name="T6" fmla="*/ 43 w 70"/>
                <a:gd name="T7" fmla="*/ 46 h 78"/>
                <a:gd name="T8" fmla="*/ 50 w 70"/>
                <a:gd name="T9" fmla="*/ 53 h 78"/>
                <a:gd name="T10" fmla="*/ 45 w 70"/>
                <a:gd name="T11" fmla="*/ 57 h 78"/>
                <a:gd name="T12" fmla="*/ 37 w 70"/>
                <a:gd name="T13" fmla="*/ 65 h 78"/>
                <a:gd name="T14" fmla="*/ 29 w 70"/>
                <a:gd name="T15" fmla="*/ 69 h 78"/>
                <a:gd name="T16" fmla="*/ 20 w 70"/>
                <a:gd name="T17" fmla="*/ 78 h 78"/>
                <a:gd name="T18" fmla="*/ 10 w 70"/>
                <a:gd name="T19" fmla="*/ 76 h 78"/>
                <a:gd name="T20" fmla="*/ 2 w 70"/>
                <a:gd name="T21" fmla="*/ 73 h 78"/>
                <a:gd name="T22" fmla="*/ 2 w 70"/>
                <a:gd name="T23" fmla="*/ 71 h 78"/>
                <a:gd name="T24" fmla="*/ 2 w 70"/>
                <a:gd name="T25" fmla="*/ 69 h 78"/>
                <a:gd name="T26" fmla="*/ 2 w 70"/>
                <a:gd name="T27" fmla="*/ 63 h 78"/>
                <a:gd name="T28" fmla="*/ 4 w 70"/>
                <a:gd name="T29" fmla="*/ 59 h 78"/>
                <a:gd name="T30" fmla="*/ 4 w 70"/>
                <a:gd name="T31" fmla="*/ 57 h 78"/>
                <a:gd name="T32" fmla="*/ 6 w 70"/>
                <a:gd name="T33" fmla="*/ 51 h 78"/>
                <a:gd name="T34" fmla="*/ 6 w 70"/>
                <a:gd name="T35" fmla="*/ 50 h 78"/>
                <a:gd name="T36" fmla="*/ 8 w 70"/>
                <a:gd name="T37" fmla="*/ 46 h 78"/>
                <a:gd name="T38" fmla="*/ 10 w 70"/>
                <a:gd name="T39" fmla="*/ 44 h 78"/>
                <a:gd name="T40" fmla="*/ 10 w 70"/>
                <a:gd name="T41" fmla="*/ 42 h 78"/>
                <a:gd name="T42" fmla="*/ 10 w 70"/>
                <a:gd name="T43" fmla="*/ 42 h 78"/>
                <a:gd name="T44" fmla="*/ 8 w 70"/>
                <a:gd name="T45" fmla="*/ 40 h 78"/>
                <a:gd name="T46" fmla="*/ 10 w 70"/>
                <a:gd name="T47" fmla="*/ 40 h 78"/>
                <a:gd name="T48" fmla="*/ 10 w 70"/>
                <a:gd name="T49" fmla="*/ 38 h 78"/>
                <a:gd name="T50" fmla="*/ 12 w 70"/>
                <a:gd name="T51" fmla="*/ 30 h 78"/>
                <a:gd name="T52" fmla="*/ 10 w 70"/>
                <a:gd name="T53" fmla="*/ 28 h 78"/>
                <a:gd name="T54" fmla="*/ 10 w 70"/>
                <a:gd name="T55" fmla="*/ 27 h 78"/>
                <a:gd name="T56" fmla="*/ 10 w 70"/>
                <a:gd name="T57" fmla="*/ 25 h 78"/>
                <a:gd name="T58" fmla="*/ 12 w 70"/>
                <a:gd name="T59" fmla="*/ 23 h 78"/>
                <a:gd name="T60" fmla="*/ 12 w 70"/>
                <a:gd name="T61" fmla="*/ 21 h 78"/>
                <a:gd name="T62" fmla="*/ 10 w 70"/>
                <a:gd name="T63" fmla="*/ 19 h 78"/>
                <a:gd name="T64" fmla="*/ 10 w 70"/>
                <a:gd name="T65" fmla="*/ 19 h 78"/>
                <a:gd name="T66" fmla="*/ 10 w 70"/>
                <a:gd name="T67" fmla="*/ 19 h 78"/>
                <a:gd name="T68" fmla="*/ 12 w 70"/>
                <a:gd name="T69" fmla="*/ 17 h 78"/>
                <a:gd name="T70" fmla="*/ 12 w 70"/>
                <a:gd name="T71" fmla="*/ 17 h 78"/>
                <a:gd name="T72" fmla="*/ 12 w 70"/>
                <a:gd name="T73" fmla="*/ 17 h 78"/>
                <a:gd name="T74" fmla="*/ 12 w 70"/>
                <a:gd name="T75" fmla="*/ 15 h 78"/>
                <a:gd name="T76" fmla="*/ 12 w 70"/>
                <a:gd name="T77" fmla="*/ 15 h 78"/>
                <a:gd name="T78" fmla="*/ 12 w 70"/>
                <a:gd name="T79" fmla="*/ 15 h 78"/>
                <a:gd name="T80" fmla="*/ 12 w 70"/>
                <a:gd name="T81" fmla="*/ 13 h 78"/>
                <a:gd name="T82" fmla="*/ 14 w 70"/>
                <a:gd name="T83" fmla="*/ 13 h 78"/>
                <a:gd name="T84" fmla="*/ 14 w 70"/>
                <a:gd name="T85" fmla="*/ 13 h 78"/>
                <a:gd name="T86" fmla="*/ 18 w 70"/>
                <a:gd name="T87" fmla="*/ 13 h 78"/>
                <a:gd name="T88" fmla="*/ 18 w 70"/>
                <a:gd name="T89" fmla="*/ 13 h 78"/>
                <a:gd name="T90" fmla="*/ 20 w 70"/>
                <a:gd name="T91" fmla="*/ 17 h 78"/>
                <a:gd name="T92" fmla="*/ 20 w 70"/>
                <a:gd name="T93" fmla="*/ 17 h 78"/>
                <a:gd name="T94" fmla="*/ 22 w 70"/>
                <a:gd name="T95" fmla="*/ 17 h 78"/>
                <a:gd name="T96" fmla="*/ 25 w 70"/>
                <a:gd name="T97" fmla="*/ 19 h 78"/>
                <a:gd name="T98" fmla="*/ 31 w 70"/>
                <a:gd name="T99" fmla="*/ 21 h 78"/>
                <a:gd name="T100" fmla="*/ 41 w 70"/>
                <a:gd name="T101" fmla="*/ 15 h 78"/>
                <a:gd name="T102" fmla="*/ 54 w 70"/>
                <a:gd name="T103" fmla="*/ 5 h 78"/>
                <a:gd name="T104" fmla="*/ 66 w 70"/>
                <a:gd name="T105" fmla="*/ 9 h 78"/>
                <a:gd name="T106" fmla="*/ 66 w 70"/>
                <a:gd name="T107" fmla="*/ 17 h 78"/>
                <a:gd name="T108" fmla="*/ 70 w 70"/>
                <a:gd name="T109" fmla="*/ 2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0" h="78">
                  <a:moveTo>
                    <a:pt x="68" y="25"/>
                  </a:moveTo>
                  <a:lnTo>
                    <a:pt x="68" y="25"/>
                  </a:lnTo>
                  <a:lnTo>
                    <a:pt x="68" y="25"/>
                  </a:lnTo>
                  <a:lnTo>
                    <a:pt x="66" y="27"/>
                  </a:lnTo>
                  <a:lnTo>
                    <a:pt x="66" y="27"/>
                  </a:lnTo>
                  <a:lnTo>
                    <a:pt x="66" y="27"/>
                  </a:lnTo>
                  <a:lnTo>
                    <a:pt x="66" y="27"/>
                  </a:lnTo>
                  <a:lnTo>
                    <a:pt x="64" y="27"/>
                  </a:lnTo>
                  <a:lnTo>
                    <a:pt x="60" y="28"/>
                  </a:lnTo>
                  <a:lnTo>
                    <a:pt x="56" y="28"/>
                  </a:lnTo>
                  <a:lnTo>
                    <a:pt x="52" y="30"/>
                  </a:lnTo>
                  <a:lnTo>
                    <a:pt x="50" y="30"/>
                  </a:lnTo>
                  <a:lnTo>
                    <a:pt x="48" y="30"/>
                  </a:lnTo>
                  <a:lnTo>
                    <a:pt x="47" y="32"/>
                  </a:lnTo>
                  <a:lnTo>
                    <a:pt x="45" y="32"/>
                  </a:lnTo>
                  <a:lnTo>
                    <a:pt x="41" y="34"/>
                  </a:lnTo>
                  <a:lnTo>
                    <a:pt x="37" y="34"/>
                  </a:lnTo>
                  <a:lnTo>
                    <a:pt x="33" y="36"/>
                  </a:lnTo>
                  <a:lnTo>
                    <a:pt x="33" y="36"/>
                  </a:lnTo>
                  <a:lnTo>
                    <a:pt x="35" y="38"/>
                  </a:lnTo>
                  <a:lnTo>
                    <a:pt x="37" y="40"/>
                  </a:lnTo>
                  <a:lnTo>
                    <a:pt x="37" y="40"/>
                  </a:lnTo>
                  <a:lnTo>
                    <a:pt x="39" y="42"/>
                  </a:lnTo>
                  <a:lnTo>
                    <a:pt x="41" y="46"/>
                  </a:lnTo>
                  <a:lnTo>
                    <a:pt x="41" y="46"/>
                  </a:lnTo>
                  <a:lnTo>
                    <a:pt x="43" y="46"/>
                  </a:lnTo>
                  <a:lnTo>
                    <a:pt x="43" y="46"/>
                  </a:lnTo>
                  <a:lnTo>
                    <a:pt x="43" y="46"/>
                  </a:lnTo>
                  <a:lnTo>
                    <a:pt x="43" y="48"/>
                  </a:lnTo>
                  <a:lnTo>
                    <a:pt x="45" y="50"/>
                  </a:lnTo>
                  <a:lnTo>
                    <a:pt x="47" y="51"/>
                  </a:lnTo>
                  <a:lnTo>
                    <a:pt x="48" y="53"/>
                  </a:lnTo>
                  <a:lnTo>
                    <a:pt x="50" y="53"/>
                  </a:lnTo>
                  <a:lnTo>
                    <a:pt x="50" y="53"/>
                  </a:lnTo>
                  <a:lnTo>
                    <a:pt x="50" y="53"/>
                  </a:lnTo>
                  <a:lnTo>
                    <a:pt x="50" y="53"/>
                  </a:lnTo>
                  <a:lnTo>
                    <a:pt x="50" y="53"/>
                  </a:lnTo>
                  <a:lnTo>
                    <a:pt x="48" y="55"/>
                  </a:lnTo>
                  <a:lnTo>
                    <a:pt x="47" y="55"/>
                  </a:lnTo>
                  <a:lnTo>
                    <a:pt x="45" y="57"/>
                  </a:lnTo>
                  <a:lnTo>
                    <a:pt x="45" y="57"/>
                  </a:lnTo>
                  <a:lnTo>
                    <a:pt x="45" y="57"/>
                  </a:lnTo>
                  <a:lnTo>
                    <a:pt x="45" y="59"/>
                  </a:lnTo>
                  <a:lnTo>
                    <a:pt x="43" y="61"/>
                  </a:lnTo>
                  <a:lnTo>
                    <a:pt x="43" y="61"/>
                  </a:lnTo>
                  <a:lnTo>
                    <a:pt x="43" y="63"/>
                  </a:lnTo>
                  <a:lnTo>
                    <a:pt x="41" y="63"/>
                  </a:lnTo>
                  <a:lnTo>
                    <a:pt x="39" y="63"/>
                  </a:lnTo>
                  <a:lnTo>
                    <a:pt x="37" y="65"/>
                  </a:lnTo>
                  <a:lnTo>
                    <a:pt x="35" y="65"/>
                  </a:lnTo>
                  <a:lnTo>
                    <a:pt x="33" y="65"/>
                  </a:lnTo>
                  <a:lnTo>
                    <a:pt x="31" y="65"/>
                  </a:lnTo>
                  <a:lnTo>
                    <a:pt x="29" y="65"/>
                  </a:lnTo>
                  <a:lnTo>
                    <a:pt x="29" y="67"/>
                  </a:lnTo>
                  <a:lnTo>
                    <a:pt x="29" y="67"/>
                  </a:lnTo>
                  <a:lnTo>
                    <a:pt x="29" y="69"/>
                  </a:lnTo>
                  <a:lnTo>
                    <a:pt x="27" y="69"/>
                  </a:lnTo>
                  <a:lnTo>
                    <a:pt x="27" y="71"/>
                  </a:lnTo>
                  <a:lnTo>
                    <a:pt x="25" y="73"/>
                  </a:lnTo>
                  <a:lnTo>
                    <a:pt x="25" y="75"/>
                  </a:lnTo>
                  <a:lnTo>
                    <a:pt x="23" y="75"/>
                  </a:lnTo>
                  <a:lnTo>
                    <a:pt x="22" y="76"/>
                  </a:lnTo>
                  <a:lnTo>
                    <a:pt x="20" y="78"/>
                  </a:lnTo>
                  <a:lnTo>
                    <a:pt x="20" y="78"/>
                  </a:lnTo>
                  <a:lnTo>
                    <a:pt x="18" y="78"/>
                  </a:lnTo>
                  <a:lnTo>
                    <a:pt x="16" y="78"/>
                  </a:lnTo>
                  <a:lnTo>
                    <a:pt x="16" y="78"/>
                  </a:lnTo>
                  <a:lnTo>
                    <a:pt x="14" y="78"/>
                  </a:lnTo>
                  <a:lnTo>
                    <a:pt x="12" y="76"/>
                  </a:lnTo>
                  <a:lnTo>
                    <a:pt x="10" y="76"/>
                  </a:lnTo>
                  <a:lnTo>
                    <a:pt x="8" y="76"/>
                  </a:lnTo>
                  <a:lnTo>
                    <a:pt x="4" y="76"/>
                  </a:lnTo>
                  <a:lnTo>
                    <a:pt x="2" y="76"/>
                  </a:lnTo>
                  <a:lnTo>
                    <a:pt x="0" y="75"/>
                  </a:lnTo>
                  <a:lnTo>
                    <a:pt x="0" y="75"/>
                  </a:lnTo>
                  <a:lnTo>
                    <a:pt x="2" y="75"/>
                  </a:lnTo>
                  <a:lnTo>
                    <a:pt x="2" y="73"/>
                  </a:lnTo>
                  <a:lnTo>
                    <a:pt x="2" y="73"/>
                  </a:lnTo>
                  <a:lnTo>
                    <a:pt x="2" y="73"/>
                  </a:lnTo>
                  <a:lnTo>
                    <a:pt x="2" y="73"/>
                  </a:lnTo>
                  <a:lnTo>
                    <a:pt x="2" y="71"/>
                  </a:lnTo>
                  <a:lnTo>
                    <a:pt x="2" y="71"/>
                  </a:lnTo>
                  <a:lnTo>
                    <a:pt x="2" y="71"/>
                  </a:lnTo>
                  <a:lnTo>
                    <a:pt x="2" y="71"/>
                  </a:lnTo>
                  <a:lnTo>
                    <a:pt x="2" y="71"/>
                  </a:lnTo>
                  <a:lnTo>
                    <a:pt x="2" y="71"/>
                  </a:lnTo>
                  <a:lnTo>
                    <a:pt x="2" y="71"/>
                  </a:lnTo>
                  <a:lnTo>
                    <a:pt x="2" y="71"/>
                  </a:lnTo>
                  <a:lnTo>
                    <a:pt x="2" y="71"/>
                  </a:lnTo>
                  <a:lnTo>
                    <a:pt x="2" y="71"/>
                  </a:lnTo>
                  <a:lnTo>
                    <a:pt x="2" y="69"/>
                  </a:lnTo>
                  <a:lnTo>
                    <a:pt x="2" y="69"/>
                  </a:lnTo>
                  <a:lnTo>
                    <a:pt x="2" y="67"/>
                  </a:lnTo>
                  <a:lnTo>
                    <a:pt x="2" y="67"/>
                  </a:lnTo>
                  <a:lnTo>
                    <a:pt x="2" y="65"/>
                  </a:lnTo>
                  <a:lnTo>
                    <a:pt x="2" y="65"/>
                  </a:lnTo>
                  <a:lnTo>
                    <a:pt x="2" y="65"/>
                  </a:lnTo>
                  <a:lnTo>
                    <a:pt x="2" y="63"/>
                  </a:lnTo>
                  <a:lnTo>
                    <a:pt x="4" y="63"/>
                  </a:lnTo>
                  <a:lnTo>
                    <a:pt x="4" y="63"/>
                  </a:lnTo>
                  <a:lnTo>
                    <a:pt x="4" y="63"/>
                  </a:lnTo>
                  <a:lnTo>
                    <a:pt x="4" y="61"/>
                  </a:lnTo>
                  <a:lnTo>
                    <a:pt x="4" y="61"/>
                  </a:lnTo>
                  <a:lnTo>
                    <a:pt x="4" y="61"/>
                  </a:lnTo>
                  <a:lnTo>
                    <a:pt x="4" y="59"/>
                  </a:lnTo>
                  <a:lnTo>
                    <a:pt x="4" y="59"/>
                  </a:lnTo>
                  <a:lnTo>
                    <a:pt x="4" y="59"/>
                  </a:lnTo>
                  <a:lnTo>
                    <a:pt x="4" y="57"/>
                  </a:lnTo>
                  <a:lnTo>
                    <a:pt x="4" y="57"/>
                  </a:lnTo>
                  <a:lnTo>
                    <a:pt x="4" y="57"/>
                  </a:lnTo>
                  <a:lnTo>
                    <a:pt x="4" y="57"/>
                  </a:lnTo>
                  <a:lnTo>
                    <a:pt x="4" y="57"/>
                  </a:lnTo>
                  <a:lnTo>
                    <a:pt x="4" y="57"/>
                  </a:lnTo>
                  <a:lnTo>
                    <a:pt x="4" y="55"/>
                  </a:lnTo>
                  <a:lnTo>
                    <a:pt x="4" y="55"/>
                  </a:lnTo>
                  <a:lnTo>
                    <a:pt x="4" y="55"/>
                  </a:lnTo>
                  <a:lnTo>
                    <a:pt x="4" y="55"/>
                  </a:lnTo>
                  <a:lnTo>
                    <a:pt x="4" y="53"/>
                  </a:lnTo>
                  <a:lnTo>
                    <a:pt x="6" y="51"/>
                  </a:lnTo>
                  <a:lnTo>
                    <a:pt x="6" y="50"/>
                  </a:lnTo>
                  <a:lnTo>
                    <a:pt x="6" y="50"/>
                  </a:lnTo>
                  <a:lnTo>
                    <a:pt x="6" y="50"/>
                  </a:lnTo>
                  <a:lnTo>
                    <a:pt x="6" y="50"/>
                  </a:lnTo>
                  <a:lnTo>
                    <a:pt x="6" y="50"/>
                  </a:lnTo>
                  <a:lnTo>
                    <a:pt x="6" y="50"/>
                  </a:lnTo>
                  <a:lnTo>
                    <a:pt x="6" y="50"/>
                  </a:lnTo>
                  <a:lnTo>
                    <a:pt x="6" y="48"/>
                  </a:lnTo>
                  <a:lnTo>
                    <a:pt x="8" y="48"/>
                  </a:lnTo>
                  <a:lnTo>
                    <a:pt x="8" y="48"/>
                  </a:lnTo>
                  <a:lnTo>
                    <a:pt x="8" y="48"/>
                  </a:lnTo>
                  <a:lnTo>
                    <a:pt x="8" y="48"/>
                  </a:lnTo>
                  <a:lnTo>
                    <a:pt x="8" y="46"/>
                  </a:lnTo>
                  <a:lnTo>
                    <a:pt x="8" y="46"/>
                  </a:lnTo>
                  <a:lnTo>
                    <a:pt x="8" y="46"/>
                  </a:lnTo>
                  <a:lnTo>
                    <a:pt x="8" y="46"/>
                  </a:lnTo>
                  <a:lnTo>
                    <a:pt x="8" y="46"/>
                  </a:lnTo>
                  <a:lnTo>
                    <a:pt x="8" y="44"/>
                  </a:lnTo>
                  <a:lnTo>
                    <a:pt x="8" y="44"/>
                  </a:lnTo>
                  <a:lnTo>
                    <a:pt x="10" y="44"/>
                  </a:lnTo>
                  <a:lnTo>
                    <a:pt x="10" y="44"/>
                  </a:lnTo>
                  <a:lnTo>
                    <a:pt x="10" y="44"/>
                  </a:lnTo>
                  <a:lnTo>
                    <a:pt x="10" y="44"/>
                  </a:lnTo>
                  <a:lnTo>
                    <a:pt x="10" y="44"/>
                  </a:lnTo>
                  <a:lnTo>
                    <a:pt x="10" y="42"/>
                  </a:lnTo>
                  <a:lnTo>
                    <a:pt x="10" y="42"/>
                  </a:lnTo>
                  <a:lnTo>
                    <a:pt x="10" y="42"/>
                  </a:lnTo>
                  <a:lnTo>
                    <a:pt x="10" y="42"/>
                  </a:lnTo>
                  <a:lnTo>
                    <a:pt x="10" y="42"/>
                  </a:lnTo>
                  <a:lnTo>
                    <a:pt x="10" y="42"/>
                  </a:lnTo>
                  <a:lnTo>
                    <a:pt x="10" y="42"/>
                  </a:lnTo>
                  <a:lnTo>
                    <a:pt x="10" y="42"/>
                  </a:lnTo>
                  <a:lnTo>
                    <a:pt x="10" y="42"/>
                  </a:lnTo>
                  <a:lnTo>
                    <a:pt x="10" y="42"/>
                  </a:lnTo>
                  <a:lnTo>
                    <a:pt x="10" y="42"/>
                  </a:lnTo>
                  <a:lnTo>
                    <a:pt x="10" y="40"/>
                  </a:lnTo>
                  <a:lnTo>
                    <a:pt x="8" y="40"/>
                  </a:lnTo>
                  <a:lnTo>
                    <a:pt x="8" y="40"/>
                  </a:lnTo>
                  <a:lnTo>
                    <a:pt x="8" y="40"/>
                  </a:lnTo>
                  <a:lnTo>
                    <a:pt x="8" y="40"/>
                  </a:lnTo>
                  <a:lnTo>
                    <a:pt x="8" y="40"/>
                  </a:lnTo>
                  <a:lnTo>
                    <a:pt x="8" y="40"/>
                  </a:lnTo>
                  <a:lnTo>
                    <a:pt x="8" y="38"/>
                  </a:lnTo>
                  <a:lnTo>
                    <a:pt x="8" y="38"/>
                  </a:lnTo>
                  <a:lnTo>
                    <a:pt x="10" y="38"/>
                  </a:lnTo>
                  <a:lnTo>
                    <a:pt x="10" y="38"/>
                  </a:lnTo>
                  <a:lnTo>
                    <a:pt x="10" y="38"/>
                  </a:lnTo>
                  <a:lnTo>
                    <a:pt x="10" y="38"/>
                  </a:lnTo>
                  <a:lnTo>
                    <a:pt x="10" y="40"/>
                  </a:lnTo>
                  <a:lnTo>
                    <a:pt x="10" y="40"/>
                  </a:lnTo>
                  <a:lnTo>
                    <a:pt x="10" y="40"/>
                  </a:lnTo>
                  <a:lnTo>
                    <a:pt x="10" y="40"/>
                  </a:lnTo>
                  <a:lnTo>
                    <a:pt x="10" y="38"/>
                  </a:lnTo>
                  <a:lnTo>
                    <a:pt x="10" y="38"/>
                  </a:lnTo>
                  <a:lnTo>
                    <a:pt x="10" y="38"/>
                  </a:lnTo>
                  <a:lnTo>
                    <a:pt x="10" y="38"/>
                  </a:lnTo>
                  <a:lnTo>
                    <a:pt x="10" y="38"/>
                  </a:lnTo>
                  <a:lnTo>
                    <a:pt x="12" y="36"/>
                  </a:lnTo>
                  <a:lnTo>
                    <a:pt x="12" y="36"/>
                  </a:lnTo>
                  <a:lnTo>
                    <a:pt x="12" y="34"/>
                  </a:lnTo>
                  <a:lnTo>
                    <a:pt x="12" y="32"/>
                  </a:lnTo>
                  <a:lnTo>
                    <a:pt x="12" y="30"/>
                  </a:lnTo>
                  <a:lnTo>
                    <a:pt x="12" y="30"/>
                  </a:lnTo>
                  <a:lnTo>
                    <a:pt x="12" y="30"/>
                  </a:lnTo>
                  <a:lnTo>
                    <a:pt x="10" y="30"/>
                  </a:lnTo>
                  <a:lnTo>
                    <a:pt x="10" y="30"/>
                  </a:lnTo>
                  <a:lnTo>
                    <a:pt x="10" y="28"/>
                  </a:lnTo>
                  <a:lnTo>
                    <a:pt x="10" y="28"/>
                  </a:lnTo>
                  <a:lnTo>
                    <a:pt x="10" y="28"/>
                  </a:lnTo>
                  <a:lnTo>
                    <a:pt x="10" y="28"/>
                  </a:lnTo>
                  <a:lnTo>
                    <a:pt x="10" y="28"/>
                  </a:lnTo>
                  <a:lnTo>
                    <a:pt x="10" y="27"/>
                  </a:lnTo>
                  <a:lnTo>
                    <a:pt x="10" y="27"/>
                  </a:lnTo>
                  <a:lnTo>
                    <a:pt x="10" y="27"/>
                  </a:lnTo>
                  <a:lnTo>
                    <a:pt x="10" y="27"/>
                  </a:lnTo>
                  <a:lnTo>
                    <a:pt x="10" y="27"/>
                  </a:lnTo>
                  <a:lnTo>
                    <a:pt x="10" y="27"/>
                  </a:lnTo>
                  <a:lnTo>
                    <a:pt x="10" y="27"/>
                  </a:lnTo>
                  <a:lnTo>
                    <a:pt x="10" y="25"/>
                  </a:lnTo>
                  <a:lnTo>
                    <a:pt x="10" y="25"/>
                  </a:lnTo>
                  <a:lnTo>
                    <a:pt x="10" y="25"/>
                  </a:lnTo>
                  <a:lnTo>
                    <a:pt x="10" y="25"/>
                  </a:lnTo>
                  <a:lnTo>
                    <a:pt x="10" y="25"/>
                  </a:lnTo>
                  <a:lnTo>
                    <a:pt x="10" y="25"/>
                  </a:lnTo>
                  <a:lnTo>
                    <a:pt x="10" y="23"/>
                  </a:lnTo>
                  <a:lnTo>
                    <a:pt x="10" y="23"/>
                  </a:lnTo>
                  <a:lnTo>
                    <a:pt x="10" y="23"/>
                  </a:lnTo>
                  <a:lnTo>
                    <a:pt x="12" y="23"/>
                  </a:lnTo>
                  <a:lnTo>
                    <a:pt x="12" y="23"/>
                  </a:lnTo>
                  <a:lnTo>
                    <a:pt x="12" y="23"/>
                  </a:lnTo>
                  <a:lnTo>
                    <a:pt x="12" y="23"/>
                  </a:lnTo>
                  <a:lnTo>
                    <a:pt x="12" y="23"/>
                  </a:lnTo>
                  <a:lnTo>
                    <a:pt x="12" y="23"/>
                  </a:lnTo>
                  <a:lnTo>
                    <a:pt x="12" y="21"/>
                  </a:lnTo>
                  <a:lnTo>
                    <a:pt x="12" y="21"/>
                  </a:lnTo>
                  <a:lnTo>
                    <a:pt x="12" y="21"/>
                  </a:lnTo>
                  <a:lnTo>
                    <a:pt x="12" y="21"/>
                  </a:lnTo>
                  <a:lnTo>
                    <a:pt x="12" y="21"/>
                  </a:lnTo>
                  <a:lnTo>
                    <a:pt x="12" y="21"/>
                  </a:lnTo>
                  <a:lnTo>
                    <a:pt x="12" y="21"/>
                  </a:lnTo>
                  <a:lnTo>
                    <a:pt x="12" y="21"/>
                  </a:lnTo>
                  <a:lnTo>
                    <a:pt x="12" y="21"/>
                  </a:lnTo>
                  <a:lnTo>
                    <a:pt x="12" y="19"/>
                  </a:lnTo>
                  <a:lnTo>
                    <a:pt x="10" y="19"/>
                  </a:lnTo>
                  <a:lnTo>
                    <a:pt x="10" y="19"/>
                  </a:lnTo>
                  <a:lnTo>
                    <a:pt x="12" y="19"/>
                  </a:lnTo>
                  <a:lnTo>
                    <a:pt x="12" y="19"/>
                  </a:lnTo>
                  <a:lnTo>
                    <a:pt x="12" y="19"/>
                  </a:lnTo>
                  <a:lnTo>
                    <a:pt x="12" y="19"/>
                  </a:lnTo>
                  <a:lnTo>
                    <a:pt x="12" y="19"/>
                  </a:lnTo>
                  <a:lnTo>
                    <a:pt x="12" y="19"/>
                  </a:lnTo>
                  <a:lnTo>
                    <a:pt x="10" y="19"/>
                  </a:lnTo>
                  <a:lnTo>
                    <a:pt x="10" y="19"/>
                  </a:lnTo>
                  <a:lnTo>
                    <a:pt x="10" y="19"/>
                  </a:lnTo>
                  <a:lnTo>
                    <a:pt x="12" y="19"/>
                  </a:lnTo>
                  <a:lnTo>
                    <a:pt x="12" y="19"/>
                  </a:lnTo>
                  <a:lnTo>
                    <a:pt x="12" y="19"/>
                  </a:lnTo>
                  <a:lnTo>
                    <a:pt x="10" y="19"/>
                  </a:lnTo>
                  <a:lnTo>
                    <a:pt x="10" y="19"/>
                  </a:lnTo>
                  <a:lnTo>
                    <a:pt x="12" y="19"/>
                  </a:lnTo>
                  <a:lnTo>
                    <a:pt x="12" y="19"/>
                  </a:lnTo>
                  <a:lnTo>
                    <a:pt x="12" y="19"/>
                  </a:lnTo>
                  <a:lnTo>
                    <a:pt x="12" y="19"/>
                  </a:lnTo>
                  <a:lnTo>
                    <a:pt x="10" y="19"/>
                  </a:lnTo>
                  <a:lnTo>
                    <a:pt x="12" y="19"/>
                  </a:lnTo>
                  <a:lnTo>
                    <a:pt x="12" y="17"/>
                  </a:lnTo>
                  <a:lnTo>
                    <a:pt x="12" y="17"/>
                  </a:lnTo>
                  <a:lnTo>
                    <a:pt x="12" y="17"/>
                  </a:lnTo>
                  <a:lnTo>
                    <a:pt x="12" y="17"/>
                  </a:lnTo>
                  <a:lnTo>
                    <a:pt x="12" y="17"/>
                  </a:lnTo>
                  <a:lnTo>
                    <a:pt x="12" y="17"/>
                  </a:lnTo>
                  <a:lnTo>
                    <a:pt x="12" y="17"/>
                  </a:lnTo>
                  <a:lnTo>
                    <a:pt x="12" y="17"/>
                  </a:lnTo>
                  <a:lnTo>
                    <a:pt x="12" y="17"/>
                  </a:lnTo>
                  <a:lnTo>
                    <a:pt x="12" y="17"/>
                  </a:lnTo>
                  <a:lnTo>
                    <a:pt x="12" y="17"/>
                  </a:lnTo>
                  <a:lnTo>
                    <a:pt x="12" y="17"/>
                  </a:lnTo>
                  <a:lnTo>
                    <a:pt x="12" y="17"/>
                  </a:lnTo>
                  <a:lnTo>
                    <a:pt x="12" y="17"/>
                  </a:lnTo>
                  <a:lnTo>
                    <a:pt x="12" y="17"/>
                  </a:lnTo>
                  <a:lnTo>
                    <a:pt x="12" y="17"/>
                  </a:lnTo>
                  <a:lnTo>
                    <a:pt x="12" y="17"/>
                  </a:lnTo>
                  <a:lnTo>
                    <a:pt x="10" y="17"/>
                  </a:lnTo>
                  <a:lnTo>
                    <a:pt x="10" y="17"/>
                  </a:lnTo>
                  <a:lnTo>
                    <a:pt x="12" y="17"/>
                  </a:lnTo>
                  <a:lnTo>
                    <a:pt x="12" y="17"/>
                  </a:lnTo>
                  <a:lnTo>
                    <a:pt x="12" y="15"/>
                  </a:lnTo>
                  <a:lnTo>
                    <a:pt x="12" y="17"/>
                  </a:lnTo>
                  <a:lnTo>
                    <a:pt x="12" y="15"/>
                  </a:lnTo>
                  <a:lnTo>
                    <a:pt x="12" y="15"/>
                  </a:lnTo>
                  <a:lnTo>
                    <a:pt x="12" y="15"/>
                  </a:lnTo>
                  <a:lnTo>
                    <a:pt x="12" y="15"/>
                  </a:lnTo>
                  <a:lnTo>
                    <a:pt x="12" y="15"/>
                  </a:lnTo>
                  <a:lnTo>
                    <a:pt x="12" y="15"/>
                  </a:lnTo>
                  <a:lnTo>
                    <a:pt x="12" y="15"/>
                  </a:lnTo>
                  <a:lnTo>
                    <a:pt x="12" y="15"/>
                  </a:lnTo>
                  <a:lnTo>
                    <a:pt x="12" y="15"/>
                  </a:lnTo>
                  <a:lnTo>
                    <a:pt x="12" y="15"/>
                  </a:lnTo>
                  <a:lnTo>
                    <a:pt x="12" y="15"/>
                  </a:lnTo>
                  <a:lnTo>
                    <a:pt x="12" y="15"/>
                  </a:lnTo>
                  <a:lnTo>
                    <a:pt x="12" y="15"/>
                  </a:lnTo>
                  <a:lnTo>
                    <a:pt x="12" y="15"/>
                  </a:lnTo>
                  <a:lnTo>
                    <a:pt x="12" y="15"/>
                  </a:lnTo>
                  <a:lnTo>
                    <a:pt x="12" y="15"/>
                  </a:lnTo>
                  <a:lnTo>
                    <a:pt x="12" y="15"/>
                  </a:lnTo>
                  <a:lnTo>
                    <a:pt x="12" y="13"/>
                  </a:lnTo>
                  <a:lnTo>
                    <a:pt x="12" y="13"/>
                  </a:lnTo>
                  <a:lnTo>
                    <a:pt x="12" y="13"/>
                  </a:lnTo>
                  <a:lnTo>
                    <a:pt x="12" y="13"/>
                  </a:lnTo>
                  <a:lnTo>
                    <a:pt x="12" y="13"/>
                  </a:lnTo>
                  <a:lnTo>
                    <a:pt x="12" y="13"/>
                  </a:lnTo>
                  <a:lnTo>
                    <a:pt x="14" y="13"/>
                  </a:lnTo>
                  <a:lnTo>
                    <a:pt x="14" y="13"/>
                  </a:lnTo>
                  <a:lnTo>
                    <a:pt x="14" y="13"/>
                  </a:lnTo>
                  <a:lnTo>
                    <a:pt x="14" y="13"/>
                  </a:lnTo>
                  <a:lnTo>
                    <a:pt x="14" y="13"/>
                  </a:lnTo>
                  <a:lnTo>
                    <a:pt x="14" y="13"/>
                  </a:lnTo>
                  <a:lnTo>
                    <a:pt x="14" y="13"/>
                  </a:lnTo>
                  <a:lnTo>
                    <a:pt x="14" y="13"/>
                  </a:lnTo>
                  <a:lnTo>
                    <a:pt x="14" y="13"/>
                  </a:lnTo>
                  <a:lnTo>
                    <a:pt x="14" y="13"/>
                  </a:lnTo>
                  <a:lnTo>
                    <a:pt x="14" y="13"/>
                  </a:lnTo>
                  <a:lnTo>
                    <a:pt x="14" y="13"/>
                  </a:lnTo>
                  <a:lnTo>
                    <a:pt x="16" y="13"/>
                  </a:lnTo>
                  <a:lnTo>
                    <a:pt x="16" y="13"/>
                  </a:lnTo>
                  <a:lnTo>
                    <a:pt x="18" y="13"/>
                  </a:lnTo>
                  <a:lnTo>
                    <a:pt x="18" y="13"/>
                  </a:lnTo>
                  <a:lnTo>
                    <a:pt x="18" y="13"/>
                  </a:lnTo>
                  <a:lnTo>
                    <a:pt x="18" y="13"/>
                  </a:lnTo>
                  <a:lnTo>
                    <a:pt x="18" y="13"/>
                  </a:lnTo>
                  <a:lnTo>
                    <a:pt x="18" y="13"/>
                  </a:lnTo>
                  <a:lnTo>
                    <a:pt x="18" y="13"/>
                  </a:lnTo>
                  <a:lnTo>
                    <a:pt x="18" y="13"/>
                  </a:lnTo>
                  <a:lnTo>
                    <a:pt x="18" y="13"/>
                  </a:lnTo>
                  <a:lnTo>
                    <a:pt x="18" y="13"/>
                  </a:lnTo>
                  <a:lnTo>
                    <a:pt x="18" y="13"/>
                  </a:lnTo>
                  <a:lnTo>
                    <a:pt x="18" y="13"/>
                  </a:lnTo>
                  <a:lnTo>
                    <a:pt x="18" y="13"/>
                  </a:lnTo>
                  <a:lnTo>
                    <a:pt x="18" y="15"/>
                  </a:lnTo>
                  <a:lnTo>
                    <a:pt x="18" y="15"/>
                  </a:lnTo>
                  <a:lnTo>
                    <a:pt x="18" y="15"/>
                  </a:lnTo>
                  <a:lnTo>
                    <a:pt x="18" y="15"/>
                  </a:lnTo>
                  <a:lnTo>
                    <a:pt x="20" y="17"/>
                  </a:lnTo>
                  <a:lnTo>
                    <a:pt x="20" y="17"/>
                  </a:lnTo>
                  <a:lnTo>
                    <a:pt x="20" y="17"/>
                  </a:lnTo>
                  <a:lnTo>
                    <a:pt x="20" y="17"/>
                  </a:lnTo>
                  <a:lnTo>
                    <a:pt x="20" y="17"/>
                  </a:lnTo>
                  <a:lnTo>
                    <a:pt x="20" y="17"/>
                  </a:lnTo>
                  <a:lnTo>
                    <a:pt x="20" y="17"/>
                  </a:lnTo>
                  <a:lnTo>
                    <a:pt x="20" y="17"/>
                  </a:lnTo>
                  <a:lnTo>
                    <a:pt x="20" y="17"/>
                  </a:lnTo>
                  <a:lnTo>
                    <a:pt x="20" y="17"/>
                  </a:lnTo>
                  <a:lnTo>
                    <a:pt x="22" y="17"/>
                  </a:lnTo>
                  <a:lnTo>
                    <a:pt x="22" y="17"/>
                  </a:lnTo>
                  <a:lnTo>
                    <a:pt x="22" y="17"/>
                  </a:lnTo>
                  <a:lnTo>
                    <a:pt x="22" y="17"/>
                  </a:lnTo>
                  <a:lnTo>
                    <a:pt x="22" y="17"/>
                  </a:lnTo>
                  <a:lnTo>
                    <a:pt x="23" y="17"/>
                  </a:lnTo>
                  <a:lnTo>
                    <a:pt x="23" y="19"/>
                  </a:lnTo>
                  <a:lnTo>
                    <a:pt x="23" y="19"/>
                  </a:lnTo>
                  <a:lnTo>
                    <a:pt x="25" y="19"/>
                  </a:lnTo>
                  <a:lnTo>
                    <a:pt x="25" y="19"/>
                  </a:lnTo>
                  <a:lnTo>
                    <a:pt x="25" y="19"/>
                  </a:lnTo>
                  <a:lnTo>
                    <a:pt x="25" y="19"/>
                  </a:lnTo>
                  <a:lnTo>
                    <a:pt x="29" y="21"/>
                  </a:lnTo>
                  <a:lnTo>
                    <a:pt x="29" y="21"/>
                  </a:lnTo>
                  <a:lnTo>
                    <a:pt x="29" y="21"/>
                  </a:lnTo>
                  <a:lnTo>
                    <a:pt x="29" y="21"/>
                  </a:lnTo>
                  <a:lnTo>
                    <a:pt x="31" y="21"/>
                  </a:lnTo>
                  <a:lnTo>
                    <a:pt x="31" y="21"/>
                  </a:lnTo>
                  <a:lnTo>
                    <a:pt x="31" y="21"/>
                  </a:lnTo>
                  <a:lnTo>
                    <a:pt x="33" y="19"/>
                  </a:lnTo>
                  <a:lnTo>
                    <a:pt x="37" y="17"/>
                  </a:lnTo>
                  <a:lnTo>
                    <a:pt x="37" y="17"/>
                  </a:lnTo>
                  <a:lnTo>
                    <a:pt x="37" y="17"/>
                  </a:lnTo>
                  <a:lnTo>
                    <a:pt x="37" y="17"/>
                  </a:lnTo>
                  <a:lnTo>
                    <a:pt x="39" y="15"/>
                  </a:lnTo>
                  <a:lnTo>
                    <a:pt x="41" y="15"/>
                  </a:lnTo>
                  <a:lnTo>
                    <a:pt x="43" y="13"/>
                  </a:lnTo>
                  <a:lnTo>
                    <a:pt x="43" y="13"/>
                  </a:lnTo>
                  <a:lnTo>
                    <a:pt x="47" y="11"/>
                  </a:lnTo>
                  <a:lnTo>
                    <a:pt x="48" y="9"/>
                  </a:lnTo>
                  <a:lnTo>
                    <a:pt x="50" y="7"/>
                  </a:lnTo>
                  <a:lnTo>
                    <a:pt x="50" y="7"/>
                  </a:lnTo>
                  <a:lnTo>
                    <a:pt x="54" y="5"/>
                  </a:lnTo>
                  <a:lnTo>
                    <a:pt x="54" y="5"/>
                  </a:lnTo>
                  <a:lnTo>
                    <a:pt x="58" y="3"/>
                  </a:lnTo>
                  <a:lnTo>
                    <a:pt x="62" y="0"/>
                  </a:lnTo>
                  <a:lnTo>
                    <a:pt x="64" y="3"/>
                  </a:lnTo>
                  <a:lnTo>
                    <a:pt x="64" y="5"/>
                  </a:lnTo>
                  <a:lnTo>
                    <a:pt x="64" y="7"/>
                  </a:lnTo>
                  <a:lnTo>
                    <a:pt x="66" y="9"/>
                  </a:lnTo>
                  <a:lnTo>
                    <a:pt x="66" y="13"/>
                  </a:lnTo>
                  <a:lnTo>
                    <a:pt x="68" y="17"/>
                  </a:lnTo>
                  <a:lnTo>
                    <a:pt x="66" y="17"/>
                  </a:lnTo>
                  <a:lnTo>
                    <a:pt x="66" y="17"/>
                  </a:lnTo>
                  <a:lnTo>
                    <a:pt x="66" y="17"/>
                  </a:lnTo>
                  <a:lnTo>
                    <a:pt x="66" y="17"/>
                  </a:lnTo>
                  <a:lnTo>
                    <a:pt x="66" y="17"/>
                  </a:lnTo>
                  <a:lnTo>
                    <a:pt x="66" y="21"/>
                  </a:lnTo>
                  <a:lnTo>
                    <a:pt x="66" y="21"/>
                  </a:lnTo>
                  <a:lnTo>
                    <a:pt x="66" y="21"/>
                  </a:lnTo>
                  <a:lnTo>
                    <a:pt x="70" y="19"/>
                  </a:lnTo>
                  <a:lnTo>
                    <a:pt x="70" y="21"/>
                  </a:lnTo>
                  <a:lnTo>
                    <a:pt x="70" y="21"/>
                  </a:lnTo>
                  <a:lnTo>
                    <a:pt x="70" y="21"/>
                  </a:lnTo>
                  <a:lnTo>
                    <a:pt x="70" y="23"/>
                  </a:lnTo>
                  <a:lnTo>
                    <a:pt x="68" y="25"/>
                  </a:lnTo>
                  <a:lnTo>
                    <a:pt x="68" y="2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2" name="Freeform 121"/>
            <p:cNvSpPr>
              <a:spLocks noEditPoints="1"/>
            </p:cNvSpPr>
            <p:nvPr/>
          </p:nvSpPr>
          <p:spPr bwMode="auto">
            <a:xfrm>
              <a:off x="8148638" y="3536950"/>
              <a:ext cx="563563" cy="665163"/>
            </a:xfrm>
            <a:custGeom>
              <a:avLst/>
              <a:gdLst>
                <a:gd name="T0" fmla="*/ 2 w 355"/>
                <a:gd name="T1" fmla="*/ 392 h 419"/>
                <a:gd name="T2" fmla="*/ 67 w 355"/>
                <a:gd name="T3" fmla="*/ 386 h 419"/>
                <a:gd name="T4" fmla="*/ 84 w 355"/>
                <a:gd name="T5" fmla="*/ 361 h 419"/>
                <a:gd name="T6" fmla="*/ 94 w 355"/>
                <a:gd name="T7" fmla="*/ 348 h 419"/>
                <a:gd name="T8" fmla="*/ 96 w 355"/>
                <a:gd name="T9" fmla="*/ 317 h 419"/>
                <a:gd name="T10" fmla="*/ 117 w 355"/>
                <a:gd name="T11" fmla="*/ 307 h 419"/>
                <a:gd name="T12" fmla="*/ 102 w 355"/>
                <a:gd name="T13" fmla="*/ 282 h 419"/>
                <a:gd name="T14" fmla="*/ 103 w 355"/>
                <a:gd name="T15" fmla="*/ 271 h 419"/>
                <a:gd name="T16" fmla="*/ 88 w 355"/>
                <a:gd name="T17" fmla="*/ 261 h 419"/>
                <a:gd name="T18" fmla="*/ 90 w 355"/>
                <a:gd name="T19" fmla="*/ 255 h 419"/>
                <a:gd name="T20" fmla="*/ 98 w 355"/>
                <a:gd name="T21" fmla="*/ 246 h 419"/>
                <a:gd name="T22" fmla="*/ 121 w 355"/>
                <a:gd name="T23" fmla="*/ 244 h 419"/>
                <a:gd name="T24" fmla="*/ 132 w 355"/>
                <a:gd name="T25" fmla="*/ 257 h 419"/>
                <a:gd name="T26" fmla="*/ 126 w 355"/>
                <a:gd name="T27" fmla="*/ 282 h 419"/>
                <a:gd name="T28" fmla="*/ 113 w 355"/>
                <a:gd name="T29" fmla="*/ 286 h 419"/>
                <a:gd name="T30" fmla="*/ 107 w 355"/>
                <a:gd name="T31" fmla="*/ 284 h 419"/>
                <a:gd name="T32" fmla="*/ 107 w 355"/>
                <a:gd name="T33" fmla="*/ 257 h 419"/>
                <a:gd name="T34" fmla="*/ 102 w 355"/>
                <a:gd name="T35" fmla="*/ 263 h 419"/>
                <a:gd name="T36" fmla="*/ 98 w 355"/>
                <a:gd name="T37" fmla="*/ 257 h 419"/>
                <a:gd name="T38" fmla="*/ 107 w 355"/>
                <a:gd name="T39" fmla="*/ 248 h 419"/>
                <a:gd name="T40" fmla="*/ 144 w 355"/>
                <a:gd name="T41" fmla="*/ 238 h 419"/>
                <a:gd name="T42" fmla="*/ 92 w 355"/>
                <a:gd name="T43" fmla="*/ 234 h 419"/>
                <a:gd name="T44" fmla="*/ 171 w 355"/>
                <a:gd name="T45" fmla="*/ 252 h 419"/>
                <a:gd name="T46" fmla="*/ 150 w 355"/>
                <a:gd name="T47" fmla="*/ 265 h 419"/>
                <a:gd name="T48" fmla="*/ 138 w 355"/>
                <a:gd name="T49" fmla="*/ 252 h 419"/>
                <a:gd name="T50" fmla="*/ 161 w 355"/>
                <a:gd name="T51" fmla="*/ 240 h 419"/>
                <a:gd name="T52" fmla="*/ 171 w 355"/>
                <a:gd name="T53" fmla="*/ 231 h 419"/>
                <a:gd name="T54" fmla="*/ 92 w 355"/>
                <a:gd name="T55" fmla="*/ 232 h 419"/>
                <a:gd name="T56" fmla="*/ 153 w 355"/>
                <a:gd name="T57" fmla="*/ 200 h 419"/>
                <a:gd name="T58" fmla="*/ 236 w 355"/>
                <a:gd name="T59" fmla="*/ 163 h 419"/>
                <a:gd name="T60" fmla="*/ 292 w 355"/>
                <a:gd name="T61" fmla="*/ 113 h 419"/>
                <a:gd name="T62" fmla="*/ 292 w 355"/>
                <a:gd name="T63" fmla="*/ 138 h 419"/>
                <a:gd name="T64" fmla="*/ 282 w 355"/>
                <a:gd name="T65" fmla="*/ 156 h 419"/>
                <a:gd name="T66" fmla="*/ 272 w 355"/>
                <a:gd name="T67" fmla="*/ 198 h 419"/>
                <a:gd name="T68" fmla="*/ 261 w 355"/>
                <a:gd name="T69" fmla="*/ 215 h 419"/>
                <a:gd name="T70" fmla="*/ 257 w 355"/>
                <a:gd name="T71" fmla="*/ 215 h 419"/>
                <a:gd name="T72" fmla="*/ 240 w 355"/>
                <a:gd name="T73" fmla="*/ 221 h 419"/>
                <a:gd name="T74" fmla="*/ 217 w 355"/>
                <a:gd name="T75" fmla="*/ 225 h 419"/>
                <a:gd name="T76" fmla="*/ 213 w 355"/>
                <a:gd name="T77" fmla="*/ 236 h 419"/>
                <a:gd name="T78" fmla="*/ 190 w 355"/>
                <a:gd name="T79" fmla="*/ 248 h 419"/>
                <a:gd name="T80" fmla="*/ 184 w 355"/>
                <a:gd name="T81" fmla="*/ 229 h 419"/>
                <a:gd name="T82" fmla="*/ 161 w 355"/>
                <a:gd name="T83" fmla="*/ 232 h 419"/>
                <a:gd name="T84" fmla="*/ 140 w 355"/>
                <a:gd name="T85" fmla="*/ 234 h 419"/>
                <a:gd name="T86" fmla="*/ 119 w 355"/>
                <a:gd name="T87" fmla="*/ 238 h 419"/>
                <a:gd name="T88" fmla="*/ 138 w 355"/>
                <a:gd name="T89" fmla="*/ 221 h 419"/>
                <a:gd name="T90" fmla="*/ 173 w 355"/>
                <a:gd name="T91" fmla="*/ 209 h 419"/>
                <a:gd name="T92" fmla="*/ 192 w 355"/>
                <a:gd name="T93" fmla="*/ 211 h 419"/>
                <a:gd name="T94" fmla="*/ 205 w 355"/>
                <a:gd name="T95" fmla="*/ 194 h 419"/>
                <a:gd name="T96" fmla="*/ 217 w 355"/>
                <a:gd name="T97" fmla="*/ 179 h 419"/>
                <a:gd name="T98" fmla="*/ 246 w 355"/>
                <a:gd name="T99" fmla="*/ 163 h 419"/>
                <a:gd name="T100" fmla="*/ 263 w 355"/>
                <a:gd name="T101" fmla="*/ 115 h 419"/>
                <a:gd name="T102" fmla="*/ 276 w 355"/>
                <a:gd name="T103" fmla="*/ 102 h 419"/>
                <a:gd name="T104" fmla="*/ 253 w 355"/>
                <a:gd name="T105" fmla="*/ 75 h 419"/>
                <a:gd name="T106" fmla="*/ 280 w 355"/>
                <a:gd name="T107" fmla="*/ 6 h 419"/>
                <a:gd name="T108" fmla="*/ 330 w 355"/>
                <a:gd name="T109" fmla="*/ 33 h 419"/>
                <a:gd name="T110" fmla="*/ 347 w 355"/>
                <a:gd name="T111" fmla="*/ 50 h 419"/>
                <a:gd name="T112" fmla="*/ 336 w 355"/>
                <a:gd name="T113" fmla="*/ 58 h 419"/>
                <a:gd name="T114" fmla="*/ 295 w 355"/>
                <a:gd name="T115" fmla="*/ 67 h 419"/>
                <a:gd name="T116" fmla="*/ 276 w 355"/>
                <a:gd name="T117" fmla="*/ 79 h 419"/>
                <a:gd name="T118" fmla="*/ 263 w 355"/>
                <a:gd name="T119" fmla="*/ 77 h 419"/>
                <a:gd name="T120" fmla="*/ 278 w 355"/>
                <a:gd name="T121" fmla="*/ 52 h 419"/>
                <a:gd name="T122" fmla="*/ 288 w 355"/>
                <a:gd name="T123" fmla="*/ 10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5" h="419">
                  <a:moveTo>
                    <a:pt x="6" y="415"/>
                  </a:moveTo>
                  <a:lnTo>
                    <a:pt x="6" y="417"/>
                  </a:lnTo>
                  <a:lnTo>
                    <a:pt x="7" y="417"/>
                  </a:lnTo>
                  <a:lnTo>
                    <a:pt x="6" y="419"/>
                  </a:lnTo>
                  <a:lnTo>
                    <a:pt x="4" y="417"/>
                  </a:lnTo>
                  <a:lnTo>
                    <a:pt x="6" y="415"/>
                  </a:lnTo>
                  <a:close/>
                  <a:moveTo>
                    <a:pt x="13" y="415"/>
                  </a:moveTo>
                  <a:lnTo>
                    <a:pt x="13" y="417"/>
                  </a:lnTo>
                  <a:lnTo>
                    <a:pt x="11" y="417"/>
                  </a:lnTo>
                  <a:lnTo>
                    <a:pt x="11" y="415"/>
                  </a:lnTo>
                  <a:lnTo>
                    <a:pt x="9" y="415"/>
                  </a:lnTo>
                  <a:lnTo>
                    <a:pt x="11" y="415"/>
                  </a:lnTo>
                  <a:lnTo>
                    <a:pt x="13" y="413"/>
                  </a:lnTo>
                  <a:lnTo>
                    <a:pt x="13" y="415"/>
                  </a:lnTo>
                  <a:close/>
                  <a:moveTo>
                    <a:pt x="27" y="409"/>
                  </a:moveTo>
                  <a:lnTo>
                    <a:pt x="27" y="407"/>
                  </a:lnTo>
                  <a:lnTo>
                    <a:pt x="29" y="407"/>
                  </a:lnTo>
                  <a:lnTo>
                    <a:pt x="29" y="409"/>
                  </a:lnTo>
                  <a:lnTo>
                    <a:pt x="27" y="409"/>
                  </a:lnTo>
                  <a:close/>
                  <a:moveTo>
                    <a:pt x="30" y="409"/>
                  </a:moveTo>
                  <a:lnTo>
                    <a:pt x="32" y="409"/>
                  </a:lnTo>
                  <a:lnTo>
                    <a:pt x="30" y="409"/>
                  </a:lnTo>
                  <a:lnTo>
                    <a:pt x="29" y="409"/>
                  </a:lnTo>
                  <a:lnTo>
                    <a:pt x="29" y="407"/>
                  </a:lnTo>
                  <a:lnTo>
                    <a:pt x="29" y="409"/>
                  </a:lnTo>
                  <a:lnTo>
                    <a:pt x="30" y="409"/>
                  </a:lnTo>
                  <a:close/>
                  <a:moveTo>
                    <a:pt x="2" y="392"/>
                  </a:moveTo>
                  <a:lnTo>
                    <a:pt x="0" y="392"/>
                  </a:lnTo>
                  <a:lnTo>
                    <a:pt x="2" y="392"/>
                  </a:lnTo>
                  <a:close/>
                  <a:moveTo>
                    <a:pt x="125" y="390"/>
                  </a:moveTo>
                  <a:lnTo>
                    <a:pt x="123" y="390"/>
                  </a:lnTo>
                  <a:lnTo>
                    <a:pt x="125" y="390"/>
                  </a:lnTo>
                  <a:close/>
                  <a:moveTo>
                    <a:pt x="54" y="382"/>
                  </a:moveTo>
                  <a:lnTo>
                    <a:pt x="52" y="382"/>
                  </a:lnTo>
                  <a:lnTo>
                    <a:pt x="52" y="380"/>
                  </a:lnTo>
                  <a:lnTo>
                    <a:pt x="54" y="380"/>
                  </a:lnTo>
                  <a:lnTo>
                    <a:pt x="54" y="382"/>
                  </a:lnTo>
                  <a:close/>
                  <a:moveTo>
                    <a:pt x="297" y="374"/>
                  </a:moveTo>
                  <a:lnTo>
                    <a:pt x="297" y="376"/>
                  </a:lnTo>
                  <a:lnTo>
                    <a:pt x="297" y="374"/>
                  </a:lnTo>
                  <a:close/>
                  <a:moveTo>
                    <a:pt x="77" y="374"/>
                  </a:moveTo>
                  <a:lnTo>
                    <a:pt x="77" y="376"/>
                  </a:lnTo>
                  <a:lnTo>
                    <a:pt x="75" y="376"/>
                  </a:lnTo>
                  <a:lnTo>
                    <a:pt x="75" y="378"/>
                  </a:lnTo>
                  <a:lnTo>
                    <a:pt x="73" y="378"/>
                  </a:lnTo>
                  <a:lnTo>
                    <a:pt x="71" y="378"/>
                  </a:lnTo>
                  <a:lnTo>
                    <a:pt x="71" y="380"/>
                  </a:lnTo>
                  <a:lnTo>
                    <a:pt x="69" y="380"/>
                  </a:lnTo>
                  <a:lnTo>
                    <a:pt x="71" y="380"/>
                  </a:lnTo>
                  <a:lnTo>
                    <a:pt x="71" y="382"/>
                  </a:lnTo>
                  <a:lnTo>
                    <a:pt x="69" y="382"/>
                  </a:lnTo>
                  <a:lnTo>
                    <a:pt x="69" y="384"/>
                  </a:lnTo>
                  <a:lnTo>
                    <a:pt x="69" y="386"/>
                  </a:lnTo>
                  <a:lnTo>
                    <a:pt x="67" y="386"/>
                  </a:lnTo>
                  <a:lnTo>
                    <a:pt x="67" y="384"/>
                  </a:lnTo>
                  <a:lnTo>
                    <a:pt x="67" y="382"/>
                  </a:lnTo>
                  <a:lnTo>
                    <a:pt x="69" y="382"/>
                  </a:lnTo>
                  <a:lnTo>
                    <a:pt x="67" y="382"/>
                  </a:lnTo>
                  <a:lnTo>
                    <a:pt x="67" y="380"/>
                  </a:lnTo>
                  <a:lnTo>
                    <a:pt x="69" y="380"/>
                  </a:lnTo>
                  <a:lnTo>
                    <a:pt x="69" y="378"/>
                  </a:lnTo>
                  <a:lnTo>
                    <a:pt x="71" y="378"/>
                  </a:lnTo>
                  <a:lnTo>
                    <a:pt x="71" y="376"/>
                  </a:lnTo>
                  <a:lnTo>
                    <a:pt x="71" y="374"/>
                  </a:lnTo>
                  <a:lnTo>
                    <a:pt x="73" y="374"/>
                  </a:lnTo>
                  <a:lnTo>
                    <a:pt x="73" y="376"/>
                  </a:lnTo>
                  <a:lnTo>
                    <a:pt x="75" y="376"/>
                  </a:lnTo>
                  <a:lnTo>
                    <a:pt x="75" y="374"/>
                  </a:lnTo>
                  <a:lnTo>
                    <a:pt x="77" y="373"/>
                  </a:lnTo>
                  <a:lnTo>
                    <a:pt x="77" y="374"/>
                  </a:lnTo>
                  <a:close/>
                  <a:moveTo>
                    <a:pt x="71" y="369"/>
                  </a:moveTo>
                  <a:lnTo>
                    <a:pt x="73" y="369"/>
                  </a:lnTo>
                  <a:lnTo>
                    <a:pt x="71" y="369"/>
                  </a:lnTo>
                  <a:close/>
                  <a:moveTo>
                    <a:pt x="299" y="369"/>
                  </a:moveTo>
                  <a:lnTo>
                    <a:pt x="297" y="369"/>
                  </a:lnTo>
                  <a:lnTo>
                    <a:pt x="299" y="369"/>
                  </a:lnTo>
                  <a:close/>
                  <a:moveTo>
                    <a:pt x="82" y="363"/>
                  </a:moveTo>
                  <a:lnTo>
                    <a:pt x="80" y="363"/>
                  </a:lnTo>
                  <a:lnTo>
                    <a:pt x="82" y="363"/>
                  </a:lnTo>
                  <a:lnTo>
                    <a:pt x="82" y="361"/>
                  </a:lnTo>
                  <a:lnTo>
                    <a:pt x="84" y="361"/>
                  </a:lnTo>
                  <a:lnTo>
                    <a:pt x="82" y="361"/>
                  </a:lnTo>
                  <a:lnTo>
                    <a:pt x="82" y="363"/>
                  </a:lnTo>
                  <a:close/>
                  <a:moveTo>
                    <a:pt x="77" y="353"/>
                  </a:moveTo>
                  <a:lnTo>
                    <a:pt x="77" y="355"/>
                  </a:lnTo>
                  <a:lnTo>
                    <a:pt x="77" y="353"/>
                  </a:lnTo>
                  <a:close/>
                  <a:moveTo>
                    <a:pt x="88" y="357"/>
                  </a:moveTo>
                  <a:lnTo>
                    <a:pt x="86" y="357"/>
                  </a:lnTo>
                  <a:lnTo>
                    <a:pt x="86" y="355"/>
                  </a:lnTo>
                  <a:lnTo>
                    <a:pt x="86" y="353"/>
                  </a:lnTo>
                  <a:lnTo>
                    <a:pt x="88" y="353"/>
                  </a:lnTo>
                  <a:lnTo>
                    <a:pt x="88" y="355"/>
                  </a:lnTo>
                  <a:lnTo>
                    <a:pt x="88" y="357"/>
                  </a:lnTo>
                  <a:close/>
                  <a:moveTo>
                    <a:pt x="92" y="348"/>
                  </a:moveTo>
                  <a:lnTo>
                    <a:pt x="92" y="350"/>
                  </a:lnTo>
                  <a:lnTo>
                    <a:pt x="94" y="350"/>
                  </a:lnTo>
                  <a:lnTo>
                    <a:pt x="92" y="350"/>
                  </a:lnTo>
                  <a:lnTo>
                    <a:pt x="90" y="350"/>
                  </a:lnTo>
                  <a:lnTo>
                    <a:pt x="90" y="348"/>
                  </a:lnTo>
                  <a:lnTo>
                    <a:pt x="92" y="348"/>
                  </a:lnTo>
                  <a:close/>
                  <a:moveTo>
                    <a:pt x="100" y="344"/>
                  </a:moveTo>
                  <a:lnTo>
                    <a:pt x="98" y="344"/>
                  </a:lnTo>
                  <a:lnTo>
                    <a:pt x="98" y="346"/>
                  </a:lnTo>
                  <a:lnTo>
                    <a:pt x="96" y="346"/>
                  </a:lnTo>
                  <a:lnTo>
                    <a:pt x="96" y="348"/>
                  </a:lnTo>
                  <a:lnTo>
                    <a:pt x="94" y="348"/>
                  </a:lnTo>
                  <a:lnTo>
                    <a:pt x="96" y="348"/>
                  </a:lnTo>
                  <a:lnTo>
                    <a:pt x="94" y="348"/>
                  </a:lnTo>
                  <a:lnTo>
                    <a:pt x="94" y="350"/>
                  </a:lnTo>
                  <a:lnTo>
                    <a:pt x="92" y="348"/>
                  </a:lnTo>
                  <a:lnTo>
                    <a:pt x="90" y="348"/>
                  </a:lnTo>
                  <a:lnTo>
                    <a:pt x="92" y="348"/>
                  </a:lnTo>
                  <a:lnTo>
                    <a:pt x="92" y="346"/>
                  </a:lnTo>
                  <a:lnTo>
                    <a:pt x="94" y="346"/>
                  </a:lnTo>
                  <a:lnTo>
                    <a:pt x="94" y="344"/>
                  </a:lnTo>
                  <a:lnTo>
                    <a:pt x="96" y="346"/>
                  </a:lnTo>
                  <a:lnTo>
                    <a:pt x="96" y="344"/>
                  </a:lnTo>
                  <a:lnTo>
                    <a:pt x="98" y="344"/>
                  </a:lnTo>
                  <a:lnTo>
                    <a:pt x="100" y="344"/>
                  </a:lnTo>
                  <a:lnTo>
                    <a:pt x="98" y="342"/>
                  </a:lnTo>
                  <a:lnTo>
                    <a:pt x="100" y="342"/>
                  </a:lnTo>
                  <a:lnTo>
                    <a:pt x="100" y="344"/>
                  </a:lnTo>
                  <a:close/>
                  <a:moveTo>
                    <a:pt x="98" y="327"/>
                  </a:moveTo>
                  <a:lnTo>
                    <a:pt x="98" y="325"/>
                  </a:lnTo>
                  <a:lnTo>
                    <a:pt x="98" y="327"/>
                  </a:lnTo>
                  <a:close/>
                  <a:moveTo>
                    <a:pt x="100" y="323"/>
                  </a:moveTo>
                  <a:lnTo>
                    <a:pt x="100" y="321"/>
                  </a:lnTo>
                  <a:lnTo>
                    <a:pt x="100" y="323"/>
                  </a:lnTo>
                  <a:close/>
                  <a:moveTo>
                    <a:pt x="102" y="317"/>
                  </a:moveTo>
                  <a:lnTo>
                    <a:pt x="102" y="319"/>
                  </a:lnTo>
                  <a:lnTo>
                    <a:pt x="103" y="319"/>
                  </a:lnTo>
                  <a:lnTo>
                    <a:pt x="102" y="319"/>
                  </a:lnTo>
                  <a:lnTo>
                    <a:pt x="102" y="317"/>
                  </a:lnTo>
                  <a:close/>
                  <a:moveTo>
                    <a:pt x="98" y="317"/>
                  </a:moveTo>
                  <a:lnTo>
                    <a:pt x="96" y="317"/>
                  </a:lnTo>
                  <a:lnTo>
                    <a:pt x="98" y="317"/>
                  </a:lnTo>
                  <a:close/>
                  <a:moveTo>
                    <a:pt x="103" y="317"/>
                  </a:moveTo>
                  <a:lnTo>
                    <a:pt x="102" y="315"/>
                  </a:lnTo>
                  <a:lnTo>
                    <a:pt x="103" y="315"/>
                  </a:lnTo>
                  <a:lnTo>
                    <a:pt x="103" y="317"/>
                  </a:lnTo>
                  <a:close/>
                  <a:moveTo>
                    <a:pt x="111" y="307"/>
                  </a:moveTo>
                  <a:lnTo>
                    <a:pt x="113" y="307"/>
                  </a:lnTo>
                  <a:lnTo>
                    <a:pt x="115" y="307"/>
                  </a:lnTo>
                  <a:lnTo>
                    <a:pt x="115" y="309"/>
                  </a:lnTo>
                  <a:lnTo>
                    <a:pt x="113" y="311"/>
                  </a:lnTo>
                  <a:lnTo>
                    <a:pt x="111" y="311"/>
                  </a:lnTo>
                  <a:lnTo>
                    <a:pt x="111" y="309"/>
                  </a:lnTo>
                  <a:lnTo>
                    <a:pt x="109" y="309"/>
                  </a:lnTo>
                  <a:lnTo>
                    <a:pt x="109" y="307"/>
                  </a:lnTo>
                  <a:lnTo>
                    <a:pt x="111" y="307"/>
                  </a:lnTo>
                  <a:close/>
                  <a:moveTo>
                    <a:pt x="107" y="307"/>
                  </a:moveTo>
                  <a:lnTo>
                    <a:pt x="105" y="307"/>
                  </a:lnTo>
                  <a:lnTo>
                    <a:pt x="107" y="307"/>
                  </a:lnTo>
                  <a:close/>
                  <a:moveTo>
                    <a:pt x="269" y="307"/>
                  </a:moveTo>
                  <a:lnTo>
                    <a:pt x="269" y="305"/>
                  </a:lnTo>
                  <a:lnTo>
                    <a:pt x="269" y="307"/>
                  </a:lnTo>
                  <a:close/>
                  <a:moveTo>
                    <a:pt x="121" y="305"/>
                  </a:moveTo>
                  <a:lnTo>
                    <a:pt x="119" y="305"/>
                  </a:lnTo>
                  <a:lnTo>
                    <a:pt x="119" y="307"/>
                  </a:lnTo>
                  <a:lnTo>
                    <a:pt x="119" y="309"/>
                  </a:lnTo>
                  <a:lnTo>
                    <a:pt x="117" y="309"/>
                  </a:lnTo>
                  <a:lnTo>
                    <a:pt x="117" y="307"/>
                  </a:lnTo>
                  <a:lnTo>
                    <a:pt x="119" y="305"/>
                  </a:lnTo>
                  <a:lnTo>
                    <a:pt x="119" y="303"/>
                  </a:lnTo>
                  <a:lnTo>
                    <a:pt x="119" y="302"/>
                  </a:lnTo>
                  <a:lnTo>
                    <a:pt x="121" y="302"/>
                  </a:lnTo>
                  <a:lnTo>
                    <a:pt x="121" y="300"/>
                  </a:lnTo>
                  <a:lnTo>
                    <a:pt x="121" y="302"/>
                  </a:lnTo>
                  <a:lnTo>
                    <a:pt x="121" y="303"/>
                  </a:lnTo>
                  <a:lnTo>
                    <a:pt x="121" y="305"/>
                  </a:lnTo>
                  <a:close/>
                  <a:moveTo>
                    <a:pt x="96" y="300"/>
                  </a:moveTo>
                  <a:lnTo>
                    <a:pt x="94" y="300"/>
                  </a:lnTo>
                  <a:lnTo>
                    <a:pt x="96" y="300"/>
                  </a:lnTo>
                  <a:close/>
                  <a:moveTo>
                    <a:pt x="103" y="300"/>
                  </a:moveTo>
                  <a:lnTo>
                    <a:pt x="102" y="300"/>
                  </a:lnTo>
                  <a:lnTo>
                    <a:pt x="103" y="300"/>
                  </a:lnTo>
                  <a:close/>
                  <a:moveTo>
                    <a:pt x="100" y="284"/>
                  </a:moveTo>
                  <a:lnTo>
                    <a:pt x="100" y="286"/>
                  </a:lnTo>
                  <a:lnTo>
                    <a:pt x="100" y="284"/>
                  </a:lnTo>
                  <a:lnTo>
                    <a:pt x="98" y="284"/>
                  </a:lnTo>
                  <a:lnTo>
                    <a:pt x="100" y="284"/>
                  </a:lnTo>
                  <a:lnTo>
                    <a:pt x="100" y="282"/>
                  </a:lnTo>
                  <a:lnTo>
                    <a:pt x="102" y="282"/>
                  </a:lnTo>
                  <a:lnTo>
                    <a:pt x="100" y="282"/>
                  </a:lnTo>
                  <a:lnTo>
                    <a:pt x="100" y="284"/>
                  </a:lnTo>
                  <a:close/>
                  <a:moveTo>
                    <a:pt x="102" y="280"/>
                  </a:moveTo>
                  <a:lnTo>
                    <a:pt x="103" y="280"/>
                  </a:lnTo>
                  <a:lnTo>
                    <a:pt x="103" y="282"/>
                  </a:lnTo>
                  <a:lnTo>
                    <a:pt x="102" y="282"/>
                  </a:lnTo>
                  <a:lnTo>
                    <a:pt x="102" y="280"/>
                  </a:lnTo>
                  <a:close/>
                  <a:moveTo>
                    <a:pt x="107" y="277"/>
                  </a:moveTo>
                  <a:lnTo>
                    <a:pt x="105" y="277"/>
                  </a:lnTo>
                  <a:lnTo>
                    <a:pt x="105" y="275"/>
                  </a:lnTo>
                  <a:lnTo>
                    <a:pt x="107" y="275"/>
                  </a:lnTo>
                  <a:lnTo>
                    <a:pt x="107" y="277"/>
                  </a:lnTo>
                  <a:close/>
                  <a:moveTo>
                    <a:pt x="259" y="269"/>
                  </a:moveTo>
                  <a:lnTo>
                    <a:pt x="259" y="271"/>
                  </a:lnTo>
                  <a:lnTo>
                    <a:pt x="259" y="269"/>
                  </a:lnTo>
                  <a:close/>
                  <a:moveTo>
                    <a:pt x="109" y="269"/>
                  </a:moveTo>
                  <a:lnTo>
                    <a:pt x="111" y="269"/>
                  </a:lnTo>
                  <a:lnTo>
                    <a:pt x="109" y="271"/>
                  </a:lnTo>
                  <a:lnTo>
                    <a:pt x="107" y="271"/>
                  </a:lnTo>
                  <a:lnTo>
                    <a:pt x="107" y="269"/>
                  </a:lnTo>
                  <a:lnTo>
                    <a:pt x="109" y="269"/>
                  </a:lnTo>
                  <a:close/>
                  <a:moveTo>
                    <a:pt x="107" y="269"/>
                  </a:moveTo>
                  <a:lnTo>
                    <a:pt x="107" y="271"/>
                  </a:lnTo>
                  <a:lnTo>
                    <a:pt x="107" y="273"/>
                  </a:lnTo>
                  <a:lnTo>
                    <a:pt x="105" y="273"/>
                  </a:lnTo>
                  <a:lnTo>
                    <a:pt x="105" y="275"/>
                  </a:lnTo>
                  <a:lnTo>
                    <a:pt x="103" y="275"/>
                  </a:lnTo>
                  <a:lnTo>
                    <a:pt x="103" y="273"/>
                  </a:lnTo>
                  <a:lnTo>
                    <a:pt x="103" y="275"/>
                  </a:lnTo>
                  <a:lnTo>
                    <a:pt x="103" y="273"/>
                  </a:lnTo>
                  <a:lnTo>
                    <a:pt x="105" y="273"/>
                  </a:lnTo>
                  <a:lnTo>
                    <a:pt x="103" y="273"/>
                  </a:lnTo>
                  <a:lnTo>
                    <a:pt x="103" y="271"/>
                  </a:lnTo>
                  <a:lnTo>
                    <a:pt x="103" y="269"/>
                  </a:lnTo>
                  <a:lnTo>
                    <a:pt x="105" y="269"/>
                  </a:lnTo>
                  <a:lnTo>
                    <a:pt x="105" y="267"/>
                  </a:lnTo>
                  <a:lnTo>
                    <a:pt x="107" y="269"/>
                  </a:lnTo>
                  <a:close/>
                  <a:moveTo>
                    <a:pt x="111" y="267"/>
                  </a:moveTo>
                  <a:lnTo>
                    <a:pt x="111" y="269"/>
                  </a:lnTo>
                  <a:lnTo>
                    <a:pt x="111" y="267"/>
                  </a:lnTo>
                  <a:close/>
                  <a:moveTo>
                    <a:pt x="144" y="265"/>
                  </a:moveTo>
                  <a:lnTo>
                    <a:pt x="144" y="263"/>
                  </a:lnTo>
                  <a:lnTo>
                    <a:pt x="144" y="265"/>
                  </a:lnTo>
                  <a:lnTo>
                    <a:pt x="146" y="265"/>
                  </a:lnTo>
                  <a:lnTo>
                    <a:pt x="144" y="265"/>
                  </a:lnTo>
                  <a:close/>
                  <a:moveTo>
                    <a:pt x="86" y="263"/>
                  </a:moveTo>
                  <a:lnTo>
                    <a:pt x="86" y="265"/>
                  </a:lnTo>
                  <a:lnTo>
                    <a:pt x="86" y="267"/>
                  </a:lnTo>
                  <a:lnTo>
                    <a:pt x="84" y="267"/>
                  </a:lnTo>
                  <a:lnTo>
                    <a:pt x="84" y="265"/>
                  </a:lnTo>
                  <a:lnTo>
                    <a:pt x="84" y="267"/>
                  </a:lnTo>
                  <a:lnTo>
                    <a:pt x="82" y="267"/>
                  </a:lnTo>
                  <a:lnTo>
                    <a:pt x="82" y="265"/>
                  </a:lnTo>
                  <a:lnTo>
                    <a:pt x="82" y="267"/>
                  </a:lnTo>
                  <a:lnTo>
                    <a:pt x="82" y="265"/>
                  </a:lnTo>
                  <a:lnTo>
                    <a:pt x="82" y="263"/>
                  </a:lnTo>
                  <a:lnTo>
                    <a:pt x="82" y="265"/>
                  </a:lnTo>
                  <a:lnTo>
                    <a:pt x="84" y="263"/>
                  </a:lnTo>
                  <a:lnTo>
                    <a:pt x="86" y="263"/>
                  </a:lnTo>
                  <a:close/>
                  <a:moveTo>
                    <a:pt x="88" y="261"/>
                  </a:moveTo>
                  <a:lnTo>
                    <a:pt x="88" y="263"/>
                  </a:lnTo>
                  <a:lnTo>
                    <a:pt x="86" y="263"/>
                  </a:lnTo>
                  <a:lnTo>
                    <a:pt x="88" y="263"/>
                  </a:lnTo>
                  <a:lnTo>
                    <a:pt x="86" y="263"/>
                  </a:lnTo>
                  <a:lnTo>
                    <a:pt x="86" y="261"/>
                  </a:lnTo>
                  <a:lnTo>
                    <a:pt x="86" y="263"/>
                  </a:lnTo>
                  <a:lnTo>
                    <a:pt x="86" y="261"/>
                  </a:lnTo>
                  <a:lnTo>
                    <a:pt x="88" y="261"/>
                  </a:lnTo>
                  <a:close/>
                  <a:moveTo>
                    <a:pt x="88" y="261"/>
                  </a:moveTo>
                  <a:lnTo>
                    <a:pt x="88" y="263"/>
                  </a:lnTo>
                  <a:lnTo>
                    <a:pt x="88" y="261"/>
                  </a:lnTo>
                  <a:close/>
                  <a:moveTo>
                    <a:pt x="261" y="259"/>
                  </a:moveTo>
                  <a:lnTo>
                    <a:pt x="259" y="259"/>
                  </a:lnTo>
                  <a:lnTo>
                    <a:pt x="259" y="257"/>
                  </a:lnTo>
                  <a:lnTo>
                    <a:pt x="261" y="257"/>
                  </a:lnTo>
                  <a:lnTo>
                    <a:pt x="261" y="259"/>
                  </a:lnTo>
                  <a:close/>
                  <a:moveTo>
                    <a:pt x="90" y="259"/>
                  </a:moveTo>
                  <a:lnTo>
                    <a:pt x="90" y="261"/>
                  </a:lnTo>
                  <a:lnTo>
                    <a:pt x="88" y="261"/>
                  </a:lnTo>
                  <a:lnTo>
                    <a:pt x="88" y="263"/>
                  </a:lnTo>
                  <a:lnTo>
                    <a:pt x="90" y="263"/>
                  </a:lnTo>
                  <a:lnTo>
                    <a:pt x="88" y="263"/>
                  </a:lnTo>
                  <a:lnTo>
                    <a:pt x="88" y="261"/>
                  </a:lnTo>
                  <a:lnTo>
                    <a:pt x="88" y="259"/>
                  </a:lnTo>
                  <a:lnTo>
                    <a:pt x="90" y="259"/>
                  </a:lnTo>
                  <a:lnTo>
                    <a:pt x="90" y="257"/>
                  </a:lnTo>
                  <a:lnTo>
                    <a:pt x="90" y="255"/>
                  </a:lnTo>
                  <a:lnTo>
                    <a:pt x="90" y="257"/>
                  </a:lnTo>
                  <a:lnTo>
                    <a:pt x="90" y="259"/>
                  </a:lnTo>
                  <a:close/>
                  <a:moveTo>
                    <a:pt x="90" y="254"/>
                  </a:moveTo>
                  <a:lnTo>
                    <a:pt x="90" y="255"/>
                  </a:lnTo>
                  <a:lnTo>
                    <a:pt x="90" y="254"/>
                  </a:lnTo>
                  <a:close/>
                  <a:moveTo>
                    <a:pt x="98" y="252"/>
                  </a:moveTo>
                  <a:lnTo>
                    <a:pt x="98" y="254"/>
                  </a:lnTo>
                  <a:lnTo>
                    <a:pt x="96" y="254"/>
                  </a:lnTo>
                  <a:lnTo>
                    <a:pt x="96" y="255"/>
                  </a:lnTo>
                  <a:lnTo>
                    <a:pt x="94" y="255"/>
                  </a:lnTo>
                  <a:lnTo>
                    <a:pt x="94" y="254"/>
                  </a:lnTo>
                  <a:lnTo>
                    <a:pt x="96" y="254"/>
                  </a:lnTo>
                  <a:lnTo>
                    <a:pt x="96" y="252"/>
                  </a:lnTo>
                  <a:lnTo>
                    <a:pt x="98" y="252"/>
                  </a:lnTo>
                  <a:close/>
                  <a:moveTo>
                    <a:pt x="98" y="250"/>
                  </a:moveTo>
                  <a:lnTo>
                    <a:pt x="96" y="250"/>
                  </a:lnTo>
                  <a:lnTo>
                    <a:pt x="98" y="250"/>
                  </a:lnTo>
                  <a:close/>
                  <a:moveTo>
                    <a:pt x="140" y="244"/>
                  </a:moveTo>
                  <a:lnTo>
                    <a:pt x="138" y="244"/>
                  </a:lnTo>
                  <a:lnTo>
                    <a:pt x="140" y="244"/>
                  </a:lnTo>
                  <a:close/>
                  <a:moveTo>
                    <a:pt x="100" y="244"/>
                  </a:moveTo>
                  <a:lnTo>
                    <a:pt x="102" y="244"/>
                  </a:lnTo>
                  <a:lnTo>
                    <a:pt x="100" y="244"/>
                  </a:lnTo>
                  <a:lnTo>
                    <a:pt x="102" y="244"/>
                  </a:lnTo>
                  <a:lnTo>
                    <a:pt x="102" y="246"/>
                  </a:lnTo>
                  <a:lnTo>
                    <a:pt x="100" y="246"/>
                  </a:lnTo>
                  <a:lnTo>
                    <a:pt x="98" y="246"/>
                  </a:lnTo>
                  <a:lnTo>
                    <a:pt x="98" y="244"/>
                  </a:lnTo>
                  <a:lnTo>
                    <a:pt x="100" y="244"/>
                  </a:lnTo>
                  <a:lnTo>
                    <a:pt x="100" y="246"/>
                  </a:lnTo>
                  <a:lnTo>
                    <a:pt x="100" y="244"/>
                  </a:lnTo>
                  <a:lnTo>
                    <a:pt x="98" y="244"/>
                  </a:lnTo>
                  <a:lnTo>
                    <a:pt x="100" y="244"/>
                  </a:lnTo>
                  <a:lnTo>
                    <a:pt x="100" y="242"/>
                  </a:lnTo>
                  <a:lnTo>
                    <a:pt x="100" y="244"/>
                  </a:lnTo>
                  <a:close/>
                  <a:moveTo>
                    <a:pt x="257" y="244"/>
                  </a:moveTo>
                  <a:lnTo>
                    <a:pt x="257" y="242"/>
                  </a:lnTo>
                  <a:lnTo>
                    <a:pt x="257" y="244"/>
                  </a:lnTo>
                  <a:close/>
                  <a:moveTo>
                    <a:pt x="140" y="242"/>
                  </a:moveTo>
                  <a:lnTo>
                    <a:pt x="142" y="242"/>
                  </a:lnTo>
                  <a:lnTo>
                    <a:pt x="144" y="242"/>
                  </a:lnTo>
                  <a:lnTo>
                    <a:pt x="142" y="242"/>
                  </a:lnTo>
                  <a:lnTo>
                    <a:pt x="142" y="244"/>
                  </a:lnTo>
                  <a:lnTo>
                    <a:pt x="142" y="242"/>
                  </a:lnTo>
                  <a:lnTo>
                    <a:pt x="140" y="242"/>
                  </a:lnTo>
                  <a:lnTo>
                    <a:pt x="140" y="244"/>
                  </a:lnTo>
                  <a:lnTo>
                    <a:pt x="140" y="242"/>
                  </a:lnTo>
                  <a:lnTo>
                    <a:pt x="138" y="242"/>
                  </a:lnTo>
                  <a:lnTo>
                    <a:pt x="140" y="242"/>
                  </a:lnTo>
                  <a:close/>
                  <a:moveTo>
                    <a:pt x="119" y="242"/>
                  </a:moveTo>
                  <a:lnTo>
                    <a:pt x="121" y="242"/>
                  </a:lnTo>
                  <a:lnTo>
                    <a:pt x="119" y="242"/>
                  </a:lnTo>
                  <a:lnTo>
                    <a:pt x="119" y="244"/>
                  </a:lnTo>
                  <a:lnTo>
                    <a:pt x="121" y="244"/>
                  </a:lnTo>
                  <a:lnTo>
                    <a:pt x="121" y="246"/>
                  </a:lnTo>
                  <a:lnTo>
                    <a:pt x="121" y="248"/>
                  </a:lnTo>
                  <a:lnTo>
                    <a:pt x="123" y="248"/>
                  </a:lnTo>
                  <a:lnTo>
                    <a:pt x="125" y="248"/>
                  </a:lnTo>
                  <a:lnTo>
                    <a:pt x="126" y="248"/>
                  </a:lnTo>
                  <a:lnTo>
                    <a:pt x="128" y="248"/>
                  </a:lnTo>
                  <a:lnTo>
                    <a:pt x="128" y="246"/>
                  </a:lnTo>
                  <a:lnTo>
                    <a:pt x="130" y="246"/>
                  </a:lnTo>
                  <a:lnTo>
                    <a:pt x="130" y="248"/>
                  </a:lnTo>
                  <a:lnTo>
                    <a:pt x="132" y="248"/>
                  </a:lnTo>
                  <a:lnTo>
                    <a:pt x="132" y="250"/>
                  </a:lnTo>
                  <a:lnTo>
                    <a:pt x="130" y="252"/>
                  </a:lnTo>
                  <a:lnTo>
                    <a:pt x="128" y="252"/>
                  </a:lnTo>
                  <a:lnTo>
                    <a:pt x="128" y="254"/>
                  </a:lnTo>
                  <a:lnTo>
                    <a:pt x="128" y="252"/>
                  </a:lnTo>
                  <a:lnTo>
                    <a:pt x="128" y="254"/>
                  </a:lnTo>
                  <a:lnTo>
                    <a:pt x="128" y="255"/>
                  </a:lnTo>
                  <a:lnTo>
                    <a:pt x="130" y="255"/>
                  </a:lnTo>
                  <a:lnTo>
                    <a:pt x="130" y="254"/>
                  </a:lnTo>
                  <a:lnTo>
                    <a:pt x="130" y="255"/>
                  </a:lnTo>
                  <a:lnTo>
                    <a:pt x="130" y="254"/>
                  </a:lnTo>
                  <a:lnTo>
                    <a:pt x="132" y="255"/>
                  </a:lnTo>
                  <a:lnTo>
                    <a:pt x="134" y="255"/>
                  </a:lnTo>
                  <a:lnTo>
                    <a:pt x="134" y="254"/>
                  </a:lnTo>
                  <a:lnTo>
                    <a:pt x="134" y="255"/>
                  </a:lnTo>
                  <a:lnTo>
                    <a:pt x="132" y="255"/>
                  </a:lnTo>
                  <a:lnTo>
                    <a:pt x="132" y="257"/>
                  </a:lnTo>
                  <a:lnTo>
                    <a:pt x="134" y="257"/>
                  </a:lnTo>
                  <a:lnTo>
                    <a:pt x="136" y="257"/>
                  </a:lnTo>
                  <a:lnTo>
                    <a:pt x="136" y="259"/>
                  </a:lnTo>
                  <a:lnTo>
                    <a:pt x="134" y="259"/>
                  </a:lnTo>
                  <a:lnTo>
                    <a:pt x="134" y="261"/>
                  </a:lnTo>
                  <a:lnTo>
                    <a:pt x="136" y="261"/>
                  </a:lnTo>
                  <a:lnTo>
                    <a:pt x="136" y="263"/>
                  </a:lnTo>
                  <a:lnTo>
                    <a:pt x="134" y="263"/>
                  </a:lnTo>
                  <a:lnTo>
                    <a:pt x="136" y="263"/>
                  </a:lnTo>
                  <a:lnTo>
                    <a:pt x="134" y="263"/>
                  </a:lnTo>
                  <a:lnTo>
                    <a:pt x="134" y="265"/>
                  </a:lnTo>
                  <a:lnTo>
                    <a:pt x="132" y="265"/>
                  </a:lnTo>
                  <a:lnTo>
                    <a:pt x="132" y="267"/>
                  </a:lnTo>
                  <a:lnTo>
                    <a:pt x="130" y="267"/>
                  </a:lnTo>
                  <a:lnTo>
                    <a:pt x="130" y="269"/>
                  </a:lnTo>
                  <a:lnTo>
                    <a:pt x="132" y="269"/>
                  </a:lnTo>
                  <a:lnTo>
                    <a:pt x="130" y="269"/>
                  </a:lnTo>
                  <a:lnTo>
                    <a:pt x="130" y="271"/>
                  </a:lnTo>
                  <a:lnTo>
                    <a:pt x="130" y="273"/>
                  </a:lnTo>
                  <a:lnTo>
                    <a:pt x="128" y="273"/>
                  </a:lnTo>
                  <a:lnTo>
                    <a:pt x="128" y="275"/>
                  </a:lnTo>
                  <a:lnTo>
                    <a:pt x="128" y="277"/>
                  </a:lnTo>
                  <a:lnTo>
                    <a:pt x="128" y="279"/>
                  </a:lnTo>
                  <a:lnTo>
                    <a:pt x="126" y="280"/>
                  </a:lnTo>
                  <a:lnTo>
                    <a:pt x="126" y="282"/>
                  </a:lnTo>
                  <a:lnTo>
                    <a:pt x="128" y="282"/>
                  </a:lnTo>
                  <a:lnTo>
                    <a:pt x="126" y="282"/>
                  </a:lnTo>
                  <a:lnTo>
                    <a:pt x="126" y="284"/>
                  </a:lnTo>
                  <a:lnTo>
                    <a:pt x="126" y="286"/>
                  </a:lnTo>
                  <a:lnTo>
                    <a:pt x="126" y="288"/>
                  </a:lnTo>
                  <a:lnTo>
                    <a:pt x="126" y="290"/>
                  </a:lnTo>
                  <a:lnTo>
                    <a:pt x="125" y="290"/>
                  </a:lnTo>
                  <a:lnTo>
                    <a:pt x="125" y="288"/>
                  </a:lnTo>
                  <a:lnTo>
                    <a:pt x="123" y="288"/>
                  </a:lnTo>
                  <a:lnTo>
                    <a:pt x="121" y="288"/>
                  </a:lnTo>
                  <a:lnTo>
                    <a:pt x="121" y="290"/>
                  </a:lnTo>
                  <a:lnTo>
                    <a:pt x="121" y="292"/>
                  </a:lnTo>
                  <a:lnTo>
                    <a:pt x="123" y="292"/>
                  </a:lnTo>
                  <a:lnTo>
                    <a:pt x="121" y="292"/>
                  </a:lnTo>
                  <a:lnTo>
                    <a:pt x="121" y="294"/>
                  </a:lnTo>
                  <a:lnTo>
                    <a:pt x="119" y="294"/>
                  </a:lnTo>
                  <a:lnTo>
                    <a:pt x="119" y="296"/>
                  </a:lnTo>
                  <a:lnTo>
                    <a:pt x="117" y="296"/>
                  </a:lnTo>
                  <a:lnTo>
                    <a:pt x="115" y="296"/>
                  </a:lnTo>
                  <a:lnTo>
                    <a:pt x="115" y="298"/>
                  </a:lnTo>
                  <a:lnTo>
                    <a:pt x="115" y="296"/>
                  </a:lnTo>
                  <a:lnTo>
                    <a:pt x="115" y="294"/>
                  </a:lnTo>
                  <a:lnTo>
                    <a:pt x="117" y="294"/>
                  </a:lnTo>
                  <a:lnTo>
                    <a:pt x="115" y="294"/>
                  </a:lnTo>
                  <a:lnTo>
                    <a:pt x="117" y="292"/>
                  </a:lnTo>
                  <a:lnTo>
                    <a:pt x="117" y="290"/>
                  </a:lnTo>
                  <a:lnTo>
                    <a:pt x="115" y="288"/>
                  </a:lnTo>
                  <a:lnTo>
                    <a:pt x="115" y="286"/>
                  </a:lnTo>
                  <a:lnTo>
                    <a:pt x="113" y="286"/>
                  </a:lnTo>
                  <a:lnTo>
                    <a:pt x="115" y="286"/>
                  </a:lnTo>
                  <a:lnTo>
                    <a:pt x="117" y="286"/>
                  </a:lnTo>
                  <a:lnTo>
                    <a:pt x="117" y="284"/>
                  </a:lnTo>
                  <a:lnTo>
                    <a:pt x="115" y="284"/>
                  </a:lnTo>
                  <a:lnTo>
                    <a:pt x="113" y="284"/>
                  </a:lnTo>
                  <a:lnTo>
                    <a:pt x="113" y="286"/>
                  </a:lnTo>
                  <a:lnTo>
                    <a:pt x="113" y="288"/>
                  </a:lnTo>
                  <a:lnTo>
                    <a:pt x="111" y="288"/>
                  </a:lnTo>
                  <a:lnTo>
                    <a:pt x="113" y="288"/>
                  </a:lnTo>
                  <a:lnTo>
                    <a:pt x="113" y="290"/>
                  </a:lnTo>
                  <a:lnTo>
                    <a:pt x="113" y="292"/>
                  </a:lnTo>
                  <a:lnTo>
                    <a:pt x="115" y="292"/>
                  </a:lnTo>
                  <a:lnTo>
                    <a:pt x="115" y="294"/>
                  </a:lnTo>
                  <a:lnTo>
                    <a:pt x="113" y="294"/>
                  </a:lnTo>
                  <a:lnTo>
                    <a:pt x="111" y="294"/>
                  </a:lnTo>
                  <a:lnTo>
                    <a:pt x="111" y="292"/>
                  </a:lnTo>
                  <a:lnTo>
                    <a:pt x="109" y="292"/>
                  </a:lnTo>
                  <a:lnTo>
                    <a:pt x="107" y="292"/>
                  </a:lnTo>
                  <a:lnTo>
                    <a:pt x="107" y="290"/>
                  </a:lnTo>
                  <a:lnTo>
                    <a:pt x="105" y="290"/>
                  </a:lnTo>
                  <a:lnTo>
                    <a:pt x="105" y="288"/>
                  </a:lnTo>
                  <a:lnTo>
                    <a:pt x="107" y="288"/>
                  </a:lnTo>
                  <a:lnTo>
                    <a:pt x="107" y="290"/>
                  </a:lnTo>
                  <a:lnTo>
                    <a:pt x="109" y="288"/>
                  </a:lnTo>
                  <a:lnTo>
                    <a:pt x="109" y="286"/>
                  </a:lnTo>
                  <a:lnTo>
                    <a:pt x="109" y="284"/>
                  </a:lnTo>
                  <a:lnTo>
                    <a:pt x="107" y="284"/>
                  </a:lnTo>
                  <a:lnTo>
                    <a:pt x="107" y="282"/>
                  </a:lnTo>
                  <a:lnTo>
                    <a:pt x="107" y="280"/>
                  </a:lnTo>
                  <a:lnTo>
                    <a:pt x="107" y="282"/>
                  </a:lnTo>
                  <a:lnTo>
                    <a:pt x="107" y="280"/>
                  </a:lnTo>
                  <a:lnTo>
                    <a:pt x="107" y="279"/>
                  </a:lnTo>
                  <a:lnTo>
                    <a:pt x="107" y="277"/>
                  </a:lnTo>
                  <a:lnTo>
                    <a:pt x="109" y="277"/>
                  </a:lnTo>
                  <a:lnTo>
                    <a:pt x="109" y="275"/>
                  </a:lnTo>
                  <a:lnTo>
                    <a:pt x="111" y="273"/>
                  </a:lnTo>
                  <a:lnTo>
                    <a:pt x="111" y="271"/>
                  </a:lnTo>
                  <a:lnTo>
                    <a:pt x="111" y="273"/>
                  </a:lnTo>
                  <a:lnTo>
                    <a:pt x="111" y="271"/>
                  </a:lnTo>
                  <a:lnTo>
                    <a:pt x="113" y="271"/>
                  </a:lnTo>
                  <a:lnTo>
                    <a:pt x="113" y="269"/>
                  </a:lnTo>
                  <a:lnTo>
                    <a:pt x="113" y="267"/>
                  </a:lnTo>
                  <a:lnTo>
                    <a:pt x="115" y="267"/>
                  </a:lnTo>
                  <a:lnTo>
                    <a:pt x="115" y="265"/>
                  </a:lnTo>
                  <a:lnTo>
                    <a:pt x="115" y="267"/>
                  </a:lnTo>
                  <a:lnTo>
                    <a:pt x="111" y="267"/>
                  </a:lnTo>
                  <a:lnTo>
                    <a:pt x="113" y="265"/>
                  </a:lnTo>
                  <a:lnTo>
                    <a:pt x="113" y="263"/>
                  </a:lnTo>
                  <a:lnTo>
                    <a:pt x="111" y="261"/>
                  </a:lnTo>
                  <a:lnTo>
                    <a:pt x="111" y="259"/>
                  </a:lnTo>
                  <a:lnTo>
                    <a:pt x="111" y="257"/>
                  </a:lnTo>
                  <a:lnTo>
                    <a:pt x="109" y="257"/>
                  </a:lnTo>
                  <a:lnTo>
                    <a:pt x="107" y="255"/>
                  </a:lnTo>
                  <a:lnTo>
                    <a:pt x="107" y="257"/>
                  </a:lnTo>
                  <a:lnTo>
                    <a:pt x="105" y="257"/>
                  </a:lnTo>
                  <a:lnTo>
                    <a:pt x="107" y="259"/>
                  </a:lnTo>
                  <a:lnTo>
                    <a:pt x="107" y="261"/>
                  </a:lnTo>
                  <a:lnTo>
                    <a:pt x="105" y="261"/>
                  </a:lnTo>
                  <a:lnTo>
                    <a:pt x="105" y="263"/>
                  </a:lnTo>
                  <a:lnTo>
                    <a:pt x="107" y="263"/>
                  </a:lnTo>
                  <a:lnTo>
                    <a:pt x="107" y="261"/>
                  </a:lnTo>
                  <a:lnTo>
                    <a:pt x="109" y="261"/>
                  </a:lnTo>
                  <a:lnTo>
                    <a:pt x="109" y="263"/>
                  </a:lnTo>
                  <a:lnTo>
                    <a:pt x="109" y="265"/>
                  </a:lnTo>
                  <a:lnTo>
                    <a:pt x="107" y="265"/>
                  </a:lnTo>
                  <a:lnTo>
                    <a:pt x="107" y="267"/>
                  </a:lnTo>
                  <a:lnTo>
                    <a:pt x="105" y="267"/>
                  </a:lnTo>
                  <a:lnTo>
                    <a:pt x="105" y="265"/>
                  </a:lnTo>
                  <a:lnTo>
                    <a:pt x="107" y="265"/>
                  </a:lnTo>
                  <a:lnTo>
                    <a:pt x="107" y="263"/>
                  </a:lnTo>
                  <a:lnTo>
                    <a:pt x="105" y="263"/>
                  </a:lnTo>
                  <a:lnTo>
                    <a:pt x="103" y="263"/>
                  </a:lnTo>
                  <a:lnTo>
                    <a:pt x="103" y="265"/>
                  </a:lnTo>
                  <a:lnTo>
                    <a:pt x="103" y="263"/>
                  </a:lnTo>
                  <a:lnTo>
                    <a:pt x="103" y="265"/>
                  </a:lnTo>
                  <a:lnTo>
                    <a:pt x="102" y="265"/>
                  </a:lnTo>
                  <a:lnTo>
                    <a:pt x="102" y="267"/>
                  </a:lnTo>
                  <a:lnTo>
                    <a:pt x="100" y="267"/>
                  </a:lnTo>
                  <a:lnTo>
                    <a:pt x="102" y="267"/>
                  </a:lnTo>
                  <a:lnTo>
                    <a:pt x="102" y="265"/>
                  </a:lnTo>
                  <a:lnTo>
                    <a:pt x="102" y="263"/>
                  </a:lnTo>
                  <a:lnTo>
                    <a:pt x="100" y="263"/>
                  </a:lnTo>
                  <a:lnTo>
                    <a:pt x="100" y="261"/>
                  </a:lnTo>
                  <a:lnTo>
                    <a:pt x="98" y="261"/>
                  </a:lnTo>
                  <a:lnTo>
                    <a:pt x="98" y="259"/>
                  </a:lnTo>
                  <a:lnTo>
                    <a:pt x="98" y="257"/>
                  </a:lnTo>
                  <a:lnTo>
                    <a:pt x="100" y="257"/>
                  </a:lnTo>
                  <a:lnTo>
                    <a:pt x="100" y="259"/>
                  </a:lnTo>
                  <a:lnTo>
                    <a:pt x="100" y="257"/>
                  </a:lnTo>
                  <a:lnTo>
                    <a:pt x="100" y="259"/>
                  </a:lnTo>
                  <a:lnTo>
                    <a:pt x="102" y="259"/>
                  </a:lnTo>
                  <a:lnTo>
                    <a:pt x="102" y="261"/>
                  </a:lnTo>
                  <a:lnTo>
                    <a:pt x="100" y="261"/>
                  </a:lnTo>
                  <a:lnTo>
                    <a:pt x="102" y="261"/>
                  </a:lnTo>
                  <a:lnTo>
                    <a:pt x="102" y="263"/>
                  </a:lnTo>
                  <a:lnTo>
                    <a:pt x="102" y="261"/>
                  </a:lnTo>
                  <a:lnTo>
                    <a:pt x="103" y="261"/>
                  </a:lnTo>
                  <a:lnTo>
                    <a:pt x="103" y="263"/>
                  </a:lnTo>
                  <a:lnTo>
                    <a:pt x="103" y="261"/>
                  </a:lnTo>
                  <a:lnTo>
                    <a:pt x="103" y="259"/>
                  </a:lnTo>
                  <a:lnTo>
                    <a:pt x="102" y="259"/>
                  </a:lnTo>
                  <a:lnTo>
                    <a:pt x="102" y="257"/>
                  </a:lnTo>
                  <a:lnTo>
                    <a:pt x="102" y="259"/>
                  </a:lnTo>
                  <a:lnTo>
                    <a:pt x="102" y="257"/>
                  </a:lnTo>
                  <a:lnTo>
                    <a:pt x="100" y="257"/>
                  </a:lnTo>
                  <a:lnTo>
                    <a:pt x="100" y="255"/>
                  </a:lnTo>
                  <a:lnTo>
                    <a:pt x="100" y="257"/>
                  </a:lnTo>
                  <a:lnTo>
                    <a:pt x="98" y="257"/>
                  </a:lnTo>
                  <a:lnTo>
                    <a:pt x="100" y="257"/>
                  </a:lnTo>
                  <a:lnTo>
                    <a:pt x="100" y="255"/>
                  </a:lnTo>
                  <a:lnTo>
                    <a:pt x="98" y="255"/>
                  </a:lnTo>
                  <a:lnTo>
                    <a:pt x="98" y="254"/>
                  </a:lnTo>
                  <a:lnTo>
                    <a:pt x="98" y="252"/>
                  </a:lnTo>
                  <a:lnTo>
                    <a:pt x="100" y="252"/>
                  </a:lnTo>
                  <a:lnTo>
                    <a:pt x="100" y="254"/>
                  </a:lnTo>
                  <a:lnTo>
                    <a:pt x="100" y="252"/>
                  </a:lnTo>
                  <a:lnTo>
                    <a:pt x="102" y="254"/>
                  </a:lnTo>
                  <a:lnTo>
                    <a:pt x="102" y="252"/>
                  </a:lnTo>
                  <a:lnTo>
                    <a:pt x="100" y="252"/>
                  </a:lnTo>
                  <a:lnTo>
                    <a:pt x="102" y="250"/>
                  </a:lnTo>
                  <a:lnTo>
                    <a:pt x="102" y="252"/>
                  </a:lnTo>
                  <a:lnTo>
                    <a:pt x="102" y="250"/>
                  </a:lnTo>
                  <a:lnTo>
                    <a:pt x="103" y="250"/>
                  </a:lnTo>
                  <a:lnTo>
                    <a:pt x="103" y="252"/>
                  </a:lnTo>
                  <a:lnTo>
                    <a:pt x="105" y="250"/>
                  </a:lnTo>
                  <a:lnTo>
                    <a:pt x="107" y="250"/>
                  </a:lnTo>
                  <a:lnTo>
                    <a:pt x="105" y="250"/>
                  </a:lnTo>
                  <a:lnTo>
                    <a:pt x="105" y="248"/>
                  </a:lnTo>
                  <a:lnTo>
                    <a:pt x="107" y="248"/>
                  </a:lnTo>
                  <a:lnTo>
                    <a:pt x="105" y="248"/>
                  </a:lnTo>
                  <a:lnTo>
                    <a:pt x="107" y="248"/>
                  </a:lnTo>
                  <a:lnTo>
                    <a:pt x="107" y="246"/>
                  </a:lnTo>
                  <a:lnTo>
                    <a:pt x="107" y="248"/>
                  </a:lnTo>
                  <a:lnTo>
                    <a:pt x="109" y="248"/>
                  </a:lnTo>
                  <a:lnTo>
                    <a:pt x="107" y="248"/>
                  </a:lnTo>
                  <a:lnTo>
                    <a:pt x="109" y="248"/>
                  </a:lnTo>
                  <a:lnTo>
                    <a:pt x="111" y="248"/>
                  </a:lnTo>
                  <a:lnTo>
                    <a:pt x="111" y="246"/>
                  </a:lnTo>
                  <a:lnTo>
                    <a:pt x="109" y="246"/>
                  </a:lnTo>
                  <a:lnTo>
                    <a:pt x="109" y="248"/>
                  </a:lnTo>
                  <a:lnTo>
                    <a:pt x="109" y="246"/>
                  </a:lnTo>
                  <a:lnTo>
                    <a:pt x="111" y="246"/>
                  </a:lnTo>
                  <a:lnTo>
                    <a:pt x="111" y="244"/>
                  </a:lnTo>
                  <a:lnTo>
                    <a:pt x="113" y="242"/>
                  </a:lnTo>
                  <a:lnTo>
                    <a:pt x="115" y="242"/>
                  </a:lnTo>
                  <a:lnTo>
                    <a:pt x="117" y="242"/>
                  </a:lnTo>
                  <a:lnTo>
                    <a:pt x="119" y="242"/>
                  </a:lnTo>
                  <a:lnTo>
                    <a:pt x="121" y="240"/>
                  </a:lnTo>
                  <a:lnTo>
                    <a:pt x="121" y="242"/>
                  </a:lnTo>
                  <a:lnTo>
                    <a:pt x="119" y="242"/>
                  </a:lnTo>
                  <a:close/>
                  <a:moveTo>
                    <a:pt x="146" y="242"/>
                  </a:moveTo>
                  <a:lnTo>
                    <a:pt x="146" y="240"/>
                  </a:lnTo>
                  <a:lnTo>
                    <a:pt x="146" y="242"/>
                  </a:lnTo>
                  <a:close/>
                  <a:moveTo>
                    <a:pt x="255" y="240"/>
                  </a:moveTo>
                  <a:lnTo>
                    <a:pt x="255" y="238"/>
                  </a:lnTo>
                  <a:lnTo>
                    <a:pt x="257" y="238"/>
                  </a:lnTo>
                  <a:lnTo>
                    <a:pt x="255" y="240"/>
                  </a:lnTo>
                  <a:close/>
                  <a:moveTo>
                    <a:pt x="144" y="238"/>
                  </a:moveTo>
                  <a:lnTo>
                    <a:pt x="146" y="238"/>
                  </a:lnTo>
                  <a:lnTo>
                    <a:pt x="144" y="238"/>
                  </a:lnTo>
                  <a:lnTo>
                    <a:pt x="144" y="236"/>
                  </a:lnTo>
                  <a:lnTo>
                    <a:pt x="144" y="238"/>
                  </a:lnTo>
                  <a:close/>
                  <a:moveTo>
                    <a:pt x="153" y="236"/>
                  </a:moveTo>
                  <a:lnTo>
                    <a:pt x="151" y="238"/>
                  </a:lnTo>
                  <a:lnTo>
                    <a:pt x="151" y="236"/>
                  </a:lnTo>
                  <a:lnTo>
                    <a:pt x="153" y="236"/>
                  </a:lnTo>
                  <a:close/>
                  <a:moveTo>
                    <a:pt x="151" y="234"/>
                  </a:moveTo>
                  <a:lnTo>
                    <a:pt x="150" y="236"/>
                  </a:lnTo>
                  <a:lnTo>
                    <a:pt x="150" y="234"/>
                  </a:lnTo>
                  <a:lnTo>
                    <a:pt x="151" y="234"/>
                  </a:lnTo>
                  <a:close/>
                  <a:moveTo>
                    <a:pt x="153" y="236"/>
                  </a:moveTo>
                  <a:lnTo>
                    <a:pt x="151" y="236"/>
                  </a:lnTo>
                  <a:lnTo>
                    <a:pt x="151" y="234"/>
                  </a:lnTo>
                  <a:lnTo>
                    <a:pt x="153" y="236"/>
                  </a:lnTo>
                  <a:close/>
                  <a:moveTo>
                    <a:pt x="140" y="236"/>
                  </a:moveTo>
                  <a:lnTo>
                    <a:pt x="140" y="234"/>
                  </a:lnTo>
                  <a:lnTo>
                    <a:pt x="142" y="234"/>
                  </a:lnTo>
                  <a:lnTo>
                    <a:pt x="140" y="234"/>
                  </a:lnTo>
                  <a:lnTo>
                    <a:pt x="140" y="236"/>
                  </a:lnTo>
                  <a:close/>
                  <a:moveTo>
                    <a:pt x="92" y="234"/>
                  </a:moveTo>
                  <a:lnTo>
                    <a:pt x="94" y="234"/>
                  </a:lnTo>
                  <a:lnTo>
                    <a:pt x="94" y="236"/>
                  </a:lnTo>
                  <a:lnTo>
                    <a:pt x="92" y="236"/>
                  </a:lnTo>
                  <a:lnTo>
                    <a:pt x="92" y="238"/>
                  </a:lnTo>
                  <a:lnTo>
                    <a:pt x="90" y="238"/>
                  </a:lnTo>
                  <a:lnTo>
                    <a:pt x="90" y="236"/>
                  </a:lnTo>
                  <a:lnTo>
                    <a:pt x="92" y="236"/>
                  </a:lnTo>
                  <a:lnTo>
                    <a:pt x="90" y="236"/>
                  </a:lnTo>
                  <a:lnTo>
                    <a:pt x="92" y="234"/>
                  </a:lnTo>
                  <a:close/>
                  <a:moveTo>
                    <a:pt x="171" y="232"/>
                  </a:moveTo>
                  <a:lnTo>
                    <a:pt x="171" y="234"/>
                  </a:lnTo>
                  <a:lnTo>
                    <a:pt x="173" y="234"/>
                  </a:lnTo>
                  <a:lnTo>
                    <a:pt x="173" y="236"/>
                  </a:lnTo>
                  <a:lnTo>
                    <a:pt x="174" y="236"/>
                  </a:lnTo>
                  <a:lnTo>
                    <a:pt x="176" y="236"/>
                  </a:lnTo>
                  <a:lnTo>
                    <a:pt x="178" y="236"/>
                  </a:lnTo>
                  <a:lnTo>
                    <a:pt x="176" y="236"/>
                  </a:lnTo>
                  <a:lnTo>
                    <a:pt x="178" y="236"/>
                  </a:lnTo>
                  <a:lnTo>
                    <a:pt x="178" y="238"/>
                  </a:lnTo>
                  <a:lnTo>
                    <a:pt x="176" y="238"/>
                  </a:lnTo>
                  <a:lnTo>
                    <a:pt x="176" y="240"/>
                  </a:lnTo>
                  <a:lnTo>
                    <a:pt x="178" y="240"/>
                  </a:lnTo>
                  <a:lnTo>
                    <a:pt x="178" y="242"/>
                  </a:lnTo>
                  <a:lnTo>
                    <a:pt x="178" y="244"/>
                  </a:lnTo>
                  <a:lnTo>
                    <a:pt x="180" y="244"/>
                  </a:lnTo>
                  <a:lnTo>
                    <a:pt x="178" y="244"/>
                  </a:lnTo>
                  <a:lnTo>
                    <a:pt x="176" y="244"/>
                  </a:lnTo>
                  <a:lnTo>
                    <a:pt x="176" y="246"/>
                  </a:lnTo>
                  <a:lnTo>
                    <a:pt x="174" y="246"/>
                  </a:lnTo>
                  <a:lnTo>
                    <a:pt x="174" y="248"/>
                  </a:lnTo>
                  <a:lnTo>
                    <a:pt x="173" y="248"/>
                  </a:lnTo>
                  <a:lnTo>
                    <a:pt x="174" y="248"/>
                  </a:lnTo>
                  <a:lnTo>
                    <a:pt x="173" y="248"/>
                  </a:lnTo>
                  <a:lnTo>
                    <a:pt x="173" y="250"/>
                  </a:lnTo>
                  <a:lnTo>
                    <a:pt x="171" y="250"/>
                  </a:lnTo>
                  <a:lnTo>
                    <a:pt x="171" y="252"/>
                  </a:lnTo>
                  <a:lnTo>
                    <a:pt x="171" y="254"/>
                  </a:lnTo>
                  <a:lnTo>
                    <a:pt x="171" y="255"/>
                  </a:lnTo>
                  <a:lnTo>
                    <a:pt x="171" y="254"/>
                  </a:lnTo>
                  <a:lnTo>
                    <a:pt x="169" y="254"/>
                  </a:lnTo>
                  <a:lnTo>
                    <a:pt x="169" y="252"/>
                  </a:lnTo>
                  <a:lnTo>
                    <a:pt x="167" y="252"/>
                  </a:lnTo>
                  <a:lnTo>
                    <a:pt x="167" y="250"/>
                  </a:lnTo>
                  <a:lnTo>
                    <a:pt x="165" y="250"/>
                  </a:lnTo>
                  <a:lnTo>
                    <a:pt x="163" y="250"/>
                  </a:lnTo>
                  <a:lnTo>
                    <a:pt x="161" y="250"/>
                  </a:lnTo>
                  <a:lnTo>
                    <a:pt x="159" y="252"/>
                  </a:lnTo>
                  <a:lnTo>
                    <a:pt x="157" y="252"/>
                  </a:lnTo>
                  <a:lnTo>
                    <a:pt x="157" y="254"/>
                  </a:lnTo>
                  <a:lnTo>
                    <a:pt x="157" y="252"/>
                  </a:lnTo>
                  <a:lnTo>
                    <a:pt x="155" y="254"/>
                  </a:lnTo>
                  <a:lnTo>
                    <a:pt x="155" y="255"/>
                  </a:lnTo>
                  <a:lnTo>
                    <a:pt x="155" y="257"/>
                  </a:lnTo>
                  <a:lnTo>
                    <a:pt x="155" y="255"/>
                  </a:lnTo>
                  <a:lnTo>
                    <a:pt x="153" y="257"/>
                  </a:lnTo>
                  <a:lnTo>
                    <a:pt x="153" y="259"/>
                  </a:lnTo>
                  <a:lnTo>
                    <a:pt x="151" y="259"/>
                  </a:lnTo>
                  <a:lnTo>
                    <a:pt x="151" y="261"/>
                  </a:lnTo>
                  <a:lnTo>
                    <a:pt x="151" y="263"/>
                  </a:lnTo>
                  <a:lnTo>
                    <a:pt x="151" y="265"/>
                  </a:lnTo>
                  <a:lnTo>
                    <a:pt x="151" y="263"/>
                  </a:lnTo>
                  <a:lnTo>
                    <a:pt x="150" y="263"/>
                  </a:lnTo>
                  <a:lnTo>
                    <a:pt x="150" y="265"/>
                  </a:lnTo>
                  <a:lnTo>
                    <a:pt x="148" y="265"/>
                  </a:lnTo>
                  <a:lnTo>
                    <a:pt x="148" y="263"/>
                  </a:lnTo>
                  <a:lnTo>
                    <a:pt x="146" y="263"/>
                  </a:lnTo>
                  <a:lnTo>
                    <a:pt x="146" y="261"/>
                  </a:lnTo>
                  <a:lnTo>
                    <a:pt x="148" y="261"/>
                  </a:lnTo>
                  <a:lnTo>
                    <a:pt x="146" y="261"/>
                  </a:lnTo>
                  <a:lnTo>
                    <a:pt x="144" y="261"/>
                  </a:lnTo>
                  <a:lnTo>
                    <a:pt x="146" y="261"/>
                  </a:lnTo>
                  <a:lnTo>
                    <a:pt x="144" y="261"/>
                  </a:lnTo>
                  <a:lnTo>
                    <a:pt x="144" y="259"/>
                  </a:lnTo>
                  <a:lnTo>
                    <a:pt x="142" y="259"/>
                  </a:lnTo>
                  <a:lnTo>
                    <a:pt x="142" y="257"/>
                  </a:lnTo>
                  <a:lnTo>
                    <a:pt x="144" y="259"/>
                  </a:lnTo>
                  <a:lnTo>
                    <a:pt x="144" y="257"/>
                  </a:lnTo>
                  <a:lnTo>
                    <a:pt x="142" y="257"/>
                  </a:lnTo>
                  <a:lnTo>
                    <a:pt x="142" y="255"/>
                  </a:lnTo>
                  <a:lnTo>
                    <a:pt x="144" y="255"/>
                  </a:lnTo>
                  <a:lnTo>
                    <a:pt x="142" y="255"/>
                  </a:lnTo>
                  <a:lnTo>
                    <a:pt x="144" y="255"/>
                  </a:lnTo>
                  <a:lnTo>
                    <a:pt x="144" y="254"/>
                  </a:lnTo>
                  <a:lnTo>
                    <a:pt x="142" y="254"/>
                  </a:lnTo>
                  <a:lnTo>
                    <a:pt x="142" y="252"/>
                  </a:lnTo>
                  <a:lnTo>
                    <a:pt x="142" y="250"/>
                  </a:lnTo>
                  <a:lnTo>
                    <a:pt x="140" y="252"/>
                  </a:lnTo>
                  <a:lnTo>
                    <a:pt x="140" y="250"/>
                  </a:lnTo>
                  <a:lnTo>
                    <a:pt x="140" y="252"/>
                  </a:lnTo>
                  <a:lnTo>
                    <a:pt x="138" y="252"/>
                  </a:lnTo>
                  <a:lnTo>
                    <a:pt x="136" y="252"/>
                  </a:lnTo>
                  <a:lnTo>
                    <a:pt x="136" y="254"/>
                  </a:lnTo>
                  <a:lnTo>
                    <a:pt x="136" y="252"/>
                  </a:lnTo>
                  <a:lnTo>
                    <a:pt x="138" y="252"/>
                  </a:lnTo>
                  <a:lnTo>
                    <a:pt x="140" y="252"/>
                  </a:lnTo>
                  <a:lnTo>
                    <a:pt x="140" y="250"/>
                  </a:lnTo>
                  <a:lnTo>
                    <a:pt x="142" y="250"/>
                  </a:lnTo>
                  <a:lnTo>
                    <a:pt x="142" y="248"/>
                  </a:lnTo>
                  <a:lnTo>
                    <a:pt x="144" y="248"/>
                  </a:lnTo>
                  <a:lnTo>
                    <a:pt x="146" y="246"/>
                  </a:lnTo>
                  <a:lnTo>
                    <a:pt x="148" y="246"/>
                  </a:lnTo>
                  <a:lnTo>
                    <a:pt x="148" y="244"/>
                  </a:lnTo>
                  <a:lnTo>
                    <a:pt x="148" y="242"/>
                  </a:lnTo>
                  <a:lnTo>
                    <a:pt x="148" y="240"/>
                  </a:lnTo>
                  <a:lnTo>
                    <a:pt x="150" y="240"/>
                  </a:lnTo>
                  <a:lnTo>
                    <a:pt x="150" y="238"/>
                  </a:lnTo>
                  <a:lnTo>
                    <a:pt x="151" y="238"/>
                  </a:lnTo>
                  <a:lnTo>
                    <a:pt x="150" y="238"/>
                  </a:lnTo>
                  <a:lnTo>
                    <a:pt x="151" y="238"/>
                  </a:lnTo>
                  <a:lnTo>
                    <a:pt x="151" y="240"/>
                  </a:lnTo>
                  <a:lnTo>
                    <a:pt x="153" y="240"/>
                  </a:lnTo>
                  <a:lnTo>
                    <a:pt x="153" y="242"/>
                  </a:lnTo>
                  <a:lnTo>
                    <a:pt x="155" y="242"/>
                  </a:lnTo>
                  <a:lnTo>
                    <a:pt x="155" y="240"/>
                  </a:lnTo>
                  <a:lnTo>
                    <a:pt x="157" y="240"/>
                  </a:lnTo>
                  <a:lnTo>
                    <a:pt x="159" y="240"/>
                  </a:lnTo>
                  <a:lnTo>
                    <a:pt x="161" y="240"/>
                  </a:lnTo>
                  <a:lnTo>
                    <a:pt x="161" y="238"/>
                  </a:lnTo>
                  <a:lnTo>
                    <a:pt x="161" y="236"/>
                  </a:lnTo>
                  <a:lnTo>
                    <a:pt x="161" y="234"/>
                  </a:lnTo>
                  <a:lnTo>
                    <a:pt x="161" y="236"/>
                  </a:lnTo>
                  <a:lnTo>
                    <a:pt x="163" y="236"/>
                  </a:lnTo>
                  <a:lnTo>
                    <a:pt x="163" y="234"/>
                  </a:lnTo>
                  <a:lnTo>
                    <a:pt x="165" y="234"/>
                  </a:lnTo>
                  <a:lnTo>
                    <a:pt x="167" y="232"/>
                  </a:lnTo>
                  <a:lnTo>
                    <a:pt x="167" y="234"/>
                  </a:lnTo>
                  <a:lnTo>
                    <a:pt x="169" y="234"/>
                  </a:lnTo>
                  <a:lnTo>
                    <a:pt x="169" y="232"/>
                  </a:lnTo>
                  <a:lnTo>
                    <a:pt x="171" y="232"/>
                  </a:lnTo>
                  <a:close/>
                  <a:moveTo>
                    <a:pt x="163" y="234"/>
                  </a:moveTo>
                  <a:lnTo>
                    <a:pt x="163" y="232"/>
                  </a:lnTo>
                  <a:lnTo>
                    <a:pt x="163" y="234"/>
                  </a:lnTo>
                  <a:close/>
                  <a:moveTo>
                    <a:pt x="251" y="234"/>
                  </a:moveTo>
                  <a:lnTo>
                    <a:pt x="251" y="232"/>
                  </a:lnTo>
                  <a:lnTo>
                    <a:pt x="251" y="234"/>
                  </a:lnTo>
                  <a:close/>
                  <a:moveTo>
                    <a:pt x="188" y="232"/>
                  </a:moveTo>
                  <a:lnTo>
                    <a:pt x="186" y="232"/>
                  </a:lnTo>
                  <a:lnTo>
                    <a:pt x="188" y="232"/>
                  </a:lnTo>
                  <a:close/>
                  <a:moveTo>
                    <a:pt x="173" y="231"/>
                  </a:moveTo>
                  <a:lnTo>
                    <a:pt x="173" y="232"/>
                  </a:lnTo>
                  <a:lnTo>
                    <a:pt x="173" y="231"/>
                  </a:lnTo>
                  <a:lnTo>
                    <a:pt x="173" y="232"/>
                  </a:lnTo>
                  <a:lnTo>
                    <a:pt x="171" y="232"/>
                  </a:lnTo>
                  <a:lnTo>
                    <a:pt x="171" y="231"/>
                  </a:lnTo>
                  <a:lnTo>
                    <a:pt x="173" y="231"/>
                  </a:lnTo>
                  <a:close/>
                  <a:moveTo>
                    <a:pt x="182" y="234"/>
                  </a:moveTo>
                  <a:lnTo>
                    <a:pt x="182" y="236"/>
                  </a:lnTo>
                  <a:lnTo>
                    <a:pt x="180" y="236"/>
                  </a:lnTo>
                  <a:lnTo>
                    <a:pt x="178" y="236"/>
                  </a:lnTo>
                  <a:lnTo>
                    <a:pt x="178" y="234"/>
                  </a:lnTo>
                  <a:lnTo>
                    <a:pt x="180" y="232"/>
                  </a:lnTo>
                  <a:lnTo>
                    <a:pt x="180" y="231"/>
                  </a:lnTo>
                  <a:lnTo>
                    <a:pt x="182" y="231"/>
                  </a:lnTo>
                  <a:lnTo>
                    <a:pt x="182" y="229"/>
                  </a:lnTo>
                  <a:lnTo>
                    <a:pt x="184" y="229"/>
                  </a:lnTo>
                  <a:lnTo>
                    <a:pt x="184" y="231"/>
                  </a:lnTo>
                  <a:lnTo>
                    <a:pt x="182" y="231"/>
                  </a:lnTo>
                  <a:lnTo>
                    <a:pt x="182" y="232"/>
                  </a:lnTo>
                  <a:lnTo>
                    <a:pt x="182" y="234"/>
                  </a:lnTo>
                  <a:close/>
                  <a:moveTo>
                    <a:pt x="96" y="227"/>
                  </a:moveTo>
                  <a:lnTo>
                    <a:pt x="96" y="229"/>
                  </a:lnTo>
                  <a:lnTo>
                    <a:pt x="96" y="231"/>
                  </a:lnTo>
                  <a:lnTo>
                    <a:pt x="94" y="231"/>
                  </a:lnTo>
                  <a:lnTo>
                    <a:pt x="94" y="232"/>
                  </a:lnTo>
                  <a:lnTo>
                    <a:pt x="94" y="234"/>
                  </a:lnTo>
                  <a:lnTo>
                    <a:pt x="92" y="234"/>
                  </a:lnTo>
                  <a:lnTo>
                    <a:pt x="94" y="234"/>
                  </a:lnTo>
                  <a:lnTo>
                    <a:pt x="94" y="232"/>
                  </a:lnTo>
                  <a:lnTo>
                    <a:pt x="94" y="234"/>
                  </a:lnTo>
                  <a:lnTo>
                    <a:pt x="92" y="234"/>
                  </a:lnTo>
                  <a:lnTo>
                    <a:pt x="92" y="232"/>
                  </a:lnTo>
                  <a:lnTo>
                    <a:pt x="92" y="234"/>
                  </a:lnTo>
                  <a:lnTo>
                    <a:pt x="92" y="232"/>
                  </a:lnTo>
                  <a:lnTo>
                    <a:pt x="94" y="231"/>
                  </a:lnTo>
                  <a:lnTo>
                    <a:pt x="92" y="231"/>
                  </a:lnTo>
                  <a:lnTo>
                    <a:pt x="92" y="232"/>
                  </a:lnTo>
                  <a:lnTo>
                    <a:pt x="92" y="231"/>
                  </a:lnTo>
                  <a:lnTo>
                    <a:pt x="94" y="231"/>
                  </a:lnTo>
                  <a:lnTo>
                    <a:pt x="92" y="229"/>
                  </a:lnTo>
                  <a:lnTo>
                    <a:pt x="92" y="231"/>
                  </a:lnTo>
                  <a:lnTo>
                    <a:pt x="92" y="229"/>
                  </a:lnTo>
                  <a:lnTo>
                    <a:pt x="94" y="229"/>
                  </a:lnTo>
                  <a:lnTo>
                    <a:pt x="94" y="227"/>
                  </a:lnTo>
                  <a:lnTo>
                    <a:pt x="96" y="227"/>
                  </a:lnTo>
                  <a:close/>
                  <a:moveTo>
                    <a:pt x="255" y="227"/>
                  </a:moveTo>
                  <a:lnTo>
                    <a:pt x="253" y="227"/>
                  </a:lnTo>
                  <a:lnTo>
                    <a:pt x="253" y="225"/>
                  </a:lnTo>
                  <a:lnTo>
                    <a:pt x="255" y="225"/>
                  </a:lnTo>
                  <a:lnTo>
                    <a:pt x="255" y="227"/>
                  </a:lnTo>
                  <a:close/>
                  <a:moveTo>
                    <a:pt x="213" y="225"/>
                  </a:moveTo>
                  <a:lnTo>
                    <a:pt x="213" y="223"/>
                  </a:lnTo>
                  <a:lnTo>
                    <a:pt x="213" y="225"/>
                  </a:lnTo>
                  <a:close/>
                  <a:moveTo>
                    <a:pt x="153" y="202"/>
                  </a:moveTo>
                  <a:lnTo>
                    <a:pt x="151" y="202"/>
                  </a:lnTo>
                  <a:lnTo>
                    <a:pt x="153" y="202"/>
                  </a:lnTo>
                  <a:close/>
                  <a:moveTo>
                    <a:pt x="153" y="200"/>
                  </a:moveTo>
                  <a:lnTo>
                    <a:pt x="153" y="202"/>
                  </a:lnTo>
                  <a:lnTo>
                    <a:pt x="153" y="200"/>
                  </a:lnTo>
                  <a:close/>
                  <a:moveTo>
                    <a:pt x="151" y="200"/>
                  </a:moveTo>
                  <a:lnTo>
                    <a:pt x="153" y="200"/>
                  </a:lnTo>
                  <a:lnTo>
                    <a:pt x="151" y="200"/>
                  </a:lnTo>
                  <a:close/>
                  <a:moveTo>
                    <a:pt x="157" y="198"/>
                  </a:moveTo>
                  <a:lnTo>
                    <a:pt x="155" y="198"/>
                  </a:lnTo>
                  <a:lnTo>
                    <a:pt x="155" y="196"/>
                  </a:lnTo>
                  <a:lnTo>
                    <a:pt x="157" y="194"/>
                  </a:lnTo>
                  <a:lnTo>
                    <a:pt x="157" y="196"/>
                  </a:lnTo>
                  <a:lnTo>
                    <a:pt x="157" y="198"/>
                  </a:lnTo>
                  <a:close/>
                  <a:moveTo>
                    <a:pt x="217" y="179"/>
                  </a:moveTo>
                  <a:lnTo>
                    <a:pt x="215" y="179"/>
                  </a:lnTo>
                  <a:lnTo>
                    <a:pt x="215" y="181"/>
                  </a:lnTo>
                  <a:lnTo>
                    <a:pt x="215" y="179"/>
                  </a:lnTo>
                  <a:lnTo>
                    <a:pt x="213" y="179"/>
                  </a:lnTo>
                  <a:lnTo>
                    <a:pt x="215" y="179"/>
                  </a:lnTo>
                  <a:lnTo>
                    <a:pt x="217" y="179"/>
                  </a:lnTo>
                  <a:close/>
                  <a:moveTo>
                    <a:pt x="238" y="159"/>
                  </a:moveTo>
                  <a:lnTo>
                    <a:pt x="238" y="161"/>
                  </a:lnTo>
                  <a:lnTo>
                    <a:pt x="238" y="159"/>
                  </a:lnTo>
                  <a:lnTo>
                    <a:pt x="240" y="159"/>
                  </a:lnTo>
                  <a:lnTo>
                    <a:pt x="240" y="161"/>
                  </a:lnTo>
                  <a:lnTo>
                    <a:pt x="240" y="163"/>
                  </a:lnTo>
                  <a:lnTo>
                    <a:pt x="238" y="165"/>
                  </a:lnTo>
                  <a:lnTo>
                    <a:pt x="236" y="165"/>
                  </a:lnTo>
                  <a:lnTo>
                    <a:pt x="234" y="165"/>
                  </a:lnTo>
                  <a:lnTo>
                    <a:pt x="236" y="165"/>
                  </a:lnTo>
                  <a:lnTo>
                    <a:pt x="236" y="163"/>
                  </a:lnTo>
                  <a:lnTo>
                    <a:pt x="236" y="161"/>
                  </a:lnTo>
                  <a:lnTo>
                    <a:pt x="234" y="161"/>
                  </a:lnTo>
                  <a:lnTo>
                    <a:pt x="236" y="159"/>
                  </a:lnTo>
                  <a:lnTo>
                    <a:pt x="236" y="158"/>
                  </a:lnTo>
                  <a:lnTo>
                    <a:pt x="238" y="158"/>
                  </a:lnTo>
                  <a:lnTo>
                    <a:pt x="238" y="156"/>
                  </a:lnTo>
                  <a:lnTo>
                    <a:pt x="240" y="156"/>
                  </a:lnTo>
                  <a:lnTo>
                    <a:pt x="240" y="158"/>
                  </a:lnTo>
                  <a:lnTo>
                    <a:pt x="238" y="159"/>
                  </a:lnTo>
                  <a:close/>
                  <a:moveTo>
                    <a:pt x="284" y="92"/>
                  </a:moveTo>
                  <a:lnTo>
                    <a:pt x="286" y="92"/>
                  </a:lnTo>
                  <a:lnTo>
                    <a:pt x="286" y="90"/>
                  </a:lnTo>
                  <a:lnTo>
                    <a:pt x="286" y="92"/>
                  </a:lnTo>
                  <a:lnTo>
                    <a:pt x="286" y="94"/>
                  </a:lnTo>
                  <a:lnTo>
                    <a:pt x="286" y="96"/>
                  </a:lnTo>
                  <a:lnTo>
                    <a:pt x="286" y="98"/>
                  </a:lnTo>
                  <a:lnTo>
                    <a:pt x="286" y="100"/>
                  </a:lnTo>
                  <a:lnTo>
                    <a:pt x="286" y="102"/>
                  </a:lnTo>
                  <a:lnTo>
                    <a:pt x="286" y="104"/>
                  </a:lnTo>
                  <a:lnTo>
                    <a:pt x="286" y="106"/>
                  </a:lnTo>
                  <a:lnTo>
                    <a:pt x="286" y="108"/>
                  </a:lnTo>
                  <a:lnTo>
                    <a:pt x="286" y="110"/>
                  </a:lnTo>
                  <a:lnTo>
                    <a:pt x="288" y="110"/>
                  </a:lnTo>
                  <a:lnTo>
                    <a:pt x="290" y="110"/>
                  </a:lnTo>
                  <a:lnTo>
                    <a:pt x="290" y="111"/>
                  </a:lnTo>
                  <a:lnTo>
                    <a:pt x="290" y="113"/>
                  </a:lnTo>
                  <a:lnTo>
                    <a:pt x="292" y="113"/>
                  </a:lnTo>
                  <a:lnTo>
                    <a:pt x="292" y="115"/>
                  </a:lnTo>
                  <a:lnTo>
                    <a:pt x="292" y="117"/>
                  </a:lnTo>
                  <a:lnTo>
                    <a:pt x="294" y="117"/>
                  </a:lnTo>
                  <a:lnTo>
                    <a:pt x="292" y="119"/>
                  </a:lnTo>
                  <a:lnTo>
                    <a:pt x="294" y="121"/>
                  </a:lnTo>
                  <a:lnTo>
                    <a:pt x="294" y="123"/>
                  </a:lnTo>
                  <a:lnTo>
                    <a:pt x="294" y="125"/>
                  </a:lnTo>
                  <a:lnTo>
                    <a:pt x="295" y="125"/>
                  </a:lnTo>
                  <a:lnTo>
                    <a:pt x="295" y="127"/>
                  </a:lnTo>
                  <a:lnTo>
                    <a:pt x="294" y="129"/>
                  </a:lnTo>
                  <a:lnTo>
                    <a:pt x="295" y="129"/>
                  </a:lnTo>
                  <a:lnTo>
                    <a:pt x="295" y="131"/>
                  </a:lnTo>
                  <a:lnTo>
                    <a:pt x="294" y="131"/>
                  </a:lnTo>
                  <a:lnTo>
                    <a:pt x="294" y="133"/>
                  </a:lnTo>
                  <a:lnTo>
                    <a:pt x="295" y="133"/>
                  </a:lnTo>
                  <a:lnTo>
                    <a:pt x="295" y="131"/>
                  </a:lnTo>
                  <a:lnTo>
                    <a:pt x="295" y="133"/>
                  </a:lnTo>
                  <a:lnTo>
                    <a:pt x="294" y="133"/>
                  </a:lnTo>
                  <a:lnTo>
                    <a:pt x="294" y="135"/>
                  </a:lnTo>
                  <a:lnTo>
                    <a:pt x="295" y="135"/>
                  </a:lnTo>
                  <a:lnTo>
                    <a:pt x="294" y="135"/>
                  </a:lnTo>
                  <a:lnTo>
                    <a:pt x="294" y="136"/>
                  </a:lnTo>
                  <a:lnTo>
                    <a:pt x="294" y="138"/>
                  </a:lnTo>
                  <a:lnTo>
                    <a:pt x="292" y="138"/>
                  </a:lnTo>
                  <a:lnTo>
                    <a:pt x="294" y="138"/>
                  </a:lnTo>
                  <a:lnTo>
                    <a:pt x="294" y="140"/>
                  </a:lnTo>
                  <a:lnTo>
                    <a:pt x="292" y="138"/>
                  </a:lnTo>
                  <a:lnTo>
                    <a:pt x="292" y="140"/>
                  </a:lnTo>
                  <a:lnTo>
                    <a:pt x="294" y="140"/>
                  </a:lnTo>
                  <a:lnTo>
                    <a:pt x="292" y="140"/>
                  </a:lnTo>
                  <a:lnTo>
                    <a:pt x="290" y="140"/>
                  </a:lnTo>
                  <a:lnTo>
                    <a:pt x="292" y="142"/>
                  </a:lnTo>
                  <a:lnTo>
                    <a:pt x="290" y="142"/>
                  </a:lnTo>
                  <a:lnTo>
                    <a:pt x="290" y="144"/>
                  </a:lnTo>
                  <a:lnTo>
                    <a:pt x="288" y="144"/>
                  </a:lnTo>
                  <a:lnTo>
                    <a:pt x="288" y="146"/>
                  </a:lnTo>
                  <a:lnTo>
                    <a:pt x="288" y="148"/>
                  </a:lnTo>
                  <a:lnTo>
                    <a:pt x="286" y="148"/>
                  </a:lnTo>
                  <a:lnTo>
                    <a:pt x="288" y="148"/>
                  </a:lnTo>
                  <a:lnTo>
                    <a:pt x="288" y="150"/>
                  </a:lnTo>
                  <a:lnTo>
                    <a:pt x="286" y="150"/>
                  </a:lnTo>
                  <a:lnTo>
                    <a:pt x="288" y="150"/>
                  </a:lnTo>
                  <a:lnTo>
                    <a:pt x="288" y="152"/>
                  </a:lnTo>
                  <a:lnTo>
                    <a:pt x="286" y="152"/>
                  </a:lnTo>
                  <a:lnTo>
                    <a:pt x="288" y="152"/>
                  </a:lnTo>
                  <a:lnTo>
                    <a:pt x="286" y="152"/>
                  </a:lnTo>
                  <a:lnTo>
                    <a:pt x="286" y="154"/>
                  </a:lnTo>
                  <a:lnTo>
                    <a:pt x="288" y="154"/>
                  </a:lnTo>
                  <a:lnTo>
                    <a:pt x="288" y="156"/>
                  </a:lnTo>
                  <a:lnTo>
                    <a:pt x="286" y="156"/>
                  </a:lnTo>
                  <a:lnTo>
                    <a:pt x="286" y="154"/>
                  </a:lnTo>
                  <a:lnTo>
                    <a:pt x="284" y="154"/>
                  </a:lnTo>
                  <a:lnTo>
                    <a:pt x="282" y="154"/>
                  </a:lnTo>
                  <a:lnTo>
                    <a:pt x="282" y="156"/>
                  </a:lnTo>
                  <a:lnTo>
                    <a:pt x="280" y="154"/>
                  </a:lnTo>
                  <a:lnTo>
                    <a:pt x="280" y="156"/>
                  </a:lnTo>
                  <a:lnTo>
                    <a:pt x="280" y="158"/>
                  </a:lnTo>
                  <a:lnTo>
                    <a:pt x="278" y="158"/>
                  </a:lnTo>
                  <a:lnTo>
                    <a:pt x="278" y="161"/>
                  </a:lnTo>
                  <a:lnTo>
                    <a:pt x="278" y="163"/>
                  </a:lnTo>
                  <a:lnTo>
                    <a:pt x="278" y="165"/>
                  </a:lnTo>
                  <a:lnTo>
                    <a:pt x="278" y="167"/>
                  </a:lnTo>
                  <a:lnTo>
                    <a:pt x="280" y="167"/>
                  </a:lnTo>
                  <a:lnTo>
                    <a:pt x="278" y="167"/>
                  </a:lnTo>
                  <a:lnTo>
                    <a:pt x="278" y="169"/>
                  </a:lnTo>
                  <a:lnTo>
                    <a:pt x="280" y="169"/>
                  </a:lnTo>
                  <a:lnTo>
                    <a:pt x="280" y="175"/>
                  </a:lnTo>
                  <a:lnTo>
                    <a:pt x="280" y="177"/>
                  </a:lnTo>
                  <a:lnTo>
                    <a:pt x="278" y="177"/>
                  </a:lnTo>
                  <a:lnTo>
                    <a:pt x="278" y="179"/>
                  </a:lnTo>
                  <a:lnTo>
                    <a:pt x="278" y="181"/>
                  </a:lnTo>
                  <a:lnTo>
                    <a:pt x="278" y="183"/>
                  </a:lnTo>
                  <a:lnTo>
                    <a:pt x="276" y="183"/>
                  </a:lnTo>
                  <a:lnTo>
                    <a:pt x="276" y="184"/>
                  </a:lnTo>
                  <a:lnTo>
                    <a:pt x="274" y="186"/>
                  </a:lnTo>
                  <a:lnTo>
                    <a:pt x="274" y="190"/>
                  </a:lnTo>
                  <a:lnTo>
                    <a:pt x="272" y="190"/>
                  </a:lnTo>
                  <a:lnTo>
                    <a:pt x="272" y="192"/>
                  </a:lnTo>
                  <a:lnTo>
                    <a:pt x="272" y="194"/>
                  </a:lnTo>
                  <a:lnTo>
                    <a:pt x="272" y="196"/>
                  </a:lnTo>
                  <a:lnTo>
                    <a:pt x="272" y="198"/>
                  </a:lnTo>
                  <a:lnTo>
                    <a:pt x="272" y="200"/>
                  </a:lnTo>
                  <a:lnTo>
                    <a:pt x="272" y="202"/>
                  </a:lnTo>
                  <a:lnTo>
                    <a:pt x="276" y="206"/>
                  </a:lnTo>
                  <a:lnTo>
                    <a:pt x="276" y="207"/>
                  </a:lnTo>
                  <a:lnTo>
                    <a:pt x="274" y="207"/>
                  </a:lnTo>
                  <a:lnTo>
                    <a:pt x="272" y="207"/>
                  </a:lnTo>
                  <a:lnTo>
                    <a:pt x="270" y="209"/>
                  </a:lnTo>
                  <a:lnTo>
                    <a:pt x="270" y="211"/>
                  </a:lnTo>
                  <a:lnTo>
                    <a:pt x="269" y="213"/>
                  </a:lnTo>
                  <a:lnTo>
                    <a:pt x="269" y="215"/>
                  </a:lnTo>
                  <a:lnTo>
                    <a:pt x="270" y="215"/>
                  </a:lnTo>
                  <a:lnTo>
                    <a:pt x="269" y="215"/>
                  </a:lnTo>
                  <a:lnTo>
                    <a:pt x="269" y="217"/>
                  </a:lnTo>
                  <a:lnTo>
                    <a:pt x="269" y="219"/>
                  </a:lnTo>
                  <a:lnTo>
                    <a:pt x="267" y="219"/>
                  </a:lnTo>
                  <a:lnTo>
                    <a:pt x="265" y="219"/>
                  </a:lnTo>
                  <a:lnTo>
                    <a:pt x="263" y="221"/>
                  </a:lnTo>
                  <a:lnTo>
                    <a:pt x="263" y="223"/>
                  </a:lnTo>
                  <a:lnTo>
                    <a:pt x="261" y="223"/>
                  </a:lnTo>
                  <a:lnTo>
                    <a:pt x="259" y="223"/>
                  </a:lnTo>
                  <a:lnTo>
                    <a:pt x="259" y="221"/>
                  </a:lnTo>
                  <a:lnTo>
                    <a:pt x="261" y="221"/>
                  </a:lnTo>
                  <a:lnTo>
                    <a:pt x="261" y="219"/>
                  </a:lnTo>
                  <a:lnTo>
                    <a:pt x="261" y="217"/>
                  </a:lnTo>
                  <a:lnTo>
                    <a:pt x="261" y="215"/>
                  </a:lnTo>
                  <a:lnTo>
                    <a:pt x="259" y="215"/>
                  </a:lnTo>
                  <a:lnTo>
                    <a:pt x="261" y="215"/>
                  </a:lnTo>
                  <a:lnTo>
                    <a:pt x="261" y="213"/>
                  </a:lnTo>
                  <a:lnTo>
                    <a:pt x="263" y="213"/>
                  </a:lnTo>
                  <a:lnTo>
                    <a:pt x="263" y="211"/>
                  </a:lnTo>
                  <a:lnTo>
                    <a:pt x="265" y="211"/>
                  </a:lnTo>
                  <a:lnTo>
                    <a:pt x="265" y="209"/>
                  </a:lnTo>
                  <a:lnTo>
                    <a:pt x="263" y="209"/>
                  </a:lnTo>
                  <a:lnTo>
                    <a:pt x="263" y="207"/>
                  </a:lnTo>
                  <a:lnTo>
                    <a:pt x="261" y="207"/>
                  </a:lnTo>
                  <a:lnTo>
                    <a:pt x="263" y="209"/>
                  </a:lnTo>
                  <a:lnTo>
                    <a:pt x="261" y="209"/>
                  </a:lnTo>
                  <a:lnTo>
                    <a:pt x="259" y="209"/>
                  </a:lnTo>
                  <a:lnTo>
                    <a:pt x="259" y="207"/>
                  </a:lnTo>
                  <a:lnTo>
                    <a:pt x="259" y="209"/>
                  </a:lnTo>
                  <a:lnTo>
                    <a:pt x="259" y="211"/>
                  </a:lnTo>
                  <a:lnTo>
                    <a:pt x="257" y="211"/>
                  </a:lnTo>
                  <a:lnTo>
                    <a:pt x="257" y="213"/>
                  </a:lnTo>
                  <a:lnTo>
                    <a:pt x="259" y="213"/>
                  </a:lnTo>
                  <a:lnTo>
                    <a:pt x="257" y="213"/>
                  </a:lnTo>
                  <a:lnTo>
                    <a:pt x="259" y="213"/>
                  </a:lnTo>
                  <a:lnTo>
                    <a:pt x="257" y="213"/>
                  </a:lnTo>
                  <a:lnTo>
                    <a:pt x="257" y="215"/>
                  </a:lnTo>
                  <a:lnTo>
                    <a:pt x="259" y="215"/>
                  </a:lnTo>
                  <a:lnTo>
                    <a:pt x="259" y="217"/>
                  </a:lnTo>
                  <a:lnTo>
                    <a:pt x="257" y="217"/>
                  </a:lnTo>
                  <a:lnTo>
                    <a:pt x="257" y="219"/>
                  </a:lnTo>
                  <a:lnTo>
                    <a:pt x="257" y="217"/>
                  </a:lnTo>
                  <a:lnTo>
                    <a:pt x="257" y="215"/>
                  </a:lnTo>
                  <a:lnTo>
                    <a:pt x="255" y="215"/>
                  </a:lnTo>
                  <a:lnTo>
                    <a:pt x="253" y="215"/>
                  </a:lnTo>
                  <a:lnTo>
                    <a:pt x="251" y="215"/>
                  </a:lnTo>
                  <a:lnTo>
                    <a:pt x="249" y="215"/>
                  </a:lnTo>
                  <a:lnTo>
                    <a:pt x="249" y="217"/>
                  </a:lnTo>
                  <a:lnTo>
                    <a:pt x="249" y="219"/>
                  </a:lnTo>
                  <a:lnTo>
                    <a:pt x="247" y="219"/>
                  </a:lnTo>
                  <a:lnTo>
                    <a:pt x="247" y="221"/>
                  </a:lnTo>
                  <a:lnTo>
                    <a:pt x="249" y="221"/>
                  </a:lnTo>
                  <a:lnTo>
                    <a:pt x="249" y="223"/>
                  </a:lnTo>
                  <a:lnTo>
                    <a:pt x="249" y="225"/>
                  </a:lnTo>
                  <a:lnTo>
                    <a:pt x="247" y="225"/>
                  </a:lnTo>
                  <a:lnTo>
                    <a:pt x="247" y="227"/>
                  </a:lnTo>
                  <a:lnTo>
                    <a:pt x="247" y="229"/>
                  </a:lnTo>
                  <a:lnTo>
                    <a:pt x="246" y="227"/>
                  </a:lnTo>
                  <a:lnTo>
                    <a:pt x="246" y="229"/>
                  </a:lnTo>
                  <a:lnTo>
                    <a:pt x="244" y="229"/>
                  </a:lnTo>
                  <a:lnTo>
                    <a:pt x="244" y="227"/>
                  </a:lnTo>
                  <a:lnTo>
                    <a:pt x="244" y="225"/>
                  </a:lnTo>
                  <a:lnTo>
                    <a:pt x="244" y="223"/>
                  </a:lnTo>
                  <a:lnTo>
                    <a:pt x="244" y="221"/>
                  </a:lnTo>
                  <a:lnTo>
                    <a:pt x="246" y="221"/>
                  </a:lnTo>
                  <a:lnTo>
                    <a:pt x="246" y="219"/>
                  </a:lnTo>
                  <a:lnTo>
                    <a:pt x="244" y="219"/>
                  </a:lnTo>
                  <a:lnTo>
                    <a:pt x="242" y="219"/>
                  </a:lnTo>
                  <a:lnTo>
                    <a:pt x="240" y="219"/>
                  </a:lnTo>
                  <a:lnTo>
                    <a:pt x="240" y="221"/>
                  </a:lnTo>
                  <a:lnTo>
                    <a:pt x="238" y="221"/>
                  </a:lnTo>
                  <a:lnTo>
                    <a:pt x="238" y="223"/>
                  </a:lnTo>
                  <a:lnTo>
                    <a:pt x="236" y="223"/>
                  </a:lnTo>
                  <a:lnTo>
                    <a:pt x="236" y="225"/>
                  </a:lnTo>
                  <a:lnTo>
                    <a:pt x="236" y="227"/>
                  </a:lnTo>
                  <a:lnTo>
                    <a:pt x="234" y="227"/>
                  </a:lnTo>
                  <a:lnTo>
                    <a:pt x="234" y="229"/>
                  </a:lnTo>
                  <a:lnTo>
                    <a:pt x="236" y="229"/>
                  </a:lnTo>
                  <a:lnTo>
                    <a:pt x="234" y="229"/>
                  </a:lnTo>
                  <a:lnTo>
                    <a:pt x="232" y="229"/>
                  </a:lnTo>
                  <a:lnTo>
                    <a:pt x="230" y="227"/>
                  </a:lnTo>
                  <a:lnTo>
                    <a:pt x="228" y="229"/>
                  </a:lnTo>
                  <a:lnTo>
                    <a:pt x="226" y="227"/>
                  </a:lnTo>
                  <a:lnTo>
                    <a:pt x="224" y="227"/>
                  </a:lnTo>
                  <a:lnTo>
                    <a:pt x="222" y="227"/>
                  </a:lnTo>
                  <a:lnTo>
                    <a:pt x="221" y="229"/>
                  </a:lnTo>
                  <a:lnTo>
                    <a:pt x="217" y="229"/>
                  </a:lnTo>
                  <a:lnTo>
                    <a:pt x="215" y="229"/>
                  </a:lnTo>
                  <a:lnTo>
                    <a:pt x="217" y="229"/>
                  </a:lnTo>
                  <a:lnTo>
                    <a:pt x="217" y="227"/>
                  </a:lnTo>
                  <a:lnTo>
                    <a:pt x="217" y="229"/>
                  </a:lnTo>
                  <a:lnTo>
                    <a:pt x="219" y="229"/>
                  </a:lnTo>
                  <a:lnTo>
                    <a:pt x="219" y="227"/>
                  </a:lnTo>
                  <a:lnTo>
                    <a:pt x="221" y="227"/>
                  </a:lnTo>
                  <a:lnTo>
                    <a:pt x="221" y="225"/>
                  </a:lnTo>
                  <a:lnTo>
                    <a:pt x="219" y="225"/>
                  </a:lnTo>
                  <a:lnTo>
                    <a:pt x="217" y="225"/>
                  </a:lnTo>
                  <a:lnTo>
                    <a:pt x="215" y="225"/>
                  </a:lnTo>
                  <a:lnTo>
                    <a:pt x="215" y="223"/>
                  </a:lnTo>
                  <a:lnTo>
                    <a:pt x="215" y="225"/>
                  </a:lnTo>
                  <a:lnTo>
                    <a:pt x="215" y="227"/>
                  </a:lnTo>
                  <a:lnTo>
                    <a:pt x="213" y="227"/>
                  </a:lnTo>
                  <a:lnTo>
                    <a:pt x="213" y="225"/>
                  </a:lnTo>
                  <a:lnTo>
                    <a:pt x="213" y="223"/>
                  </a:lnTo>
                  <a:lnTo>
                    <a:pt x="213" y="221"/>
                  </a:lnTo>
                  <a:lnTo>
                    <a:pt x="213" y="219"/>
                  </a:lnTo>
                  <a:lnTo>
                    <a:pt x="213" y="221"/>
                  </a:lnTo>
                  <a:lnTo>
                    <a:pt x="213" y="219"/>
                  </a:lnTo>
                  <a:lnTo>
                    <a:pt x="213" y="221"/>
                  </a:lnTo>
                  <a:lnTo>
                    <a:pt x="211" y="221"/>
                  </a:lnTo>
                  <a:lnTo>
                    <a:pt x="209" y="221"/>
                  </a:lnTo>
                  <a:lnTo>
                    <a:pt x="209" y="223"/>
                  </a:lnTo>
                  <a:lnTo>
                    <a:pt x="209" y="225"/>
                  </a:lnTo>
                  <a:lnTo>
                    <a:pt x="207" y="225"/>
                  </a:lnTo>
                  <a:lnTo>
                    <a:pt x="207" y="227"/>
                  </a:lnTo>
                  <a:lnTo>
                    <a:pt x="207" y="229"/>
                  </a:lnTo>
                  <a:lnTo>
                    <a:pt x="209" y="229"/>
                  </a:lnTo>
                  <a:lnTo>
                    <a:pt x="211" y="231"/>
                  </a:lnTo>
                  <a:lnTo>
                    <a:pt x="213" y="231"/>
                  </a:lnTo>
                  <a:lnTo>
                    <a:pt x="213" y="232"/>
                  </a:lnTo>
                  <a:lnTo>
                    <a:pt x="215" y="232"/>
                  </a:lnTo>
                  <a:lnTo>
                    <a:pt x="213" y="232"/>
                  </a:lnTo>
                  <a:lnTo>
                    <a:pt x="213" y="234"/>
                  </a:lnTo>
                  <a:lnTo>
                    <a:pt x="213" y="236"/>
                  </a:lnTo>
                  <a:lnTo>
                    <a:pt x="211" y="234"/>
                  </a:lnTo>
                  <a:lnTo>
                    <a:pt x="213" y="234"/>
                  </a:lnTo>
                  <a:lnTo>
                    <a:pt x="211" y="234"/>
                  </a:lnTo>
                  <a:lnTo>
                    <a:pt x="209" y="234"/>
                  </a:lnTo>
                  <a:lnTo>
                    <a:pt x="207" y="234"/>
                  </a:lnTo>
                  <a:lnTo>
                    <a:pt x="207" y="236"/>
                  </a:lnTo>
                  <a:lnTo>
                    <a:pt x="205" y="236"/>
                  </a:lnTo>
                  <a:lnTo>
                    <a:pt x="203" y="238"/>
                  </a:lnTo>
                  <a:lnTo>
                    <a:pt x="205" y="238"/>
                  </a:lnTo>
                  <a:lnTo>
                    <a:pt x="203" y="238"/>
                  </a:lnTo>
                  <a:lnTo>
                    <a:pt x="203" y="240"/>
                  </a:lnTo>
                  <a:lnTo>
                    <a:pt x="203" y="242"/>
                  </a:lnTo>
                  <a:lnTo>
                    <a:pt x="201" y="242"/>
                  </a:lnTo>
                  <a:lnTo>
                    <a:pt x="201" y="244"/>
                  </a:lnTo>
                  <a:lnTo>
                    <a:pt x="199" y="246"/>
                  </a:lnTo>
                  <a:lnTo>
                    <a:pt x="199" y="248"/>
                  </a:lnTo>
                  <a:lnTo>
                    <a:pt x="198" y="248"/>
                  </a:lnTo>
                  <a:lnTo>
                    <a:pt x="199" y="248"/>
                  </a:lnTo>
                  <a:lnTo>
                    <a:pt x="198" y="248"/>
                  </a:lnTo>
                  <a:lnTo>
                    <a:pt x="198" y="250"/>
                  </a:lnTo>
                  <a:lnTo>
                    <a:pt x="196" y="250"/>
                  </a:lnTo>
                  <a:lnTo>
                    <a:pt x="196" y="252"/>
                  </a:lnTo>
                  <a:lnTo>
                    <a:pt x="196" y="250"/>
                  </a:lnTo>
                  <a:lnTo>
                    <a:pt x="194" y="250"/>
                  </a:lnTo>
                  <a:lnTo>
                    <a:pt x="192" y="250"/>
                  </a:lnTo>
                  <a:lnTo>
                    <a:pt x="190" y="250"/>
                  </a:lnTo>
                  <a:lnTo>
                    <a:pt x="190" y="248"/>
                  </a:lnTo>
                  <a:lnTo>
                    <a:pt x="188" y="248"/>
                  </a:lnTo>
                  <a:lnTo>
                    <a:pt x="188" y="246"/>
                  </a:lnTo>
                  <a:lnTo>
                    <a:pt x="190" y="246"/>
                  </a:lnTo>
                  <a:lnTo>
                    <a:pt x="188" y="246"/>
                  </a:lnTo>
                  <a:lnTo>
                    <a:pt x="188" y="244"/>
                  </a:lnTo>
                  <a:lnTo>
                    <a:pt x="186" y="244"/>
                  </a:lnTo>
                  <a:lnTo>
                    <a:pt x="186" y="242"/>
                  </a:lnTo>
                  <a:lnTo>
                    <a:pt x="184" y="242"/>
                  </a:lnTo>
                  <a:lnTo>
                    <a:pt x="184" y="240"/>
                  </a:lnTo>
                  <a:lnTo>
                    <a:pt x="186" y="240"/>
                  </a:lnTo>
                  <a:lnTo>
                    <a:pt x="186" y="238"/>
                  </a:lnTo>
                  <a:lnTo>
                    <a:pt x="184" y="238"/>
                  </a:lnTo>
                  <a:lnTo>
                    <a:pt x="186" y="238"/>
                  </a:lnTo>
                  <a:lnTo>
                    <a:pt x="186" y="236"/>
                  </a:lnTo>
                  <a:lnTo>
                    <a:pt x="184" y="234"/>
                  </a:lnTo>
                  <a:lnTo>
                    <a:pt x="186" y="234"/>
                  </a:lnTo>
                  <a:lnTo>
                    <a:pt x="188" y="232"/>
                  </a:lnTo>
                  <a:lnTo>
                    <a:pt x="190" y="231"/>
                  </a:lnTo>
                  <a:lnTo>
                    <a:pt x="190" y="229"/>
                  </a:lnTo>
                  <a:lnTo>
                    <a:pt x="190" y="227"/>
                  </a:lnTo>
                  <a:lnTo>
                    <a:pt x="188" y="227"/>
                  </a:lnTo>
                  <a:lnTo>
                    <a:pt x="186" y="227"/>
                  </a:lnTo>
                  <a:lnTo>
                    <a:pt x="188" y="229"/>
                  </a:lnTo>
                  <a:lnTo>
                    <a:pt x="186" y="229"/>
                  </a:lnTo>
                  <a:lnTo>
                    <a:pt x="186" y="227"/>
                  </a:lnTo>
                  <a:lnTo>
                    <a:pt x="186" y="229"/>
                  </a:lnTo>
                  <a:lnTo>
                    <a:pt x="184" y="229"/>
                  </a:lnTo>
                  <a:lnTo>
                    <a:pt x="182" y="229"/>
                  </a:lnTo>
                  <a:lnTo>
                    <a:pt x="182" y="227"/>
                  </a:lnTo>
                  <a:lnTo>
                    <a:pt x="180" y="227"/>
                  </a:lnTo>
                  <a:lnTo>
                    <a:pt x="180" y="225"/>
                  </a:lnTo>
                  <a:lnTo>
                    <a:pt x="178" y="225"/>
                  </a:lnTo>
                  <a:lnTo>
                    <a:pt x="176" y="225"/>
                  </a:lnTo>
                  <a:lnTo>
                    <a:pt x="174" y="225"/>
                  </a:lnTo>
                  <a:lnTo>
                    <a:pt x="174" y="227"/>
                  </a:lnTo>
                  <a:lnTo>
                    <a:pt x="173" y="227"/>
                  </a:lnTo>
                  <a:lnTo>
                    <a:pt x="171" y="227"/>
                  </a:lnTo>
                  <a:lnTo>
                    <a:pt x="173" y="227"/>
                  </a:lnTo>
                  <a:lnTo>
                    <a:pt x="171" y="227"/>
                  </a:lnTo>
                  <a:lnTo>
                    <a:pt x="171" y="229"/>
                  </a:lnTo>
                  <a:lnTo>
                    <a:pt x="169" y="229"/>
                  </a:lnTo>
                  <a:lnTo>
                    <a:pt x="167" y="229"/>
                  </a:lnTo>
                  <a:lnTo>
                    <a:pt x="167" y="231"/>
                  </a:lnTo>
                  <a:lnTo>
                    <a:pt x="167" y="229"/>
                  </a:lnTo>
                  <a:lnTo>
                    <a:pt x="169" y="229"/>
                  </a:lnTo>
                  <a:lnTo>
                    <a:pt x="169" y="231"/>
                  </a:lnTo>
                  <a:lnTo>
                    <a:pt x="167" y="231"/>
                  </a:lnTo>
                  <a:lnTo>
                    <a:pt x="167" y="232"/>
                  </a:lnTo>
                  <a:lnTo>
                    <a:pt x="165" y="231"/>
                  </a:lnTo>
                  <a:lnTo>
                    <a:pt x="165" y="232"/>
                  </a:lnTo>
                  <a:lnTo>
                    <a:pt x="165" y="231"/>
                  </a:lnTo>
                  <a:lnTo>
                    <a:pt x="163" y="231"/>
                  </a:lnTo>
                  <a:lnTo>
                    <a:pt x="161" y="231"/>
                  </a:lnTo>
                  <a:lnTo>
                    <a:pt x="161" y="232"/>
                  </a:lnTo>
                  <a:lnTo>
                    <a:pt x="159" y="232"/>
                  </a:lnTo>
                  <a:lnTo>
                    <a:pt x="159" y="231"/>
                  </a:lnTo>
                  <a:lnTo>
                    <a:pt x="159" y="232"/>
                  </a:lnTo>
                  <a:lnTo>
                    <a:pt x="157" y="234"/>
                  </a:lnTo>
                  <a:lnTo>
                    <a:pt x="155" y="234"/>
                  </a:lnTo>
                  <a:lnTo>
                    <a:pt x="157" y="234"/>
                  </a:lnTo>
                  <a:lnTo>
                    <a:pt x="157" y="232"/>
                  </a:lnTo>
                  <a:lnTo>
                    <a:pt x="155" y="232"/>
                  </a:lnTo>
                  <a:lnTo>
                    <a:pt x="155" y="234"/>
                  </a:lnTo>
                  <a:lnTo>
                    <a:pt x="153" y="234"/>
                  </a:lnTo>
                  <a:lnTo>
                    <a:pt x="153" y="236"/>
                  </a:lnTo>
                  <a:lnTo>
                    <a:pt x="153" y="234"/>
                  </a:lnTo>
                  <a:lnTo>
                    <a:pt x="153" y="232"/>
                  </a:lnTo>
                  <a:lnTo>
                    <a:pt x="153" y="234"/>
                  </a:lnTo>
                  <a:lnTo>
                    <a:pt x="151" y="234"/>
                  </a:lnTo>
                  <a:lnTo>
                    <a:pt x="150" y="234"/>
                  </a:lnTo>
                  <a:lnTo>
                    <a:pt x="148" y="234"/>
                  </a:lnTo>
                  <a:lnTo>
                    <a:pt x="148" y="236"/>
                  </a:lnTo>
                  <a:lnTo>
                    <a:pt x="146" y="236"/>
                  </a:lnTo>
                  <a:lnTo>
                    <a:pt x="144" y="236"/>
                  </a:lnTo>
                  <a:lnTo>
                    <a:pt x="144" y="234"/>
                  </a:lnTo>
                  <a:lnTo>
                    <a:pt x="144" y="232"/>
                  </a:lnTo>
                  <a:lnTo>
                    <a:pt x="144" y="234"/>
                  </a:lnTo>
                  <a:lnTo>
                    <a:pt x="142" y="234"/>
                  </a:lnTo>
                  <a:lnTo>
                    <a:pt x="142" y="232"/>
                  </a:lnTo>
                  <a:lnTo>
                    <a:pt x="142" y="234"/>
                  </a:lnTo>
                  <a:lnTo>
                    <a:pt x="140" y="234"/>
                  </a:lnTo>
                  <a:lnTo>
                    <a:pt x="140" y="236"/>
                  </a:lnTo>
                  <a:lnTo>
                    <a:pt x="140" y="238"/>
                  </a:lnTo>
                  <a:lnTo>
                    <a:pt x="138" y="238"/>
                  </a:lnTo>
                  <a:lnTo>
                    <a:pt x="140" y="240"/>
                  </a:lnTo>
                  <a:lnTo>
                    <a:pt x="138" y="242"/>
                  </a:lnTo>
                  <a:lnTo>
                    <a:pt x="138" y="244"/>
                  </a:lnTo>
                  <a:lnTo>
                    <a:pt x="136" y="244"/>
                  </a:lnTo>
                  <a:lnTo>
                    <a:pt x="138" y="244"/>
                  </a:lnTo>
                  <a:lnTo>
                    <a:pt x="138" y="242"/>
                  </a:lnTo>
                  <a:lnTo>
                    <a:pt x="136" y="242"/>
                  </a:lnTo>
                  <a:lnTo>
                    <a:pt x="134" y="242"/>
                  </a:lnTo>
                  <a:lnTo>
                    <a:pt x="134" y="240"/>
                  </a:lnTo>
                  <a:lnTo>
                    <a:pt x="132" y="240"/>
                  </a:lnTo>
                  <a:lnTo>
                    <a:pt x="130" y="240"/>
                  </a:lnTo>
                  <a:lnTo>
                    <a:pt x="128" y="240"/>
                  </a:lnTo>
                  <a:lnTo>
                    <a:pt x="126" y="240"/>
                  </a:lnTo>
                  <a:lnTo>
                    <a:pt x="125" y="240"/>
                  </a:lnTo>
                  <a:lnTo>
                    <a:pt x="125" y="242"/>
                  </a:lnTo>
                  <a:lnTo>
                    <a:pt x="123" y="242"/>
                  </a:lnTo>
                  <a:lnTo>
                    <a:pt x="123" y="240"/>
                  </a:lnTo>
                  <a:lnTo>
                    <a:pt x="121" y="240"/>
                  </a:lnTo>
                  <a:lnTo>
                    <a:pt x="119" y="240"/>
                  </a:lnTo>
                  <a:lnTo>
                    <a:pt x="119" y="242"/>
                  </a:lnTo>
                  <a:lnTo>
                    <a:pt x="119" y="240"/>
                  </a:lnTo>
                  <a:lnTo>
                    <a:pt x="119" y="238"/>
                  </a:lnTo>
                  <a:lnTo>
                    <a:pt x="117" y="238"/>
                  </a:lnTo>
                  <a:lnTo>
                    <a:pt x="119" y="238"/>
                  </a:lnTo>
                  <a:lnTo>
                    <a:pt x="119" y="236"/>
                  </a:lnTo>
                  <a:lnTo>
                    <a:pt x="119" y="234"/>
                  </a:lnTo>
                  <a:lnTo>
                    <a:pt x="117" y="234"/>
                  </a:lnTo>
                  <a:lnTo>
                    <a:pt x="119" y="234"/>
                  </a:lnTo>
                  <a:lnTo>
                    <a:pt x="119" y="232"/>
                  </a:lnTo>
                  <a:lnTo>
                    <a:pt x="121" y="232"/>
                  </a:lnTo>
                  <a:lnTo>
                    <a:pt x="119" y="232"/>
                  </a:lnTo>
                  <a:lnTo>
                    <a:pt x="121" y="232"/>
                  </a:lnTo>
                  <a:lnTo>
                    <a:pt x="123" y="232"/>
                  </a:lnTo>
                  <a:lnTo>
                    <a:pt x="125" y="232"/>
                  </a:lnTo>
                  <a:lnTo>
                    <a:pt x="123" y="232"/>
                  </a:lnTo>
                  <a:lnTo>
                    <a:pt x="125" y="232"/>
                  </a:lnTo>
                  <a:lnTo>
                    <a:pt x="126" y="232"/>
                  </a:lnTo>
                  <a:lnTo>
                    <a:pt x="126" y="231"/>
                  </a:lnTo>
                  <a:lnTo>
                    <a:pt x="128" y="231"/>
                  </a:lnTo>
                  <a:lnTo>
                    <a:pt x="128" y="229"/>
                  </a:lnTo>
                  <a:lnTo>
                    <a:pt x="128" y="227"/>
                  </a:lnTo>
                  <a:lnTo>
                    <a:pt x="130" y="227"/>
                  </a:lnTo>
                  <a:lnTo>
                    <a:pt x="130" y="229"/>
                  </a:lnTo>
                  <a:lnTo>
                    <a:pt x="130" y="227"/>
                  </a:lnTo>
                  <a:lnTo>
                    <a:pt x="132" y="227"/>
                  </a:lnTo>
                  <a:lnTo>
                    <a:pt x="134" y="227"/>
                  </a:lnTo>
                  <a:lnTo>
                    <a:pt x="134" y="225"/>
                  </a:lnTo>
                  <a:lnTo>
                    <a:pt x="136" y="225"/>
                  </a:lnTo>
                  <a:lnTo>
                    <a:pt x="136" y="223"/>
                  </a:lnTo>
                  <a:lnTo>
                    <a:pt x="138" y="223"/>
                  </a:lnTo>
                  <a:lnTo>
                    <a:pt x="138" y="221"/>
                  </a:lnTo>
                  <a:lnTo>
                    <a:pt x="140" y="221"/>
                  </a:lnTo>
                  <a:lnTo>
                    <a:pt x="140" y="219"/>
                  </a:lnTo>
                  <a:lnTo>
                    <a:pt x="142" y="219"/>
                  </a:lnTo>
                  <a:lnTo>
                    <a:pt x="142" y="217"/>
                  </a:lnTo>
                  <a:lnTo>
                    <a:pt x="144" y="217"/>
                  </a:lnTo>
                  <a:lnTo>
                    <a:pt x="144" y="215"/>
                  </a:lnTo>
                  <a:lnTo>
                    <a:pt x="146" y="215"/>
                  </a:lnTo>
                  <a:lnTo>
                    <a:pt x="146" y="213"/>
                  </a:lnTo>
                  <a:lnTo>
                    <a:pt x="146" y="211"/>
                  </a:lnTo>
                  <a:lnTo>
                    <a:pt x="148" y="211"/>
                  </a:lnTo>
                  <a:lnTo>
                    <a:pt x="150" y="211"/>
                  </a:lnTo>
                  <a:lnTo>
                    <a:pt x="151" y="211"/>
                  </a:lnTo>
                  <a:lnTo>
                    <a:pt x="151" y="209"/>
                  </a:lnTo>
                  <a:lnTo>
                    <a:pt x="153" y="209"/>
                  </a:lnTo>
                  <a:lnTo>
                    <a:pt x="155" y="209"/>
                  </a:lnTo>
                  <a:lnTo>
                    <a:pt x="157" y="209"/>
                  </a:lnTo>
                  <a:lnTo>
                    <a:pt x="155" y="209"/>
                  </a:lnTo>
                  <a:lnTo>
                    <a:pt x="155" y="211"/>
                  </a:lnTo>
                  <a:lnTo>
                    <a:pt x="157" y="211"/>
                  </a:lnTo>
                  <a:lnTo>
                    <a:pt x="159" y="211"/>
                  </a:lnTo>
                  <a:lnTo>
                    <a:pt x="161" y="211"/>
                  </a:lnTo>
                  <a:lnTo>
                    <a:pt x="163" y="211"/>
                  </a:lnTo>
                  <a:lnTo>
                    <a:pt x="167" y="211"/>
                  </a:lnTo>
                  <a:lnTo>
                    <a:pt x="169" y="211"/>
                  </a:lnTo>
                  <a:lnTo>
                    <a:pt x="171" y="211"/>
                  </a:lnTo>
                  <a:lnTo>
                    <a:pt x="171" y="209"/>
                  </a:lnTo>
                  <a:lnTo>
                    <a:pt x="173" y="209"/>
                  </a:lnTo>
                  <a:lnTo>
                    <a:pt x="174" y="209"/>
                  </a:lnTo>
                  <a:lnTo>
                    <a:pt x="174" y="207"/>
                  </a:lnTo>
                  <a:lnTo>
                    <a:pt x="176" y="207"/>
                  </a:lnTo>
                  <a:lnTo>
                    <a:pt x="178" y="207"/>
                  </a:lnTo>
                  <a:lnTo>
                    <a:pt x="180" y="207"/>
                  </a:lnTo>
                  <a:lnTo>
                    <a:pt x="182" y="207"/>
                  </a:lnTo>
                  <a:lnTo>
                    <a:pt x="182" y="209"/>
                  </a:lnTo>
                  <a:lnTo>
                    <a:pt x="182" y="207"/>
                  </a:lnTo>
                  <a:lnTo>
                    <a:pt x="184" y="207"/>
                  </a:lnTo>
                  <a:lnTo>
                    <a:pt x="186" y="206"/>
                  </a:lnTo>
                  <a:lnTo>
                    <a:pt x="188" y="206"/>
                  </a:lnTo>
                  <a:lnTo>
                    <a:pt x="188" y="207"/>
                  </a:lnTo>
                  <a:lnTo>
                    <a:pt x="188" y="209"/>
                  </a:lnTo>
                  <a:lnTo>
                    <a:pt x="186" y="209"/>
                  </a:lnTo>
                  <a:lnTo>
                    <a:pt x="186" y="211"/>
                  </a:lnTo>
                  <a:lnTo>
                    <a:pt x="186" y="209"/>
                  </a:lnTo>
                  <a:lnTo>
                    <a:pt x="188" y="209"/>
                  </a:lnTo>
                  <a:lnTo>
                    <a:pt x="188" y="211"/>
                  </a:lnTo>
                  <a:lnTo>
                    <a:pt x="188" y="213"/>
                  </a:lnTo>
                  <a:lnTo>
                    <a:pt x="188" y="211"/>
                  </a:lnTo>
                  <a:lnTo>
                    <a:pt x="190" y="211"/>
                  </a:lnTo>
                  <a:lnTo>
                    <a:pt x="188" y="211"/>
                  </a:lnTo>
                  <a:lnTo>
                    <a:pt x="190" y="209"/>
                  </a:lnTo>
                  <a:lnTo>
                    <a:pt x="192" y="209"/>
                  </a:lnTo>
                  <a:lnTo>
                    <a:pt x="192" y="211"/>
                  </a:lnTo>
                  <a:lnTo>
                    <a:pt x="192" y="209"/>
                  </a:lnTo>
                  <a:lnTo>
                    <a:pt x="192" y="211"/>
                  </a:lnTo>
                  <a:lnTo>
                    <a:pt x="194" y="211"/>
                  </a:lnTo>
                  <a:lnTo>
                    <a:pt x="196" y="211"/>
                  </a:lnTo>
                  <a:lnTo>
                    <a:pt x="194" y="209"/>
                  </a:lnTo>
                  <a:lnTo>
                    <a:pt x="196" y="209"/>
                  </a:lnTo>
                  <a:lnTo>
                    <a:pt x="196" y="211"/>
                  </a:lnTo>
                  <a:lnTo>
                    <a:pt x="198" y="211"/>
                  </a:lnTo>
                  <a:lnTo>
                    <a:pt x="196" y="211"/>
                  </a:lnTo>
                  <a:lnTo>
                    <a:pt x="196" y="209"/>
                  </a:lnTo>
                  <a:lnTo>
                    <a:pt x="198" y="209"/>
                  </a:lnTo>
                  <a:lnTo>
                    <a:pt x="196" y="209"/>
                  </a:lnTo>
                  <a:lnTo>
                    <a:pt x="196" y="207"/>
                  </a:lnTo>
                  <a:lnTo>
                    <a:pt x="198" y="209"/>
                  </a:lnTo>
                  <a:lnTo>
                    <a:pt x="199" y="209"/>
                  </a:lnTo>
                  <a:lnTo>
                    <a:pt x="199" y="207"/>
                  </a:lnTo>
                  <a:lnTo>
                    <a:pt x="199" y="206"/>
                  </a:lnTo>
                  <a:lnTo>
                    <a:pt x="199" y="207"/>
                  </a:lnTo>
                  <a:lnTo>
                    <a:pt x="201" y="207"/>
                  </a:lnTo>
                  <a:lnTo>
                    <a:pt x="201" y="206"/>
                  </a:lnTo>
                  <a:lnTo>
                    <a:pt x="199" y="206"/>
                  </a:lnTo>
                  <a:lnTo>
                    <a:pt x="199" y="204"/>
                  </a:lnTo>
                  <a:lnTo>
                    <a:pt x="199" y="202"/>
                  </a:lnTo>
                  <a:lnTo>
                    <a:pt x="199" y="200"/>
                  </a:lnTo>
                  <a:lnTo>
                    <a:pt x="201" y="198"/>
                  </a:lnTo>
                  <a:lnTo>
                    <a:pt x="201" y="196"/>
                  </a:lnTo>
                  <a:lnTo>
                    <a:pt x="203" y="196"/>
                  </a:lnTo>
                  <a:lnTo>
                    <a:pt x="203" y="194"/>
                  </a:lnTo>
                  <a:lnTo>
                    <a:pt x="205" y="194"/>
                  </a:lnTo>
                  <a:lnTo>
                    <a:pt x="207" y="192"/>
                  </a:lnTo>
                  <a:lnTo>
                    <a:pt x="209" y="188"/>
                  </a:lnTo>
                  <a:lnTo>
                    <a:pt x="211" y="186"/>
                  </a:lnTo>
                  <a:lnTo>
                    <a:pt x="211" y="184"/>
                  </a:lnTo>
                  <a:lnTo>
                    <a:pt x="211" y="183"/>
                  </a:lnTo>
                  <a:lnTo>
                    <a:pt x="211" y="181"/>
                  </a:lnTo>
                  <a:lnTo>
                    <a:pt x="211" y="179"/>
                  </a:lnTo>
                  <a:lnTo>
                    <a:pt x="211" y="177"/>
                  </a:lnTo>
                  <a:lnTo>
                    <a:pt x="211" y="175"/>
                  </a:lnTo>
                  <a:lnTo>
                    <a:pt x="213" y="173"/>
                  </a:lnTo>
                  <a:lnTo>
                    <a:pt x="215" y="173"/>
                  </a:lnTo>
                  <a:lnTo>
                    <a:pt x="217" y="173"/>
                  </a:lnTo>
                  <a:lnTo>
                    <a:pt x="217" y="171"/>
                  </a:lnTo>
                  <a:lnTo>
                    <a:pt x="219" y="171"/>
                  </a:lnTo>
                  <a:lnTo>
                    <a:pt x="221" y="171"/>
                  </a:lnTo>
                  <a:lnTo>
                    <a:pt x="221" y="173"/>
                  </a:lnTo>
                  <a:lnTo>
                    <a:pt x="219" y="173"/>
                  </a:lnTo>
                  <a:lnTo>
                    <a:pt x="219" y="175"/>
                  </a:lnTo>
                  <a:lnTo>
                    <a:pt x="219" y="177"/>
                  </a:lnTo>
                  <a:lnTo>
                    <a:pt x="219" y="175"/>
                  </a:lnTo>
                  <a:lnTo>
                    <a:pt x="217" y="177"/>
                  </a:lnTo>
                  <a:lnTo>
                    <a:pt x="215" y="179"/>
                  </a:lnTo>
                  <a:lnTo>
                    <a:pt x="215" y="177"/>
                  </a:lnTo>
                  <a:lnTo>
                    <a:pt x="213" y="179"/>
                  </a:lnTo>
                  <a:lnTo>
                    <a:pt x="213" y="181"/>
                  </a:lnTo>
                  <a:lnTo>
                    <a:pt x="215" y="181"/>
                  </a:lnTo>
                  <a:lnTo>
                    <a:pt x="217" y="179"/>
                  </a:lnTo>
                  <a:lnTo>
                    <a:pt x="217" y="181"/>
                  </a:lnTo>
                  <a:lnTo>
                    <a:pt x="217" y="183"/>
                  </a:lnTo>
                  <a:lnTo>
                    <a:pt x="215" y="183"/>
                  </a:lnTo>
                  <a:lnTo>
                    <a:pt x="215" y="184"/>
                  </a:lnTo>
                  <a:lnTo>
                    <a:pt x="217" y="186"/>
                  </a:lnTo>
                  <a:lnTo>
                    <a:pt x="219" y="186"/>
                  </a:lnTo>
                  <a:lnTo>
                    <a:pt x="221" y="186"/>
                  </a:lnTo>
                  <a:lnTo>
                    <a:pt x="222" y="184"/>
                  </a:lnTo>
                  <a:lnTo>
                    <a:pt x="222" y="183"/>
                  </a:lnTo>
                  <a:lnTo>
                    <a:pt x="224" y="183"/>
                  </a:lnTo>
                  <a:lnTo>
                    <a:pt x="226" y="183"/>
                  </a:lnTo>
                  <a:lnTo>
                    <a:pt x="228" y="181"/>
                  </a:lnTo>
                  <a:lnTo>
                    <a:pt x="230" y="181"/>
                  </a:lnTo>
                  <a:lnTo>
                    <a:pt x="232" y="179"/>
                  </a:lnTo>
                  <a:lnTo>
                    <a:pt x="234" y="179"/>
                  </a:lnTo>
                  <a:lnTo>
                    <a:pt x="236" y="179"/>
                  </a:lnTo>
                  <a:lnTo>
                    <a:pt x="236" y="177"/>
                  </a:lnTo>
                  <a:lnTo>
                    <a:pt x="238" y="175"/>
                  </a:lnTo>
                  <a:lnTo>
                    <a:pt x="240" y="175"/>
                  </a:lnTo>
                  <a:lnTo>
                    <a:pt x="240" y="173"/>
                  </a:lnTo>
                  <a:lnTo>
                    <a:pt x="242" y="173"/>
                  </a:lnTo>
                  <a:lnTo>
                    <a:pt x="242" y="171"/>
                  </a:lnTo>
                  <a:lnTo>
                    <a:pt x="244" y="169"/>
                  </a:lnTo>
                  <a:lnTo>
                    <a:pt x="244" y="167"/>
                  </a:lnTo>
                  <a:lnTo>
                    <a:pt x="244" y="165"/>
                  </a:lnTo>
                  <a:lnTo>
                    <a:pt x="246" y="165"/>
                  </a:lnTo>
                  <a:lnTo>
                    <a:pt x="246" y="163"/>
                  </a:lnTo>
                  <a:lnTo>
                    <a:pt x="247" y="163"/>
                  </a:lnTo>
                  <a:lnTo>
                    <a:pt x="249" y="163"/>
                  </a:lnTo>
                  <a:lnTo>
                    <a:pt x="251" y="161"/>
                  </a:lnTo>
                  <a:lnTo>
                    <a:pt x="253" y="159"/>
                  </a:lnTo>
                  <a:lnTo>
                    <a:pt x="253" y="158"/>
                  </a:lnTo>
                  <a:lnTo>
                    <a:pt x="255" y="154"/>
                  </a:lnTo>
                  <a:lnTo>
                    <a:pt x="255" y="152"/>
                  </a:lnTo>
                  <a:lnTo>
                    <a:pt x="257" y="150"/>
                  </a:lnTo>
                  <a:lnTo>
                    <a:pt x="257" y="148"/>
                  </a:lnTo>
                  <a:lnTo>
                    <a:pt x="259" y="146"/>
                  </a:lnTo>
                  <a:lnTo>
                    <a:pt x="259" y="144"/>
                  </a:lnTo>
                  <a:lnTo>
                    <a:pt x="261" y="142"/>
                  </a:lnTo>
                  <a:lnTo>
                    <a:pt x="261" y="140"/>
                  </a:lnTo>
                  <a:lnTo>
                    <a:pt x="261" y="138"/>
                  </a:lnTo>
                  <a:lnTo>
                    <a:pt x="261" y="136"/>
                  </a:lnTo>
                  <a:lnTo>
                    <a:pt x="263" y="135"/>
                  </a:lnTo>
                  <a:lnTo>
                    <a:pt x="263" y="133"/>
                  </a:lnTo>
                  <a:lnTo>
                    <a:pt x="263" y="131"/>
                  </a:lnTo>
                  <a:lnTo>
                    <a:pt x="265" y="127"/>
                  </a:lnTo>
                  <a:lnTo>
                    <a:pt x="263" y="125"/>
                  </a:lnTo>
                  <a:lnTo>
                    <a:pt x="263" y="123"/>
                  </a:lnTo>
                  <a:lnTo>
                    <a:pt x="261" y="123"/>
                  </a:lnTo>
                  <a:lnTo>
                    <a:pt x="259" y="123"/>
                  </a:lnTo>
                  <a:lnTo>
                    <a:pt x="259" y="121"/>
                  </a:lnTo>
                  <a:lnTo>
                    <a:pt x="261" y="121"/>
                  </a:lnTo>
                  <a:lnTo>
                    <a:pt x="263" y="117"/>
                  </a:lnTo>
                  <a:lnTo>
                    <a:pt x="263" y="115"/>
                  </a:lnTo>
                  <a:lnTo>
                    <a:pt x="263" y="113"/>
                  </a:lnTo>
                  <a:lnTo>
                    <a:pt x="263" y="111"/>
                  </a:lnTo>
                  <a:lnTo>
                    <a:pt x="263" y="110"/>
                  </a:lnTo>
                  <a:lnTo>
                    <a:pt x="261" y="108"/>
                  </a:lnTo>
                  <a:lnTo>
                    <a:pt x="263" y="106"/>
                  </a:lnTo>
                  <a:lnTo>
                    <a:pt x="263" y="104"/>
                  </a:lnTo>
                  <a:lnTo>
                    <a:pt x="265" y="104"/>
                  </a:lnTo>
                  <a:lnTo>
                    <a:pt x="265" y="106"/>
                  </a:lnTo>
                  <a:lnTo>
                    <a:pt x="265" y="104"/>
                  </a:lnTo>
                  <a:lnTo>
                    <a:pt x="267" y="104"/>
                  </a:lnTo>
                  <a:lnTo>
                    <a:pt x="269" y="102"/>
                  </a:lnTo>
                  <a:lnTo>
                    <a:pt x="269" y="100"/>
                  </a:lnTo>
                  <a:lnTo>
                    <a:pt x="269" y="98"/>
                  </a:lnTo>
                  <a:lnTo>
                    <a:pt x="267" y="98"/>
                  </a:lnTo>
                  <a:lnTo>
                    <a:pt x="267" y="96"/>
                  </a:lnTo>
                  <a:lnTo>
                    <a:pt x="269" y="96"/>
                  </a:lnTo>
                  <a:lnTo>
                    <a:pt x="269" y="94"/>
                  </a:lnTo>
                  <a:lnTo>
                    <a:pt x="270" y="96"/>
                  </a:lnTo>
                  <a:lnTo>
                    <a:pt x="270" y="94"/>
                  </a:lnTo>
                  <a:lnTo>
                    <a:pt x="272" y="94"/>
                  </a:lnTo>
                  <a:lnTo>
                    <a:pt x="272" y="96"/>
                  </a:lnTo>
                  <a:lnTo>
                    <a:pt x="272" y="98"/>
                  </a:lnTo>
                  <a:lnTo>
                    <a:pt x="274" y="100"/>
                  </a:lnTo>
                  <a:lnTo>
                    <a:pt x="274" y="102"/>
                  </a:lnTo>
                  <a:lnTo>
                    <a:pt x="274" y="104"/>
                  </a:lnTo>
                  <a:lnTo>
                    <a:pt x="276" y="104"/>
                  </a:lnTo>
                  <a:lnTo>
                    <a:pt x="276" y="102"/>
                  </a:lnTo>
                  <a:lnTo>
                    <a:pt x="276" y="100"/>
                  </a:lnTo>
                  <a:lnTo>
                    <a:pt x="278" y="100"/>
                  </a:lnTo>
                  <a:lnTo>
                    <a:pt x="278" y="102"/>
                  </a:lnTo>
                  <a:lnTo>
                    <a:pt x="280" y="102"/>
                  </a:lnTo>
                  <a:lnTo>
                    <a:pt x="282" y="102"/>
                  </a:lnTo>
                  <a:lnTo>
                    <a:pt x="282" y="100"/>
                  </a:lnTo>
                  <a:lnTo>
                    <a:pt x="282" y="98"/>
                  </a:lnTo>
                  <a:lnTo>
                    <a:pt x="284" y="96"/>
                  </a:lnTo>
                  <a:lnTo>
                    <a:pt x="282" y="94"/>
                  </a:lnTo>
                  <a:lnTo>
                    <a:pt x="280" y="96"/>
                  </a:lnTo>
                  <a:lnTo>
                    <a:pt x="278" y="96"/>
                  </a:lnTo>
                  <a:lnTo>
                    <a:pt x="276" y="96"/>
                  </a:lnTo>
                  <a:lnTo>
                    <a:pt x="274" y="96"/>
                  </a:lnTo>
                  <a:lnTo>
                    <a:pt x="276" y="96"/>
                  </a:lnTo>
                  <a:lnTo>
                    <a:pt x="276" y="94"/>
                  </a:lnTo>
                  <a:lnTo>
                    <a:pt x="276" y="92"/>
                  </a:lnTo>
                  <a:lnTo>
                    <a:pt x="276" y="90"/>
                  </a:lnTo>
                  <a:lnTo>
                    <a:pt x="278" y="90"/>
                  </a:lnTo>
                  <a:lnTo>
                    <a:pt x="278" y="88"/>
                  </a:lnTo>
                  <a:lnTo>
                    <a:pt x="278" y="90"/>
                  </a:lnTo>
                  <a:lnTo>
                    <a:pt x="280" y="90"/>
                  </a:lnTo>
                  <a:lnTo>
                    <a:pt x="282" y="90"/>
                  </a:lnTo>
                  <a:lnTo>
                    <a:pt x="282" y="92"/>
                  </a:lnTo>
                  <a:lnTo>
                    <a:pt x="284" y="92"/>
                  </a:lnTo>
                  <a:close/>
                  <a:moveTo>
                    <a:pt x="255" y="77"/>
                  </a:moveTo>
                  <a:lnTo>
                    <a:pt x="253" y="77"/>
                  </a:lnTo>
                  <a:lnTo>
                    <a:pt x="253" y="75"/>
                  </a:lnTo>
                  <a:lnTo>
                    <a:pt x="253" y="73"/>
                  </a:lnTo>
                  <a:lnTo>
                    <a:pt x="255" y="73"/>
                  </a:lnTo>
                  <a:lnTo>
                    <a:pt x="255" y="75"/>
                  </a:lnTo>
                  <a:lnTo>
                    <a:pt x="255" y="77"/>
                  </a:lnTo>
                  <a:close/>
                  <a:moveTo>
                    <a:pt x="347" y="46"/>
                  </a:moveTo>
                  <a:lnTo>
                    <a:pt x="347" y="44"/>
                  </a:lnTo>
                  <a:lnTo>
                    <a:pt x="345" y="44"/>
                  </a:lnTo>
                  <a:lnTo>
                    <a:pt x="347" y="44"/>
                  </a:lnTo>
                  <a:lnTo>
                    <a:pt x="349" y="44"/>
                  </a:lnTo>
                  <a:lnTo>
                    <a:pt x="347" y="44"/>
                  </a:lnTo>
                  <a:lnTo>
                    <a:pt x="347" y="46"/>
                  </a:lnTo>
                  <a:close/>
                  <a:moveTo>
                    <a:pt x="326" y="31"/>
                  </a:moveTo>
                  <a:lnTo>
                    <a:pt x="326" y="33"/>
                  </a:lnTo>
                  <a:lnTo>
                    <a:pt x="324" y="31"/>
                  </a:lnTo>
                  <a:lnTo>
                    <a:pt x="326" y="31"/>
                  </a:lnTo>
                  <a:close/>
                  <a:moveTo>
                    <a:pt x="284" y="10"/>
                  </a:moveTo>
                  <a:lnTo>
                    <a:pt x="282" y="10"/>
                  </a:lnTo>
                  <a:lnTo>
                    <a:pt x="280" y="10"/>
                  </a:lnTo>
                  <a:lnTo>
                    <a:pt x="282" y="8"/>
                  </a:lnTo>
                  <a:lnTo>
                    <a:pt x="280" y="8"/>
                  </a:lnTo>
                  <a:lnTo>
                    <a:pt x="282" y="8"/>
                  </a:lnTo>
                  <a:lnTo>
                    <a:pt x="284" y="8"/>
                  </a:lnTo>
                  <a:lnTo>
                    <a:pt x="284" y="10"/>
                  </a:lnTo>
                  <a:close/>
                  <a:moveTo>
                    <a:pt x="278" y="2"/>
                  </a:moveTo>
                  <a:lnTo>
                    <a:pt x="280" y="2"/>
                  </a:lnTo>
                  <a:lnTo>
                    <a:pt x="280" y="4"/>
                  </a:lnTo>
                  <a:lnTo>
                    <a:pt x="280" y="6"/>
                  </a:lnTo>
                  <a:lnTo>
                    <a:pt x="278" y="6"/>
                  </a:lnTo>
                  <a:lnTo>
                    <a:pt x="278" y="4"/>
                  </a:lnTo>
                  <a:lnTo>
                    <a:pt x="278" y="2"/>
                  </a:lnTo>
                  <a:close/>
                  <a:moveTo>
                    <a:pt x="295" y="2"/>
                  </a:moveTo>
                  <a:lnTo>
                    <a:pt x="295" y="4"/>
                  </a:lnTo>
                  <a:lnTo>
                    <a:pt x="297" y="6"/>
                  </a:lnTo>
                  <a:lnTo>
                    <a:pt x="299" y="6"/>
                  </a:lnTo>
                  <a:lnTo>
                    <a:pt x="303" y="12"/>
                  </a:lnTo>
                  <a:lnTo>
                    <a:pt x="305" y="16"/>
                  </a:lnTo>
                  <a:lnTo>
                    <a:pt x="307" y="17"/>
                  </a:lnTo>
                  <a:lnTo>
                    <a:pt x="309" y="21"/>
                  </a:lnTo>
                  <a:lnTo>
                    <a:pt x="311" y="21"/>
                  </a:lnTo>
                  <a:lnTo>
                    <a:pt x="311" y="23"/>
                  </a:lnTo>
                  <a:lnTo>
                    <a:pt x="313" y="23"/>
                  </a:lnTo>
                  <a:lnTo>
                    <a:pt x="315" y="25"/>
                  </a:lnTo>
                  <a:lnTo>
                    <a:pt x="315" y="27"/>
                  </a:lnTo>
                  <a:lnTo>
                    <a:pt x="317" y="27"/>
                  </a:lnTo>
                  <a:lnTo>
                    <a:pt x="320" y="29"/>
                  </a:lnTo>
                  <a:lnTo>
                    <a:pt x="322" y="31"/>
                  </a:lnTo>
                  <a:lnTo>
                    <a:pt x="322" y="33"/>
                  </a:lnTo>
                  <a:lnTo>
                    <a:pt x="326" y="33"/>
                  </a:lnTo>
                  <a:lnTo>
                    <a:pt x="328" y="33"/>
                  </a:lnTo>
                  <a:lnTo>
                    <a:pt x="330" y="33"/>
                  </a:lnTo>
                  <a:lnTo>
                    <a:pt x="328" y="33"/>
                  </a:lnTo>
                  <a:lnTo>
                    <a:pt x="328" y="35"/>
                  </a:lnTo>
                  <a:lnTo>
                    <a:pt x="330" y="35"/>
                  </a:lnTo>
                  <a:lnTo>
                    <a:pt x="330" y="33"/>
                  </a:lnTo>
                  <a:lnTo>
                    <a:pt x="330" y="35"/>
                  </a:lnTo>
                  <a:lnTo>
                    <a:pt x="332" y="35"/>
                  </a:lnTo>
                  <a:lnTo>
                    <a:pt x="332" y="37"/>
                  </a:lnTo>
                  <a:lnTo>
                    <a:pt x="334" y="37"/>
                  </a:lnTo>
                  <a:lnTo>
                    <a:pt x="336" y="37"/>
                  </a:lnTo>
                  <a:lnTo>
                    <a:pt x="338" y="37"/>
                  </a:lnTo>
                  <a:lnTo>
                    <a:pt x="340" y="37"/>
                  </a:lnTo>
                  <a:lnTo>
                    <a:pt x="342" y="35"/>
                  </a:lnTo>
                  <a:lnTo>
                    <a:pt x="343" y="33"/>
                  </a:lnTo>
                  <a:lnTo>
                    <a:pt x="345" y="31"/>
                  </a:lnTo>
                  <a:lnTo>
                    <a:pt x="347" y="29"/>
                  </a:lnTo>
                  <a:lnTo>
                    <a:pt x="347" y="27"/>
                  </a:lnTo>
                  <a:lnTo>
                    <a:pt x="349" y="29"/>
                  </a:lnTo>
                  <a:lnTo>
                    <a:pt x="347" y="31"/>
                  </a:lnTo>
                  <a:lnTo>
                    <a:pt x="347" y="33"/>
                  </a:lnTo>
                  <a:lnTo>
                    <a:pt x="345" y="35"/>
                  </a:lnTo>
                  <a:lnTo>
                    <a:pt x="345" y="37"/>
                  </a:lnTo>
                  <a:lnTo>
                    <a:pt x="343" y="39"/>
                  </a:lnTo>
                  <a:lnTo>
                    <a:pt x="343" y="40"/>
                  </a:lnTo>
                  <a:lnTo>
                    <a:pt x="343" y="42"/>
                  </a:lnTo>
                  <a:lnTo>
                    <a:pt x="345" y="42"/>
                  </a:lnTo>
                  <a:lnTo>
                    <a:pt x="345" y="44"/>
                  </a:lnTo>
                  <a:lnTo>
                    <a:pt x="347" y="46"/>
                  </a:lnTo>
                  <a:lnTo>
                    <a:pt x="347" y="48"/>
                  </a:lnTo>
                  <a:lnTo>
                    <a:pt x="347" y="50"/>
                  </a:lnTo>
                  <a:lnTo>
                    <a:pt x="349" y="50"/>
                  </a:lnTo>
                  <a:lnTo>
                    <a:pt x="347" y="50"/>
                  </a:lnTo>
                  <a:lnTo>
                    <a:pt x="347" y="52"/>
                  </a:lnTo>
                  <a:lnTo>
                    <a:pt x="349" y="52"/>
                  </a:lnTo>
                  <a:lnTo>
                    <a:pt x="351" y="52"/>
                  </a:lnTo>
                  <a:lnTo>
                    <a:pt x="351" y="50"/>
                  </a:lnTo>
                  <a:lnTo>
                    <a:pt x="353" y="50"/>
                  </a:lnTo>
                  <a:lnTo>
                    <a:pt x="353" y="48"/>
                  </a:lnTo>
                  <a:lnTo>
                    <a:pt x="355" y="48"/>
                  </a:lnTo>
                  <a:lnTo>
                    <a:pt x="355" y="50"/>
                  </a:lnTo>
                  <a:lnTo>
                    <a:pt x="353" y="50"/>
                  </a:lnTo>
                  <a:lnTo>
                    <a:pt x="351" y="52"/>
                  </a:lnTo>
                  <a:lnTo>
                    <a:pt x="351" y="54"/>
                  </a:lnTo>
                  <a:lnTo>
                    <a:pt x="349" y="54"/>
                  </a:lnTo>
                  <a:lnTo>
                    <a:pt x="349" y="52"/>
                  </a:lnTo>
                  <a:lnTo>
                    <a:pt x="349" y="54"/>
                  </a:lnTo>
                  <a:lnTo>
                    <a:pt x="347" y="54"/>
                  </a:lnTo>
                  <a:lnTo>
                    <a:pt x="345" y="54"/>
                  </a:lnTo>
                  <a:lnTo>
                    <a:pt x="345" y="56"/>
                  </a:lnTo>
                  <a:lnTo>
                    <a:pt x="343" y="56"/>
                  </a:lnTo>
                  <a:lnTo>
                    <a:pt x="343" y="58"/>
                  </a:lnTo>
                  <a:lnTo>
                    <a:pt x="342" y="58"/>
                  </a:lnTo>
                  <a:lnTo>
                    <a:pt x="340" y="58"/>
                  </a:lnTo>
                  <a:lnTo>
                    <a:pt x="340" y="56"/>
                  </a:lnTo>
                  <a:lnTo>
                    <a:pt x="338" y="56"/>
                  </a:lnTo>
                  <a:lnTo>
                    <a:pt x="338" y="58"/>
                  </a:lnTo>
                  <a:lnTo>
                    <a:pt x="340" y="58"/>
                  </a:lnTo>
                  <a:lnTo>
                    <a:pt x="338" y="58"/>
                  </a:lnTo>
                  <a:lnTo>
                    <a:pt x="336" y="58"/>
                  </a:lnTo>
                  <a:lnTo>
                    <a:pt x="334" y="58"/>
                  </a:lnTo>
                  <a:lnTo>
                    <a:pt x="332" y="58"/>
                  </a:lnTo>
                  <a:lnTo>
                    <a:pt x="330" y="58"/>
                  </a:lnTo>
                  <a:lnTo>
                    <a:pt x="328" y="58"/>
                  </a:lnTo>
                  <a:lnTo>
                    <a:pt x="324" y="60"/>
                  </a:lnTo>
                  <a:lnTo>
                    <a:pt x="324" y="62"/>
                  </a:lnTo>
                  <a:lnTo>
                    <a:pt x="320" y="64"/>
                  </a:lnTo>
                  <a:lnTo>
                    <a:pt x="320" y="65"/>
                  </a:lnTo>
                  <a:lnTo>
                    <a:pt x="318" y="69"/>
                  </a:lnTo>
                  <a:lnTo>
                    <a:pt x="317" y="71"/>
                  </a:lnTo>
                  <a:lnTo>
                    <a:pt x="317" y="73"/>
                  </a:lnTo>
                  <a:lnTo>
                    <a:pt x="317" y="75"/>
                  </a:lnTo>
                  <a:lnTo>
                    <a:pt x="317" y="77"/>
                  </a:lnTo>
                  <a:lnTo>
                    <a:pt x="315" y="79"/>
                  </a:lnTo>
                  <a:lnTo>
                    <a:pt x="315" y="81"/>
                  </a:lnTo>
                  <a:lnTo>
                    <a:pt x="315" y="79"/>
                  </a:lnTo>
                  <a:lnTo>
                    <a:pt x="313" y="79"/>
                  </a:lnTo>
                  <a:lnTo>
                    <a:pt x="313" y="77"/>
                  </a:lnTo>
                  <a:lnTo>
                    <a:pt x="311" y="77"/>
                  </a:lnTo>
                  <a:lnTo>
                    <a:pt x="307" y="75"/>
                  </a:lnTo>
                  <a:lnTo>
                    <a:pt x="303" y="73"/>
                  </a:lnTo>
                  <a:lnTo>
                    <a:pt x="301" y="73"/>
                  </a:lnTo>
                  <a:lnTo>
                    <a:pt x="299" y="71"/>
                  </a:lnTo>
                  <a:lnTo>
                    <a:pt x="299" y="69"/>
                  </a:lnTo>
                  <a:lnTo>
                    <a:pt x="297" y="69"/>
                  </a:lnTo>
                  <a:lnTo>
                    <a:pt x="295" y="69"/>
                  </a:lnTo>
                  <a:lnTo>
                    <a:pt x="295" y="67"/>
                  </a:lnTo>
                  <a:lnTo>
                    <a:pt x="294" y="67"/>
                  </a:lnTo>
                  <a:lnTo>
                    <a:pt x="294" y="65"/>
                  </a:lnTo>
                  <a:lnTo>
                    <a:pt x="292" y="65"/>
                  </a:lnTo>
                  <a:lnTo>
                    <a:pt x="290" y="65"/>
                  </a:lnTo>
                  <a:lnTo>
                    <a:pt x="288" y="65"/>
                  </a:lnTo>
                  <a:lnTo>
                    <a:pt x="286" y="65"/>
                  </a:lnTo>
                  <a:lnTo>
                    <a:pt x="284" y="69"/>
                  </a:lnTo>
                  <a:lnTo>
                    <a:pt x="282" y="69"/>
                  </a:lnTo>
                  <a:lnTo>
                    <a:pt x="280" y="69"/>
                  </a:lnTo>
                  <a:lnTo>
                    <a:pt x="280" y="71"/>
                  </a:lnTo>
                  <a:lnTo>
                    <a:pt x="278" y="71"/>
                  </a:lnTo>
                  <a:lnTo>
                    <a:pt x="278" y="69"/>
                  </a:lnTo>
                  <a:lnTo>
                    <a:pt x="274" y="65"/>
                  </a:lnTo>
                  <a:lnTo>
                    <a:pt x="272" y="65"/>
                  </a:lnTo>
                  <a:lnTo>
                    <a:pt x="270" y="65"/>
                  </a:lnTo>
                  <a:lnTo>
                    <a:pt x="270" y="67"/>
                  </a:lnTo>
                  <a:lnTo>
                    <a:pt x="269" y="67"/>
                  </a:lnTo>
                  <a:lnTo>
                    <a:pt x="269" y="69"/>
                  </a:lnTo>
                  <a:lnTo>
                    <a:pt x="267" y="71"/>
                  </a:lnTo>
                  <a:lnTo>
                    <a:pt x="269" y="73"/>
                  </a:lnTo>
                  <a:lnTo>
                    <a:pt x="270" y="75"/>
                  </a:lnTo>
                  <a:lnTo>
                    <a:pt x="270" y="77"/>
                  </a:lnTo>
                  <a:lnTo>
                    <a:pt x="272" y="77"/>
                  </a:lnTo>
                  <a:lnTo>
                    <a:pt x="272" y="75"/>
                  </a:lnTo>
                  <a:lnTo>
                    <a:pt x="274" y="75"/>
                  </a:lnTo>
                  <a:lnTo>
                    <a:pt x="276" y="77"/>
                  </a:lnTo>
                  <a:lnTo>
                    <a:pt x="276" y="79"/>
                  </a:lnTo>
                  <a:lnTo>
                    <a:pt x="278" y="79"/>
                  </a:lnTo>
                  <a:lnTo>
                    <a:pt x="278" y="81"/>
                  </a:lnTo>
                  <a:lnTo>
                    <a:pt x="280" y="81"/>
                  </a:lnTo>
                  <a:lnTo>
                    <a:pt x="282" y="83"/>
                  </a:lnTo>
                  <a:lnTo>
                    <a:pt x="280" y="83"/>
                  </a:lnTo>
                  <a:lnTo>
                    <a:pt x="280" y="85"/>
                  </a:lnTo>
                  <a:lnTo>
                    <a:pt x="278" y="85"/>
                  </a:lnTo>
                  <a:lnTo>
                    <a:pt x="276" y="83"/>
                  </a:lnTo>
                  <a:lnTo>
                    <a:pt x="274" y="85"/>
                  </a:lnTo>
                  <a:lnTo>
                    <a:pt x="274" y="83"/>
                  </a:lnTo>
                  <a:lnTo>
                    <a:pt x="272" y="83"/>
                  </a:lnTo>
                  <a:lnTo>
                    <a:pt x="272" y="85"/>
                  </a:lnTo>
                  <a:lnTo>
                    <a:pt x="270" y="85"/>
                  </a:lnTo>
                  <a:lnTo>
                    <a:pt x="270" y="87"/>
                  </a:lnTo>
                  <a:lnTo>
                    <a:pt x="270" y="88"/>
                  </a:lnTo>
                  <a:lnTo>
                    <a:pt x="269" y="88"/>
                  </a:lnTo>
                  <a:lnTo>
                    <a:pt x="267" y="90"/>
                  </a:lnTo>
                  <a:lnTo>
                    <a:pt x="265" y="90"/>
                  </a:lnTo>
                  <a:lnTo>
                    <a:pt x="263" y="90"/>
                  </a:lnTo>
                  <a:lnTo>
                    <a:pt x="263" y="88"/>
                  </a:lnTo>
                  <a:lnTo>
                    <a:pt x="263" y="87"/>
                  </a:lnTo>
                  <a:lnTo>
                    <a:pt x="263" y="85"/>
                  </a:lnTo>
                  <a:lnTo>
                    <a:pt x="265" y="83"/>
                  </a:lnTo>
                  <a:lnTo>
                    <a:pt x="265" y="81"/>
                  </a:lnTo>
                  <a:lnTo>
                    <a:pt x="265" y="79"/>
                  </a:lnTo>
                  <a:lnTo>
                    <a:pt x="265" y="77"/>
                  </a:lnTo>
                  <a:lnTo>
                    <a:pt x="263" y="77"/>
                  </a:lnTo>
                  <a:lnTo>
                    <a:pt x="261" y="75"/>
                  </a:lnTo>
                  <a:lnTo>
                    <a:pt x="261" y="73"/>
                  </a:lnTo>
                  <a:lnTo>
                    <a:pt x="259" y="73"/>
                  </a:lnTo>
                  <a:lnTo>
                    <a:pt x="259" y="71"/>
                  </a:lnTo>
                  <a:lnTo>
                    <a:pt x="261" y="69"/>
                  </a:lnTo>
                  <a:lnTo>
                    <a:pt x="261" y="67"/>
                  </a:lnTo>
                  <a:lnTo>
                    <a:pt x="261" y="65"/>
                  </a:lnTo>
                  <a:lnTo>
                    <a:pt x="261" y="64"/>
                  </a:lnTo>
                  <a:lnTo>
                    <a:pt x="263" y="64"/>
                  </a:lnTo>
                  <a:lnTo>
                    <a:pt x="265" y="64"/>
                  </a:lnTo>
                  <a:lnTo>
                    <a:pt x="265" y="62"/>
                  </a:lnTo>
                  <a:lnTo>
                    <a:pt x="267" y="62"/>
                  </a:lnTo>
                  <a:lnTo>
                    <a:pt x="269" y="62"/>
                  </a:lnTo>
                  <a:lnTo>
                    <a:pt x="269" y="60"/>
                  </a:lnTo>
                  <a:lnTo>
                    <a:pt x="270" y="58"/>
                  </a:lnTo>
                  <a:lnTo>
                    <a:pt x="270" y="56"/>
                  </a:lnTo>
                  <a:lnTo>
                    <a:pt x="270" y="54"/>
                  </a:lnTo>
                  <a:lnTo>
                    <a:pt x="269" y="54"/>
                  </a:lnTo>
                  <a:lnTo>
                    <a:pt x="269" y="52"/>
                  </a:lnTo>
                  <a:lnTo>
                    <a:pt x="269" y="50"/>
                  </a:lnTo>
                  <a:lnTo>
                    <a:pt x="270" y="50"/>
                  </a:lnTo>
                  <a:lnTo>
                    <a:pt x="270" y="48"/>
                  </a:lnTo>
                  <a:lnTo>
                    <a:pt x="270" y="50"/>
                  </a:lnTo>
                  <a:lnTo>
                    <a:pt x="272" y="50"/>
                  </a:lnTo>
                  <a:lnTo>
                    <a:pt x="274" y="52"/>
                  </a:lnTo>
                  <a:lnTo>
                    <a:pt x="276" y="52"/>
                  </a:lnTo>
                  <a:lnTo>
                    <a:pt x="278" y="52"/>
                  </a:lnTo>
                  <a:lnTo>
                    <a:pt x="280" y="52"/>
                  </a:lnTo>
                  <a:lnTo>
                    <a:pt x="278" y="52"/>
                  </a:lnTo>
                  <a:lnTo>
                    <a:pt x="280" y="54"/>
                  </a:lnTo>
                  <a:lnTo>
                    <a:pt x="282" y="54"/>
                  </a:lnTo>
                  <a:lnTo>
                    <a:pt x="284" y="52"/>
                  </a:lnTo>
                  <a:lnTo>
                    <a:pt x="286" y="50"/>
                  </a:lnTo>
                  <a:lnTo>
                    <a:pt x="286" y="48"/>
                  </a:lnTo>
                  <a:lnTo>
                    <a:pt x="284" y="46"/>
                  </a:lnTo>
                  <a:lnTo>
                    <a:pt x="284" y="44"/>
                  </a:lnTo>
                  <a:lnTo>
                    <a:pt x="286" y="44"/>
                  </a:lnTo>
                  <a:lnTo>
                    <a:pt x="284" y="44"/>
                  </a:lnTo>
                  <a:lnTo>
                    <a:pt x="284" y="42"/>
                  </a:lnTo>
                  <a:lnTo>
                    <a:pt x="284" y="40"/>
                  </a:lnTo>
                  <a:lnTo>
                    <a:pt x="286" y="40"/>
                  </a:lnTo>
                  <a:lnTo>
                    <a:pt x="286" y="39"/>
                  </a:lnTo>
                  <a:lnTo>
                    <a:pt x="288" y="39"/>
                  </a:lnTo>
                  <a:lnTo>
                    <a:pt x="288" y="37"/>
                  </a:lnTo>
                  <a:lnTo>
                    <a:pt x="290" y="37"/>
                  </a:lnTo>
                  <a:lnTo>
                    <a:pt x="290" y="35"/>
                  </a:lnTo>
                  <a:lnTo>
                    <a:pt x="290" y="33"/>
                  </a:lnTo>
                  <a:lnTo>
                    <a:pt x="290" y="29"/>
                  </a:lnTo>
                  <a:lnTo>
                    <a:pt x="292" y="25"/>
                  </a:lnTo>
                  <a:lnTo>
                    <a:pt x="292" y="21"/>
                  </a:lnTo>
                  <a:lnTo>
                    <a:pt x="292" y="17"/>
                  </a:lnTo>
                  <a:lnTo>
                    <a:pt x="292" y="16"/>
                  </a:lnTo>
                  <a:lnTo>
                    <a:pt x="290" y="14"/>
                  </a:lnTo>
                  <a:lnTo>
                    <a:pt x="288" y="10"/>
                  </a:lnTo>
                  <a:lnTo>
                    <a:pt x="288" y="8"/>
                  </a:lnTo>
                  <a:lnTo>
                    <a:pt x="288" y="6"/>
                  </a:lnTo>
                  <a:lnTo>
                    <a:pt x="290" y="6"/>
                  </a:lnTo>
                  <a:lnTo>
                    <a:pt x="290" y="4"/>
                  </a:lnTo>
                  <a:lnTo>
                    <a:pt x="290" y="2"/>
                  </a:lnTo>
                  <a:lnTo>
                    <a:pt x="290" y="4"/>
                  </a:lnTo>
                  <a:lnTo>
                    <a:pt x="292" y="4"/>
                  </a:lnTo>
                  <a:lnTo>
                    <a:pt x="292" y="2"/>
                  </a:lnTo>
                  <a:lnTo>
                    <a:pt x="294" y="2"/>
                  </a:lnTo>
                  <a:lnTo>
                    <a:pt x="294" y="0"/>
                  </a:lnTo>
                  <a:lnTo>
                    <a:pt x="294" y="2"/>
                  </a:lnTo>
                  <a:lnTo>
                    <a:pt x="29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3" name="Freeform 122"/>
            <p:cNvSpPr>
              <a:spLocks/>
            </p:cNvSpPr>
            <p:nvPr/>
          </p:nvSpPr>
          <p:spPr bwMode="auto">
            <a:xfrm>
              <a:off x="6615113" y="3506788"/>
              <a:ext cx="30163" cy="30163"/>
            </a:xfrm>
            <a:custGeom>
              <a:avLst/>
              <a:gdLst>
                <a:gd name="T0" fmla="*/ 10 w 19"/>
                <a:gd name="T1" fmla="*/ 19 h 19"/>
                <a:gd name="T2" fmla="*/ 8 w 19"/>
                <a:gd name="T3" fmla="*/ 19 h 19"/>
                <a:gd name="T4" fmla="*/ 6 w 19"/>
                <a:gd name="T5" fmla="*/ 17 h 19"/>
                <a:gd name="T6" fmla="*/ 4 w 19"/>
                <a:gd name="T7" fmla="*/ 17 h 19"/>
                <a:gd name="T8" fmla="*/ 4 w 19"/>
                <a:gd name="T9" fmla="*/ 15 h 19"/>
                <a:gd name="T10" fmla="*/ 2 w 19"/>
                <a:gd name="T11" fmla="*/ 15 h 19"/>
                <a:gd name="T12" fmla="*/ 2 w 19"/>
                <a:gd name="T13" fmla="*/ 13 h 19"/>
                <a:gd name="T14" fmla="*/ 0 w 19"/>
                <a:gd name="T15" fmla="*/ 11 h 19"/>
                <a:gd name="T16" fmla="*/ 0 w 19"/>
                <a:gd name="T17" fmla="*/ 10 h 19"/>
                <a:gd name="T18" fmla="*/ 0 w 19"/>
                <a:gd name="T19" fmla="*/ 8 h 19"/>
                <a:gd name="T20" fmla="*/ 2 w 19"/>
                <a:gd name="T21" fmla="*/ 6 h 19"/>
                <a:gd name="T22" fmla="*/ 2 w 19"/>
                <a:gd name="T23" fmla="*/ 4 h 19"/>
                <a:gd name="T24" fmla="*/ 4 w 19"/>
                <a:gd name="T25" fmla="*/ 2 h 19"/>
                <a:gd name="T26" fmla="*/ 4 w 19"/>
                <a:gd name="T27" fmla="*/ 2 h 19"/>
                <a:gd name="T28" fmla="*/ 6 w 19"/>
                <a:gd name="T29" fmla="*/ 0 h 19"/>
                <a:gd name="T30" fmla="*/ 8 w 19"/>
                <a:gd name="T31" fmla="*/ 0 h 19"/>
                <a:gd name="T32" fmla="*/ 10 w 19"/>
                <a:gd name="T33" fmla="*/ 0 h 19"/>
                <a:gd name="T34" fmla="*/ 11 w 19"/>
                <a:gd name="T35" fmla="*/ 0 h 19"/>
                <a:gd name="T36" fmla="*/ 13 w 19"/>
                <a:gd name="T37" fmla="*/ 0 h 19"/>
                <a:gd name="T38" fmla="*/ 15 w 19"/>
                <a:gd name="T39" fmla="*/ 2 h 19"/>
                <a:gd name="T40" fmla="*/ 17 w 19"/>
                <a:gd name="T41" fmla="*/ 2 h 19"/>
                <a:gd name="T42" fmla="*/ 17 w 19"/>
                <a:gd name="T43" fmla="*/ 4 h 19"/>
                <a:gd name="T44" fmla="*/ 19 w 19"/>
                <a:gd name="T45" fmla="*/ 6 h 19"/>
                <a:gd name="T46" fmla="*/ 19 w 19"/>
                <a:gd name="T47" fmla="*/ 8 h 19"/>
                <a:gd name="T48" fmla="*/ 19 w 19"/>
                <a:gd name="T49" fmla="*/ 10 h 19"/>
                <a:gd name="T50" fmla="*/ 19 w 19"/>
                <a:gd name="T51" fmla="*/ 11 h 19"/>
                <a:gd name="T52" fmla="*/ 19 w 19"/>
                <a:gd name="T53" fmla="*/ 13 h 19"/>
                <a:gd name="T54" fmla="*/ 17 w 19"/>
                <a:gd name="T55" fmla="*/ 15 h 19"/>
                <a:gd name="T56" fmla="*/ 17 w 19"/>
                <a:gd name="T57" fmla="*/ 15 h 19"/>
                <a:gd name="T58" fmla="*/ 15 w 19"/>
                <a:gd name="T59" fmla="*/ 17 h 19"/>
                <a:gd name="T60" fmla="*/ 13 w 19"/>
                <a:gd name="T61" fmla="*/ 17 h 19"/>
                <a:gd name="T62" fmla="*/ 11 w 19"/>
                <a:gd name="T6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 h="19">
                  <a:moveTo>
                    <a:pt x="11" y="19"/>
                  </a:moveTo>
                  <a:lnTo>
                    <a:pt x="10" y="19"/>
                  </a:lnTo>
                  <a:lnTo>
                    <a:pt x="10" y="19"/>
                  </a:lnTo>
                  <a:lnTo>
                    <a:pt x="8" y="19"/>
                  </a:lnTo>
                  <a:lnTo>
                    <a:pt x="8" y="19"/>
                  </a:lnTo>
                  <a:lnTo>
                    <a:pt x="6" y="17"/>
                  </a:lnTo>
                  <a:lnTo>
                    <a:pt x="6" y="17"/>
                  </a:lnTo>
                  <a:lnTo>
                    <a:pt x="4" y="17"/>
                  </a:lnTo>
                  <a:lnTo>
                    <a:pt x="4" y="17"/>
                  </a:lnTo>
                  <a:lnTo>
                    <a:pt x="4" y="15"/>
                  </a:lnTo>
                  <a:lnTo>
                    <a:pt x="2" y="15"/>
                  </a:lnTo>
                  <a:lnTo>
                    <a:pt x="2" y="15"/>
                  </a:lnTo>
                  <a:lnTo>
                    <a:pt x="2" y="13"/>
                  </a:lnTo>
                  <a:lnTo>
                    <a:pt x="2" y="13"/>
                  </a:lnTo>
                  <a:lnTo>
                    <a:pt x="2" y="11"/>
                  </a:lnTo>
                  <a:lnTo>
                    <a:pt x="0" y="11"/>
                  </a:lnTo>
                  <a:lnTo>
                    <a:pt x="0" y="10"/>
                  </a:lnTo>
                  <a:lnTo>
                    <a:pt x="0" y="10"/>
                  </a:lnTo>
                  <a:lnTo>
                    <a:pt x="0" y="8"/>
                  </a:lnTo>
                  <a:lnTo>
                    <a:pt x="0" y="8"/>
                  </a:lnTo>
                  <a:lnTo>
                    <a:pt x="2" y="6"/>
                  </a:lnTo>
                  <a:lnTo>
                    <a:pt x="2" y="6"/>
                  </a:lnTo>
                  <a:lnTo>
                    <a:pt x="2" y="6"/>
                  </a:lnTo>
                  <a:lnTo>
                    <a:pt x="2" y="4"/>
                  </a:lnTo>
                  <a:lnTo>
                    <a:pt x="2" y="4"/>
                  </a:lnTo>
                  <a:lnTo>
                    <a:pt x="4" y="2"/>
                  </a:lnTo>
                  <a:lnTo>
                    <a:pt x="4" y="2"/>
                  </a:lnTo>
                  <a:lnTo>
                    <a:pt x="4" y="2"/>
                  </a:lnTo>
                  <a:lnTo>
                    <a:pt x="6" y="2"/>
                  </a:lnTo>
                  <a:lnTo>
                    <a:pt x="6" y="0"/>
                  </a:lnTo>
                  <a:lnTo>
                    <a:pt x="8" y="0"/>
                  </a:lnTo>
                  <a:lnTo>
                    <a:pt x="8" y="0"/>
                  </a:lnTo>
                  <a:lnTo>
                    <a:pt x="10" y="0"/>
                  </a:lnTo>
                  <a:lnTo>
                    <a:pt x="10" y="0"/>
                  </a:lnTo>
                  <a:lnTo>
                    <a:pt x="11" y="0"/>
                  </a:lnTo>
                  <a:lnTo>
                    <a:pt x="11" y="0"/>
                  </a:lnTo>
                  <a:lnTo>
                    <a:pt x="13" y="0"/>
                  </a:lnTo>
                  <a:lnTo>
                    <a:pt x="13" y="0"/>
                  </a:lnTo>
                  <a:lnTo>
                    <a:pt x="13" y="2"/>
                  </a:lnTo>
                  <a:lnTo>
                    <a:pt x="15" y="2"/>
                  </a:lnTo>
                  <a:lnTo>
                    <a:pt x="15" y="2"/>
                  </a:lnTo>
                  <a:lnTo>
                    <a:pt x="17" y="2"/>
                  </a:lnTo>
                  <a:lnTo>
                    <a:pt x="17" y="4"/>
                  </a:lnTo>
                  <a:lnTo>
                    <a:pt x="17" y="4"/>
                  </a:lnTo>
                  <a:lnTo>
                    <a:pt x="17" y="6"/>
                  </a:lnTo>
                  <a:lnTo>
                    <a:pt x="19" y="6"/>
                  </a:lnTo>
                  <a:lnTo>
                    <a:pt x="19" y="6"/>
                  </a:lnTo>
                  <a:lnTo>
                    <a:pt x="19" y="8"/>
                  </a:lnTo>
                  <a:lnTo>
                    <a:pt x="19" y="8"/>
                  </a:lnTo>
                  <a:lnTo>
                    <a:pt x="19" y="10"/>
                  </a:lnTo>
                  <a:lnTo>
                    <a:pt x="19" y="10"/>
                  </a:lnTo>
                  <a:lnTo>
                    <a:pt x="19" y="11"/>
                  </a:lnTo>
                  <a:lnTo>
                    <a:pt x="19" y="11"/>
                  </a:lnTo>
                  <a:lnTo>
                    <a:pt x="19" y="13"/>
                  </a:lnTo>
                  <a:lnTo>
                    <a:pt x="17" y="13"/>
                  </a:lnTo>
                  <a:lnTo>
                    <a:pt x="17" y="15"/>
                  </a:lnTo>
                  <a:lnTo>
                    <a:pt x="17" y="15"/>
                  </a:lnTo>
                  <a:lnTo>
                    <a:pt x="17" y="15"/>
                  </a:lnTo>
                  <a:lnTo>
                    <a:pt x="15" y="17"/>
                  </a:lnTo>
                  <a:lnTo>
                    <a:pt x="15" y="17"/>
                  </a:lnTo>
                  <a:lnTo>
                    <a:pt x="13" y="17"/>
                  </a:lnTo>
                  <a:lnTo>
                    <a:pt x="13" y="17"/>
                  </a:lnTo>
                  <a:lnTo>
                    <a:pt x="13" y="19"/>
                  </a:lnTo>
                  <a:lnTo>
                    <a:pt x="11" y="19"/>
                  </a:lnTo>
                  <a:lnTo>
                    <a:pt x="11" y="19"/>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4" name="Freeform 123"/>
            <p:cNvSpPr>
              <a:spLocks/>
            </p:cNvSpPr>
            <p:nvPr/>
          </p:nvSpPr>
          <p:spPr bwMode="auto">
            <a:xfrm>
              <a:off x="6969125" y="3865563"/>
              <a:ext cx="26988" cy="19050"/>
            </a:xfrm>
            <a:custGeom>
              <a:avLst/>
              <a:gdLst>
                <a:gd name="T0" fmla="*/ 17 w 17"/>
                <a:gd name="T1" fmla="*/ 4 h 12"/>
                <a:gd name="T2" fmla="*/ 11 w 17"/>
                <a:gd name="T3" fmla="*/ 8 h 12"/>
                <a:gd name="T4" fmla="*/ 4 w 17"/>
                <a:gd name="T5" fmla="*/ 12 h 12"/>
                <a:gd name="T6" fmla="*/ 2 w 17"/>
                <a:gd name="T7" fmla="*/ 6 h 12"/>
                <a:gd name="T8" fmla="*/ 0 w 17"/>
                <a:gd name="T9" fmla="*/ 0 h 12"/>
                <a:gd name="T10" fmla="*/ 0 w 17"/>
                <a:gd name="T11" fmla="*/ 0 h 12"/>
                <a:gd name="T12" fmla="*/ 2 w 17"/>
                <a:gd name="T13" fmla="*/ 0 h 12"/>
                <a:gd name="T14" fmla="*/ 2 w 17"/>
                <a:gd name="T15" fmla="*/ 2 h 12"/>
                <a:gd name="T16" fmla="*/ 2 w 17"/>
                <a:gd name="T17" fmla="*/ 2 h 12"/>
                <a:gd name="T18" fmla="*/ 2 w 17"/>
                <a:gd name="T19" fmla="*/ 2 h 12"/>
                <a:gd name="T20" fmla="*/ 2 w 17"/>
                <a:gd name="T21" fmla="*/ 2 h 12"/>
                <a:gd name="T22" fmla="*/ 2 w 17"/>
                <a:gd name="T23" fmla="*/ 2 h 12"/>
                <a:gd name="T24" fmla="*/ 2 w 17"/>
                <a:gd name="T25" fmla="*/ 2 h 12"/>
                <a:gd name="T26" fmla="*/ 4 w 17"/>
                <a:gd name="T27" fmla="*/ 2 h 12"/>
                <a:gd name="T28" fmla="*/ 4 w 17"/>
                <a:gd name="T29" fmla="*/ 2 h 12"/>
                <a:gd name="T30" fmla="*/ 4 w 17"/>
                <a:gd name="T31" fmla="*/ 2 h 12"/>
                <a:gd name="T32" fmla="*/ 4 w 17"/>
                <a:gd name="T33" fmla="*/ 2 h 12"/>
                <a:gd name="T34" fmla="*/ 5 w 17"/>
                <a:gd name="T35" fmla="*/ 2 h 12"/>
                <a:gd name="T36" fmla="*/ 5 w 17"/>
                <a:gd name="T37" fmla="*/ 2 h 12"/>
                <a:gd name="T38" fmla="*/ 5 w 17"/>
                <a:gd name="T39" fmla="*/ 4 h 12"/>
                <a:gd name="T40" fmla="*/ 5 w 17"/>
                <a:gd name="T41" fmla="*/ 4 h 12"/>
                <a:gd name="T42" fmla="*/ 5 w 17"/>
                <a:gd name="T43" fmla="*/ 4 h 12"/>
                <a:gd name="T44" fmla="*/ 7 w 17"/>
                <a:gd name="T45" fmla="*/ 4 h 12"/>
                <a:gd name="T46" fmla="*/ 7 w 17"/>
                <a:gd name="T47" fmla="*/ 4 h 12"/>
                <a:gd name="T48" fmla="*/ 9 w 17"/>
                <a:gd name="T49" fmla="*/ 4 h 12"/>
                <a:gd name="T50" fmla="*/ 9 w 17"/>
                <a:gd name="T51" fmla="*/ 4 h 12"/>
                <a:gd name="T52" fmla="*/ 9 w 17"/>
                <a:gd name="T53" fmla="*/ 4 h 12"/>
                <a:gd name="T54" fmla="*/ 9 w 17"/>
                <a:gd name="T55" fmla="*/ 4 h 12"/>
                <a:gd name="T56" fmla="*/ 11 w 17"/>
                <a:gd name="T57" fmla="*/ 4 h 12"/>
                <a:gd name="T58" fmla="*/ 11 w 17"/>
                <a:gd name="T59" fmla="*/ 4 h 12"/>
                <a:gd name="T60" fmla="*/ 11 w 17"/>
                <a:gd name="T61" fmla="*/ 4 h 12"/>
                <a:gd name="T62" fmla="*/ 13 w 17"/>
                <a:gd name="T63" fmla="*/ 4 h 12"/>
                <a:gd name="T64" fmla="*/ 15 w 17"/>
                <a:gd name="T65" fmla="*/ 4 h 12"/>
                <a:gd name="T66" fmla="*/ 15 w 17"/>
                <a:gd name="T67" fmla="*/ 4 h 12"/>
                <a:gd name="T68" fmla="*/ 15 w 17"/>
                <a:gd name="T69" fmla="*/ 4 h 12"/>
                <a:gd name="T70" fmla="*/ 15 w 17"/>
                <a:gd name="T71" fmla="*/ 4 h 12"/>
                <a:gd name="T72" fmla="*/ 15 w 17"/>
                <a:gd name="T73" fmla="*/ 4 h 12"/>
                <a:gd name="T74" fmla="*/ 17 w 17"/>
                <a:gd name="T75"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 h="12">
                  <a:moveTo>
                    <a:pt x="17" y="4"/>
                  </a:moveTo>
                  <a:lnTo>
                    <a:pt x="11" y="8"/>
                  </a:lnTo>
                  <a:lnTo>
                    <a:pt x="4" y="12"/>
                  </a:lnTo>
                  <a:lnTo>
                    <a:pt x="2" y="6"/>
                  </a:lnTo>
                  <a:lnTo>
                    <a:pt x="0" y="0"/>
                  </a:lnTo>
                  <a:lnTo>
                    <a:pt x="0" y="0"/>
                  </a:lnTo>
                  <a:lnTo>
                    <a:pt x="2" y="0"/>
                  </a:lnTo>
                  <a:lnTo>
                    <a:pt x="2" y="2"/>
                  </a:lnTo>
                  <a:lnTo>
                    <a:pt x="2" y="2"/>
                  </a:lnTo>
                  <a:lnTo>
                    <a:pt x="2" y="2"/>
                  </a:lnTo>
                  <a:lnTo>
                    <a:pt x="2" y="2"/>
                  </a:lnTo>
                  <a:lnTo>
                    <a:pt x="2" y="2"/>
                  </a:lnTo>
                  <a:lnTo>
                    <a:pt x="2" y="2"/>
                  </a:lnTo>
                  <a:lnTo>
                    <a:pt x="4" y="2"/>
                  </a:lnTo>
                  <a:lnTo>
                    <a:pt x="4" y="2"/>
                  </a:lnTo>
                  <a:lnTo>
                    <a:pt x="4" y="2"/>
                  </a:lnTo>
                  <a:lnTo>
                    <a:pt x="4" y="2"/>
                  </a:lnTo>
                  <a:lnTo>
                    <a:pt x="5" y="2"/>
                  </a:lnTo>
                  <a:lnTo>
                    <a:pt x="5" y="2"/>
                  </a:lnTo>
                  <a:lnTo>
                    <a:pt x="5" y="4"/>
                  </a:lnTo>
                  <a:lnTo>
                    <a:pt x="5" y="4"/>
                  </a:lnTo>
                  <a:lnTo>
                    <a:pt x="5" y="4"/>
                  </a:lnTo>
                  <a:lnTo>
                    <a:pt x="7" y="4"/>
                  </a:lnTo>
                  <a:lnTo>
                    <a:pt x="7" y="4"/>
                  </a:lnTo>
                  <a:lnTo>
                    <a:pt x="9" y="4"/>
                  </a:lnTo>
                  <a:lnTo>
                    <a:pt x="9" y="4"/>
                  </a:lnTo>
                  <a:lnTo>
                    <a:pt x="9" y="4"/>
                  </a:lnTo>
                  <a:lnTo>
                    <a:pt x="9" y="4"/>
                  </a:lnTo>
                  <a:lnTo>
                    <a:pt x="11" y="4"/>
                  </a:lnTo>
                  <a:lnTo>
                    <a:pt x="11" y="4"/>
                  </a:lnTo>
                  <a:lnTo>
                    <a:pt x="11" y="4"/>
                  </a:lnTo>
                  <a:lnTo>
                    <a:pt x="13" y="4"/>
                  </a:lnTo>
                  <a:lnTo>
                    <a:pt x="15" y="4"/>
                  </a:lnTo>
                  <a:lnTo>
                    <a:pt x="15" y="4"/>
                  </a:lnTo>
                  <a:lnTo>
                    <a:pt x="15" y="4"/>
                  </a:lnTo>
                  <a:lnTo>
                    <a:pt x="15" y="4"/>
                  </a:lnTo>
                  <a:lnTo>
                    <a:pt x="15" y="4"/>
                  </a:lnTo>
                  <a:lnTo>
                    <a:pt x="17"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5" name="Freeform 124"/>
            <p:cNvSpPr>
              <a:spLocks noEditPoints="1"/>
            </p:cNvSpPr>
            <p:nvPr/>
          </p:nvSpPr>
          <p:spPr bwMode="auto">
            <a:xfrm>
              <a:off x="6203950" y="3144838"/>
              <a:ext cx="1033463" cy="563563"/>
            </a:xfrm>
            <a:custGeom>
              <a:avLst/>
              <a:gdLst>
                <a:gd name="T0" fmla="*/ 96 w 651"/>
                <a:gd name="T1" fmla="*/ 249 h 355"/>
                <a:gd name="T2" fmla="*/ 199 w 651"/>
                <a:gd name="T3" fmla="*/ 241 h 355"/>
                <a:gd name="T4" fmla="*/ 54 w 651"/>
                <a:gd name="T5" fmla="*/ 230 h 355"/>
                <a:gd name="T6" fmla="*/ 390 w 651"/>
                <a:gd name="T7" fmla="*/ 15 h 355"/>
                <a:gd name="T8" fmla="*/ 401 w 651"/>
                <a:gd name="T9" fmla="*/ 34 h 355"/>
                <a:gd name="T10" fmla="*/ 416 w 651"/>
                <a:gd name="T11" fmla="*/ 36 h 355"/>
                <a:gd name="T12" fmla="*/ 428 w 651"/>
                <a:gd name="T13" fmla="*/ 51 h 355"/>
                <a:gd name="T14" fmla="*/ 461 w 651"/>
                <a:gd name="T15" fmla="*/ 38 h 355"/>
                <a:gd name="T16" fmla="*/ 476 w 651"/>
                <a:gd name="T17" fmla="*/ 34 h 355"/>
                <a:gd name="T18" fmla="*/ 524 w 651"/>
                <a:gd name="T19" fmla="*/ 105 h 355"/>
                <a:gd name="T20" fmla="*/ 547 w 651"/>
                <a:gd name="T21" fmla="*/ 111 h 355"/>
                <a:gd name="T22" fmla="*/ 578 w 651"/>
                <a:gd name="T23" fmla="*/ 119 h 355"/>
                <a:gd name="T24" fmla="*/ 608 w 651"/>
                <a:gd name="T25" fmla="*/ 138 h 355"/>
                <a:gd name="T26" fmla="*/ 635 w 651"/>
                <a:gd name="T27" fmla="*/ 149 h 355"/>
                <a:gd name="T28" fmla="*/ 639 w 651"/>
                <a:gd name="T29" fmla="*/ 168 h 355"/>
                <a:gd name="T30" fmla="*/ 620 w 651"/>
                <a:gd name="T31" fmla="*/ 213 h 355"/>
                <a:gd name="T32" fmla="*/ 578 w 651"/>
                <a:gd name="T33" fmla="*/ 226 h 355"/>
                <a:gd name="T34" fmla="*/ 560 w 651"/>
                <a:gd name="T35" fmla="*/ 253 h 355"/>
                <a:gd name="T36" fmla="*/ 539 w 651"/>
                <a:gd name="T37" fmla="*/ 282 h 355"/>
                <a:gd name="T38" fmla="*/ 537 w 651"/>
                <a:gd name="T39" fmla="*/ 320 h 355"/>
                <a:gd name="T40" fmla="*/ 493 w 651"/>
                <a:gd name="T41" fmla="*/ 307 h 355"/>
                <a:gd name="T42" fmla="*/ 455 w 651"/>
                <a:gd name="T43" fmla="*/ 307 h 355"/>
                <a:gd name="T44" fmla="*/ 422 w 651"/>
                <a:gd name="T45" fmla="*/ 314 h 355"/>
                <a:gd name="T46" fmla="*/ 391 w 651"/>
                <a:gd name="T47" fmla="*/ 316 h 355"/>
                <a:gd name="T48" fmla="*/ 367 w 651"/>
                <a:gd name="T49" fmla="*/ 335 h 355"/>
                <a:gd name="T50" fmla="*/ 342 w 651"/>
                <a:gd name="T51" fmla="*/ 351 h 355"/>
                <a:gd name="T52" fmla="*/ 311 w 651"/>
                <a:gd name="T53" fmla="*/ 316 h 355"/>
                <a:gd name="T54" fmla="*/ 272 w 651"/>
                <a:gd name="T55" fmla="*/ 291 h 355"/>
                <a:gd name="T56" fmla="*/ 232 w 651"/>
                <a:gd name="T57" fmla="*/ 274 h 355"/>
                <a:gd name="T58" fmla="*/ 217 w 651"/>
                <a:gd name="T59" fmla="*/ 239 h 355"/>
                <a:gd name="T60" fmla="*/ 226 w 651"/>
                <a:gd name="T61" fmla="*/ 220 h 355"/>
                <a:gd name="T62" fmla="*/ 224 w 651"/>
                <a:gd name="T63" fmla="*/ 230 h 355"/>
                <a:gd name="T64" fmla="*/ 211 w 651"/>
                <a:gd name="T65" fmla="*/ 234 h 355"/>
                <a:gd name="T66" fmla="*/ 190 w 651"/>
                <a:gd name="T67" fmla="*/ 247 h 355"/>
                <a:gd name="T68" fmla="*/ 151 w 651"/>
                <a:gd name="T69" fmla="*/ 291 h 355"/>
                <a:gd name="T70" fmla="*/ 121 w 651"/>
                <a:gd name="T71" fmla="*/ 318 h 355"/>
                <a:gd name="T72" fmla="*/ 98 w 651"/>
                <a:gd name="T73" fmla="*/ 311 h 355"/>
                <a:gd name="T74" fmla="*/ 77 w 651"/>
                <a:gd name="T75" fmla="*/ 291 h 355"/>
                <a:gd name="T76" fmla="*/ 71 w 651"/>
                <a:gd name="T77" fmla="*/ 268 h 355"/>
                <a:gd name="T78" fmla="*/ 80 w 651"/>
                <a:gd name="T79" fmla="*/ 251 h 355"/>
                <a:gd name="T80" fmla="*/ 105 w 651"/>
                <a:gd name="T81" fmla="*/ 238 h 355"/>
                <a:gd name="T82" fmla="*/ 92 w 651"/>
                <a:gd name="T83" fmla="*/ 216 h 355"/>
                <a:gd name="T84" fmla="*/ 67 w 651"/>
                <a:gd name="T85" fmla="*/ 215 h 355"/>
                <a:gd name="T86" fmla="*/ 44 w 651"/>
                <a:gd name="T87" fmla="*/ 224 h 355"/>
                <a:gd name="T88" fmla="*/ 38 w 651"/>
                <a:gd name="T89" fmla="*/ 220 h 355"/>
                <a:gd name="T90" fmla="*/ 0 w 651"/>
                <a:gd name="T91" fmla="*/ 180 h 355"/>
                <a:gd name="T92" fmla="*/ 21 w 651"/>
                <a:gd name="T93" fmla="*/ 132 h 355"/>
                <a:gd name="T94" fmla="*/ 40 w 651"/>
                <a:gd name="T95" fmla="*/ 124 h 355"/>
                <a:gd name="T96" fmla="*/ 75 w 651"/>
                <a:gd name="T97" fmla="*/ 99 h 355"/>
                <a:gd name="T98" fmla="*/ 96 w 651"/>
                <a:gd name="T99" fmla="*/ 105 h 355"/>
                <a:gd name="T100" fmla="*/ 126 w 651"/>
                <a:gd name="T101" fmla="*/ 122 h 355"/>
                <a:gd name="T102" fmla="*/ 153 w 651"/>
                <a:gd name="T103" fmla="*/ 120 h 355"/>
                <a:gd name="T104" fmla="*/ 182 w 651"/>
                <a:gd name="T105" fmla="*/ 115 h 355"/>
                <a:gd name="T106" fmla="*/ 213 w 651"/>
                <a:gd name="T107" fmla="*/ 124 h 355"/>
                <a:gd name="T108" fmla="*/ 230 w 651"/>
                <a:gd name="T109" fmla="*/ 103 h 355"/>
                <a:gd name="T110" fmla="*/ 230 w 651"/>
                <a:gd name="T111" fmla="*/ 78 h 355"/>
                <a:gd name="T112" fmla="*/ 242 w 651"/>
                <a:gd name="T113" fmla="*/ 59 h 355"/>
                <a:gd name="T114" fmla="*/ 232 w 651"/>
                <a:gd name="T115" fmla="*/ 42 h 355"/>
                <a:gd name="T116" fmla="*/ 255 w 651"/>
                <a:gd name="T117" fmla="*/ 36 h 355"/>
                <a:gd name="T118" fmla="*/ 297 w 651"/>
                <a:gd name="T119" fmla="*/ 26 h 355"/>
                <a:gd name="T120" fmla="*/ 340 w 651"/>
                <a:gd name="T121" fmla="*/ 11 h 355"/>
                <a:gd name="T122" fmla="*/ 261 w 651"/>
                <a:gd name="T123" fmla="*/ 234 h 355"/>
                <a:gd name="T124" fmla="*/ 272 w 651"/>
                <a:gd name="T125" fmla="*/ 230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1" h="355">
                  <a:moveTo>
                    <a:pt x="67" y="261"/>
                  </a:moveTo>
                  <a:lnTo>
                    <a:pt x="67" y="263"/>
                  </a:lnTo>
                  <a:lnTo>
                    <a:pt x="69" y="263"/>
                  </a:lnTo>
                  <a:lnTo>
                    <a:pt x="67" y="263"/>
                  </a:lnTo>
                  <a:lnTo>
                    <a:pt x="67" y="261"/>
                  </a:lnTo>
                  <a:lnTo>
                    <a:pt x="65" y="261"/>
                  </a:lnTo>
                  <a:lnTo>
                    <a:pt x="67" y="261"/>
                  </a:lnTo>
                  <a:close/>
                  <a:moveTo>
                    <a:pt x="55" y="261"/>
                  </a:moveTo>
                  <a:lnTo>
                    <a:pt x="57" y="261"/>
                  </a:lnTo>
                  <a:lnTo>
                    <a:pt x="57" y="263"/>
                  </a:lnTo>
                  <a:lnTo>
                    <a:pt x="59" y="263"/>
                  </a:lnTo>
                  <a:lnTo>
                    <a:pt x="59" y="264"/>
                  </a:lnTo>
                  <a:lnTo>
                    <a:pt x="57" y="264"/>
                  </a:lnTo>
                  <a:lnTo>
                    <a:pt x="57" y="263"/>
                  </a:lnTo>
                  <a:lnTo>
                    <a:pt x="55" y="261"/>
                  </a:lnTo>
                  <a:lnTo>
                    <a:pt x="57" y="259"/>
                  </a:lnTo>
                  <a:lnTo>
                    <a:pt x="57" y="261"/>
                  </a:lnTo>
                  <a:lnTo>
                    <a:pt x="55" y="261"/>
                  </a:lnTo>
                  <a:close/>
                  <a:moveTo>
                    <a:pt x="61" y="259"/>
                  </a:moveTo>
                  <a:lnTo>
                    <a:pt x="61" y="261"/>
                  </a:lnTo>
                  <a:lnTo>
                    <a:pt x="59" y="261"/>
                  </a:lnTo>
                  <a:lnTo>
                    <a:pt x="59" y="259"/>
                  </a:lnTo>
                  <a:lnTo>
                    <a:pt x="61" y="259"/>
                  </a:lnTo>
                  <a:close/>
                  <a:moveTo>
                    <a:pt x="100" y="251"/>
                  </a:moveTo>
                  <a:lnTo>
                    <a:pt x="98" y="251"/>
                  </a:lnTo>
                  <a:lnTo>
                    <a:pt x="98" y="249"/>
                  </a:lnTo>
                  <a:lnTo>
                    <a:pt x="96" y="249"/>
                  </a:lnTo>
                  <a:lnTo>
                    <a:pt x="98" y="249"/>
                  </a:lnTo>
                  <a:lnTo>
                    <a:pt x="98" y="247"/>
                  </a:lnTo>
                  <a:lnTo>
                    <a:pt x="98" y="249"/>
                  </a:lnTo>
                  <a:lnTo>
                    <a:pt x="100" y="249"/>
                  </a:lnTo>
                  <a:lnTo>
                    <a:pt x="100" y="251"/>
                  </a:lnTo>
                  <a:close/>
                  <a:moveTo>
                    <a:pt x="203" y="243"/>
                  </a:moveTo>
                  <a:lnTo>
                    <a:pt x="203" y="245"/>
                  </a:lnTo>
                  <a:lnTo>
                    <a:pt x="205" y="247"/>
                  </a:lnTo>
                  <a:lnTo>
                    <a:pt x="205" y="249"/>
                  </a:lnTo>
                  <a:lnTo>
                    <a:pt x="205" y="251"/>
                  </a:lnTo>
                  <a:lnTo>
                    <a:pt x="205" y="253"/>
                  </a:lnTo>
                  <a:lnTo>
                    <a:pt x="207" y="253"/>
                  </a:lnTo>
                  <a:lnTo>
                    <a:pt x="205" y="255"/>
                  </a:lnTo>
                  <a:lnTo>
                    <a:pt x="207" y="257"/>
                  </a:lnTo>
                  <a:lnTo>
                    <a:pt x="205" y="257"/>
                  </a:lnTo>
                  <a:lnTo>
                    <a:pt x="203" y="255"/>
                  </a:lnTo>
                  <a:lnTo>
                    <a:pt x="201" y="253"/>
                  </a:lnTo>
                  <a:lnTo>
                    <a:pt x="199" y="253"/>
                  </a:lnTo>
                  <a:lnTo>
                    <a:pt x="199" y="251"/>
                  </a:lnTo>
                  <a:lnTo>
                    <a:pt x="196" y="251"/>
                  </a:lnTo>
                  <a:lnTo>
                    <a:pt x="196" y="249"/>
                  </a:lnTo>
                  <a:lnTo>
                    <a:pt x="196" y="247"/>
                  </a:lnTo>
                  <a:lnTo>
                    <a:pt x="198" y="247"/>
                  </a:lnTo>
                  <a:lnTo>
                    <a:pt x="198" y="245"/>
                  </a:lnTo>
                  <a:lnTo>
                    <a:pt x="199" y="245"/>
                  </a:lnTo>
                  <a:lnTo>
                    <a:pt x="199" y="243"/>
                  </a:lnTo>
                  <a:lnTo>
                    <a:pt x="199" y="241"/>
                  </a:lnTo>
                  <a:lnTo>
                    <a:pt x="199" y="243"/>
                  </a:lnTo>
                  <a:lnTo>
                    <a:pt x="201" y="241"/>
                  </a:lnTo>
                  <a:lnTo>
                    <a:pt x="201" y="243"/>
                  </a:lnTo>
                  <a:lnTo>
                    <a:pt x="203" y="243"/>
                  </a:lnTo>
                  <a:close/>
                  <a:moveTo>
                    <a:pt x="219" y="238"/>
                  </a:moveTo>
                  <a:lnTo>
                    <a:pt x="221" y="238"/>
                  </a:lnTo>
                  <a:lnTo>
                    <a:pt x="222" y="238"/>
                  </a:lnTo>
                  <a:lnTo>
                    <a:pt x="222" y="239"/>
                  </a:lnTo>
                  <a:lnTo>
                    <a:pt x="221" y="239"/>
                  </a:lnTo>
                  <a:lnTo>
                    <a:pt x="221" y="238"/>
                  </a:lnTo>
                  <a:lnTo>
                    <a:pt x="221" y="239"/>
                  </a:lnTo>
                  <a:lnTo>
                    <a:pt x="221" y="238"/>
                  </a:lnTo>
                  <a:lnTo>
                    <a:pt x="219" y="238"/>
                  </a:lnTo>
                  <a:lnTo>
                    <a:pt x="217" y="238"/>
                  </a:lnTo>
                  <a:lnTo>
                    <a:pt x="219" y="238"/>
                  </a:lnTo>
                  <a:lnTo>
                    <a:pt x="219" y="236"/>
                  </a:lnTo>
                  <a:lnTo>
                    <a:pt x="219" y="238"/>
                  </a:lnTo>
                  <a:close/>
                  <a:moveTo>
                    <a:pt x="222" y="238"/>
                  </a:moveTo>
                  <a:lnTo>
                    <a:pt x="221" y="238"/>
                  </a:lnTo>
                  <a:lnTo>
                    <a:pt x="221" y="236"/>
                  </a:lnTo>
                  <a:lnTo>
                    <a:pt x="222" y="236"/>
                  </a:lnTo>
                  <a:lnTo>
                    <a:pt x="222" y="238"/>
                  </a:lnTo>
                  <a:close/>
                  <a:moveTo>
                    <a:pt x="54" y="232"/>
                  </a:moveTo>
                  <a:lnTo>
                    <a:pt x="52" y="232"/>
                  </a:lnTo>
                  <a:lnTo>
                    <a:pt x="52" y="230"/>
                  </a:lnTo>
                  <a:lnTo>
                    <a:pt x="52" y="228"/>
                  </a:lnTo>
                  <a:lnTo>
                    <a:pt x="54" y="230"/>
                  </a:lnTo>
                  <a:lnTo>
                    <a:pt x="54" y="232"/>
                  </a:lnTo>
                  <a:close/>
                  <a:moveTo>
                    <a:pt x="361" y="1"/>
                  </a:moveTo>
                  <a:lnTo>
                    <a:pt x="363" y="1"/>
                  </a:lnTo>
                  <a:lnTo>
                    <a:pt x="363" y="0"/>
                  </a:lnTo>
                  <a:lnTo>
                    <a:pt x="367" y="1"/>
                  </a:lnTo>
                  <a:lnTo>
                    <a:pt x="368" y="1"/>
                  </a:lnTo>
                  <a:lnTo>
                    <a:pt x="370" y="3"/>
                  </a:lnTo>
                  <a:lnTo>
                    <a:pt x="372" y="3"/>
                  </a:lnTo>
                  <a:lnTo>
                    <a:pt x="372" y="5"/>
                  </a:lnTo>
                  <a:lnTo>
                    <a:pt x="374" y="5"/>
                  </a:lnTo>
                  <a:lnTo>
                    <a:pt x="378" y="7"/>
                  </a:lnTo>
                  <a:lnTo>
                    <a:pt x="378" y="5"/>
                  </a:lnTo>
                  <a:lnTo>
                    <a:pt x="380" y="5"/>
                  </a:lnTo>
                  <a:lnTo>
                    <a:pt x="380" y="3"/>
                  </a:lnTo>
                  <a:lnTo>
                    <a:pt x="382" y="3"/>
                  </a:lnTo>
                  <a:lnTo>
                    <a:pt x="384" y="3"/>
                  </a:lnTo>
                  <a:lnTo>
                    <a:pt x="384" y="1"/>
                  </a:lnTo>
                  <a:lnTo>
                    <a:pt x="386" y="1"/>
                  </a:lnTo>
                  <a:lnTo>
                    <a:pt x="386" y="3"/>
                  </a:lnTo>
                  <a:lnTo>
                    <a:pt x="388" y="3"/>
                  </a:lnTo>
                  <a:lnTo>
                    <a:pt x="386" y="3"/>
                  </a:lnTo>
                  <a:lnTo>
                    <a:pt x="388" y="5"/>
                  </a:lnTo>
                  <a:lnTo>
                    <a:pt x="390" y="7"/>
                  </a:lnTo>
                  <a:lnTo>
                    <a:pt x="390" y="9"/>
                  </a:lnTo>
                  <a:lnTo>
                    <a:pt x="390" y="11"/>
                  </a:lnTo>
                  <a:lnTo>
                    <a:pt x="390" y="13"/>
                  </a:lnTo>
                  <a:lnTo>
                    <a:pt x="390" y="15"/>
                  </a:lnTo>
                  <a:lnTo>
                    <a:pt x="390" y="17"/>
                  </a:lnTo>
                  <a:lnTo>
                    <a:pt x="391" y="19"/>
                  </a:lnTo>
                  <a:lnTo>
                    <a:pt x="393" y="19"/>
                  </a:lnTo>
                  <a:lnTo>
                    <a:pt x="393" y="21"/>
                  </a:lnTo>
                  <a:lnTo>
                    <a:pt x="393" y="23"/>
                  </a:lnTo>
                  <a:lnTo>
                    <a:pt x="391" y="23"/>
                  </a:lnTo>
                  <a:lnTo>
                    <a:pt x="391" y="24"/>
                  </a:lnTo>
                  <a:lnTo>
                    <a:pt x="393" y="26"/>
                  </a:lnTo>
                  <a:lnTo>
                    <a:pt x="393" y="28"/>
                  </a:lnTo>
                  <a:lnTo>
                    <a:pt x="393" y="30"/>
                  </a:lnTo>
                  <a:lnTo>
                    <a:pt x="391" y="30"/>
                  </a:lnTo>
                  <a:lnTo>
                    <a:pt x="390" y="30"/>
                  </a:lnTo>
                  <a:lnTo>
                    <a:pt x="391" y="30"/>
                  </a:lnTo>
                  <a:lnTo>
                    <a:pt x="391" y="32"/>
                  </a:lnTo>
                  <a:lnTo>
                    <a:pt x="391" y="34"/>
                  </a:lnTo>
                  <a:lnTo>
                    <a:pt x="391" y="36"/>
                  </a:lnTo>
                  <a:lnTo>
                    <a:pt x="393" y="36"/>
                  </a:lnTo>
                  <a:lnTo>
                    <a:pt x="393" y="34"/>
                  </a:lnTo>
                  <a:lnTo>
                    <a:pt x="395" y="34"/>
                  </a:lnTo>
                  <a:lnTo>
                    <a:pt x="395" y="32"/>
                  </a:lnTo>
                  <a:lnTo>
                    <a:pt x="395" y="34"/>
                  </a:lnTo>
                  <a:lnTo>
                    <a:pt x="397" y="34"/>
                  </a:lnTo>
                  <a:lnTo>
                    <a:pt x="397" y="36"/>
                  </a:lnTo>
                  <a:lnTo>
                    <a:pt x="399" y="34"/>
                  </a:lnTo>
                  <a:lnTo>
                    <a:pt x="399" y="36"/>
                  </a:lnTo>
                  <a:lnTo>
                    <a:pt x="401" y="36"/>
                  </a:lnTo>
                  <a:lnTo>
                    <a:pt x="401" y="34"/>
                  </a:lnTo>
                  <a:lnTo>
                    <a:pt x="401" y="32"/>
                  </a:lnTo>
                  <a:lnTo>
                    <a:pt x="403" y="32"/>
                  </a:lnTo>
                  <a:lnTo>
                    <a:pt x="405" y="32"/>
                  </a:lnTo>
                  <a:lnTo>
                    <a:pt x="407" y="32"/>
                  </a:lnTo>
                  <a:lnTo>
                    <a:pt x="407" y="34"/>
                  </a:lnTo>
                  <a:lnTo>
                    <a:pt x="409" y="34"/>
                  </a:lnTo>
                  <a:lnTo>
                    <a:pt x="409" y="32"/>
                  </a:lnTo>
                  <a:lnTo>
                    <a:pt x="407" y="32"/>
                  </a:lnTo>
                  <a:lnTo>
                    <a:pt x="407" y="30"/>
                  </a:lnTo>
                  <a:lnTo>
                    <a:pt x="407" y="28"/>
                  </a:lnTo>
                  <a:lnTo>
                    <a:pt x="409" y="28"/>
                  </a:lnTo>
                  <a:lnTo>
                    <a:pt x="409" y="30"/>
                  </a:lnTo>
                  <a:lnTo>
                    <a:pt x="411" y="30"/>
                  </a:lnTo>
                  <a:lnTo>
                    <a:pt x="411" y="32"/>
                  </a:lnTo>
                  <a:lnTo>
                    <a:pt x="411" y="34"/>
                  </a:lnTo>
                  <a:lnTo>
                    <a:pt x="413" y="34"/>
                  </a:lnTo>
                  <a:lnTo>
                    <a:pt x="415" y="34"/>
                  </a:lnTo>
                  <a:lnTo>
                    <a:pt x="413" y="34"/>
                  </a:lnTo>
                  <a:lnTo>
                    <a:pt x="413" y="36"/>
                  </a:lnTo>
                  <a:lnTo>
                    <a:pt x="413" y="38"/>
                  </a:lnTo>
                  <a:lnTo>
                    <a:pt x="413" y="40"/>
                  </a:lnTo>
                  <a:lnTo>
                    <a:pt x="413" y="42"/>
                  </a:lnTo>
                  <a:lnTo>
                    <a:pt x="413" y="40"/>
                  </a:lnTo>
                  <a:lnTo>
                    <a:pt x="415" y="40"/>
                  </a:lnTo>
                  <a:lnTo>
                    <a:pt x="416" y="40"/>
                  </a:lnTo>
                  <a:lnTo>
                    <a:pt x="416" y="38"/>
                  </a:lnTo>
                  <a:lnTo>
                    <a:pt x="416" y="36"/>
                  </a:lnTo>
                  <a:lnTo>
                    <a:pt x="415" y="36"/>
                  </a:lnTo>
                  <a:lnTo>
                    <a:pt x="415" y="38"/>
                  </a:lnTo>
                  <a:lnTo>
                    <a:pt x="415" y="36"/>
                  </a:lnTo>
                  <a:lnTo>
                    <a:pt x="415" y="34"/>
                  </a:lnTo>
                  <a:lnTo>
                    <a:pt x="416" y="34"/>
                  </a:lnTo>
                  <a:lnTo>
                    <a:pt x="418" y="34"/>
                  </a:lnTo>
                  <a:lnTo>
                    <a:pt x="420" y="36"/>
                  </a:lnTo>
                  <a:lnTo>
                    <a:pt x="422" y="36"/>
                  </a:lnTo>
                  <a:lnTo>
                    <a:pt x="422" y="38"/>
                  </a:lnTo>
                  <a:lnTo>
                    <a:pt x="422" y="40"/>
                  </a:lnTo>
                  <a:lnTo>
                    <a:pt x="424" y="40"/>
                  </a:lnTo>
                  <a:lnTo>
                    <a:pt x="428" y="40"/>
                  </a:lnTo>
                  <a:lnTo>
                    <a:pt x="430" y="40"/>
                  </a:lnTo>
                  <a:lnTo>
                    <a:pt x="430" y="38"/>
                  </a:lnTo>
                  <a:lnTo>
                    <a:pt x="432" y="38"/>
                  </a:lnTo>
                  <a:lnTo>
                    <a:pt x="432" y="36"/>
                  </a:lnTo>
                  <a:lnTo>
                    <a:pt x="432" y="38"/>
                  </a:lnTo>
                  <a:lnTo>
                    <a:pt x="434" y="38"/>
                  </a:lnTo>
                  <a:lnTo>
                    <a:pt x="434" y="36"/>
                  </a:lnTo>
                  <a:lnTo>
                    <a:pt x="434" y="42"/>
                  </a:lnTo>
                  <a:lnTo>
                    <a:pt x="432" y="42"/>
                  </a:lnTo>
                  <a:lnTo>
                    <a:pt x="430" y="42"/>
                  </a:lnTo>
                  <a:lnTo>
                    <a:pt x="428" y="42"/>
                  </a:lnTo>
                  <a:lnTo>
                    <a:pt x="428" y="44"/>
                  </a:lnTo>
                  <a:lnTo>
                    <a:pt x="426" y="48"/>
                  </a:lnTo>
                  <a:lnTo>
                    <a:pt x="426" y="49"/>
                  </a:lnTo>
                  <a:lnTo>
                    <a:pt x="428" y="51"/>
                  </a:lnTo>
                  <a:lnTo>
                    <a:pt x="428" y="53"/>
                  </a:lnTo>
                  <a:lnTo>
                    <a:pt x="430" y="53"/>
                  </a:lnTo>
                  <a:lnTo>
                    <a:pt x="430" y="51"/>
                  </a:lnTo>
                  <a:lnTo>
                    <a:pt x="432" y="51"/>
                  </a:lnTo>
                  <a:lnTo>
                    <a:pt x="432" y="49"/>
                  </a:lnTo>
                  <a:lnTo>
                    <a:pt x="434" y="49"/>
                  </a:lnTo>
                  <a:lnTo>
                    <a:pt x="436" y="48"/>
                  </a:lnTo>
                  <a:lnTo>
                    <a:pt x="438" y="48"/>
                  </a:lnTo>
                  <a:lnTo>
                    <a:pt x="439" y="48"/>
                  </a:lnTo>
                  <a:lnTo>
                    <a:pt x="439" y="49"/>
                  </a:lnTo>
                  <a:lnTo>
                    <a:pt x="441" y="49"/>
                  </a:lnTo>
                  <a:lnTo>
                    <a:pt x="441" y="51"/>
                  </a:lnTo>
                  <a:lnTo>
                    <a:pt x="443" y="51"/>
                  </a:lnTo>
                  <a:lnTo>
                    <a:pt x="443" y="53"/>
                  </a:lnTo>
                  <a:lnTo>
                    <a:pt x="445" y="53"/>
                  </a:lnTo>
                  <a:lnTo>
                    <a:pt x="445" y="49"/>
                  </a:lnTo>
                  <a:lnTo>
                    <a:pt x="445" y="48"/>
                  </a:lnTo>
                  <a:lnTo>
                    <a:pt x="447" y="48"/>
                  </a:lnTo>
                  <a:lnTo>
                    <a:pt x="447" y="46"/>
                  </a:lnTo>
                  <a:lnTo>
                    <a:pt x="449" y="46"/>
                  </a:lnTo>
                  <a:lnTo>
                    <a:pt x="449" y="44"/>
                  </a:lnTo>
                  <a:lnTo>
                    <a:pt x="451" y="44"/>
                  </a:lnTo>
                  <a:lnTo>
                    <a:pt x="453" y="44"/>
                  </a:lnTo>
                  <a:lnTo>
                    <a:pt x="455" y="44"/>
                  </a:lnTo>
                  <a:lnTo>
                    <a:pt x="457" y="42"/>
                  </a:lnTo>
                  <a:lnTo>
                    <a:pt x="459" y="40"/>
                  </a:lnTo>
                  <a:lnTo>
                    <a:pt x="461" y="38"/>
                  </a:lnTo>
                  <a:lnTo>
                    <a:pt x="459" y="36"/>
                  </a:lnTo>
                  <a:lnTo>
                    <a:pt x="461" y="36"/>
                  </a:lnTo>
                  <a:lnTo>
                    <a:pt x="463" y="36"/>
                  </a:lnTo>
                  <a:lnTo>
                    <a:pt x="464" y="36"/>
                  </a:lnTo>
                  <a:lnTo>
                    <a:pt x="466" y="34"/>
                  </a:lnTo>
                  <a:lnTo>
                    <a:pt x="468" y="34"/>
                  </a:lnTo>
                  <a:lnTo>
                    <a:pt x="470" y="32"/>
                  </a:lnTo>
                  <a:lnTo>
                    <a:pt x="472" y="32"/>
                  </a:lnTo>
                  <a:lnTo>
                    <a:pt x="472" y="30"/>
                  </a:lnTo>
                  <a:lnTo>
                    <a:pt x="472" y="28"/>
                  </a:lnTo>
                  <a:lnTo>
                    <a:pt x="474" y="28"/>
                  </a:lnTo>
                  <a:lnTo>
                    <a:pt x="476" y="30"/>
                  </a:lnTo>
                  <a:lnTo>
                    <a:pt x="478" y="30"/>
                  </a:lnTo>
                  <a:lnTo>
                    <a:pt x="478" y="28"/>
                  </a:lnTo>
                  <a:lnTo>
                    <a:pt x="480" y="28"/>
                  </a:lnTo>
                  <a:lnTo>
                    <a:pt x="480" y="26"/>
                  </a:lnTo>
                  <a:lnTo>
                    <a:pt x="482" y="26"/>
                  </a:lnTo>
                  <a:lnTo>
                    <a:pt x="484" y="26"/>
                  </a:lnTo>
                  <a:lnTo>
                    <a:pt x="482" y="26"/>
                  </a:lnTo>
                  <a:lnTo>
                    <a:pt x="482" y="28"/>
                  </a:lnTo>
                  <a:lnTo>
                    <a:pt x="484" y="28"/>
                  </a:lnTo>
                  <a:lnTo>
                    <a:pt x="484" y="30"/>
                  </a:lnTo>
                  <a:lnTo>
                    <a:pt x="482" y="32"/>
                  </a:lnTo>
                  <a:lnTo>
                    <a:pt x="482" y="34"/>
                  </a:lnTo>
                  <a:lnTo>
                    <a:pt x="480" y="34"/>
                  </a:lnTo>
                  <a:lnTo>
                    <a:pt x="478" y="34"/>
                  </a:lnTo>
                  <a:lnTo>
                    <a:pt x="476" y="34"/>
                  </a:lnTo>
                  <a:lnTo>
                    <a:pt x="478" y="38"/>
                  </a:lnTo>
                  <a:lnTo>
                    <a:pt x="478" y="40"/>
                  </a:lnTo>
                  <a:lnTo>
                    <a:pt x="480" y="40"/>
                  </a:lnTo>
                  <a:lnTo>
                    <a:pt x="482" y="42"/>
                  </a:lnTo>
                  <a:lnTo>
                    <a:pt x="484" y="44"/>
                  </a:lnTo>
                  <a:lnTo>
                    <a:pt x="487" y="48"/>
                  </a:lnTo>
                  <a:lnTo>
                    <a:pt x="489" y="49"/>
                  </a:lnTo>
                  <a:lnTo>
                    <a:pt x="493" y="51"/>
                  </a:lnTo>
                  <a:lnTo>
                    <a:pt x="495" y="53"/>
                  </a:lnTo>
                  <a:lnTo>
                    <a:pt x="497" y="55"/>
                  </a:lnTo>
                  <a:lnTo>
                    <a:pt x="497" y="57"/>
                  </a:lnTo>
                  <a:lnTo>
                    <a:pt x="499" y="57"/>
                  </a:lnTo>
                  <a:lnTo>
                    <a:pt x="501" y="61"/>
                  </a:lnTo>
                  <a:lnTo>
                    <a:pt x="503" y="63"/>
                  </a:lnTo>
                  <a:lnTo>
                    <a:pt x="505" y="65"/>
                  </a:lnTo>
                  <a:lnTo>
                    <a:pt x="505" y="69"/>
                  </a:lnTo>
                  <a:lnTo>
                    <a:pt x="507" y="72"/>
                  </a:lnTo>
                  <a:lnTo>
                    <a:pt x="509" y="74"/>
                  </a:lnTo>
                  <a:lnTo>
                    <a:pt x="511" y="78"/>
                  </a:lnTo>
                  <a:lnTo>
                    <a:pt x="514" y="84"/>
                  </a:lnTo>
                  <a:lnTo>
                    <a:pt x="516" y="88"/>
                  </a:lnTo>
                  <a:lnTo>
                    <a:pt x="518" y="92"/>
                  </a:lnTo>
                  <a:lnTo>
                    <a:pt x="520" y="96"/>
                  </a:lnTo>
                  <a:lnTo>
                    <a:pt x="522" y="97"/>
                  </a:lnTo>
                  <a:lnTo>
                    <a:pt x="522" y="99"/>
                  </a:lnTo>
                  <a:lnTo>
                    <a:pt x="524" y="101"/>
                  </a:lnTo>
                  <a:lnTo>
                    <a:pt x="524" y="105"/>
                  </a:lnTo>
                  <a:lnTo>
                    <a:pt x="526" y="107"/>
                  </a:lnTo>
                  <a:lnTo>
                    <a:pt x="528" y="111"/>
                  </a:lnTo>
                  <a:lnTo>
                    <a:pt x="530" y="113"/>
                  </a:lnTo>
                  <a:lnTo>
                    <a:pt x="530" y="117"/>
                  </a:lnTo>
                  <a:lnTo>
                    <a:pt x="532" y="119"/>
                  </a:lnTo>
                  <a:lnTo>
                    <a:pt x="532" y="120"/>
                  </a:lnTo>
                  <a:lnTo>
                    <a:pt x="534" y="122"/>
                  </a:lnTo>
                  <a:lnTo>
                    <a:pt x="535" y="122"/>
                  </a:lnTo>
                  <a:lnTo>
                    <a:pt x="534" y="122"/>
                  </a:lnTo>
                  <a:lnTo>
                    <a:pt x="534" y="120"/>
                  </a:lnTo>
                  <a:lnTo>
                    <a:pt x="535" y="120"/>
                  </a:lnTo>
                  <a:lnTo>
                    <a:pt x="535" y="122"/>
                  </a:lnTo>
                  <a:lnTo>
                    <a:pt x="535" y="120"/>
                  </a:lnTo>
                  <a:lnTo>
                    <a:pt x="537" y="119"/>
                  </a:lnTo>
                  <a:lnTo>
                    <a:pt x="539" y="119"/>
                  </a:lnTo>
                  <a:lnTo>
                    <a:pt x="541" y="117"/>
                  </a:lnTo>
                  <a:lnTo>
                    <a:pt x="541" y="115"/>
                  </a:lnTo>
                  <a:lnTo>
                    <a:pt x="539" y="115"/>
                  </a:lnTo>
                  <a:lnTo>
                    <a:pt x="539" y="113"/>
                  </a:lnTo>
                  <a:lnTo>
                    <a:pt x="539" y="111"/>
                  </a:lnTo>
                  <a:lnTo>
                    <a:pt x="541" y="111"/>
                  </a:lnTo>
                  <a:lnTo>
                    <a:pt x="543" y="111"/>
                  </a:lnTo>
                  <a:lnTo>
                    <a:pt x="543" y="109"/>
                  </a:lnTo>
                  <a:lnTo>
                    <a:pt x="545" y="109"/>
                  </a:lnTo>
                  <a:lnTo>
                    <a:pt x="547" y="111"/>
                  </a:lnTo>
                  <a:lnTo>
                    <a:pt x="547" y="109"/>
                  </a:lnTo>
                  <a:lnTo>
                    <a:pt x="547" y="111"/>
                  </a:lnTo>
                  <a:lnTo>
                    <a:pt x="549" y="111"/>
                  </a:lnTo>
                  <a:lnTo>
                    <a:pt x="549" y="113"/>
                  </a:lnTo>
                  <a:lnTo>
                    <a:pt x="551" y="113"/>
                  </a:lnTo>
                  <a:lnTo>
                    <a:pt x="551" y="117"/>
                  </a:lnTo>
                  <a:lnTo>
                    <a:pt x="551" y="119"/>
                  </a:lnTo>
                  <a:lnTo>
                    <a:pt x="553" y="119"/>
                  </a:lnTo>
                  <a:lnTo>
                    <a:pt x="555" y="119"/>
                  </a:lnTo>
                  <a:lnTo>
                    <a:pt x="557" y="120"/>
                  </a:lnTo>
                  <a:lnTo>
                    <a:pt x="557" y="122"/>
                  </a:lnTo>
                  <a:lnTo>
                    <a:pt x="557" y="124"/>
                  </a:lnTo>
                  <a:lnTo>
                    <a:pt x="560" y="124"/>
                  </a:lnTo>
                  <a:lnTo>
                    <a:pt x="560" y="122"/>
                  </a:lnTo>
                  <a:lnTo>
                    <a:pt x="562" y="122"/>
                  </a:lnTo>
                  <a:lnTo>
                    <a:pt x="564" y="122"/>
                  </a:lnTo>
                  <a:lnTo>
                    <a:pt x="566" y="122"/>
                  </a:lnTo>
                  <a:lnTo>
                    <a:pt x="566" y="124"/>
                  </a:lnTo>
                  <a:lnTo>
                    <a:pt x="568" y="124"/>
                  </a:lnTo>
                  <a:lnTo>
                    <a:pt x="570" y="122"/>
                  </a:lnTo>
                  <a:lnTo>
                    <a:pt x="570" y="124"/>
                  </a:lnTo>
                  <a:lnTo>
                    <a:pt x="570" y="122"/>
                  </a:lnTo>
                  <a:lnTo>
                    <a:pt x="572" y="122"/>
                  </a:lnTo>
                  <a:lnTo>
                    <a:pt x="572" y="124"/>
                  </a:lnTo>
                  <a:lnTo>
                    <a:pt x="574" y="122"/>
                  </a:lnTo>
                  <a:lnTo>
                    <a:pt x="576" y="122"/>
                  </a:lnTo>
                  <a:lnTo>
                    <a:pt x="576" y="120"/>
                  </a:lnTo>
                  <a:lnTo>
                    <a:pt x="576" y="119"/>
                  </a:lnTo>
                  <a:lnTo>
                    <a:pt x="578" y="119"/>
                  </a:lnTo>
                  <a:lnTo>
                    <a:pt x="578" y="120"/>
                  </a:lnTo>
                  <a:lnTo>
                    <a:pt x="582" y="120"/>
                  </a:lnTo>
                  <a:lnTo>
                    <a:pt x="582" y="119"/>
                  </a:lnTo>
                  <a:lnTo>
                    <a:pt x="583" y="117"/>
                  </a:lnTo>
                  <a:lnTo>
                    <a:pt x="585" y="117"/>
                  </a:lnTo>
                  <a:lnTo>
                    <a:pt x="587" y="117"/>
                  </a:lnTo>
                  <a:lnTo>
                    <a:pt x="589" y="119"/>
                  </a:lnTo>
                  <a:lnTo>
                    <a:pt x="591" y="119"/>
                  </a:lnTo>
                  <a:lnTo>
                    <a:pt x="591" y="120"/>
                  </a:lnTo>
                  <a:lnTo>
                    <a:pt x="593" y="120"/>
                  </a:lnTo>
                  <a:lnTo>
                    <a:pt x="595" y="120"/>
                  </a:lnTo>
                  <a:lnTo>
                    <a:pt x="595" y="122"/>
                  </a:lnTo>
                  <a:lnTo>
                    <a:pt x="597" y="122"/>
                  </a:lnTo>
                  <a:lnTo>
                    <a:pt x="597" y="124"/>
                  </a:lnTo>
                  <a:lnTo>
                    <a:pt x="599" y="126"/>
                  </a:lnTo>
                  <a:lnTo>
                    <a:pt x="599" y="128"/>
                  </a:lnTo>
                  <a:lnTo>
                    <a:pt x="601" y="128"/>
                  </a:lnTo>
                  <a:lnTo>
                    <a:pt x="601" y="130"/>
                  </a:lnTo>
                  <a:lnTo>
                    <a:pt x="599" y="130"/>
                  </a:lnTo>
                  <a:lnTo>
                    <a:pt x="601" y="132"/>
                  </a:lnTo>
                  <a:lnTo>
                    <a:pt x="601" y="134"/>
                  </a:lnTo>
                  <a:lnTo>
                    <a:pt x="601" y="136"/>
                  </a:lnTo>
                  <a:lnTo>
                    <a:pt x="603" y="136"/>
                  </a:lnTo>
                  <a:lnTo>
                    <a:pt x="605" y="136"/>
                  </a:lnTo>
                  <a:lnTo>
                    <a:pt x="605" y="138"/>
                  </a:lnTo>
                  <a:lnTo>
                    <a:pt x="607" y="138"/>
                  </a:lnTo>
                  <a:lnTo>
                    <a:pt x="608" y="138"/>
                  </a:lnTo>
                  <a:lnTo>
                    <a:pt x="610" y="138"/>
                  </a:lnTo>
                  <a:lnTo>
                    <a:pt x="610" y="140"/>
                  </a:lnTo>
                  <a:lnTo>
                    <a:pt x="612" y="140"/>
                  </a:lnTo>
                  <a:lnTo>
                    <a:pt x="612" y="142"/>
                  </a:lnTo>
                  <a:lnTo>
                    <a:pt x="614" y="142"/>
                  </a:lnTo>
                  <a:lnTo>
                    <a:pt x="612" y="142"/>
                  </a:lnTo>
                  <a:lnTo>
                    <a:pt x="612" y="143"/>
                  </a:lnTo>
                  <a:lnTo>
                    <a:pt x="614" y="145"/>
                  </a:lnTo>
                  <a:lnTo>
                    <a:pt x="614" y="147"/>
                  </a:lnTo>
                  <a:lnTo>
                    <a:pt x="616" y="149"/>
                  </a:lnTo>
                  <a:lnTo>
                    <a:pt x="616" y="151"/>
                  </a:lnTo>
                  <a:lnTo>
                    <a:pt x="618" y="151"/>
                  </a:lnTo>
                  <a:lnTo>
                    <a:pt x="620" y="151"/>
                  </a:lnTo>
                  <a:lnTo>
                    <a:pt x="622" y="151"/>
                  </a:lnTo>
                  <a:lnTo>
                    <a:pt x="624" y="153"/>
                  </a:lnTo>
                  <a:lnTo>
                    <a:pt x="626" y="153"/>
                  </a:lnTo>
                  <a:lnTo>
                    <a:pt x="628" y="153"/>
                  </a:lnTo>
                  <a:lnTo>
                    <a:pt x="628" y="155"/>
                  </a:lnTo>
                  <a:lnTo>
                    <a:pt x="630" y="155"/>
                  </a:lnTo>
                  <a:lnTo>
                    <a:pt x="630" y="153"/>
                  </a:lnTo>
                  <a:lnTo>
                    <a:pt x="631" y="155"/>
                  </a:lnTo>
                  <a:lnTo>
                    <a:pt x="633" y="153"/>
                  </a:lnTo>
                  <a:lnTo>
                    <a:pt x="633" y="151"/>
                  </a:lnTo>
                  <a:lnTo>
                    <a:pt x="635" y="151"/>
                  </a:lnTo>
                  <a:lnTo>
                    <a:pt x="635" y="149"/>
                  </a:lnTo>
                  <a:lnTo>
                    <a:pt x="637" y="149"/>
                  </a:lnTo>
                  <a:lnTo>
                    <a:pt x="635" y="149"/>
                  </a:lnTo>
                  <a:lnTo>
                    <a:pt x="637" y="149"/>
                  </a:lnTo>
                  <a:lnTo>
                    <a:pt x="637" y="147"/>
                  </a:lnTo>
                  <a:lnTo>
                    <a:pt x="639" y="147"/>
                  </a:lnTo>
                  <a:lnTo>
                    <a:pt x="641" y="147"/>
                  </a:lnTo>
                  <a:lnTo>
                    <a:pt x="641" y="149"/>
                  </a:lnTo>
                  <a:lnTo>
                    <a:pt x="639" y="149"/>
                  </a:lnTo>
                  <a:lnTo>
                    <a:pt x="639" y="151"/>
                  </a:lnTo>
                  <a:lnTo>
                    <a:pt x="637" y="151"/>
                  </a:lnTo>
                  <a:lnTo>
                    <a:pt x="639" y="153"/>
                  </a:lnTo>
                  <a:lnTo>
                    <a:pt x="641" y="153"/>
                  </a:lnTo>
                  <a:lnTo>
                    <a:pt x="641" y="155"/>
                  </a:lnTo>
                  <a:lnTo>
                    <a:pt x="643" y="157"/>
                  </a:lnTo>
                  <a:lnTo>
                    <a:pt x="643" y="159"/>
                  </a:lnTo>
                  <a:lnTo>
                    <a:pt x="645" y="159"/>
                  </a:lnTo>
                  <a:lnTo>
                    <a:pt x="645" y="161"/>
                  </a:lnTo>
                  <a:lnTo>
                    <a:pt x="647" y="161"/>
                  </a:lnTo>
                  <a:lnTo>
                    <a:pt x="649" y="161"/>
                  </a:lnTo>
                  <a:lnTo>
                    <a:pt x="649" y="163"/>
                  </a:lnTo>
                  <a:lnTo>
                    <a:pt x="651" y="165"/>
                  </a:lnTo>
                  <a:lnTo>
                    <a:pt x="649" y="165"/>
                  </a:lnTo>
                  <a:lnTo>
                    <a:pt x="647" y="163"/>
                  </a:lnTo>
                  <a:lnTo>
                    <a:pt x="645" y="165"/>
                  </a:lnTo>
                  <a:lnTo>
                    <a:pt x="643" y="165"/>
                  </a:lnTo>
                  <a:lnTo>
                    <a:pt x="641" y="165"/>
                  </a:lnTo>
                  <a:lnTo>
                    <a:pt x="641" y="167"/>
                  </a:lnTo>
                  <a:lnTo>
                    <a:pt x="639" y="167"/>
                  </a:lnTo>
                  <a:lnTo>
                    <a:pt x="639" y="168"/>
                  </a:lnTo>
                  <a:lnTo>
                    <a:pt x="641" y="168"/>
                  </a:lnTo>
                  <a:lnTo>
                    <a:pt x="641" y="170"/>
                  </a:lnTo>
                  <a:lnTo>
                    <a:pt x="641" y="172"/>
                  </a:lnTo>
                  <a:lnTo>
                    <a:pt x="641" y="174"/>
                  </a:lnTo>
                  <a:lnTo>
                    <a:pt x="639" y="174"/>
                  </a:lnTo>
                  <a:lnTo>
                    <a:pt x="639" y="176"/>
                  </a:lnTo>
                  <a:lnTo>
                    <a:pt x="637" y="176"/>
                  </a:lnTo>
                  <a:lnTo>
                    <a:pt x="637" y="178"/>
                  </a:lnTo>
                  <a:lnTo>
                    <a:pt x="635" y="178"/>
                  </a:lnTo>
                  <a:lnTo>
                    <a:pt x="633" y="178"/>
                  </a:lnTo>
                  <a:lnTo>
                    <a:pt x="633" y="180"/>
                  </a:lnTo>
                  <a:lnTo>
                    <a:pt x="631" y="180"/>
                  </a:lnTo>
                  <a:lnTo>
                    <a:pt x="630" y="180"/>
                  </a:lnTo>
                  <a:lnTo>
                    <a:pt x="626" y="180"/>
                  </a:lnTo>
                  <a:lnTo>
                    <a:pt x="624" y="182"/>
                  </a:lnTo>
                  <a:lnTo>
                    <a:pt x="622" y="188"/>
                  </a:lnTo>
                  <a:lnTo>
                    <a:pt x="622" y="190"/>
                  </a:lnTo>
                  <a:lnTo>
                    <a:pt x="622" y="191"/>
                  </a:lnTo>
                  <a:lnTo>
                    <a:pt x="622" y="199"/>
                  </a:lnTo>
                  <a:lnTo>
                    <a:pt x="622" y="201"/>
                  </a:lnTo>
                  <a:lnTo>
                    <a:pt x="622" y="203"/>
                  </a:lnTo>
                  <a:lnTo>
                    <a:pt x="624" y="205"/>
                  </a:lnTo>
                  <a:lnTo>
                    <a:pt x="624" y="207"/>
                  </a:lnTo>
                  <a:lnTo>
                    <a:pt x="624" y="209"/>
                  </a:lnTo>
                  <a:lnTo>
                    <a:pt x="622" y="209"/>
                  </a:lnTo>
                  <a:lnTo>
                    <a:pt x="622" y="211"/>
                  </a:lnTo>
                  <a:lnTo>
                    <a:pt x="620" y="213"/>
                  </a:lnTo>
                  <a:lnTo>
                    <a:pt x="618" y="213"/>
                  </a:lnTo>
                  <a:lnTo>
                    <a:pt x="616" y="213"/>
                  </a:lnTo>
                  <a:lnTo>
                    <a:pt x="616" y="215"/>
                  </a:lnTo>
                  <a:lnTo>
                    <a:pt x="614" y="215"/>
                  </a:lnTo>
                  <a:lnTo>
                    <a:pt x="614" y="216"/>
                  </a:lnTo>
                  <a:lnTo>
                    <a:pt x="612" y="216"/>
                  </a:lnTo>
                  <a:lnTo>
                    <a:pt x="610" y="218"/>
                  </a:lnTo>
                  <a:lnTo>
                    <a:pt x="608" y="218"/>
                  </a:lnTo>
                  <a:lnTo>
                    <a:pt x="608" y="216"/>
                  </a:lnTo>
                  <a:lnTo>
                    <a:pt x="608" y="215"/>
                  </a:lnTo>
                  <a:lnTo>
                    <a:pt x="607" y="215"/>
                  </a:lnTo>
                  <a:lnTo>
                    <a:pt x="605" y="215"/>
                  </a:lnTo>
                  <a:lnTo>
                    <a:pt x="603" y="215"/>
                  </a:lnTo>
                  <a:lnTo>
                    <a:pt x="601" y="215"/>
                  </a:lnTo>
                  <a:lnTo>
                    <a:pt x="599" y="215"/>
                  </a:lnTo>
                  <a:lnTo>
                    <a:pt x="597" y="215"/>
                  </a:lnTo>
                  <a:lnTo>
                    <a:pt x="595" y="215"/>
                  </a:lnTo>
                  <a:lnTo>
                    <a:pt x="589" y="213"/>
                  </a:lnTo>
                  <a:lnTo>
                    <a:pt x="587" y="211"/>
                  </a:lnTo>
                  <a:lnTo>
                    <a:pt x="585" y="211"/>
                  </a:lnTo>
                  <a:lnTo>
                    <a:pt x="583" y="209"/>
                  </a:lnTo>
                  <a:lnTo>
                    <a:pt x="582" y="209"/>
                  </a:lnTo>
                  <a:lnTo>
                    <a:pt x="582" y="211"/>
                  </a:lnTo>
                  <a:lnTo>
                    <a:pt x="582" y="213"/>
                  </a:lnTo>
                  <a:lnTo>
                    <a:pt x="582" y="215"/>
                  </a:lnTo>
                  <a:lnTo>
                    <a:pt x="578" y="220"/>
                  </a:lnTo>
                  <a:lnTo>
                    <a:pt x="578" y="226"/>
                  </a:lnTo>
                  <a:lnTo>
                    <a:pt x="576" y="226"/>
                  </a:lnTo>
                  <a:lnTo>
                    <a:pt x="576" y="228"/>
                  </a:lnTo>
                  <a:lnTo>
                    <a:pt x="576" y="230"/>
                  </a:lnTo>
                  <a:lnTo>
                    <a:pt x="574" y="232"/>
                  </a:lnTo>
                  <a:lnTo>
                    <a:pt x="574" y="234"/>
                  </a:lnTo>
                  <a:lnTo>
                    <a:pt x="574" y="238"/>
                  </a:lnTo>
                  <a:lnTo>
                    <a:pt x="572" y="239"/>
                  </a:lnTo>
                  <a:lnTo>
                    <a:pt x="572" y="241"/>
                  </a:lnTo>
                  <a:lnTo>
                    <a:pt x="572" y="243"/>
                  </a:lnTo>
                  <a:lnTo>
                    <a:pt x="570" y="245"/>
                  </a:lnTo>
                  <a:lnTo>
                    <a:pt x="570" y="247"/>
                  </a:lnTo>
                  <a:lnTo>
                    <a:pt x="570" y="249"/>
                  </a:lnTo>
                  <a:lnTo>
                    <a:pt x="574" y="249"/>
                  </a:lnTo>
                  <a:lnTo>
                    <a:pt x="576" y="249"/>
                  </a:lnTo>
                  <a:lnTo>
                    <a:pt x="576" y="251"/>
                  </a:lnTo>
                  <a:lnTo>
                    <a:pt x="576" y="253"/>
                  </a:lnTo>
                  <a:lnTo>
                    <a:pt x="576" y="255"/>
                  </a:lnTo>
                  <a:lnTo>
                    <a:pt x="574" y="255"/>
                  </a:lnTo>
                  <a:lnTo>
                    <a:pt x="574" y="257"/>
                  </a:lnTo>
                  <a:lnTo>
                    <a:pt x="572" y="257"/>
                  </a:lnTo>
                  <a:lnTo>
                    <a:pt x="570" y="255"/>
                  </a:lnTo>
                  <a:lnTo>
                    <a:pt x="568" y="255"/>
                  </a:lnTo>
                  <a:lnTo>
                    <a:pt x="564" y="257"/>
                  </a:lnTo>
                  <a:lnTo>
                    <a:pt x="564" y="255"/>
                  </a:lnTo>
                  <a:lnTo>
                    <a:pt x="562" y="255"/>
                  </a:lnTo>
                  <a:lnTo>
                    <a:pt x="562" y="253"/>
                  </a:lnTo>
                  <a:lnTo>
                    <a:pt x="560" y="253"/>
                  </a:lnTo>
                  <a:lnTo>
                    <a:pt x="560" y="251"/>
                  </a:lnTo>
                  <a:lnTo>
                    <a:pt x="559" y="253"/>
                  </a:lnTo>
                  <a:lnTo>
                    <a:pt x="551" y="255"/>
                  </a:lnTo>
                  <a:lnTo>
                    <a:pt x="551" y="257"/>
                  </a:lnTo>
                  <a:lnTo>
                    <a:pt x="549" y="257"/>
                  </a:lnTo>
                  <a:lnTo>
                    <a:pt x="547" y="257"/>
                  </a:lnTo>
                  <a:lnTo>
                    <a:pt x="545" y="257"/>
                  </a:lnTo>
                  <a:lnTo>
                    <a:pt x="541" y="257"/>
                  </a:lnTo>
                  <a:lnTo>
                    <a:pt x="539" y="257"/>
                  </a:lnTo>
                  <a:lnTo>
                    <a:pt x="539" y="259"/>
                  </a:lnTo>
                  <a:lnTo>
                    <a:pt x="537" y="259"/>
                  </a:lnTo>
                  <a:lnTo>
                    <a:pt x="535" y="259"/>
                  </a:lnTo>
                  <a:lnTo>
                    <a:pt x="534" y="259"/>
                  </a:lnTo>
                  <a:lnTo>
                    <a:pt x="534" y="261"/>
                  </a:lnTo>
                  <a:lnTo>
                    <a:pt x="532" y="261"/>
                  </a:lnTo>
                  <a:lnTo>
                    <a:pt x="532" y="263"/>
                  </a:lnTo>
                  <a:lnTo>
                    <a:pt x="534" y="264"/>
                  </a:lnTo>
                  <a:lnTo>
                    <a:pt x="537" y="264"/>
                  </a:lnTo>
                  <a:lnTo>
                    <a:pt x="541" y="266"/>
                  </a:lnTo>
                  <a:lnTo>
                    <a:pt x="539" y="266"/>
                  </a:lnTo>
                  <a:lnTo>
                    <a:pt x="539" y="268"/>
                  </a:lnTo>
                  <a:lnTo>
                    <a:pt x="539" y="270"/>
                  </a:lnTo>
                  <a:lnTo>
                    <a:pt x="539" y="272"/>
                  </a:lnTo>
                  <a:lnTo>
                    <a:pt x="539" y="276"/>
                  </a:lnTo>
                  <a:lnTo>
                    <a:pt x="539" y="278"/>
                  </a:lnTo>
                  <a:lnTo>
                    <a:pt x="539" y="280"/>
                  </a:lnTo>
                  <a:lnTo>
                    <a:pt x="539" y="282"/>
                  </a:lnTo>
                  <a:lnTo>
                    <a:pt x="539" y="284"/>
                  </a:lnTo>
                  <a:lnTo>
                    <a:pt x="541" y="284"/>
                  </a:lnTo>
                  <a:lnTo>
                    <a:pt x="543" y="289"/>
                  </a:lnTo>
                  <a:lnTo>
                    <a:pt x="545" y="293"/>
                  </a:lnTo>
                  <a:lnTo>
                    <a:pt x="545" y="295"/>
                  </a:lnTo>
                  <a:lnTo>
                    <a:pt x="543" y="297"/>
                  </a:lnTo>
                  <a:lnTo>
                    <a:pt x="545" y="297"/>
                  </a:lnTo>
                  <a:lnTo>
                    <a:pt x="545" y="299"/>
                  </a:lnTo>
                  <a:lnTo>
                    <a:pt x="545" y="301"/>
                  </a:lnTo>
                  <a:lnTo>
                    <a:pt x="543" y="301"/>
                  </a:lnTo>
                  <a:lnTo>
                    <a:pt x="541" y="303"/>
                  </a:lnTo>
                  <a:lnTo>
                    <a:pt x="539" y="303"/>
                  </a:lnTo>
                  <a:lnTo>
                    <a:pt x="539" y="305"/>
                  </a:lnTo>
                  <a:lnTo>
                    <a:pt x="541" y="305"/>
                  </a:lnTo>
                  <a:lnTo>
                    <a:pt x="541" y="307"/>
                  </a:lnTo>
                  <a:lnTo>
                    <a:pt x="539" y="307"/>
                  </a:lnTo>
                  <a:lnTo>
                    <a:pt x="539" y="309"/>
                  </a:lnTo>
                  <a:lnTo>
                    <a:pt x="537" y="309"/>
                  </a:lnTo>
                  <a:lnTo>
                    <a:pt x="537" y="311"/>
                  </a:lnTo>
                  <a:lnTo>
                    <a:pt x="535" y="311"/>
                  </a:lnTo>
                  <a:lnTo>
                    <a:pt x="535" y="312"/>
                  </a:lnTo>
                  <a:lnTo>
                    <a:pt x="535" y="314"/>
                  </a:lnTo>
                  <a:lnTo>
                    <a:pt x="537" y="314"/>
                  </a:lnTo>
                  <a:lnTo>
                    <a:pt x="537" y="316"/>
                  </a:lnTo>
                  <a:lnTo>
                    <a:pt x="535" y="316"/>
                  </a:lnTo>
                  <a:lnTo>
                    <a:pt x="537" y="318"/>
                  </a:lnTo>
                  <a:lnTo>
                    <a:pt x="537" y="320"/>
                  </a:lnTo>
                  <a:lnTo>
                    <a:pt x="537" y="322"/>
                  </a:lnTo>
                  <a:lnTo>
                    <a:pt x="535" y="320"/>
                  </a:lnTo>
                  <a:lnTo>
                    <a:pt x="534" y="318"/>
                  </a:lnTo>
                  <a:lnTo>
                    <a:pt x="534" y="316"/>
                  </a:lnTo>
                  <a:lnTo>
                    <a:pt x="532" y="316"/>
                  </a:lnTo>
                  <a:lnTo>
                    <a:pt x="528" y="316"/>
                  </a:lnTo>
                  <a:lnTo>
                    <a:pt x="526" y="316"/>
                  </a:lnTo>
                  <a:lnTo>
                    <a:pt x="524" y="316"/>
                  </a:lnTo>
                  <a:lnTo>
                    <a:pt x="524" y="314"/>
                  </a:lnTo>
                  <a:lnTo>
                    <a:pt x="522" y="312"/>
                  </a:lnTo>
                  <a:lnTo>
                    <a:pt x="520" y="311"/>
                  </a:lnTo>
                  <a:lnTo>
                    <a:pt x="520" y="309"/>
                  </a:lnTo>
                  <a:lnTo>
                    <a:pt x="518" y="309"/>
                  </a:lnTo>
                  <a:lnTo>
                    <a:pt x="516" y="309"/>
                  </a:lnTo>
                  <a:lnTo>
                    <a:pt x="514" y="309"/>
                  </a:lnTo>
                  <a:lnTo>
                    <a:pt x="512" y="309"/>
                  </a:lnTo>
                  <a:lnTo>
                    <a:pt x="512" y="307"/>
                  </a:lnTo>
                  <a:lnTo>
                    <a:pt x="511" y="307"/>
                  </a:lnTo>
                  <a:lnTo>
                    <a:pt x="509" y="307"/>
                  </a:lnTo>
                  <a:lnTo>
                    <a:pt x="507" y="307"/>
                  </a:lnTo>
                  <a:lnTo>
                    <a:pt x="505" y="307"/>
                  </a:lnTo>
                  <a:lnTo>
                    <a:pt x="503" y="307"/>
                  </a:lnTo>
                  <a:lnTo>
                    <a:pt x="501" y="307"/>
                  </a:lnTo>
                  <a:lnTo>
                    <a:pt x="499" y="307"/>
                  </a:lnTo>
                  <a:lnTo>
                    <a:pt x="497" y="307"/>
                  </a:lnTo>
                  <a:lnTo>
                    <a:pt x="495" y="307"/>
                  </a:lnTo>
                  <a:lnTo>
                    <a:pt x="493" y="307"/>
                  </a:lnTo>
                  <a:lnTo>
                    <a:pt x="493" y="305"/>
                  </a:lnTo>
                  <a:lnTo>
                    <a:pt x="491" y="305"/>
                  </a:lnTo>
                  <a:lnTo>
                    <a:pt x="491" y="307"/>
                  </a:lnTo>
                  <a:lnTo>
                    <a:pt x="489" y="307"/>
                  </a:lnTo>
                  <a:lnTo>
                    <a:pt x="487" y="307"/>
                  </a:lnTo>
                  <a:lnTo>
                    <a:pt x="487" y="305"/>
                  </a:lnTo>
                  <a:lnTo>
                    <a:pt x="486" y="305"/>
                  </a:lnTo>
                  <a:lnTo>
                    <a:pt x="484" y="305"/>
                  </a:lnTo>
                  <a:lnTo>
                    <a:pt x="482" y="305"/>
                  </a:lnTo>
                  <a:lnTo>
                    <a:pt x="482" y="307"/>
                  </a:lnTo>
                  <a:lnTo>
                    <a:pt x="480" y="307"/>
                  </a:lnTo>
                  <a:lnTo>
                    <a:pt x="478" y="307"/>
                  </a:lnTo>
                  <a:lnTo>
                    <a:pt x="476" y="307"/>
                  </a:lnTo>
                  <a:lnTo>
                    <a:pt x="474" y="305"/>
                  </a:lnTo>
                  <a:lnTo>
                    <a:pt x="472" y="305"/>
                  </a:lnTo>
                  <a:lnTo>
                    <a:pt x="470" y="305"/>
                  </a:lnTo>
                  <a:lnTo>
                    <a:pt x="470" y="307"/>
                  </a:lnTo>
                  <a:lnTo>
                    <a:pt x="470" y="305"/>
                  </a:lnTo>
                  <a:lnTo>
                    <a:pt x="468" y="305"/>
                  </a:lnTo>
                  <a:lnTo>
                    <a:pt x="466" y="305"/>
                  </a:lnTo>
                  <a:lnTo>
                    <a:pt x="466" y="307"/>
                  </a:lnTo>
                  <a:lnTo>
                    <a:pt x="464" y="307"/>
                  </a:lnTo>
                  <a:lnTo>
                    <a:pt x="464" y="309"/>
                  </a:lnTo>
                  <a:lnTo>
                    <a:pt x="463" y="309"/>
                  </a:lnTo>
                  <a:lnTo>
                    <a:pt x="459" y="307"/>
                  </a:lnTo>
                  <a:lnTo>
                    <a:pt x="457" y="307"/>
                  </a:lnTo>
                  <a:lnTo>
                    <a:pt x="455" y="307"/>
                  </a:lnTo>
                  <a:lnTo>
                    <a:pt x="453" y="307"/>
                  </a:lnTo>
                  <a:lnTo>
                    <a:pt x="453" y="305"/>
                  </a:lnTo>
                  <a:lnTo>
                    <a:pt x="451" y="305"/>
                  </a:lnTo>
                  <a:lnTo>
                    <a:pt x="449" y="305"/>
                  </a:lnTo>
                  <a:lnTo>
                    <a:pt x="447" y="303"/>
                  </a:lnTo>
                  <a:lnTo>
                    <a:pt x="447" y="301"/>
                  </a:lnTo>
                  <a:lnTo>
                    <a:pt x="445" y="301"/>
                  </a:lnTo>
                  <a:lnTo>
                    <a:pt x="443" y="301"/>
                  </a:lnTo>
                  <a:lnTo>
                    <a:pt x="443" y="299"/>
                  </a:lnTo>
                  <a:lnTo>
                    <a:pt x="441" y="299"/>
                  </a:lnTo>
                  <a:lnTo>
                    <a:pt x="438" y="301"/>
                  </a:lnTo>
                  <a:lnTo>
                    <a:pt x="438" y="299"/>
                  </a:lnTo>
                  <a:lnTo>
                    <a:pt x="436" y="301"/>
                  </a:lnTo>
                  <a:lnTo>
                    <a:pt x="432" y="303"/>
                  </a:lnTo>
                  <a:lnTo>
                    <a:pt x="430" y="303"/>
                  </a:lnTo>
                  <a:lnTo>
                    <a:pt x="430" y="305"/>
                  </a:lnTo>
                  <a:lnTo>
                    <a:pt x="430" y="307"/>
                  </a:lnTo>
                  <a:lnTo>
                    <a:pt x="430" y="309"/>
                  </a:lnTo>
                  <a:lnTo>
                    <a:pt x="428" y="311"/>
                  </a:lnTo>
                  <a:lnTo>
                    <a:pt x="428" y="312"/>
                  </a:lnTo>
                  <a:lnTo>
                    <a:pt x="428" y="314"/>
                  </a:lnTo>
                  <a:lnTo>
                    <a:pt x="430" y="316"/>
                  </a:lnTo>
                  <a:lnTo>
                    <a:pt x="428" y="316"/>
                  </a:lnTo>
                  <a:lnTo>
                    <a:pt x="426" y="316"/>
                  </a:lnTo>
                  <a:lnTo>
                    <a:pt x="426" y="314"/>
                  </a:lnTo>
                  <a:lnTo>
                    <a:pt x="424" y="314"/>
                  </a:lnTo>
                  <a:lnTo>
                    <a:pt x="422" y="314"/>
                  </a:lnTo>
                  <a:lnTo>
                    <a:pt x="420" y="314"/>
                  </a:lnTo>
                  <a:lnTo>
                    <a:pt x="418" y="312"/>
                  </a:lnTo>
                  <a:lnTo>
                    <a:pt x="418" y="311"/>
                  </a:lnTo>
                  <a:lnTo>
                    <a:pt x="415" y="311"/>
                  </a:lnTo>
                  <a:lnTo>
                    <a:pt x="413" y="311"/>
                  </a:lnTo>
                  <a:lnTo>
                    <a:pt x="413" y="309"/>
                  </a:lnTo>
                  <a:lnTo>
                    <a:pt x="411" y="309"/>
                  </a:lnTo>
                  <a:lnTo>
                    <a:pt x="409" y="309"/>
                  </a:lnTo>
                  <a:lnTo>
                    <a:pt x="407" y="309"/>
                  </a:lnTo>
                  <a:lnTo>
                    <a:pt x="405" y="309"/>
                  </a:lnTo>
                  <a:lnTo>
                    <a:pt x="403" y="309"/>
                  </a:lnTo>
                  <a:lnTo>
                    <a:pt x="403" y="307"/>
                  </a:lnTo>
                  <a:lnTo>
                    <a:pt x="403" y="309"/>
                  </a:lnTo>
                  <a:lnTo>
                    <a:pt x="401" y="309"/>
                  </a:lnTo>
                  <a:lnTo>
                    <a:pt x="399" y="309"/>
                  </a:lnTo>
                  <a:lnTo>
                    <a:pt x="397" y="309"/>
                  </a:lnTo>
                  <a:lnTo>
                    <a:pt x="395" y="309"/>
                  </a:lnTo>
                  <a:lnTo>
                    <a:pt x="395" y="311"/>
                  </a:lnTo>
                  <a:lnTo>
                    <a:pt x="395" y="309"/>
                  </a:lnTo>
                  <a:lnTo>
                    <a:pt x="393" y="309"/>
                  </a:lnTo>
                  <a:lnTo>
                    <a:pt x="393" y="311"/>
                  </a:lnTo>
                  <a:lnTo>
                    <a:pt x="391" y="311"/>
                  </a:lnTo>
                  <a:lnTo>
                    <a:pt x="391" y="312"/>
                  </a:lnTo>
                  <a:lnTo>
                    <a:pt x="390" y="312"/>
                  </a:lnTo>
                  <a:lnTo>
                    <a:pt x="390" y="314"/>
                  </a:lnTo>
                  <a:lnTo>
                    <a:pt x="391" y="314"/>
                  </a:lnTo>
                  <a:lnTo>
                    <a:pt x="391" y="316"/>
                  </a:lnTo>
                  <a:lnTo>
                    <a:pt x="390" y="316"/>
                  </a:lnTo>
                  <a:lnTo>
                    <a:pt x="390" y="314"/>
                  </a:lnTo>
                  <a:lnTo>
                    <a:pt x="390" y="316"/>
                  </a:lnTo>
                  <a:lnTo>
                    <a:pt x="390" y="318"/>
                  </a:lnTo>
                  <a:lnTo>
                    <a:pt x="388" y="318"/>
                  </a:lnTo>
                  <a:lnTo>
                    <a:pt x="388" y="320"/>
                  </a:lnTo>
                  <a:lnTo>
                    <a:pt x="390" y="320"/>
                  </a:lnTo>
                  <a:lnTo>
                    <a:pt x="388" y="320"/>
                  </a:lnTo>
                  <a:lnTo>
                    <a:pt x="388" y="322"/>
                  </a:lnTo>
                  <a:lnTo>
                    <a:pt x="386" y="322"/>
                  </a:lnTo>
                  <a:lnTo>
                    <a:pt x="384" y="324"/>
                  </a:lnTo>
                  <a:lnTo>
                    <a:pt x="384" y="326"/>
                  </a:lnTo>
                  <a:lnTo>
                    <a:pt x="382" y="326"/>
                  </a:lnTo>
                  <a:lnTo>
                    <a:pt x="382" y="324"/>
                  </a:lnTo>
                  <a:lnTo>
                    <a:pt x="380" y="324"/>
                  </a:lnTo>
                  <a:lnTo>
                    <a:pt x="378" y="326"/>
                  </a:lnTo>
                  <a:lnTo>
                    <a:pt x="378" y="328"/>
                  </a:lnTo>
                  <a:lnTo>
                    <a:pt x="376" y="328"/>
                  </a:lnTo>
                  <a:lnTo>
                    <a:pt x="376" y="330"/>
                  </a:lnTo>
                  <a:lnTo>
                    <a:pt x="374" y="330"/>
                  </a:lnTo>
                  <a:lnTo>
                    <a:pt x="374" y="332"/>
                  </a:lnTo>
                  <a:lnTo>
                    <a:pt x="372" y="332"/>
                  </a:lnTo>
                  <a:lnTo>
                    <a:pt x="370" y="332"/>
                  </a:lnTo>
                  <a:lnTo>
                    <a:pt x="368" y="332"/>
                  </a:lnTo>
                  <a:lnTo>
                    <a:pt x="368" y="334"/>
                  </a:lnTo>
                  <a:lnTo>
                    <a:pt x="367" y="334"/>
                  </a:lnTo>
                  <a:lnTo>
                    <a:pt x="367" y="335"/>
                  </a:lnTo>
                  <a:lnTo>
                    <a:pt x="365" y="335"/>
                  </a:lnTo>
                  <a:lnTo>
                    <a:pt x="365" y="337"/>
                  </a:lnTo>
                  <a:lnTo>
                    <a:pt x="363" y="337"/>
                  </a:lnTo>
                  <a:lnTo>
                    <a:pt x="361" y="337"/>
                  </a:lnTo>
                  <a:lnTo>
                    <a:pt x="361" y="339"/>
                  </a:lnTo>
                  <a:lnTo>
                    <a:pt x="361" y="337"/>
                  </a:lnTo>
                  <a:lnTo>
                    <a:pt x="359" y="339"/>
                  </a:lnTo>
                  <a:lnTo>
                    <a:pt x="359" y="341"/>
                  </a:lnTo>
                  <a:lnTo>
                    <a:pt x="359" y="343"/>
                  </a:lnTo>
                  <a:lnTo>
                    <a:pt x="357" y="343"/>
                  </a:lnTo>
                  <a:lnTo>
                    <a:pt x="355" y="343"/>
                  </a:lnTo>
                  <a:lnTo>
                    <a:pt x="355" y="345"/>
                  </a:lnTo>
                  <a:lnTo>
                    <a:pt x="353" y="347"/>
                  </a:lnTo>
                  <a:lnTo>
                    <a:pt x="351" y="349"/>
                  </a:lnTo>
                  <a:lnTo>
                    <a:pt x="351" y="351"/>
                  </a:lnTo>
                  <a:lnTo>
                    <a:pt x="351" y="353"/>
                  </a:lnTo>
                  <a:lnTo>
                    <a:pt x="353" y="353"/>
                  </a:lnTo>
                  <a:lnTo>
                    <a:pt x="353" y="355"/>
                  </a:lnTo>
                  <a:lnTo>
                    <a:pt x="351" y="355"/>
                  </a:lnTo>
                  <a:lnTo>
                    <a:pt x="353" y="355"/>
                  </a:lnTo>
                  <a:lnTo>
                    <a:pt x="351" y="355"/>
                  </a:lnTo>
                  <a:lnTo>
                    <a:pt x="349" y="355"/>
                  </a:lnTo>
                  <a:lnTo>
                    <a:pt x="347" y="355"/>
                  </a:lnTo>
                  <a:lnTo>
                    <a:pt x="345" y="353"/>
                  </a:lnTo>
                  <a:lnTo>
                    <a:pt x="343" y="353"/>
                  </a:lnTo>
                  <a:lnTo>
                    <a:pt x="343" y="351"/>
                  </a:lnTo>
                  <a:lnTo>
                    <a:pt x="342" y="351"/>
                  </a:lnTo>
                  <a:lnTo>
                    <a:pt x="343" y="351"/>
                  </a:lnTo>
                  <a:lnTo>
                    <a:pt x="343" y="349"/>
                  </a:lnTo>
                  <a:lnTo>
                    <a:pt x="343" y="347"/>
                  </a:lnTo>
                  <a:lnTo>
                    <a:pt x="343" y="345"/>
                  </a:lnTo>
                  <a:lnTo>
                    <a:pt x="342" y="345"/>
                  </a:lnTo>
                  <a:lnTo>
                    <a:pt x="342" y="343"/>
                  </a:lnTo>
                  <a:lnTo>
                    <a:pt x="340" y="343"/>
                  </a:lnTo>
                  <a:lnTo>
                    <a:pt x="338" y="343"/>
                  </a:lnTo>
                  <a:lnTo>
                    <a:pt x="336" y="343"/>
                  </a:lnTo>
                  <a:lnTo>
                    <a:pt x="334" y="343"/>
                  </a:lnTo>
                  <a:lnTo>
                    <a:pt x="330" y="343"/>
                  </a:lnTo>
                  <a:lnTo>
                    <a:pt x="326" y="343"/>
                  </a:lnTo>
                  <a:lnTo>
                    <a:pt x="324" y="343"/>
                  </a:lnTo>
                  <a:lnTo>
                    <a:pt x="322" y="343"/>
                  </a:lnTo>
                  <a:lnTo>
                    <a:pt x="320" y="339"/>
                  </a:lnTo>
                  <a:lnTo>
                    <a:pt x="320" y="335"/>
                  </a:lnTo>
                  <a:lnTo>
                    <a:pt x="320" y="334"/>
                  </a:lnTo>
                  <a:lnTo>
                    <a:pt x="318" y="332"/>
                  </a:lnTo>
                  <a:lnTo>
                    <a:pt x="318" y="328"/>
                  </a:lnTo>
                  <a:lnTo>
                    <a:pt x="318" y="326"/>
                  </a:lnTo>
                  <a:lnTo>
                    <a:pt x="317" y="326"/>
                  </a:lnTo>
                  <a:lnTo>
                    <a:pt x="315" y="326"/>
                  </a:lnTo>
                  <a:lnTo>
                    <a:pt x="313" y="326"/>
                  </a:lnTo>
                  <a:lnTo>
                    <a:pt x="311" y="326"/>
                  </a:lnTo>
                  <a:lnTo>
                    <a:pt x="311" y="320"/>
                  </a:lnTo>
                  <a:lnTo>
                    <a:pt x="311" y="318"/>
                  </a:lnTo>
                  <a:lnTo>
                    <a:pt x="311" y="316"/>
                  </a:lnTo>
                  <a:lnTo>
                    <a:pt x="311" y="314"/>
                  </a:lnTo>
                  <a:lnTo>
                    <a:pt x="311" y="309"/>
                  </a:lnTo>
                  <a:lnTo>
                    <a:pt x="313" y="305"/>
                  </a:lnTo>
                  <a:lnTo>
                    <a:pt x="309" y="305"/>
                  </a:lnTo>
                  <a:lnTo>
                    <a:pt x="307" y="307"/>
                  </a:lnTo>
                  <a:lnTo>
                    <a:pt x="307" y="305"/>
                  </a:lnTo>
                  <a:lnTo>
                    <a:pt x="305" y="303"/>
                  </a:lnTo>
                  <a:lnTo>
                    <a:pt x="305" y="301"/>
                  </a:lnTo>
                  <a:lnTo>
                    <a:pt x="303" y="297"/>
                  </a:lnTo>
                  <a:lnTo>
                    <a:pt x="301" y="297"/>
                  </a:lnTo>
                  <a:lnTo>
                    <a:pt x="301" y="295"/>
                  </a:lnTo>
                  <a:lnTo>
                    <a:pt x="299" y="295"/>
                  </a:lnTo>
                  <a:lnTo>
                    <a:pt x="297" y="293"/>
                  </a:lnTo>
                  <a:lnTo>
                    <a:pt x="295" y="291"/>
                  </a:lnTo>
                  <a:lnTo>
                    <a:pt x="294" y="289"/>
                  </a:lnTo>
                  <a:lnTo>
                    <a:pt x="294" y="287"/>
                  </a:lnTo>
                  <a:lnTo>
                    <a:pt x="292" y="287"/>
                  </a:lnTo>
                  <a:lnTo>
                    <a:pt x="292" y="289"/>
                  </a:lnTo>
                  <a:lnTo>
                    <a:pt x="290" y="289"/>
                  </a:lnTo>
                  <a:lnTo>
                    <a:pt x="288" y="291"/>
                  </a:lnTo>
                  <a:lnTo>
                    <a:pt x="286" y="291"/>
                  </a:lnTo>
                  <a:lnTo>
                    <a:pt x="284" y="291"/>
                  </a:lnTo>
                  <a:lnTo>
                    <a:pt x="282" y="291"/>
                  </a:lnTo>
                  <a:lnTo>
                    <a:pt x="280" y="291"/>
                  </a:lnTo>
                  <a:lnTo>
                    <a:pt x="278" y="291"/>
                  </a:lnTo>
                  <a:lnTo>
                    <a:pt x="276" y="291"/>
                  </a:lnTo>
                  <a:lnTo>
                    <a:pt x="272" y="291"/>
                  </a:lnTo>
                  <a:lnTo>
                    <a:pt x="270" y="291"/>
                  </a:lnTo>
                  <a:lnTo>
                    <a:pt x="269" y="291"/>
                  </a:lnTo>
                  <a:lnTo>
                    <a:pt x="267" y="289"/>
                  </a:lnTo>
                  <a:lnTo>
                    <a:pt x="265" y="291"/>
                  </a:lnTo>
                  <a:lnTo>
                    <a:pt x="263" y="291"/>
                  </a:lnTo>
                  <a:lnTo>
                    <a:pt x="261" y="291"/>
                  </a:lnTo>
                  <a:lnTo>
                    <a:pt x="259" y="291"/>
                  </a:lnTo>
                  <a:lnTo>
                    <a:pt x="257" y="291"/>
                  </a:lnTo>
                  <a:lnTo>
                    <a:pt x="255" y="291"/>
                  </a:lnTo>
                  <a:lnTo>
                    <a:pt x="253" y="291"/>
                  </a:lnTo>
                  <a:lnTo>
                    <a:pt x="253" y="293"/>
                  </a:lnTo>
                  <a:lnTo>
                    <a:pt x="251" y="293"/>
                  </a:lnTo>
                  <a:lnTo>
                    <a:pt x="249" y="293"/>
                  </a:lnTo>
                  <a:lnTo>
                    <a:pt x="247" y="293"/>
                  </a:lnTo>
                  <a:lnTo>
                    <a:pt x="246" y="291"/>
                  </a:lnTo>
                  <a:lnTo>
                    <a:pt x="244" y="291"/>
                  </a:lnTo>
                  <a:lnTo>
                    <a:pt x="244" y="289"/>
                  </a:lnTo>
                  <a:lnTo>
                    <a:pt x="242" y="287"/>
                  </a:lnTo>
                  <a:lnTo>
                    <a:pt x="240" y="286"/>
                  </a:lnTo>
                  <a:lnTo>
                    <a:pt x="240" y="284"/>
                  </a:lnTo>
                  <a:lnTo>
                    <a:pt x="238" y="284"/>
                  </a:lnTo>
                  <a:lnTo>
                    <a:pt x="238" y="282"/>
                  </a:lnTo>
                  <a:lnTo>
                    <a:pt x="236" y="282"/>
                  </a:lnTo>
                  <a:lnTo>
                    <a:pt x="236" y="280"/>
                  </a:lnTo>
                  <a:lnTo>
                    <a:pt x="234" y="278"/>
                  </a:lnTo>
                  <a:lnTo>
                    <a:pt x="232" y="276"/>
                  </a:lnTo>
                  <a:lnTo>
                    <a:pt x="232" y="274"/>
                  </a:lnTo>
                  <a:lnTo>
                    <a:pt x="230" y="272"/>
                  </a:lnTo>
                  <a:lnTo>
                    <a:pt x="228" y="272"/>
                  </a:lnTo>
                  <a:lnTo>
                    <a:pt x="226" y="270"/>
                  </a:lnTo>
                  <a:lnTo>
                    <a:pt x="224" y="268"/>
                  </a:lnTo>
                  <a:lnTo>
                    <a:pt x="222" y="268"/>
                  </a:lnTo>
                  <a:lnTo>
                    <a:pt x="219" y="264"/>
                  </a:lnTo>
                  <a:lnTo>
                    <a:pt x="217" y="263"/>
                  </a:lnTo>
                  <a:lnTo>
                    <a:pt x="217" y="261"/>
                  </a:lnTo>
                  <a:lnTo>
                    <a:pt x="217" y="259"/>
                  </a:lnTo>
                  <a:lnTo>
                    <a:pt x="217" y="257"/>
                  </a:lnTo>
                  <a:lnTo>
                    <a:pt x="217" y="255"/>
                  </a:lnTo>
                  <a:lnTo>
                    <a:pt x="217" y="253"/>
                  </a:lnTo>
                  <a:lnTo>
                    <a:pt x="217" y="251"/>
                  </a:lnTo>
                  <a:lnTo>
                    <a:pt x="217" y="249"/>
                  </a:lnTo>
                  <a:lnTo>
                    <a:pt x="217" y="247"/>
                  </a:lnTo>
                  <a:lnTo>
                    <a:pt x="215" y="247"/>
                  </a:lnTo>
                  <a:lnTo>
                    <a:pt x="213" y="247"/>
                  </a:lnTo>
                  <a:lnTo>
                    <a:pt x="211" y="247"/>
                  </a:lnTo>
                  <a:lnTo>
                    <a:pt x="211" y="245"/>
                  </a:lnTo>
                  <a:lnTo>
                    <a:pt x="211" y="243"/>
                  </a:lnTo>
                  <a:lnTo>
                    <a:pt x="211" y="241"/>
                  </a:lnTo>
                  <a:lnTo>
                    <a:pt x="213" y="241"/>
                  </a:lnTo>
                  <a:lnTo>
                    <a:pt x="211" y="241"/>
                  </a:lnTo>
                  <a:lnTo>
                    <a:pt x="213" y="241"/>
                  </a:lnTo>
                  <a:lnTo>
                    <a:pt x="213" y="239"/>
                  </a:lnTo>
                  <a:lnTo>
                    <a:pt x="215" y="239"/>
                  </a:lnTo>
                  <a:lnTo>
                    <a:pt x="217" y="239"/>
                  </a:lnTo>
                  <a:lnTo>
                    <a:pt x="219" y="239"/>
                  </a:lnTo>
                  <a:lnTo>
                    <a:pt x="221" y="239"/>
                  </a:lnTo>
                  <a:lnTo>
                    <a:pt x="221" y="241"/>
                  </a:lnTo>
                  <a:lnTo>
                    <a:pt x="222" y="241"/>
                  </a:lnTo>
                  <a:lnTo>
                    <a:pt x="222" y="239"/>
                  </a:lnTo>
                  <a:lnTo>
                    <a:pt x="222" y="238"/>
                  </a:lnTo>
                  <a:lnTo>
                    <a:pt x="224" y="238"/>
                  </a:lnTo>
                  <a:lnTo>
                    <a:pt x="226" y="238"/>
                  </a:lnTo>
                  <a:lnTo>
                    <a:pt x="226" y="236"/>
                  </a:lnTo>
                  <a:lnTo>
                    <a:pt x="226" y="234"/>
                  </a:lnTo>
                  <a:lnTo>
                    <a:pt x="228" y="234"/>
                  </a:lnTo>
                  <a:lnTo>
                    <a:pt x="230" y="234"/>
                  </a:lnTo>
                  <a:lnTo>
                    <a:pt x="232" y="232"/>
                  </a:lnTo>
                  <a:lnTo>
                    <a:pt x="234" y="232"/>
                  </a:lnTo>
                  <a:lnTo>
                    <a:pt x="234" y="230"/>
                  </a:lnTo>
                  <a:lnTo>
                    <a:pt x="236" y="230"/>
                  </a:lnTo>
                  <a:lnTo>
                    <a:pt x="236" y="228"/>
                  </a:lnTo>
                  <a:lnTo>
                    <a:pt x="236" y="226"/>
                  </a:lnTo>
                  <a:lnTo>
                    <a:pt x="234" y="226"/>
                  </a:lnTo>
                  <a:lnTo>
                    <a:pt x="232" y="226"/>
                  </a:lnTo>
                  <a:lnTo>
                    <a:pt x="230" y="226"/>
                  </a:lnTo>
                  <a:lnTo>
                    <a:pt x="228" y="226"/>
                  </a:lnTo>
                  <a:lnTo>
                    <a:pt x="228" y="224"/>
                  </a:lnTo>
                  <a:lnTo>
                    <a:pt x="228" y="222"/>
                  </a:lnTo>
                  <a:lnTo>
                    <a:pt x="228" y="220"/>
                  </a:lnTo>
                  <a:lnTo>
                    <a:pt x="226" y="218"/>
                  </a:lnTo>
                  <a:lnTo>
                    <a:pt x="226" y="220"/>
                  </a:lnTo>
                  <a:lnTo>
                    <a:pt x="226" y="218"/>
                  </a:lnTo>
                  <a:lnTo>
                    <a:pt x="224" y="218"/>
                  </a:lnTo>
                  <a:lnTo>
                    <a:pt x="224" y="220"/>
                  </a:lnTo>
                  <a:lnTo>
                    <a:pt x="226" y="220"/>
                  </a:lnTo>
                  <a:lnTo>
                    <a:pt x="226" y="222"/>
                  </a:lnTo>
                  <a:lnTo>
                    <a:pt x="228" y="222"/>
                  </a:lnTo>
                  <a:lnTo>
                    <a:pt x="226" y="222"/>
                  </a:lnTo>
                  <a:lnTo>
                    <a:pt x="226" y="224"/>
                  </a:lnTo>
                  <a:lnTo>
                    <a:pt x="224" y="224"/>
                  </a:lnTo>
                  <a:lnTo>
                    <a:pt x="222" y="222"/>
                  </a:lnTo>
                  <a:lnTo>
                    <a:pt x="222" y="224"/>
                  </a:lnTo>
                  <a:lnTo>
                    <a:pt x="222" y="226"/>
                  </a:lnTo>
                  <a:lnTo>
                    <a:pt x="221" y="226"/>
                  </a:lnTo>
                  <a:lnTo>
                    <a:pt x="221" y="224"/>
                  </a:lnTo>
                  <a:lnTo>
                    <a:pt x="221" y="222"/>
                  </a:lnTo>
                  <a:lnTo>
                    <a:pt x="221" y="220"/>
                  </a:lnTo>
                  <a:lnTo>
                    <a:pt x="219" y="220"/>
                  </a:lnTo>
                  <a:lnTo>
                    <a:pt x="219" y="222"/>
                  </a:lnTo>
                  <a:lnTo>
                    <a:pt x="217" y="222"/>
                  </a:lnTo>
                  <a:lnTo>
                    <a:pt x="215" y="222"/>
                  </a:lnTo>
                  <a:lnTo>
                    <a:pt x="215" y="224"/>
                  </a:lnTo>
                  <a:lnTo>
                    <a:pt x="215" y="226"/>
                  </a:lnTo>
                  <a:lnTo>
                    <a:pt x="217" y="228"/>
                  </a:lnTo>
                  <a:lnTo>
                    <a:pt x="221" y="228"/>
                  </a:lnTo>
                  <a:lnTo>
                    <a:pt x="222" y="228"/>
                  </a:lnTo>
                  <a:lnTo>
                    <a:pt x="222" y="230"/>
                  </a:lnTo>
                  <a:lnTo>
                    <a:pt x="224" y="230"/>
                  </a:lnTo>
                  <a:lnTo>
                    <a:pt x="224" y="228"/>
                  </a:lnTo>
                  <a:lnTo>
                    <a:pt x="226" y="228"/>
                  </a:lnTo>
                  <a:lnTo>
                    <a:pt x="226" y="230"/>
                  </a:lnTo>
                  <a:lnTo>
                    <a:pt x="228" y="230"/>
                  </a:lnTo>
                  <a:lnTo>
                    <a:pt x="228" y="232"/>
                  </a:lnTo>
                  <a:lnTo>
                    <a:pt x="228" y="234"/>
                  </a:lnTo>
                  <a:lnTo>
                    <a:pt x="226" y="236"/>
                  </a:lnTo>
                  <a:lnTo>
                    <a:pt x="224" y="236"/>
                  </a:lnTo>
                  <a:lnTo>
                    <a:pt x="222" y="236"/>
                  </a:lnTo>
                  <a:lnTo>
                    <a:pt x="221" y="234"/>
                  </a:lnTo>
                  <a:lnTo>
                    <a:pt x="219" y="236"/>
                  </a:lnTo>
                  <a:lnTo>
                    <a:pt x="219" y="234"/>
                  </a:lnTo>
                  <a:lnTo>
                    <a:pt x="217" y="234"/>
                  </a:lnTo>
                  <a:lnTo>
                    <a:pt x="215" y="234"/>
                  </a:lnTo>
                  <a:lnTo>
                    <a:pt x="215" y="236"/>
                  </a:lnTo>
                  <a:lnTo>
                    <a:pt x="213" y="236"/>
                  </a:lnTo>
                  <a:lnTo>
                    <a:pt x="211" y="236"/>
                  </a:lnTo>
                  <a:lnTo>
                    <a:pt x="211" y="234"/>
                  </a:lnTo>
                  <a:lnTo>
                    <a:pt x="213" y="234"/>
                  </a:lnTo>
                  <a:lnTo>
                    <a:pt x="211" y="232"/>
                  </a:lnTo>
                  <a:lnTo>
                    <a:pt x="211" y="230"/>
                  </a:lnTo>
                  <a:lnTo>
                    <a:pt x="209" y="230"/>
                  </a:lnTo>
                  <a:lnTo>
                    <a:pt x="207" y="230"/>
                  </a:lnTo>
                  <a:lnTo>
                    <a:pt x="207" y="232"/>
                  </a:lnTo>
                  <a:lnTo>
                    <a:pt x="209" y="232"/>
                  </a:lnTo>
                  <a:lnTo>
                    <a:pt x="209" y="234"/>
                  </a:lnTo>
                  <a:lnTo>
                    <a:pt x="211" y="234"/>
                  </a:lnTo>
                  <a:lnTo>
                    <a:pt x="211" y="236"/>
                  </a:lnTo>
                  <a:lnTo>
                    <a:pt x="211" y="238"/>
                  </a:lnTo>
                  <a:lnTo>
                    <a:pt x="209" y="238"/>
                  </a:lnTo>
                  <a:lnTo>
                    <a:pt x="209" y="239"/>
                  </a:lnTo>
                  <a:lnTo>
                    <a:pt x="209" y="241"/>
                  </a:lnTo>
                  <a:lnTo>
                    <a:pt x="207" y="241"/>
                  </a:lnTo>
                  <a:lnTo>
                    <a:pt x="207" y="243"/>
                  </a:lnTo>
                  <a:lnTo>
                    <a:pt x="205" y="243"/>
                  </a:lnTo>
                  <a:lnTo>
                    <a:pt x="205" y="245"/>
                  </a:lnTo>
                  <a:lnTo>
                    <a:pt x="203" y="243"/>
                  </a:lnTo>
                  <a:lnTo>
                    <a:pt x="203" y="241"/>
                  </a:lnTo>
                  <a:lnTo>
                    <a:pt x="203" y="239"/>
                  </a:lnTo>
                  <a:lnTo>
                    <a:pt x="205" y="238"/>
                  </a:lnTo>
                  <a:lnTo>
                    <a:pt x="203" y="238"/>
                  </a:lnTo>
                  <a:lnTo>
                    <a:pt x="201" y="238"/>
                  </a:lnTo>
                  <a:lnTo>
                    <a:pt x="199" y="238"/>
                  </a:lnTo>
                  <a:lnTo>
                    <a:pt x="198" y="238"/>
                  </a:lnTo>
                  <a:lnTo>
                    <a:pt x="198" y="239"/>
                  </a:lnTo>
                  <a:lnTo>
                    <a:pt x="198" y="238"/>
                  </a:lnTo>
                  <a:lnTo>
                    <a:pt x="198" y="239"/>
                  </a:lnTo>
                  <a:lnTo>
                    <a:pt x="196" y="239"/>
                  </a:lnTo>
                  <a:lnTo>
                    <a:pt x="194" y="241"/>
                  </a:lnTo>
                  <a:lnTo>
                    <a:pt x="194" y="243"/>
                  </a:lnTo>
                  <a:lnTo>
                    <a:pt x="194" y="245"/>
                  </a:lnTo>
                  <a:lnTo>
                    <a:pt x="194" y="247"/>
                  </a:lnTo>
                  <a:lnTo>
                    <a:pt x="192" y="247"/>
                  </a:lnTo>
                  <a:lnTo>
                    <a:pt x="190" y="247"/>
                  </a:lnTo>
                  <a:lnTo>
                    <a:pt x="188" y="247"/>
                  </a:lnTo>
                  <a:lnTo>
                    <a:pt x="188" y="249"/>
                  </a:lnTo>
                  <a:lnTo>
                    <a:pt x="186" y="249"/>
                  </a:lnTo>
                  <a:lnTo>
                    <a:pt x="184" y="249"/>
                  </a:lnTo>
                  <a:lnTo>
                    <a:pt x="182" y="249"/>
                  </a:lnTo>
                  <a:lnTo>
                    <a:pt x="180" y="251"/>
                  </a:lnTo>
                  <a:lnTo>
                    <a:pt x="178" y="251"/>
                  </a:lnTo>
                  <a:lnTo>
                    <a:pt x="176" y="251"/>
                  </a:lnTo>
                  <a:lnTo>
                    <a:pt x="174" y="253"/>
                  </a:lnTo>
                  <a:lnTo>
                    <a:pt x="173" y="253"/>
                  </a:lnTo>
                  <a:lnTo>
                    <a:pt x="171" y="253"/>
                  </a:lnTo>
                  <a:lnTo>
                    <a:pt x="169" y="255"/>
                  </a:lnTo>
                  <a:lnTo>
                    <a:pt x="167" y="255"/>
                  </a:lnTo>
                  <a:lnTo>
                    <a:pt x="165" y="255"/>
                  </a:lnTo>
                  <a:lnTo>
                    <a:pt x="163" y="257"/>
                  </a:lnTo>
                  <a:lnTo>
                    <a:pt x="161" y="257"/>
                  </a:lnTo>
                  <a:lnTo>
                    <a:pt x="159" y="257"/>
                  </a:lnTo>
                  <a:lnTo>
                    <a:pt x="157" y="259"/>
                  </a:lnTo>
                  <a:lnTo>
                    <a:pt x="155" y="259"/>
                  </a:lnTo>
                  <a:lnTo>
                    <a:pt x="153" y="259"/>
                  </a:lnTo>
                  <a:lnTo>
                    <a:pt x="151" y="261"/>
                  </a:lnTo>
                  <a:lnTo>
                    <a:pt x="151" y="264"/>
                  </a:lnTo>
                  <a:lnTo>
                    <a:pt x="151" y="270"/>
                  </a:lnTo>
                  <a:lnTo>
                    <a:pt x="151" y="276"/>
                  </a:lnTo>
                  <a:lnTo>
                    <a:pt x="151" y="280"/>
                  </a:lnTo>
                  <a:lnTo>
                    <a:pt x="151" y="286"/>
                  </a:lnTo>
                  <a:lnTo>
                    <a:pt x="151" y="291"/>
                  </a:lnTo>
                  <a:lnTo>
                    <a:pt x="151" y="295"/>
                  </a:lnTo>
                  <a:lnTo>
                    <a:pt x="151" y="301"/>
                  </a:lnTo>
                  <a:lnTo>
                    <a:pt x="151" y="305"/>
                  </a:lnTo>
                  <a:lnTo>
                    <a:pt x="151" y="311"/>
                  </a:lnTo>
                  <a:lnTo>
                    <a:pt x="151" y="316"/>
                  </a:lnTo>
                  <a:lnTo>
                    <a:pt x="151" y="320"/>
                  </a:lnTo>
                  <a:lnTo>
                    <a:pt x="151" y="326"/>
                  </a:lnTo>
                  <a:lnTo>
                    <a:pt x="151" y="330"/>
                  </a:lnTo>
                  <a:lnTo>
                    <a:pt x="151" y="335"/>
                  </a:lnTo>
                  <a:lnTo>
                    <a:pt x="151" y="339"/>
                  </a:lnTo>
                  <a:lnTo>
                    <a:pt x="150" y="339"/>
                  </a:lnTo>
                  <a:lnTo>
                    <a:pt x="148" y="341"/>
                  </a:lnTo>
                  <a:lnTo>
                    <a:pt x="146" y="341"/>
                  </a:lnTo>
                  <a:lnTo>
                    <a:pt x="144" y="341"/>
                  </a:lnTo>
                  <a:lnTo>
                    <a:pt x="142" y="341"/>
                  </a:lnTo>
                  <a:lnTo>
                    <a:pt x="142" y="339"/>
                  </a:lnTo>
                  <a:lnTo>
                    <a:pt x="140" y="337"/>
                  </a:lnTo>
                  <a:lnTo>
                    <a:pt x="138" y="335"/>
                  </a:lnTo>
                  <a:lnTo>
                    <a:pt x="136" y="334"/>
                  </a:lnTo>
                  <a:lnTo>
                    <a:pt x="136" y="332"/>
                  </a:lnTo>
                  <a:lnTo>
                    <a:pt x="134" y="330"/>
                  </a:lnTo>
                  <a:lnTo>
                    <a:pt x="134" y="328"/>
                  </a:lnTo>
                  <a:lnTo>
                    <a:pt x="130" y="324"/>
                  </a:lnTo>
                  <a:lnTo>
                    <a:pt x="128" y="322"/>
                  </a:lnTo>
                  <a:lnTo>
                    <a:pt x="125" y="320"/>
                  </a:lnTo>
                  <a:lnTo>
                    <a:pt x="123" y="318"/>
                  </a:lnTo>
                  <a:lnTo>
                    <a:pt x="121" y="318"/>
                  </a:lnTo>
                  <a:lnTo>
                    <a:pt x="117" y="318"/>
                  </a:lnTo>
                  <a:lnTo>
                    <a:pt x="115" y="320"/>
                  </a:lnTo>
                  <a:lnTo>
                    <a:pt x="111" y="320"/>
                  </a:lnTo>
                  <a:lnTo>
                    <a:pt x="107" y="322"/>
                  </a:lnTo>
                  <a:lnTo>
                    <a:pt x="105" y="322"/>
                  </a:lnTo>
                  <a:lnTo>
                    <a:pt x="103" y="322"/>
                  </a:lnTo>
                  <a:lnTo>
                    <a:pt x="100" y="326"/>
                  </a:lnTo>
                  <a:lnTo>
                    <a:pt x="98" y="328"/>
                  </a:lnTo>
                  <a:lnTo>
                    <a:pt x="96" y="330"/>
                  </a:lnTo>
                  <a:lnTo>
                    <a:pt x="94" y="332"/>
                  </a:lnTo>
                  <a:lnTo>
                    <a:pt x="94" y="330"/>
                  </a:lnTo>
                  <a:lnTo>
                    <a:pt x="96" y="328"/>
                  </a:lnTo>
                  <a:lnTo>
                    <a:pt x="96" y="326"/>
                  </a:lnTo>
                  <a:lnTo>
                    <a:pt x="94" y="326"/>
                  </a:lnTo>
                  <a:lnTo>
                    <a:pt x="94" y="324"/>
                  </a:lnTo>
                  <a:lnTo>
                    <a:pt x="94" y="322"/>
                  </a:lnTo>
                  <a:lnTo>
                    <a:pt x="96" y="322"/>
                  </a:lnTo>
                  <a:lnTo>
                    <a:pt x="96" y="320"/>
                  </a:lnTo>
                  <a:lnTo>
                    <a:pt x="98" y="318"/>
                  </a:lnTo>
                  <a:lnTo>
                    <a:pt x="98" y="316"/>
                  </a:lnTo>
                  <a:lnTo>
                    <a:pt x="98" y="314"/>
                  </a:lnTo>
                  <a:lnTo>
                    <a:pt x="98" y="312"/>
                  </a:lnTo>
                  <a:lnTo>
                    <a:pt x="98" y="311"/>
                  </a:lnTo>
                  <a:lnTo>
                    <a:pt x="96" y="311"/>
                  </a:lnTo>
                  <a:lnTo>
                    <a:pt x="96" y="309"/>
                  </a:lnTo>
                  <a:lnTo>
                    <a:pt x="98" y="309"/>
                  </a:lnTo>
                  <a:lnTo>
                    <a:pt x="98" y="311"/>
                  </a:lnTo>
                  <a:lnTo>
                    <a:pt x="98" y="312"/>
                  </a:lnTo>
                  <a:lnTo>
                    <a:pt x="100" y="312"/>
                  </a:lnTo>
                  <a:lnTo>
                    <a:pt x="100" y="311"/>
                  </a:lnTo>
                  <a:lnTo>
                    <a:pt x="98" y="309"/>
                  </a:lnTo>
                  <a:lnTo>
                    <a:pt x="96" y="309"/>
                  </a:lnTo>
                  <a:lnTo>
                    <a:pt x="94" y="307"/>
                  </a:lnTo>
                  <a:lnTo>
                    <a:pt x="94" y="309"/>
                  </a:lnTo>
                  <a:lnTo>
                    <a:pt x="92" y="309"/>
                  </a:lnTo>
                  <a:lnTo>
                    <a:pt x="92" y="307"/>
                  </a:lnTo>
                  <a:lnTo>
                    <a:pt x="90" y="307"/>
                  </a:lnTo>
                  <a:lnTo>
                    <a:pt x="88" y="307"/>
                  </a:lnTo>
                  <a:lnTo>
                    <a:pt x="86" y="307"/>
                  </a:lnTo>
                  <a:lnTo>
                    <a:pt x="84" y="307"/>
                  </a:lnTo>
                  <a:lnTo>
                    <a:pt x="84" y="305"/>
                  </a:lnTo>
                  <a:lnTo>
                    <a:pt x="84" y="303"/>
                  </a:lnTo>
                  <a:lnTo>
                    <a:pt x="82" y="303"/>
                  </a:lnTo>
                  <a:lnTo>
                    <a:pt x="82" y="301"/>
                  </a:lnTo>
                  <a:lnTo>
                    <a:pt x="82" y="299"/>
                  </a:lnTo>
                  <a:lnTo>
                    <a:pt x="82" y="301"/>
                  </a:lnTo>
                  <a:lnTo>
                    <a:pt x="80" y="301"/>
                  </a:lnTo>
                  <a:lnTo>
                    <a:pt x="78" y="301"/>
                  </a:lnTo>
                  <a:lnTo>
                    <a:pt x="77" y="301"/>
                  </a:lnTo>
                  <a:lnTo>
                    <a:pt x="77" y="299"/>
                  </a:lnTo>
                  <a:lnTo>
                    <a:pt x="77" y="297"/>
                  </a:lnTo>
                  <a:lnTo>
                    <a:pt x="77" y="295"/>
                  </a:lnTo>
                  <a:lnTo>
                    <a:pt x="77" y="293"/>
                  </a:lnTo>
                  <a:lnTo>
                    <a:pt x="77" y="291"/>
                  </a:lnTo>
                  <a:lnTo>
                    <a:pt x="75" y="291"/>
                  </a:lnTo>
                  <a:lnTo>
                    <a:pt x="75" y="289"/>
                  </a:lnTo>
                  <a:lnTo>
                    <a:pt x="73" y="289"/>
                  </a:lnTo>
                  <a:lnTo>
                    <a:pt x="73" y="286"/>
                  </a:lnTo>
                  <a:lnTo>
                    <a:pt x="71" y="286"/>
                  </a:lnTo>
                  <a:lnTo>
                    <a:pt x="71" y="284"/>
                  </a:lnTo>
                  <a:lnTo>
                    <a:pt x="71" y="282"/>
                  </a:lnTo>
                  <a:lnTo>
                    <a:pt x="69" y="282"/>
                  </a:lnTo>
                  <a:lnTo>
                    <a:pt x="69" y="280"/>
                  </a:lnTo>
                  <a:lnTo>
                    <a:pt x="69" y="278"/>
                  </a:lnTo>
                  <a:lnTo>
                    <a:pt x="69" y="276"/>
                  </a:lnTo>
                  <a:lnTo>
                    <a:pt x="67" y="276"/>
                  </a:lnTo>
                  <a:lnTo>
                    <a:pt x="61" y="276"/>
                  </a:lnTo>
                  <a:lnTo>
                    <a:pt x="61" y="274"/>
                  </a:lnTo>
                  <a:lnTo>
                    <a:pt x="59" y="274"/>
                  </a:lnTo>
                  <a:lnTo>
                    <a:pt x="59" y="272"/>
                  </a:lnTo>
                  <a:lnTo>
                    <a:pt x="59" y="270"/>
                  </a:lnTo>
                  <a:lnTo>
                    <a:pt x="59" y="268"/>
                  </a:lnTo>
                  <a:lnTo>
                    <a:pt x="59" y="270"/>
                  </a:lnTo>
                  <a:lnTo>
                    <a:pt x="61" y="268"/>
                  </a:lnTo>
                  <a:lnTo>
                    <a:pt x="61" y="266"/>
                  </a:lnTo>
                  <a:lnTo>
                    <a:pt x="61" y="268"/>
                  </a:lnTo>
                  <a:lnTo>
                    <a:pt x="63" y="268"/>
                  </a:lnTo>
                  <a:lnTo>
                    <a:pt x="65" y="268"/>
                  </a:lnTo>
                  <a:lnTo>
                    <a:pt x="67" y="268"/>
                  </a:lnTo>
                  <a:lnTo>
                    <a:pt x="69" y="268"/>
                  </a:lnTo>
                  <a:lnTo>
                    <a:pt x="71" y="268"/>
                  </a:lnTo>
                  <a:lnTo>
                    <a:pt x="71" y="270"/>
                  </a:lnTo>
                  <a:lnTo>
                    <a:pt x="73" y="270"/>
                  </a:lnTo>
                  <a:lnTo>
                    <a:pt x="71" y="270"/>
                  </a:lnTo>
                  <a:lnTo>
                    <a:pt x="73" y="270"/>
                  </a:lnTo>
                  <a:lnTo>
                    <a:pt x="75" y="272"/>
                  </a:lnTo>
                  <a:lnTo>
                    <a:pt x="75" y="270"/>
                  </a:lnTo>
                  <a:lnTo>
                    <a:pt x="77" y="270"/>
                  </a:lnTo>
                  <a:lnTo>
                    <a:pt x="78" y="270"/>
                  </a:lnTo>
                  <a:lnTo>
                    <a:pt x="80" y="270"/>
                  </a:lnTo>
                  <a:lnTo>
                    <a:pt x="78" y="268"/>
                  </a:lnTo>
                  <a:lnTo>
                    <a:pt x="77" y="268"/>
                  </a:lnTo>
                  <a:lnTo>
                    <a:pt x="77" y="266"/>
                  </a:lnTo>
                  <a:lnTo>
                    <a:pt x="75" y="266"/>
                  </a:lnTo>
                  <a:lnTo>
                    <a:pt x="75" y="264"/>
                  </a:lnTo>
                  <a:lnTo>
                    <a:pt x="73" y="264"/>
                  </a:lnTo>
                  <a:lnTo>
                    <a:pt x="71" y="263"/>
                  </a:lnTo>
                  <a:lnTo>
                    <a:pt x="71" y="261"/>
                  </a:lnTo>
                  <a:lnTo>
                    <a:pt x="73" y="261"/>
                  </a:lnTo>
                  <a:lnTo>
                    <a:pt x="73" y="259"/>
                  </a:lnTo>
                  <a:lnTo>
                    <a:pt x="75" y="259"/>
                  </a:lnTo>
                  <a:lnTo>
                    <a:pt x="77" y="259"/>
                  </a:lnTo>
                  <a:lnTo>
                    <a:pt x="77" y="257"/>
                  </a:lnTo>
                  <a:lnTo>
                    <a:pt x="77" y="255"/>
                  </a:lnTo>
                  <a:lnTo>
                    <a:pt x="78" y="253"/>
                  </a:lnTo>
                  <a:lnTo>
                    <a:pt x="78" y="251"/>
                  </a:lnTo>
                  <a:lnTo>
                    <a:pt x="80" y="253"/>
                  </a:lnTo>
                  <a:lnTo>
                    <a:pt x="80" y="251"/>
                  </a:lnTo>
                  <a:lnTo>
                    <a:pt x="82" y="251"/>
                  </a:lnTo>
                  <a:lnTo>
                    <a:pt x="84" y="249"/>
                  </a:lnTo>
                  <a:lnTo>
                    <a:pt x="84" y="251"/>
                  </a:lnTo>
                  <a:lnTo>
                    <a:pt x="86" y="251"/>
                  </a:lnTo>
                  <a:lnTo>
                    <a:pt x="88" y="251"/>
                  </a:lnTo>
                  <a:lnTo>
                    <a:pt x="90" y="251"/>
                  </a:lnTo>
                  <a:lnTo>
                    <a:pt x="94" y="251"/>
                  </a:lnTo>
                  <a:lnTo>
                    <a:pt x="96" y="251"/>
                  </a:lnTo>
                  <a:lnTo>
                    <a:pt x="100" y="251"/>
                  </a:lnTo>
                  <a:lnTo>
                    <a:pt x="102" y="253"/>
                  </a:lnTo>
                  <a:lnTo>
                    <a:pt x="103" y="253"/>
                  </a:lnTo>
                  <a:lnTo>
                    <a:pt x="105" y="253"/>
                  </a:lnTo>
                  <a:lnTo>
                    <a:pt x="107" y="253"/>
                  </a:lnTo>
                  <a:lnTo>
                    <a:pt x="107" y="251"/>
                  </a:lnTo>
                  <a:lnTo>
                    <a:pt x="105" y="251"/>
                  </a:lnTo>
                  <a:lnTo>
                    <a:pt x="103" y="251"/>
                  </a:lnTo>
                  <a:lnTo>
                    <a:pt x="102" y="249"/>
                  </a:lnTo>
                  <a:lnTo>
                    <a:pt x="100" y="249"/>
                  </a:lnTo>
                  <a:lnTo>
                    <a:pt x="100" y="247"/>
                  </a:lnTo>
                  <a:lnTo>
                    <a:pt x="100" y="245"/>
                  </a:lnTo>
                  <a:lnTo>
                    <a:pt x="100" y="243"/>
                  </a:lnTo>
                  <a:lnTo>
                    <a:pt x="102" y="243"/>
                  </a:lnTo>
                  <a:lnTo>
                    <a:pt x="102" y="241"/>
                  </a:lnTo>
                  <a:lnTo>
                    <a:pt x="103" y="241"/>
                  </a:lnTo>
                  <a:lnTo>
                    <a:pt x="103" y="239"/>
                  </a:lnTo>
                  <a:lnTo>
                    <a:pt x="103" y="238"/>
                  </a:lnTo>
                  <a:lnTo>
                    <a:pt x="105" y="238"/>
                  </a:lnTo>
                  <a:lnTo>
                    <a:pt x="105" y="236"/>
                  </a:lnTo>
                  <a:lnTo>
                    <a:pt x="105" y="234"/>
                  </a:lnTo>
                  <a:lnTo>
                    <a:pt x="105" y="230"/>
                  </a:lnTo>
                  <a:lnTo>
                    <a:pt x="105" y="228"/>
                  </a:lnTo>
                  <a:lnTo>
                    <a:pt x="105" y="226"/>
                  </a:lnTo>
                  <a:lnTo>
                    <a:pt x="103" y="226"/>
                  </a:lnTo>
                  <a:lnTo>
                    <a:pt x="105" y="226"/>
                  </a:lnTo>
                  <a:lnTo>
                    <a:pt x="103" y="226"/>
                  </a:lnTo>
                  <a:lnTo>
                    <a:pt x="103" y="224"/>
                  </a:lnTo>
                  <a:lnTo>
                    <a:pt x="105" y="224"/>
                  </a:lnTo>
                  <a:lnTo>
                    <a:pt x="105" y="222"/>
                  </a:lnTo>
                  <a:lnTo>
                    <a:pt x="107" y="222"/>
                  </a:lnTo>
                  <a:lnTo>
                    <a:pt x="107" y="220"/>
                  </a:lnTo>
                  <a:lnTo>
                    <a:pt x="105" y="220"/>
                  </a:lnTo>
                  <a:lnTo>
                    <a:pt x="105" y="218"/>
                  </a:lnTo>
                  <a:lnTo>
                    <a:pt x="105" y="216"/>
                  </a:lnTo>
                  <a:lnTo>
                    <a:pt x="103" y="216"/>
                  </a:lnTo>
                  <a:lnTo>
                    <a:pt x="103" y="215"/>
                  </a:lnTo>
                  <a:lnTo>
                    <a:pt x="102" y="215"/>
                  </a:lnTo>
                  <a:lnTo>
                    <a:pt x="100" y="215"/>
                  </a:lnTo>
                  <a:lnTo>
                    <a:pt x="98" y="215"/>
                  </a:lnTo>
                  <a:lnTo>
                    <a:pt x="96" y="215"/>
                  </a:lnTo>
                  <a:lnTo>
                    <a:pt x="94" y="215"/>
                  </a:lnTo>
                  <a:lnTo>
                    <a:pt x="94" y="216"/>
                  </a:lnTo>
                  <a:lnTo>
                    <a:pt x="92" y="216"/>
                  </a:lnTo>
                  <a:lnTo>
                    <a:pt x="90" y="216"/>
                  </a:lnTo>
                  <a:lnTo>
                    <a:pt x="92" y="216"/>
                  </a:lnTo>
                  <a:lnTo>
                    <a:pt x="92" y="218"/>
                  </a:lnTo>
                  <a:lnTo>
                    <a:pt x="90" y="218"/>
                  </a:lnTo>
                  <a:lnTo>
                    <a:pt x="88" y="218"/>
                  </a:lnTo>
                  <a:lnTo>
                    <a:pt x="88" y="216"/>
                  </a:lnTo>
                  <a:lnTo>
                    <a:pt x="88" y="215"/>
                  </a:lnTo>
                  <a:lnTo>
                    <a:pt x="88" y="216"/>
                  </a:lnTo>
                  <a:lnTo>
                    <a:pt x="86" y="216"/>
                  </a:lnTo>
                  <a:lnTo>
                    <a:pt x="86" y="215"/>
                  </a:lnTo>
                  <a:lnTo>
                    <a:pt x="86" y="216"/>
                  </a:lnTo>
                  <a:lnTo>
                    <a:pt x="84" y="216"/>
                  </a:lnTo>
                  <a:lnTo>
                    <a:pt x="84" y="215"/>
                  </a:lnTo>
                  <a:lnTo>
                    <a:pt x="82" y="215"/>
                  </a:lnTo>
                  <a:lnTo>
                    <a:pt x="82" y="213"/>
                  </a:lnTo>
                  <a:lnTo>
                    <a:pt x="82" y="215"/>
                  </a:lnTo>
                  <a:lnTo>
                    <a:pt x="80" y="215"/>
                  </a:lnTo>
                  <a:lnTo>
                    <a:pt x="80" y="213"/>
                  </a:lnTo>
                  <a:lnTo>
                    <a:pt x="78" y="213"/>
                  </a:lnTo>
                  <a:lnTo>
                    <a:pt x="77" y="211"/>
                  </a:lnTo>
                  <a:lnTo>
                    <a:pt x="75" y="211"/>
                  </a:lnTo>
                  <a:lnTo>
                    <a:pt x="75" y="213"/>
                  </a:lnTo>
                  <a:lnTo>
                    <a:pt x="73" y="213"/>
                  </a:lnTo>
                  <a:lnTo>
                    <a:pt x="71" y="213"/>
                  </a:lnTo>
                  <a:lnTo>
                    <a:pt x="69" y="213"/>
                  </a:lnTo>
                  <a:lnTo>
                    <a:pt x="69" y="215"/>
                  </a:lnTo>
                  <a:lnTo>
                    <a:pt x="69" y="216"/>
                  </a:lnTo>
                  <a:lnTo>
                    <a:pt x="67" y="216"/>
                  </a:lnTo>
                  <a:lnTo>
                    <a:pt x="67" y="215"/>
                  </a:lnTo>
                  <a:lnTo>
                    <a:pt x="69" y="215"/>
                  </a:lnTo>
                  <a:lnTo>
                    <a:pt x="67" y="215"/>
                  </a:lnTo>
                  <a:lnTo>
                    <a:pt x="67" y="216"/>
                  </a:lnTo>
                  <a:lnTo>
                    <a:pt x="65" y="215"/>
                  </a:lnTo>
                  <a:lnTo>
                    <a:pt x="65" y="216"/>
                  </a:lnTo>
                  <a:lnTo>
                    <a:pt x="65" y="218"/>
                  </a:lnTo>
                  <a:lnTo>
                    <a:pt x="65" y="216"/>
                  </a:lnTo>
                  <a:lnTo>
                    <a:pt x="63" y="216"/>
                  </a:lnTo>
                  <a:lnTo>
                    <a:pt x="61" y="218"/>
                  </a:lnTo>
                  <a:lnTo>
                    <a:pt x="61" y="216"/>
                  </a:lnTo>
                  <a:lnTo>
                    <a:pt x="61" y="218"/>
                  </a:lnTo>
                  <a:lnTo>
                    <a:pt x="59" y="220"/>
                  </a:lnTo>
                  <a:lnTo>
                    <a:pt x="59" y="218"/>
                  </a:lnTo>
                  <a:lnTo>
                    <a:pt x="59" y="220"/>
                  </a:lnTo>
                  <a:lnTo>
                    <a:pt x="57" y="220"/>
                  </a:lnTo>
                  <a:lnTo>
                    <a:pt x="57" y="222"/>
                  </a:lnTo>
                  <a:lnTo>
                    <a:pt x="55" y="222"/>
                  </a:lnTo>
                  <a:lnTo>
                    <a:pt x="54" y="224"/>
                  </a:lnTo>
                  <a:lnTo>
                    <a:pt x="52" y="224"/>
                  </a:lnTo>
                  <a:lnTo>
                    <a:pt x="50" y="224"/>
                  </a:lnTo>
                  <a:lnTo>
                    <a:pt x="50" y="226"/>
                  </a:lnTo>
                  <a:lnTo>
                    <a:pt x="50" y="224"/>
                  </a:lnTo>
                  <a:lnTo>
                    <a:pt x="48" y="224"/>
                  </a:lnTo>
                  <a:lnTo>
                    <a:pt x="48" y="226"/>
                  </a:lnTo>
                  <a:lnTo>
                    <a:pt x="48" y="224"/>
                  </a:lnTo>
                  <a:lnTo>
                    <a:pt x="46" y="224"/>
                  </a:lnTo>
                  <a:lnTo>
                    <a:pt x="44" y="224"/>
                  </a:lnTo>
                  <a:lnTo>
                    <a:pt x="46" y="224"/>
                  </a:lnTo>
                  <a:lnTo>
                    <a:pt x="46" y="226"/>
                  </a:lnTo>
                  <a:lnTo>
                    <a:pt x="44" y="224"/>
                  </a:lnTo>
                  <a:lnTo>
                    <a:pt x="44" y="226"/>
                  </a:lnTo>
                  <a:lnTo>
                    <a:pt x="46" y="226"/>
                  </a:lnTo>
                  <a:lnTo>
                    <a:pt x="46" y="228"/>
                  </a:lnTo>
                  <a:lnTo>
                    <a:pt x="44" y="228"/>
                  </a:lnTo>
                  <a:lnTo>
                    <a:pt x="44" y="226"/>
                  </a:lnTo>
                  <a:lnTo>
                    <a:pt x="44" y="228"/>
                  </a:lnTo>
                  <a:lnTo>
                    <a:pt x="42" y="228"/>
                  </a:lnTo>
                  <a:lnTo>
                    <a:pt x="44" y="228"/>
                  </a:lnTo>
                  <a:lnTo>
                    <a:pt x="44" y="230"/>
                  </a:lnTo>
                  <a:lnTo>
                    <a:pt x="40" y="228"/>
                  </a:lnTo>
                  <a:lnTo>
                    <a:pt x="40" y="226"/>
                  </a:lnTo>
                  <a:lnTo>
                    <a:pt x="38" y="226"/>
                  </a:lnTo>
                  <a:lnTo>
                    <a:pt x="36" y="226"/>
                  </a:lnTo>
                  <a:lnTo>
                    <a:pt x="36" y="224"/>
                  </a:lnTo>
                  <a:lnTo>
                    <a:pt x="34" y="224"/>
                  </a:lnTo>
                  <a:lnTo>
                    <a:pt x="32" y="224"/>
                  </a:lnTo>
                  <a:lnTo>
                    <a:pt x="32" y="222"/>
                  </a:lnTo>
                  <a:lnTo>
                    <a:pt x="30" y="222"/>
                  </a:lnTo>
                  <a:lnTo>
                    <a:pt x="32" y="220"/>
                  </a:lnTo>
                  <a:lnTo>
                    <a:pt x="34" y="218"/>
                  </a:lnTo>
                  <a:lnTo>
                    <a:pt x="34" y="220"/>
                  </a:lnTo>
                  <a:lnTo>
                    <a:pt x="36" y="220"/>
                  </a:lnTo>
                  <a:lnTo>
                    <a:pt x="36" y="222"/>
                  </a:lnTo>
                  <a:lnTo>
                    <a:pt x="38" y="220"/>
                  </a:lnTo>
                  <a:lnTo>
                    <a:pt x="40" y="220"/>
                  </a:lnTo>
                  <a:lnTo>
                    <a:pt x="40" y="218"/>
                  </a:lnTo>
                  <a:lnTo>
                    <a:pt x="34" y="211"/>
                  </a:lnTo>
                  <a:lnTo>
                    <a:pt x="32" y="205"/>
                  </a:lnTo>
                  <a:lnTo>
                    <a:pt x="30" y="203"/>
                  </a:lnTo>
                  <a:lnTo>
                    <a:pt x="27" y="197"/>
                  </a:lnTo>
                  <a:lnTo>
                    <a:pt x="27" y="195"/>
                  </a:lnTo>
                  <a:lnTo>
                    <a:pt x="25" y="195"/>
                  </a:lnTo>
                  <a:lnTo>
                    <a:pt x="19" y="195"/>
                  </a:lnTo>
                  <a:lnTo>
                    <a:pt x="15" y="193"/>
                  </a:lnTo>
                  <a:lnTo>
                    <a:pt x="15" y="195"/>
                  </a:lnTo>
                  <a:lnTo>
                    <a:pt x="15" y="197"/>
                  </a:lnTo>
                  <a:lnTo>
                    <a:pt x="13" y="197"/>
                  </a:lnTo>
                  <a:lnTo>
                    <a:pt x="11" y="195"/>
                  </a:lnTo>
                  <a:lnTo>
                    <a:pt x="9" y="195"/>
                  </a:lnTo>
                  <a:lnTo>
                    <a:pt x="9" y="193"/>
                  </a:lnTo>
                  <a:lnTo>
                    <a:pt x="11" y="193"/>
                  </a:lnTo>
                  <a:lnTo>
                    <a:pt x="9" y="191"/>
                  </a:lnTo>
                  <a:lnTo>
                    <a:pt x="9" y="190"/>
                  </a:lnTo>
                  <a:lnTo>
                    <a:pt x="11" y="190"/>
                  </a:lnTo>
                  <a:lnTo>
                    <a:pt x="11" y="188"/>
                  </a:lnTo>
                  <a:lnTo>
                    <a:pt x="9" y="188"/>
                  </a:lnTo>
                  <a:lnTo>
                    <a:pt x="9" y="186"/>
                  </a:lnTo>
                  <a:lnTo>
                    <a:pt x="9" y="184"/>
                  </a:lnTo>
                  <a:lnTo>
                    <a:pt x="7" y="184"/>
                  </a:lnTo>
                  <a:lnTo>
                    <a:pt x="4" y="182"/>
                  </a:lnTo>
                  <a:lnTo>
                    <a:pt x="0" y="180"/>
                  </a:lnTo>
                  <a:lnTo>
                    <a:pt x="2" y="174"/>
                  </a:lnTo>
                  <a:lnTo>
                    <a:pt x="4" y="168"/>
                  </a:lnTo>
                  <a:lnTo>
                    <a:pt x="6" y="168"/>
                  </a:lnTo>
                  <a:lnTo>
                    <a:pt x="6" y="167"/>
                  </a:lnTo>
                  <a:lnTo>
                    <a:pt x="7" y="167"/>
                  </a:lnTo>
                  <a:lnTo>
                    <a:pt x="7" y="165"/>
                  </a:lnTo>
                  <a:lnTo>
                    <a:pt x="9" y="165"/>
                  </a:lnTo>
                  <a:lnTo>
                    <a:pt x="9" y="163"/>
                  </a:lnTo>
                  <a:lnTo>
                    <a:pt x="9" y="161"/>
                  </a:lnTo>
                  <a:lnTo>
                    <a:pt x="7" y="161"/>
                  </a:lnTo>
                  <a:lnTo>
                    <a:pt x="6" y="159"/>
                  </a:lnTo>
                  <a:lnTo>
                    <a:pt x="4" y="159"/>
                  </a:lnTo>
                  <a:lnTo>
                    <a:pt x="6" y="153"/>
                  </a:lnTo>
                  <a:lnTo>
                    <a:pt x="7" y="145"/>
                  </a:lnTo>
                  <a:lnTo>
                    <a:pt x="11" y="143"/>
                  </a:lnTo>
                  <a:lnTo>
                    <a:pt x="11" y="142"/>
                  </a:lnTo>
                  <a:lnTo>
                    <a:pt x="13" y="142"/>
                  </a:lnTo>
                  <a:lnTo>
                    <a:pt x="13" y="140"/>
                  </a:lnTo>
                  <a:lnTo>
                    <a:pt x="13" y="138"/>
                  </a:lnTo>
                  <a:lnTo>
                    <a:pt x="13" y="136"/>
                  </a:lnTo>
                  <a:lnTo>
                    <a:pt x="13" y="134"/>
                  </a:lnTo>
                  <a:lnTo>
                    <a:pt x="15" y="134"/>
                  </a:lnTo>
                  <a:lnTo>
                    <a:pt x="15" y="132"/>
                  </a:lnTo>
                  <a:lnTo>
                    <a:pt x="17" y="130"/>
                  </a:lnTo>
                  <a:lnTo>
                    <a:pt x="19" y="130"/>
                  </a:lnTo>
                  <a:lnTo>
                    <a:pt x="19" y="132"/>
                  </a:lnTo>
                  <a:lnTo>
                    <a:pt x="21" y="132"/>
                  </a:lnTo>
                  <a:lnTo>
                    <a:pt x="21" y="134"/>
                  </a:lnTo>
                  <a:lnTo>
                    <a:pt x="23" y="136"/>
                  </a:lnTo>
                  <a:lnTo>
                    <a:pt x="25" y="138"/>
                  </a:lnTo>
                  <a:lnTo>
                    <a:pt x="25" y="140"/>
                  </a:lnTo>
                  <a:lnTo>
                    <a:pt x="27" y="140"/>
                  </a:lnTo>
                  <a:lnTo>
                    <a:pt x="27" y="142"/>
                  </a:lnTo>
                  <a:lnTo>
                    <a:pt x="27" y="143"/>
                  </a:lnTo>
                  <a:lnTo>
                    <a:pt x="29" y="145"/>
                  </a:lnTo>
                  <a:lnTo>
                    <a:pt x="30" y="145"/>
                  </a:lnTo>
                  <a:lnTo>
                    <a:pt x="30" y="147"/>
                  </a:lnTo>
                  <a:lnTo>
                    <a:pt x="32" y="145"/>
                  </a:lnTo>
                  <a:lnTo>
                    <a:pt x="34" y="143"/>
                  </a:lnTo>
                  <a:lnTo>
                    <a:pt x="36" y="143"/>
                  </a:lnTo>
                  <a:lnTo>
                    <a:pt x="38" y="142"/>
                  </a:lnTo>
                  <a:lnTo>
                    <a:pt x="38" y="140"/>
                  </a:lnTo>
                  <a:lnTo>
                    <a:pt x="36" y="140"/>
                  </a:lnTo>
                  <a:lnTo>
                    <a:pt x="36" y="138"/>
                  </a:lnTo>
                  <a:lnTo>
                    <a:pt x="36" y="136"/>
                  </a:lnTo>
                  <a:lnTo>
                    <a:pt x="34" y="134"/>
                  </a:lnTo>
                  <a:lnTo>
                    <a:pt x="34" y="130"/>
                  </a:lnTo>
                  <a:lnTo>
                    <a:pt x="34" y="128"/>
                  </a:lnTo>
                  <a:lnTo>
                    <a:pt x="34" y="126"/>
                  </a:lnTo>
                  <a:lnTo>
                    <a:pt x="32" y="126"/>
                  </a:lnTo>
                  <a:lnTo>
                    <a:pt x="34" y="126"/>
                  </a:lnTo>
                  <a:lnTo>
                    <a:pt x="36" y="126"/>
                  </a:lnTo>
                  <a:lnTo>
                    <a:pt x="38" y="126"/>
                  </a:lnTo>
                  <a:lnTo>
                    <a:pt x="40" y="124"/>
                  </a:lnTo>
                  <a:lnTo>
                    <a:pt x="42" y="122"/>
                  </a:lnTo>
                  <a:lnTo>
                    <a:pt x="44" y="122"/>
                  </a:lnTo>
                  <a:lnTo>
                    <a:pt x="46" y="120"/>
                  </a:lnTo>
                  <a:lnTo>
                    <a:pt x="46" y="119"/>
                  </a:lnTo>
                  <a:lnTo>
                    <a:pt x="46" y="117"/>
                  </a:lnTo>
                  <a:lnTo>
                    <a:pt x="46" y="115"/>
                  </a:lnTo>
                  <a:lnTo>
                    <a:pt x="48" y="115"/>
                  </a:lnTo>
                  <a:lnTo>
                    <a:pt x="52" y="115"/>
                  </a:lnTo>
                  <a:lnTo>
                    <a:pt x="54" y="115"/>
                  </a:lnTo>
                  <a:lnTo>
                    <a:pt x="54" y="113"/>
                  </a:lnTo>
                  <a:lnTo>
                    <a:pt x="55" y="111"/>
                  </a:lnTo>
                  <a:lnTo>
                    <a:pt x="59" y="111"/>
                  </a:lnTo>
                  <a:lnTo>
                    <a:pt x="61" y="109"/>
                  </a:lnTo>
                  <a:lnTo>
                    <a:pt x="61" y="107"/>
                  </a:lnTo>
                  <a:lnTo>
                    <a:pt x="63" y="105"/>
                  </a:lnTo>
                  <a:lnTo>
                    <a:pt x="65" y="105"/>
                  </a:lnTo>
                  <a:lnTo>
                    <a:pt x="65" y="103"/>
                  </a:lnTo>
                  <a:lnTo>
                    <a:pt x="65" y="101"/>
                  </a:lnTo>
                  <a:lnTo>
                    <a:pt x="67" y="101"/>
                  </a:lnTo>
                  <a:lnTo>
                    <a:pt x="67" y="103"/>
                  </a:lnTo>
                  <a:lnTo>
                    <a:pt x="69" y="101"/>
                  </a:lnTo>
                  <a:lnTo>
                    <a:pt x="67" y="99"/>
                  </a:lnTo>
                  <a:lnTo>
                    <a:pt x="67" y="97"/>
                  </a:lnTo>
                  <a:lnTo>
                    <a:pt x="69" y="97"/>
                  </a:lnTo>
                  <a:lnTo>
                    <a:pt x="69" y="99"/>
                  </a:lnTo>
                  <a:lnTo>
                    <a:pt x="71" y="99"/>
                  </a:lnTo>
                  <a:lnTo>
                    <a:pt x="75" y="99"/>
                  </a:lnTo>
                  <a:lnTo>
                    <a:pt x="77" y="99"/>
                  </a:lnTo>
                  <a:lnTo>
                    <a:pt x="77" y="101"/>
                  </a:lnTo>
                  <a:lnTo>
                    <a:pt x="78" y="101"/>
                  </a:lnTo>
                  <a:lnTo>
                    <a:pt x="78" y="103"/>
                  </a:lnTo>
                  <a:lnTo>
                    <a:pt x="77" y="103"/>
                  </a:lnTo>
                  <a:lnTo>
                    <a:pt x="75" y="103"/>
                  </a:lnTo>
                  <a:lnTo>
                    <a:pt x="77" y="103"/>
                  </a:lnTo>
                  <a:lnTo>
                    <a:pt x="77" y="105"/>
                  </a:lnTo>
                  <a:lnTo>
                    <a:pt x="78" y="105"/>
                  </a:lnTo>
                  <a:lnTo>
                    <a:pt x="80" y="105"/>
                  </a:lnTo>
                  <a:lnTo>
                    <a:pt x="80" y="103"/>
                  </a:lnTo>
                  <a:lnTo>
                    <a:pt x="82" y="103"/>
                  </a:lnTo>
                  <a:lnTo>
                    <a:pt x="82" y="105"/>
                  </a:lnTo>
                  <a:lnTo>
                    <a:pt x="84" y="105"/>
                  </a:lnTo>
                  <a:lnTo>
                    <a:pt x="84" y="103"/>
                  </a:lnTo>
                  <a:lnTo>
                    <a:pt x="84" y="101"/>
                  </a:lnTo>
                  <a:lnTo>
                    <a:pt x="86" y="99"/>
                  </a:lnTo>
                  <a:lnTo>
                    <a:pt x="88" y="99"/>
                  </a:lnTo>
                  <a:lnTo>
                    <a:pt x="90" y="99"/>
                  </a:lnTo>
                  <a:lnTo>
                    <a:pt x="90" y="97"/>
                  </a:lnTo>
                  <a:lnTo>
                    <a:pt x="92" y="99"/>
                  </a:lnTo>
                  <a:lnTo>
                    <a:pt x="92" y="97"/>
                  </a:lnTo>
                  <a:lnTo>
                    <a:pt x="94" y="97"/>
                  </a:lnTo>
                  <a:lnTo>
                    <a:pt x="94" y="99"/>
                  </a:lnTo>
                  <a:lnTo>
                    <a:pt x="94" y="101"/>
                  </a:lnTo>
                  <a:lnTo>
                    <a:pt x="96" y="103"/>
                  </a:lnTo>
                  <a:lnTo>
                    <a:pt x="96" y="105"/>
                  </a:lnTo>
                  <a:lnTo>
                    <a:pt x="98" y="105"/>
                  </a:lnTo>
                  <a:lnTo>
                    <a:pt x="100" y="105"/>
                  </a:lnTo>
                  <a:lnTo>
                    <a:pt x="100" y="103"/>
                  </a:lnTo>
                  <a:lnTo>
                    <a:pt x="102" y="105"/>
                  </a:lnTo>
                  <a:lnTo>
                    <a:pt x="103" y="105"/>
                  </a:lnTo>
                  <a:lnTo>
                    <a:pt x="105" y="105"/>
                  </a:lnTo>
                  <a:lnTo>
                    <a:pt x="105" y="103"/>
                  </a:lnTo>
                  <a:lnTo>
                    <a:pt x="107" y="103"/>
                  </a:lnTo>
                  <a:lnTo>
                    <a:pt x="107" y="105"/>
                  </a:lnTo>
                  <a:lnTo>
                    <a:pt x="107" y="103"/>
                  </a:lnTo>
                  <a:lnTo>
                    <a:pt x="109" y="105"/>
                  </a:lnTo>
                  <a:lnTo>
                    <a:pt x="109" y="103"/>
                  </a:lnTo>
                  <a:lnTo>
                    <a:pt x="109" y="105"/>
                  </a:lnTo>
                  <a:lnTo>
                    <a:pt x="111" y="105"/>
                  </a:lnTo>
                  <a:lnTo>
                    <a:pt x="113" y="107"/>
                  </a:lnTo>
                  <a:lnTo>
                    <a:pt x="113" y="109"/>
                  </a:lnTo>
                  <a:lnTo>
                    <a:pt x="113" y="111"/>
                  </a:lnTo>
                  <a:lnTo>
                    <a:pt x="115" y="111"/>
                  </a:lnTo>
                  <a:lnTo>
                    <a:pt x="117" y="113"/>
                  </a:lnTo>
                  <a:lnTo>
                    <a:pt x="119" y="113"/>
                  </a:lnTo>
                  <a:lnTo>
                    <a:pt x="121" y="115"/>
                  </a:lnTo>
                  <a:lnTo>
                    <a:pt x="121" y="117"/>
                  </a:lnTo>
                  <a:lnTo>
                    <a:pt x="123" y="117"/>
                  </a:lnTo>
                  <a:lnTo>
                    <a:pt x="123" y="119"/>
                  </a:lnTo>
                  <a:lnTo>
                    <a:pt x="125" y="119"/>
                  </a:lnTo>
                  <a:lnTo>
                    <a:pt x="126" y="120"/>
                  </a:lnTo>
                  <a:lnTo>
                    <a:pt x="126" y="122"/>
                  </a:lnTo>
                  <a:lnTo>
                    <a:pt x="126" y="124"/>
                  </a:lnTo>
                  <a:lnTo>
                    <a:pt x="126" y="126"/>
                  </a:lnTo>
                  <a:lnTo>
                    <a:pt x="126" y="128"/>
                  </a:lnTo>
                  <a:lnTo>
                    <a:pt x="128" y="128"/>
                  </a:lnTo>
                  <a:lnTo>
                    <a:pt x="130" y="128"/>
                  </a:lnTo>
                  <a:lnTo>
                    <a:pt x="130" y="126"/>
                  </a:lnTo>
                  <a:lnTo>
                    <a:pt x="130" y="124"/>
                  </a:lnTo>
                  <a:lnTo>
                    <a:pt x="130" y="122"/>
                  </a:lnTo>
                  <a:lnTo>
                    <a:pt x="130" y="120"/>
                  </a:lnTo>
                  <a:lnTo>
                    <a:pt x="128" y="119"/>
                  </a:lnTo>
                  <a:lnTo>
                    <a:pt x="128" y="117"/>
                  </a:lnTo>
                  <a:lnTo>
                    <a:pt x="130" y="117"/>
                  </a:lnTo>
                  <a:lnTo>
                    <a:pt x="132" y="117"/>
                  </a:lnTo>
                  <a:lnTo>
                    <a:pt x="132" y="119"/>
                  </a:lnTo>
                  <a:lnTo>
                    <a:pt x="134" y="119"/>
                  </a:lnTo>
                  <a:lnTo>
                    <a:pt x="136" y="120"/>
                  </a:lnTo>
                  <a:lnTo>
                    <a:pt x="136" y="122"/>
                  </a:lnTo>
                  <a:lnTo>
                    <a:pt x="140" y="124"/>
                  </a:lnTo>
                  <a:lnTo>
                    <a:pt x="140" y="126"/>
                  </a:lnTo>
                  <a:lnTo>
                    <a:pt x="142" y="126"/>
                  </a:lnTo>
                  <a:lnTo>
                    <a:pt x="144" y="126"/>
                  </a:lnTo>
                  <a:lnTo>
                    <a:pt x="146" y="128"/>
                  </a:lnTo>
                  <a:lnTo>
                    <a:pt x="148" y="128"/>
                  </a:lnTo>
                  <a:lnTo>
                    <a:pt x="150" y="126"/>
                  </a:lnTo>
                  <a:lnTo>
                    <a:pt x="153" y="124"/>
                  </a:lnTo>
                  <a:lnTo>
                    <a:pt x="153" y="122"/>
                  </a:lnTo>
                  <a:lnTo>
                    <a:pt x="153" y="120"/>
                  </a:lnTo>
                  <a:lnTo>
                    <a:pt x="153" y="119"/>
                  </a:lnTo>
                  <a:lnTo>
                    <a:pt x="155" y="120"/>
                  </a:lnTo>
                  <a:lnTo>
                    <a:pt x="157" y="120"/>
                  </a:lnTo>
                  <a:lnTo>
                    <a:pt x="157" y="119"/>
                  </a:lnTo>
                  <a:lnTo>
                    <a:pt x="159" y="117"/>
                  </a:lnTo>
                  <a:lnTo>
                    <a:pt x="157" y="117"/>
                  </a:lnTo>
                  <a:lnTo>
                    <a:pt x="159" y="115"/>
                  </a:lnTo>
                  <a:lnTo>
                    <a:pt x="161" y="117"/>
                  </a:lnTo>
                  <a:lnTo>
                    <a:pt x="163" y="117"/>
                  </a:lnTo>
                  <a:lnTo>
                    <a:pt x="163" y="115"/>
                  </a:lnTo>
                  <a:lnTo>
                    <a:pt x="165" y="115"/>
                  </a:lnTo>
                  <a:lnTo>
                    <a:pt x="167" y="115"/>
                  </a:lnTo>
                  <a:lnTo>
                    <a:pt x="169" y="115"/>
                  </a:lnTo>
                  <a:lnTo>
                    <a:pt x="171" y="115"/>
                  </a:lnTo>
                  <a:lnTo>
                    <a:pt x="171" y="117"/>
                  </a:lnTo>
                  <a:lnTo>
                    <a:pt x="173" y="117"/>
                  </a:lnTo>
                  <a:lnTo>
                    <a:pt x="173" y="119"/>
                  </a:lnTo>
                  <a:lnTo>
                    <a:pt x="173" y="120"/>
                  </a:lnTo>
                  <a:lnTo>
                    <a:pt x="174" y="120"/>
                  </a:lnTo>
                  <a:lnTo>
                    <a:pt x="176" y="119"/>
                  </a:lnTo>
                  <a:lnTo>
                    <a:pt x="178" y="119"/>
                  </a:lnTo>
                  <a:lnTo>
                    <a:pt x="178" y="117"/>
                  </a:lnTo>
                  <a:lnTo>
                    <a:pt x="178" y="115"/>
                  </a:lnTo>
                  <a:lnTo>
                    <a:pt x="180" y="115"/>
                  </a:lnTo>
                  <a:lnTo>
                    <a:pt x="180" y="113"/>
                  </a:lnTo>
                  <a:lnTo>
                    <a:pt x="180" y="115"/>
                  </a:lnTo>
                  <a:lnTo>
                    <a:pt x="182" y="115"/>
                  </a:lnTo>
                  <a:lnTo>
                    <a:pt x="184" y="115"/>
                  </a:lnTo>
                  <a:lnTo>
                    <a:pt x="186" y="115"/>
                  </a:lnTo>
                  <a:lnTo>
                    <a:pt x="186" y="113"/>
                  </a:lnTo>
                  <a:lnTo>
                    <a:pt x="188" y="113"/>
                  </a:lnTo>
                  <a:lnTo>
                    <a:pt x="190" y="115"/>
                  </a:lnTo>
                  <a:lnTo>
                    <a:pt x="192" y="115"/>
                  </a:lnTo>
                  <a:lnTo>
                    <a:pt x="192" y="117"/>
                  </a:lnTo>
                  <a:lnTo>
                    <a:pt x="194" y="117"/>
                  </a:lnTo>
                  <a:lnTo>
                    <a:pt x="192" y="119"/>
                  </a:lnTo>
                  <a:lnTo>
                    <a:pt x="192" y="120"/>
                  </a:lnTo>
                  <a:lnTo>
                    <a:pt x="194" y="120"/>
                  </a:lnTo>
                  <a:lnTo>
                    <a:pt x="194" y="122"/>
                  </a:lnTo>
                  <a:lnTo>
                    <a:pt x="196" y="122"/>
                  </a:lnTo>
                  <a:lnTo>
                    <a:pt x="196" y="124"/>
                  </a:lnTo>
                  <a:lnTo>
                    <a:pt x="198" y="124"/>
                  </a:lnTo>
                  <a:lnTo>
                    <a:pt x="201" y="126"/>
                  </a:lnTo>
                  <a:lnTo>
                    <a:pt x="203" y="126"/>
                  </a:lnTo>
                  <a:lnTo>
                    <a:pt x="205" y="126"/>
                  </a:lnTo>
                  <a:lnTo>
                    <a:pt x="207" y="126"/>
                  </a:lnTo>
                  <a:lnTo>
                    <a:pt x="207" y="128"/>
                  </a:lnTo>
                  <a:lnTo>
                    <a:pt x="207" y="130"/>
                  </a:lnTo>
                  <a:lnTo>
                    <a:pt x="209" y="130"/>
                  </a:lnTo>
                  <a:lnTo>
                    <a:pt x="209" y="128"/>
                  </a:lnTo>
                  <a:lnTo>
                    <a:pt x="211" y="128"/>
                  </a:lnTo>
                  <a:lnTo>
                    <a:pt x="213" y="128"/>
                  </a:lnTo>
                  <a:lnTo>
                    <a:pt x="213" y="126"/>
                  </a:lnTo>
                  <a:lnTo>
                    <a:pt x="213" y="124"/>
                  </a:lnTo>
                  <a:lnTo>
                    <a:pt x="213" y="122"/>
                  </a:lnTo>
                  <a:lnTo>
                    <a:pt x="215" y="120"/>
                  </a:lnTo>
                  <a:lnTo>
                    <a:pt x="217" y="120"/>
                  </a:lnTo>
                  <a:lnTo>
                    <a:pt x="217" y="122"/>
                  </a:lnTo>
                  <a:lnTo>
                    <a:pt x="219" y="122"/>
                  </a:lnTo>
                  <a:lnTo>
                    <a:pt x="219" y="124"/>
                  </a:lnTo>
                  <a:lnTo>
                    <a:pt x="221" y="124"/>
                  </a:lnTo>
                  <a:lnTo>
                    <a:pt x="226" y="126"/>
                  </a:lnTo>
                  <a:lnTo>
                    <a:pt x="228" y="126"/>
                  </a:lnTo>
                  <a:lnTo>
                    <a:pt x="232" y="124"/>
                  </a:lnTo>
                  <a:lnTo>
                    <a:pt x="236" y="122"/>
                  </a:lnTo>
                  <a:lnTo>
                    <a:pt x="238" y="122"/>
                  </a:lnTo>
                  <a:lnTo>
                    <a:pt x="238" y="120"/>
                  </a:lnTo>
                  <a:lnTo>
                    <a:pt x="238" y="119"/>
                  </a:lnTo>
                  <a:lnTo>
                    <a:pt x="238" y="117"/>
                  </a:lnTo>
                  <a:lnTo>
                    <a:pt x="240" y="113"/>
                  </a:lnTo>
                  <a:lnTo>
                    <a:pt x="240" y="111"/>
                  </a:lnTo>
                  <a:lnTo>
                    <a:pt x="242" y="111"/>
                  </a:lnTo>
                  <a:lnTo>
                    <a:pt x="240" y="109"/>
                  </a:lnTo>
                  <a:lnTo>
                    <a:pt x="240" y="107"/>
                  </a:lnTo>
                  <a:lnTo>
                    <a:pt x="238" y="107"/>
                  </a:lnTo>
                  <a:lnTo>
                    <a:pt x="238" y="105"/>
                  </a:lnTo>
                  <a:lnTo>
                    <a:pt x="236" y="105"/>
                  </a:lnTo>
                  <a:lnTo>
                    <a:pt x="234" y="105"/>
                  </a:lnTo>
                  <a:lnTo>
                    <a:pt x="232" y="105"/>
                  </a:lnTo>
                  <a:lnTo>
                    <a:pt x="230" y="105"/>
                  </a:lnTo>
                  <a:lnTo>
                    <a:pt x="230" y="103"/>
                  </a:lnTo>
                  <a:lnTo>
                    <a:pt x="230" y="101"/>
                  </a:lnTo>
                  <a:lnTo>
                    <a:pt x="222" y="101"/>
                  </a:lnTo>
                  <a:lnTo>
                    <a:pt x="222" y="99"/>
                  </a:lnTo>
                  <a:lnTo>
                    <a:pt x="221" y="99"/>
                  </a:lnTo>
                  <a:lnTo>
                    <a:pt x="222" y="99"/>
                  </a:lnTo>
                  <a:lnTo>
                    <a:pt x="222" y="97"/>
                  </a:lnTo>
                  <a:lnTo>
                    <a:pt x="222" y="96"/>
                  </a:lnTo>
                  <a:lnTo>
                    <a:pt x="219" y="96"/>
                  </a:lnTo>
                  <a:lnTo>
                    <a:pt x="219" y="94"/>
                  </a:lnTo>
                  <a:lnTo>
                    <a:pt x="217" y="94"/>
                  </a:lnTo>
                  <a:lnTo>
                    <a:pt x="217" y="96"/>
                  </a:lnTo>
                  <a:lnTo>
                    <a:pt x="215" y="96"/>
                  </a:lnTo>
                  <a:lnTo>
                    <a:pt x="215" y="94"/>
                  </a:lnTo>
                  <a:lnTo>
                    <a:pt x="215" y="92"/>
                  </a:lnTo>
                  <a:lnTo>
                    <a:pt x="219" y="92"/>
                  </a:lnTo>
                  <a:lnTo>
                    <a:pt x="221" y="90"/>
                  </a:lnTo>
                  <a:lnTo>
                    <a:pt x="222" y="88"/>
                  </a:lnTo>
                  <a:lnTo>
                    <a:pt x="224" y="88"/>
                  </a:lnTo>
                  <a:lnTo>
                    <a:pt x="226" y="88"/>
                  </a:lnTo>
                  <a:lnTo>
                    <a:pt x="226" y="86"/>
                  </a:lnTo>
                  <a:lnTo>
                    <a:pt x="228" y="86"/>
                  </a:lnTo>
                  <a:lnTo>
                    <a:pt x="228" y="84"/>
                  </a:lnTo>
                  <a:lnTo>
                    <a:pt x="230" y="84"/>
                  </a:lnTo>
                  <a:lnTo>
                    <a:pt x="232" y="82"/>
                  </a:lnTo>
                  <a:lnTo>
                    <a:pt x="230" y="82"/>
                  </a:lnTo>
                  <a:lnTo>
                    <a:pt x="230" y="80"/>
                  </a:lnTo>
                  <a:lnTo>
                    <a:pt x="230" y="78"/>
                  </a:lnTo>
                  <a:lnTo>
                    <a:pt x="228" y="78"/>
                  </a:lnTo>
                  <a:lnTo>
                    <a:pt x="228" y="76"/>
                  </a:lnTo>
                  <a:lnTo>
                    <a:pt x="228" y="74"/>
                  </a:lnTo>
                  <a:lnTo>
                    <a:pt x="226" y="74"/>
                  </a:lnTo>
                  <a:lnTo>
                    <a:pt x="226" y="72"/>
                  </a:lnTo>
                  <a:lnTo>
                    <a:pt x="228" y="71"/>
                  </a:lnTo>
                  <a:lnTo>
                    <a:pt x="232" y="67"/>
                  </a:lnTo>
                  <a:lnTo>
                    <a:pt x="230" y="67"/>
                  </a:lnTo>
                  <a:lnTo>
                    <a:pt x="232" y="67"/>
                  </a:lnTo>
                  <a:lnTo>
                    <a:pt x="232" y="65"/>
                  </a:lnTo>
                  <a:lnTo>
                    <a:pt x="234" y="65"/>
                  </a:lnTo>
                  <a:lnTo>
                    <a:pt x="236" y="65"/>
                  </a:lnTo>
                  <a:lnTo>
                    <a:pt x="238" y="65"/>
                  </a:lnTo>
                  <a:lnTo>
                    <a:pt x="240" y="65"/>
                  </a:lnTo>
                  <a:lnTo>
                    <a:pt x="240" y="67"/>
                  </a:lnTo>
                  <a:lnTo>
                    <a:pt x="242" y="67"/>
                  </a:lnTo>
                  <a:lnTo>
                    <a:pt x="244" y="65"/>
                  </a:lnTo>
                  <a:lnTo>
                    <a:pt x="244" y="67"/>
                  </a:lnTo>
                  <a:lnTo>
                    <a:pt x="246" y="67"/>
                  </a:lnTo>
                  <a:lnTo>
                    <a:pt x="247" y="67"/>
                  </a:lnTo>
                  <a:lnTo>
                    <a:pt x="247" y="65"/>
                  </a:lnTo>
                  <a:lnTo>
                    <a:pt x="249" y="65"/>
                  </a:lnTo>
                  <a:lnTo>
                    <a:pt x="249" y="63"/>
                  </a:lnTo>
                  <a:lnTo>
                    <a:pt x="247" y="63"/>
                  </a:lnTo>
                  <a:lnTo>
                    <a:pt x="247" y="61"/>
                  </a:lnTo>
                  <a:lnTo>
                    <a:pt x="244" y="61"/>
                  </a:lnTo>
                  <a:lnTo>
                    <a:pt x="242" y="59"/>
                  </a:lnTo>
                  <a:lnTo>
                    <a:pt x="240" y="59"/>
                  </a:lnTo>
                  <a:lnTo>
                    <a:pt x="238" y="59"/>
                  </a:lnTo>
                  <a:lnTo>
                    <a:pt x="236" y="57"/>
                  </a:lnTo>
                  <a:lnTo>
                    <a:pt x="234" y="57"/>
                  </a:lnTo>
                  <a:lnTo>
                    <a:pt x="232" y="55"/>
                  </a:lnTo>
                  <a:lnTo>
                    <a:pt x="234" y="55"/>
                  </a:lnTo>
                  <a:lnTo>
                    <a:pt x="234" y="53"/>
                  </a:lnTo>
                  <a:lnTo>
                    <a:pt x="234" y="51"/>
                  </a:lnTo>
                  <a:lnTo>
                    <a:pt x="236" y="51"/>
                  </a:lnTo>
                  <a:lnTo>
                    <a:pt x="236" y="53"/>
                  </a:lnTo>
                  <a:lnTo>
                    <a:pt x="238" y="53"/>
                  </a:lnTo>
                  <a:lnTo>
                    <a:pt x="240" y="51"/>
                  </a:lnTo>
                  <a:lnTo>
                    <a:pt x="240" y="49"/>
                  </a:lnTo>
                  <a:lnTo>
                    <a:pt x="238" y="49"/>
                  </a:lnTo>
                  <a:lnTo>
                    <a:pt x="236" y="49"/>
                  </a:lnTo>
                  <a:lnTo>
                    <a:pt x="236" y="51"/>
                  </a:lnTo>
                  <a:lnTo>
                    <a:pt x="234" y="49"/>
                  </a:lnTo>
                  <a:lnTo>
                    <a:pt x="232" y="49"/>
                  </a:lnTo>
                  <a:lnTo>
                    <a:pt x="230" y="49"/>
                  </a:lnTo>
                  <a:lnTo>
                    <a:pt x="228" y="48"/>
                  </a:lnTo>
                  <a:lnTo>
                    <a:pt x="230" y="48"/>
                  </a:lnTo>
                  <a:lnTo>
                    <a:pt x="232" y="48"/>
                  </a:lnTo>
                  <a:lnTo>
                    <a:pt x="232" y="46"/>
                  </a:lnTo>
                  <a:lnTo>
                    <a:pt x="234" y="46"/>
                  </a:lnTo>
                  <a:lnTo>
                    <a:pt x="234" y="44"/>
                  </a:lnTo>
                  <a:lnTo>
                    <a:pt x="234" y="42"/>
                  </a:lnTo>
                  <a:lnTo>
                    <a:pt x="232" y="42"/>
                  </a:lnTo>
                  <a:lnTo>
                    <a:pt x="230" y="42"/>
                  </a:lnTo>
                  <a:lnTo>
                    <a:pt x="230" y="40"/>
                  </a:lnTo>
                  <a:lnTo>
                    <a:pt x="232" y="40"/>
                  </a:lnTo>
                  <a:lnTo>
                    <a:pt x="234" y="40"/>
                  </a:lnTo>
                  <a:lnTo>
                    <a:pt x="234" y="42"/>
                  </a:lnTo>
                  <a:lnTo>
                    <a:pt x="234" y="40"/>
                  </a:lnTo>
                  <a:lnTo>
                    <a:pt x="234" y="38"/>
                  </a:lnTo>
                  <a:lnTo>
                    <a:pt x="236" y="38"/>
                  </a:lnTo>
                  <a:lnTo>
                    <a:pt x="236" y="36"/>
                  </a:lnTo>
                  <a:lnTo>
                    <a:pt x="238" y="36"/>
                  </a:lnTo>
                  <a:lnTo>
                    <a:pt x="238" y="38"/>
                  </a:lnTo>
                  <a:lnTo>
                    <a:pt x="240" y="38"/>
                  </a:lnTo>
                  <a:lnTo>
                    <a:pt x="240" y="40"/>
                  </a:lnTo>
                  <a:lnTo>
                    <a:pt x="242" y="38"/>
                  </a:lnTo>
                  <a:lnTo>
                    <a:pt x="244" y="38"/>
                  </a:lnTo>
                  <a:lnTo>
                    <a:pt x="244" y="40"/>
                  </a:lnTo>
                  <a:lnTo>
                    <a:pt x="246" y="40"/>
                  </a:lnTo>
                  <a:lnTo>
                    <a:pt x="247" y="40"/>
                  </a:lnTo>
                  <a:lnTo>
                    <a:pt x="247" y="38"/>
                  </a:lnTo>
                  <a:lnTo>
                    <a:pt x="253" y="38"/>
                  </a:lnTo>
                  <a:lnTo>
                    <a:pt x="253" y="40"/>
                  </a:lnTo>
                  <a:lnTo>
                    <a:pt x="253" y="42"/>
                  </a:lnTo>
                  <a:lnTo>
                    <a:pt x="255" y="42"/>
                  </a:lnTo>
                  <a:lnTo>
                    <a:pt x="255" y="40"/>
                  </a:lnTo>
                  <a:lnTo>
                    <a:pt x="257" y="40"/>
                  </a:lnTo>
                  <a:lnTo>
                    <a:pt x="255" y="38"/>
                  </a:lnTo>
                  <a:lnTo>
                    <a:pt x="255" y="36"/>
                  </a:lnTo>
                  <a:lnTo>
                    <a:pt x="257" y="36"/>
                  </a:lnTo>
                  <a:lnTo>
                    <a:pt x="259" y="36"/>
                  </a:lnTo>
                  <a:lnTo>
                    <a:pt x="261" y="36"/>
                  </a:lnTo>
                  <a:lnTo>
                    <a:pt x="263" y="36"/>
                  </a:lnTo>
                  <a:lnTo>
                    <a:pt x="265" y="36"/>
                  </a:lnTo>
                  <a:lnTo>
                    <a:pt x="265" y="34"/>
                  </a:lnTo>
                  <a:lnTo>
                    <a:pt x="267" y="34"/>
                  </a:lnTo>
                  <a:lnTo>
                    <a:pt x="269" y="34"/>
                  </a:lnTo>
                  <a:lnTo>
                    <a:pt x="270" y="32"/>
                  </a:lnTo>
                  <a:lnTo>
                    <a:pt x="274" y="32"/>
                  </a:lnTo>
                  <a:lnTo>
                    <a:pt x="276" y="32"/>
                  </a:lnTo>
                  <a:lnTo>
                    <a:pt x="278" y="32"/>
                  </a:lnTo>
                  <a:lnTo>
                    <a:pt x="278" y="30"/>
                  </a:lnTo>
                  <a:lnTo>
                    <a:pt x="280" y="30"/>
                  </a:lnTo>
                  <a:lnTo>
                    <a:pt x="282" y="30"/>
                  </a:lnTo>
                  <a:lnTo>
                    <a:pt x="282" y="28"/>
                  </a:lnTo>
                  <a:lnTo>
                    <a:pt x="284" y="28"/>
                  </a:lnTo>
                  <a:lnTo>
                    <a:pt x="286" y="28"/>
                  </a:lnTo>
                  <a:lnTo>
                    <a:pt x="288" y="28"/>
                  </a:lnTo>
                  <a:lnTo>
                    <a:pt x="290" y="28"/>
                  </a:lnTo>
                  <a:lnTo>
                    <a:pt x="290" y="30"/>
                  </a:lnTo>
                  <a:lnTo>
                    <a:pt x="292" y="28"/>
                  </a:lnTo>
                  <a:lnTo>
                    <a:pt x="294" y="28"/>
                  </a:lnTo>
                  <a:lnTo>
                    <a:pt x="295" y="30"/>
                  </a:lnTo>
                  <a:lnTo>
                    <a:pt x="297" y="30"/>
                  </a:lnTo>
                  <a:lnTo>
                    <a:pt x="297" y="28"/>
                  </a:lnTo>
                  <a:lnTo>
                    <a:pt x="297" y="26"/>
                  </a:lnTo>
                  <a:lnTo>
                    <a:pt x="297" y="24"/>
                  </a:lnTo>
                  <a:lnTo>
                    <a:pt x="299" y="23"/>
                  </a:lnTo>
                  <a:lnTo>
                    <a:pt x="301" y="23"/>
                  </a:lnTo>
                  <a:lnTo>
                    <a:pt x="301" y="21"/>
                  </a:lnTo>
                  <a:lnTo>
                    <a:pt x="303" y="21"/>
                  </a:lnTo>
                  <a:lnTo>
                    <a:pt x="305" y="23"/>
                  </a:lnTo>
                  <a:lnTo>
                    <a:pt x="307" y="23"/>
                  </a:lnTo>
                  <a:lnTo>
                    <a:pt x="307" y="21"/>
                  </a:lnTo>
                  <a:lnTo>
                    <a:pt x="309" y="19"/>
                  </a:lnTo>
                  <a:lnTo>
                    <a:pt x="309" y="21"/>
                  </a:lnTo>
                  <a:lnTo>
                    <a:pt x="311" y="23"/>
                  </a:lnTo>
                  <a:lnTo>
                    <a:pt x="313" y="21"/>
                  </a:lnTo>
                  <a:lnTo>
                    <a:pt x="318" y="19"/>
                  </a:lnTo>
                  <a:lnTo>
                    <a:pt x="320" y="19"/>
                  </a:lnTo>
                  <a:lnTo>
                    <a:pt x="322" y="19"/>
                  </a:lnTo>
                  <a:lnTo>
                    <a:pt x="322" y="17"/>
                  </a:lnTo>
                  <a:lnTo>
                    <a:pt x="326" y="17"/>
                  </a:lnTo>
                  <a:lnTo>
                    <a:pt x="328" y="17"/>
                  </a:lnTo>
                  <a:lnTo>
                    <a:pt x="330" y="17"/>
                  </a:lnTo>
                  <a:lnTo>
                    <a:pt x="330" y="15"/>
                  </a:lnTo>
                  <a:lnTo>
                    <a:pt x="332" y="15"/>
                  </a:lnTo>
                  <a:lnTo>
                    <a:pt x="334" y="15"/>
                  </a:lnTo>
                  <a:lnTo>
                    <a:pt x="336" y="15"/>
                  </a:lnTo>
                  <a:lnTo>
                    <a:pt x="338" y="15"/>
                  </a:lnTo>
                  <a:lnTo>
                    <a:pt x="338" y="13"/>
                  </a:lnTo>
                  <a:lnTo>
                    <a:pt x="340" y="13"/>
                  </a:lnTo>
                  <a:lnTo>
                    <a:pt x="340" y="11"/>
                  </a:lnTo>
                  <a:lnTo>
                    <a:pt x="342" y="11"/>
                  </a:lnTo>
                  <a:lnTo>
                    <a:pt x="342" y="13"/>
                  </a:lnTo>
                  <a:lnTo>
                    <a:pt x="345" y="13"/>
                  </a:lnTo>
                  <a:lnTo>
                    <a:pt x="345" y="11"/>
                  </a:lnTo>
                  <a:lnTo>
                    <a:pt x="345" y="9"/>
                  </a:lnTo>
                  <a:lnTo>
                    <a:pt x="347" y="9"/>
                  </a:lnTo>
                  <a:lnTo>
                    <a:pt x="345" y="7"/>
                  </a:lnTo>
                  <a:lnTo>
                    <a:pt x="345" y="5"/>
                  </a:lnTo>
                  <a:lnTo>
                    <a:pt x="347" y="5"/>
                  </a:lnTo>
                  <a:lnTo>
                    <a:pt x="349" y="5"/>
                  </a:lnTo>
                  <a:lnTo>
                    <a:pt x="351" y="5"/>
                  </a:lnTo>
                  <a:lnTo>
                    <a:pt x="353" y="5"/>
                  </a:lnTo>
                  <a:lnTo>
                    <a:pt x="351" y="5"/>
                  </a:lnTo>
                  <a:lnTo>
                    <a:pt x="351" y="3"/>
                  </a:lnTo>
                  <a:lnTo>
                    <a:pt x="353" y="3"/>
                  </a:lnTo>
                  <a:lnTo>
                    <a:pt x="353" y="1"/>
                  </a:lnTo>
                  <a:lnTo>
                    <a:pt x="355" y="1"/>
                  </a:lnTo>
                  <a:lnTo>
                    <a:pt x="357" y="1"/>
                  </a:lnTo>
                  <a:lnTo>
                    <a:pt x="357" y="3"/>
                  </a:lnTo>
                  <a:lnTo>
                    <a:pt x="359" y="3"/>
                  </a:lnTo>
                  <a:lnTo>
                    <a:pt x="359" y="1"/>
                  </a:lnTo>
                  <a:lnTo>
                    <a:pt x="357" y="1"/>
                  </a:lnTo>
                  <a:lnTo>
                    <a:pt x="357" y="0"/>
                  </a:lnTo>
                  <a:lnTo>
                    <a:pt x="361" y="0"/>
                  </a:lnTo>
                  <a:lnTo>
                    <a:pt x="361" y="1"/>
                  </a:lnTo>
                  <a:close/>
                  <a:moveTo>
                    <a:pt x="261" y="232"/>
                  </a:moveTo>
                  <a:lnTo>
                    <a:pt x="261" y="234"/>
                  </a:lnTo>
                  <a:lnTo>
                    <a:pt x="259" y="236"/>
                  </a:lnTo>
                  <a:lnTo>
                    <a:pt x="259" y="238"/>
                  </a:lnTo>
                  <a:lnTo>
                    <a:pt x="259" y="239"/>
                  </a:lnTo>
                  <a:lnTo>
                    <a:pt x="261" y="239"/>
                  </a:lnTo>
                  <a:lnTo>
                    <a:pt x="261" y="241"/>
                  </a:lnTo>
                  <a:lnTo>
                    <a:pt x="261" y="243"/>
                  </a:lnTo>
                  <a:lnTo>
                    <a:pt x="263" y="243"/>
                  </a:lnTo>
                  <a:lnTo>
                    <a:pt x="263" y="245"/>
                  </a:lnTo>
                  <a:lnTo>
                    <a:pt x="265" y="245"/>
                  </a:lnTo>
                  <a:lnTo>
                    <a:pt x="267" y="247"/>
                  </a:lnTo>
                  <a:lnTo>
                    <a:pt x="269" y="247"/>
                  </a:lnTo>
                  <a:lnTo>
                    <a:pt x="270" y="247"/>
                  </a:lnTo>
                  <a:lnTo>
                    <a:pt x="272" y="247"/>
                  </a:lnTo>
                  <a:lnTo>
                    <a:pt x="272" y="245"/>
                  </a:lnTo>
                  <a:lnTo>
                    <a:pt x="274" y="245"/>
                  </a:lnTo>
                  <a:lnTo>
                    <a:pt x="276" y="243"/>
                  </a:lnTo>
                  <a:lnTo>
                    <a:pt x="276" y="241"/>
                  </a:lnTo>
                  <a:lnTo>
                    <a:pt x="278" y="241"/>
                  </a:lnTo>
                  <a:lnTo>
                    <a:pt x="278" y="239"/>
                  </a:lnTo>
                  <a:lnTo>
                    <a:pt x="278" y="238"/>
                  </a:lnTo>
                  <a:lnTo>
                    <a:pt x="278" y="236"/>
                  </a:lnTo>
                  <a:lnTo>
                    <a:pt x="278" y="234"/>
                  </a:lnTo>
                  <a:lnTo>
                    <a:pt x="276" y="234"/>
                  </a:lnTo>
                  <a:lnTo>
                    <a:pt x="276" y="232"/>
                  </a:lnTo>
                  <a:lnTo>
                    <a:pt x="276" y="230"/>
                  </a:lnTo>
                  <a:lnTo>
                    <a:pt x="274" y="230"/>
                  </a:lnTo>
                  <a:lnTo>
                    <a:pt x="272" y="230"/>
                  </a:lnTo>
                  <a:lnTo>
                    <a:pt x="272" y="228"/>
                  </a:lnTo>
                  <a:lnTo>
                    <a:pt x="270" y="228"/>
                  </a:lnTo>
                  <a:lnTo>
                    <a:pt x="269" y="228"/>
                  </a:lnTo>
                  <a:lnTo>
                    <a:pt x="267" y="228"/>
                  </a:lnTo>
                  <a:lnTo>
                    <a:pt x="265" y="228"/>
                  </a:lnTo>
                  <a:lnTo>
                    <a:pt x="265" y="230"/>
                  </a:lnTo>
                  <a:lnTo>
                    <a:pt x="263" y="230"/>
                  </a:lnTo>
                  <a:lnTo>
                    <a:pt x="261" y="23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6" name="Freeform 125"/>
            <p:cNvSpPr>
              <a:spLocks noEditPoints="1"/>
            </p:cNvSpPr>
            <p:nvPr/>
          </p:nvSpPr>
          <p:spPr bwMode="auto">
            <a:xfrm>
              <a:off x="5886450" y="4703763"/>
              <a:ext cx="201613" cy="247650"/>
            </a:xfrm>
            <a:custGeom>
              <a:avLst/>
              <a:gdLst>
                <a:gd name="T0" fmla="*/ 111 w 127"/>
                <a:gd name="T1" fmla="*/ 116 h 156"/>
                <a:gd name="T2" fmla="*/ 2 w 127"/>
                <a:gd name="T3" fmla="*/ 89 h 156"/>
                <a:gd name="T4" fmla="*/ 25 w 127"/>
                <a:gd name="T5" fmla="*/ 2 h 156"/>
                <a:gd name="T6" fmla="*/ 29 w 127"/>
                <a:gd name="T7" fmla="*/ 6 h 156"/>
                <a:gd name="T8" fmla="*/ 37 w 127"/>
                <a:gd name="T9" fmla="*/ 10 h 156"/>
                <a:gd name="T10" fmla="*/ 48 w 127"/>
                <a:gd name="T11" fmla="*/ 12 h 156"/>
                <a:gd name="T12" fmla="*/ 56 w 127"/>
                <a:gd name="T13" fmla="*/ 16 h 156"/>
                <a:gd name="T14" fmla="*/ 65 w 127"/>
                <a:gd name="T15" fmla="*/ 23 h 156"/>
                <a:gd name="T16" fmla="*/ 77 w 127"/>
                <a:gd name="T17" fmla="*/ 23 h 156"/>
                <a:gd name="T18" fmla="*/ 86 w 127"/>
                <a:gd name="T19" fmla="*/ 25 h 156"/>
                <a:gd name="T20" fmla="*/ 92 w 127"/>
                <a:gd name="T21" fmla="*/ 22 h 156"/>
                <a:gd name="T22" fmla="*/ 102 w 127"/>
                <a:gd name="T23" fmla="*/ 16 h 156"/>
                <a:gd name="T24" fmla="*/ 111 w 127"/>
                <a:gd name="T25" fmla="*/ 14 h 156"/>
                <a:gd name="T26" fmla="*/ 119 w 127"/>
                <a:gd name="T27" fmla="*/ 18 h 156"/>
                <a:gd name="T28" fmla="*/ 125 w 127"/>
                <a:gd name="T29" fmla="*/ 22 h 156"/>
                <a:gd name="T30" fmla="*/ 117 w 127"/>
                <a:gd name="T31" fmla="*/ 29 h 156"/>
                <a:gd name="T32" fmla="*/ 111 w 127"/>
                <a:gd name="T33" fmla="*/ 39 h 156"/>
                <a:gd name="T34" fmla="*/ 111 w 127"/>
                <a:gd name="T35" fmla="*/ 52 h 156"/>
                <a:gd name="T36" fmla="*/ 111 w 127"/>
                <a:gd name="T37" fmla="*/ 64 h 156"/>
                <a:gd name="T38" fmla="*/ 111 w 127"/>
                <a:gd name="T39" fmla="*/ 75 h 156"/>
                <a:gd name="T40" fmla="*/ 111 w 127"/>
                <a:gd name="T41" fmla="*/ 87 h 156"/>
                <a:gd name="T42" fmla="*/ 115 w 127"/>
                <a:gd name="T43" fmla="*/ 98 h 156"/>
                <a:gd name="T44" fmla="*/ 119 w 127"/>
                <a:gd name="T45" fmla="*/ 110 h 156"/>
                <a:gd name="T46" fmla="*/ 113 w 127"/>
                <a:gd name="T47" fmla="*/ 114 h 156"/>
                <a:gd name="T48" fmla="*/ 110 w 127"/>
                <a:gd name="T49" fmla="*/ 112 h 156"/>
                <a:gd name="T50" fmla="*/ 111 w 127"/>
                <a:gd name="T51" fmla="*/ 117 h 156"/>
                <a:gd name="T52" fmla="*/ 104 w 127"/>
                <a:gd name="T53" fmla="*/ 121 h 156"/>
                <a:gd name="T54" fmla="*/ 100 w 127"/>
                <a:gd name="T55" fmla="*/ 131 h 156"/>
                <a:gd name="T56" fmla="*/ 96 w 127"/>
                <a:gd name="T57" fmla="*/ 135 h 156"/>
                <a:gd name="T58" fmla="*/ 94 w 127"/>
                <a:gd name="T59" fmla="*/ 144 h 156"/>
                <a:gd name="T60" fmla="*/ 90 w 127"/>
                <a:gd name="T61" fmla="*/ 144 h 156"/>
                <a:gd name="T62" fmla="*/ 88 w 127"/>
                <a:gd name="T63" fmla="*/ 152 h 156"/>
                <a:gd name="T64" fmla="*/ 81 w 127"/>
                <a:gd name="T65" fmla="*/ 154 h 156"/>
                <a:gd name="T66" fmla="*/ 73 w 127"/>
                <a:gd name="T67" fmla="*/ 148 h 156"/>
                <a:gd name="T68" fmla="*/ 62 w 127"/>
                <a:gd name="T69" fmla="*/ 141 h 156"/>
                <a:gd name="T70" fmla="*/ 58 w 127"/>
                <a:gd name="T71" fmla="*/ 135 h 156"/>
                <a:gd name="T72" fmla="*/ 54 w 127"/>
                <a:gd name="T73" fmla="*/ 127 h 156"/>
                <a:gd name="T74" fmla="*/ 35 w 127"/>
                <a:gd name="T75" fmla="*/ 116 h 156"/>
                <a:gd name="T76" fmla="*/ 14 w 127"/>
                <a:gd name="T77" fmla="*/ 104 h 156"/>
                <a:gd name="T78" fmla="*/ 4 w 127"/>
                <a:gd name="T79" fmla="*/ 96 h 156"/>
                <a:gd name="T80" fmla="*/ 4 w 127"/>
                <a:gd name="T81" fmla="*/ 89 h 156"/>
                <a:gd name="T82" fmla="*/ 8 w 127"/>
                <a:gd name="T83" fmla="*/ 89 h 156"/>
                <a:gd name="T84" fmla="*/ 14 w 127"/>
                <a:gd name="T85" fmla="*/ 87 h 156"/>
                <a:gd name="T86" fmla="*/ 10 w 127"/>
                <a:gd name="T87" fmla="*/ 83 h 156"/>
                <a:gd name="T88" fmla="*/ 8 w 127"/>
                <a:gd name="T89" fmla="*/ 87 h 156"/>
                <a:gd name="T90" fmla="*/ 2 w 127"/>
                <a:gd name="T91" fmla="*/ 83 h 156"/>
                <a:gd name="T92" fmla="*/ 2 w 127"/>
                <a:gd name="T93" fmla="*/ 75 h 156"/>
                <a:gd name="T94" fmla="*/ 8 w 127"/>
                <a:gd name="T95" fmla="*/ 68 h 156"/>
                <a:gd name="T96" fmla="*/ 14 w 127"/>
                <a:gd name="T97" fmla="*/ 60 h 156"/>
                <a:gd name="T98" fmla="*/ 17 w 127"/>
                <a:gd name="T99" fmla="*/ 48 h 156"/>
                <a:gd name="T100" fmla="*/ 15 w 127"/>
                <a:gd name="T101" fmla="*/ 41 h 156"/>
                <a:gd name="T102" fmla="*/ 10 w 127"/>
                <a:gd name="T103" fmla="*/ 35 h 156"/>
                <a:gd name="T104" fmla="*/ 8 w 127"/>
                <a:gd name="T105" fmla="*/ 23 h 156"/>
                <a:gd name="T106" fmla="*/ 4 w 127"/>
                <a:gd name="T107" fmla="*/ 18 h 156"/>
                <a:gd name="T108" fmla="*/ 4 w 127"/>
                <a:gd name="T109" fmla="*/ 10 h 156"/>
                <a:gd name="T110" fmla="*/ 12 w 127"/>
                <a:gd name="T111" fmla="*/ 4 h 156"/>
                <a:gd name="T112" fmla="*/ 23 w 127"/>
                <a:gd name="T113" fmla="*/ 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7" h="156">
                  <a:moveTo>
                    <a:pt x="115" y="114"/>
                  </a:moveTo>
                  <a:lnTo>
                    <a:pt x="115" y="116"/>
                  </a:lnTo>
                  <a:lnTo>
                    <a:pt x="115" y="114"/>
                  </a:lnTo>
                  <a:lnTo>
                    <a:pt x="115" y="116"/>
                  </a:lnTo>
                  <a:lnTo>
                    <a:pt x="113" y="116"/>
                  </a:lnTo>
                  <a:lnTo>
                    <a:pt x="111" y="116"/>
                  </a:lnTo>
                  <a:lnTo>
                    <a:pt x="111" y="114"/>
                  </a:lnTo>
                  <a:lnTo>
                    <a:pt x="113" y="114"/>
                  </a:lnTo>
                  <a:lnTo>
                    <a:pt x="115" y="114"/>
                  </a:lnTo>
                  <a:close/>
                  <a:moveTo>
                    <a:pt x="2" y="89"/>
                  </a:moveTo>
                  <a:lnTo>
                    <a:pt x="0" y="89"/>
                  </a:lnTo>
                  <a:lnTo>
                    <a:pt x="2" y="89"/>
                  </a:lnTo>
                  <a:close/>
                  <a:moveTo>
                    <a:pt x="4" y="87"/>
                  </a:moveTo>
                  <a:lnTo>
                    <a:pt x="4" y="89"/>
                  </a:lnTo>
                  <a:lnTo>
                    <a:pt x="4" y="87"/>
                  </a:lnTo>
                  <a:close/>
                  <a:moveTo>
                    <a:pt x="25" y="2"/>
                  </a:moveTo>
                  <a:lnTo>
                    <a:pt x="23" y="2"/>
                  </a:lnTo>
                  <a:lnTo>
                    <a:pt x="25" y="2"/>
                  </a:lnTo>
                  <a:lnTo>
                    <a:pt x="27" y="2"/>
                  </a:lnTo>
                  <a:lnTo>
                    <a:pt x="25" y="4"/>
                  </a:lnTo>
                  <a:lnTo>
                    <a:pt x="27" y="6"/>
                  </a:lnTo>
                  <a:lnTo>
                    <a:pt x="27" y="8"/>
                  </a:lnTo>
                  <a:lnTo>
                    <a:pt x="29" y="8"/>
                  </a:lnTo>
                  <a:lnTo>
                    <a:pt x="29" y="6"/>
                  </a:lnTo>
                  <a:lnTo>
                    <a:pt x="29" y="8"/>
                  </a:lnTo>
                  <a:lnTo>
                    <a:pt x="31" y="8"/>
                  </a:lnTo>
                  <a:lnTo>
                    <a:pt x="33" y="8"/>
                  </a:lnTo>
                  <a:lnTo>
                    <a:pt x="33" y="10"/>
                  </a:lnTo>
                  <a:lnTo>
                    <a:pt x="35" y="10"/>
                  </a:lnTo>
                  <a:lnTo>
                    <a:pt x="37" y="10"/>
                  </a:lnTo>
                  <a:lnTo>
                    <a:pt x="40" y="10"/>
                  </a:lnTo>
                  <a:lnTo>
                    <a:pt x="42" y="10"/>
                  </a:lnTo>
                  <a:lnTo>
                    <a:pt x="44" y="10"/>
                  </a:lnTo>
                  <a:lnTo>
                    <a:pt x="46" y="10"/>
                  </a:lnTo>
                  <a:lnTo>
                    <a:pt x="48" y="10"/>
                  </a:lnTo>
                  <a:lnTo>
                    <a:pt x="48" y="12"/>
                  </a:lnTo>
                  <a:lnTo>
                    <a:pt x="50" y="12"/>
                  </a:lnTo>
                  <a:lnTo>
                    <a:pt x="50" y="14"/>
                  </a:lnTo>
                  <a:lnTo>
                    <a:pt x="52" y="14"/>
                  </a:lnTo>
                  <a:lnTo>
                    <a:pt x="54" y="14"/>
                  </a:lnTo>
                  <a:lnTo>
                    <a:pt x="54" y="16"/>
                  </a:lnTo>
                  <a:lnTo>
                    <a:pt x="56" y="16"/>
                  </a:lnTo>
                  <a:lnTo>
                    <a:pt x="58" y="18"/>
                  </a:lnTo>
                  <a:lnTo>
                    <a:pt x="60" y="18"/>
                  </a:lnTo>
                  <a:lnTo>
                    <a:pt x="62" y="20"/>
                  </a:lnTo>
                  <a:lnTo>
                    <a:pt x="63" y="22"/>
                  </a:lnTo>
                  <a:lnTo>
                    <a:pt x="65" y="22"/>
                  </a:lnTo>
                  <a:lnTo>
                    <a:pt x="65" y="23"/>
                  </a:lnTo>
                  <a:lnTo>
                    <a:pt x="67" y="23"/>
                  </a:lnTo>
                  <a:lnTo>
                    <a:pt x="69" y="23"/>
                  </a:lnTo>
                  <a:lnTo>
                    <a:pt x="71" y="23"/>
                  </a:lnTo>
                  <a:lnTo>
                    <a:pt x="73" y="23"/>
                  </a:lnTo>
                  <a:lnTo>
                    <a:pt x="75" y="23"/>
                  </a:lnTo>
                  <a:lnTo>
                    <a:pt x="77" y="23"/>
                  </a:lnTo>
                  <a:lnTo>
                    <a:pt x="77" y="25"/>
                  </a:lnTo>
                  <a:lnTo>
                    <a:pt x="79" y="25"/>
                  </a:lnTo>
                  <a:lnTo>
                    <a:pt x="81" y="25"/>
                  </a:lnTo>
                  <a:lnTo>
                    <a:pt x="83" y="25"/>
                  </a:lnTo>
                  <a:lnTo>
                    <a:pt x="85" y="25"/>
                  </a:lnTo>
                  <a:lnTo>
                    <a:pt x="86" y="25"/>
                  </a:lnTo>
                  <a:lnTo>
                    <a:pt x="88" y="25"/>
                  </a:lnTo>
                  <a:lnTo>
                    <a:pt x="88" y="27"/>
                  </a:lnTo>
                  <a:lnTo>
                    <a:pt x="90" y="27"/>
                  </a:lnTo>
                  <a:lnTo>
                    <a:pt x="90" y="25"/>
                  </a:lnTo>
                  <a:lnTo>
                    <a:pt x="92" y="23"/>
                  </a:lnTo>
                  <a:lnTo>
                    <a:pt x="92" y="22"/>
                  </a:lnTo>
                  <a:lnTo>
                    <a:pt x="94" y="22"/>
                  </a:lnTo>
                  <a:lnTo>
                    <a:pt x="94" y="20"/>
                  </a:lnTo>
                  <a:lnTo>
                    <a:pt x="96" y="20"/>
                  </a:lnTo>
                  <a:lnTo>
                    <a:pt x="98" y="18"/>
                  </a:lnTo>
                  <a:lnTo>
                    <a:pt x="100" y="18"/>
                  </a:lnTo>
                  <a:lnTo>
                    <a:pt x="102" y="16"/>
                  </a:lnTo>
                  <a:lnTo>
                    <a:pt x="104" y="16"/>
                  </a:lnTo>
                  <a:lnTo>
                    <a:pt x="106" y="14"/>
                  </a:lnTo>
                  <a:lnTo>
                    <a:pt x="108" y="14"/>
                  </a:lnTo>
                  <a:lnTo>
                    <a:pt x="110" y="12"/>
                  </a:lnTo>
                  <a:lnTo>
                    <a:pt x="110" y="14"/>
                  </a:lnTo>
                  <a:lnTo>
                    <a:pt x="111" y="14"/>
                  </a:lnTo>
                  <a:lnTo>
                    <a:pt x="111" y="16"/>
                  </a:lnTo>
                  <a:lnTo>
                    <a:pt x="113" y="16"/>
                  </a:lnTo>
                  <a:lnTo>
                    <a:pt x="113" y="18"/>
                  </a:lnTo>
                  <a:lnTo>
                    <a:pt x="115" y="18"/>
                  </a:lnTo>
                  <a:lnTo>
                    <a:pt x="117" y="18"/>
                  </a:lnTo>
                  <a:lnTo>
                    <a:pt x="119" y="18"/>
                  </a:lnTo>
                  <a:lnTo>
                    <a:pt x="121" y="18"/>
                  </a:lnTo>
                  <a:lnTo>
                    <a:pt x="123" y="18"/>
                  </a:lnTo>
                  <a:lnTo>
                    <a:pt x="125" y="18"/>
                  </a:lnTo>
                  <a:lnTo>
                    <a:pt x="127" y="18"/>
                  </a:lnTo>
                  <a:lnTo>
                    <a:pt x="125" y="20"/>
                  </a:lnTo>
                  <a:lnTo>
                    <a:pt x="125" y="22"/>
                  </a:lnTo>
                  <a:lnTo>
                    <a:pt x="123" y="23"/>
                  </a:lnTo>
                  <a:lnTo>
                    <a:pt x="121" y="25"/>
                  </a:lnTo>
                  <a:lnTo>
                    <a:pt x="121" y="27"/>
                  </a:lnTo>
                  <a:lnTo>
                    <a:pt x="119" y="27"/>
                  </a:lnTo>
                  <a:lnTo>
                    <a:pt x="119" y="29"/>
                  </a:lnTo>
                  <a:lnTo>
                    <a:pt x="117" y="29"/>
                  </a:lnTo>
                  <a:lnTo>
                    <a:pt x="117" y="31"/>
                  </a:lnTo>
                  <a:lnTo>
                    <a:pt x="115" y="33"/>
                  </a:lnTo>
                  <a:lnTo>
                    <a:pt x="113" y="35"/>
                  </a:lnTo>
                  <a:lnTo>
                    <a:pt x="111" y="35"/>
                  </a:lnTo>
                  <a:lnTo>
                    <a:pt x="111" y="37"/>
                  </a:lnTo>
                  <a:lnTo>
                    <a:pt x="111" y="39"/>
                  </a:lnTo>
                  <a:lnTo>
                    <a:pt x="111" y="41"/>
                  </a:lnTo>
                  <a:lnTo>
                    <a:pt x="111" y="43"/>
                  </a:lnTo>
                  <a:lnTo>
                    <a:pt x="111" y="45"/>
                  </a:lnTo>
                  <a:lnTo>
                    <a:pt x="111" y="46"/>
                  </a:lnTo>
                  <a:lnTo>
                    <a:pt x="111" y="48"/>
                  </a:lnTo>
                  <a:lnTo>
                    <a:pt x="111" y="52"/>
                  </a:lnTo>
                  <a:lnTo>
                    <a:pt x="111" y="54"/>
                  </a:lnTo>
                  <a:lnTo>
                    <a:pt x="111" y="56"/>
                  </a:lnTo>
                  <a:lnTo>
                    <a:pt x="111" y="58"/>
                  </a:lnTo>
                  <a:lnTo>
                    <a:pt x="111" y="60"/>
                  </a:lnTo>
                  <a:lnTo>
                    <a:pt x="111" y="62"/>
                  </a:lnTo>
                  <a:lnTo>
                    <a:pt x="111" y="64"/>
                  </a:lnTo>
                  <a:lnTo>
                    <a:pt x="111" y="66"/>
                  </a:lnTo>
                  <a:lnTo>
                    <a:pt x="111" y="68"/>
                  </a:lnTo>
                  <a:lnTo>
                    <a:pt x="111" y="69"/>
                  </a:lnTo>
                  <a:lnTo>
                    <a:pt x="111" y="71"/>
                  </a:lnTo>
                  <a:lnTo>
                    <a:pt x="111" y="73"/>
                  </a:lnTo>
                  <a:lnTo>
                    <a:pt x="111" y="75"/>
                  </a:lnTo>
                  <a:lnTo>
                    <a:pt x="111" y="77"/>
                  </a:lnTo>
                  <a:lnTo>
                    <a:pt x="111" y="79"/>
                  </a:lnTo>
                  <a:lnTo>
                    <a:pt x="111" y="81"/>
                  </a:lnTo>
                  <a:lnTo>
                    <a:pt x="111" y="83"/>
                  </a:lnTo>
                  <a:lnTo>
                    <a:pt x="111" y="85"/>
                  </a:lnTo>
                  <a:lnTo>
                    <a:pt x="111" y="87"/>
                  </a:lnTo>
                  <a:lnTo>
                    <a:pt x="111" y="89"/>
                  </a:lnTo>
                  <a:lnTo>
                    <a:pt x="111" y="91"/>
                  </a:lnTo>
                  <a:lnTo>
                    <a:pt x="111" y="93"/>
                  </a:lnTo>
                  <a:lnTo>
                    <a:pt x="111" y="94"/>
                  </a:lnTo>
                  <a:lnTo>
                    <a:pt x="113" y="96"/>
                  </a:lnTo>
                  <a:lnTo>
                    <a:pt x="115" y="98"/>
                  </a:lnTo>
                  <a:lnTo>
                    <a:pt x="117" y="100"/>
                  </a:lnTo>
                  <a:lnTo>
                    <a:pt x="117" y="102"/>
                  </a:lnTo>
                  <a:lnTo>
                    <a:pt x="119" y="104"/>
                  </a:lnTo>
                  <a:lnTo>
                    <a:pt x="121" y="106"/>
                  </a:lnTo>
                  <a:lnTo>
                    <a:pt x="121" y="108"/>
                  </a:lnTo>
                  <a:lnTo>
                    <a:pt x="119" y="110"/>
                  </a:lnTo>
                  <a:lnTo>
                    <a:pt x="117" y="112"/>
                  </a:lnTo>
                  <a:lnTo>
                    <a:pt x="115" y="112"/>
                  </a:lnTo>
                  <a:lnTo>
                    <a:pt x="115" y="114"/>
                  </a:lnTo>
                  <a:lnTo>
                    <a:pt x="115" y="112"/>
                  </a:lnTo>
                  <a:lnTo>
                    <a:pt x="113" y="112"/>
                  </a:lnTo>
                  <a:lnTo>
                    <a:pt x="113" y="114"/>
                  </a:lnTo>
                  <a:lnTo>
                    <a:pt x="111" y="114"/>
                  </a:lnTo>
                  <a:lnTo>
                    <a:pt x="113" y="112"/>
                  </a:lnTo>
                  <a:lnTo>
                    <a:pt x="111" y="112"/>
                  </a:lnTo>
                  <a:lnTo>
                    <a:pt x="111" y="114"/>
                  </a:lnTo>
                  <a:lnTo>
                    <a:pt x="111" y="112"/>
                  </a:lnTo>
                  <a:lnTo>
                    <a:pt x="110" y="112"/>
                  </a:lnTo>
                  <a:lnTo>
                    <a:pt x="110" y="114"/>
                  </a:lnTo>
                  <a:lnTo>
                    <a:pt x="111" y="114"/>
                  </a:lnTo>
                  <a:lnTo>
                    <a:pt x="111" y="116"/>
                  </a:lnTo>
                  <a:lnTo>
                    <a:pt x="111" y="117"/>
                  </a:lnTo>
                  <a:lnTo>
                    <a:pt x="111" y="116"/>
                  </a:lnTo>
                  <a:lnTo>
                    <a:pt x="111" y="117"/>
                  </a:lnTo>
                  <a:lnTo>
                    <a:pt x="110" y="117"/>
                  </a:lnTo>
                  <a:lnTo>
                    <a:pt x="110" y="119"/>
                  </a:lnTo>
                  <a:lnTo>
                    <a:pt x="108" y="119"/>
                  </a:lnTo>
                  <a:lnTo>
                    <a:pt x="108" y="121"/>
                  </a:lnTo>
                  <a:lnTo>
                    <a:pt x="106" y="121"/>
                  </a:lnTo>
                  <a:lnTo>
                    <a:pt x="104" y="121"/>
                  </a:lnTo>
                  <a:lnTo>
                    <a:pt x="102" y="123"/>
                  </a:lnTo>
                  <a:lnTo>
                    <a:pt x="100" y="123"/>
                  </a:lnTo>
                  <a:lnTo>
                    <a:pt x="100" y="125"/>
                  </a:lnTo>
                  <a:lnTo>
                    <a:pt x="100" y="127"/>
                  </a:lnTo>
                  <a:lnTo>
                    <a:pt x="100" y="129"/>
                  </a:lnTo>
                  <a:lnTo>
                    <a:pt x="100" y="131"/>
                  </a:lnTo>
                  <a:lnTo>
                    <a:pt x="98" y="131"/>
                  </a:lnTo>
                  <a:lnTo>
                    <a:pt x="98" y="133"/>
                  </a:lnTo>
                  <a:lnTo>
                    <a:pt x="98" y="135"/>
                  </a:lnTo>
                  <a:lnTo>
                    <a:pt x="96" y="135"/>
                  </a:lnTo>
                  <a:lnTo>
                    <a:pt x="96" y="133"/>
                  </a:lnTo>
                  <a:lnTo>
                    <a:pt x="96" y="135"/>
                  </a:lnTo>
                  <a:lnTo>
                    <a:pt x="96" y="137"/>
                  </a:lnTo>
                  <a:lnTo>
                    <a:pt x="94" y="139"/>
                  </a:lnTo>
                  <a:lnTo>
                    <a:pt x="92" y="139"/>
                  </a:lnTo>
                  <a:lnTo>
                    <a:pt x="94" y="139"/>
                  </a:lnTo>
                  <a:lnTo>
                    <a:pt x="94" y="141"/>
                  </a:lnTo>
                  <a:lnTo>
                    <a:pt x="94" y="144"/>
                  </a:lnTo>
                  <a:lnTo>
                    <a:pt x="92" y="144"/>
                  </a:lnTo>
                  <a:lnTo>
                    <a:pt x="92" y="142"/>
                  </a:lnTo>
                  <a:lnTo>
                    <a:pt x="92" y="144"/>
                  </a:lnTo>
                  <a:lnTo>
                    <a:pt x="92" y="146"/>
                  </a:lnTo>
                  <a:lnTo>
                    <a:pt x="92" y="144"/>
                  </a:lnTo>
                  <a:lnTo>
                    <a:pt x="90" y="144"/>
                  </a:lnTo>
                  <a:lnTo>
                    <a:pt x="90" y="146"/>
                  </a:lnTo>
                  <a:lnTo>
                    <a:pt x="92" y="146"/>
                  </a:lnTo>
                  <a:lnTo>
                    <a:pt x="90" y="148"/>
                  </a:lnTo>
                  <a:lnTo>
                    <a:pt x="90" y="150"/>
                  </a:lnTo>
                  <a:lnTo>
                    <a:pt x="90" y="152"/>
                  </a:lnTo>
                  <a:lnTo>
                    <a:pt x="88" y="152"/>
                  </a:lnTo>
                  <a:lnTo>
                    <a:pt x="88" y="154"/>
                  </a:lnTo>
                  <a:lnTo>
                    <a:pt x="86" y="154"/>
                  </a:lnTo>
                  <a:lnTo>
                    <a:pt x="85" y="154"/>
                  </a:lnTo>
                  <a:lnTo>
                    <a:pt x="85" y="156"/>
                  </a:lnTo>
                  <a:lnTo>
                    <a:pt x="83" y="154"/>
                  </a:lnTo>
                  <a:lnTo>
                    <a:pt x="81" y="154"/>
                  </a:lnTo>
                  <a:lnTo>
                    <a:pt x="81" y="152"/>
                  </a:lnTo>
                  <a:lnTo>
                    <a:pt x="79" y="152"/>
                  </a:lnTo>
                  <a:lnTo>
                    <a:pt x="77" y="150"/>
                  </a:lnTo>
                  <a:lnTo>
                    <a:pt x="75" y="150"/>
                  </a:lnTo>
                  <a:lnTo>
                    <a:pt x="75" y="148"/>
                  </a:lnTo>
                  <a:lnTo>
                    <a:pt x="73" y="148"/>
                  </a:lnTo>
                  <a:lnTo>
                    <a:pt x="71" y="146"/>
                  </a:lnTo>
                  <a:lnTo>
                    <a:pt x="69" y="144"/>
                  </a:lnTo>
                  <a:lnTo>
                    <a:pt x="67" y="144"/>
                  </a:lnTo>
                  <a:lnTo>
                    <a:pt x="65" y="142"/>
                  </a:lnTo>
                  <a:lnTo>
                    <a:pt x="63" y="141"/>
                  </a:lnTo>
                  <a:lnTo>
                    <a:pt x="62" y="141"/>
                  </a:lnTo>
                  <a:lnTo>
                    <a:pt x="62" y="139"/>
                  </a:lnTo>
                  <a:lnTo>
                    <a:pt x="60" y="137"/>
                  </a:lnTo>
                  <a:lnTo>
                    <a:pt x="58" y="137"/>
                  </a:lnTo>
                  <a:lnTo>
                    <a:pt x="60" y="137"/>
                  </a:lnTo>
                  <a:lnTo>
                    <a:pt x="58" y="137"/>
                  </a:lnTo>
                  <a:lnTo>
                    <a:pt x="58" y="135"/>
                  </a:lnTo>
                  <a:lnTo>
                    <a:pt x="60" y="135"/>
                  </a:lnTo>
                  <a:lnTo>
                    <a:pt x="60" y="131"/>
                  </a:lnTo>
                  <a:lnTo>
                    <a:pt x="60" y="129"/>
                  </a:lnTo>
                  <a:lnTo>
                    <a:pt x="58" y="129"/>
                  </a:lnTo>
                  <a:lnTo>
                    <a:pt x="56" y="127"/>
                  </a:lnTo>
                  <a:lnTo>
                    <a:pt x="54" y="127"/>
                  </a:lnTo>
                  <a:lnTo>
                    <a:pt x="52" y="125"/>
                  </a:lnTo>
                  <a:lnTo>
                    <a:pt x="48" y="123"/>
                  </a:lnTo>
                  <a:lnTo>
                    <a:pt x="44" y="121"/>
                  </a:lnTo>
                  <a:lnTo>
                    <a:pt x="40" y="119"/>
                  </a:lnTo>
                  <a:lnTo>
                    <a:pt x="37" y="117"/>
                  </a:lnTo>
                  <a:lnTo>
                    <a:pt x="35" y="116"/>
                  </a:lnTo>
                  <a:lnTo>
                    <a:pt x="31" y="114"/>
                  </a:lnTo>
                  <a:lnTo>
                    <a:pt x="27" y="112"/>
                  </a:lnTo>
                  <a:lnTo>
                    <a:pt x="23" y="110"/>
                  </a:lnTo>
                  <a:lnTo>
                    <a:pt x="21" y="108"/>
                  </a:lnTo>
                  <a:lnTo>
                    <a:pt x="17" y="106"/>
                  </a:lnTo>
                  <a:lnTo>
                    <a:pt x="14" y="104"/>
                  </a:lnTo>
                  <a:lnTo>
                    <a:pt x="10" y="102"/>
                  </a:lnTo>
                  <a:lnTo>
                    <a:pt x="6" y="100"/>
                  </a:lnTo>
                  <a:lnTo>
                    <a:pt x="4" y="98"/>
                  </a:lnTo>
                  <a:lnTo>
                    <a:pt x="2" y="98"/>
                  </a:lnTo>
                  <a:lnTo>
                    <a:pt x="2" y="96"/>
                  </a:lnTo>
                  <a:lnTo>
                    <a:pt x="4" y="96"/>
                  </a:lnTo>
                  <a:lnTo>
                    <a:pt x="4" y="94"/>
                  </a:lnTo>
                  <a:lnTo>
                    <a:pt x="2" y="94"/>
                  </a:lnTo>
                  <a:lnTo>
                    <a:pt x="2" y="93"/>
                  </a:lnTo>
                  <a:lnTo>
                    <a:pt x="2" y="91"/>
                  </a:lnTo>
                  <a:lnTo>
                    <a:pt x="2" y="89"/>
                  </a:lnTo>
                  <a:lnTo>
                    <a:pt x="4" y="89"/>
                  </a:lnTo>
                  <a:lnTo>
                    <a:pt x="4" y="87"/>
                  </a:lnTo>
                  <a:lnTo>
                    <a:pt x="4" y="89"/>
                  </a:lnTo>
                  <a:lnTo>
                    <a:pt x="6" y="89"/>
                  </a:lnTo>
                  <a:lnTo>
                    <a:pt x="8" y="89"/>
                  </a:lnTo>
                  <a:lnTo>
                    <a:pt x="10" y="89"/>
                  </a:lnTo>
                  <a:lnTo>
                    <a:pt x="8" y="89"/>
                  </a:lnTo>
                  <a:lnTo>
                    <a:pt x="8" y="87"/>
                  </a:lnTo>
                  <a:lnTo>
                    <a:pt x="10" y="87"/>
                  </a:lnTo>
                  <a:lnTo>
                    <a:pt x="12" y="87"/>
                  </a:lnTo>
                  <a:lnTo>
                    <a:pt x="14" y="87"/>
                  </a:lnTo>
                  <a:lnTo>
                    <a:pt x="14" y="85"/>
                  </a:lnTo>
                  <a:lnTo>
                    <a:pt x="14" y="87"/>
                  </a:lnTo>
                  <a:lnTo>
                    <a:pt x="15" y="87"/>
                  </a:lnTo>
                  <a:lnTo>
                    <a:pt x="15" y="85"/>
                  </a:lnTo>
                  <a:lnTo>
                    <a:pt x="14" y="85"/>
                  </a:lnTo>
                  <a:lnTo>
                    <a:pt x="14" y="83"/>
                  </a:lnTo>
                  <a:lnTo>
                    <a:pt x="12" y="83"/>
                  </a:lnTo>
                  <a:lnTo>
                    <a:pt x="10" y="83"/>
                  </a:lnTo>
                  <a:lnTo>
                    <a:pt x="10" y="85"/>
                  </a:lnTo>
                  <a:lnTo>
                    <a:pt x="8" y="83"/>
                  </a:lnTo>
                  <a:lnTo>
                    <a:pt x="8" y="85"/>
                  </a:lnTo>
                  <a:lnTo>
                    <a:pt x="6" y="85"/>
                  </a:lnTo>
                  <a:lnTo>
                    <a:pt x="8" y="85"/>
                  </a:lnTo>
                  <a:lnTo>
                    <a:pt x="8" y="87"/>
                  </a:lnTo>
                  <a:lnTo>
                    <a:pt x="6" y="87"/>
                  </a:lnTo>
                  <a:lnTo>
                    <a:pt x="6" y="85"/>
                  </a:lnTo>
                  <a:lnTo>
                    <a:pt x="4" y="85"/>
                  </a:lnTo>
                  <a:lnTo>
                    <a:pt x="2" y="83"/>
                  </a:lnTo>
                  <a:lnTo>
                    <a:pt x="4" y="83"/>
                  </a:lnTo>
                  <a:lnTo>
                    <a:pt x="2" y="83"/>
                  </a:lnTo>
                  <a:lnTo>
                    <a:pt x="2" y="81"/>
                  </a:lnTo>
                  <a:lnTo>
                    <a:pt x="0" y="81"/>
                  </a:lnTo>
                  <a:lnTo>
                    <a:pt x="0" y="79"/>
                  </a:lnTo>
                  <a:lnTo>
                    <a:pt x="2" y="79"/>
                  </a:lnTo>
                  <a:lnTo>
                    <a:pt x="2" y="77"/>
                  </a:lnTo>
                  <a:lnTo>
                    <a:pt x="2" y="75"/>
                  </a:lnTo>
                  <a:lnTo>
                    <a:pt x="2" y="73"/>
                  </a:lnTo>
                  <a:lnTo>
                    <a:pt x="4" y="73"/>
                  </a:lnTo>
                  <a:lnTo>
                    <a:pt x="4" y="71"/>
                  </a:lnTo>
                  <a:lnTo>
                    <a:pt x="6" y="71"/>
                  </a:lnTo>
                  <a:lnTo>
                    <a:pt x="6" y="69"/>
                  </a:lnTo>
                  <a:lnTo>
                    <a:pt x="8" y="68"/>
                  </a:lnTo>
                  <a:lnTo>
                    <a:pt x="8" y="66"/>
                  </a:lnTo>
                  <a:lnTo>
                    <a:pt x="10" y="64"/>
                  </a:lnTo>
                  <a:lnTo>
                    <a:pt x="10" y="62"/>
                  </a:lnTo>
                  <a:lnTo>
                    <a:pt x="12" y="62"/>
                  </a:lnTo>
                  <a:lnTo>
                    <a:pt x="14" y="62"/>
                  </a:lnTo>
                  <a:lnTo>
                    <a:pt x="14" y="60"/>
                  </a:lnTo>
                  <a:lnTo>
                    <a:pt x="15" y="58"/>
                  </a:lnTo>
                  <a:lnTo>
                    <a:pt x="15" y="56"/>
                  </a:lnTo>
                  <a:lnTo>
                    <a:pt x="17" y="54"/>
                  </a:lnTo>
                  <a:lnTo>
                    <a:pt x="17" y="52"/>
                  </a:lnTo>
                  <a:lnTo>
                    <a:pt x="17" y="50"/>
                  </a:lnTo>
                  <a:lnTo>
                    <a:pt x="17" y="48"/>
                  </a:lnTo>
                  <a:lnTo>
                    <a:pt x="15" y="46"/>
                  </a:lnTo>
                  <a:lnTo>
                    <a:pt x="15" y="45"/>
                  </a:lnTo>
                  <a:lnTo>
                    <a:pt x="15" y="43"/>
                  </a:lnTo>
                  <a:lnTo>
                    <a:pt x="15" y="41"/>
                  </a:lnTo>
                  <a:lnTo>
                    <a:pt x="15" y="39"/>
                  </a:lnTo>
                  <a:lnTo>
                    <a:pt x="15" y="41"/>
                  </a:lnTo>
                  <a:lnTo>
                    <a:pt x="14" y="41"/>
                  </a:lnTo>
                  <a:lnTo>
                    <a:pt x="14" y="39"/>
                  </a:lnTo>
                  <a:lnTo>
                    <a:pt x="14" y="37"/>
                  </a:lnTo>
                  <a:lnTo>
                    <a:pt x="14" y="35"/>
                  </a:lnTo>
                  <a:lnTo>
                    <a:pt x="12" y="35"/>
                  </a:lnTo>
                  <a:lnTo>
                    <a:pt x="10" y="35"/>
                  </a:lnTo>
                  <a:lnTo>
                    <a:pt x="10" y="31"/>
                  </a:lnTo>
                  <a:lnTo>
                    <a:pt x="8" y="31"/>
                  </a:lnTo>
                  <a:lnTo>
                    <a:pt x="8" y="29"/>
                  </a:lnTo>
                  <a:lnTo>
                    <a:pt x="8" y="27"/>
                  </a:lnTo>
                  <a:lnTo>
                    <a:pt x="8" y="25"/>
                  </a:lnTo>
                  <a:lnTo>
                    <a:pt x="8" y="23"/>
                  </a:lnTo>
                  <a:lnTo>
                    <a:pt x="8" y="22"/>
                  </a:lnTo>
                  <a:lnTo>
                    <a:pt x="6" y="22"/>
                  </a:lnTo>
                  <a:lnTo>
                    <a:pt x="4" y="22"/>
                  </a:lnTo>
                  <a:lnTo>
                    <a:pt x="4" y="20"/>
                  </a:lnTo>
                  <a:lnTo>
                    <a:pt x="2" y="20"/>
                  </a:lnTo>
                  <a:lnTo>
                    <a:pt x="4" y="18"/>
                  </a:lnTo>
                  <a:lnTo>
                    <a:pt x="2" y="18"/>
                  </a:lnTo>
                  <a:lnTo>
                    <a:pt x="2" y="16"/>
                  </a:lnTo>
                  <a:lnTo>
                    <a:pt x="2" y="14"/>
                  </a:lnTo>
                  <a:lnTo>
                    <a:pt x="0" y="14"/>
                  </a:lnTo>
                  <a:lnTo>
                    <a:pt x="2" y="12"/>
                  </a:lnTo>
                  <a:lnTo>
                    <a:pt x="4" y="10"/>
                  </a:lnTo>
                  <a:lnTo>
                    <a:pt x="6" y="10"/>
                  </a:lnTo>
                  <a:lnTo>
                    <a:pt x="8" y="8"/>
                  </a:lnTo>
                  <a:lnTo>
                    <a:pt x="8" y="6"/>
                  </a:lnTo>
                  <a:lnTo>
                    <a:pt x="10" y="6"/>
                  </a:lnTo>
                  <a:lnTo>
                    <a:pt x="12" y="6"/>
                  </a:lnTo>
                  <a:lnTo>
                    <a:pt x="12" y="4"/>
                  </a:lnTo>
                  <a:lnTo>
                    <a:pt x="14" y="4"/>
                  </a:lnTo>
                  <a:lnTo>
                    <a:pt x="15" y="4"/>
                  </a:lnTo>
                  <a:lnTo>
                    <a:pt x="17" y="2"/>
                  </a:lnTo>
                  <a:lnTo>
                    <a:pt x="19" y="2"/>
                  </a:lnTo>
                  <a:lnTo>
                    <a:pt x="21" y="2"/>
                  </a:lnTo>
                  <a:lnTo>
                    <a:pt x="23" y="2"/>
                  </a:lnTo>
                  <a:lnTo>
                    <a:pt x="23" y="0"/>
                  </a:lnTo>
                  <a:lnTo>
                    <a:pt x="2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7" name="Freeform 126"/>
            <p:cNvSpPr>
              <a:spLocks noEditPoints="1"/>
            </p:cNvSpPr>
            <p:nvPr/>
          </p:nvSpPr>
          <p:spPr bwMode="auto">
            <a:xfrm>
              <a:off x="6780213" y="3619500"/>
              <a:ext cx="276225" cy="133350"/>
            </a:xfrm>
            <a:custGeom>
              <a:avLst/>
              <a:gdLst>
                <a:gd name="T0" fmla="*/ 165 w 174"/>
                <a:gd name="T1" fmla="*/ 29 h 84"/>
                <a:gd name="T2" fmla="*/ 151 w 174"/>
                <a:gd name="T3" fmla="*/ 35 h 84"/>
                <a:gd name="T4" fmla="*/ 142 w 174"/>
                <a:gd name="T5" fmla="*/ 44 h 84"/>
                <a:gd name="T6" fmla="*/ 130 w 174"/>
                <a:gd name="T7" fmla="*/ 48 h 84"/>
                <a:gd name="T8" fmla="*/ 119 w 174"/>
                <a:gd name="T9" fmla="*/ 50 h 84"/>
                <a:gd name="T10" fmla="*/ 113 w 174"/>
                <a:gd name="T11" fmla="*/ 59 h 84"/>
                <a:gd name="T12" fmla="*/ 105 w 174"/>
                <a:gd name="T13" fmla="*/ 61 h 84"/>
                <a:gd name="T14" fmla="*/ 100 w 174"/>
                <a:gd name="T15" fmla="*/ 58 h 84"/>
                <a:gd name="T16" fmla="*/ 88 w 174"/>
                <a:gd name="T17" fmla="*/ 58 h 84"/>
                <a:gd name="T18" fmla="*/ 80 w 174"/>
                <a:gd name="T19" fmla="*/ 67 h 84"/>
                <a:gd name="T20" fmla="*/ 73 w 174"/>
                <a:gd name="T21" fmla="*/ 73 h 84"/>
                <a:gd name="T22" fmla="*/ 69 w 174"/>
                <a:gd name="T23" fmla="*/ 81 h 84"/>
                <a:gd name="T24" fmla="*/ 55 w 174"/>
                <a:gd name="T25" fmla="*/ 83 h 84"/>
                <a:gd name="T26" fmla="*/ 48 w 174"/>
                <a:gd name="T27" fmla="*/ 84 h 84"/>
                <a:gd name="T28" fmla="*/ 38 w 174"/>
                <a:gd name="T29" fmla="*/ 84 h 84"/>
                <a:gd name="T30" fmla="*/ 34 w 174"/>
                <a:gd name="T31" fmla="*/ 77 h 84"/>
                <a:gd name="T32" fmla="*/ 25 w 174"/>
                <a:gd name="T33" fmla="*/ 81 h 84"/>
                <a:gd name="T34" fmla="*/ 15 w 174"/>
                <a:gd name="T35" fmla="*/ 79 h 84"/>
                <a:gd name="T36" fmla="*/ 9 w 174"/>
                <a:gd name="T37" fmla="*/ 79 h 84"/>
                <a:gd name="T38" fmla="*/ 0 w 174"/>
                <a:gd name="T39" fmla="*/ 79 h 84"/>
                <a:gd name="T40" fmla="*/ 4 w 174"/>
                <a:gd name="T41" fmla="*/ 69 h 84"/>
                <a:gd name="T42" fmla="*/ 15 w 174"/>
                <a:gd name="T43" fmla="*/ 65 h 84"/>
                <a:gd name="T44" fmla="*/ 21 w 174"/>
                <a:gd name="T45" fmla="*/ 69 h 84"/>
                <a:gd name="T46" fmla="*/ 30 w 174"/>
                <a:gd name="T47" fmla="*/ 63 h 84"/>
                <a:gd name="T48" fmla="*/ 38 w 174"/>
                <a:gd name="T49" fmla="*/ 63 h 84"/>
                <a:gd name="T50" fmla="*/ 42 w 174"/>
                <a:gd name="T51" fmla="*/ 61 h 84"/>
                <a:gd name="T52" fmla="*/ 48 w 174"/>
                <a:gd name="T53" fmla="*/ 61 h 84"/>
                <a:gd name="T54" fmla="*/ 52 w 174"/>
                <a:gd name="T55" fmla="*/ 58 h 84"/>
                <a:gd name="T56" fmla="*/ 59 w 174"/>
                <a:gd name="T57" fmla="*/ 54 h 84"/>
                <a:gd name="T58" fmla="*/ 55 w 174"/>
                <a:gd name="T59" fmla="*/ 50 h 84"/>
                <a:gd name="T60" fmla="*/ 46 w 174"/>
                <a:gd name="T61" fmla="*/ 48 h 84"/>
                <a:gd name="T62" fmla="*/ 40 w 174"/>
                <a:gd name="T63" fmla="*/ 40 h 84"/>
                <a:gd name="T64" fmla="*/ 36 w 174"/>
                <a:gd name="T65" fmla="*/ 40 h 84"/>
                <a:gd name="T66" fmla="*/ 30 w 174"/>
                <a:gd name="T67" fmla="*/ 46 h 84"/>
                <a:gd name="T68" fmla="*/ 23 w 174"/>
                <a:gd name="T69" fmla="*/ 42 h 84"/>
                <a:gd name="T70" fmla="*/ 15 w 174"/>
                <a:gd name="T71" fmla="*/ 36 h 84"/>
                <a:gd name="T72" fmla="*/ 21 w 174"/>
                <a:gd name="T73" fmla="*/ 31 h 84"/>
                <a:gd name="T74" fmla="*/ 28 w 174"/>
                <a:gd name="T75" fmla="*/ 23 h 84"/>
                <a:gd name="T76" fmla="*/ 27 w 174"/>
                <a:gd name="T77" fmla="*/ 17 h 84"/>
                <a:gd name="T78" fmla="*/ 28 w 174"/>
                <a:gd name="T79" fmla="*/ 13 h 84"/>
                <a:gd name="T80" fmla="*/ 34 w 174"/>
                <a:gd name="T81" fmla="*/ 10 h 84"/>
                <a:gd name="T82" fmla="*/ 44 w 174"/>
                <a:gd name="T83" fmla="*/ 10 h 84"/>
                <a:gd name="T84" fmla="*/ 55 w 174"/>
                <a:gd name="T85" fmla="*/ 13 h 84"/>
                <a:gd name="T86" fmla="*/ 67 w 174"/>
                <a:gd name="T87" fmla="*/ 17 h 84"/>
                <a:gd name="T88" fmla="*/ 67 w 174"/>
                <a:gd name="T89" fmla="*/ 4 h 84"/>
                <a:gd name="T90" fmla="*/ 80 w 174"/>
                <a:gd name="T91" fmla="*/ 2 h 84"/>
                <a:gd name="T92" fmla="*/ 90 w 174"/>
                <a:gd name="T93" fmla="*/ 8 h 84"/>
                <a:gd name="T94" fmla="*/ 103 w 174"/>
                <a:gd name="T95" fmla="*/ 8 h 84"/>
                <a:gd name="T96" fmla="*/ 111 w 174"/>
                <a:gd name="T97" fmla="*/ 6 h 84"/>
                <a:gd name="T98" fmla="*/ 123 w 174"/>
                <a:gd name="T99" fmla="*/ 6 h 84"/>
                <a:gd name="T100" fmla="*/ 130 w 174"/>
                <a:gd name="T101" fmla="*/ 8 h 84"/>
                <a:gd name="T102" fmla="*/ 144 w 174"/>
                <a:gd name="T103" fmla="*/ 8 h 84"/>
                <a:gd name="T104" fmla="*/ 155 w 174"/>
                <a:gd name="T105" fmla="*/ 10 h 84"/>
                <a:gd name="T106" fmla="*/ 165 w 174"/>
                <a:gd name="T107" fmla="*/ 17 h 84"/>
                <a:gd name="T108" fmla="*/ 28 w 174"/>
                <a:gd name="T109" fmla="*/ 67 h 84"/>
                <a:gd name="T110" fmla="*/ 28 w 174"/>
                <a:gd name="T111" fmla="*/ 71 h 84"/>
                <a:gd name="T112" fmla="*/ 38 w 174"/>
                <a:gd name="T113" fmla="*/ 71 h 84"/>
                <a:gd name="T114" fmla="*/ 23 w 174"/>
                <a:gd name="T115" fmla="*/ 7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4" h="84">
                  <a:moveTo>
                    <a:pt x="174" y="23"/>
                  </a:moveTo>
                  <a:lnTo>
                    <a:pt x="174" y="25"/>
                  </a:lnTo>
                  <a:lnTo>
                    <a:pt x="172" y="27"/>
                  </a:lnTo>
                  <a:lnTo>
                    <a:pt x="169" y="27"/>
                  </a:lnTo>
                  <a:lnTo>
                    <a:pt x="167" y="27"/>
                  </a:lnTo>
                  <a:lnTo>
                    <a:pt x="167" y="29"/>
                  </a:lnTo>
                  <a:lnTo>
                    <a:pt x="165" y="29"/>
                  </a:lnTo>
                  <a:lnTo>
                    <a:pt x="163" y="31"/>
                  </a:lnTo>
                  <a:lnTo>
                    <a:pt x="161" y="31"/>
                  </a:lnTo>
                  <a:lnTo>
                    <a:pt x="159" y="31"/>
                  </a:lnTo>
                  <a:lnTo>
                    <a:pt x="157" y="33"/>
                  </a:lnTo>
                  <a:lnTo>
                    <a:pt x="155" y="33"/>
                  </a:lnTo>
                  <a:lnTo>
                    <a:pt x="153" y="35"/>
                  </a:lnTo>
                  <a:lnTo>
                    <a:pt x="151" y="35"/>
                  </a:lnTo>
                  <a:lnTo>
                    <a:pt x="149" y="36"/>
                  </a:lnTo>
                  <a:lnTo>
                    <a:pt x="148" y="36"/>
                  </a:lnTo>
                  <a:lnTo>
                    <a:pt x="148" y="38"/>
                  </a:lnTo>
                  <a:lnTo>
                    <a:pt x="146" y="38"/>
                  </a:lnTo>
                  <a:lnTo>
                    <a:pt x="144" y="40"/>
                  </a:lnTo>
                  <a:lnTo>
                    <a:pt x="144" y="42"/>
                  </a:lnTo>
                  <a:lnTo>
                    <a:pt x="142" y="44"/>
                  </a:lnTo>
                  <a:lnTo>
                    <a:pt x="142" y="46"/>
                  </a:lnTo>
                  <a:lnTo>
                    <a:pt x="140" y="46"/>
                  </a:lnTo>
                  <a:lnTo>
                    <a:pt x="138" y="46"/>
                  </a:lnTo>
                  <a:lnTo>
                    <a:pt x="136" y="46"/>
                  </a:lnTo>
                  <a:lnTo>
                    <a:pt x="134" y="48"/>
                  </a:lnTo>
                  <a:lnTo>
                    <a:pt x="132" y="48"/>
                  </a:lnTo>
                  <a:lnTo>
                    <a:pt x="130" y="48"/>
                  </a:lnTo>
                  <a:lnTo>
                    <a:pt x="128" y="48"/>
                  </a:lnTo>
                  <a:lnTo>
                    <a:pt x="126" y="48"/>
                  </a:lnTo>
                  <a:lnTo>
                    <a:pt x="124" y="48"/>
                  </a:lnTo>
                  <a:lnTo>
                    <a:pt x="123" y="46"/>
                  </a:lnTo>
                  <a:lnTo>
                    <a:pt x="121" y="48"/>
                  </a:lnTo>
                  <a:lnTo>
                    <a:pt x="119" y="48"/>
                  </a:lnTo>
                  <a:lnTo>
                    <a:pt x="119" y="50"/>
                  </a:lnTo>
                  <a:lnTo>
                    <a:pt x="119" y="52"/>
                  </a:lnTo>
                  <a:lnTo>
                    <a:pt x="117" y="52"/>
                  </a:lnTo>
                  <a:lnTo>
                    <a:pt x="117" y="54"/>
                  </a:lnTo>
                  <a:lnTo>
                    <a:pt x="117" y="56"/>
                  </a:lnTo>
                  <a:lnTo>
                    <a:pt x="115" y="58"/>
                  </a:lnTo>
                  <a:lnTo>
                    <a:pt x="115" y="59"/>
                  </a:lnTo>
                  <a:lnTo>
                    <a:pt x="113" y="59"/>
                  </a:lnTo>
                  <a:lnTo>
                    <a:pt x="113" y="61"/>
                  </a:lnTo>
                  <a:lnTo>
                    <a:pt x="111" y="61"/>
                  </a:lnTo>
                  <a:lnTo>
                    <a:pt x="111" y="59"/>
                  </a:lnTo>
                  <a:lnTo>
                    <a:pt x="109" y="59"/>
                  </a:lnTo>
                  <a:lnTo>
                    <a:pt x="109" y="61"/>
                  </a:lnTo>
                  <a:lnTo>
                    <a:pt x="107" y="61"/>
                  </a:lnTo>
                  <a:lnTo>
                    <a:pt x="105" y="61"/>
                  </a:lnTo>
                  <a:lnTo>
                    <a:pt x="105" y="63"/>
                  </a:lnTo>
                  <a:lnTo>
                    <a:pt x="103" y="61"/>
                  </a:lnTo>
                  <a:lnTo>
                    <a:pt x="101" y="63"/>
                  </a:lnTo>
                  <a:lnTo>
                    <a:pt x="101" y="61"/>
                  </a:lnTo>
                  <a:lnTo>
                    <a:pt x="101" y="59"/>
                  </a:lnTo>
                  <a:lnTo>
                    <a:pt x="101" y="58"/>
                  </a:lnTo>
                  <a:lnTo>
                    <a:pt x="100" y="58"/>
                  </a:lnTo>
                  <a:lnTo>
                    <a:pt x="100" y="56"/>
                  </a:lnTo>
                  <a:lnTo>
                    <a:pt x="98" y="56"/>
                  </a:lnTo>
                  <a:lnTo>
                    <a:pt x="96" y="59"/>
                  </a:lnTo>
                  <a:lnTo>
                    <a:pt x="94" y="59"/>
                  </a:lnTo>
                  <a:lnTo>
                    <a:pt x="92" y="59"/>
                  </a:lnTo>
                  <a:lnTo>
                    <a:pt x="90" y="59"/>
                  </a:lnTo>
                  <a:lnTo>
                    <a:pt x="88" y="58"/>
                  </a:lnTo>
                  <a:lnTo>
                    <a:pt x="88" y="59"/>
                  </a:lnTo>
                  <a:lnTo>
                    <a:pt x="88" y="61"/>
                  </a:lnTo>
                  <a:lnTo>
                    <a:pt x="86" y="61"/>
                  </a:lnTo>
                  <a:lnTo>
                    <a:pt x="86" y="63"/>
                  </a:lnTo>
                  <a:lnTo>
                    <a:pt x="84" y="63"/>
                  </a:lnTo>
                  <a:lnTo>
                    <a:pt x="82" y="65"/>
                  </a:lnTo>
                  <a:lnTo>
                    <a:pt x="80" y="67"/>
                  </a:lnTo>
                  <a:lnTo>
                    <a:pt x="78" y="67"/>
                  </a:lnTo>
                  <a:lnTo>
                    <a:pt x="76" y="67"/>
                  </a:lnTo>
                  <a:lnTo>
                    <a:pt x="75" y="67"/>
                  </a:lnTo>
                  <a:lnTo>
                    <a:pt x="75" y="69"/>
                  </a:lnTo>
                  <a:lnTo>
                    <a:pt x="73" y="69"/>
                  </a:lnTo>
                  <a:lnTo>
                    <a:pt x="73" y="71"/>
                  </a:lnTo>
                  <a:lnTo>
                    <a:pt x="73" y="73"/>
                  </a:lnTo>
                  <a:lnTo>
                    <a:pt x="73" y="75"/>
                  </a:lnTo>
                  <a:lnTo>
                    <a:pt x="73" y="77"/>
                  </a:lnTo>
                  <a:lnTo>
                    <a:pt x="75" y="77"/>
                  </a:lnTo>
                  <a:lnTo>
                    <a:pt x="73" y="77"/>
                  </a:lnTo>
                  <a:lnTo>
                    <a:pt x="73" y="79"/>
                  </a:lnTo>
                  <a:lnTo>
                    <a:pt x="73" y="81"/>
                  </a:lnTo>
                  <a:lnTo>
                    <a:pt x="69" y="81"/>
                  </a:lnTo>
                  <a:lnTo>
                    <a:pt x="67" y="81"/>
                  </a:lnTo>
                  <a:lnTo>
                    <a:pt x="65" y="81"/>
                  </a:lnTo>
                  <a:lnTo>
                    <a:pt x="63" y="81"/>
                  </a:lnTo>
                  <a:lnTo>
                    <a:pt x="61" y="83"/>
                  </a:lnTo>
                  <a:lnTo>
                    <a:pt x="59" y="83"/>
                  </a:lnTo>
                  <a:lnTo>
                    <a:pt x="57" y="83"/>
                  </a:lnTo>
                  <a:lnTo>
                    <a:pt x="55" y="83"/>
                  </a:lnTo>
                  <a:lnTo>
                    <a:pt x="53" y="81"/>
                  </a:lnTo>
                  <a:lnTo>
                    <a:pt x="52" y="83"/>
                  </a:lnTo>
                  <a:lnTo>
                    <a:pt x="52" y="81"/>
                  </a:lnTo>
                  <a:lnTo>
                    <a:pt x="52" y="83"/>
                  </a:lnTo>
                  <a:lnTo>
                    <a:pt x="50" y="83"/>
                  </a:lnTo>
                  <a:lnTo>
                    <a:pt x="48" y="83"/>
                  </a:lnTo>
                  <a:lnTo>
                    <a:pt x="48" y="84"/>
                  </a:lnTo>
                  <a:lnTo>
                    <a:pt x="46" y="84"/>
                  </a:lnTo>
                  <a:lnTo>
                    <a:pt x="44" y="84"/>
                  </a:lnTo>
                  <a:lnTo>
                    <a:pt x="44" y="83"/>
                  </a:lnTo>
                  <a:lnTo>
                    <a:pt x="42" y="83"/>
                  </a:lnTo>
                  <a:lnTo>
                    <a:pt x="40" y="83"/>
                  </a:lnTo>
                  <a:lnTo>
                    <a:pt x="40" y="84"/>
                  </a:lnTo>
                  <a:lnTo>
                    <a:pt x="38" y="84"/>
                  </a:lnTo>
                  <a:lnTo>
                    <a:pt x="38" y="83"/>
                  </a:lnTo>
                  <a:lnTo>
                    <a:pt x="38" y="81"/>
                  </a:lnTo>
                  <a:lnTo>
                    <a:pt x="36" y="81"/>
                  </a:lnTo>
                  <a:lnTo>
                    <a:pt x="34" y="79"/>
                  </a:lnTo>
                  <a:lnTo>
                    <a:pt x="36" y="79"/>
                  </a:lnTo>
                  <a:lnTo>
                    <a:pt x="36" y="77"/>
                  </a:lnTo>
                  <a:lnTo>
                    <a:pt x="34" y="77"/>
                  </a:lnTo>
                  <a:lnTo>
                    <a:pt x="32" y="77"/>
                  </a:lnTo>
                  <a:lnTo>
                    <a:pt x="32" y="79"/>
                  </a:lnTo>
                  <a:lnTo>
                    <a:pt x="30" y="79"/>
                  </a:lnTo>
                  <a:lnTo>
                    <a:pt x="28" y="79"/>
                  </a:lnTo>
                  <a:lnTo>
                    <a:pt x="28" y="81"/>
                  </a:lnTo>
                  <a:lnTo>
                    <a:pt x="27" y="81"/>
                  </a:lnTo>
                  <a:lnTo>
                    <a:pt x="25" y="81"/>
                  </a:lnTo>
                  <a:lnTo>
                    <a:pt x="23" y="81"/>
                  </a:lnTo>
                  <a:lnTo>
                    <a:pt x="23" y="79"/>
                  </a:lnTo>
                  <a:lnTo>
                    <a:pt x="21" y="79"/>
                  </a:lnTo>
                  <a:lnTo>
                    <a:pt x="21" y="77"/>
                  </a:lnTo>
                  <a:lnTo>
                    <a:pt x="19" y="77"/>
                  </a:lnTo>
                  <a:lnTo>
                    <a:pt x="17" y="77"/>
                  </a:lnTo>
                  <a:lnTo>
                    <a:pt x="15" y="79"/>
                  </a:lnTo>
                  <a:lnTo>
                    <a:pt x="15" y="77"/>
                  </a:lnTo>
                  <a:lnTo>
                    <a:pt x="13" y="77"/>
                  </a:lnTo>
                  <a:lnTo>
                    <a:pt x="13" y="79"/>
                  </a:lnTo>
                  <a:lnTo>
                    <a:pt x="13" y="77"/>
                  </a:lnTo>
                  <a:lnTo>
                    <a:pt x="11" y="77"/>
                  </a:lnTo>
                  <a:lnTo>
                    <a:pt x="11" y="79"/>
                  </a:lnTo>
                  <a:lnTo>
                    <a:pt x="9" y="79"/>
                  </a:lnTo>
                  <a:lnTo>
                    <a:pt x="7" y="79"/>
                  </a:lnTo>
                  <a:lnTo>
                    <a:pt x="7" y="77"/>
                  </a:lnTo>
                  <a:lnTo>
                    <a:pt x="5" y="77"/>
                  </a:lnTo>
                  <a:lnTo>
                    <a:pt x="4" y="77"/>
                  </a:lnTo>
                  <a:lnTo>
                    <a:pt x="4" y="79"/>
                  </a:lnTo>
                  <a:lnTo>
                    <a:pt x="2" y="79"/>
                  </a:lnTo>
                  <a:lnTo>
                    <a:pt x="0" y="79"/>
                  </a:lnTo>
                  <a:lnTo>
                    <a:pt x="0" y="75"/>
                  </a:lnTo>
                  <a:lnTo>
                    <a:pt x="0" y="73"/>
                  </a:lnTo>
                  <a:lnTo>
                    <a:pt x="0" y="69"/>
                  </a:lnTo>
                  <a:lnTo>
                    <a:pt x="2" y="69"/>
                  </a:lnTo>
                  <a:lnTo>
                    <a:pt x="2" y="71"/>
                  </a:lnTo>
                  <a:lnTo>
                    <a:pt x="4" y="71"/>
                  </a:lnTo>
                  <a:lnTo>
                    <a:pt x="4" y="69"/>
                  </a:lnTo>
                  <a:lnTo>
                    <a:pt x="4" y="67"/>
                  </a:lnTo>
                  <a:lnTo>
                    <a:pt x="4" y="65"/>
                  </a:lnTo>
                  <a:lnTo>
                    <a:pt x="4" y="67"/>
                  </a:lnTo>
                  <a:lnTo>
                    <a:pt x="11" y="63"/>
                  </a:lnTo>
                  <a:lnTo>
                    <a:pt x="11" y="65"/>
                  </a:lnTo>
                  <a:lnTo>
                    <a:pt x="13" y="65"/>
                  </a:lnTo>
                  <a:lnTo>
                    <a:pt x="15" y="65"/>
                  </a:lnTo>
                  <a:lnTo>
                    <a:pt x="15" y="67"/>
                  </a:lnTo>
                  <a:lnTo>
                    <a:pt x="17" y="67"/>
                  </a:lnTo>
                  <a:lnTo>
                    <a:pt x="19" y="67"/>
                  </a:lnTo>
                  <a:lnTo>
                    <a:pt x="19" y="69"/>
                  </a:lnTo>
                  <a:lnTo>
                    <a:pt x="19" y="71"/>
                  </a:lnTo>
                  <a:lnTo>
                    <a:pt x="19" y="69"/>
                  </a:lnTo>
                  <a:lnTo>
                    <a:pt x="21" y="69"/>
                  </a:lnTo>
                  <a:lnTo>
                    <a:pt x="21" y="67"/>
                  </a:lnTo>
                  <a:lnTo>
                    <a:pt x="23" y="65"/>
                  </a:lnTo>
                  <a:lnTo>
                    <a:pt x="25" y="65"/>
                  </a:lnTo>
                  <a:lnTo>
                    <a:pt x="27" y="65"/>
                  </a:lnTo>
                  <a:lnTo>
                    <a:pt x="27" y="63"/>
                  </a:lnTo>
                  <a:lnTo>
                    <a:pt x="28" y="63"/>
                  </a:lnTo>
                  <a:lnTo>
                    <a:pt x="30" y="63"/>
                  </a:lnTo>
                  <a:lnTo>
                    <a:pt x="30" y="61"/>
                  </a:lnTo>
                  <a:lnTo>
                    <a:pt x="32" y="61"/>
                  </a:lnTo>
                  <a:lnTo>
                    <a:pt x="32" y="63"/>
                  </a:lnTo>
                  <a:lnTo>
                    <a:pt x="34" y="63"/>
                  </a:lnTo>
                  <a:lnTo>
                    <a:pt x="36" y="65"/>
                  </a:lnTo>
                  <a:lnTo>
                    <a:pt x="36" y="63"/>
                  </a:lnTo>
                  <a:lnTo>
                    <a:pt x="38" y="63"/>
                  </a:lnTo>
                  <a:lnTo>
                    <a:pt x="38" y="65"/>
                  </a:lnTo>
                  <a:lnTo>
                    <a:pt x="40" y="65"/>
                  </a:lnTo>
                  <a:lnTo>
                    <a:pt x="40" y="63"/>
                  </a:lnTo>
                  <a:lnTo>
                    <a:pt x="42" y="63"/>
                  </a:lnTo>
                  <a:lnTo>
                    <a:pt x="44" y="63"/>
                  </a:lnTo>
                  <a:lnTo>
                    <a:pt x="42" y="63"/>
                  </a:lnTo>
                  <a:lnTo>
                    <a:pt x="42" y="61"/>
                  </a:lnTo>
                  <a:lnTo>
                    <a:pt x="44" y="61"/>
                  </a:lnTo>
                  <a:lnTo>
                    <a:pt x="44" y="59"/>
                  </a:lnTo>
                  <a:lnTo>
                    <a:pt x="46" y="59"/>
                  </a:lnTo>
                  <a:lnTo>
                    <a:pt x="48" y="59"/>
                  </a:lnTo>
                  <a:lnTo>
                    <a:pt x="46" y="59"/>
                  </a:lnTo>
                  <a:lnTo>
                    <a:pt x="48" y="59"/>
                  </a:lnTo>
                  <a:lnTo>
                    <a:pt x="48" y="61"/>
                  </a:lnTo>
                  <a:lnTo>
                    <a:pt x="50" y="61"/>
                  </a:lnTo>
                  <a:lnTo>
                    <a:pt x="50" y="59"/>
                  </a:lnTo>
                  <a:lnTo>
                    <a:pt x="50" y="58"/>
                  </a:lnTo>
                  <a:lnTo>
                    <a:pt x="48" y="56"/>
                  </a:lnTo>
                  <a:lnTo>
                    <a:pt x="50" y="56"/>
                  </a:lnTo>
                  <a:lnTo>
                    <a:pt x="50" y="58"/>
                  </a:lnTo>
                  <a:lnTo>
                    <a:pt x="52" y="58"/>
                  </a:lnTo>
                  <a:lnTo>
                    <a:pt x="53" y="58"/>
                  </a:lnTo>
                  <a:lnTo>
                    <a:pt x="53" y="56"/>
                  </a:lnTo>
                  <a:lnTo>
                    <a:pt x="55" y="58"/>
                  </a:lnTo>
                  <a:lnTo>
                    <a:pt x="55" y="56"/>
                  </a:lnTo>
                  <a:lnTo>
                    <a:pt x="55" y="54"/>
                  </a:lnTo>
                  <a:lnTo>
                    <a:pt x="57" y="54"/>
                  </a:lnTo>
                  <a:lnTo>
                    <a:pt x="59" y="54"/>
                  </a:lnTo>
                  <a:lnTo>
                    <a:pt x="59" y="52"/>
                  </a:lnTo>
                  <a:lnTo>
                    <a:pt x="61" y="52"/>
                  </a:lnTo>
                  <a:lnTo>
                    <a:pt x="59" y="52"/>
                  </a:lnTo>
                  <a:lnTo>
                    <a:pt x="59" y="50"/>
                  </a:lnTo>
                  <a:lnTo>
                    <a:pt x="57" y="52"/>
                  </a:lnTo>
                  <a:lnTo>
                    <a:pt x="57" y="50"/>
                  </a:lnTo>
                  <a:lnTo>
                    <a:pt x="55" y="50"/>
                  </a:lnTo>
                  <a:lnTo>
                    <a:pt x="53" y="50"/>
                  </a:lnTo>
                  <a:lnTo>
                    <a:pt x="52" y="50"/>
                  </a:lnTo>
                  <a:lnTo>
                    <a:pt x="52" y="48"/>
                  </a:lnTo>
                  <a:lnTo>
                    <a:pt x="50" y="48"/>
                  </a:lnTo>
                  <a:lnTo>
                    <a:pt x="48" y="46"/>
                  </a:lnTo>
                  <a:lnTo>
                    <a:pt x="48" y="48"/>
                  </a:lnTo>
                  <a:lnTo>
                    <a:pt x="46" y="48"/>
                  </a:lnTo>
                  <a:lnTo>
                    <a:pt x="46" y="46"/>
                  </a:lnTo>
                  <a:lnTo>
                    <a:pt x="46" y="44"/>
                  </a:lnTo>
                  <a:lnTo>
                    <a:pt x="44" y="44"/>
                  </a:lnTo>
                  <a:lnTo>
                    <a:pt x="42" y="44"/>
                  </a:lnTo>
                  <a:lnTo>
                    <a:pt x="40" y="44"/>
                  </a:lnTo>
                  <a:lnTo>
                    <a:pt x="40" y="42"/>
                  </a:lnTo>
                  <a:lnTo>
                    <a:pt x="40" y="40"/>
                  </a:lnTo>
                  <a:lnTo>
                    <a:pt x="40" y="38"/>
                  </a:lnTo>
                  <a:lnTo>
                    <a:pt x="38" y="38"/>
                  </a:lnTo>
                  <a:lnTo>
                    <a:pt x="38" y="36"/>
                  </a:lnTo>
                  <a:lnTo>
                    <a:pt x="36" y="36"/>
                  </a:lnTo>
                  <a:lnTo>
                    <a:pt x="36" y="38"/>
                  </a:lnTo>
                  <a:lnTo>
                    <a:pt x="38" y="38"/>
                  </a:lnTo>
                  <a:lnTo>
                    <a:pt x="36" y="40"/>
                  </a:lnTo>
                  <a:lnTo>
                    <a:pt x="36" y="42"/>
                  </a:lnTo>
                  <a:lnTo>
                    <a:pt x="34" y="40"/>
                  </a:lnTo>
                  <a:lnTo>
                    <a:pt x="34" y="44"/>
                  </a:lnTo>
                  <a:lnTo>
                    <a:pt x="34" y="46"/>
                  </a:lnTo>
                  <a:lnTo>
                    <a:pt x="32" y="44"/>
                  </a:lnTo>
                  <a:lnTo>
                    <a:pt x="32" y="46"/>
                  </a:lnTo>
                  <a:lnTo>
                    <a:pt x="30" y="46"/>
                  </a:lnTo>
                  <a:lnTo>
                    <a:pt x="30" y="44"/>
                  </a:lnTo>
                  <a:lnTo>
                    <a:pt x="30" y="46"/>
                  </a:lnTo>
                  <a:lnTo>
                    <a:pt x="28" y="44"/>
                  </a:lnTo>
                  <a:lnTo>
                    <a:pt x="27" y="44"/>
                  </a:lnTo>
                  <a:lnTo>
                    <a:pt x="25" y="44"/>
                  </a:lnTo>
                  <a:lnTo>
                    <a:pt x="25" y="42"/>
                  </a:lnTo>
                  <a:lnTo>
                    <a:pt x="23" y="42"/>
                  </a:lnTo>
                  <a:lnTo>
                    <a:pt x="23" y="40"/>
                  </a:lnTo>
                  <a:lnTo>
                    <a:pt x="23" y="38"/>
                  </a:lnTo>
                  <a:lnTo>
                    <a:pt x="21" y="38"/>
                  </a:lnTo>
                  <a:lnTo>
                    <a:pt x="19" y="38"/>
                  </a:lnTo>
                  <a:lnTo>
                    <a:pt x="17" y="38"/>
                  </a:lnTo>
                  <a:lnTo>
                    <a:pt x="17" y="36"/>
                  </a:lnTo>
                  <a:lnTo>
                    <a:pt x="15" y="36"/>
                  </a:lnTo>
                  <a:lnTo>
                    <a:pt x="13" y="36"/>
                  </a:lnTo>
                  <a:lnTo>
                    <a:pt x="13" y="35"/>
                  </a:lnTo>
                  <a:lnTo>
                    <a:pt x="17" y="35"/>
                  </a:lnTo>
                  <a:lnTo>
                    <a:pt x="17" y="33"/>
                  </a:lnTo>
                  <a:lnTo>
                    <a:pt x="19" y="33"/>
                  </a:lnTo>
                  <a:lnTo>
                    <a:pt x="19" y="31"/>
                  </a:lnTo>
                  <a:lnTo>
                    <a:pt x="21" y="31"/>
                  </a:lnTo>
                  <a:lnTo>
                    <a:pt x="21" y="29"/>
                  </a:lnTo>
                  <a:lnTo>
                    <a:pt x="23" y="29"/>
                  </a:lnTo>
                  <a:lnTo>
                    <a:pt x="25" y="29"/>
                  </a:lnTo>
                  <a:lnTo>
                    <a:pt x="25" y="27"/>
                  </a:lnTo>
                  <a:lnTo>
                    <a:pt x="25" y="25"/>
                  </a:lnTo>
                  <a:lnTo>
                    <a:pt x="27" y="25"/>
                  </a:lnTo>
                  <a:lnTo>
                    <a:pt x="28" y="23"/>
                  </a:lnTo>
                  <a:lnTo>
                    <a:pt x="30" y="23"/>
                  </a:lnTo>
                  <a:lnTo>
                    <a:pt x="28" y="21"/>
                  </a:lnTo>
                  <a:lnTo>
                    <a:pt x="27" y="21"/>
                  </a:lnTo>
                  <a:lnTo>
                    <a:pt x="25" y="21"/>
                  </a:lnTo>
                  <a:lnTo>
                    <a:pt x="25" y="19"/>
                  </a:lnTo>
                  <a:lnTo>
                    <a:pt x="27" y="19"/>
                  </a:lnTo>
                  <a:lnTo>
                    <a:pt x="27" y="17"/>
                  </a:lnTo>
                  <a:lnTo>
                    <a:pt x="27" y="15"/>
                  </a:lnTo>
                  <a:lnTo>
                    <a:pt x="27" y="17"/>
                  </a:lnTo>
                  <a:lnTo>
                    <a:pt x="28" y="17"/>
                  </a:lnTo>
                  <a:lnTo>
                    <a:pt x="28" y="15"/>
                  </a:lnTo>
                  <a:lnTo>
                    <a:pt x="27" y="15"/>
                  </a:lnTo>
                  <a:lnTo>
                    <a:pt x="27" y="13"/>
                  </a:lnTo>
                  <a:lnTo>
                    <a:pt x="28" y="13"/>
                  </a:lnTo>
                  <a:lnTo>
                    <a:pt x="28" y="12"/>
                  </a:lnTo>
                  <a:lnTo>
                    <a:pt x="30" y="12"/>
                  </a:lnTo>
                  <a:lnTo>
                    <a:pt x="30" y="10"/>
                  </a:lnTo>
                  <a:lnTo>
                    <a:pt x="32" y="10"/>
                  </a:lnTo>
                  <a:lnTo>
                    <a:pt x="32" y="12"/>
                  </a:lnTo>
                  <a:lnTo>
                    <a:pt x="32" y="10"/>
                  </a:lnTo>
                  <a:lnTo>
                    <a:pt x="34" y="10"/>
                  </a:lnTo>
                  <a:lnTo>
                    <a:pt x="36" y="10"/>
                  </a:lnTo>
                  <a:lnTo>
                    <a:pt x="38" y="10"/>
                  </a:lnTo>
                  <a:lnTo>
                    <a:pt x="40" y="10"/>
                  </a:lnTo>
                  <a:lnTo>
                    <a:pt x="40" y="8"/>
                  </a:lnTo>
                  <a:lnTo>
                    <a:pt x="40" y="10"/>
                  </a:lnTo>
                  <a:lnTo>
                    <a:pt x="42" y="10"/>
                  </a:lnTo>
                  <a:lnTo>
                    <a:pt x="44" y="10"/>
                  </a:lnTo>
                  <a:lnTo>
                    <a:pt x="46" y="10"/>
                  </a:lnTo>
                  <a:lnTo>
                    <a:pt x="48" y="10"/>
                  </a:lnTo>
                  <a:lnTo>
                    <a:pt x="50" y="10"/>
                  </a:lnTo>
                  <a:lnTo>
                    <a:pt x="50" y="12"/>
                  </a:lnTo>
                  <a:lnTo>
                    <a:pt x="52" y="12"/>
                  </a:lnTo>
                  <a:lnTo>
                    <a:pt x="55" y="12"/>
                  </a:lnTo>
                  <a:lnTo>
                    <a:pt x="55" y="13"/>
                  </a:lnTo>
                  <a:lnTo>
                    <a:pt x="57" y="15"/>
                  </a:lnTo>
                  <a:lnTo>
                    <a:pt x="59" y="15"/>
                  </a:lnTo>
                  <a:lnTo>
                    <a:pt x="61" y="15"/>
                  </a:lnTo>
                  <a:lnTo>
                    <a:pt x="63" y="15"/>
                  </a:lnTo>
                  <a:lnTo>
                    <a:pt x="63" y="17"/>
                  </a:lnTo>
                  <a:lnTo>
                    <a:pt x="65" y="17"/>
                  </a:lnTo>
                  <a:lnTo>
                    <a:pt x="67" y="17"/>
                  </a:lnTo>
                  <a:lnTo>
                    <a:pt x="65" y="15"/>
                  </a:lnTo>
                  <a:lnTo>
                    <a:pt x="65" y="13"/>
                  </a:lnTo>
                  <a:lnTo>
                    <a:pt x="65" y="12"/>
                  </a:lnTo>
                  <a:lnTo>
                    <a:pt x="67" y="10"/>
                  </a:lnTo>
                  <a:lnTo>
                    <a:pt x="67" y="8"/>
                  </a:lnTo>
                  <a:lnTo>
                    <a:pt x="67" y="6"/>
                  </a:lnTo>
                  <a:lnTo>
                    <a:pt x="67" y="4"/>
                  </a:lnTo>
                  <a:lnTo>
                    <a:pt x="69" y="4"/>
                  </a:lnTo>
                  <a:lnTo>
                    <a:pt x="73" y="2"/>
                  </a:lnTo>
                  <a:lnTo>
                    <a:pt x="75" y="0"/>
                  </a:lnTo>
                  <a:lnTo>
                    <a:pt x="75" y="2"/>
                  </a:lnTo>
                  <a:lnTo>
                    <a:pt x="78" y="0"/>
                  </a:lnTo>
                  <a:lnTo>
                    <a:pt x="80" y="0"/>
                  </a:lnTo>
                  <a:lnTo>
                    <a:pt x="80" y="2"/>
                  </a:lnTo>
                  <a:lnTo>
                    <a:pt x="82" y="2"/>
                  </a:lnTo>
                  <a:lnTo>
                    <a:pt x="84" y="2"/>
                  </a:lnTo>
                  <a:lnTo>
                    <a:pt x="84" y="4"/>
                  </a:lnTo>
                  <a:lnTo>
                    <a:pt x="86" y="6"/>
                  </a:lnTo>
                  <a:lnTo>
                    <a:pt x="88" y="6"/>
                  </a:lnTo>
                  <a:lnTo>
                    <a:pt x="90" y="6"/>
                  </a:lnTo>
                  <a:lnTo>
                    <a:pt x="90" y="8"/>
                  </a:lnTo>
                  <a:lnTo>
                    <a:pt x="92" y="8"/>
                  </a:lnTo>
                  <a:lnTo>
                    <a:pt x="94" y="8"/>
                  </a:lnTo>
                  <a:lnTo>
                    <a:pt x="96" y="8"/>
                  </a:lnTo>
                  <a:lnTo>
                    <a:pt x="100" y="10"/>
                  </a:lnTo>
                  <a:lnTo>
                    <a:pt x="101" y="10"/>
                  </a:lnTo>
                  <a:lnTo>
                    <a:pt x="101" y="8"/>
                  </a:lnTo>
                  <a:lnTo>
                    <a:pt x="103" y="8"/>
                  </a:lnTo>
                  <a:lnTo>
                    <a:pt x="103" y="6"/>
                  </a:lnTo>
                  <a:lnTo>
                    <a:pt x="105" y="6"/>
                  </a:lnTo>
                  <a:lnTo>
                    <a:pt x="107" y="6"/>
                  </a:lnTo>
                  <a:lnTo>
                    <a:pt x="107" y="8"/>
                  </a:lnTo>
                  <a:lnTo>
                    <a:pt x="107" y="6"/>
                  </a:lnTo>
                  <a:lnTo>
                    <a:pt x="109" y="6"/>
                  </a:lnTo>
                  <a:lnTo>
                    <a:pt x="111" y="6"/>
                  </a:lnTo>
                  <a:lnTo>
                    <a:pt x="113" y="8"/>
                  </a:lnTo>
                  <a:lnTo>
                    <a:pt x="115" y="8"/>
                  </a:lnTo>
                  <a:lnTo>
                    <a:pt x="117" y="8"/>
                  </a:lnTo>
                  <a:lnTo>
                    <a:pt x="119" y="8"/>
                  </a:lnTo>
                  <a:lnTo>
                    <a:pt x="119" y="6"/>
                  </a:lnTo>
                  <a:lnTo>
                    <a:pt x="121" y="6"/>
                  </a:lnTo>
                  <a:lnTo>
                    <a:pt x="123" y="6"/>
                  </a:lnTo>
                  <a:lnTo>
                    <a:pt x="124" y="6"/>
                  </a:lnTo>
                  <a:lnTo>
                    <a:pt x="124" y="8"/>
                  </a:lnTo>
                  <a:lnTo>
                    <a:pt x="126" y="8"/>
                  </a:lnTo>
                  <a:lnTo>
                    <a:pt x="128" y="8"/>
                  </a:lnTo>
                  <a:lnTo>
                    <a:pt x="128" y="6"/>
                  </a:lnTo>
                  <a:lnTo>
                    <a:pt x="130" y="6"/>
                  </a:lnTo>
                  <a:lnTo>
                    <a:pt x="130" y="8"/>
                  </a:lnTo>
                  <a:lnTo>
                    <a:pt x="132" y="8"/>
                  </a:lnTo>
                  <a:lnTo>
                    <a:pt x="134" y="8"/>
                  </a:lnTo>
                  <a:lnTo>
                    <a:pt x="136" y="8"/>
                  </a:lnTo>
                  <a:lnTo>
                    <a:pt x="138" y="8"/>
                  </a:lnTo>
                  <a:lnTo>
                    <a:pt x="140" y="8"/>
                  </a:lnTo>
                  <a:lnTo>
                    <a:pt x="142" y="8"/>
                  </a:lnTo>
                  <a:lnTo>
                    <a:pt x="144" y="8"/>
                  </a:lnTo>
                  <a:lnTo>
                    <a:pt x="146" y="8"/>
                  </a:lnTo>
                  <a:lnTo>
                    <a:pt x="148" y="8"/>
                  </a:lnTo>
                  <a:lnTo>
                    <a:pt x="149" y="8"/>
                  </a:lnTo>
                  <a:lnTo>
                    <a:pt x="149" y="10"/>
                  </a:lnTo>
                  <a:lnTo>
                    <a:pt x="151" y="10"/>
                  </a:lnTo>
                  <a:lnTo>
                    <a:pt x="153" y="10"/>
                  </a:lnTo>
                  <a:lnTo>
                    <a:pt x="155" y="10"/>
                  </a:lnTo>
                  <a:lnTo>
                    <a:pt x="157" y="10"/>
                  </a:lnTo>
                  <a:lnTo>
                    <a:pt x="157" y="12"/>
                  </a:lnTo>
                  <a:lnTo>
                    <a:pt x="159" y="13"/>
                  </a:lnTo>
                  <a:lnTo>
                    <a:pt x="161" y="15"/>
                  </a:lnTo>
                  <a:lnTo>
                    <a:pt x="161" y="17"/>
                  </a:lnTo>
                  <a:lnTo>
                    <a:pt x="163" y="17"/>
                  </a:lnTo>
                  <a:lnTo>
                    <a:pt x="165" y="17"/>
                  </a:lnTo>
                  <a:lnTo>
                    <a:pt x="169" y="17"/>
                  </a:lnTo>
                  <a:lnTo>
                    <a:pt x="171" y="17"/>
                  </a:lnTo>
                  <a:lnTo>
                    <a:pt x="171" y="19"/>
                  </a:lnTo>
                  <a:lnTo>
                    <a:pt x="172" y="21"/>
                  </a:lnTo>
                  <a:lnTo>
                    <a:pt x="174" y="23"/>
                  </a:lnTo>
                  <a:close/>
                  <a:moveTo>
                    <a:pt x="30" y="67"/>
                  </a:moveTo>
                  <a:lnTo>
                    <a:pt x="28" y="67"/>
                  </a:lnTo>
                  <a:lnTo>
                    <a:pt x="28" y="65"/>
                  </a:lnTo>
                  <a:lnTo>
                    <a:pt x="27" y="65"/>
                  </a:lnTo>
                  <a:lnTo>
                    <a:pt x="27" y="67"/>
                  </a:lnTo>
                  <a:lnTo>
                    <a:pt x="27" y="69"/>
                  </a:lnTo>
                  <a:lnTo>
                    <a:pt x="28" y="69"/>
                  </a:lnTo>
                  <a:lnTo>
                    <a:pt x="27" y="71"/>
                  </a:lnTo>
                  <a:lnTo>
                    <a:pt x="28" y="71"/>
                  </a:lnTo>
                  <a:lnTo>
                    <a:pt x="30" y="71"/>
                  </a:lnTo>
                  <a:lnTo>
                    <a:pt x="30" y="69"/>
                  </a:lnTo>
                  <a:lnTo>
                    <a:pt x="30" y="67"/>
                  </a:lnTo>
                  <a:close/>
                  <a:moveTo>
                    <a:pt x="40" y="71"/>
                  </a:moveTo>
                  <a:lnTo>
                    <a:pt x="40" y="69"/>
                  </a:lnTo>
                  <a:lnTo>
                    <a:pt x="38" y="69"/>
                  </a:lnTo>
                  <a:lnTo>
                    <a:pt x="38" y="71"/>
                  </a:lnTo>
                  <a:lnTo>
                    <a:pt x="40" y="71"/>
                  </a:lnTo>
                  <a:close/>
                  <a:moveTo>
                    <a:pt x="21" y="71"/>
                  </a:moveTo>
                  <a:lnTo>
                    <a:pt x="19" y="71"/>
                  </a:lnTo>
                  <a:lnTo>
                    <a:pt x="19" y="73"/>
                  </a:lnTo>
                  <a:lnTo>
                    <a:pt x="21" y="73"/>
                  </a:lnTo>
                  <a:lnTo>
                    <a:pt x="23" y="73"/>
                  </a:lnTo>
                  <a:lnTo>
                    <a:pt x="23" y="71"/>
                  </a:lnTo>
                  <a:lnTo>
                    <a:pt x="21" y="7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8" name="Freeform 127"/>
            <p:cNvSpPr>
              <a:spLocks noEditPoints="1"/>
            </p:cNvSpPr>
            <p:nvPr/>
          </p:nvSpPr>
          <p:spPr bwMode="auto">
            <a:xfrm>
              <a:off x="7615238" y="4457700"/>
              <a:ext cx="133350" cy="109538"/>
            </a:xfrm>
            <a:custGeom>
              <a:avLst/>
              <a:gdLst>
                <a:gd name="T0" fmla="*/ 15 w 84"/>
                <a:gd name="T1" fmla="*/ 63 h 69"/>
                <a:gd name="T2" fmla="*/ 13 w 84"/>
                <a:gd name="T3" fmla="*/ 65 h 69"/>
                <a:gd name="T4" fmla="*/ 11 w 84"/>
                <a:gd name="T5" fmla="*/ 54 h 69"/>
                <a:gd name="T6" fmla="*/ 11 w 84"/>
                <a:gd name="T7" fmla="*/ 54 h 69"/>
                <a:gd name="T8" fmla="*/ 11 w 84"/>
                <a:gd name="T9" fmla="*/ 54 h 69"/>
                <a:gd name="T10" fmla="*/ 80 w 84"/>
                <a:gd name="T11" fmla="*/ 6 h 69"/>
                <a:gd name="T12" fmla="*/ 80 w 84"/>
                <a:gd name="T13" fmla="*/ 11 h 69"/>
                <a:gd name="T14" fmla="*/ 84 w 84"/>
                <a:gd name="T15" fmla="*/ 19 h 69"/>
                <a:gd name="T16" fmla="*/ 82 w 84"/>
                <a:gd name="T17" fmla="*/ 27 h 69"/>
                <a:gd name="T18" fmla="*/ 82 w 84"/>
                <a:gd name="T19" fmla="*/ 31 h 69"/>
                <a:gd name="T20" fmla="*/ 82 w 84"/>
                <a:gd name="T21" fmla="*/ 38 h 69"/>
                <a:gd name="T22" fmla="*/ 77 w 84"/>
                <a:gd name="T23" fmla="*/ 38 h 69"/>
                <a:gd name="T24" fmla="*/ 71 w 84"/>
                <a:gd name="T25" fmla="*/ 42 h 69"/>
                <a:gd name="T26" fmla="*/ 65 w 84"/>
                <a:gd name="T27" fmla="*/ 46 h 69"/>
                <a:gd name="T28" fmla="*/ 63 w 84"/>
                <a:gd name="T29" fmla="*/ 48 h 69"/>
                <a:gd name="T30" fmla="*/ 57 w 84"/>
                <a:gd name="T31" fmla="*/ 48 h 69"/>
                <a:gd name="T32" fmla="*/ 55 w 84"/>
                <a:gd name="T33" fmla="*/ 54 h 69"/>
                <a:gd name="T34" fmla="*/ 59 w 84"/>
                <a:gd name="T35" fmla="*/ 59 h 69"/>
                <a:gd name="T36" fmla="*/ 61 w 84"/>
                <a:gd name="T37" fmla="*/ 61 h 69"/>
                <a:gd name="T38" fmla="*/ 57 w 84"/>
                <a:gd name="T39" fmla="*/ 61 h 69"/>
                <a:gd name="T40" fmla="*/ 54 w 84"/>
                <a:gd name="T41" fmla="*/ 59 h 69"/>
                <a:gd name="T42" fmla="*/ 48 w 84"/>
                <a:gd name="T43" fmla="*/ 61 h 69"/>
                <a:gd name="T44" fmla="*/ 42 w 84"/>
                <a:gd name="T45" fmla="*/ 61 h 69"/>
                <a:gd name="T46" fmla="*/ 42 w 84"/>
                <a:gd name="T47" fmla="*/ 65 h 69"/>
                <a:gd name="T48" fmla="*/ 36 w 84"/>
                <a:gd name="T49" fmla="*/ 67 h 69"/>
                <a:gd name="T50" fmla="*/ 30 w 84"/>
                <a:gd name="T51" fmla="*/ 69 h 69"/>
                <a:gd name="T52" fmla="*/ 25 w 84"/>
                <a:gd name="T53" fmla="*/ 67 h 69"/>
                <a:gd name="T54" fmla="*/ 21 w 84"/>
                <a:gd name="T55" fmla="*/ 67 h 69"/>
                <a:gd name="T56" fmla="*/ 21 w 84"/>
                <a:gd name="T57" fmla="*/ 69 h 69"/>
                <a:gd name="T58" fmla="*/ 21 w 84"/>
                <a:gd name="T59" fmla="*/ 63 h 69"/>
                <a:gd name="T60" fmla="*/ 19 w 84"/>
                <a:gd name="T61" fmla="*/ 57 h 69"/>
                <a:gd name="T62" fmla="*/ 17 w 84"/>
                <a:gd name="T63" fmla="*/ 59 h 69"/>
                <a:gd name="T64" fmla="*/ 11 w 84"/>
                <a:gd name="T65" fmla="*/ 61 h 69"/>
                <a:gd name="T66" fmla="*/ 13 w 84"/>
                <a:gd name="T67" fmla="*/ 56 h 69"/>
                <a:gd name="T68" fmla="*/ 13 w 84"/>
                <a:gd name="T69" fmla="*/ 52 h 69"/>
                <a:gd name="T70" fmla="*/ 11 w 84"/>
                <a:gd name="T71" fmla="*/ 50 h 69"/>
                <a:gd name="T72" fmla="*/ 9 w 84"/>
                <a:gd name="T73" fmla="*/ 52 h 69"/>
                <a:gd name="T74" fmla="*/ 11 w 84"/>
                <a:gd name="T75" fmla="*/ 50 h 69"/>
                <a:gd name="T76" fmla="*/ 9 w 84"/>
                <a:gd name="T77" fmla="*/ 48 h 69"/>
                <a:gd name="T78" fmla="*/ 9 w 84"/>
                <a:gd name="T79" fmla="*/ 48 h 69"/>
                <a:gd name="T80" fmla="*/ 7 w 84"/>
                <a:gd name="T81" fmla="*/ 42 h 69"/>
                <a:gd name="T82" fmla="*/ 6 w 84"/>
                <a:gd name="T83" fmla="*/ 36 h 69"/>
                <a:gd name="T84" fmla="*/ 4 w 84"/>
                <a:gd name="T85" fmla="*/ 34 h 69"/>
                <a:gd name="T86" fmla="*/ 2 w 84"/>
                <a:gd name="T87" fmla="*/ 29 h 69"/>
                <a:gd name="T88" fmla="*/ 0 w 84"/>
                <a:gd name="T89" fmla="*/ 23 h 69"/>
                <a:gd name="T90" fmla="*/ 4 w 84"/>
                <a:gd name="T91" fmla="*/ 17 h 69"/>
                <a:gd name="T92" fmla="*/ 7 w 84"/>
                <a:gd name="T93" fmla="*/ 11 h 69"/>
                <a:gd name="T94" fmla="*/ 11 w 84"/>
                <a:gd name="T95" fmla="*/ 8 h 69"/>
                <a:gd name="T96" fmla="*/ 17 w 84"/>
                <a:gd name="T97" fmla="*/ 6 h 69"/>
                <a:gd name="T98" fmla="*/ 23 w 84"/>
                <a:gd name="T99" fmla="*/ 6 h 69"/>
                <a:gd name="T100" fmla="*/ 29 w 84"/>
                <a:gd name="T101" fmla="*/ 4 h 69"/>
                <a:gd name="T102" fmla="*/ 30 w 84"/>
                <a:gd name="T103" fmla="*/ 6 h 69"/>
                <a:gd name="T104" fmla="*/ 36 w 84"/>
                <a:gd name="T105" fmla="*/ 4 h 69"/>
                <a:gd name="T106" fmla="*/ 42 w 84"/>
                <a:gd name="T107" fmla="*/ 8 h 69"/>
                <a:gd name="T108" fmla="*/ 46 w 84"/>
                <a:gd name="T109" fmla="*/ 8 h 69"/>
                <a:gd name="T110" fmla="*/ 52 w 84"/>
                <a:gd name="T111" fmla="*/ 8 h 69"/>
                <a:gd name="T112" fmla="*/ 55 w 84"/>
                <a:gd name="T113" fmla="*/ 11 h 69"/>
                <a:gd name="T114" fmla="*/ 59 w 84"/>
                <a:gd name="T115" fmla="*/ 11 h 69"/>
                <a:gd name="T116" fmla="*/ 57 w 84"/>
                <a:gd name="T117" fmla="*/ 8 h 69"/>
                <a:gd name="T118" fmla="*/ 61 w 84"/>
                <a:gd name="T119" fmla="*/ 4 h 69"/>
                <a:gd name="T120" fmla="*/ 67 w 84"/>
                <a:gd name="T121" fmla="*/ 2 h 69"/>
                <a:gd name="T122" fmla="*/ 73 w 84"/>
                <a:gd name="T123" fmla="*/ 6 h 69"/>
                <a:gd name="T124" fmla="*/ 80 w 84"/>
                <a:gd name="T125" fmla="*/ 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4" h="69">
                  <a:moveTo>
                    <a:pt x="23" y="69"/>
                  </a:moveTo>
                  <a:lnTo>
                    <a:pt x="23" y="67"/>
                  </a:lnTo>
                  <a:lnTo>
                    <a:pt x="23" y="69"/>
                  </a:lnTo>
                  <a:close/>
                  <a:moveTo>
                    <a:pt x="15" y="63"/>
                  </a:moveTo>
                  <a:lnTo>
                    <a:pt x="15" y="65"/>
                  </a:lnTo>
                  <a:lnTo>
                    <a:pt x="15" y="63"/>
                  </a:lnTo>
                  <a:lnTo>
                    <a:pt x="15" y="65"/>
                  </a:lnTo>
                  <a:lnTo>
                    <a:pt x="13" y="65"/>
                  </a:lnTo>
                  <a:lnTo>
                    <a:pt x="13" y="63"/>
                  </a:lnTo>
                  <a:lnTo>
                    <a:pt x="15" y="63"/>
                  </a:lnTo>
                  <a:close/>
                  <a:moveTo>
                    <a:pt x="9" y="54"/>
                  </a:moveTo>
                  <a:lnTo>
                    <a:pt x="11" y="54"/>
                  </a:lnTo>
                  <a:lnTo>
                    <a:pt x="11" y="56"/>
                  </a:lnTo>
                  <a:lnTo>
                    <a:pt x="9" y="56"/>
                  </a:lnTo>
                  <a:lnTo>
                    <a:pt x="9" y="54"/>
                  </a:lnTo>
                  <a:close/>
                  <a:moveTo>
                    <a:pt x="11" y="54"/>
                  </a:moveTo>
                  <a:lnTo>
                    <a:pt x="11" y="52"/>
                  </a:lnTo>
                  <a:lnTo>
                    <a:pt x="9" y="52"/>
                  </a:lnTo>
                  <a:lnTo>
                    <a:pt x="11" y="52"/>
                  </a:lnTo>
                  <a:lnTo>
                    <a:pt x="11" y="54"/>
                  </a:lnTo>
                  <a:close/>
                  <a:moveTo>
                    <a:pt x="82" y="2"/>
                  </a:moveTo>
                  <a:lnTo>
                    <a:pt x="82" y="4"/>
                  </a:lnTo>
                  <a:lnTo>
                    <a:pt x="80" y="4"/>
                  </a:lnTo>
                  <a:lnTo>
                    <a:pt x="80" y="6"/>
                  </a:lnTo>
                  <a:lnTo>
                    <a:pt x="80" y="8"/>
                  </a:lnTo>
                  <a:lnTo>
                    <a:pt x="78" y="9"/>
                  </a:lnTo>
                  <a:lnTo>
                    <a:pt x="78" y="11"/>
                  </a:lnTo>
                  <a:lnTo>
                    <a:pt x="80" y="11"/>
                  </a:lnTo>
                  <a:lnTo>
                    <a:pt x="80" y="13"/>
                  </a:lnTo>
                  <a:lnTo>
                    <a:pt x="80" y="15"/>
                  </a:lnTo>
                  <a:lnTo>
                    <a:pt x="82" y="15"/>
                  </a:lnTo>
                  <a:lnTo>
                    <a:pt x="84" y="19"/>
                  </a:lnTo>
                  <a:lnTo>
                    <a:pt x="84" y="21"/>
                  </a:lnTo>
                  <a:lnTo>
                    <a:pt x="82" y="23"/>
                  </a:lnTo>
                  <a:lnTo>
                    <a:pt x="80" y="27"/>
                  </a:lnTo>
                  <a:lnTo>
                    <a:pt x="82" y="27"/>
                  </a:lnTo>
                  <a:lnTo>
                    <a:pt x="82" y="29"/>
                  </a:lnTo>
                  <a:lnTo>
                    <a:pt x="80" y="29"/>
                  </a:lnTo>
                  <a:lnTo>
                    <a:pt x="82" y="29"/>
                  </a:lnTo>
                  <a:lnTo>
                    <a:pt x="82" y="31"/>
                  </a:lnTo>
                  <a:lnTo>
                    <a:pt x="82" y="33"/>
                  </a:lnTo>
                  <a:lnTo>
                    <a:pt x="82" y="34"/>
                  </a:lnTo>
                  <a:lnTo>
                    <a:pt x="82" y="36"/>
                  </a:lnTo>
                  <a:lnTo>
                    <a:pt x="82" y="38"/>
                  </a:lnTo>
                  <a:lnTo>
                    <a:pt x="80" y="38"/>
                  </a:lnTo>
                  <a:lnTo>
                    <a:pt x="80" y="40"/>
                  </a:lnTo>
                  <a:lnTo>
                    <a:pt x="78" y="38"/>
                  </a:lnTo>
                  <a:lnTo>
                    <a:pt x="77" y="38"/>
                  </a:lnTo>
                  <a:lnTo>
                    <a:pt x="77" y="40"/>
                  </a:lnTo>
                  <a:lnTo>
                    <a:pt x="75" y="40"/>
                  </a:lnTo>
                  <a:lnTo>
                    <a:pt x="73" y="42"/>
                  </a:lnTo>
                  <a:lnTo>
                    <a:pt x="71" y="42"/>
                  </a:lnTo>
                  <a:lnTo>
                    <a:pt x="69" y="44"/>
                  </a:lnTo>
                  <a:lnTo>
                    <a:pt x="67" y="44"/>
                  </a:lnTo>
                  <a:lnTo>
                    <a:pt x="65" y="44"/>
                  </a:lnTo>
                  <a:lnTo>
                    <a:pt x="65" y="46"/>
                  </a:lnTo>
                  <a:lnTo>
                    <a:pt x="65" y="48"/>
                  </a:lnTo>
                  <a:lnTo>
                    <a:pt x="65" y="50"/>
                  </a:lnTo>
                  <a:lnTo>
                    <a:pt x="63" y="50"/>
                  </a:lnTo>
                  <a:lnTo>
                    <a:pt x="63" y="48"/>
                  </a:lnTo>
                  <a:lnTo>
                    <a:pt x="63" y="50"/>
                  </a:lnTo>
                  <a:lnTo>
                    <a:pt x="61" y="48"/>
                  </a:lnTo>
                  <a:lnTo>
                    <a:pt x="59" y="48"/>
                  </a:lnTo>
                  <a:lnTo>
                    <a:pt x="57" y="48"/>
                  </a:lnTo>
                  <a:lnTo>
                    <a:pt x="57" y="50"/>
                  </a:lnTo>
                  <a:lnTo>
                    <a:pt x="55" y="50"/>
                  </a:lnTo>
                  <a:lnTo>
                    <a:pt x="55" y="52"/>
                  </a:lnTo>
                  <a:lnTo>
                    <a:pt x="55" y="54"/>
                  </a:lnTo>
                  <a:lnTo>
                    <a:pt x="55" y="56"/>
                  </a:lnTo>
                  <a:lnTo>
                    <a:pt x="57" y="57"/>
                  </a:lnTo>
                  <a:lnTo>
                    <a:pt x="59" y="57"/>
                  </a:lnTo>
                  <a:lnTo>
                    <a:pt x="59" y="59"/>
                  </a:lnTo>
                  <a:lnTo>
                    <a:pt x="61" y="59"/>
                  </a:lnTo>
                  <a:lnTo>
                    <a:pt x="61" y="61"/>
                  </a:lnTo>
                  <a:lnTo>
                    <a:pt x="59" y="61"/>
                  </a:lnTo>
                  <a:lnTo>
                    <a:pt x="61" y="61"/>
                  </a:lnTo>
                  <a:lnTo>
                    <a:pt x="61" y="63"/>
                  </a:lnTo>
                  <a:lnTo>
                    <a:pt x="59" y="63"/>
                  </a:lnTo>
                  <a:lnTo>
                    <a:pt x="57" y="63"/>
                  </a:lnTo>
                  <a:lnTo>
                    <a:pt x="57" y="61"/>
                  </a:lnTo>
                  <a:lnTo>
                    <a:pt x="57" y="63"/>
                  </a:lnTo>
                  <a:lnTo>
                    <a:pt x="55" y="63"/>
                  </a:lnTo>
                  <a:lnTo>
                    <a:pt x="55" y="61"/>
                  </a:lnTo>
                  <a:lnTo>
                    <a:pt x="54" y="59"/>
                  </a:lnTo>
                  <a:lnTo>
                    <a:pt x="52" y="59"/>
                  </a:lnTo>
                  <a:lnTo>
                    <a:pt x="52" y="61"/>
                  </a:lnTo>
                  <a:lnTo>
                    <a:pt x="50" y="61"/>
                  </a:lnTo>
                  <a:lnTo>
                    <a:pt x="48" y="61"/>
                  </a:lnTo>
                  <a:lnTo>
                    <a:pt x="48" y="63"/>
                  </a:lnTo>
                  <a:lnTo>
                    <a:pt x="46" y="61"/>
                  </a:lnTo>
                  <a:lnTo>
                    <a:pt x="44" y="61"/>
                  </a:lnTo>
                  <a:lnTo>
                    <a:pt x="42" y="61"/>
                  </a:lnTo>
                  <a:lnTo>
                    <a:pt x="42" y="63"/>
                  </a:lnTo>
                  <a:lnTo>
                    <a:pt x="44" y="63"/>
                  </a:lnTo>
                  <a:lnTo>
                    <a:pt x="44" y="65"/>
                  </a:lnTo>
                  <a:lnTo>
                    <a:pt x="42" y="65"/>
                  </a:lnTo>
                  <a:lnTo>
                    <a:pt x="40" y="65"/>
                  </a:lnTo>
                  <a:lnTo>
                    <a:pt x="40" y="67"/>
                  </a:lnTo>
                  <a:lnTo>
                    <a:pt x="38" y="67"/>
                  </a:lnTo>
                  <a:lnTo>
                    <a:pt x="36" y="67"/>
                  </a:lnTo>
                  <a:lnTo>
                    <a:pt x="34" y="67"/>
                  </a:lnTo>
                  <a:lnTo>
                    <a:pt x="34" y="69"/>
                  </a:lnTo>
                  <a:lnTo>
                    <a:pt x="32" y="69"/>
                  </a:lnTo>
                  <a:lnTo>
                    <a:pt x="30" y="69"/>
                  </a:lnTo>
                  <a:lnTo>
                    <a:pt x="30" y="67"/>
                  </a:lnTo>
                  <a:lnTo>
                    <a:pt x="29" y="67"/>
                  </a:lnTo>
                  <a:lnTo>
                    <a:pt x="27" y="67"/>
                  </a:lnTo>
                  <a:lnTo>
                    <a:pt x="25" y="67"/>
                  </a:lnTo>
                  <a:lnTo>
                    <a:pt x="25" y="65"/>
                  </a:lnTo>
                  <a:lnTo>
                    <a:pt x="25" y="67"/>
                  </a:lnTo>
                  <a:lnTo>
                    <a:pt x="23" y="67"/>
                  </a:lnTo>
                  <a:lnTo>
                    <a:pt x="21" y="67"/>
                  </a:lnTo>
                  <a:lnTo>
                    <a:pt x="23" y="67"/>
                  </a:lnTo>
                  <a:lnTo>
                    <a:pt x="21" y="69"/>
                  </a:lnTo>
                  <a:lnTo>
                    <a:pt x="21" y="67"/>
                  </a:lnTo>
                  <a:lnTo>
                    <a:pt x="21" y="69"/>
                  </a:lnTo>
                  <a:lnTo>
                    <a:pt x="21" y="67"/>
                  </a:lnTo>
                  <a:lnTo>
                    <a:pt x="19" y="67"/>
                  </a:lnTo>
                  <a:lnTo>
                    <a:pt x="19" y="65"/>
                  </a:lnTo>
                  <a:lnTo>
                    <a:pt x="21" y="63"/>
                  </a:lnTo>
                  <a:lnTo>
                    <a:pt x="21" y="61"/>
                  </a:lnTo>
                  <a:lnTo>
                    <a:pt x="21" y="59"/>
                  </a:lnTo>
                  <a:lnTo>
                    <a:pt x="19" y="59"/>
                  </a:lnTo>
                  <a:lnTo>
                    <a:pt x="19" y="57"/>
                  </a:lnTo>
                  <a:lnTo>
                    <a:pt x="17" y="57"/>
                  </a:lnTo>
                  <a:lnTo>
                    <a:pt x="17" y="59"/>
                  </a:lnTo>
                  <a:lnTo>
                    <a:pt x="17" y="57"/>
                  </a:lnTo>
                  <a:lnTo>
                    <a:pt x="17" y="59"/>
                  </a:lnTo>
                  <a:lnTo>
                    <a:pt x="17" y="61"/>
                  </a:lnTo>
                  <a:lnTo>
                    <a:pt x="15" y="61"/>
                  </a:lnTo>
                  <a:lnTo>
                    <a:pt x="13" y="61"/>
                  </a:lnTo>
                  <a:lnTo>
                    <a:pt x="11" y="61"/>
                  </a:lnTo>
                  <a:lnTo>
                    <a:pt x="11" y="59"/>
                  </a:lnTo>
                  <a:lnTo>
                    <a:pt x="11" y="57"/>
                  </a:lnTo>
                  <a:lnTo>
                    <a:pt x="11" y="56"/>
                  </a:lnTo>
                  <a:lnTo>
                    <a:pt x="13" y="56"/>
                  </a:lnTo>
                  <a:lnTo>
                    <a:pt x="13" y="54"/>
                  </a:lnTo>
                  <a:lnTo>
                    <a:pt x="11" y="54"/>
                  </a:lnTo>
                  <a:lnTo>
                    <a:pt x="11" y="52"/>
                  </a:lnTo>
                  <a:lnTo>
                    <a:pt x="13" y="52"/>
                  </a:lnTo>
                  <a:lnTo>
                    <a:pt x="13" y="54"/>
                  </a:lnTo>
                  <a:lnTo>
                    <a:pt x="13" y="52"/>
                  </a:lnTo>
                  <a:lnTo>
                    <a:pt x="11" y="52"/>
                  </a:lnTo>
                  <a:lnTo>
                    <a:pt x="11" y="50"/>
                  </a:lnTo>
                  <a:lnTo>
                    <a:pt x="11" y="52"/>
                  </a:lnTo>
                  <a:lnTo>
                    <a:pt x="11" y="50"/>
                  </a:lnTo>
                  <a:lnTo>
                    <a:pt x="11" y="52"/>
                  </a:lnTo>
                  <a:lnTo>
                    <a:pt x="9" y="52"/>
                  </a:lnTo>
                  <a:lnTo>
                    <a:pt x="9" y="50"/>
                  </a:lnTo>
                  <a:lnTo>
                    <a:pt x="9" y="52"/>
                  </a:lnTo>
                  <a:lnTo>
                    <a:pt x="9" y="50"/>
                  </a:lnTo>
                  <a:lnTo>
                    <a:pt x="11" y="50"/>
                  </a:lnTo>
                  <a:lnTo>
                    <a:pt x="9" y="50"/>
                  </a:lnTo>
                  <a:lnTo>
                    <a:pt x="9" y="48"/>
                  </a:lnTo>
                  <a:lnTo>
                    <a:pt x="11" y="48"/>
                  </a:lnTo>
                  <a:lnTo>
                    <a:pt x="9" y="48"/>
                  </a:lnTo>
                  <a:lnTo>
                    <a:pt x="9" y="46"/>
                  </a:lnTo>
                  <a:lnTo>
                    <a:pt x="9" y="48"/>
                  </a:lnTo>
                  <a:lnTo>
                    <a:pt x="9" y="50"/>
                  </a:lnTo>
                  <a:lnTo>
                    <a:pt x="9" y="48"/>
                  </a:lnTo>
                  <a:lnTo>
                    <a:pt x="9" y="46"/>
                  </a:lnTo>
                  <a:lnTo>
                    <a:pt x="7" y="46"/>
                  </a:lnTo>
                  <a:lnTo>
                    <a:pt x="7" y="44"/>
                  </a:lnTo>
                  <a:lnTo>
                    <a:pt x="7" y="42"/>
                  </a:lnTo>
                  <a:lnTo>
                    <a:pt x="6" y="42"/>
                  </a:lnTo>
                  <a:lnTo>
                    <a:pt x="6" y="40"/>
                  </a:lnTo>
                  <a:lnTo>
                    <a:pt x="6" y="38"/>
                  </a:lnTo>
                  <a:lnTo>
                    <a:pt x="6" y="36"/>
                  </a:lnTo>
                  <a:lnTo>
                    <a:pt x="7" y="36"/>
                  </a:lnTo>
                  <a:lnTo>
                    <a:pt x="6" y="36"/>
                  </a:lnTo>
                  <a:lnTo>
                    <a:pt x="6" y="34"/>
                  </a:lnTo>
                  <a:lnTo>
                    <a:pt x="4" y="34"/>
                  </a:lnTo>
                  <a:lnTo>
                    <a:pt x="4" y="33"/>
                  </a:lnTo>
                  <a:lnTo>
                    <a:pt x="2" y="33"/>
                  </a:lnTo>
                  <a:lnTo>
                    <a:pt x="2" y="31"/>
                  </a:lnTo>
                  <a:lnTo>
                    <a:pt x="2" y="29"/>
                  </a:lnTo>
                  <a:lnTo>
                    <a:pt x="2" y="27"/>
                  </a:lnTo>
                  <a:lnTo>
                    <a:pt x="2" y="25"/>
                  </a:lnTo>
                  <a:lnTo>
                    <a:pt x="0" y="25"/>
                  </a:lnTo>
                  <a:lnTo>
                    <a:pt x="0" y="23"/>
                  </a:lnTo>
                  <a:lnTo>
                    <a:pt x="0" y="21"/>
                  </a:lnTo>
                  <a:lnTo>
                    <a:pt x="0" y="19"/>
                  </a:lnTo>
                  <a:lnTo>
                    <a:pt x="2" y="19"/>
                  </a:lnTo>
                  <a:lnTo>
                    <a:pt x="4" y="17"/>
                  </a:lnTo>
                  <a:lnTo>
                    <a:pt x="4" y="15"/>
                  </a:lnTo>
                  <a:lnTo>
                    <a:pt x="6" y="15"/>
                  </a:lnTo>
                  <a:lnTo>
                    <a:pt x="6" y="13"/>
                  </a:lnTo>
                  <a:lnTo>
                    <a:pt x="7" y="11"/>
                  </a:lnTo>
                  <a:lnTo>
                    <a:pt x="7" y="9"/>
                  </a:lnTo>
                  <a:lnTo>
                    <a:pt x="9" y="9"/>
                  </a:lnTo>
                  <a:lnTo>
                    <a:pt x="9" y="8"/>
                  </a:lnTo>
                  <a:lnTo>
                    <a:pt x="11" y="8"/>
                  </a:lnTo>
                  <a:lnTo>
                    <a:pt x="11" y="6"/>
                  </a:lnTo>
                  <a:lnTo>
                    <a:pt x="13" y="6"/>
                  </a:lnTo>
                  <a:lnTo>
                    <a:pt x="15" y="6"/>
                  </a:lnTo>
                  <a:lnTo>
                    <a:pt x="17" y="6"/>
                  </a:lnTo>
                  <a:lnTo>
                    <a:pt x="19" y="4"/>
                  </a:lnTo>
                  <a:lnTo>
                    <a:pt x="21" y="4"/>
                  </a:lnTo>
                  <a:lnTo>
                    <a:pt x="21" y="6"/>
                  </a:lnTo>
                  <a:lnTo>
                    <a:pt x="23" y="6"/>
                  </a:lnTo>
                  <a:lnTo>
                    <a:pt x="25" y="6"/>
                  </a:lnTo>
                  <a:lnTo>
                    <a:pt x="27" y="6"/>
                  </a:lnTo>
                  <a:lnTo>
                    <a:pt x="29" y="6"/>
                  </a:lnTo>
                  <a:lnTo>
                    <a:pt x="29" y="4"/>
                  </a:lnTo>
                  <a:lnTo>
                    <a:pt x="29" y="6"/>
                  </a:lnTo>
                  <a:lnTo>
                    <a:pt x="30" y="6"/>
                  </a:lnTo>
                  <a:lnTo>
                    <a:pt x="30" y="4"/>
                  </a:lnTo>
                  <a:lnTo>
                    <a:pt x="30" y="6"/>
                  </a:lnTo>
                  <a:lnTo>
                    <a:pt x="32" y="6"/>
                  </a:lnTo>
                  <a:lnTo>
                    <a:pt x="34" y="6"/>
                  </a:lnTo>
                  <a:lnTo>
                    <a:pt x="36" y="6"/>
                  </a:lnTo>
                  <a:lnTo>
                    <a:pt x="36" y="4"/>
                  </a:lnTo>
                  <a:lnTo>
                    <a:pt x="38" y="4"/>
                  </a:lnTo>
                  <a:lnTo>
                    <a:pt x="40" y="4"/>
                  </a:lnTo>
                  <a:lnTo>
                    <a:pt x="42" y="6"/>
                  </a:lnTo>
                  <a:lnTo>
                    <a:pt x="42" y="8"/>
                  </a:lnTo>
                  <a:lnTo>
                    <a:pt x="44" y="8"/>
                  </a:lnTo>
                  <a:lnTo>
                    <a:pt x="44" y="6"/>
                  </a:lnTo>
                  <a:lnTo>
                    <a:pt x="46" y="6"/>
                  </a:lnTo>
                  <a:lnTo>
                    <a:pt x="46" y="8"/>
                  </a:lnTo>
                  <a:lnTo>
                    <a:pt x="48" y="9"/>
                  </a:lnTo>
                  <a:lnTo>
                    <a:pt x="50" y="9"/>
                  </a:lnTo>
                  <a:lnTo>
                    <a:pt x="50" y="8"/>
                  </a:lnTo>
                  <a:lnTo>
                    <a:pt x="52" y="8"/>
                  </a:lnTo>
                  <a:lnTo>
                    <a:pt x="52" y="9"/>
                  </a:lnTo>
                  <a:lnTo>
                    <a:pt x="54" y="9"/>
                  </a:lnTo>
                  <a:lnTo>
                    <a:pt x="54" y="11"/>
                  </a:lnTo>
                  <a:lnTo>
                    <a:pt x="55" y="11"/>
                  </a:lnTo>
                  <a:lnTo>
                    <a:pt x="57" y="13"/>
                  </a:lnTo>
                  <a:lnTo>
                    <a:pt x="57" y="11"/>
                  </a:lnTo>
                  <a:lnTo>
                    <a:pt x="59" y="13"/>
                  </a:lnTo>
                  <a:lnTo>
                    <a:pt x="59" y="11"/>
                  </a:lnTo>
                  <a:lnTo>
                    <a:pt x="61" y="9"/>
                  </a:lnTo>
                  <a:lnTo>
                    <a:pt x="59" y="9"/>
                  </a:lnTo>
                  <a:lnTo>
                    <a:pt x="59" y="8"/>
                  </a:lnTo>
                  <a:lnTo>
                    <a:pt x="57" y="8"/>
                  </a:lnTo>
                  <a:lnTo>
                    <a:pt x="57" y="6"/>
                  </a:lnTo>
                  <a:lnTo>
                    <a:pt x="59" y="6"/>
                  </a:lnTo>
                  <a:lnTo>
                    <a:pt x="61" y="6"/>
                  </a:lnTo>
                  <a:lnTo>
                    <a:pt x="61" y="4"/>
                  </a:lnTo>
                  <a:lnTo>
                    <a:pt x="63" y="4"/>
                  </a:lnTo>
                  <a:lnTo>
                    <a:pt x="65" y="4"/>
                  </a:lnTo>
                  <a:lnTo>
                    <a:pt x="65" y="2"/>
                  </a:lnTo>
                  <a:lnTo>
                    <a:pt x="67" y="2"/>
                  </a:lnTo>
                  <a:lnTo>
                    <a:pt x="67" y="4"/>
                  </a:lnTo>
                  <a:lnTo>
                    <a:pt x="69" y="4"/>
                  </a:lnTo>
                  <a:lnTo>
                    <a:pt x="71" y="6"/>
                  </a:lnTo>
                  <a:lnTo>
                    <a:pt x="73" y="6"/>
                  </a:lnTo>
                  <a:lnTo>
                    <a:pt x="75" y="4"/>
                  </a:lnTo>
                  <a:lnTo>
                    <a:pt x="77" y="4"/>
                  </a:lnTo>
                  <a:lnTo>
                    <a:pt x="78" y="2"/>
                  </a:lnTo>
                  <a:lnTo>
                    <a:pt x="80" y="2"/>
                  </a:lnTo>
                  <a:lnTo>
                    <a:pt x="80" y="0"/>
                  </a:lnTo>
                  <a:lnTo>
                    <a:pt x="82" y="0"/>
                  </a:lnTo>
                  <a:lnTo>
                    <a:pt x="8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9" name="Freeform 128"/>
            <p:cNvSpPr>
              <a:spLocks noEditPoints="1"/>
            </p:cNvSpPr>
            <p:nvPr/>
          </p:nvSpPr>
          <p:spPr bwMode="auto">
            <a:xfrm>
              <a:off x="619125" y="4713288"/>
              <a:ext cx="8867775" cy="411163"/>
            </a:xfrm>
            <a:custGeom>
              <a:avLst/>
              <a:gdLst>
                <a:gd name="T0" fmla="*/ 363 w 5586"/>
                <a:gd name="T1" fmla="*/ 257 h 259"/>
                <a:gd name="T2" fmla="*/ 2 w 5586"/>
                <a:gd name="T3" fmla="*/ 150 h 259"/>
                <a:gd name="T4" fmla="*/ 2 w 5586"/>
                <a:gd name="T5" fmla="*/ 150 h 259"/>
                <a:gd name="T6" fmla="*/ 39 w 5586"/>
                <a:gd name="T7" fmla="*/ 146 h 259"/>
                <a:gd name="T8" fmla="*/ 39 w 5586"/>
                <a:gd name="T9" fmla="*/ 146 h 259"/>
                <a:gd name="T10" fmla="*/ 313 w 5586"/>
                <a:gd name="T11" fmla="*/ 140 h 259"/>
                <a:gd name="T12" fmla="*/ 313 w 5586"/>
                <a:gd name="T13" fmla="*/ 138 h 259"/>
                <a:gd name="T14" fmla="*/ 46 w 5586"/>
                <a:gd name="T15" fmla="*/ 119 h 259"/>
                <a:gd name="T16" fmla="*/ 46 w 5586"/>
                <a:gd name="T17" fmla="*/ 121 h 259"/>
                <a:gd name="T18" fmla="*/ 46 w 5586"/>
                <a:gd name="T19" fmla="*/ 121 h 259"/>
                <a:gd name="T20" fmla="*/ 5572 w 5586"/>
                <a:gd name="T21" fmla="*/ 106 h 259"/>
                <a:gd name="T22" fmla="*/ 5572 w 5586"/>
                <a:gd name="T23" fmla="*/ 106 h 259"/>
                <a:gd name="T24" fmla="*/ 5563 w 5586"/>
                <a:gd name="T25" fmla="*/ 100 h 259"/>
                <a:gd name="T26" fmla="*/ 5565 w 5586"/>
                <a:gd name="T27" fmla="*/ 98 h 259"/>
                <a:gd name="T28" fmla="*/ 5563 w 5586"/>
                <a:gd name="T29" fmla="*/ 100 h 259"/>
                <a:gd name="T30" fmla="*/ 5565 w 5586"/>
                <a:gd name="T31" fmla="*/ 98 h 259"/>
                <a:gd name="T32" fmla="*/ 5565 w 5586"/>
                <a:gd name="T33" fmla="*/ 98 h 259"/>
                <a:gd name="T34" fmla="*/ 5586 w 5586"/>
                <a:gd name="T35" fmla="*/ 98 h 259"/>
                <a:gd name="T36" fmla="*/ 5586 w 5586"/>
                <a:gd name="T37" fmla="*/ 98 h 259"/>
                <a:gd name="T38" fmla="*/ 5580 w 5586"/>
                <a:gd name="T39" fmla="*/ 96 h 259"/>
                <a:gd name="T40" fmla="*/ 5580 w 5586"/>
                <a:gd name="T41" fmla="*/ 96 h 259"/>
                <a:gd name="T42" fmla="*/ 5580 w 5586"/>
                <a:gd name="T43" fmla="*/ 96 h 259"/>
                <a:gd name="T44" fmla="*/ 5559 w 5586"/>
                <a:gd name="T45" fmla="*/ 94 h 259"/>
                <a:gd name="T46" fmla="*/ 5559 w 5586"/>
                <a:gd name="T47" fmla="*/ 94 h 259"/>
                <a:gd name="T48" fmla="*/ 5559 w 5586"/>
                <a:gd name="T49" fmla="*/ 94 h 259"/>
                <a:gd name="T50" fmla="*/ 5555 w 5586"/>
                <a:gd name="T51" fmla="*/ 87 h 259"/>
                <a:gd name="T52" fmla="*/ 5555 w 5586"/>
                <a:gd name="T53" fmla="*/ 87 h 259"/>
                <a:gd name="T54" fmla="*/ 5555 w 5586"/>
                <a:gd name="T55" fmla="*/ 85 h 259"/>
                <a:gd name="T56" fmla="*/ 5555 w 5586"/>
                <a:gd name="T57" fmla="*/ 85 h 259"/>
                <a:gd name="T58" fmla="*/ 5542 w 5586"/>
                <a:gd name="T59" fmla="*/ 71 h 259"/>
                <a:gd name="T60" fmla="*/ 5543 w 5586"/>
                <a:gd name="T61" fmla="*/ 67 h 259"/>
                <a:gd name="T62" fmla="*/ 5543 w 5586"/>
                <a:gd name="T63" fmla="*/ 67 h 259"/>
                <a:gd name="T64" fmla="*/ 5532 w 5586"/>
                <a:gd name="T65" fmla="*/ 62 h 259"/>
                <a:gd name="T66" fmla="*/ 5532 w 5586"/>
                <a:gd name="T67" fmla="*/ 60 h 259"/>
                <a:gd name="T68" fmla="*/ 5532 w 5586"/>
                <a:gd name="T69" fmla="*/ 60 h 259"/>
                <a:gd name="T70" fmla="*/ 5532 w 5586"/>
                <a:gd name="T71" fmla="*/ 60 h 259"/>
                <a:gd name="T72" fmla="*/ 5532 w 5586"/>
                <a:gd name="T73" fmla="*/ 54 h 259"/>
                <a:gd name="T74" fmla="*/ 5532 w 5586"/>
                <a:gd name="T75" fmla="*/ 48 h 259"/>
                <a:gd name="T76" fmla="*/ 5532 w 5586"/>
                <a:gd name="T77" fmla="*/ 48 h 259"/>
                <a:gd name="T78" fmla="*/ 5532 w 5586"/>
                <a:gd name="T79" fmla="*/ 48 h 259"/>
                <a:gd name="T80" fmla="*/ 5530 w 5586"/>
                <a:gd name="T81" fmla="*/ 44 h 259"/>
                <a:gd name="T82" fmla="*/ 273 w 5586"/>
                <a:gd name="T83" fmla="*/ 42 h 259"/>
                <a:gd name="T84" fmla="*/ 275 w 5586"/>
                <a:gd name="T85" fmla="*/ 46 h 259"/>
                <a:gd name="T86" fmla="*/ 277 w 5586"/>
                <a:gd name="T87" fmla="*/ 48 h 259"/>
                <a:gd name="T88" fmla="*/ 273 w 5586"/>
                <a:gd name="T89" fmla="*/ 46 h 259"/>
                <a:gd name="T90" fmla="*/ 271 w 5586"/>
                <a:gd name="T91" fmla="*/ 44 h 259"/>
                <a:gd name="T92" fmla="*/ 273 w 5586"/>
                <a:gd name="T93" fmla="*/ 46 h 259"/>
                <a:gd name="T94" fmla="*/ 273 w 5586"/>
                <a:gd name="T95" fmla="*/ 46 h 259"/>
                <a:gd name="T96" fmla="*/ 275 w 5586"/>
                <a:gd name="T97" fmla="*/ 44 h 259"/>
                <a:gd name="T98" fmla="*/ 273 w 5586"/>
                <a:gd name="T99" fmla="*/ 42 h 259"/>
                <a:gd name="T100" fmla="*/ 273 w 5586"/>
                <a:gd name="T101" fmla="*/ 42 h 259"/>
                <a:gd name="T102" fmla="*/ 5536 w 5586"/>
                <a:gd name="T103" fmla="*/ 44 h 259"/>
                <a:gd name="T104" fmla="*/ 5530 w 5586"/>
                <a:gd name="T105" fmla="*/ 27 h 259"/>
                <a:gd name="T106" fmla="*/ 5530 w 5586"/>
                <a:gd name="T107" fmla="*/ 27 h 259"/>
                <a:gd name="T108" fmla="*/ 242 w 5586"/>
                <a:gd name="T109" fmla="*/ 14 h 259"/>
                <a:gd name="T110" fmla="*/ 244 w 5586"/>
                <a:gd name="T111" fmla="*/ 16 h 259"/>
                <a:gd name="T112" fmla="*/ 242 w 5586"/>
                <a:gd name="T113" fmla="*/ 14 h 259"/>
                <a:gd name="T114" fmla="*/ 242 w 5586"/>
                <a:gd name="T115" fmla="*/ 14 h 259"/>
                <a:gd name="T116" fmla="*/ 227 w 5586"/>
                <a:gd name="T117" fmla="*/ 0 h 259"/>
                <a:gd name="T118" fmla="*/ 227 w 5586"/>
                <a:gd name="T119" fmla="*/ 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586" h="259">
                  <a:moveTo>
                    <a:pt x="363" y="259"/>
                  </a:moveTo>
                  <a:lnTo>
                    <a:pt x="363" y="257"/>
                  </a:lnTo>
                  <a:lnTo>
                    <a:pt x="363" y="259"/>
                  </a:lnTo>
                  <a:close/>
                  <a:moveTo>
                    <a:pt x="2" y="150"/>
                  </a:moveTo>
                  <a:lnTo>
                    <a:pt x="0" y="150"/>
                  </a:lnTo>
                  <a:lnTo>
                    <a:pt x="2" y="150"/>
                  </a:lnTo>
                  <a:close/>
                  <a:moveTo>
                    <a:pt x="39" y="148"/>
                  </a:moveTo>
                  <a:lnTo>
                    <a:pt x="39" y="146"/>
                  </a:lnTo>
                  <a:lnTo>
                    <a:pt x="39" y="148"/>
                  </a:lnTo>
                  <a:lnTo>
                    <a:pt x="39" y="146"/>
                  </a:lnTo>
                  <a:lnTo>
                    <a:pt x="39" y="148"/>
                  </a:lnTo>
                  <a:close/>
                  <a:moveTo>
                    <a:pt x="313" y="140"/>
                  </a:moveTo>
                  <a:lnTo>
                    <a:pt x="311" y="140"/>
                  </a:lnTo>
                  <a:lnTo>
                    <a:pt x="313" y="138"/>
                  </a:lnTo>
                  <a:lnTo>
                    <a:pt x="313" y="140"/>
                  </a:lnTo>
                  <a:close/>
                  <a:moveTo>
                    <a:pt x="46" y="119"/>
                  </a:moveTo>
                  <a:lnTo>
                    <a:pt x="48" y="121"/>
                  </a:lnTo>
                  <a:lnTo>
                    <a:pt x="46" y="121"/>
                  </a:lnTo>
                  <a:lnTo>
                    <a:pt x="46" y="119"/>
                  </a:lnTo>
                  <a:lnTo>
                    <a:pt x="46" y="121"/>
                  </a:lnTo>
                  <a:lnTo>
                    <a:pt x="46" y="119"/>
                  </a:lnTo>
                  <a:close/>
                  <a:moveTo>
                    <a:pt x="5572" y="106"/>
                  </a:moveTo>
                  <a:lnTo>
                    <a:pt x="5572" y="104"/>
                  </a:lnTo>
                  <a:lnTo>
                    <a:pt x="5572" y="106"/>
                  </a:lnTo>
                  <a:close/>
                  <a:moveTo>
                    <a:pt x="5565" y="100"/>
                  </a:moveTo>
                  <a:lnTo>
                    <a:pt x="5563" y="100"/>
                  </a:lnTo>
                  <a:lnTo>
                    <a:pt x="5563" y="98"/>
                  </a:lnTo>
                  <a:lnTo>
                    <a:pt x="5565" y="98"/>
                  </a:lnTo>
                  <a:lnTo>
                    <a:pt x="5563" y="98"/>
                  </a:lnTo>
                  <a:lnTo>
                    <a:pt x="5563" y="100"/>
                  </a:lnTo>
                  <a:lnTo>
                    <a:pt x="5565" y="100"/>
                  </a:lnTo>
                  <a:lnTo>
                    <a:pt x="5565" y="98"/>
                  </a:lnTo>
                  <a:lnTo>
                    <a:pt x="5563" y="98"/>
                  </a:lnTo>
                  <a:lnTo>
                    <a:pt x="5565" y="98"/>
                  </a:lnTo>
                  <a:lnTo>
                    <a:pt x="5565" y="100"/>
                  </a:lnTo>
                  <a:close/>
                  <a:moveTo>
                    <a:pt x="5586" y="98"/>
                  </a:moveTo>
                  <a:lnTo>
                    <a:pt x="5586" y="96"/>
                  </a:lnTo>
                  <a:lnTo>
                    <a:pt x="5586" y="98"/>
                  </a:lnTo>
                  <a:close/>
                  <a:moveTo>
                    <a:pt x="5578" y="96"/>
                  </a:moveTo>
                  <a:lnTo>
                    <a:pt x="5580" y="96"/>
                  </a:lnTo>
                  <a:lnTo>
                    <a:pt x="5580" y="98"/>
                  </a:lnTo>
                  <a:lnTo>
                    <a:pt x="5580" y="96"/>
                  </a:lnTo>
                  <a:lnTo>
                    <a:pt x="5578" y="96"/>
                  </a:lnTo>
                  <a:lnTo>
                    <a:pt x="5580" y="96"/>
                  </a:lnTo>
                  <a:lnTo>
                    <a:pt x="5578" y="96"/>
                  </a:lnTo>
                  <a:close/>
                  <a:moveTo>
                    <a:pt x="5559" y="94"/>
                  </a:moveTo>
                  <a:lnTo>
                    <a:pt x="5559" y="96"/>
                  </a:lnTo>
                  <a:lnTo>
                    <a:pt x="5559" y="94"/>
                  </a:lnTo>
                  <a:lnTo>
                    <a:pt x="5559" y="92"/>
                  </a:lnTo>
                  <a:lnTo>
                    <a:pt x="5559" y="94"/>
                  </a:lnTo>
                  <a:close/>
                  <a:moveTo>
                    <a:pt x="5555" y="88"/>
                  </a:moveTo>
                  <a:lnTo>
                    <a:pt x="5555" y="87"/>
                  </a:lnTo>
                  <a:lnTo>
                    <a:pt x="5555" y="85"/>
                  </a:lnTo>
                  <a:lnTo>
                    <a:pt x="5555" y="87"/>
                  </a:lnTo>
                  <a:lnTo>
                    <a:pt x="5555" y="88"/>
                  </a:lnTo>
                  <a:close/>
                  <a:moveTo>
                    <a:pt x="5555" y="85"/>
                  </a:moveTo>
                  <a:lnTo>
                    <a:pt x="5553" y="85"/>
                  </a:lnTo>
                  <a:lnTo>
                    <a:pt x="5555" y="85"/>
                  </a:lnTo>
                  <a:close/>
                  <a:moveTo>
                    <a:pt x="5542" y="73"/>
                  </a:moveTo>
                  <a:lnTo>
                    <a:pt x="5542" y="71"/>
                  </a:lnTo>
                  <a:lnTo>
                    <a:pt x="5542" y="73"/>
                  </a:lnTo>
                  <a:close/>
                  <a:moveTo>
                    <a:pt x="5543" y="67"/>
                  </a:moveTo>
                  <a:lnTo>
                    <a:pt x="5545" y="69"/>
                  </a:lnTo>
                  <a:lnTo>
                    <a:pt x="5543" y="67"/>
                  </a:lnTo>
                  <a:close/>
                  <a:moveTo>
                    <a:pt x="5530" y="62"/>
                  </a:moveTo>
                  <a:lnTo>
                    <a:pt x="5532" y="62"/>
                  </a:lnTo>
                  <a:lnTo>
                    <a:pt x="5530" y="62"/>
                  </a:lnTo>
                  <a:close/>
                  <a:moveTo>
                    <a:pt x="5532" y="60"/>
                  </a:moveTo>
                  <a:lnTo>
                    <a:pt x="5532" y="62"/>
                  </a:lnTo>
                  <a:lnTo>
                    <a:pt x="5532" y="60"/>
                  </a:lnTo>
                  <a:lnTo>
                    <a:pt x="5530" y="60"/>
                  </a:lnTo>
                  <a:lnTo>
                    <a:pt x="5532" y="60"/>
                  </a:lnTo>
                  <a:close/>
                  <a:moveTo>
                    <a:pt x="5534" y="54"/>
                  </a:moveTo>
                  <a:lnTo>
                    <a:pt x="5532" y="54"/>
                  </a:lnTo>
                  <a:lnTo>
                    <a:pt x="5534" y="54"/>
                  </a:lnTo>
                  <a:close/>
                  <a:moveTo>
                    <a:pt x="5532" y="48"/>
                  </a:moveTo>
                  <a:lnTo>
                    <a:pt x="5530" y="48"/>
                  </a:lnTo>
                  <a:lnTo>
                    <a:pt x="5532" y="48"/>
                  </a:lnTo>
                  <a:lnTo>
                    <a:pt x="5532" y="46"/>
                  </a:lnTo>
                  <a:lnTo>
                    <a:pt x="5532" y="48"/>
                  </a:lnTo>
                  <a:close/>
                  <a:moveTo>
                    <a:pt x="5532" y="46"/>
                  </a:moveTo>
                  <a:lnTo>
                    <a:pt x="5530" y="44"/>
                  </a:lnTo>
                  <a:lnTo>
                    <a:pt x="5532" y="46"/>
                  </a:lnTo>
                  <a:close/>
                  <a:moveTo>
                    <a:pt x="273" y="42"/>
                  </a:moveTo>
                  <a:lnTo>
                    <a:pt x="275" y="44"/>
                  </a:lnTo>
                  <a:lnTo>
                    <a:pt x="275" y="46"/>
                  </a:lnTo>
                  <a:lnTo>
                    <a:pt x="277" y="46"/>
                  </a:lnTo>
                  <a:lnTo>
                    <a:pt x="277" y="48"/>
                  </a:lnTo>
                  <a:lnTo>
                    <a:pt x="275" y="48"/>
                  </a:lnTo>
                  <a:lnTo>
                    <a:pt x="273" y="46"/>
                  </a:lnTo>
                  <a:lnTo>
                    <a:pt x="271" y="46"/>
                  </a:lnTo>
                  <a:lnTo>
                    <a:pt x="271" y="44"/>
                  </a:lnTo>
                  <a:lnTo>
                    <a:pt x="271" y="46"/>
                  </a:lnTo>
                  <a:lnTo>
                    <a:pt x="273" y="46"/>
                  </a:lnTo>
                  <a:lnTo>
                    <a:pt x="273" y="44"/>
                  </a:lnTo>
                  <a:lnTo>
                    <a:pt x="273" y="46"/>
                  </a:lnTo>
                  <a:lnTo>
                    <a:pt x="273" y="44"/>
                  </a:lnTo>
                  <a:lnTo>
                    <a:pt x="275" y="44"/>
                  </a:lnTo>
                  <a:lnTo>
                    <a:pt x="273" y="44"/>
                  </a:lnTo>
                  <a:lnTo>
                    <a:pt x="273" y="42"/>
                  </a:lnTo>
                  <a:lnTo>
                    <a:pt x="271" y="42"/>
                  </a:lnTo>
                  <a:lnTo>
                    <a:pt x="273" y="42"/>
                  </a:lnTo>
                  <a:close/>
                  <a:moveTo>
                    <a:pt x="5536" y="42"/>
                  </a:moveTo>
                  <a:lnTo>
                    <a:pt x="5536" y="44"/>
                  </a:lnTo>
                  <a:lnTo>
                    <a:pt x="5536" y="42"/>
                  </a:lnTo>
                  <a:close/>
                  <a:moveTo>
                    <a:pt x="5530" y="27"/>
                  </a:moveTo>
                  <a:lnTo>
                    <a:pt x="5528" y="27"/>
                  </a:lnTo>
                  <a:lnTo>
                    <a:pt x="5530" y="27"/>
                  </a:lnTo>
                  <a:close/>
                  <a:moveTo>
                    <a:pt x="242" y="12"/>
                  </a:moveTo>
                  <a:lnTo>
                    <a:pt x="242" y="14"/>
                  </a:lnTo>
                  <a:lnTo>
                    <a:pt x="244" y="14"/>
                  </a:lnTo>
                  <a:lnTo>
                    <a:pt x="244" y="16"/>
                  </a:lnTo>
                  <a:lnTo>
                    <a:pt x="242" y="16"/>
                  </a:lnTo>
                  <a:lnTo>
                    <a:pt x="242" y="14"/>
                  </a:lnTo>
                  <a:lnTo>
                    <a:pt x="244" y="14"/>
                  </a:lnTo>
                  <a:lnTo>
                    <a:pt x="242" y="14"/>
                  </a:lnTo>
                  <a:lnTo>
                    <a:pt x="242" y="12"/>
                  </a:lnTo>
                  <a:close/>
                  <a:moveTo>
                    <a:pt x="227" y="0"/>
                  </a:moveTo>
                  <a:lnTo>
                    <a:pt x="225" y="0"/>
                  </a:lnTo>
                  <a:lnTo>
                    <a:pt x="227"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0" name="Freeform 129"/>
            <p:cNvSpPr>
              <a:spLocks noEditPoints="1"/>
            </p:cNvSpPr>
            <p:nvPr/>
          </p:nvSpPr>
          <p:spPr bwMode="auto">
            <a:xfrm>
              <a:off x="3441700" y="4384675"/>
              <a:ext cx="9525" cy="9525"/>
            </a:xfrm>
            <a:custGeom>
              <a:avLst/>
              <a:gdLst>
                <a:gd name="T0" fmla="*/ 4 w 6"/>
                <a:gd name="T1" fmla="*/ 6 h 6"/>
                <a:gd name="T2" fmla="*/ 4 w 6"/>
                <a:gd name="T3" fmla="*/ 6 h 6"/>
                <a:gd name="T4" fmla="*/ 4 w 6"/>
                <a:gd name="T5" fmla="*/ 6 h 6"/>
                <a:gd name="T6" fmla="*/ 4 w 6"/>
                <a:gd name="T7" fmla="*/ 6 h 6"/>
                <a:gd name="T8" fmla="*/ 4 w 6"/>
                <a:gd name="T9" fmla="*/ 4 h 6"/>
                <a:gd name="T10" fmla="*/ 4 w 6"/>
                <a:gd name="T11" fmla="*/ 4 h 6"/>
                <a:gd name="T12" fmla="*/ 4 w 6"/>
                <a:gd name="T13" fmla="*/ 4 h 6"/>
                <a:gd name="T14" fmla="*/ 4 w 6"/>
                <a:gd name="T15" fmla="*/ 4 h 6"/>
                <a:gd name="T16" fmla="*/ 4 w 6"/>
                <a:gd name="T17" fmla="*/ 4 h 6"/>
                <a:gd name="T18" fmla="*/ 6 w 6"/>
                <a:gd name="T19" fmla="*/ 6 h 6"/>
                <a:gd name="T20" fmla="*/ 6 w 6"/>
                <a:gd name="T21" fmla="*/ 6 h 6"/>
                <a:gd name="T22" fmla="*/ 6 w 6"/>
                <a:gd name="T23" fmla="*/ 6 h 6"/>
                <a:gd name="T24" fmla="*/ 6 w 6"/>
                <a:gd name="T25" fmla="*/ 6 h 6"/>
                <a:gd name="T26" fmla="*/ 6 w 6"/>
                <a:gd name="T27" fmla="*/ 6 h 6"/>
                <a:gd name="T28" fmla="*/ 4 w 6"/>
                <a:gd name="T29" fmla="*/ 6 h 6"/>
                <a:gd name="T30" fmla="*/ 2 w 6"/>
                <a:gd name="T31" fmla="*/ 2 h 6"/>
                <a:gd name="T32" fmla="*/ 2 w 6"/>
                <a:gd name="T33" fmla="*/ 2 h 6"/>
                <a:gd name="T34" fmla="*/ 4 w 6"/>
                <a:gd name="T35" fmla="*/ 4 h 6"/>
                <a:gd name="T36" fmla="*/ 4 w 6"/>
                <a:gd name="T37" fmla="*/ 4 h 6"/>
                <a:gd name="T38" fmla="*/ 4 w 6"/>
                <a:gd name="T39" fmla="*/ 4 h 6"/>
                <a:gd name="T40" fmla="*/ 4 w 6"/>
                <a:gd name="T41" fmla="*/ 4 h 6"/>
                <a:gd name="T42" fmla="*/ 4 w 6"/>
                <a:gd name="T43" fmla="*/ 4 h 6"/>
                <a:gd name="T44" fmla="*/ 4 w 6"/>
                <a:gd name="T45" fmla="*/ 4 h 6"/>
                <a:gd name="T46" fmla="*/ 4 w 6"/>
                <a:gd name="T47" fmla="*/ 4 h 6"/>
                <a:gd name="T48" fmla="*/ 2 w 6"/>
                <a:gd name="T49" fmla="*/ 4 h 6"/>
                <a:gd name="T50" fmla="*/ 2 w 6"/>
                <a:gd name="T51" fmla="*/ 4 h 6"/>
                <a:gd name="T52" fmla="*/ 2 w 6"/>
                <a:gd name="T53" fmla="*/ 4 h 6"/>
                <a:gd name="T54" fmla="*/ 2 w 6"/>
                <a:gd name="T55" fmla="*/ 2 h 6"/>
                <a:gd name="T56" fmla="*/ 2 w 6"/>
                <a:gd name="T57" fmla="*/ 4 h 6"/>
                <a:gd name="T58" fmla="*/ 2 w 6"/>
                <a:gd name="T59" fmla="*/ 2 h 6"/>
                <a:gd name="T60" fmla="*/ 0 w 6"/>
                <a:gd name="T61" fmla="*/ 2 h 6"/>
                <a:gd name="T62" fmla="*/ 0 w 6"/>
                <a:gd name="T63" fmla="*/ 2 h 6"/>
                <a:gd name="T64" fmla="*/ 0 w 6"/>
                <a:gd name="T65" fmla="*/ 2 h 6"/>
                <a:gd name="T66" fmla="*/ 0 w 6"/>
                <a:gd name="T67" fmla="*/ 2 h 6"/>
                <a:gd name="T68" fmla="*/ 0 w 6"/>
                <a:gd name="T69" fmla="*/ 2 h 6"/>
                <a:gd name="T70" fmla="*/ 0 w 6"/>
                <a:gd name="T71" fmla="*/ 2 h 6"/>
                <a:gd name="T72" fmla="*/ 0 w 6"/>
                <a:gd name="T73" fmla="*/ 2 h 6"/>
                <a:gd name="T74" fmla="*/ 0 w 6"/>
                <a:gd name="T75" fmla="*/ 2 h 6"/>
                <a:gd name="T76" fmla="*/ 0 w 6"/>
                <a:gd name="T77" fmla="*/ 0 h 6"/>
                <a:gd name="T78" fmla="*/ 0 w 6"/>
                <a:gd name="T79" fmla="*/ 0 h 6"/>
                <a:gd name="T80" fmla="*/ 0 w 6"/>
                <a:gd name="T81" fmla="*/ 0 h 6"/>
                <a:gd name="T82" fmla="*/ 2 w 6"/>
                <a:gd name="T83" fmla="*/ 2 h 6"/>
                <a:gd name="T84" fmla="*/ 2 w 6"/>
                <a:gd name="T85"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6">
                  <a:moveTo>
                    <a:pt x="4" y="6"/>
                  </a:moveTo>
                  <a:lnTo>
                    <a:pt x="4" y="6"/>
                  </a:lnTo>
                  <a:lnTo>
                    <a:pt x="4" y="6"/>
                  </a:lnTo>
                  <a:lnTo>
                    <a:pt x="4" y="6"/>
                  </a:lnTo>
                  <a:lnTo>
                    <a:pt x="4" y="4"/>
                  </a:lnTo>
                  <a:lnTo>
                    <a:pt x="4" y="4"/>
                  </a:lnTo>
                  <a:lnTo>
                    <a:pt x="4" y="4"/>
                  </a:lnTo>
                  <a:lnTo>
                    <a:pt x="4" y="4"/>
                  </a:lnTo>
                  <a:lnTo>
                    <a:pt x="4" y="4"/>
                  </a:lnTo>
                  <a:lnTo>
                    <a:pt x="6" y="6"/>
                  </a:lnTo>
                  <a:lnTo>
                    <a:pt x="6" y="6"/>
                  </a:lnTo>
                  <a:lnTo>
                    <a:pt x="6" y="6"/>
                  </a:lnTo>
                  <a:lnTo>
                    <a:pt x="6" y="6"/>
                  </a:lnTo>
                  <a:lnTo>
                    <a:pt x="6" y="6"/>
                  </a:lnTo>
                  <a:lnTo>
                    <a:pt x="4" y="6"/>
                  </a:lnTo>
                  <a:close/>
                  <a:moveTo>
                    <a:pt x="2" y="2"/>
                  </a:moveTo>
                  <a:lnTo>
                    <a:pt x="2" y="2"/>
                  </a:lnTo>
                  <a:lnTo>
                    <a:pt x="4" y="4"/>
                  </a:lnTo>
                  <a:lnTo>
                    <a:pt x="4" y="4"/>
                  </a:lnTo>
                  <a:lnTo>
                    <a:pt x="4" y="4"/>
                  </a:lnTo>
                  <a:lnTo>
                    <a:pt x="4" y="4"/>
                  </a:lnTo>
                  <a:lnTo>
                    <a:pt x="4" y="4"/>
                  </a:lnTo>
                  <a:lnTo>
                    <a:pt x="4" y="4"/>
                  </a:lnTo>
                  <a:lnTo>
                    <a:pt x="4" y="4"/>
                  </a:lnTo>
                  <a:lnTo>
                    <a:pt x="2" y="4"/>
                  </a:lnTo>
                  <a:lnTo>
                    <a:pt x="2" y="4"/>
                  </a:lnTo>
                  <a:lnTo>
                    <a:pt x="2" y="4"/>
                  </a:lnTo>
                  <a:lnTo>
                    <a:pt x="2" y="2"/>
                  </a:lnTo>
                  <a:lnTo>
                    <a:pt x="2" y="4"/>
                  </a:lnTo>
                  <a:lnTo>
                    <a:pt x="2" y="2"/>
                  </a:lnTo>
                  <a:lnTo>
                    <a:pt x="0" y="2"/>
                  </a:lnTo>
                  <a:lnTo>
                    <a:pt x="0" y="2"/>
                  </a:lnTo>
                  <a:lnTo>
                    <a:pt x="0" y="2"/>
                  </a:lnTo>
                  <a:lnTo>
                    <a:pt x="0" y="2"/>
                  </a:lnTo>
                  <a:lnTo>
                    <a:pt x="0" y="2"/>
                  </a:lnTo>
                  <a:lnTo>
                    <a:pt x="0" y="2"/>
                  </a:lnTo>
                  <a:lnTo>
                    <a:pt x="0" y="2"/>
                  </a:lnTo>
                  <a:lnTo>
                    <a:pt x="0" y="2"/>
                  </a:lnTo>
                  <a:lnTo>
                    <a:pt x="0" y="0"/>
                  </a:lnTo>
                  <a:lnTo>
                    <a:pt x="0" y="0"/>
                  </a:lnTo>
                  <a:lnTo>
                    <a:pt x="0" y="0"/>
                  </a:lnTo>
                  <a:lnTo>
                    <a:pt x="2" y="2"/>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1" name="Freeform 130"/>
            <p:cNvSpPr>
              <a:spLocks noEditPoints="1"/>
            </p:cNvSpPr>
            <p:nvPr/>
          </p:nvSpPr>
          <p:spPr bwMode="auto">
            <a:xfrm>
              <a:off x="8178800" y="3775075"/>
              <a:ext cx="158750" cy="166688"/>
            </a:xfrm>
            <a:custGeom>
              <a:avLst/>
              <a:gdLst>
                <a:gd name="T0" fmla="*/ 29 w 100"/>
                <a:gd name="T1" fmla="*/ 105 h 105"/>
                <a:gd name="T2" fmla="*/ 33 w 100"/>
                <a:gd name="T3" fmla="*/ 100 h 105"/>
                <a:gd name="T4" fmla="*/ 31 w 100"/>
                <a:gd name="T5" fmla="*/ 88 h 105"/>
                <a:gd name="T6" fmla="*/ 36 w 100"/>
                <a:gd name="T7" fmla="*/ 88 h 105"/>
                <a:gd name="T8" fmla="*/ 33 w 100"/>
                <a:gd name="T9" fmla="*/ 84 h 105"/>
                <a:gd name="T10" fmla="*/ 31 w 100"/>
                <a:gd name="T11" fmla="*/ 84 h 105"/>
                <a:gd name="T12" fmla="*/ 46 w 100"/>
                <a:gd name="T13" fmla="*/ 81 h 105"/>
                <a:gd name="T14" fmla="*/ 48 w 100"/>
                <a:gd name="T15" fmla="*/ 81 h 105"/>
                <a:gd name="T16" fmla="*/ 27 w 100"/>
                <a:gd name="T17" fmla="*/ 79 h 105"/>
                <a:gd name="T18" fmla="*/ 23 w 100"/>
                <a:gd name="T19" fmla="*/ 79 h 105"/>
                <a:gd name="T20" fmla="*/ 50 w 100"/>
                <a:gd name="T21" fmla="*/ 77 h 105"/>
                <a:gd name="T22" fmla="*/ 23 w 100"/>
                <a:gd name="T23" fmla="*/ 77 h 105"/>
                <a:gd name="T24" fmla="*/ 58 w 100"/>
                <a:gd name="T25" fmla="*/ 75 h 105"/>
                <a:gd name="T26" fmla="*/ 52 w 100"/>
                <a:gd name="T27" fmla="*/ 75 h 105"/>
                <a:gd name="T28" fmla="*/ 27 w 100"/>
                <a:gd name="T29" fmla="*/ 73 h 105"/>
                <a:gd name="T30" fmla="*/ 50 w 100"/>
                <a:gd name="T31" fmla="*/ 77 h 105"/>
                <a:gd name="T32" fmla="*/ 63 w 100"/>
                <a:gd name="T33" fmla="*/ 77 h 105"/>
                <a:gd name="T34" fmla="*/ 63 w 100"/>
                <a:gd name="T35" fmla="*/ 71 h 105"/>
                <a:gd name="T36" fmla="*/ 67 w 100"/>
                <a:gd name="T37" fmla="*/ 69 h 105"/>
                <a:gd name="T38" fmla="*/ 27 w 100"/>
                <a:gd name="T39" fmla="*/ 59 h 105"/>
                <a:gd name="T40" fmla="*/ 31 w 100"/>
                <a:gd name="T41" fmla="*/ 23 h 105"/>
                <a:gd name="T42" fmla="*/ 17 w 100"/>
                <a:gd name="T43" fmla="*/ 19 h 105"/>
                <a:gd name="T44" fmla="*/ 27 w 100"/>
                <a:gd name="T45" fmla="*/ 15 h 105"/>
                <a:gd name="T46" fmla="*/ 29 w 100"/>
                <a:gd name="T47" fmla="*/ 15 h 105"/>
                <a:gd name="T48" fmla="*/ 0 w 100"/>
                <a:gd name="T49" fmla="*/ 13 h 105"/>
                <a:gd name="T50" fmla="*/ 71 w 100"/>
                <a:gd name="T51" fmla="*/ 19 h 105"/>
                <a:gd name="T52" fmla="*/ 75 w 100"/>
                <a:gd name="T53" fmla="*/ 33 h 105"/>
                <a:gd name="T54" fmla="*/ 75 w 100"/>
                <a:gd name="T55" fmla="*/ 46 h 105"/>
                <a:gd name="T56" fmla="*/ 77 w 100"/>
                <a:gd name="T57" fmla="*/ 52 h 105"/>
                <a:gd name="T58" fmla="*/ 73 w 100"/>
                <a:gd name="T59" fmla="*/ 67 h 105"/>
                <a:gd name="T60" fmla="*/ 63 w 100"/>
                <a:gd name="T61" fmla="*/ 69 h 105"/>
                <a:gd name="T62" fmla="*/ 59 w 100"/>
                <a:gd name="T63" fmla="*/ 73 h 105"/>
                <a:gd name="T64" fmla="*/ 54 w 100"/>
                <a:gd name="T65" fmla="*/ 71 h 105"/>
                <a:gd name="T66" fmla="*/ 46 w 100"/>
                <a:gd name="T67" fmla="*/ 75 h 105"/>
                <a:gd name="T68" fmla="*/ 44 w 100"/>
                <a:gd name="T69" fmla="*/ 75 h 105"/>
                <a:gd name="T70" fmla="*/ 42 w 100"/>
                <a:gd name="T71" fmla="*/ 79 h 105"/>
                <a:gd name="T72" fmla="*/ 42 w 100"/>
                <a:gd name="T73" fmla="*/ 79 h 105"/>
                <a:gd name="T74" fmla="*/ 36 w 100"/>
                <a:gd name="T75" fmla="*/ 79 h 105"/>
                <a:gd name="T76" fmla="*/ 33 w 100"/>
                <a:gd name="T77" fmla="*/ 81 h 105"/>
                <a:gd name="T78" fmla="*/ 31 w 100"/>
                <a:gd name="T79" fmla="*/ 79 h 105"/>
                <a:gd name="T80" fmla="*/ 25 w 100"/>
                <a:gd name="T81" fmla="*/ 77 h 105"/>
                <a:gd name="T82" fmla="*/ 31 w 100"/>
                <a:gd name="T83" fmla="*/ 79 h 105"/>
                <a:gd name="T84" fmla="*/ 29 w 100"/>
                <a:gd name="T85" fmla="*/ 75 h 105"/>
                <a:gd name="T86" fmla="*/ 27 w 100"/>
                <a:gd name="T87" fmla="*/ 73 h 105"/>
                <a:gd name="T88" fmla="*/ 27 w 100"/>
                <a:gd name="T89" fmla="*/ 69 h 105"/>
                <a:gd name="T90" fmla="*/ 29 w 100"/>
                <a:gd name="T91" fmla="*/ 63 h 105"/>
                <a:gd name="T92" fmla="*/ 29 w 100"/>
                <a:gd name="T93" fmla="*/ 59 h 105"/>
                <a:gd name="T94" fmla="*/ 31 w 100"/>
                <a:gd name="T95" fmla="*/ 54 h 105"/>
                <a:gd name="T96" fmla="*/ 31 w 100"/>
                <a:gd name="T97" fmla="*/ 48 h 105"/>
                <a:gd name="T98" fmla="*/ 31 w 100"/>
                <a:gd name="T99" fmla="*/ 44 h 105"/>
                <a:gd name="T100" fmla="*/ 27 w 100"/>
                <a:gd name="T101" fmla="*/ 40 h 105"/>
                <a:gd name="T102" fmla="*/ 23 w 100"/>
                <a:gd name="T103" fmla="*/ 38 h 105"/>
                <a:gd name="T104" fmla="*/ 25 w 100"/>
                <a:gd name="T105" fmla="*/ 33 h 105"/>
                <a:gd name="T106" fmla="*/ 27 w 100"/>
                <a:gd name="T107" fmla="*/ 31 h 105"/>
                <a:gd name="T108" fmla="*/ 29 w 100"/>
                <a:gd name="T109" fmla="*/ 33 h 105"/>
                <a:gd name="T110" fmla="*/ 35 w 100"/>
                <a:gd name="T111" fmla="*/ 34 h 105"/>
                <a:gd name="T112" fmla="*/ 35 w 100"/>
                <a:gd name="T113" fmla="*/ 31 h 105"/>
                <a:gd name="T114" fmla="*/ 33 w 100"/>
                <a:gd name="T115" fmla="*/ 25 h 105"/>
                <a:gd name="T116" fmla="*/ 33 w 100"/>
                <a:gd name="T117" fmla="*/ 15 h 105"/>
                <a:gd name="T118" fmla="*/ 46 w 100"/>
                <a:gd name="T119" fmla="*/ 6 h 105"/>
                <a:gd name="T120" fmla="*/ 59 w 100"/>
                <a:gd name="T121" fmla="*/ 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0" h="105">
                  <a:moveTo>
                    <a:pt x="35" y="98"/>
                  </a:moveTo>
                  <a:lnTo>
                    <a:pt x="35" y="100"/>
                  </a:lnTo>
                  <a:lnTo>
                    <a:pt x="36" y="100"/>
                  </a:lnTo>
                  <a:lnTo>
                    <a:pt x="36" y="102"/>
                  </a:lnTo>
                  <a:lnTo>
                    <a:pt x="35" y="102"/>
                  </a:lnTo>
                  <a:lnTo>
                    <a:pt x="35" y="104"/>
                  </a:lnTo>
                  <a:lnTo>
                    <a:pt x="33" y="104"/>
                  </a:lnTo>
                  <a:lnTo>
                    <a:pt x="31" y="104"/>
                  </a:lnTo>
                  <a:lnTo>
                    <a:pt x="31" y="105"/>
                  </a:lnTo>
                  <a:lnTo>
                    <a:pt x="29" y="105"/>
                  </a:lnTo>
                  <a:lnTo>
                    <a:pt x="27" y="105"/>
                  </a:lnTo>
                  <a:lnTo>
                    <a:pt x="25" y="105"/>
                  </a:lnTo>
                  <a:lnTo>
                    <a:pt x="23" y="104"/>
                  </a:lnTo>
                  <a:lnTo>
                    <a:pt x="25" y="104"/>
                  </a:lnTo>
                  <a:lnTo>
                    <a:pt x="25" y="102"/>
                  </a:lnTo>
                  <a:lnTo>
                    <a:pt x="27" y="102"/>
                  </a:lnTo>
                  <a:lnTo>
                    <a:pt x="27" y="100"/>
                  </a:lnTo>
                  <a:lnTo>
                    <a:pt x="29" y="100"/>
                  </a:lnTo>
                  <a:lnTo>
                    <a:pt x="31" y="100"/>
                  </a:lnTo>
                  <a:lnTo>
                    <a:pt x="33" y="100"/>
                  </a:lnTo>
                  <a:lnTo>
                    <a:pt x="33" y="98"/>
                  </a:lnTo>
                  <a:lnTo>
                    <a:pt x="35" y="98"/>
                  </a:lnTo>
                  <a:close/>
                  <a:moveTo>
                    <a:pt x="42" y="88"/>
                  </a:moveTo>
                  <a:lnTo>
                    <a:pt x="42" y="90"/>
                  </a:lnTo>
                  <a:lnTo>
                    <a:pt x="42" y="88"/>
                  </a:lnTo>
                  <a:close/>
                  <a:moveTo>
                    <a:pt x="8" y="90"/>
                  </a:moveTo>
                  <a:lnTo>
                    <a:pt x="8" y="88"/>
                  </a:lnTo>
                  <a:lnTo>
                    <a:pt x="8" y="90"/>
                  </a:lnTo>
                  <a:close/>
                  <a:moveTo>
                    <a:pt x="31" y="86"/>
                  </a:moveTo>
                  <a:lnTo>
                    <a:pt x="31" y="88"/>
                  </a:lnTo>
                  <a:lnTo>
                    <a:pt x="29" y="88"/>
                  </a:lnTo>
                  <a:lnTo>
                    <a:pt x="29" y="86"/>
                  </a:lnTo>
                  <a:lnTo>
                    <a:pt x="31" y="86"/>
                  </a:lnTo>
                  <a:close/>
                  <a:moveTo>
                    <a:pt x="33" y="88"/>
                  </a:moveTo>
                  <a:lnTo>
                    <a:pt x="31" y="88"/>
                  </a:lnTo>
                  <a:lnTo>
                    <a:pt x="31" y="86"/>
                  </a:lnTo>
                  <a:lnTo>
                    <a:pt x="33" y="86"/>
                  </a:lnTo>
                  <a:lnTo>
                    <a:pt x="33" y="88"/>
                  </a:lnTo>
                  <a:close/>
                  <a:moveTo>
                    <a:pt x="36" y="86"/>
                  </a:moveTo>
                  <a:lnTo>
                    <a:pt x="36" y="88"/>
                  </a:lnTo>
                  <a:lnTo>
                    <a:pt x="35" y="88"/>
                  </a:lnTo>
                  <a:lnTo>
                    <a:pt x="35" y="86"/>
                  </a:lnTo>
                  <a:lnTo>
                    <a:pt x="35" y="88"/>
                  </a:lnTo>
                  <a:lnTo>
                    <a:pt x="35" y="86"/>
                  </a:lnTo>
                  <a:lnTo>
                    <a:pt x="36" y="86"/>
                  </a:lnTo>
                  <a:close/>
                  <a:moveTo>
                    <a:pt x="21" y="84"/>
                  </a:moveTo>
                  <a:lnTo>
                    <a:pt x="23" y="84"/>
                  </a:lnTo>
                  <a:lnTo>
                    <a:pt x="21" y="84"/>
                  </a:lnTo>
                  <a:close/>
                  <a:moveTo>
                    <a:pt x="35" y="84"/>
                  </a:moveTo>
                  <a:lnTo>
                    <a:pt x="33" y="84"/>
                  </a:lnTo>
                  <a:lnTo>
                    <a:pt x="35" y="84"/>
                  </a:lnTo>
                  <a:close/>
                  <a:moveTo>
                    <a:pt x="38" y="84"/>
                  </a:moveTo>
                  <a:lnTo>
                    <a:pt x="38" y="82"/>
                  </a:lnTo>
                  <a:lnTo>
                    <a:pt x="38" y="84"/>
                  </a:lnTo>
                  <a:lnTo>
                    <a:pt x="36" y="84"/>
                  </a:lnTo>
                  <a:lnTo>
                    <a:pt x="36" y="82"/>
                  </a:lnTo>
                  <a:lnTo>
                    <a:pt x="38" y="82"/>
                  </a:lnTo>
                  <a:lnTo>
                    <a:pt x="38" y="84"/>
                  </a:lnTo>
                  <a:close/>
                  <a:moveTo>
                    <a:pt x="33" y="84"/>
                  </a:moveTo>
                  <a:lnTo>
                    <a:pt x="31" y="84"/>
                  </a:lnTo>
                  <a:lnTo>
                    <a:pt x="31" y="82"/>
                  </a:lnTo>
                  <a:lnTo>
                    <a:pt x="33" y="82"/>
                  </a:lnTo>
                  <a:lnTo>
                    <a:pt x="33" y="84"/>
                  </a:lnTo>
                  <a:close/>
                  <a:moveTo>
                    <a:pt x="35" y="82"/>
                  </a:moveTo>
                  <a:lnTo>
                    <a:pt x="35" y="84"/>
                  </a:lnTo>
                  <a:lnTo>
                    <a:pt x="33" y="84"/>
                  </a:lnTo>
                  <a:lnTo>
                    <a:pt x="33" y="82"/>
                  </a:lnTo>
                  <a:lnTo>
                    <a:pt x="35" y="82"/>
                  </a:lnTo>
                  <a:close/>
                  <a:moveTo>
                    <a:pt x="44" y="81"/>
                  </a:moveTo>
                  <a:lnTo>
                    <a:pt x="46" y="81"/>
                  </a:lnTo>
                  <a:lnTo>
                    <a:pt x="46" y="82"/>
                  </a:lnTo>
                  <a:lnTo>
                    <a:pt x="44" y="82"/>
                  </a:lnTo>
                  <a:lnTo>
                    <a:pt x="44" y="81"/>
                  </a:lnTo>
                  <a:close/>
                  <a:moveTo>
                    <a:pt x="40" y="82"/>
                  </a:moveTo>
                  <a:lnTo>
                    <a:pt x="38" y="82"/>
                  </a:lnTo>
                  <a:lnTo>
                    <a:pt x="38" y="81"/>
                  </a:lnTo>
                  <a:lnTo>
                    <a:pt x="40" y="81"/>
                  </a:lnTo>
                  <a:lnTo>
                    <a:pt x="40" y="82"/>
                  </a:lnTo>
                  <a:close/>
                  <a:moveTo>
                    <a:pt x="50" y="81"/>
                  </a:moveTo>
                  <a:lnTo>
                    <a:pt x="48" y="81"/>
                  </a:lnTo>
                  <a:lnTo>
                    <a:pt x="50" y="81"/>
                  </a:lnTo>
                  <a:close/>
                  <a:moveTo>
                    <a:pt x="27" y="81"/>
                  </a:moveTo>
                  <a:lnTo>
                    <a:pt x="27" y="82"/>
                  </a:lnTo>
                  <a:lnTo>
                    <a:pt x="25" y="84"/>
                  </a:lnTo>
                  <a:lnTo>
                    <a:pt x="23" y="84"/>
                  </a:lnTo>
                  <a:lnTo>
                    <a:pt x="23" y="82"/>
                  </a:lnTo>
                  <a:lnTo>
                    <a:pt x="23" y="81"/>
                  </a:lnTo>
                  <a:lnTo>
                    <a:pt x="25" y="81"/>
                  </a:lnTo>
                  <a:lnTo>
                    <a:pt x="25" y="79"/>
                  </a:lnTo>
                  <a:lnTo>
                    <a:pt x="27" y="79"/>
                  </a:lnTo>
                  <a:lnTo>
                    <a:pt x="27" y="81"/>
                  </a:lnTo>
                  <a:close/>
                  <a:moveTo>
                    <a:pt x="23" y="81"/>
                  </a:moveTo>
                  <a:lnTo>
                    <a:pt x="21" y="81"/>
                  </a:lnTo>
                  <a:lnTo>
                    <a:pt x="23" y="81"/>
                  </a:lnTo>
                  <a:lnTo>
                    <a:pt x="21" y="81"/>
                  </a:lnTo>
                  <a:lnTo>
                    <a:pt x="21" y="79"/>
                  </a:lnTo>
                  <a:lnTo>
                    <a:pt x="23" y="79"/>
                  </a:lnTo>
                  <a:lnTo>
                    <a:pt x="23" y="81"/>
                  </a:lnTo>
                  <a:close/>
                  <a:moveTo>
                    <a:pt x="21" y="79"/>
                  </a:moveTo>
                  <a:lnTo>
                    <a:pt x="23" y="79"/>
                  </a:lnTo>
                  <a:lnTo>
                    <a:pt x="21" y="79"/>
                  </a:lnTo>
                  <a:close/>
                  <a:moveTo>
                    <a:pt x="11" y="77"/>
                  </a:moveTo>
                  <a:lnTo>
                    <a:pt x="13" y="77"/>
                  </a:lnTo>
                  <a:lnTo>
                    <a:pt x="11" y="77"/>
                  </a:lnTo>
                  <a:lnTo>
                    <a:pt x="11" y="79"/>
                  </a:lnTo>
                  <a:lnTo>
                    <a:pt x="11" y="77"/>
                  </a:lnTo>
                  <a:close/>
                  <a:moveTo>
                    <a:pt x="50" y="79"/>
                  </a:moveTo>
                  <a:lnTo>
                    <a:pt x="48" y="79"/>
                  </a:lnTo>
                  <a:lnTo>
                    <a:pt x="50" y="79"/>
                  </a:lnTo>
                  <a:lnTo>
                    <a:pt x="50" y="77"/>
                  </a:lnTo>
                  <a:lnTo>
                    <a:pt x="50" y="79"/>
                  </a:lnTo>
                  <a:close/>
                  <a:moveTo>
                    <a:pt x="21" y="77"/>
                  </a:moveTo>
                  <a:lnTo>
                    <a:pt x="21" y="79"/>
                  </a:lnTo>
                  <a:lnTo>
                    <a:pt x="21" y="77"/>
                  </a:lnTo>
                  <a:lnTo>
                    <a:pt x="19" y="77"/>
                  </a:lnTo>
                  <a:lnTo>
                    <a:pt x="21" y="77"/>
                  </a:lnTo>
                  <a:close/>
                  <a:moveTo>
                    <a:pt x="23" y="75"/>
                  </a:moveTo>
                  <a:lnTo>
                    <a:pt x="23" y="77"/>
                  </a:lnTo>
                  <a:lnTo>
                    <a:pt x="25" y="77"/>
                  </a:lnTo>
                  <a:lnTo>
                    <a:pt x="23" y="77"/>
                  </a:lnTo>
                  <a:lnTo>
                    <a:pt x="23" y="75"/>
                  </a:lnTo>
                  <a:close/>
                  <a:moveTo>
                    <a:pt x="21" y="75"/>
                  </a:moveTo>
                  <a:lnTo>
                    <a:pt x="21" y="77"/>
                  </a:lnTo>
                  <a:lnTo>
                    <a:pt x="19" y="77"/>
                  </a:lnTo>
                  <a:lnTo>
                    <a:pt x="19" y="75"/>
                  </a:lnTo>
                  <a:lnTo>
                    <a:pt x="21" y="75"/>
                  </a:lnTo>
                  <a:close/>
                  <a:moveTo>
                    <a:pt x="59" y="75"/>
                  </a:moveTo>
                  <a:lnTo>
                    <a:pt x="58" y="75"/>
                  </a:lnTo>
                  <a:lnTo>
                    <a:pt x="59" y="75"/>
                  </a:lnTo>
                  <a:close/>
                  <a:moveTo>
                    <a:pt x="58" y="75"/>
                  </a:moveTo>
                  <a:lnTo>
                    <a:pt x="56" y="75"/>
                  </a:lnTo>
                  <a:lnTo>
                    <a:pt x="58" y="75"/>
                  </a:lnTo>
                  <a:close/>
                  <a:moveTo>
                    <a:pt x="23" y="73"/>
                  </a:moveTo>
                  <a:lnTo>
                    <a:pt x="23" y="75"/>
                  </a:lnTo>
                  <a:lnTo>
                    <a:pt x="23" y="73"/>
                  </a:lnTo>
                  <a:lnTo>
                    <a:pt x="23" y="75"/>
                  </a:lnTo>
                  <a:lnTo>
                    <a:pt x="23" y="73"/>
                  </a:lnTo>
                  <a:close/>
                  <a:moveTo>
                    <a:pt x="54" y="73"/>
                  </a:moveTo>
                  <a:lnTo>
                    <a:pt x="54" y="75"/>
                  </a:lnTo>
                  <a:lnTo>
                    <a:pt x="52" y="75"/>
                  </a:lnTo>
                  <a:lnTo>
                    <a:pt x="52" y="73"/>
                  </a:lnTo>
                  <a:lnTo>
                    <a:pt x="54" y="73"/>
                  </a:lnTo>
                  <a:close/>
                  <a:moveTo>
                    <a:pt x="27" y="73"/>
                  </a:moveTo>
                  <a:lnTo>
                    <a:pt x="27" y="75"/>
                  </a:lnTo>
                  <a:lnTo>
                    <a:pt x="27" y="73"/>
                  </a:lnTo>
                  <a:lnTo>
                    <a:pt x="25" y="75"/>
                  </a:lnTo>
                  <a:lnTo>
                    <a:pt x="25" y="73"/>
                  </a:lnTo>
                  <a:lnTo>
                    <a:pt x="27" y="73"/>
                  </a:lnTo>
                  <a:lnTo>
                    <a:pt x="25" y="73"/>
                  </a:lnTo>
                  <a:lnTo>
                    <a:pt x="27" y="73"/>
                  </a:lnTo>
                  <a:close/>
                  <a:moveTo>
                    <a:pt x="23" y="73"/>
                  </a:moveTo>
                  <a:lnTo>
                    <a:pt x="21" y="73"/>
                  </a:lnTo>
                  <a:lnTo>
                    <a:pt x="23" y="73"/>
                  </a:lnTo>
                  <a:close/>
                  <a:moveTo>
                    <a:pt x="52" y="75"/>
                  </a:moveTo>
                  <a:lnTo>
                    <a:pt x="54" y="75"/>
                  </a:lnTo>
                  <a:lnTo>
                    <a:pt x="54" y="77"/>
                  </a:lnTo>
                  <a:lnTo>
                    <a:pt x="52" y="77"/>
                  </a:lnTo>
                  <a:lnTo>
                    <a:pt x="52" y="75"/>
                  </a:lnTo>
                  <a:lnTo>
                    <a:pt x="52" y="77"/>
                  </a:lnTo>
                  <a:lnTo>
                    <a:pt x="50" y="77"/>
                  </a:lnTo>
                  <a:lnTo>
                    <a:pt x="50" y="75"/>
                  </a:lnTo>
                  <a:lnTo>
                    <a:pt x="50" y="73"/>
                  </a:lnTo>
                  <a:lnTo>
                    <a:pt x="52" y="73"/>
                  </a:lnTo>
                  <a:lnTo>
                    <a:pt x="52" y="75"/>
                  </a:lnTo>
                  <a:close/>
                  <a:moveTo>
                    <a:pt x="65" y="73"/>
                  </a:moveTo>
                  <a:lnTo>
                    <a:pt x="65" y="75"/>
                  </a:lnTo>
                  <a:lnTo>
                    <a:pt x="63" y="75"/>
                  </a:lnTo>
                  <a:lnTo>
                    <a:pt x="63" y="77"/>
                  </a:lnTo>
                  <a:lnTo>
                    <a:pt x="61" y="77"/>
                  </a:lnTo>
                  <a:lnTo>
                    <a:pt x="63" y="77"/>
                  </a:lnTo>
                  <a:lnTo>
                    <a:pt x="63" y="75"/>
                  </a:lnTo>
                  <a:lnTo>
                    <a:pt x="61" y="77"/>
                  </a:lnTo>
                  <a:lnTo>
                    <a:pt x="61" y="75"/>
                  </a:lnTo>
                  <a:lnTo>
                    <a:pt x="63" y="75"/>
                  </a:lnTo>
                  <a:lnTo>
                    <a:pt x="61" y="75"/>
                  </a:lnTo>
                  <a:lnTo>
                    <a:pt x="61" y="73"/>
                  </a:lnTo>
                  <a:lnTo>
                    <a:pt x="63" y="73"/>
                  </a:lnTo>
                  <a:lnTo>
                    <a:pt x="63" y="71"/>
                  </a:lnTo>
                  <a:lnTo>
                    <a:pt x="63" y="73"/>
                  </a:lnTo>
                  <a:lnTo>
                    <a:pt x="63" y="71"/>
                  </a:lnTo>
                  <a:lnTo>
                    <a:pt x="65" y="71"/>
                  </a:lnTo>
                  <a:lnTo>
                    <a:pt x="65" y="73"/>
                  </a:lnTo>
                  <a:close/>
                  <a:moveTo>
                    <a:pt x="23" y="69"/>
                  </a:moveTo>
                  <a:lnTo>
                    <a:pt x="25" y="71"/>
                  </a:lnTo>
                  <a:lnTo>
                    <a:pt x="23" y="71"/>
                  </a:lnTo>
                  <a:lnTo>
                    <a:pt x="23" y="69"/>
                  </a:lnTo>
                  <a:close/>
                  <a:moveTo>
                    <a:pt x="67" y="71"/>
                  </a:moveTo>
                  <a:lnTo>
                    <a:pt x="65" y="71"/>
                  </a:lnTo>
                  <a:lnTo>
                    <a:pt x="65" y="69"/>
                  </a:lnTo>
                  <a:lnTo>
                    <a:pt x="67" y="69"/>
                  </a:lnTo>
                  <a:lnTo>
                    <a:pt x="67" y="71"/>
                  </a:lnTo>
                  <a:close/>
                  <a:moveTo>
                    <a:pt x="25" y="69"/>
                  </a:moveTo>
                  <a:lnTo>
                    <a:pt x="25" y="71"/>
                  </a:lnTo>
                  <a:lnTo>
                    <a:pt x="25" y="69"/>
                  </a:lnTo>
                  <a:lnTo>
                    <a:pt x="23" y="69"/>
                  </a:lnTo>
                  <a:lnTo>
                    <a:pt x="25" y="69"/>
                  </a:lnTo>
                  <a:close/>
                  <a:moveTo>
                    <a:pt x="23" y="69"/>
                  </a:moveTo>
                  <a:lnTo>
                    <a:pt x="23" y="71"/>
                  </a:lnTo>
                  <a:lnTo>
                    <a:pt x="23" y="69"/>
                  </a:lnTo>
                  <a:close/>
                  <a:moveTo>
                    <a:pt x="27" y="59"/>
                  </a:moveTo>
                  <a:lnTo>
                    <a:pt x="25" y="59"/>
                  </a:lnTo>
                  <a:lnTo>
                    <a:pt x="27" y="59"/>
                  </a:lnTo>
                  <a:close/>
                  <a:moveTo>
                    <a:pt x="27" y="42"/>
                  </a:moveTo>
                  <a:lnTo>
                    <a:pt x="29" y="44"/>
                  </a:lnTo>
                  <a:lnTo>
                    <a:pt x="27" y="44"/>
                  </a:lnTo>
                  <a:lnTo>
                    <a:pt x="27" y="42"/>
                  </a:lnTo>
                  <a:lnTo>
                    <a:pt x="27" y="40"/>
                  </a:lnTo>
                  <a:lnTo>
                    <a:pt x="27" y="42"/>
                  </a:lnTo>
                  <a:close/>
                  <a:moveTo>
                    <a:pt x="31" y="21"/>
                  </a:moveTo>
                  <a:lnTo>
                    <a:pt x="31" y="23"/>
                  </a:lnTo>
                  <a:lnTo>
                    <a:pt x="29" y="23"/>
                  </a:lnTo>
                  <a:lnTo>
                    <a:pt x="27" y="23"/>
                  </a:lnTo>
                  <a:lnTo>
                    <a:pt x="29" y="21"/>
                  </a:lnTo>
                  <a:lnTo>
                    <a:pt x="31" y="21"/>
                  </a:lnTo>
                  <a:close/>
                  <a:moveTo>
                    <a:pt x="100" y="23"/>
                  </a:moveTo>
                  <a:lnTo>
                    <a:pt x="98" y="23"/>
                  </a:lnTo>
                  <a:lnTo>
                    <a:pt x="98" y="21"/>
                  </a:lnTo>
                  <a:lnTo>
                    <a:pt x="100" y="21"/>
                  </a:lnTo>
                  <a:lnTo>
                    <a:pt x="100" y="23"/>
                  </a:lnTo>
                  <a:close/>
                  <a:moveTo>
                    <a:pt x="17" y="19"/>
                  </a:moveTo>
                  <a:lnTo>
                    <a:pt x="15" y="19"/>
                  </a:lnTo>
                  <a:lnTo>
                    <a:pt x="15" y="17"/>
                  </a:lnTo>
                  <a:lnTo>
                    <a:pt x="17" y="17"/>
                  </a:lnTo>
                  <a:lnTo>
                    <a:pt x="17" y="19"/>
                  </a:lnTo>
                  <a:close/>
                  <a:moveTo>
                    <a:pt x="27" y="19"/>
                  </a:moveTo>
                  <a:lnTo>
                    <a:pt x="25" y="17"/>
                  </a:lnTo>
                  <a:lnTo>
                    <a:pt x="27" y="17"/>
                  </a:lnTo>
                  <a:lnTo>
                    <a:pt x="27" y="19"/>
                  </a:lnTo>
                  <a:close/>
                  <a:moveTo>
                    <a:pt x="25" y="15"/>
                  </a:moveTo>
                  <a:lnTo>
                    <a:pt x="27" y="15"/>
                  </a:lnTo>
                  <a:lnTo>
                    <a:pt x="27" y="17"/>
                  </a:lnTo>
                  <a:lnTo>
                    <a:pt x="25" y="17"/>
                  </a:lnTo>
                  <a:lnTo>
                    <a:pt x="25" y="15"/>
                  </a:lnTo>
                  <a:close/>
                  <a:moveTo>
                    <a:pt x="29" y="19"/>
                  </a:moveTo>
                  <a:lnTo>
                    <a:pt x="27" y="19"/>
                  </a:lnTo>
                  <a:lnTo>
                    <a:pt x="29" y="19"/>
                  </a:lnTo>
                  <a:lnTo>
                    <a:pt x="27" y="19"/>
                  </a:lnTo>
                  <a:lnTo>
                    <a:pt x="27" y="17"/>
                  </a:lnTo>
                  <a:lnTo>
                    <a:pt x="27" y="15"/>
                  </a:lnTo>
                  <a:lnTo>
                    <a:pt x="29" y="15"/>
                  </a:lnTo>
                  <a:lnTo>
                    <a:pt x="29" y="17"/>
                  </a:lnTo>
                  <a:lnTo>
                    <a:pt x="29" y="19"/>
                  </a:lnTo>
                  <a:lnTo>
                    <a:pt x="31" y="19"/>
                  </a:lnTo>
                  <a:lnTo>
                    <a:pt x="29" y="19"/>
                  </a:lnTo>
                  <a:close/>
                  <a:moveTo>
                    <a:pt x="0" y="15"/>
                  </a:moveTo>
                  <a:lnTo>
                    <a:pt x="2" y="15"/>
                  </a:lnTo>
                  <a:lnTo>
                    <a:pt x="0" y="15"/>
                  </a:lnTo>
                  <a:close/>
                  <a:moveTo>
                    <a:pt x="2" y="11"/>
                  </a:moveTo>
                  <a:lnTo>
                    <a:pt x="2" y="13"/>
                  </a:lnTo>
                  <a:lnTo>
                    <a:pt x="0" y="13"/>
                  </a:lnTo>
                  <a:lnTo>
                    <a:pt x="0" y="11"/>
                  </a:lnTo>
                  <a:lnTo>
                    <a:pt x="2" y="11"/>
                  </a:lnTo>
                  <a:close/>
                  <a:moveTo>
                    <a:pt x="61" y="4"/>
                  </a:moveTo>
                  <a:lnTo>
                    <a:pt x="61" y="6"/>
                  </a:lnTo>
                  <a:lnTo>
                    <a:pt x="63" y="9"/>
                  </a:lnTo>
                  <a:lnTo>
                    <a:pt x="67" y="13"/>
                  </a:lnTo>
                  <a:lnTo>
                    <a:pt x="67" y="15"/>
                  </a:lnTo>
                  <a:lnTo>
                    <a:pt x="69" y="17"/>
                  </a:lnTo>
                  <a:lnTo>
                    <a:pt x="69" y="19"/>
                  </a:lnTo>
                  <a:lnTo>
                    <a:pt x="71" y="19"/>
                  </a:lnTo>
                  <a:lnTo>
                    <a:pt x="71" y="21"/>
                  </a:lnTo>
                  <a:lnTo>
                    <a:pt x="71" y="23"/>
                  </a:lnTo>
                  <a:lnTo>
                    <a:pt x="73" y="23"/>
                  </a:lnTo>
                  <a:lnTo>
                    <a:pt x="73" y="25"/>
                  </a:lnTo>
                  <a:lnTo>
                    <a:pt x="75" y="27"/>
                  </a:lnTo>
                  <a:lnTo>
                    <a:pt x="75" y="29"/>
                  </a:lnTo>
                  <a:lnTo>
                    <a:pt x="75" y="31"/>
                  </a:lnTo>
                  <a:lnTo>
                    <a:pt x="77" y="31"/>
                  </a:lnTo>
                  <a:lnTo>
                    <a:pt x="75" y="31"/>
                  </a:lnTo>
                  <a:lnTo>
                    <a:pt x="75" y="33"/>
                  </a:lnTo>
                  <a:lnTo>
                    <a:pt x="75" y="34"/>
                  </a:lnTo>
                  <a:lnTo>
                    <a:pt x="77" y="34"/>
                  </a:lnTo>
                  <a:lnTo>
                    <a:pt x="77" y="36"/>
                  </a:lnTo>
                  <a:lnTo>
                    <a:pt x="77" y="38"/>
                  </a:lnTo>
                  <a:lnTo>
                    <a:pt x="75" y="40"/>
                  </a:lnTo>
                  <a:lnTo>
                    <a:pt x="77" y="40"/>
                  </a:lnTo>
                  <a:lnTo>
                    <a:pt x="77" y="42"/>
                  </a:lnTo>
                  <a:lnTo>
                    <a:pt x="77" y="44"/>
                  </a:lnTo>
                  <a:lnTo>
                    <a:pt x="75" y="44"/>
                  </a:lnTo>
                  <a:lnTo>
                    <a:pt x="75" y="46"/>
                  </a:lnTo>
                  <a:lnTo>
                    <a:pt x="75" y="48"/>
                  </a:lnTo>
                  <a:lnTo>
                    <a:pt x="75" y="50"/>
                  </a:lnTo>
                  <a:lnTo>
                    <a:pt x="77" y="50"/>
                  </a:lnTo>
                  <a:lnTo>
                    <a:pt x="75" y="50"/>
                  </a:lnTo>
                  <a:lnTo>
                    <a:pt x="75" y="52"/>
                  </a:lnTo>
                  <a:lnTo>
                    <a:pt x="77" y="52"/>
                  </a:lnTo>
                  <a:lnTo>
                    <a:pt x="77" y="50"/>
                  </a:lnTo>
                  <a:lnTo>
                    <a:pt x="79" y="50"/>
                  </a:lnTo>
                  <a:lnTo>
                    <a:pt x="79" y="52"/>
                  </a:lnTo>
                  <a:lnTo>
                    <a:pt x="77" y="52"/>
                  </a:lnTo>
                  <a:lnTo>
                    <a:pt x="77" y="54"/>
                  </a:lnTo>
                  <a:lnTo>
                    <a:pt x="77" y="56"/>
                  </a:lnTo>
                  <a:lnTo>
                    <a:pt x="77" y="57"/>
                  </a:lnTo>
                  <a:lnTo>
                    <a:pt x="77" y="59"/>
                  </a:lnTo>
                  <a:lnTo>
                    <a:pt x="77" y="61"/>
                  </a:lnTo>
                  <a:lnTo>
                    <a:pt x="75" y="61"/>
                  </a:lnTo>
                  <a:lnTo>
                    <a:pt x="75" y="63"/>
                  </a:lnTo>
                  <a:lnTo>
                    <a:pt x="75" y="65"/>
                  </a:lnTo>
                  <a:lnTo>
                    <a:pt x="73" y="65"/>
                  </a:lnTo>
                  <a:lnTo>
                    <a:pt x="73" y="67"/>
                  </a:lnTo>
                  <a:lnTo>
                    <a:pt x="71" y="67"/>
                  </a:lnTo>
                  <a:lnTo>
                    <a:pt x="71" y="69"/>
                  </a:lnTo>
                  <a:lnTo>
                    <a:pt x="69" y="69"/>
                  </a:lnTo>
                  <a:lnTo>
                    <a:pt x="69" y="71"/>
                  </a:lnTo>
                  <a:lnTo>
                    <a:pt x="69" y="69"/>
                  </a:lnTo>
                  <a:lnTo>
                    <a:pt x="69" y="71"/>
                  </a:lnTo>
                  <a:lnTo>
                    <a:pt x="69" y="69"/>
                  </a:lnTo>
                  <a:lnTo>
                    <a:pt x="67" y="69"/>
                  </a:lnTo>
                  <a:lnTo>
                    <a:pt x="65" y="69"/>
                  </a:lnTo>
                  <a:lnTo>
                    <a:pt x="63" y="69"/>
                  </a:lnTo>
                  <a:lnTo>
                    <a:pt x="63" y="67"/>
                  </a:lnTo>
                  <a:lnTo>
                    <a:pt x="61" y="67"/>
                  </a:lnTo>
                  <a:lnTo>
                    <a:pt x="63" y="67"/>
                  </a:lnTo>
                  <a:lnTo>
                    <a:pt x="63" y="69"/>
                  </a:lnTo>
                  <a:lnTo>
                    <a:pt x="61" y="69"/>
                  </a:lnTo>
                  <a:lnTo>
                    <a:pt x="59" y="69"/>
                  </a:lnTo>
                  <a:lnTo>
                    <a:pt x="59" y="71"/>
                  </a:lnTo>
                  <a:lnTo>
                    <a:pt x="61" y="71"/>
                  </a:lnTo>
                  <a:lnTo>
                    <a:pt x="59" y="71"/>
                  </a:lnTo>
                  <a:lnTo>
                    <a:pt x="59" y="73"/>
                  </a:lnTo>
                  <a:lnTo>
                    <a:pt x="61" y="73"/>
                  </a:lnTo>
                  <a:lnTo>
                    <a:pt x="59" y="73"/>
                  </a:lnTo>
                  <a:lnTo>
                    <a:pt x="59" y="75"/>
                  </a:lnTo>
                  <a:lnTo>
                    <a:pt x="59" y="73"/>
                  </a:lnTo>
                  <a:lnTo>
                    <a:pt x="58" y="73"/>
                  </a:lnTo>
                  <a:lnTo>
                    <a:pt x="59" y="73"/>
                  </a:lnTo>
                  <a:lnTo>
                    <a:pt x="58" y="73"/>
                  </a:lnTo>
                  <a:lnTo>
                    <a:pt x="56" y="73"/>
                  </a:lnTo>
                  <a:lnTo>
                    <a:pt x="54" y="73"/>
                  </a:lnTo>
                  <a:lnTo>
                    <a:pt x="54" y="71"/>
                  </a:lnTo>
                  <a:lnTo>
                    <a:pt x="54" y="69"/>
                  </a:lnTo>
                  <a:lnTo>
                    <a:pt x="54" y="71"/>
                  </a:lnTo>
                  <a:lnTo>
                    <a:pt x="52" y="71"/>
                  </a:lnTo>
                  <a:lnTo>
                    <a:pt x="52" y="73"/>
                  </a:lnTo>
                  <a:lnTo>
                    <a:pt x="50" y="73"/>
                  </a:lnTo>
                  <a:lnTo>
                    <a:pt x="50" y="71"/>
                  </a:lnTo>
                  <a:lnTo>
                    <a:pt x="48" y="71"/>
                  </a:lnTo>
                  <a:lnTo>
                    <a:pt x="48" y="73"/>
                  </a:lnTo>
                  <a:lnTo>
                    <a:pt x="46" y="73"/>
                  </a:lnTo>
                  <a:lnTo>
                    <a:pt x="46" y="75"/>
                  </a:lnTo>
                  <a:lnTo>
                    <a:pt x="48" y="75"/>
                  </a:lnTo>
                  <a:lnTo>
                    <a:pt x="50" y="75"/>
                  </a:lnTo>
                  <a:lnTo>
                    <a:pt x="50" y="77"/>
                  </a:lnTo>
                  <a:lnTo>
                    <a:pt x="48" y="77"/>
                  </a:lnTo>
                  <a:lnTo>
                    <a:pt x="48" y="79"/>
                  </a:lnTo>
                  <a:lnTo>
                    <a:pt x="46" y="79"/>
                  </a:lnTo>
                  <a:lnTo>
                    <a:pt x="46" y="77"/>
                  </a:lnTo>
                  <a:lnTo>
                    <a:pt x="46" y="75"/>
                  </a:lnTo>
                  <a:lnTo>
                    <a:pt x="46" y="73"/>
                  </a:lnTo>
                  <a:lnTo>
                    <a:pt x="44" y="75"/>
                  </a:lnTo>
                  <a:lnTo>
                    <a:pt x="42" y="75"/>
                  </a:lnTo>
                  <a:lnTo>
                    <a:pt x="44" y="75"/>
                  </a:lnTo>
                  <a:lnTo>
                    <a:pt x="42" y="75"/>
                  </a:lnTo>
                  <a:lnTo>
                    <a:pt x="42" y="77"/>
                  </a:lnTo>
                  <a:lnTo>
                    <a:pt x="44" y="75"/>
                  </a:lnTo>
                  <a:lnTo>
                    <a:pt x="44" y="77"/>
                  </a:lnTo>
                  <a:lnTo>
                    <a:pt x="44" y="79"/>
                  </a:lnTo>
                  <a:lnTo>
                    <a:pt x="46" y="79"/>
                  </a:lnTo>
                  <a:lnTo>
                    <a:pt x="44" y="79"/>
                  </a:lnTo>
                  <a:lnTo>
                    <a:pt x="42" y="79"/>
                  </a:lnTo>
                  <a:lnTo>
                    <a:pt x="42" y="81"/>
                  </a:lnTo>
                  <a:lnTo>
                    <a:pt x="44" y="81"/>
                  </a:lnTo>
                  <a:lnTo>
                    <a:pt x="42" y="81"/>
                  </a:lnTo>
                  <a:lnTo>
                    <a:pt x="42" y="82"/>
                  </a:lnTo>
                  <a:lnTo>
                    <a:pt x="42" y="81"/>
                  </a:lnTo>
                  <a:lnTo>
                    <a:pt x="40" y="81"/>
                  </a:lnTo>
                  <a:lnTo>
                    <a:pt x="38" y="81"/>
                  </a:lnTo>
                  <a:lnTo>
                    <a:pt x="38" y="79"/>
                  </a:lnTo>
                  <a:lnTo>
                    <a:pt x="40" y="79"/>
                  </a:lnTo>
                  <a:lnTo>
                    <a:pt x="42" y="79"/>
                  </a:lnTo>
                  <a:lnTo>
                    <a:pt x="40" y="79"/>
                  </a:lnTo>
                  <a:lnTo>
                    <a:pt x="40" y="77"/>
                  </a:lnTo>
                  <a:lnTo>
                    <a:pt x="42" y="77"/>
                  </a:lnTo>
                  <a:lnTo>
                    <a:pt x="42" y="79"/>
                  </a:lnTo>
                  <a:lnTo>
                    <a:pt x="42" y="77"/>
                  </a:lnTo>
                  <a:lnTo>
                    <a:pt x="40" y="75"/>
                  </a:lnTo>
                  <a:lnTo>
                    <a:pt x="40" y="77"/>
                  </a:lnTo>
                  <a:lnTo>
                    <a:pt x="38" y="77"/>
                  </a:lnTo>
                  <a:lnTo>
                    <a:pt x="38" y="79"/>
                  </a:lnTo>
                  <a:lnTo>
                    <a:pt x="36" y="79"/>
                  </a:lnTo>
                  <a:lnTo>
                    <a:pt x="36" y="81"/>
                  </a:lnTo>
                  <a:lnTo>
                    <a:pt x="36" y="82"/>
                  </a:lnTo>
                  <a:lnTo>
                    <a:pt x="36" y="81"/>
                  </a:lnTo>
                  <a:lnTo>
                    <a:pt x="35" y="82"/>
                  </a:lnTo>
                  <a:lnTo>
                    <a:pt x="36" y="82"/>
                  </a:lnTo>
                  <a:lnTo>
                    <a:pt x="35" y="82"/>
                  </a:lnTo>
                  <a:lnTo>
                    <a:pt x="35" y="81"/>
                  </a:lnTo>
                  <a:lnTo>
                    <a:pt x="35" y="79"/>
                  </a:lnTo>
                  <a:lnTo>
                    <a:pt x="33" y="79"/>
                  </a:lnTo>
                  <a:lnTo>
                    <a:pt x="33" y="81"/>
                  </a:lnTo>
                  <a:lnTo>
                    <a:pt x="33" y="82"/>
                  </a:lnTo>
                  <a:lnTo>
                    <a:pt x="31" y="82"/>
                  </a:lnTo>
                  <a:lnTo>
                    <a:pt x="31" y="84"/>
                  </a:lnTo>
                  <a:lnTo>
                    <a:pt x="29" y="84"/>
                  </a:lnTo>
                  <a:lnTo>
                    <a:pt x="29" y="82"/>
                  </a:lnTo>
                  <a:lnTo>
                    <a:pt x="29" y="81"/>
                  </a:lnTo>
                  <a:lnTo>
                    <a:pt x="31" y="81"/>
                  </a:lnTo>
                  <a:lnTo>
                    <a:pt x="29" y="81"/>
                  </a:lnTo>
                  <a:lnTo>
                    <a:pt x="31" y="81"/>
                  </a:lnTo>
                  <a:lnTo>
                    <a:pt x="31" y="79"/>
                  </a:lnTo>
                  <a:lnTo>
                    <a:pt x="29" y="79"/>
                  </a:lnTo>
                  <a:lnTo>
                    <a:pt x="29" y="81"/>
                  </a:lnTo>
                  <a:lnTo>
                    <a:pt x="29" y="79"/>
                  </a:lnTo>
                  <a:lnTo>
                    <a:pt x="29" y="81"/>
                  </a:lnTo>
                  <a:lnTo>
                    <a:pt x="27" y="81"/>
                  </a:lnTo>
                  <a:lnTo>
                    <a:pt x="27" y="79"/>
                  </a:lnTo>
                  <a:lnTo>
                    <a:pt x="25" y="79"/>
                  </a:lnTo>
                  <a:lnTo>
                    <a:pt x="27" y="79"/>
                  </a:lnTo>
                  <a:lnTo>
                    <a:pt x="25" y="79"/>
                  </a:lnTo>
                  <a:lnTo>
                    <a:pt x="25" y="77"/>
                  </a:lnTo>
                  <a:lnTo>
                    <a:pt x="27" y="77"/>
                  </a:lnTo>
                  <a:lnTo>
                    <a:pt x="27" y="79"/>
                  </a:lnTo>
                  <a:lnTo>
                    <a:pt x="29" y="79"/>
                  </a:lnTo>
                  <a:lnTo>
                    <a:pt x="27" y="79"/>
                  </a:lnTo>
                  <a:lnTo>
                    <a:pt x="29" y="79"/>
                  </a:lnTo>
                  <a:lnTo>
                    <a:pt x="27" y="79"/>
                  </a:lnTo>
                  <a:lnTo>
                    <a:pt x="27" y="77"/>
                  </a:lnTo>
                  <a:lnTo>
                    <a:pt x="29" y="77"/>
                  </a:lnTo>
                  <a:lnTo>
                    <a:pt x="29" y="79"/>
                  </a:lnTo>
                  <a:lnTo>
                    <a:pt x="31" y="79"/>
                  </a:lnTo>
                  <a:lnTo>
                    <a:pt x="29" y="79"/>
                  </a:lnTo>
                  <a:lnTo>
                    <a:pt x="31" y="79"/>
                  </a:lnTo>
                  <a:lnTo>
                    <a:pt x="31" y="77"/>
                  </a:lnTo>
                  <a:lnTo>
                    <a:pt x="29" y="77"/>
                  </a:lnTo>
                  <a:lnTo>
                    <a:pt x="27" y="77"/>
                  </a:lnTo>
                  <a:lnTo>
                    <a:pt x="27" y="75"/>
                  </a:lnTo>
                  <a:lnTo>
                    <a:pt x="29" y="75"/>
                  </a:lnTo>
                  <a:lnTo>
                    <a:pt x="29" y="77"/>
                  </a:lnTo>
                  <a:lnTo>
                    <a:pt x="31" y="77"/>
                  </a:lnTo>
                  <a:lnTo>
                    <a:pt x="29" y="75"/>
                  </a:lnTo>
                  <a:lnTo>
                    <a:pt x="31" y="75"/>
                  </a:lnTo>
                  <a:lnTo>
                    <a:pt x="33" y="75"/>
                  </a:lnTo>
                  <a:lnTo>
                    <a:pt x="31" y="75"/>
                  </a:lnTo>
                  <a:lnTo>
                    <a:pt x="31" y="73"/>
                  </a:lnTo>
                  <a:lnTo>
                    <a:pt x="31" y="75"/>
                  </a:lnTo>
                  <a:lnTo>
                    <a:pt x="29" y="75"/>
                  </a:lnTo>
                  <a:lnTo>
                    <a:pt x="27" y="75"/>
                  </a:lnTo>
                  <a:lnTo>
                    <a:pt x="27" y="73"/>
                  </a:lnTo>
                  <a:lnTo>
                    <a:pt x="29" y="73"/>
                  </a:lnTo>
                  <a:lnTo>
                    <a:pt x="27" y="73"/>
                  </a:lnTo>
                  <a:lnTo>
                    <a:pt x="27" y="71"/>
                  </a:lnTo>
                  <a:lnTo>
                    <a:pt x="29" y="71"/>
                  </a:lnTo>
                  <a:lnTo>
                    <a:pt x="27" y="71"/>
                  </a:lnTo>
                  <a:lnTo>
                    <a:pt x="27" y="73"/>
                  </a:lnTo>
                  <a:lnTo>
                    <a:pt x="27" y="71"/>
                  </a:lnTo>
                  <a:lnTo>
                    <a:pt x="27" y="69"/>
                  </a:lnTo>
                  <a:lnTo>
                    <a:pt x="27" y="71"/>
                  </a:lnTo>
                  <a:lnTo>
                    <a:pt x="25" y="71"/>
                  </a:lnTo>
                  <a:lnTo>
                    <a:pt x="25" y="69"/>
                  </a:lnTo>
                  <a:lnTo>
                    <a:pt x="27" y="69"/>
                  </a:lnTo>
                  <a:lnTo>
                    <a:pt x="27" y="67"/>
                  </a:lnTo>
                  <a:lnTo>
                    <a:pt x="27" y="69"/>
                  </a:lnTo>
                  <a:lnTo>
                    <a:pt x="27" y="71"/>
                  </a:lnTo>
                  <a:lnTo>
                    <a:pt x="29" y="71"/>
                  </a:lnTo>
                  <a:lnTo>
                    <a:pt x="29" y="69"/>
                  </a:lnTo>
                  <a:lnTo>
                    <a:pt x="27" y="69"/>
                  </a:lnTo>
                  <a:lnTo>
                    <a:pt x="27" y="67"/>
                  </a:lnTo>
                  <a:lnTo>
                    <a:pt x="27" y="65"/>
                  </a:lnTo>
                  <a:lnTo>
                    <a:pt x="27" y="63"/>
                  </a:lnTo>
                  <a:lnTo>
                    <a:pt x="29" y="63"/>
                  </a:lnTo>
                  <a:lnTo>
                    <a:pt x="29" y="65"/>
                  </a:lnTo>
                  <a:lnTo>
                    <a:pt x="29" y="63"/>
                  </a:lnTo>
                  <a:lnTo>
                    <a:pt x="29" y="61"/>
                  </a:lnTo>
                  <a:lnTo>
                    <a:pt x="31" y="61"/>
                  </a:lnTo>
                  <a:lnTo>
                    <a:pt x="31" y="59"/>
                  </a:lnTo>
                  <a:lnTo>
                    <a:pt x="33" y="59"/>
                  </a:lnTo>
                  <a:lnTo>
                    <a:pt x="33" y="61"/>
                  </a:lnTo>
                  <a:lnTo>
                    <a:pt x="33" y="59"/>
                  </a:lnTo>
                  <a:lnTo>
                    <a:pt x="31" y="59"/>
                  </a:lnTo>
                  <a:lnTo>
                    <a:pt x="29" y="59"/>
                  </a:lnTo>
                  <a:lnTo>
                    <a:pt x="29" y="57"/>
                  </a:lnTo>
                  <a:lnTo>
                    <a:pt x="31" y="57"/>
                  </a:lnTo>
                  <a:lnTo>
                    <a:pt x="31" y="56"/>
                  </a:lnTo>
                  <a:lnTo>
                    <a:pt x="33" y="56"/>
                  </a:lnTo>
                  <a:lnTo>
                    <a:pt x="35" y="56"/>
                  </a:lnTo>
                  <a:lnTo>
                    <a:pt x="33" y="56"/>
                  </a:lnTo>
                  <a:lnTo>
                    <a:pt x="33" y="54"/>
                  </a:lnTo>
                  <a:lnTo>
                    <a:pt x="35" y="54"/>
                  </a:lnTo>
                  <a:lnTo>
                    <a:pt x="33" y="54"/>
                  </a:lnTo>
                  <a:lnTo>
                    <a:pt x="31" y="54"/>
                  </a:lnTo>
                  <a:lnTo>
                    <a:pt x="31" y="52"/>
                  </a:lnTo>
                  <a:lnTo>
                    <a:pt x="29" y="52"/>
                  </a:lnTo>
                  <a:lnTo>
                    <a:pt x="31" y="52"/>
                  </a:lnTo>
                  <a:lnTo>
                    <a:pt x="33" y="52"/>
                  </a:lnTo>
                  <a:lnTo>
                    <a:pt x="35" y="52"/>
                  </a:lnTo>
                  <a:lnTo>
                    <a:pt x="35" y="50"/>
                  </a:lnTo>
                  <a:lnTo>
                    <a:pt x="33" y="52"/>
                  </a:lnTo>
                  <a:lnTo>
                    <a:pt x="33" y="50"/>
                  </a:lnTo>
                  <a:lnTo>
                    <a:pt x="31" y="50"/>
                  </a:lnTo>
                  <a:lnTo>
                    <a:pt x="31" y="48"/>
                  </a:lnTo>
                  <a:lnTo>
                    <a:pt x="31" y="50"/>
                  </a:lnTo>
                  <a:lnTo>
                    <a:pt x="31" y="48"/>
                  </a:lnTo>
                  <a:lnTo>
                    <a:pt x="29" y="48"/>
                  </a:lnTo>
                  <a:lnTo>
                    <a:pt x="29" y="50"/>
                  </a:lnTo>
                  <a:lnTo>
                    <a:pt x="29" y="48"/>
                  </a:lnTo>
                  <a:lnTo>
                    <a:pt x="31" y="48"/>
                  </a:lnTo>
                  <a:lnTo>
                    <a:pt x="31" y="46"/>
                  </a:lnTo>
                  <a:lnTo>
                    <a:pt x="29" y="46"/>
                  </a:lnTo>
                  <a:lnTo>
                    <a:pt x="29" y="44"/>
                  </a:lnTo>
                  <a:lnTo>
                    <a:pt x="31" y="44"/>
                  </a:lnTo>
                  <a:lnTo>
                    <a:pt x="29" y="44"/>
                  </a:lnTo>
                  <a:lnTo>
                    <a:pt x="29" y="42"/>
                  </a:lnTo>
                  <a:lnTo>
                    <a:pt x="31" y="42"/>
                  </a:lnTo>
                  <a:lnTo>
                    <a:pt x="29" y="42"/>
                  </a:lnTo>
                  <a:lnTo>
                    <a:pt x="29" y="40"/>
                  </a:lnTo>
                  <a:lnTo>
                    <a:pt x="29" y="38"/>
                  </a:lnTo>
                  <a:lnTo>
                    <a:pt x="29" y="36"/>
                  </a:lnTo>
                  <a:lnTo>
                    <a:pt x="29" y="38"/>
                  </a:lnTo>
                  <a:lnTo>
                    <a:pt x="29" y="40"/>
                  </a:lnTo>
                  <a:lnTo>
                    <a:pt x="27" y="40"/>
                  </a:lnTo>
                  <a:lnTo>
                    <a:pt x="27" y="38"/>
                  </a:lnTo>
                  <a:lnTo>
                    <a:pt x="27" y="36"/>
                  </a:lnTo>
                  <a:lnTo>
                    <a:pt x="27" y="38"/>
                  </a:lnTo>
                  <a:lnTo>
                    <a:pt x="27" y="40"/>
                  </a:lnTo>
                  <a:lnTo>
                    <a:pt x="25" y="40"/>
                  </a:lnTo>
                  <a:lnTo>
                    <a:pt x="27" y="38"/>
                  </a:lnTo>
                  <a:lnTo>
                    <a:pt x="25" y="38"/>
                  </a:lnTo>
                  <a:lnTo>
                    <a:pt x="25" y="36"/>
                  </a:lnTo>
                  <a:lnTo>
                    <a:pt x="25" y="38"/>
                  </a:lnTo>
                  <a:lnTo>
                    <a:pt x="23" y="38"/>
                  </a:lnTo>
                  <a:lnTo>
                    <a:pt x="25" y="38"/>
                  </a:lnTo>
                  <a:lnTo>
                    <a:pt x="25" y="36"/>
                  </a:lnTo>
                  <a:lnTo>
                    <a:pt x="23" y="36"/>
                  </a:lnTo>
                  <a:lnTo>
                    <a:pt x="23" y="38"/>
                  </a:lnTo>
                  <a:lnTo>
                    <a:pt x="23" y="36"/>
                  </a:lnTo>
                  <a:lnTo>
                    <a:pt x="23" y="34"/>
                  </a:lnTo>
                  <a:lnTo>
                    <a:pt x="23" y="36"/>
                  </a:lnTo>
                  <a:lnTo>
                    <a:pt x="25" y="36"/>
                  </a:lnTo>
                  <a:lnTo>
                    <a:pt x="25" y="34"/>
                  </a:lnTo>
                  <a:lnTo>
                    <a:pt x="25" y="33"/>
                  </a:lnTo>
                  <a:lnTo>
                    <a:pt x="27" y="33"/>
                  </a:lnTo>
                  <a:lnTo>
                    <a:pt x="27" y="34"/>
                  </a:lnTo>
                  <a:lnTo>
                    <a:pt x="25" y="34"/>
                  </a:lnTo>
                  <a:lnTo>
                    <a:pt x="25" y="36"/>
                  </a:lnTo>
                  <a:lnTo>
                    <a:pt x="27" y="36"/>
                  </a:lnTo>
                  <a:lnTo>
                    <a:pt x="27" y="34"/>
                  </a:lnTo>
                  <a:lnTo>
                    <a:pt x="29" y="34"/>
                  </a:lnTo>
                  <a:lnTo>
                    <a:pt x="29" y="33"/>
                  </a:lnTo>
                  <a:lnTo>
                    <a:pt x="27" y="33"/>
                  </a:lnTo>
                  <a:lnTo>
                    <a:pt x="27" y="31"/>
                  </a:lnTo>
                  <a:lnTo>
                    <a:pt x="29" y="31"/>
                  </a:lnTo>
                  <a:lnTo>
                    <a:pt x="29" y="33"/>
                  </a:lnTo>
                  <a:lnTo>
                    <a:pt x="29" y="34"/>
                  </a:lnTo>
                  <a:lnTo>
                    <a:pt x="29" y="33"/>
                  </a:lnTo>
                  <a:lnTo>
                    <a:pt x="31" y="33"/>
                  </a:lnTo>
                  <a:lnTo>
                    <a:pt x="31" y="34"/>
                  </a:lnTo>
                  <a:lnTo>
                    <a:pt x="31" y="33"/>
                  </a:lnTo>
                  <a:lnTo>
                    <a:pt x="29" y="33"/>
                  </a:lnTo>
                  <a:lnTo>
                    <a:pt x="29" y="31"/>
                  </a:lnTo>
                  <a:lnTo>
                    <a:pt x="29" y="33"/>
                  </a:lnTo>
                  <a:lnTo>
                    <a:pt x="31" y="33"/>
                  </a:lnTo>
                  <a:lnTo>
                    <a:pt x="29" y="33"/>
                  </a:lnTo>
                  <a:lnTo>
                    <a:pt x="29" y="31"/>
                  </a:lnTo>
                  <a:lnTo>
                    <a:pt x="31" y="31"/>
                  </a:lnTo>
                  <a:lnTo>
                    <a:pt x="31" y="33"/>
                  </a:lnTo>
                  <a:lnTo>
                    <a:pt x="33" y="33"/>
                  </a:lnTo>
                  <a:lnTo>
                    <a:pt x="35" y="33"/>
                  </a:lnTo>
                  <a:lnTo>
                    <a:pt x="35" y="34"/>
                  </a:lnTo>
                  <a:lnTo>
                    <a:pt x="35" y="33"/>
                  </a:lnTo>
                  <a:lnTo>
                    <a:pt x="35" y="34"/>
                  </a:lnTo>
                  <a:lnTo>
                    <a:pt x="35" y="36"/>
                  </a:lnTo>
                  <a:lnTo>
                    <a:pt x="35" y="34"/>
                  </a:lnTo>
                  <a:lnTo>
                    <a:pt x="36" y="34"/>
                  </a:lnTo>
                  <a:lnTo>
                    <a:pt x="35" y="34"/>
                  </a:lnTo>
                  <a:lnTo>
                    <a:pt x="36" y="34"/>
                  </a:lnTo>
                  <a:lnTo>
                    <a:pt x="36" y="33"/>
                  </a:lnTo>
                  <a:lnTo>
                    <a:pt x="38" y="33"/>
                  </a:lnTo>
                  <a:lnTo>
                    <a:pt x="36" y="33"/>
                  </a:lnTo>
                  <a:lnTo>
                    <a:pt x="35" y="33"/>
                  </a:lnTo>
                  <a:lnTo>
                    <a:pt x="35" y="31"/>
                  </a:lnTo>
                  <a:lnTo>
                    <a:pt x="36" y="31"/>
                  </a:lnTo>
                  <a:lnTo>
                    <a:pt x="35" y="31"/>
                  </a:lnTo>
                  <a:lnTo>
                    <a:pt x="33" y="31"/>
                  </a:lnTo>
                  <a:lnTo>
                    <a:pt x="33" y="29"/>
                  </a:lnTo>
                  <a:lnTo>
                    <a:pt x="35" y="29"/>
                  </a:lnTo>
                  <a:lnTo>
                    <a:pt x="33" y="29"/>
                  </a:lnTo>
                  <a:lnTo>
                    <a:pt x="33" y="27"/>
                  </a:lnTo>
                  <a:lnTo>
                    <a:pt x="35" y="27"/>
                  </a:lnTo>
                  <a:lnTo>
                    <a:pt x="35" y="25"/>
                  </a:lnTo>
                  <a:lnTo>
                    <a:pt x="33" y="25"/>
                  </a:lnTo>
                  <a:lnTo>
                    <a:pt x="31" y="25"/>
                  </a:lnTo>
                  <a:lnTo>
                    <a:pt x="31" y="23"/>
                  </a:lnTo>
                  <a:lnTo>
                    <a:pt x="31" y="21"/>
                  </a:lnTo>
                  <a:lnTo>
                    <a:pt x="31" y="19"/>
                  </a:lnTo>
                  <a:lnTo>
                    <a:pt x="29" y="17"/>
                  </a:lnTo>
                  <a:lnTo>
                    <a:pt x="31" y="17"/>
                  </a:lnTo>
                  <a:lnTo>
                    <a:pt x="33" y="17"/>
                  </a:lnTo>
                  <a:lnTo>
                    <a:pt x="33" y="19"/>
                  </a:lnTo>
                  <a:lnTo>
                    <a:pt x="33" y="17"/>
                  </a:lnTo>
                  <a:lnTo>
                    <a:pt x="33" y="15"/>
                  </a:lnTo>
                  <a:lnTo>
                    <a:pt x="33" y="13"/>
                  </a:lnTo>
                  <a:lnTo>
                    <a:pt x="33" y="11"/>
                  </a:lnTo>
                  <a:lnTo>
                    <a:pt x="35" y="9"/>
                  </a:lnTo>
                  <a:lnTo>
                    <a:pt x="36" y="9"/>
                  </a:lnTo>
                  <a:lnTo>
                    <a:pt x="36" y="8"/>
                  </a:lnTo>
                  <a:lnTo>
                    <a:pt x="38" y="6"/>
                  </a:lnTo>
                  <a:lnTo>
                    <a:pt x="40" y="6"/>
                  </a:lnTo>
                  <a:lnTo>
                    <a:pt x="42" y="6"/>
                  </a:lnTo>
                  <a:lnTo>
                    <a:pt x="44" y="6"/>
                  </a:lnTo>
                  <a:lnTo>
                    <a:pt x="46" y="6"/>
                  </a:lnTo>
                  <a:lnTo>
                    <a:pt x="50" y="6"/>
                  </a:lnTo>
                  <a:lnTo>
                    <a:pt x="52" y="6"/>
                  </a:lnTo>
                  <a:lnTo>
                    <a:pt x="54" y="6"/>
                  </a:lnTo>
                  <a:lnTo>
                    <a:pt x="56" y="6"/>
                  </a:lnTo>
                  <a:lnTo>
                    <a:pt x="56" y="4"/>
                  </a:lnTo>
                  <a:lnTo>
                    <a:pt x="58" y="4"/>
                  </a:lnTo>
                  <a:lnTo>
                    <a:pt x="58" y="2"/>
                  </a:lnTo>
                  <a:lnTo>
                    <a:pt x="58" y="0"/>
                  </a:lnTo>
                  <a:lnTo>
                    <a:pt x="59" y="0"/>
                  </a:lnTo>
                  <a:lnTo>
                    <a:pt x="59" y="2"/>
                  </a:lnTo>
                  <a:lnTo>
                    <a:pt x="61"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2" name="Freeform 131"/>
            <p:cNvSpPr>
              <a:spLocks/>
            </p:cNvSpPr>
            <p:nvPr/>
          </p:nvSpPr>
          <p:spPr bwMode="auto">
            <a:xfrm>
              <a:off x="5535613" y="3619500"/>
              <a:ext cx="42863" cy="49213"/>
            </a:xfrm>
            <a:custGeom>
              <a:avLst/>
              <a:gdLst>
                <a:gd name="T0" fmla="*/ 23 w 27"/>
                <a:gd name="T1" fmla="*/ 21 h 31"/>
                <a:gd name="T2" fmla="*/ 23 w 27"/>
                <a:gd name="T3" fmla="*/ 21 h 31"/>
                <a:gd name="T4" fmla="*/ 21 w 27"/>
                <a:gd name="T5" fmla="*/ 21 h 31"/>
                <a:gd name="T6" fmla="*/ 19 w 27"/>
                <a:gd name="T7" fmla="*/ 23 h 31"/>
                <a:gd name="T8" fmla="*/ 19 w 27"/>
                <a:gd name="T9" fmla="*/ 25 h 31"/>
                <a:gd name="T10" fmla="*/ 19 w 27"/>
                <a:gd name="T11" fmla="*/ 25 h 31"/>
                <a:gd name="T12" fmla="*/ 18 w 27"/>
                <a:gd name="T13" fmla="*/ 23 h 31"/>
                <a:gd name="T14" fmla="*/ 18 w 27"/>
                <a:gd name="T15" fmla="*/ 23 h 31"/>
                <a:gd name="T16" fmla="*/ 14 w 27"/>
                <a:gd name="T17" fmla="*/ 25 h 31"/>
                <a:gd name="T18" fmla="*/ 12 w 27"/>
                <a:gd name="T19" fmla="*/ 27 h 31"/>
                <a:gd name="T20" fmla="*/ 12 w 27"/>
                <a:gd name="T21" fmla="*/ 29 h 31"/>
                <a:gd name="T22" fmla="*/ 10 w 27"/>
                <a:gd name="T23" fmla="*/ 31 h 31"/>
                <a:gd name="T24" fmla="*/ 10 w 27"/>
                <a:gd name="T25" fmla="*/ 29 h 31"/>
                <a:gd name="T26" fmla="*/ 8 w 27"/>
                <a:gd name="T27" fmla="*/ 29 h 31"/>
                <a:gd name="T28" fmla="*/ 8 w 27"/>
                <a:gd name="T29" fmla="*/ 29 h 31"/>
                <a:gd name="T30" fmla="*/ 8 w 27"/>
                <a:gd name="T31" fmla="*/ 27 h 31"/>
                <a:gd name="T32" fmla="*/ 8 w 27"/>
                <a:gd name="T33" fmla="*/ 23 h 31"/>
                <a:gd name="T34" fmla="*/ 4 w 27"/>
                <a:gd name="T35" fmla="*/ 19 h 31"/>
                <a:gd name="T36" fmla="*/ 2 w 27"/>
                <a:gd name="T37" fmla="*/ 19 h 31"/>
                <a:gd name="T38" fmla="*/ 2 w 27"/>
                <a:gd name="T39" fmla="*/ 17 h 31"/>
                <a:gd name="T40" fmla="*/ 2 w 27"/>
                <a:gd name="T41" fmla="*/ 17 h 31"/>
                <a:gd name="T42" fmla="*/ 2 w 27"/>
                <a:gd name="T43" fmla="*/ 15 h 31"/>
                <a:gd name="T44" fmla="*/ 0 w 27"/>
                <a:gd name="T45" fmla="*/ 15 h 31"/>
                <a:gd name="T46" fmla="*/ 0 w 27"/>
                <a:gd name="T47" fmla="*/ 13 h 31"/>
                <a:gd name="T48" fmla="*/ 0 w 27"/>
                <a:gd name="T49" fmla="*/ 12 h 31"/>
                <a:gd name="T50" fmla="*/ 0 w 27"/>
                <a:gd name="T51" fmla="*/ 10 h 31"/>
                <a:gd name="T52" fmla="*/ 2 w 27"/>
                <a:gd name="T53" fmla="*/ 10 h 31"/>
                <a:gd name="T54" fmla="*/ 2 w 27"/>
                <a:gd name="T55" fmla="*/ 10 h 31"/>
                <a:gd name="T56" fmla="*/ 8 w 27"/>
                <a:gd name="T57" fmla="*/ 8 h 31"/>
                <a:gd name="T58" fmla="*/ 6 w 27"/>
                <a:gd name="T59" fmla="*/ 6 h 31"/>
                <a:gd name="T60" fmla="*/ 8 w 27"/>
                <a:gd name="T61" fmla="*/ 6 h 31"/>
                <a:gd name="T62" fmla="*/ 8 w 27"/>
                <a:gd name="T63" fmla="*/ 4 h 31"/>
                <a:gd name="T64" fmla="*/ 10 w 27"/>
                <a:gd name="T65" fmla="*/ 4 h 31"/>
                <a:gd name="T66" fmla="*/ 10 w 27"/>
                <a:gd name="T67" fmla="*/ 2 h 31"/>
                <a:gd name="T68" fmla="*/ 10 w 27"/>
                <a:gd name="T69" fmla="*/ 0 h 31"/>
                <a:gd name="T70" fmla="*/ 12 w 27"/>
                <a:gd name="T71" fmla="*/ 0 h 31"/>
                <a:gd name="T72" fmla="*/ 14 w 27"/>
                <a:gd name="T73" fmla="*/ 0 h 31"/>
                <a:gd name="T74" fmla="*/ 14 w 27"/>
                <a:gd name="T75" fmla="*/ 0 h 31"/>
                <a:gd name="T76" fmla="*/ 12 w 27"/>
                <a:gd name="T77" fmla="*/ 2 h 31"/>
                <a:gd name="T78" fmla="*/ 16 w 27"/>
                <a:gd name="T79" fmla="*/ 4 h 31"/>
                <a:gd name="T80" fmla="*/ 18 w 27"/>
                <a:gd name="T81" fmla="*/ 6 h 31"/>
                <a:gd name="T82" fmla="*/ 19 w 27"/>
                <a:gd name="T83" fmla="*/ 6 h 31"/>
                <a:gd name="T84" fmla="*/ 19 w 27"/>
                <a:gd name="T85" fmla="*/ 8 h 31"/>
                <a:gd name="T86" fmla="*/ 21 w 27"/>
                <a:gd name="T87" fmla="*/ 8 h 31"/>
                <a:gd name="T88" fmla="*/ 21 w 27"/>
                <a:gd name="T89" fmla="*/ 10 h 31"/>
                <a:gd name="T90" fmla="*/ 21 w 27"/>
                <a:gd name="T91" fmla="*/ 10 h 31"/>
                <a:gd name="T92" fmla="*/ 23 w 27"/>
                <a:gd name="T93" fmla="*/ 12 h 31"/>
                <a:gd name="T94" fmla="*/ 25 w 27"/>
                <a:gd name="T95" fmla="*/ 12 h 31"/>
                <a:gd name="T96" fmla="*/ 27 w 27"/>
                <a:gd name="T97" fmla="*/ 12 h 31"/>
                <a:gd name="T98" fmla="*/ 27 w 27"/>
                <a:gd name="T99" fmla="*/ 13 h 31"/>
                <a:gd name="T100" fmla="*/ 27 w 27"/>
                <a:gd name="T101" fmla="*/ 13 h 31"/>
                <a:gd name="T102" fmla="*/ 27 w 27"/>
                <a:gd name="T103" fmla="*/ 15 h 31"/>
                <a:gd name="T104" fmla="*/ 25 w 27"/>
                <a:gd name="T105" fmla="*/ 17 h 31"/>
                <a:gd name="T106" fmla="*/ 23 w 27"/>
                <a:gd name="T107" fmla="*/ 1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 h="31">
                  <a:moveTo>
                    <a:pt x="25" y="21"/>
                  </a:moveTo>
                  <a:lnTo>
                    <a:pt x="25" y="21"/>
                  </a:lnTo>
                  <a:lnTo>
                    <a:pt x="23" y="21"/>
                  </a:lnTo>
                  <a:lnTo>
                    <a:pt x="23" y="21"/>
                  </a:lnTo>
                  <a:lnTo>
                    <a:pt x="23" y="21"/>
                  </a:lnTo>
                  <a:lnTo>
                    <a:pt x="23" y="21"/>
                  </a:lnTo>
                  <a:lnTo>
                    <a:pt x="23" y="21"/>
                  </a:lnTo>
                  <a:lnTo>
                    <a:pt x="23" y="21"/>
                  </a:lnTo>
                  <a:lnTo>
                    <a:pt x="23" y="21"/>
                  </a:lnTo>
                  <a:lnTo>
                    <a:pt x="23" y="21"/>
                  </a:lnTo>
                  <a:lnTo>
                    <a:pt x="21" y="21"/>
                  </a:lnTo>
                  <a:lnTo>
                    <a:pt x="21" y="21"/>
                  </a:lnTo>
                  <a:lnTo>
                    <a:pt x="21" y="21"/>
                  </a:lnTo>
                  <a:lnTo>
                    <a:pt x="21" y="21"/>
                  </a:lnTo>
                  <a:lnTo>
                    <a:pt x="21" y="21"/>
                  </a:lnTo>
                  <a:lnTo>
                    <a:pt x="21" y="21"/>
                  </a:lnTo>
                  <a:lnTo>
                    <a:pt x="21" y="21"/>
                  </a:lnTo>
                  <a:lnTo>
                    <a:pt x="21" y="21"/>
                  </a:lnTo>
                  <a:lnTo>
                    <a:pt x="21" y="21"/>
                  </a:lnTo>
                  <a:lnTo>
                    <a:pt x="19" y="23"/>
                  </a:lnTo>
                  <a:lnTo>
                    <a:pt x="19" y="23"/>
                  </a:lnTo>
                  <a:lnTo>
                    <a:pt x="19" y="23"/>
                  </a:lnTo>
                  <a:lnTo>
                    <a:pt x="19" y="23"/>
                  </a:lnTo>
                  <a:lnTo>
                    <a:pt x="19" y="23"/>
                  </a:lnTo>
                  <a:lnTo>
                    <a:pt x="19" y="25"/>
                  </a:lnTo>
                  <a:lnTo>
                    <a:pt x="19" y="25"/>
                  </a:lnTo>
                  <a:lnTo>
                    <a:pt x="19" y="25"/>
                  </a:lnTo>
                  <a:lnTo>
                    <a:pt x="19" y="25"/>
                  </a:lnTo>
                  <a:lnTo>
                    <a:pt x="19" y="25"/>
                  </a:lnTo>
                  <a:lnTo>
                    <a:pt x="19" y="25"/>
                  </a:lnTo>
                  <a:lnTo>
                    <a:pt x="19" y="25"/>
                  </a:lnTo>
                  <a:lnTo>
                    <a:pt x="19" y="25"/>
                  </a:lnTo>
                  <a:lnTo>
                    <a:pt x="19" y="23"/>
                  </a:lnTo>
                  <a:lnTo>
                    <a:pt x="19" y="23"/>
                  </a:lnTo>
                  <a:lnTo>
                    <a:pt x="18" y="23"/>
                  </a:lnTo>
                  <a:lnTo>
                    <a:pt x="18" y="23"/>
                  </a:lnTo>
                  <a:lnTo>
                    <a:pt x="18" y="23"/>
                  </a:lnTo>
                  <a:lnTo>
                    <a:pt x="18" y="23"/>
                  </a:lnTo>
                  <a:lnTo>
                    <a:pt x="18" y="23"/>
                  </a:lnTo>
                  <a:lnTo>
                    <a:pt x="18" y="23"/>
                  </a:lnTo>
                  <a:lnTo>
                    <a:pt x="16" y="23"/>
                  </a:lnTo>
                  <a:lnTo>
                    <a:pt x="16" y="23"/>
                  </a:lnTo>
                  <a:lnTo>
                    <a:pt x="16" y="23"/>
                  </a:lnTo>
                  <a:lnTo>
                    <a:pt x="16" y="23"/>
                  </a:lnTo>
                  <a:lnTo>
                    <a:pt x="14" y="25"/>
                  </a:lnTo>
                  <a:lnTo>
                    <a:pt x="12" y="25"/>
                  </a:lnTo>
                  <a:lnTo>
                    <a:pt x="12" y="25"/>
                  </a:lnTo>
                  <a:lnTo>
                    <a:pt x="12" y="25"/>
                  </a:lnTo>
                  <a:lnTo>
                    <a:pt x="12" y="25"/>
                  </a:lnTo>
                  <a:lnTo>
                    <a:pt x="12" y="27"/>
                  </a:lnTo>
                  <a:lnTo>
                    <a:pt x="12" y="27"/>
                  </a:lnTo>
                  <a:lnTo>
                    <a:pt x="12" y="27"/>
                  </a:lnTo>
                  <a:lnTo>
                    <a:pt x="12" y="29"/>
                  </a:lnTo>
                  <a:lnTo>
                    <a:pt x="12" y="29"/>
                  </a:lnTo>
                  <a:lnTo>
                    <a:pt x="12" y="29"/>
                  </a:lnTo>
                  <a:lnTo>
                    <a:pt x="12" y="29"/>
                  </a:lnTo>
                  <a:lnTo>
                    <a:pt x="12" y="29"/>
                  </a:lnTo>
                  <a:lnTo>
                    <a:pt x="12" y="29"/>
                  </a:lnTo>
                  <a:lnTo>
                    <a:pt x="10" y="29"/>
                  </a:lnTo>
                  <a:lnTo>
                    <a:pt x="10" y="31"/>
                  </a:lnTo>
                  <a:lnTo>
                    <a:pt x="10" y="29"/>
                  </a:lnTo>
                  <a:lnTo>
                    <a:pt x="10" y="29"/>
                  </a:lnTo>
                  <a:lnTo>
                    <a:pt x="10" y="29"/>
                  </a:lnTo>
                  <a:lnTo>
                    <a:pt x="10" y="29"/>
                  </a:lnTo>
                  <a:lnTo>
                    <a:pt x="10" y="29"/>
                  </a:lnTo>
                  <a:lnTo>
                    <a:pt x="10" y="29"/>
                  </a:lnTo>
                  <a:lnTo>
                    <a:pt x="10" y="29"/>
                  </a:lnTo>
                  <a:lnTo>
                    <a:pt x="8" y="29"/>
                  </a:lnTo>
                  <a:lnTo>
                    <a:pt x="8" y="29"/>
                  </a:lnTo>
                  <a:lnTo>
                    <a:pt x="8" y="29"/>
                  </a:lnTo>
                  <a:lnTo>
                    <a:pt x="8" y="29"/>
                  </a:lnTo>
                  <a:lnTo>
                    <a:pt x="8" y="29"/>
                  </a:lnTo>
                  <a:lnTo>
                    <a:pt x="8" y="29"/>
                  </a:lnTo>
                  <a:lnTo>
                    <a:pt x="8" y="29"/>
                  </a:lnTo>
                  <a:lnTo>
                    <a:pt x="8" y="29"/>
                  </a:lnTo>
                  <a:lnTo>
                    <a:pt x="8" y="29"/>
                  </a:lnTo>
                  <a:lnTo>
                    <a:pt x="10" y="27"/>
                  </a:lnTo>
                  <a:lnTo>
                    <a:pt x="10" y="27"/>
                  </a:lnTo>
                  <a:lnTo>
                    <a:pt x="10" y="27"/>
                  </a:lnTo>
                  <a:lnTo>
                    <a:pt x="8" y="27"/>
                  </a:lnTo>
                  <a:lnTo>
                    <a:pt x="8" y="25"/>
                  </a:lnTo>
                  <a:lnTo>
                    <a:pt x="8" y="25"/>
                  </a:lnTo>
                  <a:lnTo>
                    <a:pt x="8" y="25"/>
                  </a:lnTo>
                  <a:lnTo>
                    <a:pt x="8" y="23"/>
                  </a:lnTo>
                  <a:lnTo>
                    <a:pt x="8" y="23"/>
                  </a:lnTo>
                  <a:lnTo>
                    <a:pt x="8" y="21"/>
                  </a:lnTo>
                  <a:lnTo>
                    <a:pt x="8" y="21"/>
                  </a:lnTo>
                  <a:lnTo>
                    <a:pt x="8" y="21"/>
                  </a:lnTo>
                  <a:lnTo>
                    <a:pt x="6" y="21"/>
                  </a:lnTo>
                  <a:lnTo>
                    <a:pt x="4" y="19"/>
                  </a:lnTo>
                  <a:lnTo>
                    <a:pt x="4" y="19"/>
                  </a:lnTo>
                  <a:lnTo>
                    <a:pt x="4" y="19"/>
                  </a:lnTo>
                  <a:lnTo>
                    <a:pt x="4" y="19"/>
                  </a:lnTo>
                  <a:lnTo>
                    <a:pt x="4" y="19"/>
                  </a:lnTo>
                  <a:lnTo>
                    <a:pt x="2" y="19"/>
                  </a:lnTo>
                  <a:lnTo>
                    <a:pt x="2" y="19"/>
                  </a:lnTo>
                  <a:lnTo>
                    <a:pt x="2" y="19"/>
                  </a:lnTo>
                  <a:lnTo>
                    <a:pt x="2" y="19"/>
                  </a:lnTo>
                  <a:lnTo>
                    <a:pt x="2" y="19"/>
                  </a:lnTo>
                  <a:lnTo>
                    <a:pt x="2" y="17"/>
                  </a:lnTo>
                  <a:lnTo>
                    <a:pt x="2" y="17"/>
                  </a:lnTo>
                  <a:lnTo>
                    <a:pt x="2" y="17"/>
                  </a:lnTo>
                  <a:lnTo>
                    <a:pt x="2" y="17"/>
                  </a:lnTo>
                  <a:lnTo>
                    <a:pt x="2" y="17"/>
                  </a:lnTo>
                  <a:lnTo>
                    <a:pt x="2" y="17"/>
                  </a:lnTo>
                  <a:lnTo>
                    <a:pt x="2" y="17"/>
                  </a:lnTo>
                  <a:lnTo>
                    <a:pt x="2" y="17"/>
                  </a:lnTo>
                  <a:lnTo>
                    <a:pt x="2" y="15"/>
                  </a:lnTo>
                  <a:lnTo>
                    <a:pt x="2" y="15"/>
                  </a:lnTo>
                  <a:lnTo>
                    <a:pt x="2" y="15"/>
                  </a:lnTo>
                  <a:lnTo>
                    <a:pt x="2" y="15"/>
                  </a:lnTo>
                  <a:lnTo>
                    <a:pt x="2" y="15"/>
                  </a:lnTo>
                  <a:lnTo>
                    <a:pt x="2" y="15"/>
                  </a:lnTo>
                  <a:lnTo>
                    <a:pt x="0" y="15"/>
                  </a:lnTo>
                  <a:lnTo>
                    <a:pt x="0" y="15"/>
                  </a:lnTo>
                  <a:lnTo>
                    <a:pt x="0" y="15"/>
                  </a:lnTo>
                  <a:lnTo>
                    <a:pt x="0" y="13"/>
                  </a:lnTo>
                  <a:lnTo>
                    <a:pt x="0" y="13"/>
                  </a:lnTo>
                  <a:lnTo>
                    <a:pt x="0" y="13"/>
                  </a:lnTo>
                  <a:lnTo>
                    <a:pt x="0" y="13"/>
                  </a:lnTo>
                  <a:lnTo>
                    <a:pt x="0" y="13"/>
                  </a:lnTo>
                  <a:lnTo>
                    <a:pt x="0" y="12"/>
                  </a:lnTo>
                  <a:lnTo>
                    <a:pt x="0" y="12"/>
                  </a:lnTo>
                  <a:lnTo>
                    <a:pt x="0" y="12"/>
                  </a:lnTo>
                  <a:lnTo>
                    <a:pt x="0" y="12"/>
                  </a:lnTo>
                  <a:lnTo>
                    <a:pt x="0" y="12"/>
                  </a:lnTo>
                  <a:lnTo>
                    <a:pt x="0" y="12"/>
                  </a:lnTo>
                  <a:lnTo>
                    <a:pt x="0" y="10"/>
                  </a:lnTo>
                  <a:lnTo>
                    <a:pt x="0" y="10"/>
                  </a:lnTo>
                  <a:lnTo>
                    <a:pt x="0" y="10"/>
                  </a:lnTo>
                  <a:lnTo>
                    <a:pt x="0" y="10"/>
                  </a:lnTo>
                  <a:lnTo>
                    <a:pt x="0" y="10"/>
                  </a:lnTo>
                  <a:lnTo>
                    <a:pt x="2" y="10"/>
                  </a:lnTo>
                  <a:lnTo>
                    <a:pt x="2" y="10"/>
                  </a:lnTo>
                  <a:lnTo>
                    <a:pt x="2" y="10"/>
                  </a:lnTo>
                  <a:lnTo>
                    <a:pt x="2" y="10"/>
                  </a:lnTo>
                  <a:lnTo>
                    <a:pt x="2" y="10"/>
                  </a:lnTo>
                  <a:lnTo>
                    <a:pt x="2" y="10"/>
                  </a:lnTo>
                  <a:lnTo>
                    <a:pt x="2" y="10"/>
                  </a:lnTo>
                  <a:lnTo>
                    <a:pt x="2" y="10"/>
                  </a:lnTo>
                  <a:lnTo>
                    <a:pt x="2" y="10"/>
                  </a:lnTo>
                  <a:lnTo>
                    <a:pt x="4" y="10"/>
                  </a:lnTo>
                  <a:lnTo>
                    <a:pt x="4" y="10"/>
                  </a:lnTo>
                  <a:lnTo>
                    <a:pt x="6" y="8"/>
                  </a:lnTo>
                  <a:lnTo>
                    <a:pt x="8" y="8"/>
                  </a:lnTo>
                  <a:lnTo>
                    <a:pt x="8" y="8"/>
                  </a:lnTo>
                  <a:lnTo>
                    <a:pt x="8" y="8"/>
                  </a:lnTo>
                  <a:lnTo>
                    <a:pt x="8" y="8"/>
                  </a:lnTo>
                  <a:lnTo>
                    <a:pt x="6" y="8"/>
                  </a:lnTo>
                  <a:lnTo>
                    <a:pt x="6" y="6"/>
                  </a:lnTo>
                  <a:lnTo>
                    <a:pt x="6" y="6"/>
                  </a:lnTo>
                  <a:lnTo>
                    <a:pt x="8" y="6"/>
                  </a:lnTo>
                  <a:lnTo>
                    <a:pt x="8" y="6"/>
                  </a:lnTo>
                  <a:lnTo>
                    <a:pt x="8" y="6"/>
                  </a:lnTo>
                  <a:lnTo>
                    <a:pt x="8" y="6"/>
                  </a:lnTo>
                  <a:lnTo>
                    <a:pt x="8" y="6"/>
                  </a:lnTo>
                  <a:lnTo>
                    <a:pt x="8" y="6"/>
                  </a:lnTo>
                  <a:lnTo>
                    <a:pt x="8" y="6"/>
                  </a:lnTo>
                  <a:lnTo>
                    <a:pt x="8" y="4"/>
                  </a:lnTo>
                  <a:lnTo>
                    <a:pt x="8" y="4"/>
                  </a:lnTo>
                  <a:lnTo>
                    <a:pt x="8" y="4"/>
                  </a:lnTo>
                  <a:lnTo>
                    <a:pt x="10" y="4"/>
                  </a:lnTo>
                  <a:lnTo>
                    <a:pt x="10" y="4"/>
                  </a:lnTo>
                  <a:lnTo>
                    <a:pt x="10" y="4"/>
                  </a:lnTo>
                  <a:lnTo>
                    <a:pt x="10" y="4"/>
                  </a:lnTo>
                  <a:lnTo>
                    <a:pt x="10" y="2"/>
                  </a:lnTo>
                  <a:lnTo>
                    <a:pt x="10" y="2"/>
                  </a:lnTo>
                  <a:lnTo>
                    <a:pt x="10" y="2"/>
                  </a:lnTo>
                  <a:lnTo>
                    <a:pt x="10" y="2"/>
                  </a:lnTo>
                  <a:lnTo>
                    <a:pt x="10" y="2"/>
                  </a:lnTo>
                  <a:lnTo>
                    <a:pt x="10" y="2"/>
                  </a:lnTo>
                  <a:lnTo>
                    <a:pt x="10" y="2"/>
                  </a:lnTo>
                  <a:lnTo>
                    <a:pt x="10" y="2"/>
                  </a:lnTo>
                  <a:lnTo>
                    <a:pt x="10" y="2"/>
                  </a:lnTo>
                  <a:lnTo>
                    <a:pt x="10" y="0"/>
                  </a:lnTo>
                  <a:lnTo>
                    <a:pt x="10" y="0"/>
                  </a:lnTo>
                  <a:lnTo>
                    <a:pt x="10" y="0"/>
                  </a:lnTo>
                  <a:lnTo>
                    <a:pt x="10" y="0"/>
                  </a:lnTo>
                  <a:lnTo>
                    <a:pt x="10" y="0"/>
                  </a:lnTo>
                  <a:lnTo>
                    <a:pt x="12" y="0"/>
                  </a:lnTo>
                  <a:lnTo>
                    <a:pt x="12" y="0"/>
                  </a:lnTo>
                  <a:lnTo>
                    <a:pt x="12" y="0"/>
                  </a:lnTo>
                  <a:lnTo>
                    <a:pt x="12" y="0"/>
                  </a:lnTo>
                  <a:lnTo>
                    <a:pt x="12" y="0"/>
                  </a:lnTo>
                  <a:lnTo>
                    <a:pt x="14" y="0"/>
                  </a:lnTo>
                  <a:lnTo>
                    <a:pt x="14" y="0"/>
                  </a:lnTo>
                  <a:lnTo>
                    <a:pt x="14" y="0"/>
                  </a:lnTo>
                  <a:lnTo>
                    <a:pt x="14" y="0"/>
                  </a:lnTo>
                  <a:lnTo>
                    <a:pt x="14" y="0"/>
                  </a:lnTo>
                  <a:lnTo>
                    <a:pt x="14" y="0"/>
                  </a:lnTo>
                  <a:lnTo>
                    <a:pt x="14" y="0"/>
                  </a:lnTo>
                  <a:lnTo>
                    <a:pt x="14" y="0"/>
                  </a:lnTo>
                  <a:lnTo>
                    <a:pt x="14" y="0"/>
                  </a:lnTo>
                  <a:lnTo>
                    <a:pt x="14" y="2"/>
                  </a:lnTo>
                  <a:lnTo>
                    <a:pt x="12" y="2"/>
                  </a:lnTo>
                  <a:lnTo>
                    <a:pt x="14" y="2"/>
                  </a:lnTo>
                  <a:lnTo>
                    <a:pt x="14" y="2"/>
                  </a:lnTo>
                  <a:lnTo>
                    <a:pt x="16" y="2"/>
                  </a:lnTo>
                  <a:lnTo>
                    <a:pt x="16" y="2"/>
                  </a:lnTo>
                  <a:lnTo>
                    <a:pt x="16" y="4"/>
                  </a:lnTo>
                  <a:lnTo>
                    <a:pt x="18" y="4"/>
                  </a:lnTo>
                  <a:lnTo>
                    <a:pt x="18" y="4"/>
                  </a:lnTo>
                  <a:lnTo>
                    <a:pt x="18" y="4"/>
                  </a:lnTo>
                  <a:lnTo>
                    <a:pt x="18" y="6"/>
                  </a:lnTo>
                  <a:lnTo>
                    <a:pt x="18" y="6"/>
                  </a:lnTo>
                  <a:lnTo>
                    <a:pt x="18" y="6"/>
                  </a:lnTo>
                  <a:lnTo>
                    <a:pt x="18" y="6"/>
                  </a:lnTo>
                  <a:lnTo>
                    <a:pt x="18" y="6"/>
                  </a:lnTo>
                  <a:lnTo>
                    <a:pt x="19" y="6"/>
                  </a:lnTo>
                  <a:lnTo>
                    <a:pt x="19" y="6"/>
                  </a:lnTo>
                  <a:lnTo>
                    <a:pt x="19" y="6"/>
                  </a:lnTo>
                  <a:lnTo>
                    <a:pt x="19" y="8"/>
                  </a:lnTo>
                  <a:lnTo>
                    <a:pt x="19" y="8"/>
                  </a:lnTo>
                  <a:lnTo>
                    <a:pt x="19" y="8"/>
                  </a:lnTo>
                  <a:lnTo>
                    <a:pt x="19" y="8"/>
                  </a:lnTo>
                  <a:lnTo>
                    <a:pt x="19" y="8"/>
                  </a:lnTo>
                  <a:lnTo>
                    <a:pt x="21" y="8"/>
                  </a:lnTo>
                  <a:lnTo>
                    <a:pt x="21" y="8"/>
                  </a:lnTo>
                  <a:lnTo>
                    <a:pt x="21" y="8"/>
                  </a:lnTo>
                  <a:lnTo>
                    <a:pt x="21" y="8"/>
                  </a:lnTo>
                  <a:lnTo>
                    <a:pt x="21" y="8"/>
                  </a:lnTo>
                  <a:lnTo>
                    <a:pt x="21" y="8"/>
                  </a:lnTo>
                  <a:lnTo>
                    <a:pt x="21" y="8"/>
                  </a:lnTo>
                  <a:lnTo>
                    <a:pt x="21" y="10"/>
                  </a:lnTo>
                  <a:lnTo>
                    <a:pt x="21" y="10"/>
                  </a:lnTo>
                  <a:lnTo>
                    <a:pt x="21" y="10"/>
                  </a:lnTo>
                  <a:lnTo>
                    <a:pt x="21" y="10"/>
                  </a:lnTo>
                  <a:lnTo>
                    <a:pt x="21" y="10"/>
                  </a:lnTo>
                  <a:lnTo>
                    <a:pt x="21" y="10"/>
                  </a:lnTo>
                  <a:lnTo>
                    <a:pt x="21" y="10"/>
                  </a:lnTo>
                  <a:lnTo>
                    <a:pt x="21" y="12"/>
                  </a:lnTo>
                  <a:lnTo>
                    <a:pt x="21" y="12"/>
                  </a:lnTo>
                  <a:lnTo>
                    <a:pt x="21" y="12"/>
                  </a:lnTo>
                  <a:lnTo>
                    <a:pt x="23" y="12"/>
                  </a:lnTo>
                  <a:lnTo>
                    <a:pt x="23" y="12"/>
                  </a:lnTo>
                  <a:lnTo>
                    <a:pt x="25" y="12"/>
                  </a:lnTo>
                  <a:lnTo>
                    <a:pt x="25" y="12"/>
                  </a:lnTo>
                  <a:lnTo>
                    <a:pt x="25" y="12"/>
                  </a:lnTo>
                  <a:lnTo>
                    <a:pt x="25" y="12"/>
                  </a:lnTo>
                  <a:lnTo>
                    <a:pt x="25" y="12"/>
                  </a:lnTo>
                  <a:lnTo>
                    <a:pt x="27" y="12"/>
                  </a:lnTo>
                  <a:lnTo>
                    <a:pt x="27" y="12"/>
                  </a:lnTo>
                  <a:lnTo>
                    <a:pt x="27" y="12"/>
                  </a:lnTo>
                  <a:lnTo>
                    <a:pt x="27" y="12"/>
                  </a:lnTo>
                  <a:lnTo>
                    <a:pt x="27" y="12"/>
                  </a:lnTo>
                  <a:lnTo>
                    <a:pt x="27" y="13"/>
                  </a:lnTo>
                  <a:lnTo>
                    <a:pt x="27" y="13"/>
                  </a:lnTo>
                  <a:lnTo>
                    <a:pt x="27" y="13"/>
                  </a:lnTo>
                  <a:lnTo>
                    <a:pt x="27" y="13"/>
                  </a:lnTo>
                  <a:lnTo>
                    <a:pt x="27" y="13"/>
                  </a:lnTo>
                  <a:lnTo>
                    <a:pt x="27" y="13"/>
                  </a:lnTo>
                  <a:lnTo>
                    <a:pt x="27" y="13"/>
                  </a:lnTo>
                  <a:lnTo>
                    <a:pt x="27" y="13"/>
                  </a:lnTo>
                  <a:lnTo>
                    <a:pt x="27" y="13"/>
                  </a:lnTo>
                  <a:lnTo>
                    <a:pt x="27" y="13"/>
                  </a:lnTo>
                  <a:lnTo>
                    <a:pt x="27" y="13"/>
                  </a:lnTo>
                  <a:lnTo>
                    <a:pt x="27" y="13"/>
                  </a:lnTo>
                  <a:lnTo>
                    <a:pt x="27" y="13"/>
                  </a:lnTo>
                  <a:lnTo>
                    <a:pt x="27" y="13"/>
                  </a:lnTo>
                  <a:lnTo>
                    <a:pt x="27" y="15"/>
                  </a:lnTo>
                  <a:lnTo>
                    <a:pt x="25" y="15"/>
                  </a:lnTo>
                  <a:lnTo>
                    <a:pt x="25" y="17"/>
                  </a:lnTo>
                  <a:lnTo>
                    <a:pt x="25" y="17"/>
                  </a:lnTo>
                  <a:lnTo>
                    <a:pt x="25" y="17"/>
                  </a:lnTo>
                  <a:lnTo>
                    <a:pt x="25" y="17"/>
                  </a:lnTo>
                  <a:lnTo>
                    <a:pt x="25" y="17"/>
                  </a:lnTo>
                  <a:lnTo>
                    <a:pt x="25" y="19"/>
                  </a:lnTo>
                  <a:lnTo>
                    <a:pt x="23" y="19"/>
                  </a:lnTo>
                  <a:lnTo>
                    <a:pt x="23" y="19"/>
                  </a:lnTo>
                  <a:lnTo>
                    <a:pt x="23" y="19"/>
                  </a:lnTo>
                  <a:lnTo>
                    <a:pt x="23" y="21"/>
                  </a:lnTo>
                  <a:lnTo>
                    <a:pt x="25" y="2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3" name="Freeform 132"/>
            <p:cNvSpPr>
              <a:spLocks noEditPoints="1"/>
            </p:cNvSpPr>
            <p:nvPr/>
          </p:nvSpPr>
          <p:spPr bwMode="auto">
            <a:xfrm>
              <a:off x="6203950" y="4033838"/>
              <a:ext cx="47625" cy="46038"/>
            </a:xfrm>
            <a:custGeom>
              <a:avLst/>
              <a:gdLst>
                <a:gd name="T0" fmla="*/ 30 w 30"/>
                <a:gd name="T1" fmla="*/ 14 h 29"/>
                <a:gd name="T2" fmla="*/ 29 w 30"/>
                <a:gd name="T3" fmla="*/ 14 h 29"/>
                <a:gd name="T4" fmla="*/ 29 w 30"/>
                <a:gd name="T5" fmla="*/ 12 h 29"/>
                <a:gd name="T6" fmla="*/ 29 w 30"/>
                <a:gd name="T7" fmla="*/ 12 h 29"/>
                <a:gd name="T8" fmla="*/ 30 w 30"/>
                <a:gd name="T9" fmla="*/ 14 h 29"/>
                <a:gd name="T10" fmla="*/ 30 w 30"/>
                <a:gd name="T11" fmla="*/ 8 h 29"/>
                <a:gd name="T12" fmla="*/ 29 w 30"/>
                <a:gd name="T13" fmla="*/ 10 h 29"/>
                <a:gd name="T14" fmla="*/ 27 w 30"/>
                <a:gd name="T15" fmla="*/ 8 h 29"/>
                <a:gd name="T16" fmla="*/ 25 w 30"/>
                <a:gd name="T17" fmla="*/ 6 h 29"/>
                <a:gd name="T18" fmla="*/ 25 w 30"/>
                <a:gd name="T19" fmla="*/ 6 h 29"/>
                <a:gd name="T20" fmla="*/ 27 w 30"/>
                <a:gd name="T21" fmla="*/ 4 h 29"/>
                <a:gd name="T22" fmla="*/ 25 w 30"/>
                <a:gd name="T23" fmla="*/ 4 h 29"/>
                <a:gd name="T24" fmla="*/ 27 w 30"/>
                <a:gd name="T25" fmla="*/ 4 h 29"/>
                <a:gd name="T26" fmla="*/ 27 w 30"/>
                <a:gd name="T27" fmla="*/ 4 h 29"/>
                <a:gd name="T28" fmla="*/ 27 w 30"/>
                <a:gd name="T29" fmla="*/ 4 h 29"/>
                <a:gd name="T30" fmla="*/ 27 w 30"/>
                <a:gd name="T31" fmla="*/ 4 h 29"/>
                <a:gd name="T32" fmla="*/ 27 w 30"/>
                <a:gd name="T33" fmla="*/ 2 h 29"/>
                <a:gd name="T34" fmla="*/ 27 w 30"/>
                <a:gd name="T35" fmla="*/ 2 h 29"/>
                <a:gd name="T36" fmla="*/ 27 w 30"/>
                <a:gd name="T37" fmla="*/ 2 h 29"/>
                <a:gd name="T38" fmla="*/ 25 w 30"/>
                <a:gd name="T39" fmla="*/ 2 h 29"/>
                <a:gd name="T40" fmla="*/ 25 w 30"/>
                <a:gd name="T41" fmla="*/ 2 h 29"/>
                <a:gd name="T42" fmla="*/ 25 w 30"/>
                <a:gd name="T43" fmla="*/ 2 h 29"/>
                <a:gd name="T44" fmla="*/ 25 w 30"/>
                <a:gd name="T45" fmla="*/ 2 h 29"/>
                <a:gd name="T46" fmla="*/ 25 w 30"/>
                <a:gd name="T47" fmla="*/ 6 h 29"/>
                <a:gd name="T48" fmla="*/ 27 w 30"/>
                <a:gd name="T49" fmla="*/ 10 h 29"/>
                <a:gd name="T50" fmla="*/ 27 w 30"/>
                <a:gd name="T51" fmla="*/ 12 h 29"/>
                <a:gd name="T52" fmla="*/ 25 w 30"/>
                <a:gd name="T53" fmla="*/ 10 h 29"/>
                <a:gd name="T54" fmla="*/ 23 w 30"/>
                <a:gd name="T55" fmla="*/ 10 h 29"/>
                <a:gd name="T56" fmla="*/ 21 w 30"/>
                <a:gd name="T57" fmla="*/ 14 h 29"/>
                <a:gd name="T58" fmla="*/ 19 w 30"/>
                <a:gd name="T59" fmla="*/ 14 h 29"/>
                <a:gd name="T60" fmla="*/ 21 w 30"/>
                <a:gd name="T61" fmla="*/ 14 h 29"/>
                <a:gd name="T62" fmla="*/ 21 w 30"/>
                <a:gd name="T63" fmla="*/ 14 h 29"/>
                <a:gd name="T64" fmla="*/ 23 w 30"/>
                <a:gd name="T65" fmla="*/ 15 h 29"/>
                <a:gd name="T66" fmla="*/ 23 w 30"/>
                <a:gd name="T67" fmla="*/ 14 h 29"/>
                <a:gd name="T68" fmla="*/ 25 w 30"/>
                <a:gd name="T69" fmla="*/ 14 h 29"/>
                <a:gd name="T70" fmla="*/ 25 w 30"/>
                <a:gd name="T71" fmla="*/ 14 h 29"/>
                <a:gd name="T72" fmla="*/ 25 w 30"/>
                <a:gd name="T73" fmla="*/ 15 h 29"/>
                <a:gd name="T74" fmla="*/ 27 w 30"/>
                <a:gd name="T75" fmla="*/ 17 h 29"/>
                <a:gd name="T76" fmla="*/ 29 w 30"/>
                <a:gd name="T77" fmla="*/ 21 h 29"/>
                <a:gd name="T78" fmla="*/ 29 w 30"/>
                <a:gd name="T79" fmla="*/ 23 h 29"/>
                <a:gd name="T80" fmla="*/ 29 w 30"/>
                <a:gd name="T81" fmla="*/ 25 h 29"/>
                <a:gd name="T82" fmla="*/ 30 w 30"/>
                <a:gd name="T83" fmla="*/ 25 h 29"/>
                <a:gd name="T84" fmla="*/ 30 w 30"/>
                <a:gd name="T85" fmla="*/ 27 h 29"/>
                <a:gd name="T86" fmla="*/ 30 w 30"/>
                <a:gd name="T87" fmla="*/ 27 h 29"/>
                <a:gd name="T88" fmla="*/ 30 w 30"/>
                <a:gd name="T89" fmla="*/ 27 h 29"/>
                <a:gd name="T90" fmla="*/ 30 w 30"/>
                <a:gd name="T91" fmla="*/ 27 h 29"/>
                <a:gd name="T92" fmla="*/ 30 w 30"/>
                <a:gd name="T93" fmla="*/ 29 h 29"/>
                <a:gd name="T94" fmla="*/ 30 w 30"/>
                <a:gd name="T95" fmla="*/ 29 h 29"/>
                <a:gd name="T96" fmla="*/ 23 w 30"/>
                <a:gd name="T97" fmla="*/ 29 h 29"/>
                <a:gd name="T98" fmla="*/ 19 w 30"/>
                <a:gd name="T99" fmla="*/ 29 h 29"/>
                <a:gd name="T100" fmla="*/ 17 w 30"/>
                <a:gd name="T101" fmla="*/ 27 h 29"/>
                <a:gd name="T102" fmla="*/ 15 w 30"/>
                <a:gd name="T103" fmla="*/ 23 h 29"/>
                <a:gd name="T104" fmla="*/ 15 w 30"/>
                <a:gd name="T105" fmla="*/ 21 h 29"/>
                <a:gd name="T106" fmla="*/ 11 w 30"/>
                <a:gd name="T107" fmla="*/ 19 h 29"/>
                <a:gd name="T108" fmla="*/ 4 w 30"/>
                <a:gd name="T109" fmla="*/ 19 h 29"/>
                <a:gd name="T110" fmla="*/ 4 w 30"/>
                <a:gd name="T111" fmla="*/ 15 h 29"/>
                <a:gd name="T112" fmla="*/ 6 w 30"/>
                <a:gd name="T113" fmla="*/ 12 h 29"/>
                <a:gd name="T114" fmla="*/ 7 w 30"/>
                <a:gd name="T115" fmla="*/ 8 h 29"/>
                <a:gd name="T116" fmla="*/ 11 w 30"/>
                <a:gd name="T117" fmla="*/ 2 h 29"/>
                <a:gd name="T118" fmla="*/ 19 w 30"/>
                <a:gd name="T119" fmla="*/ 0 h 29"/>
                <a:gd name="T120" fmla="*/ 23 w 30"/>
                <a:gd name="T121" fmla="*/ 4 h 29"/>
                <a:gd name="T122" fmla="*/ 25 w 30"/>
                <a:gd name="T123"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 h="29">
                  <a:moveTo>
                    <a:pt x="30" y="14"/>
                  </a:moveTo>
                  <a:lnTo>
                    <a:pt x="30" y="14"/>
                  </a:lnTo>
                  <a:lnTo>
                    <a:pt x="30" y="14"/>
                  </a:lnTo>
                  <a:lnTo>
                    <a:pt x="30" y="14"/>
                  </a:lnTo>
                  <a:lnTo>
                    <a:pt x="30" y="14"/>
                  </a:lnTo>
                  <a:lnTo>
                    <a:pt x="30" y="14"/>
                  </a:lnTo>
                  <a:lnTo>
                    <a:pt x="30" y="14"/>
                  </a:lnTo>
                  <a:lnTo>
                    <a:pt x="29" y="14"/>
                  </a:lnTo>
                  <a:lnTo>
                    <a:pt x="29" y="14"/>
                  </a:lnTo>
                  <a:lnTo>
                    <a:pt x="29" y="14"/>
                  </a:lnTo>
                  <a:lnTo>
                    <a:pt x="29" y="14"/>
                  </a:lnTo>
                  <a:lnTo>
                    <a:pt x="29" y="12"/>
                  </a:lnTo>
                  <a:lnTo>
                    <a:pt x="29" y="12"/>
                  </a:lnTo>
                  <a:lnTo>
                    <a:pt x="29" y="12"/>
                  </a:lnTo>
                  <a:lnTo>
                    <a:pt x="29" y="12"/>
                  </a:lnTo>
                  <a:lnTo>
                    <a:pt x="29" y="12"/>
                  </a:lnTo>
                  <a:lnTo>
                    <a:pt x="30" y="12"/>
                  </a:lnTo>
                  <a:lnTo>
                    <a:pt x="30" y="12"/>
                  </a:lnTo>
                  <a:lnTo>
                    <a:pt x="30" y="14"/>
                  </a:lnTo>
                  <a:lnTo>
                    <a:pt x="30" y="14"/>
                  </a:lnTo>
                  <a:close/>
                  <a:moveTo>
                    <a:pt x="27" y="2"/>
                  </a:moveTo>
                  <a:lnTo>
                    <a:pt x="30" y="6"/>
                  </a:lnTo>
                  <a:lnTo>
                    <a:pt x="30" y="8"/>
                  </a:lnTo>
                  <a:lnTo>
                    <a:pt x="30" y="8"/>
                  </a:lnTo>
                  <a:lnTo>
                    <a:pt x="29" y="8"/>
                  </a:lnTo>
                  <a:lnTo>
                    <a:pt x="29" y="10"/>
                  </a:lnTo>
                  <a:lnTo>
                    <a:pt x="29" y="10"/>
                  </a:lnTo>
                  <a:lnTo>
                    <a:pt x="29" y="10"/>
                  </a:lnTo>
                  <a:lnTo>
                    <a:pt x="27" y="10"/>
                  </a:lnTo>
                  <a:lnTo>
                    <a:pt x="27" y="10"/>
                  </a:lnTo>
                  <a:lnTo>
                    <a:pt x="27" y="10"/>
                  </a:lnTo>
                  <a:lnTo>
                    <a:pt x="27" y="8"/>
                  </a:lnTo>
                  <a:lnTo>
                    <a:pt x="25" y="6"/>
                  </a:lnTo>
                  <a:lnTo>
                    <a:pt x="25" y="6"/>
                  </a:lnTo>
                  <a:lnTo>
                    <a:pt x="25" y="6"/>
                  </a:lnTo>
                  <a:lnTo>
                    <a:pt x="25" y="6"/>
                  </a:lnTo>
                  <a:lnTo>
                    <a:pt x="25" y="6"/>
                  </a:lnTo>
                  <a:lnTo>
                    <a:pt x="25" y="6"/>
                  </a:lnTo>
                  <a:lnTo>
                    <a:pt x="25" y="6"/>
                  </a:lnTo>
                  <a:lnTo>
                    <a:pt x="25" y="6"/>
                  </a:lnTo>
                  <a:lnTo>
                    <a:pt x="25" y="6"/>
                  </a:lnTo>
                  <a:lnTo>
                    <a:pt x="27" y="6"/>
                  </a:lnTo>
                  <a:lnTo>
                    <a:pt x="27" y="6"/>
                  </a:lnTo>
                  <a:lnTo>
                    <a:pt x="27" y="4"/>
                  </a:lnTo>
                  <a:lnTo>
                    <a:pt x="27" y="4"/>
                  </a:lnTo>
                  <a:lnTo>
                    <a:pt x="25" y="4"/>
                  </a:lnTo>
                  <a:lnTo>
                    <a:pt x="25" y="4"/>
                  </a:lnTo>
                  <a:lnTo>
                    <a:pt x="25" y="4"/>
                  </a:lnTo>
                  <a:lnTo>
                    <a:pt x="25" y="4"/>
                  </a:lnTo>
                  <a:lnTo>
                    <a:pt x="27" y="4"/>
                  </a:lnTo>
                  <a:lnTo>
                    <a:pt x="27" y="4"/>
                  </a:lnTo>
                  <a:lnTo>
                    <a:pt x="27" y="4"/>
                  </a:lnTo>
                  <a:lnTo>
                    <a:pt x="27" y="4"/>
                  </a:lnTo>
                  <a:lnTo>
                    <a:pt x="27" y="4"/>
                  </a:lnTo>
                  <a:lnTo>
                    <a:pt x="27" y="4"/>
                  </a:lnTo>
                  <a:lnTo>
                    <a:pt x="27" y="4"/>
                  </a:lnTo>
                  <a:lnTo>
                    <a:pt x="27" y="4"/>
                  </a:lnTo>
                  <a:lnTo>
                    <a:pt x="27" y="4"/>
                  </a:lnTo>
                  <a:lnTo>
                    <a:pt x="27" y="4"/>
                  </a:lnTo>
                  <a:lnTo>
                    <a:pt x="27" y="4"/>
                  </a:lnTo>
                  <a:lnTo>
                    <a:pt x="27" y="4"/>
                  </a:lnTo>
                  <a:lnTo>
                    <a:pt x="27" y="4"/>
                  </a:lnTo>
                  <a:lnTo>
                    <a:pt x="27" y="4"/>
                  </a:lnTo>
                  <a:lnTo>
                    <a:pt x="27" y="4"/>
                  </a:lnTo>
                  <a:lnTo>
                    <a:pt x="27" y="4"/>
                  </a:lnTo>
                  <a:lnTo>
                    <a:pt x="27" y="4"/>
                  </a:lnTo>
                  <a:lnTo>
                    <a:pt x="27" y="4"/>
                  </a:lnTo>
                  <a:lnTo>
                    <a:pt x="27" y="2"/>
                  </a:lnTo>
                  <a:lnTo>
                    <a:pt x="27" y="2"/>
                  </a:lnTo>
                  <a:lnTo>
                    <a:pt x="27" y="2"/>
                  </a:lnTo>
                  <a:lnTo>
                    <a:pt x="27" y="2"/>
                  </a:lnTo>
                  <a:lnTo>
                    <a:pt x="27" y="2"/>
                  </a:lnTo>
                  <a:lnTo>
                    <a:pt x="27" y="2"/>
                  </a:lnTo>
                  <a:lnTo>
                    <a:pt x="27" y="2"/>
                  </a:lnTo>
                  <a:lnTo>
                    <a:pt x="27" y="2"/>
                  </a:lnTo>
                  <a:lnTo>
                    <a:pt x="27" y="2"/>
                  </a:lnTo>
                  <a:lnTo>
                    <a:pt x="27" y="2"/>
                  </a:lnTo>
                  <a:lnTo>
                    <a:pt x="27" y="2"/>
                  </a:lnTo>
                  <a:close/>
                  <a:moveTo>
                    <a:pt x="25" y="2"/>
                  </a:moveTo>
                  <a:lnTo>
                    <a:pt x="25" y="2"/>
                  </a:lnTo>
                  <a:lnTo>
                    <a:pt x="25" y="2"/>
                  </a:lnTo>
                  <a:lnTo>
                    <a:pt x="25" y="2"/>
                  </a:lnTo>
                  <a:lnTo>
                    <a:pt x="25" y="2"/>
                  </a:lnTo>
                  <a:lnTo>
                    <a:pt x="25" y="2"/>
                  </a:lnTo>
                  <a:lnTo>
                    <a:pt x="25" y="2"/>
                  </a:lnTo>
                  <a:lnTo>
                    <a:pt x="25" y="2"/>
                  </a:lnTo>
                  <a:lnTo>
                    <a:pt x="25" y="2"/>
                  </a:lnTo>
                  <a:lnTo>
                    <a:pt x="25" y="2"/>
                  </a:lnTo>
                  <a:lnTo>
                    <a:pt x="27" y="2"/>
                  </a:lnTo>
                  <a:lnTo>
                    <a:pt x="27" y="2"/>
                  </a:lnTo>
                  <a:lnTo>
                    <a:pt x="25" y="2"/>
                  </a:lnTo>
                  <a:lnTo>
                    <a:pt x="25" y="2"/>
                  </a:lnTo>
                  <a:lnTo>
                    <a:pt x="25" y="2"/>
                  </a:lnTo>
                  <a:lnTo>
                    <a:pt x="25" y="2"/>
                  </a:lnTo>
                  <a:lnTo>
                    <a:pt x="25" y="2"/>
                  </a:lnTo>
                  <a:close/>
                  <a:moveTo>
                    <a:pt x="25" y="6"/>
                  </a:moveTo>
                  <a:lnTo>
                    <a:pt x="25" y="8"/>
                  </a:lnTo>
                  <a:lnTo>
                    <a:pt x="25" y="8"/>
                  </a:lnTo>
                  <a:lnTo>
                    <a:pt x="25" y="8"/>
                  </a:lnTo>
                  <a:lnTo>
                    <a:pt x="27" y="10"/>
                  </a:lnTo>
                  <a:lnTo>
                    <a:pt x="27" y="10"/>
                  </a:lnTo>
                  <a:lnTo>
                    <a:pt x="27" y="10"/>
                  </a:lnTo>
                  <a:lnTo>
                    <a:pt x="27" y="12"/>
                  </a:lnTo>
                  <a:lnTo>
                    <a:pt x="27" y="12"/>
                  </a:lnTo>
                  <a:lnTo>
                    <a:pt x="27" y="10"/>
                  </a:lnTo>
                  <a:lnTo>
                    <a:pt x="25" y="10"/>
                  </a:lnTo>
                  <a:lnTo>
                    <a:pt x="25" y="10"/>
                  </a:lnTo>
                  <a:lnTo>
                    <a:pt x="25" y="10"/>
                  </a:lnTo>
                  <a:lnTo>
                    <a:pt x="25" y="10"/>
                  </a:lnTo>
                  <a:lnTo>
                    <a:pt x="25" y="10"/>
                  </a:lnTo>
                  <a:lnTo>
                    <a:pt x="23" y="10"/>
                  </a:lnTo>
                  <a:lnTo>
                    <a:pt x="23" y="10"/>
                  </a:lnTo>
                  <a:lnTo>
                    <a:pt x="23" y="12"/>
                  </a:lnTo>
                  <a:lnTo>
                    <a:pt x="21" y="12"/>
                  </a:lnTo>
                  <a:lnTo>
                    <a:pt x="21" y="12"/>
                  </a:lnTo>
                  <a:lnTo>
                    <a:pt x="21" y="14"/>
                  </a:lnTo>
                  <a:lnTo>
                    <a:pt x="21" y="14"/>
                  </a:lnTo>
                  <a:lnTo>
                    <a:pt x="19" y="14"/>
                  </a:lnTo>
                  <a:lnTo>
                    <a:pt x="19" y="14"/>
                  </a:lnTo>
                  <a:lnTo>
                    <a:pt x="19" y="14"/>
                  </a:lnTo>
                  <a:lnTo>
                    <a:pt x="19" y="14"/>
                  </a:lnTo>
                  <a:lnTo>
                    <a:pt x="21" y="14"/>
                  </a:lnTo>
                  <a:lnTo>
                    <a:pt x="21" y="14"/>
                  </a:lnTo>
                  <a:lnTo>
                    <a:pt x="21" y="14"/>
                  </a:lnTo>
                  <a:lnTo>
                    <a:pt x="21" y="14"/>
                  </a:lnTo>
                  <a:lnTo>
                    <a:pt x="21" y="14"/>
                  </a:lnTo>
                  <a:lnTo>
                    <a:pt x="21" y="14"/>
                  </a:lnTo>
                  <a:lnTo>
                    <a:pt x="21" y="14"/>
                  </a:lnTo>
                  <a:lnTo>
                    <a:pt x="21" y="15"/>
                  </a:lnTo>
                  <a:lnTo>
                    <a:pt x="21" y="15"/>
                  </a:lnTo>
                  <a:lnTo>
                    <a:pt x="21" y="15"/>
                  </a:lnTo>
                  <a:lnTo>
                    <a:pt x="23" y="15"/>
                  </a:lnTo>
                  <a:lnTo>
                    <a:pt x="23" y="15"/>
                  </a:lnTo>
                  <a:lnTo>
                    <a:pt x="23" y="14"/>
                  </a:lnTo>
                  <a:lnTo>
                    <a:pt x="23" y="14"/>
                  </a:lnTo>
                  <a:lnTo>
                    <a:pt x="23" y="14"/>
                  </a:lnTo>
                  <a:lnTo>
                    <a:pt x="23" y="14"/>
                  </a:lnTo>
                  <a:lnTo>
                    <a:pt x="23" y="14"/>
                  </a:lnTo>
                  <a:lnTo>
                    <a:pt x="25" y="14"/>
                  </a:lnTo>
                  <a:lnTo>
                    <a:pt x="25" y="14"/>
                  </a:lnTo>
                  <a:lnTo>
                    <a:pt x="25" y="14"/>
                  </a:lnTo>
                  <a:lnTo>
                    <a:pt x="25" y="14"/>
                  </a:lnTo>
                  <a:lnTo>
                    <a:pt x="25" y="14"/>
                  </a:lnTo>
                  <a:lnTo>
                    <a:pt x="25" y="14"/>
                  </a:lnTo>
                  <a:lnTo>
                    <a:pt x="25" y="14"/>
                  </a:lnTo>
                  <a:lnTo>
                    <a:pt x="25" y="14"/>
                  </a:lnTo>
                  <a:lnTo>
                    <a:pt x="25" y="15"/>
                  </a:lnTo>
                  <a:lnTo>
                    <a:pt x="25" y="15"/>
                  </a:lnTo>
                  <a:lnTo>
                    <a:pt x="25" y="15"/>
                  </a:lnTo>
                  <a:lnTo>
                    <a:pt x="27" y="17"/>
                  </a:lnTo>
                  <a:lnTo>
                    <a:pt x="27" y="17"/>
                  </a:lnTo>
                  <a:lnTo>
                    <a:pt x="27" y="17"/>
                  </a:lnTo>
                  <a:lnTo>
                    <a:pt x="27" y="17"/>
                  </a:lnTo>
                  <a:lnTo>
                    <a:pt x="27" y="21"/>
                  </a:lnTo>
                  <a:lnTo>
                    <a:pt x="27" y="21"/>
                  </a:lnTo>
                  <a:lnTo>
                    <a:pt x="29" y="21"/>
                  </a:lnTo>
                  <a:lnTo>
                    <a:pt x="29" y="23"/>
                  </a:lnTo>
                  <a:lnTo>
                    <a:pt x="29" y="23"/>
                  </a:lnTo>
                  <a:lnTo>
                    <a:pt x="29" y="23"/>
                  </a:lnTo>
                  <a:lnTo>
                    <a:pt x="29" y="23"/>
                  </a:lnTo>
                  <a:lnTo>
                    <a:pt x="29" y="23"/>
                  </a:lnTo>
                  <a:lnTo>
                    <a:pt x="29" y="23"/>
                  </a:lnTo>
                  <a:lnTo>
                    <a:pt x="29" y="25"/>
                  </a:lnTo>
                  <a:lnTo>
                    <a:pt x="29" y="25"/>
                  </a:lnTo>
                  <a:lnTo>
                    <a:pt x="29" y="25"/>
                  </a:lnTo>
                  <a:lnTo>
                    <a:pt x="30" y="25"/>
                  </a:lnTo>
                  <a:lnTo>
                    <a:pt x="30" y="25"/>
                  </a:lnTo>
                  <a:lnTo>
                    <a:pt x="30" y="25"/>
                  </a:lnTo>
                  <a:lnTo>
                    <a:pt x="30" y="25"/>
                  </a:lnTo>
                  <a:lnTo>
                    <a:pt x="30" y="27"/>
                  </a:lnTo>
                  <a:lnTo>
                    <a:pt x="30" y="27"/>
                  </a:lnTo>
                  <a:lnTo>
                    <a:pt x="30" y="27"/>
                  </a:lnTo>
                  <a:lnTo>
                    <a:pt x="30" y="27"/>
                  </a:lnTo>
                  <a:lnTo>
                    <a:pt x="30" y="27"/>
                  </a:lnTo>
                  <a:lnTo>
                    <a:pt x="30" y="27"/>
                  </a:lnTo>
                  <a:lnTo>
                    <a:pt x="30" y="27"/>
                  </a:lnTo>
                  <a:lnTo>
                    <a:pt x="30" y="27"/>
                  </a:lnTo>
                  <a:lnTo>
                    <a:pt x="30" y="27"/>
                  </a:lnTo>
                  <a:lnTo>
                    <a:pt x="30" y="27"/>
                  </a:lnTo>
                  <a:lnTo>
                    <a:pt x="30" y="27"/>
                  </a:lnTo>
                  <a:lnTo>
                    <a:pt x="30" y="27"/>
                  </a:lnTo>
                  <a:lnTo>
                    <a:pt x="30" y="27"/>
                  </a:lnTo>
                  <a:lnTo>
                    <a:pt x="30" y="27"/>
                  </a:lnTo>
                  <a:lnTo>
                    <a:pt x="30" y="27"/>
                  </a:lnTo>
                  <a:lnTo>
                    <a:pt x="30" y="27"/>
                  </a:lnTo>
                  <a:lnTo>
                    <a:pt x="30" y="27"/>
                  </a:lnTo>
                  <a:lnTo>
                    <a:pt x="30" y="27"/>
                  </a:lnTo>
                  <a:lnTo>
                    <a:pt x="30" y="29"/>
                  </a:lnTo>
                  <a:lnTo>
                    <a:pt x="30" y="29"/>
                  </a:lnTo>
                  <a:lnTo>
                    <a:pt x="30" y="29"/>
                  </a:lnTo>
                  <a:lnTo>
                    <a:pt x="30" y="29"/>
                  </a:lnTo>
                  <a:lnTo>
                    <a:pt x="30" y="29"/>
                  </a:lnTo>
                  <a:lnTo>
                    <a:pt x="30" y="29"/>
                  </a:lnTo>
                  <a:lnTo>
                    <a:pt x="29" y="29"/>
                  </a:lnTo>
                  <a:lnTo>
                    <a:pt x="25" y="29"/>
                  </a:lnTo>
                  <a:lnTo>
                    <a:pt x="23" y="29"/>
                  </a:lnTo>
                  <a:lnTo>
                    <a:pt x="19" y="29"/>
                  </a:lnTo>
                  <a:lnTo>
                    <a:pt x="19" y="29"/>
                  </a:lnTo>
                  <a:lnTo>
                    <a:pt x="19" y="29"/>
                  </a:lnTo>
                  <a:lnTo>
                    <a:pt x="19" y="29"/>
                  </a:lnTo>
                  <a:lnTo>
                    <a:pt x="17" y="29"/>
                  </a:lnTo>
                  <a:lnTo>
                    <a:pt x="17" y="27"/>
                  </a:lnTo>
                  <a:lnTo>
                    <a:pt x="17" y="27"/>
                  </a:lnTo>
                  <a:lnTo>
                    <a:pt x="17" y="27"/>
                  </a:lnTo>
                  <a:lnTo>
                    <a:pt x="17" y="27"/>
                  </a:lnTo>
                  <a:lnTo>
                    <a:pt x="17" y="25"/>
                  </a:lnTo>
                  <a:lnTo>
                    <a:pt x="17" y="25"/>
                  </a:lnTo>
                  <a:lnTo>
                    <a:pt x="15" y="23"/>
                  </a:lnTo>
                  <a:lnTo>
                    <a:pt x="15" y="21"/>
                  </a:lnTo>
                  <a:lnTo>
                    <a:pt x="15" y="21"/>
                  </a:lnTo>
                  <a:lnTo>
                    <a:pt x="15" y="21"/>
                  </a:lnTo>
                  <a:lnTo>
                    <a:pt x="15" y="21"/>
                  </a:lnTo>
                  <a:lnTo>
                    <a:pt x="15" y="21"/>
                  </a:lnTo>
                  <a:lnTo>
                    <a:pt x="13" y="21"/>
                  </a:lnTo>
                  <a:lnTo>
                    <a:pt x="13" y="21"/>
                  </a:lnTo>
                  <a:lnTo>
                    <a:pt x="11" y="19"/>
                  </a:lnTo>
                  <a:lnTo>
                    <a:pt x="9" y="19"/>
                  </a:lnTo>
                  <a:lnTo>
                    <a:pt x="7" y="19"/>
                  </a:lnTo>
                  <a:lnTo>
                    <a:pt x="6" y="19"/>
                  </a:lnTo>
                  <a:lnTo>
                    <a:pt x="4" y="19"/>
                  </a:lnTo>
                  <a:lnTo>
                    <a:pt x="2" y="19"/>
                  </a:lnTo>
                  <a:lnTo>
                    <a:pt x="0" y="19"/>
                  </a:lnTo>
                  <a:lnTo>
                    <a:pt x="2" y="19"/>
                  </a:lnTo>
                  <a:lnTo>
                    <a:pt x="4" y="15"/>
                  </a:lnTo>
                  <a:lnTo>
                    <a:pt x="4" y="14"/>
                  </a:lnTo>
                  <a:lnTo>
                    <a:pt x="6" y="14"/>
                  </a:lnTo>
                  <a:lnTo>
                    <a:pt x="6" y="14"/>
                  </a:lnTo>
                  <a:lnTo>
                    <a:pt x="6" y="12"/>
                  </a:lnTo>
                  <a:lnTo>
                    <a:pt x="7" y="10"/>
                  </a:lnTo>
                  <a:lnTo>
                    <a:pt x="7" y="8"/>
                  </a:lnTo>
                  <a:lnTo>
                    <a:pt x="7" y="8"/>
                  </a:lnTo>
                  <a:lnTo>
                    <a:pt x="7" y="8"/>
                  </a:lnTo>
                  <a:lnTo>
                    <a:pt x="7" y="8"/>
                  </a:lnTo>
                  <a:lnTo>
                    <a:pt x="9" y="6"/>
                  </a:lnTo>
                  <a:lnTo>
                    <a:pt x="9" y="4"/>
                  </a:lnTo>
                  <a:lnTo>
                    <a:pt x="11" y="2"/>
                  </a:lnTo>
                  <a:lnTo>
                    <a:pt x="11" y="2"/>
                  </a:lnTo>
                  <a:lnTo>
                    <a:pt x="13" y="0"/>
                  </a:lnTo>
                  <a:lnTo>
                    <a:pt x="15" y="0"/>
                  </a:lnTo>
                  <a:lnTo>
                    <a:pt x="19" y="0"/>
                  </a:lnTo>
                  <a:lnTo>
                    <a:pt x="19" y="0"/>
                  </a:lnTo>
                  <a:lnTo>
                    <a:pt x="23" y="2"/>
                  </a:lnTo>
                  <a:lnTo>
                    <a:pt x="23" y="2"/>
                  </a:lnTo>
                  <a:lnTo>
                    <a:pt x="23" y="4"/>
                  </a:lnTo>
                  <a:lnTo>
                    <a:pt x="23" y="4"/>
                  </a:lnTo>
                  <a:lnTo>
                    <a:pt x="23" y="4"/>
                  </a:lnTo>
                  <a:lnTo>
                    <a:pt x="23" y="4"/>
                  </a:lnTo>
                  <a:lnTo>
                    <a:pt x="25" y="6"/>
                  </a:lnTo>
                  <a:lnTo>
                    <a:pt x="25" y="6"/>
                  </a:lnTo>
                  <a:lnTo>
                    <a:pt x="25"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4" name="Freeform 133"/>
            <p:cNvSpPr>
              <a:spLocks/>
            </p:cNvSpPr>
            <p:nvPr/>
          </p:nvSpPr>
          <p:spPr bwMode="auto">
            <a:xfrm>
              <a:off x="7556500" y="4249738"/>
              <a:ext cx="192088" cy="228600"/>
            </a:xfrm>
            <a:custGeom>
              <a:avLst/>
              <a:gdLst>
                <a:gd name="T0" fmla="*/ 39 w 121"/>
                <a:gd name="T1" fmla="*/ 6 h 144"/>
                <a:gd name="T2" fmla="*/ 44 w 121"/>
                <a:gd name="T3" fmla="*/ 14 h 144"/>
                <a:gd name="T4" fmla="*/ 44 w 121"/>
                <a:gd name="T5" fmla="*/ 18 h 144"/>
                <a:gd name="T6" fmla="*/ 46 w 121"/>
                <a:gd name="T7" fmla="*/ 23 h 144"/>
                <a:gd name="T8" fmla="*/ 52 w 121"/>
                <a:gd name="T9" fmla="*/ 29 h 144"/>
                <a:gd name="T10" fmla="*/ 62 w 121"/>
                <a:gd name="T11" fmla="*/ 27 h 144"/>
                <a:gd name="T12" fmla="*/ 71 w 121"/>
                <a:gd name="T13" fmla="*/ 29 h 144"/>
                <a:gd name="T14" fmla="*/ 73 w 121"/>
                <a:gd name="T15" fmla="*/ 37 h 144"/>
                <a:gd name="T16" fmla="*/ 77 w 121"/>
                <a:gd name="T17" fmla="*/ 43 h 144"/>
                <a:gd name="T18" fmla="*/ 69 w 121"/>
                <a:gd name="T19" fmla="*/ 48 h 144"/>
                <a:gd name="T20" fmla="*/ 66 w 121"/>
                <a:gd name="T21" fmla="*/ 50 h 144"/>
                <a:gd name="T22" fmla="*/ 64 w 121"/>
                <a:gd name="T23" fmla="*/ 56 h 144"/>
                <a:gd name="T24" fmla="*/ 71 w 121"/>
                <a:gd name="T25" fmla="*/ 62 h 144"/>
                <a:gd name="T26" fmla="*/ 81 w 121"/>
                <a:gd name="T27" fmla="*/ 66 h 144"/>
                <a:gd name="T28" fmla="*/ 85 w 121"/>
                <a:gd name="T29" fmla="*/ 73 h 144"/>
                <a:gd name="T30" fmla="*/ 91 w 121"/>
                <a:gd name="T31" fmla="*/ 81 h 144"/>
                <a:gd name="T32" fmla="*/ 100 w 121"/>
                <a:gd name="T33" fmla="*/ 91 h 144"/>
                <a:gd name="T34" fmla="*/ 106 w 121"/>
                <a:gd name="T35" fmla="*/ 102 h 144"/>
                <a:gd name="T36" fmla="*/ 112 w 121"/>
                <a:gd name="T37" fmla="*/ 104 h 144"/>
                <a:gd name="T38" fmla="*/ 115 w 121"/>
                <a:gd name="T39" fmla="*/ 112 h 144"/>
                <a:gd name="T40" fmla="*/ 119 w 121"/>
                <a:gd name="T41" fmla="*/ 119 h 144"/>
                <a:gd name="T42" fmla="*/ 117 w 121"/>
                <a:gd name="T43" fmla="*/ 127 h 144"/>
                <a:gd name="T44" fmla="*/ 114 w 121"/>
                <a:gd name="T45" fmla="*/ 135 h 144"/>
                <a:gd name="T46" fmla="*/ 102 w 121"/>
                <a:gd name="T47" fmla="*/ 133 h 144"/>
                <a:gd name="T48" fmla="*/ 94 w 121"/>
                <a:gd name="T49" fmla="*/ 139 h 144"/>
                <a:gd name="T50" fmla="*/ 94 w 121"/>
                <a:gd name="T51" fmla="*/ 144 h 144"/>
                <a:gd name="T52" fmla="*/ 87 w 121"/>
                <a:gd name="T53" fmla="*/ 140 h 144"/>
                <a:gd name="T54" fmla="*/ 85 w 121"/>
                <a:gd name="T55" fmla="*/ 135 h 144"/>
                <a:gd name="T56" fmla="*/ 87 w 121"/>
                <a:gd name="T57" fmla="*/ 127 h 144"/>
                <a:gd name="T58" fmla="*/ 89 w 121"/>
                <a:gd name="T59" fmla="*/ 119 h 144"/>
                <a:gd name="T60" fmla="*/ 87 w 121"/>
                <a:gd name="T61" fmla="*/ 114 h 144"/>
                <a:gd name="T62" fmla="*/ 79 w 121"/>
                <a:gd name="T63" fmla="*/ 106 h 144"/>
                <a:gd name="T64" fmla="*/ 75 w 121"/>
                <a:gd name="T65" fmla="*/ 94 h 144"/>
                <a:gd name="T66" fmla="*/ 75 w 121"/>
                <a:gd name="T67" fmla="*/ 83 h 144"/>
                <a:gd name="T68" fmla="*/ 66 w 121"/>
                <a:gd name="T69" fmla="*/ 75 h 144"/>
                <a:gd name="T70" fmla="*/ 60 w 121"/>
                <a:gd name="T71" fmla="*/ 69 h 144"/>
                <a:gd name="T72" fmla="*/ 52 w 121"/>
                <a:gd name="T73" fmla="*/ 69 h 144"/>
                <a:gd name="T74" fmla="*/ 44 w 121"/>
                <a:gd name="T75" fmla="*/ 77 h 144"/>
                <a:gd name="T76" fmla="*/ 37 w 121"/>
                <a:gd name="T77" fmla="*/ 75 h 144"/>
                <a:gd name="T78" fmla="*/ 27 w 121"/>
                <a:gd name="T79" fmla="*/ 75 h 144"/>
                <a:gd name="T80" fmla="*/ 23 w 121"/>
                <a:gd name="T81" fmla="*/ 81 h 144"/>
                <a:gd name="T82" fmla="*/ 14 w 121"/>
                <a:gd name="T83" fmla="*/ 81 h 144"/>
                <a:gd name="T84" fmla="*/ 18 w 121"/>
                <a:gd name="T85" fmla="*/ 71 h 144"/>
                <a:gd name="T86" fmla="*/ 19 w 121"/>
                <a:gd name="T87" fmla="*/ 64 h 144"/>
                <a:gd name="T88" fmla="*/ 18 w 121"/>
                <a:gd name="T89" fmla="*/ 54 h 144"/>
                <a:gd name="T90" fmla="*/ 16 w 121"/>
                <a:gd name="T91" fmla="*/ 48 h 144"/>
                <a:gd name="T92" fmla="*/ 6 w 121"/>
                <a:gd name="T93" fmla="*/ 46 h 144"/>
                <a:gd name="T94" fmla="*/ 6 w 121"/>
                <a:gd name="T95" fmla="*/ 37 h 144"/>
                <a:gd name="T96" fmla="*/ 2 w 121"/>
                <a:gd name="T97" fmla="*/ 33 h 144"/>
                <a:gd name="T98" fmla="*/ 10 w 121"/>
                <a:gd name="T99" fmla="*/ 27 h 144"/>
                <a:gd name="T100" fmla="*/ 16 w 121"/>
                <a:gd name="T101" fmla="*/ 18 h 144"/>
                <a:gd name="T102" fmla="*/ 25 w 121"/>
                <a:gd name="T103" fmla="*/ 21 h 144"/>
                <a:gd name="T104" fmla="*/ 27 w 121"/>
                <a:gd name="T105" fmla="*/ 16 h 144"/>
                <a:gd name="T106" fmla="*/ 25 w 121"/>
                <a:gd name="T107" fmla="*/ 8 h 144"/>
                <a:gd name="T108" fmla="*/ 25 w 121"/>
                <a:gd name="T109" fmla="*/ 2 h 144"/>
                <a:gd name="T110" fmla="*/ 33 w 121"/>
                <a:gd name="T11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 h="144">
                  <a:moveTo>
                    <a:pt x="33" y="0"/>
                  </a:moveTo>
                  <a:lnTo>
                    <a:pt x="33" y="2"/>
                  </a:lnTo>
                  <a:lnTo>
                    <a:pt x="35" y="2"/>
                  </a:lnTo>
                  <a:lnTo>
                    <a:pt x="35" y="4"/>
                  </a:lnTo>
                  <a:lnTo>
                    <a:pt x="37" y="4"/>
                  </a:lnTo>
                  <a:lnTo>
                    <a:pt x="37" y="6"/>
                  </a:lnTo>
                  <a:lnTo>
                    <a:pt x="39" y="6"/>
                  </a:lnTo>
                  <a:lnTo>
                    <a:pt x="39" y="8"/>
                  </a:lnTo>
                  <a:lnTo>
                    <a:pt x="39" y="10"/>
                  </a:lnTo>
                  <a:lnTo>
                    <a:pt x="41" y="10"/>
                  </a:lnTo>
                  <a:lnTo>
                    <a:pt x="41" y="12"/>
                  </a:lnTo>
                  <a:lnTo>
                    <a:pt x="41" y="14"/>
                  </a:lnTo>
                  <a:lnTo>
                    <a:pt x="43" y="14"/>
                  </a:lnTo>
                  <a:lnTo>
                    <a:pt x="44" y="14"/>
                  </a:lnTo>
                  <a:lnTo>
                    <a:pt x="44" y="12"/>
                  </a:lnTo>
                  <a:lnTo>
                    <a:pt x="44" y="14"/>
                  </a:lnTo>
                  <a:lnTo>
                    <a:pt x="46" y="12"/>
                  </a:lnTo>
                  <a:lnTo>
                    <a:pt x="46" y="14"/>
                  </a:lnTo>
                  <a:lnTo>
                    <a:pt x="46" y="16"/>
                  </a:lnTo>
                  <a:lnTo>
                    <a:pt x="46" y="18"/>
                  </a:lnTo>
                  <a:lnTo>
                    <a:pt x="44" y="18"/>
                  </a:lnTo>
                  <a:lnTo>
                    <a:pt x="46" y="18"/>
                  </a:lnTo>
                  <a:lnTo>
                    <a:pt x="44" y="20"/>
                  </a:lnTo>
                  <a:lnTo>
                    <a:pt x="44" y="21"/>
                  </a:lnTo>
                  <a:lnTo>
                    <a:pt x="46" y="21"/>
                  </a:lnTo>
                  <a:lnTo>
                    <a:pt x="44" y="21"/>
                  </a:lnTo>
                  <a:lnTo>
                    <a:pt x="46" y="21"/>
                  </a:lnTo>
                  <a:lnTo>
                    <a:pt x="46" y="23"/>
                  </a:lnTo>
                  <a:lnTo>
                    <a:pt x="48" y="25"/>
                  </a:lnTo>
                  <a:lnTo>
                    <a:pt x="48" y="27"/>
                  </a:lnTo>
                  <a:lnTo>
                    <a:pt x="50" y="27"/>
                  </a:lnTo>
                  <a:lnTo>
                    <a:pt x="50" y="29"/>
                  </a:lnTo>
                  <a:lnTo>
                    <a:pt x="50" y="27"/>
                  </a:lnTo>
                  <a:lnTo>
                    <a:pt x="52" y="27"/>
                  </a:lnTo>
                  <a:lnTo>
                    <a:pt x="52" y="29"/>
                  </a:lnTo>
                  <a:lnTo>
                    <a:pt x="54" y="29"/>
                  </a:lnTo>
                  <a:lnTo>
                    <a:pt x="56" y="29"/>
                  </a:lnTo>
                  <a:lnTo>
                    <a:pt x="58" y="31"/>
                  </a:lnTo>
                  <a:lnTo>
                    <a:pt x="58" y="29"/>
                  </a:lnTo>
                  <a:lnTo>
                    <a:pt x="60" y="29"/>
                  </a:lnTo>
                  <a:lnTo>
                    <a:pt x="60" y="27"/>
                  </a:lnTo>
                  <a:lnTo>
                    <a:pt x="62" y="27"/>
                  </a:lnTo>
                  <a:lnTo>
                    <a:pt x="64" y="27"/>
                  </a:lnTo>
                  <a:lnTo>
                    <a:pt x="64" y="25"/>
                  </a:lnTo>
                  <a:lnTo>
                    <a:pt x="66" y="25"/>
                  </a:lnTo>
                  <a:lnTo>
                    <a:pt x="66" y="27"/>
                  </a:lnTo>
                  <a:lnTo>
                    <a:pt x="67" y="27"/>
                  </a:lnTo>
                  <a:lnTo>
                    <a:pt x="69" y="29"/>
                  </a:lnTo>
                  <a:lnTo>
                    <a:pt x="71" y="29"/>
                  </a:lnTo>
                  <a:lnTo>
                    <a:pt x="71" y="31"/>
                  </a:lnTo>
                  <a:lnTo>
                    <a:pt x="73" y="31"/>
                  </a:lnTo>
                  <a:lnTo>
                    <a:pt x="71" y="33"/>
                  </a:lnTo>
                  <a:lnTo>
                    <a:pt x="69" y="33"/>
                  </a:lnTo>
                  <a:lnTo>
                    <a:pt x="69" y="35"/>
                  </a:lnTo>
                  <a:lnTo>
                    <a:pt x="73" y="35"/>
                  </a:lnTo>
                  <a:lnTo>
                    <a:pt x="73" y="37"/>
                  </a:lnTo>
                  <a:lnTo>
                    <a:pt x="73" y="39"/>
                  </a:lnTo>
                  <a:lnTo>
                    <a:pt x="75" y="39"/>
                  </a:lnTo>
                  <a:lnTo>
                    <a:pt x="77" y="39"/>
                  </a:lnTo>
                  <a:lnTo>
                    <a:pt x="77" y="41"/>
                  </a:lnTo>
                  <a:lnTo>
                    <a:pt x="79" y="41"/>
                  </a:lnTo>
                  <a:lnTo>
                    <a:pt x="79" y="43"/>
                  </a:lnTo>
                  <a:lnTo>
                    <a:pt x="77" y="43"/>
                  </a:lnTo>
                  <a:lnTo>
                    <a:pt x="75" y="45"/>
                  </a:lnTo>
                  <a:lnTo>
                    <a:pt x="77" y="45"/>
                  </a:lnTo>
                  <a:lnTo>
                    <a:pt x="75" y="46"/>
                  </a:lnTo>
                  <a:lnTo>
                    <a:pt x="73" y="46"/>
                  </a:lnTo>
                  <a:lnTo>
                    <a:pt x="73" y="48"/>
                  </a:lnTo>
                  <a:lnTo>
                    <a:pt x="71" y="48"/>
                  </a:lnTo>
                  <a:lnTo>
                    <a:pt x="69" y="48"/>
                  </a:lnTo>
                  <a:lnTo>
                    <a:pt x="67" y="48"/>
                  </a:lnTo>
                  <a:lnTo>
                    <a:pt x="67" y="46"/>
                  </a:lnTo>
                  <a:lnTo>
                    <a:pt x="66" y="46"/>
                  </a:lnTo>
                  <a:lnTo>
                    <a:pt x="66" y="48"/>
                  </a:lnTo>
                  <a:lnTo>
                    <a:pt x="64" y="48"/>
                  </a:lnTo>
                  <a:lnTo>
                    <a:pt x="64" y="50"/>
                  </a:lnTo>
                  <a:lnTo>
                    <a:pt x="66" y="50"/>
                  </a:lnTo>
                  <a:lnTo>
                    <a:pt x="64" y="50"/>
                  </a:lnTo>
                  <a:lnTo>
                    <a:pt x="64" y="52"/>
                  </a:lnTo>
                  <a:lnTo>
                    <a:pt x="62" y="52"/>
                  </a:lnTo>
                  <a:lnTo>
                    <a:pt x="62" y="54"/>
                  </a:lnTo>
                  <a:lnTo>
                    <a:pt x="60" y="54"/>
                  </a:lnTo>
                  <a:lnTo>
                    <a:pt x="62" y="54"/>
                  </a:lnTo>
                  <a:lnTo>
                    <a:pt x="64" y="56"/>
                  </a:lnTo>
                  <a:lnTo>
                    <a:pt x="66" y="56"/>
                  </a:lnTo>
                  <a:lnTo>
                    <a:pt x="66" y="58"/>
                  </a:lnTo>
                  <a:lnTo>
                    <a:pt x="67" y="58"/>
                  </a:lnTo>
                  <a:lnTo>
                    <a:pt x="69" y="58"/>
                  </a:lnTo>
                  <a:lnTo>
                    <a:pt x="69" y="60"/>
                  </a:lnTo>
                  <a:lnTo>
                    <a:pt x="71" y="60"/>
                  </a:lnTo>
                  <a:lnTo>
                    <a:pt x="71" y="62"/>
                  </a:lnTo>
                  <a:lnTo>
                    <a:pt x="73" y="62"/>
                  </a:lnTo>
                  <a:lnTo>
                    <a:pt x="75" y="62"/>
                  </a:lnTo>
                  <a:lnTo>
                    <a:pt x="75" y="64"/>
                  </a:lnTo>
                  <a:lnTo>
                    <a:pt x="77" y="64"/>
                  </a:lnTo>
                  <a:lnTo>
                    <a:pt x="79" y="64"/>
                  </a:lnTo>
                  <a:lnTo>
                    <a:pt x="81" y="64"/>
                  </a:lnTo>
                  <a:lnTo>
                    <a:pt x="81" y="66"/>
                  </a:lnTo>
                  <a:lnTo>
                    <a:pt x="81" y="68"/>
                  </a:lnTo>
                  <a:lnTo>
                    <a:pt x="81" y="69"/>
                  </a:lnTo>
                  <a:lnTo>
                    <a:pt x="81" y="71"/>
                  </a:lnTo>
                  <a:lnTo>
                    <a:pt x="83" y="71"/>
                  </a:lnTo>
                  <a:lnTo>
                    <a:pt x="85" y="71"/>
                  </a:lnTo>
                  <a:lnTo>
                    <a:pt x="83" y="73"/>
                  </a:lnTo>
                  <a:lnTo>
                    <a:pt x="85" y="73"/>
                  </a:lnTo>
                  <a:lnTo>
                    <a:pt x="87" y="73"/>
                  </a:lnTo>
                  <a:lnTo>
                    <a:pt x="87" y="75"/>
                  </a:lnTo>
                  <a:lnTo>
                    <a:pt x="89" y="75"/>
                  </a:lnTo>
                  <a:lnTo>
                    <a:pt x="89" y="77"/>
                  </a:lnTo>
                  <a:lnTo>
                    <a:pt x="89" y="79"/>
                  </a:lnTo>
                  <a:lnTo>
                    <a:pt x="91" y="79"/>
                  </a:lnTo>
                  <a:lnTo>
                    <a:pt x="91" y="81"/>
                  </a:lnTo>
                  <a:lnTo>
                    <a:pt x="92" y="81"/>
                  </a:lnTo>
                  <a:lnTo>
                    <a:pt x="92" y="83"/>
                  </a:lnTo>
                  <a:lnTo>
                    <a:pt x="94" y="85"/>
                  </a:lnTo>
                  <a:lnTo>
                    <a:pt x="94" y="87"/>
                  </a:lnTo>
                  <a:lnTo>
                    <a:pt x="98" y="89"/>
                  </a:lnTo>
                  <a:lnTo>
                    <a:pt x="100" y="89"/>
                  </a:lnTo>
                  <a:lnTo>
                    <a:pt x="100" y="91"/>
                  </a:lnTo>
                  <a:lnTo>
                    <a:pt x="102" y="91"/>
                  </a:lnTo>
                  <a:lnTo>
                    <a:pt x="102" y="93"/>
                  </a:lnTo>
                  <a:lnTo>
                    <a:pt x="104" y="93"/>
                  </a:lnTo>
                  <a:lnTo>
                    <a:pt x="104" y="98"/>
                  </a:lnTo>
                  <a:lnTo>
                    <a:pt x="104" y="100"/>
                  </a:lnTo>
                  <a:lnTo>
                    <a:pt x="106" y="100"/>
                  </a:lnTo>
                  <a:lnTo>
                    <a:pt x="106" y="102"/>
                  </a:lnTo>
                  <a:lnTo>
                    <a:pt x="108" y="102"/>
                  </a:lnTo>
                  <a:lnTo>
                    <a:pt x="108" y="100"/>
                  </a:lnTo>
                  <a:lnTo>
                    <a:pt x="110" y="102"/>
                  </a:lnTo>
                  <a:lnTo>
                    <a:pt x="108" y="102"/>
                  </a:lnTo>
                  <a:lnTo>
                    <a:pt x="110" y="102"/>
                  </a:lnTo>
                  <a:lnTo>
                    <a:pt x="110" y="104"/>
                  </a:lnTo>
                  <a:lnTo>
                    <a:pt x="112" y="104"/>
                  </a:lnTo>
                  <a:lnTo>
                    <a:pt x="114" y="104"/>
                  </a:lnTo>
                  <a:lnTo>
                    <a:pt x="114" y="106"/>
                  </a:lnTo>
                  <a:lnTo>
                    <a:pt x="115" y="108"/>
                  </a:lnTo>
                  <a:lnTo>
                    <a:pt x="117" y="108"/>
                  </a:lnTo>
                  <a:lnTo>
                    <a:pt x="117" y="110"/>
                  </a:lnTo>
                  <a:lnTo>
                    <a:pt x="115" y="110"/>
                  </a:lnTo>
                  <a:lnTo>
                    <a:pt x="115" y="112"/>
                  </a:lnTo>
                  <a:lnTo>
                    <a:pt x="114" y="112"/>
                  </a:lnTo>
                  <a:lnTo>
                    <a:pt x="114" y="114"/>
                  </a:lnTo>
                  <a:lnTo>
                    <a:pt x="115" y="114"/>
                  </a:lnTo>
                  <a:lnTo>
                    <a:pt x="115" y="116"/>
                  </a:lnTo>
                  <a:lnTo>
                    <a:pt x="117" y="117"/>
                  </a:lnTo>
                  <a:lnTo>
                    <a:pt x="119" y="117"/>
                  </a:lnTo>
                  <a:lnTo>
                    <a:pt x="119" y="119"/>
                  </a:lnTo>
                  <a:lnTo>
                    <a:pt x="121" y="119"/>
                  </a:lnTo>
                  <a:lnTo>
                    <a:pt x="121" y="121"/>
                  </a:lnTo>
                  <a:lnTo>
                    <a:pt x="121" y="123"/>
                  </a:lnTo>
                  <a:lnTo>
                    <a:pt x="119" y="123"/>
                  </a:lnTo>
                  <a:lnTo>
                    <a:pt x="119" y="125"/>
                  </a:lnTo>
                  <a:lnTo>
                    <a:pt x="117" y="125"/>
                  </a:lnTo>
                  <a:lnTo>
                    <a:pt x="117" y="127"/>
                  </a:lnTo>
                  <a:lnTo>
                    <a:pt x="119" y="127"/>
                  </a:lnTo>
                  <a:lnTo>
                    <a:pt x="119" y="129"/>
                  </a:lnTo>
                  <a:lnTo>
                    <a:pt x="119" y="131"/>
                  </a:lnTo>
                  <a:lnTo>
                    <a:pt x="117" y="131"/>
                  </a:lnTo>
                  <a:lnTo>
                    <a:pt x="117" y="133"/>
                  </a:lnTo>
                  <a:lnTo>
                    <a:pt x="115" y="133"/>
                  </a:lnTo>
                  <a:lnTo>
                    <a:pt x="114" y="135"/>
                  </a:lnTo>
                  <a:lnTo>
                    <a:pt x="112" y="135"/>
                  </a:lnTo>
                  <a:lnTo>
                    <a:pt x="110" y="137"/>
                  </a:lnTo>
                  <a:lnTo>
                    <a:pt x="108" y="137"/>
                  </a:lnTo>
                  <a:lnTo>
                    <a:pt x="106" y="135"/>
                  </a:lnTo>
                  <a:lnTo>
                    <a:pt x="104" y="135"/>
                  </a:lnTo>
                  <a:lnTo>
                    <a:pt x="104" y="133"/>
                  </a:lnTo>
                  <a:lnTo>
                    <a:pt x="102" y="133"/>
                  </a:lnTo>
                  <a:lnTo>
                    <a:pt x="102" y="135"/>
                  </a:lnTo>
                  <a:lnTo>
                    <a:pt x="100" y="135"/>
                  </a:lnTo>
                  <a:lnTo>
                    <a:pt x="98" y="135"/>
                  </a:lnTo>
                  <a:lnTo>
                    <a:pt x="98" y="137"/>
                  </a:lnTo>
                  <a:lnTo>
                    <a:pt x="96" y="137"/>
                  </a:lnTo>
                  <a:lnTo>
                    <a:pt x="94" y="137"/>
                  </a:lnTo>
                  <a:lnTo>
                    <a:pt x="94" y="139"/>
                  </a:lnTo>
                  <a:lnTo>
                    <a:pt x="96" y="139"/>
                  </a:lnTo>
                  <a:lnTo>
                    <a:pt x="96" y="140"/>
                  </a:lnTo>
                  <a:lnTo>
                    <a:pt x="98" y="140"/>
                  </a:lnTo>
                  <a:lnTo>
                    <a:pt x="96" y="142"/>
                  </a:lnTo>
                  <a:lnTo>
                    <a:pt x="96" y="144"/>
                  </a:lnTo>
                  <a:lnTo>
                    <a:pt x="94" y="142"/>
                  </a:lnTo>
                  <a:lnTo>
                    <a:pt x="94" y="144"/>
                  </a:lnTo>
                  <a:lnTo>
                    <a:pt x="92" y="142"/>
                  </a:lnTo>
                  <a:lnTo>
                    <a:pt x="91" y="142"/>
                  </a:lnTo>
                  <a:lnTo>
                    <a:pt x="91" y="140"/>
                  </a:lnTo>
                  <a:lnTo>
                    <a:pt x="89" y="140"/>
                  </a:lnTo>
                  <a:lnTo>
                    <a:pt x="89" y="139"/>
                  </a:lnTo>
                  <a:lnTo>
                    <a:pt x="87" y="139"/>
                  </a:lnTo>
                  <a:lnTo>
                    <a:pt x="87" y="140"/>
                  </a:lnTo>
                  <a:lnTo>
                    <a:pt x="85" y="140"/>
                  </a:lnTo>
                  <a:lnTo>
                    <a:pt x="83" y="139"/>
                  </a:lnTo>
                  <a:lnTo>
                    <a:pt x="83" y="137"/>
                  </a:lnTo>
                  <a:lnTo>
                    <a:pt x="83" y="135"/>
                  </a:lnTo>
                  <a:lnTo>
                    <a:pt x="85" y="135"/>
                  </a:lnTo>
                  <a:lnTo>
                    <a:pt x="85" y="137"/>
                  </a:lnTo>
                  <a:lnTo>
                    <a:pt x="85" y="135"/>
                  </a:lnTo>
                  <a:lnTo>
                    <a:pt x="87" y="135"/>
                  </a:lnTo>
                  <a:lnTo>
                    <a:pt x="87" y="133"/>
                  </a:lnTo>
                  <a:lnTo>
                    <a:pt x="87" y="131"/>
                  </a:lnTo>
                  <a:lnTo>
                    <a:pt x="87" y="129"/>
                  </a:lnTo>
                  <a:lnTo>
                    <a:pt x="87" y="127"/>
                  </a:lnTo>
                  <a:lnTo>
                    <a:pt x="89" y="127"/>
                  </a:lnTo>
                  <a:lnTo>
                    <a:pt x="87" y="127"/>
                  </a:lnTo>
                  <a:lnTo>
                    <a:pt x="89" y="127"/>
                  </a:lnTo>
                  <a:lnTo>
                    <a:pt x="89" y="125"/>
                  </a:lnTo>
                  <a:lnTo>
                    <a:pt x="87" y="125"/>
                  </a:lnTo>
                  <a:lnTo>
                    <a:pt x="87" y="123"/>
                  </a:lnTo>
                  <a:lnTo>
                    <a:pt x="87" y="121"/>
                  </a:lnTo>
                  <a:lnTo>
                    <a:pt x="89" y="121"/>
                  </a:lnTo>
                  <a:lnTo>
                    <a:pt x="89" y="119"/>
                  </a:lnTo>
                  <a:lnTo>
                    <a:pt x="87" y="121"/>
                  </a:lnTo>
                  <a:lnTo>
                    <a:pt x="87" y="119"/>
                  </a:lnTo>
                  <a:lnTo>
                    <a:pt x="89" y="119"/>
                  </a:lnTo>
                  <a:lnTo>
                    <a:pt x="89" y="117"/>
                  </a:lnTo>
                  <a:lnTo>
                    <a:pt x="89" y="116"/>
                  </a:lnTo>
                  <a:lnTo>
                    <a:pt x="89" y="114"/>
                  </a:lnTo>
                  <a:lnTo>
                    <a:pt x="87" y="114"/>
                  </a:lnTo>
                  <a:lnTo>
                    <a:pt x="85" y="112"/>
                  </a:lnTo>
                  <a:lnTo>
                    <a:pt x="85" y="110"/>
                  </a:lnTo>
                  <a:lnTo>
                    <a:pt x="87" y="110"/>
                  </a:lnTo>
                  <a:lnTo>
                    <a:pt x="85" y="110"/>
                  </a:lnTo>
                  <a:lnTo>
                    <a:pt x="83" y="108"/>
                  </a:lnTo>
                  <a:lnTo>
                    <a:pt x="81" y="108"/>
                  </a:lnTo>
                  <a:lnTo>
                    <a:pt x="79" y="106"/>
                  </a:lnTo>
                  <a:lnTo>
                    <a:pt x="79" y="104"/>
                  </a:lnTo>
                  <a:lnTo>
                    <a:pt x="77" y="104"/>
                  </a:lnTo>
                  <a:lnTo>
                    <a:pt x="77" y="102"/>
                  </a:lnTo>
                  <a:lnTo>
                    <a:pt x="75" y="100"/>
                  </a:lnTo>
                  <a:lnTo>
                    <a:pt x="75" y="98"/>
                  </a:lnTo>
                  <a:lnTo>
                    <a:pt x="75" y="96"/>
                  </a:lnTo>
                  <a:lnTo>
                    <a:pt x="75" y="94"/>
                  </a:lnTo>
                  <a:lnTo>
                    <a:pt x="75" y="93"/>
                  </a:lnTo>
                  <a:lnTo>
                    <a:pt x="75" y="91"/>
                  </a:lnTo>
                  <a:lnTo>
                    <a:pt x="75" y="89"/>
                  </a:lnTo>
                  <a:lnTo>
                    <a:pt x="77" y="89"/>
                  </a:lnTo>
                  <a:lnTo>
                    <a:pt x="77" y="87"/>
                  </a:lnTo>
                  <a:lnTo>
                    <a:pt x="75" y="85"/>
                  </a:lnTo>
                  <a:lnTo>
                    <a:pt x="75" y="83"/>
                  </a:lnTo>
                  <a:lnTo>
                    <a:pt x="73" y="83"/>
                  </a:lnTo>
                  <a:lnTo>
                    <a:pt x="71" y="81"/>
                  </a:lnTo>
                  <a:lnTo>
                    <a:pt x="69" y="81"/>
                  </a:lnTo>
                  <a:lnTo>
                    <a:pt x="69" y="79"/>
                  </a:lnTo>
                  <a:lnTo>
                    <a:pt x="67" y="79"/>
                  </a:lnTo>
                  <a:lnTo>
                    <a:pt x="67" y="77"/>
                  </a:lnTo>
                  <a:lnTo>
                    <a:pt x="66" y="75"/>
                  </a:lnTo>
                  <a:lnTo>
                    <a:pt x="66" y="73"/>
                  </a:lnTo>
                  <a:lnTo>
                    <a:pt x="64" y="71"/>
                  </a:lnTo>
                  <a:lnTo>
                    <a:pt x="64" y="69"/>
                  </a:lnTo>
                  <a:lnTo>
                    <a:pt x="62" y="69"/>
                  </a:lnTo>
                  <a:lnTo>
                    <a:pt x="62" y="71"/>
                  </a:lnTo>
                  <a:lnTo>
                    <a:pt x="60" y="71"/>
                  </a:lnTo>
                  <a:lnTo>
                    <a:pt x="60" y="69"/>
                  </a:lnTo>
                  <a:lnTo>
                    <a:pt x="58" y="69"/>
                  </a:lnTo>
                  <a:lnTo>
                    <a:pt x="56" y="69"/>
                  </a:lnTo>
                  <a:lnTo>
                    <a:pt x="54" y="69"/>
                  </a:lnTo>
                  <a:lnTo>
                    <a:pt x="54" y="68"/>
                  </a:lnTo>
                  <a:lnTo>
                    <a:pt x="52" y="69"/>
                  </a:lnTo>
                  <a:lnTo>
                    <a:pt x="50" y="69"/>
                  </a:lnTo>
                  <a:lnTo>
                    <a:pt x="52" y="69"/>
                  </a:lnTo>
                  <a:lnTo>
                    <a:pt x="52" y="71"/>
                  </a:lnTo>
                  <a:lnTo>
                    <a:pt x="50" y="71"/>
                  </a:lnTo>
                  <a:lnTo>
                    <a:pt x="50" y="73"/>
                  </a:lnTo>
                  <a:lnTo>
                    <a:pt x="48" y="73"/>
                  </a:lnTo>
                  <a:lnTo>
                    <a:pt x="48" y="75"/>
                  </a:lnTo>
                  <a:lnTo>
                    <a:pt x="46" y="75"/>
                  </a:lnTo>
                  <a:lnTo>
                    <a:pt x="44" y="77"/>
                  </a:lnTo>
                  <a:lnTo>
                    <a:pt x="43" y="77"/>
                  </a:lnTo>
                  <a:lnTo>
                    <a:pt x="43" y="79"/>
                  </a:lnTo>
                  <a:lnTo>
                    <a:pt x="41" y="79"/>
                  </a:lnTo>
                  <a:lnTo>
                    <a:pt x="41" y="77"/>
                  </a:lnTo>
                  <a:lnTo>
                    <a:pt x="39" y="77"/>
                  </a:lnTo>
                  <a:lnTo>
                    <a:pt x="39" y="75"/>
                  </a:lnTo>
                  <a:lnTo>
                    <a:pt x="37" y="75"/>
                  </a:lnTo>
                  <a:lnTo>
                    <a:pt x="35" y="75"/>
                  </a:lnTo>
                  <a:lnTo>
                    <a:pt x="35" y="73"/>
                  </a:lnTo>
                  <a:lnTo>
                    <a:pt x="33" y="73"/>
                  </a:lnTo>
                  <a:lnTo>
                    <a:pt x="33" y="71"/>
                  </a:lnTo>
                  <a:lnTo>
                    <a:pt x="33" y="73"/>
                  </a:lnTo>
                  <a:lnTo>
                    <a:pt x="29" y="75"/>
                  </a:lnTo>
                  <a:lnTo>
                    <a:pt x="27" y="75"/>
                  </a:lnTo>
                  <a:lnTo>
                    <a:pt x="27" y="77"/>
                  </a:lnTo>
                  <a:lnTo>
                    <a:pt x="25" y="77"/>
                  </a:lnTo>
                  <a:lnTo>
                    <a:pt x="25" y="79"/>
                  </a:lnTo>
                  <a:lnTo>
                    <a:pt x="25" y="77"/>
                  </a:lnTo>
                  <a:lnTo>
                    <a:pt x="25" y="79"/>
                  </a:lnTo>
                  <a:lnTo>
                    <a:pt x="23" y="79"/>
                  </a:lnTo>
                  <a:lnTo>
                    <a:pt x="23" y="81"/>
                  </a:lnTo>
                  <a:lnTo>
                    <a:pt x="21" y="81"/>
                  </a:lnTo>
                  <a:lnTo>
                    <a:pt x="19" y="83"/>
                  </a:lnTo>
                  <a:lnTo>
                    <a:pt x="18" y="85"/>
                  </a:lnTo>
                  <a:lnTo>
                    <a:pt x="16" y="85"/>
                  </a:lnTo>
                  <a:lnTo>
                    <a:pt x="16" y="83"/>
                  </a:lnTo>
                  <a:lnTo>
                    <a:pt x="14" y="83"/>
                  </a:lnTo>
                  <a:lnTo>
                    <a:pt x="14" y="81"/>
                  </a:lnTo>
                  <a:lnTo>
                    <a:pt x="16" y="81"/>
                  </a:lnTo>
                  <a:lnTo>
                    <a:pt x="16" y="79"/>
                  </a:lnTo>
                  <a:lnTo>
                    <a:pt x="16" y="77"/>
                  </a:lnTo>
                  <a:lnTo>
                    <a:pt x="18" y="77"/>
                  </a:lnTo>
                  <a:lnTo>
                    <a:pt x="18" y="75"/>
                  </a:lnTo>
                  <a:lnTo>
                    <a:pt x="18" y="73"/>
                  </a:lnTo>
                  <a:lnTo>
                    <a:pt x="18" y="71"/>
                  </a:lnTo>
                  <a:lnTo>
                    <a:pt x="18" y="69"/>
                  </a:lnTo>
                  <a:lnTo>
                    <a:pt x="16" y="69"/>
                  </a:lnTo>
                  <a:lnTo>
                    <a:pt x="16" y="68"/>
                  </a:lnTo>
                  <a:lnTo>
                    <a:pt x="18" y="68"/>
                  </a:lnTo>
                  <a:lnTo>
                    <a:pt x="18" y="66"/>
                  </a:lnTo>
                  <a:lnTo>
                    <a:pt x="19" y="66"/>
                  </a:lnTo>
                  <a:lnTo>
                    <a:pt x="19" y="64"/>
                  </a:lnTo>
                  <a:lnTo>
                    <a:pt x="19" y="62"/>
                  </a:lnTo>
                  <a:lnTo>
                    <a:pt x="19" y="60"/>
                  </a:lnTo>
                  <a:lnTo>
                    <a:pt x="21" y="58"/>
                  </a:lnTo>
                  <a:lnTo>
                    <a:pt x="19" y="58"/>
                  </a:lnTo>
                  <a:lnTo>
                    <a:pt x="19" y="56"/>
                  </a:lnTo>
                  <a:lnTo>
                    <a:pt x="19" y="54"/>
                  </a:lnTo>
                  <a:lnTo>
                    <a:pt x="18" y="54"/>
                  </a:lnTo>
                  <a:lnTo>
                    <a:pt x="18" y="52"/>
                  </a:lnTo>
                  <a:lnTo>
                    <a:pt x="19" y="52"/>
                  </a:lnTo>
                  <a:lnTo>
                    <a:pt x="19" y="50"/>
                  </a:lnTo>
                  <a:lnTo>
                    <a:pt x="19" y="48"/>
                  </a:lnTo>
                  <a:lnTo>
                    <a:pt x="18" y="50"/>
                  </a:lnTo>
                  <a:lnTo>
                    <a:pt x="16" y="50"/>
                  </a:lnTo>
                  <a:lnTo>
                    <a:pt x="16" y="48"/>
                  </a:lnTo>
                  <a:lnTo>
                    <a:pt x="14" y="48"/>
                  </a:lnTo>
                  <a:lnTo>
                    <a:pt x="12" y="50"/>
                  </a:lnTo>
                  <a:lnTo>
                    <a:pt x="10" y="50"/>
                  </a:lnTo>
                  <a:lnTo>
                    <a:pt x="8" y="50"/>
                  </a:lnTo>
                  <a:lnTo>
                    <a:pt x="6" y="50"/>
                  </a:lnTo>
                  <a:lnTo>
                    <a:pt x="6" y="48"/>
                  </a:lnTo>
                  <a:lnTo>
                    <a:pt x="6" y="46"/>
                  </a:lnTo>
                  <a:lnTo>
                    <a:pt x="6" y="45"/>
                  </a:lnTo>
                  <a:lnTo>
                    <a:pt x="8" y="45"/>
                  </a:lnTo>
                  <a:lnTo>
                    <a:pt x="8" y="43"/>
                  </a:lnTo>
                  <a:lnTo>
                    <a:pt x="8" y="41"/>
                  </a:lnTo>
                  <a:lnTo>
                    <a:pt x="8" y="39"/>
                  </a:lnTo>
                  <a:lnTo>
                    <a:pt x="6" y="39"/>
                  </a:lnTo>
                  <a:lnTo>
                    <a:pt x="6" y="37"/>
                  </a:lnTo>
                  <a:lnTo>
                    <a:pt x="4" y="35"/>
                  </a:lnTo>
                  <a:lnTo>
                    <a:pt x="4" y="37"/>
                  </a:lnTo>
                  <a:lnTo>
                    <a:pt x="2" y="37"/>
                  </a:lnTo>
                  <a:lnTo>
                    <a:pt x="2" y="39"/>
                  </a:lnTo>
                  <a:lnTo>
                    <a:pt x="0" y="37"/>
                  </a:lnTo>
                  <a:lnTo>
                    <a:pt x="2" y="35"/>
                  </a:lnTo>
                  <a:lnTo>
                    <a:pt x="2" y="33"/>
                  </a:lnTo>
                  <a:lnTo>
                    <a:pt x="2" y="31"/>
                  </a:lnTo>
                  <a:lnTo>
                    <a:pt x="4" y="29"/>
                  </a:lnTo>
                  <a:lnTo>
                    <a:pt x="6" y="29"/>
                  </a:lnTo>
                  <a:lnTo>
                    <a:pt x="6" y="27"/>
                  </a:lnTo>
                  <a:lnTo>
                    <a:pt x="6" y="29"/>
                  </a:lnTo>
                  <a:lnTo>
                    <a:pt x="8" y="29"/>
                  </a:lnTo>
                  <a:lnTo>
                    <a:pt x="10" y="27"/>
                  </a:lnTo>
                  <a:lnTo>
                    <a:pt x="8" y="27"/>
                  </a:lnTo>
                  <a:lnTo>
                    <a:pt x="8" y="25"/>
                  </a:lnTo>
                  <a:lnTo>
                    <a:pt x="10" y="25"/>
                  </a:lnTo>
                  <a:lnTo>
                    <a:pt x="10" y="23"/>
                  </a:lnTo>
                  <a:lnTo>
                    <a:pt x="12" y="20"/>
                  </a:lnTo>
                  <a:lnTo>
                    <a:pt x="14" y="20"/>
                  </a:lnTo>
                  <a:lnTo>
                    <a:pt x="16" y="18"/>
                  </a:lnTo>
                  <a:lnTo>
                    <a:pt x="18" y="16"/>
                  </a:lnTo>
                  <a:lnTo>
                    <a:pt x="18" y="18"/>
                  </a:lnTo>
                  <a:lnTo>
                    <a:pt x="19" y="20"/>
                  </a:lnTo>
                  <a:lnTo>
                    <a:pt x="19" y="21"/>
                  </a:lnTo>
                  <a:lnTo>
                    <a:pt x="21" y="21"/>
                  </a:lnTo>
                  <a:lnTo>
                    <a:pt x="23" y="21"/>
                  </a:lnTo>
                  <a:lnTo>
                    <a:pt x="25" y="21"/>
                  </a:lnTo>
                  <a:lnTo>
                    <a:pt x="27" y="23"/>
                  </a:lnTo>
                  <a:lnTo>
                    <a:pt x="27" y="21"/>
                  </a:lnTo>
                  <a:lnTo>
                    <a:pt x="29" y="21"/>
                  </a:lnTo>
                  <a:lnTo>
                    <a:pt x="27" y="21"/>
                  </a:lnTo>
                  <a:lnTo>
                    <a:pt x="27" y="20"/>
                  </a:lnTo>
                  <a:lnTo>
                    <a:pt x="27" y="18"/>
                  </a:lnTo>
                  <a:lnTo>
                    <a:pt x="27" y="16"/>
                  </a:lnTo>
                  <a:lnTo>
                    <a:pt x="29" y="16"/>
                  </a:lnTo>
                  <a:lnTo>
                    <a:pt x="29" y="14"/>
                  </a:lnTo>
                  <a:lnTo>
                    <a:pt x="27" y="14"/>
                  </a:lnTo>
                  <a:lnTo>
                    <a:pt x="27" y="12"/>
                  </a:lnTo>
                  <a:lnTo>
                    <a:pt x="27" y="10"/>
                  </a:lnTo>
                  <a:lnTo>
                    <a:pt x="25" y="10"/>
                  </a:lnTo>
                  <a:lnTo>
                    <a:pt x="25" y="8"/>
                  </a:lnTo>
                  <a:lnTo>
                    <a:pt x="25" y="6"/>
                  </a:lnTo>
                  <a:lnTo>
                    <a:pt x="23" y="6"/>
                  </a:lnTo>
                  <a:lnTo>
                    <a:pt x="25" y="6"/>
                  </a:lnTo>
                  <a:lnTo>
                    <a:pt x="25" y="4"/>
                  </a:lnTo>
                  <a:lnTo>
                    <a:pt x="23" y="4"/>
                  </a:lnTo>
                  <a:lnTo>
                    <a:pt x="25" y="4"/>
                  </a:lnTo>
                  <a:lnTo>
                    <a:pt x="25" y="2"/>
                  </a:lnTo>
                  <a:lnTo>
                    <a:pt x="25" y="0"/>
                  </a:lnTo>
                  <a:lnTo>
                    <a:pt x="27" y="0"/>
                  </a:lnTo>
                  <a:lnTo>
                    <a:pt x="29" y="0"/>
                  </a:lnTo>
                  <a:lnTo>
                    <a:pt x="29" y="2"/>
                  </a:lnTo>
                  <a:lnTo>
                    <a:pt x="29" y="0"/>
                  </a:lnTo>
                  <a:lnTo>
                    <a:pt x="31" y="0"/>
                  </a:lnTo>
                  <a:lnTo>
                    <a:pt x="3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5" name="Freeform 134"/>
            <p:cNvSpPr>
              <a:spLocks/>
            </p:cNvSpPr>
            <p:nvPr/>
          </p:nvSpPr>
          <p:spPr bwMode="auto">
            <a:xfrm>
              <a:off x="5916613" y="3897313"/>
              <a:ext cx="36513" cy="47625"/>
            </a:xfrm>
            <a:custGeom>
              <a:avLst/>
              <a:gdLst>
                <a:gd name="T0" fmla="*/ 10 w 23"/>
                <a:gd name="T1" fmla="*/ 27 h 30"/>
                <a:gd name="T2" fmla="*/ 8 w 23"/>
                <a:gd name="T3" fmla="*/ 27 h 30"/>
                <a:gd name="T4" fmla="*/ 8 w 23"/>
                <a:gd name="T5" fmla="*/ 28 h 30"/>
                <a:gd name="T6" fmla="*/ 8 w 23"/>
                <a:gd name="T7" fmla="*/ 28 h 30"/>
                <a:gd name="T8" fmla="*/ 8 w 23"/>
                <a:gd name="T9" fmla="*/ 27 h 30"/>
                <a:gd name="T10" fmla="*/ 6 w 23"/>
                <a:gd name="T11" fmla="*/ 28 h 30"/>
                <a:gd name="T12" fmla="*/ 6 w 23"/>
                <a:gd name="T13" fmla="*/ 30 h 30"/>
                <a:gd name="T14" fmla="*/ 4 w 23"/>
                <a:gd name="T15" fmla="*/ 30 h 30"/>
                <a:gd name="T16" fmla="*/ 2 w 23"/>
                <a:gd name="T17" fmla="*/ 30 h 30"/>
                <a:gd name="T18" fmla="*/ 2 w 23"/>
                <a:gd name="T19" fmla="*/ 30 h 30"/>
                <a:gd name="T20" fmla="*/ 0 w 23"/>
                <a:gd name="T21" fmla="*/ 30 h 30"/>
                <a:gd name="T22" fmla="*/ 0 w 23"/>
                <a:gd name="T23" fmla="*/ 30 h 30"/>
                <a:gd name="T24" fmla="*/ 0 w 23"/>
                <a:gd name="T25" fmla="*/ 30 h 30"/>
                <a:gd name="T26" fmla="*/ 0 w 23"/>
                <a:gd name="T27" fmla="*/ 28 h 30"/>
                <a:gd name="T28" fmla="*/ 2 w 23"/>
                <a:gd name="T29" fmla="*/ 27 h 30"/>
                <a:gd name="T30" fmla="*/ 2 w 23"/>
                <a:gd name="T31" fmla="*/ 25 h 30"/>
                <a:gd name="T32" fmla="*/ 4 w 23"/>
                <a:gd name="T33" fmla="*/ 23 h 30"/>
                <a:gd name="T34" fmla="*/ 4 w 23"/>
                <a:gd name="T35" fmla="*/ 19 h 30"/>
                <a:gd name="T36" fmla="*/ 6 w 23"/>
                <a:gd name="T37" fmla="*/ 17 h 30"/>
                <a:gd name="T38" fmla="*/ 6 w 23"/>
                <a:gd name="T39" fmla="*/ 15 h 30"/>
                <a:gd name="T40" fmla="*/ 6 w 23"/>
                <a:gd name="T41" fmla="*/ 15 h 30"/>
                <a:gd name="T42" fmla="*/ 8 w 23"/>
                <a:gd name="T43" fmla="*/ 15 h 30"/>
                <a:gd name="T44" fmla="*/ 8 w 23"/>
                <a:gd name="T45" fmla="*/ 15 h 30"/>
                <a:gd name="T46" fmla="*/ 8 w 23"/>
                <a:gd name="T47" fmla="*/ 13 h 30"/>
                <a:gd name="T48" fmla="*/ 8 w 23"/>
                <a:gd name="T49" fmla="*/ 13 h 30"/>
                <a:gd name="T50" fmla="*/ 8 w 23"/>
                <a:gd name="T51" fmla="*/ 11 h 30"/>
                <a:gd name="T52" fmla="*/ 8 w 23"/>
                <a:gd name="T53" fmla="*/ 9 h 30"/>
                <a:gd name="T54" fmla="*/ 10 w 23"/>
                <a:gd name="T55" fmla="*/ 7 h 30"/>
                <a:gd name="T56" fmla="*/ 12 w 23"/>
                <a:gd name="T57" fmla="*/ 5 h 30"/>
                <a:gd name="T58" fmla="*/ 12 w 23"/>
                <a:gd name="T59" fmla="*/ 4 h 30"/>
                <a:gd name="T60" fmla="*/ 14 w 23"/>
                <a:gd name="T61" fmla="*/ 2 h 30"/>
                <a:gd name="T62" fmla="*/ 14 w 23"/>
                <a:gd name="T63" fmla="*/ 2 h 30"/>
                <a:gd name="T64" fmla="*/ 16 w 23"/>
                <a:gd name="T65" fmla="*/ 2 h 30"/>
                <a:gd name="T66" fmla="*/ 18 w 23"/>
                <a:gd name="T67" fmla="*/ 2 h 30"/>
                <a:gd name="T68" fmla="*/ 18 w 23"/>
                <a:gd name="T69" fmla="*/ 2 h 30"/>
                <a:gd name="T70" fmla="*/ 19 w 23"/>
                <a:gd name="T71" fmla="*/ 0 h 30"/>
                <a:gd name="T72" fmla="*/ 19 w 23"/>
                <a:gd name="T73" fmla="*/ 2 h 30"/>
                <a:gd name="T74" fmla="*/ 21 w 23"/>
                <a:gd name="T75" fmla="*/ 2 h 30"/>
                <a:gd name="T76" fmla="*/ 19 w 23"/>
                <a:gd name="T77" fmla="*/ 4 h 30"/>
                <a:gd name="T78" fmla="*/ 19 w 23"/>
                <a:gd name="T79" fmla="*/ 4 h 30"/>
                <a:gd name="T80" fmla="*/ 19 w 23"/>
                <a:gd name="T81" fmla="*/ 4 h 30"/>
                <a:gd name="T82" fmla="*/ 21 w 23"/>
                <a:gd name="T83" fmla="*/ 4 h 30"/>
                <a:gd name="T84" fmla="*/ 21 w 23"/>
                <a:gd name="T85" fmla="*/ 5 h 30"/>
                <a:gd name="T86" fmla="*/ 23 w 23"/>
                <a:gd name="T87" fmla="*/ 5 h 30"/>
                <a:gd name="T88" fmla="*/ 21 w 23"/>
                <a:gd name="T89" fmla="*/ 7 h 30"/>
                <a:gd name="T90" fmla="*/ 23 w 23"/>
                <a:gd name="T91" fmla="*/ 7 h 30"/>
                <a:gd name="T92" fmla="*/ 23 w 23"/>
                <a:gd name="T93" fmla="*/ 7 h 30"/>
                <a:gd name="T94" fmla="*/ 23 w 23"/>
                <a:gd name="T95" fmla="*/ 9 h 30"/>
                <a:gd name="T96" fmla="*/ 21 w 23"/>
                <a:gd name="T97" fmla="*/ 11 h 30"/>
                <a:gd name="T98" fmla="*/ 21 w 23"/>
                <a:gd name="T99" fmla="*/ 13 h 30"/>
                <a:gd name="T100" fmla="*/ 19 w 23"/>
                <a:gd name="T101" fmla="*/ 13 h 30"/>
                <a:gd name="T102" fmla="*/ 19 w 23"/>
                <a:gd name="T103" fmla="*/ 15 h 30"/>
                <a:gd name="T104" fmla="*/ 19 w 23"/>
                <a:gd name="T105" fmla="*/ 17 h 30"/>
                <a:gd name="T106" fmla="*/ 18 w 23"/>
                <a:gd name="T107" fmla="*/ 17 h 30"/>
                <a:gd name="T108" fmla="*/ 16 w 23"/>
                <a:gd name="T109" fmla="*/ 17 h 30"/>
                <a:gd name="T110" fmla="*/ 16 w 23"/>
                <a:gd name="T111" fmla="*/ 17 h 30"/>
                <a:gd name="T112" fmla="*/ 14 w 23"/>
                <a:gd name="T113" fmla="*/ 19 h 30"/>
                <a:gd name="T114" fmla="*/ 14 w 23"/>
                <a:gd name="T115" fmla="*/ 19 h 30"/>
                <a:gd name="T116" fmla="*/ 14 w 23"/>
                <a:gd name="T117" fmla="*/ 21 h 30"/>
                <a:gd name="T118" fmla="*/ 14 w 23"/>
                <a:gd name="T119" fmla="*/ 21 h 30"/>
                <a:gd name="T120" fmla="*/ 14 w 23"/>
                <a:gd name="T121" fmla="*/ 23 h 30"/>
                <a:gd name="T122" fmla="*/ 14 w 23"/>
                <a:gd name="T123" fmla="*/ 2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 h="30">
                  <a:moveTo>
                    <a:pt x="12" y="25"/>
                  </a:moveTo>
                  <a:lnTo>
                    <a:pt x="12" y="25"/>
                  </a:lnTo>
                  <a:lnTo>
                    <a:pt x="10" y="25"/>
                  </a:lnTo>
                  <a:lnTo>
                    <a:pt x="10" y="27"/>
                  </a:lnTo>
                  <a:lnTo>
                    <a:pt x="10" y="27"/>
                  </a:lnTo>
                  <a:lnTo>
                    <a:pt x="10" y="27"/>
                  </a:lnTo>
                  <a:lnTo>
                    <a:pt x="10" y="27"/>
                  </a:lnTo>
                  <a:lnTo>
                    <a:pt x="10" y="27"/>
                  </a:lnTo>
                  <a:lnTo>
                    <a:pt x="10" y="27"/>
                  </a:lnTo>
                  <a:lnTo>
                    <a:pt x="8" y="27"/>
                  </a:lnTo>
                  <a:lnTo>
                    <a:pt x="8" y="27"/>
                  </a:lnTo>
                  <a:lnTo>
                    <a:pt x="8" y="27"/>
                  </a:lnTo>
                  <a:lnTo>
                    <a:pt x="8" y="27"/>
                  </a:lnTo>
                  <a:lnTo>
                    <a:pt x="8" y="27"/>
                  </a:lnTo>
                  <a:lnTo>
                    <a:pt x="8" y="28"/>
                  </a:lnTo>
                  <a:lnTo>
                    <a:pt x="8" y="28"/>
                  </a:lnTo>
                  <a:lnTo>
                    <a:pt x="8" y="28"/>
                  </a:lnTo>
                  <a:lnTo>
                    <a:pt x="8" y="28"/>
                  </a:lnTo>
                  <a:lnTo>
                    <a:pt x="8" y="28"/>
                  </a:lnTo>
                  <a:lnTo>
                    <a:pt x="8" y="28"/>
                  </a:lnTo>
                  <a:lnTo>
                    <a:pt x="8" y="28"/>
                  </a:lnTo>
                  <a:lnTo>
                    <a:pt x="8" y="28"/>
                  </a:lnTo>
                  <a:lnTo>
                    <a:pt x="8" y="28"/>
                  </a:lnTo>
                  <a:lnTo>
                    <a:pt x="8" y="27"/>
                  </a:lnTo>
                  <a:lnTo>
                    <a:pt x="8" y="27"/>
                  </a:lnTo>
                  <a:lnTo>
                    <a:pt x="6" y="27"/>
                  </a:lnTo>
                  <a:lnTo>
                    <a:pt x="6" y="27"/>
                  </a:lnTo>
                  <a:lnTo>
                    <a:pt x="6" y="27"/>
                  </a:lnTo>
                  <a:lnTo>
                    <a:pt x="6" y="28"/>
                  </a:lnTo>
                  <a:lnTo>
                    <a:pt x="6" y="28"/>
                  </a:lnTo>
                  <a:lnTo>
                    <a:pt x="6" y="28"/>
                  </a:lnTo>
                  <a:lnTo>
                    <a:pt x="6" y="30"/>
                  </a:lnTo>
                  <a:lnTo>
                    <a:pt x="6" y="30"/>
                  </a:lnTo>
                  <a:lnTo>
                    <a:pt x="6" y="30"/>
                  </a:lnTo>
                  <a:lnTo>
                    <a:pt x="6" y="30"/>
                  </a:lnTo>
                  <a:lnTo>
                    <a:pt x="6" y="30"/>
                  </a:lnTo>
                  <a:lnTo>
                    <a:pt x="4" y="30"/>
                  </a:lnTo>
                  <a:lnTo>
                    <a:pt x="4" y="30"/>
                  </a:lnTo>
                  <a:lnTo>
                    <a:pt x="4" y="30"/>
                  </a:lnTo>
                  <a:lnTo>
                    <a:pt x="4" y="30"/>
                  </a:lnTo>
                  <a:lnTo>
                    <a:pt x="4" y="30"/>
                  </a:lnTo>
                  <a:lnTo>
                    <a:pt x="2" y="30"/>
                  </a:lnTo>
                  <a:lnTo>
                    <a:pt x="2" y="30"/>
                  </a:lnTo>
                  <a:lnTo>
                    <a:pt x="2" y="30"/>
                  </a:lnTo>
                  <a:lnTo>
                    <a:pt x="2" y="30"/>
                  </a:lnTo>
                  <a:lnTo>
                    <a:pt x="2" y="30"/>
                  </a:lnTo>
                  <a:lnTo>
                    <a:pt x="2" y="30"/>
                  </a:lnTo>
                  <a:lnTo>
                    <a:pt x="2" y="30"/>
                  </a:lnTo>
                  <a:lnTo>
                    <a:pt x="2" y="30"/>
                  </a:lnTo>
                  <a:lnTo>
                    <a:pt x="2" y="30"/>
                  </a:lnTo>
                  <a:lnTo>
                    <a:pt x="2" y="30"/>
                  </a:lnTo>
                  <a:lnTo>
                    <a:pt x="0" y="30"/>
                  </a:lnTo>
                  <a:lnTo>
                    <a:pt x="0" y="30"/>
                  </a:lnTo>
                  <a:lnTo>
                    <a:pt x="0" y="30"/>
                  </a:lnTo>
                  <a:lnTo>
                    <a:pt x="0" y="30"/>
                  </a:lnTo>
                  <a:lnTo>
                    <a:pt x="0" y="30"/>
                  </a:lnTo>
                  <a:lnTo>
                    <a:pt x="0" y="30"/>
                  </a:lnTo>
                  <a:lnTo>
                    <a:pt x="0" y="30"/>
                  </a:lnTo>
                  <a:lnTo>
                    <a:pt x="0" y="30"/>
                  </a:lnTo>
                  <a:lnTo>
                    <a:pt x="0" y="30"/>
                  </a:lnTo>
                  <a:lnTo>
                    <a:pt x="0" y="30"/>
                  </a:lnTo>
                  <a:lnTo>
                    <a:pt x="0" y="30"/>
                  </a:lnTo>
                  <a:lnTo>
                    <a:pt x="0" y="30"/>
                  </a:lnTo>
                  <a:lnTo>
                    <a:pt x="0" y="30"/>
                  </a:lnTo>
                  <a:lnTo>
                    <a:pt x="0" y="30"/>
                  </a:lnTo>
                  <a:lnTo>
                    <a:pt x="0" y="28"/>
                  </a:lnTo>
                  <a:lnTo>
                    <a:pt x="0" y="28"/>
                  </a:lnTo>
                  <a:lnTo>
                    <a:pt x="0" y="28"/>
                  </a:lnTo>
                  <a:lnTo>
                    <a:pt x="0" y="28"/>
                  </a:lnTo>
                  <a:lnTo>
                    <a:pt x="0" y="28"/>
                  </a:lnTo>
                  <a:lnTo>
                    <a:pt x="0" y="28"/>
                  </a:lnTo>
                  <a:lnTo>
                    <a:pt x="2" y="28"/>
                  </a:lnTo>
                  <a:lnTo>
                    <a:pt x="2" y="28"/>
                  </a:lnTo>
                  <a:lnTo>
                    <a:pt x="0" y="27"/>
                  </a:lnTo>
                  <a:lnTo>
                    <a:pt x="2" y="27"/>
                  </a:lnTo>
                  <a:lnTo>
                    <a:pt x="2" y="27"/>
                  </a:lnTo>
                  <a:lnTo>
                    <a:pt x="2" y="27"/>
                  </a:lnTo>
                  <a:lnTo>
                    <a:pt x="2" y="25"/>
                  </a:lnTo>
                  <a:lnTo>
                    <a:pt x="2" y="25"/>
                  </a:lnTo>
                  <a:lnTo>
                    <a:pt x="2" y="25"/>
                  </a:lnTo>
                  <a:lnTo>
                    <a:pt x="2" y="25"/>
                  </a:lnTo>
                  <a:lnTo>
                    <a:pt x="2" y="25"/>
                  </a:lnTo>
                  <a:lnTo>
                    <a:pt x="2" y="25"/>
                  </a:lnTo>
                  <a:lnTo>
                    <a:pt x="4" y="23"/>
                  </a:lnTo>
                  <a:lnTo>
                    <a:pt x="4" y="23"/>
                  </a:lnTo>
                  <a:lnTo>
                    <a:pt x="4" y="23"/>
                  </a:lnTo>
                  <a:lnTo>
                    <a:pt x="4" y="23"/>
                  </a:lnTo>
                  <a:lnTo>
                    <a:pt x="4" y="21"/>
                  </a:lnTo>
                  <a:lnTo>
                    <a:pt x="4" y="21"/>
                  </a:lnTo>
                  <a:lnTo>
                    <a:pt x="4" y="19"/>
                  </a:lnTo>
                  <a:lnTo>
                    <a:pt x="4" y="19"/>
                  </a:lnTo>
                  <a:lnTo>
                    <a:pt x="6" y="19"/>
                  </a:lnTo>
                  <a:lnTo>
                    <a:pt x="6" y="19"/>
                  </a:lnTo>
                  <a:lnTo>
                    <a:pt x="6" y="17"/>
                  </a:lnTo>
                  <a:lnTo>
                    <a:pt x="6" y="17"/>
                  </a:lnTo>
                  <a:lnTo>
                    <a:pt x="6" y="15"/>
                  </a:lnTo>
                  <a:lnTo>
                    <a:pt x="6" y="15"/>
                  </a:lnTo>
                  <a:lnTo>
                    <a:pt x="6" y="15"/>
                  </a:lnTo>
                  <a:lnTo>
                    <a:pt x="6" y="15"/>
                  </a:lnTo>
                  <a:lnTo>
                    <a:pt x="6" y="15"/>
                  </a:lnTo>
                  <a:lnTo>
                    <a:pt x="6" y="15"/>
                  </a:lnTo>
                  <a:lnTo>
                    <a:pt x="6" y="15"/>
                  </a:lnTo>
                  <a:lnTo>
                    <a:pt x="6" y="15"/>
                  </a:lnTo>
                  <a:lnTo>
                    <a:pt x="6" y="15"/>
                  </a:lnTo>
                  <a:lnTo>
                    <a:pt x="6" y="15"/>
                  </a:lnTo>
                  <a:lnTo>
                    <a:pt x="6" y="15"/>
                  </a:lnTo>
                  <a:lnTo>
                    <a:pt x="6" y="15"/>
                  </a:lnTo>
                  <a:lnTo>
                    <a:pt x="6" y="15"/>
                  </a:lnTo>
                  <a:lnTo>
                    <a:pt x="8" y="15"/>
                  </a:lnTo>
                  <a:lnTo>
                    <a:pt x="8" y="15"/>
                  </a:lnTo>
                  <a:lnTo>
                    <a:pt x="8" y="15"/>
                  </a:lnTo>
                  <a:lnTo>
                    <a:pt x="8" y="15"/>
                  </a:lnTo>
                  <a:lnTo>
                    <a:pt x="8" y="15"/>
                  </a:lnTo>
                  <a:lnTo>
                    <a:pt x="8" y="15"/>
                  </a:lnTo>
                  <a:lnTo>
                    <a:pt x="8" y="15"/>
                  </a:lnTo>
                  <a:lnTo>
                    <a:pt x="8" y="15"/>
                  </a:lnTo>
                  <a:lnTo>
                    <a:pt x="8" y="15"/>
                  </a:lnTo>
                  <a:lnTo>
                    <a:pt x="8" y="13"/>
                  </a:lnTo>
                  <a:lnTo>
                    <a:pt x="8" y="13"/>
                  </a:lnTo>
                  <a:lnTo>
                    <a:pt x="8" y="13"/>
                  </a:lnTo>
                  <a:lnTo>
                    <a:pt x="8" y="13"/>
                  </a:lnTo>
                  <a:lnTo>
                    <a:pt x="8" y="13"/>
                  </a:lnTo>
                  <a:lnTo>
                    <a:pt x="8" y="13"/>
                  </a:lnTo>
                  <a:lnTo>
                    <a:pt x="8" y="13"/>
                  </a:lnTo>
                  <a:lnTo>
                    <a:pt x="8" y="13"/>
                  </a:lnTo>
                  <a:lnTo>
                    <a:pt x="8" y="13"/>
                  </a:lnTo>
                  <a:lnTo>
                    <a:pt x="8" y="13"/>
                  </a:lnTo>
                  <a:lnTo>
                    <a:pt x="8" y="11"/>
                  </a:lnTo>
                  <a:lnTo>
                    <a:pt x="8" y="11"/>
                  </a:lnTo>
                  <a:lnTo>
                    <a:pt x="8" y="11"/>
                  </a:lnTo>
                  <a:lnTo>
                    <a:pt x="8" y="11"/>
                  </a:lnTo>
                  <a:lnTo>
                    <a:pt x="8" y="9"/>
                  </a:lnTo>
                  <a:lnTo>
                    <a:pt x="8" y="9"/>
                  </a:lnTo>
                  <a:lnTo>
                    <a:pt x="8" y="9"/>
                  </a:lnTo>
                  <a:lnTo>
                    <a:pt x="8" y="9"/>
                  </a:lnTo>
                  <a:lnTo>
                    <a:pt x="8" y="9"/>
                  </a:lnTo>
                  <a:lnTo>
                    <a:pt x="8" y="9"/>
                  </a:lnTo>
                  <a:lnTo>
                    <a:pt x="8" y="7"/>
                  </a:lnTo>
                  <a:lnTo>
                    <a:pt x="8" y="7"/>
                  </a:lnTo>
                  <a:lnTo>
                    <a:pt x="10" y="7"/>
                  </a:lnTo>
                  <a:lnTo>
                    <a:pt x="10" y="7"/>
                  </a:lnTo>
                  <a:lnTo>
                    <a:pt x="10" y="7"/>
                  </a:lnTo>
                  <a:lnTo>
                    <a:pt x="10" y="5"/>
                  </a:lnTo>
                  <a:lnTo>
                    <a:pt x="10" y="5"/>
                  </a:lnTo>
                  <a:lnTo>
                    <a:pt x="12" y="5"/>
                  </a:lnTo>
                  <a:lnTo>
                    <a:pt x="12" y="5"/>
                  </a:lnTo>
                  <a:lnTo>
                    <a:pt x="12" y="4"/>
                  </a:lnTo>
                  <a:lnTo>
                    <a:pt x="12" y="4"/>
                  </a:lnTo>
                  <a:lnTo>
                    <a:pt x="12" y="4"/>
                  </a:lnTo>
                  <a:lnTo>
                    <a:pt x="12" y="4"/>
                  </a:lnTo>
                  <a:lnTo>
                    <a:pt x="14" y="4"/>
                  </a:lnTo>
                  <a:lnTo>
                    <a:pt x="14" y="4"/>
                  </a:lnTo>
                  <a:lnTo>
                    <a:pt x="14" y="4"/>
                  </a:lnTo>
                  <a:lnTo>
                    <a:pt x="14" y="4"/>
                  </a:lnTo>
                  <a:lnTo>
                    <a:pt x="14" y="2"/>
                  </a:lnTo>
                  <a:lnTo>
                    <a:pt x="14" y="2"/>
                  </a:lnTo>
                  <a:lnTo>
                    <a:pt x="14" y="2"/>
                  </a:lnTo>
                  <a:lnTo>
                    <a:pt x="14" y="2"/>
                  </a:lnTo>
                  <a:lnTo>
                    <a:pt x="14" y="2"/>
                  </a:lnTo>
                  <a:lnTo>
                    <a:pt x="14" y="2"/>
                  </a:lnTo>
                  <a:lnTo>
                    <a:pt x="14" y="2"/>
                  </a:lnTo>
                  <a:lnTo>
                    <a:pt x="14" y="2"/>
                  </a:lnTo>
                  <a:lnTo>
                    <a:pt x="14" y="2"/>
                  </a:lnTo>
                  <a:lnTo>
                    <a:pt x="16" y="2"/>
                  </a:lnTo>
                  <a:lnTo>
                    <a:pt x="16" y="2"/>
                  </a:lnTo>
                  <a:lnTo>
                    <a:pt x="16" y="2"/>
                  </a:lnTo>
                  <a:lnTo>
                    <a:pt x="16" y="2"/>
                  </a:lnTo>
                  <a:lnTo>
                    <a:pt x="16" y="2"/>
                  </a:lnTo>
                  <a:lnTo>
                    <a:pt x="18" y="2"/>
                  </a:lnTo>
                  <a:lnTo>
                    <a:pt x="18" y="2"/>
                  </a:lnTo>
                  <a:lnTo>
                    <a:pt x="18" y="2"/>
                  </a:lnTo>
                  <a:lnTo>
                    <a:pt x="18" y="2"/>
                  </a:lnTo>
                  <a:lnTo>
                    <a:pt x="18" y="2"/>
                  </a:lnTo>
                  <a:lnTo>
                    <a:pt x="18" y="2"/>
                  </a:lnTo>
                  <a:lnTo>
                    <a:pt x="18" y="2"/>
                  </a:lnTo>
                  <a:lnTo>
                    <a:pt x="18" y="2"/>
                  </a:lnTo>
                  <a:lnTo>
                    <a:pt x="19" y="2"/>
                  </a:lnTo>
                  <a:lnTo>
                    <a:pt x="19" y="2"/>
                  </a:lnTo>
                  <a:lnTo>
                    <a:pt x="19" y="0"/>
                  </a:lnTo>
                  <a:lnTo>
                    <a:pt x="19" y="0"/>
                  </a:lnTo>
                  <a:lnTo>
                    <a:pt x="19" y="0"/>
                  </a:lnTo>
                  <a:lnTo>
                    <a:pt x="19" y="0"/>
                  </a:lnTo>
                  <a:lnTo>
                    <a:pt x="19" y="2"/>
                  </a:lnTo>
                  <a:lnTo>
                    <a:pt x="19" y="2"/>
                  </a:lnTo>
                  <a:lnTo>
                    <a:pt x="19" y="2"/>
                  </a:lnTo>
                  <a:lnTo>
                    <a:pt x="21" y="2"/>
                  </a:lnTo>
                  <a:lnTo>
                    <a:pt x="21" y="2"/>
                  </a:lnTo>
                  <a:lnTo>
                    <a:pt x="21" y="2"/>
                  </a:lnTo>
                  <a:lnTo>
                    <a:pt x="21" y="2"/>
                  </a:lnTo>
                  <a:lnTo>
                    <a:pt x="21" y="2"/>
                  </a:lnTo>
                  <a:lnTo>
                    <a:pt x="21" y="2"/>
                  </a:lnTo>
                  <a:lnTo>
                    <a:pt x="19" y="2"/>
                  </a:lnTo>
                  <a:lnTo>
                    <a:pt x="19" y="2"/>
                  </a:lnTo>
                  <a:lnTo>
                    <a:pt x="19" y="2"/>
                  </a:lnTo>
                  <a:lnTo>
                    <a:pt x="19" y="4"/>
                  </a:lnTo>
                  <a:lnTo>
                    <a:pt x="19" y="4"/>
                  </a:lnTo>
                  <a:lnTo>
                    <a:pt x="19" y="4"/>
                  </a:lnTo>
                  <a:lnTo>
                    <a:pt x="19" y="4"/>
                  </a:lnTo>
                  <a:lnTo>
                    <a:pt x="19" y="4"/>
                  </a:lnTo>
                  <a:lnTo>
                    <a:pt x="19" y="4"/>
                  </a:lnTo>
                  <a:lnTo>
                    <a:pt x="19" y="4"/>
                  </a:lnTo>
                  <a:lnTo>
                    <a:pt x="19" y="4"/>
                  </a:lnTo>
                  <a:lnTo>
                    <a:pt x="19" y="4"/>
                  </a:lnTo>
                  <a:lnTo>
                    <a:pt x="19" y="4"/>
                  </a:lnTo>
                  <a:lnTo>
                    <a:pt x="19" y="4"/>
                  </a:lnTo>
                  <a:lnTo>
                    <a:pt x="19" y="4"/>
                  </a:lnTo>
                  <a:lnTo>
                    <a:pt x="21" y="4"/>
                  </a:lnTo>
                  <a:lnTo>
                    <a:pt x="21" y="4"/>
                  </a:lnTo>
                  <a:lnTo>
                    <a:pt x="21" y="4"/>
                  </a:lnTo>
                  <a:lnTo>
                    <a:pt x="21" y="4"/>
                  </a:lnTo>
                  <a:lnTo>
                    <a:pt x="21" y="4"/>
                  </a:lnTo>
                  <a:lnTo>
                    <a:pt x="21" y="5"/>
                  </a:lnTo>
                  <a:lnTo>
                    <a:pt x="21" y="5"/>
                  </a:lnTo>
                  <a:lnTo>
                    <a:pt x="21" y="5"/>
                  </a:lnTo>
                  <a:lnTo>
                    <a:pt x="21" y="5"/>
                  </a:lnTo>
                  <a:lnTo>
                    <a:pt x="21" y="5"/>
                  </a:lnTo>
                  <a:lnTo>
                    <a:pt x="23" y="5"/>
                  </a:lnTo>
                  <a:lnTo>
                    <a:pt x="23" y="5"/>
                  </a:lnTo>
                  <a:lnTo>
                    <a:pt x="23" y="5"/>
                  </a:lnTo>
                  <a:lnTo>
                    <a:pt x="23" y="5"/>
                  </a:lnTo>
                  <a:lnTo>
                    <a:pt x="23" y="5"/>
                  </a:lnTo>
                  <a:lnTo>
                    <a:pt x="23" y="5"/>
                  </a:lnTo>
                  <a:lnTo>
                    <a:pt x="21" y="5"/>
                  </a:lnTo>
                  <a:lnTo>
                    <a:pt x="21" y="5"/>
                  </a:lnTo>
                  <a:lnTo>
                    <a:pt x="21" y="7"/>
                  </a:lnTo>
                  <a:lnTo>
                    <a:pt x="23" y="7"/>
                  </a:lnTo>
                  <a:lnTo>
                    <a:pt x="23" y="7"/>
                  </a:lnTo>
                  <a:lnTo>
                    <a:pt x="23" y="7"/>
                  </a:lnTo>
                  <a:lnTo>
                    <a:pt x="23" y="7"/>
                  </a:lnTo>
                  <a:lnTo>
                    <a:pt x="23" y="7"/>
                  </a:lnTo>
                  <a:lnTo>
                    <a:pt x="23" y="7"/>
                  </a:lnTo>
                  <a:lnTo>
                    <a:pt x="23" y="7"/>
                  </a:lnTo>
                  <a:lnTo>
                    <a:pt x="23" y="7"/>
                  </a:lnTo>
                  <a:lnTo>
                    <a:pt x="23" y="7"/>
                  </a:lnTo>
                  <a:lnTo>
                    <a:pt x="23" y="7"/>
                  </a:lnTo>
                  <a:lnTo>
                    <a:pt x="23" y="9"/>
                  </a:lnTo>
                  <a:lnTo>
                    <a:pt x="23" y="9"/>
                  </a:lnTo>
                  <a:lnTo>
                    <a:pt x="23" y="9"/>
                  </a:lnTo>
                  <a:lnTo>
                    <a:pt x="23" y="9"/>
                  </a:lnTo>
                  <a:lnTo>
                    <a:pt x="23" y="9"/>
                  </a:lnTo>
                  <a:lnTo>
                    <a:pt x="23" y="9"/>
                  </a:lnTo>
                  <a:lnTo>
                    <a:pt x="23" y="11"/>
                  </a:lnTo>
                  <a:lnTo>
                    <a:pt x="21" y="11"/>
                  </a:lnTo>
                  <a:lnTo>
                    <a:pt x="21" y="11"/>
                  </a:lnTo>
                  <a:lnTo>
                    <a:pt x="21" y="11"/>
                  </a:lnTo>
                  <a:lnTo>
                    <a:pt x="21" y="11"/>
                  </a:lnTo>
                  <a:lnTo>
                    <a:pt x="21" y="13"/>
                  </a:lnTo>
                  <a:lnTo>
                    <a:pt x="21" y="13"/>
                  </a:lnTo>
                  <a:lnTo>
                    <a:pt x="21" y="13"/>
                  </a:lnTo>
                  <a:lnTo>
                    <a:pt x="21" y="13"/>
                  </a:lnTo>
                  <a:lnTo>
                    <a:pt x="21" y="13"/>
                  </a:lnTo>
                  <a:lnTo>
                    <a:pt x="19" y="13"/>
                  </a:lnTo>
                  <a:lnTo>
                    <a:pt x="19" y="13"/>
                  </a:lnTo>
                  <a:lnTo>
                    <a:pt x="19" y="13"/>
                  </a:lnTo>
                  <a:lnTo>
                    <a:pt x="19" y="13"/>
                  </a:lnTo>
                  <a:lnTo>
                    <a:pt x="19" y="15"/>
                  </a:lnTo>
                  <a:lnTo>
                    <a:pt x="18" y="15"/>
                  </a:lnTo>
                  <a:lnTo>
                    <a:pt x="18" y="15"/>
                  </a:lnTo>
                  <a:lnTo>
                    <a:pt x="18" y="15"/>
                  </a:lnTo>
                  <a:lnTo>
                    <a:pt x="19" y="15"/>
                  </a:lnTo>
                  <a:lnTo>
                    <a:pt x="19" y="15"/>
                  </a:lnTo>
                  <a:lnTo>
                    <a:pt x="19" y="15"/>
                  </a:lnTo>
                  <a:lnTo>
                    <a:pt x="19" y="17"/>
                  </a:lnTo>
                  <a:lnTo>
                    <a:pt x="19" y="17"/>
                  </a:lnTo>
                  <a:lnTo>
                    <a:pt x="19" y="17"/>
                  </a:lnTo>
                  <a:lnTo>
                    <a:pt x="19" y="17"/>
                  </a:lnTo>
                  <a:lnTo>
                    <a:pt x="19" y="17"/>
                  </a:lnTo>
                  <a:lnTo>
                    <a:pt x="18" y="17"/>
                  </a:lnTo>
                  <a:lnTo>
                    <a:pt x="18" y="17"/>
                  </a:lnTo>
                  <a:lnTo>
                    <a:pt x="18" y="17"/>
                  </a:lnTo>
                  <a:lnTo>
                    <a:pt x="18" y="17"/>
                  </a:lnTo>
                  <a:lnTo>
                    <a:pt x="18" y="17"/>
                  </a:lnTo>
                  <a:lnTo>
                    <a:pt x="18" y="17"/>
                  </a:lnTo>
                  <a:lnTo>
                    <a:pt x="18" y="17"/>
                  </a:lnTo>
                  <a:lnTo>
                    <a:pt x="16" y="17"/>
                  </a:lnTo>
                  <a:lnTo>
                    <a:pt x="16" y="17"/>
                  </a:lnTo>
                  <a:lnTo>
                    <a:pt x="16" y="17"/>
                  </a:lnTo>
                  <a:lnTo>
                    <a:pt x="16" y="17"/>
                  </a:lnTo>
                  <a:lnTo>
                    <a:pt x="16" y="17"/>
                  </a:lnTo>
                  <a:lnTo>
                    <a:pt x="16" y="17"/>
                  </a:lnTo>
                  <a:lnTo>
                    <a:pt x="16" y="17"/>
                  </a:lnTo>
                  <a:lnTo>
                    <a:pt x="14" y="17"/>
                  </a:lnTo>
                  <a:lnTo>
                    <a:pt x="14" y="17"/>
                  </a:lnTo>
                  <a:lnTo>
                    <a:pt x="14" y="19"/>
                  </a:lnTo>
                  <a:lnTo>
                    <a:pt x="14" y="19"/>
                  </a:lnTo>
                  <a:lnTo>
                    <a:pt x="14" y="19"/>
                  </a:lnTo>
                  <a:lnTo>
                    <a:pt x="14" y="19"/>
                  </a:lnTo>
                  <a:lnTo>
                    <a:pt x="14" y="19"/>
                  </a:lnTo>
                  <a:lnTo>
                    <a:pt x="14" y="19"/>
                  </a:lnTo>
                  <a:lnTo>
                    <a:pt x="14" y="19"/>
                  </a:lnTo>
                  <a:lnTo>
                    <a:pt x="14" y="19"/>
                  </a:lnTo>
                  <a:lnTo>
                    <a:pt x="14" y="19"/>
                  </a:lnTo>
                  <a:lnTo>
                    <a:pt x="14" y="19"/>
                  </a:lnTo>
                  <a:lnTo>
                    <a:pt x="14" y="21"/>
                  </a:lnTo>
                  <a:lnTo>
                    <a:pt x="14" y="21"/>
                  </a:lnTo>
                  <a:lnTo>
                    <a:pt x="14" y="21"/>
                  </a:lnTo>
                  <a:lnTo>
                    <a:pt x="14" y="21"/>
                  </a:lnTo>
                  <a:lnTo>
                    <a:pt x="14" y="21"/>
                  </a:lnTo>
                  <a:lnTo>
                    <a:pt x="14" y="21"/>
                  </a:lnTo>
                  <a:lnTo>
                    <a:pt x="14" y="21"/>
                  </a:lnTo>
                  <a:lnTo>
                    <a:pt x="16" y="21"/>
                  </a:lnTo>
                  <a:lnTo>
                    <a:pt x="14" y="21"/>
                  </a:lnTo>
                  <a:lnTo>
                    <a:pt x="14" y="23"/>
                  </a:lnTo>
                  <a:lnTo>
                    <a:pt x="14" y="23"/>
                  </a:lnTo>
                  <a:lnTo>
                    <a:pt x="14" y="23"/>
                  </a:lnTo>
                  <a:lnTo>
                    <a:pt x="14" y="23"/>
                  </a:lnTo>
                  <a:lnTo>
                    <a:pt x="14" y="23"/>
                  </a:lnTo>
                  <a:lnTo>
                    <a:pt x="14" y="23"/>
                  </a:lnTo>
                  <a:lnTo>
                    <a:pt x="14" y="23"/>
                  </a:lnTo>
                  <a:lnTo>
                    <a:pt x="14" y="23"/>
                  </a:lnTo>
                  <a:lnTo>
                    <a:pt x="12" y="25"/>
                  </a:lnTo>
                  <a:lnTo>
                    <a:pt x="12" y="25"/>
                  </a:lnTo>
                  <a:lnTo>
                    <a:pt x="12" y="25"/>
                  </a:lnTo>
                  <a:lnTo>
                    <a:pt x="12" y="2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6" name="Freeform 135"/>
            <p:cNvSpPr>
              <a:spLocks/>
            </p:cNvSpPr>
            <p:nvPr/>
          </p:nvSpPr>
          <p:spPr bwMode="auto">
            <a:xfrm>
              <a:off x="4740275" y="4616450"/>
              <a:ext cx="103188" cy="106363"/>
            </a:xfrm>
            <a:custGeom>
              <a:avLst/>
              <a:gdLst>
                <a:gd name="T0" fmla="*/ 48 w 65"/>
                <a:gd name="T1" fmla="*/ 19 h 67"/>
                <a:gd name="T2" fmla="*/ 50 w 65"/>
                <a:gd name="T3" fmla="*/ 25 h 67"/>
                <a:gd name="T4" fmla="*/ 48 w 65"/>
                <a:gd name="T5" fmla="*/ 30 h 67"/>
                <a:gd name="T6" fmla="*/ 44 w 65"/>
                <a:gd name="T7" fmla="*/ 32 h 67"/>
                <a:gd name="T8" fmla="*/ 48 w 65"/>
                <a:gd name="T9" fmla="*/ 34 h 67"/>
                <a:gd name="T10" fmla="*/ 50 w 65"/>
                <a:gd name="T11" fmla="*/ 34 h 67"/>
                <a:gd name="T12" fmla="*/ 54 w 65"/>
                <a:gd name="T13" fmla="*/ 36 h 67"/>
                <a:gd name="T14" fmla="*/ 58 w 65"/>
                <a:gd name="T15" fmla="*/ 38 h 67"/>
                <a:gd name="T16" fmla="*/ 60 w 65"/>
                <a:gd name="T17" fmla="*/ 42 h 67"/>
                <a:gd name="T18" fmla="*/ 62 w 65"/>
                <a:gd name="T19" fmla="*/ 42 h 67"/>
                <a:gd name="T20" fmla="*/ 64 w 65"/>
                <a:gd name="T21" fmla="*/ 42 h 67"/>
                <a:gd name="T22" fmla="*/ 65 w 65"/>
                <a:gd name="T23" fmla="*/ 48 h 67"/>
                <a:gd name="T24" fmla="*/ 64 w 65"/>
                <a:gd name="T25" fmla="*/ 48 h 67"/>
                <a:gd name="T26" fmla="*/ 65 w 65"/>
                <a:gd name="T27" fmla="*/ 52 h 67"/>
                <a:gd name="T28" fmla="*/ 64 w 65"/>
                <a:gd name="T29" fmla="*/ 55 h 67"/>
                <a:gd name="T30" fmla="*/ 62 w 65"/>
                <a:gd name="T31" fmla="*/ 59 h 67"/>
                <a:gd name="T32" fmla="*/ 62 w 65"/>
                <a:gd name="T33" fmla="*/ 67 h 67"/>
                <a:gd name="T34" fmla="*/ 58 w 65"/>
                <a:gd name="T35" fmla="*/ 65 h 67"/>
                <a:gd name="T36" fmla="*/ 52 w 65"/>
                <a:gd name="T37" fmla="*/ 63 h 67"/>
                <a:gd name="T38" fmla="*/ 46 w 65"/>
                <a:gd name="T39" fmla="*/ 61 h 67"/>
                <a:gd name="T40" fmla="*/ 42 w 65"/>
                <a:gd name="T41" fmla="*/ 57 h 67"/>
                <a:gd name="T42" fmla="*/ 39 w 65"/>
                <a:gd name="T43" fmla="*/ 55 h 67"/>
                <a:gd name="T44" fmla="*/ 35 w 65"/>
                <a:gd name="T45" fmla="*/ 53 h 67"/>
                <a:gd name="T46" fmla="*/ 31 w 65"/>
                <a:gd name="T47" fmla="*/ 50 h 67"/>
                <a:gd name="T48" fmla="*/ 27 w 65"/>
                <a:gd name="T49" fmla="*/ 48 h 67"/>
                <a:gd name="T50" fmla="*/ 23 w 65"/>
                <a:gd name="T51" fmla="*/ 42 h 67"/>
                <a:gd name="T52" fmla="*/ 17 w 65"/>
                <a:gd name="T53" fmla="*/ 38 h 67"/>
                <a:gd name="T54" fmla="*/ 16 w 65"/>
                <a:gd name="T55" fmla="*/ 38 h 67"/>
                <a:gd name="T56" fmla="*/ 10 w 65"/>
                <a:gd name="T57" fmla="*/ 34 h 67"/>
                <a:gd name="T58" fmla="*/ 10 w 65"/>
                <a:gd name="T59" fmla="*/ 34 h 67"/>
                <a:gd name="T60" fmla="*/ 10 w 65"/>
                <a:gd name="T61" fmla="*/ 32 h 67"/>
                <a:gd name="T62" fmla="*/ 2 w 65"/>
                <a:gd name="T63" fmla="*/ 29 h 67"/>
                <a:gd name="T64" fmla="*/ 0 w 65"/>
                <a:gd name="T65" fmla="*/ 25 h 67"/>
                <a:gd name="T66" fmla="*/ 2 w 65"/>
                <a:gd name="T67" fmla="*/ 21 h 67"/>
                <a:gd name="T68" fmla="*/ 6 w 65"/>
                <a:gd name="T69" fmla="*/ 19 h 67"/>
                <a:gd name="T70" fmla="*/ 10 w 65"/>
                <a:gd name="T71" fmla="*/ 15 h 67"/>
                <a:gd name="T72" fmla="*/ 14 w 65"/>
                <a:gd name="T73" fmla="*/ 7 h 67"/>
                <a:gd name="T74" fmla="*/ 17 w 65"/>
                <a:gd name="T75" fmla="*/ 4 h 67"/>
                <a:gd name="T76" fmla="*/ 19 w 65"/>
                <a:gd name="T77" fmla="*/ 2 h 67"/>
                <a:gd name="T78" fmla="*/ 21 w 65"/>
                <a:gd name="T79" fmla="*/ 2 h 67"/>
                <a:gd name="T80" fmla="*/ 25 w 65"/>
                <a:gd name="T81" fmla="*/ 0 h 67"/>
                <a:gd name="T82" fmla="*/ 27 w 65"/>
                <a:gd name="T83" fmla="*/ 0 h 67"/>
                <a:gd name="T84" fmla="*/ 31 w 65"/>
                <a:gd name="T85" fmla="*/ 2 h 67"/>
                <a:gd name="T86" fmla="*/ 31 w 65"/>
                <a:gd name="T87" fmla="*/ 7 h 67"/>
                <a:gd name="T88" fmla="*/ 33 w 65"/>
                <a:gd name="T89" fmla="*/ 11 h 67"/>
                <a:gd name="T90" fmla="*/ 33 w 65"/>
                <a:gd name="T91" fmla="*/ 17 h 67"/>
                <a:gd name="T92" fmla="*/ 33 w 65"/>
                <a:gd name="T93" fmla="*/ 17 h 67"/>
                <a:gd name="T94" fmla="*/ 35 w 65"/>
                <a:gd name="T95" fmla="*/ 17 h 67"/>
                <a:gd name="T96" fmla="*/ 37 w 65"/>
                <a:gd name="T97" fmla="*/ 21 h 67"/>
                <a:gd name="T98" fmla="*/ 40 w 65"/>
                <a:gd name="T99" fmla="*/ 19 h 67"/>
                <a:gd name="T100" fmla="*/ 42 w 65"/>
                <a:gd name="T101" fmla="*/ 19 h 67"/>
                <a:gd name="T102" fmla="*/ 44 w 65"/>
                <a:gd name="T103" fmla="*/ 15 h 67"/>
                <a:gd name="T104" fmla="*/ 44 w 65"/>
                <a:gd name="T105" fmla="*/ 13 h 67"/>
                <a:gd name="T106" fmla="*/ 48 w 65"/>
                <a:gd name="T107" fmla="*/ 15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5" h="67">
                  <a:moveTo>
                    <a:pt x="48" y="15"/>
                  </a:moveTo>
                  <a:lnTo>
                    <a:pt x="48" y="17"/>
                  </a:lnTo>
                  <a:lnTo>
                    <a:pt x="48" y="19"/>
                  </a:lnTo>
                  <a:lnTo>
                    <a:pt x="50" y="21"/>
                  </a:lnTo>
                  <a:lnTo>
                    <a:pt x="50" y="23"/>
                  </a:lnTo>
                  <a:lnTo>
                    <a:pt x="50" y="25"/>
                  </a:lnTo>
                  <a:lnTo>
                    <a:pt x="50" y="27"/>
                  </a:lnTo>
                  <a:lnTo>
                    <a:pt x="50" y="29"/>
                  </a:lnTo>
                  <a:lnTo>
                    <a:pt x="48" y="30"/>
                  </a:lnTo>
                  <a:lnTo>
                    <a:pt x="46" y="30"/>
                  </a:lnTo>
                  <a:lnTo>
                    <a:pt x="46" y="32"/>
                  </a:lnTo>
                  <a:lnTo>
                    <a:pt x="44" y="32"/>
                  </a:lnTo>
                  <a:lnTo>
                    <a:pt x="46" y="32"/>
                  </a:lnTo>
                  <a:lnTo>
                    <a:pt x="46" y="34"/>
                  </a:lnTo>
                  <a:lnTo>
                    <a:pt x="48" y="34"/>
                  </a:lnTo>
                  <a:lnTo>
                    <a:pt x="48" y="32"/>
                  </a:lnTo>
                  <a:lnTo>
                    <a:pt x="48" y="34"/>
                  </a:lnTo>
                  <a:lnTo>
                    <a:pt x="50" y="34"/>
                  </a:lnTo>
                  <a:lnTo>
                    <a:pt x="50" y="36"/>
                  </a:lnTo>
                  <a:lnTo>
                    <a:pt x="52" y="36"/>
                  </a:lnTo>
                  <a:lnTo>
                    <a:pt x="54" y="36"/>
                  </a:lnTo>
                  <a:lnTo>
                    <a:pt x="56" y="36"/>
                  </a:lnTo>
                  <a:lnTo>
                    <a:pt x="58" y="36"/>
                  </a:lnTo>
                  <a:lnTo>
                    <a:pt x="58" y="38"/>
                  </a:lnTo>
                  <a:lnTo>
                    <a:pt x="58" y="40"/>
                  </a:lnTo>
                  <a:lnTo>
                    <a:pt x="58" y="42"/>
                  </a:lnTo>
                  <a:lnTo>
                    <a:pt x="60" y="42"/>
                  </a:lnTo>
                  <a:lnTo>
                    <a:pt x="62" y="42"/>
                  </a:lnTo>
                  <a:lnTo>
                    <a:pt x="62" y="44"/>
                  </a:lnTo>
                  <a:lnTo>
                    <a:pt x="62" y="42"/>
                  </a:lnTo>
                  <a:lnTo>
                    <a:pt x="62" y="44"/>
                  </a:lnTo>
                  <a:lnTo>
                    <a:pt x="64" y="44"/>
                  </a:lnTo>
                  <a:lnTo>
                    <a:pt x="64" y="42"/>
                  </a:lnTo>
                  <a:lnTo>
                    <a:pt x="64" y="44"/>
                  </a:lnTo>
                  <a:lnTo>
                    <a:pt x="64" y="46"/>
                  </a:lnTo>
                  <a:lnTo>
                    <a:pt x="65" y="48"/>
                  </a:lnTo>
                  <a:lnTo>
                    <a:pt x="64" y="48"/>
                  </a:lnTo>
                  <a:lnTo>
                    <a:pt x="65" y="48"/>
                  </a:lnTo>
                  <a:lnTo>
                    <a:pt x="64" y="48"/>
                  </a:lnTo>
                  <a:lnTo>
                    <a:pt x="64" y="50"/>
                  </a:lnTo>
                  <a:lnTo>
                    <a:pt x="65" y="50"/>
                  </a:lnTo>
                  <a:lnTo>
                    <a:pt x="65" y="52"/>
                  </a:lnTo>
                  <a:lnTo>
                    <a:pt x="64" y="52"/>
                  </a:lnTo>
                  <a:lnTo>
                    <a:pt x="64" y="53"/>
                  </a:lnTo>
                  <a:lnTo>
                    <a:pt x="64" y="55"/>
                  </a:lnTo>
                  <a:lnTo>
                    <a:pt x="62" y="55"/>
                  </a:lnTo>
                  <a:lnTo>
                    <a:pt x="62" y="57"/>
                  </a:lnTo>
                  <a:lnTo>
                    <a:pt x="62" y="59"/>
                  </a:lnTo>
                  <a:lnTo>
                    <a:pt x="62" y="61"/>
                  </a:lnTo>
                  <a:lnTo>
                    <a:pt x="62" y="65"/>
                  </a:lnTo>
                  <a:lnTo>
                    <a:pt x="62" y="67"/>
                  </a:lnTo>
                  <a:lnTo>
                    <a:pt x="60" y="67"/>
                  </a:lnTo>
                  <a:lnTo>
                    <a:pt x="58" y="67"/>
                  </a:lnTo>
                  <a:lnTo>
                    <a:pt x="58" y="65"/>
                  </a:lnTo>
                  <a:lnTo>
                    <a:pt x="56" y="65"/>
                  </a:lnTo>
                  <a:lnTo>
                    <a:pt x="54" y="63"/>
                  </a:lnTo>
                  <a:lnTo>
                    <a:pt x="52" y="63"/>
                  </a:lnTo>
                  <a:lnTo>
                    <a:pt x="50" y="63"/>
                  </a:lnTo>
                  <a:lnTo>
                    <a:pt x="48" y="61"/>
                  </a:lnTo>
                  <a:lnTo>
                    <a:pt x="46" y="61"/>
                  </a:lnTo>
                  <a:lnTo>
                    <a:pt x="46" y="59"/>
                  </a:lnTo>
                  <a:lnTo>
                    <a:pt x="42" y="59"/>
                  </a:lnTo>
                  <a:lnTo>
                    <a:pt x="42" y="57"/>
                  </a:lnTo>
                  <a:lnTo>
                    <a:pt x="40" y="57"/>
                  </a:lnTo>
                  <a:lnTo>
                    <a:pt x="39" y="57"/>
                  </a:lnTo>
                  <a:lnTo>
                    <a:pt x="39" y="55"/>
                  </a:lnTo>
                  <a:lnTo>
                    <a:pt x="37" y="55"/>
                  </a:lnTo>
                  <a:lnTo>
                    <a:pt x="35" y="55"/>
                  </a:lnTo>
                  <a:lnTo>
                    <a:pt x="35" y="53"/>
                  </a:lnTo>
                  <a:lnTo>
                    <a:pt x="33" y="53"/>
                  </a:lnTo>
                  <a:lnTo>
                    <a:pt x="31" y="52"/>
                  </a:lnTo>
                  <a:lnTo>
                    <a:pt x="31" y="50"/>
                  </a:lnTo>
                  <a:lnTo>
                    <a:pt x="29" y="50"/>
                  </a:lnTo>
                  <a:lnTo>
                    <a:pt x="29" y="48"/>
                  </a:lnTo>
                  <a:lnTo>
                    <a:pt x="27" y="48"/>
                  </a:lnTo>
                  <a:lnTo>
                    <a:pt x="25" y="46"/>
                  </a:lnTo>
                  <a:lnTo>
                    <a:pt x="23" y="44"/>
                  </a:lnTo>
                  <a:lnTo>
                    <a:pt x="23" y="42"/>
                  </a:lnTo>
                  <a:lnTo>
                    <a:pt x="21" y="42"/>
                  </a:lnTo>
                  <a:lnTo>
                    <a:pt x="19" y="40"/>
                  </a:lnTo>
                  <a:lnTo>
                    <a:pt x="17" y="38"/>
                  </a:lnTo>
                  <a:lnTo>
                    <a:pt x="16" y="38"/>
                  </a:lnTo>
                  <a:lnTo>
                    <a:pt x="17" y="38"/>
                  </a:lnTo>
                  <a:lnTo>
                    <a:pt x="16" y="38"/>
                  </a:lnTo>
                  <a:lnTo>
                    <a:pt x="14" y="36"/>
                  </a:lnTo>
                  <a:lnTo>
                    <a:pt x="10" y="36"/>
                  </a:lnTo>
                  <a:lnTo>
                    <a:pt x="10" y="34"/>
                  </a:lnTo>
                  <a:lnTo>
                    <a:pt x="10" y="36"/>
                  </a:lnTo>
                  <a:lnTo>
                    <a:pt x="12" y="36"/>
                  </a:lnTo>
                  <a:lnTo>
                    <a:pt x="10" y="34"/>
                  </a:lnTo>
                  <a:lnTo>
                    <a:pt x="12" y="34"/>
                  </a:lnTo>
                  <a:lnTo>
                    <a:pt x="10" y="34"/>
                  </a:lnTo>
                  <a:lnTo>
                    <a:pt x="10" y="32"/>
                  </a:lnTo>
                  <a:lnTo>
                    <a:pt x="6" y="30"/>
                  </a:lnTo>
                  <a:lnTo>
                    <a:pt x="4" y="30"/>
                  </a:lnTo>
                  <a:lnTo>
                    <a:pt x="2" y="29"/>
                  </a:lnTo>
                  <a:lnTo>
                    <a:pt x="2" y="27"/>
                  </a:lnTo>
                  <a:lnTo>
                    <a:pt x="0" y="27"/>
                  </a:lnTo>
                  <a:lnTo>
                    <a:pt x="0" y="25"/>
                  </a:lnTo>
                  <a:lnTo>
                    <a:pt x="0" y="23"/>
                  </a:lnTo>
                  <a:lnTo>
                    <a:pt x="2" y="23"/>
                  </a:lnTo>
                  <a:lnTo>
                    <a:pt x="2" y="21"/>
                  </a:lnTo>
                  <a:lnTo>
                    <a:pt x="4" y="21"/>
                  </a:lnTo>
                  <a:lnTo>
                    <a:pt x="4" y="19"/>
                  </a:lnTo>
                  <a:lnTo>
                    <a:pt x="6" y="19"/>
                  </a:lnTo>
                  <a:lnTo>
                    <a:pt x="8" y="17"/>
                  </a:lnTo>
                  <a:lnTo>
                    <a:pt x="10" y="17"/>
                  </a:lnTo>
                  <a:lnTo>
                    <a:pt x="10" y="15"/>
                  </a:lnTo>
                  <a:lnTo>
                    <a:pt x="12" y="13"/>
                  </a:lnTo>
                  <a:lnTo>
                    <a:pt x="14" y="11"/>
                  </a:lnTo>
                  <a:lnTo>
                    <a:pt x="14" y="7"/>
                  </a:lnTo>
                  <a:lnTo>
                    <a:pt x="16" y="5"/>
                  </a:lnTo>
                  <a:lnTo>
                    <a:pt x="17" y="5"/>
                  </a:lnTo>
                  <a:lnTo>
                    <a:pt x="17" y="4"/>
                  </a:lnTo>
                  <a:lnTo>
                    <a:pt x="19" y="2"/>
                  </a:lnTo>
                  <a:lnTo>
                    <a:pt x="19" y="0"/>
                  </a:lnTo>
                  <a:lnTo>
                    <a:pt x="19" y="2"/>
                  </a:lnTo>
                  <a:lnTo>
                    <a:pt x="19" y="0"/>
                  </a:lnTo>
                  <a:lnTo>
                    <a:pt x="21" y="0"/>
                  </a:lnTo>
                  <a:lnTo>
                    <a:pt x="21" y="2"/>
                  </a:lnTo>
                  <a:lnTo>
                    <a:pt x="23" y="2"/>
                  </a:lnTo>
                  <a:lnTo>
                    <a:pt x="23" y="0"/>
                  </a:lnTo>
                  <a:lnTo>
                    <a:pt x="25" y="0"/>
                  </a:lnTo>
                  <a:lnTo>
                    <a:pt x="27" y="0"/>
                  </a:lnTo>
                  <a:lnTo>
                    <a:pt x="27" y="2"/>
                  </a:lnTo>
                  <a:lnTo>
                    <a:pt x="27" y="0"/>
                  </a:lnTo>
                  <a:lnTo>
                    <a:pt x="29" y="0"/>
                  </a:lnTo>
                  <a:lnTo>
                    <a:pt x="29" y="2"/>
                  </a:lnTo>
                  <a:lnTo>
                    <a:pt x="31" y="2"/>
                  </a:lnTo>
                  <a:lnTo>
                    <a:pt x="31" y="4"/>
                  </a:lnTo>
                  <a:lnTo>
                    <a:pt x="31" y="5"/>
                  </a:lnTo>
                  <a:lnTo>
                    <a:pt x="31" y="7"/>
                  </a:lnTo>
                  <a:lnTo>
                    <a:pt x="33" y="7"/>
                  </a:lnTo>
                  <a:lnTo>
                    <a:pt x="33" y="9"/>
                  </a:lnTo>
                  <a:lnTo>
                    <a:pt x="33" y="11"/>
                  </a:lnTo>
                  <a:lnTo>
                    <a:pt x="33" y="13"/>
                  </a:lnTo>
                  <a:lnTo>
                    <a:pt x="33" y="15"/>
                  </a:lnTo>
                  <a:lnTo>
                    <a:pt x="33" y="17"/>
                  </a:lnTo>
                  <a:lnTo>
                    <a:pt x="31" y="17"/>
                  </a:lnTo>
                  <a:lnTo>
                    <a:pt x="31" y="19"/>
                  </a:lnTo>
                  <a:lnTo>
                    <a:pt x="33" y="17"/>
                  </a:lnTo>
                  <a:lnTo>
                    <a:pt x="33" y="19"/>
                  </a:lnTo>
                  <a:lnTo>
                    <a:pt x="33" y="17"/>
                  </a:lnTo>
                  <a:lnTo>
                    <a:pt x="35" y="17"/>
                  </a:lnTo>
                  <a:lnTo>
                    <a:pt x="35" y="19"/>
                  </a:lnTo>
                  <a:lnTo>
                    <a:pt x="37" y="19"/>
                  </a:lnTo>
                  <a:lnTo>
                    <a:pt x="37" y="21"/>
                  </a:lnTo>
                  <a:lnTo>
                    <a:pt x="39" y="21"/>
                  </a:lnTo>
                  <a:lnTo>
                    <a:pt x="40" y="21"/>
                  </a:lnTo>
                  <a:lnTo>
                    <a:pt x="40" y="19"/>
                  </a:lnTo>
                  <a:lnTo>
                    <a:pt x="40" y="21"/>
                  </a:lnTo>
                  <a:lnTo>
                    <a:pt x="40" y="19"/>
                  </a:lnTo>
                  <a:lnTo>
                    <a:pt x="42" y="19"/>
                  </a:lnTo>
                  <a:lnTo>
                    <a:pt x="42" y="17"/>
                  </a:lnTo>
                  <a:lnTo>
                    <a:pt x="44" y="17"/>
                  </a:lnTo>
                  <a:lnTo>
                    <a:pt x="44" y="15"/>
                  </a:lnTo>
                  <a:lnTo>
                    <a:pt x="42" y="15"/>
                  </a:lnTo>
                  <a:lnTo>
                    <a:pt x="44" y="15"/>
                  </a:lnTo>
                  <a:lnTo>
                    <a:pt x="44" y="13"/>
                  </a:lnTo>
                  <a:lnTo>
                    <a:pt x="46" y="13"/>
                  </a:lnTo>
                  <a:lnTo>
                    <a:pt x="46" y="15"/>
                  </a:lnTo>
                  <a:lnTo>
                    <a:pt x="48" y="1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7" name="Freeform 136"/>
            <p:cNvSpPr>
              <a:spLocks/>
            </p:cNvSpPr>
            <p:nvPr/>
          </p:nvSpPr>
          <p:spPr bwMode="auto">
            <a:xfrm>
              <a:off x="5264150" y="3941763"/>
              <a:ext cx="400050" cy="387350"/>
            </a:xfrm>
            <a:custGeom>
              <a:avLst/>
              <a:gdLst>
                <a:gd name="T0" fmla="*/ 248 w 252"/>
                <a:gd name="T1" fmla="*/ 41 h 244"/>
                <a:gd name="T2" fmla="*/ 248 w 252"/>
                <a:gd name="T3" fmla="*/ 52 h 244"/>
                <a:gd name="T4" fmla="*/ 248 w 252"/>
                <a:gd name="T5" fmla="*/ 62 h 244"/>
                <a:gd name="T6" fmla="*/ 250 w 252"/>
                <a:gd name="T7" fmla="*/ 73 h 244"/>
                <a:gd name="T8" fmla="*/ 250 w 252"/>
                <a:gd name="T9" fmla="*/ 102 h 244"/>
                <a:gd name="T10" fmla="*/ 250 w 252"/>
                <a:gd name="T11" fmla="*/ 125 h 244"/>
                <a:gd name="T12" fmla="*/ 250 w 252"/>
                <a:gd name="T13" fmla="*/ 162 h 244"/>
                <a:gd name="T14" fmla="*/ 250 w 252"/>
                <a:gd name="T15" fmla="*/ 196 h 244"/>
                <a:gd name="T16" fmla="*/ 250 w 252"/>
                <a:gd name="T17" fmla="*/ 215 h 244"/>
                <a:gd name="T18" fmla="*/ 250 w 252"/>
                <a:gd name="T19" fmla="*/ 229 h 244"/>
                <a:gd name="T20" fmla="*/ 244 w 252"/>
                <a:gd name="T21" fmla="*/ 237 h 244"/>
                <a:gd name="T22" fmla="*/ 235 w 252"/>
                <a:gd name="T23" fmla="*/ 240 h 244"/>
                <a:gd name="T24" fmla="*/ 223 w 252"/>
                <a:gd name="T25" fmla="*/ 240 h 244"/>
                <a:gd name="T26" fmla="*/ 210 w 252"/>
                <a:gd name="T27" fmla="*/ 233 h 244"/>
                <a:gd name="T28" fmla="*/ 196 w 252"/>
                <a:gd name="T29" fmla="*/ 225 h 244"/>
                <a:gd name="T30" fmla="*/ 183 w 252"/>
                <a:gd name="T31" fmla="*/ 217 h 244"/>
                <a:gd name="T32" fmla="*/ 169 w 252"/>
                <a:gd name="T33" fmla="*/ 210 h 244"/>
                <a:gd name="T34" fmla="*/ 156 w 252"/>
                <a:gd name="T35" fmla="*/ 204 h 244"/>
                <a:gd name="T36" fmla="*/ 141 w 252"/>
                <a:gd name="T37" fmla="*/ 196 h 244"/>
                <a:gd name="T38" fmla="*/ 127 w 252"/>
                <a:gd name="T39" fmla="*/ 189 h 244"/>
                <a:gd name="T40" fmla="*/ 114 w 252"/>
                <a:gd name="T41" fmla="*/ 181 h 244"/>
                <a:gd name="T42" fmla="*/ 100 w 252"/>
                <a:gd name="T43" fmla="*/ 179 h 244"/>
                <a:gd name="T44" fmla="*/ 91 w 252"/>
                <a:gd name="T45" fmla="*/ 185 h 244"/>
                <a:gd name="T46" fmla="*/ 77 w 252"/>
                <a:gd name="T47" fmla="*/ 191 h 244"/>
                <a:gd name="T48" fmla="*/ 64 w 252"/>
                <a:gd name="T49" fmla="*/ 181 h 244"/>
                <a:gd name="T50" fmla="*/ 50 w 252"/>
                <a:gd name="T51" fmla="*/ 177 h 244"/>
                <a:gd name="T52" fmla="*/ 39 w 252"/>
                <a:gd name="T53" fmla="*/ 167 h 244"/>
                <a:gd name="T54" fmla="*/ 22 w 252"/>
                <a:gd name="T55" fmla="*/ 158 h 244"/>
                <a:gd name="T56" fmla="*/ 12 w 252"/>
                <a:gd name="T57" fmla="*/ 150 h 244"/>
                <a:gd name="T58" fmla="*/ 2 w 252"/>
                <a:gd name="T59" fmla="*/ 131 h 244"/>
                <a:gd name="T60" fmla="*/ 10 w 252"/>
                <a:gd name="T61" fmla="*/ 118 h 244"/>
                <a:gd name="T62" fmla="*/ 8 w 252"/>
                <a:gd name="T63" fmla="*/ 106 h 244"/>
                <a:gd name="T64" fmla="*/ 8 w 252"/>
                <a:gd name="T65" fmla="*/ 83 h 244"/>
                <a:gd name="T66" fmla="*/ 0 w 252"/>
                <a:gd name="T67" fmla="*/ 60 h 244"/>
                <a:gd name="T68" fmla="*/ 14 w 252"/>
                <a:gd name="T69" fmla="*/ 47 h 244"/>
                <a:gd name="T70" fmla="*/ 14 w 252"/>
                <a:gd name="T71" fmla="*/ 33 h 244"/>
                <a:gd name="T72" fmla="*/ 23 w 252"/>
                <a:gd name="T73" fmla="*/ 24 h 244"/>
                <a:gd name="T74" fmla="*/ 35 w 252"/>
                <a:gd name="T75" fmla="*/ 12 h 244"/>
                <a:gd name="T76" fmla="*/ 37 w 252"/>
                <a:gd name="T77" fmla="*/ 0 h 244"/>
                <a:gd name="T78" fmla="*/ 45 w 252"/>
                <a:gd name="T79" fmla="*/ 6 h 244"/>
                <a:gd name="T80" fmla="*/ 64 w 252"/>
                <a:gd name="T81" fmla="*/ 6 h 244"/>
                <a:gd name="T82" fmla="*/ 77 w 252"/>
                <a:gd name="T83" fmla="*/ 10 h 244"/>
                <a:gd name="T84" fmla="*/ 93 w 252"/>
                <a:gd name="T85" fmla="*/ 16 h 244"/>
                <a:gd name="T86" fmla="*/ 96 w 252"/>
                <a:gd name="T87" fmla="*/ 25 h 244"/>
                <a:gd name="T88" fmla="*/ 118 w 252"/>
                <a:gd name="T89" fmla="*/ 37 h 244"/>
                <a:gd name="T90" fmla="*/ 135 w 252"/>
                <a:gd name="T91" fmla="*/ 43 h 244"/>
                <a:gd name="T92" fmla="*/ 148 w 252"/>
                <a:gd name="T93" fmla="*/ 50 h 244"/>
                <a:gd name="T94" fmla="*/ 158 w 252"/>
                <a:gd name="T95" fmla="*/ 56 h 244"/>
                <a:gd name="T96" fmla="*/ 171 w 252"/>
                <a:gd name="T97" fmla="*/ 45 h 244"/>
                <a:gd name="T98" fmla="*/ 169 w 252"/>
                <a:gd name="T99" fmla="*/ 29 h 244"/>
                <a:gd name="T100" fmla="*/ 177 w 252"/>
                <a:gd name="T101" fmla="*/ 16 h 244"/>
                <a:gd name="T102" fmla="*/ 190 w 252"/>
                <a:gd name="T103" fmla="*/ 8 h 244"/>
                <a:gd name="T104" fmla="*/ 206 w 252"/>
                <a:gd name="T105" fmla="*/ 6 h 244"/>
                <a:gd name="T106" fmla="*/ 219 w 252"/>
                <a:gd name="T107" fmla="*/ 12 h 244"/>
                <a:gd name="T108" fmla="*/ 221 w 252"/>
                <a:gd name="T109" fmla="*/ 20 h 244"/>
                <a:gd name="T110" fmla="*/ 235 w 252"/>
                <a:gd name="T111" fmla="*/ 24 h 244"/>
                <a:gd name="T112" fmla="*/ 250 w 252"/>
                <a:gd name="T113" fmla="*/ 24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2" h="244">
                  <a:moveTo>
                    <a:pt x="252" y="29"/>
                  </a:moveTo>
                  <a:lnTo>
                    <a:pt x="252" y="31"/>
                  </a:lnTo>
                  <a:lnTo>
                    <a:pt x="250" y="33"/>
                  </a:lnTo>
                  <a:lnTo>
                    <a:pt x="248" y="35"/>
                  </a:lnTo>
                  <a:lnTo>
                    <a:pt x="248" y="37"/>
                  </a:lnTo>
                  <a:lnTo>
                    <a:pt x="248" y="39"/>
                  </a:lnTo>
                  <a:lnTo>
                    <a:pt x="248" y="41"/>
                  </a:lnTo>
                  <a:lnTo>
                    <a:pt x="248" y="43"/>
                  </a:lnTo>
                  <a:lnTo>
                    <a:pt x="250" y="43"/>
                  </a:lnTo>
                  <a:lnTo>
                    <a:pt x="250" y="45"/>
                  </a:lnTo>
                  <a:lnTo>
                    <a:pt x="250" y="47"/>
                  </a:lnTo>
                  <a:lnTo>
                    <a:pt x="250" y="48"/>
                  </a:lnTo>
                  <a:lnTo>
                    <a:pt x="248" y="50"/>
                  </a:lnTo>
                  <a:lnTo>
                    <a:pt x="248" y="52"/>
                  </a:lnTo>
                  <a:lnTo>
                    <a:pt x="246" y="54"/>
                  </a:lnTo>
                  <a:lnTo>
                    <a:pt x="246" y="56"/>
                  </a:lnTo>
                  <a:lnTo>
                    <a:pt x="244" y="56"/>
                  </a:lnTo>
                  <a:lnTo>
                    <a:pt x="244" y="58"/>
                  </a:lnTo>
                  <a:lnTo>
                    <a:pt x="246" y="58"/>
                  </a:lnTo>
                  <a:lnTo>
                    <a:pt x="246" y="62"/>
                  </a:lnTo>
                  <a:lnTo>
                    <a:pt x="248" y="62"/>
                  </a:lnTo>
                  <a:lnTo>
                    <a:pt x="248" y="64"/>
                  </a:lnTo>
                  <a:lnTo>
                    <a:pt x="246" y="64"/>
                  </a:lnTo>
                  <a:lnTo>
                    <a:pt x="246" y="66"/>
                  </a:lnTo>
                  <a:lnTo>
                    <a:pt x="248" y="66"/>
                  </a:lnTo>
                  <a:lnTo>
                    <a:pt x="248" y="68"/>
                  </a:lnTo>
                  <a:lnTo>
                    <a:pt x="248" y="70"/>
                  </a:lnTo>
                  <a:lnTo>
                    <a:pt x="250" y="73"/>
                  </a:lnTo>
                  <a:lnTo>
                    <a:pt x="250" y="75"/>
                  </a:lnTo>
                  <a:lnTo>
                    <a:pt x="250" y="77"/>
                  </a:lnTo>
                  <a:lnTo>
                    <a:pt x="250" y="81"/>
                  </a:lnTo>
                  <a:lnTo>
                    <a:pt x="250" y="89"/>
                  </a:lnTo>
                  <a:lnTo>
                    <a:pt x="250" y="95"/>
                  </a:lnTo>
                  <a:lnTo>
                    <a:pt x="250" y="96"/>
                  </a:lnTo>
                  <a:lnTo>
                    <a:pt x="250" y="102"/>
                  </a:lnTo>
                  <a:lnTo>
                    <a:pt x="250" y="104"/>
                  </a:lnTo>
                  <a:lnTo>
                    <a:pt x="250" y="106"/>
                  </a:lnTo>
                  <a:lnTo>
                    <a:pt x="250" y="112"/>
                  </a:lnTo>
                  <a:lnTo>
                    <a:pt x="250" y="114"/>
                  </a:lnTo>
                  <a:lnTo>
                    <a:pt x="250" y="118"/>
                  </a:lnTo>
                  <a:lnTo>
                    <a:pt x="250" y="121"/>
                  </a:lnTo>
                  <a:lnTo>
                    <a:pt x="250" y="125"/>
                  </a:lnTo>
                  <a:lnTo>
                    <a:pt x="250" y="131"/>
                  </a:lnTo>
                  <a:lnTo>
                    <a:pt x="250" y="137"/>
                  </a:lnTo>
                  <a:lnTo>
                    <a:pt x="250" y="141"/>
                  </a:lnTo>
                  <a:lnTo>
                    <a:pt x="250" y="146"/>
                  </a:lnTo>
                  <a:lnTo>
                    <a:pt x="250" y="152"/>
                  </a:lnTo>
                  <a:lnTo>
                    <a:pt x="250" y="156"/>
                  </a:lnTo>
                  <a:lnTo>
                    <a:pt x="250" y="162"/>
                  </a:lnTo>
                  <a:lnTo>
                    <a:pt x="250" y="167"/>
                  </a:lnTo>
                  <a:lnTo>
                    <a:pt x="250" y="171"/>
                  </a:lnTo>
                  <a:lnTo>
                    <a:pt x="250" y="177"/>
                  </a:lnTo>
                  <a:lnTo>
                    <a:pt x="250" y="183"/>
                  </a:lnTo>
                  <a:lnTo>
                    <a:pt x="250" y="187"/>
                  </a:lnTo>
                  <a:lnTo>
                    <a:pt x="250" y="192"/>
                  </a:lnTo>
                  <a:lnTo>
                    <a:pt x="250" y="196"/>
                  </a:lnTo>
                  <a:lnTo>
                    <a:pt x="250" y="202"/>
                  </a:lnTo>
                  <a:lnTo>
                    <a:pt x="250" y="204"/>
                  </a:lnTo>
                  <a:lnTo>
                    <a:pt x="250" y="206"/>
                  </a:lnTo>
                  <a:lnTo>
                    <a:pt x="250" y="208"/>
                  </a:lnTo>
                  <a:lnTo>
                    <a:pt x="250" y="212"/>
                  </a:lnTo>
                  <a:lnTo>
                    <a:pt x="250" y="214"/>
                  </a:lnTo>
                  <a:lnTo>
                    <a:pt x="250" y="215"/>
                  </a:lnTo>
                  <a:lnTo>
                    <a:pt x="250" y="217"/>
                  </a:lnTo>
                  <a:lnTo>
                    <a:pt x="250" y="219"/>
                  </a:lnTo>
                  <a:lnTo>
                    <a:pt x="250" y="221"/>
                  </a:lnTo>
                  <a:lnTo>
                    <a:pt x="250" y="223"/>
                  </a:lnTo>
                  <a:lnTo>
                    <a:pt x="250" y="225"/>
                  </a:lnTo>
                  <a:lnTo>
                    <a:pt x="250" y="227"/>
                  </a:lnTo>
                  <a:lnTo>
                    <a:pt x="250" y="229"/>
                  </a:lnTo>
                  <a:lnTo>
                    <a:pt x="250" y="231"/>
                  </a:lnTo>
                  <a:lnTo>
                    <a:pt x="250" y="233"/>
                  </a:lnTo>
                  <a:lnTo>
                    <a:pt x="250" y="235"/>
                  </a:lnTo>
                  <a:lnTo>
                    <a:pt x="250" y="237"/>
                  </a:lnTo>
                  <a:lnTo>
                    <a:pt x="248" y="237"/>
                  </a:lnTo>
                  <a:lnTo>
                    <a:pt x="246" y="237"/>
                  </a:lnTo>
                  <a:lnTo>
                    <a:pt x="244" y="237"/>
                  </a:lnTo>
                  <a:lnTo>
                    <a:pt x="242" y="237"/>
                  </a:lnTo>
                  <a:lnTo>
                    <a:pt x="240" y="237"/>
                  </a:lnTo>
                  <a:lnTo>
                    <a:pt x="238" y="237"/>
                  </a:lnTo>
                  <a:lnTo>
                    <a:pt x="237" y="237"/>
                  </a:lnTo>
                  <a:lnTo>
                    <a:pt x="235" y="237"/>
                  </a:lnTo>
                  <a:lnTo>
                    <a:pt x="235" y="239"/>
                  </a:lnTo>
                  <a:lnTo>
                    <a:pt x="235" y="240"/>
                  </a:lnTo>
                  <a:lnTo>
                    <a:pt x="235" y="242"/>
                  </a:lnTo>
                  <a:lnTo>
                    <a:pt x="235" y="244"/>
                  </a:lnTo>
                  <a:lnTo>
                    <a:pt x="233" y="244"/>
                  </a:lnTo>
                  <a:lnTo>
                    <a:pt x="231" y="242"/>
                  </a:lnTo>
                  <a:lnTo>
                    <a:pt x="229" y="242"/>
                  </a:lnTo>
                  <a:lnTo>
                    <a:pt x="227" y="240"/>
                  </a:lnTo>
                  <a:lnTo>
                    <a:pt x="223" y="240"/>
                  </a:lnTo>
                  <a:lnTo>
                    <a:pt x="221" y="239"/>
                  </a:lnTo>
                  <a:lnTo>
                    <a:pt x="219" y="237"/>
                  </a:lnTo>
                  <a:lnTo>
                    <a:pt x="217" y="237"/>
                  </a:lnTo>
                  <a:lnTo>
                    <a:pt x="215" y="235"/>
                  </a:lnTo>
                  <a:lnTo>
                    <a:pt x="214" y="235"/>
                  </a:lnTo>
                  <a:lnTo>
                    <a:pt x="212" y="233"/>
                  </a:lnTo>
                  <a:lnTo>
                    <a:pt x="210" y="233"/>
                  </a:lnTo>
                  <a:lnTo>
                    <a:pt x="208" y="231"/>
                  </a:lnTo>
                  <a:lnTo>
                    <a:pt x="206" y="231"/>
                  </a:lnTo>
                  <a:lnTo>
                    <a:pt x="204" y="229"/>
                  </a:lnTo>
                  <a:lnTo>
                    <a:pt x="202" y="229"/>
                  </a:lnTo>
                  <a:lnTo>
                    <a:pt x="200" y="227"/>
                  </a:lnTo>
                  <a:lnTo>
                    <a:pt x="198" y="227"/>
                  </a:lnTo>
                  <a:lnTo>
                    <a:pt x="196" y="225"/>
                  </a:lnTo>
                  <a:lnTo>
                    <a:pt x="194" y="223"/>
                  </a:lnTo>
                  <a:lnTo>
                    <a:pt x="192" y="223"/>
                  </a:lnTo>
                  <a:lnTo>
                    <a:pt x="190" y="221"/>
                  </a:lnTo>
                  <a:lnTo>
                    <a:pt x="189" y="221"/>
                  </a:lnTo>
                  <a:lnTo>
                    <a:pt x="187" y="219"/>
                  </a:lnTo>
                  <a:lnTo>
                    <a:pt x="185" y="219"/>
                  </a:lnTo>
                  <a:lnTo>
                    <a:pt x="183" y="217"/>
                  </a:lnTo>
                  <a:lnTo>
                    <a:pt x="181" y="217"/>
                  </a:lnTo>
                  <a:lnTo>
                    <a:pt x="179" y="215"/>
                  </a:lnTo>
                  <a:lnTo>
                    <a:pt x="177" y="215"/>
                  </a:lnTo>
                  <a:lnTo>
                    <a:pt x="175" y="214"/>
                  </a:lnTo>
                  <a:lnTo>
                    <a:pt x="173" y="214"/>
                  </a:lnTo>
                  <a:lnTo>
                    <a:pt x="171" y="212"/>
                  </a:lnTo>
                  <a:lnTo>
                    <a:pt x="169" y="210"/>
                  </a:lnTo>
                  <a:lnTo>
                    <a:pt x="167" y="210"/>
                  </a:lnTo>
                  <a:lnTo>
                    <a:pt x="166" y="208"/>
                  </a:lnTo>
                  <a:lnTo>
                    <a:pt x="164" y="208"/>
                  </a:lnTo>
                  <a:lnTo>
                    <a:pt x="162" y="206"/>
                  </a:lnTo>
                  <a:lnTo>
                    <a:pt x="160" y="206"/>
                  </a:lnTo>
                  <a:lnTo>
                    <a:pt x="158" y="204"/>
                  </a:lnTo>
                  <a:lnTo>
                    <a:pt x="156" y="204"/>
                  </a:lnTo>
                  <a:lnTo>
                    <a:pt x="154" y="202"/>
                  </a:lnTo>
                  <a:lnTo>
                    <a:pt x="152" y="202"/>
                  </a:lnTo>
                  <a:lnTo>
                    <a:pt x="150" y="200"/>
                  </a:lnTo>
                  <a:lnTo>
                    <a:pt x="148" y="198"/>
                  </a:lnTo>
                  <a:lnTo>
                    <a:pt x="146" y="198"/>
                  </a:lnTo>
                  <a:lnTo>
                    <a:pt x="144" y="196"/>
                  </a:lnTo>
                  <a:lnTo>
                    <a:pt x="141" y="196"/>
                  </a:lnTo>
                  <a:lnTo>
                    <a:pt x="139" y="194"/>
                  </a:lnTo>
                  <a:lnTo>
                    <a:pt x="137" y="194"/>
                  </a:lnTo>
                  <a:lnTo>
                    <a:pt x="135" y="192"/>
                  </a:lnTo>
                  <a:lnTo>
                    <a:pt x="133" y="192"/>
                  </a:lnTo>
                  <a:lnTo>
                    <a:pt x="131" y="191"/>
                  </a:lnTo>
                  <a:lnTo>
                    <a:pt x="129" y="191"/>
                  </a:lnTo>
                  <a:lnTo>
                    <a:pt x="127" y="189"/>
                  </a:lnTo>
                  <a:lnTo>
                    <a:pt x="125" y="187"/>
                  </a:lnTo>
                  <a:lnTo>
                    <a:pt x="123" y="187"/>
                  </a:lnTo>
                  <a:lnTo>
                    <a:pt x="121" y="185"/>
                  </a:lnTo>
                  <a:lnTo>
                    <a:pt x="119" y="185"/>
                  </a:lnTo>
                  <a:lnTo>
                    <a:pt x="118" y="183"/>
                  </a:lnTo>
                  <a:lnTo>
                    <a:pt x="116" y="183"/>
                  </a:lnTo>
                  <a:lnTo>
                    <a:pt x="114" y="181"/>
                  </a:lnTo>
                  <a:lnTo>
                    <a:pt x="112" y="181"/>
                  </a:lnTo>
                  <a:lnTo>
                    <a:pt x="110" y="179"/>
                  </a:lnTo>
                  <a:lnTo>
                    <a:pt x="108" y="177"/>
                  </a:lnTo>
                  <a:lnTo>
                    <a:pt x="106" y="177"/>
                  </a:lnTo>
                  <a:lnTo>
                    <a:pt x="104" y="179"/>
                  </a:lnTo>
                  <a:lnTo>
                    <a:pt x="102" y="179"/>
                  </a:lnTo>
                  <a:lnTo>
                    <a:pt x="100" y="179"/>
                  </a:lnTo>
                  <a:lnTo>
                    <a:pt x="100" y="181"/>
                  </a:lnTo>
                  <a:lnTo>
                    <a:pt x="98" y="181"/>
                  </a:lnTo>
                  <a:lnTo>
                    <a:pt x="96" y="181"/>
                  </a:lnTo>
                  <a:lnTo>
                    <a:pt x="96" y="183"/>
                  </a:lnTo>
                  <a:lnTo>
                    <a:pt x="94" y="183"/>
                  </a:lnTo>
                  <a:lnTo>
                    <a:pt x="93" y="185"/>
                  </a:lnTo>
                  <a:lnTo>
                    <a:pt x="91" y="185"/>
                  </a:lnTo>
                  <a:lnTo>
                    <a:pt x="89" y="187"/>
                  </a:lnTo>
                  <a:lnTo>
                    <a:pt x="85" y="189"/>
                  </a:lnTo>
                  <a:lnTo>
                    <a:pt x="83" y="189"/>
                  </a:lnTo>
                  <a:lnTo>
                    <a:pt x="79" y="191"/>
                  </a:lnTo>
                  <a:lnTo>
                    <a:pt x="79" y="192"/>
                  </a:lnTo>
                  <a:lnTo>
                    <a:pt x="79" y="191"/>
                  </a:lnTo>
                  <a:lnTo>
                    <a:pt x="77" y="191"/>
                  </a:lnTo>
                  <a:lnTo>
                    <a:pt x="75" y="189"/>
                  </a:lnTo>
                  <a:lnTo>
                    <a:pt x="73" y="187"/>
                  </a:lnTo>
                  <a:lnTo>
                    <a:pt x="71" y="185"/>
                  </a:lnTo>
                  <a:lnTo>
                    <a:pt x="70" y="183"/>
                  </a:lnTo>
                  <a:lnTo>
                    <a:pt x="68" y="181"/>
                  </a:lnTo>
                  <a:lnTo>
                    <a:pt x="66" y="181"/>
                  </a:lnTo>
                  <a:lnTo>
                    <a:pt x="64" y="181"/>
                  </a:lnTo>
                  <a:lnTo>
                    <a:pt x="62" y="181"/>
                  </a:lnTo>
                  <a:lnTo>
                    <a:pt x="60" y="181"/>
                  </a:lnTo>
                  <a:lnTo>
                    <a:pt x="58" y="179"/>
                  </a:lnTo>
                  <a:lnTo>
                    <a:pt x="56" y="179"/>
                  </a:lnTo>
                  <a:lnTo>
                    <a:pt x="54" y="179"/>
                  </a:lnTo>
                  <a:lnTo>
                    <a:pt x="52" y="179"/>
                  </a:lnTo>
                  <a:lnTo>
                    <a:pt x="50" y="177"/>
                  </a:lnTo>
                  <a:lnTo>
                    <a:pt x="48" y="177"/>
                  </a:lnTo>
                  <a:lnTo>
                    <a:pt x="46" y="177"/>
                  </a:lnTo>
                  <a:lnTo>
                    <a:pt x="45" y="177"/>
                  </a:lnTo>
                  <a:lnTo>
                    <a:pt x="43" y="175"/>
                  </a:lnTo>
                  <a:lnTo>
                    <a:pt x="41" y="173"/>
                  </a:lnTo>
                  <a:lnTo>
                    <a:pt x="41" y="171"/>
                  </a:lnTo>
                  <a:lnTo>
                    <a:pt x="39" y="167"/>
                  </a:lnTo>
                  <a:lnTo>
                    <a:pt x="37" y="166"/>
                  </a:lnTo>
                  <a:lnTo>
                    <a:pt x="37" y="164"/>
                  </a:lnTo>
                  <a:lnTo>
                    <a:pt x="35" y="162"/>
                  </a:lnTo>
                  <a:lnTo>
                    <a:pt x="29" y="160"/>
                  </a:lnTo>
                  <a:lnTo>
                    <a:pt x="25" y="160"/>
                  </a:lnTo>
                  <a:lnTo>
                    <a:pt x="23" y="158"/>
                  </a:lnTo>
                  <a:lnTo>
                    <a:pt x="22" y="158"/>
                  </a:lnTo>
                  <a:lnTo>
                    <a:pt x="20" y="158"/>
                  </a:lnTo>
                  <a:lnTo>
                    <a:pt x="18" y="160"/>
                  </a:lnTo>
                  <a:lnTo>
                    <a:pt x="16" y="158"/>
                  </a:lnTo>
                  <a:lnTo>
                    <a:pt x="16" y="156"/>
                  </a:lnTo>
                  <a:lnTo>
                    <a:pt x="14" y="154"/>
                  </a:lnTo>
                  <a:lnTo>
                    <a:pt x="12" y="152"/>
                  </a:lnTo>
                  <a:lnTo>
                    <a:pt x="12" y="150"/>
                  </a:lnTo>
                  <a:lnTo>
                    <a:pt x="12" y="148"/>
                  </a:lnTo>
                  <a:lnTo>
                    <a:pt x="12" y="144"/>
                  </a:lnTo>
                  <a:lnTo>
                    <a:pt x="10" y="143"/>
                  </a:lnTo>
                  <a:lnTo>
                    <a:pt x="8" y="141"/>
                  </a:lnTo>
                  <a:lnTo>
                    <a:pt x="6" y="137"/>
                  </a:lnTo>
                  <a:lnTo>
                    <a:pt x="4" y="133"/>
                  </a:lnTo>
                  <a:lnTo>
                    <a:pt x="2" y="131"/>
                  </a:lnTo>
                  <a:lnTo>
                    <a:pt x="2" y="129"/>
                  </a:lnTo>
                  <a:lnTo>
                    <a:pt x="2" y="127"/>
                  </a:lnTo>
                  <a:lnTo>
                    <a:pt x="8" y="123"/>
                  </a:lnTo>
                  <a:lnTo>
                    <a:pt x="10" y="123"/>
                  </a:lnTo>
                  <a:lnTo>
                    <a:pt x="10" y="121"/>
                  </a:lnTo>
                  <a:lnTo>
                    <a:pt x="10" y="119"/>
                  </a:lnTo>
                  <a:lnTo>
                    <a:pt x="10" y="118"/>
                  </a:lnTo>
                  <a:lnTo>
                    <a:pt x="8" y="118"/>
                  </a:lnTo>
                  <a:lnTo>
                    <a:pt x="8" y="116"/>
                  </a:lnTo>
                  <a:lnTo>
                    <a:pt x="8" y="114"/>
                  </a:lnTo>
                  <a:lnTo>
                    <a:pt x="6" y="110"/>
                  </a:lnTo>
                  <a:lnTo>
                    <a:pt x="6" y="108"/>
                  </a:lnTo>
                  <a:lnTo>
                    <a:pt x="8" y="108"/>
                  </a:lnTo>
                  <a:lnTo>
                    <a:pt x="8" y="106"/>
                  </a:lnTo>
                  <a:lnTo>
                    <a:pt x="8" y="104"/>
                  </a:lnTo>
                  <a:lnTo>
                    <a:pt x="10" y="104"/>
                  </a:lnTo>
                  <a:lnTo>
                    <a:pt x="10" y="100"/>
                  </a:lnTo>
                  <a:lnTo>
                    <a:pt x="10" y="98"/>
                  </a:lnTo>
                  <a:lnTo>
                    <a:pt x="8" y="93"/>
                  </a:lnTo>
                  <a:lnTo>
                    <a:pt x="8" y="85"/>
                  </a:lnTo>
                  <a:lnTo>
                    <a:pt x="8" y="83"/>
                  </a:lnTo>
                  <a:lnTo>
                    <a:pt x="8" y="79"/>
                  </a:lnTo>
                  <a:lnTo>
                    <a:pt x="8" y="77"/>
                  </a:lnTo>
                  <a:lnTo>
                    <a:pt x="8" y="72"/>
                  </a:lnTo>
                  <a:lnTo>
                    <a:pt x="6" y="68"/>
                  </a:lnTo>
                  <a:lnTo>
                    <a:pt x="4" y="64"/>
                  </a:lnTo>
                  <a:lnTo>
                    <a:pt x="2" y="60"/>
                  </a:lnTo>
                  <a:lnTo>
                    <a:pt x="0" y="60"/>
                  </a:lnTo>
                  <a:lnTo>
                    <a:pt x="0" y="58"/>
                  </a:lnTo>
                  <a:lnTo>
                    <a:pt x="4" y="56"/>
                  </a:lnTo>
                  <a:lnTo>
                    <a:pt x="8" y="54"/>
                  </a:lnTo>
                  <a:lnTo>
                    <a:pt x="10" y="54"/>
                  </a:lnTo>
                  <a:lnTo>
                    <a:pt x="12" y="50"/>
                  </a:lnTo>
                  <a:lnTo>
                    <a:pt x="14" y="48"/>
                  </a:lnTo>
                  <a:lnTo>
                    <a:pt x="14" y="47"/>
                  </a:lnTo>
                  <a:lnTo>
                    <a:pt x="16" y="45"/>
                  </a:lnTo>
                  <a:lnTo>
                    <a:pt x="16" y="43"/>
                  </a:lnTo>
                  <a:lnTo>
                    <a:pt x="16" y="41"/>
                  </a:lnTo>
                  <a:lnTo>
                    <a:pt x="14" y="39"/>
                  </a:lnTo>
                  <a:lnTo>
                    <a:pt x="14" y="37"/>
                  </a:lnTo>
                  <a:lnTo>
                    <a:pt x="14" y="35"/>
                  </a:lnTo>
                  <a:lnTo>
                    <a:pt x="14" y="33"/>
                  </a:lnTo>
                  <a:lnTo>
                    <a:pt x="14" y="31"/>
                  </a:lnTo>
                  <a:lnTo>
                    <a:pt x="16" y="29"/>
                  </a:lnTo>
                  <a:lnTo>
                    <a:pt x="18" y="29"/>
                  </a:lnTo>
                  <a:lnTo>
                    <a:pt x="20" y="27"/>
                  </a:lnTo>
                  <a:lnTo>
                    <a:pt x="22" y="25"/>
                  </a:lnTo>
                  <a:lnTo>
                    <a:pt x="22" y="24"/>
                  </a:lnTo>
                  <a:lnTo>
                    <a:pt x="23" y="24"/>
                  </a:lnTo>
                  <a:lnTo>
                    <a:pt x="25" y="22"/>
                  </a:lnTo>
                  <a:lnTo>
                    <a:pt x="31" y="18"/>
                  </a:lnTo>
                  <a:lnTo>
                    <a:pt x="35" y="16"/>
                  </a:lnTo>
                  <a:lnTo>
                    <a:pt x="37" y="16"/>
                  </a:lnTo>
                  <a:lnTo>
                    <a:pt x="37" y="14"/>
                  </a:lnTo>
                  <a:lnTo>
                    <a:pt x="35" y="14"/>
                  </a:lnTo>
                  <a:lnTo>
                    <a:pt x="35" y="12"/>
                  </a:lnTo>
                  <a:lnTo>
                    <a:pt x="35" y="10"/>
                  </a:lnTo>
                  <a:lnTo>
                    <a:pt x="35" y="8"/>
                  </a:lnTo>
                  <a:lnTo>
                    <a:pt x="35" y="6"/>
                  </a:lnTo>
                  <a:lnTo>
                    <a:pt x="35" y="4"/>
                  </a:lnTo>
                  <a:lnTo>
                    <a:pt x="35" y="2"/>
                  </a:lnTo>
                  <a:lnTo>
                    <a:pt x="35" y="0"/>
                  </a:lnTo>
                  <a:lnTo>
                    <a:pt x="37" y="0"/>
                  </a:lnTo>
                  <a:lnTo>
                    <a:pt x="37" y="2"/>
                  </a:lnTo>
                  <a:lnTo>
                    <a:pt x="39" y="2"/>
                  </a:lnTo>
                  <a:lnTo>
                    <a:pt x="41" y="2"/>
                  </a:lnTo>
                  <a:lnTo>
                    <a:pt x="39" y="2"/>
                  </a:lnTo>
                  <a:lnTo>
                    <a:pt x="41" y="2"/>
                  </a:lnTo>
                  <a:lnTo>
                    <a:pt x="45" y="4"/>
                  </a:lnTo>
                  <a:lnTo>
                    <a:pt x="45" y="6"/>
                  </a:lnTo>
                  <a:lnTo>
                    <a:pt x="46" y="6"/>
                  </a:lnTo>
                  <a:lnTo>
                    <a:pt x="48" y="8"/>
                  </a:lnTo>
                  <a:lnTo>
                    <a:pt x="54" y="8"/>
                  </a:lnTo>
                  <a:lnTo>
                    <a:pt x="56" y="8"/>
                  </a:lnTo>
                  <a:lnTo>
                    <a:pt x="60" y="6"/>
                  </a:lnTo>
                  <a:lnTo>
                    <a:pt x="62" y="6"/>
                  </a:lnTo>
                  <a:lnTo>
                    <a:pt x="64" y="6"/>
                  </a:lnTo>
                  <a:lnTo>
                    <a:pt x="66" y="6"/>
                  </a:lnTo>
                  <a:lnTo>
                    <a:pt x="68" y="8"/>
                  </a:lnTo>
                  <a:lnTo>
                    <a:pt x="70" y="8"/>
                  </a:lnTo>
                  <a:lnTo>
                    <a:pt x="71" y="8"/>
                  </a:lnTo>
                  <a:lnTo>
                    <a:pt x="73" y="8"/>
                  </a:lnTo>
                  <a:lnTo>
                    <a:pt x="75" y="10"/>
                  </a:lnTo>
                  <a:lnTo>
                    <a:pt x="77" y="10"/>
                  </a:lnTo>
                  <a:lnTo>
                    <a:pt x="79" y="10"/>
                  </a:lnTo>
                  <a:lnTo>
                    <a:pt x="81" y="12"/>
                  </a:lnTo>
                  <a:lnTo>
                    <a:pt x="83" y="14"/>
                  </a:lnTo>
                  <a:lnTo>
                    <a:pt x="85" y="14"/>
                  </a:lnTo>
                  <a:lnTo>
                    <a:pt x="87" y="14"/>
                  </a:lnTo>
                  <a:lnTo>
                    <a:pt x="89" y="16"/>
                  </a:lnTo>
                  <a:lnTo>
                    <a:pt x="93" y="16"/>
                  </a:lnTo>
                  <a:lnTo>
                    <a:pt x="94" y="16"/>
                  </a:lnTo>
                  <a:lnTo>
                    <a:pt x="94" y="18"/>
                  </a:lnTo>
                  <a:lnTo>
                    <a:pt x="96" y="18"/>
                  </a:lnTo>
                  <a:lnTo>
                    <a:pt x="96" y="20"/>
                  </a:lnTo>
                  <a:lnTo>
                    <a:pt x="96" y="22"/>
                  </a:lnTo>
                  <a:lnTo>
                    <a:pt x="96" y="24"/>
                  </a:lnTo>
                  <a:lnTo>
                    <a:pt x="96" y="25"/>
                  </a:lnTo>
                  <a:lnTo>
                    <a:pt x="98" y="29"/>
                  </a:lnTo>
                  <a:lnTo>
                    <a:pt x="100" y="33"/>
                  </a:lnTo>
                  <a:lnTo>
                    <a:pt x="102" y="33"/>
                  </a:lnTo>
                  <a:lnTo>
                    <a:pt x="102" y="35"/>
                  </a:lnTo>
                  <a:lnTo>
                    <a:pt x="108" y="37"/>
                  </a:lnTo>
                  <a:lnTo>
                    <a:pt x="112" y="37"/>
                  </a:lnTo>
                  <a:lnTo>
                    <a:pt x="118" y="37"/>
                  </a:lnTo>
                  <a:lnTo>
                    <a:pt x="121" y="39"/>
                  </a:lnTo>
                  <a:lnTo>
                    <a:pt x="125" y="39"/>
                  </a:lnTo>
                  <a:lnTo>
                    <a:pt x="127" y="41"/>
                  </a:lnTo>
                  <a:lnTo>
                    <a:pt x="129" y="41"/>
                  </a:lnTo>
                  <a:lnTo>
                    <a:pt x="131" y="41"/>
                  </a:lnTo>
                  <a:lnTo>
                    <a:pt x="133" y="43"/>
                  </a:lnTo>
                  <a:lnTo>
                    <a:pt x="135" y="43"/>
                  </a:lnTo>
                  <a:lnTo>
                    <a:pt x="137" y="43"/>
                  </a:lnTo>
                  <a:lnTo>
                    <a:pt x="137" y="45"/>
                  </a:lnTo>
                  <a:lnTo>
                    <a:pt x="139" y="45"/>
                  </a:lnTo>
                  <a:lnTo>
                    <a:pt x="141" y="47"/>
                  </a:lnTo>
                  <a:lnTo>
                    <a:pt x="142" y="47"/>
                  </a:lnTo>
                  <a:lnTo>
                    <a:pt x="144" y="48"/>
                  </a:lnTo>
                  <a:lnTo>
                    <a:pt x="148" y="50"/>
                  </a:lnTo>
                  <a:lnTo>
                    <a:pt x="148" y="52"/>
                  </a:lnTo>
                  <a:lnTo>
                    <a:pt x="150" y="52"/>
                  </a:lnTo>
                  <a:lnTo>
                    <a:pt x="150" y="54"/>
                  </a:lnTo>
                  <a:lnTo>
                    <a:pt x="154" y="54"/>
                  </a:lnTo>
                  <a:lnTo>
                    <a:pt x="154" y="56"/>
                  </a:lnTo>
                  <a:lnTo>
                    <a:pt x="156" y="56"/>
                  </a:lnTo>
                  <a:lnTo>
                    <a:pt x="158" y="56"/>
                  </a:lnTo>
                  <a:lnTo>
                    <a:pt x="160" y="54"/>
                  </a:lnTo>
                  <a:lnTo>
                    <a:pt x="162" y="54"/>
                  </a:lnTo>
                  <a:lnTo>
                    <a:pt x="164" y="52"/>
                  </a:lnTo>
                  <a:lnTo>
                    <a:pt x="167" y="50"/>
                  </a:lnTo>
                  <a:lnTo>
                    <a:pt x="169" y="48"/>
                  </a:lnTo>
                  <a:lnTo>
                    <a:pt x="169" y="47"/>
                  </a:lnTo>
                  <a:lnTo>
                    <a:pt x="171" y="45"/>
                  </a:lnTo>
                  <a:lnTo>
                    <a:pt x="171" y="43"/>
                  </a:lnTo>
                  <a:lnTo>
                    <a:pt x="173" y="41"/>
                  </a:lnTo>
                  <a:lnTo>
                    <a:pt x="173" y="37"/>
                  </a:lnTo>
                  <a:lnTo>
                    <a:pt x="171" y="37"/>
                  </a:lnTo>
                  <a:lnTo>
                    <a:pt x="171" y="35"/>
                  </a:lnTo>
                  <a:lnTo>
                    <a:pt x="169" y="31"/>
                  </a:lnTo>
                  <a:lnTo>
                    <a:pt x="169" y="29"/>
                  </a:lnTo>
                  <a:lnTo>
                    <a:pt x="169" y="27"/>
                  </a:lnTo>
                  <a:lnTo>
                    <a:pt x="169" y="25"/>
                  </a:lnTo>
                  <a:lnTo>
                    <a:pt x="169" y="24"/>
                  </a:lnTo>
                  <a:lnTo>
                    <a:pt x="171" y="20"/>
                  </a:lnTo>
                  <a:lnTo>
                    <a:pt x="175" y="18"/>
                  </a:lnTo>
                  <a:lnTo>
                    <a:pt x="175" y="16"/>
                  </a:lnTo>
                  <a:lnTo>
                    <a:pt x="177" y="16"/>
                  </a:lnTo>
                  <a:lnTo>
                    <a:pt x="177" y="14"/>
                  </a:lnTo>
                  <a:lnTo>
                    <a:pt x="179" y="12"/>
                  </a:lnTo>
                  <a:lnTo>
                    <a:pt x="183" y="12"/>
                  </a:lnTo>
                  <a:lnTo>
                    <a:pt x="185" y="10"/>
                  </a:lnTo>
                  <a:lnTo>
                    <a:pt x="187" y="8"/>
                  </a:lnTo>
                  <a:lnTo>
                    <a:pt x="189" y="8"/>
                  </a:lnTo>
                  <a:lnTo>
                    <a:pt x="190" y="8"/>
                  </a:lnTo>
                  <a:lnTo>
                    <a:pt x="192" y="8"/>
                  </a:lnTo>
                  <a:lnTo>
                    <a:pt x="194" y="8"/>
                  </a:lnTo>
                  <a:lnTo>
                    <a:pt x="196" y="6"/>
                  </a:lnTo>
                  <a:lnTo>
                    <a:pt x="198" y="6"/>
                  </a:lnTo>
                  <a:lnTo>
                    <a:pt x="200" y="6"/>
                  </a:lnTo>
                  <a:lnTo>
                    <a:pt x="204" y="6"/>
                  </a:lnTo>
                  <a:lnTo>
                    <a:pt x="206" y="6"/>
                  </a:lnTo>
                  <a:lnTo>
                    <a:pt x="208" y="6"/>
                  </a:lnTo>
                  <a:lnTo>
                    <a:pt x="210" y="8"/>
                  </a:lnTo>
                  <a:lnTo>
                    <a:pt x="212" y="8"/>
                  </a:lnTo>
                  <a:lnTo>
                    <a:pt x="215" y="10"/>
                  </a:lnTo>
                  <a:lnTo>
                    <a:pt x="217" y="10"/>
                  </a:lnTo>
                  <a:lnTo>
                    <a:pt x="219" y="10"/>
                  </a:lnTo>
                  <a:lnTo>
                    <a:pt x="219" y="12"/>
                  </a:lnTo>
                  <a:lnTo>
                    <a:pt x="219" y="14"/>
                  </a:lnTo>
                  <a:lnTo>
                    <a:pt x="221" y="14"/>
                  </a:lnTo>
                  <a:lnTo>
                    <a:pt x="221" y="16"/>
                  </a:lnTo>
                  <a:lnTo>
                    <a:pt x="219" y="16"/>
                  </a:lnTo>
                  <a:lnTo>
                    <a:pt x="219" y="18"/>
                  </a:lnTo>
                  <a:lnTo>
                    <a:pt x="221" y="18"/>
                  </a:lnTo>
                  <a:lnTo>
                    <a:pt x="221" y="20"/>
                  </a:lnTo>
                  <a:lnTo>
                    <a:pt x="223" y="20"/>
                  </a:lnTo>
                  <a:lnTo>
                    <a:pt x="225" y="20"/>
                  </a:lnTo>
                  <a:lnTo>
                    <a:pt x="227" y="20"/>
                  </a:lnTo>
                  <a:lnTo>
                    <a:pt x="229" y="20"/>
                  </a:lnTo>
                  <a:lnTo>
                    <a:pt x="231" y="20"/>
                  </a:lnTo>
                  <a:lnTo>
                    <a:pt x="235" y="22"/>
                  </a:lnTo>
                  <a:lnTo>
                    <a:pt x="235" y="24"/>
                  </a:lnTo>
                  <a:lnTo>
                    <a:pt x="237" y="24"/>
                  </a:lnTo>
                  <a:lnTo>
                    <a:pt x="238" y="24"/>
                  </a:lnTo>
                  <a:lnTo>
                    <a:pt x="242" y="24"/>
                  </a:lnTo>
                  <a:lnTo>
                    <a:pt x="244" y="24"/>
                  </a:lnTo>
                  <a:lnTo>
                    <a:pt x="246" y="24"/>
                  </a:lnTo>
                  <a:lnTo>
                    <a:pt x="248" y="24"/>
                  </a:lnTo>
                  <a:lnTo>
                    <a:pt x="250" y="24"/>
                  </a:lnTo>
                  <a:lnTo>
                    <a:pt x="250" y="25"/>
                  </a:lnTo>
                  <a:lnTo>
                    <a:pt x="252" y="27"/>
                  </a:lnTo>
                  <a:lnTo>
                    <a:pt x="252" y="29"/>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8" name="Freeform 137"/>
            <p:cNvSpPr>
              <a:spLocks/>
            </p:cNvSpPr>
            <p:nvPr/>
          </p:nvSpPr>
          <p:spPr bwMode="auto">
            <a:xfrm>
              <a:off x="3487738" y="4471988"/>
              <a:ext cx="3175" cy="9525"/>
            </a:xfrm>
            <a:custGeom>
              <a:avLst/>
              <a:gdLst>
                <a:gd name="T0" fmla="*/ 2 w 2"/>
                <a:gd name="T1" fmla="*/ 6 h 6"/>
                <a:gd name="T2" fmla="*/ 2 w 2"/>
                <a:gd name="T3" fmla="*/ 6 h 6"/>
                <a:gd name="T4" fmla="*/ 2 w 2"/>
                <a:gd name="T5" fmla="*/ 6 h 6"/>
                <a:gd name="T6" fmla="*/ 0 w 2"/>
                <a:gd name="T7" fmla="*/ 6 h 6"/>
                <a:gd name="T8" fmla="*/ 0 w 2"/>
                <a:gd name="T9" fmla="*/ 6 h 6"/>
                <a:gd name="T10" fmla="*/ 0 w 2"/>
                <a:gd name="T11" fmla="*/ 6 h 6"/>
                <a:gd name="T12" fmla="*/ 0 w 2"/>
                <a:gd name="T13" fmla="*/ 6 h 6"/>
                <a:gd name="T14" fmla="*/ 0 w 2"/>
                <a:gd name="T15" fmla="*/ 4 h 6"/>
                <a:gd name="T16" fmla="*/ 0 w 2"/>
                <a:gd name="T17" fmla="*/ 4 h 6"/>
                <a:gd name="T18" fmla="*/ 0 w 2"/>
                <a:gd name="T19" fmla="*/ 4 h 6"/>
                <a:gd name="T20" fmla="*/ 0 w 2"/>
                <a:gd name="T21" fmla="*/ 4 h 6"/>
                <a:gd name="T22" fmla="*/ 0 w 2"/>
                <a:gd name="T23" fmla="*/ 4 h 6"/>
                <a:gd name="T24" fmla="*/ 0 w 2"/>
                <a:gd name="T25" fmla="*/ 4 h 6"/>
                <a:gd name="T26" fmla="*/ 0 w 2"/>
                <a:gd name="T27" fmla="*/ 4 h 6"/>
                <a:gd name="T28" fmla="*/ 0 w 2"/>
                <a:gd name="T29" fmla="*/ 4 h 6"/>
                <a:gd name="T30" fmla="*/ 0 w 2"/>
                <a:gd name="T31" fmla="*/ 4 h 6"/>
                <a:gd name="T32" fmla="*/ 0 w 2"/>
                <a:gd name="T33" fmla="*/ 4 h 6"/>
                <a:gd name="T34" fmla="*/ 0 w 2"/>
                <a:gd name="T35" fmla="*/ 4 h 6"/>
                <a:gd name="T36" fmla="*/ 0 w 2"/>
                <a:gd name="T37" fmla="*/ 2 h 6"/>
                <a:gd name="T38" fmla="*/ 0 w 2"/>
                <a:gd name="T39" fmla="*/ 2 h 6"/>
                <a:gd name="T40" fmla="*/ 0 w 2"/>
                <a:gd name="T41" fmla="*/ 2 h 6"/>
                <a:gd name="T42" fmla="*/ 0 w 2"/>
                <a:gd name="T43" fmla="*/ 2 h 6"/>
                <a:gd name="T44" fmla="*/ 0 w 2"/>
                <a:gd name="T45" fmla="*/ 2 h 6"/>
                <a:gd name="T46" fmla="*/ 0 w 2"/>
                <a:gd name="T47" fmla="*/ 2 h 6"/>
                <a:gd name="T48" fmla="*/ 0 w 2"/>
                <a:gd name="T49" fmla="*/ 2 h 6"/>
                <a:gd name="T50" fmla="*/ 0 w 2"/>
                <a:gd name="T51" fmla="*/ 0 h 6"/>
                <a:gd name="T52" fmla="*/ 2 w 2"/>
                <a:gd name="T53" fmla="*/ 0 h 6"/>
                <a:gd name="T54" fmla="*/ 2 w 2"/>
                <a:gd name="T55" fmla="*/ 0 h 6"/>
                <a:gd name="T56" fmla="*/ 2 w 2"/>
                <a:gd name="T57" fmla="*/ 0 h 6"/>
                <a:gd name="T58" fmla="*/ 2 w 2"/>
                <a:gd name="T59" fmla="*/ 0 h 6"/>
                <a:gd name="T60" fmla="*/ 2 w 2"/>
                <a:gd name="T61" fmla="*/ 0 h 6"/>
                <a:gd name="T62" fmla="*/ 2 w 2"/>
                <a:gd name="T63" fmla="*/ 0 h 6"/>
                <a:gd name="T64" fmla="*/ 2 w 2"/>
                <a:gd name="T65" fmla="*/ 0 h 6"/>
                <a:gd name="T66" fmla="*/ 2 w 2"/>
                <a:gd name="T67" fmla="*/ 0 h 6"/>
                <a:gd name="T68" fmla="*/ 2 w 2"/>
                <a:gd name="T69" fmla="*/ 0 h 6"/>
                <a:gd name="T70" fmla="*/ 2 w 2"/>
                <a:gd name="T71" fmla="*/ 0 h 6"/>
                <a:gd name="T72" fmla="*/ 2 w 2"/>
                <a:gd name="T73" fmla="*/ 2 h 6"/>
                <a:gd name="T74" fmla="*/ 2 w 2"/>
                <a:gd name="T75" fmla="*/ 2 h 6"/>
                <a:gd name="T76" fmla="*/ 2 w 2"/>
                <a:gd name="T77" fmla="*/ 2 h 6"/>
                <a:gd name="T78" fmla="*/ 2 w 2"/>
                <a:gd name="T79" fmla="*/ 4 h 6"/>
                <a:gd name="T80" fmla="*/ 2 w 2"/>
                <a:gd name="T81" fmla="*/ 4 h 6"/>
                <a:gd name="T82" fmla="*/ 2 w 2"/>
                <a:gd name="T83" fmla="*/ 6 h 6"/>
                <a:gd name="T84" fmla="*/ 2 w 2"/>
                <a:gd name="T85" fmla="*/ 6 h 6"/>
                <a:gd name="T86" fmla="*/ 2 w 2"/>
                <a:gd name="T87" fmla="*/ 6 h 6"/>
                <a:gd name="T88" fmla="*/ 2 w 2"/>
                <a:gd name="T89" fmla="*/ 6 h 6"/>
                <a:gd name="T90" fmla="*/ 2 w 2"/>
                <a:gd name="T91" fmla="*/ 6 h 6"/>
                <a:gd name="T92" fmla="*/ 2 w 2"/>
                <a:gd name="T93" fmla="*/ 6 h 6"/>
                <a:gd name="T94" fmla="*/ 2 w 2"/>
                <a:gd name="T95" fmla="*/ 6 h 6"/>
                <a:gd name="T96" fmla="*/ 2 w 2"/>
                <a:gd name="T97" fmla="*/ 6 h 6"/>
                <a:gd name="T98" fmla="*/ 2 w 2"/>
                <a:gd name="T9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 h="6">
                  <a:moveTo>
                    <a:pt x="2" y="6"/>
                  </a:moveTo>
                  <a:lnTo>
                    <a:pt x="2" y="6"/>
                  </a:lnTo>
                  <a:lnTo>
                    <a:pt x="2" y="6"/>
                  </a:lnTo>
                  <a:lnTo>
                    <a:pt x="0" y="6"/>
                  </a:lnTo>
                  <a:lnTo>
                    <a:pt x="0" y="6"/>
                  </a:lnTo>
                  <a:lnTo>
                    <a:pt x="0" y="6"/>
                  </a:lnTo>
                  <a:lnTo>
                    <a:pt x="0" y="6"/>
                  </a:lnTo>
                  <a:lnTo>
                    <a:pt x="0" y="4"/>
                  </a:lnTo>
                  <a:lnTo>
                    <a:pt x="0" y="4"/>
                  </a:lnTo>
                  <a:lnTo>
                    <a:pt x="0" y="4"/>
                  </a:lnTo>
                  <a:lnTo>
                    <a:pt x="0" y="4"/>
                  </a:lnTo>
                  <a:lnTo>
                    <a:pt x="0" y="4"/>
                  </a:lnTo>
                  <a:lnTo>
                    <a:pt x="0" y="4"/>
                  </a:lnTo>
                  <a:lnTo>
                    <a:pt x="0" y="4"/>
                  </a:lnTo>
                  <a:lnTo>
                    <a:pt x="0" y="4"/>
                  </a:lnTo>
                  <a:lnTo>
                    <a:pt x="0" y="4"/>
                  </a:lnTo>
                  <a:lnTo>
                    <a:pt x="0" y="4"/>
                  </a:lnTo>
                  <a:lnTo>
                    <a:pt x="0" y="4"/>
                  </a:lnTo>
                  <a:lnTo>
                    <a:pt x="0" y="2"/>
                  </a:lnTo>
                  <a:lnTo>
                    <a:pt x="0" y="2"/>
                  </a:lnTo>
                  <a:lnTo>
                    <a:pt x="0" y="2"/>
                  </a:lnTo>
                  <a:lnTo>
                    <a:pt x="0" y="2"/>
                  </a:lnTo>
                  <a:lnTo>
                    <a:pt x="0" y="2"/>
                  </a:lnTo>
                  <a:lnTo>
                    <a:pt x="0" y="2"/>
                  </a:lnTo>
                  <a:lnTo>
                    <a:pt x="0" y="2"/>
                  </a:lnTo>
                  <a:lnTo>
                    <a:pt x="0" y="0"/>
                  </a:lnTo>
                  <a:lnTo>
                    <a:pt x="2" y="0"/>
                  </a:lnTo>
                  <a:lnTo>
                    <a:pt x="2" y="0"/>
                  </a:lnTo>
                  <a:lnTo>
                    <a:pt x="2" y="0"/>
                  </a:lnTo>
                  <a:lnTo>
                    <a:pt x="2" y="0"/>
                  </a:lnTo>
                  <a:lnTo>
                    <a:pt x="2" y="0"/>
                  </a:lnTo>
                  <a:lnTo>
                    <a:pt x="2" y="0"/>
                  </a:lnTo>
                  <a:lnTo>
                    <a:pt x="2" y="0"/>
                  </a:lnTo>
                  <a:lnTo>
                    <a:pt x="2" y="0"/>
                  </a:lnTo>
                  <a:lnTo>
                    <a:pt x="2" y="0"/>
                  </a:lnTo>
                  <a:lnTo>
                    <a:pt x="2" y="0"/>
                  </a:lnTo>
                  <a:lnTo>
                    <a:pt x="2" y="2"/>
                  </a:lnTo>
                  <a:lnTo>
                    <a:pt x="2" y="2"/>
                  </a:lnTo>
                  <a:lnTo>
                    <a:pt x="2" y="2"/>
                  </a:lnTo>
                  <a:lnTo>
                    <a:pt x="2" y="4"/>
                  </a:lnTo>
                  <a:lnTo>
                    <a:pt x="2" y="4"/>
                  </a:lnTo>
                  <a:lnTo>
                    <a:pt x="2" y="6"/>
                  </a:lnTo>
                  <a:lnTo>
                    <a:pt x="2" y="6"/>
                  </a:lnTo>
                  <a:lnTo>
                    <a:pt x="2" y="6"/>
                  </a:lnTo>
                  <a:lnTo>
                    <a:pt x="2" y="6"/>
                  </a:lnTo>
                  <a:lnTo>
                    <a:pt x="2" y="6"/>
                  </a:lnTo>
                  <a:lnTo>
                    <a:pt x="2" y="6"/>
                  </a:lnTo>
                  <a:lnTo>
                    <a:pt x="2" y="6"/>
                  </a:lnTo>
                  <a:lnTo>
                    <a:pt x="2" y="6"/>
                  </a:lnTo>
                  <a:lnTo>
                    <a:pt x="2"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9" name="Freeform 138"/>
            <p:cNvSpPr>
              <a:spLocks/>
            </p:cNvSpPr>
            <p:nvPr/>
          </p:nvSpPr>
          <p:spPr bwMode="auto">
            <a:xfrm>
              <a:off x="5267325" y="3473450"/>
              <a:ext cx="6350" cy="9525"/>
            </a:xfrm>
            <a:custGeom>
              <a:avLst/>
              <a:gdLst>
                <a:gd name="T0" fmla="*/ 2 w 4"/>
                <a:gd name="T1" fmla="*/ 6 h 6"/>
                <a:gd name="T2" fmla="*/ 2 w 4"/>
                <a:gd name="T3" fmla="*/ 6 h 6"/>
                <a:gd name="T4" fmla="*/ 2 w 4"/>
                <a:gd name="T5" fmla="*/ 6 h 6"/>
                <a:gd name="T6" fmla="*/ 0 w 4"/>
                <a:gd name="T7" fmla="*/ 6 h 6"/>
                <a:gd name="T8" fmla="*/ 0 w 4"/>
                <a:gd name="T9" fmla="*/ 6 h 6"/>
                <a:gd name="T10" fmla="*/ 0 w 4"/>
                <a:gd name="T11" fmla="*/ 6 h 6"/>
                <a:gd name="T12" fmla="*/ 2 w 4"/>
                <a:gd name="T13" fmla="*/ 6 h 6"/>
                <a:gd name="T14" fmla="*/ 2 w 4"/>
                <a:gd name="T15" fmla="*/ 4 h 6"/>
                <a:gd name="T16" fmla="*/ 2 w 4"/>
                <a:gd name="T17" fmla="*/ 4 h 6"/>
                <a:gd name="T18" fmla="*/ 2 w 4"/>
                <a:gd name="T19" fmla="*/ 4 h 6"/>
                <a:gd name="T20" fmla="*/ 2 w 4"/>
                <a:gd name="T21" fmla="*/ 4 h 6"/>
                <a:gd name="T22" fmla="*/ 0 w 4"/>
                <a:gd name="T23" fmla="*/ 4 h 6"/>
                <a:gd name="T24" fmla="*/ 0 w 4"/>
                <a:gd name="T25" fmla="*/ 2 h 6"/>
                <a:gd name="T26" fmla="*/ 2 w 4"/>
                <a:gd name="T27" fmla="*/ 2 h 6"/>
                <a:gd name="T28" fmla="*/ 2 w 4"/>
                <a:gd name="T29" fmla="*/ 0 h 6"/>
                <a:gd name="T30" fmla="*/ 2 w 4"/>
                <a:gd name="T31" fmla="*/ 2 h 6"/>
                <a:gd name="T32" fmla="*/ 2 w 4"/>
                <a:gd name="T33" fmla="*/ 2 h 6"/>
                <a:gd name="T34" fmla="*/ 2 w 4"/>
                <a:gd name="T35" fmla="*/ 2 h 6"/>
                <a:gd name="T36" fmla="*/ 2 w 4"/>
                <a:gd name="T37" fmla="*/ 2 h 6"/>
                <a:gd name="T38" fmla="*/ 2 w 4"/>
                <a:gd name="T39" fmla="*/ 2 h 6"/>
                <a:gd name="T40" fmla="*/ 2 w 4"/>
                <a:gd name="T41" fmla="*/ 2 h 6"/>
                <a:gd name="T42" fmla="*/ 2 w 4"/>
                <a:gd name="T43" fmla="*/ 2 h 6"/>
                <a:gd name="T44" fmla="*/ 2 w 4"/>
                <a:gd name="T45" fmla="*/ 4 h 6"/>
                <a:gd name="T46" fmla="*/ 2 w 4"/>
                <a:gd name="T47" fmla="*/ 4 h 6"/>
                <a:gd name="T48" fmla="*/ 2 w 4"/>
                <a:gd name="T49" fmla="*/ 4 h 6"/>
                <a:gd name="T50" fmla="*/ 2 w 4"/>
                <a:gd name="T51" fmla="*/ 4 h 6"/>
                <a:gd name="T52" fmla="*/ 4 w 4"/>
                <a:gd name="T53" fmla="*/ 4 h 6"/>
                <a:gd name="T54" fmla="*/ 2 w 4"/>
                <a:gd name="T55" fmla="*/ 6 h 6"/>
                <a:gd name="T56" fmla="*/ 2 w 4"/>
                <a:gd name="T5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 h="6">
                  <a:moveTo>
                    <a:pt x="2" y="6"/>
                  </a:moveTo>
                  <a:lnTo>
                    <a:pt x="2" y="6"/>
                  </a:lnTo>
                  <a:lnTo>
                    <a:pt x="2" y="6"/>
                  </a:lnTo>
                  <a:lnTo>
                    <a:pt x="0" y="6"/>
                  </a:lnTo>
                  <a:lnTo>
                    <a:pt x="0" y="6"/>
                  </a:lnTo>
                  <a:lnTo>
                    <a:pt x="0" y="6"/>
                  </a:lnTo>
                  <a:lnTo>
                    <a:pt x="2" y="6"/>
                  </a:lnTo>
                  <a:lnTo>
                    <a:pt x="2" y="4"/>
                  </a:lnTo>
                  <a:lnTo>
                    <a:pt x="2" y="4"/>
                  </a:lnTo>
                  <a:lnTo>
                    <a:pt x="2" y="4"/>
                  </a:lnTo>
                  <a:lnTo>
                    <a:pt x="2" y="4"/>
                  </a:lnTo>
                  <a:lnTo>
                    <a:pt x="0" y="4"/>
                  </a:lnTo>
                  <a:lnTo>
                    <a:pt x="0" y="2"/>
                  </a:lnTo>
                  <a:lnTo>
                    <a:pt x="2" y="2"/>
                  </a:lnTo>
                  <a:lnTo>
                    <a:pt x="2" y="0"/>
                  </a:lnTo>
                  <a:lnTo>
                    <a:pt x="2" y="2"/>
                  </a:lnTo>
                  <a:lnTo>
                    <a:pt x="2" y="2"/>
                  </a:lnTo>
                  <a:lnTo>
                    <a:pt x="2" y="2"/>
                  </a:lnTo>
                  <a:lnTo>
                    <a:pt x="2" y="2"/>
                  </a:lnTo>
                  <a:lnTo>
                    <a:pt x="2" y="2"/>
                  </a:lnTo>
                  <a:lnTo>
                    <a:pt x="2" y="2"/>
                  </a:lnTo>
                  <a:lnTo>
                    <a:pt x="2" y="2"/>
                  </a:lnTo>
                  <a:lnTo>
                    <a:pt x="2" y="4"/>
                  </a:lnTo>
                  <a:lnTo>
                    <a:pt x="2" y="4"/>
                  </a:lnTo>
                  <a:lnTo>
                    <a:pt x="2" y="4"/>
                  </a:lnTo>
                  <a:lnTo>
                    <a:pt x="2" y="4"/>
                  </a:lnTo>
                  <a:lnTo>
                    <a:pt x="4" y="4"/>
                  </a:lnTo>
                  <a:lnTo>
                    <a:pt x="2" y="6"/>
                  </a:lnTo>
                  <a:lnTo>
                    <a:pt x="2"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0" name="Freeform 139"/>
            <p:cNvSpPr>
              <a:spLocks noEditPoints="1"/>
            </p:cNvSpPr>
            <p:nvPr/>
          </p:nvSpPr>
          <p:spPr bwMode="auto">
            <a:xfrm>
              <a:off x="7042150" y="4583113"/>
              <a:ext cx="57150" cy="100013"/>
            </a:xfrm>
            <a:custGeom>
              <a:avLst/>
              <a:gdLst>
                <a:gd name="T0" fmla="*/ 32 w 36"/>
                <a:gd name="T1" fmla="*/ 34 h 63"/>
                <a:gd name="T2" fmla="*/ 34 w 36"/>
                <a:gd name="T3" fmla="*/ 38 h 63"/>
                <a:gd name="T4" fmla="*/ 0 w 36"/>
                <a:gd name="T5" fmla="*/ 13 h 63"/>
                <a:gd name="T6" fmla="*/ 4 w 36"/>
                <a:gd name="T7" fmla="*/ 11 h 63"/>
                <a:gd name="T8" fmla="*/ 0 w 36"/>
                <a:gd name="T9" fmla="*/ 3 h 63"/>
                <a:gd name="T10" fmla="*/ 0 w 36"/>
                <a:gd name="T11" fmla="*/ 5 h 63"/>
                <a:gd name="T12" fmla="*/ 6 w 36"/>
                <a:gd name="T13" fmla="*/ 3 h 63"/>
                <a:gd name="T14" fmla="*/ 13 w 36"/>
                <a:gd name="T15" fmla="*/ 3 h 63"/>
                <a:gd name="T16" fmla="*/ 19 w 36"/>
                <a:gd name="T17" fmla="*/ 9 h 63"/>
                <a:gd name="T18" fmla="*/ 19 w 36"/>
                <a:gd name="T19" fmla="*/ 11 h 63"/>
                <a:gd name="T20" fmla="*/ 19 w 36"/>
                <a:gd name="T21" fmla="*/ 13 h 63"/>
                <a:gd name="T22" fmla="*/ 19 w 36"/>
                <a:gd name="T23" fmla="*/ 15 h 63"/>
                <a:gd name="T24" fmla="*/ 21 w 36"/>
                <a:gd name="T25" fmla="*/ 15 h 63"/>
                <a:gd name="T26" fmla="*/ 25 w 36"/>
                <a:gd name="T27" fmla="*/ 19 h 63"/>
                <a:gd name="T28" fmla="*/ 25 w 36"/>
                <a:gd name="T29" fmla="*/ 21 h 63"/>
                <a:gd name="T30" fmla="*/ 27 w 36"/>
                <a:gd name="T31" fmla="*/ 21 h 63"/>
                <a:gd name="T32" fmla="*/ 29 w 36"/>
                <a:gd name="T33" fmla="*/ 25 h 63"/>
                <a:gd name="T34" fmla="*/ 29 w 36"/>
                <a:gd name="T35" fmla="*/ 26 h 63"/>
                <a:gd name="T36" fmla="*/ 29 w 36"/>
                <a:gd name="T37" fmla="*/ 28 h 63"/>
                <a:gd name="T38" fmla="*/ 31 w 36"/>
                <a:gd name="T39" fmla="*/ 28 h 63"/>
                <a:gd name="T40" fmla="*/ 32 w 36"/>
                <a:gd name="T41" fmla="*/ 32 h 63"/>
                <a:gd name="T42" fmla="*/ 32 w 36"/>
                <a:gd name="T43" fmla="*/ 34 h 63"/>
                <a:gd name="T44" fmla="*/ 32 w 36"/>
                <a:gd name="T45" fmla="*/ 36 h 63"/>
                <a:gd name="T46" fmla="*/ 34 w 36"/>
                <a:gd name="T47" fmla="*/ 36 h 63"/>
                <a:gd name="T48" fmla="*/ 34 w 36"/>
                <a:gd name="T49" fmla="*/ 38 h 63"/>
                <a:gd name="T50" fmla="*/ 34 w 36"/>
                <a:gd name="T51" fmla="*/ 46 h 63"/>
                <a:gd name="T52" fmla="*/ 34 w 36"/>
                <a:gd name="T53" fmla="*/ 48 h 63"/>
                <a:gd name="T54" fmla="*/ 32 w 36"/>
                <a:gd name="T55" fmla="*/ 53 h 63"/>
                <a:gd name="T56" fmla="*/ 27 w 36"/>
                <a:gd name="T57" fmla="*/ 57 h 63"/>
                <a:gd name="T58" fmla="*/ 23 w 36"/>
                <a:gd name="T59" fmla="*/ 59 h 63"/>
                <a:gd name="T60" fmla="*/ 19 w 36"/>
                <a:gd name="T61" fmla="*/ 61 h 63"/>
                <a:gd name="T62" fmla="*/ 15 w 36"/>
                <a:gd name="T63" fmla="*/ 63 h 63"/>
                <a:gd name="T64" fmla="*/ 11 w 36"/>
                <a:gd name="T65" fmla="*/ 63 h 63"/>
                <a:gd name="T66" fmla="*/ 7 w 36"/>
                <a:gd name="T67" fmla="*/ 61 h 63"/>
                <a:gd name="T68" fmla="*/ 6 w 36"/>
                <a:gd name="T69" fmla="*/ 57 h 63"/>
                <a:gd name="T70" fmla="*/ 4 w 36"/>
                <a:gd name="T71" fmla="*/ 51 h 63"/>
                <a:gd name="T72" fmla="*/ 2 w 36"/>
                <a:gd name="T73" fmla="*/ 42 h 63"/>
                <a:gd name="T74" fmla="*/ 4 w 36"/>
                <a:gd name="T75" fmla="*/ 42 h 63"/>
                <a:gd name="T76" fmla="*/ 2 w 36"/>
                <a:gd name="T77" fmla="*/ 34 h 63"/>
                <a:gd name="T78" fmla="*/ 0 w 36"/>
                <a:gd name="T79" fmla="*/ 28 h 63"/>
                <a:gd name="T80" fmla="*/ 2 w 36"/>
                <a:gd name="T81" fmla="*/ 26 h 63"/>
                <a:gd name="T82" fmla="*/ 2 w 36"/>
                <a:gd name="T83" fmla="*/ 28 h 63"/>
                <a:gd name="T84" fmla="*/ 4 w 36"/>
                <a:gd name="T85" fmla="*/ 25 h 63"/>
                <a:gd name="T86" fmla="*/ 4 w 36"/>
                <a:gd name="T87" fmla="*/ 19 h 63"/>
                <a:gd name="T88" fmla="*/ 6 w 36"/>
                <a:gd name="T89" fmla="*/ 13 h 63"/>
                <a:gd name="T90" fmla="*/ 7 w 36"/>
                <a:gd name="T91" fmla="*/ 9 h 63"/>
                <a:gd name="T92" fmla="*/ 7 w 36"/>
                <a:gd name="T93" fmla="*/ 5 h 63"/>
                <a:gd name="T94" fmla="*/ 7 w 36"/>
                <a:gd name="T95" fmla="*/ 5 h 63"/>
                <a:gd name="T96" fmla="*/ 13 w 36"/>
                <a:gd name="T97" fmla="*/ 5 h 63"/>
                <a:gd name="T98" fmla="*/ 11 w 36"/>
                <a:gd name="T99" fmla="*/ 5 h 63"/>
                <a:gd name="T100" fmla="*/ 9 w 36"/>
                <a:gd name="T101" fmla="*/ 3 h 63"/>
                <a:gd name="T102" fmla="*/ 6 w 36"/>
                <a:gd name="T103" fmla="*/ 2 h 63"/>
                <a:gd name="T104" fmla="*/ 7 w 36"/>
                <a:gd name="T105" fmla="*/ 0 h 63"/>
                <a:gd name="T106" fmla="*/ 11 w 36"/>
                <a:gd name="T107" fmla="*/ 3 h 63"/>
                <a:gd name="T108" fmla="*/ 9 w 36"/>
                <a:gd name="T109" fmla="*/ 2 h 63"/>
                <a:gd name="T110" fmla="*/ 9 w 36"/>
                <a:gd name="T111" fmla="*/ 0 h 63"/>
                <a:gd name="T112" fmla="*/ 13 w 36"/>
                <a:gd name="T113" fmla="*/ 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6" h="63">
                  <a:moveTo>
                    <a:pt x="34" y="38"/>
                  </a:moveTo>
                  <a:lnTo>
                    <a:pt x="34" y="36"/>
                  </a:lnTo>
                  <a:lnTo>
                    <a:pt x="32" y="34"/>
                  </a:lnTo>
                  <a:lnTo>
                    <a:pt x="34" y="34"/>
                  </a:lnTo>
                  <a:lnTo>
                    <a:pt x="34" y="36"/>
                  </a:lnTo>
                  <a:lnTo>
                    <a:pt x="34" y="38"/>
                  </a:lnTo>
                  <a:close/>
                  <a:moveTo>
                    <a:pt x="4" y="13"/>
                  </a:moveTo>
                  <a:lnTo>
                    <a:pt x="2" y="13"/>
                  </a:lnTo>
                  <a:lnTo>
                    <a:pt x="0" y="13"/>
                  </a:lnTo>
                  <a:lnTo>
                    <a:pt x="0" y="11"/>
                  </a:lnTo>
                  <a:lnTo>
                    <a:pt x="2" y="11"/>
                  </a:lnTo>
                  <a:lnTo>
                    <a:pt x="4" y="11"/>
                  </a:lnTo>
                  <a:lnTo>
                    <a:pt x="4" y="13"/>
                  </a:lnTo>
                  <a:close/>
                  <a:moveTo>
                    <a:pt x="0" y="5"/>
                  </a:moveTo>
                  <a:lnTo>
                    <a:pt x="0" y="3"/>
                  </a:lnTo>
                  <a:lnTo>
                    <a:pt x="0" y="5"/>
                  </a:lnTo>
                  <a:lnTo>
                    <a:pt x="2" y="5"/>
                  </a:lnTo>
                  <a:lnTo>
                    <a:pt x="0" y="5"/>
                  </a:lnTo>
                  <a:close/>
                  <a:moveTo>
                    <a:pt x="4" y="2"/>
                  </a:moveTo>
                  <a:lnTo>
                    <a:pt x="4" y="3"/>
                  </a:lnTo>
                  <a:lnTo>
                    <a:pt x="6" y="3"/>
                  </a:lnTo>
                  <a:lnTo>
                    <a:pt x="4" y="3"/>
                  </a:lnTo>
                  <a:lnTo>
                    <a:pt x="4" y="2"/>
                  </a:lnTo>
                  <a:close/>
                  <a:moveTo>
                    <a:pt x="13" y="3"/>
                  </a:moveTo>
                  <a:lnTo>
                    <a:pt x="17" y="7"/>
                  </a:lnTo>
                  <a:lnTo>
                    <a:pt x="17" y="9"/>
                  </a:lnTo>
                  <a:lnTo>
                    <a:pt x="19" y="9"/>
                  </a:lnTo>
                  <a:lnTo>
                    <a:pt x="17" y="9"/>
                  </a:lnTo>
                  <a:lnTo>
                    <a:pt x="19" y="9"/>
                  </a:lnTo>
                  <a:lnTo>
                    <a:pt x="19" y="11"/>
                  </a:lnTo>
                  <a:lnTo>
                    <a:pt x="19" y="13"/>
                  </a:lnTo>
                  <a:lnTo>
                    <a:pt x="21" y="13"/>
                  </a:lnTo>
                  <a:lnTo>
                    <a:pt x="19" y="13"/>
                  </a:lnTo>
                  <a:lnTo>
                    <a:pt x="21" y="13"/>
                  </a:lnTo>
                  <a:lnTo>
                    <a:pt x="21" y="15"/>
                  </a:lnTo>
                  <a:lnTo>
                    <a:pt x="19" y="15"/>
                  </a:lnTo>
                  <a:lnTo>
                    <a:pt x="21" y="15"/>
                  </a:lnTo>
                  <a:lnTo>
                    <a:pt x="21" y="13"/>
                  </a:lnTo>
                  <a:lnTo>
                    <a:pt x="21" y="15"/>
                  </a:lnTo>
                  <a:lnTo>
                    <a:pt x="23" y="15"/>
                  </a:lnTo>
                  <a:lnTo>
                    <a:pt x="23" y="17"/>
                  </a:lnTo>
                  <a:lnTo>
                    <a:pt x="25" y="19"/>
                  </a:lnTo>
                  <a:lnTo>
                    <a:pt x="25" y="21"/>
                  </a:lnTo>
                  <a:lnTo>
                    <a:pt x="23" y="21"/>
                  </a:lnTo>
                  <a:lnTo>
                    <a:pt x="25" y="21"/>
                  </a:lnTo>
                  <a:lnTo>
                    <a:pt x="25" y="23"/>
                  </a:lnTo>
                  <a:lnTo>
                    <a:pt x="27" y="23"/>
                  </a:lnTo>
                  <a:lnTo>
                    <a:pt x="27" y="21"/>
                  </a:lnTo>
                  <a:lnTo>
                    <a:pt x="27" y="23"/>
                  </a:lnTo>
                  <a:lnTo>
                    <a:pt x="27" y="25"/>
                  </a:lnTo>
                  <a:lnTo>
                    <a:pt x="29" y="25"/>
                  </a:lnTo>
                  <a:lnTo>
                    <a:pt x="29" y="26"/>
                  </a:lnTo>
                  <a:lnTo>
                    <a:pt x="29" y="28"/>
                  </a:lnTo>
                  <a:lnTo>
                    <a:pt x="29" y="26"/>
                  </a:lnTo>
                  <a:lnTo>
                    <a:pt x="27" y="26"/>
                  </a:lnTo>
                  <a:lnTo>
                    <a:pt x="29" y="26"/>
                  </a:lnTo>
                  <a:lnTo>
                    <a:pt x="29" y="28"/>
                  </a:lnTo>
                  <a:lnTo>
                    <a:pt x="29" y="30"/>
                  </a:lnTo>
                  <a:lnTo>
                    <a:pt x="29" y="28"/>
                  </a:lnTo>
                  <a:lnTo>
                    <a:pt x="31" y="28"/>
                  </a:lnTo>
                  <a:lnTo>
                    <a:pt x="31" y="30"/>
                  </a:lnTo>
                  <a:lnTo>
                    <a:pt x="31" y="32"/>
                  </a:lnTo>
                  <a:lnTo>
                    <a:pt x="32" y="32"/>
                  </a:lnTo>
                  <a:lnTo>
                    <a:pt x="32" y="34"/>
                  </a:lnTo>
                  <a:lnTo>
                    <a:pt x="31" y="34"/>
                  </a:lnTo>
                  <a:lnTo>
                    <a:pt x="32" y="34"/>
                  </a:lnTo>
                  <a:lnTo>
                    <a:pt x="32" y="36"/>
                  </a:lnTo>
                  <a:lnTo>
                    <a:pt x="32" y="34"/>
                  </a:lnTo>
                  <a:lnTo>
                    <a:pt x="32" y="36"/>
                  </a:lnTo>
                  <a:lnTo>
                    <a:pt x="34" y="36"/>
                  </a:lnTo>
                  <a:lnTo>
                    <a:pt x="32" y="36"/>
                  </a:lnTo>
                  <a:lnTo>
                    <a:pt x="34" y="36"/>
                  </a:lnTo>
                  <a:lnTo>
                    <a:pt x="34" y="38"/>
                  </a:lnTo>
                  <a:lnTo>
                    <a:pt x="32" y="38"/>
                  </a:lnTo>
                  <a:lnTo>
                    <a:pt x="34" y="38"/>
                  </a:lnTo>
                  <a:lnTo>
                    <a:pt x="34" y="40"/>
                  </a:lnTo>
                  <a:lnTo>
                    <a:pt x="34" y="44"/>
                  </a:lnTo>
                  <a:lnTo>
                    <a:pt x="34" y="46"/>
                  </a:lnTo>
                  <a:lnTo>
                    <a:pt x="36" y="46"/>
                  </a:lnTo>
                  <a:lnTo>
                    <a:pt x="34" y="46"/>
                  </a:lnTo>
                  <a:lnTo>
                    <a:pt x="34" y="48"/>
                  </a:lnTo>
                  <a:lnTo>
                    <a:pt x="34" y="50"/>
                  </a:lnTo>
                  <a:lnTo>
                    <a:pt x="34" y="51"/>
                  </a:lnTo>
                  <a:lnTo>
                    <a:pt x="32" y="53"/>
                  </a:lnTo>
                  <a:lnTo>
                    <a:pt x="32" y="55"/>
                  </a:lnTo>
                  <a:lnTo>
                    <a:pt x="31" y="55"/>
                  </a:lnTo>
                  <a:lnTo>
                    <a:pt x="27" y="57"/>
                  </a:lnTo>
                  <a:lnTo>
                    <a:pt x="27" y="59"/>
                  </a:lnTo>
                  <a:lnTo>
                    <a:pt x="25" y="59"/>
                  </a:lnTo>
                  <a:lnTo>
                    <a:pt x="23" y="59"/>
                  </a:lnTo>
                  <a:lnTo>
                    <a:pt x="21" y="59"/>
                  </a:lnTo>
                  <a:lnTo>
                    <a:pt x="21" y="61"/>
                  </a:lnTo>
                  <a:lnTo>
                    <a:pt x="19" y="61"/>
                  </a:lnTo>
                  <a:lnTo>
                    <a:pt x="17" y="61"/>
                  </a:lnTo>
                  <a:lnTo>
                    <a:pt x="17" y="63"/>
                  </a:lnTo>
                  <a:lnTo>
                    <a:pt x="15" y="63"/>
                  </a:lnTo>
                  <a:lnTo>
                    <a:pt x="13" y="63"/>
                  </a:lnTo>
                  <a:lnTo>
                    <a:pt x="13" y="61"/>
                  </a:lnTo>
                  <a:lnTo>
                    <a:pt x="11" y="63"/>
                  </a:lnTo>
                  <a:lnTo>
                    <a:pt x="11" y="61"/>
                  </a:lnTo>
                  <a:lnTo>
                    <a:pt x="9" y="61"/>
                  </a:lnTo>
                  <a:lnTo>
                    <a:pt x="7" y="61"/>
                  </a:lnTo>
                  <a:lnTo>
                    <a:pt x="7" y="59"/>
                  </a:lnTo>
                  <a:lnTo>
                    <a:pt x="6" y="59"/>
                  </a:lnTo>
                  <a:lnTo>
                    <a:pt x="6" y="57"/>
                  </a:lnTo>
                  <a:lnTo>
                    <a:pt x="6" y="55"/>
                  </a:lnTo>
                  <a:lnTo>
                    <a:pt x="6" y="53"/>
                  </a:lnTo>
                  <a:lnTo>
                    <a:pt x="4" y="51"/>
                  </a:lnTo>
                  <a:lnTo>
                    <a:pt x="4" y="48"/>
                  </a:lnTo>
                  <a:lnTo>
                    <a:pt x="4" y="46"/>
                  </a:lnTo>
                  <a:lnTo>
                    <a:pt x="2" y="42"/>
                  </a:lnTo>
                  <a:lnTo>
                    <a:pt x="2" y="44"/>
                  </a:lnTo>
                  <a:lnTo>
                    <a:pt x="4" y="44"/>
                  </a:lnTo>
                  <a:lnTo>
                    <a:pt x="4" y="42"/>
                  </a:lnTo>
                  <a:lnTo>
                    <a:pt x="2" y="42"/>
                  </a:lnTo>
                  <a:lnTo>
                    <a:pt x="2" y="36"/>
                  </a:lnTo>
                  <a:lnTo>
                    <a:pt x="2" y="34"/>
                  </a:lnTo>
                  <a:lnTo>
                    <a:pt x="2" y="32"/>
                  </a:lnTo>
                  <a:lnTo>
                    <a:pt x="2" y="30"/>
                  </a:lnTo>
                  <a:lnTo>
                    <a:pt x="0" y="28"/>
                  </a:lnTo>
                  <a:lnTo>
                    <a:pt x="0" y="26"/>
                  </a:lnTo>
                  <a:lnTo>
                    <a:pt x="2" y="25"/>
                  </a:lnTo>
                  <a:lnTo>
                    <a:pt x="2" y="26"/>
                  </a:lnTo>
                  <a:lnTo>
                    <a:pt x="2" y="28"/>
                  </a:lnTo>
                  <a:lnTo>
                    <a:pt x="2" y="30"/>
                  </a:lnTo>
                  <a:lnTo>
                    <a:pt x="2" y="28"/>
                  </a:lnTo>
                  <a:lnTo>
                    <a:pt x="2" y="26"/>
                  </a:lnTo>
                  <a:lnTo>
                    <a:pt x="2" y="25"/>
                  </a:lnTo>
                  <a:lnTo>
                    <a:pt x="4" y="25"/>
                  </a:lnTo>
                  <a:lnTo>
                    <a:pt x="4" y="23"/>
                  </a:lnTo>
                  <a:lnTo>
                    <a:pt x="4" y="21"/>
                  </a:lnTo>
                  <a:lnTo>
                    <a:pt x="4" y="19"/>
                  </a:lnTo>
                  <a:lnTo>
                    <a:pt x="4" y="17"/>
                  </a:lnTo>
                  <a:lnTo>
                    <a:pt x="4" y="15"/>
                  </a:lnTo>
                  <a:lnTo>
                    <a:pt x="6" y="13"/>
                  </a:lnTo>
                  <a:lnTo>
                    <a:pt x="6" y="11"/>
                  </a:lnTo>
                  <a:lnTo>
                    <a:pt x="7" y="11"/>
                  </a:lnTo>
                  <a:lnTo>
                    <a:pt x="7" y="9"/>
                  </a:lnTo>
                  <a:lnTo>
                    <a:pt x="6" y="7"/>
                  </a:lnTo>
                  <a:lnTo>
                    <a:pt x="7" y="7"/>
                  </a:lnTo>
                  <a:lnTo>
                    <a:pt x="7" y="5"/>
                  </a:lnTo>
                  <a:lnTo>
                    <a:pt x="6" y="3"/>
                  </a:lnTo>
                  <a:lnTo>
                    <a:pt x="7" y="3"/>
                  </a:lnTo>
                  <a:lnTo>
                    <a:pt x="7" y="5"/>
                  </a:lnTo>
                  <a:lnTo>
                    <a:pt x="9" y="5"/>
                  </a:lnTo>
                  <a:lnTo>
                    <a:pt x="11" y="5"/>
                  </a:lnTo>
                  <a:lnTo>
                    <a:pt x="13" y="5"/>
                  </a:lnTo>
                  <a:lnTo>
                    <a:pt x="15" y="5"/>
                  </a:lnTo>
                  <a:lnTo>
                    <a:pt x="13" y="5"/>
                  </a:lnTo>
                  <a:lnTo>
                    <a:pt x="11" y="5"/>
                  </a:lnTo>
                  <a:lnTo>
                    <a:pt x="9" y="3"/>
                  </a:lnTo>
                  <a:lnTo>
                    <a:pt x="7" y="3"/>
                  </a:lnTo>
                  <a:lnTo>
                    <a:pt x="9" y="3"/>
                  </a:lnTo>
                  <a:lnTo>
                    <a:pt x="7" y="3"/>
                  </a:lnTo>
                  <a:lnTo>
                    <a:pt x="6" y="3"/>
                  </a:lnTo>
                  <a:lnTo>
                    <a:pt x="6" y="2"/>
                  </a:lnTo>
                  <a:lnTo>
                    <a:pt x="4" y="2"/>
                  </a:lnTo>
                  <a:lnTo>
                    <a:pt x="6" y="0"/>
                  </a:lnTo>
                  <a:lnTo>
                    <a:pt x="7" y="0"/>
                  </a:lnTo>
                  <a:lnTo>
                    <a:pt x="7" y="2"/>
                  </a:lnTo>
                  <a:lnTo>
                    <a:pt x="9" y="2"/>
                  </a:lnTo>
                  <a:lnTo>
                    <a:pt x="11" y="3"/>
                  </a:lnTo>
                  <a:lnTo>
                    <a:pt x="13" y="3"/>
                  </a:lnTo>
                  <a:lnTo>
                    <a:pt x="11" y="3"/>
                  </a:lnTo>
                  <a:lnTo>
                    <a:pt x="9" y="2"/>
                  </a:lnTo>
                  <a:lnTo>
                    <a:pt x="7" y="2"/>
                  </a:lnTo>
                  <a:lnTo>
                    <a:pt x="7" y="0"/>
                  </a:lnTo>
                  <a:lnTo>
                    <a:pt x="9" y="0"/>
                  </a:lnTo>
                  <a:lnTo>
                    <a:pt x="9" y="2"/>
                  </a:lnTo>
                  <a:lnTo>
                    <a:pt x="11" y="3"/>
                  </a:lnTo>
                  <a:lnTo>
                    <a:pt x="13"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1" name="Freeform 140"/>
            <p:cNvSpPr>
              <a:spLocks/>
            </p:cNvSpPr>
            <p:nvPr/>
          </p:nvSpPr>
          <p:spPr bwMode="auto">
            <a:xfrm>
              <a:off x="5713413" y="5584825"/>
              <a:ext cx="60325" cy="61913"/>
            </a:xfrm>
            <a:custGeom>
              <a:avLst/>
              <a:gdLst>
                <a:gd name="T0" fmla="*/ 28 w 38"/>
                <a:gd name="T1" fmla="*/ 4 h 39"/>
                <a:gd name="T2" fmla="*/ 30 w 38"/>
                <a:gd name="T3" fmla="*/ 6 h 39"/>
                <a:gd name="T4" fmla="*/ 32 w 38"/>
                <a:gd name="T5" fmla="*/ 8 h 39"/>
                <a:gd name="T6" fmla="*/ 36 w 38"/>
                <a:gd name="T7" fmla="*/ 10 h 39"/>
                <a:gd name="T8" fmla="*/ 36 w 38"/>
                <a:gd name="T9" fmla="*/ 12 h 39"/>
                <a:gd name="T10" fmla="*/ 38 w 38"/>
                <a:gd name="T11" fmla="*/ 14 h 39"/>
                <a:gd name="T12" fmla="*/ 38 w 38"/>
                <a:gd name="T13" fmla="*/ 16 h 39"/>
                <a:gd name="T14" fmla="*/ 36 w 38"/>
                <a:gd name="T15" fmla="*/ 17 h 39"/>
                <a:gd name="T16" fmla="*/ 36 w 38"/>
                <a:gd name="T17" fmla="*/ 19 h 39"/>
                <a:gd name="T18" fmla="*/ 34 w 38"/>
                <a:gd name="T19" fmla="*/ 19 h 39"/>
                <a:gd name="T20" fmla="*/ 32 w 38"/>
                <a:gd name="T21" fmla="*/ 23 h 39"/>
                <a:gd name="T22" fmla="*/ 32 w 38"/>
                <a:gd name="T23" fmla="*/ 25 h 39"/>
                <a:gd name="T24" fmla="*/ 32 w 38"/>
                <a:gd name="T25" fmla="*/ 25 h 39"/>
                <a:gd name="T26" fmla="*/ 27 w 38"/>
                <a:gd name="T27" fmla="*/ 29 h 39"/>
                <a:gd name="T28" fmla="*/ 23 w 38"/>
                <a:gd name="T29" fmla="*/ 29 h 39"/>
                <a:gd name="T30" fmla="*/ 21 w 38"/>
                <a:gd name="T31" fmla="*/ 31 h 39"/>
                <a:gd name="T32" fmla="*/ 19 w 38"/>
                <a:gd name="T33" fmla="*/ 31 h 39"/>
                <a:gd name="T34" fmla="*/ 19 w 38"/>
                <a:gd name="T35" fmla="*/ 33 h 39"/>
                <a:gd name="T36" fmla="*/ 17 w 38"/>
                <a:gd name="T37" fmla="*/ 35 h 39"/>
                <a:gd name="T38" fmla="*/ 17 w 38"/>
                <a:gd name="T39" fmla="*/ 37 h 39"/>
                <a:gd name="T40" fmla="*/ 17 w 38"/>
                <a:gd name="T41" fmla="*/ 39 h 39"/>
                <a:gd name="T42" fmla="*/ 13 w 38"/>
                <a:gd name="T43" fmla="*/ 39 h 39"/>
                <a:gd name="T44" fmla="*/ 13 w 38"/>
                <a:gd name="T45" fmla="*/ 39 h 39"/>
                <a:gd name="T46" fmla="*/ 9 w 38"/>
                <a:gd name="T47" fmla="*/ 37 h 39"/>
                <a:gd name="T48" fmla="*/ 7 w 38"/>
                <a:gd name="T49" fmla="*/ 35 h 39"/>
                <a:gd name="T50" fmla="*/ 5 w 38"/>
                <a:gd name="T51" fmla="*/ 33 h 39"/>
                <a:gd name="T52" fmla="*/ 5 w 38"/>
                <a:gd name="T53" fmla="*/ 33 h 39"/>
                <a:gd name="T54" fmla="*/ 3 w 38"/>
                <a:gd name="T55" fmla="*/ 31 h 39"/>
                <a:gd name="T56" fmla="*/ 3 w 38"/>
                <a:gd name="T57" fmla="*/ 29 h 39"/>
                <a:gd name="T58" fmla="*/ 3 w 38"/>
                <a:gd name="T59" fmla="*/ 27 h 39"/>
                <a:gd name="T60" fmla="*/ 0 w 38"/>
                <a:gd name="T61" fmla="*/ 21 h 39"/>
                <a:gd name="T62" fmla="*/ 0 w 38"/>
                <a:gd name="T63" fmla="*/ 21 h 39"/>
                <a:gd name="T64" fmla="*/ 0 w 38"/>
                <a:gd name="T65" fmla="*/ 19 h 39"/>
                <a:gd name="T66" fmla="*/ 0 w 38"/>
                <a:gd name="T67" fmla="*/ 19 h 39"/>
                <a:gd name="T68" fmla="*/ 2 w 38"/>
                <a:gd name="T69" fmla="*/ 19 h 39"/>
                <a:gd name="T70" fmla="*/ 3 w 38"/>
                <a:gd name="T71" fmla="*/ 17 h 39"/>
                <a:gd name="T72" fmla="*/ 5 w 38"/>
                <a:gd name="T73" fmla="*/ 17 h 39"/>
                <a:gd name="T74" fmla="*/ 5 w 38"/>
                <a:gd name="T75" fmla="*/ 16 h 39"/>
                <a:gd name="T76" fmla="*/ 5 w 38"/>
                <a:gd name="T77" fmla="*/ 16 h 39"/>
                <a:gd name="T78" fmla="*/ 7 w 38"/>
                <a:gd name="T79" fmla="*/ 14 h 39"/>
                <a:gd name="T80" fmla="*/ 7 w 38"/>
                <a:gd name="T81" fmla="*/ 12 h 39"/>
                <a:gd name="T82" fmla="*/ 9 w 38"/>
                <a:gd name="T83" fmla="*/ 10 h 39"/>
                <a:gd name="T84" fmla="*/ 9 w 38"/>
                <a:gd name="T85" fmla="*/ 10 h 39"/>
                <a:gd name="T86" fmla="*/ 9 w 38"/>
                <a:gd name="T87" fmla="*/ 10 h 39"/>
                <a:gd name="T88" fmla="*/ 11 w 38"/>
                <a:gd name="T89" fmla="*/ 8 h 39"/>
                <a:gd name="T90" fmla="*/ 11 w 38"/>
                <a:gd name="T91" fmla="*/ 8 h 39"/>
                <a:gd name="T92" fmla="*/ 13 w 38"/>
                <a:gd name="T93" fmla="*/ 6 h 39"/>
                <a:gd name="T94" fmla="*/ 15 w 38"/>
                <a:gd name="T95" fmla="*/ 6 h 39"/>
                <a:gd name="T96" fmla="*/ 15 w 38"/>
                <a:gd name="T97" fmla="*/ 6 h 39"/>
                <a:gd name="T98" fmla="*/ 17 w 38"/>
                <a:gd name="T99" fmla="*/ 4 h 39"/>
                <a:gd name="T100" fmla="*/ 19 w 38"/>
                <a:gd name="T101" fmla="*/ 4 h 39"/>
                <a:gd name="T102" fmla="*/ 21 w 38"/>
                <a:gd name="T103" fmla="*/ 2 h 39"/>
                <a:gd name="T104" fmla="*/ 25 w 38"/>
                <a:gd name="T105" fmla="*/ 2 h 39"/>
                <a:gd name="T106" fmla="*/ 27 w 38"/>
                <a:gd name="T107" fmla="*/ 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8" h="39">
                  <a:moveTo>
                    <a:pt x="27" y="4"/>
                  </a:moveTo>
                  <a:lnTo>
                    <a:pt x="27" y="4"/>
                  </a:lnTo>
                  <a:lnTo>
                    <a:pt x="27" y="4"/>
                  </a:lnTo>
                  <a:lnTo>
                    <a:pt x="28" y="4"/>
                  </a:lnTo>
                  <a:lnTo>
                    <a:pt x="28" y="4"/>
                  </a:lnTo>
                  <a:lnTo>
                    <a:pt x="28" y="4"/>
                  </a:lnTo>
                  <a:lnTo>
                    <a:pt x="28" y="4"/>
                  </a:lnTo>
                  <a:lnTo>
                    <a:pt x="28" y="4"/>
                  </a:lnTo>
                  <a:lnTo>
                    <a:pt x="28" y="4"/>
                  </a:lnTo>
                  <a:lnTo>
                    <a:pt x="28" y="4"/>
                  </a:lnTo>
                  <a:lnTo>
                    <a:pt x="30" y="6"/>
                  </a:lnTo>
                  <a:lnTo>
                    <a:pt x="30" y="6"/>
                  </a:lnTo>
                  <a:lnTo>
                    <a:pt x="30" y="6"/>
                  </a:lnTo>
                  <a:lnTo>
                    <a:pt x="30" y="8"/>
                  </a:lnTo>
                  <a:lnTo>
                    <a:pt x="32" y="8"/>
                  </a:lnTo>
                  <a:lnTo>
                    <a:pt x="32" y="8"/>
                  </a:lnTo>
                  <a:lnTo>
                    <a:pt x="32" y="8"/>
                  </a:lnTo>
                  <a:lnTo>
                    <a:pt x="32" y="8"/>
                  </a:lnTo>
                  <a:lnTo>
                    <a:pt x="32" y="8"/>
                  </a:lnTo>
                  <a:lnTo>
                    <a:pt x="32" y="8"/>
                  </a:lnTo>
                  <a:lnTo>
                    <a:pt x="32" y="8"/>
                  </a:lnTo>
                  <a:lnTo>
                    <a:pt x="34" y="10"/>
                  </a:lnTo>
                  <a:lnTo>
                    <a:pt x="34" y="10"/>
                  </a:lnTo>
                  <a:lnTo>
                    <a:pt x="36" y="10"/>
                  </a:lnTo>
                  <a:lnTo>
                    <a:pt x="36" y="10"/>
                  </a:lnTo>
                  <a:lnTo>
                    <a:pt x="36" y="12"/>
                  </a:lnTo>
                  <a:lnTo>
                    <a:pt x="36" y="12"/>
                  </a:lnTo>
                  <a:lnTo>
                    <a:pt x="36" y="12"/>
                  </a:lnTo>
                  <a:lnTo>
                    <a:pt x="36" y="12"/>
                  </a:lnTo>
                  <a:lnTo>
                    <a:pt x="36" y="12"/>
                  </a:lnTo>
                  <a:lnTo>
                    <a:pt x="36" y="14"/>
                  </a:lnTo>
                  <a:lnTo>
                    <a:pt x="38" y="14"/>
                  </a:lnTo>
                  <a:lnTo>
                    <a:pt x="38" y="14"/>
                  </a:lnTo>
                  <a:lnTo>
                    <a:pt x="38" y="14"/>
                  </a:lnTo>
                  <a:lnTo>
                    <a:pt x="38" y="14"/>
                  </a:lnTo>
                  <a:lnTo>
                    <a:pt x="38" y="14"/>
                  </a:lnTo>
                  <a:lnTo>
                    <a:pt x="38" y="14"/>
                  </a:lnTo>
                  <a:lnTo>
                    <a:pt x="38" y="16"/>
                  </a:lnTo>
                  <a:lnTo>
                    <a:pt x="38" y="16"/>
                  </a:lnTo>
                  <a:lnTo>
                    <a:pt x="38" y="16"/>
                  </a:lnTo>
                  <a:lnTo>
                    <a:pt x="38" y="16"/>
                  </a:lnTo>
                  <a:lnTo>
                    <a:pt x="38" y="16"/>
                  </a:lnTo>
                  <a:lnTo>
                    <a:pt x="38" y="16"/>
                  </a:lnTo>
                  <a:lnTo>
                    <a:pt x="38" y="16"/>
                  </a:lnTo>
                  <a:lnTo>
                    <a:pt x="36" y="16"/>
                  </a:lnTo>
                  <a:lnTo>
                    <a:pt x="36" y="16"/>
                  </a:lnTo>
                  <a:lnTo>
                    <a:pt x="36" y="17"/>
                  </a:lnTo>
                  <a:lnTo>
                    <a:pt x="36" y="17"/>
                  </a:lnTo>
                  <a:lnTo>
                    <a:pt x="36" y="17"/>
                  </a:lnTo>
                  <a:lnTo>
                    <a:pt x="36" y="17"/>
                  </a:lnTo>
                  <a:lnTo>
                    <a:pt x="34" y="17"/>
                  </a:lnTo>
                  <a:lnTo>
                    <a:pt x="34" y="17"/>
                  </a:lnTo>
                  <a:lnTo>
                    <a:pt x="34" y="17"/>
                  </a:lnTo>
                  <a:lnTo>
                    <a:pt x="36" y="19"/>
                  </a:lnTo>
                  <a:lnTo>
                    <a:pt x="36" y="19"/>
                  </a:lnTo>
                  <a:lnTo>
                    <a:pt x="36" y="19"/>
                  </a:lnTo>
                  <a:lnTo>
                    <a:pt x="34" y="19"/>
                  </a:lnTo>
                  <a:lnTo>
                    <a:pt x="34" y="19"/>
                  </a:lnTo>
                  <a:lnTo>
                    <a:pt x="34" y="19"/>
                  </a:lnTo>
                  <a:lnTo>
                    <a:pt x="34" y="19"/>
                  </a:lnTo>
                  <a:lnTo>
                    <a:pt x="34" y="21"/>
                  </a:lnTo>
                  <a:lnTo>
                    <a:pt x="32" y="21"/>
                  </a:lnTo>
                  <a:lnTo>
                    <a:pt x="32" y="21"/>
                  </a:lnTo>
                  <a:lnTo>
                    <a:pt x="32" y="21"/>
                  </a:lnTo>
                  <a:lnTo>
                    <a:pt x="32" y="23"/>
                  </a:lnTo>
                  <a:lnTo>
                    <a:pt x="32" y="23"/>
                  </a:lnTo>
                  <a:lnTo>
                    <a:pt x="32" y="23"/>
                  </a:lnTo>
                  <a:lnTo>
                    <a:pt x="32" y="23"/>
                  </a:lnTo>
                  <a:lnTo>
                    <a:pt x="32" y="23"/>
                  </a:lnTo>
                  <a:lnTo>
                    <a:pt x="32" y="23"/>
                  </a:lnTo>
                  <a:lnTo>
                    <a:pt x="32" y="25"/>
                  </a:lnTo>
                  <a:lnTo>
                    <a:pt x="32" y="25"/>
                  </a:lnTo>
                  <a:lnTo>
                    <a:pt x="32" y="25"/>
                  </a:lnTo>
                  <a:lnTo>
                    <a:pt x="32" y="25"/>
                  </a:lnTo>
                  <a:lnTo>
                    <a:pt x="32" y="25"/>
                  </a:lnTo>
                  <a:lnTo>
                    <a:pt x="32" y="25"/>
                  </a:lnTo>
                  <a:lnTo>
                    <a:pt x="32" y="25"/>
                  </a:lnTo>
                  <a:lnTo>
                    <a:pt x="32" y="25"/>
                  </a:lnTo>
                  <a:lnTo>
                    <a:pt x="32" y="25"/>
                  </a:lnTo>
                  <a:lnTo>
                    <a:pt x="30" y="27"/>
                  </a:lnTo>
                  <a:lnTo>
                    <a:pt x="30" y="27"/>
                  </a:lnTo>
                  <a:lnTo>
                    <a:pt x="28" y="27"/>
                  </a:lnTo>
                  <a:lnTo>
                    <a:pt x="27" y="29"/>
                  </a:lnTo>
                  <a:lnTo>
                    <a:pt x="27" y="29"/>
                  </a:lnTo>
                  <a:lnTo>
                    <a:pt x="25" y="29"/>
                  </a:lnTo>
                  <a:lnTo>
                    <a:pt x="25" y="29"/>
                  </a:lnTo>
                  <a:lnTo>
                    <a:pt x="25" y="29"/>
                  </a:lnTo>
                  <a:lnTo>
                    <a:pt x="23" y="29"/>
                  </a:lnTo>
                  <a:lnTo>
                    <a:pt x="23" y="29"/>
                  </a:lnTo>
                  <a:lnTo>
                    <a:pt x="23" y="29"/>
                  </a:lnTo>
                  <a:lnTo>
                    <a:pt x="23" y="29"/>
                  </a:lnTo>
                  <a:lnTo>
                    <a:pt x="21" y="29"/>
                  </a:lnTo>
                  <a:lnTo>
                    <a:pt x="21" y="29"/>
                  </a:lnTo>
                  <a:lnTo>
                    <a:pt x="21" y="29"/>
                  </a:lnTo>
                  <a:lnTo>
                    <a:pt x="21" y="31"/>
                  </a:lnTo>
                  <a:lnTo>
                    <a:pt x="21" y="31"/>
                  </a:lnTo>
                  <a:lnTo>
                    <a:pt x="21" y="31"/>
                  </a:lnTo>
                  <a:lnTo>
                    <a:pt x="19" y="31"/>
                  </a:lnTo>
                  <a:lnTo>
                    <a:pt x="19" y="31"/>
                  </a:lnTo>
                  <a:lnTo>
                    <a:pt x="19" y="31"/>
                  </a:lnTo>
                  <a:lnTo>
                    <a:pt x="19" y="31"/>
                  </a:lnTo>
                  <a:lnTo>
                    <a:pt x="19" y="31"/>
                  </a:lnTo>
                  <a:lnTo>
                    <a:pt x="19" y="31"/>
                  </a:lnTo>
                  <a:lnTo>
                    <a:pt x="19" y="31"/>
                  </a:lnTo>
                  <a:lnTo>
                    <a:pt x="19" y="33"/>
                  </a:lnTo>
                  <a:lnTo>
                    <a:pt x="19" y="33"/>
                  </a:lnTo>
                  <a:lnTo>
                    <a:pt x="19" y="33"/>
                  </a:lnTo>
                  <a:lnTo>
                    <a:pt x="19" y="33"/>
                  </a:lnTo>
                  <a:lnTo>
                    <a:pt x="19" y="33"/>
                  </a:lnTo>
                  <a:lnTo>
                    <a:pt x="19" y="33"/>
                  </a:lnTo>
                  <a:lnTo>
                    <a:pt x="19" y="33"/>
                  </a:lnTo>
                  <a:lnTo>
                    <a:pt x="19" y="35"/>
                  </a:lnTo>
                  <a:lnTo>
                    <a:pt x="17" y="35"/>
                  </a:lnTo>
                  <a:lnTo>
                    <a:pt x="17" y="35"/>
                  </a:lnTo>
                  <a:lnTo>
                    <a:pt x="17" y="35"/>
                  </a:lnTo>
                  <a:lnTo>
                    <a:pt x="17" y="35"/>
                  </a:lnTo>
                  <a:lnTo>
                    <a:pt x="17" y="37"/>
                  </a:lnTo>
                  <a:lnTo>
                    <a:pt x="17" y="37"/>
                  </a:lnTo>
                  <a:lnTo>
                    <a:pt x="17" y="37"/>
                  </a:lnTo>
                  <a:lnTo>
                    <a:pt x="17" y="37"/>
                  </a:lnTo>
                  <a:lnTo>
                    <a:pt x="17" y="37"/>
                  </a:lnTo>
                  <a:lnTo>
                    <a:pt x="17" y="37"/>
                  </a:lnTo>
                  <a:lnTo>
                    <a:pt x="17" y="37"/>
                  </a:lnTo>
                  <a:lnTo>
                    <a:pt x="17" y="37"/>
                  </a:lnTo>
                  <a:lnTo>
                    <a:pt x="17" y="37"/>
                  </a:lnTo>
                  <a:lnTo>
                    <a:pt x="17" y="39"/>
                  </a:lnTo>
                  <a:lnTo>
                    <a:pt x="17" y="39"/>
                  </a:lnTo>
                  <a:lnTo>
                    <a:pt x="17" y="39"/>
                  </a:lnTo>
                  <a:lnTo>
                    <a:pt x="17" y="39"/>
                  </a:lnTo>
                  <a:lnTo>
                    <a:pt x="15" y="39"/>
                  </a:lnTo>
                  <a:lnTo>
                    <a:pt x="13" y="39"/>
                  </a:lnTo>
                  <a:lnTo>
                    <a:pt x="13" y="39"/>
                  </a:lnTo>
                  <a:lnTo>
                    <a:pt x="13" y="39"/>
                  </a:lnTo>
                  <a:lnTo>
                    <a:pt x="13" y="39"/>
                  </a:lnTo>
                  <a:lnTo>
                    <a:pt x="13" y="39"/>
                  </a:lnTo>
                  <a:lnTo>
                    <a:pt x="13" y="39"/>
                  </a:lnTo>
                  <a:lnTo>
                    <a:pt x="13" y="39"/>
                  </a:lnTo>
                  <a:lnTo>
                    <a:pt x="13" y="39"/>
                  </a:lnTo>
                  <a:lnTo>
                    <a:pt x="11" y="39"/>
                  </a:lnTo>
                  <a:lnTo>
                    <a:pt x="11" y="39"/>
                  </a:lnTo>
                  <a:lnTo>
                    <a:pt x="11" y="39"/>
                  </a:lnTo>
                  <a:lnTo>
                    <a:pt x="11" y="39"/>
                  </a:lnTo>
                  <a:lnTo>
                    <a:pt x="11" y="37"/>
                  </a:lnTo>
                  <a:lnTo>
                    <a:pt x="9" y="37"/>
                  </a:lnTo>
                  <a:lnTo>
                    <a:pt x="9" y="37"/>
                  </a:lnTo>
                  <a:lnTo>
                    <a:pt x="9" y="35"/>
                  </a:lnTo>
                  <a:lnTo>
                    <a:pt x="9" y="35"/>
                  </a:lnTo>
                  <a:lnTo>
                    <a:pt x="9" y="35"/>
                  </a:lnTo>
                  <a:lnTo>
                    <a:pt x="7" y="35"/>
                  </a:lnTo>
                  <a:lnTo>
                    <a:pt x="7" y="35"/>
                  </a:lnTo>
                  <a:lnTo>
                    <a:pt x="7" y="35"/>
                  </a:lnTo>
                  <a:lnTo>
                    <a:pt x="7" y="35"/>
                  </a:lnTo>
                  <a:lnTo>
                    <a:pt x="7" y="35"/>
                  </a:lnTo>
                  <a:lnTo>
                    <a:pt x="7" y="33"/>
                  </a:lnTo>
                  <a:lnTo>
                    <a:pt x="7" y="33"/>
                  </a:lnTo>
                  <a:lnTo>
                    <a:pt x="5" y="33"/>
                  </a:lnTo>
                  <a:lnTo>
                    <a:pt x="5" y="33"/>
                  </a:lnTo>
                  <a:lnTo>
                    <a:pt x="5" y="33"/>
                  </a:lnTo>
                  <a:lnTo>
                    <a:pt x="5" y="33"/>
                  </a:lnTo>
                  <a:lnTo>
                    <a:pt x="5" y="33"/>
                  </a:lnTo>
                  <a:lnTo>
                    <a:pt x="5" y="33"/>
                  </a:lnTo>
                  <a:lnTo>
                    <a:pt x="5" y="33"/>
                  </a:lnTo>
                  <a:lnTo>
                    <a:pt x="5" y="33"/>
                  </a:lnTo>
                  <a:lnTo>
                    <a:pt x="5" y="33"/>
                  </a:lnTo>
                  <a:lnTo>
                    <a:pt x="5" y="33"/>
                  </a:lnTo>
                  <a:lnTo>
                    <a:pt x="5" y="33"/>
                  </a:lnTo>
                  <a:lnTo>
                    <a:pt x="3" y="31"/>
                  </a:lnTo>
                  <a:lnTo>
                    <a:pt x="3" y="31"/>
                  </a:lnTo>
                  <a:lnTo>
                    <a:pt x="5" y="29"/>
                  </a:lnTo>
                  <a:lnTo>
                    <a:pt x="5" y="29"/>
                  </a:lnTo>
                  <a:lnTo>
                    <a:pt x="5" y="29"/>
                  </a:lnTo>
                  <a:lnTo>
                    <a:pt x="5" y="29"/>
                  </a:lnTo>
                  <a:lnTo>
                    <a:pt x="5" y="29"/>
                  </a:lnTo>
                  <a:lnTo>
                    <a:pt x="3" y="29"/>
                  </a:lnTo>
                  <a:lnTo>
                    <a:pt x="3" y="29"/>
                  </a:lnTo>
                  <a:lnTo>
                    <a:pt x="3" y="29"/>
                  </a:lnTo>
                  <a:lnTo>
                    <a:pt x="3" y="29"/>
                  </a:lnTo>
                  <a:lnTo>
                    <a:pt x="3" y="29"/>
                  </a:lnTo>
                  <a:lnTo>
                    <a:pt x="3" y="27"/>
                  </a:lnTo>
                  <a:lnTo>
                    <a:pt x="3" y="27"/>
                  </a:lnTo>
                  <a:lnTo>
                    <a:pt x="2" y="27"/>
                  </a:lnTo>
                  <a:lnTo>
                    <a:pt x="2" y="27"/>
                  </a:lnTo>
                  <a:lnTo>
                    <a:pt x="2" y="25"/>
                  </a:lnTo>
                  <a:lnTo>
                    <a:pt x="0" y="21"/>
                  </a:lnTo>
                  <a:lnTo>
                    <a:pt x="0" y="21"/>
                  </a:lnTo>
                  <a:lnTo>
                    <a:pt x="0" y="21"/>
                  </a:lnTo>
                  <a:lnTo>
                    <a:pt x="0" y="21"/>
                  </a:lnTo>
                  <a:lnTo>
                    <a:pt x="0" y="21"/>
                  </a:lnTo>
                  <a:lnTo>
                    <a:pt x="0" y="21"/>
                  </a:lnTo>
                  <a:lnTo>
                    <a:pt x="0" y="21"/>
                  </a:lnTo>
                  <a:lnTo>
                    <a:pt x="0" y="21"/>
                  </a:lnTo>
                  <a:lnTo>
                    <a:pt x="0" y="21"/>
                  </a:lnTo>
                  <a:lnTo>
                    <a:pt x="0" y="19"/>
                  </a:lnTo>
                  <a:lnTo>
                    <a:pt x="0" y="19"/>
                  </a:lnTo>
                  <a:lnTo>
                    <a:pt x="0" y="19"/>
                  </a:lnTo>
                  <a:lnTo>
                    <a:pt x="0" y="19"/>
                  </a:lnTo>
                  <a:lnTo>
                    <a:pt x="0" y="19"/>
                  </a:lnTo>
                  <a:lnTo>
                    <a:pt x="0" y="19"/>
                  </a:lnTo>
                  <a:lnTo>
                    <a:pt x="0" y="19"/>
                  </a:lnTo>
                  <a:lnTo>
                    <a:pt x="0" y="19"/>
                  </a:lnTo>
                  <a:lnTo>
                    <a:pt x="0" y="19"/>
                  </a:lnTo>
                  <a:lnTo>
                    <a:pt x="0" y="19"/>
                  </a:lnTo>
                  <a:lnTo>
                    <a:pt x="0" y="19"/>
                  </a:lnTo>
                  <a:lnTo>
                    <a:pt x="0" y="19"/>
                  </a:lnTo>
                  <a:lnTo>
                    <a:pt x="0" y="19"/>
                  </a:lnTo>
                  <a:lnTo>
                    <a:pt x="2" y="19"/>
                  </a:lnTo>
                  <a:lnTo>
                    <a:pt x="2" y="19"/>
                  </a:lnTo>
                  <a:lnTo>
                    <a:pt x="2" y="19"/>
                  </a:lnTo>
                  <a:lnTo>
                    <a:pt x="2" y="19"/>
                  </a:lnTo>
                  <a:lnTo>
                    <a:pt x="2" y="19"/>
                  </a:lnTo>
                  <a:lnTo>
                    <a:pt x="2" y="19"/>
                  </a:lnTo>
                  <a:lnTo>
                    <a:pt x="3" y="19"/>
                  </a:lnTo>
                  <a:lnTo>
                    <a:pt x="3" y="17"/>
                  </a:lnTo>
                  <a:lnTo>
                    <a:pt x="3" y="17"/>
                  </a:lnTo>
                  <a:lnTo>
                    <a:pt x="3" y="17"/>
                  </a:lnTo>
                  <a:lnTo>
                    <a:pt x="3" y="17"/>
                  </a:lnTo>
                  <a:lnTo>
                    <a:pt x="3" y="17"/>
                  </a:lnTo>
                  <a:lnTo>
                    <a:pt x="3" y="17"/>
                  </a:lnTo>
                  <a:lnTo>
                    <a:pt x="3" y="17"/>
                  </a:lnTo>
                  <a:lnTo>
                    <a:pt x="3" y="17"/>
                  </a:lnTo>
                  <a:lnTo>
                    <a:pt x="3" y="17"/>
                  </a:lnTo>
                  <a:lnTo>
                    <a:pt x="5" y="17"/>
                  </a:lnTo>
                  <a:lnTo>
                    <a:pt x="5" y="17"/>
                  </a:lnTo>
                  <a:lnTo>
                    <a:pt x="5" y="17"/>
                  </a:lnTo>
                  <a:lnTo>
                    <a:pt x="5" y="16"/>
                  </a:lnTo>
                  <a:lnTo>
                    <a:pt x="5" y="16"/>
                  </a:lnTo>
                  <a:lnTo>
                    <a:pt x="5" y="16"/>
                  </a:lnTo>
                  <a:lnTo>
                    <a:pt x="5" y="16"/>
                  </a:lnTo>
                  <a:lnTo>
                    <a:pt x="5" y="16"/>
                  </a:lnTo>
                  <a:lnTo>
                    <a:pt x="5" y="16"/>
                  </a:lnTo>
                  <a:lnTo>
                    <a:pt x="5" y="16"/>
                  </a:lnTo>
                  <a:lnTo>
                    <a:pt x="5" y="16"/>
                  </a:lnTo>
                  <a:lnTo>
                    <a:pt x="5" y="16"/>
                  </a:lnTo>
                  <a:lnTo>
                    <a:pt x="5" y="16"/>
                  </a:lnTo>
                  <a:lnTo>
                    <a:pt x="5" y="16"/>
                  </a:lnTo>
                  <a:lnTo>
                    <a:pt x="5" y="14"/>
                  </a:lnTo>
                  <a:lnTo>
                    <a:pt x="5" y="14"/>
                  </a:lnTo>
                  <a:lnTo>
                    <a:pt x="5" y="14"/>
                  </a:lnTo>
                  <a:lnTo>
                    <a:pt x="5" y="14"/>
                  </a:lnTo>
                  <a:lnTo>
                    <a:pt x="7" y="14"/>
                  </a:lnTo>
                  <a:lnTo>
                    <a:pt x="7" y="14"/>
                  </a:lnTo>
                  <a:lnTo>
                    <a:pt x="7" y="14"/>
                  </a:lnTo>
                  <a:lnTo>
                    <a:pt x="7" y="14"/>
                  </a:lnTo>
                  <a:lnTo>
                    <a:pt x="7" y="14"/>
                  </a:lnTo>
                  <a:lnTo>
                    <a:pt x="7" y="12"/>
                  </a:lnTo>
                  <a:lnTo>
                    <a:pt x="7" y="12"/>
                  </a:lnTo>
                  <a:lnTo>
                    <a:pt x="7" y="12"/>
                  </a:lnTo>
                  <a:lnTo>
                    <a:pt x="7" y="12"/>
                  </a:lnTo>
                  <a:lnTo>
                    <a:pt x="7" y="12"/>
                  </a:lnTo>
                  <a:lnTo>
                    <a:pt x="7" y="12"/>
                  </a:lnTo>
                  <a:lnTo>
                    <a:pt x="9" y="12"/>
                  </a:lnTo>
                  <a:lnTo>
                    <a:pt x="9" y="10"/>
                  </a:lnTo>
                  <a:lnTo>
                    <a:pt x="9" y="10"/>
                  </a:lnTo>
                  <a:lnTo>
                    <a:pt x="9" y="10"/>
                  </a:lnTo>
                  <a:lnTo>
                    <a:pt x="9" y="10"/>
                  </a:lnTo>
                  <a:lnTo>
                    <a:pt x="9" y="10"/>
                  </a:lnTo>
                  <a:lnTo>
                    <a:pt x="9" y="10"/>
                  </a:lnTo>
                  <a:lnTo>
                    <a:pt x="9" y="10"/>
                  </a:lnTo>
                  <a:lnTo>
                    <a:pt x="9" y="10"/>
                  </a:lnTo>
                  <a:lnTo>
                    <a:pt x="9" y="10"/>
                  </a:lnTo>
                  <a:lnTo>
                    <a:pt x="9" y="10"/>
                  </a:lnTo>
                  <a:lnTo>
                    <a:pt x="9" y="10"/>
                  </a:lnTo>
                  <a:lnTo>
                    <a:pt x="9" y="10"/>
                  </a:lnTo>
                  <a:lnTo>
                    <a:pt x="9" y="10"/>
                  </a:lnTo>
                  <a:lnTo>
                    <a:pt x="9" y="8"/>
                  </a:lnTo>
                  <a:lnTo>
                    <a:pt x="9" y="8"/>
                  </a:lnTo>
                  <a:lnTo>
                    <a:pt x="9" y="8"/>
                  </a:lnTo>
                  <a:lnTo>
                    <a:pt x="9" y="8"/>
                  </a:lnTo>
                  <a:lnTo>
                    <a:pt x="11" y="8"/>
                  </a:lnTo>
                  <a:lnTo>
                    <a:pt x="11" y="8"/>
                  </a:lnTo>
                  <a:lnTo>
                    <a:pt x="11" y="8"/>
                  </a:lnTo>
                  <a:lnTo>
                    <a:pt x="11" y="8"/>
                  </a:lnTo>
                  <a:lnTo>
                    <a:pt x="11" y="8"/>
                  </a:lnTo>
                  <a:lnTo>
                    <a:pt x="11" y="8"/>
                  </a:lnTo>
                  <a:lnTo>
                    <a:pt x="11" y="8"/>
                  </a:lnTo>
                  <a:lnTo>
                    <a:pt x="11" y="8"/>
                  </a:lnTo>
                  <a:lnTo>
                    <a:pt x="11" y="8"/>
                  </a:lnTo>
                  <a:lnTo>
                    <a:pt x="11" y="8"/>
                  </a:lnTo>
                  <a:lnTo>
                    <a:pt x="11" y="8"/>
                  </a:lnTo>
                  <a:lnTo>
                    <a:pt x="11" y="6"/>
                  </a:lnTo>
                  <a:lnTo>
                    <a:pt x="13" y="8"/>
                  </a:lnTo>
                  <a:lnTo>
                    <a:pt x="13" y="6"/>
                  </a:lnTo>
                  <a:lnTo>
                    <a:pt x="13" y="6"/>
                  </a:lnTo>
                  <a:lnTo>
                    <a:pt x="13" y="6"/>
                  </a:lnTo>
                  <a:lnTo>
                    <a:pt x="13" y="6"/>
                  </a:lnTo>
                  <a:lnTo>
                    <a:pt x="13" y="6"/>
                  </a:lnTo>
                  <a:lnTo>
                    <a:pt x="13" y="6"/>
                  </a:lnTo>
                  <a:lnTo>
                    <a:pt x="15" y="6"/>
                  </a:lnTo>
                  <a:lnTo>
                    <a:pt x="15" y="6"/>
                  </a:lnTo>
                  <a:lnTo>
                    <a:pt x="15" y="6"/>
                  </a:lnTo>
                  <a:lnTo>
                    <a:pt x="15" y="6"/>
                  </a:lnTo>
                  <a:lnTo>
                    <a:pt x="15" y="6"/>
                  </a:lnTo>
                  <a:lnTo>
                    <a:pt x="15" y="6"/>
                  </a:lnTo>
                  <a:lnTo>
                    <a:pt x="15" y="6"/>
                  </a:lnTo>
                  <a:lnTo>
                    <a:pt x="15" y="6"/>
                  </a:lnTo>
                  <a:lnTo>
                    <a:pt x="15" y="6"/>
                  </a:lnTo>
                  <a:lnTo>
                    <a:pt x="17" y="4"/>
                  </a:lnTo>
                  <a:lnTo>
                    <a:pt x="17" y="4"/>
                  </a:lnTo>
                  <a:lnTo>
                    <a:pt x="17" y="4"/>
                  </a:lnTo>
                  <a:lnTo>
                    <a:pt x="17" y="4"/>
                  </a:lnTo>
                  <a:lnTo>
                    <a:pt x="17" y="4"/>
                  </a:lnTo>
                  <a:lnTo>
                    <a:pt x="17" y="4"/>
                  </a:lnTo>
                  <a:lnTo>
                    <a:pt x="19" y="4"/>
                  </a:lnTo>
                  <a:lnTo>
                    <a:pt x="19" y="2"/>
                  </a:lnTo>
                  <a:lnTo>
                    <a:pt x="19" y="4"/>
                  </a:lnTo>
                  <a:lnTo>
                    <a:pt x="19" y="4"/>
                  </a:lnTo>
                  <a:lnTo>
                    <a:pt x="19" y="4"/>
                  </a:lnTo>
                  <a:lnTo>
                    <a:pt x="21" y="4"/>
                  </a:lnTo>
                  <a:lnTo>
                    <a:pt x="21" y="2"/>
                  </a:lnTo>
                  <a:lnTo>
                    <a:pt x="21" y="2"/>
                  </a:lnTo>
                  <a:lnTo>
                    <a:pt x="21" y="2"/>
                  </a:lnTo>
                  <a:lnTo>
                    <a:pt x="21" y="2"/>
                  </a:lnTo>
                  <a:lnTo>
                    <a:pt x="23" y="2"/>
                  </a:lnTo>
                  <a:lnTo>
                    <a:pt x="25" y="2"/>
                  </a:lnTo>
                  <a:lnTo>
                    <a:pt x="25" y="0"/>
                  </a:lnTo>
                  <a:lnTo>
                    <a:pt x="25" y="0"/>
                  </a:lnTo>
                  <a:lnTo>
                    <a:pt x="25" y="0"/>
                  </a:lnTo>
                  <a:lnTo>
                    <a:pt x="25" y="2"/>
                  </a:lnTo>
                  <a:lnTo>
                    <a:pt x="25" y="2"/>
                  </a:lnTo>
                  <a:lnTo>
                    <a:pt x="27" y="2"/>
                  </a:lnTo>
                  <a:lnTo>
                    <a:pt x="27" y="2"/>
                  </a:lnTo>
                  <a:lnTo>
                    <a:pt x="27" y="2"/>
                  </a:lnTo>
                  <a:lnTo>
                    <a:pt x="27" y="2"/>
                  </a:lnTo>
                  <a:lnTo>
                    <a:pt x="27"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2" name="Freeform 141"/>
            <p:cNvSpPr>
              <a:spLocks noEditPoints="1"/>
            </p:cNvSpPr>
            <p:nvPr/>
          </p:nvSpPr>
          <p:spPr bwMode="auto">
            <a:xfrm>
              <a:off x="5557838" y="3098800"/>
              <a:ext cx="149225" cy="112713"/>
            </a:xfrm>
            <a:custGeom>
              <a:avLst/>
              <a:gdLst>
                <a:gd name="T0" fmla="*/ 2 w 94"/>
                <a:gd name="T1" fmla="*/ 29 h 71"/>
                <a:gd name="T2" fmla="*/ 4 w 94"/>
                <a:gd name="T3" fmla="*/ 19 h 71"/>
                <a:gd name="T4" fmla="*/ 4 w 94"/>
                <a:gd name="T5" fmla="*/ 29 h 71"/>
                <a:gd name="T6" fmla="*/ 63 w 94"/>
                <a:gd name="T7" fmla="*/ 0 h 71"/>
                <a:gd name="T8" fmla="*/ 67 w 94"/>
                <a:gd name="T9" fmla="*/ 5 h 71"/>
                <a:gd name="T10" fmla="*/ 75 w 94"/>
                <a:gd name="T11" fmla="*/ 7 h 71"/>
                <a:gd name="T12" fmla="*/ 80 w 94"/>
                <a:gd name="T13" fmla="*/ 13 h 71"/>
                <a:gd name="T14" fmla="*/ 86 w 94"/>
                <a:gd name="T15" fmla="*/ 21 h 71"/>
                <a:gd name="T16" fmla="*/ 90 w 94"/>
                <a:gd name="T17" fmla="*/ 25 h 71"/>
                <a:gd name="T18" fmla="*/ 88 w 94"/>
                <a:gd name="T19" fmla="*/ 30 h 71"/>
                <a:gd name="T20" fmla="*/ 92 w 94"/>
                <a:gd name="T21" fmla="*/ 34 h 71"/>
                <a:gd name="T22" fmla="*/ 86 w 94"/>
                <a:gd name="T23" fmla="*/ 36 h 71"/>
                <a:gd name="T24" fmla="*/ 82 w 94"/>
                <a:gd name="T25" fmla="*/ 40 h 71"/>
                <a:gd name="T26" fmla="*/ 78 w 94"/>
                <a:gd name="T27" fmla="*/ 44 h 71"/>
                <a:gd name="T28" fmla="*/ 77 w 94"/>
                <a:gd name="T29" fmla="*/ 48 h 71"/>
                <a:gd name="T30" fmla="*/ 75 w 94"/>
                <a:gd name="T31" fmla="*/ 53 h 71"/>
                <a:gd name="T32" fmla="*/ 73 w 94"/>
                <a:gd name="T33" fmla="*/ 59 h 71"/>
                <a:gd name="T34" fmla="*/ 78 w 94"/>
                <a:gd name="T35" fmla="*/ 61 h 71"/>
                <a:gd name="T36" fmla="*/ 73 w 94"/>
                <a:gd name="T37" fmla="*/ 63 h 71"/>
                <a:gd name="T38" fmla="*/ 71 w 94"/>
                <a:gd name="T39" fmla="*/ 61 h 71"/>
                <a:gd name="T40" fmla="*/ 65 w 94"/>
                <a:gd name="T41" fmla="*/ 63 h 71"/>
                <a:gd name="T42" fmla="*/ 61 w 94"/>
                <a:gd name="T43" fmla="*/ 67 h 71"/>
                <a:gd name="T44" fmla="*/ 59 w 94"/>
                <a:gd name="T45" fmla="*/ 67 h 71"/>
                <a:gd name="T46" fmla="*/ 53 w 94"/>
                <a:gd name="T47" fmla="*/ 71 h 71"/>
                <a:gd name="T48" fmla="*/ 48 w 94"/>
                <a:gd name="T49" fmla="*/ 69 h 71"/>
                <a:gd name="T50" fmla="*/ 42 w 94"/>
                <a:gd name="T51" fmla="*/ 69 h 71"/>
                <a:gd name="T52" fmla="*/ 40 w 94"/>
                <a:gd name="T53" fmla="*/ 67 h 71"/>
                <a:gd name="T54" fmla="*/ 38 w 94"/>
                <a:gd name="T55" fmla="*/ 61 h 71"/>
                <a:gd name="T56" fmla="*/ 34 w 94"/>
                <a:gd name="T57" fmla="*/ 57 h 71"/>
                <a:gd name="T58" fmla="*/ 29 w 94"/>
                <a:gd name="T59" fmla="*/ 53 h 71"/>
                <a:gd name="T60" fmla="*/ 30 w 94"/>
                <a:gd name="T61" fmla="*/ 48 h 71"/>
                <a:gd name="T62" fmla="*/ 29 w 94"/>
                <a:gd name="T63" fmla="*/ 42 h 71"/>
                <a:gd name="T64" fmla="*/ 25 w 94"/>
                <a:gd name="T65" fmla="*/ 38 h 71"/>
                <a:gd name="T66" fmla="*/ 19 w 94"/>
                <a:gd name="T67" fmla="*/ 38 h 71"/>
                <a:gd name="T68" fmla="*/ 13 w 94"/>
                <a:gd name="T69" fmla="*/ 36 h 71"/>
                <a:gd name="T70" fmla="*/ 5 w 94"/>
                <a:gd name="T71" fmla="*/ 32 h 71"/>
                <a:gd name="T72" fmla="*/ 5 w 94"/>
                <a:gd name="T73" fmla="*/ 27 h 71"/>
                <a:gd name="T74" fmla="*/ 4 w 94"/>
                <a:gd name="T75" fmla="*/ 21 h 71"/>
                <a:gd name="T76" fmla="*/ 2 w 94"/>
                <a:gd name="T77" fmla="*/ 15 h 71"/>
                <a:gd name="T78" fmla="*/ 4 w 94"/>
                <a:gd name="T79" fmla="*/ 9 h 71"/>
                <a:gd name="T80" fmla="*/ 7 w 94"/>
                <a:gd name="T81" fmla="*/ 5 h 71"/>
                <a:gd name="T82" fmla="*/ 19 w 94"/>
                <a:gd name="T83" fmla="*/ 0 h 71"/>
                <a:gd name="T84" fmla="*/ 27 w 94"/>
                <a:gd name="T85" fmla="*/ 2 h 71"/>
                <a:gd name="T86" fmla="*/ 32 w 94"/>
                <a:gd name="T87" fmla="*/ 0 h 71"/>
                <a:gd name="T88" fmla="*/ 38 w 94"/>
                <a:gd name="T89" fmla="*/ 2 h 71"/>
                <a:gd name="T90" fmla="*/ 46 w 94"/>
                <a:gd name="T91" fmla="*/ 2 h 71"/>
                <a:gd name="T92" fmla="*/ 53 w 94"/>
                <a:gd name="T93" fmla="*/ 4 h 71"/>
                <a:gd name="T94" fmla="*/ 61 w 94"/>
                <a:gd name="T95" fmla="*/ 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4" h="71">
                  <a:moveTo>
                    <a:pt x="2" y="32"/>
                  </a:moveTo>
                  <a:lnTo>
                    <a:pt x="0" y="32"/>
                  </a:lnTo>
                  <a:lnTo>
                    <a:pt x="2" y="30"/>
                  </a:lnTo>
                  <a:lnTo>
                    <a:pt x="2" y="29"/>
                  </a:lnTo>
                  <a:lnTo>
                    <a:pt x="4" y="27"/>
                  </a:lnTo>
                  <a:lnTo>
                    <a:pt x="4" y="23"/>
                  </a:lnTo>
                  <a:lnTo>
                    <a:pt x="4" y="21"/>
                  </a:lnTo>
                  <a:lnTo>
                    <a:pt x="4" y="19"/>
                  </a:lnTo>
                  <a:lnTo>
                    <a:pt x="4" y="21"/>
                  </a:lnTo>
                  <a:lnTo>
                    <a:pt x="4" y="25"/>
                  </a:lnTo>
                  <a:lnTo>
                    <a:pt x="4" y="27"/>
                  </a:lnTo>
                  <a:lnTo>
                    <a:pt x="4" y="29"/>
                  </a:lnTo>
                  <a:lnTo>
                    <a:pt x="2" y="29"/>
                  </a:lnTo>
                  <a:lnTo>
                    <a:pt x="2" y="30"/>
                  </a:lnTo>
                  <a:lnTo>
                    <a:pt x="2" y="32"/>
                  </a:lnTo>
                  <a:close/>
                  <a:moveTo>
                    <a:pt x="63" y="0"/>
                  </a:moveTo>
                  <a:lnTo>
                    <a:pt x="65" y="2"/>
                  </a:lnTo>
                  <a:lnTo>
                    <a:pt x="65" y="4"/>
                  </a:lnTo>
                  <a:lnTo>
                    <a:pt x="65" y="5"/>
                  </a:lnTo>
                  <a:lnTo>
                    <a:pt x="67" y="5"/>
                  </a:lnTo>
                  <a:lnTo>
                    <a:pt x="67" y="7"/>
                  </a:lnTo>
                  <a:lnTo>
                    <a:pt x="71" y="7"/>
                  </a:lnTo>
                  <a:lnTo>
                    <a:pt x="73" y="7"/>
                  </a:lnTo>
                  <a:lnTo>
                    <a:pt x="75" y="7"/>
                  </a:lnTo>
                  <a:lnTo>
                    <a:pt x="77" y="7"/>
                  </a:lnTo>
                  <a:lnTo>
                    <a:pt x="77" y="9"/>
                  </a:lnTo>
                  <a:lnTo>
                    <a:pt x="78" y="11"/>
                  </a:lnTo>
                  <a:lnTo>
                    <a:pt x="80" y="13"/>
                  </a:lnTo>
                  <a:lnTo>
                    <a:pt x="82" y="15"/>
                  </a:lnTo>
                  <a:lnTo>
                    <a:pt x="84" y="17"/>
                  </a:lnTo>
                  <a:lnTo>
                    <a:pt x="86" y="19"/>
                  </a:lnTo>
                  <a:lnTo>
                    <a:pt x="86" y="21"/>
                  </a:lnTo>
                  <a:lnTo>
                    <a:pt x="88" y="21"/>
                  </a:lnTo>
                  <a:lnTo>
                    <a:pt x="90" y="21"/>
                  </a:lnTo>
                  <a:lnTo>
                    <a:pt x="90" y="23"/>
                  </a:lnTo>
                  <a:lnTo>
                    <a:pt x="90" y="25"/>
                  </a:lnTo>
                  <a:lnTo>
                    <a:pt x="90" y="27"/>
                  </a:lnTo>
                  <a:lnTo>
                    <a:pt x="90" y="29"/>
                  </a:lnTo>
                  <a:lnTo>
                    <a:pt x="88" y="29"/>
                  </a:lnTo>
                  <a:lnTo>
                    <a:pt x="88" y="30"/>
                  </a:lnTo>
                  <a:lnTo>
                    <a:pt x="90" y="30"/>
                  </a:lnTo>
                  <a:lnTo>
                    <a:pt x="94" y="32"/>
                  </a:lnTo>
                  <a:lnTo>
                    <a:pt x="92" y="32"/>
                  </a:lnTo>
                  <a:lnTo>
                    <a:pt x="92" y="34"/>
                  </a:lnTo>
                  <a:lnTo>
                    <a:pt x="92" y="36"/>
                  </a:lnTo>
                  <a:lnTo>
                    <a:pt x="90" y="36"/>
                  </a:lnTo>
                  <a:lnTo>
                    <a:pt x="88" y="36"/>
                  </a:lnTo>
                  <a:lnTo>
                    <a:pt x="86" y="36"/>
                  </a:lnTo>
                  <a:lnTo>
                    <a:pt x="84" y="36"/>
                  </a:lnTo>
                  <a:lnTo>
                    <a:pt x="84" y="38"/>
                  </a:lnTo>
                  <a:lnTo>
                    <a:pt x="84" y="40"/>
                  </a:lnTo>
                  <a:lnTo>
                    <a:pt x="82" y="40"/>
                  </a:lnTo>
                  <a:lnTo>
                    <a:pt x="82" y="42"/>
                  </a:lnTo>
                  <a:lnTo>
                    <a:pt x="80" y="42"/>
                  </a:lnTo>
                  <a:lnTo>
                    <a:pt x="78" y="42"/>
                  </a:lnTo>
                  <a:lnTo>
                    <a:pt x="78" y="44"/>
                  </a:lnTo>
                  <a:lnTo>
                    <a:pt x="77" y="44"/>
                  </a:lnTo>
                  <a:lnTo>
                    <a:pt x="78" y="46"/>
                  </a:lnTo>
                  <a:lnTo>
                    <a:pt x="77" y="46"/>
                  </a:lnTo>
                  <a:lnTo>
                    <a:pt x="77" y="48"/>
                  </a:lnTo>
                  <a:lnTo>
                    <a:pt x="77" y="50"/>
                  </a:lnTo>
                  <a:lnTo>
                    <a:pt x="77" y="52"/>
                  </a:lnTo>
                  <a:lnTo>
                    <a:pt x="77" y="53"/>
                  </a:lnTo>
                  <a:lnTo>
                    <a:pt x="75" y="53"/>
                  </a:lnTo>
                  <a:lnTo>
                    <a:pt x="75" y="55"/>
                  </a:lnTo>
                  <a:lnTo>
                    <a:pt x="75" y="57"/>
                  </a:lnTo>
                  <a:lnTo>
                    <a:pt x="73" y="57"/>
                  </a:lnTo>
                  <a:lnTo>
                    <a:pt x="73" y="59"/>
                  </a:lnTo>
                  <a:lnTo>
                    <a:pt x="75" y="59"/>
                  </a:lnTo>
                  <a:lnTo>
                    <a:pt x="77" y="59"/>
                  </a:lnTo>
                  <a:lnTo>
                    <a:pt x="77" y="61"/>
                  </a:lnTo>
                  <a:lnTo>
                    <a:pt x="78" y="61"/>
                  </a:lnTo>
                  <a:lnTo>
                    <a:pt x="77" y="61"/>
                  </a:lnTo>
                  <a:lnTo>
                    <a:pt x="77" y="63"/>
                  </a:lnTo>
                  <a:lnTo>
                    <a:pt x="75" y="63"/>
                  </a:lnTo>
                  <a:lnTo>
                    <a:pt x="73" y="63"/>
                  </a:lnTo>
                  <a:lnTo>
                    <a:pt x="73" y="61"/>
                  </a:lnTo>
                  <a:lnTo>
                    <a:pt x="75" y="61"/>
                  </a:lnTo>
                  <a:lnTo>
                    <a:pt x="73" y="59"/>
                  </a:lnTo>
                  <a:lnTo>
                    <a:pt x="71" y="61"/>
                  </a:lnTo>
                  <a:lnTo>
                    <a:pt x="69" y="61"/>
                  </a:lnTo>
                  <a:lnTo>
                    <a:pt x="67" y="61"/>
                  </a:lnTo>
                  <a:lnTo>
                    <a:pt x="67" y="63"/>
                  </a:lnTo>
                  <a:lnTo>
                    <a:pt x="65" y="63"/>
                  </a:lnTo>
                  <a:lnTo>
                    <a:pt x="63" y="63"/>
                  </a:lnTo>
                  <a:lnTo>
                    <a:pt x="63" y="65"/>
                  </a:lnTo>
                  <a:lnTo>
                    <a:pt x="61" y="65"/>
                  </a:lnTo>
                  <a:lnTo>
                    <a:pt x="61" y="67"/>
                  </a:lnTo>
                  <a:lnTo>
                    <a:pt x="63" y="67"/>
                  </a:lnTo>
                  <a:lnTo>
                    <a:pt x="61" y="69"/>
                  </a:lnTo>
                  <a:lnTo>
                    <a:pt x="59" y="69"/>
                  </a:lnTo>
                  <a:lnTo>
                    <a:pt x="59" y="67"/>
                  </a:lnTo>
                  <a:lnTo>
                    <a:pt x="59" y="69"/>
                  </a:lnTo>
                  <a:lnTo>
                    <a:pt x="57" y="69"/>
                  </a:lnTo>
                  <a:lnTo>
                    <a:pt x="55" y="71"/>
                  </a:lnTo>
                  <a:lnTo>
                    <a:pt x="53" y="71"/>
                  </a:lnTo>
                  <a:lnTo>
                    <a:pt x="53" y="69"/>
                  </a:lnTo>
                  <a:lnTo>
                    <a:pt x="52" y="69"/>
                  </a:lnTo>
                  <a:lnTo>
                    <a:pt x="50" y="69"/>
                  </a:lnTo>
                  <a:lnTo>
                    <a:pt x="48" y="69"/>
                  </a:lnTo>
                  <a:lnTo>
                    <a:pt x="46" y="69"/>
                  </a:lnTo>
                  <a:lnTo>
                    <a:pt x="44" y="69"/>
                  </a:lnTo>
                  <a:lnTo>
                    <a:pt x="44" y="71"/>
                  </a:lnTo>
                  <a:lnTo>
                    <a:pt x="42" y="69"/>
                  </a:lnTo>
                  <a:lnTo>
                    <a:pt x="40" y="69"/>
                  </a:lnTo>
                  <a:lnTo>
                    <a:pt x="42" y="69"/>
                  </a:lnTo>
                  <a:lnTo>
                    <a:pt x="40" y="69"/>
                  </a:lnTo>
                  <a:lnTo>
                    <a:pt x="40" y="67"/>
                  </a:lnTo>
                  <a:lnTo>
                    <a:pt x="42" y="67"/>
                  </a:lnTo>
                  <a:lnTo>
                    <a:pt x="40" y="65"/>
                  </a:lnTo>
                  <a:lnTo>
                    <a:pt x="40" y="63"/>
                  </a:lnTo>
                  <a:lnTo>
                    <a:pt x="38" y="61"/>
                  </a:lnTo>
                  <a:lnTo>
                    <a:pt x="36" y="61"/>
                  </a:lnTo>
                  <a:lnTo>
                    <a:pt x="36" y="59"/>
                  </a:lnTo>
                  <a:lnTo>
                    <a:pt x="34" y="59"/>
                  </a:lnTo>
                  <a:lnTo>
                    <a:pt x="34" y="57"/>
                  </a:lnTo>
                  <a:lnTo>
                    <a:pt x="32" y="57"/>
                  </a:lnTo>
                  <a:lnTo>
                    <a:pt x="30" y="57"/>
                  </a:lnTo>
                  <a:lnTo>
                    <a:pt x="29" y="55"/>
                  </a:lnTo>
                  <a:lnTo>
                    <a:pt x="29" y="53"/>
                  </a:lnTo>
                  <a:lnTo>
                    <a:pt x="29" y="52"/>
                  </a:lnTo>
                  <a:lnTo>
                    <a:pt x="29" y="50"/>
                  </a:lnTo>
                  <a:lnTo>
                    <a:pt x="29" y="48"/>
                  </a:lnTo>
                  <a:lnTo>
                    <a:pt x="30" y="48"/>
                  </a:lnTo>
                  <a:lnTo>
                    <a:pt x="30" y="46"/>
                  </a:lnTo>
                  <a:lnTo>
                    <a:pt x="30" y="44"/>
                  </a:lnTo>
                  <a:lnTo>
                    <a:pt x="30" y="42"/>
                  </a:lnTo>
                  <a:lnTo>
                    <a:pt x="29" y="42"/>
                  </a:lnTo>
                  <a:lnTo>
                    <a:pt x="27" y="42"/>
                  </a:lnTo>
                  <a:lnTo>
                    <a:pt x="27" y="40"/>
                  </a:lnTo>
                  <a:lnTo>
                    <a:pt x="27" y="38"/>
                  </a:lnTo>
                  <a:lnTo>
                    <a:pt x="25" y="38"/>
                  </a:lnTo>
                  <a:lnTo>
                    <a:pt x="21" y="38"/>
                  </a:lnTo>
                  <a:lnTo>
                    <a:pt x="19" y="38"/>
                  </a:lnTo>
                  <a:lnTo>
                    <a:pt x="19" y="40"/>
                  </a:lnTo>
                  <a:lnTo>
                    <a:pt x="19" y="38"/>
                  </a:lnTo>
                  <a:lnTo>
                    <a:pt x="17" y="38"/>
                  </a:lnTo>
                  <a:lnTo>
                    <a:pt x="15" y="38"/>
                  </a:lnTo>
                  <a:lnTo>
                    <a:pt x="15" y="36"/>
                  </a:lnTo>
                  <a:lnTo>
                    <a:pt x="13" y="36"/>
                  </a:lnTo>
                  <a:lnTo>
                    <a:pt x="11" y="34"/>
                  </a:lnTo>
                  <a:lnTo>
                    <a:pt x="9" y="34"/>
                  </a:lnTo>
                  <a:lnTo>
                    <a:pt x="7" y="32"/>
                  </a:lnTo>
                  <a:lnTo>
                    <a:pt x="5" y="32"/>
                  </a:lnTo>
                  <a:lnTo>
                    <a:pt x="5" y="30"/>
                  </a:lnTo>
                  <a:lnTo>
                    <a:pt x="4" y="30"/>
                  </a:lnTo>
                  <a:lnTo>
                    <a:pt x="5" y="29"/>
                  </a:lnTo>
                  <a:lnTo>
                    <a:pt x="5" y="27"/>
                  </a:lnTo>
                  <a:lnTo>
                    <a:pt x="5" y="25"/>
                  </a:lnTo>
                  <a:lnTo>
                    <a:pt x="5" y="23"/>
                  </a:lnTo>
                  <a:lnTo>
                    <a:pt x="4" y="23"/>
                  </a:lnTo>
                  <a:lnTo>
                    <a:pt x="4" y="21"/>
                  </a:lnTo>
                  <a:lnTo>
                    <a:pt x="4" y="19"/>
                  </a:lnTo>
                  <a:lnTo>
                    <a:pt x="2" y="19"/>
                  </a:lnTo>
                  <a:lnTo>
                    <a:pt x="2" y="17"/>
                  </a:lnTo>
                  <a:lnTo>
                    <a:pt x="2" y="15"/>
                  </a:lnTo>
                  <a:lnTo>
                    <a:pt x="2" y="13"/>
                  </a:lnTo>
                  <a:lnTo>
                    <a:pt x="2" y="11"/>
                  </a:lnTo>
                  <a:lnTo>
                    <a:pt x="2" y="9"/>
                  </a:lnTo>
                  <a:lnTo>
                    <a:pt x="4" y="9"/>
                  </a:lnTo>
                  <a:lnTo>
                    <a:pt x="5" y="9"/>
                  </a:lnTo>
                  <a:lnTo>
                    <a:pt x="5" y="7"/>
                  </a:lnTo>
                  <a:lnTo>
                    <a:pt x="5" y="5"/>
                  </a:lnTo>
                  <a:lnTo>
                    <a:pt x="7" y="5"/>
                  </a:lnTo>
                  <a:lnTo>
                    <a:pt x="11" y="4"/>
                  </a:lnTo>
                  <a:lnTo>
                    <a:pt x="13" y="4"/>
                  </a:lnTo>
                  <a:lnTo>
                    <a:pt x="17" y="2"/>
                  </a:lnTo>
                  <a:lnTo>
                    <a:pt x="19" y="0"/>
                  </a:lnTo>
                  <a:lnTo>
                    <a:pt x="21" y="0"/>
                  </a:lnTo>
                  <a:lnTo>
                    <a:pt x="21" y="2"/>
                  </a:lnTo>
                  <a:lnTo>
                    <a:pt x="25" y="0"/>
                  </a:lnTo>
                  <a:lnTo>
                    <a:pt x="27" y="2"/>
                  </a:lnTo>
                  <a:lnTo>
                    <a:pt x="29" y="2"/>
                  </a:lnTo>
                  <a:lnTo>
                    <a:pt x="30" y="2"/>
                  </a:lnTo>
                  <a:lnTo>
                    <a:pt x="30" y="0"/>
                  </a:lnTo>
                  <a:lnTo>
                    <a:pt x="32" y="0"/>
                  </a:lnTo>
                  <a:lnTo>
                    <a:pt x="32" y="2"/>
                  </a:lnTo>
                  <a:lnTo>
                    <a:pt x="34" y="4"/>
                  </a:lnTo>
                  <a:lnTo>
                    <a:pt x="36" y="2"/>
                  </a:lnTo>
                  <a:lnTo>
                    <a:pt x="38" y="2"/>
                  </a:lnTo>
                  <a:lnTo>
                    <a:pt x="40" y="2"/>
                  </a:lnTo>
                  <a:lnTo>
                    <a:pt x="42" y="2"/>
                  </a:lnTo>
                  <a:lnTo>
                    <a:pt x="44" y="2"/>
                  </a:lnTo>
                  <a:lnTo>
                    <a:pt x="46" y="2"/>
                  </a:lnTo>
                  <a:lnTo>
                    <a:pt x="48" y="2"/>
                  </a:lnTo>
                  <a:lnTo>
                    <a:pt x="50" y="4"/>
                  </a:lnTo>
                  <a:lnTo>
                    <a:pt x="52" y="4"/>
                  </a:lnTo>
                  <a:lnTo>
                    <a:pt x="53" y="4"/>
                  </a:lnTo>
                  <a:lnTo>
                    <a:pt x="55" y="4"/>
                  </a:lnTo>
                  <a:lnTo>
                    <a:pt x="57" y="4"/>
                  </a:lnTo>
                  <a:lnTo>
                    <a:pt x="59" y="2"/>
                  </a:lnTo>
                  <a:lnTo>
                    <a:pt x="61" y="2"/>
                  </a:lnTo>
                  <a:lnTo>
                    <a:pt x="61" y="0"/>
                  </a:lnTo>
                  <a:lnTo>
                    <a:pt x="6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3" name="Freeform 142"/>
            <p:cNvSpPr>
              <a:spLocks/>
            </p:cNvSpPr>
            <p:nvPr/>
          </p:nvSpPr>
          <p:spPr bwMode="auto">
            <a:xfrm>
              <a:off x="5173663" y="3363913"/>
              <a:ext cx="20638" cy="26988"/>
            </a:xfrm>
            <a:custGeom>
              <a:avLst/>
              <a:gdLst>
                <a:gd name="T0" fmla="*/ 6 w 13"/>
                <a:gd name="T1" fmla="*/ 2 h 17"/>
                <a:gd name="T2" fmla="*/ 6 w 13"/>
                <a:gd name="T3" fmla="*/ 2 h 17"/>
                <a:gd name="T4" fmla="*/ 7 w 13"/>
                <a:gd name="T5" fmla="*/ 4 h 17"/>
                <a:gd name="T6" fmla="*/ 7 w 13"/>
                <a:gd name="T7" fmla="*/ 5 h 17"/>
                <a:gd name="T8" fmla="*/ 7 w 13"/>
                <a:gd name="T9" fmla="*/ 7 h 17"/>
                <a:gd name="T10" fmla="*/ 9 w 13"/>
                <a:gd name="T11" fmla="*/ 7 h 17"/>
                <a:gd name="T12" fmla="*/ 9 w 13"/>
                <a:gd name="T13" fmla="*/ 7 h 17"/>
                <a:gd name="T14" fmla="*/ 11 w 13"/>
                <a:gd name="T15" fmla="*/ 7 h 17"/>
                <a:gd name="T16" fmla="*/ 13 w 13"/>
                <a:gd name="T17" fmla="*/ 9 h 17"/>
                <a:gd name="T18" fmla="*/ 13 w 13"/>
                <a:gd name="T19" fmla="*/ 9 h 17"/>
                <a:gd name="T20" fmla="*/ 13 w 13"/>
                <a:gd name="T21" fmla="*/ 9 h 17"/>
                <a:gd name="T22" fmla="*/ 13 w 13"/>
                <a:gd name="T23" fmla="*/ 11 h 17"/>
                <a:gd name="T24" fmla="*/ 13 w 13"/>
                <a:gd name="T25" fmla="*/ 11 h 17"/>
                <a:gd name="T26" fmla="*/ 13 w 13"/>
                <a:gd name="T27" fmla="*/ 11 h 17"/>
                <a:gd name="T28" fmla="*/ 11 w 13"/>
                <a:gd name="T29" fmla="*/ 13 h 17"/>
                <a:gd name="T30" fmla="*/ 11 w 13"/>
                <a:gd name="T31" fmla="*/ 13 h 17"/>
                <a:gd name="T32" fmla="*/ 9 w 13"/>
                <a:gd name="T33" fmla="*/ 15 h 17"/>
                <a:gd name="T34" fmla="*/ 9 w 13"/>
                <a:gd name="T35" fmla="*/ 17 h 17"/>
                <a:gd name="T36" fmla="*/ 9 w 13"/>
                <a:gd name="T37" fmla="*/ 17 h 17"/>
                <a:gd name="T38" fmla="*/ 7 w 13"/>
                <a:gd name="T39" fmla="*/ 17 h 17"/>
                <a:gd name="T40" fmla="*/ 6 w 13"/>
                <a:gd name="T41" fmla="*/ 17 h 17"/>
                <a:gd name="T42" fmla="*/ 6 w 13"/>
                <a:gd name="T43" fmla="*/ 17 h 17"/>
                <a:gd name="T44" fmla="*/ 4 w 13"/>
                <a:gd name="T45" fmla="*/ 17 h 17"/>
                <a:gd name="T46" fmla="*/ 2 w 13"/>
                <a:gd name="T47" fmla="*/ 15 h 17"/>
                <a:gd name="T48" fmla="*/ 2 w 13"/>
                <a:gd name="T49" fmla="*/ 15 h 17"/>
                <a:gd name="T50" fmla="*/ 2 w 13"/>
                <a:gd name="T51" fmla="*/ 13 h 17"/>
                <a:gd name="T52" fmla="*/ 4 w 13"/>
                <a:gd name="T53" fmla="*/ 13 h 17"/>
                <a:gd name="T54" fmla="*/ 2 w 13"/>
                <a:gd name="T55" fmla="*/ 11 h 17"/>
                <a:gd name="T56" fmla="*/ 2 w 13"/>
                <a:gd name="T57" fmla="*/ 11 h 17"/>
                <a:gd name="T58" fmla="*/ 2 w 13"/>
                <a:gd name="T59" fmla="*/ 11 h 17"/>
                <a:gd name="T60" fmla="*/ 2 w 13"/>
                <a:gd name="T61" fmla="*/ 11 h 17"/>
                <a:gd name="T62" fmla="*/ 2 w 13"/>
                <a:gd name="T63" fmla="*/ 11 h 17"/>
                <a:gd name="T64" fmla="*/ 2 w 13"/>
                <a:gd name="T65" fmla="*/ 9 h 17"/>
                <a:gd name="T66" fmla="*/ 0 w 13"/>
                <a:gd name="T67" fmla="*/ 9 h 17"/>
                <a:gd name="T68" fmla="*/ 0 w 13"/>
                <a:gd name="T69" fmla="*/ 7 h 17"/>
                <a:gd name="T70" fmla="*/ 0 w 13"/>
                <a:gd name="T71" fmla="*/ 7 h 17"/>
                <a:gd name="T72" fmla="*/ 0 w 13"/>
                <a:gd name="T73" fmla="*/ 7 h 17"/>
                <a:gd name="T74" fmla="*/ 2 w 13"/>
                <a:gd name="T75" fmla="*/ 5 h 17"/>
                <a:gd name="T76" fmla="*/ 2 w 13"/>
                <a:gd name="T77" fmla="*/ 5 h 17"/>
                <a:gd name="T78" fmla="*/ 2 w 13"/>
                <a:gd name="T79" fmla="*/ 4 h 17"/>
                <a:gd name="T80" fmla="*/ 2 w 13"/>
                <a:gd name="T81" fmla="*/ 4 h 17"/>
                <a:gd name="T82" fmla="*/ 2 w 13"/>
                <a:gd name="T83" fmla="*/ 4 h 17"/>
                <a:gd name="T84" fmla="*/ 2 w 13"/>
                <a:gd name="T85" fmla="*/ 2 h 17"/>
                <a:gd name="T86" fmla="*/ 4 w 13"/>
                <a:gd name="T87" fmla="*/ 2 h 17"/>
                <a:gd name="T88" fmla="*/ 4 w 13"/>
                <a:gd name="T89" fmla="*/ 0 h 17"/>
                <a:gd name="T90" fmla="*/ 6 w 13"/>
                <a:gd name="T91" fmla="*/ 0 h 17"/>
                <a:gd name="T92" fmla="*/ 6 w 13"/>
                <a:gd name="T93" fmla="*/ 0 h 17"/>
                <a:gd name="T94" fmla="*/ 6 w 13"/>
                <a:gd name="T95" fmla="*/ 0 h 17"/>
                <a:gd name="T96" fmla="*/ 6 w 13"/>
                <a:gd name="T97"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 h="17">
                  <a:moveTo>
                    <a:pt x="7" y="2"/>
                  </a:moveTo>
                  <a:lnTo>
                    <a:pt x="6" y="2"/>
                  </a:lnTo>
                  <a:lnTo>
                    <a:pt x="6" y="2"/>
                  </a:lnTo>
                  <a:lnTo>
                    <a:pt x="6" y="2"/>
                  </a:lnTo>
                  <a:lnTo>
                    <a:pt x="6" y="2"/>
                  </a:lnTo>
                  <a:lnTo>
                    <a:pt x="6" y="2"/>
                  </a:lnTo>
                  <a:lnTo>
                    <a:pt x="6" y="2"/>
                  </a:lnTo>
                  <a:lnTo>
                    <a:pt x="6" y="2"/>
                  </a:lnTo>
                  <a:lnTo>
                    <a:pt x="6" y="2"/>
                  </a:lnTo>
                  <a:lnTo>
                    <a:pt x="6" y="4"/>
                  </a:lnTo>
                  <a:lnTo>
                    <a:pt x="7" y="4"/>
                  </a:lnTo>
                  <a:lnTo>
                    <a:pt x="7" y="4"/>
                  </a:lnTo>
                  <a:lnTo>
                    <a:pt x="7" y="4"/>
                  </a:lnTo>
                  <a:lnTo>
                    <a:pt x="7" y="4"/>
                  </a:lnTo>
                  <a:lnTo>
                    <a:pt x="7" y="4"/>
                  </a:lnTo>
                  <a:lnTo>
                    <a:pt x="7" y="5"/>
                  </a:lnTo>
                  <a:lnTo>
                    <a:pt x="7" y="5"/>
                  </a:lnTo>
                  <a:lnTo>
                    <a:pt x="7" y="5"/>
                  </a:lnTo>
                  <a:lnTo>
                    <a:pt x="7" y="5"/>
                  </a:lnTo>
                  <a:lnTo>
                    <a:pt x="7" y="7"/>
                  </a:lnTo>
                  <a:lnTo>
                    <a:pt x="9" y="7"/>
                  </a:lnTo>
                  <a:lnTo>
                    <a:pt x="9" y="7"/>
                  </a:lnTo>
                  <a:lnTo>
                    <a:pt x="9" y="7"/>
                  </a:lnTo>
                  <a:lnTo>
                    <a:pt x="9" y="7"/>
                  </a:lnTo>
                  <a:lnTo>
                    <a:pt x="9" y="7"/>
                  </a:lnTo>
                  <a:lnTo>
                    <a:pt x="9" y="7"/>
                  </a:lnTo>
                  <a:lnTo>
                    <a:pt x="9" y="7"/>
                  </a:lnTo>
                  <a:lnTo>
                    <a:pt x="9" y="7"/>
                  </a:lnTo>
                  <a:lnTo>
                    <a:pt x="9" y="7"/>
                  </a:lnTo>
                  <a:lnTo>
                    <a:pt x="9" y="7"/>
                  </a:lnTo>
                  <a:lnTo>
                    <a:pt x="9" y="7"/>
                  </a:lnTo>
                  <a:lnTo>
                    <a:pt x="11" y="7"/>
                  </a:lnTo>
                  <a:lnTo>
                    <a:pt x="11" y="9"/>
                  </a:lnTo>
                  <a:lnTo>
                    <a:pt x="11" y="9"/>
                  </a:lnTo>
                  <a:lnTo>
                    <a:pt x="11" y="9"/>
                  </a:lnTo>
                  <a:lnTo>
                    <a:pt x="13" y="9"/>
                  </a:lnTo>
                  <a:lnTo>
                    <a:pt x="13" y="9"/>
                  </a:lnTo>
                  <a:lnTo>
                    <a:pt x="13" y="9"/>
                  </a:lnTo>
                  <a:lnTo>
                    <a:pt x="13" y="9"/>
                  </a:lnTo>
                  <a:lnTo>
                    <a:pt x="13" y="9"/>
                  </a:lnTo>
                  <a:lnTo>
                    <a:pt x="13" y="9"/>
                  </a:lnTo>
                  <a:lnTo>
                    <a:pt x="13" y="9"/>
                  </a:lnTo>
                  <a:lnTo>
                    <a:pt x="13" y="9"/>
                  </a:lnTo>
                  <a:lnTo>
                    <a:pt x="13" y="9"/>
                  </a:lnTo>
                  <a:lnTo>
                    <a:pt x="13" y="9"/>
                  </a:lnTo>
                  <a:lnTo>
                    <a:pt x="13" y="9"/>
                  </a:lnTo>
                  <a:lnTo>
                    <a:pt x="13" y="9"/>
                  </a:lnTo>
                  <a:lnTo>
                    <a:pt x="13" y="11"/>
                  </a:lnTo>
                  <a:lnTo>
                    <a:pt x="13" y="11"/>
                  </a:lnTo>
                  <a:lnTo>
                    <a:pt x="13" y="11"/>
                  </a:lnTo>
                  <a:lnTo>
                    <a:pt x="13" y="11"/>
                  </a:lnTo>
                  <a:lnTo>
                    <a:pt x="13" y="11"/>
                  </a:lnTo>
                  <a:lnTo>
                    <a:pt x="13" y="11"/>
                  </a:lnTo>
                  <a:lnTo>
                    <a:pt x="13" y="11"/>
                  </a:lnTo>
                  <a:lnTo>
                    <a:pt x="13" y="11"/>
                  </a:lnTo>
                  <a:lnTo>
                    <a:pt x="13" y="11"/>
                  </a:lnTo>
                  <a:lnTo>
                    <a:pt x="11" y="11"/>
                  </a:lnTo>
                  <a:lnTo>
                    <a:pt x="11" y="13"/>
                  </a:lnTo>
                  <a:lnTo>
                    <a:pt x="11" y="13"/>
                  </a:lnTo>
                  <a:lnTo>
                    <a:pt x="11" y="13"/>
                  </a:lnTo>
                  <a:lnTo>
                    <a:pt x="11" y="13"/>
                  </a:lnTo>
                  <a:lnTo>
                    <a:pt x="11" y="13"/>
                  </a:lnTo>
                  <a:lnTo>
                    <a:pt x="11" y="13"/>
                  </a:lnTo>
                  <a:lnTo>
                    <a:pt x="11" y="13"/>
                  </a:lnTo>
                  <a:lnTo>
                    <a:pt x="11" y="13"/>
                  </a:lnTo>
                  <a:lnTo>
                    <a:pt x="11" y="13"/>
                  </a:lnTo>
                  <a:lnTo>
                    <a:pt x="11" y="15"/>
                  </a:lnTo>
                  <a:lnTo>
                    <a:pt x="9" y="15"/>
                  </a:lnTo>
                  <a:lnTo>
                    <a:pt x="9" y="15"/>
                  </a:lnTo>
                  <a:lnTo>
                    <a:pt x="9" y="15"/>
                  </a:lnTo>
                  <a:lnTo>
                    <a:pt x="9" y="17"/>
                  </a:lnTo>
                  <a:lnTo>
                    <a:pt x="9" y="17"/>
                  </a:lnTo>
                  <a:lnTo>
                    <a:pt x="9" y="17"/>
                  </a:lnTo>
                  <a:lnTo>
                    <a:pt x="9" y="17"/>
                  </a:lnTo>
                  <a:lnTo>
                    <a:pt x="9" y="17"/>
                  </a:lnTo>
                  <a:lnTo>
                    <a:pt x="9" y="17"/>
                  </a:lnTo>
                  <a:lnTo>
                    <a:pt x="9" y="17"/>
                  </a:lnTo>
                  <a:lnTo>
                    <a:pt x="7" y="17"/>
                  </a:lnTo>
                  <a:lnTo>
                    <a:pt x="7" y="17"/>
                  </a:lnTo>
                  <a:lnTo>
                    <a:pt x="7" y="17"/>
                  </a:lnTo>
                  <a:lnTo>
                    <a:pt x="7" y="17"/>
                  </a:lnTo>
                  <a:lnTo>
                    <a:pt x="7" y="17"/>
                  </a:lnTo>
                  <a:lnTo>
                    <a:pt x="6" y="17"/>
                  </a:lnTo>
                  <a:lnTo>
                    <a:pt x="6" y="17"/>
                  </a:lnTo>
                  <a:lnTo>
                    <a:pt x="6" y="17"/>
                  </a:lnTo>
                  <a:lnTo>
                    <a:pt x="6" y="17"/>
                  </a:lnTo>
                  <a:lnTo>
                    <a:pt x="6" y="17"/>
                  </a:lnTo>
                  <a:lnTo>
                    <a:pt x="6" y="17"/>
                  </a:lnTo>
                  <a:lnTo>
                    <a:pt x="6" y="17"/>
                  </a:lnTo>
                  <a:lnTo>
                    <a:pt x="4" y="17"/>
                  </a:lnTo>
                  <a:lnTo>
                    <a:pt x="4" y="17"/>
                  </a:lnTo>
                  <a:lnTo>
                    <a:pt x="4" y="17"/>
                  </a:lnTo>
                  <a:lnTo>
                    <a:pt x="4" y="17"/>
                  </a:lnTo>
                  <a:lnTo>
                    <a:pt x="2" y="17"/>
                  </a:lnTo>
                  <a:lnTo>
                    <a:pt x="2" y="17"/>
                  </a:lnTo>
                  <a:lnTo>
                    <a:pt x="2" y="15"/>
                  </a:lnTo>
                  <a:lnTo>
                    <a:pt x="2" y="15"/>
                  </a:lnTo>
                  <a:lnTo>
                    <a:pt x="2" y="15"/>
                  </a:lnTo>
                  <a:lnTo>
                    <a:pt x="2" y="15"/>
                  </a:lnTo>
                  <a:lnTo>
                    <a:pt x="2" y="15"/>
                  </a:lnTo>
                  <a:lnTo>
                    <a:pt x="2" y="13"/>
                  </a:lnTo>
                  <a:lnTo>
                    <a:pt x="2" y="13"/>
                  </a:lnTo>
                  <a:lnTo>
                    <a:pt x="2" y="13"/>
                  </a:lnTo>
                  <a:lnTo>
                    <a:pt x="2" y="13"/>
                  </a:lnTo>
                  <a:lnTo>
                    <a:pt x="2" y="13"/>
                  </a:lnTo>
                  <a:lnTo>
                    <a:pt x="4" y="13"/>
                  </a:lnTo>
                  <a:lnTo>
                    <a:pt x="4" y="13"/>
                  </a:lnTo>
                  <a:lnTo>
                    <a:pt x="4" y="13"/>
                  </a:lnTo>
                  <a:lnTo>
                    <a:pt x="4" y="11"/>
                  </a:lnTo>
                  <a:lnTo>
                    <a:pt x="2" y="11"/>
                  </a:lnTo>
                  <a:lnTo>
                    <a:pt x="2" y="11"/>
                  </a:lnTo>
                  <a:lnTo>
                    <a:pt x="2" y="11"/>
                  </a:lnTo>
                  <a:lnTo>
                    <a:pt x="2" y="11"/>
                  </a:lnTo>
                  <a:lnTo>
                    <a:pt x="2" y="11"/>
                  </a:lnTo>
                  <a:lnTo>
                    <a:pt x="2" y="11"/>
                  </a:lnTo>
                  <a:lnTo>
                    <a:pt x="2" y="11"/>
                  </a:lnTo>
                  <a:lnTo>
                    <a:pt x="2" y="11"/>
                  </a:lnTo>
                  <a:lnTo>
                    <a:pt x="2" y="11"/>
                  </a:lnTo>
                  <a:lnTo>
                    <a:pt x="2" y="11"/>
                  </a:lnTo>
                  <a:lnTo>
                    <a:pt x="2" y="11"/>
                  </a:lnTo>
                  <a:lnTo>
                    <a:pt x="2" y="11"/>
                  </a:lnTo>
                  <a:lnTo>
                    <a:pt x="2" y="11"/>
                  </a:lnTo>
                  <a:lnTo>
                    <a:pt x="2" y="11"/>
                  </a:lnTo>
                  <a:lnTo>
                    <a:pt x="2" y="11"/>
                  </a:lnTo>
                  <a:lnTo>
                    <a:pt x="2" y="11"/>
                  </a:lnTo>
                  <a:lnTo>
                    <a:pt x="2" y="11"/>
                  </a:lnTo>
                  <a:lnTo>
                    <a:pt x="2" y="11"/>
                  </a:lnTo>
                  <a:lnTo>
                    <a:pt x="2" y="11"/>
                  </a:lnTo>
                  <a:lnTo>
                    <a:pt x="2" y="9"/>
                  </a:lnTo>
                  <a:lnTo>
                    <a:pt x="2" y="9"/>
                  </a:lnTo>
                  <a:lnTo>
                    <a:pt x="2" y="9"/>
                  </a:lnTo>
                  <a:lnTo>
                    <a:pt x="2" y="9"/>
                  </a:lnTo>
                  <a:lnTo>
                    <a:pt x="2" y="9"/>
                  </a:lnTo>
                  <a:lnTo>
                    <a:pt x="0" y="9"/>
                  </a:lnTo>
                  <a:lnTo>
                    <a:pt x="0" y="9"/>
                  </a:lnTo>
                  <a:lnTo>
                    <a:pt x="0" y="9"/>
                  </a:lnTo>
                  <a:lnTo>
                    <a:pt x="0" y="9"/>
                  </a:lnTo>
                  <a:lnTo>
                    <a:pt x="0" y="7"/>
                  </a:lnTo>
                  <a:lnTo>
                    <a:pt x="0" y="7"/>
                  </a:lnTo>
                  <a:lnTo>
                    <a:pt x="0" y="7"/>
                  </a:lnTo>
                  <a:lnTo>
                    <a:pt x="0" y="7"/>
                  </a:lnTo>
                  <a:lnTo>
                    <a:pt x="0" y="7"/>
                  </a:lnTo>
                  <a:lnTo>
                    <a:pt x="0" y="7"/>
                  </a:lnTo>
                  <a:lnTo>
                    <a:pt x="0" y="7"/>
                  </a:lnTo>
                  <a:lnTo>
                    <a:pt x="0" y="7"/>
                  </a:lnTo>
                  <a:lnTo>
                    <a:pt x="2" y="7"/>
                  </a:lnTo>
                  <a:lnTo>
                    <a:pt x="0" y="7"/>
                  </a:lnTo>
                  <a:lnTo>
                    <a:pt x="0" y="7"/>
                  </a:lnTo>
                  <a:lnTo>
                    <a:pt x="0" y="7"/>
                  </a:lnTo>
                  <a:lnTo>
                    <a:pt x="0" y="7"/>
                  </a:lnTo>
                  <a:lnTo>
                    <a:pt x="2" y="5"/>
                  </a:lnTo>
                  <a:lnTo>
                    <a:pt x="2" y="5"/>
                  </a:lnTo>
                  <a:lnTo>
                    <a:pt x="2" y="5"/>
                  </a:lnTo>
                  <a:lnTo>
                    <a:pt x="2" y="5"/>
                  </a:lnTo>
                  <a:lnTo>
                    <a:pt x="2" y="5"/>
                  </a:lnTo>
                  <a:lnTo>
                    <a:pt x="2" y="5"/>
                  </a:lnTo>
                  <a:lnTo>
                    <a:pt x="2" y="5"/>
                  </a:lnTo>
                  <a:lnTo>
                    <a:pt x="2" y="5"/>
                  </a:lnTo>
                  <a:lnTo>
                    <a:pt x="2" y="4"/>
                  </a:lnTo>
                  <a:lnTo>
                    <a:pt x="2" y="4"/>
                  </a:lnTo>
                  <a:lnTo>
                    <a:pt x="2" y="4"/>
                  </a:lnTo>
                  <a:lnTo>
                    <a:pt x="2" y="4"/>
                  </a:lnTo>
                  <a:lnTo>
                    <a:pt x="2" y="4"/>
                  </a:lnTo>
                  <a:lnTo>
                    <a:pt x="2" y="4"/>
                  </a:lnTo>
                  <a:lnTo>
                    <a:pt x="2" y="4"/>
                  </a:lnTo>
                  <a:lnTo>
                    <a:pt x="2" y="4"/>
                  </a:lnTo>
                  <a:lnTo>
                    <a:pt x="2" y="4"/>
                  </a:lnTo>
                  <a:lnTo>
                    <a:pt x="2" y="4"/>
                  </a:lnTo>
                  <a:lnTo>
                    <a:pt x="2" y="2"/>
                  </a:lnTo>
                  <a:lnTo>
                    <a:pt x="2" y="2"/>
                  </a:lnTo>
                  <a:lnTo>
                    <a:pt x="2" y="2"/>
                  </a:lnTo>
                  <a:lnTo>
                    <a:pt x="2" y="2"/>
                  </a:lnTo>
                  <a:lnTo>
                    <a:pt x="2" y="2"/>
                  </a:lnTo>
                  <a:lnTo>
                    <a:pt x="4" y="2"/>
                  </a:lnTo>
                  <a:lnTo>
                    <a:pt x="4" y="2"/>
                  </a:lnTo>
                  <a:lnTo>
                    <a:pt x="4" y="2"/>
                  </a:lnTo>
                  <a:lnTo>
                    <a:pt x="4" y="0"/>
                  </a:lnTo>
                  <a:lnTo>
                    <a:pt x="4" y="0"/>
                  </a:lnTo>
                  <a:lnTo>
                    <a:pt x="4" y="0"/>
                  </a:lnTo>
                  <a:lnTo>
                    <a:pt x="4" y="0"/>
                  </a:lnTo>
                  <a:lnTo>
                    <a:pt x="4" y="0"/>
                  </a:lnTo>
                  <a:lnTo>
                    <a:pt x="6" y="0"/>
                  </a:lnTo>
                  <a:lnTo>
                    <a:pt x="6" y="0"/>
                  </a:lnTo>
                  <a:lnTo>
                    <a:pt x="6" y="0"/>
                  </a:lnTo>
                  <a:lnTo>
                    <a:pt x="6" y="0"/>
                  </a:lnTo>
                  <a:lnTo>
                    <a:pt x="6" y="0"/>
                  </a:lnTo>
                  <a:lnTo>
                    <a:pt x="6" y="0"/>
                  </a:lnTo>
                  <a:lnTo>
                    <a:pt x="6" y="0"/>
                  </a:lnTo>
                  <a:lnTo>
                    <a:pt x="6" y="0"/>
                  </a:lnTo>
                  <a:lnTo>
                    <a:pt x="6" y="0"/>
                  </a:lnTo>
                  <a:lnTo>
                    <a:pt x="6" y="0"/>
                  </a:lnTo>
                  <a:lnTo>
                    <a:pt x="6" y="0"/>
                  </a:lnTo>
                  <a:lnTo>
                    <a:pt x="6" y="0"/>
                  </a:lnTo>
                  <a:lnTo>
                    <a:pt x="6" y="0"/>
                  </a:lnTo>
                  <a:lnTo>
                    <a:pt x="6" y="0"/>
                  </a:lnTo>
                  <a:lnTo>
                    <a:pt x="6" y="2"/>
                  </a:lnTo>
                  <a:lnTo>
                    <a:pt x="7"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4" name="Freeform 143"/>
            <p:cNvSpPr>
              <a:spLocks/>
            </p:cNvSpPr>
            <p:nvPr/>
          </p:nvSpPr>
          <p:spPr bwMode="auto">
            <a:xfrm>
              <a:off x="5561013" y="3022600"/>
              <a:ext cx="182563" cy="109538"/>
            </a:xfrm>
            <a:custGeom>
              <a:avLst/>
              <a:gdLst>
                <a:gd name="T0" fmla="*/ 103 w 115"/>
                <a:gd name="T1" fmla="*/ 19 h 69"/>
                <a:gd name="T2" fmla="*/ 109 w 115"/>
                <a:gd name="T3" fmla="*/ 23 h 69"/>
                <a:gd name="T4" fmla="*/ 105 w 115"/>
                <a:gd name="T5" fmla="*/ 27 h 69"/>
                <a:gd name="T6" fmla="*/ 107 w 115"/>
                <a:gd name="T7" fmla="*/ 32 h 69"/>
                <a:gd name="T8" fmla="*/ 109 w 115"/>
                <a:gd name="T9" fmla="*/ 36 h 69"/>
                <a:gd name="T10" fmla="*/ 111 w 115"/>
                <a:gd name="T11" fmla="*/ 44 h 69"/>
                <a:gd name="T12" fmla="*/ 113 w 115"/>
                <a:gd name="T13" fmla="*/ 50 h 69"/>
                <a:gd name="T14" fmla="*/ 113 w 115"/>
                <a:gd name="T15" fmla="*/ 55 h 69"/>
                <a:gd name="T16" fmla="*/ 107 w 115"/>
                <a:gd name="T17" fmla="*/ 59 h 69"/>
                <a:gd name="T18" fmla="*/ 105 w 115"/>
                <a:gd name="T19" fmla="*/ 65 h 69"/>
                <a:gd name="T20" fmla="*/ 98 w 115"/>
                <a:gd name="T21" fmla="*/ 65 h 69"/>
                <a:gd name="T22" fmla="*/ 92 w 115"/>
                <a:gd name="T23" fmla="*/ 69 h 69"/>
                <a:gd name="T24" fmla="*/ 84 w 115"/>
                <a:gd name="T25" fmla="*/ 69 h 69"/>
                <a:gd name="T26" fmla="*/ 78 w 115"/>
                <a:gd name="T27" fmla="*/ 61 h 69"/>
                <a:gd name="T28" fmla="*/ 73 w 115"/>
                <a:gd name="T29" fmla="*/ 55 h 69"/>
                <a:gd name="T30" fmla="*/ 65 w 115"/>
                <a:gd name="T31" fmla="*/ 53 h 69"/>
                <a:gd name="T32" fmla="*/ 61 w 115"/>
                <a:gd name="T33" fmla="*/ 48 h 69"/>
                <a:gd name="T34" fmla="*/ 55 w 115"/>
                <a:gd name="T35" fmla="*/ 52 h 69"/>
                <a:gd name="T36" fmla="*/ 48 w 115"/>
                <a:gd name="T37" fmla="*/ 52 h 69"/>
                <a:gd name="T38" fmla="*/ 40 w 115"/>
                <a:gd name="T39" fmla="*/ 50 h 69"/>
                <a:gd name="T40" fmla="*/ 32 w 115"/>
                <a:gd name="T41" fmla="*/ 52 h 69"/>
                <a:gd name="T42" fmla="*/ 28 w 115"/>
                <a:gd name="T43" fmla="*/ 50 h 69"/>
                <a:gd name="T44" fmla="*/ 19 w 115"/>
                <a:gd name="T45" fmla="*/ 50 h 69"/>
                <a:gd name="T46" fmla="*/ 11 w 115"/>
                <a:gd name="T47" fmla="*/ 52 h 69"/>
                <a:gd name="T48" fmla="*/ 3 w 115"/>
                <a:gd name="T49" fmla="*/ 55 h 69"/>
                <a:gd name="T50" fmla="*/ 0 w 115"/>
                <a:gd name="T51" fmla="*/ 55 h 69"/>
                <a:gd name="T52" fmla="*/ 0 w 115"/>
                <a:gd name="T53" fmla="*/ 48 h 69"/>
                <a:gd name="T54" fmla="*/ 2 w 115"/>
                <a:gd name="T55" fmla="*/ 48 h 69"/>
                <a:gd name="T56" fmla="*/ 0 w 115"/>
                <a:gd name="T57" fmla="*/ 42 h 69"/>
                <a:gd name="T58" fmla="*/ 2 w 115"/>
                <a:gd name="T59" fmla="*/ 34 h 69"/>
                <a:gd name="T60" fmla="*/ 5 w 115"/>
                <a:gd name="T61" fmla="*/ 30 h 69"/>
                <a:gd name="T62" fmla="*/ 5 w 115"/>
                <a:gd name="T63" fmla="*/ 23 h 69"/>
                <a:gd name="T64" fmla="*/ 11 w 115"/>
                <a:gd name="T65" fmla="*/ 15 h 69"/>
                <a:gd name="T66" fmla="*/ 23 w 115"/>
                <a:gd name="T67" fmla="*/ 9 h 69"/>
                <a:gd name="T68" fmla="*/ 27 w 115"/>
                <a:gd name="T69" fmla="*/ 13 h 69"/>
                <a:gd name="T70" fmla="*/ 32 w 115"/>
                <a:gd name="T71" fmla="*/ 21 h 69"/>
                <a:gd name="T72" fmla="*/ 36 w 115"/>
                <a:gd name="T73" fmla="*/ 29 h 69"/>
                <a:gd name="T74" fmla="*/ 42 w 115"/>
                <a:gd name="T75" fmla="*/ 32 h 69"/>
                <a:gd name="T76" fmla="*/ 50 w 115"/>
                <a:gd name="T77" fmla="*/ 29 h 69"/>
                <a:gd name="T78" fmla="*/ 53 w 115"/>
                <a:gd name="T79" fmla="*/ 25 h 69"/>
                <a:gd name="T80" fmla="*/ 53 w 115"/>
                <a:gd name="T81" fmla="*/ 15 h 69"/>
                <a:gd name="T82" fmla="*/ 51 w 115"/>
                <a:gd name="T83" fmla="*/ 7 h 69"/>
                <a:gd name="T84" fmla="*/ 55 w 115"/>
                <a:gd name="T85" fmla="*/ 4 h 69"/>
                <a:gd name="T86" fmla="*/ 61 w 115"/>
                <a:gd name="T87" fmla="*/ 2 h 69"/>
                <a:gd name="T88" fmla="*/ 67 w 115"/>
                <a:gd name="T89" fmla="*/ 0 h 69"/>
                <a:gd name="T90" fmla="*/ 69 w 115"/>
                <a:gd name="T91" fmla="*/ 2 h 69"/>
                <a:gd name="T92" fmla="*/ 75 w 115"/>
                <a:gd name="T93" fmla="*/ 4 h 69"/>
                <a:gd name="T94" fmla="*/ 80 w 115"/>
                <a:gd name="T95" fmla="*/ 5 h 69"/>
                <a:gd name="T96" fmla="*/ 80 w 115"/>
                <a:gd name="T97" fmla="*/ 9 h 69"/>
                <a:gd name="T98" fmla="*/ 88 w 115"/>
                <a:gd name="T99" fmla="*/ 15 h 69"/>
                <a:gd name="T100" fmla="*/ 94 w 115"/>
                <a:gd name="T101" fmla="*/ 13 h 69"/>
                <a:gd name="T102" fmla="*/ 99 w 115"/>
                <a:gd name="T103" fmla="*/ 1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5" h="69">
                  <a:moveTo>
                    <a:pt x="101" y="15"/>
                  </a:moveTo>
                  <a:lnTo>
                    <a:pt x="103" y="15"/>
                  </a:lnTo>
                  <a:lnTo>
                    <a:pt x="103" y="17"/>
                  </a:lnTo>
                  <a:lnTo>
                    <a:pt x="103" y="19"/>
                  </a:lnTo>
                  <a:lnTo>
                    <a:pt x="105" y="19"/>
                  </a:lnTo>
                  <a:lnTo>
                    <a:pt x="105" y="21"/>
                  </a:lnTo>
                  <a:lnTo>
                    <a:pt x="107" y="23"/>
                  </a:lnTo>
                  <a:lnTo>
                    <a:pt x="109" y="23"/>
                  </a:lnTo>
                  <a:lnTo>
                    <a:pt x="109" y="25"/>
                  </a:lnTo>
                  <a:lnTo>
                    <a:pt x="109" y="27"/>
                  </a:lnTo>
                  <a:lnTo>
                    <a:pt x="107" y="27"/>
                  </a:lnTo>
                  <a:lnTo>
                    <a:pt x="105" y="27"/>
                  </a:lnTo>
                  <a:lnTo>
                    <a:pt x="105" y="29"/>
                  </a:lnTo>
                  <a:lnTo>
                    <a:pt x="107" y="29"/>
                  </a:lnTo>
                  <a:lnTo>
                    <a:pt x="107" y="30"/>
                  </a:lnTo>
                  <a:lnTo>
                    <a:pt x="107" y="32"/>
                  </a:lnTo>
                  <a:lnTo>
                    <a:pt x="105" y="34"/>
                  </a:lnTo>
                  <a:lnTo>
                    <a:pt x="105" y="36"/>
                  </a:lnTo>
                  <a:lnTo>
                    <a:pt x="107" y="34"/>
                  </a:lnTo>
                  <a:lnTo>
                    <a:pt x="109" y="36"/>
                  </a:lnTo>
                  <a:lnTo>
                    <a:pt x="109" y="38"/>
                  </a:lnTo>
                  <a:lnTo>
                    <a:pt x="111" y="40"/>
                  </a:lnTo>
                  <a:lnTo>
                    <a:pt x="111" y="42"/>
                  </a:lnTo>
                  <a:lnTo>
                    <a:pt x="111" y="44"/>
                  </a:lnTo>
                  <a:lnTo>
                    <a:pt x="113" y="44"/>
                  </a:lnTo>
                  <a:lnTo>
                    <a:pt x="113" y="46"/>
                  </a:lnTo>
                  <a:lnTo>
                    <a:pt x="113" y="48"/>
                  </a:lnTo>
                  <a:lnTo>
                    <a:pt x="113" y="50"/>
                  </a:lnTo>
                  <a:lnTo>
                    <a:pt x="115" y="52"/>
                  </a:lnTo>
                  <a:lnTo>
                    <a:pt x="115" y="53"/>
                  </a:lnTo>
                  <a:lnTo>
                    <a:pt x="113" y="53"/>
                  </a:lnTo>
                  <a:lnTo>
                    <a:pt x="113" y="55"/>
                  </a:lnTo>
                  <a:lnTo>
                    <a:pt x="111" y="55"/>
                  </a:lnTo>
                  <a:lnTo>
                    <a:pt x="111" y="57"/>
                  </a:lnTo>
                  <a:lnTo>
                    <a:pt x="109" y="57"/>
                  </a:lnTo>
                  <a:lnTo>
                    <a:pt x="107" y="59"/>
                  </a:lnTo>
                  <a:lnTo>
                    <a:pt x="107" y="61"/>
                  </a:lnTo>
                  <a:lnTo>
                    <a:pt x="105" y="61"/>
                  </a:lnTo>
                  <a:lnTo>
                    <a:pt x="105" y="63"/>
                  </a:lnTo>
                  <a:lnTo>
                    <a:pt x="105" y="65"/>
                  </a:lnTo>
                  <a:lnTo>
                    <a:pt x="103" y="65"/>
                  </a:lnTo>
                  <a:lnTo>
                    <a:pt x="101" y="65"/>
                  </a:lnTo>
                  <a:lnTo>
                    <a:pt x="99" y="65"/>
                  </a:lnTo>
                  <a:lnTo>
                    <a:pt x="98" y="65"/>
                  </a:lnTo>
                  <a:lnTo>
                    <a:pt x="94" y="65"/>
                  </a:lnTo>
                  <a:lnTo>
                    <a:pt x="94" y="67"/>
                  </a:lnTo>
                  <a:lnTo>
                    <a:pt x="92" y="67"/>
                  </a:lnTo>
                  <a:lnTo>
                    <a:pt x="92" y="69"/>
                  </a:lnTo>
                  <a:lnTo>
                    <a:pt x="90" y="69"/>
                  </a:lnTo>
                  <a:lnTo>
                    <a:pt x="88" y="69"/>
                  </a:lnTo>
                  <a:lnTo>
                    <a:pt x="86" y="69"/>
                  </a:lnTo>
                  <a:lnTo>
                    <a:pt x="84" y="69"/>
                  </a:lnTo>
                  <a:lnTo>
                    <a:pt x="84" y="67"/>
                  </a:lnTo>
                  <a:lnTo>
                    <a:pt x="82" y="65"/>
                  </a:lnTo>
                  <a:lnTo>
                    <a:pt x="80" y="63"/>
                  </a:lnTo>
                  <a:lnTo>
                    <a:pt x="78" y="61"/>
                  </a:lnTo>
                  <a:lnTo>
                    <a:pt x="76" y="59"/>
                  </a:lnTo>
                  <a:lnTo>
                    <a:pt x="75" y="57"/>
                  </a:lnTo>
                  <a:lnTo>
                    <a:pt x="75" y="55"/>
                  </a:lnTo>
                  <a:lnTo>
                    <a:pt x="73" y="55"/>
                  </a:lnTo>
                  <a:lnTo>
                    <a:pt x="71" y="55"/>
                  </a:lnTo>
                  <a:lnTo>
                    <a:pt x="69" y="55"/>
                  </a:lnTo>
                  <a:lnTo>
                    <a:pt x="65" y="55"/>
                  </a:lnTo>
                  <a:lnTo>
                    <a:pt x="65" y="53"/>
                  </a:lnTo>
                  <a:lnTo>
                    <a:pt x="63" y="53"/>
                  </a:lnTo>
                  <a:lnTo>
                    <a:pt x="63" y="52"/>
                  </a:lnTo>
                  <a:lnTo>
                    <a:pt x="63" y="50"/>
                  </a:lnTo>
                  <a:lnTo>
                    <a:pt x="61" y="48"/>
                  </a:lnTo>
                  <a:lnTo>
                    <a:pt x="59" y="48"/>
                  </a:lnTo>
                  <a:lnTo>
                    <a:pt x="59" y="50"/>
                  </a:lnTo>
                  <a:lnTo>
                    <a:pt x="57" y="50"/>
                  </a:lnTo>
                  <a:lnTo>
                    <a:pt x="55" y="52"/>
                  </a:lnTo>
                  <a:lnTo>
                    <a:pt x="53" y="52"/>
                  </a:lnTo>
                  <a:lnTo>
                    <a:pt x="51" y="52"/>
                  </a:lnTo>
                  <a:lnTo>
                    <a:pt x="50" y="52"/>
                  </a:lnTo>
                  <a:lnTo>
                    <a:pt x="48" y="52"/>
                  </a:lnTo>
                  <a:lnTo>
                    <a:pt x="46" y="50"/>
                  </a:lnTo>
                  <a:lnTo>
                    <a:pt x="44" y="50"/>
                  </a:lnTo>
                  <a:lnTo>
                    <a:pt x="42" y="50"/>
                  </a:lnTo>
                  <a:lnTo>
                    <a:pt x="40" y="50"/>
                  </a:lnTo>
                  <a:lnTo>
                    <a:pt x="38" y="50"/>
                  </a:lnTo>
                  <a:lnTo>
                    <a:pt x="36" y="50"/>
                  </a:lnTo>
                  <a:lnTo>
                    <a:pt x="34" y="50"/>
                  </a:lnTo>
                  <a:lnTo>
                    <a:pt x="32" y="52"/>
                  </a:lnTo>
                  <a:lnTo>
                    <a:pt x="30" y="50"/>
                  </a:lnTo>
                  <a:lnTo>
                    <a:pt x="30" y="48"/>
                  </a:lnTo>
                  <a:lnTo>
                    <a:pt x="28" y="48"/>
                  </a:lnTo>
                  <a:lnTo>
                    <a:pt x="28" y="50"/>
                  </a:lnTo>
                  <a:lnTo>
                    <a:pt x="27" y="50"/>
                  </a:lnTo>
                  <a:lnTo>
                    <a:pt x="25" y="50"/>
                  </a:lnTo>
                  <a:lnTo>
                    <a:pt x="23" y="48"/>
                  </a:lnTo>
                  <a:lnTo>
                    <a:pt x="19" y="50"/>
                  </a:lnTo>
                  <a:lnTo>
                    <a:pt x="19" y="48"/>
                  </a:lnTo>
                  <a:lnTo>
                    <a:pt x="17" y="48"/>
                  </a:lnTo>
                  <a:lnTo>
                    <a:pt x="15" y="50"/>
                  </a:lnTo>
                  <a:lnTo>
                    <a:pt x="11" y="52"/>
                  </a:lnTo>
                  <a:lnTo>
                    <a:pt x="9" y="52"/>
                  </a:lnTo>
                  <a:lnTo>
                    <a:pt x="5" y="53"/>
                  </a:lnTo>
                  <a:lnTo>
                    <a:pt x="3" y="53"/>
                  </a:lnTo>
                  <a:lnTo>
                    <a:pt x="3" y="55"/>
                  </a:lnTo>
                  <a:lnTo>
                    <a:pt x="3" y="57"/>
                  </a:lnTo>
                  <a:lnTo>
                    <a:pt x="2" y="57"/>
                  </a:lnTo>
                  <a:lnTo>
                    <a:pt x="0" y="57"/>
                  </a:lnTo>
                  <a:lnTo>
                    <a:pt x="0" y="55"/>
                  </a:lnTo>
                  <a:lnTo>
                    <a:pt x="0" y="53"/>
                  </a:lnTo>
                  <a:lnTo>
                    <a:pt x="0" y="52"/>
                  </a:lnTo>
                  <a:lnTo>
                    <a:pt x="0" y="50"/>
                  </a:lnTo>
                  <a:lnTo>
                    <a:pt x="0" y="48"/>
                  </a:lnTo>
                  <a:lnTo>
                    <a:pt x="0" y="46"/>
                  </a:lnTo>
                  <a:lnTo>
                    <a:pt x="0" y="48"/>
                  </a:lnTo>
                  <a:lnTo>
                    <a:pt x="0" y="50"/>
                  </a:lnTo>
                  <a:lnTo>
                    <a:pt x="2" y="48"/>
                  </a:lnTo>
                  <a:lnTo>
                    <a:pt x="0" y="48"/>
                  </a:lnTo>
                  <a:lnTo>
                    <a:pt x="0" y="46"/>
                  </a:lnTo>
                  <a:lnTo>
                    <a:pt x="0" y="44"/>
                  </a:lnTo>
                  <a:lnTo>
                    <a:pt x="0" y="42"/>
                  </a:lnTo>
                  <a:lnTo>
                    <a:pt x="0" y="40"/>
                  </a:lnTo>
                  <a:lnTo>
                    <a:pt x="0" y="38"/>
                  </a:lnTo>
                  <a:lnTo>
                    <a:pt x="0" y="36"/>
                  </a:lnTo>
                  <a:lnTo>
                    <a:pt x="2" y="34"/>
                  </a:lnTo>
                  <a:lnTo>
                    <a:pt x="3" y="34"/>
                  </a:lnTo>
                  <a:lnTo>
                    <a:pt x="3" y="32"/>
                  </a:lnTo>
                  <a:lnTo>
                    <a:pt x="5" y="32"/>
                  </a:lnTo>
                  <a:lnTo>
                    <a:pt x="5" y="30"/>
                  </a:lnTo>
                  <a:lnTo>
                    <a:pt x="5" y="29"/>
                  </a:lnTo>
                  <a:lnTo>
                    <a:pt x="5" y="27"/>
                  </a:lnTo>
                  <a:lnTo>
                    <a:pt x="5" y="25"/>
                  </a:lnTo>
                  <a:lnTo>
                    <a:pt x="5" y="23"/>
                  </a:lnTo>
                  <a:lnTo>
                    <a:pt x="7" y="21"/>
                  </a:lnTo>
                  <a:lnTo>
                    <a:pt x="7" y="19"/>
                  </a:lnTo>
                  <a:lnTo>
                    <a:pt x="9" y="19"/>
                  </a:lnTo>
                  <a:lnTo>
                    <a:pt x="11" y="15"/>
                  </a:lnTo>
                  <a:lnTo>
                    <a:pt x="11" y="13"/>
                  </a:lnTo>
                  <a:lnTo>
                    <a:pt x="15" y="13"/>
                  </a:lnTo>
                  <a:lnTo>
                    <a:pt x="19" y="11"/>
                  </a:lnTo>
                  <a:lnTo>
                    <a:pt x="23" y="9"/>
                  </a:lnTo>
                  <a:lnTo>
                    <a:pt x="25" y="9"/>
                  </a:lnTo>
                  <a:lnTo>
                    <a:pt x="25" y="11"/>
                  </a:lnTo>
                  <a:lnTo>
                    <a:pt x="25" y="13"/>
                  </a:lnTo>
                  <a:lnTo>
                    <a:pt x="27" y="13"/>
                  </a:lnTo>
                  <a:lnTo>
                    <a:pt x="28" y="17"/>
                  </a:lnTo>
                  <a:lnTo>
                    <a:pt x="30" y="19"/>
                  </a:lnTo>
                  <a:lnTo>
                    <a:pt x="32" y="19"/>
                  </a:lnTo>
                  <a:lnTo>
                    <a:pt x="32" y="21"/>
                  </a:lnTo>
                  <a:lnTo>
                    <a:pt x="34" y="21"/>
                  </a:lnTo>
                  <a:lnTo>
                    <a:pt x="34" y="23"/>
                  </a:lnTo>
                  <a:lnTo>
                    <a:pt x="34" y="25"/>
                  </a:lnTo>
                  <a:lnTo>
                    <a:pt x="36" y="29"/>
                  </a:lnTo>
                  <a:lnTo>
                    <a:pt x="38" y="30"/>
                  </a:lnTo>
                  <a:lnTo>
                    <a:pt x="40" y="30"/>
                  </a:lnTo>
                  <a:lnTo>
                    <a:pt x="40" y="32"/>
                  </a:lnTo>
                  <a:lnTo>
                    <a:pt x="42" y="32"/>
                  </a:lnTo>
                  <a:lnTo>
                    <a:pt x="46" y="30"/>
                  </a:lnTo>
                  <a:lnTo>
                    <a:pt x="48" y="30"/>
                  </a:lnTo>
                  <a:lnTo>
                    <a:pt x="48" y="29"/>
                  </a:lnTo>
                  <a:lnTo>
                    <a:pt x="50" y="29"/>
                  </a:lnTo>
                  <a:lnTo>
                    <a:pt x="50" y="27"/>
                  </a:lnTo>
                  <a:lnTo>
                    <a:pt x="51" y="27"/>
                  </a:lnTo>
                  <a:lnTo>
                    <a:pt x="51" y="25"/>
                  </a:lnTo>
                  <a:lnTo>
                    <a:pt x="53" y="25"/>
                  </a:lnTo>
                  <a:lnTo>
                    <a:pt x="53" y="23"/>
                  </a:lnTo>
                  <a:lnTo>
                    <a:pt x="53" y="21"/>
                  </a:lnTo>
                  <a:lnTo>
                    <a:pt x="53" y="17"/>
                  </a:lnTo>
                  <a:lnTo>
                    <a:pt x="53" y="15"/>
                  </a:lnTo>
                  <a:lnTo>
                    <a:pt x="53" y="13"/>
                  </a:lnTo>
                  <a:lnTo>
                    <a:pt x="53" y="11"/>
                  </a:lnTo>
                  <a:lnTo>
                    <a:pt x="51" y="9"/>
                  </a:lnTo>
                  <a:lnTo>
                    <a:pt x="51" y="7"/>
                  </a:lnTo>
                  <a:lnTo>
                    <a:pt x="51" y="5"/>
                  </a:lnTo>
                  <a:lnTo>
                    <a:pt x="53" y="5"/>
                  </a:lnTo>
                  <a:lnTo>
                    <a:pt x="53" y="4"/>
                  </a:lnTo>
                  <a:lnTo>
                    <a:pt x="55" y="4"/>
                  </a:lnTo>
                  <a:lnTo>
                    <a:pt x="57" y="4"/>
                  </a:lnTo>
                  <a:lnTo>
                    <a:pt x="59" y="4"/>
                  </a:lnTo>
                  <a:lnTo>
                    <a:pt x="59" y="2"/>
                  </a:lnTo>
                  <a:lnTo>
                    <a:pt x="61" y="2"/>
                  </a:lnTo>
                  <a:lnTo>
                    <a:pt x="63" y="2"/>
                  </a:lnTo>
                  <a:lnTo>
                    <a:pt x="63" y="0"/>
                  </a:lnTo>
                  <a:lnTo>
                    <a:pt x="65" y="0"/>
                  </a:lnTo>
                  <a:lnTo>
                    <a:pt x="67" y="0"/>
                  </a:lnTo>
                  <a:lnTo>
                    <a:pt x="67" y="2"/>
                  </a:lnTo>
                  <a:lnTo>
                    <a:pt x="67" y="0"/>
                  </a:lnTo>
                  <a:lnTo>
                    <a:pt x="69" y="0"/>
                  </a:lnTo>
                  <a:lnTo>
                    <a:pt x="69" y="2"/>
                  </a:lnTo>
                  <a:lnTo>
                    <a:pt x="71" y="2"/>
                  </a:lnTo>
                  <a:lnTo>
                    <a:pt x="73" y="2"/>
                  </a:lnTo>
                  <a:lnTo>
                    <a:pt x="73" y="4"/>
                  </a:lnTo>
                  <a:lnTo>
                    <a:pt x="75" y="4"/>
                  </a:lnTo>
                  <a:lnTo>
                    <a:pt x="75" y="5"/>
                  </a:lnTo>
                  <a:lnTo>
                    <a:pt x="76" y="5"/>
                  </a:lnTo>
                  <a:lnTo>
                    <a:pt x="78" y="5"/>
                  </a:lnTo>
                  <a:lnTo>
                    <a:pt x="80" y="5"/>
                  </a:lnTo>
                  <a:lnTo>
                    <a:pt x="80" y="7"/>
                  </a:lnTo>
                  <a:lnTo>
                    <a:pt x="78" y="7"/>
                  </a:lnTo>
                  <a:lnTo>
                    <a:pt x="80" y="7"/>
                  </a:lnTo>
                  <a:lnTo>
                    <a:pt x="80" y="9"/>
                  </a:lnTo>
                  <a:lnTo>
                    <a:pt x="82" y="9"/>
                  </a:lnTo>
                  <a:lnTo>
                    <a:pt x="84" y="13"/>
                  </a:lnTo>
                  <a:lnTo>
                    <a:pt x="86" y="15"/>
                  </a:lnTo>
                  <a:lnTo>
                    <a:pt x="88" y="15"/>
                  </a:lnTo>
                  <a:lnTo>
                    <a:pt x="90" y="15"/>
                  </a:lnTo>
                  <a:lnTo>
                    <a:pt x="92" y="15"/>
                  </a:lnTo>
                  <a:lnTo>
                    <a:pt x="92" y="13"/>
                  </a:lnTo>
                  <a:lnTo>
                    <a:pt x="94" y="13"/>
                  </a:lnTo>
                  <a:lnTo>
                    <a:pt x="96" y="13"/>
                  </a:lnTo>
                  <a:lnTo>
                    <a:pt x="96" y="15"/>
                  </a:lnTo>
                  <a:lnTo>
                    <a:pt x="98" y="15"/>
                  </a:lnTo>
                  <a:lnTo>
                    <a:pt x="99" y="15"/>
                  </a:lnTo>
                  <a:lnTo>
                    <a:pt x="101" y="1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5" name="Freeform 144"/>
            <p:cNvSpPr>
              <a:spLocks noEditPoints="1"/>
            </p:cNvSpPr>
            <p:nvPr/>
          </p:nvSpPr>
          <p:spPr bwMode="auto">
            <a:xfrm>
              <a:off x="7897813" y="4256088"/>
              <a:ext cx="0" cy="3175"/>
            </a:xfrm>
            <a:custGeom>
              <a:avLst/>
              <a:gdLst>
                <a:gd name="T0" fmla="*/ 2 h 2"/>
                <a:gd name="T1" fmla="*/ 2 h 2"/>
                <a:gd name="T2" fmla="*/ 2 h 2"/>
                <a:gd name="T3" fmla="*/ 2 h 2"/>
                <a:gd name="T4" fmla="*/ 2 h 2"/>
                <a:gd name="T5" fmla="*/ 2 h 2"/>
                <a:gd name="T6" fmla="*/ 2 h 2"/>
                <a:gd name="T7" fmla="*/ 2 h 2"/>
                <a:gd name="T8" fmla="*/ 2 h 2"/>
                <a:gd name="T9" fmla="*/ 2 h 2"/>
                <a:gd name="T10" fmla="*/ 2 h 2"/>
                <a:gd name="T11" fmla="*/ 2 h 2"/>
                <a:gd name="T12" fmla="*/ 2 h 2"/>
                <a:gd name="T13" fmla="*/ 2 h 2"/>
                <a:gd name="T14" fmla="*/ 2 h 2"/>
                <a:gd name="T15" fmla="*/ 2 h 2"/>
                <a:gd name="T16" fmla="*/ 2 h 2"/>
                <a:gd name="T17" fmla="*/ 2 h 2"/>
                <a:gd name="T18" fmla="*/ 2 h 2"/>
                <a:gd name="T19" fmla="*/ 2 h 2"/>
                <a:gd name="T20" fmla="*/ 2 h 2"/>
                <a:gd name="T21" fmla="*/ 2 h 2"/>
                <a:gd name="T22" fmla="*/ 2 h 2"/>
                <a:gd name="T23" fmla="*/ 0 h 2"/>
                <a:gd name="T24" fmla="*/ 0 h 2"/>
                <a:gd name="T25" fmla="*/ 0 h 2"/>
                <a:gd name="T26" fmla="*/ 0 h 2"/>
                <a:gd name="T27" fmla="*/ 0 h 2"/>
                <a:gd name="T28" fmla="*/ 0 h 2"/>
                <a:gd name="T29" fmla="*/ 0 h 2"/>
                <a:gd name="T30" fmla="*/ 0 h 2"/>
                <a:gd name="T31" fmla="*/ 0 h 2"/>
                <a:gd name="T32" fmla="*/ 0 h 2"/>
                <a:gd name="T33" fmla="*/ 0 h 2"/>
                <a:gd name="T34" fmla="*/ 0 h 2"/>
                <a:gd name="T35" fmla="*/ 0 h 2"/>
                <a:gd name="T36" fmla="*/ 0 h 2"/>
                <a:gd name="T37" fmla="*/ 0 h 2"/>
                <a:gd name="T38" fmla="*/ 0 h 2"/>
                <a:gd name="T39" fmla="*/ 0 h 2"/>
                <a:gd name="T40" fmla="*/ 0 h 2"/>
                <a:gd name="T41" fmla="*/ 0 h 2"/>
                <a:gd name="T42" fmla="*/ 0 h 2"/>
                <a:gd name="T43" fmla="*/ 0 h 2"/>
                <a:gd name="T44" fmla="*/ 0 h 2"/>
                <a:gd name="T45" fmla="*/ 0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 ang="0">
                  <a:pos x="0" y="T18"/>
                </a:cxn>
                <a:cxn ang="0">
                  <a:pos x="0" y="T19"/>
                </a:cxn>
                <a:cxn ang="0">
                  <a:pos x="0" y="T20"/>
                </a:cxn>
                <a:cxn ang="0">
                  <a:pos x="0" y="T21"/>
                </a:cxn>
                <a:cxn ang="0">
                  <a:pos x="0" y="T22"/>
                </a:cxn>
                <a:cxn ang="0">
                  <a:pos x="0" y="T23"/>
                </a:cxn>
                <a:cxn ang="0">
                  <a:pos x="0" y="T24"/>
                </a:cxn>
                <a:cxn ang="0">
                  <a:pos x="0" y="T25"/>
                </a:cxn>
                <a:cxn ang="0">
                  <a:pos x="0" y="T26"/>
                </a:cxn>
                <a:cxn ang="0">
                  <a:pos x="0" y="T27"/>
                </a:cxn>
                <a:cxn ang="0">
                  <a:pos x="0" y="T28"/>
                </a:cxn>
                <a:cxn ang="0">
                  <a:pos x="0" y="T29"/>
                </a:cxn>
                <a:cxn ang="0">
                  <a:pos x="0" y="T30"/>
                </a:cxn>
                <a:cxn ang="0">
                  <a:pos x="0" y="T31"/>
                </a:cxn>
                <a:cxn ang="0">
                  <a:pos x="0" y="T32"/>
                </a:cxn>
                <a:cxn ang="0">
                  <a:pos x="0" y="T33"/>
                </a:cxn>
                <a:cxn ang="0">
                  <a:pos x="0" y="T34"/>
                </a:cxn>
                <a:cxn ang="0">
                  <a:pos x="0" y="T35"/>
                </a:cxn>
                <a:cxn ang="0">
                  <a:pos x="0" y="T36"/>
                </a:cxn>
                <a:cxn ang="0">
                  <a:pos x="0" y="T37"/>
                </a:cxn>
                <a:cxn ang="0">
                  <a:pos x="0" y="T38"/>
                </a:cxn>
                <a:cxn ang="0">
                  <a:pos x="0" y="T39"/>
                </a:cxn>
                <a:cxn ang="0">
                  <a:pos x="0" y="T40"/>
                </a:cxn>
                <a:cxn ang="0">
                  <a:pos x="0" y="T41"/>
                </a:cxn>
                <a:cxn ang="0">
                  <a:pos x="0" y="T42"/>
                </a:cxn>
                <a:cxn ang="0">
                  <a:pos x="0" y="T43"/>
                </a:cxn>
                <a:cxn ang="0">
                  <a:pos x="0" y="T44"/>
                </a:cxn>
                <a:cxn ang="0">
                  <a:pos x="0" y="T45"/>
                </a:cxn>
              </a:cxnLst>
              <a:rect l="0" t="0" r="r" b="b"/>
              <a:pathLst>
                <a:path h="2">
                  <a:moveTo>
                    <a:pt x="0" y="2"/>
                  </a:move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close/>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2"/>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6" name="Freeform 145"/>
            <p:cNvSpPr>
              <a:spLocks/>
            </p:cNvSpPr>
            <p:nvPr/>
          </p:nvSpPr>
          <p:spPr bwMode="auto">
            <a:xfrm>
              <a:off x="3435350" y="4365625"/>
              <a:ext cx="3175" cy="3175"/>
            </a:xfrm>
            <a:custGeom>
              <a:avLst/>
              <a:gdLst>
                <a:gd name="T0" fmla="*/ 2 w 2"/>
                <a:gd name="T1" fmla="*/ 2 h 2"/>
                <a:gd name="T2" fmla="*/ 0 w 2"/>
                <a:gd name="T3" fmla="*/ 2 h 2"/>
                <a:gd name="T4" fmla="*/ 0 w 2"/>
                <a:gd name="T5" fmla="*/ 2 h 2"/>
                <a:gd name="T6" fmla="*/ 0 w 2"/>
                <a:gd name="T7" fmla="*/ 2 h 2"/>
                <a:gd name="T8" fmla="*/ 0 w 2"/>
                <a:gd name="T9" fmla="*/ 2 h 2"/>
                <a:gd name="T10" fmla="*/ 0 w 2"/>
                <a:gd name="T11" fmla="*/ 2 h 2"/>
                <a:gd name="T12" fmla="*/ 0 w 2"/>
                <a:gd name="T13" fmla="*/ 2 h 2"/>
                <a:gd name="T14" fmla="*/ 0 w 2"/>
                <a:gd name="T15" fmla="*/ 2 h 2"/>
                <a:gd name="T16" fmla="*/ 0 w 2"/>
                <a:gd name="T17" fmla="*/ 2 h 2"/>
                <a:gd name="T18" fmla="*/ 0 w 2"/>
                <a:gd name="T19" fmla="*/ 2 h 2"/>
                <a:gd name="T20" fmla="*/ 0 w 2"/>
                <a:gd name="T21" fmla="*/ 2 h 2"/>
                <a:gd name="T22" fmla="*/ 0 w 2"/>
                <a:gd name="T23" fmla="*/ 2 h 2"/>
                <a:gd name="T24" fmla="*/ 0 w 2"/>
                <a:gd name="T25" fmla="*/ 2 h 2"/>
                <a:gd name="T26" fmla="*/ 0 w 2"/>
                <a:gd name="T27" fmla="*/ 2 h 2"/>
                <a:gd name="T28" fmla="*/ 0 w 2"/>
                <a:gd name="T29" fmla="*/ 0 h 2"/>
                <a:gd name="T30" fmla="*/ 0 w 2"/>
                <a:gd name="T31" fmla="*/ 0 h 2"/>
                <a:gd name="T32" fmla="*/ 0 w 2"/>
                <a:gd name="T33" fmla="*/ 0 h 2"/>
                <a:gd name="T34" fmla="*/ 0 w 2"/>
                <a:gd name="T35" fmla="*/ 0 h 2"/>
                <a:gd name="T36" fmla="*/ 2 w 2"/>
                <a:gd name="T37" fmla="*/ 0 h 2"/>
                <a:gd name="T38" fmla="*/ 2 w 2"/>
                <a:gd name="T39" fmla="*/ 0 h 2"/>
                <a:gd name="T40" fmla="*/ 2 w 2"/>
                <a:gd name="T41" fmla="*/ 2 h 2"/>
                <a:gd name="T42" fmla="*/ 2 w 2"/>
                <a:gd name="T43" fmla="*/ 2 h 2"/>
                <a:gd name="T44" fmla="*/ 2 w 2"/>
                <a:gd name="T45" fmla="*/ 2 h 2"/>
                <a:gd name="T46" fmla="*/ 2 w 2"/>
                <a:gd name="T4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 h="2">
                  <a:moveTo>
                    <a:pt x="2" y="2"/>
                  </a:move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0"/>
                  </a:lnTo>
                  <a:lnTo>
                    <a:pt x="0" y="0"/>
                  </a:lnTo>
                  <a:lnTo>
                    <a:pt x="0" y="0"/>
                  </a:lnTo>
                  <a:lnTo>
                    <a:pt x="0" y="0"/>
                  </a:lnTo>
                  <a:lnTo>
                    <a:pt x="2" y="0"/>
                  </a:lnTo>
                  <a:lnTo>
                    <a:pt x="2" y="0"/>
                  </a:lnTo>
                  <a:lnTo>
                    <a:pt x="2" y="2"/>
                  </a:lnTo>
                  <a:lnTo>
                    <a:pt x="2" y="2"/>
                  </a:lnTo>
                  <a:lnTo>
                    <a:pt x="2" y="2"/>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7" name="Freeform 146"/>
            <p:cNvSpPr>
              <a:spLocks/>
            </p:cNvSpPr>
            <p:nvPr/>
          </p:nvSpPr>
          <p:spPr bwMode="auto">
            <a:xfrm>
              <a:off x="4600575" y="3860800"/>
              <a:ext cx="401638" cy="417513"/>
            </a:xfrm>
            <a:custGeom>
              <a:avLst/>
              <a:gdLst>
                <a:gd name="T0" fmla="*/ 188 w 253"/>
                <a:gd name="T1" fmla="*/ 7 h 263"/>
                <a:gd name="T2" fmla="*/ 200 w 253"/>
                <a:gd name="T3" fmla="*/ 13 h 263"/>
                <a:gd name="T4" fmla="*/ 209 w 253"/>
                <a:gd name="T5" fmla="*/ 13 h 263"/>
                <a:gd name="T6" fmla="*/ 219 w 253"/>
                <a:gd name="T7" fmla="*/ 13 h 263"/>
                <a:gd name="T8" fmla="*/ 224 w 253"/>
                <a:gd name="T9" fmla="*/ 13 h 263"/>
                <a:gd name="T10" fmla="*/ 230 w 253"/>
                <a:gd name="T11" fmla="*/ 15 h 263"/>
                <a:gd name="T12" fmla="*/ 240 w 253"/>
                <a:gd name="T13" fmla="*/ 21 h 263"/>
                <a:gd name="T14" fmla="*/ 242 w 253"/>
                <a:gd name="T15" fmla="*/ 30 h 263"/>
                <a:gd name="T16" fmla="*/ 244 w 253"/>
                <a:gd name="T17" fmla="*/ 42 h 263"/>
                <a:gd name="T18" fmla="*/ 246 w 253"/>
                <a:gd name="T19" fmla="*/ 53 h 263"/>
                <a:gd name="T20" fmla="*/ 251 w 253"/>
                <a:gd name="T21" fmla="*/ 67 h 263"/>
                <a:gd name="T22" fmla="*/ 246 w 253"/>
                <a:gd name="T23" fmla="*/ 73 h 263"/>
                <a:gd name="T24" fmla="*/ 232 w 253"/>
                <a:gd name="T25" fmla="*/ 73 h 263"/>
                <a:gd name="T26" fmla="*/ 223 w 253"/>
                <a:gd name="T27" fmla="*/ 78 h 263"/>
                <a:gd name="T28" fmla="*/ 209 w 253"/>
                <a:gd name="T29" fmla="*/ 90 h 263"/>
                <a:gd name="T30" fmla="*/ 209 w 253"/>
                <a:gd name="T31" fmla="*/ 99 h 263"/>
                <a:gd name="T32" fmla="*/ 192 w 253"/>
                <a:gd name="T33" fmla="*/ 107 h 263"/>
                <a:gd name="T34" fmla="*/ 182 w 253"/>
                <a:gd name="T35" fmla="*/ 121 h 263"/>
                <a:gd name="T36" fmla="*/ 171 w 253"/>
                <a:gd name="T37" fmla="*/ 119 h 263"/>
                <a:gd name="T38" fmla="*/ 153 w 253"/>
                <a:gd name="T39" fmla="*/ 123 h 263"/>
                <a:gd name="T40" fmla="*/ 142 w 253"/>
                <a:gd name="T41" fmla="*/ 128 h 263"/>
                <a:gd name="T42" fmla="*/ 132 w 253"/>
                <a:gd name="T43" fmla="*/ 138 h 263"/>
                <a:gd name="T44" fmla="*/ 132 w 253"/>
                <a:gd name="T45" fmla="*/ 151 h 263"/>
                <a:gd name="T46" fmla="*/ 130 w 253"/>
                <a:gd name="T47" fmla="*/ 163 h 263"/>
                <a:gd name="T48" fmla="*/ 119 w 253"/>
                <a:gd name="T49" fmla="*/ 167 h 263"/>
                <a:gd name="T50" fmla="*/ 109 w 253"/>
                <a:gd name="T51" fmla="*/ 169 h 263"/>
                <a:gd name="T52" fmla="*/ 98 w 253"/>
                <a:gd name="T53" fmla="*/ 165 h 263"/>
                <a:gd name="T54" fmla="*/ 90 w 253"/>
                <a:gd name="T55" fmla="*/ 172 h 263"/>
                <a:gd name="T56" fmla="*/ 84 w 253"/>
                <a:gd name="T57" fmla="*/ 182 h 263"/>
                <a:gd name="T58" fmla="*/ 77 w 253"/>
                <a:gd name="T59" fmla="*/ 190 h 263"/>
                <a:gd name="T60" fmla="*/ 71 w 253"/>
                <a:gd name="T61" fmla="*/ 205 h 263"/>
                <a:gd name="T62" fmla="*/ 61 w 253"/>
                <a:gd name="T63" fmla="*/ 215 h 263"/>
                <a:gd name="T64" fmla="*/ 52 w 253"/>
                <a:gd name="T65" fmla="*/ 222 h 263"/>
                <a:gd name="T66" fmla="*/ 46 w 253"/>
                <a:gd name="T67" fmla="*/ 234 h 263"/>
                <a:gd name="T68" fmla="*/ 44 w 253"/>
                <a:gd name="T69" fmla="*/ 249 h 263"/>
                <a:gd name="T70" fmla="*/ 38 w 253"/>
                <a:gd name="T71" fmla="*/ 259 h 263"/>
                <a:gd name="T72" fmla="*/ 25 w 253"/>
                <a:gd name="T73" fmla="*/ 263 h 263"/>
                <a:gd name="T74" fmla="*/ 4 w 253"/>
                <a:gd name="T75" fmla="*/ 263 h 263"/>
                <a:gd name="T76" fmla="*/ 2 w 253"/>
                <a:gd name="T77" fmla="*/ 251 h 263"/>
                <a:gd name="T78" fmla="*/ 9 w 253"/>
                <a:gd name="T79" fmla="*/ 245 h 263"/>
                <a:gd name="T80" fmla="*/ 13 w 253"/>
                <a:gd name="T81" fmla="*/ 236 h 263"/>
                <a:gd name="T82" fmla="*/ 17 w 253"/>
                <a:gd name="T83" fmla="*/ 226 h 263"/>
                <a:gd name="T84" fmla="*/ 17 w 253"/>
                <a:gd name="T85" fmla="*/ 224 h 263"/>
                <a:gd name="T86" fmla="*/ 23 w 253"/>
                <a:gd name="T87" fmla="*/ 218 h 263"/>
                <a:gd name="T88" fmla="*/ 32 w 253"/>
                <a:gd name="T89" fmla="*/ 207 h 263"/>
                <a:gd name="T90" fmla="*/ 34 w 253"/>
                <a:gd name="T91" fmla="*/ 194 h 263"/>
                <a:gd name="T92" fmla="*/ 40 w 253"/>
                <a:gd name="T93" fmla="*/ 180 h 263"/>
                <a:gd name="T94" fmla="*/ 52 w 253"/>
                <a:gd name="T95" fmla="*/ 172 h 263"/>
                <a:gd name="T96" fmla="*/ 59 w 253"/>
                <a:gd name="T97" fmla="*/ 159 h 263"/>
                <a:gd name="T98" fmla="*/ 65 w 253"/>
                <a:gd name="T99" fmla="*/ 149 h 263"/>
                <a:gd name="T100" fmla="*/ 88 w 253"/>
                <a:gd name="T101" fmla="*/ 142 h 263"/>
                <a:gd name="T102" fmla="*/ 100 w 253"/>
                <a:gd name="T103" fmla="*/ 132 h 263"/>
                <a:gd name="T104" fmla="*/ 107 w 253"/>
                <a:gd name="T105" fmla="*/ 123 h 263"/>
                <a:gd name="T106" fmla="*/ 115 w 253"/>
                <a:gd name="T107" fmla="*/ 111 h 263"/>
                <a:gd name="T108" fmla="*/ 113 w 253"/>
                <a:gd name="T109" fmla="*/ 98 h 263"/>
                <a:gd name="T110" fmla="*/ 113 w 253"/>
                <a:gd name="T111" fmla="*/ 86 h 263"/>
                <a:gd name="T112" fmla="*/ 119 w 253"/>
                <a:gd name="T113" fmla="*/ 76 h 263"/>
                <a:gd name="T114" fmla="*/ 123 w 253"/>
                <a:gd name="T115" fmla="*/ 65 h 263"/>
                <a:gd name="T116" fmla="*/ 132 w 253"/>
                <a:gd name="T117" fmla="*/ 51 h 263"/>
                <a:gd name="T118" fmla="*/ 144 w 253"/>
                <a:gd name="T119" fmla="*/ 46 h 263"/>
                <a:gd name="T120" fmla="*/ 155 w 253"/>
                <a:gd name="T121" fmla="*/ 40 h 263"/>
                <a:gd name="T122" fmla="*/ 167 w 253"/>
                <a:gd name="T123" fmla="*/ 28 h 263"/>
                <a:gd name="T124" fmla="*/ 176 w 253"/>
                <a:gd name="T125" fmla="*/ 3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3" h="263">
                  <a:moveTo>
                    <a:pt x="184" y="0"/>
                  </a:moveTo>
                  <a:lnTo>
                    <a:pt x="186" y="0"/>
                  </a:lnTo>
                  <a:lnTo>
                    <a:pt x="186" y="2"/>
                  </a:lnTo>
                  <a:lnTo>
                    <a:pt x="186" y="3"/>
                  </a:lnTo>
                  <a:lnTo>
                    <a:pt x="186" y="5"/>
                  </a:lnTo>
                  <a:lnTo>
                    <a:pt x="188" y="5"/>
                  </a:lnTo>
                  <a:lnTo>
                    <a:pt x="188" y="7"/>
                  </a:lnTo>
                  <a:lnTo>
                    <a:pt x="190" y="9"/>
                  </a:lnTo>
                  <a:lnTo>
                    <a:pt x="192" y="9"/>
                  </a:lnTo>
                  <a:lnTo>
                    <a:pt x="192" y="11"/>
                  </a:lnTo>
                  <a:lnTo>
                    <a:pt x="194" y="11"/>
                  </a:lnTo>
                  <a:lnTo>
                    <a:pt x="194" y="13"/>
                  </a:lnTo>
                  <a:lnTo>
                    <a:pt x="196" y="13"/>
                  </a:lnTo>
                  <a:lnTo>
                    <a:pt x="200" y="13"/>
                  </a:lnTo>
                  <a:lnTo>
                    <a:pt x="201" y="15"/>
                  </a:lnTo>
                  <a:lnTo>
                    <a:pt x="201" y="13"/>
                  </a:lnTo>
                  <a:lnTo>
                    <a:pt x="205" y="13"/>
                  </a:lnTo>
                  <a:lnTo>
                    <a:pt x="207" y="13"/>
                  </a:lnTo>
                  <a:lnTo>
                    <a:pt x="207" y="11"/>
                  </a:lnTo>
                  <a:lnTo>
                    <a:pt x="207" y="13"/>
                  </a:lnTo>
                  <a:lnTo>
                    <a:pt x="209" y="13"/>
                  </a:lnTo>
                  <a:lnTo>
                    <a:pt x="211" y="13"/>
                  </a:lnTo>
                  <a:lnTo>
                    <a:pt x="211" y="11"/>
                  </a:lnTo>
                  <a:lnTo>
                    <a:pt x="213" y="11"/>
                  </a:lnTo>
                  <a:lnTo>
                    <a:pt x="213" y="13"/>
                  </a:lnTo>
                  <a:lnTo>
                    <a:pt x="215" y="13"/>
                  </a:lnTo>
                  <a:lnTo>
                    <a:pt x="217" y="13"/>
                  </a:lnTo>
                  <a:lnTo>
                    <a:pt x="219" y="13"/>
                  </a:lnTo>
                  <a:lnTo>
                    <a:pt x="221" y="13"/>
                  </a:lnTo>
                  <a:lnTo>
                    <a:pt x="221" y="11"/>
                  </a:lnTo>
                  <a:lnTo>
                    <a:pt x="223" y="11"/>
                  </a:lnTo>
                  <a:lnTo>
                    <a:pt x="223" y="9"/>
                  </a:lnTo>
                  <a:lnTo>
                    <a:pt x="223" y="11"/>
                  </a:lnTo>
                  <a:lnTo>
                    <a:pt x="224" y="11"/>
                  </a:lnTo>
                  <a:lnTo>
                    <a:pt x="224" y="13"/>
                  </a:lnTo>
                  <a:lnTo>
                    <a:pt x="224" y="15"/>
                  </a:lnTo>
                  <a:lnTo>
                    <a:pt x="226" y="15"/>
                  </a:lnTo>
                  <a:lnTo>
                    <a:pt x="224" y="13"/>
                  </a:lnTo>
                  <a:lnTo>
                    <a:pt x="226" y="13"/>
                  </a:lnTo>
                  <a:lnTo>
                    <a:pt x="226" y="15"/>
                  </a:lnTo>
                  <a:lnTo>
                    <a:pt x="228" y="15"/>
                  </a:lnTo>
                  <a:lnTo>
                    <a:pt x="230" y="15"/>
                  </a:lnTo>
                  <a:lnTo>
                    <a:pt x="232" y="15"/>
                  </a:lnTo>
                  <a:lnTo>
                    <a:pt x="234" y="15"/>
                  </a:lnTo>
                  <a:lnTo>
                    <a:pt x="234" y="17"/>
                  </a:lnTo>
                  <a:lnTo>
                    <a:pt x="236" y="17"/>
                  </a:lnTo>
                  <a:lnTo>
                    <a:pt x="236" y="19"/>
                  </a:lnTo>
                  <a:lnTo>
                    <a:pt x="238" y="19"/>
                  </a:lnTo>
                  <a:lnTo>
                    <a:pt x="240" y="21"/>
                  </a:lnTo>
                  <a:lnTo>
                    <a:pt x="242" y="21"/>
                  </a:lnTo>
                  <a:lnTo>
                    <a:pt x="242" y="23"/>
                  </a:lnTo>
                  <a:lnTo>
                    <a:pt x="240" y="25"/>
                  </a:lnTo>
                  <a:lnTo>
                    <a:pt x="242" y="27"/>
                  </a:lnTo>
                  <a:lnTo>
                    <a:pt x="244" y="27"/>
                  </a:lnTo>
                  <a:lnTo>
                    <a:pt x="242" y="28"/>
                  </a:lnTo>
                  <a:lnTo>
                    <a:pt x="242" y="30"/>
                  </a:lnTo>
                  <a:lnTo>
                    <a:pt x="244" y="34"/>
                  </a:lnTo>
                  <a:lnTo>
                    <a:pt x="244" y="36"/>
                  </a:lnTo>
                  <a:lnTo>
                    <a:pt x="244" y="38"/>
                  </a:lnTo>
                  <a:lnTo>
                    <a:pt x="244" y="40"/>
                  </a:lnTo>
                  <a:lnTo>
                    <a:pt x="244" y="42"/>
                  </a:lnTo>
                  <a:lnTo>
                    <a:pt x="242" y="42"/>
                  </a:lnTo>
                  <a:lnTo>
                    <a:pt x="244" y="42"/>
                  </a:lnTo>
                  <a:lnTo>
                    <a:pt x="244" y="44"/>
                  </a:lnTo>
                  <a:lnTo>
                    <a:pt x="244" y="46"/>
                  </a:lnTo>
                  <a:lnTo>
                    <a:pt x="244" y="48"/>
                  </a:lnTo>
                  <a:lnTo>
                    <a:pt x="244" y="50"/>
                  </a:lnTo>
                  <a:lnTo>
                    <a:pt x="244" y="51"/>
                  </a:lnTo>
                  <a:lnTo>
                    <a:pt x="246" y="51"/>
                  </a:lnTo>
                  <a:lnTo>
                    <a:pt x="246" y="53"/>
                  </a:lnTo>
                  <a:lnTo>
                    <a:pt x="246" y="55"/>
                  </a:lnTo>
                  <a:lnTo>
                    <a:pt x="246" y="57"/>
                  </a:lnTo>
                  <a:lnTo>
                    <a:pt x="248" y="61"/>
                  </a:lnTo>
                  <a:lnTo>
                    <a:pt x="249" y="61"/>
                  </a:lnTo>
                  <a:lnTo>
                    <a:pt x="253" y="65"/>
                  </a:lnTo>
                  <a:lnTo>
                    <a:pt x="253" y="67"/>
                  </a:lnTo>
                  <a:lnTo>
                    <a:pt x="251" y="67"/>
                  </a:lnTo>
                  <a:lnTo>
                    <a:pt x="249" y="69"/>
                  </a:lnTo>
                  <a:lnTo>
                    <a:pt x="249" y="71"/>
                  </a:lnTo>
                  <a:lnTo>
                    <a:pt x="251" y="71"/>
                  </a:lnTo>
                  <a:lnTo>
                    <a:pt x="251" y="73"/>
                  </a:lnTo>
                  <a:lnTo>
                    <a:pt x="249" y="73"/>
                  </a:lnTo>
                  <a:lnTo>
                    <a:pt x="248" y="73"/>
                  </a:lnTo>
                  <a:lnTo>
                    <a:pt x="246" y="73"/>
                  </a:lnTo>
                  <a:lnTo>
                    <a:pt x="244" y="73"/>
                  </a:lnTo>
                  <a:lnTo>
                    <a:pt x="242" y="73"/>
                  </a:lnTo>
                  <a:lnTo>
                    <a:pt x="240" y="73"/>
                  </a:lnTo>
                  <a:lnTo>
                    <a:pt x="238" y="73"/>
                  </a:lnTo>
                  <a:lnTo>
                    <a:pt x="236" y="73"/>
                  </a:lnTo>
                  <a:lnTo>
                    <a:pt x="234" y="73"/>
                  </a:lnTo>
                  <a:lnTo>
                    <a:pt x="232" y="73"/>
                  </a:lnTo>
                  <a:lnTo>
                    <a:pt x="230" y="73"/>
                  </a:lnTo>
                  <a:lnTo>
                    <a:pt x="228" y="73"/>
                  </a:lnTo>
                  <a:lnTo>
                    <a:pt x="224" y="73"/>
                  </a:lnTo>
                  <a:lnTo>
                    <a:pt x="223" y="73"/>
                  </a:lnTo>
                  <a:lnTo>
                    <a:pt x="224" y="76"/>
                  </a:lnTo>
                  <a:lnTo>
                    <a:pt x="224" y="78"/>
                  </a:lnTo>
                  <a:lnTo>
                    <a:pt x="223" y="78"/>
                  </a:lnTo>
                  <a:lnTo>
                    <a:pt x="219" y="80"/>
                  </a:lnTo>
                  <a:lnTo>
                    <a:pt x="215" y="80"/>
                  </a:lnTo>
                  <a:lnTo>
                    <a:pt x="213" y="80"/>
                  </a:lnTo>
                  <a:lnTo>
                    <a:pt x="211" y="86"/>
                  </a:lnTo>
                  <a:lnTo>
                    <a:pt x="209" y="86"/>
                  </a:lnTo>
                  <a:lnTo>
                    <a:pt x="209" y="88"/>
                  </a:lnTo>
                  <a:lnTo>
                    <a:pt x="209" y="90"/>
                  </a:lnTo>
                  <a:lnTo>
                    <a:pt x="211" y="90"/>
                  </a:lnTo>
                  <a:lnTo>
                    <a:pt x="211" y="92"/>
                  </a:lnTo>
                  <a:lnTo>
                    <a:pt x="213" y="92"/>
                  </a:lnTo>
                  <a:lnTo>
                    <a:pt x="213" y="94"/>
                  </a:lnTo>
                  <a:lnTo>
                    <a:pt x="213" y="96"/>
                  </a:lnTo>
                  <a:lnTo>
                    <a:pt x="213" y="98"/>
                  </a:lnTo>
                  <a:lnTo>
                    <a:pt x="209" y="99"/>
                  </a:lnTo>
                  <a:lnTo>
                    <a:pt x="207" y="101"/>
                  </a:lnTo>
                  <a:lnTo>
                    <a:pt x="203" y="101"/>
                  </a:lnTo>
                  <a:lnTo>
                    <a:pt x="201" y="101"/>
                  </a:lnTo>
                  <a:lnTo>
                    <a:pt x="200" y="105"/>
                  </a:lnTo>
                  <a:lnTo>
                    <a:pt x="198" y="105"/>
                  </a:lnTo>
                  <a:lnTo>
                    <a:pt x="194" y="107"/>
                  </a:lnTo>
                  <a:lnTo>
                    <a:pt x="192" y="107"/>
                  </a:lnTo>
                  <a:lnTo>
                    <a:pt x="192" y="109"/>
                  </a:lnTo>
                  <a:lnTo>
                    <a:pt x="190" y="111"/>
                  </a:lnTo>
                  <a:lnTo>
                    <a:pt x="188" y="111"/>
                  </a:lnTo>
                  <a:lnTo>
                    <a:pt x="186" y="113"/>
                  </a:lnTo>
                  <a:lnTo>
                    <a:pt x="186" y="115"/>
                  </a:lnTo>
                  <a:lnTo>
                    <a:pt x="184" y="119"/>
                  </a:lnTo>
                  <a:lnTo>
                    <a:pt x="182" y="121"/>
                  </a:lnTo>
                  <a:lnTo>
                    <a:pt x="180" y="121"/>
                  </a:lnTo>
                  <a:lnTo>
                    <a:pt x="178" y="121"/>
                  </a:lnTo>
                  <a:lnTo>
                    <a:pt x="178" y="119"/>
                  </a:lnTo>
                  <a:lnTo>
                    <a:pt x="176" y="119"/>
                  </a:lnTo>
                  <a:lnTo>
                    <a:pt x="175" y="119"/>
                  </a:lnTo>
                  <a:lnTo>
                    <a:pt x="173" y="119"/>
                  </a:lnTo>
                  <a:lnTo>
                    <a:pt x="171" y="119"/>
                  </a:lnTo>
                  <a:lnTo>
                    <a:pt x="169" y="119"/>
                  </a:lnTo>
                  <a:lnTo>
                    <a:pt x="165" y="121"/>
                  </a:lnTo>
                  <a:lnTo>
                    <a:pt x="163" y="121"/>
                  </a:lnTo>
                  <a:lnTo>
                    <a:pt x="159" y="121"/>
                  </a:lnTo>
                  <a:lnTo>
                    <a:pt x="157" y="121"/>
                  </a:lnTo>
                  <a:lnTo>
                    <a:pt x="155" y="121"/>
                  </a:lnTo>
                  <a:lnTo>
                    <a:pt x="153" y="123"/>
                  </a:lnTo>
                  <a:lnTo>
                    <a:pt x="152" y="123"/>
                  </a:lnTo>
                  <a:lnTo>
                    <a:pt x="150" y="123"/>
                  </a:lnTo>
                  <a:lnTo>
                    <a:pt x="148" y="123"/>
                  </a:lnTo>
                  <a:lnTo>
                    <a:pt x="148" y="124"/>
                  </a:lnTo>
                  <a:lnTo>
                    <a:pt x="146" y="124"/>
                  </a:lnTo>
                  <a:lnTo>
                    <a:pt x="144" y="126"/>
                  </a:lnTo>
                  <a:lnTo>
                    <a:pt x="142" y="128"/>
                  </a:lnTo>
                  <a:lnTo>
                    <a:pt x="140" y="128"/>
                  </a:lnTo>
                  <a:lnTo>
                    <a:pt x="138" y="130"/>
                  </a:lnTo>
                  <a:lnTo>
                    <a:pt x="136" y="132"/>
                  </a:lnTo>
                  <a:lnTo>
                    <a:pt x="134" y="134"/>
                  </a:lnTo>
                  <a:lnTo>
                    <a:pt x="132" y="134"/>
                  </a:lnTo>
                  <a:lnTo>
                    <a:pt x="132" y="136"/>
                  </a:lnTo>
                  <a:lnTo>
                    <a:pt x="132" y="138"/>
                  </a:lnTo>
                  <a:lnTo>
                    <a:pt x="132" y="140"/>
                  </a:lnTo>
                  <a:lnTo>
                    <a:pt x="132" y="142"/>
                  </a:lnTo>
                  <a:lnTo>
                    <a:pt x="132" y="144"/>
                  </a:lnTo>
                  <a:lnTo>
                    <a:pt x="132" y="146"/>
                  </a:lnTo>
                  <a:lnTo>
                    <a:pt x="132" y="147"/>
                  </a:lnTo>
                  <a:lnTo>
                    <a:pt x="132" y="149"/>
                  </a:lnTo>
                  <a:lnTo>
                    <a:pt x="132" y="151"/>
                  </a:lnTo>
                  <a:lnTo>
                    <a:pt x="132" y="153"/>
                  </a:lnTo>
                  <a:lnTo>
                    <a:pt x="130" y="153"/>
                  </a:lnTo>
                  <a:lnTo>
                    <a:pt x="130" y="155"/>
                  </a:lnTo>
                  <a:lnTo>
                    <a:pt x="130" y="157"/>
                  </a:lnTo>
                  <a:lnTo>
                    <a:pt x="130" y="159"/>
                  </a:lnTo>
                  <a:lnTo>
                    <a:pt x="130" y="161"/>
                  </a:lnTo>
                  <a:lnTo>
                    <a:pt x="130" y="163"/>
                  </a:lnTo>
                  <a:lnTo>
                    <a:pt x="128" y="165"/>
                  </a:lnTo>
                  <a:lnTo>
                    <a:pt x="127" y="165"/>
                  </a:lnTo>
                  <a:lnTo>
                    <a:pt x="125" y="165"/>
                  </a:lnTo>
                  <a:lnTo>
                    <a:pt x="123" y="165"/>
                  </a:lnTo>
                  <a:lnTo>
                    <a:pt x="121" y="165"/>
                  </a:lnTo>
                  <a:lnTo>
                    <a:pt x="119" y="165"/>
                  </a:lnTo>
                  <a:lnTo>
                    <a:pt x="119" y="167"/>
                  </a:lnTo>
                  <a:lnTo>
                    <a:pt x="117" y="167"/>
                  </a:lnTo>
                  <a:lnTo>
                    <a:pt x="115" y="169"/>
                  </a:lnTo>
                  <a:lnTo>
                    <a:pt x="113" y="169"/>
                  </a:lnTo>
                  <a:lnTo>
                    <a:pt x="111" y="169"/>
                  </a:lnTo>
                  <a:lnTo>
                    <a:pt x="111" y="167"/>
                  </a:lnTo>
                  <a:lnTo>
                    <a:pt x="109" y="167"/>
                  </a:lnTo>
                  <a:lnTo>
                    <a:pt x="109" y="169"/>
                  </a:lnTo>
                  <a:lnTo>
                    <a:pt x="107" y="169"/>
                  </a:lnTo>
                  <a:lnTo>
                    <a:pt x="105" y="167"/>
                  </a:lnTo>
                  <a:lnTo>
                    <a:pt x="104" y="167"/>
                  </a:lnTo>
                  <a:lnTo>
                    <a:pt x="102" y="167"/>
                  </a:lnTo>
                  <a:lnTo>
                    <a:pt x="102" y="165"/>
                  </a:lnTo>
                  <a:lnTo>
                    <a:pt x="100" y="165"/>
                  </a:lnTo>
                  <a:lnTo>
                    <a:pt x="98" y="165"/>
                  </a:lnTo>
                  <a:lnTo>
                    <a:pt x="96" y="165"/>
                  </a:lnTo>
                  <a:lnTo>
                    <a:pt x="94" y="167"/>
                  </a:lnTo>
                  <a:lnTo>
                    <a:pt x="92" y="167"/>
                  </a:lnTo>
                  <a:lnTo>
                    <a:pt x="88" y="169"/>
                  </a:lnTo>
                  <a:lnTo>
                    <a:pt x="90" y="169"/>
                  </a:lnTo>
                  <a:lnTo>
                    <a:pt x="90" y="170"/>
                  </a:lnTo>
                  <a:lnTo>
                    <a:pt x="90" y="172"/>
                  </a:lnTo>
                  <a:lnTo>
                    <a:pt x="88" y="172"/>
                  </a:lnTo>
                  <a:lnTo>
                    <a:pt x="88" y="174"/>
                  </a:lnTo>
                  <a:lnTo>
                    <a:pt x="86" y="174"/>
                  </a:lnTo>
                  <a:lnTo>
                    <a:pt x="86" y="176"/>
                  </a:lnTo>
                  <a:lnTo>
                    <a:pt x="84" y="178"/>
                  </a:lnTo>
                  <a:lnTo>
                    <a:pt x="84" y="180"/>
                  </a:lnTo>
                  <a:lnTo>
                    <a:pt x="84" y="182"/>
                  </a:lnTo>
                  <a:lnTo>
                    <a:pt x="82" y="182"/>
                  </a:lnTo>
                  <a:lnTo>
                    <a:pt x="80" y="182"/>
                  </a:lnTo>
                  <a:lnTo>
                    <a:pt x="79" y="182"/>
                  </a:lnTo>
                  <a:lnTo>
                    <a:pt x="79" y="184"/>
                  </a:lnTo>
                  <a:lnTo>
                    <a:pt x="79" y="186"/>
                  </a:lnTo>
                  <a:lnTo>
                    <a:pt x="77" y="188"/>
                  </a:lnTo>
                  <a:lnTo>
                    <a:pt x="77" y="190"/>
                  </a:lnTo>
                  <a:lnTo>
                    <a:pt x="77" y="192"/>
                  </a:lnTo>
                  <a:lnTo>
                    <a:pt x="75" y="194"/>
                  </a:lnTo>
                  <a:lnTo>
                    <a:pt x="75" y="197"/>
                  </a:lnTo>
                  <a:lnTo>
                    <a:pt x="75" y="199"/>
                  </a:lnTo>
                  <a:lnTo>
                    <a:pt x="73" y="201"/>
                  </a:lnTo>
                  <a:lnTo>
                    <a:pt x="73" y="203"/>
                  </a:lnTo>
                  <a:lnTo>
                    <a:pt x="71" y="205"/>
                  </a:lnTo>
                  <a:lnTo>
                    <a:pt x="69" y="207"/>
                  </a:lnTo>
                  <a:lnTo>
                    <a:pt x="67" y="209"/>
                  </a:lnTo>
                  <a:lnTo>
                    <a:pt x="65" y="209"/>
                  </a:lnTo>
                  <a:lnTo>
                    <a:pt x="65" y="211"/>
                  </a:lnTo>
                  <a:lnTo>
                    <a:pt x="63" y="211"/>
                  </a:lnTo>
                  <a:lnTo>
                    <a:pt x="61" y="213"/>
                  </a:lnTo>
                  <a:lnTo>
                    <a:pt x="61" y="215"/>
                  </a:lnTo>
                  <a:lnTo>
                    <a:pt x="59" y="217"/>
                  </a:lnTo>
                  <a:lnTo>
                    <a:pt x="59" y="218"/>
                  </a:lnTo>
                  <a:lnTo>
                    <a:pt x="57" y="220"/>
                  </a:lnTo>
                  <a:lnTo>
                    <a:pt x="56" y="220"/>
                  </a:lnTo>
                  <a:lnTo>
                    <a:pt x="54" y="220"/>
                  </a:lnTo>
                  <a:lnTo>
                    <a:pt x="54" y="222"/>
                  </a:lnTo>
                  <a:lnTo>
                    <a:pt x="52" y="222"/>
                  </a:lnTo>
                  <a:lnTo>
                    <a:pt x="50" y="222"/>
                  </a:lnTo>
                  <a:lnTo>
                    <a:pt x="50" y="224"/>
                  </a:lnTo>
                  <a:lnTo>
                    <a:pt x="48" y="224"/>
                  </a:lnTo>
                  <a:lnTo>
                    <a:pt x="48" y="226"/>
                  </a:lnTo>
                  <a:lnTo>
                    <a:pt x="48" y="228"/>
                  </a:lnTo>
                  <a:lnTo>
                    <a:pt x="46" y="230"/>
                  </a:lnTo>
                  <a:lnTo>
                    <a:pt x="46" y="234"/>
                  </a:lnTo>
                  <a:lnTo>
                    <a:pt x="46" y="236"/>
                  </a:lnTo>
                  <a:lnTo>
                    <a:pt x="46" y="238"/>
                  </a:lnTo>
                  <a:lnTo>
                    <a:pt x="44" y="240"/>
                  </a:lnTo>
                  <a:lnTo>
                    <a:pt x="44" y="243"/>
                  </a:lnTo>
                  <a:lnTo>
                    <a:pt x="44" y="245"/>
                  </a:lnTo>
                  <a:lnTo>
                    <a:pt x="44" y="247"/>
                  </a:lnTo>
                  <a:lnTo>
                    <a:pt x="44" y="249"/>
                  </a:lnTo>
                  <a:lnTo>
                    <a:pt x="42" y="249"/>
                  </a:lnTo>
                  <a:lnTo>
                    <a:pt x="42" y="251"/>
                  </a:lnTo>
                  <a:lnTo>
                    <a:pt x="40" y="251"/>
                  </a:lnTo>
                  <a:lnTo>
                    <a:pt x="40" y="253"/>
                  </a:lnTo>
                  <a:lnTo>
                    <a:pt x="38" y="255"/>
                  </a:lnTo>
                  <a:lnTo>
                    <a:pt x="38" y="257"/>
                  </a:lnTo>
                  <a:lnTo>
                    <a:pt x="38" y="259"/>
                  </a:lnTo>
                  <a:lnTo>
                    <a:pt x="36" y="261"/>
                  </a:lnTo>
                  <a:lnTo>
                    <a:pt x="36" y="263"/>
                  </a:lnTo>
                  <a:lnTo>
                    <a:pt x="34" y="263"/>
                  </a:lnTo>
                  <a:lnTo>
                    <a:pt x="32" y="263"/>
                  </a:lnTo>
                  <a:lnTo>
                    <a:pt x="29" y="263"/>
                  </a:lnTo>
                  <a:lnTo>
                    <a:pt x="27" y="263"/>
                  </a:lnTo>
                  <a:lnTo>
                    <a:pt x="25" y="263"/>
                  </a:lnTo>
                  <a:lnTo>
                    <a:pt x="21" y="263"/>
                  </a:lnTo>
                  <a:lnTo>
                    <a:pt x="19" y="263"/>
                  </a:lnTo>
                  <a:lnTo>
                    <a:pt x="17" y="263"/>
                  </a:lnTo>
                  <a:lnTo>
                    <a:pt x="15" y="263"/>
                  </a:lnTo>
                  <a:lnTo>
                    <a:pt x="13" y="263"/>
                  </a:lnTo>
                  <a:lnTo>
                    <a:pt x="6" y="263"/>
                  </a:lnTo>
                  <a:lnTo>
                    <a:pt x="4" y="263"/>
                  </a:lnTo>
                  <a:lnTo>
                    <a:pt x="0" y="263"/>
                  </a:lnTo>
                  <a:lnTo>
                    <a:pt x="0" y="261"/>
                  </a:lnTo>
                  <a:lnTo>
                    <a:pt x="0" y="259"/>
                  </a:lnTo>
                  <a:lnTo>
                    <a:pt x="0" y="257"/>
                  </a:lnTo>
                  <a:lnTo>
                    <a:pt x="0" y="255"/>
                  </a:lnTo>
                  <a:lnTo>
                    <a:pt x="2" y="255"/>
                  </a:lnTo>
                  <a:lnTo>
                    <a:pt x="2" y="251"/>
                  </a:lnTo>
                  <a:lnTo>
                    <a:pt x="4" y="251"/>
                  </a:lnTo>
                  <a:lnTo>
                    <a:pt x="4" y="249"/>
                  </a:lnTo>
                  <a:lnTo>
                    <a:pt x="6" y="249"/>
                  </a:lnTo>
                  <a:lnTo>
                    <a:pt x="6" y="247"/>
                  </a:lnTo>
                  <a:lnTo>
                    <a:pt x="6" y="249"/>
                  </a:lnTo>
                  <a:lnTo>
                    <a:pt x="8" y="247"/>
                  </a:lnTo>
                  <a:lnTo>
                    <a:pt x="9" y="245"/>
                  </a:lnTo>
                  <a:lnTo>
                    <a:pt x="9" y="243"/>
                  </a:lnTo>
                  <a:lnTo>
                    <a:pt x="9" y="242"/>
                  </a:lnTo>
                  <a:lnTo>
                    <a:pt x="9" y="240"/>
                  </a:lnTo>
                  <a:lnTo>
                    <a:pt x="11" y="240"/>
                  </a:lnTo>
                  <a:lnTo>
                    <a:pt x="11" y="238"/>
                  </a:lnTo>
                  <a:lnTo>
                    <a:pt x="13" y="238"/>
                  </a:lnTo>
                  <a:lnTo>
                    <a:pt x="13" y="236"/>
                  </a:lnTo>
                  <a:lnTo>
                    <a:pt x="13" y="234"/>
                  </a:lnTo>
                  <a:lnTo>
                    <a:pt x="11" y="234"/>
                  </a:lnTo>
                  <a:lnTo>
                    <a:pt x="13" y="234"/>
                  </a:lnTo>
                  <a:lnTo>
                    <a:pt x="13" y="232"/>
                  </a:lnTo>
                  <a:lnTo>
                    <a:pt x="15" y="230"/>
                  </a:lnTo>
                  <a:lnTo>
                    <a:pt x="15" y="228"/>
                  </a:lnTo>
                  <a:lnTo>
                    <a:pt x="17" y="226"/>
                  </a:lnTo>
                  <a:lnTo>
                    <a:pt x="17" y="224"/>
                  </a:lnTo>
                  <a:lnTo>
                    <a:pt x="19" y="224"/>
                  </a:lnTo>
                  <a:lnTo>
                    <a:pt x="19" y="222"/>
                  </a:lnTo>
                  <a:lnTo>
                    <a:pt x="19" y="220"/>
                  </a:lnTo>
                  <a:lnTo>
                    <a:pt x="19" y="222"/>
                  </a:lnTo>
                  <a:lnTo>
                    <a:pt x="17" y="222"/>
                  </a:lnTo>
                  <a:lnTo>
                    <a:pt x="17" y="224"/>
                  </a:lnTo>
                  <a:lnTo>
                    <a:pt x="15" y="224"/>
                  </a:lnTo>
                  <a:lnTo>
                    <a:pt x="17" y="222"/>
                  </a:lnTo>
                  <a:lnTo>
                    <a:pt x="17" y="220"/>
                  </a:lnTo>
                  <a:lnTo>
                    <a:pt x="19" y="220"/>
                  </a:lnTo>
                  <a:lnTo>
                    <a:pt x="19" y="218"/>
                  </a:lnTo>
                  <a:lnTo>
                    <a:pt x="21" y="218"/>
                  </a:lnTo>
                  <a:lnTo>
                    <a:pt x="23" y="218"/>
                  </a:lnTo>
                  <a:lnTo>
                    <a:pt x="23" y="217"/>
                  </a:lnTo>
                  <a:lnTo>
                    <a:pt x="25" y="215"/>
                  </a:lnTo>
                  <a:lnTo>
                    <a:pt x="27" y="213"/>
                  </a:lnTo>
                  <a:lnTo>
                    <a:pt x="29" y="211"/>
                  </a:lnTo>
                  <a:lnTo>
                    <a:pt x="29" y="209"/>
                  </a:lnTo>
                  <a:lnTo>
                    <a:pt x="31" y="209"/>
                  </a:lnTo>
                  <a:lnTo>
                    <a:pt x="32" y="207"/>
                  </a:lnTo>
                  <a:lnTo>
                    <a:pt x="32" y="205"/>
                  </a:lnTo>
                  <a:lnTo>
                    <a:pt x="34" y="203"/>
                  </a:lnTo>
                  <a:lnTo>
                    <a:pt x="34" y="201"/>
                  </a:lnTo>
                  <a:lnTo>
                    <a:pt x="34" y="199"/>
                  </a:lnTo>
                  <a:lnTo>
                    <a:pt x="34" y="197"/>
                  </a:lnTo>
                  <a:lnTo>
                    <a:pt x="34" y="195"/>
                  </a:lnTo>
                  <a:lnTo>
                    <a:pt x="34" y="194"/>
                  </a:lnTo>
                  <a:lnTo>
                    <a:pt x="36" y="192"/>
                  </a:lnTo>
                  <a:lnTo>
                    <a:pt x="36" y="190"/>
                  </a:lnTo>
                  <a:lnTo>
                    <a:pt x="38" y="188"/>
                  </a:lnTo>
                  <a:lnTo>
                    <a:pt x="38" y="186"/>
                  </a:lnTo>
                  <a:lnTo>
                    <a:pt x="40" y="184"/>
                  </a:lnTo>
                  <a:lnTo>
                    <a:pt x="40" y="182"/>
                  </a:lnTo>
                  <a:lnTo>
                    <a:pt x="40" y="180"/>
                  </a:lnTo>
                  <a:lnTo>
                    <a:pt x="40" y="178"/>
                  </a:lnTo>
                  <a:lnTo>
                    <a:pt x="42" y="178"/>
                  </a:lnTo>
                  <a:lnTo>
                    <a:pt x="44" y="176"/>
                  </a:lnTo>
                  <a:lnTo>
                    <a:pt x="46" y="176"/>
                  </a:lnTo>
                  <a:lnTo>
                    <a:pt x="48" y="176"/>
                  </a:lnTo>
                  <a:lnTo>
                    <a:pt x="48" y="174"/>
                  </a:lnTo>
                  <a:lnTo>
                    <a:pt x="52" y="172"/>
                  </a:lnTo>
                  <a:lnTo>
                    <a:pt x="54" y="170"/>
                  </a:lnTo>
                  <a:lnTo>
                    <a:pt x="56" y="169"/>
                  </a:lnTo>
                  <a:lnTo>
                    <a:pt x="56" y="167"/>
                  </a:lnTo>
                  <a:lnTo>
                    <a:pt x="57" y="165"/>
                  </a:lnTo>
                  <a:lnTo>
                    <a:pt x="57" y="163"/>
                  </a:lnTo>
                  <a:lnTo>
                    <a:pt x="57" y="161"/>
                  </a:lnTo>
                  <a:lnTo>
                    <a:pt x="59" y="159"/>
                  </a:lnTo>
                  <a:lnTo>
                    <a:pt x="59" y="157"/>
                  </a:lnTo>
                  <a:lnTo>
                    <a:pt x="59" y="155"/>
                  </a:lnTo>
                  <a:lnTo>
                    <a:pt x="61" y="153"/>
                  </a:lnTo>
                  <a:lnTo>
                    <a:pt x="63" y="153"/>
                  </a:lnTo>
                  <a:lnTo>
                    <a:pt x="63" y="151"/>
                  </a:lnTo>
                  <a:lnTo>
                    <a:pt x="63" y="149"/>
                  </a:lnTo>
                  <a:lnTo>
                    <a:pt x="65" y="149"/>
                  </a:lnTo>
                  <a:lnTo>
                    <a:pt x="65" y="147"/>
                  </a:lnTo>
                  <a:lnTo>
                    <a:pt x="69" y="147"/>
                  </a:lnTo>
                  <a:lnTo>
                    <a:pt x="71" y="147"/>
                  </a:lnTo>
                  <a:lnTo>
                    <a:pt x="75" y="147"/>
                  </a:lnTo>
                  <a:lnTo>
                    <a:pt x="79" y="146"/>
                  </a:lnTo>
                  <a:lnTo>
                    <a:pt x="82" y="144"/>
                  </a:lnTo>
                  <a:lnTo>
                    <a:pt x="88" y="142"/>
                  </a:lnTo>
                  <a:lnTo>
                    <a:pt x="88" y="140"/>
                  </a:lnTo>
                  <a:lnTo>
                    <a:pt x="90" y="140"/>
                  </a:lnTo>
                  <a:lnTo>
                    <a:pt x="90" y="138"/>
                  </a:lnTo>
                  <a:lnTo>
                    <a:pt x="92" y="136"/>
                  </a:lnTo>
                  <a:lnTo>
                    <a:pt x="94" y="136"/>
                  </a:lnTo>
                  <a:lnTo>
                    <a:pt x="94" y="134"/>
                  </a:lnTo>
                  <a:lnTo>
                    <a:pt x="100" y="132"/>
                  </a:lnTo>
                  <a:lnTo>
                    <a:pt x="100" y="130"/>
                  </a:lnTo>
                  <a:lnTo>
                    <a:pt x="102" y="130"/>
                  </a:lnTo>
                  <a:lnTo>
                    <a:pt x="104" y="128"/>
                  </a:lnTo>
                  <a:lnTo>
                    <a:pt x="105" y="126"/>
                  </a:lnTo>
                  <a:lnTo>
                    <a:pt x="105" y="124"/>
                  </a:lnTo>
                  <a:lnTo>
                    <a:pt x="107" y="124"/>
                  </a:lnTo>
                  <a:lnTo>
                    <a:pt x="107" y="123"/>
                  </a:lnTo>
                  <a:lnTo>
                    <a:pt x="109" y="123"/>
                  </a:lnTo>
                  <a:lnTo>
                    <a:pt x="109" y="121"/>
                  </a:lnTo>
                  <a:lnTo>
                    <a:pt x="109" y="119"/>
                  </a:lnTo>
                  <a:lnTo>
                    <a:pt x="111" y="119"/>
                  </a:lnTo>
                  <a:lnTo>
                    <a:pt x="111" y="117"/>
                  </a:lnTo>
                  <a:lnTo>
                    <a:pt x="113" y="115"/>
                  </a:lnTo>
                  <a:lnTo>
                    <a:pt x="115" y="111"/>
                  </a:lnTo>
                  <a:lnTo>
                    <a:pt x="117" y="109"/>
                  </a:lnTo>
                  <a:lnTo>
                    <a:pt x="117" y="105"/>
                  </a:lnTo>
                  <a:lnTo>
                    <a:pt x="117" y="103"/>
                  </a:lnTo>
                  <a:lnTo>
                    <a:pt x="117" y="101"/>
                  </a:lnTo>
                  <a:lnTo>
                    <a:pt x="115" y="101"/>
                  </a:lnTo>
                  <a:lnTo>
                    <a:pt x="113" y="99"/>
                  </a:lnTo>
                  <a:lnTo>
                    <a:pt x="113" y="98"/>
                  </a:lnTo>
                  <a:lnTo>
                    <a:pt x="115" y="96"/>
                  </a:lnTo>
                  <a:lnTo>
                    <a:pt x="113" y="96"/>
                  </a:lnTo>
                  <a:lnTo>
                    <a:pt x="113" y="92"/>
                  </a:lnTo>
                  <a:lnTo>
                    <a:pt x="113" y="90"/>
                  </a:lnTo>
                  <a:lnTo>
                    <a:pt x="115" y="88"/>
                  </a:lnTo>
                  <a:lnTo>
                    <a:pt x="115" y="86"/>
                  </a:lnTo>
                  <a:lnTo>
                    <a:pt x="113" y="86"/>
                  </a:lnTo>
                  <a:lnTo>
                    <a:pt x="113" y="84"/>
                  </a:lnTo>
                  <a:lnTo>
                    <a:pt x="115" y="84"/>
                  </a:lnTo>
                  <a:lnTo>
                    <a:pt x="115" y="82"/>
                  </a:lnTo>
                  <a:lnTo>
                    <a:pt x="117" y="82"/>
                  </a:lnTo>
                  <a:lnTo>
                    <a:pt x="117" y="80"/>
                  </a:lnTo>
                  <a:lnTo>
                    <a:pt x="117" y="78"/>
                  </a:lnTo>
                  <a:lnTo>
                    <a:pt x="119" y="76"/>
                  </a:lnTo>
                  <a:lnTo>
                    <a:pt x="121" y="75"/>
                  </a:lnTo>
                  <a:lnTo>
                    <a:pt x="121" y="73"/>
                  </a:lnTo>
                  <a:lnTo>
                    <a:pt x="123" y="73"/>
                  </a:lnTo>
                  <a:lnTo>
                    <a:pt x="123" y="71"/>
                  </a:lnTo>
                  <a:lnTo>
                    <a:pt x="123" y="69"/>
                  </a:lnTo>
                  <a:lnTo>
                    <a:pt x="123" y="67"/>
                  </a:lnTo>
                  <a:lnTo>
                    <a:pt x="123" y="65"/>
                  </a:lnTo>
                  <a:lnTo>
                    <a:pt x="123" y="63"/>
                  </a:lnTo>
                  <a:lnTo>
                    <a:pt x="125" y="61"/>
                  </a:lnTo>
                  <a:lnTo>
                    <a:pt x="127" y="59"/>
                  </a:lnTo>
                  <a:lnTo>
                    <a:pt x="128" y="57"/>
                  </a:lnTo>
                  <a:lnTo>
                    <a:pt x="130" y="55"/>
                  </a:lnTo>
                  <a:lnTo>
                    <a:pt x="132" y="53"/>
                  </a:lnTo>
                  <a:lnTo>
                    <a:pt x="132" y="51"/>
                  </a:lnTo>
                  <a:lnTo>
                    <a:pt x="134" y="50"/>
                  </a:lnTo>
                  <a:lnTo>
                    <a:pt x="136" y="50"/>
                  </a:lnTo>
                  <a:lnTo>
                    <a:pt x="138" y="48"/>
                  </a:lnTo>
                  <a:lnTo>
                    <a:pt x="140" y="48"/>
                  </a:lnTo>
                  <a:lnTo>
                    <a:pt x="142" y="48"/>
                  </a:lnTo>
                  <a:lnTo>
                    <a:pt x="142" y="46"/>
                  </a:lnTo>
                  <a:lnTo>
                    <a:pt x="144" y="46"/>
                  </a:lnTo>
                  <a:lnTo>
                    <a:pt x="146" y="46"/>
                  </a:lnTo>
                  <a:lnTo>
                    <a:pt x="148" y="44"/>
                  </a:lnTo>
                  <a:lnTo>
                    <a:pt x="150" y="44"/>
                  </a:lnTo>
                  <a:lnTo>
                    <a:pt x="152" y="44"/>
                  </a:lnTo>
                  <a:lnTo>
                    <a:pt x="152" y="42"/>
                  </a:lnTo>
                  <a:lnTo>
                    <a:pt x="153" y="42"/>
                  </a:lnTo>
                  <a:lnTo>
                    <a:pt x="155" y="40"/>
                  </a:lnTo>
                  <a:lnTo>
                    <a:pt x="157" y="40"/>
                  </a:lnTo>
                  <a:lnTo>
                    <a:pt x="157" y="38"/>
                  </a:lnTo>
                  <a:lnTo>
                    <a:pt x="159" y="38"/>
                  </a:lnTo>
                  <a:lnTo>
                    <a:pt x="161" y="36"/>
                  </a:lnTo>
                  <a:lnTo>
                    <a:pt x="163" y="32"/>
                  </a:lnTo>
                  <a:lnTo>
                    <a:pt x="165" y="30"/>
                  </a:lnTo>
                  <a:lnTo>
                    <a:pt x="167" y="28"/>
                  </a:lnTo>
                  <a:lnTo>
                    <a:pt x="167" y="27"/>
                  </a:lnTo>
                  <a:lnTo>
                    <a:pt x="171" y="19"/>
                  </a:lnTo>
                  <a:lnTo>
                    <a:pt x="171" y="15"/>
                  </a:lnTo>
                  <a:lnTo>
                    <a:pt x="175" y="7"/>
                  </a:lnTo>
                  <a:lnTo>
                    <a:pt x="175" y="5"/>
                  </a:lnTo>
                  <a:lnTo>
                    <a:pt x="175" y="3"/>
                  </a:lnTo>
                  <a:lnTo>
                    <a:pt x="176" y="3"/>
                  </a:lnTo>
                  <a:lnTo>
                    <a:pt x="176" y="2"/>
                  </a:lnTo>
                  <a:lnTo>
                    <a:pt x="178" y="2"/>
                  </a:lnTo>
                  <a:lnTo>
                    <a:pt x="180" y="2"/>
                  </a:lnTo>
                  <a:lnTo>
                    <a:pt x="182" y="0"/>
                  </a:lnTo>
                  <a:lnTo>
                    <a:pt x="184"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8" name="Freeform 147"/>
            <p:cNvSpPr>
              <a:spLocks/>
            </p:cNvSpPr>
            <p:nvPr/>
          </p:nvSpPr>
          <p:spPr bwMode="auto">
            <a:xfrm>
              <a:off x="5216525" y="3600450"/>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9" name="Freeform 148"/>
            <p:cNvSpPr>
              <a:spLocks/>
            </p:cNvSpPr>
            <p:nvPr/>
          </p:nvSpPr>
          <p:spPr bwMode="auto">
            <a:xfrm>
              <a:off x="5700713" y="3427413"/>
              <a:ext cx="92075" cy="112713"/>
            </a:xfrm>
            <a:custGeom>
              <a:avLst/>
              <a:gdLst>
                <a:gd name="T0" fmla="*/ 25 w 58"/>
                <a:gd name="T1" fmla="*/ 69 h 71"/>
                <a:gd name="T2" fmla="*/ 25 w 58"/>
                <a:gd name="T3" fmla="*/ 65 h 71"/>
                <a:gd name="T4" fmla="*/ 25 w 58"/>
                <a:gd name="T5" fmla="*/ 60 h 71"/>
                <a:gd name="T6" fmla="*/ 25 w 58"/>
                <a:gd name="T7" fmla="*/ 54 h 71"/>
                <a:gd name="T8" fmla="*/ 27 w 58"/>
                <a:gd name="T9" fmla="*/ 50 h 71"/>
                <a:gd name="T10" fmla="*/ 27 w 58"/>
                <a:gd name="T11" fmla="*/ 44 h 71"/>
                <a:gd name="T12" fmla="*/ 25 w 58"/>
                <a:gd name="T13" fmla="*/ 38 h 71"/>
                <a:gd name="T14" fmla="*/ 23 w 58"/>
                <a:gd name="T15" fmla="*/ 35 h 71"/>
                <a:gd name="T16" fmla="*/ 19 w 58"/>
                <a:gd name="T17" fmla="*/ 33 h 71"/>
                <a:gd name="T18" fmla="*/ 17 w 58"/>
                <a:gd name="T19" fmla="*/ 29 h 71"/>
                <a:gd name="T20" fmla="*/ 15 w 58"/>
                <a:gd name="T21" fmla="*/ 25 h 71"/>
                <a:gd name="T22" fmla="*/ 11 w 58"/>
                <a:gd name="T23" fmla="*/ 21 h 71"/>
                <a:gd name="T24" fmla="*/ 10 w 58"/>
                <a:gd name="T25" fmla="*/ 17 h 71"/>
                <a:gd name="T26" fmla="*/ 10 w 58"/>
                <a:gd name="T27" fmla="*/ 15 h 71"/>
                <a:gd name="T28" fmla="*/ 10 w 58"/>
                <a:gd name="T29" fmla="*/ 13 h 71"/>
                <a:gd name="T30" fmla="*/ 10 w 58"/>
                <a:gd name="T31" fmla="*/ 12 h 71"/>
                <a:gd name="T32" fmla="*/ 6 w 58"/>
                <a:gd name="T33" fmla="*/ 10 h 71"/>
                <a:gd name="T34" fmla="*/ 4 w 58"/>
                <a:gd name="T35" fmla="*/ 6 h 71"/>
                <a:gd name="T36" fmla="*/ 2 w 58"/>
                <a:gd name="T37" fmla="*/ 6 h 71"/>
                <a:gd name="T38" fmla="*/ 4 w 58"/>
                <a:gd name="T39" fmla="*/ 6 h 71"/>
                <a:gd name="T40" fmla="*/ 6 w 58"/>
                <a:gd name="T41" fmla="*/ 4 h 71"/>
                <a:gd name="T42" fmla="*/ 8 w 58"/>
                <a:gd name="T43" fmla="*/ 4 h 71"/>
                <a:gd name="T44" fmla="*/ 11 w 58"/>
                <a:gd name="T45" fmla="*/ 2 h 71"/>
                <a:gd name="T46" fmla="*/ 15 w 58"/>
                <a:gd name="T47" fmla="*/ 0 h 71"/>
                <a:gd name="T48" fmla="*/ 19 w 58"/>
                <a:gd name="T49" fmla="*/ 2 h 71"/>
                <a:gd name="T50" fmla="*/ 23 w 58"/>
                <a:gd name="T51" fmla="*/ 4 h 71"/>
                <a:gd name="T52" fmla="*/ 25 w 58"/>
                <a:gd name="T53" fmla="*/ 8 h 71"/>
                <a:gd name="T54" fmla="*/ 29 w 58"/>
                <a:gd name="T55" fmla="*/ 6 h 71"/>
                <a:gd name="T56" fmla="*/ 29 w 58"/>
                <a:gd name="T57" fmla="*/ 8 h 71"/>
                <a:gd name="T58" fmla="*/ 31 w 58"/>
                <a:gd name="T59" fmla="*/ 10 h 71"/>
                <a:gd name="T60" fmla="*/ 31 w 58"/>
                <a:gd name="T61" fmla="*/ 8 h 71"/>
                <a:gd name="T62" fmla="*/ 35 w 58"/>
                <a:gd name="T63" fmla="*/ 10 h 71"/>
                <a:gd name="T64" fmla="*/ 36 w 58"/>
                <a:gd name="T65" fmla="*/ 13 h 71"/>
                <a:gd name="T66" fmla="*/ 42 w 58"/>
                <a:gd name="T67" fmla="*/ 15 h 71"/>
                <a:gd name="T68" fmla="*/ 42 w 58"/>
                <a:gd name="T69" fmla="*/ 21 h 71"/>
                <a:gd name="T70" fmla="*/ 42 w 58"/>
                <a:gd name="T71" fmla="*/ 25 h 71"/>
                <a:gd name="T72" fmla="*/ 46 w 58"/>
                <a:gd name="T73" fmla="*/ 29 h 71"/>
                <a:gd name="T74" fmla="*/ 48 w 58"/>
                <a:gd name="T75" fmla="*/ 33 h 71"/>
                <a:gd name="T76" fmla="*/ 48 w 58"/>
                <a:gd name="T77" fmla="*/ 35 h 71"/>
                <a:gd name="T78" fmla="*/ 50 w 58"/>
                <a:gd name="T79" fmla="*/ 38 h 71"/>
                <a:gd name="T80" fmla="*/ 54 w 58"/>
                <a:gd name="T81" fmla="*/ 40 h 71"/>
                <a:gd name="T82" fmla="*/ 54 w 58"/>
                <a:gd name="T83" fmla="*/ 46 h 71"/>
                <a:gd name="T84" fmla="*/ 56 w 58"/>
                <a:gd name="T85" fmla="*/ 50 h 71"/>
                <a:gd name="T86" fmla="*/ 54 w 58"/>
                <a:gd name="T87" fmla="*/ 50 h 71"/>
                <a:gd name="T88" fmla="*/ 50 w 58"/>
                <a:gd name="T89" fmla="*/ 48 h 71"/>
                <a:gd name="T90" fmla="*/ 46 w 58"/>
                <a:gd name="T91" fmla="*/ 50 h 71"/>
                <a:gd name="T92" fmla="*/ 44 w 58"/>
                <a:gd name="T93" fmla="*/ 48 h 71"/>
                <a:gd name="T94" fmla="*/ 42 w 58"/>
                <a:gd name="T95" fmla="*/ 48 h 71"/>
                <a:gd name="T96" fmla="*/ 38 w 58"/>
                <a:gd name="T97" fmla="*/ 48 h 71"/>
                <a:gd name="T98" fmla="*/ 38 w 58"/>
                <a:gd name="T99" fmla="*/ 54 h 71"/>
                <a:gd name="T100" fmla="*/ 38 w 58"/>
                <a:gd name="T101" fmla="*/ 60 h 71"/>
                <a:gd name="T102" fmla="*/ 35 w 58"/>
                <a:gd name="T103" fmla="*/ 63 h 71"/>
                <a:gd name="T104" fmla="*/ 31 w 58"/>
                <a:gd name="T105" fmla="*/ 65 h 71"/>
                <a:gd name="T106" fmla="*/ 31 w 58"/>
                <a:gd name="T107" fmla="*/ 71 h 71"/>
                <a:gd name="T108" fmla="*/ 27 w 58"/>
                <a:gd name="T109" fmla="*/ 69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8" h="71">
                  <a:moveTo>
                    <a:pt x="27" y="71"/>
                  </a:moveTo>
                  <a:lnTo>
                    <a:pt x="25" y="71"/>
                  </a:lnTo>
                  <a:lnTo>
                    <a:pt x="25" y="69"/>
                  </a:lnTo>
                  <a:lnTo>
                    <a:pt x="23" y="69"/>
                  </a:lnTo>
                  <a:lnTo>
                    <a:pt x="25" y="67"/>
                  </a:lnTo>
                  <a:lnTo>
                    <a:pt x="25" y="65"/>
                  </a:lnTo>
                  <a:lnTo>
                    <a:pt x="25" y="63"/>
                  </a:lnTo>
                  <a:lnTo>
                    <a:pt x="25" y="61"/>
                  </a:lnTo>
                  <a:lnTo>
                    <a:pt x="25" y="60"/>
                  </a:lnTo>
                  <a:lnTo>
                    <a:pt x="25" y="58"/>
                  </a:lnTo>
                  <a:lnTo>
                    <a:pt x="25" y="56"/>
                  </a:lnTo>
                  <a:lnTo>
                    <a:pt x="25" y="54"/>
                  </a:lnTo>
                  <a:lnTo>
                    <a:pt x="25" y="52"/>
                  </a:lnTo>
                  <a:lnTo>
                    <a:pt x="25" y="50"/>
                  </a:lnTo>
                  <a:lnTo>
                    <a:pt x="27" y="50"/>
                  </a:lnTo>
                  <a:lnTo>
                    <a:pt x="27" y="48"/>
                  </a:lnTo>
                  <a:lnTo>
                    <a:pt x="27" y="46"/>
                  </a:lnTo>
                  <a:lnTo>
                    <a:pt x="27" y="44"/>
                  </a:lnTo>
                  <a:lnTo>
                    <a:pt x="25" y="42"/>
                  </a:lnTo>
                  <a:lnTo>
                    <a:pt x="25" y="40"/>
                  </a:lnTo>
                  <a:lnTo>
                    <a:pt x="25" y="38"/>
                  </a:lnTo>
                  <a:lnTo>
                    <a:pt x="25" y="37"/>
                  </a:lnTo>
                  <a:lnTo>
                    <a:pt x="23" y="37"/>
                  </a:lnTo>
                  <a:lnTo>
                    <a:pt x="23" y="35"/>
                  </a:lnTo>
                  <a:lnTo>
                    <a:pt x="21" y="35"/>
                  </a:lnTo>
                  <a:lnTo>
                    <a:pt x="21" y="33"/>
                  </a:lnTo>
                  <a:lnTo>
                    <a:pt x="19" y="33"/>
                  </a:lnTo>
                  <a:lnTo>
                    <a:pt x="19" y="31"/>
                  </a:lnTo>
                  <a:lnTo>
                    <a:pt x="19" y="29"/>
                  </a:lnTo>
                  <a:lnTo>
                    <a:pt x="17" y="29"/>
                  </a:lnTo>
                  <a:lnTo>
                    <a:pt x="17" y="27"/>
                  </a:lnTo>
                  <a:lnTo>
                    <a:pt x="15" y="27"/>
                  </a:lnTo>
                  <a:lnTo>
                    <a:pt x="15" y="25"/>
                  </a:lnTo>
                  <a:lnTo>
                    <a:pt x="13" y="23"/>
                  </a:lnTo>
                  <a:lnTo>
                    <a:pt x="13" y="21"/>
                  </a:lnTo>
                  <a:lnTo>
                    <a:pt x="11" y="21"/>
                  </a:lnTo>
                  <a:lnTo>
                    <a:pt x="11" y="19"/>
                  </a:lnTo>
                  <a:lnTo>
                    <a:pt x="11" y="17"/>
                  </a:lnTo>
                  <a:lnTo>
                    <a:pt x="10" y="17"/>
                  </a:lnTo>
                  <a:lnTo>
                    <a:pt x="11" y="17"/>
                  </a:lnTo>
                  <a:lnTo>
                    <a:pt x="11" y="15"/>
                  </a:lnTo>
                  <a:lnTo>
                    <a:pt x="10" y="15"/>
                  </a:lnTo>
                  <a:lnTo>
                    <a:pt x="10" y="13"/>
                  </a:lnTo>
                  <a:lnTo>
                    <a:pt x="10" y="12"/>
                  </a:lnTo>
                  <a:lnTo>
                    <a:pt x="10" y="13"/>
                  </a:lnTo>
                  <a:lnTo>
                    <a:pt x="10" y="12"/>
                  </a:lnTo>
                  <a:lnTo>
                    <a:pt x="8" y="12"/>
                  </a:lnTo>
                  <a:lnTo>
                    <a:pt x="10" y="12"/>
                  </a:lnTo>
                  <a:lnTo>
                    <a:pt x="8" y="12"/>
                  </a:lnTo>
                  <a:lnTo>
                    <a:pt x="8" y="10"/>
                  </a:lnTo>
                  <a:lnTo>
                    <a:pt x="6" y="10"/>
                  </a:lnTo>
                  <a:lnTo>
                    <a:pt x="8" y="8"/>
                  </a:lnTo>
                  <a:lnTo>
                    <a:pt x="6" y="8"/>
                  </a:lnTo>
                  <a:lnTo>
                    <a:pt x="4" y="6"/>
                  </a:lnTo>
                  <a:lnTo>
                    <a:pt x="2" y="6"/>
                  </a:lnTo>
                  <a:lnTo>
                    <a:pt x="0" y="6"/>
                  </a:lnTo>
                  <a:lnTo>
                    <a:pt x="2" y="6"/>
                  </a:lnTo>
                  <a:lnTo>
                    <a:pt x="2" y="4"/>
                  </a:lnTo>
                  <a:lnTo>
                    <a:pt x="2" y="6"/>
                  </a:lnTo>
                  <a:lnTo>
                    <a:pt x="4" y="6"/>
                  </a:lnTo>
                  <a:lnTo>
                    <a:pt x="4" y="4"/>
                  </a:lnTo>
                  <a:lnTo>
                    <a:pt x="4" y="2"/>
                  </a:lnTo>
                  <a:lnTo>
                    <a:pt x="6" y="4"/>
                  </a:lnTo>
                  <a:lnTo>
                    <a:pt x="8" y="4"/>
                  </a:lnTo>
                  <a:lnTo>
                    <a:pt x="8" y="2"/>
                  </a:lnTo>
                  <a:lnTo>
                    <a:pt x="8" y="4"/>
                  </a:lnTo>
                  <a:lnTo>
                    <a:pt x="10" y="4"/>
                  </a:lnTo>
                  <a:lnTo>
                    <a:pt x="11" y="4"/>
                  </a:lnTo>
                  <a:lnTo>
                    <a:pt x="11" y="2"/>
                  </a:lnTo>
                  <a:lnTo>
                    <a:pt x="13" y="2"/>
                  </a:lnTo>
                  <a:lnTo>
                    <a:pt x="15" y="2"/>
                  </a:lnTo>
                  <a:lnTo>
                    <a:pt x="15" y="0"/>
                  </a:lnTo>
                  <a:lnTo>
                    <a:pt x="17" y="0"/>
                  </a:lnTo>
                  <a:lnTo>
                    <a:pt x="17" y="2"/>
                  </a:lnTo>
                  <a:lnTo>
                    <a:pt x="19" y="2"/>
                  </a:lnTo>
                  <a:lnTo>
                    <a:pt x="21" y="2"/>
                  </a:lnTo>
                  <a:lnTo>
                    <a:pt x="21" y="4"/>
                  </a:lnTo>
                  <a:lnTo>
                    <a:pt x="23" y="4"/>
                  </a:lnTo>
                  <a:lnTo>
                    <a:pt x="25" y="4"/>
                  </a:lnTo>
                  <a:lnTo>
                    <a:pt x="25" y="6"/>
                  </a:lnTo>
                  <a:lnTo>
                    <a:pt x="25" y="8"/>
                  </a:lnTo>
                  <a:lnTo>
                    <a:pt x="27" y="8"/>
                  </a:lnTo>
                  <a:lnTo>
                    <a:pt x="27" y="6"/>
                  </a:lnTo>
                  <a:lnTo>
                    <a:pt x="29" y="6"/>
                  </a:lnTo>
                  <a:lnTo>
                    <a:pt x="29" y="8"/>
                  </a:lnTo>
                  <a:lnTo>
                    <a:pt x="29" y="10"/>
                  </a:lnTo>
                  <a:lnTo>
                    <a:pt x="29" y="8"/>
                  </a:lnTo>
                  <a:lnTo>
                    <a:pt x="31" y="10"/>
                  </a:lnTo>
                  <a:lnTo>
                    <a:pt x="29" y="10"/>
                  </a:lnTo>
                  <a:lnTo>
                    <a:pt x="31" y="10"/>
                  </a:lnTo>
                  <a:lnTo>
                    <a:pt x="31" y="12"/>
                  </a:lnTo>
                  <a:lnTo>
                    <a:pt x="31" y="10"/>
                  </a:lnTo>
                  <a:lnTo>
                    <a:pt x="31" y="8"/>
                  </a:lnTo>
                  <a:lnTo>
                    <a:pt x="33" y="8"/>
                  </a:lnTo>
                  <a:lnTo>
                    <a:pt x="33" y="10"/>
                  </a:lnTo>
                  <a:lnTo>
                    <a:pt x="35" y="10"/>
                  </a:lnTo>
                  <a:lnTo>
                    <a:pt x="36" y="10"/>
                  </a:lnTo>
                  <a:lnTo>
                    <a:pt x="36" y="12"/>
                  </a:lnTo>
                  <a:lnTo>
                    <a:pt x="36" y="13"/>
                  </a:lnTo>
                  <a:lnTo>
                    <a:pt x="38" y="13"/>
                  </a:lnTo>
                  <a:lnTo>
                    <a:pt x="40" y="13"/>
                  </a:lnTo>
                  <a:lnTo>
                    <a:pt x="42" y="15"/>
                  </a:lnTo>
                  <a:lnTo>
                    <a:pt x="42" y="17"/>
                  </a:lnTo>
                  <a:lnTo>
                    <a:pt x="42" y="19"/>
                  </a:lnTo>
                  <a:lnTo>
                    <a:pt x="42" y="21"/>
                  </a:lnTo>
                  <a:lnTo>
                    <a:pt x="40" y="23"/>
                  </a:lnTo>
                  <a:lnTo>
                    <a:pt x="40" y="25"/>
                  </a:lnTo>
                  <a:lnTo>
                    <a:pt x="42" y="25"/>
                  </a:lnTo>
                  <a:lnTo>
                    <a:pt x="44" y="27"/>
                  </a:lnTo>
                  <a:lnTo>
                    <a:pt x="44" y="29"/>
                  </a:lnTo>
                  <a:lnTo>
                    <a:pt x="46" y="29"/>
                  </a:lnTo>
                  <a:lnTo>
                    <a:pt x="48" y="29"/>
                  </a:lnTo>
                  <a:lnTo>
                    <a:pt x="48" y="31"/>
                  </a:lnTo>
                  <a:lnTo>
                    <a:pt x="48" y="33"/>
                  </a:lnTo>
                  <a:lnTo>
                    <a:pt x="46" y="33"/>
                  </a:lnTo>
                  <a:lnTo>
                    <a:pt x="46" y="35"/>
                  </a:lnTo>
                  <a:lnTo>
                    <a:pt x="48" y="35"/>
                  </a:lnTo>
                  <a:lnTo>
                    <a:pt x="48" y="37"/>
                  </a:lnTo>
                  <a:lnTo>
                    <a:pt x="48" y="38"/>
                  </a:lnTo>
                  <a:lnTo>
                    <a:pt x="50" y="38"/>
                  </a:lnTo>
                  <a:lnTo>
                    <a:pt x="52" y="38"/>
                  </a:lnTo>
                  <a:lnTo>
                    <a:pt x="52" y="40"/>
                  </a:lnTo>
                  <a:lnTo>
                    <a:pt x="54" y="40"/>
                  </a:lnTo>
                  <a:lnTo>
                    <a:pt x="54" y="42"/>
                  </a:lnTo>
                  <a:lnTo>
                    <a:pt x="54" y="44"/>
                  </a:lnTo>
                  <a:lnTo>
                    <a:pt x="54" y="46"/>
                  </a:lnTo>
                  <a:lnTo>
                    <a:pt x="54" y="48"/>
                  </a:lnTo>
                  <a:lnTo>
                    <a:pt x="56" y="48"/>
                  </a:lnTo>
                  <a:lnTo>
                    <a:pt x="56" y="50"/>
                  </a:lnTo>
                  <a:lnTo>
                    <a:pt x="58" y="50"/>
                  </a:lnTo>
                  <a:lnTo>
                    <a:pt x="56" y="50"/>
                  </a:lnTo>
                  <a:lnTo>
                    <a:pt x="54" y="50"/>
                  </a:lnTo>
                  <a:lnTo>
                    <a:pt x="52" y="52"/>
                  </a:lnTo>
                  <a:lnTo>
                    <a:pt x="52" y="50"/>
                  </a:lnTo>
                  <a:lnTo>
                    <a:pt x="50" y="48"/>
                  </a:lnTo>
                  <a:lnTo>
                    <a:pt x="50" y="50"/>
                  </a:lnTo>
                  <a:lnTo>
                    <a:pt x="48" y="50"/>
                  </a:lnTo>
                  <a:lnTo>
                    <a:pt x="46" y="50"/>
                  </a:lnTo>
                  <a:lnTo>
                    <a:pt x="46" y="48"/>
                  </a:lnTo>
                  <a:lnTo>
                    <a:pt x="44" y="50"/>
                  </a:lnTo>
                  <a:lnTo>
                    <a:pt x="44" y="48"/>
                  </a:lnTo>
                  <a:lnTo>
                    <a:pt x="44" y="50"/>
                  </a:lnTo>
                  <a:lnTo>
                    <a:pt x="42" y="50"/>
                  </a:lnTo>
                  <a:lnTo>
                    <a:pt x="42" y="48"/>
                  </a:lnTo>
                  <a:lnTo>
                    <a:pt x="42" y="46"/>
                  </a:lnTo>
                  <a:lnTo>
                    <a:pt x="40" y="48"/>
                  </a:lnTo>
                  <a:lnTo>
                    <a:pt x="38" y="48"/>
                  </a:lnTo>
                  <a:lnTo>
                    <a:pt x="38" y="50"/>
                  </a:lnTo>
                  <a:lnTo>
                    <a:pt x="38" y="52"/>
                  </a:lnTo>
                  <a:lnTo>
                    <a:pt x="38" y="54"/>
                  </a:lnTo>
                  <a:lnTo>
                    <a:pt x="38" y="56"/>
                  </a:lnTo>
                  <a:lnTo>
                    <a:pt x="38" y="58"/>
                  </a:lnTo>
                  <a:lnTo>
                    <a:pt x="38" y="60"/>
                  </a:lnTo>
                  <a:lnTo>
                    <a:pt x="35" y="60"/>
                  </a:lnTo>
                  <a:lnTo>
                    <a:pt x="35" y="61"/>
                  </a:lnTo>
                  <a:lnTo>
                    <a:pt x="35" y="63"/>
                  </a:lnTo>
                  <a:lnTo>
                    <a:pt x="33" y="63"/>
                  </a:lnTo>
                  <a:lnTo>
                    <a:pt x="33" y="65"/>
                  </a:lnTo>
                  <a:lnTo>
                    <a:pt x="31" y="65"/>
                  </a:lnTo>
                  <a:lnTo>
                    <a:pt x="31" y="67"/>
                  </a:lnTo>
                  <a:lnTo>
                    <a:pt x="31" y="69"/>
                  </a:lnTo>
                  <a:lnTo>
                    <a:pt x="31" y="71"/>
                  </a:lnTo>
                  <a:lnTo>
                    <a:pt x="29" y="71"/>
                  </a:lnTo>
                  <a:lnTo>
                    <a:pt x="29" y="69"/>
                  </a:lnTo>
                  <a:lnTo>
                    <a:pt x="27" y="69"/>
                  </a:lnTo>
                  <a:lnTo>
                    <a:pt x="27" y="7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0" name="Freeform 149"/>
            <p:cNvSpPr>
              <a:spLocks noEditPoints="1"/>
            </p:cNvSpPr>
            <p:nvPr/>
          </p:nvSpPr>
          <p:spPr bwMode="auto">
            <a:xfrm>
              <a:off x="6121400" y="5137150"/>
              <a:ext cx="182563" cy="365125"/>
            </a:xfrm>
            <a:custGeom>
              <a:avLst/>
              <a:gdLst>
                <a:gd name="T0" fmla="*/ 107 w 115"/>
                <a:gd name="T1" fmla="*/ 81 h 230"/>
                <a:gd name="T2" fmla="*/ 82 w 115"/>
                <a:gd name="T3" fmla="*/ 23 h 230"/>
                <a:gd name="T4" fmla="*/ 98 w 115"/>
                <a:gd name="T5" fmla="*/ 2 h 230"/>
                <a:gd name="T6" fmla="*/ 98 w 115"/>
                <a:gd name="T7" fmla="*/ 4 h 230"/>
                <a:gd name="T8" fmla="*/ 102 w 115"/>
                <a:gd name="T9" fmla="*/ 10 h 230"/>
                <a:gd name="T10" fmla="*/ 104 w 115"/>
                <a:gd name="T11" fmla="*/ 11 h 230"/>
                <a:gd name="T12" fmla="*/ 107 w 115"/>
                <a:gd name="T13" fmla="*/ 21 h 230"/>
                <a:gd name="T14" fmla="*/ 111 w 115"/>
                <a:gd name="T15" fmla="*/ 36 h 230"/>
                <a:gd name="T16" fmla="*/ 113 w 115"/>
                <a:gd name="T17" fmla="*/ 50 h 230"/>
                <a:gd name="T18" fmla="*/ 113 w 115"/>
                <a:gd name="T19" fmla="*/ 63 h 230"/>
                <a:gd name="T20" fmla="*/ 106 w 115"/>
                <a:gd name="T21" fmla="*/ 59 h 230"/>
                <a:gd name="T22" fmla="*/ 102 w 115"/>
                <a:gd name="T23" fmla="*/ 61 h 230"/>
                <a:gd name="T24" fmla="*/ 106 w 115"/>
                <a:gd name="T25" fmla="*/ 71 h 230"/>
                <a:gd name="T26" fmla="*/ 106 w 115"/>
                <a:gd name="T27" fmla="*/ 81 h 230"/>
                <a:gd name="T28" fmla="*/ 100 w 115"/>
                <a:gd name="T29" fmla="*/ 90 h 230"/>
                <a:gd name="T30" fmla="*/ 98 w 115"/>
                <a:gd name="T31" fmla="*/ 102 h 230"/>
                <a:gd name="T32" fmla="*/ 94 w 115"/>
                <a:gd name="T33" fmla="*/ 117 h 230"/>
                <a:gd name="T34" fmla="*/ 86 w 115"/>
                <a:gd name="T35" fmla="*/ 138 h 230"/>
                <a:gd name="T36" fmla="*/ 82 w 115"/>
                <a:gd name="T37" fmla="*/ 155 h 230"/>
                <a:gd name="T38" fmla="*/ 73 w 115"/>
                <a:gd name="T39" fmla="*/ 182 h 230"/>
                <a:gd name="T40" fmla="*/ 69 w 115"/>
                <a:gd name="T41" fmla="*/ 200 h 230"/>
                <a:gd name="T42" fmla="*/ 65 w 115"/>
                <a:gd name="T43" fmla="*/ 207 h 230"/>
                <a:gd name="T44" fmla="*/ 61 w 115"/>
                <a:gd name="T45" fmla="*/ 217 h 230"/>
                <a:gd name="T46" fmla="*/ 56 w 115"/>
                <a:gd name="T47" fmla="*/ 223 h 230"/>
                <a:gd name="T48" fmla="*/ 40 w 115"/>
                <a:gd name="T49" fmla="*/ 227 h 230"/>
                <a:gd name="T50" fmla="*/ 27 w 115"/>
                <a:gd name="T51" fmla="*/ 227 h 230"/>
                <a:gd name="T52" fmla="*/ 17 w 115"/>
                <a:gd name="T53" fmla="*/ 223 h 230"/>
                <a:gd name="T54" fmla="*/ 11 w 115"/>
                <a:gd name="T55" fmla="*/ 213 h 230"/>
                <a:gd name="T56" fmla="*/ 8 w 115"/>
                <a:gd name="T57" fmla="*/ 202 h 230"/>
                <a:gd name="T58" fmla="*/ 8 w 115"/>
                <a:gd name="T59" fmla="*/ 194 h 230"/>
                <a:gd name="T60" fmla="*/ 6 w 115"/>
                <a:gd name="T61" fmla="*/ 186 h 230"/>
                <a:gd name="T62" fmla="*/ 2 w 115"/>
                <a:gd name="T63" fmla="*/ 177 h 230"/>
                <a:gd name="T64" fmla="*/ 0 w 115"/>
                <a:gd name="T65" fmla="*/ 167 h 230"/>
                <a:gd name="T66" fmla="*/ 6 w 115"/>
                <a:gd name="T67" fmla="*/ 155 h 230"/>
                <a:gd name="T68" fmla="*/ 11 w 115"/>
                <a:gd name="T69" fmla="*/ 148 h 230"/>
                <a:gd name="T70" fmla="*/ 15 w 115"/>
                <a:gd name="T71" fmla="*/ 142 h 230"/>
                <a:gd name="T72" fmla="*/ 19 w 115"/>
                <a:gd name="T73" fmla="*/ 132 h 230"/>
                <a:gd name="T74" fmla="*/ 19 w 115"/>
                <a:gd name="T75" fmla="*/ 123 h 230"/>
                <a:gd name="T76" fmla="*/ 17 w 115"/>
                <a:gd name="T77" fmla="*/ 113 h 230"/>
                <a:gd name="T78" fmla="*/ 13 w 115"/>
                <a:gd name="T79" fmla="*/ 98 h 230"/>
                <a:gd name="T80" fmla="*/ 13 w 115"/>
                <a:gd name="T81" fmla="*/ 88 h 230"/>
                <a:gd name="T82" fmla="*/ 19 w 115"/>
                <a:gd name="T83" fmla="*/ 79 h 230"/>
                <a:gd name="T84" fmla="*/ 25 w 115"/>
                <a:gd name="T85" fmla="*/ 69 h 230"/>
                <a:gd name="T86" fmla="*/ 33 w 115"/>
                <a:gd name="T87" fmla="*/ 67 h 230"/>
                <a:gd name="T88" fmla="*/ 38 w 115"/>
                <a:gd name="T89" fmla="*/ 63 h 230"/>
                <a:gd name="T90" fmla="*/ 44 w 115"/>
                <a:gd name="T91" fmla="*/ 63 h 230"/>
                <a:gd name="T92" fmla="*/ 48 w 115"/>
                <a:gd name="T93" fmla="*/ 63 h 230"/>
                <a:gd name="T94" fmla="*/ 52 w 115"/>
                <a:gd name="T95" fmla="*/ 58 h 230"/>
                <a:gd name="T96" fmla="*/ 59 w 115"/>
                <a:gd name="T97" fmla="*/ 54 h 230"/>
                <a:gd name="T98" fmla="*/ 59 w 115"/>
                <a:gd name="T99" fmla="*/ 59 h 230"/>
                <a:gd name="T100" fmla="*/ 61 w 115"/>
                <a:gd name="T101" fmla="*/ 52 h 230"/>
                <a:gd name="T102" fmla="*/ 67 w 115"/>
                <a:gd name="T103" fmla="*/ 46 h 230"/>
                <a:gd name="T104" fmla="*/ 71 w 115"/>
                <a:gd name="T105" fmla="*/ 46 h 230"/>
                <a:gd name="T106" fmla="*/ 77 w 115"/>
                <a:gd name="T107" fmla="*/ 46 h 230"/>
                <a:gd name="T108" fmla="*/ 71 w 115"/>
                <a:gd name="T109" fmla="*/ 38 h 230"/>
                <a:gd name="T110" fmla="*/ 75 w 115"/>
                <a:gd name="T111" fmla="*/ 36 h 230"/>
                <a:gd name="T112" fmla="*/ 77 w 115"/>
                <a:gd name="T113" fmla="*/ 33 h 230"/>
                <a:gd name="T114" fmla="*/ 77 w 115"/>
                <a:gd name="T115" fmla="*/ 27 h 230"/>
                <a:gd name="T116" fmla="*/ 81 w 115"/>
                <a:gd name="T117" fmla="*/ 27 h 230"/>
                <a:gd name="T118" fmla="*/ 84 w 115"/>
                <a:gd name="T119" fmla="*/ 25 h 230"/>
                <a:gd name="T120" fmla="*/ 88 w 115"/>
                <a:gd name="T121" fmla="*/ 19 h 230"/>
                <a:gd name="T122" fmla="*/ 88 w 115"/>
                <a:gd name="T123" fmla="*/ 8 h 230"/>
                <a:gd name="T124" fmla="*/ 96 w 115"/>
                <a:gd name="T125" fmla="*/ 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5" h="230">
                  <a:moveTo>
                    <a:pt x="106" y="84"/>
                  </a:moveTo>
                  <a:lnTo>
                    <a:pt x="106" y="83"/>
                  </a:lnTo>
                  <a:lnTo>
                    <a:pt x="106" y="81"/>
                  </a:lnTo>
                  <a:lnTo>
                    <a:pt x="107" y="79"/>
                  </a:lnTo>
                  <a:lnTo>
                    <a:pt x="107" y="77"/>
                  </a:lnTo>
                  <a:lnTo>
                    <a:pt x="107" y="79"/>
                  </a:lnTo>
                  <a:lnTo>
                    <a:pt x="107" y="81"/>
                  </a:lnTo>
                  <a:lnTo>
                    <a:pt x="106" y="83"/>
                  </a:lnTo>
                  <a:lnTo>
                    <a:pt x="106" y="84"/>
                  </a:lnTo>
                  <a:close/>
                  <a:moveTo>
                    <a:pt x="81" y="21"/>
                  </a:moveTo>
                  <a:lnTo>
                    <a:pt x="82" y="21"/>
                  </a:lnTo>
                  <a:lnTo>
                    <a:pt x="82" y="23"/>
                  </a:lnTo>
                  <a:lnTo>
                    <a:pt x="81" y="23"/>
                  </a:lnTo>
                  <a:lnTo>
                    <a:pt x="82" y="23"/>
                  </a:lnTo>
                  <a:lnTo>
                    <a:pt x="81" y="23"/>
                  </a:lnTo>
                  <a:lnTo>
                    <a:pt x="79" y="23"/>
                  </a:lnTo>
                  <a:lnTo>
                    <a:pt x="79" y="21"/>
                  </a:lnTo>
                  <a:lnTo>
                    <a:pt x="81" y="21"/>
                  </a:lnTo>
                  <a:lnTo>
                    <a:pt x="81" y="19"/>
                  </a:lnTo>
                  <a:lnTo>
                    <a:pt x="81" y="21"/>
                  </a:lnTo>
                  <a:close/>
                  <a:moveTo>
                    <a:pt x="98" y="2"/>
                  </a:moveTo>
                  <a:lnTo>
                    <a:pt x="98" y="4"/>
                  </a:lnTo>
                  <a:lnTo>
                    <a:pt x="96" y="4"/>
                  </a:lnTo>
                  <a:lnTo>
                    <a:pt x="96" y="2"/>
                  </a:lnTo>
                  <a:lnTo>
                    <a:pt x="96" y="4"/>
                  </a:lnTo>
                  <a:lnTo>
                    <a:pt x="96" y="6"/>
                  </a:lnTo>
                  <a:lnTo>
                    <a:pt x="96" y="4"/>
                  </a:lnTo>
                  <a:lnTo>
                    <a:pt x="98" y="4"/>
                  </a:lnTo>
                  <a:lnTo>
                    <a:pt x="98" y="6"/>
                  </a:lnTo>
                  <a:lnTo>
                    <a:pt x="98" y="4"/>
                  </a:lnTo>
                  <a:lnTo>
                    <a:pt x="98" y="6"/>
                  </a:lnTo>
                  <a:lnTo>
                    <a:pt x="100" y="6"/>
                  </a:lnTo>
                  <a:lnTo>
                    <a:pt x="100" y="8"/>
                  </a:lnTo>
                  <a:lnTo>
                    <a:pt x="102" y="8"/>
                  </a:lnTo>
                  <a:lnTo>
                    <a:pt x="102" y="10"/>
                  </a:lnTo>
                  <a:lnTo>
                    <a:pt x="102" y="8"/>
                  </a:lnTo>
                  <a:lnTo>
                    <a:pt x="102" y="10"/>
                  </a:lnTo>
                  <a:lnTo>
                    <a:pt x="102" y="11"/>
                  </a:lnTo>
                  <a:lnTo>
                    <a:pt x="104" y="13"/>
                  </a:lnTo>
                  <a:lnTo>
                    <a:pt x="102" y="13"/>
                  </a:lnTo>
                  <a:lnTo>
                    <a:pt x="104" y="13"/>
                  </a:lnTo>
                  <a:lnTo>
                    <a:pt x="104" y="11"/>
                  </a:lnTo>
                  <a:lnTo>
                    <a:pt x="104" y="13"/>
                  </a:lnTo>
                  <a:lnTo>
                    <a:pt x="106" y="13"/>
                  </a:lnTo>
                  <a:lnTo>
                    <a:pt x="106" y="15"/>
                  </a:lnTo>
                  <a:lnTo>
                    <a:pt x="106" y="17"/>
                  </a:lnTo>
                  <a:lnTo>
                    <a:pt x="107" y="17"/>
                  </a:lnTo>
                  <a:lnTo>
                    <a:pt x="107" y="19"/>
                  </a:lnTo>
                  <a:lnTo>
                    <a:pt x="107" y="21"/>
                  </a:lnTo>
                  <a:lnTo>
                    <a:pt x="107" y="23"/>
                  </a:lnTo>
                  <a:lnTo>
                    <a:pt x="109" y="25"/>
                  </a:lnTo>
                  <a:lnTo>
                    <a:pt x="109" y="27"/>
                  </a:lnTo>
                  <a:lnTo>
                    <a:pt x="109" y="29"/>
                  </a:lnTo>
                  <a:lnTo>
                    <a:pt x="109" y="33"/>
                  </a:lnTo>
                  <a:lnTo>
                    <a:pt x="111" y="35"/>
                  </a:lnTo>
                  <a:lnTo>
                    <a:pt x="111" y="36"/>
                  </a:lnTo>
                  <a:lnTo>
                    <a:pt x="111" y="38"/>
                  </a:lnTo>
                  <a:lnTo>
                    <a:pt x="111" y="40"/>
                  </a:lnTo>
                  <a:lnTo>
                    <a:pt x="111" y="42"/>
                  </a:lnTo>
                  <a:lnTo>
                    <a:pt x="111" y="44"/>
                  </a:lnTo>
                  <a:lnTo>
                    <a:pt x="111" y="46"/>
                  </a:lnTo>
                  <a:lnTo>
                    <a:pt x="113" y="48"/>
                  </a:lnTo>
                  <a:lnTo>
                    <a:pt x="113" y="50"/>
                  </a:lnTo>
                  <a:lnTo>
                    <a:pt x="115" y="52"/>
                  </a:lnTo>
                  <a:lnTo>
                    <a:pt x="115" y="54"/>
                  </a:lnTo>
                  <a:lnTo>
                    <a:pt x="115" y="56"/>
                  </a:lnTo>
                  <a:lnTo>
                    <a:pt x="115" y="58"/>
                  </a:lnTo>
                  <a:lnTo>
                    <a:pt x="115" y="59"/>
                  </a:lnTo>
                  <a:lnTo>
                    <a:pt x="113" y="61"/>
                  </a:lnTo>
                  <a:lnTo>
                    <a:pt x="113" y="63"/>
                  </a:lnTo>
                  <a:lnTo>
                    <a:pt x="111" y="65"/>
                  </a:lnTo>
                  <a:lnTo>
                    <a:pt x="109" y="65"/>
                  </a:lnTo>
                  <a:lnTo>
                    <a:pt x="109" y="63"/>
                  </a:lnTo>
                  <a:lnTo>
                    <a:pt x="107" y="63"/>
                  </a:lnTo>
                  <a:lnTo>
                    <a:pt x="107" y="61"/>
                  </a:lnTo>
                  <a:lnTo>
                    <a:pt x="107" y="59"/>
                  </a:lnTo>
                  <a:lnTo>
                    <a:pt x="106" y="59"/>
                  </a:lnTo>
                  <a:lnTo>
                    <a:pt x="106" y="58"/>
                  </a:lnTo>
                  <a:lnTo>
                    <a:pt x="106" y="56"/>
                  </a:lnTo>
                  <a:lnTo>
                    <a:pt x="106" y="58"/>
                  </a:lnTo>
                  <a:lnTo>
                    <a:pt x="104" y="58"/>
                  </a:lnTo>
                  <a:lnTo>
                    <a:pt x="102" y="58"/>
                  </a:lnTo>
                  <a:lnTo>
                    <a:pt x="102" y="59"/>
                  </a:lnTo>
                  <a:lnTo>
                    <a:pt x="102" y="61"/>
                  </a:lnTo>
                  <a:lnTo>
                    <a:pt x="104" y="61"/>
                  </a:lnTo>
                  <a:lnTo>
                    <a:pt x="104" y="63"/>
                  </a:lnTo>
                  <a:lnTo>
                    <a:pt x="104" y="65"/>
                  </a:lnTo>
                  <a:lnTo>
                    <a:pt x="104" y="67"/>
                  </a:lnTo>
                  <a:lnTo>
                    <a:pt x="104" y="69"/>
                  </a:lnTo>
                  <a:lnTo>
                    <a:pt x="106" y="69"/>
                  </a:lnTo>
                  <a:lnTo>
                    <a:pt x="106" y="71"/>
                  </a:lnTo>
                  <a:lnTo>
                    <a:pt x="106" y="73"/>
                  </a:lnTo>
                  <a:lnTo>
                    <a:pt x="106" y="75"/>
                  </a:lnTo>
                  <a:lnTo>
                    <a:pt x="106" y="77"/>
                  </a:lnTo>
                  <a:lnTo>
                    <a:pt x="104" y="77"/>
                  </a:lnTo>
                  <a:lnTo>
                    <a:pt x="104" y="79"/>
                  </a:lnTo>
                  <a:lnTo>
                    <a:pt x="104" y="81"/>
                  </a:lnTo>
                  <a:lnTo>
                    <a:pt x="106" y="81"/>
                  </a:lnTo>
                  <a:lnTo>
                    <a:pt x="104" y="81"/>
                  </a:lnTo>
                  <a:lnTo>
                    <a:pt x="102" y="81"/>
                  </a:lnTo>
                  <a:lnTo>
                    <a:pt x="100" y="83"/>
                  </a:lnTo>
                  <a:lnTo>
                    <a:pt x="100" y="84"/>
                  </a:lnTo>
                  <a:lnTo>
                    <a:pt x="100" y="86"/>
                  </a:lnTo>
                  <a:lnTo>
                    <a:pt x="98" y="88"/>
                  </a:lnTo>
                  <a:lnTo>
                    <a:pt x="100" y="90"/>
                  </a:lnTo>
                  <a:lnTo>
                    <a:pt x="100" y="94"/>
                  </a:lnTo>
                  <a:lnTo>
                    <a:pt x="100" y="96"/>
                  </a:lnTo>
                  <a:lnTo>
                    <a:pt x="100" y="98"/>
                  </a:lnTo>
                  <a:lnTo>
                    <a:pt x="98" y="100"/>
                  </a:lnTo>
                  <a:lnTo>
                    <a:pt x="98" y="102"/>
                  </a:lnTo>
                  <a:lnTo>
                    <a:pt x="100" y="102"/>
                  </a:lnTo>
                  <a:lnTo>
                    <a:pt x="98" y="102"/>
                  </a:lnTo>
                  <a:lnTo>
                    <a:pt x="98" y="104"/>
                  </a:lnTo>
                  <a:lnTo>
                    <a:pt x="98" y="106"/>
                  </a:lnTo>
                  <a:lnTo>
                    <a:pt x="98" y="107"/>
                  </a:lnTo>
                  <a:lnTo>
                    <a:pt x="96" y="107"/>
                  </a:lnTo>
                  <a:lnTo>
                    <a:pt x="96" y="109"/>
                  </a:lnTo>
                  <a:lnTo>
                    <a:pt x="96" y="113"/>
                  </a:lnTo>
                  <a:lnTo>
                    <a:pt x="94" y="117"/>
                  </a:lnTo>
                  <a:lnTo>
                    <a:pt x="92" y="123"/>
                  </a:lnTo>
                  <a:lnTo>
                    <a:pt x="90" y="127"/>
                  </a:lnTo>
                  <a:lnTo>
                    <a:pt x="88" y="131"/>
                  </a:lnTo>
                  <a:lnTo>
                    <a:pt x="88" y="132"/>
                  </a:lnTo>
                  <a:lnTo>
                    <a:pt x="88" y="134"/>
                  </a:lnTo>
                  <a:lnTo>
                    <a:pt x="86" y="136"/>
                  </a:lnTo>
                  <a:lnTo>
                    <a:pt x="86" y="138"/>
                  </a:lnTo>
                  <a:lnTo>
                    <a:pt x="86" y="140"/>
                  </a:lnTo>
                  <a:lnTo>
                    <a:pt x="84" y="142"/>
                  </a:lnTo>
                  <a:lnTo>
                    <a:pt x="82" y="148"/>
                  </a:lnTo>
                  <a:lnTo>
                    <a:pt x="82" y="150"/>
                  </a:lnTo>
                  <a:lnTo>
                    <a:pt x="82" y="152"/>
                  </a:lnTo>
                  <a:lnTo>
                    <a:pt x="82" y="154"/>
                  </a:lnTo>
                  <a:lnTo>
                    <a:pt x="82" y="155"/>
                  </a:lnTo>
                  <a:lnTo>
                    <a:pt x="81" y="157"/>
                  </a:lnTo>
                  <a:lnTo>
                    <a:pt x="79" y="163"/>
                  </a:lnTo>
                  <a:lnTo>
                    <a:pt x="77" y="169"/>
                  </a:lnTo>
                  <a:lnTo>
                    <a:pt x="75" y="173"/>
                  </a:lnTo>
                  <a:lnTo>
                    <a:pt x="75" y="175"/>
                  </a:lnTo>
                  <a:lnTo>
                    <a:pt x="73" y="180"/>
                  </a:lnTo>
                  <a:lnTo>
                    <a:pt x="73" y="182"/>
                  </a:lnTo>
                  <a:lnTo>
                    <a:pt x="73" y="184"/>
                  </a:lnTo>
                  <a:lnTo>
                    <a:pt x="73" y="186"/>
                  </a:lnTo>
                  <a:lnTo>
                    <a:pt x="71" y="188"/>
                  </a:lnTo>
                  <a:lnTo>
                    <a:pt x="69" y="194"/>
                  </a:lnTo>
                  <a:lnTo>
                    <a:pt x="69" y="196"/>
                  </a:lnTo>
                  <a:lnTo>
                    <a:pt x="71" y="196"/>
                  </a:lnTo>
                  <a:lnTo>
                    <a:pt x="69" y="200"/>
                  </a:lnTo>
                  <a:lnTo>
                    <a:pt x="69" y="202"/>
                  </a:lnTo>
                  <a:lnTo>
                    <a:pt x="67" y="202"/>
                  </a:lnTo>
                  <a:lnTo>
                    <a:pt x="67" y="203"/>
                  </a:lnTo>
                  <a:lnTo>
                    <a:pt x="65" y="205"/>
                  </a:lnTo>
                  <a:lnTo>
                    <a:pt x="65" y="207"/>
                  </a:lnTo>
                  <a:lnTo>
                    <a:pt x="65" y="205"/>
                  </a:lnTo>
                  <a:lnTo>
                    <a:pt x="65" y="207"/>
                  </a:lnTo>
                  <a:lnTo>
                    <a:pt x="65" y="209"/>
                  </a:lnTo>
                  <a:lnTo>
                    <a:pt x="63" y="213"/>
                  </a:lnTo>
                  <a:lnTo>
                    <a:pt x="63" y="215"/>
                  </a:lnTo>
                  <a:lnTo>
                    <a:pt x="61" y="217"/>
                  </a:lnTo>
                  <a:lnTo>
                    <a:pt x="63" y="217"/>
                  </a:lnTo>
                  <a:lnTo>
                    <a:pt x="61" y="219"/>
                  </a:lnTo>
                  <a:lnTo>
                    <a:pt x="61" y="217"/>
                  </a:lnTo>
                  <a:lnTo>
                    <a:pt x="61" y="219"/>
                  </a:lnTo>
                  <a:lnTo>
                    <a:pt x="59" y="219"/>
                  </a:lnTo>
                  <a:lnTo>
                    <a:pt x="59" y="221"/>
                  </a:lnTo>
                  <a:lnTo>
                    <a:pt x="58" y="221"/>
                  </a:lnTo>
                  <a:lnTo>
                    <a:pt x="56" y="223"/>
                  </a:lnTo>
                  <a:lnTo>
                    <a:pt x="56" y="221"/>
                  </a:lnTo>
                  <a:lnTo>
                    <a:pt x="56" y="223"/>
                  </a:lnTo>
                  <a:lnTo>
                    <a:pt x="54" y="223"/>
                  </a:lnTo>
                  <a:lnTo>
                    <a:pt x="52" y="223"/>
                  </a:lnTo>
                  <a:lnTo>
                    <a:pt x="50" y="223"/>
                  </a:lnTo>
                  <a:lnTo>
                    <a:pt x="48" y="223"/>
                  </a:lnTo>
                  <a:lnTo>
                    <a:pt x="44" y="225"/>
                  </a:lnTo>
                  <a:lnTo>
                    <a:pt x="42" y="225"/>
                  </a:lnTo>
                  <a:lnTo>
                    <a:pt x="40" y="227"/>
                  </a:lnTo>
                  <a:lnTo>
                    <a:pt x="38" y="228"/>
                  </a:lnTo>
                  <a:lnTo>
                    <a:pt x="36" y="228"/>
                  </a:lnTo>
                  <a:lnTo>
                    <a:pt x="33" y="228"/>
                  </a:lnTo>
                  <a:lnTo>
                    <a:pt x="31" y="230"/>
                  </a:lnTo>
                  <a:lnTo>
                    <a:pt x="31" y="228"/>
                  </a:lnTo>
                  <a:lnTo>
                    <a:pt x="29" y="227"/>
                  </a:lnTo>
                  <a:lnTo>
                    <a:pt x="27" y="227"/>
                  </a:lnTo>
                  <a:lnTo>
                    <a:pt x="25" y="225"/>
                  </a:lnTo>
                  <a:lnTo>
                    <a:pt x="23" y="225"/>
                  </a:lnTo>
                  <a:lnTo>
                    <a:pt x="21" y="225"/>
                  </a:lnTo>
                  <a:lnTo>
                    <a:pt x="19" y="223"/>
                  </a:lnTo>
                  <a:lnTo>
                    <a:pt x="17" y="223"/>
                  </a:lnTo>
                  <a:lnTo>
                    <a:pt x="19" y="223"/>
                  </a:lnTo>
                  <a:lnTo>
                    <a:pt x="17" y="223"/>
                  </a:lnTo>
                  <a:lnTo>
                    <a:pt x="17" y="221"/>
                  </a:lnTo>
                  <a:lnTo>
                    <a:pt x="15" y="221"/>
                  </a:lnTo>
                  <a:lnTo>
                    <a:pt x="13" y="221"/>
                  </a:lnTo>
                  <a:lnTo>
                    <a:pt x="13" y="219"/>
                  </a:lnTo>
                  <a:lnTo>
                    <a:pt x="13" y="217"/>
                  </a:lnTo>
                  <a:lnTo>
                    <a:pt x="11" y="215"/>
                  </a:lnTo>
                  <a:lnTo>
                    <a:pt x="11" y="213"/>
                  </a:lnTo>
                  <a:lnTo>
                    <a:pt x="11" y="211"/>
                  </a:lnTo>
                  <a:lnTo>
                    <a:pt x="10" y="211"/>
                  </a:lnTo>
                  <a:lnTo>
                    <a:pt x="10" y="209"/>
                  </a:lnTo>
                  <a:lnTo>
                    <a:pt x="8" y="209"/>
                  </a:lnTo>
                  <a:lnTo>
                    <a:pt x="8" y="207"/>
                  </a:lnTo>
                  <a:lnTo>
                    <a:pt x="8" y="205"/>
                  </a:lnTo>
                  <a:lnTo>
                    <a:pt x="8" y="202"/>
                  </a:lnTo>
                  <a:lnTo>
                    <a:pt x="8" y="200"/>
                  </a:lnTo>
                  <a:lnTo>
                    <a:pt x="8" y="198"/>
                  </a:lnTo>
                  <a:lnTo>
                    <a:pt x="6" y="198"/>
                  </a:lnTo>
                  <a:lnTo>
                    <a:pt x="8" y="198"/>
                  </a:lnTo>
                  <a:lnTo>
                    <a:pt x="6" y="196"/>
                  </a:lnTo>
                  <a:lnTo>
                    <a:pt x="8" y="196"/>
                  </a:lnTo>
                  <a:lnTo>
                    <a:pt x="8" y="194"/>
                  </a:lnTo>
                  <a:lnTo>
                    <a:pt x="8" y="192"/>
                  </a:lnTo>
                  <a:lnTo>
                    <a:pt x="10" y="192"/>
                  </a:lnTo>
                  <a:lnTo>
                    <a:pt x="8" y="192"/>
                  </a:lnTo>
                  <a:lnTo>
                    <a:pt x="8" y="190"/>
                  </a:lnTo>
                  <a:lnTo>
                    <a:pt x="6" y="190"/>
                  </a:lnTo>
                  <a:lnTo>
                    <a:pt x="6" y="188"/>
                  </a:lnTo>
                  <a:lnTo>
                    <a:pt x="6" y="186"/>
                  </a:lnTo>
                  <a:lnTo>
                    <a:pt x="6" y="184"/>
                  </a:lnTo>
                  <a:lnTo>
                    <a:pt x="4" y="184"/>
                  </a:lnTo>
                  <a:lnTo>
                    <a:pt x="4" y="182"/>
                  </a:lnTo>
                  <a:lnTo>
                    <a:pt x="2" y="182"/>
                  </a:lnTo>
                  <a:lnTo>
                    <a:pt x="2" y="180"/>
                  </a:lnTo>
                  <a:lnTo>
                    <a:pt x="2" y="179"/>
                  </a:lnTo>
                  <a:lnTo>
                    <a:pt x="2" y="177"/>
                  </a:lnTo>
                  <a:lnTo>
                    <a:pt x="2" y="175"/>
                  </a:lnTo>
                  <a:lnTo>
                    <a:pt x="0" y="173"/>
                  </a:lnTo>
                  <a:lnTo>
                    <a:pt x="0" y="171"/>
                  </a:lnTo>
                  <a:lnTo>
                    <a:pt x="2" y="171"/>
                  </a:lnTo>
                  <a:lnTo>
                    <a:pt x="2" y="169"/>
                  </a:lnTo>
                  <a:lnTo>
                    <a:pt x="0" y="169"/>
                  </a:lnTo>
                  <a:lnTo>
                    <a:pt x="0" y="167"/>
                  </a:lnTo>
                  <a:lnTo>
                    <a:pt x="2" y="167"/>
                  </a:lnTo>
                  <a:lnTo>
                    <a:pt x="2" y="165"/>
                  </a:lnTo>
                  <a:lnTo>
                    <a:pt x="2" y="163"/>
                  </a:lnTo>
                  <a:lnTo>
                    <a:pt x="4" y="161"/>
                  </a:lnTo>
                  <a:lnTo>
                    <a:pt x="4" y="157"/>
                  </a:lnTo>
                  <a:lnTo>
                    <a:pt x="4" y="155"/>
                  </a:lnTo>
                  <a:lnTo>
                    <a:pt x="6" y="155"/>
                  </a:lnTo>
                  <a:lnTo>
                    <a:pt x="8" y="155"/>
                  </a:lnTo>
                  <a:lnTo>
                    <a:pt x="8" y="154"/>
                  </a:lnTo>
                  <a:lnTo>
                    <a:pt x="8" y="155"/>
                  </a:lnTo>
                  <a:lnTo>
                    <a:pt x="10" y="155"/>
                  </a:lnTo>
                  <a:lnTo>
                    <a:pt x="10" y="154"/>
                  </a:lnTo>
                  <a:lnTo>
                    <a:pt x="10" y="152"/>
                  </a:lnTo>
                  <a:lnTo>
                    <a:pt x="11" y="148"/>
                  </a:lnTo>
                  <a:lnTo>
                    <a:pt x="11" y="146"/>
                  </a:lnTo>
                  <a:lnTo>
                    <a:pt x="13" y="146"/>
                  </a:lnTo>
                  <a:lnTo>
                    <a:pt x="13" y="144"/>
                  </a:lnTo>
                  <a:lnTo>
                    <a:pt x="13" y="142"/>
                  </a:lnTo>
                  <a:lnTo>
                    <a:pt x="15" y="142"/>
                  </a:lnTo>
                  <a:lnTo>
                    <a:pt x="15" y="140"/>
                  </a:lnTo>
                  <a:lnTo>
                    <a:pt x="15" y="142"/>
                  </a:lnTo>
                  <a:lnTo>
                    <a:pt x="15" y="140"/>
                  </a:lnTo>
                  <a:lnTo>
                    <a:pt x="17" y="140"/>
                  </a:lnTo>
                  <a:lnTo>
                    <a:pt x="17" y="138"/>
                  </a:lnTo>
                  <a:lnTo>
                    <a:pt x="17" y="136"/>
                  </a:lnTo>
                  <a:lnTo>
                    <a:pt x="17" y="134"/>
                  </a:lnTo>
                  <a:lnTo>
                    <a:pt x="19" y="134"/>
                  </a:lnTo>
                  <a:lnTo>
                    <a:pt x="19" y="132"/>
                  </a:lnTo>
                  <a:lnTo>
                    <a:pt x="19" y="131"/>
                  </a:lnTo>
                  <a:lnTo>
                    <a:pt x="19" y="129"/>
                  </a:lnTo>
                  <a:lnTo>
                    <a:pt x="19" y="127"/>
                  </a:lnTo>
                  <a:lnTo>
                    <a:pt x="19" y="125"/>
                  </a:lnTo>
                  <a:lnTo>
                    <a:pt x="21" y="125"/>
                  </a:lnTo>
                  <a:lnTo>
                    <a:pt x="19" y="125"/>
                  </a:lnTo>
                  <a:lnTo>
                    <a:pt x="19" y="123"/>
                  </a:lnTo>
                  <a:lnTo>
                    <a:pt x="19" y="121"/>
                  </a:lnTo>
                  <a:lnTo>
                    <a:pt x="17" y="121"/>
                  </a:lnTo>
                  <a:lnTo>
                    <a:pt x="17" y="119"/>
                  </a:lnTo>
                  <a:lnTo>
                    <a:pt x="15" y="117"/>
                  </a:lnTo>
                  <a:lnTo>
                    <a:pt x="15" y="115"/>
                  </a:lnTo>
                  <a:lnTo>
                    <a:pt x="17" y="115"/>
                  </a:lnTo>
                  <a:lnTo>
                    <a:pt x="17" y="113"/>
                  </a:lnTo>
                  <a:lnTo>
                    <a:pt x="15" y="111"/>
                  </a:lnTo>
                  <a:lnTo>
                    <a:pt x="15" y="109"/>
                  </a:lnTo>
                  <a:lnTo>
                    <a:pt x="13" y="107"/>
                  </a:lnTo>
                  <a:lnTo>
                    <a:pt x="13" y="106"/>
                  </a:lnTo>
                  <a:lnTo>
                    <a:pt x="13" y="102"/>
                  </a:lnTo>
                  <a:lnTo>
                    <a:pt x="13" y="100"/>
                  </a:lnTo>
                  <a:lnTo>
                    <a:pt x="13" y="98"/>
                  </a:lnTo>
                  <a:lnTo>
                    <a:pt x="13" y="96"/>
                  </a:lnTo>
                  <a:lnTo>
                    <a:pt x="13" y="94"/>
                  </a:lnTo>
                  <a:lnTo>
                    <a:pt x="11" y="94"/>
                  </a:lnTo>
                  <a:lnTo>
                    <a:pt x="11" y="92"/>
                  </a:lnTo>
                  <a:lnTo>
                    <a:pt x="11" y="90"/>
                  </a:lnTo>
                  <a:lnTo>
                    <a:pt x="11" y="88"/>
                  </a:lnTo>
                  <a:lnTo>
                    <a:pt x="13" y="88"/>
                  </a:lnTo>
                  <a:lnTo>
                    <a:pt x="15" y="86"/>
                  </a:lnTo>
                  <a:lnTo>
                    <a:pt x="15" y="84"/>
                  </a:lnTo>
                  <a:lnTo>
                    <a:pt x="15" y="83"/>
                  </a:lnTo>
                  <a:lnTo>
                    <a:pt x="17" y="83"/>
                  </a:lnTo>
                  <a:lnTo>
                    <a:pt x="17" y="81"/>
                  </a:lnTo>
                  <a:lnTo>
                    <a:pt x="17" y="79"/>
                  </a:lnTo>
                  <a:lnTo>
                    <a:pt x="19" y="79"/>
                  </a:lnTo>
                  <a:lnTo>
                    <a:pt x="19" y="77"/>
                  </a:lnTo>
                  <a:lnTo>
                    <a:pt x="19" y="75"/>
                  </a:lnTo>
                  <a:lnTo>
                    <a:pt x="19" y="73"/>
                  </a:lnTo>
                  <a:lnTo>
                    <a:pt x="19" y="71"/>
                  </a:lnTo>
                  <a:lnTo>
                    <a:pt x="19" y="69"/>
                  </a:lnTo>
                  <a:lnTo>
                    <a:pt x="21" y="69"/>
                  </a:lnTo>
                  <a:lnTo>
                    <a:pt x="25" y="69"/>
                  </a:lnTo>
                  <a:lnTo>
                    <a:pt x="27" y="69"/>
                  </a:lnTo>
                  <a:lnTo>
                    <a:pt x="29" y="69"/>
                  </a:lnTo>
                  <a:lnTo>
                    <a:pt x="29" y="67"/>
                  </a:lnTo>
                  <a:lnTo>
                    <a:pt x="31" y="67"/>
                  </a:lnTo>
                  <a:lnTo>
                    <a:pt x="31" y="65"/>
                  </a:lnTo>
                  <a:lnTo>
                    <a:pt x="33" y="65"/>
                  </a:lnTo>
                  <a:lnTo>
                    <a:pt x="33" y="67"/>
                  </a:lnTo>
                  <a:lnTo>
                    <a:pt x="34" y="67"/>
                  </a:lnTo>
                  <a:lnTo>
                    <a:pt x="34" y="65"/>
                  </a:lnTo>
                  <a:lnTo>
                    <a:pt x="36" y="65"/>
                  </a:lnTo>
                  <a:lnTo>
                    <a:pt x="38" y="65"/>
                  </a:lnTo>
                  <a:lnTo>
                    <a:pt x="38" y="67"/>
                  </a:lnTo>
                  <a:lnTo>
                    <a:pt x="38" y="65"/>
                  </a:lnTo>
                  <a:lnTo>
                    <a:pt x="38" y="63"/>
                  </a:lnTo>
                  <a:lnTo>
                    <a:pt x="40" y="63"/>
                  </a:lnTo>
                  <a:lnTo>
                    <a:pt x="42" y="63"/>
                  </a:lnTo>
                  <a:lnTo>
                    <a:pt x="42" y="61"/>
                  </a:lnTo>
                  <a:lnTo>
                    <a:pt x="44" y="61"/>
                  </a:lnTo>
                  <a:lnTo>
                    <a:pt x="44" y="63"/>
                  </a:lnTo>
                  <a:lnTo>
                    <a:pt x="46" y="63"/>
                  </a:lnTo>
                  <a:lnTo>
                    <a:pt x="44" y="63"/>
                  </a:lnTo>
                  <a:lnTo>
                    <a:pt x="46" y="63"/>
                  </a:lnTo>
                  <a:lnTo>
                    <a:pt x="46" y="61"/>
                  </a:lnTo>
                  <a:lnTo>
                    <a:pt x="44" y="63"/>
                  </a:lnTo>
                  <a:lnTo>
                    <a:pt x="44" y="61"/>
                  </a:lnTo>
                  <a:lnTo>
                    <a:pt x="46" y="61"/>
                  </a:lnTo>
                  <a:lnTo>
                    <a:pt x="48" y="61"/>
                  </a:lnTo>
                  <a:lnTo>
                    <a:pt x="48" y="63"/>
                  </a:lnTo>
                  <a:lnTo>
                    <a:pt x="50" y="65"/>
                  </a:lnTo>
                  <a:lnTo>
                    <a:pt x="52" y="65"/>
                  </a:lnTo>
                  <a:lnTo>
                    <a:pt x="52" y="63"/>
                  </a:lnTo>
                  <a:lnTo>
                    <a:pt x="50" y="63"/>
                  </a:lnTo>
                  <a:lnTo>
                    <a:pt x="50" y="61"/>
                  </a:lnTo>
                  <a:lnTo>
                    <a:pt x="50" y="59"/>
                  </a:lnTo>
                  <a:lnTo>
                    <a:pt x="52" y="58"/>
                  </a:lnTo>
                  <a:lnTo>
                    <a:pt x="54" y="58"/>
                  </a:lnTo>
                  <a:lnTo>
                    <a:pt x="54" y="56"/>
                  </a:lnTo>
                  <a:lnTo>
                    <a:pt x="56" y="56"/>
                  </a:lnTo>
                  <a:lnTo>
                    <a:pt x="54" y="56"/>
                  </a:lnTo>
                  <a:lnTo>
                    <a:pt x="56" y="56"/>
                  </a:lnTo>
                  <a:lnTo>
                    <a:pt x="58" y="54"/>
                  </a:lnTo>
                  <a:lnTo>
                    <a:pt x="59" y="54"/>
                  </a:lnTo>
                  <a:lnTo>
                    <a:pt x="59" y="52"/>
                  </a:lnTo>
                  <a:lnTo>
                    <a:pt x="59" y="54"/>
                  </a:lnTo>
                  <a:lnTo>
                    <a:pt x="61" y="54"/>
                  </a:lnTo>
                  <a:lnTo>
                    <a:pt x="61" y="56"/>
                  </a:lnTo>
                  <a:lnTo>
                    <a:pt x="59" y="56"/>
                  </a:lnTo>
                  <a:lnTo>
                    <a:pt x="59" y="58"/>
                  </a:lnTo>
                  <a:lnTo>
                    <a:pt x="59" y="59"/>
                  </a:lnTo>
                  <a:lnTo>
                    <a:pt x="59" y="58"/>
                  </a:lnTo>
                  <a:lnTo>
                    <a:pt x="61" y="58"/>
                  </a:lnTo>
                  <a:lnTo>
                    <a:pt x="63" y="58"/>
                  </a:lnTo>
                  <a:lnTo>
                    <a:pt x="63" y="56"/>
                  </a:lnTo>
                  <a:lnTo>
                    <a:pt x="63" y="54"/>
                  </a:lnTo>
                  <a:lnTo>
                    <a:pt x="61" y="54"/>
                  </a:lnTo>
                  <a:lnTo>
                    <a:pt x="61" y="52"/>
                  </a:lnTo>
                  <a:lnTo>
                    <a:pt x="63" y="50"/>
                  </a:lnTo>
                  <a:lnTo>
                    <a:pt x="65" y="48"/>
                  </a:lnTo>
                  <a:lnTo>
                    <a:pt x="65" y="46"/>
                  </a:lnTo>
                  <a:lnTo>
                    <a:pt x="65" y="48"/>
                  </a:lnTo>
                  <a:lnTo>
                    <a:pt x="65" y="46"/>
                  </a:lnTo>
                  <a:lnTo>
                    <a:pt x="67" y="44"/>
                  </a:lnTo>
                  <a:lnTo>
                    <a:pt x="67" y="46"/>
                  </a:lnTo>
                  <a:lnTo>
                    <a:pt x="69" y="46"/>
                  </a:lnTo>
                  <a:lnTo>
                    <a:pt x="67" y="48"/>
                  </a:lnTo>
                  <a:lnTo>
                    <a:pt x="67" y="52"/>
                  </a:lnTo>
                  <a:lnTo>
                    <a:pt x="67" y="50"/>
                  </a:lnTo>
                  <a:lnTo>
                    <a:pt x="69" y="50"/>
                  </a:lnTo>
                  <a:lnTo>
                    <a:pt x="69" y="48"/>
                  </a:lnTo>
                  <a:lnTo>
                    <a:pt x="71" y="46"/>
                  </a:lnTo>
                  <a:lnTo>
                    <a:pt x="71" y="44"/>
                  </a:lnTo>
                  <a:lnTo>
                    <a:pt x="73" y="44"/>
                  </a:lnTo>
                  <a:lnTo>
                    <a:pt x="73" y="42"/>
                  </a:lnTo>
                  <a:lnTo>
                    <a:pt x="73" y="44"/>
                  </a:lnTo>
                  <a:lnTo>
                    <a:pt x="75" y="44"/>
                  </a:lnTo>
                  <a:lnTo>
                    <a:pt x="77" y="44"/>
                  </a:lnTo>
                  <a:lnTo>
                    <a:pt x="77" y="46"/>
                  </a:lnTo>
                  <a:lnTo>
                    <a:pt x="77" y="44"/>
                  </a:lnTo>
                  <a:lnTo>
                    <a:pt x="77" y="42"/>
                  </a:lnTo>
                  <a:lnTo>
                    <a:pt x="75" y="42"/>
                  </a:lnTo>
                  <a:lnTo>
                    <a:pt x="73" y="42"/>
                  </a:lnTo>
                  <a:lnTo>
                    <a:pt x="71" y="42"/>
                  </a:lnTo>
                  <a:lnTo>
                    <a:pt x="71" y="40"/>
                  </a:lnTo>
                  <a:lnTo>
                    <a:pt x="71" y="38"/>
                  </a:lnTo>
                  <a:lnTo>
                    <a:pt x="73" y="38"/>
                  </a:lnTo>
                  <a:lnTo>
                    <a:pt x="73" y="36"/>
                  </a:lnTo>
                  <a:lnTo>
                    <a:pt x="75" y="36"/>
                  </a:lnTo>
                  <a:lnTo>
                    <a:pt x="75" y="35"/>
                  </a:lnTo>
                  <a:lnTo>
                    <a:pt x="77" y="35"/>
                  </a:lnTo>
                  <a:lnTo>
                    <a:pt x="77" y="36"/>
                  </a:lnTo>
                  <a:lnTo>
                    <a:pt x="75" y="36"/>
                  </a:lnTo>
                  <a:lnTo>
                    <a:pt x="75" y="38"/>
                  </a:lnTo>
                  <a:lnTo>
                    <a:pt x="77" y="38"/>
                  </a:lnTo>
                  <a:lnTo>
                    <a:pt x="77" y="36"/>
                  </a:lnTo>
                  <a:lnTo>
                    <a:pt x="77" y="35"/>
                  </a:lnTo>
                  <a:lnTo>
                    <a:pt x="75" y="35"/>
                  </a:lnTo>
                  <a:lnTo>
                    <a:pt x="75" y="33"/>
                  </a:lnTo>
                  <a:lnTo>
                    <a:pt x="77" y="33"/>
                  </a:lnTo>
                  <a:lnTo>
                    <a:pt x="75" y="33"/>
                  </a:lnTo>
                  <a:lnTo>
                    <a:pt x="75" y="31"/>
                  </a:lnTo>
                  <a:lnTo>
                    <a:pt x="75" y="29"/>
                  </a:lnTo>
                  <a:lnTo>
                    <a:pt x="75" y="27"/>
                  </a:lnTo>
                  <a:lnTo>
                    <a:pt x="75" y="25"/>
                  </a:lnTo>
                  <a:lnTo>
                    <a:pt x="77" y="25"/>
                  </a:lnTo>
                  <a:lnTo>
                    <a:pt x="77" y="27"/>
                  </a:lnTo>
                  <a:lnTo>
                    <a:pt x="77" y="25"/>
                  </a:lnTo>
                  <a:lnTo>
                    <a:pt x="77" y="27"/>
                  </a:lnTo>
                  <a:lnTo>
                    <a:pt x="79" y="27"/>
                  </a:lnTo>
                  <a:lnTo>
                    <a:pt x="79" y="29"/>
                  </a:lnTo>
                  <a:lnTo>
                    <a:pt x="81" y="31"/>
                  </a:lnTo>
                  <a:lnTo>
                    <a:pt x="81" y="29"/>
                  </a:lnTo>
                  <a:lnTo>
                    <a:pt x="81" y="27"/>
                  </a:lnTo>
                  <a:lnTo>
                    <a:pt x="82" y="27"/>
                  </a:lnTo>
                  <a:lnTo>
                    <a:pt x="81" y="27"/>
                  </a:lnTo>
                  <a:lnTo>
                    <a:pt x="81" y="25"/>
                  </a:lnTo>
                  <a:lnTo>
                    <a:pt x="82" y="25"/>
                  </a:lnTo>
                  <a:lnTo>
                    <a:pt x="82" y="27"/>
                  </a:lnTo>
                  <a:lnTo>
                    <a:pt x="82" y="25"/>
                  </a:lnTo>
                  <a:lnTo>
                    <a:pt x="84" y="25"/>
                  </a:lnTo>
                  <a:lnTo>
                    <a:pt x="84" y="23"/>
                  </a:lnTo>
                  <a:lnTo>
                    <a:pt x="86" y="23"/>
                  </a:lnTo>
                  <a:lnTo>
                    <a:pt x="88" y="23"/>
                  </a:lnTo>
                  <a:lnTo>
                    <a:pt x="88" y="21"/>
                  </a:lnTo>
                  <a:lnTo>
                    <a:pt x="90" y="21"/>
                  </a:lnTo>
                  <a:lnTo>
                    <a:pt x="88" y="21"/>
                  </a:lnTo>
                  <a:lnTo>
                    <a:pt x="88" y="19"/>
                  </a:lnTo>
                  <a:lnTo>
                    <a:pt x="90" y="17"/>
                  </a:lnTo>
                  <a:lnTo>
                    <a:pt x="90" y="15"/>
                  </a:lnTo>
                  <a:lnTo>
                    <a:pt x="92" y="13"/>
                  </a:lnTo>
                  <a:lnTo>
                    <a:pt x="90" y="13"/>
                  </a:lnTo>
                  <a:lnTo>
                    <a:pt x="90" y="11"/>
                  </a:lnTo>
                  <a:lnTo>
                    <a:pt x="90" y="10"/>
                  </a:lnTo>
                  <a:lnTo>
                    <a:pt x="88" y="8"/>
                  </a:lnTo>
                  <a:lnTo>
                    <a:pt x="90" y="8"/>
                  </a:lnTo>
                  <a:lnTo>
                    <a:pt x="92" y="8"/>
                  </a:lnTo>
                  <a:lnTo>
                    <a:pt x="92" y="6"/>
                  </a:lnTo>
                  <a:lnTo>
                    <a:pt x="94" y="6"/>
                  </a:lnTo>
                  <a:lnTo>
                    <a:pt x="94" y="4"/>
                  </a:lnTo>
                  <a:lnTo>
                    <a:pt x="96" y="4"/>
                  </a:lnTo>
                  <a:lnTo>
                    <a:pt x="96" y="2"/>
                  </a:lnTo>
                  <a:lnTo>
                    <a:pt x="94" y="2"/>
                  </a:lnTo>
                  <a:lnTo>
                    <a:pt x="96" y="2"/>
                  </a:lnTo>
                  <a:lnTo>
                    <a:pt x="94" y="2"/>
                  </a:lnTo>
                  <a:lnTo>
                    <a:pt x="96" y="0"/>
                  </a:lnTo>
                  <a:lnTo>
                    <a:pt x="98" y="0"/>
                  </a:lnTo>
                  <a:lnTo>
                    <a:pt x="98"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1" name="Freeform 150"/>
            <p:cNvSpPr>
              <a:spLocks noEditPoints="1"/>
            </p:cNvSpPr>
            <p:nvPr/>
          </p:nvSpPr>
          <p:spPr bwMode="auto">
            <a:xfrm>
              <a:off x="6870700" y="4659313"/>
              <a:ext cx="19050" cy="192088"/>
            </a:xfrm>
            <a:custGeom>
              <a:avLst/>
              <a:gdLst>
                <a:gd name="T0" fmla="*/ 6 w 12"/>
                <a:gd name="T1" fmla="*/ 121 h 121"/>
                <a:gd name="T2" fmla="*/ 4 w 12"/>
                <a:gd name="T3" fmla="*/ 119 h 121"/>
                <a:gd name="T4" fmla="*/ 4 w 12"/>
                <a:gd name="T5" fmla="*/ 119 h 121"/>
                <a:gd name="T6" fmla="*/ 10 w 12"/>
                <a:gd name="T7" fmla="*/ 115 h 121"/>
                <a:gd name="T8" fmla="*/ 8 w 12"/>
                <a:gd name="T9" fmla="*/ 113 h 121"/>
                <a:gd name="T10" fmla="*/ 2 w 12"/>
                <a:gd name="T11" fmla="*/ 103 h 121"/>
                <a:gd name="T12" fmla="*/ 2 w 12"/>
                <a:gd name="T13" fmla="*/ 103 h 121"/>
                <a:gd name="T14" fmla="*/ 6 w 12"/>
                <a:gd name="T15" fmla="*/ 78 h 121"/>
                <a:gd name="T16" fmla="*/ 12 w 12"/>
                <a:gd name="T17" fmla="*/ 76 h 121"/>
                <a:gd name="T18" fmla="*/ 12 w 12"/>
                <a:gd name="T19" fmla="*/ 76 h 121"/>
                <a:gd name="T20" fmla="*/ 10 w 12"/>
                <a:gd name="T21" fmla="*/ 63 h 121"/>
                <a:gd name="T22" fmla="*/ 12 w 12"/>
                <a:gd name="T23" fmla="*/ 61 h 121"/>
                <a:gd name="T24" fmla="*/ 12 w 12"/>
                <a:gd name="T25" fmla="*/ 61 h 121"/>
                <a:gd name="T26" fmla="*/ 0 w 12"/>
                <a:gd name="T27" fmla="*/ 63 h 121"/>
                <a:gd name="T28" fmla="*/ 0 w 12"/>
                <a:gd name="T29" fmla="*/ 61 h 121"/>
                <a:gd name="T30" fmla="*/ 0 w 12"/>
                <a:gd name="T31" fmla="*/ 61 h 121"/>
                <a:gd name="T32" fmla="*/ 2 w 12"/>
                <a:gd name="T33" fmla="*/ 57 h 121"/>
                <a:gd name="T34" fmla="*/ 8 w 12"/>
                <a:gd name="T35" fmla="*/ 48 h 121"/>
                <a:gd name="T36" fmla="*/ 8 w 12"/>
                <a:gd name="T37" fmla="*/ 48 h 121"/>
                <a:gd name="T38" fmla="*/ 10 w 12"/>
                <a:gd name="T39" fmla="*/ 44 h 121"/>
                <a:gd name="T40" fmla="*/ 8 w 12"/>
                <a:gd name="T41" fmla="*/ 42 h 121"/>
                <a:gd name="T42" fmla="*/ 2 w 12"/>
                <a:gd name="T43" fmla="*/ 32 h 121"/>
                <a:gd name="T44" fmla="*/ 2 w 12"/>
                <a:gd name="T45" fmla="*/ 32 h 121"/>
                <a:gd name="T46" fmla="*/ 8 w 12"/>
                <a:gd name="T47" fmla="*/ 30 h 121"/>
                <a:gd name="T48" fmla="*/ 10 w 12"/>
                <a:gd name="T49" fmla="*/ 26 h 121"/>
                <a:gd name="T50" fmla="*/ 10 w 12"/>
                <a:gd name="T51" fmla="*/ 26 h 121"/>
                <a:gd name="T52" fmla="*/ 8 w 12"/>
                <a:gd name="T53" fmla="*/ 25 h 121"/>
                <a:gd name="T54" fmla="*/ 6 w 12"/>
                <a:gd name="T55" fmla="*/ 23 h 121"/>
                <a:gd name="T56" fmla="*/ 8 w 12"/>
                <a:gd name="T57" fmla="*/ 17 h 121"/>
                <a:gd name="T58" fmla="*/ 8 w 12"/>
                <a:gd name="T59" fmla="*/ 17 h 121"/>
                <a:gd name="T60" fmla="*/ 10 w 12"/>
                <a:gd name="T61" fmla="*/ 17 h 121"/>
                <a:gd name="T62" fmla="*/ 0 w 12"/>
                <a:gd name="T63" fmla="*/ 13 h 121"/>
                <a:gd name="T64" fmla="*/ 0 w 12"/>
                <a:gd name="T65" fmla="*/ 13 h 121"/>
                <a:gd name="T66" fmla="*/ 8 w 12"/>
                <a:gd name="T67" fmla="*/ 15 h 121"/>
                <a:gd name="T68" fmla="*/ 2 w 12"/>
                <a:gd name="T69" fmla="*/ 9 h 121"/>
                <a:gd name="T70" fmla="*/ 2 w 12"/>
                <a:gd name="T71" fmla="*/ 9 h 121"/>
                <a:gd name="T72" fmla="*/ 4 w 12"/>
                <a:gd name="T73" fmla="*/ 9 h 121"/>
                <a:gd name="T74" fmla="*/ 4 w 12"/>
                <a:gd name="T75" fmla="*/ 9 h 121"/>
                <a:gd name="T76" fmla="*/ 0 w 12"/>
                <a:gd name="T77" fmla="*/ 5 h 121"/>
                <a:gd name="T78" fmla="*/ 0 w 12"/>
                <a:gd name="T79" fmla="*/ 5 h 121"/>
                <a:gd name="T80" fmla="*/ 0 w 12"/>
                <a:gd name="T8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 h="121">
                  <a:moveTo>
                    <a:pt x="4" y="121"/>
                  </a:moveTo>
                  <a:lnTo>
                    <a:pt x="6" y="121"/>
                  </a:lnTo>
                  <a:lnTo>
                    <a:pt x="4" y="121"/>
                  </a:lnTo>
                  <a:close/>
                  <a:moveTo>
                    <a:pt x="4" y="119"/>
                  </a:moveTo>
                  <a:lnTo>
                    <a:pt x="4" y="121"/>
                  </a:lnTo>
                  <a:lnTo>
                    <a:pt x="4" y="119"/>
                  </a:lnTo>
                  <a:close/>
                  <a:moveTo>
                    <a:pt x="10" y="113"/>
                  </a:moveTo>
                  <a:lnTo>
                    <a:pt x="10" y="115"/>
                  </a:lnTo>
                  <a:lnTo>
                    <a:pt x="8" y="115"/>
                  </a:lnTo>
                  <a:lnTo>
                    <a:pt x="8" y="113"/>
                  </a:lnTo>
                  <a:lnTo>
                    <a:pt x="10" y="113"/>
                  </a:lnTo>
                  <a:close/>
                  <a:moveTo>
                    <a:pt x="2" y="103"/>
                  </a:moveTo>
                  <a:lnTo>
                    <a:pt x="0" y="103"/>
                  </a:lnTo>
                  <a:lnTo>
                    <a:pt x="2" y="103"/>
                  </a:lnTo>
                  <a:close/>
                  <a:moveTo>
                    <a:pt x="8" y="78"/>
                  </a:moveTo>
                  <a:lnTo>
                    <a:pt x="6" y="78"/>
                  </a:lnTo>
                  <a:lnTo>
                    <a:pt x="8" y="78"/>
                  </a:lnTo>
                  <a:close/>
                  <a:moveTo>
                    <a:pt x="12" y="76"/>
                  </a:moveTo>
                  <a:lnTo>
                    <a:pt x="10" y="76"/>
                  </a:lnTo>
                  <a:lnTo>
                    <a:pt x="12" y="76"/>
                  </a:lnTo>
                  <a:close/>
                  <a:moveTo>
                    <a:pt x="12" y="63"/>
                  </a:moveTo>
                  <a:lnTo>
                    <a:pt x="10" y="63"/>
                  </a:lnTo>
                  <a:lnTo>
                    <a:pt x="12" y="63"/>
                  </a:lnTo>
                  <a:close/>
                  <a:moveTo>
                    <a:pt x="12" y="61"/>
                  </a:moveTo>
                  <a:lnTo>
                    <a:pt x="12" y="63"/>
                  </a:lnTo>
                  <a:lnTo>
                    <a:pt x="12" y="61"/>
                  </a:lnTo>
                  <a:close/>
                  <a:moveTo>
                    <a:pt x="0" y="61"/>
                  </a:moveTo>
                  <a:lnTo>
                    <a:pt x="0" y="63"/>
                  </a:lnTo>
                  <a:lnTo>
                    <a:pt x="0" y="61"/>
                  </a:lnTo>
                  <a:close/>
                  <a:moveTo>
                    <a:pt x="0" y="61"/>
                  </a:moveTo>
                  <a:lnTo>
                    <a:pt x="0" y="59"/>
                  </a:lnTo>
                  <a:lnTo>
                    <a:pt x="0" y="61"/>
                  </a:lnTo>
                  <a:close/>
                  <a:moveTo>
                    <a:pt x="2" y="59"/>
                  </a:moveTo>
                  <a:lnTo>
                    <a:pt x="2" y="57"/>
                  </a:lnTo>
                  <a:lnTo>
                    <a:pt x="2" y="59"/>
                  </a:lnTo>
                  <a:close/>
                  <a:moveTo>
                    <a:pt x="8" y="48"/>
                  </a:moveTo>
                  <a:lnTo>
                    <a:pt x="10" y="48"/>
                  </a:lnTo>
                  <a:lnTo>
                    <a:pt x="8" y="48"/>
                  </a:lnTo>
                  <a:close/>
                  <a:moveTo>
                    <a:pt x="10" y="42"/>
                  </a:moveTo>
                  <a:lnTo>
                    <a:pt x="10" y="44"/>
                  </a:lnTo>
                  <a:lnTo>
                    <a:pt x="10" y="42"/>
                  </a:lnTo>
                  <a:lnTo>
                    <a:pt x="8" y="42"/>
                  </a:lnTo>
                  <a:lnTo>
                    <a:pt x="10" y="42"/>
                  </a:lnTo>
                  <a:close/>
                  <a:moveTo>
                    <a:pt x="2" y="32"/>
                  </a:moveTo>
                  <a:lnTo>
                    <a:pt x="2" y="30"/>
                  </a:lnTo>
                  <a:lnTo>
                    <a:pt x="2" y="32"/>
                  </a:lnTo>
                  <a:close/>
                  <a:moveTo>
                    <a:pt x="10" y="30"/>
                  </a:moveTo>
                  <a:lnTo>
                    <a:pt x="8" y="30"/>
                  </a:lnTo>
                  <a:lnTo>
                    <a:pt x="10" y="30"/>
                  </a:lnTo>
                  <a:close/>
                  <a:moveTo>
                    <a:pt x="10" y="26"/>
                  </a:moveTo>
                  <a:lnTo>
                    <a:pt x="10" y="25"/>
                  </a:lnTo>
                  <a:lnTo>
                    <a:pt x="10" y="26"/>
                  </a:lnTo>
                  <a:close/>
                  <a:moveTo>
                    <a:pt x="8" y="23"/>
                  </a:moveTo>
                  <a:lnTo>
                    <a:pt x="8" y="25"/>
                  </a:lnTo>
                  <a:lnTo>
                    <a:pt x="6" y="25"/>
                  </a:lnTo>
                  <a:lnTo>
                    <a:pt x="6" y="23"/>
                  </a:lnTo>
                  <a:lnTo>
                    <a:pt x="8" y="23"/>
                  </a:lnTo>
                  <a:close/>
                  <a:moveTo>
                    <a:pt x="8" y="17"/>
                  </a:moveTo>
                  <a:lnTo>
                    <a:pt x="8" y="19"/>
                  </a:lnTo>
                  <a:lnTo>
                    <a:pt x="8" y="17"/>
                  </a:lnTo>
                  <a:close/>
                  <a:moveTo>
                    <a:pt x="8" y="17"/>
                  </a:moveTo>
                  <a:lnTo>
                    <a:pt x="10" y="17"/>
                  </a:lnTo>
                  <a:lnTo>
                    <a:pt x="8" y="17"/>
                  </a:lnTo>
                  <a:close/>
                  <a:moveTo>
                    <a:pt x="0" y="13"/>
                  </a:moveTo>
                  <a:lnTo>
                    <a:pt x="0" y="15"/>
                  </a:lnTo>
                  <a:lnTo>
                    <a:pt x="0" y="13"/>
                  </a:lnTo>
                  <a:close/>
                  <a:moveTo>
                    <a:pt x="8" y="13"/>
                  </a:moveTo>
                  <a:lnTo>
                    <a:pt x="8" y="15"/>
                  </a:lnTo>
                  <a:lnTo>
                    <a:pt x="8" y="13"/>
                  </a:lnTo>
                  <a:close/>
                  <a:moveTo>
                    <a:pt x="2" y="9"/>
                  </a:moveTo>
                  <a:lnTo>
                    <a:pt x="4" y="9"/>
                  </a:lnTo>
                  <a:lnTo>
                    <a:pt x="2" y="9"/>
                  </a:lnTo>
                  <a:close/>
                  <a:moveTo>
                    <a:pt x="6" y="9"/>
                  </a:moveTo>
                  <a:lnTo>
                    <a:pt x="4" y="9"/>
                  </a:lnTo>
                  <a:lnTo>
                    <a:pt x="4" y="7"/>
                  </a:lnTo>
                  <a:lnTo>
                    <a:pt x="4" y="9"/>
                  </a:lnTo>
                  <a:lnTo>
                    <a:pt x="6" y="9"/>
                  </a:lnTo>
                  <a:close/>
                  <a:moveTo>
                    <a:pt x="0" y="5"/>
                  </a:moveTo>
                  <a:lnTo>
                    <a:pt x="2" y="5"/>
                  </a:lnTo>
                  <a:lnTo>
                    <a:pt x="0" y="5"/>
                  </a:lnTo>
                  <a:close/>
                  <a:moveTo>
                    <a:pt x="2" y="0"/>
                  </a:moveTo>
                  <a:lnTo>
                    <a:pt x="0"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2" name="Freeform 151"/>
            <p:cNvSpPr>
              <a:spLocks noEditPoints="1"/>
            </p:cNvSpPr>
            <p:nvPr/>
          </p:nvSpPr>
          <p:spPr bwMode="auto">
            <a:xfrm>
              <a:off x="2039938" y="3957638"/>
              <a:ext cx="798513" cy="503238"/>
            </a:xfrm>
            <a:custGeom>
              <a:avLst/>
              <a:gdLst>
                <a:gd name="T0" fmla="*/ 119 w 503"/>
                <a:gd name="T1" fmla="*/ 238 h 317"/>
                <a:gd name="T2" fmla="*/ 328 w 503"/>
                <a:gd name="T3" fmla="*/ 194 h 317"/>
                <a:gd name="T4" fmla="*/ 106 w 503"/>
                <a:gd name="T5" fmla="*/ 150 h 317"/>
                <a:gd name="T6" fmla="*/ 100 w 503"/>
                <a:gd name="T7" fmla="*/ 146 h 317"/>
                <a:gd name="T8" fmla="*/ 150 w 503"/>
                <a:gd name="T9" fmla="*/ 133 h 317"/>
                <a:gd name="T10" fmla="*/ 113 w 503"/>
                <a:gd name="T11" fmla="*/ 119 h 317"/>
                <a:gd name="T12" fmla="*/ 50 w 503"/>
                <a:gd name="T13" fmla="*/ 86 h 317"/>
                <a:gd name="T14" fmla="*/ 96 w 503"/>
                <a:gd name="T15" fmla="*/ 71 h 317"/>
                <a:gd name="T16" fmla="*/ 79 w 503"/>
                <a:gd name="T17" fmla="*/ 63 h 317"/>
                <a:gd name="T18" fmla="*/ 117 w 503"/>
                <a:gd name="T19" fmla="*/ 25 h 317"/>
                <a:gd name="T20" fmla="*/ 167 w 503"/>
                <a:gd name="T21" fmla="*/ 17 h 317"/>
                <a:gd name="T22" fmla="*/ 207 w 503"/>
                <a:gd name="T23" fmla="*/ 35 h 317"/>
                <a:gd name="T24" fmla="*/ 236 w 503"/>
                <a:gd name="T25" fmla="*/ 65 h 317"/>
                <a:gd name="T26" fmla="*/ 271 w 503"/>
                <a:gd name="T27" fmla="*/ 58 h 317"/>
                <a:gd name="T28" fmla="*/ 294 w 503"/>
                <a:gd name="T29" fmla="*/ 90 h 317"/>
                <a:gd name="T30" fmla="*/ 311 w 503"/>
                <a:gd name="T31" fmla="*/ 115 h 317"/>
                <a:gd name="T32" fmla="*/ 328 w 503"/>
                <a:gd name="T33" fmla="*/ 161 h 317"/>
                <a:gd name="T34" fmla="*/ 334 w 503"/>
                <a:gd name="T35" fmla="*/ 200 h 317"/>
                <a:gd name="T36" fmla="*/ 346 w 503"/>
                <a:gd name="T37" fmla="*/ 225 h 317"/>
                <a:gd name="T38" fmla="*/ 369 w 503"/>
                <a:gd name="T39" fmla="*/ 248 h 317"/>
                <a:gd name="T40" fmla="*/ 405 w 503"/>
                <a:gd name="T41" fmla="*/ 252 h 317"/>
                <a:gd name="T42" fmla="*/ 426 w 503"/>
                <a:gd name="T43" fmla="*/ 252 h 317"/>
                <a:gd name="T44" fmla="*/ 442 w 503"/>
                <a:gd name="T45" fmla="*/ 229 h 317"/>
                <a:gd name="T46" fmla="*/ 470 w 503"/>
                <a:gd name="T47" fmla="*/ 202 h 317"/>
                <a:gd name="T48" fmla="*/ 493 w 503"/>
                <a:gd name="T49" fmla="*/ 200 h 317"/>
                <a:gd name="T50" fmla="*/ 488 w 503"/>
                <a:gd name="T51" fmla="*/ 232 h 317"/>
                <a:gd name="T52" fmla="*/ 486 w 503"/>
                <a:gd name="T53" fmla="*/ 255 h 317"/>
                <a:gd name="T54" fmla="*/ 472 w 503"/>
                <a:gd name="T55" fmla="*/ 255 h 317"/>
                <a:gd name="T56" fmla="*/ 440 w 503"/>
                <a:gd name="T57" fmla="*/ 282 h 317"/>
                <a:gd name="T58" fmla="*/ 424 w 503"/>
                <a:gd name="T59" fmla="*/ 292 h 317"/>
                <a:gd name="T60" fmla="*/ 396 w 503"/>
                <a:gd name="T61" fmla="*/ 298 h 317"/>
                <a:gd name="T62" fmla="*/ 372 w 503"/>
                <a:gd name="T63" fmla="*/ 286 h 317"/>
                <a:gd name="T64" fmla="*/ 342 w 503"/>
                <a:gd name="T65" fmla="*/ 298 h 317"/>
                <a:gd name="T66" fmla="*/ 294 w 503"/>
                <a:gd name="T67" fmla="*/ 278 h 317"/>
                <a:gd name="T68" fmla="*/ 252 w 503"/>
                <a:gd name="T69" fmla="*/ 259 h 317"/>
                <a:gd name="T70" fmla="*/ 209 w 503"/>
                <a:gd name="T71" fmla="*/ 232 h 317"/>
                <a:gd name="T72" fmla="*/ 207 w 503"/>
                <a:gd name="T73" fmla="*/ 200 h 317"/>
                <a:gd name="T74" fmla="*/ 179 w 503"/>
                <a:gd name="T75" fmla="*/ 157 h 317"/>
                <a:gd name="T76" fmla="*/ 163 w 503"/>
                <a:gd name="T77" fmla="*/ 140 h 317"/>
                <a:gd name="T78" fmla="*/ 156 w 503"/>
                <a:gd name="T79" fmla="*/ 134 h 317"/>
                <a:gd name="T80" fmla="*/ 146 w 503"/>
                <a:gd name="T81" fmla="*/ 129 h 317"/>
                <a:gd name="T82" fmla="*/ 140 w 503"/>
                <a:gd name="T83" fmla="*/ 109 h 317"/>
                <a:gd name="T84" fmla="*/ 123 w 503"/>
                <a:gd name="T85" fmla="*/ 92 h 317"/>
                <a:gd name="T86" fmla="*/ 102 w 503"/>
                <a:gd name="T87" fmla="*/ 71 h 317"/>
                <a:gd name="T88" fmla="*/ 83 w 503"/>
                <a:gd name="T89" fmla="*/ 37 h 317"/>
                <a:gd name="T90" fmla="*/ 58 w 503"/>
                <a:gd name="T91" fmla="*/ 17 h 317"/>
                <a:gd name="T92" fmla="*/ 63 w 503"/>
                <a:gd name="T93" fmla="*/ 52 h 317"/>
                <a:gd name="T94" fmla="*/ 86 w 503"/>
                <a:gd name="T95" fmla="*/ 79 h 317"/>
                <a:gd name="T96" fmla="*/ 104 w 503"/>
                <a:gd name="T97" fmla="*/ 111 h 317"/>
                <a:gd name="T98" fmla="*/ 117 w 503"/>
                <a:gd name="T99" fmla="*/ 134 h 317"/>
                <a:gd name="T100" fmla="*/ 129 w 503"/>
                <a:gd name="T101" fmla="*/ 152 h 317"/>
                <a:gd name="T102" fmla="*/ 131 w 503"/>
                <a:gd name="T103" fmla="*/ 171 h 317"/>
                <a:gd name="T104" fmla="*/ 102 w 503"/>
                <a:gd name="T105" fmla="*/ 144 h 317"/>
                <a:gd name="T106" fmla="*/ 96 w 503"/>
                <a:gd name="T107" fmla="*/ 119 h 317"/>
                <a:gd name="T108" fmla="*/ 69 w 503"/>
                <a:gd name="T109" fmla="*/ 106 h 317"/>
                <a:gd name="T110" fmla="*/ 65 w 503"/>
                <a:gd name="T111" fmla="*/ 88 h 317"/>
                <a:gd name="T112" fmla="*/ 67 w 503"/>
                <a:gd name="T113" fmla="*/ 83 h 317"/>
                <a:gd name="T114" fmla="*/ 44 w 503"/>
                <a:gd name="T115" fmla="*/ 58 h 317"/>
                <a:gd name="T116" fmla="*/ 27 w 503"/>
                <a:gd name="T117" fmla="*/ 23 h 317"/>
                <a:gd name="T118" fmla="*/ 44 w 503"/>
                <a:gd name="T119" fmla="*/ 2 h 317"/>
                <a:gd name="T120" fmla="*/ 328 w 503"/>
                <a:gd name="T121" fmla="*/ 142 h 317"/>
                <a:gd name="T122" fmla="*/ 332 w 503"/>
                <a:gd name="T123" fmla="*/ 133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3" h="317">
                  <a:moveTo>
                    <a:pt x="58" y="253"/>
                  </a:moveTo>
                  <a:lnTo>
                    <a:pt x="58" y="255"/>
                  </a:lnTo>
                  <a:lnTo>
                    <a:pt x="56" y="253"/>
                  </a:lnTo>
                  <a:lnTo>
                    <a:pt x="58" y="253"/>
                  </a:lnTo>
                  <a:close/>
                  <a:moveTo>
                    <a:pt x="493" y="253"/>
                  </a:moveTo>
                  <a:lnTo>
                    <a:pt x="493" y="252"/>
                  </a:lnTo>
                  <a:lnTo>
                    <a:pt x="493" y="250"/>
                  </a:lnTo>
                  <a:lnTo>
                    <a:pt x="493" y="252"/>
                  </a:lnTo>
                  <a:lnTo>
                    <a:pt x="493" y="253"/>
                  </a:lnTo>
                  <a:close/>
                  <a:moveTo>
                    <a:pt x="495" y="250"/>
                  </a:moveTo>
                  <a:lnTo>
                    <a:pt x="495" y="248"/>
                  </a:lnTo>
                  <a:lnTo>
                    <a:pt x="495" y="250"/>
                  </a:lnTo>
                  <a:close/>
                  <a:moveTo>
                    <a:pt x="426" y="248"/>
                  </a:moveTo>
                  <a:lnTo>
                    <a:pt x="424" y="248"/>
                  </a:lnTo>
                  <a:lnTo>
                    <a:pt x="424" y="250"/>
                  </a:lnTo>
                  <a:lnTo>
                    <a:pt x="424" y="248"/>
                  </a:lnTo>
                  <a:lnTo>
                    <a:pt x="422" y="250"/>
                  </a:lnTo>
                  <a:lnTo>
                    <a:pt x="422" y="248"/>
                  </a:lnTo>
                  <a:lnTo>
                    <a:pt x="424" y="248"/>
                  </a:lnTo>
                  <a:lnTo>
                    <a:pt x="426" y="248"/>
                  </a:lnTo>
                  <a:lnTo>
                    <a:pt x="426" y="246"/>
                  </a:lnTo>
                  <a:lnTo>
                    <a:pt x="426" y="248"/>
                  </a:lnTo>
                  <a:close/>
                  <a:moveTo>
                    <a:pt x="119" y="248"/>
                  </a:moveTo>
                  <a:lnTo>
                    <a:pt x="117" y="248"/>
                  </a:lnTo>
                  <a:lnTo>
                    <a:pt x="115" y="248"/>
                  </a:lnTo>
                  <a:lnTo>
                    <a:pt x="115" y="246"/>
                  </a:lnTo>
                  <a:lnTo>
                    <a:pt x="117" y="246"/>
                  </a:lnTo>
                  <a:lnTo>
                    <a:pt x="119" y="246"/>
                  </a:lnTo>
                  <a:lnTo>
                    <a:pt x="119" y="248"/>
                  </a:lnTo>
                  <a:close/>
                  <a:moveTo>
                    <a:pt x="119" y="238"/>
                  </a:moveTo>
                  <a:lnTo>
                    <a:pt x="121" y="238"/>
                  </a:lnTo>
                  <a:lnTo>
                    <a:pt x="119" y="238"/>
                  </a:lnTo>
                  <a:close/>
                  <a:moveTo>
                    <a:pt x="503" y="217"/>
                  </a:moveTo>
                  <a:lnTo>
                    <a:pt x="503" y="219"/>
                  </a:lnTo>
                  <a:lnTo>
                    <a:pt x="501" y="219"/>
                  </a:lnTo>
                  <a:lnTo>
                    <a:pt x="501" y="221"/>
                  </a:lnTo>
                  <a:lnTo>
                    <a:pt x="499" y="221"/>
                  </a:lnTo>
                  <a:lnTo>
                    <a:pt x="499" y="223"/>
                  </a:lnTo>
                  <a:lnTo>
                    <a:pt x="499" y="221"/>
                  </a:lnTo>
                  <a:lnTo>
                    <a:pt x="499" y="219"/>
                  </a:lnTo>
                  <a:lnTo>
                    <a:pt x="499" y="217"/>
                  </a:lnTo>
                  <a:lnTo>
                    <a:pt x="501" y="217"/>
                  </a:lnTo>
                  <a:lnTo>
                    <a:pt x="503" y="217"/>
                  </a:lnTo>
                  <a:close/>
                  <a:moveTo>
                    <a:pt x="503" y="205"/>
                  </a:moveTo>
                  <a:lnTo>
                    <a:pt x="503" y="204"/>
                  </a:lnTo>
                  <a:lnTo>
                    <a:pt x="503" y="205"/>
                  </a:lnTo>
                  <a:close/>
                  <a:moveTo>
                    <a:pt x="192" y="204"/>
                  </a:moveTo>
                  <a:lnTo>
                    <a:pt x="194" y="204"/>
                  </a:lnTo>
                  <a:lnTo>
                    <a:pt x="192" y="204"/>
                  </a:lnTo>
                  <a:close/>
                  <a:moveTo>
                    <a:pt x="190" y="202"/>
                  </a:moveTo>
                  <a:lnTo>
                    <a:pt x="188" y="202"/>
                  </a:lnTo>
                  <a:lnTo>
                    <a:pt x="190" y="202"/>
                  </a:lnTo>
                  <a:close/>
                  <a:moveTo>
                    <a:pt x="186" y="198"/>
                  </a:moveTo>
                  <a:lnTo>
                    <a:pt x="188" y="198"/>
                  </a:lnTo>
                  <a:lnTo>
                    <a:pt x="188" y="200"/>
                  </a:lnTo>
                  <a:lnTo>
                    <a:pt x="186" y="200"/>
                  </a:lnTo>
                  <a:lnTo>
                    <a:pt x="186" y="198"/>
                  </a:lnTo>
                  <a:close/>
                  <a:moveTo>
                    <a:pt x="330" y="196"/>
                  </a:moveTo>
                  <a:lnTo>
                    <a:pt x="328" y="196"/>
                  </a:lnTo>
                  <a:lnTo>
                    <a:pt x="328" y="194"/>
                  </a:lnTo>
                  <a:lnTo>
                    <a:pt x="328" y="196"/>
                  </a:lnTo>
                  <a:lnTo>
                    <a:pt x="330" y="196"/>
                  </a:lnTo>
                  <a:close/>
                  <a:moveTo>
                    <a:pt x="457" y="182"/>
                  </a:moveTo>
                  <a:lnTo>
                    <a:pt x="457" y="184"/>
                  </a:lnTo>
                  <a:lnTo>
                    <a:pt x="457" y="186"/>
                  </a:lnTo>
                  <a:lnTo>
                    <a:pt x="457" y="184"/>
                  </a:lnTo>
                  <a:lnTo>
                    <a:pt x="455" y="184"/>
                  </a:lnTo>
                  <a:lnTo>
                    <a:pt x="457" y="184"/>
                  </a:lnTo>
                  <a:lnTo>
                    <a:pt x="457" y="182"/>
                  </a:lnTo>
                  <a:lnTo>
                    <a:pt x="455" y="182"/>
                  </a:lnTo>
                  <a:lnTo>
                    <a:pt x="457" y="182"/>
                  </a:lnTo>
                  <a:close/>
                  <a:moveTo>
                    <a:pt x="326" y="181"/>
                  </a:moveTo>
                  <a:lnTo>
                    <a:pt x="326" y="179"/>
                  </a:lnTo>
                  <a:lnTo>
                    <a:pt x="326" y="181"/>
                  </a:lnTo>
                  <a:close/>
                  <a:moveTo>
                    <a:pt x="136" y="156"/>
                  </a:moveTo>
                  <a:lnTo>
                    <a:pt x="134" y="156"/>
                  </a:lnTo>
                  <a:lnTo>
                    <a:pt x="134" y="154"/>
                  </a:lnTo>
                  <a:lnTo>
                    <a:pt x="134" y="152"/>
                  </a:lnTo>
                  <a:lnTo>
                    <a:pt x="134" y="154"/>
                  </a:lnTo>
                  <a:lnTo>
                    <a:pt x="136" y="154"/>
                  </a:lnTo>
                  <a:lnTo>
                    <a:pt x="136" y="156"/>
                  </a:lnTo>
                  <a:close/>
                  <a:moveTo>
                    <a:pt x="108" y="152"/>
                  </a:moveTo>
                  <a:lnTo>
                    <a:pt x="109" y="152"/>
                  </a:lnTo>
                  <a:lnTo>
                    <a:pt x="108" y="152"/>
                  </a:lnTo>
                  <a:lnTo>
                    <a:pt x="106" y="152"/>
                  </a:lnTo>
                  <a:lnTo>
                    <a:pt x="108" y="152"/>
                  </a:lnTo>
                  <a:close/>
                  <a:moveTo>
                    <a:pt x="102" y="148"/>
                  </a:moveTo>
                  <a:lnTo>
                    <a:pt x="104" y="148"/>
                  </a:lnTo>
                  <a:lnTo>
                    <a:pt x="104" y="150"/>
                  </a:lnTo>
                  <a:lnTo>
                    <a:pt x="106" y="150"/>
                  </a:lnTo>
                  <a:lnTo>
                    <a:pt x="106" y="152"/>
                  </a:lnTo>
                  <a:lnTo>
                    <a:pt x="104" y="152"/>
                  </a:lnTo>
                  <a:lnTo>
                    <a:pt x="104" y="150"/>
                  </a:lnTo>
                  <a:lnTo>
                    <a:pt x="102" y="150"/>
                  </a:lnTo>
                  <a:lnTo>
                    <a:pt x="102" y="148"/>
                  </a:lnTo>
                  <a:close/>
                  <a:moveTo>
                    <a:pt x="127" y="148"/>
                  </a:moveTo>
                  <a:lnTo>
                    <a:pt x="129" y="148"/>
                  </a:lnTo>
                  <a:lnTo>
                    <a:pt x="129" y="150"/>
                  </a:lnTo>
                  <a:lnTo>
                    <a:pt x="127" y="150"/>
                  </a:lnTo>
                  <a:lnTo>
                    <a:pt x="127" y="148"/>
                  </a:lnTo>
                  <a:close/>
                  <a:moveTo>
                    <a:pt x="125" y="144"/>
                  </a:moveTo>
                  <a:lnTo>
                    <a:pt x="123" y="144"/>
                  </a:lnTo>
                  <a:lnTo>
                    <a:pt x="123" y="142"/>
                  </a:lnTo>
                  <a:lnTo>
                    <a:pt x="125" y="142"/>
                  </a:lnTo>
                  <a:lnTo>
                    <a:pt x="125" y="144"/>
                  </a:lnTo>
                  <a:close/>
                  <a:moveTo>
                    <a:pt x="123" y="140"/>
                  </a:moveTo>
                  <a:lnTo>
                    <a:pt x="125" y="140"/>
                  </a:lnTo>
                  <a:lnTo>
                    <a:pt x="123" y="140"/>
                  </a:lnTo>
                  <a:lnTo>
                    <a:pt x="125" y="142"/>
                  </a:lnTo>
                  <a:lnTo>
                    <a:pt x="123" y="142"/>
                  </a:lnTo>
                  <a:lnTo>
                    <a:pt x="123" y="140"/>
                  </a:lnTo>
                  <a:lnTo>
                    <a:pt x="121" y="140"/>
                  </a:lnTo>
                  <a:lnTo>
                    <a:pt x="121" y="138"/>
                  </a:lnTo>
                  <a:lnTo>
                    <a:pt x="123" y="138"/>
                  </a:lnTo>
                  <a:lnTo>
                    <a:pt x="123" y="140"/>
                  </a:lnTo>
                  <a:close/>
                  <a:moveTo>
                    <a:pt x="98" y="140"/>
                  </a:moveTo>
                  <a:lnTo>
                    <a:pt x="98" y="142"/>
                  </a:lnTo>
                  <a:lnTo>
                    <a:pt x="98" y="144"/>
                  </a:lnTo>
                  <a:lnTo>
                    <a:pt x="100" y="144"/>
                  </a:lnTo>
                  <a:lnTo>
                    <a:pt x="100" y="146"/>
                  </a:lnTo>
                  <a:lnTo>
                    <a:pt x="98" y="146"/>
                  </a:lnTo>
                  <a:lnTo>
                    <a:pt x="100" y="146"/>
                  </a:lnTo>
                  <a:lnTo>
                    <a:pt x="100" y="148"/>
                  </a:lnTo>
                  <a:lnTo>
                    <a:pt x="100" y="146"/>
                  </a:lnTo>
                  <a:lnTo>
                    <a:pt x="98" y="146"/>
                  </a:lnTo>
                  <a:lnTo>
                    <a:pt x="100" y="146"/>
                  </a:lnTo>
                  <a:lnTo>
                    <a:pt x="98" y="146"/>
                  </a:lnTo>
                  <a:lnTo>
                    <a:pt x="98" y="144"/>
                  </a:lnTo>
                  <a:lnTo>
                    <a:pt x="96" y="144"/>
                  </a:lnTo>
                  <a:lnTo>
                    <a:pt x="98" y="144"/>
                  </a:lnTo>
                  <a:lnTo>
                    <a:pt x="96" y="144"/>
                  </a:lnTo>
                  <a:lnTo>
                    <a:pt x="96" y="142"/>
                  </a:lnTo>
                  <a:lnTo>
                    <a:pt x="98" y="142"/>
                  </a:lnTo>
                  <a:lnTo>
                    <a:pt x="98" y="140"/>
                  </a:lnTo>
                  <a:lnTo>
                    <a:pt x="98" y="138"/>
                  </a:lnTo>
                  <a:lnTo>
                    <a:pt x="98" y="136"/>
                  </a:lnTo>
                  <a:lnTo>
                    <a:pt x="100" y="136"/>
                  </a:lnTo>
                  <a:lnTo>
                    <a:pt x="98" y="136"/>
                  </a:lnTo>
                  <a:lnTo>
                    <a:pt x="98" y="138"/>
                  </a:lnTo>
                  <a:lnTo>
                    <a:pt x="98" y="140"/>
                  </a:lnTo>
                  <a:close/>
                  <a:moveTo>
                    <a:pt x="121" y="136"/>
                  </a:moveTo>
                  <a:lnTo>
                    <a:pt x="121" y="134"/>
                  </a:lnTo>
                  <a:lnTo>
                    <a:pt x="123" y="134"/>
                  </a:lnTo>
                  <a:lnTo>
                    <a:pt x="121" y="134"/>
                  </a:lnTo>
                  <a:lnTo>
                    <a:pt x="121" y="136"/>
                  </a:lnTo>
                  <a:close/>
                  <a:moveTo>
                    <a:pt x="150" y="133"/>
                  </a:moveTo>
                  <a:lnTo>
                    <a:pt x="152" y="133"/>
                  </a:lnTo>
                  <a:lnTo>
                    <a:pt x="152" y="134"/>
                  </a:lnTo>
                  <a:lnTo>
                    <a:pt x="152" y="133"/>
                  </a:lnTo>
                  <a:lnTo>
                    <a:pt x="150" y="133"/>
                  </a:lnTo>
                  <a:lnTo>
                    <a:pt x="148" y="133"/>
                  </a:lnTo>
                  <a:lnTo>
                    <a:pt x="150" y="133"/>
                  </a:lnTo>
                  <a:close/>
                  <a:moveTo>
                    <a:pt x="100" y="134"/>
                  </a:moveTo>
                  <a:lnTo>
                    <a:pt x="100" y="133"/>
                  </a:lnTo>
                  <a:lnTo>
                    <a:pt x="100" y="131"/>
                  </a:lnTo>
                  <a:lnTo>
                    <a:pt x="100" y="133"/>
                  </a:lnTo>
                  <a:lnTo>
                    <a:pt x="100" y="134"/>
                  </a:lnTo>
                  <a:close/>
                  <a:moveTo>
                    <a:pt x="121" y="129"/>
                  </a:moveTo>
                  <a:lnTo>
                    <a:pt x="121" y="127"/>
                  </a:lnTo>
                  <a:lnTo>
                    <a:pt x="121" y="129"/>
                  </a:lnTo>
                  <a:close/>
                  <a:moveTo>
                    <a:pt x="117" y="127"/>
                  </a:moveTo>
                  <a:lnTo>
                    <a:pt x="117" y="129"/>
                  </a:lnTo>
                  <a:lnTo>
                    <a:pt x="115" y="129"/>
                  </a:lnTo>
                  <a:lnTo>
                    <a:pt x="115" y="127"/>
                  </a:lnTo>
                  <a:lnTo>
                    <a:pt x="117" y="127"/>
                  </a:lnTo>
                  <a:close/>
                  <a:moveTo>
                    <a:pt x="113" y="127"/>
                  </a:moveTo>
                  <a:lnTo>
                    <a:pt x="113" y="125"/>
                  </a:lnTo>
                  <a:lnTo>
                    <a:pt x="113" y="127"/>
                  </a:lnTo>
                  <a:close/>
                  <a:moveTo>
                    <a:pt x="115" y="121"/>
                  </a:moveTo>
                  <a:lnTo>
                    <a:pt x="115" y="123"/>
                  </a:lnTo>
                  <a:lnTo>
                    <a:pt x="115" y="125"/>
                  </a:lnTo>
                  <a:lnTo>
                    <a:pt x="113" y="125"/>
                  </a:lnTo>
                  <a:lnTo>
                    <a:pt x="113" y="127"/>
                  </a:lnTo>
                  <a:lnTo>
                    <a:pt x="113" y="125"/>
                  </a:lnTo>
                  <a:lnTo>
                    <a:pt x="113" y="123"/>
                  </a:lnTo>
                  <a:lnTo>
                    <a:pt x="115" y="123"/>
                  </a:lnTo>
                  <a:lnTo>
                    <a:pt x="113" y="121"/>
                  </a:lnTo>
                  <a:lnTo>
                    <a:pt x="115" y="121"/>
                  </a:lnTo>
                  <a:close/>
                  <a:moveTo>
                    <a:pt x="113" y="121"/>
                  </a:moveTo>
                  <a:lnTo>
                    <a:pt x="113" y="119"/>
                  </a:lnTo>
                  <a:lnTo>
                    <a:pt x="113" y="121"/>
                  </a:lnTo>
                  <a:close/>
                  <a:moveTo>
                    <a:pt x="83" y="109"/>
                  </a:moveTo>
                  <a:lnTo>
                    <a:pt x="83" y="111"/>
                  </a:lnTo>
                  <a:lnTo>
                    <a:pt x="83" y="109"/>
                  </a:lnTo>
                  <a:lnTo>
                    <a:pt x="81" y="109"/>
                  </a:lnTo>
                  <a:lnTo>
                    <a:pt x="83" y="109"/>
                  </a:lnTo>
                  <a:close/>
                  <a:moveTo>
                    <a:pt x="134" y="104"/>
                  </a:moveTo>
                  <a:lnTo>
                    <a:pt x="132" y="104"/>
                  </a:lnTo>
                  <a:lnTo>
                    <a:pt x="134" y="104"/>
                  </a:lnTo>
                  <a:close/>
                  <a:moveTo>
                    <a:pt x="100" y="102"/>
                  </a:moveTo>
                  <a:lnTo>
                    <a:pt x="100" y="100"/>
                  </a:lnTo>
                  <a:lnTo>
                    <a:pt x="100" y="102"/>
                  </a:lnTo>
                  <a:close/>
                  <a:moveTo>
                    <a:pt x="125" y="100"/>
                  </a:moveTo>
                  <a:lnTo>
                    <a:pt x="123" y="100"/>
                  </a:lnTo>
                  <a:lnTo>
                    <a:pt x="123" y="98"/>
                  </a:lnTo>
                  <a:lnTo>
                    <a:pt x="123" y="100"/>
                  </a:lnTo>
                  <a:lnTo>
                    <a:pt x="125" y="100"/>
                  </a:lnTo>
                  <a:close/>
                  <a:moveTo>
                    <a:pt x="104" y="96"/>
                  </a:moveTo>
                  <a:lnTo>
                    <a:pt x="104" y="98"/>
                  </a:lnTo>
                  <a:lnTo>
                    <a:pt x="104" y="96"/>
                  </a:lnTo>
                  <a:lnTo>
                    <a:pt x="102" y="96"/>
                  </a:lnTo>
                  <a:lnTo>
                    <a:pt x="104" y="96"/>
                  </a:lnTo>
                  <a:close/>
                  <a:moveTo>
                    <a:pt x="50" y="90"/>
                  </a:moveTo>
                  <a:lnTo>
                    <a:pt x="50" y="88"/>
                  </a:lnTo>
                  <a:lnTo>
                    <a:pt x="50" y="90"/>
                  </a:lnTo>
                  <a:close/>
                  <a:moveTo>
                    <a:pt x="111" y="86"/>
                  </a:moveTo>
                  <a:lnTo>
                    <a:pt x="111" y="88"/>
                  </a:lnTo>
                  <a:lnTo>
                    <a:pt x="111" y="86"/>
                  </a:lnTo>
                  <a:close/>
                  <a:moveTo>
                    <a:pt x="50" y="85"/>
                  </a:moveTo>
                  <a:lnTo>
                    <a:pt x="50" y="86"/>
                  </a:lnTo>
                  <a:lnTo>
                    <a:pt x="50" y="85"/>
                  </a:lnTo>
                  <a:lnTo>
                    <a:pt x="48" y="85"/>
                  </a:lnTo>
                  <a:lnTo>
                    <a:pt x="50" y="83"/>
                  </a:lnTo>
                  <a:lnTo>
                    <a:pt x="50" y="81"/>
                  </a:lnTo>
                  <a:lnTo>
                    <a:pt x="50" y="83"/>
                  </a:lnTo>
                  <a:lnTo>
                    <a:pt x="52" y="85"/>
                  </a:lnTo>
                  <a:lnTo>
                    <a:pt x="50" y="85"/>
                  </a:lnTo>
                  <a:close/>
                  <a:moveTo>
                    <a:pt x="88" y="77"/>
                  </a:moveTo>
                  <a:lnTo>
                    <a:pt x="88" y="75"/>
                  </a:lnTo>
                  <a:lnTo>
                    <a:pt x="86" y="75"/>
                  </a:lnTo>
                  <a:lnTo>
                    <a:pt x="88" y="75"/>
                  </a:lnTo>
                  <a:lnTo>
                    <a:pt x="88" y="77"/>
                  </a:lnTo>
                  <a:close/>
                  <a:moveTo>
                    <a:pt x="92" y="73"/>
                  </a:moveTo>
                  <a:lnTo>
                    <a:pt x="92" y="75"/>
                  </a:lnTo>
                  <a:lnTo>
                    <a:pt x="92" y="73"/>
                  </a:lnTo>
                  <a:close/>
                  <a:moveTo>
                    <a:pt x="2" y="71"/>
                  </a:moveTo>
                  <a:lnTo>
                    <a:pt x="0" y="71"/>
                  </a:lnTo>
                  <a:lnTo>
                    <a:pt x="2" y="71"/>
                  </a:lnTo>
                  <a:lnTo>
                    <a:pt x="0" y="69"/>
                  </a:lnTo>
                  <a:lnTo>
                    <a:pt x="0" y="67"/>
                  </a:lnTo>
                  <a:lnTo>
                    <a:pt x="0" y="65"/>
                  </a:lnTo>
                  <a:lnTo>
                    <a:pt x="2" y="65"/>
                  </a:lnTo>
                  <a:lnTo>
                    <a:pt x="2" y="67"/>
                  </a:lnTo>
                  <a:lnTo>
                    <a:pt x="2" y="69"/>
                  </a:lnTo>
                  <a:lnTo>
                    <a:pt x="2" y="71"/>
                  </a:lnTo>
                  <a:close/>
                  <a:moveTo>
                    <a:pt x="96" y="65"/>
                  </a:moveTo>
                  <a:lnTo>
                    <a:pt x="98" y="67"/>
                  </a:lnTo>
                  <a:lnTo>
                    <a:pt x="98" y="69"/>
                  </a:lnTo>
                  <a:lnTo>
                    <a:pt x="98" y="71"/>
                  </a:lnTo>
                  <a:lnTo>
                    <a:pt x="96" y="71"/>
                  </a:lnTo>
                  <a:lnTo>
                    <a:pt x="96" y="73"/>
                  </a:lnTo>
                  <a:lnTo>
                    <a:pt x="98" y="73"/>
                  </a:lnTo>
                  <a:lnTo>
                    <a:pt x="96" y="73"/>
                  </a:lnTo>
                  <a:lnTo>
                    <a:pt x="94" y="73"/>
                  </a:lnTo>
                  <a:lnTo>
                    <a:pt x="94" y="71"/>
                  </a:lnTo>
                  <a:lnTo>
                    <a:pt x="92" y="71"/>
                  </a:lnTo>
                  <a:lnTo>
                    <a:pt x="92" y="69"/>
                  </a:lnTo>
                  <a:lnTo>
                    <a:pt x="94" y="69"/>
                  </a:lnTo>
                  <a:lnTo>
                    <a:pt x="92" y="67"/>
                  </a:lnTo>
                  <a:lnTo>
                    <a:pt x="94" y="67"/>
                  </a:lnTo>
                  <a:lnTo>
                    <a:pt x="94" y="65"/>
                  </a:lnTo>
                  <a:lnTo>
                    <a:pt x="96" y="65"/>
                  </a:lnTo>
                  <a:lnTo>
                    <a:pt x="96" y="63"/>
                  </a:lnTo>
                  <a:lnTo>
                    <a:pt x="96" y="65"/>
                  </a:lnTo>
                  <a:close/>
                  <a:moveTo>
                    <a:pt x="77" y="60"/>
                  </a:moveTo>
                  <a:lnTo>
                    <a:pt x="79" y="60"/>
                  </a:lnTo>
                  <a:lnTo>
                    <a:pt x="79" y="62"/>
                  </a:lnTo>
                  <a:lnTo>
                    <a:pt x="79" y="63"/>
                  </a:lnTo>
                  <a:lnTo>
                    <a:pt x="81" y="63"/>
                  </a:lnTo>
                  <a:lnTo>
                    <a:pt x="83" y="63"/>
                  </a:lnTo>
                  <a:lnTo>
                    <a:pt x="83" y="65"/>
                  </a:lnTo>
                  <a:lnTo>
                    <a:pt x="83" y="67"/>
                  </a:lnTo>
                  <a:lnTo>
                    <a:pt x="84" y="67"/>
                  </a:lnTo>
                  <a:lnTo>
                    <a:pt x="83" y="67"/>
                  </a:lnTo>
                  <a:lnTo>
                    <a:pt x="83" y="69"/>
                  </a:lnTo>
                  <a:lnTo>
                    <a:pt x="83" y="67"/>
                  </a:lnTo>
                  <a:lnTo>
                    <a:pt x="81" y="67"/>
                  </a:lnTo>
                  <a:lnTo>
                    <a:pt x="81" y="65"/>
                  </a:lnTo>
                  <a:lnTo>
                    <a:pt x="79" y="65"/>
                  </a:lnTo>
                  <a:lnTo>
                    <a:pt x="79" y="63"/>
                  </a:lnTo>
                  <a:lnTo>
                    <a:pt x="77" y="63"/>
                  </a:lnTo>
                  <a:lnTo>
                    <a:pt x="77" y="62"/>
                  </a:lnTo>
                  <a:lnTo>
                    <a:pt x="75" y="62"/>
                  </a:lnTo>
                  <a:lnTo>
                    <a:pt x="75" y="60"/>
                  </a:lnTo>
                  <a:lnTo>
                    <a:pt x="77" y="60"/>
                  </a:lnTo>
                  <a:lnTo>
                    <a:pt x="77" y="58"/>
                  </a:lnTo>
                  <a:lnTo>
                    <a:pt x="77" y="60"/>
                  </a:lnTo>
                  <a:close/>
                  <a:moveTo>
                    <a:pt x="63" y="52"/>
                  </a:moveTo>
                  <a:lnTo>
                    <a:pt x="63" y="50"/>
                  </a:lnTo>
                  <a:lnTo>
                    <a:pt x="63" y="52"/>
                  </a:lnTo>
                  <a:close/>
                  <a:moveTo>
                    <a:pt x="36" y="42"/>
                  </a:moveTo>
                  <a:lnTo>
                    <a:pt x="35" y="42"/>
                  </a:lnTo>
                  <a:lnTo>
                    <a:pt x="35" y="40"/>
                  </a:lnTo>
                  <a:lnTo>
                    <a:pt x="36" y="40"/>
                  </a:lnTo>
                  <a:lnTo>
                    <a:pt x="36" y="42"/>
                  </a:lnTo>
                  <a:close/>
                  <a:moveTo>
                    <a:pt x="60" y="19"/>
                  </a:moveTo>
                  <a:lnTo>
                    <a:pt x="58" y="19"/>
                  </a:lnTo>
                  <a:lnTo>
                    <a:pt x="56" y="17"/>
                  </a:lnTo>
                  <a:lnTo>
                    <a:pt x="58" y="17"/>
                  </a:lnTo>
                  <a:lnTo>
                    <a:pt x="60" y="19"/>
                  </a:lnTo>
                  <a:close/>
                  <a:moveTo>
                    <a:pt x="83" y="14"/>
                  </a:moveTo>
                  <a:lnTo>
                    <a:pt x="90" y="15"/>
                  </a:lnTo>
                  <a:lnTo>
                    <a:pt x="96" y="19"/>
                  </a:lnTo>
                  <a:lnTo>
                    <a:pt x="102" y="21"/>
                  </a:lnTo>
                  <a:lnTo>
                    <a:pt x="109" y="23"/>
                  </a:lnTo>
                  <a:lnTo>
                    <a:pt x="111" y="23"/>
                  </a:lnTo>
                  <a:lnTo>
                    <a:pt x="111" y="25"/>
                  </a:lnTo>
                  <a:lnTo>
                    <a:pt x="113" y="25"/>
                  </a:lnTo>
                  <a:lnTo>
                    <a:pt x="115" y="25"/>
                  </a:lnTo>
                  <a:lnTo>
                    <a:pt x="117" y="25"/>
                  </a:lnTo>
                  <a:lnTo>
                    <a:pt x="119" y="25"/>
                  </a:lnTo>
                  <a:lnTo>
                    <a:pt x="121" y="25"/>
                  </a:lnTo>
                  <a:lnTo>
                    <a:pt x="123" y="25"/>
                  </a:lnTo>
                  <a:lnTo>
                    <a:pt x="125" y="25"/>
                  </a:lnTo>
                  <a:lnTo>
                    <a:pt x="127" y="25"/>
                  </a:lnTo>
                  <a:lnTo>
                    <a:pt x="129" y="25"/>
                  </a:lnTo>
                  <a:lnTo>
                    <a:pt x="131" y="25"/>
                  </a:lnTo>
                  <a:lnTo>
                    <a:pt x="132" y="25"/>
                  </a:lnTo>
                  <a:lnTo>
                    <a:pt x="134" y="25"/>
                  </a:lnTo>
                  <a:lnTo>
                    <a:pt x="136" y="25"/>
                  </a:lnTo>
                  <a:lnTo>
                    <a:pt x="138" y="25"/>
                  </a:lnTo>
                  <a:lnTo>
                    <a:pt x="140" y="25"/>
                  </a:lnTo>
                  <a:lnTo>
                    <a:pt x="142" y="25"/>
                  </a:lnTo>
                  <a:lnTo>
                    <a:pt x="144" y="25"/>
                  </a:lnTo>
                  <a:lnTo>
                    <a:pt x="146" y="25"/>
                  </a:lnTo>
                  <a:lnTo>
                    <a:pt x="148" y="25"/>
                  </a:lnTo>
                  <a:lnTo>
                    <a:pt x="150" y="25"/>
                  </a:lnTo>
                  <a:lnTo>
                    <a:pt x="152" y="25"/>
                  </a:lnTo>
                  <a:lnTo>
                    <a:pt x="154" y="25"/>
                  </a:lnTo>
                  <a:lnTo>
                    <a:pt x="156" y="25"/>
                  </a:lnTo>
                  <a:lnTo>
                    <a:pt x="157" y="25"/>
                  </a:lnTo>
                  <a:lnTo>
                    <a:pt x="159" y="25"/>
                  </a:lnTo>
                  <a:lnTo>
                    <a:pt x="161" y="25"/>
                  </a:lnTo>
                  <a:lnTo>
                    <a:pt x="161" y="23"/>
                  </a:lnTo>
                  <a:lnTo>
                    <a:pt x="161" y="21"/>
                  </a:lnTo>
                  <a:lnTo>
                    <a:pt x="161" y="19"/>
                  </a:lnTo>
                  <a:lnTo>
                    <a:pt x="161" y="17"/>
                  </a:lnTo>
                  <a:lnTo>
                    <a:pt x="163" y="17"/>
                  </a:lnTo>
                  <a:lnTo>
                    <a:pt x="165" y="17"/>
                  </a:lnTo>
                  <a:lnTo>
                    <a:pt x="167" y="17"/>
                  </a:lnTo>
                  <a:lnTo>
                    <a:pt x="169" y="17"/>
                  </a:lnTo>
                  <a:lnTo>
                    <a:pt x="171" y="17"/>
                  </a:lnTo>
                  <a:lnTo>
                    <a:pt x="173" y="17"/>
                  </a:lnTo>
                  <a:lnTo>
                    <a:pt x="175" y="17"/>
                  </a:lnTo>
                  <a:lnTo>
                    <a:pt x="177" y="17"/>
                  </a:lnTo>
                  <a:lnTo>
                    <a:pt x="179" y="17"/>
                  </a:lnTo>
                  <a:lnTo>
                    <a:pt x="180" y="17"/>
                  </a:lnTo>
                  <a:lnTo>
                    <a:pt x="182" y="17"/>
                  </a:lnTo>
                  <a:lnTo>
                    <a:pt x="184" y="17"/>
                  </a:lnTo>
                  <a:lnTo>
                    <a:pt x="186" y="17"/>
                  </a:lnTo>
                  <a:lnTo>
                    <a:pt x="188" y="17"/>
                  </a:lnTo>
                  <a:lnTo>
                    <a:pt x="190" y="17"/>
                  </a:lnTo>
                  <a:lnTo>
                    <a:pt x="190" y="19"/>
                  </a:lnTo>
                  <a:lnTo>
                    <a:pt x="192" y="19"/>
                  </a:lnTo>
                  <a:lnTo>
                    <a:pt x="192" y="21"/>
                  </a:lnTo>
                  <a:lnTo>
                    <a:pt x="192" y="23"/>
                  </a:lnTo>
                  <a:lnTo>
                    <a:pt x="194" y="23"/>
                  </a:lnTo>
                  <a:lnTo>
                    <a:pt x="196" y="23"/>
                  </a:lnTo>
                  <a:lnTo>
                    <a:pt x="196" y="25"/>
                  </a:lnTo>
                  <a:lnTo>
                    <a:pt x="198" y="25"/>
                  </a:lnTo>
                  <a:lnTo>
                    <a:pt x="198" y="27"/>
                  </a:lnTo>
                  <a:lnTo>
                    <a:pt x="200" y="27"/>
                  </a:lnTo>
                  <a:lnTo>
                    <a:pt x="200" y="29"/>
                  </a:lnTo>
                  <a:lnTo>
                    <a:pt x="202" y="29"/>
                  </a:lnTo>
                  <a:lnTo>
                    <a:pt x="202" y="31"/>
                  </a:lnTo>
                  <a:lnTo>
                    <a:pt x="204" y="31"/>
                  </a:lnTo>
                  <a:lnTo>
                    <a:pt x="204" y="33"/>
                  </a:lnTo>
                  <a:lnTo>
                    <a:pt x="205" y="33"/>
                  </a:lnTo>
                  <a:lnTo>
                    <a:pt x="205" y="35"/>
                  </a:lnTo>
                  <a:lnTo>
                    <a:pt x="207" y="35"/>
                  </a:lnTo>
                  <a:lnTo>
                    <a:pt x="209" y="35"/>
                  </a:lnTo>
                  <a:lnTo>
                    <a:pt x="209" y="37"/>
                  </a:lnTo>
                  <a:lnTo>
                    <a:pt x="209" y="35"/>
                  </a:lnTo>
                  <a:lnTo>
                    <a:pt x="209" y="37"/>
                  </a:lnTo>
                  <a:lnTo>
                    <a:pt x="211" y="37"/>
                  </a:lnTo>
                  <a:lnTo>
                    <a:pt x="211" y="38"/>
                  </a:lnTo>
                  <a:lnTo>
                    <a:pt x="213" y="38"/>
                  </a:lnTo>
                  <a:lnTo>
                    <a:pt x="215" y="40"/>
                  </a:lnTo>
                  <a:lnTo>
                    <a:pt x="215" y="42"/>
                  </a:lnTo>
                  <a:lnTo>
                    <a:pt x="215" y="44"/>
                  </a:lnTo>
                  <a:lnTo>
                    <a:pt x="217" y="44"/>
                  </a:lnTo>
                  <a:lnTo>
                    <a:pt x="217" y="46"/>
                  </a:lnTo>
                  <a:lnTo>
                    <a:pt x="217" y="48"/>
                  </a:lnTo>
                  <a:lnTo>
                    <a:pt x="217" y="50"/>
                  </a:lnTo>
                  <a:lnTo>
                    <a:pt x="217" y="52"/>
                  </a:lnTo>
                  <a:lnTo>
                    <a:pt x="219" y="52"/>
                  </a:lnTo>
                  <a:lnTo>
                    <a:pt x="219" y="54"/>
                  </a:lnTo>
                  <a:lnTo>
                    <a:pt x="219" y="56"/>
                  </a:lnTo>
                  <a:lnTo>
                    <a:pt x="221" y="56"/>
                  </a:lnTo>
                  <a:lnTo>
                    <a:pt x="221" y="58"/>
                  </a:lnTo>
                  <a:lnTo>
                    <a:pt x="223" y="60"/>
                  </a:lnTo>
                  <a:lnTo>
                    <a:pt x="225" y="60"/>
                  </a:lnTo>
                  <a:lnTo>
                    <a:pt x="227" y="62"/>
                  </a:lnTo>
                  <a:lnTo>
                    <a:pt x="227" y="63"/>
                  </a:lnTo>
                  <a:lnTo>
                    <a:pt x="228" y="63"/>
                  </a:lnTo>
                  <a:lnTo>
                    <a:pt x="230" y="63"/>
                  </a:lnTo>
                  <a:lnTo>
                    <a:pt x="232" y="63"/>
                  </a:lnTo>
                  <a:lnTo>
                    <a:pt x="232" y="65"/>
                  </a:lnTo>
                  <a:lnTo>
                    <a:pt x="234" y="65"/>
                  </a:lnTo>
                  <a:lnTo>
                    <a:pt x="236" y="65"/>
                  </a:lnTo>
                  <a:lnTo>
                    <a:pt x="236" y="67"/>
                  </a:lnTo>
                  <a:lnTo>
                    <a:pt x="238" y="67"/>
                  </a:lnTo>
                  <a:lnTo>
                    <a:pt x="240" y="67"/>
                  </a:lnTo>
                  <a:lnTo>
                    <a:pt x="240" y="69"/>
                  </a:lnTo>
                  <a:lnTo>
                    <a:pt x="242" y="69"/>
                  </a:lnTo>
                  <a:lnTo>
                    <a:pt x="242" y="67"/>
                  </a:lnTo>
                  <a:lnTo>
                    <a:pt x="244" y="67"/>
                  </a:lnTo>
                  <a:lnTo>
                    <a:pt x="244" y="65"/>
                  </a:lnTo>
                  <a:lnTo>
                    <a:pt x="246" y="65"/>
                  </a:lnTo>
                  <a:lnTo>
                    <a:pt x="246" y="63"/>
                  </a:lnTo>
                  <a:lnTo>
                    <a:pt x="246" y="62"/>
                  </a:lnTo>
                  <a:lnTo>
                    <a:pt x="248" y="62"/>
                  </a:lnTo>
                  <a:lnTo>
                    <a:pt x="248" y="60"/>
                  </a:lnTo>
                  <a:lnTo>
                    <a:pt x="248" y="58"/>
                  </a:lnTo>
                  <a:lnTo>
                    <a:pt x="250" y="56"/>
                  </a:lnTo>
                  <a:lnTo>
                    <a:pt x="252" y="54"/>
                  </a:lnTo>
                  <a:lnTo>
                    <a:pt x="252" y="56"/>
                  </a:lnTo>
                  <a:lnTo>
                    <a:pt x="252" y="54"/>
                  </a:lnTo>
                  <a:lnTo>
                    <a:pt x="253" y="54"/>
                  </a:lnTo>
                  <a:lnTo>
                    <a:pt x="255" y="52"/>
                  </a:lnTo>
                  <a:lnTo>
                    <a:pt x="255" y="54"/>
                  </a:lnTo>
                  <a:lnTo>
                    <a:pt x="257" y="54"/>
                  </a:lnTo>
                  <a:lnTo>
                    <a:pt x="259" y="54"/>
                  </a:lnTo>
                  <a:lnTo>
                    <a:pt x="261" y="54"/>
                  </a:lnTo>
                  <a:lnTo>
                    <a:pt x="263" y="54"/>
                  </a:lnTo>
                  <a:lnTo>
                    <a:pt x="267" y="54"/>
                  </a:lnTo>
                  <a:lnTo>
                    <a:pt x="269" y="54"/>
                  </a:lnTo>
                  <a:lnTo>
                    <a:pt x="269" y="56"/>
                  </a:lnTo>
                  <a:lnTo>
                    <a:pt x="271" y="56"/>
                  </a:lnTo>
                  <a:lnTo>
                    <a:pt x="271" y="58"/>
                  </a:lnTo>
                  <a:lnTo>
                    <a:pt x="273" y="58"/>
                  </a:lnTo>
                  <a:lnTo>
                    <a:pt x="273" y="60"/>
                  </a:lnTo>
                  <a:lnTo>
                    <a:pt x="271" y="60"/>
                  </a:lnTo>
                  <a:lnTo>
                    <a:pt x="273" y="60"/>
                  </a:lnTo>
                  <a:lnTo>
                    <a:pt x="275" y="60"/>
                  </a:lnTo>
                  <a:lnTo>
                    <a:pt x="276" y="60"/>
                  </a:lnTo>
                  <a:lnTo>
                    <a:pt x="276" y="62"/>
                  </a:lnTo>
                  <a:lnTo>
                    <a:pt x="278" y="63"/>
                  </a:lnTo>
                  <a:lnTo>
                    <a:pt x="280" y="63"/>
                  </a:lnTo>
                  <a:lnTo>
                    <a:pt x="280" y="65"/>
                  </a:lnTo>
                  <a:lnTo>
                    <a:pt x="280" y="67"/>
                  </a:lnTo>
                  <a:lnTo>
                    <a:pt x="282" y="67"/>
                  </a:lnTo>
                  <a:lnTo>
                    <a:pt x="282" y="69"/>
                  </a:lnTo>
                  <a:lnTo>
                    <a:pt x="282" y="71"/>
                  </a:lnTo>
                  <a:lnTo>
                    <a:pt x="284" y="71"/>
                  </a:lnTo>
                  <a:lnTo>
                    <a:pt x="284" y="73"/>
                  </a:lnTo>
                  <a:lnTo>
                    <a:pt x="284" y="75"/>
                  </a:lnTo>
                  <a:lnTo>
                    <a:pt x="286" y="75"/>
                  </a:lnTo>
                  <a:lnTo>
                    <a:pt x="286" y="77"/>
                  </a:lnTo>
                  <a:lnTo>
                    <a:pt x="286" y="79"/>
                  </a:lnTo>
                  <a:lnTo>
                    <a:pt x="286" y="81"/>
                  </a:lnTo>
                  <a:lnTo>
                    <a:pt x="288" y="81"/>
                  </a:lnTo>
                  <a:lnTo>
                    <a:pt x="288" y="83"/>
                  </a:lnTo>
                  <a:lnTo>
                    <a:pt x="290" y="83"/>
                  </a:lnTo>
                  <a:lnTo>
                    <a:pt x="290" y="85"/>
                  </a:lnTo>
                  <a:lnTo>
                    <a:pt x="292" y="85"/>
                  </a:lnTo>
                  <a:lnTo>
                    <a:pt x="292" y="86"/>
                  </a:lnTo>
                  <a:lnTo>
                    <a:pt x="294" y="86"/>
                  </a:lnTo>
                  <a:lnTo>
                    <a:pt x="294" y="88"/>
                  </a:lnTo>
                  <a:lnTo>
                    <a:pt x="294" y="90"/>
                  </a:lnTo>
                  <a:lnTo>
                    <a:pt x="296" y="90"/>
                  </a:lnTo>
                  <a:lnTo>
                    <a:pt x="296" y="92"/>
                  </a:lnTo>
                  <a:lnTo>
                    <a:pt x="298" y="92"/>
                  </a:lnTo>
                  <a:lnTo>
                    <a:pt x="298" y="94"/>
                  </a:lnTo>
                  <a:lnTo>
                    <a:pt x="298" y="92"/>
                  </a:lnTo>
                  <a:lnTo>
                    <a:pt x="298" y="94"/>
                  </a:lnTo>
                  <a:lnTo>
                    <a:pt x="300" y="94"/>
                  </a:lnTo>
                  <a:lnTo>
                    <a:pt x="300" y="96"/>
                  </a:lnTo>
                  <a:lnTo>
                    <a:pt x="300" y="98"/>
                  </a:lnTo>
                  <a:lnTo>
                    <a:pt x="300" y="100"/>
                  </a:lnTo>
                  <a:lnTo>
                    <a:pt x="301" y="100"/>
                  </a:lnTo>
                  <a:lnTo>
                    <a:pt x="301" y="102"/>
                  </a:lnTo>
                  <a:lnTo>
                    <a:pt x="301" y="104"/>
                  </a:lnTo>
                  <a:lnTo>
                    <a:pt x="301" y="106"/>
                  </a:lnTo>
                  <a:lnTo>
                    <a:pt x="303" y="108"/>
                  </a:lnTo>
                  <a:lnTo>
                    <a:pt x="301" y="108"/>
                  </a:lnTo>
                  <a:lnTo>
                    <a:pt x="301" y="109"/>
                  </a:lnTo>
                  <a:lnTo>
                    <a:pt x="301" y="108"/>
                  </a:lnTo>
                  <a:lnTo>
                    <a:pt x="301" y="109"/>
                  </a:lnTo>
                  <a:lnTo>
                    <a:pt x="303" y="109"/>
                  </a:lnTo>
                  <a:lnTo>
                    <a:pt x="303" y="108"/>
                  </a:lnTo>
                  <a:lnTo>
                    <a:pt x="303" y="109"/>
                  </a:lnTo>
                  <a:lnTo>
                    <a:pt x="303" y="111"/>
                  </a:lnTo>
                  <a:lnTo>
                    <a:pt x="305" y="113"/>
                  </a:lnTo>
                  <a:lnTo>
                    <a:pt x="307" y="113"/>
                  </a:lnTo>
                  <a:lnTo>
                    <a:pt x="307" y="115"/>
                  </a:lnTo>
                  <a:lnTo>
                    <a:pt x="305" y="115"/>
                  </a:lnTo>
                  <a:lnTo>
                    <a:pt x="307" y="115"/>
                  </a:lnTo>
                  <a:lnTo>
                    <a:pt x="309" y="115"/>
                  </a:lnTo>
                  <a:lnTo>
                    <a:pt x="311" y="115"/>
                  </a:lnTo>
                  <a:lnTo>
                    <a:pt x="311" y="117"/>
                  </a:lnTo>
                  <a:lnTo>
                    <a:pt x="313" y="117"/>
                  </a:lnTo>
                  <a:lnTo>
                    <a:pt x="313" y="119"/>
                  </a:lnTo>
                  <a:lnTo>
                    <a:pt x="315" y="117"/>
                  </a:lnTo>
                  <a:lnTo>
                    <a:pt x="315" y="119"/>
                  </a:lnTo>
                  <a:lnTo>
                    <a:pt x="317" y="119"/>
                  </a:lnTo>
                  <a:lnTo>
                    <a:pt x="319" y="119"/>
                  </a:lnTo>
                  <a:lnTo>
                    <a:pt x="319" y="121"/>
                  </a:lnTo>
                  <a:lnTo>
                    <a:pt x="321" y="121"/>
                  </a:lnTo>
                  <a:lnTo>
                    <a:pt x="323" y="121"/>
                  </a:lnTo>
                  <a:lnTo>
                    <a:pt x="324" y="121"/>
                  </a:lnTo>
                  <a:lnTo>
                    <a:pt x="326" y="121"/>
                  </a:lnTo>
                  <a:lnTo>
                    <a:pt x="328" y="121"/>
                  </a:lnTo>
                  <a:lnTo>
                    <a:pt x="330" y="123"/>
                  </a:lnTo>
                  <a:lnTo>
                    <a:pt x="332" y="125"/>
                  </a:lnTo>
                  <a:lnTo>
                    <a:pt x="334" y="125"/>
                  </a:lnTo>
                  <a:lnTo>
                    <a:pt x="334" y="123"/>
                  </a:lnTo>
                  <a:lnTo>
                    <a:pt x="336" y="123"/>
                  </a:lnTo>
                  <a:lnTo>
                    <a:pt x="338" y="123"/>
                  </a:lnTo>
                  <a:lnTo>
                    <a:pt x="338" y="125"/>
                  </a:lnTo>
                  <a:lnTo>
                    <a:pt x="338" y="127"/>
                  </a:lnTo>
                  <a:lnTo>
                    <a:pt x="336" y="129"/>
                  </a:lnTo>
                  <a:lnTo>
                    <a:pt x="336" y="131"/>
                  </a:lnTo>
                  <a:lnTo>
                    <a:pt x="334" y="133"/>
                  </a:lnTo>
                  <a:lnTo>
                    <a:pt x="332" y="136"/>
                  </a:lnTo>
                  <a:lnTo>
                    <a:pt x="330" y="142"/>
                  </a:lnTo>
                  <a:lnTo>
                    <a:pt x="330" y="148"/>
                  </a:lnTo>
                  <a:lnTo>
                    <a:pt x="328" y="156"/>
                  </a:lnTo>
                  <a:lnTo>
                    <a:pt x="328" y="157"/>
                  </a:lnTo>
                  <a:lnTo>
                    <a:pt x="328" y="161"/>
                  </a:lnTo>
                  <a:lnTo>
                    <a:pt x="326" y="161"/>
                  </a:lnTo>
                  <a:lnTo>
                    <a:pt x="328" y="161"/>
                  </a:lnTo>
                  <a:lnTo>
                    <a:pt x="328" y="163"/>
                  </a:lnTo>
                  <a:lnTo>
                    <a:pt x="328" y="161"/>
                  </a:lnTo>
                  <a:lnTo>
                    <a:pt x="328" y="165"/>
                  </a:lnTo>
                  <a:lnTo>
                    <a:pt x="328" y="167"/>
                  </a:lnTo>
                  <a:lnTo>
                    <a:pt x="328" y="171"/>
                  </a:lnTo>
                  <a:lnTo>
                    <a:pt x="328" y="175"/>
                  </a:lnTo>
                  <a:lnTo>
                    <a:pt x="328" y="177"/>
                  </a:lnTo>
                  <a:lnTo>
                    <a:pt x="326" y="179"/>
                  </a:lnTo>
                  <a:lnTo>
                    <a:pt x="326" y="181"/>
                  </a:lnTo>
                  <a:lnTo>
                    <a:pt x="326" y="182"/>
                  </a:lnTo>
                  <a:lnTo>
                    <a:pt x="326" y="181"/>
                  </a:lnTo>
                  <a:lnTo>
                    <a:pt x="326" y="182"/>
                  </a:lnTo>
                  <a:lnTo>
                    <a:pt x="326" y="184"/>
                  </a:lnTo>
                  <a:lnTo>
                    <a:pt x="326" y="186"/>
                  </a:lnTo>
                  <a:lnTo>
                    <a:pt x="328" y="188"/>
                  </a:lnTo>
                  <a:lnTo>
                    <a:pt x="328" y="190"/>
                  </a:lnTo>
                  <a:lnTo>
                    <a:pt x="330" y="196"/>
                  </a:lnTo>
                  <a:lnTo>
                    <a:pt x="332" y="198"/>
                  </a:lnTo>
                  <a:lnTo>
                    <a:pt x="334" y="198"/>
                  </a:lnTo>
                  <a:lnTo>
                    <a:pt x="334" y="200"/>
                  </a:lnTo>
                  <a:lnTo>
                    <a:pt x="334" y="202"/>
                  </a:lnTo>
                  <a:lnTo>
                    <a:pt x="334" y="204"/>
                  </a:lnTo>
                  <a:lnTo>
                    <a:pt x="334" y="205"/>
                  </a:lnTo>
                  <a:lnTo>
                    <a:pt x="332" y="205"/>
                  </a:lnTo>
                  <a:lnTo>
                    <a:pt x="332" y="204"/>
                  </a:lnTo>
                  <a:lnTo>
                    <a:pt x="332" y="202"/>
                  </a:lnTo>
                  <a:lnTo>
                    <a:pt x="334" y="202"/>
                  </a:lnTo>
                  <a:lnTo>
                    <a:pt x="334" y="200"/>
                  </a:lnTo>
                  <a:lnTo>
                    <a:pt x="332" y="200"/>
                  </a:lnTo>
                  <a:lnTo>
                    <a:pt x="332" y="198"/>
                  </a:lnTo>
                  <a:lnTo>
                    <a:pt x="330" y="198"/>
                  </a:lnTo>
                  <a:lnTo>
                    <a:pt x="330" y="196"/>
                  </a:lnTo>
                  <a:lnTo>
                    <a:pt x="330" y="194"/>
                  </a:lnTo>
                  <a:lnTo>
                    <a:pt x="328" y="194"/>
                  </a:lnTo>
                  <a:lnTo>
                    <a:pt x="328" y="190"/>
                  </a:lnTo>
                  <a:lnTo>
                    <a:pt x="326" y="190"/>
                  </a:lnTo>
                  <a:lnTo>
                    <a:pt x="328" y="190"/>
                  </a:lnTo>
                  <a:lnTo>
                    <a:pt x="328" y="192"/>
                  </a:lnTo>
                  <a:lnTo>
                    <a:pt x="328" y="194"/>
                  </a:lnTo>
                  <a:lnTo>
                    <a:pt x="328" y="196"/>
                  </a:lnTo>
                  <a:lnTo>
                    <a:pt x="328" y="198"/>
                  </a:lnTo>
                  <a:lnTo>
                    <a:pt x="330" y="198"/>
                  </a:lnTo>
                  <a:lnTo>
                    <a:pt x="330" y="202"/>
                  </a:lnTo>
                  <a:lnTo>
                    <a:pt x="332" y="202"/>
                  </a:lnTo>
                  <a:lnTo>
                    <a:pt x="332" y="205"/>
                  </a:lnTo>
                  <a:lnTo>
                    <a:pt x="334" y="205"/>
                  </a:lnTo>
                  <a:lnTo>
                    <a:pt x="334" y="207"/>
                  </a:lnTo>
                  <a:lnTo>
                    <a:pt x="336" y="211"/>
                  </a:lnTo>
                  <a:lnTo>
                    <a:pt x="336" y="213"/>
                  </a:lnTo>
                  <a:lnTo>
                    <a:pt x="338" y="215"/>
                  </a:lnTo>
                  <a:lnTo>
                    <a:pt x="340" y="217"/>
                  </a:lnTo>
                  <a:lnTo>
                    <a:pt x="340" y="219"/>
                  </a:lnTo>
                  <a:lnTo>
                    <a:pt x="342" y="219"/>
                  </a:lnTo>
                  <a:lnTo>
                    <a:pt x="342" y="221"/>
                  </a:lnTo>
                  <a:lnTo>
                    <a:pt x="344" y="221"/>
                  </a:lnTo>
                  <a:lnTo>
                    <a:pt x="344" y="223"/>
                  </a:lnTo>
                  <a:lnTo>
                    <a:pt x="346" y="223"/>
                  </a:lnTo>
                  <a:lnTo>
                    <a:pt x="346" y="225"/>
                  </a:lnTo>
                  <a:lnTo>
                    <a:pt x="346" y="227"/>
                  </a:lnTo>
                  <a:lnTo>
                    <a:pt x="348" y="227"/>
                  </a:lnTo>
                  <a:lnTo>
                    <a:pt x="348" y="229"/>
                  </a:lnTo>
                  <a:lnTo>
                    <a:pt x="349" y="229"/>
                  </a:lnTo>
                  <a:lnTo>
                    <a:pt x="349" y="230"/>
                  </a:lnTo>
                  <a:lnTo>
                    <a:pt x="349" y="232"/>
                  </a:lnTo>
                  <a:lnTo>
                    <a:pt x="349" y="234"/>
                  </a:lnTo>
                  <a:lnTo>
                    <a:pt x="351" y="234"/>
                  </a:lnTo>
                  <a:lnTo>
                    <a:pt x="351" y="236"/>
                  </a:lnTo>
                  <a:lnTo>
                    <a:pt x="351" y="238"/>
                  </a:lnTo>
                  <a:lnTo>
                    <a:pt x="353" y="240"/>
                  </a:lnTo>
                  <a:lnTo>
                    <a:pt x="355" y="242"/>
                  </a:lnTo>
                  <a:lnTo>
                    <a:pt x="357" y="244"/>
                  </a:lnTo>
                  <a:lnTo>
                    <a:pt x="357" y="246"/>
                  </a:lnTo>
                  <a:lnTo>
                    <a:pt x="359" y="246"/>
                  </a:lnTo>
                  <a:lnTo>
                    <a:pt x="359" y="248"/>
                  </a:lnTo>
                  <a:lnTo>
                    <a:pt x="359" y="246"/>
                  </a:lnTo>
                  <a:lnTo>
                    <a:pt x="357" y="246"/>
                  </a:lnTo>
                  <a:lnTo>
                    <a:pt x="357" y="248"/>
                  </a:lnTo>
                  <a:lnTo>
                    <a:pt x="359" y="248"/>
                  </a:lnTo>
                  <a:lnTo>
                    <a:pt x="357" y="248"/>
                  </a:lnTo>
                  <a:lnTo>
                    <a:pt x="359" y="248"/>
                  </a:lnTo>
                  <a:lnTo>
                    <a:pt x="361" y="248"/>
                  </a:lnTo>
                  <a:lnTo>
                    <a:pt x="363" y="248"/>
                  </a:lnTo>
                  <a:lnTo>
                    <a:pt x="361" y="248"/>
                  </a:lnTo>
                  <a:lnTo>
                    <a:pt x="359" y="246"/>
                  </a:lnTo>
                  <a:lnTo>
                    <a:pt x="361" y="248"/>
                  </a:lnTo>
                  <a:lnTo>
                    <a:pt x="363" y="248"/>
                  </a:lnTo>
                  <a:lnTo>
                    <a:pt x="367" y="248"/>
                  </a:lnTo>
                  <a:lnTo>
                    <a:pt x="369" y="248"/>
                  </a:lnTo>
                  <a:lnTo>
                    <a:pt x="369" y="250"/>
                  </a:lnTo>
                  <a:lnTo>
                    <a:pt x="371" y="250"/>
                  </a:lnTo>
                  <a:lnTo>
                    <a:pt x="372" y="250"/>
                  </a:lnTo>
                  <a:lnTo>
                    <a:pt x="374" y="252"/>
                  </a:lnTo>
                  <a:lnTo>
                    <a:pt x="376" y="253"/>
                  </a:lnTo>
                  <a:lnTo>
                    <a:pt x="376" y="255"/>
                  </a:lnTo>
                  <a:lnTo>
                    <a:pt x="378" y="255"/>
                  </a:lnTo>
                  <a:lnTo>
                    <a:pt x="378" y="257"/>
                  </a:lnTo>
                  <a:lnTo>
                    <a:pt x="380" y="257"/>
                  </a:lnTo>
                  <a:lnTo>
                    <a:pt x="382" y="257"/>
                  </a:lnTo>
                  <a:lnTo>
                    <a:pt x="384" y="257"/>
                  </a:lnTo>
                  <a:lnTo>
                    <a:pt x="386" y="257"/>
                  </a:lnTo>
                  <a:lnTo>
                    <a:pt x="386" y="255"/>
                  </a:lnTo>
                  <a:lnTo>
                    <a:pt x="388" y="255"/>
                  </a:lnTo>
                  <a:lnTo>
                    <a:pt x="390" y="255"/>
                  </a:lnTo>
                  <a:lnTo>
                    <a:pt x="392" y="255"/>
                  </a:lnTo>
                  <a:lnTo>
                    <a:pt x="392" y="253"/>
                  </a:lnTo>
                  <a:lnTo>
                    <a:pt x="394" y="253"/>
                  </a:lnTo>
                  <a:lnTo>
                    <a:pt x="392" y="253"/>
                  </a:lnTo>
                  <a:lnTo>
                    <a:pt x="390" y="255"/>
                  </a:lnTo>
                  <a:lnTo>
                    <a:pt x="390" y="253"/>
                  </a:lnTo>
                  <a:lnTo>
                    <a:pt x="392" y="253"/>
                  </a:lnTo>
                  <a:lnTo>
                    <a:pt x="394" y="253"/>
                  </a:lnTo>
                  <a:lnTo>
                    <a:pt x="396" y="253"/>
                  </a:lnTo>
                  <a:lnTo>
                    <a:pt x="396" y="252"/>
                  </a:lnTo>
                  <a:lnTo>
                    <a:pt x="399" y="253"/>
                  </a:lnTo>
                  <a:lnTo>
                    <a:pt x="401" y="252"/>
                  </a:lnTo>
                  <a:lnTo>
                    <a:pt x="401" y="253"/>
                  </a:lnTo>
                  <a:lnTo>
                    <a:pt x="401" y="252"/>
                  </a:lnTo>
                  <a:lnTo>
                    <a:pt x="405" y="252"/>
                  </a:lnTo>
                  <a:lnTo>
                    <a:pt x="407" y="252"/>
                  </a:lnTo>
                  <a:lnTo>
                    <a:pt x="407" y="250"/>
                  </a:lnTo>
                  <a:lnTo>
                    <a:pt x="409" y="250"/>
                  </a:lnTo>
                  <a:lnTo>
                    <a:pt x="409" y="252"/>
                  </a:lnTo>
                  <a:lnTo>
                    <a:pt x="409" y="253"/>
                  </a:lnTo>
                  <a:lnTo>
                    <a:pt x="409" y="252"/>
                  </a:lnTo>
                  <a:lnTo>
                    <a:pt x="409" y="250"/>
                  </a:lnTo>
                  <a:lnTo>
                    <a:pt x="411" y="250"/>
                  </a:lnTo>
                  <a:lnTo>
                    <a:pt x="413" y="248"/>
                  </a:lnTo>
                  <a:lnTo>
                    <a:pt x="415" y="248"/>
                  </a:lnTo>
                  <a:lnTo>
                    <a:pt x="417" y="248"/>
                  </a:lnTo>
                  <a:lnTo>
                    <a:pt x="419" y="248"/>
                  </a:lnTo>
                  <a:lnTo>
                    <a:pt x="420" y="248"/>
                  </a:lnTo>
                  <a:lnTo>
                    <a:pt x="420" y="250"/>
                  </a:lnTo>
                  <a:lnTo>
                    <a:pt x="422" y="250"/>
                  </a:lnTo>
                  <a:lnTo>
                    <a:pt x="420" y="250"/>
                  </a:lnTo>
                  <a:lnTo>
                    <a:pt x="419" y="250"/>
                  </a:lnTo>
                  <a:lnTo>
                    <a:pt x="419" y="252"/>
                  </a:lnTo>
                  <a:lnTo>
                    <a:pt x="419" y="250"/>
                  </a:lnTo>
                  <a:lnTo>
                    <a:pt x="419" y="252"/>
                  </a:lnTo>
                  <a:lnTo>
                    <a:pt x="420" y="252"/>
                  </a:lnTo>
                  <a:lnTo>
                    <a:pt x="420" y="250"/>
                  </a:lnTo>
                  <a:lnTo>
                    <a:pt x="420" y="252"/>
                  </a:lnTo>
                  <a:lnTo>
                    <a:pt x="422" y="252"/>
                  </a:lnTo>
                  <a:lnTo>
                    <a:pt x="422" y="253"/>
                  </a:lnTo>
                  <a:lnTo>
                    <a:pt x="422" y="252"/>
                  </a:lnTo>
                  <a:lnTo>
                    <a:pt x="422" y="253"/>
                  </a:lnTo>
                  <a:lnTo>
                    <a:pt x="422" y="252"/>
                  </a:lnTo>
                  <a:lnTo>
                    <a:pt x="424" y="252"/>
                  </a:lnTo>
                  <a:lnTo>
                    <a:pt x="426" y="252"/>
                  </a:lnTo>
                  <a:lnTo>
                    <a:pt x="428" y="252"/>
                  </a:lnTo>
                  <a:lnTo>
                    <a:pt x="428" y="253"/>
                  </a:lnTo>
                  <a:lnTo>
                    <a:pt x="428" y="252"/>
                  </a:lnTo>
                  <a:lnTo>
                    <a:pt x="426" y="252"/>
                  </a:lnTo>
                  <a:lnTo>
                    <a:pt x="428" y="252"/>
                  </a:lnTo>
                  <a:lnTo>
                    <a:pt x="428" y="250"/>
                  </a:lnTo>
                  <a:lnTo>
                    <a:pt x="430" y="250"/>
                  </a:lnTo>
                  <a:lnTo>
                    <a:pt x="432" y="250"/>
                  </a:lnTo>
                  <a:lnTo>
                    <a:pt x="430" y="250"/>
                  </a:lnTo>
                  <a:lnTo>
                    <a:pt x="430" y="248"/>
                  </a:lnTo>
                  <a:lnTo>
                    <a:pt x="430" y="246"/>
                  </a:lnTo>
                  <a:lnTo>
                    <a:pt x="430" y="248"/>
                  </a:lnTo>
                  <a:lnTo>
                    <a:pt x="428" y="246"/>
                  </a:lnTo>
                  <a:lnTo>
                    <a:pt x="430" y="246"/>
                  </a:lnTo>
                  <a:lnTo>
                    <a:pt x="430" y="244"/>
                  </a:lnTo>
                  <a:lnTo>
                    <a:pt x="432" y="244"/>
                  </a:lnTo>
                  <a:lnTo>
                    <a:pt x="430" y="244"/>
                  </a:lnTo>
                  <a:lnTo>
                    <a:pt x="428" y="246"/>
                  </a:lnTo>
                  <a:lnTo>
                    <a:pt x="430" y="244"/>
                  </a:lnTo>
                  <a:lnTo>
                    <a:pt x="432" y="242"/>
                  </a:lnTo>
                  <a:lnTo>
                    <a:pt x="434" y="242"/>
                  </a:lnTo>
                  <a:lnTo>
                    <a:pt x="436" y="242"/>
                  </a:lnTo>
                  <a:lnTo>
                    <a:pt x="436" y="240"/>
                  </a:lnTo>
                  <a:lnTo>
                    <a:pt x="438" y="238"/>
                  </a:lnTo>
                  <a:lnTo>
                    <a:pt x="440" y="238"/>
                  </a:lnTo>
                  <a:lnTo>
                    <a:pt x="440" y="236"/>
                  </a:lnTo>
                  <a:lnTo>
                    <a:pt x="440" y="234"/>
                  </a:lnTo>
                  <a:lnTo>
                    <a:pt x="440" y="232"/>
                  </a:lnTo>
                  <a:lnTo>
                    <a:pt x="440" y="230"/>
                  </a:lnTo>
                  <a:lnTo>
                    <a:pt x="442" y="229"/>
                  </a:lnTo>
                  <a:lnTo>
                    <a:pt x="444" y="229"/>
                  </a:lnTo>
                  <a:lnTo>
                    <a:pt x="444" y="227"/>
                  </a:lnTo>
                  <a:lnTo>
                    <a:pt x="444" y="225"/>
                  </a:lnTo>
                  <a:lnTo>
                    <a:pt x="444" y="223"/>
                  </a:lnTo>
                  <a:lnTo>
                    <a:pt x="444" y="221"/>
                  </a:lnTo>
                  <a:lnTo>
                    <a:pt x="444" y="219"/>
                  </a:lnTo>
                  <a:lnTo>
                    <a:pt x="444" y="217"/>
                  </a:lnTo>
                  <a:lnTo>
                    <a:pt x="444" y="215"/>
                  </a:lnTo>
                  <a:lnTo>
                    <a:pt x="444" y="213"/>
                  </a:lnTo>
                  <a:lnTo>
                    <a:pt x="445" y="213"/>
                  </a:lnTo>
                  <a:lnTo>
                    <a:pt x="445" y="211"/>
                  </a:lnTo>
                  <a:lnTo>
                    <a:pt x="445" y="209"/>
                  </a:lnTo>
                  <a:lnTo>
                    <a:pt x="445" y="211"/>
                  </a:lnTo>
                  <a:lnTo>
                    <a:pt x="445" y="213"/>
                  </a:lnTo>
                  <a:lnTo>
                    <a:pt x="444" y="213"/>
                  </a:lnTo>
                  <a:lnTo>
                    <a:pt x="445" y="209"/>
                  </a:lnTo>
                  <a:lnTo>
                    <a:pt x="447" y="207"/>
                  </a:lnTo>
                  <a:lnTo>
                    <a:pt x="449" y="207"/>
                  </a:lnTo>
                  <a:lnTo>
                    <a:pt x="449" y="205"/>
                  </a:lnTo>
                  <a:lnTo>
                    <a:pt x="451" y="205"/>
                  </a:lnTo>
                  <a:lnTo>
                    <a:pt x="453" y="205"/>
                  </a:lnTo>
                  <a:lnTo>
                    <a:pt x="455" y="204"/>
                  </a:lnTo>
                  <a:lnTo>
                    <a:pt x="457" y="204"/>
                  </a:lnTo>
                  <a:lnTo>
                    <a:pt x="459" y="204"/>
                  </a:lnTo>
                  <a:lnTo>
                    <a:pt x="463" y="204"/>
                  </a:lnTo>
                  <a:lnTo>
                    <a:pt x="465" y="204"/>
                  </a:lnTo>
                  <a:lnTo>
                    <a:pt x="467" y="204"/>
                  </a:lnTo>
                  <a:lnTo>
                    <a:pt x="467" y="202"/>
                  </a:lnTo>
                  <a:lnTo>
                    <a:pt x="468" y="202"/>
                  </a:lnTo>
                  <a:lnTo>
                    <a:pt x="470" y="202"/>
                  </a:lnTo>
                  <a:lnTo>
                    <a:pt x="472" y="202"/>
                  </a:lnTo>
                  <a:lnTo>
                    <a:pt x="474" y="200"/>
                  </a:lnTo>
                  <a:lnTo>
                    <a:pt x="476" y="200"/>
                  </a:lnTo>
                  <a:lnTo>
                    <a:pt x="478" y="200"/>
                  </a:lnTo>
                  <a:lnTo>
                    <a:pt x="480" y="200"/>
                  </a:lnTo>
                  <a:lnTo>
                    <a:pt x="482" y="200"/>
                  </a:lnTo>
                  <a:lnTo>
                    <a:pt x="480" y="200"/>
                  </a:lnTo>
                  <a:lnTo>
                    <a:pt x="480" y="198"/>
                  </a:lnTo>
                  <a:lnTo>
                    <a:pt x="482" y="198"/>
                  </a:lnTo>
                  <a:lnTo>
                    <a:pt x="482" y="200"/>
                  </a:lnTo>
                  <a:lnTo>
                    <a:pt x="484" y="200"/>
                  </a:lnTo>
                  <a:lnTo>
                    <a:pt x="486" y="200"/>
                  </a:lnTo>
                  <a:lnTo>
                    <a:pt x="488" y="200"/>
                  </a:lnTo>
                  <a:lnTo>
                    <a:pt x="486" y="200"/>
                  </a:lnTo>
                  <a:lnTo>
                    <a:pt x="488" y="200"/>
                  </a:lnTo>
                  <a:lnTo>
                    <a:pt x="488" y="202"/>
                  </a:lnTo>
                  <a:lnTo>
                    <a:pt x="490" y="202"/>
                  </a:lnTo>
                  <a:lnTo>
                    <a:pt x="490" y="200"/>
                  </a:lnTo>
                  <a:lnTo>
                    <a:pt x="488" y="200"/>
                  </a:lnTo>
                  <a:lnTo>
                    <a:pt x="490" y="200"/>
                  </a:lnTo>
                  <a:lnTo>
                    <a:pt x="490" y="202"/>
                  </a:lnTo>
                  <a:lnTo>
                    <a:pt x="492" y="202"/>
                  </a:lnTo>
                  <a:lnTo>
                    <a:pt x="493" y="202"/>
                  </a:lnTo>
                  <a:lnTo>
                    <a:pt x="495" y="202"/>
                  </a:lnTo>
                  <a:lnTo>
                    <a:pt x="497" y="202"/>
                  </a:lnTo>
                  <a:lnTo>
                    <a:pt x="497" y="200"/>
                  </a:lnTo>
                  <a:lnTo>
                    <a:pt x="495" y="200"/>
                  </a:lnTo>
                  <a:lnTo>
                    <a:pt x="493" y="200"/>
                  </a:lnTo>
                  <a:lnTo>
                    <a:pt x="492" y="200"/>
                  </a:lnTo>
                  <a:lnTo>
                    <a:pt x="493" y="200"/>
                  </a:lnTo>
                  <a:lnTo>
                    <a:pt x="495" y="200"/>
                  </a:lnTo>
                  <a:lnTo>
                    <a:pt x="497" y="198"/>
                  </a:lnTo>
                  <a:lnTo>
                    <a:pt x="497" y="200"/>
                  </a:lnTo>
                  <a:lnTo>
                    <a:pt x="499" y="200"/>
                  </a:lnTo>
                  <a:lnTo>
                    <a:pt x="499" y="202"/>
                  </a:lnTo>
                  <a:lnTo>
                    <a:pt x="501" y="202"/>
                  </a:lnTo>
                  <a:lnTo>
                    <a:pt x="501" y="204"/>
                  </a:lnTo>
                  <a:lnTo>
                    <a:pt x="501" y="205"/>
                  </a:lnTo>
                  <a:lnTo>
                    <a:pt x="503" y="207"/>
                  </a:lnTo>
                  <a:lnTo>
                    <a:pt x="503" y="209"/>
                  </a:lnTo>
                  <a:lnTo>
                    <a:pt x="501" y="209"/>
                  </a:lnTo>
                  <a:lnTo>
                    <a:pt x="501" y="211"/>
                  </a:lnTo>
                  <a:lnTo>
                    <a:pt x="499" y="213"/>
                  </a:lnTo>
                  <a:lnTo>
                    <a:pt x="499" y="215"/>
                  </a:lnTo>
                  <a:lnTo>
                    <a:pt x="497" y="215"/>
                  </a:lnTo>
                  <a:lnTo>
                    <a:pt x="497" y="217"/>
                  </a:lnTo>
                  <a:lnTo>
                    <a:pt x="495" y="217"/>
                  </a:lnTo>
                  <a:lnTo>
                    <a:pt x="493" y="221"/>
                  </a:lnTo>
                  <a:lnTo>
                    <a:pt x="492" y="223"/>
                  </a:lnTo>
                  <a:lnTo>
                    <a:pt x="492" y="225"/>
                  </a:lnTo>
                  <a:lnTo>
                    <a:pt x="492" y="227"/>
                  </a:lnTo>
                  <a:lnTo>
                    <a:pt x="492" y="229"/>
                  </a:lnTo>
                  <a:lnTo>
                    <a:pt x="492" y="230"/>
                  </a:lnTo>
                  <a:lnTo>
                    <a:pt x="492" y="229"/>
                  </a:lnTo>
                  <a:lnTo>
                    <a:pt x="492" y="227"/>
                  </a:lnTo>
                  <a:lnTo>
                    <a:pt x="492" y="229"/>
                  </a:lnTo>
                  <a:lnTo>
                    <a:pt x="490" y="230"/>
                  </a:lnTo>
                  <a:lnTo>
                    <a:pt x="490" y="229"/>
                  </a:lnTo>
                  <a:lnTo>
                    <a:pt x="490" y="230"/>
                  </a:lnTo>
                  <a:lnTo>
                    <a:pt x="488" y="232"/>
                  </a:lnTo>
                  <a:lnTo>
                    <a:pt x="488" y="234"/>
                  </a:lnTo>
                  <a:lnTo>
                    <a:pt x="490" y="234"/>
                  </a:lnTo>
                  <a:lnTo>
                    <a:pt x="492" y="234"/>
                  </a:lnTo>
                  <a:lnTo>
                    <a:pt x="492" y="232"/>
                  </a:lnTo>
                  <a:lnTo>
                    <a:pt x="492" y="234"/>
                  </a:lnTo>
                  <a:lnTo>
                    <a:pt x="492" y="232"/>
                  </a:lnTo>
                  <a:lnTo>
                    <a:pt x="490" y="232"/>
                  </a:lnTo>
                  <a:lnTo>
                    <a:pt x="492" y="232"/>
                  </a:lnTo>
                  <a:lnTo>
                    <a:pt x="492" y="234"/>
                  </a:lnTo>
                  <a:lnTo>
                    <a:pt x="492" y="232"/>
                  </a:lnTo>
                  <a:lnTo>
                    <a:pt x="492" y="234"/>
                  </a:lnTo>
                  <a:lnTo>
                    <a:pt x="492" y="236"/>
                  </a:lnTo>
                  <a:lnTo>
                    <a:pt x="490" y="236"/>
                  </a:lnTo>
                  <a:lnTo>
                    <a:pt x="488" y="236"/>
                  </a:lnTo>
                  <a:lnTo>
                    <a:pt x="488" y="238"/>
                  </a:lnTo>
                  <a:lnTo>
                    <a:pt x="488" y="236"/>
                  </a:lnTo>
                  <a:lnTo>
                    <a:pt x="488" y="238"/>
                  </a:lnTo>
                  <a:lnTo>
                    <a:pt x="488" y="240"/>
                  </a:lnTo>
                  <a:lnTo>
                    <a:pt x="490" y="240"/>
                  </a:lnTo>
                  <a:lnTo>
                    <a:pt x="490" y="238"/>
                  </a:lnTo>
                  <a:lnTo>
                    <a:pt x="492" y="238"/>
                  </a:lnTo>
                  <a:lnTo>
                    <a:pt x="490" y="240"/>
                  </a:lnTo>
                  <a:lnTo>
                    <a:pt x="490" y="242"/>
                  </a:lnTo>
                  <a:lnTo>
                    <a:pt x="490" y="246"/>
                  </a:lnTo>
                  <a:lnTo>
                    <a:pt x="488" y="248"/>
                  </a:lnTo>
                  <a:lnTo>
                    <a:pt x="488" y="250"/>
                  </a:lnTo>
                  <a:lnTo>
                    <a:pt x="488" y="252"/>
                  </a:lnTo>
                  <a:lnTo>
                    <a:pt x="488" y="253"/>
                  </a:lnTo>
                  <a:lnTo>
                    <a:pt x="486" y="253"/>
                  </a:lnTo>
                  <a:lnTo>
                    <a:pt x="486" y="255"/>
                  </a:lnTo>
                  <a:lnTo>
                    <a:pt x="486" y="257"/>
                  </a:lnTo>
                  <a:lnTo>
                    <a:pt x="486" y="255"/>
                  </a:lnTo>
                  <a:lnTo>
                    <a:pt x="484" y="255"/>
                  </a:lnTo>
                  <a:lnTo>
                    <a:pt x="486" y="255"/>
                  </a:lnTo>
                  <a:lnTo>
                    <a:pt x="486" y="253"/>
                  </a:lnTo>
                  <a:lnTo>
                    <a:pt x="486" y="255"/>
                  </a:lnTo>
                  <a:lnTo>
                    <a:pt x="484" y="255"/>
                  </a:lnTo>
                  <a:lnTo>
                    <a:pt x="486" y="255"/>
                  </a:lnTo>
                  <a:lnTo>
                    <a:pt x="486" y="253"/>
                  </a:lnTo>
                  <a:lnTo>
                    <a:pt x="484" y="253"/>
                  </a:lnTo>
                  <a:lnTo>
                    <a:pt x="484" y="252"/>
                  </a:lnTo>
                  <a:lnTo>
                    <a:pt x="482" y="252"/>
                  </a:lnTo>
                  <a:lnTo>
                    <a:pt x="482" y="250"/>
                  </a:lnTo>
                  <a:lnTo>
                    <a:pt x="484" y="248"/>
                  </a:lnTo>
                  <a:lnTo>
                    <a:pt x="482" y="248"/>
                  </a:lnTo>
                  <a:lnTo>
                    <a:pt x="484" y="248"/>
                  </a:lnTo>
                  <a:lnTo>
                    <a:pt x="484" y="246"/>
                  </a:lnTo>
                  <a:lnTo>
                    <a:pt x="482" y="246"/>
                  </a:lnTo>
                  <a:lnTo>
                    <a:pt x="482" y="248"/>
                  </a:lnTo>
                  <a:lnTo>
                    <a:pt x="480" y="248"/>
                  </a:lnTo>
                  <a:lnTo>
                    <a:pt x="478" y="248"/>
                  </a:lnTo>
                  <a:lnTo>
                    <a:pt x="480" y="248"/>
                  </a:lnTo>
                  <a:lnTo>
                    <a:pt x="480" y="250"/>
                  </a:lnTo>
                  <a:lnTo>
                    <a:pt x="478" y="250"/>
                  </a:lnTo>
                  <a:lnTo>
                    <a:pt x="478" y="252"/>
                  </a:lnTo>
                  <a:lnTo>
                    <a:pt x="476" y="252"/>
                  </a:lnTo>
                  <a:lnTo>
                    <a:pt x="474" y="252"/>
                  </a:lnTo>
                  <a:lnTo>
                    <a:pt x="474" y="253"/>
                  </a:lnTo>
                  <a:lnTo>
                    <a:pt x="474" y="255"/>
                  </a:lnTo>
                  <a:lnTo>
                    <a:pt x="472" y="255"/>
                  </a:lnTo>
                  <a:lnTo>
                    <a:pt x="472" y="257"/>
                  </a:lnTo>
                  <a:lnTo>
                    <a:pt x="472" y="259"/>
                  </a:lnTo>
                  <a:lnTo>
                    <a:pt x="470" y="259"/>
                  </a:lnTo>
                  <a:lnTo>
                    <a:pt x="470" y="261"/>
                  </a:lnTo>
                  <a:lnTo>
                    <a:pt x="468" y="261"/>
                  </a:lnTo>
                  <a:lnTo>
                    <a:pt x="467" y="261"/>
                  </a:lnTo>
                  <a:lnTo>
                    <a:pt x="467" y="259"/>
                  </a:lnTo>
                  <a:lnTo>
                    <a:pt x="465" y="261"/>
                  </a:lnTo>
                  <a:lnTo>
                    <a:pt x="465" y="263"/>
                  </a:lnTo>
                  <a:lnTo>
                    <a:pt x="461" y="263"/>
                  </a:lnTo>
                  <a:lnTo>
                    <a:pt x="457" y="263"/>
                  </a:lnTo>
                  <a:lnTo>
                    <a:pt x="453" y="263"/>
                  </a:lnTo>
                  <a:lnTo>
                    <a:pt x="451" y="263"/>
                  </a:lnTo>
                  <a:lnTo>
                    <a:pt x="447" y="263"/>
                  </a:lnTo>
                  <a:lnTo>
                    <a:pt x="444" y="263"/>
                  </a:lnTo>
                  <a:lnTo>
                    <a:pt x="440" y="263"/>
                  </a:lnTo>
                  <a:lnTo>
                    <a:pt x="436" y="263"/>
                  </a:lnTo>
                  <a:lnTo>
                    <a:pt x="436" y="267"/>
                  </a:lnTo>
                  <a:lnTo>
                    <a:pt x="436" y="273"/>
                  </a:lnTo>
                  <a:lnTo>
                    <a:pt x="428" y="273"/>
                  </a:lnTo>
                  <a:lnTo>
                    <a:pt x="430" y="273"/>
                  </a:lnTo>
                  <a:lnTo>
                    <a:pt x="430" y="275"/>
                  </a:lnTo>
                  <a:lnTo>
                    <a:pt x="432" y="275"/>
                  </a:lnTo>
                  <a:lnTo>
                    <a:pt x="432" y="277"/>
                  </a:lnTo>
                  <a:lnTo>
                    <a:pt x="434" y="277"/>
                  </a:lnTo>
                  <a:lnTo>
                    <a:pt x="434" y="278"/>
                  </a:lnTo>
                  <a:lnTo>
                    <a:pt x="436" y="278"/>
                  </a:lnTo>
                  <a:lnTo>
                    <a:pt x="438" y="280"/>
                  </a:lnTo>
                  <a:lnTo>
                    <a:pt x="440" y="280"/>
                  </a:lnTo>
                  <a:lnTo>
                    <a:pt x="440" y="282"/>
                  </a:lnTo>
                  <a:lnTo>
                    <a:pt x="442" y="282"/>
                  </a:lnTo>
                  <a:lnTo>
                    <a:pt x="440" y="284"/>
                  </a:lnTo>
                  <a:lnTo>
                    <a:pt x="442" y="284"/>
                  </a:lnTo>
                  <a:lnTo>
                    <a:pt x="442" y="282"/>
                  </a:lnTo>
                  <a:lnTo>
                    <a:pt x="442" y="284"/>
                  </a:lnTo>
                  <a:lnTo>
                    <a:pt x="442" y="286"/>
                  </a:lnTo>
                  <a:lnTo>
                    <a:pt x="442" y="284"/>
                  </a:lnTo>
                  <a:lnTo>
                    <a:pt x="442" y="286"/>
                  </a:lnTo>
                  <a:lnTo>
                    <a:pt x="442" y="284"/>
                  </a:lnTo>
                  <a:lnTo>
                    <a:pt x="444" y="286"/>
                  </a:lnTo>
                  <a:lnTo>
                    <a:pt x="445" y="286"/>
                  </a:lnTo>
                  <a:lnTo>
                    <a:pt x="445" y="288"/>
                  </a:lnTo>
                  <a:lnTo>
                    <a:pt x="445" y="286"/>
                  </a:lnTo>
                  <a:lnTo>
                    <a:pt x="445" y="288"/>
                  </a:lnTo>
                  <a:lnTo>
                    <a:pt x="444" y="288"/>
                  </a:lnTo>
                  <a:lnTo>
                    <a:pt x="445" y="288"/>
                  </a:lnTo>
                  <a:lnTo>
                    <a:pt x="444" y="288"/>
                  </a:lnTo>
                  <a:lnTo>
                    <a:pt x="445" y="288"/>
                  </a:lnTo>
                  <a:lnTo>
                    <a:pt x="444" y="288"/>
                  </a:lnTo>
                  <a:lnTo>
                    <a:pt x="444" y="290"/>
                  </a:lnTo>
                  <a:lnTo>
                    <a:pt x="444" y="292"/>
                  </a:lnTo>
                  <a:lnTo>
                    <a:pt x="442" y="292"/>
                  </a:lnTo>
                  <a:lnTo>
                    <a:pt x="440" y="292"/>
                  </a:lnTo>
                  <a:lnTo>
                    <a:pt x="438" y="292"/>
                  </a:lnTo>
                  <a:lnTo>
                    <a:pt x="436" y="292"/>
                  </a:lnTo>
                  <a:lnTo>
                    <a:pt x="434" y="292"/>
                  </a:lnTo>
                  <a:lnTo>
                    <a:pt x="430" y="292"/>
                  </a:lnTo>
                  <a:lnTo>
                    <a:pt x="428" y="292"/>
                  </a:lnTo>
                  <a:lnTo>
                    <a:pt x="426" y="292"/>
                  </a:lnTo>
                  <a:lnTo>
                    <a:pt x="424" y="292"/>
                  </a:lnTo>
                  <a:lnTo>
                    <a:pt x="422" y="292"/>
                  </a:lnTo>
                  <a:lnTo>
                    <a:pt x="422" y="294"/>
                  </a:lnTo>
                  <a:lnTo>
                    <a:pt x="422" y="296"/>
                  </a:lnTo>
                  <a:lnTo>
                    <a:pt x="420" y="298"/>
                  </a:lnTo>
                  <a:lnTo>
                    <a:pt x="419" y="300"/>
                  </a:lnTo>
                  <a:lnTo>
                    <a:pt x="419" y="301"/>
                  </a:lnTo>
                  <a:lnTo>
                    <a:pt x="417" y="303"/>
                  </a:lnTo>
                  <a:lnTo>
                    <a:pt x="417" y="305"/>
                  </a:lnTo>
                  <a:lnTo>
                    <a:pt x="419" y="309"/>
                  </a:lnTo>
                  <a:lnTo>
                    <a:pt x="417" y="309"/>
                  </a:lnTo>
                  <a:lnTo>
                    <a:pt x="417" y="311"/>
                  </a:lnTo>
                  <a:lnTo>
                    <a:pt x="417" y="313"/>
                  </a:lnTo>
                  <a:lnTo>
                    <a:pt x="417" y="315"/>
                  </a:lnTo>
                  <a:lnTo>
                    <a:pt x="417" y="317"/>
                  </a:lnTo>
                  <a:lnTo>
                    <a:pt x="415" y="317"/>
                  </a:lnTo>
                  <a:lnTo>
                    <a:pt x="413" y="315"/>
                  </a:lnTo>
                  <a:lnTo>
                    <a:pt x="411" y="313"/>
                  </a:lnTo>
                  <a:lnTo>
                    <a:pt x="409" y="309"/>
                  </a:lnTo>
                  <a:lnTo>
                    <a:pt x="407" y="307"/>
                  </a:lnTo>
                  <a:lnTo>
                    <a:pt x="405" y="307"/>
                  </a:lnTo>
                  <a:lnTo>
                    <a:pt x="407" y="307"/>
                  </a:lnTo>
                  <a:lnTo>
                    <a:pt x="405" y="307"/>
                  </a:lnTo>
                  <a:lnTo>
                    <a:pt x="405" y="305"/>
                  </a:lnTo>
                  <a:lnTo>
                    <a:pt x="405" y="307"/>
                  </a:lnTo>
                  <a:lnTo>
                    <a:pt x="405" y="305"/>
                  </a:lnTo>
                  <a:lnTo>
                    <a:pt x="403" y="305"/>
                  </a:lnTo>
                  <a:lnTo>
                    <a:pt x="401" y="303"/>
                  </a:lnTo>
                  <a:lnTo>
                    <a:pt x="401" y="301"/>
                  </a:lnTo>
                  <a:lnTo>
                    <a:pt x="399" y="301"/>
                  </a:lnTo>
                  <a:lnTo>
                    <a:pt x="396" y="298"/>
                  </a:lnTo>
                  <a:lnTo>
                    <a:pt x="394" y="296"/>
                  </a:lnTo>
                  <a:lnTo>
                    <a:pt x="392" y="294"/>
                  </a:lnTo>
                  <a:lnTo>
                    <a:pt x="388" y="294"/>
                  </a:lnTo>
                  <a:lnTo>
                    <a:pt x="390" y="294"/>
                  </a:lnTo>
                  <a:lnTo>
                    <a:pt x="390" y="292"/>
                  </a:lnTo>
                  <a:lnTo>
                    <a:pt x="388" y="292"/>
                  </a:lnTo>
                  <a:lnTo>
                    <a:pt x="386" y="292"/>
                  </a:lnTo>
                  <a:lnTo>
                    <a:pt x="386" y="290"/>
                  </a:lnTo>
                  <a:lnTo>
                    <a:pt x="384" y="290"/>
                  </a:lnTo>
                  <a:lnTo>
                    <a:pt x="382" y="290"/>
                  </a:lnTo>
                  <a:lnTo>
                    <a:pt x="382" y="288"/>
                  </a:lnTo>
                  <a:lnTo>
                    <a:pt x="380" y="288"/>
                  </a:lnTo>
                  <a:lnTo>
                    <a:pt x="380" y="290"/>
                  </a:lnTo>
                  <a:lnTo>
                    <a:pt x="382" y="290"/>
                  </a:lnTo>
                  <a:lnTo>
                    <a:pt x="384" y="290"/>
                  </a:lnTo>
                  <a:lnTo>
                    <a:pt x="382" y="290"/>
                  </a:lnTo>
                  <a:lnTo>
                    <a:pt x="384" y="290"/>
                  </a:lnTo>
                  <a:lnTo>
                    <a:pt x="384" y="292"/>
                  </a:lnTo>
                  <a:lnTo>
                    <a:pt x="386" y="292"/>
                  </a:lnTo>
                  <a:lnTo>
                    <a:pt x="388" y="292"/>
                  </a:lnTo>
                  <a:lnTo>
                    <a:pt x="388" y="294"/>
                  </a:lnTo>
                  <a:lnTo>
                    <a:pt x="382" y="290"/>
                  </a:lnTo>
                  <a:lnTo>
                    <a:pt x="380" y="290"/>
                  </a:lnTo>
                  <a:lnTo>
                    <a:pt x="378" y="290"/>
                  </a:lnTo>
                  <a:lnTo>
                    <a:pt x="376" y="290"/>
                  </a:lnTo>
                  <a:lnTo>
                    <a:pt x="378" y="288"/>
                  </a:lnTo>
                  <a:lnTo>
                    <a:pt x="376" y="288"/>
                  </a:lnTo>
                  <a:lnTo>
                    <a:pt x="374" y="288"/>
                  </a:lnTo>
                  <a:lnTo>
                    <a:pt x="374" y="286"/>
                  </a:lnTo>
                  <a:lnTo>
                    <a:pt x="372" y="286"/>
                  </a:lnTo>
                  <a:lnTo>
                    <a:pt x="372" y="288"/>
                  </a:lnTo>
                  <a:lnTo>
                    <a:pt x="371" y="288"/>
                  </a:lnTo>
                  <a:lnTo>
                    <a:pt x="372" y="290"/>
                  </a:lnTo>
                  <a:lnTo>
                    <a:pt x="372" y="288"/>
                  </a:lnTo>
                  <a:lnTo>
                    <a:pt x="374" y="288"/>
                  </a:lnTo>
                  <a:lnTo>
                    <a:pt x="372" y="290"/>
                  </a:lnTo>
                  <a:lnTo>
                    <a:pt x="374" y="290"/>
                  </a:lnTo>
                  <a:lnTo>
                    <a:pt x="376" y="290"/>
                  </a:lnTo>
                  <a:lnTo>
                    <a:pt x="374" y="290"/>
                  </a:lnTo>
                  <a:lnTo>
                    <a:pt x="372" y="290"/>
                  </a:lnTo>
                  <a:lnTo>
                    <a:pt x="371" y="290"/>
                  </a:lnTo>
                  <a:lnTo>
                    <a:pt x="369" y="290"/>
                  </a:lnTo>
                  <a:lnTo>
                    <a:pt x="367" y="290"/>
                  </a:lnTo>
                  <a:lnTo>
                    <a:pt x="367" y="292"/>
                  </a:lnTo>
                  <a:lnTo>
                    <a:pt x="365" y="292"/>
                  </a:lnTo>
                  <a:lnTo>
                    <a:pt x="365" y="294"/>
                  </a:lnTo>
                  <a:lnTo>
                    <a:pt x="363" y="294"/>
                  </a:lnTo>
                  <a:lnTo>
                    <a:pt x="361" y="294"/>
                  </a:lnTo>
                  <a:lnTo>
                    <a:pt x="359" y="296"/>
                  </a:lnTo>
                  <a:lnTo>
                    <a:pt x="357" y="296"/>
                  </a:lnTo>
                  <a:lnTo>
                    <a:pt x="355" y="296"/>
                  </a:lnTo>
                  <a:lnTo>
                    <a:pt x="355" y="298"/>
                  </a:lnTo>
                  <a:lnTo>
                    <a:pt x="353" y="298"/>
                  </a:lnTo>
                  <a:lnTo>
                    <a:pt x="351" y="298"/>
                  </a:lnTo>
                  <a:lnTo>
                    <a:pt x="349" y="298"/>
                  </a:lnTo>
                  <a:lnTo>
                    <a:pt x="348" y="298"/>
                  </a:lnTo>
                  <a:lnTo>
                    <a:pt x="348" y="300"/>
                  </a:lnTo>
                  <a:lnTo>
                    <a:pt x="346" y="298"/>
                  </a:lnTo>
                  <a:lnTo>
                    <a:pt x="344" y="298"/>
                  </a:lnTo>
                  <a:lnTo>
                    <a:pt x="342" y="298"/>
                  </a:lnTo>
                  <a:lnTo>
                    <a:pt x="340" y="296"/>
                  </a:lnTo>
                  <a:lnTo>
                    <a:pt x="338" y="296"/>
                  </a:lnTo>
                  <a:lnTo>
                    <a:pt x="336" y="294"/>
                  </a:lnTo>
                  <a:lnTo>
                    <a:pt x="334" y="294"/>
                  </a:lnTo>
                  <a:lnTo>
                    <a:pt x="332" y="294"/>
                  </a:lnTo>
                  <a:lnTo>
                    <a:pt x="330" y="294"/>
                  </a:lnTo>
                  <a:lnTo>
                    <a:pt x="328" y="294"/>
                  </a:lnTo>
                  <a:lnTo>
                    <a:pt x="326" y="294"/>
                  </a:lnTo>
                  <a:lnTo>
                    <a:pt x="326" y="292"/>
                  </a:lnTo>
                  <a:lnTo>
                    <a:pt x="324" y="292"/>
                  </a:lnTo>
                  <a:lnTo>
                    <a:pt x="323" y="290"/>
                  </a:lnTo>
                  <a:lnTo>
                    <a:pt x="321" y="290"/>
                  </a:lnTo>
                  <a:lnTo>
                    <a:pt x="323" y="290"/>
                  </a:lnTo>
                  <a:lnTo>
                    <a:pt x="321" y="290"/>
                  </a:lnTo>
                  <a:lnTo>
                    <a:pt x="319" y="288"/>
                  </a:lnTo>
                  <a:lnTo>
                    <a:pt x="317" y="288"/>
                  </a:lnTo>
                  <a:lnTo>
                    <a:pt x="315" y="288"/>
                  </a:lnTo>
                  <a:lnTo>
                    <a:pt x="315" y="286"/>
                  </a:lnTo>
                  <a:lnTo>
                    <a:pt x="313" y="286"/>
                  </a:lnTo>
                  <a:lnTo>
                    <a:pt x="313" y="284"/>
                  </a:lnTo>
                  <a:lnTo>
                    <a:pt x="311" y="284"/>
                  </a:lnTo>
                  <a:lnTo>
                    <a:pt x="309" y="284"/>
                  </a:lnTo>
                  <a:lnTo>
                    <a:pt x="305" y="282"/>
                  </a:lnTo>
                  <a:lnTo>
                    <a:pt x="303" y="282"/>
                  </a:lnTo>
                  <a:lnTo>
                    <a:pt x="301" y="282"/>
                  </a:lnTo>
                  <a:lnTo>
                    <a:pt x="300" y="282"/>
                  </a:lnTo>
                  <a:lnTo>
                    <a:pt x="298" y="282"/>
                  </a:lnTo>
                  <a:lnTo>
                    <a:pt x="296" y="280"/>
                  </a:lnTo>
                  <a:lnTo>
                    <a:pt x="294" y="280"/>
                  </a:lnTo>
                  <a:lnTo>
                    <a:pt x="294" y="278"/>
                  </a:lnTo>
                  <a:lnTo>
                    <a:pt x="294" y="280"/>
                  </a:lnTo>
                  <a:lnTo>
                    <a:pt x="294" y="278"/>
                  </a:lnTo>
                  <a:lnTo>
                    <a:pt x="292" y="278"/>
                  </a:lnTo>
                  <a:lnTo>
                    <a:pt x="290" y="277"/>
                  </a:lnTo>
                  <a:lnTo>
                    <a:pt x="288" y="277"/>
                  </a:lnTo>
                  <a:lnTo>
                    <a:pt x="286" y="277"/>
                  </a:lnTo>
                  <a:lnTo>
                    <a:pt x="282" y="275"/>
                  </a:lnTo>
                  <a:lnTo>
                    <a:pt x="280" y="275"/>
                  </a:lnTo>
                  <a:lnTo>
                    <a:pt x="280" y="273"/>
                  </a:lnTo>
                  <a:lnTo>
                    <a:pt x="278" y="273"/>
                  </a:lnTo>
                  <a:lnTo>
                    <a:pt x="276" y="273"/>
                  </a:lnTo>
                  <a:lnTo>
                    <a:pt x="275" y="273"/>
                  </a:lnTo>
                  <a:lnTo>
                    <a:pt x="275" y="271"/>
                  </a:lnTo>
                  <a:lnTo>
                    <a:pt x="273" y="271"/>
                  </a:lnTo>
                  <a:lnTo>
                    <a:pt x="273" y="269"/>
                  </a:lnTo>
                  <a:lnTo>
                    <a:pt x="271" y="269"/>
                  </a:lnTo>
                  <a:lnTo>
                    <a:pt x="269" y="267"/>
                  </a:lnTo>
                  <a:lnTo>
                    <a:pt x="267" y="267"/>
                  </a:lnTo>
                  <a:lnTo>
                    <a:pt x="267" y="265"/>
                  </a:lnTo>
                  <a:lnTo>
                    <a:pt x="265" y="265"/>
                  </a:lnTo>
                  <a:lnTo>
                    <a:pt x="265" y="263"/>
                  </a:lnTo>
                  <a:lnTo>
                    <a:pt x="263" y="263"/>
                  </a:lnTo>
                  <a:lnTo>
                    <a:pt x="263" y="261"/>
                  </a:lnTo>
                  <a:lnTo>
                    <a:pt x="261" y="261"/>
                  </a:lnTo>
                  <a:lnTo>
                    <a:pt x="259" y="259"/>
                  </a:lnTo>
                  <a:lnTo>
                    <a:pt x="259" y="261"/>
                  </a:lnTo>
                  <a:lnTo>
                    <a:pt x="257" y="261"/>
                  </a:lnTo>
                  <a:lnTo>
                    <a:pt x="255" y="261"/>
                  </a:lnTo>
                  <a:lnTo>
                    <a:pt x="253" y="259"/>
                  </a:lnTo>
                  <a:lnTo>
                    <a:pt x="252" y="259"/>
                  </a:lnTo>
                  <a:lnTo>
                    <a:pt x="250" y="259"/>
                  </a:lnTo>
                  <a:lnTo>
                    <a:pt x="248" y="259"/>
                  </a:lnTo>
                  <a:lnTo>
                    <a:pt x="246" y="257"/>
                  </a:lnTo>
                  <a:lnTo>
                    <a:pt x="244" y="257"/>
                  </a:lnTo>
                  <a:lnTo>
                    <a:pt x="242" y="257"/>
                  </a:lnTo>
                  <a:lnTo>
                    <a:pt x="240" y="255"/>
                  </a:lnTo>
                  <a:lnTo>
                    <a:pt x="238" y="255"/>
                  </a:lnTo>
                  <a:lnTo>
                    <a:pt x="236" y="253"/>
                  </a:lnTo>
                  <a:lnTo>
                    <a:pt x="234" y="252"/>
                  </a:lnTo>
                  <a:lnTo>
                    <a:pt x="234" y="250"/>
                  </a:lnTo>
                  <a:lnTo>
                    <a:pt x="232" y="250"/>
                  </a:lnTo>
                  <a:lnTo>
                    <a:pt x="234" y="250"/>
                  </a:lnTo>
                  <a:lnTo>
                    <a:pt x="232" y="250"/>
                  </a:lnTo>
                  <a:lnTo>
                    <a:pt x="232" y="248"/>
                  </a:lnTo>
                  <a:lnTo>
                    <a:pt x="228" y="246"/>
                  </a:lnTo>
                  <a:lnTo>
                    <a:pt x="227" y="244"/>
                  </a:lnTo>
                  <a:lnTo>
                    <a:pt x="225" y="244"/>
                  </a:lnTo>
                  <a:lnTo>
                    <a:pt x="223" y="242"/>
                  </a:lnTo>
                  <a:lnTo>
                    <a:pt x="221" y="242"/>
                  </a:lnTo>
                  <a:lnTo>
                    <a:pt x="221" y="240"/>
                  </a:lnTo>
                  <a:lnTo>
                    <a:pt x="219" y="240"/>
                  </a:lnTo>
                  <a:lnTo>
                    <a:pt x="217" y="240"/>
                  </a:lnTo>
                  <a:lnTo>
                    <a:pt x="215" y="240"/>
                  </a:lnTo>
                  <a:lnTo>
                    <a:pt x="215" y="238"/>
                  </a:lnTo>
                  <a:lnTo>
                    <a:pt x="213" y="238"/>
                  </a:lnTo>
                  <a:lnTo>
                    <a:pt x="213" y="236"/>
                  </a:lnTo>
                  <a:lnTo>
                    <a:pt x="211" y="236"/>
                  </a:lnTo>
                  <a:lnTo>
                    <a:pt x="211" y="234"/>
                  </a:lnTo>
                  <a:lnTo>
                    <a:pt x="211" y="232"/>
                  </a:lnTo>
                  <a:lnTo>
                    <a:pt x="209" y="232"/>
                  </a:lnTo>
                  <a:lnTo>
                    <a:pt x="207" y="230"/>
                  </a:lnTo>
                  <a:lnTo>
                    <a:pt x="207" y="229"/>
                  </a:lnTo>
                  <a:lnTo>
                    <a:pt x="205" y="229"/>
                  </a:lnTo>
                  <a:lnTo>
                    <a:pt x="205" y="227"/>
                  </a:lnTo>
                  <a:lnTo>
                    <a:pt x="204" y="227"/>
                  </a:lnTo>
                  <a:lnTo>
                    <a:pt x="204" y="225"/>
                  </a:lnTo>
                  <a:lnTo>
                    <a:pt x="204" y="223"/>
                  </a:lnTo>
                  <a:lnTo>
                    <a:pt x="204" y="221"/>
                  </a:lnTo>
                  <a:lnTo>
                    <a:pt x="202" y="221"/>
                  </a:lnTo>
                  <a:lnTo>
                    <a:pt x="202" y="219"/>
                  </a:lnTo>
                  <a:lnTo>
                    <a:pt x="204" y="219"/>
                  </a:lnTo>
                  <a:lnTo>
                    <a:pt x="204" y="217"/>
                  </a:lnTo>
                  <a:lnTo>
                    <a:pt x="205" y="217"/>
                  </a:lnTo>
                  <a:lnTo>
                    <a:pt x="207" y="217"/>
                  </a:lnTo>
                  <a:lnTo>
                    <a:pt x="209" y="217"/>
                  </a:lnTo>
                  <a:lnTo>
                    <a:pt x="209" y="215"/>
                  </a:lnTo>
                  <a:lnTo>
                    <a:pt x="207" y="215"/>
                  </a:lnTo>
                  <a:lnTo>
                    <a:pt x="207" y="213"/>
                  </a:lnTo>
                  <a:lnTo>
                    <a:pt x="205" y="213"/>
                  </a:lnTo>
                  <a:lnTo>
                    <a:pt x="204" y="213"/>
                  </a:lnTo>
                  <a:lnTo>
                    <a:pt x="205" y="213"/>
                  </a:lnTo>
                  <a:lnTo>
                    <a:pt x="205" y="211"/>
                  </a:lnTo>
                  <a:lnTo>
                    <a:pt x="207" y="209"/>
                  </a:lnTo>
                  <a:lnTo>
                    <a:pt x="209" y="209"/>
                  </a:lnTo>
                  <a:lnTo>
                    <a:pt x="209" y="207"/>
                  </a:lnTo>
                  <a:lnTo>
                    <a:pt x="209" y="205"/>
                  </a:lnTo>
                  <a:lnTo>
                    <a:pt x="209" y="204"/>
                  </a:lnTo>
                  <a:lnTo>
                    <a:pt x="209" y="202"/>
                  </a:lnTo>
                  <a:lnTo>
                    <a:pt x="209" y="200"/>
                  </a:lnTo>
                  <a:lnTo>
                    <a:pt x="207" y="200"/>
                  </a:lnTo>
                  <a:lnTo>
                    <a:pt x="205" y="200"/>
                  </a:lnTo>
                  <a:lnTo>
                    <a:pt x="205" y="198"/>
                  </a:lnTo>
                  <a:lnTo>
                    <a:pt x="204" y="196"/>
                  </a:lnTo>
                  <a:lnTo>
                    <a:pt x="202" y="192"/>
                  </a:lnTo>
                  <a:lnTo>
                    <a:pt x="202" y="188"/>
                  </a:lnTo>
                  <a:lnTo>
                    <a:pt x="202" y="186"/>
                  </a:lnTo>
                  <a:lnTo>
                    <a:pt x="202" y="184"/>
                  </a:lnTo>
                  <a:lnTo>
                    <a:pt x="202" y="182"/>
                  </a:lnTo>
                  <a:lnTo>
                    <a:pt x="200" y="182"/>
                  </a:lnTo>
                  <a:lnTo>
                    <a:pt x="200" y="181"/>
                  </a:lnTo>
                  <a:lnTo>
                    <a:pt x="198" y="181"/>
                  </a:lnTo>
                  <a:lnTo>
                    <a:pt x="198" y="179"/>
                  </a:lnTo>
                  <a:lnTo>
                    <a:pt x="196" y="179"/>
                  </a:lnTo>
                  <a:lnTo>
                    <a:pt x="198" y="177"/>
                  </a:lnTo>
                  <a:lnTo>
                    <a:pt x="196" y="177"/>
                  </a:lnTo>
                  <a:lnTo>
                    <a:pt x="196" y="179"/>
                  </a:lnTo>
                  <a:lnTo>
                    <a:pt x="194" y="175"/>
                  </a:lnTo>
                  <a:lnTo>
                    <a:pt x="192" y="175"/>
                  </a:lnTo>
                  <a:lnTo>
                    <a:pt x="192" y="173"/>
                  </a:lnTo>
                  <a:lnTo>
                    <a:pt x="190" y="171"/>
                  </a:lnTo>
                  <a:lnTo>
                    <a:pt x="188" y="169"/>
                  </a:lnTo>
                  <a:lnTo>
                    <a:pt x="188" y="167"/>
                  </a:lnTo>
                  <a:lnTo>
                    <a:pt x="186" y="167"/>
                  </a:lnTo>
                  <a:lnTo>
                    <a:pt x="186" y="165"/>
                  </a:lnTo>
                  <a:lnTo>
                    <a:pt x="184" y="165"/>
                  </a:lnTo>
                  <a:lnTo>
                    <a:pt x="184" y="163"/>
                  </a:lnTo>
                  <a:lnTo>
                    <a:pt x="182" y="161"/>
                  </a:lnTo>
                  <a:lnTo>
                    <a:pt x="182" y="159"/>
                  </a:lnTo>
                  <a:lnTo>
                    <a:pt x="180" y="157"/>
                  </a:lnTo>
                  <a:lnTo>
                    <a:pt x="179" y="157"/>
                  </a:lnTo>
                  <a:lnTo>
                    <a:pt x="179" y="156"/>
                  </a:lnTo>
                  <a:lnTo>
                    <a:pt x="175" y="156"/>
                  </a:lnTo>
                  <a:lnTo>
                    <a:pt x="175" y="154"/>
                  </a:lnTo>
                  <a:lnTo>
                    <a:pt x="173" y="154"/>
                  </a:lnTo>
                  <a:lnTo>
                    <a:pt x="173" y="152"/>
                  </a:lnTo>
                  <a:lnTo>
                    <a:pt x="169" y="150"/>
                  </a:lnTo>
                  <a:lnTo>
                    <a:pt x="167" y="148"/>
                  </a:lnTo>
                  <a:lnTo>
                    <a:pt x="169" y="148"/>
                  </a:lnTo>
                  <a:lnTo>
                    <a:pt x="169" y="150"/>
                  </a:lnTo>
                  <a:lnTo>
                    <a:pt x="173" y="152"/>
                  </a:lnTo>
                  <a:lnTo>
                    <a:pt x="173" y="150"/>
                  </a:lnTo>
                  <a:lnTo>
                    <a:pt x="173" y="148"/>
                  </a:lnTo>
                  <a:lnTo>
                    <a:pt x="171" y="148"/>
                  </a:lnTo>
                  <a:lnTo>
                    <a:pt x="173" y="148"/>
                  </a:lnTo>
                  <a:lnTo>
                    <a:pt x="171" y="150"/>
                  </a:lnTo>
                  <a:lnTo>
                    <a:pt x="169" y="148"/>
                  </a:lnTo>
                  <a:lnTo>
                    <a:pt x="169" y="150"/>
                  </a:lnTo>
                  <a:lnTo>
                    <a:pt x="169" y="148"/>
                  </a:lnTo>
                  <a:lnTo>
                    <a:pt x="167" y="148"/>
                  </a:lnTo>
                  <a:lnTo>
                    <a:pt x="167" y="146"/>
                  </a:lnTo>
                  <a:lnTo>
                    <a:pt x="165" y="146"/>
                  </a:lnTo>
                  <a:lnTo>
                    <a:pt x="167" y="146"/>
                  </a:lnTo>
                  <a:lnTo>
                    <a:pt x="167" y="148"/>
                  </a:lnTo>
                  <a:lnTo>
                    <a:pt x="165" y="146"/>
                  </a:lnTo>
                  <a:lnTo>
                    <a:pt x="165" y="144"/>
                  </a:lnTo>
                  <a:lnTo>
                    <a:pt x="163" y="144"/>
                  </a:lnTo>
                  <a:lnTo>
                    <a:pt x="165" y="144"/>
                  </a:lnTo>
                  <a:lnTo>
                    <a:pt x="165" y="142"/>
                  </a:lnTo>
                  <a:lnTo>
                    <a:pt x="165" y="140"/>
                  </a:lnTo>
                  <a:lnTo>
                    <a:pt x="163" y="140"/>
                  </a:lnTo>
                  <a:lnTo>
                    <a:pt x="165" y="142"/>
                  </a:lnTo>
                  <a:lnTo>
                    <a:pt x="163" y="142"/>
                  </a:lnTo>
                  <a:lnTo>
                    <a:pt x="163" y="144"/>
                  </a:lnTo>
                  <a:lnTo>
                    <a:pt x="163" y="142"/>
                  </a:lnTo>
                  <a:lnTo>
                    <a:pt x="163" y="144"/>
                  </a:lnTo>
                  <a:lnTo>
                    <a:pt x="163" y="142"/>
                  </a:lnTo>
                  <a:lnTo>
                    <a:pt x="161" y="140"/>
                  </a:lnTo>
                  <a:lnTo>
                    <a:pt x="161" y="138"/>
                  </a:lnTo>
                  <a:lnTo>
                    <a:pt x="159" y="138"/>
                  </a:lnTo>
                  <a:lnTo>
                    <a:pt x="161" y="138"/>
                  </a:lnTo>
                  <a:lnTo>
                    <a:pt x="161" y="140"/>
                  </a:lnTo>
                  <a:lnTo>
                    <a:pt x="163" y="140"/>
                  </a:lnTo>
                  <a:lnTo>
                    <a:pt x="161" y="140"/>
                  </a:lnTo>
                  <a:lnTo>
                    <a:pt x="163" y="140"/>
                  </a:lnTo>
                  <a:lnTo>
                    <a:pt x="163" y="138"/>
                  </a:lnTo>
                  <a:lnTo>
                    <a:pt x="163" y="140"/>
                  </a:lnTo>
                  <a:lnTo>
                    <a:pt x="165" y="140"/>
                  </a:lnTo>
                  <a:lnTo>
                    <a:pt x="163" y="138"/>
                  </a:lnTo>
                  <a:lnTo>
                    <a:pt x="161" y="138"/>
                  </a:lnTo>
                  <a:lnTo>
                    <a:pt x="161" y="136"/>
                  </a:lnTo>
                  <a:lnTo>
                    <a:pt x="159" y="136"/>
                  </a:lnTo>
                  <a:lnTo>
                    <a:pt x="159" y="138"/>
                  </a:lnTo>
                  <a:lnTo>
                    <a:pt x="159" y="136"/>
                  </a:lnTo>
                  <a:lnTo>
                    <a:pt x="159" y="134"/>
                  </a:lnTo>
                  <a:lnTo>
                    <a:pt x="159" y="136"/>
                  </a:lnTo>
                  <a:lnTo>
                    <a:pt x="157" y="138"/>
                  </a:lnTo>
                  <a:lnTo>
                    <a:pt x="159" y="136"/>
                  </a:lnTo>
                  <a:lnTo>
                    <a:pt x="157" y="136"/>
                  </a:lnTo>
                  <a:lnTo>
                    <a:pt x="157" y="134"/>
                  </a:lnTo>
                  <a:lnTo>
                    <a:pt x="156" y="134"/>
                  </a:lnTo>
                  <a:lnTo>
                    <a:pt x="154" y="134"/>
                  </a:lnTo>
                  <a:lnTo>
                    <a:pt x="156" y="134"/>
                  </a:lnTo>
                  <a:lnTo>
                    <a:pt x="154" y="133"/>
                  </a:lnTo>
                  <a:lnTo>
                    <a:pt x="152" y="133"/>
                  </a:lnTo>
                  <a:lnTo>
                    <a:pt x="154" y="133"/>
                  </a:lnTo>
                  <a:lnTo>
                    <a:pt x="152" y="133"/>
                  </a:lnTo>
                  <a:lnTo>
                    <a:pt x="152" y="131"/>
                  </a:lnTo>
                  <a:lnTo>
                    <a:pt x="150" y="131"/>
                  </a:lnTo>
                  <a:lnTo>
                    <a:pt x="150" y="133"/>
                  </a:lnTo>
                  <a:lnTo>
                    <a:pt x="150" y="131"/>
                  </a:lnTo>
                  <a:lnTo>
                    <a:pt x="148" y="131"/>
                  </a:lnTo>
                  <a:lnTo>
                    <a:pt x="148" y="133"/>
                  </a:lnTo>
                  <a:lnTo>
                    <a:pt x="148" y="131"/>
                  </a:lnTo>
                  <a:lnTo>
                    <a:pt x="150" y="131"/>
                  </a:lnTo>
                  <a:lnTo>
                    <a:pt x="150" y="129"/>
                  </a:lnTo>
                  <a:lnTo>
                    <a:pt x="152" y="129"/>
                  </a:lnTo>
                  <a:lnTo>
                    <a:pt x="150" y="127"/>
                  </a:lnTo>
                  <a:lnTo>
                    <a:pt x="152" y="127"/>
                  </a:lnTo>
                  <a:lnTo>
                    <a:pt x="150" y="127"/>
                  </a:lnTo>
                  <a:lnTo>
                    <a:pt x="150" y="129"/>
                  </a:lnTo>
                  <a:lnTo>
                    <a:pt x="148" y="129"/>
                  </a:lnTo>
                  <a:lnTo>
                    <a:pt x="148" y="131"/>
                  </a:lnTo>
                  <a:lnTo>
                    <a:pt x="148" y="129"/>
                  </a:lnTo>
                  <a:lnTo>
                    <a:pt x="148" y="131"/>
                  </a:lnTo>
                  <a:lnTo>
                    <a:pt x="146" y="131"/>
                  </a:lnTo>
                  <a:lnTo>
                    <a:pt x="146" y="129"/>
                  </a:lnTo>
                  <a:lnTo>
                    <a:pt x="144" y="129"/>
                  </a:lnTo>
                  <a:lnTo>
                    <a:pt x="146" y="129"/>
                  </a:lnTo>
                  <a:lnTo>
                    <a:pt x="146" y="131"/>
                  </a:lnTo>
                  <a:lnTo>
                    <a:pt x="146" y="129"/>
                  </a:lnTo>
                  <a:lnTo>
                    <a:pt x="144" y="129"/>
                  </a:lnTo>
                  <a:lnTo>
                    <a:pt x="142" y="129"/>
                  </a:lnTo>
                  <a:lnTo>
                    <a:pt x="144" y="129"/>
                  </a:lnTo>
                  <a:lnTo>
                    <a:pt x="144" y="127"/>
                  </a:lnTo>
                  <a:lnTo>
                    <a:pt x="142" y="127"/>
                  </a:lnTo>
                  <a:lnTo>
                    <a:pt x="142" y="129"/>
                  </a:lnTo>
                  <a:lnTo>
                    <a:pt x="142" y="127"/>
                  </a:lnTo>
                  <a:lnTo>
                    <a:pt x="142" y="125"/>
                  </a:lnTo>
                  <a:lnTo>
                    <a:pt x="142" y="123"/>
                  </a:lnTo>
                  <a:lnTo>
                    <a:pt x="142" y="121"/>
                  </a:lnTo>
                  <a:lnTo>
                    <a:pt x="144" y="121"/>
                  </a:lnTo>
                  <a:lnTo>
                    <a:pt x="144" y="119"/>
                  </a:lnTo>
                  <a:lnTo>
                    <a:pt x="144" y="117"/>
                  </a:lnTo>
                  <a:lnTo>
                    <a:pt x="144" y="119"/>
                  </a:lnTo>
                  <a:lnTo>
                    <a:pt x="146" y="117"/>
                  </a:lnTo>
                  <a:lnTo>
                    <a:pt x="148" y="119"/>
                  </a:lnTo>
                  <a:lnTo>
                    <a:pt x="148" y="117"/>
                  </a:lnTo>
                  <a:lnTo>
                    <a:pt x="146" y="117"/>
                  </a:lnTo>
                  <a:lnTo>
                    <a:pt x="146" y="115"/>
                  </a:lnTo>
                  <a:lnTo>
                    <a:pt x="146" y="117"/>
                  </a:lnTo>
                  <a:lnTo>
                    <a:pt x="144" y="117"/>
                  </a:lnTo>
                  <a:lnTo>
                    <a:pt x="146" y="115"/>
                  </a:lnTo>
                  <a:lnTo>
                    <a:pt x="144" y="115"/>
                  </a:lnTo>
                  <a:lnTo>
                    <a:pt x="144" y="113"/>
                  </a:lnTo>
                  <a:lnTo>
                    <a:pt x="144" y="111"/>
                  </a:lnTo>
                  <a:lnTo>
                    <a:pt x="142" y="111"/>
                  </a:lnTo>
                  <a:lnTo>
                    <a:pt x="142" y="109"/>
                  </a:lnTo>
                  <a:lnTo>
                    <a:pt x="142" y="111"/>
                  </a:lnTo>
                  <a:lnTo>
                    <a:pt x="142" y="109"/>
                  </a:lnTo>
                  <a:lnTo>
                    <a:pt x="140" y="109"/>
                  </a:lnTo>
                  <a:lnTo>
                    <a:pt x="140" y="111"/>
                  </a:lnTo>
                  <a:lnTo>
                    <a:pt x="140" y="109"/>
                  </a:lnTo>
                  <a:lnTo>
                    <a:pt x="138" y="109"/>
                  </a:lnTo>
                  <a:lnTo>
                    <a:pt x="138" y="111"/>
                  </a:lnTo>
                  <a:lnTo>
                    <a:pt x="138" y="109"/>
                  </a:lnTo>
                  <a:lnTo>
                    <a:pt x="136" y="109"/>
                  </a:lnTo>
                  <a:lnTo>
                    <a:pt x="134" y="108"/>
                  </a:lnTo>
                  <a:lnTo>
                    <a:pt x="134" y="106"/>
                  </a:lnTo>
                  <a:lnTo>
                    <a:pt x="134" y="104"/>
                  </a:lnTo>
                  <a:lnTo>
                    <a:pt x="134" y="106"/>
                  </a:lnTo>
                  <a:lnTo>
                    <a:pt x="134" y="104"/>
                  </a:lnTo>
                  <a:lnTo>
                    <a:pt x="134" y="102"/>
                  </a:lnTo>
                  <a:lnTo>
                    <a:pt x="132" y="102"/>
                  </a:lnTo>
                  <a:lnTo>
                    <a:pt x="132" y="104"/>
                  </a:lnTo>
                  <a:lnTo>
                    <a:pt x="131" y="104"/>
                  </a:lnTo>
                  <a:lnTo>
                    <a:pt x="131" y="102"/>
                  </a:lnTo>
                  <a:lnTo>
                    <a:pt x="129" y="102"/>
                  </a:lnTo>
                  <a:lnTo>
                    <a:pt x="127" y="102"/>
                  </a:lnTo>
                  <a:lnTo>
                    <a:pt x="127" y="100"/>
                  </a:lnTo>
                  <a:lnTo>
                    <a:pt x="125" y="100"/>
                  </a:lnTo>
                  <a:lnTo>
                    <a:pt x="127" y="100"/>
                  </a:lnTo>
                  <a:lnTo>
                    <a:pt x="125" y="98"/>
                  </a:lnTo>
                  <a:lnTo>
                    <a:pt x="125" y="96"/>
                  </a:lnTo>
                  <a:lnTo>
                    <a:pt x="123" y="96"/>
                  </a:lnTo>
                  <a:lnTo>
                    <a:pt x="123" y="94"/>
                  </a:lnTo>
                  <a:lnTo>
                    <a:pt x="123" y="92"/>
                  </a:lnTo>
                  <a:lnTo>
                    <a:pt x="125" y="92"/>
                  </a:lnTo>
                  <a:lnTo>
                    <a:pt x="123" y="92"/>
                  </a:lnTo>
                  <a:lnTo>
                    <a:pt x="125" y="92"/>
                  </a:lnTo>
                  <a:lnTo>
                    <a:pt x="123" y="92"/>
                  </a:lnTo>
                  <a:lnTo>
                    <a:pt x="123" y="90"/>
                  </a:lnTo>
                  <a:lnTo>
                    <a:pt x="125" y="90"/>
                  </a:lnTo>
                  <a:lnTo>
                    <a:pt x="125" y="88"/>
                  </a:lnTo>
                  <a:lnTo>
                    <a:pt x="123" y="88"/>
                  </a:lnTo>
                  <a:lnTo>
                    <a:pt x="121" y="88"/>
                  </a:lnTo>
                  <a:lnTo>
                    <a:pt x="119" y="88"/>
                  </a:lnTo>
                  <a:lnTo>
                    <a:pt x="121" y="88"/>
                  </a:lnTo>
                  <a:lnTo>
                    <a:pt x="119" y="88"/>
                  </a:lnTo>
                  <a:lnTo>
                    <a:pt x="119" y="86"/>
                  </a:lnTo>
                  <a:lnTo>
                    <a:pt x="119" y="88"/>
                  </a:lnTo>
                  <a:lnTo>
                    <a:pt x="119" y="90"/>
                  </a:lnTo>
                  <a:lnTo>
                    <a:pt x="119" y="88"/>
                  </a:lnTo>
                  <a:lnTo>
                    <a:pt x="117" y="88"/>
                  </a:lnTo>
                  <a:lnTo>
                    <a:pt x="117" y="86"/>
                  </a:lnTo>
                  <a:lnTo>
                    <a:pt x="117" y="88"/>
                  </a:lnTo>
                  <a:lnTo>
                    <a:pt x="115" y="88"/>
                  </a:lnTo>
                  <a:lnTo>
                    <a:pt x="115" y="86"/>
                  </a:lnTo>
                  <a:lnTo>
                    <a:pt x="113" y="86"/>
                  </a:lnTo>
                  <a:lnTo>
                    <a:pt x="113" y="85"/>
                  </a:lnTo>
                  <a:lnTo>
                    <a:pt x="111" y="85"/>
                  </a:lnTo>
                  <a:lnTo>
                    <a:pt x="111" y="83"/>
                  </a:lnTo>
                  <a:lnTo>
                    <a:pt x="109" y="81"/>
                  </a:lnTo>
                  <a:lnTo>
                    <a:pt x="109" y="79"/>
                  </a:lnTo>
                  <a:lnTo>
                    <a:pt x="108" y="79"/>
                  </a:lnTo>
                  <a:lnTo>
                    <a:pt x="106" y="79"/>
                  </a:lnTo>
                  <a:lnTo>
                    <a:pt x="106" y="77"/>
                  </a:lnTo>
                  <a:lnTo>
                    <a:pt x="102" y="73"/>
                  </a:lnTo>
                  <a:lnTo>
                    <a:pt x="104" y="73"/>
                  </a:lnTo>
                  <a:lnTo>
                    <a:pt x="102" y="73"/>
                  </a:lnTo>
                  <a:lnTo>
                    <a:pt x="102" y="71"/>
                  </a:lnTo>
                  <a:lnTo>
                    <a:pt x="100" y="71"/>
                  </a:lnTo>
                  <a:lnTo>
                    <a:pt x="100" y="69"/>
                  </a:lnTo>
                  <a:lnTo>
                    <a:pt x="98" y="69"/>
                  </a:lnTo>
                  <a:lnTo>
                    <a:pt x="98" y="67"/>
                  </a:lnTo>
                  <a:lnTo>
                    <a:pt x="98" y="65"/>
                  </a:lnTo>
                  <a:lnTo>
                    <a:pt x="98" y="63"/>
                  </a:lnTo>
                  <a:lnTo>
                    <a:pt x="96" y="63"/>
                  </a:lnTo>
                  <a:lnTo>
                    <a:pt x="94" y="63"/>
                  </a:lnTo>
                  <a:lnTo>
                    <a:pt x="94" y="62"/>
                  </a:lnTo>
                  <a:lnTo>
                    <a:pt x="96" y="60"/>
                  </a:lnTo>
                  <a:lnTo>
                    <a:pt x="94" y="60"/>
                  </a:lnTo>
                  <a:lnTo>
                    <a:pt x="94" y="58"/>
                  </a:lnTo>
                  <a:lnTo>
                    <a:pt x="92" y="58"/>
                  </a:lnTo>
                  <a:lnTo>
                    <a:pt x="92" y="56"/>
                  </a:lnTo>
                  <a:lnTo>
                    <a:pt x="92" y="54"/>
                  </a:lnTo>
                  <a:lnTo>
                    <a:pt x="90" y="54"/>
                  </a:lnTo>
                  <a:lnTo>
                    <a:pt x="90" y="52"/>
                  </a:lnTo>
                  <a:lnTo>
                    <a:pt x="88" y="52"/>
                  </a:lnTo>
                  <a:lnTo>
                    <a:pt x="90" y="52"/>
                  </a:lnTo>
                  <a:lnTo>
                    <a:pt x="88" y="52"/>
                  </a:lnTo>
                  <a:lnTo>
                    <a:pt x="90" y="50"/>
                  </a:lnTo>
                  <a:lnTo>
                    <a:pt x="88" y="50"/>
                  </a:lnTo>
                  <a:lnTo>
                    <a:pt x="88" y="48"/>
                  </a:lnTo>
                  <a:lnTo>
                    <a:pt x="88" y="46"/>
                  </a:lnTo>
                  <a:lnTo>
                    <a:pt x="88" y="44"/>
                  </a:lnTo>
                  <a:lnTo>
                    <a:pt x="88" y="42"/>
                  </a:lnTo>
                  <a:lnTo>
                    <a:pt x="86" y="42"/>
                  </a:lnTo>
                  <a:lnTo>
                    <a:pt x="84" y="40"/>
                  </a:lnTo>
                  <a:lnTo>
                    <a:pt x="84" y="38"/>
                  </a:lnTo>
                  <a:lnTo>
                    <a:pt x="83" y="37"/>
                  </a:lnTo>
                  <a:lnTo>
                    <a:pt x="83" y="35"/>
                  </a:lnTo>
                  <a:lnTo>
                    <a:pt x="84" y="33"/>
                  </a:lnTo>
                  <a:lnTo>
                    <a:pt x="83" y="31"/>
                  </a:lnTo>
                  <a:lnTo>
                    <a:pt x="84" y="31"/>
                  </a:lnTo>
                  <a:lnTo>
                    <a:pt x="84" y="33"/>
                  </a:lnTo>
                  <a:lnTo>
                    <a:pt x="84" y="31"/>
                  </a:lnTo>
                  <a:lnTo>
                    <a:pt x="84" y="29"/>
                  </a:lnTo>
                  <a:lnTo>
                    <a:pt x="83" y="27"/>
                  </a:lnTo>
                  <a:lnTo>
                    <a:pt x="83" y="29"/>
                  </a:lnTo>
                  <a:lnTo>
                    <a:pt x="83" y="27"/>
                  </a:lnTo>
                  <a:lnTo>
                    <a:pt x="81" y="27"/>
                  </a:lnTo>
                  <a:lnTo>
                    <a:pt x="79" y="27"/>
                  </a:lnTo>
                  <a:lnTo>
                    <a:pt x="77" y="27"/>
                  </a:lnTo>
                  <a:lnTo>
                    <a:pt x="77" y="25"/>
                  </a:lnTo>
                  <a:lnTo>
                    <a:pt x="75" y="25"/>
                  </a:lnTo>
                  <a:lnTo>
                    <a:pt x="75" y="23"/>
                  </a:lnTo>
                  <a:lnTo>
                    <a:pt x="73" y="21"/>
                  </a:lnTo>
                  <a:lnTo>
                    <a:pt x="71" y="21"/>
                  </a:lnTo>
                  <a:lnTo>
                    <a:pt x="69" y="21"/>
                  </a:lnTo>
                  <a:lnTo>
                    <a:pt x="69" y="19"/>
                  </a:lnTo>
                  <a:lnTo>
                    <a:pt x="69" y="21"/>
                  </a:lnTo>
                  <a:lnTo>
                    <a:pt x="69" y="23"/>
                  </a:lnTo>
                  <a:lnTo>
                    <a:pt x="67" y="23"/>
                  </a:lnTo>
                  <a:lnTo>
                    <a:pt x="65" y="23"/>
                  </a:lnTo>
                  <a:lnTo>
                    <a:pt x="65" y="21"/>
                  </a:lnTo>
                  <a:lnTo>
                    <a:pt x="63" y="21"/>
                  </a:lnTo>
                  <a:lnTo>
                    <a:pt x="63" y="19"/>
                  </a:lnTo>
                  <a:lnTo>
                    <a:pt x="61" y="19"/>
                  </a:lnTo>
                  <a:lnTo>
                    <a:pt x="60" y="17"/>
                  </a:lnTo>
                  <a:lnTo>
                    <a:pt x="58" y="17"/>
                  </a:lnTo>
                  <a:lnTo>
                    <a:pt x="56" y="17"/>
                  </a:lnTo>
                  <a:lnTo>
                    <a:pt x="56" y="15"/>
                  </a:lnTo>
                  <a:lnTo>
                    <a:pt x="54" y="15"/>
                  </a:lnTo>
                  <a:lnTo>
                    <a:pt x="54" y="14"/>
                  </a:lnTo>
                  <a:lnTo>
                    <a:pt x="52" y="14"/>
                  </a:lnTo>
                  <a:lnTo>
                    <a:pt x="54" y="14"/>
                  </a:lnTo>
                  <a:lnTo>
                    <a:pt x="54" y="15"/>
                  </a:lnTo>
                  <a:lnTo>
                    <a:pt x="56" y="15"/>
                  </a:lnTo>
                  <a:lnTo>
                    <a:pt x="56" y="17"/>
                  </a:lnTo>
                  <a:lnTo>
                    <a:pt x="56" y="19"/>
                  </a:lnTo>
                  <a:lnTo>
                    <a:pt x="58" y="19"/>
                  </a:lnTo>
                  <a:lnTo>
                    <a:pt x="56" y="21"/>
                  </a:lnTo>
                  <a:lnTo>
                    <a:pt x="56" y="25"/>
                  </a:lnTo>
                  <a:lnTo>
                    <a:pt x="56" y="27"/>
                  </a:lnTo>
                  <a:lnTo>
                    <a:pt x="56" y="29"/>
                  </a:lnTo>
                  <a:lnTo>
                    <a:pt x="56" y="31"/>
                  </a:lnTo>
                  <a:lnTo>
                    <a:pt x="56" y="33"/>
                  </a:lnTo>
                  <a:lnTo>
                    <a:pt x="58" y="33"/>
                  </a:lnTo>
                  <a:lnTo>
                    <a:pt x="58" y="35"/>
                  </a:lnTo>
                  <a:lnTo>
                    <a:pt x="58" y="37"/>
                  </a:lnTo>
                  <a:lnTo>
                    <a:pt x="58" y="38"/>
                  </a:lnTo>
                  <a:lnTo>
                    <a:pt x="60" y="40"/>
                  </a:lnTo>
                  <a:lnTo>
                    <a:pt x="60" y="42"/>
                  </a:lnTo>
                  <a:lnTo>
                    <a:pt x="60" y="44"/>
                  </a:lnTo>
                  <a:lnTo>
                    <a:pt x="60" y="46"/>
                  </a:lnTo>
                  <a:lnTo>
                    <a:pt x="60" y="48"/>
                  </a:lnTo>
                  <a:lnTo>
                    <a:pt x="60" y="50"/>
                  </a:lnTo>
                  <a:lnTo>
                    <a:pt x="61" y="50"/>
                  </a:lnTo>
                  <a:lnTo>
                    <a:pt x="61" y="52"/>
                  </a:lnTo>
                  <a:lnTo>
                    <a:pt x="63" y="52"/>
                  </a:lnTo>
                  <a:lnTo>
                    <a:pt x="63" y="54"/>
                  </a:lnTo>
                  <a:lnTo>
                    <a:pt x="63" y="56"/>
                  </a:lnTo>
                  <a:lnTo>
                    <a:pt x="65" y="56"/>
                  </a:lnTo>
                  <a:lnTo>
                    <a:pt x="65" y="54"/>
                  </a:lnTo>
                  <a:lnTo>
                    <a:pt x="65" y="56"/>
                  </a:lnTo>
                  <a:lnTo>
                    <a:pt x="67" y="56"/>
                  </a:lnTo>
                  <a:lnTo>
                    <a:pt x="67" y="58"/>
                  </a:lnTo>
                  <a:lnTo>
                    <a:pt x="69" y="58"/>
                  </a:lnTo>
                  <a:lnTo>
                    <a:pt x="69" y="60"/>
                  </a:lnTo>
                  <a:lnTo>
                    <a:pt x="71" y="60"/>
                  </a:lnTo>
                  <a:lnTo>
                    <a:pt x="71" y="62"/>
                  </a:lnTo>
                  <a:lnTo>
                    <a:pt x="73" y="62"/>
                  </a:lnTo>
                  <a:lnTo>
                    <a:pt x="75" y="63"/>
                  </a:lnTo>
                  <a:lnTo>
                    <a:pt x="75" y="65"/>
                  </a:lnTo>
                  <a:lnTo>
                    <a:pt x="77" y="67"/>
                  </a:lnTo>
                  <a:lnTo>
                    <a:pt x="77" y="69"/>
                  </a:lnTo>
                  <a:lnTo>
                    <a:pt x="77" y="71"/>
                  </a:lnTo>
                  <a:lnTo>
                    <a:pt x="77" y="69"/>
                  </a:lnTo>
                  <a:lnTo>
                    <a:pt x="79" y="69"/>
                  </a:lnTo>
                  <a:lnTo>
                    <a:pt x="79" y="71"/>
                  </a:lnTo>
                  <a:lnTo>
                    <a:pt x="79" y="73"/>
                  </a:lnTo>
                  <a:lnTo>
                    <a:pt x="81" y="73"/>
                  </a:lnTo>
                  <a:lnTo>
                    <a:pt x="81" y="71"/>
                  </a:lnTo>
                  <a:lnTo>
                    <a:pt x="83" y="71"/>
                  </a:lnTo>
                  <a:lnTo>
                    <a:pt x="83" y="73"/>
                  </a:lnTo>
                  <a:lnTo>
                    <a:pt x="83" y="75"/>
                  </a:lnTo>
                  <a:lnTo>
                    <a:pt x="83" y="77"/>
                  </a:lnTo>
                  <a:lnTo>
                    <a:pt x="84" y="77"/>
                  </a:lnTo>
                  <a:lnTo>
                    <a:pt x="84" y="79"/>
                  </a:lnTo>
                  <a:lnTo>
                    <a:pt x="86" y="79"/>
                  </a:lnTo>
                  <a:lnTo>
                    <a:pt x="88" y="79"/>
                  </a:lnTo>
                  <a:lnTo>
                    <a:pt x="88" y="81"/>
                  </a:lnTo>
                  <a:lnTo>
                    <a:pt x="86" y="81"/>
                  </a:lnTo>
                  <a:lnTo>
                    <a:pt x="86" y="83"/>
                  </a:lnTo>
                  <a:lnTo>
                    <a:pt x="88" y="83"/>
                  </a:lnTo>
                  <a:lnTo>
                    <a:pt x="88" y="85"/>
                  </a:lnTo>
                  <a:lnTo>
                    <a:pt x="88" y="86"/>
                  </a:lnTo>
                  <a:lnTo>
                    <a:pt x="88" y="88"/>
                  </a:lnTo>
                  <a:lnTo>
                    <a:pt x="88" y="90"/>
                  </a:lnTo>
                  <a:lnTo>
                    <a:pt x="90" y="90"/>
                  </a:lnTo>
                  <a:lnTo>
                    <a:pt x="90" y="92"/>
                  </a:lnTo>
                  <a:lnTo>
                    <a:pt x="92" y="92"/>
                  </a:lnTo>
                  <a:lnTo>
                    <a:pt x="92" y="94"/>
                  </a:lnTo>
                  <a:lnTo>
                    <a:pt x="94" y="94"/>
                  </a:lnTo>
                  <a:lnTo>
                    <a:pt x="96" y="94"/>
                  </a:lnTo>
                  <a:lnTo>
                    <a:pt x="96" y="96"/>
                  </a:lnTo>
                  <a:lnTo>
                    <a:pt x="96" y="98"/>
                  </a:lnTo>
                  <a:lnTo>
                    <a:pt x="98" y="98"/>
                  </a:lnTo>
                  <a:lnTo>
                    <a:pt x="98" y="100"/>
                  </a:lnTo>
                  <a:lnTo>
                    <a:pt x="98" y="102"/>
                  </a:lnTo>
                  <a:lnTo>
                    <a:pt x="100" y="102"/>
                  </a:lnTo>
                  <a:lnTo>
                    <a:pt x="102" y="102"/>
                  </a:lnTo>
                  <a:lnTo>
                    <a:pt x="102" y="104"/>
                  </a:lnTo>
                  <a:lnTo>
                    <a:pt x="102" y="106"/>
                  </a:lnTo>
                  <a:lnTo>
                    <a:pt x="102" y="108"/>
                  </a:lnTo>
                  <a:lnTo>
                    <a:pt x="104" y="108"/>
                  </a:lnTo>
                  <a:lnTo>
                    <a:pt x="104" y="109"/>
                  </a:lnTo>
                  <a:lnTo>
                    <a:pt x="102" y="109"/>
                  </a:lnTo>
                  <a:lnTo>
                    <a:pt x="104" y="109"/>
                  </a:lnTo>
                  <a:lnTo>
                    <a:pt x="104" y="111"/>
                  </a:lnTo>
                  <a:lnTo>
                    <a:pt x="106" y="113"/>
                  </a:lnTo>
                  <a:lnTo>
                    <a:pt x="106" y="111"/>
                  </a:lnTo>
                  <a:lnTo>
                    <a:pt x="104" y="109"/>
                  </a:lnTo>
                  <a:lnTo>
                    <a:pt x="104" y="108"/>
                  </a:lnTo>
                  <a:lnTo>
                    <a:pt x="104" y="106"/>
                  </a:lnTo>
                  <a:lnTo>
                    <a:pt x="104" y="108"/>
                  </a:lnTo>
                  <a:lnTo>
                    <a:pt x="106" y="108"/>
                  </a:lnTo>
                  <a:lnTo>
                    <a:pt x="106" y="109"/>
                  </a:lnTo>
                  <a:lnTo>
                    <a:pt x="108" y="109"/>
                  </a:lnTo>
                  <a:lnTo>
                    <a:pt x="108" y="111"/>
                  </a:lnTo>
                  <a:lnTo>
                    <a:pt x="108" y="113"/>
                  </a:lnTo>
                  <a:lnTo>
                    <a:pt x="109" y="113"/>
                  </a:lnTo>
                  <a:lnTo>
                    <a:pt x="109" y="115"/>
                  </a:lnTo>
                  <a:lnTo>
                    <a:pt x="109" y="117"/>
                  </a:lnTo>
                  <a:lnTo>
                    <a:pt x="111" y="117"/>
                  </a:lnTo>
                  <a:lnTo>
                    <a:pt x="111" y="119"/>
                  </a:lnTo>
                  <a:lnTo>
                    <a:pt x="111" y="121"/>
                  </a:lnTo>
                  <a:lnTo>
                    <a:pt x="111" y="123"/>
                  </a:lnTo>
                  <a:lnTo>
                    <a:pt x="111" y="125"/>
                  </a:lnTo>
                  <a:lnTo>
                    <a:pt x="113" y="125"/>
                  </a:lnTo>
                  <a:lnTo>
                    <a:pt x="111" y="127"/>
                  </a:lnTo>
                  <a:lnTo>
                    <a:pt x="111" y="125"/>
                  </a:lnTo>
                  <a:lnTo>
                    <a:pt x="111" y="127"/>
                  </a:lnTo>
                  <a:lnTo>
                    <a:pt x="113" y="127"/>
                  </a:lnTo>
                  <a:lnTo>
                    <a:pt x="113" y="129"/>
                  </a:lnTo>
                  <a:lnTo>
                    <a:pt x="115" y="129"/>
                  </a:lnTo>
                  <a:lnTo>
                    <a:pt x="115" y="131"/>
                  </a:lnTo>
                  <a:lnTo>
                    <a:pt x="117" y="131"/>
                  </a:lnTo>
                  <a:lnTo>
                    <a:pt x="117" y="133"/>
                  </a:lnTo>
                  <a:lnTo>
                    <a:pt x="117" y="134"/>
                  </a:lnTo>
                  <a:lnTo>
                    <a:pt x="117" y="136"/>
                  </a:lnTo>
                  <a:lnTo>
                    <a:pt x="119" y="136"/>
                  </a:lnTo>
                  <a:lnTo>
                    <a:pt x="119" y="138"/>
                  </a:lnTo>
                  <a:lnTo>
                    <a:pt x="119" y="140"/>
                  </a:lnTo>
                  <a:lnTo>
                    <a:pt x="121" y="140"/>
                  </a:lnTo>
                  <a:lnTo>
                    <a:pt x="121" y="142"/>
                  </a:lnTo>
                  <a:lnTo>
                    <a:pt x="123" y="142"/>
                  </a:lnTo>
                  <a:lnTo>
                    <a:pt x="123" y="144"/>
                  </a:lnTo>
                  <a:lnTo>
                    <a:pt x="123" y="146"/>
                  </a:lnTo>
                  <a:lnTo>
                    <a:pt x="121" y="146"/>
                  </a:lnTo>
                  <a:lnTo>
                    <a:pt x="121" y="148"/>
                  </a:lnTo>
                  <a:lnTo>
                    <a:pt x="123" y="150"/>
                  </a:lnTo>
                  <a:lnTo>
                    <a:pt x="121" y="150"/>
                  </a:lnTo>
                  <a:lnTo>
                    <a:pt x="123" y="150"/>
                  </a:lnTo>
                  <a:lnTo>
                    <a:pt x="121" y="150"/>
                  </a:lnTo>
                  <a:lnTo>
                    <a:pt x="123" y="150"/>
                  </a:lnTo>
                  <a:lnTo>
                    <a:pt x="123" y="152"/>
                  </a:lnTo>
                  <a:lnTo>
                    <a:pt x="123" y="154"/>
                  </a:lnTo>
                  <a:lnTo>
                    <a:pt x="125" y="154"/>
                  </a:lnTo>
                  <a:lnTo>
                    <a:pt x="127" y="154"/>
                  </a:lnTo>
                  <a:lnTo>
                    <a:pt x="129" y="154"/>
                  </a:lnTo>
                  <a:lnTo>
                    <a:pt x="129" y="156"/>
                  </a:lnTo>
                  <a:lnTo>
                    <a:pt x="127" y="156"/>
                  </a:lnTo>
                  <a:lnTo>
                    <a:pt x="127" y="154"/>
                  </a:lnTo>
                  <a:lnTo>
                    <a:pt x="127" y="156"/>
                  </a:lnTo>
                  <a:lnTo>
                    <a:pt x="129" y="156"/>
                  </a:lnTo>
                  <a:lnTo>
                    <a:pt x="129" y="154"/>
                  </a:lnTo>
                  <a:lnTo>
                    <a:pt x="127" y="154"/>
                  </a:lnTo>
                  <a:lnTo>
                    <a:pt x="127" y="152"/>
                  </a:lnTo>
                  <a:lnTo>
                    <a:pt x="129" y="152"/>
                  </a:lnTo>
                  <a:lnTo>
                    <a:pt x="127" y="152"/>
                  </a:lnTo>
                  <a:lnTo>
                    <a:pt x="129" y="152"/>
                  </a:lnTo>
                  <a:lnTo>
                    <a:pt x="131" y="152"/>
                  </a:lnTo>
                  <a:lnTo>
                    <a:pt x="131" y="154"/>
                  </a:lnTo>
                  <a:lnTo>
                    <a:pt x="132" y="154"/>
                  </a:lnTo>
                  <a:lnTo>
                    <a:pt x="132" y="156"/>
                  </a:lnTo>
                  <a:lnTo>
                    <a:pt x="132" y="157"/>
                  </a:lnTo>
                  <a:lnTo>
                    <a:pt x="134" y="157"/>
                  </a:lnTo>
                  <a:lnTo>
                    <a:pt x="136" y="157"/>
                  </a:lnTo>
                  <a:lnTo>
                    <a:pt x="136" y="156"/>
                  </a:lnTo>
                  <a:lnTo>
                    <a:pt x="136" y="157"/>
                  </a:lnTo>
                  <a:lnTo>
                    <a:pt x="136" y="159"/>
                  </a:lnTo>
                  <a:lnTo>
                    <a:pt x="138" y="161"/>
                  </a:lnTo>
                  <a:lnTo>
                    <a:pt x="138" y="163"/>
                  </a:lnTo>
                  <a:lnTo>
                    <a:pt x="140" y="165"/>
                  </a:lnTo>
                  <a:lnTo>
                    <a:pt x="142" y="165"/>
                  </a:lnTo>
                  <a:lnTo>
                    <a:pt x="142" y="167"/>
                  </a:lnTo>
                  <a:lnTo>
                    <a:pt x="142" y="169"/>
                  </a:lnTo>
                  <a:lnTo>
                    <a:pt x="142" y="171"/>
                  </a:lnTo>
                  <a:lnTo>
                    <a:pt x="140" y="173"/>
                  </a:lnTo>
                  <a:lnTo>
                    <a:pt x="138" y="173"/>
                  </a:lnTo>
                  <a:lnTo>
                    <a:pt x="138" y="175"/>
                  </a:lnTo>
                  <a:lnTo>
                    <a:pt x="136" y="175"/>
                  </a:lnTo>
                  <a:lnTo>
                    <a:pt x="136" y="177"/>
                  </a:lnTo>
                  <a:lnTo>
                    <a:pt x="134" y="177"/>
                  </a:lnTo>
                  <a:lnTo>
                    <a:pt x="132" y="177"/>
                  </a:lnTo>
                  <a:lnTo>
                    <a:pt x="132" y="175"/>
                  </a:lnTo>
                  <a:lnTo>
                    <a:pt x="131" y="175"/>
                  </a:lnTo>
                  <a:lnTo>
                    <a:pt x="131" y="173"/>
                  </a:lnTo>
                  <a:lnTo>
                    <a:pt x="131" y="171"/>
                  </a:lnTo>
                  <a:lnTo>
                    <a:pt x="131" y="169"/>
                  </a:lnTo>
                  <a:lnTo>
                    <a:pt x="129" y="169"/>
                  </a:lnTo>
                  <a:lnTo>
                    <a:pt x="129" y="167"/>
                  </a:lnTo>
                  <a:lnTo>
                    <a:pt x="129" y="165"/>
                  </a:lnTo>
                  <a:lnTo>
                    <a:pt x="127" y="165"/>
                  </a:lnTo>
                  <a:lnTo>
                    <a:pt x="125" y="163"/>
                  </a:lnTo>
                  <a:lnTo>
                    <a:pt x="123" y="163"/>
                  </a:lnTo>
                  <a:lnTo>
                    <a:pt x="123" y="161"/>
                  </a:lnTo>
                  <a:lnTo>
                    <a:pt x="121" y="161"/>
                  </a:lnTo>
                  <a:lnTo>
                    <a:pt x="119" y="159"/>
                  </a:lnTo>
                  <a:lnTo>
                    <a:pt x="119" y="157"/>
                  </a:lnTo>
                  <a:lnTo>
                    <a:pt x="117" y="157"/>
                  </a:lnTo>
                  <a:lnTo>
                    <a:pt x="117" y="156"/>
                  </a:lnTo>
                  <a:lnTo>
                    <a:pt x="115" y="156"/>
                  </a:lnTo>
                  <a:lnTo>
                    <a:pt x="113" y="154"/>
                  </a:lnTo>
                  <a:lnTo>
                    <a:pt x="109" y="152"/>
                  </a:lnTo>
                  <a:lnTo>
                    <a:pt x="111" y="152"/>
                  </a:lnTo>
                  <a:lnTo>
                    <a:pt x="109" y="152"/>
                  </a:lnTo>
                  <a:lnTo>
                    <a:pt x="109" y="150"/>
                  </a:lnTo>
                  <a:lnTo>
                    <a:pt x="108" y="150"/>
                  </a:lnTo>
                  <a:lnTo>
                    <a:pt x="108" y="148"/>
                  </a:lnTo>
                  <a:lnTo>
                    <a:pt x="106" y="148"/>
                  </a:lnTo>
                  <a:lnTo>
                    <a:pt x="104" y="148"/>
                  </a:lnTo>
                  <a:lnTo>
                    <a:pt x="106" y="148"/>
                  </a:lnTo>
                  <a:lnTo>
                    <a:pt x="104" y="148"/>
                  </a:lnTo>
                  <a:lnTo>
                    <a:pt x="104" y="146"/>
                  </a:lnTo>
                  <a:lnTo>
                    <a:pt x="102" y="146"/>
                  </a:lnTo>
                  <a:lnTo>
                    <a:pt x="102" y="144"/>
                  </a:lnTo>
                  <a:lnTo>
                    <a:pt x="102" y="142"/>
                  </a:lnTo>
                  <a:lnTo>
                    <a:pt x="102" y="144"/>
                  </a:lnTo>
                  <a:lnTo>
                    <a:pt x="100" y="144"/>
                  </a:lnTo>
                  <a:lnTo>
                    <a:pt x="100" y="142"/>
                  </a:lnTo>
                  <a:lnTo>
                    <a:pt x="100" y="144"/>
                  </a:lnTo>
                  <a:lnTo>
                    <a:pt x="100" y="142"/>
                  </a:lnTo>
                  <a:lnTo>
                    <a:pt x="100" y="140"/>
                  </a:lnTo>
                  <a:lnTo>
                    <a:pt x="100" y="142"/>
                  </a:lnTo>
                  <a:lnTo>
                    <a:pt x="98" y="142"/>
                  </a:lnTo>
                  <a:lnTo>
                    <a:pt x="98" y="140"/>
                  </a:lnTo>
                  <a:lnTo>
                    <a:pt x="100" y="140"/>
                  </a:lnTo>
                  <a:lnTo>
                    <a:pt x="100" y="138"/>
                  </a:lnTo>
                  <a:lnTo>
                    <a:pt x="98" y="138"/>
                  </a:lnTo>
                  <a:lnTo>
                    <a:pt x="100" y="138"/>
                  </a:lnTo>
                  <a:lnTo>
                    <a:pt x="98" y="138"/>
                  </a:lnTo>
                  <a:lnTo>
                    <a:pt x="100" y="138"/>
                  </a:lnTo>
                  <a:lnTo>
                    <a:pt x="100" y="136"/>
                  </a:lnTo>
                  <a:lnTo>
                    <a:pt x="100" y="134"/>
                  </a:lnTo>
                  <a:lnTo>
                    <a:pt x="100" y="133"/>
                  </a:lnTo>
                  <a:lnTo>
                    <a:pt x="100" y="131"/>
                  </a:lnTo>
                  <a:lnTo>
                    <a:pt x="100" y="129"/>
                  </a:lnTo>
                  <a:lnTo>
                    <a:pt x="100" y="127"/>
                  </a:lnTo>
                  <a:lnTo>
                    <a:pt x="100" y="129"/>
                  </a:lnTo>
                  <a:lnTo>
                    <a:pt x="100" y="131"/>
                  </a:lnTo>
                  <a:lnTo>
                    <a:pt x="100" y="129"/>
                  </a:lnTo>
                  <a:lnTo>
                    <a:pt x="100" y="127"/>
                  </a:lnTo>
                  <a:lnTo>
                    <a:pt x="100" y="125"/>
                  </a:lnTo>
                  <a:lnTo>
                    <a:pt x="98" y="125"/>
                  </a:lnTo>
                  <a:lnTo>
                    <a:pt x="98" y="123"/>
                  </a:lnTo>
                  <a:lnTo>
                    <a:pt x="98" y="121"/>
                  </a:lnTo>
                  <a:lnTo>
                    <a:pt x="96" y="121"/>
                  </a:lnTo>
                  <a:lnTo>
                    <a:pt x="96" y="119"/>
                  </a:lnTo>
                  <a:lnTo>
                    <a:pt x="94" y="119"/>
                  </a:lnTo>
                  <a:lnTo>
                    <a:pt x="94" y="117"/>
                  </a:lnTo>
                  <a:lnTo>
                    <a:pt x="94" y="119"/>
                  </a:lnTo>
                  <a:lnTo>
                    <a:pt x="92" y="117"/>
                  </a:lnTo>
                  <a:lnTo>
                    <a:pt x="90" y="117"/>
                  </a:lnTo>
                  <a:lnTo>
                    <a:pt x="90" y="115"/>
                  </a:lnTo>
                  <a:lnTo>
                    <a:pt x="88" y="115"/>
                  </a:lnTo>
                  <a:lnTo>
                    <a:pt x="88" y="113"/>
                  </a:lnTo>
                  <a:lnTo>
                    <a:pt x="86" y="113"/>
                  </a:lnTo>
                  <a:lnTo>
                    <a:pt x="84" y="113"/>
                  </a:lnTo>
                  <a:lnTo>
                    <a:pt x="84" y="111"/>
                  </a:lnTo>
                  <a:lnTo>
                    <a:pt x="84" y="109"/>
                  </a:lnTo>
                  <a:lnTo>
                    <a:pt x="83" y="109"/>
                  </a:lnTo>
                  <a:lnTo>
                    <a:pt x="83" y="108"/>
                  </a:lnTo>
                  <a:lnTo>
                    <a:pt x="83" y="109"/>
                  </a:lnTo>
                  <a:lnTo>
                    <a:pt x="81" y="109"/>
                  </a:lnTo>
                  <a:lnTo>
                    <a:pt x="81" y="108"/>
                  </a:lnTo>
                  <a:lnTo>
                    <a:pt x="83" y="108"/>
                  </a:lnTo>
                  <a:lnTo>
                    <a:pt x="83" y="106"/>
                  </a:lnTo>
                  <a:lnTo>
                    <a:pt x="83" y="108"/>
                  </a:lnTo>
                  <a:lnTo>
                    <a:pt x="81" y="108"/>
                  </a:lnTo>
                  <a:lnTo>
                    <a:pt x="81" y="109"/>
                  </a:lnTo>
                  <a:lnTo>
                    <a:pt x="79" y="108"/>
                  </a:lnTo>
                  <a:lnTo>
                    <a:pt x="77" y="108"/>
                  </a:lnTo>
                  <a:lnTo>
                    <a:pt x="77" y="109"/>
                  </a:lnTo>
                  <a:lnTo>
                    <a:pt x="75" y="109"/>
                  </a:lnTo>
                  <a:lnTo>
                    <a:pt x="73" y="108"/>
                  </a:lnTo>
                  <a:lnTo>
                    <a:pt x="73" y="106"/>
                  </a:lnTo>
                  <a:lnTo>
                    <a:pt x="71" y="106"/>
                  </a:lnTo>
                  <a:lnTo>
                    <a:pt x="69" y="106"/>
                  </a:lnTo>
                  <a:lnTo>
                    <a:pt x="69" y="104"/>
                  </a:lnTo>
                  <a:lnTo>
                    <a:pt x="67" y="104"/>
                  </a:lnTo>
                  <a:lnTo>
                    <a:pt x="67" y="102"/>
                  </a:lnTo>
                  <a:lnTo>
                    <a:pt x="65" y="102"/>
                  </a:lnTo>
                  <a:lnTo>
                    <a:pt x="63" y="102"/>
                  </a:lnTo>
                  <a:lnTo>
                    <a:pt x="61" y="102"/>
                  </a:lnTo>
                  <a:lnTo>
                    <a:pt x="63" y="102"/>
                  </a:lnTo>
                  <a:lnTo>
                    <a:pt x="61" y="102"/>
                  </a:lnTo>
                  <a:lnTo>
                    <a:pt x="61" y="100"/>
                  </a:lnTo>
                  <a:lnTo>
                    <a:pt x="61" y="98"/>
                  </a:lnTo>
                  <a:lnTo>
                    <a:pt x="61" y="96"/>
                  </a:lnTo>
                  <a:lnTo>
                    <a:pt x="60" y="96"/>
                  </a:lnTo>
                  <a:lnTo>
                    <a:pt x="58" y="96"/>
                  </a:lnTo>
                  <a:lnTo>
                    <a:pt x="58" y="94"/>
                  </a:lnTo>
                  <a:lnTo>
                    <a:pt x="56" y="94"/>
                  </a:lnTo>
                  <a:lnTo>
                    <a:pt x="56" y="92"/>
                  </a:lnTo>
                  <a:lnTo>
                    <a:pt x="56" y="94"/>
                  </a:lnTo>
                  <a:lnTo>
                    <a:pt x="56" y="92"/>
                  </a:lnTo>
                  <a:lnTo>
                    <a:pt x="54" y="92"/>
                  </a:lnTo>
                  <a:lnTo>
                    <a:pt x="54" y="90"/>
                  </a:lnTo>
                  <a:lnTo>
                    <a:pt x="52" y="90"/>
                  </a:lnTo>
                  <a:lnTo>
                    <a:pt x="52" y="88"/>
                  </a:lnTo>
                  <a:lnTo>
                    <a:pt x="54" y="90"/>
                  </a:lnTo>
                  <a:lnTo>
                    <a:pt x="56" y="90"/>
                  </a:lnTo>
                  <a:lnTo>
                    <a:pt x="58" y="90"/>
                  </a:lnTo>
                  <a:lnTo>
                    <a:pt x="60" y="90"/>
                  </a:lnTo>
                  <a:lnTo>
                    <a:pt x="61" y="90"/>
                  </a:lnTo>
                  <a:lnTo>
                    <a:pt x="63" y="90"/>
                  </a:lnTo>
                  <a:lnTo>
                    <a:pt x="63" y="88"/>
                  </a:lnTo>
                  <a:lnTo>
                    <a:pt x="65" y="88"/>
                  </a:lnTo>
                  <a:lnTo>
                    <a:pt x="65" y="90"/>
                  </a:lnTo>
                  <a:lnTo>
                    <a:pt x="63" y="90"/>
                  </a:lnTo>
                  <a:lnTo>
                    <a:pt x="65" y="90"/>
                  </a:lnTo>
                  <a:lnTo>
                    <a:pt x="65" y="92"/>
                  </a:lnTo>
                  <a:lnTo>
                    <a:pt x="67" y="92"/>
                  </a:lnTo>
                  <a:lnTo>
                    <a:pt x="67" y="94"/>
                  </a:lnTo>
                  <a:lnTo>
                    <a:pt x="69" y="94"/>
                  </a:lnTo>
                  <a:lnTo>
                    <a:pt x="69" y="92"/>
                  </a:lnTo>
                  <a:lnTo>
                    <a:pt x="67" y="92"/>
                  </a:lnTo>
                  <a:lnTo>
                    <a:pt x="69" y="92"/>
                  </a:lnTo>
                  <a:lnTo>
                    <a:pt x="71" y="92"/>
                  </a:lnTo>
                  <a:lnTo>
                    <a:pt x="69" y="92"/>
                  </a:lnTo>
                  <a:lnTo>
                    <a:pt x="69" y="90"/>
                  </a:lnTo>
                  <a:lnTo>
                    <a:pt x="69" y="92"/>
                  </a:lnTo>
                  <a:lnTo>
                    <a:pt x="69" y="90"/>
                  </a:lnTo>
                  <a:lnTo>
                    <a:pt x="69" y="92"/>
                  </a:lnTo>
                  <a:lnTo>
                    <a:pt x="67" y="92"/>
                  </a:lnTo>
                  <a:lnTo>
                    <a:pt x="67" y="90"/>
                  </a:lnTo>
                  <a:lnTo>
                    <a:pt x="67" y="88"/>
                  </a:lnTo>
                  <a:lnTo>
                    <a:pt x="65" y="88"/>
                  </a:lnTo>
                  <a:lnTo>
                    <a:pt x="65" y="86"/>
                  </a:lnTo>
                  <a:lnTo>
                    <a:pt x="67" y="86"/>
                  </a:lnTo>
                  <a:lnTo>
                    <a:pt x="67" y="85"/>
                  </a:lnTo>
                  <a:lnTo>
                    <a:pt x="67" y="86"/>
                  </a:lnTo>
                  <a:lnTo>
                    <a:pt x="67" y="88"/>
                  </a:lnTo>
                  <a:lnTo>
                    <a:pt x="67" y="86"/>
                  </a:lnTo>
                  <a:lnTo>
                    <a:pt x="69" y="86"/>
                  </a:lnTo>
                  <a:lnTo>
                    <a:pt x="67" y="86"/>
                  </a:lnTo>
                  <a:lnTo>
                    <a:pt x="67" y="85"/>
                  </a:lnTo>
                  <a:lnTo>
                    <a:pt x="67" y="83"/>
                  </a:lnTo>
                  <a:lnTo>
                    <a:pt x="69" y="83"/>
                  </a:lnTo>
                  <a:lnTo>
                    <a:pt x="67" y="83"/>
                  </a:lnTo>
                  <a:lnTo>
                    <a:pt x="67" y="81"/>
                  </a:lnTo>
                  <a:lnTo>
                    <a:pt x="69" y="79"/>
                  </a:lnTo>
                  <a:lnTo>
                    <a:pt x="67" y="79"/>
                  </a:lnTo>
                  <a:lnTo>
                    <a:pt x="69" y="77"/>
                  </a:lnTo>
                  <a:lnTo>
                    <a:pt x="67" y="77"/>
                  </a:lnTo>
                  <a:lnTo>
                    <a:pt x="67" y="75"/>
                  </a:lnTo>
                  <a:lnTo>
                    <a:pt x="65" y="75"/>
                  </a:lnTo>
                  <a:lnTo>
                    <a:pt x="63" y="73"/>
                  </a:lnTo>
                  <a:lnTo>
                    <a:pt x="63" y="71"/>
                  </a:lnTo>
                  <a:lnTo>
                    <a:pt x="63" y="73"/>
                  </a:lnTo>
                  <a:lnTo>
                    <a:pt x="63" y="71"/>
                  </a:lnTo>
                  <a:lnTo>
                    <a:pt x="61" y="71"/>
                  </a:lnTo>
                  <a:lnTo>
                    <a:pt x="61" y="69"/>
                  </a:lnTo>
                  <a:lnTo>
                    <a:pt x="60" y="69"/>
                  </a:lnTo>
                  <a:lnTo>
                    <a:pt x="60" y="67"/>
                  </a:lnTo>
                  <a:lnTo>
                    <a:pt x="58" y="67"/>
                  </a:lnTo>
                  <a:lnTo>
                    <a:pt x="58" y="65"/>
                  </a:lnTo>
                  <a:lnTo>
                    <a:pt x="56" y="65"/>
                  </a:lnTo>
                  <a:lnTo>
                    <a:pt x="56" y="63"/>
                  </a:lnTo>
                  <a:lnTo>
                    <a:pt x="54" y="63"/>
                  </a:lnTo>
                  <a:lnTo>
                    <a:pt x="54" y="62"/>
                  </a:lnTo>
                  <a:lnTo>
                    <a:pt x="52" y="62"/>
                  </a:lnTo>
                  <a:lnTo>
                    <a:pt x="50" y="62"/>
                  </a:lnTo>
                  <a:lnTo>
                    <a:pt x="50" y="60"/>
                  </a:lnTo>
                  <a:lnTo>
                    <a:pt x="48" y="60"/>
                  </a:lnTo>
                  <a:lnTo>
                    <a:pt x="48" y="58"/>
                  </a:lnTo>
                  <a:lnTo>
                    <a:pt x="46" y="58"/>
                  </a:lnTo>
                  <a:lnTo>
                    <a:pt x="44" y="58"/>
                  </a:lnTo>
                  <a:lnTo>
                    <a:pt x="44" y="56"/>
                  </a:lnTo>
                  <a:lnTo>
                    <a:pt x="42" y="56"/>
                  </a:lnTo>
                  <a:lnTo>
                    <a:pt x="42" y="54"/>
                  </a:lnTo>
                  <a:lnTo>
                    <a:pt x="42" y="52"/>
                  </a:lnTo>
                  <a:lnTo>
                    <a:pt x="40" y="52"/>
                  </a:lnTo>
                  <a:lnTo>
                    <a:pt x="40" y="50"/>
                  </a:lnTo>
                  <a:lnTo>
                    <a:pt x="40" y="48"/>
                  </a:lnTo>
                  <a:lnTo>
                    <a:pt x="40" y="46"/>
                  </a:lnTo>
                  <a:lnTo>
                    <a:pt x="40" y="44"/>
                  </a:lnTo>
                  <a:lnTo>
                    <a:pt x="38" y="42"/>
                  </a:lnTo>
                  <a:lnTo>
                    <a:pt x="38" y="40"/>
                  </a:lnTo>
                  <a:lnTo>
                    <a:pt x="38" y="42"/>
                  </a:lnTo>
                  <a:lnTo>
                    <a:pt x="36" y="42"/>
                  </a:lnTo>
                  <a:lnTo>
                    <a:pt x="38" y="42"/>
                  </a:lnTo>
                  <a:lnTo>
                    <a:pt x="38" y="44"/>
                  </a:lnTo>
                  <a:lnTo>
                    <a:pt x="36" y="44"/>
                  </a:lnTo>
                  <a:lnTo>
                    <a:pt x="36" y="42"/>
                  </a:lnTo>
                  <a:lnTo>
                    <a:pt x="36" y="38"/>
                  </a:lnTo>
                  <a:lnTo>
                    <a:pt x="36" y="37"/>
                  </a:lnTo>
                  <a:lnTo>
                    <a:pt x="36" y="35"/>
                  </a:lnTo>
                  <a:lnTo>
                    <a:pt x="35" y="35"/>
                  </a:lnTo>
                  <a:lnTo>
                    <a:pt x="35" y="33"/>
                  </a:lnTo>
                  <a:lnTo>
                    <a:pt x="33" y="33"/>
                  </a:lnTo>
                  <a:lnTo>
                    <a:pt x="33" y="31"/>
                  </a:lnTo>
                  <a:lnTo>
                    <a:pt x="33" y="29"/>
                  </a:lnTo>
                  <a:lnTo>
                    <a:pt x="33" y="27"/>
                  </a:lnTo>
                  <a:lnTo>
                    <a:pt x="31" y="25"/>
                  </a:lnTo>
                  <a:lnTo>
                    <a:pt x="29" y="25"/>
                  </a:lnTo>
                  <a:lnTo>
                    <a:pt x="29" y="23"/>
                  </a:lnTo>
                  <a:lnTo>
                    <a:pt x="27" y="23"/>
                  </a:lnTo>
                  <a:lnTo>
                    <a:pt x="27" y="21"/>
                  </a:lnTo>
                  <a:lnTo>
                    <a:pt x="27" y="19"/>
                  </a:lnTo>
                  <a:lnTo>
                    <a:pt x="25" y="17"/>
                  </a:lnTo>
                  <a:lnTo>
                    <a:pt x="27" y="17"/>
                  </a:lnTo>
                  <a:lnTo>
                    <a:pt x="27" y="19"/>
                  </a:lnTo>
                  <a:lnTo>
                    <a:pt x="27" y="17"/>
                  </a:lnTo>
                  <a:lnTo>
                    <a:pt x="27" y="15"/>
                  </a:lnTo>
                  <a:lnTo>
                    <a:pt x="25" y="15"/>
                  </a:lnTo>
                  <a:lnTo>
                    <a:pt x="25" y="14"/>
                  </a:lnTo>
                  <a:lnTo>
                    <a:pt x="23" y="14"/>
                  </a:lnTo>
                  <a:lnTo>
                    <a:pt x="23" y="12"/>
                  </a:lnTo>
                  <a:lnTo>
                    <a:pt x="23" y="10"/>
                  </a:lnTo>
                  <a:lnTo>
                    <a:pt x="23" y="8"/>
                  </a:lnTo>
                  <a:lnTo>
                    <a:pt x="21" y="8"/>
                  </a:lnTo>
                  <a:lnTo>
                    <a:pt x="21" y="6"/>
                  </a:lnTo>
                  <a:lnTo>
                    <a:pt x="19" y="6"/>
                  </a:lnTo>
                  <a:lnTo>
                    <a:pt x="19" y="4"/>
                  </a:lnTo>
                  <a:lnTo>
                    <a:pt x="21" y="4"/>
                  </a:lnTo>
                  <a:lnTo>
                    <a:pt x="23" y="2"/>
                  </a:lnTo>
                  <a:lnTo>
                    <a:pt x="25" y="2"/>
                  </a:lnTo>
                  <a:lnTo>
                    <a:pt x="27" y="2"/>
                  </a:lnTo>
                  <a:lnTo>
                    <a:pt x="29" y="2"/>
                  </a:lnTo>
                  <a:lnTo>
                    <a:pt x="31" y="2"/>
                  </a:lnTo>
                  <a:lnTo>
                    <a:pt x="33" y="2"/>
                  </a:lnTo>
                  <a:lnTo>
                    <a:pt x="35" y="2"/>
                  </a:lnTo>
                  <a:lnTo>
                    <a:pt x="36" y="2"/>
                  </a:lnTo>
                  <a:lnTo>
                    <a:pt x="38" y="2"/>
                  </a:lnTo>
                  <a:lnTo>
                    <a:pt x="40" y="2"/>
                  </a:lnTo>
                  <a:lnTo>
                    <a:pt x="42" y="2"/>
                  </a:lnTo>
                  <a:lnTo>
                    <a:pt x="44" y="2"/>
                  </a:lnTo>
                  <a:lnTo>
                    <a:pt x="46" y="0"/>
                  </a:lnTo>
                  <a:lnTo>
                    <a:pt x="48" y="0"/>
                  </a:lnTo>
                  <a:lnTo>
                    <a:pt x="50" y="0"/>
                  </a:lnTo>
                  <a:lnTo>
                    <a:pt x="52" y="0"/>
                  </a:lnTo>
                  <a:lnTo>
                    <a:pt x="54" y="0"/>
                  </a:lnTo>
                  <a:lnTo>
                    <a:pt x="56" y="0"/>
                  </a:lnTo>
                  <a:lnTo>
                    <a:pt x="58" y="0"/>
                  </a:lnTo>
                  <a:lnTo>
                    <a:pt x="58" y="2"/>
                  </a:lnTo>
                  <a:lnTo>
                    <a:pt x="56" y="2"/>
                  </a:lnTo>
                  <a:lnTo>
                    <a:pt x="56" y="4"/>
                  </a:lnTo>
                  <a:lnTo>
                    <a:pt x="58" y="4"/>
                  </a:lnTo>
                  <a:lnTo>
                    <a:pt x="63" y="6"/>
                  </a:lnTo>
                  <a:lnTo>
                    <a:pt x="69" y="10"/>
                  </a:lnTo>
                  <a:lnTo>
                    <a:pt x="77" y="12"/>
                  </a:lnTo>
                  <a:lnTo>
                    <a:pt x="83" y="14"/>
                  </a:lnTo>
                  <a:close/>
                  <a:moveTo>
                    <a:pt x="332" y="133"/>
                  </a:moveTo>
                  <a:lnTo>
                    <a:pt x="332" y="134"/>
                  </a:lnTo>
                  <a:lnTo>
                    <a:pt x="330" y="134"/>
                  </a:lnTo>
                  <a:lnTo>
                    <a:pt x="332" y="134"/>
                  </a:lnTo>
                  <a:lnTo>
                    <a:pt x="330" y="134"/>
                  </a:lnTo>
                  <a:lnTo>
                    <a:pt x="328" y="134"/>
                  </a:lnTo>
                  <a:lnTo>
                    <a:pt x="328" y="136"/>
                  </a:lnTo>
                  <a:lnTo>
                    <a:pt x="328" y="134"/>
                  </a:lnTo>
                  <a:lnTo>
                    <a:pt x="326" y="136"/>
                  </a:lnTo>
                  <a:lnTo>
                    <a:pt x="328" y="136"/>
                  </a:lnTo>
                  <a:lnTo>
                    <a:pt x="328" y="138"/>
                  </a:lnTo>
                  <a:lnTo>
                    <a:pt x="328" y="140"/>
                  </a:lnTo>
                  <a:lnTo>
                    <a:pt x="330" y="140"/>
                  </a:lnTo>
                  <a:lnTo>
                    <a:pt x="330" y="142"/>
                  </a:lnTo>
                  <a:lnTo>
                    <a:pt x="328" y="142"/>
                  </a:lnTo>
                  <a:lnTo>
                    <a:pt x="328" y="144"/>
                  </a:lnTo>
                  <a:lnTo>
                    <a:pt x="328" y="146"/>
                  </a:lnTo>
                  <a:lnTo>
                    <a:pt x="328" y="148"/>
                  </a:lnTo>
                  <a:lnTo>
                    <a:pt x="328" y="150"/>
                  </a:lnTo>
                  <a:lnTo>
                    <a:pt x="328" y="148"/>
                  </a:lnTo>
                  <a:lnTo>
                    <a:pt x="326" y="148"/>
                  </a:lnTo>
                  <a:lnTo>
                    <a:pt x="326" y="150"/>
                  </a:lnTo>
                  <a:lnTo>
                    <a:pt x="328" y="150"/>
                  </a:lnTo>
                  <a:lnTo>
                    <a:pt x="328" y="152"/>
                  </a:lnTo>
                  <a:lnTo>
                    <a:pt x="328" y="154"/>
                  </a:lnTo>
                  <a:lnTo>
                    <a:pt x="328" y="156"/>
                  </a:lnTo>
                  <a:lnTo>
                    <a:pt x="326" y="156"/>
                  </a:lnTo>
                  <a:lnTo>
                    <a:pt x="328" y="157"/>
                  </a:lnTo>
                  <a:lnTo>
                    <a:pt x="328" y="156"/>
                  </a:lnTo>
                  <a:lnTo>
                    <a:pt x="328" y="157"/>
                  </a:lnTo>
                  <a:lnTo>
                    <a:pt x="328" y="159"/>
                  </a:lnTo>
                  <a:lnTo>
                    <a:pt x="328" y="161"/>
                  </a:lnTo>
                  <a:lnTo>
                    <a:pt x="328" y="154"/>
                  </a:lnTo>
                  <a:lnTo>
                    <a:pt x="328" y="152"/>
                  </a:lnTo>
                  <a:lnTo>
                    <a:pt x="328" y="148"/>
                  </a:lnTo>
                  <a:lnTo>
                    <a:pt x="330" y="144"/>
                  </a:lnTo>
                  <a:lnTo>
                    <a:pt x="330" y="142"/>
                  </a:lnTo>
                  <a:lnTo>
                    <a:pt x="330" y="140"/>
                  </a:lnTo>
                  <a:lnTo>
                    <a:pt x="332" y="140"/>
                  </a:lnTo>
                  <a:lnTo>
                    <a:pt x="330" y="140"/>
                  </a:lnTo>
                  <a:lnTo>
                    <a:pt x="330" y="138"/>
                  </a:lnTo>
                  <a:lnTo>
                    <a:pt x="332" y="138"/>
                  </a:lnTo>
                  <a:lnTo>
                    <a:pt x="332" y="136"/>
                  </a:lnTo>
                  <a:lnTo>
                    <a:pt x="332" y="134"/>
                  </a:lnTo>
                  <a:lnTo>
                    <a:pt x="332" y="133"/>
                  </a:lnTo>
                  <a:lnTo>
                    <a:pt x="334" y="133"/>
                  </a:lnTo>
                  <a:lnTo>
                    <a:pt x="332" y="13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3" name="Freeform 152"/>
            <p:cNvSpPr>
              <a:spLocks noEditPoints="1"/>
            </p:cNvSpPr>
            <p:nvPr/>
          </p:nvSpPr>
          <p:spPr bwMode="auto">
            <a:xfrm>
              <a:off x="9205913" y="4460875"/>
              <a:ext cx="171450" cy="255588"/>
            </a:xfrm>
            <a:custGeom>
              <a:avLst/>
              <a:gdLst>
                <a:gd name="T0" fmla="*/ 54 w 108"/>
                <a:gd name="T1" fmla="*/ 161 h 161"/>
                <a:gd name="T2" fmla="*/ 54 w 108"/>
                <a:gd name="T3" fmla="*/ 161 h 161"/>
                <a:gd name="T4" fmla="*/ 44 w 108"/>
                <a:gd name="T5" fmla="*/ 146 h 161"/>
                <a:gd name="T6" fmla="*/ 44 w 108"/>
                <a:gd name="T7" fmla="*/ 146 h 161"/>
                <a:gd name="T8" fmla="*/ 44 w 108"/>
                <a:gd name="T9" fmla="*/ 144 h 161"/>
                <a:gd name="T10" fmla="*/ 60 w 108"/>
                <a:gd name="T11" fmla="*/ 144 h 161"/>
                <a:gd name="T12" fmla="*/ 67 w 108"/>
                <a:gd name="T13" fmla="*/ 142 h 161"/>
                <a:gd name="T14" fmla="*/ 69 w 108"/>
                <a:gd name="T15" fmla="*/ 142 h 161"/>
                <a:gd name="T16" fmla="*/ 69 w 108"/>
                <a:gd name="T17" fmla="*/ 140 h 161"/>
                <a:gd name="T18" fmla="*/ 69 w 108"/>
                <a:gd name="T19" fmla="*/ 138 h 161"/>
                <a:gd name="T20" fmla="*/ 69 w 108"/>
                <a:gd name="T21" fmla="*/ 142 h 161"/>
                <a:gd name="T22" fmla="*/ 106 w 108"/>
                <a:gd name="T23" fmla="*/ 138 h 161"/>
                <a:gd name="T24" fmla="*/ 106 w 108"/>
                <a:gd name="T25" fmla="*/ 138 h 161"/>
                <a:gd name="T26" fmla="*/ 102 w 108"/>
                <a:gd name="T27" fmla="*/ 138 h 161"/>
                <a:gd name="T28" fmla="*/ 102 w 108"/>
                <a:gd name="T29" fmla="*/ 136 h 161"/>
                <a:gd name="T30" fmla="*/ 102 w 108"/>
                <a:gd name="T31" fmla="*/ 138 h 161"/>
                <a:gd name="T32" fmla="*/ 102 w 108"/>
                <a:gd name="T33" fmla="*/ 123 h 161"/>
                <a:gd name="T34" fmla="*/ 102 w 108"/>
                <a:gd name="T35" fmla="*/ 123 h 161"/>
                <a:gd name="T36" fmla="*/ 100 w 108"/>
                <a:gd name="T37" fmla="*/ 121 h 161"/>
                <a:gd name="T38" fmla="*/ 102 w 108"/>
                <a:gd name="T39" fmla="*/ 123 h 161"/>
                <a:gd name="T40" fmla="*/ 104 w 108"/>
                <a:gd name="T41" fmla="*/ 121 h 161"/>
                <a:gd name="T42" fmla="*/ 104 w 108"/>
                <a:gd name="T43" fmla="*/ 123 h 161"/>
                <a:gd name="T44" fmla="*/ 104 w 108"/>
                <a:gd name="T45" fmla="*/ 121 h 161"/>
                <a:gd name="T46" fmla="*/ 106 w 108"/>
                <a:gd name="T47" fmla="*/ 121 h 161"/>
                <a:gd name="T48" fmla="*/ 106 w 108"/>
                <a:gd name="T49" fmla="*/ 121 h 161"/>
                <a:gd name="T50" fmla="*/ 94 w 108"/>
                <a:gd name="T51" fmla="*/ 121 h 161"/>
                <a:gd name="T52" fmla="*/ 96 w 108"/>
                <a:gd name="T53" fmla="*/ 121 h 161"/>
                <a:gd name="T54" fmla="*/ 94 w 108"/>
                <a:gd name="T55" fmla="*/ 121 h 161"/>
                <a:gd name="T56" fmla="*/ 90 w 108"/>
                <a:gd name="T57" fmla="*/ 121 h 161"/>
                <a:gd name="T58" fmla="*/ 54 w 108"/>
                <a:gd name="T59" fmla="*/ 117 h 161"/>
                <a:gd name="T60" fmla="*/ 54 w 108"/>
                <a:gd name="T61" fmla="*/ 117 h 161"/>
                <a:gd name="T62" fmla="*/ 54 w 108"/>
                <a:gd name="T63" fmla="*/ 117 h 161"/>
                <a:gd name="T64" fmla="*/ 52 w 108"/>
                <a:gd name="T65" fmla="*/ 115 h 161"/>
                <a:gd name="T66" fmla="*/ 52 w 108"/>
                <a:gd name="T67" fmla="*/ 115 h 161"/>
                <a:gd name="T68" fmla="*/ 58 w 108"/>
                <a:gd name="T69" fmla="*/ 113 h 161"/>
                <a:gd name="T70" fmla="*/ 58 w 108"/>
                <a:gd name="T71" fmla="*/ 113 h 161"/>
                <a:gd name="T72" fmla="*/ 58 w 108"/>
                <a:gd name="T73" fmla="*/ 113 h 161"/>
                <a:gd name="T74" fmla="*/ 58 w 108"/>
                <a:gd name="T75" fmla="*/ 113 h 161"/>
                <a:gd name="T76" fmla="*/ 33 w 108"/>
                <a:gd name="T77" fmla="*/ 102 h 161"/>
                <a:gd name="T78" fmla="*/ 38 w 108"/>
                <a:gd name="T79" fmla="*/ 94 h 161"/>
                <a:gd name="T80" fmla="*/ 38 w 108"/>
                <a:gd name="T81" fmla="*/ 94 h 161"/>
                <a:gd name="T82" fmla="*/ 88 w 108"/>
                <a:gd name="T83" fmla="*/ 92 h 161"/>
                <a:gd name="T84" fmla="*/ 88 w 108"/>
                <a:gd name="T85" fmla="*/ 92 h 161"/>
                <a:gd name="T86" fmla="*/ 88 w 108"/>
                <a:gd name="T87" fmla="*/ 92 h 161"/>
                <a:gd name="T88" fmla="*/ 79 w 108"/>
                <a:gd name="T89" fmla="*/ 82 h 161"/>
                <a:gd name="T90" fmla="*/ 88 w 108"/>
                <a:gd name="T91" fmla="*/ 69 h 161"/>
                <a:gd name="T92" fmla="*/ 25 w 108"/>
                <a:gd name="T93" fmla="*/ 55 h 161"/>
                <a:gd name="T94" fmla="*/ 25 w 108"/>
                <a:gd name="T95" fmla="*/ 55 h 161"/>
                <a:gd name="T96" fmla="*/ 4 w 108"/>
                <a:gd name="T97" fmla="*/ 48 h 161"/>
                <a:gd name="T98" fmla="*/ 0 w 108"/>
                <a:gd name="T99" fmla="*/ 46 h 161"/>
                <a:gd name="T100" fmla="*/ 0 w 108"/>
                <a:gd name="T101" fmla="*/ 46 h 161"/>
                <a:gd name="T102" fmla="*/ 60 w 108"/>
                <a:gd name="T10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8" h="161">
                  <a:moveTo>
                    <a:pt x="54" y="161"/>
                  </a:moveTo>
                  <a:lnTo>
                    <a:pt x="54" y="161"/>
                  </a:lnTo>
                  <a:lnTo>
                    <a:pt x="54" y="161"/>
                  </a:lnTo>
                  <a:lnTo>
                    <a:pt x="54" y="161"/>
                  </a:lnTo>
                  <a:lnTo>
                    <a:pt x="56" y="161"/>
                  </a:lnTo>
                  <a:lnTo>
                    <a:pt x="54" y="161"/>
                  </a:lnTo>
                  <a:lnTo>
                    <a:pt x="54" y="161"/>
                  </a:lnTo>
                  <a:lnTo>
                    <a:pt x="54" y="161"/>
                  </a:lnTo>
                  <a:close/>
                  <a:moveTo>
                    <a:pt x="44" y="146"/>
                  </a:moveTo>
                  <a:lnTo>
                    <a:pt x="44" y="146"/>
                  </a:lnTo>
                  <a:lnTo>
                    <a:pt x="44" y="146"/>
                  </a:lnTo>
                  <a:lnTo>
                    <a:pt x="44" y="146"/>
                  </a:lnTo>
                  <a:lnTo>
                    <a:pt x="44" y="146"/>
                  </a:lnTo>
                  <a:lnTo>
                    <a:pt x="44" y="146"/>
                  </a:lnTo>
                  <a:lnTo>
                    <a:pt x="44" y="146"/>
                  </a:lnTo>
                  <a:lnTo>
                    <a:pt x="44" y="146"/>
                  </a:lnTo>
                  <a:lnTo>
                    <a:pt x="44" y="144"/>
                  </a:lnTo>
                  <a:lnTo>
                    <a:pt x="44" y="144"/>
                  </a:lnTo>
                  <a:lnTo>
                    <a:pt x="44" y="144"/>
                  </a:lnTo>
                  <a:lnTo>
                    <a:pt x="44" y="144"/>
                  </a:lnTo>
                  <a:lnTo>
                    <a:pt x="44" y="146"/>
                  </a:lnTo>
                  <a:close/>
                  <a:moveTo>
                    <a:pt x="60" y="144"/>
                  </a:moveTo>
                  <a:lnTo>
                    <a:pt x="60" y="144"/>
                  </a:lnTo>
                  <a:lnTo>
                    <a:pt x="60" y="144"/>
                  </a:lnTo>
                  <a:lnTo>
                    <a:pt x="60" y="144"/>
                  </a:lnTo>
                  <a:close/>
                  <a:moveTo>
                    <a:pt x="69" y="142"/>
                  </a:moveTo>
                  <a:lnTo>
                    <a:pt x="69" y="142"/>
                  </a:lnTo>
                  <a:lnTo>
                    <a:pt x="67" y="142"/>
                  </a:lnTo>
                  <a:lnTo>
                    <a:pt x="67" y="142"/>
                  </a:lnTo>
                  <a:lnTo>
                    <a:pt x="69" y="142"/>
                  </a:lnTo>
                  <a:lnTo>
                    <a:pt x="69" y="142"/>
                  </a:lnTo>
                  <a:lnTo>
                    <a:pt x="69" y="142"/>
                  </a:lnTo>
                  <a:lnTo>
                    <a:pt x="69" y="140"/>
                  </a:lnTo>
                  <a:lnTo>
                    <a:pt x="69" y="140"/>
                  </a:lnTo>
                  <a:lnTo>
                    <a:pt x="69" y="140"/>
                  </a:lnTo>
                  <a:lnTo>
                    <a:pt x="69" y="140"/>
                  </a:lnTo>
                  <a:lnTo>
                    <a:pt x="69" y="138"/>
                  </a:lnTo>
                  <a:lnTo>
                    <a:pt x="69" y="138"/>
                  </a:lnTo>
                  <a:lnTo>
                    <a:pt x="71" y="138"/>
                  </a:lnTo>
                  <a:lnTo>
                    <a:pt x="69" y="138"/>
                  </a:lnTo>
                  <a:lnTo>
                    <a:pt x="69" y="140"/>
                  </a:lnTo>
                  <a:lnTo>
                    <a:pt x="69" y="140"/>
                  </a:lnTo>
                  <a:lnTo>
                    <a:pt x="69" y="140"/>
                  </a:lnTo>
                  <a:lnTo>
                    <a:pt x="69" y="142"/>
                  </a:lnTo>
                  <a:close/>
                  <a:moveTo>
                    <a:pt x="106" y="138"/>
                  </a:moveTo>
                  <a:lnTo>
                    <a:pt x="108" y="138"/>
                  </a:lnTo>
                  <a:lnTo>
                    <a:pt x="106" y="138"/>
                  </a:lnTo>
                  <a:lnTo>
                    <a:pt x="106" y="138"/>
                  </a:lnTo>
                  <a:lnTo>
                    <a:pt x="106" y="138"/>
                  </a:lnTo>
                  <a:lnTo>
                    <a:pt x="106" y="138"/>
                  </a:lnTo>
                  <a:lnTo>
                    <a:pt x="106" y="138"/>
                  </a:lnTo>
                  <a:lnTo>
                    <a:pt x="106" y="138"/>
                  </a:lnTo>
                  <a:lnTo>
                    <a:pt x="106" y="138"/>
                  </a:lnTo>
                  <a:lnTo>
                    <a:pt x="106" y="138"/>
                  </a:lnTo>
                  <a:close/>
                  <a:moveTo>
                    <a:pt x="102" y="138"/>
                  </a:moveTo>
                  <a:lnTo>
                    <a:pt x="102" y="138"/>
                  </a:lnTo>
                  <a:lnTo>
                    <a:pt x="102" y="138"/>
                  </a:lnTo>
                  <a:lnTo>
                    <a:pt x="102" y="138"/>
                  </a:lnTo>
                  <a:lnTo>
                    <a:pt x="102" y="138"/>
                  </a:lnTo>
                  <a:lnTo>
                    <a:pt x="102" y="136"/>
                  </a:lnTo>
                  <a:lnTo>
                    <a:pt x="102" y="136"/>
                  </a:lnTo>
                  <a:lnTo>
                    <a:pt x="102" y="136"/>
                  </a:lnTo>
                  <a:lnTo>
                    <a:pt x="102" y="136"/>
                  </a:lnTo>
                  <a:lnTo>
                    <a:pt x="102" y="138"/>
                  </a:lnTo>
                  <a:close/>
                  <a:moveTo>
                    <a:pt x="100" y="123"/>
                  </a:moveTo>
                  <a:lnTo>
                    <a:pt x="100" y="123"/>
                  </a:lnTo>
                  <a:lnTo>
                    <a:pt x="102" y="123"/>
                  </a:lnTo>
                  <a:lnTo>
                    <a:pt x="102" y="123"/>
                  </a:lnTo>
                  <a:lnTo>
                    <a:pt x="102" y="123"/>
                  </a:lnTo>
                  <a:lnTo>
                    <a:pt x="102" y="123"/>
                  </a:lnTo>
                  <a:lnTo>
                    <a:pt x="102" y="123"/>
                  </a:lnTo>
                  <a:lnTo>
                    <a:pt x="102" y="123"/>
                  </a:lnTo>
                  <a:lnTo>
                    <a:pt x="100" y="123"/>
                  </a:lnTo>
                  <a:lnTo>
                    <a:pt x="100" y="123"/>
                  </a:lnTo>
                  <a:lnTo>
                    <a:pt x="100" y="123"/>
                  </a:lnTo>
                  <a:lnTo>
                    <a:pt x="100" y="121"/>
                  </a:lnTo>
                  <a:lnTo>
                    <a:pt x="100" y="123"/>
                  </a:lnTo>
                  <a:lnTo>
                    <a:pt x="100" y="123"/>
                  </a:lnTo>
                  <a:close/>
                  <a:moveTo>
                    <a:pt x="102" y="123"/>
                  </a:moveTo>
                  <a:lnTo>
                    <a:pt x="102" y="123"/>
                  </a:lnTo>
                  <a:lnTo>
                    <a:pt x="102" y="123"/>
                  </a:lnTo>
                  <a:lnTo>
                    <a:pt x="104" y="121"/>
                  </a:lnTo>
                  <a:lnTo>
                    <a:pt x="104" y="121"/>
                  </a:lnTo>
                  <a:lnTo>
                    <a:pt x="104" y="121"/>
                  </a:lnTo>
                  <a:lnTo>
                    <a:pt x="104" y="121"/>
                  </a:lnTo>
                  <a:lnTo>
                    <a:pt x="104" y="121"/>
                  </a:lnTo>
                  <a:lnTo>
                    <a:pt x="104" y="121"/>
                  </a:lnTo>
                  <a:lnTo>
                    <a:pt x="104" y="123"/>
                  </a:lnTo>
                  <a:lnTo>
                    <a:pt x="102" y="123"/>
                  </a:lnTo>
                  <a:close/>
                  <a:moveTo>
                    <a:pt x="106" y="121"/>
                  </a:moveTo>
                  <a:lnTo>
                    <a:pt x="104" y="121"/>
                  </a:lnTo>
                  <a:lnTo>
                    <a:pt x="104" y="121"/>
                  </a:lnTo>
                  <a:lnTo>
                    <a:pt x="104" y="121"/>
                  </a:lnTo>
                  <a:lnTo>
                    <a:pt x="106" y="121"/>
                  </a:lnTo>
                  <a:lnTo>
                    <a:pt x="106" y="121"/>
                  </a:lnTo>
                  <a:lnTo>
                    <a:pt x="106" y="121"/>
                  </a:lnTo>
                  <a:lnTo>
                    <a:pt x="106" y="121"/>
                  </a:lnTo>
                  <a:lnTo>
                    <a:pt x="106" y="121"/>
                  </a:lnTo>
                  <a:lnTo>
                    <a:pt x="106" y="121"/>
                  </a:lnTo>
                  <a:lnTo>
                    <a:pt x="106" y="121"/>
                  </a:lnTo>
                  <a:lnTo>
                    <a:pt x="106" y="121"/>
                  </a:lnTo>
                  <a:close/>
                  <a:moveTo>
                    <a:pt x="90" y="121"/>
                  </a:moveTo>
                  <a:lnTo>
                    <a:pt x="94" y="121"/>
                  </a:lnTo>
                  <a:lnTo>
                    <a:pt x="94" y="121"/>
                  </a:lnTo>
                  <a:lnTo>
                    <a:pt x="94" y="121"/>
                  </a:lnTo>
                  <a:lnTo>
                    <a:pt x="94" y="121"/>
                  </a:lnTo>
                  <a:lnTo>
                    <a:pt x="96" y="121"/>
                  </a:lnTo>
                  <a:lnTo>
                    <a:pt x="96" y="121"/>
                  </a:lnTo>
                  <a:lnTo>
                    <a:pt x="94" y="121"/>
                  </a:lnTo>
                  <a:lnTo>
                    <a:pt x="94" y="121"/>
                  </a:lnTo>
                  <a:lnTo>
                    <a:pt x="94" y="121"/>
                  </a:lnTo>
                  <a:lnTo>
                    <a:pt x="94" y="121"/>
                  </a:lnTo>
                  <a:lnTo>
                    <a:pt x="92" y="121"/>
                  </a:lnTo>
                  <a:lnTo>
                    <a:pt x="90" y="121"/>
                  </a:lnTo>
                  <a:lnTo>
                    <a:pt x="90" y="119"/>
                  </a:lnTo>
                  <a:lnTo>
                    <a:pt x="90" y="121"/>
                  </a:lnTo>
                  <a:lnTo>
                    <a:pt x="90" y="121"/>
                  </a:lnTo>
                  <a:lnTo>
                    <a:pt x="90" y="121"/>
                  </a:lnTo>
                  <a:close/>
                  <a:moveTo>
                    <a:pt x="54" y="117"/>
                  </a:moveTo>
                  <a:lnTo>
                    <a:pt x="54" y="117"/>
                  </a:lnTo>
                  <a:lnTo>
                    <a:pt x="56" y="117"/>
                  </a:lnTo>
                  <a:lnTo>
                    <a:pt x="56" y="117"/>
                  </a:lnTo>
                  <a:lnTo>
                    <a:pt x="56" y="117"/>
                  </a:lnTo>
                  <a:lnTo>
                    <a:pt x="54" y="117"/>
                  </a:lnTo>
                  <a:lnTo>
                    <a:pt x="54" y="117"/>
                  </a:lnTo>
                  <a:lnTo>
                    <a:pt x="54" y="117"/>
                  </a:lnTo>
                  <a:lnTo>
                    <a:pt x="54" y="117"/>
                  </a:lnTo>
                  <a:lnTo>
                    <a:pt x="54" y="117"/>
                  </a:lnTo>
                  <a:lnTo>
                    <a:pt x="54" y="117"/>
                  </a:lnTo>
                  <a:lnTo>
                    <a:pt x="54" y="117"/>
                  </a:lnTo>
                  <a:close/>
                  <a:moveTo>
                    <a:pt x="52" y="115"/>
                  </a:moveTo>
                  <a:lnTo>
                    <a:pt x="52" y="115"/>
                  </a:lnTo>
                  <a:lnTo>
                    <a:pt x="52" y="115"/>
                  </a:lnTo>
                  <a:lnTo>
                    <a:pt x="52" y="115"/>
                  </a:lnTo>
                  <a:lnTo>
                    <a:pt x="52" y="115"/>
                  </a:lnTo>
                  <a:lnTo>
                    <a:pt x="52" y="115"/>
                  </a:lnTo>
                  <a:lnTo>
                    <a:pt x="52" y="115"/>
                  </a:lnTo>
                  <a:lnTo>
                    <a:pt x="52" y="115"/>
                  </a:lnTo>
                  <a:close/>
                  <a:moveTo>
                    <a:pt x="58" y="113"/>
                  </a:moveTo>
                  <a:lnTo>
                    <a:pt x="58" y="113"/>
                  </a:lnTo>
                  <a:lnTo>
                    <a:pt x="58" y="113"/>
                  </a:lnTo>
                  <a:lnTo>
                    <a:pt x="58" y="113"/>
                  </a:lnTo>
                  <a:lnTo>
                    <a:pt x="58" y="113"/>
                  </a:lnTo>
                  <a:lnTo>
                    <a:pt x="58" y="113"/>
                  </a:lnTo>
                  <a:lnTo>
                    <a:pt x="58" y="113"/>
                  </a:lnTo>
                  <a:lnTo>
                    <a:pt x="58" y="113"/>
                  </a:lnTo>
                  <a:lnTo>
                    <a:pt x="58" y="113"/>
                  </a:lnTo>
                  <a:lnTo>
                    <a:pt x="58" y="113"/>
                  </a:lnTo>
                  <a:lnTo>
                    <a:pt x="58" y="113"/>
                  </a:lnTo>
                  <a:lnTo>
                    <a:pt x="58" y="113"/>
                  </a:lnTo>
                  <a:lnTo>
                    <a:pt x="58" y="113"/>
                  </a:lnTo>
                  <a:lnTo>
                    <a:pt x="58" y="113"/>
                  </a:lnTo>
                  <a:lnTo>
                    <a:pt x="58" y="113"/>
                  </a:lnTo>
                  <a:close/>
                  <a:moveTo>
                    <a:pt x="33" y="102"/>
                  </a:moveTo>
                  <a:lnTo>
                    <a:pt x="33" y="102"/>
                  </a:lnTo>
                  <a:lnTo>
                    <a:pt x="33" y="102"/>
                  </a:lnTo>
                  <a:lnTo>
                    <a:pt x="33" y="102"/>
                  </a:lnTo>
                  <a:close/>
                  <a:moveTo>
                    <a:pt x="38" y="94"/>
                  </a:moveTo>
                  <a:lnTo>
                    <a:pt x="38" y="94"/>
                  </a:lnTo>
                  <a:lnTo>
                    <a:pt x="38" y="94"/>
                  </a:lnTo>
                  <a:lnTo>
                    <a:pt x="38" y="94"/>
                  </a:lnTo>
                  <a:lnTo>
                    <a:pt x="38" y="94"/>
                  </a:lnTo>
                  <a:lnTo>
                    <a:pt x="38" y="94"/>
                  </a:lnTo>
                  <a:lnTo>
                    <a:pt x="38" y="94"/>
                  </a:lnTo>
                  <a:lnTo>
                    <a:pt x="38" y="94"/>
                  </a:lnTo>
                  <a:close/>
                  <a:moveTo>
                    <a:pt x="88" y="92"/>
                  </a:moveTo>
                  <a:lnTo>
                    <a:pt x="88" y="92"/>
                  </a:lnTo>
                  <a:lnTo>
                    <a:pt x="88" y="92"/>
                  </a:lnTo>
                  <a:lnTo>
                    <a:pt x="88" y="92"/>
                  </a:lnTo>
                  <a:lnTo>
                    <a:pt x="88" y="92"/>
                  </a:lnTo>
                  <a:lnTo>
                    <a:pt x="88" y="92"/>
                  </a:lnTo>
                  <a:lnTo>
                    <a:pt x="88" y="92"/>
                  </a:lnTo>
                  <a:lnTo>
                    <a:pt x="88" y="92"/>
                  </a:lnTo>
                  <a:lnTo>
                    <a:pt x="88" y="92"/>
                  </a:lnTo>
                  <a:lnTo>
                    <a:pt x="88" y="92"/>
                  </a:lnTo>
                  <a:lnTo>
                    <a:pt x="88" y="92"/>
                  </a:lnTo>
                  <a:close/>
                  <a:moveTo>
                    <a:pt x="79" y="82"/>
                  </a:moveTo>
                  <a:lnTo>
                    <a:pt x="79" y="82"/>
                  </a:lnTo>
                  <a:lnTo>
                    <a:pt x="79" y="82"/>
                  </a:lnTo>
                  <a:lnTo>
                    <a:pt x="79" y="82"/>
                  </a:lnTo>
                  <a:lnTo>
                    <a:pt x="79" y="82"/>
                  </a:lnTo>
                  <a:close/>
                  <a:moveTo>
                    <a:pt x="88" y="69"/>
                  </a:moveTo>
                  <a:lnTo>
                    <a:pt x="88" y="69"/>
                  </a:lnTo>
                  <a:lnTo>
                    <a:pt x="88" y="69"/>
                  </a:lnTo>
                  <a:lnTo>
                    <a:pt x="88" y="69"/>
                  </a:lnTo>
                  <a:lnTo>
                    <a:pt x="88" y="69"/>
                  </a:lnTo>
                  <a:close/>
                  <a:moveTo>
                    <a:pt x="25" y="55"/>
                  </a:moveTo>
                  <a:lnTo>
                    <a:pt x="25" y="55"/>
                  </a:lnTo>
                  <a:lnTo>
                    <a:pt x="25" y="55"/>
                  </a:lnTo>
                  <a:lnTo>
                    <a:pt x="23" y="55"/>
                  </a:lnTo>
                  <a:lnTo>
                    <a:pt x="25" y="55"/>
                  </a:lnTo>
                  <a:lnTo>
                    <a:pt x="25" y="55"/>
                  </a:lnTo>
                  <a:lnTo>
                    <a:pt x="25" y="55"/>
                  </a:lnTo>
                  <a:close/>
                  <a:moveTo>
                    <a:pt x="4" y="48"/>
                  </a:moveTo>
                  <a:lnTo>
                    <a:pt x="4" y="48"/>
                  </a:lnTo>
                  <a:lnTo>
                    <a:pt x="4" y="48"/>
                  </a:lnTo>
                  <a:lnTo>
                    <a:pt x="4" y="48"/>
                  </a:lnTo>
                  <a:lnTo>
                    <a:pt x="4" y="48"/>
                  </a:lnTo>
                  <a:lnTo>
                    <a:pt x="4" y="48"/>
                  </a:lnTo>
                  <a:close/>
                  <a:moveTo>
                    <a:pt x="0" y="46"/>
                  </a:moveTo>
                  <a:lnTo>
                    <a:pt x="0" y="46"/>
                  </a:lnTo>
                  <a:lnTo>
                    <a:pt x="0" y="46"/>
                  </a:lnTo>
                  <a:lnTo>
                    <a:pt x="0" y="46"/>
                  </a:lnTo>
                  <a:lnTo>
                    <a:pt x="0" y="46"/>
                  </a:lnTo>
                  <a:close/>
                  <a:moveTo>
                    <a:pt x="58" y="0"/>
                  </a:moveTo>
                  <a:lnTo>
                    <a:pt x="58" y="0"/>
                  </a:lnTo>
                  <a:lnTo>
                    <a:pt x="58" y="0"/>
                  </a:lnTo>
                  <a:lnTo>
                    <a:pt x="60" y="0"/>
                  </a:lnTo>
                  <a:lnTo>
                    <a:pt x="60" y="0"/>
                  </a:lnTo>
                  <a:lnTo>
                    <a:pt x="58" y="0"/>
                  </a:lnTo>
                  <a:lnTo>
                    <a:pt x="5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4" name="Freeform 153"/>
            <p:cNvSpPr>
              <a:spLocks noEditPoints="1"/>
            </p:cNvSpPr>
            <p:nvPr/>
          </p:nvSpPr>
          <p:spPr bwMode="auto">
            <a:xfrm>
              <a:off x="5545138" y="3649663"/>
              <a:ext cx="66675" cy="49213"/>
            </a:xfrm>
            <a:custGeom>
              <a:avLst/>
              <a:gdLst>
                <a:gd name="T0" fmla="*/ 33 w 42"/>
                <a:gd name="T1" fmla="*/ 4 h 31"/>
                <a:gd name="T2" fmla="*/ 37 w 42"/>
                <a:gd name="T3" fmla="*/ 6 h 31"/>
                <a:gd name="T4" fmla="*/ 38 w 42"/>
                <a:gd name="T5" fmla="*/ 6 h 31"/>
                <a:gd name="T6" fmla="*/ 38 w 42"/>
                <a:gd name="T7" fmla="*/ 8 h 31"/>
                <a:gd name="T8" fmla="*/ 38 w 42"/>
                <a:gd name="T9" fmla="*/ 8 h 31"/>
                <a:gd name="T10" fmla="*/ 38 w 42"/>
                <a:gd name="T11" fmla="*/ 10 h 31"/>
                <a:gd name="T12" fmla="*/ 40 w 42"/>
                <a:gd name="T13" fmla="*/ 12 h 31"/>
                <a:gd name="T14" fmla="*/ 40 w 42"/>
                <a:gd name="T15" fmla="*/ 14 h 31"/>
                <a:gd name="T16" fmla="*/ 40 w 42"/>
                <a:gd name="T17" fmla="*/ 16 h 31"/>
                <a:gd name="T18" fmla="*/ 40 w 42"/>
                <a:gd name="T19" fmla="*/ 17 h 31"/>
                <a:gd name="T20" fmla="*/ 40 w 42"/>
                <a:gd name="T21" fmla="*/ 19 h 31"/>
                <a:gd name="T22" fmla="*/ 40 w 42"/>
                <a:gd name="T23" fmla="*/ 21 h 31"/>
                <a:gd name="T24" fmla="*/ 37 w 42"/>
                <a:gd name="T25" fmla="*/ 23 h 31"/>
                <a:gd name="T26" fmla="*/ 37 w 42"/>
                <a:gd name="T27" fmla="*/ 25 h 31"/>
                <a:gd name="T28" fmla="*/ 35 w 42"/>
                <a:gd name="T29" fmla="*/ 25 h 31"/>
                <a:gd name="T30" fmla="*/ 33 w 42"/>
                <a:gd name="T31" fmla="*/ 27 h 31"/>
                <a:gd name="T32" fmla="*/ 31 w 42"/>
                <a:gd name="T33" fmla="*/ 25 h 31"/>
                <a:gd name="T34" fmla="*/ 31 w 42"/>
                <a:gd name="T35" fmla="*/ 25 h 31"/>
                <a:gd name="T36" fmla="*/ 29 w 42"/>
                <a:gd name="T37" fmla="*/ 25 h 31"/>
                <a:gd name="T38" fmla="*/ 27 w 42"/>
                <a:gd name="T39" fmla="*/ 25 h 31"/>
                <a:gd name="T40" fmla="*/ 25 w 42"/>
                <a:gd name="T41" fmla="*/ 27 h 31"/>
                <a:gd name="T42" fmla="*/ 23 w 42"/>
                <a:gd name="T43" fmla="*/ 27 h 31"/>
                <a:gd name="T44" fmla="*/ 23 w 42"/>
                <a:gd name="T45" fmla="*/ 29 h 31"/>
                <a:gd name="T46" fmla="*/ 21 w 42"/>
                <a:gd name="T47" fmla="*/ 31 h 31"/>
                <a:gd name="T48" fmla="*/ 19 w 42"/>
                <a:gd name="T49" fmla="*/ 31 h 31"/>
                <a:gd name="T50" fmla="*/ 17 w 42"/>
                <a:gd name="T51" fmla="*/ 31 h 31"/>
                <a:gd name="T52" fmla="*/ 13 w 42"/>
                <a:gd name="T53" fmla="*/ 31 h 31"/>
                <a:gd name="T54" fmla="*/ 12 w 42"/>
                <a:gd name="T55" fmla="*/ 31 h 31"/>
                <a:gd name="T56" fmla="*/ 10 w 42"/>
                <a:gd name="T57" fmla="*/ 29 h 31"/>
                <a:gd name="T58" fmla="*/ 10 w 42"/>
                <a:gd name="T59" fmla="*/ 29 h 31"/>
                <a:gd name="T60" fmla="*/ 8 w 42"/>
                <a:gd name="T61" fmla="*/ 29 h 31"/>
                <a:gd name="T62" fmla="*/ 10 w 42"/>
                <a:gd name="T63" fmla="*/ 31 h 31"/>
                <a:gd name="T64" fmla="*/ 8 w 42"/>
                <a:gd name="T65" fmla="*/ 31 h 31"/>
                <a:gd name="T66" fmla="*/ 6 w 42"/>
                <a:gd name="T67" fmla="*/ 31 h 31"/>
                <a:gd name="T68" fmla="*/ 6 w 42"/>
                <a:gd name="T69" fmla="*/ 29 h 31"/>
                <a:gd name="T70" fmla="*/ 6 w 42"/>
                <a:gd name="T71" fmla="*/ 27 h 31"/>
                <a:gd name="T72" fmla="*/ 4 w 42"/>
                <a:gd name="T73" fmla="*/ 25 h 31"/>
                <a:gd name="T74" fmla="*/ 4 w 42"/>
                <a:gd name="T75" fmla="*/ 27 h 31"/>
                <a:gd name="T76" fmla="*/ 2 w 42"/>
                <a:gd name="T77" fmla="*/ 23 h 31"/>
                <a:gd name="T78" fmla="*/ 2 w 42"/>
                <a:gd name="T79" fmla="*/ 21 h 31"/>
                <a:gd name="T80" fmla="*/ 2 w 42"/>
                <a:gd name="T81" fmla="*/ 19 h 31"/>
                <a:gd name="T82" fmla="*/ 2 w 42"/>
                <a:gd name="T83" fmla="*/ 19 h 31"/>
                <a:gd name="T84" fmla="*/ 2 w 42"/>
                <a:gd name="T85" fmla="*/ 17 h 31"/>
                <a:gd name="T86" fmla="*/ 2 w 42"/>
                <a:gd name="T87" fmla="*/ 16 h 31"/>
                <a:gd name="T88" fmla="*/ 2 w 42"/>
                <a:gd name="T89" fmla="*/ 12 h 31"/>
                <a:gd name="T90" fmla="*/ 4 w 42"/>
                <a:gd name="T91" fmla="*/ 10 h 31"/>
                <a:gd name="T92" fmla="*/ 4 w 42"/>
                <a:gd name="T93" fmla="*/ 12 h 31"/>
                <a:gd name="T94" fmla="*/ 6 w 42"/>
                <a:gd name="T95" fmla="*/ 10 h 31"/>
                <a:gd name="T96" fmla="*/ 6 w 42"/>
                <a:gd name="T97" fmla="*/ 6 h 31"/>
                <a:gd name="T98" fmla="*/ 12 w 42"/>
                <a:gd name="T99" fmla="*/ 4 h 31"/>
                <a:gd name="T100" fmla="*/ 13 w 42"/>
                <a:gd name="T101" fmla="*/ 6 h 31"/>
                <a:gd name="T102" fmla="*/ 13 w 42"/>
                <a:gd name="T103" fmla="*/ 6 h 31"/>
                <a:gd name="T104" fmla="*/ 15 w 42"/>
                <a:gd name="T105" fmla="*/ 2 h 31"/>
                <a:gd name="T106" fmla="*/ 15 w 42"/>
                <a:gd name="T107" fmla="*/ 2 h 31"/>
                <a:gd name="T108" fmla="*/ 17 w 42"/>
                <a:gd name="T109" fmla="*/ 2 h 31"/>
                <a:gd name="T110" fmla="*/ 19 w 42"/>
                <a:gd name="T111" fmla="*/ 2 h 31"/>
                <a:gd name="T112" fmla="*/ 23 w 42"/>
                <a:gd name="T113" fmla="*/ 0 h 31"/>
                <a:gd name="T114" fmla="*/ 27 w 42"/>
                <a:gd name="T115" fmla="*/ 0 h 31"/>
                <a:gd name="T116" fmla="*/ 29 w 42"/>
                <a:gd name="T1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 h="31">
                  <a:moveTo>
                    <a:pt x="10" y="31"/>
                  </a:moveTo>
                  <a:lnTo>
                    <a:pt x="10" y="31"/>
                  </a:lnTo>
                  <a:lnTo>
                    <a:pt x="10" y="31"/>
                  </a:lnTo>
                  <a:lnTo>
                    <a:pt x="10" y="31"/>
                  </a:lnTo>
                  <a:close/>
                  <a:moveTo>
                    <a:pt x="31" y="0"/>
                  </a:moveTo>
                  <a:lnTo>
                    <a:pt x="33" y="2"/>
                  </a:lnTo>
                  <a:lnTo>
                    <a:pt x="33" y="4"/>
                  </a:lnTo>
                  <a:lnTo>
                    <a:pt x="33" y="4"/>
                  </a:lnTo>
                  <a:lnTo>
                    <a:pt x="33" y="4"/>
                  </a:lnTo>
                  <a:lnTo>
                    <a:pt x="33" y="4"/>
                  </a:lnTo>
                  <a:lnTo>
                    <a:pt x="35" y="4"/>
                  </a:lnTo>
                  <a:lnTo>
                    <a:pt x="35" y="6"/>
                  </a:lnTo>
                  <a:lnTo>
                    <a:pt x="35" y="6"/>
                  </a:lnTo>
                  <a:lnTo>
                    <a:pt x="37" y="6"/>
                  </a:lnTo>
                  <a:lnTo>
                    <a:pt x="37" y="6"/>
                  </a:lnTo>
                  <a:lnTo>
                    <a:pt x="37" y="6"/>
                  </a:lnTo>
                  <a:lnTo>
                    <a:pt x="37" y="6"/>
                  </a:lnTo>
                  <a:lnTo>
                    <a:pt x="37" y="6"/>
                  </a:lnTo>
                  <a:lnTo>
                    <a:pt x="37" y="6"/>
                  </a:lnTo>
                  <a:lnTo>
                    <a:pt x="38" y="6"/>
                  </a:lnTo>
                  <a:lnTo>
                    <a:pt x="38" y="6"/>
                  </a:lnTo>
                  <a:lnTo>
                    <a:pt x="38" y="6"/>
                  </a:lnTo>
                  <a:lnTo>
                    <a:pt x="38" y="6"/>
                  </a:lnTo>
                  <a:lnTo>
                    <a:pt x="38" y="8"/>
                  </a:lnTo>
                  <a:lnTo>
                    <a:pt x="38" y="8"/>
                  </a:lnTo>
                  <a:lnTo>
                    <a:pt x="38" y="8"/>
                  </a:lnTo>
                  <a:lnTo>
                    <a:pt x="38" y="8"/>
                  </a:lnTo>
                  <a:lnTo>
                    <a:pt x="38" y="8"/>
                  </a:lnTo>
                  <a:lnTo>
                    <a:pt x="38" y="8"/>
                  </a:lnTo>
                  <a:lnTo>
                    <a:pt x="38" y="8"/>
                  </a:lnTo>
                  <a:lnTo>
                    <a:pt x="38" y="8"/>
                  </a:lnTo>
                  <a:lnTo>
                    <a:pt x="38" y="8"/>
                  </a:lnTo>
                  <a:lnTo>
                    <a:pt x="38" y="8"/>
                  </a:lnTo>
                  <a:lnTo>
                    <a:pt x="38" y="8"/>
                  </a:lnTo>
                  <a:lnTo>
                    <a:pt x="38" y="8"/>
                  </a:lnTo>
                  <a:lnTo>
                    <a:pt x="38" y="8"/>
                  </a:lnTo>
                  <a:lnTo>
                    <a:pt x="38" y="8"/>
                  </a:lnTo>
                  <a:lnTo>
                    <a:pt x="38" y="10"/>
                  </a:lnTo>
                  <a:lnTo>
                    <a:pt x="38" y="10"/>
                  </a:lnTo>
                  <a:lnTo>
                    <a:pt x="38" y="10"/>
                  </a:lnTo>
                  <a:lnTo>
                    <a:pt x="38" y="10"/>
                  </a:lnTo>
                  <a:lnTo>
                    <a:pt x="38" y="10"/>
                  </a:lnTo>
                  <a:lnTo>
                    <a:pt x="38" y="10"/>
                  </a:lnTo>
                  <a:lnTo>
                    <a:pt x="40" y="10"/>
                  </a:lnTo>
                  <a:lnTo>
                    <a:pt x="40" y="10"/>
                  </a:lnTo>
                  <a:lnTo>
                    <a:pt x="40" y="10"/>
                  </a:lnTo>
                  <a:lnTo>
                    <a:pt x="40" y="10"/>
                  </a:lnTo>
                  <a:lnTo>
                    <a:pt x="40" y="12"/>
                  </a:lnTo>
                  <a:lnTo>
                    <a:pt x="40" y="12"/>
                  </a:lnTo>
                  <a:lnTo>
                    <a:pt x="40" y="12"/>
                  </a:lnTo>
                  <a:lnTo>
                    <a:pt x="40" y="12"/>
                  </a:lnTo>
                  <a:lnTo>
                    <a:pt x="40" y="12"/>
                  </a:lnTo>
                  <a:lnTo>
                    <a:pt x="40" y="12"/>
                  </a:lnTo>
                  <a:lnTo>
                    <a:pt x="42" y="14"/>
                  </a:lnTo>
                  <a:lnTo>
                    <a:pt x="42" y="14"/>
                  </a:lnTo>
                  <a:lnTo>
                    <a:pt x="40" y="14"/>
                  </a:lnTo>
                  <a:lnTo>
                    <a:pt x="40" y="14"/>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7"/>
                  </a:lnTo>
                  <a:lnTo>
                    <a:pt x="40" y="17"/>
                  </a:lnTo>
                  <a:lnTo>
                    <a:pt x="40" y="17"/>
                  </a:lnTo>
                  <a:lnTo>
                    <a:pt x="40" y="17"/>
                  </a:lnTo>
                  <a:lnTo>
                    <a:pt x="40" y="17"/>
                  </a:lnTo>
                  <a:lnTo>
                    <a:pt x="40" y="19"/>
                  </a:lnTo>
                  <a:lnTo>
                    <a:pt x="40" y="19"/>
                  </a:lnTo>
                  <a:lnTo>
                    <a:pt x="40" y="19"/>
                  </a:lnTo>
                  <a:lnTo>
                    <a:pt x="40" y="19"/>
                  </a:lnTo>
                  <a:lnTo>
                    <a:pt x="40" y="19"/>
                  </a:lnTo>
                  <a:lnTo>
                    <a:pt x="40" y="19"/>
                  </a:lnTo>
                  <a:lnTo>
                    <a:pt x="40" y="19"/>
                  </a:lnTo>
                  <a:lnTo>
                    <a:pt x="40" y="21"/>
                  </a:lnTo>
                  <a:lnTo>
                    <a:pt x="40" y="21"/>
                  </a:lnTo>
                  <a:lnTo>
                    <a:pt x="40" y="21"/>
                  </a:lnTo>
                  <a:lnTo>
                    <a:pt x="40" y="21"/>
                  </a:lnTo>
                  <a:lnTo>
                    <a:pt x="38" y="21"/>
                  </a:lnTo>
                  <a:lnTo>
                    <a:pt x="38" y="21"/>
                  </a:lnTo>
                  <a:lnTo>
                    <a:pt x="38" y="21"/>
                  </a:lnTo>
                  <a:lnTo>
                    <a:pt x="37" y="21"/>
                  </a:lnTo>
                  <a:lnTo>
                    <a:pt x="37" y="21"/>
                  </a:lnTo>
                  <a:lnTo>
                    <a:pt x="37" y="23"/>
                  </a:lnTo>
                  <a:lnTo>
                    <a:pt x="37" y="23"/>
                  </a:lnTo>
                  <a:lnTo>
                    <a:pt x="37" y="25"/>
                  </a:lnTo>
                  <a:lnTo>
                    <a:pt x="37" y="25"/>
                  </a:lnTo>
                  <a:lnTo>
                    <a:pt x="37" y="25"/>
                  </a:lnTo>
                  <a:lnTo>
                    <a:pt x="37" y="25"/>
                  </a:lnTo>
                  <a:lnTo>
                    <a:pt x="37" y="25"/>
                  </a:lnTo>
                  <a:lnTo>
                    <a:pt x="37" y="25"/>
                  </a:lnTo>
                  <a:lnTo>
                    <a:pt x="37" y="25"/>
                  </a:lnTo>
                  <a:lnTo>
                    <a:pt x="37" y="25"/>
                  </a:lnTo>
                  <a:lnTo>
                    <a:pt x="37" y="25"/>
                  </a:lnTo>
                  <a:lnTo>
                    <a:pt x="37" y="25"/>
                  </a:lnTo>
                  <a:lnTo>
                    <a:pt x="37" y="25"/>
                  </a:lnTo>
                  <a:lnTo>
                    <a:pt x="35" y="25"/>
                  </a:lnTo>
                  <a:lnTo>
                    <a:pt x="35" y="25"/>
                  </a:lnTo>
                  <a:lnTo>
                    <a:pt x="35" y="25"/>
                  </a:lnTo>
                  <a:lnTo>
                    <a:pt x="35" y="25"/>
                  </a:lnTo>
                  <a:lnTo>
                    <a:pt x="35" y="25"/>
                  </a:lnTo>
                  <a:lnTo>
                    <a:pt x="35" y="25"/>
                  </a:lnTo>
                  <a:lnTo>
                    <a:pt x="35" y="27"/>
                  </a:lnTo>
                  <a:lnTo>
                    <a:pt x="35" y="27"/>
                  </a:lnTo>
                  <a:lnTo>
                    <a:pt x="35" y="27"/>
                  </a:lnTo>
                  <a:lnTo>
                    <a:pt x="33" y="27"/>
                  </a:lnTo>
                  <a:lnTo>
                    <a:pt x="33" y="27"/>
                  </a:lnTo>
                  <a:lnTo>
                    <a:pt x="33" y="27"/>
                  </a:lnTo>
                  <a:lnTo>
                    <a:pt x="33" y="27"/>
                  </a:lnTo>
                  <a:lnTo>
                    <a:pt x="33" y="27"/>
                  </a:lnTo>
                  <a:lnTo>
                    <a:pt x="33" y="27"/>
                  </a:lnTo>
                  <a:lnTo>
                    <a:pt x="33" y="27"/>
                  </a:lnTo>
                  <a:lnTo>
                    <a:pt x="31" y="25"/>
                  </a:lnTo>
                  <a:lnTo>
                    <a:pt x="31" y="25"/>
                  </a:lnTo>
                  <a:lnTo>
                    <a:pt x="31" y="25"/>
                  </a:lnTo>
                  <a:lnTo>
                    <a:pt x="31" y="25"/>
                  </a:lnTo>
                  <a:lnTo>
                    <a:pt x="31" y="25"/>
                  </a:lnTo>
                  <a:lnTo>
                    <a:pt x="31" y="27"/>
                  </a:lnTo>
                  <a:lnTo>
                    <a:pt x="31" y="27"/>
                  </a:lnTo>
                  <a:lnTo>
                    <a:pt x="31" y="25"/>
                  </a:lnTo>
                  <a:lnTo>
                    <a:pt x="31" y="25"/>
                  </a:lnTo>
                  <a:lnTo>
                    <a:pt x="31" y="25"/>
                  </a:lnTo>
                  <a:lnTo>
                    <a:pt x="31" y="25"/>
                  </a:lnTo>
                  <a:lnTo>
                    <a:pt x="29" y="25"/>
                  </a:lnTo>
                  <a:lnTo>
                    <a:pt x="29" y="25"/>
                  </a:lnTo>
                  <a:lnTo>
                    <a:pt x="29" y="25"/>
                  </a:lnTo>
                  <a:lnTo>
                    <a:pt x="29" y="25"/>
                  </a:lnTo>
                  <a:lnTo>
                    <a:pt x="29" y="25"/>
                  </a:lnTo>
                  <a:lnTo>
                    <a:pt x="29" y="25"/>
                  </a:lnTo>
                  <a:lnTo>
                    <a:pt x="27" y="25"/>
                  </a:lnTo>
                  <a:lnTo>
                    <a:pt x="27" y="27"/>
                  </a:lnTo>
                  <a:lnTo>
                    <a:pt x="27" y="27"/>
                  </a:lnTo>
                  <a:lnTo>
                    <a:pt x="27" y="25"/>
                  </a:lnTo>
                  <a:lnTo>
                    <a:pt x="27" y="25"/>
                  </a:lnTo>
                  <a:lnTo>
                    <a:pt x="27" y="25"/>
                  </a:lnTo>
                  <a:lnTo>
                    <a:pt x="27" y="25"/>
                  </a:lnTo>
                  <a:lnTo>
                    <a:pt x="27" y="25"/>
                  </a:lnTo>
                  <a:lnTo>
                    <a:pt x="27" y="25"/>
                  </a:lnTo>
                  <a:lnTo>
                    <a:pt x="25" y="25"/>
                  </a:lnTo>
                  <a:lnTo>
                    <a:pt x="25" y="25"/>
                  </a:lnTo>
                  <a:lnTo>
                    <a:pt x="25" y="27"/>
                  </a:lnTo>
                  <a:lnTo>
                    <a:pt x="25" y="27"/>
                  </a:lnTo>
                  <a:lnTo>
                    <a:pt x="25" y="27"/>
                  </a:lnTo>
                  <a:lnTo>
                    <a:pt x="23" y="27"/>
                  </a:lnTo>
                  <a:lnTo>
                    <a:pt x="23" y="27"/>
                  </a:lnTo>
                  <a:lnTo>
                    <a:pt x="23" y="27"/>
                  </a:lnTo>
                  <a:lnTo>
                    <a:pt x="23" y="27"/>
                  </a:lnTo>
                  <a:lnTo>
                    <a:pt x="23" y="27"/>
                  </a:lnTo>
                  <a:lnTo>
                    <a:pt x="23" y="27"/>
                  </a:lnTo>
                  <a:lnTo>
                    <a:pt x="23" y="27"/>
                  </a:lnTo>
                  <a:lnTo>
                    <a:pt x="23" y="29"/>
                  </a:lnTo>
                  <a:lnTo>
                    <a:pt x="23" y="29"/>
                  </a:lnTo>
                  <a:lnTo>
                    <a:pt x="23" y="29"/>
                  </a:lnTo>
                  <a:lnTo>
                    <a:pt x="23" y="29"/>
                  </a:lnTo>
                  <a:lnTo>
                    <a:pt x="23" y="29"/>
                  </a:lnTo>
                  <a:lnTo>
                    <a:pt x="21" y="29"/>
                  </a:lnTo>
                  <a:lnTo>
                    <a:pt x="21" y="29"/>
                  </a:lnTo>
                  <a:lnTo>
                    <a:pt x="21" y="29"/>
                  </a:lnTo>
                  <a:lnTo>
                    <a:pt x="21" y="29"/>
                  </a:lnTo>
                  <a:lnTo>
                    <a:pt x="21" y="31"/>
                  </a:lnTo>
                  <a:lnTo>
                    <a:pt x="21" y="31"/>
                  </a:lnTo>
                  <a:lnTo>
                    <a:pt x="21" y="31"/>
                  </a:lnTo>
                  <a:lnTo>
                    <a:pt x="21" y="31"/>
                  </a:lnTo>
                  <a:lnTo>
                    <a:pt x="21" y="31"/>
                  </a:lnTo>
                  <a:lnTo>
                    <a:pt x="19" y="31"/>
                  </a:lnTo>
                  <a:lnTo>
                    <a:pt x="19" y="31"/>
                  </a:lnTo>
                  <a:lnTo>
                    <a:pt x="19" y="31"/>
                  </a:lnTo>
                  <a:lnTo>
                    <a:pt x="19" y="31"/>
                  </a:lnTo>
                  <a:lnTo>
                    <a:pt x="19" y="31"/>
                  </a:lnTo>
                  <a:lnTo>
                    <a:pt x="19" y="31"/>
                  </a:lnTo>
                  <a:lnTo>
                    <a:pt x="19" y="31"/>
                  </a:lnTo>
                  <a:lnTo>
                    <a:pt x="19" y="31"/>
                  </a:lnTo>
                  <a:lnTo>
                    <a:pt x="19" y="31"/>
                  </a:lnTo>
                  <a:lnTo>
                    <a:pt x="19" y="31"/>
                  </a:lnTo>
                  <a:lnTo>
                    <a:pt x="17" y="31"/>
                  </a:lnTo>
                  <a:lnTo>
                    <a:pt x="17" y="31"/>
                  </a:lnTo>
                  <a:lnTo>
                    <a:pt x="17" y="31"/>
                  </a:lnTo>
                  <a:lnTo>
                    <a:pt x="15" y="31"/>
                  </a:lnTo>
                  <a:lnTo>
                    <a:pt x="15" y="31"/>
                  </a:lnTo>
                  <a:lnTo>
                    <a:pt x="15" y="31"/>
                  </a:lnTo>
                  <a:lnTo>
                    <a:pt x="15" y="31"/>
                  </a:lnTo>
                  <a:lnTo>
                    <a:pt x="15" y="31"/>
                  </a:lnTo>
                  <a:lnTo>
                    <a:pt x="13" y="31"/>
                  </a:lnTo>
                  <a:lnTo>
                    <a:pt x="13" y="31"/>
                  </a:lnTo>
                  <a:lnTo>
                    <a:pt x="13" y="31"/>
                  </a:lnTo>
                  <a:lnTo>
                    <a:pt x="13" y="31"/>
                  </a:lnTo>
                  <a:lnTo>
                    <a:pt x="12" y="31"/>
                  </a:lnTo>
                  <a:lnTo>
                    <a:pt x="12" y="31"/>
                  </a:lnTo>
                  <a:lnTo>
                    <a:pt x="12" y="31"/>
                  </a:lnTo>
                  <a:lnTo>
                    <a:pt x="12" y="31"/>
                  </a:lnTo>
                  <a:lnTo>
                    <a:pt x="12" y="31"/>
                  </a:lnTo>
                  <a:lnTo>
                    <a:pt x="12" y="29"/>
                  </a:lnTo>
                  <a:lnTo>
                    <a:pt x="10" y="29"/>
                  </a:lnTo>
                  <a:lnTo>
                    <a:pt x="10" y="29"/>
                  </a:lnTo>
                  <a:lnTo>
                    <a:pt x="10" y="29"/>
                  </a:lnTo>
                  <a:lnTo>
                    <a:pt x="10" y="29"/>
                  </a:lnTo>
                  <a:lnTo>
                    <a:pt x="10" y="29"/>
                  </a:lnTo>
                  <a:lnTo>
                    <a:pt x="10" y="29"/>
                  </a:lnTo>
                  <a:lnTo>
                    <a:pt x="10" y="29"/>
                  </a:lnTo>
                  <a:lnTo>
                    <a:pt x="10" y="29"/>
                  </a:lnTo>
                  <a:lnTo>
                    <a:pt x="10" y="29"/>
                  </a:lnTo>
                  <a:lnTo>
                    <a:pt x="10" y="29"/>
                  </a:lnTo>
                  <a:lnTo>
                    <a:pt x="10" y="29"/>
                  </a:lnTo>
                  <a:lnTo>
                    <a:pt x="10" y="29"/>
                  </a:lnTo>
                  <a:lnTo>
                    <a:pt x="10" y="29"/>
                  </a:lnTo>
                  <a:lnTo>
                    <a:pt x="10" y="29"/>
                  </a:lnTo>
                  <a:lnTo>
                    <a:pt x="10" y="29"/>
                  </a:lnTo>
                  <a:lnTo>
                    <a:pt x="8" y="29"/>
                  </a:lnTo>
                  <a:lnTo>
                    <a:pt x="8" y="29"/>
                  </a:lnTo>
                  <a:lnTo>
                    <a:pt x="8" y="29"/>
                  </a:lnTo>
                  <a:lnTo>
                    <a:pt x="8" y="29"/>
                  </a:lnTo>
                  <a:lnTo>
                    <a:pt x="8" y="29"/>
                  </a:lnTo>
                  <a:lnTo>
                    <a:pt x="8" y="31"/>
                  </a:lnTo>
                  <a:lnTo>
                    <a:pt x="8" y="31"/>
                  </a:lnTo>
                  <a:lnTo>
                    <a:pt x="10" y="31"/>
                  </a:lnTo>
                  <a:lnTo>
                    <a:pt x="10" y="31"/>
                  </a:lnTo>
                  <a:lnTo>
                    <a:pt x="10" y="31"/>
                  </a:lnTo>
                  <a:lnTo>
                    <a:pt x="10" y="31"/>
                  </a:lnTo>
                  <a:lnTo>
                    <a:pt x="10" y="31"/>
                  </a:lnTo>
                  <a:lnTo>
                    <a:pt x="10" y="31"/>
                  </a:lnTo>
                  <a:lnTo>
                    <a:pt x="8" y="31"/>
                  </a:lnTo>
                  <a:lnTo>
                    <a:pt x="8" y="31"/>
                  </a:lnTo>
                  <a:lnTo>
                    <a:pt x="8" y="31"/>
                  </a:lnTo>
                  <a:lnTo>
                    <a:pt x="8" y="31"/>
                  </a:lnTo>
                  <a:lnTo>
                    <a:pt x="8" y="31"/>
                  </a:lnTo>
                  <a:lnTo>
                    <a:pt x="8" y="31"/>
                  </a:lnTo>
                  <a:lnTo>
                    <a:pt x="8" y="31"/>
                  </a:lnTo>
                  <a:lnTo>
                    <a:pt x="6" y="31"/>
                  </a:lnTo>
                  <a:lnTo>
                    <a:pt x="6" y="31"/>
                  </a:lnTo>
                  <a:lnTo>
                    <a:pt x="6" y="31"/>
                  </a:lnTo>
                  <a:lnTo>
                    <a:pt x="6" y="31"/>
                  </a:lnTo>
                  <a:lnTo>
                    <a:pt x="6" y="31"/>
                  </a:lnTo>
                  <a:lnTo>
                    <a:pt x="6" y="31"/>
                  </a:lnTo>
                  <a:lnTo>
                    <a:pt x="6" y="31"/>
                  </a:lnTo>
                  <a:lnTo>
                    <a:pt x="6" y="31"/>
                  </a:lnTo>
                  <a:lnTo>
                    <a:pt x="6" y="31"/>
                  </a:lnTo>
                  <a:lnTo>
                    <a:pt x="6" y="31"/>
                  </a:lnTo>
                  <a:lnTo>
                    <a:pt x="6" y="31"/>
                  </a:lnTo>
                  <a:lnTo>
                    <a:pt x="6" y="29"/>
                  </a:lnTo>
                  <a:lnTo>
                    <a:pt x="6" y="29"/>
                  </a:lnTo>
                  <a:lnTo>
                    <a:pt x="6" y="29"/>
                  </a:lnTo>
                  <a:lnTo>
                    <a:pt x="6" y="29"/>
                  </a:lnTo>
                  <a:lnTo>
                    <a:pt x="6" y="27"/>
                  </a:lnTo>
                  <a:lnTo>
                    <a:pt x="6" y="27"/>
                  </a:lnTo>
                  <a:lnTo>
                    <a:pt x="6" y="27"/>
                  </a:lnTo>
                  <a:lnTo>
                    <a:pt x="6" y="27"/>
                  </a:lnTo>
                  <a:lnTo>
                    <a:pt x="6" y="27"/>
                  </a:lnTo>
                  <a:lnTo>
                    <a:pt x="6" y="25"/>
                  </a:lnTo>
                  <a:lnTo>
                    <a:pt x="6" y="25"/>
                  </a:lnTo>
                  <a:lnTo>
                    <a:pt x="6" y="25"/>
                  </a:lnTo>
                  <a:lnTo>
                    <a:pt x="6" y="25"/>
                  </a:lnTo>
                  <a:lnTo>
                    <a:pt x="6" y="25"/>
                  </a:lnTo>
                  <a:lnTo>
                    <a:pt x="4" y="25"/>
                  </a:lnTo>
                  <a:lnTo>
                    <a:pt x="4" y="25"/>
                  </a:lnTo>
                  <a:lnTo>
                    <a:pt x="4" y="25"/>
                  </a:lnTo>
                  <a:lnTo>
                    <a:pt x="4" y="27"/>
                  </a:lnTo>
                  <a:lnTo>
                    <a:pt x="4" y="27"/>
                  </a:lnTo>
                  <a:lnTo>
                    <a:pt x="4" y="27"/>
                  </a:lnTo>
                  <a:lnTo>
                    <a:pt x="4" y="27"/>
                  </a:lnTo>
                  <a:lnTo>
                    <a:pt x="4" y="27"/>
                  </a:lnTo>
                  <a:lnTo>
                    <a:pt x="2" y="27"/>
                  </a:lnTo>
                  <a:lnTo>
                    <a:pt x="2" y="27"/>
                  </a:lnTo>
                  <a:lnTo>
                    <a:pt x="2" y="27"/>
                  </a:lnTo>
                  <a:lnTo>
                    <a:pt x="2" y="25"/>
                  </a:lnTo>
                  <a:lnTo>
                    <a:pt x="2" y="25"/>
                  </a:lnTo>
                  <a:lnTo>
                    <a:pt x="2" y="25"/>
                  </a:lnTo>
                  <a:lnTo>
                    <a:pt x="2" y="23"/>
                  </a:lnTo>
                  <a:lnTo>
                    <a:pt x="2" y="23"/>
                  </a:lnTo>
                  <a:lnTo>
                    <a:pt x="2" y="21"/>
                  </a:lnTo>
                  <a:lnTo>
                    <a:pt x="2" y="21"/>
                  </a:lnTo>
                  <a:lnTo>
                    <a:pt x="2" y="21"/>
                  </a:lnTo>
                  <a:lnTo>
                    <a:pt x="2" y="21"/>
                  </a:lnTo>
                  <a:lnTo>
                    <a:pt x="2" y="21"/>
                  </a:lnTo>
                  <a:lnTo>
                    <a:pt x="2" y="21"/>
                  </a:lnTo>
                  <a:lnTo>
                    <a:pt x="2" y="21"/>
                  </a:lnTo>
                  <a:lnTo>
                    <a:pt x="2" y="21"/>
                  </a:lnTo>
                  <a:lnTo>
                    <a:pt x="2" y="19"/>
                  </a:lnTo>
                  <a:lnTo>
                    <a:pt x="2" y="19"/>
                  </a:lnTo>
                  <a:lnTo>
                    <a:pt x="2" y="19"/>
                  </a:lnTo>
                  <a:lnTo>
                    <a:pt x="2" y="19"/>
                  </a:lnTo>
                  <a:lnTo>
                    <a:pt x="2" y="19"/>
                  </a:lnTo>
                  <a:lnTo>
                    <a:pt x="2" y="19"/>
                  </a:lnTo>
                  <a:lnTo>
                    <a:pt x="2" y="19"/>
                  </a:lnTo>
                  <a:lnTo>
                    <a:pt x="2" y="19"/>
                  </a:lnTo>
                  <a:lnTo>
                    <a:pt x="2" y="19"/>
                  </a:lnTo>
                  <a:lnTo>
                    <a:pt x="2" y="19"/>
                  </a:lnTo>
                  <a:lnTo>
                    <a:pt x="2" y="19"/>
                  </a:lnTo>
                  <a:lnTo>
                    <a:pt x="2" y="19"/>
                  </a:lnTo>
                  <a:lnTo>
                    <a:pt x="0" y="17"/>
                  </a:lnTo>
                  <a:lnTo>
                    <a:pt x="0" y="17"/>
                  </a:lnTo>
                  <a:lnTo>
                    <a:pt x="0" y="17"/>
                  </a:lnTo>
                  <a:lnTo>
                    <a:pt x="0" y="17"/>
                  </a:lnTo>
                  <a:lnTo>
                    <a:pt x="0" y="17"/>
                  </a:lnTo>
                  <a:lnTo>
                    <a:pt x="2" y="17"/>
                  </a:lnTo>
                  <a:lnTo>
                    <a:pt x="2" y="17"/>
                  </a:lnTo>
                  <a:lnTo>
                    <a:pt x="2" y="17"/>
                  </a:lnTo>
                  <a:lnTo>
                    <a:pt x="2" y="17"/>
                  </a:lnTo>
                  <a:lnTo>
                    <a:pt x="2" y="16"/>
                  </a:lnTo>
                  <a:lnTo>
                    <a:pt x="2" y="16"/>
                  </a:lnTo>
                  <a:lnTo>
                    <a:pt x="2" y="16"/>
                  </a:lnTo>
                  <a:lnTo>
                    <a:pt x="2" y="16"/>
                  </a:lnTo>
                  <a:lnTo>
                    <a:pt x="2" y="16"/>
                  </a:lnTo>
                  <a:lnTo>
                    <a:pt x="2" y="14"/>
                  </a:lnTo>
                  <a:lnTo>
                    <a:pt x="2" y="14"/>
                  </a:lnTo>
                  <a:lnTo>
                    <a:pt x="2" y="14"/>
                  </a:lnTo>
                  <a:lnTo>
                    <a:pt x="2" y="12"/>
                  </a:lnTo>
                  <a:lnTo>
                    <a:pt x="2" y="12"/>
                  </a:lnTo>
                  <a:lnTo>
                    <a:pt x="2" y="12"/>
                  </a:lnTo>
                  <a:lnTo>
                    <a:pt x="2" y="12"/>
                  </a:lnTo>
                  <a:lnTo>
                    <a:pt x="2" y="12"/>
                  </a:lnTo>
                  <a:lnTo>
                    <a:pt x="2" y="12"/>
                  </a:lnTo>
                  <a:lnTo>
                    <a:pt x="2" y="12"/>
                  </a:lnTo>
                  <a:lnTo>
                    <a:pt x="2" y="10"/>
                  </a:lnTo>
                  <a:lnTo>
                    <a:pt x="2" y="10"/>
                  </a:lnTo>
                  <a:lnTo>
                    <a:pt x="2" y="10"/>
                  </a:lnTo>
                  <a:lnTo>
                    <a:pt x="4" y="10"/>
                  </a:lnTo>
                  <a:lnTo>
                    <a:pt x="4" y="10"/>
                  </a:lnTo>
                  <a:lnTo>
                    <a:pt x="4" y="10"/>
                  </a:lnTo>
                  <a:lnTo>
                    <a:pt x="4" y="10"/>
                  </a:lnTo>
                  <a:lnTo>
                    <a:pt x="4" y="10"/>
                  </a:lnTo>
                  <a:lnTo>
                    <a:pt x="4" y="10"/>
                  </a:lnTo>
                  <a:lnTo>
                    <a:pt x="4" y="10"/>
                  </a:lnTo>
                  <a:lnTo>
                    <a:pt x="4" y="12"/>
                  </a:lnTo>
                  <a:lnTo>
                    <a:pt x="4" y="10"/>
                  </a:lnTo>
                  <a:lnTo>
                    <a:pt x="6" y="10"/>
                  </a:lnTo>
                  <a:lnTo>
                    <a:pt x="6" y="10"/>
                  </a:lnTo>
                  <a:lnTo>
                    <a:pt x="6" y="10"/>
                  </a:lnTo>
                  <a:lnTo>
                    <a:pt x="6" y="10"/>
                  </a:lnTo>
                  <a:lnTo>
                    <a:pt x="6" y="10"/>
                  </a:lnTo>
                  <a:lnTo>
                    <a:pt x="6" y="10"/>
                  </a:lnTo>
                  <a:lnTo>
                    <a:pt x="6" y="8"/>
                  </a:lnTo>
                  <a:lnTo>
                    <a:pt x="6" y="8"/>
                  </a:lnTo>
                  <a:lnTo>
                    <a:pt x="6" y="8"/>
                  </a:lnTo>
                  <a:lnTo>
                    <a:pt x="6" y="6"/>
                  </a:lnTo>
                  <a:lnTo>
                    <a:pt x="6" y="6"/>
                  </a:lnTo>
                  <a:lnTo>
                    <a:pt x="6" y="6"/>
                  </a:lnTo>
                  <a:lnTo>
                    <a:pt x="6" y="6"/>
                  </a:lnTo>
                  <a:lnTo>
                    <a:pt x="8" y="6"/>
                  </a:lnTo>
                  <a:lnTo>
                    <a:pt x="10" y="4"/>
                  </a:lnTo>
                  <a:lnTo>
                    <a:pt x="10" y="4"/>
                  </a:lnTo>
                  <a:lnTo>
                    <a:pt x="10" y="4"/>
                  </a:lnTo>
                  <a:lnTo>
                    <a:pt x="10" y="4"/>
                  </a:lnTo>
                  <a:lnTo>
                    <a:pt x="12" y="4"/>
                  </a:lnTo>
                  <a:lnTo>
                    <a:pt x="12" y="4"/>
                  </a:lnTo>
                  <a:lnTo>
                    <a:pt x="12" y="4"/>
                  </a:lnTo>
                  <a:lnTo>
                    <a:pt x="12" y="4"/>
                  </a:lnTo>
                  <a:lnTo>
                    <a:pt x="12" y="4"/>
                  </a:lnTo>
                  <a:lnTo>
                    <a:pt x="12" y="4"/>
                  </a:lnTo>
                  <a:lnTo>
                    <a:pt x="13" y="4"/>
                  </a:lnTo>
                  <a:lnTo>
                    <a:pt x="13" y="4"/>
                  </a:lnTo>
                  <a:lnTo>
                    <a:pt x="13" y="6"/>
                  </a:lnTo>
                  <a:lnTo>
                    <a:pt x="13" y="6"/>
                  </a:lnTo>
                  <a:lnTo>
                    <a:pt x="13" y="6"/>
                  </a:lnTo>
                  <a:lnTo>
                    <a:pt x="13" y="6"/>
                  </a:lnTo>
                  <a:lnTo>
                    <a:pt x="13" y="6"/>
                  </a:lnTo>
                  <a:lnTo>
                    <a:pt x="13" y="6"/>
                  </a:lnTo>
                  <a:lnTo>
                    <a:pt x="13" y="6"/>
                  </a:lnTo>
                  <a:lnTo>
                    <a:pt x="13" y="6"/>
                  </a:lnTo>
                  <a:lnTo>
                    <a:pt x="13" y="4"/>
                  </a:lnTo>
                  <a:lnTo>
                    <a:pt x="13" y="4"/>
                  </a:lnTo>
                  <a:lnTo>
                    <a:pt x="13" y="4"/>
                  </a:lnTo>
                  <a:lnTo>
                    <a:pt x="13" y="4"/>
                  </a:lnTo>
                  <a:lnTo>
                    <a:pt x="13" y="4"/>
                  </a:lnTo>
                  <a:lnTo>
                    <a:pt x="15" y="2"/>
                  </a:lnTo>
                  <a:lnTo>
                    <a:pt x="15" y="2"/>
                  </a:lnTo>
                  <a:lnTo>
                    <a:pt x="15" y="2"/>
                  </a:lnTo>
                  <a:lnTo>
                    <a:pt x="15" y="2"/>
                  </a:lnTo>
                  <a:lnTo>
                    <a:pt x="15" y="2"/>
                  </a:lnTo>
                  <a:lnTo>
                    <a:pt x="15" y="2"/>
                  </a:lnTo>
                  <a:lnTo>
                    <a:pt x="15" y="2"/>
                  </a:lnTo>
                  <a:lnTo>
                    <a:pt x="15" y="2"/>
                  </a:lnTo>
                  <a:lnTo>
                    <a:pt x="15" y="2"/>
                  </a:lnTo>
                  <a:lnTo>
                    <a:pt x="17" y="2"/>
                  </a:lnTo>
                  <a:lnTo>
                    <a:pt x="17" y="2"/>
                  </a:lnTo>
                  <a:lnTo>
                    <a:pt x="17" y="2"/>
                  </a:lnTo>
                  <a:lnTo>
                    <a:pt x="17" y="2"/>
                  </a:lnTo>
                  <a:lnTo>
                    <a:pt x="17" y="2"/>
                  </a:lnTo>
                  <a:lnTo>
                    <a:pt x="17" y="2"/>
                  </a:lnTo>
                  <a:lnTo>
                    <a:pt x="17" y="2"/>
                  </a:lnTo>
                  <a:lnTo>
                    <a:pt x="17" y="2"/>
                  </a:lnTo>
                  <a:lnTo>
                    <a:pt x="19" y="2"/>
                  </a:lnTo>
                  <a:lnTo>
                    <a:pt x="19" y="2"/>
                  </a:lnTo>
                  <a:lnTo>
                    <a:pt x="19" y="2"/>
                  </a:lnTo>
                  <a:lnTo>
                    <a:pt x="19" y="2"/>
                  </a:lnTo>
                  <a:lnTo>
                    <a:pt x="19" y="2"/>
                  </a:lnTo>
                  <a:lnTo>
                    <a:pt x="19" y="2"/>
                  </a:lnTo>
                  <a:lnTo>
                    <a:pt x="19" y="2"/>
                  </a:lnTo>
                  <a:lnTo>
                    <a:pt x="21" y="2"/>
                  </a:lnTo>
                  <a:lnTo>
                    <a:pt x="21" y="2"/>
                  </a:lnTo>
                  <a:lnTo>
                    <a:pt x="21" y="2"/>
                  </a:lnTo>
                  <a:lnTo>
                    <a:pt x="23" y="0"/>
                  </a:lnTo>
                  <a:lnTo>
                    <a:pt x="23" y="0"/>
                  </a:lnTo>
                  <a:lnTo>
                    <a:pt x="23" y="0"/>
                  </a:lnTo>
                  <a:lnTo>
                    <a:pt x="23" y="0"/>
                  </a:lnTo>
                  <a:lnTo>
                    <a:pt x="23" y="0"/>
                  </a:lnTo>
                  <a:lnTo>
                    <a:pt x="25" y="0"/>
                  </a:lnTo>
                  <a:lnTo>
                    <a:pt x="25" y="0"/>
                  </a:lnTo>
                  <a:lnTo>
                    <a:pt x="25" y="0"/>
                  </a:lnTo>
                  <a:lnTo>
                    <a:pt x="25" y="0"/>
                  </a:lnTo>
                  <a:lnTo>
                    <a:pt x="27" y="0"/>
                  </a:lnTo>
                  <a:lnTo>
                    <a:pt x="27" y="0"/>
                  </a:lnTo>
                  <a:lnTo>
                    <a:pt x="27" y="0"/>
                  </a:lnTo>
                  <a:lnTo>
                    <a:pt x="29" y="0"/>
                  </a:lnTo>
                  <a:lnTo>
                    <a:pt x="29" y="0"/>
                  </a:lnTo>
                  <a:lnTo>
                    <a:pt x="29" y="0"/>
                  </a:lnTo>
                  <a:lnTo>
                    <a:pt x="29" y="0"/>
                  </a:lnTo>
                  <a:lnTo>
                    <a:pt x="29" y="0"/>
                  </a:lnTo>
                  <a:lnTo>
                    <a:pt x="29" y="0"/>
                  </a:lnTo>
                  <a:lnTo>
                    <a:pt x="31" y="0"/>
                  </a:lnTo>
                  <a:lnTo>
                    <a:pt x="31" y="0"/>
                  </a:lnTo>
                  <a:lnTo>
                    <a:pt x="31" y="0"/>
                  </a:lnTo>
                  <a:lnTo>
                    <a:pt x="31"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5" name="Freeform 154"/>
            <p:cNvSpPr>
              <a:spLocks/>
            </p:cNvSpPr>
            <p:nvPr/>
          </p:nvSpPr>
          <p:spPr bwMode="auto">
            <a:xfrm>
              <a:off x="4719638" y="4179888"/>
              <a:ext cx="417513" cy="396875"/>
            </a:xfrm>
            <a:custGeom>
              <a:avLst/>
              <a:gdLst>
                <a:gd name="T0" fmla="*/ 263 w 263"/>
                <a:gd name="T1" fmla="*/ 117 h 250"/>
                <a:gd name="T2" fmla="*/ 263 w 263"/>
                <a:gd name="T3" fmla="*/ 137 h 250"/>
                <a:gd name="T4" fmla="*/ 259 w 263"/>
                <a:gd name="T5" fmla="*/ 154 h 250"/>
                <a:gd name="T6" fmla="*/ 249 w 263"/>
                <a:gd name="T7" fmla="*/ 163 h 250"/>
                <a:gd name="T8" fmla="*/ 230 w 263"/>
                <a:gd name="T9" fmla="*/ 165 h 250"/>
                <a:gd name="T10" fmla="*/ 215 w 263"/>
                <a:gd name="T11" fmla="*/ 167 h 250"/>
                <a:gd name="T12" fmla="*/ 199 w 263"/>
                <a:gd name="T13" fmla="*/ 169 h 250"/>
                <a:gd name="T14" fmla="*/ 174 w 263"/>
                <a:gd name="T15" fmla="*/ 175 h 250"/>
                <a:gd name="T16" fmla="*/ 155 w 263"/>
                <a:gd name="T17" fmla="*/ 183 h 250"/>
                <a:gd name="T18" fmla="*/ 146 w 263"/>
                <a:gd name="T19" fmla="*/ 192 h 250"/>
                <a:gd name="T20" fmla="*/ 136 w 263"/>
                <a:gd name="T21" fmla="*/ 198 h 250"/>
                <a:gd name="T22" fmla="*/ 126 w 263"/>
                <a:gd name="T23" fmla="*/ 200 h 250"/>
                <a:gd name="T24" fmla="*/ 125 w 263"/>
                <a:gd name="T25" fmla="*/ 213 h 250"/>
                <a:gd name="T26" fmla="*/ 113 w 263"/>
                <a:gd name="T27" fmla="*/ 219 h 250"/>
                <a:gd name="T28" fmla="*/ 111 w 263"/>
                <a:gd name="T29" fmla="*/ 229 h 250"/>
                <a:gd name="T30" fmla="*/ 107 w 263"/>
                <a:gd name="T31" fmla="*/ 240 h 250"/>
                <a:gd name="T32" fmla="*/ 100 w 263"/>
                <a:gd name="T33" fmla="*/ 246 h 250"/>
                <a:gd name="T34" fmla="*/ 98 w 263"/>
                <a:gd name="T35" fmla="*/ 244 h 250"/>
                <a:gd name="T36" fmla="*/ 88 w 263"/>
                <a:gd name="T37" fmla="*/ 240 h 250"/>
                <a:gd name="T38" fmla="*/ 84 w 263"/>
                <a:gd name="T39" fmla="*/ 250 h 250"/>
                <a:gd name="T40" fmla="*/ 73 w 263"/>
                <a:gd name="T41" fmla="*/ 246 h 250"/>
                <a:gd name="T42" fmla="*/ 65 w 263"/>
                <a:gd name="T43" fmla="*/ 244 h 250"/>
                <a:gd name="T44" fmla="*/ 59 w 263"/>
                <a:gd name="T45" fmla="*/ 236 h 250"/>
                <a:gd name="T46" fmla="*/ 59 w 263"/>
                <a:gd name="T47" fmla="*/ 227 h 250"/>
                <a:gd name="T48" fmla="*/ 52 w 263"/>
                <a:gd name="T49" fmla="*/ 215 h 250"/>
                <a:gd name="T50" fmla="*/ 48 w 263"/>
                <a:gd name="T51" fmla="*/ 213 h 250"/>
                <a:gd name="T52" fmla="*/ 38 w 263"/>
                <a:gd name="T53" fmla="*/ 217 h 250"/>
                <a:gd name="T54" fmla="*/ 27 w 263"/>
                <a:gd name="T55" fmla="*/ 221 h 250"/>
                <a:gd name="T56" fmla="*/ 17 w 263"/>
                <a:gd name="T57" fmla="*/ 219 h 250"/>
                <a:gd name="T58" fmla="*/ 13 w 263"/>
                <a:gd name="T59" fmla="*/ 209 h 250"/>
                <a:gd name="T60" fmla="*/ 13 w 263"/>
                <a:gd name="T61" fmla="*/ 204 h 250"/>
                <a:gd name="T62" fmla="*/ 5 w 263"/>
                <a:gd name="T63" fmla="*/ 196 h 250"/>
                <a:gd name="T64" fmla="*/ 4 w 263"/>
                <a:gd name="T65" fmla="*/ 184 h 250"/>
                <a:gd name="T66" fmla="*/ 0 w 263"/>
                <a:gd name="T67" fmla="*/ 175 h 250"/>
                <a:gd name="T68" fmla="*/ 7 w 263"/>
                <a:gd name="T69" fmla="*/ 167 h 250"/>
                <a:gd name="T70" fmla="*/ 19 w 263"/>
                <a:gd name="T71" fmla="*/ 165 h 250"/>
                <a:gd name="T72" fmla="*/ 29 w 263"/>
                <a:gd name="T73" fmla="*/ 161 h 250"/>
                <a:gd name="T74" fmla="*/ 46 w 263"/>
                <a:gd name="T75" fmla="*/ 160 h 250"/>
                <a:gd name="T76" fmla="*/ 55 w 263"/>
                <a:gd name="T77" fmla="*/ 161 h 250"/>
                <a:gd name="T78" fmla="*/ 77 w 263"/>
                <a:gd name="T79" fmla="*/ 161 h 250"/>
                <a:gd name="T80" fmla="*/ 98 w 263"/>
                <a:gd name="T81" fmla="*/ 161 h 250"/>
                <a:gd name="T82" fmla="*/ 109 w 263"/>
                <a:gd name="T83" fmla="*/ 154 h 250"/>
                <a:gd name="T84" fmla="*/ 105 w 263"/>
                <a:gd name="T85" fmla="*/ 138 h 250"/>
                <a:gd name="T86" fmla="*/ 103 w 263"/>
                <a:gd name="T87" fmla="*/ 121 h 250"/>
                <a:gd name="T88" fmla="*/ 101 w 263"/>
                <a:gd name="T89" fmla="*/ 104 h 250"/>
                <a:gd name="T90" fmla="*/ 100 w 263"/>
                <a:gd name="T91" fmla="*/ 87 h 250"/>
                <a:gd name="T92" fmla="*/ 98 w 263"/>
                <a:gd name="T93" fmla="*/ 67 h 250"/>
                <a:gd name="T94" fmla="*/ 96 w 263"/>
                <a:gd name="T95" fmla="*/ 48 h 250"/>
                <a:gd name="T96" fmla="*/ 94 w 263"/>
                <a:gd name="T97" fmla="*/ 31 h 250"/>
                <a:gd name="T98" fmla="*/ 92 w 263"/>
                <a:gd name="T99" fmla="*/ 10 h 250"/>
                <a:gd name="T100" fmla="*/ 105 w 263"/>
                <a:gd name="T101" fmla="*/ 0 h 250"/>
                <a:gd name="T102" fmla="*/ 125 w 263"/>
                <a:gd name="T103" fmla="*/ 4 h 250"/>
                <a:gd name="T104" fmla="*/ 138 w 263"/>
                <a:gd name="T105" fmla="*/ 14 h 250"/>
                <a:gd name="T106" fmla="*/ 151 w 263"/>
                <a:gd name="T107" fmla="*/ 23 h 250"/>
                <a:gd name="T108" fmla="*/ 165 w 263"/>
                <a:gd name="T109" fmla="*/ 33 h 250"/>
                <a:gd name="T110" fmla="*/ 180 w 263"/>
                <a:gd name="T111" fmla="*/ 44 h 250"/>
                <a:gd name="T112" fmla="*/ 196 w 263"/>
                <a:gd name="T113" fmla="*/ 54 h 250"/>
                <a:gd name="T114" fmla="*/ 207 w 263"/>
                <a:gd name="T115" fmla="*/ 64 h 250"/>
                <a:gd name="T116" fmla="*/ 217 w 263"/>
                <a:gd name="T117" fmla="*/ 75 h 250"/>
                <a:gd name="T118" fmla="*/ 230 w 263"/>
                <a:gd name="T119" fmla="*/ 81 h 250"/>
                <a:gd name="T120" fmla="*/ 245 w 263"/>
                <a:gd name="T121" fmla="*/ 90 h 250"/>
                <a:gd name="T122" fmla="*/ 245 w 263"/>
                <a:gd name="T123" fmla="*/ 102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3" h="250">
                  <a:moveTo>
                    <a:pt x="263" y="100"/>
                  </a:moveTo>
                  <a:lnTo>
                    <a:pt x="263" y="102"/>
                  </a:lnTo>
                  <a:lnTo>
                    <a:pt x="263" y="106"/>
                  </a:lnTo>
                  <a:lnTo>
                    <a:pt x="263" y="108"/>
                  </a:lnTo>
                  <a:lnTo>
                    <a:pt x="263" y="110"/>
                  </a:lnTo>
                  <a:lnTo>
                    <a:pt x="263" y="112"/>
                  </a:lnTo>
                  <a:lnTo>
                    <a:pt x="263" y="113"/>
                  </a:lnTo>
                  <a:lnTo>
                    <a:pt x="263" y="115"/>
                  </a:lnTo>
                  <a:lnTo>
                    <a:pt x="263" y="117"/>
                  </a:lnTo>
                  <a:lnTo>
                    <a:pt x="263" y="119"/>
                  </a:lnTo>
                  <a:lnTo>
                    <a:pt x="263" y="121"/>
                  </a:lnTo>
                  <a:lnTo>
                    <a:pt x="263" y="123"/>
                  </a:lnTo>
                  <a:lnTo>
                    <a:pt x="263" y="125"/>
                  </a:lnTo>
                  <a:lnTo>
                    <a:pt x="263" y="127"/>
                  </a:lnTo>
                  <a:lnTo>
                    <a:pt x="263" y="129"/>
                  </a:lnTo>
                  <a:lnTo>
                    <a:pt x="263" y="133"/>
                  </a:lnTo>
                  <a:lnTo>
                    <a:pt x="263" y="135"/>
                  </a:lnTo>
                  <a:lnTo>
                    <a:pt x="263" y="137"/>
                  </a:lnTo>
                  <a:lnTo>
                    <a:pt x="263" y="138"/>
                  </a:lnTo>
                  <a:lnTo>
                    <a:pt x="263" y="140"/>
                  </a:lnTo>
                  <a:lnTo>
                    <a:pt x="263" y="142"/>
                  </a:lnTo>
                  <a:lnTo>
                    <a:pt x="263" y="144"/>
                  </a:lnTo>
                  <a:lnTo>
                    <a:pt x="263" y="146"/>
                  </a:lnTo>
                  <a:lnTo>
                    <a:pt x="261" y="146"/>
                  </a:lnTo>
                  <a:lnTo>
                    <a:pt x="261" y="148"/>
                  </a:lnTo>
                  <a:lnTo>
                    <a:pt x="259" y="152"/>
                  </a:lnTo>
                  <a:lnTo>
                    <a:pt x="259" y="154"/>
                  </a:lnTo>
                  <a:lnTo>
                    <a:pt x="257" y="154"/>
                  </a:lnTo>
                  <a:lnTo>
                    <a:pt x="257" y="156"/>
                  </a:lnTo>
                  <a:lnTo>
                    <a:pt x="257" y="158"/>
                  </a:lnTo>
                  <a:lnTo>
                    <a:pt x="255" y="160"/>
                  </a:lnTo>
                  <a:lnTo>
                    <a:pt x="253" y="160"/>
                  </a:lnTo>
                  <a:lnTo>
                    <a:pt x="253" y="161"/>
                  </a:lnTo>
                  <a:lnTo>
                    <a:pt x="251" y="161"/>
                  </a:lnTo>
                  <a:lnTo>
                    <a:pt x="251" y="163"/>
                  </a:lnTo>
                  <a:lnTo>
                    <a:pt x="249" y="163"/>
                  </a:lnTo>
                  <a:lnTo>
                    <a:pt x="245" y="163"/>
                  </a:lnTo>
                  <a:lnTo>
                    <a:pt x="244" y="163"/>
                  </a:lnTo>
                  <a:lnTo>
                    <a:pt x="242" y="163"/>
                  </a:lnTo>
                  <a:lnTo>
                    <a:pt x="240" y="163"/>
                  </a:lnTo>
                  <a:lnTo>
                    <a:pt x="238" y="163"/>
                  </a:lnTo>
                  <a:lnTo>
                    <a:pt x="236" y="163"/>
                  </a:lnTo>
                  <a:lnTo>
                    <a:pt x="234" y="165"/>
                  </a:lnTo>
                  <a:lnTo>
                    <a:pt x="232" y="165"/>
                  </a:lnTo>
                  <a:lnTo>
                    <a:pt x="230" y="165"/>
                  </a:lnTo>
                  <a:lnTo>
                    <a:pt x="228" y="165"/>
                  </a:lnTo>
                  <a:lnTo>
                    <a:pt x="226" y="165"/>
                  </a:lnTo>
                  <a:lnTo>
                    <a:pt x="224" y="165"/>
                  </a:lnTo>
                  <a:lnTo>
                    <a:pt x="222" y="165"/>
                  </a:lnTo>
                  <a:lnTo>
                    <a:pt x="221" y="165"/>
                  </a:lnTo>
                  <a:lnTo>
                    <a:pt x="219" y="165"/>
                  </a:lnTo>
                  <a:lnTo>
                    <a:pt x="217" y="165"/>
                  </a:lnTo>
                  <a:lnTo>
                    <a:pt x="215" y="165"/>
                  </a:lnTo>
                  <a:lnTo>
                    <a:pt x="215" y="167"/>
                  </a:lnTo>
                  <a:lnTo>
                    <a:pt x="213" y="167"/>
                  </a:lnTo>
                  <a:lnTo>
                    <a:pt x="213" y="169"/>
                  </a:lnTo>
                  <a:lnTo>
                    <a:pt x="211" y="169"/>
                  </a:lnTo>
                  <a:lnTo>
                    <a:pt x="209" y="169"/>
                  </a:lnTo>
                  <a:lnTo>
                    <a:pt x="207" y="171"/>
                  </a:lnTo>
                  <a:lnTo>
                    <a:pt x="205" y="171"/>
                  </a:lnTo>
                  <a:lnTo>
                    <a:pt x="203" y="169"/>
                  </a:lnTo>
                  <a:lnTo>
                    <a:pt x="201" y="171"/>
                  </a:lnTo>
                  <a:lnTo>
                    <a:pt x="199" y="169"/>
                  </a:lnTo>
                  <a:lnTo>
                    <a:pt x="199" y="171"/>
                  </a:lnTo>
                  <a:lnTo>
                    <a:pt x="196" y="169"/>
                  </a:lnTo>
                  <a:lnTo>
                    <a:pt x="192" y="169"/>
                  </a:lnTo>
                  <a:lnTo>
                    <a:pt x="190" y="169"/>
                  </a:lnTo>
                  <a:lnTo>
                    <a:pt x="188" y="169"/>
                  </a:lnTo>
                  <a:lnTo>
                    <a:pt x="184" y="169"/>
                  </a:lnTo>
                  <a:lnTo>
                    <a:pt x="182" y="169"/>
                  </a:lnTo>
                  <a:lnTo>
                    <a:pt x="178" y="173"/>
                  </a:lnTo>
                  <a:lnTo>
                    <a:pt x="174" y="175"/>
                  </a:lnTo>
                  <a:lnTo>
                    <a:pt x="169" y="179"/>
                  </a:lnTo>
                  <a:lnTo>
                    <a:pt x="167" y="179"/>
                  </a:lnTo>
                  <a:lnTo>
                    <a:pt x="165" y="179"/>
                  </a:lnTo>
                  <a:lnTo>
                    <a:pt x="163" y="179"/>
                  </a:lnTo>
                  <a:lnTo>
                    <a:pt x="163" y="183"/>
                  </a:lnTo>
                  <a:lnTo>
                    <a:pt x="161" y="184"/>
                  </a:lnTo>
                  <a:lnTo>
                    <a:pt x="157" y="183"/>
                  </a:lnTo>
                  <a:lnTo>
                    <a:pt x="155" y="181"/>
                  </a:lnTo>
                  <a:lnTo>
                    <a:pt x="155" y="183"/>
                  </a:lnTo>
                  <a:lnTo>
                    <a:pt x="153" y="183"/>
                  </a:lnTo>
                  <a:lnTo>
                    <a:pt x="153" y="184"/>
                  </a:lnTo>
                  <a:lnTo>
                    <a:pt x="149" y="184"/>
                  </a:lnTo>
                  <a:lnTo>
                    <a:pt x="149" y="186"/>
                  </a:lnTo>
                  <a:lnTo>
                    <a:pt x="149" y="188"/>
                  </a:lnTo>
                  <a:lnTo>
                    <a:pt x="149" y="190"/>
                  </a:lnTo>
                  <a:lnTo>
                    <a:pt x="149" y="192"/>
                  </a:lnTo>
                  <a:lnTo>
                    <a:pt x="148" y="192"/>
                  </a:lnTo>
                  <a:lnTo>
                    <a:pt x="146" y="192"/>
                  </a:lnTo>
                  <a:lnTo>
                    <a:pt x="144" y="192"/>
                  </a:lnTo>
                  <a:lnTo>
                    <a:pt x="144" y="190"/>
                  </a:lnTo>
                  <a:lnTo>
                    <a:pt x="144" y="192"/>
                  </a:lnTo>
                  <a:lnTo>
                    <a:pt x="144" y="194"/>
                  </a:lnTo>
                  <a:lnTo>
                    <a:pt x="144" y="198"/>
                  </a:lnTo>
                  <a:lnTo>
                    <a:pt x="140" y="198"/>
                  </a:lnTo>
                  <a:lnTo>
                    <a:pt x="140" y="200"/>
                  </a:lnTo>
                  <a:lnTo>
                    <a:pt x="138" y="200"/>
                  </a:lnTo>
                  <a:lnTo>
                    <a:pt x="136" y="198"/>
                  </a:lnTo>
                  <a:lnTo>
                    <a:pt x="134" y="196"/>
                  </a:lnTo>
                  <a:lnTo>
                    <a:pt x="132" y="196"/>
                  </a:lnTo>
                  <a:lnTo>
                    <a:pt x="132" y="194"/>
                  </a:lnTo>
                  <a:lnTo>
                    <a:pt x="132" y="196"/>
                  </a:lnTo>
                  <a:lnTo>
                    <a:pt x="130" y="196"/>
                  </a:lnTo>
                  <a:lnTo>
                    <a:pt x="130" y="198"/>
                  </a:lnTo>
                  <a:lnTo>
                    <a:pt x="128" y="198"/>
                  </a:lnTo>
                  <a:lnTo>
                    <a:pt x="128" y="200"/>
                  </a:lnTo>
                  <a:lnTo>
                    <a:pt x="126" y="200"/>
                  </a:lnTo>
                  <a:lnTo>
                    <a:pt x="126" y="202"/>
                  </a:lnTo>
                  <a:lnTo>
                    <a:pt x="128" y="204"/>
                  </a:lnTo>
                  <a:lnTo>
                    <a:pt x="128" y="206"/>
                  </a:lnTo>
                  <a:lnTo>
                    <a:pt x="128" y="208"/>
                  </a:lnTo>
                  <a:lnTo>
                    <a:pt x="126" y="208"/>
                  </a:lnTo>
                  <a:lnTo>
                    <a:pt x="125" y="208"/>
                  </a:lnTo>
                  <a:lnTo>
                    <a:pt x="125" y="209"/>
                  </a:lnTo>
                  <a:lnTo>
                    <a:pt x="125" y="211"/>
                  </a:lnTo>
                  <a:lnTo>
                    <a:pt x="125" y="213"/>
                  </a:lnTo>
                  <a:lnTo>
                    <a:pt x="125" y="215"/>
                  </a:lnTo>
                  <a:lnTo>
                    <a:pt x="123" y="215"/>
                  </a:lnTo>
                  <a:lnTo>
                    <a:pt x="123" y="217"/>
                  </a:lnTo>
                  <a:lnTo>
                    <a:pt x="121" y="217"/>
                  </a:lnTo>
                  <a:lnTo>
                    <a:pt x="121" y="219"/>
                  </a:lnTo>
                  <a:lnTo>
                    <a:pt x="119" y="219"/>
                  </a:lnTo>
                  <a:lnTo>
                    <a:pt x="117" y="219"/>
                  </a:lnTo>
                  <a:lnTo>
                    <a:pt x="115" y="219"/>
                  </a:lnTo>
                  <a:lnTo>
                    <a:pt x="113" y="219"/>
                  </a:lnTo>
                  <a:lnTo>
                    <a:pt x="113" y="221"/>
                  </a:lnTo>
                  <a:lnTo>
                    <a:pt x="111" y="221"/>
                  </a:lnTo>
                  <a:lnTo>
                    <a:pt x="109" y="221"/>
                  </a:lnTo>
                  <a:lnTo>
                    <a:pt x="109" y="223"/>
                  </a:lnTo>
                  <a:lnTo>
                    <a:pt x="111" y="223"/>
                  </a:lnTo>
                  <a:lnTo>
                    <a:pt x="111" y="225"/>
                  </a:lnTo>
                  <a:lnTo>
                    <a:pt x="113" y="227"/>
                  </a:lnTo>
                  <a:lnTo>
                    <a:pt x="113" y="229"/>
                  </a:lnTo>
                  <a:lnTo>
                    <a:pt x="111" y="229"/>
                  </a:lnTo>
                  <a:lnTo>
                    <a:pt x="111" y="231"/>
                  </a:lnTo>
                  <a:lnTo>
                    <a:pt x="111" y="232"/>
                  </a:lnTo>
                  <a:lnTo>
                    <a:pt x="109" y="232"/>
                  </a:lnTo>
                  <a:lnTo>
                    <a:pt x="109" y="234"/>
                  </a:lnTo>
                  <a:lnTo>
                    <a:pt x="107" y="234"/>
                  </a:lnTo>
                  <a:lnTo>
                    <a:pt x="107" y="236"/>
                  </a:lnTo>
                  <a:lnTo>
                    <a:pt x="109" y="236"/>
                  </a:lnTo>
                  <a:lnTo>
                    <a:pt x="109" y="238"/>
                  </a:lnTo>
                  <a:lnTo>
                    <a:pt x="107" y="240"/>
                  </a:lnTo>
                  <a:lnTo>
                    <a:pt x="109" y="240"/>
                  </a:lnTo>
                  <a:lnTo>
                    <a:pt x="107" y="242"/>
                  </a:lnTo>
                  <a:lnTo>
                    <a:pt x="109" y="242"/>
                  </a:lnTo>
                  <a:lnTo>
                    <a:pt x="107" y="242"/>
                  </a:lnTo>
                  <a:lnTo>
                    <a:pt x="107" y="244"/>
                  </a:lnTo>
                  <a:lnTo>
                    <a:pt x="105" y="244"/>
                  </a:lnTo>
                  <a:lnTo>
                    <a:pt x="103" y="244"/>
                  </a:lnTo>
                  <a:lnTo>
                    <a:pt x="101" y="246"/>
                  </a:lnTo>
                  <a:lnTo>
                    <a:pt x="100" y="246"/>
                  </a:lnTo>
                  <a:lnTo>
                    <a:pt x="100" y="248"/>
                  </a:lnTo>
                  <a:lnTo>
                    <a:pt x="98" y="248"/>
                  </a:lnTo>
                  <a:lnTo>
                    <a:pt x="96" y="248"/>
                  </a:lnTo>
                  <a:lnTo>
                    <a:pt x="96" y="246"/>
                  </a:lnTo>
                  <a:lnTo>
                    <a:pt x="98" y="246"/>
                  </a:lnTo>
                  <a:lnTo>
                    <a:pt x="96" y="246"/>
                  </a:lnTo>
                  <a:lnTo>
                    <a:pt x="98" y="244"/>
                  </a:lnTo>
                  <a:lnTo>
                    <a:pt x="96" y="244"/>
                  </a:lnTo>
                  <a:lnTo>
                    <a:pt x="98" y="244"/>
                  </a:lnTo>
                  <a:lnTo>
                    <a:pt x="96" y="244"/>
                  </a:lnTo>
                  <a:lnTo>
                    <a:pt x="96" y="242"/>
                  </a:lnTo>
                  <a:lnTo>
                    <a:pt x="96" y="240"/>
                  </a:lnTo>
                  <a:lnTo>
                    <a:pt x="94" y="240"/>
                  </a:lnTo>
                  <a:lnTo>
                    <a:pt x="94" y="242"/>
                  </a:lnTo>
                  <a:lnTo>
                    <a:pt x="92" y="242"/>
                  </a:lnTo>
                  <a:lnTo>
                    <a:pt x="90" y="242"/>
                  </a:lnTo>
                  <a:lnTo>
                    <a:pt x="90" y="240"/>
                  </a:lnTo>
                  <a:lnTo>
                    <a:pt x="88" y="240"/>
                  </a:lnTo>
                  <a:lnTo>
                    <a:pt x="88" y="242"/>
                  </a:lnTo>
                  <a:lnTo>
                    <a:pt x="88" y="244"/>
                  </a:lnTo>
                  <a:lnTo>
                    <a:pt x="90" y="244"/>
                  </a:lnTo>
                  <a:lnTo>
                    <a:pt x="90" y="246"/>
                  </a:lnTo>
                  <a:lnTo>
                    <a:pt x="88" y="246"/>
                  </a:lnTo>
                  <a:lnTo>
                    <a:pt x="86" y="246"/>
                  </a:lnTo>
                  <a:lnTo>
                    <a:pt x="84" y="246"/>
                  </a:lnTo>
                  <a:lnTo>
                    <a:pt x="84" y="248"/>
                  </a:lnTo>
                  <a:lnTo>
                    <a:pt x="84" y="250"/>
                  </a:lnTo>
                  <a:lnTo>
                    <a:pt x="82" y="248"/>
                  </a:lnTo>
                  <a:lnTo>
                    <a:pt x="80" y="248"/>
                  </a:lnTo>
                  <a:lnTo>
                    <a:pt x="78" y="248"/>
                  </a:lnTo>
                  <a:lnTo>
                    <a:pt x="78" y="246"/>
                  </a:lnTo>
                  <a:lnTo>
                    <a:pt x="77" y="246"/>
                  </a:lnTo>
                  <a:lnTo>
                    <a:pt x="77" y="244"/>
                  </a:lnTo>
                  <a:lnTo>
                    <a:pt x="75" y="244"/>
                  </a:lnTo>
                  <a:lnTo>
                    <a:pt x="73" y="244"/>
                  </a:lnTo>
                  <a:lnTo>
                    <a:pt x="73" y="246"/>
                  </a:lnTo>
                  <a:lnTo>
                    <a:pt x="71" y="246"/>
                  </a:lnTo>
                  <a:lnTo>
                    <a:pt x="73" y="246"/>
                  </a:lnTo>
                  <a:lnTo>
                    <a:pt x="71" y="246"/>
                  </a:lnTo>
                  <a:lnTo>
                    <a:pt x="71" y="248"/>
                  </a:lnTo>
                  <a:lnTo>
                    <a:pt x="69" y="248"/>
                  </a:lnTo>
                  <a:lnTo>
                    <a:pt x="69" y="246"/>
                  </a:lnTo>
                  <a:lnTo>
                    <a:pt x="67" y="246"/>
                  </a:lnTo>
                  <a:lnTo>
                    <a:pt x="67" y="244"/>
                  </a:lnTo>
                  <a:lnTo>
                    <a:pt x="65" y="244"/>
                  </a:lnTo>
                  <a:lnTo>
                    <a:pt x="63" y="244"/>
                  </a:lnTo>
                  <a:lnTo>
                    <a:pt x="63" y="242"/>
                  </a:lnTo>
                  <a:lnTo>
                    <a:pt x="63" y="240"/>
                  </a:lnTo>
                  <a:lnTo>
                    <a:pt x="63" y="238"/>
                  </a:lnTo>
                  <a:lnTo>
                    <a:pt x="63" y="236"/>
                  </a:lnTo>
                  <a:lnTo>
                    <a:pt x="63" y="234"/>
                  </a:lnTo>
                  <a:lnTo>
                    <a:pt x="61" y="234"/>
                  </a:lnTo>
                  <a:lnTo>
                    <a:pt x="59" y="234"/>
                  </a:lnTo>
                  <a:lnTo>
                    <a:pt x="59" y="236"/>
                  </a:lnTo>
                  <a:lnTo>
                    <a:pt x="57" y="236"/>
                  </a:lnTo>
                  <a:lnTo>
                    <a:pt x="57" y="234"/>
                  </a:lnTo>
                  <a:lnTo>
                    <a:pt x="57" y="232"/>
                  </a:lnTo>
                  <a:lnTo>
                    <a:pt x="59" y="232"/>
                  </a:lnTo>
                  <a:lnTo>
                    <a:pt x="59" y="231"/>
                  </a:lnTo>
                  <a:lnTo>
                    <a:pt x="61" y="231"/>
                  </a:lnTo>
                  <a:lnTo>
                    <a:pt x="61" y="229"/>
                  </a:lnTo>
                  <a:lnTo>
                    <a:pt x="59" y="229"/>
                  </a:lnTo>
                  <a:lnTo>
                    <a:pt x="59" y="227"/>
                  </a:lnTo>
                  <a:lnTo>
                    <a:pt x="57" y="227"/>
                  </a:lnTo>
                  <a:lnTo>
                    <a:pt x="57" y="225"/>
                  </a:lnTo>
                  <a:lnTo>
                    <a:pt x="55" y="225"/>
                  </a:lnTo>
                  <a:lnTo>
                    <a:pt x="55" y="221"/>
                  </a:lnTo>
                  <a:lnTo>
                    <a:pt x="55" y="219"/>
                  </a:lnTo>
                  <a:lnTo>
                    <a:pt x="53" y="219"/>
                  </a:lnTo>
                  <a:lnTo>
                    <a:pt x="53" y="217"/>
                  </a:lnTo>
                  <a:lnTo>
                    <a:pt x="53" y="215"/>
                  </a:lnTo>
                  <a:lnTo>
                    <a:pt x="52" y="215"/>
                  </a:lnTo>
                  <a:lnTo>
                    <a:pt x="52" y="213"/>
                  </a:lnTo>
                  <a:lnTo>
                    <a:pt x="53" y="213"/>
                  </a:lnTo>
                  <a:lnTo>
                    <a:pt x="52" y="213"/>
                  </a:lnTo>
                  <a:lnTo>
                    <a:pt x="52" y="211"/>
                  </a:lnTo>
                  <a:lnTo>
                    <a:pt x="50" y="211"/>
                  </a:lnTo>
                  <a:lnTo>
                    <a:pt x="48" y="211"/>
                  </a:lnTo>
                  <a:lnTo>
                    <a:pt x="46" y="211"/>
                  </a:lnTo>
                  <a:lnTo>
                    <a:pt x="46" y="213"/>
                  </a:lnTo>
                  <a:lnTo>
                    <a:pt x="48" y="213"/>
                  </a:lnTo>
                  <a:lnTo>
                    <a:pt x="46" y="213"/>
                  </a:lnTo>
                  <a:lnTo>
                    <a:pt x="48" y="213"/>
                  </a:lnTo>
                  <a:lnTo>
                    <a:pt x="46" y="215"/>
                  </a:lnTo>
                  <a:lnTo>
                    <a:pt x="44" y="215"/>
                  </a:lnTo>
                  <a:lnTo>
                    <a:pt x="42" y="215"/>
                  </a:lnTo>
                  <a:lnTo>
                    <a:pt x="42" y="217"/>
                  </a:lnTo>
                  <a:lnTo>
                    <a:pt x="40" y="217"/>
                  </a:lnTo>
                  <a:lnTo>
                    <a:pt x="40" y="219"/>
                  </a:lnTo>
                  <a:lnTo>
                    <a:pt x="38" y="217"/>
                  </a:lnTo>
                  <a:lnTo>
                    <a:pt x="36" y="217"/>
                  </a:lnTo>
                  <a:lnTo>
                    <a:pt x="34" y="217"/>
                  </a:lnTo>
                  <a:lnTo>
                    <a:pt x="34" y="215"/>
                  </a:lnTo>
                  <a:lnTo>
                    <a:pt x="32" y="215"/>
                  </a:lnTo>
                  <a:lnTo>
                    <a:pt x="30" y="215"/>
                  </a:lnTo>
                  <a:lnTo>
                    <a:pt x="29" y="217"/>
                  </a:lnTo>
                  <a:lnTo>
                    <a:pt x="29" y="219"/>
                  </a:lnTo>
                  <a:lnTo>
                    <a:pt x="27" y="219"/>
                  </a:lnTo>
                  <a:lnTo>
                    <a:pt x="27" y="221"/>
                  </a:lnTo>
                  <a:lnTo>
                    <a:pt x="25" y="221"/>
                  </a:lnTo>
                  <a:lnTo>
                    <a:pt x="25" y="219"/>
                  </a:lnTo>
                  <a:lnTo>
                    <a:pt x="23" y="219"/>
                  </a:lnTo>
                  <a:lnTo>
                    <a:pt x="23" y="217"/>
                  </a:lnTo>
                  <a:lnTo>
                    <a:pt x="21" y="215"/>
                  </a:lnTo>
                  <a:lnTo>
                    <a:pt x="19" y="215"/>
                  </a:lnTo>
                  <a:lnTo>
                    <a:pt x="19" y="217"/>
                  </a:lnTo>
                  <a:lnTo>
                    <a:pt x="17" y="217"/>
                  </a:lnTo>
                  <a:lnTo>
                    <a:pt x="17" y="219"/>
                  </a:lnTo>
                  <a:lnTo>
                    <a:pt x="15" y="219"/>
                  </a:lnTo>
                  <a:lnTo>
                    <a:pt x="13" y="217"/>
                  </a:lnTo>
                  <a:lnTo>
                    <a:pt x="11" y="215"/>
                  </a:lnTo>
                  <a:lnTo>
                    <a:pt x="13" y="215"/>
                  </a:lnTo>
                  <a:lnTo>
                    <a:pt x="13" y="213"/>
                  </a:lnTo>
                  <a:lnTo>
                    <a:pt x="13" y="211"/>
                  </a:lnTo>
                  <a:lnTo>
                    <a:pt x="15" y="211"/>
                  </a:lnTo>
                  <a:lnTo>
                    <a:pt x="13" y="211"/>
                  </a:lnTo>
                  <a:lnTo>
                    <a:pt x="13" y="209"/>
                  </a:lnTo>
                  <a:lnTo>
                    <a:pt x="13" y="211"/>
                  </a:lnTo>
                  <a:lnTo>
                    <a:pt x="13" y="209"/>
                  </a:lnTo>
                  <a:lnTo>
                    <a:pt x="13" y="208"/>
                  </a:lnTo>
                  <a:lnTo>
                    <a:pt x="13" y="206"/>
                  </a:lnTo>
                  <a:lnTo>
                    <a:pt x="13" y="204"/>
                  </a:lnTo>
                  <a:lnTo>
                    <a:pt x="15" y="204"/>
                  </a:lnTo>
                  <a:lnTo>
                    <a:pt x="13" y="204"/>
                  </a:lnTo>
                  <a:lnTo>
                    <a:pt x="13" y="202"/>
                  </a:lnTo>
                  <a:lnTo>
                    <a:pt x="13" y="204"/>
                  </a:lnTo>
                  <a:lnTo>
                    <a:pt x="13" y="202"/>
                  </a:lnTo>
                  <a:lnTo>
                    <a:pt x="11" y="200"/>
                  </a:lnTo>
                  <a:lnTo>
                    <a:pt x="11" y="198"/>
                  </a:lnTo>
                  <a:lnTo>
                    <a:pt x="11" y="196"/>
                  </a:lnTo>
                  <a:lnTo>
                    <a:pt x="9" y="196"/>
                  </a:lnTo>
                  <a:lnTo>
                    <a:pt x="7" y="196"/>
                  </a:lnTo>
                  <a:lnTo>
                    <a:pt x="7" y="198"/>
                  </a:lnTo>
                  <a:lnTo>
                    <a:pt x="7" y="196"/>
                  </a:lnTo>
                  <a:lnTo>
                    <a:pt x="5" y="196"/>
                  </a:lnTo>
                  <a:lnTo>
                    <a:pt x="5" y="194"/>
                  </a:lnTo>
                  <a:lnTo>
                    <a:pt x="4" y="194"/>
                  </a:lnTo>
                  <a:lnTo>
                    <a:pt x="4" y="192"/>
                  </a:lnTo>
                  <a:lnTo>
                    <a:pt x="4" y="190"/>
                  </a:lnTo>
                  <a:lnTo>
                    <a:pt x="5" y="190"/>
                  </a:lnTo>
                  <a:lnTo>
                    <a:pt x="5" y="188"/>
                  </a:lnTo>
                  <a:lnTo>
                    <a:pt x="5" y="186"/>
                  </a:lnTo>
                  <a:lnTo>
                    <a:pt x="4" y="186"/>
                  </a:lnTo>
                  <a:lnTo>
                    <a:pt x="4" y="184"/>
                  </a:lnTo>
                  <a:lnTo>
                    <a:pt x="4" y="183"/>
                  </a:lnTo>
                  <a:lnTo>
                    <a:pt x="4" y="181"/>
                  </a:lnTo>
                  <a:lnTo>
                    <a:pt x="2" y="181"/>
                  </a:lnTo>
                  <a:lnTo>
                    <a:pt x="2" y="179"/>
                  </a:lnTo>
                  <a:lnTo>
                    <a:pt x="0" y="179"/>
                  </a:lnTo>
                  <a:lnTo>
                    <a:pt x="0" y="177"/>
                  </a:lnTo>
                  <a:lnTo>
                    <a:pt x="2" y="177"/>
                  </a:lnTo>
                  <a:lnTo>
                    <a:pt x="2" y="175"/>
                  </a:lnTo>
                  <a:lnTo>
                    <a:pt x="0" y="175"/>
                  </a:lnTo>
                  <a:lnTo>
                    <a:pt x="0" y="173"/>
                  </a:lnTo>
                  <a:lnTo>
                    <a:pt x="2" y="173"/>
                  </a:lnTo>
                  <a:lnTo>
                    <a:pt x="4" y="175"/>
                  </a:lnTo>
                  <a:lnTo>
                    <a:pt x="4" y="173"/>
                  </a:lnTo>
                  <a:lnTo>
                    <a:pt x="5" y="173"/>
                  </a:lnTo>
                  <a:lnTo>
                    <a:pt x="7" y="173"/>
                  </a:lnTo>
                  <a:lnTo>
                    <a:pt x="7" y="171"/>
                  </a:lnTo>
                  <a:lnTo>
                    <a:pt x="7" y="169"/>
                  </a:lnTo>
                  <a:lnTo>
                    <a:pt x="7" y="167"/>
                  </a:lnTo>
                  <a:lnTo>
                    <a:pt x="7" y="165"/>
                  </a:lnTo>
                  <a:lnTo>
                    <a:pt x="7" y="163"/>
                  </a:lnTo>
                  <a:lnTo>
                    <a:pt x="7" y="161"/>
                  </a:lnTo>
                  <a:lnTo>
                    <a:pt x="9" y="161"/>
                  </a:lnTo>
                  <a:lnTo>
                    <a:pt x="11" y="161"/>
                  </a:lnTo>
                  <a:lnTo>
                    <a:pt x="11" y="160"/>
                  </a:lnTo>
                  <a:lnTo>
                    <a:pt x="13" y="160"/>
                  </a:lnTo>
                  <a:lnTo>
                    <a:pt x="15" y="161"/>
                  </a:lnTo>
                  <a:lnTo>
                    <a:pt x="19" y="165"/>
                  </a:lnTo>
                  <a:lnTo>
                    <a:pt x="21" y="165"/>
                  </a:lnTo>
                  <a:lnTo>
                    <a:pt x="21" y="167"/>
                  </a:lnTo>
                  <a:lnTo>
                    <a:pt x="23" y="167"/>
                  </a:lnTo>
                  <a:lnTo>
                    <a:pt x="23" y="165"/>
                  </a:lnTo>
                  <a:lnTo>
                    <a:pt x="25" y="163"/>
                  </a:lnTo>
                  <a:lnTo>
                    <a:pt x="27" y="163"/>
                  </a:lnTo>
                  <a:lnTo>
                    <a:pt x="29" y="161"/>
                  </a:lnTo>
                  <a:lnTo>
                    <a:pt x="29" y="163"/>
                  </a:lnTo>
                  <a:lnTo>
                    <a:pt x="29" y="161"/>
                  </a:lnTo>
                  <a:lnTo>
                    <a:pt x="30" y="163"/>
                  </a:lnTo>
                  <a:lnTo>
                    <a:pt x="32" y="163"/>
                  </a:lnTo>
                  <a:lnTo>
                    <a:pt x="34" y="163"/>
                  </a:lnTo>
                  <a:lnTo>
                    <a:pt x="36" y="163"/>
                  </a:lnTo>
                  <a:lnTo>
                    <a:pt x="38" y="163"/>
                  </a:lnTo>
                  <a:lnTo>
                    <a:pt x="40" y="163"/>
                  </a:lnTo>
                  <a:lnTo>
                    <a:pt x="42" y="163"/>
                  </a:lnTo>
                  <a:lnTo>
                    <a:pt x="46" y="161"/>
                  </a:lnTo>
                  <a:lnTo>
                    <a:pt x="46" y="160"/>
                  </a:lnTo>
                  <a:lnTo>
                    <a:pt x="46" y="158"/>
                  </a:lnTo>
                  <a:lnTo>
                    <a:pt x="48" y="158"/>
                  </a:lnTo>
                  <a:lnTo>
                    <a:pt x="48" y="160"/>
                  </a:lnTo>
                  <a:lnTo>
                    <a:pt x="46" y="160"/>
                  </a:lnTo>
                  <a:lnTo>
                    <a:pt x="46" y="161"/>
                  </a:lnTo>
                  <a:lnTo>
                    <a:pt x="50" y="161"/>
                  </a:lnTo>
                  <a:lnTo>
                    <a:pt x="52" y="161"/>
                  </a:lnTo>
                  <a:lnTo>
                    <a:pt x="53" y="161"/>
                  </a:lnTo>
                  <a:lnTo>
                    <a:pt x="55" y="161"/>
                  </a:lnTo>
                  <a:lnTo>
                    <a:pt x="57" y="161"/>
                  </a:lnTo>
                  <a:lnTo>
                    <a:pt x="59" y="161"/>
                  </a:lnTo>
                  <a:lnTo>
                    <a:pt x="61" y="161"/>
                  </a:lnTo>
                  <a:lnTo>
                    <a:pt x="63" y="161"/>
                  </a:lnTo>
                  <a:lnTo>
                    <a:pt x="65" y="161"/>
                  </a:lnTo>
                  <a:lnTo>
                    <a:pt x="67" y="161"/>
                  </a:lnTo>
                  <a:lnTo>
                    <a:pt x="71" y="161"/>
                  </a:lnTo>
                  <a:lnTo>
                    <a:pt x="73" y="161"/>
                  </a:lnTo>
                  <a:lnTo>
                    <a:pt x="77" y="161"/>
                  </a:lnTo>
                  <a:lnTo>
                    <a:pt x="78" y="161"/>
                  </a:lnTo>
                  <a:lnTo>
                    <a:pt x="80" y="161"/>
                  </a:lnTo>
                  <a:lnTo>
                    <a:pt x="84" y="161"/>
                  </a:lnTo>
                  <a:lnTo>
                    <a:pt x="86" y="161"/>
                  </a:lnTo>
                  <a:lnTo>
                    <a:pt x="90" y="161"/>
                  </a:lnTo>
                  <a:lnTo>
                    <a:pt x="92" y="161"/>
                  </a:lnTo>
                  <a:lnTo>
                    <a:pt x="94" y="161"/>
                  </a:lnTo>
                  <a:lnTo>
                    <a:pt x="96" y="161"/>
                  </a:lnTo>
                  <a:lnTo>
                    <a:pt x="98" y="161"/>
                  </a:lnTo>
                  <a:lnTo>
                    <a:pt x="100" y="161"/>
                  </a:lnTo>
                  <a:lnTo>
                    <a:pt x="101" y="161"/>
                  </a:lnTo>
                  <a:lnTo>
                    <a:pt x="103" y="161"/>
                  </a:lnTo>
                  <a:lnTo>
                    <a:pt x="105" y="161"/>
                  </a:lnTo>
                  <a:lnTo>
                    <a:pt x="107" y="161"/>
                  </a:lnTo>
                  <a:lnTo>
                    <a:pt x="107" y="160"/>
                  </a:lnTo>
                  <a:lnTo>
                    <a:pt x="109" y="158"/>
                  </a:lnTo>
                  <a:lnTo>
                    <a:pt x="109" y="156"/>
                  </a:lnTo>
                  <a:lnTo>
                    <a:pt x="109" y="154"/>
                  </a:lnTo>
                  <a:lnTo>
                    <a:pt x="109" y="152"/>
                  </a:lnTo>
                  <a:lnTo>
                    <a:pt x="109" y="150"/>
                  </a:lnTo>
                  <a:lnTo>
                    <a:pt x="109" y="148"/>
                  </a:lnTo>
                  <a:lnTo>
                    <a:pt x="109" y="146"/>
                  </a:lnTo>
                  <a:lnTo>
                    <a:pt x="107" y="146"/>
                  </a:lnTo>
                  <a:lnTo>
                    <a:pt x="105" y="144"/>
                  </a:lnTo>
                  <a:lnTo>
                    <a:pt x="105" y="142"/>
                  </a:lnTo>
                  <a:lnTo>
                    <a:pt x="105" y="140"/>
                  </a:lnTo>
                  <a:lnTo>
                    <a:pt x="105" y="138"/>
                  </a:lnTo>
                  <a:lnTo>
                    <a:pt x="105" y="137"/>
                  </a:lnTo>
                  <a:lnTo>
                    <a:pt x="105" y="135"/>
                  </a:lnTo>
                  <a:lnTo>
                    <a:pt x="105" y="133"/>
                  </a:lnTo>
                  <a:lnTo>
                    <a:pt x="103" y="131"/>
                  </a:lnTo>
                  <a:lnTo>
                    <a:pt x="103" y="129"/>
                  </a:lnTo>
                  <a:lnTo>
                    <a:pt x="103" y="127"/>
                  </a:lnTo>
                  <a:lnTo>
                    <a:pt x="103" y="125"/>
                  </a:lnTo>
                  <a:lnTo>
                    <a:pt x="103" y="123"/>
                  </a:lnTo>
                  <a:lnTo>
                    <a:pt x="103" y="121"/>
                  </a:lnTo>
                  <a:lnTo>
                    <a:pt x="103" y="119"/>
                  </a:lnTo>
                  <a:lnTo>
                    <a:pt x="103" y="117"/>
                  </a:lnTo>
                  <a:lnTo>
                    <a:pt x="103" y="115"/>
                  </a:lnTo>
                  <a:lnTo>
                    <a:pt x="103" y="113"/>
                  </a:lnTo>
                  <a:lnTo>
                    <a:pt x="101" y="112"/>
                  </a:lnTo>
                  <a:lnTo>
                    <a:pt x="101" y="110"/>
                  </a:lnTo>
                  <a:lnTo>
                    <a:pt x="101" y="108"/>
                  </a:lnTo>
                  <a:lnTo>
                    <a:pt x="101" y="106"/>
                  </a:lnTo>
                  <a:lnTo>
                    <a:pt x="101" y="104"/>
                  </a:lnTo>
                  <a:lnTo>
                    <a:pt x="101" y="102"/>
                  </a:lnTo>
                  <a:lnTo>
                    <a:pt x="101" y="100"/>
                  </a:lnTo>
                  <a:lnTo>
                    <a:pt x="101" y="98"/>
                  </a:lnTo>
                  <a:lnTo>
                    <a:pt x="101" y="96"/>
                  </a:lnTo>
                  <a:lnTo>
                    <a:pt x="101" y="94"/>
                  </a:lnTo>
                  <a:lnTo>
                    <a:pt x="100" y="92"/>
                  </a:lnTo>
                  <a:lnTo>
                    <a:pt x="100" y="90"/>
                  </a:lnTo>
                  <a:lnTo>
                    <a:pt x="100" y="89"/>
                  </a:lnTo>
                  <a:lnTo>
                    <a:pt x="100" y="87"/>
                  </a:lnTo>
                  <a:lnTo>
                    <a:pt x="100" y="85"/>
                  </a:lnTo>
                  <a:lnTo>
                    <a:pt x="100" y="83"/>
                  </a:lnTo>
                  <a:lnTo>
                    <a:pt x="100" y="81"/>
                  </a:lnTo>
                  <a:lnTo>
                    <a:pt x="100" y="77"/>
                  </a:lnTo>
                  <a:lnTo>
                    <a:pt x="98" y="75"/>
                  </a:lnTo>
                  <a:lnTo>
                    <a:pt x="98" y="73"/>
                  </a:lnTo>
                  <a:lnTo>
                    <a:pt x="98" y="71"/>
                  </a:lnTo>
                  <a:lnTo>
                    <a:pt x="98" y="69"/>
                  </a:lnTo>
                  <a:lnTo>
                    <a:pt x="98" y="67"/>
                  </a:lnTo>
                  <a:lnTo>
                    <a:pt x="98" y="65"/>
                  </a:lnTo>
                  <a:lnTo>
                    <a:pt x="98" y="64"/>
                  </a:lnTo>
                  <a:lnTo>
                    <a:pt x="98" y="62"/>
                  </a:lnTo>
                  <a:lnTo>
                    <a:pt x="98" y="60"/>
                  </a:lnTo>
                  <a:lnTo>
                    <a:pt x="96" y="58"/>
                  </a:lnTo>
                  <a:lnTo>
                    <a:pt x="96" y="56"/>
                  </a:lnTo>
                  <a:lnTo>
                    <a:pt x="96" y="54"/>
                  </a:lnTo>
                  <a:lnTo>
                    <a:pt x="96" y="50"/>
                  </a:lnTo>
                  <a:lnTo>
                    <a:pt x="96" y="48"/>
                  </a:lnTo>
                  <a:lnTo>
                    <a:pt x="96" y="46"/>
                  </a:lnTo>
                  <a:lnTo>
                    <a:pt x="96" y="44"/>
                  </a:lnTo>
                  <a:lnTo>
                    <a:pt x="96" y="42"/>
                  </a:lnTo>
                  <a:lnTo>
                    <a:pt x="94" y="41"/>
                  </a:lnTo>
                  <a:lnTo>
                    <a:pt x="94" y="39"/>
                  </a:lnTo>
                  <a:lnTo>
                    <a:pt x="94" y="37"/>
                  </a:lnTo>
                  <a:lnTo>
                    <a:pt x="94" y="35"/>
                  </a:lnTo>
                  <a:lnTo>
                    <a:pt x="94" y="33"/>
                  </a:lnTo>
                  <a:lnTo>
                    <a:pt x="94" y="31"/>
                  </a:lnTo>
                  <a:lnTo>
                    <a:pt x="94" y="29"/>
                  </a:lnTo>
                  <a:lnTo>
                    <a:pt x="94" y="25"/>
                  </a:lnTo>
                  <a:lnTo>
                    <a:pt x="94" y="23"/>
                  </a:lnTo>
                  <a:lnTo>
                    <a:pt x="92" y="21"/>
                  </a:lnTo>
                  <a:lnTo>
                    <a:pt x="92" y="19"/>
                  </a:lnTo>
                  <a:lnTo>
                    <a:pt x="92" y="16"/>
                  </a:lnTo>
                  <a:lnTo>
                    <a:pt x="92" y="14"/>
                  </a:lnTo>
                  <a:lnTo>
                    <a:pt x="92" y="12"/>
                  </a:lnTo>
                  <a:lnTo>
                    <a:pt x="92" y="10"/>
                  </a:lnTo>
                  <a:lnTo>
                    <a:pt x="92" y="8"/>
                  </a:lnTo>
                  <a:lnTo>
                    <a:pt x="92" y="6"/>
                  </a:lnTo>
                  <a:lnTo>
                    <a:pt x="90" y="4"/>
                  </a:lnTo>
                  <a:lnTo>
                    <a:pt x="90" y="2"/>
                  </a:lnTo>
                  <a:lnTo>
                    <a:pt x="90" y="0"/>
                  </a:lnTo>
                  <a:lnTo>
                    <a:pt x="94" y="0"/>
                  </a:lnTo>
                  <a:lnTo>
                    <a:pt x="98" y="0"/>
                  </a:lnTo>
                  <a:lnTo>
                    <a:pt x="101" y="0"/>
                  </a:lnTo>
                  <a:lnTo>
                    <a:pt x="105" y="0"/>
                  </a:lnTo>
                  <a:lnTo>
                    <a:pt x="107" y="0"/>
                  </a:lnTo>
                  <a:lnTo>
                    <a:pt x="111" y="0"/>
                  </a:lnTo>
                  <a:lnTo>
                    <a:pt x="115" y="0"/>
                  </a:lnTo>
                  <a:lnTo>
                    <a:pt x="119" y="0"/>
                  </a:lnTo>
                  <a:lnTo>
                    <a:pt x="121" y="0"/>
                  </a:lnTo>
                  <a:lnTo>
                    <a:pt x="121" y="2"/>
                  </a:lnTo>
                  <a:lnTo>
                    <a:pt x="123" y="2"/>
                  </a:lnTo>
                  <a:lnTo>
                    <a:pt x="123" y="4"/>
                  </a:lnTo>
                  <a:lnTo>
                    <a:pt x="125" y="4"/>
                  </a:lnTo>
                  <a:lnTo>
                    <a:pt x="126" y="6"/>
                  </a:lnTo>
                  <a:lnTo>
                    <a:pt x="128" y="6"/>
                  </a:lnTo>
                  <a:lnTo>
                    <a:pt x="128" y="8"/>
                  </a:lnTo>
                  <a:lnTo>
                    <a:pt x="130" y="8"/>
                  </a:lnTo>
                  <a:lnTo>
                    <a:pt x="132" y="10"/>
                  </a:lnTo>
                  <a:lnTo>
                    <a:pt x="134" y="12"/>
                  </a:lnTo>
                  <a:lnTo>
                    <a:pt x="136" y="12"/>
                  </a:lnTo>
                  <a:lnTo>
                    <a:pt x="136" y="14"/>
                  </a:lnTo>
                  <a:lnTo>
                    <a:pt x="138" y="14"/>
                  </a:lnTo>
                  <a:lnTo>
                    <a:pt x="140" y="16"/>
                  </a:lnTo>
                  <a:lnTo>
                    <a:pt x="142" y="17"/>
                  </a:lnTo>
                  <a:lnTo>
                    <a:pt x="144" y="17"/>
                  </a:lnTo>
                  <a:lnTo>
                    <a:pt x="144" y="19"/>
                  </a:lnTo>
                  <a:lnTo>
                    <a:pt x="146" y="19"/>
                  </a:lnTo>
                  <a:lnTo>
                    <a:pt x="148" y="19"/>
                  </a:lnTo>
                  <a:lnTo>
                    <a:pt x="148" y="21"/>
                  </a:lnTo>
                  <a:lnTo>
                    <a:pt x="149" y="23"/>
                  </a:lnTo>
                  <a:lnTo>
                    <a:pt x="151" y="23"/>
                  </a:lnTo>
                  <a:lnTo>
                    <a:pt x="153" y="25"/>
                  </a:lnTo>
                  <a:lnTo>
                    <a:pt x="155" y="27"/>
                  </a:lnTo>
                  <a:lnTo>
                    <a:pt x="157" y="27"/>
                  </a:lnTo>
                  <a:lnTo>
                    <a:pt x="157" y="29"/>
                  </a:lnTo>
                  <a:lnTo>
                    <a:pt x="159" y="29"/>
                  </a:lnTo>
                  <a:lnTo>
                    <a:pt x="161" y="31"/>
                  </a:lnTo>
                  <a:lnTo>
                    <a:pt x="163" y="31"/>
                  </a:lnTo>
                  <a:lnTo>
                    <a:pt x="163" y="33"/>
                  </a:lnTo>
                  <a:lnTo>
                    <a:pt x="165" y="33"/>
                  </a:lnTo>
                  <a:lnTo>
                    <a:pt x="167" y="35"/>
                  </a:lnTo>
                  <a:lnTo>
                    <a:pt x="169" y="37"/>
                  </a:lnTo>
                  <a:lnTo>
                    <a:pt x="171" y="37"/>
                  </a:lnTo>
                  <a:lnTo>
                    <a:pt x="173" y="39"/>
                  </a:lnTo>
                  <a:lnTo>
                    <a:pt x="174" y="41"/>
                  </a:lnTo>
                  <a:lnTo>
                    <a:pt x="176" y="41"/>
                  </a:lnTo>
                  <a:lnTo>
                    <a:pt x="176" y="42"/>
                  </a:lnTo>
                  <a:lnTo>
                    <a:pt x="178" y="42"/>
                  </a:lnTo>
                  <a:lnTo>
                    <a:pt x="180" y="44"/>
                  </a:lnTo>
                  <a:lnTo>
                    <a:pt x="182" y="44"/>
                  </a:lnTo>
                  <a:lnTo>
                    <a:pt x="182" y="46"/>
                  </a:lnTo>
                  <a:lnTo>
                    <a:pt x="184" y="46"/>
                  </a:lnTo>
                  <a:lnTo>
                    <a:pt x="186" y="48"/>
                  </a:lnTo>
                  <a:lnTo>
                    <a:pt x="188" y="50"/>
                  </a:lnTo>
                  <a:lnTo>
                    <a:pt x="190" y="50"/>
                  </a:lnTo>
                  <a:lnTo>
                    <a:pt x="192" y="52"/>
                  </a:lnTo>
                  <a:lnTo>
                    <a:pt x="194" y="54"/>
                  </a:lnTo>
                  <a:lnTo>
                    <a:pt x="196" y="54"/>
                  </a:lnTo>
                  <a:lnTo>
                    <a:pt x="196" y="56"/>
                  </a:lnTo>
                  <a:lnTo>
                    <a:pt x="197" y="56"/>
                  </a:lnTo>
                  <a:lnTo>
                    <a:pt x="199" y="58"/>
                  </a:lnTo>
                  <a:lnTo>
                    <a:pt x="201" y="58"/>
                  </a:lnTo>
                  <a:lnTo>
                    <a:pt x="201" y="60"/>
                  </a:lnTo>
                  <a:lnTo>
                    <a:pt x="203" y="60"/>
                  </a:lnTo>
                  <a:lnTo>
                    <a:pt x="205" y="62"/>
                  </a:lnTo>
                  <a:lnTo>
                    <a:pt x="207" y="62"/>
                  </a:lnTo>
                  <a:lnTo>
                    <a:pt x="207" y="64"/>
                  </a:lnTo>
                  <a:lnTo>
                    <a:pt x="209" y="64"/>
                  </a:lnTo>
                  <a:lnTo>
                    <a:pt x="211" y="65"/>
                  </a:lnTo>
                  <a:lnTo>
                    <a:pt x="213" y="67"/>
                  </a:lnTo>
                  <a:lnTo>
                    <a:pt x="215" y="69"/>
                  </a:lnTo>
                  <a:lnTo>
                    <a:pt x="215" y="71"/>
                  </a:lnTo>
                  <a:lnTo>
                    <a:pt x="213" y="73"/>
                  </a:lnTo>
                  <a:lnTo>
                    <a:pt x="215" y="73"/>
                  </a:lnTo>
                  <a:lnTo>
                    <a:pt x="217" y="73"/>
                  </a:lnTo>
                  <a:lnTo>
                    <a:pt x="217" y="75"/>
                  </a:lnTo>
                  <a:lnTo>
                    <a:pt x="219" y="75"/>
                  </a:lnTo>
                  <a:lnTo>
                    <a:pt x="221" y="77"/>
                  </a:lnTo>
                  <a:lnTo>
                    <a:pt x="222" y="79"/>
                  </a:lnTo>
                  <a:lnTo>
                    <a:pt x="224" y="81"/>
                  </a:lnTo>
                  <a:lnTo>
                    <a:pt x="224" y="83"/>
                  </a:lnTo>
                  <a:lnTo>
                    <a:pt x="226" y="83"/>
                  </a:lnTo>
                  <a:lnTo>
                    <a:pt x="228" y="83"/>
                  </a:lnTo>
                  <a:lnTo>
                    <a:pt x="230" y="83"/>
                  </a:lnTo>
                  <a:lnTo>
                    <a:pt x="230" y="81"/>
                  </a:lnTo>
                  <a:lnTo>
                    <a:pt x="232" y="83"/>
                  </a:lnTo>
                  <a:lnTo>
                    <a:pt x="232" y="85"/>
                  </a:lnTo>
                  <a:lnTo>
                    <a:pt x="234" y="85"/>
                  </a:lnTo>
                  <a:lnTo>
                    <a:pt x="236" y="87"/>
                  </a:lnTo>
                  <a:lnTo>
                    <a:pt x="238" y="87"/>
                  </a:lnTo>
                  <a:lnTo>
                    <a:pt x="242" y="87"/>
                  </a:lnTo>
                  <a:lnTo>
                    <a:pt x="244" y="89"/>
                  </a:lnTo>
                  <a:lnTo>
                    <a:pt x="245" y="89"/>
                  </a:lnTo>
                  <a:lnTo>
                    <a:pt x="245" y="90"/>
                  </a:lnTo>
                  <a:lnTo>
                    <a:pt x="247" y="90"/>
                  </a:lnTo>
                  <a:lnTo>
                    <a:pt x="245" y="92"/>
                  </a:lnTo>
                  <a:lnTo>
                    <a:pt x="245" y="94"/>
                  </a:lnTo>
                  <a:lnTo>
                    <a:pt x="247" y="94"/>
                  </a:lnTo>
                  <a:lnTo>
                    <a:pt x="247" y="96"/>
                  </a:lnTo>
                  <a:lnTo>
                    <a:pt x="247" y="98"/>
                  </a:lnTo>
                  <a:lnTo>
                    <a:pt x="245" y="98"/>
                  </a:lnTo>
                  <a:lnTo>
                    <a:pt x="245" y="100"/>
                  </a:lnTo>
                  <a:lnTo>
                    <a:pt x="245" y="102"/>
                  </a:lnTo>
                  <a:lnTo>
                    <a:pt x="247" y="102"/>
                  </a:lnTo>
                  <a:lnTo>
                    <a:pt x="247" y="104"/>
                  </a:lnTo>
                  <a:lnTo>
                    <a:pt x="249" y="104"/>
                  </a:lnTo>
                  <a:lnTo>
                    <a:pt x="251" y="102"/>
                  </a:lnTo>
                  <a:lnTo>
                    <a:pt x="255" y="102"/>
                  </a:lnTo>
                  <a:lnTo>
                    <a:pt x="257" y="102"/>
                  </a:lnTo>
                  <a:lnTo>
                    <a:pt x="259" y="102"/>
                  </a:lnTo>
                  <a:lnTo>
                    <a:pt x="263" y="10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6" name="Freeform 155"/>
            <p:cNvSpPr>
              <a:spLocks noEditPoints="1"/>
            </p:cNvSpPr>
            <p:nvPr/>
          </p:nvSpPr>
          <p:spPr bwMode="auto">
            <a:xfrm>
              <a:off x="5386388" y="3854450"/>
              <a:ext cx="12700" cy="9525"/>
            </a:xfrm>
            <a:custGeom>
              <a:avLst/>
              <a:gdLst>
                <a:gd name="T0" fmla="*/ 8 w 8"/>
                <a:gd name="T1" fmla="*/ 4 h 6"/>
                <a:gd name="T2" fmla="*/ 8 w 8"/>
                <a:gd name="T3" fmla="*/ 6 h 6"/>
                <a:gd name="T4" fmla="*/ 6 w 8"/>
                <a:gd name="T5" fmla="*/ 6 h 6"/>
                <a:gd name="T6" fmla="*/ 6 w 8"/>
                <a:gd name="T7" fmla="*/ 6 h 6"/>
                <a:gd name="T8" fmla="*/ 6 w 8"/>
                <a:gd name="T9" fmla="*/ 6 h 6"/>
                <a:gd name="T10" fmla="*/ 6 w 8"/>
                <a:gd name="T11" fmla="*/ 6 h 6"/>
                <a:gd name="T12" fmla="*/ 6 w 8"/>
                <a:gd name="T13" fmla="*/ 6 h 6"/>
                <a:gd name="T14" fmla="*/ 6 w 8"/>
                <a:gd name="T15" fmla="*/ 6 h 6"/>
                <a:gd name="T16" fmla="*/ 6 w 8"/>
                <a:gd name="T17" fmla="*/ 6 h 6"/>
                <a:gd name="T18" fmla="*/ 4 w 8"/>
                <a:gd name="T19" fmla="*/ 6 h 6"/>
                <a:gd name="T20" fmla="*/ 4 w 8"/>
                <a:gd name="T21" fmla="*/ 4 h 6"/>
                <a:gd name="T22" fmla="*/ 4 w 8"/>
                <a:gd name="T23" fmla="*/ 4 h 6"/>
                <a:gd name="T24" fmla="*/ 4 w 8"/>
                <a:gd name="T25" fmla="*/ 4 h 6"/>
                <a:gd name="T26" fmla="*/ 4 w 8"/>
                <a:gd name="T27" fmla="*/ 4 h 6"/>
                <a:gd name="T28" fmla="*/ 4 w 8"/>
                <a:gd name="T29" fmla="*/ 4 h 6"/>
                <a:gd name="T30" fmla="*/ 4 w 8"/>
                <a:gd name="T31" fmla="*/ 4 h 6"/>
                <a:gd name="T32" fmla="*/ 4 w 8"/>
                <a:gd name="T33" fmla="*/ 2 h 6"/>
                <a:gd name="T34" fmla="*/ 4 w 8"/>
                <a:gd name="T35" fmla="*/ 2 h 6"/>
                <a:gd name="T36" fmla="*/ 4 w 8"/>
                <a:gd name="T37" fmla="*/ 2 h 6"/>
                <a:gd name="T38" fmla="*/ 4 w 8"/>
                <a:gd name="T39" fmla="*/ 2 h 6"/>
                <a:gd name="T40" fmla="*/ 4 w 8"/>
                <a:gd name="T41" fmla="*/ 2 h 6"/>
                <a:gd name="T42" fmla="*/ 4 w 8"/>
                <a:gd name="T43" fmla="*/ 2 h 6"/>
                <a:gd name="T44" fmla="*/ 4 w 8"/>
                <a:gd name="T45" fmla="*/ 2 h 6"/>
                <a:gd name="T46" fmla="*/ 4 w 8"/>
                <a:gd name="T47" fmla="*/ 2 h 6"/>
                <a:gd name="T48" fmla="*/ 4 w 8"/>
                <a:gd name="T49" fmla="*/ 2 h 6"/>
                <a:gd name="T50" fmla="*/ 4 w 8"/>
                <a:gd name="T51" fmla="*/ 2 h 6"/>
                <a:gd name="T52" fmla="*/ 4 w 8"/>
                <a:gd name="T53" fmla="*/ 2 h 6"/>
                <a:gd name="T54" fmla="*/ 4 w 8"/>
                <a:gd name="T55" fmla="*/ 2 h 6"/>
                <a:gd name="T56" fmla="*/ 6 w 8"/>
                <a:gd name="T57" fmla="*/ 2 h 6"/>
                <a:gd name="T58" fmla="*/ 6 w 8"/>
                <a:gd name="T59" fmla="*/ 4 h 6"/>
                <a:gd name="T60" fmla="*/ 6 w 8"/>
                <a:gd name="T61" fmla="*/ 4 h 6"/>
                <a:gd name="T62" fmla="*/ 6 w 8"/>
                <a:gd name="T63" fmla="*/ 4 h 6"/>
                <a:gd name="T64" fmla="*/ 6 w 8"/>
                <a:gd name="T65" fmla="*/ 4 h 6"/>
                <a:gd name="T66" fmla="*/ 6 w 8"/>
                <a:gd name="T67" fmla="*/ 4 h 6"/>
                <a:gd name="T68" fmla="*/ 6 w 8"/>
                <a:gd name="T69" fmla="*/ 4 h 6"/>
                <a:gd name="T70" fmla="*/ 6 w 8"/>
                <a:gd name="T71" fmla="*/ 4 h 6"/>
                <a:gd name="T72" fmla="*/ 8 w 8"/>
                <a:gd name="T73" fmla="*/ 4 h 6"/>
                <a:gd name="T74" fmla="*/ 8 w 8"/>
                <a:gd name="T75" fmla="*/ 4 h 6"/>
                <a:gd name="T76" fmla="*/ 2 w 8"/>
                <a:gd name="T77" fmla="*/ 2 h 6"/>
                <a:gd name="T78" fmla="*/ 2 w 8"/>
                <a:gd name="T79" fmla="*/ 2 h 6"/>
                <a:gd name="T80" fmla="*/ 2 w 8"/>
                <a:gd name="T81" fmla="*/ 2 h 6"/>
                <a:gd name="T82" fmla="*/ 2 w 8"/>
                <a:gd name="T83" fmla="*/ 2 h 6"/>
                <a:gd name="T84" fmla="*/ 2 w 8"/>
                <a:gd name="T85" fmla="*/ 2 h 6"/>
                <a:gd name="T86" fmla="*/ 0 w 8"/>
                <a:gd name="T87" fmla="*/ 2 h 6"/>
                <a:gd name="T88" fmla="*/ 0 w 8"/>
                <a:gd name="T89" fmla="*/ 0 h 6"/>
                <a:gd name="T90" fmla="*/ 0 w 8"/>
                <a:gd name="T91" fmla="*/ 0 h 6"/>
                <a:gd name="T92" fmla="*/ 0 w 8"/>
                <a:gd name="T93" fmla="*/ 0 h 6"/>
                <a:gd name="T94" fmla="*/ 0 w 8"/>
                <a:gd name="T95" fmla="*/ 0 h 6"/>
                <a:gd name="T96" fmla="*/ 2 w 8"/>
                <a:gd name="T97" fmla="*/ 0 h 6"/>
                <a:gd name="T98" fmla="*/ 2 w 8"/>
                <a:gd name="T99" fmla="*/ 0 h 6"/>
                <a:gd name="T100" fmla="*/ 2 w 8"/>
                <a:gd name="T101" fmla="*/ 0 h 6"/>
                <a:gd name="T102" fmla="*/ 4 w 8"/>
                <a:gd name="T103" fmla="*/ 2 h 6"/>
                <a:gd name="T104" fmla="*/ 4 w 8"/>
                <a:gd name="T105" fmla="*/ 2 h 6"/>
                <a:gd name="T106" fmla="*/ 2 w 8"/>
                <a:gd name="T107" fmla="*/ 2 h 6"/>
                <a:gd name="T108" fmla="*/ 2 w 8"/>
                <a:gd name="T10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 h="6">
                  <a:moveTo>
                    <a:pt x="8" y="4"/>
                  </a:moveTo>
                  <a:lnTo>
                    <a:pt x="8" y="6"/>
                  </a:lnTo>
                  <a:lnTo>
                    <a:pt x="6" y="6"/>
                  </a:lnTo>
                  <a:lnTo>
                    <a:pt x="6" y="6"/>
                  </a:lnTo>
                  <a:lnTo>
                    <a:pt x="6" y="6"/>
                  </a:lnTo>
                  <a:lnTo>
                    <a:pt x="6" y="6"/>
                  </a:lnTo>
                  <a:lnTo>
                    <a:pt x="6" y="6"/>
                  </a:lnTo>
                  <a:lnTo>
                    <a:pt x="6" y="6"/>
                  </a:lnTo>
                  <a:lnTo>
                    <a:pt x="6" y="6"/>
                  </a:lnTo>
                  <a:lnTo>
                    <a:pt x="4" y="6"/>
                  </a:lnTo>
                  <a:lnTo>
                    <a:pt x="4" y="4"/>
                  </a:lnTo>
                  <a:lnTo>
                    <a:pt x="4" y="4"/>
                  </a:lnTo>
                  <a:lnTo>
                    <a:pt x="4" y="4"/>
                  </a:lnTo>
                  <a:lnTo>
                    <a:pt x="4" y="4"/>
                  </a:lnTo>
                  <a:lnTo>
                    <a:pt x="4" y="4"/>
                  </a:lnTo>
                  <a:lnTo>
                    <a:pt x="4" y="4"/>
                  </a:lnTo>
                  <a:lnTo>
                    <a:pt x="4" y="2"/>
                  </a:lnTo>
                  <a:lnTo>
                    <a:pt x="4" y="2"/>
                  </a:lnTo>
                  <a:lnTo>
                    <a:pt x="4" y="2"/>
                  </a:lnTo>
                  <a:lnTo>
                    <a:pt x="4" y="2"/>
                  </a:lnTo>
                  <a:lnTo>
                    <a:pt x="4" y="2"/>
                  </a:lnTo>
                  <a:lnTo>
                    <a:pt x="4" y="2"/>
                  </a:lnTo>
                  <a:lnTo>
                    <a:pt x="4" y="2"/>
                  </a:lnTo>
                  <a:lnTo>
                    <a:pt x="4" y="2"/>
                  </a:lnTo>
                  <a:lnTo>
                    <a:pt x="4" y="2"/>
                  </a:lnTo>
                  <a:lnTo>
                    <a:pt x="4" y="2"/>
                  </a:lnTo>
                  <a:lnTo>
                    <a:pt x="4" y="2"/>
                  </a:lnTo>
                  <a:lnTo>
                    <a:pt x="4" y="2"/>
                  </a:lnTo>
                  <a:lnTo>
                    <a:pt x="6" y="2"/>
                  </a:lnTo>
                  <a:lnTo>
                    <a:pt x="6" y="4"/>
                  </a:lnTo>
                  <a:lnTo>
                    <a:pt x="6" y="4"/>
                  </a:lnTo>
                  <a:lnTo>
                    <a:pt x="6" y="4"/>
                  </a:lnTo>
                  <a:lnTo>
                    <a:pt x="6" y="4"/>
                  </a:lnTo>
                  <a:lnTo>
                    <a:pt x="6" y="4"/>
                  </a:lnTo>
                  <a:lnTo>
                    <a:pt x="6" y="4"/>
                  </a:lnTo>
                  <a:lnTo>
                    <a:pt x="6" y="4"/>
                  </a:lnTo>
                  <a:lnTo>
                    <a:pt x="8" y="4"/>
                  </a:lnTo>
                  <a:lnTo>
                    <a:pt x="8" y="4"/>
                  </a:lnTo>
                  <a:close/>
                  <a:moveTo>
                    <a:pt x="2" y="2"/>
                  </a:moveTo>
                  <a:lnTo>
                    <a:pt x="2" y="2"/>
                  </a:lnTo>
                  <a:lnTo>
                    <a:pt x="2" y="2"/>
                  </a:lnTo>
                  <a:lnTo>
                    <a:pt x="2" y="2"/>
                  </a:lnTo>
                  <a:lnTo>
                    <a:pt x="2" y="2"/>
                  </a:lnTo>
                  <a:lnTo>
                    <a:pt x="0" y="2"/>
                  </a:lnTo>
                  <a:lnTo>
                    <a:pt x="0" y="0"/>
                  </a:lnTo>
                  <a:lnTo>
                    <a:pt x="0" y="0"/>
                  </a:lnTo>
                  <a:lnTo>
                    <a:pt x="0" y="0"/>
                  </a:lnTo>
                  <a:lnTo>
                    <a:pt x="0" y="0"/>
                  </a:lnTo>
                  <a:lnTo>
                    <a:pt x="2" y="0"/>
                  </a:lnTo>
                  <a:lnTo>
                    <a:pt x="2" y="0"/>
                  </a:lnTo>
                  <a:lnTo>
                    <a:pt x="2" y="0"/>
                  </a:lnTo>
                  <a:lnTo>
                    <a:pt x="4" y="2"/>
                  </a:lnTo>
                  <a:lnTo>
                    <a:pt x="4" y="2"/>
                  </a:lnTo>
                  <a:lnTo>
                    <a:pt x="2" y="2"/>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7" name="Freeform 156"/>
            <p:cNvSpPr>
              <a:spLocks noEditPoints="1"/>
            </p:cNvSpPr>
            <p:nvPr/>
          </p:nvSpPr>
          <p:spPr bwMode="auto">
            <a:xfrm>
              <a:off x="7358063" y="4079875"/>
              <a:ext cx="227013" cy="503238"/>
            </a:xfrm>
            <a:custGeom>
              <a:avLst/>
              <a:gdLst>
                <a:gd name="T0" fmla="*/ 96 w 143"/>
                <a:gd name="T1" fmla="*/ 305 h 317"/>
                <a:gd name="T2" fmla="*/ 96 w 143"/>
                <a:gd name="T3" fmla="*/ 301 h 317"/>
                <a:gd name="T4" fmla="*/ 96 w 143"/>
                <a:gd name="T5" fmla="*/ 292 h 317"/>
                <a:gd name="T6" fmla="*/ 100 w 143"/>
                <a:gd name="T7" fmla="*/ 288 h 317"/>
                <a:gd name="T8" fmla="*/ 102 w 143"/>
                <a:gd name="T9" fmla="*/ 282 h 317"/>
                <a:gd name="T10" fmla="*/ 95 w 143"/>
                <a:gd name="T11" fmla="*/ 274 h 317"/>
                <a:gd name="T12" fmla="*/ 98 w 143"/>
                <a:gd name="T13" fmla="*/ 265 h 317"/>
                <a:gd name="T14" fmla="*/ 43 w 143"/>
                <a:gd name="T15" fmla="*/ 219 h 317"/>
                <a:gd name="T16" fmla="*/ 85 w 143"/>
                <a:gd name="T17" fmla="*/ 209 h 317"/>
                <a:gd name="T18" fmla="*/ 25 w 143"/>
                <a:gd name="T19" fmla="*/ 157 h 317"/>
                <a:gd name="T20" fmla="*/ 22 w 143"/>
                <a:gd name="T21" fmla="*/ 153 h 317"/>
                <a:gd name="T22" fmla="*/ 95 w 143"/>
                <a:gd name="T23" fmla="*/ 13 h 317"/>
                <a:gd name="T24" fmla="*/ 104 w 143"/>
                <a:gd name="T25" fmla="*/ 32 h 317"/>
                <a:gd name="T26" fmla="*/ 98 w 143"/>
                <a:gd name="T27" fmla="*/ 50 h 317"/>
                <a:gd name="T28" fmla="*/ 85 w 143"/>
                <a:gd name="T29" fmla="*/ 67 h 317"/>
                <a:gd name="T30" fmla="*/ 104 w 143"/>
                <a:gd name="T31" fmla="*/ 79 h 317"/>
                <a:gd name="T32" fmla="*/ 112 w 143"/>
                <a:gd name="T33" fmla="*/ 96 h 317"/>
                <a:gd name="T34" fmla="*/ 116 w 143"/>
                <a:gd name="T35" fmla="*/ 113 h 317"/>
                <a:gd name="T36" fmla="*/ 129 w 143"/>
                <a:gd name="T37" fmla="*/ 123 h 317"/>
                <a:gd name="T38" fmla="*/ 135 w 143"/>
                <a:gd name="T39" fmla="*/ 130 h 317"/>
                <a:gd name="T40" fmla="*/ 121 w 143"/>
                <a:gd name="T41" fmla="*/ 144 h 317"/>
                <a:gd name="T42" fmla="*/ 104 w 143"/>
                <a:gd name="T43" fmla="*/ 153 h 317"/>
                <a:gd name="T44" fmla="*/ 89 w 143"/>
                <a:gd name="T45" fmla="*/ 167 h 317"/>
                <a:gd name="T46" fmla="*/ 87 w 143"/>
                <a:gd name="T47" fmla="*/ 182 h 317"/>
                <a:gd name="T48" fmla="*/ 100 w 143"/>
                <a:gd name="T49" fmla="*/ 200 h 317"/>
                <a:gd name="T50" fmla="*/ 102 w 143"/>
                <a:gd name="T51" fmla="*/ 217 h 317"/>
                <a:gd name="T52" fmla="*/ 96 w 143"/>
                <a:gd name="T53" fmla="*/ 234 h 317"/>
                <a:gd name="T54" fmla="*/ 110 w 143"/>
                <a:gd name="T55" fmla="*/ 263 h 317"/>
                <a:gd name="T56" fmla="*/ 118 w 143"/>
                <a:gd name="T57" fmla="*/ 286 h 317"/>
                <a:gd name="T58" fmla="*/ 106 w 143"/>
                <a:gd name="T59" fmla="*/ 307 h 317"/>
                <a:gd name="T60" fmla="*/ 102 w 143"/>
                <a:gd name="T61" fmla="*/ 301 h 317"/>
                <a:gd name="T62" fmla="*/ 104 w 143"/>
                <a:gd name="T63" fmla="*/ 286 h 317"/>
                <a:gd name="T64" fmla="*/ 102 w 143"/>
                <a:gd name="T65" fmla="*/ 276 h 317"/>
                <a:gd name="T66" fmla="*/ 100 w 143"/>
                <a:gd name="T67" fmla="*/ 257 h 317"/>
                <a:gd name="T68" fmla="*/ 95 w 143"/>
                <a:gd name="T69" fmla="*/ 257 h 317"/>
                <a:gd name="T70" fmla="*/ 89 w 143"/>
                <a:gd name="T71" fmla="*/ 234 h 317"/>
                <a:gd name="T72" fmla="*/ 87 w 143"/>
                <a:gd name="T73" fmla="*/ 207 h 317"/>
                <a:gd name="T74" fmla="*/ 79 w 143"/>
                <a:gd name="T75" fmla="*/ 198 h 317"/>
                <a:gd name="T76" fmla="*/ 75 w 143"/>
                <a:gd name="T77" fmla="*/ 201 h 317"/>
                <a:gd name="T78" fmla="*/ 66 w 143"/>
                <a:gd name="T79" fmla="*/ 207 h 317"/>
                <a:gd name="T80" fmla="*/ 52 w 143"/>
                <a:gd name="T81" fmla="*/ 221 h 317"/>
                <a:gd name="T82" fmla="*/ 47 w 143"/>
                <a:gd name="T83" fmla="*/ 215 h 317"/>
                <a:gd name="T84" fmla="*/ 43 w 143"/>
                <a:gd name="T85" fmla="*/ 215 h 317"/>
                <a:gd name="T86" fmla="*/ 39 w 143"/>
                <a:gd name="T87" fmla="*/ 217 h 317"/>
                <a:gd name="T88" fmla="*/ 35 w 143"/>
                <a:gd name="T89" fmla="*/ 215 h 317"/>
                <a:gd name="T90" fmla="*/ 37 w 143"/>
                <a:gd name="T91" fmla="*/ 194 h 317"/>
                <a:gd name="T92" fmla="*/ 31 w 143"/>
                <a:gd name="T93" fmla="*/ 171 h 317"/>
                <a:gd name="T94" fmla="*/ 29 w 143"/>
                <a:gd name="T95" fmla="*/ 165 h 317"/>
                <a:gd name="T96" fmla="*/ 27 w 143"/>
                <a:gd name="T97" fmla="*/ 157 h 317"/>
                <a:gd name="T98" fmla="*/ 20 w 143"/>
                <a:gd name="T99" fmla="*/ 150 h 317"/>
                <a:gd name="T100" fmla="*/ 16 w 143"/>
                <a:gd name="T101" fmla="*/ 146 h 317"/>
                <a:gd name="T102" fmla="*/ 10 w 143"/>
                <a:gd name="T103" fmla="*/ 144 h 317"/>
                <a:gd name="T104" fmla="*/ 2 w 143"/>
                <a:gd name="T105" fmla="*/ 134 h 317"/>
                <a:gd name="T106" fmla="*/ 8 w 143"/>
                <a:gd name="T107" fmla="*/ 113 h 317"/>
                <a:gd name="T108" fmla="*/ 16 w 143"/>
                <a:gd name="T109" fmla="*/ 100 h 317"/>
                <a:gd name="T110" fmla="*/ 25 w 143"/>
                <a:gd name="T111" fmla="*/ 80 h 317"/>
                <a:gd name="T112" fmla="*/ 39 w 143"/>
                <a:gd name="T113" fmla="*/ 65 h 317"/>
                <a:gd name="T114" fmla="*/ 47 w 143"/>
                <a:gd name="T115" fmla="*/ 42 h 317"/>
                <a:gd name="T116" fmla="*/ 60 w 143"/>
                <a:gd name="T117" fmla="*/ 25 h 317"/>
                <a:gd name="T118" fmla="*/ 77 w 143"/>
                <a:gd name="T119" fmla="*/ 23 h 317"/>
                <a:gd name="T120" fmla="*/ 85 w 143"/>
                <a:gd name="T121" fmla="*/ 2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3" h="317">
                  <a:moveTo>
                    <a:pt x="96" y="313"/>
                  </a:moveTo>
                  <a:lnTo>
                    <a:pt x="96" y="315"/>
                  </a:lnTo>
                  <a:lnTo>
                    <a:pt x="95" y="315"/>
                  </a:lnTo>
                  <a:lnTo>
                    <a:pt x="95" y="317"/>
                  </a:lnTo>
                  <a:lnTo>
                    <a:pt x="95" y="315"/>
                  </a:lnTo>
                  <a:lnTo>
                    <a:pt x="96" y="315"/>
                  </a:lnTo>
                  <a:lnTo>
                    <a:pt x="96" y="313"/>
                  </a:lnTo>
                  <a:close/>
                  <a:moveTo>
                    <a:pt x="96" y="313"/>
                  </a:moveTo>
                  <a:lnTo>
                    <a:pt x="95" y="313"/>
                  </a:lnTo>
                  <a:lnTo>
                    <a:pt x="95" y="311"/>
                  </a:lnTo>
                  <a:lnTo>
                    <a:pt x="96" y="311"/>
                  </a:lnTo>
                  <a:lnTo>
                    <a:pt x="96" y="313"/>
                  </a:lnTo>
                  <a:close/>
                  <a:moveTo>
                    <a:pt x="91" y="307"/>
                  </a:moveTo>
                  <a:lnTo>
                    <a:pt x="93" y="307"/>
                  </a:lnTo>
                  <a:lnTo>
                    <a:pt x="91" y="307"/>
                  </a:lnTo>
                  <a:close/>
                  <a:moveTo>
                    <a:pt x="96" y="307"/>
                  </a:moveTo>
                  <a:lnTo>
                    <a:pt x="96" y="305"/>
                  </a:lnTo>
                  <a:lnTo>
                    <a:pt x="96" y="307"/>
                  </a:lnTo>
                  <a:close/>
                  <a:moveTo>
                    <a:pt x="102" y="301"/>
                  </a:moveTo>
                  <a:lnTo>
                    <a:pt x="100" y="301"/>
                  </a:lnTo>
                  <a:lnTo>
                    <a:pt x="100" y="299"/>
                  </a:lnTo>
                  <a:lnTo>
                    <a:pt x="102" y="299"/>
                  </a:lnTo>
                  <a:lnTo>
                    <a:pt x="102" y="301"/>
                  </a:lnTo>
                  <a:close/>
                  <a:moveTo>
                    <a:pt x="91" y="301"/>
                  </a:moveTo>
                  <a:lnTo>
                    <a:pt x="91" y="299"/>
                  </a:lnTo>
                  <a:lnTo>
                    <a:pt x="93" y="299"/>
                  </a:lnTo>
                  <a:lnTo>
                    <a:pt x="91" y="299"/>
                  </a:lnTo>
                  <a:lnTo>
                    <a:pt x="91" y="301"/>
                  </a:lnTo>
                  <a:close/>
                  <a:moveTo>
                    <a:pt x="96" y="299"/>
                  </a:moveTo>
                  <a:lnTo>
                    <a:pt x="96" y="301"/>
                  </a:lnTo>
                  <a:lnTo>
                    <a:pt x="96" y="303"/>
                  </a:lnTo>
                  <a:lnTo>
                    <a:pt x="96" y="301"/>
                  </a:lnTo>
                  <a:lnTo>
                    <a:pt x="96" y="303"/>
                  </a:lnTo>
                  <a:lnTo>
                    <a:pt x="96" y="301"/>
                  </a:lnTo>
                  <a:lnTo>
                    <a:pt x="96" y="299"/>
                  </a:lnTo>
                  <a:lnTo>
                    <a:pt x="95" y="299"/>
                  </a:lnTo>
                  <a:lnTo>
                    <a:pt x="95" y="297"/>
                  </a:lnTo>
                  <a:lnTo>
                    <a:pt x="96" y="299"/>
                  </a:lnTo>
                  <a:close/>
                  <a:moveTo>
                    <a:pt x="100" y="299"/>
                  </a:moveTo>
                  <a:lnTo>
                    <a:pt x="100" y="297"/>
                  </a:lnTo>
                  <a:lnTo>
                    <a:pt x="100" y="299"/>
                  </a:lnTo>
                  <a:close/>
                  <a:moveTo>
                    <a:pt x="102" y="297"/>
                  </a:moveTo>
                  <a:lnTo>
                    <a:pt x="102" y="299"/>
                  </a:lnTo>
                  <a:lnTo>
                    <a:pt x="100" y="299"/>
                  </a:lnTo>
                  <a:lnTo>
                    <a:pt x="100" y="297"/>
                  </a:lnTo>
                  <a:lnTo>
                    <a:pt x="102" y="297"/>
                  </a:lnTo>
                  <a:close/>
                  <a:moveTo>
                    <a:pt x="96" y="294"/>
                  </a:moveTo>
                  <a:lnTo>
                    <a:pt x="98" y="294"/>
                  </a:lnTo>
                  <a:lnTo>
                    <a:pt x="96" y="294"/>
                  </a:lnTo>
                  <a:close/>
                  <a:moveTo>
                    <a:pt x="96" y="290"/>
                  </a:moveTo>
                  <a:lnTo>
                    <a:pt x="96" y="292"/>
                  </a:lnTo>
                  <a:lnTo>
                    <a:pt x="95" y="292"/>
                  </a:lnTo>
                  <a:lnTo>
                    <a:pt x="95" y="290"/>
                  </a:lnTo>
                  <a:lnTo>
                    <a:pt x="96" y="290"/>
                  </a:lnTo>
                  <a:lnTo>
                    <a:pt x="96" y="288"/>
                  </a:lnTo>
                  <a:lnTo>
                    <a:pt x="96" y="286"/>
                  </a:lnTo>
                  <a:lnTo>
                    <a:pt x="98" y="286"/>
                  </a:lnTo>
                  <a:lnTo>
                    <a:pt x="98" y="288"/>
                  </a:lnTo>
                  <a:lnTo>
                    <a:pt x="96" y="288"/>
                  </a:lnTo>
                  <a:lnTo>
                    <a:pt x="96" y="290"/>
                  </a:lnTo>
                  <a:close/>
                  <a:moveTo>
                    <a:pt x="85" y="286"/>
                  </a:moveTo>
                  <a:lnTo>
                    <a:pt x="83" y="286"/>
                  </a:lnTo>
                  <a:lnTo>
                    <a:pt x="85" y="286"/>
                  </a:lnTo>
                  <a:close/>
                  <a:moveTo>
                    <a:pt x="102" y="286"/>
                  </a:moveTo>
                  <a:lnTo>
                    <a:pt x="102" y="288"/>
                  </a:lnTo>
                  <a:lnTo>
                    <a:pt x="100" y="288"/>
                  </a:lnTo>
                  <a:lnTo>
                    <a:pt x="100" y="290"/>
                  </a:lnTo>
                  <a:lnTo>
                    <a:pt x="100" y="288"/>
                  </a:lnTo>
                  <a:lnTo>
                    <a:pt x="100" y="290"/>
                  </a:lnTo>
                  <a:lnTo>
                    <a:pt x="100" y="288"/>
                  </a:lnTo>
                  <a:lnTo>
                    <a:pt x="98" y="288"/>
                  </a:lnTo>
                  <a:lnTo>
                    <a:pt x="98" y="286"/>
                  </a:lnTo>
                  <a:lnTo>
                    <a:pt x="100" y="286"/>
                  </a:lnTo>
                  <a:lnTo>
                    <a:pt x="102" y="286"/>
                  </a:lnTo>
                  <a:close/>
                  <a:moveTo>
                    <a:pt x="93" y="286"/>
                  </a:moveTo>
                  <a:lnTo>
                    <a:pt x="95" y="286"/>
                  </a:lnTo>
                  <a:lnTo>
                    <a:pt x="93" y="286"/>
                  </a:lnTo>
                  <a:lnTo>
                    <a:pt x="95" y="286"/>
                  </a:lnTo>
                  <a:lnTo>
                    <a:pt x="95" y="288"/>
                  </a:lnTo>
                  <a:lnTo>
                    <a:pt x="93" y="288"/>
                  </a:lnTo>
                  <a:lnTo>
                    <a:pt x="93" y="286"/>
                  </a:lnTo>
                  <a:lnTo>
                    <a:pt x="93" y="284"/>
                  </a:lnTo>
                  <a:lnTo>
                    <a:pt x="93" y="286"/>
                  </a:lnTo>
                  <a:close/>
                  <a:moveTo>
                    <a:pt x="100" y="282"/>
                  </a:moveTo>
                  <a:lnTo>
                    <a:pt x="102" y="282"/>
                  </a:lnTo>
                  <a:lnTo>
                    <a:pt x="100" y="284"/>
                  </a:lnTo>
                  <a:lnTo>
                    <a:pt x="100" y="282"/>
                  </a:lnTo>
                  <a:lnTo>
                    <a:pt x="100" y="280"/>
                  </a:lnTo>
                  <a:lnTo>
                    <a:pt x="100" y="282"/>
                  </a:lnTo>
                  <a:close/>
                  <a:moveTo>
                    <a:pt x="95" y="278"/>
                  </a:moveTo>
                  <a:lnTo>
                    <a:pt x="95" y="280"/>
                  </a:lnTo>
                  <a:lnTo>
                    <a:pt x="95" y="278"/>
                  </a:lnTo>
                  <a:lnTo>
                    <a:pt x="93" y="278"/>
                  </a:lnTo>
                  <a:lnTo>
                    <a:pt x="95" y="276"/>
                  </a:lnTo>
                  <a:lnTo>
                    <a:pt x="95" y="278"/>
                  </a:lnTo>
                  <a:close/>
                  <a:moveTo>
                    <a:pt x="95" y="276"/>
                  </a:moveTo>
                  <a:lnTo>
                    <a:pt x="93" y="276"/>
                  </a:lnTo>
                  <a:lnTo>
                    <a:pt x="93" y="278"/>
                  </a:lnTo>
                  <a:lnTo>
                    <a:pt x="93" y="276"/>
                  </a:lnTo>
                  <a:lnTo>
                    <a:pt x="93" y="274"/>
                  </a:lnTo>
                  <a:lnTo>
                    <a:pt x="93" y="276"/>
                  </a:lnTo>
                  <a:lnTo>
                    <a:pt x="95" y="274"/>
                  </a:lnTo>
                  <a:lnTo>
                    <a:pt x="95" y="276"/>
                  </a:lnTo>
                  <a:close/>
                  <a:moveTo>
                    <a:pt x="100" y="274"/>
                  </a:moveTo>
                  <a:lnTo>
                    <a:pt x="100" y="272"/>
                  </a:lnTo>
                  <a:lnTo>
                    <a:pt x="100" y="274"/>
                  </a:lnTo>
                  <a:close/>
                  <a:moveTo>
                    <a:pt x="96" y="274"/>
                  </a:moveTo>
                  <a:lnTo>
                    <a:pt x="96" y="272"/>
                  </a:lnTo>
                  <a:lnTo>
                    <a:pt x="96" y="274"/>
                  </a:lnTo>
                  <a:close/>
                  <a:moveTo>
                    <a:pt x="98" y="272"/>
                  </a:moveTo>
                  <a:lnTo>
                    <a:pt x="100" y="272"/>
                  </a:lnTo>
                  <a:lnTo>
                    <a:pt x="100" y="274"/>
                  </a:lnTo>
                  <a:lnTo>
                    <a:pt x="98" y="276"/>
                  </a:lnTo>
                  <a:lnTo>
                    <a:pt x="98" y="274"/>
                  </a:lnTo>
                  <a:lnTo>
                    <a:pt x="98" y="272"/>
                  </a:lnTo>
                  <a:lnTo>
                    <a:pt x="98" y="271"/>
                  </a:lnTo>
                  <a:lnTo>
                    <a:pt x="98" y="272"/>
                  </a:lnTo>
                  <a:close/>
                  <a:moveTo>
                    <a:pt x="96" y="265"/>
                  </a:moveTo>
                  <a:lnTo>
                    <a:pt x="98" y="265"/>
                  </a:lnTo>
                  <a:lnTo>
                    <a:pt x="98" y="267"/>
                  </a:lnTo>
                  <a:lnTo>
                    <a:pt x="96" y="267"/>
                  </a:lnTo>
                  <a:lnTo>
                    <a:pt x="96" y="265"/>
                  </a:lnTo>
                  <a:lnTo>
                    <a:pt x="96" y="263"/>
                  </a:lnTo>
                  <a:lnTo>
                    <a:pt x="96" y="265"/>
                  </a:lnTo>
                  <a:close/>
                  <a:moveTo>
                    <a:pt x="91" y="253"/>
                  </a:moveTo>
                  <a:lnTo>
                    <a:pt x="91" y="251"/>
                  </a:lnTo>
                  <a:lnTo>
                    <a:pt x="93" y="251"/>
                  </a:lnTo>
                  <a:lnTo>
                    <a:pt x="91" y="251"/>
                  </a:lnTo>
                  <a:lnTo>
                    <a:pt x="91" y="253"/>
                  </a:lnTo>
                  <a:close/>
                  <a:moveTo>
                    <a:pt x="24" y="234"/>
                  </a:moveTo>
                  <a:lnTo>
                    <a:pt x="25" y="234"/>
                  </a:lnTo>
                  <a:lnTo>
                    <a:pt x="24" y="234"/>
                  </a:lnTo>
                  <a:close/>
                  <a:moveTo>
                    <a:pt x="87" y="224"/>
                  </a:moveTo>
                  <a:lnTo>
                    <a:pt x="87" y="223"/>
                  </a:lnTo>
                  <a:lnTo>
                    <a:pt x="87" y="224"/>
                  </a:lnTo>
                  <a:close/>
                  <a:moveTo>
                    <a:pt x="43" y="219"/>
                  </a:moveTo>
                  <a:lnTo>
                    <a:pt x="41" y="219"/>
                  </a:lnTo>
                  <a:lnTo>
                    <a:pt x="43" y="217"/>
                  </a:lnTo>
                  <a:lnTo>
                    <a:pt x="43" y="219"/>
                  </a:lnTo>
                  <a:close/>
                  <a:moveTo>
                    <a:pt x="35" y="219"/>
                  </a:moveTo>
                  <a:lnTo>
                    <a:pt x="35" y="217"/>
                  </a:lnTo>
                  <a:lnTo>
                    <a:pt x="37" y="215"/>
                  </a:lnTo>
                  <a:lnTo>
                    <a:pt x="37" y="213"/>
                  </a:lnTo>
                  <a:lnTo>
                    <a:pt x="39" y="213"/>
                  </a:lnTo>
                  <a:lnTo>
                    <a:pt x="39" y="215"/>
                  </a:lnTo>
                  <a:lnTo>
                    <a:pt x="39" y="217"/>
                  </a:lnTo>
                  <a:lnTo>
                    <a:pt x="37" y="217"/>
                  </a:lnTo>
                  <a:lnTo>
                    <a:pt x="35" y="219"/>
                  </a:lnTo>
                  <a:lnTo>
                    <a:pt x="37" y="219"/>
                  </a:lnTo>
                  <a:lnTo>
                    <a:pt x="35" y="219"/>
                  </a:lnTo>
                  <a:close/>
                  <a:moveTo>
                    <a:pt x="85" y="213"/>
                  </a:moveTo>
                  <a:lnTo>
                    <a:pt x="85" y="211"/>
                  </a:lnTo>
                  <a:lnTo>
                    <a:pt x="85" y="209"/>
                  </a:lnTo>
                  <a:lnTo>
                    <a:pt x="83" y="209"/>
                  </a:lnTo>
                  <a:lnTo>
                    <a:pt x="85" y="209"/>
                  </a:lnTo>
                  <a:lnTo>
                    <a:pt x="85" y="207"/>
                  </a:lnTo>
                  <a:lnTo>
                    <a:pt x="87" y="207"/>
                  </a:lnTo>
                  <a:lnTo>
                    <a:pt x="87" y="209"/>
                  </a:lnTo>
                  <a:lnTo>
                    <a:pt x="87" y="211"/>
                  </a:lnTo>
                  <a:lnTo>
                    <a:pt x="85" y="211"/>
                  </a:lnTo>
                  <a:lnTo>
                    <a:pt x="85" y="213"/>
                  </a:lnTo>
                  <a:close/>
                  <a:moveTo>
                    <a:pt x="24" y="169"/>
                  </a:moveTo>
                  <a:lnTo>
                    <a:pt x="25" y="169"/>
                  </a:lnTo>
                  <a:lnTo>
                    <a:pt x="25" y="171"/>
                  </a:lnTo>
                  <a:lnTo>
                    <a:pt x="24" y="171"/>
                  </a:lnTo>
                  <a:lnTo>
                    <a:pt x="22" y="169"/>
                  </a:lnTo>
                  <a:lnTo>
                    <a:pt x="24" y="169"/>
                  </a:lnTo>
                  <a:lnTo>
                    <a:pt x="24" y="167"/>
                  </a:lnTo>
                  <a:lnTo>
                    <a:pt x="24" y="169"/>
                  </a:lnTo>
                  <a:close/>
                  <a:moveTo>
                    <a:pt x="25" y="157"/>
                  </a:moveTo>
                  <a:lnTo>
                    <a:pt x="27" y="157"/>
                  </a:lnTo>
                  <a:lnTo>
                    <a:pt x="27" y="159"/>
                  </a:lnTo>
                  <a:lnTo>
                    <a:pt x="29" y="159"/>
                  </a:lnTo>
                  <a:lnTo>
                    <a:pt x="27" y="159"/>
                  </a:lnTo>
                  <a:lnTo>
                    <a:pt x="27" y="161"/>
                  </a:lnTo>
                  <a:lnTo>
                    <a:pt x="25" y="161"/>
                  </a:lnTo>
                  <a:lnTo>
                    <a:pt x="25" y="159"/>
                  </a:lnTo>
                  <a:lnTo>
                    <a:pt x="24" y="159"/>
                  </a:lnTo>
                  <a:lnTo>
                    <a:pt x="24" y="157"/>
                  </a:lnTo>
                  <a:lnTo>
                    <a:pt x="25" y="157"/>
                  </a:lnTo>
                  <a:close/>
                  <a:moveTo>
                    <a:pt x="22" y="153"/>
                  </a:moveTo>
                  <a:lnTo>
                    <a:pt x="20" y="153"/>
                  </a:lnTo>
                  <a:lnTo>
                    <a:pt x="20" y="152"/>
                  </a:lnTo>
                  <a:lnTo>
                    <a:pt x="20" y="150"/>
                  </a:lnTo>
                  <a:lnTo>
                    <a:pt x="20" y="152"/>
                  </a:lnTo>
                  <a:lnTo>
                    <a:pt x="22" y="152"/>
                  </a:lnTo>
                  <a:lnTo>
                    <a:pt x="22" y="153"/>
                  </a:lnTo>
                  <a:close/>
                  <a:moveTo>
                    <a:pt x="14" y="152"/>
                  </a:moveTo>
                  <a:lnTo>
                    <a:pt x="12" y="150"/>
                  </a:lnTo>
                  <a:lnTo>
                    <a:pt x="12" y="148"/>
                  </a:lnTo>
                  <a:lnTo>
                    <a:pt x="12" y="150"/>
                  </a:lnTo>
                  <a:lnTo>
                    <a:pt x="14" y="152"/>
                  </a:lnTo>
                  <a:close/>
                  <a:moveTo>
                    <a:pt x="87" y="0"/>
                  </a:moveTo>
                  <a:lnTo>
                    <a:pt x="87" y="2"/>
                  </a:lnTo>
                  <a:lnTo>
                    <a:pt x="87" y="0"/>
                  </a:lnTo>
                  <a:lnTo>
                    <a:pt x="89" y="2"/>
                  </a:lnTo>
                  <a:lnTo>
                    <a:pt x="89" y="4"/>
                  </a:lnTo>
                  <a:lnTo>
                    <a:pt x="91" y="4"/>
                  </a:lnTo>
                  <a:lnTo>
                    <a:pt x="93" y="4"/>
                  </a:lnTo>
                  <a:lnTo>
                    <a:pt x="93" y="6"/>
                  </a:lnTo>
                  <a:lnTo>
                    <a:pt x="95" y="8"/>
                  </a:lnTo>
                  <a:lnTo>
                    <a:pt x="95" y="9"/>
                  </a:lnTo>
                  <a:lnTo>
                    <a:pt x="95" y="11"/>
                  </a:lnTo>
                  <a:lnTo>
                    <a:pt x="95" y="13"/>
                  </a:lnTo>
                  <a:lnTo>
                    <a:pt x="96" y="13"/>
                  </a:lnTo>
                  <a:lnTo>
                    <a:pt x="96" y="15"/>
                  </a:lnTo>
                  <a:lnTo>
                    <a:pt x="96" y="17"/>
                  </a:lnTo>
                  <a:lnTo>
                    <a:pt x="98" y="19"/>
                  </a:lnTo>
                  <a:lnTo>
                    <a:pt x="98" y="17"/>
                  </a:lnTo>
                  <a:lnTo>
                    <a:pt x="98" y="15"/>
                  </a:lnTo>
                  <a:lnTo>
                    <a:pt x="100" y="15"/>
                  </a:lnTo>
                  <a:lnTo>
                    <a:pt x="102" y="17"/>
                  </a:lnTo>
                  <a:lnTo>
                    <a:pt x="104" y="17"/>
                  </a:lnTo>
                  <a:lnTo>
                    <a:pt x="104" y="19"/>
                  </a:lnTo>
                  <a:lnTo>
                    <a:pt x="104" y="21"/>
                  </a:lnTo>
                  <a:lnTo>
                    <a:pt x="104" y="23"/>
                  </a:lnTo>
                  <a:lnTo>
                    <a:pt x="104" y="25"/>
                  </a:lnTo>
                  <a:lnTo>
                    <a:pt x="104" y="27"/>
                  </a:lnTo>
                  <a:lnTo>
                    <a:pt x="104" y="29"/>
                  </a:lnTo>
                  <a:lnTo>
                    <a:pt x="104" y="31"/>
                  </a:lnTo>
                  <a:lnTo>
                    <a:pt x="104" y="32"/>
                  </a:lnTo>
                  <a:lnTo>
                    <a:pt x="104" y="34"/>
                  </a:lnTo>
                  <a:lnTo>
                    <a:pt x="104" y="36"/>
                  </a:lnTo>
                  <a:lnTo>
                    <a:pt x="104" y="38"/>
                  </a:lnTo>
                  <a:lnTo>
                    <a:pt x="102" y="40"/>
                  </a:lnTo>
                  <a:lnTo>
                    <a:pt x="104" y="40"/>
                  </a:lnTo>
                  <a:lnTo>
                    <a:pt x="104" y="42"/>
                  </a:lnTo>
                  <a:lnTo>
                    <a:pt x="104" y="44"/>
                  </a:lnTo>
                  <a:lnTo>
                    <a:pt x="102" y="44"/>
                  </a:lnTo>
                  <a:lnTo>
                    <a:pt x="102" y="42"/>
                  </a:lnTo>
                  <a:lnTo>
                    <a:pt x="102" y="44"/>
                  </a:lnTo>
                  <a:lnTo>
                    <a:pt x="102" y="46"/>
                  </a:lnTo>
                  <a:lnTo>
                    <a:pt x="104" y="48"/>
                  </a:lnTo>
                  <a:lnTo>
                    <a:pt x="102" y="50"/>
                  </a:lnTo>
                  <a:lnTo>
                    <a:pt x="102" y="48"/>
                  </a:lnTo>
                  <a:lnTo>
                    <a:pt x="100" y="48"/>
                  </a:lnTo>
                  <a:lnTo>
                    <a:pt x="100" y="50"/>
                  </a:lnTo>
                  <a:lnTo>
                    <a:pt x="98" y="50"/>
                  </a:lnTo>
                  <a:lnTo>
                    <a:pt x="98" y="52"/>
                  </a:lnTo>
                  <a:lnTo>
                    <a:pt x="98" y="54"/>
                  </a:lnTo>
                  <a:lnTo>
                    <a:pt x="96" y="54"/>
                  </a:lnTo>
                  <a:lnTo>
                    <a:pt x="95" y="52"/>
                  </a:lnTo>
                  <a:lnTo>
                    <a:pt x="95" y="54"/>
                  </a:lnTo>
                  <a:lnTo>
                    <a:pt x="95" y="56"/>
                  </a:lnTo>
                  <a:lnTo>
                    <a:pt x="95" y="57"/>
                  </a:lnTo>
                  <a:lnTo>
                    <a:pt x="93" y="57"/>
                  </a:lnTo>
                  <a:lnTo>
                    <a:pt x="91" y="59"/>
                  </a:lnTo>
                  <a:lnTo>
                    <a:pt x="89" y="59"/>
                  </a:lnTo>
                  <a:lnTo>
                    <a:pt x="89" y="61"/>
                  </a:lnTo>
                  <a:lnTo>
                    <a:pt x="89" y="63"/>
                  </a:lnTo>
                  <a:lnTo>
                    <a:pt x="89" y="65"/>
                  </a:lnTo>
                  <a:lnTo>
                    <a:pt x="89" y="67"/>
                  </a:lnTo>
                  <a:lnTo>
                    <a:pt x="87" y="65"/>
                  </a:lnTo>
                  <a:lnTo>
                    <a:pt x="87" y="67"/>
                  </a:lnTo>
                  <a:lnTo>
                    <a:pt x="85" y="67"/>
                  </a:lnTo>
                  <a:lnTo>
                    <a:pt x="85" y="71"/>
                  </a:lnTo>
                  <a:lnTo>
                    <a:pt x="85" y="73"/>
                  </a:lnTo>
                  <a:lnTo>
                    <a:pt x="87" y="73"/>
                  </a:lnTo>
                  <a:lnTo>
                    <a:pt x="87" y="75"/>
                  </a:lnTo>
                  <a:lnTo>
                    <a:pt x="89" y="77"/>
                  </a:lnTo>
                  <a:lnTo>
                    <a:pt x="89" y="79"/>
                  </a:lnTo>
                  <a:lnTo>
                    <a:pt x="85" y="82"/>
                  </a:lnTo>
                  <a:lnTo>
                    <a:pt x="87" y="82"/>
                  </a:lnTo>
                  <a:lnTo>
                    <a:pt x="89" y="82"/>
                  </a:lnTo>
                  <a:lnTo>
                    <a:pt x="89" y="80"/>
                  </a:lnTo>
                  <a:lnTo>
                    <a:pt x="91" y="80"/>
                  </a:lnTo>
                  <a:lnTo>
                    <a:pt x="95" y="79"/>
                  </a:lnTo>
                  <a:lnTo>
                    <a:pt x="96" y="79"/>
                  </a:lnTo>
                  <a:lnTo>
                    <a:pt x="98" y="79"/>
                  </a:lnTo>
                  <a:lnTo>
                    <a:pt x="100" y="79"/>
                  </a:lnTo>
                  <a:lnTo>
                    <a:pt x="102" y="79"/>
                  </a:lnTo>
                  <a:lnTo>
                    <a:pt x="104" y="79"/>
                  </a:lnTo>
                  <a:lnTo>
                    <a:pt x="106" y="79"/>
                  </a:lnTo>
                  <a:lnTo>
                    <a:pt x="104" y="80"/>
                  </a:lnTo>
                  <a:lnTo>
                    <a:pt x="102" y="80"/>
                  </a:lnTo>
                  <a:lnTo>
                    <a:pt x="104" y="80"/>
                  </a:lnTo>
                  <a:lnTo>
                    <a:pt x="104" y="82"/>
                  </a:lnTo>
                  <a:lnTo>
                    <a:pt x="104" y="84"/>
                  </a:lnTo>
                  <a:lnTo>
                    <a:pt x="106" y="84"/>
                  </a:lnTo>
                  <a:lnTo>
                    <a:pt x="106" y="86"/>
                  </a:lnTo>
                  <a:lnTo>
                    <a:pt x="106" y="88"/>
                  </a:lnTo>
                  <a:lnTo>
                    <a:pt x="104" y="88"/>
                  </a:lnTo>
                  <a:lnTo>
                    <a:pt x="106" y="90"/>
                  </a:lnTo>
                  <a:lnTo>
                    <a:pt x="106" y="92"/>
                  </a:lnTo>
                  <a:lnTo>
                    <a:pt x="108" y="92"/>
                  </a:lnTo>
                  <a:lnTo>
                    <a:pt x="106" y="94"/>
                  </a:lnTo>
                  <a:lnTo>
                    <a:pt x="108" y="96"/>
                  </a:lnTo>
                  <a:lnTo>
                    <a:pt x="110" y="96"/>
                  </a:lnTo>
                  <a:lnTo>
                    <a:pt x="112" y="96"/>
                  </a:lnTo>
                  <a:lnTo>
                    <a:pt x="112" y="98"/>
                  </a:lnTo>
                  <a:lnTo>
                    <a:pt x="112" y="96"/>
                  </a:lnTo>
                  <a:lnTo>
                    <a:pt x="114" y="96"/>
                  </a:lnTo>
                  <a:lnTo>
                    <a:pt x="116" y="96"/>
                  </a:lnTo>
                  <a:lnTo>
                    <a:pt x="116" y="98"/>
                  </a:lnTo>
                  <a:lnTo>
                    <a:pt x="118" y="100"/>
                  </a:lnTo>
                  <a:lnTo>
                    <a:pt x="116" y="100"/>
                  </a:lnTo>
                  <a:lnTo>
                    <a:pt x="116" y="102"/>
                  </a:lnTo>
                  <a:lnTo>
                    <a:pt x="114" y="102"/>
                  </a:lnTo>
                  <a:lnTo>
                    <a:pt x="114" y="104"/>
                  </a:lnTo>
                  <a:lnTo>
                    <a:pt x="114" y="105"/>
                  </a:lnTo>
                  <a:lnTo>
                    <a:pt x="114" y="107"/>
                  </a:lnTo>
                  <a:lnTo>
                    <a:pt x="112" y="109"/>
                  </a:lnTo>
                  <a:lnTo>
                    <a:pt x="112" y="111"/>
                  </a:lnTo>
                  <a:lnTo>
                    <a:pt x="112" y="113"/>
                  </a:lnTo>
                  <a:lnTo>
                    <a:pt x="114" y="113"/>
                  </a:lnTo>
                  <a:lnTo>
                    <a:pt x="116" y="113"/>
                  </a:lnTo>
                  <a:lnTo>
                    <a:pt x="118" y="113"/>
                  </a:lnTo>
                  <a:lnTo>
                    <a:pt x="120" y="113"/>
                  </a:lnTo>
                  <a:lnTo>
                    <a:pt x="120" y="115"/>
                  </a:lnTo>
                  <a:lnTo>
                    <a:pt x="120" y="113"/>
                  </a:lnTo>
                  <a:lnTo>
                    <a:pt x="121" y="115"/>
                  </a:lnTo>
                  <a:lnTo>
                    <a:pt x="123" y="115"/>
                  </a:lnTo>
                  <a:lnTo>
                    <a:pt x="123" y="117"/>
                  </a:lnTo>
                  <a:lnTo>
                    <a:pt x="123" y="119"/>
                  </a:lnTo>
                  <a:lnTo>
                    <a:pt x="123" y="121"/>
                  </a:lnTo>
                  <a:lnTo>
                    <a:pt x="125" y="121"/>
                  </a:lnTo>
                  <a:lnTo>
                    <a:pt x="127" y="121"/>
                  </a:lnTo>
                  <a:lnTo>
                    <a:pt x="125" y="121"/>
                  </a:lnTo>
                  <a:lnTo>
                    <a:pt x="125" y="123"/>
                  </a:lnTo>
                  <a:lnTo>
                    <a:pt x="125" y="125"/>
                  </a:lnTo>
                  <a:lnTo>
                    <a:pt x="127" y="125"/>
                  </a:lnTo>
                  <a:lnTo>
                    <a:pt x="129" y="125"/>
                  </a:lnTo>
                  <a:lnTo>
                    <a:pt x="129" y="123"/>
                  </a:lnTo>
                  <a:lnTo>
                    <a:pt x="131" y="123"/>
                  </a:lnTo>
                  <a:lnTo>
                    <a:pt x="131" y="125"/>
                  </a:lnTo>
                  <a:lnTo>
                    <a:pt x="133" y="125"/>
                  </a:lnTo>
                  <a:lnTo>
                    <a:pt x="135" y="125"/>
                  </a:lnTo>
                  <a:lnTo>
                    <a:pt x="135" y="123"/>
                  </a:lnTo>
                  <a:lnTo>
                    <a:pt x="137" y="123"/>
                  </a:lnTo>
                  <a:lnTo>
                    <a:pt x="137" y="121"/>
                  </a:lnTo>
                  <a:lnTo>
                    <a:pt x="139" y="121"/>
                  </a:lnTo>
                  <a:lnTo>
                    <a:pt x="141" y="121"/>
                  </a:lnTo>
                  <a:lnTo>
                    <a:pt x="141" y="119"/>
                  </a:lnTo>
                  <a:lnTo>
                    <a:pt x="143" y="119"/>
                  </a:lnTo>
                  <a:lnTo>
                    <a:pt x="143" y="121"/>
                  </a:lnTo>
                  <a:lnTo>
                    <a:pt x="143" y="123"/>
                  </a:lnTo>
                  <a:lnTo>
                    <a:pt x="141" y="125"/>
                  </a:lnTo>
                  <a:lnTo>
                    <a:pt x="139" y="127"/>
                  </a:lnTo>
                  <a:lnTo>
                    <a:pt x="137" y="127"/>
                  </a:lnTo>
                  <a:lnTo>
                    <a:pt x="135" y="130"/>
                  </a:lnTo>
                  <a:lnTo>
                    <a:pt x="135" y="132"/>
                  </a:lnTo>
                  <a:lnTo>
                    <a:pt x="133" y="132"/>
                  </a:lnTo>
                  <a:lnTo>
                    <a:pt x="133" y="134"/>
                  </a:lnTo>
                  <a:lnTo>
                    <a:pt x="135" y="134"/>
                  </a:lnTo>
                  <a:lnTo>
                    <a:pt x="133" y="136"/>
                  </a:lnTo>
                  <a:lnTo>
                    <a:pt x="131" y="136"/>
                  </a:lnTo>
                  <a:lnTo>
                    <a:pt x="131" y="134"/>
                  </a:lnTo>
                  <a:lnTo>
                    <a:pt x="131" y="136"/>
                  </a:lnTo>
                  <a:lnTo>
                    <a:pt x="129" y="136"/>
                  </a:lnTo>
                  <a:lnTo>
                    <a:pt x="127" y="138"/>
                  </a:lnTo>
                  <a:lnTo>
                    <a:pt x="127" y="140"/>
                  </a:lnTo>
                  <a:lnTo>
                    <a:pt x="127" y="142"/>
                  </a:lnTo>
                  <a:lnTo>
                    <a:pt x="125" y="144"/>
                  </a:lnTo>
                  <a:lnTo>
                    <a:pt x="125" y="142"/>
                  </a:lnTo>
                  <a:lnTo>
                    <a:pt x="123" y="142"/>
                  </a:lnTo>
                  <a:lnTo>
                    <a:pt x="121" y="142"/>
                  </a:lnTo>
                  <a:lnTo>
                    <a:pt x="121" y="144"/>
                  </a:lnTo>
                  <a:lnTo>
                    <a:pt x="120" y="144"/>
                  </a:lnTo>
                  <a:lnTo>
                    <a:pt x="118" y="144"/>
                  </a:lnTo>
                  <a:lnTo>
                    <a:pt x="116" y="144"/>
                  </a:lnTo>
                  <a:lnTo>
                    <a:pt x="116" y="142"/>
                  </a:lnTo>
                  <a:lnTo>
                    <a:pt x="116" y="144"/>
                  </a:lnTo>
                  <a:lnTo>
                    <a:pt x="116" y="146"/>
                  </a:lnTo>
                  <a:lnTo>
                    <a:pt x="118" y="146"/>
                  </a:lnTo>
                  <a:lnTo>
                    <a:pt x="116" y="148"/>
                  </a:lnTo>
                  <a:lnTo>
                    <a:pt x="114" y="148"/>
                  </a:lnTo>
                  <a:lnTo>
                    <a:pt x="112" y="148"/>
                  </a:lnTo>
                  <a:lnTo>
                    <a:pt x="110" y="148"/>
                  </a:lnTo>
                  <a:lnTo>
                    <a:pt x="108" y="148"/>
                  </a:lnTo>
                  <a:lnTo>
                    <a:pt x="108" y="150"/>
                  </a:lnTo>
                  <a:lnTo>
                    <a:pt x="108" y="152"/>
                  </a:lnTo>
                  <a:lnTo>
                    <a:pt x="108" y="153"/>
                  </a:lnTo>
                  <a:lnTo>
                    <a:pt x="106" y="153"/>
                  </a:lnTo>
                  <a:lnTo>
                    <a:pt x="104" y="153"/>
                  </a:lnTo>
                  <a:lnTo>
                    <a:pt x="102" y="153"/>
                  </a:lnTo>
                  <a:lnTo>
                    <a:pt x="102" y="155"/>
                  </a:lnTo>
                  <a:lnTo>
                    <a:pt x="100" y="155"/>
                  </a:lnTo>
                  <a:lnTo>
                    <a:pt x="100" y="153"/>
                  </a:lnTo>
                  <a:lnTo>
                    <a:pt x="100" y="155"/>
                  </a:lnTo>
                  <a:lnTo>
                    <a:pt x="98" y="155"/>
                  </a:lnTo>
                  <a:lnTo>
                    <a:pt x="96" y="155"/>
                  </a:lnTo>
                  <a:lnTo>
                    <a:pt x="96" y="153"/>
                  </a:lnTo>
                  <a:lnTo>
                    <a:pt x="95" y="153"/>
                  </a:lnTo>
                  <a:lnTo>
                    <a:pt x="93" y="153"/>
                  </a:lnTo>
                  <a:lnTo>
                    <a:pt x="93" y="155"/>
                  </a:lnTo>
                  <a:lnTo>
                    <a:pt x="91" y="157"/>
                  </a:lnTo>
                  <a:lnTo>
                    <a:pt x="89" y="159"/>
                  </a:lnTo>
                  <a:lnTo>
                    <a:pt x="89" y="161"/>
                  </a:lnTo>
                  <a:lnTo>
                    <a:pt x="89" y="163"/>
                  </a:lnTo>
                  <a:lnTo>
                    <a:pt x="89" y="165"/>
                  </a:lnTo>
                  <a:lnTo>
                    <a:pt x="89" y="167"/>
                  </a:lnTo>
                  <a:lnTo>
                    <a:pt x="87" y="167"/>
                  </a:lnTo>
                  <a:lnTo>
                    <a:pt x="87" y="169"/>
                  </a:lnTo>
                  <a:lnTo>
                    <a:pt x="89" y="169"/>
                  </a:lnTo>
                  <a:lnTo>
                    <a:pt x="89" y="171"/>
                  </a:lnTo>
                  <a:lnTo>
                    <a:pt x="89" y="173"/>
                  </a:lnTo>
                  <a:lnTo>
                    <a:pt x="87" y="173"/>
                  </a:lnTo>
                  <a:lnTo>
                    <a:pt x="87" y="175"/>
                  </a:lnTo>
                  <a:lnTo>
                    <a:pt x="85" y="175"/>
                  </a:lnTo>
                  <a:lnTo>
                    <a:pt x="83" y="175"/>
                  </a:lnTo>
                  <a:lnTo>
                    <a:pt x="83" y="176"/>
                  </a:lnTo>
                  <a:lnTo>
                    <a:pt x="85" y="178"/>
                  </a:lnTo>
                  <a:lnTo>
                    <a:pt x="85" y="176"/>
                  </a:lnTo>
                  <a:lnTo>
                    <a:pt x="87" y="178"/>
                  </a:lnTo>
                  <a:lnTo>
                    <a:pt x="87" y="180"/>
                  </a:lnTo>
                  <a:lnTo>
                    <a:pt x="89" y="180"/>
                  </a:lnTo>
                  <a:lnTo>
                    <a:pt x="89" y="182"/>
                  </a:lnTo>
                  <a:lnTo>
                    <a:pt x="87" y="182"/>
                  </a:lnTo>
                  <a:lnTo>
                    <a:pt x="89" y="182"/>
                  </a:lnTo>
                  <a:lnTo>
                    <a:pt x="89" y="184"/>
                  </a:lnTo>
                  <a:lnTo>
                    <a:pt x="87" y="184"/>
                  </a:lnTo>
                  <a:lnTo>
                    <a:pt x="89" y="186"/>
                  </a:lnTo>
                  <a:lnTo>
                    <a:pt x="87" y="186"/>
                  </a:lnTo>
                  <a:lnTo>
                    <a:pt x="89" y="186"/>
                  </a:lnTo>
                  <a:lnTo>
                    <a:pt x="89" y="188"/>
                  </a:lnTo>
                  <a:lnTo>
                    <a:pt x="91" y="190"/>
                  </a:lnTo>
                  <a:lnTo>
                    <a:pt x="93" y="190"/>
                  </a:lnTo>
                  <a:lnTo>
                    <a:pt x="93" y="192"/>
                  </a:lnTo>
                  <a:lnTo>
                    <a:pt x="93" y="194"/>
                  </a:lnTo>
                  <a:lnTo>
                    <a:pt x="95" y="194"/>
                  </a:lnTo>
                  <a:lnTo>
                    <a:pt x="96" y="196"/>
                  </a:lnTo>
                  <a:lnTo>
                    <a:pt x="96" y="198"/>
                  </a:lnTo>
                  <a:lnTo>
                    <a:pt x="98" y="198"/>
                  </a:lnTo>
                  <a:lnTo>
                    <a:pt x="98" y="200"/>
                  </a:lnTo>
                  <a:lnTo>
                    <a:pt x="100" y="200"/>
                  </a:lnTo>
                  <a:lnTo>
                    <a:pt x="100" y="201"/>
                  </a:lnTo>
                  <a:lnTo>
                    <a:pt x="100" y="203"/>
                  </a:lnTo>
                  <a:lnTo>
                    <a:pt x="100" y="205"/>
                  </a:lnTo>
                  <a:lnTo>
                    <a:pt x="102" y="205"/>
                  </a:lnTo>
                  <a:lnTo>
                    <a:pt x="102" y="207"/>
                  </a:lnTo>
                  <a:lnTo>
                    <a:pt x="102" y="209"/>
                  </a:lnTo>
                  <a:lnTo>
                    <a:pt x="102" y="211"/>
                  </a:lnTo>
                  <a:lnTo>
                    <a:pt x="104" y="211"/>
                  </a:lnTo>
                  <a:lnTo>
                    <a:pt x="106" y="209"/>
                  </a:lnTo>
                  <a:lnTo>
                    <a:pt x="108" y="209"/>
                  </a:lnTo>
                  <a:lnTo>
                    <a:pt x="108" y="211"/>
                  </a:lnTo>
                  <a:lnTo>
                    <a:pt x="106" y="211"/>
                  </a:lnTo>
                  <a:lnTo>
                    <a:pt x="106" y="213"/>
                  </a:lnTo>
                  <a:lnTo>
                    <a:pt x="106" y="215"/>
                  </a:lnTo>
                  <a:lnTo>
                    <a:pt x="104" y="215"/>
                  </a:lnTo>
                  <a:lnTo>
                    <a:pt x="102" y="215"/>
                  </a:lnTo>
                  <a:lnTo>
                    <a:pt x="102" y="217"/>
                  </a:lnTo>
                  <a:lnTo>
                    <a:pt x="102" y="219"/>
                  </a:lnTo>
                  <a:lnTo>
                    <a:pt x="102" y="221"/>
                  </a:lnTo>
                  <a:lnTo>
                    <a:pt x="100" y="221"/>
                  </a:lnTo>
                  <a:lnTo>
                    <a:pt x="102" y="221"/>
                  </a:lnTo>
                  <a:lnTo>
                    <a:pt x="102" y="223"/>
                  </a:lnTo>
                  <a:lnTo>
                    <a:pt x="102" y="224"/>
                  </a:lnTo>
                  <a:lnTo>
                    <a:pt x="102" y="226"/>
                  </a:lnTo>
                  <a:lnTo>
                    <a:pt x="100" y="226"/>
                  </a:lnTo>
                  <a:lnTo>
                    <a:pt x="98" y="226"/>
                  </a:lnTo>
                  <a:lnTo>
                    <a:pt x="98" y="228"/>
                  </a:lnTo>
                  <a:lnTo>
                    <a:pt x="96" y="228"/>
                  </a:lnTo>
                  <a:lnTo>
                    <a:pt x="95" y="228"/>
                  </a:lnTo>
                  <a:lnTo>
                    <a:pt x="96" y="230"/>
                  </a:lnTo>
                  <a:lnTo>
                    <a:pt x="95" y="230"/>
                  </a:lnTo>
                  <a:lnTo>
                    <a:pt x="95" y="232"/>
                  </a:lnTo>
                  <a:lnTo>
                    <a:pt x="96" y="232"/>
                  </a:lnTo>
                  <a:lnTo>
                    <a:pt x="96" y="234"/>
                  </a:lnTo>
                  <a:lnTo>
                    <a:pt x="96" y="236"/>
                  </a:lnTo>
                  <a:lnTo>
                    <a:pt x="96" y="238"/>
                  </a:lnTo>
                  <a:lnTo>
                    <a:pt x="98" y="240"/>
                  </a:lnTo>
                  <a:lnTo>
                    <a:pt x="100" y="240"/>
                  </a:lnTo>
                  <a:lnTo>
                    <a:pt x="102" y="244"/>
                  </a:lnTo>
                  <a:lnTo>
                    <a:pt x="104" y="246"/>
                  </a:lnTo>
                  <a:lnTo>
                    <a:pt x="106" y="247"/>
                  </a:lnTo>
                  <a:lnTo>
                    <a:pt x="108" y="247"/>
                  </a:lnTo>
                  <a:lnTo>
                    <a:pt x="108" y="249"/>
                  </a:lnTo>
                  <a:lnTo>
                    <a:pt x="110" y="251"/>
                  </a:lnTo>
                  <a:lnTo>
                    <a:pt x="110" y="253"/>
                  </a:lnTo>
                  <a:lnTo>
                    <a:pt x="112" y="253"/>
                  </a:lnTo>
                  <a:lnTo>
                    <a:pt x="112" y="255"/>
                  </a:lnTo>
                  <a:lnTo>
                    <a:pt x="112" y="259"/>
                  </a:lnTo>
                  <a:lnTo>
                    <a:pt x="112" y="261"/>
                  </a:lnTo>
                  <a:lnTo>
                    <a:pt x="112" y="263"/>
                  </a:lnTo>
                  <a:lnTo>
                    <a:pt x="110" y="263"/>
                  </a:lnTo>
                  <a:lnTo>
                    <a:pt x="110" y="265"/>
                  </a:lnTo>
                  <a:lnTo>
                    <a:pt x="112" y="265"/>
                  </a:lnTo>
                  <a:lnTo>
                    <a:pt x="112" y="267"/>
                  </a:lnTo>
                  <a:lnTo>
                    <a:pt x="112" y="269"/>
                  </a:lnTo>
                  <a:lnTo>
                    <a:pt x="112" y="271"/>
                  </a:lnTo>
                  <a:lnTo>
                    <a:pt x="114" y="271"/>
                  </a:lnTo>
                  <a:lnTo>
                    <a:pt x="114" y="272"/>
                  </a:lnTo>
                  <a:lnTo>
                    <a:pt x="116" y="272"/>
                  </a:lnTo>
                  <a:lnTo>
                    <a:pt x="116" y="274"/>
                  </a:lnTo>
                  <a:lnTo>
                    <a:pt x="116" y="276"/>
                  </a:lnTo>
                  <a:lnTo>
                    <a:pt x="116" y="278"/>
                  </a:lnTo>
                  <a:lnTo>
                    <a:pt x="116" y="280"/>
                  </a:lnTo>
                  <a:lnTo>
                    <a:pt x="118" y="280"/>
                  </a:lnTo>
                  <a:lnTo>
                    <a:pt x="118" y="282"/>
                  </a:lnTo>
                  <a:lnTo>
                    <a:pt x="118" y="284"/>
                  </a:lnTo>
                  <a:lnTo>
                    <a:pt x="120" y="284"/>
                  </a:lnTo>
                  <a:lnTo>
                    <a:pt x="118" y="286"/>
                  </a:lnTo>
                  <a:lnTo>
                    <a:pt x="118" y="288"/>
                  </a:lnTo>
                  <a:lnTo>
                    <a:pt x="116" y="288"/>
                  </a:lnTo>
                  <a:lnTo>
                    <a:pt x="116" y="290"/>
                  </a:lnTo>
                  <a:lnTo>
                    <a:pt x="114" y="292"/>
                  </a:lnTo>
                  <a:lnTo>
                    <a:pt x="114" y="294"/>
                  </a:lnTo>
                  <a:lnTo>
                    <a:pt x="112" y="294"/>
                  </a:lnTo>
                  <a:lnTo>
                    <a:pt x="112" y="295"/>
                  </a:lnTo>
                  <a:lnTo>
                    <a:pt x="112" y="297"/>
                  </a:lnTo>
                  <a:lnTo>
                    <a:pt x="110" y="297"/>
                  </a:lnTo>
                  <a:lnTo>
                    <a:pt x="110" y="299"/>
                  </a:lnTo>
                  <a:lnTo>
                    <a:pt x="108" y="299"/>
                  </a:lnTo>
                  <a:lnTo>
                    <a:pt x="108" y="301"/>
                  </a:lnTo>
                  <a:lnTo>
                    <a:pt x="106" y="301"/>
                  </a:lnTo>
                  <a:lnTo>
                    <a:pt x="104" y="303"/>
                  </a:lnTo>
                  <a:lnTo>
                    <a:pt x="104" y="305"/>
                  </a:lnTo>
                  <a:lnTo>
                    <a:pt x="106" y="305"/>
                  </a:lnTo>
                  <a:lnTo>
                    <a:pt x="106" y="307"/>
                  </a:lnTo>
                  <a:lnTo>
                    <a:pt x="104" y="307"/>
                  </a:lnTo>
                  <a:lnTo>
                    <a:pt x="104" y="309"/>
                  </a:lnTo>
                  <a:lnTo>
                    <a:pt x="104" y="311"/>
                  </a:lnTo>
                  <a:lnTo>
                    <a:pt x="102" y="311"/>
                  </a:lnTo>
                  <a:lnTo>
                    <a:pt x="102" y="313"/>
                  </a:lnTo>
                  <a:lnTo>
                    <a:pt x="102" y="315"/>
                  </a:lnTo>
                  <a:lnTo>
                    <a:pt x="100" y="315"/>
                  </a:lnTo>
                  <a:lnTo>
                    <a:pt x="100" y="313"/>
                  </a:lnTo>
                  <a:lnTo>
                    <a:pt x="100" y="311"/>
                  </a:lnTo>
                  <a:lnTo>
                    <a:pt x="100" y="309"/>
                  </a:lnTo>
                  <a:lnTo>
                    <a:pt x="100" y="307"/>
                  </a:lnTo>
                  <a:lnTo>
                    <a:pt x="100" y="305"/>
                  </a:lnTo>
                  <a:lnTo>
                    <a:pt x="100" y="303"/>
                  </a:lnTo>
                  <a:lnTo>
                    <a:pt x="100" y="301"/>
                  </a:lnTo>
                  <a:lnTo>
                    <a:pt x="102" y="301"/>
                  </a:lnTo>
                  <a:lnTo>
                    <a:pt x="102" y="303"/>
                  </a:lnTo>
                  <a:lnTo>
                    <a:pt x="102" y="301"/>
                  </a:lnTo>
                  <a:lnTo>
                    <a:pt x="102" y="299"/>
                  </a:lnTo>
                  <a:lnTo>
                    <a:pt x="104" y="299"/>
                  </a:lnTo>
                  <a:lnTo>
                    <a:pt x="104" y="297"/>
                  </a:lnTo>
                  <a:lnTo>
                    <a:pt x="104" y="295"/>
                  </a:lnTo>
                  <a:lnTo>
                    <a:pt x="104" y="297"/>
                  </a:lnTo>
                  <a:lnTo>
                    <a:pt x="104" y="295"/>
                  </a:lnTo>
                  <a:lnTo>
                    <a:pt x="102" y="295"/>
                  </a:lnTo>
                  <a:lnTo>
                    <a:pt x="104" y="295"/>
                  </a:lnTo>
                  <a:lnTo>
                    <a:pt x="104" y="294"/>
                  </a:lnTo>
                  <a:lnTo>
                    <a:pt x="104" y="292"/>
                  </a:lnTo>
                  <a:lnTo>
                    <a:pt x="104" y="290"/>
                  </a:lnTo>
                  <a:lnTo>
                    <a:pt x="104" y="288"/>
                  </a:lnTo>
                  <a:lnTo>
                    <a:pt x="106" y="288"/>
                  </a:lnTo>
                  <a:lnTo>
                    <a:pt x="106" y="286"/>
                  </a:lnTo>
                  <a:lnTo>
                    <a:pt x="106" y="284"/>
                  </a:lnTo>
                  <a:lnTo>
                    <a:pt x="106" y="286"/>
                  </a:lnTo>
                  <a:lnTo>
                    <a:pt x="104" y="286"/>
                  </a:lnTo>
                  <a:lnTo>
                    <a:pt x="104" y="288"/>
                  </a:lnTo>
                  <a:lnTo>
                    <a:pt x="102" y="286"/>
                  </a:lnTo>
                  <a:lnTo>
                    <a:pt x="102" y="284"/>
                  </a:lnTo>
                  <a:lnTo>
                    <a:pt x="104" y="284"/>
                  </a:lnTo>
                  <a:lnTo>
                    <a:pt x="102" y="284"/>
                  </a:lnTo>
                  <a:lnTo>
                    <a:pt x="104" y="284"/>
                  </a:lnTo>
                  <a:lnTo>
                    <a:pt x="104" y="282"/>
                  </a:lnTo>
                  <a:lnTo>
                    <a:pt x="104" y="280"/>
                  </a:lnTo>
                  <a:lnTo>
                    <a:pt x="102" y="280"/>
                  </a:lnTo>
                  <a:lnTo>
                    <a:pt x="104" y="278"/>
                  </a:lnTo>
                  <a:lnTo>
                    <a:pt x="102" y="278"/>
                  </a:lnTo>
                  <a:lnTo>
                    <a:pt x="104" y="278"/>
                  </a:lnTo>
                  <a:lnTo>
                    <a:pt x="102" y="278"/>
                  </a:lnTo>
                  <a:lnTo>
                    <a:pt x="100" y="278"/>
                  </a:lnTo>
                  <a:lnTo>
                    <a:pt x="102" y="276"/>
                  </a:lnTo>
                  <a:lnTo>
                    <a:pt x="104" y="276"/>
                  </a:lnTo>
                  <a:lnTo>
                    <a:pt x="102" y="276"/>
                  </a:lnTo>
                  <a:lnTo>
                    <a:pt x="102" y="274"/>
                  </a:lnTo>
                  <a:lnTo>
                    <a:pt x="104" y="274"/>
                  </a:lnTo>
                  <a:lnTo>
                    <a:pt x="104" y="272"/>
                  </a:lnTo>
                  <a:lnTo>
                    <a:pt x="102" y="272"/>
                  </a:lnTo>
                  <a:lnTo>
                    <a:pt x="104" y="272"/>
                  </a:lnTo>
                  <a:lnTo>
                    <a:pt x="104" y="271"/>
                  </a:lnTo>
                  <a:lnTo>
                    <a:pt x="102" y="271"/>
                  </a:lnTo>
                  <a:lnTo>
                    <a:pt x="104" y="271"/>
                  </a:lnTo>
                  <a:lnTo>
                    <a:pt x="104" y="269"/>
                  </a:lnTo>
                  <a:lnTo>
                    <a:pt x="102" y="269"/>
                  </a:lnTo>
                  <a:lnTo>
                    <a:pt x="102" y="267"/>
                  </a:lnTo>
                  <a:lnTo>
                    <a:pt x="102" y="265"/>
                  </a:lnTo>
                  <a:lnTo>
                    <a:pt x="102" y="263"/>
                  </a:lnTo>
                  <a:lnTo>
                    <a:pt x="100" y="261"/>
                  </a:lnTo>
                  <a:lnTo>
                    <a:pt x="100" y="259"/>
                  </a:lnTo>
                  <a:lnTo>
                    <a:pt x="98" y="257"/>
                  </a:lnTo>
                  <a:lnTo>
                    <a:pt x="100" y="257"/>
                  </a:lnTo>
                  <a:lnTo>
                    <a:pt x="98" y="257"/>
                  </a:lnTo>
                  <a:lnTo>
                    <a:pt x="98" y="255"/>
                  </a:lnTo>
                  <a:lnTo>
                    <a:pt x="96" y="255"/>
                  </a:lnTo>
                  <a:lnTo>
                    <a:pt x="96" y="253"/>
                  </a:lnTo>
                  <a:lnTo>
                    <a:pt x="98" y="253"/>
                  </a:lnTo>
                  <a:lnTo>
                    <a:pt x="96" y="253"/>
                  </a:lnTo>
                  <a:lnTo>
                    <a:pt x="96" y="251"/>
                  </a:lnTo>
                  <a:lnTo>
                    <a:pt x="96" y="249"/>
                  </a:lnTo>
                  <a:lnTo>
                    <a:pt x="96" y="247"/>
                  </a:lnTo>
                  <a:lnTo>
                    <a:pt x="96" y="249"/>
                  </a:lnTo>
                  <a:lnTo>
                    <a:pt x="96" y="251"/>
                  </a:lnTo>
                  <a:lnTo>
                    <a:pt x="96" y="253"/>
                  </a:lnTo>
                  <a:lnTo>
                    <a:pt x="96" y="255"/>
                  </a:lnTo>
                  <a:lnTo>
                    <a:pt x="95" y="255"/>
                  </a:lnTo>
                  <a:lnTo>
                    <a:pt x="95" y="257"/>
                  </a:lnTo>
                  <a:lnTo>
                    <a:pt x="96" y="257"/>
                  </a:lnTo>
                  <a:lnTo>
                    <a:pt x="95" y="257"/>
                  </a:lnTo>
                  <a:lnTo>
                    <a:pt x="95" y="255"/>
                  </a:lnTo>
                  <a:lnTo>
                    <a:pt x="95" y="253"/>
                  </a:lnTo>
                  <a:lnTo>
                    <a:pt x="95" y="251"/>
                  </a:lnTo>
                  <a:lnTo>
                    <a:pt x="95" y="249"/>
                  </a:lnTo>
                  <a:lnTo>
                    <a:pt x="95" y="247"/>
                  </a:lnTo>
                  <a:lnTo>
                    <a:pt x="95" y="246"/>
                  </a:lnTo>
                  <a:lnTo>
                    <a:pt x="93" y="246"/>
                  </a:lnTo>
                  <a:lnTo>
                    <a:pt x="93" y="244"/>
                  </a:lnTo>
                  <a:lnTo>
                    <a:pt x="93" y="242"/>
                  </a:lnTo>
                  <a:lnTo>
                    <a:pt x="91" y="240"/>
                  </a:lnTo>
                  <a:lnTo>
                    <a:pt x="91" y="238"/>
                  </a:lnTo>
                  <a:lnTo>
                    <a:pt x="93" y="238"/>
                  </a:lnTo>
                  <a:lnTo>
                    <a:pt x="93" y="236"/>
                  </a:lnTo>
                  <a:lnTo>
                    <a:pt x="91" y="236"/>
                  </a:lnTo>
                  <a:lnTo>
                    <a:pt x="91" y="238"/>
                  </a:lnTo>
                  <a:lnTo>
                    <a:pt x="89" y="236"/>
                  </a:lnTo>
                  <a:lnTo>
                    <a:pt x="89" y="234"/>
                  </a:lnTo>
                  <a:lnTo>
                    <a:pt x="89" y="232"/>
                  </a:lnTo>
                  <a:lnTo>
                    <a:pt x="89" y="230"/>
                  </a:lnTo>
                  <a:lnTo>
                    <a:pt x="91" y="228"/>
                  </a:lnTo>
                  <a:lnTo>
                    <a:pt x="89" y="228"/>
                  </a:lnTo>
                  <a:lnTo>
                    <a:pt x="89" y="226"/>
                  </a:lnTo>
                  <a:lnTo>
                    <a:pt x="89" y="224"/>
                  </a:lnTo>
                  <a:lnTo>
                    <a:pt x="89" y="223"/>
                  </a:lnTo>
                  <a:lnTo>
                    <a:pt x="89" y="221"/>
                  </a:lnTo>
                  <a:lnTo>
                    <a:pt x="89" y="219"/>
                  </a:lnTo>
                  <a:lnTo>
                    <a:pt x="87" y="217"/>
                  </a:lnTo>
                  <a:lnTo>
                    <a:pt x="87" y="215"/>
                  </a:lnTo>
                  <a:lnTo>
                    <a:pt x="85" y="215"/>
                  </a:lnTo>
                  <a:lnTo>
                    <a:pt x="87" y="215"/>
                  </a:lnTo>
                  <a:lnTo>
                    <a:pt x="87" y="213"/>
                  </a:lnTo>
                  <a:lnTo>
                    <a:pt x="87" y="211"/>
                  </a:lnTo>
                  <a:lnTo>
                    <a:pt x="87" y="209"/>
                  </a:lnTo>
                  <a:lnTo>
                    <a:pt x="87" y="207"/>
                  </a:lnTo>
                  <a:lnTo>
                    <a:pt x="89" y="207"/>
                  </a:lnTo>
                  <a:lnTo>
                    <a:pt x="87" y="207"/>
                  </a:lnTo>
                  <a:lnTo>
                    <a:pt x="85" y="207"/>
                  </a:lnTo>
                  <a:lnTo>
                    <a:pt x="83" y="207"/>
                  </a:lnTo>
                  <a:lnTo>
                    <a:pt x="83" y="209"/>
                  </a:lnTo>
                  <a:lnTo>
                    <a:pt x="83" y="205"/>
                  </a:lnTo>
                  <a:lnTo>
                    <a:pt x="81" y="205"/>
                  </a:lnTo>
                  <a:lnTo>
                    <a:pt x="81" y="203"/>
                  </a:lnTo>
                  <a:lnTo>
                    <a:pt x="81" y="201"/>
                  </a:lnTo>
                  <a:lnTo>
                    <a:pt x="81" y="203"/>
                  </a:lnTo>
                  <a:lnTo>
                    <a:pt x="79" y="201"/>
                  </a:lnTo>
                  <a:lnTo>
                    <a:pt x="81" y="201"/>
                  </a:lnTo>
                  <a:lnTo>
                    <a:pt x="79" y="201"/>
                  </a:lnTo>
                  <a:lnTo>
                    <a:pt x="79" y="200"/>
                  </a:lnTo>
                  <a:lnTo>
                    <a:pt x="79" y="198"/>
                  </a:lnTo>
                  <a:lnTo>
                    <a:pt x="81" y="198"/>
                  </a:lnTo>
                  <a:lnTo>
                    <a:pt x="79" y="198"/>
                  </a:lnTo>
                  <a:lnTo>
                    <a:pt x="79" y="196"/>
                  </a:lnTo>
                  <a:lnTo>
                    <a:pt x="77" y="196"/>
                  </a:lnTo>
                  <a:lnTo>
                    <a:pt x="77" y="194"/>
                  </a:lnTo>
                  <a:lnTo>
                    <a:pt x="75" y="194"/>
                  </a:lnTo>
                  <a:lnTo>
                    <a:pt x="75" y="192"/>
                  </a:lnTo>
                  <a:lnTo>
                    <a:pt x="75" y="194"/>
                  </a:lnTo>
                  <a:lnTo>
                    <a:pt x="73" y="194"/>
                  </a:lnTo>
                  <a:lnTo>
                    <a:pt x="73" y="192"/>
                  </a:lnTo>
                  <a:lnTo>
                    <a:pt x="73" y="194"/>
                  </a:lnTo>
                  <a:lnTo>
                    <a:pt x="75" y="194"/>
                  </a:lnTo>
                  <a:lnTo>
                    <a:pt x="75" y="196"/>
                  </a:lnTo>
                  <a:lnTo>
                    <a:pt x="73" y="196"/>
                  </a:lnTo>
                  <a:lnTo>
                    <a:pt x="75" y="198"/>
                  </a:lnTo>
                  <a:lnTo>
                    <a:pt x="75" y="200"/>
                  </a:lnTo>
                  <a:lnTo>
                    <a:pt x="75" y="201"/>
                  </a:lnTo>
                  <a:lnTo>
                    <a:pt x="73" y="201"/>
                  </a:lnTo>
                  <a:lnTo>
                    <a:pt x="75" y="201"/>
                  </a:lnTo>
                  <a:lnTo>
                    <a:pt x="73" y="201"/>
                  </a:lnTo>
                  <a:lnTo>
                    <a:pt x="73" y="203"/>
                  </a:lnTo>
                  <a:lnTo>
                    <a:pt x="73" y="205"/>
                  </a:lnTo>
                  <a:lnTo>
                    <a:pt x="72" y="205"/>
                  </a:lnTo>
                  <a:lnTo>
                    <a:pt x="72" y="207"/>
                  </a:lnTo>
                  <a:lnTo>
                    <a:pt x="70" y="207"/>
                  </a:lnTo>
                  <a:lnTo>
                    <a:pt x="68" y="209"/>
                  </a:lnTo>
                  <a:lnTo>
                    <a:pt x="68" y="207"/>
                  </a:lnTo>
                  <a:lnTo>
                    <a:pt x="66" y="207"/>
                  </a:lnTo>
                  <a:lnTo>
                    <a:pt x="66" y="205"/>
                  </a:lnTo>
                  <a:lnTo>
                    <a:pt x="64" y="205"/>
                  </a:lnTo>
                  <a:lnTo>
                    <a:pt x="64" y="203"/>
                  </a:lnTo>
                  <a:lnTo>
                    <a:pt x="66" y="203"/>
                  </a:lnTo>
                  <a:lnTo>
                    <a:pt x="64" y="203"/>
                  </a:lnTo>
                  <a:lnTo>
                    <a:pt x="64" y="205"/>
                  </a:lnTo>
                  <a:lnTo>
                    <a:pt x="64" y="207"/>
                  </a:lnTo>
                  <a:lnTo>
                    <a:pt x="66" y="207"/>
                  </a:lnTo>
                  <a:lnTo>
                    <a:pt x="66" y="209"/>
                  </a:lnTo>
                  <a:lnTo>
                    <a:pt x="66" y="211"/>
                  </a:lnTo>
                  <a:lnTo>
                    <a:pt x="64" y="211"/>
                  </a:lnTo>
                  <a:lnTo>
                    <a:pt x="62" y="211"/>
                  </a:lnTo>
                  <a:lnTo>
                    <a:pt x="62" y="209"/>
                  </a:lnTo>
                  <a:lnTo>
                    <a:pt x="62" y="211"/>
                  </a:lnTo>
                  <a:lnTo>
                    <a:pt x="60" y="213"/>
                  </a:lnTo>
                  <a:lnTo>
                    <a:pt x="60" y="211"/>
                  </a:lnTo>
                  <a:lnTo>
                    <a:pt x="60" y="213"/>
                  </a:lnTo>
                  <a:lnTo>
                    <a:pt x="58" y="213"/>
                  </a:lnTo>
                  <a:lnTo>
                    <a:pt x="60" y="213"/>
                  </a:lnTo>
                  <a:lnTo>
                    <a:pt x="58" y="213"/>
                  </a:lnTo>
                  <a:lnTo>
                    <a:pt x="56" y="213"/>
                  </a:lnTo>
                  <a:lnTo>
                    <a:pt x="56" y="215"/>
                  </a:lnTo>
                  <a:lnTo>
                    <a:pt x="56" y="217"/>
                  </a:lnTo>
                  <a:lnTo>
                    <a:pt x="52" y="219"/>
                  </a:lnTo>
                  <a:lnTo>
                    <a:pt x="52" y="221"/>
                  </a:lnTo>
                  <a:lnTo>
                    <a:pt x="50" y="221"/>
                  </a:lnTo>
                  <a:lnTo>
                    <a:pt x="50" y="219"/>
                  </a:lnTo>
                  <a:lnTo>
                    <a:pt x="50" y="217"/>
                  </a:lnTo>
                  <a:lnTo>
                    <a:pt x="50" y="215"/>
                  </a:lnTo>
                  <a:lnTo>
                    <a:pt x="50" y="213"/>
                  </a:lnTo>
                  <a:lnTo>
                    <a:pt x="50" y="215"/>
                  </a:lnTo>
                  <a:lnTo>
                    <a:pt x="50" y="217"/>
                  </a:lnTo>
                  <a:lnTo>
                    <a:pt x="50" y="219"/>
                  </a:lnTo>
                  <a:lnTo>
                    <a:pt x="48" y="219"/>
                  </a:lnTo>
                  <a:lnTo>
                    <a:pt x="48" y="217"/>
                  </a:lnTo>
                  <a:lnTo>
                    <a:pt x="48" y="219"/>
                  </a:lnTo>
                  <a:lnTo>
                    <a:pt x="48" y="221"/>
                  </a:lnTo>
                  <a:lnTo>
                    <a:pt x="47" y="219"/>
                  </a:lnTo>
                  <a:lnTo>
                    <a:pt x="47" y="217"/>
                  </a:lnTo>
                  <a:lnTo>
                    <a:pt x="47" y="215"/>
                  </a:lnTo>
                  <a:lnTo>
                    <a:pt x="47" y="217"/>
                  </a:lnTo>
                  <a:lnTo>
                    <a:pt x="47" y="215"/>
                  </a:lnTo>
                  <a:lnTo>
                    <a:pt x="48" y="215"/>
                  </a:lnTo>
                  <a:lnTo>
                    <a:pt x="48" y="213"/>
                  </a:lnTo>
                  <a:lnTo>
                    <a:pt x="48" y="215"/>
                  </a:lnTo>
                  <a:lnTo>
                    <a:pt x="47" y="215"/>
                  </a:lnTo>
                  <a:lnTo>
                    <a:pt x="47" y="213"/>
                  </a:lnTo>
                  <a:lnTo>
                    <a:pt x="47" y="215"/>
                  </a:lnTo>
                  <a:lnTo>
                    <a:pt x="47" y="217"/>
                  </a:lnTo>
                  <a:lnTo>
                    <a:pt x="47" y="219"/>
                  </a:lnTo>
                  <a:lnTo>
                    <a:pt x="45" y="219"/>
                  </a:lnTo>
                  <a:lnTo>
                    <a:pt x="45" y="221"/>
                  </a:lnTo>
                  <a:lnTo>
                    <a:pt x="43" y="221"/>
                  </a:lnTo>
                  <a:lnTo>
                    <a:pt x="43" y="219"/>
                  </a:lnTo>
                  <a:lnTo>
                    <a:pt x="43" y="217"/>
                  </a:lnTo>
                  <a:lnTo>
                    <a:pt x="45" y="217"/>
                  </a:lnTo>
                  <a:lnTo>
                    <a:pt x="45" y="215"/>
                  </a:lnTo>
                  <a:lnTo>
                    <a:pt x="43" y="217"/>
                  </a:lnTo>
                  <a:lnTo>
                    <a:pt x="43" y="215"/>
                  </a:lnTo>
                  <a:lnTo>
                    <a:pt x="43" y="213"/>
                  </a:lnTo>
                  <a:lnTo>
                    <a:pt x="45" y="213"/>
                  </a:lnTo>
                  <a:lnTo>
                    <a:pt x="43" y="213"/>
                  </a:lnTo>
                  <a:lnTo>
                    <a:pt x="43" y="215"/>
                  </a:lnTo>
                  <a:lnTo>
                    <a:pt x="43" y="217"/>
                  </a:lnTo>
                  <a:lnTo>
                    <a:pt x="41" y="217"/>
                  </a:lnTo>
                  <a:lnTo>
                    <a:pt x="41" y="219"/>
                  </a:lnTo>
                  <a:lnTo>
                    <a:pt x="39" y="219"/>
                  </a:lnTo>
                  <a:lnTo>
                    <a:pt x="39" y="217"/>
                  </a:lnTo>
                  <a:lnTo>
                    <a:pt x="39" y="219"/>
                  </a:lnTo>
                  <a:lnTo>
                    <a:pt x="39" y="217"/>
                  </a:lnTo>
                  <a:lnTo>
                    <a:pt x="41" y="217"/>
                  </a:lnTo>
                  <a:lnTo>
                    <a:pt x="41" y="215"/>
                  </a:lnTo>
                  <a:lnTo>
                    <a:pt x="41" y="213"/>
                  </a:lnTo>
                  <a:lnTo>
                    <a:pt x="41" y="215"/>
                  </a:lnTo>
                  <a:lnTo>
                    <a:pt x="41" y="217"/>
                  </a:lnTo>
                  <a:lnTo>
                    <a:pt x="39" y="217"/>
                  </a:lnTo>
                  <a:lnTo>
                    <a:pt x="39" y="215"/>
                  </a:lnTo>
                  <a:lnTo>
                    <a:pt x="41" y="213"/>
                  </a:lnTo>
                  <a:lnTo>
                    <a:pt x="39" y="213"/>
                  </a:lnTo>
                  <a:lnTo>
                    <a:pt x="39" y="211"/>
                  </a:lnTo>
                  <a:lnTo>
                    <a:pt x="41" y="211"/>
                  </a:lnTo>
                  <a:lnTo>
                    <a:pt x="41" y="209"/>
                  </a:lnTo>
                  <a:lnTo>
                    <a:pt x="41" y="207"/>
                  </a:lnTo>
                  <a:lnTo>
                    <a:pt x="39" y="207"/>
                  </a:lnTo>
                  <a:lnTo>
                    <a:pt x="41" y="209"/>
                  </a:lnTo>
                  <a:lnTo>
                    <a:pt x="41" y="211"/>
                  </a:lnTo>
                  <a:lnTo>
                    <a:pt x="39" y="211"/>
                  </a:lnTo>
                  <a:lnTo>
                    <a:pt x="39" y="213"/>
                  </a:lnTo>
                  <a:lnTo>
                    <a:pt x="39" y="211"/>
                  </a:lnTo>
                  <a:lnTo>
                    <a:pt x="37" y="211"/>
                  </a:lnTo>
                  <a:lnTo>
                    <a:pt x="37" y="213"/>
                  </a:lnTo>
                  <a:lnTo>
                    <a:pt x="37" y="215"/>
                  </a:lnTo>
                  <a:lnTo>
                    <a:pt x="35" y="215"/>
                  </a:lnTo>
                  <a:lnTo>
                    <a:pt x="35" y="217"/>
                  </a:lnTo>
                  <a:lnTo>
                    <a:pt x="33" y="217"/>
                  </a:lnTo>
                  <a:lnTo>
                    <a:pt x="33" y="215"/>
                  </a:lnTo>
                  <a:lnTo>
                    <a:pt x="33" y="213"/>
                  </a:lnTo>
                  <a:lnTo>
                    <a:pt x="33" y="211"/>
                  </a:lnTo>
                  <a:lnTo>
                    <a:pt x="33" y="209"/>
                  </a:lnTo>
                  <a:lnTo>
                    <a:pt x="33" y="207"/>
                  </a:lnTo>
                  <a:lnTo>
                    <a:pt x="35" y="207"/>
                  </a:lnTo>
                  <a:lnTo>
                    <a:pt x="35" y="205"/>
                  </a:lnTo>
                  <a:lnTo>
                    <a:pt x="35" y="203"/>
                  </a:lnTo>
                  <a:lnTo>
                    <a:pt x="35" y="201"/>
                  </a:lnTo>
                  <a:lnTo>
                    <a:pt x="37" y="200"/>
                  </a:lnTo>
                  <a:lnTo>
                    <a:pt x="37" y="198"/>
                  </a:lnTo>
                  <a:lnTo>
                    <a:pt x="37" y="196"/>
                  </a:lnTo>
                  <a:lnTo>
                    <a:pt x="37" y="198"/>
                  </a:lnTo>
                  <a:lnTo>
                    <a:pt x="37" y="196"/>
                  </a:lnTo>
                  <a:lnTo>
                    <a:pt x="37" y="194"/>
                  </a:lnTo>
                  <a:lnTo>
                    <a:pt x="39" y="194"/>
                  </a:lnTo>
                  <a:lnTo>
                    <a:pt x="39" y="192"/>
                  </a:lnTo>
                  <a:lnTo>
                    <a:pt x="39" y="190"/>
                  </a:lnTo>
                  <a:lnTo>
                    <a:pt x="37" y="190"/>
                  </a:lnTo>
                  <a:lnTo>
                    <a:pt x="39" y="190"/>
                  </a:lnTo>
                  <a:lnTo>
                    <a:pt x="39" y="188"/>
                  </a:lnTo>
                  <a:lnTo>
                    <a:pt x="37" y="188"/>
                  </a:lnTo>
                  <a:lnTo>
                    <a:pt x="37" y="186"/>
                  </a:lnTo>
                  <a:lnTo>
                    <a:pt x="37" y="184"/>
                  </a:lnTo>
                  <a:lnTo>
                    <a:pt x="37" y="182"/>
                  </a:lnTo>
                  <a:lnTo>
                    <a:pt x="37" y="180"/>
                  </a:lnTo>
                  <a:lnTo>
                    <a:pt x="35" y="180"/>
                  </a:lnTo>
                  <a:lnTo>
                    <a:pt x="35" y="178"/>
                  </a:lnTo>
                  <a:lnTo>
                    <a:pt x="35" y="176"/>
                  </a:lnTo>
                  <a:lnTo>
                    <a:pt x="33" y="175"/>
                  </a:lnTo>
                  <a:lnTo>
                    <a:pt x="33" y="173"/>
                  </a:lnTo>
                  <a:lnTo>
                    <a:pt x="31" y="171"/>
                  </a:lnTo>
                  <a:lnTo>
                    <a:pt x="33" y="171"/>
                  </a:lnTo>
                  <a:lnTo>
                    <a:pt x="31" y="169"/>
                  </a:lnTo>
                  <a:lnTo>
                    <a:pt x="29" y="169"/>
                  </a:lnTo>
                  <a:lnTo>
                    <a:pt x="29" y="167"/>
                  </a:lnTo>
                  <a:lnTo>
                    <a:pt x="29" y="165"/>
                  </a:lnTo>
                  <a:lnTo>
                    <a:pt x="31" y="165"/>
                  </a:lnTo>
                  <a:lnTo>
                    <a:pt x="29" y="165"/>
                  </a:lnTo>
                  <a:lnTo>
                    <a:pt x="29" y="163"/>
                  </a:lnTo>
                  <a:lnTo>
                    <a:pt x="29" y="161"/>
                  </a:lnTo>
                  <a:lnTo>
                    <a:pt x="29" y="159"/>
                  </a:lnTo>
                  <a:lnTo>
                    <a:pt x="29" y="161"/>
                  </a:lnTo>
                  <a:lnTo>
                    <a:pt x="29" y="163"/>
                  </a:lnTo>
                  <a:lnTo>
                    <a:pt x="27" y="163"/>
                  </a:lnTo>
                  <a:lnTo>
                    <a:pt x="29" y="163"/>
                  </a:lnTo>
                  <a:lnTo>
                    <a:pt x="29" y="165"/>
                  </a:lnTo>
                  <a:lnTo>
                    <a:pt x="27" y="165"/>
                  </a:lnTo>
                  <a:lnTo>
                    <a:pt x="29" y="165"/>
                  </a:lnTo>
                  <a:lnTo>
                    <a:pt x="29" y="167"/>
                  </a:lnTo>
                  <a:lnTo>
                    <a:pt x="27" y="169"/>
                  </a:lnTo>
                  <a:lnTo>
                    <a:pt x="25" y="167"/>
                  </a:lnTo>
                  <a:lnTo>
                    <a:pt x="24" y="165"/>
                  </a:lnTo>
                  <a:lnTo>
                    <a:pt x="24" y="163"/>
                  </a:lnTo>
                  <a:lnTo>
                    <a:pt x="22" y="163"/>
                  </a:lnTo>
                  <a:lnTo>
                    <a:pt x="22" y="161"/>
                  </a:lnTo>
                  <a:lnTo>
                    <a:pt x="22" y="159"/>
                  </a:lnTo>
                  <a:lnTo>
                    <a:pt x="24" y="159"/>
                  </a:lnTo>
                  <a:lnTo>
                    <a:pt x="24" y="161"/>
                  </a:lnTo>
                  <a:lnTo>
                    <a:pt x="25" y="161"/>
                  </a:lnTo>
                  <a:lnTo>
                    <a:pt x="25" y="163"/>
                  </a:lnTo>
                  <a:lnTo>
                    <a:pt x="27" y="161"/>
                  </a:lnTo>
                  <a:lnTo>
                    <a:pt x="29" y="161"/>
                  </a:lnTo>
                  <a:lnTo>
                    <a:pt x="29" y="159"/>
                  </a:lnTo>
                  <a:lnTo>
                    <a:pt x="27" y="159"/>
                  </a:lnTo>
                  <a:lnTo>
                    <a:pt x="27" y="157"/>
                  </a:lnTo>
                  <a:lnTo>
                    <a:pt x="25" y="157"/>
                  </a:lnTo>
                  <a:lnTo>
                    <a:pt x="25" y="155"/>
                  </a:lnTo>
                  <a:lnTo>
                    <a:pt x="25" y="153"/>
                  </a:lnTo>
                  <a:lnTo>
                    <a:pt x="25" y="155"/>
                  </a:lnTo>
                  <a:lnTo>
                    <a:pt x="24" y="153"/>
                  </a:lnTo>
                  <a:lnTo>
                    <a:pt x="25" y="153"/>
                  </a:lnTo>
                  <a:lnTo>
                    <a:pt x="24" y="153"/>
                  </a:lnTo>
                  <a:lnTo>
                    <a:pt x="24" y="152"/>
                  </a:lnTo>
                  <a:lnTo>
                    <a:pt x="25" y="152"/>
                  </a:lnTo>
                  <a:lnTo>
                    <a:pt x="25" y="150"/>
                  </a:lnTo>
                  <a:lnTo>
                    <a:pt x="24" y="150"/>
                  </a:lnTo>
                  <a:lnTo>
                    <a:pt x="24" y="152"/>
                  </a:lnTo>
                  <a:lnTo>
                    <a:pt x="22" y="152"/>
                  </a:lnTo>
                  <a:lnTo>
                    <a:pt x="22" y="150"/>
                  </a:lnTo>
                  <a:lnTo>
                    <a:pt x="20" y="150"/>
                  </a:lnTo>
                  <a:lnTo>
                    <a:pt x="20" y="148"/>
                  </a:lnTo>
                  <a:lnTo>
                    <a:pt x="20" y="150"/>
                  </a:lnTo>
                  <a:lnTo>
                    <a:pt x="20" y="148"/>
                  </a:lnTo>
                  <a:lnTo>
                    <a:pt x="18" y="148"/>
                  </a:lnTo>
                  <a:lnTo>
                    <a:pt x="16" y="148"/>
                  </a:lnTo>
                  <a:lnTo>
                    <a:pt x="16" y="150"/>
                  </a:lnTo>
                  <a:lnTo>
                    <a:pt x="18" y="152"/>
                  </a:lnTo>
                  <a:lnTo>
                    <a:pt x="16" y="152"/>
                  </a:lnTo>
                  <a:lnTo>
                    <a:pt x="16" y="150"/>
                  </a:lnTo>
                  <a:lnTo>
                    <a:pt x="14" y="150"/>
                  </a:lnTo>
                  <a:lnTo>
                    <a:pt x="16" y="152"/>
                  </a:lnTo>
                  <a:lnTo>
                    <a:pt x="16" y="153"/>
                  </a:lnTo>
                  <a:lnTo>
                    <a:pt x="16" y="152"/>
                  </a:lnTo>
                  <a:lnTo>
                    <a:pt x="14" y="150"/>
                  </a:lnTo>
                  <a:lnTo>
                    <a:pt x="14" y="148"/>
                  </a:lnTo>
                  <a:lnTo>
                    <a:pt x="12" y="148"/>
                  </a:lnTo>
                  <a:lnTo>
                    <a:pt x="14" y="148"/>
                  </a:lnTo>
                  <a:lnTo>
                    <a:pt x="14" y="146"/>
                  </a:lnTo>
                  <a:lnTo>
                    <a:pt x="16" y="146"/>
                  </a:lnTo>
                  <a:lnTo>
                    <a:pt x="14" y="146"/>
                  </a:lnTo>
                  <a:lnTo>
                    <a:pt x="12" y="146"/>
                  </a:lnTo>
                  <a:lnTo>
                    <a:pt x="14" y="146"/>
                  </a:lnTo>
                  <a:lnTo>
                    <a:pt x="14" y="144"/>
                  </a:lnTo>
                  <a:lnTo>
                    <a:pt x="14" y="142"/>
                  </a:lnTo>
                  <a:lnTo>
                    <a:pt x="14" y="144"/>
                  </a:lnTo>
                  <a:lnTo>
                    <a:pt x="14" y="142"/>
                  </a:lnTo>
                  <a:lnTo>
                    <a:pt x="14" y="140"/>
                  </a:lnTo>
                  <a:lnTo>
                    <a:pt x="14" y="142"/>
                  </a:lnTo>
                  <a:lnTo>
                    <a:pt x="14" y="144"/>
                  </a:lnTo>
                  <a:lnTo>
                    <a:pt x="12" y="146"/>
                  </a:lnTo>
                  <a:lnTo>
                    <a:pt x="12" y="148"/>
                  </a:lnTo>
                  <a:lnTo>
                    <a:pt x="10" y="148"/>
                  </a:lnTo>
                  <a:lnTo>
                    <a:pt x="10" y="146"/>
                  </a:lnTo>
                  <a:lnTo>
                    <a:pt x="10" y="144"/>
                  </a:lnTo>
                  <a:lnTo>
                    <a:pt x="12" y="144"/>
                  </a:lnTo>
                  <a:lnTo>
                    <a:pt x="10" y="144"/>
                  </a:lnTo>
                  <a:lnTo>
                    <a:pt x="10" y="142"/>
                  </a:lnTo>
                  <a:lnTo>
                    <a:pt x="10" y="140"/>
                  </a:lnTo>
                  <a:lnTo>
                    <a:pt x="10" y="142"/>
                  </a:lnTo>
                  <a:lnTo>
                    <a:pt x="10" y="140"/>
                  </a:lnTo>
                  <a:lnTo>
                    <a:pt x="8" y="140"/>
                  </a:lnTo>
                  <a:lnTo>
                    <a:pt x="8" y="138"/>
                  </a:lnTo>
                  <a:lnTo>
                    <a:pt x="8" y="140"/>
                  </a:lnTo>
                  <a:lnTo>
                    <a:pt x="8" y="142"/>
                  </a:lnTo>
                  <a:lnTo>
                    <a:pt x="8" y="144"/>
                  </a:lnTo>
                  <a:lnTo>
                    <a:pt x="8" y="146"/>
                  </a:lnTo>
                  <a:lnTo>
                    <a:pt x="8" y="144"/>
                  </a:lnTo>
                  <a:lnTo>
                    <a:pt x="8" y="142"/>
                  </a:lnTo>
                  <a:lnTo>
                    <a:pt x="6" y="140"/>
                  </a:lnTo>
                  <a:lnTo>
                    <a:pt x="4" y="138"/>
                  </a:lnTo>
                  <a:lnTo>
                    <a:pt x="2" y="138"/>
                  </a:lnTo>
                  <a:lnTo>
                    <a:pt x="2" y="136"/>
                  </a:lnTo>
                  <a:lnTo>
                    <a:pt x="2" y="134"/>
                  </a:lnTo>
                  <a:lnTo>
                    <a:pt x="2" y="132"/>
                  </a:lnTo>
                  <a:lnTo>
                    <a:pt x="0" y="130"/>
                  </a:lnTo>
                  <a:lnTo>
                    <a:pt x="0" y="128"/>
                  </a:lnTo>
                  <a:lnTo>
                    <a:pt x="0" y="127"/>
                  </a:lnTo>
                  <a:lnTo>
                    <a:pt x="0" y="125"/>
                  </a:lnTo>
                  <a:lnTo>
                    <a:pt x="2" y="125"/>
                  </a:lnTo>
                  <a:lnTo>
                    <a:pt x="2" y="127"/>
                  </a:lnTo>
                  <a:lnTo>
                    <a:pt x="4" y="127"/>
                  </a:lnTo>
                  <a:lnTo>
                    <a:pt x="6" y="127"/>
                  </a:lnTo>
                  <a:lnTo>
                    <a:pt x="6" y="128"/>
                  </a:lnTo>
                  <a:lnTo>
                    <a:pt x="8" y="127"/>
                  </a:lnTo>
                  <a:lnTo>
                    <a:pt x="6" y="125"/>
                  </a:lnTo>
                  <a:lnTo>
                    <a:pt x="6" y="119"/>
                  </a:lnTo>
                  <a:lnTo>
                    <a:pt x="6" y="117"/>
                  </a:lnTo>
                  <a:lnTo>
                    <a:pt x="6" y="115"/>
                  </a:lnTo>
                  <a:lnTo>
                    <a:pt x="8" y="115"/>
                  </a:lnTo>
                  <a:lnTo>
                    <a:pt x="8" y="113"/>
                  </a:lnTo>
                  <a:lnTo>
                    <a:pt x="10" y="113"/>
                  </a:lnTo>
                  <a:lnTo>
                    <a:pt x="10" y="115"/>
                  </a:lnTo>
                  <a:lnTo>
                    <a:pt x="12" y="115"/>
                  </a:lnTo>
                  <a:lnTo>
                    <a:pt x="12" y="113"/>
                  </a:lnTo>
                  <a:lnTo>
                    <a:pt x="14" y="113"/>
                  </a:lnTo>
                  <a:lnTo>
                    <a:pt x="14" y="111"/>
                  </a:lnTo>
                  <a:lnTo>
                    <a:pt x="16" y="111"/>
                  </a:lnTo>
                  <a:lnTo>
                    <a:pt x="16" y="109"/>
                  </a:lnTo>
                  <a:lnTo>
                    <a:pt x="16" y="107"/>
                  </a:lnTo>
                  <a:lnTo>
                    <a:pt x="14" y="107"/>
                  </a:lnTo>
                  <a:lnTo>
                    <a:pt x="14" y="105"/>
                  </a:lnTo>
                  <a:lnTo>
                    <a:pt x="16" y="105"/>
                  </a:lnTo>
                  <a:lnTo>
                    <a:pt x="14" y="105"/>
                  </a:lnTo>
                  <a:lnTo>
                    <a:pt x="14" y="104"/>
                  </a:lnTo>
                  <a:lnTo>
                    <a:pt x="14" y="102"/>
                  </a:lnTo>
                  <a:lnTo>
                    <a:pt x="16" y="102"/>
                  </a:lnTo>
                  <a:lnTo>
                    <a:pt x="16" y="100"/>
                  </a:lnTo>
                  <a:lnTo>
                    <a:pt x="16" y="98"/>
                  </a:lnTo>
                  <a:lnTo>
                    <a:pt x="18" y="98"/>
                  </a:lnTo>
                  <a:lnTo>
                    <a:pt x="20" y="96"/>
                  </a:lnTo>
                  <a:lnTo>
                    <a:pt x="20" y="94"/>
                  </a:lnTo>
                  <a:lnTo>
                    <a:pt x="20" y="92"/>
                  </a:lnTo>
                  <a:lnTo>
                    <a:pt x="20" y="90"/>
                  </a:lnTo>
                  <a:lnTo>
                    <a:pt x="20" y="86"/>
                  </a:lnTo>
                  <a:lnTo>
                    <a:pt x="20" y="84"/>
                  </a:lnTo>
                  <a:lnTo>
                    <a:pt x="20" y="82"/>
                  </a:lnTo>
                  <a:lnTo>
                    <a:pt x="18" y="82"/>
                  </a:lnTo>
                  <a:lnTo>
                    <a:pt x="18" y="80"/>
                  </a:lnTo>
                  <a:lnTo>
                    <a:pt x="18" y="79"/>
                  </a:lnTo>
                  <a:lnTo>
                    <a:pt x="20" y="79"/>
                  </a:lnTo>
                  <a:lnTo>
                    <a:pt x="20" y="80"/>
                  </a:lnTo>
                  <a:lnTo>
                    <a:pt x="22" y="80"/>
                  </a:lnTo>
                  <a:lnTo>
                    <a:pt x="24" y="80"/>
                  </a:lnTo>
                  <a:lnTo>
                    <a:pt x="25" y="80"/>
                  </a:lnTo>
                  <a:lnTo>
                    <a:pt x="25" y="82"/>
                  </a:lnTo>
                  <a:lnTo>
                    <a:pt x="27" y="82"/>
                  </a:lnTo>
                  <a:lnTo>
                    <a:pt x="29" y="82"/>
                  </a:lnTo>
                  <a:lnTo>
                    <a:pt x="31" y="82"/>
                  </a:lnTo>
                  <a:lnTo>
                    <a:pt x="31" y="80"/>
                  </a:lnTo>
                  <a:lnTo>
                    <a:pt x="33" y="80"/>
                  </a:lnTo>
                  <a:lnTo>
                    <a:pt x="33" y="79"/>
                  </a:lnTo>
                  <a:lnTo>
                    <a:pt x="33" y="77"/>
                  </a:lnTo>
                  <a:lnTo>
                    <a:pt x="33" y="75"/>
                  </a:lnTo>
                  <a:lnTo>
                    <a:pt x="35" y="75"/>
                  </a:lnTo>
                  <a:lnTo>
                    <a:pt x="35" y="73"/>
                  </a:lnTo>
                  <a:lnTo>
                    <a:pt x="35" y="71"/>
                  </a:lnTo>
                  <a:lnTo>
                    <a:pt x="37" y="71"/>
                  </a:lnTo>
                  <a:lnTo>
                    <a:pt x="37" y="69"/>
                  </a:lnTo>
                  <a:lnTo>
                    <a:pt x="39" y="69"/>
                  </a:lnTo>
                  <a:lnTo>
                    <a:pt x="39" y="67"/>
                  </a:lnTo>
                  <a:lnTo>
                    <a:pt x="39" y="65"/>
                  </a:lnTo>
                  <a:lnTo>
                    <a:pt x="39" y="63"/>
                  </a:lnTo>
                  <a:lnTo>
                    <a:pt x="41" y="63"/>
                  </a:lnTo>
                  <a:lnTo>
                    <a:pt x="41" y="61"/>
                  </a:lnTo>
                  <a:lnTo>
                    <a:pt x="39" y="61"/>
                  </a:lnTo>
                  <a:lnTo>
                    <a:pt x="39" y="59"/>
                  </a:lnTo>
                  <a:lnTo>
                    <a:pt x="37" y="59"/>
                  </a:lnTo>
                  <a:lnTo>
                    <a:pt x="39" y="56"/>
                  </a:lnTo>
                  <a:lnTo>
                    <a:pt x="41" y="56"/>
                  </a:lnTo>
                  <a:lnTo>
                    <a:pt x="41" y="54"/>
                  </a:lnTo>
                  <a:lnTo>
                    <a:pt x="43" y="54"/>
                  </a:lnTo>
                  <a:lnTo>
                    <a:pt x="43" y="52"/>
                  </a:lnTo>
                  <a:lnTo>
                    <a:pt x="45" y="50"/>
                  </a:lnTo>
                  <a:lnTo>
                    <a:pt x="45" y="48"/>
                  </a:lnTo>
                  <a:lnTo>
                    <a:pt x="45" y="46"/>
                  </a:lnTo>
                  <a:lnTo>
                    <a:pt x="47" y="46"/>
                  </a:lnTo>
                  <a:lnTo>
                    <a:pt x="47" y="44"/>
                  </a:lnTo>
                  <a:lnTo>
                    <a:pt x="47" y="42"/>
                  </a:lnTo>
                  <a:lnTo>
                    <a:pt x="47" y="40"/>
                  </a:lnTo>
                  <a:lnTo>
                    <a:pt x="47" y="38"/>
                  </a:lnTo>
                  <a:lnTo>
                    <a:pt x="45" y="36"/>
                  </a:lnTo>
                  <a:lnTo>
                    <a:pt x="47" y="36"/>
                  </a:lnTo>
                  <a:lnTo>
                    <a:pt x="47" y="34"/>
                  </a:lnTo>
                  <a:lnTo>
                    <a:pt x="48" y="34"/>
                  </a:lnTo>
                  <a:lnTo>
                    <a:pt x="50" y="34"/>
                  </a:lnTo>
                  <a:lnTo>
                    <a:pt x="50" y="32"/>
                  </a:lnTo>
                  <a:lnTo>
                    <a:pt x="52" y="32"/>
                  </a:lnTo>
                  <a:lnTo>
                    <a:pt x="52" y="31"/>
                  </a:lnTo>
                  <a:lnTo>
                    <a:pt x="54" y="31"/>
                  </a:lnTo>
                  <a:lnTo>
                    <a:pt x="56" y="31"/>
                  </a:lnTo>
                  <a:lnTo>
                    <a:pt x="56" y="29"/>
                  </a:lnTo>
                  <a:lnTo>
                    <a:pt x="58" y="29"/>
                  </a:lnTo>
                  <a:lnTo>
                    <a:pt x="58" y="27"/>
                  </a:lnTo>
                  <a:lnTo>
                    <a:pt x="60" y="27"/>
                  </a:lnTo>
                  <a:lnTo>
                    <a:pt x="60" y="25"/>
                  </a:lnTo>
                  <a:lnTo>
                    <a:pt x="62" y="25"/>
                  </a:lnTo>
                  <a:lnTo>
                    <a:pt x="62" y="23"/>
                  </a:lnTo>
                  <a:lnTo>
                    <a:pt x="64" y="23"/>
                  </a:lnTo>
                  <a:lnTo>
                    <a:pt x="68" y="23"/>
                  </a:lnTo>
                  <a:lnTo>
                    <a:pt x="70" y="23"/>
                  </a:lnTo>
                  <a:lnTo>
                    <a:pt x="70" y="21"/>
                  </a:lnTo>
                  <a:lnTo>
                    <a:pt x="72" y="21"/>
                  </a:lnTo>
                  <a:lnTo>
                    <a:pt x="73" y="21"/>
                  </a:lnTo>
                  <a:lnTo>
                    <a:pt x="73" y="23"/>
                  </a:lnTo>
                  <a:lnTo>
                    <a:pt x="75" y="23"/>
                  </a:lnTo>
                  <a:lnTo>
                    <a:pt x="73" y="25"/>
                  </a:lnTo>
                  <a:lnTo>
                    <a:pt x="75" y="25"/>
                  </a:lnTo>
                  <a:lnTo>
                    <a:pt x="77" y="25"/>
                  </a:lnTo>
                  <a:lnTo>
                    <a:pt x="77" y="27"/>
                  </a:lnTo>
                  <a:lnTo>
                    <a:pt x="79" y="27"/>
                  </a:lnTo>
                  <a:lnTo>
                    <a:pt x="79" y="25"/>
                  </a:lnTo>
                  <a:lnTo>
                    <a:pt x="77" y="23"/>
                  </a:lnTo>
                  <a:lnTo>
                    <a:pt x="75" y="21"/>
                  </a:lnTo>
                  <a:lnTo>
                    <a:pt x="75" y="19"/>
                  </a:lnTo>
                  <a:lnTo>
                    <a:pt x="75" y="17"/>
                  </a:lnTo>
                  <a:lnTo>
                    <a:pt x="75" y="15"/>
                  </a:lnTo>
                  <a:lnTo>
                    <a:pt x="77" y="15"/>
                  </a:lnTo>
                  <a:lnTo>
                    <a:pt x="77" y="13"/>
                  </a:lnTo>
                  <a:lnTo>
                    <a:pt x="79" y="13"/>
                  </a:lnTo>
                  <a:lnTo>
                    <a:pt x="79" y="11"/>
                  </a:lnTo>
                  <a:lnTo>
                    <a:pt x="81" y="11"/>
                  </a:lnTo>
                  <a:lnTo>
                    <a:pt x="83" y="11"/>
                  </a:lnTo>
                  <a:lnTo>
                    <a:pt x="83" y="9"/>
                  </a:lnTo>
                  <a:lnTo>
                    <a:pt x="81" y="8"/>
                  </a:lnTo>
                  <a:lnTo>
                    <a:pt x="81" y="6"/>
                  </a:lnTo>
                  <a:lnTo>
                    <a:pt x="83" y="6"/>
                  </a:lnTo>
                  <a:lnTo>
                    <a:pt x="83" y="4"/>
                  </a:lnTo>
                  <a:lnTo>
                    <a:pt x="83" y="2"/>
                  </a:lnTo>
                  <a:lnTo>
                    <a:pt x="85" y="2"/>
                  </a:lnTo>
                  <a:lnTo>
                    <a:pt x="85" y="0"/>
                  </a:lnTo>
                  <a:lnTo>
                    <a:pt x="87"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8" name="Freeform 157"/>
            <p:cNvSpPr>
              <a:spLocks/>
            </p:cNvSpPr>
            <p:nvPr/>
          </p:nvSpPr>
          <p:spPr bwMode="auto">
            <a:xfrm>
              <a:off x="5495925" y="3606800"/>
              <a:ext cx="49213" cy="58738"/>
            </a:xfrm>
            <a:custGeom>
              <a:avLst/>
              <a:gdLst>
                <a:gd name="T0" fmla="*/ 14 w 31"/>
                <a:gd name="T1" fmla="*/ 4 h 37"/>
                <a:gd name="T2" fmla="*/ 18 w 31"/>
                <a:gd name="T3" fmla="*/ 8 h 37"/>
                <a:gd name="T4" fmla="*/ 20 w 31"/>
                <a:gd name="T5" fmla="*/ 10 h 37"/>
                <a:gd name="T6" fmla="*/ 23 w 31"/>
                <a:gd name="T7" fmla="*/ 12 h 37"/>
                <a:gd name="T8" fmla="*/ 23 w 31"/>
                <a:gd name="T9" fmla="*/ 12 h 37"/>
                <a:gd name="T10" fmla="*/ 27 w 31"/>
                <a:gd name="T11" fmla="*/ 14 h 37"/>
                <a:gd name="T12" fmla="*/ 29 w 31"/>
                <a:gd name="T13" fmla="*/ 18 h 37"/>
                <a:gd name="T14" fmla="*/ 27 w 31"/>
                <a:gd name="T15" fmla="*/ 18 h 37"/>
                <a:gd name="T16" fmla="*/ 25 w 31"/>
                <a:gd name="T17" fmla="*/ 18 h 37"/>
                <a:gd name="T18" fmla="*/ 25 w 31"/>
                <a:gd name="T19" fmla="*/ 20 h 37"/>
                <a:gd name="T20" fmla="*/ 25 w 31"/>
                <a:gd name="T21" fmla="*/ 23 h 37"/>
                <a:gd name="T22" fmla="*/ 23 w 31"/>
                <a:gd name="T23" fmla="*/ 23 h 37"/>
                <a:gd name="T24" fmla="*/ 21 w 31"/>
                <a:gd name="T25" fmla="*/ 23 h 37"/>
                <a:gd name="T26" fmla="*/ 20 w 31"/>
                <a:gd name="T27" fmla="*/ 21 h 37"/>
                <a:gd name="T28" fmla="*/ 20 w 31"/>
                <a:gd name="T29" fmla="*/ 20 h 37"/>
                <a:gd name="T30" fmla="*/ 18 w 31"/>
                <a:gd name="T31" fmla="*/ 23 h 37"/>
                <a:gd name="T32" fmla="*/ 18 w 31"/>
                <a:gd name="T33" fmla="*/ 23 h 37"/>
                <a:gd name="T34" fmla="*/ 16 w 31"/>
                <a:gd name="T35" fmla="*/ 27 h 37"/>
                <a:gd name="T36" fmla="*/ 14 w 31"/>
                <a:gd name="T37" fmla="*/ 29 h 37"/>
                <a:gd name="T38" fmla="*/ 14 w 31"/>
                <a:gd name="T39" fmla="*/ 29 h 37"/>
                <a:gd name="T40" fmla="*/ 12 w 31"/>
                <a:gd name="T41" fmla="*/ 29 h 37"/>
                <a:gd name="T42" fmla="*/ 10 w 31"/>
                <a:gd name="T43" fmla="*/ 29 h 37"/>
                <a:gd name="T44" fmla="*/ 12 w 31"/>
                <a:gd name="T45" fmla="*/ 31 h 37"/>
                <a:gd name="T46" fmla="*/ 14 w 31"/>
                <a:gd name="T47" fmla="*/ 35 h 37"/>
                <a:gd name="T48" fmla="*/ 14 w 31"/>
                <a:gd name="T49" fmla="*/ 35 h 37"/>
                <a:gd name="T50" fmla="*/ 14 w 31"/>
                <a:gd name="T51" fmla="*/ 37 h 37"/>
                <a:gd name="T52" fmla="*/ 14 w 31"/>
                <a:gd name="T53" fmla="*/ 37 h 37"/>
                <a:gd name="T54" fmla="*/ 12 w 31"/>
                <a:gd name="T55" fmla="*/ 35 h 37"/>
                <a:gd name="T56" fmla="*/ 12 w 31"/>
                <a:gd name="T57" fmla="*/ 35 h 37"/>
                <a:gd name="T58" fmla="*/ 10 w 31"/>
                <a:gd name="T59" fmla="*/ 31 h 37"/>
                <a:gd name="T60" fmla="*/ 8 w 31"/>
                <a:gd name="T61" fmla="*/ 31 h 37"/>
                <a:gd name="T62" fmla="*/ 6 w 31"/>
                <a:gd name="T63" fmla="*/ 29 h 37"/>
                <a:gd name="T64" fmla="*/ 6 w 31"/>
                <a:gd name="T65" fmla="*/ 29 h 37"/>
                <a:gd name="T66" fmla="*/ 4 w 31"/>
                <a:gd name="T67" fmla="*/ 27 h 37"/>
                <a:gd name="T68" fmla="*/ 4 w 31"/>
                <a:gd name="T69" fmla="*/ 25 h 37"/>
                <a:gd name="T70" fmla="*/ 2 w 31"/>
                <a:gd name="T71" fmla="*/ 27 h 37"/>
                <a:gd name="T72" fmla="*/ 2 w 31"/>
                <a:gd name="T73" fmla="*/ 25 h 37"/>
                <a:gd name="T74" fmla="*/ 4 w 31"/>
                <a:gd name="T75" fmla="*/ 25 h 37"/>
                <a:gd name="T76" fmla="*/ 2 w 31"/>
                <a:gd name="T77" fmla="*/ 25 h 37"/>
                <a:gd name="T78" fmla="*/ 0 w 31"/>
                <a:gd name="T79" fmla="*/ 25 h 37"/>
                <a:gd name="T80" fmla="*/ 0 w 31"/>
                <a:gd name="T81" fmla="*/ 23 h 37"/>
                <a:gd name="T82" fmla="*/ 0 w 31"/>
                <a:gd name="T83" fmla="*/ 21 h 37"/>
                <a:gd name="T84" fmla="*/ 0 w 31"/>
                <a:gd name="T85" fmla="*/ 21 h 37"/>
                <a:gd name="T86" fmla="*/ 0 w 31"/>
                <a:gd name="T87" fmla="*/ 20 h 37"/>
                <a:gd name="T88" fmla="*/ 0 w 31"/>
                <a:gd name="T89" fmla="*/ 16 h 37"/>
                <a:gd name="T90" fmla="*/ 0 w 31"/>
                <a:gd name="T91" fmla="*/ 12 h 37"/>
                <a:gd name="T92" fmla="*/ 2 w 31"/>
                <a:gd name="T93" fmla="*/ 10 h 37"/>
                <a:gd name="T94" fmla="*/ 6 w 31"/>
                <a:gd name="T95" fmla="*/ 6 h 37"/>
                <a:gd name="T96" fmla="*/ 8 w 31"/>
                <a:gd name="T97" fmla="*/ 6 h 37"/>
                <a:gd name="T98" fmla="*/ 8 w 31"/>
                <a:gd name="T99" fmla="*/ 6 h 37"/>
                <a:gd name="T100" fmla="*/ 10 w 31"/>
                <a:gd name="T101" fmla="*/ 6 h 37"/>
                <a:gd name="T102" fmla="*/ 8 w 31"/>
                <a:gd name="T103" fmla="*/ 2 h 37"/>
                <a:gd name="T104" fmla="*/ 8 w 31"/>
                <a:gd name="T105" fmla="*/ 2 h 37"/>
                <a:gd name="T106" fmla="*/ 10 w 31"/>
                <a:gd name="T107" fmla="*/ 2 h 37"/>
                <a:gd name="T108" fmla="*/ 12 w 31"/>
                <a:gd name="T109"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 h="37">
                  <a:moveTo>
                    <a:pt x="12" y="2"/>
                  </a:moveTo>
                  <a:lnTo>
                    <a:pt x="12" y="2"/>
                  </a:lnTo>
                  <a:lnTo>
                    <a:pt x="12" y="2"/>
                  </a:lnTo>
                  <a:lnTo>
                    <a:pt x="12" y="2"/>
                  </a:lnTo>
                  <a:lnTo>
                    <a:pt x="12" y="4"/>
                  </a:lnTo>
                  <a:lnTo>
                    <a:pt x="14" y="4"/>
                  </a:lnTo>
                  <a:lnTo>
                    <a:pt x="14" y="4"/>
                  </a:lnTo>
                  <a:lnTo>
                    <a:pt x="16" y="6"/>
                  </a:lnTo>
                  <a:lnTo>
                    <a:pt x="16" y="6"/>
                  </a:lnTo>
                  <a:lnTo>
                    <a:pt x="16" y="6"/>
                  </a:lnTo>
                  <a:lnTo>
                    <a:pt x="16" y="8"/>
                  </a:lnTo>
                  <a:lnTo>
                    <a:pt x="18" y="8"/>
                  </a:lnTo>
                  <a:lnTo>
                    <a:pt x="18" y="8"/>
                  </a:lnTo>
                  <a:lnTo>
                    <a:pt x="18" y="8"/>
                  </a:lnTo>
                  <a:lnTo>
                    <a:pt x="18" y="8"/>
                  </a:lnTo>
                  <a:lnTo>
                    <a:pt x="18" y="10"/>
                  </a:lnTo>
                  <a:lnTo>
                    <a:pt x="18" y="10"/>
                  </a:lnTo>
                  <a:lnTo>
                    <a:pt x="20" y="10"/>
                  </a:lnTo>
                  <a:lnTo>
                    <a:pt x="20" y="10"/>
                  </a:lnTo>
                  <a:lnTo>
                    <a:pt x="20" y="10"/>
                  </a:lnTo>
                  <a:lnTo>
                    <a:pt x="20" y="10"/>
                  </a:lnTo>
                  <a:lnTo>
                    <a:pt x="20" y="10"/>
                  </a:lnTo>
                  <a:lnTo>
                    <a:pt x="20" y="10"/>
                  </a:lnTo>
                  <a:lnTo>
                    <a:pt x="21" y="10"/>
                  </a:lnTo>
                  <a:lnTo>
                    <a:pt x="21" y="10"/>
                  </a:lnTo>
                  <a:lnTo>
                    <a:pt x="21" y="12"/>
                  </a:lnTo>
                  <a:lnTo>
                    <a:pt x="21" y="12"/>
                  </a:lnTo>
                  <a:lnTo>
                    <a:pt x="23" y="12"/>
                  </a:lnTo>
                  <a:lnTo>
                    <a:pt x="23" y="10"/>
                  </a:lnTo>
                  <a:lnTo>
                    <a:pt x="23" y="10"/>
                  </a:lnTo>
                  <a:lnTo>
                    <a:pt x="23" y="10"/>
                  </a:lnTo>
                  <a:lnTo>
                    <a:pt x="23" y="10"/>
                  </a:lnTo>
                  <a:lnTo>
                    <a:pt x="23" y="10"/>
                  </a:lnTo>
                  <a:lnTo>
                    <a:pt x="23" y="10"/>
                  </a:lnTo>
                  <a:lnTo>
                    <a:pt x="23" y="12"/>
                  </a:lnTo>
                  <a:lnTo>
                    <a:pt x="23" y="12"/>
                  </a:lnTo>
                  <a:lnTo>
                    <a:pt x="25" y="12"/>
                  </a:lnTo>
                  <a:lnTo>
                    <a:pt x="25" y="12"/>
                  </a:lnTo>
                  <a:lnTo>
                    <a:pt x="25" y="12"/>
                  </a:lnTo>
                  <a:lnTo>
                    <a:pt x="27" y="14"/>
                  </a:lnTo>
                  <a:lnTo>
                    <a:pt x="27" y="14"/>
                  </a:lnTo>
                  <a:lnTo>
                    <a:pt x="27" y="14"/>
                  </a:lnTo>
                  <a:lnTo>
                    <a:pt x="27" y="14"/>
                  </a:lnTo>
                  <a:lnTo>
                    <a:pt x="27" y="14"/>
                  </a:lnTo>
                  <a:lnTo>
                    <a:pt x="29" y="14"/>
                  </a:lnTo>
                  <a:lnTo>
                    <a:pt x="29" y="16"/>
                  </a:lnTo>
                  <a:lnTo>
                    <a:pt x="31" y="16"/>
                  </a:lnTo>
                  <a:lnTo>
                    <a:pt x="31" y="16"/>
                  </a:lnTo>
                  <a:lnTo>
                    <a:pt x="29" y="18"/>
                  </a:lnTo>
                  <a:lnTo>
                    <a:pt x="29" y="18"/>
                  </a:lnTo>
                  <a:lnTo>
                    <a:pt x="27" y="18"/>
                  </a:lnTo>
                  <a:lnTo>
                    <a:pt x="27" y="18"/>
                  </a:lnTo>
                  <a:lnTo>
                    <a:pt x="27" y="18"/>
                  </a:lnTo>
                  <a:lnTo>
                    <a:pt x="27" y="18"/>
                  </a:lnTo>
                  <a:lnTo>
                    <a:pt x="27" y="18"/>
                  </a:lnTo>
                  <a:lnTo>
                    <a:pt x="27" y="18"/>
                  </a:lnTo>
                  <a:lnTo>
                    <a:pt x="27" y="18"/>
                  </a:lnTo>
                  <a:lnTo>
                    <a:pt x="27" y="18"/>
                  </a:lnTo>
                  <a:lnTo>
                    <a:pt x="27" y="18"/>
                  </a:lnTo>
                  <a:lnTo>
                    <a:pt x="25" y="18"/>
                  </a:lnTo>
                  <a:lnTo>
                    <a:pt x="25" y="18"/>
                  </a:lnTo>
                  <a:lnTo>
                    <a:pt x="25" y="18"/>
                  </a:lnTo>
                  <a:lnTo>
                    <a:pt x="25" y="18"/>
                  </a:lnTo>
                  <a:lnTo>
                    <a:pt x="25" y="18"/>
                  </a:lnTo>
                  <a:lnTo>
                    <a:pt x="25" y="20"/>
                  </a:lnTo>
                  <a:lnTo>
                    <a:pt x="25" y="20"/>
                  </a:lnTo>
                  <a:lnTo>
                    <a:pt x="25" y="20"/>
                  </a:lnTo>
                  <a:lnTo>
                    <a:pt x="25" y="20"/>
                  </a:lnTo>
                  <a:lnTo>
                    <a:pt x="25" y="20"/>
                  </a:lnTo>
                  <a:lnTo>
                    <a:pt x="25" y="20"/>
                  </a:lnTo>
                  <a:lnTo>
                    <a:pt x="25" y="21"/>
                  </a:lnTo>
                  <a:lnTo>
                    <a:pt x="25" y="21"/>
                  </a:lnTo>
                  <a:lnTo>
                    <a:pt x="25" y="21"/>
                  </a:lnTo>
                  <a:lnTo>
                    <a:pt x="25" y="21"/>
                  </a:lnTo>
                  <a:lnTo>
                    <a:pt x="25" y="21"/>
                  </a:lnTo>
                  <a:lnTo>
                    <a:pt x="25" y="23"/>
                  </a:lnTo>
                  <a:lnTo>
                    <a:pt x="25" y="23"/>
                  </a:lnTo>
                  <a:lnTo>
                    <a:pt x="25" y="23"/>
                  </a:lnTo>
                  <a:lnTo>
                    <a:pt x="25" y="23"/>
                  </a:lnTo>
                  <a:lnTo>
                    <a:pt x="23" y="23"/>
                  </a:lnTo>
                  <a:lnTo>
                    <a:pt x="23" y="23"/>
                  </a:lnTo>
                  <a:lnTo>
                    <a:pt x="23" y="23"/>
                  </a:lnTo>
                  <a:lnTo>
                    <a:pt x="23" y="23"/>
                  </a:lnTo>
                  <a:lnTo>
                    <a:pt x="23" y="23"/>
                  </a:lnTo>
                  <a:lnTo>
                    <a:pt x="23" y="23"/>
                  </a:lnTo>
                  <a:lnTo>
                    <a:pt x="23" y="23"/>
                  </a:lnTo>
                  <a:lnTo>
                    <a:pt x="21" y="25"/>
                  </a:lnTo>
                  <a:lnTo>
                    <a:pt x="21" y="25"/>
                  </a:lnTo>
                  <a:lnTo>
                    <a:pt x="21" y="25"/>
                  </a:lnTo>
                  <a:lnTo>
                    <a:pt x="21" y="25"/>
                  </a:lnTo>
                  <a:lnTo>
                    <a:pt x="21" y="23"/>
                  </a:lnTo>
                  <a:lnTo>
                    <a:pt x="21" y="23"/>
                  </a:lnTo>
                  <a:lnTo>
                    <a:pt x="20" y="23"/>
                  </a:lnTo>
                  <a:lnTo>
                    <a:pt x="20" y="23"/>
                  </a:lnTo>
                  <a:lnTo>
                    <a:pt x="20" y="23"/>
                  </a:lnTo>
                  <a:lnTo>
                    <a:pt x="20" y="23"/>
                  </a:lnTo>
                  <a:lnTo>
                    <a:pt x="20" y="23"/>
                  </a:lnTo>
                  <a:lnTo>
                    <a:pt x="20" y="21"/>
                  </a:lnTo>
                  <a:lnTo>
                    <a:pt x="20" y="21"/>
                  </a:lnTo>
                  <a:lnTo>
                    <a:pt x="21" y="21"/>
                  </a:lnTo>
                  <a:lnTo>
                    <a:pt x="21" y="21"/>
                  </a:lnTo>
                  <a:lnTo>
                    <a:pt x="20" y="21"/>
                  </a:lnTo>
                  <a:lnTo>
                    <a:pt x="20" y="21"/>
                  </a:lnTo>
                  <a:lnTo>
                    <a:pt x="20" y="21"/>
                  </a:lnTo>
                  <a:lnTo>
                    <a:pt x="20" y="20"/>
                  </a:lnTo>
                  <a:lnTo>
                    <a:pt x="20" y="21"/>
                  </a:lnTo>
                  <a:lnTo>
                    <a:pt x="20" y="21"/>
                  </a:lnTo>
                  <a:lnTo>
                    <a:pt x="20" y="21"/>
                  </a:lnTo>
                  <a:lnTo>
                    <a:pt x="18" y="21"/>
                  </a:lnTo>
                  <a:lnTo>
                    <a:pt x="18" y="21"/>
                  </a:lnTo>
                  <a:lnTo>
                    <a:pt x="18" y="21"/>
                  </a:lnTo>
                  <a:lnTo>
                    <a:pt x="18" y="23"/>
                  </a:lnTo>
                  <a:lnTo>
                    <a:pt x="18" y="23"/>
                  </a:lnTo>
                  <a:lnTo>
                    <a:pt x="18" y="23"/>
                  </a:lnTo>
                  <a:lnTo>
                    <a:pt x="18" y="23"/>
                  </a:lnTo>
                  <a:lnTo>
                    <a:pt x="18" y="23"/>
                  </a:lnTo>
                  <a:lnTo>
                    <a:pt x="18" y="23"/>
                  </a:lnTo>
                  <a:lnTo>
                    <a:pt x="18" y="23"/>
                  </a:lnTo>
                  <a:lnTo>
                    <a:pt x="18" y="23"/>
                  </a:lnTo>
                  <a:lnTo>
                    <a:pt x="18" y="25"/>
                  </a:lnTo>
                  <a:lnTo>
                    <a:pt x="16" y="25"/>
                  </a:lnTo>
                  <a:lnTo>
                    <a:pt x="16" y="25"/>
                  </a:lnTo>
                  <a:lnTo>
                    <a:pt x="16" y="25"/>
                  </a:lnTo>
                  <a:lnTo>
                    <a:pt x="16" y="27"/>
                  </a:lnTo>
                  <a:lnTo>
                    <a:pt x="16" y="27"/>
                  </a:lnTo>
                  <a:lnTo>
                    <a:pt x="16" y="27"/>
                  </a:lnTo>
                  <a:lnTo>
                    <a:pt x="16" y="27"/>
                  </a:lnTo>
                  <a:lnTo>
                    <a:pt x="16" y="27"/>
                  </a:lnTo>
                  <a:lnTo>
                    <a:pt x="16" y="27"/>
                  </a:lnTo>
                  <a:lnTo>
                    <a:pt x="16" y="27"/>
                  </a:lnTo>
                  <a:lnTo>
                    <a:pt x="14" y="27"/>
                  </a:lnTo>
                  <a:lnTo>
                    <a:pt x="14" y="29"/>
                  </a:lnTo>
                  <a:lnTo>
                    <a:pt x="14" y="29"/>
                  </a:lnTo>
                  <a:lnTo>
                    <a:pt x="14" y="29"/>
                  </a:lnTo>
                  <a:lnTo>
                    <a:pt x="14" y="29"/>
                  </a:lnTo>
                  <a:lnTo>
                    <a:pt x="14" y="29"/>
                  </a:lnTo>
                  <a:lnTo>
                    <a:pt x="14" y="29"/>
                  </a:lnTo>
                  <a:lnTo>
                    <a:pt x="14" y="29"/>
                  </a:lnTo>
                  <a:lnTo>
                    <a:pt x="14" y="29"/>
                  </a:lnTo>
                  <a:lnTo>
                    <a:pt x="14" y="29"/>
                  </a:lnTo>
                  <a:lnTo>
                    <a:pt x="12" y="29"/>
                  </a:lnTo>
                  <a:lnTo>
                    <a:pt x="12" y="29"/>
                  </a:lnTo>
                  <a:lnTo>
                    <a:pt x="12" y="29"/>
                  </a:lnTo>
                  <a:lnTo>
                    <a:pt x="12" y="29"/>
                  </a:lnTo>
                  <a:lnTo>
                    <a:pt x="12" y="29"/>
                  </a:lnTo>
                  <a:lnTo>
                    <a:pt x="12" y="29"/>
                  </a:lnTo>
                  <a:lnTo>
                    <a:pt x="12" y="29"/>
                  </a:lnTo>
                  <a:lnTo>
                    <a:pt x="10" y="27"/>
                  </a:lnTo>
                  <a:lnTo>
                    <a:pt x="10" y="27"/>
                  </a:lnTo>
                  <a:lnTo>
                    <a:pt x="10" y="27"/>
                  </a:lnTo>
                  <a:lnTo>
                    <a:pt x="10" y="27"/>
                  </a:lnTo>
                  <a:lnTo>
                    <a:pt x="10" y="29"/>
                  </a:lnTo>
                  <a:lnTo>
                    <a:pt x="10" y="29"/>
                  </a:lnTo>
                  <a:lnTo>
                    <a:pt x="10" y="29"/>
                  </a:lnTo>
                  <a:lnTo>
                    <a:pt x="10" y="29"/>
                  </a:lnTo>
                  <a:lnTo>
                    <a:pt x="10" y="29"/>
                  </a:lnTo>
                  <a:lnTo>
                    <a:pt x="10" y="29"/>
                  </a:lnTo>
                  <a:lnTo>
                    <a:pt x="10" y="29"/>
                  </a:lnTo>
                  <a:lnTo>
                    <a:pt x="12" y="29"/>
                  </a:lnTo>
                  <a:lnTo>
                    <a:pt x="12" y="29"/>
                  </a:lnTo>
                  <a:lnTo>
                    <a:pt x="12" y="31"/>
                  </a:lnTo>
                  <a:lnTo>
                    <a:pt x="12" y="31"/>
                  </a:lnTo>
                  <a:lnTo>
                    <a:pt x="12" y="31"/>
                  </a:lnTo>
                  <a:lnTo>
                    <a:pt x="14" y="33"/>
                  </a:lnTo>
                  <a:lnTo>
                    <a:pt x="14" y="33"/>
                  </a:lnTo>
                  <a:lnTo>
                    <a:pt x="14" y="33"/>
                  </a:lnTo>
                  <a:lnTo>
                    <a:pt x="14" y="33"/>
                  </a:lnTo>
                  <a:lnTo>
                    <a:pt x="14" y="35"/>
                  </a:lnTo>
                  <a:lnTo>
                    <a:pt x="14" y="35"/>
                  </a:lnTo>
                  <a:lnTo>
                    <a:pt x="14" y="35"/>
                  </a:lnTo>
                  <a:lnTo>
                    <a:pt x="14" y="35"/>
                  </a:lnTo>
                  <a:lnTo>
                    <a:pt x="14" y="35"/>
                  </a:lnTo>
                  <a:lnTo>
                    <a:pt x="14" y="35"/>
                  </a:lnTo>
                  <a:lnTo>
                    <a:pt x="14" y="35"/>
                  </a:lnTo>
                  <a:lnTo>
                    <a:pt x="14" y="35"/>
                  </a:lnTo>
                  <a:lnTo>
                    <a:pt x="14" y="35"/>
                  </a:lnTo>
                  <a:lnTo>
                    <a:pt x="14" y="37"/>
                  </a:lnTo>
                  <a:lnTo>
                    <a:pt x="14" y="37"/>
                  </a:lnTo>
                  <a:lnTo>
                    <a:pt x="14" y="37"/>
                  </a:lnTo>
                  <a:lnTo>
                    <a:pt x="14" y="37"/>
                  </a:lnTo>
                  <a:lnTo>
                    <a:pt x="14" y="37"/>
                  </a:lnTo>
                  <a:lnTo>
                    <a:pt x="14" y="37"/>
                  </a:lnTo>
                  <a:lnTo>
                    <a:pt x="14" y="37"/>
                  </a:lnTo>
                  <a:lnTo>
                    <a:pt x="14" y="37"/>
                  </a:lnTo>
                  <a:lnTo>
                    <a:pt x="14" y="37"/>
                  </a:lnTo>
                  <a:lnTo>
                    <a:pt x="14" y="37"/>
                  </a:lnTo>
                  <a:lnTo>
                    <a:pt x="14" y="37"/>
                  </a:lnTo>
                  <a:lnTo>
                    <a:pt x="14" y="37"/>
                  </a:lnTo>
                  <a:lnTo>
                    <a:pt x="14" y="37"/>
                  </a:lnTo>
                  <a:lnTo>
                    <a:pt x="14" y="37"/>
                  </a:lnTo>
                  <a:lnTo>
                    <a:pt x="12" y="37"/>
                  </a:lnTo>
                  <a:lnTo>
                    <a:pt x="12" y="37"/>
                  </a:lnTo>
                  <a:lnTo>
                    <a:pt x="12" y="37"/>
                  </a:lnTo>
                  <a:lnTo>
                    <a:pt x="12" y="37"/>
                  </a:lnTo>
                  <a:lnTo>
                    <a:pt x="12" y="35"/>
                  </a:lnTo>
                  <a:lnTo>
                    <a:pt x="12" y="35"/>
                  </a:lnTo>
                  <a:lnTo>
                    <a:pt x="12" y="35"/>
                  </a:lnTo>
                  <a:lnTo>
                    <a:pt x="12" y="35"/>
                  </a:lnTo>
                  <a:lnTo>
                    <a:pt x="12" y="35"/>
                  </a:lnTo>
                  <a:lnTo>
                    <a:pt x="12" y="35"/>
                  </a:lnTo>
                  <a:lnTo>
                    <a:pt x="10" y="35"/>
                  </a:lnTo>
                  <a:lnTo>
                    <a:pt x="10" y="35"/>
                  </a:lnTo>
                  <a:lnTo>
                    <a:pt x="12" y="35"/>
                  </a:lnTo>
                  <a:lnTo>
                    <a:pt x="10" y="33"/>
                  </a:lnTo>
                  <a:lnTo>
                    <a:pt x="10" y="33"/>
                  </a:lnTo>
                  <a:lnTo>
                    <a:pt x="10" y="33"/>
                  </a:lnTo>
                  <a:lnTo>
                    <a:pt x="10" y="33"/>
                  </a:lnTo>
                  <a:lnTo>
                    <a:pt x="10" y="33"/>
                  </a:lnTo>
                  <a:lnTo>
                    <a:pt x="10" y="31"/>
                  </a:lnTo>
                  <a:lnTo>
                    <a:pt x="10" y="31"/>
                  </a:lnTo>
                  <a:lnTo>
                    <a:pt x="8" y="31"/>
                  </a:lnTo>
                  <a:lnTo>
                    <a:pt x="8" y="31"/>
                  </a:lnTo>
                  <a:lnTo>
                    <a:pt x="8" y="31"/>
                  </a:lnTo>
                  <a:lnTo>
                    <a:pt x="8" y="31"/>
                  </a:lnTo>
                  <a:lnTo>
                    <a:pt x="8" y="31"/>
                  </a:lnTo>
                  <a:lnTo>
                    <a:pt x="8" y="31"/>
                  </a:lnTo>
                  <a:lnTo>
                    <a:pt x="8" y="31"/>
                  </a:lnTo>
                  <a:lnTo>
                    <a:pt x="8" y="31"/>
                  </a:lnTo>
                  <a:lnTo>
                    <a:pt x="8" y="29"/>
                  </a:lnTo>
                  <a:lnTo>
                    <a:pt x="6" y="29"/>
                  </a:lnTo>
                  <a:lnTo>
                    <a:pt x="6" y="29"/>
                  </a:lnTo>
                  <a:lnTo>
                    <a:pt x="6" y="29"/>
                  </a:lnTo>
                  <a:lnTo>
                    <a:pt x="6" y="29"/>
                  </a:lnTo>
                  <a:lnTo>
                    <a:pt x="6" y="29"/>
                  </a:lnTo>
                  <a:lnTo>
                    <a:pt x="6" y="29"/>
                  </a:lnTo>
                  <a:lnTo>
                    <a:pt x="6" y="29"/>
                  </a:lnTo>
                  <a:lnTo>
                    <a:pt x="6" y="29"/>
                  </a:lnTo>
                  <a:lnTo>
                    <a:pt x="6" y="29"/>
                  </a:lnTo>
                  <a:lnTo>
                    <a:pt x="6" y="29"/>
                  </a:lnTo>
                  <a:lnTo>
                    <a:pt x="6" y="29"/>
                  </a:lnTo>
                  <a:lnTo>
                    <a:pt x="6" y="29"/>
                  </a:lnTo>
                  <a:lnTo>
                    <a:pt x="6" y="29"/>
                  </a:lnTo>
                  <a:lnTo>
                    <a:pt x="6" y="29"/>
                  </a:lnTo>
                  <a:lnTo>
                    <a:pt x="4" y="29"/>
                  </a:lnTo>
                  <a:lnTo>
                    <a:pt x="4" y="29"/>
                  </a:lnTo>
                  <a:lnTo>
                    <a:pt x="4" y="29"/>
                  </a:lnTo>
                  <a:lnTo>
                    <a:pt x="4" y="27"/>
                  </a:lnTo>
                  <a:lnTo>
                    <a:pt x="4" y="27"/>
                  </a:lnTo>
                  <a:lnTo>
                    <a:pt x="4" y="27"/>
                  </a:lnTo>
                  <a:lnTo>
                    <a:pt x="4" y="27"/>
                  </a:lnTo>
                  <a:lnTo>
                    <a:pt x="4" y="27"/>
                  </a:lnTo>
                  <a:lnTo>
                    <a:pt x="4" y="27"/>
                  </a:lnTo>
                  <a:lnTo>
                    <a:pt x="4" y="27"/>
                  </a:lnTo>
                  <a:lnTo>
                    <a:pt x="4" y="27"/>
                  </a:lnTo>
                  <a:lnTo>
                    <a:pt x="4" y="25"/>
                  </a:lnTo>
                  <a:lnTo>
                    <a:pt x="2" y="25"/>
                  </a:lnTo>
                  <a:lnTo>
                    <a:pt x="2" y="27"/>
                  </a:lnTo>
                  <a:lnTo>
                    <a:pt x="2" y="27"/>
                  </a:lnTo>
                  <a:lnTo>
                    <a:pt x="2" y="27"/>
                  </a:lnTo>
                  <a:lnTo>
                    <a:pt x="2" y="27"/>
                  </a:lnTo>
                  <a:lnTo>
                    <a:pt x="2" y="27"/>
                  </a:lnTo>
                  <a:lnTo>
                    <a:pt x="2" y="27"/>
                  </a:lnTo>
                  <a:lnTo>
                    <a:pt x="2" y="27"/>
                  </a:lnTo>
                  <a:lnTo>
                    <a:pt x="2" y="25"/>
                  </a:lnTo>
                  <a:lnTo>
                    <a:pt x="2" y="25"/>
                  </a:lnTo>
                  <a:lnTo>
                    <a:pt x="2" y="25"/>
                  </a:lnTo>
                  <a:lnTo>
                    <a:pt x="2" y="25"/>
                  </a:lnTo>
                  <a:lnTo>
                    <a:pt x="2" y="25"/>
                  </a:lnTo>
                  <a:lnTo>
                    <a:pt x="2" y="25"/>
                  </a:lnTo>
                  <a:lnTo>
                    <a:pt x="2" y="25"/>
                  </a:lnTo>
                  <a:lnTo>
                    <a:pt x="2" y="25"/>
                  </a:lnTo>
                  <a:lnTo>
                    <a:pt x="2" y="25"/>
                  </a:lnTo>
                  <a:lnTo>
                    <a:pt x="2" y="25"/>
                  </a:lnTo>
                  <a:lnTo>
                    <a:pt x="2" y="25"/>
                  </a:lnTo>
                  <a:lnTo>
                    <a:pt x="2" y="25"/>
                  </a:lnTo>
                  <a:lnTo>
                    <a:pt x="4" y="25"/>
                  </a:lnTo>
                  <a:lnTo>
                    <a:pt x="4" y="25"/>
                  </a:lnTo>
                  <a:lnTo>
                    <a:pt x="4" y="25"/>
                  </a:lnTo>
                  <a:lnTo>
                    <a:pt x="4" y="25"/>
                  </a:lnTo>
                  <a:lnTo>
                    <a:pt x="4" y="25"/>
                  </a:lnTo>
                  <a:lnTo>
                    <a:pt x="4" y="25"/>
                  </a:lnTo>
                  <a:lnTo>
                    <a:pt x="4" y="23"/>
                  </a:lnTo>
                  <a:lnTo>
                    <a:pt x="2" y="25"/>
                  </a:lnTo>
                  <a:lnTo>
                    <a:pt x="2"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3"/>
                  </a:lnTo>
                  <a:lnTo>
                    <a:pt x="0" y="23"/>
                  </a:lnTo>
                  <a:lnTo>
                    <a:pt x="0" y="23"/>
                  </a:lnTo>
                  <a:lnTo>
                    <a:pt x="0" y="23"/>
                  </a:lnTo>
                  <a:lnTo>
                    <a:pt x="0" y="23"/>
                  </a:lnTo>
                  <a:lnTo>
                    <a:pt x="0" y="21"/>
                  </a:lnTo>
                  <a:lnTo>
                    <a:pt x="0" y="21"/>
                  </a:lnTo>
                  <a:lnTo>
                    <a:pt x="0" y="21"/>
                  </a:lnTo>
                  <a:lnTo>
                    <a:pt x="0" y="21"/>
                  </a:lnTo>
                  <a:lnTo>
                    <a:pt x="0" y="21"/>
                  </a:lnTo>
                  <a:lnTo>
                    <a:pt x="0" y="21"/>
                  </a:lnTo>
                  <a:lnTo>
                    <a:pt x="0" y="21"/>
                  </a:lnTo>
                  <a:lnTo>
                    <a:pt x="0" y="21"/>
                  </a:lnTo>
                  <a:lnTo>
                    <a:pt x="0" y="21"/>
                  </a:lnTo>
                  <a:lnTo>
                    <a:pt x="0" y="21"/>
                  </a:lnTo>
                  <a:lnTo>
                    <a:pt x="0" y="21"/>
                  </a:lnTo>
                  <a:lnTo>
                    <a:pt x="2" y="21"/>
                  </a:lnTo>
                  <a:lnTo>
                    <a:pt x="2" y="21"/>
                  </a:lnTo>
                  <a:lnTo>
                    <a:pt x="2" y="20"/>
                  </a:lnTo>
                  <a:lnTo>
                    <a:pt x="0" y="20"/>
                  </a:lnTo>
                  <a:lnTo>
                    <a:pt x="0" y="20"/>
                  </a:lnTo>
                  <a:lnTo>
                    <a:pt x="0" y="20"/>
                  </a:lnTo>
                  <a:lnTo>
                    <a:pt x="0" y="18"/>
                  </a:lnTo>
                  <a:lnTo>
                    <a:pt x="0" y="18"/>
                  </a:lnTo>
                  <a:lnTo>
                    <a:pt x="0" y="18"/>
                  </a:lnTo>
                  <a:lnTo>
                    <a:pt x="0" y="16"/>
                  </a:lnTo>
                  <a:lnTo>
                    <a:pt x="0" y="16"/>
                  </a:lnTo>
                  <a:lnTo>
                    <a:pt x="0" y="16"/>
                  </a:lnTo>
                  <a:lnTo>
                    <a:pt x="0" y="16"/>
                  </a:lnTo>
                  <a:lnTo>
                    <a:pt x="0" y="16"/>
                  </a:lnTo>
                  <a:lnTo>
                    <a:pt x="0" y="16"/>
                  </a:lnTo>
                  <a:lnTo>
                    <a:pt x="0" y="14"/>
                  </a:lnTo>
                  <a:lnTo>
                    <a:pt x="0" y="14"/>
                  </a:lnTo>
                  <a:lnTo>
                    <a:pt x="0" y="14"/>
                  </a:lnTo>
                  <a:lnTo>
                    <a:pt x="0" y="12"/>
                  </a:lnTo>
                  <a:lnTo>
                    <a:pt x="0" y="12"/>
                  </a:lnTo>
                  <a:lnTo>
                    <a:pt x="2" y="12"/>
                  </a:lnTo>
                  <a:lnTo>
                    <a:pt x="2" y="12"/>
                  </a:lnTo>
                  <a:lnTo>
                    <a:pt x="2" y="10"/>
                  </a:lnTo>
                  <a:lnTo>
                    <a:pt x="2" y="10"/>
                  </a:lnTo>
                  <a:lnTo>
                    <a:pt x="2" y="10"/>
                  </a:lnTo>
                  <a:lnTo>
                    <a:pt x="2" y="10"/>
                  </a:lnTo>
                  <a:lnTo>
                    <a:pt x="2" y="10"/>
                  </a:lnTo>
                  <a:lnTo>
                    <a:pt x="4" y="8"/>
                  </a:lnTo>
                  <a:lnTo>
                    <a:pt x="4" y="8"/>
                  </a:lnTo>
                  <a:lnTo>
                    <a:pt x="4" y="8"/>
                  </a:lnTo>
                  <a:lnTo>
                    <a:pt x="6" y="6"/>
                  </a:lnTo>
                  <a:lnTo>
                    <a:pt x="6" y="6"/>
                  </a:lnTo>
                  <a:lnTo>
                    <a:pt x="6" y="6"/>
                  </a:lnTo>
                  <a:lnTo>
                    <a:pt x="6" y="6"/>
                  </a:lnTo>
                  <a:lnTo>
                    <a:pt x="6" y="6"/>
                  </a:lnTo>
                  <a:lnTo>
                    <a:pt x="6" y="6"/>
                  </a:lnTo>
                  <a:lnTo>
                    <a:pt x="6" y="6"/>
                  </a:lnTo>
                  <a:lnTo>
                    <a:pt x="8" y="6"/>
                  </a:lnTo>
                  <a:lnTo>
                    <a:pt x="8" y="6"/>
                  </a:lnTo>
                  <a:lnTo>
                    <a:pt x="8" y="6"/>
                  </a:lnTo>
                  <a:lnTo>
                    <a:pt x="8" y="6"/>
                  </a:lnTo>
                  <a:lnTo>
                    <a:pt x="8" y="6"/>
                  </a:lnTo>
                  <a:lnTo>
                    <a:pt x="8" y="6"/>
                  </a:lnTo>
                  <a:lnTo>
                    <a:pt x="8" y="6"/>
                  </a:lnTo>
                  <a:lnTo>
                    <a:pt x="8" y="6"/>
                  </a:lnTo>
                  <a:lnTo>
                    <a:pt x="8" y="6"/>
                  </a:lnTo>
                  <a:lnTo>
                    <a:pt x="8" y="8"/>
                  </a:lnTo>
                  <a:lnTo>
                    <a:pt x="8" y="6"/>
                  </a:lnTo>
                  <a:lnTo>
                    <a:pt x="8" y="6"/>
                  </a:lnTo>
                  <a:lnTo>
                    <a:pt x="8" y="6"/>
                  </a:lnTo>
                  <a:lnTo>
                    <a:pt x="8" y="6"/>
                  </a:lnTo>
                  <a:lnTo>
                    <a:pt x="10" y="6"/>
                  </a:lnTo>
                  <a:lnTo>
                    <a:pt x="10" y="6"/>
                  </a:lnTo>
                  <a:lnTo>
                    <a:pt x="10" y="6"/>
                  </a:lnTo>
                  <a:lnTo>
                    <a:pt x="10" y="6"/>
                  </a:lnTo>
                  <a:lnTo>
                    <a:pt x="10" y="6"/>
                  </a:lnTo>
                  <a:lnTo>
                    <a:pt x="8" y="4"/>
                  </a:lnTo>
                  <a:lnTo>
                    <a:pt x="8" y="4"/>
                  </a:lnTo>
                  <a:lnTo>
                    <a:pt x="8" y="2"/>
                  </a:lnTo>
                  <a:lnTo>
                    <a:pt x="8" y="4"/>
                  </a:lnTo>
                  <a:lnTo>
                    <a:pt x="8" y="2"/>
                  </a:lnTo>
                  <a:lnTo>
                    <a:pt x="8" y="2"/>
                  </a:lnTo>
                  <a:lnTo>
                    <a:pt x="8" y="2"/>
                  </a:lnTo>
                  <a:lnTo>
                    <a:pt x="8" y="2"/>
                  </a:lnTo>
                  <a:lnTo>
                    <a:pt x="8" y="2"/>
                  </a:lnTo>
                  <a:lnTo>
                    <a:pt x="8" y="2"/>
                  </a:lnTo>
                  <a:lnTo>
                    <a:pt x="8" y="2"/>
                  </a:lnTo>
                  <a:lnTo>
                    <a:pt x="8" y="2"/>
                  </a:lnTo>
                  <a:lnTo>
                    <a:pt x="8" y="2"/>
                  </a:lnTo>
                  <a:lnTo>
                    <a:pt x="8" y="2"/>
                  </a:lnTo>
                  <a:lnTo>
                    <a:pt x="8" y="2"/>
                  </a:lnTo>
                  <a:lnTo>
                    <a:pt x="8" y="0"/>
                  </a:lnTo>
                  <a:lnTo>
                    <a:pt x="8" y="0"/>
                  </a:lnTo>
                  <a:lnTo>
                    <a:pt x="8" y="0"/>
                  </a:lnTo>
                  <a:lnTo>
                    <a:pt x="8" y="0"/>
                  </a:lnTo>
                  <a:lnTo>
                    <a:pt x="10" y="2"/>
                  </a:lnTo>
                  <a:lnTo>
                    <a:pt x="10" y="2"/>
                  </a:lnTo>
                  <a:lnTo>
                    <a:pt x="10" y="2"/>
                  </a:lnTo>
                  <a:lnTo>
                    <a:pt x="10" y="2"/>
                  </a:lnTo>
                  <a:lnTo>
                    <a:pt x="10" y="2"/>
                  </a:lnTo>
                  <a:lnTo>
                    <a:pt x="10" y="0"/>
                  </a:lnTo>
                  <a:lnTo>
                    <a:pt x="12" y="0"/>
                  </a:lnTo>
                  <a:lnTo>
                    <a:pt x="1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9" name="Freeform 158"/>
            <p:cNvSpPr>
              <a:spLocks/>
            </p:cNvSpPr>
            <p:nvPr/>
          </p:nvSpPr>
          <p:spPr bwMode="auto">
            <a:xfrm>
              <a:off x="7245350" y="3284538"/>
              <a:ext cx="814388" cy="390525"/>
            </a:xfrm>
            <a:custGeom>
              <a:avLst/>
              <a:gdLst>
                <a:gd name="T0" fmla="*/ 446 w 513"/>
                <a:gd name="T1" fmla="*/ 92 h 246"/>
                <a:gd name="T2" fmla="*/ 457 w 513"/>
                <a:gd name="T3" fmla="*/ 105 h 246"/>
                <a:gd name="T4" fmla="*/ 477 w 513"/>
                <a:gd name="T5" fmla="*/ 111 h 246"/>
                <a:gd name="T6" fmla="*/ 490 w 513"/>
                <a:gd name="T7" fmla="*/ 103 h 246"/>
                <a:gd name="T8" fmla="*/ 503 w 513"/>
                <a:gd name="T9" fmla="*/ 117 h 246"/>
                <a:gd name="T10" fmla="*/ 511 w 513"/>
                <a:gd name="T11" fmla="*/ 130 h 246"/>
                <a:gd name="T12" fmla="*/ 498 w 513"/>
                <a:gd name="T13" fmla="*/ 134 h 246"/>
                <a:gd name="T14" fmla="*/ 482 w 513"/>
                <a:gd name="T15" fmla="*/ 134 h 246"/>
                <a:gd name="T16" fmla="*/ 471 w 513"/>
                <a:gd name="T17" fmla="*/ 138 h 246"/>
                <a:gd name="T18" fmla="*/ 454 w 513"/>
                <a:gd name="T19" fmla="*/ 155 h 246"/>
                <a:gd name="T20" fmla="*/ 431 w 513"/>
                <a:gd name="T21" fmla="*/ 163 h 246"/>
                <a:gd name="T22" fmla="*/ 415 w 513"/>
                <a:gd name="T23" fmla="*/ 175 h 246"/>
                <a:gd name="T24" fmla="*/ 394 w 513"/>
                <a:gd name="T25" fmla="*/ 171 h 246"/>
                <a:gd name="T26" fmla="*/ 377 w 513"/>
                <a:gd name="T27" fmla="*/ 184 h 246"/>
                <a:gd name="T28" fmla="*/ 384 w 513"/>
                <a:gd name="T29" fmla="*/ 201 h 246"/>
                <a:gd name="T30" fmla="*/ 365 w 513"/>
                <a:gd name="T31" fmla="*/ 217 h 246"/>
                <a:gd name="T32" fmla="*/ 342 w 513"/>
                <a:gd name="T33" fmla="*/ 228 h 246"/>
                <a:gd name="T34" fmla="*/ 296 w 513"/>
                <a:gd name="T35" fmla="*/ 234 h 246"/>
                <a:gd name="T36" fmla="*/ 254 w 513"/>
                <a:gd name="T37" fmla="*/ 244 h 246"/>
                <a:gd name="T38" fmla="*/ 219 w 513"/>
                <a:gd name="T39" fmla="*/ 226 h 246"/>
                <a:gd name="T40" fmla="*/ 167 w 513"/>
                <a:gd name="T41" fmla="*/ 223 h 246"/>
                <a:gd name="T42" fmla="*/ 129 w 513"/>
                <a:gd name="T43" fmla="*/ 211 h 246"/>
                <a:gd name="T44" fmla="*/ 116 w 513"/>
                <a:gd name="T45" fmla="*/ 188 h 246"/>
                <a:gd name="T46" fmla="*/ 102 w 513"/>
                <a:gd name="T47" fmla="*/ 180 h 246"/>
                <a:gd name="T48" fmla="*/ 83 w 513"/>
                <a:gd name="T49" fmla="*/ 171 h 246"/>
                <a:gd name="T50" fmla="*/ 62 w 513"/>
                <a:gd name="T51" fmla="*/ 171 h 246"/>
                <a:gd name="T52" fmla="*/ 48 w 513"/>
                <a:gd name="T53" fmla="*/ 163 h 246"/>
                <a:gd name="T54" fmla="*/ 52 w 513"/>
                <a:gd name="T55" fmla="*/ 138 h 246"/>
                <a:gd name="T56" fmla="*/ 45 w 513"/>
                <a:gd name="T57" fmla="*/ 117 h 246"/>
                <a:gd name="T58" fmla="*/ 35 w 513"/>
                <a:gd name="T59" fmla="*/ 105 h 246"/>
                <a:gd name="T60" fmla="*/ 22 w 513"/>
                <a:gd name="T61" fmla="*/ 103 h 246"/>
                <a:gd name="T62" fmla="*/ 8 w 513"/>
                <a:gd name="T63" fmla="*/ 90 h 246"/>
                <a:gd name="T64" fmla="*/ 2 w 513"/>
                <a:gd name="T65" fmla="*/ 80 h 246"/>
                <a:gd name="T66" fmla="*/ 10 w 513"/>
                <a:gd name="T67" fmla="*/ 67 h 246"/>
                <a:gd name="T68" fmla="*/ 23 w 513"/>
                <a:gd name="T69" fmla="*/ 63 h 246"/>
                <a:gd name="T70" fmla="*/ 37 w 513"/>
                <a:gd name="T71" fmla="*/ 52 h 246"/>
                <a:gd name="T72" fmla="*/ 56 w 513"/>
                <a:gd name="T73" fmla="*/ 42 h 246"/>
                <a:gd name="T74" fmla="*/ 73 w 513"/>
                <a:gd name="T75" fmla="*/ 34 h 246"/>
                <a:gd name="T76" fmla="*/ 87 w 513"/>
                <a:gd name="T77" fmla="*/ 38 h 246"/>
                <a:gd name="T78" fmla="*/ 108 w 513"/>
                <a:gd name="T79" fmla="*/ 52 h 246"/>
                <a:gd name="T80" fmla="*/ 127 w 513"/>
                <a:gd name="T81" fmla="*/ 55 h 246"/>
                <a:gd name="T82" fmla="*/ 139 w 513"/>
                <a:gd name="T83" fmla="*/ 55 h 246"/>
                <a:gd name="T84" fmla="*/ 154 w 513"/>
                <a:gd name="T85" fmla="*/ 61 h 246"/>
                <a:gd name="T86" fmla="*/ 166 w 513"/>
                <a:gd name="T87" fmla="*/ 52 h 246"/>
                <a:gd name="T88" fmla="*/ 164 w 513"/>
                <a:gd name="T89" fmla="*/ 32 h 246"/>
                <a:gd name="T90" fmla="*/ 167 w 513"/>
                <a:gd name="T91" fmla="*/ 17 h 246"/>
                <a:gd name="T92" fmla="*/ 177 w 513"/>
                <a:gd name="T93" fmla="*/ 2 h 246"/>
                <a:gd name="T94" fmla="*/ 192 w 513"/>
                <a:gd name="T95" fmla="*/ 9 h 246"/>
                <a:gd name="T96" fmla="*/ 217 w 513"/>
                <a:gd name="T97" fmla="*/ 17 h 246"/>
                <a:gd name="T98" fmla="*/ 229 w 513"/>
                <a:gd name="T99" fmla="*/ 27 h 246"/>
                <a:gd name="T100" fmla="*/ 235 w 513"/>
                <a:gd name="T101" fmla="*/ 40 h 246"/>
                <a:gd name="T102" fmla="*/ 254 w 513"/>
                <a:gd name="T103" fmla="*/ 50 h 246"/>
                <a:gd name="T104" fmla="*/ 275 w 513"/>
                <a:gd name="T105" fmla="*/ 44 h 246"/>
                <a:gd name="T106" fmla="*/ 298 w 513"/>
                <a:gd name="T107" fmla="*/ 46 h 246"/>
                <a:gd name="T108" fmla="*/ 313 w 513"/>
                <a:gd name="T109" fmla="*/ 54 h 246"/>
                <a:gd name="T110" fmla="*/ 323 w 513"/>
                <a:gd name="T111" fmla="*/ 63 h 246"/>
                <a:gd name="T112" fmla="*/ 338 w 513"/>
                <a:gd name="T113" fmla="*/ 71 h 246"/>
                <a:gd name="T114" fmla="*/ 359 w 513"/>
                <a:gd name="T115" fmla="*/ 73 h 246"/>
                <a:gd name="T116" fmla="*/ 379 w 513"/>
                <a:gd name="T117" fmla="*/ 69 h 246"/>
                <a:gd name="T118" fmla="*/ 404 w 513"/>
                <a:gd name="T119" fmla="*/ 61 h 246"/>
                <a:gd name="T120" fmla="*/ 427 w 513"/>
                <a:gd name="T121" fmla="*/ 48 h 246"/>
                <a:gd name="T122" fmla="*/ 452 w 513"/>
                <a:gd name="T123" fmla="*/ 54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3" h="246">
                  <a:moveTo>
                    <a:pt x="461" y="57"/>
                  </a:moveTo>
                  <a:lnTo>
                    <a:pt x="457" y="65"/>
                  </a:lnTo>
                  <a:lnTo>
                    <a:pt x="457" y="67"/>
                  </a:lnTo>
                  <a:lnTo>
                    <a:pt x="454" y="75"/>
                  </a:lnTo>
                  <a:lnTo>
                    <a:pt x="452" y="82"/>
                  </a:lnTo>
                  <a:lnTo>
                    <a:pt x="450" y="82"/>
                  </a:lnTo>
                  <a:lnTo>
                    <a:pt x="452" y="82"/>
                  </a:lnTo>
                  <a:lnTo>
                    <a:pt x="450" y="84"/>
                  </a:lnTo>
                  <a:lnTo>
                    <a:pt x="448" y="90"/>
                  </a:lnTo>
                  <a:lnTo>
                    <a:pt x="446" y="90"/>
                  </a:lnTo>
                  <a:lnTo>
                    <a:pt x="446" y="92"/>
                  </a:lnTo>
                  <a:lnTo>
                    <a:pt x="448" y="96"/>
                  </a:lnTo>
                  <a:lnTo>
                    <a:pt x="446" y="98"/>
                  </a:lnTo>
                  <a:lnTo>
                    <a:pt x="442" y="100"/>
                  </a:lnTo>
                  <a:lnTo>
                    <a:pt x="442" y="102"/>
                  </a:lnTo>
                  <a:lnTo>
                    <a:pt x="444" y="103"/>
                  </a:lnTo>
                  <a:lnTo>
                    <a:pt x="444" y="105"/>
                  </a:lnTo>
                  <a:lnTo>
                    <a:pt x="448" y="109"/>
                  </a:lnTo>
                  <a:lnTo>
                    <a:pt x="450" y="109"/>
                  </a:lnTo>
                  <a:lnTo>
                    <a:pt x="452" y="107"/>
                  </a:lnTo>
                  <a:lnTo>
                    <a:pt x="454" y="105"/>
                  </a:lnTo>
                  <a:lnTo>
                    <a:pt x="457" y="105"/>
                  </a:lnTo>
                  <a:lnTo>
                    <a:pt x="461" y="105"/>
                  </a:lnTo>
                  <a:lnTo>
                    <a:pt x="463" y="105"/>
                  </a:lnTo>
                  <a:lnTo>
                    <a:pt x="465" y="105"/>
                  </a:lnTo>
                  <a:lnTo>
                    <a:pt x="467" y="107"/>
                  </a:lnTo>
                  <a:lnTo>
                    <a:pt x="471" y="111"/>
                  </a:lnTo>
                  <a:lnTo>
                    <a:pt x="473" y="109"/>
                  </a:lnTo>
                  <a:lnTo>
                    <a:pt x="473" y="107"/>
                  </a:lnTo>
                  <a:lnTo>
                    <a:pt x="475" y="107"/>
                  </a:lnTo>
                  <a:lnTo>
                    <a:pt x="475" y="109"/>
                  </a:lnTo>
                  <a:lnTo>
                    <a:pt x="475" y="111"/>
                  </a:lnTo>
                  <a:lnTo>
                    <a:pt x="477" y="111"/>
                  </a:lnTo>
                  <a:lnTo>
                    <a:pt x="477" y="109"/>
                  </a:lnTo>
                  <a:lnTo>
                    <a:pt x="479" y="109"/>
                  </a:lnTo>
                  <a:lnTo>
                    <a:pt x="480" y="107"/>
                  </a:lnTo>
                  <a:lnTo>
                    <a:pt x="480" y="105"/>
                  </a:lnTo>
                  <a:lnTo>
                    <a:pt x="479" y="105"/>
                  </a:lnTo>
                  <a:lnTo>
                    <a:pt x="479" y="103"/>
                  </a:lnTo>
                  <a:lnTo>
                    <a:pt x="479" y="102"/>
                  </a:lnTo>
                  <a:lnTo>
                    <a:pt x="482" y="102"/>
                  </a:lnTo>
                  <a:lnTo>
                    <a:pt x="484" y="102"/>
                  </a:lnTo>
                  <a:lnTo>
                    <a:pt x="486" y="102"/>
                  </a:lnTo>
                  <a:lnTo>
                    <a:pt x="490" y="103"/>
                  </a:lnTo>
                  <a:lnTo>
                    <a:pt x="492" y="103"/>
                  </a:lnTo>
                  <a:lnTo>
                    <a:pt x="494" y="107"/>
                  </a:lnTo>
                  <a:lnTo>
                    <a:pt x="498" y="109"/>
                  </a:lnTo>
                  <a:lnTo>
                    <a:pt x="500" y="109"/>
                  </a:lnTo>
                  <a:lnTo>
                    <a:pt x="500" y="111"/>
                  </a:lnTo>
                  <a:lnTo>
                    <a:pt x="500" y="113"/>
                  </a:lnTo>
                  <a:lnTo>
                    <a:pt x="502" y="115"/>
                  </a:lnTo>
                  <a:lnTo>
                    <a:pt x="503" y="115"/>
                  </a:lnTo>
                  <a:lnTo>
                    <a:pt x="502" y="115"/>
                  </a:lnTo>
                  <a:lnTo>
                    <a:pt x="502" y="117"/>
                  </a:lnTo>
                  <a:lnTo>
                    <a:pt x="503" y="117"/>
                  </a:lnTo>
                  <a:lnTo>
                    <a:pt x="505" y="119"/>
                  </a:lnTo>
                  <a:lnTo>
                    <a:pt x="505" y="121"/>
                  </a:lnTo>
                  <a:lnTo>
                    <a:pt x="507" y="121"/>
                  </a:lnTo>
                  <a:lnTo>
                    <a:pt x="509" y="123"/>
                  </a:lnTo>
                  <a:lnTo>
                    <a:pt x="509" y="125"/>
                  </a:lnTo>
                  <a:lnTo>
                    <a:pt x="509" y="127"/>
                  </a:lnTo>
                  <a:lnTo>
                    <a:pt x="511" y="127"/>
                  </a:lnTo>
                  <a:lnTo>
                    <a:pt x="511" y="128"/>
                  </a:lnTo>
                  <a:lnTo>
                    <a:pt x="511" y="130"/>
                  </a:lnTo>
                  <a:lnTo>
                    <a:pt x="513" y="130"/>
                  </a:lnTo>
                  <a:lnTo>
                    <a:pt x="511" y="130"/>
                  </a:lnTo>
                  <a:lnTo>
                    <a:pt x="511" y="132"/>
                  </a:lnTo>
                  <a:lnTo>
                    <a:pt x="513" y="132"/>
                  </a:lnTo>
                  <a:lnTo>
                    <a:pt x="511" y="132"/>
                  </a:lnTo>
                  <a:lnTo>
                    <a:pt x="511" y="134"/>
                  </a:lnTo>
                  <a:lnTo>
                    <a:pt x="509" y="134"/>
                  </a:lnTo>
                  <a:lnTo>
                    <a:pt x="509" y="136"/>
                  </a:lnTo>
                  <a:lnTo>
                    <a:pt x="507" y="134"/>
                  </a:lnTo>
                  <a:lnTo>
                    <a:pt x="505" y="134"/>
                  </a:lnTo>
                  <a:lnTo>
                    <a:pt x="503" y="134"/>
                  </a:lnTo>
                  <a:lnTo>
                    <a:pt x="500" y="134"/>
                  </a:lnTo>
                  <a:lnTo>
                    <a:pt x="498" y="134"/>
                  </a:lnTo>
                  <a:lnTo>
                    <a:pt x="498" y="132"/>
                  </a:lnTo>
                  <a:lnTo>
                    <a:pt x="496" y="132"/>
                  </a:lnTo>
                  <a:lnTo>
                    <a:pt x="494" y="132"/>
                  </a:lnTo>
                  <a:lnTo>
                    <a:pt x="494" y="134"/>
                  </a:lnTo>
                  <a:lnTo>
                    <a:pt x="492" y="132"/>
                  </a:lnTo>
                  <a:lnTo>
                    <a:pt x="490" y="132"/>
                  </a:lnTo>
                  <a:lnTo>
                    <a:pt x="488" y="132"/>
                  </a:lnTo>
                  <a:lnTo>
                    <a:pt x="486" y="132"/>
                  </a:lnTo>
                  <a:lnTo>
                    <a:pt x="484" y="132"/>
                  </a:lnTo>
                  <a:lnTo>
                    <a:pt x="484" y="134"/>
                  </a:lnTo>
                  <a:lnTo>
                    <a:pt x="482" y="134"/>
                  </a:lnTo>
                  <a:lnTo>
                    <a:pt x="480" y="134"/>
                  </a:lnTo>
                  <a:lnTo>
                    <a:pt x="480" y="136"/>
                  </a:lnTo>
                  <a:lnTo>
                    <a:pt x="479" y="136"/>
                  </a:lnTo>
                  <a:lnTo>
                    <a:pt x="477" y="138"/>
                  </a:lnTo>
                  <a:lnTo>
                    <a:pt x="477" y="136"/>
                  </a:lnTo>
                  <a:lnTo>
                    <a:pt x="475" y="136"/>
                  </a:lnTo>
                  <a:lnTo>
                    <a:pt x="475" y="134"/>
                  </a:lnTo>
                  <a:lnTo>
                    <a:pt x="475" y="136"/>
                  </a:lnTo>
                  <a:lnTo>
                    <a:pt x="473" y="136"/>
                  </a:lnTo>
                  <a:lnTo>
                    <a:pt x="473" y="138"/>
                  </a:lnTo>
                  <a:lnTo>
                    <a:pt x="471" y="138"/>
                  </a:lnTo>
                  <a:lnTo>
                    <a:pt x="471" y="140"/>
                  </a:lnTo>
                  <a:lnTo>
                    <a:pt x="471" y="142"/>
                  </a:lnTo>
                  <a:lnTo>
                    <a:pt x="465" y="140"/>
                  </a:lnTo>
                  <a:lnTo>
                    <a:pt x="463" y="140"/>
                  </a:lnTo>
                  <a:lnTo>
                    <a:pt x="461" y="142"/>
                  </a:lnTo>
                  <a:lnTo>
                    <a:pt x="459" y="142"/>
                  </a:lnTo>
                  <a:lnTo>
                    <a:pt x="459" y="144"/>
                  </a:lnTo>
                  <a:lnTo>
                    <a:pt x="455" y="146"/>
                  </a:lnTo>
                  <a:lnTo>
                    <a:pt x="454" y="151"/>
                  </a:lnTo>
                  <a:lnTo>
                    <a:pt x="454" y="153"/>
                  </a:lnTo>
                  <a:lnTo>
                    <a:pt x="454" y="155"/>
                  </a:lnTo>
                  <a:lnTo>
                    <a:pt x="452" y="155"/>
                  </a:lnTo>
                  <a:lnTo>
                    <a:pt x="452" y="157"/>
                  </a:lnTo>
                  <a:lnTo>
                    <a:pt x="450" y="157"/>
                  </a:lnTo>
                  <a:lnTo>
                    <a:pt x="446" y="159"/>
                  </a:lnTo>
                  <a:lnTo>
                    <a:pt x="446" y="161"/>
                  </a:lnTo>
                  <a:lnTo>
                    <a:pt x="444" y="161"/>
                  </a:lnTo>
                  <a:lnTo>
                    <a:pt x="442" y="163"/>
                  </a:lnTo>
                  <a:lnTo>
                    <a:pt x="440" y="163"/>
                  </a:lnTo>
                  <a:lnTo>
                    <a:pt x="436" y="163"/>
                  </a:lnTo>
                  <a:lnTo>
                    <a:pt x="432" y="163"/>
                  </a:lnTo>
                  <a:lnTo>
                    <a:pt x="431" y="163"/>
                  </a:lnTo>
                  <a:lnTo>
                    <a:pt x="429" y="161"/>
                  </a:lnTo>
                  <a:lnTo>
                    <a:pt x="429" y="163"/>
                  </a:lnTo>
                  <a:lnTo>
                    <a:pt x="427" y="163"/>
                  </a:lnTo>
                  <a:lnTo>
                    <a:pt x="427" y="165"/>
                  </a:lnTo>
                  <a:lnTo>
                    <a:pt x="425" y="167"/>
                  </a:lnTo>
                  <a:lnTo>
                    <a:pt x="421" y="171"/>
                  </a:lnTo>
                  <a:lnTo>
                    <a:pt x="421" y="173"/>
                  </a:lnTo>
                  <a:lnTo>
                    <a:pt x="419" y="173"/>
                  </a:lnTo>
                  <a:lnTo>
                    <a:pt x="417" y="173"/>
                  </a:lnTo>
                  <a:lnTo>
                    <a:pt x="417" y="175"/>
                  </a:lnTo>
                  <a:lnTo>
                    <a:pt x="415" y="175"/>
                  </a:lnTo>
                  <a:lnTo>
                    <a:pt x="413" y="176"/>
                  </a:lnTo>
                  <a:lnTo>
                    <a:pt x="411" y="178"/>
                  </a:lnTo>
                  <a:lnTo>
                    <a:pt x="411" y="176"/>
                  </a:lnTo>
                  <a:lnTo>
                    <a:pt x="409" y="176"/>
                  </a:lnTo>
                  <a:lnTo>
                    <a:pt x="404" y="176"/>
                  </a:lnTo>
                  <a:lnTo>
                    <a:pt x="402" y="176"/>
                  </a:lnTo>
                  <a:lnTo>
                    <a:pt x="398" y="175"/>
                  </a:lnTo>
                  <a:lnTo>
                    <a:pt x="396" y="175"/>
                  </a:lnTo>
                  <a:lnTo>
                    <a:pt x="396" y="173"/>
                  </a:lnTo>
                  <a:lnTo>
                    <a:pt x="394" y="173"/>
                  </a:lnTo>
                  <a:lnTo>
                    <a:pt x="394" y="171"/>
                  </a:lnTo>
                  <a:lnTo>
                    <a:pt x="392" y="171"/>
                  </a:lnTo>
                  <a:lnTo>
                    <a:pt x="388" y="171"/>
                  </a:lnTo>
                  <a:lnTo>
                    <a:pt x="386" y="169"/>
                  </a:lnTo>
                  <a:lnTo>
                    <a:pt x="386" y="171"/>
                  </a:lnTo>
                  <a:lnTo>
                    <a:pt x="384" y="171"/>
                  </a:lnTo>
                  <a:lnTo>
                    <a:pt x="383" y="171"/>
                  </a:lnTo>
                  <a:lnTo>
                    <a:pt x="383" y="173"/>
                  </a:lnTo>
                  <a:lnTo>
                    <a:pt x="379" y="178"/>
                  </a:lnTo>
                  <a:lnTo>
                    <a:pt x="379" y="180"/>
                  </a:lnTo>
                  <a:lnTo>
                    <a:pt x="379" y="182"/>
                  </a:lnTo>
                  <a:lnTo>
                    <a:pt x="377" y="184"/>
                  </a:lnTo>
                  <a:lnTo>
                    <a:pt x="377" y="186"/>
                  </a:lnTo>
                  <a:lnTo>
                    <a:pt x="379" y="188"/>
                  </a:lnTo>
                  <a:lnTo>
                    <a:pt x="379" y="190"/>
                  </a:lnTo>
                  <a:lnTo>
                    <a:pt x="381" y="192"/>
                  </a:lnTo>
                  <a:lnTo>
                    <a:pt x="381" y="194"/>
                  </a:lnTo>
                  <a:lnTo>
                    <a:pt x="383" y="194"/>
                  </a:lnTo>
                  <a:lnTo>
                    <a:pt x="383" y="196"/>
                  </a:lnTo>
                  <a:lnTo>
                    <a:pt x="384" y="196"/>
                  </a:lnTo>
                  <a:lnTo>
                    <a:pt x="384" y="198"/>
                  </a:lnTo>
                  <a:lnTo>
                    <a:pt x="386" y="199"/>
                  </a:lnTo>
                  <a:lnTo>
                    <a:pt x="384" y="201"/>
                  </a:lnTo>
                  <a:lnTo>
                    <a:pt x="383" y="201"/>
                  </a:lnTo>
                  <a:lnTo>
                    <a:pt x="381" y="205"/>
                  </a:lnTo>
                  <a:lnTo>
                    <a:pt x="379" y="205"/>
                  </a:lnTo>
                  <a:lnTo>
                    <a:pt x="377" y="205"/>
                  </a:lnTo>
                  <a:lnTo>
                    <a:pt x="377" y="207"/>
                  </a:lnTo>
                  <a:lnTo>
                    <a:pt x="373" y="207"/>
                  </a:lnTo>
                  <a:lnTo>
                    <a:pt x="371" y="209"/>
                  </a:lnTo>
                  <a:lnTo>
                    <a:pt x="369" y="209"/>
                  </a:lnTo>
                  <a:lnTo>
                    <a:pt x="367" y="213"/>
                  </a:lnTo>
                  <a:lnTo>
                    <a:pt x="365" y="215"/>
                  </a:lnTo>
                  <a:lnTo>
                    <a:pt x="365" y="217"/>
                  </a:lnTo>
                  <a:lnTo>
                    <a:pt x="363" y="219"/>
                  </a:lnTo>
                  <a:lnTo>
                    <a:pt x="361" y="219"/>
                  </a:lnTo>
                  <a:lnTo>
                    <a:pt x="361" y="221"/>
                  </a:lnTo>
                  <a:lnTo>
                    <a:pt x="358" y="223"/>
                  </a:lnTo>
                  <a:lnTo>
                    <a:pt x="356" y="223"/>
                  </a:lnTo>
                  <a:lnTo>
                    <a:pt x="356" y="224"/>
                  </a:lnTo>
                  <a:lnTo>
                    <a:pt x="354" y="224"/>
                  </a:lnTo>
                  <a:lnTo>
                    <a:pt x="350" y="226"/>
                  </a:lnTo>
                  <a:lnTo>
                    <a:pt x="346" y="228"/>
                  </a:lnTo>
                  <a:lnTo>
                    <a:pt x="344" y="228"/>
                  </a:lnTo>
                  <a:lnTo>
                    <a:pt x="342" y="228"/>
                  </a:lnTo>
                  <a:lnTo>
                    <a:pt x="338" y="228"/>
                  </a:lnTo>
                  <a:lnTo>
                    <a:pt x="336" y="228"/>
                  </a:lnTo>
                  <a:lnTo>
                    <a:pt x="331" y="228"/>
                  </a:lnTo>
                  <a:lnTo>
                    <a:pt x="329" y="228"/>
                  </a:lnTo>
                  <a:lnTo>
                    <a:pt x="327" y="228"/>
                  </a:lnTo>
                  <a:lnTo>
                    <a:pt x="325" y="228"/>
                  </a:lnTo>
                  <a:lnTo>
                    <a:pt x="323" y="228"/>
                  </a:lnTo>
                  <a:lnTo>
                    <a:pt x="317" y="228"/>
                  </a:lnTo>
                  <a:lnTo>
                    <a:pt x="310" y="230"/>
                  </a:lnTo>
                  <a:lnTo>
                    <a:pt x="304" y="232"/>
                  </a:lnTo>
                  <a:lnTo>
                    <a:pt x="296" y="234"/>
                  </a:lnTo>
                  <a:lnTo>
                    <a:pt x="288" y="238"/>
                  </a:lnTo>
                  <a:lnTo>
                    <a:pt x="283" y="242"/>
                  </a:lnTo>
                  <a:lnTo>
                    <a:pt x="281" y="242"/>
                  </a:lnTo>
                  <a:lnTo>
                    <a:pt x="279" y="244"/>
                  </a:lnTo>
                  <a:lnTo>
                    <a:pt x="275" y="246"/>
                  </a:lnTo>
                  <a:lnTo>
                    <a:pt x="273" y="246"/>
                  </a:lnTo>
                  <a:lnTo>
                    <a:pt x="269" y="246"/>
                  </a:lnTo>
                  <a:lnTo>
                    <a:pt x="267" y="246"/>
                  </a:lnTo>
                  <a:lnTo>
                    <a:pt x="267" y="240"/>
                  </a:lnTo>
                  <a:lnTo>
                    <a:pt x="262" y="242"/>
                  </a:lnTo>
                  <a:lnTo>
                    <a:pt x="254" y="244"/>
                  </a:lnTo>
                  <a:lnTo>
                    <a:pt x="254" y="242"/>
                  </a:lnTo>
                  <a:lnTo>
                    <a:pt x="250" y="240"/>
                  </a:lnTo>
                  <a:lnTo>
                    <a:pt x="244" y="238"/>
                  </a:lnTo>
                  <a:lnTo>
                    <a:pt x="239" y="236"/>
                  </a:lnTo>
                  <a:lnTo>
                    <a:pt x="233" y="234"/>
                  </a:lnTo>
                  <a:lnTo>
                    <a:pt x="227" y="234"/>
                  </a:lnTo>
                  <a:lnTo>
                    <a:pt x="227" y="232"/>
                  </a:lnTo>
                  <a:lnTo>
                    <a:pt x="225" y="232"/>
                  </a:lnTo>
                  <a:lnTo>
                    <a:pt x="223" y="228"/>
                  </a:lnTo>
                  <a:lnTo>
                    <a:pt x="221" y="226"/>
                  </a:lnTo>
                  <a:lnTo>
                    <a:pt x="219" y="226"/>
                  </a:lnTo>
                  <a:lnTo>
                    <a:pt x="217" y="226"/>
                  </a:lnTo>
                  <a:lnTo>
                    <a:pt x="215" y="226"/>
                  </a:lnTo>
                  <a:lnTo>
                    <a:pt x="208" y="224"/>
                  </a:lnTo>
                  <a:lnTo>
                    <a:pt x="202" y="224"/>
                  </a:lnTo>
                  <a:lnTo>
                    <a:pt x="196" y="223"/>
                  </a:lnTo>
                  <a:lnTo>
                    <a:pt x="194" y="223"/>
                  </a:lnTo>
                  <a:lnTo>
                    <a:pt x="189" y="224"/>
                  </a:lnTo>
                  <a:lnTo>
                    <a:pt x="187" y="224"/>
                  </a:lnTo>
                  <a:lnTo>
                    <a:pt x="181" y="224"/>
                  </a:lnTo>
                  <a:lnTo>
                    <a:pt x="175" y="224"/>
                  </a:lnTo>
                  <a:lnTo>
                    <a:pt x="167" y="223"/>
                  </a:lnTo>
                  <a:lnTo>
                    <a:pt x="162" y="223"/>
                  </a:lnTo>
                  <a:lnTo>
                    <a:pt x="156" y="221"/>
                  </a:lnTo>
                  <a:lnTo>
                    <a:pt x="150" y="221"/>
                  </a:lnTo>
                  <a:lnTo>
                    <a:pt x="144" y="221"/>
                  </a:lnTo>
                  <a:lnTo>
                    <a:pt x="139" y="223"/>
                  </a:lnTo>
                  <a:lnTo>
                    <a:pt x="137" y="223"/>
                  </a:lnTo>
                  <a:lnTo>
                    <a:pt x="137" y="221"/>
                  </a:lnTo>
                  <a:lnTo>
                    <a:pt x="137" y="219"/>
                  </a:lnTo>
                  <a:lnTo>
                    <a:pt x="137" y="217"/>
                  </a:lnTo>
                  <a:lnTo>
                    <a:pt x="131" y="211"/>
                  </a:lnTo>
                  <a:lnTo>
                    <a:pt x="129" y="211"/>
                  </a:lnTo>
                  <a:lnTo>
                    <a:pt x="129" y="209"/>
                  </a:lnTo>
                  <a:lnTo>
                    <a:pt x="129" y="207"/>
                  </a:lnTo>
                  <a:lnTo>
                    <a:pt x="127" y="201"/>
                  </a:lnTo>
                  <a:lnTo>
                    <a:pt x="125" y="198"/>
                  </a:lnTo>
                  <a:lnTo>
                    <a:pt x="125" y="196"/>
                  </a:lnTo>
                  <a:lnTo>
                    <a:pt x="123" y="194"/>
                  </a:lnTo>
                  <a:lnTo>
                    <a:pt x="121" y="194"/>
                  </a:lnTo>
                  <a:lnTo>
                    <a:pt x="121" y="192"/>
                  </a:lnTo>
                  <a:lnTo>
                    <a:pt x="121" y="190"/>
                  </a:lnTo>
                  <a:lnTo>
                    <a:pt x="121" y="188"/>
                  </a:lnTo>
                  <a:lnTo>
                    <a:pt x="116" y="188"/>
                  </a:lnTo>
                  <a:lnTo>
                    <a:pt x="114" y="188"/>
                  </a:lnTo>
                  <a:lnTo>
                    <a:pt x="112" y="186"/>
                  </a:lnTo>
                  <a:lnTo>
                    <a:pt x="110" y="186"/>
                  </a:lnTo>
                  <a:lnTo>
                    <a:pt x="110" y="184"/>
                  </a:lnTo>
                  <a:lnTo>
                    <a:pt x="108" y="182"/>
                  </a:lnTo>
                  <a:lnTo>
                    <a:pt x="106" y="182"/>
                  </a:lnTo>
                  <a:lnTo>
                    <a:pt x="104" y="182"/>
                  </a:lnTo>
                  <a:lnTo>
                    <a:pt x="104" y="180"/>
                  </a:lnTo>
                  <a:lnTo>
                    <a:pt x="102" y="180"/>
                  </a:lnTo>
                  <a:lnTo>
                    <a:pt x="102" y="178"/>
                  </a:lnTo>
                  <a:lnTo>
                    <a:pt x="102" y="180"/>
                  </a:lnTo>
                  <a:lnTo>
                    <a:pt x="100" y="180"/>
                  </a:lnTo>
                  <a:lnTo>
                    <a:pt x="100" y="178"/>
                  </a:lnTo>
                  <a:lnTo>
                    <a:pt x="98" y="178"/>
                  </a:lnTo>
                  <a:lnTo>
                    <a:pt x="96" y="175"/>
                  </a:lnTo>
                  <a:lnTo>
                    <a:pt x="95" y="175"/>
                  </a:lnTo>
                  <a:lnTo>
                    <a:pt x="93" y="173"/>
                  </a:lnTo>
                  <a:lnTo>
                    <a:pt x="91" y="173"/>
                  </a:lnTo>
                  <a:lnTo>
                    <a:pt x="89" y="173"/>
                  </a:lnTo>
                  <a:lnTo>
                    <a:pt x="87" y="171"/>
                  </a:lnTo>
                  <a:lnTo>
                    <a:pt x="85" y="171"/>
                  </a:lnTo>
                  <a:lnTo>
                    <a:pt x="83" y="171"/>
                  </a:lnTo>
                  <a:lnTo>
                    <a:pt x="81" y="171"/>
                  </a:lnTo>
                  <a:lnTo>
                    <a:pt x="79" y="171"/>
                  </a:lnTo>
                  <a:lnTo>
                    <a:pt x="77" y="171"/>
                  </a:lnTo>
                  <a:lnTo>
                    <a:pt x="75" y="173"/>
                  </a:lnTo>
                  <a:lnTo>
                    <a:pt x="75" y="171"/>
                  </a:lnTo>
                  <a:lnTo>
                    <a:pt x="73" y="171"/>
                  </a:lnTo>
                  <a:lnTo>
                    <a:pt x="71" y="171"/>
                  </a:lnTo>
                  <a:lnTo>
                    <a:pt x="70" y="171"/>
                  </a:lnTo>
                  <a:lnTo>
                    <a:pt x="68" y="171"/>
                  </a:lnTo>
                  <a:lnTo>
                    <a:pt x="64" y="171"/>
                  </a:lnTo>
                  <a:lnTo>
                    <a:pt x="62" y="171"/>
                  </a:lnTo>
                  <a:lnTo>
                    <a:pt x="60" y="171"/>
                  </a:lnTo>
                  <a:lnTo>
                    <a:pt x="60" y="169"/>
                  </a:lnTo>
                  <a:lnTo>
                    <a:pt x="58" y="169"/>
                  </a:lnTo>
                  <a:lnTo>
                    <a:pt x="56" y="169"/>
                  </a:lnTo>
                  <a:lnTo>
                    <a:pt x="54" y="169"/>
                  </a:lnTo>
                  <a:lnTo>
                    <a:pt x="54" y="167"/>
                  </a:lnTo>
                  <a:lnTo>
                    <a:pt x="52" y="167"/>
                  </a:lnTo>
                  <a:lnTo>
                    <a:pt x="50" y="167"/>
                  </a:lnTo>
                  <a:lnTo>
                    <a:pt x="50" y="165"/>
                  </a:lnTo>
                  <a:lnTo>
                    <a:pt x="48" y="165"/>
                  </a:lnTo>
                  <a:lnTo>
                    <a:pt x="48" y="163"/>
                  </a:lnTo>
                  <a:lnTo>
                    <a:pt x="48" y="161"/>
                  </a:lnTo>
                  <a:lnTo>
                    <a:pt x="47" y="161"/>
                  </a:lnTo>
                  <a:lnTo>
                    <a:pt x="47" y="155"/>
                  </a:lnTo>
                  <a:lnTo>
                    <a:pt x="48" y="155"/>
                  </a:lnTo>
                  <a:lnTo>
                    <a:pt x="50" y="150"/>
                  </a:lnTo>
                  <a:lnTo>
                    <a:pt x="52" y="150"/>
                  </a:lnTo>
                  <a:lnTo>
                    <a:pt x="52" y="148"/>
                  </a:lnTo>
                  <a:lnTo>
                    <a:pt x="52" y="146"/>
                  </a:lnTo>
                  <a:lnTo>
                    <a:pt x="50" y="142"/>
                  </a:lnTo>
                  <a:lnTo>
                    <a:pt x="52" y="140"/>
                  </a:lnTo>
                  <a:lnTo>
                    <a:pt x="52" y="138"/>
                  </a:lnTo>
                  <a:lnTo>
                    <a:pt x="52" y="136"/>
                  </a:lnTo>
                  <a:lnTo>
                    <a:pt x="52" y="134"/>
                  </a:lnTo>
                  <a:lnTo>
                    <a:pt x="52" y="132"/>
                  </a:lnTo>
                  <a:lnTo>
                    <a:pt x="52" y="130"/>
                  </a:lnTo>
                  <a:lnTo>
                    <a:pt x="50" y="130"/>
                  </a:lnTo>
                  <a:lnTo>
                    <a:pt x="50" y="128"/>
                  </a:lnTo>
                  <a:lnTo>
                    <a:pt x="50" y="127"/>
                  </a:lnTo>
                  <a:lnTo>
                    <a:pt x="48" y="127"/>
                  </a:lnTo>
                  <a:lnTo>
                    <a:pt x="48" y="125"/>
                  </a:lnTo>
                  <a:lnTo>
                    <a:pt x="45" y="119"/>
                  </a:lnTo>
                  <a:lnTo>
                    <a:pt x="45" y="117"/>
                  </a:lnTo>
                  <a:lnTo>
                    <a:pt x="43" y="117"/>
                  </a:lnTo>
                  <a:lnTo>
                    <a:pt x="43" y="115"/>
                  </a:lnTo>
                  <a:lnTo>
                    <a:pt x="43" y="113"/>
                  </a:lnTo>
                  <a:lnTo>
                    <a:pt x="43" y="111"/>
                  </a:lnTo>
                  <a:lnTo>
                    <a:pt x="41" y="111"/>
                  </a:lnTo>
                  <a:lnTo>
                    <a:pt x="43" y="111"/>
                  </a:lnTo>
                  <a:lnTo>
                    <a:pt x="41" y="109"/>
                  </a:lnTo>
                  <a:lnTo>
                    <a:pt x="39" y="109"/>
                  </a:lnTo>
                  <a:lnTo>
                    <a:pt x="37" y="107"/>
                  </a:lnTo>
                  <a:lnTo>
                    <a:pt x="37" y="105"/>
                  </a:lnTo>
                  <a:lnTo>
                    <a:pt x="35" y="105"/>
                  </a:lnTo>
                  <a:lnTo>
                    <a:pt x="35" y="107"/>
                  </a:lnTo>
                  <a:lnTo>
                    <a:pt x="33" y="107"/>
                  </a:lnTo>
                  <a:lnTo>
                    <a:pt x="33" y="105"/>
                  </a:lnTo>
                  <a:lnTo>
                    <a:pt x="31" y="105"/>
                  </a:lnTo>
                  <a:lnTo>
                    <a:pt x="31" y="103"/>
                  </a:lnTo>
                  <a:lnTo>
                    <a:pt x="29" y="103"/>
                  </a:lnTo>
                  <a:lnTo>
                    <a:pt x="29" y="102"/>
                  </a:lnTo>
                  <a:lnTo>
                    <a:pt x="27" y="102"/>
                  </a:lnTo>
                  <a:lnTo>
                    <a:pt x="25" y="102"/>
                  </a:lnTo>
                  <a:lnTo>
                    <a:pt x="23" y="103"/>
                  </a:lnTo>
                  <a:lnTo>
                    <a:pt x="22" y="103"/>
                  </a:lnTo>
                  <a:lnTo>
                    <a:pt x="22" y="102"/>
                  </a:lnTo>
                  <a:lnTo>
                    <a:pt x="20" y="100"/>
                  </a:lnTo>
                  <a:lnTo>
                    <a:pt x="18" y="100"/>
                  </a:lnTo>
                  <a:lnTo>
                    <a:pt x="16" y="98"/>
                  </a:lnTo>
                  <a:lnTo>
                    <a:pt x="14" y="98"/>
                  </a:lnTo>
                  <a:lnTo>
                    <a:pt x="14" y="96"/>
                  </a:lnTo>
                  <a:lnTo>
                    <a:pt x="14" y="94"/>
                  </a:lnTo>
                  <a:lnTo>
                    <a:pt x="12" y="94"/>
                  </a:lnTo>
                  <a:lnTo>
                    <a:pt x="12" y="92"/>
                  </a:lnTo>
                  <a:lnTo>
                    <a:pt x="10" y="92"/>
                  </a:lnTo>
                  <a:lnTo>
                    <a:pt x="8" y="90"/>
                  </a:lnTo>
                  <a:lnTo>
                    <a:pt x="6" y="90"/>
                  </a:lnTo>
                  <a:lnTo>
                    <a:pt x="4" y="90"/>
                  </a:lnTo>
                  <a:lnTo>
                    <a:pt x="4" y="88"/>
                  </a:lnTo>
                  <a:lnTo>
                    <a:pt x="4" y="86"/>
                  </a:lnTo>
                  <a:lnTo>
                    <a:pt x="6" y="86"/>
                  </a:lnTo>
                  <a:lnTo>
                    <a:pt x="4" y="84"/>
                  </a:lnTo>
                  <a:lnTo>
                    <a:pt x="2" y="84"/>
                  </a:lnTo>
                  <a:lnTo>
                    <a:pt x="2" y="82"/>
                  </a:lnTo>
                  <a:lnTo>
                    <a:pt x="0" y="82"/>
                  </a:lnTo>
                  <a:lnTo>
                    <a:pt x="0" y="80"/>
                  </a:lnTo>
                  <a:lnTo>
                    <a:pt x="2" y="80"/>
                  </a:lnTo>
                  <a:lnTo>
                    <a:pt x="2" y="79"/>
                  </a:lnTo>
                  <a:lnTo>
                    <a:pt x="2" y="77"/>
                  </a:lnTo>
                  <a:lnTo>
                    <a:pt x="2" y="75"/>
                  </a:lnTo>
                  <a:lnTo>
                    <a:pt x="4" y="75"/>
                  </a:lnTo>
                  <a:lnTo>
                    <a:pt x="4" y="73"/>
                  </a:lnTo>
                  <a:lnTo>
                    <a:pt x="6" y="73"/>
                  </a:lnTo>
                  <a:lnTo>
                    <a:pt x="6" y="71"/>
                  </a:lnTo>
                  <a:lnTo>
                    <a:pt x="6" y="69"/>
                  </a:lnTo>
                  <a:lnTo>
                    <a:pt x="6" y="67"/>
                  </a:lnTo>
                  <a:lnTo>
                    <a:pt x="8" y="67"/>
                  </a:lnTo>
                  <a:lnTo>
                    <a:pt x="10" y="67"/>
                  </a:lnTo>
                  <a:lnTo>
                    <a:pt x="12" y="67"/>
                  </a:lnTo>
                  <a:lnTo>
                    <a:pt x="14" y="67"/>
                  </a:lnTo>
                  <a:lnTo>
                    <a:pt x="16" y="67"/>
                  </a:lnTo>
                  <a:lnTo>
                    <a:pt x="18" y="67"/>
                  </a:lnTo>
                  <a:lnTo>
                    <a:pt x="18" y="65"/>
                  </a:lnTo>
                  <a:lnTo>
                    <a:pt x="20" y="65"/>
                  </a:lnTo>
                  <a:lnTo>
                    <a:pt x="20" y="67"/>
                  </a:lnTo>
                  <a:lnTo>
                    <a:pt x="22" y="67"/>
                  </a:lnTo>
                  <a:lnTo>
                    <a:pt x="23" y="67"/>
                  </a:lnTo>
                  <a:lnTo>
                    <a:pt x="23" y="65"/>
                  </a:lnTo>
                  <a:lnTo>
                    <a:pt x="23" y="63"/>
                  </a:lnTo>
                  <a:lnTo>
                    <a:pt x="25" y="63"/>
                  </a:lnTo>
                  <a:lnTo>
                    <a:pt x="25" y="65"/>
                  </a:lnTo>
                  <a:lnTo>
                    <a:pt x="27" y="63"/>
                  </a:lnTo>
                  <a:lnTo>
                    <a:pt x="29" y="61"/>
                  </a:lnTo>
                  <a:lnTo>
                    <a:pt x="31" y="61"/>
                  </a:lnTo>
                  <a:lnTo>
                    <a:pt x="31" y="59"/>
                  </a:lnTo>
                  <a:lnTo>
                    <a:pt x="31" y="57"/>
                  </a:lnTo>
                  <a:lnTo>
                    <a:pt x="31" y="55"/>
                  </a:lnTo>
                  <a:lnTo>
                    <a:pt x="35" y="55"/>
                  </a:lnTo>
                  <a:lnTo>
                    <a:pt x="37" y="54"/>
                  </a:lnTo>
                  <a:lnTo>
                    <a:pt x="37" y="52"/>
                  </a:lnTo>
                  <a:lnTo>
                    <a:pt x="39" y="52"/>
                  </a:lnTo>
                  <a:lnTo>
                    <a:pt x="41" y="52"/>
                  </a:lnTo>
                  <a:lnTo>
                    <a:pt x="43" y="50"/>
                  </a:lnTo>
                  <a:lnTo>
                    <a:pt x="45" y="48"/>
                  </a:lnTo>
                  <a:lnTo>
                    <a:pt x="47" y="48"/>
                  </a:lnTo>
                  <a:lnTo>
                    <a:pt x="48" y="48"/>
                  </a:lnTo>
                  <a:lnTo>
                    <a:pt x="48" y="46"/>
                  </a:lnTo>
                  <a:lnTo>
                    <a:pt x="50" y="46"/>
                  </a:lnTo>
                  <a:lnTo>
                    <a:pt x="52" y="44"/>
                  </a:lnTo>
                  <a:lnTo>
                    <a:pt x="54" y="44"/>
                  </a:lnTo>
                  <a:lnTo>
                    <a:pt x="56" y="42"/>
                  </a:lnTo>
                  <a:lnTo>
                    <a:pt x="58" y="42"/>
                  </a:lnTo>
                  <a:lnTo>
                    <a:pt x="60" y="42"/>
                  </a:lnTo>
                  <a:lnTo>
                    <a:pt x="60" y="40"/>
                  </a:lnTo>
                  <a:lnTo>
                    <a:pt x="62" y="40"/>
                  </a:lnTo>
                  <a:lnTo>
                    <a:pt x="62" y="38"/>
                  </a:lnTo>
                  <a:lnTo>
                    <a:pt x="64" y="38"/>
                  </a:lnTo>
                  <a:lnTo>
                    <a:pt x="64" y="36"/>
                  </a:lnTo>
                  <a:lnTo>
                    <a:pt x="66" y="36"/>
                  </a:lnTo>
                  <a:lnTo>
                    <a:pt x="70" y="36"/>
                  </a:lnTo>
                  <a:lnTo>
                    <a:pt x="71" y="36"/>
                  </a:lnTo>
                  <a:lnTo>
                    <a:pt x="73" y="34"/>
                  </a:lnTo>
                  <a:lnTo>
                    <a:pt x="73" y="32"/>
                  </a:lnTo>
                  <a:lnTo>
                    <a:pt x="75" y="32"/>
                  </a:lnTo>
                  <a:lnTo>
                    <a:pt x="75" y="34"/>
                  </a:lnTo>
                  <a:lnTo>
                    <a:pt x="77" y="34"/>
                  </a:lnTo>
                  <a:lnTo>
                    <a:pt x="77" y="36"/>
                  </a:lnTo>
                  <a:lnTo>
                    <a:pt x="79" y="36"/>
                  </a:lnTo>
                  <a:lnTo>
                    <a:pt x="81" y="34"/>
                  </a:lnTo>
                  <a:lnTo>
                    <a:pt x="83" y="34"/>
                  </a:lnTo>
                  <a:lnTo>
                    <a:pt x="83" y="36"/>
                  </a:lnTo>
                  <a:lnTo>
                    <a:pt x="85" y="38"/>
                  </a:lnTo>
                  <a:lnTo>
                    <a:pt x="87" y="38"/>
                  </a:lnTo>
                  <a:lnTo>
                    <a:pt x="91" y="38"/>
                  </a:lnTo>
                  <a:lnTo>
                    <a:pt x="93" y="40"/>
                  </a:lnTo>
                  <a:lnTo>
                    <a:pt x="98" y="40"/>
                  </a:lnTo>
                  <a:lnTo>
                    <a:pt x="104" y="40"/>
                  </a:lnTo>
                  <a:lnTo>
                    <a:pt x="104" y="42"/>
                  </a:lnTo>
                  <a:lnTo>
                    <a:pt x="106" y="44"/>
                  </a:lnTo>
                  <a:lnTo>
                    <a:pt x="106" y="46"/>
                  </a:lnTo>
                  <a:lnTo>
                    <a:pt x="106" y="48"/>
                  </a:lnTo>
                  <a:lnTo>
                    <a:pt x="106" y="50"/>
                  </a:lnTo>
                  <a:lnTo>
                    <a:pt x="108" y="50"/>
                  </a:lnTo>
                  <a:lnTo>
                    <a:pt x="108" y="52"/>
                  </a:lnTo>
                  <a:lnTo>
                    <a:pt x="110" y="52"/>
                  </a:lnTo>
                  <a:lnTo>
                    <a:pt x="110" y="54"/>
                  </a:lnTo>
                  <a:lnTo>
                    <a:pt x="112" y="54"/>
                  </a:lnTo>
                  <a:lnTo>
                    <a:pt x="116" y="54"/>
                  </a:lnTo>
                  <a:lnTo>
                    <a:pt x="116" y="55"/>
                  </a:lnTo>
                  <a:lnTo>
                    <a:pt x="118" y="55"/>
                  </a:lnTo>
                  <a:lnTo>
                    <a:pt x="121" y="55"/>
                  </a:lnTo>
                  <a:lnTo>
                    <a:pt x="123" y="55"/>
                  </a:lnTo>
                  <a:lnTo>
                    <a:pt x="123" y="57"/>
                  </a:lnTo>
                  <a:lnTo>
                    <a:pt x="125" y="55"/>
                  </a:lnTo>
                  <a:lnTo>
                    <a:pt x="127" y="55"/>
                  </a:lnTo>
                  <a:lnTo>
                    <a:pt x="127" y="54"/>
                  </a:lnTo>
                  <a:lnTo>
                    <a:pt x="129" y="54"/>
                  </a:lnTo>
                  <a:lnTo>
                    <a:pt x="131" y="54"/>
                  </a:lnTo>
                  <a:lnTo>
                    <a:pt x="131" y="55"/>
                  </a:lnTo>
                  <a:lnTo>
                    <a:pt x="131" y="54"/>
                  </a:lnTo>
                  <a:lnTo>
                    <a:pt x="133" y="54"/>
                  </a:lnTo>
                  <a:lnTo>
                    <a:pt x="135" y="55"/>
                  </a:lnTo>
                  <a:lnTo>
                    <a:pt x="137" y="55"/>
                  </a:lnTo>
                  <a:lnTo>
                    <a:pt x="137" y="57"/>
                  </a:lnTo>
                  <a:lnTo>
                    <a:pt x="139" y="57"/>
                  </a:lnTo>
                  <a:lnTo>
                    <a:pt x="139" y="55"/>
                  </a:lnTo>
                  <a:lnTo>
                    <a:pt x="141" y="55"/>
                  </a:lnTo>
                  <a:lnTo>
                    <a:pt x="141" y="57"/>
                  </a:lnTo>
                  <a:lnTo>
                    <a:pt x="143" y="57"/>
                  </a:lnTo>
                  <a:lnTo>
                    <a:pt x="143" y="55"/>
                  </a:lnTo>
                  <a:lnTo>
                    <a:pt x="146" y="57"/>
                  </a:lnTo>
                  <a:lnTo>
                    <a:pt x="148" y="57"/>
                  </a:lnTo>
                  <a:lnTo>
                    <a:pt x="148" y="59"/>
                  </a:lnTo>
                  <a:lnTo>
                    <a:pt x="150" y="59"/>
                  </a:lnTo>
                  <a:lnTo>
                    <a:pt x="150" y="61"/>
                  </a:lnTo>
                  <a:lnTo>
                    <a:pt x="152" y="61"/>
                  </a:lnTo>
                  <a:lnTo>
                    <a:pt x="154" y="61"/>
                  </a:lnTo>
                  <a:lnTo>
                    <a:pt x="154" y="59"/>
                  </a:lnTo>
                  <a:lnTo>
                    <a:pt x="156" y="59"/>
                  </a:lnTo>
                  <a:lnTo>
                    <a:pt x="156" y="57"/>
                  </a:lnTo>
                  <a:lnTo>
                    <a:pt x="158" y="57"/>
                  </a:lnTo>
                  <a:lnTo>
                    <a:pt x="156" y="55"/>
                  </a:lnTo>
                  <a:lnTo>
                    <a:pt x="158" y="55"/>
                  </a:lnTo>
                  <a:lnTo>
                    <a:pt x="160" y="55"/>
                  </a:lnTo>
                  <a:lnTo>
                    <a:pt x="162" y="55"/>
                  </a:lnTo>
                  <a:lnTo>
                    <a:pt x="162" y="54"/>
                  </a:lnTo>
                  <a:lnTo>
                    <a:pt x="164" y="54"/>
                  </a:lnTo>
                  <a:lnTo>
                    <a:pt x="166" y="52"/>
                  </a:lnTo>
                  <a:lnTo>
                    <a:pt x="167" y="46"/>
                  </a:lnTo>
                  <a:lnTo>
                    <a:pt x="167" y="44"/>
                  </a:lnTo>
                  <a:lnTo>
                    <a:pt x="167" y="42"/>
                  </a:lnTo>
                  <a:lnTo>
                    <a:pt x="169" y="42"/>
                  </a:lnTo>
                  <a:lnTo>
                    <a:pt x="167" y="40"/>
                  </a:lnTo>
                  <a:lnTo>
                    <a:pt x="166" y="40"/>
                  </a:lnTo>
                  <a:lnTo>
                    <a:pt x="166" y="38"/>
                  </a:lnTo>
                  <a:lnTo>
                    <a:pt x="164" y="38"/>
                  </a:lnTo>
                  <a:lnTo>
                    <a:pt x="164" y="36"/>
                  </a:lnTo>
                  <a:lnTo>
                    <a:pt x="164" y="34"/>
                  </a:lnTo>
                  <a:lnTo>
                    <a:pt x="164" y="32"/>
                  </a:lnTo>
                  <a:lnTo>
                    <a:pt x="162" y="32"/>
                  </a:lnTo>
                  <a:lnTo>
                    <a:pt x="162" y="31"/>
                  </a:lnTo>
                  <a:lnTo>
                    <a:pt x="160" y="29"/>
                  </a:lnTo>
                  <a:lnTo>
                    <a:pt x="162" y="27"/>
                  </a:lnTo>
                  <a:lnTo>
                    <a:pt x="162" y="25"/>
                  </a:lnTo>
                  <a:lnTo>
                    <a:pt x="162" y="23"/>
                  </a:lnTo>
                  <a:lnTo>
                    <a:pt x="162" y="21"/>
                  </a:lnTo>
                  <a:lnTo>
                    <a:pt x="164" y="19"/>
                  </a:lnTo>
                  <a:lnTo>
                    <a:pt x="164" y="17"/>
                  </a:lnTo>
                  <a:lnTo>
                    <a:pt x="166" y="17"/>
                  </a:lnTo>
                  <a:lnTo>
                    <a:pt x="167" y="17"/>
                  </a:lnTo>
                  <a:lnTo>
                    <a:pt x="167" y="15"/>
                  </a:lnTo>
                  <a:lnTo>
                    <a:pt x="167" y="13"/>
                  </a:lnTo>
                  <a:lnTo>
                    <a:pt x="167" y="11"/>
                  </a:lnTo>
                  <a:lnTo>
                    <a:pt x="169" y="11"/>
                  </a:lnTo>
                  <a:lnTo>
                    <a:pt x="171" y="9"/>
                  </a:lnTo>
                  <a:lnTo>
                    <a:pt x="173" y="9"/>
                  </a:lnTo>
                  <a:lnTo>
                    <a:pt x="173" y="8"/>
                  </a:lnTo>
                  <a:lnTo>
                    <a:pt x="175" y="8"/>
                  </a:lnTo>
                  <a:lnTo>
                    <a:pt x="175" y="6"/>
                  </a:lnTo>
                  <a:lnTo>
                    <a:pt x="177" y="4"/>
                  </a:lnTo>
                  <a:lnTo>
                    <a:pt x="177" y="2"/>
                  </a:lnTo>
                  <a:lnTo>
                    <a:pt x="177" y="0"/>
                  </a:lnTo>
                  <a:lnTo>
                    <a:pt x="179" y="0"/>
                  </a:lnTo>
                  <a:lnTo>
                    <a:pt x="179" y="2"/>
                  </a:lnTo>
                  <a:lnTo>
                    <a:pt x="181" y="2"/>
                  </a:lnTo>
                  <a:lnTo>
                    <a:pt x="183" y="4"/>
                  </a:lnTo>
                  <a:lnTo>
                    <a:pt x="185" y="4"/>
                  </a:lnTo>
                  <a:lnTo>
                    <a:pt x="185" y="6"/>
                  </a:lnTo>
                  <a:lnTo>
                    <a:pt x="189" y="6"/>
                  </a:lnTo>
                  <a:lnTo>
                    <a:pt x="191" y="6"/>
                  </a:lnTo>
                  <a:lnTo>
                    <a:pt x="192" y="8"/>
                  </a:lnTo>
                  <a:lnTo>
                    <a:pt x="192" y="9"/>
                  </a:lnTo>
                  <a:lnTo>
                    <a:pt x="194" y="9"/>
                  </a:lnTo>
                  <a:lnTo>
                    <a:pt x="196" y="9"/>
                  </a:lnTo>
                  <a:lnTo>
                    <a:pt x="198" y="9"/>
                  </a:lnTo>
                  <a:lnTo>
                    <a:pt x="204" y="9"/>
                  </a:lnTo>
                  <a:lnTo>
                    <a:pt x="204" y="11"/>
                  </a:lnTo>
                  <a:lnTo>
                    <a:pt x="206" y="11"/>
                  </a:lnTo>
                  <a:lnTo>
                    <a:pt x="212" y="15"/>
                  </a:lnTo>
                  <a:lnTo>
                    <a:pt x="214" y="15"/>
                  </a:lnTo>
                  <a:lnTo>
                    <a:pt x="215" y="15"/>
                  </a:lnTo>
                  <a:lnTo>
                    <a:pt x="215" y="17"/>
                  </a:lnTo>
                  <a:lnTo>
                    <a:pt x="217" y="17"/>
                  </a:lnTo>
                  <a:lnTo>
                    <a:pt x="219" y="17"/>
                  </a:lnTo>
                  <a:lnTo>
                    <a:pt x="221" y="17"/>
                  </a:lnTo>
                  <a:lnTo>
                    <a:pt x="223" y="17"/>
                  </a:lnTo>
                  <a:lnTo>
                    <a:pt x="223" y="19"/>
                  </a:lnTo>
                  <a:lnTo>
                    <a:pt x="225" y="19"/>
                  </a:lnTo>
                  <a:lnTo>
                    <a:pt x="227" y="19"/>
                  </a:lnTo>
                  <a:lnTo>
                    <a:pt x="229" y="19"/>
                  </a:lnTo>
                  <a:lnTo>
                    <a:pt x="231" y="21"/>
                  </a:lnTo>
                  <a:lnTo>
                    <a:pt x="229" y="23"/>
                  </a:lnTo>
                  <a:lnTo>
                    <a:pt x="229" y="25"/>
                  </a:lnTo>
                  <a:lnTo>
                    <a:pt x="229" y="27"/>
                  </a:lnTo>
                  <a:lnTo>
                    <a:pt x="231" y="27"/>
                  </a:lnTo>
                  <a:lnTo>
                    <a:pt x="231" y="29"/>
                  </a:lnTo>
                  <a:lnTo>
                    <a:pt x="231" y="31"/>
                  </a:lnTo>
                  <a:lnTo>
                    <a:pt x="231" y="32"/>
                  </a:lnTo>
                  <a:lnTo>
                    <a:pt x="231" y="34"/>
                  </a:lnTo>
                  <a:lnTo>
                    <a:pt x="233" y="34"/>
                  </a:lnTo>
                  <a:lnTo>
                    <a:pt x="233" y="36"/>
                  </a:lnTo>
                  <a:lnTo>
                    <a:pt x="231" y="38"/>
                  </a:lnTo>
                  <a:lnTo>
                    <a:pt x="233" y="38"/>
                  </a:lnTo>
                  <a:lnTo>
                    <a:pt x="233" y="40"/>
                  </a:lnTo>
                  <a:lnTo>
                    <a:pt x="235" y="40"/>
                  </a:lnTo>
                  <a:lnTo>
                    <a:pt x="235" y="42"/>
                  </a:lnTo>
                  <a:lnTo>
                    <a:pt x="237" y="44"/>
                  </a:lnTo>
                  <a:lnTo>
                    <a:pt x="239" y="44"/>
                  </a:lnTo>
                  <a:lnTo>
                    <a:pt x="242" y="46"/>
                  </a:lnTo>
                  <a:lnTo>
                    <a:pt x="246" y="46"/>
                  </a:lnTo>
                  <a:lnTo>
                    <a:pt x="246" y="48"/>
                  </a:lnTo>
                  <a:lnTo>
                    <a:pt x="248" y="48"/>
                  </a:lnTo>
                  <a:lnTo>
                    <a:pt x="248" y="50"/>
                  </a:lnTo>
                  <a:lnTo>
                    <a:pt x="250" y="50"/>
                  </a:lnTo>
                  <a:lnTo>
                    <a:pt x="252" y="50"/>
                  </a:lnTo>
                  <a:lnTo>
                    <a:pt x="254" y="50"/>
                  </a:lnTo>
                  <a:lnTo>
                    <a:pt x="256" y="50"/>
                  </a:lnTo>
                  <a:lnTo>
                    <a:pt x="260" y="50"/>
                  </a:lnTo>
                  <a:lnTo>
                    <a:pt x="262" y="50"/>
                  </a:lnTo>
                  <a:lnTo>
                    <a:pt x="263" y="48"/>
                  </a:lnTo>
                  <a:lnTo>
                    <a:pt x="265" y="48"/>
                  </a:lnTo>
                  <a:lnTo>
                    <a:pt x="265" y="46"/>
                  </a:lnTo>
                  <a:lnTo>
                    <a:pt x="267" y="46"/>
                  </a:lnTo>
                  <a:lnTo>
                    <a:pt x="269" y="46"/>
                  </a:lnTo>
                  <a:lnTo>
                    <a:pt x="271" y="46"/>
                  </a:lnTo>
                  <a:lnTo>
                    <a:pt x="273" y="44"/>
                  </a:lnTo>
                  <a:lnTo>
                    <a:pt x="275" y="44"/>
                  </a:lnTo>
                  <a:lnTo>
                    <a:pt x="277" y="44"/>
                  </a:lnTo>
                  <a:lnTo>
                    <a:pt x="279" y="42"/>
                  </a:lnTo>
                  <a:lnTo>
                    <a:pt x="281" y="42"/>
                  </a:lnTo>
                  <a:lnTo>
                    <a:pt x="285" y="44"/>
                  </a:lnTo>
                  <a:lnTo>
                    <a:pt x="287" y="44"/>
                  </a:lnTo>
                  <a:lnTo>
                    <a:pt x="288" y="44"/>
                  </a:lnTo>
                  <a:lnTo>
                    <a:pt x="290" y="44"/>
                  </a:lnTo>
                  <a:lnTo>
                    <a:pt x="292" y="44"/>
                  </a:lnTo>
                  <a:lnTo>
                    <a:pt x="292" y="46"/>
                  </a:lnTo>
                  <a:lnTo>
                    <a:pt x="294" y="46"/>
                  </a:lnTo>
                  <a:lnTo>
                    <a:pt x="298" y="46"/>
                  </a:lnTo>
                  <a:lnTo>
                    <a:pt x="300" y="46"/>
                  </a:lnTo>
                  <a:lnTo>
                    <a:pt x="302" y="46"/>
                  </a:lnTo>
                  <a:lnTo>
                    <a:pt x="304" y="46"/>
                  </a:lnTo>
                  <a:lnTo>
                    <a:pt x="306" y="48"/>
                  </a:lnTo>
                  <a:lnTo>
                    <a:pt x="306" y="50"/>
                  </a:lnTo>
                  <a:lnTo>
                    <a:pt x="308" y="50"/>
                  </a:lnTo>
                  <a:lnTo>
                    <a:pt x="308" y="52"/>
                  </a:lnTo>
                  <a:lnTo>
                    <a:pt x="310" y="52"/>
                  </a:lnTo>
                  <a:lnTo>
                    <a:pt x="310" y="54"/>
                  </a:lnTo>
                  <a:lnTo>
                    <a:pt x="311" y="54"/>
                  </a:lnTo>
                  <a:lnTo>
                    <a:pt x="313" y="54"/>
                  </a:lnTo>
                  <a:lnTo>
                    <a:pt x="319" y="54"/>
                  </a:lnTo>
                  <a:lnTo>
                    <a:pt x="319" y="55"/>
                  </a:lnTo>
                  <a:lnTo>
                    <a:pt x="321" y="55"/>
                  </a:lnTo>
                  <a:lnTo>
                    <a:pt x="323" y="55"/>
                  </a:lnTo>
                  <a:lnTo>
                    <a:pt x="321" y="57"/>
                  </a:lnTo>
                  <a:lnTo>
                    <a:pt x="321" y="59"/>
                  </a:lnTo>
                  <a:lnTo>
                    <a:pt x="323" y="59"/>
                  </a:lnTo>
                  <a:lnTo>
                    <a:pt x="323" y="61"/>
                  </a:lnTo>
                  <a:lnTo>
                    <a:pt x="321" y="61"/>
                  </a:lnTo>
                  <a:lnTo>
                    <a:pt x="323" y="61"/>
                  </a:lnTo>
                  <a:lnTo>
                    <a:pt x="323" y="63"/>
                  </a:lnTo>
                  <a:lnTo>
                    <a:pt x="325" y="65"/>
                  </a:lnTo>
                  <a:lnTo>
                    <a:pt x="327" y="65"/>
                  </a:lnTo>
                  <a:lnTo>
                    <a:pt x="327" y="67"/>
                  </a:lnTo>
                  <a:lnTo>
                    <a:pt x="329" y="67"/>
                  </a:lnTo>
                  <a:lnTo>
                    <a:pt x="331" y="69"/>
                  </a:lnTo>
                  <a:lnTo>
                    <a:pt x="331" y="71"/>
                  </a:lnTo>
                  <a:lnTo>
                    <a:pt x="333" y="71"/>
                  </a:lnTo>
                  <a:lnTo>
                    <a:pt x="335" y="71"/>
                  </a:lnTo>
                  <a:lnTo>
                    <a:pt x="336" y="71"/>
                  </a:lnTo>
                  <a:lnTo>
                    <a:pt x="338" y="69"/>
                  </a:lnTo>
                  <a:lnTo>
                    <a:pt x="338" y="71"/>
                  </a:lnTo>
                  <a:lnTo>
                    <a:pt x="340" y="71"/>
                  </a:lnTo>
                  <a:lnTo>
                    <a:pt x="342" y="69"/>
                  </a:lnTo>
                  <a:lnTo>
                    <a:pt x="344" y="71"/>
                  </a:lnTo>
                  <a:lnTo>
                    <a:pt x="346" y="71"/>
                  </a:lnTo>
                  <a:lnTo>
                    <a:pt x="346" y="73"/>
                  </a:lnTo>
                  <a:lnTo>
                    <a:pt x="350" y="73"/>
                  </a:lnTo>
                  <a:lnTo>
                    <a:pt x="352" y="73"/>
                  </a:lnTo>
                  <a:lnTo>
                    <a:pt x="354" y="73"/>
                  </a:lnTo>
                  <a:lnTo>
                    <a:pt x="358" y="75"/>
                  </a:lnTo>
                  <a:lnTo>
                    <a:pt x="359" y="75"/>
                  </a:lnTo>
                  <a:lnTo>
                    <a:pt x="359" y="73"/>
                  </a:lnTo>
                  <a:lnTo>
                    <a:pt x="361" y="73"/>
                  </a:lnTo>
                  <a:lnTo>
                    <a:pt x="363" y="75"/>
                  </a:lnTo>
                  <a:lnTo>
                    <a:pt x="365" y="75"/>
                  </a:lnTo>
                  <a:lnTo>
                    <a:pt x="367" y="75"/>
                  </a:lnTo>
                  <a:lnTo>
                    <a:pt x="369" y="73"/>
                  </a:lnTo>
                  <a:lnTo>
                    <a:pt x="373" y="71"/>
                  </a:lnTo>
                  <a:lnTo>
                    <a:pt x="375" y="71"/>
                  </a:lnTo>
                  <a:lnTo>
                    <a:pt x="375" y="69"/>
                  </a:lnTo>
                  <a:lnTo>
                    <a:pt x="377" y="69"/>
                  </a:lnTo>
                  <a:lnTo>
                    <a:pt x="379" y="71"/>
                  </a:lnTo>
                  <a:lnTo>
                    <a:pt x="379" y="69"/>
                  </a:lnTo>
                  <a:lnTo>
                    <a:pt x="381" y="69"/>
                  </a:lnTo>
                  <a:lnTo>
                    <a:pt x="386" y="69"/>
                  </a:lnTo>
                  <a:lnTo>
                    <a:pt x="388" y="67"/>
                  </a:lnTo>
                  <a:lnTo>
                    <a:pt x="394" y="65"/>
                  </a:lnTo>
                  <a:lnTo>
                    <a:pt x="396" y="65"/>
                  </a:lnTo>
                  <a:lnTo>
                    <a:pt x="398" y="67"/>
                  </a:lnTo>
                  <a:lnTo>
                    <a:pt x="400" y="65"/>
                  </a:lnTo>
                  <a:lnTo>
                    <a:pt x="402" y="65"/>
                  </a:lnTo>
                  <a:lnTo>
                    <a:pt x="402" y="63"/>
                  </a:lnTo>
                  <a:lnTo>
                    <a:pt x="404" y="63"/>
                  </a:lnTo>
                  <a:lnTo>
                    <a:pt x="404" y="61"/>
                  </a:lnTo>
                  <a:lnTo>
                    <a:pt x="406" y="59"/>
                  </a:lnTo>
                  <a:lnTo>
                    <a:pt x="406" y="57"/>
                  </a:lnTo>
                  <a:lnTo>
                    <a:pt x="409" y="55"/>
                  </a:lnTo>
                  <a:lnTo>
                    <a:pt x="411" y="54"/>
                  </a:lnTo>
                  <a:lnTo>
                    <a:pt x="415" y="52"/>
                  </a:lnTo>
                  <a:lnTo>
                    <a:pt x="417" y="50"/>
                  </a:lnTo>
                  <a:lnTo>
                    <a:pt x="419" y="50"/>
                  </a:lnTo>
                  <a:lnTo>
                    <a:pt x="421" y="48"/>
                  </a:lnTo>
                  <a:lnTo>
                    <a:pt x="423" y="48"/>
                  </a:lnTo>
                  <a:lnTo>
                    <a:pt x="425" y="48"/>
                  </a:lnTo>
                  <a:lnTo>
                    <a:pt x="427" y="48"/>
                  </a:lnTo>
                  <a:lnTo>
                    <a:pt x="429" y="48"/>
                  </a:lnTo>
                  <a:lnTo>
                    <a:pt x="431" y="48"/>
                  </a:lnTo>
                  <a:lnTo>
                    <a:pt x="434" y="50"/>
                  </a:lnTo>
                  <a:lnTo>
                    <a:pt x="434" y="52"/>
                  </a:lnTo>
                  <a:lnTo>
                    <a:pt x="438" y="54"/>
                  </a:lnTo>
                  <a:lnTo>
                    <a:pt x="440" y="55"/>
                  </a:lnTo>
                  <a:lnTo>
                    <a:pt x="440" y="57"/>
                  </a:lnTo>
                  <a:lnTo>
                    <a:pt x="442" y="57"/>
                  </a:lnTo>
                  <a:lnTo>
                    <a:pt x="444" y="55"/>
                  </a:lnTo>
                  <a:lnTo>
                    <a:pt x="446" y="57"/>
                  </a:lnTo>
                  <a:lnTo>
                    <a:pt x="452" y="54"/>
                  </a:lnTo>
                  <a:lnTo>
                    <a:pt x="454" y="54"/>
                  </a:lnTo>
                  <a:lnTo>
                    <a:pt x="455" y="54"/>
                  </a:lnTo>
                  <a:lnTo>
                    <a:pt x="459" y="55"/>
                  </a:lnTo>
                  <a:lnTo>
                    <a:pt x="461" y="57"/>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0" name="Freeform 159"/>
            <p:cNvSpPr>
              <a:spLocks noEditPoints="1"/>
            </p:cNvSpPr>
            <p:nvPr/>
          </p:nvSpPr>
          <p:spPr bwMode="auto">
            <a:xfrm>
              <a:off x="8691563" y="4302125"/>
              <a:ext cx="23813" cy="169863"/>
            </a:xfrm>
            <a:custGeom>
              <a:avLst/>
              <a:gdLst>
                <a:gd name="T0" fmla="*/ 3 w 15"/>
                <a:gd name="T1" fmla="*/ 107 h 107"/>
                <a:gd name="T2" fmla="*/ 3 w 15"/>
                <a:gd name="T3" fmla="*/ 107 h 107"/>
                <a:gd name="T4" fmla="*/ 3 w 15"/>
                <a:gd name="T5" fmla="*/ 107 h 107"/>
                <a:gd name="T6" fmla="*/ 3 w 15"/>
                <a:gd name="T7" fmla="*/ 106 h 107"/>
                <a:gd name="T8" fmla="*/ 5 w 15"/>
                <a:gd name="T9" fmla="*/ 106 h 107"/>
                <a:gd name="T10" fmla="*/ 5 w 15"/>
                <a:gd name="T11" fmla="*/ 106 h 107"/>
                <a:gd name="T12" fmla="*/ 5 w 15"/>
                <a:gd name="T13" fmla="*/ 107 h 107"/>
                <a:gd name="T14" fmla="*/ 11 w 15"/>
                <a:gd name="T15" fmla="*/ 94 h 107"/>
                <a:gd name="T16" fmla="*/ 11 w 15"/>
                <a:gd name="T17" fmla="*/ 94 h 107"/>
                <a:gd name="T18" fmla="*/ 9 w 15"/>
                <a:gd name="T19" fmla="*/ 92 h 107"/>
                <a:gd name="T20" fmla="*/ 9 w 15"/>
                <a:gd name="T21" fmla="*/ 92 h 107"/>
                <a:gd name="T22" fmla="*/ 11 w 15"/>
                <a:gd name="T23" fmla="*/ 92 h 107"/>
                <a:gd name="T24" fmla="*/ 11 w 15"/>
                <a:gd name="T25" fmla="*/ 92 h 107"/>
                <a:gd name="T26" fmla="*/ 11 w 15"/>
                <a:gd name="T27" fmla="*/ 92 h 107"/>
                <a:gd name="T28" fmla="*/ 11 w 15"/>
                <a:gd name="T29" fmla="*/ 94 h 107"/>
                <a:gd name="T30" fmla="*/ 13 w 15"/>
                <a:gd name="T31" fmla="*/ 90 h 107"/>
                <a:gd name="T32" fmla="*/ 13 w 15"/>
                <a:gd name="T33" fmla="*/ 90 h 107"/>
                <a:gd name="T34" fmla="*/ 13 w 15"/>
                <a:gd name="T35" fmla="*/ 90 h 107"/>
                <a:gd name="T36" fmla="*/ 13 w 15"/>
                <a:gd name="T37" fmla="*/ 90 h 107"/>
                <a:gd name="T38" fmla="*/ 11 w 15"/>
                <a:gd name="T39" fmla="*/ 90 h 107"/>
                <a:gd name="T40" fmla="*/ 11 w 15"/>
                <a:gd name="T41" fmla="*/ 90 h 107"/>
                <a:gd name="T42" fmla="*/ 11 w 15"/>
                <a:gd name="T43" fmla="*/ 90 h 107"/>
                <a:gd name="T44" fmla="*/ 13 w 15"/>
                <a:gd name="T45" fmla="*/ 88 h 107"/>
                <a:gd name="T46" fmla="*/ 13 w 15"/>
                <a:gd name="T47" fmla="*/ 88 h 107"/>
                <a:gd name="T48" fmla="*/ 13 w 15"/>
                <a:gd name="T49" fmla="*/ 88 h 107"/>
                <a:gd name="T50" fmla="*/ 13 w 15"/>
                <a:gd name="T51" fmla="*/ 88 h 107"/>
                <a:gd name="T52" fmla="*/ 13 w 15"/>
                <a:gd name="T53" fmla="*/ 88 h 107"/>
                <a:gd name="T54" fmla="*/ 13 w 15"/>
                <a:gd name="T55" fmla="*/ 90 h 107"/>
                <a:gd name="T56" fmla="*/ 11 w 15"/>
                <a:gd name="T57" fmla="*/ 71 h 107"/>
                <a:gd name="T58" fmla="*/ 11 w 15"/>
                <a:gd name="T59" fmla="*/ 71 h 107"/>
                <a:gd name="T60" fmla="*/ 11 w 15"/>
                <a:gd name="T61" fmla="*/ 69 h 107"/>
                <a:gd name="T62" fmla="*/ 11 w 15"/>
                <a:gd name="T63" fmla="*/ 71 h 107"/>
                <a:gd name="T64" fmla="*/ 11 w 15"/>
                <a:gd name="T65" fmla="*/ 71 h 107"/>
                <a:gd name="T66" fmla="*/ 13 w 15"/>
                <a:gd name="T67" fmla="*/ 65 h 107"/>
                <a:gd name="T68" fmla="*/ 15 w 15"/>
                <a:gd name="T69" fmla="*/ 54 h 107"/>
                <a:gd name="T70" fmla="*/ 15 w 15"/>
                <a:gd name="T71" fmla="*/ 54 h 107"/>
                <a:gd name="T72" fmla="*/ 15 w 15"/>
                <a:gd name="T73" fmla="*/ 50 h 107"/>
                <a:gd name="T74" fmla="*/ 13 w 15"/>
                <a:gd name="T75" fmla="*/ 50 h 107"/>
                <a:gd name="T76" fmla="*/ 15 w 15"/>
                <a:gd name="T77" fmla="*/ 50 h 107"/>
                <a:gd name="T78" fmla="*/ 13 w 15"/>
                <a:gd name="T79" fmla="*/ 42 h 107"/>
                <a:gd name="T80" fmla="*/ 13 w 15"/>
                <a:gd name="T81" fmla="*/ 42 h 107"/>
                <a:gd name="T82" fmla="*/ 13 w 15"/>
                <a:gd name="T83" fmla="*/ 40 h 107"/>
                <a:gd name="T84" fmla="*/ 13 w 15"/>
                <a:gd name="T85" fmla="*/ 40 h 107"/>
                <a:gd name="T86" fmla="*/ 13 w 15"/>
                <a:gd name="T87" fmla="*/ 40 h 107"/>
                <a:gd name="T88" fmla="*/ 13 w 15"/>
                <a:gd name="T89" fmla="*/ 42 h 107"/>
                <a:gd name="T90" fmla="*/ 11 w 15"/>
                <a:gd name="T91" fmla="*/ 31 h 107"/>
                <a:gd name="T92" fmla="*/ 11 w 15"/>
                <a:gd name="T93" fmla="*/ 29 h 107"/>
                <a:gd name="T94" fmla="*/ 11 w 15"/>
                <a:gd name="T95" fmla="*/ 31 h 107"/>
                <a:gd name="T96" fmla="*/ 11 w 15"/>
                <a:gd name="T97" fmla="*/ 31 h 107"/>
                <a:gd name="T98" fmla="*/ 7 w 15"/>
                <a:gd name="T99" fmla="*/ 15 h 107"/>
                <a:gd name="T100" fmla="*/ 7 w 15"/>
                <a:gd name="T101" fmla="*/ 15 h 107"/>
                <a:gd name="T102" fmla="*/ 7 w 15"/>
                <a:gd name="T103" fmla="*/ 15 h 107"/>
                <a:gd name="T104" fmla="*/ 5 w 15"/>
                <a:gd name="T105" fmla="*/ 10 h 107"/>
                <a:gd name="T106" fmla="*/ 5 w 15"/>
                <a:gd name="T107" fmla="*/ 8 h 107"/>
                <a:gd name="T108" fmla="*/ 5 w 15"/>
                <a:gd name="T109" fmla="*/ 10 h 107"/>
                <a:gd name="T110" fmla="*/ 5 w 15"/>
                <a:gd name="T111" fmla="*/ 10 h 107"/>
                <a:gd name="T112" fmla="*/ 3 w 15"/>
                <a:gd name="T113" fmla="*/ 8 h 107"/>
                <a:gd name="T114" fmla="*/ 5 w 15"/>
                <a:gd name="T115" fmla="*/ 8 h 107"/>
                <a:gd name="T116" fmla="*/ 0 w 15"/>
                <a:gd name="T117" fmla="*/ 0 h 107"/>
                <a:gd name="T118" fmla="*/ 0 w 15"/>
                <a:gd name="T119" fmla="*/ 0 h 107"/>
                <a:gd name="T120" fmla="*/ 0 w 15"/>
                <a:gd name="T121"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 h="107">
                  <a:moveTo>
                    <a:pt x="3" y="107"/>
                  </a:moveTo>
                  <a:lnTo>
                    <a:pt x="3" y="107"/>
                  </a:lnTo>
                  <a:lnTo>
                    <a:pt x="3" y="107"/>
                  </a:lnTo>
                  <a:lnTo>
                    <a:pt x="3" y="107"/>
                  </a:lnTo>
                  <a:lnTo>
                    <a:pt x="3" y="107"/>
                  </a:lnTo>
                  <a:lnTo>
                    <a:pt x="3" y="107"/>
                  </a:lnTo>
                  <a:lnTo>
                    <a:pt x="3" y="107"/>
                  </a:lnTo>
                  <a:lnTo>
                    <a:pt x="3" y="107"/>
                  </a:lnTo>
                  <a:lnTo>
                    <a:pt x="3" y="107"/>
                  </a:lnTo>
                  <a:lnTo>
                    <a:pt x="3" y="107"/>
                  </a:lnTo>
                  <a:lnTo>
                    <a:pt x="3" y="106"/>
                  </a:lnTo>
                  <a:lnTo>
                    <a:pt x="3" y="106"/>
                  </a:lnTo>
                  <a:lnTo>
                    <a:pt x="3" y="106"/>
                  </a:lnTo>
                  <a:lnTo>
                    <a:pt x="5" y="106"/>
                  </a:lnTo>
                  <a:lnTo>
                    <a:pt x="5" y="106"/>
                  </a:lnTo>
                  <a:lnTo>
                    <a:pt x="5" y="106"/>
                  </a:lnTo>
                  <a:lnTo>
                    <a:pt x="5" y="106"/>
                  </a:lnTo>
                  <a:lnTo>
                    <a:pt x="5" y="106"/>
                  </a:lnTo>
                  <a:lnTo>
                    <a:pt x="5" y="107"/>
                  </a:lnTo>
                  <a:lnTo>
                    <a:pt x="5" y="107"/>
                  </a:lnTo>
                  <a:lnTo>
                    <a:pt x="5" y="107"/>
                  </a:lnTo>
                  <a:lnTo>
                    <a:pt x="5" y="107"/>
                  </a:lnTo>
                  <a:lnTo>
                    <a:pt x="3" y="107"/>
                  </a:lnTo>
                  <a:close/>
                  <a:moveTo>
                    <a:pt x="11" y="94"/>
                  </a:moveTo>
                  <a:lnTo>
                    <a:pt x="11" y="94"/>
                  </a:lnTo>
                  <a:lnTo>
                    <a:pt x="11" y="94"/>
                  </a:lnTo>
                  <a:lnTo>
                    <a:pt x="11" y="94"/>
                  </a:lnTo>
                  <a:lnTo>
                    <a:pt x="9" y="94"/>
                  </a:lnTo>
                  <a:lnTo>
                    <a:pt x="9" y="92"/>
                  </a:lnTo>
                  <a:lnTo>
                    <a:pt x="9" y="92"/>
                  </a:lnTo>
                  <a:lnTo>
                    <a:pt x="9" y="92"/>
                  </a:lnTo>
                  <a:lnTo>
                    <a:pt x="9" y="92"/>
                  </a:lnTo>
                  <a:lnTo>
                    <a:pt x="9" y="92"/>
                  </a:lnTo>
                  <a:lnTo>
                    <a:pt x="11" y="92"/>
                  </a:lnTo>
                  <a:lnTo>
                    <a:pt x="11" y="92"/>
                  </a:lnTo>
                  <a:lnTo>
                    <a:pt x="11" y="92"/>
                  </a:lnTo>
                  <a:lnTo>
                    <a:pt x="11" y="92"/>
                  </a:lnTo>
                  <a:lnTo>
                    <a:pt x="11" y="92"/>
                  </a:lnTo>
                  <a:lnTo>
                    <a:pt x="11" y="92"/>
                  </a:lnTo>
                  <a:lnTo>
                    <a:pt x="11" y="92"/>
                  </a:lnTo>
                  <a:lnTo>
                    <a:pt x="11" y="92"/>
                  </a:lnTo>
                  <a:lnTo>
                    <a:pt x="11" y="92"/>
                  </a:lnTo>
                  <a:lnTo>
                    <a:pt x="11" y="92"/>
                  </a:lnTo>
                  <a:lnTo>
                    <a:pt x="11" y="94"/>
                  </a:lnTo>
                  <a:lnTo>
                    <a:pt x="11" y="94"/>
                  </a:lnTo>
                  <a:close/>
                  <a:moveTo>
                    <a:pt x="13" y="90"/>
                  </a:moveTo>
                  <a:lnTo>
                    <a:pt x="13" y="90"/>
                  </a:lnTo>
                  <a:lnTo>
                    <a:pt x="13" y="90"/>
                  </a:lnTo>
                  <a:lnTo>
                    <a:pt x="13" y="90"/>
                  </a:lnTo>
                  <a:lnTo>
                    <a:pt x="13" y="90"/>
                  </a:lnTo>
                  <a:lnTo>
                    <a:pt x="13" y="90"/>
                  </a:lnTo>
                  <a:lnTo>
                    <a:pt x="13" y="90"/>
                  </a:lnTo>
                  <a:lnTo>
                    <a:pt x="13" y="90"/>
                  </a:lnTo>
                  <a:lnTo>
                    <a:pt x="13" y="90"/>
                  </a:lnTo>
                  <a:lnTo>
                    <a:pt x="13" y="90"/>
                  </a:lnTo>
                  <a:lnTo>
                    <a:pt x="13" y="90"/>
                  </a:lnTo>
                  <a:lnTo>
                    <a:pt x="13" y="90"/>
                  </a:lnTo>
                  <a:lnTo>
                    <a:pt x="11" y="90"/>
                  </a:lnTo>
                  <a:lnTo>
                    <a:pt x="11" y="90"/>
                  </a:lnTo>
                  <a:lnTo>
                    <a:pt x="11" y="90"/>
                  </a:lnTo>
                  <a:lnTo>
                    <a:pt x="11" y="90"/>
                  </a:lnTo>
                  <a:lnTo>
                    <a:pt x="11" y="90"/>
                  </a:lnTo>
                  <a:lnTo>
                    <a:pt x="11" y="90"/>
                  </a:lnTo>
                  <a:lnTo>
                    <a:pt x="11" y="90"/>
                  </a:lnTo>
                  <a:lnTo>
                    <a:pt x="11" y="90"/>
                  </a:lnTo>
                  <a:lnTo>
                    <a:pt x="11" y="90"/>
                  </a:lnTo>
                  <a:lnTo>
                    <a:pt x="11" y="88"/>
                  </a:lnTo>
                  <a:lnTo>
                    <a:pt x="11" y="88"/>
                  </a:lnTo>
                  <a:lnTo>
                    <a:pt x="13" y="88"/>
                  </a:lnTo>
                  <a:lnTo>
                    <a:pt x="13" y="88"/>
                  </a:lnTo>
                  <a:lnTo>
                    <a:pt x="13" y="88"/>
                  </a:lnTo>
                  <a:lnTo>
                    <a:pt x="13" y="88"/>
                  </a:lnTo>
                  <a:lnTo>
                    <a:pt x="13" y="88"/>
                  </a:lnTo>
                  <a:lnTo>
                    <a:pt x="13" y="88"/>
                  </a:lnTo>
                  <a:lnTo>
                    <a:pt x="13" y="88"/>
                  </a:lnTo>
                  <a:lnTo>
                    <a:pt x="13" y="88"/>
                  </a:lnTo>
                  <a:lnTo>
                    <a:pt x="13" y="88"/>
                  </a:lnTo>
                  <a:lnTo>
                    <a:pt x="13" y="88"/>
                  </a:lnTo>
                  <a:lnTo>
                    <a:pt x="13" y="88"/>
                  </a:lnTo>
                  <a:lnTo>
                    <a:pt x="13" y="88"/>
                  </a:lnTo>
                  <a:lnTo>
                    <a:pt x="13" y="88"/>
                  </a:lnTo>
                  <a:lnTo>
                    <a:pt x="13" y="90"/>
                  </a:lnTo>
                  <a:lnTo>
                    <a:pt x="13" y="90"/>
                  </a:lnTo>
                  <a:lnTo>
                    <a:pt x="13" y="90"/>
                  </a:lnTo>
                  <a:close/>
                  <a:moveTo>
                    <a:pt x="11" y="71"/>
                  </a:moveTo>
                  <a:lnTo>
                    <a:pt x="11" y="71"/>
                  </a:lnTo>
                  <a:lnTo>
                    <a:pt x="11" y="71"/>
                  </a:lnTo>
                  <a:lnTo>
                    <a:pt x="11" y="71"/>
                  </a:lnTo>
                  <a:lnTo>
                    <a:pt x="11" y="71"/>
                  </a:lnTo>
                  <a:lnTo>
                    <a:pt x="11" y="71"/>
                  </a:lnTo>
                  <a:lnTo>
                    <a:pt x="11" y="69"/>
                  </a:lnTo>
                  <a:lnTo>
                    <a:pt x="11" y="69"/>
                  </a:lnTo>
                  <a:lnTo>
                    <a:pt x="11" y="69"/>
                  </a:lnTo>
                  <a:lnTo>
                    <a:pt x="11" y="69"/>
                  </a:lnTo>
                  <a:lnTo>
                    <a:pt x="11" y="69"/>
                  </a:lnTo>
                  <a:lnTo>
                    <a:pt x="11" y="71"/>
                  </a:lnTo>
                  <a:lnTo>
                    <a:pt x="11" y="71"/>
                  </a:lnTo>
                  <a:lnTo>
                    <a:pt x="11" y="71"/>
                  </a:lnTo>
                  <a:lnTo>
                    <a:pt x="11" y="71"/>
                  </a:lnTo>
                  <a:close/>
                  <a:moveTo>
                    <a:pt x="13" y="65"/>
                  </a:moveTo>
                  <a:lnTo>
                    <a:pt x="13" y="65"/>
                  </a:lnTo>
                  <a:lnTo>
                    <a:pt x="13" y="65"/>
                  </a:lnTo>
                  <a:lnTo>
                    <a:pt x="13" y="65"/>
                  </a:lnTo>
                  <a:lnTo>
                    <a:pt x="13" y="65"/>
                  </a:lnTo>
                  <a:close/>
                  <a:moveTo>
                    <a:pt x="15" y="54"/>
                  </a:moveTo>
                  <a:lnTo>
                    <a:pt x="15" y="56"/>
                  </a:lnTo>
                  <a:lnTo>
                    <a:pt x="13" y="54"/>
                  </a:lnTo>
                  <a:lnTo>
                    <a:pt x="15" y="54"/>
                  </a:lnTo>
                  <a:lnTo>
                    <a:pt x="15" y="54"/>
                  </a:lnTo>
                  <a:close/>
                  <a:moveTo>
                    <a:pt x="15" y="50"/>
                  </a:moveTo>
                  <a:lnTo>
                    <a:pt x="15" y="50"/>
                  </a:lnTo>
                  <a:lnTo>
                    <a:pt x="13" y="50"/>
                  </a:lnTo>
                  <a:lnTo>
                    <a:pt x="13" y="50"/>
                  </a:lnTo>
                  <a:lnTo>
                    <a:pt x="13" y="50"/>
                  </a:lnTo>
                  <a:lnTo>
                    <a:pt x="15" y="50"/>
                  </a:lnTo>
                  <a:lnTo>
                    <a:pt x="15" y="50"/>
                  </a:lnTo>
                  <a:lnTo>
                    <a:pt x="15" y="50"/>
                  </a:lnTo>
                  <a:lnTo>
                    <a:pt x="15" y="50"/>
                  </a:lnTo>
                  <a:close/>
                  <a:moveTo>
                    <a:pt x="13" y="42"/>
                  </a:moveTo>
                  <a:lnTo>
                    <a:pt x="13" y="42"/>
                  </a:lnTo>
                  <a:lnTo>
                    <a:pt x="11" y="42"/>
                  </a:lnTo>
                  <a:lnTo>
                    <a:pt x="11" y="42"/>
                  </a:lnTo>
                  <a:lnTo>
                    <a:pt x="13" y="42"/>
                  </a:lnTo>
                  <a:lnTo>
                    <a:pt x="13" y="40"/>
                  </a:lnTo>
                  <a:lnTo>
                    <a:pt x="13" y="40"/>
                  </a:lnTo>
                  <a:lnTo>
                    <a:pt x="13" y="40"/>
                  </a:lnTo>
                  <a:lnTo>
                    <a:pt x="13" y="40"/>
                  </a:lnTo>
                  <a:lnTo>
                    <a:pt x="13" y="40"/>
                  </a:lnTo>
                  <a:lnTo>
                    <a:pt x="13" y="40"/>
                  </a:lnTo>
                  <a:lnTo>
                    <a:pt x="13" y="40"/>
                  </a:lnTo>
                  <a:lnTo>
                    <a:pt x="13" y="40"/>
                  </a:lnTo>
                  <a:lnTo>
                    <a:pt x="13" y="40"/>
                  </a:lnTo>
                  <a:lnTo>
                    <a:pt x="13" y="40"/>
                  </a:lnTo>
                  <a:lnTo>
                    <a:pt x="13" y="40"/>
                  </a:lnTo>
                  <a:lnTo>
                    <a:pt x="13" y="42"/>
                  </a:lnTo>
                  <a:close/>
                  <a:moveTo>
                    <a:pt x="11" y="31"/>
                  </a:moveTo>
                  <a:lnTo>
                    <a:pt x="11" y="31"/>
                  </a:lnTo>
                  <a:lnTo>
                    <a:pt x="11" y="31"/>
                  </a:lnTo>
                  <a:lnTo>
                    <a:pt x="11" y="31"/>
                  </a:lnTo>
                  <a:lnTo>
                    <a:pt x="11" y="29"/>
                  </a:lnTo>
                  <a:lnTo>
                    <a:pt x="11" y="29"/>
                  </a:lnTo>
                  <a:lnTo>
                    <a:pt x="11" y="29"/>
                  </a:lnTo>
                  <a:lnTo>
                    <a:pt x="11" y="29"/>
                  </a:lnTo>
                  <a:lnTo>
                    <a:pt x="11" y="31"/>
                  </a:lnTo>
                  <a:lnTo>
                    <a:pt x="11" y="31"/>
                  </a:lnTo>
                  <a:lnTo>
                    <a:pt x="11" y="31"/>
                  </a:lnTo>
                  <a:lnTo>
                    <a:pt x="11" y="31"/>
                  </a:lnTo>
                  <a:lnTo>
                    <a:pt x="11" y="31"/>
                  </a:lnTo>
                  <a:close/>
                  <a:moveTo>
                    <a:pt x="7" y="15"/>
                  </a:moveTo>
                  <a:lnTo>
                    <a:pt x="7" y="15"/>
                  </a:lnTo>
                  <a:lnTo>
                    <a:pt x="7" y="15"/>
                  </a:lnTo>
                  <a:lnTo>
                    <a:pt x="7" y="15"/>
                  </a:lnTo>
                  <a:lnTo>
                    <a:pt x="7" y="15"/>
                  </a:lnTo>
                  <a:lnTo>
                    <a:pt x="7" y="15"/>
                  </a:lnTo>
                  <a:lnTo>
                    <a:pt x="7" y="15"/>
                  </a:lnTo>
                  <a:lnTo>
                    <a:pt x="7" y="15"/>
                  </a:lnTo>
                  <a:lnTo>
                    <a:pt x="7" y="15"/>
                  </a:lnTo>
                  <a:close/>
                  <a:moveTo>
                    <a:pt x="5" y="8"/>
                  </a:moveTo>
                  <a:lnTo>
                    <a:pt x="5" y="10"/>
                  </a:lnTo>
                  <a:lnTo>
                    <a:pt x="5" y="10"/>
                  </a:lnTo>
                  <a:lnTo>
                    <a:pt x="5" y="10"/>
                  </a:lnTo>
                  <a:lnTo>
                    <a:pt x="5" y="8"/>
                  </a:lnTo>
                  <a:lnTo>
                    <a:pt x="5" y="10"/>
                  </a:lnTo>
                  <a:lnTo>
                    <a:pt x="5" y="10"/>
                  </a:lnTo>
                  <a:lnTo>
                    <a:pt x="5" y="10"/>
                  </a:lnTo>
                  <a:lnTo>
                    <a:pt x="5" y="10"/>
                  </a:lnTo>
                  <a:lnTo>
                    <a:pt x="5" y="10"/>
                  </a:lnTo>
                  <a:lnTo>
                    <a:pt x="5" y="10"/>
                  </a:lnTo>
                  <a:lnTo>
                    <a:pt x="3" y="10"/>
                  </a:lnTo>
                  <a:lnTo>
                    <a:pt x="3" y="10"/>
                  </a:lnTo>
                  <a:lnTo>
                    <a:pt x="3" y="8"/>
                  </a:lnTo>
                  <a:lnTo>
                    <a:pt x="5" y="8"/>
                  </a:lnTo>
                  <a:lnTo>
                    <a:pt x="5" y="8"/>
                  </a:lnTo>
                  <a:lnTo>
                    <a:pt x="5" y="8"/>
                  </a:lnTo>
                  <a:close/>
                  <a:moveTo>
                    <a:pt x="0" y="0"/>
                  </a:moveTo>
                  <a:lnTo>
                    <a:pt x="0" y="0"/>
                  </a:lnTo>
                  <a:lnTo>
                    <a:pt x="0" y="0"/>
                  </a:ln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1" name="Freeform 160"/>
            <p:cNvSpPr>
              <a:spLocks noEditPoints="1"/>
            </p:cNvSpPr>
            <p:nvPr/>
          </p:nvSpPr>
          <p:spPr bwMode="auto">
            <a:xfrm>
              <a:off x="5792788" y="5097463"/>
              <a:ext cx="268288" cy="438150"/>
            </a:xfrm>
            <a:custGeom>
              <a:avLst/>
              <a:gdLst>
                <a:gd name="T0" fmla="*/ 155 w 169"/>
                <a:gd name="T1" fmla="*/ 98 h 276"/>
                <a:gd name="T2" fmla="*/ 167 w 169"/>
                <a:gd name="T3" fmla="*/ 4 h 276"/>
                <a:gd name="T4" fmla="*/ 165 w 169"/>
                <a:gd name="T5" fmla="*/ 12 h 276"/>
                <a:gd name="T6" fmla="*/ 163 w 169"/>
                <a:gd name="T7" fmla="*/ 23 h 276"/>
                <a:gd name="T8" fmla="*/ 165 w 169"/>
                <a:gd name="T9" fmla="*/ 31 h 276"/>
                <a:gd name="T10" fmla="*/ 163 w 169"/>
                <a:gd name="T11" fmla="*/ 42 h 276"/>
                <a:gd name="T12" fmla="*/ 165 w 169"/>
                <a:gd name="T13" fmla="*/ 56 h 276"/>
                <a:gd name="T14" fmla="*/ 167 w 169"/>
                <a:gd name="T15" fmla="*/ 67 h 276"/>
                <a:gd name="T16" fmla="*/ 165 w 169"/>
                <a:gd name="T17" fmla="*/ 77 h 276"/>
                <a:gd name="T18" fmla="*/ 159 w 169"/>
                <a:gd name="T19" fmla="*/ 90 h 276"/>
                <a:gd name="T20" fmla="*/ 149 w 169"/>
                <a:gd name="T21" fmla="*/ 102 h 276"/>
                <a:gd name="T22" fmla="*/ 134 w 169"/>
                <a:gd name="T23" fmla="*/ 109 h 276"/>
                <a:gd name="T24" fmla="*/ 119 w 169"/>
                <a:gd name="T25" fmla="*/ 115 h 276"/>
                <a:gd name="T26" fmla="*/ 109 w 169"/>
                <a:gd name="T27" fmla="*/ 125 h 276"/>
                <a:gd name="T28" fmla="*/ 103 w 169"/>
                <a:gd name="T29" fmla="*/ 131 h 276"/>
                <a:gd name="T30" fmla="*/ 96 w 169"/>
                <a:gd name="T31" fmla="*/ 140 h 276"/>
                <a:gd name="T32" fmla="*/ 84 w 169"/>
                <a:gd name="T33" fmla="*/ 146 h 276"/>
                <a:gd name="T34" fmla="*/ 71 w 169"/>
                <a:gd name="T35" fmla="*/ 152 h 276"/>
                <a:gd name="T36" fmla="*/ 73 w 169"/>
                <a:gd name="T37" fmla="*/ 163 h 276"/>
                <a:gd name="T38" fmla="*/ 76 w 169"/>
                <a:gd name="T39" fmla="*/ 169 h 276"/>
                <a:gd name="T40" fmla="*/ 76 w 169"/>
                <a:gd name="T41" fmla="*/ 179 h 276"/>
                <a:gd name="T42" fmla="*/ 80 w 169"/>
                <a:gd name="T43" fmla="*/ 190 h 276"/>
                <a:gd name="T44" fmla="*/ 84 w 169"/>
                <a:gd name="T45" fmla="*/ 198 h 276"/>
                <a:gd name="T46" fmla="*/ 84 w 169"/>
                <a:gd name="T47" fmla="*/ 209 h 276"/>
                <a:gd name="T48" fmla="*/ 82 w 169"/>
                <a:gd name="T49" fmla="*/ 227 h 276"/>
                <a:gd name="T50" fmla="*/ 73 w 169"/>
                <a:gd name="T51" fmla="*/ 240 h 276"/>
                <a:gd name="T52" fmla="*/ 49 w 169"/>
                <a:gd name="T53" fmla="*/ 248 h 276"/>
                <a:gd name="T54" fmla="*/ 38 w 169"/>
                <a:gd name="T55" fmla="*/ 261 h 276"/>
                <a:gd name="T56" fmla="*/ 44 w 169"/>
                <a:gd name="T57" fmla="*/ 271 h 276"/>
                <a:gd name="T58" fmla="*/ 30 w 169"/>
                <a:gd name="T59" fmla="*/ 276 h 276"/>
                <a:gd name="T60" fmla="*/ 26 w 169"/>
                <a:gd name="T61" fmla="*/ 257 h 276"/>
                <a:gd name="T62" fmla="*/ 26 w 169"/>
                <a:gd name="T63" fmla="*/ 232 h 276"/>
                <a:gd name="T64" fmla="*/ 21 w 169"/>
                <a:gd name="T65" fmla="*/ 211 h 276"/>
                <a:gd name="T66" fmla="*/ 26 w 169"/>
                <a:gd name="T67" fmla="*/ 190 h 276"/>
                <a:gd name="T68" fmla="*/ 36 w 169"/>
                <a:gd name="T69" fmla="*/ 175 h 276"/>
                <a:gd name="T70" fmla="*/ 44 w 169"/>
                <a:gd name="T71" fmla="*/ 159 h 276"/>
                <a:gd name="T72" fmla="*/ 40 w 169"/>
                <a:gd name="T73" fmla="*/ 148 h 276"/>
                <a:gd name="T74" fmla="*/ 44 w 169"/>
                <a:gd name="T75" fmla="*/ 131 h 276"/>
                <a:gd name="T76" fmla="*/ 44 w 169"/>
                <a:gd name="T77" fmla="*/ 115 h 276"/>
                <a:gd name="T78" fmla="*/ 44 w 169"/>
                <a:gd name="T79" fmla="*/ 104 h 276"/>
                <a:gd name="T80" fmla="*/ 26 w 169"/>
                <a:gd name="T81" fmla="*/ 96 h 276"/>
                <a:gd name="T82" fmla="*/ 11 w 169"/>
                <a:gd name="T83" fmla="*/ 92 h 276"/>
                <a:gd name="T84" fmla="*/ 1 w 169"/>
                <a:gd name="T85" fmla="*/ 79 h 276"/>
                <a:gd name="T86" fmla="*/ 17 w 169"/>
                <a:gd name="T87" fmla="*/ 69 h 276"/>
                <a:gd name="T88" fmla="*/ 38 w 169"/>
                <a:gd name="T89" fmla="*/ 61 h 276"/>
                <a:gd name="T90" fmla="*/ 53 w 169"/>
                <a:gd name="T91" fmla="*/ 67 h 276"/>
                <a:gd name="T92" fmla="*/ 69 w 169"/>
                <a:gd name="T93" fmla="*/ 69 h 276"/>
                <a:gd name="T94" fmla="*/ 65 w 169"/>
                <a:gd name="T95" fmla="*/ 88 h 276"/>
                <a:gd name="T96" fmla="*/ 74 w 169"/>
                <a:gd name="T97" fmla="*/ 102 h 276"/>
                <a:gd name="T98" fmla="*/ 82 w 169"/>
                <a:gd name="T99" fmla="*/ 108 h 276"/>
                <a:gd name="T100" fmla="*/ 82 w 169"/>
                <a:gd name="T101" fmla="*/ 94 h 276"/>
                <a:gd name="T102" fmla="*/ 90 w 169"/>
                <a:gd name="T103" fmla="*/ 84 h 276"/>
                <a:gd name="T104" fmla="*/ 86 w 169"/>
                <a:gd name="T105" fmla="*/ 63 h 276"/>
                <a:gd name="T106" fmla="*/ 73 w 169"/>
                <a:gd name="T107" fmla="*/ 46 h 276"/>
                <a:gd name="T108" fmla="*/ 73 w 169"/>
                <a:gd name="T109" fmla="*/ 29 h 276"/>
                <a:gd name="T110" fmla="*/ 84 w 169"/>
                <a:gd name="T111" fmla="*/ 19 h 276"/>
                <a:gd name="T112" fmla="*/ 97 w 169"/>
                <a:gd name="T113" fmla="*/ 21 h 276"/>
                <a:gd name="T114" fmla="*/ 115 w 169"/>
                <a:gd name="T115" fmla="*/ 21 h 276"/>
                <a:gd name="T116" fmla="*/ 130 w 169"/>
                <a:gd name="T117" fmla="*/ 15 h 276"/>
                <a:gd name="T118" fmla="*/ 153 w 169"/>
                <a:gd name="T119" fmla="*/ 8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9" h="276">
                  <a:moveTo>
                    <a:pt x="44" y="261"/>
                  </a:moveTo>
                  <a:lnTo>
                    <a:pt x="44" y="263"/>
                  </a:lnTo>
                  <a:lnTo>
                    <a:pt x="42" y="263"/>
                  </a:lnTo>
                  <a:lnTo>
                    <a:pt x="44" y="261"/>
                  </a:lnTo>
                  <a:close/>
                  <a:moveTo>
                    <a:pt x="84" y="188"/>
                  </a:moveTo>
                  <a:lnTo>
                    <a:pt x="82" y="188"/>
                  </a:lnTo>
                  <a:lnTo>
                    <a:pt x="84" y="186"/>
                  </a:lnTo>
                  <a:lnTo>
                    <a:pt x="84" y="184"/>
                  </a:lnTo>
                  <a:lnTo>
                    <a:pt x="84" y="186"/>
                  </a:lnTo>
                  <a:lnTo>
                    <a:pt x="84" y="188"/>
                  </a:lnTo>
                  <a:close/>
                  <a:moveTo>
                    <a:pt x="155" y="98"/>
                  </a:moveTo>
                  <a:lnTo>
                    <a:pt x="153" y="98"/>
                  </a:lnTo>
                  <a:lnTo>
                    <a:pt x="153" y="96"/>
                  </a:lnTo>
                  <a:lnTo>
                    <a:pt x="155" y="96"/>
                  </a:lnTo>
                  <a:lnTo>
                    <a:pt x="155" y="98"/>
                  </a:lnTo>
                  <a:close/>
                  <a:moveTo>
                    <a:pt x="163" y="2"/>
                  </a:moveTo>
                  <a:lnTo>
                    <a:pt x="165" y="0"/>
                  </a:lnTo>
                  <a:lnTo>
                    <a:pt x="165" y="2"/>
                  </a:lnTo>
                  <a:lnTo>
                    <a:pt x="163" y="2"/>
                  </a:lnTo>
                  <a:lnTo>
                    <a:pt x="165" y="2"/>
                  </a:lnTo>
                  <a:lnTo>
                    <a:pt x="165" y="4"/>
                  </a:lnTo>
                  <a:lnTo>
                    <a:pt x="167" y="4"/>
                  </a:lnTo>
                  <a:lnTo>
                    <a:pt x="165" y="4"/>
                  </a:lnTo>
                  <a:lnTo>
                    <a:pt x="163" y="6"/>
                  </a:lnTo>
                  <a:lnTo>
                    <a:pt x="165" y="6"/>
                  </a:lnTo>
                  <a:lnTo>
                    <a:pt x="165" y="8"/>
                  </a:lnTo>
                  <a:lnTo>
                    <a:pt x="163" y="8"/>
                  </a:lnTo>
                  <a:lnTo>
                    <a:pt x="165" y="10"/>
                  </a:lnTo>
                  <a:lnTo>
                    <a:pt x="163" y="10"/>
                  </a:lnTo>
                  <a:lnTo>
                    <a:pt x="165" y="10"/>
                  </a:lnTo>
                  <a:lnTo>
                    <a:pt x="165" y="12"/>
                  </a:lnTo>
                  <a:lnTo>
                    <a:pt x="163" y="12"/>
                  </a:lnTo>
                  <a:lnTo>
                    <a:pt x="165" y="12"/>
                  </a:lnTo>
                  <a:lnTo>
                    <a:pt x="163" y="12"/>
                  </a:lnTo>
                  <a:lnTo>
                    <a:pt x="163" y="13"/>
                  </a:lnTo>
                  <a:lnTo>
                    <a:pt x="161" y="13"/>
                  </a:lnTo>
                  <a:lnTo>
                    <a:pt x="161" y="15"/>
                  </a:lnTo>
                  <a:lnTo>
                    <a:pt x="163" y="15"/>
                  </a:lnTo>
                  <a:lnTo>
                    <a:pt x="163" y="17"/>
                  </a:lnTo>
                  <a:lnTo>
                    <a:pt x="163" y="19"/>
                  </a:lnTo>
                  <a:lnTo>
                    <a:pt x="163" y="21"/>
                  </a:lnTo>
                  <a:lnTo>
                    <a:pt x="163" y="23"/>
                  </a:lnTo>
                  <a:lnTo>
                    <a:pt x="165" y="23"/>
                  </a:lnTo>
                  <a:lnTo>
                    <a:pt x="163" y="23"/>
                  </a:lnTo>
                  <a:lnTo>
                    <a:pt x="163" y="25"/>
                  </a:lnTo>
                  <a:lnTo>
                    <a:pt x="165" y="25"/>
                  </a:lnTo>
                  <a:lnTo>
                    <a:pt x="165" y="27"/>
                  </a:lnTo>
                  <a:lnTo>
                    <a:pt x="163" y="27"/>
                  </a:lnTo>
                  <a:lnTo>
                    <a:pt x="165" y="27"/>
                  </a:lnTo>
                  <a:lnTo>
                    <a:pt x="165" y="29"/>
                  </a:lnTo>
                  <a:lnTo>
                    <a:pt x="163" y="29"/>
                  </a:lnTo>
                  <a:lnTo>
                    <a:pt x="163" y="31"/>
                  </a:lnTo>
                  <a:lnTo>
                    <a:pt x="165" y="31"/>
                  </a:lnTo>
                  <a:lnTo>
                    <a:pt x="165" y="33"/>
                  </a:lnTo>
                  <a:lnTo>
                    <a:pt x="165" y="31"/>
                  </a:lnTo>
                  <a:lnTo>
                    <a:pt x="165" y="33"/>
                  </a:lnTo>
                  <a:lnTo>
                    <a:pt x="163" y="33"/>
                  </a:lnTo>
                  <a:lnTo>
                    <a:pt x="163" y="35"/>
                  </a:lnTo>
                  <a:lnTo>
                    <a:pt x="165" y="35"/>
                  </a:lnTo>
                  <a:lnTo>
                    <a:pt x="165" y="36"/>
                  </a:lnTo>
                  <a:lnTo>
                    <a:pt x="167" y="36"/>
                  </a:lnTo>
                  <a:lnTo>
                    <a:pt x="167" y="38"/>
                  </a:lnTo>
                  <a:lnTo>
                    <a:pt x="165" y="38"/>
                  </a:lnTo>
                  <a:lnTo>
                    <a:pt x="165" y="40"/>
                  </a:lnTo>
                  <a:lnTo>
                    <a:pt x="163" y="40"/>
                  </a:lnTo>
                  <a:lnTo>
                    <a:pt x="163" y="42"/>
                  </a:lnTo>
                  <a:lnTo>
                    <a:pt x="165" y="42"/>
                  </a:lnTo>
                  <a:lnTo>
                    <a:pt x="163" y="40"/>
                  </a:lnTo>
                  <a:lnTo>
                    <a:pt x="165" y="40"/>
                  </a:lnTo>
                  <a:lnTo>
                    <a:pt x="165" y="42"/>
                  </a:lnTo>
                  <a:lnTo>
                    <a:pt x="165" y="44"/>
                  </a:lnTo>
                  <a:lnTo>
                    <a:pt x="165" y="46"/>
                  </a:lnTo>
                  <a:lnTo>
                    <a:pt x="165" y="48"/>
                  </a:lnTo>
                  <a:lnTo>
                    <a:pt x="165" y="50"/>
                  </a:lnTo>
                  <a:lnTo>
                    <a:pt x="165" y="52"/>
                  </a:lnTo>
                  <a:lnTo>
                    <a:pt x="165" y="54"/>
                  </a:lnTo>
                  <a:lnTo>
                    <a:pt x="165" y="56"/>
                  </a:lnTo>
                  <a:lnTo>
                    <a:pt x="167" y="58"/>
                  </a:lnTo>
                  <a:lnTo>
                    <a:pt x="167" y="60"/>
                  </a:lnTo>
                  <a:lnTo>
                    <a:pt x="165" y="60"/>
                  </a:lnTo>
                  <a:lnTo>
                    <a:pt x="167" y="60"/>
                  </a:lnTo>
                  <a:lnTo>
                    <a:pt x="165" y="60"/>
                  </a:lnTo>
                  <a:lnTo>
                    <a:pt x="165" y="61"/>
                  </a:lnTo>
                  <a:lnTo>
                    <a:pt x="167" y="61"/>
                  </a:lnTo>
                  <a:lnTo>
                    <a:pt x="169" y="63"/>
                  </a:lnTo>
                  <a:lnTo>
                    <a:pt x="167" y="63"/>
                  </a:lnTo>
                  <a:lnTo>
                    <a:pt x="167" y="65"/>
                  </a:lnTo>
                  <a:lnTo>
                    <a:pt x="167" y="67"/>
                  </a:lnTo>
                  <a:lnTo>
                    <a:pt x="167" y="65"/>
                  </a:lnTo>
                  <a:lnTo>
                    <a:pt x="169" y="65"/>
                  </a:lnTo>
                  <a:lnTo>
                    <a:pt x="169" y="67"/>
                  </a:lnTo>
                  <a:lnTo>
                    <a:pt x="169" y="69"/>
                  </a:lnTo>
                  <a:lnTo>
                    <a:pt x="169" y="71"/>
                  </a:lnTo>
                  <a:lnTo>
                    <a:pt x="167" y="73"/>
                  </a:lnTo>
                  <a:lnTo>
                    <a:pt x="169" y="73"/>
                  </a:lnTo>
                  <a:lnTo>
                    <a:pt x="169" y="75"/>
                  </a:lnTo>
                  <a:lnTo>
                    <a:pt x="167" y="75"/>
                  </a:lnTo>
                  <a:lnTo>
                    <a:pt x="167" y="77"/>
                  </a:lnTo>
                  <a:lnTo>
                    <a:pt x="165" y="77"/>
                  </a:lnTo>
                  <a:lnTo>
                    <a:pt x="165" y="79"/>
                  </a:lnTo>
                  <a:lnTo>
                    <a:pt x="165" y="77"/>
                  </a:lnTo>
                  <a:lnTo>
                    <a:pt x="167" y="77"/>
                  </a:lnTo>
                  <a:lnTo>
                    <a:pt x="167" y="79"/>
                  </a:lnTo>
                  <a:lnTo>
                    <a:pt x="167" y="81"/>
                  </a:lnTo>
                  <a:lnTo>
                    <a:pt x="165" y="81"/>
                  </a:lnTo>
                  <a:lnTo>
                    <a:pt x="165" y="83"/>
                  </a:lnTo>
                  <a:lnTo>
                    <a:pt x="163" y="83"/>
                  </a:lnTo>
                  <a:lnTo>
                    <a:pt x="163" y="84"/>
                  </a:lnTo>
                  <a:lnTo>
                    <a:pt x="161" y="86"/>
                  </a:lnTo>
                  <a:lnTo>
                    <a:pt x="159" y="90"/>
                  </a:lnTo>
                  <a:lnTo>
                    <a:pt x="157" y="90"/>
                  </a:lnTo>
                  <a:lnTo>
                    <a:pt x="157" y="92"/>
                  </a:lnTo>
                  <a:lnTo>
                    <a:pt x="157" y="94"/>
                  </a:lnTo>
                  <a:lnTo>
                    <a:pt x="155" y="94"/>
                  </a:lnTo>
                  <a:lnTo>
                    <a:pt x="153" y="94"/>
                  </a:lnTo>
                  <a:lnTo>
                    <a:pt x="153" y="96"/>
                  </a:lnTo>
                  <a:lnTo>
                    <a:pt x="153" y="98"/>
                  </a:lnTo>
                  <a:lnTo>
                    <a:pt x="151" y="98"/>
                  </a:lnTo>
                  <a:lnTo>
                    <a:pt x="151" y="100"/>
                  </a:lnTo>
                  <a:lnTo>
                    <a:pt x="149" y="100"/>
                  </a:lnTo>
                  <a:lnTo>
                    <a:pt x="149" y="102"/>
                  </a:lnTo>
                  <a:lnTo>
                    <a:pt x="147" y="102"/>
                  </a:lnTo>
                  <a:lnTo>
                    <a:pt x="145" y="104"/>
                  </a:lnTo>
                  <a:lnTo>
                    <a:pt x="144" y="104"/>
                  </a:lnTo>
                  <a:lnTo>
                    <a:pt x="144" y="106"/>
                  </a:lnTo>
                  <a:lnTo>
                    <a:pt x="142" y="106"/>
                  </a:lnTo>
                  <a:lnTo>
                    <a:pt x="142" y="108"/>
                  </a:lnTo>
                  <a:lnTo>
                    <a:pt x="140" y="108"/>
                  </a:lnTo>
                  <a:lnTo>
                    <a:pt x="138" y="108"/>
                  </a:lnTo>
                  <a:lnTo>
                    <a:pt x="136" y="109"/>
                  </a:lnTo>
                  <a:lnTo>
                    <a:pt x="134" y="108"/>
                  </a:lnTo>
                  <a:lnTo>
                    <a:pt x="134" y="109"/>
                  </a:lnTo>
                  <a:lnTo>
                    <a:pt x="132" y="109"/>
                  </a:lnTo>
                  <a:lnTo>
                    <a:pt x="128" y="111"/>
                  </a:lnTo>
                  <a:lnTo>
                    <a:pt x="126" y="111"/>
                  </a:lnTo>
                  <a:lnTo>
                    <a:pt x="126" y="113"/>
                  </a:lnTo>
                  <a:lnTo>
                    <a:pt x="126" y="111"/>
                  </a:lnTo>
                  <a:lnTo>
                    <a:pt x="124" y="111"/>
                  </a:lnTo>
                  <a:lnTo>
                    <a:pt x="126" y="111"/>
                  </a:lnTo>
                  <a:lnTo>
                    <a:pt x="126" y="113"/>
                  </a:lnTo>
                  <a:lnTo>
                    <a:pt x="124" y="113"/>
                  </a:lnTo>
                  <a:lnTo>
                    <a:pt x="122" y="113"/>
                  </a:lnTo>
                  <a:lnTo>
                    <a:pt x="119" y="115"/>
                  </a:lnTo>
                  <a:lnTo>
                    <a:pt x="119" y="117"/>
                  </a:lnTo>
                  <a:lnTo>
                    <a:pt x="117" y="117"/>
                  </a:lnTo>
                  <a:lnTo>
                    <a:pt x="115" y="117"/>
                  </a:lnTo>
                  <a:lnTo>
                    <a:pt x="115" y="119"/>
                  </a:lnTo>
                  <a:lnTo>
                    <a:pt x="113" y="119"/>
                  </a:lnTo>
                  <a:lnTo>
                    <a:pt x="111" y="119"/>
                  </a:lnTo>
                  <a:lnTo>
                    <a:pt x="111" y="121"/>
                  </a:lnTo>
                  <a:lnTo>
                    <a:pt x="111" y="119"/>
                  </a:lnTo>
                  <a:lnTo>
                    <a:pt x="111" y="121"/>
                  </a:lnTo>
                  <a:lnTo>
                    <a:pt x="109" y="123"/>
                  </a:lnTo>
                  <a:lnTo>
                    <a:pt x="109" y="125"/>
                  </a:lnTo>
                  <a:lnTo>
                    <a:pt x="107" y="125"/>
                  </a:lnTo>
                  <a:lnTo>
                    <a:pt x="107" y="123"/>
                  </a:lnTo>
                  <a:lnTo>
                    <a:pt x="105" y="123"/>
                  </a:lnTo>
                  <a:lnTo>
                    <a:pt x="107" y="123"/>
                  </a:lnTo>
                  <a:lnTo>
                    <a:pt x="107" y="125"/>
                  </a:lnTo>
                  <a:lnTo>
                    <a:pt x="107" y="127"/>
                  </a:lnTo>
                  <a:lnTo>
                    <a:pt x="105" y="127"/>
                  </a:lnTo>
                  <a:lnTo>
                    <a:pt x="105" y="129"/>
                  </a:lnTo>
                  <a:lnTo>
                    <a:pt x="105" y="127"/>
                  </a:lnTo>
                  <a:lnTo>
                    <a:pt x="105" y="129"/>
                  </a:lnTo>
                  <a:lnTo>
                    <a:pt x="103" y="131"/>
                  </a:lnTo>
                  <a:lnTo>
                    <a:pt x="101" y="132"/>
                  </a:lnTo>
                  <a:lnTo>
                    <a:pt x="99" y="132"/>
                  </a:lnTo>
                  <a:lnTo>
                    <a:pt x="99" y="134"/>
                  </a:lnTo>
                  <a:lnTo>
                    <a:pt x="99" y="136"/>
                  </a:lnTo>
                  <a:lnTo>
                    <a:pt x="97" y="136"/>
                  </a:lnTo>
                  <a:lnTo>
                    <a:pt x="99" y="136"/>
                  </a:lnTo>
                  <a:lnTo>
                    <a:pt x="99" y="138"/>
                  </a:lnTo>
                  <a:lnTo>
                    <a:pt x="97" y="138"/>
                  </a:lnTo>
                  <a:lnTo>
                    <a:pt x="96" y="136"/>
                  </a:lnTo>
                  <a:lnTo>
                    <a:pt x="96" y="138"/>
                  </a:lnTo>
                  <a:lnTo>
                    <a:pt x="96" y="140"/>
                  </a:lnTo>
                  <a:lnTo>
                    <a:pt x="96" y="138"/>
                  </a:lnTo>
                  <a:lnTo>
                    <a:pt x="96" y="140"/>
                  </a:lnTo>
                  <a:lnTo>
                    <a:pt x="94" y="140"/>
                  </a:lnTo>
                  <a:lnTo>
                    <a:pt x="94" y="138"/>
                  </a:lnTo>
                  <a:lnTo>
                    <a:pt x="92" y="140"/>
                  </a:lnTo>
                  <a:lnTo>
                    <a:pt x="90" y="140"/>
                  </a:lnTo>
                  <a:lnTo>
                    <a:pt x="88" y="142"/>
                  </a:lnTo>
                  <a:lnTo>
                    <a:pt x="88" y="144"/>
                  </a:lnTo>
                  <a:lnTo>
                    <a:pt x="86" y="144"/>
                  </a:lnTo>
                  <a:lnTo>
                    <a:pt x="86" y="146"/>
                  </a:lnTo>
                  <a:lnTo>
                    <a:pt x="84" y="146"/>
                  </a:lnTo>
                  <a:lnTo>
                    <a:pt x="84" y="148"/>
                  </a:lnTo>
                  <a:lnTo>
                    <a:pt x="82" y="150"/>
                  </a:lnTo>
                  <a:lnTo>
                    <a:pt x="80" y="152"/>
                  </a:lnTo>
                  <a:lnTo>
                    <a:pt x="78" y="154"/>
                  </a:lnTo>
                  <a:lnTo>
                    <a:pt x="76" y="154"/>
                  </a:lnTo>
                  <a:lnTo>
                    <a:pt x="76" y="156"/>
                  </a:lnTo>
                  <a:lnTo>
                    <a:pt x="76" y="154"/>
                  </a:lnTo>
                  <a:lnTo>
                    <a:pt x="74" y="156"/>
                  </a:lnTo>
                  <a:lnTo>
                    <a:pt x="73" y="154"/>
                  </a:lnTo>
                  <a:lnTo>
                    <a:pt x="71" y="154"/>
                  </a:lnTo>
                  <a:lnTo>
                    <a:pt x="71" y="152"/>
                  </a:lnTo>
                  <a:lnTo>
                    <a:pt x="69" y="152"/>
                  </a:lnTo>
                  <a:lnTo>
                    <a:pt x="71" y="152"/>
                  </a:lnTo>
                  <a:lnTo>
                    <a:pt x="71" y="154"/>
                  </a:lnTo>
                  <a:lnTo>
                    <a:pt x="73" y="154"/>
                  </a:lnTo>
                  <a:lnTo>
                    <a:pt x="73" y="156"/>
                  </a:lnTo>
                  <a:lnTo>
                    <a:pt x="73" y="157"/>
                  </a:lnTo>
                  <a:lnTo>
                    <a:pt x="73" y="159"/>
                  </a:lnTo>
                  <a:lnTo>
                    <a:pt x="73" y="161"/>
                  </a:lnTo>
                  <a:lnTo>
                    <a:pt x="71" y="161"/>
                  </a:lnTo>
                  <a:lnTo>
                    <a:pt x="73" y="161"/>
                  </a:lnTo>
                  <a:lnTo>
                    <a:pt x="73" y="163"/>
                  </a:lnTo>
                  <a:lnTo>
                    <a:pt x="71" y="163"/>
                  </a:lnTo>
                  <a:lnTo>
                    <a:pt x="71" y="165"/>
                  </a:lnTo>
                  <a:lnTo>
                    <a:pt x="73" y="165"/>
                  </a:lnTo>
                  <a:lnTo>
                    <a:pt x="73" y="167"/>
                  </a:lnTo>
                  <a:lnTo>
                    <a:pt x="71" y="167"/>
                  </a:lnTo>
                  <a:lnTo>
                    <a:pt x="73" y="167"/>
                  </a:lnTo>
                  <a:lnTo>
                    <a:pt x="73" y="169"/>
                  </a:lnTo>
                  <a:lnTo>
                    <a:pt x="74" y="169"/>
                  </a:lnTo>
                  <a:lnTo>
                    <a:pt x="74" y="171"/>
                  </a:lnTo>
                  <a:lnTo>
                    <a:pt x="74" y="169"/>
                  </a:lnTo>
                  <a:lnTo>
                    <a:pt x="76" y="169"/>
                  </a:lnTo>
                  <a:lnTo>
                    <a:pt x="76" y="171"/>
                  </a:lnTo>
                  <a:lnTo>
                    <a:pt x="76" y="173"/>
                  </a:lnTo>
                  <a:lnTo>
                    <a:pt x="76" y="175"/>
                  </a:lnTo>
                  <a:lnTo>
                    <a:pt x="76" y="173"/>
                  </a:lnTo>
                  <a:lnTo>
                    <a:pt x="78" y="173"/>
                  </a:lnTo>
                  <a:lnTo>
                    <a:pt x="78" y="175"/>
                  </a:lnTo>
                  <a:lnTo>
                    <a:pt x="76" y="175"/>
                  </a:lnTo>
                  <a:lnTo>
                    <a:pt x="78" y="175"/>
                  </a:lnTo>
                  <a:lnTo>
                    <a:pt x="78" y="177"/>
                  </a:lnTo>
                  <a:lnTo>
                    <a:pt x="76" y="177"/>
                  </a:lnTo>
                  <a:lnTo>
                    <a:pt x="76" y="179"/>
                  </a:lnTo>
                  <a:lnTo>
                    <a:pt x="78" y="179"/>
                  </a:lnTo>
                  <a:lnTo>
                    <a:pt x="76" y="179"/>
                  </a:lnTo>
                  <a:lnTo>
                    <a:pt x="78" y="179"/>
                  </a:lnTo>
                  <a:lnTo>
                    <a:pt x="78" y="180"/>
                  </a:lnTo>
                  <a:lnTo>
                    <a:pt x="78" y="179"/>
                  </a:lnTo>
                  <a:lnTo>
                    <a:pt x="78" y="180"/>
                  </a:lnTo>
                  <a:lnTo>
                    <a:pt x="78" y="182"/>
                  </a:lnTo>
                  <a:lnTo>
                    <a:pt x="80" y="184"/>
                  </a:lnTo>
                  <a:lnTo>
                    <a:pt x="80" y="186"/>
                  </a:lnTo>
                  <a:lnTo>
                    <a:pt x="80" y="188"/>
                  </a:lnTo>
                  <a:lnTo>
                    <a:pt x="80" y="190"/>
                  </a:lnTo>
                  <a:lnTo>
                    <a:pt x="82" y="192"/>
                  </a:lnTo>
                  <a:lnTo>
                    <a:pt x="82" y="194"/>
                  </a:lnTo>
                  <a:lnTo>
                    <a:pt x="80" y="198"/>
                  </a:lnTo>
                  <a:lnTo>
                    <a:pt x="80" y="200"/>
                  </a:lnTo>
                  <a:lnTo>
                    <a:pt x="82" y="200"/>
                  </a:lnTo>
                  <a:lnTo>
                    <a:pt x="82" y="198"/>
                  </a:lnTo>
                  <a:lnTo>
                    <a:pt x="82" y="196"/>
                  </a:lnTo>
                  <a:lnTo>
                    <a:pt x="84" y="196"/>
                  </a:lnTo>
                  <a:lnTo>
                    <a:pt x="82" y="196"/>
                  </a:lnTo>
                  <a:lnTo>
                    <a:pt x="84" y="194"/>
                  </a:lnTo>
                  <a:lnTo>
                    <a:pt x="84" y="198"/>
                  </a:lnTo>
                  <a:lnTo>
                    <a:pt x="84" y="196"/>
                  </a:lnTo>
                  <a:lnTo>
                    <a:pt x="84" y="198"/>
                  </a:lnTo>
                  <a:lnTo>
                    <a:pt x="84" y="200"/>
                  </a:lnTo>
                  <a:lnTo>
                    <a:pt x="84" y="202"/>
                  </a:lnTo>
                  <a:lnTo>
                    <a:pt x="84" y="204"/>
                  </a:lnTo>
                  <a:lnTo>
                    <a:pt x="84" y="207"/>
                  </a:lnTo>
                  <a:lnTo>
                    <a:pt x="84" y="209"/>
                  </a:lnTo>
                  <a:lnTo>
                    <a:pt x="84" y="207"/>
                  </a:lnTo>
                  <a:lnTo>
                    <a:pt x="86" y="207"/>
                  </a:lnTo>
                  <a:lnTo>
                    <a:pt x="86" y="209"/>
                  </a:lnTo>
                  <a:lnTo>
                    <a:pt x="84" y="209"/>
                  </a:lnTo>
                  <a:lnTo>
                    <a:pt x="84" y="211"/>
                  </a:lnTo>
                  <a:lnTo>
                    <a:pt x="84" y="213"/>
                  </a:lnTo>
                  <a:lnTo>
                    <a:pt x="84" y="215"/>
                  </a:lnTo>
                  <a:lnTo>
                    <a:pt x="82" y="217"/>
                  </a:lnTo>
                  <a:lnTo>
                    <a:pt x="82" y="219"/>
                  </a:lnTo>
                  <a:lnTo>
                    <a:pt x="82" y="221"/>
                  </a:lnTo>
                  <a:lnTo>
                    <a:pt x="82" y="223"/>
                  </a:lnTo>
                  <a:lnTo>
                    <a:pt x="82" y="221"/>
                  </a:lnTo>
                  <a:lnTo>
                    <a:pt x="82" y="223"/>
                  </a:lnTo>
                  <a:lnTo>
                    <a:pt x="82" y="225"/>
                  </a:lnTo>
                  <a:lnTo>
                    <a:pt x="82" y="227"/>
                  </a:lnTo>
                  <a:lnTo>
                    <a:pt x="82" y="225"/>
                  </a:lnTo>
                  <a:lnTo>
                    <a:pt x="84" y="225"/>
                  </a:lnTo>
                  <a:lnTo>
                    <a:pt x="84" y="223"/>
                  </a:lnTo>
                  <a:lnTo>
                    <a:pt x="84" y="225"/>
                  </a:lnTo>
                  <a:lnTo>
                    <a:pt x="84" y="227"/>
                  </a:lnTo>
                  <a:lnTo>
                    <a:pt x="84" y="228"/>
                  </a:lnTo>
                  <a:lnTo>
                    <a:pt x="84" y="230"/>
                  </a:lnTo>
                  <a:lnTo>
                    <a:pt x="80" y="232"/>
                  </a:lnTo>
                  <a:lnTo>
                    <a:pt x="78" y="234"/>
                  </a:lnTo>
                  <a:lnTo>
                    <a:pt x="78" y="236"/>
                  </a:lnTo>
                  <a:lnTo>
                    <a:pt x="73" y="240"/>
                  </a:lnTo>
                  <a:lnTo>
                    <a:pt x="71" y="240"/>
                  </a:lnTo>
                  <a:lnTo>
                    <a:pt x="69" y="242"/>
                  </a:lnTo>
                  <a:lnTo>
                    <a:pt x="67" y="242"/>
                  </a:lnTo>
                  <a:lnTo>
                    <a:pt x="65" y="242"/>
                  </a:lnTo>
                  <a:lnTo>
                    <a:pt x="63" y="244"/>
                  </a:lnTo>
                  <a:lnTo>
                    <a:pt x="59" y="244"/>
                  </a:lnTo>
                  <a:lnTo>
                    <a:pt x="55" y="246"/>
                  </a:lnTo>
                  <a:lnTo>
                    <a:pt x="53" y="248"/>
                  </a:lnTo>
                  <a:lnTo>
                    <a:pt x="51" y="248"/>
                  </a:lnTo>
                  <a:lnTo>
                    <a:pt x="49" y="250"/>
                  </a:lnTo>
                  <a:lnTo>
                    <a:pt x="49" y="248"/>
                  </a:lnTo>
                  <a:lnTo>
                    <a:pt x="49" y="250"/>
                  </a:lnTo>
                  <a:lnTo>
                    <a:pt x="48" y="250"/>
                  </a:lnTo>
                  <a:lnTo>
                    <a:pt x="46" y="252"/>
                  </a:lnTo>
                  <a:lnTo>
                    <a:pt x="42" y="253"/>
                  </a:lnTo>
                  <a:lnTo>
                    <a:pt x="42" y="255"/>
                  </a:lnTo>
                  <a:lnTo>
                    <a:pt x="40" y="255"/>
                  </a:lnTo>
                  <a:lnTo>
                    <a:pt x="40" y="257"/>
                  </a:lnTo>
                  <a:lnTo>
                    <a:pt x="40" y="259"/>
                  </a:lnTo>
                  <a:lnTo>
                    <a:pt x="40" y="257"/>
                  </a:lnTo>
                  <a:lnTo>
                    <a:pt x="40" y="259"/>
                  </a:lnTo>
                  <a:lnTo>
                    <a:pt x="38" y="261"/>
                  </a:lnTo>
                  <a:lnTo>
                    <a:pt x="36" y="261"/>
                  </a:lnTo>
                  <a:lnTo>
                    <a:pt x="38" y="261"/>
                  </a:lnTo>
                  <a:lnTo>
                    <a:pt x="38" y="263"/>
                  </a:lnTo>
                  <a:lnTo>
                    <a:pt x="40" y="265"/>
                  </a:lnTo>
                  <a:lnTo>
                    <a:pt x="42" y="265"/>
                  </a:lnTo>
                  <a:lnTo>
                    <a:pt x="42" y="267"/>
                  </a:lnTo>
                  <a:lnTo>
                    <a:pt x="42" y="265"/>
                  </a:lnTo>
                  <a:lnTo>
                    <a:pt x="42" y="263"/>
                  </a:lnTo>
                  <a:lnTo>
                    <a:pt x="44" y="263"/>
                  </a:lnTo>
                  <a:lnTo>
                    <a:pt x="44" y="267"/>
                  </a:lnTo>
                  <a:lnTo>
                    <a:pt x="44" y="271"/>
                  </a:lnTo>
                  <a:lnTo>
                    <a:pt x="44" y="273"/>
                  </a:lnTo>
                  <a:lnTo>
                    <a:pt x="42" y="273"/>
                  </a:lnTo>
                  <a:lnTo>
                    <a:pt x="44" y="275"/>
                  </a:lnTo>
                  <a:lnTo>
                    <a:pt x="42" y="275"/>
                  </a:lnTo>
                  <a:lnTo>
                    <a:pt x="42" y="276"/>
                  </a:lnTo>
                  <a:lnTo>
                    <a:pt x="40" y="276"/>
                  </a:lnTo>
                  <a:lnTo>
                    <a:pt x="38" y="276"/>
                  </a:lnTo>
                  <a:lnTo>
                    <a:pt x="36" y="276"/>
                  </a:lnTo>
                  <a:lnTo>
                    <a:pt x="34" y="276"/>
                  </a:lnTo>
                  <a:lnTo>
                    <a:pt x="32" y="276"/>
                  </a:lnTo>
                  <a:lnTo>
                    <a:pt x="30" y="276"/>
                  </a:lnTo>
                  <a:lnTo>
                    <a:pt x="30" y="273"/>
                  </a:lnTo>
                  <a:lnTo>
                    <a:pt x="30" y="271"/>
                  </a:lnTo>
                  <a:lnTo>
                    <a:pt x="30" y="269"/>
                  </a:lnTo>
                  <a:lnTo>
                    <a:pt x="28" y="269"/>
                  </a:lnTo>
                  <a:lnTo>
                    <a:pt x="28" y="267"/>
                  </a:lnTo>
                  <a:lnTo>
                    <a:pt x="30" y="265"/>
                  </a:lnTo>
                  <a:lnTo>
                    <a:pt x="30" y="263"/>
                  </a:lnTo>
                  <a:lnTo>
                    <a:pt x="30" y="261"/>
                  </a:lnTo>
                  <a:lnTo>
                    <a:pt x="28" y="261"/>
                  </a:lnTo>
                  <a:lnTo>
                    <a:pt x="26" y="259"/>
                  </a:lnTo>
                  <a:lnTo>
                    <a:pt x="26" y="257"/>
                  </a:lnTo>
                  <a:lnTo>
                    <a:pt x="28" y="255"/>
                  </a:lnTo>
                  <a:lnTo>
                    <a:pt x="28" y="253"/>
                  </a:lnTo>
                  <a:lnTo>
                    <a:pt x="28" y="252"/>
                  </a:lnTo>
                  <a:lnTo>
                    <a:pt x="28" y="248"/>
                  </a:lnTo>
                  <a:lnTo>
                    <a:pt x="28" y="244"/>
                  </a:lnTo>
                  <a:lnTo>
                    <a:pt x="28" y="242"/>
                  </a:lnTo>
                  <a:lnTo>
                    <a:pt x="28" y="238"/>
                  </a:lnTo>
                  <a:lnTo>
                    <a:pt x="28" y="236"/>
                  </a:lnTo>
                  <a:lnTo>
                    <a:pt x="28" y="234"/>
                  </a:lnTo>
                  <a:lnTo>
                    <a:pt x="28" y="232"/>
                  </a:lnTo>
                  <a:lnTo>
                    <a:pt x="26" y="232"/>
                  </a:lnTo>
                  <a:lnTo>
                    <a:pt x="26" y="230"/>
                  </a:lnTo>
                  <a:lnTo>
                    <a:pt x="26" y="228"/>
                  </a:lnTo>
                  <a:lnTo>
                    <a:pt x="26" y="227"/>
                  </a:lnTo>
                  <a:lnTo>
                    <a:pt x="26" y="225"/>
                  </a:lnTo>
                  <a:lnTo>
                    <a:pt x="25" y="225"/>
                  </a:lnTo>
                  <a:lnTo>
                    <a:pt x="25" y="223"/>
                  </a:lnTo>
                  <a:lnTo>
                    <a:pt x="23" y="221"/>
                  </a:lnTo>
                  <a:lnTo>
                    <a:pt x="23" y="219"/>
                  </a:lnTo>
                  <a:lnTo>
                    <a:pt x="21" y="217"/>
                  </a:lnTo>
                  <a:lnTo>
                    <a:pt x="21" y="213"/>
                  </a:lnTo>
                  <a:lnTo>
                    <a:pt x="21" y="211"/>
                  </a:lnTo>
                  <a:lnTo>
                    <a:pt x="21" y="209"/>
                  </a:lnTo>
                  <a:lnTo>
                    <a:pt x="19" y="207"/>
                  </a:lnTo>
                  <a:lnTo>
                    <a:pt x="19" y="204"/>
                  </a:lnTo>
                  <a:lnTo>
                    <a:pt x="17" y="202"/>
                  </a:lnTo>
                  <a:lnTo>
                    <a:pt x="17" y="200"/>
                  </a:lnTo>
                  <a:lnTo>
                    <a:pt x="19" y="198"/>
                  </a:lnTo>
                  <a:lnTo>
                    <a:pt x="21" y="196"/>
                  </a:lnTo>
                  <a:lnTo>
                    <a:pt x="23" y="194"/>
                  </a:lnTo>
                  <a:lnTo>
                    <a:pt x="25" y="192"/>
                  </a:lnTo>
                  <a:lnTo>
                    <a:pt x="25" y="190"/>
                  </a:lnTo>
                  <a:lnTo>
                    <a:pt x="26" y="190"/>
                  </a:lnTo>
                  <a:lnTo>
                    <a:pt x="26" y="188"/>
                  </a:lnTo>
                  <a:lnTo>
                    <a:pt x="28" y="188"/>
                  </a:lnTo>
                  <a:lnTo>
                    <a:pt x="28" y="186"/>
                  </a:lnTo>
                  <a:lnTo>
                    <a:pt x="30" y="186"/>
                  </a:lnTo>
                  <a:lnTo>
                    <a:pt x="30" y="184"/>
                  </a:lnTo>
                  <a:lnTo>
                    <a:pt x="32" y="182"/>
                  </a:lnTo>
                  <a:lnTo>
                    <a:pt x="34" y="180"/>
                  </a:lnTo>
                  <a:lnTo>
                    <a:pt x="36" y="180"/>
                  </a:lnTo>
                  <a:lnTo>
                    <a:pt x="34" y="179"/>
                  </a:lnTo>
                  <a:lnTo>
                    <a:pt x="34" y="177"/>
                  </a:lnTo>
                  <a:lnTo>
                    <a:pt x="36" y="175"/>
                  </a:lnTo>
                  <a:lnTo>
                    <a:pt x="36" y="173"/>
                  </a:lnTo>
                  <a:lnTo>
                    <a:pt x="36" y="171"/>
                  </a:lnTo>
                  <a:lnTo>
                    <a:pt x="36" y="169"/>
                  </a:lnTo>
                  <a:lnTo>
                    <a:pt x="36" y="167"/>
                  </a:lnTo>
                  <a:lnTo>
                    <a:pt x="38" y="167"/>
                  </a:lnTo>
                  <a:lnTo>
                    <a:pt x="40" y="167"/>
                  </a:lnTo>
                  <a:lnTo>
                    <a:pt x="40" y="165"/>
                  </a:lnTo>
                  <a:lnTo>
                    <a:pt x="42" y="163"/>
                  </a:lnTo>
                  <a:lnTo>
                    <a:pt x="42" y="161"/>
                  </a:lnTo>
                  <a:lnTo>
                    <a:pt x="42" y="159"/>
                  </a:lnTo>
                  <a:lnTo>
                    <a:pt x="44" y="159"/>
                  </a:lnTo>
                  <a:lnTo>
                    <a:pt x="44" y="157"/>
                  </a:lnTo>
                  <a:lnTo>
                    <a:pt x="46" y="156"/>
                  </a:lnTo>
                  <a:lnTo>
                    <a:pt x="46" y="154"/>
                  </a:lnTo>
                  <a:lnTo>
                    <a:pt x="44" y="154"/>
                  </a:lnTo>
                  <a:lnTo>
                    <a:pt x="44" y="152"/>
                  </a:lnTo>
                  <a:lnTo>
                    <a:pt x="42" y="152"/>
                  </a:lnTo>
                  <a:lnTo>
                    <a:pt x="42" y="154"/>
                  </a:lnTo>
                  <a:lnTo>
                    <a:pt x="42" y="152"/>
                  </a:lnTo>
                  <a:lnTo>
                    <a:pt x="42" y="150"/>
                  </a:lnTo>
                  <a:lnTo>
                    <a:pt x="40" y="150"/>
                  </a:lnTo>
                  <a:lnTo>
                    <a:pt x="40" y="148"/>
                  </a:lnTo>
                  <a:lnTo>
                    <a:pt x="42" y="146"/>
                  </a:lnTo>
                  <a:lnTo>
                    <a:pt x="42" y="142"/>
                  </a:lnTo>
                  <a:lnTo>
                    <a:pt x="40" y="142"/>
                  </a:lnTo>
                  <a:lnTo>
                    <a:pt x="40" y="140"/>
                  </a:lnTo>
                  <a:lnTo>
                    <a:pt x="40" y="138"/>
                  </a:lnTo>
                  <a:lnTo>
                    <a:pt x="42" y="138"/>
                  </a:lnTo>
                  <a:lnTo>
                    <a:pt x="44" y="136"/>
                  </a:lnTo>
                  <a:lnTo>
                    <a:pt x="42" y="134"/>
                  </a:lnTo>
                  <a:lnTo>
                    <a:pt x="42" y="132"/>
                  </a:lnTo>
                  <a:lnTo>
                    <a:pt x="44" y="132"/>
                  </a:lnTo>
                  <a:lnTo>
                    <a:pt x="44" y="131"/>
                  </a:lnTo>
                  <a:lnTo>
                    <a:pt x="46" y="131"/>
                  </a:lnTo>
                  <a:lnTo>
                    <a:pt x="44" y="129"/>
                  </a:lnTo>
                  <a:lnTo>
                    <a:pt x="44" y="127"/>
                  </a:lnTo>
                  <a:lnTo>
                    <a:pt x="44" y="125"/>
                  </a:lnTo>
                  <a:lnTo>
                    <a:pt x="44" y="123"/>
                  </a:lnTo>
                  <a:lnTo>
                    <a:pt x="44" y="121"/>
                  </a:lnTo>
                  <a:lnTo>
                    <a:pt x="44" y="119"/>
                  </a:lnTo>
                  <a:lnTo>
                    <a:pt x="46" y="119"/>
                  </a:lnTo>
                  <a:lnTo>
                    <a:pt x="46" y="117"/>
                  </a:lnTo>
                  <a:lnTo>
                    <a:pt x="44" y="117"/>
                  </a:lnTo>
                  <a:lnTo>
                    <a:pt x="44" y="115"/>
                  </a:lnTo>
                  <a:lnTo>
                    <a:pt x="44" y="113"/>
                  </a:lnTo>
                  <a:lnTo>
                    <a:pt x="46" y="113"/>
                  </a:lnTo>
                  <a:lnTo>
                    <a:pt x="44" y="113"/>
                  </a:lnTo>
                  <a:lnTo>
                    <a:pt x="44" y="111"/>
                  </a:lnTo>
                  <a:lnTo>
                    <a:pt x="44" y="109"/>
                  </a:lnTo>
                  <a:lnTo>
                    <a:pt x="42" y="108"/>
                  </a:lnTo>
                  <a:lnTo>
                    <a:pt x="42" y="106"/>
                  </a:lnTo>
                  <a:lnTo>
                    <a:pt x="44" y="106"/>
                  </a:lnTo>
                  <a:lnTo>
                    <a:pt x="44" y="104"/>
                  </a:lnTo>
                  <a:lnTo>
                    <a:pt x="44" y="102"/>
                  </a:lnTo>
                  <a:lnTo>
                    <a:pt x="44" y="104"/>
                  </a:lnTo>
                  <a:lnTo>
                    <a:pt x="42" y="104"/>
                  </a:lnTo>
                  <a:lnTo>
                    <a:pt x="42" y="102"/>
                  </a:lnTo>
                  <a:lnTo>
                    <a:pt x="40" y="102"/>
                  </a:lnTo>
                  <a:lnTo>
                    <a:pt x="40" y="104"/>
                  </a:lnTo>
                  <a:lnTo>
                    <a:pt x="40" y="102"/>
                  </a:lnTo>
                  <a:lnTo>
                    <a:pt x="38" y="100"/>
                  </a:lnTo>
                  <a:lnTo>
                    <a:pt x="34" y="100"/>
                  </a:lnTo>
                  <a:lnTo>
                    <a:pt x="32" y="98"/>
                  </a:lnTo>
                  <a:lnTo>
                    <a:pt x="28" y="98"/>
                  </a:lnTo>
                  <a:lnTo>
                    <a:pt x="26" y="98"/>
                  </a:lnTo>
                  <a:lnTo>
                    <a:pt x="26" y="96"/>
                  </a:lnTo>
                  <a:lnTo>
                    <a:pt x="25" y="96"/>
                  </a:lnTo>
                  <a:lnTo>
                    <a:pt x="25" y="94"/>
                  </a:lnTo>
                  <a:lnTo>
                    <a:pt x="23" y="94"/>
                  </a:lnTo>
                  <a:lnTo>
                    <a:pt x="21" y="94"/>
                  </a:lnTo>
                  <a:lnTo>
                    <a:pt x="19" y="94"/>
                  </a:lnTo>
                  <a:lnTo>
                    <a:pt x="19" y="92"/>
                  </a:lnTo>
                  <a:lnTo>
                    <a:pt x="17" y="92"/>
                  </a:lnTo>
                  <a:lnTo>
                    <a:pt x="15" y="90"/>
                  </a:lnTo>
                  <a:lnTo>
                    <a:pt x="13" y="90"/>
                  </a:lnTo>
                  <a:lnTo>
                    <a:pt x="13" y="92"/>
                  </a:lnTo>
                  <a:lnTo>
                    <a:pt x="11" y="92"/>
                  </a:lnTo>
                  <a:lnTo>
                    <a:pt x="11" y="90"/>
                  </a:lnTo>
                  <a:lnTo>
                    <a:pt x="9" y="90"/>
                  </a:lnTo>
                  <a:lnTo>
                    <a:pt x="5" y="90"/>
                  </a:lnTo>
                  <a:lnTo>
                    <a:pt x="3" y="90"/>
                  </a:lnTo>
                  <a:lnTo>
                    <a:pt x="3" y="88"/>
                  </a:lnTo>
                  <a:lnTo>
                    <a:pt x="3" y="86"/>
                  </a:lnTo>
                  <a:lnTo>
                    <a:pt x="3" y="84"/>
                  </a:lnTo>
                  <a:lnTo>
                    <a:pt x="3" y="83"/>
                  </a:lnTo>
                  <a:lnTo>
                    <a:pt x="3" y="81"/>
                  </a:lnTo>
                  <a:lnTo>
                    <a:pt x="1" y="81"/>
                  </a:lnTo>
                  <a:lnTo>
                    <a:pt x="1" y="79"/>
                  </a:lnTo>
                  <a:lnTo>
                    <a:pt x="0" y="77"/>
                  </a:lnTo>
                  <a:lnTo>
                    <a:pt x="0" y="75"/>
                  </a:lnTo>
                  <a:lnTo>
                    <a:pt x="1" y="75"/>
                  </a:lnTo>
                  <a:lnTo>
                    <a:pt x="3" y="73"/>
                  </a:lnTo>
                  <a:lnTo>
                    <a:pt x="5" y="71"/>
                  </a:lnTo>
                  <a:lnTo>
                    <a:pt x="7" y="71"/>
                  </a:lnTo>
                  <a:lnTo>
                    <a:pt x="9" y="71"/>
                  </a:lnTo>
                  <a:lnTo>
                    <a:pt x="11" y="71"/>
                  </a:lnTo>
                  <a:lnTo>
                    <a:pt x="13" y="69"/>
                  </a:lnTo>
                  <a:lnTo>
                    <a:pt x="15" y="69"/>
                  </a:lnTo>
                  <a:lnTo>
                    <a:pt x="17" y="69"/>
                  </a:lnTo>
                  <a:lnTo>
                    <a:pt x="19" y="69"/>
                  </a:lnTo>
                  <a:lnTo>
                    <a:pt x="21" y="67"/>
                  </a:lnTo>
                  <a:lnTo>
                    <a:pt x="23" y="67"/>
                  </a:lnTo>
                  <a:lnTo>
                    <a:pt x="25" y="65"/>
                  </a:lnTo>
                  <a:lnTo>
                    <a:pt x="26" y="65"/>
                  </a:lnTo>
                  <a:lnTo>
                    <a:pt x="28" y="65"/>
                  </a:lnTo>
                  <a:lnTo>
                    <a:pt x="30" y="63"/>
                  </a:lnTo>
                  <a:lnTo>
                    <a:pt x="32" y="63"/>
                  </a:lnTo>
                  <a:lnTo>
                    <a:pt x="34" y="63"/>
                  </a:lnTo>
                  <a:lnTo>
                    <a:pt x="36" y="63"/>
                  </a:lnTo>
                  <a:lnTo>
                    <a:pt x="38" y="61"/>
                  </a:lnTo>
                  <a:lnTo>
                    <a:pt x="40" y="61"/>
                  </a:lnTo>
                  <a:lnTo>
                    <a:pt x="44" y="60"/>
                  </a:lnTo>
                  <a:lnTo>
                    <a:pt x="46" y="60"/>
                  </a:lnTo>
                  <a:lnTo>
                    <a:pt x="48" y="58"/>
                  </a:lnTo>
                  <a:lnTo>
                    <a:pt x="48" y="60"/>
                  </a:lnTo>
                  <a:lnTo>
                    <a:pt x="49" y="60"/>
                  </a:lnTo>
                  <a:lnTo>
                    <a:pt x="49" y="61"/>
                  </a:lnTo>
                  <a:lnTo>
                    <a:pt x="51" y="63"/>
                  </a:lnTo>
                  <a:lnTo>
                    <a:pt x="51" y="65"/>
                  </a:lnTo>
                  <a:lnTo>
                    <a:pt x="53" y="65"/>
                  </a:lnTo>
                  <a:lnTo>
                    <a:pt x="53" y="67"/>
                  </a:lnTo>
                  <a:lnTo>
                    <a:pt x="55" y="67"/>
                  </a:lnTo>
                  <a:lnTo>
                    <a:pt x="55" y="65"/>
                  </a:lnTo>
                  <a:lnTo>
                    <a:pt x="57" y="67"/>
                  </a:lnTo>
                  <a:lnTo>
                    <a:pt x="59" y="65"/>
                  </a:lnTo>
                  <a:lnTo>
                    <a:pt x="61" y="65"/>
                  </a:lnTo>
                  <a:lnTo>
                    <a:pt x="63" y="65"/>
                  </a:lnTo>
                  <a:lnTo>
                    <a:pt x="65" y="65"/>
                  </a:lnTo>
                  <a:lnTo>
                    <a:pt x="67" y="65"/>
                  </a:lnTo>
                  <a:lnTo>
                    <a:pt x="67" y="67"/>
                  </a:lnTo>
                  <a:lnTo>
                    <a:pt x="69" y="67"/>
                  </a:lnTo>
                  <a:lnTo>
                    <a:pt x="69" y="69"/>
                  </a:lnTo>
                  <a:lnTo>
                    <a:pt x="69" y="71"/>
                  </a:lnTo>
                  <a:lnTo>
                    <a:pt x="69" y="73"/>
                  </a:lnTo>
                  <a:lnTo>
                    <a:pt x="69" y="75"/>
                  </a:lnTo>
                  <a:lnTo>
                    <a:pt x="69" y="77"/>
                  </a:lnTo>
                  <a:lnTo>
                    <a:pt x="69" y="79"/>
                  </a:lnTo>
                  <a:lnTo>
                    <a:pt x="69" y="81"/>
                  </a:lnTo>
                  <a:lnTo>
                    <a:pt x="67" y="81"/>
                  </a:lnTo>
                  <a:lnTo>
                    <a:pt x="67" y="83"/>
                  </a:lnTo>
                  <a:lnTo>
                    <a:pt x="67" y="84"/>
                  </a:lnTo>
                  <a:lnTo>
                    <a:pt x="65" y="86"/>
                  </a:lnTo>
                  <a:lnTo>
                    <a:pt x="65" y="88"/>
                  </a:lnTo>
                  <a:lnTo>
                    <a:pt x="65" y="90"/>
                  </a:lnTo>
                  <a:lnTo>
                    <a:pt x="67" y="92"/>
                  </a:lnTo>
                  <a:lnTo>
                    <a:pt x="67" y="94"/>
                  </a:lnTo>
                  <a:lnTo>
                    <a:pt x="67" y="96"/>
                  </a:lnTo>
                  <a:lnTo>
                    <a:pt x="69" y="96"/>
                  </a:lnTo>
                  <a:lnTo>
                    <a:pt x="69" y="98"/>
                  </a:lnTo>
                  <a:lnTo>
                    <a:pt x="71" y="98"/>
                  </a:lnTo>
                  <a:lnTo>
                    <a:pt x="71" y="100"/>
                  </a:lnTo>
                  <a:lnTo>
                    <a:pt x="73" y="100"/>
                  </a:lnTo>
                  <a:lnTo>
                    <a:pt x="73" y="102"/>
                  </a:lnTo>
                  <a:lnTo>
                    <a:pt x="74" y="102"/>
                  </a:lnTo>
                  <a:lnTo>
                    <a:pt x="74" y="104"/>
                  </a:lnTo>
                  <a:lnTo>
                    <a:pt x="76" y="104"/>
                  </a:lnTo>
                  <a:lnTo>
                    <a:pt x="78" y="104"/>
                  </a:lnTo>
                  <a:lnTo>
                    <a:pt x="78" y="106"/>
                  </a:lnTo>
                  <a:lnTo>
                    <a:pt x="78" y="108"/>
                  </a:lnTo>
                  <a:lnTo>
                    <a:pt x="76" y="108"/>
                  </a:lnTo>
                  <a:lnTo>
                    <a:pt x="76" y="109"/>
                  </a:lnTo>
                  <a:lnTo>
                    <a:pt x="78" y="109"/>
                  </a:lnTo>
                  <a:lnTo>
                    <a:pt x="80" y="109"/>
                  </a:lnTo>
                  <a:lnTo>
                    <a:pt x="80" y="108"/>
                  </a:lnTo>
                  <a:lnTo>
                    <a:pt x="82" y="108"/>
                  </a:lnTo>
                  <a:lnTo>
                    <a:pt x="80" y="108"/>
                  </a:lnTo>
                  <a:lnTo>
                    <a:pt x="80" y="106"/>
                  </a:lnTo>
                  <a:lnTo>
                    <a:pt x="80" y="104"/>
                  </a:lnTo>
                  <a:lnTo>
                    <a:pt x="80" y="102"/>
                  </a:lnTo>
                  <a:lnTo>
                    <a:pt x="78" y="102"/>
                  </a:lnTo>
                  <a:lnTo>
                    <a:pt x="78" y="100"/>
                  </a:lnTo>
                  <a:lnTo>
                    <a:pt x="80" y="100"/>
                  </a:lnTo>
                  <a:lnTo>
                    <a:pt x="80" y="98"/>
                  </a:lnTo>
                  <a:lnTo>
                    <a:pt x="80" y="96"/>
                  </a:lnTo>
                  <a:lnTo>
                    <a:pt x="80" y="94"/>
                  </a:lnTo>
                  <a:lnTo>
                    <a:pt x="82" y="94"/>
                  </a:lnTo>
                  <a:lnTo>
                    <a:pt x="82" y="92"/>
                  </a:lnTo>
                  <a:lnTo>
                    <a:pt x="84" y="92"/>
                  </a:lnTo>
                  <a:lnTo>
                    <a:pt x="84" y="94"/>
                  </a:lnTo>
                  <a:lnTo>
                    <a:pt x="86" y="92"/>
                  </a:lnTo>
                  <a:lnTo>
                    <a:pt x="88" y="92"/>
                  </a:lnTo>
                  <a:lnTo>
                    <a:pt x="90" y="90"/>
                  </a:lnTo>
                  <a:lnTo>
                    <a:pt x="88" y="90"/>
                  </a:lnTo>
                  <a:lnTo>
                    <a:pt x="90" y="90"/>
                  </a:lnTo>
                  <a:lnTo>
                    <a:pt x="90" y="88"/>
                  </a:lnTo>
                  <a:lnTo>
                    <a:pt x="90" y="86"/>
                  </a:lnTo>
                  <a:lnTo>
                    <a:pt x="90" y="84"/>
                  </a:lnTo>
                  <a:lnTo>
                    <a:pt x="90" y="83"/>
                  </a:lnTo>
                  <a:lnTo>
                    <a:pt x="90" y="81"/>
                  </a:lnTo>
                  <a:lnTo>
                    <a:pt x="90" y="79"/>
                  </a:lnTo>
                  <a:lnTo>
                    <a:pt x="88" y="79"/>
                  </a:lnTo>
                  <a:lnTo>
                    <a:pt x="88" y="77"/>
                  </a:lnTo>
                  <a:lnTo>
                    <a:pt x="90" y="75"/>
                  </a:lnTo>
                  <a:lnTo>
                    <a:pt x="90" y="73"/>
                  </a:lnTo>
                  <a:lnTo>
                    <a:pt x="90" y="69"/>
                  </a:lnTo>
                  <a:lnTo>
                    <a:pt x="88" y="67"/>
                  </a:lnTo>
                  <a:lnTo>
                    <a:pt x="88" y="65"/>
                  </a:lnTo>
                  <a:lnTo>
                    <a:pt x="86" y="63"/>
                  </a:lnTo>
                  <a:lnTo>
                    <a:pt x="84" y="61"/>
                  </a:lnTo>
                  <a:lnTo>
                    <a:pt x="84" y="60"/>
                  </a:lnTo>
                  <a:lnTo>
                    <a:pt x="82" y="60"/>
                  </a:lnTo>
                  <a:lnTo>
                    <a:pt x="80" y="58"/>
                  </a:lnTo>
                  <a:lnTo>
                    <a:pt x="78" y="56"/>
                  </a:lnTo>
                  <a:lnTo>
                    <a:pt x="78" y="54"/>
                  </a:lnTo>
                  <a:lnTo>
                    <a:pt x="76" y="52"/>
                  </a:lnTo>
                  <a:lnTo>
                    <a:pt x="74" y="50"/>
                  </a:lnTo>
                  <a:lnTo>
                    <a:pt x="74" y="48"/>
                  </a:lnTo>
                  <a:lnTo>
                    <a:pt x="73" y="48"/>
                  </a:lnTo>
                  <a:lnTo>
                    <a:pt x="73" y="46"/>
                  </a:lnTo>
                  <a:lnTo>
                    <a:pt x="73" y="44"/>
                  </a:lnTo>
                  <a:lnTo>
                    <a:pt x="73" y="42"/>
                  </a:lnTo>
                  <a:lnTo>
                    <a:pt x="73" y="40"/>
                  </a:lnTo>
                  <a:lnTo>
                    <a:pt x="73" y="38"/>
                  </a:lnTo>
                  <a:lnTo>
                    <a:pt x="73" y="36"/>
                  </a:lnTo>
                  <a:lnTo>
                    <a:pt x="73" y="35"/>
                  </a:lnTo>
                  <a:lnTo>
                    <a:pt x="73" y="33"/>
                  </a:lnTo>
                  <a:lnTo>
                    <a:pt x="71" y="33"/>
                  </a:lnTo>
                  <a:lnTo>
                    <a:pt x="73" y="33"/>
                  </a:lnTo>
                  <a:lnTo>
                    <a:pt x="71" y="31"/>
                  </a:lnTo>
                  <a:lnTo>
                    <a:pt x="73" y="29"/>
                  </a:lnTo>
                  <a:lnTo>
                    <a:pt x="71" y="29"/>
                  </a:lnTo>
                  <a:lnTo>
                    <a:pt x="73" y="29"/>
                  </a:lnTo>
                  <a:lnTo>
                    <a:pt x="73" y="27"/>
                  </a:lnTo>
                  <a:lnTo>
                    <a:pt x="74" y="27"/>
                  </a:lnTo>
                  <a:lnTo>
                    <a:pt x="74" y="25"/>
                  </a:lnTo>
                  <a:lnTo>
                    <a:pt x="74" y="23"/>
                  </a:lnTo>
                  <a:lnTo>
                    <a:pt x="76" y="23"/>
                  </a:lnTo>
                  <a:lnTo>
                    <a:pt x="76" y="21"/>
                  </a:lnTo>
                  <a:lnTo>
                    <a:pt x="76" y="19"/>
                  </a:lnTo>
                  <a:lnTo>
                    <a:pt x="82" y="19"/>
                  </a:lnTo>
                  <a:lnTo>
                    <a:pt x="84" y="19"/>
                  </a:lnTo>
                  <a:lnTo>
                    <a:pt x="86" y="19"/>
                  </a:lnTo>
                  <a:lnTo>
                    <a:pt x="86" y="17"/>
                  </a:lnTo>
                  <a:lnTo>
                    <a:pt x="88" y="17"/>
                  </a:lnTo>
                  <a:lnTo>
                    <a:pt x="90" y="15"/>
                  </a:lnTo>
                  <a:lnTo>
                    <a:pt x="92" y="15"/>
                  </a:lnTo>
                  <a:lnTo>
                    <a:pt x="92" y="17"/>
                  </a:lnTo>
                  <a:lnTo>
                    <a:pt x="94" y="17"/>
                  </a:lnTo>
                  <a:lnTo>
                    <a:pt x="94" y="19"/>
                  </a:lnTo>
                  <a:lnTo>
                    <a:pt x="96" y="19"/>
                  </a:lnTo>
                  <a:lnTo>
                    <a:pt x="96" y="21"/>
                  </a:lnTo>
                  <a:lnTo>
                    <a:pt x="97" y="21"/>
                  </a:lnTo>
                  <a:lnTo>
                    <a:pt x="99" y="21"/>
                  </a:lnTo>
                  <a:lnTo>
                    <a:pt x="101" y="21"/>
                  </a:lnTo>
                  <a:lnTo>
                    <a:pt x="103" y="21"/>
                  </a:lnTo>
                  <a:lnTo>
                    <a:pt x="103" y="19"/>
                  </a:lnTo>
                  <a:lnTo>
                    <a:pt x="105" y="19"/>
                  </a:lnTo>
                  <a:lnTo>
                    <a:pt x="107" y="19"/>
                  </a:lnTo>
                  <a:lnTo>
                    <a:pt x="109" y="19"/>
                  </a:lnTo>
                  <a:lnTo>
                    <a:pt x="111" y="19"/>
                  </a:lnTo>
                  <a:lnTo>
                    <a:pt x="111" y="21"/>
                  </a:lnTo>
                  <a:lnTo>
                    <a:pt x="113" y="21"/>
                  </a:lnTo>
                  <a:lnTo>
                    <a:pt x="115" y="21"/>
                  </a:lnTo>
                  <a:lnTo>
                    <a:pt x="117" y="21"/>
                  </a:lnTo>
                  <a:lnTo>
                    <a:pt x="117" y="19"/>
                  </a:lnTo>
                  <a:lnTo>
                    <a:pt x="119" y="19"/>
                  </a:lnTo>
                  <a:lnTo>
                    <a:pt x="121" y="17"/>
                  </a:lnTo>
                  <a:lnTo>
                    <a:pt x="121" y="15"/>
                  </a:lnTo>
                  <a:lnTo>
                    <a:pt x="122" y="15"/>
                  </a:lnTo>
                  <a:lnTo>
                    <a:pt x="122" y="13"/>
                  </a:lnTo>
                  <a:lnTo>
                    <a:pt x="124" y="13"/>
                  </a:lnTo>
                  <a:lnTo>
                    <a:pt x="126" y="13"/>
                  </a:lnTo>
                  <a:lnTo>
                    <a:pt x="128" y="13"/>
                  </a:lnTo>
                  <a:lnTo>
                    <a:pt x="130" y="15"/>
                  </a:lnTo>
                  <a:lnTo>
                    <a:pt x="132" y="15"/>
                  </a:lnTo>
                  <a:lnTo>
                    <a:pt x="134" y="13"/>
                  </a:lnTo>
                  <a:lnTo>
                    <a:pt x="136" y="13"/>
                  </a:lnTo>
                  <a:lnTo>
                    <a:pt x="138" y="13"/>
                  </a:lnTo>
                  <a:lnTo>
                    <a:pt x="138" y="12"/>
                  </a:lnTo>
                  <a:lnTo>
                    <a:pt x="142" y="12"/>
                  </a:lnTo>
                  <a:lnTo>
                    <a:pt x="144" y="12"/>
                  </a:lnTo>
                  <a:lnTo>
                    <a:pt x="147" y="10"/>
                  </a:lnTo>
                  <a:lnTo>
                    <a:pt x="149" y="10"/>
                  </a:lnTo>
                  <a:lnTo>
                    <a:pt x="151" y="8"/>
                  </a:lnTo>
                  <a:lnTo>
                    <a:pt x="153" y="8"/>
                  </a:lnTo>
                  <a:lnTo>
                    <a:pt x="155" y="6"/>
                  </a:lnTo>
                  <a:lnTo>
                    <a:pt x="157" y="4"/>
                  </a:lnTo>
                  <a:lnTo>
                    <a:pt x="159" y="4"/>
                  </a:lnTo>
                  <a:lnTo>
                    <a:pt x="159" y="2"/>
                  </a:lnTo>
                  <a:lnTo>
                    <a:pt x="161" y="2"/>
                  </a:lnTo>
                  <a:lnTo>
                    <a:pt x="163" y="2"/>
                  </a:lnTo>
                  <a:lnTo>
                    <a:pt x="163" y="0"/>
                  </a:lnTo>
                  <a:lnTo>
                    <a:pt x="163"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2" name="Freeform 161"/>
            <p:cNvSpPr>
              <a:spLocks noEditPoints="1"/>
            </p:cNvSpPr>
            <p:nvPr/>
          </p:nvSpPr>
          <p:spPr bwMode="auto">
            <a:xfrm>
              <a:off x="4597400" y="4116388"/>
              <a:ext cx="311150" cy="341313"/>
            </a:xfrm>
            <a:custGeom>
              <a:avLst/>
              <a:gdLst>
                <a:gd name="T0" fmla="*/ 10 w 196"/>
                <a:gd name="T1" fmla="*/ 132 h 215"/>
                <a:gd name="T2" fmla="*/ 10 w 196"/>
                <a:gd name="T3" fmla="*/ 130 h 215"/>
                <a:gd name="T4" fmla="*/ 11 w 196"/>
                <a:gd name="T5" fmla="*/ 117 h 215"/>
                <a:gd name="T6" fmla="*/ 177 w 196"/>
                <a:gd name="T7" fmla="*/ 117 h 215"/>
                <a:gd name="T8" fmla="*/ 177 w 196"/>
                <a:gd name="T9" fmla="*/ 132 h 215"/>
                <a:gd name="T10" fmla="*/ 178 w 196"/>
                <a:gd name="T11" fmla="*/ 146 h 215"/>
                <a:gd name="T12" fmla="*/ 180 w 196"/>
                <a:gd name="T13" fmla="*/ 159 h 215"/>
                <a:gd name="T14" fmla="*/ 182 w 196"/>
                <a:gd name="T15" fmla="*/ 173 h 215"/>
                <a:gd name="T16" fmla="*/ 184 w 196"/>
                <a:gd name="T17" fmla="*/ 186 h 215"/>
                <a:gd name="T18" fmla="*/ 186 w 196"/>
                <a:gd name="T19" fmla="*/ 198 h 215"/>
                <a:gd name="T20" fmla="*/ 175 w 196"/>
                <a:gd name="T21" fmla="*/ 201 h 215"/>
                <a:gd name="T22" fmla="*/ 157 w 196"/>
                <a:gd name="T23" fmla="*/ 201 h 215"/>
                <a:gd name="T24" fmla="*/ 140 w 196"/>
                <a:gd name="T25" fmla="*/ 201 h 215"/>
                <a:gd name="T26" fmla="*/ 127 w 196"/>
                <a:gd name="T27" fmla="*/ 201 h 215"/>
                <a:gd name="T28" fmla="*/ 123 w 196"/>
                <a:gd name="T29" fmla="*/ 201 h 215"/>
                <a:gd name="T30" fmla="*/ 107 w 196"/>
                <a:gd name="T31" fmla="*/ 203 h 215"/>
                <a:gd name="T32" fmla="*/ 100 w 196"/>
                <a:gd name="T33" fmla="*/ 207 h 215"/>
                <a:gd name="T34" fmla="*/ 88 w 196"/>
                <a:gd name="T35" fmla="*/ 201 h 215"/>
                <a:gd name="T36" fmla="*/ 84 w 196"/>
                <a:gd name="T37" fmla="*/ 211 h 215"/>
                <a:gd name="T38" fmla="*/ 75 w 196"/>
                <a:gd name="T39" fmla="*/ 213 h 215"/>
                <a:gd name="T40" fmla="*/ 67 w 196"/>
                <a:gd name="T41" fmla="*/ 205 h 215"/>
                <a:gd name="T42" fmla="*/ 63 w 196"/>
                <a:gd name="T43" fmla="*/ 200 h 215"/>
                <a:gd name="T44" fmla="*/ 59 w 196"/>
                <a:gd name="T45" fmla="*/ 192 h 215"/>
                <a:gd name="T46" fmla="*/ 54 w 196"/>
                <a:gd name="T47" fmla="*/ 192 h 215"/>
                <a:gd name="T48" fmla="*/ 46 w 196"/>
                <a:gd name="T49" fmla="*/ 184 h 215"/>
                <a:gd name="T50" fmla="*/ 34 w 196"/>
                <a:gd name="T51" fmla="*/ 182 h 215"/>
                <a:gd name="T52" fmla="*/ 23 w 196"/>
                <a:gd name="T53" fmla="*/ 184 h 215"/>
                <a:gd name="T54" fmla="*/ 13 w 196"/>
                <a:gd name="T55" fmla="*/ 184 h 215"/>
                <a:gd name="T56" fmla="*/ 10 w 196"/>
                <a:gd name="T57" fmla="*/ 196 h 215"/>
                <a:gd name="T58" fmla="*/ 11 w 196"/>
                <a:gd name="T59" fmla="*/ 178 h 215"/>
                <a:gd name="T60" fmla="*/ 17 w 196"/>
                <a:gd name="T61" fmla="*/ 157 h 215"/>
                <a:gd name="T62" fmla="*/ 13 w 196"/>
                <a:gd name="T63" fmla="*/ 140 h 215"/>
                <a:gd name="T64" fmla="*/ 13 w 196"/>
                <a:gd name="T65" fmla="*/ 134 h 215"/>
                <a:gd name="T66" fmla="*/ 11 w 196"/>
                <a:gd name="T67" fmla="*/ 134 h 215"/>
                <a:gd name="T68" fmla="*/ 13 w 196"/>
                <a:gd name="T69" fmla="*/ 121 h 215"/>
                <a:gd name="T70" fmla="*/ 10 w 196"/>
                <a:gd name="T71" fmla="*/ 115 h 215"/>
                <a:gd name="T72" fmla="*/ 6 w 196"/>
                <a:gd name="T73" fmla="*/ 111 h 215"/>
                <a:gd name="T74" fmla="*/ 2 w 196"/>
                <a:gd name="T75" fmla="*/ 113 h 215"/>
                <a:gd name="T76" fmla="*/ 4 w 196"/>
                <a:gd name="T77" fmla="*/ 104 h 215"/>
                <a:gd name="T78" fmla="*/ 29 w 196"/>
                <a:gd name="T79" fmla="*/ 104 h 215"/>
                <a:gd name="T80" fmla="*/ 59 w 196"/>
                <a:gd name="T81" fmla="*/ 104 h 215"/>
                <a:gd name="T82" fmla="*/ 63 w 196"/>
                <a:gd name="T83" fmla="*/ 88 h 215"/>
                <a:gd name="T84" fmla="*/ 67 w 196"/>
                <a:gd name="T85" fmla="*/ 73 h 215"/>
                <a:gd name="T86" fmla="*/ 81 w 196"/>
                <a:gd name="T87" fmla="*/ 65 h 215"/>
                <a:gd name="T88" fmla="*/ 81 w 196"/>
                <a:gd name="T89" fmla="*/ 52 h 215"/>
                <a:gd name="T90" fmla="*/ 81 w 196"/>
                <a:gd name="T91" fmla="*/ 38 h 215"/>
                <a:gd name="T92" fmla="*/ 81 w 196"/>
                <a:gd name="T93" fmla="*/ 25 h 215"/>
                <a:gd name="T94" fmla="*/ 92 w 196"/>
                <a:gd name="T95" fmla="*/ 23 h 215"/>
                <a:gd name="T96" fmla="*/ 106 w 196"/>
                <a:gd name="T97" fmla="*/ 23 h 215"/>
                <a:gd name="T98" fmla="*/ 119 w 196"/>
                <a:gd name="T99" fmla="*/ 23 h 215"/>
                <a:gd name="T100" fmla="*/ 132 w 196"/>
                <a:gd name="T101" fmla="*/ 23 h 215"/>
                <a:gd name="T102" fmla="*/ 134 w 196"/>
                <a:gd name="T103" fmla="*/ 11 h 215"/>
                <a:gd name="T104" fmla="*/ 140 w 196"/>
                <a:gd name="T105" fmla="*/ 4 h 215"/>
                <a:gd name="T106" fmla="*/ 163 w 196"/>
                <a:gd name="T107" fmla="*/ 19 h 215"/>
                <a:gd name="T108" fmla="*/ 182 w 196"/>
                <a:gd name="T109" fmla="*/ 31 h 215"/>
                <a:gd name="T110" fmla="*/ 188 w 196"/>
                <a:gd name="T111" fmla="*/ 40 h 215"/>
                <a:gd name="T112" fmla="*/ 167 w 196"/>
                <a:gd name="T113" fmla="*/ 42 h 215"/>
                <a:gd name="T114" fmla="*/ 169 w 196"/>
                <a:gd name="T115" fmla="*/ 56 h 215"/>
                <a:gd name="T116" fmla="*/ 171 w 196"/>
                <a:gd name="T117" fmla="*/ 73 h 215"/>
                <a:gd name="T118" fmla="*/ 173 w 196"/>
                <a:gd name="T119" fmla="*/ 86 h 215"/>
                <a:gd name="T120" fmla="*/ 175 w 196"/>
                <a:gd name="T121" fmla="*/ 102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96" h="215">
                  <a:moveTo>
                    <a:pt x="11" y="132"/>
                  </a:moveTo>
                  <a:lnTo>
                    <a:pt x="13" y="130"/>
                  </a:lnTo>
                  <a:lnTo>
                    <a:pt x="13" y="132"/>
                  </a:lnTo>
                  <a:lnTo>
                    <a:pt x="11" y="132"/>
                  </a:lnTo>
                  <a:close/>
                  <a:moveTo>
                    <a:pt x="10" y="132"/>
                  </a:moveTo>
                  <a:lnTo>
                    <a:pt x="10" y="130"/>
                  </a:lnTo>
                  <a:lnTo>
                    <a:pt x="10" y="132"/>
                  </a:lnTo>
                  <a:close/>
                  <a:moveTo>
                    <a:pt x="11" y="129"/>
                  </a:moveTo>
                  <a:lnTo>
                    <a:pt x="11" y="130"/>
                  </a:lnTo>
                  <a:lnTo>
                    <a:pt x="11" y="132"/>
                  </a:lnTo>
                  <a:lnTo>
                    <a:pt x="10" y="132"/>
                  </a:lnTo>
                  <a:lnTo>
                    <a:pt x="11" y="132"/>
                  </a:lnTo>
                  <a:lnTo>
                    <a:pt x="10" y="132"/>
                  </a:lnTo>
                  <a:lnTo>
                    <a:pt x="10" y="130"/>
                  </a:lnTo>
                  <a:lnTo>
                    <a:pt x="11" y="130"/>
                  </a:lnTo>
                  <a:lnTo>
                    <a:pt x="11" y="129"/>
                  </a:lnTo>
                  <a:close/>
                  <a:moveTo>
                    <a:pt x="11" y="117"/>
                  </a:moveTo>
                  <a:lnTo>
                    <a:pt x="10" y="117"/>
                  </a:lnTo>
                  <a:lnTo>
                    <a:pt x="10" y="115"/>
                  </a:lnTo>
                  <a:lnTo>
                    <a:pt x="11" y="115"/>
                  </a:lnTo>
                  <a:lnTo>
                    <a:pt x="11" y="117"/>
                  </a:lnTo>
                  <a:close/>
                  <a:moveTo>
                    <a:pt x="175" y="105"/>
                  </a:moveTo>
                  <a:lnTo>
                    <a:pt x="175" y="107"/>
                  </a:lnTo>
                  <a:lnTo>
                    <a:pt x="175" y="109"/>
                  </a:lnTo>
                  <a:lnTo>
                    <a:pt x="175" y="111"/>
                  </a:lnTo>
                  <a:lnTo>
                    <a:pt x="175" y="113"/>
                  </a:lnTo>
                  <a:lnTo>
                    <a:pt x="175" y="115"/>
                  </a:lnTo>
                  <a:lnTo>
                    <a:pt x="177" y="117"/>
                  </a:lnTo>
                  <a:lnTo>
                    <a:pt x="177" y="121"/>
                  </a:lnTo>
                  <a:lnTo>
                    <a:pt x="177" y="123"/>
                  </a:lnTo>
                  <a:lnTo>
                    <a:pt x="177" y="125"/>
                  </a:lnTo>
                  <a:lnTo>
                    <a:pt x="177" y="127"/>
                  </a:lnTo>
                  <a:lnTo>
                    <a:pt x="177" y="129"/>
                  </a:lnTo>
                  <a:lnTo>
                    <a:pt x="177" y="130"/>
                  </a:lnTo>
                  <a:lnTo>
                    <a:pt x="177" y="132"/>
                  </a:lnTo>
                  <a:lnTo>
                    <a:pt x="178" y="134"/>
                  </a:lnTo>
                  <a:lnTo>
                    <a:pt x="178" y="136"/>
                  </a:lnTo>
                  <a:lnTo>
                    <a:pt x="178" y="138"/>
                  </a:lnTo>
                  <a:lnTo>
                    <a:pt x="178" y="140"/>
                  </a:lnTo>
                  <a:lnTo>
                    <a:pt x="178" y="142"/>
                  </a:lnTo>
                  <a:lnTo>
                    <a:pt x="178" y="144"/>
                  </a:lnTo>
                  <a:lnTo>
                    <a:pt x="178" y="146"/>
                  </a:lnTo>
                  <a:lnTo>
                    <a:pt x="178" y="148"/>
                  </a:lnTo>
                  <a:lnTo>
                    <a:pt x="178" y="150"/>
                  </a:lnTo>
                  <a:lnTo>
                    <a:pt x="178" y="152"/>
                  </a:lnTo>
                  <a:lnTo>
                    <a:pt x="180" y="153"/>
                  </a:lnTo>
                  <a:lnTo>
                    <a:pt x="180" y="155"/>
                  </a:lnTo>
                  <a:lnTo>
                    <a:pt x="180" y="157"/>
                  </a:lnTo>
                  <a:lnTo>
                    <a:pt x="180" y="159"/>
                  </a:lnTo>
                  <a:lnTo>
                    <a:pt x="180" y="161"/>
                  </a:lnTo>
                  <a:lnTo>
                    <a:pt x="180" y="163"/>
                  </a:lnTo>
                  <a:lnTo>
                    <a:pt x="180" y="165"/>
                  </a:lnTo>
                  <a:lnTo>
                    <a:pt x="180" y="167"/>
                  </a:lnTo>
                  <a:lnTo>
                    <a:pt x="180" y="169"/>
                  </a:lnTo>
                  <a:lnTo>
                    <a:pt x="180" y="171"/>
                  </a:lnTo>
                  <a:lnTo>
                    <a:pt x="182" y="173"/>
                  </a:lnTo>
                  <a:lnTo>
                    <a:pt x="182" y="175"/>
                  </a:lnTo>
                  <a:lnTo>
                    <a:pt x="182" y="177"/>
                  </a:lnTo>
                  <a:lnTo>
                    <a:pt x="182" y="178"/>
                  </a:lnTo>
                  <a:lnTo>
                    <a:pt x="182" y="180"/>
                  </a:lnTo>
                  <a:lnTo>
                    <a:pt x="182" y="182"/>
                  </a:lnTo>
                  <a:lnTo>
                    <a:pt x="182" y="184"/>
                  </a:lnTo>
                  <a:lnTo>
                    <a:pt x="184" y="186"/>
                  </a:lnTo>
                  <a:lnTo>
                    <a:pt x="186" y="186"/>
                  </a:lnTo>
                  <a:lnTo>
                    <a:pt x="186" y="188"/>
                  </a:lnTo>
                  <a:lnTo>
                    <a:pt x="186" y="190"/>
                  </a:lnTo>
                  <a:lnTo>
                    <a:pt x="186" y="192"/>
                  </a:lnTo>
                  <a:lnTo>
                    <a:pt x="186" y="194"/>
                  </a:lnTo>
                  <a:lnTo>
                    <a:pt x="186" y="196"/>
                  </a:lnTo>
                  <a:lnTo>
                    <a:pt x="186" y="198"/>
                  </a:lnTo>
                  <a:lnTo>
                    <a:pt x="184" y="200"/>
                  </a:lnTo>
                  <a:lnTo>
                    <a:pt x="184" y="201"/>
                  </a:lnTo>
                  <a:lnTo>
                    <a:pt x="182" y="201"/>
                  </a:lnTo>
                  <a:lnTo>
                    <a:pt x="180" y="201"/>
                  </a:lnTo>
                  <a:lnTo>
                    <a:pt x="178" y="201"/>
                  </a:lnTo>
                  <a:lnTo>
                    <a:pt x="177" y="201"/>
                  </a:lnTo>
                  <a:lnTo>
                    <a:pt x="175" y="201"/>
                  </a:lnTo>
                  <a:lnTo>
                    <a:pt x="173" y="201"/>
                  </a:lnTo>
                  <a:lnTo>
                    <a:pt x="171" y="201"/>
                  </a:lnTo>
                  <a:lnTo>
                    <a:pt x="169" y="201"/>
                  </a:lnTo>
                  <a:lnTo>
                    <a:pt x="167" y="201"/>
                  </a:lnTo>
                  <a:lnTo>
                    <a:pt x="163" y="201"/>
                  </a:lnTo>
                  <a:lnTo>
                    <a:pt x="161" y="201"/>
                  </a:lnTo>
                  <a:lnTo>
                    <a:pt x="157" y="201"/>
                  </a:lnTo>
                  <a:lnTo>
                    <a:pt x="155" y="201"/>
                  </a:lnTo>
                  <a:lnTo>
                    <a:pt x="154" y="201"/>
                  </a:lnTo>
                  <a:lnTo>
                    <a:pt x="150" y="201"/>
                  </a:lnTo>
                  <a:lnTo>
                    <a:pt x="148" y="201"/>
                  </a:lnTo>
                  <a:lnTo>
                    <a:pt x="144" y="201"/>
                  </a:lnTo>
                  <a:lnTo>
                    <a:pt x="142" y="201"/>
                  </a:lnTo>
                  <a:lnTo>
                    <a:pt x="140" y="201"/>
                  </a:lnTo>
                  <a:lnTo>
                    <a:pt x="138" y="201"/>
                  </a:lnTo>
                  <a:lnTo>
                    <a:pt x="136" y="201"/>
                  </a:lnTo>
                  <a:lnTo>
                    <a:pt x="134" y="201"/>
                  </a:lnTo>
                  <a:lnTo>
                    <a:pt x="132" y="201"/>
                  </a:lnTo>
                  <a:lnTo>
                    <a:pt x="130" y="201"/>
                  </a:lnTo>
                  <a:lnTo>
                    <a:pt x="129" y="201"/>
                  </a:lnTo>
                  <a:lnTo>
                    <a:pt x="127" y="201"/>
                  </a:lnTo>
                  <a:lnTo>
                    <a:pt x="123" y="201"/>
                  </a:lnTo>
                  <a:lnTo>
                    <a:pt x="123" y="200"/>
                  </a:lnTo>
                  <a:lnTo>
                    <a:pt x="125" y="200"/>
                  </a:lnTo>
                  <a:lnTo>
                    <a:pt x="125" y="198"/>
                  </a:lnTo>
                  <a:lnTo>
                    <a:pt x="123" y="198"/>
                  </a:lnTo>
                  <a:lnTo>
                    <a:pt x="123" y="200"/>
                  </a:lnTo>
                  <a:lnTo>
                    <a:pt x="123" y="201"/>
                  </a:lnTo>
                  <a:lnTo>
                    <a:pt x="119" y="203"/>
                  </a:lnTo>
                  <a:lnTo>
                    <a:pt x="117" y="203"/>
                  </a:lnTo>
                  <a:lnTo>
                    <a:pt x="115" y="203"/>
                  </a:lnTo>
                  <a:lnTo>
                    <a:pt x="113" y="203"/>
                  </a:lnTo>
                  <a:lnTo>
                    <a:pt x="111" y="203"/>
                  </a:lnTo>
                  <a:lnTo>
                    <a:pt x="109" y="203"/>
                  </a:lnTo>
                  <a:lnTo>
                    <a:pt x="107" y="203"/>
                  </a:lnTo>
                  <a:lnTo>
                    <a:pt x="106" y="201"/>
                  </a:lnTo>
                  <a:lnTo>
                    <a:pt x="106" y="203"/>
                  </a:lnTo>
                  <a:lnTo>
                    <a:pt x="106" y="201"/>
                  </a:lnTo>
                  <a:lnTo>
                    <a:pt x="104" y="203"/>
                  </a:lnTo>
                  <a:lnTo>
                    <a:pt x="102" y="203"/>
                  </a:lnTo>
                  <a:lnTo>
                    <a:pt x="100" y="205"/>
                  </a:lnTo>
                  <a:lnTo>
                    <a:pt x="100" y="207"/>
                  </a:lnTo>
                  <a:lnTo>
                    <a:pt x="98" y="207"/>
                  </a:lnTo>
                  <a:lnTo>
                    <a:pt x="98" y="205"/>
                  </a:lnTo>
                  <a:lnTo>
                    <a:pt x="96" y="205"/>
                  </a:lnTo>
                  <a:lnTo>
                    <a:pt x="92" y="201"/>
                  </a:lnTo>
                  <a:lnTo>
                    <a:pt x="90" y="200"/>
                  </a:lnTo>
                  <a:lnTo>
                    <a:pt x="88" y="200"/>
                  </a:lnTo>
                  <a:lnTo>
                    <a:pt x="88" y="201"/>
                  </a:lnTo>
                  <a:lnTo>
                    <a:pt x="86" y="201"/>
                  </a:lnTo>
                  <a:lnTo>
                    <a:pt x="84" y="201"/>
                  </a:lnTo>
                  <a:lnTo>
                    <a:pt x="84" y="203"/>
                  </a:lnTo>
                  <a:lnTo>
                    <a:pt x="84" y="205"/>
                  </a:lnTo>
                  <a:lnTo>
                    <a:pt x="84" y="207"/>
                  </a:lnTo>
                  <a:lnTo>
                    <a:pt x="84" y="209"/>
                  </a:lnTo>
                  <a:lnTo>
                    <a:pt x="84" y="211"/>
                  </a:lnTo>
                  <a:lnTo>
                    <a:pt x="84" y="213"/>
                  </a:lnTo>
                  <a:lnTo>
                    <a:pt x="82" y="213"/>
                  </a:lnTo>
                  <a:lnTo>
                    <a:pt x="81" y="213"/>
                  </a:lnTo>
                  <a:lnTo>
                    <a:pt x="81" y="215"/>
                  </a:lnTo>
                  <a:lnTo>
                    <a:pt x="79" y="213"/>
                  </a:lnTo>
                  <a:lnTo>
                    <a:pt x="77" y="213"/>
                  </a:lnTo>
                  <a:lnTo>
                    <a:pt x="75" y="213"/>
                  </a:lnTo>
                  <a:lnTo>
                    <a:pt x="75" y="211"/>
                  </a:lnTo>
                  <a:lnTo>
                    <a:pt x="73" y="209"/>
                  </a:lnTo>
                  <a:lnTo>
                    <a:pt x="71" y="209"/>
                  </a:lnTo>
                  <a:lnTo>
                    <a:pt x="71" y="207"/>
                  </a:lnTo>
                  <a:lnTo>
                    <a:pt x="69" y="207"/>
                  </a:lnTo>
                  <a:lnTo>
                    <a:pt x="69" y="205"/>
                  </a:lnTo>
                  <a:lnTo>
                    <a:pt x="67" y="205"/>
                  </a:lnTo>
                  <a:lnTo>
                    <a:pt x="69" y="205"/>
                  </a:lnTo>
                  <a:lnTo>
                    <a:pt x="67" y="205"/>
                  </a:lnTo>
                  <a:lnTo>
                    <a:pt x="67" y="203"/>
                  </a:lnTo>
                  <a:lnTo>
                    <a:pt x="67" y="201"/>
                  </a:lnTo>
                  <a:lnTo>
                    <a:pt x="65" y="201"/>
                  </a:lnTo>
                  <a:lnTo>
                    <a:pt x="63" y="201"/>
                  </a:lnTo>
                  <a:lnTo>
                    <a:pt x="63" y="200"/>
                  </a:lnTo>
                  <a:lnTo>
                    <a:pt x="61" y="200"/>
                  </a:lnTo>
                  <a:lnTo>
                    <a:pt x="61" y="198"/>
                  </a:lnTo>
                  <a:lnTo>
                    <a:pt x="61" y="196"/>
                  </a:lnTo>
                  <a:lnTo>
                    <a:pt x="59" y="196"/>
                  </a:lnTo>
                  <a:lnTo>
                    <a:pt x="61" y="194"/>
                  </a:lnTo>
                  <a:lnTo>
                    <a:pt x="59" y="194"/>
                  </a:lnTo>
                  <a:lnTo>
                    <a:pt x="59" y="192"/>
                  </a:lnTo>
                  <a:lnTo>
                    <a:pt x="58" y="192"/>
                  </a:lnTo>
                  <a:lnTo>
                    <a:pt x="58" y="190"/>
                  </a:lnTo>
                  <a:lnTo>
                    <a:pt x="56" y="190"/>
                  </a:lnTo>
                  <a:lnTo>
                    <a:pt x="56" y="192"/>
                  </a:lnTo>
                  <a:lnTo>
                    <a:pt x="54" y="192"/>
                  </a:lnTo>
                  <a:lnTo>
                    <a:pt x="54" y="190"/>
                  </a:lnTo>
                  <a:lnTo>
                    <a:pt x="54" y="192"/>
                  </a:lnTo>
                  <a:lnTo>
                    <a:pt x="52" y="192"/>
                  </a:lnTo>
                  <a:lnTo>
                    <a:pt x="52" y="190"/>
                  </a:lnTo>
                  <a:lnTo>
                    <a:pt x="50" y="190"/>
                  </a:lnTo>
                  <a:lnTo>
                    <a:pt x="50" y="188"/>
                  </a:lnTo>
                  <a:lnTo>
                    <a:pt x="50" y="186"/>
                  </a:lnTo>
                  <a:lnTo>
                    <a:pt x="48" y="186"/>
                  </a:lnTo>
                  <a:lnTo>
                    <a:pt x="46" y="184"/>
                  </a:lnTo>
                  <a:lnTo>
                    <a:pt x="44" y="184"/>
                  </a:lnTo>
                  <a:lnTo>
                    <a:pt x="44" y="182"/>
                  </a:lnTo>
                  <a:lnTo>
                    <a:pt x="42" y="182"/>
                  </a:lnTo>
                  <a:lnTo>
                    <a:pt x="40" y="182"/>
                  </a:lnTo>
                  <a:lnTo>
                    <a:pt x="38" y="182"/>
                  </a:lnTo>
                  <a:lnTo>
                    <a:pt x="36" y="182"/>
                  </a:lnTo>
                  <a:lnTo>
                    <a:pt x="34" y="182"/>
                  </a:lnTo>
                  <a:lnTo>
                    <a:pt x="33" y="182"/>
                  </a:lnTo>
                  <a:lnTo>
                    <a:pt x="33" y="184"/>
                  </a:lnTo>
                  <a:lnTo>
                    <a:pt x="31" y="184"/>
                  </a:lnTo>
                  <a:lnTo>
                    <a:pt x="29" y="184"/>
                  </a:lnTo>
                  <a:lnTo>
                    <a:pt x="27" y="184"/>
                  </a:lnTo>
                  <a:lnTo>
                    <a:pt x="25" y="184"/>
                  </a:lnTo>
                  <a:lnTo>
                    <a:pt x="23" y="184"/>
                  </a:lnTo>
                  <a:lnTo>
                    <a:pt x="23" y="186"/>
                  </a:lnTo>
                  <a:lnTo>
                    <a:pt x="23" y="184"/>
                  </a:lnTo>
                  <a:lnTo>
                    <a:pt x="21" y="184"/>
                  </a:lnTo>
                  <a:lnTo>
                    <a:pt x="19" y="184"/>
                  </a:lnTo>
                  <a:lnTo>
                    <a:pt x="17" y="184"/>
                  </a:lnTo>
                  <a:lnTo>
                    <a:pt x="15" y="184"/>
                  </a:lnTo>
                  <a:lnTo>
                    <a:pt x="13" y="184"/>
                  </a:lnTo>
                  <a:lnTo>
                    <a:pt x="13" y="186"/>
                  </a:lnTo>
                  <a:lnTo>
                    <a:pt x="11" y="186"/>
                  </a:lnTo>
                  <a:lnTo>
                    <a:pt x="11" y="190"/>
                  </a:lnTo>
                  <a:lnTo>
                    <a:pt x="10" y="190"/>
                  </a:lnTo>
                  <a:lnTo>
                    <a:pt x="10" y="192"/>
                  </a:lnTo>
                  <a:lnTo>
                    <a:pt x="10" y="194"/>
                  </a:lnTo>
                  <a:lnTo>
                    <a:pt x="10" y="196"/>
                  </a:lnTo>
                  <a:lnTo>
                    <a:pt x="10" y="194"/>
                  </a:lnTo>
                  <a:lnTo>
                    <a:pt x="10" y="192"/>
                  </a:lnTo>
                  <a:lnTo>
                    <a:pt x="10" y="188"/>
                  </a:lnTo>
                  <a:lnTo>
                    <a:pt x="10" y="186"/>
                  </a:lnTo>
                  <a:lnTo>
                    <a:pt x="10" y="184"/>
                  </a:lnTo>
                  <a:lnTo>
                    <a:pt x="10" y="182"/>
                  </a:lnTo>
                  <a:lnTo>
                    <a:pt x="11" y="178"/>
                  </a:lnTo>
                  <a:lnTo>
                    <a:pt x="13" y="177"/>
                  </a:lnTo>
                  <a:lnTo>
                    <a:pt x="15" y="173"/>
                  </a:lnTo>
                  <a:lnTo>
                    <a:pt x="17" y="167"/>
                  </a:lnTo>
                  <a:lnTo>
                    <a:pt x="17" y="165"/>
                  </a:lnTo>
                  <a:lnTo>
                    <a:pt x="17" y="163"/>
                  </a:lnTo>
                  <a:lnTo>
                    <a:pt x="17" y="161"/>
                  </a:lnTo>
                  <a:lnTo>
                    <a:pt x="17" y="157"/>
                  </a:lnTo>
                  <a:lnTo>
                    <a:pt x="17" y="152"/>
                  </a:lnTo>
                  <a:lnTo>
                    <a:pt x="15" y="150"/>
                  </a:lnTo>
                  <a:lnTo>
                    <a:pt x="15" y="148"/>
                  </a:lnTo>
                  <a:lnTo>
                    <a:pt x="15" y="146"/>
                  </a:lnTo>
                  <a:lnTo>
                    <a:pt x="15" y="144"/>
                  </a:lnTo>
                  <a:lnTo>
                    <a:pt x="13" y="142"/>
                  </a:lnTo>
                  <a:lnTo>
                    <a:pt x="13" y="140"/>
                  </a:lnTo>
                  <a:lnTo>
                    <a:pt x="11" y="140"/>
                  </a:lnTo>
                  <a:lnTo>
                    <a:pt x="11" y="138"/>
                  </a:lnTo>
                  <a:lnTo>
                    <a:pt x="10" y="138"/>
                  </a:lnTo>
                  <a:lnTo>
                    <a:pt x="10" y="136"/>
                  </a:lnTo>
                  <a:lnTo>
                    <a:pt x="11" y="136"/>
                  </a:lnTo>
                  <a:lnTo>
                    <a:pt x="13" y="136"/>
                  </a:lnTo>
                  <a:lnTo>
                    <a:pt x="13" y="134"/>
                  </a:lnTo>
                  <a:lnTo>
                    <a:pt x="11" y="134"/>
                  </a:lnTo>
                  <a:lnTo>
                    <a:pt x="11" y="136"/>
                  </a:lnTo>
                  <a:lnTo>
                    <a:pt x="11" y="134"/>
                  </a:lnTo>
                  <a:lnTo>
                    <a:pt x="11" y="136"/>
                  </a:lnTo>
                  <a:lnTo>
                    <a:pt x="10" y="136"/>
                  </a:lnTo>
                  <a:lnTo>
                    <a:pt x="10" y="134"/>
                  </a:lnTo>
                  <a:lnTo>
                    <a:pt x="11" y="134"/>
                  </a:lnTo>
                  <a:lnTo>
                    <a:pt x="13" y="130"/>
                  </a:lnTo>
                  <a:lnTo>
                    <a:pt x="13" y="129"/>
                  </a:lnTo>
                  <a:lnTo>
                    <a:pt x="13" y="127"/>
                  </a:lnTo>
                  <a:lnTo>
                    <a:pt x="13" y="125"/>
                  </a:lnTo>
                  <a:lnTo>
                    <a:pt x="13" y="123"/>
                  </a:lnTo>
                  <a:lnTo>
                    <a:pt x="15" y="123"/>
                  </a:lnTo>
                  <a:lnTo>
                    <a:pt x="13" y="121"/>
                  </a:lnTo>
                  <a:lnTo>
                    <a:pt x="13" y="119"/>
                  </a:lnTo>
                  <a:lnTo>
                    <a:pt x="11" y="119"/>
                  </a:lnTo>
                  <a:lnTo>
                    <a:pt x="11" y="117"/>
                  </a:lnTo>
                  <a:lnTo>
                    <a:pt x="11" y="115"/>
                  </a:lnTo>
                  <a:lnTo>
                    <a:pt x="10" y="115"/>
                  </a:lnTo>
                  <a:lnTo>
                    <a:pt x="11" y="115"/>
                  </a:lnTo>
                  <a:lnTo>
                    <a:pt x="10" y="115"/>
                  </a:lnTo>
                  <a:lnTo>
                    <a:pt x="10" y="113"/>
                  </a:lnTo>
                  <a:lnTo>
                    <a:pt x="10" y="115"/>
                  </a:lnTo>
                  <a:lnTo>
                    <a:pt x="10" y="117"/>
                  </a:lnTo>
                  <a:lnTo>
                    <a:pt x="8" y="115"/>
                  </a:lnTo>
                  <a:lnTo>
                    <a:pt x="8" y="113"/>
                  </a:lnTo>
                  <a:lnTo>
                    <a:pt x="6" y="113"/>
                  </a:lnTo>
                  <a:lnTo>
                    <a:pt x="6" y="111"/>
                  </a:lnTo>
                  <a:lnTo>
                    <a:pt x="6" y="109"/>
                  </a:lnTo>
                  <a:lnTo>
                    <a:pt x="4" y="109"/>
                  </a:lnTo>
                  <a:lnTo>
                    <a:pt x="4" y="107"/>
                  </a:lnTo>
                  <a:lnTo>
                    <a:pt x="2" y="107"/>
                  </a:lnTo>
                  <a:lnTo>
                    <a:pt x="2" y="109"/>
                  </a:lnTo>
                  <a:lnTo>
                    <a:pt x="2" y="111"/>
                  </a:lnTo>
                  <a:lnTo>
                    <a:pt x="2" y="113"/>
                  </a:lnTo>
                  <a:lnTo>
                    <a:pt x="0" y="113"/>
                  </a:lnTo>
                  <a:lnTo>
                    <a:pt x="0" y="111"/>
                  </a:lnTo>
                  <a:lnTo>
                    <a:pt x="2" y="109"/>
                  </a:lnTo>
                  <a:lnTo>
                    <a:pt x="2" y="107"/>
                  </a:lnTo>
                  <a:lnTo>
                    <a:pt x="2" y="105"/>
                  </a:lnTo>
                  <a:lnTo>
                    <a:pt x="2" y="104"/>
                  </a:lnTo>
                  <a:lnTo>
                    <a:pt x="4" y="104"/>
                  </a:lnTo>
                  <a:lnTo>
                    <a:pt x="6" y="104"/>
                  </a:lnTo>
                  <a:lnTo>
                    <a:pt x="8" y="104"/>
                  </a:lnTo>
                  <a:lnTo>
                    <a:pt x="10" y="104"/>
                  </a:lnTo>
                  <a:lnTo>
                    <a:pt x="13" y="104"/>
                  </a:lnTo>
                  <a:lnTo>
                    <a:pt x="17" y="104"/>
                  </a:lnTo>
                  <a:lnTo>
                    <a:pt x="23" y="104"/>
                  </a:lnTo>
                  <a:lnTo>
                    <a:pt x="29" y="104"/>
                  </a:lnTo>
                  <a:lnTo>
                    <a:pt x="34" y="104"/>
                  </a:lnTo>
                  <a:lnTo>
                    <a:pt x="38" y="104"/>
                  </a:lnTo>
                  <a:lnTo>
                    <a:pt x="44" y="104"/>
                  </a:lnTo>
                  <a:lnTo>
                    <a:pt x="50" y="104"/>
                  </a:lnTo>
                  <a:lnTo>
                    <a:pt x="54" y="104"/>
                  </a:lnTo>
                  <a:lnTo>
                    <a:pt x="58" y="104"/>
                  </a:lnTo>
                  <a:lnTo>
                    <a:pt x="59" y="104"/>
                  </a:lnTo>
                  <a:lnTo>
                    <a:pt x="61" y="104"/>
                  </a:lnTo>
                  <a:lnTo>
                    <a:pt x="63" y="104"/>
                  </a:lnTo>
                  <a:lnTo>
                    <a:pt x="65" y="104"/>
                  </a:lnTo>
                  <a:lnTo>
                    <a:pt x="65" y="102"/>
                  </a:lnTo>
                  <a:lnTo>
                    <a:pt x="65" y="100"/>
                  </a:lnTo>
                  <a:lnTo>
                    <a:pt x="65" y="92"/>
                  </a:lnTo>
                  <a:lnTo>
                    <a:pt x="63" y="88"/>
                  </a:lnTo>
                  <a:lnTo>
                    <a:pt x="63" y="84"/>
                  </a:lnTo>
                  <a:lnTo>
                    <a:pt x="63" y="82"/>
                  </a:lnTo>
                  <a:lnTo>
                    <a:pt x="63" y="81"/>
                  </a:lnTo>
                  <a:lnTo>
                    <a:pt x="63" y="79"/>
                  </a:lnTo>
                  <a:lnTo>
                    <a:pt x="63" y="77"/>
                  </a:lnTo>
                  <a:lnTo>
                    <a:pt x="65" y="75"/>
                  </a:lnTo>
                  <a:lnTo>
                    <a:pt x="67" y="73"/>
                  </a:lnTo>
                  <a:lnTo>
                    <a:pt x="69" y="73"/>
                  </a:lnTo>
                  <a:lnTo>
                    <a:pt x="71" y="71"/>
                  </a:lnTo>
                  <a:lnTo>
                    <a:pt x="73" y="69"/>
                  </a:lnTo>
                  <a:lnTo>
                    <a:pt x="75" y="69"/>
                  </a:lnTo>
                  <a:lnTo>
                    <a:pt x="79" y="67"/>
                  </a:lnTo>
                  <a:lnTo>
                    <a:pt x="81" y="67"/>
                  </a:lnTo>
                  <a:lnTo>
                    <a:pt x="81" y="65"/>
                  </a:lnTo>
                  <a:lnTo>
                    <a:pt x="81" y="63"/>
                  </a:lnTo>
                  <a:lnTo>
                    <a:pt x="81" y="61"/>
                  </a:lnTo>
                  <a:lnTo>
                    <a:pt x="81" y="59"/>
                  </a:lnTo>
                  <a:lnTo>
                    <a:pt x="81" y="57"/>
                  </a:lnTo>
                  <a:lnTo>
                    <a:pt x="81" y="56"/>
                  </a:lnTo>
                  <a:lnTo>
                    <a:pt x="81" y="54"/>
                  </a:lnTo>
                  <a:lnTo>
                    <a:pt x="81" y="52"/>
                  </a:lnTo>
                  <a:lnTo>
                    <a:pt x="81" y="50"/>
                  </a:lnTo>
                  <a:lnTo>
                    <a:pt x="81" y="48"/>
                  </a:lnTo>
                  <a:lnTo>
                    <a:pt x="81" y="46"/>
                  </a:lnTo>
                  <a:lnTo>
                    <a:pt x="81" y="44"/>
                  </a:lnTo>
                  <a:lnTo>
                    <a:pt x="81" y="42"/>
                  </a:lnTo>
                  <a:lnTo>
                    <a:pt x="81" y="40"/>
                  </a:lnTo>
                  <a:lnTo>
                    <a:pt x="81" y="38"/>
                  </a:lnTo>
                  <a:lnTo>
                    <a:pt x="81" y="36"/>
                  </a:lnTo>
                  <a:lnTo>
                    <a:pt x="81" y="34"/>
                  </a:lnTo>
                  <a:lnTo>
                    <a:pt x="81" y="33"/>
                  </a:lnTo>
                  <a:lnTo>
                    <a:pt x="81" y="31"/>
                  </a:lnTo>
                  <a:lnTo>
                    <a:pt x="81" y="29"/>
                  </a:lnTo>
                  <a:lnTo>
                    <a:pt x="81" y="27"/>
                  </a:lnTo>
                  <a:lnTo>
                    <a:pt x="81" y="25"/>
                  </a:lnTo>
                  <a:lnTo>
                    <a:pt x="81" y="23"/>
                  </a:lnTo>
                  <a:lnTo>
                    <a:pt x="82" y="23"/>
                  </a:lnTo>
                  <a:lnTo>
                    <a:pt x="84" y="23"/>
                  </a:lnTo>
                  <a:lnTo>
                    <a:pt x="86" y="23"/>
                  </a:lnTo>
                  <a:lnTo>
                    <a:pt x="88" y="23"/>
                  </a:lnTo>
                  <a:lnTo>
                    <a:pt x="90" y="23"/>
                  </a:lnTo>
                  <a:lnTo>
                    <a:pt x="92" y="23"/>
                  </a:lnTo>
                  <a:lnTo>
                    <a:pt x="94" y="23"/>
                  </a:lnTo>
                  <a:lnTo>
                    <a:pt x="96" y="23"/>
                  </a:lnTo>
                  <a:lnTo>
                    <a:pt x="98" y="23"/>
                  </a:lnTo>
                  <a:lnTo>
                    <a:pt x="100" y="23"/>
                  </a:lnTo>
                  <a:lnTo>
                    <a:pt x="102" y="23"/>
                  </a:lnTo>
                  <a:lnTo>
                    <a:pt x="104" y="23"/>
                  </a:lnTo>
                  <a:lnTo>
                    <a:pt x="106" y="23"/>
                  </a:lnTo>
                  <a:lnTo>
                    <a:pt x="107" y="23"/>
                  </a:lnTo>
                  <a:lnTo>
                    <a:pt x="109" y="23"/>
                  </a:lnTo>
                  <a:lnTo>
                    <a:pt x="111" y="23"/>
                  </a:lnTo>
                  <a:lnTo>
                    <a:pt x="113" y="23"/>
                  </a:lnTo>
                  <a:lnTo>
                    <a:pt x="115" y="23"/>
                  </a:lnTo>
                  <a:lnTo>
                    <a:pt x="117" y="23"/>
                  </a:lnTo>
                  <a:lnTo>
                    <a:pt x="119" y="23"/>
                  </a:lnTo>
                  <a:lnTo>
                    <a:pt x="121" y="23"/>
                  </a:lnTo>
                  <a:lnTo>
                    <a:pt x="123" y="23"/>
                  </a:lnTo>
                  <a:lnTo>
                    <a:pt x="125" y="23"/>
                  </a:lnTo>
                  <a:lnTo>
                    <a:pt x="127" y="23"/>
                  </a:lnTo>
                  <a:lnTo>
                    <a:pt x="129" y="23"/>
                  </a:lnTo>
                  <a:lnTo>
                    <a:pt x="130" y="23"/>
                  </a:lnTo>
                  <a:lnTo>
                    <a:pt x="132" y="23"/>
                  </a:lnTo>
                  <a:lnTo>
                    <a:pt x="134" y="23"/>
                  </a:lnTo>
                  <a:lnTo>
                    <a:pt x="134" y="21"/>
                  </a:lnTo>
                  <a:lnTo>
                    <a:pt x="134" y="19"/>
                  </a:lnTo>
                  <a:lnTo>
                    <a:pt x="134" y="17"/>
                  </a:lnTo>
                  <a:lnTo>
                    <a:pt x="134" y="15"/>
                  </a:lnTo>
                  <a:lnTo>
                    <a:pt x="134" y="13"/>
                  </a:lnTo>
                  <a:lnTo>
                    <a:pt x="134" y="11"/>
                  </a:lnTo>
                  <a:lnTo>
                    <a:pt x="134" y="8"/>
                  </a:lnTo>
                  <a:lnTo>
                    <a:pt x="134" y="6"/>
                  </a:lnTo>
                  <a:lnTo>
                    <a:pt x="134" y="4"/>
                  </a:lnTo>
                  <a:lnTo>
                    <a:pt x="134" y="2"/>
                  </a:lnTo>
                  <a:lnTo>
                    <a:pt x="134" y="0"/>
                  </a:lnTo>
                  <a:lnTo>
                    <a:pt x="138" y="2"/>
                  </a:lnTo>
                  <a:lnTo>
                    <a:pt x="140" y="4"/>
                  </a:lnTo>
                  <a:lnTo>
                    <a:pt x="144" y="6"/>
                  </a:lnTo>
                  <a:lnTo>
                    <a:pt x="146" y="8"/>
                  </a:lnTo>
                  <a:lnTo>
                    <a:pt x="150" y="9"/>
                  </a:lnTo>
                  <a:lnTo>
                    <a:pt x="154" y="11"/>
                  </a:lnTo>
                  <a:lnTo>
                    <a:pt x="155" y="13"/>
                  </a:lnTo>
                  <a:lnTo>
                    <a:pt x="159" y="15"/>
                  </a:lnTo>
                  <a:lnTo>
                    <a:pt x="163" y="19"/>
                  </a:lnTo>
                  <a:lnTo>
                    <a:pt x="165" y="21"/>
                  </a:lnTo>
                  <a:lnTo>
                    <a:pt x="169" y="23"/>
                  </a:lnTo>
                  <a:lnTo>
                    <a:pt x="173" y="25"/>
                  </a:lnTo>
                  <a:lnTo>
                    <a:pt x="175" y="27"/>
                  </a:lnTo>
                  <a:lnTo>
                    <a:pt x="177" y="29"/>
                  </a:lnTo>
                  <a:lnTo>
                    <a:pt x="180" y="31"/>
                  </a:lnTo>
                  <a:lnTo>
                    <a:pt x="182" y="31"/>
                  </a:lnTo>
                  <a:lnTo>
                    <a:pt x="184" y="33"/>
                  </a:lnTo>
                  <a:lnTo>
                    <a:pt x="188" y="34"/>
                  </a:lnTo>
                  <a:lnTo>
                    <a:pt x="190" y="36"/>
                  </a:lnTo>
                  <a:lnTo>
                    <a:pt x="192" y="38"/>
                  </a:lnTo>
                  <a:lnTo>
                    <a:pt x="196" y="40"/>
                  </a:lnTo>
                  <a:lnTo>
                    <a:pt x="192" y="40"/>
                  </a:lnTo>
                  <a:lnTo>
                    <a:pt x="188" y="40"/>
                  </a:lnTo>
                  <a:lnTo>
                    <a:pt x="184" y="40"/>
                  </a:lnTo>
                  <a:lnTo>
                    <a:pt x="182" y="40"/>
                  </a:lnTo>
                  <a:lnTo>
                    <a:pt x="178" y="40"/>
                  </a:lnTo>
                  <a:lnTo>
                    <a:pt x="175" y="40"/>
                  </a:lnTo>
                  <a:lnTo>
                    <a:pt x="171" y="40"/>
                  </a:lnTo>
                  <a:lnTo>
                    <a:pt x="167" y="40"/>
                  </a:lnTo>
                  <a:lnTo>
                    <a:pt x="167" y="42"/>
                  </a:lnTo>
                  <a:lnTo>
                    <a:pt x="167" y="44"/>
                  </a:lnTo>
                  <a:lnTo>
                    <a:pt x="169" y="46"/>
                  </a:lnTo>
                  <a:lnTo>
                    <a:pt x="169" y="48"/>
                  </a:lnTo>
                  <a:lnTo>
                    <a:pt x="169" y="50"/>
                  </a:lnTo>
                  <a:lnTo>
                    <a:pt x="169" y="52"/>
                  </a:lnTo>
                  <a:lnTo>
                    <a:pt x="169" y="54"/>
                  </a:lnTo>
                  <a:lnTo>
                    <a:pt x="169" y="56"/>
                  </a:lnTo>
                  <a:lnTo>
                    <a:pt x="169" y="59"/>
                  </a:lnTo>
                  <a:lnTo>
                    <a:pt x="169" y="61"/>
                  </a:lnTo>
                  <a:lnTo>
                    <a:pt x="171" y="63"/>
                  </a:lnTo>
                  <a:lnTo>
                    <a:pt x="171" y="65"/>
                  </a:lnTo>
                  <a:lnTo>
                    <a:pt x="171" y="69"/>
                  </a:lnTo>
                  <a:lnTo>
                    <a:pt x="171" y="71"/>
                  </a:lnTo>
                  <a:lnTo>
                    <a:pt x="171" y="73"/>
                  </a:lnTo>
                  <a:lnTo>
                    <a:pt x="171" y="75"/>
                  </a:lnTo>
                  <a:lnTo>
                    <a:pt x="171" y="77"/>
                  </a:lnTo>
                  <a:lnTo>
                    <a:pt x="171" y="79"/>
                  </a:lnTo>
                  <a:lnTo>
                    <a:pt x="171" y="81"/>
                  </a:lnTo>
                  <a:lnTo>
                    <a:pt x="173" y="82"/>
                  </a:lnTo>
                  <a:lnTo>
                    <a:pt x="173" y="84"/>
                  </a:lnTo>
                  <a:lnTo>
                    <a:pt x="173" y="86"/>
                  </a:lnTo>
                  <a:lnTo>
                    <a:pt x="173" y="88"/>
                  </a:lnTo>
                  <a:lnTo>
                    <a:pt x="173" y="90"/>
                  </a:lnTo>
                  <a:lnTo>
                    <a:pt x="173" y="94"/>
                  </a:lnTo>
                  <a:lnTo>
                    <a:pt x="173" y="96"/>
                  </a:lnTo>
                  <a:lnTo>
                    <a:pt x="173" y="98"/>
                  </a:lnTo>
                  <a:lnTo>
                    <a:pt x="175" y="100"/>
                  </a:lnTo>
                  <a:lnTo>
                    <a:pt x="175" y="102"/>
                  </a:lnTo>
                  <a:lnTo>
                    <a:pt x="175" y="104"/>
                  </a:lnTo>
                  <a:lnTo>
                    <a:pt x="175" y="10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3" name="Freeform 162"/>
            <p:cNvSpPr>
              <a:spLocks/>
            </p:cNvSpPr>
            <p:nvPr/>
          </p:nvSpPr>
          <p:spPr bwMode="auto">
            <a:xfrm>
              <a:off x="3457575" y="4402138"/>
              <a:ext cx="3175" cy="3175"/>
            </a:xfrm>
            <a:custGeom>
              <a:avLst/>
              <a:gdLst>
                <a:gd name="T0" fmla="*/ 0 w 2"/>
                <a:gd name="T1" fmla="*/ 0 h 2"/>
                <a:gd name="T2" fmla="*/ 2 w 2"/>
                <a:gd name="T3" fmla="*/ 0 h 2"/>
                <a:gd name="T4" fmla="*/ 2 w 2"/>
                <a:gd name="T5" fmla="*/ 0 h 2"/>
                <a:gd name="T6" fmla="*/ 2 w 2"/>
                <a:gd name="T7" fmla="*/ 0 h 2"/>
                <a:gd name="T8" fmla="*/ 2 w 2"/>
                <a:gd name="T9" fmla="*/ 0 h 2"/>
                <a:gd name="T10" fmla="*/ 2 w 2"/>
                <a:gd name="T11" fmla="*/ 0 h 2"/>
                <a:gd name="T12" fmla="*/ 2 w 2"/>
                <a:gd name="T13" fmla="*/ 0 h 2"/>
                <a:gd name="T14" fmla="*/ 2 w 2"/>
                <a:gd name="T15" fmla="*/ 0 h 2"/>
                <a:gd name="T16" fmla="*/ 2 w 2"/>
                <a:gd name="T17" fmla="*/ 0 h 2"/>
                <a:gd name="T18" fmla="*/ 2 w 2"/>
                <a:gd name="T19" fmla="*/ 0 h 2"/>
                <a:gd name="T20" fmla="*/ 2 w 2"/>
                <a:gd name="T21" fmla="*/ 0 h 2"/>
                <a:gd name="T22" fmla="*/ 2 w 2"/>
                <a:gd name="T23" fmla="*/ 2 h 2"/>
                <a:gd name="T24" fmla="*/ 2 w 2"/>
                <a:gd name="T25" fmla="*/ 2 h 2"/>
                <a:gd name="T26" fmla="*/ 2 w 2"/>
                <a:gd name="T27" fmla="*/ 2 h 2"/>
                <a:gd name="T28" fmla="*/ 2 w 2"/>
                <a:gd name="T29" fmla="*/ 2 h 2"/>
                <a:gd name="T30" fmla="*/ 2 w 2"/>
                <a:gd name="T31" fmla="*/ 2 h 2"/>
                <a:gd name="T32" fmla="*/ 2 w 2"/>
                <a:gd name="T33" fmla="*/ 2 h 2"/>
                <a:gd name="T34" fmla="*/ 2 w 2"/>
                <a:gd name="T35" fmla="*/ 2 h 2"/>
                <a:gd name="T36" fmla="*/ 0 w 2"/>
                <a:gd name="T37" fmla="*/ 2 h 2"/>
                <a:gd name="T38" fmla="*/ 0 w 2"/>
                <a:gd name="T39" fmla="*/ 0 h 2"/>
                <a:gd name="T40" fmla="*/ 0 w 2"/>
                <a:gd name="T41" fmla="*/ 0 h 2"/>
                <a:gd name="T42" fmla="*/ 0 w 2"/>
                <a:gd name="T43" fmla="*/ 0 h 2"/>
                <a:gd name="T44" fmla="*/ 0 w 2"/>
                <a:gd name="T4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 h="2">
                  <a:moveTo>
                    <a:pt x="0" y="0"/>
                  </a:moveTo>
                  <a:lnTo>
                    <a:pt x="2" y="0"/>
                  </a:lnTo>
                  <a:lnTo>
                    <a:pt x="2" y="0"/>
                  </a:lnTo>
                  <a:lnTo>
                    <a:pt x="2" y="0"/>
                  </a:lnTo>
                  <a:lnTo>
                    <a:pt x="2" y="0"/>
                  </a:lnTo>
                  <a:lnTo>
                    <a:pt x="2" y="0"/>
                  </a:lnTo>
                  <a:lnTo>
                    <a:pt x="2" y="0"/>
                  </a:lnTo>
                  <a:lnTo>
                    <a:pt x="2" y="0"/>
                  </a:lnTo>
                  <a:lnTo>
                    <a:pt x="2" y="0"/>
                  </a:lnTo>
                  <a:lnTo>
                    <a:pt x="2" y="0"/>
                  </a:lnTo>
                  <a:lnTo>
                    <a:pt x="2" y="0"/>
                  </a:lnTo>
                  <a:lnTo>
                    <a:pt x="2" y="2"/>
                  </a:lnTo>
                  <a:lnTo>
                    <a:pt x="2" y="2"/>
                  </a:lnTo>
                  <a:lnTo>
                    <a:pt x="2" y="2"/>
                  </a:lnTo>
                  <a:lnTo>
                    <a:pt x="2" y="2"/>
                  </a:lnTo>
                  <a:lnTo>
                    <a:pt x="2" y="2"/>
                  </a:lnTo>
                  <a:lnTo>
                    <a:pt x="2" y="2"/>
                  </a:lnTo>
                  <a:lnTo>
                    <a:pt x="2" y="2"/>
                  </a:lnTo>
                  <a:lnTo>
                    <a:pt x="0" y="2"/>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4" name="Freeform 163"/>
            <p:cNvSpPr>
              <a:spLocks noEditPoints="1"/>
            </p:cNvSpPr>
            <p:nvPr/>
          </p:nvSpPr>
          <p:spPr bwMode="auto">
            <a:xfrm>
              <a:off x="6456363" y="5094288"/>
              <a:ext cx="176213" cy="268288"/>
            </a:xfrm>
            <a:custGeom>
              <a:avLst/>
              <a:gdLst>
                <a:gd name="T0" fmla="*/ 19 w 111"/>
                <a:gd name="T1" fmla="*/ 161 h 169"/>
                <a:gd name="T2" fmla="*/ 19 w 111"/>
                <a:gd name="T3" fmla="*/ 161 h 169"/>
                <a:gd name="T4" fmla="*/ 19 w 111"/>
                <a:gd name="T5" fmla="*/ 161 h 169"/>
                <a:gd name="T6" fmla="*/ 19 w 111"/>
                <a:gd name="T7" fmla="*/ 163 h 169"/>
                <a:gd name="T8" fmla="*/ 21 w 111"/>
                <a:gd name="T9" fmla="*/ 163 h 169"/>
                <a:gd name="T10" fmla="*/ 21 w 111"/>
                <a:gd name="T11" fmla="*/ 163 h 169"/>
                <a:gd name="T12" fmla="*/ 21 w 111"/>
                <a:gd name="T13" fmla="*/ 165 h 169"/>
                <a:gd name="T14" fmla="*/ 21 w 111"/>
                <a:gd name="T15" fmla="*/ 165 h 169"/>
                <a:gd name="T16" fmla="*/ 21 w 111"/>
                <a:gd name="T17" fmla="*/ 165 h 169"/>
                <a:gd name="T18" fmla="*/ 19 w 111"/>
                <a:gd name="T19" fmla="*/ 167 h 169"/>
                <a:gd name="T20" fmla="*/ 19 w 111"/>
                <a:gd name="T21" fmla="*/ 167 h 169"/>
                <a:gd name="T22" fmla="*/ 19 w 111"/>
                <a:gd name="T23" fmla="*/ 167 h 169"/>
                <a:gd name="T24" fmla="*/ 19 w 111"/>
                <a:gd name="T25" fmla="*/ 167 h 169"/>
                <a:gd name="T26" fmla="*/ 19 w 111"/>
                <a:gd name="T27" fmla="*/ 167 h 169"/>
                <a:gd name="T28" fmla="*/ 19 w 111"/>
                <a:gd name="T29" fmla="*/ 167 h 169"/>
                <a:gd name="T30" fmla="*/ 17 w 111"/>
                <a:gd name="T31" fmla="*/ 169 h 169"/>
                <a:gd name="T32" fmla="*/ 15 w 111"/>
                <a:gd name="T33" fmla="*/ 169 h 169"/>
                <a:gd name="T34" fmla="*/ 15 w 111"/>
                <a:gd name="T35" fmla="*/ 169 h 169"/>
                <a:gd name="T36" fmla="*/ 14 w 111"/>
                <a:gd name="T37" fmla="*/ 167 h 169"/>
                <a:gd name="T38" fmla="*/ 14 w 111"/>
                <a:gd name="T39" fmla="*/ 167 h 169"/>
                <a:gd name="T40" fmla="*/ 14 w 111"/>
                <a:gd name="T41" fmla="*/ 167 h 169"/>
                <a:gd name="T42" fmla="*/ 14 w 111"/>
                <a:gd name="T43" fmla="*/ 167 h 169"/>
                <a:gd name="T44" fmla="*/ 14 w 111"/>
                <a:gd name="T45" fmla="*/ 167 h 169"/>
                <a:gd name="T46" fmla="*/ 14 w 111"/>
                <a:gd name="T47" fmla="*/ 165 h 169"/>
                <a:gd name="T48" fmla="*/ 14 w 111"/>
                <a:gd name="T49" fmla="*/ 165 h 169"/>
                <a:gd name="T50" fmla="*/ 15 w 111"/>
                <a:gd name="T51" fmla="*/ 163 h 169"/>
                <a:gd name="T52" fmla="*/ 15 w 111"/>
                <a:gd name="T53" fmla="*/ 163 h 169"/>
                <a:gd name="T54" fmla="*/ 15 w 111"/>
                <a:gd name="T55" fmla="*/ 163 h 169"/>
                <a:gd name="T56" fmla="*/ 15 w 111"/>
                <a:gd name="T57" fmla="*/ 163 h 169"/>
                <a:gd name="T58" fmla="*/ 15 w 111"/>
                <a:gd name="T59" fmla="*/ 161 h 169"/>
                <a:gd name="T60" fmla="*/ 15 w 111"/>
                <a:gd name="T61" fmla="*/ 161 h 169"/>
                <a:gd name="T62" fmla="*/ 17 w 111"/>
                <a:gd name="T63" fmla="*/ 161 h 169"/>
                <a:gd name="T64" fmla="*/ 17 w 111"/>
                <a:gd name="T65" fmla="*/ 159 h 169"/>
                <a:gd name="T66" fmla="*/ 17 w 111"/>
                <a:gd name="T67" fmla="*/ 159 h 169"/>
                <a:gd name="T68" fmla="*/ 17 w 111"/>
                <a:gd name="T69" fmla="*/ 159 h 169"/>
                <a:gd name="T70" fmla="*/ 17 w 111"/>
                <a:gd name="T71" fmla="*/ 159 h 169"/>
                <a:gd name="T72" fmla="*/ 19 w 111"/>
                <a:gd name="T73" fmla="*/ 159 h 169"/>
                <a:gd name="T74" fmla="*/ 19 w 111"/>
                <a:gd name="T75" fmla="*/ 159 h 169"/>
                <a:gd name="T76" fmla="*/ 19 w 111"/>
                <a:gd name="T77" fmla="*/ 161 h 169"/>
                <a:gd name="T78" fmla="*/ 19 w 111"/>
                <a:gd name="T79" fmla="*/ 161 h 169"/>
                <a:gd name="T80" fmla="*/ 19 w 111"/>
                <a:gd name="T81" fmla="*/ 161 h 169"/>
                <a:gd name="T82" fmla="*/ 110 w 111"/>
                <a:gd name="T83" fmla="*/ 156 h 169"/>
                <a:gd name="T84" fmla="*/ 110 w 111"/>
                <a:gd name="T85" fmla="*/ 156 h 169"/>
                <a:gd name="T86" fmla="*/ 110 w 111"/>
                <a:gd name="T87" fmla="*/ 156 h 169"/>
                <a:gd name="T88" fmla="*/ 110 w 111"/>
                <a:gd name="T89" fmla="*/ 156 h 169"/>
                <a:gd name="T90" fmla="*/ 110 w 111"/>
                <a:gd name="T91" fmla="*/ 154 h 169"/>
                <a:gd name="T92" fmla="*/ 111 w 111"/>
                <a:gd name="T93" fmla="*/ 154 h 169"/>
                <a:gd name="T94" fmla="*/ 111 w 111"/>
                <a:gd name="T95" fmla="*/ 156 h 169"/>
                <a:gd name="T96" fmla="*/ 111 w 111"/>
                <a:gd name="T97" fmla="*/ 156 h 169"/>
                <a:gd name="T98" fmla="*/ 110 w 111"/>
                <a:gd name="T99" fmla="*/ 156 h 169"/>
                <a:gd name="T100" fmla="*/ 2 w 111"/>
                <a:gd name="T101" fmla="*/ 2 h 169"/>
                <a:gd name="T102" fmla="*/ 0 w 111"/>
                <a:gd name="T103" fmla="*/ 2 h 169"/>
                <a:gd name="T104" fmla="*/ 0 w 111"/>
                <a:gd name="T105" fmla="*/ 0 h 169"/>
                <a:gd name="T106" fmla="*/ 0 w 111"/>
                <a:gd name="T107" fmla="*/ 0 h 169"/>
                <a:gd name="T108" fmla="*/ 0 w 111"/>
                <a:gd name="T109" fmla="*/ 0 h 169"/>
                <a:gd name="T110" fmla="*/ 0 w 111"/>
                <a:gd name="T111"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1" h="169">
                  <a:moveTo>
                    <a:pt x="19" y="161"/>
                  </a:moveTo>
                  <a:lnTo>
                    <a:pt x="19" y="161"/>
                  </a:lnTo>
                  <a:lnTo>
                    <a:pt x="19" y="161"/>
                  </a:lnTo>
                  <a:lnTo>
                    <a:pt x="19" y="161"/>
                  </a:lnTo>
                  <a:lnTo>
                    <a:pt x="19" y="161"/>
                  </a:lnTo>
                  <a:lnTo>
                    <a:pt x="19" y="161"/>
                  </a:lnTo>
                  <a:lnTo>
                    <a:pt x="19" y="163"/>
                  </a:lnTo>
                  <a:lnTo>
                    <a:pt x="19" y="163"/>
                  </a:lnTo>
                  <a:lnTo>
                    <a:pt x="21" y="163"/>
                  </a:lnTo>
                  <a:lnTo>
                    <a:pt x="21" y="163"/>
                  </a:lnTo>
                  <a:lnTo>
                    <a:pt x="21" y="163"/>
                  </a:lnTo>
                  <a:lnTo>
                    <a:pt x="21" y="163"/>
                  </a:lnTo>
                  <a:lnTo>
                    <a:pt x="21" y="163"/>
                  </a:lnTo>
                  <a:lnTo>
                    <a:pt x="21" y="165"/>
                  </a:lnTo>
                  <a:lnTo>
                    <a:pt x="21" y="165"/>
                  </a:lnTo>
                  <a:lnTo>
                    <a:pt x="21" y="165"/>
                  </a:lnTo>
                  <a:lnTo>
                    <a:pt x="21" y="165"/>
                  </a:lnTo>
                  <a:lnTo>
                    <a:pt x="21" y="165"/>
                  </a:lnTo>
                  <a:lnTo>
                    <a:pt x="19" y="165"/>
                  </a:lnTo>
                  <a:lnTo>
                    <a:pt x="19" y="167"/>
                  </a:lnTo>
                  <a:lnTo>
                    <a:pt x="19" y="167"/>
                  </a:lnTo>
                  <a:lnTo>
                    <a:pt x="19" y="167"/>
                  </a:lnTo>
                  <a:lnTo>
                    <a:pt x="19" y="167"/>
                  </a:lnTo>
                  <a:lnTo>
                    <a:pt x="19" y="167"/>
                  </a:lnTo>
                  <a:lnTo>
                    <a:pt x="19" y="167"/>
                  </a:lnTo>
                  <a:lnTo>
                    <a:pt x="19" y="167"/>
                  </a:lnTo>
                  <a:lnTo>
                    <a:pt x="19" y="167"/>
                  </a:lnTo>
                  <a:lnTo>
                    <a:pt x="19" y="167"/>
                  </a:lnTo>
                  <a:lnTo>
                    <a:pt x="19" y="167"/>
                  </a:lnTo>
                  <a:lnTo>
                    <a:pt x="19" y="167"/>
                  </a:lnTo>
                  <a:lnTo>
                    <a:pt x="19" y="167"/>
                  </a:lnTo>
                  <a:lnTo>
                    <a:pt x="17" y="169"/>
                  </a:lnTo>
                  <a:lnTo>
                    <a:pt x="15" y="169"/>
                  </a:lnTo>
                  <a:lnTo>
                    <a:pt x="15" y="169"/>
                  </a:lnTo>
                  <a:lnTo>
                    <a:pt x="15" y="169"/>
                  </a:lnTo>
                  <a:lnTo>
                    <a:pt x="15" y="169"/>
                  </a:lnTo>
                  <a:lnTo>
                    <a:pt x="14" y="169"/>
                  </a:lnTo>
                  <a:lnTo>
                    <a:pt x="14" y="167"/>
                  </a:lnTo>
                  <a:lnTo>
                    <a:pt x="14" y="167"/>
                  </a:lnTo>
                  <a:lnTo>
                    <a:pt x="14" y="167"/>
                  </a:lnTo>
                  <a:lnTo>
                    <a:pt x="14" y="167"/>
                  </a:lnTo>
                  <a:lnTo>
                    <a:pt x="14" y="167"/>
                  </a:lnTo>
                  <a:lnTo>
                    <a:pt x="14" y="167"/>
                  </a:lnTo>
                  <a:lnTo>
                    <a:pt x="14" y="167"/>
                  </a:lnTo>
                  <a:lnTo>
                    <a:pt x="14" y="167"/>
                  </a:lnTo>
                  <a:lnTo>
                    <a:pt x="14" y="167"/>
                  </a:lnTo>
                  <a:lnTo>
                    <a:pt x="14" y="167"/>
                  </a:lnTo>
                  <a:lnTo>
                    <a:pt x="14" y="165"/>
                  </a:lnTo>
                  <a:lnTo>
                    <a:pt x="14" y="165"/>
                  </a:lnTo>
                  <a:lnTo>
                    <a:pt x="14" y="165"/>
                  </a:lnTo>
                  <a:lnTo>
                    <a:pt x="14" y="163"/>
                  </a:lnTo>
                  <a:lnTo>
                    <a:pt x="15" y="163"/>
                  </a:lnTo>
                  <a:lnTo>
                    <a:pt x="15" y="163"/>
                  </a:lnTo>
                  <a:lnTo>
                    <a:pt x="15" y="163"/>
                  </a:lnTo>
                  <a:lnTo>
                    <a:pt x="15" y="163"/>
                  </a:lnTo>
                  <a:lnTo>
                    <a:pt x="15" y="163"/>
                  </a:lnTo>
                  <a:lnTo>
                    <a:pt x="15" y="163"/>
                  </a:lnTo>
                  <a:lnTo>
                    <a:pt x="15" y="163"/>
                  </a:lnTo>
                  <a:lnTo>
                    <a:pt x="15" y="161"/>
                  </a:lnTo>
                  <a:lnTo>
                    <a:pt x="15" y="161"/>
                  </a:lnTo>
                  <a:lnTo>
                    <a:pt x="15" y="161"/>
                  </a:lnTo>
                  <a:lnTo>
                    <a:pt x="15" y="161"/>
                  </a:lnTo>
                  <a:lnTo>
                    <a:pt x="17" y="161"/>
                  </a:lnTo>
                  <a:lnTo>
                    <a:pt x="17" y="161"/>
                  </a:lnTo>
                  <a:lnTo>
                    <a:pt x="17" y="159"/>
                  </a:lnTo>
                  <a:lnTo>
                    <a:pt x="17" y="159"/>
                  </a:lnTo>
                  <a:lnTo>
                    <a:pt x="17" y="159"/>
                  </a:lnTo>
                  <a:lnTo>
                    <a:pt x="17" y="159"/>
                  </a:lnTo>
                  <a:lnTo>
                    <a:pt x="17" y="159"/>
                  </a:lnTo>
                  <a:lnTo>
                    <a:pt x="17" y="159"/>
                  </a:lnTo>
                  <a:lnTo>
                    <a:pt x="17" y="159"/>
                  </a:lnTo>
                  <a:lnTo>
                    <a:pt x="17" y="159"/>
                  </a:lnTo>
                  <a:lnTo>
                    <a:pt x="17" y="159"/>
                  </a:lnTo>
                  <a:lnTo>
                    <a:pt x="19" y="159"/>
                  </a:lnTo>
                  <a:lnTo>
                    <a:pt x="19" y="159"/>
                  </a:lnTo>
                  <a:lnTo>
                    <a:pt x="19" y="159"/>
                  </a:lnTo>
                  <a:lnTo>
                    <a:pt x="19" y="161"/>
                  </a:lnTo>
                  <a:lnTo>
                    <a:pt x="19" y="161"/>
                  </a:lnTo>
                  <a:lnTo>
                    <a:pt x="19" y="161"/>
                  </a:lnTo>
                  <a:lnTo>
                    <a:pt x="19" y="161"/>
                  </a:lnTo>
                  <a:lnTo>
                    <a:pt x="19" y="161"/>
                  </a:lnTo>
                  <a:lnTo>
                    <a:pt x="19" y="161"/>
                  </a:lnTo>
                  <a:lnTo>
                    <a:pt x="19" y="161"/>
                  </a:lnTo>
                  <a:close/>
                  <a:moveTo>
                    <a:pt x="110" y="156"/>
                  </a:moveTo>
                  <a:lnTo>
                    <a:pt x="110" y="156"/>
                  </a:lnTo>
                  <a:lnTo>
                    <a:pt x="110" y="156"/>
                  </a:lnTo>
                  <a:lnTo>
                    <a:pt x="110" y="156"/>
                  </a:lnTo>
                  <a:lnTo>
                    <a:pt x="110" y="156"/>
                  </a:lnTo>
                  <a:lnTo>
                    <a:pt x="110" y="156"/>
                  </a:lnTo>
                  <a:lnTo>
                    <a:pt x="110" y="156"/>
                  </a:lnTo>
                  <a:lnTo>
                    <a:pt x="110" y="154"/>
                  </a:lnTo>
                  <a:lnTo>
                    <a:pt x="110" y="154"/>
                  </a:lnTo>
                  <a:lnTo>
                    <a:pt x="111" y="154"/>
                  </a:lnTo>
                  <a:lnTo>
                    <a:pt x="111" y="154"/>
                  </a:lnTo>
                  <a:lnTo>
                    <a:pt x="111" y="154"/>
                  </a:lnTo>
                  <a:lnTo>
                    <a:pt x="111" y="156"/>
                  </a:lnTo>
                  <a:lnTo>
                    <a:pt x="111" y="156"/>
                  </a:lnTo>
                  <a:lnTo>
                    <a:pt x="111" y="156"/>
                  </a:lnTo>
                  <a:lnTo>
                    <a:pt x="110" y="156"/>
                  </a:lnTo>
                  <a:lnTo>
                    <a:pt x="110" y="156"/>
                  </a:lnTo>
                  <a:lnTo>
                    <a:pt x="110" y="156"/>
                  </a:lnTo>
                  <a:close/>
                  <a:moveTo>
                    <a:pt x="2" y="2"/>
                  </a:moveTo>
                  <a:lnTo>
                    <a:pt x="2" y="2"/>
                  </a:lnTo>
                  <a:lnTo>
                    <a:pt x="0" y="2"/>
                  </a:lnTo>
                  <a:lnTo>
                    <a:pt x="0" y="0"/>
                  </a:lnTo>
                  <a:lnTo>
                    <a:pt x="0" y="0"/>
                  </a:lnTo>
                  <a:lnTo>
                    <a:pt x="0" y="0"/>
                  </a:lnTo>
                  <a:lnTo>
                    <a:pt x="0" y="0"/>
                  </a:lnTo>
                  <a:lnTo>
                    <a:pt x="0" y="0"/>
                  </a:lnTo>
                  <a:lnTo>
                    <a:pt x="0" y="0"/>
                  </a:lnTo>
                  <a:lnTo>
                    <a:pt x="0" y="0"/>
                  </a:lnTo>
                  <a:lnTo>
                    <a:pt x="0" y="0"/>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5" name="Freeform 164"/>
            <p:cNvSpPr>
              <a:spLocks noEditPoints="1"/>
            </p:cNvSpPr>
            <p:nvPr/>
          </p:nvSpPr>
          <p:spPr bwMode="auto">
            <a:xfrm>
              <a:off x="5856288" y="5070475"/>
              <a:ext cx="79375" cy="200025"/>
            </a:xfrm>
            <a:custGeom>
              <a:avLst/>
              <a:gdLst>
                <a:gd name="T0" fmla="*/ 33 w 50"/>
                <a:gd name="T1" fmla="*/ 42 h 126"/>
                <a:gd name="T2" fmla="*/ 23 w 50"/>
                <a:gd name="T3" fmla="*/ 4 h 126"/>
                <a:gd name="T4" fmla="*/ 9 w 50"/>
                <a:gd name="T5" fmla="*/ 4 h 126"/>
                <a:gd name="T6" fmla="*/ 17 w 50"/>
                <a:gd name="T7" fmla="*/ 4 h 126"/>
                <a:gd name="T8" fmla="*/ 21 w 50"/>
                <a:gd name="T9" fmla="*/ 11 h 126"/>
                <a:gd name="T10" fmla="*/ 25 w 50"/>
                <a:gd name="T11" fmla="*/ 15 h 126"/>
                <a:gd name="T12" fmla="*/ 25 w 50"/>
                <a:gd name="T13" fmla="*/ 19 h 126"/>
                <a:gd name="T14" fmla="*/ 25 w 50"/>
                <a:gd name="T15" fmla="*/ 25 h 126"/>
                <a:gd name="T16" fmla="*/ 23 w 50"/>
                <a:gd name="T17" fmla="*/ 30 h 126"/>
                <a:gd name="T18" fmla="*/ 25 w 50"/>
                <a:gd name="T19" fmla="*/ 36 h 126"/>
                <a:gd name="T20" fmla="*/ 21 w 50"/>
                <a:gd name="T21" fmla="*/ 42 h 126"/>
                <a:gd name="T22" fmla="*/ 23 w 50"/>
                <a:gd name="T23" fmla="*/ 48 h 126"/>
                <a:gd name="T24" fmla="*/ 25 w 50"/>
                <a:gd name="T25" fmla="*/ 53 h 126"/>
                <a:gd name="T26" fmla="*/ 25 w 50"/>
                <a:gd name="T27" fmla="*/ 61 h 126"/>
                <a:gd name="T28" fmla="*/ 27 w 50"/>
                <a:gd name="T29" fmla="*/ 67 h 126"/>
                <a:gd name="T30" fmla="*/ 31 w 50"/>
                <a:gd name="T31" fmla="*/ 71 h 126"/>
                <a:gd name="T32" fmla="*/ 29 w 50"/>
                <a:gd name="T33" fmla="*/ 77 h 126"/>
                <a:gd name="T34" fmla="*/ 33 w 50"/>
                <a:gd name="T35" fmla="*/ 78 h 126"/>
                <a:gd name="T36" fmla="*/ 34 w 50"/>
                <a:gd name="T37" fmla="*/ 77 h 126"/>
                <a:gd name="T38" fmla="*/ 36 w 50"/>
                <a:gd name="T39" fmla="*/ 77 h 126"/>
                <a:gd name="T40" fmla="*/ 40 w 50"/>
                <a:gd name="T41" fmla="*/ 80 h 126"/>
                <a:gd name="T42" fmla="*/ 38 w 50"/>
                <a:gd name="T43" fmla="*/ 77 h 126"/>
                <a:gd name="T44" fmla="*/ 36 w 50"/>
                <a:gd name="T45" fmla="*/ 71 h 126"/>
                <a:gd name="T46" fmla="*/ 36 w 50"/>
                <a:gd name="T47" fmla="*/ 69 h 126"/>
                <a:gd name="T48" fmla="*/ 42 w 50"/>
                <a:gd name="T49" fmla="*/ 77 h 126"/>
                <a:gd name="T50" fmla="*/ 48 w 50"/>
                <a:gd name="T51" fmla="*/ 82 h 126"/>
                <a:gd name="T52" fmla="*/ 50 w 50"/>
                <a:gd name="T53" fmla="*/ 92 h 126"/>
                <a:gd name="T54" fmla="*/ 50 w 50"/>
                <a:gd name="T55" fmla="*/ 98 h 126"/>
                <a:gd name="T56" fmla="*/ 50 w 50"/>
                <a:gd name="T57" fmla="*/ 105 h 126"/>
                <a:gd name="T58" fmla="*/ 48 w 50"/>
                <a:gd name="T59" fmla="*/ 109 h 126"/>
                <a:gd name="T60" fmla="*/ 42 w 50"/>
                <a:gd name="T61" fmla="*/ 109 h 126"/>
                <a:gd name="T62" fmla="*/ 40 w 50"/>
                <a:gd name="T63" fmla="*/ 115 h 126"/>
                <a:gd name="T64" fmla="*/ 40 w 50"/>
                <a:gd name="T65" fmla="*/ 119 h 126"/>
                <a:gd name="T66" fmla="*/ 42 w 50"/>
                <a:gd name="T67" fmla="*/ 125 h 126"/>
                <a:gd name="T68" fmla="*/ 36 w 50"/>
                <a:gd name="T69" fmla="*/ 126 h 126"/>
                <a:gd name="T70" fmla="*/ 38 w 50"/>
                <a:gd name="T71" fmla="*/ 121 h 126"/>
                <a:gd name="T72" fmla="*/ 33 w 50"/>
                <a:gd name="T73" fmla="*/ 119 h 126"/>
                <a:gd name="T74" fmla="*/ 29 w 50"/>
                <a:gd name="T75" fmla="*/ 115 h 126"/>
                <a:gd name="T76" fmla="*/ 27 w 50"/>
                <a:gd name="T77" fmla="*/ 109 h 126"/>
                <a:gd name="T78" fmla="*/ 27 w 50"/>
                <a:gd name="T79" fmla="*/ 101 h 126"/>
                <a:gd name="T80" fmla="*/ 29 w 50"/>
                <a:gd name="T81" fmla="*/ 96 h 126"/>
                <a:gd name="T82" fmla="*/ 29 w 50"/>
                <a:gd name="T83" fmla="*/ 88 h 126"/>
                <a:gd name="T84" fmla="*/ 27 w 50"/>
                <a:gd name="T85" fmla="*/ 82 h 126"/>
                <a:gd name="T86" fmla="*/ 19 w 50"/>
                <a:gd name="T87" fmla="*/ 82 h 126"/>
                <a:gd name="T88" fmla="*/ 13 w 50"/>
                <a:gd name="T89" fmla="*/ 84 h 126"/>
                <a:gd name="T90" fmla="*/ 9 w 50"/>
                <a:gd name="T91" fmla="*/ 78 h 126"/>
                <a:gd name="T92" fmla="*/ 6 w 50"/>
                <a:gd name="T93" fmla="*/ 75 h 126"/>
                <a:gd name="T94" fmla="*/ 2 w 50"/>
                <a:gd name="T95" fmla="*/ 73 h 126"/>
                <a:gd name="T96" fmla="*/ 0 w 50"/>
                <a:gd name="T97" fmla="*/ 69 h 126"/>
                <a:gd name="T98" fmla="*/ 4 w 50"/>
                <a:gd name="T99" fmla="*/ 65 h 126"/>
                <a:gd name="T100" fmla="*/ 4 w 50"/>
                <a:gd name="T101" fmla="*/ 57 h 126"/>
                <a:gd name="T102" fmla="*/ 8 w 50"/>
                <a:gd name="T103" fmla="*/ 52 h 126"/>
                <a:gd name="T104" fmla="*/ 11 w 50"/>
                <a:gd name="T105" fmla="*/ 48 h 126"/>
                <a:gd name="T106" fmla="*/ 8 w 50"/>
                <a:gd name="T107" fmla="*/ 44 h 126"/>
                <a:gd name="T108" fmla="*/ 9 w 50"/>
                <a:gd name="T109" fmla="*/ 36 h 126"/>
                <a:gd name="T110" fmla="*/ 9 w 50"/>
                <a:gd name="T111" fmla="*/ 32 h 126"/>
                <a:gd name="T112" fmla="*/ 9 w 50"/>
                <a:gd name="T113" fmla="*/ 27 h 126"/>
                <a:gd name="T114" fmla="*/ 9 w 50"/>
                <a:gd name="T115" fmla="*/ 23 h 126"/>
                <a:gd name="T116" fmla="*/ 15 w 50"/>
                <a:gd name="T117" fmla="*/ 21 h 126"/>
                <a:gd name="T118" fmla="*/ 13 w 50"/>
                <a:gd name="T119" fmla="*/ 13 h 126"/>
                <a:gd name="T120" fmla="*/ 9 w 50"/>
                <a:gd name="T121" fmla="*/ 9 h 126"/>
                <a:gd name="T122" fmla="*/ 8 w 50"/>
                <a:gd name="T123" fmla="*/ 4 h 126"/>
                <a:gd name="T124" fmla="*/ 4 w 50"/>
                <a:gd name="T125"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 h="126">
                  <a:moveTo>
                    <a:pt x="33" y="44"/>
                  </a:moveTo>
                  <a:lnTo>
                    <a:pt x="31" y="44"/>
                  </a:lnTo>
                  <a:lnTo>
                    <a:pt x="33" y="44"/>
                  </a:lnTo>
                  <a:lnTo>
                    <a:pt x="33" y="42"/>
                  </a:lnTo>
                  <a:lnTo>
                    <a:pt x="33" y="44"/>
                  </a:lnTo>
                  <a:close/>
                  <a:moveTo>
                    <a:pt x="23" y="4"/>
                  </a:moveTo>
                  <a:lnTo>
                    <a:pt x="25" y="6"/>
                  </a:lnTo>
                  <a:lnTo>
                    <a:pt x="23" y="4"/>
                  </a:lnTo>
                  <a:close/>
                  <a:moveTo>
                    <a:pt x="6" y="2"/>
                  </a:moveTo>
                  <a:lnTo>
                    <a:pt x="8" y="2"/>
                  </a:lnTo>
                  <a:lnTo>
                    <a:pt x="9" y="2"/>
                  </a:lnTo>
                  <a:lnTo>
                    <a:pt x="9" y="4"/>
                  </a:lnTo>
                  <a:lnTo>
                    <a:pt x="11" y="4"/>
                  </a:lnTo>
                  <a:lnTo>
                    <a:pt x="13" y="4"/>
                  </a:lnTo>
                  <a:lnTo>
                    <a:pt x="15" y="4"/>
                  </a:lnTo>
                  <a:lnTo>
                    <a:pt x="17" y="4"/>
                  </a:lnTo>
                  <a:lnTo>
                    <a:pt x="19" y="6"/>
                  </a:lnTo>
                  <a:lnTo>
                    <a:pt x="19" y="7"/>
                  </a:lnTo>
                  <a:lnTo>
                    <a:pt x="19" y="9"/>
                  </a:lnTo>
                  <a:lnTo>
                    <a:pt x="21" y="11"/>
                  </a:lnTo>
                  <a:lnTo>
                    <a:pt x="21" y="13"/>
                  </a:lnTo>
                  <a:lnTo>
                    <a:pt x="23" y="13"/>
                  </a:lnTo>
                  <a:lnTo>
                    <a:pt x="23" y="15"/>
                  </a:lnTo>
                  <a:lnTo>
                    <a:pt x="25" y="15"/>
                  </a:lnTo>
                  <a:lnTo>
                    <a:pt x="25" y="17"/>
                  </a:lnTo>
                  <a:lnTo>
                    <a:pt x="23" y="17"/>
                  </a:lnTo>
                  <a:lnTo>
                    <a:pt x="23" y="19"/>
                  </a:lnTo>
                  <a:lnTo>
                    <a:pt x="25" y="19"/>
                  </a:lnTo>
                  <a:lnTo>
                    <a:pt x="23" y="19"/>
                  </a:lnTo>
                  <a:lnTo>
                    <a:pt x="23" y="21"/>
                  </a:lnTo>
                  <a:lnTo>
                    <a:pt x="23" y="23"/>
                  </a:lnTo>
                  <a:lnTo>
                    <a:pt x="25" y="25"/>
                  </a:lnTo>
                  <a:lnTo>
                    <a:pt x="25" y="27"/>
                  </a:lnTo>
                  <a:lnTo>
                    <a:pt x="25" y="29"/>
                  </a:lnTo>
                  <a:lnTo>
                    <a:pt x="23" y="29"/>
                  </a:lnTo>
                  <a:lnTo>
                    <a:pt x="23" y="30"/>
                  </a:lnTo>
                  <a:lnTo>
                    <a:pt x="25" y="30"/>
                  </a:lnTo>
                  <a:lnTo>
                    <a:pt x="25" y="32"/>
                  </a:lnTo>
                  <a:lnTo>
                    <a:pt x="25" y="34"/>
                  </a:lnTo>
                  <a:lnTo>
                    <a:pt x="25" y="36"/>
                  </a:lnTo>
                  <a:lnTo>
                    <a:pt x="25" y="38"/>
                  </a:lnTo>
                  <a:lnTo>
                    <a:pt x="23" y="38"/>
                  </a:lnTo>
                  <a:lnTo>
                    <a:pt x="23" y="40"/>
                  </a:lnTo>
                  <a:lnTo>
                    <a:pt x="21" y="42"/>
                  </a:lnTo>
                  <a:lnTo>
                    <a:pt x="21" y="44"/>
                  </a:lnTo>
                  <a:lnTo>
                    <a:pt x="21" y="46"/>
                  </a:lnTo>
                  <a:lnTo>
                    <a:pt x="21" y="48"/>
                  </a:lnTo>
                  <a:lnTo>
                    <a:pt x="23" y="48"/>
                  </a:lnTo>
                  <a:lnTo>
                    <a:pt x="23" y="50"/>
                  </a:lnTo>
                  <a:lnTo>
                    <a:pt x="23" y="52"/>
                  </a:lnTo>
                  <a:lnTo>
                    <a:pt x="23" y="53"/>
                  </a:lnTo>
                  <a:lnTo>
                    <a:pt x="25" y="53"/>
                  </a:lnTo>
                  <a:lnTo>
                    <a:pt x="25" y="55"/>
                  </a:lnTo>
                  <a:lnTo>
                    <a:pt x="25" y="57"/>
                  </a:lnTo>
                  <a:lnTo>
                    <a:pt x="25" y="59"/>
                  </a:lnTo>
                  <a:lnTo>
                    <a:pt x="25" y="61"/>
                  </a:lnTo>
                  <a:lnTo>
                    <a:pt x="27" y="63"/>
                  </a:lnTo>
                  <a:lnTo>
                    <a:pt x="25" y="63"/>
                  </a:lnTo>
                  <a:lnTo>
                    <a:pt x="25" y="65"/>
                  </a:lnTo>
                  <a:lnTo>
                    <a:pt x="27" y="67"/>
                  </a:lnTo>
                  <a:lnTo>
                    <a:pt x="27" y="69"/>
                  </a:lnTo>
                  <a:lnTo>
                    <a:pt x="29" y="69"/>
                  </a:lnTo>
                  <a:lnTo>
                    <a:pt x="31" y="69"/>
                  </a:lnTo>
                  <a:lnTo>
                    <a:pt x="31" y="71"/>
                  </a:lnTo>
                  <a:lnTo>
                    <a:pt x="31" y="73"/>
                  </a:lnTo>
                  <a:lnTo>
                    <a:pt x="29" y="73"/>
                  </a:lnTo>
                  <a:lnTo>
                    <a:pt x="29" y="75"/>
                  </a:lnTo>
                  <a:lnTo>
                    <a:pt x="29" y="77"/>
                  </a:lnTo>
                  <a:lnTo>
                    <a:pt x="31" y="77"/>
                  </a:lnTo>
                  <a:lnTo>
                    <a:pt x="31" y="78"/>
                  </a:lnTo>
                  <a:lnTo>
                    <a:pt x="33" y="80"/>
                  </a:lnTo>
                  <a:lnTo>
                    <a:pt x="33" y="78"/>
                  </a:lnTo>
                  <a:lnTo>
                    <a:pt x="34" y="78"/>
                  </a:lnTo>
                  <a:lnTo>
                    <a:pt x="33" y="78"/>
                  </a:lnTo>
                  <a:lnTo>
                    <a:pt x="33" y="77"/>
                  </a:lnTo>
                  <a:lnTo>
                    <a:pt x="34" y="77"/>
                  </a:lnTo>
                  <a:lnTo>
                    <a:pt x="34" y="75"/>
                  </a:lnTo>
                  <a:lnTo>
                    <a:pt x="34" y="77"/>
                  </a:lnTo>
                  <a:lnTo>
                    <a:pt x="36" y="78"/>
                  </a:lnTo>
                  <a:lnTo>
                    <a:pt x="36" y="77"/>
                  </a:lnTo>
                  <a:lnTo>
                    <a:pt x="36" y="78"/>
                  </a:lnTo>
                  <a:lnTo>
                    <a:pt x="38" y="78"/>
                  </a:lnTo>
                  <a:lnTo>
                    <a:pt x="38" y="80"/>
                  </a:lnTo>
                  <a:lnTo>
                    <a:pt x="40" y="80"/>
                  </a:lnTo>
                  <a:lnTo>
                    <a:pt x="40" y="82"/>
                  </a:lnTo>
                  <a:lnTo>
                    <a:pt x="40" y="80"/>
                  </a:lnTo>
                  <a:lnTo>
                    <a:pt x="40" y="78"/>
                  </a:lnTo>
                  <a:lnTo>
                    <a:pt x="38" y="77"/>
                  </a:lnTo>
                  <a:lnTo>
                    <a:pt x="38" y="75"/>
                  </a:lnTo>
                  <a:lnTo>
                    <a:pt x="38" y="73"/>
                  </a:lnTo>
                  <a:lnTo>
                    <a:pt x="38" y="71"/>
                  </a:lnTo>
                  <a:lnTo>
                    <a:pt x="36" y="71"/>
                  </a:lnTo>
                  <a:lnTo>
                    <a:pt x="34" y="71"/>
                  </a:lnTo>
                  <a:lnTo>
                    <a:pt x="34" y="69"/>
                  </a:lnTo>
                  <a:lnTo>
                    <a:pt x="34" y="67"/>
                  </a:lnTo>
                  <a:lnTo>
                    <a:pt x="36" y="69"/>
                  </a:lnTo>
                  <a:lnTo>
                    <a:pt x="38" y="71"/>
                  </a:lnTo>
                  <a:lnTo>
                    <a:pt x="38" y="73"/>
                  </a:lnTo>
                  <a:lnTo>
                    <a:pt x="40" y="75"/>
                  </a:lnTo>
                  <a:lnTo>
                    <a:pt x="42" y="77"/>
                  </a:lnTo>
                  <a:lnTo>
                    <a:pt x="44" y="77"/>
                  </a:lnTo>
                  <a:lnTo>
                    <a:pt x="44" y="78"/>
                  </a:lnTo>
                  <a:lnTo>
                    <a:pt x="46" y="80"/>
                  </a:lnTo>
                  <a:lnTo>
                    <a:pt x="48" y="82"/>
                  </a:lnTo>
                  <a:lnTo>
                    <a:pt x="48" y="84"/>
                  </a:lnTo>
                  <a:lnTo>
                    <a:pt x="50" y="86"/>
                  </a:lnTo>
                  <a:lnTo>
                    <a:pt x="50" y="90"/>
                  </a:lnTo>
                  <a:lnTo>
                    <a:pt x="50" y="92"/>
                  </a:lnTo>
                  <a:lnTo>
                    <a:pt x="48" y="94"/>
                  </a:lnTo>
                  <a:lnTo>
                    <a:pt x="48" y="96"/>
                  </a:lnTo>
                  <a:lnTo>
                    <a:pt x="50" y="96"/>
                  </a:lnTo>
                  <a:lnTo>
                    <a:pt x="50" y="98"/>
                  </a:lnTo>
                  <a:lnTo>
                    <a:pt x="50" y="100"/>
                  </a:lnTo>
                  <a:lnTo>
                    <a:pt x="50" y="101"/>
                  </a:lnTo>
                  <a:lnTo>
                    <a:pt x="50" y="103"/>
                  </a:lnTo>
                  <a:lnTo>
                    <a:pt x="50" y="105"/>
                  </a:lnTo>
                  <a:lnTo>
                    <a:pt x="50" y="107"/>
                  </a:lnTo>
                  <a:lnTo>
                    <a:pt x="48" y="107"/>
                  </a:lnTo>
                  <a:lnTo>
                    <a:pt x="50" y="107"/>
                  </a:lnTo>
                  <a:lnTo>
                    <a:pt x="48" y="109"/>
                  </a:lnTo>
                  <a:lnTo>
                    <a:pt x="46" y="109"/>
                  </a:lnTo>
                  <a:lnTo>
                    <a:pt x="44" y="111"/>
                  </a:lnTo>
                  <a:lnTo>
                    <a:pt x="44" y="109"/>
                  </a:lnTo>
                  <a:lnTo>
                    <a:pt x="42" y="109"/>
                  </a:lnTo>
                  <a:lnTo>
                    <a:pt x="42" y="111"/>
                  </a:lnTo>
                  <a:lnTo>
                    <a:pt x="40" y="111"/>
                  </a:lnTo>
                  <a:lnTo>
                    <a:pt x="40" y="113"/>
                  </a:lnTo>
                  <a:lnTo>
                    <a:pt x="40" y="115"/>
                  </a:lnTo>
                  <a:lnTo>
                    <a:pt x="40" y="117"/>
                  </a:lnTo>
                  <a:lnTo>
                    <a:pt x="38" y="117"/>
                  </a:lnTo>
                  <a:lnTo>
                    <a:pt x="38" y="119"/>
                  </a:lnTo>
                  <a:lnTo>
                    <a:pt x="40" y="119"/>
                  </a:lnTo>
                  <a:lnTo>
                    <a:pt x="40" y="121"/>
                  </a:lnTo>
                  <a:lnTo>
                    <a:pt x="40" y="123"/>
                  </a:lnTo>
                  <a:lnTo>
                    <a:pt x="40" y="125"/>
                  </a:lnTo>
                  <a:lnTo>
                    <a:pt x="42" y="125"/>
                  </a:lnTo>
                  <a:lnTo>
                    <a:pt x="40" y="125"/>
                  </a:lnTo>
                  <a:lnTo>
                    <a:pt x="40" y="126"/>
                  </a:lnTo>
                  <a:lnTo>
                    <a:pt x="38" y="126"/>
                  </a:lnTo>
                  <a:lnTo>
                    <a:pt x="36" y="126"/>
                  </a:lnTo>
                  <a:lnTo>
                    <a:pt x="36" y="125"/>
                  </a:lnTo>
                  <a:lnTo>
                    <a:pt x="38" y="125"/>
                  </a:lnTo>
                  <a:lnTo>
                    <a:pt x="38" y="123"/>
                  </a:lnTo>
                  <a:lnTo>
                    <a:pt x="38" y="121"/>
                  </a:lnTo>
                  <a:lnTo>
                    <a:pt x="36" y="121"/>
                  </a:lnTo>
                  <a:lnTo>
                    <a:pt x="34" y="121"/>
                  </a:lnTo>
                  <a:lnTo>
                    <a:pt x="34" y="119"/>
                  </a:lnTo>
                  <a:lnTo>
                    <a:pt x="33" y="119"/>
                  </a:lnTo>
                  <a:lnTo>
                    <a:pt x="33" y="117"/>
                  </a:lnTo>
                  <a:lnTo>
                    <a:pt x="31" y="117"/>
                  </a:lnTo>
                  <a:lnTo>
                    <a:pt x="31" y="115"/>
                  </a:lnTo>
                  <a:lnTo>
                    <a:pt x="29" y="115"/>
                  </a:lnTo>
                  <a:lnTo>
                    <a:pt x="29" y="113"/>
                  </a:lnTo>
                  <a:lnTo>
                    <a:pt x="27" y="113"/>
                  </a:lnTo>
                  <a:lnTo>
                    <a:pt x="27" y="111"/>
                  </a:lnTo>
                  <a:lnTo>
                    <a:pt x="27" y="109"/>
                  </a:lnTo>
                  <a:lnTo>
                    <a:pt x="25" y="107"/>
                  </a:lnTo>
                  <a:lnTo>
                    <a:pt x="25" y="105"/>
                  </a:lnTo>
                  <a:lnTo>
                    <a:pt x="25" y="103"/>
                  </a:lnTo>
                  <a:lnTo>
                    <a:pt x="27" y="101"/>
                  </a:lnTo>
                  <a:lnTo>
                    <a:pt x="27" y="100"/>
                  </a:lnTo>
                  <a:lnTo>
                    <a:pt x="27" y="98"/>
                  </a:lnTo>
                  <a:lnTo>
                    <a:pt x="29" y="98"/>
                  </a:lnTo>
                  <a:lnTo>
                    <a:pt x="29" y="96"/>
                  </a:lnTo>
                  <a:lnTo>
                    <a:pt x="29" y="94"/>
                  </a:lnTo>
                  <a:lnTo>
                    <a:pt x="29" y="92"/>
                  </a:lnTo>
                  <a:lnTo>
                    <a:pt x="29" y="90"/>
                  </a:lnTo>
                  <a:lnTo>
                    <a:pt x="29" y="88"/>
                  </a:lnTo>
                  <a:lnTo>
                    <a:pt x="29" y="86"/>
                  </a:lnTo>
                  <a:lnTo>
                    <a:pt x="29" y="84"/>
                  </a:lnTo>
                  <a:lnTo>
                    <a:pt x="27" y="84"/>
                  </a:lnTo>
                  <a:lnTo>
                    <a:pt x="27" y="82"/>
                  </a:lnTo>
                  <a:lnTo>
                    <a:pt x="25" y="82"/>
                  </a:lnTo>
                  <a:lnTo>
                    <a:pt x="23" y="82"/>
                  </a:lnTo>
                  <a:lnTo>
                    <a:pt x="21" y="82"/>
                  </a:lnTo>
                  <a:lnTo>
                    <a:pt x="19" y="82"/>
                  </a:lnTo>
                  <a:lnTo>
                    <a:pt x="17" y="84"/>
                  </a:lnTo>
                  <a:lnTo>
                    <a:pt x="15" y="82"/>
                  </a:lnTo>
                  <a:lnTo>
                    <a:pt x="15" y="84"/>
                  </a:lnTo>
                  <a:lnTo>
                    <a:pt x="13" y="84"/>
                  </a:lnTo>
                  <a:lnTo>
                    <a:pt x="13" y="82"/>
                  </a:lnTo>
                  <a:lnTo>
                    <a:pt x="11" y="82"/>
                  </a:lnTo>
                  <a:lnTo>
                    <a:pt x="11" y="80"/>
                  </a:lnTo>
                  <a:lnTo>
                    <a:pt x="9" y="78"/>
                  </a:lnTo>
                  <a:lnTo>
                    <a:pt x="9" y="77"/>
                  </a:lnTo>
                  <a:lnTo>
                    <a:pt x="8" y="77"/>
                  </a:lnTo>
                  <a:lnTo>
                    <a:pt x="8" y="75"/>
                  </a:lnTo>
                  <a:lnTo>
                    <a:pt x="6" y="75"/>
                  </a:lnTo>
                  <a:lnTo>
                    <a:pt x="4" y="77"/>
                  </a:lnTo>
                  <a:lnTo>
                    <a:pt x="4" y="75"/>
                  </a:lnTo>
                  <a:lnTo>
                    <a:pt x="4" y="73"/>
                  </a:lnTo>
                  <a:lnTo>
                    <a:pt x="2" y="73"/>
                  </a:lnTo>
                  <a:lnTo>
                    <a:pt x="2" y="71"/>
                  </a:lnTo>
                  <a:lnTo>
                    <a:pt x="0" y="71"/>
                  </a:lnTo>
                  <a:lnTo>
                    <a:pt x="2" y="71"/>
                  </a:lnTo>
                  <a:lnTo>
                    <a:pt x="0" y="69"/>
                  </a:lnTo>
                  <a:lnTo>
                    <a:pt x="0" y="67"/>
                  </a:lnTo>
                  <a:lnTo>
                    <a:pt x="2" y="67"/>
                  </a:lnTo>
                  <a:lnTo>
                    <a:pt x="2" y="65"/>
                  </a:lnTo>
                  <a:lnTo>
                    <a:pt x="4" y="65"/>
                  </a:lnTo>
                  <a:lnTo>
                    <a:pt x="4" y="63"/>
                  </a:lnTo>
                  <a:lnTo>
                    <a:pt x="4" y="61"/>
                  </a:lnTo>
                  <a:lnTo>
                    <a:pt x="4" y="59"/>
                  </a:lnTo>
                  <a:lnTo>
                    <a:pt x="4" y="57"/>
                  </a:lnTo>
                  <a:lnTo>
                    <a:pt x="4" y="55"/>
                  </a:lnTo>
                  <a:lnTo>
                    <a:pt x="4" y="53"/>
                  </a:lnTo>
                  <a:lnTo>
                    <a:pt x="6" y="52"/>
                  </a:lnTo>
                  <a:lnTo>
                    <a:pt x="8" y="52"/>
                  </a:lnTo>
                  <a:lnTo>
                    <a:pt x="9" y="52"/>
                  </a:lnTo>
                  <a:lnTo>
                    <a:pt x="11" y="50"/>
                  </a:lnTo>
                  <a:lnTo>
                    <a:pt x="13" y="48"/>
                  </a:lnTo>
                  <a:lnTo>
                    <a:pt x="11" y="48"/>
                  </a:lnTo>
                  <a:lnTo>
                    <a:pt x="9" y="48"/>
                  </a:lnTo>
                  <a:lnTo>
                    <a:pt x="9" y="46"/>
                  </a:lnTo>
                  <a:lnTo>
                    <a:pt x="8" y="46"/>
                  </a:lnTo>
                  <a:lnTo>
                    <a:pt x="8" y="44"/>
                  </a:lnTo>
                  <a:lnTo>
                    <a:pt x="9" y="42"/>
                  </a:lnTo>
                  <a:lnTo>
                    <a:pt x="9" y="40"/>
                  </a:lnTo>
                  <a:lnTo>
                    <a:pt x="9" y="38"/>
                  </a:lnTo>
                  <a:lnTo>
                    <a:pt x="9" y="36"/>
                  </a:lnTo>
                  <a:lnTo>
                    <a:pt x="8" y="36"/>
                  </a:lnTo>
                  <a:lnTo>
                    <a:pt x="8" y="34"/>
                  </a:lnTo>
                  <a:lnTo>
                    <a:pt x="8" y="32"/>
                  </a:lnTo>
                  <a:lnTo>
                    <a:pt x="9" y="32"/>
                  </a:lnTo>
                  <a:lnTo>
                    <a:pt x="9" y="30"/>
                  </a:lnTo>
                  <a:lnTo>
                    <a:pt x="11" y="29"/>
                  </a:lnTo>
                  <a:lnTo>
                    <a:pt x="9" y="29"/>
                  </a:lnTo>
                  <a:lnTo>
                    <a:pt x="9" y="27"/>
                  </a:lnTo>
                  <a:lnTo>
                    <a:pt x="9" y="25"/>
                  </a:lnTo>
                  <a:lnTo>
                    <a:pt x="8" y="25"/>
                  </a:lnTo>
                  <a:lnTo>
                    <a:pt x="9" y="25"/>
                  </a:lnTo>
                  <a:lnTo>
                    <a:pt x="9" y="23"/>
                  </a:lnTo>
                  <a:lnTo>
                    <a:pt x="11" y="23"/>
                  </a:lnTo>
                  <a:lnTo>
                    <a:pt x="13" y="23"/>
                  </a:lnTo>
                  <a:lnTo>
                    <a:pt x="13" y="21"/>
                  </a:lnTo>
                  <a:lnTo>
                    <a:pt x="15" y="21"/>
                  </a:lnTo>
                  <a:lnTo>
                    <a:pt x="15" y="19"/>
                  </a:lnTo>
                  <a:lnTo>
                    <a:pt x="13" y="17"/>
                  </a:lnTo>
                  <a:lnTo>
                    <a:pt x="13" y="15"/>
                  </a:lnTo>
                  <a:lnTo>
                    <a:pt x="13" y="13"/>
                  </a:lnTo>
                  <a:lnTo>
                    <a:pt x="11" y="13"/>
                  </a:lnTo>
                  <a:lnTo>
                    <a:pt x="11" y="11"/>
                  </a:lnTo>
                  <a:lnTo>
                    <a:pt x="9" y="11"/>
                  </a:lnTo>
                  <a:lnTo>
                    <a:pt x="9" y="9"/>
                  </a:lnTo>
                  <a:lnTo>
                    <a:pt x="9" y="7"/>
                  </a:lnTo>
                  <a:lnTo>
                    <a:pt x="9" y="6"/>
                  </a:lnTo>
                  <a:lnTo>
                    <a:pt x="8" y="6"/>
                  </a:lnTo>
                  <a:lnTo>
                    <a:pt x="8" y="4"/>
                  </a:lnTo>
                  <a:lnTo>
                    <a:pt x="6" y="4"/>
                  </a:lnTo>
                  <a:lnTo>
                    <a:pt x="4" y="4"/>
                  </a:lnTo>
                  <a:lnTo>
                    <a:pt x="4" y="2"/>
                  </a:lnTo>
                  <a:lnTo>
                    <a:pt x="4" y="0"/>
                  </a:lnTo>
                  <a:lnTo>
                    <a:pt x="6"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6" name="Freeform 165"/>
            <p:cNvSpPr>
              <a:spLocks noEditPoints="1"/>
            </p:cNvSpPr>
            <p:nvPr/>
          </p:nvSpPr>
          <p:spPr bwMode="auto">
            <a:xfrm>
              <a:off x="7548563" y="4646613"/>
              <a:ext cx="493713" cy="165100"/>
            </a:xfrm>
            <a:custGeom>
              <a:avLst/>
              <a:gdLst>
                <a:gd name="T0" fmla="*/ 71 w 311"/>
                <a:gd name="T1" fmla="*/ 73 h 104"/>
                <a:gd name="T2" fmla="*/ 286 w 311"/>
                <a:gd name="T3" fmla="*/ 50 h 104"/>
                <a:gd name="T4" fmla="*/ 297 w 311"/>
                <a:gd name="T5" fmla="*/ 42 h 104"/>
                <a:gd name="T6" fmla="*/ 9 w 311"/>
                <a:gd name="T7" fmla="*/ 31 h 104"/>
                <a:gd name="T8" fmla="*/ 3 w 311"/>
                <a:gd name="T9" fmla="*/ 17 h 104"/>
                <a:gd name="T10" fmla="*/ 11 w 311"/>
                <a:gd name="T11" fmla="*/ 13 h 104"/>
                <a:gd name="T12" fmla="*/ 23 w 311"/>
                <a:gd name="T13" fmla="*/ 19 h 104"/>
                <a:gd name="T14" fmla="*/ 24 w 311"/>
                <a:gd name="T15" fmla="*/ 27 h 104"/>
                <a:gd name="T16" fmla="*/ 36 w 311"/>
                <a:gd name="T17" fmla="*/ 21 h 104"/>
                <a:gd name="T18" fmla="*/ 48 w 311"/>
                <a:gd name="T19" fmla="*/ 27 h 104"/>
                <a:gd name="T20" fmla="*/ 61 w 311"/>
                <a:gd name="T21" fmla="*/ 48 h 104"/>
                <a:gd name="T22" fmla="*/ 59 w 311"/>
                <a:gd name="T23" fmla="*/ 69 h 104"/>
                <a:gd name="T24" fmla="*/ 67 w 311"/>
                <a:gd name="T25" fmla="*/ 82 h 104"/>
                <a:gd name="T26" fmla="*/ 71 w 311"/>
                <a:gd name="T27" fmla="*/ 94 h 104"/>
                <a:gd name="T28" fmla="*/ 63 w 311"/>
                <a:gd name="T29" fmla="*/ 96 h 104"/>
                <a:gd name="T30" fmla="*/ 51 w 311"/>
                <a:gd name="T31" fmla="*/ 88 h 104"/>
                <a:gd name="T32" fmla="*/ 34 w 311"/>
                <a:gd name="T33" fmla="*/ 79 h 104"/>
                <a:gd name="T34" fmla="*/ 24 w 311"/>
                <a:gd name="T35" fmla="*/ 65 h 104"/>
                <a:gd name="T36" fmla="*/ 15 w 311"/>
                <a:gd name="T37" fmla="*/ 56 h 104"/>
                <a:gd name="T38" fmla="*/ 13 w 311"/>
                <a:gd name="T39" fmla="*/ 48 h 104"/>
                <a:gd name="T40" fmla="*/ 11 w 311"/>
                <a:gd name="T41" fmla="*/ 36 h 104"/>
                <a:gd name="T42" fmla="*/ 7 w 311"/>
                <a:gd name="T43" fmla="*/ 17 h 104"/>
                <a:gd name="T44" fmla="*/ 282 w 311"/>
                <a:gd name="T45" fmla="*/ 11 h 104"/>
                <a:gd name="T46" fmla="*/ 280 w 311"/>
                <a:gd name="T47" fmla="*/ 6 h 104"/>
                <a:gd name="T48" fmla="*/ 286 w 311"/>
                <a:gd name="T49" fmla="*/ 13 h 104"/>
                <a:gd name="T50" fmla="*/ 284 w 311"/>
                <a:gd name="T51" fmla="*/ 23 h 104"/>
                <a:gd name="T52" fmla="*/ 289 w 311"/>
                <a:gd name="T53" fmla="*/ 27 h 104"/>
                <a:gd name="T54" fmla="*/ 301 w 311"/>
                <a:gd name="T55" fmla="*/ 27 h 104"/>
                <a:gd name="T56" fmla="*/ 311 w 311"/>
                <a:gd name="T57" fmla="*/ 33 h 104"/>
                <a:gd name="T58" fmla="*/ 295 w 311"/>
                <a:gd name="T59" fmla="*/ 42 h 104"/>
                <a:gd name="T60" fmla="*/ 293 w 311"/>
                <a:gd name="T61" fmla="*/ 48 h 104"/>
                <a:gd name="T62" fmla="*/ 284 w 311"/>
                <a:gd name="T63" fmla="*/ 52 h 104"/>
                <a:gd name="T64" fmla="*/ 264 w 311"/>
                <a:gd name="T65" fmla="*/ 48 h 104"/>
                <a:gd name="T66" fmla="*/ 251 w 311"/>
                <a:gd name="T67" fmla="*/ 54 h 104"/>
                <a:gd name="T68" fmla="*/ 249 w 311"/>
                <a:gd name="T69" fmla="*/ 69 h 104"/>
                <a:gd name="T70" fmla="*/ 245 w 311"/>
                <a:gd name="T71" fmla="*/ 75 h 104"/>
                <a:gd name="T72" fmla="*/ 241 w 311"/>
                <a:gd name="T73" fmla="*/ 84 h 104"/>
                <a:gd name="T74" fmla="*/ 234 w 311"/>
                <a:gd name="T75" fmla="*/ 94 h 104"/>
                <a:gd name="T76" fmla="*/ 213 w 311"/>
                <a:gd name="T77" fmla="*/ 94 h 104"/>
                <a:gd name="T78" fmla="*/ 199 w 311"/>
                <a:gd name="T79" fmla="*/ 94 h 104"/>
                <a:gd name="T80" fmla="*/ 188 w 311"/>
                <a:gd name="T81" fmla="*/ 102 h 104"/>
                <a:gd name="T82" fmla="*/ 172 w 311"/>
                <a:gd name="T83" fmla="*/ 104 h 104"/>
                <a:gd name="T84" fmla="*/ 159 w 311"/>
                <a:gd name="T85" fmla="*/ 92 h 104"/>
                <a:gd name="T86" fmla="*/ 163 w 311"/>
                <a:gd name="T87" fmla="*/ 88 h 104"/>
                <a:gd name="T88" fmla="*/ 172 w 311"/>
                <a:gd name="T89" fmla="*/ 90 h 104"/>
                <a:gd name="T90" fmla="*/ 182 w 311"/>
                <a:gd name="T91" fmla="*/ 96 h 104"/>
                <a:gd name="T92" fmla="*/ 182 w 311"/>
                <a:gd name="T93" fmla="*/ 90 h 104"/>
                <a:gd name="T94" fmla="*/ 184 w 311"/>
                <a:gd name="T95" fmla="*/ 82 h 104"/>
                <a:gd name="T96" fmla="*/ 186 w 311"/>
                <a:gd name="T97" fmla="*/ 79 h 104"/>
                <a:gd name="T98" fmla="*/ 186 w 311"/>
                <a:gd name="T99" fmla="*/ 75 h 104"/>
                <a:gd name="T100" fmla="*/ 211 w 311"/>
                <a:gd name="T101" fmla="*/ 67 h 104"/>
                <a:gd name="T102" fmla="*/ 226 w 311"/>
                <a:gd name="T103" fmla="*/ 44 h 104"/>
                <a:gd name="T104" fmla="*/ 238 w 311"/>
                <a:gd name="T105" fmla="*/ 52 h 104"/>
                <a:gd name="T106" fmla="*/ 243 w 311"/>
                <a:gd name="T107" fmla="*/ 40 h 104"/>
                <a:gd name="T108" fmla="*/ 247 w 311"/>
                <a:gd name="T109" fmla="*/ 40 h 104"/>
                <a:gd name="T110" fmla="*/ 249 w 311"/>
                <a:gd name="T111" fmla="*/ 31 h 104"/>
                <a:gd name="T112" fmla="*/ 261 w 311"/>
                <a:gd name="T113" fmla="*/ 23 h 104"/>
                <a:gd name="T114" fmla="*/ 270 w 311"/>
                <a:gd name="T115" fmla="*/ 10 h 104"/>
                <a:gd name="T116" fmla="*/ 280 w 311"/>
                <a:gd name="T117" fmla="*/ 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11" h="104">
                  <a:moveTo>
                    <a:pt x="186" y="79"/>
                  </a:moveTo>
                  <a:lnTo>
                    <a:pt x="184" y="79"/>
                  </a:lnTo>
                  <a:lnTo>
                    <a:pt x="184" y="77"/>
                  </a:lnTo>
                  <a:lnTo>
                    <a:pt x="184" y="75"/>
                  </a:lnTo>
                  <a:lnTo>
                    <a:pt x="184" y="73"/>
                  </a:lnTo>
                  <a:lnTo>
                    <a:pt x="186" y="73"/>
                  </a:lnTo>
                  <a:lnTo>
                    <a:pt x="186" y="75"/>
                  </a:lnTo>
                  <a:lnTo>
                    <a:pt x="186" y="77"/>
                  </a:lnTo>
                  <a:lnTo>
                    <a:pt x="186" y="79"/>
                  </a:lnTo>
                  <a:close/>
                  <a:moveTo>
                    <a:pt x="71" y="75"/>
                  </a:moveTo>
                  <a:lnTo>
                    <a:pt x="71" y="73"/>
                  </a:lnTo>
                  <a:lnTo>
                    <a:pt x="71" y="71"/>
                  </a:lnTo>
                  <a:lnTo>
                    <a:pt x="71" y="73"/>
                  </a:lnTo>
                  <a:lnTo>
                    <a:pt x="72" y="73"/>
                  </a:lnTo>
                  <a:lnTo>
                    <a:pt x="71" y="75"/>
                  </a:lnTo>
                  <a:close/>
                  <a:moveTo>
                    <a:pt x="24" y="69"/>
                  </a:moveTo>
                  <a:lnTo>
                    <a:pt x="26" y="69"/>
                  </a:lnTo>
                  <a:lnTo>
                    <a:pt x="24" y="69"/>
                  </a:lnTo>
                  <a:close/>
                  <a:moveTo>
                    <a:pt x="289" y="50"/>
                  </a:moveTo>
                  <a:lnTo>
                    <a:pt x="289" y="52"/>
                  </a:lnTo>
                  <a:lnTo>
                    <a:pt x="288" y="52"/>
                  </a:lnTo>
                  <a:lnTo>
                    <a:pt x="286" y="50"/>
                  </a:lnTo>
                  <a:lnTo>
                    <a:pt x="288" y="50"/>
                  </a:lnTo>
                  <a:lnTo>
                    <a:pt x="289" y="50"/>
                  </a:lnTo>
                  <a:close/>
                  <a:moveTo>
                    <a:pt x="301" y="46"/>
                  </a:moveTo>
                  <a:lnTo>
                    <a:pt x="303" y="46"/>
                  </a:lnTo>
                  <a:lnTo>
                    <a:pt x="301" y="46"/>
                  </a:lnTo>
                  <a:close/>
                  <a:moveTo>
                    <a:pt x="299" y="42"/>
                  </a:moveTo>
                  <a:lnTo>
                    <a:pt x="301" y="42"/>
                  </a:lnTo>
                  <a:lnTo>
                    <a:pt x="301" y="44"/>
                  </a:lnTo>
                  <a:lnTo>
                    <a:pt x="299" y="44"/>
                  </a:lnTo>
                  <a:lnTo>
                    <a:pt x="297" y="44"/>
                  </a:lnTo>
                  <a:lnTo>
                    <a:pt x="297" y="42"/>
                  </a:lnTo>
                  <a:lnTo>
                    <a:pt x="299" y="42"/>
                  </a:lnTo>
                  <a:close/>
                  <a:moveTo>
                    <a:pt x="247" y="33"/>
                  </a:moveTo>
                  <a:lnTo>
                    <a:pt x="245" y="33"/>
                  </a:lnTo>
                  <a:lnTo>
                    <a:pt x="247" y="33"/>
                  </a:lnTo>
                  <a:lnTo>
                    <a:pt x="247" y="31"/>
                  </a:lnTo>
                  <a:lnTo>
                    <a:pt x="247" y="33"/>
                  </a:lnTo>
                  <a:close/>
                  <a:moveTo>
                    <a:pt x="9" y="31"/>
                  </a:moveTo>
                  <a:lnTo>
                    <a:pt x="9" y="33"/>
                  </a:lnTo>
                  <a:lnTo>
                    <a:pt x="7" y="33"/>
                  </a:lnTo>
                  <a:lnTo>
                    <a:pt x="7" y="31"/>
                  </a:lnTo>
                  <a:lnTo>
                    <a:pt x="9" y="31"/>
                  </a:lnTo>
                  <a:close/>
                  <a:moveTo>
                    <a:pt x="293" y="25"/>
                  </a:moveTo>
                  <a:lnTo>
                    <a:pt x="293" y="23"/>
                  </a:lnTo>
                  <a:lnTo>
                    <a:pt x="295" y="23"/>
                  </a:lnTo>
                  <a:lnTo>
                    <a:pt x="295" y="25"/>
                  </a:lnTo>
                  <a:lnTo>
                    <a:pt x="293" y="25"/>
                  </a:lnTo>
                  <a:close/>
                  <a:moveTo>
                    <a:pt x="1" y="19"/>
                  </a:moveTo>
                  <a:lnTo>
                    <a:pt x="1" y="17"/>
                  </a:lnTo>
                  <a:lnTo>
                    <a:pt x="1" y="19"/>
                  </a:lnTo>
                  <a:close/>
                  <a:moveTo>
                    <a:pt x="1" y="15"/>
                  </a:moveTo>
                  <a:lnTo>
                    <a:pt x="3" y="15"/>
                  </a:lnTo>
                  <a:lnTo>
                    <a:pt x="3" y="17"/>
                  </a:lnTo>
                  <a:lnTo>
                    <a:pt x="1" y="17"/>
                  </a:lnTo>
                  <a:lnTo>
                    <a:pt x="0" y="17"/>
                  </a:lnTo>
                  <a:lnTo>
                    <a:pt x="0" y="15"/>
                  </a:lnTo>
                  <a:lnTo>
                    <a:pt x="1" y="15"/>
                  </a:lnTo>
                  <a:lnTo>
                    <a:pt x="1" y="13"/>
                  </a:lnTo>
                  <a:lnTo>
                    <a:pt x="1" y="15"/>
                  </a:lnTo>
                  <a:close/>
                  <a:moveTo>
                    <a:pt x="7" y="10"/>
                  </a:moveTo>
                  <a:lnTo>
                    <a:pt x="9" y="10"/>
                  </a:lnTo>
                  <a:lnTo>
                    <a:pt x="9" y="11"/>
                  </a:lnTo>
                  <a:lnTo>
                    <a:pt x="9" y="13"/>
                  </a:lnTo>
                  <a:lnTo>
                    <a:pt x="11" y="13"/>
                  </a:lnTo>
                  <a:lnTo>
                    <a:pt x="13" y="13"/>
                  </a:lnTo>
                  <a:lnTo>
                    <a:pt x="15" y="13"/>
                  </a:lnTo>
                  <a:lnTo>
                    <a:pt x="15" y="15"/>
                  </a:lnTo>
                  <a:lnTo>
                    <a:pt x="15" y="13"/>
                  </a:lnTo>
                  <a:lnTo>
                    <a:pt x="17" y="13"/>
                  </a:lnTo>
                  <a:lnTo>
                    <a:pt x="17" y="15"/>
                  </a:lnTo>
                  <a:lnTo>
                    <a:pt x="17" y="17"/>
                  </a:lnTo>
                  <a:lnTo>
                    <a:pt x="19" y="17"/>
                  </a:lnTo>
                  <a:lnTo>
                    <a:pt x="21" y="17"/>
                  </a:lnTo>
                  <a:lnTo>
                    <a:pt x="23" y="17"/>
                  </a:lnTo>
                  <a:lnTo>
                    <a:pt x="23" y="19"/>
                  </a:lnTo>
                  <a:lnTo>
                    <a:pt x="21" y="19"/>
                  </a:lnTo>
                  <a:lnTo>
                    <a:pt x="23" y="19"/>
                  </a:lnTo>
                  <a:lnTo>
                    <a:pt x="23" y="21"/>
                  </a:lnTo>
                  <a:lnTo>
                    <a:pt x="23" y="23"/>
                  </a:lnTo>
                  <a:lnTo>
                    <a:pt x="21" y="23"/>
                  </a:lnTo>
                  <a:lnTo>
                    <a:pt x="21" y="25"/>
                  </a:lnTo>
                  <a:lnTo>
                    <a:pt x="21" y="27"/>
                  </a:lnTo>
                  <a:lnTo>
                    <a:pt x="21" y="25"/>
                  </a:lnTo>
                  <a:lnTo>
                    <a:pt x="21" y="27"/>
                  </a:lnTo>
                  <a:lnTo>
                    <a:pt x="23" y="27"/>
                  </a:lnTo>
                  <a:lnTo>
                    <a:pt x="24" y="27"/>
                  </a:lnTo>
                  <a:lnTo>
                    <a:pt x="24" y="25"/>
                  </a:lnTo>
                  <a:lnTo>
                    <a:pt x="26" y="25"/>
                  </a:lnTo>
                  <a:lnTo>
                    <a:pt x="26" y="23"/>
                  </a:lnTo>
                  <a:lnTo>
                    <a:pt x="28" y="23"/>
                  </a:lnTo>
                  <a:lnTo>
                    <a:pt x="30" y="23"/>
                  </a:lnTo>
                  <a:lnTo>
                    <a:pt x="30" y="25"/>
                  </a:lnTo>
                  <a:lnTo>
                    <a:pt x="32" y="25"/>
                  </a:lnTo>
                  <a:lnTo>
                    <a:pt x="34" y="25"/>
                  </a:lnTo>
                  <a:lnTo>
                    <a:pt x="34" y="23"/>
                  </a:lnTo>
                  <a:lnTo>
                    <a:pt x="36" y="23"/>
                  </a:lnTo>
                  <a:lnTo>
                    <a:pt x="36" y="21"/>
                  </a:lnTo>
                  <a:lnTo>
                    <a:pt x="38" y="19"/>
                  </a:lnTo>
                  <a:lnTo>
                    <a:pt x="38" y="17"/>
                  </a:lnTo>
                  <a:lnTo>
                    <a:pt x="38" y="19"/>
                  </a:lnTo>
                  <a:lnTo>
                    <a:pt x="40" y="19"/>
                  </a:lnTo>
                  <a:lnTo>
                    <a:pt x="40" y="17"/>
                  </a:lnTo>
                  <a:lnTo>
                    <a:pt x="42" y="19"/>
                  </a:lnTo>
                  <a:lnTo>
                    <a:pt x="44" y="23"/>
                  </a:lnTo>
                  <a:lnTo>
                    <a:pt x="46" y="23"/>
                  </a:lnTo>
                  <a:lnTo>
                    <a:pt x="46" y="25"/>
                  </a:lnTo>
                  <a:lnTo>
                    <a:pt x="48" y="25"/>
                  </a:lnTo>
                  <a:lnTo>
                    <a:pt x="48" y="27"/>
                  </a:lnTo>
                  <a:lnTo>
                    <a:pt x="49" y="29"/>
                  </a:lnTo>
                  <a:lnTo>
                    <a:pt x="51" y="29"/>
                  </a:lnTo>
                  <a:lnTo>
                    <a:pt x="53" y="31"/>
                  </a:lnTo>
                  <a:lnTo>
                    <a:pt x="55" y="34"/>
                  </a:lnTo>
                  <a:lnTo>
                    <a:pt x="57" y="34"/>
                  </a:lnTo>
                  <a:lnTo>
                    <a:pt x="57" y="38"/>
                  </a:lnTo>
                  <a:lnTo>
                    <a:pt x="59" y="40"/>
                  </a:lnTo>
                  <a:lnTo>
                    <a:pt x="59" y="42"/>
                  </a:lnTo>
                  <a:lnTo>
                    <a:pt x="59" y="44"/>
                  </a:lnTo>
                  <a:lnTo>
                    <a:pt x="59" y="46"/>
                  </a:lnTo>
                  <a:lnTo>
                    <a:pt x="61" y="48"/>
                  </a:lnTo>
                  <a:lnTo>
                    <a:pt x="59" y="50"/>
                  </a:lnTo>
                  <a:lnTo>
                    <a:pt x="59" y="52"/>
                  </a:lnTo>
                  <a:lnTo>
                    <a:pt x="59" y="54"/>
                  </a:lnTo>
                  <a:lnTo>
                    <a:pt x="59" y="56"/>
                  </a:lnTo>
                  <a:lnTo>
                    <a:pt x="57" y="56"/>
                  </a:lnTo>
                  <a:lnTo>
                    <a:pt x="57" y="58"/>
                  </a:lnTo>
                  <a:lnTo>
                    <a:pt x="59" y="59"/>
                  </a:lnTo>
                  <a:lnTo>
                    <a:pt x="59" y="61"/>
                  </a:lnTo>
                  <a:lnTo>
                    <a:pt x="59" y="63"/>
                  </a:lnTo>
                  <a:lnTo>
                    <a:pt x="59" y="65"/>
                  </a:lnTo>
                  <a:lnTo>
                    <a:pt x="59" y="69"/>
                  </a:lnTo>
                  <a:lnTo>
                    <a:pt x="59" y="71"/>
                  </a:lnTo>
                  <a:lnTo>
                    <a:pt x="61" y="73"/>
                  </a:lnTo>
                  <a:lnTo>
                    <a:pt x="63" y="75"/>
                  </a:lnTo>
                  <a:lnTo>
                    <a:pt x="65" y="75"/>
                  </a:lnTo>
                  <a:lnTo>
                    <a:pt x="65" y="77"/>
                  </a:lnTo>
                  <a:lnTo>
                    <a:pt x="65" y="79"/>
                  </a:lnTo>
                  <a:lnTo>
                    <a:pt x="67" y="79"/>
                  </a:lnTo>
                  <a:lnTo>
                    <a:pt x="67" y="81"/>
                  </a:lnTo>
                  <a:lnTo>
                    <a:pt x="69" y="81"/>
                  </a:lnTo>
                  <a:lnTo>
                    <a:pt x="69" y="82"/>
                  </a:lnTo>
                  <a:lnTo>
                    <a:pt x="67" y="82"/>
                  </a:lnTo>
                  <a:lnTo>
                    <a:pt x="69" y="82"/>
                  </a:lnTo>
                  <a:lnTo>
                    <a:pt x="69" y="84"/>
                  </a:lnTo>
                  <a:lnTo>
                    <a:pt x="71" y="86"/>
                  </a:lnTo>
                  <a:lnTo>
                    <a:pt x="71" y="88"/>
                  </a:lnTo>
                  <a:lnTo>
                    <a:pt x="71" y="90"/>
                  </a:lnTo>
                  <a:lnTo>
                    <a:pt x="72" y="90"/>
                  </a:lnTo>
                  <a:lnTo>
                    <a:pt x="72" y="92"/>
                  </a:lnTo>
                  <a:lnTo>
                    <a:pt x="72" y="94"/>
                  </a:lnTo>
                  <a:lnTo>
                    <a:pt x="72" y="96"/>
                  </a:lnTo>
                  <a:lnTo>
                    <a:pt x="71" y="96"/>
                  </a:lnTo>
                  <a:lnTo>
                    <a:pt x="71" y="94"/>
                  </a:lnTo>
                  <a:lnTo>
                    <a:pt x="69" y="94"/>
                  </a:lnTo>
                  <a:lnTo>
                    <a:pt x="71" y="92"/>
                  </a:lnTo>
                  <a:lnTo>
                    <a:pt x="69" y="94"/>
                  </a:lnTo>
                  <a:lnTo>
                    <a:pt x="69" y="92"/>
                  </a:lnTo>
                  <a:lnTo>
                    <a:pt x="67" y="90"/>
                  </a:lnTo>
                  <a:lnTo>
                    <a:pt x="69" y="92"/>
                  </a:lnTo>
                  <a:lnTo>
                    <a:pt x="69" y="94"/>
                  </a:lnTo>
                  <a:lnTo>
                    <a:pt x="67" y="94"/>
                  </a:lnTo>
                  <a:lnTo>
                    <a:pt x="65" y="94"/>
                  </a:lnTo>
                  <a:lnTo>
                    <a:pt x="63" y="94"/>
                  </a:lnTo>
                  <a:lnTo>
                    <a:pt x="63" y="96"/>
                  </a:lnTo>
                  <a:lnTo>
                    <a:pt x="61" y="96"/>
                  </a:lnTo>
                  <a:lnTo>
                    <a:pt x="61" y="98"/>
                  </a:lnTo>
                  <a:lnTo>
                    <a:pt x="61" y="96"/>
                  </a:lnTo>
                  <a:lnTo>
                    <a:pt x="59" y="96"/>
                  </a:lnTo>
                  <a:lnTo>
                    <a:pt x="59" y="94"/>
                  </a:lnTo>
                  <a:lnTo>
                    <a:pt x="59" y="92"/>
                  </a:lnTo>
                  <a:lnTo>
                    <a:pt x="57" y="92"/>
                  </a:lnTo>
                  <a:lnTo>
                    <a:pt x="55" y="92"/>
                  </a:lnTo>
                  <a:lnTo>
                    <a:pt x="53" y="90"/>
                  </a:lnTo>
                  <a:lnTo>
                    <a:pt x="51" y="90"/>
                  </a:lnTo>
                  <a:lnTo>
                    <a:pt x="51" y="88"/>
                  </a:lnTo>
                  <a:lnTo>
                    <a:pt x="49" y="88"/>
                  </a:lnTo>
                  <a:lnTo>
                    <a:pt x="48" y="88"/>
                  </a:lnTo>
                  <a:lnTo>
                    <a:pt x="48" y="86"/>
                  </a:lnTo>
                  <a:lnTo>
                    <a:pt x="46" y="84"/>
                  </a:lnTo>
                  <a:lnTo>
                    <a:pt x="44" y="84"/>
                  </a:lnTo>
                  <a:lnTo>
                    <a:pt x="42" y="82"/>
                  </a:lnTo>
                  <a:lnTo>
                    <a:pt x="40" y="82"/>
                  </a:lnTo>
                  <a:lnTo>
                    <a:pt x="38" y="81"/>
                  </a:lnTo>
                  <a:lnTo>
                    <a:pt x="36" y="81"/>
                  </a:lnTo>
                  <a:lnTo>
                    <a:pt x="36" y="79"/>
                  </a:lnTo>
                  <a:lnTo>
                    <a:pt x="34" y="79"/>
                  </a:lnTo>
                  <a:lnTo>
                    <a:pt x="34" y="77"/>
                  </a:lnTo>
                  <a:lnTo>
                    <a:pt x="32" y="77"/>
                  </a:lnTo>
                  <a:lnTo>
                    <a:pt x="32" y="75"/>
                  </a:lnTo>
                  <a:lnTo>
                    <a:pt x="30" y="75"/>
                  </a:lnTo>
                  <a:lnTo>
                    <a:pt x="28" y="75"/>
                  </a:lnTo>
                  <a:lnTo>
                    <a:pt x="26" y="73"/>
                  </a:lnTo>
                  <a:lnTo>
                    <a:pt x="24" y="73"/>
                  </a:lnTo>
                  <a:lnTo>
                    <a:pt x="24" y="71"/>
                  </a:lnTo>
                  <a:lnTo>
                    <a:pt x="26" y="69"/>
                  </a:lnTo>
                  <a:lnTo>
                    <a:pt x="26" y="67"/>
                  </a:lnTo>
                  <a:lnTo>
                    <a:pt x="24" y="65"/>
                  </a:lnTo>
                  <a:lnTo>
                    <a:pt x="24" y="63"/>
                  </a:lnTo>
                  <a:lnTo>
                    <a:pt x="23" y="63"/>
                  </a:lnTo>
                  <a:lnTo>
                    <a:pt x="23" y="61"/>
                  </a:lnTo>
                  <a:lnTo>
                    <a:pt x="21" y="61"/>
                  </a:lnTo>
                  <a:lnTo>
                    <a:pt x="21" y="59"/>
                  </a:lnTo>
                  <a:lnTo>
                    <a:pt x="19" y="58"/>
                  </a:lnTo>
                  <a:lnTo>
                    <a:pt x="17" y="58"/>
                  </a:lnTo>
                  <a:lnTo>
                    <a:pt x="17" y="56"/>
                  </a:lnTo>
                  <a:lnTo>
                    <a:pt x="19" y="56"/>
                  </a:lnTo>
                  <a:lnTo>
                    <a:pt x="17" y="56"/>
                  </a:lnTo>
                  <a:lnTo>
                    <a:pt x="15" y="56"/>
                  </a:lnTo>
                  <a:lnTo>
                    <a:pt x="15" y="54"/>
                  </a:lnTo>
                  <a:lnTo>
                    <a:pt x="17" y="54"/>
                  </a:lnTo>
                  <a:lnTo>
                    <a:pt x="19" y="54"/>
                  </a:lnTo>
                  <a:lnTo>
                    <a:pt x="17" y="54"/>
                  </a:lnTo>
                  <a:lnTo>
                    <a:pt x="17" y="52"/>
                  </a:lnTo>
                  <a:lnTo>
                    <a:pt x="15" y="52"/>
                  </a:lnTo>
                  <a:lnTo>
                    <a:pt x="15" y="50"/>
                  </a:lnTo>
                  <a:lnTo>
                    <a:pt x="15" y="52"/>
                  </a:lnTo>
                  <a:lnTo>
                    <a:pt x="15" y="50"/>
                  </a:lnTo>
                  <a:lnTo>
                    <a:pt x="15" y="48"/>
                  </a:lnTo>
                  <a:lnTo>
                    <a:pt x="13" y="48"/>
                  </a:lnTo>
                  <a:lnTo>
                    <a:pt x="13" y="46"/>
                  </a:lnTo>
                  <a:lnTo>
                    <a:pt x="15" y="46"/>
                  </a:lnTo>
                  <a:lnTo>
                    <a:pt x="15" y="44"/>
                  </a:lnTo>
                  <a:lnTo>
                    <a:pt x="13" y="44"/>
                  </a:lnTo>
                  <a:lnTo>
                    <a:pt x="15" y="44"/>
                  </a:lnTo>
                  <a:lnTo>
                    <a:pt x="15" y="42"/>
                  </a:lnTo>
                  <a:lnTo>
                    <a:pt x="15" y="40"/>
                  </a:lnTo>
                  <a:lnTo>
                    <a:pt x="13" y="40"/>
                  </a:lnTo>
                  <a:lnTo>
                    <a:pt x="13" y="38"/>
                  </a:lnTo>
                  <a:lnTo>
                    <a:pt x="11" y="38"/>
                  </a:lnTo>
                  <a:lnTo>
                    <a:pt x="11" y="36"/>
                  </a:lnTo>
                  <a:lnTo>
                    <a:pt x="11" y="34"/>
                  </a:lnTo>
                  <a:lnTo>
                    <a:pt x="11" y="33"/>
                  </a:lnTo>
                  <a:lnTo>
                    <a:pt x="11" y="31"/>
                  </a:lnTo>
                  <a:lnTo>
                    <a:pt x="11" y="29"/>
                  </a:lnTo>
                  <a:lnTo>
                    <a:pt x="9" y="27"/>
                  </a:lnTo>
                  <a:lnTo>
                    <a:pt x="11" y="27"/>
                  </a:lnTo>
                  <a:lnTo>
                    <a:pt x="11" y="25"/>
                  </a:lnTo>
                  <a:lnTo>
                    <a:pt x="9" y="21"/>
                  </a:lnTo>
                  <a:lnTo>
                    <a:pt x="9" y="19"/>
                  </a:lnTo>
                  <a:lnTo>
                    <a:pt x="9" y="17"/>
                  </a:lnTo>
                  <a:lnTo>
                    <a:pt x="7" y="17"/>
                  </a:lnTo>
                  <a:lnTo>
                    <a:pt x="7" y="15"/>
                  </a:lnTo>
                  <a:lnTo>
                    <a:pt x="7" y="13"/>
                  </a:lnTo>
                  <a:lnTo>
                    <a:pt x="7" y="11"/>
                  </a:lnTo>
                  <a:lnTo>
                    <a:pt x="7" y="10"/>
                  </a:lnTo>
                  <a:close/>
                  <a:moveTo>
                    <a:pt x="282" y="11"/>
                  </a:moveTo>
                  <a:lnTo>
                    <a:pt x="280" y="11"/>
                  </a:lnTo>
                  <a:lnTo>
                    <a:pt x="282" y="11"/>
                  </a:lnTo>
                  <a:lnTo>
                    <a:pt x="282" y="10"/>
                  </a:lnTo>
                  <a:lnTo>
                    <a:pt x="284" y="10"/>
                  </a:lnTo>
                  <a:lnTo>
                    <a:pt x="284" y="11"/>
                  </a:lnTo>
                  <a:lnTo>
                    <a:pt x="282" y="11"/>
                  </a:lnTo>
                  <a:close/>
                  <a:moveTo>
                    <a:pt x="272" y="6"/>
                  </a:moveTo>
                  <a:lnTo>
                    <a:pt x="272" y="8"/>
                  </a:lnTo>
                  <a:lnTo>
                    <a:pt x="272" y="10"/>
                  </a:lnTo>
                  <a:lnTo>
                    <a:pt x="272" y="11"/>
                  </a:lnTo>
                  <a:lnTo>
                    <a:pt x="274" y="11"/>
                  </a:lnTo>
                  <a:lnTo>
                    <a:pt x="274" y="10"/>
                  </a:lnTo>
                  <a:lnTo>
                    <a:pt x="276" y="10"/>
                  </a:lnTo>
                  <a:lnTo>
                    <a:pt x="276" y="8"/>
                  </a:lnTo>
                  <a:lnTo>
                    <a:pt x="276" y="6"/>
                  </a:lnTo>
                  <a:lnTo>
                    <a:pt x="278" y="6"/>
                  </a:lnTo>
                  <a:lnTo>
                    <a:pt x="280" y="6"/>
                  </a:lnTo>
                  <a:lnTo>
                    <a:pt x="280" y="8"/>
                  </a:lnTo>
                  <a:lnTo>
                    <a:pt x="278" y="8"/>
                  </a:lnTo>
                  <a:lnTo>
                    <a:pt x="278" y="10"/>
                  </a:lnTo>
                  <a:lnTo>
                    <a:pt x="280" y="10"/>
                  </a:lnTo>
                  <a:lnTo>
                    <a:pt x="280" y="11"/>
                  </a:lnTo>
                  <a:lnTo>
                    <a:pt x="282" y="11"/>
                  </a:lnTo>
                  <a:lnTo>
                    <a:pt x="282" y="13"/>
                  </a:lnTo>
                  <a:lnTo>
                    <a:pt x="284" y="13"/>
                  </a:lnTo>
                  <a:lnTo>
                    <a:pt x="284" y="11"/>
                  </a:lnTo>
                  <a:lnTo>
                    <a:pt x="284" y="13"/>
                  </a:lnTo>
                  <a:lnTo>
                    <a:pt x="286" y="13"/>
                  </a:lnTo>
                  <a:lnTo>
                    <a:pt x="288" y="13"/>
                  </a:lnTo>
                  <a:lnTo>
                    <a:pt x="288" y="15"/>
                  </a:lnTo>
                  <a:lnTo>
                    <a:pt x="288" y="17"/>
                  </a:lnTo>
                  <a:lnTo>
                    <a:pt x="286" y="17"/>
                  </a:lnTo>
                  <a:lnTo>
                    <a:pt x="284" y="19"/>
                  </a:lnTo>
                  <a:lnTo>
                    <a:pt x="286" y="19"/>
                  </a:lnTo>
                  <a:lnTo>
                    <a:pt x="286" y="21"/>
                  </a:lnTo>
                  <a:lnTo>
                    <a:pt x="286" y="23"/>
                  </a:lnTo>
                  <a:lnTo>
                    <a:pt x="284" y="23"/>
                  </a:lnTo>
                  <a:lnTo>
                    <a:pt x="282" y="23"/>
                  </a:lnTo>
                  <a:lnTo>
                    <a:pt x="284" y="23"/>
                  </a:lnTo>
                  <a:lnTo>
                    <a:pt x="286" y="23"/>
                  </a:lnTo>
                  <a:lnTo>
                    <a:pt x="288" y="23"/>
                  </a:lnTo>
                  <a:lnTo>
                    <a:pt x="289" y="23"/>
                  </a:lnTo>
                  <a:lnTo>
                    <a:pt x="289" y="21"/>
                  </a:lnTo>
                  <a:lnTo>
                    <a:pt x="291" y="21"/>
                  </a:lnTo>
                  <a:lnTo>
                    <a:pt x="291" y="23"/>
                  </a:lnTo>
                  <a:lnTo>
                    <a:pt x="293" y="23"/>
                  </a:lnTo>
                  <a:lnTo>
                    <a:pt x="293" y="25"/>
                  </a:lnTo>
                  <a:lnTo>
                    <a:pt x="291" y="25"/>
                  </a:lnTo>
                  <a:lnTo>
                    <a:pt x="289" y="25"/>
                  </a:lnTo>
                  <a:lnTo>
                    <a:pt x="289" y="27"/>
                  </a:lnTo>
                  <a:lnTo>
                    <a:pt x="291" y="27"/>
                  </a:lnTo>
                  <a:lnTo>
                    <a:pt x="293" y="27"/>
                  </a:lnTo>
                  <a:lnTo>
                    <a:pt x="293" y="25"/>
                  </a:lnTo>
                  <a:lnTo>
                    <a:pt x="295" y="25"/>
                  </a:lnTo>
                  <a:lnTo>
                    <a:pt x="297" y="25"/>
                  </a:lnTo>
                  <a:lnTo>
                    <a:pt x="299" y="25"/>
                  </a:lnTo>
                  <a:lnTo>
                    <a:pt x="299" y="27"/>
                  </a:lnTo>
                  <a:lnTo>
                    <a:pt x="301" y="27"/>
                  </a:lnTo>
                  <a:lnTo>
                    <a:pt x="299" y="29"/>
                  </a:lnTo>
                  <a:lnTo>
                    <a:pt x="301" y="29"/>
                  </a:lnTo>
                  <a:lnTo>
                    <a:pt x="301" y="27"/>
                  </a:lnTo>
                  <a:lnTo>
                    <a:pt x="303" y="29"/>
                  </a:lnTo>
                  <a:lnTo>
                    <a:pt x="305" y="29"/>
                  </a:lnTo>
                  <a:lnTo>
                    <a:pt x="305" y="31"/>
                  </a:lnTo>
                  <a:lnTo>
                    <a:pt x="305" y="29"/>
                  </a:lnTo>
                  <a:lnTo>
                    <a:pt x="305" y="31"/>
                  </a:lnTo>
                  <a:lnTo>
                    <a:pt x="307" y="31"/>
                  </a:lnTo>
                  <a:lnTo>
                    <a:pt x="305" y="31"/>
                  </a:lnTo>
                  <a:lnTo>
                    <a:pt x="307" y="31"/>
                  </a:lnTo>
                  <a:lnTo>
                    <a:pt x="309" y="31"/>
                  </a:lnTo>
                  <a:lnTo>
                    <a:pt x="311" y="31"/>
                  </a:lnTo>
                  <a:lnTo>
                    <a:pt x="311" y="33"/>
                  </a:lnTo>
                  <a:lnTo>
                    <a:pt x="311" y="34"/>
                  </a:lnTo>
                  <a:lnTo>
                    <a:pt x="309" y="36"/>
                  </a:lnTo>
                  <a:lnTo>
                    <a:pt x="307" y="36"/>
                  </a:lnTo>
                  <a:lnTo>
                    <a:pt x="303" y="38"/>
                  </a:lnTo>
                  <a:lnTo>
                    <a:pt x="301" y="38"/>
                  </a:lnTo>
                  <a:lnTo>
                    <a:pt x="299" y="38"/>
                  </a:lnTo>
                  <a:lnTo>
                    <a:pt x="297" y="36"/>
                  </a:lnTo>
                  <a:lnTo>
                    <a:pt x="295" y="38"/>
                  </a:lnTo>
                  <a:lnTo>
                    <a:pt x="293" y="38"/>
                  </a:lnTo>
                  <a:lnTo>
                    <a:pt x="293" y="40"/>
                  </a:lnTo>
                  <a:lnTo>
                    <a:pt x="295" y="42"/>
                  </a:lnTo>
                  <a:lnTo>
                    <a:pt x="297" y="42"/>
                  </a:lnTo>
                  <a:lnTo>
                    <a:pt x="297" y="44"/>
                  </a:lnTo>
                  <a:lnTo>
                    <a:pt x="299" y="44"/>
                  </a:lnTo>
                  <a:lnTo>
                    <a:pt x="299" y="46"/>
                  </a:lnTo>
                  <a:lnTo>
                    <a:pt x="299" y="44"/>
                  </a:lnTo>
                  <a:lnTo>
                    <a:pt x="301" y="46"/>
                  </a:lnTo>
                  <a:lnTo>
                    <a:pt x="301" y="48"/>
                  </a:lnTo>
                  <a:lnTo>
                    <a:pt x="299" y="48"/>
                  </a:lnTo>
                  <a:lnTo>
                    <a:pt x="297" y="48"/>
                  </a:lnTo>
                  <a:lnTo>
                    <a:pt x="295" y="48"/>
                  </a:lnTo>
                  <a:lnTo>
                    <a:pt x="293" y="48"/>
                  </a:lnTo>
                  <a:lnTo>
                    <a:pt x="291" y="50"/>
                  </a:lnTo>
                  <a:lnTo>
                    <a:pt x="289" y="50"/>
                  </a:lnTo>
                  <a:lnTo>
                    <a:pt x="289" y="48"/>
                  </a:lnTo>
                  <a:lnTo>
                    <a:pt x="288" y="48"/>
                  </a:lnTo>
                  <a:lnTo>
                    <a:pt x="286" y="48"/>
                  </a:lnTo>
                  <a:lnTo>
                    <a:pt x="286" y="46"/>
                  </a:lnTo>
                  <a:lnTo>
                    <a:pt x="286" y="48"/>
                  </a:lnTo>
                  <a:lnTo>
                    <a:pt x="286" y="50"/>
                  </a:lnTo>
                  <a:lnTo>
                    <a:pt x="284" y="50"/>
                  </a:lnTo>
                  <a:lnTo>
                    <a:pt x="286" y="50"/>
                  </a:lnTo>
                  <a:lnTo>
                    <a:pt x="284" y="52"/>
                  </a:lnTo>
                  <a:lnTo>
                    <a:pt x="284" y="50"/>
                  </a:lnTo>
                  <a:lnTo>
                    <a:pt x="282" y="50"/>
                  </a:lnTo>
                  <a:lnTo>
                    <a:pt x="280" y="50"/>
                  </a:lnTo>
                  <a:lnTo>
                    <a:pt x="280" y="48"/>
                  </a:lnTo>
                  <a:lnTo>
                    <a:pt x="278" y="48"/>
                  </a:lnTo>
                  <a:lnTo>
                    <a:pt x="274" y="48"/>
                  </a:lnTo>
                  <a:lnTo>
                    <a:pt x="272" y="48"/>
                  </a:lnTo>
                  <a:lnTo>
                    <a:pt x="270" y="48"/>
                  </a:lnTo>
                  <a:lnTo>
                    <a:pt x="268" y="48"/>
                  </a:lnTo>
                  <a:lnTo>
                    <a:pt x="266" y="48"/>
                  </a:lnTo>
                  <a:lnTo>
                    <a:pt x="264" y="48"/>
                  </a:lnTo>
                  <a:lnTo>
                    <a:pt x="263" y="48"/>
                  </a:lnTo>
                  <a:lnTo>
                    <a:pt x="261" y="48"/>
                  </a:lnTo>
                  <a:lnTo>
                    <a:pt x="259" y="50"/>
                  </a:lnTo>
                  <a:lnTo>
                    <a:pt x="259" y="48"/>
                  </a:lnTo>
                  <a:lnTo>
                    <a:pt x="257" y="48"/>
                  </a:lnTo>
                  <a:lnTo>
                    <a:pt x="257" y="50"/>
                  </a:lnTo>
                  <a:lnTo>
                    <a:pt x="255" y="50"/>
                  </a:lnTo>
                  <a:lnTo>
                    <a:pt x="253" y="50"/>
                  </a:lnTo>
                  <a:lnTo>
                    <a:pt x="253" y="52"/>
                  </a:lnTo>
                  <a:lnTo>
                    <a:pt x="253" y="54"/>
                  </a:lnTo>
                  <a:lnTo>
                    <a:pt x="251" y="54"/>
                  </a:lnTo>
                  <a:lnTo>
                    <a:pt x="251" y="56"/>
                  </a:lnTo>
                  <a:lnTo>
                    <a:pt x="253" y="56"/>
                  </a:lnTo>
                  <a:lnTo>
                    <a:pt x="251" y="58"/>
                  </a:lnTo>
                  <a:lnTo>
                    <a:pt x="251" y="59"/>
                  </a:lnTo>
                  <a:lnTo>
                    <a:pt x="253" y="61"/>
                  </a:lnTo>
                  <a:lnTo>
                    <a:pt x="253" y="63"/>
                  </a:lnTo>
                  <a:lnTo>
                    <a:pt x="251" y="63"/>
                  </a:lnTo>
                  <a:lnTo>
                    <a:pt x="251" y="65"/>
                  </a:lnTo>
                  <a:lnTo>
                    <a:pt x="251" y="67"/>
                  </a:lnTo>
                  <a:lnTo>
                    <a:pt x="251" y="69"/>
                  </a:lnTo>
                  <a:lnTo>
                    <a:pt x="249" y="69"/>
                  </a:lnTo>
                  <a:lnTo>
                    <a:pt x="247" y="69"/>
                  </a:lnTo>
                  <a:lnTo>
                    <a:pt x="245" y="71"/>
                  </a:lnTo>
                  <a:lnTo>
                    <a:pt x="245" y="73"/>
                  </a:lnTo>
                  <a:lnTo>
                    <a:pt x="243" y="73"/>
                  </a:lnTo>
                  <a:lnTo>
                    <a:pt x="245" y="73"/>
                  </a:lnTo>
                  <a:lnTo>
                    <a:pt x="243" y="73"/>
                  </a:lnTo>
                  <a:lnTo>
                    <a:pt x="243" y="75"/>
                  </a:lnTo>
                  <a:lnTo>
                    <a:pt x="245" y="75"/>
                  </a:lnTo>
                  <a:lnTo>
                    <a:pt x="243" y="75"/>
                  </a:lnTo>
                  <a:lnTo>
                    <a:pt x="245" y="77"/>
                  </a:lnTo>
                  <a:lnTo>
                    <a:pt x="245" y="75"/>
                  </a:lnTo>
                  <a:lnTo>
                    <a:pt x="245" y="77"/>
                  </a:lnTo>
                  <a:lnTo>
                    <a:pt x="247" y="77"/>
                  </a:lnTo>
                  <a:lnTo>
                    <a:pt x="245" y="77"/>
                  </a:lnTo>
                  <a:lnTo>
                    <a:pt x="245" y="79"/>
                  </a:lnTo>
                  <a:lnTo>
                    <a:pt x="243" y="79"/>
                  </a:lnTo>
                  <a:lnTo>
                    <a:pt x="241" y="79"/>
                  </a:lnTo>
                  <a:lnTo>
                    <a:pt x="241" y="81"/>
                  </a:lnTo>
                  <a:lnTo>
                    <a:pt x="240" y="81"/>
                  </a:lnTo>
                  <a:lnTo>
                    <a:pt x="240" y="82"/>
                  </a:lnTo>
                  <a:lnTo>
                    <a:pt x="240" y="84"/>
                  </a:lnTo>
                  <a:lnTo>
                    <a:pt x="241" y="84"/>
                  </a:lnTo>
                  <a:lnTo>
                    <a:pt x="241" y="86"/>
                  </a:lnTo>
                  <a:lnTo>
                    <a:pt x="240" y="86"/>
                  </a:lnTo>
                  <a:lnTo>
                    <a:pt x="241" y="86"/>
                  </a:lnTo>
                  <a:lnTo>
                    <a:pt x="240" y="86"/>
                  </a:lnTo>
                  <a:lnTo>
                    <a:pt x="240" y="88"/>
                  </a:lnTo>
                  <a:lnTo>
                    <a:pt x="238" y="88"/>
                  </a:lnTo>
                  <a:lnTo>
                    <a:pt x="238" y="90"/>
                  </a:lnTo>
                  <a:lnTo>
                    <a:pt x="238" y="92"/>
                  </a:lnTo>
                  <a:lnTo>
                    <a:pt x="236" y="92"/>
                  </a:lnTo>
                  <a:lnTo>
                    <a:pt x="236" y="94"/>
                  </a:lnTo>
                  <a:lnTo>
                    <a:pt x="234" y="94"/>
                  </a:lnTo>
                  <a:lnTo>
                    <a:pt x="230" y="94"/>
                  </a:lnTo>
                  <a:lnTo>
                    <a:pt x="228" y="94"/>
                  </a:lnTo>
                  <a:lnTo>
                    <a:pt x="226" y="94"/>
                  </a:lnTo>
                  <a:lnTo>
                    <a:pt x="224" y="96"/>
                  </a:lnTo>
                  <a:lnTo>
                    <a:pt x="222" y="98"/>
                  </a:lnTo>
                  <a:lnTo>
                    <a:pt x="220" y="98"/>
                  </a:lnTo>
                  <a:lnTo>
                    <a:pt x="220" y="96"/>
                  </a:lnTo>
                  <a:lnTo>
                    <a:pt x="218" y="96"/>
                  </a:lnTo>
                  <a:lnTo>
                    <a:pt x="216" y="96"/>
                  </a:lnTo>
                  <a:lnTo>
                    <a:pt x="215" y="96"/>
                  </a:lnTo>
                  <a:lnTo>
                    <a:pt x="213" y="94"/>
                  </a:lnTo>
                  <a:lnTo>
                    <a:pt x="211" y="94"/>
                  </a:lnTo>
                  <a:lnTo>
                    <a:pt x="213" y="92"/>
                  </a:lnTo>
                  <a:lnTo>
                    <a:pt x="211" y="92"/>
                  </a:lnTo>
                  <a:lnTo>
                    <a:pt x="209" y="92"/>
                  </a:lnTo>
                  <a:lnTo>
                    <a:pt x="207" y="92"/>
                  </a:lnTo>
                  <a:lnTo>
                    <a:pt x="203" y="92"/>
                  </a:lnTo>
                  <a:lnTo>
                    <a:pt x="201" y="92"/>
                  </a:lnTo>
                  <a:lnTo>
                    <a:pt x="201" y="94"/>
                  </a:lnTo>
                  <a:lnTo>
                    <a:pt x="199" y="94"/>
                  </a:lnTo>
                  <a:lnTo>
                    <a:pt x="197" y="94"/>
                  </a:lnTo>
                  <a:lnTo>
                    <a:pt x="199" y="94"/>
                  </a:lnTo>
                  <a:lnTo>
                    <a:pt x="199" y="96"/>
                  </a:lnTo>
                  <a:lnTo>
                    <a:pt x="197" y="96"/>
                  </a:lnTo>
                  <a:lnTo>
                    <a:pt x="197" y="98"/>
                  </a:lnTo>
                  <a:lnTo>
                    <a:pt x="197" y="100"/>
                  </a:lnTo>
                  <a:lnTo>
                    <a:pt x="195" y="100"/>
                  </a:lnTo>
                  <a:lnTo>
                    <a:pt x="193" y="100"/>
                  </a:lnTo>
                  <a:lnTo>
                    <a:pt x="193" y="102"/>
                  </a:lnTo>
                  <a:lnTo>
                    <a:pt x="192" y="102"/>
                  </a:lnTo>
                  <a:lnTo>
                    <a:pt x="190" y="102"/>
                  </a:lnTo>
                  <a:lnTo>
                    <a:pt x="190" y="100"/>
                  </a:lnTo>
                  <a:lnTo>
                    <a:pt x="188" y="102"/>
                  </a:lnTo>
                  <a:lnTo>
                    <a:pt x="186" y="102"/>
                  </a:lnTo>
                  <a:lnTo>
                    <a:pt x="184" y="100"/>
                  </a:lnTo>
                  <a:lnTo>
                    <a:pt x="182" y="100"/>
                  </a:lnTo>
                  <a:lnTo>
                    <a:pt x="180" y="102"/>
                  </a:lnTo>
                  <a:lnTo>
                    <a:pt x="178" y="102"/>
                  </a:lnTo>
                  <a:lnTo>
                    <a:pt x="176" y="102"/>
                  </a:lnTo>
                  <a:lnTo>
                    <a:pt x="176" y="104"/>
                  </a:lnTo>
                  <a:lnTo>
                    <a:pt x="176" y="102"/>
                  </a:lnTo>
                  <a:lnTo>
                    <a:pt x="176" y="104"/>
                  </a:lnTo>
                  <a:lnTo>
                    <a:pt x="174" y="104"/>
                  </a:lnTo>
                  <a:lnTo>
                    <a:pt x="172" y="104"/>
                  </a:lnTo>
                  <a:lnTo>
                    <a:pt x="170" y="104"/>
                  </a:lnTo>
                  <a:lnTo>
                    <a:pt x="170" y="102"/>
                  </a:lnTo>
                  <a:lnTo>
                    <a:pt x="168" y="102"/>
                  </a:lnTo>
                  <a:lnTo>
                    <a:pt x="168" y="100"/>
                  </a:lnTo>
                  <a:lnTo>
                    <a:pt x="167" y="100"/>
                  </a:lnTo>
                  <a:lnTo>
                    <a:pt x="167" y="98"/>
                  </a:lnTo>
                  <a:lnTo>
                    <a:pt x="165" y="98"/>
                  </a:lnTo>
                  <a:lnTo>
                    <a:pt x="163" y="96"/>
                  </a:lnTo>
                  <a:lnTo>
                    <a:pt x="163" y="94"/>
                  </a:lnTo>
                  <a:lnTo>
                    <a:pt x="161" y="94"/>
                  </a:lnTo>
                  <a:lnTo>
                    <a:pt x="159" y="92"/>
                  </a:lnTo>
                  <a:lnTo>
                    <a:pt x="159" y="90"/>
                  </a:lnTo>
                  <a:lnTo>
                    <a:pt x="157" y="90"/>
                  </a:lnTo>
                  <a:lnTo>
                    <a:pt x="159" y="88"/>
                  </a:lnTo>
                  <a:lnTo>
                    <a:pt x="157" y="88"/>
                  </a:lnTo>
                  <a:lnTo>
                    <a:pt x="157" y="86"/>
                  </a:lnTo>
                  <a:lnTo>
                    <a:pt x="157" y="84"/>
                  </a:lnTo>
                  <a:lnTo>
                    <a:pt x="159" y="84"/>
                  </a:lnTo>
                  <a:lnTo>
                    <a:pt x="159" y="86"/>
                  </a:lnTo>
                  <a:lnTo>
                    <a:pt x="159" y="88"/>
                  </a:lnTo>
                  <a:lnTo>
                    <a:pt x="161" y="88"/>
                  </a:lnTo>
                  <a:lnTo>
                    <a:pt x="163" y="88"/>
                  </a:lnTo>
                  <a:lnTo>
                    <a:pt x="163" y="90"/>
                  </a:lnTo>
                  <a:lnTo>
                    <a:pt x="165" y="90"/>
                  </a:lnTo>
                  <a:lnTo>
                    <a:pt x="167" y="90"/>
                  </a:lnTo>
                  <a:lnTo>
                    <a:pt x="168" y="90"/>
                  </a:lnTo>
                  <a:lnTo>
                    <a:pt x="168" y="88"/>
                  </a:lnTo>
                  <a:lnTo>
                    <a:pt x="168" y="90"/>
                  </a:lnTo>
                  <a:lnTo>
                    <a:pt x="170" y="90"/>
                  </a:lnTo>
                  <a:lnTo>
                    <a:pt x="172" y="90"/>
                  </a:lnTo>
                  <a:lnTo>
                    <a:pt x="170" y="92"/>
                  </a:lnTo>
                  <a:lnTo>
                    <a:pt x="172" y="92"/>
                  </a:lnTo>
                  <a:lnTo>
                    <a:pt x="172" y="90"/>
                  </a:lnTo>
                  <a:lnTo>
                    <a:pt x="172" y="92"/>
                  </a:lnTo>
                  <a:lnTo>
                    <a:pt x="174" y="92"/>
                  </a:lnTo>
                  <a:lnTo>
                    <a:pt x="176" y="92"/>
                  </a:lnTo>
                  <a:lnTo>
                    <a:pt x="176" y="94"/>
                  </a:lnTo>
                  <a:lnTo>
                    <a:pt x="174" y="94"/>
                  </a:lnTo>
                  <a:lnTo>
                    <a:pt x="176" y="94"/>
                  </a:lnTo>
                  <a:lnTo>
                    <a:pt x="176" y="92"/>
                  </a:lnTo>
                  <a:lnTo>
                    <a:pt x="178" y="92"/>
                  </a:lnTo>
                  <a:lnTo>
                    <a:pt x="178" y="94"/>
                  </a:lnTo>
                  <a:lnTo>
                    <a:pt x="180" y="94"/>
                  </a:lnTo>
                  <a:lnTo>
                    <a:pt x="182" y="96"/>
                  </a:lnTo>
                  <a:lnTo>
                    <a:pt x="184" y="96"/>
                  </a:lnTo>
                  <a:lnTo>
                    <a:pt x="184" y="94"/>
                  </a:lnTo>
                  <a:lnTo>
                    <a:pt x="184" y="96"/>
                  </a:lnTo>
                  <a:lnTo>
                    <a:pt x="186" y="96"/>
                  </a:lnTo>
                  <a:lnTo>
                    <a:pt x="184" y="96"/>
                  </a:lnTo>
                  <a:lnTo>
                    <a:pt x="184" y="94"/>
                  </a:lnTo>
                  <a:lnTo>
                    <a:pt x="182" y="94"/>
                  </a:lnTo>
                  <a:lnTo>
                    <a:pt x="180" y="94"/>
                  </a:lnTo>
                  <a:lnTo>
                    <a:pt x="180" y="92"/>
                  </a:lnTo>
                  <a:lnTo>
                    <a:pt x="180" y="90"/>
                  </a:lnTo>
                  <a:lnTo>
                    <a:pt x="182" y="90"/>
                  </a:lnTo>
                  <a:lnTo>
                    <a:pt x="182" y="92"/>
                  </a:lnTo>
                  <a:lnTo>
                    <a:pt x="182" y="90"/>
                  </a:lnTo>
                  <a:lnTo>
                    <a:pt x="184" y="90"/>
                  </a:lnTo>
                  <a:lnTo>
                    <a:pt x="184" y="92"/>
                  </a:lnTo>
                  <a:lnTo>
                    <a:pt x="184" y="90"/>
                  </a:lnTo>
                  <a:lnTo>
                    <a:pt x="182" y="90"/>
                  </a:lnTo>
                  <a:lnTo>
                    <a:pt x="182" y="88"/>
                  </a:lnTo>
                  <a:lnTo>
                    <a:pt x="182" y="86"/>
                  </a:lnTo>
                  <a:lnTo>
                    <a:pt x="182" y="84"/>
                  </a:lnTo>
                  <a:lnTo>
                    <a:pt x="184" y="84"/>
                  </a:lnTo>
                  <a:lnTo>
                    <a:pt x="184" y="82"/>
                  </a:lnTo>
                  <a:lnTo>
                    <a:pt x="184" y="84"/>
                  </a:lnTo>
                  <a:lnTo>
                    <a:pt x="186" y="84"/>
                  </a:lnTo>
                  <a:lnTo>
                    <a:pt x="186" y="82"/>
                  </a:lnTo>
                  <a:lnTo>
                    <a:pt x="184" y="82"/>
                  </a:lnTo>
                  <a:lnTo>
                    <a:pt x="182" y="82"/>
                  </a:lnTo>
                  <a:lnTo>
                    <a:pt x="184" y="82"/>
                  </a:lnTo>
                  <a:lnTo>
                    <a:pt x="184" y="81"/>
                  </a:lnTo>
                  <a:lnTo>
                    <a:pt x="182" y="81"/>
                  </a:lnTo>
                  <a:lnTo>
                    <a:pt x="182" y="79"/>
                  </a:lnTo>
                  <a:lnTo>
                    <a:pt x="184" y="79"/>
                  </a:lnTo>
                  <a:lnTo>
                    <a:pt x="186" y="79"/>
                  </a:lnTo>
                  <a:lnTo>
                    <a:pt x="186" y="81"/>
                  </a:lnTo>
                  <a:lnTo>
                    <a:pt x="186" y="79"/>
                  </a:lnTo>
                  <a:lnTo>
                    <a:pt x="188" y="79"/>
                  </a:lnTo>
                  <a:lnTo>
                    <a:pt x="188" y="81"/>
                  </a:lnTo>
                  <a:lnTo>
                    <a:pt x="188" y="79"/>
                  </a:lnTo>
                  <a:lnTo>
                    <a:pt x="186" y="79"/>
                  </a:lnTo>
                  <a:lnTo>
                    <a:pt x="186" y="77"/>
                  </a:lnTo>
                  <a:lnTo>
                    <a:pt x="188" y="79"/>
                  </a:lnTo>
                  <a:lnTo>
                    <a:pt x="188" y="77"/>
                  </a:lnTo>
                  <a:lnTo>
                    <a:pt x="186" y="77"/>
                  </a:lnTo>
                  <a:lnTo>
                    <a:pt x="186" y="75"/>
                  </a:lnTo>
                  <a:lnTo>
                    <a:pt x="188" y="75"/>
                  </a:lnTo>
                  <a:lnTo>
                    <a:pt x="188" y="73"/>
                  </a:lnTo>
                  <a:lnTo>
                    <a:pt x="190" y="73"/>
                  </a:lnTo>
                  <a:lnTo>
                    <a:pt x="190" y="71"/>
                  </a:lnTo>
                  <a:lnTo>
                    <a:pt x="193" y="71"/>
                  </a:lnTo>
                  <a:lnTo>
                    <a:pt x="195" y="71"/>
                  </a:lnTo>
                  <a:lnTo>
                    <a:pt x="201" y="69"/>
                  </a:lnTo>
                  <a:lnTo>
                    <a:pt x="205" y="69"/>
                  </a:lnTo>
                  <a:lnTo>
                    <a:pt x="207" y="69"/>
                  </a:lnTo>
                  <a:lnTo>
                    <a:pt x="209" y="67"/>
                  </a:lnTo>
                  <a:lnTo>
                    <a:pt x="211" y="67"/>
                  </a:lnTo>
                  <a:lnTo>
                    <a:pt x="213" y="65"/>
                  </a:lnTo>
                  <a:lnTo>
                    <a:pt x="215" y="63"/>
                  </a:lnTo>
                  <a:lnTo>
                    <a:pt x="216" y="61"/>
                  </a:lnTo>
                  <a:lnTo>
                    <a:pt x="216" y="59"/>
                  </a:lnTo>
                  <a:lnTo>
                    <a:pt x="218" y="59"/>
                  </a:lnTo>
                  <a:lnTo>
                    <a:pt x="218" y="58"/>
                  </a:lnTo>
                  <a:lnTo>
                    <a:pt x="222" y="54"/>
                  </a:lnTo>
                  <a:lnTo>
                    <a:pt x="226" y="50"/>
                  </a:lnTo>
                  <a:lnTo>
                    <a:pt x="226" y="48"/>
                  </a:lnTo>
                  <a:lnTo>
                    <a:pt x="228" y="46"/>
                  </a:lnTo>
                  <a:lnTo>
                    <a:pt x="226" y="44"/>
                  </a:lnTo>
                  <a:lnTo>
                    <a:pt x="228" y="44"/>
                  </a:lnTo>
                  <a:lnTo>
                    <a:pt x="230" y="44"/>
                  </a:lnTo>
                  <a:lnTo>
                    <a:pt x="230" y="46"/>
                  </a:lnTo>
                  <a:lnTo>
                    <a:pt x="232" y="46"/>
                  </a:lnTo>
                  <a:lnTo>
                    <a:pt x="232" y="48"/>
                  </a:lnTo>
                  <a:lnTo>
                    <a:pt x="232" y="50"/>
                  </a:lnTo>
                  <a:lnTo>
                    <a:pt x="234" y="50"/>
                  </a:lnTo>
                  <a:lnTo>
                    <a:pt x="236" y="52"/>
                  </a:lnTo>
                  <a:lnTo>
                    <a:pt x="236" y="54"/>
                  </a:lnTo>
                  <a:lnTo>
                    <a:pt x="238" y="54"/>
                  </a:lnTo>
                  <a:lnTo>
                    <a:pt x="238" y="52"/>
                  </a:lnTo>
                  <a:lnTo>
                    <a:pt x="240" y="52"/>
                  </a:lnTo>
                  <a:lnTo>
                    <a:pt x="240" y="50"/>
                  </a:lnTo>
                  <a:lnTo>
                    <a:pt x="240" y="48"/>
                  </a:lnTo>
                  <a:lnTo>
                    <a:pt x="241" y="48"/>
                  </a:lnTo>
                  <a:lnTo>
                    <a:pt x="241" y="46"/>
                  </a:lnTo>
                  <a:lnTo>
                    <a:pt x="240" y="46"/>
                  </a:lnTo>
                  <a:lnTo>
                    <a:pt x="240" y="44"/>
                  </a:lnTo>
                  <a:lnTo>
                    <a:pt x="240" y="42"/>
                  </a:lnTo>
                  <a:lnTo>
                    <a:pt x="240" y="40"/>
                  </a:lnTo>
                  <a:lnTo>
                    <a:pt x="241" y="40"/>
                  </a:lnTo>
                  <a:lnTo>
                    <a:pt x="243" y="40"/>
                  </a:lnTo>
                  <a:lnTo>
                    <a:pt x="243" y="38"/>
                  </a:lnTo>
                  <a:lnTo>
                    <a:pt x="243" y="40"/>
                  </a:lnTo>
                  <a:lnTo>
                    <a:pt x="243" y="42"/>
                  </a:lnTo>
                  <a:lnTo>
                    <a:pt x="243" y="44"/>
                  </a:lnTo>
                  <a:lnTo>
                    <a:pt x="245" y="46"/>
                  </a:lnTo>
                  <a:lnTo>
                    <a:pt x="245" y="48"/>
                  </a:lnTo>
                  <a:lnTo>
                    <a:pt x="247" y="48"/>
                  </a:lnTo>
                  <a:lnTo>
                    <a:pt x="249" y="48"/>
                  </a:lnTo>
                  <a:lnTo>
                    <a:pt x="247" y="46"/>
                  </a:lnTo>
                  <a:lnTo>
                    <a:pt x="247" y="44"/>
                  </a:lnTo>
                  <a:lnTo>
                    <a:pt x="247" y="40"/>
                  </a:lnTo>
                  <a:lnTo>
                    <a:pt x="245" y="40"/>
                  </a:lnTo>
                  <a:lnTo>
                    <a:pt x="245" y="38"/>
                  </a:lnTo>
                  <a:lnTo>
                    <a:pt x="247" y="38"/>
                  </a:lnTo>
                  <a:lnTo>
                    <a:pt x="249" y="38"/>
                  </a:lnTo>
                  <a:lnTo>
                    <a:pt x="251" y="38"/>
                  </a:lnTo>
                  <a:lnTo>
                    <a:pt x="251" y="36"/>
                  </a:lnTo>
                  <a:lnTo>
                    <a:pt x="253" y="36"/>
                  </a:lnTo>
                  <a:lnTo>
                    <a:pt x="253" y="34"/>
                  </a:lnTo>
                  <a:lnTo>
                    <a:pt x="251" y="34"/>
                  </a:lnTo>
                  <a:lnTo>
                    <a:pt x="249" y="33"/>
                  </a:lnTo>
                  <a:lnTo>
                    <a:pt x="249" y="31"/>
                  </a:lnTo>
                  <a:lnTo>
                    <a:pt x="251" y="31"/>
                  </a:lnTo>
                  <a:lnTo>
                    <a:pt x="251" y="29"/>
                  </a:lnTo>
                  <a:lnTo>
                    <a:pt x="253" y="27"/>
                  </a:lnTo>
                  <a:lnTo>
                    <a:pt x="253" y="29"/>
                  </a:lnTo>
                  <a:lnTo>
                    <a:pt x="255" y="29"/>
                  </a:lnTo>
                  <a:lnTo>
                    <a:pt x="257" y="29"/>
                  </a:lnTo>
                  <a:lnTo>
                    <a:pt x="257" y="27"/>
                  </a:lnTo>
                  <a:lnTo>
                    <a:pt x="257" y="25"/>
                  </a:lnTo>
                  <a:lnTo>
                    <a:pt x="259" y="25"/>
                  </a:lnTo>
                  <a:lnTo>
                    <a:pt x="261" y="25"/>
                  </a:lnTo>
                  <a:lnTo>
                    <a:pt x="261" y="23"/>
                  </a:lnTo>
                  <a:lnTo>
                    <a:pt x="261" y="21"/>
                  </a:lnTo>
                  <a:lnTo>
                    <a:pt x="261" y="19"/>
                  </a:lnTo>
                  <a:lnTo>
                    <a:pt x="263" y="17"/>
                  </a:lnTo>
                  <a:lnTo>
                    <a:pt x="264" y="17"/>
                  </a:lnTo>
                  <a:lnTo>
                    <a:pt x="263" y="17"/>
                  </a:lnTo>
                  <a:lnTo>
                    <a:pt x="264" y="17"/>
                  </a:lnTo>
                  <a:lnTo>
                    <a:pt x="264" y="15"/>
                  </a:lnTo>
                  <a:lnTo>
                    <a:pt x="266" y="13"/>
                  </a:lnTo>
                  <a:lnTo>
                    <a:pt x="268" y="11"/>
                  </a:lnTo>
                  <a:lnTo>
                    <a:pt x="268" y="10"/>
                  </a:lnTo>
                  <a:lnTo>
                    <a:pt x="270" y="10"/>
                  </a:lnTo>
                  <a:lnTo>
                    <a:pt x="270" y="8"/>
                  </a:lnTo>
                  <a:lnTo>
                    <a:pt x="270" y="6"/>
                  </a:lnTo>
                  <a:lnTo>
                    <a:pt x="272" y="6"/>
                  </a:lnTo>
                  <a:close/>
                  <a:moveTo>
                    <a:pt x="276" y="0"/>
                  </a:moveTo>
                  <a:lnTo>
                    <a:pt x="276" y="2"/>
                  </a:lnTo>
                  <a:lnTo>
                    <a:pt x="274" y="0"/>
                  </a:lnTo>
                  <a:lnTo>
                    <a:pt x="274" y="2"/>
                  </a:lnTo>
                  <a:lnTo>
                    <a:pt x="272" y="2"/>
                  </a:lnTo>
                  <a:lnTo>
                    <a:pt x="274" y="0"/>
                  </a:lnTo>
                  <a:lnTo>
                    <a:pt x="276" y="0"/>
                  </a:lnTo>
                  <a:close/>
                  <a:moveTo>
                    <a:pt x="280" y="2"/>
                  </a:moveTo>
                  <a:lnTo>
                    <a:pt x="278" y="2"/>
                  </a:lnTo>
                  <a:lnTo>
                    <a:pt x="278" y="4"/>
                  </a:lnTo>
                  <a:lnTo>
                    <a:pt x="276" y="4"/>
                  </a:lnTo>
                  <a:lnTo>
                    <a:pt x="276" y="2"/>
                  </a:lnTo>
                  <a:lnTo>
                    <a:pt x="276" y="0"/>
                  </a:lnTo>
                  <a:lnTo>
                    <a:pt x="278" y="0"/>
                  </a:lnTo>
                  <a:lnTo>
                    <a:pt x="280" y="0"/>
                  </a:lnTo>
                  <a:lnTo>
                    <a:pt x="280"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7" name="Freeform 166"/>
            <p:cNvSpPr>
              <a:spLocks/>
            </p:cNvSpPr>
            <p:nvPr/>
          </p:nvSpPr>
          <p:spPr bwMode="auto">
            <a:xfrm>
              <a:off x="5326063" y="5268913"/>
              <a:ext cx="341313" cy="328613"/>
            </a:xfrm>
            <a:custGeom>
              <a:avLst/>
              <a:gdLst>
                <a:gd name="T0" fmla="*/ 196 w 215"/>
                <a:gd name="T1" fmla="*/ 9 h 207"/>
                <a:gd name="T2" fmla="*/ 205 w 215"/>
                <a:gd name="T3" fmla="*/ 9 h 207"/>
                <a:gd name="T4" fmla="*/ 213 w 215"/>
                <a:gd name="T5" fmla="*/ 11 h 207"/>
                <a:gd name="T6" fmla="*/ 207 w 215"/>
                <a:gd name="T7" fmla="*/ 15 h 207"/>
                <a:gd name="T8" fmla="*/ 198 w 215"/>
                <a:gd name="T9" fmla="*/ 17 h 207"/>
                <a:gd name="T10" fmla="*/ 190 w 215"/>
                <a:gd name="T11" fmla="*/ 23 h 207"/>
                <a:gd name="T12" fmla="*/ 184 w 215"/>
                <a:gd name="T13" fmla="*/ 19 h 207"/>
                <a:gd name="T14" fmla="*/ 173 w 215"/>
                <a:gd name="T15" fmla="*/ 17 h 207"/>
                <a:gd name="T16" fmla="*/ 161 w 215"/>
                <a:gd name="T17" fmla="*/ 21 h 207"/>
                <a:gd name="T18" fmla="*/ 148 w 215"/>
                <a:gd name="T19" fmla="*/ 21 h 207"/>
                <a:gd name="T20" fmla="*/ 148 w 215"/>
                <a:gd name="T21" fmla="*/ 36 h 207"/>
                <a:gd name="T22" fmla="*/ 148 w 215"/>
                <a:gd name="T23" fmla="*/ 49 h 207"/>
                <a:gd name="T24" fmla="*/ 148 w 215"/>
                <a:gd name="T25" fmla="*/ 63 h 207"/>
                <a:gd name="T26" fmla="*/ 148 w 215"/>
                <a:gd name="T27" fmla="*/ 76 h 207"/>
                <a:gd name="T28" fmla="*/ 138 w 215"/>
                <a:gd name="T29" fmla="*/ 84 h 207"/>
                <a:gd name="T30" fmla="*/ 130 w 215"/>
                <a:gd name="T31" fmla="*/ 96 h 207"/>
                <a:gd name="T32" fmla="*/ 130 w 215"/>
                <a:gd name="T33" fmla="*/ 117 h 207"/>
                <a:gd name="T34" fmla="*/ 130 w 215"/>
                <a:gd name="T35" fmla="*/ 136 h 207"/>
                <a:gd name="T36" fmla="*/ 130 w 215"/>
                <a:gd name="T37" fmla="*/ 149 h 207"/>
                <a:gd name="T38" fmla="*/ 130 w 215"/>
                <a:gd name="T39" fmla="*/ 163 h 207"/>
                <a:gd name="T40" fmla="*/ 130 w 215"/>
                <a:gd name="T41" fmla="*/ 176 h 207"/>
                <a:gd name="T42" fmla="*/ 130 w 215"/>
                <a:gd name="T43" fmla="*/ 190 h 207"/>
                <a:gd name="T44" fmla="*/ 125 w 215"/>
                <a:gd name="T45" fmla="*/ 199 h 207"/>
                <a:gd name="T46" fmla="*/ 121 w 215"/>
                <a:gd name="T47" fmla="*/ 205 h 207"/>
                <a:gd name="T48" fmla="*/ 109 w 215"/>
                <a:gd name="T49" fmla="*/ 205 h 207"/>
                <a:gd name="T50" fmla="*/ 98 w 215"/>
                <a:gd name="T51" fmla="*/ 203 h 207"/>
                <a:gd name="T52" fmla="*/ 90 w 215"/>
                <a:gd name="T53" fmla="*/ 201 h 207"/>
                <a:gd name="T54" fmla="*/ 88 w 215"/>
                <a:gd name="T55" fmla="*/ 193 h 207"/>
                <a:gd name="T56" fmla="*/ 82 w 215"/>
                <a:gd name="T57" fmla="*/ 191 h 207"/>
                <a:gd name="T58" fmla="*/ 80 w 215"/>
                <a:gd name="T59" fmla="*/ 195 h 207"/>
                <a:gd name="T60" fmla="*/ 73 w 215"/>
                <a:gd name="T61" fmla="*/ 199 h 207"/>
                <a:gd name="T62" fmla="*/ 63 w 215"/>
                <a:gd name="T63" fmla="*/ 188 h 207"/>
                <a:gd name="T64" fmla="*/ 57 w 215"/>
                <a:gd name="T65" fmla="*/ 178 h 207"/>
                <a:gd name="T66" fmla="*/ 54 w 215"/>
                <a:gd name="T67" fmla="*/ 167 h 207"/>
                <a:gd name="T68" fmla="*/ 52 w 215"/>
                <a:gd name="T69" fmla="*/ 161 h 207"/>
                <a:gd name="T70" fmla="*/ 50 w 215"/>
                <a:gd name="T71" fmla="*/ 149 h 207"/>
                <a:gd name="T72" fmla="*/ 50 w 215"/>
                <a:gd name="T73" fmla="*/ 136 h 207"/>
                <a:gd name="T74" fmla="*/ 46 w 215"/>
                <a:gd name="T75" fmla="*/ 124 h 207"/>
                <a:gd name="T76" fmla="*/ 44 w 215"/>
                <a:gd name="T77" fmla="*/ 111 h 207"/>
                <a:gd name="T78" fmla="*/ 42 w 215"/>
                <a:gd name="T79" fmla="*/ 103 h 207"/>
                <a:gd name="T80" fmla="*/ 44 w 215"/>
                <a:gd name="T81" fmla="*/ 94 h 207"/>
                <a:gd name="T82" fmla="*/ 36 w 215"/>
                <a:gd name="T83" fmla="*/ 82 h 207"/>
                <a:gd name="T84" fmla="*/ 32 w 215"/>
                <a:gd name="T85" fmla="*/ 72 h 207"/>
                <a:gd name="T86" fmla="*/ 25 w 215"/>
                <a:gd name="T87" fmla="*/ 59 h 207"/>
                <a:gd name="T88" fmla="*/ 19 w 215"/>
                <a:gd name="T89" fmla="*/ 46 h 207"/>
                <a:gd name="T90" fmla="*/ 11 w 215"/>
                <a:gd name="T91" fmla="*/ 34 h 207"/>
                <a:gd name="T92" fmla="*/ 4 w 215"/>
                <a:gd name="T93" fmla="*/ 23 h 207"/>
                <a:gd name="T94" fmla="*/ 0 w 215"/>
                <a:gd name="T95" fmla="*/ 11 h 207"/>
                <a:gd name="T96" fmla="*/ 6 w 215"/>
                <a:gd name="T97" fmla="*/ 1 h 207"/>
                <a:gd name="T98" fmla="*/ 15 w 215"/>
                <a:gd name="T99" fmla="*/ 1 h 207"/>
                <a:gd name="T100" fmla="*/ 27 w 215"/>
                <a:gd name="T101" fmla="*/ 0 h 207"/>
                <a:gd name="T102" fmla="*/ 34 w 215"/>
                <a:gd name="T103" fmla="*/ 7 h 207"/>
                <a:gd name="T104" fmla="*/ 54 w 215"/>
                <a:gd name="T105" fmla="*/ 5 h 207"/>
                <a:gd name="T106" fmla="*/ 82 w 215"/>
                <a:gd name="T107" fmla="*/ 5 h 207"/>
                <a:gd name="T108" fmla="*/ 102 w 215"/>
                <a:gd name="T109" fmla="*/ 5 h 207"/>
                <a:gd name="T110" fmla="*/ 111 w 215"/>
                <a:gd name="T111" fmla="*/ 13 h 207"/>
                <a:gd name="T112" fmla="*/ 127 w 215"/>
                <a:gd name="T113" fmla="*/ 13 h 207"/>
                <a:gd name="T114" fmla="*/ 136 w 215"/>
                <a:gd name="T115" fmla="*/ 13 h 207"/>
                <a:gd name="T116" fmla="*/ 144 w 215"/>
                <a:gd name="T117" fmla="*/ 17 h 207"/>
                <a:gd name="T118" fmla="*/ 159 w 215"/>
                <a:gd name="T119" fmla="*/ 15 h 207"/>
                <a:gd name="T120" fmla="*/ 184 w 215"/>
                <a:gd name="T121" fmla="*/ 11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5" h="207">
                  <a:moveTo>
                    <a:pt x="186" y="11"/>
                  </a:moveTo>
                  <a:lnTo>
                    <a:pt x="186" y="9"/>
                  </a:lnTo>
                  <a:lnTo>
                    <a:pt x="188" y="9"/>
                  </a:lnTo>
                  <a:lnTo>
                    <a:pt x="190" y="9"/>
                  </a:lnTo>
                  <a:lnTo>
                    <a:pt x="192" y="9"/>
                  </a:lnTo>
                  <a:lnTo>
                    <a:pt x="194" y="9"/>
                  </a:lnTo>
                  <a:lnTo>
                    <a:pt x="196" y="9"/>
                  </a:lnTo>
                  <a:lnTo>
                    <a:pt x="196" y="7"/>
                  </a:lnTo>
                  <a:lnTo>
                    <a:pt x="198" y="7"/>
                  </a:lnTo>
                  <a:lnTo>
                    <a:pt x="199" y="7"/>
                  </a:lnTo>
                  <a:lnTo>
                    <a:pt x="201" y="7"/>
                  </a:lnTo>
                  <a:lnTo>
                    <a:pt x="203" y="7"/>
                  </a:lnTo>
                  <a:lnTo>
                    <a:pt x="203" y="9"/>
                  </a:lnTo>
                  <a:lnTo>
                    <a:pt x="205" y="9"/>
                  </a:lnTo>
                  <a:lnTo>
                    <a:pt x="205" y="7"/>
                  </a:lnTo>
                  <a:lnTo>
                    <a:pt x="207" y="7"/>
                  </a:lnTo>
                  <a:lnTo>
                    <a:pt x="207" y="9"/>
                  </a:lnTo>
                  <a:lnTo>
                    <a:pt x="209" y="9"/>
                  </a:lnTo>
                  <a:lnTo>
                    <a:pt x="211" y="9"/>
                  </a:lnTo>
                  <a:lnTo>
                    <a:pt x="213" y="9"/>
                  </a:lnTo>
                  <a:lnTo>
                    <a:pt x="213" y="11"/>
                  </a:lnTo>
                  <a:lnTo>
                    <a:pt x="215" y="11"/>
                  </a:lnTo>
                  <a:lnTo>
                    <a:pt x="215" y="13"/>
                  </a:lnTo>
                  <a:lnTo>
                    <a:pt x="213" y="13"/>
                  </a:lnTo>
                  <a:lnTo>
                    <a:pt x="211" y="13"/>
                  </a:lnTo>
                  <a:lnTo>
                    <a:pt x="209" y="13"/>
                  </a:lnTo>
                  <a:lnTo>
                    <a:pt x="207" y="13"/>
                  </a:lnTo>
                  <a:lnTo>
                    <a:pt x="207" y="15"/>
                  </a:lnTo>
                  <a:lnTo>
                    <a:pt x="205" y="15"/>
                  </a:lnTo>
                  <a:lnTo>
                    <a:pt x="205" y="17"/>
                  </a:lnTo>
                  <a:lnTo>
                    <a:pt x="203" y="17"/>
                  </a:lnTo>
                  <a:lnTo>
                    <a:pt x="201" y="17"/>
                  </a:lnTo>
                  <a:lnTo>
                    <a:pt x="201" y="15"/>
                  </a:lnTo>
                  <a:lnTo>
                    <a:pt x="199" y="17"/>
                  </a:lnTo>
                  <a:lnTo>
                    <a:pt x="198" y="17"/>
                  </a:lnTo>
                  <a:lnTo>
                    <a:pt x="198" y="19"/>
                  </a:lnTo>
                  <a:lnTo>
                    <a:pt x="196" y="19"/>
                  </a:lnTo>
                  <a:lnTo>
                    <a:pt x="194" y="19"/>
                  </a:lnTo>
                  <a:lnTo>
                    <a:pt x="194" y="21"/>
                  </a:lnTo>
                  <a:lnTo>
                    <a:pt x="192" y="21"/>
                  </a:lnTo>
                  <a:lnTo>
                    <a:pt x="192" y="23"/>
                  </a:lnTo>
                  <a:lnTo>
                    <a:pt x="190" y="23"/>
                  </a:lnTo>
                  <a:lnTo>
                    <a:pt x="190" y="24"/>
                  </a:lnTo>
                  <a:lnTo>
                    <a:pt x="188" y="24"/>
                  </a:lnTo>
                  <a:lnTo>
                    <a:pt x="188" y="23"/>
                  </a:lnTo>
                  <a:lnTo>
                    <a:pt x="188" y="21"/>
                  </a:lnTo>
                  <a:lnTo>
                    <a:pt x="186" y="21"/>
                  </a:lnTo>
                  <a:lnTo>
                    <a:pt x="186" y="19"/>
                  </a:lnTo>
                  <a:lnTo>
                    <a:pt x="184" y="19"/>
                  </a:lnTo>
                  <a:lnTo>
                    <a:pt x="184" y="17"/>
                  </a:lnTo>
                  <a:lnTo>
                    <a:pt x="182" y="17"/>
                  </a:lnTo>
                  <a:lnTo>
                    <a:pt x="180" y="17"/>
                  </a:lnTo>
                  <a:lnTo>
                    <a:pt x="178" y="17"/>
                  </a:lnTo>
                  <a:lnTo>
                    <a:pt x="176" y="17"/>
                  </a:lnTo>
                  <a:lnTo>
                    <a:pt x="175" y="17"/>
                  </a:lnTo>
                  <a:lnTo>
                    <a:pt x="173" y="17"/>
                  </a:lnTo>
                  <a:lnTo>
                    <a:pt x="173" y="19"/>
                  </a:lnTo>
                  <a:lnTo>
                    <a:pt x="171" y="19"/>
                  </a:lnTo>
                  <a:lnTo>
                    <a:pt x="169" y="19"/>
                  </a:lnTo>
                  <a:lnTo>
                    <a:pt x="167" y="19"/>
                  </a:lnTo>
                  <a:lnTo>
                    <a:pt x="165" y="19"/>
                  </a:lnTo>
                  <a:lnTo>
                    <a:pt x="163" y="21"/>
                  </a:lnTo>
                  <a:lnTo>
                    <a:pt x="161" y="21"/>
                  </a:lnTo>
                  <a:lnTo>
                    <a:pt x="159" y="21"/>
                  </a:lnTo>
                  <a:lnTo>
                    <a:pt x="157" y="21"/>
                  </a:lnTo>
                  <a:lnTo>
                    <a:pt x="155" y="21"/>
                  </a:lnTo>
                  <a:lnTo>
                    <a:pt x="153" y="21"/>
                  </a:lnTo>
                  <a:lnTo>
                    <a:pt x="151" y="21"/>
                  </a:lnTo>
                  <a:lnTo>
                    <a:pt x="150" y="21"/>
                  </a:lnTo>
                  <a:lnTo>
                    <a:pt x="148" y="21"/>
                  </a:lnTo>
                  <a:lnTo>
                    <a:pt x="148" y="23"/>
                  </a:lnTo>
                  <a:lnTo>
                    <a:pt x="148" y="24"/>
                  </a:lnTo>
                  <a:lnTo>
                    <a:pt x="148" y="26"/>
                  </a:lnTo>
                  <a:lnTo>
                    <a:pt x="148" y="28"/>
                  </a:lnTo>
                  <a:lnTo>
                    <a:pt x="148" y="30"/>
                  </a:lnTo>
                  <a:lnTo>
                    <a:pt x="148" y="32"/>
                  </a:lnTo>
                  <a:lnTo>
                    <a:pt x="148" y="36"/>
                  </a:lnTo>
                  <a:lnTo>
                    <a:pt x="148" y="38"/>
                  </a:lnTo>
                  <a:lnTo>
                    <a:pt x="148" y="40"/>
                  </a:lnTo>
                  <a:lnTo>
                    <a:pt x="148" y="42"/>
                  </a:lnTo>
                  <a:lnTo>
                    <a:pt x="148" y="44"/>
                  </a:lnTo>
                  <a:lnTo>
                    <a:pt x="148" y="46"/>
                  </a:lnTo>
                  <a:lnTo>
                    <a:pt x="148" y="48"/>
                  </a:lnTo>
                  <a:lnTo>
                    <a:pt x="148" y="49"/>
                  </a:lnTo>
                  <a:lnTo>
                    <a:pt x="148" y="51"/>
                  </a:lnTo>
                  <a:lnTo>
                    <a:pt x="148" y="53"/>
                  </a:lnTo>
                  <a:lnTo>
                    <a:pt x="148" y="55"/>
                  </a:lnTo>
                  <a:lnTo>
                    <a:pt x="148" y="57"/>
                  </a:lnTo>
                  <a:lnTo>
                    <a:pt x="148" y="59"/>
                  </a:lnTo>
                  <a:lnTo>
                    <a:pt x="148" y="61"/>
                  </a:lnTo>
                  <a:lnTo>
                    <a:pt x="148" y="63"/>
                  </a:lnTo>
                  <a:lnTo>
                    <a:pt x="148" y="65"/>
                  </a:lnTo>
                  <a:lnTo>
                    <a:pt x="148" y="67"/>
                  </a:lnTo>
                  <a:lnTo>
                    <a:pt x="148" y="69"/>
                  </a:lnTo>
                  <a:lnTo>
                    <a:pt x="148" y="71"/>
                  </a:lnTo>
                  <a:lnTo>
                    <a:pt x="148" y="72"/>
                  </a:lnTo>
                  <a:lnTo>
                    <a:pt x="148" y="74"/>
                  </a:lnTo>
                  <a:lnTo>
                    <a:pt x="148" y="76"/>
                  </a:lnTo>
                  <a:lnTo>
                    <a:pt x="148" y="78"/>
                  </a:lnTo>
                  <a:lnTo>
                    <a:pt x="148" y="80"/>
                  </a:lnTo>
                  <a:lnTo>
                    <a:pt x="148" y="82"/>
                  </a:lnTo>
                  <a:lnTo>
                    <a:pt x="148" y="84"/>
                  </a:lnTo>
                  <a:lnTo>
                    <a:pt x="146" y="84"/>
                  </a:lnTo>
                  <a:lnTo>
                    <a:pt x="142" y="84"/>
                  </a:lnTo>
                  <a:lnTo>
                    <a:pt x="138" y="84"/>
                  </a:lnTo>
                  <a:lnTo>
                    <a:pt x="134" y="84"/>
                  </a:lnTo>
                  <a:lnTo>
                    <a:pt x="130" y="84"/>
                  </a:lnTo>
                  <a:lnTo>
                    <a:pt x="130" y="86"/>
                  </a:lnTo>
                  <a:lnTo>
                    <a:pt x="130" y="88"/>
                  </a:lnTo>
                  <a:lnTo>
                    <a:pt x="130" y="90"/>
                  </a:lnTo>
                  <a:lnTo>
                    <a:pt x="130" y="94"/>
                  </a:lnTo>
                  <a:lnTo>
                    <a:pt x="130" y="96"/>
                  </a:lnTo>
                  <a:lnTo>
                    <a:pt x="130" y="99"/>
                  </a:lnTo>
                  <a:lnTo>
                    <a:pt x="130" y="101"/>
                  </a:lnTo>
                  <a:lnTo>
                    <a:pt x="130" y="105"/>
                  </a:lnTo>
                  <a:lnTo>
                    <a:pt x="130" y="107"/>
                  </a:lnTo>
                  <a:lnTo>
                    <a:pt x="130" y="111"/>
                  </a:lnTo>
                  <a:lnTo>
                    <a:pt x="130" y="113"/>
                  </a:lnTo>
                  <a:lnTo>
                    <a:pt x="130" y="117"/>
                  </a:lnTo>
                  <a:lnTo>
                    <a:pt x="130" y="120"/>
                  </a:lnTo>
                  <a:lnTo>
                    <a:pt x="130" y="122"/>
                  </a:lnTo>
                  <a:lnTo>
                    <a:pt x="130" y="126"/>
                  </a:lnTo>
                  <a:lnTo>
                    <a:pt x="130" y="128"/>
                  </a:lnTo>
                  <a:lnTo>
                    <a:pt x="130" y="132"/>
                  </a:lnTo>
                  <a:lnTo>
                    <a:pt x="130" y="134"/>
                  </a:lnTo>
                  <a:lnTo>
                    <a:pt x="130" y="136"/>
                  </a:lnTo>
                  <a:lnTo>
                    <a:pt x="130" y="138"/>
                  </a:lnTo>
                  <a:lnTo>
                    <a:pt x="130" y="140"/>
                  </a:lnTo>
                  <a:lnTo>
                    <a:pt x="130" y="142"/>
                  </a:lnTo>
                  <a:lnTo>
                    <a:pt x="130" y="144"/>
                  </a:lnTo>
                  <a:lnTo>
                    <a:pt x="130" y="145"/>
                  </a:lnTo>
                  <a:lnTo>
                    <a:pt x="130" y="147"/>
                  </a:lnTo>
                  <a:lnTo>
                    <a:pt x="130" y="149"/>
                  </a:lnTo>
                  <a:lnTo>
                    <a:pt x="130" y="151"/>
                  </a:lnTo>
                  <a:lnTo>
                    <a:pt x="130" y="153"/>
                  </a:lnTo>
                  <a:lnTo>
                    <a:pt x="130" y="155"/>
                  </a:lnTo>
                  <a:lnTo>
                    <a:pt x="130" y="157"/>
                  </a:lnTo>
                  <a:lnTo>
                    <a:pt x="130" y="159"/>
                  </a:lnTo>
                  <a:lnTo>
                    <a:pt x="130" y="161"/>
                  </a:lnTo>
                  <a:lnTo>
                    <a:pt x="130" y="163"/>
                  </a:lnTo>
                  <a:lnTo>
                    <a:pt x="130" y="165"/>
                  </a:lnTo>
                  <a:lnTo>
                    <a:pt x="130" y="167"/>
                  </a:lnTo>
                  <a:lnTo>
                    <a:pt x="130" y="168"/>
                  </a:lnTo>
                  <a:lnTo>
                    <a:pt x="130" y="170"/>
                  </a:lnTo>
                  <a:lnTo>
                    <a:pt x="130" y="172"/>
                  </a:lnTo>
                  <a:lnTo>
                    <a:pt x="130" y="174"/>
                  </a:lnTo>
                  <a:lnTo>
                    <a:pt x="130" y="176"/>
                  </a:lnTo>
                  <a:lnTo>
                    <a:pt x="130" y="178"/>
                  </a:lnTo>
                  <a:lnTo>
                    <a:pt x="130" y="180"/>
                  </a:lnTo>
                  <a:lnTo>
                    <a:pt x="130" y="182"/>
                  </a:lnTo>
                  <a:lnTo>
                    <a:pt x="130" y="184"/>
                  </a:lnTo>
                  <a:lnTo>
                    <a:pt x="130" y="186"/>
                  </a:lnTo>
                  <a:lnTo>
                    <a:pt x="130" y="188"/>
                  </a:lnTo>
                  <a:lnTo>
                    <a:pt x="130" y="190"/>
                  </a:lnTo>
                  <a:lnTo>
                    <a:pt x="130" y="191"/>
                  </a:lnTo>
                  <a:lnTo>
                    <a:pt x="130" y="193"/>
                  </a:lnTo>
                  <a:lnTo>
                    <a:pt x="130" y="195"/>
                  </a:lnTo>
                  <a:lnTo>
                    <a:pt x="130" y="197"/>
                  </a:lnTo>
                  <a:lnTo>
                    <a:pt x="128" y="197"/>
                  </a:lnTo>
                  <a:lnTo>
                    <a:pt x="127" y="199"/>
                  </a:lnTo>
                  <a:lnTo>
                    <a:pt x="125" y="199"/>
                  </a:lnTo>
                  <a:lnTo>
                    <a:pt x="125" y="201"/>
                  </a:lnTo>
                  <a:lnTo>
                    <a:pt x="123" y="201"/>
                  </a:lnTo>
                  <a:lnTo>
                    <a:pt x="123" y="203"/>
                  </a:lnTo>
                  <a:lnTo>
                    <a:pt x="121" y="203"/>
                  </a:lnTo>
                  <a:lnTo>
                    <a:pt x="119" y="203"/>
                  </a:lnTo>
                  <a:lnTo>
                    <a:pt x="119" y="205"/>
                  </a:lnTo>
                  <a:lnTo>
                    <a:pt x="121" y="205"/>
                  </a:lnTo>
                  <a:lnTo>
                    <a:pt x="119" y="205"/>
                  </a:lnTo>
                  <a:lnTo>
                    <a:pt x="119" y="207"/>
                  </a:lnTo>
                  <a:lnTo>
                    <a:pt x="117" y="207"/>
                  </a:lnTo>
                  <a:lnTo>
                    <a:pt x="115" y="207"/>
                  </a:lnTo>
                  <a:lnTo>
                    <a:pt x="115" y="205"/>
                  </a:lnTo>
                  <a:lnTo>
                    <a:pt x="111" y="205"/>
                  </a:lnTo>
                  <a:lnTo>
                    <a:pt x="109" y="205"/>
                  </a:lnTo>
                  <a:lnTo>
                    <a:pt x="107" y="205"/>
                  </a:lnTo>
                  <a:lnTo>
                    <a:pt x="105" y="205"/>
                  </a:lnTo>
                  <a:lnTo>
                    <a:pt x="103" y="205"/>
                  </a:lnTo>
                  <a:lnTo>
                    <a:pt x="102" y="205"/>
                  </a:lnTo>
                  <a:lnTo>
                    <a:pt x="100" y="205"/>
                  </a:lnTo>
                  <a:lnTo>
                    <a:pt x="100" y="203"/>
                  </a:lnTo>
                  <a:lnTo>
                    <a:pt x="98" y="203"/>
                  </a:lnTo>
                  <a:lnTo>
                    <a:pt x="96" y="203"/>
                  </a:lnTo>
                  <a:lnTo>
                    <a:pt x="94" y="203"/>
                  </a:lnTo>
                  <a:lnTo>
                    <a:pt x="94" y="201"/>
                  </a:lnTo>
                  <a:lnTo>
                    <a:pt x="92" y="201"/>
                  </a:lnTo>
                  <a:lnTo>
                    <a:pt x="92" y="203"/>
                  </a:lnTo>
                  <a:lnTo>
                    <a:pt x="90" y="203"/>
                  </a:lnTo>
                  <a:lnTo>
                    <a:pt x="90" y="201"/>
                  </a:lnTo>
                  <a:lnTo>
                    <a:pt x="90" y="199"/>
                  </a:lnTo>
                  <a:lnTo>
                    <a:pt x="88" y="199"/>
                  </a:lnTo>
                  <a:lnTo>
                    <a:pt x="88" y="197"/>
                  </a:lnTo>
                  <a:lnTo>
                    <a:pt x="90" y="197"/>
                  </a:lnTo>
                  <a:lnTo>
                    <a:pt x="90" y="195"/>
                  </a:lnTo>
                  <a:lnTo>
                    <a:pt x="90" y="193"/>
                  </a:lnTo>
                  <a:lnTo>
                    <a:pt x="88" y="193"/>
                  </a:lnTo>
                  <a:lnTo>
                    <a:pt x="86" y="193"/>
                  </a:lnTo>
                  <a:lnTo>
                    <a:pt x="86" y="191"/>
                  </a:lnTo>
                  <a:lnTo>
                    <a:pt x="86" y="190"/>
                  </a:lnTo>
                  <a:lnTo>
                    <a:pt x="84" y="190"/>
                  </a:lnTo>
                  <a:lnTo>
                    <a:pt x="82" y="191"/>
                  </a:lnTo>
                  <a:lnTo>
                    <a:pt x="82" y="190"/>
                  </a:lnTo>
                  <a:lnTo>
                    <a:pt x="82" y="191"/>
                  </a:lnTo>
                  <a:lnTo>
                    <a:pt x="82" y="193"/>
                  </a:lnTo>
                  <a:lnTo>
                    <a:pt x="82" y="191"/>
                  </a:lnTo>
                  <a:lnTo>
                    <a:pt x="80" y="191"/>
                  </a:lnTo>
                  <a:lnTo>
                    <a:pt x="80" y="193"/>
                  </a:lnTo>
                  <a:lnTo>
                    <a:pt x="82" y="193"/>
                  </a:lnTo>
                  <a:lnTo>
                    <a:pt x="80" y="193"/>
                  </a:lnTo>
                  <a:lnTo>
                    <a:pt x="80" y="195"/>
                  </a:lnTo>
                  <a:lnTo>
                    <a:pt x="80" y="197"/>
                  </a:lnTo>
                  <a:lnTo>
                    <a:pt x="79" y="199"/>
                  </a:lnTo>
                  <a:lnTo>
                    <a:pt x="79" y="197"/>
                  </a:lnTo>
                  <a:lnTo>
                    <a:pt x="77" y="199"/>
                  </a:lnTo>
                  <a:lnTo>
                    <a:pt x="75" y="199"/>
                  </a:lnTo>
                  <a:lnTo>
                    <a:pt x="75" y="201"/>
                  </a:lnTo>
                  <a:lnTo>
                    <a:pt x="73" y="199"/>
                  </a:lnTo>
                  <a:lnTo>
                    <a:pt x="71" y="197"/>
                  </a:lnTo>
                  <a:lnTo>
                    <a:pt x="69" y="195"/>
                  </a:lnTo>
                  <a:lnTo>
                    <a:pt x="69" y="193"/>
                  </a:lnTo>
                  <a:lnTo>
                    <a:pt x="67" y="193"/>
                  </a:lnTo>
                  <a:lnTo>
                    <a:pt x="65" y="191"/>
                  </a:lnTo>
                  <a:lnTo>
                    <a:pt x="63" y="190"/>
                  </a:lnTo>
                  <a:lnTo>
                    <a:pt x="63" y="188"/>
                  </a:lnTo>
                  <a:lnTo>
                    <a:pt x="63" y="186"/>
                  </a:lnTo>
                  <a:lnTo>
                    <a:pt x="61" y="186"/>
                  </a:lnTo>
                  <a:lnTo>
                    <a:pt x="61" y="184"/>
                  </a:lnTo>
                  <a:lnTo>
                    <a:pt x="59" y="182"/>
                  </a:lnTo>
                  <a:lnTo>
                    <a:pt x="59" y="180"/>
                  </a:lnTo>
                  <a:lnTo>
                    <a:pt x="57" y="180"/>
                  </a:lnTo>
                  <a:lnTo>
                    <a:pt x="57" y="178"/>
                  </a:lnTo>
                  <a:lnTo>
                    <a:pt x="55" y="176"/>
                  </a:lnTo>
                  <a:lnTo>
                    <a:pt x="55" y="174"/>
                  </a:lnTo>
                  <a:lnTo>
                    <a:pt x="55" y="172"/>
                  </a:lnTo>
                  <a:lnTo>
                    <a:pt x="55" y="170"/>
                  </a:lnTo>
                  <a:lnTo>
                    <a:pt x="54" y="170"/>
                  </a:lnTo>
                  <a:lnTo>
                    <a:pt x="54" y="168"/>
                  </a:lnTo>
                  <a:lnTo>
                    <a:pt x="54" y="167"/>
                  </a:lnTo>
                  <a:lnTo>
                    <a:pt x="54" y="165"/>
                  </a:lnTo>
                  <a:lnTo>
                    <a:pt x="54" y="167"/>
                  </a:lnTo>
                  <a:lnTo>
                    <a:pt x="54" y="165"/>
                  </a:lnTo>
                  <a:lnTo>
                    <a:pt x="55" y="165"/>
                  </a:lnTo>
                  <a:lnTo>
                    <a:pt x="54" y="163"/>
                  </a:lnTo>
                  <a:lnTo>
                    <a:pt x="54" y="161"/>
                  </a:lnTo>
                  <a:lnTo>
                    <a:pt x="52" y="161"/>
                  </a:lnTo>
                  <a:lnTo>
                    <a:pt x="52" y="159"/>
                  </a:lnTo>
                  <a:lnTo>
                    <a:pt x="52" y="157"/>
                  </a:lnTo>
                  <a:lnTo>
                    <a:pt x="52" y="155"/>
                  </a:lnTo>
                  <a:lnTo>
                    <a:pt x="52" y="153"/>
                  </a:lnTo>
                  <a:lnTo>
                    <a:pt x="50" y="153"/>
                  </a:lnTo>
                  <a:lnTo>
                    <a:pt x="50" y="151"/>
                  </a:lnTo>
                  <a:lnTo>
                    <a:pt x="50" y="149"/>
                  </a:lnTo>
                  <a:lnTo>
                    <a:pt x="50" y="147"/>
                  </a:lnTo>
                  <a:lnTo>
                    <a:pt x="50" y="145"/>
                  </a:lnTo>
                  <a:lnTo>
                    <a:pt x="50" y="144"/>
                  </a:lnTo>
                  <a:lnTo>
                    <a:pt x="50" y="142"/>
                  </a:lnTo>
                  <a:lnTo>
                    <a:pt x="50" y="140"/>
                  </a:lnTo>
                  <a:lnTo>
                    <a:pt x="50" y="138"/>
                  </a:lnTo>
                  <a:lnTo>
                    <a:pt x="50" y="136"/>
                  </a:lnTo>
                  <a:lnTo>
                    <a:pt x="48" y="134"/>
                  </a:lnTo>
                  <a:lnTo>
                    <a:pt x="48" y="132"/>
                  </a:lnTo>
                  <a:lnTo>
                    <a:pt x="48" y="130"/>
                  </a:lnTo>
                  <a:lnTo>
                    <a:pt x="46" y="130"/>
                  </a:lnTo>
                  <a:lnTo>
                    <a:pt x="46" y="128"/>
                  </a:lnTo>
                  <a:lnTo>
                    <a:pt x="46" y="126"/>
                  </a:lnTo>
                  <a:lnTo>
                    <a:pt x="46" y="124"/>
                  </a:lnTo>
                  <a:lnTo>
                    <a:pt x="44" y="122"/>
                  </a:lnTo>
                  <a:lnTo>
                    <a:pt x="44" y="120"/>
                  </a:lnTo>
                  <a:lnTo>
                    <a:pt x="44" y="119"/>
                  </a:lnTo>
                  <a:lnTo>
                    <a:pt x="44" y="117"/>
                  </a:lnTo>
                  <a:lnTo>
                    <a:pt x="44" y="115"/>
                  </a:lnTo>
                  <a:lnTo>
                    <a:pt x="44" y="113"/>
                  </a:lnTo>
                  <a:lnTo>
                    <a:pt x="44" y="111"/>
                  </a:lnTo>
                  <a:lnTo>
                    <a:pt x="44" y="109"/>
                  </a:lnTo>
                  <a:lnTo>
                    <a:pt x="42" y="109"/>
                  </a:lnTo>
                  <a:lnTo>
                    <a:pt x="44" y="109"/>
                  </a:lnTo>
                  <a:lnTo>
                    <a:pt x="44" y="107"/>
                  </a:lnTo>
                  <a:lnTo>
                    <a:pt x="44" y="105"/>
                  </a:lnTo>
                  <a:lnTo>
                    <a:pt x="44" y="103"/>
                  </a:lnTo>
                  <a:lnTo>
                    <a:pt x="42" y="103"/>
                  </a:lnTo>
                  <a:lnTo>
                    <a:pt x="42" y="101"/>
                  </a:lnTo>
                  <a:lnTo>
                    <a:pt x="42" y="99"/>
                  </a:lnTo>
                  <a:lnTo>
                    <a:pt x="44" y="99"/>
                  </a:lnTo>
                  <a:lnTo>
                    <a:pt x="44" y="101"/>
                  </a:lnTo>
                  <a:lnTo>
                    <a:pt x="44" y="99"/>
                  </a:lnTo>
                  <a:lnTo>
                    <a:pt x="44" y="96"/>
                  </a:lnTo>
                  <a:lnTo>
                    <a:pt x="44" y="94"/>
                  </a:lnTo>
                  <a:lnTo>
                    <a:pt x="44" y="92"/>
                  </a:lnTo>
                  <a:lnTo>
                    <a:pt x="42" y="90"/>
                  </a:lnTo>
                  <a:lnTo>
                    <a:pt x="42" y="88"/>
                  </a:lnTo>
                  <a:lnTo>
                    <a:pt x="40" y="88"/>
                  </a:lnTo>
                  <a:lnTo>
                    <a:pt x="40" y="86"/>
                  </a:lnTo>
                  <a:lnTo>
                    <a:pt x="38" y="84"/>
                  </a:lnTo>
                  <a:lnTo>
                    <a:pt x="36" y="82"/>
                  </a:lnTo>
                  <a:lnTo>
                    <a:pt x="36" y="80"/>
                  </a:lnTo>
                  <a:lnTo>
                    <a:pt x="34" y="80"/>
                  </a:lnTo>
                  <a:lnTo>
                    <a:pt x="36" y="80"/>
                  </a:lnTo>
                  <a:lnTo>
                    <a:pt x="36" y="78"/>
                  </a:lnTo>
                  <a:lnTo>
                    <a:pt x="34" y="76"/>
                  </a:lnTo>
                  <a:lnTo>
                    <a:pt x="32" y="74"/>
                  </a:lnTo>
                  <a:lnTo>
                    <a:pt x="32" y="72"/>
                  </a:lnTo>
                  <a:lnTo>
                    <a:pt x="31" y="71"/>
                  </a:lnTo>
                  <a:lnTo>
                    <a:pt x="29" y="67"/>
                  </a:lnTo>
                  <a:lnTo>
                    <a:pt x="27" y="67"/>
                  </a:lnTo>
                  <a:lnTo>
                    <a:pt x="27" y="65"/>
                  </a:lnTo>
                  <a:lnTo>
                    <a:pt x="27" y="63"/>
                  </a:lnTo>
                  <a:lnTo>
                    <a:pt x="25" y="61"/>
                  </a:lnTo>
                  <a:lnTo>
                    <a:pt x="25" y="59"/>
                  </a:lnTo>
                  <a:lnTo>
                    <a:pt x="25" y="57"/>
                  </a:lnTo>
                  <a:lnTo>
                    <a:pt x="25" y="55"/>
                  </a:lnTo>
                  <a:lnTo>
                    <a:pt x="23" y="55"/>
                  </a:lnTo>
                  <a:lnTo>
                    <a:pt x="23" y="53"/>
                  </a:lnTo>
                  <a:lnTo>
                    <a:pt x="21" y="51"/>
                  </a:lnTo>
                  <a:lnTo>
                    <a:pt x="21" y="49"/>
                  </a:lnTo>
                  <a:lnTo>
                    <a:pt x="19" y="46"/>
                  </a:lnTo>
                  <a:lnTo>
                    <a:pt x="17" y="44"/>
                  </a:lnTo>
                  <a:lnTo>
                    <a:pt x="17" y="42"/>
                  </a:lnTo>
                  <a:lnTo>
                    <a:pt x="15" y="40"/>
                  </a:lnTo>
                  <a:lnTo>
                    <a:pt x="15" y="38"/>
                  </a:lnTo>
                  <a:lnTo>
                    <a:pt x="13" y="36"/>
                  </a:lnTo>
                  <a:lnTo>
                    <a:pt x="13" y="34"/>
                  </a:lnTo>
                  <a:lnTo>
                    <a:pt x="11" y="34"/>
                  </a:lnTo>
                  <a:lnTo>
                    <a:pt x="11" y="32"/>
                  </a:lnTo>
                  <a:lnTo>
                    <a:pt x="9" y="28"/>
                  </a:lnTo>
                  <a:lnTo>
                    <a:pt x="7" y="26"/>
                  </a:lnTo>
                  <a:lnTo>
                    <a:pt x="6" y="26"/>
                  </a:lnTo>
                  <a:lnTo>
                    <a:pt x="6" y="24"/>
                  </a:lnTo>
                  <a:lnTo>
                    <a:pt x="4" y="24"/>
                  </a:lnTo>
                  <a:lnTo>
                    <a:pt x="4" y="23"/>
                  </a:lnTo>
                  <a:lnTo>
                    <a:pt x="4" y="21"/>
                  </a:lnTo>
                  <a:lnTo>
                    <a:pt x="2" y="19"/>
                  </a:lnTo>
                  <a:lnTo>
                    <a:pt x="2" y="17"/>
                  </a:lnTo>
                  <a:lnTo>
                    <a:pt x="2" y="15"/>
                  </a:lnTo>
                  <a:lnTo>
                    <a:pt x="2" y="13"/>
                  </a:lnTo>
                  <a:lnTo>
                    <a:pt x="0" y="13"/>
                  </a:lnTo>
                  <a:lnTo>
                    <a:pt x="0" y="11"/>
                  </a:lnTo>
                  <a:lnTo>
                    <a:pt x="0" y="9"/>
                  </a:lnTo>
                  <a:lnTo>
                    <a:pt x="0" y="7"/>
                  </a:lnTo>
                  <a:lnTo>
                    <a:pt x="0" y="3"/>
                  </a:lnTo>
                  <a:lnTo>
                    <a:pt x="2" y="3"/>
                  </a:lnTo>
                  <a:lnTo>
                    <a:pt x="4" y="3"/>
                  </a:lnTo>
                  <a:lnTo>
                    <a:pt x="4" y="1"/>
                  </a:lnTo>
                  <a:lnTo>
                    <a:pt x="6" y="1"/>
                  </a:lnTo>
                  <a:lnTo>
                    <a:pt x="7" y="1"/>
                  </a:lnTo>
                  <a:lnTo>
                    <a:pt x="7" y="3"/>
                  </a:lnTo>
                  <a:lnTo>
                    <a:pt x="9" y="3"/>
                  </a:lnTo>
                  <a:lnTo>
                    <a:pt x="11" y="3"/>
                  </a:lnTo>
                  <a:lnTo>
                    <a:pt x="13" y="3"/>
                  </a:lnTo>
                  <a:lnTo>
                    <a:pt x="15" y="3"/>
                  </a:lnTo>
                  <a:lnTo>
                    <a:pt x="15" y="1"/>
                  </a:lnTo>
                  <a:lnTo>
                    <a:pt x="17" y="1"/>
                  </a:lnTo>
                  <a:lnTo>
                    <a:pt x="19" y="1"/>
                  </a:lnTo>
                  <a:lnTo>
                    <a:pt x="19" y="0"/>
                  </a:lnTo>
                  <a:lnTo>
                    <a:pt x="21" y="0"/>
                  </a:lnTo>
                  <a:lnTo>
                    <a:pt x="23" y="0"/>
                  </a:lnTo>
                  <a:lnTo>
                    <a:pt x="25" y="0"/>
                  </a:lnTo>
                  <a:lnTo>
                    <a:pt x="27" y="0"/>
                  </a:lnTo>
                  <a:lnTo>
                    <a:pt x="29" y="0"/>
                  </a:lnTo>
                  <a:lnTo>
                    <a:pt x="29" y="1"/>
                  </a:lnTo>
                  <a:lnTo>
                    <a:pt x="31" y="1"/>
                  </a:lnTo>
                  <a:lnTo>
                    <a:pt x="31" y="3"/>
                  </a:lnTo>
                  <a:lnTo>
                    <a:pt x="32" y="5"/>
                  </a:lnTo>
                  <a:lnTo>
                    <a:pt x="34" y="5"/>
                  </a:lnTo>
                  <a:lnTo>
                    <a:pt x="34" y="7"/>
                  </a:lnTo>
                  <a:lnTo>
                    <a:pt x="36" y="7"/>
                  </a:lnTo>
                  <a:lnTo>
                    <a:pt x="38" y="7"/>
                  </a:lnTo>
                  <a:lnTo>
                    <a:pt x="40" y="7"/>
                  </a:lnTo>
                  <a:lnTo>
                    <a:pt x="40" y="5"/>
                  </a:lnTo>
                  <a:lnTo>
                    <a:pt x="44" y="5"/>
                  </a:lnTo>
                  <a:lnTo>
                    <a:pt x="50" y="5"/>
                  </a:lnTo>
                  <a:lnTo>
                    <a:pt x="54" y="5"/>
                  </a:lnTo>
                  <a:lnTo>
                    <a:pt x="57" y="5"/>
                  </a:lnTo>
                  <a:lnTo>
                    <a:pt x="61" y="5"/>
                  </a:lnTo>
                  <a:lnTo>
                    <a:pt x="65" y="5"/>
                  </a:lnTo>
                  <a:lnTo>
                    <a:pt x="69" y="5"/>
                  </a:lnTo>
                  <a:lnTo>
                    <a:pt x="73" y="5"/>
                  </a:lnTo>
                  <a:lnTo>
                    <a:pt x="77" y="5"/>
                  </a:lnTo>
                  <a:lnTo>
                    <a:pt x="82" y="5"/>
                  </a:lnTo>
                  <a:lnTo>
                    <a:pt x="86" y="5"/>
                  </a:lnTo>
                  <a:lnTo>
                    <a:pt x="88" y="5"/>
                  </a:lnTo>
                  <a:lnTo>
                    <a:pt x="90" y="5"/>
                  </a:lnTo>
                  <a:lnTo>
                    <a:pt x="94" y="5"/>
                  </a:lnTo>
                  <a:lnTo>
                    <a:pt x="98" y="5"/>
                  </a:lnTo>
                  <a:lnTo>
                    <a:pt x="100" y="5"/>
                  </a:lnTo>
                  <a:lnTo>
                    <a:pt x="102" y="5"/>
                  </a:lnTo>
                  <a:lnTo>
                    <a:pt x="105" y="5"/>
                  </a:lnTo>
                  <a:lnTo>
                    <a:pt x="107" y="5"/>
                  </a:lnTo>
                  <a:lnTo>
                    <a:pt x="107" y="7"/>
                  </a:lnTo>
                  <a:lnTo>
                    <a:pt x="109" y="9"/>
                  </a:lnTo>
                  <a:lnTo>
                    <a:pt x="109" y="11"/>
                  </a:lnTo>
                  <a:lnTo>
                    <a:pt x="111" y="11"/>
                  </a:lnTo>
                  <a:lnTo>
                    <a:pt x="111" y="13"/>
                  </a:lnTo>
                  <a:lnTo>
                    <a:pt x="113" y="13"/>
                  </a:lnTo>
                  <a:lnTo>
                    <a:pt x="115" y="13"/>
                  </a:lnTo>
                  <a:lnTo>
                    <a:pt x="117" y="13"/>
                  </a:lnTo>
                  <a:lnTo>
                    <a:pt x="119" y="13"/>
                  </a:lnTo>
                  <a:lnTo>
                    <a:pt x="123" y="13"/>
                  </a:lnTo>
                  <a:lnTo>
                    <a:pt x="125" y="13"/>
                  </a:lnTo>
                  <a:lnTo>
                    <a:pt x="127" y="13"/>
                  </a:lnTo>
                  <a:lnTo>
                    <a:pt x="127" y="15"/>
                  </a:lnTo>
                  <a:lnTo>
                    <a:pt x="128" y="15"/>
                  </a:lnTo>
                  <a:lnTo>
                    <a:pt x="130" y="15"/>
                  </a:lnTo>
                  <a:lnTo>
                    <a:pt x="132" y="15"/>
                  </a:lnTo>
                  <a:lnTo>
                    <a:pt x="134" y="15"/>
                  </a:lnTo>
                  <a:lnTo>
                    <a:pt x="136" y="15"/>
                  </a:lnTo>
                  <a:lnTo>
                    <a:pt x="136" y="13"/>
                  </a:lnTo>
                  <a:lnTo>
                    <a:pt x="136" y="15"/>
                  </a:lnTo>
                  <a:lnTo>
                    <a:pt x="136" y="13"/>
                  </a:lnTo>
                  <a:lnTo>
                    <a:pt x="138" y="15"/>
                  </a:lnTo>
                  <a:lnTo>
                    <a:pt x="140" y="15"/>
                  </a:lnTo>
                  <a:lnTo>
                    <a:pt x="140" y="17"/>
                  </a:lnTo>
                  <a:lnTo>
                    <a:pt x="142" y="17"/>
                  </a:lnTo>
                  <a:lnTo>
                    <a:pt x="144" y="17"/>
                  </a:lnTo>
                  <a:lnTo>
                    <a:pt x="146" y="17"/>
                  </a:lnTo>
                  <a:lnTo>
                    <a:pt x="148" y="15"/>
                  </a:lnTo>
                  <a:lnTo>
                    <a:pt x="150" y="15"/>
                  </a:lnTo>
                  <a:lnTo>
                    <a:pt x="151" y="15"/>
                  </a:lnTo>
                  <a:lnTo>
                    <a:pt x="153" y="17"/>
                  </a:lnTo>
                  <a:lnTo>
                    <a:pt x="155" y="17"/>
                  </a:lnTo>
                  <a:lnTo>
                    <a:pt x="159" y="15"/>
                  </a:lnTo>
                  <a:lnTo>
                    <a:pt x="163" y="15"/>
                  </a:lnTo>
                  <a:lnTo>
                    <a:pt x="167" y="13"/>
                  </a:lnTo>
                  <a:lnTo>
                    <a:pt x="171" y="13"/>
                  </a:lnTo>
                  <a:lnTo>
                    <a:pt x="175" y="13"/>
                  </a:lnTo>
                  <a:lnTo>
                    <a:pt x="178" y="11"/>
                  </a:lnTo>
                  <a:lnTo>
                    <a:pt x="180" y="11"/>
                  </a:lnTo>
                  <a:lnTo>
                    <a:pt x="184" y="11"/>
                  </a:lnTo>
                  <a:lnTo>
                    <a:pt x="186" y="1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8" name="Freeform 167"/>
            <p:cNvSpPr>
              <a:spLocks noEditPoints="1"/>
            </p:cNvSpPr>
            <p:nvPr/>
          </p:nvSpPr>
          <p:spPr bwMode="auto">
            <a:xfrm>
              <a:off x="9163050" y="5338763"/>
              <a:ext cx="112713" cy="82550"/>
            </a:xfrm>
            <a:custGeom>
              <a:avLst/>
              <a:gdLst>
                <a:gd name="T0" fmla="*/ 62 w 71"/>
                <a:gd name="T1" fmla="*/ 50 h 52"/>
                <a:gd name="T2" fmla="*/ 60 w 71"/>
                <a:gd name="T3" fmla="*/ 50 h 52"/>
                <a:gd name="T4" fmla="*/ 50 w 71"/>
                <a:gd name="T5" fmla="*/ 48 h 52"/>
                <a:gd name="T6" fmla="*/ 69 w 71"/>
                <a:gd name="T7" fmla="*/ 30 h 52"/>
                <a:gd name="T8" fmla="*/ 71 w 71"/>
                <a:gd name="T9" fmla="*/ 34 h 52"/>
                <a:gd name="T10" fmla="*/ 67 w 71"/>
                <a:gd name="T11" fmla="*/ 32 h 52"/>
                <a:gd name="T12" fmla="*/ 67 w 71"/>
                <a:gd name="T13" fmla="*/ 30 h 52"/>
                <a:gd name="T14" fmla="*/ 58 w 71"/>
                <a:gd name="T15" fmla="*/ 21 h 52"/>
                <a:gd name="T16" fmla="*/ 62 w 71"/>
                <a:gd name="T17" fmla="*/ 23 h 52"/>
                <a:gd name="T18" fmla="*/ 60 w 71"/>
                <a:gd name="T19" fmla="*/ 27 h 52"/>
                <a:gd name="T20" fmla="*/ 56 w 71"/>
                <a:gd name="T21" fmla="*/ 25 h 52"/>
                <a:gd name="T22" fmla="*/ 54 w 71"/>
                <a:gd name="T23" fmla="*/ 21 h 52"/>
                <a:gd name="T24" fmla="*/ 54 w 71"/>
                <a:gd name="T25" fmla="*/ 19 h 52"/>
                <a:gd name="T26" fmla="*/ 56 w 71"/>
                <a:gd name="T27" fmla="*/ 17 h 52"/>
                <a:gd name="T28" fmla="*/ 48 w 71"/>
                <a:gd name="T29" fmla="*/ 13 h 52"/>
                <a:gd name="T30" fmla="*/ 46 w 71"/>
                <a:gd name="T31" fmla="*/ 17 h 52"/>
                <a:gd name="T32" fmla="*/ 46 w 71"/>
                <a:gd name="T33" fmla="*/ 19 h 52"/>
                <a:gd name="T34" fmla="*/ 48 w 71"/>
                <a:gd name="T35" fmla="*/ 13 h 52"/>
                <a:gd name="T36" fmla="*/ 6 w 71"/>
                <a:gd name="T37" fmla="*/ 7 h 52"/>
                <a:gd name="T38" fmla="*/ 10 w 71"/>
                <a:gd name="T39" fmla="*/ 9 h 52"/>
                <a:gd name="T40" fmla="*/ 12 w 71"/>
                <a:gd name="T41" fmla="*/ 9 h 52"/>
                <a:gd name="T42" fmla="*/ 17 w 71"/>
                <a:gd name="T43" fmla="*/ 13 h 52"/>
                <a:gd name="T44" fmla="*/ 19 w 71"/>
                <a:gd name="T45" fmla="*/ 17 h 52"/>
                <a:gd name="T46" fmla="*/ 25 w 71"/>
                <a:gd name="T47" fmla="*/ 19 h 52"/>
                <a:gd name="T48" fmla="*/ 29 w 71"/>
                <a:gd name="T49" fmla="*/ 23 h 52"/>
                <a:gd name="T50" fmla="*/ 31 w 71"/>
                <a:gd name="T51" fmla="*/ 27 h 52"/>
                <a:gd name="T52" fmla="*/ 35 w 71"/>
                <a:gd name="T53" fmla="*/ 30 h 52"/>
                <a:gd name="T54" fmla="*/ 37 w 71"/>
                <a:gd name="T55" fmla="*/ 28 h 52"/>
                <a:gd name="T56" fmla="*/ 39 w 71"/>
                <a:gd name="T57" fmla="*/ 32 h 52"/>
                <a:gd name="T58" fmla="*/ 39 w 71"/>
                <a:gd name="T59" fmla="*/ 32 h 52"/>
                <a:gd name="T60" fmla="*/ 44 w 71"/>
                <a:gd name="T61" fmla="*/ 34 h 52"/>
                <a:gd name="T62" fmla="*/ 44 w 71"/>
                <a:gd name="T63" fmla="*/ 36 h 52"/>
                <a:gd name="T64" fmla="*/ 48 w 71"/>
                <a:gd name="T65" fmla="*/ 38 h 52"/>
                <a:gd name="T66" fmla="*/ 48 w 71"/>
                <a:gd name="T67" fmla="*/ 40 h 52"/>
                <a:gd name="T68" fmla="*/ 52 w 71"/>
                <a:gd name="T69" fmla="*/ 42 h 52"/>
                <a:gd name="T70" fmla="*/ 54 w 71"/>
                <a:gd name="T71" fmla="*/ 42 h 52"/>
                <a:gd name="T72" fmla="*/ 52 w 71"/>
                <a:gd name="T73" fmla="*/ 46 h 52"/>
                <a:gd name="T74" fmla="*/ 50 w 71"/>
                <a:gd name="T75" fmla="*/ 46 h 52"/>
                <a:gd name="T76" fmla="*/ 52 w 71"/>
                <a:gd name="T77" fmla="*/ 46 h 52"/>
                <a:gd name="T78" fmla="*/ 50 w 71"/>
                <a:gd name="T79" fmla="*/ 46 h 52"/>
                <a:gd name="T80" fmla="*/ 48 w 71"/>
                <a:gd name="T81" fmla="*/ 46 h 52"/>
                <a:gd name="T82" fmla="*/ 46 w 71"/>
                <a:gd name="T83" fmla="*/ 46 h 52"/>
                <a:gd name="T84" fmla="*/ 42 w 71"/>
                <a:gd name="T85" fmla="*/ 44 h 52"/>
                <a:gd name="T86" fmla="*/ 39 w 71"/>
                <a:gd name="T87" fmla="*/ 42 h 52"/>
                <a:gd name="T88" fmla="*/ 39 w 71"/>
                <a:gd name="T89" fmla="*/ 38 h 52"/>
                <a:gd name="T90" fmla="*/ 39 w 71"/>
                <a:gd name="T91" fmla="*/ 40 h 52"/>
                <a:gd name="T92" fmla="*/ 35 w 71"/>
                <a:gd name="T93" fmla="*/ 38 h 52"/>
                <a:gd name="T94" fmla="*/ 29 w 71"/>
                <a:gd name="T95" fmla="*/ 34 h 52"/>
                <a:gd name="T96" fmla="*/ 27 w 71"/>
                <a:gd name="T97" fmla="*/ 32 h 52"/>
                <a:gd name="T98" fmla="*/ 23 w 71"/>
                <a:gd name="T99" fmla="*/ 30 h 52"/>
                <a:gd name="T100" fmla="*/ 23 w 71"/>
                <a:gd name="T101" fmla="*/ 28 h 52"/>
                <a:gd name="T102" fmla="*/ 21 w 71"/>
                <a:gd name="T103" fmla="*/ 28 h 52"/>
                <a:gd name="T104" fmla="*/ 19 w 71"/>
                <a:gd name="T105" fmla="*/ 25 h 52"/>
                <a:gd name="T106" fmla="*/ 15 w 71"/>
                <a:gd name="T107" fmla="*/ 23 h 52"/>
                <a:gd name="T108" fmla="*/ 15 w 71"/>
                <a:gd name="T109" fmla="*/ 21 h 52"/>
                <a:gd name="T110" fmla="*/ 12 w 71"/>
                <a:gd name="T111" fmla="*/ 17 h 52"/>
                <a:gd name="T112" fmla="*/ 8 w 71"/>
                <a:gd name="T113" fmla="*/ 13 h 52"/>
                <a:gd name="T114" fmla="*/ 8 w 71"/>
                <a:gd name="T115" fmla="*/ 11 h 52"/>
                <a:gd name="T116" fmla="*/ 6 w 71"/>
                <a:gd name="T117" fmla="*/ 7 h 52"/>
                <a:gd name="T118" fmla="*/ 10 w 71"/>
                <a:gd name="T119" fmla="*/ 7 h 52"/>
                <a:gd name="T120" fmla="*/ 8 w 71"/>
                <a:gd name="T121" fmla="*/ 7 h 52"/>
                <a:gd name="T122" fmla="*/ 4 w 71"/>
                <a:gd name="T123" fmla="*/ 7 h 52"/>
                <a:gd name="T124" fmla="*/ 0 w 71"/>
                <a:gd name="T125" fmla="*/ 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 h="52">
                  <a:moveTo>
                    <a:pt x="62" y="50"/>
                  </a:moveTo>
                  <a:lnTo>
                    <a:pt x="62" y="52"/>
                  </a:lnTo>
                  <a:lnTo>
                    <a:pt x="62" y="50"/>
                  </a:lnTo>
                  <a:lnTo>
                    <a:pt x="62" y="52"/>
                  </a:lnTo>
                  <a:lnTo>
                    <a:pt x="60" y="52"/>
                  </a:lnTo>
                  <a:lnTo>
                    <a:pt x="60" y="50"/>
                  </a:lnTo>
                  <a:lnTo>
                    <a:pt x="62" y="50"/>
                  </a:lnTo>
                  <a:close/>
                  <a:moveTo>
                    <a:pt x="52" y="48"/>
                  </a:moveTo>
                  <a:lnTo>
                    <a:pt x="50" y="48"/>
                  </a:lnTo>
                  <a:lnTo>
                    <a:pt x="52" y="48"/>
                  </a:lnTo>
                  <a:close/>
                  <a:moveTo>
                    <a:pt x="69" y="28"/>
                  </a:moveTo>
                  <a:lnTo>
                    <a:pt x="69" y="30"/>
                  </a:lnTo>
                  <a:lnTo>
                    <a:pt x="71" y="30"/>
                  </a:lnTo>
                  <a:lnTo>
                    <a:pt x="71" y="32"/>
                  </a:lnTo>
                  <a:lnTo>
                    <a:pt x="71" y="34"/>
                  </a:lnTo>
                  <a:lnTo>
                    <a:pt x="69" y="34"/>
                  </a:lnTo>
                  <a:lnTo>
                    <a:pt x="69" y="32"/>
                  </a:lnTo>
                  <a:lnTo>
                    <a:pt x="67" y="32"/>
                  </a:lnTo>
                  <a:lnTo>
                    <a:pt x="67" y="30"/>
                  </a:lnTo>
                  <a:lnTo>
                    <a:pt x="67" y="28"/>
                  </a:lnTo>
                  <a:lnTo>
                    <a:pt x="67" y="30"/>
                  </a:lnTo>
                  <a:lnTo>
                    <a:pt x="69" y="28"/>
                  </a:lnTo>
                  <a:close/>
                  <a:moveTo>
                    <a:pt x="58" y="19"/>
                  </a:moveTo>
                  <a:lnTo>
                    <a:pt x="58" y="21"/>
                  </a:lnTo>
                  <a:lnTo>
                    <a:pt x="60" y="21"/>
                  </a:lnTo>
                  <a:lnTo>
                    <a:pt x="60" y="23"/>
                  </a:lnTo>
                  <a:lnTo>
                    <a:pt x="62" y="23"/>
                  </a:lnTo>
                  <a:lnTo>
                    <a:pt x="62" y="25"/>
                  </a:lnTo>
                  <a:lnTo>
                    <a:pt x="60" y="25"/>
                  </a:lnTo>
                  <a:lnTo>
                    <a:pt x="60" y="27"/>
                  </a:lnTo>
                  <a:lnTo>
                    <a:pt x="60" y="25"/>
                  </a:lnTo>
                  <a:lnTo>
                    <a:pt x="58" y="25"/>
                  </a:lnTo>
                  <a:lnTo>
                    <a:pt x="56" y="25"/>
                  </a:lnTo>
                  <a:lnTo>
                    <a:pt x="56" y="23"/>
                  </a:lnTo>
                  <a:lnTo>
                    <a:pt x="54" y="23"/>
                  </a:lnTo>
                  <a:lnTo>
                    <a:pt x="54" y="21"/>
                  </a:lnTo>
                  <a:lnTo>
                    <a:pt x="56" y="21"/>
                  </a:lnTo>
                  <a:lnTo>
                    <a:pt x="56" y="19"/>
                  </a:lnTo>
                  <a:lnTo>
                    <a:pt x="54" y="19"/>
                  </a:lnTo>
                  <a:lnTo>
                    <a:pt x="56" y="17"/>
                  </a:lnTo>
                  <a:lnTo>
                    <a:pt x="56" y="19"/>
                  </a:lnTo>
                  <a:lnTo>
                    <a:pt x="56" y="17"/>
                  </a:lnTo>
                  <a:lnTo>
                    <a:pt x="58" y="17"/>
                  </a:lnTo>
                  <a:lnTo>
                    <a:pt x="58" y="19"/>
                  </a:lnTo>
                  <a:close/>
                  <a:moveTo>
                    <a:pt x="48" y="13"/>
                  </a:moveTo>
                  <a:lnTo>
                    <a:pt x="48" y="15"/>
                  </a:lnTo>
                  <a:lnTo>
                    <a:pt x="46" y="15"/>
                  </a:lnTo>
                  <a:lnTo>
                    <a:pt x="46" y="17"/>
                  </a:lnTo>
                  <a:lnTo>
                    <a:pt x="48" y="17"/>
                  </a:lnTo>
                  <a:lnTo>
                    <a:pt x="46" y="17"/>
                  </a:lnTo>
                  <a:lnTo>
                    <a:pt x="46" y="19"/>
                  </a:lnTo>
                  <a:lnTo>
                    <a:pt x="46" y="17"/>
                  </a:lnTo>
                  <a:lnTo>
                    <a:pt x="46" y="15"/>
                  </a:lnTo>
                  <a:lnTo>
                    <a:pt x="48" y="13"/>
                  </a:lnTo>
                  <a:lnTo>
                    <a:pt x="46" y="13"/>
                  </a:lnTo>
                  <a:lnTo>
                    <a:pt x="48" y="13"/>
                  </a:lnTo>
                  <a:close/>
                  <a:moveTo>
                    <a:pt x="6" y="7"/>
                  </a:moveTo>
                  <a:lnTo>
                    <a:pt x="8" y="7"/>
                  </a:lnTo>
                  <a:lnTo>
                    <a:pt x="8" y="9"/>
                  </a:lnTo>
                  <a:lnTo>
                    <a:pt x="10" y="9"/>
                  </a:lnTo>
                  <a:lnTo>
                    <a:pt x="10" y="11"/>
                  </a:lnTo>
                  <a:lnTo>
                    <a:pt x="12" y="11"/>
                  </a:lnTo>
                  <a:lnTo>
                    <a:pt x="12" y="9"/>
                  </a:lnTo>
                  <a:lnTo>
                    <a:pt x="14" y="11"/>
                  </a:lnTo>
                  <a:lnTo>
                    <a:pt x="15" y="13"/>
                  </a:lnTo>
                  <a:lnTo>
                    <a:pt x="17" y="13"/>
                  </a:lnTo>
                  <a:lnTo>
                    <a:pt x="17" y="15"/>
                  </a:lnTo>
                  <a:lnTo>
                    <a:pt x="19" y="15"/>
                  </a:lnTo>
                  <a:lnTo>
                    <a:pt x="19" y="17"/>
                  </a:lnTo>
                  <a:lnTo>
                    <a:pt x="21" y="17"/>
                  </a:lnTo>
                  <a:lnTo>
                    <a:pt x="23" y="19"/>
                  </a:lnTo>
                  <a:lnTo>
                    <a:pt x="25" y="19"/>
                  </a:lnTo>
                  <a:lnTo>
                    <a:pt x="25" y="21"/>
                  </a:lnTo>
                  <a:lnTo>
                    <a:pt x="27" y="21"/>
                  </a:lnTo>
                  <a:lnTo>
                    <a:pt x="29" y="23"/>
                  </a:lnTo>
                  <a:lnTo>
                    <a:pt x="29" y="25"/>
                  </a:lnTo>
                  <a:lnTo>
                    <a:pt x="31" y="25"/>
                  </a:lnTo>
                  <a:lnTo>
                    <a:pt x="31" y="27"/>
                  </a:lnTo>
                  <a:lnTo>
                    <a:pt x="33" y="28"/>
                  </a:lnTo>
                  <a:lnTo>
                    <a:pt x="35" y="28"/>
                  </a:lnTo>
                  <a:lnTo>
                    <a:pt x="35" y="30"/>
                  </a:lnTo>
                  <a:lnTo>
                    <a:pt x="35" y="28"/>
                  </a:lnTo>
                  <a:lnTo>
                    <a:pt x="37" y="30"/>
                  </a:lnTo>
                  <a:lnTo>
                    <a:pt x="37" y="28"/>
                  </a:lnTo>
                  <a:lnTo>
                    <a:pt x="37" y="30"/>
                  </a:lnTo>
                  <a:lnTo>
                    <a:pt x="37" y="32"/>
                  </a:lnTo>
                  <a:lnTo>
                    <a:pt x="39" y="32"/>
                  </a:lnTo>
                  <a:lnTo>
                    <a:pt x="37" y="30"/>
                  </a:lnTo>
                  <a:lnTo>
                    <a:pt x="39" y="30"/>
                  </a:lnTo>
                  <a:lnTo>
                    <a:pt x="39" y="32"/>
                  </a:lnTo>
                  <a:lnTo>
                    <a:pt x="40" y="32"/>
                  </a:lnTo>
                  <a:lnTo>
                    <a:pt x="42" y="34"/>
                  </a:lnTo>
                  <a:lnTo>
                    <a:pt x="44" y="34"/>
                  </a:lnTo>
                  <a:lnTo>
                    <a:pt x="42" y="34"/>
                  </a:lnTo>
                  <a:lnTo>
                    <a:pt x="44" y="34"/>
                  </a:lnTo>
                  <a:lnTo>
                    <a:pt x="44" y="36"/>
                  </a:lnTo>
                  <a:lnTo>
                    <a:pt x="46" y="36"/>
                  </a:lnTo>
                  <a:lnTo>
                    <a:pt x="46" y="38"/>
                  </a:lnTo>
                  <a:lnTo>
                    <a:pt x="48" y="38"/>
                  </a:lnTo>
                  <a:lnTo>
                    <a:pt x="48" y="40"/>
                  </a:lnTo>
                  <a:lnTo>
                    <a:pt x="50" y="40"/>
                  </a:lnTo>
                  <a:lnTo>
                    <a:pt x="48" y="40"/>
                  </a:lnTo>
                  <a:lnTo>
                    <a:pt x="50" y="40"/>
                  </a:lnTo>
                  <a:lnTo>
                    <a:pt x="52" y="40"/>
                  </a:lnTo>
                  <a:lnTo>
                    <a:pt x="52" y="42"/>
                  </a:lnTo>
                  <a:lnTo>
                    <a:pt x="54" y="42"/>
                  </a:lnTo>
                  <a:lnTo>
                    <a:pt x="52" y="42"/>
                  </a:lnTo>
                  <a:lnTo>
                    <a:pt x="54" y="42"/>
                  </a:lnTo>
                  <a:lnTo>
                    <a:pt x="54" y="44"/>
                  </a:lnTo>
                  <a:lnTo>
                    <a:pt x="54" y="46"/>
                  </a:lnTo>
                  <a:lnTo>
                    <a:pt x="52" y="46"/>
                  </a:lnTo>
                  <a:lnTo>
                    <a:pt x="52" y="48"/>
                  </a:lnTo>
                  <a:lnTo>
                    <a:pt x="52" y="46"/>
                  </a:lnTo>
                  <a:lnTo>
                    <a:pt x="50" y="46"/>
                  </a:lnTo>
                  <a:lnTo>
                    <a:pt x="52" y="46"/>
                  </a:lnTo>
                  <a:lnTo>
                    <a:pt x="50" y="46"/>
                  </a:lnTo>
                  <a:lnTo>
                    <a:pt x="52" y="46"/>
                  </a:lnTo>
                  <a:lnTo>
                    <a:pt x="50" y="46"/>
                  </a:lnTo>
                  <a:lnTo>
                    <a:pt x="50" y="48"/>
                  </a:lnTo>
                  <a:lnTo>
                    <a:pt x="50" y="46"/>
                  </a:lnTo>
                  <a:lnTo>
                    <a:pt x="48" y="46"/>
                  </a:lnTo>
                  <a:lnTo>
                    <a:pt x="48" y="44"/>
                  </a:lnTo>
                  <a:lnTo>
                    <a:pt x="48" y="46"/>
                  </a:lnTo>
                  <a:lnTo>
                    <a:pt x="46" y="46"/>
                  </a:lnTo>
                  <a:lnTo>
                    <a:pt x="46" y="44"/>
                  </a:lnTo>
                  <a:lnTo>
                    <a:pt x="46" y="46"/>
                  </a:lnTo>
                  <a:lnTo>
                    <a:pt x="44" y="46"/>
                  </a:lnTo>
                  <a:lnTo>
                    <a:pt x="44" y="44"/>
                  </a:lnTo>
                  <a:lnTo>
                    <a:pt x="42" y="44"/>
                  </a:lnTo>
                  <a:lnTo>
                    <a:pt x="42" y="42"/>
                  </a:lnTo>
                  <a:lnTo>
                    <a:pt x="40" y="42"/>
                  </a:lnTo>
                  <a:lnTo>
                    <a:pt x="39" y="42"/>
                  </a:lnTo>
                  <a:lnTo>
                    <a:pt x="40" y="42"/>
                  </a:lnTo>
                  <a:lnTo>
                    <a:pt x="40" y="40"/>
                  </a:lnTo>
                  <a:lnTo>
                    <a:pt x="39" y="38"/>
                  </a:lnTo>
                  <a:lnTo>
                    <a:pt x="39" y="40"/>
                  </a:lnTo>
                  <a:lnTo>
                    <a:pt x="39" y="38"/>
                  </a:lnTo>
                  <a:lnTo>
                    <a:pt x="39" y="40"/>
                  </a:lnTo>
                  <a:lnTo>
                    <a:pt x="37" y="40"/>
                  </a:lnTo>
                  <a:lnTo>
                    <a:pt x="37" y="38"/>
                  </a:lnTo>
                  <a:lnTo>
                    <a:pt x="35" y="38"/>
                  </a:lnTo>
                  <a:lnTo>
                    <a:pt x="35" y="36"/>
                  </a:lnTo>
                  <a:lnTo>
                    <a:pt x="33" y="36"/>
                  </a:lnTo>
                  <a:lnTo>
                    <a:pt x="29" y="34"/>
                  </a:lnTo>
                  <a:lnTo>
                    <a:pt x="29" y="32"/>
                  </a:lnTo>
                  <a:lnTo>
                    <a:pt x="29" y="34"/>
                  </a:lnTo>
                  <a:lnTo>
                    <a:pt x="27" y="32"/>
                  </a:lnTo>
                  <a:lnTo>
                    <a:pt x="25" y="32"/>
                  </a:lnTo>
                  <a:lnTo>
                    <a:pt x="25" y="30"/>
                  </a:lnTo>
                  <a:lnTo>
                    <a:pt x="23" y="30"/>
                  </a:lnTo>
                  <a:lnTo>
                    <a:pt x="23" y="28"/>
                  </a:lnTo>
                  <a:lnTo>
                    <a:pt x="23" y="30"/>
                  </a:lnTo>
                  <a:lnTo>
                    <a:pt x="23" y="28"/>
                  </a:lnTo>
                  <a:lnTo>
                    <a:pt x="23" y="30"/>
                  </a:lnTo>
                  <a:lnTo>
                    <a:pt x="23" y="28"/>
                  </a:lnTo>
                  <a:lnTo>
                    <a:pt x="21" y="28"/>
                  </a:lnTo>
                  <a:lnTo>
                    <a:pt x="21" y="27"/>
                  </a:lnTo>
                  <a:lnTo>
                    <a:pt x="19" y="27"/>
                  </a:lnTo>
                  <a:lnTo>
                    <a:pt x="19" y="25"/>
                  </a:lnTo>
                  <a:lnTo>
                    <a:pt x="17" y="25"/>
                  </a:lnTo>
                  <a:lnTo>
                    <a:pt x="17" y="23"/>
                  </a:lnTo>
                  <a:lnTo>
                    <a:pt x="15" y="23"/>
                  </a:lnTo>
                  <a:lnTo>
                    <a:pt x="17" y="23"/>
                  </a:lnTo>
                  <a:lnTo>
                    <a:pt x="15" y="23"/>
                  </a:lnTo>
                  <a:lnTo>
                    <a:pt x="15" y="21"/>
                  </a:lnTo>
                  <a:lnTo>
                    <a:pt x="14" y="21"/>
                  </a:lnTo>
                  <a:lnTo>
                    <a:pt x="12" y="19"/>
                  </a:lnTo>
                  <a:lnTo>
                    <a:pt x="12" y="17"/>
                  </a:lnTo>
                  <a:lnTo>
                    <a:pt x="10" y="15"/>
                  </a:lnTo>
                  <a:lnTo>
                    <a:pt x="8" y="15"/>
                  </a:lnTo>
                  <a:lnTo>
                    <a:pt x="8" y="13"/>
                  </a:lnTo>
                  <a:lnTo>
                    <a:pt x="8" y="11"/>
                  </a:lnTo>
                  <a:lnTo>
                    <a:pt x="6" y="11"/>
                  </a:lnTo>
                  <a:lnTo>
                    <a:pt x="8" y="11"/>
                  </a:lnTo>
                  <a:lnTo>
                    <a:pt x="6" y="11"/>
                  </a:lnTo>
                  <a:lnTo>
                    <a:pt x="6" y="9"/>
                  </a:lnTo>
                  <a:lnTo>
                    <a:pt x="6" y="7"/>
                  </a:lnTo>
                  <a:lnTo>
                    <a:pt x="6" y="9"/>
                  </a:lnTo>
                  <a:lnTo>
                    <a:pt x="6" y="7"/>
                  </a:lnTo>
                  <a:close/>
                  <a:moveTo>
                    <a:pt x="10" y="7"/>
                  </a:moveTo>
                  <a:lnTo>
                    <a:pt x="10" y="9"/>
                  </a:lnTo>
                  <a:lnTo>
                    <a:pt x="10" y="7"/>
                  </a:lnTo>
                  <a:lnTo>
                    <a:pt x="8" y="7"/>
                  </a:lnTo>
                  <a:lnTo>
                    <a:pt x="10" y="7"/>
                  </a:lnTo>
                  <a:close/>
                  <a:moveTo>
                    <a:pt x="6" y="7"/>
                  </a:moveTo>
                  <a:lnTo>
                    <a:pt x="4" y="7"/>
                  </a:lnTo>
                  <a:lnTo>
                    <a:pt x="6" y="5"/>
                  </a:lnTo>
                  <a:lnTo>
                    <a:pt x="6" y="7"/>
                  </a:lnTo>
                  <a:close/>
                  <a:moveTo>
                    <a:pt x="0" y="2"/>
                  </a:moveTo>
                  <a:lnTo>
                    <a:pt x="0" y="0"/>
                  </a:lnTo>
                  <a:lnTo>
                    <a:pt x="0"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9" name="Freeform 168"/>
            <p:cNvSpPr>
              <a:spLocks/>
            </p:cNvSpPr>
            <p:nvPr/>
          </p:nvSpPr>
          <p:spPr bwMode="auto">
            <a:xfrm>
              <a:off x="5032375" y="4219575"/>
              <a:ext cx="400050" cy="314325"/>
            </a:xfrm>
            <a:custGeom>
              <a:avLst/>
              <a:gdLst>
                <a:gd name="T0" fmla="*/ 239 w 252"/>
                <a:gd name="T1" fmla="*/ 21 h 198"/>
                <a:gd name="T2" fmla="*/ 240 w 252"/>
                <a:gd name="T3" fmla="*/ 35 h 198"/>
                <a:gd name="T4" fmla="*/ 246 w 252"/>
                <a:gd name="T5" fmla="*/ 42 h 198"/>
                <a:gd name="T6" fmla="*/ 250 w 252"/>
                <a:gd name="T7" fmla="*/ 54 h 198"/>
                <a:gd name="T8" fmla="*/ 248 w 252"/>
                <a:gd name="T9" fmla="*/ 65 h 198"/>
                <a:gd name="T10" fmla="*/ 248 w 252"/>
                <a:gd name="T11" fmla="*/ 79 h 198"/>
                <a:gd name="T12" fmla="*/ 246 w 252"/>
                <a:gd name="T13" fmla="*/ 92 h 198"/>
                <a:gd name="T14" fmla="*/ 244 w 252"/>
                <a:gd name="T15" fmla="*/ 106 h 198"/>
                <a:gd name="T16" fmla="*/ 239 w 252"/>
                <a:gd name="T17" fmla="*/ 119 h 198"/>
                <a:gd name="T18" fmla="*/ 231 w 252"/>
                <a:gd name="T19" fmla="*/ 129 h 198"/>
                <a:gd name="T20" fmla="*/ 223 w 252"/>
                <a:gd name="T21" fmla="*/ 136 h 198"/>
                <a:gd name="T22" fmla="*/ 217 w 252"/>
                <a:gd name="T23" fmla="*/ 146 h 198"/>
                <a:gd name="T24" fmla="*/ 212 w 252"/>
                <a:gd name="T25" fmla="*/ 154 h 198"/>
                <a:gd name="T26" fmla="*/ 216 w 252"/>
                <a:gd name="T27" fmla="*/ 165 h 198"/>
                <a:gd name="T28" fmla="*/ 206 w 252"/>
                <a:gd name="T29" fmla="*/ 169 h 198"/>
                <a:gd name="T30" fmla="*/ 198 w 252"/>
                <a:gd name="T31" fmla="*/ 175 h 198"/>
                <a:gd name="T32" fmla="*/ 187 w 252"/>
                <a:gd name="T33" fmla="*/ 173 h 198"/>
                <a:gd name="T34" fmla="*/ 156 w 252"/>
                <a:gd name="T35" fmla="*/ 175 h 198"/>
                <a:gd name="T36" fmla="*/ 141 w 252"/>
                <a:gd name="T37" fmla="*/ 181 h 198"/>
                <a:gd name="T38" fmla="*/ 129 w 252"/>
                <a:gd name="T39" fmla="*/ 175 h 198"/>
                <a:gd name="T40" fmla="*/ 114 w 252"/>
                <a:gd name="T41" fmla="*/ 175 h 198"/>
                <a:gd name="T42" fmla="*/ 100 w 252"/>
                <a:gd name="T43" fmla="*/ 167 h 198"/>
                <a:gd name="T44" fmla="*/ 81 w 252"/>
                <a:gd name="T45" fmla="*/ 165 h 198"/>
                <a:gd name="T46" fmla="*/ 68 w 252"/>
                <a:gd name="T47" fmla="*/ 167 h 198"/>
                <a:gd name="T48" fmla="*/ 60 w 252"/>
                <a:gd name="T49" fmla="*/ 183 h 198"/>
                <a:gd name="T50" fmla="*/ 54 w 252"/>
                <a:gd name="T51" fmla="*/ 198 h 198"/>
                <a:gd name="T52" fmla="*/ 45 w 252"/>
                <a:gd name="T53" fmla="*/ 188 h 198"/>
                <a:gd name="T54" fmla="*/ 37 w 252"/>
                <a:gd name="T55" fmla="*/ 188 h 198"/>
                <a:gd name="T56" fmla="*/ 35 w 252"/>
                <a:gd name="T57" fmla="*/ 192 h 198"/>
                <a:gd name="T58" fmla="*/ 33 w 252"/>
                <a:gd name="T59" fmla="*/ 183 h 198"/>
                <a:gd name="T60" fmla="*/ 24 w 252"/>
                <a:gd name="T61" fmla="*/ 183 h 198"/>
                <a:gd name="T62" fmla="*/ 14 w 252"/>
                <a:gd name="T63" fmla="*/ 175 h 198"/>
                <a:gd name="T64" fmla="*/ 18 w 252"/>
                <a:gd name="T65" fmla="*/ 171 h 198"/>
                <a:gd name="T66" fmla="*/ 8 w 252"/>
                <a:gd name="T67" fmla="*/ 165 h 198"/>
                <a:gd name="T68" fmla="*/ 2 w 252"/>
                <a:gd name="T69" fmla="*/ 154 h 198"/>
                <a:gd name="T70" fmla="*/ 2 w 252"/>
                <a:gd name="T71" fmla="*/ 146 h 198"/>
                <a:gd name="T72" fmla="*/ 14 w 252"/>
                <a:gd name="T73" fmla="*/ 144 h 198"/>
                <a:gd name="T74" fmla="*/ 24 w 252"/>
                <a:gd name="T75" fmla="*/ 140 h 198"/>
                <a:gd name="T76" fmla="*/ 37 w 252"/>
                <a:gd name="T77" fmla="*/ 140 h 198"/>
                <a:gd name="T78" fmla="*/ 52 w 252"/>
                <a:gd name="T79" fmla="*/ 138 h 198"/>
                <a:gd name="T80" fmla="*/ 60 w 252"/>
                <a:gd name="T81" fmla="*/ 131 h 198"/>
                <a:gd name="T82" fmla="*/ 66 w 252"/>
                <a:gd name="T83" fmla="*/ 119 h 198"/>
                <a:gd name="T84" fmla="*/ 66 w 252"/>
                <a:gd name="T85" fmla="*/ 104 h 198"/>
                <a:gd name="T86" fmla="*/ 66 w 252"/>
                <a:gd name="T87" fmla="*/ 90 h 198"/>
                <a:gd name="T88" fmla="*/ 66 w 252"/>
                <a:gd name="T89" fmla="*/ 75 h 198"/>
                <a:gd name="T90" fmla="*/ 87 w 252"/>
                <a:gd name="T91" fmla="*/ 71 h 198"/>
                <a:gd name="T92" fmla="*/ 95 w 252"/>
                <a:gd name="T93" fmla="*/ 65 h 198"/>
                <a:gd name="T94" fmla="*/ 104 w 252"/>
                <a:gd name="T95" fmla="*/ 60 h 198"/>
                <a:gd name="T96" fmla="*/ 110 w 252"/>
                <a:gd name="T97" fmla="*/ 52 h 198"/>
                <a:gd name="T98" fmla="*/ 120 w 252"/>
                <a:gd name="T99" fmla="*/ 44 h 198"/>
                <a:gd name="T100" fmla="*/ 131 w 252"/>
                <a:gd name="T101" fmla="*/ 39 h 198"/>
                <a:gd name="T102" fmla="*/ 141 w 252"/>
                <a:gd name="T103" fmla="*/ 31 h 198"/>
                <a:gd name="T104" fmla="*/ 152 w 252"/>
                <a:gd name="T105" fmla="*/ 23 h 198"/>
                <a:gd name="T106" fmla="*/ 164 w 252"/>
                <a:gd name="T107" fmla="*/ 17 h 198"/>
                <a:gd name="T108" fmla="*/ 173 w 252"/>
                <a:gd name="T109" fmla="*/ 10 h 198"/>
                <a:gd name="T110" fmla="*/ 185 w 252"/>
                <a:gd name="T111" fmla="*/ 4 h 198"/>
                <a:gd name="T112" fmla="*/ 198 w 252"/>
                <a:gd name="T113" fmla="*/ 4 h 198"/>
                <a:gd name="T114" fmla="*/ 212 w 252"/>
                <a:gd name="T115" fmla="*/ 6 h 198"/>
                <a:gd name="T116" fmla="*/ 225 w 252"/>
                <a:gd name="T117" fmla="*/ 16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2" h="198">
                  <a:moveTo>
                    <a:pt x="237" y="10"/>
                  </a:moveTo>
                  <a:lnTo>
                    <a:pt x="237" y="12"/>
                  </a:lnTo>
                  <a:lnTo>
                    <a:pt x="237" y="14"/>
                  </a:lnTo>
                  <a:lnTo>
                    <a:pt x="237" y="16"/>
                  </a:lnTo>
                  <a:lnTo>
                    <a:pt x="239" y="17"/>
                  </a:lnTo>
                  <a:lnTo>
                    <a:pt x="239" y="19"/>
                  </a:lnTo>
                  <a:lnTo>
                    <a:pt x="239" y="21"/>
                  </a:lnTo>
                  <a:lnTo>
                    <a:pt x="239" y="23"/>
                  </a:lnTo>
                  <a:lnTo>
                    <a:pt x="239" y="25"/>
                  </a:lnTo>
                  <a:lnTo>
                    <a:pt x="240" y="27"/>
                  </a:lnTo>
                  <a:lnTo>
                    <a:pt x="240" y="29"/>
                  </a:lnTo>
                  <a:lnTo>
                    <a:pt x="240" y="31"/>
                  </a:lnTo>
                  <a:lnTo>
                    <a:pt x="240" y="33"/>
                  </a:lnTo>
                  <a:lnTo>
                    <a:pt x="240" y="35"/>
                  </a:lnTo>
                  <a:lnTo>
                    <a:pt x="240" y="37"/>
                  </a:lnTo>
                  <a:lnTo>
                    <a:pt x="242" y="37"/>
                  </a:lnTo>
                  <a:lnTo>
                    <a:pt x="242" y="39"/>
                  </a:lnTo>
                  <a:lnTo>
                    <a:pt x="242" y="40"/>
                  </a:lnTo>
                  <a:lnTo>
                    <a:pt x="244" y="40"/>
                  </a:lnTo>
                  <a:lnTo>
                    <a:pt x="244" y="42"/>
                  </a:lnTo>
                  <a:lnTo>
                    <a:pt x="246" y="42"/>
                  </a:lnTo>
                  <a:lnTo>
                    <a:pt x="246" y="44"/>
                  </a:lnTo>
                  <a:lnTo>
                    <a:pt x="246" y="46"/>
                  </a:lnTo>
                  <a:lnTo>
                    <a:pt x="246" y="48"/>
                  </a:lnTo>
                  <a:lnTo>
                    <a:pt x="248" y="50"/>
                  </a:lnTo>
                  <a:lnTo>
                    <a:pt x="248" y="52"/>
                  </a:lnTo>
                  <a:lnTo>
                    <a:pt x="250" y="52"/>
                  </a:lnTo>
                  <a:lnTo>
                    <a:pt x="250" y="54"/>
                  </a:lnTo>
                  <a:lnTo>
                    <a:pt x="252" y="54"/>
                  </a:lnTo>
                  <a:lnTo>
                    <a:pt x="252" y="56"/>
                  </a:lnTo>
                  <a:lnTo>
                    <a:pt x="252" y="58"/>
                  </a:lnTo>
                  <a:lnTo>
                    <a:pt x="250" y="60"/>
                  </a:lnTo>
                  <a:lnTo>
                    <a:pt x="250" y="62"/>
                  </a:lnTo>
                  <a:lnTo>
                    <a:pt x="248" y="64"/>
                  </a:lnTo>
                  <a:lnTo>
                    <a:pt x="248" y="65"/>
                  </a:lnTo>
                  <a:lnTo>
                    <a:pt x="248" y="67"/>
                  </a:lnTo>
                  <a:lnTo>
                    <a:pt x="248" y="69"/>
                  </a:lnTo>
                  <a:lnTo>
                    <a:pt x="248" y="71"/>
                  </a:lnTo>
                  <a:lnTo>
                    <a:pt x="248" y="73"/>
                  </a:lnTo>
                  <a:lnTo>
                    <a:pt x="248" y="75"/>
                  </a:lnTo>
                  <a:lnTo>
                    <a:pt x="248" y="77"/>
                  </a:lnTo>
                  <a:lnTo>
                    <a:pt x="248" y="79"/>
                  </a:lnTo>
                  <a:lnTo>
                    <a:pt x="246" y="81"/>
                  </a:lnTo>
                  <a:lnTo>
                    <a:pt x="246" y="83"/>
                  </a:lnTo>
                  <a:lnTo>
                    <a:pt x="246" y="85"/>
                  </a:lnTo>
                  <a:lnTo>
                    <a:pt x="246" y="87"/>
                  </a:lnTo>
                  <a:lnTo>
                    <a:pt x="246" y="88"/>
                  </a:lnTo>
                  <a:lnTo>
                    <a:pt x="246" y="90"/>
                  </a:lnTo>
                  <a:lnTo>
                    <a:pt x="246" y="92"/>
                  </a:lnTo>
                  <a:lnTo>
                    <a:pt x="246" y="94"/>
                  </a:lnTo>
                  <a:lnTo>
                    <a:pt x="246" y="96"/>
                  </a:lnTo>
                  <a:lnTo>
                    <a:pt x="246" y="98"/>
                  </a:lnTo>
                  <a:lnTo>
                    <a:pt x="246" y="100"/>
                  </a:lnTo>
                  <a:lnTo>
                    <a:pt x="246" y="102"/>
                  </a:lnTo>
                  <a:lnTo>
                    <a:pt x="244" y="104"/>
                  </a:lnTo>
                  <a:lnTo>
                    <a:pt x="244" y="106"/>
                  </a:lnTo>
                  <a:lnTo>
                    <a:pt x="244" y="108"/>
                  </a:lnTo>
                  <a:lnTo>
                    <a:pt x="244" y="110"/>
                  </a:lnTo>
                  <a:lnTo>
                    <a:pt x="244" y="112"/>
                  </a:lnTo>
                  <a:lnTo>
                    <a:pt x="244" y="113"/>
                  </a:lnTo>
                  <a:lnTo>
                    <a:pt x="242" y="115"/>
                  </a:lnTo>
                  <a:lnTo>
                    <a:pt x="240" y="117"/>
                  </a:lnTo>
                  <a:lnTo>
                    <a:pt x="239" y="119"/>
                  </a:lnTo>
                  <a:lnTo>
                    <a:pt x="237" y="121"/>
                  </a:lnTo>
                  <a:lnTo>
                    <a:pt x="235" y="123"/>
                  </a:lnTo>
                  <a:lnTo>
                    <a:pt x="235" y="125"/>
                  </a:lnTo>
                  <a:lnTo>
                    <a:pt x="233" y="125"/>
                  </a:lnTo>
                  <a:lnTo>
                    <a:pt x="233" y="127"/>
                  </a:lnTo>
                  <a:lnTo>
                    <a:pt x="231" y="127"/>
                  </a:lnTo>
                  <a:lnTo>
                    <a:pt x="231" y="129"/>
                  </a:lnTo>
                  <a:lnTo>
                    <a:pt x="229" y="129"/>
                  </a:lnTo>
                  <a:lnTo>
                    <a:pt x="229" y="131"/>
                  </a:lnTo>
                  <a:lnTo>
                    <a:pt x="227" y="131"/>
                  </a:lnTo>
                  <a:lnTo>
                    <a:pt x="227" y="133"/>
                  </a:lnTo>
                  <a:lnTo>
                    <a:pt x="225" y="135"/>
                  </a:lnTo>
                  <a:lnTo>
                    <a:pt x="225" y="136"/>
                  </a:lnTo>
                  <a:lnTo>
                    <a:pt x="223" y="136"/>
                  </a:lnTo>
                  <a:lnTo>
                    <a:pt x="223" y="138"/>
                  </a:lnTo>
                  <a:lnTo>
                    <a:pt x="221" y="138"/>
                  </a:lnTo>
                  <a:lnTo>
                    <a:pt x="221" y="140"/>
                  </a:lnTo>
                  <a:lnTo>
                    <a:pt x="219" y="142"/>
                  </a:lnTo>
                  <a:lnTo>
                    <a:pt x="219" y="144"/>
                  </a:lnTo>
                  <a:lnTo>
                    <a:pt x="217" y="144"/>
                  </a:lnTo>
                  <a:lnTo>
                    <a:pt x="217" y="146"/>
                  </a:lnTo>
                  <a:lnTo>
                    <a:pt x="217" y="148"/>
                  </a:lnTo>
                  <a:lnTo>
                    <a:pt x="217" y="150"/>
                  </a:lnTo>
                  <a:lnTo>
                    <a:pt x="216" y="150"/>
                  </a:lnTo>
                  <a:lnTo>
                    <a:pt x="216" y="152"/>
                  </a:lnTo>
                  <a:lnTo>
                    <a:pt x="214" y="152"/>
                  </a:lnTo>
                  <a:lnTo>
                    <a:pt x="214" y="154"/>
                  </a:lnTo>
                  <a:lnTo>
                    <a:pt x="212" y="154"/>
                  </a:lnTo>
                  <a:lnTo>
                    <a:pt x="212" y="156"/>
                  </a:lnTo>
                  <a:lnTo>
                    <a:pt x="214" y="158"/>
                  </a:lnTo>
                  <a:lnTo>
                    <a:pt x="214" y="159"/>
                  </a:lnTo>
                  <a:lnTo>
                    <a:pt x="214" y="161"/>
                  </a:lnTo>
                  <a:lnTo>
                    <a:pt x="214" y="163"/>
                  </a:lnTo>
                  <a:lnTo>
                    <a:pt x="214" y="165"/>
                  </a:lnTo>
                  <a:lnTo>
                    <a:pt x="216" y="165"/>
                  </a:lnTo>
                  <a:lnTo>
                    <a:pt x="212" y="165"/>
                  </a:lnTo>
                  <a:lnTo>
                    <a:pt x="210" y="165"/>
                  </a:lnTo>
                  <a:lnTo>
                    <a:pt x="210" y="167"/>
                  </a:lnTo>
                  <a:lnTo>
                    <a:pt x="208" y="167"/>
                  </a:lnTo>
                  <a:lnTo>
                    <a:pt x="210" y="167"/>
                  </a:lnTo>
                  <a:lnTo>
                    <a:pt x="208" y="169"/>
                  </a:lnTo>
                  <a:lnTo>
                    <a:pt x="206" y="169"/>
                  </a:lnTo>
                  <a:lnTo>
                    <a:pt x="204" y="169"/>
                  </a:lnTo>
                  <a:lnTo>
                    <a:pt x="202" y="169"/>
                  </a:lnTo>
                  <a:lnTo>
                    <a:pt x="204" y="169"/>
                  </a:lnTo>
                  <a:lnTo>
                    <a:pt x="202" y="171"/>
                  </a:lnTo>
                  <a:lnTo>
                    <a:pt x="200" y="173"/>
                  </a:lnTo>
                  <a:lnTo>
                    <a:pt x="198" y="173"/>
                  </a:lnTo>
                  <a:lnTo>
                    <a:pt x="198" y="175"/>
                  </a:lnTo>
                  <a:lnTo>
                    <a:pt x="196" y="175"/>
                  </a:lnTo>
                  <a:lnTo>
                    <a:pt x="196" y="177"/>
                  </a:lnTo>
                  <a:lnTo>
                    <a:pt x="194" y="177"/>
                  </a:lnTo>
                  <a:lnTo>
                    <a:pt x="192" y="175"/>
                  </a:lnTo>
                  <a:lnTo>
                    <a:pt x="191" y="175"/>
                  </a:lnTo>
                  <a:lnTo>
                    <a:pt x="189" y="175"/>
                  </a:lnTo>
                  <a:lnTo>
                    <a:pt x="187" y="173"/>
                  </a:lnTo>
                  <a:lnTo>
                    <a:pt x="185" y="173"/>
                  </a:lnTo>
                  <a:lnTo>
                    <a:pt x="181" y="171"/>
                  </a:lnTo>
                  <a:lnTo>
                    <a:pt x="173" y="171"/>
                  </a:lnTo>
                  <a:lnTo>
                    <a:pt x="169" y="171"/>
                  </a:lnTo>
                  <a:lnTo>
                    <a:pt x="168" y="171"/>
                  </a:lnTo>
                  <a:lnTo>
                    <a:pt x="160" y="173"/>
                  </a:lnTo>
                  <a:lnTo>
                    <a:pt x="156" y="175"/>
                  </a:lnTo>
                  <a:lnTo>
                    <a:pt x="156" y="177"/>
                  </a:lnTo>
                  <a:lnTo>
                    <a:pt x="154" y="177"/>
                  </a:lnTo>
                  <a:lnTo>
                    <a:pt x="152" y="181"/>
                  </a:lnTo>
                  <a:lnTo>
                    <a:pt x="150" y="181"/>
                  </a:lnTo>
                  <a:lnTo>
                    <a:pt x="148" y="181"/>
                  </a:lnTo>
                  <a:lnTo>
                    <a:pt x="146" y="181"/>
                  </a:lnTo>
                  <a:lnTo>
                    <a:pt x="141" y="181"/>
                  </a:lnTo>
                  <a:lnTo>
                    <a:pt x="137" y="179"/>
                  </a:lnTo>
                  <a:lnTo>
                    <a:pt x="135" y="179"/>
                  </a:lnTo>
                  <a:lnTo>
                    <a:pt x="135" y="177"/>
                  </a:lnTo>
                  <a:lnTo>
                    <a:pt x="133" y="177"/>
                  </a:lnTo>
                  <a:lnTo>
                    <a:pt x="131" y="177"/>
                  </a:lnTo>
                  <a:lnTo>
                    <a:pt x="131" y="175"/>
                  </a:lnTo>
                  <a:lnTo>
                    <a:pt x="129" y="175"/>
                  </a:lnTo>
                  <a:lnTo>
                    <a:pt x="129" y="173"/>
                  </a:lnTo>
                  <a:lnTo>
                    <a:pt x="127" y="173"/>
                  </a:lnTo>
                  <a:lnTo>
                    <a:pt x="123" y="171"/>
                  </a:lnTo>
                  <a:lnTo>
                    <a:pt x="121" y="171"/>
                  </a:lnTo>
                  <a:lnTo>
                    <a:pt x="121" y="173"/>
                  </a:lnTo>
                  <a:lnTo>
                    <a:pt x="116" y="175"/>
                  </a:lnTo>
                  <a:lnTo>
                    <a:pt x="114" y="175"/>
                  </a:lnTo>
                  <a:lnTo>
                    <a:pt x="112" y="177"/>
                  </a:lnTo>
                  <a:lnTo>
                    <a:pt x="110" y="177"/>
                  </a:lnTo>
                  <a:lnTo>
                    <a:pt x="108" y="177"/>
                  </a:lnTo>
                  <a:lnTo>
                    <a:pt x="106" y="175"/>
                  </a:lnTo>
                  <a:lnTo>
                    <a:pt x="104" y="173"/>
                  </a:lnTo>
                  <a:lnTo>
                    <a:pt x="102" y="169"/>
                  </a:lnTo>
                  <a:lnTo>
                    <a:pt x="100" y="167"/>
                  </a:lnTo>
                  <a:lnTo>
                    <a:pt x="98" y="167"/>
                  </a:lnTo>
                  <a:lnTo>
                    <a:pt x="96" y="167"/>
                  </a:lnTo>
                  <a:lnTo>
                    <a:pt x="91" y="165"/>
                  </a:lnTo>
                  <a:lnTo>
                    <a:pt x="87" y="163"/>
                  </a:lnTo>
                  <a:lnTo>
                    <a:pt x="83" y="163"/>
                  </a:lnTo>
                  <a:lnTo>
                    <a:pt x="83" y="165"/>
                  </a:lnTo>
                  <a:lnTo>
                    <a:pt x="81" y="165"/>
                  </a:lnTo>
                  <a:lnTo>
                    <a:pt x="79" y="165"/>
                  </a:lnTo>
                  <a:lnTo>
                    <a:pt x="77" y="165"/>
                  </a:lnTo>
                  <a:lnTo>
                    <a:pt x="75" y="165"/>
                  </a:lnTo>
                  <a:lnTo>
                    <a:pt x="72" y="165"/>
                  </a:lnTo>
                  <a:lnTo>
                    <a:pt x="70" y="165"/>
                  </a:lnTo>
                  <a:lnTo>
                    <a:pt x="70" y="167"/>
                  </a:lnTo>
                  <a:lnTo>
                    <a:pt x="68" y="167"/>
                  </a:lnTo>
                  <a:lnTo>
                    <a:pt x="66" y="169"/>
                  </a:lnTo>
                  <a:lnTo>
                    <a:pt x="64" y="169"/>
                  </a:lnTo>
                  <a:lnTo>
                    <a:pt x="64" y="173"/>
                  </a:lnTo>
                  <a:lnTo>
                    <a:pt x="64" y="175"/>
                  </a:lnTo>
                  <a:lnTo>
                    <a:pt x="64" y="177"/>
                  </a:lnTo>
                  <a:lnTo>
                    <a:pt x="60" y="181"/>
                  </a:lnTo>
                  <a:lnTo>
                    <a:pt x="60" y="183"/>
                  </a:lnTo>
                  <a:lnTo>
                    <a:pt x="56" y="184"/>
                  </a:lnTo>
                  <a:lnTo>
                    <a:pt x="56" y="190"/>
                  </a:lnTo>
                  <a:lnTo>
                    <a:pt x="56" y="192"/>
                  </a:lnTo>
                  <a:lnTo>
                    <a:pt x="56" y="194"/>
                  </a:lnTo>
                  <a:lnTo>
                    <a:pt x="56" y="196"/>
                  </a:lnTo>
                  <a:lnTo>
                    <a:pt x="56" y="198"/>
                  </a:lnTo>
                  <a:lnTo>
                    <a:pt x="54" y="198"/>
                  </a:lnTo>
                  <a:lnTo>
                    <a:pt x="54" y="196"/>
                  </a:lnTo>
                  <a:lnTo>
                    <a:pt x="52" y="196"/>
                  </a:lnTo>
                  <a:lnTo>
                    <a:pt x="50" y="196"/>
                  </a:lnTo>
                  <a:lnTo>
                    <a:pt x="50" y="194"/>
                  </a:lnTo>
                  <a:lnTo>
                    <a:pt x="47" y="190"/>
                  </a:lnTo>
                  <a:lnTo>
                    <a:pt x="47" y="188"/>
                  </a:lnTo>
                  <a:lnTo>
                    <a:pt x="45" y="188"/>
                  </a:lnTo>
                  <a:lnTo>
                    <a:pt x="43" y="186"/>
                  </a:lnTo>
                  <a:lnTo>
                    <a:pt x="43" y="188"/>
                  </a:lnTo>
                  <a:lnTo>
                    <a:pt x="41" y="188"/>
                  </a:lnTo>
                  <a:lnTo>
                    <a:pt x="39" y="188"/>
                  </a:lnTo>
                  <a:lnTo>
                    <a:pt x="39" y="190"/>
                  </a:lnTo>
                  <a:lnTo>
                    <a:pt x="39" y="188"/>
                  </a:lnTo>
                  <a:lnTo>
                    <a:pt x="37" y="188"/>
                  </a:lnTo>
                  <a:lnTo>
                    <a:pt x="37" y="190"/>
                  </a:lnTo>
                  <a:lnTo>
                    <a:pt x="35" y="190"/>
                  </a:lnTo>
                  <a:lnTo>
                    <a:pt x="37" y="192"/>
                  </a:lnTo>
                  <a:lnTo>
                    <a:pt x="37" y="194"/>
                  </a:lnTo>
                  <a:lnTo>
                    <a:pt x="37" y="196"/>
                  </a:lnTo>
                  <a:lnTo>
                    <a:pt x="35" y="194"/>
                  </a:lnTo>
                  <a:lnTo>
                    <a:pt x="35" y="192"/>
                  </a:lnTo>
                  <a:lnTo>
                    <a:pt x="33" y="192"/>
                  </a:lnTo>
                  <a:lnTo>
                    <a:pt x="31" y="190"/>
                  </a:lnTo>
                  <a:lnTo>
                    <a:pt x="31" y="188"/>
                  </a:lnTo>
                  <a:lnTo>
                    <a:pt x="31" y="186"/>
                  </a:lnTo>
                  <a:lnTo>
                    <a:pt x="33" y="186"/>
                  </a:lnTo>
                  <a:lnTo>
                    <a:pt x="33" y="184"/>
                  </a:lnTo>
                  <a:lnTo>
                    <a:pt x="33" y="183"/>
                  </a:lnTo>
                  <a:lnTo>
                    <a:pt x="31" y="183"/>
                  </a:lnTo>
                  <a:lnTo>
                    <a:pt x="29" y="183"/>
                  </a:lnTo>
                  <a:lnTo>
                    <a:pt x="27" y="183"/>
                  </a:lnTo>
                  <a:lnTo>
                    <a:pt x="27" y="184"/>
                  </a:lnTo>
                  <a:lnTo>
                    <a:pt x="25" y="184"/>
                  </a:lnTo>
                  <a:lnTo>
                    <a:pt x="24" y="184"/>
                  </a:lnTo>
                  <a:lnTo>
                    <a:pt x="24" y="183"/>
                  </a:lnTo>
                  <a:lnTo>
                    <a:pt x="22" y="183"/>
                  </a:lnTo>
                  <a:lnTo>
                    <a:pt x="22" y="181"/>
                  </a:lnTo>
                  <a:lnTo>
                    <a:pt x="20" y="181"/>
                  </a:lnTo>
                  <a:lnTo>
                    <a:pt x="18" y="179"/>
                  </a:lnTo>
                  <a:lnTo>
                    <a:pt x="16" y="177"/>
                  </a:lnTo>
                  <a:lnTo>
                    <a:pt x="14" y="177"/>
                  </a:lnTo>
                  <a:lnTo>
                    <a:pt x="14" y="175"/>
                  </a:lnTo>
                  <a:lnTo>
                    <a:pt x="14" y="173"/>
                  </a:lnTo>
                  <a:lnTo>
                    <a:pt x="14" y="171"/>
                  </a:lnTo>
                  <a:lnTo>
                    <a:pt x="16" y="173"/>
                  </a:lnTo>
                  <a:lnTo>
                    <a:pt x="18" y="173"/>
                  </a:lnTo>
                  <a:lnTo>
                    <a:pt x="18" y="171"/>
                  </a:lnTo>
                  <a:lnTo>
                    <a:pt x="18" y="173"/>
                  </a:lnTo>
                  <a:lnTo>
                    <a:pt x="18" y="171"/>
                  </a:lnTo>
                  <a:lnTo>
                    <a:pt x="16" y="171"/>
                  </a:lnTo>
                  <a:lnTo>
                    <a:pt x="14" y="169"/>
                  </a:lnTo>
                  <a:lnTo>
                    <a:pt x="14" y="167"/>
                  </a:lnTo>
                  <a:lnTo>
                    <a:pt x="12" y="167"/>
                  </a:lnTo>
                  <a:lnTo>
                    <a:pt x="10" y="167"/>
                  </a:lnTo>
                  <a:lnTo>
                    <a:pt x="8" y="167"/>
                  </a:lnTo>
                  <a:lnTo>
                    <a:pt x="8" y="165"/>
                  </a:lnTo>
                  <a:lnTo>
                    <a:pt x="6" y="163"/>
                  </a:lnTo>
                  <a:lnTo>
                    <a:pt x="6" y="161"/>
                  </a:lnTo>
                  <a:lnTo>
                    <a:pt x="4" y="161"/>
                  </a:lnTo>
                  <a:lnTo>
                    <a:pt x="4" y="159"/>
                  </a:lnTo>
                  <a:lnTo>
                    <a:pt x="4" y="158"/>
                  </a:lnTo>
                  <a:lnTo>
                    <a:pt x="4" y="156"/>
                  </a:lnTo>
                  <a:lnTo>
                    <a:pt x="2" y="154"/>
                  </a:lnTo>
                  <a:lnTo>
                    <a:pt x="0" y="154"/>
                  </a:lnTo>
                  <a:lnTo>
                    <a:pt x="0" y="152"/>
                  </a:lnTo>
                  <a:lnTo>
                    <a:pt x="2" y="150"/>
                  </a:lnTo>
                  <a:lnTo>
                    <a:pt x="2" y="148"/>
                  </a:lnTo>
                  <a:lnTo>
                    <a:pt x="0" y="148"/>
                  </a:lnTo>
                  <a:lnTo>
                    <a:pt x="0" y="146"/>
                  </a:lnTo>
                  <a:lnTo>
                    <a:pt x="2" y="146"/>
                  </a:lnTo>
                  <a:lnTo>
                    <a:pt x="2" y="144"/>
                  </a:lnTo>
                  <a:lnTo>
                    <a:pt x="4" y="146"/>
                  </a:lnTo>
                  <a:lnTo>
                    <a:pt x="6" y="144"/>
                  </a:lnTo>
                  <a:lnTo>
                    <a:pt x="8" y="146"/>
                  </a:lnTo>
                  <a:lnTo>
                    <a:pt x="10" y="146"/>
                  </a:lnTo>
                  <a:lnTo>
                    <a:pt x="12" y="144"/>
                  </a:lnTo>
                  <a:lnTo>
                    <a:pt x="14" y="144"/>
                  </a:lnTo>
                  <a:lnTo>
                    <a:pt x="16" y="144"/>
                  </a:lnTo>
                  <a:lnTo>
                    <a:pt x="16" y="142"/>
                  </a:lnTo>
                  <a:lnTo>
                    <a:pt x="18" y="142"/>
                  </a:lnTo>
                  <a:lnTo>
                    <a:pt x="18" y="140"/>
                  </a:lnTo>
                  <a:lnTo>
                    <a:pt x="20" y="140"/>
                  </a:lnTo>
                  <a:lnTo>
                    <a:pt x="22" y="140"/>
                  </a:lnTo>
                  <a:lnTo>
                    <a:pt x="24" y="140"/>
                  </a:lnTo>
                  <a:lnTo>
                    <a:pt x="25" y="140"/>
                  </a:lnTo>
                  <a:lnTo>
                    <a:pt x="27" y="140"/>
                  </a:lnTo>
                  <a:lnTo>
                    <a:pt x="29" y="140"/>
                  </a:lnTo>
                  <a:lnTo>
                    <a:pt x="31" y="140"/>
                  </a:lnTo>
                  <a:lnTo>
                    <a:pt x="33" y="140"/>
                  </a:lnTo>
                  <a:lnTo>
                    <a:pt x="35" y="140"/>
                  </a:lnTo>
                  <a:lnTo>
                    <a:pt x="37" y="140"/>
                  </a:lnTo>
                  <a:lnTo>
                    <a:pt x="39" y="138"/>
                  </a:lnTo>
                  <a:lnTo>
                    <a:pt x="41" y="138"/>
                  </a:lnTo>
                  <a:lnTo>
                    <a:pt x="43" y="138"/>
                  </a:lnTo>
                  <a:lnTo>
                    <a:pt x="45" y="138"/>
                  </a:lnTo>
                  <a:lnTo>
                    <a:pt x="47" y="138"/>
                  </a:lnTo>
                  <a:lnTo>
                    <a:pt x="48" y="138"/>
                  </a:lnTo>
                  <a:lnTo>
                    <a:pt x="52" y="138"/>
                  </a:lnTo>
                  <a:lnTo>
                    <a:pt x="54" y="138"/>
                  </a:lnTo>
                  <a:lnTo>
                    <a:pt x="54" y="136"/>
                  </a:lnTo>
                  <a:lnTo>
                    <a:pt x="56" y="136"/>
                  </a:lnTo>
                  <a:lnTo>
                    <a:pt x="56" y="135"/>
                  </a:lnTo>
                  <a:lnTo>
                    <a:pt x="58" y="135"/>
                  </a:lnTo>
                  <a:lnTo>
                    <a:pt x="60" y="133"/>
                  </a:lnTo>
                  <a:lnTo>
                    <a:pt x="60" y="131"/>
                  </a:lnTo>
                  <a:lnTo>
                    <a:pt x="60" y="129"/>
                  </a:lnTo>
                  <a:lnTo>
                    <a:pt x="62" y="129"/>
                  </a:lnTo>
                  <a:lnTo>
                    <a:pt x="62" y="127"/>
                  </a:lnTo>
                  <a:lnTo>
                    <a:pt x="64" y="123"/>
                  </a:lnTo>
                  <a:lnTo>
                    <a:pt x="64" y="121"/>
                  </a:lnTo>
                  <a:lnTo>
                    <a:pt x="66" y="121"/>
                  </a:lnTo>
                  <a:lnTo>
                    <a:pt x="66" y="119"/>
                  </a:lnTo>
                  <a:lnTo>
                    <a:pt x="66" y="117"/>
                  </a:lnTo>
                  <a:lnTo>
                    <a:pt x="66" y="115"/>
                  </a:lnTo>
                  <a:lnTo>
                    <a:pt x="66" y="113"/>
                  </a:lnTo>
                  <a:lnTo>
                    <a:pt x="66" y="112"/>
                  </a:lnTo>
                  <a:lnTo>
                    <a:pt x="66" y="110"/>
                  </a:lnTo>
                  <a:lnTo>
                    <a:pt x="66" y="108"/>
                  </a:lnTo>
                  <a:lnTo>
                    <a:pt x="66" y="104"/>
                  </a:lnTo>
                  <a:lnTo>
                    <a:pt x="66" y="102"/>
                  </a:lnTo>
                  <a:lnTo>
                    <a:pt x="66" y="100"/>
                  </a:lnTo>
                  <a:lnTo>
                    <a:pt x="66" y="98"/>
                  </a:lnTo>
                  <a:lnTo>
                    <a:pt x="66" y="96"/>
                  </a:lnTo>
                  <a:lnTo>
                    <a:pt x="66" y="94"/>
                  </a:lnTo>
                  <a:lnTo>
                    <a:pt x="66" y="92"/>
                  </a:lnTo>
                  <a:lnTo>
                    <a:pt x="66" y="90"/>
                  </a:lnTo>
                  <a:lnTo>
                    <a:pt x="66" y="88"/>
                  </a:lnTo>
                  <a:lnTo>
                    <a:pt x="66" y="87"/>
                  </a:lnTo>
                  <a:lnTo>
                    <a:pt x="66" y="85"/>
                  </a:lnTo>
                  <a:lnTo>
                    <a:pt x="66" y="83"/>
                  </a:lnTo>
                  <a:lnTo>
                    <a:pt x="66" y="81"/>
                  </a:lnTo>
                  <a:lnTo>
                    <a:pt x="66" y="77"/>
                  </a:lnTo>
                  <a:lnTo>
                    <a:pt x="66" y="75"/>
                  </a:lnTo>
                  <a:lnTo>
                    <a:pt x="68" y="75"/>
                  </a:lnTo>
                  <a:lnTo>
                    <a:pt x="72" y="75"/>
                  </a:lnTo>
                  <a:lnTo>
                    <a:pt x="75" y="73"/>
                  </a:lnTo>
                  <a:lnTo>
                    <a:pt x="77" y="73"/>
                  </a:lnTo>
                  <a:lnTo>
                    <a:pt x="79" y="73"/>
                  </a:lnTo>
                  <a:lnTo>
                    <a:pt x="83" y="73"/>
                  </a:lnTo>
                  <a:lnTo>
                    <a:pt x="87" y="71"/>
                  </a:lnTo>
                  <a:lnTo>
                    <a:pt x="89" y="71"/>
                  </a:lnTo>
                  <a:lnTo>
                    <a:pt x="91" y="71"/>
                  </a:lnTo>
                  <a:lnTo>
                    <a:pt x="91" y="69"/>
                  </a:lnTo>
                  <a:lnTo>
                    <a:pt x="93" y="69"/>
                  </a:lnTo>
                  <a:lnTo>
                    <a:pt x="93" y="67"/>
                  </a:lnTo>
                  <a:lnTo>
                    <a:pt x="95" y="67"/>
                  </a:lnTo>
                  <a:lnTo>
                    <a:pt x="95" y="65"/>
                  </a:lnTo>
                  <a:lnTo>
                    <a:pt x="96" y="65"/>
                  </a:lnTo>
                  <a:lnTo>
                    <a:pt x="96" y="64"/>
                  </a:lnTo>
                  <a:lnTo>
                    <a:pt x="98" y="64"/>
                  </a:lnTo>
                  <a:lnTo>
                    <a:pt x="100" y="62"/>
                  </a:lnTo>
                  <a:lnTo>
                    <a:pt x="102" y="62"/>
                  </a:lnTo>
                  <a:lnTo>
                    <a:pt x="102" y="60"/>
                  </a:lnTo>
                  <a:lnTo>
                    <a:pt x="104" y="60"/>
                  </a:lnTo>
                  <a:lnTo>
                    <a:pt x="104" y="58"/>
                  </a:lnTo>
                  <a:lnTo>
                    <a:pt x="106" y="58"/>
                  </a:lnTo>
                  <a:lnTo>
                    <a:pt x="106" y="56"/>
                  </a:lnTo>
                  <a:lnTo>
                    <a:pt x="108" y="56"/>
                  </a:lnTo>
                  <a:lnTo>
                    <a:pt x="108" y="54"/>
                  </a:lnTo>
                  <a:lnTo>
                    <a:pt x="110" y="54"/>
                  </a:lnTo>
                  <a:lnTo>
                    <a:pt x="110" y="52"/>
                  </a:lnTo>
                  <a:lnTo>
                    <a:pt x="112" y="52"/>
                  </a:lnTo>
                  <a:lnTo>
                    <a:pt x="112" y="50"/>
                  </a:lnTo>
                  <a:lnTo>
                    <a:pt x="114" y="50"/>
                  </a:lnTo>
                  <a:lnTo>
                    <a:pt x="114" y="48"/>
                  </a:lnTo>
                  <a:lnTo>
                    <a:pt x="116" y="48"/>
                  </a:lnTo>
                  <a:lnTo>
                    <a:pt x="118" y="46"/>
                  </a:lnTo>
                  <a:lnTo>
                    <a:pt x="120" y="44"/>
                  </a:lnTo>
                  <a:lnTo>
                    <a:pt x="121" y="44"/>
                  </a:lnTo>
                  <a:lnTo>
                    <a:pt x="123" y="42"/>
                  </a:lnTo>
                  <a:lnTo>
                    <a:pt x="125" y="42"/>
                  </a:lnTo>
                  <a:lnTo>
                    <a:pt x="125" y="40"/>
                  </a:lnTo>
                  <a:lnTo>
                    <a:pt x="127" y="40"/>
                  </a:lnTo>
                  <a:lnTo>
                    <a:pt x="129" y="39"/>
                  </a:lnTo>
                  <a:lnTo>
                    <a:pt x="131" y="39"/>
                  </a:lnTo>
                  <a:lnTo>
                    <a:pt x="131" y="37"/>
                  </a:lnTo>
                  <a:lnTo>
                    <a:pt x="133" y="37"/>
                  </a:lnTo>
                  <a:lnTo>
                    <a:pt x="135" y="35"/>
                  </a:lnTo>
                  <a:lnTo>
                    <a:pt x="137" y="35"/>
                  </a:lnTo>
                  <a:lnTo>
                    <a:pt x="139" y="33"/>
                  </a:lnTo>
                  <a:lnTo>
                    <a:pt x="141" y="33"/>
                  </a:lnTo>
                  <a:lnTo>
                    <a:pt x="141" y="31"/>
                  </a:lnTo>
                  <a:lnTo>
                    <a:pt x="143" y="31"/>
                  </a:lnTo>
                  <a:lnTo>
                    <a:pt x="144" y="29"/>
                  </a:lnTo>
                  <a:lnTo>
                    <a:pt x="146" y="27"/>
                  </a:lnTo>
                  <a:lnTo>
                    <a:pt x="148" y="27"/>
                  </a:lnTo>
                  <a:lnTo>
                    <a:pt x="150" y="25"/>
                  </a:lnTo>
                  <a:lnTo>
                    <a:pt x="152" y="25"/>
                  </a:lnTo>
                  <a:lnTo>
                    <a:pt x="152" y="23"/>
                  </a:lnTo>
                  <a:lnTo>
                    <a:pt x="154" y="23"/>
                  </a:lnTo>
                  <a:lnTo>
                    <a:pt x="156" y="23"/>
                  </a:lnTo>
                  <a:lnTo>
                    <a:pt x="156" y="21"/>
                  </a:lnTo>
                  <a:lnTo>
                    <a:pt x="158" y="21"/>
                  </a:lnTo>
                  <a:lnTo>
                    <a:pt x="160" y="19"/>
                  </a:lnTo>
                  <a:lnTo>
                    <a:pt x="162" y="17"/>
                  </a:lnTo>
                  <a:lnTo>
                    <a:pt x="164" y="17"/>
                  </a:lnTo>
                  <a:lnTo>
                    <a:pt x="166" y="16"/>
                  </a:lnTo>
                  <a:lnTo>
                    <a:pt x="168" y="16"/>
                  </a:lnTo>
                  <a:lnTo>
                    <a:pt x="168" y="14"/>
                  </a:lnTo>
                  <a:lnTo>
                    <a:pt x="169" y="14"/>
                  </a:lnTo>
                  <a:lnTo>
                    <a:pt x="171" y="12"/>
                  </a:lnTo>
                  <a:lnTo>
                    <a:pt x="173" y="12"/>
                  </a:lnTo>
                  <a:lnTo>
                    <a:pt x="173" y="10"/>
                  </a:lnTo>
                  <a:lnTo>
                    <a:pt x="175" y="10"/>
                  </a:lnTo>
                  <a:lnTo>
                    <a:pt x="177" y="8"/>
                  </a:lnTo>
                  <a:lnTo>
                    <a:pt x="179" y="8"/>
                  </a:lnTo>
                  <a:lnTo>
                    <a:pt x="181" y="6"/>
                  </a:lnTo>
                  <a:lnTo>
                    <a:pt x="183" y="6"/>
                  </a:lnTo>
                  <a:lnTo>
                    <a:pt x="183" y="4"/>
                  </a:lnTo>
                  <a:lnTo>
                    <a:pt x="185" y="4"/>
                  </a:lnTo>
                  <a:lnTo>
                    <a:pt x="187" y="2"/>
                  </a:lnTo>
                  <a:lnTo>
                    <a:pt x="189" y="0"/>
                  </a:lnTo>
                  <a:lnTo>
                    <a:pt x="191" y="2"/>
                  </a:lnTo>
                  <a:lnTo>
                    <a:pt x="192" y="2"/>
                  </a:lnTo>
                  <a:lnTo>
                    <a:pt x="194" y="2"/>
                  </a:lnTo>
                  <a:lnTo>
                    <a:pt x="196" y="2"/>
                  </a:lnTo>
                  <a:lnTo>
                    <a:pt x="198" y="4"/>
                  </a:lnTo>
                  <a:lnTo>
                    <a:pt x="200" y="4"/>
                  </a:lnTo>
                  <a:lnTo>
                    <a:pt x="202" y="4"/>
                  </a:lnTo>
                  <a:lnTo>
                    <a:pt x="204" y="4"/>
                  </a:lnTo>
                  <a:lnTo>
                    <a:pt x="206" y="6"/>
                  </a:lnTo>
                  <a:lnTo>
                    <a:pt x="208" y="6"/>
                  </a:lnTo>
                  <a:lnTo>
                    <a:pt x="210" y="6"/>
                  </a:lnTo>
                  <a:lnTo>
                    <a:pt x="212" y="6"/>
                  </a:lnTo>
                  <a:lnTo>
                    <a:pt x="214" y="6"/>
                  </a:lnTo>
                  <a:lnTo>
                    <a:pt x="216" y="8"/>
                  </a:lnTo>
                  <a:lnTo>
                    <a:pt x="217" y="10"/>
                  </a:lnTo>
                  <a:lnTo>
                    <a:pt x="219" y="12"/>
                  </a:lnTo>
                  <a:lnTo>
                    <a:pt x="221" y="14"/>
                  </a:lnTo>
                  <a:lnTo>
                    <a:pt x="223" y="16"/>
                  </a:lnTo>
                  <a:lnTo>
                    <a:pt x="225" y="16"/>
                  </a:lnTo>
                  <a:lnTo>
                    <a:pt x="225" y="17"/>
                  </a:lnTo>
                  <a:lnTo>
                    <a:pt x="225" y="16"/>
                  </a:lnTo>
                  <a:lnTo>
                    <a:pt x="229" y="14"/>
                  </a:lnTo>
                  <a:lnTo>
                    <a:pt x="231" y="14"/>
                  </a:lnTo>
                  <a:lnTo>
                    <a:pt x="235" y="12"/>
                  </a:lnTo>
                  <a:lnTo>
                    <a:pt x="237" y="1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0" name="Freeform 169"/>
            <p:cNvSpPr>
              <a:spLocks/>
            </p:cNvSpPr>
            <p:nvPr/>
          </p:nvSpPr>
          <p:spPr bwMode="auto">
            <a:xfrm>
              <a:off x="9269413" y="5597525"/>
              <a:ext cx="3175" cy="3175"/>
            </a:xfrm>
            <a:custGeom>
              <a:avLst/>
              <a:gdLst>
                <a:gd name="T0" fmla="*/ 2 w 2"/>
                <a:gd name="T1" fmla="*/ 0 h 2"/>
                <a:gd name="T2" fmla="*/ 2 w 2"/>
                <a:gd name="T3" fmla="*/ 0 h 2"/>
                <a:gd name="T4" fmla="*/ 2 w 2"/>
                <a:gd name="T5" fmla="*/ 2 h 2"/>
                <a:gd name="T6" fmla="*/ 2 w 2"/>
                <a:gd name="T7" fmla="*/ 2 h 2"/>
                <a:gd name="T8" fmla="*/ 2 w 2"/>
                <a:gd name="T9" fmla="*/ 2 h 2"/>
                <a:gd name="T10" fmla="*/ 2 w 2"/>
                <a:gd name="T11" fmla="*/ 2 h 2"/>
                <a:gd name="T12" fmla="*/ 2 w 2"/>
                <a:gd name="T13" fmla="*/ 2 h 2"/>
                <a:gd name="T14" fmla="*/ 2 w 2"/>
                <a:gd name="T15" fmla="*/ 2 h 2"/>
                <a:gd name="T16" fmla="*/ 2 w 2"/>
                <a:gd name="T17" fmla="*/ 2 h 2"/>
                <a:gd name="T18" fmla="*/ 2 w 2"/>
                <a:gd name="T19" fmla="*/ 2 h 2"/>
                <a:gd name="T20" fmla="*/ 2 w 2"/>
                <a:gd name="T21" fmla="*/ 2 h 2"/>
                <a:gd name="T22" fmla="*/ 2 w 2"/>
                <a:gd name="T23" fmla="*/ 2 h 2"/>
                <a:gd name="T24" fmla="*/ 2 w 2"/>
                <a:gd name="T25" fmla="*/ 2 h 2"/>
                <a:gd name="T26" fmla="*/ 2 w 2"/>
                <a:gd name="T27" fmla="*/ 2 h 2"/>
                <a:gd name="T28" fmla="*/ 2 w 2"/>
                <a:gd name="T29" fmla="*/ 2 h 2"/>
                <a:gd name="T30" fmla="*/ 2 w 2"/>
                <a:gd name="T31" fmla="*/ 2 h 2"/>
                <a:gd name="T32" fmla="*/ 2 w 2"/>
                <a:gd name="T33" fmla="*/ 2 h 2"/>
                <a:gd name="T34" fmla="*/ 0 w 2"/>
                <a:gd name="T35" fmla="*/ 2 h 2"/>
                <a:gd name="T36" fmla="*/ 0 w 2"/>
                <a:gd name="T37" fmla="*/ 2 h 2"/>
                <a:gd name="T38" fmla="*/ 2 w 2"/>
                <a:gd name="T39" fmla="*/ 2 h 2"/>
                <a:gd name="T40" fmla="*/ 2 w 2"/>
                <a:gd name="T41" fmla="*/ 2 h 2"/>
                <a:gd name="T42" fmla="*/ 2 w 2"/>
                <a:gd name="T43" fmla="*/ 0 h 2"/>
                <a:gd name="T44" fmla="*/ 2 w 2"/>
                <a:gd name="T45" fmla="*/ 0 h 2"/>
                <a:gd name="T46" fmla="*/ 0 w 2"/>
                <a:gd name="T47" fmla="*/ 0 h 2"/>
                <a:gd name="T48" fmla="*/ 2 w 2"/>
                <a:gd name="T49" fmla="*/ 0 h 2"/>
                <a:gd name="T50" fmla="*/ 2 w 2"/>
                <a:gd name="T5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 h="2">
                  <a:moveTo>
                    <a:pt x="2" y="0"/>
                  </a:moveTo>
                  <a:lnTo>
                    <a:pt x="2" y="0"/>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0" y="2"/>
                  </a:lnTo>
                  <a:lnTo>
                    <a:pt x="0" y="2"/>
                  </a:lnTo>
                  <a:lnTo>
                    <a:pt x="2" y="2"/>
                  </a:lnTo>
                  <a:lnTo>
                    <a:pt x="2" y="2"/>
                  </a:lnTo>
                  <a:lnTo>
                    <a:pt x="2" y="0"/>
                  </a:lnTo>
                  <a:lnTo>
                    <a:pt x="2" y="0"/>
                  </a:lnTo>
                  <a:lnTo>
                    <a:pt x="0" y="0"/>
                  </a:lnTo>
                  <a:lnTo>
                    <a:pt x="2"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1" name="Freeform 170"/>
            <p:cNvSpPr>
              <a:spLocks noEditPoints="1"/>
            </p:cNvSpPr>
            <p:nvPr/>
          </p:nvSpPr>
          <p:spPr bwMode="auto">
            <a:xfrm>
              <a:off x="5097463" y="4478338"/>
              <a:ext cx="301625" cy="247650"/>
            </a:xfrm>
            <a:custGeom>
              <a:avLst/>
              <a:gdLst>
                <a:gd name="T0" fmla="*/ 73 w 190"/>
                <a:gd name="T1" fmla="*/ 152 h 156"/>
                <a:gd name="T2" fmla="*/ 55 w 190"/>
                <a:gd name="T3" fmla="*/ 4 h 156"/>
                <a:gd name="T4" fmla="*/ 71 w 190"/>
                <a:gd name="T5" fmla="*/ 14 h 156"/>
                <a:gd name="T6" fmla="*/ 88 w 190"/>
                <a:gd name="T7" fmla="*/ 12 h 156"/>
                <a:gd name="T8" fmla="*/ 105 w 190"/>
                <a:gd name="T9" fmla="*/ 18 h 156"/>
                <a:gd name="T10" fmla="*/ 127 w 190"/>
                <a:gd name="T11" fmla="*/ 8 h 156"/>
                <a:gd name="T12" fmla="*/ 151 w 190"/>
                <a:gd name="T13" fmla="*/ 12 h 156"/>
                <a:gd name="T14" fmla="*/ 163 w 190"/>
                <a:gd name="T15" fmla="*/ 6 h 156"/>
                <a:gd name="T16" fmla="*/ 169 w 190"/>
                <a:gd name="T17" fmla="*/ 2 h 156"/>
                <a:gd name="T18" fmla="*/ 182 w 190"/>
                <a:gd name="T19" fmla="*/ 25 h 156"/>
                <a:gd name="T20" fmla="*/ 190 w 190"/>
                <a:gd name="T21" fmla="*/ 29 h 156"/>
                <a:gd name="T22" fmla="*/ 188 w 190"/>
                <a:gd name="T23" fmla="*/ 39 h 156"/>
                <a:gd name="T24" fmla="*/ 176 w 190"/>
                <a:gd name="T25" fmla="*/ 46 h 156"/>
                <a:gd name="T26" fmla="*/ 167 w 190"/>
                <a:gd name="T27" fmla="*/ 62 h 156"/>
                <a:gd name="T28" fmla="*/ 167 w 190"/>
                <a:gd name="T29" fmla="*/ 69 h 156"/>
                <a:gd name="T30" fmla="*/ 161 w 190"/>
                <a:gd name="T31" fmla="*/ 77 h 156"/>
                <a:gd name="T32" fmla="*/ 155 w 190"/>
                <a:gd name="T33" fmla="*/ 85 h 156"/>
                <a:gd name="T34" fmla="*/ 151 w 190"/>
                <a:gd name="T35" fmla="*/ 94 h 156"/>
                <a:gd name="T36" fmla="*/ 144 w 190"/>
                <a:gd name="T37" fmla="*/ 106 h 156"/>
                <a:gd name="T38" fmla="*/ 142 w 190"/>
                <a:gd name="T39" fmla="*/ 114 h 156"/>
                <a:gd name="T40" fmla="*/ 134 w 190"/>
                <a:gd name="T41" fmla="*/ 119 h 156"/>
                <a:gd name="T42" fmla="*/ 128 w 190"/>
                <a:gd name="T43" fmla="*/ 112 h 156"/>
                <a:gd name="T44" fmla="*/ 119 w 190"/>
                <a:gd name="T45" fmla="*/ 112 h 156"/>
                <a:gd name="T46" fmla="*/ 105 w 190"/>
                <a:gd name="T47" fmla="*/ 123 h 156"/>
                <a:gd name="T48" fmla="*/ 98 w 190"/>
                <a:gd name="T49" fmla="*/ 133 h 156"/>
                <a:gd name="T50" fmla="*/ 96 w 190"/>
                <a:gd name="T51" fmla="*/ 142 h 156"/>
                <a:gd name="T52" fmla="*/ 88 w 190"/>
                <a:gd name="T53" fmla="*/ 144 h 156"/>
                <a:gd name="T54" fmla="*/ 80 w 190"/>
                <a:gd name="T55" fmla="*/ 152 h 156"/>
                <a:gd name="T56" fmla="*/ 77 w 190"/>
                <a:gd name="T57" fmla="*/ 150 h 156"/>
                <a:gd name="T58" fmla="*/ 71 w 190"/>
                <a:gd name="T59" fmla="*/ 148 h 156"/>
                <a:gd name="T60" fmla="*/ 71 w 190"/>
                <a:gd name="T61" fmla="*/ 152 h 156"/>
                <a:gd name="T62" fmla="*/ 69 w 190"/>
                <a:gd name="T63" fmla="*/ 150 h 156"/>
                <a:gd name="T64" fmla="*/ 67 w 190"/>
                <a:gd name="T65" fmla="*/ 152 h 156"/>
                <a:gd name="T66" fmla="*/ 65 w 190"/>
                <a:gd name="T67" fmla="*/ 150 h 156"/>
                <a:gd name="T68" fmla="*/ 65 w 190"/>
                <a:gd name="T69" fmla="*/ 150 h 156"/>
                <a:gd name="T70" fmla="*/ 61 w 190"/>
                <a:gd name="T71" fmla="*/ 154 h 156"/>
                <a:gd name="T72" fmla="*/ 55 w 190"/>
                <a:gd name="T73" fmla="*/ 156 h 156"/>
                <a:gd name="T74" fmla="*/ 52 w 190"/>
                <a:gd name="T75" fmla="*/ 152 h 156"/>
                <a:gd name="T76" fmla="*/ 46 w 190"/>
                <a:gd name="T77" fmla="*/ 146 h 156"/>
                <a:gd name="T78" fmla="*/ 44 w 190"/>
                <a:gd name="T79" fmla="*/ 142 h 156"/>
                <a:gd name="T80" fmla="*/ 46 w 190"/>
                <a:gd name="T81" fmla="*/ 137 h 156"/>
                <a:gd name="T82" fmla="*/ 40 w 190"/>
                <a:gd name="T83" fmla="*/ 137 h 156"/>
                <a:gd name="T84" fmla="*/ 42 w 190"/>
                <a:gd name="T85" fmla="*/ 135 h 156"/>
                <a:gd name="T86" fmla="*/ 40 w 190"/>
                <a:gd name="T87" fmla="*/ 129 h 156"/>
                <a:gd name="T88" fmla="*/ 23 w 190"/>
                <a:gd name="T89" fmla="*/ 121 h 156"/>
                <a:gd name="T90" fmla="*/ 15 w 190"/>
                <a:gd name="T91" fmla="*/ 119 h 156"/>
                <a:gd name="T92" fmla="*/ 13 w 190"/>
                <a:gd name="T93" fmla="*/ 117 h 156"/>
                <a:gd name="T94" fmla="*/ 0 w 190"/>
                <a:gd name="T95" fmla="*/ 121 h 156"/>
                <a:gd name="T96" fmla="*/ 0 w 190"/>
                <a:gd name="T97" fmla="*/ 114 h 156"/>
                <a:gd name="T98" fmla="*/ 0 w 190"/>
                <a:gd name="T99" fmla="*/ 102 h 156"/>
                <a:gd name="T100" fmla="*/ 0 w 190"/>
                <a:gd name="T101" fmla="*/ 91 h 156"/>
                <a:gd name="T102" fmla="*/ 4 w 190"/>
                <a:gd name="T103" fmla="*/ 79 h 156"/>
                <a:gd name="T104" fmla="*/ 9 w 190"/>
                <a:gd name="T105" fmla="*/ 69 h 156"/>
                <a:gd name="T106" fmla="*/ 15 w 190"/>
                <a:gd name="T107" fmla="*/ 62 h 156"/>
                <a:gd name="T108" fmla="*/ 19 w 190"/>
                <a:gd name="T109" fmla="*/ 52 h 156"/>
                <a:gd name="T110" fmla="*/ 13 w 190"/>
                <a:gd name="T111" fmla="*/ 39 h 156"/>
                <a:gd name="T112" fmla="*/ 19 w 190"/>
                <a:gd name="T113" fmla="*/ 20 h 156"/>
                <a:gd name="T114" fmla="*/ 29 w 190"/>
                <a:gd name="T115" fmla="*/ 4 h 156"/>
                <a:gd name="T116" fmla="*/ 42 w 190"/>
                <a:gd name="T1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0" h="156">
                  <a:moveTo>
                    <a:pt x="77" y="152"/>
                  </a:moveTo>
                  <a:lnTo>
                    <a:pt x="79" y="152"/>
                  </a:lnTo>
                  <a:lnTo>
                    <a:pt x="77" y="152"/>
                  </a:lnTo>
                  <a:lnTo>
                    <a:pt x="75" y="152"/>
                  </a:lnTo>
                  <a:lnTo>
                    <a:pt x="77" y="152"/>
                  </a:lnTo>
                  <a:close/>
                  <a:moveTo>
                    <a:pt x="73" y="152"/>
                  </a:moveTo>
                  <a:lnTo>
                    <a:pt x="75" y="152"/>
                  </a:lnTo>
                  <a:lnTo>
                    <a:pt x="73" y="152"/>
                  </a:lnTo>
                  <a:lnTo>
                    <a:pt x="73" y="154"/>
                  </a:lnTo>
                  <a:lnTo>
                    <a:pt x="71" y="154"/>
                  </a:lnTo>
                  <a:lnTo>
                    <a:pt x="71" y="152"/>
                  </a:lnTo>
                  <a:lnTo>
                    <a:pt x="73" y="152"/>
                  </a:lnTo>
                  <a:lnTo>
                    <a:pt x="73" y="150"/>
                  </a:lnTo>
                  <a:lnTo>
                    <a:pt x="73" y="152"/>
                  </a:lnTo>
                  <a:close/>
                  <a:moveTo>
                    <a:pt x="50" y="2"/>
                  </a:moveTo>
                  <a:lnTo>
                    <a:pt x="55" y="4"/>
                  </a:lnTo>
                  <a:lnTo>
                    <a:pt x="57" y="4"/>
                  </a:lnTo>
                  <a:lnTo>
                    <a:pt x="59" y="4"/>
                  </a:lnTo>
                  <a:lnTo>
                    <a:pt x="61" y="6"/>
                  </a:lnTo>
                  <a:lnTo>
                    <a:pt x="63" y="10"/>
                  </a:lnTo>
                  <a:lnTo>
                    <a:pt x="65" y="12"/>
                  </a:lnTo>
                  <a:lnTo>
                    <a:pt x="67" y="14"/>
                  </a:lnTo>
                  <a:lnTo>
                    <a:pt x="69" y="14"/>
                  </a:lnTo>
                  <a:lnTo>
                    <a:pt x="71" y="14"/>
                  </a:lnTo>
                  <a:lnTo>
                    <a:pt x="73" y="12"/>
                  </a:lnTo>
                  <a:lnTo>
                    <a:pt x="75" y="12"/>
                  </a:lnTo>
                  <a:lnTo>
                    <a:pt x="80" y="10"/>
                  </a:lnTo>
                  <a:lnTo>
                    <a:pt x="80" y="8"/>
                  </a:lnTo>
                  <a:lnTo>
                    <a:pt x="82" y="8"/>
                  </a:lnTo>
                  <a:lnTo>
                    <a:pt x="86" y="10"/>
                  </a:lnTo>
                  <a:lnTo>
                    <a:pt x="88" y="10"/>
                  </a:lnTo>
                  <a:lnTo>
                    <a:pt x="88" y="12"/>
                  </a:lnTo>
                  <a:lnTo>
                    <a:pt x="90" y="12"/>
                  </a:lnTo>
                  <a:lnTo>
                    <a:pt x="90" y="14"/>
                  </a:lnTo>
                  <a:lnTo>
                    <a:pt x="92" y="14"/>
                  </a:lnTo>
                  <a:lnTo>
                    <a:pt x="94" y="14"/>
                  </a:lnTo>
                  <a:lnTo>
                    <a:pt x="94" y="16"/>
                  </a:lnTo>
                  <a:lnTo>
                    <a:pt x="96" y="16"/>
                  </a:lnTo>
                  <a:lnTo>
                    <a:pt x="100" y="18"/>
                  </a:lnTo>
                  <a:lnTo>
                    <a:pt x="105" y="18"/>
                  </a:lnTo>
                  <a:lnTo>
                    <a:pt x="107" y="18"/>
                  </a:lnTo>
                  <a:lnTo>
                    <a:pt x="109" y="18"/>
                  </a:lnTo>
                  <a:lnTo>
                    <a:pt x="111" y="18"/>
                  </a:lnTo>
                  <a:lnTo>
                    <a:pt x="113" y="14"/>
                  </a:lnTo>
                  <a:lnTo>
                    <a:pt x="115" y="14"/>
                  </a:lnTo>
                  <a:lnTo>
                    <a:pt x="115" y="12"/>
                  </a:lnTo>
                  <a:lnTo>
                    <a:pt x="119" y="10"/>
                  </a:lnTo>
                  <a:lnTo>
                    <a:pt x="127" y="8"/>
                  </a:lnTo>
                  <a:lnTo>
                    <a:pt x="128" y="8"/>
                  </a:lnTo>
                  <a:lnTo>
                    <a:pt x="132" y="8"/>
                  </a:lnTo>
                  <a:lnTo>
                    <a:pt x="140" y="8"/>
                  </a:lnTo>
                  <a:lnTo>
                    <a:pt x="144" y="10"/>
                  </a:lnTo>
                  <a:lnTo>
                    <a:pt x="146" y="10"/>
                  </a:lnTo>
                  <a:lnTo>
                    <a:pt x="148" y="12"/>
                  </a:lnTo>
                  <a:lnTo>
                    <a:pt x="150" y="12"/>
                  </a:lnTo>
                  <a:lnTo>
                    <a:pt x="151" y="12"/>
                  </a:lnTo>
                  <a:lnTo>
                    <a:pt x="153" y="14"/>
                  </a:lnTo>
                  <a:lnTo>
                    <a:pt x="155" y="14"/>
                  </a:lnTo>
                  <a:lnTo>
                    <a:pt x="155" y="12"/>
                  </a:lnTo>
                  <a:lnTo>
                    <a:pt x="157" y="12"/>
                  </a:lnTo>
                  <a:lnTo>
                    <a:pt x="157" y="10"/>
                  </a:lnTo>
                  <a:lnTo>
                    <a:pt x="159" y="10"/>
                  </a:lnTo>
                  <a:lnTo>
                    <a:pt x="161" y="8"/>
                  </a:lnTo>
                  <a:lnTo>
                    <a:pt x="163" y="6"/>
                  </a:lnTo>
                  <a:lnTo>
                    <a:pt x="161" y="6"/>
                  </a:lnTo>
                  <a:lnTo>
                    <a:pt x="163" y="6"/>
                  </a:lnTo>
                  <a:lnTo>
                    <a:pt x="165" y="6"/>
                  </a:lnTo>
                  <a:lnTo>
                    <a:pt x="167" y="6"/>
                  </a:lnTo>
                  <a:lnTo>
                    <a:pt x="169" y="4"/>
                  </a:lnTo>
                  <a:lnTo>
                    <a:pt x="167" y="4"/>
                  </a:lnTo>
                  <a:lnTo>
                    <a:pt x="169" y="4"/>
                  </a:lnTo>
                  <a:lnTo>
                    <a:pt x="169" y="2"/>
                  </a:lnTo>
                  <a:lnTo>
                    <a:pt x="171" y="2"/>
                  </a:lnTo>
                  <a:lnTo>
                    <a:pt x="175" y="2"/>
                  </a:lnTo>
                  <a:lnTo>
                    <a:pt x="178" y="8"/>
                  </a:lnTo>
                  <a:lnTo>
                    <a:pt x="180" y="14"/>
                  </a:lnTo>
                  <a:lnTo>
                    <a:pt x="182" y="18"/>
                  </a:lnTo>
                  <a:lnTo>
                    <a:pt x="182" y="21"/>
                  </a:lnTo>
                  <a:lnTo>
                    <a:pt x="182" y="23"/>
                  </a:lnTo>
                  <a:lnTo>
                    <a:pt x="182" y="25"/>
                  </a:lnTo>
                  <a:lnTo>
                    <a:pt x="184" y="25"/>
                  </a:lnTo>
                  <a:lnTo>
                    <a:pt x="186" y="25"/>
                  </a:lnTo>
                  <a:lnTo>
                    <a:pt x="188" y="25"/>
                  </a:lnTo>
                  <a:lnTo>
                    <a:pt x="188" y="27"/>
                  </a:lnTo>
                  <a:lnTo>
                    <a:pt x="190" y="27"/>
                  </a:lnTo>
                  <a:lnTo>
                    <a:pt x="188" y="27"/>
                  </a:lnTo>
                  <a:lnTo>
                    <a:pt x="190" y="27"/>
                  </a:lnTo>
                  <a:lnTo>
                    <a:pt x="190" y="29"/>
                  </a:lnTo>
                  <a:lnTo>
                    <a:pt x="190" y="31"/>
                  </a:lnTo>
                  <a:lnTo>
                    <a:pt x="190" y="33"/>
                  </a:lnTo>
                  <a:lnTo>
                    <a:pt x="190" y="35"/>
                  </a:lnTo>
                  <a:lnTo>
                    <a:pt x="188" y="35"/>
                  </a:lnTo>
                  <a:lnTo>
                    <a:pt x="190" y="35"/>
                  </a:lnTo>
                  <a:lnTo>
                    <a:pt x="190" y="37"/>
                  </a:lnTo>
                  <a:lnTo>
                    <a:pt x="190" y="39"/>
                  </a:lnTo>
                  <a:lnTo>
                    <a:pt x="188" y="39"/>
                  </a:lnTo>
                  <a:lnTo>
                    <a:pt x="188" y="41"/>
                  </a:lnTo>
                  <a:lnTo>
                    <a:pt x="186" y="41"/>
                  </a:lnTo>
                  <a:lnTo>
                    <a:pt x="184" y="43"/>
                  </a:lnTo>
                  <a:lnTo>
                    <a:pt x="182" y="43"/>
                  </a:lnTo>
                  <a:lnTo>
                    <a:pt x="180" y="43"/>
                  </a:lnTo>
                  <a:lnTo>
                    <a:pt x="178" y="43"/>
                  </a:lnTo>
                  <a:lnTo>
                    <a:pt x="178" y="44"/>
                  </a:lnTo>
                  <a:lnTo>
                    <a:pt x="176" y="46"/>
                  </a:lnTo>
                  <a:lnTo>
                    <a:pt x="176" y="48"/>
                  </a:lnTo>
                  <a:lnTo>
                    <a:pt x="173" y="52"/>
                  </a:lnTo>
                  <a:lnTo>
                    <a:pt x="173" y="56"/>
                  </a:lnTo>
                  <a:lnTo>
                    <a:pt x="171" y="58"/>
                  </a:lnTo>
                  <a:lnTo>
                    <a:pt x="171" y="60"/>
                  </a:lnTo>
                  <a:lnTo>
                    <a:pt x="171" y="62"/>
                  </a:lnTo>
                  <a:lnTo>
                    <a:pt x="169" y="62"/>
                  </a:lnTo>
                  <a:lnTo>
                    <a:pt x="167" y="62"/>
                  </a:lnTo>
                  <a:lnTo>
                    <a:pt x="167" y="64"/>
                  </a:lnTo>
                  <a:lnTo>
                    <a:pt x="169" y="64"/>
                  </a:lnTo>
                  <a:lnTo>
                    <a:pt x="167" y="64"/>
                  </a:lnTo>
                  <a:lnTo>
                    <a:pt x="167" y="66"/>
                  </a:lnTo>
                  <a:lnTo>
                    <a:pt x="169" y="66"/>
                  </a:lnTo>
                  <a:lnTo>
                    <a:pt x="169" y="68"/>
                  </a:lnTo>
                  <a:lnTo>
                    <a:pt x="167" y="68"/>
                  </a:lnTo>
                  <a:lnTo>
                    <a:pt x="167" y="69"/>
                  </a:lnTo>
                  <a:lnTo>
                    <a:pt x="167" y="71"/>
                  </a:lnTo>
                  <a:lnTo>
                    <a:pt x="165" y="71"/>
                  </a:lnTo>
                  <a:lnTo>
                    <a:pt x="163" y="71"/>
                  </a:lnTo>
                  <a:lnTo>
                    <a:pt x="163" y="73"/>
                  </a:lnTo>
                  <a:lnTo>
                    <a:pt x="161" y="73"/>
                  </a:lnTo>
                  <a:lnTo>
                    <a:pt x="163" y="73"/>
                  </a:lnTo>
                  <a:lnTo>
                    <a:pt x="163" y="75"/>
                  </a:lnTo>
                  <a:lnTo>
                    <a:pt x="161" y="77"/>
                  </a:lnTo>
                  <a:lnTo>
                    <a:pt x="161" y="79"/>
                  </a:lnTo>
                  <a:lnTo>
                    <a:pt x="161" y="83"/>
                  </a:lnTo>
                  <a:lnTo>
                    <a:pt x="159" y="83"/>
                  </a:lnTo>
                  <a:lnTo>
                    <a:pt x="159" y="85"/>
                  </a:lnTo>
                  <a:lnTo>
                    <a:pt x="157" y="85"/>
                  </a:lnTo>
                  <a:lnTo>
                    <a:pt x="155" y="85"/>
                  </a:lnTo>
                  <a:lnTo>
                    <a:pt x="155" y="87"/>
                  </a:lnTo>
                  <a:lnTo>
                    <a:pt x="155" y="85"/>
                  </a:lnTo>
                  <a:lnTo>
                    <a:pt x="153" y="85"/>
                  </a:lnTo>
                  <a:lnTo>
                    <a:pt x="153" y="87"/>
                  </a:lnTo>
                  <a:lnTo>
                    <a:pt x="155" y="87"/>
                  </a:lnTo>
                  <a:lnTo>
                    <a:pt x="153" y="89"/>
                  </a:lnTo>
                  <a:lnTo>
                    <a:pt x="151" y="89"/>
                  </a:lnTo>
                  <a:lnTo>
                    <a:pt x="151" y="91"/>
                  </a:lnTo>
                  <a:lnTo>
                    <a:pt x="151" y="92"/>
                  </a:lnTo>
                  <a:lnTo>
                    <a:pt x="151" y="94"/>
                  </a:lnTo>
                  <a:lnTo>
                    <a:pt x="151" y="96"/>
                  </a:lnTo>
                  <a:lnTo>
                    <a:pt x="150" y="98"/>
                  </a:lnTo>
                  <a:lnTo>
                    <a:pt x="148" y="100"/>
                  </a:lnTo>
                  <a:lnTo>
                    <a:pt x="150" y="102"/>
                  </a:lnTo>
                  <a:lnTo>
                    <a:pt x="148" y="102"/>
                  </a:lnTo>
                  <a:lnTo>
                    <a:pt x="148" y="104"/>
                  </a:lnTo>
                  <a:lnTo>
                    <a:pt x="146" y="106"/>
                  </a:lnTo>
                  <a:lnTo>
                    <a:pt x="144" y="106"/>
                  </a:lnTo>
                  <a:lnTo>
                    <a:pt x="144" y="108"/>
                  </a:lnTo>
                  <a:lnTo>
                    <a:pt x="146" y="108"/>
                  </a:lnTo>
                  <a:lnTo>
                    <a:pt x="146" y="110"/>
                  </a:lnTo>
                  <a:lnTo>
                    <a:pt x="144" y="112"/>
                  </a:lnTo>
                  <a:lnTo>
                    <a:pt x="142" y="112"/>
                  </a:lnTo>
                  <a:lnTo>
                    <a:pt x="142" y="114"/>
                  </a:lnTo>
                  <a:lnTo>
                    <a:pt x="140" y="114"/>
                  </a:lnTo>
                  <a:lnTo>
                    <a:pt x="142" y="114"/>
                  </a:lnTo>
                  <a:lnTo>
                    <a:pt x="142" y="116"/>
                  </a:lnTo>
                  <a:lnTo>
                    <a:pt x="140" y="117"/>
                  </a:lnTo>
                  <a:lnTo>
                    <a:pt x="138" y="117"/>
                  </a:lnTo>
                  <a:lnTo>
                    <a:pt x="138" y="119"/>
                  </a:lnTo>
                  <a:lnTo>
                    <a:pt x="138" y="121"/>
                  </a:lnTo>
                  <a:lnTo>
                    <a:pt x="136" y="121"/>
                  </a:lnTo>
                  <a:lnTo>
                    <a:pt x="134" y="121"/>
                  </a:lnTo>
                  <a:lnTo>
                    <a:pt x="134" y="119"/>
                  </a:lnTo>
                  <a:lnTo>
                    <a:pt x="134" y="117"/>
                  </a:lnTo>
                  <a:lnTo>
                    <a:pt x="132" y="117"/>
                  </a:lnTo>
                  <a:lnTo>
                    <a:pt x="134" y="117"/>
                  </a:lnTo>
                  <a:lnTo>
                    <a:pt x="132" y="116"/>
                  </a:lnTo>
                  <a:lnTo>
                    <a:pt x="130" y="116"/>
                  </a:lnTo>
                  <a:lnTo>
                    <a:pt x="130" y="114"/>
                  </a:lnTo>
                  <a:lnTo>
                    <a:pt x="130" y="112"/>
                  </a:lnTo>
                  <a:lnTo>
                    <a:pt x="128" y="112"/>
                  </a:lnTo>
                  <a:lnTo>
                    <a:pt x="127" y="112"/>
                  </a:lnTo>
                  <a:lnTo>
                    <a:pt x="127" y="110"/>
                  </a:lnTo>
                  <a:lnTo>
                    <a:pt x="125" y="110"/>
                  </a:lnTo>
                  <a:lnTo>
                    <a:pt x="125" y="112"/>
                  </a:lnTo>
                  <a:lnTo>
                    <a:pt x="125" y="114"/>
                  </a:lnTo>
                  <a:lnTo>
                    <a:pt x="121" y="114"/>
                  </a:lnTo>
                  <a:lnTo>
                    <a:pt x="119" y="114"/>
                  </a:lnTo>
                  <a:lnTo>
                    <a:pt x="119" y="112"/>
                  </a:lnTo>
                  <a:lnTo>
                    <a:pt x="115" y="116"/>
                  </a:lnTo>
                  <a:lnTo>
                    <a:pt x="113" y="116"/>
                  </a:lnTo>
                  <a:lnTo>
                    <a:pt x="111" y="119"/>
                  </a:lnTo>
                  <a:lnTo>
                    <a:pt x="109" y="119"/>
                  </a:lnTo>
                  <a:lnTo>
                    <a:pt x="109" y="121"/>
                  </a:lnTo>
                  <a:lnTo>
                    <a:pt x="107" y="121"/>
                  </a:lnTo>
                  <a:lnTo>
                    <a:pt x="107" y="123"/>
                  </a:lnTo>
                  <a:lnTo>
                    <a:pt x="105" y="123"/>
                  </a:lnTo>
                  <a:lnTo>
                    <a:pt x="105" y="125"/>
                  </a:lnTo>
                  <a:lnTo>
                    <a:pt x="103" y="125"/>
                  </a:lnTo>
                  <a:lnTo>
                    <a:pt x="102" y="127"/>
                  </a:lnTo>
                  <a:lnTo>
                    <a:pt x="102" y="129"/>
                  </a:lnTo>
                  <a:lnTo>
                    <a:pt x="100" y="129"/>
                  </a:lnTo>
                  <a:lnTo>
                    <a:pt x="98" y="129"/>
                  </a:lnTo>
                  <a:lnTo>
                    <a:pt x="98" y="131"/>
                  </a:lnTo>
                  <a:lnTo>
                    <a:pt x="98" y="133"/>
                  </a:lnTo>
                  <a:lnTo>
                    <a:pt x="100" y="133"/>
                  </a:lnTo>
                  <a:lnTo>
                    <a:pt x="100" y="135"/>
                  </a:lnTo>
                  <a:lnTo>
                    <a:pt x="98" y="135"/>
                  </a:lnTo>
                  <a:lnTo>
                    <a:pt x="98" y="137"/>
                  </a:lnTo>
                  <a:lnTo>
                    <a:pt x="98" y="139"/>
                  </a:lnTo>
                  <a:lnTo>
                    <a:pt x="98" y="140"/>
                  </a:lnTo>
                  <a:lnTo>
                    <a:pt x="96" y="140"/>
                  </a:lnTo>
                  <a:lnTo>
                    <a:pt x="96" y="142"/>
                  </a:lnTo>
                  <a:lnTo>
                    <a:pt x="96" y="144"/>
                  </a:lnTo>
                  <a:lnTo>
                    <a:pt x="94" y="144"/>
                  </a:lnTo>
                  <a:lnTo>
                    <a:pt x="94" y="146"/>
                  </a:lnTo>
                  <a:lnTo>
                    <a:pt x="94" y="148"/>
                  </a:lnTo>
                  <a:lnTo>
                    <a:pt x="92" y="148"/>
                  </a:lnTo>
                  <a:lnTo>
                    <a:pt x="92" y="146"/>
                  </a:lnTo>
                  <a:lnTo>
                    <a:pt x="90" y="146"/>
                  </a:lnTo>
                  <a:lnTo>
                    <a:pt x="88" y="144"/>
                  </a:lnTo>
                  <a:lnTo>
                    <a:pt x="88" y="146"/>
                  </a:lnTo>
                  <a:lnTo>
                    <a:pt x="90" y="146"/>
                  </a:lnTo>
                  <a:lnTo>
                    <a:pt x="90" y="148"/>
                  </a:lnTo>
                  <a:lnTo>
                    <a:pt x="90" y="150"/>
                  </a:lnTo>
                  <a:lnTo>
                    <a:pt x="88" y="150"/>
                  </a:lnTo>
                  <a:lnTo>
                    <a:pt x="86" y="150"/>
                  </a:lnTo>
                  <a:lnTo>
                    <a:pt x="84" y="150"/>
                  </a:lnTo>
                  <a:lnTo>
                    <a:pt x="80" y="152"/>
                  </a:lnTo>
                  <a:lnTo>
                    <a:pt x="80" y="150"/>
                  </a:lnTo>
                  <a:lnTo>
                    <a:pt x="80" y="152"/>
                  </a:lnTo>
                  <a:lnTo>
                    <a:pt x="79" y="152"/>
                  </a:lnTo>
                  <a:lnTo>
                    <a:pt x="77" y="150"/>
                  </a:lnTo>
                  <a:lnTo>
                    <a:pt x="79" y="150"/>
                  </a:lnTo>
                  <a:lnTo>
                    <a:pt x="77" y="150"/>
                  </a:lnTo>
                  <a:lnTo>
                    <a:pt x="77" y="148"/>
                  </a:lnTo>
                  <a:lnTo>
                    <a:pt x="77" y="150"/>
                  </a:lnTo>
                  <a:lnTo>
                    <a:pt x="75" y="150"/>
                  </a:lnTo>
                  <a:lnTo>
                    <a:pt x="73" y="150"/>
                  </a:lnTo>
                  <a:lnTo>
                    <a:pt x="75" y="150"/>
                  </a:lnTo>
                  <a:lnTo>
                    <a:pt x="75" y="152"/>
                  </a:lnTo>
                  <a:lnTo>
                    <a:pt x="73" y="152"/>
                  </a:lnTo>
                  <a:lnTo>
                    <a:pt x="73" y="150"/>
                  </a:lnTo>
                  <a:lnTo>
                    <a:pt x="71" y="150"/>
                  </a:lnTo>
                  <a:lnTo>
                    <a:pt x="71" y="148"/>
                  </a:lnTo>
                  <a:lnTo>
                    <a:pt x="69" y="148"/>
                  </a:lnTo>
                  <a:lnTo>
                    <a:pt x="71" y="148"/>
                  </a:lnTo>
                  <a:lnTo>
                    <a:pt x="71" y="150"/>
                  </a:lnTo>
                  <a:lnTo>
                    <a:pt x="71" y="152"/>
                  </a:lnTo>
                  <a:lnTo>
                    <a:pt x="69" y="152"/>
                  </a:lnTo>
                  <a:lnTo>
                    <a:pt x="71" y="152"/>
                  </a:lnTo>
                  <a:lnTo>
                    <a:pt x="69" y="152"/>
                  </a:lnTo>
                  <a:lnTo>
                    <a:pt x="71" y="152"/>
                  </a:lnTo>
                  <a:lnTo>
                    <a:pt x="69" y="152"/>
                  </a:lnTo>
                  <a:lnTo>
                    <a:pt x="69" y="150"/>
                  </a:lnTo>
                  <a:lnTo>
                    <a:pt x="69" y="148"/>
                  </a:lnTo>
                  <a:lnTo>
                    <a:pt x="69" y="150"/>
                  </a:lnTo>
                  <a:lnTo>
                    <a:pt x="69" y="148"/>
                  </a:lnTo>
                  <a:lnTo>
                    <a:pt x="67" y="148"/>
                  </a:lnTo>
                  <a:lnTo>
                    <a:pt x="69" y="148"/>
                  </a:lnTo>
                  <a:lnTo>
                    <a:pt x="69" y="150"/>
                  </a:lnTo>
                  <a:lnTo>
                    <a:pt x="67" y="150"/>
                  </a:lnTo>
                  <a:lnTo>
                    <a:pt x="67" y="148"/>
                  </a:lnTo>
                  <a:lnTo>
                    <a:pt x="67" y="150"/>
                  </a:lnTo>
                  <a:lnTo>
                    <a:pt x="69" y="150"/>
                  </a:lnTo>
                  <a:lnTo>
                    <a:pt x="69" y="152"/>
                  </a:lnTo>
                  <a:lnTo>
                    <a:pt x="69" y="154"/>
                  </a:lnTo>
                  <a:lnTo>
                    <a:pt x="67" y="154"/>
                  </a:lnTo>
                  <a:lnTo>
                    <a:pt x="67" y="152"/>
                  </a:lnTo>
                  <a:lnTo>
                    <a:pt x="65" y="152"/>
                  </a:lnTo>
                  <a:lnTo>
                    <a:pt x="65" y="150"/>
                  </a:lnTo>
                  <a:lnTo>
                    <a:pt x="67" y="150"/>
                  </a:lnTo>
                  <a:lnTo>
                    <a:pt x="65" y="150"/>
                  </a:lnTo>
                  <a:lnTo>
                    <a:pt x="65" y="148"/>
                  </a:lnTo>
                  <a:lnTo>
                    <a:pt x="65" y="146"/>
                  </a:lnTo>
                  <a:lnTo>
                    <a:pt x="65" y="148"/>
                  </a:lnTo>
                  <a:lnTo>
                    <a:pt x="65" y="150"/>
                  </a:lnTo>
                  <a:lnTo>
                    <a:pt x="65" y="152"/>
                  </a:lnTo>
                  <a:lnTo>
                    <a:pt x="67" y="152"/>
                  </a:lnTo>
                  <a:lnTo>
                    <a:pt x="67" y="154"/>
                  </a:lnTo>
                  <a:lnTo>
                    <a:pt x="65" y="154"/>
                  </a:lnTo>
                  <a:lnTo>
                    <a:pt x="63" y="154"/>
                  </a:lnTo>
                  <a:lnTo>
                    <a:pt x="65" y="152"/>
                  </a:lnTo>
                  <a:lnTo>
                    <a:pt x="63" y="152"/>
                  </a:lnTo>
                  <a:lnTo>
                    <a:pt x="65" y="150"/>
                  </a:lnTo>
                  <a:lnTo>
                    <a:pt x="63" y="150"/>
                  </a:lnTo>
                  <a:lnTo>
                    <a:pt x="63" y="152"/>
                  </a:lnTo>
                  <a:lnTo>
                    <a:pt x="63" y="150"/>
                  </a:lnTo>
                  <a:lnTo>
                    <a:pt x="63" y="152"/>
                  </a:lnTo>
                  <a:lnTo>
                    <a:pt x="63" y="154"/>
                  </a:lnTo>
                  <a:lnTo>
                    <a:pt x="63" y="152"/>
                  </a:lnTo>
                  <a:lnTo>
                    <a:pt x="61" y="152"/>
                  </a:lnTo>
                  <a:lnTo>
                    <a:pt x="61" y="154"/>
                  </a:lnTo>
                  <a:lnTo>
                    <a:pt x="59" y="154"/>
                  </a:lnTo>
                  <a:lnTo>
                    <a:pt x="57" y="154"/>
                  </a:lnTo>
                  <a:lnTo>
                    <a:pt x="57" y="152"/>
                  </a:lnTo>
                  <a:lnTo>
                    <a:pt x="57" y="154"/>
                  </a:lnTo>
                  <a:lnTo>
                    <a:pt x="57" y="152"/>
                  </a:lnTo>
                  <a:lnTo>
                    <a:pt x="55" y="152"/>
                  </a:lnTo>
                  <a:lnTo>
                    <a:pt x="55" y="154"/>
                  </a:lnTo>
                  <a:lnTo>
                    <a:pt x="55" y="156"/>
                  </a:lnTo>
                  <a:lnTo>
                    <a:pt x="55" y="154"/>
                  </a:lnTo>
                  <a:lnTo>
                    <a:pt x="55" y="156"/>
                  </a:lnTo>
                  <a:lnTo>
                    <a:pt x="54" y="156"/>
                  </a:lnTo>
                  <a:lnTo>
                    <a:pt x="54" y="154"/>
                  </a:lnTo>
                  <a:lnTo>
                    <a:pt x="54" y="152"/>
                  </a:lnTo>
                  <a:lnTo>
                    <a:pt x="54" y="154"/>
                  </a:lnTo>
                  <a:lnTo>
                    <a:pt x="52" y="154"/>
                  </a:lnTo>
                  <a:lnTo>
                    <a:pt x="52" y="152"/>
                  </a:lnTo>
                  <a:lnTo>
                    <a:pt x="52" y="154"/>
                  </a:lnTo>
                  <a:lnTo>
                    <a:pt x="50" y="154"/>
                  </a:lnTo>
                  <a:lnTo>
                    <a:pt x="50" y="152"/>
                  </a:lnTo>
                  <a:lnTo>
                    <a:pt x="48" y="152"/>
                  </a:lnTo>
                  <a:lnTo>
                    <a:pt x="48" y="150"/>
                  </a:lnTo>
                  <a:lnTo>
                    <a:pt x="46" y="150"/>
                  </a:lnTo>
                  <a:lnTo>
                    <a:pt x="46" y="148"/>
                  </a:lnTo>
                  <a:lnTo>
                    <a:pt x="46" y="146"/>
                  </a:lnTo>
                  <a:lnTo>
                    <a:pt x="44" y="146"/>
                  </a:lnTo>
                  <a:lnTo>
                    <a:pt x="46" y="146"/>
                  </a:lnTo>
                  <a:lnTo>
                    <a:pt x="44" y="146"/>
                  </a:lnTo>
                  <a:lnTo>
                    <a:pt x="44" y="144"/>
                  </a:lnTo>
                  <a:lnTo>
                    <a:pt x="44" y="142"/>
                  </a:lnTo>
                  <a:lnTo>
                    <a:pt x="42" y="140"/>
                  </a:lnTo>
                  <a:lnTo>
                    <a:pt x="44" y="140"/>
                  </a:lnTo>
                  <a:lnTo>
                    <a:pt x="44" y="142"/>
                  </a:lnTo>
                  <a:lnTo>
                    <a:pt x="44" y="140"/>
                  </a:lnTo>
                  <a:lnTo>
                    <a:pt x="42" y="140"/>
                  </a:lnTo>
                  <a:lnTo>
                    <a:pt x="42" y="139"/>
                  </a:lnTo>
                  <a:lnTo>
                    <a:pt x="44" y="139"/>
                  </a:lnTo>
                  <a:lnTo>
                    <a:pt x="44" y="137"/>
                  </a:lnTo>
                  <a:lnTo>
                    <a:pt x="44" y="139"/>
                  </a:lnTo>
                  <a:lnTo>
                    <a:pt x="44" y="137"/>
                  </a:lnTo>
                  <a:lnTo>
                    <a:pt x="46" y="137"/>
                  </a:lnTo>
                  <a:lnTo>
                    <a:pt x="46" y="135"/>
                  </a:lnTo>
                  <a:lnTo>
                    <a:pt x="48" y="135"/>
                  </a:lnTo>
                  <a:lnTo>
                    <a:pt x="46" y="135"/>
                  </a:lnTo>
                  <a:lnTo>
                    <a:pt x="44" y="137"/>
                  </a:lnTo>
                  <a:lnTo>
                    <a:pt x="46" y="137"/>
                  </a:lnTo>
                  <a:lnTo>
                    <a:pt x="44" y="137"/>
                  </a:lnTo>
                  <a:lnTo>
                    <a:pt x="42" y="137"/>
                  </a:lnTo>
                  <a:lnTo>
                    <a:pt x="40" y="137"/>
                  </a:lnTo>
                  <a:lnTo>
                    <a:pt x="40" y="135"/>
                  </a:lnTo>
                  <a:lnTo>
                    <a:pt x="42" y="135"/>
                  </a:lnTo>
                  <a:lnTo>
                    <a:pt x="44" y="135"/>
                  </a:lnTo>
                  <a:lnTo>
                    <a:pt x="44" y="133"/>
                  </a:lnTo>
                  <a:lnTo>
                    <a:pt x="44" y="135"/>
                  </a:lnTo>
                  <a:lnTo>
                    <a:pt x="46" y="135"/>
                  </a:lnTo>
                  <a:lnTo>
                    <a:pt x="44" y="133"/>
                  </a:lnTo>
                  <a:lnTo>
                    <a:pt x="42" y="135"/>
                  </a:lnTo>
                  <a:lnTo>
                    <a:pt x="42" y="133"/>
                  </a:lnTo>
                  <a:lnTo>
                    <a:pt x="40" y="133"/>
                  </a:lnTo>
                  <a:lnTo>
                    <a:pt x="40" y="135"/>
                  </a:lnTo>
                  <a:lnTo>
                    <a:pt x="38" y="133"/>
                  </a:lnTo>
                  <a:lnTo>
                    <a:pt x="38" y="131"/>
                  </a:lnTo>
                  <a:lnTo>
                    <a:pt x="40" y="131"/>
                  </a:lnTo>
                  <a:lnTo>
                    <a:pt x="42" y="129"/>
                  </a:lnTo>
                  <a:lnTo>
                    <a:pt x="40" y="129"/>
                  </a:lnTo>
                  <a:lnTo>
                    <a:pt x="38" y="131"/>
                  </a:lnTo>
                  <a:lnTo>
                    <a:pt x="36" y="129"/>
                  </a:lnTo>
                  <a:lnTo>
                    <a:pt x="34" y="127"/>
                  </a:lnTo>
                  <a:lnTo>
                    <a:pt x="32" y="125"/>
                  </a:lnTo>
                  <a:lnTo>
                    <a:pt x="31" y="123"/>
                  </a:lnTo>
                  <a:lnTo>
                    <a:pt x="29" y="123"/>
                  </a:lnTo>
                  <a:lnTo>
                    <a:pt x="27" y="121"/>
                  </a:lnTo>
                  <a:lnTo>
                    <a:pt x="23" y="121"/>
                  </a:lnTo>
                  <a:lnTo>
                    <a:pt x="19" y="121"/>
                  </a:lnTo>
                  <a:lnTo>
                    <a:pt x="11" y="121"/>
                  </a:lnTo>
                  <a:lnTo>
                    <a:pt x="11" y="119"/>
                  </a:lnTo>
                  <a:lnTo>
                    <a:pt x="11" y="121"/>
                  </a:lnTo>
                  <a:lnTo>
                    <a:pt x="11" y="119"/>
                  </a:lnTo>
                  <a:lnTo>
                    <a:pt x="11" y="121"/>
                  </a:lnTo>
                  <a:lnTo>
                    <a:pt x="13" y="119"/>
                  </a:lnTo>
                  <a:lnTo>
                    <a:pt x="15" y="119"/>
                  </a:lnTo>
                  <a:lnTo>
                    <a:pt x="17" y="119"/>
                  </a:lnTo>
                  <a:lnTo>
                    <a:pt x="17" y="117"/>
                  </a:lnTo>
                  <a:lnTo>
                    <a:pt x="19" y="117"/>
                  </a:lnTo>
                  <a:lnTo>
                    <a:pt x="17" y="117"/>
                  </a:lnTo>
                  <a:lnTo>
                    <a:pt x="15" y="117"/>
                  </a:lnTo>
                  <a:lnTo>
                    <a:pt x="15" y="119"/>
                  </a:lnTo>
                  <a:lnTo>
                    <a:pt x="13" y="119"/>
                  </a:lnTo>
                  <a:lnTo>
                    <a:pt x="13" y="117"/>
                  </a:lnTo>
                  <a:lnTo>
                    <a:pt x="11" y="117"/>
                  </a:lnTo>
                  <a:lnTo>
                    <a:pt x="11" y="119"/>
                  </a:lnTo>
                  <a:lnTo>
                    <a:pt x="11" y="121"/>
                  </a:lnTo>
                  <a:lnTo>
                    <a:pt x="9" y="121"/>
                  </a:lnTo>
                  <a:lnTo>
                    <a:pt x="7" y="121"/>
                  </a:lnTo>
                  <a:lnTo>
                    <a:pt x="6" y="121"/>
                  </a:lnTo>
                  <a:lnTo>
                    <a:pt x="4" y="121"/>
                  </a:lnTo>
                  <a:lnTo>
                    <a:pt x="0" y="121"/>
                  </a:lnTo>
                  <a:lnTo>
                    <a:pt x="0" y="119"/>
                  </a:lnTo>
                  <a:lnTo>
                    <a:pt x="2" y="119"/>
                  </a:lnTo>
                  <a:lnTo>
                    <a:pt x="2" y="117"/>
                  </a:lnTo>
                  <a:lnTo>
                    <a:pt x="0" y="117"/>
                  </a:lnTo>
                  <a:lnTo>
                    <a:pt x="2" y="117"/>
                  </a:lnTo>
                  <a:lnTo>
                    <a:pt x="2" y="116"/>
                  </a:lnTo>
                  <a:lnTo>
                    <a:pt x="0" y="116"/>
                  </a:lnTo>
                  <a:lnTo>
                    <a:pt x="0" y="114"/>
                  </a:lnTo>
                  <a:lnTo>
                    <a:pt x="2" y="114"/>
                  </a:lnTo>
                  <a:lnTo>
                    <a:pt x="0" y="114"/>
                  </a:lnTo>
                  <a:lnTo>
                    <a:pt x="0" y="112"/>
                  </a:lnTo>
                  <a:lnTo>
                    <a:pt x="2" y="112"/>
                  </a:lnTo>
                  <a:lnTo>
                    <a:pt x="2" y="110"/>
                  </a:lnTo>
                  <a:lnTo>
                    <a:pt x="2" y="104"/>
                  </a:lnTo>
                  <a:lnTo>
                    <a:pt x="2" y="102"/>
                  </a:lnTo>
                  <a:lnTo>
                    <a:pt x="0" y="102"/>
                  </a:lnTo>
                  <a:lnTo>
                    <a:pt x="0" y="100"/>
                  </a:lnTo>
                  <a:lnTo>
                    <a:pt x="0" y="98"/>
                  </a:lnTo>
                  <a:lnTo>
                    <a:pt x="0" y="96"/>
                  </a:lnTo>
                  <a:lnTo>
                    <a:pt x="0" y="94"/>
                  </a:lnTo>
                  <a:lnTo>
                    <a:pt x="0" y="92"/>
                  </a:lnTo>
                  <a:lnTo>
                    <a:pt x="2" y="92"/>
                  </a:lnTo>
                  <a:lnTo>
                    <a:pt x="0" y="92"/>
                  </a:lnTo>
                  <a:lnTo>
                    <a:pt x="0" y="91"/>
                  </a:lnTo>
                  <a:lnTo>
                    <a:pt x="0" y="89"/>
                  </a:lnTo>
                  <a:lnTo>
                    <a:pt x="2" y="89"/>
                  </a:lnTo>
                  <a:lnTo>
                    <a:pt x="2" y="87"/>
                  </a:lnTo>
                  <a:lnTo>
                    <a:pt x="0" y="83"/>
                  </a:lnTo>
                  <a:lnTo>
                    <a:pt x="2" y="83"/>
                  </a:lnTo>
                  <a:lnTo>
                    <a:pt x="2" y="81"/>
                  </a:lnTo>
                  <a:lnTo>
                    <a:pt x="2" y="79"/>
                  </a:lnTo>
                  <a:lnTo>
                    <a:pt x="4" y="79"/>
                  </a:lnTo>
                  <a:lnTo>
                    <a:pt x="4" y="77"/>
                  </a:lnTo>
                  <a:lnTo>
                    <a:pt x="4" y="79"/>
                  </a:lnTo>
                  <a:lnTo>
                    <a:pt x="6" y="79"/>
                  </a:lnTo>
                  <a:lnTo>
                    <a:pt x="6" y="77"/>
                  </a:lnTo>
                  <a:lnTo>
                    <a:pt x="7" y="75"/>
                  </a:lnTo>
                  <a:lnTo>
                    <a:pt x="7" y="73"/>
                  </a:lnTo>
                  <a:lnTo>
                    <a:pt x="7" y="71"/>
                  </a:lnTo>
                  <a:lnTo>
                    <a:pt x="9" y="69"/>
                  </a:lnTo>
                  <a:lnTo>
                    <a:pt x="11" y="68"/>
                  </a:lnTo>
                  <a:lnTo>
                    <a:pt x="9" y="68"/>
                  </a:lnTo>
                  <a:lnTo>
                    <a:pt x="9" y="66"/>
                  </a:lnTo>
                  <a:lnTo>
                    <a:pt x="11" y="66"/>
                  </a:lnTo>
                  <a:lnTo>
                    <a:pt x="13" y="66"/>
                  </a:lnTo>
                  <a:lnTo>
                    <a:pt x="13" y="64"/>
                  </a:lnTo>
                  <a:lnTo>
                    <a:pt x="15" y="64"/>
                  </a:lnTo>
                  <a:lnTo>
                    <a:pt x="15" y="62"/>
                  </a:lnTo>
                  <a:lnTo>
                    <a:pt x="15" y="60"/>
                  </a:lnTo>
                  <a:lnTo>
                    <a:pt x="13" y="58"/>
                  </a:lnTo>
                  <a:lnTo>
                    <a:pt x="15" y="58"/>
                  </a:lnTo>
                  <a:lnTo>
                    <a:pt x="15" y="56"/>
                  </a:lnTo>
                  <a:lnTo>
                    <a:pt x="17" y="56"/>
                  </a:lnTo>
                  <a:lnTo>
                    <a:pt x="17" y="54"/>
                  </a:lnTo>
                  <a:lnTo>
                    <a:pt x="19" y="54"/>
                  </a:lnTo>
                  <a:lnTo>
                    <a:pt x="19" y="52"/>
                  </a:lnTo>
                  <a:lnTo>
                    <a:pt x="17" y="52"/>
                  </a:lnTo>
                  <a:lnTo>
                    <a:pt x="17" y="50"/>
                  </a:lnTo>
                  <a:lnTo>
                    <a:pt x="17" y="48"/>
                  </a:lnTo>
                  <a:lnTo>
                    <a:pt x="17" y="46"/>
                  </a:lnTo>
                  <a:lnTo>
                    <a:pt x="17" y="44"/>
                  </a:lnTo>
                  <a:lnTo>
                    <a:pt x="15" y="44"/>
                  </a:lnTo>
                  <a:lnTo>
                    <a:pt x="13" y="41"/>
                  </a:lnTo>
                  <a:lnTo>
                    <a:pt x="13" y="39"/>
                  </a:lnTo>
                  <a:lnTo>
                    <a:pt x="13" y="37"/>
                  </a:lnTo>
                  <a:lnTo>
                    <a:pt x="15" y="35"/>
                  </a:lnTo>
                  <a:lnTo>
                    <a:pt x="15" y="33"/>
                  </a:lnTo>
                  <a:lnTo>
                    <a:pt x="15" y="31"/>
                  </a:lnTo>
                  <a:lnTo>
                    <a:pt x="15" y="29"/>
                  </a:lnTo>
                  <a:lnTo>
                    <a:pt x="15" y="27"/>
                  </a:lnTo>
                  <a:lnTo>
                    <a:pt x="15" y="21"/>
                  </a:lnTo>
                  <a:lnTo>
                    <a:pt x="19" y="20"/>
                  </a:lnTo>
                  <a:lnTo>
                    <a:pt x="19" y="18"/>
                  </a:lnTo>
                  <a:lnTo>
                    <a:pt x="23" y="14"/>
                  </a:lnTo>
                  <a:lnTo>
                    <a:pt x="23" y="12"/>
                  </a:lnTo>
                  <a:lnTo>
                    <a:pt x="23" y="10"/>
                  </a:lnTo>
                  <a:lnTo>
                    <a:pt x="23" y="6"/>
                  </a:lnTo>
                  <a:lnTo>
                    <a:pt x="25" y="6"/>
                  </a:lnTo>
                  <a:lnTo>
                    <a:pt x="27" y="4"/>
                  </a:lnTo>
                  <a:lnTo>
                    <a:pt x="29" y="4"/>
                  </a:lnTo>
                  <a:lnTo>
                    <a:pt x="29" y="2"/>
                  </a:lnTo>
                  <a:lnTo>
                    <a:pt x="31" y="2"/>
                  </a:lnTo>
                  <a:lnTo>
                    <a:pt x="34" y="2"/>
                  </a:lnTo>
                  <a:lnTo>
                    <a:pt x="36" y="2"/>
                  </a:lnTo>
                  <a:lnTo>
                    <a:pt x="38" y="2"/>
                  </a:lnTo>
                  <a:lnTo>
                    <a:pt x="40" y="2"/>
                  </a:lnTo>
                  <a:lnTo>
                    <a:pt x="42" y="2"/>
                  </a:lnTo>
                  <a:lnTo>
                    <a:pt x="42" y="0"/>
                  </a:lnTo>
                  <a:lnTo>
                    <a:pt x="46" y="0"/>
                  </a:lnTo>
                  <a:lnTo>
                    <a:pt x="50"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2" name="Freeform 171"/>
            <p:cNvSpPr>
              <a:spLocks noEditPoints="1"/>
            </p:cNvSpPr>
            <p:nvPr/>
          </p:nvSpPr>
          <p:spPr bwMode="auto">
            <a:xfrm>
              <a:off x="2814638" y="4448175"/>
              <a:ext cx="123825" cy="112713"/>
            </a:xfrm>
            <a:custGeom>
              <a:avLst/>
              <a:gdLst>
                <a:gd name="T0" fmla="*/ 75 w 78"/>
                <a:gd name="T1" fmla="*/ 46 h 71"/>
                <a:gd name="T2" fmla="*/ 78 w 78"/>
                <a:gd name="T3" fmla="*/ 10 h 71"/>
                <a:gd name="T4" fmla="*/ 73 w 78"/>
                <a:gd name="T5" fmla="*/ 0 h 71"/>
                <a:gd name="T6" fmla="*/ 71 w 78"/>
                <a:gd name="T7" fmla="*/ 4 h 71"/>
                <a:gd name="T8" fmla="*/ 69 w 78"/>
                <a:gd name="T9" fmla="*/ 2 h 71"/>
                <a:gd name="T10" fmla="*/ 69 w 78"/>
                <a:gd name="T11" fmla="*/ 6 h 71"/>
                <a:gd name="T12" fmla="*/ 71 w 78"/>
                <a:gd name="T13" fmla="*/ 12 h 71"/>
                <a:gd name="T14" fmla="*/ 67 w 78"/>
                <a:gd name="T15" fmla="*/ 17 h 71"/>
                <a:gd name="T16" fmla="*/ 67 w 78"/>
                <a:gd name="T17" fmla="*/ 25 h 71"/>
                <a:gd name="T18" fmla="*/ 67 w 78"/>
                <a:gd name="T19" fmla="*/ 35 h 71"/>
                <a:gd name="T20" fmla="*/ 67 w 78"/>
                <a:gd name="T21" fmla="*/ 44 h 71"/>
                <a:gd name="T22" fmla="*/ 65 w 78"/>
                <a:gd name="T23" fmla="*/ 39 h 71"/>
                <a:gd name="T24" fmla="*/ 65 w 78"/>
                <a:gd name="T25" fmla="*/ 39 h 71"/>
                <a:gd name="T26" fmla="*/ 63 w 78"/>
                <a:gd name="T27" fmla="*/ 44 h 71"/>
                <a:gd name="T28" fmla="*/ 63 w 78"/>
                <a:gd name="T29" fmla="*/ 50 h 71"/>
                <a:gd name="T30" fmla="*/ 63 w 78"/>
                <a:gd name="T31" fmla="*/ 46 h 71"/>
                <a:gd name="T32" fmla="*/ 63 w 78"/>
                <a:gd name="T33" fmla="*/ 50 h 71"/>
                <a:gd name="T34" fmla="*/ 63 w 78"/>
                <a:gd name="T35" fmla="*/ 52 h 71"/>
                <a:gd name="T36" fmla="*/ 61 w 78"/>
                <a:gd name="T37" fmla="*/ 60 h 71"/>
                <a:gd name="T38" fmla="*/ 63 w 78"/>
                <a:gd name="T39" fmla="*/ 65 h 71"/>
                <a:gd name="T40" fmla="*/ 65 w 78"/>
                <a:gd name="T41" fmla="*/ 69 h 71"/>
                <a:gd name="T42" fmla="*/ 59 w 78"/>
                <a:gd name="T43" fmla="*/ 71 h 71"/>
                <a:gd name="T44" fmla="*/ 55 w 78"/>
                <a:gd name="T45" fmla="*/ 67 h 71"/>
                <a:gd name="T46" fmla="*/ 52 w 78"/>
                <a:gd name="T47" fmla="*/ 65 h 71"/>
                <a:gd name="T48" fmla="*/ 44 w 78"/>
                <a:gd name="T49" fmla="*/ 67 h 71"/>
                <a:gd name="T50" fmla="*/ 34 w 78"/>
                <a:gd name="T51" fmla="*/ 63 h 71"/>
                <a:gd name="T52" fmla="*/ 28 w 78"/>
                <a:gd name="T53" fmla="*/ 62 h 71"/>
                <a:gd name="T54" fmla="*/ 25 w 78"/>
                <a:gd name="T55" fmla="*/ 58 h 71"/>
                <a:gd name="T56" fmla="*/ 19 w 78"/>
                <a:gd name="T57" fmla="*/ 54 h 71"/>
                <a:gd name="T58" fmla="*/ 15 w 78"/>
                <a:gd name="T59" fmla="*/ 50 h 71"/>
                <a:gd name="T60" fmla="*/ 9 w 78"/>
                <a:gd name="T61" fmla="*/ 44 h 71"/>
                <a:gd name="T62" fmla="*/ 7 w 78"/>
                <a:gd name="T63" fmla="*/ 40 h 71"/>
                <a:gd name="T64" fmla="*/ 5 w 78"/>
                <a:gd name="T65" fmla="*/ 39 h 71"/>
                <a:gd name="T66" fmla="*/ 2 w 78"/>
                <a:gd name="T67" fmla="*/ 37 h 71"/>
                <a:gd name="T68" fmla="*/ 4 w 78"/>
                <a:gd name="T69" fmla="*/ 35 h 71"/>
                <a:gd name="T70" fmla="*/ 11 w 78"/>
                <a:gd name="T71" fmla="*/ 35 h 71"/>
                <a:gd name="T72" fmla="*/ 11 w 78"/>
                <a:gd name="T73" fmla="*/ 31 h 71"/>
                <a:gd name="T74" fmla="*/ 15 w 78"/>
                <a:gd name="T75" fmla="*/ 25 h 71"/>
                <a:gd name="T76" fmla="*/ 19 w 78"/>
                <a:gd name="T77" fmla="*/ 21 h 71"/>
                <a:gd name="T78" fmla="*/ 25 w 78"/>
                <a:gd name="T79" fmla="*/ 17 h 71"/>
                <a:gd name="T80" fmla="*/ 28 w 78"/>
                <a:gd name="T81" fmla="*/ 19 h 71"/>
                <a:gd name="T82" fmla="*/ 34 w 78"/>
                <a:gd name="T83" fmla="*/ 15 h 71"/>
                <a:gd name="T84" fmla="*/ 38 w 78"/>
                <a:gd name="T85" fmla="*/ 12 h 71"/>
                <a:gd name="T86" fmla="*/ 42 w 78"/>
                <a:gd name="T87" fmla="*/ 8 h 71"/>
                <a:gd name="T88" fmla="*/ 46 w 78"/>
                <a:gd name="T89" fmla="*/ 4 h 71"/>
                <a:gd name="T90" fmla="*/ 52 w 78"/>
                <a:gd name="T91" fmla="*/ 6 h 71"/>
                <a:gd name="T92" fmla="*/ 55 w 78"/>
                <a:gd name="T93" fmla="*/ 6 h 71"/>
                <a:gd name="T94" fmla="*/ 57 w 78"/>
                <a:gd name="T95" fmla="*/ 6 h 71"/>
                <a:gd name="T96" fmla="*/ 63 w 78"/>
                <a:gd name="T97" fmla="*/ 4 h 71"/>
                <a:gd name="T98" fmla="*/ 65 w 78"/>
                <a:gd name="T99" fmla="*/ 2 h 71"/>
                <a:gd name="T100" fmla="*/ 67 w 78"/>
                <a:gd name="T101"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8" h="71">
                  <a:moveTo>
                    <a:pt x="63" y="52"/>
                  </a:moveTo>
                  <a:lnTo>
                    <a:pt x="63" y="50"/>
                  </a:lnTo>
                  <a:lnTo>
                    <a:pt x="63" y="52"/>
                  </a:lnTo>
                  <a:close/>
                  <a:moveTo>
                    <a:pt x="75" y="46"/>
                  </a:moveTo>
                  <a:lnTo>
                    <a:pt x="75" y="48"/>
                  </a:lnTo>
                  <a:lnTo>
                    <a:pt x="75" y="46"/>
                  </a:lnTo>
                  <a:close/>
                  <a:moveTo>
                    <a:pt x="78" y="12"/>
                  </a:moveTo>
                  <a:lnTo>
                    <a:pt x="78" y="10"/>
                  </a:lnTo>
                  <a:lnTo>
                    <a:pt x="78" y="12"/>
                  </a:lnTo>
                  <a:close/>
                  <a:moveTo>
                    <a:pt x="69" y="0"/>
                  </a:moveTo>
                  <a:lnTo>
                    <a:pt x="71" y="0"/>
                  </a:lnTo>
                  <a:lnTo>
                    <a:pt x="73" y="0"/>
                  </a:lnTo>
                  <a:lnTo>
                    <a:pt x="73" y="2"/>
                  </a:lnTo>
                  <a:lnTo>
                    <a:pt x="71" y="0"/>
                  </a:lnTo>
                  <a:lnTo>
                    <a:pt x="71" y="2"/>
                  </a:lnTo>
                  <a:lnTo>
                    <a:pt x="71" y="4"/>
                  </a:lnTo>
                  <a:lnTo>
                    <a:pt x="69" y="4"/>
                  </a:lnTo>
                  <a:lnTo>
                    <a:pt x="71" y="4"/>
                  </a:lnTo>
                  <a:lnTo>
                    <a:pt x="71" y="2"/>
                  </a:lnTo>
                  <a:lnTo>
                    <a:pt x="69" y="2"/>
                  </a:lnTo>
                  <a:lnTo>
                    <a:pt x="69" y="4"/>
                  </a:lnTo>
                  <a:lnTo>
                    <a:pt x="67" y="4"/>
                  </a:lnTo>
                  <a:lnTo>
                    <a:pt x="69" y="4"/>
                  </a:lnTo>
                  <a:lnTo>
                    <a:pt x="69" y="6"/>
                  </a:lnTo>
                  <a:lnTo>
                    <a:pt x="69" y="4"/>
                  </a:lnTo>
                  <a:lnTo>
                    <a:pt x="71" y="4"/>
                  </a:lnTo>
                  <a:lnTo>
                    <a:pt x="71" y="8"/>
                  </a:lnTo>
                  <a:lnTo>
                    <a:pt x="71" y="12"/>
                  </a:lnTo>
                  <a:lnTo>
                    <a:pt x="71" y="14"/>
                  </a:lnTo>
                  <a:lnTo>
                    <a:pt x="69" y="15"/>
                  </a:lnTo>
                  <a:lnTo>
                    <a:pt x="69" y="17"/>
                  </a:lnTo>
                  <a:lnTo>
                    <a:pt x="67" y="17"/>
                  </a:lnTo>
                  <a:lnTo>
                    <a:pt x="67" y="19"/>
                  </a:lnTo>
                  <a:lnTo>
                    <a:pt x="67" y="21"/>
                  </a:lnTo>
                  <a:lnTo>
                    <a:pt x="67" y="23"/>
                  </a:lnTo>
                  <a:lnTo>
                    <a:pt x="67" y="25"/>
                  </a:lnTo>
                  <a:lnTo>
                    <a:pt x="65" y="27"/>
                  </a:lnTo>
                  <a:lnTo>
                    <a:pt x="65" y="29"/>
                  </a:lnTo>
                  <a:lnTo>
                    <a:pt x="67" y="33"/>
                  </a:lnTo>
                  <a:lnTo>
                    <a:pt x="67" y="35"/>
                  </a:lnTo>
                  <a:lnTo>
                    <a:pt x="67" y="39"/>
                  </a:lnTo>
                  <a:lnTo>
                    <a:pt x="67" y="40"/>
                  </a:lnTo>
                  <a:lnTo>
                    <a:pt x="67" y="42"/>
                  </a:lnTo>
                  <a:lnTo>
                    <a:pt x="67" y="44"/>
                  </a:lnTo>
                  <a:lnTo>
                    <a:pt x="65" y="44"/>
                  </a:lnTo>
                  <a:lnTo>
                    <a:pt x="65" y="42"/>
                  </a:lnTo>
                  <a:lnTo>
                    <a:pt x="65" y="40"/>
                  </a:lnTo>
                  <a:lnTo>
                    <a:pt x="65" y="39"/>
                  </a:lnTo>
                  <a:lnTo>
                    <a:pt x="65" y="37"/>
                  </a:lnTo>
                  <a:lnTo>
                    <a:pt x="67" y="37"/>
                  </a:lnTo>
                  <a:lnTo>
                    <a:pt x="65" y="37"/>
                  </a:lnTo>
                  <a:lnTo>
                    <a:pt x="65" y="39"/>
                  </a:lnTo>
                  <a:lnTo>
                    <a:pt x="65" y="40"/>
                  </a:lnTo>
                  <a:lnTo>
                    <a:pt x="63" y="40"/>
                  </a:lnTo>
                  <a:lnTo>
                    <a:pt x="63" y="42"/>
                  </a:lnTo>
                  <a:lnTo>
                    <a:pt x="63" y="44"/>
                  </a:lnTo>
                  <a:lnTo>
                    <a:pt x="65" y="44"/>
                  </a:lnTo>
                  <a:lnTo>
                    <a:pt x="63" y="46"/>
                  </a:lnTo>
                  <a:lnTo>
                    <a:pt x="63" y="48"/>
                  </a:lnTo>
                  <a:lnTo>
                    <a:pt x="63" y="50"/>
                  </a:lnTo>
                  <a:lnTo>
                    <a:pt x="63" y="48"/>
                  </a:lnTo>
                  <a:lnTo>
                    <a:pt x="63" y="46"/>
                  </a:lnTo>
                  <a:lnTo>
                    <a:pt x="63" y="48"/>
                  </a:lnTo>
                  <a:lnTo>
                    <a:pt x="63" y="46"/>
                  </a:lnTo>
                  <a:lnTo>
                    <a:pt x="63" y="48"/>
                  </a:lnTo>
                  <a:lnTo>
                    <a:pt x="61" y="48"/>
                  </a:lnTo>
                  <a:lnTo>
                    <a:pt x="63" y="48"/>
                  </a:lnTo>
                  <a:lnTo>
                    <a:pt x="63" y="50"/>
                  </a:lnTo>
                  <a:lnTo>
                    <a:pt x="61" y="52"/>
                  </a:lnTo>
                  <a:lnTo>
                    <a:pt x="63" y="52"/>
                  </a:lnTo>
                  <a:lnTo>
                    <a:pt x="63" y="54"/>
                  </a:lnTo>
                  <a:lnTo>
                    <a:pt x="63" y="52"/>
                  </a:lnTo>
                  <a:lnTo>
                    <a:pt x="65" y="56"/>
                  </a:lnTo>
                  <a:lnTo>
                    <a:pt x="63" y="56"/>
                  </a:lnTo>
                  <a:lnTo>
                    <a:pt x="63" y="58"/>
                  </a:lnTo>
                  <a:lnTo>
                    <a:pt x="61" y="60"/>
                  </a:lnTo>
                  <a:lnTo>
                    <a:pt x="61" y="62"/>
                  </a:lnTo>
                  <a:lnTo>
                    <a:pt x="61" y="63"/>
                  </a:lnTo>
                  <a:lnTo>
                    <a:pt x="61" y="65"/>
                  </a:lnTo>
                  <a:lnTo>
                    <a:pt x="63" y="65"/>
                  </a:lnTo>
                  <a:lnTo>
                    <a:pt x="63" y="67"/>
                  </a:lnTo>
                  <a:lnTo>
                    <a:pt x="65" y="67"/>
                  </a:lnTo>
                  <a:lnTo>
                    <a:pt x="63" y="67"/>
                  </a:lnTo>
                  <a:lnTo>
                    <a:pt x="65" y="69"/>
                  </a:lnTo>
                  <a:lnTo>
                    <a:pt x="63" y="69"/>
                  </a:lnTo>
                  <a:lnTo>
                    <a:pt x="61" y="69"/>
                  </a:lnTo>
                  <a:lnTo>
                    <a:pt x="61" y="71"/>
                  </a:lnTo>
                  <a:lnTo>
                    <a:pt x="59" y="71"/>
                  </a:lnTo>
                  <a:lnTo>
                    <a:pt x="59" y="69"/>
                  </a:lnTo>
                  <a:lnTo>
                    <a:pt x="57" y="69"/>
                  </a:lnTo>
                  <a:lnTo>
                    <a:pt x="55" y="69"/>
                  </a:lnTo>
                  <a:lnTo>
                    <a:pt x="55" y="67"/>
                  </a:lnTo>
                  <a:lnTo>
                    <a:pt x="53" y="67"/>
                  </a:lnTo>
                  <a:lnTo>
                    <a:pt x="53" y="65"/>
                  </a:lnTo>
                  <a:lnTo>
                    <a:pt x="52" y="67"/>
                  </a:lnTo>
                  <a:lnTo>
                    <a:pt x="52" y="65"/>
                  </a:lnTo>
                  <a:lnTo>
                    <a:pt x="50" y="65"/>
                  </a:lnTo>
                  <a:lnTo>
                    <a:pt x="48" y="65"/>
                  </a:lnTo>
                  <a:lnTo>
                    <a:pt x="46" y="65"/>
                  </a:lnTo>
                  <a:lnTo>
                    <a:pt x="44" y="67"/>
                  </a:lnTo>
                  <a:lnTo>
                    <a:pt x="42" y="65"/>
                  </a:lnTo>
                  <a:lnTo>
                    <a:pt x="38" y="65"/>
                  </a:lnTo>
                  <a:lnTo>
                    <a:pt x="36" y="63"/>
                  </a:lnTo>
                  <a:lnTo>
                    <a:pt x="34" y="63"/>
                  </a:lnTo>
                  <a:lnTo>
                    <a:pt x="32" y="63"/>
                  </a:lnTo>
                  <a:lnTo>
                    <a:pt x="32" y="65"/>
                  </a:lnTo>
                  <a:lnTo>
                    <a:pt x="30" y="63"/>
                  </a:lnTo>
                  <a:lnTo>
                    <a:pt x="28" y="62"/>
                  </a:lnTo>
                  <a:lnTo>
                    <a:pt x="27" y="62"/>
                  </a:lnTo>
                  <a:lnTo>
                    <a:pt x="27" y="60"/>
                  </a:lnTo>
                  <a:lnTo>
                    <a:pt x="25" y="60"/>
                  </a:lnTo>
                  <a:lnTo>
                    <a:pt x="25" y="58"/>
                  </a:lnTo>
                  <a:lnTo>
                    <a:pt x="23" y="58"/>
                  </a:lnTo>
                  <a:lnTo>
                    <a:pt x="23" y="56"/>
                  </a:lnTo>
                  <a:lnTo>
                    <a:pt x="21" y="56"/>
                  </a:lnTo>
                  <a:lnTo>
                    <a:pt x="19" y="54"/>
                  </a:lnTo>
                  <a:lnTo>
                    <a:pt x="19" y="52"/>
                  </a:lnTo>
                  <a:lnTo>
                    <a:pt x="17" y="52"/>
                  </a:lnTo>
                  <a:lnTo>
                    <a:pt x="17" y="50"/>
                  </a:lnTo>
                  <a:lnTo>
                    <a:pt x="15" y="50"/>
                  </a:lnTo>
                  <a:lnTo>
                    <a:pt x="15" y="48"/>
                  </a:lnTo>
                  <a:lnTo>
                    <a:pt x="15" y="46"/>
                  </a:lnTo>
                  <a:lnTo>
                    <a:pt x="11" y="44"/>
                  </a:lnTo>
                  <a:lnTo>
                    <a:pt x="9" y="44"/>
                  </a:lnTo>
                  <a:lnTo>
                    <a:pt x="9" y="42"/>
                  </a:lnTo>
                  <a:lnTo>
                    <a:pt x="7" y="42"/>
                  </a:lnTo>
                  <a:lnTo>
                    <a:pt x="9" y="42"/>
                  </a:lnTo>
                  <a:lnTo>
                    <a:pt x="7" y="40"/>
                  </a:lnTo>
                  <a:lnTo>
                    <a:pt x="7" y="42"/>
                  </a:lnTo>
                  <a:lnTo>
                    <a:pt x="7" y="40"/>
                  </a:lnTo>
                  <a:lnTo>
                    <a:pt x="5" y="40"/>
                  </a:lnTo>
                  <a:lnTo>
                    <a:pt x="5" y="39"/>
                  </a:lnTo>
                  <a:lnTo>
                    <a:pt x="5" y="40"/>
                  </a:lnTo>
                  <a:lnTo>
                    <a:pt x="4" y="39"/>
                  </a:lnTo>
                  <a:lnTo>
                    <a:pt x="4" y="37"/>
                  </a:lnTo>
                  <a:lnTo>
                    <a:pt x="2" y="37"/>
                  </a:lnTo>
                  <a:lnTo>
                    <a:pt x="0" y="35"/>
                  </a:lnTo>
                  <a:lnTo>
                    <a:pt x="2" y="33"/>
                  </a:lnTo>
                  <a:lnTo>
                    <a:pt x="4" y="33"/>
                  </a:lnTo>
                  <a:lnTo>
                    <a:pt x="4" y="35"/>
                  </a:lnTo>
                  <a:lnTo>
                    <a:pt x="5" y="35"/>
                  </a:lnTo>
                  <a:lnTo>
                    <a:pt x="9" y="33"/>
                  </a:lnTo>
                  <a:lnTo>
                    <a:pt x="9" y="35"/>
                  </a:lnTo>
                  <a:lnTo>
                    <a:pt x="11" y="35"/>
                  </a:lnTo>
                  <a:lnTo>
                    <a:pt x="11" y="33"/>
                  </a:lnTo>
                  <a:lnTo>
                    <a:pt x="13" y="33"/>
                  </a:lnTo>
                  <a:lnTo>
                    <a:pt x="11" y="33"/>
                  </a:lnTo>
                  <a:lnTo>
                    <a:pt x="11" y="31"/>
                  </a:lnTo>
                  <a:lnTo>
                    <a:pt x="13" y="29"/>
                  </a:lnTo>
                  <a:lnTo>
                    <a:pt x="15" y="29"/>
                  </a:lnTo>
                  <a:lnTo>
                    <a:pt x="15" y="27"/>
                  </a:lnTo>
                  <a:lnTo>
                    <a:pt x="15" y="25"/>
                  </a:lnTo>
                  <a:lnTo>
                    <a:pt x="15" y="23"/>
                  </a:lnTo>
                  <a:lnTo>
                    <a:pt x="15" y="21"/>
                  </a:lnTo>
                  <a:lnTo>
                    <a:pt x="17" y="21"/>
                  </a:lnTo>
                  <a:lnTo>
                    <a:pt x="19" y="21"/>
                  </a:lnTo>
                  <a:lnTo>
                    <a:pt x="21" y="21"/>
                  </a:lnTo>
                  <a:lnTo>
                    <a:pt x="23" y="21"/>
                  </a:lnTo>
                  <a:lnTo>
                    <a:pt x="23" y="19"/>
                  </a:lnTo>
                  <a:lnTo>
                    <a:pt x="25" y="17"/>
                  </a:lnTo>
                  <a:lnTo>
                    <a:pt x="25" y="15"/>
                  </a:lnTo>
                  <a:lnTo>
                    <a:pt x="27" y="15"/>
                  </a:lnTo>
                  <a:lnTo>
                    <a:pt x="27" y="17"/>
                  </a:lnTo>
                  <a:lnTo>
                    <a:pt x="28" y="19"/>
                  </a:lnTo>
                  <a:lnTo>
                    <a:pt x="30" y="19"/>
                  </a:lnTo>
                  <a:lnTo>
                    <a:pt x="30" y="17"/>
                  </a:lnTo>
                  <a:lnTo>
                    <a:pt x="32" y="17"/>
                  </a:lnTo>
                  <a:lnTo>
                    <a:pt x="34" y="15"/>
                  </a:lnTo>
                  <a:lnTo>
                    <a:pt x="36" y="15"/>
                  </a:lnTo>
                  <a:lnTo>
                    <a:pt x="36" y="14"/>
                  </a:lnTo>
                  <a:lnTo>
                    <a:pt x="38" y="14"/>
                  </a:lnTo>
                  <a:lnTo>
                    <a:pt x="38" y="12"/>
                  </a:lnTo>
                  <a:lnTo>
                    <a:pt x="40" y="12"/>
                  </a:lnTo>
                  <a:lnTo>
                    <a:pt x="40" y="10"/>
                  </a:lnTo>
                  <a:lnTo>
                    <a:pt x="40" y="8"/>
                  </a:lnTo>
                  <a:lnTo>
                    <a:pt x="42" y="8"/>
                  </a:lnTo>
                  <a:lnTo>
                    <a:pt x="42" y="6"/>
                  </a:lnTo>
                  <a:lnTo>
                    <a:pt x="42" y="4"/>
                  </a:lnTo>
                  <a:lnTo>
                    <a:pt x="44" y="4"/>
                  </a:lnTo>
                  <a:lnTo>
                    <a:pt x="46" y="4"/>
                  </a:lnTo>
                  <a:lnTo>
                    <a:pt x="48" y="4"/>
                  </a:lnTo>
                  <a:lnTo>
                    <a:pt x="48" y="6"/>
                  </a:lnTo>
                  <a:lnTo>
                    <a:pt x="50" y="6"/>
                  </a:lnTo>
                  <a:lnTo>
                    <a:pt x="52" y="6"/>
                  </a:lnTo>
                  <a:lnTo>
                    <a:pt x="52" y="8"/>
                  </a:lnTo>
                  <a:lnTo>
                    <a:pt x="52" y="6"/>
                  </a:lnTo>
                  <a:lnTo>
                    <a:pt x="53" y="6"/>
                  </a:lnTo>
                  <a:lnTo>
                    <a:pt x="55" y="6"/>
                  </a:lnTo>
                  <a:lnTo>
                    <a:pt x="53" y="4"/>
                  </a:lnTo>
                  <a:lnTo>
                    <a:pt x="55" y="4"/>
                  </a:lnTo>
                  <a:lnTo>
                    <a:pt x="55" y="6"/>
                  </a:lnTo>
                  <a:lnTo>
                    <a:pt x="57" y="6"/>
                  </a:lnTo>
                  <a:lnTo>
                    <a:pt x="57" y="4"/>
                  </a:lnTo>
                  <a:lnTo>
                    <a:pt x="59" y="4"/>
                  </a:lnTo>
                  <a:lnTo>
                    <a:pt x="61" y="4"/>
                  </a:lnTo>
                  <a:lnTo>
                    <a:pt x="63" y="4"/>
                  </a:lnTo>
                  <a:lnTo>
                    <a:pt x="63" y="2"/>
                  </a:lnTo>
                  <a:lnTo>
                    <a:pt x="65" y="2"/>
                  </a:lnTo>
                  <a:lnTo>
                    <a:pt x="67" y="2"/>
                  </a:lnTo>
                  <a:lnTo>
                    <a:pt x="65" y="2"/>
                  </a:lnTo>
                  <a:lnTo>
                    <a:pt x="67" y="2"/>
                  </a:lnTo>
                  <a:lnTo>
                    <a:pt x="67" y="0"/>
                  </a:lnTo>
                  <a:lnTo>
                    <a:pt x="67" y="2"/>
                  </a:lnTo>
                  <a:lnTo>
                    <a:pt x="67" y="0"/>
                  </a:lnTo>
                  <a:lnTo>
                    <a:pt x="69"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3" name="Freeform 172"/>
            <p:cNvSpPr>
              <a:spLocks/>
            </p:cNvSpPr>
            <p:nvPr/>
          </p:nvSpPr>
          <p:spPr bwMode="auto">
            <a:xfrm>
              <a:off x="735013" y="5319713"/>
              <a:ext cx="6350" cy="6350"/>
            </a:xfrm>
            <a:custGeom>
              <a:avLst/>
              <a:gdLst>
                <a:gd name="T0" fmla="*/ 2 w 4"/>
                <a:gd name="T1" fmla="*/ 2 h 4"/>
                <a:gd name="T2" fmla="*/ 2 w 4"/>
                <a:gd name="T3" fmla="*/ 4 h 4"/>
                <a:gd name="T4" fmla="*/ 2 w 4"/>
                <a:gd name="T5" fmla="*/ 4 h 4"/>
                <a:gd name="T6" fmla="*/ 2 w 4"/>
                <a:gd name="T7" fmla="*/ 4 h 4"/>
                <a:gd name="T8" fmla="*/ 2 w 4"/>
                <a:gd name="T9" fmla="*/ 4 h 4"/>
                <a:gd name="T10" fmla="*/ 2 w 4"/>
                <a:gd name="T11" fmla="*/ 4 h 4"/>
                <a:gd name="T12" fmla="*/ 2 w 4"/>
                <a:gd name="T13" fmla="*/ 4 h 4"/>
                <a:gd name="T14" fmla="*/ 2 w 4"/>
                <a:gd name="T15" fmla="*/ 4 h 4"/>
                <a:gd name="T16" fmla="*/ 2 w 4"/>
                <a:gd name="T17" fmla="*/ 4 h 4"/>
                <a:gd name="T18" fmla="*/ 2 w 4"/>
                <a:gd name="T19" fmla="*/ 4 h 4"/>
                <a:gd name="T20" fmla="*/ 2 w 4"/>
                <a:gd name="T21" fmla="*/ 4 h 4"/>
                <a:gd name="T22" fmla="*/ 2 w 4"/>
                <a:gd name="T23" fmla="*/ 4 h 4"/>
                <a:gd name="T24" fmla="*/ 2 w 4"/>
                <a:gd name="T25" fmla="*/ 2 h 4"/>
                <a:gd name="T26" fmla="*/ 2 w 4"/>
                <a:gd name="T27" fmla="*/ 2 h 4"/>
                <a:gd name="T28" fmla="*/ 2 w 4"/>
                <a:gd name="T29" fmla="*/ 2 h 4"/>
                <a:gd name="T30" fmla="*/ 0 w 4"/>
                <a:gd name="T31" fmla="*/ 2 h 4"/>
                <a:gd name="T32" fmla="*/ 0 w 4"/>
                <a:gd name="T33" fmla="*/ 2 h 4"/>
                <a:gd name="T34" fmla="*/ 2 w 4"/>
                <a:gd name="T35" fmla="*/ 2 h 4"/>
                <a:gd name="T36" fmla="*/ 2 w 4"/>
                <a:gd name="T37" fmla="*/ 2 h 4"/>
                <a:gd name="T38" fmla="*/ 2 w 4"/>
                <a:gd name="T39" fmla="*/ 2 h 4"/>
                <a:gd name="T40" fmla="*/ 2 w 4"/>
                <a:gd name="T41" fmla="*/ 2 h 4"/>
                <a:gd name="T42" fmla="*/ 2 w 4"/>
                <a:gd name="T43" fmla="*/ 2 h 4"/>
                <a:gd name="T44" fmla="*/ 2 w 4"/>
                <a:gd name="T45" fmla="*/ 2 h 4"/>
                <a:gd name="T46" fmla="*/ 2 w 4"/>
                <a:gd name="T47" fmla="*/ 2 h 4"/>
                <a:gd name="T48" fmla="*/ 2 w 4"/>
                <a:gd name="T49" fmla="*/ 2 h 4"/>
                <a:gd name="T50" fmla="*/ 2 w 4"/>
                <a:gd name="T51" fmla="*/ 0 h 4"/>
                <a:gd name="T52" fmla="*/ 2 w 4"/>
                <a:gd name="T53" fmla="*/ 0 h 4"/>
                <a:gd name="T54" fmla="*/ 2 w 4"/>
                <a:gd name="T55" fmla="*/ 0 h 4"/>
                <a:gd name="T56" fmla="*/ 2 w 4"/>
                <a:gd name="T57" fmla="*/ 0 h 4"/>
                <a:gd name="T58" fmla="*/ 2 w 4"/>
                <a:gd name="T59" fmla="*/ 0 h 4"/>
                <a:gd name="T60" fmla="*/ 2 w 4"/>
                <a:gd name="T61" fmla="*/ 0 h 4"/>
                <a:gd name="T62" fmla="*/ 4 w 4"/>
                <a:gd name="T63" fmla="*/ 2 h 4"/>
                <a:gd name="T64" fmla="*/ 4 w 4"/>
                <a:gd name="T65" fmla="*/ 2 h 4"/>
                <a:gd name="T66" fmla="*/ 4 w 4"/>
                <a:gd name="T67" fmla="*/ 2 h 4"/>
                <a:gd name="T68" fmla="*/ 4 w 4"/>
                <a:gd name="T69" fmla="*/ 2 h 4"/>
                <a:gd name="T70" fmla="*/ 2 w 4"/>
                <a:gd name="T7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 h="4">
                  <a:moveTo>
                    <a:pt x="2" y="2"/>
                  </a:moveTo>
                  <a:lnTo>
                    <a:pt x="2" y="4"/>
                  </a:lnTo>
                  <a:lnTo>
                    <a:pt x="2" y="4"/>
                  </a:lnTo>
                  <a:lnTo>
                    <a:pt x="2" y="4"/>
                  </a:lnTo>
                  <a:lnTo>
                    <a:pt x="2" y="4"/>
                  </a:lnTo>
                  <a:lnTo>
                    <a:pt x="2" y="4"/>
                  </a:lnTo>
                  <a:lnTo>
                    <a:pt x="2" y="4"/>
                  </a:lnTo>
                  <a:lnTo>
                    <a:pt x="2" y="4"/>
                  </a:lnTo>
                  <a:lnTo>
                    <a:pt x="2" y="4"/>
                  </a:lnTo>
                  <a:lnTo>
                    <a:pt x="2" y="4"/>
                  </a:lnTo>
                  <a:lnTo>
                    <a:pt x="2" y="4"/>
                  </a:lnTo>
                  <a:lnTo>
                    <a:pt x="2" y="4"/>
                  </a:lnTo>
                  <a:lnTo>
                    <a:pt x="2" y="2"/>
                  </a:lnTo>
                  <a:lnTo>
                    <a:pt x="2" y="2"/>
                  </a:lnTo>
                  <a:lnTo>
                    <a:pt x="2" y="2"/>
                  </a:lnTo>
                  <a:lnTo>
                    <a:pt x="0" y="2"/>
                  </a:lnTo>
                  <a:lnTo>
                    <a:pt x="0" y="2"/>
                  </a:lnTo>
                  <a:lnTo>
                    <a:pt x="2" y="2"/>
                  </a:lnTo>
                  <a:lnTo>
                    <a:pt x="2" y="2"/>
                  </a:lnTo>
                  <a:lnTo>
                    <a:pt x="2" y="2"/>
                  </a:lnTo>
                  <a:lnTo>
                    <a:pt x="2" y="2"/>
                  </a:lnTo>
                  <a:lnTo>
                    <a:pt x="2" y="2"/>
                  </a:lnTo>
                  <a:lnTo>
                    <a:pt x="2" y="2"/>
                  </a:lnTo>
                  <a:lnTo>
                    <a:pt x="2" y="2"/>
                  </a:lnTo>
                  <a:lnTo>
                    <a:pt x="2" y="2"/>
                  </a:lnTo>
                  <a:lnTo>
                    <a:pt x="2" y="0"/>
                  </a:lnTo>
                  <a:lnTo>
                    <a:pt x="2" y="0"/>
                  </a:lnTo>
                  <a:lnTo>
                    <a:pt x="2" y="0"/>
                  </a:lnTo>
                  <a:lnTo>
                    <a:pt x="2" y="0"/>
                  </a:lnTo>
                  <a:lnTo>
                    <a:pt x="2" y="0"/>
                  </a:lnTo>
                  <a:lnTo>
                    <a:pt x="2" y="0"/>
                  </a:lnTo>
                  <a:lnTo>
                    <a:pt x="4" y="2"/>
                  </a:lnTo>
                  <a:lnTo>
                    <a:pt x="4" y="2"/>
                  </a:lnTo>
                  <a:lnTo>
                    <a:pt x="4" y="2"/>
                  </a:lnTo>
                  <a:lnTo>
                    <a:pt x="4" y="2"/>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4" name="Freeform 173"/>
            <p:cNvSpPr>
              <a:spLocks noEditPoints="1"/>
            </p:cNvSpPr>
            <p:nvPr/>
          </p:nvSpPr>
          <p:spPr bwMode="auto">
            <a:xfrm>
              <a:off x="3302000" y="3222625"/>
              <a:ext cx="1911350" cy="1304925"/>
            </a:xfrm>
            <a:custGeom>
              <a:avLst/>
              <a:gdLst>
                <a:gd name="T0" fmla="*/ 0 w 1204"/>
                <a:gd name="T1" fmla="*/ 816 h 822"/>
                <a:gd name="T2" fmla="*/ 2 w 1204"/>
                <a:gd name="T3" fmla="*/ 820 h 822"/>
                <a:gd name="T4" fmla="*/ 82 w 1204"/>
                <a:gd name="T5" fmla="*/ 730 h 822"/>
                <a:gd name="T6" fmla="*/ 1152 w 1204"/>
                <a:gd name="T7" fmla="*/ 58 h 822"/>
                <a:gd name="T8" fmla="*/ 1152 w 1204"/>
                <a:gd name="T9" fmla="*/ 62 h 822"/>
                <a:gd name="T10" fmla="*/ 1144 w 1204"/>
                <a:gd name="T11" fmla="*/ 62 h 822"/>
                <a:gd name="T12" fmla="*/ 1146 w 1204"/>
                <a:gd name="T13" fmla="*/ 58 h 822"/>
                <a:gd name="T14" fmla="*/ 1152 w 1204"/>
                <a:gd name="T15" fmla="*/ 52 h 822"/>
                <a:gd name="T16" fmla="*/ 1146 w 1204"/>
                <a:gd name="T17" fmla="*/ 48 h 822"/>
                <a:gd name="T18" fmla="*/ 1181 w 1204"/>
                <a:gd name="T19" fmla="*/ 27 h 822"/>
                <a:gd name="T20" fmla="*/ 1177 w 1204"/>
                <a:gd name="T21" fmla="*/ 35 h 822"/>
                <a:gd name="T22" fmla="*/ 1169 w 1204"/>
                <a:gd name="T23" fmla="*/ 33 h 822"/>
                <a:gd name="T24" fmla="*/ 1175 w 1204"/>
                <a:gd name="T25" fmla="*/ 27 h 822"/>
                <a:gd name="T26" fmla="*/ 1181 w 1204"/>
                <a:gd name="T27" fmla="*/ 27 h 822"/>
                <a:gd name="T28" fmla="*/ 1163 w 1204"/>
                <a:gd name="T29" fmla="*/ 16 h 822"/>
                <a:gd name="T30" fmla="*/ 1165 w 1204"/>
                <a:gd name="T31" fmla="*/ 14 h 822"/>
                <a:gd name="T32" fmla="*/ 1169 w 1204"/>
                <a:gd name="T33" fmla="*/ 8 h 822"/>
                <a:gd name="T34" fmla="*/ 1173 w 1204"/>
                <a:gd name="T35" fmla="*/ 6 h 822"/>
                <a:gd name="T36" fmla="*/ 1198 w 1204"/>
                <a:gd name="T37" fmla="*/ 4 h 822"/>
                <a:gd name="T38" fmla="*/ 1200 w 1204"/>
                <a:gd name="T39" fmla="*/ 8 h 822"/>
                <a:gd name="T40" fmla="*/ 1202 w 1204"/>
                <a:gd name="T41" fmla="*/ 14 h 822"/>
                <a:gd name="T42" fmla="*/ 1200 w 1204"/>
                <a:gd name="T43" fmla="*/ 22 h 822"/>
                <a:gd name="T44" fmla="*/ 1194 w 1204"/>
                <a:gd name="T45" fmla="*/ 27 h 822"/>
                <a:gd name="T46" fmla="*/ 1196 w 1204"/>
                <a:gd name="T47" fmla="*/ 31 h 822"/>
                <a:gd name="T48" fmla="*/ 1200 w 1204"/>
                <a:gd name="T49" fmla="*/ 37 h 822"/>
                <a:gd name="T50" fmla="*/ 1194 w 1204"/>
                <a:gd name="T51" fmla="*/ 41 h 822"/>
                <a:gd name="T52" fmla="*/ 1192 w 1204"/>
                <a:gd name="T53" fmla="*/ 47 h 822"/>
                <a:gd name="T54" fmla="*/ 1185 w 1204"/>
                <a:gd name="T55" fmla="*/ 45 h 822"/>
                <a:gd name="T56" fmla="*/ 1185 w 1204"/>
                <a:gd name="T57" fmla="*/ 50 h 822"/>
                <a:gd name="T58" fmla="*/ 1186 w 1204"/>
                <a:gd name="T59" fmla="*/ 60 h 822"/>
                <a:gd name="T60" fmla="*/ 1183 w 1204"/>
                <a:gd name="T61" fmla="*/ 66 h 822"/>
                <a:gd name="T62" fmla="*/ 1183 w 1204"/>
                <a:gd name="T63" fmla="*/ 70 h 822"/>
                <a:gd name="T64" fmla="*/ 1185 w 1204"/>
                <a:gd name="T65" fmla="*/ 73 h 822"/>
                <a:gd name="T66" fmla="*/ 1179 w 1204"/>
                <a:gd name="T67" fmla="*/ 73 h 822"/>
                <a:gd name="T68" fmla="*/ 1181 w 1204"/>
                <a:gd name="T69" fmla="*/ 68 h 822"/>
                <a:gd name="T70" fmla="*/ 1177 w 1204"/>
                <a:gd name="T71" fmla="*/ 60 h 822"/>
                <a:gd name="T72" fmla="*/ 1171 w 1204"/>
                <a:gd name="T73" fmla="*/ 60 h 822"/>
                <a:gd name="T74" fmla="*/ 1167 w 1204"/>
                <a:gd name="T75" fmla="*/ 58 h 822"/>
                <a:gd name="T76" fmla="*/ 1165 w 1204"/>
                <a:gd name="T77" fmla="*/ 56 h 822"/>
                <a:gd name="T78" fmla="*/ 1160 w 1204"/>
                <a:gd name="T79" fmla="*/ 56 h 822"/>
                <a:gd name="T80" fmla="*/ 1152 w 1204"/>
                <a:gd name="T81" fmla="*/ 56 h 822"/>
                <a:gd name="T82" fmla="*/ 1144 w 1204"/>
                <a:gd name="T83" fmla="*/ 56 h 822"/>
                <a:gd name="T84" fmla="*/ 1150 w 1204"/>
                <a:gd name="T85" fmla="*/ 52 h 822"/>
                <a:gd name="T86" fmla="*/ 1156 w 1204"/>
                <a:gd name="T87" fmla="*/ 54 h 822"/>
                <a:gd name="T88" fmla="*/ 1154 w 1204"/>
                <a:gd name="T89" fmla="*/ 52 h 822"/>
                <a:gd name="T90" fmla="*/ 1150 w 1204"/>
                <a:gd name="T91" fmla="*/ 47 h 822"/>
                <a:gd name="T92" fmla="*/ 1154 w 1204"/>
                <a:gd name="T93" fmla="*/ 43 h 822"/>
                <a:gd name="T94" fmla="*/ 1162 w 1204"/>
                <a:gd name="T95" fmla="*/ 29 h 822"/>
                <a:gd name="T96" fmla="*/ 1163 w 1204"/>
                <a:gd name="T97" fmla="*/ 18 h 822"/>
                <a:gd name="T98" fmla="*/ 1175 w 1204"/>
                <a:gd name="T99" fmla="*/ 12 h 822"/>
                <a:gd name="T100" fmla="*/ 1183 w 1204"/>
                <a:gd name="T101" fmla="*/ 6 h 822"/>
                <a:gd name="T102" fmla="*/ 1188 w 1204"/>
                <a:gd name="T103" fmla="*/ 4 h 822"/>
                <a:gd name="T104" fmla="*/ 1169 w 1204"/>
                <a:gd name="T105" fmla="*/ 20 h 822"/>
                <a:gd name="T106" fmla="*/ 1173 w 1204"/>
                <a:gd name="T107" fmla="*/ 23 h 822"/>
                <a:gd name="T108" fmla="*/ 1169 w 1204"/>
                <a:gd name="T109" fmla="*/ 29 h 822"/>
                <a:gd name="T110" fmla="*/ 1171 w 1204"/>
                <a:gd name="T111" fmla="*/ 35 h 822"/>
                <a:gd name="T112" fmla="*/ 1179 w 1204"/>
                <a:gd name="T113" fmla="*/ 33 h 822"/>
                <a:gd name="T114" fmla="*/ 1183 w 1204"/>
                <a:gd name="T115" fmla="*/ 27 h 822"/>
                <a:gd name="T116" fmla="*/ 1177 w 1204"/>
                <a:gd name="T117" fmla="*/ 25 h 822"/>
                <a:gd name="T118" fmla="*/ 1177 w 1204"/>
                <a:gd name="T119" fmla="*/ 20 h 822"/>
                <a:gd name="T120" fmla="*/ 1173 w 1204"/>
                <a:gd name="T121" fmla="*/ 14 h 822"/>
                <a:gd name="T122" fmla="*/ 1179 w 1204"/>
                <a:gd name="T123" fmla="*/ 4 h 822"/>
                <a:gd name="T124" fmla="*/ 1186 w 1204"/>
                <a:gd name="T125" fmla="*/ 4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04" h="822">
                  <a:moveTo>
                    <a:pt x="2" y="822"/>
                  </a:moveTo>
                  <a:lnTo>
                    <a:pt x="2" y="820"/>
                  </a:lnTo>
                  <a:lnTo>
                    <a:pt x="2" y="818"/>
                  </a:lnTo>
                  <a:lnTo>
                    <a:pt x="0" y="818"/>
                  </a:lnTo>
                  <a:lnTo>
                    <a:pt x="0" y="816"/>
                  </a:lnTo>
                  <a:lnTo>
                    <a:pt x="0" y="818"/>
                  </a:lnTo>
                  <a:lnTo>
                    <a:pt x="2" y="818"/>
                  </a:lnTo>
                  <a:lnTo>
                    <a:pt x="4" y="818"/>
                  </a:lnTo>
                  <a:lnTo>
                    <a:pt x="4" y="820"/>
                  </a:lnTo>
                  <a:lnTo>
                    <a:pt x="2" y="820"/>
                  </a:lnTo>
                  <a:lnTo>
                    <a:pt x="2" y="822"/>
                  </a:lnTo>
                  <a:close/>
                  <a:moveTo>
                    <a:pt x="86" y="732"/>
                  </a:moveTo>
                  <a:lnTo>
                    <a:pt x="86" y="730"/>
                  </a:lnTo>
                  <a:lnTo>
                    <a:pt x="86" y="732"/>
                  </a:lnTo>
                  <a:close/>
                  <a:moveTo>
                    <a:pt x="82" y="730"/>
                  </a:moveTo>
                  <a:lnTo>
                    <a:pt x="82" y="728"/>
                  </a:lnTo>
                  <a:lnTo>
                    <a:pt x="82" y="730"/>
                  </a:lnTo>
                  <a:close/>
                  <a:moveTo>
                    <a:pt x="1148" y="58"/>
                  </a:moveTo>
                  <a:lnTo>
                    <a:pt x="1150" y="60"/>
                  </a:lnTo>
                  <a:lnTo>
                    <a:pt x="1152" y="58"/>
                  </a:lnTo>
                  <a:lnTo>
                    <a:pt x="1154" y="58"/>
                  </a:lnTo>
                  <a:lnTo>
                    <a:pt x="1156" y="58"/>
                  </a:lnTo>
                  <a:lnTo>
                    <a:pt x="1156" y="60"/>
                  </a:lnTo>
                  <a:lnTo>
                    <a:pt x="1154" y="60"/>
                  </a:lnTo>
                  <a:lnTo>
                    <a:pt x="1152" y="62"/>
                  </a:lnTo>
                  <a:lnTo>
                    <a:pt x="1150" y="62"/>
                  </a:lnTo>
                  <a:lnTo>
                    <a:pt x="1148" y="62"/>
                  </a:lnTo>
                  <a:lnTo>
                    <a:pt x="1146" y="60"/>
                  </a:lnTo>
                  <a:lnTo>
                    <a:pt x="1144" y="60"/>
                  </a:lnTo>
                  <a:lnTo>
                    <a:pt x="1144" y="62"/>
                  </a:lnTo>
                  <a:lnTo>
                    <a:pt x="1142" y="62"/>
                  </a:lnTo>
                  <a:lnTo>
                    <a:pt x="1142" y="60"/>
                  </a:lnTo>
                  <a:lnTo>
                    <a:pt x="1142" y="58"/>
                  </a:lnTo>
                  <a:lnTo>
                    <a:pt x="1144" y="58"/>
                  </a:lnTo>
                  <a:lnTo>
                    <a:pt x="1146" y="58"/>
                  </a:lnTo>
                  <a:lnTo>
                    <a:pt x="1148" y="58"/>
                  </a:lnTo>
                  <a:close/>
                  <a:moveTo>
                    <a:pt x="1152" y="50"/>
                  </a:moveTo>
                  <a:lnTo>
                    <a:pt x="1154" y="50"/>
                  </a:lnTo>
                  <a:lnTo>
                    <a:pt x="1154" y="52"/>
                  </a:lnTo>
                  <a:lnTo>
                    <a:pt x="1152" y="52"/>
                  </a:lnTo>
                  <a:lnTo>
                    <a:pt x="1150" y="52"/>
                  </a:lnTo>
                  <a:lnTo>
                    <a:pt x="1150" y="50"/>
                  </a:lnTo>
                  <a:lnTo>
                    <a:pt x="1148" y="50"/>
                  </a:lnTo>
                  <a:lnTo>
                    <a:pt x="1146" y="50"/>
                  </a:lnTo>
                  <a:lnTo>
                    <a:pt x="1146" y="48"/>
                  </a:lnTo>
                  <a:lnTo>
                    <a:pt x="1148" y="48"/>
                  </a:lnTo>
                  <a:lnTo>
                    <a:pt x="1150" y="48"/>
                  </a:lnTo>
                  <a:lnTo>
                    <a:pt x="1152" y="48"/>
                  </a:lnTo>
                  <a:lnTo>
                    <a:pt x="1152" y="50"/>
                  </a:lnTo>
                  <a:close/>
                  <a:moveTo>
                    <a:pt x="1181" y="27"/>
                  </a:moveTo>
                  <a:lnTo>
                    <a:pt x="1181" y="29"/>
                  </a:lnTo>
                  <a:lnTo>
                    <a:pt x="1181" y="31"/>
                  </a:lnTo>
                  <a:lnTo>
                    <a:pt x="1179" y="31"/>
                  </a:lnTo>
                  <a:lnTo>
                    <a:pt x="1177" y="33"/>
                  </a:lnTo>
                  <a:lnTo>
                    <a:pt x="1177" y="35"/>
                  </a:lnTo>
                  <a:lnTo>
                    <a:pt x="1175" y="35"/>
                  </a:lnTo>
                  <a:lnTo>
                    <a:pt x="1173" y="35"/>
                  </a:lnTo>
                  <a:lnTo>
                    <a:pt x="1173" y="33"/>
                  </a:lnTo>
                  <a:lnTo>
                    <a:pt x="1171" y="33"/>
                  </a:lnTo>
                  <a:lnTo>
                    <a:pt x="1169" y="33"/>
                  </a:lnTo>
                  <a:lnTo>
                    <a:pt x="1171" y="31"/>
                  </a:lnTo>
                  <a:lnTo>
                    <a:pt x="1173" y="31"/>
                  </a:lnTo>
                  <a:lnTo>
                    <a:pt x="1173" y="29"/>
                  </a:lnTo>
                  <a:lnTo>
                    <a:pt x="1175" y="29"/>
                  </a:lnTo>
                  <a:lnTo>
                    <a:pt x="1175" y="27"/>
                  </a:lnTo>
                  <a:lnTo>
                    <a:pt x="1177" y="27"/>
                  </a:lnTo>
                  <a:lnTo>
                    <a:pt x="1179" y="27"/>
                  </a:lnTo>
                  <a:lnTo>
                    <a:pt x="1179" y="25"/>
                  </a:lnTo>
                  <a:lnTo>
                    <a:pt x="1179" y="27"/>
                  </a:lnTo>
                  <a:lnTo>
                    <a:pt x="1181" y="27"/>
                  </a:lnTo>
                  <a:close/>
                  <a:moveTo>
                    <a:pt x="1165" y="14"/>
                  </a:moveTo>
                  <a:lnTo>
                    <a:pt x="1167" y="14"/>
                  </a:lnTo>
                  <a:lnTo>
                    <a:pt x="1165" y="14"/>
                  </a:lnTo>
                  <a:lnTo>
                    <a:pt x="1165" y="16"/>
                  </a:lnTo>
                  <a:lnTo>
                    <a:pt x="1163" y="16"/>
                  </a:lnTo>
                  <a:lnTo>
                    <a:pt x="1163" y="14"/>
                  </a:lnTo>
                  <a:lnTo>
                    <a:pt x="1165" y="12"/>
                  </a:lnTo>
                  <a:lnTo>
                    <a:pt x="1167" y="12"/>
                  </a:lnTo>
                  <a:lnTo>
                    <a:pt x="1167" y="14"/>
                  </a:lnTo>
                  <a:lnTo>
                    <a:pt x="1165" y="14"/>
                  </a:lnTo>
                  <a:close/>
                  <a:moveTo>
                    <a:pt x="1167" y="10"/>
                  </a:moveTo>
                  <a:lnTo>
                    <a:pt x="1165" y="10"/>
                  </a:lnTo>
                  <a:lnTo>
                    <a:pt x="1167" y="10"/>
                  </a:lnTo>
                  <a:lnTo>
                    <a:pt x="1167" y="8"/>
                  </a:lnTo>
                  <a:lnTo>
                    <a:pt x="1169" y="8"/>
                  </a:lnTo>
                  <a:lnTo>
                    <a:pt x="1167" y="10"/>
                  </a:lnTo>
                  <a:close/>
                  <a:moveTo>
                    <a:pt x="1175" y="6"/>
                  </a:moveTo>
                  <a:lnTo>
                    <a:pt x="1173" y="6"/>
                  </a:lnTo>
                  <a:lnTo>
                    <a:pt x="1171" y="6"/>
                  </a:lnTo>
                  <a:lnTo>
                    <a:pt x="1173" y="6"/>
                  </a:lnTo>
                  <a:lnTo>
                    <a:pt x="1175" y="4"/>
                  </a:lnTo>
                  <a:lnTo>
                    <a:pt x="1177" y="4"/>
                  </a:lnTo>
                  <a:lnTo>
                    <a:pt x="1175" y="4"/>
                  </a:lnTo>
                  <a:lnTo>
                    <a:pt x="1175" y="6"/>
                  </a:lnTo>
                  <a:close/>
                  <a:moveTo>
                    <a:pt x="1198" y="4"/>
                  </a:moveTo>
                  <a:lnTo>
                    <a:pt x="1198" y="6"/>
                  </a:lnTo>
                  <a:lnTo>
                    <a:pt x="1198" y="8"/>
                  </a:lnTo>
                  <a:lnTo>
                    <a:pt x="1200" y="8"/>
                  </a:lnTo>
                  <a:lnTo>
                    <a:pt x="1202" y="8"/>
                  </a:lnTo>
                  <a:lnTo>
                    <a:pt x="1200" y="8"/>
                  </a:lnTo>
                  <a:lnTo>
                    <a:pt x="1202" y="8"/>
                  </a:lnTo>
                  <a:lnTo>
                    <a:pt x="1202" y="10"/>
                  </a:lnTo>
                  <a:lnTo>
                    <a:pt x="1204" y="10"/>
                  </a:lnTo>
                  <a:lnTo>
                    <a:pt x="1202" y="12"/>
                  </a:lnTo>
                  <a:lnTo>
                    <a:pt x="1202" y="14"/>
                  </a:lnTo>
                  <a:lnTo>
                    <a:pt x="1202" y="16"/>
                  </a:lnTo>
                  <a:lnTo>
                    <a:pt x="1202" y="18"/>
                  </a:lnTo>
                  <a:lnTo>
                    <a:pt x="1202" y="20"/>
                  </a:lnTo>
                  <a:lnTo>
                    <a:pt x="1200" y="20"/>
                  </a:lnTo>
                  <a:lnTo>
                    <a:pt x="1200" y="22"/>
                  </a:lnTo>
                  <a:lnTo>
                    <a:pt x="1200" y="25"/>
                  </a:lnTo>
                  <a:lnTo>
                    <a:pt x="1198" y="25"/>
                  </a:lnTo>
                  <a:lnTo>
                    <a:pt x="1196" y="25"/>
                  </a:lnTo>
                  <a:lnTo>
                    <a:pt x="1194" y="25"/>
                  </a:lnTo>
                  <a:lnTo>
                    <a:pt x="1194" y="27"/>
                  </a:lnTo>
                  <a:lnTo>
                    <a:pt x="1196" y="27"/>
                  </a:lnTo>
                  <a:lnTo>
                    <a:pt x="1194" y="27"/>
                  </a:lnTo>
                  <a:lnTo>
                    <a:pt x="1194" y="29"/>
                  </a:lnTo>
                  <a:lnTo>
                    <a:pt x="1194" y="31"/>
                  </a:lnTo>
                  <a:lnTo>
                    <a:pt x="1196" y="31"/>
                  </a:lnTo>
                  <a:lnTo>
                    <a:pt x="1198" y="31"/>
                  </a:lnTo>
                  <a:lnTo>
                    <a:pt x="1200" y="31"/>
                  </a:lnTo>
                  <a:lnTo>
                    <a:pt x="1200" y="33"/>
                  </a:lnTo>
                  <a:lnTo>
                    <a:pt x="1200" y="35"/>
                  </a:lnTo>
                  <a:lnTo>
                    <a:pt x="1200" y="37"/>
                  </a:lnTo>
                  <a:lnTo>
                    <a:pt x="1198" y="37"/>
                  </a:lnTo>
                  <a:lnTo>
                    <a:pt x="1198" y="39"/>
                  </a:lnTo>
                  <a:lnTo>
                    <a:pt x="1196" y="39"/>
                  </a:lnTo>
                  <a:lnTo>
                    <a:pt x="1196" y="41"/>
                  </a:lnTo>
                  <a:lnTo>
                    <a:pt x="1194" y="41"/>
                  </a:lnTo>
                  <a:lnTo>
                    <a:pt x="1196" y="43"/>
                  </a:lnTo>
                  <a:lnTo>
                    <a:pt x="1196" y="45"/>
                  </a:lnTo>
                  <a:lnTo>
                    <a:pt x="1194" y="45"/>
                  </a:lnTo>
                  <a:lnTo>
                    <a:pt x="1192" y="45"/>
                  </a:lnTo>
                  <a:lnTo>
                    <a:pt x="1192" y="47"/>
                  </a:lnTo>
                  <a:lnTo>
                    <a:pt x="1190" y="47"/>
                  </a:lnTo>
                  <a:lnTo>
                    <a:pt x="1188" y="47"/>
                  </a:lnTo>
                  <a:lnTo>
                    <a:pt x="1186" y="47"/>
                  </a:lnTo>
                  <a:lnTo>
                    <a:pt x="1186" y="45"/>
                  </a:lnTo>
                  <a:lnTo>
                    <a:pt x="1185" y="45"/>
                  </a:lnTo>
                  <a:lnTo>
                    <a:pt x="1186" y="47"/>
                  </a:lnTo>
                  <a:lnTo>
                    <a:pt x="1185" y="47"/>
                  </a:lnTo>
                  <a:lnTo>
                    <a:pt x="1183" y="47"/>
                  </a:lnTo>
                  <a:lnTo>
                    <a:pt x="1183" y="48"/>
                  </a:lnTo>
                  <a:lnTo>
                    <a:pt x="1185" y="50"/>
                  </a:lnTo>
                  <a:lnTo>
                    <a:pt x="1185" y="52"/>
                  </a:lnTo>
                  <a:lnTo>
                    <a:pt x="1186" y="54"/>
                  </a:lnTo>
                  <a:lnTo>
                    <a:pt x="1186" y="56"/>
                  </a:lnTo>
                  <a:lnTo>
                    <a:pt x="1186" y="58"/>
                  </a:lnTo>
                  <a:lnTo>
                    <a:pt x="1186" y="60"/>
                  </a:lnTo>
                  <a:lnTo>
                    <a:pt x="1185" y="62"/>
                  </a:lnTo>
                  <a:lnTo>
                    <a:pt x="1185" y="64"/>
                  </a:lnTo>
                  <a:lnTo>
                    <a:pt x="1186" y="64"/>
                  </a:lnTo>
                  <a:lnTo>
                    <a:pt x="1185" y="66"/>
                  </a:lnTo>
                  <a:lnTo>
                    <a:pt x="1183" y="66"/>
                  </a:lnTo>
                  <a:lnTo>
                    <a:pt x="1183" y="68"/>
                  </a:lnTo>
                  <a:lnTo>
                    <a:pt x="1183" y="66"/>
                  </a:lnTo>
                  <a:lnTo>
                    <a:pt x="1181" y="68"/>
                  </a:lnTo>
                  <a:lnTo>
                    <a:pt x="1183" y="68"/>
                  </a:lnTo>
                  <a:lnTo>
                    <a:pt x="1183" y="70"/>
                  </a:lnTo>
                  <a:lnTo>
                    <a:pt x="1183" y="68"/>
                  </a:lnTo>
                  <a:lnTo>
                    <a:pt x="1185" y="68"/>
                  </a:lnTo>
                  <a:lnTo>
                    <a:pt x="1185" y="70"/>
                  </a:lnTo>
                  <a:lnTo>
                    <a:pt x="1185" y="71"/>
                  </a:lnTo>
                  <a:lnTo>
                    <a:pt x="1185" y="73"/>
                  </a:lnTo>
                  <a:lnTo>
                    <a:pt x="1183" y="73"/>
                  </a:lnTo>
                  <a:lnTo>
                    <a:pt x="1185" y="73"/>
                  </a:lnTo>
                  <a:lnTo>
                    <a:pt x="1183" y="73"/>
                  </a:lnTo>
                  <a:lnTo>
                    <a:pt x="1181" y="73"/>
                  </a:lnTo>
                  <a:lnTo>
                    <a:pt x="1179" y="73"/>
                  </a:lnTo>
                  <a:lnTo>
                    <a:pt x="1177" y="71"/>
                  </a:lnTo>
                  <a:lnTo>
                    <a:pt x="1179" y="70"/>
                  </a:lnTo>
                  <a:lnTo>
                    <a:pt x="1181" y="70"/>
                  </a:lnTo>
                  <a:lnTo>
                    <a:pt x="1179" y="70"/>
                  </a:lnTo>
                  <a:lnTo>
                    <a:pt x="1181" y="68"/>
                  </a:lnTo>
                  <a:lnTo>
                    <a:pt x="1181" y="66"/>
                  </a:lnTo>
                  <a:lnTo>
                    <a:pt x="1181" y="64"/>
                  </a:lnTo>
                  <a:lnTo>
                    <a:pt x="1179" y="64"/>
                  </a:lnTo>
                  <a:lnTo>
                    <a:pt x="1177" y="62"/>
                  </a:lnTo>
                  <a:lnTo>
                    <a:pt x="1177" y="60"/>
                  </a:lnTo>
                  <a:lnTo>
                    <a:pt x="1175" y="60"/>
                  </a:lnTo>
                  <a:lnTo>
                    <a:pt x="1175" y="62"/>
                  </a:lnTo>
                  <a:lnTo>
                    <a:pt x="1173" y="62"/>
                  </a:lnTo>
                  <a:lnTo>
                    <a:pt x="1171" y="62"/>
                  </a:lnTo>
                  <a:lnTo>
                    <a:pt x="1171" y="60"/>
                  </a:lnTo>
                  <a:lnTo>
                    <a:pt x="1169" y="60"/>
                  </a:lnTo>
                  <a:lnTo>
                    <a:pt x="1169" y="58"/>
                  </a:lnTo>
                  <a:lnTo>
                    <a:pt x="1169" y="56"/>
                  </a:lnTo>
                  <a:lnTo>
                    <a:pt x="1167" y="56"/>
                  </a:lnTo>
                  <a:lnTo>
                    <a:pt x="1167" y="58"/>
                  </a:lnTo>
                  <a:lnTo>
                    <a:pt x="1165" y="58"/>
                  </a:lnTo>
                  <a:lnTo>
                    <a:pt x="1163" y="58"/>
                  </a:lnTo>
                  <a:lnTo>
                    <a:pt x="1163" y="56"/>
                  </a:lnTo>
                  <a:lnTo>
                    <a:pt x="1165" y="58"/>
                  </a:lnTo>
                  <a:lnTo>
                    <a:pt x="1165" y="56"/>
                  </a:lnTo>
                  <a:lnTo>
                    <a:pt x="1163" y="56"/>
                  </a:lnTo>
                  <a:lnTo>
                    <a:pt x="1162" y="56"/>
                  </a:lnTo>
                  <a:lnTo>
                    <a:pt x="1162" y="58"/>
                  </a:lnTo>
                  <a:lnTo>
                    <a:pt x="1160" y="58"/>
                  </a:lnTo>
                  <a:lnTo>
                    <a:pt x="1160" y="56"/>
                  </a:lnTo>
                  <a:lnTo>
                    <a:pt x="1158" y="56"/>
                  </a:lnTo>
                  <a:lnTo>
                    <a:pt x="1158" y="58"/>
                  </a:lnTo>
                  <a:lnTo>
                    <a:pt x="1156" y="58"/>
                  </a:lnTo>
                  <a:lnTo>
                    <a:pt x="1154" y="58"/>
                  </a:lnTo>
                  <a:lnTo>
                    <a:pt x="1152" y="56"/>
                  </a:lnTo>
                  <a:lnTo>
                    <a:pt x="1150" y="58"/>
                  </a:lnTo>
                  <a:lnTo>
                    <a:pt x="1148" y="58"/>
                  </a:lnTo>
                  <a:lnTo>
                    <a:pt x="1148" y="56"/>
                  </a:lnTo>
                  <a:lnTo>
                    <a:pt x="1146" y="56"/>
                  </a:lnTo>
                  <a:lnTo>
                    <a:pt x="1144" y="56"/>
                  </a:lnTo>
                  <a:lnTo>
                    <a:pt x="1144" y="54"/>
                  </a:lnTo>
                  <a:lnTo>
                    <a:pt x="1142" y="54"/>
                  </a:lnTo>
                  <a:lnTo>
                    <a:pt x="1144" y="54"/>
                  </a:lnTo>
                  <a:lnTo>
                    <a:pt x="1144" y="52"/>
                  </a:lnTo>
                  <a:lnTo>
                    <a:pt x="1150" y="52"/>
                  </a:lnTo>
                  <a:lnTo>
                    <a:pt x="1150" y="54"/>
                  </a:lnTo>
                  <a:lnTo>
                    <a:pt x="1152" y="54"/>
                  </a:lnTo>
                  <a:lnTo>
                    <a:pt x="1154" y="56"/>
                  </a:lnTo>
                  <a:lnTo>
                    <a:pt x="1156" y="56"/>
                  </a:lnTo>
                  <a:lnTo>
                    <a:pt x="1156" y="54"/>
                  </a:lnTo>
                  <a:lnTo>
                    <a:pt x="1154" y="54"/>
                  </a:lnTo>
                  <a:lnTo>
                    <a:pt x="1152" y="52"/>
                  </a:lnTo>
                  <a:lnTo>
                    <a:pt x="1154" y="52"/>
                  </a:lnTo>
                  <a:lnTo>
                    <a:pt x="1156" y="52"/>
                  </a:lnTo>
                  <a:lnTo>
                    <a:pt x="1154" y="52"/>
                  </a:lnTo>
                  <a:lnTo>
                    <a:pt x="1154" y="50"/>
                  </a:lnTo>
                  <a:lnTo>
                    <a:pt x="1152" y="48"/>
                  </a:lnTo>
                  <a:lnTo>
                    <a:pt x="1152" y="47"/>
                  </a:lnTo>
                  <a:lnTo>
                    <a:pt x="1150" y="48"/>
                  </a:lnTo>
                  <a:lnTo>
                    <a:pt x="1150" y="47"/>
                  </a:lnTo>
                  <a:lnTo>
                    <a:pt x="1152" y="47"/>
                  </a:lnTo>
                  <a:lnTo>
                    <a:pt x="1154" y="47"/>
                  </a:lnTo>
                  <a:lnTo>
                    <a:pt x="1152" y="45"/>
                  </a:lnTo>
                  <a:lnTo>
                    <a:pt x="1152" y="43"/>
                  </a:lnTo>
                  <a:lnTo>
                    <a:pt x="1154" y="43"/>
                  </a:lnTo>
                  <a:lnTo>
                    <a:pt x="1156" y="39"/>
                  </a:lnTo>
                  <a:lnTo>
                    <a:pt x="1158" y="37"/>
                  </a:lnTo>
                  <a:lnTo>
                    <a:pt x="1160" y="33"/>
                  </a:lnTo>
                  <a:lnTo>
                    <a:pt x="1162" y="31"/>
                  </a:lnTo>
                  <a:lnTo>
                    <a:pt x="1162" y="29"/>
                  </a:lnTo>
                  <a:lnTo>
                    <a:pt x="1162" y="23"/>
                  </a:lnTo>
                  <a:lnTo>
                    <a:pt x="1162" y="22"/>
                  </a:lnTo>
                  <a:lnTo>
                    <a:pt x="1163" y="22"/>
                  </a:lnTo>
                  <a:lnTo>
                    <a:pt x="1163" y="20"/>
                  </a:lnTo>
                  <a:lnTo>
                    <a:pt x="1163" y="18"/>
                  </a:lnTo>
                  <a:lnTo>
                    <a:pt x="1165" y="18"/>
                  </a:lnTo>
                  <a:lnTo>
                    <a:pt x="1167" y="18"/>
                  </a:lnTo>
                  <a:lnTo>
                    <a:pt x="1169" y="18"/>
                  </a:lnTo>
                  <a:lnTo>
                    <a:pt x="1173" y="14"/>
                  </a:lnTo>
                  <a:lnTo>
                    <a:pt x="1175" y="12"/>
                  </a:lnTo>
                  <a:lnTo>
                    <a:pt x="1175" y="10"/>
                  </a:lnTo>
                  <a:lnTo>
                    <a:pt x="1177" y="8"/>
                  </a:lnTo>
                  <a:lnTo>
                    <a:pt x="1179" y="8"/>
                  </a:lnTo>
                  <a:lnTo>
                    <a:pt x="1181" y="6"/>
                  </a:lnTo>
                  <a:lnTo>
                    <a:pt x="1183" y="6"/>
                  </a:lnTo>
                  <a:lnTo>
                    <a:pt x="1185" y="6"/>
                  </a:lnTo>
                  <a:lnTo>
                    <a:pt x="1186" y="4"/>
                  </a:lnTo>
                  <a:lnTo>
                    <a:pt x="1188" y="4"/>
                  </a:lnTo>
                  <a:lnTo>
                    <a:pt x="1188" y="6"/>
                  </a:lnTo>
                  <a:lnTo>
                    <a:pt x="1188" y="4"/>
                  </a:lnTo>
                  <a:lnTo>
                    <a:pt x="1192" y="4"/>
                  </a:lnTo>
                  <a:lnTo>
                    <a:pt x="1196" y="4"/>
                  </a:lnTo>
                  <a:lnTo>
                    <a:pt x="1198" y="4"/>
                  </a:lnTo>
                  <a:close/>
                  <a:moveTo>
                    <a:pt x="1169" y="18"/>
                  </a:moveTo>
                  <a:lnTo>
                    <a:pt x="1169" y="20"/>
                  </a:lnTo>
                  <a:lnTo>
                    <a:pt x="1169" y="22"/>
                  </a:lnTo>
                  <a:lnTo>
                    <a:pt x="1171" y="22"/>
                  </a:lnTo>
                  <a:lnTo>
                    <a:pt x="1171" y="23"/>
                  </a:lnTo>
                  <a:lnTo>
                    <a:pt x="1171" y="22"/>
                  </a:lnTo>
                  <a:lnTo>
                    <a:pt x="1173" y="23"/>
                  </a:lnTo>
                  <a:lnTo>
                    <a:pt x="1171" y="23"/>
                  </a:lnTo>
                  <a:lnTo>
                    <a:pt x="1171" y="25"/>
                  </a:lnTo>
                  <a:lnTo>
                    <a:pt x="1169" y="25"/>
                  </a:lnTo>
                  <a:lnTo>
                    <a:pt x="1169" y="27"/>
                  </a:lnTo>
                  <a:lnTo>
                    <a:pt x="1169" y="29"/>
                  </a:lnTo>
                  <a:lnTo>
                    <a:pt x="1169" y="31"/>
                  </a:lnTo>
                  <a:lnTo>
                    <a:pt x="1169" y="33"/>
                  </a:lnTo>
                  <a:lnTo>
                    <a:pt x="1167" y="33"/>
                  </a:lnTo>
                  <a:lnTo>
                    <a:pt x="1169" y="33"/>
                  </a:lnTo>
                  <a:lnTo>
                    <a:pt x="1171" y="35"/>
                  </a:lnTo>
                  <a:lnTo>
                    <a:pt x="1173" y="35"/>
                  </a:lnTo>
                  <a:lnTo>
                    <a:pt x="1175" y="35"/>
                  </a:lnTo>
                  <a:lnTo>
                    <a:pt x="1177" y="35"/>
                  </a:lnTo>
                  <a:lnTo>
                    <a:pt x="1177" y="33"/>
                  </a:lnTo>
                  <a:lnTo>
                    <a:pt x="1179" y="33"/>
                  </a:lnTo>
                  <a:lnTo>
                    <a:pt x="1179" y="31"/>
                  </a:lnTo>
                  <a:lnTo>
                    <a:pt x="1181" y="31"/>
                  </a:lnTo>
                  <a:lnTo>
                    <a:pt x="1181" y="29"/>
                  </a:lnTo>
                  <a:lnTo>
                    <a:pt x="1183" y="29"/>
                  </a:lnTo>
                  <a:lnTo>
                    <a:pt x="1183" y="27"/>
                  </a:lnTo>
                  <a:lnTo>
                    <a:pt x="1181" y="27"/>
                  </a:lnTo>
                  <a:lnTo>
                    <a:pt x="1181" y="25"/>
                  </a:lnTo>
                  <a:lnTo>
                    <a:pt x="1179" y="27"/>
                  </a:lnTo>
                  <a:lnTo>
                    <a:pt x="1179" y="25"/>
                  </a:lnTo>
                  <a:lnTo>
                    <a:pt x="1177" y="25"/>
                  </a:lnTo>
                  <a:lnTo>
                    <a:pt x="1177" y="23"/>
                  </a:lnTo>
                  <a:lnTo>
                    <a:pt x="1177" y="22"/>
                  </a:lnTo>
                  <a:lnTo>
                    <a:pt x="1179" y="22"/>
                  </a:lnTo>
                  <a:lnTo>
                    <a:pt x="1179" y="20"/>
                  </a:lnTo>
                  <a:lnTo>
                    <a:pt x="1177" y="20"/>
                  </a:lnTo>
                  <a:lnTo>
                    <a:pt x="1175" y="20"/>
                  </a:lnTo>
                  <a:lnTo>
                    <a:pt x="1173" y="20"/>
                  </a:lnTo>
                  <a:lnTo>
                    <a:pt x="1175" y="18"/>
                  </a:lnTo>
                  <a:lnTo>
                    <a:pt x="1175" y="16"/>
                  </a:lnTo>
                  <a:lnTo>
                    <a:pt x="1173" y="14"/>
                  </a:lnTo>
                  <a:lnTo>
                    <a:pt x="1173" y="16"/>
                  </a:lnTo>
                  <a:lnTo>
                    <a:pt x="1169" y="18"/>
                  </a:lnTo>
                  <a:close/>
                  <a:moveTo>
                    <a:pt x="1183" y="4"/>
                  </a:moveTo>
                  <a:lnTo>
                    <a:pt x="1181" y="4"/>
                  </a:lnTo>
                  <a:lnTo>
                    <a:pt x="1179" y="4"/>
                  </a:lnTo>
                  <a:lnTo>
                    <a:pt x="1183" y="4"/>
                  </a:lnTo>
                  <a:close/>
                  <a:moveTo>
                    <a:pt x="1186" y="4"/>
                  </a:moveTo>
                  <a:lnTo>
                    <a:pt x="1186" y="2"/>
                  </a:lnTo>
                  <a:lnTo>
                    <a:pt x="1188" y="2"/>
                  </a:lnTo>
                  <a:lnTo>
                    <a:pt x="1186" y="4"/>
                  </a:lnTo>
                  <a:close/>
                  <a:moveTo>
                    <a:pt x="1190" y="0"/>
                  </a:moveTo>
                  <a:lnTo>
                    <a:pt x="1192" y="2"/>
                  </a:lnTo>
                  <a:lnTo>
                    <a:pt x="1190" y="2"/>
                  </a:lnTo>
                  <a:lnTo>
                    <a:pt x="119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5" name="Freeform 174"/>
            <p:cNvSpPr>
              <a:spLocks noEditPoints="1"/>
            </p:cNvSpPr>
            <p:nvPr/>
          </p:nvSpPr>
          <p:spPr bwMode="auto">
            <a:xfrm>
              <a:off x="4799013" y="1943100"/>
              <a:ext cx="1014413" cy="4535488"/>
            </a:xfrm>
            <a:custGeom>
              <a:avLst/>
              <a:gdLst>
                <a:gd name="T0" fmla="*/ 230 w 639"/>
                <a:gd name="T1" fmla="*/ 620 h 2857"/>
                <a:gd name="T2" fmla="*/ 236 w 639"/>
                <a:gd name="T3" fmla="*/ 603 h 2857"/>
                <a:gd name="T4" fmla="*/ 234 w 639"/>
                <a:gd name="T5" fmla="*/ 543 h 2857"/>
                <a:gd name="T6" fmla="*/ 276 w 639"/>
                <a:gd name="T7" fmla="*/ 509 h 2857"/>
                <a:gd name="T8" fmla="*/ 301 w 639"/>
                <a:gd name="T9" fmla="*/ 482 h 2857"/>
                <a:gd name="T10" fmla="*/ 338 w 639"/>
                <a:gd name="T11" fmla="*/ 444 h 2857"/>
                <a:gd name="T12" fmla="*/ 349 w 639"/>
                <a:gd name="T13" fmla="*/ 398 h 2857"/>
                <a:gd name="T14" fmla="*/ 355 w 639"/>
                <a:gd name="T15" fmla="*/ 328 h 2857"/>
                <a:gd name="T16" fmla="*/ 359 w 639"/>
                <a:gd name="T17" fmla="*/ 325 h 2857"/>
                <a:gd name="T18" fmla="*/ 378 w 639"/>
                <a:gd name="T19" fmla="*/ 302 h 2857"/>
                <a:gd name="T20" fmla="*/ 405 w 639"/>
                <a:gd name="T21" fmla="*/ 288 h 2857"/>
                <a:gd name="T22" fmla="*/ 391 w 639"/>
                <a:gd name="T23" fmla="*/ 303 h 2857"/>
                <a:gd name="T24" fmla="*/ 374 w 639"/>
                <a:gd name="T25" fmla="*/ 300 h 2857"/>
                <a:gd name="T26" fmla="*/ 430 w 639"/>
                <a:gd name="T27" fmla="*/ 257 h 2857"/>
                <a:gd name="T28" fmla="*/ 420 w 639"/>
                <a:gd name="T29" fmla="*/ 263 h 2857"/>
                <a:gd name="T30" fmla="*/ 472 w 639"/>
                <a:gd name="T31" fmla="*/ 244 h 2857"/>
                <a:gd name="T32" fmla="*/ 453 w 639"/>
                <a:gd name="T33" fmla="*/ 246 h 2857"/>
                <a:gd name="T34" fmla="*/ 451 w 639"/>
                <a:gd name="T35" fmla="*/ 232 h 2857"/>
                <a:gd name="T36" fmla="*/ 514 w 639"/>
                <a:gd name="T37" fmla="*/ 221 h 2857"/>
                <a:gd name="T38" fmla="*/ 508 w 639"/>
                <a:gd name="T39" fmla="*/ 211 h 2857"/>
                <a:gd name="T40" fmla="*/ 528 w 639"/>
                <a:gd name="T41" fmla="*/ 192 h 2857"/>
                <a:gd name="T42" fmla="*/ 589 w 639"/>
                <a:gd name="T43" fmla="*/ 215 h 2857"/>
                <a:gd name="T44" fmla="*/ 618 w 639"/>
                <a:gd name="T45" fmla="*/ 204 h 2857"/>
                <a:gd name="T46" fmla="*/ 618 w 639"/>
                <a:gd name="T47" fmla="*/ 250 h 2857"/>
                <a:gd name="T48" fmla="*/ 606 w 639"/>
                <a:gd name="T49" fmla="*/ 282 h 2857"/>
                <a:gd name="T50" fmla="*/ 543 w 639"/>
                <a:gd name="T51" fmla="*/ 302 h 2857"/>
                <a:gd name="T52" fmla="*/ 407 w 639"/>
                <a:gd name="T53" fmla="*/ 361 h 2857"/>
                <a:gd name="T54" fmla="*/ 341 w 639"/>
                <a:gd name="T55" fmla="*/ 590 h 2857"/>
                <a:gd name="T56" fmla="*/ 315 w 639"/>
                <a:gd name="T57" fmla="*/ 630 h 2857"/>
                <a:gd name="T58" fmla="*/ 295 w 639"/>
                <a:gd name="T59" fmla="*/ 655 h 2857"/>
                <a:gd name="T60" fmla="*/ 253 w 639"/>
                <a:gd name="T61" fmla="*/ 676 h 2857"/>
                <a:gd name="T62" fmla="*/ 245 w 639"/>
                <a:gd name="T63" fmla="*/ 641 h 2857"/>
                <a:gd name="T64" fmla="*/ 234 w 639"/>
                <a:gd name="T65" fmla="*/ 632 h 2857"/>
                <a:gd name="T66" fmla="*/ 245 w 639"/>
                <a:gd name="T67" fmla="*/ 607 h 2857"/>
                <a:gd name="T68" fmla="*/ 234 w 639"/>
                <a:gd name="T69" fmla="*/ 597 h 2857"/>
                <a:gd name="T70" fmla="*/ 247 w 639"/>
                <a:gd name="T71" fmla="*/ 588 h 2857"/>
                <a:gd name="T72" fmla="*/ 240 w 639"/>
                <a:gd name="T73" fmla="*/ 582 h 2857"/>
                <a:gd name="T74" fmla="*/ 228 w 639"/>
                <a:gd name="T75" fmla="*/ 563 h 2857"/>
                <a:gd name="T76" fmla="*/ 234 w 639"/>
                <a:gd name="T77" fmla="*/ 547 h 2857"/>
                <a:gd name="T78" fmla="*/ 249 w 639"/>
                <a:gd name="T79" fmla="*/ 540 h 2857"/>
                <a:gd name="T80" fmla="*/ 263 w 639"/>
                <a:gd name="T81" fmla="*/ 520 h 2857"/>
                <a:gd name="T82" fmla="*/ 286 w 639"/>
                <a:gd name="T83" fmla="*/ 513 h 2857"/>
                <a:gd name="T84" fmla="*/ 318 w 639"/>
                <a:gd name="T85" fmla="*/ 499 h 2857"/>
                <a:gd name="T86" fmla="*/ 297 w 639"/>
                <a:gd name="T87" fmla="*/ 494 h 2857"/>
                <a:gd name="T88" fmla="*/ 324 w 639"/>
                <a:gd name="T89" fmla="*/ 469 h 2857"/>
                <a:gd name="T90" fmla="*/ 330 w 639"/>
                <a:gd name="T91" fmla="*/ 451 h 2857"/>
                <a:gd name="T92" fmla="*/ 345 w 639"/>
                <a:gd name="T93" fmla="*/ 428 h 2857"/>
                <a:gd name="T94" fmla="*/ 370 w 639"/>
                <a:gd name="T95" fmla="*/ 396 h 2857"/>
                <a:gd name="T96" fmla="*/ 363 w 639"/>
                <a:gd name="T97" fmla="*/ 380 h 2857"/>
                <a:gd name="T98" fmla="*/ 391 w 639"/>
                <a:gd name="T99" fmla="*/ 365 h 2857"/>
                <a:gd name="T100" fmla="*/ 395 w 639"/>
                <a:gd name="T101" fmla="*/ 357 h 2857"/>
                <a:gd name="T102" fmla="*/ 382 w 639"/>
                <a:gd name="T103" fmla="*/ 334 h 2857"/>
                <a:gd name="T104" fmla="*/ 407 w 639"/>
                <a:gd name="T105" fmla="*/ 334 h 2857"/>
                <a:gd name="T106" fmla="*/ 422 w 639"/>
                <a:gd name="T107" fmla="*/ 321 h 2857"/>
                <a:gd name="T108" fmla="*/ 426 w 639"/>
                <a:gd name="T109" fmla="*/ 288 h 2857"/>
                <a:gd name="T110" fmla="*/ 451 w 639"/>
                <a:gd name="T111" fmla="*/ 273 h 2857"/>
                <a:gd name="T112" fmla="*/ 470 w 639"/>
                <a:gd name="T113" fmla="*/ 246 h 2857"/>
                <a:gd name="T114" fmla="*/ 489 w 639"/>
                <a:gd name="T115" fmla="*/ 242 h 2857"/>
                <a:gd name="T116" fmla="*/ 499 w 639"/>
                <a:gd name="T117" fmla="*/ 231 h 2857"/>
                <a:gd name="T118" fmla="*/ 533 w 639"/>
                <a:gd name="T119" fmla="*/ 206 h 2857"/>
                <a:gd name="T120" fmla="*/ 547 w 639"/>
                <a:gd name="T121" fmla="*/ 213 h 2857"/>
                <a:gd name="T122" fmla="*/ 576 w 639"/>
                <a:gd name="T123" fmla="*/ 211 h 2857"/>
                <a:gd name="T124" fmla="*/ 547 w 639"/>
                <a:gd name="T125" fmla="*/ 188 h 2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39" h="2857">
                  <a:moveTo>
                    <a:pt x="199" y="2857"/>
                  </a:moveTo>
                  <a:lnTo>
                    <a:pt x="199" y="2855"/>
                  </a:lnTo>
                  <a:lnTo>
                    <a:pt x="201" y="2855"/>
                  </a:lnTo>
                  <a:lnTo>
                    <a:pt x="201" y="2857"/>
                  </a:lnTo>
                  <a:lnTo>
                    <a:pt x="199" y="2857"/>
                  </a:lnTo>
                  <a:close/>
                  <a:moveTo>
                    <a:pt x="320" y="649"/>
                  </a:moveTo>
                  <a:lnTo>
                    <a:pt x="322" y="649"/>
                  </a:lnTo>
                  <a:lnTo>
                    <a:pt x="320" y="649"/>
                  </a:lnTo>
                  <a:lnTo>
                    <a:pt x="320" y="651"/>
                  </a:lnTo>
                  <a:lnTo>
                    <a:pt x="320" y="649"/>
                  </a:lnTo>
                  <a:close/>
                  <a:moveTo>
                    <a:pt x="318" y="647"/>
                  </a:moveTo>
                  <a:lnTo>
                    <a:pt x="318" y="649"/>
                  </a:lnTo>
                  <a:lnTo>
                    <a:pt x="318" y="647"/>
                  </a:lnTo>
                  <a:close/>
                  <a:moveTo>
                    <a:pt x="234" y="647"/>
                  </a:moveTo>
                  <a:lnTo>
                    <a:pt x="236" y="647"/>
                  </a:lnTo>
                  <a:lnTo>
                    <a:pt x="238" y="647"/>
                  </a:lnTo>
                  <a:lnTo>
                    <a:pt x="238" y="649"/>
                  </a:lnTo>
                  <a:lnTo>
                    <a:pt x="236" y="647"/>
                  </a:lnTo>
                  <a:lnTo>
                    <a:pt x="234" y="647"/>
                  </a:lnTo>
                  <a:close/>
                  <a:moveTo>
                    <a:pt x="232" y="645"/>
                  </a:moveTo>
                  <a:lnTo>
                    <a:pt x="230" y="645"/>
                  </a:lnTo>
                  <a:lnTo>
                    <a:pt x="230" y="643"/>
                  </a:lnTo>
                  <a:lnTo>
                    <a:pt x="232" y="643"/>
                  </a:lnTo>
                  <a:lnTo>
                    <a:pt x="232" y="645"/>
                  </a:lnTo>
                  <a:close/>
                  <a:moveTo>
                    <a:pt x="242" y="643"/>
                  </a:moveTo>
                  <a:lnTo>
                    <a:pt x="240" y="643"/>
                  </a:lnTo>
                  <a:lnTo>
                    <a:pt x="240" y="641"/>
                  </a:lnTo>
                  <a:lnTo>
                    <a:pt x="242" y="641"/>
                  </a:lnTo>
                  <a:lnTo>
                    <a:pt x="242" y="643"/>
                  </a:lnTo>
                  <a:close/>
                  <a:moveTo>
                    <a:pt x="230" y="641"/>
                  </a:moveTo>
                  <a:lnTo>
                    <a:pt x="230" y="643"/>
                  </a:lnTo>
                  <a:lnTo>
                    <a:pt x="230" y="645"/>
                  </a:lnTo>
                  <a:lnTo>
                    <a:pt x="228" y="647"/>
                  </a:lnTo>
                  <a:lnTo>
                    <a:pt x="228" y="645"/>
                  </a:lnTo>
                  <a:lnTo>
                    <a:pt x="228" y="643"/>
                  </a:lnTo>
                  <a:lnTo>
                    <a:pt x="228" y="641"/>
                  </a:lnTo>
                  <a:lnTo>
                    <a:pt x="228" y="639"/>
                  </a:lnTo>
                  <a:lnTo>
                    <a:pt x="228" y="638"/>
                  </a:lnTo>
                  <a:lnTo>
                    <a:pt x="228" y="639"/>
                  </a:lnTo>
                  <a:lnTo>
                    <a:pt x="228" y="641"/>
                  </a:lnTo>
                  <a:lnTo>
                    <a:pt x="230" y="641"/>
                  </a:lnTo>
                  <a:close/>
                  <a:moveTo>
                    <a:pt x="228" y="626"/>
                  </a:moveTo>
                  <a:lnTo>
                    <a:pt x="230" y="626"/>
                  </a:lnTo>
                  <a:lnTo>
                    <a:pt x="230" y="628"/>
                  </a:lnTo>
                  <a:lnTo>
                    <a:pt x="230" y="630"/>
                  </a:lnTo>
                  <a:lnTo>
                    <a:pt x="230" y="628"/>
                  </a:lnTo>
                  <a:lnTo>
                    <a:pt x="228" y="628"/>
                  </a:lnTo>
                  <a:lnTo>
                    <a:pt x="228" y="630"/>
                  </a:lnTo>
                  <a:lnTo>
                    <a:pt x="228" y="632"/>
                  </a:lnTo>
                  <a:lnTo>
                    <a:pt x="226" y="632"/>
                  </a:lnTo>
                  <a:lnTo>
                    <a:pt x="226" y="630"/>
                  </a:lnTo>
                  <a:lnTo>
                    <a:pt x="226" y="628"/>
                  </a:lnTo>
                  <a:lnTo>
                    <a:pt x="228" y="628"/>
                  </a:lnTo>
                  <a:lnTo>
                    <a:pt x="226" y="628"/>
                  </a:lnTo>
                  <a:lnTo>
                    <a:pt x="226" y="626"/>
                  </a:lnTo>
                  <a:lnTo>
                    <a:pt x="226" y="628"/>
                  </a:lnTo>
                  <a:lnTo>
                    <a:pt x="226" y="626"/>
                  </a:lnTo>
                  <a:lnTo>
                    <a:pt x="226" y="624"/>
                  </a:lnTo>
                  <a:lnTo>
                    <a:pt x="228" y="626"/>
                  </a:lnTo>
                  <a:lnTo>
                    <a:pt x="226" y="624"/>
                  </a:lnTo>
                  <a:lnTo>
                    <a:pt x="228" y="624"/>
                  </a:lnTo>
                  <a:lnTo>
                    <a:pt x="228" y="626"/>
                  </a:lnTo>
                  <a:close/>
                  <a:moveTo>
                    <a:pt x="232" y="626"/>
                  </a:moveTo>
                  <a:lnTo>
                    <a:pt x="232" y="628"/>
                  </a:lnTo>
                  <a:lnTo>
                    <a:pt x="230" y="628"/>
                  </a:lnTo>
                  <a:lnTo>
                    <a:pt x="230" y="626"/>
                  </a:lnTo>
                  <a:lnTo>
                    <a:pt x="232" y="626"/>
                  </a:lnTo>
                  <a:lnTo>
                    <a:pt x="230" y="626"/>
                  </a:lnTo>
                  <a:lnTo>
                    <a:pt x="230" y="624"/>
                  </a:lnTo>
                  <a:lnTo>
                    <a:pt x="228" y="624"/>
                  </a:lnTo>
                  <a:lnTo>
                    <a:pt x="228" y="622"/>
                  </a:lnTo>
                  <a:lnTo>
                    <a:pt x="230" y="622"/>
                  </a:lnTo>
                  <a:lnTo>
                    <a:pt x="230" y="620"/>
                  </a:lnTo>
                  <a:lnTo>
                    <a:pt x="232" y="620"/>
                  </a:lnTo>
                  <a:lnTo>
                    <a:pt x="232" y="622"/>
                  </a:lnTo>
                  <a:lnTo>
                    <a:pt x="232" y="624"/>
                  </a:lnTo>
                  <a:lnTo>
                    <a:pt x="232" y="626"/>
                  </a:lnTo>
                  <a:close/>
                  <a:moveTo>
                    <a:pt x="236" y="618"/>
                  </a:moveTo>
                  <a:lnTo>
                    <a:pt x="236" y="620"/>
                  </a:lnTo>
                  <a:lnTo>
                    <a:pt x="234" y="620"/>
                  </a:lnTo>
                  <a:lnTo>
                    <a:pt x="234" y="622"/>
                  </a:lnTo>
                  <a:lnTo>
                    <a:pt x="236" y="622"/>
                  </a:lnTo>
                  <a:lnTo>
                    <a:pt x="234" y="622"/>
                  </a:lnTo>
                  <a:lnTo>
                    <a:pt x="232" y="622"/>
                  </a:lnTo>
                  <a:lnTo>
                    <a:pt x="232" y="620"/>
                  </a:lnTo>
                  <a:lnTo>
                    <a:pt x="232" y="622"/>
                  </a:lnTo>
                  <a:lnTo>
                    <a:pt x="232" y="620"/>
                  </a:lnTo>
                  <a:lnTo>
                    <a:pt x="230" y="620"/>
                  </a:lnTo>
                  <a:lnTo>
                    <a:pt x="232" y="620"/>
                  </a:lnTo>
                  <a:lnTo>
                    <a:pt x="232" y="618"/>
                  </a:lnTo>
                  <a:lnTo>
                    <a:pt x="234" y="618"/>
                  </a:lnTo>
                  <a:lnTo>
                    <a:pt x="234" y="616"/>
                  </a:lnTo>
                  <a:lnTo>
                    <a:pt x="236" y="616"/>
                  </a:lnTo>
                  <a:lnTo>
                    <a:pt x="236" y="618"/>
                  </a:lnTo>
                  <a:close/>
                  <a:moveTo>
                    <a:pt x="228" y="616"/>
                  </a:moveTo>
                  <a:lnTo>
                    <a:pt x="230" y="616"/>
                  </a:lnTo>
                  <a:lnTo>
                    <a:pt x="230" y="618"/>
                  </a:lnTo>
                  <a:lnTo>
                    <a:pt x="230" y="620"/>
                  </a:lnTo>
                  <a:lnTo>
                    <a:pt x="228" y="620"/>
                  </a:lnTo>
                  <a:lnTo>
                    <a:pt x="228" y="618"/>
                  </a:lnTo>
                  <a:lnTo>
                    <a:pt x="228" y="616"/>
                  </a:lnTo>
                  <a:lnTo>
                    <a:pt x="228" y="618"/>
                  </a:lnTo>
                  <a:lnTo>
                    <a:pt x="228" y="616"/>
                  </a:lnTo>
                  <a:close/>
                  <a:moveTo>
                    <a:pt x="226" y="609"/>
                  </a:moveTo>
                  <a:lnTo>
                    <a:pt x="226" y="611"/>
                  </a:lnTo>
                  <a:lnTo>
                    <a:pt x="226" y="613"/>
                  </a:lnTo>
                  <a:lnTo>
                    <a:pt x="226" y="614"/>
                  </a:lnTo>
                  <a:lnTo>
                    <a:pt x="226" y="613"/>
                  </a:lnTo>
                  <a:lnTo>
                    <a:pt x="224" y="613"/>
                  </a:lnTo>
                  <a:lnTo>
                    <a:pt x="224" y="611"/>
                  </a:lnTo>
                  <a:lnTo>
                    <a:pt x="226" y="609"/>
                  </a:lnTo>
                  <a:lnTo>
                    <a:pt x="224" y="611"/>
                  </a:lnTo>
                  <a:lnTo>
                    <a:pt x="224" y="609"/>
                  </a:lnTo>
                  <a:lnTo>
                    <a:pt x="224" y="607"/>
                  </a:lnTo>
                  <a:lnTo>
                    <a:pt x="224" y="605"/>
                  </a:lnTo>
                  <a:lnTo>
                    <a:pt x="224" y="607"/>
                  </a:lnTo>
                  <a:lnTo>
                    <a:pt x="226" y="609"/>
                  </a:lnTo>
                  <a:close/>
                  <a:moveTo>
                    <a:pt x="226" y="603"/>
                  </a:moveTo>
                  <a:lnTo>
                    <a:pt x="228" y="603"/>
                  </a:lnTo>
                  <a:lnTo>
                    <a:pt x="228" y="605"/>
                  </a:lnTo>
                  <a:lnTo>
                    <a:pt x="228" y="607"/>
                  </a:lnTo>
                  <a:lnTo>
                    <a:pt x="226" y="607"/>
                  </a:lnTo>
                  <a:lnTo>
                    <a:pt x="226" y="605"/>
                  </a:lnTo>
                  <a:lnTo>
                    <a:pt x="226" y="603"/>
                  </a:lnTo>
                  <a:lnTo>
                    <a:pt x="224" y="603"/>
                  </a:lnTo>
                  <a:lnTo>
                    <a:pt x="224" y="601"/>
                  </a:lnTo>
                  <a:lnTo>
                    <a:pt x="226" y="603"/>
                  </a:lnTo>
                  <a:close/>
                  <a:moveTo>
                    <a:pt x="222" y="599"/>
                  </a:moveTo>
                  <a:lnTo>
                    <a:pt x="222" y="601"/>
                  </a:lnTo>
                  <a:lnTo>
                    <a:pt x="220" y="601"/>
                  </a:lnTo>
                  <a:lnTo>
                    <a:pt x="222" y="601"/>
                  </a:lnTo>
                  <a:lnTo>
                    <a:pt x="222" y="599"/>
                  </a:lnTo>
                  <a:close/>
                  <a:moveTo>
                    <a:pt x="236" y="605"/>
                  </a:moveTo>
                  <a:lnTo>
                    <a:pt x="234" y="605"/>
                  </a:lnTo>
                  <a:lnTo>
                    <a:pt x="232" y="605"/>
                  </a:lnTo>
                  <a:lnTo>
                    <a:pt x="232" y="603"/>
                  </a:lnTo>
                  <a:lnTo>
                    <a:pt x="230" y="603"/>
                  </a:lnTo>
                  <a:lnTo>
                    <a:pt x="230" y="601"/>
                  </a:lnTo>
                  <a:lnTo>
                    <a:pt x="232" y="601"/>
                  </a:lnTo>
                  <a:lnTo>
                    <a:pt x="234" y="601"/>
                  </a:lnTo>
                  <a:lnTo>
                    <a:pt x="234" y="599"/>
                  </a:lnTo>
                  <a:lnTo>
                    <a:pt x="234" y="597"/>
                  </a:lnTo>
                  <a:lnTo>
                    <a:pt x="236" y="597"/>
                  </a:lnTo>
                  <a:lnTo>
                    <a:pt x="236" y="599"/>
                  </a:lnTo>
                  <a:lnTo>
                    <a:pt x="236" y="601"/>
                  </a:lnTo>
                  <a:lnTo>
                    <a:pt x="236" y="603"/>
                  </a:lnTo>
                  <a:lnTo>
                    <a:pt x="236" y="605"/>
                  </a:lnTo>
                  <a:close/>
                  <a:moveTo>
                    <a:pt x="222" y="590"/>
                  </a:moveTo>
                  <a:lnTo>
                    <a:pt x="224" y="591"/>
                  </a:lnTo>
                  <a:lnTo>
                    <a:pt x="222" y="591"/>
                  </a:lnTo>
                  <a:lnTo>
                    <a:pt x="222" y="590"/>
                  </a:lnTo>
                  <a:lnTo>
                    <a:pt x="220" y="590"/>
                  </a:lnTo>
                  <a:lnTo>
                    <a:pt x="222" y="590"/>
                  </a:lnTo>
                  <a:close/>
                  <a:moveTo>
                    <a:pt x="220" y="586"/>
                  </a:moveTo>
                  <a:lnTo>
                    <a:pt x="220" y="588"/>
                  </a:lnTo>
                  <a:lnTo>
                    <a:pt x="219" y="588"/>
                  </a:lnTo>
                  <a:lnTo>
                    <a:pt x="219" y="586"/>
                  </a:lnTo>
                  <a:lnTo>
                    <a:pt x="220" y="586"/>
                  </a:lnTo>
                  <a:lnTo>
                    <a:pt x="220" y="584"/>
                  </a:lnTo>
                  <a:lnTo>
                    <a:pt x="220" y="586"/>
                  </a:lnTo>
                  <a:close/>
                  <a:moveTo>
                    <a:pt x="222" y="582"/>
                  </a:moveTo>
                  <a:lnTo>
                    <a:pt x="222" y="584"/>
                  </a:lnTo>
                  <a:lnTo>
                    <a:pt x="222" y="582"/>
                  </a:lnTo>
                  <a:lnTo>
                    <a:pt x="224" y="582"/>
                  </a:lnTo>
                  <a:lnTo>
                    <a:pt x="222" y="582"/>
                  </a:lnTo>
                  <a:lnTo>
                    <a:pt x="224" y="582"/>
                  </a:lnTo>
                  <a:lnTo>
                    <a:pt x="224" y="584"/>
                  </a:lnTo>
                  <a:lnTo>
                    <a:pt x="224" y="586"/>
                  </a:lnTo>
                  <a:lnTo>
                    <a:pt x="222" y="586"/>
                  </a:lnTo>
                  <a:lnTo>
                    <a:pt x="222" y="584"/>
                  </a:lnTo>
                  <a:lnTo>
                    <a:pt x="222" y="586"/>
                  </a:lnTo>
                  <a:lnTo>
                    <a:pt x="222" y="584"/>
                  </a:lnTo>
                  <a:lnTo>
                    <a:pt x="222" y="582"/>
                  </a:lnTo>
                  <a:lnTo>
                    <a:pt x="222" y="584"/>
                  </a:lnTo>
                  <a:lnTo>
                    <a:pt x="222" y="582"/>
                  </a:lnTo>
                  <a:lnTo>
                    <a:pt x="222" y="580"/>
                  </a:lnTo>
                  <a:lnTo>
                    <a:pt x="222" y="582"/>
                  </a:lnTo>
                  <a:close/>
                  <a:moveTo>
                    <a:pt x="222" y="565"/>
                  </a:moveTo>
                  <a:lnTo>
                    <a:pt x="222" y="566"/>
                  </a:lnTo>
                  <a:lnTo>
                    <a:pt x="222" y="565"/>
                  </a:lnTo>
                  <a:close/>
                  <a:moveTo>
                    <a:pt x="224" y="557"/>
                  </a:moveTo>
                  <a:lnTo>
                    <a:pt x="228" y="559"/>
                  </a:lnTo>
                  <a:lnTo>
                    <a:pt x="228" y="561"/>
                  </a:lnTo>
                  <a:lnTo>
                    <a:pt x="226" y="561"/>
                  </a:lnTo>
                  <a:lnTo>
                    <a:pt x="226" y="559"/>
                  </a:lnTo>
                  <a:lnTo>
                    <a:pt x="226" y="561"/>
                  </a:lnTo>
                  <a:lnTo>
                    <a:pt x="224" y="561"/>
                  </a:lnTo>
                  <a:lnTo>
                    <a:pt x="222" y="561"/>
                  </a:lnTo>
                  <a:lnTo>
                    <a:pt x="224" y="561"/>
                  </a:lnTo>
                  <a:lnTo>
                    <a:pt x="222" y="561"/>
                  </a:lnTo>
                  <a:lnTo>
                    <a:pt x="222" y="559"/>
                  </a:lnTo>
                  <a:lnTo>
                    <a:pt x="222" y="557"/>
                  </a:lnTo>
                  <a:lnTo>
                    <a:pt x="224" y="557"/>
                  </a:lnTo>
                  <a:close/>
                  <a:moveTo>
                    <a:pt x="226" y="553"/>
                  </a:moveTo>
                  <a:lnTo>
                    <a:pt x="228" y="555"/>
                  </a:lnTo>
                  <a:lnTo>
                    <a:pt x="226" y="555"/>
                  </a:lnTo>
                  <a:lnTo>
                    <a:pt x="226" y="557"/>
                  </a:lnTo>
                  <a:lnTo>
                    <a:pt x="224" y="557"/>
                  </a:lnTo>
                  <a:lnTo>
                    <a:pt x="224" y="555"/>
                  </a:lnTo>
                  <a:lnTo>
                    <a:pt x="226" y="555"/>
                  </a:lnTo>
                  <a:lnTo>
                    <a:pt x="224" y="555"/>
                  </a:lnTo>
                  <a:lnTo>
                    <a:pt x="224" y="553"/>
                  </a:lnTo>
                  <a:lnTo>
                    <a:pt x="226" y="553"/>
                  </a:lnTo>
                  <a:close/>
                  <a:moveTo>
                    <a:pt x="236" y="543"/>
                  </a:moveTo>
                  <a:lnTo>
                    <a:pt x="236" y="545"/>
                  </a:lnTo>
                  <a:lnTo>
                    <a:pt x="238" y="545"/>
                  </a:lnTo>
                  <a:lnTo>
                    <a:pt x="238" y="547"/>
                  </a:lnTo>
                  <a:lnTo>
                    <a:pt x="236" y="547"/>
                  </a:lnTo>
                  <a:lnTo>
                    <a:pt x="234" y="547"/>
                  </a:lnTo>
                  <a:lnTo>
                    <a:pt x="232" y="545"/>
                  </a:lnTo>
                  <a:lnTo>
                    <a:pt x="234" y="547"/>
                  </a:lnTo>
                  <a:lnTo>
                    <a:pt x="234" y="545"/>
                  </a:lnTo>
                  <a:lnTo>
                    <a:pt x="234" y="543"/>
                  </a:lnTo>
                  <a:lnTo>
                    <a:pt x="236" y="543"/>
                  </a:lnTo>
                  <a:close/>
                  <a:moveTo>
                    <a:pt x="236" y="542"/>
                  </a:moveTo>
                  <a:lnTo>
                    <a:pt x="236" y="543"/>
                  </a:lnTo>
                  <a:lnTo>
                    <a:pt x="234" y="543"/>
                  </a:lnTo>
                  <a:lnTo>
                    <a:pt x="236" y="542"/>
                  </a:lnTo>
                  <a:close/>
                  <a:moveTo>
                    <a:pt x="234" y="543"/>
                  </a:moveTo>
                  <a:lnTo>
                    <a:pt x="234" y="542"/>
                  </a:lnTo>
                  <a:lnTo>
                    <a:pt x="234" y="543"/>
                  </a:lnTo>
                  <a:close/>
                  <a:moveTo>
                    <a:pt x="242" y="542"/>
                  </a:moveTo>
                  <a:lnTo>
                    <a:pt x="242" y="543"/>
                  </a:lnTo>
                  <a:lnTo>
                    <a:pt x="240" y="545"/>
                  </a:lnTo>
                  <a:lnTo>
                    <a:pt x="238" y="545"/>
                  </a:lnTo>
                  <a:lnTo>
                    <a:pt x="238" y="543"/>
                  </a:lnTo>
                  <a:lnTo>
                    <a:pt x="238" y="542"/>
                  </a:lnTo>
                  <a:lnTo>
                    <a:pt x="238" y="540"/>
                  </a:lnTo>
                  <a:lnTo>
                    <a:pt x="240" y="540"/>
                  </a:lnTo>
                  <a:lnTo>
                    <a:pt x="242" y="542"/>
                  </a:lnTo>
                  <a:close/>
                  <a:moveTo>
                    <a:pt x="243" y="540"/>
                  </a:moveTo>
                  <a:lnTo>
                    <a:pt x="245" y="540"/>
                  </a:lnTo>
                  <a:lnTo>
                    <a:pt x="243" y="540"/>
                  </a:lnTo>
                  <a:lnTo>
                    <a:pt x="242" y="540"/>
                  </a:lnTo>
                  <a:lnTo>
                    <a:pt x="243" y="540"/>
                  </a:lnTo>
                  <a:close/>
                  <a:moveTo>
                    <a:pt x="255" y="528"/>
                  </a:moveTo>
                  <a:lnTo>
                    <a:pt x="255" y="530"/>
                  </a:lnTo>
                  <a:lnTo>
                    <a:pt x="253" y="530"/>
                  </a:lnTo>
                  <a:lnTo>
                    <a:pt x="251" y="532"/>
                  </a:lnTo>
                  <a:lnTo>
                    <a:pt x="251" y="530"/>
                  </a:lnTo>
                  <a:lnTo>
                    <a:pt x="251" y="528"/>
                  </a:lnTo>
                  <a:lnTo>
                    <a:pt x="253" y="528"/>
                  </a:lnTo>
                  <a:lnTo>
                    <a:pt x="253" y="530"/>
                  </a:lnTo>
                  <a:lnTo>
                    <a:pt x="255" y="528"/>
                  </a:lnTo>
                  <a:close/>
                  <a:moveTo>
                    <a:pt x="253" y="524"/>
                  </a:moveTo>
                  <a:lnTo>
                    <a:pt x="255" y="524"/>
                  </a:lnTo>
                  <a:lnTo>
                    <a:pt x="255" y="526"/>
                  </a:lnTo>
                  <a:lnTo>
                    <a:pt x="255" y="528"/>
                  </a:lnTo>
                  <a:lnTo>
                    <a:pt x="255" y="526"/>
                  </a:lnTo>
                  <a:lnTo>
                    <a:pt x="253" y="526"/>
                  </a:lnTo>
                  <a:lnTo>
                    <a:pt x="253" y="524"/>
                  </a:lnTo>
                  <a:close/>
                  <a:moveTo>
                    <a:pt x="270" y="517"/>
                  </a:moveTo>
                  <a:lnTo>
                    <a:pt x="270" y="518"/>
                  </a:lnTo>
                  <a:lnTo>
                    <a:pt x="268" y="518"/>
                  </a:lnTo>
                  <a:lnTo>
                    <a:pt x="268" y="517"/>
                  </a:lnTo>
                  <a:lnTo>
                    <a:pt x="270" y="517"/>
                  </a:lnTo>
                  <a:close/>
                  <a:moveTo>
                    <a:pt x="268" y="518"/>
                  </a:moveTo>
                  <a:lnTo>
                    <a:pt x="268" y="520"/>
                  </a:lnTo>
                  <a:lnTo>
                    <a:pt x="267" y="520"/>
                  </a:lnTo>
                  <a:lnTo>
                    <a:pt x="265" y="522"/>
                  </a:lnTo>
                  <a:lnTo>
                    <a:pt x="265" y="520"/>
                  </a:lnTo>
                  <a:lnTo>
                    <a:pt x="263" y="520"/>
                  </a:lnTo>
                  <a:lnTo>
                    <a:pt x="263" y="518"/>
                  </a:lnTo>
                  <a:lnTo>
                    <a:pt x="263" y="517"/>
                  </a:lnTo>
                  <a:lnTo>
                    <a:pt x="265" y="517"/>
                  </a:lnTo>
                  <a:lnTo>
                    <a:pt x="265" y="518"/>
                  </a:lnTo>
                  <a:lnTo>
                    <a:pt x="267" y="518"/>
                  </a:lnTo>
                  <a:lnTo>
                    <a:pt x="267" y="517"/>
                  </a:lnTo>
                  <a:lnTo>
                    <a:pt x="267" y="515"/>
                  </a:lnTo>
                  <a:lnTo>
                    <a:pt x="267" y="517"/>
                  </a:lnTo>
                  <a:lnTo>
                    <a:pt x="267" y="518"/>
                  </a:lnTo>
                  <a:lnTo>
                    <a:pt x="268" y="518"/>
                  </a:lnTo>
                  <a:close/>
                  <a:moveTo>
                    <a:pt x="278" y="513"/>
                  </a:moveTo>
                  <a:lnTo>
                    <a:pt x="276" y="515"/>
                  </a:lnTo>
                  <a:lnTo>
                    <a:pt x="276" y="513"/>
                  </a:lnTo>
                  <a:lnTo>
                    <a:pt x="276" y="511"/>
                  </a:lnTo>
                  <a:lnTo>
                    <a:pt x="276" y="513"/>
                  </a:lnTo>
                  <a:lnTo>
                    <a:pt x="278" y="513"/>
                  </a:lnTo>
                  <a:close/>
                  <a:moveTo>
                    <a:pt x="276" y="515"/>
                  </a:moveTo>
                  <a:lnTo>
                    <a:pt x="272" y="515"/>
                  </a:lnTo>
                  <a:lnTo>
                    <a:pt x="272" y="513"/>
                  </a:lnTo>
                  <a:lnTo>
                    <a:pt x="274" y="511"/>
                  </a:lnTo>
                  <a:lnTo>
                    <a:pt x="274" y="513"/>
                  </a:lnTo>
                  <a:lnTo>
                    <a:pt x="276" y="513"/>
                  </a:lnTo>
                  <a:lnTo>
                    <a:pt x="276" y="515"/>
                  </a:lnTo>
                  <a:close/>
                  <a:moveTo>
                    <a:pt x="280" y="511"/>
                  </a:moveTo>
                  <a:lnTo>
                    <a:pt x="282" y="513"/>
                  </a:lnTo>
                  <a:lnTo>
                    <a:pt x="280" y="515"/>
                  </a:lnTo>
                  <a:lnTo>
                    <a:pt x="278" y="515"/>
                  </a:lnTo>
                  <a:lnTo>
                    <a:pt x="278" y="513"/>
                  </a:lnTo>
                  <a:lnTo>
                    <a:pt x="276" y="511"/>
                  </a:lnTo>
                  <a:lnTo>
                    <a:pt x="276" y="509"/>
                  </a:lnTo>
                  <a:lnTo>
                    <a:pt x="278" y="509"/>
                  </a:lnTo>
                  <a:lnTo>
                    <a:pt x="278" y="511"/>
                  </a:lnTo>
                  <a:lnTo>
                    <a:pt x="280" y="511"/>
                  </a:lnTo>
                  <a:lnTo>
                    <a:pt x="278" y="511"/>
                  </a:lnTo>
                  <a:lnTo>
                    <a:pt x="280" y="509"/>
                  </a:lnTo>
                  <a:lnTo>
                    <a:pt x="280" y="511"/>
                  </a:lnTo>
                  <a:close/>
                  <a:moveTo>
                    <a:pt x="274" y="507"/>
                  </a:moveTo>
                  <a:lnTo>
                    <a:pt x="274" y="509"/>
                  </a:lnTo>
                  <a:lnTo>
                    <a:pt x="272" y="509"/>
                  </a:lnTo>
                  <a:lnTo>
                    <a:pt x="272" y="507"/>
                  </a:lnTo>
                  <a:lnTo>
                    <a:pt x="270" y="507"/>
                  </a:lnTo>
                  <a:lnTo>
                    <a:pt x="272" y="507"/>
                  </a:lnTo>
                  <a:lnTo>
                    <a:pt x="270" y="507"/>
                  </a:lnTo>
                  <a:lnTo>
                    <a:pt x="268" y="507"/>
                  </a:lnTo>
                  <a:lnTo>
                    <a:pt x="268" y="505"/>
                  </a:lnTo>
                  <a:lnTo>
                    <a:pt x="270" y="505"/>
                  </a:lnTo>
                  <a:lnTo>
                    <a:pt x="272" y="503"/>
                  </a:lnTo>
                  <a:lnTo>
                    <a:pt x="274" y="503"/>
                  </a:lnTo>
                  <a:lnTo>
                    <a:pt x="274" y="505"/>
                  </a:lnTo>
                  <a:lnTo>
                    <a:pt x="276" y="505"/>
                  </a:lnTo>
                  <a:lnTo>
                    <a:pt x="274" y="507"/>
                  </a:lnTo>
                  <a:close/>
                  <a:moveTo>
                    <a:pt x="288" y="495"/>
                  </a:moveTo>
                  <a:lnTo>
                    <a:pt x="288" y="497"/>
                  </a:lnTo>
                  <a:lnTo>
                    <a:pt x="288" y="499"/>
                  </a:lnTo>
                  <a:lnTo>
                    <a:pt x="290" y="499"/>
                  </a:lnTo>
                  <a:lnTo>
                    <a:pt x="290" y="497"/>
                  </a:lnTo>
                  <a:lnTo>
                    <a:pt x="290" y="499"/>
                  </a:lnTo>
                  <a:lnTo>
                    <a:pt x="291" y="499"/>
                  </a:lnTo>
                  <a:lnTo>
                    <a:pt x="290" y="501"/>
                  </a:lnTo>
                  <a:lnTo>
                    <a:pt x="286" y="503"/>
                  </a:lnTo>
                  <a:lnTo>
                    <a:pt x="284" y="503"/>
                  </a:lnTo>
                  <a:lnTo>
                    <a:pt x="282" y="503"/>
                  </a:lnTo>
                  <a:lnTo>
                    <a:pt x="280" y="505"/>
                  </a:lnTo>
                  <a:lnTo>
                    <a:pt x="278" y="505"/>
                  </a:lnTo>
                  <a:lnTo>
                    <a:pt x="278" y="503"/>
                  </a:lnTo>
                  <a:lnTo>
                    <a:pt x="276" y="503"/>
                  </a:lnTo>
                  <a:lnTo>
                    <a:pt x="278" y="503"/>
                  </a:lnTo>
                  <a:lnTo>
                    <a:pt x="276" y="503"/>
                  </a:lnTo>
                  <a:lnTo>
                    <a:pt x="278" y="503"/>
                  </a:lnTo>
                  <a:lnTo>
                    <a:pt x="278" y="501"/>
                  </a:lnTo>
                  <a:lnTo>
                    <a:pt x="280" y="499"/>
                  </a:lnTo>
                  <a:lnTo>
                    <a:pt x="282" y="499"/>
                  </a:lnTo>
                  <a:lnTo>
                    <a:pt x="284" y="499"/>
                  </a:lnTo>
                  <a:lnTo>
                    <a:pt x="282" y="499"/>
                  </a:lnTo>
                  <a:lnTo>
                    <a:pt x="282" y="497"/>
                  </a:lnTo>
                  <a:lnTo>
                    <a:pt x="286" y="497"/>
                  </a:lnTo>
                  <a:lnTo>
                    <a:pt x="288" y="497"/>
                  </a:lnTo>
                  <a:lnTo>
                    <a:pt x="288" y="495"/>
                  </a:lnTo>
                  <a:close/>
                  <a:moveTo>
                    <a:pt x="290" y="497"/>
                  </a:moveTo>
                  <a:lnTo>
                    <a:pt x="291" y="495"/>
                  </a:lnTo>
                  <a:lnTo>
                    <a:pt x="291" y="497"/>
                  </a:lnTo>
                  <a:lnTo>
                    <a:pt x="290" y="497"/>
                  </a:lnTo>
                  <a:lnTo>
                    <a:pt x="290" y="495"/>
                  </a:lnTo>
                  <a:lnTo>
                    <a:pt x="290" y="497"/>
                  </a:lnTo>
                  <a:close/>
                  <a:moveTo>
                    <a:pt x="286" y="492"/>
                  </a:moveTo>
                  <a:lnTo>
                    <a:pt x="286" y="494"/>
                  </a:lnTo>
                  <a:lnTo>
                    <a:pt x="286" y="495"/>
                  </a:lnTo>
                  <a:lnTo>
                    <a:pt x="284" y="495"/>
                  </a:lnTo>
                  <a:lnTo>
                    <a:pt x="282" y="495"/>
                  </a:lnTo>
                  <a:lnTo>
                    <a:pt x="280" y="495"/>
                  </a:lnTo>
                  <a:lnTo>
                    <a:pt x="282" y="495"/>
                  </a:lnTo>
                  <a:lnTo>
                    <a:pt x="280" y="495"/>
                  </a:lnTo>
                  <a:lnTo>
                    <a:pt x="278" y="495"/>
                  </a:lnTo>
                  <a:lnTo>
                    <a:pt x="276" y="495"/>
                  </a:lnTo>
                  <a:lnTo>
                    <a:pt x="278" y="495"/>
                  </a:lnTo>
                  <a:lnTo>
                    <a:pt x="280" y="494"/>
                  </a:lnTo>
                  <a:lnTo>
                    <a:pt x="284" y="492"/>
                  </a:lnTo>
                  <a:lnTo>
                    <a:pt x="286" y="492"/>
                  </a:lnTo>
                  <a:lnTo>
                    <a:pt x="286" y="490"/>
                  </a:lnTo>
                  <a:lnTo>
                    <a:pt x="286" y="492"/>
                  </a:lnTo>
                  <a:close/>
                  <a:moveTo>
                    <a:pt x="303" y="482"/>
                  </a:moveTo>
                  <a:lnTo>
                    <a:pt x="303" y="484"/>
                  </a:lnTo>
                  <a:lnTo>
                    <a:pt x="301" y="482"/>
                  </a:lnTo>
                  <a:lnTo>
                    <a:pt x="303" y="482"/>
                  </a:lnTo>
                  <a:close/>
                  <a:moveTo>
                    <a:pt x="326" y="461"/>
                  </a:moveTo>
                  <a:lnTo>
                    <a:pt x="328" y="463"/>
                  </a:lnTo>
                  <a:lnTo>
                    <a:pt x="328" y="465"/>
                  </a:lnTo>
                  <a:lnTo>
                    <a:pt x="326" y="465"/>
                  </a:lnTo>
                  <a:lnTo>
                    <a:pt x="326" y="463"/>
                  </a:lnTo>
                  <a:lnTo>
                    <a:pt x="326" y="461"/>
                  </a:lnTo>
                  <a:close/>
                  <a:moveTo>
                    <a:pt x="324" y="461"/>
                  </a:moveTo>
                  <a:lnTo>
                    <a:pt x="324" y="463"/>
                  </a:lnTo>
                  <a:lnTo>
                    <a:pt x="326" y="465"/>
                  </a:lnTo>
                  <a:lnTo>
                    <a:pt x="328" y="465"/>
                  </a:lnTo>
                  <a:lnTo>
                    <a:pt x="326" y="467"/>
                  </a:lnTo>
                  <a:lnTo>
                    <a:pt x="324" y="465"/>
                  </a:lnTo>
                  <a:lnTo>
                    <a:pt x="322" y="463"/>
                  </a:lnTo>
                  <a:lnTo>
                    <a:pt x="324" y="463"/>
                  </a:lnTo>
                  <a:lnTo>
                    <a:pt x="322" y="463"/>
                  </a:lnTo>
                  <a:lnTo>
                    <a:pt x="320" y="461"/>
                  </a:lnTo>
                  <a:lnTo>
                    <a:pt x="322" y="461"/>
                  </a:lnTo>
                  <a:lnTo>
                    <a:pt x="322" y="459"/>
                  </a:lnTo>
                  <a:lnTo>
                    <a:pt x="322" y="461"/>
                  </a:lnTo>
                  <a:lnTo>
                    <a:pt x="324" y="461"/>
                  </a:lnTo>
                  <a:close/>
                  <a:moveTo>
                    <a:pt x="326" y="459"/>
                  </a:moveTo>
                  <a:lnTo>
                    <a:pt x="326" y="461"/>
                  </a:lnTo>
                  <a:lnTo>
                    <a:pt x="326" y="463"/>
                  </a:lnTo>
                  <a:lnTo>
                    <a:pt x="324" y="461"/>
                  </a:lnTo>
                  <a:lnTo>
                    <a:pt x="322" y="461"/>
                  </a:lnTo>
                  <a:lnTo>
                    <a:pt x="324" y="459"/>
                  </a:lnTo>
                  <a:lnTo>
                    <a:pt x="322" y="459"/>
                  </a:lnTo>
                  <a:lnTo>
                    <a:pt x="324" y="459"/>
                  </a:lnTo>
                  <a:lnTo>
                    <a:pt x="326" y="459"/>
                  </a:lnTo>
                  <a:close/>
                  <a:moveTo>
                    <a:pt x="324" y="449"/>
                  </a:moveTo>
                  <a:lnTo>
                    <a:pt x="324" y="451"/>
                  </a:lnTo>
                  <a:lnTo>
                    <a:pt x="322" y="453"/>
                  </a:lnTo>
                  <a:lnTo>
                    <a:pt x="320" y="453"/>
                  </a:lnTo>
                  <a:lnTo>
                    <a:pt x="320" y="451"/>
                  </a:lnTo>
                  <a:lnTo>
                    <a:pt x="322" y="451"/>
                  </a:lnTo>
                  <a:lnTo>
                    <a:pt x="320" y="451"/>
                  </a:lnTo>
                  <a:lnTo>
                    <a:pt x="318" y="451"/>
                  </a:lnTo>
                  <a:lnTo>
                    <a:pt x="318" y="453"/>
                  </a:lnTo>
                  <a:lnTo>
                    <a:pt x="318" y="451"/>
                  </a:lnTo>
                  <a:lnTo>
                    <a:pt x="322" y="449"/>
                  </a:lnTo>
                  <a:lnTo>
                    <a:pt x="324" y="449"/>
                  </a:lnTo>
                  <a:close/>
                  <a:moveTo>
                    <a:pt x="316" y="451"/>
                  </a:moveTo>
                  <a:lnTo>
                    <a:pt x="316" y="453"/>
                  </a:lnTo>
                  <a:lnTo>
                    <a:pt x="316" y="451"/>
                  </a:lnTo>
                  <a:lnTo>
                    <a:pt x="316" y="449"/>
                  </a:lnTo>
                  <a:lnTo>
                    <a:pt x="318" y="449"/>
                  </a:lnTo>
                  <a:lnTo>
                    <a:pt x="320" y="449"/>
                  </a:lnTo>
                  <a:lnTo>
                    <a:pt x="320" y="447"/>
                  </a:lnTo>
                  <a:lnTo>
                    <a:pt x="322" y="447"/>
                  </a:lnTo>
                  <a:lnTo>
                    <a:pt x="320" y="449"/>
                  </a:lnTo>
                  <a:lnTo>
                    <a:pt x="318" y="451"/>
                  </a:lnTo>
                  <a:lnTo>
                    <a:pt x="316" y="451"/>
                  </a:lnTo>
                  <a:close/>
                  <a:moveTo>
                    <a:pt x="332" y="444"/>
                  </a:moveTo>
                  <a:lnTo>
                    <a:pt x="332" y="446"/>
                  </a:lnTo>
                  <a:lnTo>
                    <a:pt x="330" y="446"/>
                  </a:lnTo>
                  <a:lnTo>
                    <a:pt x="330" y="444"/>
                  </a:lnTo>
                  <a:lnTo>
                    <a:pt x="330" y="446"/>
                  </a:lnTo>
                  <a:lnTo>
                    <a:pt x="328" y="446"/>
                  </a:lnTo>
                  <a:lnTo>
                    <a:pt x="328" y="444"/>
                  </a:lnTo>
                  <a:lnTo>
                    <a:pt x="330" y="444"/>
                  </a:lnTo>
                  <a:lnTo>
                    <a:pt x="330" y="442"/>
                  </a:lnTo>
                  <a:lnTo>
                    <a:pt x="332" y="442"/>
                  </a:lnTo>
                  <a:lnTo>
                    <a:pt x="332" y="444"/>
                  </a:lnTo>
                  <a:lnTo>
                    <a:pt x="332" y="442"/>
                  </a:lnTo>
                  <a:lnTo>
                    <a:pt x="332" y="444"/>
                  </a:lnTo>
                  <a:close/>
                  <a:moveTo>
                    <a:pt x="339" y="442"/>
                  </a:moveTo>
                  <a:lnTo>
                    <a:pt x="341" y="442"/>
                  </a:lnTo>
                  <a:lnTo>
                    <a:pt x="341" y="444"/>
                  </a:lnTo>
                  <a:lnTo>
                    <a:pt x="339" y="444"/>
                  </a:lnTo>
                  <a:lnTo>
                    <a:pt x="339" y="446"/>
                  </a:lnTo>
                  <a:lnTo>
                    <a:pt x="338" y="446"/>
                  </a:lnTo>
                  <a:lnTo>
                    <a:pt x="338" y="444"/>
                  </a:lnTo>
                  <a:lnTo>
                    <a:pt x="336" y="444"/>
                  </a:lnTo>
                  <a:lnTo>
                    <a:pt x="338" y="444"/>
                  </a:lnTo>
                  <a:lnTo>
                    <a:pt x="338" y="442"/>
                  </a:lnTo>
                  <a:lnTo>
                    <a:pt x="338" y="440"/>
                  </a:lnTo>
                  <a:lnTo>
                    <a:pt x="339" y="440"/>
                  </a:lnTo>
                  <a:lnTo>
                    <a:pt x="341" y="440"/>
                  </a:lnTo>
                  <a:lnTo>
                    <a:pt x="339" y="442"/>
                  </a:lnTo>
                  <a:close/>
                  <a:moveTo>
                    <a:pt x="343" y="428"/>
                  </a:moveTo>
                  <a:lnTo>
                    <a:pt x="343" y="430"/>
                  </a:lnTo>
                  <a:lnTo>
                    <a:pt x="343" y="432"/>
                  </a:lnTo>
                  <a:lnTo>
                    <a:pt x="343" y="434"/>
                  </a:lnTo>
                  <a:lnTo>
                    <a:pt x="341" y="434"/>
                  </a:lnTo>
                  <a:lnTo>
                    <a:pt x="339" y="434"/>
                  </a:lnTo>
                  <a:lnTo>
                    <a:pt x="339" y="436"/>
                  </a:lnTo>
                  <a:lnTo>
                    <a:pt x="339" y="438"/>
                  </a:lnTo>
                  <a:lnTo>
                    <a:pt x="338" y="438"/>
                  </a:lnTo>
                  <a:lnTo>
                    <a:pt x="338" y="436"/>
                  </a:lnTo>
                  <a:lnTo>
                    <a:pt x="338" y="434"/>
                  </a:lnTo>
                  <a:lnTo>
                    <a:pt x="339" y="434"/>
                  </a:lnTo>
                  <a:lnTo>
                    <a:pt x="339" y="432"/>
                  </a:lnTo>
                  <a:lnTo>
                    <a:pt x="339" y="430"/>
                  </a:lnTo>
                  <a:lnTo>
                    <a:pt x="341" y="430"/>
                  </a:lnTo>
                  <a:lnTo>
                    <a:pt x="341" y="428"/>
                  </a:lnTo>
                  <a:lnTo>
                    <a:pt x="339" y="428"/>
                  </a:lnTo>
                  <a:lnTo>
                    <a:pt x="339" y="426"/>
                  </a:lnTo>
                  <a:lnTo>
                    <a:pt x="339" y="424"/>
                  </a:lnTo>
                  <a:lnTo>
                    <a:pt x="341" y="424"/>
                  </a:lnTo>
                  <a:lnTo>
                    <a:pt x="341" y="426"/>
                  </a:lnTo>
                  <a:lnTo>
                    <a:pt x="343" y="428"/>
                  </a:lnTo>
                  <a:close/>
                  <a:moveTo>
                    <a:pt x="336" y="421"/>
                  </a:moveTo>
                  <a:lnTo>
                    <a:pt x="336" y="423"/>
                  </a:lnTo>
                  <a:lnTo>
                    <a:pt x="336" y="424"/>
                  </a:lnTo>
                  <a:lnTo>
                    <a:pt x="334" y="424"/>
                  </a:lnTo>
                  <a:lnTo>
                    <a:pt x="332" y="424"/>
                  </a:lnTo>
                  <a:lnTo>
                    <a:pt x="332" y="423"/>
                  </a:lnTo>
                  <a:lnTo>
                    <a:pt x="334" y="423"/>
                  </a:lnTo>
                  <a:lnTo>
                    <a:pt x="334" y="421"/>
                  </a:lnTo>
                  <a:lnTo>
                    <a:pt x="336" y="421"/>
                  </a:lnTo>
                  <a:close/>
                  <a:moveTo>
                    <a:pt x="347" y="409"/>
                  </a:moveTo>
                  <a:lnTo>
                    <a:pt x="347" y="411"/>
                  </a:lnTo>
                  <a:lnTo>
                    <a:pt x="345" y="411"/>
                  </a:lnTo>
                  <a:lnTo>
                    <a:pt x="343" y="413"/>
                  </a:lnTo>
                  <a:lnTo>
                    <a:pt x="341" y="413"/>
                  </a:lnTo>
                  <a:lnTo>
                    <a:pt x="343" y="411"/>
                  </a:lnTo>
                  <a:lnTo>
                    <a:pt x="343" y="409"/>
                  </a:lnTo>
                  <a:lnTo>
                    <a:pt x="345" y="407"/>
                  </a:lnTo>
                  <a:lnTo>
                    <a:pt x="347" y="407"/>
                  </a:lnTo>
                  <a:lnTo>
                    <a:pt x="345" y="409"/>
                  </a:lnTo>
                  <a:lnTo>
                    <a:pt x="347" y="409"/>
                  </a:lnTo>
                  <a:lnTo>
                    <a:pt x="347" y="407"/>
                  </a:lnTo>
                  <a:lnTo>
                    <a:pt x="349" y="407"/>
                  </a:lnTo>
                  <a:lnTo>
                    <a:pt x="351" y="407"/>
                  </a:lnTo>
                  <a:lnTo>
                    <a:pt x="351" y="409"/>
                  </a:lnTo>
                  <a:lnTo>
                    <a:pt x="349" y="409"/>
                  </a:lnTo>
                  <a:lnTo>
                    <a:pt x="347" y="409"/>
                  </a:lnTo>
                  <a:close/>
                  <a:moveTo>
                    <a:pt x="345" y="401"/>
                  </a:moveTo>
                  <a:lnTo>
                    <a:pt x="345" y="403"/>
                  </a:lnTo>
                  <a:lnTo>
                    <a:pt x="347" y="403"/>
                  </a:lnTo>
                  <a:lnTo>
                    <a:pt x="347" y="405"/>
                  </a:lnTo>
                  <a:lnTo>
                    <a:pt x="345" y="405"/>
                  </a:lnTo>
                  <a:lnTo>
                    <a:pt x="341" y="407"/>
                  </a:lnTo>
                  <a:lnTo>
                    <a:pt x="343" y="405"/>
                  </a:lnTo>
                  <a:lnTo>
                    <a:pt x="341" y="405"/>
                  </a:lnTo>
                  <a:lnTo>
                    <a:pt x="343" y="405"/>
                  </a:lnTo>
                  <a:lnTo>
                    <a:pt x="343" y="403"/>
                  </a:lnTo>
                  <a:lnTo>
                    <a:pt x="345" y="403"/>
                  </a:lnTo>
                  <a:lnTo>
                    <a:pt x="345" y="401"/>
                  </a:lnTo>
                  <a:lnTo>
                    <a:pt x="343" y="401"/>
                  </a:lnTo>
                  <a:lnTo>
                    <a:pt x="345" y="401"/>
                  </a:lnTo>
                  <a:lnTo>
                    <a:pt x="345" y="399"/>
                  </a:lnTo>
                  <a:lnTo>
                    <a:pt x="345" y="401"/>
                  </a:lnTo>
                  <a:close/>
                  <a:moveTo>
                    <a:pt x="349" y="396"/>
                  </a:moveTo>
                  <a:lnTo>
                    <a:pt x="349" y="398"/>
                  </a:lnTo>
                  <a:lnTo>
                    <a:pt x="351" y="398"/>
                  </a:lnTo>
                  <a:lnTo>
                    <a:pt x="351" y="399"/>
                  </a:lnTo>
                  <a:lnTo>
                    <a:pt x="349" y="399"/>
                  </a:lnTo>
                  <a:lnTo>
                    <a:pt x="347" y="399"/>
                  </a:lnTo>
                  <a:lnTo>
                    <a:pt x="347" y="398"/>
                  </a:lnTo>
                  <a:lnTo>
                    <a:pt x="349" y="398"/>
                  </a:lnTo>
                  <a:lnTo>
                    <a:pt x="349" y="396"/>
                  </a:lnTo>
                  <a:close/>
                  <a:moveTo>
                    <a:pt x="351" y="392"/>
                  </a:moveTo>
                  <a:lnTo>
                    <a:pt x="351" y="394"/>
                  </a:lnTo>
                  <a:lnTo>
                    <a:pt x="351" y="392"/>
                  </a:lnTo>
                  <a:lnTo>
                    <a:pt x="351" y="394"/>
                  </a:lnTo>
                  <a:lnTo>
                    <a:pt x="349" y="394"/>
                  </a:lnTo>
                  <a:lnTo>
                    <a:pt x="349" y="392"/>
                  </a:lnTo>
                  <a:lnTo>
                    <a:pt x="351" y="390"/>
                  </a:lnTo>
                  <a:lnTo>
                    <a:pt x="351" y="392"/>
                  </a:lnTo>
                  <a:lnTo>
                    <a:pt x="351" y="390"/>
                  </a:lnTo>
                  <a:lnTo>
                    <a:pt x="351" y="392"/>
                  </a:lnTo>
                  <a:close/>
                  <a:moveTo>
                    <a:pt x="372" y="363"/>
                  </a:moveTo>
                  <a:lnTo>
                    <a:pt x="372" y="365"/>
                  </a:lnTo>
                  <a:lnTo>
                    <a:pt x="370" y="365"/>
                  </a:lnTo>
                  <a:lnTo>
                    <a:pt x="372" y="367"/>
                  </a:lnTo>
                  <a:lnTo>
                    <a:pt x="372" y="369"/>
                  </a:lnTo>
                  <a:lnTo>
                    <a:pt x="370" y="369"/>
                  </a:lnTo>
                  <a:lnTo>
                    <a:pt x="370" y="367"/>
                  </a:lnTo>
                  <a:lnTo>
                    <a:pt x="368" y="365"/>
                  </a:lnTo>
                  <a:lnTo>
                    <a:pt x="368" y="363"/>
                  </a:lnTo>
                  <a:lnTo>
                    <a:pt x="370" y="365"/>
                  </a:lnTo>
                  <a:lnTo>
                    <a:pt x="370" y="363"/>
                  </a:lnTo>
                  <a:lnTo>
                    <a:pt x="372" y="363"/>
                  </a:lnTo>
                  <a:lnTo>
                    <a:pt x="372" y="361"/>
                  </a:lnTo>
                  <a:lnTo>
                    <a:pt x="372" y="363"/>
                  </a:lnTo>
                  <a:close/>
                  <a:moveTo>
                    <a:pt x="374" y="351"/>
                  </a:moveTo>
                  <a:lnTo>
                    <a:pt x="374" y="353"/>
                  </a:lnTo>
                  <a:lnTo>
                    <a:pt x="372" y="353"/>
                  </a:lnTo>
                  <a:lnTo>
                    <a:pt x="372" y="351"/>
                  </a:lnTo>
                  <a:lnTo>
                    <a:pt x="374" y="350"/>
                  </a:lnTo>
                  <a:lnTo>
                    <a:pt x="374" y="351"/>
                  </a:lnTo>
                  <a:close/>
                  <a:moveTo>
                    <a:pt x="386" y="328"/>
                  </a:moveTo>
                  <a:lnTo>
                    <a:pt x="387" y="328"/>
                  </a:lnTo>
                  <a:lnTo>
                    <a:pt x="387" y="330"/>
                  </a:lnTo>
                  <a:lnTo>
                    <a:pt x="389" y="328"/>
                  </a:lnTo>
                  <a:lnTo>
                    <a:pt x="389" y="330"/>
                  </a:lnTo>
                  <a:lnTo>
                    <a:pt x="387" y="330"/>
                  </a:lnTo>
                  <a:lnTo>
                    <a:pt x="386" y="330"/>
                  </a:lnTo>
                  <a:lnTo>
                    <a:pt x="384" y="330"/>
                  </a:lnTo>
                  <a:lnTo>
                    <a:pt x="384" y="328"/>
                  </a:lnTo>
                  <a:lnTo>
                    <a:pt x="386" y="328"/>
                  </a:lnTo>
                  <a:lnTo>
                    <a:pt x="386" y="327"/>
                  </a:lnTo>
                  <a:lnTo>
                    <a:pt x="386" y="328"/>
                  </a:lnTo>
                  <a:close/>
                  <a:moveTo>
                    <a:pt x="399" y="327"/>
                  </a:moveTo>
                  <a:lnTo>
                    <a:pt x="397" y="328"/>
                  </a:lnTo>
                  <a:lnTo>
                    <a:pt x="397" y="327"/>
                  </a:lnTo>
                  <a:lnTo>
                    <a:pt x="395" y="327"/>
                  </a:lnTo>
                  <a:lnTo>
                    <a:pt x="395" y="328"/>
                  </a:lnTo>
                  <a:lnTo>
                    <a:pt x="393" y="328"/>
                  </a:lnTo>
                  <a:lnTo>
                    <a:pt x="393" y="327"/>
                  </a:lnTo>
                  <a:lnTo>
                    <a:pt x="391" y="327"/>
                  </a:lnTo>
                  <a:lnTo>
                    <a:pt x="393" y="327"/>
                  </a:lnTo>
                  <a:lnTo>
                    <a:pt x="397" y="327"/>
                  </a:lnTo>
                  <a:lnTo>
                    <a:pt x="399" y="327"/>
                  </a:lnTo>
                  <a:close/>
                  <a:moveTo>
                    <a:pt x="387" y="328"/>
                  </a:moveTo>
                  <a:lnTo>
                    <a:pt x="386" y="327"/>
                  </a:lnTo>
                  <a:lnTo>
                    <a:pt x="387" y="327"/>
                  </a:lnTo>
                  <a:lnTo>
                    <a:pt x="387" y="325"/>
                  </a:lnTo>
                  <a:lnTo>
                    <a:pt x="387" y="327"/>
                  </a:lnTo>
                  <a:lnTo>
                    <a:pt x="389" y="328"/>
                  </a:lnTo>
                  <a:lnTo>
                    <a:pt x="387" y="328"/>
                  </a:lnTo>
                  <a:close/>
                  <a:moveTo>
                    <a:pt x="353" y="325"/>
                  </a:moveTo>
                  <a:lnTo>
                    <a:pt x="355" y="325"/>
                  </a:lnTo>
                  <a:lnTo>
                    <a:pt x="353" y="325"/>
                  </a:lnTo>
                  <a:lnTo>
                    <a:pt x="353" y="327"/>
                  </a:lnTo>
                  <a:lnTo>
                    <a:pt x="355" y="327"/>
                  </a:lnTo>
                  <a:lnTo>
                    <a:pt x="355" y="328"/>
                  </a:lnTo>
                  <a:lnTo>
                    <a:pt x="355" y="330"/>
                  </a:lnTo>
                  <a:lnTo>
                    <a:pt x="353" y="330"/>
                  </a:lnTo>
                  <a:lnTo>
                    <a:pt x="353" y="328"/>
                  </a:lnTo>
                  <a:lnTo>
                    <a:pt x="351" y="328"/>
                  </a:lnTo>
                  <a:lnTo>
                    <a:pt x="351" y="330"/>
                  </a:lnTo>
                  <a:lnTo>
                    <a:pt x="353" y="330"/>
                  </a:lnTo>
                  <a:lnTo>
                    <a:pt x="353" y="332"/>
                  </a:lnTo>
                  <a:lnTo>
                    <a:pt x="351" y="332"/>
                  </a:lnTo>
                  <a:lnTo>
                    <a:pt x="351" y="334"/>
                  </a:lnTo>
                  <a:lnTo>
                    <a:pt x="349" y="334"/>
                  </a:lnTo>
                  <a:lnTo>
                    <a:pt x="349" y="332"/>
                  </a:lnTo>
                  <a:lnTo>
                    <a:pt x="351" y="330"/>
                  </a:lnTo>
                  <a:lnTo>
                    <a:pt x="351" y="328"/>
                  </a:lnTo>
                  <a:lnTo>
                    <a:pt x="351" y="325"/>
                  </a:lnTo>
                  <a:lnTo>
                    <a:pt x="353" y="325"/>
                  </a:lnTo>
                  <a:lnTo>
                    <a:pt x="353" y="323"/>
                  </a:lnTo>
                  <a:lnTo>
                    <a:pt x="355" y="323"/>
                  </a:lnTo>
                  <a:lnTo>
                    <a:pt x="355" y="325"/>
                  </a:lnTo>
                  <a:lnTo>
                    <a:pt x="353" y="325"/>
                  </a:lnTo>
                  <a:close/>
                  <a:moveTo>
                    <a:pt x="359" y="325"/>
                  </a:moveTo>
                  <a:lnTo>
                    <a:pt x="359" y="327"/>
                  </a:lnTo>
                  <a:lnTo>
                    <a:pt x="357" y="327"/>
                  </a:lnTo>
                  <a:lnTo>
                    <a:pt x="357" y="328"/>
                  </a:lnTo>
                  <a:lnTo>
                    <a:pt x="355" y="327"/>
                  </a:lnTo>
                  <a:lnTo>
                    <a:pt x="355" y="325"/>
                  </a:lnTo>
                  <a:lnTo>
                    <a:pt x="355" y="327"/>
                  </a:lnTo>
                  <a:lnTo>
                    <a:pt x="355" y="325"/>
                  </a:lnTo>
                  <a:lnTo>
                    <a:pt x="357" y="323"/>
                  </a:lnTo>
                  <a:lnTo>
                    <a:pt x="357" y="325"/>
                  </a:lnTo>
                  <a:lnTo>
                    <a:pt x="357" y="323"/>
                  </a:lnTo>
                  <a:lnTo>
                    <a:pt x="357" y="321"/>
                  </a:lnTo>
                  <a:lnTo>
                    <a:pt x="359" y="321"/>
                  </a:lnTo>
                  <a:lnTo>
                    <a:pt x="359" y="323"/>
                  </a:lnTo>
                  <a:lnTo>
                    <a:pt x="359" y="325"/>
                  </a:lnTo>
                  <a:close/>
                  <a:moveTo>
                    <a:pt x="382" y="317"/>
                  </a:moveTo>
                  <a:lnTo>
                    <a:pt x="380" y="317"/>
                  </a:lnTo>
                  <a:lnTo>
                    <a:pt x="382" y="315"/>
                  </a:lnTo>
                  <a:lnTo>
                    <a:pt x="384" y="315"/>
                  </a:lnTo>
                  <a:lnTo>
                    <a:pt x="382" y="317"/>
                  </a:lnTo>
                  <a:close/>
                  <a:moveTo>
                    <a:pt x="372" y="313"/>
                  </a:moveTo>
                  <a:lnTo>
                    <a:pt x="372" y="315"/>
                  </a:lnTo>
                  <a:lnTo>
                    <a:pt x="372" y="317"/>
                  </a:lnTo>
                  <a:lnTo>
                    <a:pt x="370" y="315"/>
                  </a:lnTo>
                  <a:lnTo>
                    <a:pt x="368" y="315"/>
                  </a:lnTo>
                  <a:lnTo>
                    <a:pt x="368" y="313"/>
                  </a:lnTo>
                  <a:lnTo>
                    <a:pt x="370" y="313"/>
                  </a:lnTo>
                  <a:lnTo>
                    <a:pt x="368" y="313"/>
                  </a:lnTo>
                  <a:lnTo>
                    <a:pt x="370" y="313"/>
                  </a:lnTo>
                  <a:lnTo>
                    <a:pt x="372" y="313"/>
                  </a:lnTo>
                  <a:close/>
                  <a:moveTo>
                    <a:pt x="368" y="315"/>
                  </a:moveTo>
                  <a:lnTo>
                    <a:pt x="368" y="317"/>
                  </a:lnTo>
                  <a:lnTo>
                    <a:pt x="368" y="315"/>
                  </a:lnTo>
                  <a:lnTo>
                    <a:pt x="370" y="315"/>
                  </a:lnTo>
                  <a:lnTo>
                    <a:pt x="370" y="317"/>
                  </a:lnTo>
                  <a:lnTo>
                    <a:pt x="370" y="319"/>
                  </a:lnTo>
                  <a:lnTo>
                    <a:pt x="368" y="319"/>
                  </a:lnTo>
                  <a:lnTo>
                    <a:pt x="366" y="319"/>
                  </a:lnTo>
                  <a:lnTo>
                    <a:pt x="366" y="321"/>
                  </a:lnTo>
                  <a:lnTo>
                    <a:pt x="366" y="319"/>
                  </a:lnTo>
                  <a:lnTo>
                    <a:pt x="366" y="321"/>
                  </a:lnTo>
                  <a:lnTo>
                    <a:pt x="364" y="321"/>
                  </a:lnTo>
                  <a:lnTo>
                    <a:pt x="366" y="321"/>
                  </a:lnTo>
                  <a:lnTo>
                    <a:pt x="366" y="323"/>
                  </a:lnTo>
                  <a:lnTo>
                    <a:pt x="364" y="323"/>
                  </a:lnTo>
                  <a:lnTo>
                    <a:pt x="364" y="321"/>
                  </a:lnTo>
                  <a:lnTo>
                    <a:pt x="364" y="323"/>
                  </a:lnTo>
                  <a:lnTo>
                    <a:pt x="363" y="323"/>
                  </a:lnTo>
                  <a:lnTo>
                    <a:pt x="364" y="325"/>
                  </a:lnTo>
                  <a:lnTo>
                    <a:pt x="363" y="325"/>
                  </a:lnTo>
                  <a:lnTo>
                    <a:pt x="363" y="323"/>
                  </a:lnTo>
                  <a:lnTo>
                    <a:pt x="361" y="323"/>
                  </a:lnTo>
                  <a:lnTo>
                    <a:pt x="361" y="325"/>
                  </a:lnTo>
                  <a:lnTo>
                    <a:pt x="359" y="325"/>
                  </a:lnTo>
                  <a:lnTo>
                    <a:pt x="361" y="323"/>
                  </a:lnTo>
                  <a:lnTo>
                    <a:pt x="361" y="321"/>
                  </a:lnTo>
                  <a:lnTo>
                    <a:pt x="361" y="319"/>
                  </a:lnTo>
                  <a:lnTo>
                    <a:pt x="361" y="317"/>
                  </a:lnTo>
                  <a:lnTo>
                    <a:pt x="363" y="317"/>
                  </a:lnTo>
                  <a:lnTo>
                    <a:pt x="361" y="317"/>
                  </a:lnTo>
                  <a:lnTo>
                    <a:pt x="363" y="315"/>
                  </a:lnTo>
                  <a:lnTo>
                    <a:pt x="364" y="315"/>
                  </a:lnTo>
                  <a:lnTo>
                    <a:pt x="366" y="315"/>
                  </a:lnTo>
                  <a:lnTo>
                    <a:pt x="366" y="313"/>
                  </a:lnTo>
                  <a:lnTo>
                    <a:pt x="368" y="313"/>
                  </a:lnTo>
                  <a:lnTo>
                    <a:pt x="368" y="315"/>
                  </a:lnTo>
                  <a:close/>
                  <a:moveTo>
                    <a:pt x="386" y="307"/>
                  </a:moveTo>
                  <a:lnTo>
                    <a:pt x="384" y="311"/>
                  </a:lnTo>
                  <a:lnTo>
                    <a:pt x="384" y="313"/>
                  </a:lnTo>
                  <a:lnTo>
                    <a:pt x="380" y="317"/>
                  </a:lnTo>
                  <a:lnTo>
                    <a:pt x="380" y="315"/>
                  </a:lnTo>
                  <a:lnTo>
                    <a:pt x="380" y="313"/>
                  </a:lnTo>
                  <a:lnTo>
                    <a:pt x="380" y="315"/>
                  </a:lnTo>
                  <a:lnTo>
                    <a:pt x="378" y="315"/>
                  </a:lnTo>
                  <a:lnTo>
                    <a:pt x="378" y="317"/>
                  </a:lnTo>
                  <a:lnTo>
                    <a:pt x="376" y="317"/>
                  </a:lnTo>
                  <a:lnTo>
                    <a:pt x="376" y="319"/>
                  </a:lnTo>
                  <a:lnTo>
                    <a:pt x="374" y="319"/>
                  </a:lnTo>
                  <a:lnTo>
                    <a:pt x="372" y="321"/>
                  </a:lnTo>
                  <a:lnTo>
                    <a:pt x="372" y="319"/>
                  </a:lnTo>
                  <a:lnTo>
                    <a:pt x="372" y="317"/>
                  </a:lnTo>
                  <a:lnTo>
                    <a:pt x="374" y="317"/>
                  </a:lnTo>
                  <a:lnTo>
                    <a:pt x="372" y="317"/>
                  </a:lnTo>
                  <a:lnTo>
                    <a:pt x="372" y="315"/>
                  </a:lnTo>
                  <a:lnTo>
                    <a:pt x="374" y="315"/>
                  </a:lnTo>
                  <a:lnTo>
                    <a:pt x="372" y="315"/>
                  </a:lnTo>
                  <a:lnTo>
                    <a:pt x="372" y="313"/>
                  </a:lnTo>
                  <a:lnTo>
                    <a:pt x="374" y="313"/>
                  </a:lnTo>
                  <a:lnTo>
                    <a:pt x="374" y="315"/>
                  </a:lnTo>
                  <a:lnTo>
                    <a:pt x="374" y="313"/>
                  </a:lnTo>
                  <a:lnTo>
                    <a:pt x="376" y="313"/>
                  </a:lnTo>
                  <a:lnTo>
                    <a:pt x="376" y="315"/>
                  </a:lnTo>
                  <a:lnTo>
                    <a:pt x="376" y="313"/>
                  </a:lnTo>
                  <a:lnTo>
                    <a:pt x="374" y="313"/>
                  </a:lnTo>
                  <a:lnTo>
                    <a:pt x="376" y="311"/>
                  </a:lnTo>
                  <a:lnTo>
                    <a:pt x="374" y="311"/>
                  </a:lnTo>
                  <a:lnTo>
                    <a:pt x="376" y="311"/>
                  </a:lnTo>
                  <a:lnTo>
                    <a:pt x="378" y="311"/>
                  </a:lnTo>
                  <a:lnTo>
                    <a:pt x="376" y="309"/>
                  </a:lnTo>
                  <a:lnTo>
                    <a:pt x="378" y="309"/>
                  </a:lnTo>
                  <a:lnTo>
                    <a:pt x="380" y="311"/>
                  </a:lnTo>
                  <a:lnTo>
                    <a:pt x="380" y="309"/>
                  </a:lnTo>
                  <a:lnTo>
                    <a:pt x="382" y="309"/>
                  </a:lnTo>
                  <a:lnTo>
                    <a:pt x="382" y="311"/>
                  </a:lnTo>
                  <a:lnTo>
                    <a:pt x="380" y="311"/>
                  </a:lnTo>
                  <a:lnTo>
                    <a:pt x="382" y="311"/>
                  </a:lnTo>
                  <a:lnTo>
                    <a:pt x="382" y="309"/>
                  </a:lnTo>
                  <a:lnTo>
                    <a:pt x="384" y="309"/>
                  </a:lnTo>
                  <a:lnTo>
                    <a:pt x="386" y="307"/>
                  </a:lnTo>
                  <a:lnTo>
                    <a:pt x="387" y="307"/>
                  </a:lnTo>
                  <a:lnTo>
                    <a:pt x="386" y="307"/>
                  </a:lnTo>
                  <a:close/>
                  <a:moveTo>
                    <a:pt x="407" y="309"/>
                  </a:moveTo>
                  <a:lnTo>
                    <a:pt x="403" y="309"/>
                  </a:lnTo>
                  <a:lnTo>
                    <a:pt x="403" y="311"/>
                  </a:lnTo>
                  <a:lnTo>
                    <a:pt x="401" y="311"/>
                  </a:lnTo>
                  <a:lnTo>
                    <a:pt x="401" y="309"/>
                  </a:lnTo>
                  <a:lnTo>
                    <a:pt x="403" y="309"/>
                  </a:lnTo>
                  <a:lnTo>
                    <a:pt x="401" y="309"/>
                  </a:lnTo>
                  <a:lnTo>
                    <a:pt x="403" y="307"/>
                  </a:lnTo>
                  <a:lnTo>
                    <a:pt x="403" y="305"/>
                  </a:lnTo>
                  <a:lnTo>
                    <a:pt x="405" y="303"/>
                  </a:lnTo>
                  <a:lnTo>
                    <a:pt x="407" y="305"/>
                  </a:lnTo>
                  <a:lnTo>
                    <a:pt x="407" y="307"/>
                  </a:lnTo>
                  <a:lnTo>
                    <a:pt x="407" y="309"/>
                  </a:lnTo>
                  <a:close/>
                  <a:moveTo>
                    <a:pt x="380" y="305"/>
                  </a:moveTo>
                  <a:lnTo>
                    <a:pt x="378" y="303"/>
                  </a:lnTo>
                  <a:lnTo>
                    <a:pt x="378" y="302"/>
                  </a:lnTo>
                  <a:lnTo>
                    <a:pt x="380" y="302"/>
                  </a:lnTo>
                  <a:lnTo>
                    <a:pt x="382" y="303"/>
                  </a:lnTo>
                  <a:lnTo>
                    <a:pt x="384" y="303"/>
                  </a:lnTo>
                  <a:lnTo>
                    <a:pt x="384" y="305"/>
                  </a:lnTo>
                  <a:lnTo>
                    <a:pt x="382" y="305"/>
                  </a:lnTo>
                  <a:lnTo>
                    <a:pt x="380" y="305"/>
                  </a:lnTo>
                  <a:close/>
                  <a:moveTo>
                    <a:pt x="418" y="294"/>
                  </a:moveTo>
                  <a:lnTo>
                    <a:pt x="412" y="296"/>
                  </a:lnTo>
                  <a:lnTo>
                    <a:pt x="412" y="294"/>
                  </a:lnTo>
                  <a:lnTo>
                    <a:pt x="414" y="294"/>
                  </a:lnTo>
                  <a:lnTo>
                    <a:pt x="414" y="292"/>
                  </a:lnTo>
                  <a:lnTo>
                    <a:pt x="416" y="290"/>
                  </a:lnTo>
                  <a:lnTo>
                    <a:pt x="416" y="292"/>
                  </a:lnTo>
                  <a:lnTo>
                    <a:pt x="418" y="294"/>
                  </a:lnTo>
                  <a:close/>
                  <a:moveTo>
                    <a:pt x="420" y="290"/>
                  </a:moveTo>
                  <a:lnTo>
                    <a:pt x="420" y="288"/>
                  </a:lnTo>
                  <a:lnTo>
                    <a:pt x="418" y="288"/>
                  </a:lnTo>
                  <a:lnTo>
                    <a:pt x="420" y="286"/>
                  </a:lnTo>
                  <a:lnTo>
                    <a:pt x="420" y="288"/>
                  </a:lnTo>
                  <a:lnTo>
                    <a:pt x="422" y="288"/>
                  </a:lnTo>
                  <a:lnTo>
                    <a:pt x="422" y="290"/>
                  </a:lnTo>
                  <a:lnTo>
                    <a:pt x="420" y="292"/>
                  </a:lnTo>
                  <a:lnTo>
                    <a:pt x="418" y="292"/>
                  </a:lnTo>
                  <a:lnTo>
                    <a:pt x="418" y="290"/>
                  </a:lnTo>
                  <a:lnTo>
                    <a:pt x="418" y="288"/>
                  </a:lnTo>
                  <a:lnTo>
                    <a:pt x="416" y="288"/>
                  </a:lnTo>
                  <a:lnTo>
                    <a:pt x="418" y="286"/>
                  </a:lnTo>
                  <a:lnTo>
                    <a:pt x="418" y="288"/>
                  </a:lnTo>
                  <a:lnTo>
                    <a:pt x="418" y="290"/>
                  </a:lnTo>
                  <a:lnTo>
                    <a:pt x="420" y="290"/>
                  </a:lnTo>
                  <a:close/>
                  <a:moveTo>
                    <a:pt x="384" y="290"/>
                  </a:moveTo>
                  <a:lnTo>
                    <a:pt x="382" y="290"/>
                  </a:lnTo>
                  <a:lnTo>
                    <a:pt x="382" y="288"/>
                  </a:lnTo>
                  <a:lnTo>
                    <a:pt x="382" y="286"/>
                  </a:lnTo>
                  <a:lnTo>
                    <a:pt x="384" y="286"/>
                  </a:lnTo>
                  <a:lnTo>
                    <a:pt x="384" y="288"/>
                  </a:lnTo>
                  <a:lnTo>
                    <a:pt x="384" y="290"/>
                  </a:lnTo>
                  <a:close/>
                  <a:moveTo>
                    <a:pt x="399" y="286"/>
                  </a:moveTo>
                  <a:lnTo>
                    <a:pt x="399" y="288"/>
                  </a:lnTo>
                  <a:lnTo>
                    <a:pt x="399" y="290"/>
                  </a:lnTo>
                  <a:lnTo>
                    <a:pt x="397" y="292"/>
                  </a:lnTo>
                  <a:lnTo>
                    <a:pt x="397" y="294"/>
                  </a:lnTo>
                  <a:lnTo>
                    <a:pt x="395" y="296"/>
                  </a:lnTo>
                  <a:lnTo>
                    <a:pt x="397" y="296"/>
                  </a:lnTo>
                  <a:lnTo>
                    <a:pt x="397" y="294"/>
                  </a:lnTo>
                  <a:lnTo>
                    <a:pt x="399" y="294"/>
                  </a:lnTo>
                  <a:lnTo>
                    <a:pt x="399" y="292"/>
                  </a:lnTo>
                  <a:lnTo>
                    <a:pt x="399" y="294"/>
                  </a:lnTo>
                  <a:lnTo>
                    <a:pt x="399" y="296"/>
                  </a:lnTo>
                  <a:lnTo>
                    <a:pt x="399" y="298"/>
                  </a:lnTo>
                  <a:lnTo>
                    <a:pt x="397" y="300"/>
                  </a:lnTo>
                  <a:lnTo>
                    <a:pt x="397" y="302"/>
                  </a:lnTo>
                  <a:lnTo>
                    <a:pt x="397" y="303"/>
                  </a:lnTo>
                  <a:lnTo>
                    <a:pt x="395" y="303"/>
                  </a:lnTo>
                  <a:lnTo>
                    <a:pt x="397" y="303"/>
                  </a:lnTo>
                  <a:lnTo>
                    <a:pt x="397" y="302"/>
                  </a:lnTo>
                  <a:lnTo>
                    <a:pt x="397" y="300"/>
                  </a:lnTo>
                  <a:lnTo>
                    <a:pt x="399" y="300"/>
                  </a:lnTo>
                  <a:lnTo>
                    <a:pt x="399" y="298"/>
                  </a:lnTo>
                  <a:lnTo>
                    <a:pt x="401" y="298"/>
                  </a:lnTo>
                  <a:lnTo>
                    <a:pt x="401" y="300"/>
                  </a:lnTo>
                  <a:lnTo>
                    <a:pt x="401" y="298"/>
                  </a:lnTo>
                  <a:lnTo>
                    <a:pt x="401" y="296"/>
                  </a:lnTo>
                  <a:lnTo>
                    <a:pt x="403" y="296"/>
                  </a:lnTo>
                  <a:lnTo>
                    <a:pt x="403" y="294"/>
                  </a:lnTo>
                  <a:lnTo>
                    <a:pt x="401" y="294"/>
                  </a:lnTo>
                  <a:lnTo>
                    <a:pt x="401" y="292"/>
                  </a:lnTo>
                  <a:lnTo>
                    <a:pt x="401" y="290"/>
                  </a:lnTo>
                  <a:lnTo>
                    <a:pt x="403" y="290"/>
                  </a:lnTo>
                  <a:lnTo>
                    <a:pt x="405" y="290"/>
                  </a:lnTo>
                  <a:lnTo>
                    <a:pt x="405" y="288"/>
                  </a:lnTo>
                  <a:lnTo>
                    <a:pt x="403" y="288"/>
                  </a:lnTo>
                  <a:lnTo>
                    <a:pt x="405" y="288"/>
                  </a:lnTo>
                  <a:lnTo>
                    <a:pt x="405" y="290"/>
                  </a:lnTo>
                  <a:lnTo>
                    <a:pt x="407" y="290"/>
                  </a:lnTo>
                  <a:lnTo>
                    <a:pt x="407" y="292"/>
                  </a:lnTo>
                  <a:lnTo>
                    <a:pt x="409" y="292"/>
                  </a:lnTo>
                  <a:lnTo>
                    <a:pt x="409" y="294"/>
                  </a:lnTo>
                  <a:lnTo>
                    <a:pt x="409" y="296"/>
                  </a:lnTo>
                  <a:lnTo>
                    <a:pt x="409" y="298"/>
                  </a:lnTo>
                  <a:lnTo>
                    <a:pt x="409" y="300"/>
                  </a:lnTo>
                  <a:lnTo>
                    <a:pt x="409" y="302"/>
                  </a:lnTo>
                  <a:lnTo>
                    <a:pt x="407" y="302"/>
                  </a:lnTo>
                  <a:lnTo>
                    <a:pt x="409" y="302"/>
                  </a:lnTo>
                  <a:lnTo>
                    <a:pt x="409" y="303"/>
                  </a:lnTo>
                  <a:lnTo>
                    <a:pt x="407" y="303"/>
                  </a:lnTo>
                  <a:lnTo>
                    <a:pt x="405" y="303"/>
                  </a:lnTo>
                  <a:lnTo>
                    <a:pt x="403" y="303"/>
                  </a:lnTo>
                  <a:lnTo>
                    <a:pt x="403" y="305"/>
                  </a:lnTo>
                  <a:lnTo>
                    <a:pt x="403" y="303"/>
                  </a:lnTo>
                  <a:lnTo>
                    <a:pt x="401" y="303"/>
                  </a:lnTo>
                  <a:lnTo>
                    <a:pt x="401" y="305"/>
                  </a:lnTo>
                  <a:lnTo>
                    <a:pt x="401" y="307"/>
                  </a:lnTo>
                  <a:lnTo>
                    <a:pt x="399" y="309"/>
                  </a:lnTo>
                  <a:lnTo>
                    <a:pt x="399" y="311"/>
                  </a:lnTo>
                  <a:lnTo>
                    <a:pt x="397" y="311"/>
                  </a:lnTo>
                  <a:lnTo>
                    <a:pt x="397" y="309"/>
                  </a:lnTo>
                  <a:lnTo>
                    <a:pt x="397" y="307"/>
                  </a:lnTo>
                  <a:lnTo>
                    <a:pt x="397" y="305"/>
                  </a:lnTo>
                  <a:lnTo>
                    <a:pt x="397" y="307"/>
                  </a:lnTo>
                  <a:lnTo>
                    <a:pt x="397" y="309"/>
                  </a:lnTo>
                  <a:lnTo>
                    <a:pt x="397" y="307"/>
                  </a:lnTo>
                  <a:lnTo>
                    <a:pt x="397" y="309"/>
                  </a:lnTo>
                  <a:lnTo>
                    <a:pt x="397" y="311"/>
                  </a:lnTo>
                  <a:lnTo>
                    <a:pt x="397" y="309"/>
                  </a:lnTo>
                  <a:lnTo>
                    <a:pt x="395" y="309"/>
                  </a:lnTo>
                  <a:lnTo>
                    <a:pt x="395" y="311"/>
                  </a:lnTo>
                  <a:lnTo>
                    <a:pt x="395" y="313"/>
                  </a:lnTo>
                  <a:lnTo>
                    <a:pt x="393" y="313"/>
                  </a:lnTo>
                  <a:lnTo>
                    <a:pt x="393" y="315"/>
                  </a:lnTo>
                  <a:lnTo>
                    <a:pt x="393" y="313"/>
                  </a:lnTo>
                  <a:lnTo>
                    <a:pt x="393" y="315"/>
                  </a:lnTo>
                  <a:lnTo>
                    <a:pt x="393" y="313"/>
                  </a:lnTo>
                  <a:lnTo>
                    <a:pt x="389" y="313"/>
                  </a:lnTo>
                  <a:lnTo>
                    <a:pt x="389" y="311"/>
                  </a:lnTo>
                  <a:lnTo>
                    <a:pt x="389" y="313"/>
                  </a:lnTo>
                  <a:lnTo>
                    <a:pt x="389" y="311"/>
                  </a:lnTo>
                  <a:lnTo>
                    <a:pt x="391" y="311"/>
                  </a:lnTo>
                  <a:lnTo>
                    <a:pt x="391" y="309"/>
                  </a:lnTo>
                  <a:lnTo>
                    <a:pt x="393" y="307"/>
                  </a:lnTo>
                  <a:lnTo>
                    <a:pt x="393" y="305"/>
                  </a:lnTo>
                  <a:lnTo>
                    <a:pt x="393" y="307"/>
                  </a:lnTo>
                  <a:lnTo>
                    <a:pt x="391" y="309"/>
                  </a:lnTo>
                  <a:lnTo>
                    <a:pt x="389" y="309"/>
                  </a:lnTo>
                  <a:lnTo>
                    <a:pt x="387" y="311"/>
                  </a:lnTo>
                  <a:lnTo>
                    <a:pt x="387" y="313"/>
                  </a:lnTo>
                  <a:lnTo>
                    <a:pt x="386" y="313"/>
                  </a:lnTo>
                  <a:lnTo>
                    <a:pt x="386" y="315"/>
                  </a:lnTo>
                  <a:lnTo>
                    <a:pt x="386" y="317"/>
                  </a:lnTo>
                  <a:lnTo>
                    <a:pt x="384" y="317"/>
                  </a:lnTo>
                  <a:lnTo>
                    <a:pt x="384" y="315"/>
                  </a:lnTo>
                  <a:lnTo>
                    <a:pt x="384" y="313"/>
                  </a:lnTo>
                  <a:lnTo>
                    <a:pt x="386" y="313"/>
                  </a:lnTo>
                  <a:lnTo>
                    <a:pt x="386" y="311"/>
                  </a:lnTo>
                  <a:lnTo>
                    <a:pt x="387" y="309"/>
                  </a:lnTo>
                  <a:lnTo>
                    <a:pt x="387" y="307"/>
                  </a:lnTo>
                  <a:lnTo>
                    <a:pt x="389" y="307"/>
                  </a:lnTo>
                  <a:lnTo>
                    <a:pt x="387" y="307"/>
                  </a:lnTo>
                  <a:lnTo>
                    <a:pt x="387" y="305"/>
                  </a:lnTo>
                  <a:lnTo>
                    <a:pt x="389" y="305"/>
                  </a:lnTo>
                  <a:lnTo>
                    <a:pt x="387" y="305"/>
                  </a:lnTo>
                  <a:lnTo>
                    <a:pt x="387" y="303"/>
                  </a:lnTo>
                  <a:lnTo>
                    <a:pt x="389" y="303"/>
                  </a:lnTo>
                  <a:lnTo>
                    <a:pt x="389" y="302"/>
                  </a:lnTo>
                  <a:lnTo>
                    <a:pt x="391" y="302"/>
                  </a:lnTo>
                  <a:lnTo>
                    <a:pt x="391" y="303"/>
                  </a:lnTo>
                  <a:lnTo>
                    <a:pt x="391" y="302"/>
                  </a:lnTo>
                  <a:lnTo>
                    <a:pt x="389" y="302"/>
                  </a:lnTo>
                  <a:lnTo>
                    <a:pt x="391" y="302"/>
                  </a:lnTo>
                  <a:lnTo>
                    <a:pt x="391" y="300"/>
                  </a:lnTo>
                  <a:lnTo>
                    <a:pt x="393" y="300"/>
                  </a:lnTo>
                  <a:lnTo>
                    <a:pt x="393" y="302"/>
                  </a:lnTo>
                  <a:lnTo>
                    <a:pt x="393" y="300"/>
                  </a:lnTo>
                  <a:lnTo>
                    <a:pt x="391" y="300"/>
                  </a:lnTo>
                  <a:lnTo>
                    <a:pt x="391" y="298"/>
                  </a:lnTo>
                  <a:lnTo>
                    <a:pt x="391" y="296"/>
                  </a:lnTo>
                  <a:lnTo>
                    <a:pt x="393" y="296"/>
                  </a:lnTo>
                  <a:lnTo>
                    <a:pt x="395" y="296"/>
                  </a:lnTo>
                  <a:lnTo>
                    <a:pt x="395" y="298"/>
                  </a:lnTo>
                  <a:lnTo>
                    <a:pt x="395" y="296"/>
                  </a:lnTo>
                  <a:lnTo>
                    <a:pt x="393" y="296"/>
                  </a:lnTo>
                  <a:lnTo>
                    <a:pt x="391" y="296"/>
                  </a:lnTo>
                  <a:lnTo>
                    <a:pt x="391" y="294"/>
                  </a:lnTo>
                  <a:lnTo>
                    <a:pt x="391" y="292"/>
                  </a:lnTo>
                  <a:lnTo>
                    <a:pt x="393" y="292"/>
                  </a:lnTo>
                  <a:lnTo>
                    <a:pt x="393" y="290"/>
                  </a:lnTo>
                  <a:lnTo>
                    <a:pt x="393" y="288"/>
                  </a:lnTo>
                  <a:lnTo>
                    <a:pt x="393" y="286"/>
                  </a:lnTo>
                  <a:lnTo>
                    <a:pt x="395" y="286"/>
                  </a:lnTo>
                  <a:lnTo>
                    <a:pt x="397" y="286"/>
                  </a:lnTo>
                  <a:lnTo>
                    <a:pt x="397" y="284"/>
                  </a:lnTo>
                  <a:lnTo>
                    <a:pt x="399" y="286"/>
                  </a:lnTo>
                  <a:close/>
                  <a:moveTo>
                    <a:pt x="407" y="284"/>
                  </a:moveTo>
                  <a:lnTo>
                    <a:pt x="407" y="286"/>
                  </a:lnTo>
                  <a:lnTo>
                    <a:pt x="409" y="286"/>
                  </a:lnTo>
                  <a:lnTo>
                    <a:pt x="409" y="284"/>
                  </a:lnTo>
                  <a:lnTo>
                    <a:pt x="409" y="286"/>
                  </a:lnTo>
                  <a:lnTo>
                    <a:pt x="409" y="288"/>
                  </a:lnTo>
                  <a:lnTo>
                    <a:pt x="407" y="288"/>
                  </a:lnTo>
                  <a:lnTo>
                    <a:pt x="405" y="286"/>
                  </a:lnTo>
                  <a:lnTo>
                    <a:pt x="405" y="284"/>
                  </a:lnTo>
                  <a:lnTo>
                    <a:pt x="407" y="284"/>
                  </a:lnTo>
                  <a:close/>
                  <a:moveTo>
                    <a:pt x="387" y="286"/>
                  </a:moveTo>
                  <a:lnTo>
                    <a:pt x="387" y="288"/>
                  </a:lnTo>
                  <a:lnTo>
                    <a:pt x="389" y="288"/>
                  </a:lnTo>
                  <a:lnTo>
                    <a:pt x="387" y="290"/>
                  </a:lnTo>
                  <a:lnTo>
                    <a:pt x="387" y="292"/>
                  </a:lnTo>
                  <a:lnTo>
                    <a:pt x="389" y="290"/>
                  </a:lnTo>
                  <a:lnTo>
                    <a:pt x="389" y="292"/>
                  </a:lnTo>
                  <a:lnTo>
                    <a:pt x="387" y="292"/>
                  </a:lnTo>
                  <a:lnTo>
                    <a:pt x="389" y="294"/>
                  </a:lnTo>
                  <a:lnTo>
                    <a:pt x="387" y="294"/>
                  </a:lnTo>
                  <a:lnTo>
                    <a:pt x="389" y="294"/>
                  </a:lnTo>
                  <a:lnTo>
                    <a:pt x="389" y="296"/>
                  </a:lnTo>
                  <a:lnTo>
                    <a:pt x="389" y="298"/>
                  </a:lnTo>
                  <a:lnTo>
                    <a:pt x="389" y="300"/>
                  </a:lnTo>
                  <a:lnTo>
                    <a:pt x="386" y="302"/>
                  </a:lnTo>
                  <a:lnTo>
                    <a:pt x="382" y="302"/>
                  </a:lnTo>
                  <a:lnTo>
                    <a:pt x="382" y="300"/>
                  </a:lnTo>
                  <a:lnTo>
                    <a:pt x="384" y="298"/>
                  </a:lnTo>
                  <a:lnTo>
                    <a:pt x="386" y="298"/>
                  </a:lnTo>
                  <a:lnTo>
                    <a:pt x="387" y="298"/>
                  </a:lnTo>
                  <a:lnTo>
                    <a:pt x="386" y="296"/>
                  </a:lnTo>
                  <a:lnTo>
                    <a:pt x="386" y="294"/>
                  </a:lnTo>
                  <a:lnTo>
                    <a:pt x="384" y="294"/>
                  </a:lnTo>
                  <a:lnTo>
                    <a:pt x="386" y="294"/>
                  </a:lnTo>
                  <a:lnTo>
                    <a:pt x="386" y="296"/>
                  </a:lnTo>
                  <a:lnTo>
                    <a:pt x="384" y="296"/>
                  </a:lnTo>
                  <a:lnTo>
                    <a:pt x="384" y="298"/>
                  </a:lnTo>
                  <a:lnTo>
                    <a:pt x="382" y="298"/>
                  </a:lnTo>
                  <a:lnTo>
                    <a:pt x="382" y="296"/>
                  </a:lnTo>
                  <a:lnTo>
                    <a:pt x="380" y="298"/>
                  </a:lnTo>
                  <a:lnTo>
                    <a:pt x="380" y="296"/>
                  </a:lnTo>
                  <a:lnTo>
                    <a:pt x="378" y="298"/>
                  </a:lnTo>
                  <a:lnTo>
                    <a:pt x="378" y="300"/>
                  </a:lnTo>
                  <a:lnTo>
                    <a:pt x="376" y="300"/>
                  </a:lnTo>
                  <a:lnTo>
                    <a:pt x="376" y="302"/>
                  </a:lnTo>
                  <a:lnTo>
                    <a:pt x="374" y="302"/>
                  </a:lnTo>
                  <a:lnTo>
                    <a:pt x="374" y="300"/>
                  </a:lnTo>
                  <a:lnTo>
                    <a:pt x="374" y="298"/>
                  </a:lnTo>
                  <a:lnTo>
                    <a:pt x="374" y="296"/>
                  </a:lnTo>
                  <a:lnTo>
                    <a:pt x="376" y="296"/>
                  </a:lnTo>
                  <a:lnTo>
                    <a:pt x="376" y="294"/>
                  </a:lnTo>
                  <a:lnTo>
                    <a:pt x="376" y="292"/>
                  </a:lnTo>
                  <a:lnTo>
                    <a:pt x="376" y="294"/>
                  </a:lnTo>
                  <a:lnTo>
                    <a:pt x="378" y="294"/>
                  </a:lnTo>
                  <a:lnTo>
                    <a:pt x="378" y="296"/>
                  </a:lnTo>
                  <a:lnTo>
                    <a:pt x="378" y="294"/>
                  </a:lnTo>
                  <a:lnTo>
                    <a:pt x="378" y="292"/>
                  </a:lnTo>
                  <a:lnTo>
                    <a:pt x="380" y="292"/>
                  </a:lnTo>
                  <a:lnTo>
                    <a:pt x="380" y="294"/>
                  </a:lnTo>
                  <a:lnTo>
                    <a:pt x="382" y="294"/>
                  </a:lnTo>
                  <a:lnTo>
                    <a:pt x="382" y="292"/>
                  </a:lnTo>
                  <a:lnTo>
                    <a:pt x="382" y="294"/>
                  </a:lnTo>
                  <a:lnTo>
                    <a:pt x="384" y="294"/>
                  </a:lnTo>
                  <a:lnTo>
                    <a:pt x="384" y="292"/>
                  </a:lnTo>
                  <a:lnTo>
                    <a:pt x="382" y="290"/>
                  </a:lnTo>
                  <a:lnTo>
                    <a:pt x="384" y="290"/>
                  </a:lnTo>
                  <a:lnTo>
                    <a:pt x="384" y="292"/>
                  </a:lnTo>
                  <a:lnTo>
                    <a:pt x="386" y="290"/>
                  </a:lnTo>
                  <a:lnTo>
                    <a:pt x="386" y="292"/>
                  </a:lnTo>
                  <a:lnTo>
                    <a:pt x="386" y="290"/>
                  </a:lnTo>
                  <a:lnTo>
                    <a:pt x="386" y="288"/>
                  </a:lnTo>
                  <a:lnTo>
                    <a:pt x="384" y="286"/>
                  </a:lnTo>
                  <a:lnTo>
                    <a:pt x="384" y="284"/>
                  </a:lnTo>
                  <a:lnTo>
                    <a:pt x="386" y="282"/>
                  </a:lnTo>
                  <a:lnTo>
                    <a:pt x="386" y="284"/>
                  </a:lnTo>
                  <a:lnTo>
                    <a:pt x="387" y="284"/>
                  </a:lnTo>
                  <a:lnTo>
                    <a:pt x="386" y="286"/>
                  </a:lnTo>
                  <a:lnTo>
                    <a:pt x="387" y="286"/>
                  </a:lnTo>
                  <a:close/>
                  <a:moveTo>
                    <a:pt x="422" y="284"/>
                  </a:moveTo>
                  <a:lnTo>
                    <a:pt x="422" y="282"/>
                  </a:lnTo>
                  <a:lnTo>
                    <a:pt x="422" y="280"/>
                  </a:lnTo>
                  <a:lnTo>
                    <a:pt x="424" y="280"/>
                  </a:lnTo>
                  <a:lnTo>
                    <a:pt x="424" y="282"/>
                  </a:lnTo>
                  <a:lnTo>
                    <a:pt x="422" y="282"/>
                  </a:lnTo>
                  <a:lnTo>
                    <a:pt x="422" y="284"/>
                  </a:lnTo>
                  <a:close/>
                  <a:moveTo>
                    <a:pt x="397" y="282"/>
                  </a:moveTo>
                  <a:lnTo>
                    <a:pt x="395" y="284"/>
                  </a:lnTo>
                  <a:lnTo>
                    <a:pt x="393" y="284"/>
                  </a:lnTo>
                  <a:lnTo>
                    <a:pt x="393" y="282"/>
                  </a:lnTo>
                  <a:lnTo>
                    <a:pt x="393" y="284"/>
                  </a:lnTo>
                  <a:lnTo>
                    <a:pt x="393" y="286"/>
                  </a:lnTo>
                  <a:lnTo>
                    <a:pt x="393" y="288"/>
                  </a:lnTo>
                  <a:lnTo>
                    <a:pt x="391" y="288"/>
                  </a:lnTo>
                  <a:lnTo>
                    <a:pt x="391" y="286"/>
                  </a:lnTo>
                  <a:lnTo>
                    <a:pt x="391" y="284"/>
                  </a:lnTo>
                  <a:lnTo>
                    <a:pt x="391" y="282"/>
                  </a:lnTo>
                  <a:lnTo>
                    <a:pt x="391" y="280"/>
                  </a:lnTo>
                  <a:lnTo>
                    <a:pt x="393" y="280"/>
                  </a:lnTo>
                  <a:lnTo>
                    <a:pt x="393" y="279"/>
                  </a:lnTo>
                  <a:lnTo>
                    <a:pt x="395" y="277"/>
                  </a:lnTo>
                  <a:lnTo>
                    <a:pt x="397" y="277"/>
                  </a:lnTo>
                  <a:lnTo>
                    <a:pt x="397" y="275"/>
                  </a:lnTo>
                  <a:lnTo>
                    <a:pt x="397" y="273"/>
                  </a:lnTo>
                  <a:lnTo>
                    <a:pt x="399" y="273"/>
                  </a:lnTo>
                  <a:lnTo>
                    <a:pt x="399" y="271"/>
                  </a:lnTo>
                  <a:lnTo>
                    <a:pt x="401" y="269"/>
                  </a:lnTo>
                  <a:lnTo>
                    <a:pt x="403" y="269"/>
                  </a:lnTo>
                  <a:lnTo>
                    <a:pt x="403" y="271"/>
                  </a:lnTo>
                  <a:lnTo>
                    <a:pt x="403" y="273"/>
                  </a:lnTo>
                  <a:lnTo>
                    <a:pt x="401" y="273"/>
                  </a:lnTo>
                  <a:lnTo>
                    <a:pt x="401" y="275"/>
                  </a:lnTo>
                  <a:lnTo>
                    <a:pt x="401" y="277"/>
                  </a:lnTo>
                  <a:lnTo>
                    <a:pt x="401" y="279"/>
                  </a:lnTo>
                  <a:lnTo>
                    <a:pt x="399" y="279"/>
                  </a:lnTo>
                  <a:lnTo>
                    <a:pt x="399" y="280"/>
                  </a:lnTo>
                  <a:lnTo>
                    <a:pt x="397" y="280"/>
                  </a:lnTo>
                  <a:lnTo>
                    <a:pt x="397" y="282"/>
                  </a:lnTo>
                  <a:close/>
                  <a:moveTo>
                    <a:pt x="428" y="259"/>
                  </a:moveTo>
                  <a:lnTo>
                    <a:pt x="428" y="257"/>
                  </a:lnTo>
                  <a:lnTo>
                    <a:pt x="430" y="257"/>
                  </a:lnTo>
                  <a:lnTo>
                    <a:pt x="430" y="259"/>
                  </a:lnTo>
                  <a:lnTo>
                    <a:pt x="430" y="261"/>
                  </a:lnTo>
                  <a:lnTo>
                    <a:pt x="430" y="263"/>
                  </a:lnTo>
                  <a:lnTo>
                    <a:pt x="430" y="261"/>
                  </a:lnTo>
                  <a:lnTo>
                    <a:pt x="430" y="259"/>
                  </a:lnTo>
                  <a:lnTo>
                    <a:pt x="432" y="259"/>
                  </a:lnTo>
                  <a:lnTo>
                    <a:pt x="432" y="261"/>
                  </a:lnTo>
                  <a:lnTo>
                    <a:pt x="432" y="263"/>
                  </a:lnTo>
                  <a:lnTo>
                    <a:pt x="432" y="265"/>
                  </a:lnTo>
                  <a:lnTo>
                    <a:pt x="432" y="263"/>
                  </a:lnTo>
                  <a:lnTo>
                    <a:pt x="434" y="263"/>
                  </a:lnTo>
                  <a:lnTo>
                    <a:pt x="434" y="265"/>
                  </a:lnTo>
                  <a:lnTo>
                    <a:pt x="434" y="267"/>
                  </a:lnTo>
                  <a:lnTo>
                    <a:pt x="434" y="269"/>
                  </a:lnTo>
                  <a:lnTo>
                    <a:pt x="432" y="267"/>
                  </a:lnTo>
                  <a:lnTo>
                    <a:pt x="432" y="269"/>
                  </a:lnTo>
                  <a:lnTo>
                    <a:pt x="430" y="269"/>
                  </a:lnTo>
                  <a:lnTo>
                    <a:pt x="430" y="271"/>
                  </a:lnTo>
                  <a:lnTo>
                    <a:pt x="432" y="271"/>
                  </a:lnTo>
                  <a:lnTo>
                    <a:pt x="432" y="273"/>
                  </a:lnTo>
                  <a:lnTo>
                    <a:pt x="430" y="273"/>
                  </a:lnTo>
                  <a:lnTo>
                    <a:pt x="432" y="275"/>
                  </a:lnTo>
                  <a:lnTo>
                    <a:pt x="430" y="277"/>
                  </a:lnTo>
                  <a:lnTo>
                    <a:pt x="428" y="277"/>
                  </a:lnTo>
                  <a:lnTo>
                    <a:pt x="426" y="277"/>
                  </a:lnTo>
                  <a:lnTo>
                    <a:pt x="424" y="277"/>
                  </a:lnTo>
                  <a:lnTo>
                    <a:pt x="424" y="275"/>
                  </a:lnTo>
                  <a:lnTo>
                    <a:pt x="422" y="275"/>
                  </a:lnTo>
                  <a:lnTo>
                    <a:pt x="422" y="277"/>
                  </a:lnTo>
                  <a:lnTo>
                    <a:pt x="420" y="279"/>
                  </a:lnTo>
                  <a:lnTo>
                    <a:pt x="418" y="280"/>
                  </a:lnTo>
                  <a:lnTo>
                    <a:pt x="418" y="282"/>
                  </a:lnTo>
                  <a:lnTo>
                    <a:pt x="420" y="282"/>
                  </a:lnTo>
                  <a:lnTo>
                    <a:pt x="418" y="282"/>
                  </a:lnTo>
                  <a:lnTo>
                    <a:pt x="416" y="282"/>
                  </a:lnTo>
                  <a:lnTo>
                    <a:pt x="418" y="282"/>
                  </a:lnTo>
                  <a:lnTo>
                    <a:pt x="416" y="282"/>
                  </a:lnTo>
                  <a:lnTo>
                    <a:pt x="416" y="280"/>
                  </a:lnTo>
                  <a:lnTo>
                    <a:pt x="418" y="280"/>
                  </a:lnTo>
                  <a:lnTo>
                    <a:pt x="412" y="280"/>
                  </a:lnTo>
                  <a:lnTo>
                    <a:pt x="412" y="279"/>
                  </a:lnTo>
                  <a:lnTo>
                    <a:pt x="414" y="279"/>
                  </a:lnTo>
                  <a:lnTo>
                    <a:pt x="416" y="277"/>
                  </a:lnTo>
                  <a:lnTo>
                    <a:pt x="416" y="279"/>
                  </a:lnTo>
                  <a:lnTo>
                    <a:pt x="416" y="277"/>
                  </a:lnTo>
                  <a:lnTo>
                    <a:pt x="418" y="275"/>
                  </a:lnTo>
                  <a:lnTo>
                    <a:pt x="416" y="275"/>
                  </a:lnTo>
                  <a:lnTo>
                    <a:pt x="414" y="275"/>
                  </a:lnTo>
                  <a:lnTo>
                    <a:pt x="414" y="273"/>
                  </a:lnTo>
                  <a:lnTo>
                    <a:pt x="416" y="273"/>
                  </a:lnTo>
                  <a:lnTo>
                    <a:pt x="418" y="273"/>
                  </a:lnTo>
                  <a:lnTo>
                    <a:pt x="418" y="271"/>
                  </a:lnTo>
                  <a:lnTo>
                    <a:pt x="416" y="271"/>
                  </a:lnTo>
                  <a:lnTo>
                    <a:pt x="414" y="271"/>
                  </a:lnTo>
                  <a:lnTo>
                    <a:pt x="414" y="269"/>
                  </a:lnTo>
                  <a:lnTo>
                    <a:pt x="418" y="269"/>
                  </a:lnTo>
                  <a:lnTo>
                    <a:pt x="416" y="269"/>
                  </a:lnTo>
                  <a:lnTo>
                    <a:pt x="416" y="267"/>
                  </a:lnTo>
                  <a:lnTo>
                    <a:pt x="418" y="267"/>
                  </a:lnTo>
                  <a:lnTo>
                    <a:pt x="416" y="267"/>
                  </a:lnTo>
                  <a:lnTo>
                    <a:pt x="414" y="267"/>
                  </a:lnTo>
                  <a:lnTo>
                    <a:pt x="414" y="265"/>
                  </a:lnTo>
                  <a:lnTo>
                    <a:pt x="416" y="267"/>
                  </a:lnTo>
                  <a:lnTo>
                    <a:pt x="416" y="265"/>
                  </a:lnTo>
                  <a:lnTo>
                    <a:pt x="416" y="267"/>
                  </a:lnTo>
                  <a:lnTo>
                    <a:pt x="418" y="267"/>
                  </a:lnTo>
                  <a:lnTo>
                    <a:pt x="418" y="265"/>
                  </a:lnTo>
                  <a:lnTo>
                    <a:pt x="420" y="265"/>
                  </a:lnTo>
                  <a:lnTo>
                    <a:pt x="422" y="267"/>
                  </a:lnTo>
                  <a:lnTo>
                    <a:pt x="420" y="265"/>
                  </a:lnTo>
                  <a:lnTo>
                    <a:pt x="422" y="265"/>
                  </a:lnTo>
                  <a:lnTo>
                    <a:pt x="424" y="265"/>
                  </a:lnTo>
                  <a:lnTo>
                    <a:pt x="420" y="263"/>
                  </a:lnTo>
                  <a:lnTo>
                    <a:pt x="418" y="261"/>
                  </a:lnTo>
                  <a:lnTo>
                    <a:pt x="420" y="261"/>
                  </a:lnTo>
                  <a:lnTo>
                    <a:pt x="420" y="263"/>
                  </a:lnTo>
                  <a:lnTo>
                    <a:pt x="420" y="261"/>
                  </a:lnTo>
                  <a:lnTo>
                    <a:pt x="422" y="263"/>
                  </a:lnTo>
                  <a:lnTo>
                    <a:pt x="422" y="261"/>
                  </a:lnTo>
                  <a:lnTo>
                    <a:pt x="420" y="261"/>
                  </a:lnTo>
                  <a:lnTo>
                    <a:pt x="420" y="259"/>
                  </a:lnTo>
                  <a:lnTo>
                    <a:pt x="422" y="259"/>
                  </a:lnTo>
                  <a:lnTo>
                    <a:pt x="422" y="261"/>
                  </a:lnTo>
                  <a:lnTo>
                    <a:pt x="424" y="261"/>
                  </a:lnTo>
                  <a:lnTo>
                    <a:pt x="426" y="263"/>
                  </a:lnTo>
                  <a:lnTo>
                    <a:pt x="426" y="261"/>
                  </a:lnTo>
                  <a:lnTo>
                    <a:pt x="424" y="261"/>
                  </a:lnTo>
                  <a:lnTo>
                    <a:pt x="424" y="259"/>
                  </a:lnTo>
                  <a:lnTo>
                    <a:pt x="424" y="257"/>
                  </a:lnTo>
                  <a:lnTo>
                    <a:pt x="426" y="261"/>
                  </a:lnTo>
                  <a:lnTo>
                    <a:pt x="426" y="259"/>
                  </a:lnTo>
                  <a:lnTo>
                    <a:pt x="426" y="257"/>
                  </a:lnTo>
                  <a:lnTo>
                    <a:pt x="428" y="257"/>
                  </a:lnTo>
                  <a:lnTo>
                    <a:pt x="428" y="259"/>
                  </a:lnTo>
                  <a:close/>
                  <a:moveTo>
                    <a:pt x="445" y="244"/>
                  </a:moveTo>
                  <a:lnTo>
                    <a:pt x="445" y="246"/>
                  </a:lnTo>
                  <a:lnTo>
                    <a:pt x="447" y="246"/>
                  </a:lnTo>
                  <a:lnTo>
                    <a:pt x="449" y="248"/>
                  </a:lnTo>
                  <a:lnTo>
                    <a:pt x="449" y="250"/>
                  </a:lnTo>
                  <a:lnTo>
                    <a:pt x="447" y="250"/>
                  </a:lnTo>
                  <a:lnTo>
                    <a:pt x="447" y="252"/>
                  </a:lnTo>
                  <a:lnTo>
                    <a:pt x="445" y="252"/>
                  </a:lnTo>
                  <a:lnTo>
                    <a:pt x="445" y="254"/>
                  </a:lnTo>
                  <a:lnTo>
                    <a:pt x="443" y="254"/>
                  </a:lnTo>
                  <a:lnTo>
                    <a:pt x="443" y="255"/>
                  </a:lnTo>
                  <a:lnTo>
                    <a:pt x="445" y="255"/>
                  </a:lnTo>
                  <a:lnTo>
                    <a:pt x="445" y="257"/>
                  </a:lnTo>
                  <a:lnTo>
                    <a:pt x="443" y="257"/>
                  </a:lnTo>
                  <a:lnTo>
                    <a:pt x="441" y="257"/>
                  </a:lnTo>
                  <a:lnTo>
                    <a:pt x="441" y="259"/>
                  </a:lnTo>
                  <a:lnTo>
                    <a:pt x="439" y="259"/>
                  </a:lnTo>
                  <a:lnTo>
                    <a:pt x="435" y="259"/>
                  </a:lnTo>
                  <a:lnTo>
                    <a:pt x="434" y="259"/>
                  </a:lnTo>
                  <a:lnTo>
                    <a:pt x="434" y="257"/>
                  </a:lnTo>
                  <a:lnTo>
                    <a:pt x="432" y="257"/>
                  </a:lnTo>
                  <a:lnTo>
                    <a:pt x="432" y="255"/>
                  </a:lnTo>
                  <a:lnTo>
                    <a:pt x="434" y="255"/>
                  </a:lnTo>
                  <a:lnTo>
                    <a:pt x="435" y="255"/>
                  </a:lnTo>
                  <a:lnTo>
                    <a:pt x="435" y="257"/>
                  </a:lnTo>
                  <a:lnTo>
                    <a:pt x="437" y="255"/>
                  </a:lnTo>
                  <a:lnTo>
                    <a:pt x="435" y="255"/>
                  </a:lnTo>
                  <a:lnTo>
                    <a:pt x="435" y="252"/>
                  </a:lnTo>
                  <a:lnTo>
                    <a:pt x="437" y="252"/>
                  </a:lnTo>
                  <a:lnTo>
                    <a:pt x="439" y="252"/>
                  </a:lnTo>
                  <a:lnTo>
                    <a:pt x="441" y="252"/>
                  </a:lnTo>
                  <a:lnTo>
                    <a:pt x="437" y="252"/>
                  </a:lnTo>
                  <a:lnTo>
                    <a:pt x="437" y="250"/>
                  </a:lnTo>
                  <a:lnTo>
                    <a:pt x="437" y="248"/>
                  </a:lnTo>
                  <a:lnTo>
                    <a:pt x="439" y="248"/>
                  </a:lnTo>
                  <a:lnTo>
                    <a:pt x="439" y="250"/>
                  </a:lnTo>
                  <a:lnTo>
                    <a:pt x="439" y="248"/>
                  </a:lnTo>
                  <a:lnTo>
                    <a:pt x="441" y="248"/>
                  </a:lnTo>
                  <a:lnTo>
                    <a:pt x="441" y="250"/>
                  </a:lnTo>
                  <a:lnTo>
                    <a:pt x="443" y="252"/>
                  </a:lnTo>
                  <a:lnTo>
                    <a:pt x="443" y="254"/>
                  </a:lnTo>
                  <a:lnTo>
                    <a:pt x="443" y="252"/>
                  </a:lnTo>
                  <a:lnTo>
                    <a:pt x="443" y="250"/>
                  </a:lnTo>
                  <a:lnTo>
                    <a:pt x="445" y="248"/>
                  </a:lnTo>
                  <a:lnTo>
                    <a:pt x="443" y="248"/>
                  </a:lnTo>
                  <a:lnTo>
                    <a:pt x="443" y="246"/>
                  </a:lnTo>
                  <a:lnTo>
                    <a:pt x="443" y="244"/>
                  </a:lnTo>
                  <a:lnTo>
                    <a:pt x="445" y="244"/>
                  </a:lnTo>
                  <a:close/>
                  <a:moveTo>
                    <a:pt x="474" y="248"/>
                  </a:moveTo>
                  <a:lnTo>
                    <a:pt x="472" y="248"/>
                  </a:lnTo>
                  <a:lnTo>
                    <a:pt x="472" y="246"/>
                  </a:lnTo>
                  <a:lnTo>
                    <a:pt x="472" y="244"/>
                  </a:lnTo>
                  <a:lnTo>
                    <a:pt x="472" y="242"/>
                  </a:lnTo>
                  <a:lnTo>
                    <a:pt x="474" y="242"/>
                  </a:lnTo>
                  <a:lnTo>
                    <a:pt x="476" y="242"/>
                  </a:lnTo>
                  <a:lnTo>
                    <a:pt x="476" y="244"/>
                  </a:lnTo>
                  <a:lnTo>
                    <a:pt x="474" y="244"/>
                  </a:lnTo>
                  <a:lnTo>
                    <a:pt x="476" y="246"/>
                  </a:lnTo>
                  <a:lnTo>
                    <a:pt x="474" y="246"/>
                  </a:lnTo>
                  <a:lnTo>
                    <a:pt x="474" y="248"/>
                  </a:lnTo>
                  <a:close/>
                  <a:moveTo>
                    <a:pt x="624" y="246"/>
                  </a:moveTo>
                  <a:lnTo>
                    <a:pt x="624" y="248"/>
                  </a:lnTo>
                  <a:lnTo>
                    <a:pt x="622" y="248"/>
                  </a:lnTo>
                  <a:lnTo>
                    <a:pt x="620" y="248"/>
                  </a:lnTo>
                  <a:lnTo>
                    <a:pt x="620" y="250"/>
                  </a:lnTo>
                  <a:lnTo>
                    <a:pt x="618" y="250"/>
                  </a:lnTo>
                  <a:lnTo>
                    <a:pt x="618" y="248"/>
                  </a:lnTo>
                  <a:lnTo>
                    <a:pt x="620" y="246"/>
                  </a:lnTo>
                  <a:lnTo>
                    <a:pt x="620" y="244"/>
                  </a:lnTo>
                  <a:lnTo>
                    <a:pt x="620" y="242"/>
                  </a:lnTo>
                  <a:lnTo>
                    <a:pt x="622" y="242"/>
                  </a:lnTo>
                  <a:lnTo>
                    <a:pt x="622" y="244"/>
                  </a:lnTo>
                  <a:lnTo>
                    <a:pt x="624" y="244"/>
                  </a:lnTo>
                  <a:lnTo>
                    <a:pt x="624" y="246"/>
                  </a:lnTo>
                  <a:close/>
                  <a:moveTo>
                    <a:pt x="491" y="242"/>
                  </a:moveTo>
                  <a:lnTo>
                    <a:pt x="489" y="240"/>
                  </a:lnTo>
                  <a:lnTo>
                    <a:pt x="491" y="240"/>
                  </a:lnTo>
                  <a:lnTo>
                    <a:pt x="491" y="242"/>
                  </a:lnTo>
                  <a:close/>
                  <a:moveTo>
                    <a:pt x="459" y="244"/>
                  </a:moveTo>
                  <a:lnTo>
                    <a:pt x="455" y="246"/>
                  </a:lnTo>
                  <a:lnTo>
                    <a:pt x="455" y="244"/>
                  </a:lnTo>
                  <a:lnTo>
                    <a:pt x="457" y="244"/>
                  </a:lnTo>
                  <a:lnTo>
                    <a:pt x="457" y="242"/>
                  </a:lnTo>
                  <a:lnTo>
                    <a:pt x="459" y="240"/>
                  </a:lnTo>
                  <a:lnTo>
                    <a:pt x="459" y="238"/>
                  </a:lnTo>
                  <a:lnTo>
                    <a:pt x="460" y="238"/>
                  </a:lnTo>
                  <a:lnTo>
                    <a:pt x="460" y="240"/>
                  </a:lnTo>
                  <a:lnTo>
                    <a:pt x="460" y="242"/>
                  </a:lnTo>
                  <a:lnTo>
                    <a:pt x="460" y="244"/>
                  </a:lnTo>
                  <a:lnTo>
                    <a:pt x="459" y="244"/>
                  </a:lnTo>
                  <a:close/>
                  <a:moveTo>
                    <a:pt x="464" y="238"/>
                  </a:moveTo>
                  <a:lnTo>
                    <a:pt x="462" y="238"/>
                  </a:lnTo>
                  <a:lnTo>
                    <a:pt x="462" y="236"/>
                  </a:lnTo>
                  <a:lnTo>
                    <a:pt x="464" y="238"/>
                  </a:lnTo>
                  <a:close/>
                  <a:moveTo>
                    <a:pt x="478" y="238"/>
                  </a:moveTo>
                  <a:lnTo>
                    <a:pt x="480" y="238"/>
                  </a:lnTo>
                  <a:lnTo>
                    <a:pt x="482" y="238"/>
                  </a:lnTo>
                  <a:lnTo>
                    <a:pt x="480" y="238"/>
                  </a:lnTo>
                  <a:lnTo>
                    <a:pt x="480" y="240"/>
                  </a:lnTo>
                  <a:lnTo>
                    <a:pt x="478" y="240"/>
                  </a:lnTo>
                  <a:lnTo>
                    <a:pt x="476" y="240"/>
                  </a:lnTo>
                  <a:lnTo>
                    <a:pt x="476" y="238"/>
                  </a:lnTo>
                  <a:lnTo>
                    <a:pt x="476" y="236"/>
                  </a:lnTo>
                  <a:lnTo>
                    <a:pt x="478" y="236"/>
                  </a:lnTo>
                  <a:lnTo>
                    <a:pt x="478" y="238"/>
                  </a:lnTo>
                  <a:close/>
                  <a:moveTo>
                    <a:pt x="480" y="236"/>
                  </a:moveTo>
                  <a:lnTo>
                    <a:pt x="480" y="234"/>
                  </a:lnTo>
                  <a:lnTo>
                    <a:pt x="480" y="236"/>
                  </a:lnTo>
                  <a:close/>
                  <a:moveTo>
                    <a:pt x="451" y="234"/>
                  </a:moveTo>
                  <a:lnTo>
                    <a:pt x="453" y="234"/>
                  </a:lnTo>
                  <a:lnTo>
                    <a:pt x="453" y="236"/>
                  </a:lnTo>
                  <a:lnTo>
                    <a:pt x="453" y="238"/>
                  </a:lnTo>
                  <a:lnTo>
                    <a:pt x="455" y="238"/>
                  </a:lnTo>
                  <a:lnTo>
                    <a:pt x="455" y="236"/>
                  </a:lnTo>
                  <a:lnTo>
                    <a:pt x="457" y="236"/>
                  </a:lnTo>
                  <a:lnTo>
                    <a:pt x="457" y="238"/>
                  </a:lnTo>
                  <a:lnTo>
                    <a:pt x="459" y="236"/>
                  </a:lnTo>
                  <a:lnTo>
                    <a:pt x="459" y="238"/>
                  </a:lnTo>
                  <a:lnTo>
                    <a:pt x="459" y="240"/>
                  </a:lnTo>
                  <a:lnTo>
                    <a:pt x="457" y="240"/>
                  </a:lnTo>
                  <a:lnTo>
                    <a:pt x="457" y="242"/>
                  </a:lnTo>
                  <a:lnTo>
                    <a:pt x="455" y="242"/>
                  </a:lnTo>
                  <a:lnTo>
                    <a:pt x="455" y="244"/>
                  </a:lnTo>
                  <a:lnTo>
                    <a:pt x="455" y="246"/>
                  </a:lnTo>
                  <a:lnTo>
                    <a:pt x="453" y="246"/>
                  </a:lnTo>
                  <a:lnTo>
                    <a:pt x="453" y="248"/>
                  </a:lnTo>
                  <a:lnTo>
                    <a:pt x="449" y="248"/>
                  </a:lnTo>
                  <a:lnTo>
                    <a:pt x="449" y="246"/>
                  </a:lnTo>
                  <a:lnTo>
                    <a:pt x="445" y="242"/>
                  </a:lnTo>
                  <a:lnTo>
                    <a:pt x="443" y="242"/>
                  </a:lnTo>
                  <a:lnTo>
                    <a:pt x="443" y="240"/>
                  </a:lnTo>
                  <a:lnTo>
                    <a:pt x="445" y="240"/>
                  </a:lnTo>
                  <a:lnTo>
                    <a:pt x="447" y="240"/>
                  </a:lnTo>
                  <a:lnTo>
                    <a:pt x="445" y="240"/>
                  </a:lnTo>
                  <a:lnTo>
                    <a:pt x="445" y="238"/>
                  </a:lnTo>
                  <a:lnTo>
                    <a:pt x="445" y="236"/>
                  </a:lnTo>
                  <a:lnTo>
                    <a:pt x="447" y="236"/>
                  </a:lnTo>
                  <a:lnTo>
                    <a:pt x="449" y="236"/>
                  </a:lnTo>
                  <a:lnTo>
                    <a:pt x="449" y="238"/>
                  </a:lnTo>
                  <a:lnTo>
                    <a:pt x="449" y="236"/>
                  </a:lnTo>
                  <a:lnTo>
                    <a:pt x="449" y="234"/>
                  </a:lnTo>
                  <a:lnTo>
                    <a:pt x="451" y="234"/>
                  </a:lnTo>
                  <a:close/>
                  <a:moveTo>
                    <a:pt x="445" y="234"/>
                  </a:moveTo>
                  <a:lnTo>
                    <a:pt x="445" y="236"/>
                  </a:lnTo>
                  <a:lnTo>
                    <a:pt x="445" y="234"/>
                  </a:lnTo>
                  <a:lnTo>
                    <a:pt x="445" y="232"/>
                  </a:lnTo>
                  <a:lnTo>
                    <a:pt x="447" y="232"/>
                  </a:lnTo>
                  <a:lnTo>
                    <a:pt x="447" y="234"/>
                  </a:lnTo>
                  <a:lnTo>
                    <a:pt x="447" y="236"/>
                  </a:lnTo>
                  <a:lnTo>
                    <a:pt x="445" y="236"/>
                  </a:lnTo>
                  <a:lnTo>
                    <a:pt x="443" y="238"/>
                  </a:lnTo>
                  <a:lnTo>
                    <a:pt x="443" y="236"/>
                  </a:lnTo>
                  <a:lnTo>
                    <a:pt x="441" y="236"/>
                  </a:lnTo>
                  <a:lnTo>
                    <a:pt x="443" y="234"/>
                  </a:lnTo>
                  <a:lnTo>
                    <a:pt x="443" y="232"/>
                  </a:lnTo>
                  <a:lnTo>
                    <a:pt x="443" y="234"/>
                  </a:lnTo>
                  <a:lnTo>
                    <a:pt x="445" y="234"/>
                  </a:lnTo>
                  <a:close/>
                  <a:moveTo>
                    <a:pt x="478" y="234"/>
                  </a:moveTo>
                  <a:lnTo>
                    <a:pt x="476" y="234"/>
                  </a:lnTo>
                  <a:lnTo>
                    <a:pt x="476" y="232"/>
                  </a:lnTo>
                  <a:lnTo>
                    <a:pt x="476" y="231"/>
                  </a:lnTo>
                  <a:lnTo>
                    <a:pt x="478" y="231"/>
                  </a:lnTo>
                  <a:lnTo>
                    <a:pt x="478" y="232"/>
                  </a:lnTo>
                  <a:lnTo>
                    <a:pt x="478" y="234"/>
                  </a:lnTo>
                  <a:close/>
                  <a:moveTo>
                    <a:pt x="457" y="234"/>
                  </a:moveTo>
                  <a:lnTo>
                    <a:pt x="455" y="234"/>
                  </a:lnTo>
                  <a:lnTo>
                    <a:pt x="455" y="232"/>
                  </a:lnTo>
                  <a:lnTo>
                    <a:pt x="453" y="232"/>
                  </a:lnTo>
                  <a:lnTo>
                    <a:pt x="453" y="231"/>
                  </a:lnTo>
                  <a:lnTo>
                    <a:pt x="455" y="231"/>
                  </a:lnTo>
                  <a:lnTo>
                    <a:pt x="457" y="232"/>
                  </a:lnTo>
                  <a:lnTo>
                    <a:pt x="457" y="234"/>
                  </a:lnTo>
                  <a:close/>
                  <a:moveTo>
                    <a:pt x="476" y="232"/>
                  </a:moveTo>
                  <a:lnTo>
                    <a:pt x="476" y="234"/>
                  </a:lnTo>
                  <a:lnTo>
                    <a:pt x="476" y="236"/>
                  </a:lnTo>
                  <a:lnTo>
                    <a:pt x="474" y="234"/>
                  </a:lnTo>
                  <a:lnTo>
                    <a:pt x="474" y="236"/>
                  </a:lnTo>
                  <a:lnTo>
                    <a:pt x="472" y="236"/>
                  </a:lnTo>
                  <a:lnTo>
                    <a:pt x="474" y="236"/>
                  </a:lnTo>
                  <a:lnTo>
                    <a:pt x="474" y="234"/>
                  </a:lnTo>
                  <a:lnTo>
                    <a:pt x="474" y="232"/>
                  </a:lnTo>
                  <a:lnTo>
                    <a:pt x="472" y="232"/>
                  </a:lnTo>
                  <a:lnTo>
                    <a:pt x="472" y="234"/>
                  </a:lnTo>
                  <a:lnTo>
                    <a:pt x="472" y="236"/>
                  </a:lnTo>
                  <a:lnTo>
                    <a:pt x="470" y="234"/>
                  </a:lnTo>
                  <a:lnTo>
                    <a:pt x="470" y="232"/>
                  </a:lnTo>
                  <a:lnTo>
                    <a:pt x="470" y="231"/>
                  </a:lnTo>
                  <a:lnTo>
                    <a:pt x="470" y="229"/>
                  </a:lnTo>
                  <a:lnTo>
                    <a:pt x="472" y="229"/>
                  </a:lnTo>
                  <a:lnTo>
                    <a:pt x="472" y="227"/>
                  </a:lnTo>
                  <a:lnTo>
                    <a:pt x="476" y="227"/>
                  </a:lnTo>
                  <a:lnTo>
                    <a:pt x="476" y="229"/>
                  </a:lnTo>
                  <a:lnTo>
                    <a:pt x="476" y="231"/>
                  </a:lnTo>
                  <a:lnTo>
                    <a:pt x="476" y="232"/>
                  </a:lnTo>
                  <a:close/>
                  <a:moveTo>
                    <a:pt x="451" y="227"/>
                  </a:moveTo>
                  <a:lnTo>
                    <a:pt x="451" y="229"/>
                  </a:lnTo>
                  <a:lnTo>
                    <a:pt x="451" y="231"/>
                  </a:lnTo>
                  <a:lnTo>
                    <a:pt x="451" y="232"/>
                  </a:lnTo>
                  <a:lnTo>
                    <a:pt x="449" y="232"/>
                  </a:lnTo>
                  <a:lnTo>
                    <a:pt x="447" y="231"/>
                  </a:lnTo>
                  <a:lnTo>
                    <a:pt x="449" y="231"/>
                  </a:lnTo>
                  <a:lnTo>
                    <a:pt x="449" y="229"/>
                  </a:lnTo>
                  <a:lnTo>
                    <a:pt x="449" y="227"/>
                  </a:lnTo>
                  <a:lnTo>
                    <a:pt x="451" y="227"/>
                  </a:lnTo>
                  <a:close/>
                  <a:moveTo>
                    <a:pt x="459" y="227"/>
                  </a:moveTo>
                  <a:lnTo>
                    <a:pt x="460" y="229"/>
                  </a:lnTo>
                  <a:lnTo>
                    <a:pt x="460" y="231"/>
                  </a:lnTo>
                  <a:lnTo>
                    <a:pt x="460" y="229"/>
                  </a:lnTo>
                  <a:lnTo>
                    <a:pt x="462" y="229"/>
                  </a:lnTo>
                  <a:lnTo>
                    <a:pt x="462" y="231"/>
                  </a:lnTo>
                  <a:lnTo>
                    <a:pt x="466" y="232"/>
                  </a:lnTo>
                  <a:lnTo>
                    <a:pt x="464" y="234"/>
                  </a:lnTo>
                  <a:lnTo>
                    <a:pt x="462" y="236"/>
                  </a:lnTo>
                  <a:lnTo>
                    <a:pt x="460" y="236"/>
                  </a:lnTo>
                  <a:lnTo>
                    <a:pt x="460" y="234"/>
                  </a:lnTo>
                  <a:lnTo>
                    <a:pt x="460" y="232"/>
                  </a:lnTo>
                  <a:lnTo>
                    <a:pt x="459" y="232"/>
                  </a:lnTo>
                  <a:lnTo>
                    <a:pt x="459" y="231"/>
                  </a:lnTo>
                  <a:lnTo>
                    <a:pt x="459" y="229"/>
                  </a:lnTo>
                  <a:lnTo>
                    <a:pt x="457" y="227"/>
                  </a:lnTo>
                  <a:lnTo>
                    <a:pt x="457" y="225"/>
                  </a:lnTo>
                  <a:lnTo>
                    <a:pt x="459" y="225"/>
                  </a:lnTo>
                  <a:lnTo>
                    <a:pt x="459" y="227"/>
                  </a:lnTo>
                  <a:close/>
                  <a:moveTo>
                    <a:pt x="491" y="227"/>
                  </a:moveTo>
                  <a:lnTo>
                    <a:pt x="491" y="225"/>
                  </a:lnTo>
                  <a:lnTo>
                    <a:pt x="489" y="225"/>
                  </a:lnTo>
                  <a:lnTo>
                    <a:pt x="491" y="223"/>
                  </a:lnTo>
                  <a:lnTo>
                    <a:pt x="491" y="221"/>
                  </a:lnTo>
                  <a:lnTo>
                    <a:pt x="491" y="219"/>
                  </a:lnTo>
                  <a:lnTo>
                    <a:pt x="491" y="221"/>
                  </a:lnTo>
                  <a:lnTo>
                    <a:pt x="493" y="223"/>
                  </a:lnTo>
                  <a:lnTo>
                    <a:pt x="491" y="223"/>
                  </a:lnTo>
                  <a:lnTo>
                    <a:pt x="491" y="225"/>
                  </a:lnTo>
                  <a:lnTo>
                    <a:pt x="491" y="227"/>
                  </a:lnTo>
                  <a:close/>
                  <a:moveTo>
                    <a:pt x="507" y="221"/>
                  </a:moveTo>
                  <a:lnTo>
                    <a:pt x="507" y="223"/>
                  </a:lnTo>
                  <a:lnTo>
                    <a:pt x="507" y="221"/>
                  </a:lnTo>
                  <a:lnTo>
                    <a:pt x="507" y="219"/>
                  </a:lnTo>
                  <a:lnTo>
                    <a:pt x="508" y="221"/>
                  </a:lnTo>
                  <a:lnTo>
                    <a:pt x="508" y="223"/>
                  </a:lnTo>
                  <a:lnTo>
                    <a:pt x="510" y="223"/>
                  </a:lnTo>
                  <a:lnTo>
                    <a:pt x="510" y="225"/>
                  </a:lnTo>
                  <a:lnTo>
                    <a:pt x="512" y="225"/>
                  </a:lnTo>
                  <a:lnTo>
                    <a:pt x="512" y="227"/>
                  </a:lnTo>
                  <a:lnTo>
                    <a:pt x="510" y="227"/>
                  </a:lnTo>
                  <a:lnTo>
                    <a:pt x="507" y="227"/>
                  </a:lnTo>
                  <a:lnTo>
                    <a:pt x="503" y="225"/>
                  </a:lnTo>
                  <a:lnTo>
                    <a:pt x="501" y="223"/>
                  </a:lnTo>
                  <a:lnTo>
                    <a:pt x="501" y="221"/>
                  </a:lnTo>
                  <a:lnTo>
                    <a:pt x="503" y="221"/>
                  </a:lnTo>
                  <a:lnTo>
                    <a:pt x="503" y="223"/>
                  </a:lnTo>
                  <a:lnTo>
                    <a:pt x="503" y="221"/>
                  </a:lnTo>
                  <a:lnTo>
                    <a:pt x="505" y="221"/>
                  </a:lnTo>
                  <a:lnTo>
                    <a:pt x="507" y="221"/>
                  </a:lnTo>
                  <a:lnTo>
                    <a:pt x="507" y="219"/>
                  </a:lnTo>
                  <a:lnTo>
                    <a:pt x="507" y="221"/>
                  </a:lnTo>
                  <a:close/>
                  <a:moveTo>
                    <a:pt x="520" y="209"/>
                  </a:moveTo>
                  <a:lnTo>
                    <a:pt x="520" y="211"/>
                  </a:lnTo>
                  <a:lnTo>
                    <a:pt x="520" y="213"/>
                  </a:lnTo>
                  <a:lnTo>
                    <a:pt x="522" y="213"/>
                  </a:lnTo>
                  <a:lnTo>
                    <a:pt x="522" y="215"/>
                  </a:lnTo>
                  <a:lnTo>
                    <a:pt x="522" y="217"/>
                  </a:lnTo>
                  <a:lnTo>
                    <a:pt x="520" y="219"/>
                  </a:lnTo>
                  <a:lnTo>
                    <a:pt x="518" y="221"/>
                  </a:lnTo>
                  <a:lnTo>
                    <a:pt x="516" y="223"/>
                  </a:lnTo>
                  <a:lnTo>
                    <a:pt x="518" y="223"/>
                  </a:lnTo>
                  <a:lnTo>
                    <a:pt x="514" y="225"/>
                  </a:lnTo>
                  <a:lnTo>
                    <a:pt x="512" y="225"/>
                  </a:lnTo>
                  <a:lnTo>
                    <a:pt x="512" y="223"/>
                  </a:lnTo>
                  <a:lnTo>
                    <a:pt x="512" y="221"/>
                  </a:lnTo>
                  <a:lnTo>
                    <a:pt x="514" y="221"/>
                  </a:lnTo>
                  <a:lnTo>
                    <a:pt x="514" y="219"/>
                  </a:lnTo>
                  <a:lnTo>
                    <a:pt x="512" y="221"/>
                  </a:lnTo>
                  <a:lnTo>
                    <a:pt x="512" y="223"/>
                  </a:lnTo>
                  <a:lnTo>
                    <a:pt x="512" y="221"/>
                  </a:lnTo>
                  <a:lnTo>
                    <a:pt x="510" y="221"/>
                  </a:lnTo>
                  <a:lnTo>
                    <a:pt x="508" y="219"/>
                  </a:lnTo>
                  <a:lnTo>
                    <a:pt x="510" y="219"/>
                  </a:lnTo>
                  <a:lnTo>
                    <a:pt x="510" y="217"/>
                  </a:lnTo>
                  <a:lnTo>
                    <a:pt x="510" y="215"/>
                  </a:lnTo>
                  <a:lnTo>
                    <a:pt x="512" y="215"/>
                  </a:lnTo>
                  <a:lnTo>
                    <a:pt x="512" y="213"/>
                  </a:lnTo>
                  <a:lnTo>
                    <a:pt x="514" y="213"/>
                  </a:lnTo>
                  <a:lnTo>
                    <a:pt x="514" y="215"/>
                  </a:lnTo>
                  <a:lnTo>
                    <a:pt x="514" y="213"/>
                  </a:lnTo>
                  <a:lnTo>
                    <a:pt x="514" y="211"/>
                  </a:lnTo>
                  <a:lnTo>
                    <a:pt x="514" y="213"/>
                  </a:lnTo>
                  <a:lnTo>
                    <a:pt x="516" y="213"/>
                  </a:lnTo>
                  <a:lnTo>
                    <a:pt x="516" y="215"/>
                  </a:lnTo>
                  <a:lnTo>
                    <a:pt x="516" y="213"/>
                  </a:lnTo>
                  <a:lnTo>
                    <a:pt x="516" y="211"/>
                  </a:lnTo>
                  <a:lnTo>
                    <a:pt x="516" y="213"/>
                  </a:lnTo>
                  <a:lnTo>
                    <a:pt x="518" y="213"/>
                  </a:lnTo>
                  <a:lnTo>
                    <a:pt x="518" y="211"/>
                  </a:lnTo>
                  <a:lnTo>
                    <a:pt x="520" y="213"/>
                  </a:lnTo>
                  <a:lnTo>
                    <a:pt x="520" y="211"/>
                  </a:lnTo>
                  <a:lnTo>
                    <a:pt x="518" y="211"/>
                  </a:lnTo>
                  <a:lnTo>
                    <a:pt x="518" y="209"/>
                  </a:lnTo>
                  <a:lnTo>
                    <a:pt x="520" y="209"/>
                  </a:lnTo>
                  <a:close/>
                  <a:moveTo>
                    <a:pt x="524" y="206"/>
                  </a:moveTo>
                  <a:lnTo>
                    <a:pt x="526" y="206"/>
                  </a:lnTo>
                  <a:lnTo>
                    <a:pt x="528" y="206"/>
                  </a:lnTo>
                  <a:lnTo>
                    <a:pt x="528" y="208"/>
                  </a:lnTo>
                  <a:lnTo>
                    <a:pt x="530" y="209"/>
                  </a:lnTo>
                  <a:lnTo>
                    <a:pt x="530" y="211"/>
                  </a:lnTo>
                  <a:lnTo>
                    <a:pt x="528" y="211"/>
                  </a:lnTo>
                  <a:lnTo>
                    <a:pt x="526" y="213"/>
                  </a:lnTo>
                  <a:lnTo>
                    <a:pt x="524" y="213"/>
                  </a:lnTo>
                  <a:lnTo>
                    <a:pt x="522" y="211"/>
                  </a:lnTo>
                  <a:lnTo>
                    <a:pt x="522" y="209"/>
                  </a:lnTo>
                  <a:lnTo>
                    <a:pt x="522" y="208"/>
                  </a:lnTo>
                  <a:lnTo>
                    <a:pt x="522" y="206"/>
                  </a:lnTo>
                  <a:lnTo>
                    <a:pt x="522" y="204"/>
                  </a:lnTo>
                  <a:lnTo>
                    <a:pt x="524" y="202"/>
                  </a:lnTo>
                  <a:lnTo>
                    <a:pt x="524" y="204"/>
                  </a:lnTo>
                  <a:lnTo>
                    <a:pt x="524" y="206"/>
                  </a:lnTo>
                  <a:close/>
                  <a:moveTo>
                    <a:pt x="518" y="198"/>
                  </a:moveTo>
                  <a:lnTo>
                    <a:pt x="518" y="200"/>
                  </a:lnTo>
                  <a:lnTo>
                    <a:pt x="518" y="202"/>
                  </a:lnTo>
                  <a:lnTo>
                    <a:pt x="518" y="204"/>
                  </a:lnTo>
                  <a:lnTo>
                    <a:pt x="516" y="202"/>
                  </a:lnTo>
                  <a:lnTo>
                    <a:pt x="516" y="204"/>
                  </a:lnTo>
                  <a:lnTo>
                    <a:pt x="516" y="206"/>
                  </a:lnTo>
                  <a:lnTo>
                    <a:pt x="516" y="204"/>
                  </a:lnTo>
                  <a:lnTo>
                    <a:pt x="516" y="206"/>
                  </a:lnTo>
                  <a:lnTo>
                    <a:pt x="514" y="206"/>
                  </a:lnTo>
                  <a:lnTo>
                    <a:pt x="514" y="208"/>
                  </a:lnTo>
                  <a:lnTo>
                    <a:pt x="514" y="209"/>
                  </a:lnTo>
                  <a:lnTo>
                    <a:pt x="512" y="209"/>
                  </a:lnTo>
                  <a:lnTo>
                    <a:pt x="512" y="208"/>
                  </a:lnTo>
                  <a:lnTo>
                    <a:pt x="512" y="209"/>
                  </a:lnTo>
                  <a:lnTo>
                    <a:pt x="512" y="211"/>
                  </a:lnTo>
                  <a:lnTo>
                    <a:pt x="512" y="209"/>
                  </a:lnTo>
                  <a:lnTo>
                    <a:pt x="510" y="209"/>
                  </a:lnTo>
                  <a:lnTo>
                    <a:pt x="512" y="209"/>
                  </a:lnTo>
                  <a:lnTo>
                    <a:pt x="512" y="211"/>
                  </a:lnTo>
                  <a:lnTo>
                    <a:pt x="510" y="211"/>
                  </a:lnTo>
                  <a:lnTo>
                    <a:pt x="508" y="211"/>
                  </a:lnTo>
                  <a:lnTo>
                    <a:pt x="510" y="211"/>
                  </a:lnTo>
                  <a:lnTo>
                    <a:pt x="510" y="213"/>
                  </a:lnTo>
                  <a:lnTo>
                    <a:pt x="508" y="213"/>
                  </a:lnTo>
                  <a:lnTo>
                    <a:pt x="508" y="211"/>
                  </a:lnTo>
                  <a:lnTo>
                    <a:pt x="508" y="213"/>
                  </a:lnTo>
                  <a:lnTo>
                    <a:pt x="508" y="211"/>
                  </a:lnTo>
                  <a:lnTo>
                    <a:pt x="507" y="211"/>
                  </a:lnTo>
                  <a:lnTo>
                    <a:pt x="505" y="211"/>
                  </a:lnTo>
                  <a:lnTo>
                    <a:pt x="505" y="213"/>
                  </a:lnTo>
                  <a:lnTo>
                    <a:pt x="505" y="215"/>
                  </a:lnTo>
                  <a:lnTo>
                    <a:pt x="503" y="213"/>
                  </a:lnTo>
                  <a:lnTo>
                    <a:pt x="503" y="215"/>
                  </a:lnTo>
                  <a:lnTo>
                    <a:pt x="503" y="213"/>
                  </a:lnTo>
                  <a:lnTo>
                    <a:pt x="501" y="213"/>
                  </a:lnTo>
                  <a:lnTo>
                    <a:pt x="501" y="215"/>
                  </a:lnTo>
                  <a:lnTo>
                    <a:pt x="501" y="213"/>
                  </a:lnTo>
                  <a:lnTo>
                    <a:pt x="499" y="213"/>
                  </a:lnTo>
                  <a:lnTo>
                    <a:pt x="499" y="215"/>
                  </a:lnTo>
                  <a:lnTo>
                    <a:pt x="497" y="215"/>
                  </a:lnTo>
                  <a:lnTo>
                    <a:pt x="499" y="213"/>
                  </a:lnTo>
                  <a:lnTo>
                    <a:pt x="499" y="211"/>
                  </a:lnTo>
                  <a:lnTo>
                    <a:pt x="501" y="209"/>
                  </a:lnTo>
                  <a:lnTo>
                    <a:pt x="497" y="209"/>
                  </a:lnTo>
                  <a:lnTo>
                    <a:pt x="495" y="209"/>
                  </a:lnTo>
                  <a:lnTo>
                    <a:pt x="497" y="209"/>
                  </a:lnTo>
                  <a:lnTo>
                    <a:pt x="497" y="208"/>
                  </a:lnTo>
                  <a:lnTo>
                    <a:pt x="495" y="208"/>
                  </a:lnTo>
                  <a:lnTo>
                    <a:pt x="497" y="208"/>
                  </a:lnTo>
                  <a:lnTo>
                    <a:pt x="499" y="208"/>
                  </a:lnTo>
                  <a:lnTo>
                    <a:pt x="499" y="206"/>
                  </a:lnTo>
                  <a:lnTo>
                    <a:pt x="501" y="208"/>
                  </a:lnTo>
                  <a:lnTo>
                    <a:pt x="503" y="209"/>
                  </a:lnTo>
                  <a:lnTo>
                    <a:pt x="503" y="208"/>
                  </a:lnTo>
                  <a:lnTo>
                    <a:pt x="501" y="206"/>
                  </a:lnTo>
                  <a:lnTo>
                    <a:pt x="503" y="206"/>
                  </a:lnTo>
                  <a:lnTo>
                    <a:pt x="503" y="204"/>
                  </a:lnTo>
                  <a:lnTo>
                    <a:pt x="505" y="204"/>
                  </a:lnTo>
                  <a:lnTo>
                    <a:pt x="507" y="206"/>
                  </a:lnTo>
                  <a:lnTo>
                    <a:pt x="505" y="206"/>
                  </a:lnTo>
                  <a:lnTo>
                    <a:pt x="505" y="208"/>
                  </a:lnTo>
                  <a:lnTo>
                    <a:pt x="507" y="208"/>
                  </a:lnTo>
                  <a:lnTo>
                    <a:pt x="507" y="209"/>
                  </a:lnTo>
                  <a:lnTo>
                    <a:pt x="507" y="208"/>
                  </a:lnTo>
                  <a:lnTo>
                    <a:pt x="508" y="208"/>
                  </a:lnTo>
                  <a:lnTo>
                    <a:pt x="508" y="206"/>
                  </a:lnTo>
                  <a:lnTo>
                    <a:pt x="507" y="204"/>
                  </a:lnTo>
                  <a:lnTo>
                    <a:pt x="507" y="202"/>
                  </a:lnTo>
                  <a:lnTo>
                    <a:pt x="508" y="202"/>
                  </a:lnTo>
                  <a:lnTo>
                    <a:pt x="508" y="204"/>
                  </a:lnTo>
                  <a:lnTo>
                    <a:pt x="510" y="204"/>
                  </a:lnTo>
                  <a:lnTo>
                    <a:pt x="510" y="206"/>
                  </a:lnTo>
                  <a:lnTo>
                    <a:pt x="510" y="208"/>
                  </a:lnTo>
                  <a:lnTo>
                    <a:pt x="510" y="206"/>
                  </a:lnTo>
                  <a:lnTo>
                    <a:pt x="512" y="206"/>
                  </a:lnTo>
                  <a:lnTo>
                    <a:pt x="512" y="204"/>
                  </a:lnTo>
                  <a:lnTo>
                    <a:pt x="512" y="206"/>
                  </a:lnTo>
                  <a:lnTo>
                    <a:pt x="512" y="204"/>
                  </a:lnTo>
                  <a:lnTo>
                    <a:pt x="514" y="204"/>
                  </a:lnTo>
                  <a:lnTo>
                    <a:pt x="514" y="202"/>
                  </a:lnTo>
                  <a:lnTo>
                    <a:pt x="512" y="202"/>
                  </a:lnTo>
                  <a:lnTo>
                    <a:pt x="512" y="200"/>
                  </a:lnTo>
                  <a:lnTo>
                    <a:pt x="514" y="200"/>
                  </a:lnTo>
                  <a:lnTo>
                    <a:pt x="514" y="202"/>
                  </a:lnTo>
                  <a:lnTo>
                    <a:pt x="516" y="202"/>
                  </a:lnTo>
                  <a:lnTo>
                    <a:pt x="516" y="200"/>
                  </a:lnTo>
                  <a:lnTo>
                    <a:pt x="516" y="198"/>
                  </a:lnTo>
                  <a:lnTo>
                    <a:pt x="518" y="198"/>
                  </a:lnTo>
                  <a:close/>
                  <a:moveTo>
                    <a:pt x="528" y="190"/>
                  </a:moveTo>
                  <a:lnTo>
                    <a:pt x="530" y="190"/>
                  </a:lnTo>
                  <a:lnTo>
                    <a:pt x="531" y="190"/>
                  </a:lnTo>
                  <a:lnTo>
                    <a:pt x="530" y="190"/>
                  </a:lnTo>
                  <a:lnTo>
                    <a:pt x="528" y="192"/>
                  </a:lnTo>
                  <a:lnTo>
                    <a:pt x="530" y="192"/>
                  </a:lnTo>
                  <a:lnTo>
                    <a:pt x="531" y="192"/>
                  </a:lnTo>
                  <a:lnTo>
                    <a:pt x="530" y="192"/>
                  </a:lnTo>
                  <a:lnTo>
                    <a:pt x="530" y="194"/>
                  </a:lnTo>
                  <a:lnTo>
                    <a:pt x="528" y="194"/>
                  </a:lnTo>
                  <a:lnTo>
                    <a:pt x="526" y="192"/>
                  </a:lnTo>
                  <a:lnTo>
                    <a:pt x="528" y="192"/>
                  </a:lnTo>
                  <a:lnTo>
                    <a:pt x="526" y="192"/>
                  </a:lnTo>
                  <a:lnTo>
                    <a:pt x="526" y="190"/>
                  </a:lnTo>
                  <a:lnTo>
                    <a:pt x="526" y="188"/>
                  </a:lnTo>
                  <a:lnTo>
                    <a:pt x="528" y="190"/>
                  </a:lnTo>
                  <a:close/>
                  <a:moveTo>
                    <a:pt x="539" y="186"/>
                  </a:moveTo>
                  <a:lnTo>
                    <a:pt x="541" y="186"/>
                  </a:lnTo>
                  <a:lnTo>
                    <a:pt x="539" y="186"/>
                  </a:lnTo>
                  <a:lnTo>
                    <a:pt x="541" y="186"/>
                  </a:lnTo>
                  <a:lnTo>
                    <a:pt x="539" y="186"/>
                  </a:lnTo>
                  <a:lnTo>
                    <a:pt x="539" y="188"/>
                  </a:lnTo>
                  <a:lnTo>
                    <a:pt x="539" y="190"/>
                  </a:lnTo>
                  <a:lnTo>
                    <a:pt x="539" y="188"/>
                  </a:lnTo>
                  <a:lnTo>
                    <a:pt x="537" y="188"/>
                  </a:lnTo>
                  <a:lnTo>
                    <a:pt x="537" y="186"/>
                  </a:lnTo>
                  <a:lnTo>
                    <a:pt x="539" y="186"/>
                  </a:lnTo>
                  <a:lnTo>
                    <a:pt x="539" y="184"/>
                  </a:lnTo>
                  <a:lnTo>
                    <a:pt x="539" y="186"/>
                  </a:lnTo>
                  <a:close/>
                  <a:moveTo>
                    <a:pt x="587" y="184"/>
                  </a:moveTo>
                  <a:lnTo>
                    <a:pt x="587" y="186"/>
                  </a:lnTo>
                  <a:lnTo>
                    <a:pt x="585" y="186"/>
                  </a:lnTo>
                  <a:lnTo>
                    <a:pt x="587" y="188"/>
                  </a:lnTo>
                  <a:lnTo>
                    <a:pt x="589" y="188"/>
                  </a:lnTo>
                  <a:lnTo>
                    <a:pt x="591" y="188"/>
                  </a:lnTo>
                  <a:lnTo>
                    <a:pt x="591" y="186"/>
                  </a:lnTo>
                  <a:lnTo>
                    <a:pt x="591" y="188"/>
                  </a:lnTo>
                  <a:lnTo>
                    <a:pt x="593" y="188"/>
                  </a:lnTo>
                  <a:lnTo>
                    <a:pt x="593" y="186"/>
                  </a:lnTo>
                  <a:lnTo>
                    <a:pt x="595" y="186"/>
                  </a:lnTo>
                  <a:lnTo>
                    <a:pt x="595" y="188"/>
                  </a:lnTo>
                  <a:lnTo>
                    <a:pt x="595" y="190"/>
                  </a:lnTo>
                  <a:lnTo>
                    <a:pt x="593" y="190"/>
                  </a:lnTo>
                  <a:lnTo>
                    <a:pt x="595" y="190"/>
                  </a:lnTo>
                  <a:lnTo>
                    <a:pt x="595" y="192"/>
                  </a:lnTo>
                  <a:lnTo>
                    <a:pt x="597" y="190"/>
                  </a:lnTo>
                  <a:lnTo>
                    <a:pt x="599" y="190"/>
                  </a:lnTo>
                  <a:lnTo>
                    <a:pt x="599" y="192"/>
                  </a:lnTo>
                  <a:lnTo>
                    <a:pt x="599" y="194"/>
                  </a:lnTo>
                  <a:lnTo>
                    <a:pt x="599" y="196"/>
                  </a:lnTo>
                  <a:lnTo>
                    <a:pt x="597" y="196"/>
                  </a:lnTo>
                  <a:lnTo>
                    <a:pt x="599" y="198"/>
                  </a:lnTo>
                  <a:lnTo>
                    <a:pt x="597" y="198"/>
                  </a:lnTo>
                  <a:lnTo>
                    <a:pt x="597" y="200"/>
                  </a:lnTo>
                  <a:lnTo>
                    <a:pt x="595" y="198"/>
                  </a:lnTo>
                  <a:lnTo>
                    <a:pt x="595" y="200"/>
                  </a:lnTo>
                  <a:lnTo>
                    <a:pt x="595" y="202"/>
                  </a:lnTo>
                  <a:lnTo>
                    <a:pt x="593" y="202"/>
                  </a:lnTo>
                  <a:lnTo>
                    <a:pt x="593" y="200"/>
                  </a:lnTo>
                  <a:lnTo>
                    <a:pt x="591" y="200"/>
                  </a:lnTo>
                  <a:lnTo>
                    <a:pt x="589" y="200"/>
                  </a:lnTo>
                  <a:lnTo>
                    <a:pt x="587" y="200"/>
                  </a:lnTo>
                  <a:lnTo>
                    <a:pt x="587" y="202"/>
                  </a:lnTo>
                  <a:lnTo>
                    <a:pt x="587" y="204"/>
                  </a:lnTo>
                  <a:lnTo>
                    <a:pt x="589" y="202"/>
                  </a:lnTo>
                  <a:lnTo>
                    <a:pt x="591" y="202"/>
                  </a:lnTo>
                  <a:lnTo>
                    <a:pt x="591" y="204"/>
                  </a:lnTo>
                  <a:lnTo>
                    <a:pt x="593" y="204"/>
                  </a:lnTo>
                  <a:lnTo>
                    <a:pt x="591" y="206"/>
                  </a:lnTo>
                  <a:lnTo>
                    <a:pt x="589" y="206"/>
                  </a:lnTo>
                  <a:lnTo>
                    <a:pt x="589" y="208"/>
                  </a:lnTo>
                  <a:lnTo>
                    <a:pt x="587" y="208"/>
                  </a:lnTo>
                  <a:lnTo>
                    <a:pt x="587" y="209"/>
                  </a:lnTo>
                  <a:lnTo>
                    <a:pt x="585" y="209"/>
                  </a:lnTo>
                  <a:lnTo>
                    <a:pt x="587" y="209"/>
                  </a:lnTo>
                  <a:lnTo>
                    <a:pt x="593" y="206"/>
                  </a:lnTo>
                  <a:lnTo>
                    <a:pt x="595" y="204"/>
                  </a:lnTo>
                  <a:lnTo>
                    <a:pt x="595" y="206"/>
                  </a:lnTo>
                  <a:lnTo>
                    <a:pt x="595" y="208"/>
                  </a:lnTo>
                  <a:lnTo>
                    <a:pt x="595" y="209"/>
                  </a:lnTo>
                  <a:lnTo>
                    <a:pt x="593" y="211"/>
                  </a:lnTo>
                  <a:lnTo>
                    <a:pt x="591" y="211"/>
                  </a:lnTo>
                  <a:lnTo>
                    <a:pt x="591" y="213"/>
                  </a:lnTo>
                  <a:lnTo>
                    <a:pt x="589" y="213"/>
                  </a:lnTo>
                  <a:lnTo>
                    <a:pt x="589" y="215"/>
                  </a:lnTo>
                  <a:lnTo>
                    <a:pt x="589" y="217"/>
                  </a:lnTo>
                  <a:lnTo>
                    <a:pt x="589" y="219"/>
                  </a:lnTo>
                  <a:lnTo>
                    <a:pt x="589" y="217"/>
                  </a:lnTo>
                  <a:lnTo>
                    <a:pt x="589" y="215"/>
                  </a:lnTo>
                  <a:lnTo>
                    <a:pt x="591" y="215"/>
                  </a:lnTo>
                  <a:lnTo>
                    <a:pt x="589" y="215"/>
                  </a:lnTo>
                  <a:lnTo>
                    <a:pt x="591" y="215"/>
                  </a:lnTo>
                  <a:lnTo>
                    <a:pt x="593" y="215"/>
                  </a:lnTo>
                  <a:lnTo>
                    <a:pt x="591" y="217"/>
                  </a:lnTo>
                  <a:lnTo>
                    <a:pt x="593" y="217"/>
                  </a:lnTo>
                  <a:lnTo>
                    <a:pt x="593" y="215"/>
                  </a:lnTo>
                  <a:lnTo>
                    <a:pt x="593" y="217"/>
                  </a:lnTo>
                  <a:lnTo>
                    <a:pt x="593" y="215"/>
                  </a:lnTo>
                  <a:lnTo>
                    <a:pt x="595" y="215"/>
                  </a:lnTo>
                  <a:lnTo>
                    <a:pt x="595" y="213"/>
                  </a:lnTo>
                  <a:lnTo>
                    <a:pt x="597" y="213"/>
                  </a:lnTo>
                  <a:lnTo>
                    <a:pt x="597" y="215"/>
                  </a:lnTo>
                  <a:lnTo>
                    <a:pt x="595" y="215"/>
                  </a:lnTo>
                  <a:lnTo>
                    <a:pt x="595" y="217"/>
                  </a:lnTo>
                  <a:lnTo>
                    <a:pt x="595" y="219"/>
                  </a:lnTo>
                  <a:lnTo>
                    <a:pt x="593" y="219"/>
                  </a:lnTo>
                  <a:lnTo>
                    <a:pt x="593" y="221"/>
                  </a:lnTo>
                  <a:lnTo>
                    <a:pt x="593" y="223"/>
                  </a:lnTo>
                  <a:lnTo>
                    <a:pt x="593" y="225"/>
                  </a:lnTo>
                  <a:lnTo>
                    <a:pt x="593" y="227"/>
                  </a:lnTo>
                  <a:lnTo>
                    <a:pt x="593" y="231"/>
                  </a:lnTo>
                  <a:lnTo>
                    <a:pt x="593" y="232"/>
                  </a:lnTo>
                  <a:lnTo>
                    <a:pt x="593" y="234"/>
                  </a:lnTo>
                  <a:lnTo>
                    <a:pt x="591" y="234"/>
                  </a:lnTo>
                  <a:lnTo>
                    <a:pt x="593" y="234"/>
                  </a:lnTo>
                  <a:lnTo>
                    <a:pt x="593" y="232"/>
                  </a:lnTo>
                  <a:lnTo>
                    <a:pt x="595" y="231"/>
                  </a:lnTo>
                  <a:lnTo>
                    <a:pt x="595" y="229"/>
                  </a:lnTo>
                  <a:lnTo>
                    <a:pt x="595" y="227"/>
                  </a:lnTo>
                  <a:lnTo>
                    <a:pt x="593" y="225"/>
                  </a:lnTo>
                  <a:lnTo>
                    <a:pt x="595" y="225"/>
                  </a:lnTo>
                  <a:lnTo>
                    <a:pt x="595" y="223"/>
                  </a:lnTo>
                  <a:lnTo>
                    <a:pt x="595" y="221"/>
                  </a:lnTo>
                  <a:lnTo>
                    <a:pt x="595" y="219"/>
                  </a:lnTo>
                  <a:lnTo>
                    <a:pt x="595" y="217"/>
                  </a:lnTo>
                  <a:lnTo>
                    <a:pt x="597" y="217"/>
                  </a:lnTo>
                  <a:lnTo>
                    <a:pt x="597" y="215"/>
                  </a:lnTo>
                  <a:lnTo>
                    <a:pt x="599" y="215"/>
                  </a:lnTo>
                  <a:lnTo>
                    <a:pt x="599" y="217"/>
                  </a:lnTo>
                  <a:lnTo>
                    <a:pt x="599" y="215"/>
                  </a:lnTo>
                  <a:lnTo>
                    <a:pt x="599" y="213"/>
                  </a:lnTo>
                  <a:lnTo>
                    <a:pt x="597" y="213"/>
                  </a:lnTo>
                  <a:lnTo>
                    <a:pt x="597" y="211"/>
                  </a:lnTo>
                  <a:lnTo>
                    <a:pt x="599" y="209"/>
                  </a:lnTo>
                  <a:lnTo>
                    <a:pt x="599" y="208"/>
                  </a:lnTo>
                  <a:lnTo>
                    <a:pt x="599" y="206"/>
                  </a:lnTo>
                  <a:lnTo>
                    <a:pt x="601" y="206"/>
                  </a:lnTo>
                  <a:lnTo>
                    <a:pt x="599" y="206"/>
                  </a:lnTo>
                  <a:lnTo>
                    <a:pt x="599" y="204"/>
                  </a:lnTo>
                  <a:lnTo>
                    <a:pt x="599" y="202"/>
                  </a:lnTo>
                  <a:lnTo>
                    <a:pt x="601" y="200"/>
                  </a:lnTo>
                  <a:lnTo>
                    <a:pt x="603" y="198"/>
                  </a:lnTo>
                  <a:lnTo>
                    <a:pt x="603" y="196"/>
                  </a:lnTo>
                  <a:lnTo>
                    <a:pt x="608" y="196"/>
                  </a:lnTo>
                  <a:lnTo>
                    <a:pt x="608" y="198"/>
                  </a:lnTo>
                  <a:lnTo>
                    <a:pt x="610" y="198"/>
                  </a:lnTo>
                  <a:lnTo>
                    <a:pt x="610" y="200"/>
                  </a:lnTo>
                  <a:lnTo>
                    <a:pt x="612" y="200"/>
                  </a:lnTo>
                  <a:lnTo>
                    <a:pt x="614" y="202"/>
                  </a:lnTo>
                  <a:lnTo>
                    <a:pt x="612" y="202"/>
                  </a:lnTo>
                  <a:lnTo>
                    <a:pt x="612" y="204"/>
                  </a:lnTo>
                  <a:lnTo>
                    <a:pt x="614" y="204"/>
                  </a:lnTo>
                  <a:lnTo>
                    <a:pt x="612" y="204"/>
                  </a:lnTo>
                  <a:lnTo>
                    <a:pt x="612" y="206"/>
                  </a:lnTo>
                  <a:lnTo>
                    <a:pt x="612" y="208"/>
                  </a:lnTo>
                  <a:lnTo>
                    <a:pt x="612" y="206"/>
                  </a:lnTo>
                  <a:lnTo>
                    <a:pt x="614" y="206"/>
                  </a:lnTo>
                  <a:lnTo>
                    <a:pt x="618" y="204"/>
                  </a:lnTo>
                  <a:lnTo>
                    <a:pt x="620" y="204"/>
                  </a:lnTo>
                  <a:lnTo>
                    <a:pt x="620" y="206"/>
                  </a:lnTo>
                  <a:lnTo>
                    <a:pt x="620" y="208"/>
                  </a:lnTo>
                  <a:lnTo>
                    <a:pt x="618" y="208"/>
                  </a:lnTo>
                  <a:lnTo>
                    <a:pt x="618" y="209"/>
                  </a:lnTo>
                  <a:lnTo>
                    <a:pt x="620" y="208"/>
                  </a:lnTo>
                  <a:lnTo>
                    <a:pt x="622" y="206"/>
                  </a:lnTo>
                  <a:lnTo>
                    <a:pt x="622" y="204"/>
                  </a:lnTo>
                  <a:lnTo>
                    <a:pt x="624" y="204"/>
                  </a:lnTo>
                  <a:lnTo>
                    <a:pt x="626" y="206"/>
                  </a:lnTo>
                  <a:lnTo>
                    <a:pt x="626" y="208"/>
                  </a:lnTo>
                  <a:lnTo>
                    <a:pt x="624" y="208"/>
                  </a:lnTo>
                  <a:lnTo>
                    <a:pt x="626" y="208"/>
                  </a:lnTo>
                  <a:lnTo>
                    <a:pt x="627" y="209"/>
                  </a:lnTo>
                  <a:lnTo>
                    <a:pt x="627" y="211"/>
                  </a:lnTo>
                  <a:lnTo>
                    <a:pt x="626" y="211"/>
                  </a:lnTo>
                  <a:lnTo>
                    <a:pt x="626" y="213"/>
                  </a:lnTo>
                  <a:lnTo>
                    <a:pt x="624" y="213"/>
                  </a:lnTo>
                  <a:lnTo>
                    <a:pt x="622" y="213"/>
                  </a:lnTo>
                  <a:lnTo>
                    <a:pt x="626" y="213"/>
                  </a:lnTo>
                  <a:lnTo>
                    <a:pt x="629" y="211"/>
                  </a:lnTo>
                  <a:lnTo>
                    <a:pt x="631" y="211"/>
                  </a:lnTo>
                  <a:lnTo>
                    <a:pt x="631" y="213"/>
                  </a:lnTo>
                  <a:lnTo>
                    <a:pt x="635" y="217"/>
                  </a:lnTo>
                  <a:lnTo>
                    <a:pt x="635" y="219"/>
                  </a:lnTo>
                  <a:lnTo>
                    <a:pt x="635" y="217"/>
                  </a:lnTo>
                  <a:lnTo>
                    <a:pt x="637" y="217"/>
                  </a:lnTo>
                  <a:lnTo>
                    <a:pt x="639" y="219"/>
                  </a:lnTo>
                  <a:lnTo>
                    <a:pt x="639" y="221"/>
                  </a:lnTo>
                  <a:lnTo>
                    <a:pt x="639" y="223"/>
                  </a:lnTo>
                  <a:lnTo>
                    <a:pt x="639" y="225"/>
                  </a:lnTo>
                  <a:lnTo>
                    <a:pt x="637" y="227"/>
                  </a:lnTo>
                  <a:lnTo>
                    <a:pt x="631" y="227"/>
                  </a:lnTo>
                  <a:lnTo>
                    <a:pt x="631" y="229"/>
                  </a:lnTo>
                  <a:lnTo>
                    <a:pt x="629" y="229"/>
                  </a:lnTo>
                  <a:lnTo>
                    <a:pt x="627" y="231"/>
                  </a:lnTo>
                  <a:lnTo>
                    <a:pt x="629" y="231"/>
                  </a:lnTo>
                  <a:lnTo>
                    <a:pt x="627" y="232"/>
                  </a:lnTo>
                  <a:lnTo>
                    <a:pt x="626" y="234"/>
                  </a:lnTo>
                  <a:lnTo>
                    <a:pt x="624" y="234"/>
                  </a:lnTo>
                  <a:lnTo>
                    <a:pt x="626" y="234"/>
                  </a:lnTo>
                  <a:lnTo>
                    <a:pt x="618" y="234"/>
                  </a:lnTo>
                  <a:lnTo>
                    <a:pt x="610" y="232"/>
                  </a:lnTo>
                  <a:lnTo>
                    <a:pt x="606" y="231"/>
                  </a:lnTo>
                  <a:lnTo>
                    <a:pt x="601" y="231"/>
                  </a:lnTo>
                  <a:lnTo>
                    <a:pt x="603" y="231"/>
                  </a:lnTo>
                  <a:lnTo>
                    <a:pt x="603" y="232"/>
                  </a:lnTo>
                  <a:lnTo>
                    <a:pt x="601" y="232"/>
                  </a:lnTo>
                  <a:lnTo>
                    <a:pt x="601" y="234"/>
                  </a:lnTo>
                  <a:lnTo>
                    <a:pt x="603" y="234"/>
                  </a:lnTo>
                  <a:lnTo>
                    <a:pt x="603" y="232"/>
                  </a:lnTo>
                  <a:lnTo>
                    <a:pt x="604" y="234"/>
                  </a:lnTo>
                  <a:lnTo>
                    <a:pt x="603" y="234"/>
                  </a:lnTo>
                  <a:lnTo>
                    <a:pt x="606" y="234"/>
                  </a:lnTo>
                  <a:lnTo>
                    <a:pt x="606" y="236"/>
                  </a:lnTo>
                  <a:lnTo>
                    <a:pt x="608" y="236"/>
                  </a:lnTo>
                  <a:lnTo>
                    <a:pt x="610" y="236"/>
                  </a:lnTo>
                  <a:lnTo>
                    <a:pt x="608" y="238"/>
                  </a:lnTo>
                  <a:lnTo>
                    <a:pt x="612" y="238"/>
                  </a:lnTo>
                  <a:lnTo>
                    <a:pt x="618" y="240"/>
                  </a:lnTo>
                  <a:lnTo>
                    <a:pt x="616" y="242"/>
                  </a:lnTo>
                  <a:lnTo>
                    <a:pt x="614" y="242"/>
                  </a:lnTo>
                  <a:lnTo>
                    <a:pt x="614" y="244"/>
                  </a:lnTo>
                  <a:lnTo>
                    <a:pt x="612" y="244"/>
                  </a:lnTo>
                  <a:lnTo>
                    <a:pt x="614" y="244"/>
                  </a:lnTo>
                  <a:lnTo>
                    <a:pt x="614" y="242"/>
                  </a:lnTo>
                  <a:lnTo>
                    <a:pt x="616" y="242"/>
                  </a:lnTo>
                  <a:lnTo>
                    <a:pt x="618" y="242"/>
                  </a:lnTo>
                  <a:lnTo>
                    <a:pt x="618" y="244"/>
                  </a:lnTo>
                  <a:lnTo>
                    <a:pt x="620" y="246"/>
                  </a:lnTo>
                  <a:lnTo>
                    <a:pt x="618" y="246"/>
                  </a:lnTo>
                  <a:lnTo>
                    <a:pt x="618" y="248"/>
                  </a:lnTo>
                  <a:lnTo>
                    <a:pt x="618" y="250"/>
                  </a:lnTo>
                  <a:lnTo>
                    <a:pt x="616" y="250"/>
                  </a:lnTo>
                  <a:lnTo>
                    <a:pt x="616" y="252"/>
                  </a:lnTo>
                  <a:lnTo>
                    <a:pt x="614" y="252"/>
                  </a:lnTo>
                  <a:lnTo>
                    <a:pt x="616" y="252"/>
                  </a:lnTo>
                  <a:lnTo>
                    <a:pt x="614" y="254"/>
                  </a:lnTo>
                  <a:lnTo>
                    <a:pt x="616" y="254"/>
                  </a:lnTo>
                  <a:lnTo>
                    <a:pt x="616" y="252"/>
                  </a:lnTo>
                  <a:lnTo>
                    <a:pt x="618" y="250"/>
                  </a:lnTo>
                  <a:lnTo>
                    <a:pt x="620" y="250"/>
                  </a:lnTo>
                  <a:lnTo>
                    <a:pt x="622" y="250"/>
                  </a:lnTo>
                  <a:lnTo>
                    <a:pt x="624" y="248"/>
                  </a:lnTo>
                  <a:lnTo>
                    <a:pt x="624" y="250"/>
                  </a:lnTo>
                  <a:lnTo>
                    <a:pt x="622" y="252"/>
                  </a:lnTo>
                  <a:lnTo>
                    <a:pt x="622" y="254"/>
                  </a:lnTo>
                  <a:lnTo>
                    <a:pt x="622" y="252"/>
                  </a:lnTo>
                  <a:lnTo>
                    <a:pt x="624" y="252"/>
                  </a:lnTo>
                  <a:lnTo>
                    <a:pt x="624" y="250"/>
                  </a:lnTo>
                  <a:lnTo>
                    <a:pt x="624" y="252"/>
                  </a:lnTo>
                  <a:lnTo>
                    <a:pt x="626" y="254"/>
                  </a:lnTo>
                  <a:lnTo>
                    <a:pt x="626" y="252"/>
                  </a:lnTo>
                  <a:lnTo>
                    <a:pt x="624" y="250"/>
                  </a:lnTo>
                  <a:lnTo>
                    <a:pt x="626" y="250"/>
                  </a:lnTo>
                  <a:lnTo>
                    <a:pt x="626" y="248"/>
                  </a:lnTo>
                  <a:lnTo>
                    <a:pt x="626" y="246"/>
                  </a:lnTo>
                  <a:lnTo>
                    <a:pt x="626" y="244"/>
                  </a:lnTo>
                  <a:lnTo>
                    <a:pt x="627" y="244"/>
                  </a:lnTo>
                  <a:lnTo>
                    <a:pt x="627" y="246"/>
                  </a:lnTo>
                  <a:lnTo>
                    <a:pt x="629" y="246"/>
                  </a:lnTo>
                  <a:lnTo>
                    <a:pt x="629" y="248"/>
                  </a:lnTo>
                  <a:lnTo>
                    <a:pt x="629" y="250"/>
                  </a:lnTo>
                  <a:lnTo>
                    <a:pt x="629" y="252"/>
                  </a:lnTo>
                  <a:lnTo>
                    <a:pt x="629" y="254"/>
                  </a:lnTo>
                  <a:lnTo>
                    <a:pt x="627" y="254"/>
                  </a:lnTo>
                  <a:lnTo>
                    <a:pt x="629" y="254"/>
                  </a:lnTo>
                  <a:lnTo>
                    <a:pt x="629" y="252"/>
                  </a:lnTo>
                  <a:lnTo>
                    <a:pt x="629" y="250"/>
                  </a:lnTo>
                  <a:lnTo>
                    <a:pt x="629" y="248"/>
                  </a:lnTo>
                  <a:lnTo>
                    <a:pt x="629" y="246"/>
                  </a:lnTo>
                  <a:lnTo>
                    <a:pt x="633" y="248"/>
                  </a:lnTo>
                  <a:lnTo>
                    <a:pt x="633" y="250"/>
                  </a:lnTo>
                  <a:lnTo>
                    <a:pt x="635" y="248"/>
                  </a:lnTo>
                  <a:lnTo>
                    <a:pt x="635" y="250"/>
                  </a:lnTo>
                  <a:lnTo>
                    <a:pt x="637" y="250"/>
                  </a:lnTo>
                  <a:lnTo>
                    <a:pt x="637" y="252"/>
                  </a:lnTo>
                  <a:lnTo>
                    <a:pt x="637" y="254"/>
                  </a:lnTo>
                  <a:lnTo>
                    <a:pt x="637" y="257"/>
                  </a:lnTo>
                  <a:lnTo>
                    <a:pt x="637" y="259"/>
                  </a:lnTo>
                  <a:lnTo>
                    <a:pt x="635" y="259"/>
                  </a:lnTo>
                  <a:lnTo>
                    <a:pt x="631" y="259"/>
                  </a:lnTo>
                  <a:lnTo>
                    <a:pt x="629" y="259"/>
                  </a:lnTo>
                  <a:lnTo>
                    <a:pt x="627" y="255"/>
                  </a:lnTo>
                  <a:lnTo>
                    <a:pt x="626" y="255"/>
                  </a:lnTo>
                  <a:lnTo>
                    <a:pt x="624" y="255"/>
                  </a:lnTo>
                  <a:lnTo>
                    <a:pt x="626" y="255"/>
                  </a:lnTo>
                  <a:lnTo>
                    <a:pt x="626" y="257"/>
                  </a:lnTo>
                  <a:lnTo>
                    <a:pt x="626" y="259"/>
                  </a:lnTo>
                  <a:lnTo>
                    <a:pt x="626" y="261"/>
                  </a:lnTo>
                  <a:lnTo>
                    <a:pt x="626" y="263"/>
                  </a:lnTo>
                  <a:lnTo>
                    <a:pt x="624" y="263"/>
                  </a:lnTo>
                  <a:lnTo>
                    <a:pt x="622" y="265"/>
                  </a:lnTo>
                  <a:lnTo>
                    <a:pt x="622" y="267"/>
                  </a:lnTo>
                  <a:lnTo>
                    <a:pt x="618" y="267"/>
                  </a:lnTo>
                  <a:lnTo>
                    <a:pt x="618" y="269"/>
                  </a:lnTo>
                  <a:lnTo>
                    <a:pt x="616" y="269"/>
                  </a:lnTo>
                  <a:lnTo>
                    <a:pt x="614" y="269"/>
                  </a:lnTo>
                  <a:lnTo>
                    <a:pt x="612" y="271"/>
                  </a:lnTo>
                  <a:lnTo>
                    <a:pt x="612" y="273"/>
                  </a:lnTo>
                  <a:lnTo>
                    <a:pt x="612" y="275"/>
                  </a:lnTo>
                  <a:lnTo>
                    <a:pt x="610" y="277"/>
                  </a:lnTo>
                  <a:lnTo>
                    <a:pt x="610" y="279"/>
                  </a:lnTo>
                  <a:lnTo>
                    <a:pt x="610" y="280"/>
                  </a:lnTo>
                  <a:lnTo>
                    <a:pt x="608" y="282"/>
                  </a:lnTo>
                  <a:lnTo>
                    <a:pt x="606" y="282"/>
                  </a:lnTo>
                  <a:lnTo>
                    <a:pt x="604" y="280"/>
                  </a:lnTo>
                  <a:lnTo>
                    <a:pt x="604" y="279"/>
                  </a:lnTo>
                  <a:lnTo>
                    <a:pt x="604" y="275"/>
                  </a:lnTo>
                  <a:lnTo>
                    <a:pt x="610" y="267"/>
                  </a:lnTo>
                  <a:lnTo>
                    <a:pt x="612" y="263"/>
                  </a:lnTo>
                  <a:lnTo>
                    <a:pt x="610" y="257"/>
                  </a:lnTo>
                  <a:lnTo>
                    <a:pt x="608" y="254"/>
                  </a:lnTo>
                  <a:lnTo>
                    <a:pt x="604" y="250"/>
                  </a:lnTo>
                  <a:lnTo>
                    <a:pt x="599" y="248"/>
                  </a:lnTo>
                  <a:lnTo>
                    <a:pt x="597" y="248"/>
                  </a:lnTo>
                  <a:lnTo>
                    <a:pt x="597" y="246"/>
                  </a:lnTo>
                  <a:lnTo>
                    <a:pt x="597" y="244"/>
                  </a:lnTo>
                  <a:lnTo>
                    <a:pt x="593" y="244"/>
                  </a:lnTo>
                  <a:lnTo>
                    <a:pt x="591" y="238"/>
                  </a:lnTo>
                  <a:lnTo>
                    <a:pt x="589" y="236"/>
                  </a:lnTo>
                  <a:lnTo>
                    <a:pt x="589" y="234"/>
                  </a:lnTo>
                  <a:lnTo>
                    <a:pt x="587" y="236"/>
                  </a:lnTo>
                  <a:lnTo>
                    <a:pt x="585" y="234"/>
                  </a:lnTo>
                  <a:lnTo>
                    <a:pt x="583" y="236"/>
                  </a:lnTo>
                  <a:lnTo>
                    <a:pt x="581" y="238"/>
                  </a:lnTo>
                  <a:lnTo>
                    <a:pt x="581" y="240"/>
                  </a:lnTo>
                  <a:lnTo>
                    <a:pt x="579" y="240"/>
                  </a:lnTo>
                  <a:lnTo>
                    <a:pt x="581" y="240"/>
                  </a:lnTo>
                  <a:lnTo>
                    <a:pt x="579" y="242"/>
                  </a:lnTo>
                  <a:lnTo>
                    <a:pt x="576" y="242"/>
                  </a:lnTo>
                  <a:lnTo>
                    <a:pt x="574" y="242"/>
                  </a:lnTo>
                  <a:lnTo>
                    <a:pt x="572" y="240"/>
                  </a:lnTo>
                  <a:lnTo>
                    <a:pt x="572" y="242"/>
                  </a:lnTo>
                  <a:lnTo>
                    <a:pt x="570" y="242"/>
                  </a:lnTo>
                  <a:lnTo>
                    <a:pt x="568" y="242"/>
                  </a:lnTo>
                  <a:lnTo>
                    <a:pt x="566" y="242"/>
                  </a:lnTo>
                  <a:lnTo>
                    <a:pt x="566" y="244"/>
                  </a:lnTo>
                  <a:lnTo>
                    <a:pt x="566" y="246"/>
                  </a:lnTo>
                  <a:lnTo>
                    <a:pt x="564" y="248"/>
                  </a:lnTo>
                  <a:lnTo>
                    <a:pt x="564" y="250"/>
                  </a:lnTo>
                  <a:lnTo>
                    <a:pt x="562" y="250"/>
                  </a:lnTo>
                  <a:lnTo>
                    <a:pt x="562" y="252"/>
                  </a:lnTo>
                  <a:lnTo>
                    <a:pt x="560" y="252"/>
                  </a:lnTo>
                  <a:lnTo>
                    <a:pt x="558" y="252"/>
                  </a:lnTo>
                  <a:lnTo>
                    <a:pt x="558" y="254"/>
                  </a:lnTo>
                  <a:lnTo>
                    <a:pt x="558" y="255"/>
                  </a:lnTo>
                  <a:lnTo>
                    <a:pt x="558" y="257"/>
                  </a:lnTo>
                  <a:lnTo>
                    <a:pt x="558" y="259"/>
                  </a:lnTo>
                  <a:lnTo>
                    <a:pt x="556" y="259"/>
                  </a:lnTo>
                  <a:lnTo>
                    <a:pt x="556" y="261"/>
                  </a:lnTo>
                  <a:lnTo>
                    <a:pt x="558" y="261"/>
                  </a:lnTo>
                  <a:lnTo>
                    <a:pt x="556" y="261"/>
                  </a:lnTo>
                  <a:lnTo>
                    <a:pt x="556" y="263"/>
                  </a:lnTo>
                  <a:lnTo>
                    <a:pt x="556" y="265"/>
                  </a:lnTo>
                  <a:lnTo>
                    <a:pt x="556" y="267"/>
                  </a:lnTo>
                  <a:lnTo>
                    <a:pt x="556" y="269"/>
                  </a:lnTo>
                  <a:lnTo>
                    <a:pt x="555" y="271"/>
                  </a:lnTo>
                  <a:lnTo>
                    <a:pt x="555" y="275"/>
                  </a:lnTo>
                  <a:lnTo>
                    <a:pt x="555" y="277"/>
                  </a:lnTo>
                  <a:lnTo>
                    <a:pt x="555" y="279"/>
                  </a:lnTo>
                  <a:lnTo>
                    <a:pt x="555" y="280"/>
                  </a:lnTo>
                  <a:lnTo>
                    <a:pt x="555" y="282"/>
                  </a:lnTo>
                  <a:lnTo>
                    <a:pt x="556" y="282"/>
                  </a:lnTo>
                  <a:lnTo>
                    <a:pt x="556" y="284"/>
                  </a:lnTo>
                  <a:lnTo>
                    <a:pt x="555" y="284"/>
                  </a:lnTo>
                  <a:lnTo>
                    <a:pt x="555" y="286"/>
                  </a:lnTo>
                  <a:lnTo>
                    <a:pt x="555" y="288"/>
                  </a:lnTo>
                  <a:lnTo>
                    <a:pt x="553" y="288"/>
                  </a:lnTo>
                  <a:lnTo>
                    <a:pt x="553" y="290"/>
                  </a:lnTo>
                  <a:lnTo>
                    <a:pt x="551" y="288"/>
                  </a:lnTo>
                  <a:lnTo>
                    <a:pt x="549" y="290"/>
                  </a:lnTo>
                  <a:lnTo>
                    <a:pt x="547" y="292"/>
                  </a:lnTo>
                  <a:lnTo>
                    <a:pt x="545" y="294"/>
                  </a:lnTo>
                  <a:lnTo>
                    <a:pt x="545" y="296"/>
                  </a:lnTo>
                  <a:lnTo>
                    <a:pt x="545" y="298"/>
                  </a:lnTo>
                  <a:lnTo>
                    <a:pt x="545" y="300"/>
                  </a:lnTo>
                  <a:lnTo>
                    <a:pt x="543" y="300"/>
                  </a:lnTo>
                  <a:lnTo>
                    <a:pt x="543" y="302"/>
                  </a:lnTo>
                  <a:lnTo>
                    <a:pt x="541" y="303"/>
                  </a:lnTo>
                  <a:lnTo>
                    <a:pt x="541" y="302"/>
                  </a:lnTo>
                  <a:lnTo>
                    <a:pt x="539" y="300"/>
                  </a:lnTo>
                  <a:lnTo>
                    <a:pt x="537" y="298"/>
                  </a:lnTo>
                  <a:lnTo>
                    <a:pt x="535" y="298"/>
                  </a:lnTo>
                  <a:lnTo>
                    <a:pt x="533" y="296"/>
                  </a:lnTo>
                  <a:lnTo>
                    <a:pt x="530" y="296"/>
                  </a:lnTo>
                  <a:lnTo>
                    <a:pt x="530" y="294"/>
                  </a:lnTo>
                  <a:lnTo>
                    <a:pt x="526" y="292"/>
                  </a:lnTo>
                  <a:lnTo>
                    <a:pt x="524" y="292"/>
                  </a:lnTo>
                  <a:lnTo>
                    <a:pt x="524" y="294"/>
                  </a:lnTo>
                  <a:lnTo>
                    <a:pt x="524" y="296"/>
                  </a:lnTo>
                  <a:lnTo>
                    <a:pt x="522" y="298"/>
                  </a:lnTo>
                  <a:lnTo>
                    <a:pt x="518" y="298"/>
                  </a:lnTo>
                  <a:lnTo>
                    <a:pt x="514" y="300"/>
                  </a:lnTo>
                  <a:lnTo>
                    <a:pt x="512" y="298"/>
                  </a:lnTo>
                  <a:lnTo>
                    <a:pt x="508" y="298"/>
                  </a:lnTo>
                  <a:lnTo>
                    <a:pt x="505" y="296"/>
                  </a:lnTo>
                  <a:lnTo>
                    <a:pt x="503" y="296"/>
                  </a:lnTo>
                  <a:lnTo>
                    <a:pt x="501" y="296"/>
                  </a:lnTo>
                  <a:lnTo>
                    <a:pt x="501" y="292"/>
                  </a:lnTo>
                  <a:lnTo>
                    <a:pt x="499" y="290"/>
                  </a:lnTo>
                  <a:lnTo>
                    <a:pt x="499" y="288"/>
                  </a:lnTo>
                  <a:lnTo>
                    <a:pt x="499" y="286"/>
                  </a:lnTo>
                  <a:lnTo>
                    <a:pt x="495" y="282"/>
                  </a:lnTo>
                  <a:lnTo>
                    <a:pt x="495" y="280"/>
                  </a:lnTo>
                  <a:lnTo>
                    <a:pt x="489" y="273"/>
                  </a:lnTo>
                  <a:lnTo>
                    <a:pt x="489" y="271"/>
                  </a:lnTo>
                  <a:lnTo>
                    <a:pt x="483" y="271"/>
                  </a:lnTo>
                  <a:lnTo>
                    <a:pt x="482" y="273"/>
                  </a:lnTo>
                  <a:lnTo>
                    <a:pt x="480" y="275"/>
                  </a:lnTo>
                  <a:lnTo>
                    <a:pt x="482" y="280"/>
                  </a:lnTo>
                  <a:lnTo>
                    <a:pt x="482" y="282"/>
                  </a:lnTo>
                  <a:lnTo>
                    <a:pt x="480" y="282"/>
                  </a:lnTo>
                  <a:lnTo>
                    <a:pt x="476" y="279"/>
                  </a:lnTo>
                  <a:lnTo>
                    <a:pt x="474" y="282"/>
                  </a:lnTo>
                  <a:lnTo>
                    <a:pt x="470" y="282"/>
                  </a:lnTo>
                  <a:lnTo>
                    <a:pt x="464" y="282"/>
                  </a:lnTo>
                  <a:lnTo>
                    <a:pt x="468" y="288"/>
                  </a:lnTo>
                  <a:lnTo>
                    <a:pt x="470" y="292"/>
                  </a:lnTo>
                  <a:lnTo>
                    <a:pt x="470" y="294"/>
                  </a:lnTo>
                  <a:lnTo>
                    <a:pt x="468" y="294"/>
                  </a:lnTo>
                  <a:lnTo>
                    <a:pt x="468" y="298"/>
                  </a:lnTo>
                  <a:lnTo>
                    <a:pt x="466" y="302"/>
                  </a:lnTo>
                  <a:lnTo>
                    <a:pt x="462" y="303"/>
                  </a:lnTo>
                  <a:lnTo>
                    <a:pt x="468" y="307"/>
                  </a:lnTo>
                  <a:lnTo>
                    <a:pt x="464" y="311"/>
                  </a:lnTo>
                  <a:lnTo>
                    <a:pt x="462" y="311"/>
                  </a:lnTo>
                  <a:lnTo>
                    <a:pt x="455" y="309"/>
                  </a:lnTo>
                  <a:lnTo>
                    <a:pt x="449" y="305"/>
                  </a:lnTo>
                  <a:lnTo>
                    <a:pt x="443" y="305"/>
                  </a:lnTo>
                  <a:lnTo>
                    <a:pt x="441" y="305"/>
                  </a:lnTo>
                  <a:lnTo>
                    <a:pt x="439" y="303"/>
                  </a:lnTo>
                  <a:lnTo>
                    <a:pt x="439" y="302"/>
                  </a:lnTo>
                  <a:lnTo>
                    <a:pt x="435" y="303"/>
                  </a:lnTo>
                  <a:lnTo>
                    <a:pt x="434" y="303"/>
                  </a:lnTo>
                  <a:lnTo>
                    <a:pt x="434" y="305"/>
                  </a:lnTo>
                  <a:lnTo>
                    <a:pt x="434" y="309"/>
                  </a:lnTo>
                  <a:lnTo>
                    <a:pt x="435" y="319"/>
                  </a:lnTo>
                  <a:lnTo>
                    <a:pt x="434" y="321"/>
                  </a:lnTo>
                  <a:lnTo>
                    <a:pt x="432" y="327"/>
                  </a:lnTo>
                  <a:lnTo>
                    <a:pt x="430" y="328"/>
                  </a:lnTo>
                  <a:lnTo>
                    <a:pt x="426" y="325"/>
                  </a:lnTo>
                  <a:lnTo>
                    <a:pt x="420" y="323"/>
                  </a:lnTo>
                  <a:lnTo>
                    <a:pt x="420" y="325"/>
                  </a:lnTo>
                  <a:lnTo>
                    <a:pt x="412" y="330"/>
                  </a:lnTo>
                  <a:lnTo>
                    <a:pt x="412" y="332"/>
                  </a:lnTo>
                  <a:lnTo>
                    <a:pt x="409" y="342"/>
                  </a:lnTo>
                  <a:lnTo>
                    <a:pt x="407" y="346"/>
                  </a:lnTo>
                  <a:lnTo>
                    <a:pt x="405" y="348"/>
                  </a:lnTo>
                  <a:lnTo>
                    <a:pt x="403" y="348"/>
                  </a:lnTo>
                  <a:lnTo>
                    <a:pt x="403" y="351"/>
                  </a:lnTo>
                  <a:lnTo>
                    <a:pt x="407" y="361"/>
                  </a:lnTo>
                  <a:lnTo>
                    <a:pt x="407" y="367"/>
                  </a:lnTo>
                  <a:lnTo>
                    <a:pt x="405" y="369"/>
                  </a:lnTo>
                  <a:lnTo>
                    <a:pt x="401" y="371"/>
                  </a:lnTo>
                  <a:lnTo>
                    <a:pt x="401" y="373"/>
                  </a:lnTo>
                  <a:lnTo>
                    <a:pt x="395" y="384"/>
                  </a:lnTo>
                  <a:lnTo>
                    <a:pt x="391" y="390"/>
                  </a:lnTo>
                  <a:lnTo>
                    <a:pt x="391" y="394"/>
                  </a:lnTo>
                  <a:lnTo>
                    <a:pt x="391" y="396"/>
                  </a:lnTo>
                  <a:lnTo>
                    <a:pt x="391" y="398"/>
                  </a:lnTo>
                  <a:lnTo>
                    <a:pt x="386" y="403"/>
                  </a:lnTo>
                  <a:lnTo>
                    <a:pt x="380" y="403"/>
                  </a:lnTo>
                  <a:lnTo>
                    <a:pt x="376" y="403"/>
                  </a:lnTo>
                  <a:lnTo>
                    <a:pt x="378" y="415"/>
                  </a:lnTo>
                  <a:lnTo>
                    <a:pt x="378" y="417"/>
                  </a:lnTo>
                  <a:lnTo>
                    <a:pt x="378" y="419"/>
                  </a:lnTo>
                  <a:lnTo>
                    <a:pt x="378" y="421"/>
                  </a:lnTo>
                  <a:lnTo>
                    <a:pt x="376" y="430"/>
                  </a:lnTo>
                  <a:lnTo>
                    <a:pt x="376" y="434"/>
                  </a:lnTo>
                  <a:lnTo>
                    <a:pt x="376" y="436"/>
                  </a:lnTo>
                  <a:lnTo>
                    <a:pt x="374" y="438"/>
                  </a:lnTo>
                  <a:lnTo>
                    <a:pt x="374" y="442"/>
                  </a:lnTo>
                  <a:lnTo>
                    <a:pt x="372" y="444"/>
                  </a:lnTo>
                  <a:lnTo>
                    <a:pt x="370" y="447"/>
                  </a:lnTo>
                  <a:lnTo>
                    <a:pt x="366" y="455"/>
                  </a:lnTo>
                  <a:lnTo>
                    <a:pt x="363" y="463"/>
                  </a:lnTo>
                  <a:lnTo>
                    <a:pt x="366" y="467"/>
                  </a:lnTo>
                  <a:lnTo>
                    <a:pt x="368" y="467"/>
                  </a:lnTo>
                  <a:lnTo>
                    <a:pt x="370" y="467"/>
                  </a:lnTo>
                  <a:lnTo>
                    <a:pt x="370" y="469"/>
                  </a:lnTo>
                  <a:lnTo>
                    <a:pt x="370" y="476"/>
                  </a:lnTo>
                  <a:lnTo>
                    <a:pt x="370" y="478"/>
                  </a:lnTo>
                  <a:lnTo>
                    <a:pt x="368" y="484"/>
                  </a:lnTo>
                  <a:lnTo>
                    <a:pt x="366" y="484"/>
                  </a:lnTo>
                  <a:lnTo>
                    <a:pt x="361" y="482"/>
                  </a:lnTo>
                  <a:lnTo>
                    <a:pt x="357" y="480"/>
                  </a:lnTo>
                  <a:lnTo>
                    <a:pt x="351" y="482"/>
                  </a:lnTo>
                  <a:lnTo>
                    <a:pt x="349" y="484"/>
                  </a:lnTo>
                  <a:lnTo>
                    <a:pt x="347" y="486"/>
                  </a:lnTo>
                  <a:lnTo>
                    <a:pt x="343" y="492"/>
                  </a:lnTo>
                  <a:lnTo>
                    <a:pt x="341" y="495"/>
                  </a:lnTo>
                  <a:lnTo>
                    <a:pt x="339" y="499"/>
                  </a:lnTo>
                  <a:lnTo>
                    <a:pt x="339" y="501"/>
                  </a:lnTo>
                  <a:lnTo>
                    <a:pt x="339" y="503"/>
                  </a:lnTo>
                  <a:lnTo>
                    <a:pt x="336" y="509"/>
                  </a:lnTo>
                  <a:lnTo>
                    <a:pt x="338" y="513"/>
                  </a:lnTo>
                  <a:lnTo>
                    <a:pt x="339" y="520"/>
                  </a:lnTo>
                  <a:lnTo>
                    <a:pt x="338" y="522"/>
                  </a:lnTo>
                  <a:lnTo>
                    <a:pt x="338" y="524"/>
                  </a:lnTo>
                  <a:lnTo>
                    <a:pt x="339" y="528"/>
                  </a:lnTo>
                  <a:lnTo>
                    <a:pt x="339" y="530"/>
                  </a:lnTo>
                  <a:lnTo>
                    <a:pt x="338" y="530"/>
                  </a:lnTo>
                  <a:lnTo>
                    <a:pt x="338" y="532"/>
                  </a:lnTo>
                  <a:lnTo>
                    <a:pt x="338" y="534"/>
                  </a:lnTo>
                  <a:lnTo>
                    <a:pt x="341" y="542"/>
                  </a:lnTo>
                  <a:lnTo>
                    <a:pt x="341" y="543"/>
                  </a:lnTo>
                  <a:lnTo>
                    <a:pt x="341" y="545"/>
                  </a:lnTo>
                  <a:lnTo>
                    <a:pt x="339" y="555"/>
                  </a:lnTo>
                  <a:lnTo>
                    <a:pt x="339" y="563"/>
                  </a:lnTo>
                  <a:lnTo>
                    <a:pt x="339" y="565"/>
                  </a:lnTo>
                  <a:lnTo>
                    <a:pt x="341" y="566"/>
                  </a:lnTo>
                  <a:lnTo>
                    <a:pt x="343" y="568"/>
                  </a:lnTo>
                  <a:lnTo>
                    <a:pt x="345" y="568"/>
                  </a:lnTo>
                  <a:lnTo>
                    <a:pt x="351" y="574"/>
                  </a:lnTo>
                  <a:lnTo>
                    <a:pt x="351" y="576"/>
                  </a:lnTo>
                  <a:lnTo>
                    <a:pt x="349" y="578"/>
                  </a:lnTo>
                  <a:lnTo>
                    <a:pt x="349" y="580"/>
                  </a:lnTo>
                  <a:lnTo>
                    <a:pt x="347" y="582"/>
                  </a:lnTo>
                  <a:lnTo>
                    <a:pt x="347" y="584"/>
                  </a:lnTo>
                  <a:lnTo>
                    <a:pt x="347" y="586"/>
                  </a:lnTo>
                  <a:lnTo>
                    <a:pt x="345" y="586"/>
                  </a:lnTo>
                  <a:lnTo>
                    <a:pt x="341" y="588"/>
                  </a:lnTo>
                  <a:lnTo>
                    <a:pt x="339" y="588"/>
                  </a:lnTo>
                  <a:lnTo>
                    <a:pt x="341" y="590"/>
                  </a:lnTo>
                  <a:lnTo>
                    <a:pt x="341" y="591"/>
                  </a:lnTo>
                  <a:lnTo>
                    <a:pt x="341" y="593"/>
                  </a:lnTo>
                  <a:lnTo>
                    <a:pt x="341" y="595"/>
                  </a:lnTo>
                  <a:lnTo>
                    <a:pt x="343" y="599"/>
                  </a:lnTo>
                  <a:lnTo>
                    <a:pt x="345" y="603"/>
                  </a:lnTo>
                  <a:lnTo>
                    <a:pt x="345" y="605"/>
                  </a:lnTo>
                  <a:lnTo>
                    <a:pt x="345" y="607"/>
                  </a:lnTo>
                  <a:lnTo>
                    <a:pt x="345" y="609"/>
                  </a:lnTo>
                  <a:lnTo>
                    <a:pt x="343" y="609"/>
                  </a:lnTo>
                  <a:lnTo>
                    <a:pt x="343" y="611"/>
                  </a:lnTo>
                  <a:lnTo>
                    <a:pt x="345" y="613"/>
                  </a:lnTo>
                  <a:lnTo>
                    <a:pt x="345" y="614"/>
                  </a:lnTo>
                  <a:lnTo>
                    <a:pt x="345" y="616"/>
                  </a:lnTo>
                  <a:lnTo>
                    <a:pt x="343" y="616"/>
                  </a:lnTo>
                  <a:lnTo>
                    <a:pt x="343" y="618"/>
                  </a:lnTo>
                  <a:lnTo>
                    <a:pt x="341" y="620"/>
                  </a:lnTo>
                  <a:lnTo>
                    <a:pt x="338" y="622"/>
                  </a:lnTo>
                  <a:lnTo>
                    <a:pt x="336" y="622"/>
                  </a:lnTo>
                  <a:lnTo>
                    <a:pt x="334" y="622"/>
                  </a:lnTo>
                  <a:lnTo>
                    <a:pt x="334" y="624"/>
                  </a:lnTo>
                  <a:lnTo>
                    <a:pt x="334" y="626"/>
                  </a:lnTo>
                  <a:lnTo>
                    <a:pt x="336" y="626"/>
                  </a:lnTo>
                  <a:lnTo>
                    <a:pt x="334" y="628"/>
                  </a:lnTo>
                  <a:lnTo>
                    <a:pt x="334" y="630"/>
                  </a:lnTo>
                  <a:lnTo>
                    <a:pt x="332" y="632"/>
                  </a:lnTo>
                  <a:lnTo>
                    <a:pt x="332" y="634"/>
                  </a:lnTo>
                  <a:lnTo>
                    <a:pt x="334" y="639"/>
                  </a:lnTo>
                  <a:lnTo>
                    <a:pt x="334" y="641"/>
                  </a:lnTo>
                  <a:lnTo>
                    <a:pt x="334" y="643"/>
                  </a:lnTo>
                  <a:lnTo>
                    <a:pt x="332" y="645"/>
                  </a:lnTo>
                  <a:lnTo>
                    <a:pt x="332" y="647"/>
                  </a:lnTo>
                  <a:lnTo>
                    <a:pt x="332" y="649"/>
                  </a:lnTo>
                  <a:lnTo>
                    <a:pt x="332" y="651"/>
                  </a:lnTo>
                  <a:lnTo>
                    <a:pt x="332" y="653"/>
                  </a:lnTo>
                  <a:lnTo>
                    <a:pt x="330" y="655"/>
                  </a:lnTo>
                  <a:lnTo>
                    <a:pt x="328" y="655"/>
                  </a:lnTo>
                  <a:lnTo>
                    <a:pt x="328" y="653"/>
                  </a:lnTo>
                  <a:lnTo>
                    <a:pt x="328" y="651"/>
                  </a:lnTo>
                  <a:lnTo>
                    <a:pt x="326" y="649"/>
                  </a:lnTo>
                  <a:lnTo>
                    <a:pt x="326" y="647"/>
                  </a:lnTo>
                  <a:lnTo>
                    <a:pt x="324" y="647"/>
                  </a:lnTo>
                  <a:lnTo>
                    <a:pt x="322" y="647"/>
                  </a:lnTo>
                  <a:lnTo>
                    <a:pt x="324" y="647"/>
                  </a:lnTo>
                  <a:lnTo>
                    <a:pt x="324" y="645"/>
                  </a:lnTo>
                  <a:lnTo>
                    <a:pt x="324" y="647"/>
                  </a:lnTo>
                  <a:lnTo>
                    <a:pt x="324" y="645"/>
                  </a:lnTo>
                  <a:lnTo>
                    <a:pt x="322" y="645"/>
                  </a:lnTo>
                  <a:lnTo>
                    <a:pt x="324" y="645"/>
                  </a:lnTo>
                  <a:lnTo>
                    <a:pt x="322" y="645"/>
                  </a:lnTo>
                  <a:lnTo>
                    <a:pt x="322" y="647"/>
                  </a:lnTo>
                  <a:lnTo>
                    <a:pt x="322" y="645"/>
                  </a:lnTo>
                  <a:lnTo>
                    <a:pt x="322" y="647"/>
                  </a:lnTo>
                  <a:lnTo>
                    <a:pt x="320" y="647"/>
                  </a:lnTo>
                  <a:lnTo>
                    <a:pt x="320" y="645"/>
                  </a:lnTo>
                  <a:lnTo>
                    <a:pt x="318" y="645"/>
                  </a:lnTo>
                  <a:lnTo>
                    <a:pt x="320" y="645"/>
                  </a:lnTo>
                  <a:lnTo>
                    <a:pt x="320" y="647"/>
                  </a:lnTo>
                  <a:lnTo>
                    <a:pt x="318" y="647"/>
                  </a:lnTo>
                  <a:lnTo>
                    <a:pt x="318" y="645"/>
                  </a:lnTo>
                  <a:lnTo>
                    <a:pt x="316" y="645"/>
                  </a:lnTo>
                  <a:lnTo>
                    <a:pt x="316" y="643"/>
                  </a:lnTo>
                  <a:lnTo>
                    <a:pt x="316" y="645"/>
                  </a:lnTo>
                  <a:lnTo>
                    <a:pt x="316" y="643"/>
                  </a:lnTo>
                  <a:lnTo>
                    <a:pt x="316" y="641"/>
                  </a:lnTo>
                  <a:lnTo>
                    <a:pt x="315" y="641"/>
                  </a:lnTo>
                  <a:lnTo>
                    <a:pt x="315" y="639"/>
                  </a:lnTo>
                  <a:lnTo>
                    <a:pt x="315" y="638"/>
                  </a:lnTo>
                  <a:lnTo>
                    <a:pt x="315" y="636"/>
                  </a:lnTo>
                  <a:lnTo>
                    <a:pt x="315" y="638"/>
                  </a:lnTo>
                  <a:lnTo>
                    <a:pt x="315" y="636"/>
                  </a:lnTo>
                  <a:lnTo>
                    <a:pt x="315" y="634"/>
                  </a:lnTo>
                  <a:lnTo>
                    <a:pt x="315" y="632"/>
                  </a:lnTo>
                  <a:lnTo>
                    <a:pt x="315" y="630"/>
                  </a:lnTo>
                  <a:lnTo>
                    <a:pt x="313" y="630"/>
                  </a:lnTo>
                  <a:lnTo>
                    <a:pt x="313" y="628"/>
                  </a:lnTo>
                  <a:lnTo>
                    <a:pt x="315" y="628"/>
                  </a:lnTo>
                  <a:lnTo>
                    <a:pt x="315" y="626"/>
                  </a:lnTo>
                  <a:lnTo>
                    <a:pt x="315" y="624"/>
                  </a:lnTo>
                  <a:lnTo>
                    <a:pt x="315" y="626"/>
                  </a:lnTo>
                  <a:lnTo>
                    <a:pt x="316" y="626"/>
                  </a:lnTo>
                  <a:lnTo>
                    <a:pt x="316" y="628"/>
                  </a:lnTo>
                  <a:lnTo>
                    <a:pt x="316" y="626"/>
                  </a:lnTo>
                  <a:lnTo>
                    <a:pt x="316" y="624"/>
                  </a:lnTo>
                  <a:lnTo>
                    <a:pt x="316" y="622"/>
                  </a:lnTo>
                  <a:lnTo>
                    <a:pt x="315" y="622"/>
                  </a:lnTo>
                  <a:lnTo>
                    <a:pt x="315" y="624"/>
                  </a:lnTo>
                  <a:lnTo>
                    <a:pt x="315" y="622"/>
                  </a:lnTo>
                  <a:lnTo>
                    <a:pt x="315" y="624"/>
                  </a:lnTo>
                  <a:lnTo>
                    <a:pt x="313" y="624"/>
                  </a:lnTo>
                  <a:lnTo>
                    <a:pt x="313" y="626"/>
                  </a:lnTo>
                  <a:lnTo>
                    <a:pt x="313" y="628"/>
                  </a:lnTo>
                  <a:lnTo>
                    <a:pt x="313" y="630"/>
                  </a:lnTo>
                  <a:lnTo>
                    <a:pt x="315" y="630"/>
                  </a:lnTo>
                  <a:lnTo>
                    <a:pt x="315" y="632"/>
                  </a:lnTo>
                  <a:lnTo>
                    <a:pt x="315" y="634"/>
                  </a:lnTo>
                  <a:lnTo>
                    <a:pt x="313" y="634"/>
                  </a:lnTo>
                  <a:lnTo>
                    <a:pt x="313" y="636"/>
                  </a:lnTo>
                  <a:lnTo>
                    <a:pt x="311" y="636"/>
                  </a:lnTo>
                  <a:lnTo>
                    <a:pt x="311" y="634"/>
                  </a:lnTo>
                  <a:lnTo>
                    <a:pt x="311" y="632"/>
                  </a:lnTo>
                  <a:lnTo>
                    <a:pt x="311" y="630"/>
                  </a:lnTo>
                  <a:lnTo>
                    <a:pt x="311" y="628"/>
                  </a:lnTo>
                  <a:lnTo>
                    <a:pt x="309" y="628"/>
                  </a:lnTo>
                  <a:lnTo>
                    <a:pt x="309" y="630"/>
                  </a:lnTo>
                  <a:lnTo>
                    <a:pt x="311" y="630"/>
                  </a:lnTo>
                  <a:lnTo>
                    <a:pt x="311" y="632"/>
                  </a:lnTo>
                  <a:lnTo>
                    <a:pt x="311" y="634"/>
                  </a:lnTo>
                  <a:lnTo>
                    <a:pt x="309" y="634"/>
                  </a:lnTo>
                  <a:lnTo>
                    <a:pt x="309" y="636"/>
                  </a:lnTo>
                  <a:lnTo>
                    <a:pt x="311" y="638"/>
                  </a:lnTo>
                  <a:lnTo>
                    <a:pt x="313" y="638"/>
                  </a:lnTo>
                  <a:lnTo>
                    <a:pt x="313" y="639"/>
                  </a:lnTo>
                  <a:lnTo>
                    <a:pt x="311" y="639"/>
                  </a:lnTo>
                  <a:lnTo>
                    <a:pt x="313" y="641"/>
                  </a:lnTo>
                  <a:lnTo>
                    <a:pt x="313" y="643"/>
                  </a:lnTo>
                  <a:lnTo>
                    <a:pt x="311" y="643"/>
                  </a:lnTo>
                  <a:lnTo>
                    <a:pt x="309" y="645"/>
                  </a:lnTo>
                  <a:lnTo>
                    <a:pt x="309" y="647"/>
                  </a:lnTo>
                  <a:lnTo>
                    <a:pt x="309" y="649"/>
                  </a:lnTo>
                  <a:lnTo>
                    <a:pt x="309" y="647"/>
                  </a:lnTo>
                  <a:lnTo>
                    <a:pt x="309" y="649"/>
                  </a:lnTo>
                  <a:lnTo>
                    <a:pt x="309" y="647"/>
                  </a:lnTo>
                  <a:lnTo>
                    <a:pt x="307" y="649"/>
                  </a:lnTo>
                  <a:lnTo>
                    <a:pt x="309" y="649"/>
                  </a:lnTo>
                  <a:lnTo>
                    <a:pt x="309" y="651"/>
                  </a:lnTo>
                  <a:lnTo>
                    <a:pt x="307" y="651"/>
                  </a:lnTo>
                  <a:lnTo>
                    <a:pt x="307" y="649"/>
                  </a:lnTo>
                  <a:lnTo>
                    <a:pt x="305" y="651"/>
                  </a:lnTo>
                  <a:lnTo>
                    <a:pt x="305" y="649"/>
                  </a:lnTo>
                  <a:lnTo>
                    <a:pt x="305" y="651"/>
                  </a:lnTo>
                  <a:lnTo>
                    <a:pt x="305" y="653"/>
                  </a:lnTo>
                  <a:lnTo>
                    <a:pt x="303" y="653"/>
                  </a:lnTo>
                  <a:lnTo>
                    <a:pt x="301" y="653"/>
                  </a:lnTo>
                  <a:lnTo>
                    <a:pt x="301" y="651"/>
                  </a:lnTo>
                  <a:lnTo>
                    <a:pt x="301" y="649"/>
                  </a:lnTo>
                  <a:lnTo>
                    <a:pt x="299" y="649"/>
                  </a:lnTo>
                  <a:lnTo>
                    <a:pt x="299" y="647"/>
                  </a:lnTo>
                  <a:lnTo>
                    <a:pt x="297" y="647"/>
                  </a:lnTo>
                  <a:lnTo>
                    <a:pt x="299" y="649"/>
                  </a:lnTo>
                  <a:lnTo>
                    <a:pt x="299" y="651"/>
                  </a:lnTo>
                  <a:lnTo>
                    <a:pt x="299" y="653"/>
                  </a:lnTo>
                  <a:lnTo>
                    <a:pt x="297" y="653"/>
                  </a:lnTo>
                  <a:lnTo>
                    <a:pt x="295" y="653"/>
                  </a:lnTo>
                  <a:lnTo>
                    <a:pt x="297" y="653"/>
                  </a:lnTo>
                  <a:lnTo>
                    <a:pt x="297" y="655"/>
                  </a:lnTo>
                  <a:lnTo>
                    <a:pt x="295" y="655"/>
                  </a:lnTo>
                  <a:lnTo>
                    <a:pt x="293" y="655"/>
                  </a:lnTo>
                  <a:lnTo>
                    <a:pt x="295" y="655"/>
                  </a:lnTo>
                  <a:lnTo>
                    <a:pt x="293" y="655"/>
                  </a:lnTo>
                  <a:lnTo>
                    <a:pt x="293" y="657"/>
                  </a:lnTo>
                  <a:lnTo>
                    <a:pt x="295" y="657"/>
                  </a:lnTo>
                  <a:lnTo>
                    <a:pt x="293" y="657"/>
                  </a:lnTo>
                  <a:lnTo>
                    <a:pt x="295" y="657"/>
                  </a:lnTo>
                  <a:lnTo>
                    <a:pt x="295" y="659"/>
                  </a:lnTo>
                  <a:lnTo>
                    <a:pt x="293" y="659"/>
                  </a:lnTo>
                  <a:lnTo>
                    <a:pt x="290" y="659"/>
                  </a:lnTo>
                  <a:lnTo>
                    <a:pt x="291" y="661"/>
                  </a:lnTo>
                  <a:lnTo>
                    <a:pt x="290" y="659"/>
                  </a:lnTo>
                  <a:lnTo>
                    <a:pt x="291" y="659"/>
                  </a:lnTo>
                  <a:lnTo>
                    <a:pt x="291" y="661"/>
                  </a:lnTo>
                  <a:lnTo>
                    <a:pt x="290" y="661"/>
                  </a:lnTo>
                  <a:lnTo>
                    <a:pt x="291" y="661"/>
                  </a:lnTo>
                  <a:lnTo>
                    <a:pt x="291" y="662"/>
                  </a:lnTo>
                  <a:lnTo>
                    <a:pt x="290" y="662"/>
                  </a:lnTo>
                  <a:lnTo>
                    <a:pt x="290" y="664"/>
                  </a:lnTo>
                  <a:lnTo>
                    <a:pt x="288" y="662"/>
                  </a:lnTo>
                  <a:lnTo>
                    <a:pt x="288" y="664"/>
                  </a:lnTo>
                  <a:lnTo>
                    <a:pt x="288" y="662"/>
                  </a:lnTo>
                  <a:lnTo>
                    <a:pt x="288" y="664"/>
                  </a:lnTo>
                  <a:lnTo>
                    <a:pt x="288" y="666"/>
                  </a:lnTo>
                  <a:lnTo>
                    <a:pt x="286" y="668"/>
                  </a:lnTo>
                  <a:lnTo>
                    <a:pt x="284" y="668"/>
                  </a:lnTo>
                  <a:lnTo>
                    <a:pt x="284" y="670"/>
                  </a:lnTo>
                  <a:lnTo>
                    <a:pt x="282" y="670"/>
                  </a:lnTo>
                  <a:lnTo>
                    <a:pt x="282" y="672"/>
                  </a:lnTo>
                  <a:lnTo>
                    <a:pt x="282" y="670"/>
                  </a:lnTo>
                  <a:lnTo>
                    <a:pt x="282" y="672"/>
                  </a:lnTo>
                  <a:lnTo>
                    <a:pt x="280" y="672"/>
                  </a:lnTo>
                  <a:lnTo>
                    <a:pt x="280" y="674"/>
                  </a:lnTo>
                  <a:lnTo>
                    <a:pt x="278" y="674"/>
                  </a:lnTo>
                  <a:lnTo>
                    <a:pt x="280" y="674"/>
                  </a:lnTo>
                  <a:lnTo>
                    <a:pt x="278" y="674"/>
                  </a:lnTo>
                  <a:lnTo>
                    <a:pt x="278" y="676"/>
                  </a:lnTo>
                  <a:lnTo>
                    <a:pt x="276" y="676"/>
                  </a:lnTo>
                  <a:lnTo>
                    <a:pt x="276" y="678"/>
                  </a:lnTo>
                  <a:lnTo>
                    <a:pt x="274" y="678"/>
                  </a:lnTo>
                  <a:lnTo>
                    <a:pt x="272" y="678"/>
                  </a:lnTo>
                  <a:lnTo>
                    <a:pt x="274" y="678"/>
                  </a:lnTo>
                  <a:lnTo>
                    <a:pt x="274" y="676"/>
                  </a:lnTo>
                  <a:lnTo>
                    <a:pt x="272" y="674"/>
                  </a:lnTo>
                  <a:lnTo>
                    <a:pt x="272" y="676"/>
                  </a:lnTo>
                  <a:lnTo>
                    <a:pt x="272" y="678"/>
                  </a:lnTo>
                  <a:lnTo>
                    <a:pt x="270" y="680"/>
                  </a:lnTo>
                  <a:lnTo>
                    <a:pt x="268" y="680"/>
                  </a:lnTo>
                  <a:lnTo>
                    <a:pt x="267" y="680"/>
                  </a:lnTo>
                  <a:lnTo>
                    <a:pt x="267" y="682"/>
                  </a:lnTo>
                  <a:lnTo>
                    <a:pt x="267" y="680"/>
                  </a:lnTo>
                  <a:lnTo>
                    <a:pt x="267" y="682"/>
                  </a:lnTo>
                  <a:lnTo>
                    <a:pt x="263" y="682"/>
                  </a:lnTo>
                  <a:lnTo>
                    <a:pt x="261" y="680"/>
                  </a:lnTo>
                  <a:lnTo>
                    <a:pt x="259" y="680"/>
                  </a:lnTo>
                  <a:lnTo>
                    <a:pt x="257" y="682"/>
                  </a:lnTo>
                  <a:lnTo>
                    <a:pt x="259" y="682"/>
                  </a:lnTo>
                  <a:lnTo>
                    <a:pt x="257" y="682"/>
                  </a:lnTo>
                  <a:lnTo>
                    <a:pt x="257" y="680"/>
                  </a:lnTo>
                  <a:lnTo>
                    <a:pt x="259" y="680"/>
                  </a:lnTo>
                  <a:lnTo>
                    <a:pt x="259" y="678"/>
                  </a:lnTo>
                  <a:lnTo>
                    <a:pt x="257" y="680"/>
                  </a:lnTo>
                  <a:lnTo>
                    <a:pt x="255" y="680"/>
                  </a:lnTo>
                  <a:lnTo>
                    <a:pt x="257" y="678"/>
                  </a:lnTo>
                  <a:lnTo>
                    <a:pt x="255" y="680"/>
                  </a:lnTo>
                  <a:lnTo>
                    <a:pt x="255" y="678"/>
                  </a:lnTo>
                  <a:lnTo>
                    <a:pt x="255" y="680"/>
                  </a:lnTo>
                  <a:lnTo>
                    <a:pt x="253" y="680"/>
                  </a:lnTo>
                  <a:lnTo>
                    <a:pt x="253" y="678"/>
                  </a:lnTo>
                  <a:lnTo>
                    <a:pt x="255" y="678"/>
                  </a:lnTo>
                  <a:lnTo>
                    <a:pt x="257" y="678"/>
                  </a:lnTo>
                  <a:lnTo>
                    <a:pt x="255" y="678"/>
                  </a:lnTo>
                  <a:lnTo>
                    <a:pt x="253" y="676"/>
                  </a:lnTo>
                  <a:lnTo>
                    <a:pt x="253" y="678"/>
                  </a:lnTo>
                  <a:lnTo>
                    <a:pt x="253" y="676"/>
                  </a:lnTo>
                  <a:lnTo>
                    <a:pt x="251" y="678"/>
                  </a:lnTo>
                  <a:lnTo>
                    <a:pt x="253" y="678"/>
                  </a:lnTo>
                  <a:lnTo>
                    <a:pt x="253" y="680"/>
                  </a:lnTo>
                  <a:lnTo>
                    <a:pt x="251" y="680"/>
                  </a:lnTo>
                  <a:lnTo>
                    <a:pt x="249" y="678"/>
                  </a:lnTo>
                  <a:lnTo>
                    <a:pt x="249" y="676"/>
                  </a:lnTo>
                  <a:lnTo>
                    <a:pt x="251" y="676"/>
                  </a:lnTo>
                  <a:lnTo>
                    <a:pt x="253" y="674"/>
                  </a:lnTo>
                  <a:lnTo>
                    <a:pt x="255" y="674"/>
                  </a:lnTo>
                  <a:lnTo>
                    <a:pt x="253" y="674"/>
                  </a:lnTo>
                  <a:lnTo>
                    <a:pt x="251" y="674"/>
                  </a:lnTo>
                  <a:lnTo>
                    <a:pt x="251" y="672"/>
                  </a:lnTo>
                  <a:lnTo>
                    <a:pt x="251" y="674"/>
                  </a:lnTo>
                  <a:lnTo>
                    <a:pt x="249" y="674"/>
                  </a:lnTo>
                  <a:lnTo>
                    <a:pt x="247" y="674"/>
                  </a:lnTo>
                  <a:lnTo>
                    <a:pt x="245" y="672"/>
                  </a:lnTo>
                  <a:lnTo>
                    <a:pt x="243" y="672"/>
                  </a:lnTo>
                  <a:lnTo>
                    <a:pt x="242" y="670"/>
                  </a:lnTo>
                  <a:lnTo>
                    <a:pt x="240" y="668"/>
                  </a:lnTo>
                  <a:lnTo>
                    <a:pt x="240" y="666"/>
                  </a:lnTo>
                  <a:lnTo>
                    <a:pt x="238" y="666"/>
                  </a:lnTo>
                  <a:lnTo>
                    <a:pt x="236" y="666"/>
                  </a:lnTo>
                  <a:lnTo>
                    <a:pt x="236" y="664"/>
                  </a:lnTo>
                  <a:lnTo>
                    <a:pt x="234" y="664"/>
                  </a:lnTo>
                  <a:lnTo>
                    <a:pt x="234" y="662"/>
                  </a:lnTo>
                  <a:lnTo>
                    <a:pt x="234" y="661"/>
                  </a:lnTo>
                  <a:lnTo>
                    <a:pt x="232" y="659"/>
                  </a:lnTo>
                  <a:lnTo>
                    <a:pt x="234" y="657"/>
                  </a:lnTo>
                  <a:lnTo>
                    <a:pt x="234" y="655"/>
                  </a:lnTo>
                  <a:lnTo>
                    <a:pt x="234" y="653"/>
                  </a:lnTo>
                  <a:lnTo>
                    <a:pt x="234" y="655"/>
                  </a:lnTo>
                  <a:lnTo>
                    <a:pt x="234" y="653"/>
                  </a:lnTo>
                  <a:lnTo>
                    <a:pt x="234" y="651"/>
                  </a:lnTo>
                  <a:lnTo>
                    <a:pt x="234" y="649"/>
                  </a:lnTo>
                  <a:lnTo>
                    <a:pt x="236" y="651"/>
                  </a:lnTo>
                  <a:lnTo>
                    <a:pt x="236" y="653"/>
                  </a:lnTo>
                  <a:lnTo>
                    <a:pt x="236" y="655"/>
                  </a:lnTo>
                  <a:lnTo>
                    <a:pt x="236" y="653"/>
                  </a:lnTo>
                  <a:lnTo>
                    <a:pt x="238" y="653"/>
                  </a:lnTo>
                  <a:lnTo>
                    <a:pt x="240" y="653"/>
                  </a:lnTo>
                  <a:lnTo>
                    <a:pt x="240" y="655"/>
                  </a:lnTo>
                  <a:lnTo>
                    <a:pt x="242" y="655"/>
                  </a:lnTo>
                  <a:lnTo>
                    <a:pt x="243" y="657"/>
                  </a:lnTo>
                  <a:lnTo>
                    <a:pt x="243" y="655"/>
                  </a:lnTo>
                  <a:lnTo>
                    <a:pt x="242" y="655"/>
                  </a:lnTo>
                  <a:lnTo>
                    <a:pt x="242" y="653"/>
                  </a:lnTo>
                  <a:lnTo>
                    <a:pt x="243" y="653"/>
                  </a:lnTo>
                  <a:lnTo>
                    <a:pt x="243" y="651"/>
                  </a:lnTo>
                  <a:lnTo>
                    <a:pt x="251" y="649"/>
                  </a:lnTo>
                  <a:lnTo>
                    <a:pt x="245" y="649"/>
                  </a:lnTo>
                  <a:lnTo>
                    <a:pt x="245" y="651"/>
                  </a:lnTo>
                  <a:lnTo>
                    <a:pt x="243" y="651"/>
                  </a:lnTo>
                  <a:lnTo>
                    <a:pt x="242" y="655"/>
                  </a:lnTo>
                  <a:lnTo>
                    <a:pt x="240" y="653"/>
                  </a:lnTo>
                  <a:lnTo>
                    <a:pt x="240" y="651"/>
                  </a:lnTo>
                  <a:lnTo>
                    <a:pt x="242" y="651"/>
                  </a:lnTo>
                  <a:lnTo>
                    <a:pt x="240" y="651"/>
                  </a:lnTo>
                  <a:lnTo>
                    <a:pt x="240" y="649"/>
                  </a:lnTo>
                  <a:lnTo>
                    <a:pt x="240" y="647"/>
                  </a:lnTo>
                  <a:lnTo>
                    <a:pt x="242" y="647"/>
                  </a:lnTo>
                  <a:lnTo>
                    <a:pt x="243" y="647"/>
                  </a:lnTo>
                  <a:lnTo>
                    <a:pt x="242" y="647"/>
                  </a:lnTo>
                  <a:lnTo>
                    <a:pt x="242" y="645"/>
                  </a:lnTo>
                  <a:lnTo>
                    <a:pt x="243" y="643"/>
                  </a:lnTo>
                  <a:lnTo>
                    <a:pt x="245" y="643"/>
                  </a:lnTo>
                  <a:lnTo>
                    <a:pt x="245" y="641"/>
                  </a:lnTo>
                  <a:lnTo>
                    <a:pt x="247" y="641"/>
                  </a:lnTo>
                  <a:lnTo>
                    <a:pt x="245" y="641"/>
                  </a:lnTo>
                  <a:lnTo>
                    <a:pt x="243" y="643"/>
                  </a:lnTo>
                  <a:lnTo>
                    <a:pt x="242" y="641"/>
                  </a:lnTo>
                  <a:lnTo>
                    <a:pt x="245" y="641"/>
                  </a:lnTo>
                  <a:lnTo>
                    <a:pt x="243" y="641"/>
                  </a:lnTo>
                  <a:lnTo>
                    <a:pt x="243" y="639"/>
                  </a:lnTo>
                  <a:lnTo>
                    <a:pt x="243" y="641"/>
                  </a:lnTo>
                  <a:lnTo>
                    <a:pt x="242" y="641"/>
                  </a:lnTo>
                  <a:lnTo>
                    <a:pt x="242" y="639"/>
                  </a:lnTo>
                  <a:lnTo>
                    <a:pt x="242" y="641"/>
                  </a:lnTo>
                  <a:lnTo>
                    <a:pt x="242" y="639"/>
                  </a:lnTo>
                  <a:lnTo>
                    <a:pt x="243" y="638"/>
                  </a:lnTo>
                  <a:lnTo>
                    <a:pt x="243" y="636"/>
                  </a:lnTo>
                  <a:lnTo>
                    <a:pt x="245" y="636"/>
                  </a:lnTo>
                  <a:lnTo>
                    <a:pt x="247" y="634"/>
                  </a:lnTo>
                  <a:lnTo>
                    <a:pt x="249" y="634"/>
                  </a:lnTo>
                  <a:lnTo>
                    <a:pt x="245" y="634"/>
                  </a:lnTo>
                  <a:lnTo>
                    <a:pt x="245" y="632"/>
                  </a:lnTo>
                  <a:lnTo>
                    <a:pt x="245" y="630"/>
                  </a:lnTo>
                  <a:lnTo>
                    <a:pt x="245" y="632"/>
                  </a:lnTo>
                  <a:lnTo>
                    <a:pt x="245" y="634"/>
                  </a:lnTo>
                  <a:lnTo>
                    <a:pt x="243" y="634"/>
                  </a:lnTo>
                  <a:lnTo>
                    <a:pt x="243" y="636"/>
                  </a:lnTo>
                  <a:lnTo>
                    <a:pt x="243" y="638"/>
                  </a:lnTo>
                  <a:lnTo>
                    <a:pt x="242" y="638"/>
                  </a:lnTo>
                  <a:lnTo>
                    <a:pt x="242" y="639"/>
                  </a:lnTo>
                  <a:lnTo>
                    <a:pt x="242" y="638"/>
                  </a:lnTo>
                  <a:lnTo>
                    <a:pt x="240" y="638"/>
                  </a:lnTo>
                  <a:lnTo>
                    <a:pt x="240" y="639"/>
                  </a:lnTo>
                  <a:lnTo>
                    <a:pt x="242" y="639"/>
                  </a:lnTo>
                  <a:lnTo>
                    <a:pt x="240" y="639"/>
                  </a:lnTo>
                  <a:lnTo>
                    <a:pt x="240" y="638"/>
                  </a:lnTo>
                  <a:lnTo>
                    <a:pt x="243" y="636"/>
                  </a:lnTo>
                  <a:lnTo>
                    <a:pt x="242" y="636"/>
                  </a:lnTo>
                  <a:lnTo>
                    <a:pt x="240" y="636"/>
                  </a:lnTo>
                  <a:lnTo>
                    <a:pt x="238" y="636"/>
                  </a:lnTo>
                  <a:lnTo>
                    <a:pt x="238" y="634"/>
                  </a:lnTo>
                  <a:lnTo>
                    <a:pt x="238" y="636"/>
                  </a:lnTo>
                  <a:lnTo>
                    <a:pt x="238" y="638"/>
                  </a:lnTo>
                  <a:lnTo>
                    <a:pt x="236" y="638"/>
                  </a:lnTo>
                  <a:lnTo>
                    <a:pt x="236" y="636"/>
                  </a:lnTo>
                  <a:lnTo>
                    <a:pt x="236" y="638"/>
                  </a:lnTo>
                  <a:lnTo>
                    <a:pt x="238" y="638"/>
                  </a:lnTo>
                  <a:lnTo>
                    <a:pt x="238" y="639"/>
                  </a:lnTo>
                  <a:lnTo>
                    <a:pt x="238" y="641"/>
                  </a:lnTo>
                  <a:lnTo>
                    <a:pt x="236" y="641"/>
                  </a:lnTo>
                  <a:lnTo>
                    <a:pt x="234" y="641"/>
                  </a:lnTo>
                  <a:lnTo>
                    <a:pt x="236" y="641"/>
                  </a:lnTo>
                  <a:lnTo>
                    <a:pt x="234" y="639"/>
                  </a:lnTo>
                  <a:lnTo>
                    <a:pt x="234" y="638"/>
                  </a:lnTo>
                  <a:lnTo>
                    <a:pt x="234" y="639"/>
                  </a:lnTo>
                  <a:lnTo>
                    <a:pt x="234" y="641"/>
                  </a:lnTo>
                  <a:lnTo>
                    <a:pt x="232" y="643"/>
                  </a:lnTo>
                  <a:lnTo>
                    <a:pt x="232" y="641"/>
                  </a:lnTo>
                  <a:lnTo>
                    <a:pt x="232" y="639"/>
                  </a:lnTo>
                  <a:lnTo>
                    <a:pt x="232" y="638"/>
                  </a:lnTo>
                  <a:lnTo>
                    <a:pt x="232" y="639"/>
                  </a:lnTo>
                  <a:lnTo>
                    <a:pt x="232" y="641"/>
                  </a:lnTo>
                  <a:lnTo>
                    <a:pt x="230" y="641"/>
                  </a:lnTo>
                  <a:lnTo>
                    <a:pt x="230" y="639"/>
                  </a:lnTo>
                  <a:lnTo>
                    <a:pt x="230" y="638"/>
                  </a:lnTo>
                  <a:lnTo>
                    <a:pt x="230" y="639"/>
                  </a:lnTo>
                  <a:lnTo>
                    <a:pt x="228" y="638"/>
                  </a:lnTo>
                  <a:lnTo>
                    <a:pt x="228" y="636"/>
                  </a:lnTo>
                  <a:lnTo>
                    <a:pt x="228" y="634"/>
                  </a:lnTo>
                  <a:lnTo>
                    <a:pt x="230" y="632"/>
                  </a:lnTo>
                  <a:lnTo>
                    <a:pt x="230" y="630"/>
                  </a:lnTo>
                  <a:lnTo>
                    <a:pt x="232" y="632"/>
                  </a:lnTo>
                  <a:lnTo>
                    <a:pt x="232" y="630"/>
                  </a:lnTo>
                  <a:lnTo>
                    <a:pt x="232" y="628"/>
                  </a:lnTo>
                  <a:lnTo>
                    <a:pt x="232" y="630"/>
                  </a:lnTo>
                  <a:lnTo>
                    <a:pt x="232" y="632"/>
                  </a:lnTo>
                  <a:lnTo>
                    <a:pt x="232" y="634"/>
                  </a:lnTo>
                  <a:lnTo>
                    <a:pt x="232" y="636"/>
                  </a:lnTo>
                  <a:lnTo>
                    <a:pt x="232" y="634"/>
                  </a:lnTo>
                  <a:lnTo>
                    <a:pt x="234" y="634"/>
                  </a:lnTo>
                  <a:lnTo>
                    <a:pt x="234" y="632"/>
                  </a:lnTo>
                  <a:lnTo>
                    <a:pt x="234" y="630"/>
                  </a:lnTo>
                  <a:lnTo>
                    <a:pt x="236" y="630"/>
                  </a:lnTo>
                  <a:lnTo>
                    <a:pt x="236" y="632"/>
                  </a:lnTo>
                  <a:lnTo>
                    <a:pt x="238" y="632"/>
                  </a:lnTo>
                  <a:lnTo>
                    <a:pt x="238" y="630"/>
                  </a:lnTo>
                  <a:lnTo>
                    <a:pt x="240" y="630"/>
                  </a:lnTo>
                  <a:lnTo>
                    <a:pt x="238" y="630"/>
                  </a:lnTo>
                  <a:lnTo>
                    <a:pt x="236" y="630"/>
                  </a:lnTo>
                  <a:lnTo>
                    <a:pt x="238" y="630"/>
                  </a:lnTo>
                  <a:lnTo>
                    <a:pt x="238" y="628"/>
                  </a:lnTo>
                  <a:lnTo>
                    <a:pt x="240" y="628"/>
                  </a:lnTo>
                  <a:lnTo>
                    <a:pt x="242" y="628"/>
                  </a:lnTo>
                  <a:lnTo>
                    <a:pt x="243" y="626"/>
                  </a:lnTo>
                  <a:lnTo>
                    <a:pt x="245" y="624"/>
                  </a:lnTo>
                  <a:lnTo>
                    <a:pt x="243" y="626"/>
                  </a:lnTo>
                  <a:lnTo>
                    <a:pt x="242" y="628"/>
                  </a:lnTo>
                  <a:lnTo>
                    <a:pt x="240" y="628"/>
                  </a:lnTo>
                  <a:lnTo>
                    <a:pt x="240" y="626"/>
                  </a:lnTo>
                  <a:lnTo>
                    <a:pt x="240" y="624"/>
                  </a:lnTo>
                  <a:lnTo>
                    <a:pt x="240" y="626"/>
                  </a:lnTo>
                  <a:lnTo>
                    <a:pt x="238" y="626"/>
                  </a:lnTo>
                  <a:lnTo>
                    <a:pt x="236" y="626"/>
                  </a:lnTo>
                  <a:lnTo>
                    <a:pt x="236" y="624"/>
                  </a:lnTo>
                  <a:lnTo>
                    <a:pt x="236" y="622"/>
                  </a:lnTo>
                  <a:lnTo>
                    <a:pt x="238" y="622"/>
                  </a:lnTo>
                  <a:lnTo>
                    <a:pt x="240" y="620"/>
                  </a:lnTo>
                  <a:lnTo>
                    <a:pt x="242" y="618"/>
                  </a:lnTo>
                  <a:lnTo>
                    <a:pt x="242" y="616"/>
                  </a:lnTo>
                  <a:lnTo>
                    <a:pt x="245" y="616"/>
                  </a:lnTo>
                  <a:lnTo>
                    <a:pt x="245" y="614"/>
                  </a:lnTo>
                  <a:lnTo>
                    <a:pt x="243" y="614"/>
                  </a:lnTo>
                  <a:lnTo>
                    <a:pt x="243" y="616"/>
                  </a:lnTo>
                  <a:lnTo>
                    <a:pt x="242" y="616"/>
                  </a:lnTo>
                  <a:lnTo>
                    <a:pt x="242" y="614"/>
                  </a:lnTo>
                  <a:lnTo>
                    <a:pt x="242" y="613"/>
                  </a:lnTo>
                  <a:lnTo>
                    <a:pt x="243" y="613"/>
                  </a:lnTo>
                  <a:lnTo>
                    <a:pt x="243" y="611"/>
                  </a:lnTo>
                  <a:lnTo>
                    <a:pt x="245" y="611"/>
                  </a:lnTo>
                  <a:lnTo>
                    <a:pt x="245" y="609"/>
                  </a:lnTo>
                  <a:lnTo>
                    <a:pt x="247" y="607"/>
                  </a:lnTo>
                  <a:lnTo>
                    <a:pt x="249" y="607"/>
                  </a:lnTo>
                  <a:lnTo>
                    <a:pt x="249" y="605"/>
                  </a:lnTo>
                  <a:lnTo>
                    <a:pt x="251" y="607"/>
                  </a:lnTo>
                  <a:lnTo>
                    <a:pt x="249" y="609"/>
                  </a:lnTo>
                  <a:lnTo>
                    <a:pt x="249" y="611"/>
                  </a:lnTo>
                  <a:lnTo>
                    <a:pt x="249" y="614"/>
                  </a:lnTo>
                  <a:lnTo>
                    <a:pt x="249" y="616"/>
                  </a:lnTo>
                  <a:lnTo>
                    <a:pt x="249" y="614"/>
                  </a:lnTo>
                  <a:lnTo>
                    <a:pt x="249" y="613"/>
                  </a:lnTo>
                  <a:lnTo>
                    <a:pt x="249" y="611"/>
                  </a:lnTo>
                  <a:lnTo>
                    <a:pt x="251" y="611"/>
                  </a:lnTo>
                  <a:lnTo>
                    <a:pt x="251" y="609"/>
                  </a:lnTo>
                  <a:lnTo>
                    <a:pt x="251" y="607"/>
                  </a:lnTo>
                  <a:lnTo>
                    <a:pt x="253" y="607"/>
                  </a:lnTo>
                  <a:lnTo>
                    <a:pt x="253" y="605"/>
                  </a:lnTo>
                  <a:lnTo>
                    <a:pt x="255" y="603"/>
                  </a:lnTo>
                  <a:lnTo>
                    <a:pt x="257" y="605"/>
                  </a:lnTo>
                  <a:lnTo>
                    <a:pt x="259" y="605"/>
                  </a:lnTo>
                  <a:lnTo>
                    <a:pt x="259" y="603"/>
                  </a:lnTo>
                  <a:lnTo>
                    <a:pt x="255" y="603"/>
                  </a:lnTo>
                  <a:lnTo>
                    <a:pt x="257" y="603"/>
                  </a:lnTo>
                  <a:lnTo>
                    <a:pt x="257" y="601"/>
                  </a:lnTo>
                  <a:lnTo>
                    <a:pt x="255" y="601"/>
                  </a:lnTo>
                  <a:lnTo>
                    <a:pt x="255" y="603"/>
                  </a:lnTo>
                  <a:lnTo>
                    <a:pt x="253" y="605"/>
                  </a:lnTo>
                  <a:lnTo>
                    <a:pt x="251" y="605"/>
                  </a:lnTo>
                  <a:lnTo>
                    <a:pt x="249" y="605"/>
                  </a:lnTo>
                  <a:lnTo>
                    <a:pt x="251" y="605"/>
                  </a:lnTo>
                  <a:lnTo>
                    <a:pt x="251" y="603"/>
                  </a:lnTo>
                  <a:lnTo>
                    <a:pt x="249" y="605"/>
                  </a:lnTo>
                  <a:lnTo>
                    <a:pt x="247" y="605"/>
                  </a:lnTo>
                  <a:lnTo>
                    <a:pt x="247" y="607"/>
                  </a:lnTo>
                  <a:lnTo>
                    <a:pt x="245" y="607"/>
                  </a:lnTo>
                  <a:lnTo>
                    <a:pt x="243" y="607"/>
                  </a:lnTo>
                  <a:lnTo>
                    <a:pt x="243" y="605"/>
                  </a:lnTo>
                  <a:lnTo>
                    <a:pt x="243" y="607"/>
                  </a:lnTo>
                  <a:lnTo>
                    <a:pt x="245" y="607"/>
                  </a:lnTo>
                  <a:lnTo>
                    <a:pt x="243" y="607"/>
                  </a:lnTo>
                  <a:lnTo>
                    <a:pt x="243" y="609"/>
                  </a:lnTo>
                  <a:lnTo>
                    <a:pt x="243" y="611"/>
                  </a:lnTo>
                  <a:lnTo>
                    <a:pt x="243" y="613"/>
                  </a:lnTo>
                  <a:lnTo>
                    <a:pt x="242" y="613"/>
                  </a:lnTo>
                  <a:lnTo>
                    <a:pt x="242" y="611"/>
                  </a:lnTo>
                  <a:lnTo>
                    <a:pt x="240" y="613"/>
                  </a:lnTo>
                  <a:lnTo>
                    <a:pt x="240" y="614"/>
                  </a:lnTo>
                  <a:lnTo>
                    <a:pt x="238" y="614"/>
                  </a:lnTo>
                  <a:lnTo>
                    <a:pt x="240" y="616"/>
                  </a:lnTo>
                  <a:lnTo>
                    <a:pt x="240" y="618"/>
                  </a:lnTo>
                  <a:lnTo>
                    <a:pt x="238" y="618"/>
                  </a:lnTo>
                  <a:lnTo>
                    <a:pt x="238" y="620"/>
                  </a:lnTo>
                  <a:lnTo>
                    <a:pt x="238" y="618"/>
                  </a:lnTo>
                  <a:lnTo>
                    <a:pt x="238" y="620"/>
                  </a:lnTo>
                  <a:lnTo>
                    <a:pt x="236" y="620"/>
                  </a:lnTo>
                  <a:lnTo>
                    <a:pt x="236" y="618"/>
                  </a:lnTo>
                  <a:lnTo>
                    <a:pt x="238" y="618"/>
                  </a:lnTo>
                  <a:lnTo>
                    <a:pt x="238" y="616"/>
                  </a:lnTo>
                  <a:lnTo>
                    <a:pt x="236" y="616"/>
                  </a:lnTo>
                  <a:lnTo>
                    <a:pt x="236" y="614"/>
                  </a:lnTo>
                  <a:lnTo>
                    <a:pt x="238" y="613"/>
                  </a:lnTo>
                  <a:lnTo>
                    <a:pt x="236" y="613"/>
                  </a:lnTo>
                  <a:lnTo>
                    <a:pt x="236" y="614"/>
                  </a:lnTo>
                  <a:lnTo>
                    <a:pt x="234" y="614"/>
                  </a:lnTo>
                  <a:lnTo>
                    <a:pt x="234" y="613"/>
                  </a:lnTo>
                  <a:lnTo>
                    <a:pt x="236" y="613"/>
                  </a:lnTo>
                  <a:lnTo>
                    <a:pt x="234" y="613"/>
                  </a:lnTo>
                  <a:lnTo>
                    <a:pt x="234" y="611"/>
                  </a:lnTo>
                  <a:lnTo>
                    <a:pt x="236" y="611"/>
                  </a:lnTo>
                  <a:lnTo>
                    <a:pt x="234" y="611"/>
                  </a:lnTo>
                  <a:lnTo>
                    <a:pt x="234" y="613"/>
                  </a:lnTo>
                  <a:lnTo>
                    <a:pt x="234" y="611"/>
                  </a:lnTo>
                  <a:lnTo>
                    <a:pt x="236" y="609"/>
                  </a:lnTo>
                  <a:lnTo>
                    <a:pt x="236" y="607"/>
                  </a:lnTo>
                  <a:lnTo>
                    <a:pt x="236" y="609"/>
                  </a:lnTo>
                  <a:lnTo>
                    <a:pt x="234" y="609"/>
                  </a:lnTo>
                  <a:lnTo>
                    <a:pt x="234" y="611"/>
                  </a:lnTo>
                  <a:lnTo>
                    <a:pt x="234" y="613"/>
                  </a:lnTo>
                  <a:lnTo>
                    <a:pt x="232" y="614"/>
                  </a:lnTo>
                  <a:lnTo>
                    <a:pt x="232" y="616"/>
                  </a:lnTo>
                  <a:lnTo>
                    <a:pt x="230" y="614"/>
                  </a:lnTo>
                  <a:lnTo>
                    <a:pt x="230" y="613"/>
                  </a:lnTo>
                  <a:lnTo>
                    <a:pt x="228" y="613"/>
                  </a:lnTo>
                  <a:lnTo>
                    <a:pt x="230" y="613"/>
                  </a:lnTo>
                  <a:lnTo>
                    <a:pt x="230" y="611"/>
                  </a:lnTo>
                  <a:lnTo>
                    <a:pt x="228" y="611"/>
                  </a:lnTo>
                  <a:lnTo>
                    <a:pt x="228" y="609"/>
                  </a:lnTo>
                  <a:lnTo>
                    <a:pt x="226" y="609"/>
                  </a:lnTo>
                  <a:lnTo>
                    <a:pt x="228" y="609"/>
                  </a:lnTo>
                  <a:lnTo>
                    <a:pt x="228" y="607"/>
                  </a:lnTo>
                  <a:lnTo>
                    <a:pt x="230" y="607"/>
                  </a:lnTo>
                  <a:lnTo>
                    <a:pt x="228" y="607"/>
                  </a:lnTo>
                  <a:lnTo>
                    <a:pt x="228" y="605"/>
                  </a:lnTo>
                  <a:lnTo>
                    <a:pt x="230" y="603"/>
                  </a:lnTo>
                  <a:lnTo>
                    <a:pt x="230" y="605"/>
                  </a:lnTo>
                  <a:lnTo>
                    <a:pt x="232" y="605"/>
                  </a:lnTo>
                  <a:lnTo>
                    <a:pt x="234" y="607"/>
                  </a:lnTo>
                  <a:lnTo>
                    <a:pt x="236" y="607"/>
                  </a:lnTo>
                  <a:lnTo>
                    <a:pt x="236" y="605"/>
                  </a:lnTo>
                  <a:lnTo>
                    <a:pt x="236" y="603"/>
                  </a:lnTo>
                  <a:lnTo>
                    <a:pt x="236" y="601"/>
                  </a:lnTo>
                  <a:lnTo>
                    <a:pt x="236" y="599"/>
                  </a:lnTo>
                  <a:lnTo>
                    <a:pt x="236" y="597"/>
                  </a:lnTo>
                  <a:lnTo>
                    <a:pt x="238" y="597"/>
                  </a:lnTo>
                  <a:lnTo>
                    <a:pt x="236" y="597"/>
                  </a:lnTo>
                  <a:lnTo>
                    <a:pt x="236" y="595"/>
                  </a:lnTo>
                  <a:lnTo>
                    <a:pt x="236" y="597"/>
                  </a:lnTo>
                  <a:lnTo>
                    <a:pt x="234" y="597"/>
                  </a:lnTo>
                  <a:lnTo>
                    <a:pt x="234" y="599"/>
                  </a:lnTo>
                  <a:lnTo>
                    <a:pt x="232" y="599"/>
                  </a:lnTo>
                  <a:lnTo>
                    <a:pt x="230" y="601"/>
                  </a:lnTo>
                  <a:lnTo>
                    <a:pt x="228" y="601"/>
                  </a:lnTo>
                  <a:lnTo>
                    <a:pt x="228" y="599"/>
                  </a:lnTo>
                  <a:lnTo>
                    <a:pt x="226" y="599"/>
                  </a:lnTo>
                  <a:lnTo>
                    <a:pt x="228" y="599"/>
                  </a:lnTo>
                  <a:lnTo>
                    <a:pt x="228" y="597"/>
                  </a:lnTo>
                  <a:lnTo>
                    <a:pt x="226" y="597"/>
                  </a:lnTo>
                  <a:lnTo>
                    <a:pt x="228" y="597"/>
                  </a:lnTo>
                  <a:lnTo>
                    <a:pt x="226" y="597"/>
                  </a:lnTo>
                  <a:lnTo>
                    <a:pt x="226" y="595"/>
                  </a:lnTo>
                  <a:lnTo>
                    <a:pt x="224" y="595"/>
                  </a:lnTo>
                  <a:lnTo>
                    <a:pt x="224" y="593"/>
                  </a:lnTo>
                  <a:lnTo>
                    <a:pt x="226" y="595"/>
                  </a:lnTo>
                  <a:lnTo>
                    <a:pt x="228" y="595"/>
                  </a:lnTo>
                  <a:lnTo>
                    <a:pt x="230" y="597"/>
                  </a:lnTo>
                  <a:lnTo>
                    <a:pt x="230" y="599"/>
                  </a:lnTo>
                  <a:lnTo>
                    <a:pt x="232" y="599"/>
                  </a:lnTo>
                  <a:lnTo>
                    <a:pt x="230" y="597"/>
                  </a:lnTo>
                  <a:lnTo>
                    <a:pt x="232" y="597"/>
                  </a:lnTo>
                  <a:lnTo>
                    <a:pt x="232" y="599"/>
                  </a:lnTo>
                  <a:lnTo>
                    <a:pt x="232" y="597"/>
                  </a:lnTo>
                  <a:lnTo>
                    <a:pt x="230" y="597"/>
                  </a:lnTo>
                  <a:lnTo>
                    <a:pt x="230" y="595"/>
                  </a:lnTo>
                  <a:lnTo>
                    <a:pt x="228" y="595"/>
                  </a:lnTo>
                  <a:lnTo>
                    <a:pt x="228" y="593"/>
                  </a:lnTo>
                  <a:lnTo>
                    <a:pt x="230" y="593"/>
                  </a:lnTo>
                  <a:lnTo>
                    <a:pt x="230" y="591"/>
                  </a:lnTo>
                  <a:lnTo>
                    <a:pt x="232" y="591"/>
                  </a:lnTo>
                  <a:lnTo>
                    <a:pt x="234" y="591"/>
                  </a:lnTo>
                  <a:lnTo>
                    <a:pt x="232" y="591"/>
                  </a:lnTo>
                  <a:lnTo>
                    <a:pt x="232" y="590"/>
                  </a:lnTo>
                  <a:lnTo>
                    <a:pt x="232" y="591"/>
                  </a:lnTo>
                  <a:lnTo>
                    <a:pt x="230" y="591"/>
                  </a:lnTo>
                  <a:lnTo>
                    <a:pt x="230" y="593"/>
                  </a:lnTo>
                  <a:lnTo>
                    <a:pt x="228" y="593"/>
                  </a:lnTo>
                  <a:lnTo>
                    <a:pt x="228" y="591"/>
                  </a:lnTo>
                  <a:lnTo>
                    <a:pt x="228" y="593"/>
                  </a:lnTo>
                  <a:lnTo>
                    <a:pt x="226" y="593"/>
                  </a:lnTo>
                  <a:lnTo>
                    <a:pt x="226" y="591"/>
                  </a:lnTo>
                  <a:lnTo>
                    <a:pt x="224" y="591"/>
                  </a:lnTo>
                  <a:lnTo>
                    <a:pt x="224" y="590"/>
                  </a:lnTo>
                  <a:lnTo>
                    <a:pt x="224" y="588"/>
                  </a:lnTo>
                  <a:lnTo>
                    <a:pt x="226" y="590"/>
                  </a:lnTo>
                  <a:lnTo>
                    <a:pt x="226" y="591"/>
                  </a:lnTo>
                  <a:lnTo>
                    <a:pt x="226" y="590"/>
                  </a:lnTo>
                  <a:lnTo>
                    <a:pt x="226" y="588"/>
                  </a:lnTo>
                  <a:lnTo>
                    <a:pt x="224" y="588"/>
                  </a:lnTo>
                  <a:lnTo>
                    <a:pt x="224" y="586"/>
                  </a:lnTo>
                  <a:lnTo>
                    <a:pt x="226" y="586"/>
                  </a:lnTo>
                  <a:lnTo>
                    <a:pt x="228" y="586"/>
                  </a:lnTo>
                  <a:lnTo>
                    <a:pt x="230" y="586"/>
                  </a:lnTo>
                  <a:lnTo>
                    <a:pt x="232" y="586"/>
                  </a:lnTo>
                  <a:lnTo>
                    <a:pt x="232" y="588"/>
                  </a:lnTo>
                  <a:lnTo>
                    <a:pt x="232" y="586"/>
                  </a:lnTo>
                  <a:lnTo>
                    <a:pt x="234" y="586"/>
                  </a:lnTo>
                  <a:lnTo>
                    <a:pt x="236" y="586"/>
                  </a:lnTo>
                  <a:lnTo>
                    <a:pt x="234" y="586"/>
                  </a:lnTo>
                  <a:lnTo>
                    <a:pt x="234" y="584"/>
                  </a:lnTo>
                  <a:lnTo>
                    <a:pt x="236" y="584"/>
                  </a:lnTo>
                  <a:lnTo>
                    <a:pt x="238" y="584"/>
                  </a:lnTo>
                  <a:lnTo>
                    <a:pt x="238" y="586"/>
                  </a:lnTo>
                  <a:lnTo>
                    <a:pt x="238" y="584"/>
                  </a:lnTo>
                  <a:lnTo>
                    <a:pt x="240" y="584"/>
                  </a:lnTo>
                  <a:lnTo>
                    <a:pt x="242" y="584"/>
                  </a:lnTo>
                  <a:lnTo>
                    <a:pt x="243" y="584"/>
                  </a:lnTo>
                  <a:lnTo>
                    <a:pt x="245" y="584"/>
                  </a:lnTo>
                  <a:lnTo>
                    <a:pt x="245" y="586"/>
                  </a:lnTo>
                  <a:lnTo>
                    <a:pt x="247" y="586"/>
                  </a:lnTo>
                  <a:lnTo>
                    <a:pt x="245" y="586"/>
                  </a:lnTo>
                  <a:lnTo>
                    <a:pt x="245" y="588"/>
                  </a:lnTo>
                  <a:lnTo>
                    <a:pt x="247" y="588"/>
                  </a:lnTo>
                  <a:lnTo>
                    <a:pt x="247" y="586"/>
                  </a:lnTo>
                  <a:lnTo>
                    <a:pt x="247" y="584"/>
                  </a:lnTo>
                  <a:lnTo>
                    <a:pt x="249" y="584"/>
                  </a:lnTo>
                  <a:lnTo>
                    <a:pt x="249" y="582"/>
                  </a:lnTo>
                  <a:lnTo>
                    <a:pt x="251" y="582"/>
                  </a:lnTo>
                  <a:lnTo>
                    <a:pt x="253" y="582"/>
                  </a:lnTo>
                  <a:lnTo>
                    <a:pt x="255" y="582"/>
                  </a:lnTo>
                  <a:lnTo>
                    <a:pt x="255" y="584"/>
                  </a:lnTo>
                  <a:lnTo>
                    <a:pt x="257" y="584"/>
                  </a:lnTo>
                  <a:lnTo>
                    <a:pt x="257" y="586"/>
                  </a:lnTo>
                  <a:lnTo>
                    <a:pt x="257" y="588"/>
                  </a:lnTo>
                  <a:lnTo>
                    <a:pt x="255" y="588"/>
                  </a:lnTo>
                  <a:lnTo>
                    <a:pt x="255" y="590"/>
                  </a:lnTo>
                  <a:lnTo>
                    <a:pt x="257" y="588"/>
                  </a:lnTo>
                  <a:lnTo>
                    <a:pt x="259" y="590"/>
                  </a:lnTo>
                  <a:lnTo>
                    <a:pt x="259" y="591"/>
                  </a:lnTo>
                  <a:lnTo>
                    <a:pt x="259" y="590"/>
                  </a:lnTo>
                  <a:lnTo>
                    <a:pt x="259" y="588"/>
                  </a:lnTo>
                  <a:lnTo>
                    <a:pt x="257" y="586"/>
                  </a:lnTo>
                  <a:lnTo>
                    <a:pt x="257" y="584"/>
                  </a:lnTo>
                  <a:lnTo>
                    <a:pt x="259" y="584"/>
                  </a:lnTo>
                  <a:lnTo>
                    <a:pt x="261" y="582"/>
                  </a:lnTo>
                  <a:lnTo>
                    <a:pt x="261" y="584"/>
                  </a:lnTo>
                  <a:lnTo>
                    <a:pt x="263" y="584"/>
                  </a:lnTo>
                  <a:lnTo>
                    <a:pt x="263" y="582"/>
                  </a:lnTo>
                  <a:lnTo>
                    <a:pt x="265" y="582"/>
                  </a:lnTo>
                  <a:lnTo>
                    <a:pt x="267" y="580"/>
                  </a:lnTo>
                  <a:lnTo>
                    <a:pt x="268" y="580"/>
                  </a:lnTo>
                  <a:lnTo>
                    <a:pt x="267" y="580"/>
                  </a:lnTo>
                  <a:lnTo>
                    <a:pt x="265" y="580"/>
                  </a:lnTo>
                  <a:lnTo>
                    <a:pt x="263" y="580"/>
                  </a:lnTo>
                  <a:lnTo>
                    <a:pt x="263" y="578"/>
                  </a:lnTo>
                  <a:lnTo>
                    <a:pt x="261" y="578"/>
                  </a:lnTo>
                  <a:lnTo>
                    <a:pt x="263" y="576"/>
                  </a:lnTo>
                  <a:lnTo>
                    <a:pt x="263" y="574"/>
                  </a:lnTo>
                  <a:lnTo>
                    <a:pt x="265" y="574"/>
                  </a:lnTo>
                  <a:lnTo>
                    <a:pt x="265" y="572"/>
                  </a:lnTo>
                  <a:lnTo>
                    <a:pt x="267" y="570"/>
                  </a:lnTo>
                  <a:lnTo>
                    <a:pt x="265" y="572"/>
                  </a:lnTo>
                  <a:lnTo>
                    <a:pt x="263" y="574"/>
                  </a:lnTo>
                  <a:lnTo>
                    <a:pt x="261" y="574"/>
                  </a:lnTo>
                  <a:lnTo>
                    <a:pt x="261" y="576"/>
                  </a:lnTo>
                  <a:lnTo>
                    <a:pt x="261" y="578"/>
                  </a:lnTo>
                  <a:lnTo>
                    <a:pt x="261" y="580"/>
                  </a:lnTo>
                  <a:lnTo>
                    <a:pt x="263" y="580"/>
                  </a:lnTo>
                  <a:lnTo>
                    <a:pt x="263" y="582"/>
                  </a:lnTo>
                  <a:lnTo>
                    <a:pt x="261" y="582"/>
                  </a:lnTo>
                  <a:lnTo>
                    <a:pt x="259" y="582"/>
                  </a:lnTo>
                  <a:lnTo>
                    <a:pt x="257" y="584"/>
                  </a:lnTo>
                  <a:lnTo>
                    <a:pt x="255" y="584"/>
                  </a:lnTo>
                  <a:lnTo>
                    <a:pt x="255" y="582"/>
                  </a:lnTo>
                  <a:lnTo>
                    <a:pt x="257" y="582"/>
                  </a:lnTo>
                  <a:lnTo>
                    <a:pt x="255" y="582"/>
                  </a:lnTo>
                  <a:lnTo>
                    <a:pt x="253" y="582"/>
                  </a:lnTo>
                  <a:lnTo>
                    <a:pt x="251" y="582"/>
                  </a:lnTo>
                  <a:lnTo>
                    <a:pt x="249" y="580"/>
                  </a:lnTo>
                  <a:lnTo>
                    <a:pt x="251" y="578"/>
                  </a:lnTo>
                  <a:lnTo>
                    <a:pt x="251" y="576"/>
                  </a:lnTo>
                  <a:lnTo>
                    <a:pt x="251" y="574"/>
                  </a:lnTo>
                  <a:lnTo>
                    <a:pt x="253" y="574"/>
                  </a:lnTo>
                  <a:lnTo>
                    <a:pt x="251" y="574"/>
                  </a:lnTo>
                  <a:lnTo>
                    <a:pt x="251" y="578"/>
                  </a:lnTo>
                  <a:lnTo>
                    <a:pt x="249" y="578"/>
                  </a:lnTo>
                  <a:lnTo>
                    <a:pt x="249" y="580"/>
                  </a:lnTo>
                  <a:lnTo>
                    <a:pt x="247" y="580"/>
                  </a:lnTo>
                  <a:lnTo>
                    <a:pt x="249" y="580"/>
                  </a:lnTo>
                  <a:lnTo>
                    <a:pt x="249" y="582"/>
                  </a:lnTo>
                  <a:lnTo>
                    <a:pt x="249" y="584"/>
                  </a:lnTo>
                  <a:lnTo>
                    <a:pt x="247" y="584"/>
                  </a:lnTo>
                  <a:lnTo>
                    <a:pt x="245" y="584"/>
                  </a:lnTo>
                  <a:lnTo>
                    <a:pt x="243" y="582"/>
                  </a:lnTo>
                  <a:lnTo>
                    <a:pt x="242" y="582"/>
                  </a:lnTo>
                  <a:lnTo>
                    <a:pt x="240" y="582"/>
                  </a:lnTo>
                  <a:lnTo>
                    <a:pt x="242" y="582"/>
                  </a:lnTo>
                  <a:lnTo>
                    <a:pt x="242" y="580"/>
                  </a:lnTo>
                  <a:lnTo>
                    <a:pt x="240" y="582"/>
                  </a:lnTo>
                  <a:lnTo>
                    <a:pt x="238" y="582"/>
                  </a:lnTo>
                  <a:lnTo>
                    <a:pt x="238" y="580"/>
                  </a:lnTo>
                  <a:lnTo>
                    <a:pt x="238" y="582"/>
                  </a:lnTo>
                  <a:lnTo>
                    <a:pt x="236" y="582"/>
                  </a:lnTo>
                  <a:lnTo>
                    <a:pt x="234" y="584"/>
                  </a:lnTo>
                  <a:lnTo>
                    <a:pt x="232" y="584"/>
                  </a:lnTo>
                  <a:lnTo>
                    <a:pt x="230" y="584"/>
                  </a:lnTo>
                  <a:lnTo>
                    <a:pt x="228" y="584"/>
                  </a:lnTo>
                  <a:lnTo>
                    <a:pt x="228" y="582"/>
                  </a:lnTo>
                  <a:lnTo>
                    <a:pt x="226" y="582"/>
                  </a:lnTo>
                  <a:lnTo>
                    <a:pt x="228" y="582"/>
                  </a:lnTo>
                  <a:lnTo>
                    <a:pt x="228" y="580"/>
                  </a:lnTo>
                  <a:lnTo>
                    <a:pt x="226" y="580"/>
                  </a:lnTo>
                  <a:lnTo>
                    <a:pt x="224" y="580"/>
                  </a:lnTo>
                  <a:lnTo>
                    <a:pt x="226" y="580"/>
                  </a:lnTo>
                  <a:lnTo>
                    <a:pt x="224" y="580"/>
                  </a:lnTo>
                  <a:lnTo>
                    <a:pt x="224" y="578"/>
                  </a:lnTo>
                  <a:lnTo>
                    <a:pt x="224" y="580"/>
                  </a:lnTo>
                  <a:lnTo>
                    <a:pt x="224" y="578"/>
                  </a:lnTo>
                  <a:lnTo>
                    <a:pt x="226" y="578"/>
                  </a:lnTo>
                  <a:lnTo>
                    <a:pt x="228" y="578"/>
                  </a:lnTo>
                  <a:lnTo>
                    <a:pt x="228" y="576"/>
                  </a:lnTo>
                  <a:lnTo>
                    <a:pt x="230" y="576"/>
                  </a:lnTo>
                  <a:lnTo>
                    <a:pt x="230" y="578"/>
                  </a:lnTo>
                  <a:lnTo>
                    <a:pt x="230" y="580"/>
                  </a:lnTo>
                  <a:lnTo>
                    <a:pt x="230" y="578"/>
                  </a:lnTo>
                  <a:lnTo>
                    <a:pt x="230" y="576"/>
                  </a:lnTo>
                  <a:lnTo>
                    <a:pt x="228" y="576"/>
                  </a:lnTo>
                  <a:lnTo>
                    <a:pt x="232" y="576"/>
                  </a:lnTo>
                  <a:lnTo>
                    <a:pt x="236" y="576"/>
                  </a:lnTo>
                  <a:lnTo>
                    <a:pt x="234" y="574"/>
                  </a:lnTo>
                  <a:lnTo>
                    <a:pt x="228" y="576"/>
                  </a:lnTo>
                  <a:lnTo>
                    <a:pt x="226" y="576"/>
                  </a:lnTo>
                  <a:lnTo>
                    <a:pt x="224" y="576"/>
                  </a:lnTo>
                  <a:lnTo>
                    <a:pt x="224" y="574"/>
                  </a:lnTo>
                  <a:lnTo>
                    <a:pt x="226" y="574"/>
                  </a:lnTo>
                  <a:lnTo>
                    <a:pt x="226" y="572"/>
                  </a:lnTo>
                  <a:lnTo>
                    <a:pt x="226" y="574"/>
                  </a:lnTo>
                  <a:lnTo>
                    <a:pt x="224" y="574"/>
                  </a:lnTo>
                  <a:lnTo>
                    <a:pt x="226" y="572"/>
                  </a:lnTo>
                  <a:lnTo>
                    <a:pt x="228" y="572"/>
                  </a:lnTo>
                  <a:lnTo>
                    <a:pt x="230" y="572"/>
                  </a:lnTo>
                  <a:lnTo>
                    <a:pt x="232" y="572"/>
                  </a:lnTo>
                  <a:lnTo>
                    <a:pt x="234" y="572"/>
                  </a:lnTo>
                  <a:lnTo>
                    <a:pt x="236" y="572"/>
                  </a:lnTo>
                  <a:lnTo>
                    <a:pt x="236" y="570"/>
                  </a:lnTo>
                  <a:lnTo>
                    <a:pt x="236" y="572"/>
                  </a:lnTo>
                  <a:lnTo>
                    <a:pt x="238" y="572"/>
                  </a:lnTo>
                  <a:lnTo>
                    <a:pt x="236" y="570"/>
                  </a:lnTo>
                  <a:lnTo>
                    <a:pt x="234" y="570"/>
                  </a:lnTo>
                  <a:lnTo>
                    <a:pt x="234" y="572"/>
                  </a:lnTo>
                  <a:lnTo>
                    <a:pt x="232" y="572"/>
                  </a:lnTo>
                  <a:lnTo>
                    <a:pt x="232" y="570"/>
                  </a:lnTo>
                  <a:lnTo>
                    <a:pt x="230" y="572"/>
                  </a:lnTo>
                  <a:lnTo>
                    <a:pt x="228" y="570"/>
                  </a:lnTo>
                  <a:lnTo>
                    <a:pt x="226" y="570"/>
                  </a:lnTo>
                  <a:lnTo>
                    <a:pt x="228" y="570"/>
                  </a:lnTo>
                  <a:lnTo>
                    <a:pt x="226" y="568"/>
                  </a:lnTo>
                  <a:lnTo>
                    <a:pt x="228" y="568"/>
                  </a:lnTo>
                  <a:lnTo>
                    <a:pt x="230" y="568"/>
                  </a:lnTo>
                  <a:lnTo>
                    <a:pt x="228" y="568"/>
                  </a:lnTo>
                  <a:lnTo>
                    <a:pt x="230" y="568"/>
                  </a:lnTo>
                  <a:lnTo>
                    <a:pt x="232" y="568"/>
                  </a:lnTo>
                  <a:lnTo>
                    <a:pt x="230" y="566"/>
                  </a:lnTo>
                  <a:lnTo>
                    <a:pt x="228" y="566"/>
                  </a:lnTo>
                  <a:lnTo>
                    <a:pt x="224" y="566"/>
                  </a:lnTo>
                  <a:lnTo>
                    <a:pt x="224" y="565"/>
                  </a:lnTo>
                  <a:lnTo>
                    <a:pt x="224" y="563"/>
                  </a:lnTo>
                  <a:lnTo>
                    <a:pt x="226" y="563"/>
                  </a:lnTo>
                  <a:lnTo>
                    <a:pt x="228" y="563"/>
                  </a:lnTo>
                  <a:lnTo>
                    <a:pt x="226" y="563"/>
                  </a:lnTo>
                  <a:lnTo>
                    <a:pt x="228" y="563"/>
                  </a:lnTo>
                  <a:lnTo>
                    <a:pt x="226" y="563"/>
                  </a:lnTo>
                  <a:lnTo>
                    <a:pt x="226" y="561"/>
                  </a:lnTo>
                  <a:lnTo>
                    <a:pt x="228" y="561"/>
                  </a:lnTo>
                  <a:lnTo>
                    <a:pt x="230" y="561"/>
                  </a:lnTo>
                  <a:lnTo>
                    <a:pt x="228" y="559"/>
                  </a:lnTo>
                  <a:lnTo>
                    <a:pt x="230" y="559"/>
                  </a:lnTo>
                  <a:lnTo>
                    <a:pt x="230" y="557"/>
                  </a:lnTo>
                  <a:lnTo>
                    <a:pt x="232" y="557"/>
                  </a:lnTo>
                  <a:lnTo>
                    <a:pt x="234" y="557"/>
                  </a:lnTo>
                  <a:lnTo>
                    <a:pt x="236" y="557"/>
                  </a:lnTo>
                  <a:lnTo>
                    <a:pt x="236" y="559"/>
                  </a:lnTo>
                  <a:lnTo>
                    <a:pt x="234" y="561"/>
                  </a:lnTo>
                  <a:lnTo>
                    <a:pt x="236" y="561"/>
                  </a:lnTo>
                  <a:lnTo>
                    <a:pt x="236" y="559"/>
                  </a:lnTo>
                  <a:lnTo>
                    <a:pt x="240" y="559"/>
                  </a:lnTo>
                  <a:lnTo>
                    <a:pt x="240" y="561"/>
                  </a:lnTo>
                  <a:lnTo>
                    <a:pt x="240" y="563"/>
                  </a:lnTo>
                  <a:lnTo>
                    <a:pt x="240" y="561"/>
                  </a:lnTo>
                  <a:lnTo>
                    <a:pt x="240" y="559"/>
                  </a:lnTo>
                  <a:lnTo>
                    <a:pt x="242" y="559"/>
                  </a:lnTo>
                  <a:lnTo>
                    <a:pt x="242" y="561"/>
                  </a:lnTo>
                  <a:lnTo>
                    <a:pt x="243" y="563"/>
                  </a:lnTo>
                  <a:lnTo>
                    <a:pt x="243" y="561"/>
                  </a:lnTo>
                  <a:lnTo>
                    <a:pt x="242" y="561"/>
                  </a:lnTo>
                  <a:lnTo>
                    <a:pt x="242" y="559"/>
                  </a:lnTo>
                  <a:lnTo>
                    <a:pt x="245" y="559"/>
                  </a:lnTo>
                  <a:lnTo>
                    <a:pt x="247" y="561"/>
                  </a:lnTo>
                  <a:lnTo>
                    <a:pt x="249" y="561"/>
                  </a:lnTo>
                  <a:lnTo>
                    <a:pt x="249" y="559"/>
                  </a:lnTo>
                  <a:lnTo>
                    <a:pt x="251" y="559"/>
                  </a:lnTo>
                  <a:lnTo>
                    <a:pt x="253" y="559"/>
                  </a:lnTo>
                  <a:lnTo>
                    <a:pt x="251" y="559"/>
                  </a:lnTo>
                  <a:lnTo>
                    <a:pt x="251" y="557"/>
                  </a:lnTo>
                  <a:lnTo>
                    <a:pt x="249" y="559"/>
                  </a:lnTo>
                  <a:lnTo>
                    <a:pt x="249" y="561"/>
                  </a:lnTo>
                  <a:lnTo>
                    <a:pt x="245" y="559"/>
                  </a:lnTo>
                  <a:lnTo>
                    <a:pt x="242" y="559"/>
                  </a:lnTo>
                  <a:lnTo>
                    <a:pt x="240" y="559"/>
                  </a:lnTo>
                  <a:lnTo>
                    <a:pt x="238" y="559"/>
                  </a:lnTo>
                  <a:lnTo>
                    <a:pt x="236" y="557"/>
                  </a:lnTo>
                  <a:lnTo>
                    <a:pt x="240" y="557"/>
                  </a:lnTo>
                  <a:lnTo>
                    <a:pt x="236" y="557"/>
                  </a:lnTo>
                  <a:lnTo>
                    <a:pt x="234" y="557"/>
                  </a:lnTo>
                  <a:lnTo>
                    <a:pt x="232" y="557"/>
                  </a:lnTo>
                  <a:lnTo>
                    <a:pt x="230" y="557"/>
                  </a:lnTo>
                  <a:lnTo>
                    <a:pt x="228" y="557"/>
                  </a:lnTo>
                  <a:lnTo>
                    <a:pt x="226" y="557"/>
                  </a:lnTo>
                  <a:lnTo>
                    <a:pt x="226" y="555"/>
                  </a:lnTo>
                  <a:lnTo>
                    <a:pt x="228" y="555"/>
                  </a:lnTo>
                  <a:lnTo>
                    <a:pt x="230" y="555"/>
                  </a:lnTo>
                  <a:lnTo>
                    <a:pt x="230" y="553"/>
                  </a:lnTo>
                  <a:lnTo>
                    <a:pt x="232" y="553"/>
                  </a:lnTo>
                  <a:lnTo>
                    <a:pt x="230" y="553"/>
                  </a:lnTo>
                  <a:lnTo>
                    <a:pt x="230" y="551"/>
                  </a:lnTo>
                  <a:lnTo>
                    <a:pt x="228" y="551"/>
                  </a:lnTo>
                  <a:lnTo>
                    <a:pt x="226" y="551"/>
                  </a:lnTo>
                  <a:lnTo>
                    <a:pt x="226" y="549"/>
                  </a:lnTo>
                  <a:lnTo>
                    <a:pt x="226" y="547"/>
                  </a:lnTo>
                  <a:lnTo>
                    <a:pt x="228" y="547"/>
                  </a:lnTo>
                  <a:lnTo>
                    <a:pt x="226" y="547"/>
                  </a:lnTo>
                  <a:lnTo>
                    <a:pt x="228" y="547"/>
                  </a:lnTo>
                  <a:lnTo>
                    <a:pt x="230" y="547"/>
                  </a:lnTo>
                  <a:lnTo>
                    <a:pt x="230" y="549"/>
                  </a:lnTo>
                  <a:lnTo>
                    <a:pt x="230" y="551"/>
                  </a:lnTo>
                  <a:lnTo>
                    <a:pt x="232" y="551"/>
                  </a:lnTo>
                  <a:lnTo>
                    <a:pt x="232" y="553"/>
                  </a:lnTo>
                  <a:lnTo>
                    <a:pt x="234" y="551"/>
                  </a:lnTo>
                  <a:lnTo>
                    <a:pt x="232" y="551"/>
                  </a:lnTo>
                  <a:lnTo>
                    <a:pt x="232" y="549"/>
                  </a:lnTo>
                  <a:lnTo>
                    <a:pt x="232" y="547"/>
                  </a:lnTo>
                  <a:lnTo>
                    <a:pt x="234" y="547"/>
                  </a:lnTo>
                  <a:lnTo>
                    <a:pt x="234" y="549"/>
                  </a:lnTo>
                  <a:lnTo>
                    <a:pt x="236" y="549"/>
                  </a:lnTo>
                  <a:lnTo>
                    <a:pt x="238" y="551"/>
                  </a:lnTo>
                  <a:lnTo>
                    <a:pt x="236" y="551"/>
                  </a:lnTo>
                  <a:lnTo>
                    <a:pt x="236" y="549"/>
                  </a:lnTo>
                  <a:lnTo>
                    <a:pt x="236" y="547"/>
                  </a:lnTo>
                  <a:lnTo>
                    <a:pt x="238" y="547"/>
                  </a:lnTo>
                  <a:lnTo>
                    <a:pt x="240" y="547"/>
                  </a:lnTo>
                  <a:lnTo>
                    <a:pt x="240" y="549"/>
                  </a:lnTo>
                  <a:lnTo>
                    <a:pt x="240" y="551"/>
                  </a:lnTo>
                  <a:lnTo>
                    <a:pt x="238" y="553"/>
                  </a:lnTo>
                  <a:lnTo>
                    <a:pt x="240" y="551"/>
                  </a:lnTo>
                  <a:lnTo>
                    <a:pt x="240" y="549"/>
                  </a:lnTo>
                  <a:lnTo>
                    <a:pt x="242" y="551"/>
                  </a:lnTo>
                  <a:lnTo>
                    <a:pt x="243" y="551"/>
                  </a:lnTo>
                  <a:lnTo>
                    <a:pt x="247" y="551"/>
                  </a:lnTo>
                  <a:lnTo>
                    <a:pt x="242" y="551"/>
                  </a:lnTo>
                  <a:lnTo>
                    <a:pt x="242" y="549"/>
                  </a:lnTo>
                  <a:lnTo>
                    <a:pt x="240" y="547"/>
                  </a:lnTo>
                  <a:lnTo>
                    <a:pt x="240" y="545"/>
                  </a:lnTo>
                  <a:lnTo>
                    <a:pt x="242" y="547"/>
                  </a:lnTo>
                  <a:lnTo>
                    <a:pt x="240" y="547"/>
                  </a:lnTo>
                  <a:lnTo>
                    <a:pt x="240" y="545"/>
                  </a:lnTo>
                  <a:lnTo>
                    <a:pt x="242" y="543"/>
                  </a:lnTo>
                  <a:lnTo>
                    <a:pt x="243" y="543"/>
                  </a:lnTo>
                  <a:lnTo>
                    <a:pt x="245" y="542"/>
                  </a:lnTo>
                  <a:lnTo>
                    <a:pt x="247" y="543"/>
                  </a:lnTo>
                  <a:lnTo>
                    <a:pt x="247" y="545"/>
                  </a:lnTo>
                  <a:lnTo>
                    <a:pt x="249" y="545"/>
                  </a:lnTo>
                  <a:lnTo>
                    <a:pt x="249" y="547"/>
                  </a:lnTo>
                  <a:lnTo>
                    <a:pt x="249" y="549"/>
                  </a:lnTo>
                  <a:lnTo>
                    <a:pt x="249" y="551"/>
                  </a:lnTo>
                  <a:lnTo>
                    <a:pt x="249" y="549"/>
                  </a:lnTo>
                  <a:lnTo>
                    <a:pt x="249" y="545"/>
                  </a:lnTo>
                  <a:lnTo>
                    <a:pt x="247" y="543"/>
                  </a:lnTo>
                  <a:lnTo>
                    <a:pt x="247" y="542"/>
                  </a:lnTo>
                  <a:lnTo>
                    <a:pt x="247" y="540"/>
                  </a:lnTo>
                  <a:lnTo>
                    <a:pt x="249" y="540"/>
                  </a:lnTo>
                  <a:lnTo>
                    <a:pt x="249" y="542"/>
                  </a:lnTo>
                  <a:lnTo>
                    <a:pt x="249" y="540"/>
                  </a:lnTo>
                  <a:lnTo>
                    <a:pt x="251" y="540"/>
                  </a:lnTo>
                  <a:lnTo>
                    <a:pt x="251" y="538"/>
                  </a:lnTo>
                  <a:lnTo>
                    <a:pt x="253" y="540"/>
                  </a:lnTo>
                  <a:lnTo>
                    <a:pt x="255" y="540"/>
                  </a:lnTo>
                  <a:lnTo>
                    <a:pt x="255" y="542"/>
                  </a:lnTo>
                  <a:lnTo>
                    <a:pt x="257" y="543"/>
                  </a:lnTo>
                  <a:lnTo>
                    <a:pt x="257" y="545"/>
                  </a:lnTo>
                  <a:lnTo>
                    <a:pt x="257" y="547"/>
                  </a:lnTo>
                  <a:lnTo>
                    <a:pt x="255" y="549"/>
                  </a:lnTo>
                  <a:lnTo>
                    <a:pt x="255" y="551"/>
                  </a:lnTo>
                  <a:lnTo>
                    <a:pt x="257" y="551"/>
                  </a:lnTo>
                  <a:lnTo>
                    <a:pt x="259" y="551"/>
                  </a:lnTo>
                  <a:lnTo>
                    <a:pt x="259" y="549"/>
                  </a:lnTo>
                  <a:lnTo>
                    <a:pt x="259" y="551"/>
                  </a:lnTo>
                  <a:lnTo>
                    <a:pt x="259" y="549"/>
                  </a:lnTo>
                  <a:lnTo>
                    <a:pt x="257" y="551"/>
                  </a:lnTo>
                  <a:lnTo>
                    <a:pt x="257" y="549"/>
                  </a:lnTo>
                  <a:lnTo>
                    <a:pt x="257" y="547"/>
                  </a:lnTo>
                  <a:lnTo>
                    <a:pt x="257" y="545"/>
                  </a:lnTo>
                  <a:lnTo>
                    <a:pt x="259" y="545"/>
                  </a:lnTo>
                  <a:lnTo>
                    <a:pt x="261" y="545"/>
                  </a:lnTo>
                  <a:lnTo>
                    <a:pt x="261" y="543"/>
                  </a:lnTo>
                  <a:lnTo>
                    <a:pt x="263" y="545"/>
                  </a:lnTo>
                  <a:lnTo>
                    <a:pt x="263" y="543"/>
                  </a:lnTo>
                  <a:lnTo>
                    <a:pt x="261" y="543"/>
                  </a:lnTo>
                  <a:lnTo>
                    <a:pt x="259" y="543"/>
                  </a:lnTo>
                  <a:lnTo>
                    <a:pt x="257" y="543"/>
                  </a:lnTo>
                  <a:lnTo>
                    <a:pt x="255" y="542"/>
                  </a:lnTo>
                  <a:lnTo>
                    <a:pt x="257" y="542"/>
                  </a:lnTo>
                  <a:lnTo>
                    <a:pt x="255" y="538"/>
                  </a:lnTo>
                  <a:lnTo>
                    <a:pt x="253" y="538"/>
                  </a:lnTo>
                  <a:lnTo>
                    <a:pt x="251" y="538"/>
                  </a:lnTo>
                  <a:lnTo>
                    <a:pt x="249" y="540"/>
                  </a:lnTo>
                  <a:lnTo>
                    <a:pt x="247" y="540"/>
                  </a:lnTo>
                  <a:lnTo>
                    <a:pt x="245" y="540"/>
                  </a:lnTo>
                  <a:lnTo>
                    <a:pt x="245" y="538"/>
                  </a:lnTo>
                  <a:lnTo>
                    <a:pt x="243" y="538"/>
                  </a:lnTo>
                  <a:lnTo>
                    <a:pt x="245" y="538"/>
                  </a:lnTo>
                  <a:lnTo>
                    <a:pt x="247" y="538"/>
                  </a:lnTo>
                  <a:lnTo>
                    <a:pt x="249" y="538"/>
                  </a:lnTo>
                  <a:lnTo>
                    <a:pt x="251" y="538"/>
                  </a:lnTo>
                  <a:lnTo>
                    <a:pt x="251" y="536"/>
                  </a:lnTo>
                  <a:lnTo>
                    <a:pt x="249" y="536"/>
                  </a:lnTo>
                  <a:lnTo>
                    <a:pt x="245" y="536"/>
                  </a:lnTo>
                  <a:lnTo>
                    <a:pt x="245" y="534"/>
                  </a:lnTo>
                  <a:lnTo>
                    <a:pt x="249" y="534"/>
                  </a:lnTo>
                  <a:lnTo>
                    <a:pt x="251" y="534"/>
                  </a:lnTo>
                  <a:lnTo>
                    <a:pt x="251" y="532"/>
                  </a:lnTo>
                  <a:lnTo>
                    <a:pt x="251" y="534"/>
                  </a:lnTo>
                  <a:lnTo>
                    <a:pt x="251" y="532"/>
                  </a:lnTo>
                  <a:lnTo>
                    <a:pt x="253" y="532"/>
                  </a:lnTo>
                  <a:lnTo>
                    <a:pt x="255" y="534"/>
                  </a:lnTo>
                  <a:lnTo>
                    <a:pt x="255" y="532"/>
                  </a:lnTo>
                  <a:lnTo>
                    <a:pt x="259" y="532"/>
                  </a:lnTo>
                  <a:lnTo>
                    <a:pt x="257" y="532"/>
                  </a:lnTo>
                  <a:lnTo>
                    <a:pt x="257" y="534"/>
                  </a:lnTo>
                  <a:lnTo>
                    <a:pt x="259" y="534"/>
                  </a:lnTo>
                  <a:lnTo>
                    <a:pt x="259" y="536"/>
                  </a:lnTo>
                  <a:lnTo>
                    <a:pt x="259" y="534"/>
                  </a:lnTo>
                  <a:lnTo>
                    <a:pt x="259" y="532"/>
                  </a:lnTo>
                  <a:lnTo>
                    <a:pt x="261" y="534"/>
                  </a:lnTo>
                  <a:lnTo>
                    <a:pt x="263" y="534"/>
                  </a:lnTo>
                  <a:lnTo>
                    <a:pt x="263" y="536"/>
                  </a:lnTo>
                  <a:lnTo>
                    <a:pt x="265" y="536"/>
                  </a:lnTo>
                  <a:lnTo>
                    <a:pt x="265" y="538"/>
                  </a:lnTo>
                  <a:lnTo>
                    <a:pt x="267" y="536"/>
                  </a:lnTo>
                  <a:lnTo>
                    <a:pt x="268" y="534"/>
                  </a:lnTo>
                  <a:lnTo>
                    <a:pt x="265" y="534"/>
                  </a:lnTo>
                  <a:lnTo>
                    <a:pt x="263" y="534"/>
                  </a:lnTo>
                  <a:lnTo>
                    <a:pt x="263" y="532"/>
                  </a:lnTo>
                  <a:lnTo>
                    <a:pt x="265" y="532"/>
                  </a:lnTo>
                  <a:lnTo>
                    <a:pt x="265" y="534"/>
                  </a:lnTo>
                  <a:lnTo>
                    <a:pt x="265" y="532"/>
                  </a:lnTo>
                  <a:lnTo>
                    <a:pt x="265" y="530"/>
                  </a:lnTo>
                  <a:lnTo>
                    <a:pt x="267" y="530"/>
                  </a:lnTo>
                  <a:lnTo>
                    <a:pt x="270" y="528"/>
                  </a:lnTo>
                  <a:lnTo>
                    <a:pt x="272" y="528"/>
                  </a:lnTo>
                  <a:lnTo>
                    <a:pt x="274" y="530"/>
                  </a:lnTo>
                  <a:lnTo>
                    <a:pt x="274" y="528"/>
                  </a:lnTo>
                  <a:lnTo>
                    <a:pt x="272" y="528"/>
                  </a:lnTo>
                  <a:lnTo>
                    <a:pt x="270" y="528"/>
                  </a:lnTo>
                  <a:lnTo>
                    <a:pt x="267" y="528"/>
                  </a:lnTo>
                  <a:lnTo>
                    <a:pt x="265" y="530"/>
                  </a:lnTo>
                  <a:lnTo>
                    <a:pt x="263" y="530"/>
                  </a:lnTo>
                  <a:lnTo>
                    <a:pt x="263" y="528"/>
                  </a:lnTo>
                  <a:lnTo>
                    <a:pt x="265" y="528"/>
                  </a:lnTo>
                  <a:lnTo>
                    <a:pt x="268" y="526"/>
                  </a:lnTo>
                  <a:lnTo>
                    <a:pt x="267" y="526"/>
                  </a:lnTo>
                  <a:lnTo>
                    <a:pt x="265" y="528"/>
                  </a:lnTo>
                  <a:lnTo>
                    <a:pt x="263" y="528"/>
                  </a:lnTo>
                  <a:lnTo>
                    <a:pt x="261" y="528"/>
                  </a:lnTo>
                  <a:lnTo>
                    <a:pt x="257" y="530"/>
                  </a:lnTo>
                  <a:lnTo>
                    <a:pt x="255" y="528"/>
                  </a:lnTo>
                  <a:lnTo>
                    <a:pt x="257" y="528"/>
                  </a:lnTo>
                  <a:lnTo>
                    <a:pt x="255" y="528"/>
                  </a:lnTo>
                  <a:lnTo>
                    <a:pt x="257" y="526"/>
                  </a:lnTo>
                  <a:lnTo>
                    <a:pt x="261" y="526"/>
                  </a:lnTo>
                  <a:lnTo>
                    <a:pt x="259" y="526"/>
                  </a:lnTo>
                  <a:lnTo>
                    <a:pt x="259" y="524"/>
                  </a:lnTo>
                  <a:lnTo>
                    <a:pt x="257" y="524"/>
                  </a:lnTo>
                  <a:lnTo>
                    <a:pt x="255" y="524"/>
                  </a:lnTo>
                  <a:lnTo>
                    <a:pt x="255" y="522"/>
                  </a:lnTo>
                  <a:lnTo>
                    <a:pt x="257" y="520"/>
                  </a:lnTo>
                  <a:lnTo>
                    <a:pt x="259" y="520"/>
                  </a:lnTo>
                  <a:lnTo>
                    <a:pt x="261" y="518"/>
                  </a:lnTo>
                  <a:lnTo>
                    <a:pt x="263" y="520"/>
                  </a:lnTo>
                  <a:lnTo>
                    <a:pt x="263" y="522"/>
                  </a:lnTo>
                  <a:lnTo>
                    <a:pt x="265" y="522"/>
                  </a:lnTo>
                  <a:lnTo>
                    <a:pt x="267" y="522"/>
                  </a:lnTo>
                  <a:lnTo>
                    <a:pt x="267" y="520"/>
                  </a:lnTo>
                  <a:lnTo>
                    <a:pt x="268" y="520"/>
                  </a:lnTo>
                  <a:lnTo>
                    <a:pt x="268" y="522"/>
                  </a:lnTo>
                  <a:lnTo>
                    <a:pt x="267" y="522"/>
                  </a:lnTo>
                  <a:lnTo>
                    <a:pt x="268" y="522"/>
                  </a:lnTo>
                  <a:lnTo>
                    <a:pt x="270" y="520"/>
                  </a:lnTo>
                  <a:lnTo>
                    <a:pt x="272" y="520"/>
                  </a:lnTo>
                  <a:lnTo>
                    <a:pt x="274" y="520"/>
                  </a:lnTo>
                  <a:lnTo>
                    <a:pt x="274" y="522"/>
                  </a:lnTo>
                  <a:lnTo>
                    <a:pt x="274" y="524"/>
                  </a:lnTo>
                  <a:lnTo>
                    <a:pt x="274" y="526"/>
                  </a:lnTo>
                  <a:lnTo>
                    <a:pt x="276" y="526"/>
                  </a:lnTo>
                  <a:lnTo>
                    <a:pt x="278" y="528"/>
                  </a:lnTo>
                  <a:lnTo>
                    <a:pt x="280" y="530"/>
                  </a:lnTo>
                  <a:lnTo>
                    <a:pt x="282" y="530"/>
                  </a:lnTo>
                  <a:lnTo>
                    <a:pt x="282" y="532"/>
                  </a:lnTo>
                  <a:lnTo>
                    <a:pt x="282" y="530"/>
                  </a:lnTo>
                  <a:lnTo>
                    <a:pt x="280" y="528"/>
                  </a:lnTo>
                  <a:lnTo>
                    <a:pt x="278" y="528"/>
                  </a:lnTo>
                  <a:lnTo>
                    <a:pt x="278" y="526"/>
                  </a:lnTo>
                  <a:lnTo>
                    <a:pt x="276" y="526"/>
                  </a:lnTo>
                  <a:lnTo>
                    <a:pt x="276" y="524"/>
                  </a:lnTo>
                  <a:lnTo>
                    <a:pt x="276" y="522"/>
                  </a:lnTo>
                  <a:lnTo>
                    <a:pt x="274" y="522"/>
                  </a:lnTo>
                  <a:lnTo>
                    <a:pt x="274" y="520"/>
                  </a:lnTo>
                  <a:lnTo>
                    <a:pt x="272" y="518"/>
                  </a:lnTo>
                  <a:lnTo>
                    <a:pt x="270" y="520"/>
                  </a:lnTo>
                  <a:lnTo>
                    <a:pt x="270" y="518"/>
                  </a:lnTo>
                  <a:lnTo>
                    <a:pt x="272" y="518"/>
                  </a:lnTo>
                  <a:lnTo>
                    <a:pt x="272" y="517"/>
                  </a:lnTo>
                  <a:lnTo>
                    <a:pt x="274" y="517"/>
                  </a:lnTo>
                  <a:lnTo>
                    <a:pt x="274" y="518"/>
                  </a:lnTo>
                  <a:lnTo>
                    <a:pt x="276" y="518"/>
                  </a:lnTo>
                  <a:lnTo>
                    <a:pt x="276" y="520"/>
                  </a:lnTo>
                  <a:lnTo>
                    <a:pt x="278" y="520"/>
                  </a:lnTo>
                  <a:lnTo>
                    <a:pt x="278" y="522"/>
                  </a:lnTo>
                  <a:lnTo>
                    <a:pt x="278" y="524"/>
                  </a:lnTo>
                  <a:lnTo>
                    <a:pt x="280" y="524"/>
                  </a:lnTo>
                  <a:lnTo>
                    <a:pt x="282" y="524"/>
                  </a:lnTo>
                  <a:lnTo>
                    <a:pt x="280" y="524"/>
                  </a:lnTo>
                  <a:lnTo>
                    <a:pt x="280" y="522"/>
                  </a:lnTo>
                  <a:lnTo>
                    <a:pt x="282" y="524"/>
                  </a:lnTo>
                  <a:lnTo>
                    <a:pt x="284" y="526"/>
                  </a:lnTo>
                  <a:lnTo>
                    <a:pt x="282" y="524"/>
                  </a:lnTo>
                  <a:lnTo>
                    <a:pt x="280" y="524"/>
                  </a:lnTo>
                  <a:lnTo>
                    <a:pt x="280" y="522"/>
                  </a:lnTo>
                  <a:lnTo>
                    <a:pt x="280" y="520"/>
                  </a:lnTo>
                  <a:lnTo>
                    <a:pt x="282" y="520"/>
                  </a:lnTo>
                  <a:lnTo>
                    <a:pt x="284" y="520"/>
                  </a:lnTo>
                  <a:lnTo>
                    <a:pt x="282" y="520"/>
                  </a:lnTo>
                  <a:lnTo>
                    <a:pt x="280" y="520"/>
                  </a:lnTo>
                  <a:lnTo>
                    <a:pt x="282" y="520"/>
                  </a:lnTo>
                  <a:lnTo>
                    <a:pt x="282" y="518"/>
                  </a:lnTo>
                  <a:lnTo>
                    <a:pt x="280" y="520"/>
                  </a:lnTo>
                  <a:lnTo>
                    <a:pt x="278" y="520"/>
                  </a:lnTo>
                  <a:lnTo>
                    <a:pt x="278" y="518"/>
                  </a:lnTo>
                  <a:lnTo>
                    <a:pt x="280" y="518"/>
                  </a:lnTo>
                  <a:lnTo>
                    <a:pt x="278" y="518"/>
                  </a:lnTo>
                  <a:lnTo>
                    <a:pt x="276" y="518"/>
                  </a:lnTo>
                  <a:lnTo>
                    <a:pt x="276" y="517"/>
                  </a:lnTo>
                  <a:lnTo>
                    <a:pt x="276" y="515"/>
                  </a:lnTo>
                  <a:lnTo>
                    <a:pt x="276" y="517"/>
                  </a:lnTo>
                  <a:lnTo>
                    <a:pt x="278" y="517"/>
                  </a:lnTo>
                  <a:lnTo>
                    <a:pt x="278" y="515"/>
                  </a:lnTo>
                  <a:lnTo>
                    <a:pt x="276" y="515"/>
                  </a:lnTo>
                  <a:lnTo>
                    <a:pt x="282" y="515"/>
                  </a:lnTo>
                  <a:lnTo>
                    <a:pt x="282" y="517"/>
                  </a:lnTo>
                  <a:lnTo>
                    <a:pt x="282" y="515"/>
                  </a:lnTo>
                  <a:lnTo>
                    <a:pt x="282" y="513"/>
                  </a:lnTo>
                  <a:lnTo>
                    <a:pt x="286" y="513"/>
                  </a:lnTo>
                  <a:lnTo>
                    <a:pt x="288" y="513"/>
                  </a:lnTo>
                  <a:lnTo>
                    <a:pt x="286" y="513"/>
                  </a:lnTo>
                  <a:lnTo>
                    <a:pt x="284" y="513"/>
                  </a:lnTo>
                  <a:lnTo>
                    <a:pt x="282" y="513"/>
                  </a:lnTo>
                  <a:lnTo>
                    <a:pt x="282" y="511"/>
                  </a:lnTo>
                  <a:lnTo>
                    <a:pt x="282" y="509"/>
                  </a:lnTo>
                  <a:lnTo>
                    <a:pt x="280" y="509"/>
                  </a:lnTo>
                  <a:lnTo>
                    <a:pt x="284" y="509"/>
                  </a:lnTo>
                  <a:lnTo>
                    <a:pt x="284" y="507"/>
                  </a:lnTo>
                  <a:lnTo>
                    <a:pt x="282" y="505"/>
                  </a:lnTo>
                  <a:lnTo>
                    <a:pt x="284" y="505"/>
                  </a:lnTo>
                  <a:lnTo>
                    <a:pt x="286" y="505"/>
                  </a:lnTo>
                  <a:lnTo>
                    <a:pt x="288" y="505"/>
                  </a:lnTo>
                  <a:lnTo>
                    <a:pt x="288" y="503"/>
                  </a:lnTo>
                  <a:lnTo>
                    <a:pt x="290" y="503"/>
                  </a:lnTo>
                  <a:lnTo>
                    <a:pt x="290" y="505"/>
                  </a:lnTo>
                  <a:lnTo>
                    <a:pt x="291" y="505"/>
                  </a:lnTo>
                  <a:lnTo>
                    <a:pt x="291" y="507"/>
                  </a:lnTo>
                  <a:lnTo>
                    <a:pt x="290" y="507"/>
                  </a:lnTo>
                  <a:lnTo>
                    <a:pt x="290" y="509"/>
                  </a:lnTo>
                  <a:lnTo>
                    <a:pt x="291" y="507"/>
                  </a:lnTo>
                  <a:lnTo>
                    <a:pt x="293" y="507"/>
                  </a:lnTo>
                  <a:lnTo>
                    <a:pt x="295" y="507"/>
                  </a:lnTo>
                  <a:lnTo>
                    <a:pt x="295" y="505"/>
                  </a:lnTo>
                  <a:lnTo>
                    <a:pt x="293" y="507"/>
                  </a:lnTo>
                  <a:lnTo>
                    <a:pt x="291" y="507"/>
                  </a:lnTo>
                  <a:lnTo>
                    <a:pt x="291" y="505"/>
                  </a:lnTo>
                  <a:lnTo>
                    <a:pt x="295" y="503"/>
                  </a:lnTo>
                  <a:lnTo>
                    <a:pt x="293" y="503"/>
                  </a:lnTo>
                  <a:lnTo>
                    <a:pt x="293" y="501"/>
                  </a:lnTo>
                  <a:lnTo>
                    <a:pt x="293" y="503"/>
                  </a:lnTo>
                  <a:lnTo>
                    <a:pt x="291" y="503"/>
                  </a:lnTo>
                  <a:lnTo>
                    <a:pt x="291" y="501"/>
                  </a:lnTo>
                  <a:lnTo>
                    <a:pt x="293" y="501"/>
                  </a:lnTo>
                  <a:lnTo>
                    <a:pt x="293" y="499"/>
                  </a:lnTo>
                  <a:lnTo>
                    <a:pt x="295" y="499"/>
                  </a:lnTo>
                  <a:lnTo>
                    <a:pt x="295" y="501"/>
                  </a:lnTo>
                  <a:lnTo>
                    <a:pt x="295" y="499"/>
                  </a:lnTo>
                  <a:lnTo>
                    <a:pt x="297" y="499"/>
                  </a:lnTo>
                  <a:lnTo>
                    <a:pt x="297" y="501"/>
                  </a:lnTo>
                  <a:lnTo>
                    <a:pt x="297" y="499"/>
                  </a:lnTo>
                  <a:lnTo>
                    <a:pt x="297" y="497"/>
                  </a:lnTo>
                  <a:lnTo>
                    <a:pt x="299" y="497"/>
                  </a:lnTo>
                  <a:lnTo>
                    <a:pt x="301" y="497"/>
                  </a:lnTo>
                  <a:lnTo>
                    <a:pt x="301" y="499"/>
                  </a:lnTo>
                  <a:lnTo>
                    <a:pt x="301" y="501"/>
                  </a:lnTo>
                  <a:lnTo>
                    <a:pt x="303" y="503"/>
                  </a:lnTo>
                  <a:lnTo>
                    <a:pt x="303" y="505"/>
                  </a:lnTo>
                  <a:lnTo>
                    <a:pt x="303" y="507"/>
                  </a:lnTo>
                  <a:lnTo>
                    <a:pt x="301" y="509"/>
                  </a:lnTo>
                  <a:lnTo>
                    <a:pt x="303" y="509"/>
                  </a:lnTo>
                  <a:lnTo>
                    <a:pt x="303" y="507"/>
                  </a:lnTo>
                  <a:lnTo>
                    <a:pt x="305" y="507"/>
                  </a:lnTo>
                  <a:lnTo>
                    <a:pt x="307" y="509"/>
                  </a:lnTo>
                  <a:lnTo>
                    <a:pt x="309" y="509"/>
                  </a:lnTo>
                  <a:lnTo>
                    <a:pt x="309" y="511"/>
                  </a:lnTo>
                  <a:lnTo>
                    <a:pt x="309" y="509"/>
                  </a:lnTo>
                  <a:lnTo>
                    <a:pt x="309" y="507"/>
                  </a:lnTo>
                  <a:lnTo>
                    <a:pt x="305" y="507"/>
                  </a:lnTo>
                  <a:lnTo>
                    <a:pt x="305" y="505"/>
                  </a:lnTo>
                  <a:lnTo>
                    <a:pt x="307" y="503"/>
                  </a:lnTo>
                  <a:lnTo>
                    <a:pt x="309" y="503"/>
                  </a:lnTo>
                  <a:lnTo>
                    <a:pt x="311" y="503"/>
                  </a:lnTo>
                  <a:lnTo>
                    <a:pt x="313" y="503"/>
                  </a:lnTo>
                  <a:lnTo>
                    <a:pt x="313" y="505"/>
                  </a:lnTo>
                  <a:lnTo>
                    <a:pt x="315" y="505"/>
                  </a:lnTo>
                  <a:lnTo>
                    <a:pt x="315" y="503"/>
                  </a:lnTo>
                  <a:lnTo>
                    <a:pt x="316" y="503"/>
                  </a:lnTo>
                  <a:lnTo>
                    <a:pt x="316" y="505"/>
                  </a:lnTo>
                  <a:lnTo>
                    <a:pt x="318" y="503"/>
                  </a:lnTo>
                  <a:lnTo>
                    <a:pt x="316" y="503"/>
                  </a:lnTo>
                  <a:lnTo>
                    <a:pt x="316" y="501"/>
                  </a:lnTo>
                  <a:lnTo>
                    <a:pt x="318" y="499"/>
                  </a:lnTo>
                  <a:lnTo>
                    <a:pt x="318" y="497"/>
                  </a:lnTo>
                  <a:lnTo>
                    <a:pt x="318" y="499"/>
                  </a:lnTo>
                  <a:lnTo>
                    <a:pt x="316" y="499"/>
                  </a:lnTo>
                  <a:lnTo>
                    <a:pt x="315" y="499"/>
                  </a:lnTo>
                  <a:lnTo>
                    <a:pt x="316" y="499"/>
                  </a:lnTo>
                  <a:lnTo>
                    <a:pt x="316" y="497"/>
                  </a:lnTo>
                  <a:lnTo>
                    <a:pt x="318" y="497"/>
                  </a:lnTo>
                  <a:lnTo>
                    <a:pt x="318" y="495"/>
                  </a:lnTo>
                  <a:lnTo>
                    <a:pt x="320" y="494"/>
                  </a:lnTo>
                  <a:lnTo>
                    <a:pt x="322" y="495"/>
                  </a:lnTo>
                  <a:lnTo>
                    <a:pt x="322" y="494"/>
                  </a:lnTo>
                  <a:lnTo>
                    <a:pt x="324" y="494"/>
                  </a:lnTo>
                  <a:lnTo>
                    <a:pt x="324" y="492"/>
                  </a:lnTo>
                  <a:lnTo>
                    <a:pt x="326" y="492"/>
                  </a:lnTo>
                  <a:lnTo>
                    <a:pt x="328" y="492"/>
                  </a:lnTo>
                  <a:lnTo>
                    <a:pt x="328" y="490"/>
                  </a:lnTo>
                  <a:lnTo>
                    <a:pt x="326" y="490"/>
                  </a:lnTo>
                  <a:lnTo>
                    <a:pt x="324" y="488"/>
                  </a:lnTo>
                  <a:lnTo>
                    <a:pt x="322" y="490"/>
                  </a:lnTo>
                  <a:lnTo>
                    <a:pt x="322" y="488"/>
                  </a:lnTo>
                  <a:lnTo>
                    <a:pt x="324" y="486"/>
                  </a:lnTo>
                  <a:lnTo>
                    <a:pt x="328" y="484"/>
                  </a:lnTo>
                  <a:lnTo>
                    <a:pt x="328" y="482"/>
                  </a:lnTo>
                  <a:lnTo>
                    <a:pt x="326" y="482"/>
                  </a:lnTo>
                  <a:lnTo>
                    <a:pt x="324" y="482"/>
                  </a:lnTo>
                  <a:lnTo>
                    <a:pt x="326" y="480"/>
                  </a:lnTo>
                  <a:lnTo>
                    <a:pt x="324" y="480"/>
                  </a:lnTo>
                  <a:lnTo>
                    <a:pt x="324" y="482"/>
                  </a:lnTo>
                  <a:lnTo>
                    <a:pt x="324" y="484"/>
                  </a:lnTo>
                  <a:lnTo>
                    <a:pt x="322" y="484"/>
                  </a:lnTo>
                  <a:lnTo>
                    <a:pt x="320" y="486"/>
                  </a:lnTo>
                  <a:lnTo>
                    <a:pt x="318" y="486"/>
                  </a:lnTo>
                  <a:lnTo>
                    <a:pt x="318" y="488"/>
                  </a:lnTo>
                  <a:lnTo>
                    <a:pt x="316" y="488"/>
                  </a:lnTo>
                  <a:lnTo>
                    <a:pt x="315" y="490"/>
                  </a:lnTo>
                  <a:lnTo>
                    <a:pt x="313" y="492"/>
                  </a:lnTo>
                  <a:lnTo>
                    <a:pt x="315" y="492"/>
                  </a:lnTo>
                  <a:lnTo>
                    <a:pt x="315" y="490"/>
                  </a:lnTo>
                  <a:lnTo>
                    <a:pt x="316" y="490"/>
                  </a:lnTo>
                  <a:lnTo>
                    <a:pt x="318" y="488"/>
                  </a:lnTo>
                  <a:lnTo>
                    <a:pt x="320" y="488"/>
                  </a:lnTo>
                  <a:lnTo>
                    <a:pt x="320" y="490"/>
                  </a:lnTo>
                  <a:lnTo>
                    <a:pt x="322" y="490"/>
                  </a:lnTo>
                  <a:lnTo>
                    <a:pt x="320" y="490"/>
                  </a:lnTo>
                  <a:lnTo>
                    <a:pt x="320" y="492"/>
                  </a:lnTo>
                  <a:lnTo>
                    <a:pt x="320" y="494"/>
                  </a:lnTo>
                  <a:lnTo>
                    <a:pt x="318" y="494"/>
                  </a:lnTo>
                  <a:lnTo>
                    <a:pt x="316" y="494"/>
                  </a:lnTo>
                  <a:lnTo>
                    <a:pt x="316" y="495"/>
                  </a:lnTo>
                  <a:lnTo>
                    <a:pt x="315" y="495"/>
                  </a:lnTo>
                  <a:lnTo>
                    <a:pt x="315" y="497"/>
                  </a:lnTo>
                  <a:lnTo>
                    <a:pt x="313" y="497"/>
                  </a:lnTo>
                  <a:lnTo>
                    <a:pt x="311" y="499"/>
                  </a:lnTo>
                  <a:lnTo>
                    <a:pt x="309" y="499"/>
                  </a:lnTo>
                  <a:lnTo>
                    <a:pt x="307" y="501"/>
                  </a:lnTo>
                  <a:lnTo>
                    <a:pt x="305" y="501"/>
                  </a:lnTo>
                  <a:lnTo>
                    <a:pt x="303" y="501"/>
                  </a:lnTo>
                  <a:lnTo>
                    <a:pt x="303" y="499"/>
                  </a:lnTo>
                  <a:lnTo>
                    <a:pt x="301" y="499"/>
                  </a:lnTo>
                  <a:lnTo>
                    <a:pt x="301" y="497"/>
                  </a:lnTo>
                  <a:lnTo>
                    <a:pt x="301" y="495"/>
                  </a:lnTo>
                  <a:lnTo>
                    <a:pt x="303" y="494"/>
                  </a:lnTo>
                  <a:lnTo>
                    <a:pt x="305" y="494"/>
                  </a:lnTo>
                  <a:lnTo>
                    <a:pt x="307" y="492"/>
                  </a:lnTo>
                  <a:lnTo>
                    <a:pt x="305" y="492"/>
                  </a:lnTo>
                  <a:lnTo>
                    <a:pt x="305" y="494"/>
                  </a:lnTo>
                  <a:lnTo>
                    <a:pt x="305" y="492"/>
                  </a:lnTo>
                  <a:lnTo>
                    <a:pt x="303" y="492"/>
                  </a:lnTo>
                  <a:lnTo>
                    <a:pt x="303" y="494"/>
                  </a:lnTo>
                  <a:lnTo>
                    <a:pt x="301" y="494"/>
                  </a:lnTo>
                  <a:lnTo>
                    <a:pt x="299" y="495"/>
                  </a:lnTo>
                  <a:lnTo>
                    <a:pt x="297" y="495"/>
                  </a:lnTo>
                  <a:lnTo>
                    <a:pt x="297" y="494"/>
                  </a:lnTo>
                  <a:lnTo>
                    <a:pt x="299" y="492"/>
                  </a:lnTo>
                  <a:lnTo>
                    <a:pt x="301" y="492"/>
                  </a:lnTo>
                  <a:lnTo>
                    <a:pt x="297" y="492"/>
                  </a:lnTo>
                  <a:lnTo>
                    <a:pt x="299" y="490"/>
                  </a:lnTo>
                  <a:lnTo>
                    <a:pt x="301" y="490"/>
                  </a:lnTo>
                  <a:lnTo>
                    <a:pt x="303" y="490"/>
                  </a:lnTo>
                  <a:lnTo>
                    <a:pt x="303" y="488"/>
                  </a:lnTo>
                  <a:lnTo>
                    <a:pt x="301" y="488"/>
                  </a:lnTo>
                  <a:lnTo>
                    <a:pt x="303" y="488"/>
                  </a:lnTo>
                  <a:lnTo>
                    <a:pt x="305" y="488"/>
                  </a:lnTo>
                  <a:lnTo>
                    <a:pt x="307" y="486"/>
                  </a:lnTo>
                  <a:lnTo>
                    <a:pt x="305" y="486"/>
                  </a:lnTo>
                  <a:lnTo>
                    <a:pt x="303" y="486"/>
                  </a:lnTo>
                  <a:lnTo>
                    <a:pt x="303" y="488"/>
                  </a:lnTo>
                  <a:lnTo>
                    <a:pt x="303" y="486"/>
                  </a:lnTo>
                  <a:lnTo>
                    <a:pt x="305" y="486"/>
                  </a:lnTo>
                  <a:lnTo>
                    <a:pt x="307" y="484"/>
                  </a:lnTo>
                  <a:lnTo>
                    <a:pt x="305" y="484"/>
                  </a:lnTo>
                  <a:lnTo>
                    <a:pt x="305" y="486"/>
                  </a:lnTo>
                  <a:lnTo>
                    <a:pt x="303" y="486"/>
                  </a:lnTo>
                  <a:lnTo>
                    <a:pt x="303" y="484"/>
                  </a:lnTo>
                  <a:lnTo>
                    <a:pt x="305" y="484"/>
                  </a:lnTo>
                  <a:lnTo>
                    <a:pt x="305" y="482"/>
                  </a:lnTo>
                  <a:lnTo>
                    <a:pt x="305" y="480"/>
                  </a:lnTo>
                  <a:lnTo>
                    <a:pt x="307" y="480"/>
                  </a:lnTo>
                  <a:lnTo>
                    <a:pt x="309" y="480"/>
                  </a:lnTo>
                  <a:lnTo>
                    <a:pt x="307" y="480"/>
                  </a:lnTo>
                  <a:lnTo>
                    <a:pt x="307" y="478"/>
                  </a:lnTo>
                  <a:lnTo>
                    <a:pt x="307" y="476"/>
                  </a:lnTo>
                  <a:lnTo>
                    <a:pt x="309" y="476"/>
                  </a:lnTo>
                  <a:lnTo>
                    <a:pt x="311" y="476"/>
                  </a:lnTo>
                  <a:lnTo>
                    <a:pt x="309" y="476"/>
                  </a:lnTo>
                  <a:lnTo>
                    <a:pt x="309" y="474"/>
                  </a:lnTo>
                  <a:lnTo>
                    <a:pt x="311" y="474"/>
                  </a:lnTo>
                  <a:lnTo>
                    <a:pt x="311" y="472"/>
                  </a:lnTo>
                  <a:lnTo>
                    <a:pt x="311" y="474"/>
                  </a:lnTo>
                  <a:lnTo>
                    <a:pt x="311" y="472"/>
                  </a:lnTo>
                  <a:lnTo>
                    <a:pt x="313" y="472"/>
                  </a:lnTo>
                  <a:lnTo>
                    <a:pt x="311" y="472"/>
                  </a:lnTo>
                  <a:lnTo>
                    <a:pt x="311" y="470"/>
                  </a:lnTo>
                  <a:lnTo>
                    <a:pt x="313" y="470"/>
                  </a:lnTo>
                  <a:lnTo>
                    <a:pt x="313" y="472"/>
                  </a:lnTo>
                  <a:lnTo>
                    <a:pt x="313" y="470"/>
                  </a:lnTo>
                  <a:lnTo>
                    <a:pt x="315" y="470"/>
                  </a:lnTo>
                  <a:lnTo>
                    <a:pt x="313" y="470"/>
                  </a:lnTo>
                  <a:lnTo>
                    <a:pt x="313" y="469"/>
                  </a:lnTo>
                  <a:lnTo>
                    <a:pt x="315" y="469"/>
                  </a:lnTo>
                  <a:lnTo>
                    <a:pt x="315" y="467"/>
                  </a:lnTo>
                  <a:lnTo>
                    <a:pt x="315" y="469"/>
                  </a:lnTo>
                  <a:lnTo>
                    <a:pt x="316" y="469"/>
                  </a:lnTo>
                  <a:lnTo>
                    <a:pt x="316" y="470"/>
                  </a:lnTo>
                  <a:lnTo>
                    <a:pt x="318" y="470"/>
                  </a:lnTo>
                  <a:lnTo>
                    <a:pt x="316" y="469"/>
                  </a:lnTo>
                  <a:lnTo>
                    <a:pt x="316" y="467"/>
                  </a:lnTo>
                  <a:lnTo>
                    <a:pt x="315" y="469"/>
                  </a:lnTo>
                  <a:lnTo>
                    <a:pt x="315" y="467"/>
                  </a:lnTo>
                  <a:lnTo>
                    <a:pt x="316" y="467"/>
                  </a:lnTo>
                  <a:lnTo>
                    <a:pt x="318" y="467"/>
                  </a:lnTo>
                  <a:lnTo>
                    <a:pt x="316" y="465"/>
                  </a:lnTo>
                  <a:lnTo>
                    <a:pt x="318" y="465"/>
                  </a:lnTo>
                  <a:lnTo>
                    <a:pt x="318" y="467"/>
                  </a:lnTo>
                  <a:lnTo>
                    <a:pt x="320" y="467"/>
                  </a:lnTo>
                  <a:lnTo>
                    <a:pt x="318" y="465"/>
                  </a:lnTo>
                  <a:lnTo>
                    <a:pt x="320" y="465"/>
                  </a:lnTo>
                  <a:lnTo>
                    <a:pt x="320" y="463"/>
                  </a:lnTo>
                  <a:lnTo>
                    <a:pt x="318" y="463"/>
                  </a:lnTo>
                  <a:lnTo>
                    <a:pt x="320" y="463"/>
                  </a:lnTo>
                  <a:lnTo>
                    <a:pt x="320" y="461"/>
                  </a:lnTo>
                  <a:lnTo>
                    <a:pt x="320" y="463"/>
                  </a:lnTo>
                  <a:lnTo>
                    <a:pt x="322" y="463"/>
                  </a:lnTo>
                  <a:lnTo>
                    <a:pt x="322" y="465"/>
                  </a:lnTo>
                  <a:lnTo>
                    <a:pt x="322" y="467"/>
                  </a:lnTo>
                  <a:lnTo>
                    <a:pt x="324" y="469"/>
                  </a:lnTo>
                  <a:lnTo>
                    <a:pt x="324" y="467"/>
                  </a:lnTo>
                  <a:lnTo>
                    <a:pt x="326" y="469"/>
                  </a:lnTo>
                  <a:lnTo>
                    <a:pt x="324" y="470"/>
                  </a:lnTo>
                  <a:lnTo>
                    <a:pt x="324" y="472"/>
                  </a:lnTo>
                  <a:lnTo>
                    <a:pt x="324" y="470"/>
                  </a:lnTo>
                  <a:lnTo>
                    <a:pt x="326" y="469"/>
                  </a:lnTo>
                  <a:lnTo>
                    <a:pt x="326" y="467"/>
                  </a:lnTo>
                  <a:lnTo>
                    <a:pt x="328" y="469"/>
                  </a:lnTo>
                  <a:lnTo>
                    <a:pt x="328" y="467"/>
                  </a:lnTo>
                  <a:lnTo>
                    <a:pt x="330" y="467"/>
                  </a:lnTo>
                  <a:lnTo>
                    <a:pt x="328" y="467"/>
                  </a:lnTo>
                  <a:lnTo>
                    <a:pt x="328" y="465"/>
                  </a:lnTo>
                  <a:lnTo>
                    <a:pt x="328" y="463"/>
                  </a:lnTo>
                  <a:lnTo>
                    <a:pt x="330" y="463"/>
                  </a:lnTo>
                  <a:lnTo>
                    <a:pt x="330" y="465"/>
                  </a:lnTo>
                  <a:lnTo>
                    <a:pt x="330" y="463"/>
                  </a:lnTo>
                  <a:lnTo>
                    <a:pt x="332" y="463"/>
                  </a:lnTo>
                  <a:lnTo>
                    <a:pt x="330" y="463"/>
                  </a:lnTo>
                  <a:lnTo>
                    <a:pt x="330" y="461"/>
                  </a:lnTo>
                  <a:lnTo>
                    <a:pt x="330" y="463"/>
                  </a:lnTo>
                  <a:lnTo>
                    <a:pt x="328" y="463"/>
                  </a:lnTo>
                  <a:lnTo>
                    <a:pt x="328" y="461"/>
                  </a:lnTo>
                  <a:lnTo>
                    <a:pt x="326" y="461"/>
                  </a:lnTo>
                  <a:lnTo>
                    <a:pt x="328" y="461"/>
                  </a:lnTo>
                  <a:lnTo>
                    <a:pt x="326" y="459"/>
                  </a:lnTo>
                  <a:lnTo>
                    <a:pt x="328" y="459"/>
                  </a:lnTo>
                  <a:lnTo>
                    <a:pt x="326" y="459"/>
                  </a:lnTo>
                  <a:lnTo>
                    <a:pt x="326" y="457"/>
                  </a:lnTo>
                  <a:lnTo>
                    <a:pt x="328" y="457"/>
                  </a:lnTo>
                  <a:lnTo>
                    <a:pt x="330" y="457"/>
                  </a:lnTo>
                  <a:lnTo>
                    <a:pt x="330" y="455"/>
                  </a:lnTo>
                  <a:lnTo>
                    <a:pt x="334" y="455"/>
                  </a:lnTo>
                  <a:lnTo>
                    <a:pt x="332" y="455"/>
                  </a:lnTo>
                  <a:lnTo>
                    <a:pt x="332" y="453"/>
                  </a:lnTo>
                  <a:lnTo>
                    <a:pt x="330" y="453"/>
                  </a:lnTo>
                  <a:lnTo>
                    <a:pt x="332" y="453"/>
                  </a:lnTo>
                  <a:lnTo>
                    <a:pt x="334" y="453"/>
                  </a:lnTo>
                  <a:lnTo>
                    <a:pt x="332" y="453"/>
                  </a:lnTo>
                  <a:lnTo>
                    <a:pt x="334" y="451"/>
                  </a:lnTo>
                  <a:lnTo>
                    <a:pt x="332" y="453"/>
                  </a:lnTo>
                  <a:lnTo>
                    <a:pt x="330" y="453"/>
                  </a:lnTo>
                  <a:lnTo>
                    <a:pt x="332" y="451"/>
                  </a:lnTo>
                  <a:lnTo>
                    <a:pt x="334" y="451"/>
                  </a:lnTo>
                  <a:lnTo>
                    <a:pt x="336" y="449"/>
                  </a:lnTo>
                  <a:lnTo>
                    <a:pt x="338" y="449"/>
                  </a:lnTo>
                  <a:lnTo>
                    <a:pt x="338" y="447"/>
                  </a:lnTo>
                  <a:lnTo>
                    <a:pt x="339" y="449"/>
                  </a:lnTo>
                  <a:lnTo>
                    <a:pt x="338" y="447"/>
                  </a:lnTo>
                  <a:lnTo>
                    <a:pt x="336" y="449"/>
                  </a:lnTo>
                  <a:lnTo>
                    <a:pt x="332" y="451"/>
                  </a:lnTo>
                  <a:lnTo>
                    <a:pt x="330" y="451"/>
                  </a:lnTo>
                  <a:lnTo>
                    <a:pt x="330" y="453"/>
                  </a:lnTo>
                  <a:lnTo>
                    <a:pt x="328" y="453"/>
                  </a:lnTo>
                  <a:lnTo>
                    <a:pt x="328" y="455"/>
                  </a:lnTo>
                  <a:lnTo>
                    <a:pt x="326" y="455"/>
                  </a:lnTo>
                  <a:lnTo>
                    <a:pt x="326" y="457"/>
                  </a:lnTo>
                  <a:lnTo>
                    <a:pt x="324" y="457"/>
                  </a:lnTo>
                  <a:lnTo>
                    <a:pt x="326" y="455"/>
                  </a:lnTo>
                  <a:lnTo>
                    <a:pt x="328" y="453"/>
                  </a:lnTo>
                  <a:lnTo>
                    <a:pt x="326" y="455"/>
                  </a:lnTo>
                  <a:lnTo>
                    <a:pt x="326" y="453"/>
                  </a:lnTo>
                  <a:lnTo>
                    <a:pt x="324" y="453"/>
                  </a:lnTo>
                  <a:lnTo>
                    <a:pt x="328" y="451"/>
                  </a:lnTo>
                  <a:lnTo>
                    <a:pt x="332" y="451"/>
                  </a:lnTo>
                  <a:lnTo>
                    <a:pt x="332" y="449"/>
                  </a:lnTo>
                  <a:lnTo>
                    <a:pt x="330" y="451"/>
                  </a:lnTo>
                  <a:lnTo>
                    <a:pt x="324" y="451"/>
                  </a:lnTo>
                  <a:lnTo>
                    <a:pt x="326" y="449"/>
                  </a:lnTo>
                  <a:lnTo>
                    <a:pt x="328" y="449"/>
                  </a:lnTo>
                  <a:lnTo>
                    <a:pt x="328" y="451"/>
                  </a:lnTo>
                  <a:lnTo>
                    <a:pt x="330" y="451"/>
                  </a:lnTo>
                  <a:lnTo>
                    <a:pt x="330" y="449"/>
                  </a:lnTo>
                  <a:lnTo>
                    <a:pt x="330" y="451"/>
                  </a:lnTo>
                  <a:lnTo>
                    <a:pt x="328" y="451"/>
                  </a:lnTo>
                  <a:lnTo>
                    <a:pt x="328" y="449"/>
                  </a:lnTo>
                  <a:lnTo>
                    <a:pt x="330" y="449"/>
                  </a:lnTo>
                  <a:lnTo>
                    <a:pt x="330" y="447"/>
                  </a:lnTo>
                  <a:lnTo>
                    <a:pt x="330" y="449"/>
                  </a:lnTo>
                  <a:lnTo>
                    <a:pt x="332" y="449"/>
                  </a:lnTo>
                  <a:lnTo>
                    <a:pt x="332" y="447"/>
                  </a:lnTo>
                  <a:lnTo>
                    <a:pt x="334" y="447"/>
                  </a:lnTo>
                  <a:lnTo>
                    <a:pt x="334" y="446"/>
                  </a:lnTo>
                  <a:lnTo>
                    <a:pt x="336" y="446"/>
                  </a:lnTo>
                  <a:lnTo>
                    <a:pt x="336" y="444"/>
                  </a:lnTo>
                  <a:lnTo>
                    <a:pt x="336" y="446"/>
                  </a:lnTo>
                  <a:lnTo>
                    <a:pt x="338" y="446"/>
                  </a:lnTo>
                  <a:lnTo>
                    <a:pt x="338" y="444"/>
                  </a:lnTo>
                  <a:lnTo>
                    <a:pt x="338" y="446"/>
                  </a:lnTo>
                  <a:lnTo>
                    <a:pt x="339" y="446"/>
                  </a:lnTo>
                  <a:lnTo>
                    <a:pt x="339" y="447"/>
                  </a:lnTo>
                  <a:lnTo>
                    <a:pt x="339" y="446"/>
                  </a:lnTo>
                  <a:lnTo>
                    <a:pt x="341" y="446"/>
                  </a:lnTo>
                  <a:lnTo>
                    <a:pt x="341" y="444"/>
                  </a:lnTo>
                  <a:lnTo>
                    <a:pt x="343" y="444"/>
                  </a:lnTo>
                  <a:lnTo>
                    <a:pt x="343" y="442"/>
                  </a:lnTo>
                  <a:lnTo>
                    <a:pt x="345" y="442"/>
                  </a:lnTo>
                  <a:lnTo>
                    <a:pt x="347" y="442"/>
                  </a:lnTo>
                  <a:lnTo>
                    <a:pt x="345" y="442"/>
                  </a:lnTo>
                  <a:lnTo>
                    <a:pt x="347" y="442"/>
                  </a:lnTo>
                  <a:lnTo>
                    <a:pt x="347" y="440"/>
                  </a:lnTo>
                  <a:lnTo>
                    <a:pt x="349" y="440"/>
                  </a:lnTo>
                  <a:lnTo>
                    <a:pt x="349" y="438"/>
                  </a:lnTo>
                  <a:lnTo>
                    <a:pt x="351" y="436"/>
                  </a:lnTo>
                  <a:lnTo>
                    <a:pt x="351" y="434"/>
                  </a:lnTo>
                  <a:lnTo>
                    <a:pt x="351" y="436"/>
                  </a:lnTo>
                  <a:lnTo>
                    <a:pt x="349" y="436"/>
                  </a:lnTo>
                  <a:lnTo>
                    <a:pt x="347" y="440"/>
                  </a:lnTo>
                  <a:lnTo>
                    <a:pt x="345" y="440"/>
                  </a:lnTo>
                  <a:lnTo>
                    <a:pt x="345" y="442"/>
                  </a:lnTo>
                  <a:lnTo>
                    <a:pt x="343" y="442"/>
                  </a:lnTo>
                  <a:lnTo>
                    <a:pt x="341" y="442"/>
                  </a:lnTo>
                  <a:lnTo>
                    <a:pt x="341" y="440"/>
                  </a:lnTo>
                  <a:lnTo>
                    <a:pt x="343" y="440"/>
                  </a:lnTo>
                  <a:lnTo>
                    <a:pt x="343" y="438"/>
                  </a:lnTo>
                  <a:lnTo>
                    <a:pt x="341" y="438"/>
                  </a:lnTo>
                  <a:lnTo>
                    <a:pt x="343" y="438"/>
                  </a:lnTo>
                  <a:lnTo>
                    <a:pt x="345" y="438"/>
                  </a:lnTo>
                  <a:lnTo>
                    <a:pt x="347" y="438"/>
                  </a:lnTo>
                  <a:lnTo>
                    <a:pt x="345" y="438"/>
                  </a:lnTo>
                  <a:lnTo>
                    <a:pt x="345" y="436"/>
                  </a:lnTo>
                  <a:lnTo>
                    <a:pt x="343" y="436"/>
                  </a:lnTo>
                  <a:lnTo>
                    <a:pt x="343" y="438"/>
                  </a:lnTo>
                  <a:lnTo>
                    <a:pt x="343" y="436"/>
                  </a:lnTo>
                  <a:lnTo>
                    <a:pt x="341" y="436"/>
                  </a:lnTo>
                  <a:lnTo>
                    <a:pt x="341" y="438"/>
                  </a:lnTo>
                  <a:lnTo>
                    <a:pt x="339" y="438"/>
                  </a:lnTo>
                  <a:lnTo>
                    <a:pt x="341" y="436"/>
                  </a:lnTo>
                  <a:lnTo>
                    <a:pt x="343" y="436"/>
                  </a:lnTo>
                  <a:lnTo>
                    <a:pt x="343" y="434"/>
                  </a:lnTo>
                  <a:lnTo>
                    <a:pt x="343" y="432"/>
                  </a:lnTo>
                  <a:lnTo>
                    <a:pt x="345" y="434"/>
                  </a:lnTo>
                  <a:lnTo>
                    <a:pt x="347" y="434"/>
                  </a:lnTo>
                  <a:lnTo>
                    <a:pt x="345" y="434"/>
                  </a:lnTo>
                  <a:lnTo>
                    <a:pt x="345" y="432"/>
                  </a:lnTo>
                  <a:lnTo>
                    <a:pt x="345" y="430"/>
                  </a:lnTo>
                  <a:lnTo>
                    <a:pt x="343" y="430"/>
                  </a:lnTo>
                  <a:lnTo>
                    <a:pt x="345" y="430"/>
                  </a:lnTo>
                  <a:lnTo>
                    <a:pt x="347" y="430"/>
                  </a:lnTo>
                  <a:lnTo>
                    <a:pt x="347" y="432"/>
                  </a:lnTo>
                  <a:lnTo>
                    <a:pt x="347" y="430"/>
                  </a:lnTo>
                  <a:lnTo>
                    <a:pt x="349" y="430"/>
                  </a:lnTo>
                  <a:lnTo>
                    <a:pt x="347" y="428"/>
                  </a:lnTo>
                  <a:lnTo>
                    <a:pt x="345" y="430"/>
                  </a:lnTo>
                  <a:lnTo>
                    <a:pt x="345" y="428"/>
                  </a:lnTo>
                  <a:lnTo>
                    <a:pt x="347" y="428"/>
                  </a:lnTo>
                  <a:lnTo>
                    <a:pt x="345" y="428"/>
                  </a:lnTo>
                  <a:lnTo>
                    <a:pt x="345" y="426"/>
                  </a:lnTo>
                  <a:lnTo>
                    <a:pt x="345" y="424"/>
                  </a:lnTo>
                  <a:lnTo>
                    <a:pt x="345" y="426"/>
                  </a:lnTo>
                  <a:lnTo>
                    <a:pt x="345" y="428"/>
                  </a:lnTo>
                  <a:lnTo>
                    <a:pt x="343" y="426"/>
                  </a:lnTo>
                  <a:lnTo>
                    <a:pt x="345" y="426"/>
                  </a:lnTo>
                  <a:lnTo>
                    <a:pt x="345" y="424"/>
                  </a:lnTo>
                  <a:lnTo>
                    <a:pt x="343" y="426"/>
                  </a:lnTo>
                  <a:lnTo>
                    <a:pt x="343" y="424"/>
                  </a:lnTo>
                  <a:lnTo>
                    <a:pt x="341" y="424"/>
                  </a:lnTo>
                  <a:lnTo>
                    <a:pt x="341" y="423"/>
                  </a:lnTo>
                  <a:lnTo>
                    <a:pt x="343" y="421"/>
                  </a:lnTo>
                  <a:lnTo>
                    <a:pt x="343" y="419"/>
                  </a:lnTo>
                  <a:lnTo>
                    <a:pt x="345" y="419"/>
                  </a:lnTo>
                  <a:lnTo>
                    <a:pt x="345" y="421"/>
                  </a:lnTo>
                  <a:lnTo>
                    <a:pt x="347" y="421"/>
                  </a:lnTo>
                  <a:lnTo>
                    <a:pt x="345" y="421"/>
                  </a:lnTo>
                  <a:lnTo>
                    <a:pt x="345" y="423"/>
                  </a:lnTo>
                  <a:lnTo>
                    <a:pt x="347" y="423"/>
                  </a:lnTo>
                  <a:lnTo>
                    <a:pt x="349" y="423"/>
                  </a:lnTo>
                  <a:lnTo>
                    <a:pt x="347" y="423"/>
                  </a:lnTo>
                  <a:lnTo>
                    <a:pt x="347" y="421"/>
                  </a:lnTo>
                  <a:lnTo>
                    <a:pt x="345" y="419"/>
                  </a:lnTo>
                  <a:lnTo>
                    <a:pt x="345" y="417"/>
                  </a:lnTo>
                  <a:lnTo>
                    <a:pt x="347" y="417"/>
                  </a:lnTo>
                  <a:lnTo>
                    <a:pt x="347" y="415"/>
                  </a:lnTo>
                  <a:lnTo>
                    <a:pt x="345" y="415"/>
                  </a:lnTo>
                  <a:lnTo>
                    <a:pt x="347" y="415"/>
                  </a:lnTo>
                  <a:lnTo>
                    <a:pt x="347" y="413"/>
                  </a:lnTo>
                  <a:lnTo>
                    <a:pt x="347" y="411"/>
                  </a:lnTo>
                  <a:lnTo>
                    <a:pt x="349" y="409"/>
                  </a:lnTo>
                  <a:lnTo>
                    <a:pt x="351" y="411"/>
                  </a:lnTo>
                  <a:lnTo>
                    <a:pt x="353" y="411"/>
                  </a:lnTo>
                  <a:lnTo>
                    <a:pt x="353" y="413"/>
                  </a:lnTo>
                  <a:lnTo>
                    <a:pt x="355" y="413"/>
                  </a:lnTo>
                  <a:lnTo>
                    <a:pt x="355" y="415"/>
                  </a:lnTo>
                  <a:lnTo>
                    <a:pt x="355" y="413"/>
                  </a:lnTo>
                  <a:lnTo>
                    <a:pt x="355" y="411"/>
                  </a:lnTo>
                  <a:lnTo>
                    <a:pt x="353" y="411"/>
                  </a:lnTo>
                  <a:lnTo>
                    <a:pt x="351" y="411"/>
                  </a:lnTo>
                  <a:lnTo>
                    <a:pt x="351" y="409"/>
                  </a:lnTo>
                  <a:lnTo>
                    <a:pt x="351" y="407"/>
                  </a:lnTo>
                  <a:lnTo>
                    <a:pt x="353" y="405"/>
                  </a:lnTo>
                  <a:lnTo>
                    <a:pt x="351" y="405"/>
                  </a:lnTo>
                  <a:lnTo>
                    <a:pt x="347" y="407"/>
                  </a:lnTo>
                  <a:lnTo>
                    <a:pt x="347" y="405"/>
                  </a:lnTo>
                  <a:lnTo>
                    <a:pt x="349" y="405"/>
                  </a:lnTo>
                  <a:lnTo>
                    <a:pt x="349" y="403"/>
                  </a:lnTo>
                  <a:lnTo>
                    <a:pt x="351" y="403"/>
                  </a:lnTo>
                  <a:lnTo>
                    <a:pt x="353" y="403"/>
                  </a:lnTo>
                  <a:lnTo>
                    <a:pt x="353" y="401"/>
                  </a:lnTo>
                  <a:lnTo>
                    <a:pt x="355" y="401"/>
                  </a:lnTo>
                  <a:lnTo>
                    <a:pt x="357" y="399"/>
                  </a:lnTo>
                  <a:lnTo>
                    <a:pt x="361" y="399"/>
                  </a:lnTo>
                  <a:lnTo>
                    <a:pt x="361" y="401"/>
                  </a:lnTo>
                  <a:lnTo>
                    <a:pt x="361" y="403"/>
                  </a:lnTo>
                  <a:lnTo>
                    <a:pt x="361" y="405"/>
                  </a:lnTo>
                  <a:lnTo>
                    <a:pt x="361" y="403"/>
                  </a:lnTo>
                  <a:lnTo>
                    <a:pt x="363" y="403"/>
                  </a:lnTo>
                  <a:lnTo>
                    <a:pt x="363" y="401"/>
                  </a:lnTo>
                  <a:lnTo>
                    <a:pt x="364" y="401"/>
                  </a:lnTo>
                  <a:lnTo>
                    <a:pt x="364" y="403"/>
                  </a:lnTo>
                  <a:lnTo>
                    <a:pt x="366" y="401"/>
                  </a:lnTo>
                  <a:lnTo>
                    <a:pt x="364" y="401"/>
                  </a:lnTo>
                  <a:lnTo>
                    <a:pt x="363" y="401"/>
                  </a:lnTo>
                  <a:lnTo>
                    <a:pt x="363" y="399"/>
                  </a:lnTo>
                  <a:lnTo>
                    <a:pt x="364" y="399"/>
                  </a:lnTo>
                  <a:lnTo>
                    <a:pt x="364" y="401"/>
                  </a:lnTo>
                  <a:lnTo>
                    <a:pt x="366" y="399"/>
                  </a:lnTo>
                  <a:lnTo>
                    <a:pt x="368" y="399"/>
                  </a:lnTo>
                  <a:lnTo>
                    <a:pt x="368" y="398"/>
                  </a:lnTo>
                  <a:lnTo>
                    <a:pt x="370" y="398"/>
                  </a:lnTo>
                  <a:lnTo>
                    <a:pt x="370" y="396"/>
                  </a:lnTo>
                  <a:lnTo>
                    <a:pt x="368" y="396"/>
                  </a:lnTo>
                  <a:lnTo>
                    <a:pt x="366" y="398"/>
                  </a:lnTo>
                  <a:lnTo>
                    <a:pt x="364" y="398"/>
                  </a:lnTo>
                  <a:lnTo>
                    <a:pt x="363" y="399"/>
                  </a:lnTo>
                  <a:lnTo>
                    <a:pt x="361" y="399"/>
                  </a:lnTo>
                  <a:lnTo>
                    <a:pt x="361" y="398"/>
                  </a:lnTo>
                  <a:lnTo>
                    <a:pt x="363" y="398"/>
                  </a:lnTo>
                  <a:lnTo>
                    <a:pt x="361" y="398"/>
                  </a:lnTo>
                  <a:lnTo>
                    <a:pt x="359" y="398"/>
                  </a:lnTo>
                  <a:lnTo>
                    <a:pt x="359" y="399"/>
                  </a:lnTo>
                  <a:lnTo>
                    <a:pt x="357" y="399"/>
                  </a:lnTo>
                  <a:lnTo>
                    <a:pt x="355" y="401"/>
                  </a:lnTo>
                  <a:lnTo>
                    <a:pt x="353" y="401"/>
                  </a:lnTo>
                  <a:lnTo>
                    <a:pt x="353" y="399"/>
                  </a:lnTo>
                  <a:lnTo>
                    <a:pt x="355" y="399"/>
                  </a:lnTo>
                  <a:lnTo>
                    <a:pt x="355" y="398"/>
                  </a:lnTo>
                  <a:lnTo>
                    <a:pt x="357" y="398"/>
                  </a:lnTo>
                  <a:lnTo>
                    <a:pt x="361" y="398"/>
                  </a:lnTo>
                  <a:lnTo>
                    <a:pt x="361" y="396"/>
                  </a:lnTo>
                  <a:lnTo>
                    <a:pt x="359" y="396"/>
                  </a:lnTo>
                  <a:lnTo>
                    <a:pt x="357" y="394"/>
                  </a:lnTo>
                  <a:lnTo>
                    <a:pt x="357" y="396"/>
                  </a:lnTo>
                  <a:lnTo>
                    <a:pt x="355" y="398"/>
                  </a:lnTo>
                  <a:lnTo>
                    <a:pt x="355" y="396"/>
                  </a:lnTo>
                  <a:lnTo>
                    <a:pt x="355" y="398"/>
                  </a:lnTo>
                  <a:lnTo>
                    <a:pt x="355" y="396"/>
                  </a:lnTo>
                  <a:lnTo>
                    <a:pt x="353" y="396"/>
                  </a:lnTo>
                  <a:lnTo>
                    <a:pt x="353" y="394"/>
                  </a:lnTo>
                  <a:lnTo>
                    <a:pt x="355" y="394"/>
                  </a:lnTo>
                  <a:lnTo>
                    <a:pt x="355" y="392"/>
                  </a:lnTo>
                  <a:lnTo>
                    <a:pt x="353" y="390"/>
                  </a:lnTo>
                  <a:lnTo>
                    <a:pt x="355" y="390"/>
                  </a:lnTo>
                  <a:lnTo>
                    <a:pt x="353" y="390"/>
                  </a:lnTo>
                  <a:lnTo>
                    <a:pt x="353" y="388"/>
                  </a:lnTo>
                  <a:lnTo>
                    <a:pt x="351" y="388"/>
                  </a:lnTo>
                  <a:lnTo>
                    <a:pt x="353" y="388"/>
                  </a:lnTo>
                  <a:lnTo>
                    <a:pt x="355" y="388"/>
                  </a:lnTo>
                  <a:lnTo>
                    <a:pt x="355" y="390"/>
                  </a:lnTo>
                  <a:lnTo>
                    <a:pt x="357" y="390"/>
                  </a:lnTo>
                  <a:lnTo>
                    <a:pt x="355" y="390"/>
                  </a:lnTo>
                  <a:lnTo>
                    <a:pt x="359" y="390"/>
                  </a:lnTo>
                  <a:lnTo>
                    <a:pt x="357" y="390"/>
                  </a:lnTo>
                  <a:lnTo>
                    <a:pt x="357" y="388"/>
                  </a:lnTo>
                  <a:lnTo>
                    <a:pt x="359" y="388"/>
                  </a:lnTo>
                  <a:lnTo>
                    <a:pt x="359" y="386"/>
                  </a:lnTo>
                  <a:lnTo>
                    <a:pt x="361" y="386"/>
                  </a:lnTo>
                  <a:lnTo>
                    <a:pt x="361" y="388"/>
                  </a:lnTo>
                  <a:lnTo>
                    <a:pt x="363" y="388"/>
                  </a:lnTo>
                  <a:lnTo>
                    <a:pt x="361" y="386"/>
                  </a:lnTo>
                  <a:lnTo>
                    <a:pt x="359" y="386"/>
                  </a:lnTo>
                  <a:lnTo>
                    <a:pt x="361" y="386"/>
                  </a:lnTo>
                  <a:lnTo>
                    <a:pt x="363" y="384"/>
                  </a:lnTo>
                  <a:lnTo>
                    <a:pt x="364" y="384"/>
                  </a:lnTo>
                  <a:lnTo>
                    <a:pt x="363" y="384"/>
                  </a:lnTo>
                  <a:lnTo>
                    <a:pt x="361" y="384"/>
                  </a:lnTo>
                  <a:lnTo>
                    <a:pt x="359" y="386"/>
                  </a:lnTo>
                  <a:lnTo>
                    <a:pt x="357" y="386"/>
                  </a:lnTo>
                  <a:lnTo>
                    <a:pt x="355" y="386"/>
                  </a:lnTo>
                  <a:lnTo>
                    <a:pt x="357" y="384"/>
                  </a:lnTo>
                  <a:lnTo>
                    <a:pt x="359" y="384"/>
                  </a:lnTo>
                  <a:lnTo>
                    <a:pt x="357" y="384"/>
                  </a:lnTo>
                  <a:lnTo>
                    <a:pt x="355" y="382"/>
                  </a:lnTo>
                  <a:lnTo>
                    <a:pt x="357" y="382"/>
                  </a:lnTo>
                  <a:lnTo>
                    <a:pt x="359" y="382"/>
                  </a:lnTo>
                  <a:lnTo>
                    <a:pt x="361" y="384"/>
                  </a:lnTo>
                  <a:lnTo>
                    <a:pt x="361" y="382"/>
                  </a:lnTo>
                  <a:lnTo>
                    <a:pt x="357" y="380"/>
                  </a:lnTo>
                  <a:lnTo>
                    <a:pt x="355" y="380"/>
                  </a:lnTo>
                  <a:lnTo>
                    <a:pt x="357" y="380"/>
                  </a:lnTo>
                  <a:lnTo>
                    <a:pt x="361" y="380"/>
                  </a:lnTo>
                  <a:lnTo>
                    <a:pt x="363" y="380"/>
                  </a:lnTo>
                  <a:lnTo>
                    <a:pt x="364" y="380"/>
                  </a:lnTo>
                  <a:lnTo>
                    <a:pt x="363" y="380"/>
                  </a:lnTo>
                  <a:lnTo>
                    <a:pt x="364" y="380"/>
                  </a:lnTo>
                  <a:lnTo>
                    <a:pt x="366" y="380"/>
                  </a:lnTo>
                  <a:lnTo>
                    <a:pt x="363" y="380"/>
                  </a:lnTo>
                  <a:lnTo>
                    <a:pt x="361" y="380"/>
                  </a:lnTo>
                  <a:lnTo>
                    <a:pt x="361" y="378"/>
                  </a:lnTo>
                  <a:lnTo>
                    <a:pt x="364" y="378"/>
                  </a:lnTo>
                  <a:lnTo>
                    <a:pt x="361" y="378"/>
                  </a:lnTo>
                  <a:lnTo>
                    <a:pt x="361" y="376"/>
                  </a:lnTo>
                  <a:lnTo>
                    <a:pt x="363" y="376"/>
                  </a:lnTo>
                  <a:lnTo>
                    <a:pt x="364" y="376"/>
                  </a:lnTo>
                  <a:lnTo>
                    <a:pt x="368" y="376"/>
                  </a:lnTo>
                  <a:lnTo>
                    <a:pt x="366" y="376"/>
                  </a:lnTo>
                  <a:lnTo>
                    <a:pt x="364" y="376"/>
                  </a:lnTo>
                  <a:lnTo>
                    <a:pt x="364" y="375"/>
                  </a:lnTo>
                  <a:lnTo>
                    <a:pt x="363" y="375"/>
                  </a:lnTo>
                  <a:lnTo>
                    <a:pt x="363" y="373"/>
                  </a:lnTo>
                  <a:lnTo>
                    <a:pt x="361" y="373"/>
                  </a:lnTo>
                  <a:lnTo>
                    <a:pt x="361" y="371"/>
                  </a:lnTo>
                  <a:lnTo>
                    <a:pt x="364" y="371"/>
                  </a:lnTo>
                  <a:lnTo>
                    <a:pt x="366" y="371"/>
                  </a:lnTo>
                  <a:lnTo>
                    <a:pt x="366" y="369"/>
                  </a:lnTo>
                  <a:lnTo>
                    <a:pt x="368" y="369"/>
                  </a:lnTo>
                  <a:lnTo>
                    <a:pt x="366" y="371"/>
                  </a:lnTo>
                  <a:lnTo>
                    <a:pt x="366" y="373"/>
                  </a:lnTo>
                  <a:lnTo>
                    <a:pt x="368" y="371"/>
                  </a:lnTo>
                  <a:lnTo>
                    <a:pt x="366" y="371"/>
                  </a:lnTo>
                  <a:lnTo>
                    <a:pt x="368" y="371"/>
                  </a:lnTo>
                  <a:lnTo>
                    <a:pt x="368" y="369"/>
                  </a:lnTo>
                  <a:lnTo>
                    <a:pt x="368" y="367"/>
                  </a:lnTo>
                  <a:lnTo>
                    <a:pt x="370" y="367"/>
                  </a:lnTo>
                  <a:lnTo>
                    <a:pt x="370" y="369"/>
                  </a:lnTo>
                  <a:lnTo>
                    <a:pt x="370" y="371"/>
                  </a:lnTo>
                  <a:lnTo>
                    <a:pt x="370" y="369"/>
                  </a:lnTo>
                  <a:lnTo>
                    <a:pt x="372" y="369"/>
                  </a:lnTo>
                  <a:lnTo>
                    <a:pt x="372" y="367"/>
                  </a:lnTo>
                  <a:lnTo>
                    <a:pt x="374" y="367"/>
                  </a:lnTo>
                  <a:lnTo>
                    <a:pt x="376" y="367"/>
                  </a:lnTo>
                  <a:lnTo>
                    <a:pt x="376" y="369"/>
                  </a:lnTo>
                  <a:lnTo>
                    <a:pt x="378" y="369"/>
                  </a:lnTo>
                  <a:lnTo>
                    <a:pt x="378" y="367"/>
                  </a:lnTo>
                  <a:lnTo>
                    <a:pt x="376" y="367"/>
                  </a:lnTo>
                  <a:lnTo>
                    <a:pt x="374" y="365"/>
                  </a:lnTo>
                  <a:lnTo>
                    <a:pt x="372" y="365"/>
                  </a:lnTo>
                  <a:lnTo>
                    <a:pt x="374" y="365"/>
                  </a:lnTo>
                  <a:lnTo>
                    <a:pt x="374" y="363"/>
                  </a:lnTo>
                  <a:lnTo>
                    <a:pt x="376" y="361"/>
                  </a:lnTo>
                  <a:lnTo>
                    <a:pt x="376" y="363"/>
                  </a:lnTo>
                  <a:lnTo>
                    <a:pt x="374" y="363"/>
                  </a:lnTo>
                  <a:lnTo>
                    <a:pt x="374" y="365"/>
                  </a:lnTo>
                  <a:lnTo>
                    <a:pt x="376" y="363"/>
                  </a:lnTo>
                  <a:lnTo>
                    <a:pt x="378" y="363"/>
                  </a:lnTo>
                  <a:lnTo>
                    <a:pt x="380" y="363"/>
                  </a:lnTo>
                  <a:lnTo>
                    <a:pt x="378" y="361"/>
                  </a:lnTo>
                  <a:lnTo>
                    <a:pt x="376" y="361"/>
                  </a:lnTo>
                  <a:lnTo>
                    <a:pt x="378" y="361"/>
                  </a:lnTo>
                  <a:lnTo>
                    <a:pt x="380" y="361"/>
                  </a:lnTo>
                  <a:lnTo>
                    <a:pt x="380" y="359"/>
                  </a:lnTo>
                  <a:lnTo>
                    <a:pt x="382" y="361"/>
                  </a:lnTo>
                  <a:lnTo>
                    <a:pt x="384" y="359"/>
                  </a:lnTo>
                  <a:lnTo>
                    <a:pt x="384" y="361"/>
                  </a:lnTo>
                  <a:lnTo>
                    <a:pt x="382" y="361"/>
                  </a:lnTo>
                  <a:lnTo>
                    <a:pt x="382" y="363"/>
                  </a:lnTo>
                  <a:lnTo>
                    <a:pt x="384" y="363"/>
                  </a:lnTo>
                  <a:lnTo>
                    <a:pt x="384" y="365"/>
                  </a:lnTo>
                  <a:lnTo>
                    <a:pt x="384" y="363"/>
                  </a:lnTo>
                  <a:lnTo>
                    <a:pt x="384" y="361"/>
                  </a:lnTo>
                  <a:lnTo>
                    <a:pt x="386" y="359"/>
                  </a:lnTo>
                  <a:lnTo>
                    <a:pt x="386" y="361"/>
                  </a:lnTo>
                  <a:lnTo>
                    <a:pt x="387" y="361"/>
                  </a:lnTo>
                  <a:lnTo>
                    <a:pt x="389" y="361"/>
                  </a:lnTo>
                  <a:lnTo>
                    <a:pt x="389" y="363"/>
                  </a:lnTo>
                  <a:lnTo>
                    <a:pt x="389" y="365"/>
                  </a:lnTo>
                  <a:lnTo>
                    <a:pt x="391" y="365"/>
                  </a:lnTo>
                  <a:lnTo>
                    <a:pt x="391" y="363"/>
                  </a:lnTo>
                  <a:lnTo>
                    <a:pt x="391" y="361"/>
                  </a:lnTo>
                  <a:lnTo>
                    <a:pt x="389" y="361"/>
                  </a:lnTo>
                  <a:lnTo>
                    <a:pt x="391" y="359"/>
                  </a:lnTo>
                  <a:lnTo>
                    <a:pt x="395" y="361"/>
                  </a:lnTo>
                  <a:lnTo>
                    <a:pt x="395" y="359"/>
                  </a:lnTo>
                  <a:lnTo>
                    <a:pt x="393" y="361"/>
                  </a:lnTo>
                  <a:lnTo>
                    <a:pt x="393" y="359"/>
                  </a:lnTo>
                  <a:lnTo>
                    <a:pt x="391" y="359"/>
                  </a:lnTo>
                  <a:lnTo>
                    <a:pt x="389" y="359"/>
                  </a:lnTo>
                  <a:lnTo>
                    <a:pt x="389" y="361"/>
                  </a:lnTo>
                  <a:lnTo>
                    <a:pt x="387" y="359"/>
                  </a:lnTo>
                  <a:lnTo>
                    <a:pt x="389" y="359"/>
                  </a:lnTo>
                  <a:lnTo>
                    <a:pt x="387" y="359"/>
                  </a:lnTo>
                  <a:lnTo>
                    <a:pt x="386" y="359"/>
                  </a:lnTo>
                  <a:lnTo>
                    <a:pt x="386" y="357"/>
                  </a:lnTo>
                  <a:lnTo>
                    <a:pt x="387" y="355"/>
                  </a:lnTo>
                  <a:lnTo>
                    <a:pt x="386" y="355"/>
                  </a:lnTo>
                  <a:lnTo>
                    <a:pt x="386" y="357"/>
                  </a:lnTo>
                  <a:lnTo>
                    <a:pt x="384" y="357"/>
                  </a:lnTo>
                  <a:lnTo>
                    <a:pt x="382" y="357"/>
                  </a:lnTo>
                  <a:lnTo>
                    <a:pt x="380" y="357"/>
                  </a:lnTo>
                  <a:lnTo>
                    <a:pt x="382" y="357"/>
                  </a:lnTo>
                  <a:lnTo>
                    <a:pt x="382" y="359"/>
                  </a:lnTo>
                  <a:lnTo>
                    <a:pt x="378" y="359"/>
                  </a:lnTo>
                  <a:lnTo>
                    <a:pt x="380" y="359"/>
                  </a:lnTo>
                  <a:lnTo>
                    <a:pt x="380" y="357"/>
                  </a:lnTo>
                  <a:lnTo>
                    <a:pt x="378" y="357"/>
                  </a:lnTo>
                  <a:lnTo>
                    <a:pt x="378" y="359"/>
                  </a:lnTo>
                  <a:lnTo>
                    <a:pt x="374" y="359"/>
                  </a:lnTo>
                  <a:lnTo>
                    <a:pt x="374" y="357"/>
                  </a:lnTo>
                  <a:lnTo>
                    <a:pt x="376" y="357"/>
                  </a:lnTo>
                  <a:lnTo>
                    <a:pt x="376" y="355"/>
                  </a:lnTo>
                  <a:lnTo>
                    <a:pt x="378" y="353"/>
                  </a:lnTo>
                  <a:lnTo>
                    <a:pt x="378" y="351"/>
                  </a:lnTo>
                  <a:lnTo>
                    <a:pt x="380" y="351"/>
                  </a:lnTo>
                  <a:lnTo>
                    <a:pt x="382" y="351"/>
                  </a:lnTo>
                  <a:lnTo>
                    <a:pt x="380" y="353"/>
                  </a:lnTo>
                  <a:lnTo>
                    <a:pt x="382" y="353"/>
                  </a:lnTo>
                  <a:lnTo>
                    <a:pt x="382" y="351"/>
                  </a:lnTo>
                  <a:lnTo>
                    <a:pt x="384" y="351"/>
                  </a:lnTo>
                  <a:lnTo>
                    <a:pt x="386" y="350"/>
                  </a:lnTo>
                  <a:lnTo>
                    <a:pt x="384" y="351"/>
                  </a:lnTo>
                  <a:lnTo>
                    <a:pt x="382" y="350"/>
                  </a:lnTo>
                  <a:lnTo>
                    <a:pt x="380" y="350"/>
                  </a:lnTo>
                  <a:lnTo>
                    <a:pt x="380" y="348"/>
                  </a:lnTo>
                  <a:lnTo>
                    <a:pt x="384" y="346"/>
                  </a:lnTo>
                  <a:lnTo>
                    <a:pt x="386" y="346"/>
                  </a:lnTo>
                  <a:lnTo>
                    <a:pt x="386" y="348"/>
                  </a:lnTo>
                  <a:lnTo>
                    <a:pt x="386" y="346"/>
                  </a:lnTo>
                  <a:lnTo>
                    <a:pt x="384" y="346"/>
                  </a:lnTo>
                  <a:lnTo>
                    <a:pt x="384" y="348"/>
                  </a:lnTo>
                  <a:lnTo>
                    <a:pt x="386" y="348"/>
                  </a:lnTo>
                  <a:lnTo>
                    <a:pt x="384" y="350"/>
                  </a:lnTo>
                  <a:lnTo>
                    <a:pt x="382" y="350"/>
                  </a:lnTo>
                  <a:lnTo>
                    <a:pt x="384" y="350"/>
                  </a:lnTo>
                  <a:lnTo>
                    <a:pt x="386" y="348"/>
                  </a:lnTo>
                  <a:lnTo>
                    <a:pt x="387" y="348"/>
                  </a:lnTo>
                  <a:lnTo>
                    <a:pt x="387" y="350"/>
                  </a:lnTo>
                  <a:lnTo>
                    <a:pt x="386" y="350"/>
                  </a:lnTo>
                  <a:lnTo>
                    <a:pt x="387" y="350"/>
                  </a:lnTo>
                  <a:lnTo>
                    <a:pt x="386" y="350"/>
                  </a:lnTo>
                  <a:lnTo>
                    <a:pt x="386" y="351"/>
                  </a:lnTo>
                  <a:lnTo>
                    <a:pt x="387" y="350"/>
                  </a:lnTo>
                  <a:lnTo>
                    <a:pt x="389" y="348"/>
                  </a:lnTo>
                  <a:lnTo>
                    <a:pt x="391" y="350"/>
                  </a:lnTo>
                  <a:lnTo>
                    <a:pt x="391" y="351"/>
                  </a:lnTo>
                  <a:lnTo>
                    <a:pt x="393" y="353"/>
                  </a:lnTo>
                  <a:lnTo>
                    <a:pt x="393" y="355"/>
                  </a:lnTo>
                  <a:lnTo>
                    <a:pt x="395" y="355"/>
                  </a:lnTo>
                  <a:lnTo>
                    <a:pt x="395" y="357"/>
                  </a:lnTo>
                  <a:lnTo>
                    <a:pt x="393" y="357"/>
                  </a:lnTo>
                  <a:lnTo>
                    <a:pt x="395" y="357"/>
                  </a:lnTo>
                  <a:lnTo>
                    <a:pt x="395" y="355"/>
                  </a:lnTo>
                  <a:lnTo>
                    <a:pt x="393" y="355"/>
                  </a:lnTo>
                  <a:lnTo>
                    <a:pt x="393" y="353"/>
                  </a:lnTo>
                  <a:lnTo>
                    <a:pt x="393" y="351"/>
                  </a:lnTo>
                  <a:lnTo>
                    <a:pt x="391" y="351"/>
                  </a:lnTo>
                  <a:lnTo>
                    <a:pt x="393" y="351"/>
                  </a:lnTo>
                  <a:lnTo>
                    <a:pt x="393" y="350"/>
                  </a:lnTo>
                  <a:lnTo>
                    <a:pt x="393" y="348"/>
                  </a:lnTo>
                  <a:lnTo>
                    <a:pt x="397" y="346"/>
                  </a:lnTo>
                  <a:lnTo>
                    <a:pt x="399" y="346"/>
                  </a:lnTo>
                  <a:lnTo>
                    <a:pt x="397" y="346"/>
                  </a:lnTo>
                  <a:lnTo>
                    <a:pt x="395" y="346"/>
                  </a:lnTo>
                  <a:lnTo>
                    <a:pt x="393" y="348"/>
                  </a:lnTo>
                  <a:lnTo>
                    <a:pt x="391" y="348"/>
                  </a:lnTo>
                  <a:lnTo>
                    <a:pt x="387" y="348"/>
                  </a:lnTo>
                  <a:lnTo>
                    <a:pt x="387" y="346"/>
                  </a:lnTo>
                  <a:lnTo>
                    <a:pt x="387" y="344"/>
                  </a:lnTo>
                  <a:lnTo>
                    <a:pt x="389" y="344"/>
                  </a:lnTo>
                  <a:lnTo>
                    <a:pt x="391" y="344"/>
                  </a:lnTo>
                  <a:lnTo>
                    <a:pt x="391" y="346"/>
                  </a:lnTo>
                  <a:lnTo>
                    <a:pt x="391" y="344"/>
                  </a:lnTo>
                  <a:lnTo>
                    <a:pt x="391" y="342"/>
                  </a:lnTo>
                  <a:lnTo>
                    <a:pt x="389" y="342"/>
                  </a:lnTo>
                  <a:lnTo>
                    <a:pt x="389" y="344"/>
                  </a:lnTo>
                  <a:lnTo>
                    <a:pt x="387" y="344"/>
                  </a:lnTo>
                  <a:lnTo>
                    <a:pt x="387" y="342"/>
                  </a:lnTo>
                  <a:lnTo>
                    <a:pt x="389" y="340"/>
                  </a:lnTo>
                  <a:lnTo>
                    <a:pt x="387" y="340"/>
                  </a:lnTo>
                  <a:lnTo>
                    <a:pt x="389" y="340"/>
                  </a:lnTo>
                  <a:lnTo>
                    <a:pt x="389" y="338"/>
                  </a:lnTo>
                  <a:lnTo>
                    <a:pt x="389" y="340"/>
                  </a:lnTo>
                  <a:lnTo>
                    <a:pt x="391" y="340"/>
                  </a:lnTo>
                  <a:lnTo>
                    <a:pt x="393" y="340"/>
                  </a:lnTo>
                  <a:lnTo>
                    <a:pt x="391" y="340"/>
                  </a:lnTo>
                  <a:lnTo>
                    <a:pt x="395" y="340"/>
                  </a:lnTo>
                  <a:lnTo>
                    <a:pt x="393" y="340"/>
                  </a:lnTo>
                  <a:lnTo>
                    <a:pt x="391" y="340"/>
                  </a:lnTo>
                  <a:lnTo>
                    <a:pt x="391" y="338"/>
                  </a:lnTo>
                  <a:lnTo>
                    <a:pt x="393" y="338"/>
                  </a:lnTo>
                  <a:lnTo>
                    <a:pt x="395" y="338"/>
                  </a:lnTo>
                  <a:lnTo>
                    <a:pt x="397" y="340"/>
                  </a:lnTo>
                  <a:lnTo>
                    <a:pt x="397" y="338"/>
                  </a:lnTo>
                  <a:lnTo>
                    <a:pt x="395" y="338"/>
                  </a:lnTo>
                  <a:lnTo>
                    <a:pt x="393" y="338"/>
                  </a:lnTo>
                  <a:lnTo>
                    <a:pt x="393" y="336"/>
                  </a:lnTo>
                  <a:lnTo>
                    <a:pt x="395" y="336"/>
                  </a:lnTo>
                  <a:lnTo>
                    <a:pt x="393" y="336"/>
                  </a:lnTo>
                  <a:lnTo>
                    <a:pt x="391" y="336"/>
                  </a:lnTo>
                  <a:lnTo>
                    <a:pt x="391" y="334"/>
                  </a:lnTo>
                  <a:lnTo>
                    <a:pt x="391" y="332"/>
                  </a:lnTo>
                  <a:lnTo>
                    <a:pt x="391" y="334"/>
                  </a:lnTo>
                  <a:lnTo>
                    <a:pt x="389" y="332"/>
                  </a:lnTo>
                  <a:lnTo>
                    <a:pt x="389" y="334"/>
                  </a:lnTo>
                  <a:lnTo>
                    <a:pt x="389" y="336"/>
                  </a:lnTo>
                  <a:lnTo>
                    <a:pt x="387" y="338"/>
                  </a:lnTo>
                  <a:lnTo>
                    <a:pt x="387" y="340"/>
                  </a:lnTo>
                  <a:lnTo>
                    <a:pt x="384" y="340"/>
                  </a:lnTo>
                  <a:lnTo>
                    <a:pt x="384" y="342"/>
                  </a:lnTo>
                  <a:lnTo>
                    <a:pt x="382" y="342"/>
                  </a:lnTo>
                  <a:lnTo>
                    <a:pt x="380" y="342"/>
                  </a:lnTo>
                  <a:lnTo>
                    <a:pt x="382" y="340"/>
                  </a:lnTo>
                  <a:lnTo>
                    <a:pt x="380" y="340"/>
                  </a:lnTo>
                  <a:lnTo>
                    <a:pt x="380" y="338"/>
                  </a:lnTo>
                  <a:lnTo>
                    <a:pt x="382" y="338"/>
                  </a:lnTo>
                  <a:lnTo>
                    <a:pt x="386" y="338"/>
                  </a:lnTo>
                  <a:lnTo>
                    <a:pt x="384" y="338"/>
                  </a:lnTo>
                  <a:lnTo>
                    <a:pt x="384" y="336"/>
                  </a:lnTo>
                  <a:lnTo>
                    <a:pt x="382" y="336"/>
                  </a:lnTo>
                  <a:lnTo>
                    <a:pt x="382" y="338"/>
                  </a:lnTo>
                  <a:lnTo>
                    <a:pt x="382" y="336"/>
                  </a:lnTo>
                  <a:lnTo>
                    <a:pt x="380" y="336"/>
                  </a:lnTo>
                  <a:lnTo>
                    <a:pt x="380" y="334"/>
                  </a:lnTo>
                  <a:lnTo>
                    <a:pt x="382" y="334"/>
                  </a:lnTo>
                  <a:lnTo>
                    <a:pt x="384" y="334"/>
                  </a:lnTo>
                  <a:lnTo>
                    <a:pt x="386" y="334"/>
                  </a:lnTo>
                  <a:lnTo>
                    <a:pt x="386" y="332"/>
                  </a:lnTo>
                  <a:lnTo>
                    <a:pt x="382" y="334"/>
                  </a:lnTo>
                  <a:lnTo>
                    <a:pt x="382" y="332"/>
                  </a:lnTo>
                  <a:lnTo>
                    <a:pt x="384" y="332"/>
                  </a:lnTo>
                  <a:lnTo>
                    <a:pt x="386" y="332"/>
                  </a:lnTo>
                  <a:lnTo>
                    <a:pt x="387" y="332"/>
                  </a:lnTo>
                  <a:lnTo>
                    <a:pt x="387" y="334"/>
                  </a:lnTo>
                  <a:lnTo>
                    <a:pt x="389" y="332"/>
                  </a:lnTo>
                  <a:lnTo>
                    <a:pt x="389" y="330"/>
                  </a:lnTo>
                  <a:lnTo>
                    <a:pt x="389" y="332"/>
                  </a:lnTo>
                  <a:lnTo>
                    <a:pt x="391" y="330"/>
                  </a:lnTo>
                  <a:lnTo>
                    <a:pt x="393" y="330"/>
                  </a:lnTo>
                  <a:lnTo>
                    <a:pt x="391" y="332"/>
                  </a:lnTo>
                  <a:lnTo>
                    <a:pt x="393" y="334"/>
                  </a:lnTo>
                  <a:lnTo>
                    <a:pt x="393" y="332"/>
                  </a:lnTo>
                  <a:lnTo>
                    <a:pt x="393" y="330"/>
                  </a:lnTo>
                  <a:lnTo>
                    <a:pt x="395" y="328"/>
                  </a:lnTo>
                  <a:lnTo>
                    <a:pt x="397" y="328"/>
                  </a:lnTo>
                  <a:lnTo>
                    <a:pt x="397" y="330"/>
                  </a:lnTo>
                  <a:lnTo>
                    <a:pt x="397" y="332"/>
                  </a:lnTo>
                  <a:lnTo>
                    <a:pt x="397" y="330"/>
                  </a:lnTo>
                  <a:lnTo>
                    <a:pt x="399" y="330"/>
                  </a:lnTo>
                  <a:lnTo>
                    <a:pt x="399" y="328"/>
                  </a:lnTo>
                  <a:lnTo>
                    <a:pt x="399" y="327"/>
                  </a:lnTo>
                  <a:lnTo>
                    <a:pt x="401" y="327"/>
                  </a:lnTo>
                  <a:lnTo>
                    <a:pt x="399" y="327"/>
                  </a:lnTo>
                  <a:lnTo>
                    <a:pt x="397" y="325"/>
                  </a:lnTo>
                  <a:lnTo>
                    <a:pt x="399" y="325"/>
                  </a:lnTo>
                  <a:lnTo>
                    <a:pt x="397" y="325"/>
                  </a:lnTo>
                  <a:lnTo>
                    <a:pt x="397" y="327"/>
                  </a:lnTo>
                  <a:lnTo>
                    <a:pt x="393" y="325"/>
                  </a:lnTo>
                  <a:lnTo>
                    <a:pt x="391" y="325"/>
                  </a:lnTo>
                  <a:lnTo>
                    <a:pt x="389" y="327"/>
                  </a:lnTo>
                  <a:lnTo>
                    <a:pt x="391" y="327"/>
                  </a:lnTo>
                  <a:lnTo>
                    <a:pt x="389" y="327"/>
                  </a:lnTo>
                  <a:lnTo>
                    <a:pt x="387" y="325"/>
                  </a:lnTo>
                  <a:lnTo>
                    <a:pt x="389" y="325"/>
                  </a:lnTo>
                  <a:lnTo>
                    <a:pt x="391" y="323"/>
                  </a:lnTo>
                  <a:lnTo>
                    <a:pt x="391" y="321"/>
                  </a:lnTo>
                  <a:lnTo>
                    <a:pt x="391" y="323"/>
                  </a:lnTo>
                  <a:lnTo>
                    <a:pt x="393" y="323"/>
                  </a:lnTo>
                  <a:lnTo>
                    <a:pt x="393" y="321"/>
                  </a:lnTo>
                  <a:lnTo>
                    <a:pt x="395" y="321"/>
                  </a:lnTo>
                  <a:lnTo>
                    <a:pt x="395" y="323"/>
                  </a:lnTo>
                  <a:lnTo>
                    <a:pt x="393" y="323"/>
                  </a:lnTo>
                  <a:lnTo>
                    <a:pt x="393" y="325"/>
                  </a:lnTo>
                  <a:lnTo>
                    <a:pt x="395" y="325"/>
                  </a:lnTo>
                  <a:lnTo>
                    <a:pt x="395" y="323"/>
                  </a:lnTo>
                  <a:lnTo>
                    <a:pt x="397" y="323"/>
                  </a:lnTo>
                  <a:lnTo>
                    <a:pt x="399" y="321"/>
                  </a:lnTo>
                  <a:lnTo>
                    <a:pt x="397" y="321"/>
                  </a:lnTo>
                  <a:lnTo>
                    <a:pt x="397" y="319"/>
                  </a:lnTo>
                  <a:lnTo>
                    <a:pt x="399" y="319"/>
                  </a:lnTo>
                  <a:lnTo>
                    <a:pt x="399" y="317"/>
                  </a:lnTo>
                  <a:lnTo>
                    <a:pt x="401" y="317"/>
                  </a:lnTo>
                  <a:lnTo>
                    <a:pt x="401" y="319"/>
                  </a:lnTo>
                  <a:lnTo>
                    <a:pt x="401" y="321"/>
                  </a:lnTo>
                  <a:lnTo>
                    <a:pt x="401" y="319"/>
                  </a:lnTo>
                  <a:lnTo>
                    <a:pt x="401" y="321"/>
                  </a:lnTo>
                  <a:lnTo>
                    <a:pt x="401" y="323"/>
                  </a:lnTo>
                  <a:lnTo>
                    <a:pt x="401" y="325"/>
                  </a:lnTo>
                  <a:lnTo>
                    <a:pt x="401" y="327"/>
                  </a:lnTo>
                  <a:lnTo>
                    <a:pt x="403" y="327"/>
                  </a:lnTo>
                  <a:lnTo>
                    <a:pt x="403" y="328"/>
                  </a:lnTo>
                  <a:lnTo>
                    <a:pt x="403" y="330"/>
                  </a:lnTo>
                  <a:lnTo>
                    <a:pt x="403" y="332"/>
                  </a:lnTo>
                  <a:lnTo>
                    <a:pt x="405" y="332"/>
                  </a:lnTo>
                  <a:lnTo>
                    <a:pt x="407" y="336"/>
                  </a:lnTo>
                  <a:lnTo>
                    <a:pt x="409" y="336"/>
                  </a:lnTo>
                  <a:lnTo>
                    <a:pt x="409" y="334"/>
                  </a:lnTo>
                  <a:lnTo>
                    <a:pt x="407" y="334"/>
                  </a:lnTo>
                  <a:lnTo>
                    <a:pt x="405" y="332"/>
                  </a:lnTo>
                  <a:lnTo>
                    <a:pt x="405" y="330"/>
                  </a:lnTo>
                  <a:lnTo>
                    <a:pt x="405" y="328"/>
                  </a:lnTo>
                  <a:lnTo>
                    <a:pt x="403" y="327"/>
                  </a:lnTo>
                  <a:lnTo>
                    <a:pt x="405" y="327"/>
                  </a:lnTo>
                  <a:lnTo>
                    <a:pt x="407" y="330"/>
                  </a:lnTo>
                  <a:lnTo>
                    <a:pt x="407" y="332"/>
                  </a:lnTo>
                  <a:lnTo>
                    <a:pt x="407" y="330"/>
                  </a:lnTo>
                  <a:lnTo>
                    <a:pt x="407" y="328"/>
                  </a:lnTo>
                  <a:lnTo>
                    <a:pt x="405" y="327"/>
                  </a:lnTo>
                  <a:lnTo>
                    <a:pt x="407" y="327"/>
                  </a:lnTo>
                  <a:lnTo>
                    <a:pt x="407" y="328"/>
                  </a:lnTo>
                  <a:lnTo>
                    <a:pt x="409" y="328"/>
                  </a:lnTo>
                  <a:lnTo>
                    <a:pt x="407" y="328"/>
                  </a:lnTo>
                  <a:lnTo>
                    <a:pt x="407" y="327"/>
                  </a:lnTo>
                  <a:lnTo>
                    <a:pt x="409" y="327"/>
                  </a:lnTo>
                  <a:lnTo>
                    <a:pt x="405" y="327"/>
                  </a:lnTo>
                  <a:lnTo>
                    <a:pt x="407" y="325"/>
                  </a:lnTo>
                  <a:lnTo>
                    <a:pt x="407" y="323"/>
                  </a:lnTo>
                  <a:lnTo>
                    <a:pt x="409" y="325"/>
                  </a:lnTo>
                  <a:lnTo>
                    <a:pt x="411" y="325"/>
                  </a:lnTo>
                  <a:lnTo>
                    <a:pt x="409" y="323"/>
                  </a:lnTo>
                  <a:lnTo>
                    <a:pt x="407" y="323"/>
                  </a:lnTo>
                  <a:lnTo>
                    <a:pt x="405" y="323"/>
                  </a:lnTo>
                  <a:lnTo>
                    <a:pt x="403" y="321"/>
                  </a:lnTo>
                  <a:lnTo>
                    <a:pt x="405" y="321"/>
                  </a:lnTo>
                  <a:lnTo>
                    <a:pt x="407" y="321"/>
                  </a:lnTo>
                  <a:lnTo>
                    <a:pt x="407" y="319"/>
                  </a:lnTo>
                  <a:lnTo>
                    <a:pt x="409" y="321"/>
                  </a:lnTo>
                  <a:lnTo>
                    <a:pt x="409" y="319"/>
                  </a:lnTo>
                  <a:lnTo>
                    <a:pt x="407" y="319"/>
                  </a:lnTo>
                  <a:lnTo>
                    <a:pt x="407" y="317"/>
                  </a:lnTo>
                  <a:lnTo>
                    <a:pt x="407" y="319"/>
                  </a:lnTo>
                  <a:lnTo>
                    <a:pt x="403" y="319"/>
                  </a:lnTo>
                  <a:lnTo>
                    <a:pt x="403" y="317"/>
                  </a:lnTo>
                  <a:lnTo>
                    <a:pt x="405" y="317"/>
                  </a:lnTo>
                  <a:lnTo>
                    <a:pt x="403" y="317"/>
                  </a:lnTo>
                  <a:lnTo>
                    <a:pt x="401" y="315"/>
                  </a:lnTo>
                  <a:lnTo>
                    <a:pt x="403" y="313"/>
                  </a:lnTo>
                  <a:lnTo>
                    <a:pt x="405" y="315"/>
                  </a:lnTo>
                  <a:lnTo>
                    <a:pt x="405" y="313"/>
                  </a:lnTo>
                  <a:lnTo>
                    <a:pt x="405" y="315"/>
                  </a:lnTo>
                  <a:lnTo>
                    <a:pt x="407" y="315"/>
                  </a:lnTo>
                  <a:lnTo>
                    <a:pt x="409" y="317"/>
                  </a:lnTo>
                  <a:lnTo>
                    <a:pt x="409" y="319"/>
                  </a:lnTo>
                  <a:lnTo>
                    <a:pt x="412" y="321"/>
                  </a:lnTo>
                  <a:lnTo>
                    <a:pt x="412" y="319"/>
                  </a:lnTo>
                  <a:lnTo>
                    <a:pt x="411" y="319"/>
                  </a:lnTo>
                  <a:lnTo>
                    <a:pt x="411" y="317"/>
                  </a:lnTo>
                  <a:lnTo>
                    <a:pt x="409" y="317"/>
                  </a:lnTo>
                  <a:lnTo>
                    <a:pt x="409" y="315"/>
                  </a:lnTo>
                  <a:lnTo>
                    <a:pt x="407" y="315"/>
                  </a:lnTo>
                  <a:lnTo>
                    <a:pt x="405" y="313"/>
                  </a:lnTo>
                  <a:lnTo>
                    <a:pt x="403" y="313"/>
                  </a:lnTo>
                  <a:lnTo>
                    <a:pt x="405" y="313"/>
                  </a:lnTo>
                  <a:lnTo>
                    <a:pt x="403" y="313"/>
                  </a:lnTo>
                  <a:lnTo>
                    <a:pt x="403" y="311"/>
                  </a:lnTo>
                  <a:lnTo>
                    <a:pt x="405" y="311"/>
                  </a:lnTo>
                  <a:lnTo>
                    <a:pt x="407" y="311"/>
                  </a:lnTo>
                  <a:lnTo>
                    <a:pt x="411" y="309"/>
                  </a:lnTo>
                  <a:lnTo>
                    <a:pt x="412" y="311"/>
                  </a:lnTo>
                  <a:lnTo>
                    <a:pt x="414" y="311"/>
                  </a:lnTo>
                  <a:lnTo>
                    <a:pt x="412" y="313"/>
                  </a:lnTo>
                  <a:lnTo>
                    <a:pt x="416" y="313"/>
                  </a:lnTo>
                  <a:lnTo>
                    <a:pt x="416" y="311"/>
                  </a:lnTo>
                  <a:lnTo>
                    <a:pt x="418" y="311"/>
                  </a:lnTo>
                  <a:lnTo>
                    <a:pt x="418" y="313"/>
                  </a:lnTo>
                  <a:lnTo>
                    <a:pt x="418" y="315"/>
                  </a:lnTo>
                  <a:lnTo>
                    <a:pt x="420" y="315"/>
                  </a:lnTo>
                  <a:lnTo>
                    <a:pt x="420" y="317"/>
                  </a:lnTo>
                  <a:lnTo>
                    <a:pt x="420" y="319"/>
                  </a:lnTo>
                  <a:lnTo>
                    <a:pt x="420" y="321"/>
                  </a:lnTo>
                  <a:lnTo>
                    <a:pt x="422" y="321"/>
                  </a:lnTo>
                  <a:lnTo>
                    <a:pt x="422" y="319"/>
                  </a:lnTo>
                  <a:lnTo>
                    <a:pt x="422" y="317"/>
                  </a:lnTo>
                  <a:lnTo>
                    <a:pt x="422" y="315"/>
                  </a:lnTo>
                  <a:lnTo>
                    <a:pt x="420" y="313"/>
                  </a:lnTo>
                  <a:lnTo>
                    <a:pt x="420" y="311"/>
                  </a:lnTo>
                  <a:lnTo>
                    <a:pt x="418" y="311"/>
                  </a:lnTo>
                  <a:lnTo>
                    <a:pt x="420" y="311"/>
                  </a:lnTo>
                  <a:lnTo>
                    <a:pt x="420" y="309"/>
                  </a:lnTo>
                  <a:lnTo>
                    <a:pt x="424" y="311"/>
                  </a:lnTo>
                  <a:lnTo>
                    <a:pt x="426" y="311"/>
                  </a:lnTo>
                  <a:lnTo>
                    <a:pt x="424" y="311"/>
                  </a:lnTo>
                  <a:lnTo>
                    <a:pt x="422" y="309"/>
                  </a:lnTo>
                  <a:lnTo>
                    <a:pt x="424" y="309"/>
                  </a:lnTo>
                  <a:lnTo>
                    <a:pt x="428" y="309"/>
                  </a:lnTo>
                  <a:lnTo>
                    <a:pt x="430" y="311"/>
                  </a:lnTo>
                  <a:lnTo>
                    <a:pt x="428" y="309"/>
                  </a:lnTo>
                  <a:lnTo>
                    <a:pt x="426" y="307"/>
                  </a:lnTo>
                  <a:lnTo>
                    <a:pt x="424" y="307"/>
                  </a:lnTo>
                  <a:lnTo>
                    <a:pt x="424" y="305"/>
                  </a:lnTo>
                  <a:lnTo>
                    <a:pt x="424" y="303"/>
                  </a:lnTo>
                  <a:lnTo>
                    <a:pt x="424" y="305"/>
                  </a:lnTo>
                  <a:lnTo>
                    <a:pt x="422" y="305"/>
                  </a:lnTo>
                  <a:lnTo>
                    <a:pt x="420" y="305"/>
                  </a:lnTo>
                  <a:lnTo>
                    <a:pt x="420" y="307"/>
                  </a:lnTo>
                  <a:lnTo>
                    <a:pt x="416" y="309"/>
                  </a:lnTo>
                  <a:lnTo>
                    <a:pt x="416" y="307"/>
                  </a:lnTo>
                  <a:lnTo>
                    <a:pt x="418" y="307"/>
                  </a:lnTo>
                  <a:lnTo>
                    <a:pt x="416" y="307"/>
                  </a:lnTo>
                  <a:lnTo>
                    <a:pt x="416" y="305"/>
                  </a:lnTo>
                  <a:lnTo>
                    <a:pt x="414" y="307"/>
                  </a:lnTo>
                  <a:lnTo>
                    <a:pt x="412" y="307"/>
                  </a:lnTo>
                  <a:lnTo>
                    <a:pt x="411" y="307"/>
                  </a:lnTo>
                  <a:lnTo>
                    <a:pt x="409" y="307"/>
                  </a:lnTo>
                  <a:lnTo>
                    <a:pt x="407" y="305"/>
                  </a:lnTo>
                  <a:lnTo>
                    <a:pt x="407" y="303"/>
                  </a:lnTo>
                  <a:lnTo>
                    <a:pt x="409" y="303"/>
                  </a:lnTo>
                  <a:lnTo>
                    <a:pt x="411" y="303"/>
                  </a:lnTo>
                  <a:lnTo>
                    <a:pt x="409" y="303"/>
                  </a:lnTo>
                  <a:lnTo>
                    <a:pt x="409" y="302"/>
                  </a:lnTo>
                  <a:lnTo>
                    <a:pt x="409" y="300"/>
                  </a:lnTo>
                  <a:lnTo>
                    <a:pt x="411" y="300"/>
                  </a:lnTo>
                  <a:lnTo>
                    <a:pt x="412" y="298"/>
                  </a:lnTo>
                  <a:lnTo>
                    <a:pt x="414" y="298"/>
                  </a:lnTo>
                  <a:lnTo>
                    <a:pt x="414" y="296"/>
                  </a:lnTo>
                  <a:lnTo>
                    <a:pt x="416" y="296"/>
                  </a:lnTo>
                  <a:lnTo>
                    <a:pt x="416" y="298"/>
                  </a:lnTo>
                  <a:lnTo>
                    <a:pt x="416" y="300"/>
                  </a:lnTo>
                  <a:lnTo>
                    <a:pt x="418" y="300"/>
                  </a:lnTo>
                  <a:lnTo>
                    <a:pt x="418" y="298"/>
                  </a:lnTo>
                  <a:lnTo>
                    <a:pt x="418" y="296"/>
                  </a:lnTo>
                  <a:lnTo>
                    <a:pt x="420" y="296"/>
                  </a:lnTo>
                  <a:lnTo>
                    <a:pt x="422" y="296"/>
                  </a:lnTo>
                  <a:lnTo>
                    <a:pt x="422" y="298"/>
                  </a:lnTo>
                  <a:lnTo>
                    <a:pt x="424" y="298"/>
                  </a:lnTo>
                  <a:lnTo>
                    <a:pt x="426" y="298"/>
                  </a:lnTo>
                  <a:lnTo>
                    <a:pt x="426" y="300"/>
                  </a:lnTo>
                  <a:lnTo>
                    <a:pt x="426" y="298"/>
                  </a:lnTo>
                  <a:lnTo>
                    <a:pt x="424" y="298"/>
                  </a:lnTo>
                  <a:lnTo>
                    <a:pt x="422" y="296"/>
                  </a:lnTo>
                  <a:lnTo>
                    <a:pt x="422" y="294"/>
                  </a:lnTo>
                  <a:lnTo>
                    <a:pt x="422" y="296"/>
                  </a:lnTo>
                  <a:lnTo>
                    <a:pt x="420" y="296"/>
                  </a:lnTo>
                  <a:lnTo>
                    <a:pt x="420" y="294"/>
                  </a:lnTo>
                  <a:lnTo>
                    <a:pt x="422" y="292"/>
                  </a:lnTo>
                  <a:lnTo>
                    <a:pt x="424" y="292"/>
                  </a:lnTo>
                  <a:lnTo>
                    <a:pt x="424" y="294"/>
                  </a:lnTo>
                  <a:lnTo>
                    <a:pt x="428" y="294"/>
                  </a:lnTo>
                  <a:lnTo>
                    <a:pt x="428" y="292"/>
                  </a:lnTo>
                  <a:lnTo>
                    <a:pt x="426" y="292"/>
                  </a:lnTo>
                  <a:lnTo>
                    <a:pt x="424" y="292"/>
                  </a:lnTo>
                  <a:lnTo>
                    <a:pt x="424" y="290"/>
                  </a:lnTo>
                  <a:lnTo>
                    <a:pt x="426" y="290"/>
                  </a:lnTo>
                  <a:lnTo>
                    <a:pt x="426" y="288"/>
                  </a:lnTo>
                  <a:lnTo>
                    <a:pt x="428" y="288"/>
                  </a:lnTo>
                  <a:lnTo>
                    <a:pt x="428" y="290"/>
                  </a:lnTo>
                  <a:lnTo>
                    <a:pt x="430" y="290"/>
                  </a:lnTo>
                  <a:lnTo>
                    <a:pt x="430" y="288"/>
                  </a:lnTo>
                  <a:lnTo>
                    <a:pt x="428" y="288"/>
                  </a:lnTo>
                  <a:lnTo>
                    <a:pt x="428" y="286"/>
                  </a:lnTo>
                  <a:lnTo>
                    <a:pt x="424" y="288"/>
                  </a:lnTo>
                  <a:lnTo>
                    <a:pt x="422" y="288"/>
                  </a:lnTo>
                  <a:lnTo>
                    <a:pt x="424" y="286"/>
                  </a:lnTo>
                  <a:lnTo>
                    <a:pt x="424" y="284"/>
                  </a:lnTo>
                  <a:lnTo>
                    <a:pt x="424" y="282"/>
                  </a:lnTo>
                  <a:lnTo>
                    <a:pt x="426" y="280"/>
                  </a:lnTo>
                  <a:lnTo>
                    <a:pt x="426" y="279"/>
                  </a:lnTo>
                  <a:lnTo>
                    <a:pt x="430" y="279"/>
                  </a:lnTo>
                  <a:lnTo>
                    <a:pt x="432" y="277"/>
                  </a:lnTo>
                  <a:lnTo>
                    <a:pt x="434" y="277"/>
                  </a:lnTo>
                  <a:lnTo>
                    <a:pt x="434" y="275"/>
                  </a:lnTo>
                  <a:lnTo>
                    <a:pt x="434" y="273"/>
                  </a:lnTo>
                  <a:lnTo>
                    <a:pt x="432" y="273"/>
                  </a:lnTo>
                  <a:lnTo>
                    <a:pt x="432" y="271"/>
                  </a:lnTo>
                  <a:lnTo>
                    <a:pt x="432" y="269"/>
                  </a:lnTo>
                  <a:lnTo>
                    <a:pt x="434" y="269"/>
                  </a:lnTo>
                  <a:lnTo>
                    <a:pt x="434" y="267"/>
                  </a:lnTo>
                  <a:lnTo>
                    <a:pt x="434" y="265"/>
                  </a:lnTo>
                  <a:lnTo>
                    <a:pt x="435" y="265"/>
                  </a:lnTo>
                  <a:lnTo>
                    <a:pt x="434" y="265"/>
                  </a:lnTo>
                  <a:lnTo>
                    <a:pt x="434" y="263"/>
                  </a:lnTo>
                  <a:lnTo>
                    <a:pt x="435" y="263"/>
                  </a:lnTo>
                  <a:lnTo>
                    <a:pt x="435" y="261"/>
                  </a:lnTo>
                  <a:lnTo>
                    <a:pt x="437" y="261"/>
                  </a:lnTo>
                  <a:lnTo>
                    <a:pt x="437" y="263"/>
                  </a:lnTo>
                  <a:lnTo>
                    <a:pt x="437" y="265"/>
                  </a:lnTo>
                  <a:lnTo>
                    <a:pt x="437" y="267"/>
                  </a:lnTo>
                  <a:lnTo>
                    <a:pt x="439" y="265"/>
                  </a:lnTo>
                  <a:lnTo>
                    <a:pt x="439" y="267"/>
                  </a:lnTo>
                  <a:lnTo>
                    <a:pt x="439" y="269"/>
                  </a:lnTo>
                  <a:lnTo>
                    <a:pt x="439" y="271"/>
                  </a:lnTo>
                  <a:lnTo>
                    <a:pt x="439" y="273"/>
                  </a:lnTo>
                  <a:lnTo>
                    <a:pt x="439" y="271"/>
                  </a:lnTo>
                  <a:lnTo>
                    <a:pt x="439" y="269"/>
                  </a:lnTo>
                  <a:lnTo>
                    <a:pt x="441" y="267"/>
                  </a:lnTo>
                  <a:lnTo>
                    <a:pt x="441" y="269"/>
                  </a:lnTo>
                  <a:lnTo>
                    <a:pt x="441" y="271"/>
                  </a:lnTo>
                  <a:lnTo>
                    <a:pt x="443" y="271"/>
                  </a:lnTo>
                  <a:lnTo>
                    <a:pt x="443" y="273"/>
                  </a:lnTo>
                  <a:lnTo>
                    <a:pt x="443" y="271"/>
                  </a:lnTo>
                  <a:lnTo>
                    <a:pt x="443" y="269"/>
                  </a:lnTo>
                  <a:lnTo>
                    <a:pt x="445" y="269"/>
                  </a:lnTo>
                  <a:lnTo>
                    <a:pt x="447" y="271"/>
                  </a:lnTo>
                  <a:lnTo>
                    <a:pt x="447" y="269"/>
                  </a:lnTo>
                  <a:lnTo>
                    <a:pt x="443" y="267"/>
                  </a:lnTo>
                  <a:lnTo>
                    <a:pt x="441" y="267"/>
                  </a:lnTo>
                  <a:lnTo>
                    <a:pt x="441" y="265"/>
                  </a:lnTo>
                  <a:lnTo>
                    <a:pt x="441" y="263"/>
                  </a:lnTo>
                  <a:lnTo>
                    <a:pt x="439" y="263"/>
                  </a:lnTo>
                  <a:lnTo>
                    <a:pt x="439" y="261"/>
                  </a:lnTo>
                  <a:lnTo>
                    <a:pt x="439" y="259"/>
                  </a:lnTo>
                  <a:lnTo>
                    <a:pt x="441" y="259"/>
                  </a:lnTo>
                  <a:lnTo>
                    <a:pt x="445" y="259"/>
                  </a:lnTo>
                  <a:lnTo>
                    <a:pt x="445" y="261"/>
                  </a:lnTo>
                  <a:lnTo>
                    <a:pt x="447" y="261"/>
                  </a:lnTo>
                  <a:lnTo>
                    <a:pt x="447" y="263"/>
                  </a:lnTo>
                  <a:lnTo>
                    <a:pt x="447" y="265"/>
                  </a:lnTo>
                  <a:lnTo>
                    <a:pt x="449" y="267"/>
                  </a:lnTo>
                  <a:lnTo>
                    <a:pt x="451" y="267"/>
                  </a:lnTo>
                  <a:lnTo>
                    <a:pt x="453" y="269"/>
                  </a:lnTo>
                  <a:lnTo>
                    <a:pt x="453" y="271"/>
                  </a:lnTo>
                  <a:lnTo>
                    <a:pt x="451" y="271"/>
                  </a:lnTo>
                  <a:lnTo>
                    <a:pt x="451" y="273"/>
                  </a:lnTo>
                  <a:lnTo>
                    <a:pt x="451" y="271"/>
                  </a:lnTo>
                  <a:lnTo>
                    <a:pt x="453" y="271"/>
                  </a:lnTo>
                  <a:lnTo>
                    <a:pt x="453" y="273"/>
                  </a:lnTo>
                  <a:lnTo>
                    <a:pt x="451" y="273"/>
                  </a:lnTo>
                  <a:lnTo>
                    <a:pt x="453" y="273"/>
                  </a:lnTo>
                  <a:lnTo>
                    <a:pt x="455" y="273"/>
                  </a:lnTo>
                  <a:lnTo>
                    <a:pt x="455" y="275"/>
                  </a:lnTo>
                  <a:lnTo>
                    <a:pt x="457" y="273"/>
                  </a:lnTo>
                  <a:lnTo>
                    <a:pt x="455" y="273"/>
                  </a:lnTo>
                  <a:lnTo>
                    <a:pt x="455" y="271"/>
                  </a:lnTo>
                  <a:lnTo>
                    <a:pt x="455" y="269"/>
                  </a:lnTo>
                  <a:lnTo>
                    <a:pt x="453" y="267"/>
                  </a:lnTo>
                  <a:lnTo>
                    <a:pt x="451" y="267"/>
                  </a:lnTo>
                  <a:lnTo>
                    <a:pt x="449" y="267"/>
                  </a:lnTo>
                  <a:lnTo>
                    <a:pt x="449" y="265"/>
                  </a:lnTo>
                  <a:lnTo>
                    <a:pt x="449" y="263"/>
                  </a:lnTo>
                  <a:lnTo>
                    <a:pt x="447" y="263"/>
                  </a:lnTo>
                  <a:lnTo>
                    <a:pt x="447" y="261"/>
                  </a:lnTo>
                  <a:lnTo>
                    <a:pt x="449" y="259"/>
                  </a:lnTo>
                  <a:lnTo>
                    <a:pt x="451" y="259"/>
                  </a:lnTo>
                  <a:lnTo>
                    <a:pt x="451" y="257"/>
                  </a:lnTo>
                  <a:lnTo>
                    <a:pt x="449" y="259"/>
                  </a:lnTo>
                  <a:lnTo>
                    <a:pt x="447" y="259"/>
                  </a:lnTo>
                  <a:lnTo>
                    <a:pt x="447" y="255"/>
                  </a:lnTo>
                  <a:lnTo>
                    <a:pt x="449" y="252"/>
                  </a:lnTo>
                  <a:lnTo>
                    <a:pt x="449" y="250"/>
                  </a:lnTo>
                  <a:lnTo>
                    <a:pt x="451" y="250"/>
                  </a:lnTo>
                  <a:lnTo>
                    <a:pt x="451" y="248"/>
                  </a:lnTo>
                  <a:lnTo>
                    <a:pt x="453" y="248"/>
                  </a:lnTo>
                  <a:lnTo>
                    <a:pt x="455" y="248"/>
                  </a:lnTo>
                  <a:lnTo>
                    <a:pt x="457" y="248"/>
                  </a:lnTo>
                  <a:lnTo>
                    <a:pt x="459" y="248"/>
                  </a:lnTo>
                  <a:lnTo>
                    <a:pt x="460" y="248"/>
                  </a:lnTo>
                  <a:lnTo>
                    <a:pt x="459" y="250"/>
                  </a:lnTo>
                  <a:lnTo>
                    <a:pt x="459" y="252"/>
                  </a:lnTo>
                  <a:lnTo>
                    <a:pt x="459" y="254"/>
                  </a:lnTo>
                  <a:lnTo>
                    <a:pt x="459" y="255"/>
                  </a:lnTo>
                  <a:lnTo>
                    <a:pt x="459" y="257"/>
                  </a:lnTo>
                  <a:lnTo>
                    <a:pt x="459" y="259"/>
                  </a:lnTo>
                  <a:lnTo>
                    <a:pt x="459" y="261"/>
                  </a:lnTo>
                  <a:lnTo>
                    <a:pt x="459" y="263"/>
                  </a:lnTo>
                  <a:lnTo>
                    <a:pt x="457" y="263"/>
                  </a:lnTo>
                  <a:lnTo>
                    <a:pt x="457" y="265"/>
                  </a:lnTo>
                  <a:lnTo>
                    <a:pt x="459" y="263"/>
                  </a:lnTo>
                  <a:lnTo>
                    <a:pt x="459" y="261"/>
                  </a:lnTo>
                  <a:lnTo>
                    <a:pt x="459" y="259"/>
                  </a:lnTo>
                  <a:lnTo>
                    <a:pt x="460" y="257"/>
                  </a:lnTo>
                  <a:lnTo>
                    <a:pt x="460" y="255"/>
                  </a:lnTo>
                  <a:lnTo>
                    <a:pt x="459" y="255"/>
                  </a:lnTo>
                  <a:lnTo>
                    <a:pt x="460" y="255"/>
                  </a:lnTo>
                  <a:lnTo>
                    <a:pt x="462" y="255"/>
                  </a:lnTo>
                  <a:lnTo>
                    <a:pt x="464" y="257"/>
                  </a:lnTo>
                  <a:lnTo>
                    <a:pt x="466" y="257"/>
                  </a:lnTo>
                  <a:lnTo>
                    <a:pt x="464" y="257"/>
                  </a:lnTo>
                  <a:lnTo>
                    <a:pt x="462" y="255"/>
                  </a:lnTo>
                  <a:lnTo>
                    <a:pt x="460" y="255"/>
                  </a:lnTo>
                  <a:lnTo>
                    <a:pt x="460" y="254"/>
                  </a:lnTo>
                  <a:lnTo>
                    <a:pt x="460" y="252"/>
                  </a:lnTo>
                  <a:lnTo>
                    <a:pt x="460" y="250"/>
                  </a:lnTo>
                  <a:lnTo>
                    <a:pt x="462" y="250"/>
                  </a:lnTo>
                  <a:lnTo>
                    <a:pt x="462" y="248"/>
                  </a:lnTo>
                  <a:lnTo>
                    <a:pt x="462" y="246"/>
                  </a:lnTo>
                  <a:lnTo>
                    <a:pt x="464" y="246"/>
                  </a:lnTo>
                  <a:lnTo>
                    <a:pt x="462" y="248"/>
                  </a:lnTo>
                  <a:lnTo>
                    <a:pt x="462" y="250"/>
                  </a:lnTo>
                  <a:lnTo>
                    <a:pt x="464" y="250"/>
                  </a:lnTo>
                  <a:lnTo>
                    <a:pt x="464" y="248"/>
                  </a:lnTo>
                  <a:lnTo>
                    <a:pt x="464" y="246"/>
                  </a:lnTo>
                  <a:lnTo>
                    <a:pt x="466" y="244"/>
                  </a:lnTo>
                  <a:lnTo>
                    <a:pt x="466" y="242"/>
                  </a:lnTo>
                  <a:lnTo>
                    <a:pt x="466" y="240"/>
                  </a:lnTo>
                  <a:lnTo>
                    <a:pt x="466" y="242"/>
                  </a:lnTo>
                  <a:lnTo>
                    <a:pt x="466" y="244"/>
                  </a:lnTo>
                  <a:lnTo>
                    <a:pt x="466" y="242"/>
                  </a:lnTo>
                  <a:lnTo>
                    <a:pt x="468" y="240"/>
                  </a:lnTo>
                  <a:lnTo>
                    <a:pt x="470" y="244"/>
                  </a:lnTo>
                  <a:lnTo>
                    <a:pt x="470" y="246"/>
                  </a:lnTo>
                  <a:lnTo>
                    <a:pt x="470" y="248"/>
                  </a:lnTo>
                  <a:lnTo>
                    <a:pt x="470" y="250"/>
                  </a:lnTo>
                  <a:lnTo>
                    <a:pt x="468" y="250"/>
                  </a:lnTo>
                  <a:lnTo>
                    <a:pt x="468" y="252"/>
                  </a:lnTo>
                  <a:lnTo>
                    <a:pt x="468" y="254"/>
                  </a:lnTo>
                  <a:lnTo>
                    <a:pt x="470" y="255"/>
                  </a:lnTo>
                  <a:lnTo>
                    <a:pt x="470" y="257"/>
                  </a:lnTo>
                  <a:lnTo>
                    <a:pt x="468" y="257"/>
                  </a:lnTo>
                  <a:lnTo>
                    <a:pt x="468" y="259"/>
                  </a:lnTo>
                  <a:lnTo>
                    <a:pt x="468" y="261"/>
                  </a:lnTo>
                  <a:lnTo>
                    <a:pt x="468" y="263"/>
                  </a:lnTo>
                  <a:lnTo>
                    <a:pt x="466" y="263"/>
                  </a:lnTo>
                  <a:lnTo>
                    <a:pt x="466" y="265"/>
                  </a:lnTo>
                  <a:lnTo>
                    <a:pt x="466" y="267"/>
                  </a:lnTo>
                  <a:lnTo>
                    <a:pt x="464" y="267"/>
                  </a:lnTo>
                  <a:lnTo>
                    <a:pt x="464" y="269"/>
                  </a:lnTo>
                  <a:lnTo>
                    <a:pt x="462" y="269"/>
                  </a:lnTo>
                  <a:lnTo>
                    <a:pt x="464" y="269"/>
                  </a:lnTo>
                  <a:lnTo>
                    <a:pt x="462" y="271"/>
                  </a:lnTo>
                  <a:lnTo>
                    <a:pt x="462" y="273"/>
                  </a:lnTo>
                  <a:lnTo>
                    <a:pt x="462" y="271"/>
                  </a:lnTo>
                  <a:lnTo>
                    <a:pt x="464" y="271"/>
                  </a:lnTo>
                  <a:lnTo>
                    <a:pt x="464" y="269"/>
                  </a:lnTo>
                  <a:lnTo>
                    <a:pt x="466" y="267"/>
                  </a:lnTo>
                  <a:lnTo>
                    <a:pt x="468" y="267"/>
                  </a:lnTo>
                  <a:lnTo>
                    <a:pt x="470" y="263"/>
                  </a:lnTo>
                  <a:lnTo>
                    <a:pt x="470" y="261"/>
                  </a:lnTo>
                  <a:lnTo>
                    <a:pt x="470" y="259"/>
                  </a:lnTo>
                  <a:lnTo>
                    <a:pt x="470" y="257"/>
                  </a:lnTo>
                  <a:lnTo>
                    <a:pt x="472" y="257"/>
                  </a:lnTo>
                  <a:lnTo>
                    <a:pt x="472" y="259"/>
                  </a:lnTo>
                  <a:lnTo>
                    <a:pt x="474" y="259"/>
                  </a:lnTo>
                  <a:lnTo>
                    <a:pt x="476" y="261"/>
                  </a:lnTo>
                  <a:lnTo>
                    <a:pt x="478" y="261"/>
                  </a:lnTo>
                  <a:lnTo>
                    <a:pt x="476" y="261"/>
                  </a:lnTo>
                  <a:lnTo>
                    <a:pt x="476" y="259"/>
                  </a:lnTo>
                  <a:lnTo>
                    <a:pt x="474" y="259"/>
                  </a:lnTo>
                  <a:lnTo>
                    <a:pt x="474" y="257"/>
                  </a:lnTo>
                  <a:lnTo>
                    <a:pt x="472" y="255"/>
                  </a:lnTo>
                  <a:lnTo>
                    <a:pt x="472" y="254"/>
                  </a:lnTo>
                  <a:lnTo>
                    <a:pt x="472" y="252"/>
                  </a:lnTo>
                  <a:lnTo>
                    <a:pt x="472" y="250"/>
                  </a:lnTo>
                  <a:lnTo>
                    <a:pt x="474" y="248"/>
                  </a:lnTo>
                  <a:lnTo>
                    <a:pt x="476" y="248"/>
                  </a:lnTo>
                  <a:lnTo>
                    <a:pt x="476" y="246"/>
                  </a:lnTo>
                  <a:lnTo>
                    <a:pt x="476" y="244"/>
                  </a:lnTo>
                  <a:lnTo>
                    <a:pt x="480" y="240"/>
                  </a:lnTo>
                  <a:lnTo>
                    <a:pt x="482" y="240"/>
                  </a:lnTo>
                  <a:lnTo>
                    <a:pt x="480" y="242"/>
                  </a:lnTo>
                  <a:lnTo>
                    <a:pt x="478" y="244"/>
                  </a:lnTo>
                  <a:lnTo>
                    <a:pt x="478" y="246"/>
                  </a:lnTo>
                  <a:lnTo>
                    <a:pt x="480" y="246"/>
                  </a:lnTo>
                  <a:lnTo>
                    <a:pt x="478" y="246"/>
                  </a:lnTo>
                  <a:lnTo>
                    <a:pt x="480" y="248"/>
                  </a:lnTo>
                  <a:lnTo>
                    <a:pt x="480" y="246"/>
                  </a:lnTo>
                  <a:lnTo>
                    <a:pt x="480" y="244"/>
                  </a:lnTo>
                  <a:lnTo>
                    <a:pt x="482" y="244"/>
                  </a:lnTo>
                  <a:lnTo>
                    <a:pt x="482" y="246"/>
                  </a:lnTo>
                  <a:lnTo>
                    <a:pt x="482" y="248"/>
                  </a:lnTo>
                  <a:lnTo>
                    <a:pt x="482" y="246"/>
                  </a:lnTo>
                  <a:lnTo>
                    <a:pt x="483" y="246"/>
                  </a:lnTo>
                  <a:lnTo>
                    <a:pt x="483" y="244"/>
                  </a:lnTo>
                  <a:lnTo>
                    <a:pt x="483" y="242"/>
                  </a:lnTo>
                  <a:lnTo>
                    <a:pt x="485" y="242"/>
                  </a:lnTo>
                  <a:lnTo>
                    <a:pt x="483" y="242"/>
                  </a:lnTo>
                  <a:lnTo>
                    <a:pt x="483" y="240"/>
                  </a:lnTo>
                  <a:lnTo>
                    <a:pt x="483" y="238"/>
                  </a:lnTo>
                  <a:lnTo>
                    <a:pt x="483" y="236"/>
                  </a:lnTo>
                  <a:lnTo>
                    <a:pt x="485" y="236"/>
                  </a:lnTo>
                  <a:lnTo>
                    <a:pt x="489" y="238"/>
                  </a:lnTo>
                  <a:lnTo>
                    <a:pt x="487" y="240"/>
                  </a:lnTo>
                  <a:lnTo>
                    <a:pt x="489" y="240"/>
                  </a:lnTo>
                  <a:lnTo>
                    <a:pt x="489" y="242"/>
                  </a:lnTo>
                  <a:lnTo>
                    <a:pt x="491" y="244"/>
                  </a:lnTo>
                  <a:lnTo>
                    <a:pt x="493" y="246"/>
                  </a:lnTo>
                  <a:lnTo>
                    <a:pt x="495" y="248"/>
                  </a:lnTo>
                  <a:lnTo>
                    <a:pt x="497" y="250"/>
                  </a:lnTo>
                  <a:lnTo>
                    <a:pt x="495" y="250"/>
                  </a:lnTo>
                  <a:lnTo>
                    <a:pt x="497" y="250"/>
                  </a:lnTo>
                  <a:lnTo>
                    <a:pt x="497" y="248"/>
                  </a:lnTo>
                  <a:lnTo>
                    <a:pt x="495" y="248"/>
                  </a:lnTo>
                  <a:lnTo>
                    <a:pt x="493" y="246"/>
                  </a:lnTo>
                  <a:lnTo>
                    <a:pt x="495" y="246"/>
                  </a:lnTo>
                  <a:lnTo>
                    <a:pt x="495" y="244"/>
                  </a:lnTo>
                  <a:lnTo>
                    <a:pt x="495" y="242"/>
                  </a:lnTo>
                  <a:lnTo>
                    <a:pt x="493" y="240"/>
                  </a:lnTo>
                  <a:lnTo>
                    <a:pt x="495" y="240"/>
                  </a:lnTo>
                  <a:lnTo>
                    <a:pt x="495" y="238"/>
                  </a:lnTo>
                  <a:lnTo>
                    <a:pt x="495" y="240"/>
                  </a:lnTo>
                  <a:lnTo>
                    <a:pt x="497" y="240"/>
                  </a:lnTo>
                  <a:lnTo>
                    <a:pt x="497" y="238"/>
                  </a:lnTo>
                  <a:lnTo>
                    <a:pt x="497" y="236"/>
                  </a:lnTo>
                  <a:lnTo>
                    <a:pt x="495" y="238"/>
                  </a:lnTo>
                  <a:lnTo>
                    <a:pt x="493" y="238"/>
                  </a:lnTo>
                  <a:lnTo>
                    <a:pt x="493" y="236"/>
                  </a:lnTo>
                  <a:lnTo>
                    <a:pt x="495" y="236"/>
                  </a:lnTo>
                  <a:lnTo>
                    <a:pt x="495" y="234"/>
                  </a:lnTo>
                  <a:lnTo>
                    <a:pt x="497" y="234"/>
                  </a:lnTo>
                  <a:lnTo>
                    <a:pt x="497" y="232"/>
                  </a:lnTo>
                  <a:lnTo>
                    <a:pt x="495" y="232"/>
                  </a:lnTo>
                  <a:lnTo>
                    <a:pt x="495" y="234"/>
                  </a:lnTo>
                  <a:lnTo>
                    <a:pt x="493" y="234"/>
                  </a:lnTo>
                  <a:lnTo>
                    <a:pt x="491" y="236"/>
                  </a:lnTo>
                  <a:lnTo>
                    <a:pt x="491" y="234"/>
                  </a:lnTo>
                  <a:lnTo>
                    <a:pt x="489" y="234"/>
                  </a:lnTo>
                  <a:lnTo>
                    <a:pt x="487" y="234"/>
                  </a:lnTo>
                  <a:lnTo>
                    <a:pt x="487" y="232"/>
                  </a:lnTo>
                  <a:lnTo>
                    <a:pt x="487" y="231"/>
                  </a:lnTo>
                  <a:lnTo>
                    <a:pt x="485" y="231"/>
                  </a:lnTo>
                  <a:lnTo>
                    <a:pt x="483" y="231"/>
                  </a:lnTo>
                  <a:lnTo>
                    <a:pt x="483" y="229"/>
                  </a:lnTo>
                  <a:lnTo>
                    <a:pt x="483" y="227"/>
                  </a:lnTo>
                  <a:lnTo>
                    <a:pt x="485" y="227"/>
                  </a:lnTo>
                  <a:lnTo>
                    <a:pt x="485" y="225"/>
                  </a:lnTo>
                  <a:lnTo>
                    <a:pt x="487" y="225"/>
                  </a:lnTo>
                  <a:lnTo>
                    <a:pt x="485" y="227"/>
                  </a:lnTo>
                  <a:lnTo>
                    <a:pt x="487" y="227"/>
                  </a:lnTo>
                  <a:lnTo>
                    <a:pt x="487" y="229"/>
                  </a:lnTo>
                  <a:lnTo>
                    <a:pt x="487" y="227"/>
                  </a:lnTo>
                  <a:lnTo>
                    <a:pt x="487" y="225"/>
                  </a:lnTo>
                  <a:lnTo>
                    <a:pt x="487" y="223"/>
                  </a:lnTo>
                  <a:lnTo>
                    <a:pt x="489" y="223"/>
                  </a:lnTo>
                  <a:lnTo>
                    <a:pt x="489" y="225"/>
                  </a:lnTo>
                  <a:lnTo>
                    <a:pt x="489" y="227"/>
                  </a:lnTo>
                  <a:lnTo>
                    <a:pt x="491" y="227"/>
                  </a:lnTo>
                  <a:lnTo>
                    <a:pt x="491" y="229"/>
                  </a:lnTo>
                  <a:lnTo>
                    <a:pt x="493" y="229"/>
                  </a:lnTo>
                  <a:lnTo>
                    <a:pt x="493" y="231"/>
                  </a:lnTo>
                  <a:lnTo>
                    <a:pt x="493" y="229"/>
                  </a:lnTo>
                  <a:lnTo>
                    <a:pt x="493" y="227"/>
                  </a:lnTo>
                  <a:lnTo>
                    <a:pt x="493" y="225"/>
                  </a:lnTo>
                  <a:lnTo>
                    <a:pt x="495" y="223"/>
                  </a:lnTo>
                  <a:lnTo>
                    <a:pt x="495" y="225"/>
                  </a:lnTo>
                  <a:lnTo>
                    <a:pt x="497" y="225"/>
                  </a:lnTo>
                  <a:lnTo>
                    <a:pt x="497" y="223"/>
                  </a:lnTo>
                  <a:lnTo>
                    <a:pt x="497" y="225"/>
                  </a:lnTo>
                  <a:lnTo>
                    <a:pt x="497" y="227"/>
                  </a:lnTo>
                  <a:lnTo>
                    <a:pt x="497" y="225"/>
                  </a:lnTo>
                  <a:lnTo>
                    <a:pt x="499" y="225"/>
                  </a:lnTo>
                  <a:lnTo>
                    <a:pt x="501" y="225"/>
                  </a:lnTo>
                  <a:lnTo>
                    <a:pt x="501" y="227"/>
                  </a:lnTo>
                  <a:lnTo>
                    <a:pt x="499" y="227"/>
                  </a:lnTo>
                  <a:lnTo>
                    <a:pt x="499" y="229"/>
                  </a:lnTo>
                  <a:lnTo>
                    <a:pt x="501" y="229"/>
                  </a:lnTo>
                  <a:lnTo>
                    <a:pt x="501" y="231"/>
                  </a:lnTo>
                  <a:lnTo>
                    <a:pt x="499" y="231"/>
                  </a:lnTo>
                  <a:lnTo>
                    <a:pt x="499" y="232"/>
                  </a:lnTo>
                  <a:lnTo>
                    <a:pt x="503" y="231"/>
                  </a:lnTo>
                  <a:lnTo>
                    <a:pt x="505" y="232"/>
                  </a:lnTo>
                  <a:lnTo>
                    <a:pt x="503" y="231"/>
                  </a:lnTo>
                  <a:lnTo>
                    <a:pt x="501" y="231"/>
                  </a:lnTo>
                  <a:lnTo>
                    <a:pt x="501" y="229"/>
                  </a:lnTo>
                  <a:lnTo>
                    <a:pt x="501" y="227"/>
                  </a:lnTo>
                  <a:lnTo>
                    <a:pt x="503" y="227"/>
                  </a:lnTo>
                  <a:lnTo>
                    <a:pt x="505" y="227"/>
                  </a:lnTo>
                  <a:lnTo>
                    <a:pt x="505" y="229"/>
                  </a:lnTo>
                  <a:lnTo>
                    <a:pt x="507" y="229"/>
                  </a:lnTo>
                  <a:lnTo>
                    <a:pt x="510" y="229"/>
                  </a:lnTo>
                  <a:lnTo>
                    <a:pt x="508" y="232"/>
                  </a:lnTo>
                  <a:lnTo>
                    <a:pt x="507" y="234"/>
                  </a:lnTo>
                  <a:lnTo>
                    <a:pt x="505" y="234"/>
                  </a:lnTo>
                  <a:lnTo>
                    <a:pt x="503" y="234"/>
                  </a:lnTo>
                  <a:lnTo>
                    <a:pt x="501" y="234"/>
                  </a:lnTo>
                  <a:lnTo>
                    <a:pt x="501" y="236"/>
                  </a:lnTo>
                  <a:lnTo>
                    <a:pt x="507" y="234"/>
                  </a:lnTo>
                  <a:lnTo>
                    <a:pt x="508" y="232"/>
                  </a:lnTo>
                  <a:lnTo>
                    <a:pt x="510" y="231"/>
                  </a:lnTo>
                  <a:lnTo>
                    <a:pt x="512" y="231"/>
                  </a:lnTo>
                  <a:lnTo>
                    <a:pt x="510" y="232"/>
                  </a:lnTo>
                  <a:lnTo>
                    <a:pt x="510" y="234"/>
                  </a:lnTo>
                  <a:lnTo>
                    <a:pt x="512" y="236"/>
                  </a:lnTo>
                  <a:lnTo>
                    <a:pt x="514" y="236"/>
                  </a:lnTo>
                  <a:lnTo>
                    <a:pt x="512" y="238"/>
                  </a:lnTo>
                  <a:lnTo>
                    <a:pt x="514" y="240"/>
                  </a:lnTo>
                  <a:lnTo>
                    <a:pt x="512" y="240"/>
                  </a:lnTo>
                  <a:lnTo>
                    <a:pt x="514" y="240"/>
                  </a:lnTo>
                  <a:lnTo>
                    <a:pt x="516" y="238"/>
                  </a:lnTo>
                  <a:lnTo>
                    <a:pt x="516" y="240"/>
                  </a:lnTo>
                  <a:lnTo>
                    <a:pt x="518" y="240"/>
                  </a:lnTo>
                  <a:lnTo>
                    <a:pt x="518" y="238"/>
                  </a:lnTo>
                  <a:lnTo>
                    <a:pt x="520" y="238"/>
                  </a:lnTo>
                  <a:lnTo>
                    <a:pt x="520" y="236"/>
                  </a:lnTo>
                  <a:lnTo>
                    <a:pt x="516" y="236"/>
                  </a:lnTo>
                  <a:lnTo>
                    <a:pt x="514" y="234"/>
                  </a:lnTo>
                  <a:lnTo>
                    <a:pt x="516" y="232"/>
                  </a:lnTo>
                  <a:lnTo>
                    <a:pt x="518" y="232"/>
                  </a:lnTo>
                  <a:lnTo>
                    <a:pt x="518" y="231"/>
                  </a:lnTo>
                  <a:lnTo>
                    <a:pt x="516" y="231"/>
                  </a:lnTo>
                  <a:lnTo>
                    <a:pt x="518" y="231"/>
                  </a:lnTo>
                  <a:lnTo>
                    <a:pt x="518" y="229"/>
                  </a:lnTo>
                  <a:lnTo>
                    <a:pt x="516" y="229"/>
                  </a:lnTo>
                  <a:lnTo>
                    <a:pt x="514" y="229"/>
                  </a:lnTo>
                  <a:lnTo>
                    <a:pt x="516" y="229"/>
                  </a:lnTo>
                  <a:lnTo>
                    <a:pt x="518" y="227"/>
                  </a:lnTo>
                  <a:lnTo>
                    <a:pt x="520" y="227"/>
                  </a:lnTo>
                  <a:lnTo>
                    <a:pt x="518" y="227"/>
                  </a:lnTo>
                  <a:lnTo>
                    <a:pt x="516" y="227"/>
                  </a:lnTo>
                  <a:lnTo>
                    <a:pt x="518" y="225"/>
                  </a:lnTo>
                  <a:lnTo>
                    <a:pt x="520" y="225"/>
                  </a:lnTo>
                  <a:lnTo>
                    <a:pt x="522" y="225"/>
                  </a:lnTo>
                  <a:lnTo>
                    <a:pt x="520" y="225"/>
                  </a:lnTo>
                  <a:lnTo>
                    <a:pt x="520" y="223"/>
                  </a:lnTo>
                  <a:lnTo>
                    <a:pt x="518" y="223"/>
                  </a:lnTo>
                  <a:lnTo>
                    <a:pt x="520" y="221"/>
                  </a:lnTo>
                  <a:lnTo>
                    <a:pt x="522" y="219"/>
                  </a:lnTo>
                  <a:lnTo>
                    <a:pt x="524" y="217"/>
                  </a:lnTo>
                  <a:lnTo>
                    <a:pt x="524" y="215"/>
                  </a:lnTo>
                  <a:lnTo>
                    <a:pt x="526" y="213"/>
                  </a:lnTo>
                  <a:lnTo>
                    <a:pt x="530" y="215"/>
                  </a:lnTo>
                  <a:lnTo>
                    <a:pt x="531" y="215"/>
                  </a:lnTo>
                  <a:lnTo>
                    <a:pt x="533" y="217"/>
                  </a:lnTo>
                  <a:lnTo>
                    <a:pt x="533" y="215"/>
                  </a:lnTo>
                  <a:lnTo>
                    <a:pt x="531" y="215"/>
                  </a:lnTo>
                  <a:lnTo>
                    <a:pt x="531" y="213"/>
                  </a:lnTo>
                  <a:lnTo>
                    <a:pt x="530" y="213"/>
                  </a:lnTo>
                  <a:lnTo>
                    <a:pt x="530" y="211"/>
                  </a:lnTo>
                  <a:lnTo>
                    <a:pt x="531" y="209"/>
                  </a:lnTo>
                  <a:lnTo>
                    <a:pt x="531" y="208"/>
                  </a:lnTo>
                  <a:lnTo>
                    <a:pt x="533" y="206"/>
                  </a:lnTo>
                  <a:lnTo>
                    <a:pt x="535" y="206"/>
                  </a:lnTo>
                  <a:lnTo>
                    <a:pt x="537" y="209"/>
                  </a:lnTo>
                  <a:lnTo>
                    <a:pt x="539" y="209"/>
                  </a:lnTo>
                  <a:lnTo>
                    <a:pt x="539" y="208"/>
                  </a:lnTo>
                  <a:lnTo>
                    <a:pt x="537" y="206"/>
                  </a:lnTo>
                  <a:lnTo>
                    <a:pt x="537" y="204"/>
                  </a:lnTo>
                  <a:lnTo>
                    <a:pt x="535" y="204"/>
                  </a:lnTo>
                  <a:lnTo>
                    <a:pt x="535" y="202"/>
                  </a:lnTo>
                  <a:lnTo>
                    <a:pt x="533" y="202"/>
                  </a:lnTo>
                  <a:lnTo>
                    <a:pt x="531" y="202"/>
                  </a:lnTo>
                  <a:lnTo>
                    <a:pt x="531" y="200"/>
                  </a:lnTo>
                  <a:lnTo>
                    <a:pt x="531" y="198"/>
                  </a:lnTo>
                  <a:lnTo>
                    <a:pt x="533" y="198"/>
                  </a:lnTo>
                  <a:lnTo>
                    <a:pt x="535" y="198"/>
                  </a:lnTo>
                  <a:lnTo>
                    <a:pt x="535" y="200"/>
                  </a:lnTo>
                  <a:lnTo>
                    <a:pt x="537" y="200"/>
                  </a:lnTo>
                  <a:lnTo>
                    <a:pt x="537" y="202"/>
                  </a:lnTo>
                  <a:lnTo>
                    <a:pt x="537" y="200"/>
                  </a:lnTo>
                  <a:lnTo>
                    <a:pt x="537" y="198"/>
                  </a:lnTo>
                  <a:lnTo>
                    <a:pt x="539" y="198"/>
                  </a:lnTo>
                  <a:lnTo>
                    <a:pt x="539" y="196"/>
                  </a:lnTo>
                  <a:lnTo>
                    <a:pt x="537" y="196"/>
                  </a:lnTo>
                  <a:lnTo>
                    <a:pt x="537" y="194"/>
                  </a:lnTo>
                  <a:lnTo>
                    <a:pt x="537" y="192"/>
                  </a:lnTo>
                  <a:lnTo>
                    <a:pt x="539" y="192"/>
                  </a:lnTo>
                  <a:lnTo>
                    <a:pt x="539" y="194"/>
                  </a:lnTo>
                  <a:lnTo>
                    <a:pt x="541" y="194"/>
                  </a:lnTo>
                  <a:lnTo>
                    <a:pt x="543" y="194"/>
                  </a:lnTo>
                  <a:lnTo>
                    <a:pt x="543" y="192"/>
                  </a:lnTo>
                  <a:lnTo>
                    <a:pt x="545" y="192"/>
                  </a:lnTo>
                  <a:lnTo>
                    <a:pt x="543" y="194"/>
                  </a:lnTo>
                  <a:lnTo>
                    <a:pt x="543" y="196"/>
                  </a:lnTo>
                  <a:lnTo>
                    <a:pt x="541" y="196"/>
                  </a:lnTo>
                  <a:lnTo>
                    <a:pt x="541" y="198"/>
                  </a:lnTo>
                  <a:lnTo>
                    <a:pt x="543" y="196"/>
                  </a:lnTo>
                  <a:lnTo>
                    <a:pt x="543" y="198"/>
                  </a:lnTo>
                  <a:lnTo>
                    <a:pt x="545" y="198"/>
                  </a:lnTo>
                  <a:lnTo>
                    <a:pt x="545" y="196"/>
                  </a:lnTo>
                  <a:lnTo>
                    <a:pt x="545" y="194"/>
                  </a:lnTo>
                  <a:lnTo>
                    <a:pt x="547" y="196"/>
                  </a:lnTo>
                  <a:lnTo>
                    <a:pt x="547" y="198"/>
                  </a:lnTo>
                  <a:lnTo>
                    <a:pt x="547" y="200"/>
                  </a:lnTo>
                  <a:lnTo>
                    <a:pt x="549" y="200"/>
                  </a:lnTo>
                  <a:lnTo>
                    <a:pt x="549" y="196"/>
                  </a:lnTo>
                  <a:lnTo>
                    <a:pt x="549" y="194"/>
                  </a:lnTo>
                  <a:lnTo>
                    <a:pt x="549" y="192"/>
                  </a:lnTo>
                  <a:lnTo>
                    <a:pt x="551" y="192"/>
                  </a:lnTo>
                  <a:lnTo>
                    <a:pt x="551" y="194"/>
                  </a:lnTo>
                  <a:lnTo>
                    <a:pt x="551" y="196"/>
                  </a:lnTo>
                  <a:lnTo>
                    <a:pt x="551" y="198"/>
                  </a:lnTo>
                  <a:lnTo>
                    <a:pt x="551" y="196"/>
                  </a:lnTo>
                  <a:lnTo>
                    <a:pt x="553" y="198"/>
                  </a:lnTo>
                  <a:lnTo>
                    <a:pt x="553" y="196"/>
                  </a:lnTo>
                  <a:lnTo>
                    <a:pt x="555" y="196"/>
                  </a:lnTo>
                  <a:lnTo>
                    <a:pt x="555" y="198"/>
                  </a:lnTo>
                  <a:lnTo>
                    <a:pt x="555" y="196"/>
                  </a:lnTo>
                  <a:lnTo>
                    <a:pt x="556" y="196"/>
                  </a:lnTo>
                  <a:lnTo>
                    <a:pt x="558" y="196"/>
                  </a:lnTo>
                  <a:lnTo>
                    <a:pt x="558" y="198"/>
                  </a:lnTo>
                  <a:lnTo>
                    <a:pt x="556" y="198"/>
                  </a:lnTo>
                  <a:lnTo>
                    <a:pt x="556" y="200"/>
                  </a:lnTo>
                  <a:lnTo>
                    <a:pt x="555" y="202"/>
                  </a:lnTo>
                  <a:lnTo>
                    <a:pt x="553" y="202"/>
                  </a:lnTo>
                  <a:lnTo>
                    <a:pt x="553" y="204"/>
                  </a:lnTo>
                  <a:lnTo>
                    <a:pt x="553" y="206"/>
                  </a:lnTo>
                  <a:lnTo>
                    <a:pt x="551" y="206"/>
                  </a:lnTo>
                  <a:lnTo>
                    <a:pt x="551" y="208"/>
                  </a:lnTo>
                  <a:lnTo>
                    <a:pt x="549" y="209"/>
                  </a:lnTo>
                  <a:lnTo>
                    <a:pt x="547" y="209"/>
                  </a:lnTo>
                  <a:lnTo>
                    <a:pt x="547" y="211"/>
                  </a:lnTo>
                  <a:lnTo>
                    <a:pt x="545" y="213"/>
                  </a:lnTo>
                  <a:lnTo>
                    <a:pt x="545" y="215"/>
                  </a:lnTo>
                  <a:lnTo>
                    <a:pt x="547" y="213"/>
                  </a:lnTo>
                  <a:lnTo>
                    <a:pt x="547" y="215"/>
                  </a:lnTo>
                  <a:lnTo>
                    <a:pt x="545" y="215"/>
                  </a:lnTo>
                  <a:lnTo>
                    <a:pt x="547" y="215"/>
                  </a:lnTo>
                  <a:lnTo>
                    <a:pt x="547" y="217"/>
                  </a:lnTo>
                  <a:lnTo>
                    <a:pt x="547" y="219"/>
                  </a:lnTo>
                  <a:lnTo>
                    <a:pt x="547" y="221"/>
                  </a:lnTo>
                  <a:lnTo>
                    <a:pt x="547" y="219"/>
                  </a:lnTo>
                  <a:lnTo>
                    <a:pt x="545" y="219"/>
                  </a:lnTo>
                  <a:lnTo>
                    <a:pt x="545" y="221"/>
                  </a:lnTo>
                  <a:lnTo>
                    <a:pt x="545" y="223"/>
                  </a:lnTo>
                  <a:lnTo>
                    <a:pt x="547" y="223"/>
                  </a:lnTo>
                  <a:lnTo>
                    <a:pt x="545" y="227"/>
                  </a:lnTo>
                  <a:lnTo>
                    <a:pt x="543" y="227"/>
                  </a:lnTo>
                  <a:lnTo>
                    <a:pt x="543" y="229"/>
                  </a:lnTo>
                  <a:lnTo>
                    <a:pt x="543" y="231"/>
                  </a:lnTo>
                  <a:lnTo>
                    <a:pt x="543" y="234"/>
                  </a:lnTo>
                  <a:lnTo>
                    <a:pt x="543" y="232"/>
                  </a:lnTo>
                  <a:lnTo>
                    <a:pt x="545" y="231"/>
                  </a:lnTo>
                  <a:lnTo>
                    <a:pt x="545" y="232"/>
                  </a:lnTo>
                  <a:lnTo>
                    <a:pt x="545" y="234"/>
                  </a:lnTo>
                  <a:lnTo>
                    <a:pt x="547" y="234"/>
                  </a:lnTo>
                  <a:lnTo>
                    <a:pt x="547" y="232"/>
                  </a:lnTo>
                  <a:lnTo>
                    <a:pt x="549" y="231"/>
                  </a:lnTo>
                  <a:lnTo>
                    <a:pt x="549" y="229"/>
                  </a:lnTo>
                  <a:lnTo>
                    <a:pt x="551" y="229"/>
                  </a:lnTo>
                  <a:lnTo>
                    <a:pt x="551" y="227"/>
                  </a:lnTo>
                  <a:lnTo>
                    <a:pt x="551" y="225"/>
                  </a:lnTo>
                  <a:lnTo>
                    <a:pt x="553" y="225"/>
                  </a:lnTo>
                  <a:lnTo>
                    <a:pt x="551" y="223"/>
                  </a:lnTo>
                  <a:lnTo>
                    <a:pt x="553" y="217"/>
                  </a:lnTo>
                  <a:lnTo>
                    <a:pt x="556" y="211"/>
                  </a:lnTo>
                  <a:lnTo>
                    <a:pt x="558" y="211"/>
                  </a:lnTo>
                  <a:lnTo>
                    <a:pt x="558" y="209"/>
                  </a:lnTo>
                  <a:lnTo>
                    <a:pt x="560" y="206"/>
                  </a:lnTo>
                  <a:lnTo>
                    <a:pt x="560" y="204"/>
                  </a:lnTo>
                  <a:lnTo>
                    <a:pt x="562" y="204"/>
                  </a:lnTo>
                  <a:lnTo>
                    <a:pt x="562" y="202"/>
                  </a:lnTo>
                  <a:lnTo>
                    <a:pt x="562" y="200"/>
                  </a:lnTo>
                  <a:lnTo>
                    <a:pt x="564" y="198"/>
                  </a:lnTo>
                  <a:lnTo>
                    <a:pt x="564" y="196"/>
                  </a:lnTo>
                  <a:lnTo>
                    <a:pt x="568" y="192"/>
                  </a:lnTo>
                  <a:lnTo>
                    <a:pt x="570" y="192"/>
                  </a:lnTo>
                  <a:lnTo>
                    <a:pt x="570" y="194"/>
                  </a:lnTo>
                  <a:lnTo>
                    <a:pt x="570" y="196"/>
                  </a:lnTo>
                  <a:lnTo>
                    <a:pt x="570" y="198"/>
                  </a:lnTo>
                  <a:lnTo>
                    <a:pt x="570" y="200"/>
                  </a:lnTo>
                  <a:lnTo>
                    <a:pt x="570" y="198"/>
                  </a:lnTo>
                  <a:lnTo>
                    <a:pt x="572" y="198"/>
                  </a:lnTo>
                  <a:lnTo>
                    <a:pt x="570" y="200"/>
                  </a:lnTo>
                  <a:lnTo>
                    <a:pt x="570" y="202"/>
                  </a:lnTo>
                  <a:lnTo>
                    <a:pt x="570" y="204"/>
                  </a:lnTo>
                  <a:lnTo>
                    <a:pt x="570" y="206"/>
                  </a:lnTo>
                  <a:lnTo>
                    <a:pt x="564" y="208"/>
                  </a:lnTo>
                  <a:lnTo>
                    <a:pt x="566" y="208"/>
                  </a:lnTo>
                  <a:lnTo>
                    <a:pt x="568" y="208"/>
                  </a:lnTo>
                  <a:lnTo>
                    <a:pt x="570" y="208"/>
                  </a:lnTo>
                  <a:lnTo>
                    <a:pt x="568" y="211"/>
                  </a:lnTo>
                  <a:lnTo>
                    <a:pt x="568" y="213"/>
                  </a:lnTo>
                  <a:lnTo>
                    <a:pt x="568" y="215"/>
                  </a:lnTo>
                  <a:lnTo>
                    <a:pt x="568" y="217"/>
                  </a:lnTo>
                  <a:lnTo>
                    <a:pt x="568" y="219"/>
                  </a:lnTo>
                  <a:lnTo>
                    <a:pt x="568" y="221"/>
                  </a:lnTo>
                  <a:lnTo>
                    <a:pt x="570" y="221"/>
                  </a:lnTo>
                  <a:lnTo>
                    <a:pt x="570" y="219"/>
                  </a:lnTo>
                  <a:lnTo>
                    <a:pt x="572" y="219"/>
                  </a:lnTo>
                  <a:lnTo>
                    <a:pt x="572" y="217"/>
                  </a:lnTo>
                  <a:lnTo>
                    <a:pt x="572" y="215"/>
                  </a:lnTo>
                  <a:lnTo>
                    <a:pt x="574" y="215"/>
                  </a:lnTo>
                  <a:lnTo>
                    <a:pt x="574" y="217"/>
                  </a:lnTo>
                  <a:lnTo>
                    <a:pt x="576" y="215"/>
                  </a:lnTo>
                  <a:lnTo>
                    <a:pt x="574" y="213"/>
                  </a:lnTo>
                  <a:lnTo>
                    <a:pt x="576" y="213"/>
                  </a:lnTo>
                  <a:lnTo>
                    <a:pt x="576" y="211"/>
                  </a:lnTo>
                  <a:lnTo>
                    <a:pt x="574" y="211"/>
                  </a:lnTo>
                  <a:lnTo>
                    <a:pt x="576" y="211"/>
                  </a:lnTo>
                  <a:lnTo>
                    <a:pt x="576" y="209"/>
                  </a:lnTo>
                  <a:lnTo>
                    <a:pt x="578" y="209"/>
                  </a:lnTo>
                  <a:lnTo>
                    <a:pt x="579" y="211"/>
                  </a:lnTo>
                  <a:lnTo>
                    <a:pt x="579" y="209"/>
                  </a:lnTo>
                  <a:lnTo>
                    <a:pt x="578" y="209"/>
                  </a:lnTo>
                  <a:lnTo>
                    <a:pt x="576" y="208"/>
                  </a:lnTo>
                  <a:lnTo>
                    <a:pt x="578" y="206"/>
                  </a:lnTo>
                  <a:lnTo>
                    <a:pt x="576" y="206"/>
                  </a:lnTo>
                  <a:lnTo>
                    <a:pt x="578" y="204"/>
                  </a:lnTo>
                  <a:lnTo>
                    <a:pt x="579" y="204"/>
                  </a:lnTo>
                  <a:lnTo>
                    <a:pt x="579" y="202"/>
                  </a:lnTo>
                  <a:lnTo>
                    <a:pt x="579" y="200"/>
                  </a:lnTo>
                  <a:lnTo>
                    <a:pt x="581" y="200"/>
                  </a:lnTo>
                  <a:lnTo>
                    <a:pt x="585" y="200"/>
                  </a:lnTo>
                  <a:lnTo>
                    <a:pt x="583" y="200"/>
                  </a:lnTo>
                  <a:lnTo>
                    <a:pt x="583" y="198"/>
                  </a:lnTo>
                  <a:lnTo>
                    <a:pt x="581" y="196"/>
                  </a:lnTo>
                  <a:lnTo>
                    <a:pt x="581" y="194"/>
                  </a:lnTo>
                  <a:lnTo>
                    <a:pt x="581" y="196"/>
                  </a:lnTo>
                  <a:lnTo>
                    <a:pt x="579" y="196"/>
                  </a:lnTo>
                  <a:lnTo>
                    <a:pt x="578" y="196"/>
                  </a:lnTo>
                  <a:lnTo>
                    <a:pt x="578" y="194"/>
                  </a:lnTo>
                  <a:lnTo>
                    <a:pt x="578" y="192"/>
                  </a:lnTo>
                  <a:lnTo>
                    <a:pt x="581" y="194"/>
                  </a:lnTo>
                  <a:lnTo>
                    <a:pt x="579" y="192"/>
                  </a:lnTo>
                  <a:lnTo>
                    <a:pt x="579" y="190"/>
                  </a:lnTo>
                  <a:lnTo>
                    <a:pt x="578" y="190"/>
                  </a:lnTo>
                  <a:lnTo>
                    <a:pt x="579" y="188"/>
                  </a:lnTo>
                  <a:lnTo>
                    <a:pt x="583" y="190"/>
                  </a:lnTo>
                  <a:lnTo>
                    <a:pt x="583" y="192"/>
                  </a:lnTo>
                  <a:lnTo>
                    <a:pt x="583" y="190"/>
                  </a:lnTo>
                  <a:lnTo>
                    <a:pt x="583" y="188"/>
                  </a:lnTo>
                  <a:lnTo>
                    <a:pt x="583" y="186"/>
                  </a:lnTo>
                  <a:lnTo>
                    <a:pt x="585" y="186"/>
                  </a:lnTo>
                  <a:lnTo>
                    <a:pt x="585" y="184"/>
                  </a:lnTo>
                  <a:lnTo>
                    <a:pt x="587" y="184"/>
                  </a:lnTo>
                  <a:close/>
                  <a:moveTo>
                    <a:pt x="555" y="183"/>
                  </a:moveTo>
                  <a:lnTo>
                    <a:pt x="556" y="183"/>
                  </a:lnTo>
                  <a:lnTo>
                    <a:pt x="556" y="184"/>
                  </a:lnTo>
                  <a:lnTo>
                    <a:pt x="556" y="186"/>
                  </a:lnTo>
                  <a:lnTo>
                    <a:pt x="556" y="184"/>
                  </a:lnTo>
                  <a:lnTo>
                    <a:pt x="556" y="186"/>
                  </a:lnTo>
                  <a:lnTo>
                    <a:pt x="558" y="184"/>
                  </a:lnTo>
                  <a:lnTo>
                    <a:pt x="560" y="184"/>
                  </a:lnTo>
                  <a:lnTo>
                    <a:pt x="560" y="186"/>
                  </a:lnTo>
                  <a:lnTo>
                    <a:pt x="558" y="186"/>
                  </a:lnTo>
                  <a:lnTo>
                    <a:pt x="558" y="188"/>
                  </a:lnTo>
                  <a:lnTo>
                    <a:pt x="556" y="188"/>
                  </a:lnTo>
                  <a:lnTo>
                    <a:pt x="558" y="188"/>
                  </a:lnTo>
                  <a:lnTo>
                    <a:pt x="558" y="190"/>
                  </a:lnTo>
                  <a:lnTo>
                    <a:pt x="560" y="190"/>
                  </a:lnTo>
                  <a:lnTo>
                    <a:pt x="560" y="188"/>
                  </a:lnTo>
                  <a:lnTo>
                    <a:pt x="562" y="188"/>
                  </a:lnTo>
                  <a:lnTo>
                    <a:pt x="562" y="190"/>
                  </a:lnTo>
                  <a:lnTo>
                    <a:pt x="560" y="190"/>
                  </a:lnTo>
                  <a:lnTo>
                    <a:pt x="560" y="192"/>
                  </a:lnTo>
                  <a:lnTo>
                    <a:pt x="558" y="192"/>
                  </a:lnTo>
                  <a:lnTo>
                    <a:pt x="556" y="192"/>
                  </a:lnTo>
                  <a:lnTo>
                    <a:pt x="555" y="192"/>
                  </a:lnTo>
                  <a:lnTo>
                    <a:pt x="555" y="194"/>
                  </a:lnTo>
                  <a:lnTo>
                    <a:pt x="553" y="194"/>
                  </a:lnTo>
                  <a:lnTo>
                    <a:pt x="551" y="194"/>
                  </a:lnTo>
                  <a:lnTo>
                    <a:pt x="551" y="192"/>
                  </a:lnTo>
                  <a:lnTo>
                    <a:pt x="549" y="192"/>
                  </a:lnTo>
                  <a:lnTo>
                    <a:pt x="551" y="190"/>
                  </a:lnTo>
                  <a:lnTo>
                    <a:pt x="553" y="190"/>
                  </a:lnTo>
                  <a:lnTo>
                    <a:pt x="551" y="190"/>
                  </a:lnTo>
                  <a:lnTo>
                    <a:pt x="551" y="188"/>
                  </a:lnTo>
                  <a:lnTo>
                    <a:pt x="549" y="190"/>
                  </a:lnTo>
                  <a:lnTo>
                    <a:pt x="547" y="190"/>
                  </a:lnTo>
                  <a:lnTo>
                    <a:pt x="547" y="188"/>
                  </a:lnTo>
                  <a:lnTo>
                    <a:pt x="549" y="186"/>
                  </a:lnTo>
                  <a:lnTo>
                    <a:pt x="551" y="186"/>
                  </a:lnTo>
                  <a:lnTo>
                    <a:pt x="553" y="186"/>
                  </a:lnTo>
                  <a:lnTo>
                    <a:pt x="555" y="188"/>
                  </a:lnTo>
                  <a:lnTo>
                    <a:pt x="555" y="186"/>
                  </a:lnTo>
                  <a:lnTo>
                    <a:pt x="553" y="184"/>
                  </a:lnTo>
                  <a:lnTo>
                    <a:pt x="553" y="183"/>
                  </a:lnTo>
                  <a:lnTo>
                    <a:pt x="555" y="183"/>
                  </a:lnTo>
                  <a:close/>
                  <a:moveTo>
                    <a:pt x="19" y="183"/>
                  </a:moveTo>
                  <a:lnTo>
                    <a:pt x="19" y="184"/>
                  </a:lnTo>
                  <a:lnTo>
                    <a:pt x="17" y="184"/>
                  </a:lnTo>
                  <a:lnTo>
                    <a:pt x="19" y="186"/>
                  </a:lnTo>
                  <a:lnTo>
                    <a:pt x="19" y="188"/>
                  </a:lnTo>
                  <a:lnTo>
                    <a:pt x="11" y="192"/>
                  </a:lnTo>
                  <a:lnTo>
                    <a:pt x="9" y="192"/>
                  </a:lnTo>
                  <a:lnTo>
                    <a:pt x="7" y="192"/>
                  </a:lnTo>
                  <a:lnTo>
                    <a:pt x="7" y="194"/>
                  </a:lnTo>
                  <a:lnTo>
                    <a:pt x="3" y="198"/>
                  </a:lnTo>
                  <a:lnTo>
                    <a:pt x="3" y="200"/>
                  </a:lnTo>
                  <a:lnTo>
                    <a:pt x="2" y="200"/>
                  </a:lnTo>
                  <a:lnTo>
                    <a:pt x="2" y="198"/>
                  </a:lnTo>
                  <a:lnTo>
                    <a:pt x="0" y="198"/>
                  </a:lnTo>
                  <a:lnTo>
                    <a:pt x="0" y="196"/>
                  </a:lnTo>
                  <a:lnTo>
                    <a:pt x="2" y="196"/>
                  </a:lnTo>
                  <a:lnTo>
                    <a:pt x="3" y="194"/>
                  </a:lnTo>
                  <a:lnTo>
                    <a:pt x="5" y="194"/>
                  </a:lnTo>
                  <a:lnTo>
                    <a:pt x="5" y="192"/>
                  </a:lnTo>
                  <a:lnTo>
                    <a:pt x="7" y="192"/>
                  </a:lnTo>
                  <a:lnTo>
                    <a:pt x="9" y="190"/>
                  </a:lnTo>
                  <a:lnTo>
                    <a:pt x="11" y="188"/>
                  </a:lnTo>
                  <a:lnTo>
                    <a:pt x="11" y="186"/>
                  </a:lnTo>
                  <a:lnTo>
                    <a:pt x="11" y="184"/>
                  </a:lnTo>
                  <a:lnTo>
                    <a:pt x="13" y="183"/>
                  </a:lnTo>
                  <a:lnTo>
                    <a:pt x="15" y="183"/>
                  </a:lnTo>
                  <a:lnTo>
                    <a:pt x="17" y="183"/>
                  </a:lnTo>
                  <a:lnTo>
                    <a:pt x="19" y="183"/>
                  </a:lnTo>
                  <a:close/>
                  <a:moveTo>
                    <a:pt x="451" y="0"/>
                  </a:moveTo>
                  <a:lnTo>
                    <a:pt x="451" y="2"/>
                  </a:lnTo>
                  <a:lnTo>
                    <a:pt x="453" y="2"/>
                  </a:lnTo>
                  <a:lnTo>
                    <a:pt x="453" y="4"/>
                  </a:lnTo>
                  <a:lnTo>
                    <a:pt x="453" y="6"/>
                  </a:lnTo>
                  <a:lnTo>
                    <a:pt x="451" y="6"/>
                  </a:lnTo>
                  <a:lnTo>
                    <a:pt x="451" y="8"/>
                  </a:lnTo>
                  <a:lnTo>
                    <a:pt x="451" y="10"/>
                  </a:lnTo>
                  <a:lnTo>
                    <a:pt x="449" y="12"/>
                  </a:lnTo>
                  <a:lnTo>
                    <a:pt x="449" y="10"/>
                  </a:lnTo>
                  <a:lnTo>
                    <a:pt x="447" y="10"/>
                  </a:lnTo>
                  <a:lnTo>
                    <a:pt x="447" y="8"/>
                  </a:lnTo>
                  <a:lnTo>
                    <a:pt x="445" y="6"/>
                  </a:lnTo>
                  <a:lnTo>
                    <a:pt x="445" y="4"/>
                  </a:lnTo>
                  <a:lnTo>
                    <a:pt x="445" y="2"/>
                  </a:lnTo>
                  <a:lnTo>
                    <a:pt x="447" y="0"/>
                  </a:lnTo>
                  <a:lnTo>
                    <a:pt x="449" y="2"/>
                  </a:lnTo>
                  <a:lnTo>
                    <a:pt x="449" y="0"/>
                  </a:lnTo>
                  <a:lnTo>
                    <a:pt x="451"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6" name="Freeform 175"/>
            <p:cNvSpPr>
              <a:spLocks/>
            </p:cNvSpPr>
            <p:nvPr/>
          </p:nvSpPr>
          <p:spPr bwMode="auto">
            <a:xfrm>
              <a:off x="7051675" y="4024313"/>
              <a:ext cx="206375" cy="119063"/>
            </a:xfrm>
            <a:custGeom>
              <a:avLst/>
              <a:gdLst>
                <a:gd name="T0" fmla="*/ 128 w 130"/>
                <a:gd name="T1" fmla="*/ 48 h 75"/>
                <a:gd name="T2" fmla="*/ 126 w 130"/>
                <a:gd name="T3" fmla="*/ 56 h 75"/>
                <a:gd name="T4" fmla="*/ 128 w 130"/>
                <a:gd name="T5" fmla="*/ 62 h 75"/>
                <a:gd name="T6" fmla="*/ 128 w 130"/>
                <a:gd name="T7" fmla="*/ 69 h 75"/>
                <a:gd name="T8" fmla="*/ 124 w 130"/>
                <a:gd name="T9" fmla="*/ 73 h 75"/>
                <a:gd name="T10" fmla="*/ 121 w 130"/>
                <a:gd name="T11" fmla="*/ 73 h 75"/>
                <a:gd name="T12" fmla="*/ 115 w 130"/>
                <a:gd name="T13" fmla="*/ 73 h 75"/>
                <a:gd name="T14" fmla="*/ 111 w 130"/>
                <a:gd name="T15" fmla="*/ 71 h 75"/>
                <a:gd name="T16" fmla="*/ 105 w 130"/>
                <a:gd name="T17" fmla="*/ 73 h 75"/>
                <a:gd name="T18" fmla="*/ 99 w 130"/>
                <a:gd name="T19" fmla="*/ 69 h 75"/>
                <a:gd name="T20" fmla="*/ 92 w 130"/>
                <a:gd name="T21" fmla="*/ 69 h 75"/>
                <a:gd name="T22" fmla="*/ 90 w 130"/>
                <a:gd name="T23" fmla="*/ 67 h 75"/>
                <a:gd name="T24" fmla="*/ 86 w 130"/>
                <a:gd name="T25" fmla="*/ 67 h 75"/>
                <a:gd name="T26" fmla="*/ 82 w 130"/>
                <a:gd name="T27" fmla="*/ 67 h 75"/>
                <a:gd name="T28" fmla="*/ 78 w 130"/>
                <a:gd name="T29" fmla="*/ 64 h 75"/>
                <a:gd name="T30" fmla="*/ 73 w 130"/>
                <a:gd name="T31" fmla="*/ 62 h 75"/>
                <a:gd name="T32" fmla="*/ 67 w 130"/>
                <a:gd name="T33" fmla="*/ 56 h 75"/>
                <a:gd name="T34" fmla="*/ 61 w 130"/>
                <a:gd name="T35" fmla="*/ 54 h 75"/>
                <a:gd name="T36" fmla="*/ 55 w 130"/>
                <a:gd name="T37" fmla="*/ 54 h 75"/>
                <a:gd name="T38" fmla="*/ 49 w 130"/>
                <a:gd name="T39" fmla="*/ 54 h 75"/>
                <a:gd name="T40" fmla="*/ 42 w 130"/>
                <a:gd name="T41" fmla="*/ 54 h 75"/>
                <a:gd name="T42" fmla="*/ 38 w 130"/>
                <a:gd name="T43" fmla="*/ 50 h 75"/>
                <a:gd name="T44" fmla="*/ 32 w 130"/>
                <a:gd name="T45" fmla="*/ 46 h 75"/>
                <a:gd name="T46" fmla="*/ 26 w 130"/>
                <a:gd name="T47" fmla="*/ 46 h 75"/>
                <a:gd name="T48" fmla="*/ 23 w 130"/>
                <a:gd name="T49" fmla="*/ 43 h 75"/>
                <a:gd name="T50" fmla="*/ 19 w 130"/>
                <a:gd name="T51" fmla="*/ 41 h 75"/>
                <a:gd name="T52" fmla="*/ 15 w 130"/>
                <a:gd name="T53" fmla="*/ 37 h 75"/>
                <a:gd name="T54" fmla="*/ 9 w 130"/>
                <a:gd name="T55" fmla="*/ 35 h 75"/>
                <a:gd name="T56" fmla="*/ 5 w 130"/>
                <a:gd name="T57" fmla="*/ 33 h 75"/>
                <a:gd name="T58" fmla="*/ 1 w 130"/>
                <a:gd name="T59" fmla="*/ 29 h 75"/>
                <a:gd name="T60" fmla="*/ 1 w 130"/>
                <a:gd name="T61" fmla="*/ 25 h 75"/>
                <a:gd name="T62" fmla="*/ 3 w 130"/>
                <a:gd name="T63" fmla="*/ 20 h 75"/>
                <a:gd name="T64" fmla="*/ 5 w 130"/>
                <a:gd name="T65" fmla="*/ 14 h 75"/>
                <a:gd name="T66" fmla="*/ 9 w 130"/>
                <a:gd name="T67" fmla="*/ 10 h 75"/>
                <a:gd name="T68" fmla="*/ 13 w 130"/>
                <a:gd name="T69" fmla="*/ 6 h 75"/>
                <a:gd name="T70" fmla="*/ 15 w 130"/>
                <a:gd name="T71" fmla="*/ 6 h 75"/>
                <a:gd name="T72" fmla="*/ 19 w 130"/>
                <a:gd name="T73" fmla="*/ 6 h 75"/>
                <a:gd name="T74" fmla="*/ 23 w 130"/>
                <a:gd name="T75" fmla="*/ 2 h 75"/>
                <a:gd name="T76" fmla="*/ 28 w 130"/>
                <a:gd name="T77" fmla="*/ 2 h 75"/>
                <a:gd name="T78" fmla="*/ 34 w 130"/>
                <a:gd name="T79" fmla="*/ 4 h 75"/>
                <a:gd name="T80" fmla="*/ 34 w 130"/>
                <a:gd name="T81" fmla="*/ 8 h 75"/>
                <a:gd name="T82" fmla="*/ 40 w 130"/>
                <a:gd name="T83" fmla="*/ 10 h 75"/>
                <a:gd name="T84" fmla="*/ 48 w 130"/>
                <a:gd name="T85" fmla="*/ 14 h 75"/>
                <a:gd name="T86" fmla="*/ 51 w 130"/>
                <a:gd name="T87" fmla="*/ 18 h 75"/>
                <a:gd name="T88" fmla="*/ 55 w 130"/>
                <a:gd name="T89" fmla="*/ 21 h 75"/>
                <a:gd name="T90" fmla="*/ 59 w 130"/>
                <a:gd name="T91" fmla="*/ 21 h 75"/>
                <a:gd name="T92" fmla="*/ 63 w 130"/>
                <a:gd name="T93" fmla="*/ 21 h 75"/>
                <a:gd name="T94" fmla="*/ 67 w 130"/>
                <a:gd name="T95" fmla="*/ 25 h 75"/>
                <a:gd name="T96" fmla="*/ 69 w 130"/>
                <a:gd name="T97" fmla="*/ 31 h 75"/>
                <a:gd name="T98" fmla="*/ 74 w 130"/>
                <a:gd name="T99" fmla="*/ 35 h 75"/>
                <a:gd name="T100" fmla="*/ 80 w 130"/>
                <a:gd name="T101" fmla="*/ 33 h 75"/>
                <a:gd name="T102" fmla="*/ 80 w 130"/>
                <a:gd name="T103" fmla="*/ 39 h 75"/>
                <a:gd name="T104" fmla="*/ 84 w 130"/>
                <a:gd name="T105" fmla="*/ 39 h 75"/>
                <a:gd name="T106" fmla="*/ 86 w 130"/>
                <a:gd name="T107" fmla="*/ 39 h 75"/>
                <a:gd name="T108" fmla="*/ 90 w 130"/>
                <a:gd name="T109" fmla="*/ 41 h 75"/>
                <a:gd name="T110" fmla="*/ 94 w 130"/>
                <a:gd name="T111" fmla="*/ 44 h 75"/>
                <a:gd name="T112" fmla="*/ 96 w 130"/>
                <a:gd name="T113" fmla="*/ 46 h 75"/>
                <a:gd name="T114" fmla="*/ 97 w 130"/>
                <a:gd name="T115" fmla="*/ 44 h 75"/>
                <a:gd name="T116" fmla="*/ 103 w 130"/>
                <a:gd name="T117" fmla="*/ 46 h 75"/>
                <a:gd name="T118" fmla="*/ 107 w 130"/>
                <a:gd name="T119" fmla="*/ 43 h 75"/>
                <a:gd name="T120" fmla="*/ 111 w 130"/>
                <a:gd name="T121" fmla="*/ 46 h 75"/>
                <a:gd name="T122" fmla="*/ 119 w 130"/>
                <a:gd name="T123" fmla="*/ 48 h 75"/>
                <a:gd name="T124" fmla="*/ 124 w 130"/>
                <a:gd name="T125" fmla="*/ 46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0" h="75">
                  <a:moveTo>
                    <a:pt x="128" y="46"/>
                  </a:moveTo>
                  <a:lnTo>
                    <a:pt x="128" y="48"/>
                  </a:lnTo>
                  <a:lnTo>
                    <a:pt x="130" y="48"/>
                  </a:lnTo>
                  <a:lnTo>
                    <a:pt x="128" y="48"/>
                  </a:lnTo>
                  <a:lnTo>
                    <a:pt x="128" y="50"/>
                  </a:lnTo>
                  <a:lnTo>
                    <a:pt x="128" y="52"/>
                  </a:lnTo>
                  <a:lnTo>
                    <a:pt x="126" y="54"/>
                  </a:lnTo>
                  <a:lnTo>
                    <a:pt x="126" y="56"/>
                  </a:lnTo>
                  <a:lnTo>
                    <a:pt x="126" y="58"/>
                  </a:lnTo>
                  <a:lnTo>
                    <a:pt x="126" y="60"/>
                  </a:lnTo>
                  <a:lnTo>
                    <a:pt x="126" y="62"/>
                  </a:lnTo>
                  <a:lnTo>
                    <a:pt x="128" y="62"/>
                  </a:lnTo>
                  <a:lnTo>
                    <a:pt x="128" y="64"/>
                  </a:lnTo>
                  <a:lnTo>
                    <a:pt x="128" y="66"/>
                  </a:lnTo>
                  <a:lnTo>
                    <a:pt x="130" y="67"/>
                  </a:lnTo>
                  <a:lnTo>
                    <a:pt x="128" y="69"/>
                  </a:lnTo>
                  <a:lnTo>
                    <a:pt x="128" y="71"/>
                  </a:lnTo>
                  <a:lnTo>
                    <a:pt x="128" y="73"/>
                  </a:lnTo>
                  <a:lnTo>
                    <a:pt x="126" y="73"/>
                  </a:lnTo>
                  <a:lnTo>
                    <a:pt x="124" y="73"/>
                  </a:lnTo>
                  <a:lnTo>
                    <a:pt x="124" y="71"/>
                  </a:lnTo>
                  <a:lnTo>
                    <a:pt x="124" y="73"/>
                  </a:lnTo>
                  <a:lnTo>
                    <a:pt x="122" y="73"/>
                  </a:lnTo>
                  <a:lnTo>
                    <a:pt x="121" y="73"/>
                  </a:lnTo>
                  <a:lnTo>
                    <a:pt x="119" y="73"/>
                  </a:lnTo>
                  <a:lnTo>
                    <a:pt x="117" y="73"/>
                  </a:lnTo>
                  <a:lnTo>
                    <a:pt x="115" y="75"/>
                  </a:lnTo>
                  <a:lnTo>
                    <a:pt x="115" y="73"/>
                  </a:lnTo>
                  <a:lnTo>
                    <a:pt x="113" y="73"/>
                  </a:lnTo>
                  <a:lnTo>
                    <a:pt x="111" y="71"/>
                  </a:lnTo>
                  <a:lnTo>
                    <a:pt x="111" y="69"/>
                  </a:lnTo>
                  <a:lnTo>
                    <a:pt x="111" y="71"/>
                  </a:lnTo>
                  <a:lnTo>
                    <a:pt x="109" y="71"/>
                  </a:lnTo>
                  <a:lnTo>
                    <a:pt x="109" y="73"/>
                  </a:lnTo>
                  <a:lnTo>
                    <a:pt x="107" y="73"/>
                  </a:lnTo>
                  <a:lnTo>
                    <a:pt x="105" y="73"/>
                  </a:lnTo>
                  <a:lnTo>
                    <a:pt x="103" y="71"/>
                  </a:lnTo>
                  <a:lnTo>
                    <a:pt x="101" y="71"/>
                  </a:lnTo>
                  <a:lnTo>
                    <a:pt x="101" y="69"/>
                  </a:lnTo>
                  <a:lnTo>
                    <a:pt x="99" y="69"/>
                  </a:lnTo>
                  <a:lnTo>
                    <a:pt x="97" y="69"/>
                  </a:lnTo>
                  <a:lnTo>
                    <a:pt x="96" y="69"/>
                  </a:lnTo>
                  <a:lnTo>
                    <a:pt x="94" y="69"/>
                  </a:lnTo>
                  <a:lnTo>
                    <a:pt x="92" y="69"/>
                  </a:lnTo>
                  <a:lnTo>
                    <a:pt x="92" y="71"/>
                  </a:lnTo>
                  <a:lnTo>
                    <a:pt x="92" y="69"/>
                  </a:lnTo>
                  <a:lnTo>
                    <a:pt x="90" y="69"/>
                  </a:lnTo>
                  <a:lnTo>
                    <a:pt x="90" y="67"/>
                  </a:lnTo>
                  <a:lnTo>
                    <a:pt x="90" y="66"/>
                  </a:lnTo>
                  <a:lnTo>
                    <a:pt x="88" y="66"/>
                  </a:lnTo>
                  <a:lnTo>
                    <a:pt x="86" y="66"/>
                  </a:lnTo>
                  <a:lnTo>
                    <a:pt x="86" y="67"/>
                  </a:lnTo>
                  <a:lnTo>
                    <a:pt x="86" y="66"/>
                  </a:lnTo>
                  <a:lnTo>
                    <a:pt x="84" y="66"/>
                  </a:lnTo>
                  <a:lnTo>
                    <a:pt x="84" y="67"/>
                  </a:lnTo>
                  <a:lnTo>
                    <a:pt x="82" y="67"/>
                  </a:lnTo>
                  <a:lnTo>
                    <a:pt x="82" y="66"/>
                  </a:lnTo>
                  <a:lnTo>
                    <a:pt x="80" y="66"/>
                  </a:lnTo>
                  <a:lnTo>
                    <a:pt x="78" y="66"/>
                  </a:lnTo>
                  <a:lnTo>
                    <a:pt x="78" y="64"/>
                  </a:lnTo>
                  <a:lnTo>
                    <a:pt x="76" y="64"/>
                  </a:lnTo>
                  <a:lnTo>
                    <a:pt x="76" y="62"/>
                  </a:lnTo>
                  <a:lnTo>
                    <a:pt x="74" y="64"/>
                  </a:lnTo>
                  <a:lnTo>
                    <a:pt x="73" y="62"/>
                  </a:lnTo>
                  <a:lnTo>
                    <a:pt x="73" y="60"/>
                  </a:lnTo>
                  <a:lnTo>
                    <a:pt x="73" y="58"/>
                  </a:lnTo>
                  <a:lnTo>
                    <a:pt x="73" y="56"/>
                  </a:lnTo>
                  <a:lnTo>
                    <a:pt x="67" y="56"/>
                  </a:lnTo>
                  <a:lnTo>
                    <a:pt x="67" y="54"/>
                  </a:lnTo>
                  <a:lnTo>
                    <a:pt x="65" y="54"/>
                  </a:lnTo>
                  <a:lnTo>
                    <a:pt x="63" y="54"/>
                  </a:lnTo>
                  <a:lnTo>
                    <a:pt x="61" y="54"/>
                  </a:lnTo>
                  <a:lnTo>
                    <a:pt x="61" y="56"/>
                  </a:lnTo>
                  <a:lnTo>
                    <a:pt x="59" y="56"/>
                  </a:lnTo>
                  <a:lnTo>
                    <a:pt x="57" y="54"/>
                  </a:lnTo>
                  <a:lnTo>
                    <a:pt x="55" y="54"/>
                  </a:lnTo>
                  <a:lnTo>
                    <a:pt x="53" y="54"/>
                  </a:lnTo>
                  <a:lnTo>
                    <a:pt x="53" y="56"/>
                  </a:lnTo>
                  <a:lnTo>
                    <a:pt x="51" y="56"/>
                  </a:lnTo>
                  <a:lnTo>
                    <a:pt x="49" y="54"/>
                  </a:lnTo>
                  <a:lnTo>
                    <a:pt x="48" y="54"/>
                  </a:lnTo>
                  <a:lnTo>
                    <a:pt x="46" y="54"/>
                  </a:lnTo>
                  <a:lnTo>
                    <a:pt x="44" y="54"/>
                  </a:lnTo>
                  <a:lnTo>
                    <a:pt x="42" y="54"/>
                  </a:lnTo>
                  <a:lnTo>
                    <a:pt x="42" y="52"/>
                  </a:lnTo>
                  <a:lnTo>
                    <a:pt x="42" y="50"/>
                  </a:lnTo>
                  <a:lnTo>
                    <a:pt x="40" y="50"/>
                  </a:lnTo>
                  <a:lnTo>
                    <a:pt x="38" y="50"/>
                  </a:lnTo>
                  <a:lnTo>
                    <a:pt x="36" y="50"/>
                  </a:lnTo>
                  <a:lnTo>
                    <a:pt x="36" y="48"/>
                  </a:lnTo>
                  <a:lnTo>
                    <a:pt x="34" y="48"/>
                  </a:lnTo>
                  <a:lnTo>
                    <a:pt x="32" y="46"/>
                  </a:lnTo>
                  <a:lnTo>
                    <a:pt x="30" y="46"/>
                  </a:lnTo>
                  <a:lnTo>
                    <a:pt x="28" y="48"/>
                  </a:lnTo>
                  <a:lnTo>
                    <a:pt x="28" y="46"/>
                  </a:lnTo>
                  <a:lnTo>
                    <a:pt x="26" y="46"/>
                  </a:lnTo>
                  <a:lnTo>
                    <a:pt x="26" y="44"/>
                  </a:lnTo>
                  <a:lnTo>
                    <a:pt x="25" y="44"/>
                  </a:lnTo>
                  <a:lnTo>
                    <a:pt x="23" y="44"/>
                  </a:lnTo>
                  <a:lnTo>
                    <a:pt x="23" y="43"/>
                  </a:lnTo>
                  <a:lnTo>
                    <a:pt x="21" y="43"/>
                  </a:lnTo>
                  <a:lnTo>
                    <a:pt x="19" y="43"/>
                  </a:lnTo>
                  <a:lnTo>
                    <a:pt x="21" y="43"/>
                  </a:lnTo>
                  <a:lnTo>
                    <a:pt x="19" y="41"/>
                  </a:lnTo>
                  <a:lnTo>
                    <a:pt x="19" y="39"/>
                  </a:lnTo>
                  <a:lnTo>
                    <a:pt x="17" y="39"/>
                  </a:lnTo>
                  <a:lnTo>
                    <a:pt x="17" y="37"/>
                  </a:lnTo>
                  <a:lnTo>
                    <a:pt x="15" y="37"/>
                  </a:lnTo>
                  <a:lnTo>
                    <a:pt x="13" y="37"/>
                  </a:lnTo>
                  <a:lnTo>
                    <a:pt x="13" y="35"/>
                  </a:lnTo>
                  <a:lnTo>
                    <a:pt x="11" y="35"/>
                  </a:lnTo>
                  <a:lnTo>
                    <a:pt x="9" y="35"/>
                  </a:lnTo>
                  <a:lnTo>
                    <a:pt x="9" y="33"/>
                  </a:lnTo>
                  <a:lnTo>
                    <a:pt x="7" y="33"/>
                  </a:lnTo>
                  <a:lnTo>
                    <a:pt x="7" y="35"/>
                  </a:lnTo>
                  <a:lnTo>
                    <a:pt x="5" y="33"/>
                  </a:lnTo>
                  <a:lnTo>
                    <a:pt x="3" y="33"/>
                  </a:lnTo>
                  <a:lnTo>
                    <a:pt x="3" y="31"/>
                  </a:lnTo>
                  <a:lnTo>
                    <a:pt x="1" y="31"/>
                  </a:lnTo>
                  <a:lnTo>
                    <a:pt x="1" y="29"/>
                  </a:lnTo>
                  <a:lnTo>
                    <a:pt x="0" y="29"/>
                  </a:lnTo>
                  <a:lnTo>
                    <a:pt x="0" y="27"/>
                  </a:lnTo>
                  <a:lnTo>
                    <a:pt x="1" y="27"/>
                  </a:lnTo>
                  <a:lnTo>
                    <a:pt x="1" y="25"/>
                  </a:lnTo>
                  <a:lnTo>
                    <a:pt x="3" y="25"/>
                  </a:lnTo>
                  <a:lnTo>
                    <a:pt x="3" y="23"/>
                  </a:lnTo>
                  <a:lnTo>
                    <a:pt x="3" y="21"/>
                  </a:lnTo>
                  <a:lnTo>
                    <a:pt x="3" y="20"/>
                  </a:lnTo>
                  <a:lnTo>
                    <a:pt x="3" y="18"/>
                  </a:lnTo>
                  <a:lnTo>
                    <a:pt x="5" y="18"/>
                  </a:lnTo>
                  <a:lnTo>
                    <a:pt x="5" y="16"/>
                  </a:lnTo>
                  <a:lnTo>
                    <a:pt x="5" y="14"/>
                  </a:lnTo>
                  <a:lnTo>
                    <a:pt x="5" y="12"/>
                  </a:lnTo>
                  <a:lnTo>
                    <a:pt x="7" y="12"/>
                  </a:lnTo>
                  <a:lnTo>
                    <a:pt x="7" y="10"/>
                  </a:lnTo>
                  <a:lnTo>
                    <a:pt x="9" y="10"/>
                  </a:lnTo>
                  <a:lnTo>
                    <a:pt x="9" y="8"/>
                  </a:lnTo>
                  <a:lnTo>
                    <a:pt x="11" y="8"/>
                  </a:lnTo>
                  <a:lnTo>
                    <a:pt x="11" y="6"/>
                  </a:lnTo>
                  <a:lnTo>
                    <a:pt x="13" y="6"/>
                  </a:lnTo>
                  <a:lnTo>
                    <a:pt x="13" y="4"/>
                  </a:lnTo>
                  <a:lnTo>
                    <a:pt x="13" y="6"/>
                  </a:lnTo>
                  <a:lnTo>
                    <a:pt x="15" y="4"/>
                  </a:lnTo>
                  <a:lnTo>
                    <a:pt x="15" y="6"/>
                  </a:lnTo>
                  <a:lnTo>
                    <a:pt x="17" y="6"/>
                  </a:lnTo>
                  <a:lnTo>
                    <a:pt x="17" y="8"/>
                  </a:lnTo>
                  <a:lnTo>
                    <a:pt x="19" y="8"/>
                  </a:lnTo>
                  <a:lnTo>
                    <a:pt x="19" y="6"/>
                  </a:lnTo>
                  <a:lnTo>
                    <a:pt x="21" y="6"/>
                  </a:lnTo>
                  <a:lnTo>
                    <a:pt x="21" y="4"/>
                  </a:lnTo>
                  <a:lnTo>
                    <a:pt x="21" y="2"/>
                  </a:lnTo>
                  <a:lnTo>
                    <a:pt x="23" y="2"/>
                  </a:lnTo>
                  <a:lnTo>
                    <a:pt x="25" y="2"/>
                  </a:lnTo>
                  <a:lnTo>
                    <a:pt x="25" y="0"/>
                  </a:lnTo>
                  <a:lnTo>
                    <a:pt x="26" y="2"/>
                  </a:lnTo>
                  <a:lnTo>
                    <a:pt x="28" y="2"/>
                  </a:lnTo>
                  <a:lnTo>
                    <a:pt x="30" y="2"/>
                  </a:lnTo>
                  <a:lnTo>
                    <a:pt x="32" y="2"/>
                  </a:lnTo>
                  <a:lnTo>
                    <a:pt x="32" y="4"/>
                  </a:lnTo>
                  <a:lnTo>
                    <a:pt x="34" y="4"/>
                  </a:lnTo>
                  <a:lnTo>
                    <a:pt x="34" y="6"/>
                  </a:lnTo>
                  <a:lnTo>
                    <a:pt x="32" y="6"/>
                  </a:lnTo>
                  <a:lnTo>
                    <a:pt x="34" y="6"/>
                  </a:lnTo>
                  <a:lnTo>
                    <a:pt x="34" y="8"/>
                  </a:lnTo>
                  <a:lnTo>
                    <a:pt x="36" y="8"/>
                  </a:lnTo>
                  <a:lnTo>
                    <a:pt x="38" y="8"/>
                  </a:lnTo>
                  <a:lnTo>
                    <a:pt x="38" y="10"/>
                  </a:lnTo>
                  <a:lnTo>
                    <a:pt x="40" y="10"/>
                  </a:lnTo>
                  <a:lnTo>
                    <a:pt x="42" y="12"/>
                  </a:lnTo>
                  <a:lnTo>
                    <a:pt x="44" y="14"/>
                  </a:lnTo>
                  <a:lnTo>
                    <a:pt x="46" y="14"/>
                  </a:lnTo>
                  <a:lnTo>
                    <a:pt x="48" y="14"/>
                  </a:lnTo>
                  <a:lnTo>
                    <a:pt x="48" y="16"/>
                  </a:lnTo>
                  <a:lnTo>
                    <a:pt x="49" y="16"/>
                  </a:lnTo>
                  <a:lnTo>
                    <a:pt x="51" y="16"/>
                  </a:lnTo>
                  <a:lnTo>
                    <a:pt x="51" y="18"/>
                  </a:lnTo>
                  <a:lnTo>
                    <a:pt x="53" y="18"/>
                  </a:lnTo>
                  <a:lnTo>
                    <a:pt x="53" y="20"/>
                  </a:lnTo>
                  <a:lnTo>
                    <a:pt x="53" y="21"/>
                  </a:lnTo>
                  <a:lnTo>
                    <a:pt x="55" y="21"/>
                  </a:lnTo>
                  <a:lnTo>
                    <a:pt x="55" y="23"/>
                  </a:lnTo>
                  <a:lnTo>
                    <a:pt x="57" y="23"/>
                  </a:lnTo>
                  <a:lnTo>
                    <a:pt x="59" y="23"/>
                  </a:lnTo>
                  <a:lnTo>
                    <a:pt x="59" y="21"/>
                  </a:lnTo>
                  <a:lnTo>
                    <a:pt x="59" y="23"/>
                  </a:lnTo>
                  <a:lnTo>
                    <a:pt x="59" y="21"/>
                  </a:lnTo>
                  <a:lnTo>
                    <a:pt x="61" y="21"/>
                  </a:lnTo>
                  <a:lnTo>
                    <a:pt x="63" y="21"/>
                  </a:lnTo>
                  <a:lnTo>
                    <a:pt x="65" y="21"/>
                  </a:lnTo>
                  <a:lnTo>
                    <a:pt x="65" y="23"/>
                  </a:lnTo>
                  <a:lnTo>
                    <a:pt x="65" y="25"/>
                  </a:lnTo>
                  <a:lnTo>
                    <a:pt x="67" y="25"/>
                  </a:lnTo>
                  <a:lnTo>
                    <a:pt x="67" y="27"/>
                  </a:lnTo>
                  <a:lnTo>
                    <a:pt x="67" y="29"/>
                  </a:lnTo>
                  <a:lnTo>
                    <a:pt x="69" y="29"/>
                  </a:lnTo>
                  <a:lnTo>
                    <a:pt x="69" y="31"/>
                  </a:lnTo>
                  <a:lnTo>
                    <a:pt x="71" y="31"/>
                  </a:lnTo>
                  <a:lnTo>
                    <a:pt x="73" y="33"/>
                  </a:lnTo>
                  <a:lnTo>
                    <a:pt x="74" y="33"/>
                  </a:lnTo>
                  <a:lnTo>
                    <a:pt x="74" y="35"/>
                  </a:lnTo>
                  <a:lnTo>
                    <a:pt x="76" y="35"/>
                  </a:lnTo>
                  <a:lnTo>
                    <a:pt x="78" y="35"/>
                  </a:lnTo>
                  <a:lnTo>
                    <a:pt x="78" y="33"/>
                  </a:lnTo>
                  <a:lnTo>
                    <a:pt x="80" y="33"/>
                  </a:lnTo>
                  <a:lnTo>
                    <a:pt x="82" y="35"/>
                  </a:lnTo>
                  <a:lnTo>
                    <a:pt x="80" y="35"/>
                  </a:lnTo>
                  <a:lnTo>
                    <a:pt x="80" y="37"/>
                  </a:lnTo>
                  <a:lnTo>
                    <a:pt x="80" y="39"/>
                  </a:lnTo>
                  <a:lnTo>
                    <a:pt x="82" y="39"/>
                  </a:lnTo>
                  <a:lnTo>
                    <a:pt x="82" y="41"/>
                  </a:lnTo>
                  <a:lnTo>
                    <a:pt x="84" y="41"/>
                  </a:lnTo>
                  <a:lnTo>
                    <a:pt x="84" y="39"/>
                  </a:lnTo>
                  <a:lnTo>
                    <a:pt x="84" y="41"/>
                  </a:lnTo>
                  <a:lnTo>
                    <a:pt x="86" y="39"/>
                  </a:lnTo>
                  <a:lnTo>
                    <a:pt x="86" y="41"/>
                  </a:lnTo>
                  <a:lnTo>
                    <a:pt x="86" y="39"/>
                  </a:lnTo>
                  <a:lnTo>
                    <a:pt x="88" y="39"/>
                  </a:lnTo>
                  <a:lnTo>
                    <a:pt x="88" y="41"/>
                  </a:lnTo>
                  <a:lnTo>
                    <a:pt x="90" y="39"/>
                  </a:lnTo>
                  <a:lnTo>
                    <a:pt x="90" y="41"/>
                  </a:lnTo>
                  <a:lnTo>
                    <a:pt x="92" y="41"/>
                  </a:lnTo>
                  <a:lnTo>
                    <a:pt x="92" y="43"/>
                  </a:lnTo>
                  <a:lnTo>
                    <a:pt x="94" y="43"/>
                  </a:lnTo>
                  <a:lnTo>
                    <a:pt x="94" y="44"/>
                  </a:lnTo>
                  <a:lnTo>
                    <a:pt x="94" y="46"/>
                  </a:lnTo>
                  <a:lnTo>
                    <a:pt x="96" y="46"/>
                  </a:lnTo>
                  <a:lnTo>
                    <a:pt x="97" y="46"/>
                  </a:lnTo>
                  <a:lnTo>
                    <a:pt x="96" y="46"/>
                  </a:lnTo>
                  <a:lnTo>
                    <a:pt x="96" y="44"/>
                  </a:lnTo>
                  <a:lnTo>
                    <a:pt x="96" y="43"/>
                  </a:lnTo>
                  <a:lnTo>
                    <a:pt x="97" y="43"/>
                  </a:lnTo>
                  <a:lnTo>
                    <a:pt x="97" y="44"/>
                  </a:lnTo>
                  <a:lnTo>
                    <a:pt x="99" y="44"/>
                  </a:lnTo>
                  <a:lnTo>
                    <a:pt x="99" y="46"/>
                  </a:lnTo>
                  <a:lnTo>
                    <a:pt x="101" y="46"/>
                  </a:lnTo>
                  <a:lnTo>
                    <a:pt x="103" y="46"/>
                  </a:lnTo>
                  <a:lnTo>
                    <a:pt x="103" y="44"/>
                  </a:lnTo>
                  <a:lnTo>
                    <a:pt x="103" y="43"/>
                  </a:lnTo>
                  <a:lnTo>
                    <a:pt x="105" y="43"/>
                  </a:lnTo>
                  <a:lnTo>
                    <a:pt x="107" y="43"/>
                  </a:lnTo>
                  <a:lnTo>
                    <a:pt x="107" y="44"/>
                  </a:lnTo>
                  <a:lnTo>
                    <a:pt x="109" y="44"/>
                  </a:lnTo>
                  <a:lnTo>
                    <a:pt x="109" y="46"/>
                  </a:lnTo>
                  <a:lnTo>
                    <a:pt x="111" y="46"/>
                  </a:lnTo>
                  <a:lnTo>
                    <a:pt x="113" y="48"/>
                  </a:lnTo>
                  <a:lnTo>
                    <a:pt x="115" y="48"/>
                  </a:lnTo>
                  <a:lnTo>
                    <a:pt x="117" y="48"/>
                  </a:lnTo>
                  <a:lnTo>
                    <a:pt x="119" y="48"/>
                  </a:lnTo>
                  <a:lnTo>
                    <a:pt x="121" y="48"/>
                  </a:lnTo>
                  <a:lnTo>
                    <a:pt x="122" y="48"/>
                  </a:lnTo>
                  <a:lnTo>
                    <a:pt x="122" y="46"/>
                  </a:lnTo>
                  <a:lnTo>
                    <a:pt x="124" y="46"/>
                  </a:lnTo>
                  <a:lnTo>
                    <a:pt x="126" y="46"/>
                  </a:lnTo>
                  <a:lnTo>
                    <a:pt x="128" y="4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7" name="Freeform 176"/>
            <p:cNvSpPr>
              <a:spLocks/>
            </p:cNvSpPr>
            <p:nvPr/>
          </p:nvSpPr>
          <p:spPr bwMode="auto">
            <a:xfrm>
              <a:off x="9245600" y="4845050"/>
              <a:ext cx="3175" cy="3175"/>
            </a:xfrm>
            <a:custGeom>
              <a:avLst/>
              <a:gdLst>
                <a:gd name="T0" fmla="*/ 0 w 2"/>
                <a:gd name="T1" fmla="*/ 0 h 2"/>
                <a:gd name="T2" fmla="*/ 0 w 2"/>
                <a:gd name="T3" fmla="*/ 2 h 2"/>
                <a:gd name="T4" fmla="*/ 0 w 2"/>
                <a:gd name="T5" fmla="*/ 2 h 2"/>
                <a:gd name="T6" fmla="*/ 0 w 2"/>
                <a:gd name="T7" fmla="*/ 0 h 2"/>
                <a:gd name="T8" fmla="*/ 0 w 2"/>
                <a:gd name="T9" fmla="*/ 0 h 2"/>
                <a:gd name="T10" fmla="*/ 0 w 2"/>
                <a:gd name="T11" fmla="*/ 0 h 2"/>
                <a:gd name="T12" fmla="*/ 0 w 2"/>
                <a:gd name="T13" fmla="*/ 0 h 2"/>
                <a:gd name="T14" fmla="*/ 2 w 2"/>
                <a:gd name="T15" fmla="*/ 0 h 2"/>
                <a:gd name="T16" fmla="*/ 0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0"/>
                  </a:moveTo>
                  <a:lnTo>
                    <a:pt x="0" y="2"/>
                  </a:lnTo>
                  <a:lnTo>
                    <a:pt x="0" y="2"/>
                  </a:lnTo>
                  <a:lnTo>
                    <a:pt x="0" y="0"/>
                  </a:lnTo>
                  <a:lnTo>
                    <a:pt x="0" y="0"/>
                  </a:lnTo>
                  <a:lnTo>
                    <a:pt x="0" y="0"/>
                  </a:lnTo>
                  <a:lnTo>
                    <a:pt x="0" y="0"/>
                  </a:lnTo>
                  <a:lnTo>
                    <a:pt x="2"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8" name="Freeform 177"/>
            <p:cNvSpPr>
              <a:spLocks noEditPoints="1"/>
            </p:cNvSpPr>
            <p:nvPr/>
          </p:nvSpPr>
          <p:spPr bwMode="auto">
            <a:xfrm>
              <a:off x="533400" y="5603875"/>
              <a:ext cx="9013825" cy="795338"/>
            </a:xfrm>
            <a:custGeom>
              <a:avLst/>
              <a:gdLst>
                <a:gd name="T0" fmla="*/ 5476 w 5678"/>
                <a:gd name="T1" fmla="*/ 453 h 501"/>
                <a:gd name="T2" fmla="*/ 5676 w 5678"/>
                <a:gd name="T3" fmla="*/ 426 h 501"/>
                <a:gd name="T4" fmla="*/ 5507 w 5678"/>
                <a:gd name="T5" fmla="*/ 359 h 501"/>
                <a:gd name="T6" fmla="*/ 5501 w 5678"/>
                <a:gd name="T7" fmla="*/ 368 h 501"/>
                <a:gd name="T8" fmla="*/ 5486 w 5678"/>
                <a:gd name="T9" fmla="*/ 334 h 501"/>
                <a:gd name="T10" fmla="*/ 29 w 5678"/>
                <a:gd name="T11" fmla="*/ 301 h 501"/>
                <a:gd name="T12" fmla="*/ 25 w 5678"/>
                <a:gd name="T13" fmla="*/ 293 h 501"/>
                <a:gd name="T14" fmla="*/ 5605 w 5678"/>
                <a:gd name="T15" fmla="*/ 234 h 501"/>
                <a:gd name="T16" fmla="*/ 5599 w 5678"/>
                <a:gd name="T17" fmla="*/ 224 h 501"/>
                <a:gd name="T18" fmla="*/ 5586 w 5678"/>
                <a:gd name="T19" fmla="*/ 234 h 501"/>
                <a:gd name="T20" fmla="*/ 5599 w 5678"/>
                <a:gd name="T21" fmla="*/ 230 h 501"/>
                <a:gd name="T22" fmla="*/ 5603 w 5678"/>
                <a:gd name="T23" fmla="*/ 234 h 501"/>
                <a:gd name="T24" fmla="*/ 5607 w 5678"/>
                <a:gd name="T25" fmla="*/ 230 h 501"/>
                <a:gd name="T26" fmla="*/ 5605 w 5678"/>
                <a:gd name="T27" fmla="*/ 238 h 501"/>
                <a:gd name="T28" fmla="*/ 5597 w 5678"/>
                <a:gd name="T29" fmla="*/ 259 h 501"/>
                <a:gd name="T30" fmla="*/ 5582 w 5678"/>
                <a:gd name="T31" fmla="*/ 278 h 501"/>
                <a:gd name="T32" fmla="*/ 5588 w 5678"/>
                <a:gd name="T33" fmla="*/ 291 h 501"/>
                <a:gd name="T34" fmla="*/ 5580 w 5678"/>
                <a:gd name="T35" fmla="*/ 290 h 501"/>
                <a:gd name="T36" fmla="*/ 5557 w 5678"/>
                <a:gd name="T37" fmla="*/ 305 h 501"/>
                <a:gd name="T38" fmla="*/ 5551 w 5678"/>
                <a:gd name="T39" fmla="*/ 330 h 501"/>
                <a:gd name="T40" fmla="*/ 5542 w 5678"/>
                <a:gd name="T41" fmla="*/ 341 h 501"/>
                <a:gd name="T42" fmla="*/ 5526 w 5678"/>
                <a:gd name="T43" fmla="*/ 355 h 501"/>
                <a:gd name="T44" fmla="*/ 5511 w 5678"/>
                <a:gd name="T45" fmla="*/ 353 h 501"/>
                <a:gd name="T46" fmla="*/ 5496 w 5678"/>
                <a:gd name="T47" fmla="*/ 345 h 501"/>
                <a:gd name="T48" fmla="*/ 5484 w 5678"/>
                <a:gd name="T49" fmla="*/ 339 h 501"/>
                <a:gd name="T50" fmla="*/ 5488 w 5678"/>
                <a:gd name="T51" fmla="*/ 332 h 501"/>
                <a:gd name="T52" fmla="*/ 5488 w 5678"/>
                <a:gd name="T53" fmla="*/ 324 h 501"/>
                <a:gd name="T54" fmla="*/ 5492 w 5678"/>
                <a:gd name="T55" fmla="*/ 322 h 501"/>
                <a:gd name="T56" fmla="*/ 5498 w 5678"/>
                <a:gd name="T57" fmla="*/ 316 h 501"/>
                <a:gd name="T58" fmla="*/ 5505 w 5678"/>
                <a:gd name="T59" fmla="*/ 309 h 501"/>
                <a:gd name="T60" fmla="*/ 5523 w 5678"/>
                <a:gd name="T61" fmla="*/ 291 h 501"/>
                <a:gd name="T62" fmla="*/ 5540 w 5678"/>
                <a:gd name="T63" fmla="*/ 278 h 501"/>
                <a:gd name="T64" fmla="*/ 5559 w 5678"/>
                <a:gd name="T65" fmla="*/ 251 h 501"/>
                <a:gd name="T66" fmla="*/ 5572 w 5678"/>
                <a:gd name="T67" fmla="*/ 228 h 501"/>
                <a:gd name="T68" fmla="*/ 5630 w 5678"/>
                <a:gd name="T69" fmla="*/ 140 h 501"/>
                <a:gd name="T70" fmla="*/ 5622 w 5678"/>
                <a:gd name="T71" fmla="*/ 132 h 501"/>
                <a:gd name="T72" fmla="*/ 5590 w 5678"/>
                <a:gd name="T73" fmla="*/ 107 h 501"/>
                <a:gd name="T74" fmla="*/ 5597 w 5678"/>
                <a:gd name="T75" fmla="*/ 109 h 501"/>
                <a:gd name="T76" fmla="*/ 5607 w 5678"/>
                <a:gd name="T77" fmla="*/ 115 h 501"/>
                <a:gd name="T78" fmla="*/ 5609 w 5678"/>
                <a:gd name="T79" fmla="*/ 124 h 501"/>
                <a:gd name="T80" fmla="*/ 5613 w 5678"/>
                <a:gd name="T81" fmla="*/ 142 h 501"/>
                <a:gd name="T82" fmla="*/ 5620 w 5678"/>
                <a:gd name="T83" fmla="*/ 148 h 501"/>
                <a:gd name="T84" fmla="*/ 5624 w 5678"/>
                <a:gd name="T85" fmla="*/ 140 h 501"/>
                <a:gd name="T86" fmla="*/ 5632 w 5678"/>
                <a:gd name="T87" fmla="*/ 149 h 501"/>
                <a:gd name="T88" fmla="*/ 5634 w 5678"/>
                <a:gd name="T89" fmla="*/ 163 h 501"/>
                <a:gd name="T90" fmla="*/ 5651 w 5678"/>
                <a:gd name="T91" fmla="*/ 169 h 501"/>
                <a:gd name="T92" fmla="*/ 5672 w 5678"/>
                <a:gd name="T93" fmla="*/ 167 h 501"/>
                <a:gd name="T94" fmla="*/ 5663 w 5678"/>
                <a:gd name="T95" fmla="*/ 186 h 501"/>
                <a:gd name="T96" fmla="*/ 5647 w 5678"/>
                <a:gd name="T97" fmla="*/ 201 h 501"/>
                <a:gd name="T98" fmla="*/ 5642 w 5678"/>
                <a:gd name="T99" fmla="*/ 220 h 501"/>
                <a:gd name="T100" fmla="*/ 5620 w 5678"/>
                <a:gd name="T101" fmla="*/ 242 h 501"/>
                <a:gd name="T102" fmla="*/ 5615 w 5678"/>
                <a:gd name="T103" fmla="*/ 230 h 501"/>
                <a:gd name="T104" fmla="*/ 5611 w 5678"/>
                <a:gd name="T105" fmla="*/ 205 h 501"/>
                <a:gd name="T106" fmla="*/ 5611 w 5678"/>
                <a:gd name="T107" fmla="*/ 184 h 501"/>
                <a:gd name="T108" fmla="*/ 5613 w 5678"/>
                <a:gd name="T109" fmla="*/ 169 h 501"/>
                <a:gd name="T110" fmla="*/ 5613 w 5678"/>
                <a:gd name="T111" fmla="*/ 151 h 501"/>
                <a:gd name="T112" fmla="*/ 5609 w 5678"/>
                <a:gd name="T113" fmla="*/ 149 h 501"/>
                <a:gd name="T114" fmla="*/ 5605 w 5678"/>
                <a:gd name="T115" fmla="*/ 136 h 501"/>
                <a:gd name="T116" fmla="*/ 5605 w 5678"/>
                <a:gd name="T117" fmla="*/ 132 h 501"/>
                <a:gd name="T118" fmla="*/ 5603 w 5678"/>
                <a:gd name="T119" fmla="*/ 136 h 501"/>
                <a:gd name="T120" fmla="*/ 5592 w 5678"/>
                <a:gd name="T121" fmla="*/ 119 h 501"/>
                <a:gd name="T122" fmla="*/ 5580 w 5678"/>
                <a:gd name="T123" fmla="*/ 98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678" h="501">
                  <a:moveTo>
                    <a:pt x="5524" y="499"/>
                  </a:moveTo>
                  <a:lnTo>
                    <a:pt x="5526" y="499"/>
                  </a:lnTo>
                  <a:lnTo>
                    <a:pt x="5526" y="501"/>
                  </a:lnTo>
                  <a:lnTo>
                    <a:pt x="5524" y="501"/>
                  </a:lnTo>
                  <a:lnTo>
                    <a:pt x="5523" y="501"/>
                  </a:lnTo>
                  <a:lnTo>
                    <a:pt x="5523" y="499"/>
                  </a:lnTo>
                  <a:lnTo>
                    <a:pt x="5524" y="499"/>
                  </a:lnTo>
                  <a:close/>
                  <a:moveTo>
                    <a:pt x="5476" y="457"/>
                  </a:moveTo>
                  <a:lnTo>
                    <a:pt x="5476" y="458"/>
                  </a:lnTo>
                  <a:lnTo>
                    <a:pt x="5473" y="458"/>
                  </a:lnTo>
                  <a:lnTo>
                    <a:pt x="5473" y="457"/>
                  </a:lnTo>
                  <a:lnTo>
                    <a:pt x="5475" y="457"/>
                  </a:lnTo>
                  <a:lnTo>
                    <a:pt x="5476" y="457"/>
                  </a:lnTo>
                  <a:close/>
                  <a:moveTo>
                    <a:pt x="5476" y="449"/>
                  </a:moveTo>
                  <a:lnTo>
                    <a:pt x="5478" y="449"/>
                  </a:lnTo>
                  <a:lnTo>
                    <a:pt x="5478" y="451"/>
                  </a:lnTo>
                  <a:lnTo>
                    <a:pt x="5476" y="451"/>
                  </a:lnTo>
                  <a:lnTo>
                    <a:pt x="5476" y="453"/>
                  </a:lnTo>
                  <a:lnTo>
                    <a:pt x="5476" y="455"/>
                  </a:lnTo>
                  <a:lnTo>
                    <a:pt x="5478" y="455"/>
                  </a:lnTo>
                  <a:lnTo>
                    <a:pt x="5478" y="457"/>
                  </a:lnTo>
                  <a:lnTo>
                    <a:pt x="5476" y="457"/>
                  </a:lnTo>
                  <a:lnTo>
                    <a:pt x="5475" y="455"/>
                  </a:lnTo>
                  <a:lnTo>
                    <a:pt x="5475" y="457"/>
                  </a:lnTo>
                  <a:lnTo>
                    <a:pt x="5475" y="455"/>
                  </a:lnTo>
                  <a:lnTo>
                    <a:pt x="5475" y="457"/>
                  </a:lnTo>
                  <a:lnTo>
                    <a:pt x="5473" y="457"/>
                  </a:lnTo>
                  <a:lnTo>
                    <a:pt x="5473" y="455"/>
                  </a:lnTo>
                  <a:lnTo>
                    <a:pt x="5475" y="453"/>
                  </a:lnTo>
                  <a:lnTo>
                    <a:pt x="5475" y="451"/>
                  </a:lnTo>
                  <a:lnTo>
                    <a:pt x="5476" y="449"/>
                  </a:lnTo>
                  <a:lnTo>
                    <a:pt x="5475" y="449"/>
                  </a:lnTo>
                  <a:lnTo>
                    <a:pt x="5476" y="449"/>
                  </a:lnTo>
                  <a:close/>
                  <a:moveTo>
                    <a:pt x="5678" y="428"/>
                  </a:moveTo>
                  <a:lnTo>
                    <a:pt x="5676" y="428"/>
                  </a:lnTo>
                  <a:lnTo>
                    <a:pt x="5676" y="426"/>
                  </a:lnTo>
                  <a:lnTo>
                    <a:pt x="5678" y="426"/>
                  </a:lnTo>
                  <a:lnTo>
                    <a:pt x="5678" y="428"/>
                  </a:lnTo>
                  <a:close/>
                  <a:moveTo>
                    <a:pt x="5484" y="387"/>
                  </a:moveTo>
                  <a:lnTo>
                    <a:pt x="5482" y="387"/>
                  </a:lnTo>
                  <a:lnTo>
                    <a:pt x="5484" y="387"/>
                  </a:lnTo>
                  <a:close/>
                  <a:moveTo>
                    <a:pt x="5498" y="368"/>
                  </a:moveTo>
                  <a:lnTo>
                    <a:pt x="5496" y="368"/>
                  </a:lnTo>
                  <a:lnTo>
                    <a:pt x="5498" y="368"/>
                  </a:lnTo>
                  <a:close/>
                  <a:moveTo>
                    <a:pt x="5501" y="359"/>
                  </a:moveTo>
                  <a:lnTo>
                    <a:pt x="5499" y="359"/>
                  </a:lnTo>
                  <a:lnTo>
                    <a:pt x="5499" y="357"/>
                  </a:lnTo>
                  <a:lnTo>
                    <a:pt x="5501" y="357"/>
                  </a:lnTo>
                  <a:lnTo>
                    <a:pt x="5501" y="359"/>
                  </a:lnTo>
                  <a:close/>
                  <a:moveTo>
                    <a:pt x="5515" y="359"/>
                  </a:moveTo>
                  <a:lnTo>
                    <a:pt x="5515" y="357"/>
                  </a:lnTo>
                  <a:lnTo>
                    <a:pt x="5515" y="359"/>
                  </a:lnTo>
                  <a:close/>
                  <a:moveTo>
                    <a:pt x="5505" y="357"/>
                  </a:moveTo>
                  <a:lnTo>
                    <a:pt x="5507" y="359"/>
                  </a:lnTo>
                  <a:lnTo>
                    <a:pt x="5507" y="361"/>
                  </a:lnTo>
                  <a:lnTo>
                    <a:pt x="5509" y="361"/>
                  </a:lnTo>
                  <a:lnTo>
                    <a:pt x="5507" y="361"/>
                  </a:lnTo>
                  <a:lnTo>
                    <a:pt x="5505" y="361"/>
                  </a:lnTo>
                  <a:lnTo>
                    <a:pt x="5505" y="363"/>
                  </a:lnTo>
                  <a:lnTo>
                    <a:pt x="5507" y="363"/>
                  </a:lnTo>
                  <a:lnTo>
                    <a:pt x="5509" y="363"/>
                  </a:lnTo>
                  <a:lnTo>
                    <a:pt x="5509" y="364"/>
                  </a:lnTo>
                  <a:lnTo>
                    <a:pt x="5509" y="366"/>
                  </a:lnTo>
                  <a:lnTo>
                    <a:pt x="5507" y="366"/>
                  </a:lnTo>
                  <a:lnTo>
                    <a:pt x="5505" y="366"/>
                  </a:lnTo>
                  <a:lnTo>
                    <a:pt x="5503" y="368"/>
                  </a:lnTo>
                  <a:lnTo>
                    <a:pt x="5503" y="366"/>
                  </a:lnTo>
                  <a:lnTo>
                    <a:pt x="5503" y="368"/>
                  </a:lnTo>
                  <a:lnTo>
                    <a:pt x="5501" y="366"/>
                  </a:lnTo>
                  <a:lnTo>
                    <a:pt x="5501" y="368"/>
                  </a:lnTo>
                  <a:lnTo>
                    <a:pt x="5499" y="368"/>
                  </a:lnTo>
                  <a:lnTo>
                    <a:pt x="5501" y="368"/>
                  </a:lnTo>
                  <a:lnTo>
                    <a:pt x="5499" y="370"/>
                  </a:lnTo>
                  <a:lnTo>
                    <a:pt x="5499" y="368"/>
                  </a:lnTo>
                  <a:lnTo>
                    <a:pt x="5499" y="370"/>
                  </a:lnTo>
                  <a:lnTo>
                    <a:pt x="5498" y="370"/>
                  </a:lnTo>
                  <a:lnTo>
                    <a:pt x="5498" y="368"/>
                  </a:lnTo>
                  <a:lnTo>
                    <a:pt x="5499" y="368"/>
                  </a:lnTo>
                  <a:lnTo>
                    <a:pt x="5499" y="366"/>
                  </a:lnTo>
                  <a:lnTo>
                    <a:pt x="5499" y="364"/>
                  </a:lnTo>
                  <a:lnTo>
                    <a:pt x="5501" y="364"/>
                  </a:lnTo>
                  <a:lnTo>
                    <a:pt x="5501" y="363"/>
                  </a:lnTo>
                  <a:lnTo>
                    <a:pt x="5503" y="361"/>
                  </a:lnTo>
                  <a:lnTo>
                    <a:pt x="5501" y="361"/>
                  </a:lnTo>
                  <a:lnTo>
                    <a:pt x="5501" y="359"/>
                  </a:lnTo>
                  <a:lnTo>
                    <a:pt x="5501" y="357"/>
                  </a:lnTo>
                  <a:lnTo>
                    <a:pt x="5503" y="357"/>
                  </a:lnTo>
                  <a:lnTo>
                    <a:pt x="5505" y="357"/>
                  </a:lnTo>
                  <a:close/>
                  <a:moveTo>
                    <a:pt x="5486" y="332"/>
                  </a:moveTo>
                  <a:lnTo>
                    <a:pt x="5486" y="334"/>
                  </a:lnTo>
                  <a:lnTo>
                    <a:pt x="5484" y="334"/>
                  </a:lnTo>
                  <a:lnTo>
                    <a:pt x="5484" y="332"/>
                  </a:lnTo>
                  <a:lnTo>
                    <a:pt x="5482" y="334"/>
                  </a:lnTo>
                  <a:lnTo>
                    <a:pt x="5482" y="332"/>
                  </a:lnTo>
                  <a:lnTo>
                    <a:pt x="5484" y="332"/>
                  </a:lnTo>
                  <a:lnTo>
                    <a:pt x="5486" y="332"/>
                  </a:lnTo>
                  <a:close/>
                  <a:moveTo>
                    <a:pt x="5490" y="324"/>
                  </a:moveTo>
                  <a:lnTo>
                    <a:pt x="5488" y="324"/>
                  </a:lnTo>
                  <a:lnTo>
                    <a:pt x="5488" y="322"/>
                  </a:lnTo>
                  <a:lnTo>
                    <a:pt x="5490" y="320"/>
                  </a:lnTo>
                  <a:lnTo>
                    <a:pt x="5490" y="322"/>
                  </a:lnTo>
                  <a:lnTo>
                    <a:pt x="5490" y="324"/>
                  </a:lnTo>
                  <a:close/>
                  <a:moveTo>
                    <a:pt x="29" y="303"/>
                  </a:moveTo>
                  <a:lnTo>
                    <a:pt x="27" y="303"/>
                  </a:lnTo>
                  <a:lnTo>
                    <a:pt x="27" y="301"/>
                  </a:lnTo>
                  <a:lnTo>
                    <a:pt x="29" y="301"/>
                  </a:lnTo>
                  <a:lnTo>
                    <a:pt x="27" y="301"/>
                  </a:lnTo>
                  <a:lnTo>
                    <a:pt x="29" y="301"/>
                  </a:lnTo>
                  <a:lnTo>
                    <a:pt x="29" y="299"/>
                  </a:lnTo>
                  <a:lnTo>
                    <a:pt x="29" y="301"/>
                  </a:lnTo>
                  <a:lnTo>
                    <a:pt x="29" y="303"/>
                  </a:lnTo>
                  <a:close/>
                  <a:moveTo>
                    <a:pt x="24" y="290"/>
                  </a:moveTo>
                  <a:lnTo>
                    <a:pt x="25" y="290"/>
                  </a:lnTo>
                  <a:lnTo>
                    <a:pt x="29" y="290"/>
                  </a:lnTo>
                  <a:lnTo>
                    <a:pt x="27" y="290"/>
                  </a:lnTo>
                  <a:lnTo>
                    <a:pt x="27" y="291"/>
                  </a:lnTo>
                  <a:lnTo>
                    <a:pt x="25" y="291"/>
                  </a:lnTo>
                  <a:lnTo>
                    <a:pt x="25" y="293"/>
                  </a:lnTo>
                  <a:lnTo>
                    <a:pt x="25" y="291"/>
                  </a:lnTo>
                  <a:lnTo>
                    <a:pt x="25" y="290"/>
                  </a:lnTo>
                  <a:lnTo>
                    <a:pt x="24" y="290"/>
                  </a:lnTo>
                  <a:lnTo>
                    <a:pt x="24" y="291"/>
                  </a:lnTo>
                  <a:lnTo>
                    <a:pt x="25" y="291"/>
                  </a:lnTo>
                  <a:lnTo>
                    <a:pt x="24" y="291"/>
                  </a:lnTo>
                  <a:lnTo>
                    <a:pt x="24" y="293"/>
                  </a:lnTo>
                  <a:lnTo>
                    <a:pt x="25" y="293"/>
                  </a:lnTo>
                  <a:lnTo>
                    <a:pt x="25" y="295"/>
                  </a:lnTo>
                  <a:lnTo>
                    <a:pt x="27" y="295"/>
                  </a:lnTo>
                  <a:lnTo>
                    <a:pt x="27" y="297"/>
                  </a:lnTo>
                  <a:lnTo>
                    <a:pt x="25" y="297"/>
                  </a:lnTo>
                  <a:lnTo>
                    <a:pt x="24" y="297"/>
                  </a:lnTo>
                  <a:lnTo>
                    <a:pt x="22" y="297"/>
                  </a:lnTo>
                  <a:lnTo>
                    <a:pt x="22" y="295"/>
                  </a:lnTo>
                  <a:lnTo>
                    <a:pt x="24" y="293"/>
                  </a:lnTo>
                  <a:lnTo>
                    <a:pt x="24" y="291"/>
                  </a:lnTo>
                  <a:lnTo>
                    <a:pt x="22" y="291"/>
                  </a:lnTo>
                  <a:lnTo>
                    <a:pt x="20" y="291"/>
                  </a:lnTo>
                  <a:lnTo>
                    <a:pt x="18" y="291"/>
                  </a:lnTo>
                  <a:lnTo>
                    <a:pt x="20" y="291"/>
                  </a:lnTo>
                  <a:lnTo>
                    <a:pt x="20" y="290"/>
                  </a:lnTo>
                  <a:lnTo>
                    <a:pt x="22" y="290"/>
                  </a:lnTo>
                  <a:lnTo>
                    <a:pt x="24" y="290"/>
                  </a:lnTo>
                  <a:close/>
                  <a:moveTo>
                    <a:pt x="5607" y="234"/>
                  </a:moveTo>
                  <a:lnTo>
                    <a:pt x="5605" y="234"/>
                  </a:lnTo>
                  <a:lnTo>
                    <a:pt x="5605" y="236"/>
                  </a:lnTo>
                  <a:lnTo>
                    <a:pt x="5605" y="234"/>
                  </a:lnTo>
                  <a:lnTo>
                    <a:pt x="5607" y="234"/>
                  </a:lnTo>
                  <a:lnTo>
                    <a:pt x="5607" y="232"/>
                  </a:lnTo>
                  <a:lnTo>
                    <a:pt x="5607" y="234"/>
                  </a:lnTo>
                  <a:close/>
                  <a:moveTo>
                    <a:pt x="5601" y="226"/>
                  </a:moveTo>
                  <a:lnTo>
                    <a:pt x="5599" y="226"/>
                  </a:lnTo>
                  <a:lnTo>
                    <a:pt x="5599" y="228"/>
                  </a:lnTo>
                  <a:lnTo>
                    <a:pt x="5597" y="228"/>
                  </a:lnTo>
                  <a:lnTo>
                    <a:pt x="5597" y="226"/>
                  </a:lnTo>
                  <a:lnTo>
                    <a:pt x="5597" y="228"/>
                  </a:lnTo>
                  <a:lnTo>
                    <a:pt x="5599" y="228"/>
                  </a:lnTo>
                  <a:lnTo>
                    <a:pt x="5597" y="228"/>
                  </a:lnTo>
                  <a:lnTo>
                    <a:pt x="5597" y="226"/>
                  </a:lnTo>
                  <a:lnTo>
                    <a:pt x="5599" y="226"/>
                  </a:lnTo>
                  <a:lnTo>
                    <a:pt x="5599" y="224"/>
                  </a:lnTo>
                  <a:lnTo>
                    <a:pt x="5599" y="226"/>
                  </a:lnTo>
                  <a:lnTo>
                    <a:pt x="5599" y="224"/>
                  </a:lnTo>
                  <a:lnTo>
                    <a:pt x="5601" y="224"/>
                  </a:lnTo>
                  <a:lnTo>
                    <a:pt x="5601" y="226"/>
                  </a:lnTo>
                  <a:close/>
                  <a:moveTo>
                    <a:pt x="5584" y="220"/>
                  </a:moveTo>
                  <a:lnTo>
                    <a:pt x="5586" y="220"/>
                  </a:lnTo>
                  <a:lnTo>
                    <a:pt x="5584" y="220"/>
                  </a:lnTo>
                  <a:lnTo>
                    <a:pt x="5582" y="220"/>
                  </a:lnTo>
                  <a:lnTo>
                    <a:pt x="5580" y="220"/>
                  </a:lnTo>
                  <a:lnTo>
                    <a:pt x="5580" y="222"/>
                  </a:lnTo>
                  <a:lnTo>
                    <a:pt x="5580" y="224"/>
                  </a:lnTo>
                  <a:lnTo>
                    <a:pt x="5580" y="226"/>
                  </a:lnTo>
                  <a:lnTo>
                    <a:pt x="5582" y="226"/>
                  </a:lnTo>
                  <a:lnTo>
                    <a:pt x="5582" y="228"/>
                  </a:lnTo>
                  <a:lnTo>
                    <a:pt x="5584" y="226"/>
                  </a:lnTo>
                  <a:lnTo>
                    <a:pt x="5586" y="226"/>
                  </a:lnTo>
                  <a:lnTo>
                    <a:pt x="5586" y="228"/>
                  </a:lnTo>
                  <a:lnTo>
                    <a:pt x="5586" y="230"/>
                  </a:lnTo>
                  <a:lnTo>
                    <a:pt x="5586" y="232"/>
                  </a:lnTo>
                  <a:lnTo>
                    <a:pt x="5586" y="234"/>
                  </a:lnTo>
                  <a:lnTo>
                    <a:pt x="5586" y="232"/>
                  </a:lnTo>
                  <a:lnTo>
                    <a:pt x="5586" y="234"/>
                  </a:lnTo>
                  <a:lnTo>
                    <a:pt x="5586" y="236"/>
                  </a:lnTo>
                  <a:lnTo>
                    <a:pt x="5586" y="238"/>
                  </a:lnTo>
                  <a:lnTo>
                    <a:pt x="5588" y="238"/>
                  </a:lnTo>
                  <a:lnTo>
                    <a:pt x="5590" y="236"/>
                  </a:lnTo>
                  <a:lnTo>
                    <a:pt x="5590" y="234"/>
                  </a:lnTo>
                  <a:lnTo>
                    <a:pt x="5592" y="234"/>
                  </a:lnTo>
                  <a:lnTo>
                    <a:pt x="5594" y="234"/>
                  </a:lnTo>
                  <a:lnTo>
                    <a:pt x="5594" y="232"/>
                  </a:lnTo>
                  <a:lnTo>
                    <a:pt x="5596" y="232"/>
                  </a:lnTo>
                  <a:lnTo>
                    <a:pt x="5597" y="232"/>
                  </a:lnTo>
                  <a:lnTo>
                    <a:pt x="5597" y="230"/>
                  </a:lnTo>
                  <a:lnTo>
                    <a:pt x="5596" y="232"/>
                  </a:lnTo>
                  <a:lnTo>
                    <a:pt x="5596" y="230"/>
                  </a:lnTo>
                  <a:lnTo>
                    <a:pt x="5597" y="230"/>
                  </a:lnTo>
                  <a:lnTo>
                    <a:pt x="5599" y="228"/>
                  </a:lnTo>
                  <a:lnTo>
                    <a:pt x="5599" y="230"/>
                  </a:lnTo>
                  <a:lnTo>
                    <a:pt x="5599" y="228"/>
                  </a:lnTo>
                  <a:lnTo>
                    <a:pt x="5601" y="228"/>
                  </a:lnTo>
                  <a:lnTo>
                    <a:pt x="5601" y="230"/>
                  </a:lnTo>
                  <a:lnTo>
                    <a:pt x="5599" y="230"/>
                  </a:lnTo>
                  <a:lnTo>
                    <a:pt x="5597" y="230"/>
                  </a:lnTo>
                  <a:lnTo>
                    <a:pt x="5597" y="232"/>
                  </a:lnTo>
                  <a:lnTo>
                    <a:pt x="5599" y="232"/>
                  </a:lnTo>
                  <a:lnTo>
                    <a:pt x="5601" y="232"/>
                  </a:lnTo>
                  <a:lnTo>
                    <a:pt x="5599" y="232"/>
                  </a:lnTo>
                  <a:lnTo>
                    <a:pt x="5599" y="234"/>
                  </a:lnTo>
                  <a:lnTo>
                    <a:pt x="5597" y="234"/>
                  </a:lnTo>
                  <a:lnTo>
                    <a:pt x="5599" y="234"/>
                  </a:lnTo>
                  <a:lnTo>
                    <a:pt x="5599" y="236"/>
                  </a:lnTo>
                  <a:lnTo>
                    <a:pt x="5597" y="236"/>
                  </a:lnTo>
                  <a:lnTo>
                    <a:pt x="5599" y="236"/>
                  </a:lnTo>
                  <a:lnTo>
                    <a:pt x="5601" y="236"/>
                  </a:lnTo>
                  <a:lnTo>
                    <a:pt x="5601" y="234"/>
                  </a:lnTo>
                  <a:lnTo>
                    <a:pt x="5603" y="234"/>
                  </a:lnTo>
                  <a:lnTo>
                    <a:pt x="5601" y="234"/>
                  </a:lnTo>
                  <a:lnTo>
                    <a:pt x="5599" y="234"/>
                  </a:lnTo>
                  <a:lnTo>
                    <a:pt x="5599" y="232"/>
                  </a:lnTo>
                  <a:lnTo>
                    <a:pt x="5601" y="232"/>
                  </a:lnTo>
                  <a:lnTo>
                    <a:pt x="5601" y="234"/>
                  </a:lnTo>
                  <a:lnTo>
                    <a:pt x="5601" y="232"/>
                  </a:lnTo>
                  <a:lnTo>
                    <a:pt x="5601" y="230"/>
                  </a:lnTo>
                  <a:lnTo>
                    <a:pt x="5601" y="232"/>
                  </a:lnTo>
                  <a:lnTo>
                    <a:pt x="5601" y="230"/>
                  </a:lnTo>
                  <a:lnTo>
                    <a:pt x="5599" y="230"/>
                  </a:lnTo>
                  <a:lnTo>
                    <a:pt x="5601" y="230"/>
                  </a:lnTo>
                  <a:lnTo>
                    <a:pt x="5603" y="230"/>
                  </a:lnTo>
                  <a:lnTo>
                    <a:pt x="5605" y="230"/>
                  </a:lnTo>
                  <a:lnTo>
                    <a:pt x="5605" y="232"/>
                  </a:lnTo>
                  <a:lnTo>
                    <a:pt x="5603" y="232"/>
                  </a:lnTo>
                  <a:lnTo>
                    <a:pt x="5605" y="232"/>
                  </a:lnTo>
                  <a:lnTo>
                    <a:pt x="5605" y="230"/>
                  </a:lnTo>
                  <a:lnTo>
                    <a:pt x="5607" y="230"/>
                  </a:lnTo>
                  <a:lnTo>
                    <a:pt x="5605" y="232"/>
                  </a:lnTo>
                  <a:lnTo>
                    <a:pt x="5605" y="234"/>
                  </a:lnTo>
                  <a:lnTo>
                    <a:pt x="5605" y="232"/>
                  </a:lnTo>
                  <a:lnTo>
                    <a:pt x="5603" y="232"/>
                  </a:lnTo>
                  <a:lnTo>
                    <a:pt x="5603" y="234"/>
                  </a:lnTo>
                  <a:lnTo>
                    <a:pt x="5603" y="232"/>
                  </a:lnTo>
                  <a:lnTo>
                    <a:pt x="5603" y="234"/>
                  </a:lnTo>
                  <a:lnTo>
                    <a:pt x="5605" y="234"/>
                  </a:lnTo>
                  <a:lnTo>
                    <a:pt x="5603" y="234"/>
                  </a:lnTo>
                  <a:lnTo>
                    <a:pt x="5603" y="236"/>
                  </a:lnTo>
                  <a:lnTo>
                    <a:pt x="5601" y="236"/>
                  </a:lnTo>
                  <a:lnTo>
                    <a:pt x="5599" y="236"/>
                  </a:lnTo>
                  <a:lnTo>
                    <a:pt x="5601" y="236"/>
                  </a:lnTo>
                  <a:lnTo>
                    <a:pt x="5603" y="236"/>
                  </a:lnTo>
                  <a:lnTo>
                    <a:pt x="5605" y="236"/>
                  </a:lnTo>
                  <a:lnTo>
                    <a:pt x="5607" y="236"/>
                  </a:lnTo>
                  <a:lnTo>
                    <a:pt x="5605" y="236"/>
                  </a:lnTo>
                  <a:lnTo>
                    <a:pt x="5605" y="238"/>
                  </a:lnTo>
                  <a:lnTo>
                    <a:pt x="5603" y="238"/>
                  </a:lnTo>
                  <a:lnTo>
                    <a:pt x="5605" y="238"/>
                  </a:lnTo>
                  <a:lnTo>
                    <a:pt x="5603" y="238"/>
                  </a:lnTo>
                  <a:lnTo>
                    <a:pt x="5603" y="240"/>
                  </a:lnTo>
                  <a:lnTo>
                    <a:pt x="5601" y="240"/>
                  </a:lnTo>
                  <a:lnTo>
                    <a:pt x="5601" y="242"/>
                  </a:lnTo>
                  <a:lnTo>
                    <a:pt x="5603" y="242"/>
                  </a:lnTo>
                  <a:lnTo>
                    <a:pt x="5603" y="243"/>
                  </a:lnTo>
                  <a:lnTo>
                    <a:pt x="5605" y="245"/>
                  </a:lnTo>
                  <a:lnTo>
                    <a:pt x="5605" y="247"/>
                  </a:lnTo>
                  <a:lnTo>
                    <a:pt x="5605" y="249"/>
                  </a:lnTo>
                  <a:lnTo>
                    <a:pt x="5603" y="251"/>
                  </a:lnTo>
                  <a:lnTo>
                    <a:pt x="5601" y="253"/>
                  </a:lnTo>
                  <a:lnTo>
                    <a:pt x="5601" y="255"/>
                  </a:lnTo>
                  <a:lnTo>
                    <a:pt x="5599" y="255"/>
                  </a:lnTo>
                  <a:lnTo>
                    <a:pt x="5599" y="257"/>
                  </a:lnTo>
                  <a:lnTo>
                    <a:pt x="5597" y="257"/>
                  </a:lnTo>
                  <a:lnTo>
                    <a:pt x="5597" y="259"/>
                  </a:lnTo>
                  <a:lnTo>
                    <a:pt x="5596" y="259"/>
                  </a:lnTo>
                  <a:lnTo>
                    <a:pt x="5596" y="261"/>
                  </a:lnTo>
                  <a:lnTo>
                    <a:pt x="5597" y="261"/>
                  </a:lnTo>
                  <a:lnTo>
                    <a:pt x="5596" y="261"/>
                  </a:lnTo>
                  <a:lnTo>
                    <a:pt x="5594" y="263"/>
                  </a:lnTo>
                  <a:lnTo>
                    <a:pt x="5594" y="265"/>
                  </a:lnTo>
                  <a:lnTo>
                    <a:pt x="5592" y="265"/>
                  </a:lnTo>
                  <a:lnTo>
                    <a:pt x="5594" y="265"/>
                  </a:lnTo>
                  <a:lnTo>
                    <a:pt x="5592" y="268"/>
                  </a:lnTo>
                  <a:lnTo>
                    <a:pt x="5592" y="270"/>
                  </a:lnTo>
                  <a:lnTo>
                    <a:pt x="5590" y="270"/>
                  </a:lnTo>
                  <a:lnTo>
                    <a:pt x="5590" y="272"/>
                  </a:lnTo>
                  <a:lnTo>
                    <a:pt x="5588" y="272"/>
                  </a:lnTo>
                  <a:lnTo>
                    <a:pt x="5588" y="274"/>
                  </a:lnTo>
                  <a:lnTo>
                    <a:pt x="5586" y="274"/>
                  </a:lnTo>
                  <a:lnTo>
                    <a:pt x="5584" y="276"/>
                  </a:lnTo>
                  <a:lnTo>
                    <a:pt x="5582" y="276"/>
                  </a:lnTo>
                  <a:lnTo>
                    <a:pt x="5582" y="278"/>
                  </a:lnTo>
                  <a:lnTo>
                    <a:pt x="5580" y="280"/>
                  </a:lnTo>
                  <a:lnTo>
                    <a:pt x="5582" y="280"/>
                  </a:lnTo>
                  <a:lnTo>
                    <a:pt x="5580" y="280"/>
                  </a:lnTo>
                  <a:lnTo>
                    <a:pt x="5580" y="282"/>
                  </a:lnTo>
                  <a:lnTo>
                    <a:pt x="5582" y="284"/>
                  </a:lnTo>
                  <a:lnTo>
                    <a:pt x="5582" y="286"/>
                  </a:lnTo>
                  <a:lnTo>
                    <a:pt x="5580" y="286"/>
                  </a:lnTo>
                  <a:lnTo>
                    <a:pt x="5582" y="286"/>
                  </a:lnTo>
                  <a:lnTo>
                    <a:pt x="5580" y="286"/>
                  </a:lnTo>
                  <a:lnTo>
                    <a:pt x="5580" y="288"/>
                  </a:lnTo>
                  <a:lnTo>
                    <a:pt x="5582" y="288"/>
                  </a:lnTo>
                  <a:lnTo>
                    <a:pt x="5584" y="288"/>
                  </a:lnTo>
                  <a:lnTo>
                    <a:pt x="5584" y="286"/>
                  </a:lnTo>
                  <a:lnTo>
                    <a:pt x="5584" y="288"/>
                  </a:lnTo>
                  <a:lnTo>
                    <a:pt x="5586" y="288"/>
                  </a:lnTo>
                  <a:lnTo>
                    <a:pt x="5586" y="290"/>
                  </a:lnTo>
                  <a:lnTo>
                    <a:pt x="5588" y="290"/>
                  </a:lnTo>
                  <a:lnTo>
                    <a:pt x="5588" y="291"/>
                  </a:lnTo>
                  <a:lnTo>
                    <a:pt x="5586" y="291"/>
                  </a:lnTo>
                  <a:lnTo>
                    <a:pt x="5586" y="293"/>
                  </a:lnTo>
                  <a:lnTo>
                    <a:pt x="5586" y="291"/>
                  </a:lnTo>
                  <a:lnTo>
                    <a:pt x="5584" y="291"/>
                  </a:lnTo>
                  <a:lnTo>
                    <a:pt x="5584" y="290"/>
                  </a:lnTo>
                  <a:lnTo>
                    <a:pt x="5584" y="291"/>
                  </a:lnTo>
                  <a:lnTo>
                    <a:pt x="5584" y="293"/>
                  </a:lnTo>
                  <a:lnTo>
                    <a:pt x="5582" y="293"/>
                  </a:lnTo>
                  <a:lnTo>
                    <a:pt x="5582" y="291"/>
                  </a:lnTo>
                  <a:lnTo>
                    <a:pt x="5582" y="293"/>
                  </a:lnTo>
                  <a:lnTo>
                    <a:pt x="5582" y="291"/>
                  </a:lnTo>
                  <a:lnTo>
                    <a:pt x="5580" y="291"/>
                  </a:lnTo>
                  <a:lnTo>
                    <a:pt x="5582" y="291"/>
                  </a:lnTo>
                  <a:lnTo>
                    <a:pt x="5580" y="291"/>
                  </a:lnTo>
                  <a:lnTo>
                    <a:pt x="5578" y="291"/>
                  </a:lnTo>
                  <a:lnTo>
                    <a:pt x="5576" y="291"/>
                  </a:lnTo>
                  <a:lnTo>
                    <a:pt x="5578" y="290"/>
                  </a:lnTo>
                  <a:lnTo>
                    <a:pt x="5580" y="290"/>
                  </a:lnTo>
                  <a:lnTo>
                    <a:pt x="5578" y="290"/>
                  </a:lnTo>
                  <a:lnTo>
                    <a:pt x="5576" y="290"/>
                  </a:lnTo>
                  <a:lnTo>
                    <a:pt x="5576" y="291"/>
                  </a:lnTo>
                  <a:lnTo>
                    <a:pt x="5574" y="291"/>
                  </a:lnTo>
                  <a:lnTo>
                    <a:pt x="5576" y="291"/>
                  </a:lnTo>
                  <a:lnTo>
                    <a:pt x="5574" y="291"/>
                  </a:lnTo>
                  <a:lnTo>
                    <a:pt x="5574" y="293"/>
                  </a:lnTo>
                  <a:lnTo>
                    <a:pt x="5574" y="291"/>
                  </a:lnTo>
                  <a:lnTo>
                    <a:pt x="5572" y="293"/>
                  </a:lnTo>
                  <a:lnTo>
                    <a:pt x="5571" y="293"/>
                  </a:lnTo>
                  <a:lnTo>
                    <a:pt x="5567" y="297"/>
                  </a:lnTo>
                  <a:lnTo>
                    <a:pt x="5565" y="297"/>
                  </a:lnTo>
                  <a:lnTo>
                    <a:pt x="5563" y="297"/>
                  </a:lnTo>
                  <a:lnTo>
                    <a:pt x="5563" y="299"/>
                  </a:lnTo>
                  <a:lnTo>
                    <a:pt x="5561" y="299"/>
                  </a:lnTo>
                  <a:lnTo>
                    <a:pt x="5559" y="301"/>
                  </a:lnTo>
                  <a:lnTo>
                    <a:pt x="5557" y="303"/>
                  </a:lnTo>
                  <a:lnTo>
                    <a:pt x="5557" y="305"/>
                  </a:lnTo>
                  <a:lnTo>
                    <a:pt x="5557" y="307"/>
                  </a:lnTo>
                  <a:lnTo>
                    <a:pt x="5555" y="307"/>
                  </a:lnTo>
                  <a:lnTo>
                    <a:pt x="5557" y="307"/>
                  </a:lnTo>
                  <a:lnTo>
                    <a:pt x="5557" y="309"/>
                  </a:lnTo>
                  <a:lnTo>
                    <a:pt x="5557" y="311"/>
                  </a:lnTo>
                  <a:lnTo>
                    <a:pt x="5557" y="313"/>
                  </a:lnTo>
                  <a:lnTo>
                    <a:pt x="5555" y="313"/>
                  </a:lnTo>
                  <a:lnTo>
                    <a:pt x="5557" y="313"/>
                  </a:lnTo>
                  <a:lnTo>
                    <a:pt x="5557" y="315"/>
                  </a:lnTo>
                  <a:lnTo>
                    <a:pt x="5557" y="316"/>
                  </a:lnTo>
                  <a:lnTo>
                    <a:pt x="5555" y="316"/>
                  </a:lnTo>
                  <a:lnTo>
                    <a:pt x="5555" y="318"/>
                  </a:lnTo>
                  <a:lnTo>
                    <a:pt x="5553" y="320"/>
                  </a:lnTo>
                  <a:lnTo>
                    <a:pt x="5551" y="322"/>
                  </a:lnTo>
                  <a:lnTo>
                    <a:pt x="5551" y="324"/>
                  </a:lnTo>
                  <a:lnTo>
                    <a:pt x="5551" y="326"/>
                  </a:lnTo>
                  <a:lnTo>
                    <a:pt x="5551" y="328"/>
                  </a:lnTo>
                  <a:lnTo>
                    <a:pt x="5551" y="330"/>
                  </a:lnTo>
                  <a:lnTo>
                    <a:pt x="5549" y="330"/>
                  </a:lnTo>
                  <a:lnTo>
                    <a:pt x="5549" y="332"/>
                  </a:lnTo>
                  <a:lnTo>
                    <a:pt x="5548" y="332"/>
                  </a:lnTo>
                  <a:lnTo>
                    <a:pt x="5549" y="332"/>
                  </a:lnTo>
                  <a:lnTo>
                    <a:pt x="5549" y="334"/>
                  </a:lnTo>
                  <a:lnTo>
                    <a:pt x="5548" y="334"/>
                  </a:lnTo>
                  <a:lnTo>
                    <a:pt x="5549" y="334"/>
                  </a:lnTo>
                  <a:lnTo>
                    <a:pt x="5549" y="336"/>
                  </a:lnTo>
                  <a:lnTo>
                    <a:pt x="5548" y="336"/>
                  </a:lnTo>
                  <a:lnTo>
                    <a:pt x="5548" y="338"/>
                  </a:lnTo>
                  <a:lnTo>
                    <a:pt x="5546" y="338"/>
                  </a:lnTo>
                  <a:lnTo>
                    <a:pt x="5548" y="338"/>
                  </a:lnTo>
                  <a:lnTo>
                    <a:pt x="5549" y="336"/>
                  </a:lnTo>
                  <a:lnTo>
                    <a:pt x="5549" y="338"/>
                  </a:lnTo>
                  <a:lnTo>
                    <a:pt x="5546" y="338"/>
                  </a:lnTo>
                  <a:lnTo>
                    <a:pt x="5544" y="339"/>
                  </a:lnTo>
                  <a:lnTo>
                    <a:pt x="5542" y="339"/>
                  </a:lnTo>
                  <a:lnTo>
                    <a:pt x="5542" y="341"/>
                  </a:lnTo>
                  <a:lnTo>
                    <a:pt x="5542" y="343"/>
                  </a:lnTo>
                  <a:lnTo>
                    <a:pt x="5540" y="345"/>
                  </a:lnTo>
                  <a:lnTo>
                    <a:pt x="5538" y="345"/>
                  </a:lnTo>
                  <a:lnTo>
                    <a:pt x="5538" y="347"/>
                  </a:lnTo>
                  <a:lnTo>
                    <a:pt x="5536" y="347"/>
                  </a:lnTo>
                  <a:lnTo>
                    <a:pt x="5536" y="349"/>
                  </a:lnTo>
                  <a:lnTo>
                    <a:pt x="5534" y="351"/>
                  </a:lnTo>
                  <a:lnTo>
                    <a:pt x="5536" y="351"/>
                  </a:lnTo>
                  <a:lnTo>
                    <a:pt x="5534" y="351"/>
                  </a:lnTo>
                  <a:lnTo>
                    <a:pt x="5532" y="351"/>
                  </a:lnTo>
                  <a:lnTo>
                    <a:pt x="5534" y="351"/>
                  </a:lnTo>
                  <a:lnTo>
                    <a:pt x="5534" y="353"/>
                  </a:lnTo>
                  <a:lnTo>
                    <a:pt x="5532" y="353"/>
                  </a:lnTo>
                  <a:lnTo>
                    <a:pt x="5530" y="353"/>
                  </a:lnTo>
                  <a:lnTo>
                    <a:pt x="5528" y="355"/>
                  </a:lnTo>
                  <a:lnTo>
                    <a:pt x="5530" y="355"/>
                  </a:lnTo>
                  <a:lnTo>
                    <a:pt x="5528" y="355"/>
                  </a:lnTo>
                  <a:lnTo>
                    <a:pt x="5526" y="355"/>
                  </a:lnTo>
                  <a:lnTo>
                    <a:pt x="5524" y="355"/>
                  </a:lnTo>
                  <a:lnTo>
                    <a:pt x="5523" y="355"/>
                  </a:lnTo>
                  <a:lnTo>
                    <a:pt x="5523" y="357"/>
                  </a:lnTo>
                  <a:lnTo>
                    <a:pt x="5521" y="355"/>
                  </a:lnTo>
                  <a:lnTo>
                    <a:pt x="5519" y="355"/>
                  </a:lnTo>
                  <a:lnTo>
                    <a:pt x="5519" y="353"/>
                  </a:lnTo>
                  <a:lnTo>
                    <a:pt x="5517" y="353"/>
                  </a:lnTo>
                  <a:lnTo>
                    <a:pt x="5515" y="353"/>
                  </a:lnTo>
                  <a:lnTo>
                    <a:pt x="5515" y="355"/>
                  </a:lnTo>
                  <a:lnTo>
                    <a:pt x="5513" y="355"/>
                  </a:lnTo>
                  <a:lnTo>
                    <a:pt x="5513" y="353"/>
                  </a:lnTo>
                  <a:lnTo>
                    <a:pt x="5515" y="353"/>
                  </a:lnTo>
                  <a:lnTo>
                    <a:pt x="5513" y="353"/>
                  </a:lnTo>
                  <a:lnTo>
                    <a:pt x="5511" y="353"/>
                  </a:lnTo>
                  <a:lnTo>
                    <a:pt x="5511" y="355"/>
                  </a:lnTo>
                  <a:lnTo>
                    <a:pt x="5513" y="355"/>
                  </a:lnTo>
                  <a:lnTo>
                    <a:pt x="5511" y="355"/>
                  </a:lnTo>
                  <a:lnTo>
                    <a:pt x="5511" y="353"/>
                  </a:lnTo>
                  <a:lnTo>
                    <a:pt x="5509" y="353"/>
                  </a:lnTo>
                  <a:lnTo>
                    <a:pt x="5511" y="353"/>
                  </a:lnTo>
                  <a:lnTo>
                    <a:pt x="5511" y="351"/>
                  </a:lnTo>
                  <a:lnTo>
                    <a:pt x="5511" y="349"/>
                  </a:lnTo>
                  <a:lnTo>
                    <a:pt x="5511" y="351"/>
                  </a:lnTo>
                  <a:lnTo>
                    <a:pt x="5509" y="349"/>
                  </a:lnTo>
                  <a:lnTo>
                    <a:pt x="5509" y="347"/>
                  </a:lnTo>
                  <a:lnTo>
                    <a:pt x="5507" y="349"/>
                  </a:lnTo>
                  <a:lnTo>
                    <a:pt x="5505" y="349"/>
                  </a:lnTo>
                  <a:lnTo>
                    <a:pt x="5503" y="349"/>
                  </a:lnTo>
                  <a:lnTo>
                    <a:pt x="5501" y="349"/>
                  </a:lnTo>
                  <a:lnTo>
                    <a:pt x="5501" y="347"/>
                  </a:lnTo>
                  <a:lnTo>
                    <a:pt x="5501" y="345"/>
                  </a:lnTo>
                  <a:lnTo>
                    <a:pt x="5499" y="345"/>
                  </a:lnTo>
                  <a:lnTo>
                    <a:pt x="5499" y="343"/>
                  </a:lnTo>
                  <a:lnTo>
                    <a:pt x="5498" y="343"/>
                  </a:lnTo>
                  <a:lnTo>
                    <a:pt x="5498" y="345"/>
                  </a:lnTo>
                  <a:lnTo>
                    <a:pt x="5496" y="345"/>
                  </a:lnTo>
                  <a:lnTo>
                    <a:pt x="5494" y="347"/>
                  </a:lnTo>
                  <a:lnTo>
                    <a:pt x="5494" y="345"/>
                  </a:lnTo>
                  <a:lnTo>
                    <a:pt x="5492" y="347"/>
                  </a:lnTo>
                  <a:lnTo>
                    <a:pt x="5492" y="345"/>
                  </a:lnTo>
                  <a:lnTo>
                    <a:pt x="5490" y="345"/>
                  </a:lnTo>
                  <a:lnTo>
                    <a:pt x="5486" y="345"/>
                  </a:lnTo>
                  <a:lnTo>
                    <a:pt x="5484" y="345"/>
                  </a:lnTo>
                  <a:lnTo>
                    <a:pt x="5484" y="343"/>
                  </a:lnTo>
                  <a:lnTo>
                    <a:pt x="5486" y="343"/>
                  </a:lnTo>
                  <a:lnTo>
                    <a:pt x="5486" y="341"/>
                  </a:lnTo>
                  <a:lnTo>
                    <a:pt x="5486" y="339"/>
                  </a:lnTo>
                  <a:lnTo>
                    <a:pt x="5488" y="339"/>
                  </a:lnTo>
                  <a:lnTo>
                    <a:pt x="5486" y="339"/>
                  </a:lnTo>
                  <a:lnTo>
                    <a:pt x="5486" y="341"/>
                  </a:lnTo>
                  <a:lnTo>
                    <a:pt x="5484" y="341"/>
                  </a:lnTo>
                  <a:lnTo>
                    <a:pt x="5484" y="339"/>
                  </a:lnTo>
                  <a:lnTo>
                    <a:pt x="5486" y="339"/>
                  </a:lnTo>
                  <a:lnTo>
                    <a:pt x="5484" y="339"/>
                  </a:lnTo>
                  <a:lnTo>
                    <a:pt x="5486" y="338"/>
                  </a:lnTo>
                  <a:lnTo>
                    <a:pt x="5484" y="338"/>
                  </a:lnTo>
                  <a:lnTo>
                    <a:pt x="5484" y="339"/>
                  </a:lnTo>
                  <a:lnTo>
                    <a:pt x="5482" y="339"/>
                  </a:lnTo>
                  <a:lnTo>
                    <a:pt x="5482" y="341"/>
                  </a:lnTo>
                  <a:lnTo>
                    <a:pt x="5482" y="339"/>
                  </a:lnTo>
                  <a:lnTo>
                    <a:pt x="5480" y="339"/>
                  </a:lnTo>
                  <a:lnTo>
                    <a:pt x="5480" y="336"/>
                  </a:lnTo>
                  <a:lnTo>
                    <a:pt x="5482" y="336"/>
                  </a:lnTo>
                  <a:lnTo>
                    <a:pt x="5484" y="336"/>
                  </a:lnTo>
                  <a:lnTo>
                    <a:pt x="5486" y="336"/>
                  </a:lnTo>
                  <a:lnTo>
                    <a:pt x="5488" y="336"/>
                  </a:lnTo>
                  <a:lnTo>
                    <a:pt x="5488" y="334"/>
                  </a:lnTo>
                  <a:lnTo>
                    <a:pt x="5490" y="334"/>
                  </a:lnTo>
                  <a:lnTo>
                    <a:pt x="5488" y="334"/>
                  </a:lnTo>
                  <a:lnTo>
                    <a:pt x="5486" y="334"/>
                  </a:lnTo>
                  <a:lnTo>
                    <a:pt x="5486" y="332"/>
                  </a:lnTo>
                  <a:lnTo>
                    <a:pt x="5488" y="332"/>
                  </a:lnTo>
                  <a:lnTo>
                    <a:pt x="5486" y="332"/>
                  </a:lnTo>
                  <a:lnTo>
                    <a:pt x="5486" y="330"/>
                  </a:lnTo>
                  <a:lnTo>
                    <a:pt x="5488" y="330"/>
                  </a:lnTo>
                  <a:lnTo>
                    <a:pt x="5490" y="330"/>
                  </a:lnTo>
                  <a:lnTo>
                    <a:pt x="5488" y="330"/>
                  </a:lnTo>
                  <a:lnTo>
                    <a:pt x="5490" y="330"/>
                  </a:lnTo>
                  <a:lnTo>
                    <a:pt x="5490" y="328"/>
                  </a:lnTo>
                  <a:lnTo>
                    <a:pt x="5488" y="330"/>
                  </a:lnTo>
                  <a:lnTo>
                    <a:pt x="5486" y="330"/>
                  </a:lnTo>
                  <a:lnTo>
                    <a:pt x="5484" y="330"/>
                  </a:lnTo>
                  <a:lnTo>
                    <a:pt x="5486" y="328"/>
                  </a:lnTo>
                  <a:lnTo>
                    <a:pt x="5486" y="326"/>
                  </a:lnTo>
                  <a:lnTo>
                    <a:pt x="5488" y="326"/>
                  </a:lnTo>
                  <a:lnTo>
                    <a:pt x="5488" y="328"/>
                  </a:lnTo>
                  <a:lnTo>
                    <a:pt x="5488" y="326"/>
                  </a:lnTo>
                  <a:lnTo>
                    <a:pt x="5486" y="326"/>
                  </a:lnTo>
                  <a:lnTo>
                    <a:pt x="5486" y="324"/>
                  </a:lnTo>
                  <a:lnTo>
                    <a:pt x="5488" y="324"/>
                  </a:lnTo>
                  <a:lnTo>
                    <a:pt x="5490" y="324"/>
                  </a:lnTo>
                  <a:lnTo>
                    <a:pt x="5488" y="324"/>
                  </a:lnTo>
                  <a:lnTo>
                    <a:pt x="5488" y="326"/>
                  </a:lnTo>
                  <a:lnTo>
                    <a:pt x="5490" y="326"/>
                  </a:lnTo>
                  <a:lnTo>
                    <a:pt x="5490" y="328"/>
                  </a:lnTo>
                  <a:lnTo>
                    <a:pt x="5492" y="326"/>
                  </a:lnTo>
                  <a:lnTo>
                    <a:pt x="5492" y="328"/>
                  </a:lnTo>
                  <a:lnTo>
                    <a:pt x="5494" y="328"/>
                  </a:lnTo>
                  <a:lnTo>
                    <a:pt x="5492" y="326"/>
                  </a:lnTo>
                  <a:lnTo>
                    <a:pt x="5490" y="324"/>
                  </a:lnTo>
                  <a:lnTo>
                    <a:pt x="5492" y="324"/>
                  </a:lnTo>
                  <a:lnTo>
                    <a:pt x="5494" y="324"/>
                  </a:lnTo>
                  <a:lnTo>
                    <a:pt x="5492" y="324"/>
                  </a:lnTo>
                  <a:lnTo>
                    <a:pt x="5490" y="324"/>
                  </a:lnTo>
                  <a:lnTo>
                    <a:pt x="5490" y="322"/>
                  </a:lnTo>
                  <a:lnTo>
                    <a:pt x="5490" y="320"/>
                  </a:lnTo>
                  <a:lnTo>
                    <a:pt x="5492" y="320"/>
                  </a:lnTo>
                  <a:lnTo>
                    <a:pt x="5492" y="322"/>
                  </a:lnTo>
                  <a:lnTo>
                    <a:pt x="5492" y="320"/>
                  </a:lnTo>
                  <a:lnTo>
                    <a:pt x="5490" y="320"/>
                  </a:lnTo>
                  <a:lnTo>
                    <a:pt x="5492" y="318"/>
                  </a:lnTo>
                  <a:lnTo>
                    <a:pt x="5492" y="320"/>
                  </a:lnTo>
                  <a:lnTo>
                    <a:pt x="5494" y="320"/>
                  </a:lnTo>
                  <a:lnTo>
                    <a:pt x="5494" y="318"/>
                  </a:lnTo>
                  <a:lnTo>
                    <a:pt x="5492" y="318"/>
                  </a:lnTo>
                  <a:lnTo>
                    <a:pt x="5492" y="316"/>
                  </a:lnTo>
                  <a:lnTo>
                    <a:pt x="5494" y="316"/>
                  </a:lnTo>
                  <a:lnTo>
                    <a:pt x="5494" y="318"/>
                  </a:lnTo>
                  <a:lnTo>
                    <a:pt x="5496" y="318"/>
                  </a:lnTo>
                  <a:lnTo>
                    <a:pt x="5494" y="316"/>
                  </a:lnTo>
                  <a:lnTo>
                    <a:pt x="5494" y="315"/>
                  </a:lnTo>
                  <a:lnTo>
                    <a:pt x="5496" y="315"/>
                  </a:lnTo>
                  <a:lnTo>
                    <a:pt x="5494" y="315"/>
                  </a:lnTo>
                  <a:lnTo>
                    <a:pt x="5496" y="315"/>
                  </a:lnTo>
                  <a:lnTo>
                    <a:pt x="5498" y="315"/>
                  </a:lnTo>
                  <a:lnTo>
                    <a:pt x="5498" y="316"/>
                  </a:lnTo>
                  <a:lnTo>
                    <a:pt x="5496" y="316"/>
                  </a:lnTo>
                  <a:lnTo>
                    <a:pt x="5498" y="316"/>
                  </a:lnTo>
                  <a:lnTo>
                    <a:pt x="5498" y="315"/>
                  </a:lnTo>
                  <a:lnTo>
                    <a:pt x="5498" y="313"/>
                  </a:lnTo>
                  <a:lnTo>
                    <a:pt x="5499" y="313"/>
                  </a:lnTo>
                  <a:lnTo>
                    <a:pt x="5498" y="313"/>
                  </a:lnTo>
                  <a:lnTo>
                    <a:pt x="5498" y="315"/>
                  </a:lnTo>
                  <a:lnTo>
                    <a:pt x="5499" y="315"/>
                  </a:lnTo>
                  <a:lnTo>
                    <a:pt x="5499" y="313"/>
                  </a:lnTo>
                  <a:lnTo>
                    <a:pt x="5498" y="313"/>
                  </a:lnTo>
                  <a:lnTo>
                    <a:pt x="5498" y="311"/>
                  </a:lnTo>
                  <a:lnTo>
                    <a:pt x="5499" y="311"/>
                  </a:lnTo>
                  <a:lnTo>
                    <a:pt x="5499" y="313"/>
                  </a:lnTo>
                  <a:lnTo>
                    <a:pt x="5499" y="311"/>
                  </a:lnTo>
                  <a:lnTo>
                    <a:pt x="5501" y="309"/>
                  </a:lnTo>
                  <a:lnTo>
                    <a:pt x="5503" y="309"/>
                  </a:lnTo>
                  <a:lnTo>
                    <a:pt x="5505" y="311"/>
                  </a:lnTo>
                  <a:lnTo>
                    <a:pt x="5505" y="309"/>
                  </a:lnTo>
                  <a:lnTo>
                    <a:pt x="5503" y="309"/>
                  </a:lnTo>
                  <a:lnTo>
                    <a:pt x="5503" y="307"/>
                  </a:lnTo>
                  <a:lnTo>
                    <a:pt x="5503" y="305"/>
                  </a:lnTo>
                  <a:lnTo>
                    <a:pt x="5505" y="305"/>
                  </a:lnTo>
                  <a:lnTo>
                    <a:pt x="5505" y="303"/>
                  </a:lnTo>
                  <a:lnTo>
                    <a:pt x="5507" y="303"/>
                  </a:lnTo>
                  <a:lnTo>
                    <a:pt x="5507" y="301"/>
                  </a:lnTo>
                  <a:lnTo>
                    <a:pt x="5509" y="301"/>
                  </a:lnTo>
                  <a:lnTo>
                    <a:pt x="5509" y="299"/>
                  </a:lnTo>
                  <a:lnTo>
                    <a:pt x="5511" y="299"/>
                  </a:lnTo>
                  <a:lnTo>
                    <a:pt x="5511" y="297"/>
                  </a:lnTo>
                  <a:lnTo>
                    <a:pt x="5511" y="295"/>
                  </a:lnTo>
                  <a:lnTo>
                    <a:pt x="5513" y="295"/>
                  </a:lnTo>
                  <a:lnTo>
                    <a:pt x="5515" y="295"/>
                  </a:lnTo>
                  <a:lnTo>
                    <a:pt x="5517" y="295"/>
                  </a:lnTo>
                  <a:lnTo>
                    <a:pt x="5519" y="295"/>
                  </a:lnTo>
                  <a:lnTo>
                    <a:pt x="5521" y="293"/>
                  </a:lnTo>
                  <a:lnTo>
                    <a:pt x="5523" y="291"/>
                  </a:lnTo>
                  <a:lnTo>
                    <a:pt x="5524" y="291"/>
                  </a:lnTo>
                  <a:lnTo>
                    <a:pt x="5524" y="290"/>
                  </a:lnTo>
                  <a:lnTo>
                    <a:pt x="5526" y="290"/>
                  </a:lnTo>
                  <a:lnTo>
                    <a:pt x="5526" y="288"/>
                  </a:lnTo>
                  <a:lnTo>
                    <a:pt x="5528" y="288"/>
                  </a:lnTo>
                  <a:lnTo>
                    <a:pt x="5530" y="288"/>
                  </a:lnTo>
                  <a:lnTo>
                    <a:pt x="5530" y="286"/>
                  </a:lnTo>
                  <a:lnTo>
                    <a:pt x="5532" y="286"/>
                  </a:lnTo>
                  <a:lnTo>
                    <a:pt x="5534" y="286"/>
                  </a:lnTo>
                  <a:lnTo>
                    <a:pt x="5534" y="284"/>
                  </a:lnTo>
                  <a:lnTo>
                    <a:pt x="5536" y="282"/>
                  </a:lnTo>
                  <a:lnTo>
                    <a:pt x="5538" y="280"/>
                  </a:lnTo>
                  <a:lnTo>
                    <a:pt x="5540" y="280"/>
                  </a:lnTo>
                  <a:lnTo>
                    <a:pt x="5540" y="278"/>
                  </a:lnTo>
                  <a:lnTo>
                    <a:pt x="5542" y="278"/>
                  </a:lnTo>
                  <a:lnTo>
                    <a:pt x="5542" y="276"/>
                  </a:lnTo>
                  <a:lnTo>
                    <a:pt x="5542" y="278"/>
                  </a:lnTo>
                  <a:lnTo>
                    <a:pt x="5540" y="278"/>
                  </a:lnTo>
                  <a:lnTo>
                    <a:pt x="5542" y="276"/>
                  </a:lnTo>
                  <a:lnTo>
                    <a:pt x="5544" y="276"/>
                  </a:lnTo>
                  <a:lnTo>
                    <a:pt x="5544" y="274"/>
                  </a:lnTo>
                  <a:lnTo>
                    <a:pt x="5546" y="274"/>
                  </a:lnTo>
                  <a:lnTo>
                    <a:pt x="5548" y="272"/>
                  </a:lnTo>
                  <a:lnTo>
                    <a:pt x="5549" y="272"/>
                  </a:lnTo>
                  <a:lnTo>
                    <a:pt x="5549" y="270"/>
                  </a:lnTo>
                  <a:lnTo>
                    <a:pt x="5551" y="270"/>
                  </a:lnTo>
                  <a:lnTo>
                    <a:pt x="5553" y="267"/>
                  </a:lnTo>
                  <a:lnTo>
                    <a:pt x="5555" y="267"/>
                  </a:lnTo>
                  <a:lnTo>
                    <a:pt x="5555" y="265"/>
                  </a:lnTo>
                  <a:lnTo>
                    <a:pt x="5557" y="263"/>
                  </a:lnTo>
                  <a:lnTo>
                    <a:pt x="5557" y="261"/>
                  </a:lnTo>
                  <a:lnTo>
                    <a:pt x="5557" y="259"/>
                  </a:lnTo>
                  <a:lnTo>
                    <a:pt x="5559" y="259"/>
                  </a:lnTo>
                  <a:lnTo>
                    <a:pt x="5559" y="255"/>
                  </a:lnTo>
                  <a:lnTo>
                    <a:pt x="5559" y="253"/>
                  </a:lnTo>
                  <a:lnTo>
                    <a:pt x="5559" y="251"/>
                  </a:lnTo>
                  <a:lnTo>
                    <a:pt x="5561" y="251"/>
                  </a:lnTo>
                  <a:lnTo>
                    <a:pt x="5561" y="249"/>
                  </a:lnTo>
                  <a:lnTo>
                    <a:pt x="5561" y="247"/>
                  </a:lnTo>
                  <a:lnTo>
                    <a:pt x="5563" y="247"/>
                  </a:lnTo>
                  <a:lnTo>
                    <a:pt x="5565" y="245"/>
                  </a:lnTo>
                  <a:lnTo>
                    <a:pt x="5567" y="245"/>
                  </a:lnTo>
                  <a:lnTo>
                    <a:pt x="5567" y="243"/>
                  </a:lnTo>
                  <a:lnTo>
                    <a:pt x="5569" y="242"/>
                  </a:lnTo>
                  <a:lnTo>
                    <a:pt x="5569" y="240"/>
                  </a:lnTo>
                  <a:lnTo>
                    <a:pt x="5571" y="240"/>
                  </a:lnTo>
                  <a:lnTo>
                    <a:pt x="5571" y="238"/>
                  </a:lnTo>
                  <a:lnTo>
                    <a:pt x="5571" y="236"/>
                  </a:lnTo>
                  <a:lnTo>
                    <a:pt x="5571" y="238"/>
                  </a:lnTo>
                  <a:lnTo>
                    <a:pt x="5571" y="236"/>
                  </a:lnTo>
                  <a:lnTo>
                    <a:pt x="5571" y="234"/>
                  </a:lnTo>
                  <a:lnTo>
                    <a:pt x="5571" y="232"/>
                  </a:lnTo>
                  <a:lnTo>
                    <a:pt x="5571" y="228"/>
                  </a:lnTo>
                  <a:lnTo>
                    <a:pt x="5572" y="228"/>
                  </a:lnTo>
                  <a:lnTo>
                    <a:pt x="5572" y="226"/>
                  </a:lnTo>
                  <a:lnTo>
                    <a:pt x="5574" y="226"/>
                  </a:lnTo>
                  <a:lnTo>
                    <a:pt x="5574" y="224"/>
                  </a:lnTo>
                  <a:lnTo>
                    <a:pt x="5576" y="222"/>
                  </a:lnTo>
                  <a:lnTo>
                    <a:pt x="5578" y="222"/>
                  </a:lnTo>
                  <a:lnTo>
                    <a:pt x="5578" y="220"/>
                  </a:lnTo>
                  <a:lnTo>
                    <a:pt x="5580" y="220"/>
                  </a:lnTo>
                  <a:lnTo>
                    <a:pt x="5582" y="220"/>
                  </a:lnTo>
                  <a:lnTo>
                    <a:pt x="5584" y="220"/>
                  </a:lnTo>
                  <a:close/>
                  <a:moveTo>
                    <a:pt x="5620" y="144"/>
                  </a:moveTo>
                  <a:lnTo>
                    <a:pt x="5620" y="146"/>
                  </a:lnTo>
                  <a:lnTo>
                    <a:pt x="5619" y="146"/>
                  </a:lnTo>
                  <a:lnTo>
                    <a:pt x="5619" y="144"/>
                  </a:lnTo>
                  <a:lnTo>
                    <a:pt x="5617" y="144"/>
                  </a:lnTo>
                  <a:lnTo>
                    <a:pt x="5619" y="144"/>
                  </a:lnTo>
                  <a:lnTo>
                    <a:pt x="5620" y="144"/>
                  </a:lnTo>
                  <a:close/>
                  <a:moveTo>
                    <a:pt x="5630" y="142"/>
                  </a:moveTo>
                  <a:lnTo>
                    <a:pt x="5630" y="140"/>
                  </a:lnTo>
                  <a:lnTo>
                    <a:pt x="5630" y="142"/>
                  </a:lnTo>
                  <a:close/>
                  <a:moveTo>
                    <a:pt x="5615" y="138"/>
                  </a:moveTo>
                  <a:lnTo>
                    <a:pt x="5615" y="136"/>
                  </a:lnTo>
                  <a:lnTo>
                    <a:pt x="5615" y="138"/>
                  </a:lnTo>
                  <a:close/>
                  <a:moveTo>
                    <a:pt x="5619" y="134"/>
                  </a:moveTo>
                  <a:lnTo>
                    <a:pt x="5619" y="132"/>
                  </a:lnTo>
                  <a:lnTo>
                    <a:pt x="5619" y="134"/>
                  </a:lnTo>
                  <a:close/>
                  <a:moveTo>
                    <a:pt x="5624" y="130"/>
                  </a:moveTo>
                  <a:lnTo>
                    <a:pt x="5624" y="132"/>
                  </a:lnTo>
                  <a:lnTo>
                    <a:pt x="5626" y="132"/>
                  </a:lnTo>
                  <a:lnTo>
                    <a:pt x="5624" y="132"/>
                  </a:lnTo>
                  <a:lnTo>
                    <a:pt x="5624" y="134"/>
                  </a:lnTo>
                  <a:lnTo>
                    <a:pt x="5626" y="134"/>
                  </a:lnTo>
                  <a:lnTo>
                    <a:pt x="5626" y="136"/>
                  </a:lnTo>
                  <a:lnTo>
                    <a:pt x="5624" y="136"/>
                  </a:lnTo>
                  <a:lnTo>
                    <a:pt x="5624" y="134"/>
                  </a:lnTo>
                  <a:lnTo>
                    <a:pt x="5622" y="134"/>
                  </a:lnTo>
                  <a:lnTo>
                    <a:pt x="5622" y="132"/>
                  </a:lnTo>
                  <a:lnTo>
                    <a:pt x="5622" y="134"/>
                  </a:lnTo>
                  <a:lnTo>
                    <a:pt x="5622" y="132"/>
                  </a:lnTo>
                  <a:lnTo>
                    <a:pt x="5622" y="130"/>
                  </a:lnTo>
                  <a:lnTo>
                    <a:pt x="5624" y="130"/>
                  </a:lnTo>
                  <a:close/>
                  <a:moveTo>
                    <a:pt x="5586" y="98"/>
                  </a:moveTo>
                  <a:lnTo>
                    <a:pt x="5586" y="100"/>
                  </a:lnTo>
                  <a:lnTo>
                    <a:pt x="5584" y="100"/>
                  </a:lnTo>
                  <a:lnTo>
                    <a:pt x="5584" y="101"/>
                  </a:lnTo>
                  <a:lnTo>
                    <a:pt x="5584" y="100"/>
                  </a:lnTo>
                  <a:lnTo>
                    <a:pt x="5584" y="101"/>
                  </a:lnTo>
                  <a:lnTo>
                    <a:pt x="5586" y="101"/>
                  </a:lnTo>
                  <a:lnTo>
                    <a:pt x="5586" y="103"/>
                  </a:lnTo>
                  <a:lnTo>
                    <a:pt x="5586" y="101"/>
                  </a:lnTo>
                  <a:lnTo>
                    <a:pt x="5586" y="100"/>
                  </a:lnTo>
                  <a:lnTo>
                    <a:pt x="5586" y="101"/>
                  </a:lnTo>
                  <a:lnTo>
                    <a:pt x="5586" y="103"/>
                  </a:lnTo>
                  <a:lnTo>
                    <a:pt x="5588" y="105"/>
                  </a:lnTo>
                  <a:lnTo>
                    <a:pt x="5590" y="107"/>
                  </a:lnTo>
                  <a:lnTo>
                    <a:pt x="5590" y="109"/>
                  </a:lnTo>
                  <a:lnTo>
                    <a:pt x="5592" y="109"/>
                  </a:lnTo>
                  <a:lnTo>
                    <a:pt x="5592" y="107"/>
                  </a:lnTo>
                  <a:lnTo>
                    <a:pt x="5592" y="105"/>
                  </a:lnTo>
                  <a:lnTo>
                    <a:pt x="5592" y="107"/>
                  </a:lnTo>
                  <a:lnTo>
                    <a:pt x="5594" y="105"/>
                  </a:lnTo>
                  <a:lnTo>
                    <a:pt x="5594" y="107"/>
                  </a:lnTo>
                  <a:lnTo>
                    <a:pt x="5592" y="107"/>
                  </a:lnTo>
                  <a:lnTo>
                    <a:pt x="5592" y="109"/>
                  </a:lnTo>
                  <a:lnTo>
                    <a:pt x="5594" y="109"/>
                  </a:lnTo>
                  <a:lnTo>
                    <a:pt x="5596" y="109"/>
                  </a:lnTo>
                  <a:lnTo>
                    <a:pt x="5594" y="109"/>
                  </a:lnTo>
                  <a:lnTo>
                    <a:pt x="5594" y="107"/>
                  </a:lnTo>
                  <a:lnTo>
                    <a:pt x="5596" y="107"/>
                  </a:lnTo>
                  <a:lnTo>
                    <a:pt x="5596" y="109"/>
                  </a:lnTo>
                  <a:lnTo>
                    <a:pt x="5596" y="107"/>
                  </a:lnTo>
                  <a:lnTo>
                    <a:pt x="5596" y="109"/>
                  </a:lnTo>
                  <a:lnTo>
                    <a:pt x="5597" y="109"/>
                  </a:lnTo>
                  <a:lnTo>
                    <a:pt x="5597" y="111"/>
                  </a:lnTo>
                  <a:lnTo>
                    <a:pt x="5597" y="109"/>
                  </a:lnTo>
                  <a:lnTo>
                    <a:pt x="5599" y="109"/>
                  </a:lnTo>
                  <a:lnTo>
                    <a:pt x="5599" y="111"/>
                  </a:lnTo>
                  <a:lnTo>
                    <a:pt x="5601" y="111"/>
                  </a:lnTo>
                  <a:lnTo>
                    <a:pt x="5603" y="111"/>
                  </a:lnTo>
                  <a:lnTo>
                    <a:pt x="5603" y="113"/>
                  </a:lnTo>
                  <a:lnTo>
                    <a:pt x="5601" y="113"/>
                  </a:lnTo>
                  <a:lnTo>
                    <a:pt x="5603" y="113"/>
                  </a:lnTo>
                  <a:lnTo>
                    <a:pt x="5603" y="115"/>
                  </a:lnTo>
                  <a:lnTo>
                    <a:pt x="5603" y="117"/>
                  </a:lnTo>
                  <a:lnTo>
                    <a:pt x="5603" y="115"/>
                  </a:lnTo>
                  <a:lnTo>
                    <a:pt x="5605" y="115"/>
                  </a:lnTo>
                  <a:lnTo>
                    <a:pt x="5603" y="115"/>
                  </a:lnTo>
                  <a:lnTo>
                    <a:pt x="5605" y="115"/>
                  </a:lnTo>
                  <a:lnTo>
                    <a:pt x="5605" y="113"/>
                  </a:lnTo>
                  <a:lnTo>
                    <a:pt x="5607" y="113"/>
                  </a:lnTo>
                  <a:lnTo>
                    <a:pt x="5607" y="115"/>
                  </a:lnTo>
                  <a:lnTo>
                    <a:pt x="5607" y="117"/>
                  </a:lnTo>
                  <a:lnTo>
                    <a:pt x="5607" y="115"/>
                  </a:lnTo>
                  <a:lnTo>
                    <a:pt x="5607" y="117"/>
                  </a:lnTo>
                  <a:lnTo>
                    <a:pt x="5609" y="117"/>
                  </a:lnTo>
                  <a:lnTo>
                    <a:pt x="5609" y="119"/>
                  </a:lnTo>
                  <a:lnTo>
                    <a:pt x="5609" y="121"/>
                  </a:lnTo>
                  <a:lnTo>
                    <a:pt x="5611" y="121"/>
                  </a:lnTo>
                  <a:lnTo>
                    <a:pt x="5611" y="123"/>
                  </a:lnTo>
                  <a:lnTo>
                    <a:pt x="5609" y="123"/>
                  </a:lnTo>
                  <a:lnTo>
                    <a:pt x="5611" y="124"/>
                  </a:lnTo>
                  <a:lnTo>
                    <a:pt x="5611" y="126"/>
                  </a:lnTo>
                  <a:lnTo>
                    <a:pt x="5609" y="124"/>
                  </a:lnTo>
                  <a:lnTo>
                    <a:pt x="5607" y="124"/>
                  </a:lnTo>
                  <a:lnTo>
                    <a:pt x="5607" y="123"/>
                  </a:lnTo>
                  <a:lnTo>
                    <a:pt x="5607" y="124"/>
                  </a:lnTo>
                  <a:lnTo>
                    <a:pt x="5607" y="126"/>
                  </a:lnTo>
                  <a:lnTo>
                    <a:pt x="5607" y="124"/>
                  </a:lnTo>
                  <a:lnTo>
                    <a:pt x="5609" y="124"/>
                  </a:lnTo>
                  <a:lnTo>
                    <a:pt x="5609" y="126"/>
                  </a:lnTo>
                  <a:lnTo>
                    <a:pt x="5609" y="128"/>
                  </a:lnTo>
                  <a:lnTo>
                    <a:pt x="5611" y="130"/>
                  </a:lnTo>
                  <a:lnTo>
                    <a:pt x="5611" y="132"/>
                  </a:lnTo>
                  <a:lnTo>
                    <a:pt x="5613" y="132"/>
                  </a:lnTo>
                  <a:lnTo>
                    <a:pt x="5613" y="134"/>
                  </a:lnTo>
                  <a:lnTo>
                    <a:pt x="5615" y="134"/>
                  </a:lnTo>
                  <a:lnTo>
                    <a:pt x="5613" y="134"/>
                  </a:lnTo>
                  <a:lnTo>
                    <a:pt x="5615" y="136"/>
                  </a:lnTo>
                  <a:lnTo>
                    <a:pt x="5613" y="136"/>
                  </a:lnTo>
                  <a:lnTo>
                    <a:pt x="5613" y="138"/>
                  </a:lnTo>
                  <a:lnTo>
                    <a:pt x="5613" y="136"/>
                  </a:lnTo>
                  <a:lnTo>
                    <a:pt x="5613" y="138"/>
                  </a:lnTo>
                  <a:lnTo>
                    <a:pt x="5613" y="140"/>
                  </a:lnTo>
                  <a:lnTo>
                    <a:pt x="5613" y="142"/>
                  </a:lnTo>
                  <a:lnTo>
                    <a:pt x="5615" y="140"/>
                  </a:lnTo>
                  <a:lnTo>
                    <a:pt x="5615" y="142"/>
                  </a:lnTo>
                  <a:lnTo>
                    <a:pt x="5613" y="142"/>
                  </a:lnTo>
                  <a:lnTo>
                    <a:pt x="5615" y="146"/>
                  </a:lnTo>
                  <a:lnTo>
                    <a:pt x="5613" y="146"/>
                  </a:lnTo>
                  <a:lnTo>
                    <a:pt x="5613" y="144"/>
                  </a:lnTo>
                  <a:lnTo>
                    <a:pt x="5613" y="146"/>
                  </a:lnTo>
                  <a:lnTo>
                    <a:pt x="5613" y="144"/>
                  </a:lnTo>
                  <a:lnTo>
                    <a:pt x="5611" y="144"/>
                  </a:lnTo>
                  <a:lnTo>
                    <a:pt x="5613" y="144"/>
                  </a:lnTo>
                  <a:lnTo>
                    <a:pt x="5611" y="146"/>
                  </a:lnTo>
                  <a:lnTo>
                    <a:pt x="5613" y="148"/>
                  </a:lnTo>
                  <a:lnTo>
                    <a:pt x="5613" y="146"/>
                  </a:lnTo>
                  <a:lnTo>
                    <a:pt x="5615" y="146"/>
                  </a:lnTo>
                  <a:lnTo>
                    <a:pt x="5615" y="148"/>
                  </a:lnTo>
                  <a:lnTo>
                    <a:pt x="5617" y="146"/>
                  </a:lnTo>
                  <a:lnTo>
                    <a:pt x="5617" y="148"/>
                  </a:lnTo>
                  <a:lnTo>
                    <a:pt x="5617" y="146"/>
                  </a:lnTo>
                  <a:lnTo>
                    <a:pt x="5619" y="146"/>
                  </a:lnTo>
                  <a:lnTo>
                    <a:pt x="5619" y="148"/>
                  </a:lnTo>
                  <a:lnTo>
                    <a:pt x="5620" y="148"/>
                  </a:lnTo>
                  <a:lnTo>
                    <a:pt x="5622" y="148"/>
                  </a:lnTo>
                  <a:lnTo>
                    <a:pt x="5622" y="149"/>
                  </a:lnTo>
                  <a:lnTo>
                    <a:pt x="5622" y="151"/>
                  </a:lnTo>
                  <a:lnTo>
                    <a:pt x="5622" y="153"/>
                  </a:lnTo>
                  <a:lnTo>
                    <a:pt x="5624" y="153"/>
                  </a:lnTo>
                  <a:lnTo>
                    <a:pt x="5626" y="153"/>
                  </a:lnTo>
                  <a:lnTo>
                    <a:pt x="5626" y="151"/>
                  </a:lnTo>
                  <a:lnTo>
                    <a:pt x="5626" y="153"/>
                  </a:lnTo>
                  <a:lnTo>
                    <a:pt x="5626" y="151"/>
                  </a:lnTo>
                  <a:lnTo>
                    <a:pt x="5626" y="149"/>
                  </a:lnTo>
                  <a:lnTo>
                    <a:pt x="5626" y="148"/>
                  </a:lnTo>
                  <a:lnTo>
                    <a:pt x="5624" y="148"/>
                  </a:lnTo>
                  <a:lnTo>
                    <a:pt x="5624" y="146"/>
                  </a:lnTo>
                  <a:lnTo>
                    <a:pt x="5624" y="144"/>
                  </a:lnTo>
                  <a:lnTo>
                    <a:pt x="5626" y="144"/>
                  </a:lnTo>
                  <a:lnTo>
                    <a:pt x="5624" y="144"/>
                  </a:lnTo>
                  <a:lnTo>
                    <a:pt x="5624" y="142"/>
                  </a:lnTo>
                  <a:lnTo>
                    <a:pt x="5624" y="140"/>
                  </a:lnTo>
                  <a:lnTo>
                    <a:pt x="5622" y="140"/>
                  </a:lnTo>
                  <a:lnTo>
                    <a:pt x="5622" y="138"/>
                  </a:lnTo>
                  <a:lnTo>
                    <a:pt x="5624" y="138"/>
                  </a:lnTo>
                  <a:lnTo>
                    <a:pt x="5624" y="140"/>
                  </a:lnTo>
                  <a:lnTo>
                    <a:pt x="5626" y="138"/>
                  </a:lnTo>
                  <a:lnTo>
                    <a:pt x="5626" y="140"/>
                  </a:lnTo>
                  <a:lnTo>
                    <a:pt x="5626" y="142"/>
                  </a:lnTo>
                  <a:lnTo>
                    <a:pt x="5626" y="144"/>
                  </a:lnTo>
                  <a:lnTo>
                    <a:pt x="5628" y="144"/>
                  </a:lnTo>
                  <a:lnTo>
                    <a:pt x="5630" y="142"/>
                  </a:lnTo>
                  <a:lnTo>
                    <a:pt x="5630" y="144"/>
                  </a:lnTo>
                  <a:lnTo>
                    <a:pt x="5628" y="144"/>
                  </a:lnTo>
                  <a:lnTo>
                    <a:pt x="5628" y="146"/>
                  </a:lnTo>
                  <a:lnTo>
                    <a:pt x="5630" y="146"/>
                  </a:lnTo>
                  <a:lnTo>
                    <a:pt x="5630" y="148"/>
                  </a:lnTo>
                  <a:lnTo>
                    <a:pt x="5632" y="148"/>
                  </a:lnTo>
                  <a:lnTo>
                    <a:pt x="5630" y="149"/>
                  </a:lnTo>
                  <a:lnTo>
                    <a:pt x="5632" y="149"/>
                  </a:lnTo>
                  <a:lnTo>
                    <a:pt x="5630" y="149"/>
                  </a:lnTo>
                  <a:lnTo>
                    <a:pt x="5632" y="149"/>
                  </a:lnTo>
                  <a:lnTo>
                    <a:pt x="5632" y="151"/>
                  </a:lnTo>
                  <a:lnTo>
                    <a:pt x="5630" y="151"/>
                  </a:lnTo>
                  <a:lnTo>
                    <a:pt x="5632" y="151"/>
                  </a:lnTo>
                  <a:lnTo>
                    <a:pt x="5632" y="153"/>
                  </a:lnTo>
                  <a:lnTo>
                    <a:pt x="5632" y="151"/>
                  </a:lnTo>
                  <a:lnTo>
                    <a:pt x="5632" y="153"/>
                  </a:lnTo>
                  <a:lnTo>
                    <a:pt x="5632" y="155"/>
                  </a:lnTo>
                  <a:lnTo>
                    <a:pt x="5632" y="157"/>
                  </a:lnTo>
                  <a:lnTo>
                    <a:pt x="5634" y="159"/>
                  </a:lnTo>
                  <a:lnTo>
                    <a:pt x="5636" y="161"/>
                  </a:lnTo>
                  <a:lnTo>
                    <a:pt x="5634" y="161"/>
                  </a:lnTo>
                  <a:lnTo>
                    <a:pt x="5634" y="159"/>
                  </a:lnTo>
                  <a:lnTo>
                    <a:pt x="5632" y="159"/>
                  </a:lnTo>
                  <a:lnTo>
                    <a:pt x="5632" y="161"/>
                  </a:lnTo>
                  <a:lnTo>
                    <a:pt x="5634" y="161"/>
                  </a:lnTo>
                  <a:lnTo>
                    <a:pt x="5634" y="163"/>
                  </a:lnTo>
                  <a:lnTo>
                    <a:pt x="5634" y="161"/>
                  </a:lnTo>
                  <a:lnTo>
                    <a:pt x="5634" y="163"/>
                  </a:lnTo>
                  <a:lnTo>
                    <a:pt x="5636" y="163"/>
                  </a:lnTo>
                  <a:lnTo>
                    <a:pt x="5636" y="161"/>
                  </a:lnTo>
                  <a:lnTo>
                    <a:pt x="5636" y="163"/>
                  </a:lnTo>
                  <a:lnTo>
                    <a:pt x="5636" y="161"/>
                  </a:lnTo>
                  <a:lnTo>
                    <a:pt x="5638" y="163"/>
                  </a:lnTo>
                  <a:lnTo>
                    <a:pt x="5640" y="163"/>
                  </a:lnTo>
                  <a:lnTo>
                    <a:pt x="5642" y="163"/>
                  </a:lnTo>
                  <a:lnTo>
                    <a:pt x="5642" y="165"/>
                  </a:lnTo>
                  <a:lnTo>
                    <a:pt x="5642" y="163"/>
                  </a:lnTo>
                  <a:lnTo>
                    <a:pt x="5644" y="167"/>
                  </a:lnTo>
                  <a:lnTo>
                    <a:pt x="5645" y="167"/>
                  </a:lnTo>
                  <a:lnTo>
                    <a:pt x="5647" y="167"/>
                  </a:lnTo>
                  <a:lnTo>
                    <a:pt x="5649" y="167"/>
                  </a:lnTo>
                  <a:lnTo>
                    <a:pt x="5651" y="169"/>
                  </a:lnTo>
                  <a:lnTo>
                    <a:pt x="5649" y="169"/>
                  </a:lnTo>
                  <a:lnTo>
                    <a:pt x="5651" y="169"/>
                  </a:lnTo>
                  <a:lnTo>
                    <a:pt x="5653" y="169"/>
                  </a:lnTo>
                  <a:lnTo>
                    <a:pt x="5655" y="169"/>
                  </a:lnTo>
                  <a:lnTo>
                    <a:pt x="5657" y="169"/>
                  </a:lnTo>
                  <a:lnTo>
                    <a:pt x="5657" y="167"/>
                  </a:lnTo>
                  <a:lnTo>
                    <a:pt x="5659" y="167"/>
                  </a:lnTo>
                  <a:lnTo>
                    <a:pt x="5659" y="165"/>
                  </a:lnTo>
                  <a:lnTo>
                    <a:pt x="5661" y="163"/>
                  </a:lnTo>
                  <a:lnTo>
                    <a:pt x="5663" y="161"/>
                  </a:lnTo>
                  <a:lnTo>
                    <a:pt x="5665" y="161"/>
                  </a:lnTo>
                  <a:lnTo>
                    <a:pt x="5665" y="159"/>
                  </a:lnTo>
                  <a:lnTo>
                    <a:pt x="5668" y="159"/>
                  </a:lnTo>
                  <a:lnTo>
                    <a:pt x="5670" y="159"/>
                  </a:lnTo>
                  <a:lnTo>
                    <a:pt x="5670" y="161"/>
                  </a:lnTo>
                  <a:lnTo>
                    <a:pt x="5672" y="161"/>
                  </a:lnTo>
                  <a:lnTo>
                    <a:pt x="5674" y="163"/>
                  </a:lnTo>
                  <a:lnTo>
                    <a:pt x="5672" y="163"/>
                  </a:lnTo>
                  <a:lnTo>
                    <a:pt x="5672" y="165"/>
                  </a:lnTo>
                  <a:lnTo>
                    <a:pt x="5672" y="167"/>
                  </a:lnTo>
                  <a:lnTo>
                    <a:pt x="5670" y="167"/>
                  </a:lnTo>
                  <a:lnTo>
                    <a:pt x="5670" y="169"/>
                  </a:lnTo>
                  <a:lnTo>
                    <a:pt x="5670" y="171"/>
                  </a:lnTo>
                  <a:lnTo>
                    <a:pt x="5670" y="172"/>
                  </a:lnTo>
                  <a:lnTo>
                    <a:pt x="5670" y="174"/>
                  </a:lnTo>
                  <a:lnTo>
                    <a:pt x="5670" y="176"/>
                  </a:lnTo>
                  <a:lnTo>
                    <a:pt x="5670" y="178"/>
                  </a:lnTo>
                  <a:lnTo>
                    <a:pt x="5670" y="180"/>
                  </a:lnTo>
                  <a:lnTo>
                    <a:pt x="5668" y="180"/>
                  </a:lnTo>
                  <a:lnTo>
                    <a:pt x="5668" y="182"/>
                  </a:lnTo>
                  <a:lnTo>
                    <a:pt x="5667" y="182"/>
                  </a:lnTo>
                  <a:lnTo>
                    <a:pt x="5667" y="184"/>
                  </a:lnTo>
                  <a:lnTo>
                    <a:pt x="5665" y="182"/>
                  </a:lnTo>
                  <a:lnTo>
                    <a:pt x="5663" y="182"/>
                  </a:lnTo>
                  <a:lnTo>
                    <a:pt x="5663" y="184"/>
                  </a:lnTo>
                  <a:lnTo>
                    <a:pt x="5665" y="184"/>
                  </a:lnTo>
                  <a:lnTo>
                    <a:pt x="5665" y="186"/>
                  </a:lnTo>
                  <a:lnTo>
                    <a:pt x="5663" y="186"/>
                  </a:lnTo>
                  <a:lnTo>
                    <a:pt x="5663" y="188"/>
                  </a:lnTo>
                  <a:lnTo>
                    <a:pt x="5663" y="190"/>
                  </a:lnTo>
                  <a:lnTo>
                    <a:pt x="5665" y="192"/>
                  </a:lnTo>
                  <a:lnTo>
                    <a:pt x="5663" y="194"/>
                  </a:lnTo>
                  <a:lnTo>
                    <a:pt x="5663" y="195"/>
                  </a:lnTo>
                  <a:lnTo>
                    <a:pt x="5663" y="194"/>
                  </a:lnTo>
                  <a:lnTo>
                    <a:pt x="5663" y="192"/>
                  </a:lnTo>
                  <a:lnTo>
                    <a:pt x="5661" y="192"/>
                  </a:lnTo>
                  <a:lnTo>
                    <a:pt x="5661" y="190"/>
                  </a:lnTo>
                  <a:lnTo>
                    <a:pt x="5659" y="190"/>
                  </a:lnTo>
                  <a:lnTo>
                    <a:pt x="5655" y="190"/>
                  </a:lnTo>
                  <a:lnTo>
                    <a:pt x="5651" y="192"/>
                  </a:lnTo>
                  <a:lnTo>
                    <a:pt x="5649" y="194"/>
                  </a:lnTo>
                  <a:lnTo>
                    <a:pt x="5649" y="195"/>
                  </a:lnTo>
                  <a:lnTo>
                    <a:pt x="5647" y="195"/>
                  </a:lnTo>
                  <a:lnTo>
                    <a:pt x="5647" y="197"/>
                  </a:lnTo>
                  <a:lnTo>
                    <a:pt x="5647" y="199"/>
                  </a:lnTo>
                  <a:lnTo>
                    <a:pt x="5647" y="201"/>
                  </a:lnTo>
                  <a:lnTo>
                    <a:pt x="5649" y="201"/>
                  </a:lnTo>
                  <a:lnTo>
                    <a:pt x="5649" y="203"/>
                  </a:lnTo>
                  <a:lnTo>
                    <a:pt x="5651" y="203"/>
                  </a:lnTo>
                  <a:lnTo>
                    <a:pt x="5649" y="203"/>
                  </a:lnTo>
                  <a:lnTo>
                    <a:pt x="5649" y="205"/>
                  </a:lnTo>
                  <a:lnTo>
                    <a:pt x="5649" y="207"/>
                  </a:lnTo>
                  <a:lnTo>
                    <a:pt x="5647" y="207"/>
                  </a:lnTo>
                  <a:lnTo>
                    <a:pt x="5647" y="209"/>
                  </a:lnTo>
                  <a:lnTo>
                    <a:pt x="5647" y="211"/>
                  </a:lnTo>
                  <a:lnTo>
                    <a:pt x="5647" y="213"/>
                  </a:lnTo>
                  <a:lnTo>
                    <a:pt x="5645" y="213"/>
                  </a:lnTo>
                  <a:lnTo>
                    <a:pt x="5645" y="215"/>
                  </a:lnTo>
                  <a:lnTo>
                    <a:pt x="5644" y="215"/>
                  </a:lnTo>
                  <a:lnTo>
                    <a:pt x="5644" y="217"/>
                  </a:lnTo>
                  <a:lnTo>
                    <a:pt x="5644" y="215"/>
                  </a:lnTo>
                  <a:lnTo>
                    <a:pt x="5644" y="219"/>
                  </a:lnTo>
                  <a:lnTo>
                    <a:pt x="5644" y="220"/>
                  </a:lnTo>
                  <a:lnTo>
                    <a:pt x="5642" y="220"/>
                  </a:lnTo>
                  <a:lnTo>
                    <a:pt x="5640" y="220"/>
                  </a:lnTo>
                  <a:lnTo>
                    <a:pt x="5640" y="222"/>
                  </a:lnTo>
                  <a:lnTo>
                    <a:pt x="5640" y="224"/>
                  </a:lnTo>
                  <a:lnTo>
                    <a:pt x="5638" y="224"/>
                  </a:lnTo>
                  <a:lnTo>
                    <a:pt x="5638" y="226"/>
                  </a:lnTo>
                  <a:lnTo>
                    <a:pt x="5638" y="228"/>
                  </a:lnTo>
                  <a:lnTo>
                    <a:pt x="5636" y="228"/>
                  </a:lnTo>
                  <a:lnTo>
                    <a:pt x="5636" y="230"/>
                  </a:lnTo>
                  <a:lnTo>
                    <a:pt x="5634" y="230"/>
                  </a:lnTo>
                  <a:lnTo>
                    <a:pt x="5634" y="232"/>
                  </a:lnTo>
                  <a:lnTo>
                    <a:pt x="5634" y="234"/>
                  </a:lnTo>
                  <a:lnTo>
                    <a:pt x="5632" y="236"/>
                  </a:lnTo>
                  <a:lnTo>
                    <a:pt x="5630" y="238"/>
                  </a:lnTo>
                  <a:lnTo>
                    <a:pt x="5628" y="240"/>
                  </a:lnTo>
                  <a:lnTo>
                    <a:pt x="5624" y="242"/>
                  </a:lnTo>
                  <a:lnTo>
                    <a:pt x="5622" y="243"/>
                  </a:lnTo>
                  <a:lnTo>
                    <a:pt x="5620" y="243"/>
                  </a:lnTo>
                  <a:lnTo>
                    <a:pt x="5620" y="242"/>
                  </a:lnTo>
                  <a:lnTo>
                    <a:pt x="5620" y="240"/>
                  </a:lnTo>
                  <a:lnTo>
                    <a:pt x="5619" y="238"/>
                  </a:lnTo>
                  <a:lnTo>
                    <a:pt x="5617" y="238"/>
                  </a:lnTo>
                  <a:lnTo>
                    <a:pt x="5617" y="240"/>
                  </a:lnTo>
                  <a:lnTo>
                    <a:pt x="5615" y="240"/>
                  </a:lnTo>
                  <a:lnTo>
                    <a:pt x="5615" y="238"/>
                  </a:lnTo>
                  <a:lnTo>
                    <a:pt x="5615" y="236"/>
                  </a:lnTo>
                  <a:lnTo>
                    <a:pt x="5613" y="236"/>
                  </a:lnTo>
                  <a:lnTo>
                    <a:pt x="5615" y="236"/>
                  </a:lnTo>
                  <a:lnTo>
                    <a:pt x="5615" y="238"/>
                  </a:lnTo>
                  <a:lnTo>
                    <a:pt x="5613" y="238"/>
                  </a:lnTo>
                  <a:lnTo>
                    <a:pt x="5611" y="238"/>
                  </a:lnTo>
                  <a:lnTo>
                    <a:pt x="5611" y="236"/>
                  </a:lnTo>
                  <a:lnTo>
                    <a:pt x="5613" y="236"/>
                  </a:lnTo>
                  <a:lnTo>
                    <a:pt x="5613" y="234"/>
                  </a:lnTo>
                  <a:lnTo>
                    <a:pt x="5613" y="232"/>
                  </a:lnTo>
                  <a:lnTo>
                    <a:pt x="5615" y="232"/>
                  </a:lnTo>
                  <a:lnTo>
                    <a:pt x="5615" y="230"/>
                  </a:lnTo>
                  <a:lnTo>
                    <a:pt x="5617" y="230"/>
                  </a:lnTo>
                  <a:lnTo>
                    <a:pt x="5617" y="228"/>
                  </a:lnTo>
                  <a:lnTo>
                    <a:pt x="5617" y="226"/>
                  </a:lnTo>
                  <a:lnTo>
                    <a:pt x="5619" y="224"/>
                  </a:lnTo>
                  <a:lnTo>
                    <a:pt x="5620" y="222"/>
                  </a:lnTo>
                  <a:lnTo>
                    <a:pt x="5620" y="220"/>
                  </a:lnTo>
                  <a:lnTo>
                    <a:pt x="5620" y="219"/>
                  </a:lnTo>
                  <a:lnTo>
                    <a:pt x="5620" y="217"/>
                  </a:lnTo>
                  <a:lnTo>
                    <a:pt x="5620" y="215"/>
                  </a:lnTo>
                  <a:lnTo>
                    <a:pt x="5620" y="213"/>
                  </a:lnTo>
                  <a:lnTo>
                    <a:pt x="5620" y="211"/>
                  </a:lnTo>
                  <a:lnTo>
                    <a:pt x="5619" y="211"/>
                  </a:lnTo>
                  <a:lnTo>
                    <a:pt x="5619" y="209"/>
                  </a:lnTo>
                  <a:lnTo>
                    <a:pt x="5617" y="207"/>
                  </a:lnTo>
                  <a:lnTo>
                    <a:pt x="5615" y="207"/>
                  </a:lnTo>
                  <a:lnTo>
                    <a:pt x="5613" y="207"/>
                  </a:lnTo>
                  <a:lnTo>
                    <a:pt x="5611" y="207"/>
                  </a:lnTo>
                  <a:lnTo>
                    <a:pt x="5611" y="205"/>
                  </a:lnTo>
                  <a:lnTo>
                    <a:pt x="5609" y="205"/>
                  </a:lnTo>
                  <a:lnTo>
                    <a:pt x="5607" y="203"/>
                  </a:lnTo>
                  <a:lnTo>
                    <a:pt x="5607" y="201"/>
                  </a:lnTo>
                  <a:lnTo>
                    <a:pt x="5605" y="201"/>
                  </a:lnTo>
                  <a:lnTo>
                    <a:pt x="5601" y="201"/>
                  </a:lnTo>
                  <a:lnTo>
                    <a:pt x="5601" y="199"/>
                  </a:lnTo>
                  <a:lnTo>
                    <a:pt x="5599" y="199"/>
                  </a:lnTo>
                  <a:lnTo>
                    <a:pt x="5597" y="197"/>
                  </a:lnTo>
                  <a:lnTo>
                    <a:pt x="5597" y="195"/>
                  </a:lnTo>
                  <a:lnTo>
                    <a:pt x="5597" y="194"/>
                  </a:lnTo>
                  <a:lnTo>
                    <a:pt x="5597" y="192"/>
                  </a:lnTo>
                  <a:lnTo>
                    <a:pt x="5599" y="192"/>
                  </a:lnTo>
                  <a:lnTo>
                    <a:pt x="5601" y="192"/>
                  </a:lnTo>
                  <a:lnTo>
                    <a:pt x="5605" y="188"/>
                  </a:lnTo>
                  <a:lnTo>
                    <a:pt x="5607" y="188"/>
                  </a:lnTo>
                  <a:lnTo>
                    <a:pt x="5609" y="188"/>
                  </a:lnTo>
                  <a:lnTo>
                    <a:pt x="5611" y="186"/>
                  </a:lnTo>
                  <a:lnTo>
                    <a:pt x="5611" y="184"/>
                  </a:lnTo>
                  <a:lnTo>
                    <a:pt x="5611" y="182"/>
                  </a:lnTo>
                  <a:lnTo>
                    <a:pt x="5611" y="178"/>
                  </a:lnTo>
                  <a:lnTo>
                    <a:pt x="5611" y="176"/>
                  </a:lnTo>
                  <a:lnTo>
                    <a:pt x="5613" y="176"/>
                  </a:lnTo>
                  <a:lnTo>
                    <a:pt x="5613" y="174"/>
                  </a:lnTo>
                  <a:lnTo>
                    <a:pt x="5613" y="172"/>
                  </a:lnTo>
                  <a:lnTo>
                    <a:pt x="5613" y="171"/>
                  </a:lnTo>
                  <a:lnTo>
                    <a:pt x="5615" y="171"/>
                  </a:lnTo>
                  <a:lnTo>
                    <a:pt x="5615" y="172"/>
                  </a:lnTo>
                  <a:lnTo>
                    <a:pt x="5615" y="171"/>
                  </a:lnTo>
                  <a:lnTo>
                    <a:pt x="5617" y="171"/>
                  </a:lnTo>
                  <a:lnTo>
                    <a:pt x="5615" y="171"/>
                  </a:lnTo>
                  <a:lnTo>
                    <a:pt x="5613" y="171"/>
                  </a:lnTo>
                  <a:lnTo>
                    <a:pt x="5613" y="169"/>
                  </a:lnTo>
                  <a:lnTo>
                    <a:pt x="5615" y="169"/>
                  </a:lnTo>
                  <a:lnTo>
                    <a:pt x="5615" y="167"/>
                  </a:lnTo>
                  <a:lnTo>
                    <a:pt x="5615" y="169"/>
                  </a:lnTo>
                  <a:lnTo>
                    <a:pt x="5613" y="169"/>
                  </a:lnTo>
                  <a:lnTo>
                    <a:pt x="5613" y="167"/>
                  </a:lnTo>
                  <a:lnTo>
                    <a:pt x="5615" y="165"/>
                  </a:lnTo>
                  <a:lnTo>
                    <a:pt x="5617" y="165"/>
                  </a:lnTo>
                  <a:lnTo>
                    <a:pt x="5617" y="163"/>
                  </a:lnTo>
                  <a:lnTo>
                    <a:pt x="5615" y="165"/>
                  </a:lnTo>
                  <a:lnTo>
                    <a:pt x="5615" y="163"/>
                  </a:lnTo>
                  <a:lnTo>
                    <a:pt x="5613" y="159"/>
                  </a:lnTo>
                  <a:lnTo>
                    <a:pt x="5613" y="157"/>
                  </a:lnTo>
                  <a:lnTo>
                    <a:pt x="5613" y="155"/>
                  </a:lnTo>
                  <a:lnTo>
                    <a:pt x="5615" y="155"/>
                  </a:lnTo>
                  <a:lnTo>
                    <a:pt x="5613" y="155"/>
                  </a:lnTo>
                  <a:lnTo>
                    <a:pt x="5611" y="153"/>
                  </a:lnTo>
                  <a:lnTo>
                    <a:pt x="5611" y="151"/>
                  </a:lnTo>
                  <a:lnTo>
                    <a:pt x="5611" y="149"/>
                  </a:lnTo>
                  <a:lnTo>
                    <a:pt x="5609" y="149"/>
                  </a:lnTo>
                  <a:lnTo>
                    <a:pt x="5611" y="149"/>
                  </a:lnTo>
                  <a:lnTo>
                    <a:pt x="5611" y="151"/>
                  </a:lnTo>
                  <a:lnTo>
                    <a:pt x="5613" y="151"/>
                  </a:lnTo>
                  <a:lnTo>
                    <a:pt x="5613" y="153"/>
                  </a:lnTo>
                  <a:lnTo>
                    <a:pt x="5613" y="151"/>
                  </a:lnTo>
                  <a:lnTo>
                    <a:pt x="5615" y="151"/>
                  </a:lnTo>
                  <a:lnTo>
                    <a:pt x="5613" y="151"/>
                  </a:lnTo>
                  <a:lnTo>
                    <a:pt x="5615" y="149"/>
                  </a:lnTo>
                  <a:lnTo>
                    <a:pt x="5615" y="151"/>
                  </a:lnTo>
                  <a:lnTo>
                    <a:pt x="5617" y="151"/>
                  </a:lnTo>
                  <a:lnTo>
                    <a:pt x="5617" y="149"/>
                  </a:lnTo>
                  <a:lnTo>
                    <a:pt x="5615" y="149"/>
                  </a:lnTo>
                  <a:lnTo>
                    <a:pt x="5615" y="148"/>
                  </a:lnTo>
                  <a:lnTo>
                    <a:pt x="5615" y="149"/>
                  </a:lnTo>
                  <a:lnTo>
                    <a:pt x="5613" y="149"/>
                  </a:lnTo>
                  <a:lnTo>
                    <a:pt x="5613" y="148"/>
                  </a:lnTo>
                  <a:lnTo>
                    <a:pt x="5615" y="148"/>
                  </a:lnTo>
                  <a:lnTo>
                    <a:pt x="5613" y="148"/>
                  </a:lnTo>
                  <a:lnTo>
                    <a:pt x="5611" y="148"/>
                  </a:lnTo>
                  <a:lnTo>
                    <a:pt x="5611" y="149"/>
                  </a:lnTo>
                  <a:lnTo>
                    <a:pt x="5609" y="149"/>
                  </a:lnTo>
                  <a:lnTo>
                    <a:pt x="5609" y="146"/>
                  </a:lnTo>
                  <a:lnTo>
                    <a:pt x="5607" y="146"/>
                  </a:lnTo>
                  <a:lnTo>
                    <a:pt x="5607" y="144"/>
                  </a:lnTo>
                  <a:lnTo>
                    <a:pt x="5607" y="142"/>
                  </a:lnTo>
                  <a:lnTo>
                    <a:pt x="5605" y="140"/>
                  </a:lnTo>
                  <a:lnTo>
                    <a:pt x="5603" y="138"/>
                  </a:lnTo>
                  <a:lnTo>
                    <a:pt x="5605" y="138"/>
                  </a:lnTo>
                  <a:lnTo>
                    <a:pt x="5605" y="140"/>
                  </a:lnTo>
                  <a:lnTo>
                    <a:pt x="5607" y="140"/>
                  </a:lnTo>
                  <a:lnTo>
                    <a:pt x="5607" y="142"/>
                  </a:lnTo>
                  <a:lnTo>
                    <a:pt x="5609" y="142"/>
                  </a:lnTo>
                  <a:lnTo>
                    <a:pt x="5609" y="140"/>
                  </a:lnTo>
                  <a:lnTo>
                    <a:pt x="5609" y="138"/>
                  </a:lnTo>
                  <a:lnTo>
                    <a:pt x="5609" y="140"/>
                  </a:lnTo>
                  <a:lnTo>
                    <a:pt x="5609" y="138"/>
                  </a:lnTo>
                  <a:lnTo>
                    <a:pt x="5609" y="136"/>
                  </a:lnTo>
                  <a:lnTo>
                    <a:pt x="5607" y="136"/>
                  </a:lnTo>
                  <a:lnTo>
                    <a:pt x="5605" y="136"/>
                  </a:lnTo>
                  <a:lnTo>
                    <a:pt x="5605" y="134"/>
                  </a:lnTo>
                  <a:lnTo>
                    <a:pt x="5605" y="136"/>
                  </a:lnTo>
                  <a:lnTo>
                    <a:pt x="5607" y="136"/>
                  </a:lnTo>
                  <a:lnTo>
                    <a:pt x="5607" y="134"/>
                  </a:lnTo>
                  <a:lnTo>
                    <a:pt x="5609" y="134"/>
                  </a:lnTo>
                  <a:lnTo>
                    <a:pt x="5607" y="134"/>
                  </a:lnTo>
                  <a:lnTo>
                    <a:pt x="5605" y="134"/>
                  </a:lnTo>
                  <a:lnTo>
                    <a:pt x="5607" y="134"/>
                  </a:lnTo>
                  <a:lnTo>
                    <a:pt x="5607" y="132"/>
                  </a:lnTo>
                  <a:lnTo>
                    <a:pt x="5609" y="132"/>
                  </a:lnTo>
                  <a:lnTo>
                    <a:pt x="5607" y="132"/>
                  </a:lnTo>
                  <a:lnTo>
                    <a:pt x="5607" y="130"/>
                  </a:lnTo>
                  <a:lnTo>
                    <a:pt x="5607" y="132"/>
                  </a:lnTo>
                  <a:lnTo>
                    <a:pt x="5607" y="134"/>
                  </a:lnTo>
                  <a:lnTo>
                    <a:pt x="5607" y="132"/>
                  </a:lnTo>
                  <a:lnTo>
                    <a:pt x="5605" y="132"/>
                  </a:lnTo>
                  <a:lnTo>
                    <a:pt x="5605" y="130"/>
                  </a:lnTo>
                  <a:lnTo>
                    <a:pt x="5605" y="132"/>
                  </a:lnTo>
                  <a:lnTo>
                    <a:pt x="5605" y="130"/>
                  </a:lnTo>
                  <a:lnTo>
                    <a:pt x="5603" y="132"/>
                  </a:lnTo>
                  <a:lnTo>
                    <a:pt x="5605" y="132"/>
                  </a:lnTo>
                  <a:lnTo>
                    <a:pt x="5605" y="134"/>
                  </a:lnTo>
                  <a:lnTo>
                    <a:pt x="5605" y="132"/>
                  </a:lnTo>
                  <a:lnTo>
                    <a:pt x="5607" y="134"/>
                  </a:lnTo>
                  <a:lnTo>
                    <a:pt x="5605" y="134"/>
                  </a:lnTo>
                  <a:lnTo>
                    <a:pt x="5603" y="132"/>
                  </a:lnTo>
                  <a:lnTo>
                    <a:pt x="5601" y="132"/>
                  </a:lnTo>
                  <a:lnTo>
                    <a:pt x="5601" y="130"/>
                  </a:lnTo>
                  <a:lnTo>
                    <a:pt x="5599" y="128"/>
                  </a:lnTo>
                  <a:lnTo>
                    <a:pt x="5599" y="126"/>
                  </a:lnTo>
                  <a:lnTo>
                    <a:pt x="5599" y="128"/>
                  </a:lnTo>
                  <a:lnTo>
                    <a:pt x="5601" y="130"/>
                  </a:lnTo>
                  <a:lnTo>
                    <a:pt x="5601" y="132"/>
                  </a:lnTo>
                  <a:lnTo>
                    <a:pt x="5603" y="132"/>
                  </a:lnTo>
                  <a:lnTo>
                    <a:pt x="5603" y="134"/>
                  </a:lnTo>
                  <a:lnTo>
                    <a:pt x="5603" y="136"/>
                  </a:lnTo>
                  <a:lnTo>
                    <a:pt x="5605" y="136"/>
                  </a:lnTo>
                  <a:lnTo>
                    <a:pt x="5603" y="136"/>
                  </a:lnTo>
                  <a:lnTo>
                    <a:pt x="5601" y="136"/>
                  </a:lnTo>
                  <a:lnTo>
                    <a:pt x="5601" y="134"/>
                  </a:lnTo>
                  <a:lnTo>
                    <a:pt x="5599" y="130"/>
                  </a:lnTo>
                  <a:lnTo>
                    <a:pt x="5596" y="124"/>
                  </a:lnTo>
                  <a:lnTo>
                    <a:pt x="5592" y="121"/>
                  </a:lnTo>
                  <a:lnTo>
                    <a:pt x="5592" y="119"/>
                  </a:lnTo>
                  <a:lnTo>
                    <a:pt x="5592" y="117"/>
                  </a:lnTo>
                  <a:lnTo>
                    <a:pt x="5594" y="117"/>
                  </a:lnTo>
                  <a:lnTo>
                    <a:pt x="5594" y="119"/>
                  </a:lnTo>
                  <a:lnTo>
                    <a:pt x="5594" y="117"/>
                  </a:lnTo>
                  <a:lnTo>
                    <a:pt x="5596" y="117"/>
                  </a:lnTo>
                  <a:lnTo>
                    <a:pt x="5596" y="115"/>
                  </a:lnTo>
                  <a:lnTo>
                    <a:pt x="5594" y="115"/>
                  </a:lnTo>
                  <a:lnTo>
                    <a:pt x="5594" y="117"/>
                  </a:lnTo>
                  <a:lnTo>
                    <a:pt x="5592" y="117"/>
                  </a:lnTo>
                  <a:lnTo>
                    <a:pt x="5592" y="119"/>
                  </a:lnTo>
                  <a:lnTo>
                    <a:pt x="5590" y="117"/>
                  </a:lnTo>
                  <a:lnTo>
                    <a:pt x="5590" y="115"/>
                  </a:lnTo>
                  <a:lnTo>
                    <a:pt x="5590" y="117"/>
                  </a:lnTo>
                  <a:lnTo>
                    <a:pt x="5590" y="115"/>
                  </a:lnTo>
                  <a:lnTo>
                    <a:pt x="5590" y="117"/>
                  </a:lnTo>
                  <a:lnTo>
                    <a:pt x="5588" y="115"/>
                  </a:lnTo>
                  <a:lnTo>
                    <a:pt x="5590" y="115"/>
                  </a:lnTo>
                  <a:lnTo>
                    <a:pt x="5588" y="115"/>
                  </a:lnTo>
                  <a:lnTo>
                    <a:pt x="5586" y="113"/>
                  </a:lnTo>
                  <a:lnTo>
                    <a:pt x="5588" y="113"/>
                  </a:lnTo>
                  <a:lnTo>
                    <a:pt x="5588" y="111"/>
                  </a:lnTo>
                  <a:lnTo>
                    <a:pt x="5588" y="109"/>
                  </a:lnTo>
                  <a:lnTo>
                    <a:pt x="5588" y="107"/>
                  </a:lnTo>
                  <a:lnTo>
                    <a:pt x="5586" y="107"/>
                  </a:lnTo>
                  <a:lnTo>
                    <a:pt x="5586" y="105"/>
                  </a:lnTo>
                  <a:lnTo>
                    <a:pt x="5582" y="100"/>
                  </a:lnTo>
                  <a:lnTo>
                    <a:pt x="5580" y="100"/>
                  </a:lnTo>
                  <a:lnTo>
                    <a:pt x="5580" y="98"/>
                  </a:lnTo>
                  <a:lnTo>
                    <a:pt x="5582" y="98"/>
                  </a:lnTo>
                  <a:lnTo>
                    <a:pt x="5584" y="98"/>
                  </a:lnTo>
                  <a:lnTo>
                    <a:pt x="5586" y="98"/>
                  </a:lnTo>
                  <a:close/>
                  <a:moveTo>
                    <a:pt x="2" y="2"/>
                  </a:moveTo>
                  <a:lnTo>
                    <a:pt x="0" y="2"/>
                  </a:lnTo>
                  <a:lnTo>
                    <a:pt x="0" y="0"/>
                  </a:lnTo>
                  <a:lnTo>
                    <a:pt x="0" y="2"/>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9" name="Freeform 178"/>
            <p:cNvSpPr>
              <a:spLocks noEditPoints="1"/>
            </p:cNvSpPr>
            <p:nvPr/>
          </p:nvSpPr>
          <p:spPr bwMode="auto">
            <a:xfrm>
              <a:off x="6343650" y="4140200"/>
              <a:ext cx="198438" cy="265113"/>
            </a:xfrm>
            <a:custGeom>
              <a:avLst/>
              <a:gdLst>
                <a:gd name="T0" fmla="*/ 63 w 125"/>
                <a:gd name="T1" fmla="*/ 154 h 167"/>
                <a:gd name="T2" fmla="*/ 108 w 125"/>
                <a:gd name="T3" fmla="*/ 102 h 167"/>
                <a:gd name="T4" fmla="*/ 108 w 125"/>
                <a:gd name="T5" fmla="*/ 106 h 167"/>
                <a:gd name="T6" fmla="*/ 73 w 125"/>
                <a:gd name="T7" fmla="*/ 35 h 167"/>
                <a:gd name="T8" fmla="*/ 81 w 125"/>
                <a:gd name="T9" fmla="*/ 42 h 167"/>
                <a:gd name="T10" fmla="*/ 90 w 125"/>
                <a:gd name="T11" fmla="*/ 46 h 167"/>
                <a:gd name="T12" fmla="*/ 100 w 125"/>
                <a:gd name="T13" fmla="*/ 48 h 167"/>
                <a:gd name="T14" fmla="*/ 106 w 125"/>
                <a:gd name="T15" fmla="*/ 50 h 167"/>
                <a:gd name="T16" fmla="*/ 111 w 125"/>
                <a:gd name="T17" fmla="*/ 56 h 167"/>
                <a:gd name="T18" fmla="*/ 115 w 125"/>
                <a:gd name="T19" fmla="*/ 64 h 167"/>
                <a:gd name="T20" fmla="*/ 121 w 125"/>
                <a:gd name="T21" fmla="*/ 67 h 167"/>
                <a:gd name="T22" fmla="*/ 125 w 125"/>
                <a:gd name="T23" fmla="*/ 69 h 167"/>
                <a:gd name="T24" fmla="*/ 121 w 125"/>
                <a:gd name="T25" fmla="*/ 77 h 167"/>
                <a:gd name="T26" fmla="*/ 113 w 125"/>
                <a:gd name="T27" fmla="*/ 89 h 167"/>
                <a:gd name="T28" fmla="*/ 106 w 125"/>
                <a:gd name="T29" fmla="*/ 96 h 167"/>
                <a:gd name="T30" fmla="*/ 104 w 125"/>
                <a:gd name="T31" fmla="*/ 100 h 167"/>
                <a:gd name="T32" fmla="*/ 102 w 125"/>
                <a:gd name="T33" fmla="*/ 104 h 167"/>
                <a:gd name="T34" fmla="*/ 98 w 125"/>
                <a:gd name="T35" fmla="*/ 102 h 167"/>
                <a:gd name="T36" fmla="*/ 96 w 125"/>
                <a:gd name="T37" fmla="*/ 102 h 167"/>
                <a:gd name="T38" fmla="*/ 92 w 125"/>
                <a:gd name="T39" fmla="*/ 108 h 167"/>
                <a:gd name="T40" fmla="*/ 90 w 125"/>
                <a:gd name="T41" fmla="*/ 117 h 167"/>
                <a:gd name="T42" fmla="*/ 92 w 125"/>
                <a:gd name="T43" fmla="*/ 127 h 167"/>
                <a:gd name="T44" fmla="*/ 81 w 125"/>
                <a:gd name="T45" fmla="*/ 131 h 167"/>
                <a:gd name="T46" fmla="*/ 73 w 125"/>
                <a:gd name="T47" fmla="*/ 137 h 167"/>
                <a:gd name="T48" fmla="*/ 71 w 125"/>
                <a:gd name="T49" fmla="*/ 142 h 167"/>
                <a:gd name="T50" fmla="*/ 65 w 125"/>
                <a:gd name="T51" fmla="*/ 146 h 167"/>
                <a:gd name="T52" fmla="*/ 56 w 125"/>
                <a:gd name="T53" fmla="*/ 148 h 167"/>
                <a:gd name="T54" fmla="*/ 52 w 125"/>
                <a:gd name="T55" fmla="*/ 156 h 167"/>
                <a:gd name="T56" fmla="*/ 46 w 125"/>
                <a:gd name="T57" fmla="*/ 162 h 167"/>
                <a:gd name="T58" fmla="*/ 37 w 125"/>
                <a:gd name="T59" fmla="*/ 162 h 167"/>
                <a:gd name="T60" fmla="*/ 29 w 125"/>
                <a:gd name="T61" fmla="*/ 163 h 167"/>
                <a:gd name="T62" fmla="*/ 21 w 125"/>
                <a:gd name="T63" fmla="*/ 165 h 167"/>
                <a:gd name="T64" fmla="*/ 14 w 125"/>
                <a:gd name="T65" fmla="*/ 162 h 167"/>
                <a:gd name="T66" fmla="*/ 10 w 125"/>
                <a:gd name="T67" fmla="*/ 152 h 167"/>
                <a:gd name="T68" fmla="*/ 6 w 125"/>
                <a:gd name="T69" fmla="*/ 142 h 167"/>
                <a:gd name="T70" fmla="*/ 2 w 125"/>
                <a:gd name="T71" fmla="*/ 133 h 167"/>
                <a:gd name="T72" fmla="*/ 6 w 125"/>
                <a:gd name="T73" fmla="*/ 125 h 167"/>
                <a:gd name="T74" fmla="*/ 19 w 125"/>
                <a:gd name="T75" fmla="*/ 121 h 167"/>
                <a:gd name="T76" fmla="*/ 35 w 125"/>
                <a:gd name="T77" fmla="*/ 115 h 167"/>
                <a:gd name="T78" fmla="*/ 46 w 125"/>
                <a:gd name="T79" fmla="*/ 112 h 167"/>
                <a:gd name="T80" fmla="*/ 50 w 125"/>
                <a:gd name="T81" fmla="*/ 100 h 167"/>
                <a:gd name="T82" fmla="*/ 54 w 125"/>
                <a:gd name="T83" fmla="*/ 87 h 167"/>
                <a:gd name="T84" fmla="*/ 58 w 125"/>
                <a:gd name="T85" fmla="*/ 79 h 167"/>
                <a:gd name="T86" fmla="*/ 52 w 125"/>
                <a:gd name="T87" fmla="*/ 69 h 167"/>
                <a:gd name="T88" fmla="*/ 52 w 125"/>
                <a:gd name="T89" fmla="*/ 58 h 167"/>
                <a:gd name="T90" fmla="*/ 56 w 125"/>
                <a:gd name="T91" fmla="*/ 48 h 167"/>
                <a:gd name="T92" fmla="*/ 56 w 125"/>
                <a:gd name="T93" fmla="*/ 42 h 167"/>
                <a:gd name="T94" fmla="*/ 63 w 125"/>
                <a:gd name="T95" fmla="*/ 39 h 167"/>
                <a:gd name="T96" fmla="*/ 60 w 125"/>
                <a:gd name="T97" fmla="*/ 33 h 167"/>
                <a:gd name="T98" fmla="*/ 62 w 125"/>
                <a:gd name="T99" fmla="*/ 25 h 167"/>
                <a:gd name="T100" fmla="*/ 65 w 125"/>
                <a:gd name="T101" fmla="*/ 27 h 167"/>
                <a:gd name="T102" fmla="*/ 71 w 125"/>
                <a:gd name="T103" fmla="*/ 29 h 167"/>
                <a:gd name="T104" fmla="*/ 69 w 125"/>
                <a:gd name="T105" fmla="*/ 19 h 167"/>
                <a:gd name="T106" fmla="*/ 69 w 125"/>
                <a:gd name="T107" fmla="*/ 2 h 167"/>
                <a:gd name="T108" fmla="*/ 71 w 125"/>
                <a:gd name="T109" fmla="*/ 4 h 167"/>
                <a:gd name="T110" fmla="*/ 69 w 125"/>
                <a:gd name="T111" fmla="*/ 4 h 167"/>
                <a:gd name="T112" fmla="*/ 69 w 125"/>
                <a:gd name="T113" fmla="*/ 6 h 167"/>
                <a:gd name="T114" fmla="*/ 69 w 125"/>
                <a:gd name="T115" fmla="*/ 12 h 167"/>
                <a:gd name="T116" fmla="*/ 65 w 125"/>
                <a:gd name="T117" fmla="*/ 10 h 167"/>
                <a:gd name="T118" fmla="*/ 67 w 125"/>
                <a:gd name="T119" fmla="*/ 2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5" h="167">
                  <a:moveTo>
                    <a:pt x="63" y="154"/>
                  </a:moveTo>
                  <a:lnTo>
                    <a:pt x="63" y="152"/>
                  </a:lnTo>
                  <a:lnTo>
                    <a:pt x="65" y="152"/>
                  </a:lnTo>
                  <a:lnTo>
                    <a:pt x="65" y="154"/>
                  </a:lnTo>
                  <a:lnTo>
                    <a:pt x="63" y="154"/>
                  </a:lnTo>
                  <a:close/>
                  <a:moveTo>
                    <a:pt x="106" y="108"/>
                  </a:moveTo>
                  <a:lnTo>
                    <a:pt x="106" y="106"/>
                  </a:lnTo>
                  <a:lnTo>
                    <a:pt x="106" y="104"/>
                  </a:lnTo>
                  <a:lnTo>
                    <a:pt x="108" y="104"/>
                  </a:lnTo>
                  <a:lnTo>
                    <a:pt x="108" y="102"/>
                  </a:lnTo>
                  <a:lnTo>
                    <a:pt x="110" y="100"/>
                  </a:lnTo>
                  <a:lnTo>
                    <a:pt x="110" y="102"/>
                  </a:lnTo>
                  <a:lnTo>
                    <a:pt x="110" y="104"/>
                  </a:lnTo>
                  <a:lnTo>
                    <a:pt x="108" y="104"/>
                  </a:lnTo>
                  <a:lnTo>
                    <a:pt x="108" y="106"/>
                  </a:lnTo>
                  <a:lnTo>
                    <a:pt x="108" y="108"/>
                  </a:lnTo>
                  <a:lnTo>
                    <a:pt x="106" y="108"/>
                  </a:lnTo>
                  <a:close/>
                  <a:moveTo>
                    <a:pt x="71" y="29"/>
                  </a:moveTo>
                  <a:lnTo>
                    <a:pt x="71" y="31"/>
                  </a:lnTo>
                  <a:lnTo>
                    <a:pt x="73" y="35"/>
                  </a:lnTo>
                  <a:lnTo>
                    <a:pt x="75" y="35"/>
                  </a:lnTo>
                  <a:lnTo>
                    <a:pt x="77" y="37"/>
                  </a:lnTo>
                  <a:lnTo>
                    <a:pt x="77" y="39"/>
                  </a:lnTo>
                  <a:lnTo>
                    <a:pt x="79" y="41"/>
                  </a:lnTo>
                  <a:lnTo>
                    <a:pt x="81" y="42"/>
                  </a:lnTo>
                  <a:lnTo>
                    <a:pt x="83" y="44"/>
                  </a:lnTo>
                  <a:lnTo>
                    <a:pt x="85" y="44"/>
                  </a:lnTo>
                  <a:lnTo>
                    <a:pt x="86" y="46"/>
                  </a:lnTo>
                  <a:lnTo>
                    <a:pt x="88" y="46"/>
                  </a:lnTo>
                  <a:lnTo>
                    <a:pt x="90" y="46"/>
                  </a:lnTo>
                  <a:lnTo>
                    <a:pt x="92" y="46"/>
                  </a:lnTo>
                  <a:lnTo>
                    <a:pt x="94" y="48"/>
                  </a:lnTo>
                  <a:lnTo>
                    <a:pt x="96" y="48"/>
                  </a:lnTo>
                  <a:lnTo>
                    <a:pt x="98" y="48"/>
                  </a:lnTo>
                  <a:lnTo>
                    <a:pt x="100" y="48"/>
                  </a:lnTo>
                  <a:lnTo>
                    <a:pt x="102" y="50"/>
                  </a:lnTo>
                  <a:lnTo>
                    <a:pt x="102" y="48"/>
                  </a:lnTo>
                  <a:lnTo>
                    <a:pt x="104" y="48"/>
                  </a:lnTo>
                  <a:lnTo>
                    <a:pt x="106" y="48"/>
                  </a:lnTo>
                  <a:lnTo>
                    <a:pt x="106" y="50"/>
                  </a:lnTo>
                  <a:lnTo>
                    <a:pt x="108" y="50"/>
                  </a:lnTo>
                  <a:lnTo>
                    <a:pt x="108" y="52"/>
                  </a:lnTo>
                  <a:lnTo>
                    <a:pt x="110" y="54"/>
                  </a:lnTo>
                  <a:lnTo>
                    <a:pt x="110" y="56"/>
                  </a:lnTo>
                  <a:lnTo>
                    <a:pt x="111" y="56"/>
                  </a:lnTo>
                  <a:lnTo>
                    <a:pt x="111" y="58"/>
                  </a:lnTo>
                  <a:lnTo>
                    <a:pt x="113" y="60"/>
                  </a:lnTo>
                  <a:lnTo>
                    <a:pt x="115" y="60"/>
                  </a:lnTo>
                  <a:lnTo>
                    <a:pt x="115" y="62"/>
                  </a:lnTo>
                  <a:lnTo>
                    <a:pt x="115" y="64"/>
                  </a:lnTo>
                  <a:lnTo>
                    <a:pt x="117" y="64"/>
                  </a:lnTo>
                  <a:lnTo>
                    <a:pt x="117" y="66"/>
                  </a:lnTo>
                  <a:lnTo>
                    <a:pt x="119" y="66"/>
                  </a:lnTo>
                  <a:lnTo>
                    <a:pt x="119" y="67"/>
                  </a:lnTo>
                  <a:lnTo>
                    <a:pt x="121" y="67"/>
                  </a:lnTo>
                  <a:lnTo>
                    <a:pt x="123" y="67"/>
                  </a:lnTo>
                  <a:lnTo>
                    <a:pt x="123" y="69"/>
                  </a:lnTo>
                  <a:lnTo>
                    <a:pt x="123" y="67"/>
                  </a:lnTo>
                  <a:lnTo>
                    <a:pt x="125" y="67"/>
                  </a:lnTo>
                  <a:lnTo>
                    <a:pt x="125" y="69"/>
                  </a:lnTo>
                  <a:lnTo>
                    <a:pt x="125" y="73"/>
                  </a:lnTo>
                  <a:lnTo>
                    <a:pt x="123" y="73"/>
                  </a:lnTo>
                  <a:lnTo>
                    <a:pt x="123" y="75"/>
                  </a:lnTo>
                  <a:lnTo>
                    <a:pt x="121" y="75"/>
                  </a:lnTo>
                  <a:lnTo>
                    <a:pt x="121" y="77"/>
                  </a:lnTo>
                  <a:lnTo>
                    <a:pt x="121" y="79"/>
                  </a:lnTo>
                  <a:lnTo>
                    <a:pt x="119" y="81"/>
                  </a:lnTo>
                  <a:lnTo>
                    <a:pt x="119" y="83"/>
                  </a:lnTo>
                  <a:lnTo>
                    <a:pt x="117" y="87"/>
                  </a:lnTo>
                  <a:lnTo>
                    <a:pt x="113" y="89"/>
                  </a:lnTo>
                  <a:lnTo>
                    <a:pt x="111" y="89"/>
                  </a:lnTo>
                  <a:lnTo>
                    <a:pt x="110" y="92"/>
                  </a:lnTo>
                  <a:lnTo>
                    <a:pt x="108" y="94"/>
                  </a:lnTo>
                  <a:lnTo>
                    <a:pt x="108" y="96"/>
                  </a:lnTo>
                  <a:lnTo>
                    <a:pt x="106" y="96"/>
                  </a:lnTo>
                  <a:lnTo>
                    <a:pt x="106" y="98"/>
                  </a:lnTo>
                  <a:lnTo>
                    <a:pt x="108" y="98"/>
                  </a:lnTo>
                  <a:lnTo>
                    <a:pt x="106" y="98"/>
                  </a:lnTo>
                  <a:lnTo>
                    <a:pt x="106" y="100"/>
                  </a:lnTo>
                  <a:lnTo>
                    <a:pt x="104" y="100"/>
                  </a:lnTo>
                  <a:lnTo>
                    <a:pt x="104" y="102"/>
                  </a:lnTo>
                  <a:lnTo>
                    <a:pt x="104" y="104"/>
                  </a:lnTo>
                  <a:lnTo>
                    <a:pt x="102" y="104"/>
                  </a:lnTo>
                  <a:lnTo>
                    <a:pt x="102" y="106"/>
                  </a:lnTo>
                  <a:lnTo>
                    <a:pt x="102" y="104"/>
                  </a:lnTo>
                  <a:lnTo>
                    <a:pt x="100" y="104"/>
                  </a:lnTo>
                  <a:lnTo>
                    <a:pt x="100" y="106"/>
                  </a:lnTo>
                  <a:lnTo>
                    <a:pt x="100" y="104"/>
                  </a:lnTo>
                  <a:lnTo>
                    <a:pt x="98" y="104"/>
                  </a:lnTo>
                  <a:lnTo>
                    <a:pt x="98" y="102"/>
                  </a:lnTo>
                  <a:lnTo>
                    <a:pt x="100" y="102"/>
                  </a:lnTo>
                  <a:lnTo>
                    <a:pt x="100" y="100"/>
                  </a:lnTo>
                  <a:lnTo>
                    <a:pt x="98" y="100"/>
                  </a:lnTo>
                  <a:lnTo>
                    <a:pt x="98" y="102"/>
                  </a:lnTo>
                  <a:lnTo>
                    <a:pt x="96" y="102"/>
                  </a:lnTo>
                  <a:lnTo>
                    <a:pt x="96" y="104"/>
                  </a:lnTo>
                  <a:lnTo>
                    <a:pt x="94" y="104"/>
                  </a:lnTo>
                  <a:lnTo>
                    <a:pt x="94" y="106"/>
                  </a:lnTo>
                  <a:lnTo>
                    <a:pt x="92" y="106"/>
                  </a:lnTo>
                  <a:lnTo>
                    <a:pt x="92" y="108"/>
                  </a:lnTo>
                  <a:lnTo>
                    <a:pt x="92" y="110"/>
                  </a:lnTo>
                  <a:lnTo>
                    <a:pt x="92" y="112"/>
                  </a:lnTo>
                  <a:lnTo>
                    <a:pt x="92" y="114"/>
                  </a:lnTo>
                  <a:lnTo>
                    <a:pt x="90" y="115"/>
                  </a:lnTo>
                  <a:lnTo>
                    <a:pt x="90" y="117"/>
                  </a:lnTo>
                  <a:lnTo>
                    <a:pt x="90" y="119"/>
                  </a:lnTo>
                  <a:lnTo>
                    <a:pt x="92" y="121"/>
                  </a:lnTo>
                  <a:lnTo>
                    <a:pt x="90" y="123"/>
                  </a:lnTo>
                  <a:lnTo>
                    <a:pt x="92" y="125"/>
                  </a:lnTo>
                  <a:lnTo>
                    <a:pt x="92" y="127"/>
                  </a:lnTo>
                  <a:lnTo>
                    <a:pt x="92" y="129"/>
                  </a:lnTo>
                  <a:lnTo>
                    <a:pt x="90" y="129"/>
                  </a:lnTo>
                  <a:lnTo>
                    <a:pt x="86" y="129"/>
                  </a:lnTo>
                  <a:lnTo>
                    <a:pt x="83" y="129"/>
                  </a:lnTo>
                  <a:lnTo>
                    <a:pt x="81" y="131"/>
                  </a:lnTo>
                  <a:lnTo>
                    <a:pt x="79" y="131"/>
                  </a:lnTo>
                  <a:lnTo>
                    <a:pt x="77" y="133"/>
                  </a:lnTo>
                  <a:lnTo>
                    <a:pt x="75" y="133"/>
                  </a:lnTo>
                  <a:lnTo>
                    <a:pt x="73" y="135"/>
                  </a:lnTo>
                  <a:lnTo>
                    <a:pt x="73" y="137"/>
                  </a:lnTo>
                  <a:lnTo>
                    <a:pt x="73" y="138"/>
                  </a:lnTo>
                  <a:lnTo>
                    <a:pt x="73" y="140"/>
                  </a:lnTo>
                  <a:lnTo>
                    <a:pt x="71" y="142"/>
                  </a:lnTo>
                  <a:lnTo>
                    <a:pt x="73" y="142"/>
                  </a:lnTo>
                  <a:lnTo>
                    <a:pt x="71" y="142"/>
                  </a:lnTo>
                  <a:lnTo>
                    <a:pt x="71" y="144"/>
                  </a:lnTo>
                  <a:lnTo>
                    <a:pt x="69" y="144"/>
                  </a:lnTo>
                  <a:lnTo>
                    <a:pt x="69" y="146"/>
                  </a:lnTo>
                  <a:lnTo>
                    <a:pt x="67" y="146"/>
                  </a:lnTo>
                  <a:lnTo>
                    <a:pt x="65" y="146"/>
                  </a:lnTo>
                  <a:lnTo>
                    <a:pt x="63" y="146"/>
                  </a:lnTo>
                  <a:lnTo>
                    <a:pt x="62" y="146"/>
                  </a:lnTo>
                  <a:lnTo>
                    <a:pt x="58" y="146"/>
                  </a:lnTo>
                  <a:lnTo>
                    <a:pt x="56" y="146"/>
                  </a:lnTo>
                  <a:lnTo>
                    <a:pt x="56" y="148"/>
                  </a:lnTo>
                  <a:lnTo>
                    <a:pt x="54" y="148"/>
                  </a:lnTo>
                  <a:lnTo>
                    <a:pt x="54" y="150"/>
                  </a:lnTo>
                  <a:lnTo>
                    <a:pt x="52" y="152"/>
                  </a:lnTo>
                  <a:lnTo>
                    <a:pt x="52" y="154"/>
                  </a:lnTo>
                  <a:lnTo>
                    <a:pt x="52" y="156"/>
                  </a:lnTo>
                  <a:lnTo>
                    <a:pt x="52" y="158"/>
                  </a:lnTo>
                  <a:lnTo>
                    <a:pt x="50" y="158"/>
                  </a:lnTo>
                  <a:lnTo>
                    <a:pt x="50" y="160"/>
                  </a:lnTo>
                  <a:lnTo>
                    <a:pt x="48" y="162"/>
                  </a:lnTo>
                  <a:lnTo>
                    <a:pt x="46" y="162"/>
                  </a:lnTo>
                  <a:lnTo>
                    <a:pt x="44" y="162"/>
                  </a:lnTo>
                  <a:lnTo>
                    <a:pt x="42" y="162"/>
                  </a:lnTo>
                  <a:lnTo>
                    <a:pt x="40" y="162"/>
                  </a:lnTo>
                  <a:lnTo>
                    <a:pt x="38" y="162"/>
                  </a:lnTo>
                  <a:lnTo>
                    <a:pt x="37" y="162"/>
                  </a:lnTo>
                  <a:lnTo>
                    <a:pt x="35" y="162"/>
                  </a:lnTo>
                  <a:lnTo>
                    <a:pt x="33" y="162"/>
                  </a:lnTo>
                  <a:lnTo>
                    <a:pt x="31" y="162"/>
                  </a:lnTo>
                  <a:lnTo>
                    <a:pt x="31" y="163"/>
                  </a:lnTo>
                  <a:lnTo>
                    <a:pt x="29" y="163"/>
                  </a:lnTo>
                  <a:lnTo>
                    <a:pt x="27" y="163"/>
                  </a:lnTo>
                  <a:lnTo>
                    <a:pt x="27" y="165"/>
                  </a:lnTo>
                  <a:lnTo>
                    <a:pt x="25" y="165"/>
                  </a:lnTo>
                  <a:lnTo>
                    <a:pt x="23" y="165"/>
                  </a:lnTo>
                  <a:lnTo>
                    <a:pt x="21" y="165"/>
                  </a:lnTo>
                  <a:lnTo>
                    <a:pt x="19" y="167"/>
                  </a:lnTo>
                  <a:lnTo>
                    <a:pt x="17" y="167"/>
                  </a:lnTo>
                  <a:lnTo>
                    <a:pt x="15" y="165"/>
                  </a:lnTo>
                  <a:lnTo>
                    <a:pt x="15" y="163"/>
                  </a:lnTo>
                  <a:lnTo>
                    <a:pt x="14" y="162"/>
                  </a:lnTo>
                  <a:lnTo>
                    <a:pt x="14" y="158"/>
                  </a:lnTo>
                  <a:lnTo>
                    <a:pt x="12" y="158"/>
                  </a:lnTo>
                  <a:lnTo>
                    <a:pt x="12" y="156"/>
                  </a:lnTo>
                  <a:lnTo>
                    <a:pt x="10" y="154"/>
                  </a:lnTo>
                  <a:lnTo>
                    <a:pt x="10" y="152"/>
                  </a:lnTo>
                  <a:lnTo>
                    <a:pt x="10" y="150"/>
                  </a:lnTo>
                  <a:lnTo>
                    <a:pt x="8" y="148"/>
                  </a:lnTo>
                  <a:lnTo>
                    <a:pt x="6" y="146"/>
                  </a:lnTo>
                  <a:lnTo>
                    <a:pt x="6" y="144"/>
                  </a:lnTo>
                  <a:lnTo>
                    <a:pt x="6" y="142"/>
                  </a:lnTo>
                  <a:lnTo>
                    <a:pt x="4" y="140"/>
                  </a:lnTo>
                  <a:lnTo>
                    <a:pt x="4" y="138"/>
                  </a:lnTo>
                  <a:lnTo>
                    <a:pt x="2" y="137"/>
                  </a:lnTo>
                  <a:lnTo>
                    <a:pt x="2" y="135"/>
                  </a:lnTo>
                  <a:lnTo>
                    <a:pt x="2" y="133"/>
                  </a:lnTo>
                  <a:lnTo>
                    <a:pt x="0" y="131"/>
                  </a:lnTo>
                  <a:lnTo>
                    <a:pt x="0" y="129"/>
                  </a:lnTo>
                  <a:lnTo>
                    <a:pt x="2" y="127"/>
                  </a:lnTo>
                  <a:lnTo>
                    <a:pt x="4" y="127"/>
                  </a:lnTo>
                  <a:lnTo>
                    <a:pt x="6" y="125"/>
                  </a:lnTo>
                  <a:lnTo>
                    <a:pt x="10" y="125"/>
                  </a:lnTo>
                  <a:lnTo>
                    <a:pt x="12" y="123"/>
                  </a:lnTo>
                  <a:lnTo>
                    <a:pt x="15" y="123"/>
                  </a:lnTo>
                  <a:lnTo>
                    <a:pt x="17" y="121"/>
                  </a:lnTo>
                  <a:lnTo>
                    <a:pt x="19" y="121"/>
                  </a:lnTo>
                  <a:lnTo>
                    <a:pt x="23" y="119"/>
                  </a:lnTo>
                  <a:lnTo>
                    <a:pt x="25" y="119"/>
                  </a:lnTo>
                  <a:lnTo>
                    <a:pt x="29" y="117"/>
                  </a:lnTo>
                  <a:lnTo>
                    <a:pt x="31" y="117"/>
                  </a:lnTo>
                  <a:lnTo>
                    <a:pt x="35" y="115"/>
                  </a:lnTo>
                  <a:lnTo>
                    <a:pt x="37" y="115"/>
                  </a:lnTo>
                  <a:lnTo>
                    <a:pt x="38" y="114"/>
                  </a:lnTo>
                  <a:lnTo>
                    <a:pt x="42" y="114"/>
                  </a:lnTo>
                  <a:lnTo>
                    <a:pt x="44" y="112"/>
                  </a:lnTo>
                  <a:lnTo>
                    <a:pt x="46" y="112"/>
                  </a:lnTo>
                  <a:lnTo>
                    <a:pt x="48" y="110"/>
                  </a:lnTo>
                  <a:lnTo>
                    <a:pt x="48" y="108"/>
                  </a:lnTo>
                  <a:lnTo>
                    <a:pt x="50" y="106"/>
                  </a:lnTo>
                  <a:lnTo>
                    <a:pt x="50" y="102"/>
                  </a:lnTo>
                  <a:lnTo>
                    <a:pt x="50" y="100"/>
                  </a:lnTo>
                  <a:lnTo>
                    <a:pt x="52" y="98"/>
                  </a:lnTo>
                  <a:lnTo>
                    <a:pt x="52" y="94"/>
                  </a:lnTo>
                  <a:lnTo>
                    <a:pt x="54" y="92"/>
                  </a:lnTo>
                  <a:lnTo>
                    <a:pt x="54" y="89"/>
                  </a:lnTo>
                  <a:lnTo>
                    <a:pt x="54" y="87"/>
                  </a:lnTo>
                  <a:lnTo>
                    <a:pt x="56" y="85"/>
                  </a:lnTo>
                  <a:lnTo>
                    <a:pt x="56" y="83"/>
                  </a:lnTo>
                  <a:lnTo>
                    <a:pt x="56" y="81"/>
                  </a:lnTo>
                  <a:lnTo>
                    <a:pt x="58" y="81"/>
                  </a:lnTo>
                  <a:lnTo>
                    <a:pt x="58" y="79"/>
                  </a:lnTo>
                  <a:lnTo>
                    <a:pt x="58" y="77"/>
                  </a:lnTo>
                  <a:lnTo>
                    <a:pt x="56" y="75"/>
                  </a:lnTo>
                  <a:lnTo>
                    <a:pt x="56" y="73"/>
                  </a:lnTo>
                  <a:lnTo>
                    <a:pt x="54" y="71"/>
                  </a:lnTo>
                  <a:lnTo>
                    <a:pt x="52" y="69"/>
                  </a:lnTo>
                  <a:lnTo>
                    <a:pt x="52" y="67"/>
                  </a:lnTo>
                  <a:lnTo>
                    <a:pt x="50" y="66"/>
                  </a:lnTo>
                  <a:lnTo>
                    <a:pt x="50" y="62"/>
                  </a:lnTo>
                  <a:lnTo>
                    <a:pt x="50" y="60"/>
                  </a:lnTo>
                  <a:lnTo>
                    <a:pt x="52" y="58"/>
                  </a:lnTo>
                  <a:lnTo>
                    <a:pt x="52" y="56"/>
                  </a:lnTo>
                  <a:lnTo>
                    <a:pt x="54" y="54"/>
                  </a:lnTo>
                  <a:lnTo>
                    <a:pt x="54" y="52"/>
                  </a:lnTo>
                  <a:lnTo>
                    <a:pt x="54" y="50"/>
                  </a:lnTo>
                  <a:lnTo>
                    <a:pt x="56" y="48"/>
                  </a:lnTo>
                  <a:lnTo>
                    <a:pt x="56" y="46"/>
                  </a:lnTo>
                  <a:lnTo>
                    <a:pt x="56" y="44"/>
                  </a:lnTo>
                  <a:lnTo>
                    <a:pt x="54" y="44"/>
                  </a:lnTo>
                  <a:lnTo>
                    <a:pt x="54" y="42"/>
                  </a:lnTo>
                  <a:lnTo>
                    <a:pt x="56" y="42"/>
                  </a:lnTo>
                  <a:lnTo>
                    <a:pt x="58" y="42"/>
                  </a:lnTo>
                  <a:lnTo>
                    <a:pt x="60" y="42"/>
                  </a:lnTo>
                  <a:lnTo>
                    <a:pt x="62" y="42"/>
                  </a:lnTo>
                  <a:lnTo>
                    <a:pt x="63" y="41"/>
                  </a:lnTo>
                  <a:lnTo>
                    <a:pt x="63" y="39"/>
                  </a:lnTo>
                  <a:lnTo>
                    <a:pt x="62" y="39"/>
                  </a:lnTo>
                  <a:lnTo>
                    <a:pt x="60" y="39"/>
                  </a:lnTo>
                  <a:lnTo>
                    <a:pt x="60" y="37"/>
                  </a:lnTo>
                  <a:lnTo>
                    <a:pt x="60" y="35"/>
                  </a:lnTo>
                  <a:lnTo>
                    <a:pt x="60" y="33"/>
                  </a:lnTo>
                  <a:lnTo>
                    <a:pt x="60" y="31"/>
                  </a:lnTo>
                  <a:lnTo>
                    <a:pt x="60" y="29"/>
                  </a:lnTo>
                  <a:lnTo>
                    <a:pt x="60" y="27"/>
                  </a:lnTo>
                  <a:lnTo>
                    <a:pt x="62" y="27"/>
                  </a:lnTo>
                  <a:lnTo>
                    <a:pt x="62" y="25"/>
                  </a:lnTo>
                  <a:lnTo>
                    <a:pt x="63" y="25"/>
                  </a:lnTo>
                  <a:lnTo>
                    <a:pt x="63" y="27"/>
                  </a:lnTo>
                  <a:lnTo>
                    <a:pt x="63" y="29"/>
                  </a:lnTo>
                  <a:lnTo>
                    <a:pt x="65" y="29"/>
                  </a:lnTo>
                  <a:lnTo>
                    <a:pt x="65" y="27"/>
                  </a:lnTo>
                  <a:lnTo>
                    <a:pt x="67" y="27"/>
                  </a:lnTo>
                  <a:lnTo>
                    <a:pt x="69" y="27"/>
                  </a:lnTo>
                  <a:lnTo>
                    <a:pt x="69" y="25"/>
                  </a:lnTo>
                  <a:lnTo>
                    <a:pt x="69" y="27"/>
                  </a:lnTo>
                  <a:lnTo>
                    <a:pt x="71" y="29"/>
                  </a:lnTo>
                  <a:close/>
                  <a:moveTo>
                    <a:pt x="69" y="19"/>
                  </a:moveTo>
                  <a:lnTo>
                    <a:pt x="69" y="21"/>
                  </a:lnTo>
                  <a:lnTo>
                    <a:pt x="67" y="21"/>
                  </a:lnTo>
                  <a:lnTo>
                    <a:pt x="67" y="19"/>
                  </a:lnTo>
                  <a:lnTo>
                    <a:pt x="69" y="19"/>
                  </a:lnTo>
                  <a:close/>
                  <a:moveTo>
                    <a:pt x="67" y="19"/>
                  </a:moveTo>
                  <a:lnTo>
                    <a:pt x="67" y="21"/>
                  </a:lnTo>
                  <a:lnTo>
                    <a:pt x="67" y="19"/>
                  </a:lnTo>
                  <a:close/>
                  <a:moveTo>
                    <a:pt x="69" y="0"/>
                  </a:moveTo>
                  <a:lnTo>
                    <a:pt x="69" y="2"/>
                  </a:lnTo>
                  <a:lnTo>
                    <a:pt x="71" y="2"/>
                  </a:lnTo>
                  <a:lnTo>
                    <a:pt x="71" y="0"/>
                  </a:lnTo>
                  <a:lnTo>
                    <a:pt x="71" y="2"/>
                  </a:lnTo>
                  <a:lnTo>
                    <a:pt x="69" y="2"/>
                  </a:lnTo>
                  <a:lnTo>
                    <a:pt x="71" y="4"/>
                  </a:lnTo>
                  <a:lnTo>
                    <a:pt x="71" y="2"/>
                  </a:lnTo>
                  <a:lnTo>
                    <a:pt x="71" y="4"/>
                  </a:lnTo>
                  <a:lnTo>
                    <a:pt x="69" y="4"/>
                  </a:lnTo>
                  <a:lnTo>
                    <a:pt x="69" y="6"/>
                  </a:lnTo>
                  <a:lnTo>
                    <a:pt x="69" y="4"/>
                  </a:lnTo>
                  <a:lnTo>
                    <a:pt x="69" y="6"/>
                  </a:lnTo>
                  <a:lnTo>
                    <a:pt x="71" y="6"/>
                  </a:lnTo>
                  <a:lnTo>
                    <a:pt x="69" y="6"/>
                  </a:lnTo>
                  <a:lnTo>
                    <a:pt x="69" y="8"/>
                  </a:lnTo>
                  <a:lnTo>
                    <a:pt x="69" y="6"/>
                  </a:lnTo>
                  <a:lnTo>
                    <a:pt x="69" y="8"/>
                  </a:lnTo>
                  <a:lnTo>
                    <a:pt x="71" y="8"/>
                  </a:lnTo>
                  <a:lnTo>
                    <a:pt x="69" y="8"/>
                  </a:lnTo>
                  <a:lnTo>
                    <a:pt x="69" y="10"/>
                  </a:lnTo>
                  <a:lnTo>
                    <a:pt x="69" y="12"/>
                  </a:lnTo>
                  <a:lnTo>
                    <a:pt x="67" y="12"/>
                  </a:lnTo>
                  <a:lnTo>
                    <a:pt x="67" y="14"/>
                  </a:lnTo>
                  <a:lnTo>
                    <a:pt x="65" y="14"/>
                  </a:lnTo>
                  <a:lnTo>
                    <a:pt x="65" y="12"/>
                  </a:lnTo>
                  <a:lnTo>
                    <a:pt x="65" y="10"/>
                  </a:lnTo>
                  <a:lnTo>
                    <a:pt x="65" y="8"/>
                  </a:lnTo>
                  <a:lnTo>
                    <a:pt x="65" y="6"/>
                  </a:lnTo>
                  <a:lnTo>
                    <a:pt x="65" y="4"/>
                  </a:lnTo>
                  <a:lnTo>
                    <a:pt x="65" y="2"/>
                  </a:lnTo>
                  <a:lnTo>
                    <a:pt x="67" y="2"/>
                  </a:lnTo>
                  <a:lnTo>
                    <a:pt x="67" y="4"/>
                  </a:lnTo>
                  <a:lnTo>
                    <a:pt x="69" y="4"/>
                  </a:lnTo>
                  <a:lnTo>
                    <a:pt x="69" y="2"/>
                  </a:lnTo>
                  <a:lnTo>
                    <a:pt x="69"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0" name="Freeform 179"/>
            <p:cNvSpPr>
              <a:spLocks noEditPoints="1"/>
            </p:cNvSpPr>
            <p:nvPr/>
          </p:nvSpPr>
          <p:spPr bwMode="auto">
            <a:xfrm>
              <a:off x="6565900" y="3824288"/>
              <a:ext cx="409575" cy="392113"/>
            </a:xfrm>
            <a:custGeom>
              <a:avLst/>
              <a:gdLst>
                <a:gd name="T0" fmla="*/ 225 w 258"/>
                <a:gd name="T1" fmla="*/ 2 h 247"/>
                <a:gd name="T2" fmla="*/ 240 w 258"/>
                <a:gd name="T3" fmla="*/ 13 h 247"/>
                <a:gd name="T4" fmla="*/ 244 w 258"/>
                <a:gd name="T5" fmla="*/ 25 h 247"/>
                <a:gd name="T6" fmla="*/ 256 w 258"/>
                <a:gd name="T7" fmla="*/ 42 h 247"/>
                <a:gd name="T8" fmla="*/ 240 w 258"/>
                <a:gd name="T9" fmla="*/ 48 h 247"/>
                <a:gd name="T10" fmla="*/ 213 w 258"/>
                <a:gd name="T11" fmla="*/ 46 h 247"/>
                <a:gd name="T12" fmla="*/ 208 w 258"/>
                <a:gd name="T13" fmla="*/ 57 h 247"/>
                <a:gd name="T14" fmla="*/ 211 w 258"/>
                <a:gd name="T15" fmla="*/ 69 h 247"/>
                <a:gd name="T16" fmla="*/ 217 w 258"/>
                <a:gd name="T17" fmla="*/ 82 h 247"/>
                <a:gd name="T18" fmla="*/ 227 w 258"/>
                <a:gd name="T19" fmla="*/ 90 h 247"/>
                <a:gd name="T20" fmla="*/ 219 w 258"/>
                <a:gd name="T21" fmla="*/ 99 h 247"/>
                <a:gd name="T22" fmla="*/ 219 w 258"/>
                <a:gd name="T23" fmla="*/ 113 h 247"/>
                <a:gd name="T24" fmla="*/ 211 w 258"/>
                <a:gd name="T25" fmla="*/ 124 h 247"/>
                <a:gd name="T26" fmla="*/ 196 w 258"/>
                <a:gd name="T27" fmla="*/ 146 h 247"/>
                <a:gd name="T28" fmla="*/ 181 w 258"/>
                <a:gd name="T29" fmla="*/ 165 h 247"/>
                <a:gd name="T30" fmla="*/ 162 w 258"/>
                <a:gd name="T31" fmla="*/ 174 h 247"/>
                <a:gd name="T32" fmla="*/ 146 w 258"/>
                <a:gd name="T33" fmla="*/ 178 h 247"/>
                <a:gd name="T34" fmla="*/ 142 w 258"/>
                <a:gd name="T35" fmla="*/ 195 h 247"/>
                <a:gd name="T36" fmla="*/ 152 w 258"/>
                <a:gd name="T37" fmla="*/ 213 h 247"/>
                <a:gd name="T38" fmla="*/ 160 w 258"/>
                <a:gd name="T39" fmla="*/ 224 h 247"/>
                <a:gd name="T40" fmla="*/ 160 w 258"/>
                <a:gd name="T41" fmla="*/ 238 h 247"/>
                <a:gd name="T42" fmla="*/ 146 w 258"/>
                <a:gd name="T43" fmla="*/ 238 h 247"/>
                <a:gd name="T44" fmla="*/ 127 w 258"/>
                <a:gd name="T45" fmla="*/ 236 h 247"/>
                <a:gd name="T46" fmla="*/ 117 w 258"/>
                <a:gd name="T47" fmla="*/ 243 h 247"/>
                <a:gd name="T48" fmla="*/ 112 w 258"/>
                <a:gd name="T49" fmla="*/ 245 h 247"/>
                <a:gd name="T50" fmla="*/ 108 w 258"/>
                <a:gd name="T51" fmla="*/ 240 h 247"/>
                <a:gd name="T52" fmla="*/ 102 w 258"/>
                <a:gd name="T53" fmla="*/ 230 h 247"/>
                <a:gd name="T54" fmla="*/ 94 w 258"/>
                <a:gd name="T55" fmla="*/ 226 h 247"/>
                <a:gd name="T56" fmla="*/ 89 w 258"/>
                <a:gd name="T57" fmla="*/ 213 h 247"/>
                <a:gd name="T58" fmla="*/ 90 w 258"/>
                <a:gd name="T59" fmla="*/ 215 h 247"/>
                <a:gd name="T60" fmla="*/ 73 w 258"/>
                <a:gd name="T61" fmla="*/ 218 h 247"/>
                <a:gd name="T62" fmla="*/ 60 w 258"/>
                <a:gd name="T63" fmla="*/ 218 h 247"/>
                <a:gd name="T64" fmla="*/ 50 w 258"/>
                <a:gd name="T65" fmla="*/ 218 h 247"/>
                <a:gd name="T66" fmla="*/ 29 w 258"/>
                <a:gd name="T67" fmla="*/ 220 h 247"/>
                <a:gd name="T68" fmla="*/ 16 w 258"/>
                <a:gd name="T69" fmla="*/ 222 h 247"/>
                <a:gd name="T70" fmla="*/ 14 w 258"/>
                <a:gd name="T71" fmla="*/ 211 h 247"/>
                <a:gd name="T72" fmla="*/ 23 w 258"/>
                <a:gd name="T73" fmla="*/ 197 h 247"/>
                <a:gd name="T74" fmla="*/ 39 w 258"/>
                <a:gd name="T75" fmla="*/ 186 h 247"/>
                <a:gd name="T76" fmla="*/ 31 w 258"/>
                <a:gd name="T77" fmla="*/ 178 h 247"/>
                <a:gd name="T78" fmla="*/ 21 w 258"/>
                <a:gd name="T79" fmla="*/ 163 h 247"/>
                <a:gd name="T80" fmla="*/ 8 w 258"/>
                <a:gd name="T81" fmla="*/ 146 h 247"/>
                <a:gd name="T82" fmla="*/ 12 w 258"/>
                <a:gd name="T83" fmla="*/ 142 h 247"/>
                <a:gd name="T84" fmla="*/ 33 w 258"/>
                <a:gd name="T85" fmla="*/ 146 h 247"/>
                <a:gd name="T86" fmla="*/ 62 w 258"/>
                <a:gd name="T87" fmla="*/ 142 h 247"/>
                <a:gd name="T88" fmla="*/ 83 w 258"/>
                <a:gd name="T89" fmla="*/ 138 h 247"/>
                <a:gd name="T90" fmla="*/ 90 w 258"/>
                <a:gd name="T91" fmla="*/ 117 h 247"/>
                <a:gd name="T92" fmla="*/ 110 w 258"/>
                <a:gd name="T93" fmla="*/ 111 h 247"/>
                <a:gd name="T94" fmla="*/ 115 w 258"/>
                <a:gd name="T95" fmla="*/ 103 h 247"/>
                <a:gd name="T96" fmla="*/ 129 w 258"/>
                <a:gd name="T97" fmla="*/ 103 h 247"/>
                <a:gd name="T98" fmla="*/ 137 w 258"/>
                <a:gd name="T99" fmla="*/ 84 h 247"/>
                <a:gd name="T100" fmla="*/ 150 w 258"/>
                <a:gd name="T101" fmla="*/ 71 h 247"/>
                <a:gd name="T102" fmla="*/ 152 w 258"/>
                <a:gd name="T103" fmla="*/ 59 h 247"/>
                <a:gd name="T104" fmla="*/ 162 w 258"/>
                <a:gd name="T105" fmla="*/ 51 h 247"/>
                <a:gd name="T106" fmla="*/ 169 w 258"/>
                <a:gd name="T107" fmla="*/ 40 h 247"/>
                <a:gd name="T108" fmla="*/ 171 w 258"/>
                <a:gd name="T109" fmla="*/ 26 h 247"/>
                <a:gd name="T110" fmla="*/ 171 w 258"/>
                <a:gd name="T111" fmla="*/ 13 h 247"/>
                <a:gd name="T112" fmla="*/ 183 w 258"/>
                <a:gd name="T113" fmla="*/ 5 h 247"/>
                <a:gd name="T114" fmla="*/ 204 w 258"/>
                <a:gd name="T115" fmla="*/ 3 h 247"/>
                <a:gd name="T116" fmla="*/ 223 w 258"/>
                <a:gd name="T11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8" h="247">
                  <a:moveTo>
                    <a:pt x="106" y="241"/>
                  </a:moveTo>
                  <a:lnTo>
                    <a:pt x="104" y="241"/>
                  </a:lnTo>
                  <a:lnTo>
                    <a:pt x="104" y="240"/>
                  </a:lnTo>
                  <a:lnTo>
                    <a:pt x="104" y="241"/>
                  </a:lnTo>
                  <a:lnTo>
                    <a:pt x="106" y="241"/>
                  </a:lnTo>
                  <a:lnTo>
                    <a:pt x="106" y="240"/>
                  </a:lnTo>
                  <a:lnTo>
                    <a:pt x="106" y="241"/>
                  </a:lnTo>
                  <a:close/>
                  <a:moveTo>
                    <a:pt x="223" y="0"/>
                  </a:moveTo>
                  <a:lnTo>
                    <a:pt x="223" y="2"/>
                  </a:lnTo>
                  <a:lnTo>
                    <a:pt x="223" y="3"/>
                  </a:lnTo>
                  <a:lnTo>
                    <a:pt x="223" y="2"/>
                  </a:lnTo>
                  <a:lnTo>
                    <a:pt x="225" y="2"/>
                  </a:lnTo>
                  <a:lnTo>
                    <a:pt x="227" y="2"/>
                  </a:lnTo>
                  <a:lnTo>
                    <a:pt x="229" y="2"/>
                  </a:lnTo>
                  <a:lnTo>
                    <a:pt x="231" y="2"/>
                  </a:lnTo>
                  <a:lnTo>
                    <a:pt x="233" y="3"/>
                  </a:lnTo>
                  <a:lnTo>
                    <a:pt x="233" y="5"/>
                  </a:lnTo>
                  <a:lnTo>
                    <a:pt x="235" y="5"/>
                  </a:lnTo>
                  <a:lnTo>
                    <a:pt x="236" y="5"/>
                  </a:lnTo>
                  <a:lnTo>
                    <a:pt x="238" y="7"/>
                  </a:lnTo>
                  <a:lnTo>
                    <a:pt x="240" y="7"/>
                  </a:lnTo>
                  <a:lnTo>
                    <a:pt x="242" y="11"/>
                  </a:lnTo>
                  <a:lnTo>
                    <a:pt x="242" y="13"/>
                  </a:lnTo>
                  <a:lnTo>
                    <a:pt x="240" y="13"/>
                  </a:lnTo>
                  <a:lnTo>
                    <a:pt x="240" y="15"/>
                  </a:lnTo>
                  <a:lnTo>
                    <a:pt x="242" y="15"/>
                  </a:lnTo>
                  <a:lnTo>
                    <a:pt x="242" y="17"/>
                  </a:lnTo>
                  <a:lnTo>
                    <a:pt x="240" y="17"/>
                  </a:lnTo>
                  <a:lnTo>
                    <a:pt x="242" y="17"/>
                  </a:lnTo>
                  <a:lnTo>
                    <a:pt x="240" y="17"/>
                  </a:lnTo>
                  <a:lnTo>
                    <a:pt x="240" y="19"/>
                  </a:lnTo>
                  <a:lnTo>
                    <a:pt x="240" y="21"/>
                  </a:lnTo>
                  <a:lnTo>
                    <a:pt x="242" y="21"/>
                  </a:lnTo>
                  <a:lnTo>
                    <a:pt x="244" y="21"/>
                  </a:lnTo>
                  <a:lnTo>
                    <a:pt x="244" y="23"/>
                  </a:lnTo>
                  <a:lnTo>
                    <a:pt x="244" y="25"/>
                  </a:lnTo>
                  <a:lnTo>
                    <a:pt x="246" y="25"/>
                  </a:lnTo>
                  <a:lnTo>
                    <a:pt x="248" y="25"/>
                  </a:lnTo>
                  <a:lnTo>
                    <a:pt x="248" y="23"/>
                  </a:lnTo>
                  <a:lnTo>
                    <a:pt x="250" y="23"/>
                  </a:lnTo>
                  <a:lnTo>
                    <a:pt x="250" y="25"/>
                  </a:lnTo>
                  <a:lnTo>
                    <a:pt x="252" y="26"/>
                  </a:lnTo>
                  <a:lnTo>
                    <a:pt x="254" y="26"/>
                  </a:lnTo>
                  <a:lnTo>
                    <a:pt x="256" y="32"/>
                  </a:lnTo>
                  <a:lnTo>
                    <a:pt x="258" y="38"/>
                  </a:lnTo>
                  <a:lnTo>
                    <a:pt x="258" y="40"/>
                  </a:lnTo>
                  <a:lnTo>
                    <a:pt x="258" y="42"/>
                  </a:lnTo>
                  <a:lnTo>
                    <a:pt x="256" y="42"/>
                  </a:lnTo>
                  <a:lnTo>
                    <a:pt x="254" y="42"/>
                  </a:lnTo>
                  <a:lnTo>
                    <a:pt x="254" y="44"/>
                  </a:lnTo>
                  <a:lnTo>
                    <a:pt x="252" y="46"/>
                  </a:lnTo>
                  <a:lnTo>
                    <a:pt x="250" y="46"/>
                  </a:lnTo>
                  <a:lnTo>
                    <a:pt x="250" y="44"/>
                  </a:lnTo>
                  <a:lnTo>
                    <a:pt x="248" y="44"/>
                  </a:lnTo>
                  <a:lnTo>
                    <a:pt x="248" y="46"/>
                  </a:lnTo>
                  <a:lnTo>
                    <a:pt x="246" y="46"/>
                  </a:lnTo>
                  <a:lnTo>
                    <a:pt x="244" y="46"/>
                  </a:lnTo>
                  <a:lnTo>
                    <a:pt x="242" y="46"/>
                  </a:lnTo>
                  <a:lnTo>
                    <a:pt x="242" y="48"/>
                  </a:lnTo>
                  <a:lnTo>
                    <a:pt x="240" y="48"/>
                  </a:lnTo>
                  <a:lnTo>
                    <a:pt x="238" y="50"/>
                  </a:lnTo>
                  <a:lnTo>
                    <a:pt x="236" y="50"/>
                  </a:lnTo>
                  <a:lnTo>
                    <a:pt x="235" y="50"/>
                  </a:lnTo>
                  <a:lnTo>
                    <a:pt x="231" y="50"/>
                  </a:lnTo>
                  <a:lnTo>
                    <a:pt x="231" y="48"/>
                  </a:lnTo>
                  <a:lnTo>
                    <a:pt x="229" y="48"/>
                  </a:lnTo>
                  <a:lnTo>
                    <a:pt x="227" y="48"/>
                  </a:lnTo>
                  <a:lnTo>
                    <a:pt x="221" y="46"/>
                  </a:lnTo>
                  <a:lnTo>
                    <a:pt x="217" y="44"/>
                  </a:lnTo>
                  <a:lnTo>
                    <a:pt x="215" y="44"/>
                  </a:lnTo>
                  <a:lnTo>
                    <a:pt x="213" y="44"/>
                  </a:lnTo>
                  <a:lnTo>
                    <a:pt x="213" y="46"/>
                  </a:lnTo>
                  <a:lnTo>
                    <a:pt x="211" y="46"/>
                  </a:lnTo>
                  <a:lnTo>
                    <a:pt x="210" y="46"/>
                  </a:lnTo>
                  <a:lnTo>
                    <a:pt x="208" y="48"/>
                  </a:lnTo>
                  <a:lnTo>
                    <a:pt x="210" y="48"/>
                  </a:lnTo>
                  <a:lnTo>
                    <a:pt x="208" y="50"/>
                  </a:lnTo>
                  <a:lnTo>
                    <a:pt x="208" y="51"/>
                  </a:lnTo>
                  <a:lnTo>
                    <a:pt x="206" y="51"/>
                  </a:lnTo>
                  <a:lnTo>
                    <a:pt x="206" y="53"/>
                  </a:lnTo>
                  <a:lnTo>
                    <a:pt x="208" y="53"/>
                  </a:lnTo>
                  <a:lnTo>
                    <a:pt x="210" y="53"/>
                  </a:lnTo>
                  <a:lnTo>
                    <a:pt x="210" y="55"/>
                  </a:lnTo>
                  <a:lnTo>
                    <a:pt x="208" y="57"/>
                  </a:lnTo>
                  <a:lnTo>
                    <a:pt x="208" y="59"/>
                  </a:lnTo>
                  <a:lnTo>
                    <a:pt x="210" y="59"/>
                  </a:lnTo>
                  <a:lnTo>
                    <a:pt x="211" y="59"/>
                  </a:lnTo>
                  <a:lnTo>
                    <a:pt x="213" y="59"/>
                  </a:lnTo>
                  <a:lnTo>
                    <a:pt x="213" y="61"/>
                  </a:lnTo>
                  <a:lnTo>
                    <a:pt x="213" y="63"/>
                  </a:lnTo>
                  <a:lnTo>
                    <a:pt x="211" y="63"/>
                  </a:lnTo>
                  <a:lnTo>
                    <a:pt x="210" y="63"/>
                  </a:lnTo>
                  <a:lnTo>
                    <a:pt x="210" y="65"/>
                  </a:lnTo>
                  <a:lnTo>
                    <a:pt x="210" y="67"/>
                  </a:lnTo>
                  <a:lnTo>
                    <a:pt x="211" y="67"/>
                  </a:lnTo>
                  <a:lnTo>
                    <a:pt x="211" y="69"/>
                  </a:lnTo>
                  <a:lnTo>
                    <a:pt x="211" y="71"/>
                  </a:lnTo>
                  <a:lnTo>
                    <a:pt x="211" y="73"/>
                  </a:lnTo>
                  <a:lnTo>
                    <a:pt x="210" y="73"/>
                  </a:lnTo>
                  <a:lnTo>
                    <a:pt x="210" y="74"/>
                  </a:lnTo>
                  <a:lnTo>
                    <a:pt x="210" y="76"/>
                  </a:lnTo>
                  <a:lnTo>
                    <a:pt x="211" y="76"/>
                  </a:lnTo>
                  <a:lnTo>
                    <a:pt x="211" y="78"/>
                  </a:lnTo>
                  <a:lnTo>
                    <a:pt x="213" y="78"/>
                  </a:lnTo>
                  <a:lnTo>
                    <a:pt x="215" y="78"/>
                  </a:lnTo>
                  <a:lnTo>
                    <a:pt x="215" y="80"/>
                  </a:lnTo>
                  <a:lnTo>
                    <a:pt x="215" y="82"/>
                  </a:lnTo>
                  <a:lnTo>
                    <a:pt x="217" y="82"/>
                  </a:lnTo>
                  <a:lnTo>
                    <a:pt x="217" y="84"/>
                  </a:lnTo>
                  <a:lnTo>
                    <a:pt x="219" y="82"/>
                  </a:lnTo>
                  <a:lnTo>
                    <a:pt x="221" y="82"/>
                  </a:lnTo>
                  <a:lnTo>
                    <a:pt x="221" y="84"/>
                  </a:lnTo>
                  <a:lnTo>
                    <a:pt x="221" y="86"/>
                  </a:lnTo>
                  <a:lnTo>
                    <a:pt x="219" y="86"/>
                  </a:lnTo>
                  <a:lnTo>
                    <a:pt x="221" y="88"/>
                  </a:lnTo>
                  <a:lnTo>
                    <a:pt x="223" y="88"/>
                  </a:lnTo>
                  <a:lnTo>
                    <a:pt x="225" y="90"/>
                  </a:lnTo>
                  <a:lnTo>
                    <a:pt x="225" y="88"/>
                  </a:lnTo>
                  <a:lnTo>
                    <a:pt x="227" y="88"/>
                  </a:lnTo>
                  <a:lnTo>
                    <a:pt x="227" y="90"/>
                  </a:lnTo>
                  <a:lnTo>
                    <a:pt x="229" y="90"/>
                  </a:lnTo>
                  <a:lnTo>
                    <a:pt x="231" y="92"/>
                  </a:lnTo>
                  <a:lnTo>
                    <a:pt x="231" y="94"/>
                  </a:lnTo>
                  <a:lnTo>
                    <a:pt x="229" y="94"/>
                  </a:lnTo>
                  <a:lnTo>
                    <a:pt x="229" y="96"/>
                  </a:lnTo>
                  <a:lnTo>
                    <a:pt x="227" y="96"/>
                  </a:lnTo>
                  <a:lnTo>
                    <a:pt x="225" y="96"/>
                  </a:lnTo>
                  <a:lnTo>
                    <a:pt x="225" y="98"/>
                  </a:lnTo>
                  <a:lnTo>
                    <a:pt x="223" y="98"/>
                  </a:lnTo>
                  <a:lnTo>
                    <a:pt x="221" y="98"/>
                  </a:lnTo>
                  <a:lnTo>
                    <a:pt x="221" y="99"/>
                  </a:lnTo>
                  <a:lnTo>
                    <a:pt x="219" y="99"/>
                  </a:lnTo>
                  <a:lnTo>
                    <a:pt x="219" y="101"/>
                  </a:lnTo>
                  <a:lnTo>
                    <a:pt x="217" y="101"/>
                  </a:lnTo>
                  <a:lnTo>
                    <a:pt x="217" y="103"/>
                  </a:lnTo>
                  <a:lnTo>
                    <a:pt x="219" y="105"/>
                  </a:lnTo>
                  <a:lnTo>
                    <a:pt x="219" y="107"/>
                  </a:lnTo>
                  <a:lnTo>
                    <a:pt x="219" y="109"/>
                  </a:lnTo>
                  <a:lnTo>
                    <a:pt x="219" y="111"/>
                  </a:lnTo>
                  <a:lnTo>
                    <a:pt x="217" y="111"/>
                  </a:lnTo>
                  <a:lnTo>
                    <a:pt x="217" y="113"/>
                  </a:lnTo>
                  <a:lnTo>
                    <a:pt x="219" y="113"/>
                  </a:lnTo>
                  <a:lnTo>
                    <a:pt x="219" y="115"/>
                  </a:lnTo>
                  <a:lnTo>
                    <a:pt x="219" y="113"/>
                  </a:lnTo>
                  <a:lnTo>
                    <a:pt x="219" y="115"/>
                  </a:lnTo>
                  <a:lnTo>
                    <a:pt x="221" y="115"/>
                  </a:lnTo>
                  <a:lnTo>
                    <a:pt x="219" y="115"/>
                  </a:lnTo>
                  <a:lnTo>
                    <a:pt x="219" y="117"/>
                  </a:lnTo>
                  <a:lnTo>
                    <a:pt x="217" y="117"/>
                  </a:lnTo>
                  <a:lnTo>
                    <a:pt x="217" y="119"/>
                  </a:lnTo>
                  <a:lnTo>
                    <a:pt x="215" y="119"/>
                  </a:lnTo>
                  <a:lnTo>
                    <a:pt x="213" y="119"/>
                  </a:lnTo>
                  <a:lnTo>
                    <a:pt x="213" y="121"/>
                  </a:lnTo>
                  <a:lnTo>
                    <a:pt x="213" y="122"/>
                  </a:lnTo>
                  <a:lnTo>
                    <a:pt x="211" y="122"/>
                  </a:lnTo>
                  <a:lnTo>
                    <a:pt x="211" y="124"/>
                  </a:lnTo>
                  <a:lnTo>
                    <a:pt x="210" y="124"/>
                  </a:lnTo>
                  <a:lnTo>
                    <a:pt x="210" y="126"/>
                  </a:lnTo>
                  <a:lnTo>
                    <a:pt x="208" y="126"/>
                  </a:lnTo>
                  <a:lnTo>
                    <a:pt x="208" y="128"/>
                  </a:lnTo>
                  <a:lnTo>
                    <a:pt x="210" y="130"/>
                  </a:lnTo>
                  <a:lnTo>
                    <a:pt x="206" y="134"/>
                  </a:lnTo>
                  <a:lnTo>
                    <a:pt x="202" y="134"/>
                  </a:lnTo>
                  <a:lnTo>
                    <a:pt x="200" y="136"/>
                  </a:lnTo>
                  <a:lnTo>
                    <a:pt x="200" y="138"/>
                  </a:lnTo>
                  <a:lnTo>
                    <a:pt x="198" y="140"/>
                  </a:lnTo>
                  <a:lnTo>
                    <a:pt x="198" y="144"/>
                  </a:lnTo>
                  <a:lnTo>
                    <a:pt x="196" y="146"/>
                  </a:lnTo>
                  <a:lnTo>
                    <a:pt x="194" y="149"/>
                  </a:lnTo>
                  <a:lnTo>
                    <a:pt x="194" y="151"/>
                  </a:lnTo>
                  <a:lnTo>
                    <a:pt x="192" y="151"/>
                  </a:lnTo>
                  <a:lnTo>
                    <a:pt x="192" y="153"/>
                  </a:lnTo>
                  <a:lnTo>
                    <a:pt x="190" y="153"/>
                  </a:lnTo>
                  <a:lnTo>
                    <a:pt x="188" y="155"/>
                  </a:lnTo>
                  <a:lnTo>
                    <a:pt x="187" y="155"/>
                  </a:lnTo>
                  <a:lnTo>
                    <a:pt x="185" y="157"/>
                  </a:lnTo>
                  <a:lnTo>
                    <a:pt x="183" y="157"/>
                  </a:lnTo>
                  <a:lnTo>
                    <a:pt x="183" y="159"/>
                  </a:lnTo>
                  <a:lnTo>
                    <a:pt x="181" y="163"/>
                  </a:lnTo>
                  <a:lnTo>
                    <a:pt x="181" y="165"/>
                  </a:lnTo>
                  <a:lnTo>
                    <a:pt x="179" y="165"/>
                  </a:lnTo>
                  <a:lnTo>
                    <a:pt x="177" y="167"/>
                  </a:lnTo>
                  <a:lnTo>
                    <a:pt x="177" y="169"/>
                  </a:lnTo>
                  <a:lnTo>
                    <a:pt x="177" y="170"/>
                  </a:lnTo>
                  <a:lnTo>
                    <a:pt x="177" y="172"/>
                  </a:lnTo>
                  <a:lnTo>
                    <a:pt x="175" y="172"/>
                  </a:lnTo>
                  <a:lnTo>
                    <a:pt x="173" y="172"/>
                  </a:lnTo>
                  <a:lnTo>
                    <a:pt x="171" y="172"/>
                  </a:lnTo>
                  <a:lnTo>
                    <a:pt x="169" y="172"/>
                  </a:lnTo>
                  <a:lnTo>
                    <a:pt x="167" y="172"/>
                  </a:lnTo>
                  <a:lnTo>
                    <a:pt x="165" y="174"/>
                  </a:lnTo>
                  <a:lnTo>
                    <a:pt x="162" y="174"/>
                  </a:lnTo>
                  <a:lnTo>
                    <a:pt x="162" y="176"/>
                  </a:lnTo>
                  <a:lnTo>
                    <a:pt x="160" y="176"/>
                  </a:lnTo>
                  <a:lnTo>
                    <a:pt x="158" y="176"/>
                  </a:lnTo>
                  <a:lnTo>
                    <a:pt x="158" y="174"/>
                  </a:lnTo>
                  <a:lnTo>
                    <a:pt x="156" y="174"/>
                  </a:lnTo>
                  <a:lnTo>
                    <a:pt x="156" y="172"/>
                  </a:lnTo>
                  <a:lnTo>
                    <a:pt x="156" y="170"/>
                  </a:lnTo>
                  <a:lnTo>
                    <a:pt x="154" y="170"/>
                  </a:lnTo>
                  <a:lnTo>
                    <a:pt x="152" y="170"/>
                  </a:lnTo>
                  <a:lnTo>
                    <a:pt x="150" y="172"/>
                  </a:lnTo>
                  <a:lnTo>
                    <a:pt x="148" y="174"/>
                  </a:lnTo>
                  <a:lnTo>
                    <a:pt x="146" y="178"/>
                  </a:lnTo>
                  <a:lnTo>
                    <a:pt x="144" y="180"/>
                  </a:lnTo>
                  <a:lnTo>
                    <a:pt x="144" y="182"/>
                  </a:lnTo>
                  <a:lnTo>
                    <a:pt x="142" y="184"/>
                  </a:lnTo>
                  <a:lnTo>
                    <a:pt x="140" y="184"/>
                  </a:lnTo>
                  <a:lnTo>
                    <a:pt x="139" y="186"/>
                  </a:lnTo>
                  <a:lnTo>
                    <a:pt x="139" y="188"/>
                  </a:lnTo>
                  <a:lnTo>
                    <a:pt x="139" y="190"/>
                  </a:lnTo>
                  <a:lnTo>
                    <a:pt x="139" y="192"/>
                  </a:lnTo>
                  <a:lnTo>
                    <a:pt x="139" y="193"/>
                  </a:lnTo>
                  <a:lnTo>
                    <a:pt x="140" y="193"/>
                  </a:lnTo>
                  <a:lnTo>
                    <a:pt x="140" y="195"/>
                  </a:lnTo>
                  <a:lnTo>
                    <a:pt x="142" y="195"/>
                  </a:lnTo>
                  <a:lnTo>
                    <a:pt x="146" y="195"/>
                  </a:lnTo>
                  <a:lnTo>
                    <a:pt x="148" y="195"/>
                  </a:lnTo>
                  <a:lnTo>
                    <a:pt x="148" y="197"/>
                  </a:lnTo>
                  <a:lnTo>
                    <a:pt x="148" y="199"/>
                  </a:lnTo>
                  <a:lnTo>
                    <a:pt x="148" y="201"/>
                  </a:lnTo>
                  <a:lnTo>
                    <a:pt x="148" y="203"/>
                  </a:lnTo>
                  <a:lnTo>
                    <a:pt x="148" y="205"/>
                  </a:lnTo>
                  <a:lnTo>
                    <a:pt x="148" y="207"/>
                  </a:lnTo>
                  <a:lnTo>
                    <a:pt x="148" y="209"/>
                  </a:lnTo>
                  <a:lnTo>
                    <a:pt x="150" y="211"/>
                  </a:lnTo>
                  <a:lnTo>
                    <a:pt x="150" y="213"/>
                  </a:lnTo>
                  <a:lnTo>
                    <a:pt x="152" y="213"/>
                  </a:lnTo>
                  <a:lnTo>
                    <a:pt x="154" y="213"/>
                  </a:lnTo>
                  <a:lnTo>
                    <a:pt x="156" y="213"/>
                  </a:lnTo>
                  <a:lnTo>
                    <a:pt x="156" y="211"/>
                  </a:lnTo>
                  <a:lnTo>
                    <a:pt x="156" y="213"/>
                  </a:lnTo>
                  <a:lnTo>
                    <a:pt x="156" y="215"/>
                  </a:lnTo>
                  <a:lnTo>
                    <a:pt x="156" y="217"/>
                  </a:lnTo>
                  <a:lnTo>
                    <a:pt x="158" y="217"/>
                  </a:lnTo>
                  <a:lnTo>
                    <a:pt x="158" y="218"/>
                  </a:lnTo>
                  <a:lnTo>
                    <a:pt x="158" y="220"/>
                  </a:lnTo>
                  <a:lnTo>
                    <a:pt x="160" y="220"/>
                  </a:lnTo>
                  <a:lnTo>
                    <a:pt x="160" y="222"/>
                  </a:lnTo>
                  <a:lnTo>
                    <a:pt x="160" y="224"/>
                  </a:lnTo>
                  <a:lnTo>
                    <a:pt x="162" y="224"/>
                  </a:lnTo>
                  <a:lnTo>
                    <a:pt x="162" y="226"/>
                  </a:lnTo>
                  <a:lnTo>
                    <a:pt x="162" y="228"/>
                  </a:lnTo>
                  <a:lnTo>
                    <a:pt x="163" y="228"/>
                  </a:lnTo>
                  <a:lnTo>
                    <a:pt x="163" y="230"/>
                  </a:lnTo>
                  <a:lnTo>
                    <a:pt x="162" y="230"/>
                  </a:lnTo>
                  <a:lnTo>
                    <a:pt x="162" y="232"/>
                  </a:lnTo>
                  <a:lnTo>
                    <a:pt x="162" y="234"/>
                  </a:lnTo>
                  <a:lnTo>
                    <a:pt x="163" y="234"/>
                  </a:lnTo>
                  <a:lnTo>
                    <a:pt x="162" y="236"/>
                  </a:lnTo>
                  <a:lnTo>
                    <a:pt x="160" y="236"/>
                  </a:lnTo>
                  <a:lnTo>
                    <a:pt x="160" y="238"/>
                  </a:lnTo>
                  <a:lnTo>
                    <a:pt x="158" y="238"/>
                  </a:lnTo>
                  <a:lnTo>
                    <a:pt x="156" y="238"/>
                  </a:lnTo>
                  <a:lnTo>
                    <a:pt x="156" y="236"/>
                  </a:lnTo>
                  <a:lnTo>
                    <a:pt x="154" y="236"/>
                  </a:lnTo>
                  <a:lnTo>
                    <a:pt x="156" y="236"/>
                  </a:lnTo>
                  <a:lnTo>
                    <a:pt x="156" y="234"/>
                  </a:lnTo>
                  <a:lnTo>
                    <a:pt x="154" y="234"/>
                  </a:lnTo>
                  <a:lnTo>
                    <a:pt x="152" y="234"/>
                  </a:lnTo>
                  <a:lnTo>
                    <a:pt x="152" y="236"/>
                  </a:lnTo>
                  <a:lnTo>
                    <a:pt x="150" y="236"/>
                  </a:lnTo>
                  <a:lnTo>
                    <a:pt x="148" y="236"/>
                  </a:lnTo>
                  <a:lnTo>
                    <a:pt x="146" y="238"/>
                  </a:lnTo>
                  <a:lnTo>
                    <a:pt x="146" y="240"/>
                  </a:lnTo>
                  <a:lnTo>
                    <a:pt x="142" y="240"/>
                  </a:lnTo>
                  <a:lnTo>
                    <a:pt x="140" y="238"/>
                  </a:lnTo>
                  <a:lnTo>
                    <a:pt x="139" y="238"/>
                  </a:lnTo>
                  <a:lnTo>
                    <a:pt x="135" y="236"/>
                  </a:lnTo>
                  <a:lnTo>
                    <a:pt x="133" y="238"/>
                  </a:lnTo>
                  <a:lnTo>
                    <a:pt x="131" y="236"/>
                  </a:lnTo>
                  <a:lnTo>
                    <a:pt x="131" y="238"/>
                  </a:lnTo>
                  <a:lnTo>
                    <a:pt x="129" y="238"/>
                  </a:lnTo>
                  <a:lnTo>
                    <a:pt x="129" y="236"/>
                  </a:lnTo>
                  <a:lnTo>
                    <a:pt x="127" y="238"/>
                  </a:lnTo>
                  <a:lnTo>
                    <a:pt x="127" y="236"/>
                  </a:lnTo>
                  <a:lnTo>
                    <a:pt x="125" y="236"/>
                  </a:lnTo>
                  <a:lnTo>
                    <a:pt x="125" y="238"/>
                  </a:lnTo>
                  <a:lnTo>
                    <a:pt x="125" y="240"/>
                  </a:lnTo>
                  <a:lnTo>
                    <a:pt x="125" y="241"/>
                  </a:lnTo>
                  <a:lnTo>
                    <a:pt x="123" y="241"/>
                  </a:lnTo>
                  <a:lnTo>
                    <a:pt x="121" y="241"/>
                  </a:lnTo>
                  <a:lnTo>
                    <a:pt x="119" y="243"/>
                  </a:lnTo>
                  <a:lnTo>
                    <a:pt x="119" y="241"/>
                  </a:lnTo>
                  <a:lnTo>
                    <a:pt x="119" y="243"/>
                  </a:lnTo>
                  <a:lnTo>
                    <a:pt x="117" y="243"/>
                  </a:lnTo>
                  <a:lnTo>
                    <a:pt x="119" y="243"/>
                  </a:lnTo>
                  <a:lnTo>
                    <a:pt x="117" y="243"/>
                  </a:lnTo>
                  <a:lnTo>
                    <a:pt x="117" y="245"/>
                  </a:lnTo>
                  <a:lnTo>
                    <a:pt x="117" y="247"/>
                  </a:lnTo>
                  <a:lnTo>
                    <a:pt x="115" y="247"/>
                  </a:lnTo>
                  <a:lnTo>
                    <a:pt x="115" y="245"/>
                  </a:lnTo>
                  <a:lnTo>
                    <a:pt x="115" y="247"/>
                  </a:lnTo>
                  <a:lnTo>
                    <a:pt x="115" y="245"/>
                  </a:lnTo>
                  <a:lnTo>
                    <a:pt x="115" y="243"/>
                  </a:lnTo>
                  <a:lnTo>
                    <a:pt x="115" y="245"/>
                  </a:lnTo>
                  <a:lnTo>
                    <a:pt x="114" y="245"/>
                  </a:lnTo>
                  <a:lnTo>
                    <a:pt x="114" y="243"/>
                  </a:lnTo>
                  <a:lnTo>
                    <a:pt x="112" y="243"/>
                  </a:lnTo>
                  <a:lnTo>
                    <a:pt x="112" y="245"/>
                  </a:lnTo>
                  <a:lnTo>
                    <a:pt x="110" y="243"/>
                  </a:lnTo>
                  <a:lnTo>
                    <a:pt x="110" y="245"/>
                  </a:lnTo>
                  <a:lnTo>
                    <a:pt x="108" y="245"/>
                  </a:lnTo>
                  <a:lnTo>
                    <a:pt x="108" y="243"/>
                  </a:lnTo>
                  <a:lnTo>
                    <a:pt x="110" y="243"/>
                  </a:lnTo>
                  <a:lnTo>
                    <a:pt x="108" y="243"/>
                  </a:lnTo>
                  <a:lnTo>
                    <a:pt x="106" y="243"/>
                  </a:lnTo>
                  <a:lnTo>
                    <a:pt x="108" y="243"/>
                  </a:lnTo>
                  <a:lnTo>
                    <a:pt x="106" y="243"/>
                  </a:lnTo>
                  <a:lnTo>
                    <a:pt x="106" y="241"/>
                  </a:lnTo>
                  <a:lnTo>
                    <a:pt x="108" y="241"/>
                  </a:lnTo>
                  <a:lnTo>
                    <a:pt x="108" y="240"/>
                  </a:lnTo>
                  <a:lnTo>
                    <a:pt x="106" y="241"/>
                  </a:lnTo>
                  <a:lnTo>
                    <a:pt x="106" y="240"/>
                  </a:lnTo>
                  <a:lnTo>
                    <a:pt x="104" y="240"/>
                  </a:lnTo>
                  <a:lnTo>
                    <a:pt x="104" y="238"/>
                  </a:lnTo>
                  <a:lnTo>
                    <a:pt x="102" y="236"/>
                  </a:lnTo>
                  <a:lnTo>
                    <a:pt x="104" y="236"/>
                  </a:lnTo>
                  <a:lnTo>
                    <a:pt x="102" y="236"/>
                  </a:lnTo>
                  <a:lnTo>
                    <a:pt x="104" y="236"/>
                  </a:lnTo>
                  <a:lnTo>
                    <a:pt x="102" y="236"/>
                  </a:lnTo>
                  <a:lnTo>
                    <a:pt x="102" y="234"/>
                  </a:lnTo>
                  <a:lnTo>
                    <a:pt x="102" y="232"/>
                  </a:lnTo>
                  <a:lnTo>
                    <a:pt x="102" y="230"/>
                  </a:lnTo>
                  <a:lnTo>
                    <a:pt x="100" y="230"/>
                  </a:lnTo>
                  <a:lnTo>
                    <a:pt x="102" y="230"/>
                  </a:lnTo>
                  <a:lnTo>
                    <a:pt x="102" y="228"/>
                  </a:lnTo>
                  <a:lnTo>
                    <a:pt x="100" y="228"/>
                  </a:lnTo>
                  <a:lnTo>
                    <a:pt x="98" y="228"/>
                  </a:lnTo>
                  <a:lnTo>
                    <a:pt x="98" y="226"/>
                  </a:lnTo>
                  <a:lnTo>
                    <a:pt x="98" y="228"/>
                  </a:lnTo>
                  <a:lnTo>
                    <a:pt x="96" y="228"/>
                  </a:lnTo>
                  <a:lnTo>
                    <a:pt x="96" y="226"/>
                  </a:lnTo>
                  <a:lnTo>
                    <a:pt x="94" y="226"/>
                  </a:lnTo>
                  <a:lnTo>
                    <a:pt x="92" y="226"/>
                  </a:lnTo>
                  <a:lnTo>
                    <a:pt x="94" y="226"/>
                  </a:lnTo>
                  <a:lnTo>
                    <a:pt x="92" y="226"/>
                  </a:lnTo>
                  <a:lnTo>
                    <a:pt x="92" y="224"/>
                  </a:lnTo>
                  <a:lnTo>
                    <a:pt x="94" y="224"/>
                  </a:lnTo>
                  <a:lnTo>
                    <a:pt x="94" y="222"/>
                  </a:lnTo>
                  <a:lnTo>
                    <a:pt x="94" y="220"/>
                  </a:lnTo>
                  <a:lnTo>
                    <a:pt x="92" y="218"/>
                  </a:lnTo>
                  <a:lnTo>
                    <a:pt x="90" y="218"/>
                  </a:lnTo>
                  <a:lnTo>
                    <a:pt x="90" y="217"/>
                  </a:lnTo>
                  <a:lnTo>
                    <a:pt x="92" y="217"/>
                  </a:lnTo>
                  <a:lnTo>
                    <a:pt x="90" y="217"/>
                  </a:lnTo>
                  <a:lnTo>
                    <a:pt x="90" y="215"/>
                  </a:lnTo>
                  <a:lnTo>
                    <a:pt x="89" y="213"/>
                  </a:lnTo>
                  <a:lnTo>
                    <a:pt x="89" y="215"/>
                  </a:lnTo>
                  <a:lnTo>
                    <a:pt x="89" y="213"/>
                  </a:lnTo>
                  <a:lnTo>
                    <a:pt x="87" y="213"/>
                  </a:lnTo>
                  <a:lnTo>
                    <a:pt x="87" y="215"/>
                  </a:lnTo>
                  <a:lnTo>
                    <a:pt x="85" y="215"/>
                  </a:lnTo>
                  <a:lnTo>
                    <a:pt x="85" y="217"/>
                  </a:lnTo>
                  <a:lnTo>
                    <a:pt x="85" y="215"/>
                  </a:lnTo>
                  <a:lnTo>
                    <a:pt x="87" y="215"/>
                  </a:lnTo>
                  <a:lnTo>
                    <a:pt x="89" y="215"/>
                  </a:lnTo>
                  <a:lnTo>
                    <a:pt x="89" y="217"/>
                  </a:lnTo>
                  <a:lnTo>
                    <a:pt x="89" y="215"/>
                  </a:lnTo>
                  <a:lnTo>
                    <a:pt x="90" y="215"/>
                  </a:lnTo>
                  <a:lnTo>
                    <a:pt x="90" y="217"/>
                  </a:lnTo>
                  <a:lnTo>
                    <a:pt x="89" y="217"/>
                  </a:lnTo>
                  <a:lnTo>
                    <a:pt x="87" y="217"/>
                  </a:lnTo>
                  <a:lnTo>
                    <a:pt x="85" y="217"/>
                  </a:lnTo>
                  <a:lnTo>
                    <a:pt x="83" y="217"/>
                  </a:lnTo>
                  <a:lnTo>
                    <a:pt x="81" y="217"/>
                  </a:lnTo>
                  <a:lnTo>
                    <a:pt x="79" y="217"/>
                  </a:lnTo>
                  <a:lnTo>
                    <a:pt x="79" y="218"/>
                  </a:lnTo>
                  <a:lnTo>
                    <a:pt x="77" y="218"/>
                  </a:lnTo>
                  <a:lnTo>
                    <a:pt x="75" y="217"/>
                  </a:lnTo>
                  <a:lnTo>
                    <a:pt x="73" y="217"/>
                  </a:lnTo>
                  <a:lnTo>
                    <a:pt x="73" y="218"/>
                  </a:lnTo>
                  <a:lnTo>
                    <a:pt x="73" y="217"/>
                  </a:lnTo>
                  <a:lnTo>
                    <a:pt x="71" y="217"/>
                  </a:lnTo>
                  <a:lnTo>
                    <a:pt x="71" y="218"/>
                  </a:lnTo>
                  <a:lnTo>
                    <a:pt x="71" y="217"/>
                  </a:lnTo>
                  <a:lnTo>
                    <a:pt x="69" y="218"/>
                  </a:lnTo>
                  <a:lnTo>
                    <a:pt x="67" y="218"/>
                  </a:lnTo>
                  <a:lnTo>
                    <a:pt x="66" y="218"/>
                  </a:lnTo>
                  <a:lnTo>
                    <a:pt x="64" y="218"/>
                  </a:lnTo>
                  <a:lnTo>
                    <a:pt x="62" y="218"/>
                  </a:lnTo>
                  <a:lnTo>
                    <a:pt x="62" y="220"/>
                  </a:lnTo>
                  <a:lnTo>
                    <a:pt x="60" y="220"/>
                  </a:lnTo>
                  <a:lnTo>
                    <a:pt x="60" y="218"/>
                  </a:lnTo>
                  <a:lnTo>
                    <a:pt x="58" y="218"/>
                  </a:lnTo>
                  <a:lnTo>
                    <a:pt x="58" y="220"/>
                  </a:lnTo>
                  <a:lnTo>
                    <a:pt x="56" y="218"/>
                  </a:lnTo>
                  <a:lnTo>
                    <a:pt x="54" y="218"/>
                  </a:lnTo>
                  <a:lnTo>
                    <a:pt x="52" y="218"/>
                  </a:lnTo>
                  <a:lnTo>
                    <a:pt x="52" y="217"/>
                  </a:lnTo>
                  <a:lnTo>
                    <a:pt x="54" y="217"/>
                  </a:lnTo>
                  <a:lnTo>
                    <a:pt x="52" y="217"/>
                  </a:lnTo>
                  <a:lnTo>
                    <a:pt x="50" y="217"/>
                  </a:lnTo>
                  <a:lnTo>
                    <a:pt x="52" y="217"/>
                  </a:lnTo>
                  <a:lnTo>
                    <a:pt x="52" y="218"/>
                  </a:lnTo>
                  <a:lnTo>
                    <a:pt x="50" y="218"/>
                  </a:lnTo>
                  <a:lnTo>
                    <a:pt x="48" y="218"/>
                  </a:lnTo>
                  <a:lnTo>
                    <a:pt x="46" y="217"/>
                  </a:lnTo>
                  <a:lnTo>
                    <a:pt x="44" y="218"/>
                  </a:lnTo>
                  <a:lnTo>
                    <a:pt x="42" y="218"/>
                  </a:lnTo>
                  <a:lnTo>
                    <a:pt x="42" y="220"/>
                  </a:lnTo>
                  <a:lnTo>
                    <a:pt x="41" y="220"/>
                  </a:lnTo>
                  <a:lnTo>
                    <a:pt x="39" y="220"/>
                  </a:lnTo>
                  <a:lnTo>
                    <a:pt x="37" y="220"/>
                  </a:lnTo>
                  <a:lnTo>
                    <a:pt x="35" y="220"/>
                  </a:lnTo>
                  <a:lnTo>
                    <a:pt x="33" y="220"/>
                  </a:lnTo>
                  <a:lnTo>
                    <a:pt x="31" y="220"/>
                  </a:lnTo>
                  <a:lnTo>
                    <a:pt x="29" y="220"/>
                  </a:lnTo>
                  <a:lnTo>
                    <a:pt x="27" y="220"/>
                  </a:lnTo>
                  <a:lnTo>
                    <a:pt x="25" y="220"/>
                  </a:lnTo>
                  <a:lnTo>
                    <a:pt x="25" y="222"/>
                  </a:lnTo>
                  <a:lnTo>
                    <a:pt x="23" y="222"/>
                  </a:lnTo>
                  <a:lnTo>
                    <a:pt x="25" y="222"/>
                  </a:lnTo>
                  <a:lnTo>
                    <a:pt x="23" y="222"/>
                  </a:lnTo>
                  <a:lnTo>
                    <a:pt x="23" y="220"/>
                  </a:lnTo>
                  <a:lnTo>
                    <a:pt x="21" y="220"/>
                  </a:lnTo>
                  <a:lnTo>
                    <a:pt x="19" y="220"/>
                  </a:lnTo>
                  <a:lnTo>
                    <a:pt x="19" y="222"/>
                  </a:lnTo>
                  <a:lnTo>
                    <a:pt x="18" y="222"/>
                  </a:lnTo>
                  <a:lnTo>
                    <a:pt x="16" y="222"/>
                  </a:lnTo>
                  <a:lnTo>
                    <a:pt x="16" y="224"/>
                  </a:lnTo>
                  <a:lnTo>
                    <a:pt x="14" y="224"/>
                  </a:lnTo>
                  <a:lnTo>
                    <a:pt x="14" y="222"/>
                  </a:lnTo>
                  <a:lnTo>
                    <a:pt x="16" y="222"/>
                  </a:lnTo>
                  <a:lnTo>
                    <a:pt x="16" y="220"/>
                  </a:lnTo>
                  <a:lnTo>
                    <a:pt x="14" y="220"/>
                  </a:lnTo>
                  <a:lnTo>
                    <a:pt x="12" y="220"/>
                  </a:lnTo>
                  <a:lnTo>
                    <a:pt x="14" y="218"/>
                  </a:lnTo>
                  <a:lnTo>
                    <a:pt x="14" y="217"/>
                  </a:lnTo>
                  <a:lnTo>
                    <a:pt x="14" y="215"/>
                  </a:lnTo>
                  <a:lnTo>
                    <a:pt x="14" y="213"/>
                  </a:lnTo>
                  <a:lnTo>
                    <a:pt x="14" y="211"/>
                  </a:lnTo>
                  <a:lnTo>
                    <a:pt x="16" y="211"/>
                  </a:lnTo>
                  <a:lnTo>
                    <a:pt x="16" y="209"/>
                  </a:lnTo>
                  <a:lnTo>
                    <a:pt x="16" y="207"/>
                  </a:lnTo>
                  <a:lnTo>
                    <a:pt x="16" y="205"/>
                  </a:lnTo>
                  <a:lnTo>
                    <a:pt x="16" y="203"/>
                  </a:lnTo>
                  <a:lnTo>
                    <a:pt x="18" y="201"/>
                  </a:lnTo>
                  <a:lnTo>
                    <a:pt x="19" y="201"/>
                  </a:lnTo>
                  <a:lnTo>
                    <a:pt x="21" y="201"/>
                  </a:lnTo>
                  <a:lnTo>
                    <a:pt x="21" y="199"/>
                  </a:lnTo>
                  <a:lnTo>
                    <a:pt x="23" y="201"/>
                  </a:lnTo>
                  <a:lnTo>
                    <a:pt x="23" y="199"/>
                  </a:lnTo>
                  <a:lnTo>
                    <a:pt x="23" y="197"/>
                  </a:lnTo>
                  <a:lnTo>
                    <a:pt x="25" y="197"/>
                  </a:lnTo>
                  <a:lnTo>
                    <a:pt x="29" y="195"/>
                  </a:lnTo>
                  <a:lnTo>
                    <a:pt x="31" y="195"/>
                  </a:lnTo>
                  <a:lnTo>
                    <a:pt x="33" y="195"/>
                  </a:lnTo>
                  <a:lnTo>
                    <a:pt x="35" y="195"/>
                  </a:lnTo>
                  <a:lnTo>
                    <a:pt x="37" y="195"/>
                  </a:lnTo>
                  <a:lnTo>
                    <a:pt x="37" y="193"/>
                  </a:lnTo>
                  <a:lnTo>
                    <a:pt x="37" y="192"/>
                  </a:lnTo>
                  <a:lnTo>
                    <a:pt x="39" y="192"/>
                  </a:lnTo>
                  <a:lnTo>
                    <a:pt x="39" y="190"/>
                  </a:lnTo>
                  <a:lnTo>
                    <a:pt x="39" y="188"/>
                  </a:lnTo>
                  <a:lnTo>
                    <a:pt x="39" y="186"/>
                  </a:lnTo>
                  <a:lnTo>
                    <a:pt x="41" y="186"/>
                  </a:lnTo>
                  <a:lnTo>
                    <a:pt x="39" y="186"/>
                  </a:lnTo>
                  <a:lnTo>
                    <a:pt x="39" y="184"/>
                  </a:lnTo>
                  <a:lnTo>
                    <a:pt x="37" y="184"/>
                  </a:lnTo>
                  <a:lnTo>
                    <a:pt x="35" y="184"/>
                  </a:lnTo>
                  <a:lnTo>
                    <a:pt x="33" y="184"/>
                  </a:lnTo>
                  <a:lnTo>
                    <a:pt x="33" y="186"/>
                  </a:lnTo>
                  <a:lnTo>
                    <a:pt x="33" y="184"/>
                  </a:lnTo>
                  <a:lnTo>
                    <a:pt x="31" y="184"/>
                  </a:lnTo>
                  <a:lnTo>
                    <a:pt x="31" y="182"/>
                  </a:lnTo>
                  <a:lnTo>
                    <a:pt x="31" y="180"/>
                  </a:lnTo>
                  <a:lnTo>
                    <a:pt x="31" y="178"/>
                  </a:lnTo>
                  <a:lnTo>
                    <a:pt x="31" y="176"/>
                  </a:lnTo>
                  <a:lnTo>
                    <a:pt x="31" y="174"/>
                  </a:lnTo>
                  <a:lnTo>
                    <a:pt x="31" y="172"/>
                  </a:lnTo>
                  <a:lnTo>
                    <a:pt x="31" y="170"/>
                  </a:lnTo>
                  <a:lnTo>
                    <a:pt x="31" y="169"/>
                  </a:lnTo>
                  <a:lnTo>
                    <a:pt x="31" y="167"/>
                  </a:lnTo>
                  <a:lnTo>
                    <a:pt x="27" y="167"/>
                  </a:lnTo>
                  <a:lnTo>
                    <a:pt x="27" y="165"/>
                  </a:lnTo>
                  <a:lnTo>
                    <a:pt x="25" y="165"/>
                  </a:lnTo>
                  <a:lnTo>
                    <a:pt x="25" y="163"/>
                  </a:lnTo>
                  <a:lnTo>
                    <a:pt x="23" y="163"/>
                  </a:lnTo>
                  <a:lnTo>
                    <a:pt x="21" y="163"/>
                  </a:lnTo>
                  <a:lnTo>
                    <a:pt x="19" y="163"/>
                  </a:lnTo>
                  <a:lnTo>
                    <a:pt x="19" y="161"/>
                  </a:lnTo>
                  <a:lnTo>
                    <a:pt x="18" y="161"/>
                  </a:lnTo>
                  <a:lnTo>
                    <a:pt x="16" y="159"/>
                  </a:lnTo>
                  <a:lnTo>
                    <a:pt x="14" y="157"/>
                  </a:lnTo>
                  <a:lnTo>
                    <a:pt x="12" y="155"/>
                  </a:lnTo>
                  <a:lnTo>
                    <a:pt x="12" y="153"/>
                  </a:lnTo>
                  <a:lnTo>
                    <a:pt x="10" y="151"/>
                  </a:lnTo>
                  <a:lnTo>
                    <a:pt x="10" y="149"/>
                  </a:lnTo>
                  <a:lnTo>
                    <a:pt x="8" y="149"/>
                  </a:lnTo>
                  <a:lnTo>
                    <a:pt x="8" y="147"/>
                  </a:lnTo>
                  <a:lnTo>
                    <a:pt x="8" y="146"/>
                  </a:lnTo>
                  <a:lnTo>
                    <a:pt x="6" y="144"/>
                  </a:lnTo>
                  <a:lnTo>
                    <a:pt x="4" y="142"/>
                  </a:lnTo>
                  <a:lnTo>
                    <a:pt x="2" y="140"/>
                  </a:lnTo>
                  <a:lnTo>
                    <a:pt x="2" y="138"/>
                  </a:lnTo>
                  <a:lnTo>
                    <a:pt x="0" y="138"/>
                  </a:lnTo>
                  <a:lnTo>
                    <a:pt x="2" y="138"/>
                  </a:lnTo>
                  <a:lnTo>
                    <a:pt x="4" y="138"/>
                  </a:lnTo>
                  <a:lnTo>
                    <a:pt x="6" y="140"/>
                  </a:lnTo>
                  <a:lnTo>
                    <a:pt x="8" y="140"/>
                  </a:lnTo>
                  <a:lnTo>
                    <a:pt x="10" y="140"/>
                  </a:lnTo>
                  <a:lnTo>
                    <a:pt x="12" y="140"/>
                  </a:lnTo>
                  <a:lnTo>
                    <a:pt x="12" y="142"/>
                  </a:lnTo>
                  <a:lnTo>
                    <a:pt x="14" y="142"/>
                  </a:lnTo>
                  <a:lnTo>
                    <a:pt x="16" y="142"/>
                  </a:lnTo>
                  <a:lnTo>
                    <a:pt x="18" y="142"/>
                  </a:lnTo>
                  <a:lnTo>
                    <a:pt x="18" y="144"/>
                  </a:lnTo>
                  <a:lnTo>
                    <a:pt x="19" y="144"/>
                  </a:lnTo>
                  <a:lnTo>
                    <a:pt x="21" y="144"/>
                  </a:lnTo>
                  <a:lnTo>
                    <a:pt x="23" y="144"/>
                  </a:lnTo>
                  <a:lnTo>
                    <a:pt x="25" y="146"/>
                  </a:lnTo>
                  <a:lnTo>
                    <a:pt x="27" y="146"/>
                  </a:lnTo>
                  <a:lnTo>
                    <a:pt x="29" y="146"/>
                  </a:lnTo>
                  <a:lnTo>
                    <a:pt x="31" y="146"/>
                  </a:lnTo>
                  <a:lnTo>
                    <a:pt x="33" y="146"/>
                  </a:lnTo>
                  <a:lnTo>
                    <a:pt x="35" y="144"/>
                  </a:lnTo>
                  <a:lnTo>
                    <a:pt x="37" y="144"/>
                  </a:lnTo>
                  <a:lnTo>
                    <a:pt x="39" y="144"/>
                  </a:lnTo>
                  <a:lnTo>
                    <a:pt x="41" y="144"/>
                  </a:lnTo>
                  <a:lnTo>
                    <a:pt x="44" y="144"/>
                  </a:lnTo>
                  <a:lnTo>
                    <a:pt x="46" y="144"/>
                  </a:lnTo>
                  <a:lnTo>
                    <a:pt x="50" y="146"/>
                  </a:lnTo>
                  <a:lnTo>
                    <a:pt x="52" y="146"/>
                  </a:lnTo>
                  <a:lnTo>
                    <a:pt x="52" y="144"/>
                  </a:lnTo>
                  <a:lnTo>
                    <a:pt x="54" y="144"/>
                  </a:lnTo>
                  <a:lnTo>
                    <a:pt x="58" y="142"/>
                  </a:lnTo>
                  <a:lnTo>
                    <a:pt x="62" y="142"/>
                  </a:lnTo>
                  <a:lnTo>
                    <a:pt x="64" y="142"/>
                  </a:lnTo>
                  <a:lnTo>
                    <a:pt x="66" y="144"/>
                  </a:lnTo>
                  <a:lnTo>
                    <a:pt x="67" y="144"/>
                  </a:lnTo>
                  <a:lnTo>
                    <a:pt x="69" y="142"/>
                  </a:lnTo>
                  <a:lnTo>
                    <a:pt x="71" y="142"/>
                  </a:lnTo>
                  <a:lnTo>
                    <a:pt x="73" y="142"/>
                  </a:lnTo>
                  <a:lnTo>
                    <a:pt x="75" y="140"/>
                  </a:lnTo>
                  <a:lnTo>
                    <a:pt x="77" y="140"/>
                  </a:lnTo>
                  <a:lnTo>
                    <a:pt x="79" y="140"/>
                  </a:lnTo>
                  <a:lnTo>
                    <a:pt x="81" y="140"/>
                  </a:lnTo>
                  <a:lnTo>
                    <a:pt x="81" y="138"/>
                  </a:lnTo>
                  <a:lnTo>
                    <a:pt x="83" y="138"/>
                  </a:lnTo>
                  <a:lnTo>
                    <a:pt x="85" y="138"/>
                  </a:lnTo>
                  <a:lnTo>
                    <a:pt x="87" y="136"/>
                  </a:lnTo>
                  <a:lnTo>
                    <a:pt x="89" y="136"/>
                  </a:lnTo>
                  <a:lnTo>
                    <a:pt x="87" y="134"/>
                  </a:lnTo>
                  <a:lnTo>
                    <a:pt x="87" y="132"/>
                  </a:lnTo>
                  <a:lnTo>
                    <a:pt x="87" y="130"/>
                  </a:lnTo>
                  <a:lnTo>
                    <a:pt x="87" y="128"/>
                  </a:lnTo>
                  <a:lnTo>
                    <a:pt x="87" y="126"/>
                  </a:lnTo>
                  <a:lnTo>
                    <a:pt x="87" y="124"/>
                  </a:lnTo>
                  <a:lnTo>
                    <a:pt x="87" y="122"/>
                  </a:lnTo>
                  <a:lnTo>
                    <a:pt x="89" y="117"/>
                  </a:lnTo>
                  <a:lnTo>
                    <a:pt x="90" y="117"/>
                  </a:lnTo>
                  <a:lnTo>
                    <a:pt x="92" y="115"/>
                  </a:lnTo>
                  <a:lnTo>
                    <a:pt x="94" y="113"/>
                  </a:lnTo>
                  <a:lnTo>
                    <a:pt x="94" y="111"/>
                  </a:lnTo>
                  <a:lnTo>
                    <a:pt x="96" y="111"/>
                  </a:lnTo>
                  <a:lnTo>
                    <a:pt x="98" y="111"/>
                  </a:lnTo>
                  <a:lnTo>
                    <a:pt x="100" y="111"/>
                  </a:lnTo>
                  <a:lnTo>
                    <a:pt x="102" y="111"/>
                  </a:lnTo>
                  <a:lnTo>
                    <a:pt x="102" y="113"/>
                  </a:lnTo>
                  <a:lnTo>
                    <a:pt x="104" y="113"/>
                  </a:lnTo>
                  <a:lnTo>
                    <a:pt x="106" y="111"/>
                  </a:lnTo>
                  <a:lnTo>
                    <a:pt x="108" y="111"/>
                  </a:lnTo>
                  <a:lnTo>
                    <a:pt x="110" y="111"/>
                  </a:lnTo>
                  <a:lnTo>
                    <a:pt x="110" y="109"/>
                  </a:lnTo>
                  <a:lnTo>
                    <a:pt x="112" y="109"/>
                  </a:lnTo>
                  <a:lnTo>
                    <a:pt x="110" y="109"/>
                  </a:lnTo>
                  <a:lnTo>
                    <a:pt x="108" y="109"/>
                  </a:lnTo>
                  <a:lnTo>
                    <a:pt x="108" y="107"/>
                  </a:lnTo>
                  <a:lnTo>
                    <a:pt x="108" y="105"/>
                  </a:lnTo>
                  <a:lnTo>
                    <a:pt x="110" y="107"/>
                  </a:lnTo>
                  <a:lnTo>
                    <a:pt x="110" y="105"/>
                  </a:lnTo>
                  <a:lnTo>
                    <a:pt x="112" y="105"/>
                  </a:lnTo>
                  <a:lnTo>
                    <a:pt x="112" y="103"/>
                  </a:lnTo>
                  <a:lnTo>
                    <a:pt x="114" y="103"/>
                  </a:lnTo>
                  <a:lnTo>
                    <a:pt x="115" y="103"/>
                  </a:lnTo>
                  <a:lnTo>
                    <a:pt x="115" y="101"/>
                  </a:lnTo>
                  <a:lnTo>
                    <a:pt x="117" y="101"/>
                  </a:lnTo>
                  <a:lnTo>
                    <a:pt x="119" y="101"/>
                  </a:lnTo>
                  <a:lnTo>
                    <a:pt x="121" y="101"/>
                  </a:lnTo>
                  <a:lnTo>
                    <a:pt x="123" y="103"/>
                  </a:lnTo>
                  <a:lnTo>
                    <a:pt x="123" y="101"/>
                  </a:lnTo>
                  <a:lnTo>
                    <a:pt x="121" y="101"/>
                  </a:lnTo>
                  <a:lnTo>
                    <a:pt x="123" y="101"/>
                  </a:lnTo>
                  <a:lnTo>
                    <a:pt x="125" y="101"/>
                  </a:lnTo>
                  <a:lnTo>
                    <a:pt x="125" y="103"/>
                  </a:lnTo>
                  <a:lnTo>
                    <a:pt x="127" y="105"/>
                  </a:lnTo>
                  <a:lnTo>
                    <a:pt x="129" y="103"/>
                  </a:lnTo>
                  <a:lnTo>
                    <a:pt x="131" y="103"/>
                  </a:lnTo>
                  <a:lnTo>
                    <a:pt x="133" y="103"/>
                  </a:lnTo>
                  <a:lnTo>
                    <a:pt x="133" y="101"/>
                  </a:lnTo>
                  <a:lnTo>
                    <a:pt x="135" y="99"/>
                  </a:lnTo>
                  <a:lnTo>
                    <a:pt x="135" y="98"/>
                  </a:lnTo>
                  <a:lnTo>
                    <a:pt x="135" y="96"/>
                  </a:lnTo>
                  <a:lnTo>
                    <a:pt x="135" y="94"/>
                  </a:lnTo>
                  <a:lnTo>
                    <a:pt x="135" y="92"/>
                  </a:lnTo>
                  <a:lnTo>
                    <a:pt x="135" y="90"/>
                  </a:lnTo>
                  <a:lnTo>
                    <a:pt x="135" y="88"/>
                  </a:lnTo>
                  <a:lnTo>
                    <a:pt x="137" y="86"/>
                  </a:lnTo>
                  <a:lnTo>
                    <a:pt x="137" y="84"/>
                  </a:lnTo>
                  <a:lnTo>
                    <a:pt x="137" y="82"/>
                  </a:lnTo>
                  <a:lnTo>
                    <a:pt x="139" y="80"/>
                  </a:lnTo>
                  <a:lnTo>
                    <a:pt x="139" y="78"/>
                  </a:lnTo>
                  <a:lnTo>
                    <a:pt x="139" y="76"/>
                  </a:lnTo>
                  <a:lnTo>
                    <a:pt x="140" y="76"/>
                  </a:lnTo>
                  <a:lnTo>
                    <a:pt x="142" y="76"/>
                  </a:lnTo>
                  <a:lnTo>
                    <a:pt x="144" y="76"/>
                  </a:lnTo>
                  <a:lnTo>
                    <a:pt x="146" y="76"/>
                  </a:lnTo>
                  <a:lnTo>
                    <a:pt x="146" y="74"/>
                  </a:lnTo>
                  <a:lnTo>
                    <a:pt x="148" y="74"/>
                  </a:lnTo>
                  <a:lnTo>
                    <a:pt x="150" y="73"/>
                  </a:lnTo>
                  <a:lnTo>
                    <a:pt x="150" y="71"/>
                  </a:lnTo>
                  <a:lnTo>
                    <a:pt x="150" y="69"/>
                  </a:lnTo>
                  <a:lnTo>
                    <a:pt x="148" y="69"/>
                  </a:lnTo>
                  <a:lnTo>
                    <a:pt x="148" y="67"/>
                  </a:lnTo>
                  <a:lnTo>
                    <a:pt x="148" y="65"/>
                  </a:lnTo>
                  <a:lnTo>
                    <a:pt x="146" y="65"/>
                  </a:lnTo>
                  <a:lnTo>
                    <a:pt x="146" y="63"/>
                  </a:lnTo>
                  <a:lnTo>
                    <a:pt x="144" y="63"/>
                  </a:lnTo>
                  <a:lnTo>
                    <a:pt x="144" y="61"/>
                  </a:lnTo>
                  <a:lnTo>
                    <a:pt x="144" y="59"/>
                  </a:lnTo>
                  <a:lnTo>
                    <a:pt x="146" y="59"/>
                  </a:lnTo>
                  <a:lnTo>
                    <a:pt x="150" y="59"/>
                  </a:lnTo>
                  <a:lnTo>
                    <a:pt x="152" y="59"/>
                  </a:lnTo>
                  <a:lnTo>
                    <a:pt x="152" y="61"/>
                  </a:lnTo>
                  <a:lnTo>
                    <a:pt x="154" y="61"/>
                  </a:lnTo>
                  <a:lnTo>
                    <a:pt x="156" y="61"/>
                  </a:lnTo>
                  <a:lnTo>
                    <a:pt x="160" y="61"/>
                  </a:lnTo>
                  <a:lnTo>
                    <a:pt x="160" y="59"/>
                  </a:lnTo>
                  <a:lnTo>
                    <a:pt x="162" y="59"/>
                  </a:lnTo>
                  <a:lnTo>
                    <a:pt x="163" y="59"/>
                  </a:lnTo>
                  <a:lnTo>
                    <a:pt x="163" y="57"/>
                  </a:lnTo>
                  <a:lnTo>
                    <a:pt x="163" y="55"/>
                  </a:lnTo>
                  <a:lnTo>
                    <a:pt x="163" y="53"/>
                  </a:lnTo>
                  <a:lnTo>
                    <a:pt x="163" y="51"/>
                  </a:lnTo>
                  <a:lnTo>
                    <a:pt x="162" y="51"/>
                  </a:lnTo>
                  <a:lnTo>
                    <a:pt x="162" y="50"/>
                  </a:lnTo>
                  <a:lnTo>
                    <a:pt x="163" y="50"/>
                  </a:lnTo>
                  <a:lnTo>
                    <a:pt x="163" y="48"/>
                  </a:lnTo>
                  <a:lnTo>
                    <a:pt x="163" y="46"/>
                  </a:lnTo>
                  <a:lnTo>
                    <a:pt x="165" y="46"/>
                  </a:lnTo>
                  <a:lnTo>
                    <a:pt x="165" y="44"/>
                  </a:lnTo>
                  <a:lnTo>
                    <a:pt x="167" y="44"/>
                  </a:lnTo>
                  <a:lnTo>
                    <a:pt x="167" y="42"/>
                  </a:lnTo>
                  <a:lnTo>
                    <a:pt x="169" y="42"/>
                  </a:lnTo>
                  <a:lnTo>
                    <a:pt x="169" y="40"/>
                  </a:lnTo>
                  <a:lnTo>
                    <a:pt x="171" y="40"/>
                  </a:lnTo>
                  <a:lnTo>
                    <a:pt x="169" y="40"/>
                  </a:lnTo>
                  <a:lnTo>
                    <a:pt x="169" y="38"/>
                  </a:lnTo>
                  <a:lnTo>
                    <a:pt x="171" y="38"/>
                  </a:lnTo>
                  <a:lnTo>
                    <a:pt x="171" y="36"/>
                  </a:lnTo>
                  <a:lnTo>
                    <a:pt x="173" y="36"/>
                  </a:lnTo>
                  <a:lnTo>
                    <a:pt x="171" y="36"/>
                  </a:lnTo>
                  <a:lnTo>
                    <a:pt x="171" y="34"/>
                  </a:lnTo>
                  <a:lnTo>
                    <a:pt x="171" y="32"/>
                  </a:lnTo>
                  <a:lnTo>
                    <a:pt x="171" y="30"/>
                  </a:lnTo>
                  <a:lnTo>
                    <a:pt x="171" y="28"/>
                  </a:lnTo>
                  <a:lnTo>
                    <a:pt x="169" y="28"/>
                  </a:lnTo>
                  <a:lnTo>
                    <a:pt x="169" y="26"/>
                  </a:lnTo>
                  <a:lnTo>
                    <a:pt x="171" y="26"/>
                  </a:lnTo>
                  <a:lnTo>
                    <a:pt x="169" y="26"/>
                  </a:lnTo>
                  <a:lnTo>
                    <a:pt x="169" y="25"/>
                  </a:lnTo>
                  <a:lnTo>
                    <a:pt x="169" y="23"/>
                  </a:lnTo>
                  <a:lnTo>
                    <a:pt x="167" y="23"/>
                  </a:lnTo>
                  <a:lnTo>
                    <a:pt x="167" y="21"/>
                  </a:lnTo>
                  <a:lnTo>
                    <a:pt x="165" y="21"/>
                  </a:lnTo>
                  <a:lnTo>
                    <a:pt x="165" y="19"/>
                  </a:lnTo>
                  <a:lnTo>
                    <a:pt x="165" y="17"/>
                  </a:lnTo>
                  <a:lnTo>
                    <a:pt x="167" y="17"/>
                  </a:lnTo>
                  <a:lnTo>
                    <a:pt x="169" y="15"/>
                  </a:lnTo>
                  <a:lnTo>
                    <a:pt x="171" y="15"/>
                  </a:lnTo>
                  <a:lnTo>
                    <a:pt x="171" y="13"/>
                  </a:lnTo>
                  <a:lnTo>
                    <a:pt x="171" y="11"/>
                  </a:lnTo>
                  <a:lnTo>
                    <a:pt x="173" y="11"/>
                  </a:lnTo>
                  <a:lnTo>
                    <a:pt x="173" y="13"/>
                  </a:lnTo>
                  <a:lnTo>
                    <a:pt x="175" y="13"/>
                  </a:lnTo>
                  <a:lnTo>
                    <a:pt x="175" y="11"/>
                  </a:lnTo>
                  <a:lnTo>
                    <a:pt x="177" y="11"/>
                  </a:lnTo>
                  <a:lnTo>
                    <a:pt x="177" y="9"/>
                  </a:lnTo>
                  <a:lnTo>
                    <a:pt x="179" y="9"/>
                  </a:lnTo>
                  <a:lnTo>
                    <a:pt x="179" y="7"/>
                  </a:lnTo>
                  <a:lnTo>
                    <a:pt x="181" y="7"/>
                  </a:lnTo>
                  <a:lnTo>
                    <a:pt x="181" y="5"/>
                  </a:lnTo>
                  <a:lnTo>
                    <a:pt x="183" y="5"/>
                  </a:lnTo>
                  <a:lnTo>
                    <a:pt x="185" y="5"/>
                  </a:lnTo>
                  <a:lnTo>
                    <a:pt x="187" y="5"/>
                  </a:lnTo>
                  <a:lnTo>
                    <a:pt x="187" y="3"/>
                  </a:lnTo>
                  <a:lnTo>
                    <a:pt x="188" y="3"/>
                  </a:lnTo>
                  <a:lnTo>
                    <a:pt x="190" y="3"/>
                  </a:lnTo>
                  <a:lnTo>
                    <a:pt x="192" y="3"/>
                  </a:lnTo>
                  <a:lnTo>
                    <a:pt x="194" y="3"/>
                  </a:lnTo>
                  <a:lnTo>
                    <a:pt x="196" y="3"/>
                  </a:lnTo>
                  <a:lnTo>
                    <a:pt x="198" y="3"/>
                  </a:lnTo>
                  <a:lnTo>
                    <a:pt x="200" y="3"/>
                  </a:lnTo>
                  <a:lnTo>
                    <a:pt x="202" y="3"/>
                  </a:lnTo>
                  <a:lnTo>
                    <a:pt x="204" y="3"/>
                  </a:lnTo>
                  <a:lnTo>
                    <a:pt x="206" y="3"/>
                  </a:lnTo>
                  <a:lnTo>
                    <a:pt x="208" y="3"/>
                  </a:lnTo>
                  <a:lnTo>
                    <a:pt x="210" y="3"/>
                  </a:lnTo>
                  <a:lnTo>
                    <a:pt x="211" y="3"/>
                  </a:lnTo>
                  <a:lnTo>
                    <a:pt x="213" y="3"/>
                  </a:lnTo>
                  <a:lnTo>
                    <a:pt x="213" y="2"/>
                  </a:lnTo>
                  <a:lnTo>
                    <a:pt x="215" y="2"/>
                  </a:lnTo>
                  <a:lnTo>
                    <a:pt x="217" y="2"/>
                  </a:lnTo>
                  <a:lnTo>
                    <a:pt x="219" y="2"/>
                  </a:lnTo>
                  <a:lnTo>
                    <a:pt x="219" y="0"/>
                  </a:lnTo>
                  <a:lnTo>
                    <a:pt x="221" y="0"/>
                  </a:lnTo>
                  <a:lnTo>
                    <a:pt x="22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1" name="Freeform 180"/>
            <p:cNvSpPr>
              <a:spLocks noEditPoints="1"/>
            </p:cNvSpPr>
            <p:nvPr/>
          </p:nvSpPr>
          <p:spPr bwMode="auto">
            <a:xfrm>
              <a:off x="2933700" y="4587875"/>
              <a:ext cx="146050" cy="61913"/>
            </a:xfrm>
            <a:custGeom>
              <a:avLst/>
              <a:gdLst>
                <a:gd name="T0" fmla="*/ 28 w 92"/>
                <a:gd name="T1" fmla="*/ 35 h 39"/>
                <a:gd name="T2" fmla="*/ 21 w 92"/>
                <a:gd name="T3" fmla="*/ 33 h 39"/>
                <a:gd name="T4" fmla="*/ 19 w 92"/>
                <a:gd name="T5" fmla="*/ 35 h 39"/>
                <a:gd name="T6" fmla="*/ 19 w 92"/>
                <a:gd name="T7" fmla="*/ 31 h 39"/>
                <a:gd name="T8" fmla="*/ 11 w 92"/>
                <a:gd name="T9" fmla="*/ 23 h 39"/>
                <a:gd name="T10" fmla="*/ 9 w 92"/>
                <a:gd name="T11" fmla="*/ 23 h 39"/>
                <a:gd name="T12" fmla="*/ 61 w 92"/>
                <a:gd name="T13" fmla="*/ 22 h 39"/>
                <a:gd name="T14" fmla="*/ 65 w 92"/>
                <a:gd name="T15" fmla="*/ 22 h 39"/>
                <a:gd name="T16" fmla="*/ 63 w 92"/>
                <a:gd name="T17" fmla="*/ 20 h 39"/>
                <a:gd name="T18" fmla="*/ 13 w 92"/>
                <a:gd name="T19" fmla="*/ 6 h 39"/>
                <a:gd name="T20" fmla="*/ 11 w 92"/>
                <a:gd name="T21" fmla="*/ 4 h 39"/>
                <a:gd name="T22" fmla="*/ 61 w 92"/>
                <a:gd name="T23" fmla="*/ 0 h 39"/>
                <a:gd name="T24" fmla="*/ 65 w 92"/>
                <a:gd name="T25" fmla="*/ 4 h 39"/>
                <a:gd name="T26" fmla="*/ 71 w 92"/>
                <a:gd name="T27" fmla="*/ 4 h 39"/>
                <a:gd name="T28" fmla="*/ 76 w 92"/>
                <a:gd name="T29" fmla="*/ 6 h 39"/>
                <a:gd name="T30" fmla="*/ 80 w 92"/>
                <a:gd name="T31" fmla="*/ 8 h 39"/>
                <a:gd name="T32" fmla="*/ 84 w 92"/>
                <a:gd name="T33" fmla="*/ 14 h 39"/>
                <a:gd name="T34" fmla="*/ 86 w 92"/>
                <a:gd name="T35" fmla="*/ 16 h 39"/>
                <a:gd name="T36" fmla="*/ 90 w 92"/>
                <a:gd name="T37" fmla="*/ 22 h 39"/>
                <a:gd name="T38" fmla="*/ 90 w 92"/>
                <a:gd name="T39" fmla="*/ 29 h 39"/>
                <a:gd name="T40" fmla="*/ 82 w 92"/>
                <a:gd name="T41" fmla="*/ 33 h 39"/>
                <a:gd name="T42" fmla="*/ 80 w 92"/>
                <a:gd name="T43" fmla="*/ 37 h 39"/>
                <a:gd name="T44" fmla="*/ 76 w 92"/>
                <a:gd name="T45" fmla="*/ 33 h 39"/>
                <a:gd name="T46" fmla="*/ 74 w 92"/>
                <a:gd name="T47" fmla="*/ 23 h 39"/>
                <a:gd name="T48" fmla="*/ 78 w 92"/>
                <a:gd name="T49" fmla="*/ 23 h 39"/>
                <a:gd name="T50" fmla="*/ 84 w 92"/>
                <a:gd name="T51" fmla="*/ 25 h 39"/>
                <a:gd name="T52" fmla="*/ 78 w 92"/>
                <a:gd name="T53" fmla="*/ 20 h 39"/>
                <a:gd name="T54" fmla="*/ 74 w 92"/>
                <a:gd name="T55" fmla="*/ 20 h 39"/>
                <a:gd name="T56" fmla="*/ 74 w 92"/>
                <a:gd name="T57" fmla="*/ 20 h 39"/>
                <a:gd name="T58" fmla="*/ 73 w 92"/>
                <a:gd name="T59" fmla="*/ 18 h 39"/>
                <a:gd name="T60" fmla="*/ 71 w 92"/>
                <a:gd name="T61" fmla="*/ 16 h 39"/>
                <a:gd name="T62" fmla="*/ 67 w 92"/>
                <a:gd name="T63" fmla="*/ 12 h 39"/>
                <a:gd name="T64" fmla="*/ 61 w 92"/>
                <a:gd name="T65" fmla="*/ 8 h 39"/>
                <a:gd name="T66" fmla="*/ 55 w 92"/>
                <a:gd name="T67" fmla="*/ 10 h 39"/>
                <a:gd name="T68" fmla="*/ 51 w 92"/>
                <a:gd name="T69" fmla="*/ 12 h 39"/>
                <a:gd name="T70" fmla="*/ 49 w 92"/>
                <a:gd name="T71" fmla="*/ 18 h 39"/>
                <a:gd name="T72" fmla="*/ 42 w 92"/>
                <a:gd name="T73" fmla="*/ 22 h 39"/>
                <a:gd name="T74" fmla="*/ 44 w 92"/>
                <a:gd name="T75" fmla="*/ 29 h 39"/>
                <a:gd name="T76" fmla="*/ 44 w 92"/>
                <a:gd name="T77" fmla="*/ 35 h 39"/>
                <a:gd name="T78" fmla="*/ 36 w 92"/>
                <a:gd name="T79" fmla="*/ 39 h 39"/>
                <a:gd name="T80" fmla="*/ 30 w 92"/>
                <a:gd name="T81" fmla="*/ 31 h 39"/>
                <a:gd name="T82" fmla="*/ 28 w 92"/>
                <a:gd name="T83" fmla="*/ 29 h 39"/>
                <a:gd name="T84" fmla="*/ 26 w 92"/>
                <a:gd name="T85" fmla="*/ 31 h 39"/>
                <a:gd name="T86" fmla="*/ 23 w 92"/>
                <a:gd name="T87" fmla="*/ 27 h 39"/>
                <a:gd name="T88" fmla="*/ 21 w 92"/>
                <a:gd name="T89" fmla="*/ 25 h 39"/>
                <a:gd name="T90" fmla="*/ 11 w 92"/>
                <a:gd name="T91" fmla="*/ 23 h 39"/>
                <a:gd name="T92" fmla="*/ 11 w 92"/>
                <a:gd name="T93" fmla="*/ 22 h 39"/>
                <a:gd name="T94" fmla="*/ 3 w 92"/>
                <a:gd name="T95" fmla="*/ 22 h 39"/>
                <a:gd name="T96" fmla="*/ 0 w 92"/>
                <a:gd name="T97" fmla="*/ 20 h 39"/>
                <a:gd name="T98" fmla="*/ 3 w 92"/>
                <a:gd name="T99" fmla="*/ 12 h 39"/>
                <a:gd name="T100" fmla="*/ 0 w 92"/>
                <a:gd name="T101" fmla="*/ 2 h 39"/>
                <a:gd name="T102" fmla="*/ 7 w 92"/>
                <a:gd name="T103" fmla="*/ 2 h 39"/>
                <a:gd name="T104" fmla="*/ 11 w 92"/>
                <a:gd name="T105" fmla="*/ 8 h 39"/>
                <a:gd name="T106" fmla="*/ 13 w 92"/>
                <a:gd name="T107" fmla="*/ 6 h 39"/>
                <a:gd name="T108" fmla="*/ 13 w 92"/>
                <a:gd name="T109" fmla="*/ 10 h 39"/>
                <a:gd name="T110" fmla="*/ 19 w 92"/>
                <a:gd name="T111" fmla="*/ 10 h 39"/>
                <a:gd name="T112" fmla="*/ 21 w 92"/>
                <a:gd name="T113" fmla="*/ 10 h 39"/>
                <a:gd name="T114" fmla="*/ 28 w 92"/>
                <a:gd name="T115" fmla="*/ 14 h 39"/>
                <a:gd name="T116" fmla="*/ 38 w 92"/>
                <a:gd name="T117" fmla="*/ 8 h 39"/>
                <a:gd name="T118" fmla="*/ 48 w 92"/>
                <a:gd name="T119" fmla="*/ 6 h 39"/>
                <a:gd name="T120" fmla="*/ 49 w 92"/>
                <a:gd name="T121" fmla="*/ 4 h 39"/>
                <a:gd name="T122" fmla="*/ 53 w 92"/>
                <a:gd name="T12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2" h="39">
                  <a:moveTo>
                    <a:pt x="19" y="37"/>
                  </a:moveTo>
                  <a:lnTo>
                    <a:pt x="19" y="39"/>
                  </a:lnTo>
                  <a:lnTo>
                    <a:pt x="19" y="37"/>
                  </a:lnTo>
                  <a:close/>
                  <a:moveTo>
                    <a:pt x="30" y="33"/>
                  </a:moveTo>
                  <a:lnTo>
                    <a:pt x="28" y="33"/>
                  </a:lnTo>
                  <a:lnTo>
                    <a:pt x="28" y="35"/>
                  </a:lnTo>
                  <a:lnTo>
                    <a:pt x="26" y="35"/>
                  </a:lnTo>
                  <a:lnTo>
                    <a:pt x="28" y="35"/>
                  </a:lnTo>
                  <a:lnTo>
                    <a:pt x="28" y="33"/>
                  </a:lnTo>
                  <a:lnTo>
                    <a:pt x="30" y="33"/>
                  </a:lnTo>
                  <a:close/>
                  <a:moveTo>
                    <a:pt x="19" y="31"/>
                  </a:moveTo>
                  <a:lnTo>
                    <a:pt x="21" y="33"/>
                  </a:lnTo>
                  <a:lnTo>
                    <a:pt x="21" y="35"/>
                  </a:lnTo>
                  <a:lnTo>
                    <a:pt x="21" y="37"/>
                  </a:lnTo>
                  <a:lnTo>
                    <a:pt x="23" y="37"/>
                  </a:lnTo>
                  <a:lnTo>
                    <a:pt x="21" y="37"/>
                  </a:lnTo>
                  <a:lnTo>
                    <a:pt x="19" y="37"/>
                  </a:lnTo>
                  <a:lnTo>
                    <a:pt x="19" y="35"/>
                  </a:lnTo>
                  <a:lnTo>
                    <a:pt x="17" y="35"/>
                  </a:lnTo>
                  <a:lnTo>
                    <a:pt x="19" y="35"/>
                  </a:lnTo>
                  <a:lnTo>
                    <a:pt x="19" y="33"/>
                  </a:lnTo>
                  <a:lnTo>
                    <a:pt x="19" y="31"/>
                  </a:lnTo>
                  <a:lnTo>
                    <a:pt x="19" y="33"/>
                  </a:lnTo>
                  <a:lnTo>
                    <a:pt x="19" y="31"/>
                  </a:lnTo>
                  <a:close/>
                  <a:moveTo>
                    <a:pt x="9" y="25"/>
                  </a:moveTo>
                  <a:lnTo>
                    <a:pt x="9" y="23"/>
                  </a:lnTo>
                  <a:lnTo>
                    <a:pt x="11" y="23"/>
                  </a:lnTo>
                  <a:lnTo>
                    <a:pt x="11" y="25"/>
                  </a:lnTo>
                  <a:lnTo>
                    <a:pt x="9" y="25"/>
                  </a:lnTo>
                  <a:close/>
                  <a:moveTo>
                    <a:pt x="11" y="23"/>
                  </a:moveTo>
                  <a:lnTo>
                    <a:pt x="13" y="23"/>
                  </a:lnTo>
                  <a:lnTo>
                    <a:pt x="11" y="23"/>
                  </a:lnTo>
                  <a:close/>
                  <a:moveTo>
                    <a:pt x="11" y="22"/>
                  </a:moveTo>
                  <a:lnTo>
                    <a:pt x="9" y="22"/>
                  </a:lnTo>
                  <a:lnTo>
                    <a:pt x="11" y="23"/>
                  </a:lnTo>
                  <a:lnTo>
                    <a:pt x="9" y="23"/>
                  </a:lnTo>
                  <a:lnTo>
                    <a:pt x="9" y="22"/>
                  </a:lnTo>
                  <a:lnTo>
                    <a:pt x="11" y="22"/>
                  </a:lnTo>
                  <a:close/>
                  <a:moveTo>
                    <a:pt x="63" y="22"/>
                  </a:moveTo>
                  <a:lnTo>
                    <a:pt x="61" y="22"/>
                  </a:lnTo>
                  <a:lnTo>
                    <a:pt x="61" y="23"/>
                  </a:lnTo>
                  <a:lnTo>
                    <a:pt x="61" y="22"/>
                  </a:lnTo>
                  <a:lnTo>
                    <a:pt x="63" y="22"/>
                  </a:lnTo>
                  <a:close/>
                  <a:moveTo>
                    <a:pt x="65" y="20"/>
                  </a:moveTo>
                  <a:lnTo>
                    <a:pt x="67" y="20"/>
                  </a:lnTo>
                  <a:lnTo>
                    <a:pt x="65" y="20"/>
                  </a:lnTo>
                  <a:lnTo>
                    <a:pt x="67" y="22"/>
                  </a:lnTo>
                  <a:lnTo>
                    <a:pt x="65" y="22"/>
                  </a:lnTo>
                  <a:lnTo>
                    <a:pt x="65" y="23"/>
                  </a:lnTo>
                  <a:lnTo>
                    <a:pt x="65" y="22"/>
                  </a:lnTo>
                  <a:lnTo>
                    <a:pt x="63" y="22"/>
                  </a:lnTo>
                  <a:lnTo>
                    <a:pt x="65" y="22"/>
                  </a:lnTo>
                  <a:lnTo>
                    <a:pt x="63" y="22"/>
                  </a:lnTo>
                  <a:lnTo>
                    <a:pt x="63" y="20"/>
                  </a:lnTo>
                  <a:lnTo>
                    <a:pt x="65" y="20"/>
                  </a:lnTo>
                  <a:close/>
                  <a:moveTo>
                    <a:pt x="53" y="14"/>
                  </a:moveTo>
                  <a:lnTo>
                    <a:pt x="55" y="14"/>
                  </a:lnTo>
                  <a:lnTo>
                    <a:pt x="53" y="14"/>
                  </a:lnTo>
                  <a:close/>
                  <a:moveTo>
                    <a:pt x="13" y="4"/>
                  </a:moveTo>
                  <a:lnTo>
                    <a:pt x="13" y="6"/>
                  </a:lnTo>
                  <a:lnTo>
                    <a:pt x="15" y="6"/>
                  </a:lnTo>
                  <a:lnTo>
                    <a:pt x="13" y="6"/>
                  </a:lnTo>
                  <a:lnTo>
                    <a:pt x="13" y="4"/>
                  </a:lnTo>
                  <a:close/>
                  <a:moveTo>
                    <a:pt x="11" y="4"/>
                  </a:moveTo>
                  <a:lnTo>
                    <a:pt x="11" y="2"/>
                  </a:lnTo>
                  <a:lnTo>
                    <a:pt x="11" y="4"/>
                  </a:lnTo>
                  <a:close/>
                  <a:moveTo>
                    <a:pt x="55" y="0"/>
                  </a:moveTo>
                  <a:lnTo>
                    <a:pt x="57" y="0"/>
                  </a:lnTo>
                  <a:lnTo>
                    <a:pt x="59" y="0"/>
                  </a:lnTo>
                  <a:lnTo>
                    <a:pt x="59" y="2"/>
                  </a:lnTo>
                  <a:lnTo>
                    <a:pt x="61" y="2"/>
                  </a:lnTo>
                  <a:lnTo>
                    <a:pt x="61" y="0"/>
                  </a:lnTo>
                  <a:lnTo>
                    <a:pt x="61" y="2"/>
                  </a:lnTo>
                  <a:lnTo>
                    <a:pt x="61" y="0"/>
                  </a:lnTo>
                  <a:lnTo>
                    <a:pt x="63" y="0"/>
                  </a:lnTo>
                  <a:lnTo>
                    <a:pt x="63" y="2"/>
                  </a:lnTo>
                  <a:lnTo>
                    <a:pt x="65" y="2"/>
                  </a:lnTo>
                  <a:lnTo>
                    <a:pt x="65" y="4"/>
                  </a:lnTo>
                  <a:lnTo>
                    <a:pt x="65" y="2"/>
                  </a:lnTo>
                  <a:lnTo>
                    <a:pt x="67" y="4"/>
                  </a:lnTo>
                  <a:lnTo>
                    <a:pt x="67" y="2"/>
                  </a:lnTo>
                  <a:lnTo>
                    <a:pt x="69" y="2"/>
                  </a:lnTo>
                  <a:lnTo>
                    <a:pt x="69" y="4"/>
                  </a:lnTo>
                  <a:lnTo>
                    <a:pt x="71" y="4"/>
                  </a:lnTo>
                  <a:lnTo>
                    <a:pt x="71" y="2"/>
                  </a:lnTo>
                  <a:lnTo>
                    <a:pt x="71" y="4"/>
                  </a:lnTo>
                  <a:lnTo>
                    <a:pt x="73" y="4"/>
                  </a:lnTo>
                  <a:lnTo>
                    <a:pt x="74" y="4"/>
                  </a:lnTo>
                  <a:lnTo>
                    <a:pt x="74" y="6"/>
                  </a:lnTo>
                  <a:lnTo>
                    <a:pt x="76" y="6"/>
                  </a:lnTo>
                  <a:lnTo>
                    <a:pt x="78" y="6"/>
                  </a:lnTo>
                  <a:lnTo>
                    <a:pt x="78" y="8"/>
                  </a:lnTo>
                  <a:lnTo>
                    <a:pt x="80" y="8"/>
                  </a:lnTo>
                  <a:lnTo>
                    <a:pt x="82" y="10"/>
                  </a:lnTo>
                  <a:lnTo>
                    <a:pt x="82" y="8"/>
                  </a:lnTo>
                  <a:lnTo>
                    <a:pt x="80" y="8"/>
                  </a:lnTo>
                  <a:lnTo>
                    <a:pt x="82" y="8"/>
                  </a:lnTo>
                  <a:lnTo>
                    <a:pt x="82" y="10"/>
                  </a:lnTo>
                  <a:lnTo>
                    <a:pt x="84" y="10"/>
                  </a:lnTo>
                  <a:lnTo>
                    <a:pt x="82" y="12"/>
                  </a:lnTo>
                  <a:lnTo>
                    <a:pt x="84" y="12"/>
                  </a:lnTo>
                  <a:lnTo>
                    <a:pt x="84" y="14"/>
                  </a:lnTo>
                  <a:lnTo>
                    <a:pt x="86" y="14"/>
                  </a:lnTo>
                  <a:lnTo>
                    <a:pt x="84" y="14"/>
                  </a:lnTo>
                  <a:lnTo>
                    <a:pt x="84" y="12"/>
                  </a:lnTo>
                  <a:lnTo>
                    <a:pt x="86" y="12"/>
                  </a:lnTo>
                  <a:lnTo>
                    <a:pt x="86" y="14"/>
                  </a:lnTo>
                  <a:lnTo>
                    <a:pt x="86" y="16"/>
                  </a:lnTo>
                  <a:lnTo>
                    <a:pt x="88" y="16"/>
                  </a:lnTo>
                  <a:lnTo>
                    <a:pt x="90" y="16"/>
                  </a:lnTo>
                  <a:lnTo>
                    <a:pt x="88" y="16"/>
                  </a:lnTo>
                  <a:lnTo>
                    <a:pt x="88" y="18"/>
                  </a:lnTo>
                  <a:lnTo>
                    <a:pt x="88" y="20"/>
                  </a:lnTo>
                  <a:lnTo>
                    <a:pt x="90" y="22"/>
                  </a:lnTo>
                  <a:lnTo>
                    <a:pt x="90" y="23"/>
                  </a:lnTo>
                  <a:lnTo>
                    <a:pt x="92" y="23"/>
                  </a:lnTo>
                  <a:lnTo>
                    <a:pt x="92" y="25"/>
                  </a:lnTo>
                  <a:lnTo>
                    <a:pt x="92" y="27"/>
                  </a:lnTo>
                  <a:lnTo>
                    <a:pt x="90" y="27"/>
                  </a:lnTo>
                  <a:lnTo>
                    <a:pt x="90" y="29"/>
                  </a:lnTo>
                  <a:lnTo>
                    <a:pt x="90" y="31"/>
                  </a:lnTo>
                  <a:lnTo>
                    <a:pt x="86" y="33"/>
                  </a:lnTo>
                  <a:lnTo>
                    <a:pt x="84" y="33"/>
                  </a:lnTo>
                  <a:lnTo>
                    <a:pt x="84" y="31"/>
                  </a:lnTo>
                  <a:lnTo>
                    <a:pt x="82" y="31"/>
                  </a:lnTo>
                  <a:lnTo>
                    <a:pt x="82" y="33"/>
                  </a:lnTo>
                  <a:lnTo>
                    <a:pt x="84" y="33"/>
                  </a:lnTo>
                  <a:lnTo>
                    <a:pt x="84" y="35"/>
                  </a:lnTo>
                  <a:lnTo>
                    <a:pt x="82" y="35"/>
                  </a:lnTo>
                  <a:lnTo>
                    <a:pt x="82" y="37"/>
                  </a:lnTo>
                  <a:lnTo>
                    <a:pt x="80" y="39"/>
                  </a:lnTo>
                  <a:lnTo>
                    <a:pt x="80" y="37"/>
                  </a:lnTo>
                  <a:lnTo>
                    <a:pt x="78" y="37"/>
                  </a:lnTo>
                  <a:lnTo>
                    <a:pt x="78" y="35"/>
                  </a:lnTo>
                  <a:lnTo>
                    <a:pt x="76" y="35"/>
                  </a:lnTo>
                  <a:lnTo>
                    <a:pt x="76" y="33"/>
                  </a:lnTo>
                  <a:lnTo>
                    <a:pt x="76" y="35"/>
                  </a:lnTo>
                  <a:lnTo>
                    <a:pt x="76" y="33"/>
                  </a:lnTo>
                  <a:lnTo>
                    <a:pt x="74" y="31"/>
                  </a:lnTo>
                  <a:lnTo>
                    <a:pt x="74" y="29"/>
                  </a:lnTo>
                  <a:lnTo>
                    <a:pt x="73" y="27"/>
                  </a:lnTo>
                  <a:lnTo>
                    <a:pt x="73" y="25"/>
                  </a:lnTo>
                  <a:lnTo>
                    <a:pt x="74" y="25"/>
                  </a:lnTo>
                  <a:lnTo>
                    <a:pt x="74" y="23"/>
                  </a:lnTo>
                  <a:lnTo>
                    <a:pt x="74" y="22"/>
                  </a:lnTo>
                  <a:lnTo>
                    <a:pt x="76" y="22"/>
                  </a:lnTo>
                  <a:lnTo>
                    <a:pt x="76" y="20"/>
                  </a:lnTo>
                  <a:lnTo>
                    <a:pt x="76" y="22"/>
                  </a:lnTo>
                  <a:lnTo>
                    <a:pt x="78" y="22"/>
                  </a:lnTo>
                  <a:lnTo>
                    <a:pt x="78" y="23"/>
                  </a:lnTo>
                  <a:lnTo>
                    <a:pt x="80" y="23"/>
                  </a:lnTo>
                  <a:lnTo>
                    <a:pt x="80" y="22"/>
                  </a:lnTo>
                  <a:lnTo>
                    <a:pt x="80" y="23"/>
                  </a:lnTo>
                  <a:lnTo>
                    <a:pt x="82" y="23"/>
                  </a:lnTo>
                  <a:lnTo>
                    <a:pt x="82" y="25"/>
                  </a:lnTo>
                  <a:lnTo>
                    <a:pt x="84" y="25"/>
                  </a:lnTo>
                  <a:lnTo>
                    <a:pt x="84" y="23"/>
                  </a:lnTo>
                  <a:lnTo>
                    <a:pt x="82" y="23"/>
                  </a:lnTo>
                  <a:lnTo>
                    <a:pt x="80" y="23"/>
                  </a:lnTo>
                  <a:lnTo>
                    <a:pt x="80" y="22"/>
                  </a:lnTo>
                  <a:lnTo>
                    <a:pt x="78" y="22"/>
                  </a:lnTo>
                  <a:lnTo>
                    <a:pt x="78" y="20"/>
                  </a:lnTo>
                  <a:lnTo>
                    <a:pt x="78" y="18"/>
                  </a:lnTo>
                  <a:lnTo>
                    <a:pt x="76" y="18"/>
                  </a:lnTo>
                  <a:lnTo>
                    <a:pt x="78" y="18"/>
                  </a:lnTo>
                  <a:lnTo>
                    <a:pt x="78" y="20"/>
                  </a:lnTo>
                  <a:lnTo>
                    <a:pt x="76" y="20"/>
                  </a:lnTo>
                  <a:lnTo>
                    <a:pt x="74" y="20"/>
                  </a:lnTo>
                  <a:lnTo>
                    <a:pt x="76" y="20"/>
                  </a:lnTo>
                  <a:lnTo>
                    <a:pt x="76" y="18"/>
                  </a:lnTo>
                  <a:lnTo>
                    <a:pt x="74" y="18"/>
                  </a:lnTo>
                  <a:lnTo>
                    <a:pt x="76" y="18"/>
                  </a:lnTo>
                  <a:lnTo>
                    <a:pt x="76" y="20"/>
                  </a:lnTo>
                  <a:lnTo>
                    <a:pt x="74" y="20"/>
                  </a:lnTo>
                  <a:lnTo>
                    <a:pt x="74" y="18"/>
                  </a:lnTo>
                  <a:lnTo>
                    <a:pt x="74" y="20"/>
                  </a:lnTo>
                  <a:lnTo>
                    <a:pt x="74" y="18"/>
                  </a:lnTo>
                  <a:lnTo>
                    <a:pt x="74" y="20"/>
                  </a:lnTo>
                  <a:lnTo>
                    <a:pt x="73" y="20"/>
                  </a:lnTo>
                  <a:lnTo>
                    <a:pt x="73" y="18"/>
                  </a:lnTo>
                  <a:lnTo>
                    <a:pt x="73" y="20"/>
                  </a:lnTo>
                  <a:lnTo>
                    <a:pt x="73" y="22"/>
                  </a:lnTo>
                  <a:lnTo>
                    <a:pt x="73" y="20"/>
                  </a:lnTo>
                  <a:lnTo>
                    <a:pt x="71" y="20"/>
                  </a:lnTo>
                  <a:lnTo>
                    <a:pt x="71" y="18"/>
                  </a:lnTo>
                  <a:lnTo>
                    <a:pt x="71" y="16"/>
                  </a:lnTo>
                  <a:lnTo>
                    <a:pt x="69" y="16"/>
                  </a:lnTo>
                  <a:lnTo>
                    <a:pt x="69" y="14"/>
                  </a:lnTo>
                  <a:lnTo>
                    <a:pt x="69" y="16"/>
                  </a:lnTo>
                  <a:lnTo>
                    <a:pt x="69" y="14"/>
                  </a:lnTo>
                  <a:lnTo>
                    <a:pt x="67" y="14"/>
                  </a:lnTo>
                  <a:lnTo>
                    <a:pt x="67" y="12"/>
                  </a:lnTo>
                  <a:lnTo>
                    <a:pt x="67" y="14"/>
                  </a:lnTo>
                  <a:lnTo>
                    <a:pt x="65" y="14"/>
                  </a:lnTo>
                  <a:lnTo>
                    <a:pt x="65" y="12"/>
                  </a:lnTo>
                  <a:lnTo>
                    <a:pt x="63" y="10"/>
                  </a:lnTo>
                  <a:lnTo>
                    <a:pt x="61" y="10"/>
                  </a:lnTo>
                  <a:lnTo>
                    <a:pt x="61" y="8"/>
                  </a:lnTo>
                  <a:lnTo>
                    <a:pt x="63" y="8"/>
                  </a:lnTo>
                  <a:lnTo>
                    <a:pt x="61" y="8"/>
                  </a:lnTo>
                  <a:lnTo>
                    <a:pt x="61" y="10"/>
                  </a:lnTo>
                  <a:lnTo>
                    <a:pt x="59" y="10"/>
                  </a:lnTo>
                  <a:lnTo>
                    <a:pt x="57" y="10"/>
                  </a:lnTo>
                  <a:lnTo>
                    <a:pt x="55" y="10"/>
                  </a:lnTo>
                  <a:lnTo>
                    <a:pt x="55" y="12"/>
                  </a:lnTo>
                  <a:lnTo>
                    <a:pt x="53" y="10"/>
                  </a:lnTo>
                  <a:lnTo>
                    <a:pt x="53" y="12"/>
                  </a:lnTo>
                  <a:lnTo>
                    <a:pt x="55" y="12"/>
                  </a:lnTo>
                  <a:lnTo>
                    <a:pt x="53" y="12"/>
                  </a:lnTo>
                  <a:lnTo>
                    <a:pt x="51" y="12"/>
                  </a:lnTo>
                  <a:lnTo>
                    <a:pt x="51" y="14"/>
                  </a:lnTo>
                  <a:lnTo>
                    <a:pt x="51" y="16"/>
                  </a:lnTo>
                  <a:lnTo>
                    <a:pt x="49" y="16"/>
                  </a:lnTo>
                  <a:lnTo>
                    <a:pt x="51" y="16"/>
                  </a:lnTo>
                  <a:lnTo>
                    <a:pt x="51" y="18"/>
                  </a:lnTo>
                  <a:lnTo>
                    <a:pt x="49" y="18"/>
                  </a:lnTo>
                  <a:lnTo>
                    <a:pt x="48" y="18"/>
                  </a:lnTo>
                  <a:lnTo>
                    <a:pt x="48" y="20"/>
                  </a:lnTo>
                  <a:lnTo>
                    <a:pt x="46" y="20"/>
                  </a:lnTo>
                  <a:lnTo>
                    <a:pt x="46" y="22"/>
                  </a:lnTo>
                  <a:lnTo>
                    <a:pt x="44" y="22"/>
                  </a:lnTo>
                  <a:lnTo>
                    <a:pt x="42" y="22"/>
                  </a:lnTo>
                  <a:lnTo>
                    <a:pt x="40" y="22"/>
                  </a:lnTo>
                  <a:lnTo>
                    <a:pt x="40" y="23"/>
                  </a:lnTo>
                  <a:lnTo>
                    <a:pt x="40" y="25"/>
                  </a:lnTo>
                  <a:lnTo>
                    <a:pt x="42" y="25"/>
                  </a:lnTo>
                  <a:lnTo>
                    <a:pt x="42" y="27"/>
                  </a:lnTo>
                  <a:lnTo>
                    <a:pt x="44" y="29"/>
                  </a:lnTo>
                  <a:lnTo>
                    <a:pt x="46" y="31"/>
                  </a:lnTo>
                  <a:lnTo>
                    <a:pt x="46" y="33"/>
                  </a:lnTo>
                  <a:lnTo>
                    <a:pt x="48" y="33"/>
                  </a:lnTo>
                  <a:lnTo>
                    <a:pt x="48" y="35"/>
                  </a:lnTo>
                  <a:lnTo>
                    <a:pt x="46" y="35"/>
                  </a:lnTo>
                  <a:lnTo>
                    <a:pt x="44" y="35"/>
                  </a:lnTo>
                  <a:lnTo>
                    <a:pt x="42" y="35"/>
                  </a:lnTo>
                  <a:lnTo>
                    <a:pt x="44" y="35"/>
                  </a:lnTo>
                  <a:lnTo>
                    <a:pt x="42" y="37"/>
                  </a:lnTo>
                  <a:lnTo>
                    <a:pt x="40" y="39"/>
                  </a:lnTo>
                  <a:lnTo>
                    <a:pt x="38" y="39"/>
                  </a:lnTo>
                  <a:lnTo>
                    <a:pt x="36" y="39"/>
                  </a:lnTo>
                  <a:lnTo>
                    <a:pt x="34" y="39"/>
                  </a:lnTo>
                  <a:lnTo>
                    <a:pt x="32" y="39"/>
                  </a:lnTo>
                  <a:lnTo>
                    <a:pt x="32" y="37"/>
                  </a:lnTo>
                  <a:lnTo>
                    <a:pt x="32" y="35"/>
                  </a:lnTo>
                  <a:lnTo>
                    <a:pt x="32" y="33"/>
                  </a:lnTo>
                  <a:lnTo>
                    <a:pt x="30" y="31"/>
                  </a:lnTo>
                  <a:lnTo>
                    <a:pt x="32" y="31"/>
                  </a:lnTo>
                  <a:lnTo>
                    <a:pt x="30" y="31"/>
                  </a:lnTo>
                  <a:lnTo>
                    <a:pt x="30" y="29"/>
                  </a:lnTo>
                  <a:lnTo>
                    <a:pt x="30" y="27"/>
                  </a:lnTo>
                  <a:lnTo>
                    <a:pt x="30" y="29"/>
                  </a:lnTo>
                  <a:lnTo>
                    <a:pt x="28" y="29"/>
                  </a:lnTo>
                  <a:lnTo>
                    <a:pt x="28" y="27"/>
                  </a:lnTo>
                  <a:lnTo>
                    <a:pt x="28" y="29"/>
                  </a:lnTo>
                  <a:lnTo>
                    <a:pt x="28" y="31"/>
                  </a:lnTo>
                  <a:lnTo>
                    <a:pt x="28" y="33"/>
                  </a:lnTo>
                  <a:lnTo>
                    <a:pt x="26" y="33"/>
                  </a:lnTo>
                  <a:lnTo>
                    <a:pt x="26" y="31"/>
                  </a:lnTo>
                  <a:lnTo>
                    <a:pt x="25" y="31"/>
                  </a:lnTo>
                  <a:lnTo>
                    <a:pt x="23" y="31"/>
                  </a:lnTo>
                  <a:lnTo>
                    <a:pt x="25" y="31"/>
                  </a:lnTo>
                  <a:lnTo>
                    <a:pt x="23" y="31"/>
                  </a:lnTo>
                  <a:lnTo>
                    <a:pt x="23" y="29"/>
                  </a:lnTo>
                  <a:lnTo>
                    <a:pt x="23" y="27"/>
                  </a:lnTo>
                  <a:lnTo>
                    <a:pt x="21" y="27"/>
                  </a:lnTo>
                  <a:lnTo>
                    <a:pt x="23" y="27"/>
                  </a:lnTo>
                  <a:lnTo>
                    <a:pt x="21" y="27"/>
                  </a:lnTo>
                  <a:lnTo>
                    <a:pt x="23" y="27"/>
                  </a:lnTo>
                  <a:lnTo>
                    <a:pt x="21" y="27"/>
                  </a:lnTo>
                  <a:lnTo>
                    <a:pt x="21" y="25"/>
                  </a:lnTo>
                  <a:lnTo>
                    <a:pt x="21" y="23"/>
                  </a:lnTo>
                  <a:lnTo>
                    <a:pt x="19" y="23"/>
                  </a:lnTo>
                  <a:lnTo>
                    <a:pt x="17" y="23"/>
                  </a:lnTo>
                  <a:lnTo>
                    <a:pt x="15" y="23"/>
                  </a:lnTo>
                  <a:lnTo>
                    <a:pt x="13" y="23"/>
                  </a:lnTo>
                  <a:lnTo>
                    <a:pt x="11" y="23"/>
                  </a:lnTo>
                  <a:lnTo>
                    <a:pt x="13" y="23"/>
                  </a:lnTo>
                  <a:lnTo>
                    <a:pt x="11" y="22"/>
                  </a:lnTo>
                  <a:lnTo>
                    <a:pt x="13" y="22"/>
                  </a:lnTo>
                  <a:lnTo>
                    <a:pt x="11" y="22"/>
                  </a:lnTo>
                  <a:lnTo>
                    <a:pt x="13" y="22"/>
                  </a:lnTo>
                  <a:lnTo>
                    <a:pt x="11" y="22"/>
                  </a:lnTo>
                  <a:lnTo>
                    <a:pt x="9" y="22"/>
                  </a:lnTo>
                  <a:lnTo>
                    <a:pt x="7" y="22"/>
                  </a:lnTo>
                  <a:lnTo>
                    <a:pt x="9" y="22"/>
                  </a:lnTo>
                  <a:lnTo>
                    <a:pt x="7" y="22"/>
                  </a:lnTo>
                  <a:lnTo>
                    <a:pt x="5" y="22"/>
                  </a:lnTo>
                  <a:lnTo>
                    <a:pt x="3" y="22"/>
                  </a:lnTo>
                  <a:lnTo>
                    <a:pt x="1" y="22"/>
                  </a:lnTo>
                  <a:lnTo>
                    <a:pt x="1" y="23"/>
                  </a:lnTo>
                  <a:lnTo>
                    <a:pt x="1" y="25"/>
                  </a:lnTo>
                  <a:lnTo>
                    <a:pt x="0" y="23"/>
                  </a:lnTo>
                  <a:lnTo>
                    <a:pt x="0" y="22"/>
                  </a:lnTo>
                  <a:lnTo>
                    <a:pt x="0" y="20"/>
                  </a:lnTo>
                  <a:lnTo>
                    <a:pt x="1" y="20"/>
                  </a:lnTo>
                  <a:lnTo>
                    <a:pt x="1" y="18"/>
                  </a:lnTo>
                  <a:lnTo>
                    <a:pt x="1" y="16"/>
                  </a:lnTo>
                  <a:lnTo>
                    <a:pt x="1" y="14"/>
                  </a:lnTo>
                  <a:lnTo>
                    <a:pt x="1" y="12"/>
                  </a:lnTo>
                  <a:lnTo>
                    <a:pt x="3" y="12"/>
                  </a:lnTo>
                  <a:lnTo>
                    <a:pt x="3" y="10"/>
                  </a:lnTo>
                  <a:lnTo>
                    <a:pt x="1" y="10"/>
                  </a:lnTo>
                  <a:lnTo>
                    <a:pt x="0" y="10"/>
                  </a:lnTo>
                  <a:lnTo>
                    <a:pt x="0" y="6"/>
                  </a:lnTo>
                  <a:lnTo>
                    <a:pt x="0" y="4"/>
                  </a:lnTo>
                  <a:lnTo>
                    <a:pt x="0" y="2"/>
                  </a:lnTo>
                  <a:lnTo>
                    <a:pt x="1" y="2"/>
                  </a:lnTo>
                  <a:lnTo>
                    <a:pt x="1" y="0"/>
                  </a:lnTo>
                  <a:lnTo>
                    <a:pt x="3" y="0"/>
                  </a:lnTo>
                  <a:lnTo>
                    <a:pt x="3" y="2"/>
                  </a:lnTo>
                  <a:lnTo>
                    <a:pt x="5" y="2"/>
                  </a:lnTo>
                  <a:lnTo>
                    <a:pt x="7" y="2"/>
                  </a:lnTo>
                  <a:lnTo>
                    <a:pt x="7" y="0"/>
                  </a:lnTo>
                  <a:lnTo>
                    <a:pt x="7" y="2"/>
                  </a:lnTo>
                  <a:lnTo>
                    <a:pt x="9" y="2"/>
                  </a:lnTo>
                  <a:lnTo>
                    <a:pt x="9" y="4"/>
                  </a:lnTo>
                  <a:lnTo>
                    <a:pt x="9" y="6"/>
                  </a:lnTo>
                  <a:lnTo>
                    <a:pt x="11" y="8"/>
                  </a:lnTo>
                  <a:lnTo>
                    <a:pt x="11" y="6"/>
                  </a:lnTo>
                  <a:lnTo>
                    <a:pt x="11" y="8"/>
                  </a:lnTo>
                  <a:lnTo>
                    <a:pt x="11" y="6"/>
                  </a:lnTo>
                  <a:lnTo>
                    <a:pt x="11" y="8"/>
                  </a:lnTo>
                  <a:lnTo>
                    <a:pt x="11" y="6"/>
                  </a:lnTo>
                  <a:lnTo>
                    <a:pt x="13" y="6"/>
                  </a:lnTo>
                  <a:lnTo>
                    <a:pt x="13" y="8"/>
                  </a:lnTo>
                  <a:lnTo>
                    <a:pt x="13" y="6"/>
                  </a:lnTo>
                  <a:lnTo>
                    <a:pt x="13" y="8"/>
                  </a:lnTo>
                  <a:lnTo>
                    <a:pt x="11" y="8"/>
                  </a:lnTo>
                  <a:lnTo>
                    <a:pt x="11" y="10"/>
                  </a:lnTo>
                  <a:lnTo>
                    <a:pt x="13" y="10"/>
                  </a:lnTo>
                  <a:lnTo>
                    <a:pt x="13" y="12"/>
                  </a:lnTo>
                  <a:lnTo>
                    <a:pt x="15" y="12"/>
                  </a:lnTo>
                  <a:lnTo>
                    <a:pt x="17" y="12"/>
                  </a:lnTo>
                  <a:lnTo>
                    <a:pt x="17" y="10"/>
                  </a:lnTo>
                  <a:lnTo>
                    <a:pt x="17" y="12"/>
                  </a:lnTo>
                  <a:lnTo>
                    <a:pt x="19" y="10"/>
                  </a:lnTo>
                  <a:lnTo>
                    <a:pt x="19" y="12"/>
                  </a:lnTo>
                  <a:lnTo>
                    <a:pt x="19" y="10"/>
                  </a:lnTo>
                  <a:lnTo>
                    <a:pt x="17" y="8"/>
                  </a:lnTo>
                  <a:lnTo>
                    <a:pt x="19" y="8"/>
                  </a:lnTo>
                  <a:lnTo>
                    <a:pt x="19" y="10"/>
                  </a:lnTo>
                  <a:lnTo>
                    <a:pt x="21" y="10"/>
                  </a:lnTo>
                  <a:lnTo>
                    <a:pt x="21" y="12"/>
                  </a:lnTo>
                  <a:lnTo>
                    <a:pt x="23" y="12"/>
                  </a:lnTo>
                  <a:lnTo>
                    <a:pt x="23" y="14"/>
                  </a:lnTo>
                  <a:lnTo>
                    <a:pt x="25" y="14"/>
                  </a:lnTo>
                  <a:lnTo>
                    <a:pt x="26" y="14"/>
                  </a:lnTo>
                  <a:lnTo>
                    <a:pt x="28" y="14"/>
                  </a:lnTo>
                  <a:lnTo>
                    <a:pt x="30" y="14"/>
                  </a:lnTo>
                  <a:lnTo>
                    <a:pt x="32" y="12"/>
                  </a:lnTo>
                  <a:lnTo>
                    <a:pt x="34" y="12"/>
                  </a:lnTo>
                  <a:lnTo>
                    <a:pt x="36" y="10"/>
                  </a:lnTo>
                  <a:lnTo>
                    <a:pt x="38" y="10"/>
                  </a:lnTo>
                  <a:lnTo>
                    <a:pt x="38" y="8"/>
                  </a:lnTo>
                  <a:lnTo>
                    <a:pt x="40" y="8"/>
                  </a:lnTo>
                  <a:lnTo>
                    <a:pt x="42" y="8"/>
                  </a:lnTo>
                  <a:lnTo>
                    <a:pt x="44" y="8"/>
                  </a:lnTo>
                  <a:lnTo>
                    <a:pt x="46" y="8"/>
                  </a:lnTo>
                  <a:lnTo>
                    <a:pt x="46" y="6"/>
                  </a:lnTo>
                  <a:lnTo>
                    <a:pt x="48" y="6"/>
                  </a:lnTo>
                  <a:lnTo>
                    <a:pt x="48" y="4"/>
                  </a:lnTo>
                  <a:lnTo>
                    <a:pt x="48" y="6"/>
                  </a:lnTo>
                  <a:lnTo>
                    <a:pt x="49" y="6"/>
                  </a:lnTo>
                  <a:lnTo>
                    <a:pt x="49" y="4"/>
                  </a:lnTo>
                  <a:lnTo>
                    <a:pt x="51" y="4"/>
                  </a:lnTo>
                  <a:lnTo>
                    <a:pt x="49" y="4"/>
                  </a:lnTo>
                  <a:lnTo>
                    <a:pt x="51" y="4"/>
                  </a:lnTo>
                  <a:lnTo>
                    <a:pt x="51" y="2"/>
                  </a:lnTo>
                  <a:lnTo>
                    <a:pt x="53" y="2"/>
                  </a:lnTo>
                  <a:lnTo>
                    <a:pt x="53" y="0"/>
                  </a:lnTo>
                  <a:lnTo>
                    <a:pt x="51" y="0"/>
                  </a:lnTo>
                  <a:lnTo>
                    <a:pt x="53" y="0"/>
                  </a:lnTo>
                  <a:lnTo>
                    <a:pt x="55"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2" name="Freeform 181"/>
            <p:cNvSpPr>
              <a:spLocks noEditPoints="1"/>
            </p:cNvSpPr>
            <p:nvPr/>
          </p:nvSpPr>
          <p:spPr bwMode="auto">
            <a:xfrm>
              <a:off x="1725613" y="5454650"/>
              <a:ext cx="152400" cy="33338"/>
            </a:xfrm>
            <a:custGeom>
              <a:avLst/>
              <a:gdLst>
                <a:gd name="T0" fmla="*/ 12 w 96"/>
                <a:gd name="T1" fmla="*/ 21 h 21"/>
                <a:gd name="T2" fmla="*/ 12 w 96"/>
                <a:gd name="T3" fmla="*/ 21 h 21"/>
                <a:gd name="T4" fmla="*/ 12 w 96"/>
                <a:gd name="T5" fmla="*/ 21 h 21"/>
                <a:gd name="T6" fmla="*/ 12 w 96"/>
                <a:gd name="T7" fmla="*/ 21 h 21"/>
                <a:gd name="T8" fmla="*/ 10 w 96"/>
                <a:gd name="T9" fmla="*/ 21 h 21"/>
                <a:gd name="T10" fmla="*/ 12 w 96"/>
                <a:gd name="T11" fmla="*/ 21 h 21"/>
                <a:gd name="T12" fmla="*/ 12 w 96"/>
                <a:gd name="T13" fmla="*/ 21 h 21"/>
                <a:gd name="T14" fmla="*/ 12 w 96"/>
                <a:gd name="T15" fmla="*/ 21 h 21"/>
                <a:gd name="T16" fmla="*/ 12 w 96"/>
                <a:gd name="T17" fmla="*/ 21 h 21"/>
                <a:gd name="T18" fmla="*/ 96 w 96"/>
                <a:gd name="T19" fmla="*/ 13 h 21"/>
                <a:gd name="T20" fmla="*/ 96 w 96"/>
                <a:gd name="T21" fmla="*/ 13 h 21"/>
                <a:gd name="T22" fmla="*/ 96 w 96"/>
                <a:gd name="T23" fmla="*/ 13 h 21"/>
                <a:gd name="T24" fmla="*/ 96 w 96"/>
                <a:gd name="T25" fmla="*/ 13 h 21"/>
                <a:gd name="T26" fmla="*/ 96 w 96"/>
                <a:gd name="T27" fmla="*/ 13 h 21"/>
                <a:gd name="T28" fmla="*/ 96 w 96"/>
                <a:gd name="T29" fmla="*/ 13 h 21"/>
                <a:gd name="T30" fmla="*/ 96 w 96"/>
                <a:gd name="T31" fmla="*/ 13 h 21"/>
                <a:gd name="T32" fmla="*/ 96 w 96"/>
                <a:gd name="T33" fmla="*/ 13 h 21"/>
                <a:gd name="T34" fmla="*/ 96 w 96"/>
                <a:gd name="T35" fmla="*/ 13 h 21"/>
                <a:gd name="T36" fmla="*/ 96 w 96"/>
                <a:gd name="T37" fmla="*/ 13 h 21"/>
                <a:gd name="T38" fmla="*/ 96 w 96"/>
                <a:gd name="T39" fmla="*/ 13 h 21"/>
                <a:gd name="T40" fmla="*/ 41 w 96"/>
                <a:gd name="T41" fmla="*/ 9 h 21"/>
                <a:gd name="T42" fmla="*/ 41 w 96"/>
                <a:gd name="T43" fmla="*/ 9 h 21"/>
                <a:gd name="T44" fmla="*/ 39 w 96"/>
                <a:gd name="T45" fmla="*/ 9 h 21"/>
                <a:gd name="T46" fmla="*/ 39 w 96"/>
                <a:gd name="T47" fmla="*/ 7 h 21"/>
                <a:gd name="T48" fmla="*/ 39 w 96"/>
                <a:gd name="T49" fmla="*/ 7 h 21"/>
                <a:gd name="T50" fmla="*/ 39 w 96"/>
                <a:gd name="T51" fmla="*/ 7 h 21"/>
                <a:gd name="T52" fmla="*/ 41 w 96"/>
                <a:gd name="T53" fmla="*/ 7 h 21"/>
                <a:gd name="T54" fmla="*/ 41 w 96"/>
                <a:gd name="T55" fmla="*/ 7 h 21"/>
                <a:gd name="T56" fmla="*/ 41 w 96"/>
                <a:gd name="T57" fmla="*/ 9 h 21"/>
                <a:gd name="T58" fmla="*/ 0 w 96"/>
                <a:gd name="T59" fmla="*/ 0 h 21"/>
                <a:gd name="T60" fmla="*/ 0 w 96"/>
                <a:gd name="T61" fmla="*/ 0 h 21"/>
                <a:gd name="T62" fmla="*/ 0 w 96"/>
                <a:gd name="T63" fmla="*/ 0 h 21"/>
                <a:gd name="T64" fmla="*/ 0 w 96"/>
                <a:gd name="T65" fmla="*/ 0 h 21"/>
                <a:gd name="T66" fmla="*/ 0 w 96"/>
                <a:gd name="T67" fmla="*/ 0 h 21"/>
                <a:gd name="T68" fmla="*/ 0 w 96"/>
                <a:gd name="T69" fmla="*/ 0 h 21"/>
                <a:gd name="T70" fmla="*/ 0 w 96"/>
                <a:gd name="T71" fmla="*/ 0 h 21"/>
                <a:gd name="T72" fmla="*/ 0 w 96"/>
                <a:gd name="T73" fmla="*/ 0 h 21"/>
                <a:gd name="T74" fmla="*/ 0 w 96"/>
                <a:gd name="T7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6" h="21">
                  <a:moveTo>
                    <a:pt x="12" y="21"/>
                  </a:moveTo>
                  <a:lnTo>
                    <a:pt x="12" y="21"/>
                  </a:lnTo>
                  <a:lnTo>
                    <a:pt x="12" y="21"/>
                  </a:lnTo>
                  <a:lnTo>
                    <a:pt x="12" y="21"/>
                  </a:lnTo>
                  <a:lnTo>
                    <a:pt x="10" y="21"/>
                  </a:lnTo>
                  <a:lnTo>
                    <a:pt x="12" y="21"/>
                  </a:lnTo>
                  <a:lnTo>
                    <a:pt x="12" y="21"/>
                  </a:lnTo>
                  <a:lnTo>
                    <a:pt x="12" y="21"/>
                  </a:lnTo>
                  <a:lnTo>
                    <a:pt x="12" y="21"/>
                  </a:lnTo>
                  <a:close/>
                  <a:moveTo>
                    <a:pt x="96" y="13"/>
                  </a:moveTo>
                  <a:lnTo>
                    <a:pt x="96" y="13"/>
                  </a:lnTo>
                  <a:lnTo>
                    <a:pt x="96" y="13"/>
                  </a:lnTo>
                  <a:lnTo>
                    <a:pt x="96" y="13"/>
                  </a:lnTo>
                  <a:lnTo>
                    <a:pt x="96" y="13"/>
                  </a:lnTo>
                  <a:lnTo>
                    <a:pt x="96" y="13"/>
                  </a:lnTo>
                  <a:lnTo>
                    <a:pt x="96" y="13"/>
                  </a:lnTo>
                  <a:lnTo>
                    <a:pt x="96" y="13"/>
                  </a:lnTo>
                  <a:lnTo>
                    <a:pt x="96" y="13"/>
                  </a:lnTo>
                  <a:lnTo>
                    <a:pt x="96" y="13"/>
                  </a:lnTo>
                  <a:lnTo>
                    <a:pt x="96" y="13"/>
                  </a:lnTo>
                  <a:close/>
                  <a:moveTo>
                    <a:pt x="41" y="9"/>
                  </a:moveTo>
                  <a:lnTo>
                    <a:pt x="41" y="9"/>
                  </a:lnTo>
                  <a:lnTo>
                    <a:pt x="39" y="9"/>
                  </a:lnTo>
                  <a:lnTo>
                    <a:pt x="39" y="7"/>
                  </a:lnTo>
                  <a:lnTo>
                    <a:pt x="39" y="7"/>
                  </a:lnTo>
                  <a:lnTo>
                    <a:pt x="39" y="7"/>
                  </a:lnTo>
                  <a:lnTo>
                    <a:pt x="41" y="7"/>
                  </a:lnTo>
                  <a:lnTo>
                    <a:pt x="41" y="7"/>
                  </a:lnTo>
                  <a:lnTo>
                    <a:pt x="41" y="9"/>
                  </a:lnTo>
                  <a:close/>
                  <a:moveTo>
                    <a:pt x="0" y="0"/>
                  </a:moveTo>
                  <a:lnTo>
                    <a:pt x="0" y="0"/>
                  </a:lnTo>
                  <a:lnTo>
                    <a:pt x="0" y="0"/>
                  </a:ln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3" name="Freeform 182"/>
            <p:cNvSpPr>
              <a:spLocks noEditPoints="1"/>
            </p:cNvSpPr>
            <p:nvPr/>
          </p:nvSpPr>
          <p:spPr bwMode="auto">
            <a:xfrm>
              <a:off x="2974975" y="4832350"/>
              <a:ext cx="320675" cy="473075"/>
            </a:xfrm>
            <a:custGeom>
              <a:avLst/>
              <a:gdLst>
                <a:gd name="T0" fmla="*/ 104 w 202"/>
                <a:gd name="T1" fmla="*/ 2 h 298"/>
                <a:gd name="T2" fmla="*/ 112 w 202"/>
                <a:gd name="T3" fmla="*/ 13 h 298"/>
                <a:gd name="T4" fmla="*/ 123 w 202"/>
                <a:gd name="T5" fmla="*/ 23 h 298"/>
                <a:gd name="T6" fmla="*/ 131 w 202"/>
                <a:gd name="T7" fmla="*/ 31 h 298"/>
                <a:gd name="T8" fmla="*/ 137 w 202"/>
                <a:gd name="T9" fmla="*/ 38 h 298"/>
                <a:gd name="T10" fmla="*/ 150 w 202"/>
                <a:gd name="T11" fmla="*/ 35 h 298"/>
                <a:gd name="T12" fmla="*/ 166 w 202"/>
                <a:gd name="T13" fmla="*/ 35 h 298"/>
                <a:gd name="T14" fmla="*/ 179 w 202"/>
                <a:gd name="T15" fmla="*/ 42 h 298"/>
                <a:gd name="T16" fmla="*/ 173 w 202"/>
                <a:gd name="T17" fmla="*/ 61 h 298"/>
                <a:gd name="T18" fmla="*/ 177 w 202"/>
                <a:gd name="T19" fmla="*/ 67 h 298"/>
                <a:gd name="T20" fmla="*/ 169 w 202"/>
                <a:gd name="T21" fmla="*/ 65 h 298"/>
                <a:gd name="T22" fmla="*/ 162 w 202"/>
                <a:gd name="T23" fmla="*/ 71 h 298"/>
                <a:gd name="T24" fmla="*/ 146 w 202"/>
                <a:gd name="T25" fmla="*/ 75 h 298"/>
                <a:gd name="T26" fmla="*/ 135 w 202"/>
                <a:gd name="T27" fmla="*/ 84 h 298"/>
                <a:gd name="T28" fmla="*/ 131 w 202"/>
                <a:gd name="T29" fmla="*/ 104 h 298"/>
                <a:gd name="T30" fmla="*/ 121 w 202"/>
                <a:gd name="T31" fmla="*/ 117 h 298"/>
                <a:gd name="T32" fmla="*/ 119 w 202"/>
                <a:gd name="T33" fmla="*/ 127 h 298"/>
                <a:gd name="T34" fmla="*/ 129 w 202"/>
                <a:gd name="T35" fmla="*/ 138 h 298"/>
                <a:gd name="T36" fmla="*/ 135 w 202"/>
                <a:gd name="T37" fmla="*/ 150 h 298"/>
                <a:gd name="T38" fmla="*/ 152 w 202"/>
                <a:gd name="T39" fmla="*/ 159 h 298"/>
                <a:gd name="T40" fmla="*/ 169 w 202"/>
                <a:gd name="T41" fmla="*/ 154 h 298"/>
                <a:gd name="T42" fmla="*/ 169 w 202"/>
                <a:gd name="T43" fmla="*/ 163 h 298"/>
                <a:gd name="T44" fmla="*/ 175 w 202"/>
                <a:gd name="T45" fmla="*/ 177 h 298"/>
                <a:gd name="T46" fmla="*/ 196 w 202"/>
                <a:gd name="T47" fmla="*/ 190 h 298"/>
                <a:gd name="T48" fmla="*/ 196 w 202"/>
                <a:gd name="T49" fmla="*/ 209 h 298"/>
                <a:gd name="T50" fmla="*/ 198 w 202"/>
                <a:gd name="T51" fmla="*/ 227 h 298"/>
                <a:gd name="T52" fmla="*/ 191 w 202"/>
                <a:gd name="T53" fmla="*/ 240 h 298"/>
                <a:gd name="T54" fmla="*/ 187 w 202"/>
                <a:gd name="T55" fmla="*/ 246 h 298"/>
                <a:gd name="T56" fmla="*/ 183 w 202"/>
                <a:gd name="T57" fmla="*/ 251 h 298"/>
                <a:gd name="T58" fmla="*/ 185 w 202"/>
                <a:gd name="T59" fmla="*/ 257 h 298"/>
                <a:gd name="T60" fmla="*/ 194 w 202"/>
                <a:gd name="T61" fmla="*/ 263 h 298"/>
                <a:gd name="T62" fmla="*/ 194 w 202"/>
                <a:gd name="T63" fmla="*/ 271 h 298"/>
                <a:gd name="T64" fmla="*/ 187 w 202"/>
                <a:gd name="T65" fmla="*/ 284 h 298"/>
                <a:gd name="T66" fmla="*/ 179 w 202"/>
                <a:gd name="T67" fmla="*/ 298 h 298"/>
                <a:gd name="T68" fmla="*/ 164 w 202"/>
                <a:gd name="T69" fmla="*/ 290 h 298"/>
                <a:gd name="T70" fmla="*/ 150 w 202"/>
                <a:gd name="T71" fmla="*/ 278 h 298"/>
                <a:gd name="T72" fmla="*/ 135 w 202"/>
                <a:gd name="T73" fmla="*/ 267 h 298"/>
                <a:gd name="T74" fmla="*/ 118 w 202"/>
                <a:gd name="T75" fmla="*/ 259 h 298"/>
                <a:gd name="T76" fmla="*/ 100 w 202"/>
                <a:gd name="T77" fmla="*/ 250 h 298"/>
                <a:gd name="T78" fmla="*/ 89 w 202"/>
                <a:gd name="T79" fmla="*/ 238 h 298"/>
                <a:gd name="T80" fmla="*/ 81 w 202"/>
                <a:gd name="T81" fmla="*/ 227 h 298"/>
                <a:gd name="T82" fmla="*/ 81 w 202"/>
                <a:gd name="T83" fmla="*/ 221 h 298"/>
                <a:gd name="T84" fmla="*/ 75 w 202"/>
                <a:gd name="T85" fmla="*/ 205 h 298"/>
                <a:gd name="T86" fmla="*/ 68 w 202"/>
                <a:gd name="T87" fmla="*/ 192 h 298"/>
                <a:gd name="T88" fmla="*/ 58 w 202"/>
                <a:gd name="T89" fmla="*/ 179 h 298"/>
                <a:gd name="T90" fmla="*/ 52 w 202"/>
                <a:gd name="T91" fmla="*/ 167 h 298"/>
                <a:gd name="T92" fmla="*/ 48 w 202"/>
                <a:gd name="T93" fmla="*/ 156 h 298"/>
                <a:gd name="T94" fmla="*/ 45 w 202"/>
                <a:gd name="T95" fmla="*/ 146 h 298"/>
                <a:gd name="T96" fmla="*/ 37 w 202"/>
                <a:gd name="T97" fmla="*/ 131 h 298"/>
                <a:gd name="T98" fmla="*/ 27 w 202"/>
                <a:gd name="T99" fmla="*/ 117 h 298"/>
                <a:gd name="T100" fmla="*/ 10 w 202"/>
                <a:gd name="T101" fmla="*/ 102 h 298"/>
                <a:gd name="T102" fmla="*/ 8 w 202"/>
                <a:gd name="T103" fmla="*/ 92 h 298"/>
                <a:gd name="T104" fmla="*/ 2 w 202"/>
                <a:gd name="T105" fmla="*/ 77 h 298"/>
                <a:gd name="T106" fmla="*/ 8 w 202"/>
                <a:gd name="T107" fmla="*/ 60 h 298"/>
                <a:gd name="T108" fmla="*/ 18 w 202"/>
                <a:gd name="T109" fmla="*/ 63 h 298"/>
                <a:gd name="T110" fmla="*/ 22 w 202"/>
                <a:gd name="T111" fmla="*/ 69 h 298"/>
                <a:gd name="T112" fmla="*/ 37 w 202"/>
                <a:gd name="T113" fmla="*/ 81 h 298"/>
                <a:gd name="T114" fmla="*/ 45 w 202"/>
                <a:gd name="T115" fmla="*/ 63 h 298"/>
                <a:gd name="T116" fmla="*/ 50 w 202"/>
                <a:gd name="T117" fmla="*/ 52 h 298"/>
                <a:gd name="T118" fmla="*/ 71 w 202"/>
                <a:gd name="T119" fmla="*/ 42 h 298"/>
                <a:gd name="T120" fmla="*/ 85 w 202"/>
                <a:gd name="T121" fmla="*/ 31 h 298"/>
                <a:gd name="T122" fmla="*/ 95 w 202"/>
                <a:gd name="T123" fmla="*/ 17 h 298"/>
                <a:gd name="T124" fmla="*/ 91 w 202"/>
                <a:gd name="T125" fmla="*/ 2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2" h="298">
                  <a:moveTo>
                    <a:pt x="83" y="230"/>
                  </a:moveTo>
                  <a:lnTo>
                    <a:pt x="81" y="230"/>
                  </a:lnTo>
                  <a:lnTo>
                    <a:pt x="81" y="228"/>
                  </a:lnTo>
                  <a:lnTo>
                    <a:pt x="81" y="230"/>
                  </a:lnTo>
                  <a:lnTo>
                    <a:pt x="83" y="230"/>
                  </a:lnTo>
                  <a:close/>
                  <a:moveTo>
                    <a:pt x="8" y="104"/>
                  </a:moveTo>
                  <a:lnTo>
                    <a:pt x="8" y="102"/>
                  </a:lnTo>
                  <a:lnTo>
                    <a:pt x="8" y="104"/>
                  </a:lnTo>
                  <a:close/>
                  <a:moveTo>
                    <a:pt x="100" y="2"/>
                  </a:moveTo>
                  <a:lnTo>
                    <a:pt x="102" y="4"/>
                  </a:lnTo>
                  <a:lnTo>
                    <a:pt x="104" y="2"/>
                  </a:lnTo>
                  <a:lnTo>
                    <a:pt x="104" y="4"/>
                  </a:lnTo>
                  <a:lnTo>
                    <a:pt x="104" y="6"/>
                  </a:lnTo>
                  <a:lnTo>
                    <a:pt x="106" y="6"/>
                  </a:lnTo>
                  <a:lnTo>
                    <a:pt x="108" y="6"/>
                  </a:lnTo>
                  <a:lnTo>
                    <a:pt x="108" y="8"/>
                  </a:lnTo>
                  <a:lnTo>
                    <a:pt x="110" y="8"/>
                  </a:lnTo>
                  <a:lnTo>
                    <a:pt x="110" y="10"/>
                  </a:lnTo>
                  <a:lnTo>
                    <a:pt x="112" y="12"/>
                  </a:lnTo>
                  <a:lnTo>
                    <a:pt x="110" y="12"/>
                  </a:lnTo>
                  <a:lnTo>
                    <a:pt x="112" y="12"/>
                  </a:lnTo>
                  <a:lnTo>
                    <a:pt x="112" y="13"/>
                  </a:lnTo>
                  <a:lnTo>
                    <a:pt x="112" y="15"/>
                  </a:lnTo>
                  <a:lnTo>
                    <a:pt x="114" y="15"/>
                  </a:lnTo>
                  <a:lnTo>
                    <a:pt x="116" y="15"/>
                  </a:lnTo>
                  <a:lnTo>
                    <a:pt x="116" y="17"/>
                  </a:lnTo>
                  <a:lnTo>
                    <a:pt x="118" y="17"/>
                  </a:lnTo>
                  <a:lnTo>
                    <a:pt x="118" y="19"/>
                  </a:lnTo>
                  <a:lnTo>
                    <a:pt x="119" y="19"/>
                  </a:lnTo>
                  <a:lnTo>
                    <a:pt x="121" y="19"/>
                  </a:lnTo>
                  <a:lnTo>
                    <a:pt x="123" y="19"/>
                  </a:lnTo>
                  <a:lnTo>
                    <a:pt x="123" y="21"/>
                  </a:lnTo>
                  <a:lnTo>
                    <a:pt x="123" y="23"/>
                  </a:lnTo>
                  <a:lnTo>
                    <a:pt x="125" y="23"/>
                  </a:lnTo>
                  <a:lnTo>
                    <a:pt x="125" y="25"/>
                  </a:lnTo>
                  <a:lnTo>
                    <a:pt x="123" y="27"/>
                  </a:lnTo>
                  <a:lnTo>
                    <a:pt x="125" y="27"/>
                  </a:lnTo>
                  <a:lnTo>
                    <a:pt x="125" y="29"/>
                  </a:lnTo>
                  <a:lnTo>
                    <a:pt x="127" y="29"/>
                  </a:lnTo>
                  <a:lnTo>
                    <a:pt x="129" y="29"/>
                  </a:lnTo>
                  <a:lnTo>
                    <a:pt x="129" y="27"/>
                  </a:lnTo>
                  <a:lnTo>
                    <a:pt x="129" y="29"/>
                  </a:lnTo>
                  <a:lnTo>
                    <a:pt x="129" y="31"/>
                  </a:lnTo>
                  <a:lnTo>
                    <a:pt x="131" y="31"/>
                  </a:lnTo>
                  <a:lnTo>
                    <a:pt x="129" y="31"/>
                  </a:lnTo>
                  <a:lnTo>
                    <a:pt x="131" y="31"/>
                  </a:lnTo>
                  <a:lnTo>
                    <a:pt x="131" y="33"/>
                  </a:lnTo>
                  <a:lnTo>
                    <a:pt x="131" y="35"/>
                  </a:lnTo>
                  <a:lnTo>
                    <a:pt x="129" y="35"/>
                  </a:lnTo>
                  <a:lnTo>
                    <a:pt x="129" y="36"/>
                  </a:lnTo>
                  <a:lnTo>
                    <a:pt x="131" y="36"/>
                  </a:lnTo>
                  <a:lnTo>
                    <a:pt x="133" y="36"/>
                  </a:lnTo>
                  <a:lnTo>
                    <a:pt x="133" y="38"/>
                  </a:lnTo>
                  <a:lnTo>
                    <a:pt x="135" y="38"/>
                  </a:lnTo>
                  <a:lnTo>
                    <a:pt x="137" y="38"/>
                  </a:lnTo>
                  <a:lnTo>
                    <a:pt x="139" y="38"/>
                  </a:lnTo>
                  <a:lnTo>
                    <a:pt x="139" y="36"/>
                  </a:lnTo>
                  <a:lnTo>
                    <a:pt x="139" y="38"/>
                  </a:lnTo>
                  <a:lnTo>
                    <a:pt x="141" y="38"/>
                  </a:lnTo>
                  <a:lnTo>
                    <a:pt x="143" y="38"/>
                  </a:lnTo>
                  <a:lnTo>
                    <a:pt x="144" y="38"/>
                  </a:lnTo>
                  <a:lnTo>
                    <a:pt x="146" y="38"/>
                  </a:lnTo>
                  <a:lnTo>
                    <a:pt x="146" y="36"/>
                  </a:lnTo>
                  <a:lnTo>
                    <a:pt x="148" y="36"/>
                  </a:lnTo>
                  <a:lnTo>
                    <a:pt x="150" y="36"/>
                  </a:lnTo>
                  <a:lnTo>
                    <a:pt x="150" y="35"/>
                  </a:lnTo>
                  <a:lnTo>
                    <a:pt x="152" y="35"/>
                  </a:lnTo>
                  <a:lnTo>
                    <a:pt x="154" y="35"/>
                  </a:lnTo>
                  <a:lnTo>
                    <a:pt x="156" y="35"/>
                  </a:lnTo>
                  <a:lnTo>
                    <a:pt x="156" y="36"/>
                  </a:lnTo>
                  <a:lnTo>
                    <a:pt x="158" y="36"/>
                  </a:lnTo>
                  <a:lnTo>
                    <a:pt x="158" y="38"/>
                  </a:lnTo>
                  <a:lnTo>
                    <a:pt x="160" y="36"/>
                  </a:lnTo>
                  <a:lnTo>
                    <a:pt x="162" y="36"/>
                  </a:lnTo>
                  <a:lnTo>
                    <a:pt x="164" y="36"/>
                  </a:lnTo>
                  <a:lnTo>
                    <a:pt x="164" y="35"/>
                  </a:lnTo>
                  <a:lnTo>
                    <a:pt x="166" y="35"/>
                  </a:lnTo>
                  <a:lnTo>
                    <a:pt x="166" y="36"/>
                  </a:lnTo>
                  <a:lnTo>
                    <a:pt x="167" y="36"/>
                  </a:lnTo>
                  <a:lnTo>
                    <a:pt x="169" y="36"/>
                  </a:lnTo>
                  <a:lnTo>
                    <a:pt x="169" y="38"/>
                  </a:lnTo>
                  <a:lnTo>
                    <a:pt x="171" y="38"/>
                  </a:lnTo>
                  <a:lnTo>
                    <a:pt x="173" y="38"/>
                  </a:lnTo>
                  <a:lnTo>
                    <a:pt x="173" y="40"/>
                  </a:lnTo>
                  <a:lnTo>
                    <a:pt x="175" y="40"/>
                  </a:lnTo>
                  <a:lnTo>
                    <a:pt x="177" y="40"/>
                  </a:lnTo>
                  <a:lnTo>
                    <a:pt x="177" y="42"/>
                  </a:lnTo>
                  <a:lnTo>
                    <a:pt x="179" y="42"/>
                  </a:lnTo>
                  <a:lnTo>
                    <a:pt x="179" y="44"/>
                  </a:lnTo>
                  <a:lnTo>
                    <a:pt x="177" y="46"/>
                  </a:lnTo>
                  <a:lnTo>
                    <a:pt x="177" y="48"/>
                  </a:lnTo>
                  <a:lnTo>
                    <a:pt x="175" y="50"/>
                  </a:lnTo>
                  <a:lnTo>
                    <a:pt x="175" y="52"/>
                  </a:lnTo>
                  <a:lnTo>
                    <a:pt x="173" y="54"/>
                  </a:lnTo>
                  <a:lnTo>
                    <a:pt x="171" y="56"/>
                  </a:lnTo>
                  <a:lnTo>
                    <a:pt x="171" y="58"/>
                  </a:lnTo>
                  <a:lnTo>
                    <a:pt x="169" y="60"/>
                  </a:lnTo>
                  <a:lnTo>
                    <a:pt x="171" y="61"/>
                  </a:lnTo>
                  <a:lnTo>
                    <a:pt x="173" y="61"/>
                  </a:lnTo>
                  <a:lnTo>
                    <a:pt x="175" y="61"/>
                  </a:lnTo>
                  <a:lnTo>
                    <a:pt x="177" y="61"/>
                  </a:lnTo>
                  <a:lnTo>
                    <a:pt x="177" y="63"/>
                  </a:lnTo>
                  <a:lnTo>
                    <a:pt x="177" y="65"/>
                  </a:lnTo>
                  <a:lnTo>
                    <a:pt x="179" y="65"/>
                  </a:lnTo>
                  <a:lnTo>
                    <a:pt x="181" y="65"/>
                  </a:lnTo>
                  <a:lnTo>
                    <a:pt x="181" y="67"/>
                  </a:lnTo>
                  <a:lnTo>
                    <a:pt x="181" y="69"/>
                  </a:lnTo>
                  <a:lnTo>
                    <a:pt x="179" y="69"/>
                  </a:lnTo>
                  <a:lnTo>
                    <a:pt x="179" y="67"/>
                  </a:lnTo>
                  <a:lnTo>
                    <a:pt x="177" y="67"/>
                  </a:lnTo>
                  <a:lnTo>
                    <a:pt x="177" y="69"/>
                  </a:lnTo>
                  <a:lnTo>
                    <a:pt x="175" y="67"/>
                  </a:lnTo>
                  <a:lnTo>
                    <a:pt x="175" y="65"/>
                  </a:lnTo>
                  <a:lnTo>
                    <a:pt x="175" y="67"/>
                  </a:lnTo>
                  <a:lnTo>
                    <a:pt x="173" y="65"/>
                  </a:lnTo>
                  <a:lnTo>
                    <a:pt x="173" y="67"/>
                  </a:lnTo>
                  <a:lnTo>
                    <a:pt x="171" y="67"/>
                  </a:lnTo>
                  <a:lnTo>
                    <a:pt x="171" y="65"/>
                  </a:lnTo>
                  <a:lnTo>
                    <a:pt x="171" y="67"/>
                  </a:lnTo>
                  <a:lnTo>
                    <a:pt x="169" y="67"/>
                  </a:lnTo>
                  <a:lnTo>
                    <a:pt x="169" y="65"/>
                  </a:lnTo>
                  <a:lnTo>
                    <a:pt x="171" y="65"/>
                  </a:lnTo>
                  <a:lnTo>
                    <a:pt x="169" y="65"/>
                  </a:lnTo>
                  <a:lnTo>
                    <a:pt x="169" y="67"/>
                  </a:lnTo>
                  <a:lnTo>
                    <a:pt x="167" y="65"/>
                  </a:lnTo>
                  <a:lnTo>
                    <a:pt x="167" y="67"/>
                  </a:lnTo>
                  <a:lnTo>
                    <a:pt x="166" y="67"/>
                  </a:lnTo>
                  <a:lnTo>
                    <a:pt x="166" y="69"/>
                  </a:lnTo>
                  <a:lnTo>
                    <a:pt x="164" y="69"/>
                  </a:lnTo>
                  <a:lnTo>
                    <a:pt x="162" y="71"/>
                  </a:lnTo>
                  <a:lnTo>
                    <a:pt x="162" y="69"/>
                  </a:lnTo>
                  <a:lnTo>
                    <a:pt x="162" y="71"/>
                  </a:lnTo>
                  <a:lnTo>
                    <a:pt x="160" y="69"/>
                  </a:lnTo>
                  <a:lnTo>
                    <a:pt x="160" y="71"/>
                  </a:lnTo>
                  <a:lnTo>
                    <a:pt x="158" y="71"/>
                  </a:lnTo>
                  <a:lnTo>
                    <a:pt x="156" y="71"/>
                  </a:lnTo>
                  <a:lnTo>
                    <a:pt x="154" y="71"/>
                  </a:lnTo>
                  <a:lnTo>
                    <a:pt x="152" y="71"/>
                  </a:lnTo>
                  <a:lnTo>
                    <a:pt x="150" y="71"/>
                  </a:lnTo>
                  <a:lnTo>
                    <a:pt x="150" y="73"/>
                  </a:lnTo>
                  <a:lnTo>
                    <a:pt x="148" y="73"/>
                  </a:lnTo>
                  <a:lnTo>
                    <a:pt x="146" y="73"/>
                  </a:lnTo>
                  <a:lnTo>
                    <a:pt x="146" y="75"/>
                  </a:lnTo>
                  <a:lnTo>
                    <a:pt x="144" y="75"/>
                  </a:lnTo>
                  <a:lnTo>
                    <a:pt x="144" y="77"/>
                  </a:lnTo>
                  <a:lnTo>
                    <a:pt x="143" y="77"/>
                  </a:lnTo>
                  <a:lnTo>
                    <a:pt x="143" y="79"/>
                  </a:lnTo>
                  <a:lnTo>
                    <a:pt x="141" y="79"/>
                  </a:lnTo>
                  <a:lnTo>
                    <a:pt x="139" y="79"/>
                  </a:lnTo>
                  <a:lnTo>
                    <a:pt x="139" y="81"/>
                  </a:lnTo>
                  <a:lnTo>
                    <a:pt x="137" y="81"/>
                  </a:lnTo>
                  <a:lnTo>
                    <a:pt x="135" y="81"/>
                  </a:lnTo>
                  <a:lnTo>
                    <a:pt x="135" y="83"/>
                  </a:lnTo>
                  <a:lnTo>
                    <a:pt x="135" y="84"/>
                  </a:lnTo>
                  <a:lnTo>
                    <a:pt x="133" y="84"/>
                  </a:lnTo>
                  <a:lnTo>
                    <a:pt x="133" y="86"/>
                  </a:lnTo>
                  <a:lnTo>
                    <a:pt x="133" y="88"/>
                  </a:lnTo>
                  <a:lnTo>
                    <a:pt x="133" y="90"/>
                  </a:lnTo>
                  <a:lnTo>
                    <a:pt x="131" y="94"/>
                  </a:lnTo>
                  <a:lnTo>
                    <a:pt x="129" y="96"/>
                  </a:lnTo>
                  <a:lnTo>
                    <a:pt x="129" y="98"/>
                  </a:lnTo>
                  <a:lnTo>
                    <a:pt x="129" y="100"/>
                  </a:lnTo>
                  <a:lnTo>
                    <a:pt x="131" y="100"/>
                  </a:lnTo>
                  <a:lnTo>
                    <a:pt x="131" y="102"/>
                  </a:lnTo>
                  <a:lnTo>
                    <a:pt x="131" y="104"/>
                  </a:lnTo>
                  <a:lnTo>
                    <a:pt x="129" y="104"/>
                  </a:lnTo>
                  <a:lnTo>
                    <a:pt x="129" y="106"/>
                  </a:lnTo>
                  <a:lnTo>
                    <a:pt x="127" y="106"/>
                  </a:lnTo>
                  <a:lnTo>
                    <a:pt x="125" y="106"/>
                  </a:lnTo>
                  <a:lnTo>
                    <a:pt x="125" y="108"/>
                  </a:lnTo>
                  <a:lnTo>
                    <a:pt x="123" y="108"/>
                  </a:lnTo>
                  <a:lnTo>
                    <a:pt x="121" y="109"/>
                  </a:lnTo>
                  <a:lnTo>
                    <a:pt x="121" y="111"/>
                  </a:lnTo>
                  <a:lnTo>
                    <a:pt x="119" y="113"/>
                  </a:lnTo>
                  <a:lnTo>
                    <a:pt x="121" y="115"/>
                  </a:lnTo>
                  <a:lnTo>
                    <a:pt x="121" y="117"/>
                  </a:lnTo>
                  <a:lnTo>
                    <a:pt x="119" y="117"/>
                  </a:lnTo>
                  <a:lnTo>
                    <a:pt x="118" y="117"/>
                  </a:lnTo>
                  <a:lnTo>
                    <a:pt x="118" y="119"/>
                  </a:lnTo>
                  <a:lnTo>
                    <a:pt x="118" y="121"/>
                  </a:lnTo>
                  <a:lnTo>
                    <a:pt x="116" y="121"/>
                  </a:lnTo>
                  <a:lnTo>
                    <a:pt x="118" y="121"/>
                  </a:lnTo>
                  <a:lnTo>
                    <a:pt x="119" y="123"/>
                  </a:lnTo>
                  <a:lnTo>
                    <a:pt x="121" y="125"/>
                  </a:lnTo>
                  <a:lnTo>
                    <a:pt x="121" y="127"/>
                  </a:lnTo>
                  <a:lnTo>
                    <a:pt x="119" y="125"/>
                  </a:lnTo>
                  <a:lnTo>
                    <a:pt x="119" y="127"/>
                  </a:lnTo>
                  <a:lnTo>
                    <a:pt x="121" y="127"/>
                  </a:lnTo>
                  <a:lnTo>
                    <a:pt x="121" y="129"/>
                  </a:lnTo>
                  <a:lnTo>
                    <a:pt x="123" y="129"/>
                  </a:lnTo>
                  <a:lnTo>
                    <a:pt x="123" y="131"/>
                  </a:lnTo>
                  <a:lnTo>
                    <a:pt x="123" y="132"/>
                  </a:lnTo>
                  <a:lnTo>
                    <a:pt x="123" y="134"/>
                  </a:lnTo>
                  <a:lnTo>
                    <a:pt x="125" y="134"/>
                  </a:lnTo>
                  <a:lnTo>
                    <a:pt x="127" y="134"/>
                  </a:lnTo>
                  <a:lnTo>
                    <a:pt x="127" y="136"/>
                  </a:lnTo>
                  <a:lnTo>
                    <a:pt x="127" y="138"/>
                  </a:lnTo>
                  <a:lnTo>
                    <a:pt x="129" y="138"/>
                  </a:lnTo>
                  <a:lnTo>
                    <a:pt x="129" y="140"/>
                  </a:lnTo>
                  <a:lnTo>
                    <a:pt x="131" y="140"/>
                  </a:lnTo>
                  <a:lnTo>
                    <a:pt x="131" y="142"/>
                  </a:lnTo>
                  <a:lnTo>
                    <a:pt x="133" y="142"/>
                  </a:lnTo>
                  <a:lnTo>
                    <a:pt x="133" y="144"/>
                  </a:lnTo>
                  <a:lnTo>
                    <a:pt x="133" y="146"/>
                  </a:lnTo>
                  <a:lnTo>
                    <a:pt x="133" y="148"/>
                  </a:lnTo>
                  <a:lnTo>
                    <a:pt x="131" y="148"/>
                  </a:lnTo>
                  <a:lnTo>
                    <a:pt x="131" y="150"/>
                  </a:lnTo>
                  <a:lnTo>
                    <a:pt x="129" y="150"/>
                  </a:lnTo>
                  <a:lnTo>
                    <a:pt x="135" y="150"/>
                  </a:lnTo>
                  <a:lnTo>
                    <a:pt x="137" y="152"/>
                  </a:lnTo>
                  <a:lnTo>
                    <a:pt x="139" y="152"/>
                  </a:lnTo>
                  <a:lnTo>
                    <a:pt x="141" y="152"/>
                  </a:lnTo>
                  <a:lnTo>
                    <a:pt x="143" y="152"/>
                  </a:lnTo>
                  <a:lnTo>
                    <a:pt x="144" y="152"/>
                  </a:lnTo>
                  <a:lnTo>
                    <a:pt x="144" y="154"/>
                  </a:lnTo>
                  <a:lnTo>
                    <a:pt x="144" y="156"/>
                  </a:lnTo>
                  <a:lnTo>
                    <a:pt x="146" y="157"/>
                  </a:lnTo>
                  <a:lnTo>
                    <a:pt x="146" y="159"/>
                  </a:lnTo>
                  <a:lnTo>
                    <a:pt x="148" y="159"/>
                  </a:lnTo>
                  <a:lnTo>
                    <a:pt x="152" y="159"/>
                  </a:lnTo>
                  <a:lnTo>
                    <a:pt x="154" y="159"/>
                  </a:lnTo>
                  <a:lnTo>
                    <a:pt x="158" y="159"/>
                  </a:lnTo>
                  <a:lnTo>
                    <a:pt x="160" y="159"/>
                  </a:lnTo>
                  <a:lnTo>
                    <a:pt x="162" y="159"/>
                  </a:lnTo>
                  <a:lnTo>
                    <a:pt x="162" y="157"/>
                  </a:lnTo>
                  <a:lnTo>
                    <a:pt x="164" y="157"/>
                  </a:lnTo>
                  <a:lnTo>
                    <a:pt x="166" y="157"/>
                  </a:lnTo>
                  <a:lnTo>
                    <a:pt x="166" y="156"/>
                  </a:lnTo>
                  <a:lnTo>
                    <a:pt x="166" y="154"/>
                  </a:lnTo>
                  <a:lnTo>
                    <a:pt x="167" y="154"/>
                  </a:lnTo>
                  <a:lnTo>
                    <a:pt x="169" y="154"/>
                  </a:lnTo>
                  <a:lnTo>
                    <a:pt x="169" y="152"/>
                  </a:lnTo>
                  <a:lnTo>
                    <a:pt x="171" y="152"/>
                  </a:lnTo>
                  <a:lnTo>
                    <a:pt x="171" y="154"/>
                  </a:lnTo>
                  <a:lnTo>
                    <a:pt x="171" y="156"/>
                  </a:lnTo>
                  <a:lnTo>
                    <a:pt x="171" y="157"/>
                  </a:lnTo>
                  <a:lnTo>
                    <a:pt x="171" y="156"/>
                  </a:lnTo>
                  <a:lnTo>
                    <a:pt x="171" y="157"/>
                  </a:lnTo>
                  <a:lnTo>
                    <a:pt x="169" y="157"/>
                  </a:lnTo>
                  <a:lnTo>
                    <a:pt x="169" y="159"/>
                  </a:lnTo>
                  <a:lnTo>
                    <a:pt x="169" y="161"/>
                  </a:lnTo>
                  <a:lnTo>
                    <a:pt x="169" y="163"/>
                  </a:lnTo>
                  <a:lnTo>
                    <a:pt x="169" y="165"/>
                  </a:lnTo>
                  <a:lnTo>
                    <a:pt x="169" y="167"/>
                  </a:lnTo>
                  <a:lnTo>
                    <a:pt x="169" y="169"/>
                  </a:lnTo>
                  <a:lnTo>
                    <a:pt x="169" y="171"/>
                  </a:lnTo>
                  <a:lnTo>
                    <a:pt x="169" y="173"/>
                  </a:lnTo>
                  <a:lnTo>
                    <a:pt x="169" y="175"/>
                  </a:lnTo>
                  <a:lnTo>
                    <a:pt x="169" y="177"/>
                  </a:lnTo>
                  <a:lnTo>
                    <a:pt x="171" y="175"/>
                  </a:lnTo>
                  <a:lnTo>
                    <a:pt x="173" y="175"/>
                  </a:lnTo>
                  <a:lnTo>
                    <a:pt x="173" y="177"/>
                  </a:lnTo>
                  <a:lnTo>
                    <a:pt x="175" y="177"/>
                  </a:lnTo>
                  <a:lnTo>
                    <a:pt x="177" y="177"/>
                  </a:lnTo>
                  <a:lnTo>
                    <a:pt x="181" y="175"/>
                  </a:lnTo>
                  <a:lnTo>
                    <a:pt x="183" y="175"/>
                  </a:lnTo>
                  <a:lnTo>
                    <a:pt x="185" y="175"/>
                  </a:lnTo>
                  <a:lnTo>
                    <a:pt x="187" y="175"/>
                  </a:lnTo>
                  <a:lnTo>
                    <a:pt x="187" y="177"/>
                  </a:lnTo>
                  <a:lnTo>
                    <a:pt x="189" y="179"/>
                  </a:lnTo>
                  <a:lnTo>
                    <a:pt x="191" y="182"/>
                  </a:lnTo>
                  <a:lnTo>
                    <a:pt x="192" y="184"/>
                  </a:lnTo>
                  <a:lnTo>
                    <a:pt x="194" y="188"/>
                  </a:lnTo>
                  <a:lnTo>
                    <a:pt x="196" y="190"/>
                  </a:lnTo>
                  <a:lnTo>
                    <a:pt x="198" y="194"/>
                  </a:lnTo>
                  <a:lnTo>
                    <a:pt x="200" y="196"/>
                  </a:lnTo>
                  <a:lnTo>
                    <a:pt x="200" y="200"/>
                  </a:lnTo>
                  <a:lnTo>
                    <a:pt x="202" y="200"/>
                  </a:lnTo>
                  <a:lnTo>
                    <a:pt x="202" y="202"/>
                  </a:lnTo>
                  <a:lnTo>
                    <a:pt x="200" y="202"/>
                  </a:lnTo>
                  <a:lnTo>
                    <a:pt x="200" y="203"/>
                  </a:lnTo>
                  <a:lnTo>
                    <a:pt x="198" y="205"/>
                  </a:lnTo>
                  <a:lnTo>
                    <a:pt x="196" y="205"/>
                  </a:lnTo>
                  <a:lnTo>
                    <a:pt x="196" y="207"/>
                  </a:lnTo>
                  <a:lnTo>
                    <a:pt x="196" y="209"/>
                  </a:lnTo>
                  <a:lnTo>
                    <a:pt x="196" y="211"/>
                  </a:lnTo>
                  <a:lnTo>
                    <a:pt x="196" y="213"/>
                  </a:lnTo>
                  <a:lnTo>
                    <a:pt x="196" y="217"/>
                  </a:lnTo>
                  <a:lnTo>
                    <a:pt x="196" y="219"/>
                  </a:lnTo>
                  <a:lnTo>
                    <a:pt x="194" y="219"/>
                  </a:lnTo>
                  <a:lnTo>
                    <a:pt x="194" y="221"/>
                  </a:lnTo>
                  <a:lnTo>
                    <a:pt x="196" y="221"/>
                  </a:lnTo>
                  <a:lnTo>
                    <a:pt x="196" y="223"/>
                  </a:lnTo>
                  <a:lnTo>
                    <a:pt x="196" y="225"/>
                  </a:lnTo>
                  <a:lnTo>
                    <a:pt x="198" y="225"/>
                  </a:lnTo>
                  <a:lnTo>
                    <a:pt x="198" y="227"/>
                  </a:lnTo>
                  <a:lnTo>
                    <a:pt x="198" y="228"/>
                  </a:lnTo>
                  <a:lnTo>
                    <a:pt x="196" y="228"/>
                  </a:lnTo>
                  <a:lnTo>
                    <a:pt x="196" y="230"/>
                  </a:lnTo>
                  <a:lnTo>
                    <a:pt x="196" y="232"/>
                  </a:lnTo>
                  <a:lnTo>
                    <a:pt x="194" y="232"/>
                  </a:lnTo>
                  <a:lnTo>
                    <a:pt x="194" y="234"/>
                  </a:lnTo>
                  <a:lnTo>
                    <a:pt x="192" y="234"/>
                  </a:lnTo>
                  <a:lnTo>
                    <a:pt x="192" y="236"/>
                  </a:lnTo>
                  <a:lnTo>
                    <a:pt x="192" y="238"/>
                  </a:lnTo>
                  <a:lnTo>
                    <a:pt x="191" y="238"/>
                  </a:lnTo>
                  <a:lnTo>
                    <a:pt x="191" y="240"/>
                  </a:lnTo>
                  <a:lnTo>
                    <a:pt x="191" y="242"/>
                  </a:lnTo>
                  <a:lnTo>
                    <a:pt x="192" y="244"/>
                  </a:lnTo>
                  <a:lnTo>
                    <a:pt x="194" y="246"/>
                  </a:lnTo>
                  <a:lnTo>
                    <a:pt x="192" y="246"/>
                  </a:lnTo>
                  <a:lnTo>
                    <a:pt x="192" y="248"/>
                  </a:lnTo>
                  <a:lnTo>
                    <a:pt x="191" y="248"/>
                  </a:lnTo>
                  <a:lnTo>
                    <a:pt x="191" y="250"/>
                  </a:lnTo>
                  <a:lnTo>
                    <a:pt x="189" y="250"/>
                  </a:lnTo>
                  <a:lnTo>
                    <a:pt x="189" y="248"/>
                  </a:lnTo>
                  <a:lnTo>
                    <a:pt x="187" y="248"/>
                  </a:lnTo>
                  <a:lnTo>
                    <a:pt x="187" y="246"/>
                  </a:lnTo>
                  <a:lnTo>
                    <a:pt x="185" y="246"/>
                  </a:lnTo>
                  <a:lnTo>
                    <a:pt x="183" y="246"/>
                  </a:lnTo>
                  <a:lnTo>
                    <a:pt x="183" y="248"/>
                  </a:lnTo>
                  <a:lnTo>
                    <a:pt x="181" y="248"/>
                  </a:lnTo>
                  <a:lnTo>
                    <a:pt x="183" y="251"/>
                  </a:lnTo>
                  <a:lnTo>
                    <a:pt x="185" y="251"/>
                  </a:lnTo>
                  <a:lnTo>
                    <a:pt x="185" y="253"/>
                  </a:lnTo>
                  <a:lnTo>
                    <a:pt x="183" y="253"/>
                  </a:lnTo>
                  <a:lnTo>
                    <a:pt x="185" y="253"/>
                  </a:lnTo>
                  <a:lnTo>
                    <a:pt x="183" y="253"/>
                  </a:lnTo>
                  <a:lnTo>
                    <a:pt x="183" y="251"/>
                  </a:lnTo>
                  <a:lnTo>
                    <a:pt x="181" y="251"/>
                  </a:lnTo>
                  <a:lnTo>
                    <a:pt x="181" y="253"/>
                  </a:lnTo>
                  <a:lnTo>
                    <a:pt x="179" y="253"/>
                  </a:lnTo>
                  <a:lnTo>
                    <a:pt x="181" y="255"/>
                  </a:lnTo>
                  <a:lnTo>
                    <a:pt x="179" y="255"/>
                  </a:lnTo>
                  <a:lnTo>
                    <a:pt x="181" y="255"/>
                  </a:lnTo>
                  <a:lnTo>
                    <a:pt x="183" y="255"/>
                  </a:lnTo>
                  <a:lnTo>
                    <a:pt x="183" y="257"/>
                  </a:lnTo>
                  <a:lnTo>
                    <a:pt x="183" y="255"/>
                  </a:lnTo>
                  <a:lnTo>
                    <a:pt x="185" y="255"/>
                  </a:lnTo>
                  <a:lnTo>
                    <a:pt x="185" y="257"/>
                  </a:lnTo>
                  <a:lnTo>
                    <a:pt x="185" y="255"/>
                  </a:lnTo>
                  <a:lnTo>
                    <a:pt x="185" y="257"/>
                  </a:lnTo>
                  <a:lnTo>
                    <a:pt x="187" y="257"/>
                  </a:lnTo>
                  <a:lnTo>
                    <a:pt x="189" y="257"/>
                  </a:lnTo>
                  <a:lnTo>
                    <a:pt x="189" y="259"/>
                  </a:lnTo>
                  <a:lnTo>
                    <a:pt x="191" y="259"/>
                  </a:lnTo>
                  <a:lnTo>
                    <a:pt x="189" y="261"/>
                  </a:lnTo>
                  <a:lnTo>
                    <a:pt x="191" y="261"/>
                  </a:lnTo>
                  <a:lnTo>
                    <a:pt x="191" y="263"/>
                  </a:lnTo>
                  <a:lnTo>
                    <a:pt x="192" y="263"/>
                  </a:lnTo>
                  <a:lnTo>
                    <a:pt x="194" y="263"/>
                  </a:lnTo>
                  <a:lnTo>
                    <a:pt x="194" y="261"/>
                  </a:lnTo>
                  <a:lnTo>
                    <a:pt x="196" y="261"/>
                  </a:lnTo>
                  <a:lnTo>
                    <a:pt x="196" y="263"/>
                  </a:lnTo>
                  <a:lnTo>
                    <a:pt x="194" y="263"/>
                  </a:lnTo>
                  <a:lnTo>
                    <a:pt x="196" y="263"/>
                  </a:lnTo>
                  <a:lnTo>
                    <a:pt x="196" y="265"/>
                  </a:lnTo>
                  <a:lnTo>
                    <a:pt x="194" y="265"/>
                  </a:lnTo>
                  <a:lnTo>
                    <a:pt x="194" y="267"/>
                  </a:lnTo>
                  <a:lnTo>
                    <a:pt x="196" y="267"/>
                  </a:lnTo>
                  <a:lnTo>
                    <a:pt x="196" y="269"/>
                  </a:lnTo>
                  <a:lnTo>
                    <a:pt x="194" y="271"/>
                  </a:lnTo>
                  <a:lnTo>
                    <a:pt x="192" y="271"/>
                  </a:lnTo>
                  <a:lnTo>
                    <a:pt x="191" y="273"/>
                  </a:lnTo>
                  <a:lnTo>
                    <a:pt x="191" y="275"/>
                  </a:lnTo>
                  <a:lnTo>
                    <a:pt x="191" y="276"/>
                  </a:lnTo>
                  <a:lnTo>
                    <a:pt x="189" y="276"/>
                  </a:lnTo>
                  <a:lnTo>
                    <a:pt x="187" y="278"/>
                  </a:lnTo>
                  <a:lnTo>
                    <a:pt x="185" y="280"/>
                  </a:lnTo>
                  <a:lnTo>
                    <a:pt x="187" y="280"/>
                  </a:lnTo>
                  <a:lnTo>
                    <a:pt x="189" y="280"/>
                  </a:lnTo>
                  <a:lnTo>
                    <a:pt x="189" y="282"/>
                  </a:lnTo>
                  <a:lnTo>
                    <a:pt x="187" y="284"/>
                  </a:lnTo>
                  <a:lnTo>
                    <a:pt x="185" y="286"/>
                  </a:lnTo>
                  <a:lnTo>
                    <a:pt x="183" y="286"/>
                  </a:lnTo>
                  <a:lnTo>
                    <a:pt x="183" y="288"/>
                  </a:lnTo>
                  <a:lnTo>
                    <a:pt x="183" y="290"/>
                  </a:lnTo>
                  <a:lnTo>
                    <a:pt x="185" y="290"/>
                  </a:lnTo>
                  <a:lnTo>
                    <a:pt x="185" y="292"/>
                  </a:lnTo>
                  <a:lnTo>
                    <a:pt x="183" y="294"/>
                  </a:lnTo>
                  <a:lnTo>
                    <a:pt x="181" y="294"/>
                  </a:lnTo>
                  <a:lnTo>
                    <a:pt x="181" y="296"/>
                  </a:lnTo>
                  <a:lnTo>
                    <a:pt x="179" y="296"/>
                  </a:lnTo>
                  <a:lnTo>
                    <a:pt x="179" y="298"/>
                  </a:lnTo>
                  <a:lnTo>
                    <a:pt x="177" y="298"/>
                  </a:lnTo>
                  <a:lnTo>
                    <a:pt x="175" y="298"/>
                  </a:lnTo>
                  <a:lnTo>
                    <a:pt x="173" y="298"/>
                  </a:lnTo>
                  <a:lnTo>
                    <a:pt x="173" y="296"/>
                  </a:lnTo>
                  <a:lnTo>
                    <a:pt x="171" y="296"/>
                  </a:lnTo>
                  <a:lnTo>
                    <a:pt x="169" y="294"/>
                  </a:lnTo>
                  <a:lnTo>
                    <a:pt x="167" y="294"/>
                  </a:lnTo>
                  <a:lnTo>
                    <a:pt x="167" y="292"/>
                  </a:lnTo>
                  <a:lnTo>
                    <a:pt x="166" y="292"/>
                  </a:lnTo>
                  <a:lnTo>
                    <a:pt x="166" y="290"/>
                  </a:lnTo>
                  <a:lnTo>
                    <a:pt x="164" y="290"/>
                  </a:lnTo>
                  <a:lnTo>
                    <a:pt x="162" y="288"/>
                  </a:lnTo>
                  <a:lnTo>
                    <a:pt x="160" y="286"/>
                  </a:lnTo>
                  <a:lnTo>
                    <a:pt x="158" y="286"/>
                  </a:lnTo>
                  <a:lnTo>
                    <a:pt x="158" y="284"/>
                  </a:lnTo>
                  <a:lnTo>
                    <a:pt x="158" y="282"/>
                  </a:lnTo>
                  <a:lnTo>
                    <a:pt x="158" y="280"/>
                  </a:lnTo>
                  <a:lnTo>
                    <a:pt x="156" y="280"/>
                  </a:lnTo>
                  <a:lnTo>
                    <a:pt x="156" y="278"/>
                  </a:lnTo>
                  <a:lnTo>
                    <a:pt x="154" y="278"/>
                  </a:lnTo>
                  <a:lnTo>
                    <a:pt x="152" y="278"/>
                  </a:lnTo>
                  <a:lnTo>
                    <a:pt x="150" y="278"/>
                  </a:lnTo>
                  <a:lnTo>
                    <a:pt x="150" y="276"/>
                  </a:lnTo>
                  <a:lnTo>
                    <a:pt x="148" y="275"/>
                  </a:lnTo>
                  <a:lnTo>
                    <a:pt x="146" y="275"/>
                  </a:lnTo>
                  <a:lnTo>
                    <a:pt x="146" y="273"/>
                  </a:lnTo>
                  <a:lnTo>
                    <a:pt x="144" y="273"/>
                  </a:lnTo>
                  <a:lnTo>
                    <a:pt x="143" y="271"/>
                  </a:lnTo>
                  <a:lnTo>
                    <a:pt x="141" y="271"/>
                  </a:lnTo>
                  <a:lnTo>
                    <a:pt x="141" y="269"/>
                  </a:lnTo>
                  <a:lnTo>
                    <a:pt x="139" y="269"/>
                  </a:lnTo>
                  <a:lnTo>
                    <a:pt x="137" y="269"/>
                  </a:lnTo>
                  <a:lnTo>
                    <a:pt x="135" y="267"/>
                  </a:lnTo>
                  <a:lnTo>
                    <a:pt x="131" y="267"/>
                  </a:lnTo>
                  <a:lnTo>
                    <a:pt x="131" y="265"/>
                  </a:lnTo>
                  <a:lnTo>
                    <a:pt x="129" y="265"/>
                  </a:lnTo>
                  <a:lnTo>
                    <a:pt x="127" y="265"/>
                  </a:lnTo>
                  <a:lnTo>
                    <a:pt x="127" y="263"/>
                  </a:lnTo>
                  <a:lnTo>
                    <a:pt x="125" y="263"/>
                  </a:lnTo>
                  <a:lnTo>
                    <a:pt x="123" y="261"/>
                  </a:lnTo>
                  <a:lnTo>
                    <a:pt x="121" y="261"/>
                  </a:lnTo>
                  <a:lnTo>
                    <a:pt x="119" y="261"/>
                  </a:lnTo>
                  <a:lnTo>
                    <a:pt x="119" y="259"/>
                  </a:lnTo>
                  <a:lnTo>
                    <a:pt x="118" y="259"/>
                  </a:lnTo>
                  <a:lnTo>
                    <a:pt x="116" y="257"/>
                  </a:lnTo>
                  <a:lnTo>
                    <a:pt x="114" y="257"/>
                  </a:lnTo>
                  <a:lnTo>
                    <a:pt x="114" y="255"/>
                  </a:lnTo>
                  <a:lnTo>
                    <a:pt x="112" y="255"/>
                  </a:lnTo>
                  <a:lnTo>
                    <a:pt x="110" y="255"/>
                  </a:lnTo>
                  <a:lnTo>
                    <a:pt x="110" y="253"/>
                  </a:lnTo>
                  <a:lnTo>
                    <a:pt x="108" y="253"/>
                  </a:lnTo>
                  <a:lnTo>
                    <a:pt x="106" y="251"/>
                  </a:lnTo>
                  <a:lnTo>
                    <a:pt x="104" y="251"/>
                  </a:lnTo>
                  <a:lnTo>
                    <a:pt x="102" y="250"/>
                  </a:lnTo>
                  <a:lnTo>
                    <a:pt x="100" y="250"/>
                  </a:lnTo>
                  <a:lnTo>
                    <a:pt x="100" y="248"/>
                  </a:lnTo>
                  <a:lnTo>
                    <a:pt x="98" y="248"/>
                  </a:lnTo>
                  <a:lnTo>
                    <a:pt x="98" y="246"/>
                  </a:lnTo>
                  <a:lnTo>
                    <a:pt x="96" y="246"/>
                  </a:lnTo>
                  <a:lnTo>
                    <a:pt x="96" y="244"/>
                  </a:lnTo>
                  <a:lnTo>
                    <a:pt x="95" y="244"/>
                  </a:lnTo>
                  <a:lnTo>
                    <a:pt x="95" y="242"/>
                  </a:lnTo>
                  <a:lnTo>
                    <a:pt x="93" y="242"/>
                  </a:lnTo>
                  <a:lnTo>
                    <a:pt x="93" y="240"/>
                  </a:lnTo>
                  <a:lnTo>
                    <a:pt x="91" y="238"/>
                  </a:lnTo>
                  <a:lnTo>
                    <a:pt x="89" y="238"/>
                  </a:lnTo>
                  <a:lnTo>
                    <a:pt x="87" y="236"/>
                  </a:lnTo>
                  <a:lnTo>
                    <a:pt x="87" y="234"/>
                  </a:lnTo>
                  <a:lnTo>
                    <a:pt x="85" y="234"/>
                  </a:lnTo>
                  <a:lnTo>
                    <a:pt x="85" y="232"/>
                  </a:lnTo>
                  <a:lnTo>
                    <a:pt x="83" y="232"/>
                  </a:lnTo>
                  <a:lnTo>
                    <a:pt x="83" y="230"/>
                  </a:lnTo>
                  <a:lnTo>
                    <a:pt x="83" y="228"/>
                  </a:lnTo>
                  <a:lnTo>
                    <a:pt x="81" y="228"/>
                  </a:lnTo>
                  <a:lnTo>
                    <a:pt x="81" y="227"/>
                  </a:lnTo>
                  <a:lnTo>
                    <a:pt x="81" y="228"/>
                  </a:lnTo>
                  <a:lnTo>
                    <a:pt x="81" y="227"/>
                  </a:lnTo>
                  <a:lnTo>
                    <a:pt x="81" y="225"/>
                  </a:lnTo>
                  <a:lnTo>
                    <a:pt x="81" y="223"/>
                  </a:lnTo>
                  <a:lnTo>
                    <a:pt x="79" y="223"/>
                  </a:lnTo>
                  <a:lnTo>
                    <a:pt x="79" y="225"/>
                  </a:lnTo>
                  <a:lnTo>
                    <a:pt x="79" y="223"/>
                  </a:lnTo>
                  <a:lnTo>
                    <a:pt x="79" y="221"/>
                  </a:lnTo>
                  <a:lnTo>
                    <a:pt x="81" y="221"/>
                  </a:lnTo>
                  <a:lnTo>
                    <a:pt x="81" y="223"/>
                  </a:lnTo>
                  <a:lnTo>
                    <a:pt x="79" y="223"/>
                  </a:lnTo>
                  <a:lnTo>
                    <a:pt x="81" y="223"/>
                  </a:lnTo>
                  <a:lnTo>
                    <a:pt x="81" y="221"/>
                  </a:lnTo>
                  <a:lnTo>
                    <a:pt x="81" y="219"/>
                  </a:lnTo>
                  <a:lnTo>
                    <a:pt x="83" y="217"/>
                  </a:lnTo>
                  <a:lnTo>
                    <a:pt x="81" y="217"/>
                  </a:lnTo>
                  <a:lnTo>
                    <a:pt x="81" y="215"/>
                  </a:lnTo>
                  <a:lnTo>
                    <a:pt x="81" y="213"/>
                  </a:lnTo>
                  <a:lnTo>
                    <a:pt x="79" y="213"/>
                  </a:lnTo>
                  <a:lnTo>
                    <a:pt x="79" y="211"/>
                  </a:lnTo>
                  <a:lnTo>
                    <a:pt x="77" y="209"/>
                  </a:lnTo>
                  <a:lnTo>
                    <a:pt x="77" y="207"/>
                  </a:lnTo>
                  <a:lnTo>
                    <a:pt x="77" y="205"/>
                  </a:lnTo>
                  <a:lnTo>
                    <a:pt x="75" y="205"/>
                  </a:lnTo>
                  <a:lnTo>
                    <a:pt x="73" y="203"/>
                  </a:lnTo>
                  <a:lnTo>
                    <a:pt x="73" y="202"/>
                  </a:lnTo>
                  <a:lnTo>
                    <a:pt x="71" y="202"/>
                  </a:lnTo>
                  <a:lnTo>
                    <a:pt x="71" y="200"/>
                  </a:lnTo>
                  <a:lnTo>
                    <a:pt x="73" y="200"/>
                  </a:lnTo>
                  <a:lnTo>
                    <a:pt x="71" y="198"/>
                  </a:lnTo>
                  <a:lnTo>
                    <a:pt x="70" y="196"/>
                  </a:lnTo>
                  <a:lnTo>
                    <a:pt x="68" y="196"/>
                  </a:lnTo>
                  <a:lnTo>
                    <a:pt x="68" y="194"/>
                  </a:lnTo>
                  <a:lnTo>
                    <a:pt x="66" y="194"/>
                  </a:lnTo>
                  <a:lnTo>
                    <a:pt x="68" y="192"/>
                  </a:lnTo>
                  <a:lnTo>
                    <a:pt x="66" y="190"/>
                  </a:lnTo>
                  <a:lnTo>
                    <a:pt x="66" y="188"/>
                  </a:lnTo>
                  <a:lnTo>
                    <a:pt x="66" y="186"/>
                  </a:lnTo>
                  <a:lnTo>
                    <a:pt x="64" y="186"/>
                  </a:lnTo>
                  <a:lnTo>
                    <a:pt x="64" y="184"/>
                  </a:lnTo>
                  <a:lnTo>
                    <a:pt x="62" y="182"/>
                  </a:lnTo>
                  <a:lnTo>
                    <a:pt x="60" y="180"/>
                  </a:lnTo>
                  <a:lnTo>
                    <a:pt x="58" y="180"/>
                  </a:lnTo>
                  <a:lnTo>
                    <a:pt x="60" y="180"/>
                  </a:lnTo>
                  <a:lnTo>
                    <a:pt x="60" y="179"/>
                  </a:lnTo>
                  <a:lnTo>
                    <a:pt x="58" y="179"/>
                  </a:lnTo>
                  <a:lnTo>
                    <a:pt x="60" y="177"/>
                  </a:lnTo>
                  <a:lnTo>
                    <a:pt x="58" y="177"/>
                  </a:lnTo>
                  <a:lnTo>
                    <a:pt x="58" y="175"/>
                  </a:lnTo>
                  <a:lnTo>
                    <a:pt x="58" y="173"/>
                  </a:lnTo>
                  <a:lnTo>
                    <a:pt x="56" y="173"/>
                  </a:lnTo>
                  <a:lnTo>
                    <a:pt x="58" y="173"/>
                  </a:lnTo>
                  <a:lnTo>
                    <a:pt x="56" y="173"/>
                  </a:lnTo>
                  <a:lnTo>
                    <a:pt x="56" y="171"/>
                  </a:lnTo>
                  <a:lnTo>
                    <a:pt x="54" y="169"/>
                  </a:lnTo>
                  <a:lnTo>
                    <a:pt x="54" y="167"/>
                  </a:lnTo>
                  <a:lnTo>
                    <a:pt x="52" y="167"/>
                  </a:lnTo>
                  <a:lnTo>
                    <a:pt x="52" y="165"/>
                  </a:lnTo>
                  <a:lnTo>
                    <a:pt x="52" y="163"/>
                  </a:lnTo>
                  <a:lnTo>
                    <a:pt x="50" y="163"/>
                  </a:lnTo>
                  <a:lnTo>
                    <a:pt x="50" y="161"/>
                  </a:lnTo>
                  <a:lnTo>
                    <a:pt x="50" y="159"/>
                  </a:lnTo>
                  <a:lnTo>
                    <a:pt x="48" y="159"/>
                  </a:lnTo>
                  <a:lnTo>
                    <a:pt x="50" y="159"/>
                  </a:lnTo>
                  <a:lnTo>
                    <a:pt x="50" y="157"/>
                  </a:lnTo>
                  <a:lnTo>
                    <a:pt x="48" y="157"/>
                  </a:lnTo>
                  <a:lnTo>
                    <a:pt x="50" y="157"/>
                  </a:lnTo>
                  <a:lnTo>
                    <a:pt x="48" y="156"/>
                  </a:lnTo>
                  <a:lnTo>
                    <a:pt x="48" y="154"/>
                  </a:lnTo>
                  <a:lnTo>
                    <a:pt x="47" y="154"/>
                  </a:lnTo>
                  <a:lnTo>
                    <a:pt x="47" y="152"/>
                  </a:lnTo>
                  <a:lnTo>
                    <a:pt x="47" y="150"/>
                  </a:lnTo>
                  <a:lnTo>
                    <a:pt x="45" y="150"/>
                  </a:lnTo>
                  <a:lnTo>
                    <a:pt x="45" y="148"/>
                  </a:lnTo>
                  <a:lnTo>
                    <a:pt x="45" y="146"/>
                  </a:lnTo>
                  <a:lnTo>
                    <a:pt x="45" y="148"/>
                  </a:lnTo>
                  <a:lnTo>
                    <a:pt x="43" y="148"/>
                  </a:lnTo>
                  <a:lnTo>
                    <a:pt x="43" y="146"/>
                  </a:lnTo>
                  <a:lnTo>
                    <a:pt x="45" y="146"/>
                  </a:lnTo>
                  <a:lnTo>
                    <a:pt x="43" y="146"/>
                  </a:lnTo>
                  <a:lnTo>
                    <a:pt x="43" y="144"/>
                  </a:lnTo>
                  <a:lnTo>
                    <a:pt x="43" y="142"/>
                  </a:lnTo>
                  <a:lnTo>
                    <a:pt x="41" y="142"/>
                  </a:lnTo>
                  <a:lnTo>
                    <a:pt x="41" y="140"/>
                  </a:lnTo>
                  <a:lnTo>
                    <a:pt x="41" y="138"/>
                  </a:lnTo>
                  <a:lnTo>
                    <a:pt x="41" y="136"/>
                  </a:lnTo>
                  <a:lnTo>
                    <a:pt x="39" y="136"/>
                  </a:lnTo>
                  <a:lnTo>
                    <a:pt x="39" y="134"/>
                  </a:lnTo>
                  <a:lnTo>
                    <a:pt x="37" y="132"/>
                  </a:lnTo>
                  <a:lnTo>
                    <a:pt x="37" y="131"/>
                  </a:lnTo>
                  <a:lnTo>
                    <a:pt x="35" y="129"/>
                  </a:lnTo>
                  <a:lnTo>
                    <a:pt x="33" y="127"/>
                  </a:lnTo>
                  <a:lnTo>
                    <a:pt x="31" y="127"/>
                  </a:lnTo>
                  <a:lnTo>
                    <a:pt x="31" y="125"/>
                  </a:lnTo>
                  <a:lnTo>
                    <a:pt x="29" y="123"/>
                  </a:lnTo>
                  <a:lnTo>
                    <a:pt x="31" y="123"/>
                  </a:lnTo>
                  <a:lnTo>
                    <a:pt x="29" y="123"/>
                  </a:lnTo>
                  <a:lnTo>
                    <a:pt x="29" y="121"/>
                  </a:lnTo>
                  <a:lnTo>
                    <a:pt x="29" y="119"/>
                  </a:lnTo>
                  <a:lnTo>
                    <a:pt x="27" y="119"/>
                  </a:lnTo>
                  <a:lnTo>
                    <a:pt x="27" y="117"/>
                  </a:lnTo>
                  <a:lnTo>
                    <a:pt x="27" y="115"/>
                  </a:lnTo>
                  <a:lnTo>
                    <a:pt x="25" y="115"/>
                  </a:lnTo>
                  <a:lnTo>
                    <a:pt x="25" y="113"/>
                  </a:lnTo>
                  <a:lnTo>
                    <a:pt x="23" y="111"/>
                  </a:lnTo>
                  <a:lnTo>
                    <a:pt x="22" y="109"/>
                  </a:lnTo>
                  <a:lnTo>
                    <a:pt x="22" y="108"/>
                  </a:lnTo>
                  <a:lnTo>
                    <a:pt x="20" y="106"/>
                  </a:lnTo>
                  <a:lnTo>
                    <a:pt x="18" y="106"/>
                  </a:lnTo>
                  <a:lnTo>
                    <a:pt x="16" y="104"/>
                  </a:lnTo>
                  <a:lnTo>
                    <a:pt x="14" y="104"/>
                  </a:lnTo>
                  <a:lnTo>
                    <a:pt x="10" y="102"/>
                  </a:lnTo>
                  <a:lnTo>
                    <a:pt x="8" y="100"/>
                  </a:lnTo>
                  <a:lnTo>
                    <a:pt x="6" y="98"/>
                  </a:lnTo>
                  <a:lnTo>
                    <a:pt x="4" y="98"/>
                  </a:lnTo>
                  <a:lnTo>
                    <a:pt x="4" y="96"/>
                  </a:lnTo>
                  <a:lnTo>
                    <a:pt x="2" y="96"/>
                  </a:lnTo>
                  <a:lnTo>
                    <a:pt x="2" y="94"/>
                  </a:lnTo>
                  <a:lnTo>
                    <a:pt x="4" y="94"/>
                  </a:lnTo>
                  <a:lnTo>
                    <a:pt x="4" y="92"/>
                  </a:lnTo>
                  <a:lnTo>
                    <a:pt x="6" y="94"/>
                  </a:lnTo>
                  <a:lnTo>
                    <a:pt x="6" y="92"/>
                  </a:lnTo>
                  <a:lnTo>
                    <a:pt x="8" y="92"/>
                  </a:lnTo>
                  <a:lnTo>
                    <a:pt x="8" y="90"/>
                  </a:lnTo>
                  <a:lnTo>
                    <a:pt x="8" y="88"/>
                  </a:lnTo>
                  <a:lnTo>
                    <a:pt x="6" y="86"/>
                  </a:lnTo>
                  <a:lnTo>
                    <a:pt x="4" y="84"/>
                  </a:lnTo>
                  <a:lnTo>
                    <a:pt x="2" y="84"/>
                  </a:lnTo>
                  <a:lnTo>
                    <a:pt x="2" y="83"/>
                  </a:lnTo>
                  <a:lnTo>
                    <a:pt x="2" y="81"/>
                  </a:lnTo>
                  <a:lnTo>
                    <a:pt x="4" y="81"/>
                  </a:lnTo>
                  <a:lnTo>
                    <a:pt x="4" y="79"/>
                  </a:lnTo>
                  <a:lnTo>
                    <a:pt x="2" y="79"/>
                  </a:lnTo>
                  <a:lnTo>
                    <a:pt x="2" y="77"/>
                  </a:lnTo>
                  <a:lnTo>
                    <a:pt x="0" y="75"/>
                  </a:lnTo>
                  <a:lnTo>
                    <a:pt x="0" y="73"/>
                  </a:lnTo>
                  <a:lnTo>
                    <a:pt x="0" y="71"/>
                  </a:lnTo>
                  <a:lnTo>
                    <a:pt x="0" y="69"/>
                  </a:lnTo>
                  <a:lnTo>
                    <a:pt x="0" y="67"/>
                  </a:lnTo>
                  <a:lnTo>
                    <a:pt x="2" y="67"/>
                  </a:lnTo>
                  <a:lnTo>
                    <a:pt x="4" y="65"/>
                  </a:lnTo>
                  <a:lnTo>
                    <a:pt x="6" y="63"/>
                  </a:lnTo>
                  <a:lnTo>
                    <a:pt x="6" y="61"/>
                  </a:lnTo>
                  <a:lnTo>
                    <a:pt x="8" y="61"/>
                  </a:lnTo>
                  <a:lnTo>
                    <a:pt x="8" y="60"/>
                  </a:lnTo>
                  <a:lnTo>
                    <a:pt x="12" y="58"/>
                  </a:lnTo>
                  <a:lnTo>
                    <a:pt x="12" y="56"/>
                  </a:lnTo>
                  <a:lnTo>
                    <a:pt x="14" y="56"/>
                  </a:lnTo>
                  <a:lnTo>
                    <a:pt x="16" y="56"/>
                  </a:lnTo>
                  <a:lnTo>
                    <a:pt x="16" y="54"/>
                  </a:lnTo>
                  <a:lnTo>
                    <a:pt x="18" y="54"/>
                  </a:lnTo>
                  <a:lnTo>
                    <a:pt x="18" y="56"/>
                  </a:lnTo>
                  <a:lnTo>
                    <a:pt x="18" y="58"/>
                  </a:lnTo>
                  <a:lnTo>
                    <a:pt x="18" y="60"/>
                  </a:lnTo>
                  <a:lnTo>
                    <a:pt x="18" y="61"/>
                  </a:lnTo>
                  <a:lnTo>
                    <a:pt x="18" y="63"/>
                  </a:lnTo>
                  <a:lnTo>
                    <a:pt x="16" y="63"/>
                  </a:lnTo>
                  <a:lnTo>
                    <a:pt x="14" y="63"/>
                  </a:lnTo>
                  <a:lnTo>
                    <a:pt x="14" y="65"/>
                  </a:lnTo>
                  <a:lnTo>
                    <a:pt x="14" y="67"/>
                  </a:lnTo>
                  <a:lnTo>
                    <a:pt x="16" y="67"/>
                  </a:lnTo>
                  <a:lnTo>
                    <a:pt x="14" y="69"/>
                  </a:lnTo>
                  <a:lnTo>
                    <a:pt x="14" y="71"/>
                  </a:lnTo>
                  <a:lnTo>
                    <a:pt x="16" y="71"/>
                  </a:lnTo>
                  <a:lnTo>
                    <a:pt x="18" y="69"/>
                  </a:lnTo>
                  <a:lnTo>
                    <a:pt x="20" y="69"/>
                  </a:lnTo>
                  <a:lnTo>
                    <a:pt x="22" y="69"/>
                  </a:lnTo>
                  <a:lnTo>
                    <a:pt x="23" y="71"/>
                  </a:lnTo>
                  <a:lnTo>
                    <a:pt x="25" y="71"/>
                  </a:lnTo>
                  <a:lnTo>
                    <a:pt x="27" y="71"/>
                  </a:lnTo>
                  <a:lnTo>
                    <a:pt x="29" y="73"/>
                  </a:lnTo>
                  <a:lnTo>
                    <a:pt x="29" y="75"/>
                  </a:lnTo>
                  <a:lnTo>
                    <a:pt x="29" y="77"/>
                  </a:lnTo>
                  <a:lnTo>
                    <a:pt x="31" y="77"/>
                  </a:lnTo>
                  <a:lnTo>
                    <a:pt x="31" y="79"/>
                  </a:lnTo>
                  <a:lnTo>
                    <a:pt x="33" y="79"/>
                  </a:lnTo>
                  <a:lnTo>
                    <a:pt x="35" y="79"/>
                  </a:lnTo>
                  <a:lnTo>
                    <a:pt x="37" y="81"/>
                  </a:lnTo>
                  <a:lnTo>
                    <a:pt x="37" y="79"/>
                  </a:lnTo>
                  <a:lnTo>
                    <a:pt x="37" y="77"/>
                  </a:lnTo>
                  <a:lnTo>
                    <a:pt x="39" y="77"/>
                  </a:lnTo>
                  <a:lnTo>
                    <a:pt x="39" y="75"/>
                  </a:lnTo>
                  <a:lnTo>
                    <a:pt x="41" y="73"/>
                  </a:lnTo>
                  <a:lnTo>
                    <a:pt x="43" y="73"/>
                  </a:lnTo>
                  <a:lnTo>
                    <a:pt x="43" y="71"/>
                  </a:lnTo>
                  <a:lnTo>
                    <a:pt x="43" y="69"/>
                  </a:lnTo>
                  <a:lnTo>
                    <a:pt x="43" y="67"/>
                  </a:lnTo>
                  <a:lnTo>
                    <a:pt x="45" y="65"/>
                  </a:lnTo>
                  <a:lnTo>
                    <a:pt x="45" y="63"/>
                  </a:lnTo>
                  <a:lnTo>
                    <a:pt x="45" y="61"/>
                  </a:lnTo>
                  <a:lnTo>
                    <a:pt x="47" y="61"/>
                  </a:lnTo>
                  <a:lnTo>
                    <a:pt x="47" y="60"/>
                  </a:lnTo>
                  <a:lnTo>
                    <a:pt x="47" y="58"/>
                  </a:lnTo>
                  <a:lnTo>
                    <a:pt x="47" y="56"/>
                  </a:lnTo>
                  <a:lnTo>
                    <a:pt x="47" y="54"/>
                  </a:lnTo>
                  <a:lnTo>
                    <a:pt x="48" y="54"/>
                  </a:lnTo>
                  <a:lnTo>
                    <a:pt x="48" y="56"/>
                  </a:lnTo>
                  <a:lnTo>
                    <a:pt x="50" y="56"/>
                  </a:lnTo>
                  <a:lnTo>
                    <a:pt x="50" y="54"/>
                  </a:lnTo>
                  <a:lnTo>
                    <a:pt x="50" y="52"/>
                  </a:lnTo>
                  <a:lnTo>
                    <a:pt x="52" y="52"/>
                  </a:lnTo>
                  <a:lnTo>
                    <a:pt x="52" y="50"/>
                  </a:lnTo>
                  <a:lnTo>
                    <a:pt x="54" y="48"/>
                  </a:lnTo>
                  <a:lnTo>
                    <a:pt x="56" y="48"/>
                  </a:lnTo>
                  <a:lnTo>
                    <a:pt x="58" y="46"/>
                  </a:lnTo>
                  <a:lnTo>
                    <a:pt x="60" y="46"/>
                  </a:lnTo>
                  <a:lnTo>
                    <a:pt x="62" y="44"/>
                  </a:lnTo>
                  <a:lnTo>
                    <a:pt x="64" y="44"/>
                  </a:lnTo>
                  <a:lnTo>
                    <a:pt x="66" y="44"/>
                  </a:lnTo>
                  <a:lnTo>
                    <a:pt x="68" y="42"/>
                  </a:lnTo>
                  <a:lnTo>
                    <a:pt x="71" y="42"/>
                  </a:lnTo>
                  <a:lnTo>
                    <a:pt x="73" y="42"/>
                  </a:lnTo>
                  <a:lnTo>
                    <a:pt x="73" y="40"/>
                  </a:lnTo>
                  <a:lnTo>
                    <a:pt x="75" y="40"/>
                  </a:lnTo>
                  <a:lnTo>
                    <a:pt x="77" y="38"/>
                  </a:lnTo>
                  <a:lnTo>
                    <a:pt x="79" y="38"/>
                  </a:lnTo>
                  <a:lnTo>
                    <a:pt x="79" y="36"/>
                  </a:lnTo>
                  <a:lnTo>
                    <a:pt x="81" y="36"/>
                  </a:lnTo>
                  <a:lnTo>
                    <a:pt x="81" y="35"/>
                  </a:lnTo>
                  <a:lnTo>
                    <a:pt x="83" y="35"/>
                  </a:lnTo>
                  <a:lnTo>
                    <a:pt x="85" y="33"/>
                  </a:lnTo>
                  <a:lnTo>
                    <a:pt x="85" y="31"/>
                  </a:lnTo>
                  <a:lnTo>
                    <a:pt x="87" y="31"/>
                  </a:lnTo>
                  <a:lnTo>
                    <a:pt x="87" y="29"/>
                  </a:lnTo>
                  <a:lnTo>
                    <a:pt x="89" y="29"/>
                  </a:lnTo>
                  <a:lnTo>
                    <a:pt x="89" y="27"/>
                  </a:lnTo>
                  <a:lnTo>
                    <a:pt x="91" y="27"/>
                  </a:lnTo>
                  <a:lnTo>
                    <a:pt x="91" y="25"/>
                  </a:lnTo>
                  <a:lnTo>
                    <a:pt x="93" y="25"/>
                  </a:lnTo>
                  <a:lnTo>
                    <a:pt x="93" y="23"/>
                  </a:lnTo>
                  <a:lnTo>
                    <a:pt x="93" y="21"/>
                  </a:lnTo>
                  <a:lnTo>
                    <a:pt x="93" y="19"/>
                  </a:lnTo>
                  <a:lnTo>
                    <a:pt x="95" y="17"/>
                  </a:lnTo>
                  <a:lnTo>
                    <a:pt x="95" y="15"/>
                  </a:lnTo>
                  <a:lnTo>
                    <a:pt x="96" y="15"/>
                  </a:lnTo>
                  <a:lnTo>
                    <a:pt x="96" y="13"/>
                  </a:lnTo>
                  <a:lnTo>
                    <a:pt x="96" y="12"/>
                  </a:lnTo>
                  <a:lnTo>
                    <a:pt x="96" y="10"/>
                  </a:lnTo>
                  <a:lnTo>
                    <a:pt x="96" y="8"/>
                  </a:lnTo>
                  <a:lnTo>
                    <a:pt x="95" y="8"/>
                  </a:lnTo>
                  <a:lnTo>
                    <a:pt x="95" y="6"/>
                  </a:lnTo>
                  <a:lnTo>
                    <a:pt x="93" y="4"/>
                  </a:lnTo>
                  <a:lnTo>
                    <a:pt x="91" y="4"/>
                  </a:lnTo>
                  <a:lnTo>
                    <a:pt x="91" y="2"/>
                  </a:lnTo>
                  <a:lnTo>
                    <a:pt x="93" y="2"/>
                  </a:lnTo>
                  <a:lnTo>
                    <a:pt x="95" y="2"/>
                  </a:lnTo>
                  <a:lnTo>
                    <a:pt x="96" y="2"/>
                  </a:lnTo>
                  <a:lnTo>
                    <a:pt x="96" y="0"/>
                  </a:lnTo>
                  <a:lnTo>
                    <a:pt x="98" y="0"/>
                  </a:lnTo>
                  <a:lnTo>
                    <a:pt x="98" y="2"/>
                  </a:lnTo>
                  <a:lnTo>
                    <a:pt x="100"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4" name="Freeform 183"/>
            <p:cNvSpPr>
              <a:spLocks noEditPoints="1"/>
            </p:cNvSpPr>
            <p:nvPr/>
          </p:nvSpPr>
          <p:spPr bwMode="auto">
            <a:xfrm>
              <a:off x="7910513" y="4548188"/>
              <a:ext cx="46038" cy="38100"/>
            </a:xfrm>
            <a:custGeom>
              <a:avLst/>
              <a:gdLst>
                <a:gd name="T0" fmla="*/ 6 w 29"/>
                <a:gd name="T1" fmla="*/ 24 h 24"/>
                <a:gd name="T2" fmla="*/ 6 w 29"/>
                <a:gd name="T3" fmla="*/ 24 h 24"/>
                <a:gd name="T4" fmla="*/ 6 w 29"/>
                <a:gd name="T5" fmla="*/ 24 h 24"/>
                <a:gd name="T6" fmla="*/ 6 w 29"/>
                <a:gd name="T7" fmla="*/ 24 h 24"/>
                <a:gd name="T8" fmla="*/ 6 w 29"/>
                <a:gd name="T9" fmla="*/ 24 h 24"/>
                <a:gd name="T10" fmla="*/ 6 w 29"/>
                <a:gd name="T11" fmla="*/ 24 h 24"/>
                <a:gd name="T12" fmla="*/ 6 w 29"/>
                <a:gd name="T13" fmla="*/ 24 h 24"/>
                <a:gd name="T14" fmla="*/ 6 w 29"/>
                <a:gd name="T15" fmla="*/ 24 h 24"/>
                <a:gd name="T16" fmla="*/ 0 w 29"/>
                <a:gd name="T17" fmla="*/ 20 h 24"/>
                <a:gd name="T18" fmla="*/ 0 w 29"/>
                <a:gd name="T19" fmla="*/ 20 h 24"/>
                <a:gd name="T20" fmla="*/ 0 w 29"/>
                <a:gd name="T21" fmla="*/ 20 h 24"/>
                <a:gd name="T22" fmla="*/ 6 w 29"/>
                <a:gd name="T23" fmla="*/ 16 h 24"/>
                <a:gd name="T24" fmla="*/ 6 w 29"/>
                <a:gd name="T25" fmla="*/ 16 h 24"/>
                <a:gd name="T26" fmla="*/ 6 w 29"/>
                <a:gd name="T27" fmla="*/ 16 h 24"/>
                <a:gd name="T28" fmla="*/ 6 w 29"/>
                <a:gd name="T29" fmla="*/ 16 h 24"/>
                <a:gd name="T30" fmla="*/ 6 w 29"/>
                <a:gd name="T31" fmla="*/ 16 h 24"/>
                <a:gd name="T32" fmla="*/ 21 w 29"/>
                <a:gd name="T33" fmla="*/ 16 h 24"/>
                <a:gd name="T34" fmla="*/ 21 w 29"/>
                <a:gd name="T35" fmla="*/ 16 h 24"/>
                <a:gd name="T36" fmla="*/ 6 w 29"/>
                <a:gd name="T37" fmla="*/ 14 h 24"/>
                <a:gd name="T38" fmla="*/ 6 w 29"/>
                <a:gd name="T39" fmla="*/ 14 h 24"/>
                <a:gd name="T40" fmla="*/ 8 w 29"/>
                <a:gd name="T41" fmla="*/ 14 h 24"/>
                <a:gd name="T42" fmla="*/ 8 w 29"/>
                <a:gd name="T43" fmla="*/ 14 h 24"/>
                <a:gd name="T44" fmla="*/ 6 w 29"/>
                <a:gd name="T45" fmla="*/ 14 h 24"/>
                <a:gd name="T46" fmla="*/ 6 w 29"/>
                <a:gd name="T47" fmla="*/ 14 h 24"/>
                <a:gd name="T48" fmla="*/ 6 w 29"/>
                <a:gd name="T49" fmla="*/ 14 h 24"/>
                <a:gd name="T50" fmla="*/ 6 w 29"/>
                <a:gd name="T51" fmla="*/ 14 h 24"/>
                <a:gd name="T52" fmla="*/ 6 w 29"/>
                <a:gd name="T53" fmla="*/ 12 h 24"/>
                <a:gd name="T54" fmla="*/ 6 w 29"/>
                <a:gd name="T55" fmla="*/ 12 h 24"/>
                <a:gd name="T56" fmla="*/ 6 w 29"/>
                <a:gd name="T57" fmla="*/ 12 h 24"/>
                <a:gd name="T58" fmla="*/ 6 w 29"/>
                <a:gd name="T59" fmla="*/ 12 h 24"/>
                <a:gd name="T60" fmla="*/ 29 w 29"/>
                <a:gd name="T61" fmla="*/ 8 h 24"/>
                <a:gd name="T62" fmla="*/ 29 w 29"/>
                <a:gd name="T63" fmla="*/ 8 h 24"/>
                <a:gd name="T64" fmla="*/ 29 w 29"/>
                <a:gd name="T65" fmla="*/ 8 h 24"/>
                <a:gd name="T66" fmla="*/ 29 w 29"/>
                <a:gd name="T67" fmla="*/ 8 h 24"/>
                <a:gd name="T68" fmla="*/ 29 w 29"/>
                <a:gd name="T69" fmla="*/ 8 h 24"/>
                <a:gd name="T70" fmla="*/ 29 w 29"/>
                <a:gd name="T71" fmla="*/ 8 h 24"/>
                <a:gd name="T72" fmla="*/ 29 w 29"/>
                <a:gd name="T73" fmla="*/ 6 h 24"/>
                <a:gd name="T74" fmla="*/ 29 w 29"/>
                <a:gd name="T75" fmla="*/ 6 h 24"/>
                <a:gd name="T76" fmla="*/ 29 w 29"/>
                <a:gd name="T77" fmla="*/ 6 h 24"/>
                <a:gd name="T78" fmla="*/ 29 w 29"/>
                <a:gd name="T79" fmla="*/ 6 h 24"/>
                <a:gd name="T80" fmla="*/ 29 w 29"/>
                <a:gd name="T81" fmla="*/ 6 h 24"/>
                <a:gd name="T82" fmla="*/ 29 w 29"/>
                <a:gd name="T83" fmla="*/ 6 h 24"/>
                <a:gd name="T84" fmla="*/ 4 w 29"/>
                <a:gd name="T85" fmla="*/ 2 h 24"/>
                <a:gd name="T86" fmla="*/ 4 w 29"/>
                <a:gd name="T87" fmla="*/ 2 h 24"/>
                <a:gd name="T88" fmla="*/ 4 w 29"/>
                <a:gd name="T89" fmla="*/ 2 h 24"/>
                <a:gd name="T90" fmla="*/ 4 w 29"/>
                <a:gd name="T91" fmla="*/ 2 h 24"/>
                <a:gd name="T92" fmla="*/ 15 w 29"/>
                <a:gd name="T93" fmla="*/ 0 h 24"/>
                <a:gd name="T94" fmla="*/ 15 w 29"/>
                <a:gd name="T95" fmla="*/ 0 h 24"/>
                <a:gd name="T96" fmla="*/ 15 w 29"/>
                <a:gd name="T97" fmla="*/ 0 h 24"/>
                <a:gd name="T98" fmla="*/ 15 w 29"/>
                <a:gd name="T99" fmla="*/ 0 h 24"/>
                <a:gd name="T100" fmla="*/ 15 w 29"/>
                <a:gd name="T10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 h="24">
                  <a:moveTo>
                    <a:pt x="6" y="24"/>
                  </a:moveTo>
                  <a:lnTo>
                    <a:pt x="6" y="24"/>
                  </a:lnTo>
                  <a:lnTo>
                    <a:pt x="6" y="24"/>
                  </a:lnTo>
                  <a:lnTo>
                    <a:pt x="6" y="24"/>
                  </a:lnTo>
                  <a:lnTo>
                    <a:pt x="6" y="24"/>
                  </a:lnTo>
                  <a:lnTo>
                    <a:pt x="6" y="24"/>
                  </a:lnTo>
                  <a:lnTo>
                    <a:pt x="6" y="24"/>
                  </a:lnTo>
                  <a:lnTo>
                    <a:pt x="6" y="24"/>
                  </a:lnTo>
                  <a:lnTo>
                    <a:pt x="6" y="24"/>
                  </a:lnTo>
                  <a:lnTo>
                    <a:pt x="6" y="24"/>
                  </a:lnTo>
                  <a:lnTo>
                    <a:pt x="6" y="24"/>
                  </a:lnTo>
                  <a:lnTo>
                    <a:pt x="6" y="24"/>
                  </a:lnTo>
                  <a:close/>
                  <a:moveTo>
                    <a:pt x="6" y="24"/>
                  </a:moveTo>
                  <a:lnTo>
                    <a:pt x="6" y="24"/>
                  </a:lnTo>
                  <a:lnTo>
                    <a:pt x="6" y="24"/>
                  </a:lnTo>
                  <a:lnTo>
                    <a:pt x="6" y="24"/>
                  </a:lnTo>
                  <a:close/>
                  <a:moveTo>
                    <a:pt x="0" y="20"/>
                  </a:moveTo>
                  <a:lnTo>
                    <a:pt x="0" y="20"/>
                  </a:lnTo>
                  <a:lnTo>
                    <a:pt x="0" y="20"/>
                  </a:lnTo>
                  <a:lnTo>
                    <a:pt x="0" y="20"/>
                  </a:lnTo>
                  <a:lnTo>
                    <a:pt x="0" y="20"/>
                  </a:lnTo>
                  <a:lnTo>
                    <a:pt x="0" y="20"/>
                  </a:lnTo>
                  <a:lnTo>
                    <a:pt x="0" y="20"/>
                  </a:lnTo>
                  <a:close/>
                  <a:moveTo>
                    <a:pt x="6" y="16"/>
                  </a:moveTo>
                  <a:lnTo>
                    <a:pt x="6" y="16"/>
                  </a:lnTo>
                  <a:lnTo>
                    <a:pt x="6" y="16"/>
                  </a:lnTo>
                  <a:lnTo>
                    <a:pt x="6" y="16"/>
                  </a:lnTo>
                  <a:lnTo>
                    <a:pt x="6" y="16"/>
                  </a:lnTo>
                  <a:lnTo>
                    <a:pt x="6" y="16"/>
                  </a:lnTo>
                  <a:lnTo>
                    <a:pt x="6" y="16"/>
                  </a:lnTo>
                  <a:lnTo>
                    <a:pt x="6" y="16"/>
                  </a:lnTo>
                  <a:lnTo>
                    <a:pt x="6" y="16"/>
                  </a:lnTo>
                  <a:close/>
                  <a:moveTo>
                    <a:pt x="21" y="16"/>
                  </a:moveTo>
                  <a:lnTo>
                    <a:pt x="21" y="16"/>
                  </a:lnTo>
                  <a:lnTo>
                    <a:pt x="21" y="16"/>
                  </a:lnTo>
                  <a:lnTo>
                    <a:pt x="21" y="16"/>
                  </a:lnTo>
                  <a:close/>
                  <a:moveTo>
                    <a:pt x="8" y="14"/>
                  </a:moveTo>
                  <a:lnTo>
                    <a:pt x="6" y="14"/>
                  </a:lnTo>
                  <a:lnTo>
                    <a:pt x="6" y="14"/>
                  </a:lnTo>
                  <a:lnTo>
                    <a:pt x="6" y="14"/>
                  </a:lnTo>
                  <a:lnTo>
                    <a:pt x="6" y="14"/>
                  </a:lnTo>
                  <a:lnTo>
                    <a:pt x="8" y="14"/>
                  </a:lnTo>
                  <a:lnTo>
                    <a:pt x="8" y="14"/>
                  </a:lnTo>
                  <a:lnTo>
                    <a:pt x="8" y="14"/>
                  </a:lnTo>
                  <a:close/>
                  <a:moveTo>
                    <a:pt x="6" y="14"/>
                  </a:moveTo>
                  <a:lnTo>
                    <a:pt x="6" y="14"/>
                  </a:lnTo>
                  <a:lnTo>
                    <a:pt x="6" y="14"/>
                  </a:lnTo>
                  <a:lnTo>
                    <a:pt x="6" y="14"/>
                  </a:lnTo>
                  <a:lnTo>
                    <a:pt x="6" y="14"/>
                  </a:lnTo>
                  <a:lnTo>
                    <a:pt x="6" y="14"/>
                  </a:lnTo>
                  <a:lnTo>
                    <a:pt x="6" y="14"/>
                  </a:lnTo>
                  <a:lnTo>
                    <a:pt x="6" y="14"/>
                  </a:lnTo>
                  <a:close/>
                  <a:moveTo>
                    <a:pt x="6" y="12"/>
                  </a:moveTo>
                  <a:lnTo>
                    <a:pt x="6" y="12"/>
                  </a:lnTo>
                  <a:lnTo>
                    <a:pt x="6" y="12"/>
                  </a:lnTo>
                  <a:lnTo>
                    <a:pt x="6" y="12"/>
                  </a:lnTo>
                  <a:lnTo>
                    <a:pt x="6" y="12"/>
                  </a:lnTo>
                  <a:lnTo>
                    <a:pt x="6" y="12"/>
                  </a:lnTo>
                  <a:lnTo>
                    <a:pt x="6" y="12"/>
                  </a:lnTo>
                  <a:lnTo>
                    <a:pt x="6" y="12"/>
                  </a:lnTo>
                  <a:close/>
                  <a:moveTo>
                    <a:pt x="29" y="8"/>
                  </a:moveTo>
                  <a:lnTo>
                    <a:pt x="29" y="8"/>
                  </a:lnTo>
                  <a:lnTo>
                    <a:pt x="29" y="8"/>
                  </a:lnTo>
                  <a:lnTo>
                    <a:pt x="29" y="8"/>
                  </a:lnTo>
                  <a:lnTo>
                    <a:pt x="29" y="8"/>
                  </a:lnTo>
                  <a:lnTo>
                    <a:pt x="29" y="8"/>
                  </a:lnTo>
                  <a:lnTo>
                    <a:pt x="29" y="8"/>
                  </a:lnTo>
                  <a:lnTo>
                    <a:pt x="29" y="8"/>
                  </a:lnTo>
                  <a:lnTo>
                    <a:pt x="29" y="8"/>
                  </a:lnTo>
                  <a:lnTo>
                    <a:pt x="29" y="8"/>
                  </a:lnTo>
                  <a:lnTo>
                    <a:pt x="29" y="8"/>
                  </a:lnTo>
                  <a:lnTo>
                    <a:pt x="29" y="8"/>
                  </a:lnTo>
                  <a:lnTo>
                    <a:pt x="29" y="8"/>
                  </a:lnTo>
                  <a:close/>
                  <a:moveTo>
                    <a:pt x="29" y="6"/>
                  </a:moveTo>
                  <a:lnTo>
                    <a:pt x="29" y="6"/>
                  </a:lnTo>
                  <a:lnTo>
                    <a:pt x="29" y="6"/>
                  </a:lnTo>
                  <a:lnTo>
                    <a:pt x="29" y="6"/>
                  </a:lnTo>
                  <a:lnTo>
                    <a:pt x="29" y="6"/>
                  </a:lnTo>
                  <a:lnTo>
                    <a:pt x="29" y="6"/>
                  </a:lnTo>
                  <a:lnTo>
                    <a:pt x="29" y="6"/>
                  </a:lnTo>
                  <a:lnTo>
                    <a:pt x="29" y="6"/>
                  </a:lnTo>
                  <a:lnTo>
                    <a:pt x="29" y="6"/>
                  </a:lnTo>
                  <a:lnTo>
                    <a:pt x="29" y="6"/>
                  </a:lnTo>
                  <a:lnTo>
                    <a:pt x="29" y="6"/>
                  </a:lnTo>
                  <a:lnTo>
                    <a:pt x="29" y="6"/>
                  </a:lnTo>
                  <a:close/>
                  <a:moveTo>
                    <a:pt x="4" y="2"/>
                  </a:moveTo>
                  <a:lnTo>
                    <a:pt x="4" y="2"/>
                  </a:lnTo>
                  <a:lnTo>
                    <a:pt x="4" y="2"/>
                  </a:lnTo>
                  <a:lnTo>
                    <a:pt x="4" y="2"/>
                  </a:lnTo>
                  <a:lnTo>
                    <a:pt x="4" y="2"/>
                  </a:lnTo>
                  <a:lnTo>
                    <a:pt x="4" y="2"/>
                  </a:lnTo>
                  <a:lnTo>
                    <a:pt x="4" y="2"/>
                  </a:lnTo>
                  <a:lnTo>
                    <a:pt x="4" y="2"/>
                  </a:lnTo>
                  <a:close/>
                  <a:moveTo>
                    <a:pt x="15" y="0"/>
                  </a:moveTo>
                  <a:lnTo>
                    <a:pt x="15" y="0"/>
                  </a:lnTo>
                  <a:lnTo>
                    <a:pt x="15" y="0"/>
                  </a:lnTo>
                  <a:lnTo>
                    <a:pt x="15" y="0"/>
                  </a:lnTo>
                  <a:lnTo>
                    <a:pt x="15" y="0"/>
                  </a:lnTo>
                  <a:lnTo>
                    <a:pt x="15" y="0"/>
                  </a:lnTo>
                  <a:lnTo>
                    <a:pt x="15" y="0"/>
                  </a:lnTo>
                  <a:lnTo>
                    <a:pt x="15" y="0"/>
                  </a:lnTo>
                  <a:lnTo>
                    <a:pt x="15"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5" name="Freeform 184"/>
            <p:cNvSpPr>
              <a:spLocks noEditPoints="1"/>
            </p:cNvSpPr>
            <p:nvPr/>
          </p:nvSpPr>
          <p:spPr bwMode="auto">
            <a:xfrm>
              <a:off x="7983538" y="4286250"/>
              <a:ext cx="244475" cy="427038"/>
            </a:xfrm>
            <a:custGeom>
              <a:avLst/>
              <a:gdLst>
                <a:gd name="T0" fmla="*/ 63 w 154"/>
                <a:gd name="T1" fmla="*/ 256 h 269"/>
                <a:gd name="T2" fmla="*/ 65 w 154"/>
                <a:gd name="T3" fmla="*/ 250 h 269"/>
                <a:gd name="T4" fmla="*/ 85 w 154"/>
                <a:gd name="T5" fmla="*/ 238 h 269"/>
                <a:gd name="T6" fmla="*/ 96 w 154"/>
                <a:gd name="T7" fmla="*/ 227 h 269"/>
                <a:gd name="T8" fmla="*/ 106 w 154"/>
                <a:gd name="T9" fmla="*/ 198 h 269"/>
                <a:gd name="T10" fmla="*/ 140 w 154"/>
                <a:gd name="T11" fmla="*/ 192 h 269"/>
                <a:gd name="T12" fmla="*/ 150 w 154"/>
                <a:gd name="T13" fmla="*/ 219 h 269"/>
                <a:gd name="T14" fmla="*/ 146 w 154"/>
                <a:gd name="T15" fmla="*/ 240 h 269"/>
                <a:gd name="T16" fmla="*/ 138 w 154"/>
                <a:gd name="T17" fmla="*/ 248 h 269"/>
                <a:gd name="T18" fmla="*/ 115 w 154"/>
                <a:gd name="T19" fmla="*/ 244 h 269"/>
                <a:gd name="T20" fmla="*/ 104 w 154"/>
                <a:gd name="T21" fmla="*/ 225 h 269"/>
                <a:gd name="T22" fmla="*/ 92 w 154"/>
                <a:gd name="T23" fmla="*/ 219 h 269"/>
                <a:gd name="T24" fmla="*/ 83 w 154"/>
                <a:gd name="T25" fmla="*/ 223 h 269"/>
                <a:gd name="T26" fmla="*/ 106 w 154"/>
                <a:gd name="T27" fmla="*/ 208 h 269"/>
                <a:gd name="T28" fmla="*/ 123 w 154"/>
                <a:gd name="T29" fmla="*/ 210 h 269"/>
                <a:gd name="T30" fmla="*/ 134 w 154"/>
                <a:gd name="T31" fmla="*/ 189 h 269"/>
                <a:gd name="T32" fmla="*/ 121 w 154"/>
                <a:gd name="T33" fmla="*/ 183 h 269"/>
                <a:gd name="T34" fmla="*/ 133 w 154"/>
                <a:gd name="T35" fmla="*/ 183 h 269"/>
                <a:gd name="T36" fmla="*/ 46 w 154"/>
                <a:gd name="T37" fmla="*/ 175 h 269"/>
                <a:gd name="T38" fmla="*/ 140 w 154"/>
                <a:gd name="T39" fmla="*/ 173 h 269"/>
                <a:gd name="T40" fmla="*/ 100 w 154"/>
                <a:gd name="T41" fmla="*/ 187 h 269"/>
                <a:gd name="T42" fmla="*/ 86 w 154"/>
                <a:gd name="T43" fmla="*/ 190 h 269"/>
                <a:gd name="T44" fmla="*/ 113 w 154"/>
                <a:gd name="T45" fmla="*/ 175 h 269"/>
                <a:gd name="T46" fmla="*/ 110 w 154"/>
                <a:gd name="T47" fmla="*/ 171 h 269"/>
                <a:gd name="T48" fmla="*/ 40 w 154"/>
                <a:gd name="T49" fmla="*/ 169 h 269"/>
                <a:gd name="T50" fmla="*/ 25 w 154"/>
                <a:gd name="T51" fmla="*/ 194 h 269"/>
                <a:gd name="T52" fmla="*/ 10 w 154"/>
                <a:gd name="T53" fmla="*/ 202 h 269"/>
                <a:gd name="T54" fmla="*/ 33 w 154"/>
                <a:gd name="T55" fmla="*/ 177 h 269"/>
                <a:gd name="T56" fmla="*/ 40 w 154"/>
                <a:gd name="T57" fmla="*/ 164 h 269"/>
                <a:gd name="T58" fmla="*/ 131 w 154"/>
                <a:gd name="T59" fmla="*/ 175 h 269"/>
                <a:gd name="T60" fmla="*/ 119 w 154"/>
                <a:gd name="T61" fmla="*/ 167 h 269"/>
                <a:gd name="T62" fmla="*/ 123 w 154"/>
                <a:gd name="T63" fmla="*/ 156 h 269"/>
                <a:gd name="T64" fmla="*/ 100 w 154"/>
                <a:gd name="T65" fmla="*/ 160 h 269"/>
                <a:gd name="T66" fmla="*/ 81 w 154"/>
                <a:gd name="T67" fmla="*/ 171 h 269"/>
                <a:gd name="T68" fmla="*/ 50 w 154"/>
                <a:gd name="T69" fmla="*/ 154 h 269"/>
                <a:gd name="T70" fmla="*/ 50 w 154"/>
                <a:gd name="T71" fmla="*/ 148 h 269"/>
                <a:gd name="T72" fmla="*/ 88 w 154"/>
                <a:gd name="T73" fmla="*/ 144 h 269"/>
                <a:gd name="T74" fmla="*/ 136 w 154"/>
                <a:gd name="T75" fmla="*/ 158 h 269"/>
                <a:gd name="T76" fmla="*/ 129 w 154"/>
                <a:gd name="T77" fmla="*/ 162 h 269"/>
                <a:gd name="T78" fmla="*/ 106 w 154"/>
                <a:gd name="T79" fmla="*/ 144 h 269"/>
                <a:gd name="T80" fmla="*/ 100 w 154"/>
                <a:gd name="T81" fmla="*/ 152 h 269"/>
                <a:gd name="T82" fmla="*/ 81 w 154"/>
                <a:gd name="T83" fmla="*/ 142 h 269"/>
                <a:gd name="T84" fmla="*/ 98 w 154"/>
                <a:gd name="T85" fmla="*/ 137 h 269"/>
                <a:gd name="T86" fmla="*/ 73 w 154"/>
                <a:gd name="T87" fmla="*/ 135 h 269"/>
                <a:gd name="T88" fmla="*/ 58 w 154"/>
                <a:gd name="T89" fmla="*/ 133 h 269"/>
                <a:gd name="T90" fmla="*/ 52 w 154"/>
                <a:gd name="T91" fmla="*/ 121 h 269"/>
                <a:gd name="T92" fmla="*/ 113 w 154"/>
                <a:gd name="T93" fmla="*/ 125 h 269"/>
                <a:gd name="T94" fmla="*/ 81 w 154"/>
                <a:gd name="T95" fmla="*/ 104 h 269"/>
                <a:gd name="T96" fmla="*/ 83 w 154"/>
                <a:gd name="T97" fmla="*/ 45 h 269"/>
                <a:gd name="T98" fmla="*/ 85 w 154"/>
                <a:gd name="T99" fmla="*/ 79 h 269"/>
                <a:gd name="T100" fmla="*/ 73 w 154"/>
                <a:gd name="T101" fmla="*/ 102 h 269"/>
                <a:gd name="T102" fmla="*/ 83 w 154"/>
                <a:gd name="T103" fmla="*/ 117 h 269"/>
                <a:gd name="T104" fmla="*/ 102 w 154"/>
                <a:gd name="T105" fmla="*/ 119 h 269"/>
                <a:gd name="T106" fmla="*/ 108 w 154"/>
                <a:gd name="T107" fmla="*/ 129 h 269"/>
                <a:gd name="T108" fmla="*/ 111 w 154"/>
                <a:gd name="T109" fmla="*/ 139 h 269"/>
                <a:gd name="T110" fmla="*/ 92 w 154"/>
                <a:gd name="T111" fmla="*/ 121 h 269"/>
                <a:gd name="T112" fmla="*/ 75 w 154"/>
                <a:gd name="T113" fmla="*/ 119 h 269"/>
                <a:gd name="T114" fmla="*/ 62 w 154"/>
                <a:gd name="T115" fmla="*/ 114 h 269"/>
                <a:gd name="T116" fmla="*/ 52 w 154"/>
                <a:gd name="T117" fmla="*/ 106 h 269"/>
                <a:gd name="T118" fmla="*/ 46 w 154"/>
                <a:gd name="T119" fmla="*/ 81 h 269"/>
                <a:gd name="T120" fmla="*/ 56 w 154"/>
                <a:gd name="T121" fmla="*/ 56 h 269"/>
                <a:gd name="T122" fmla="*/ 67 w 154"/>
                <a:gd name="T123" fmla="*/ 33 h 269"/>
                <a:gd name="T124" fmla="*/ 81 w 154"/>
                <a:gd name="T125"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4" h="269">
                  <a:moveTo>
                    <a:pt x="40" y="269"/>
                  </a:moveTo>
                  <a:lnTo>
                    <a:pt x="40" y="267"/>
                  </a:lnTo>
                  <a:lnTo>
                    <a:pt x="40" y="265"/>
                  </a:lnTo>
                  <a:lnTo>
                    <a:pt x="40" y="267"/>
                  </a:lnTo>
                  <a:lnTo>
                    <a:pt x="40" y="269"/>
                  </a:lnTo>
                  <a:close/>
                  <a:moveTo>
                    <a:pt x="46" y="267"/>
                  </a:moveTo>
                  <a:lnTo>
                    <a:pt x="46" y="265"/>
                  </a:lnTo>
                  <a:lnTo>
                    <a:pt x="46" y="267"/>
                  </a:lnTo>
                  <a:close/>
                  <a:moveTo>
                    <a:pt x="46" y="263"/>
                  </a:moveTo>
                  <a:lnTo>
                    <a:pt x="44" y="263"/>
                  </a:lnTo>
                  <a:lnTo>
                    <a:pt x="46" y="263"/>
                  </a:lnTo>
                  <a:close/>
                  <a:moveTo>
                    <a:pt x="52" y="260"/>
                  </a:moveTo>
                  <a:lnTo>
                    <a:pt x="52" y="261"/>
                  </a:lnTo>
                  <a:lnTo>
                    <a:pt x="52" y="263"/>
                  </a:lnTo>
                  <a:lnTo>
                    <a:pt x="52" y="261"/>
                  </a:lnTo>
                  <a:lnTo>
                    <a:pt x="50" y="261"/>
                  </a:lnTo>
                  <a:lnTo>
                    <a:pt x="48" y="261"/>
                  </a:lnTo>
                  <a:lnTo>
                    <a:pt x="48" y="263"/>
                  </a:lnTo>
                  <a:lnTo>
                    <a:pt x="46" y="263"/>
                  </a:lnTo>
                  <a:lnTo>
                    <a:pt x="46" y="261"/>
                  </a:lnTo>
                  <a:lnTo>
                    <a:pt x="48" y="261"/>
                  </a:lnTo>
                  <a:lnTo>
                    <a:pt x="50" y="261"/>
                  </a:lnTo>
                  <a:lnTo>
                    <a:pt x="50" y="260"/>
                  </a:lnTo>
                  <a:lnTo>
                    <a:pt x="52" y="260"/>
                  </a:lnTo>
                  <a:close/>
                  <a:moveTo>
                    <a:pt x="63" y="256"/>
                  </a:moveTo>
                  <a:lnTo>
                    <a:pt x="62" y="256"/>
                  </a:lnTo>
                  <a:lnTo>
                    <a:pt x="63" y="256"/>
                  </a:lnTo>
                  <a:close/>
                  <a:moveTo>
                    <a:pt x="62" y="254"/>
                  </a:moveTo>
                  <a:lnTo>
                    <a:pt x="63" y="254"/>
                  </a:lnTo>
                  <a:lnTo>
                    <a:pt x="62" y="254"/>
                  </a:lnTo>
                  <a:close/>
                  <a:moveTo>
                    <a:pt x="63" y="254"/>
                  </a:moveTo>
                  <a:lnTo>
                    <a:pt x="63" y="252"/>
                  </a:lnTo>
                  <a:lnTo>
                    <a:pt x="63" y="254"/>
                  </a:lnTo>
                  <a:close/>
                  <a:moveTo>
                    <a:pt x="69" y="252"/>
                  </a:moveTo>
                  <a:lnTo>
                    <a:pt x="67" y="252"/>
                  </a:lnTo>
                  <a:lnTo>
                    <a:pt x="67" y="250"/>
                  </a:lnTo>
                  <a:lnTo>
                    <a:pt x="67" y="252"/>
                  </a:lnTo>
                  <a:lnTo>
                    <a:pt x="69" y="252"/>
                  </a:lnTo>
                  <a:close/>
                  <a:moveTo>
                    <a:pt x="79" y="248"/>
                  </a:moveTo>
                  <a:lnTo>
                    <a:pt x="77" y="248"/>
                  </a:lnTo>
                  <a:lnTo>
                    <a:pt x="79" y="248"/>
                  </a:lnTo>
                  <a:close/>
                  <a:moveTo>
                    <a:pt x="65" y="246"/>
                  </a:moveTo>
                  <a:lnTo>
                    <a:pt x="67" y="246"/>
                  </a:lnTo>
                  <a:lnTo>
                    <a:pt x="67" y="248"/>
                  </a:lnTo>
                  <a:lnTo>
                    <a:pt x="69" y="248"/>
                  </a:lnTo>
                  <a:lnTo>
                    <a:pt x="71" y="248"/>
                  </a:lnTo>
                  <a:lnTo>
                    <a:pt x="71" y="250"/>
                  </a:lnTo>
                  <a:lnTo>
                    <a:pt x="69" y="250"/>
                  </a:lnTo>
                  <a:lnTo>
                    <a:pt x="67" y="250"/>
                  </a:lnTo>
                  <a:lnTo>
                    <a:pt x="65" y="250"/>
                  </a:lnTo>
                  <a:lnTo>
                    <a:pt x="63" y="250"/>
                  </a:lnTo>
                  <a:lnTo>
                    <a:pt x="63" y="248"/>
                  </a:lnTo>
                  <a:lnTo>
                    <a:pt x="65" y="248"/>
                  </a:lnTo>
                  <a:lnTo>
                    <a:pt x="65" y="246"/>
                  </a:lnTo>
                  <a:close/>
                  <a:moveTo>
                    <a:pt x="58" y="244"/>
                  </a:moveTo>
                  <a:lnTo>
                    <a:pt x="56" y="244"/>
                  </a:lnTo>
                  <a:lnTo>
                    <a:pt x="58" y="244"/>
                  </a:lnTo>
                  <a:lnTo>
                    <a:pt x="58" y="242"/>
                  </a:lnTo>
                  <a:lnTo>
                    <a:pt x="58" y="244"/>
                  </a:lnTo>
                  <a:close/>
                  <a:moveTo>
                    <a:pt x="75" y="238"/>
                  </a:moveTo>
                  <a:lnTo>
                    <a:pt x="75" y="240"/>
                  </a:lnTo>
                  <a:lnTo>
                    <a:pt x="75" y="238"/>
                  </a:lnTo>
                  <a:lnTo>
                    <a:pt x="73" y="238"/>
                  </a:lnTo>
                  <a:lnTo>
                    <a:pt x="75" y="238"/>
                  </a:lnTo>
                  <a:close/>
                  <a:moveTo>
                    <a:pt x="81" y="242"/>
                  </a:moveTo>
                  <a:lnTo>
                    <a:pt x="79" y="240"/>
                  </a:lnTo>
                  <a:lnTo>
                    <a:pt x="79" y="238"/>
                  </a:lnTo>
                  <a:lnTo>
                    <a:pt x="77" y="238"/>
                  </a:lnTo>
                  <a:lnTo>
                    <a:pt x="79" y="238"/>
                  </a:lnTo>
                  <a:lnTo>
                    <a:pt x="81" y="237"/>
                  </a:lnTo>
                  <a:lnTo>
                    <a:pt x="83" y="237"/>
                  </a:lnTo>
                  <a:lnTo>
                    <a:pt x="83" y="238"/>
                  </a:lnTo>
                  <a:lnTo>
                    <a:pt x="85" y="238"/>
                  </a:lnTo>
                  <a:lnTo>
                    <a:pt x="86" y="238"/>
                  </a:lnTo>
                  <a:lnTo>
                    <a:pt x="85" y="238"/>
                  </a:lnTo>
                  <a:lnTo>
                    <a:pt x="85" y="240"/>
                  </a:lnTo>
                  <a:lnTo>
                    <a:pt x="83" y="240"/>
                  </a:lnTo>
                  <a:lnTo>
                    <a:pt x="83" y="242"/>
                  </a:lnTo>
                  <a:lnTo>
                    <a:pt x="81" y="242"/>
                  </a:lnTo>
                  <a:close/>
                  <a:moveTo>
                    <a:pt x="25" y="233"/>
                  </a:moveTo>
                  <a:lnTo>
                    <a:pt x="23" y="233"/>
                  </a:lnTo>
                  <a:lnTo>
                    <a:pt x="25" y="233"/>
                  </a:lnTo>
                  <a:lnTo>
                    <a:pt x="25" y="231"/>
                  </a:lnTo>
                  <a:lnTo>
                    <a:pt x="25" y="233"/>
                  </a:lnTo>
                  <a:close/>
                  <a:moveTo>
                    <a:pt x="140" y="235"/>
                  </a:moveTo>
                  <a:lnTo>
                    <a:pt x="140" y="233"/>
                  </a:lnTo>
                  <a:lnTo>
                    <a:pt x="140" y="231"/>
                  </a:lnTo>
                  <a:lnTo>
                    <a:pt x="138" y="231"/>
                  </a:lnTo>
                  <a:lnTo>
                    <a:pt x="140" y="231"/>
                  </a:lnTo>
                  <a:lnTo>
                    <a:pt x="140" y="229"/>
                  </a:lnTo>
                  <a:lnTo>
                    <a:pt x="140" y="231"/>
                  </a:lnTo>
                  <a:lnTo>
                    <a:pt x="140" y="233"/>
                  </a:lnTo>
                  <a:lnTo>
                    <a:pt x="140" y="235"/>
                  </a:lnTo>
                  <a:close/>
                  <a:moveTo>
                    <a:pt x="96" y="227"/>
                  </a:moveTo>
                  <a:lnTo>
                    <a:pt x="94" y="227"/>
                  </a:lnTo>
                  <a:lnTo>
                    <a:pt x="94" y="225"/>
                  </a:lnTo>
                  <a:lnTo>
                    <a:pt x="94" y="227"/>
                  </a:lnTo>
                  <a:lnTo>
                    <a:pt x="94" y="225"/>
                  </a:lnTo>
                  <a:lnTo>
                    <a:pt x="96" y="225"/>
                  </a:lnTo>
                  <a:lnTo>
                    <a:pt x="96" y="227"/>
                  </a:lnTo>
                  <a:close/>
                  <a:moveTo>
                    <a:pt x="2" y="215"/>
                  </a:moveTo>
                  <a:lnTo>
                    <a:pt x="2" y="217"/>
                  </a:lnTo>
                  <a:lnTo>
                    <a:pt x="2" y="219"/>
                  </a:lnTo>
                  <a:lnTo>
                    <a:pt x="0" y="219"/>
                  </a:lnTo>
                  <a:lnTo>
                    <a:pt x="0" y="217"/>
                  </a:lnTo>
                  <a:lnTo>
                    <a:pt x="0" y="215"/>
                  </a:lnTo>
                  <a:lnTo>
                    <a:pt x="2" y="215"/>
                  </a:lnTo>
                  <a:close/>
                  <a:moveTo>
                    <a:pt x="2" y="215"/>
                  </a:moveTo>
                  <a:lnTo>
                    <a:pt x="0" y="215"/>
                  </a:lnTo>
                  <a:lnTo>
                    <a:pt x="2" y="213"/>
                  </a:lnTo>
                  <a:lnTo>
                    <a:pt x="2" y="215"/>
                  </a:lnTo>
                  <a:close/>
                  <a:moveTo>
                    <a:pt x="6" y="212"/>
                  </a:moveTo>
                  <a:lnTo>
                    <a:pt x="6" y="213"/>
                  </a:lnTo>
                  <a:lnTo>
                    <a:pt x="6" y="212"/>
                  </a:lnTo>
                  <a:close/>
                  <a:moveTo>
                    <a:pt x="4" y="212"/>
                  </a:moveTo>
                  <a:lnTo>
                    <a:pt x="6" y="212"/>
                  </a:lnTo>
                  <a:lnTo>
                    <a:pt x="4" y="212"/>
                  </a:lnTo>
                  <a:close/>
                  <a:moveTo>
                    <a:pt x="125" y="198"/>
                  </a:moveTo>
                  <a:lnTo>
                    <a:pt x="123" y="198"/>
                  </a:lnTo>
                  <a:lnTo>
                    <a:pt x="123" y="196"/>
                  </a:lnTo>
                  <a:lnTo>
                    <a:pt x="125" y="196"/>
                  </a:lnTo>
                  <a:lnTo>
                    <a:pt x="125" y="198"/>
                  </a:lnTo>
                  <a:close/>
                  <a:moveTo>
                    <a:pt x="108" y="196"/>
                  </a:moveTo>
                  <a:lnTo>
                    <a:pt x="108" y="198"/>
                  </a:lnTo>
                  <a:lnTo>
                    <a:pt x="106" y="198"/>
                  </a:lnTo>
                  <a:lnTo>
                    <a:pt x="104" y="198"/>
                  </a:lnTo>
                  <a:lnTo>
                    <a:pt x="104" y="196"/>
                  </a:lnTo>
                  <a:lnTo>
                    <a:pt x="106" y="196"/>
                  </a:lnTo>
                  <a:lnTo>
                    <a:pt x="108" y="196"/>
                  </a:lnTo>
                  <a:close/>
                  <a:moveTo>
                    <a:pt x="110" y="190"/>
                  </a:moveTo>
                  <a:lnTo>
                    <a:pt x="110" y="192"/>
                  </a:lnTo>
                  <a:lnTo>
                    <a:pt x="108" y="190"/>
                  </a:lnTo>
                  <a:lnTo>
                    <a:pt x="110" y="190"/>
                  </a:lnTo>
                  <a:close/>
                  <a:moveTo>
                    <a:pt x="67" y="190"/>
                  </a:moveTo>
                  <a:lnTo>
                    <a:pt x="69" y="190"/>
                  </a:lnTo>
                  <a:lnTo>
                    <a:pt x="67" y="190"/>
                  </a:lnTo>
                  <a:close/>
                  <a:moveTo>
                    <a:pt x="144" y="189"/>
                  </a:moveTo>
                  <a:lnTo>
                    <a:pt x="144" y="190"/>
                  </a:lnTo>
                  <a:lnTo>
                    <a:pt x="142" y="190"/>
                  </a:lnTo>
                  <a:lnTo>
                    <a:pt x="144" y="190"/>
                  </a:lnTo>
                  <a:lnTo>
                    <a:pt x="142" y="190"/>
                  </a:lnTo>
                  <a:lnTo>
                    <a:pt x="144" y="190"/>
                  </a:lnTo>
                  <a:lnTo>
                    <a:pt x="144" y="189"/>
                  </a:lnTo>
                  <a:lnTo>
                    <a:pt x="142" y="189"/>
                  </a:lnTo>
                  <a:lnTo>
                    <a:pt x="144" y="189"/>
                  </a:lnTo>
                  <a:close/>
                  <a:moveTo>
                    <a:pt x="138" y="190"/>
                  </a:moveTo>
                  <a:lnTo>
                    <a:pt x="140" y="190"/>
                  </a:lnTo>
                  <a:lnTo>
                    <a:pt x="138" y="190"/>
                  </a:lnTo>
                  <a:lnTo>
                    <a:pt x="140" y="190"/>
                  </a:lnTo>
                  <a:lnTo>
                    <a:pt x="140" y="192"/>
                  </a:lnTo>
                  <a:lnTo>
                    <a:pt x="142" y="192"/>
                  </a:lnTo>
                  <a:lnTo>
                    <a:pt x="144" y="192"/>
                  </a:lnTo>
                  <a:lnTo>
                    <a:pt x="142" y="194"/>
                  </a:lnTo>
                  <a:lnTo>
                    <a:pt x="144" y="194"/>
                  </a:lnTo>
                  <a:lnTo>
                    <a:pt x="144" y="196"/>
                  </a:lnTo>
                  <a:lnTo>
                    <a:pt x="146" y="196"/>
                  </a:lnTo>
                  <a:lnTo>
                    <a:pt x="148" y="196"/>
                  </a:lnTo>
                  <a:lnTo>
                    <a:pt x="148" y="198"/>
                  </a:lnTo>
                  <a:lnTo>
                    <a:pt x="148" y="200"/>
                  </a:lnTo>
                  <a:lnTo>
                    <a:pt x="150" y="202"/>
                  </a:lnTo>
                  <a:lnTo>
                    <a:pt x="150" y="204"/>
                  </a:lnTo>
                  <a:lnTo>
                    <a:pt x="148" y="204"/>
                  </a:lnTo>
                  <a:lnTo>
                    <a:pt x="148" y="206"/>
                  </a:lnTo>
                  <a:lnTo>
                    <a:pt x="146" y="206"/>
                  </a:lnTo>
                  <a:lnTo>
                    <a:pt x="146" y="208"/>
                  </a:lnTo>
                  <a:lnTo>
                    <a:pt x="148" y="208"/>
                  </a:lnTo>
                  <a:lnTo>
                    <a:pt x="150" y="208"/>
                  </a:lnTo>
                  <a:lnTo>
                    <a:pt x="150" y="210"/>
                  </a:lnTo>
                  <a:lnTo>
                    <a:pt x="150" y="212"/>
                  </a:lnTo>
                  <a:lnTo>
                    <a:pt x="150" y="213"/>
                  </a:lnTo>
                  <a:lnTo>
                    <a:pt x="152" y="213"/>
                  </a:lnTo>
                  <a:lnTo>
                    <a:pt x="152" y="215"/>
                  </a:lnTo>
                  <a:lnTo>
                    <a:pt x="152" y="217"/>
                  </a:lnTo>
                  <a:lnTo>
                    <a:pt x="150" y="217"/>
                  </a:lnTo>
                  <a:lnTo>
                    <a:pt x="150" y="219"/>
                  </a:lnTo>
                  <a:lnTo>
                    <a:pt x="152" y="219"/>
                  </a:lnTo>
                  <a:lnTo>
                    <a:pt x="152" y="221"/>
                  </a:lnTo>
                  <a:lnTo>
                    <a:pt x="154" y="221"/>
                  </a:lnTo>
                  <a:lnTo>
                    <a:pt x="154" y="223"/>
                  </a:lnTo>
                  <a:lnTo>
                    <a:pt x="154" y="225"/>
                  </a:lnTo>
                  <a:lnTo>
                    <a:pt x="154" y="227"/>
                  </a:lnTo>
                  <a:lnTo>
                    <a:pt x="154" y="229"/>
                  </a:lnTo>
                  <a:lnTo>
                    <a:pt x="152" y="231"/>
                  </a:lnTo>
                  <a:lnTo>
                    <a:pt x="152" y="233"/>
                  </a:lnTo>
                  <a:lnTo>
                    <a:pt x="150" y="233"/>
                  </a:lnTo>
                  <a:lnTo>
                    <a:pt x="150" y="235"/>
                  </a:lnTo>
                  <a:lnTo>
                    <a:pt x="150" y="237"/>
                  </a:lnTo>
                  <a:lnTo>
                    <a:pt x="148" y="235"/>
                  </a:lnTo>
                  <a:lnTo>
                    <a:pt x="148" y="233"/>
                  </a:lnTo>
                  <a:lnTo>
                    <a:pt x="148" y="235"/>
                  </a:lnTo>
                  <a:lnTo>
                    <a:pt x="146" y="235"/>
                  </a:lnTo>
                  <a:lnTo>
                    <a:pt x="148" y="235"/>
                  </a:lnTo>
                  <a:lnTo>
                    <a:pt x="148" y="237"/>
                  </a:lnTo>
                  <a:lnTo>
                    <a:pt x="148" y="238"/>
                  </a:lnTo>
                  <a:lnTo>
                    <a:pt x="148" y="240"/>
                  </a:lnTo>
                  <a:lnTo>
                    <a:pt x="148" y="242"/>
                  </a:lnTo>
                  <a:lnTo>
                    <a:pt x="148" y="244"/>
                  </a:lnTo>
                  <a:lnTo>
                    <a:pt x="148" y="242"/>
                  </a:lnTo>
                  <a:lnTo>
                    <a:pt x="146" y="242"/>
                  </a:lnTo>
                  <a:lnTo>
                    <a:pt x="146" y="240"/>
                  </a:lnTo>
                  <a:lnTo>
                    <a:pt x="146" y="238"/>
                  </a:lnTo>
                  <a:lnTo>
                    <a:pt x="146" y="237"/>
                  </a:lnTo>
                  <a:lnTo>
                    <a:pt x="146" y="235"/>
                  </a:lnTo>
                  <a:lnTo>
                    <a:pt x="144" y="235"/>
                  </a:lnTo>
                  <a:lnTo>
                    <a:pt x="144" y="233"/>
                  </a:lnTo>
                  <a:lnTo>
                    <a:pt x="142" y="231"/>
                  </a:lnTo>
                  <a:lnTo>
                    <a:pt x="142" y="229"/>
                  </a:lnTo>
                  <a:lnTo>
                    <a:pt x="142" y="227"/>
                  </a:lnTo>
                  <a:lnTo>
                    <a:pt x="140" y="227"/>
                  </a:lnTo>
                  <a:lnTo>
                    <a:pt x="138" y="229"/>
                  </a:lnTo>
                  <a:lnTo>
                    <a:pt x="138" y="231"/>
                  </a:lnTo>
                  <a:lnTo>
                    <a:pt x="138" y="233"/>
                  </a:lnTo>
                  <a:lnTo>
                    <a:pt x="136" y="233"/>
                  </a:lnTo>
                  <a:lnTo>
                    <a:pt x="136" y="235"/>
                  </a:lnTo>
                  <a:lnTo>
                    <a:pt x="134" y="235"/>
                  </a:lnTo>
                  <a:lnTo>
                    <a:pt x="134" y="237"/>
                  </a:lnTo>
                  <a:lnTo>
                    <a:pt x="134" y="238"/>
                  </a:lnTo>
                  <a:lnTo>
                    <a:pt x="136" y="238"/>
                  </a:lnTo>
                  <a:lnTo>
                    <a:pt x="136" y="240"/>
                  </a:lnTo>
                  <a:lnTo>
                    <a:pt x="138" y="240"/>
                  </a:lnTo>
                  <a:lnTo>
                    <a:pt x="138" y="242"/>
                  </a:lnTo>
                  <a:lnTo>
                    <a:pt x="138" y="244"/>
                  </a:lnTo>
                  <a:lnTo>
                    <a:pt x="140" y="246"/>
                  </a:lnTo>
                  <a:lnTo>
                    <a:pt x="140" y="248"/>
                  </a:lnTo>
                  <a:lnTo>
                    <a:pt x="138" y="248"/>
                  </a:lnTo>
                  <a:lnTo>
                    <a:pt x="138" y="250"/>
                  </a:lnTo>
                  <a:lnTo>
                    <a:pt x="136" y="252"/>
                  </a:lnTo>
                  <a:lnTo>
                    <a:pt x="134" y="254"/>
                  </a:lnTo>
                  <a:lnTo>
                    <a:pt x="134" y="256"/>
                  </a:lnTo>
                  <a:lnTo>
                    <a:pt x="133" y="256"/>
                  </a:lnTo>
                  <a:lnTo>
                    <a:pt x="133" y="254"/>
                  </a:lnTo>
                  <a:lnTo>
                    <a:pt x="133" y="252"/>
                  </a:lnTo>
                  <a:lnTo>
                    <a:pt x="131" y="252"/>
                  </a:lnTo>
                  <a:lnTo>
                    <a:pt x="131" y="250"/>
                  </a:lnTo>
                  <a:lnTo>
                    <a:pt x="133" y="250"/>
                  </a:lnTo>
                  <a:lnTo>
                    <a:pt x="133" y="248"/>
                  </a:lnTo>
                  <a:lnTo>
                    <a:pt x="133" y="246"/>
                  </a:lnTo>
                  <a:lnTo>
                    <a:pt x="131" y="246"/>
                  </a:lnTo>
                  <a:lnTo>
                    <a:pt x="131" y="248"/>
                  </a:lnTo>
                  <a:lnTo>
                    <a:pt x="131" y="250"/>
                  </a:lnTo>
                  <a:lnTo>
                    <a:pt x="129" y="250"/>
                  </a:lnTo>
                  <a:lnTo>
                    <a:pt x="127" y="250"/>
                  </a:lnTo>
                  <a:lnTo>
                    <a:pt x="125" y="250"/>
                  </a:lnTo>
                  <a:lnTo>
                    <a:pt x="123" y="250"/>
                  </a:lnTo>
                  <a:lnTo>
                    <a:pt x="123" y="248"/>
                  </a:lnTo>
                  <a:lnTo>
                    <a:pt x="121" y="248"/>
                  </a:lnTo>
                  <a:lnTo>
                    <a:pt x="119" y="246"/>
                  </a:lnTo>
                  <a:lnTo>
                    <a:pt x="117" y="246"/>
                  </a:lnTo>
                  <a:lnTo>
                    <a:pt x="115" y="246"/>
                  </a:lnTo>
                  <a:lnTo>
                    <a:pt x="115" y="244"/>
                  </a:lnTo>
                  <a:lnTo>
                    <a:pt x="113" y="242"/>
                  </a:lnTo>
                  <a:lnTo>
                    <a:pt x="113" y="240"/>
                  </a:lnTo>
                  <a:lnTo>
                    <a:pt x="113" y="238"/>
                  </a:lnTo>
                  <a:lnTo>
                    <a:pt x="113" y="237"/>
                  </a:lnTo>
                  <a:lnTo>
                    <a:pt x="113" y="235"/>
                  </a:lnTo>
                  <a:lnTo>
                    <a:pt x="113" y="237"/>
                  </a:lnTo>
                  <a:lnTo>
                    <a:pt x="111" y="237"/>
                  </a:lnTo>
                  <a:lnTo>
                    <a:pt x="111" y="235"/>
                  </a:lnTo>
                  <a:lnTo>
                    <a:pt x="111" y="233"/>
                  </a:lnTo>
                  <a:lnTo>
                    <a:pt x="113" y="231"/>
                  </a:lnTo>
                  <a:lnTo>
                    <a:pt x="115" y="229"/>
                  </a:lnTo>
                  <a:lnTo>
                    <a:pt x="115" y="227"/>
                  </a:lnTo>
                  <a:lnTo>
                    <a:pt x="117" y="225"/>
                  </a:lnTo>
                  <a:lnTo>
                    <a:pt x="115" y="225"/>
                  </a:lnTo>
                  <a:lnTo>
                    <a:pt x="113" y="223"/>
                  </a:lnTo>
                  <a:lnTo>
                    <a:pt x="111" y="221"/>
                  </a:lnTo>
                  <a:lnTo>
                    <a:pt x="110" y="221"/>
                  </a:lnTo>
                  <a:lnTo>
                    <a:pt x="108" y="219"/>
                  </a:lnTo>
                  <a:lnTo>
                    <a:pt x="106" y="219"/>
                  </a:lnTo>
                  <a:lnTo>
                    <a:pt x="104" y="219"/>
                  </a:lnTo>
                  <a:lnTo>
                    <a:pt x="104" y="221"/>
                  </a:lnTo>
                  <a:lnTo>
                    <a:pt x="104" y="223"/>
                  </a:lnTo>
                  <a:lnTo>
                    <a:pt x="102" y="223"/>
                  </a:lnTo>
                  <a:lnTo>
                    <a:pt x="102" y="225"/>
                  </a:lnTo>
                  <a:lnTo>
                    <a:pt x="104" y="225"/>
                  </a:lnTo>
                  <a:lnTo>
                    <a:pt x="104" y="227"/>
                  </a:lnTo>
                  <a:lnTo>
                    <a:pt x="102" y="227"/>
                  </a:lnTo>
                  <a:lnTo>
                    <a:pt x="102" y="225"/>
                  </a:lnTo>
                  <a:lnTo>
                    <a:pt x="100" y="223"/>
                  </a:lnTo>
                  <a:lnTo>
                    <a:pt x="100" y="225"/>
                  </a:lnTo>
                  <a:lnTo>
                    <a:pt x="98" y="225"/>
                  </a:lnTo>
                  <a:lnTo>
                    <a:pt x="98" y="223"/>
                  </a:lnTo>
                  <a:lnTo>
                    <a:pt x="100" y="223"/>
                  </a:lnTo>
                  <a:lnTo>
                    <a:pt x="100" y="221"/>
                  </a:lnTo>
                  <a:lnTo>
                    <a:pt x="98" y="221"/>
                  </a:lnTo>
                  <a:lnTo>
                    <a:pt x="98" y="223"/>
                  </a:lnTo>
                  <a:lnTo>
                    <a:pt x="96" y="223"/>
                  </a:lnTo>
                  <a:lnTo>
                    <a:pt x="98" y="223"/>
                  </a:lnTo>
                  <a:lnTo>
                    <a:pt x="96" y="223"/>
                  </a:lnTo>
                  <a:lnTo>
                    <a:pt x="96" y="225"/>
                  </a:lnTo>
                  <a:lnTo>
                    <a:pt x="96" y="223"/>
                  </a:lnTo>
                  <a:lnTo>
                    <a:pt x="94" y="223"/>
                  </a:lnTo>
                  <a:lnTo>
                    <a:pt x="94" y="225"/>
                  </a:lnTo>
                  <a:lnTo>
                    <a:pt x="92" y="225"/>
                  </a:lnTo>
                  <a:lnTo>
                    <a:pt x="94" y="223"/>
                  </a:lnTo>
                  <a:lnTo>
                    <a:pt x="94" y="221"/>
                  </a:lnTo>
                  <a:lnTo>
                    <a:pt x="92" y="221"/>
                  </a:lnTo>
                  <a:lnTo>
                    <a:pt x="94" y="221"/>
                  </a:lnTo>
                  <a:lnTo>
                    <a:pt x="92" y="221"/>
                  </a:lnTo>
                  <a:lnTo>
                    <a:pt x="92" y="219"/>
                  </a:lnTo>
                  <a:lnTo>
                    <a:pt x="90" y="219"/>
                  </a:lnTo>
                  <a:lnTo>
                    <a:pt x="90" y="221"/>
                  </a:lnTo>
                  <a:lnTo>
                    <a:pt x="88" y="221"/>
                  </a:lnTo>
                  <a:lnTo>
                    <a:pt x="88" y="223"/>
                  </a:lnTo>
                  <a:lnTo>
                    <a:pt x="88" y="225"/>
                  </a:lnTo>
                  <a:lnTo>
                    <a:pt x="88" y="223"/>
                  </a:lnTo>
                  <a:lnTo>
                    <a:pt x="86" y="223"/>
                  </a:lnTo>
                  <a:lnTo>
                    <a:pt x="86" y="225"/>
                  </a:lnTo>
                  <a:lnTo>
                    <a:pt x="86" y="227"/>
                  </a:lnTo>
                  <a:lnTo>
                    <a:pt x="85" y="227"/>
                  </a:lnTo>
                  <a:lnTo>
                    <a:pt x="85" y="229"/>
                  </a:lnTo>
                  <a:lnTo>
                    <a:pt x="85" y="231"/>
                  </a:lnTo>
                  <a:lnTo>
                    <a:pt x="85" y="233"/>
                  </a:lnTo>
                  <a:lnTo>
                    <a:pt x="83" y="233"/>
                  </a:lnTo>
                  <a:lnTo>
                    <a:pt x="83" y="235"/>
                  </a:lnTo>
                  <a:lnTo>
                    <a:pt x="81" y="235"/>
                  </a:lnTo>
                  <a:lnTo>
                    <a:pt x="81" y="233"/>
                  </a:lnTo>
                  <a:lnTo>
                    <a:pt x="79" y="233"/>
                  </a:lnTo>
                  <a:lnTo>
                    <a:pt x="79" y="231"/>
                  </a:lnTo>
                  <a:lnTo>
                    <a:pt x="79" y="229"/>
                  </a:lnTo>
                  <a:lnTo>
                    <a:pt x="81" y="229"/>
                  </a:lnTo>
                  <a:lnTo>
                    <a:pt x="81" y="227"/>
                  </a:lnTo>
                  <a:lnTo>
                    <a:pt x="81" y="225"/>
                  </a:lnTo>
                  <a:lnTo>
                    <a:pt x="83" y="225"/>
                  </a:lnTo>
                  <a:lnTo>
                    <a:pt x="83" y="223"/>
                  </a:lnTo>
                  <a:lnTo>
                    <a:pt x="83" y="221"/>
                  </a:lnTo>
                  <a:lnTo>
                    <a:pt x="83" y="219"/>
                  </a:lnTo>
                  <a:lnTo>
                    <a:pt x="85" y="217"/>
                  </a:lnTo>
                  <a:lnTo>
                    <a:pt x="85" y="215"/>
                  </a:lnTo>
                  <a:lnTo>
                    <a:pt x="86" y="215"/>
                  </a:lnTo>
                  <a:lnTo>
                    <a:pt x="88" y="215"/>
                  </a:lnTo>
                  <a:lnTo>
                    <a:pt x="90" y="215"/>
                  </a:lnTo>
                  <a:lnTo>
                    <a:pt x="90" y="213"/>
                  </a:lnTo>
                  <a:lnTo>
                    <a:pt x="92" y="213"/>
                  </a:lnTo>
                  <a:lnTo>
                    <a:pt x="92" y="215"/>
                  </a:lnTo>
                  <a:lnTo>
                    <a:pt x="94" y="213"/>
                  </a:lnTo>
                  <a:lnTo>
                    <a:pt x="96" y="213"/>
                  </a:lnTo>
                  <a:lnTo>
                    <a:pt x="96" y="212"/>
                  </a:lnTo>
                  <a:lnTo>
                    <a:pt x="96" y="210"/>
                  </a:lnTo>
                  <a:lnTo>
                    <a:pt x="98" y="208"/>
                  </a:lnTo>
                  <a:lnTo>
                    <a:pt x="100" y="208"/>
                  </a:lnTo>
                  <a:lnTo>
                    <a:pt x="102" y="208"/>
                  </a:lnTo>
                  <a:lnTo>
                    <a:pt x="102" y="206"/>
                  </a:lnTo>
                  <a:lnTo>
                    <a:pt x="104" y="206"/>
                  </a:lnTo>
                  <a:lnTo>
                    <a:pt x="102" y="206"/>
                  </a:lnTo>
                  <a:lnTo>
                    <a:pt x="102" y="204"/>
                  </a:lnTo>
                  <a:lnTo>
                    <a:pt x="104" y="204"/>
                  </a:lnTo>
                  <a:lnTo>
                    <a:pt x="104" y="206"/>
                  </a:lnTo>
                  <a:lnTo>
                    <a:pt x="106" y="206"/>
                  </a:lnTo>
                  <a:lnTo>
                    <a:pt x="106" y="208"/>
                  </a:lnTo>
                  <a:lnTo>
                    <a:pt x="106" y="206"/>
                  </a:lnTo>
                  <a:lnTo>
                    <a:pt x="108" y="206"/>
                  </a:lnTo>
                  <a:lnTo>
                    <a:pt x="110" y="208"/>
                  </a:lnTo>
                  <a:lnTo>
                    <a:pt x="110" y="210"/>
                  </a:lnTo>
                  <a:lnTo>
                    <a:pt x="110" y="212"/>
                  </a:lnTo>
                  <a:lnTo>
                    <a:pt x="111" y="213"/>
                  </a:lnTo>
                  <a:lnTo>
                    <a:pt x="110" y="213"/>
                  </a:lnTo>
                  <a:lnTo>
                    <a:pt x="110" y="215"/>
                  </a:lnTo>
                  <a:lnTo>
                    <a:pt x="108" y="215"/>
                  </a:lnTo>
                  <a:lnTo>
                    <a:pt x="108" y="217"/>
                  </a:lnTo>
                  <a:lnTo>
                    <a:pt x="110" y="215"/>
                  </a:lnTo>
                  <a:lnTo>
                    <a:pt x="111" y="215"/>
                  </a:lnTo>
                  <a:lnTo>
                    <a:pt x="111" y="213"/>
                  </a:lnTo>
                  <a:lnTo>
                    <a:pt x="113" y="213"/>
                  </a:lnTo>
                  <a:lnTo>
                    <a:pt x="115" y="213"/>
                  </a:lnTo>
                  <a:lnTo>
                    <a:pt x="117" y="213"/>
                  </a:lnTo>
                  <a:lnTo>
                    <a:pt x="117" y="212"/>
                  </a:lnTo>
                  <a:lnTo>
                    <a:pt x="117" y="210"/>
                  </a:lnTo>
                  <a:lnTo>
                    <a:pt x="117" y="208"/>
                  </a:lnTo>
                  <a:lnTo>
                    <a:pt x="119" y="208"/>
                  </a:lnTo>
                  <a:lnTo>
                    <a:pt x="119" y="206"/>
                  </a:lnTo>
                  <a:lnTo>
                    <a:pt x="119" y="208"/>
                  </a:lnTo>
                  <a:lnTo>
                    <a:pt x="121" y="208"/>
                  </a:lnTo>
                  <a:lnTo>
                    <a:pt x="123" y="208"/>
                  </a:lnTo>
                  <a:lnTo>
                    <a:pt x="123" y="210"/>
                  </a:lnTo>
                  <a:lnTo>
                    <a:pt x="123" y="208"/>
                  </a:lnTo>
                  <a:lnTo>
                    <a:pt x="123" y="210"/>
                  </a:lnTo>
                  <a:lnTo>
                    <a:pt x="123" y="208"/>
                  </a:lnTo>
                  <a:lnTo>
                    <a:pt x="125" y="208"/>
                  </a:lnTo>
                  <a:lnTo>
                    <a:pt x="125" y="206"/>
                  </a:lnTo>
                  <a:lnTo>
                    <a:pt x="125" y="204"/>
                  </a:lnTo>
                  <a:lnTo>
                    <a:pt x="125" y="202"/>
                  </a:lnTo>
                  <a:lnTo>
                    <a:pt x="125" y="200"/>
                  </a:lnTo>
                  <a:lnTo>
                    <a:pt x="127" y="200"/>
                  </a:lnTo>
                  <a:lnTo>
                    <a:pt x="129" y="202"/>
                  </a:lnTo>
                  <a:lnTo>
                    <a:pt x="131" y="202"/>
                  </a:lnTo>
                  <a:lnTo>
                    <a:pt x="131" y="204"/>
                  </a:lnTo>
                  <a:lnTo>
                    <a:pt x="131" y="202"/>
                  </a:lnTo>
                  <a:lnTo>
                    <a:pt x="131" y="200"/>
                  </a:lnTo>
                  <a:lnTo>
                    <a:pt x="131" y="198"/>
                  </a:lnTo>
                  <a:lnTo>
                    <a:pt x="133" y="198"/>
                  </a:lnTo>
                  <a:lnTo>
                    <a:pt x="133" y="200"/>
                  </a:lnTo>
                  <a:lnTo>
                    <a:pt x="134" y="200"/>
                  </a:lnTo>
                  <a:lnTo>
                    <a:pt x="136" y="200"/>
                  </a:lnTo>
                  <a:lnTo>
                    <a:pt x="136" y="198"/>
                  </a:lnTo>
                  <a:lnTo>
                    <a:pt x="136" y="196"/>
                  </a:lnTo>
                  <a:lnTo>
                    <a:pt x="136" y="194"/>
                  </a:lnTo>
                  <a:lnTo>
                    <a:pt x="136" y="192"/>
                  </a:lnTo>
                  <a:lnTo>
                    <a:pt x="134" y="192"/>
                  </a:lnTo>
                  <a:lnTo>
                    <a:pt x="134" y="189"/>
                  </a:lnTo>
                  <a:lnTo>
                    <a:pt x="136" y="187"/>
                  </a:lnTo>
                  <a:lnTo>
                    <a:pt x="136" y="189"/>
                  </a:lnTo>
                  <a:lnTo>
                    <a:pt x="138" y="189"/>
                  </a:lnTo>
                  <a:lnTo>
                    <a:pt x="138" y="190"/>
                  </a:lnTo>
                  <a:close/>
                  <a:moveTo>
                    <a:pt x="146" y="187"/>
                  </a:moveTo>
                  <a:lnTo>
                    <a:pt x="148" y="187"/>
                  </a:lnTo>
                  <a:lnTo>
                    <a:pt x="148" y="189"/>
                  </a:lnTo>
                  <a:lnTo>
                    <a:pt x="146" y="189"/>
                  </a:lnTo>
                  <a:lnTo>
                    <a:pt x="144" y="189"/>
                  </a:lnTo>
                  <a:lnTo>
                    <a:pt x="144" y="187"/>
                  </a:lnTo>
                  <a:lnTo>
                    <a:pt x="144" y="185"/>
                  </a:lnTo>
                  <a:lnTo>
                    <a:pt x="144" y="183"/>
                  </a:lnTo>
                  <a:lnTo>
                    <a:pt x="146" y="183"/>
                  </a:lnTo>
                  <a:lnTo>
                    <a:pt x="146" y="185"/>
                  </a:lnTo>
                  <a:lnTo>
                    <a:pt x="146" y="187"/>
                  </a:lnTo>
                  <a:close/>
                  <a:moveTo>
                    <a:pt x="123" y="183"/>
                  </a:moveTo>
                  <a:lnTo>
                    <a:pt x="121" y="183"/>
                  </a:lnTo>
                  <a:lnTo>
                    <a:pt x="123" y="181"/>
                  </a:lnTo>
                  <a:lnTo>
                    <a:pt x="123" y="183"/>
                  </a:lnTo>
                  <a:close/>
                  <a:moveTo>
                    <a:pt x="117" y="181"/>
                  </a:moveTo>
                  <a:lnTo>
                    <a:pt x="117" y="183"/>
                  </a:lnTo>
                  <a:lnTo>
                    <a:pt x="119" y="183"/>
                  </a:lnTo>
                  <a:lnTo>
                    <a:pt x="119" y="181"/>
                  </a:lnTo>
                  <a:lnTo>
                    <a:pt x="119" y="183"/>
                  </a:lnTo>
                  <a:lnTo>
                    <a:pt x="121" y="183"/>
                  </a:lnTo>
                  <a:lnTo>
                    <a:pt x="121" y="185"/>
                  </a:lnTo>
                  <a:lnTo>
                    <a:pt x="121" y="187"/>
                  </a:lnTo>
                  <a:lnTo>
                    <a:pt x="123" y="187"/>
                  </a:lnTo>
                  <a:lnTo>
                    <a:pt x="121" y="189"/>
                  </a:lnTo>
                  <a:lnTo>
                    <a:pt x="119" y="189"/>
                  </a:lnTo>
                  <a:lnTo>
                    <a:pt x="119" y="190"/>
                  </a:lnTo>
                  <a:lnTo>
                    <a:pt x="117" y="190"/>
                  </a:lnTo>
                  <a:lnTo>
                    <a:pt x="115" y="190"/>
                  </a:lnTo>
                  <a:lnTo>
                    <a:pt x="113" y="190"/>
                  </a:lnTo>
                  <a:lnTo>
                    <a:pt x="111" y="190"/>
                  </a:lnTo>
                  <a:lnTo>
                    <a:pt x="110" y="190"/>
                  </a:lnTo>
                  <a:lnTo>
                    <a:pt x="110" y="189"/>
                  </a:lnTo>
                  <a:lnTo>
                    <a:pt x="110" y="187"/>
                  </a:lnTo>
                  <a:lnTo>
                    <a:pt x="111" y="187"/>
                  </a:lnTo>
                  <a:lnTo>
                    <a:pt x="111" y="185"/>
                  </a:lnTo>
                  <a:lnTo>
                    <a:pt x="113" y="185"/>
                  </a:lnTo>
                  <a:lnTo>
                    <a:pt x="113" y="183"/>
                  </a:lnTo>
                  <a:lnTo>
                    <a:pt x="115" y="183"/>
                  </a:lnTo>
                  <a:lnTo>
                    <a:pt x="115" y="181"/>
                  </a:lnTo>
                  <a:lnTo>
                    <a:pt x="117" y="181"/>
                  </a:lnTo>
                  <a:close/>
                  <a:moveTo>
                    <a:pt x="133" y="185"/>
                  </a:moveTo>
                  <a:lnTo>
                    <a:pt x="131" y="183"/>
                  </a:lnTo>
                  <a:lnTo>
                    <a:pt x="131" y="181"/>
                  </a:lnTo>
                  <a:lnTo>
                    <a:pt x="131" y="183"/>
                  </a:lnTo>
                  <a:lnTo>
                    <a:pt x="133" y="183"/>
                  </a:lnTo>
                  <a:lnTo>
                    <a:pt x="133" y="185"/>
                  </a:lnTo>
                  <a:close/>
                  <a:moveTo>
                    <a:pt x="138" y="177"/>
                  </a:moveTo>
                  <a:lnTo>
                    <a:pt x="138" y="179"/>
                  </a:lnTo>
                  <a:lnTo>
                    <a:pt x="138" y="181"/>
                  </a:lnTo>
                  <a:lnTo>
                    <a:pt x="138" y="179"/>
                  </a:lnTo>
                  <a:lnTo>
                    <a:pt x="138" y="181"/>
                  </a:lnTo>
                  <a:lnTo>
                    <a:pt x="138" y="183"/>
                  </a:lnTo>
                  <a:lnTo>
                    <a:pt x="140" y="183"/>
                  </a:lnTo>
                  <a:lnTo>
                    <a:pt x="138" y="185"/>
                  </a:lnTo>
                  <a:lnTo>
                    <a:pt x="140" y="185"/>
                  </a:lnTo>
                  <a:lnTo>
                    <a:pt x="138" y="185"/>
                  </a:lnTo>
                  <a:lnTo>
                    <a:pt x="140" y="185"/>
                  </a:lnTo>
                  <a:lnTo>
                    <a:pt x="140" y="187"/>
                  </a:lnTo>
                  <a:lnTo>
                    <a:pt x="138" y="187"/>
                  </a:lnTo>
                  <a:lnTo>
                    <a:pt x="138" y="185"/>
                  </a:lnTo>
                  <a:lnTo>
                    <a:pt x="138" y="183"/>
                  </a:lnTo>
                  <a:lnTo>
                    <a:pt x="136" y="183"/>
                  </a:lnTo>
                  <a:lnTo>
                    <a:pt x="136" y="181"/>
                  </a:lnTo>
                  <a:lnTo>
                    <a:pt x="136" y="179"/>
                  </a:lnTo>
                  <a:lnTo>
                    <a:pt x="138" y="179"/>
                  </a:lnTo>
                  <a:lnTo>
                    <a:pt x="138" y="177"/>
                  </a:lnTo>
                  <a:close/>
                  <a:moveTo>
                    <a:pt x="48" y="175"/>
                  </a:moveTo>
                  <a:lnTo>
                    <a:pt x="48" y="177"/>
                  </a:lnTo>
                  <a:lnTo>
                    <a:pt x="46" y="177"/>
                  </a:lnTo>
                  <a:lnTo>
                    <a:pt x="46" y="175"/>
                  </a:lnTo>
                  <a:lnTo>
                    <a:pt x="44" y="175"/>
                  </a:lnTo>
                  <a:lnTo>
                    <a:pt x="46" y="175"/>
                  </a:lnTo>
                  <a:lnTo>
                    <a:pt x="46" y="173"/>
                  </a:lnTo>
                  <a:lnTo>
                    <a:pt x="48" y="175"/>
                  </a:lnTo>
                  <a:close/>
                  <a:moveTo>
                    <a:pt x="119" y="173"/>
                  </a:moveTo>
                  <a:lnTo>
                    <a:pt x="117" y="175"/>
                  </a:lnTo>
                  <a:lnTo>
                    <a:pt x="117" y="173"/>
                  </a:lnTo>
                  <a:lnTo>
                    <a:pt x="119" y="173"/>
                  </a:lnTo>
                  <a:close/>
                  <a:moveTo>
                    <a:pt x="121" y="173"/>
                  </a:moveTo>
                  <a:lnTo>
                    <a:pt x="119" y="173"/>
                  </a:lnTo>
                  <a:lnTo>
                    <a:pt x="121" y="173"/>
                  </a:lnTo>
                  <a:close/>
                  <a:moveTo>
                    <a:pt x="92" y="175"/>
                  </a:moveTo>
                  <a:lnTo>
                    <a:pt x="90" y="177"/>
                  </a:lnTo>
                  <a:lnTo>
                    <a:pt x="88" y="177"/>
                  </a:lnTo>
                  <a:lnTo>
                    <a:pt x="88" y="175"/>
                  </a:lnTo>
                  <a:lnTo>
                    <a:pt x="90" y="175"/>
                  </a:lnTo>
                  <a:lnTo>
                    <a:pt x="88" y="175"/>
                  </a:lnTo>
                  <a:lnTo>
                    <a:pt x="88" y="173"/>
                  </a:lnTo>
                  <a:lnTo>
                    <a:pt x="90" y="173"/>
                  </a:lnTo>
                  <a:lnTo>
                    <a:pt x="90" y="171"/>
                  </a:lnTo>
                  <a:lnTo>
                    <a:pt x="92" y="171"/>
                  </a:lnTo>
                  <a:lnTo>
                    <a:pt x="92" y="173"/>
                  </a:lnTo>
                  <a:lnTo>
                    <a:pt x="92" y="175"/>
                  </a:lnTo>
                  <a:close/>
                  <a:moveTo>
                    <a:pt x="140" y="171"/>
                  </a:moveTo>
                  <a:lnTo>
                    <a:pt x="140" y="173"/>
                  </a:lnTo>
                  <a:lnTo>
                    <a:pt x="140" y="171"/>
                  </a:lnTo>
                  <a:lnTo>
                    <a:pt x="142" y="173"/>
                  </a:lnTo>
                  <a:lnTo>
                    <a:pt x="140" y="173"/>
                  </a:lnTo>
                  <a:lnTo>
                    <a:pt x="140" y="171"/>
                  </a:lnTo>
                  <a:lnTo>
                    <a:pt x="138" y="171"/>
                  </a:lnTo>
                  <a:lnTo>
                    <a:pt x="140" y="171"/>
                  </a:lnTo>
                  <a:close/>
                  <a:moveTo>
                    <a:pt x="65" y="171"/>
                  </a:moveTo>
                  <a:lnTo>
                    <a:pt x="65" y="169"/>
                  </a:lnTo>
                  <a:lnTo>
                    <a:pt x="65" y="171"/>
                  </a:lnTo>
                  <a:close/>
                  <a:moveTo>
                    <a:pt x="100" y="167"/>
                  </a:moveTo>
                  <a:lnTo>
                    <a:pt x="102" y="169"/>
                  </a:lnTo>
                  <a:lnTo>
                    <a:pt x="104" y="169"/>
                  </a:lnTo>
                  <a:lnTo>
                    <a:pt x="102" y="169"/>
                  </a:lnTo>
                  <a:lnTo>
                    <a:pt x="104" y="169"/>
                  </a:lnTo>
                  <a:lnTo>
                    <a:pt x="106" y="169"/>
                  </a:lnTo>
                  <a:lnTo>
                    <a:pt x="106" y="171"/>
                  </a:lnTo>
                  <a:lnTo>
                    <a:pt x="106" y="173"/>
                  </a:lnTo>
                  <a:lnTo>
                    <a:pt x="104" y="173"/>
                  </a:lnTo>
                  <a:lnTo>
                    <a:pt x="104" y="175"/>
                  </a:lnTo>
                  <a:lnTo>
                    <a:pt x="102" y="177"/>
                  </a:lnTo>
                  <a:lnTo>
                    <a:pt x="102" y="179"/>
                  </a:lnTo>
                  <a:lnTo>
                    <a:pt x="102" y="181"/>
                  </a:lnTo>
                  <a:lnTo>
                    <a:pt x="102" y="183"/>
                  </a:lnTo>
                  <a:lnTo>
                    <a:pt x="100" y="185"/>
                  </a:lnTo>
                  <a:lnTo>
                    <a:pt x="100" y="187"/>
                  </a:lnTo>
                  <a:lnTo>
                    <a:pt x="100" y="189"/>
                  </a:lnTo>
                  <a:lnTo>
                    <a:pt x="100" y="190"/>
                  </a:lnTo>
                  <a:lnTo>
                    <a:pt x="98" y="190"/>
                  </a:lnTo>
                  <a:lnTo>
                    <a:pt x="100" y="190"/>
                  </a:lnTo>
                  <a:lnTo>
                    <a:pt x="98" y="190"/>
                  </a:lnTo>
                  <a:lnTo>
                    <a:pt x="98" y="192"/>
                  </a:lnTo>
                  <a:lnTo>
                    <a:pt x="100" y="192"/>
                  </a:lnTo>
                  <a:lnTo>
                    <a:pt x="100" y="194"/>
                  </a:lnTo>
                  <a:lnTo>
                    <a:pt x="102" y="194"/>
                  </a:lnTo>
                  <a:lnTo>
                    <a:pt x="102" y="196"/>
                  </a:lnTo>
                  <a:lnTo>
                    <a:pt x="100" y="198"/>
                  </a:lnTo>
                  <a:lnTo>
                    <a:pt x="100" y="200"/>
                  </a:lnTo>
                  <a:lnTo>
                    <a:pt x="98" y="200"/>
                  </a:lnTo>
                  <a:lnTo>
                    <a:pt x="96" y="200"/>
                  </a:lnTo>
                  <a:lnTo>
                    <a:pt x="96" y="198"/>
                  </a:lnTo>
                  <a:lnTo>
                    <a:pt x="94" y="196"/>
                  </a:lnTo>
                  <a:lnTo>
                    <a:pt x="94" y="194"/>
                  </a:lnTo>
                  <a:lnTo>
                    <a:pt x="92" y="194"/>
                  </a:lnTo>
                  <a:lnTo>
                    <a:pt x="90" y="194"/>
                  </a:lnTo>
                  <a:lnTo>
                    <a:pt x="90" y="192"/>
                  </a:lnTo>
                  <a:lnTo>
                    <a:pt x="88" y="192"/>
                  </a:lnTo>
                  <a:lnTo>
                    <a:pt x="88" y="190"/>
                  </a:lnTo>
                  <a:lnTo>
                    <a:pt x="88" y="189"/>
                  </a:lnTo>
                  <a:lnTo>
                    <a:pt x="88" y="190"/>
                  </a:lnTo>
                  <a:lnTo>
                    <a:pt x="86" y="190"/>
                  </a:lnTo>
                  <a:lnTo>
                    <a:pt x="86" y="189"/>
                  </a:lnTo>
                  <a:lnTo>
                    <a:pt x="86" y="187"/>
                  </a:lnTo>
                  <a:lnTo>
                    <a:pt x="88" y="185"/>
                  </a:lnTo>
                  <a:lnTo>
                    <a:pt x="90" y="185"/>
                  </a:lnTo>
                  <a:lnTo>
                    <a:pt x="92" y="185"/>
                  </a:lnTo>
                  <a:lnTo>
                    <a:pt x="92" y="183"/>
                  </a:lnTo>
                  <a:lnTo>
                    <a:pt x="94" y="183"/>
                  </a:lnTo>
                  <a:lnTo>
                    <a:pt x="94" y="181"/>
                  </a:lnTo>
                  <a:lnTo>
                    <a:pt x="94" y="179"/>
                  </a:lnTo>
                  <a:lnTo>
                    <a:pt x="94" y="177"/>
                  </a:lnTo>
                  <a:lnTo>
                    <a:pt x="94" y="175"/>
                  </a:lnTo>
                  <a:lnTo>
                    <a:pt x="96" y="173"/>
                  </a:lnTo>
                  <a:lnTo>
                    <a:pt x="96" y="171"/>
                  </a:lnTo>
                  <a:lnTo>
                    <a:pt x="96" y="169"/>
                  </a:lnTo>
                  <a:lnTo>
                    <a:pt x="98" y="169"/>
                  </a:lnTo>
                  <a:lnTo>
                    <a:pt x="100" y="167"/>
                  </a:lnTo>
                  <a:close/>
                  <a:moveTo>
                    <a:pt x="42" y="167"/>
                  </a:moveTo>
                  <a:lnTo>
                    <a:pt x="42" y="165"/>
                  </a:lnTo>
                  <a:lnTo>
                    <a:pt x="42" y="167"/>
                  </a:lnTo>
                  <a:close/>
                  <a:moveTo>
                    <a:pt x="111" y="167"/>
                  </a:moveTo>
                  <a:lnTo>
                    <a:pt x="113" y="167"/>
                  </a:lnTo>
                  <a:lnTo>
                    <a:pt x="113" y="169"/>
                  </a:lnTo>
                  <a:lnTo>
                    <a:pt x="113" y="171"/>
                  </a:lnTo>
                  <a:lnTo>
                    <a:pt x="113" y="173"/>
                  </a:lnTo>
                  <a:lnTo>
                    <a:pt x="113" y="175"/>
                  </a:lnTo>
                  <a:lnTo>
                    <a:pt x="113" y="177"/>
                  </a:lnTo>
                  <a:lnTo>
                    <a:pt x="113" y="179"/>
                  </a:lnTo>
                  <a:lnTo>
                    <a:pt x="111" y="179"/>
                  </a:lnTo>
                  <a:lnTo>
                    <a:pt x="110" y="181"/>
                  </a:lnTo>
                  <a:lnTo>
                    <a:pt x="108" y="181"/>
                  </a:lnTo>
                  <a:lnTo>
                    <a:pt x="108" y="183"/>
                  </a:lnTo>
                  <a:lnTo>
                    <a:pt x="108" y="185"/>
                  </a:lnTo>
                  <a:lnTo>
                    <a:pt x="106" y="187"/>
                  </a:lnTo>
                  <a:lnTo>
                    <a:pt x="104" y="190"/>
                  </a:lnTo>
                  <a:lnTo>
                    <a:pt x="104" y="192"/>
                  </a:lnTo>
                  <a:lnTo>
                    <a:pt x="102" y="194"/>
                  </a:lnTo>
                  <a:lnTo>
                    <a:pt x="102" y="192"/>
                  </a:lnTo>
                  <a:lnTo>
                    <a:pt x="102" y="189"/>
                  </a:lnTo>
                  <a:lnTo>
                    <a:pt x="104" y="187"/>
                  </a:lnTo>
                  <a:lnTo>
                    <a:pt x="104" y="185"/>
                  </a:lnTo>
                  <a:lnTo>
                    <a:pt x="102" y="185"/>
                  </a:lnTo>
                  <a:lnTo>
                    <a:pt x="104" y="185"/>
                  </a:lnTo>
                  <a:lnTo>
                    <a:pt x="104" y="183"/>
                  </a:lnTo>
                  <a:lnTo>
                    <a:pt x="106" y="183"/>
                  </a:lnTo>
                  <a:lnTo>
                    <a:pt x="106" y="181"/>
                  </a:lnTo>
                  <a:lnTo>
                    <a:pt x="106" y="179"/>
                  </a:lnTo>
                  <a:lnTo>
                    <a:pt x="108" y="177"/>
                  </a:lnTo>
                  <a:lnTo>
                    <a:pt x="108" y="175"/>
                  </a:lnTo>
                  <a:lnTo>
                    <a:pt x="110" y="173"/>
                  </a:lnTo>
                  <a:lnTo>
                    <a:pt x="110" y="171"/>
                  </a:lnTo>
                  <a:lnTo>
                    <a:pt x="111" y="169"/>
                  </a:lnTo>
                  <a:lnTo>
                    <a:pt x="111" y="167"/>
                  </a:lnTo>
                  <a:lnTo>
                    <a:pt x="111" y="165"/>
                  </a:lnTo>
                  <a:lnTo>
                    <a:pt x="111" y="167"/>
                  </a:lnTo>
                  <a:lnTo>
                    <a:pt x="111" y="165"/>
                  </a:lnTo>
                  <a:lnTo>
                    <a:pt x="113" y="164"/>
                  </a:lnTo>
                  <a:lnTo>
                    <a:pt x="113" y="165"/>
                  </a:lnTo>
                  <a:lnTo>
                    <a:pt x="113" y="167"/>
                  </a:lnTo>
                  <a:lnTo>
                    <a:pt x="111" y="167"/>
                  </a:lnTo>
                  <a:close/>
                  <a:moveTo>
                    <a:pt x="108" y="165"/>
                  </a:moveTo>
                  <a:lnTo>
                    <a:pt x="108" y="164"/>
                  </a:lnTo>
                  <a:lnTo>
                    <a:pt x="110" y="164"/>
                  </a:lnTo>
                  <a:lnTo>
                    <a:pt x="110" y="165"/>
                  </a:lnTo>
                  <a:lnTo>
                    <a:pt x="108" y="165"/>
                  </a:lnTo>
                  <a:close/>
                  <a:moveTo>
                    <a:pt x="40" y="162"/>
                  </a:moveTo>
                  <a:lnTo>
                    <a:pt x="40" y="164"/>
                  </a:lnTo>
                  <a:lnTo>
                    <a:pt x="42" y="164"/>
                  </a:lnTo>
                  <a:lnTo>
                    <a:pt x="42" y="162"/>
                  </a:lnTo>
                  <a:lnTo>
                    <a:pt x="42" y="164"/>
                  </a:lnTo>
                  <a:lnTo>
                    <a:pt x="42" y="165"/>
                  </a:lnTo>
                  <a:lnTo>
                    <a:pt x="40" y="165"/>
                  </a:lnTo>
                  <a:lnTo>
                    <a:pt x="40" y="167"/>
                  </a:lnTo>
                  <a:lnTo>
                    <a:pt x="42" y="167"/>
                  </a:lnTo>
                  <a:lnTo>
                    <a:pt x="40" y="167"/>
                  </a:lnTo>
                  <a:lnTo>
                    <a:pt x="40" y="169"/>
                  </a:lnTo>
                  <a:lnTo>
                    <a:pt x="40" y="171"/>
                  </a:lnTo>
                  <a:lnTo>
                    <a:pt x="42" y="171"/>
                  </a:lnTo>
                  <a:lnTo>
                    <a:pt x="42" y="173"/>
                  </a:lnTo>
                  <a:lnTo>
                    <a:pt x="44" y="173"/>
                  </a:lnTo>
                  <a:lnTo>
                    <a:pt x="42" y="173"/>
                  </a:lnTo>
                  <a:lnTo>
                    <a:pt x="42" y="175"/>
                  </a:lnTo>
                  <a:lnTo>
                    <a:pt x="44" y="175"/>
                  </a:lnTo>
                  <a:lnTo>
                    <a:pt x="44" y="177"/>
                  </a:lnTo>
                  <a:lnTo>
                    <a:pt x="42" y="177"/>
                  </a:lnTo>
                  <a:lnTo>
                    <a:pt x="42" y="179"/>
                  </a:lnTo>
                  <a:lnTo>
                    <a:pt x="40" y="179"/>
                  </a:lnTo>
                  <a:lnTo>
                    <a:pt x="38" y="179"/>
                  </a:lnTo>
                  <a:lnTo>
                    <a:pt x="37" y="181"/>
                  </a:lnTo>
                  <a:lnTo>
                    <a:pt x="37" y="183"/>
                  </a:lnTo>
                  <a:lnTo>
                    <a:pt x="35" y="183"/>
                  </a:lnTo>
                  <a:lnTo>
                    <a:pt x="35" y="185"/>
                  </a:lnTo>
                  <a:lnTo>
                    <a:pt x="33" y="185"/>
                  </a:lnTo>
                  <a:lnTo>
                    <a:pt x="31" y="185"/>
                  </a:lnTo>
                  <a:lnTo>
                    <a:pt x="29" y="185"/>
                  </a:lnTo>
                  <a:lnTo>
                    <a:pt x="29" y="187"/>
                  </a:lnTo>
                  <a:lnTo>
                    <a:pt x="29" y="189"/>
                  </a:lnTo>
                  <a:lnTo>
                    <a:pt x="29" y="190"/>
                  </a:lnTo>
                  <a:lnTo>
                    <a:pt x="27" y="190"/>
                  </a:lnTo>
                  <a:lnTo>
                    <a:pt x="27" y="192"/>
                  </a:lnTo>
                  <a:lnTo>
                    <a:pt x="25" y="194"/>
                  </a:lnTo>
                  <a:lnTo>
                    <a:pt x="25" y="196"/>
                  </a:lnTo>
                  <a:lnTo>
                    <a:pt x="23" y="196"/>
                  </a:lnTo>
                  <a:lnTo>
                    <a:pt x="23" y="198"/>
                  </a:lnTo>
                  <a:lnTo>
                    <a:pt x="21" y="198"/>
                  </a:lnTo>
                  <a:lnTo>
                    <a:pt x="19" y="198"/>
                  </a:lnTo>
                  <a:lnTo>
                    <a:pt x="19" y="200"/>
                  </a:lnTo>
                  <a:lnTo>
                    <a:pt x="17" y="200"/>
                  </a:lnTo>
                  <a:lnTo>
                    <a:pt x="17" y="202"/>
                  </a:lnTo>
                  <a:lnTo>
                    <a:pt x="15" y="204"/>
                  </a:lnTo>
                  <a:lnTo>
                    <a:pt x="14" y="204"/>
                  </a:lnTo>
                  <a:lnTo>
                    <a:pt x="14" y="206"/>
                  </a:lnTo>
                  <a:lnTo>
                    <a:pt x="12" y="206"/>
                  </a:lnTo>
                  <a:lnTo>
                    <a:pt x="10" y="206"/>
                  </a:lnTo>
                  <a:lnTo>
                    <a:pt x="10" y="208"/>
                  </a:lnTo>
                  <a:lnTo>
                    <a:pt x="8" y="208"/>
                  </a:lnTo>
                  <a:lnTo>
                    <a:pt x="6" y="210"/>
                  </a:lnTo>
                  <a:lnTo>
                    <a:pt x="4" y="210"/>
                  </a:lnTo>
                  <a:lnTo>
                    <a:pt x="4" y="212"/>
                  </a:lnTo>
                  <a:lnTo>
                    <a:pt x="4" y="210"/>
                  </a:lnTo>
                  <a:lnTo>
                    <a:pt x="4" y="208"/>
                  </a:lnTo>
                  <a:lnTo>
                    <a:pt x="6" y="208"/>
                  </a:lnTo>
                  <a:lnTo>
                    <a:pt x="6" y="206"/>
                  </a:lnTo>
                  <a:lnTo>
                    <a:pt x="6" y="204"/>
                  </a:lnTo>
                  <a:lnTo>
                    <a:pt x="8" y="204"/>
                  </a:lnTo>
                  <a:lnTo>
                    <a:pt x="10" y="202"/>
                  </a:lnTo>
                  <a:lnTo>
                    <a:pt x="12" y="200"/>
                  </a:lnTo>
                  <a:lnTo>
                    <a:pt x="12" y="198"/>
                  </a:lnTo>
                  <a:lnTo>
                    <a:pt x="12" y="200"/>
                  </a:lnTo>
                  <a:lnTo>
                    <a:pt x="14" y="200"/>
                  </a:lnTo>
                  <a:lnTo>
                    <a:pt x="14" y="198"/>
                  </a:lnTo>
                  <a:lnTo>
                    <a:pt x="15" y="198"/>
                  </a:lnTo>
                  <a:lnTo>
                    <a:pt x="15" y="196"/>
                  </a:lnTo>
                  <a:lnTo>
                    <a:pt x="17" y="196"/>
                  </a:lnTo>
                  <a:lnTo>
                    <a:pt x="19" y="194"/>
                  </a:lnTo>
                  <a:lnTo>
                    <a:pt x="21" y="192"/>
                  </a:lnTo>
                  <a:lnTo>
                    <a:pt x="21" y="190"/>
                  </a:lnTo>
                  <a:lnTo>
                    <a:pt x="23" y="190"/>
                  </a:lnTo>
                  <a:lnTo>
                    <a:pt x="23" y="189"/>
                  </a:lnTo>
                  <a:lnTo>
                    <a:pt x="25" y="189"/>
                  </a:lnTo>
                  <a:lnTo>
                    <a:pt x="25" y="187"/>
                  </a:lnTo>
                  <a:lnTo>
                    <a:pt x="27" y="187"/>
                  </a:lnTo>
                  <a:lnTo>
                    <a:pt x="27" y="185"/>
                  </a:lnTo>
                  <a:lnTo>
                    <a:pt x="29" y="183"/>
                  </a:lnTo>
                  <a:lnTo>
                    <a:pt x="31" y="183"/>
                  </a:lnTo>
                  <a:lnTo>
                    <a:pt x="31" y="181"/>
                  </a:lnTo>
                  <a:lnTo>
                    <a:pt x="29" y="181"/>
                  </a:lnTo>
                  <a:lnTo>
                    <a:pt x="31" y="181"/>
                  </a:lnTo>
                  <a:lnTo>
                    <a:pt x="33" y="181"/>
                  </a:lnTo>
                  <a:lnTo>
                    <a:pt x="33" y="179"/>
                  </a:lnTo>
                  <a:lnTo>
                    <a:pt x="33" y="177"/>
                  </a:lnTo>
                  <a:lnTo>
                    <a:pt x="35" y="177"/>
                  </a:lnTo>
                  <a:lnTo>
                    <a:pt x="37" y="177"/>
                  </a:lnTo>
                  <a:lnTo>
                    <a:pt x="37" y="175"/>
                  </a:lnTo>
                  <a:lnTo>
                    <a:pt x="38" y="175"/>
                  </a:lnTo>
                  <a:lnTo>
                    <a:pt x="38" y="173"/>
                  </a:lnTo>
                  <a:lnTo>
                    <a:pt x="38" y="171"/>
                  </a:lnTo>
                  <a:lnTo>
                    <a:pt x="37" y="171"/>
                  </a:lnTo>
                  <a:lnTo>
                    <a:pt x="37" y="169"/>
                  </a:lnTo>
                  <a:lnTo>
                    <a:pt x="38" y="169"/>
                  </a:lnTo>
                  <a:lnTo>
                    <a:pt x="38" y="171"/>
                  </a:lnTo>
                  <a:lnTo>
                    <a:pt x="40" y="171"/>
                  </a:lnTo>
                  <a:lnTo>
                    <a:pt x="40" y="173"/>
                  </a:lnTo>
                  <a:lnTo>
                    <a:pt x="40" y="171"/>
                  </a:lnTo>
                  <a:lnTo>
                    <a:pt x="40" y="169"/>
                  </a:lnTo>
                  <a:lnTo>
                    <a:pt x="38" y="169"/>
                  </a:lnTo>
                  <a:lnTo>
                    <a:pt x="38" y="167"/>
                  </a:lnTo>
                  <a:lnTo>
                    <a:pt x="38" y="165"/>
                  </a:lnTo>
                  <a:lnTo>
                    <a:pt x="38" y="167"/>
                  </a:lnTo>
                  <a:lnTo>
                    <a:pt x="40" y="167"/>
                  </a:lnTo>
                  <a:lnTo>
                    <a:pt x="40" y="165"/>
                  </a:lnTo>
                  <a:lnTo>
                    <a:pt x="38" y="165"/>
                  </a:lnTo>
                  <a:lnTo>
                    <a:pt x="40" y="165"/>
                  </a:lnTo>
                  <a:lnTo>
                    <a:pt x="40" y="164"/>
                  </a:lnTo>
                  <a:lnTo>
                    <a:pt x="40" y="162"/>
                  </a:lnTo>
                  <a:lnTo>
                    <a:pt x="40" y="164"/>
                  </a:lnTo>
                  <a:lnTo>
                    <a:pt x="40" y="162"/>
                  </a:lnTo>
                  <a:close/>
                  <a:moveTo>
                    <a:pt x="46" y="160"/>
                  </a:moveTo>
                  <a:lnTo>
                    <a:pt x="46" y="162"/>
                  </a:lnTo>
                  <a:lnTo>
                    <a:pt x="44" y="162"/>
                  </a:lnTo>
                  <a:lnTo>
                    <a:pt x="44" y="160"/>
                  </a:lnTo>
                  <a:lnTo>
                    <a:pt x="44" y="162"/>
                  </a:lnTo>
                  <a:lnTo>
                    <a:pt x="46" y="162"/>
                  </a:lnTo>
                  <a:lnTo>
                    <a:pt x="46" y="160"/>
                  </a:lnTo>
                  <a:close/>
                  <a:moveTo>
                    <a:pt x="119" y="162"/>
                  </a:moveTo>
                  <a:lnTo>
                    <a:pt x="121" y="162"/>
                  </a:lnTo>
                  <a:lnTo>
                    <a:pt x="121" y="164"/>
                  </a:lnTo>
                  <a:lnTo>
                    <a:pt x="123" y="164"/>
                  </a:lnTo>
                  <a:lnTo>
                    <a:pt x="125" y="164"/>
                  </a:lnTo>
                  <a:lnTo>
                    <a:pt x="125" y="162"/>
                  </a:lnTo>
                  <a:lnTo>
                    <a:pt x="127" y="162"/>
                  </a:lnTo>
                  <a:lnTo>
                    <a:pt x="129" y="162"/>
                  </a:lnTo>
                  <a:lnTo>
                    <a:pt x="129" y="164"/>
                  </a:lnTo>
                  <a:lnTo>
                    <a:pt x="127" y="164"/>
                  </a:lnTo>
                  <a:lnTo>
                    <a:pt x="129" y="164"/>
                  </a:lnTo>
                  <a:lnTo>
                    <a:pt x="129" y="165"/>
                  </a:lnTo>
                  <a:lnTo>
                    <a:pt x="129" y="167"/>
                  </a:lnTo>
                  <a:lnTo>
                    <a:pt x="129" y="169"/>
                  </a:lnTo>
                  <a:lnTo>
                    <a:pt x="129" y="171"/>
                  </a:lnTo>
                  <a:lnTo>
                    <a:pt x="131" y="173"/>
                  </a:lnTo>
                  <a:lnTo>
                    <a:pt x="131" y="175"/>
                  </a:lnTo>
                  <a:lnTo>
                    <a:pt x="131" y="177"/>
                  </a:lnTo>
                  <a:lnTo>
                    <a:pt x="133" y="177"/>
                  </a:lnTo>
                  <a:lnTo>
                    <a:pt x="133" y="179"/>
                  </a:lnTo>
                  <a:lnTo>
                    <a:pt x="133" y="181"/>
                  </a:lnTo>
                  <a:lnTo>
                    <a:pt x="131" y="179"/>
                  </a:lnTo>
                  <a:lnTo>
                    <a:pt x="131" y="181"/>
                  </a:lnTo>
                  <a:lnTo>
                    <a:pt x="129" y="179"/>
                  </a:lnTo>
                  <a:lnTo>
                    <a:pt x="129" y="181"/>
                  </a:lnTo>
                  <a:lnTo>
                    <a:pt x="129" y="183"/>
                  </a:lnTo>
                  <a:lnTo>
                    <a:pt x="129" y="185"/>
                  </a:lnTo>
                  <a:lnTo>
                    <a:pt x="127" y="183"/>
                  </a:lnTo>
                  <a:lnTo>
                    <a:pt x="125" y="183"/>
                  </a:lnTo>
                  <a:lnTo>
                    <a:pt x="125" y="181"/>
                  </a:lnTo>
                  <a:lnTo>
                    <a:pt x="125" y="179"/>
                  </a:lnTo>
                  <a:lnTo>
                    <a:pt x="125" y="177"/>
                  </a:lnTo>
                  <a:lnTo>
                    <a:pt x="125" y="175"/>
                  </a:lnTo>
                  <a:lnTo>
                    <a:pt x="125" y="173"/>
                  </a:lnTo>
                  <a:lnTo>
                    <a:pt x="125" y="171"/>
                  </a:lnTo>
                  <a:lnTo>
                    <a:pt x="125" y="169"/>
                  </a:lnTo>
                  <a:lnTo>
                    <a:pt x="123" y="169"/>
                  </a:lnTo>
                  <a:lnTo>
                    <a:pt x="123" y="167"/>
                  </a:lnTo>
                  <a:lnTo>
                    <a:pt x="121" y="167"/>
                  </a:lnTo>
                  <a:lnTo>
                    <a:pt x="121" y="169"/>
                  </a:lnTo>
                  <a:lnTo>
                    <a:pt x="119" y="169"/>
                  </a:lnTo>
                  <a:lnTo>
                    <a:pt x="119" y="167"/>
                  </a:lnTo>
                  <a:lnTo>
                    <a:pt x="119" y="165"/>
                  </a:lnTo>
                  <a:lnTo>
                    <a:pt x="119" y="164"/>
                  </a:lnTo>
                  <a:lnTo>
                    <a:pt x="117" y="164"/>
                  </a:lnTo>
                  <a:lnTo>
                    <a:pt x="117" y="162"/>
                  </a:lnTo>
                  <a:lnTo>
                    <a:pt x="119" y="162"/>
                  </a:lnTo>
                  <a:lnTo>
                    <a:pt x="117" y="162"/>
                  </a:lnTo>
                  <a:lnTo>
                    <a:pt x="117" y="160"/>
                  </a:lnTo>
                  <a:lnTo>
                    <a:pt x="119" y="160"/>
                  </a:lnTo>
                  <a:lnTo>
                    <a:pt x="119" y="162"/>
                  </a:lnTo>
                  <a:close/>
                  <a:moveTo>
                    <a:pt x="119" y="156"/>
                  </a:moveTo>
                  <a:lnTo>
                    <a:pt x="121" y="156"/>
                  </a:lnTo>
                  <a:lnTo>
                    <a:pt x="121" y="158"/>
                  </a:lnTo>
                  <a:lnTo>
                    <a:pt x="121" y="160"/>
                  </a:lnTo>
                  <a:lnTo>
                    <a:pt x="123" y="160"/>
                  </a:lnTo>
                  <a:lnTo>
                    <a:pt x="121" y="160"/>
                  </a:lnTo>
                  <a:lnTo>
                    <a:pt x="119" y="160"/>
                  </a:lnTo>
                  <a:lnTo>
                    <a:pt x="119" y="158"/>
                  </a:lnTo>
                  <a:lnTo>
                    <a:pt x="117" y="158"/>
                  </a:lnTo>
                  <a:lnTo>
                    <a:pt x="119" y="158"/>
                  </a:lnTo>
                  <a:lnTo>
                    <a:pt x="119" y="156"/>
                  </a:lnTo>
                  <a:close/>
                  <a:moveTo>
                    <a:pt x="127" y="158"/>
                  </a:moveTo>
                  <a:lnTo>
                    <a:pt x="127" y="160"/>
                  </a:lnTo>
                  <a:lnTo>
                    <a:pt x="125" y="160"/>
                  </a:lnTo>
                  <a:lnTo>
                    <a:pt x="125" y="158"/>
                  </a:lnTo>
                  <a:lnTo>
                    <a:pt x="123" y="156"/>
                  </a:lnTo>
                  <a:lnTo>
                    <a:pt x="125" y="156"/>
                  </a:lnTo>
                  <a:lnTo>
                    <a:pt x="125" y="158"/>
                  </a:lnTo>
                  <a:lnTo>
                    <a:pt x="127" y="158"/>
                  </a:lnTo>
                  <a:close/>
                  <a:moveTo>
                    <a:pt x="73" y="154"/>
                  </a:moveTo>
                  <a:lnTo>
                    <a:pt x="71" y="154"/>
                  </a:lnTo>
                  <a:lnTo>
                    <a:pt x="73" y="154"/>
                  </a:lnTo>
                  <a:close/>
                  <a:moveTo>
                    <a:pt x="85" y="156"/>
                  </a:moveTo>
                  <a:lnTo>
                    <a:pt x="86" y="156"/>
                  </a:lnTo>
                  <a:lnTo>
                    <a:pt x="86" y="158"/>
                  </a:lnTo>
                  <a:lnTo>
                    <a:pt x="88" y="158"/>
                  </a:lnTo>
                  <a:lnTo>
                    <a:pt x="90" y="158"/>
                  </a:lnTo>
                  <a:lnTo>
                    <a:pt x="90" y="160"/>
                  </a:lnTo>
                  <a:lnTo>
                    <a:pt x="90" y="158"/>
                  </a:lnTo>
                  <a:lnTo>
                    <a:pt x="92" y="160"/>
                  </a:lnTo>
                  <a:lnTo>
                    <a:pt x="92" y="158"/>
                  </a:lnTo>
                  <a:lnTo>
                    <a:pt x="94" y="158"/>
                  </a:lnTo>
                  <a:lnTo>
                    <a:pt x="94" y="160"/>
                  </a:lnTo>
                  <a:lnTo>
                    <a:pt x="96" y="160"/>
                  </a:lnTo>
                  <a:lnTo>
                    <a:pt x="94" y="160"/>
                  </a:lnTo>
                  <a:lnTo>
                    <a:pt x="94" y="162"/>
                  </a:lnTo>
                  <a:lnTo>
                    <a:pt x="96" y="160"/>
                  </a:lnTo>
                  <a:lnTo>
                    <a:pt x="98" y="160"/>
                  </a:lnTo>
                  <a:lnTo>
                    <a:pt x="98" y="158"/>
                  </a:lnTo>
                  <a:lnTo>
                    <a:pt x="100" y="158"/>
                  </a:lnTo>
                  <a:lnTo>
                    <a:pt x="100" y="160"/>
                  </a:lnTo>
                  <a:lnTo>
                    <a:pt x="98" y="160"/>
                  </a:lnTo>
                  <a:lnTo>
                    <a:pt x="100" y="160"/>
                  </a:lnTo>
                  <a:lnTo>
                    <a:pt x="100" y="162"/>
                  </a:lnTo>
                  <a:lnTo>
                    <a:pt x="98" y="162"/>
                  </a:lnTo>
                  <a:lnTo>
                    <a:pt x="98" y="164"/>
                  </a:lnTo>
                  <a:lnTo>
                    <a:pt x="98" y="165"/>
                  </a:lnTo>
                  <a:lnTo>
                    <a:pt x="96" y="165"/>
                  </a:lnTo>
                  <a:lnTo>
                    <a:pt x="96" y="167"/>
                  </a:lnTo>
                  <a:lnTo>
                    <a:pt x="94" y="167"/>
                  </a:lnTo>
                  <a:lnTo>
                    <a:pt x="92" y="169"/>
                  </a:lnTo>
                  <a:lnTo>
                    <a:pt x="94" y="169"/>
                  </a:lnTo>
                  <a:lnTo>
                    <a:pt x="92" y="171"/>
                  </a:lnTo>
                  <a:lnTo>
                    <a:pt x="90" y="171"/>
                  </a:lnTo>
                  <a:lnTo>
                    <a:pt x="90" y="173"/>
                  </a:lnTo>
                  <a:lnTo>
                    <a:pt x="88" y="173"/>
                  </a:lnTo>
                  <a:lnTo>
                    <a:pt x="86" y="173"/>
                  </a:lnTo>
                  <a:lnTo>
                    <a:pt x="85" y="173"/>
                  </a:lnTo>
                  <a:lnTo>
                    <a:pt x="83" y="175"/>
                  </a:lnTo>
                  <a:lnTo>
                    <a:pt x="81" y="177"/>
                  </a:lnTo>
                  <a:lnTo>
                    <a:pt x="79" y="177"/>
                  </a:lnTo>
                  <a:lnTo>
                    <a:pt x="79" y="175"/>
                  </a:lnTo>
                  <a:lnTo>
                    <a:pt x="81" y="175"/>
                  </a:lnTo>
                  <a:lnTo>
                    <a:pt x="81" y="173"/>
                  </a:lnTo>
                  <a:lnTo>
                    <a:pt x="79" y="171"/>
                  </a:lnTo>
                  <a:lnTo>
                    <a:pt x="81" y="171"/>
                  </a:lnTo>
                  <a:lnTo>
                    <a:pt x="81" y="169"/>
                  </a:lnTo>
                  <a:lnTo>
                    <a:pt x="81" y="167"/>
                  </a:lnTo>
                  <a:lnTo>
                    <a:pt x="81" y="164"/>
                  </a:lnTo>
                  <a:lnTo>
                    <a:pt x="81" y="162"/>
                  </a:lnTo>
                  <a:lnTo>
                    <a:pt x="83" y="160"/>
                  </a:lnTo>
                  <a:lnTo>
                    <a:pt x="83" y="158"/>
                  </a:lnTo>
                  <a:lnTo>
                    <a:pt x="83" y="156"/>
                  </a:lnTo>
                  <a:lnTo>
                    <a:pt x="81" y="156"/>
                  </a:lnTo>
                  <a:lnTo>
                    <a:pt x="79" y="156"/>
                  </a:lnTo>
                  <a:lnTo>
                    <a:pt x="79" y="154"/>
                  </a:lnTo>
                  <a:lnTo>
                    <a:pt x="79" y="152"/>
                  </a:lnTo>
                  <a:lnTo>
                    <a:pt x="81" y="152"/>
                  </a:lnTo>
                  <a:lnTo>
                    <a:pt x="81" y="154"/>
                  </a:lnTo>
                  <a:lnTo>
                    <a:pt x="83" y="154"/>
                  </a:lnTo>
                  <a:lnTo>
                    <a:pt x="85" y="156"/>
                  </a:lnTo>
                  <a:close/>
                  <a:moveTo>
                    <a:pt x="54" y="154"/>
                  </a:moveTo>
                  <a:lnTo>
                    <a:pt x="52" y="154"/>
                  </a:lnTo>
                  <a:lnTo>
                    <a:pt x="52" y="152"/>
                  </a:lnTo>
                  <a:lnTo>
                    <a:pt x="54" y="152"/>
                  </a:lnTo>
                  <a:lnTo>
                    <a:pt x="54" y="154"/>
                  </a:lnTo>
                  <a:close/>
                  <a:moveTo>
                    <a:pt x="48" y="152"/>
                  </a:moveTo>
                  <a:lnTo>
                    <a:pt x="50" y="152"/>
                  </a:lnTo>
                  <a:lnTo>
                    <a:pt x="50" y="154"/>
                  </a:lnTo>
                  <a:lnTo>
                    <a:pt x="48" y="154"/>
                  </a:lnTo>
                  <a:lnTo>
                    <a:pt x="50" y="154"/>
                  </a:lnTo>
                  <a:lnTo>
                    <a:pt x="50" y="156"/>
                  </a:lnTo>
                  <a:lnTo>
                    <a:pt x="50" y="154"/>
                  </a:lnTo>
                  <a:lnTo>
                    <a:pt x="50" y="156"/>
                  </a:lnTo>
                  <a:lnTo>
                    <a:pt x="48" y="158"/>
                  </a:lnTo>
                  <a:lnTo>
                    <a:pt x="48" y="156"/>
                  </a:lnTo>
                  <a:lnTo>
                    <a:pt x="48" y="154"/>
                  </a:lnTo>
                  <a:lnTo>
                    <a:pt x="46" y="154"/>
                  </a:lnTo>
                  <a:lnTo>
                    <a:pt x="46" y="152"/>
                  </a:lnTo>
                  <a:lnTo>
                    <a:pt x="48" y="152"/>
                  </a:lnTo>
                  <a:close/>
                  <a:moveTo>
                    <a:pt x="115" y="152"/>
                  </a:moveTo>
                  <a:lnTo>
                    <a:pt x="115" y="150"/>
                  </a:lnTo>
                  <a:lnTo>
                    <a:pt x="115" y="152"/>
                  </a:lnTo>
                  <a:close/>
                  <a:moveTo>
                    <a:pt x="71" y="152"/>
                  </a:moveTo>
                  <a:lnTo>
                    <a:pt x="71" y="150"/>
                  </a:lnTo>
                  <a:lnTo>
                    <a:pt x="71" y="152"/>
                  </a:lnTo>
                  <a:close/>
                  <a:moveTo>
                    <a:pt x="67" y="148"/>
                  </a:moveTo>
                  <a:lnTo>
                    <a:pt x="67" y="150"/>
                  </a:lnTo>
                  <a:lnTo>
                    <a:pt x="67" y="148"/>
                  </a:lnTo>
                  <a:lnTo>
                    <a:pt x="65" y="148"/>
                  </a:lnTo>
                  <a:lnTo>
                    <a:pt x="65" y="146"/>
                  </a:lnTo>
                  <a:lnTo>
                    <a:pt x="65" y="148"/>
                  </a:lnTo>
                  <a:lnTo>
                    <a:pt x="67" y="148"/>
                  </a:lnTo>
                  <a:close/>
                  <a:moveTo>
                    <a:pt x="48" y="146"/>
                  </a:moveTo>
                  <a:lnTo>
                    <a:pt x="48" y="148"/>
                  </a:lnTo>
                  <a:lnTo>
                    <a:pt x="50" y="148"/>
                  </a:lnTo>
                  <a:lnTo>
                    <a:pt x="52" y="150"/>
                  </a:lnTo>
                  <a:lnTo>
                    <a:pt x="52" y="148"/>
                  </a:lnTo>
                  <a:lnTo>
                    <a:pt x="52" y="150"/>
                  </a:lnTo>
                  <a:lnTo>
                    <a:pt x="54" y="150"/>
                  </a:lnTo>
                  <a:lnTo>
                    <a:pt x="54" y="152"/>
                  </a:lnTo>
                  <a:lnTo>
                    <a:pt x="52" y="152"/>
                  </a:lnTo>
                  <a:lnTo>
                    <a:pt x="50" y="152"/>
                  </a:lnTo>
                  <a:lnTo>
                    <a:pt x="52" y="152"/>
                  </a:lnTo>
                  <a:lnTo>
                    <a:pt x="50" y="152"/>
                  </a:lnTo>
                  <a:lnTo>
                    <a:pt x="48" y="152"/>
                  </a:lnTo>
                  <a:lnTo>
                    <a:pt x="48" y="150"/>
                  </a:lnTo>
                  <a:lnTo>
                    <a:pt x="48" y="148"/>
                  </a:lnTo>
                  <a:lnTo>
                    <a:pt x="46" y="148"/>
                  </a:lnTo>
                  <a:lnTo>
                    <a:pt x="48" y="148"/>
                  </a:lnTo>
                  <a:lnTo>
                    <a:pt x="46" y="146"/>
                  </a:lnTo>
                  <a:lnTo>
                    <a:pt x="46" y="148"/>
                  </a:lnTo>
                  <a:lnTo>
                    <a:pt x="46" y="146"/>
                  </a:lnTo>
                  <a:lnTo>
                    <a:pt x="48" y="146"/>
                  </a:lnTo>
                  <a:close/>
                  <a:moveTo>
                    <a:pt x="90" y="146"/>
                  </a:moveTo>
                  <a:lnTo>
                    <a:pt x="90" y="148"/>
                  </a:lnTo>
                  <a:lnTo>
                    <a:pt x="90" y="146"/>
                  </a:lnTo>
                  <a:lnTo>
                    <a:pt x="88" y="146"/>
                  </a:lnTo>
                  <a:lnTo>
                    <a:pt x="88" y="144"/>
                  </a:lnTo>
                  <a:lnTo>
                    <a:pt x="86" y="144"/>
                  </a:lnTo>
                  <a:lnTo>
                    <a:pt x="88" y="144"/>
                  </a:lnTo>
                  <a:lnTo>
                    <a:pt x="90" y="144"/>
                  </a:lnTo>
                  <a:lnTo>
                    <a:pt x="92" y="144"/>
                  </a:lnTo>
                  <a:lnTo>
                    <a:pt x="92" y="146"/>
                  </a:lnTo>
                  <a:lnTo>
                    <a:pt x="90" y="146"/>
                  </a:lnTo>
                  <a:close/>
                  <a:moveTo>
                    <a:pt x="127" y="142"/>
                  </a:moveTo>
                  <a:lnTo>
                    <a:pt x="129" y="142"/>
                  </a:lnTo>
                  <a:lnTo>
                    <a:pt x="131" y="142"/>
                  </a:lnTo>
                  <a:lnTo>
                    <a:pt x="133" y="142"/>
                  </a:lnTo>
                  <a:lnTo>
                    <a:pt x="133" y="144"/>
                  </a:lnTo>
                  <a:lnTo>
                    <a:pt x="134" y="144"/>
                  </a:lnTo>
                  <a:lnTo>
                    <a:pt x="134" y="146"/>
                  </a:lnTo>
                  <a:lnTo>
                    <a:pt x="133" y="146"/>
                  </a:lnTo>
                  <a:lnTo>
                    <a:pt x="134" y="146"/>
                  </a:lnTo>
                  <a:lnTo>
                    <a:pt x="133" y="146"/>
                  </a:lnTo>
                  <a:lnTo>
                    <a:pt x="134" y="146"/>
                  </a:lnTo>
                  <a:lnTo>
                    <a:pt x="136" y="148"/>
                  </a:lnTo>
                  <a:lnTo>
                    <a:pt x="136" y="150"/>
                  </a:lnTo>
                  <a:lnTo>
                    <a:pt x="136" y="152"/>
                  </a:lnTo>
                  <a:lnTo>
                    <a:pt x="134" y="152"/>
                  </a:lnTo>
                  <a:lnTo>
                    <a:pt x="134" y="154"/>
                  </a:lnTo>
                  <a:lnTo>
                    <a:pt x="136" y="154"/>
                  </a:lnTo>
                  <a:lnTo>
                    <a:pt x="136" y="156"/>
                  </a:lnTo>
                  <a:lnTo>
                    <a:pt x="134" y="156"/>
                  </a:lnTo>
                  <a:lnTo>
                    <a:pt x="136" y="156"/>
                  </a:lnTo>
                  <a:lnTo>
                    <a:pt x="136" y="158"/>
                  </a:lnTo>
                  <a:lnTo>
                    <a:pt x="136" y="160"/>
                  </a:lnTo>
                  <a:lnTo>
                    <a:pt x="136" y="162"/>
                  </a:lnTo>
                  <a:lnTo>
                    <a:pt x="138" y="162"/>
                  </a:lnTo>
                  <a:lnTo>
                    <a:pt x="138" y="164"/>
                  </a:lnTo>
                  <a:lnTo>
                    <a:pt x="136" y="164"/>
                  </a:lnTo>
                  <a:lnTo>
                    <a:pt x="136" y="165"/>
                  </a:lnTo>
                  <a:lnTo>
                    <a:pt x="138" y="165"/>
                  </a:lnTo>
                  <a:lnTo>
                    <a:pt x="138" y="164"/>
                  </a:lnTo>
                  <a:lnTo>
                    <a:pt x="138" y="165"/>
                  </a:lnTo>
                  <a:lnTo>
                    <a:pt x="140" y="165"/>
                  </a:lnTo>
                  <a:lnTo>
                    <a:pt x="140" y="167"/>
                  </a:lnTo>
                  <a:lnTo>
                    <a:pt x="140" y="165"/>
                  </a:lnTo>
                  <a:lnTo>
                    <a:pt x="138" y="165"/>
                  </a:lnTo>
                  <a:lnTo>
                    <a:pt x="136" y="165"/>
                  </a:lnTo>
                  <a:lnTo>
                    <a:pt x="136" y="167"/>
                  </a:lnTo>
                  <a:lnTo>
                    <a:pt x="136" y="165"/>
                  </a:lnTo>
                  <a:lnTo>
                    <a:pt x="134" y="165"/>
                  </a:lnTo>
                  <a:lnTo>
                    <a:pt x="134" y="167"/>
                  </a:lnTo>
                  <a:lnTo>
                    <a:pt x="134" y="165"/>
                  </a:lnTo>
                  <a:lnTo>
                    <a:pt x="133" y="165"/>
                  </a:lnTo>
                  <a:lnTo>
                    <a:pt x="133" y="167"/>
                  </a:lnTo>
                  <a:lnTo>
                    <a:pt x="133" y="165"/>
                  </a:lnTo>
                  <a:lnTo>
                    <a:pt x="131" y="164"/>
                  </a:lnTo>
                  <a:lnTo>
                    <a:pt x="129" y="164"/>
                  </a:lnTo>
                  <a:lnTo>
                    <a:pt x="129" y="162"/>
                  </a:lnTo>
                  <a:lnTo>
                    <a:pt x="127" y="160"/>
                  </a:lnTo>
                  <a:lnTo>
                    <a:pt x="125" y="160"/>
                  </a:lnTo>
                  <a:lnTo>
                    <a:pt x="127" y="160"/>
                  </a:lnTo>
                  <a:lnTo>
                    <a:pt x="127" y="158"/>
                  </a:lnTo>
                  <a:lnTo>
                    <a:pt x="129" y="158"/>
                  </a:lnTo>
                  <a:lnTo>
                    <a:pt x="129" y="156"/>
                  </a:lnTo>
                  <a:lnTo>
                    <a:pt x="127" y="156"/>
                  </a:lnTo>
                  <a:lnTo>
                    <a:pt x="125" y="154"/>
                  </a:lnTo>
                  <a:lnTo>
                    <a:pt x="125" y="152"/>
                  </a:lnTo>
                  <a:lnTo>
                    <a:pt x="123" y="152"/>
                  </a:lnTo>
                  <a:lnTo>
                    <a:pt x="123" y="150"/>
                  </a:lnTo>
                  <a:lnTo>
                    <a:pt x="121" y="150"/>
                  </a:lnTo>
                  <a:lnTo>
                    <a:pt x="119" y="150"/>
                  </a:lnTo>
                  <a:lnTo>
                    <a:pt x="119" y="148"/>
                  </a:lnTo>
                  <a:lnTo>
                    <a:pt x="117" y="146"/>
                  </a:lnTo>
                  <a:lnTo>
                    <a:pt x="117" y="142"/>
                  </a:lnTo>
                  <a:lnTo>
                    <a:pt x="119" y="142"/>
                  </a:lnTo>
                  <a:lnTo>
                    <a:pt x="121" y="142"/>
                  </a:lnTo>
                  <a:lnTo>
                    <a:pt x="123" y="142"/>
                  </a:lnTo>
                  <a:lnTo>
                    <a:pt x="127" y="142"/>
                  </a:lnTo>
                  <a:close/>
                  <a:moveTo>
                    <a:pt x="102" y="142"/>
                  </a:moveTo>
                  <a:lnTo>
                    <a:pt x="102" y="144"/>
                  </a:lnTo>
                  <a:lnTo>
                    <a:pt x="104" y="142"/>
                  </a:lnTo>
                  <a:lnTo>
                    <a:pt x="104" y="144"/>
                  </a:lnTo>
                  <a:lnTo>
                    <a:pt x="106" y="144"/>
                  </a:lnTo>
                  <a:lnTo>
                    <a:pt x="106" y="146"/>
                  </a:lnTo>
                  <a:lnTo>
                    <a:pt x="108" y="146"/>
                  </a:lnTo>
                  <a:lnTo>
                    <a:pt x="110" y="148"/>
                  </a:lnTo>
                  <a:lnTo>
                    <a:pt x="111" y="148"/>
                  </a:lnTo>
                  <a:lnTo>
                    <a:pt x="111" y="150"/>
                  </a:lnTo>
                  <a:lnTo>
                    <a:pt x="111" y="152"/>
                  </a:lnTo>
                  <a:lnTo>
                    <a:pt x="113" y="152"/>
                  </a:lnTo>
                  <a:lnTo>
                    <a:pt x="111" y="152"/>
                  </a:lnTo>
                  <a:lnTo>
                    <a:pt x="113" y="152"/>
                  </a:lnTo>
                  <a:lnTo>
                    <a:pt x="113" y="154"/>
                  </a:lnTo>
                  <a:lnTo>
                    <a:pt x="113" y="156"/>
                  </a:lnTo>
                  <a:lnTo>
                    <a:pt x="111" y="154"/>
                  </a:lnTo>
                  <a:lnTo>
                    <a:pt x="110" y="154"/>
                  </a:lnTo>
                  <a:lnTo>
                    <a:pt x="110" y="152"/>
                  </a:lnTo>
                  <a:lnTo>
                    <a:pt x="110" y="154"/>
                  </a:lnTo>
                  <a:lnTo>
                    <a:pt x="108" y="152"/>
                  </a:lnTo>
                  <a:lnTo>
                    <a:pt x="108" y="150"/>
                  </a:lnTo>
                  <a:lnTo>
                    <a:pt x="106" y="150"/>
                  </a:lnTo>
                  <a:lnTo>
                    <a:pt x="106" y="148"/>
                  </a:lnTo>
                  <a:lnTo>
                    <a:pt x="104" y="148"/>
                  </a:lnTo>
                  <a:lnTo>
                    <a:pt x="102" y="150"/>
                  </a:lnTo>
                  <a:lnTo>
                    <a:pt x="100" y="152"/>
                  </a:lnTo>
                  <a:lnTo>
                    <a:pt x="100" y="154"/>
                  </a:lnTo>
                  <a:lnTo>
                    <a:pt x="98" y="152"/>
                  </a:lnTo>
                  <a:lnTo>
                    <a:pt x="100" y="152"/>
                  </a:lnTo>
                  <a:lnTo>
                    <a:pt x="100" y="150"/>
                  </a:lnTo>
                  <a:lnTo>
                    <a:pt x="100" y="148"/>
                  </a:lnTo>
                  <a:lnTo>
                    <a:pt x="102" y="148"/>
                  </a:lnTo>
                  <a:lnTo>
                    <a:pt x="100" y="148"/>
                  </a:lnTo>
                  <a:lnTo>
                    <a:pt x="102" y="148"/>
                  </a:lnTo>
                  <a:lnTo>
                    <a:pt x="100" y="148"/>
                  </a:lnTo>
                  <a:lnTo>
                    <a:pt x="100" y="146"/>
                  </a:lnTo>
                  <a:lnTo>
                    <a:pt x="100" y="144"/>
                  </a:lnTo>
                  <a:lnTo>
                    <a:pt x="100" y="142"/>
                  </a:lnTo>
                  <a:lnTo>
                    <a:pt x="102" y="142"/>
                  </a:lnTo>
                  <a:close/>
                  <a:moveTo>
                    <a:pt x="85" y="144"/>
                  </a:moveTo>
                  <a:lnTo>
                    <a:pt x="85" y="142"/>
                  </a:lnTo>
                  <a:lnTo>
                    <a:pt x="86" y="142"/>
                  </a:lnTo>
                  <a:lnTo>
                    <a:pt x="85" y="144"/>
                  </a:lnTo>
                  <a:close/>
                  <a:moveTo>
                    <a:pt x="83" y="141"/>
                  </a:moveTo>
                  <a:lnTo>
                    <a:pt x="83" y="142"/>
                  </a:lnTo>
                  <a:lnTo>
                    <a:pt x="83" y="144"/>
                  </a:lnTo>
                  <a:lnTo>
                    <a:pt x="83" y="146"/>
                  </a:lnTo>
                  <a:lnTo>
                    <a:pt x="81" y="148"/>
                  </a:lnTo>
                  <a:lnTo>
                    <a:pt x="81" y="150"/>
                  </a:lnTo>
                  <a:lnTo>
                    <a:pt x="81" y="148"/>
                  </a:lnTo>
                  <a:lnTo>
                    <a:pt x="79" y="146"/>
                  </a:lnTo>
                  <a:lnTo>
                    <a:pt x="79" y="144"/>
                  </a:lnTo>
                  <a:lnTo>
                    <a:pt x="81" y="144"/>
                  </a:lnTo>
                  <a:lnTo>
                    <a:pt x="81" y="142"/>
                  </a:lnTo>
                  <a:lnTo>
                    <a:pt x="83" y="142"/>
                  </a:lnTo>
                  <a:lnTo>
                    <a:pt x="83" y="141"/>
                  </a:lnTo>
                  <a:close/>
                  <a:moveTo>
                    <a:pt x="108" y="141"/>
                  </a:moveTo>
                  <a:lnTo>
                    <a:pt x="108" y="142"/>
                  </a:lnTo>
                  <a:lnTo>
                    <a:pt x="108" y="144"/>
                  </a:lnTo>
                  <a:lnTo>
                    <a:pt x="110" y="144"/>
                  </a:lnTo>
                  <a:lnTo>
                    <a:pt x="110" y="146"/>
                  </a:lnTo>
                  <a:lnTo>
                    <a:pt x="108" y="144"/>
                  </a:lnTo>
                  <a:lnTo>
                    <a:pt x="106" y="142"/>
                  </a:lnTo>
                  <a:lnTo>
                    <a:pt x="106" y="141"/>
                  </a:lnTo>
                  <a:lnTo>
                    <a:pt x="108" y="141"/>
                  </a:lnTo>
                  <a:close/>
                  <a:moveTo>
                    <a:pt x="75" y="137"/>
                  </a:moveTo>
                  <a:lnTo>
                    <a:pt x="77" y="137"/>
                  </a:lnTo>
                  <a:lnTo>
                    <a:pt x="75" y="137"/>
                  </a:lnTo>
                  <a:close/>
                  <a:moveTo>
                    <a:pt x="100" y="137"/>
                  </a:moveTo>
                  <a:lnTo>
                    <a:pt x="102" y="139"/>
                  </a:lnTo>
                  <a:lnTo>
                    <a:pt x="102" y="141"/>
                  </a:lnTo>
                  <a:lnTo>
                    <a:pt x="100" y="139"/>
                  </a:lnTo>
                  <a:lnTo>
                    <a:pt x="98" y="137"/>
                  </a:lnTo>
                  <a:lnTo>
                    <a:pt x="98" y="135"/>
                  </a:lnTo>
                  <a:lnTo>
                    <a:pt x="96" y="135"/>
                  </a:lnTo>
                  <a:lnTo>
                    <a:pt x="96" y="133"/>
                  </a:lnTo>
                  <a:lnTo>
                    <a:pt x="98" y="133"/>
                  </a:lnTo>
                  <a:lnTo>
                    <a:pt x="98" y="135"/>
                  </a:lnTo>
                  <a:lnTo>
                    <a:pt x="98" y="137"/>
                  </a:lnTo>
                  <a:lnTo>
                    <a:pt x="100" y="137"/>
                  </a:lnTo>
                  <a:close/>
                  <a:moveTo>
                    <a:pt x="115" y="133"/>
                  </a:moveTo>
                  <a:lnTo>
                    <a:pt x="113" y="133"/>
                  </a:lnTo>
                  <a:lnTo>
                    <a:pt x="113" y="131"/>
                  </a:lnTo>
                  <a:lnTo>
                    <a:pt x="115" y="131"/>
                  </a:lnTo>
                  <a:lnTo>
                    <a:pt x="115" y="133"/>
                  </a:lnTo>
                  <a:close/>
                  <a:moveTo>
                    <a:pt x="111" y="131"/>
                  </a:moveTo>
                  <a:lnTo>
                    <a:pt x="113" y="131"/>
                  </a:lnTo>
                  <a:lnTo>
                    <a:pt x="111" y="131"/>
                  </a:lnTo>
                  <a:close/>
                  <a:moveTo>
                    <a:pt x="111" y="131"/>
                  </a:moveTo>
                  <a:lnTo>
                    <a:pt x="110" y="131"/>
                  </a:lnTo>
                  <a:lnTo>
                    <a:pt x="110" y="129"/>
                  </a:lnTo>
                  <a:lnTo>
                    <a:pt x="111" y="129"/>
                  </a:lnTo>
                  <a:lnTo>
                    <a:pt x="111" y="131"/>
                  </a:lnTo>
                  <a:close/>
                  <a:moveTo>
                    <a:pt x="63" y="127"/>
                  </a:moveTo>
                  <a:lnTo>
                    <a:pt x="65" y="127"/>
                  </a:lnTo>
                  <a:lnTo>
                    <a:pt x="63" y="127"/>
                  </a:lnTo>
                  <a:lnTo>
                    <a:pt x="65" y="127"/>
                  </a:lnTo>
                  <a:lnTo>
                    <a:pt x="65" y="129"/>
                  </a:lnTo>
                  <a:lnTo>
                    <a:pt x="67" y="129"/>
                  </a:lnTo>
                  <a:lnTo>
                    <a:pt x="69" y="131"/>
                  </a:lnTo>
                  <a:lnTo>
                    <a:pt x="71" y="131"/>
                  </a:lnTo>
                  <a:lnTo>
                    <a:pt x="71" y="133"/>
                  </a:lnTo>
                  <a:lnTo>
                    <a:pt x="73" y="133"/>
                  </a:lnTo>
                  <a:lnTo>
                    <a:pt x="73" y="135"/>
                  </a:lnTo>
                  <a:lnTo>
                    <a:pt x="73" y="137"/>
                  </a:lnTo>
                  <a:lnTo>
                    <a:pt x="73" y="139"/>
                  </a:lnTo>
                  <a:lnTo>
                    <a:pt x="73" y="141"/>
                  </a:lnTo>
                  <a:lnTo>
                    <a:pt x="73" y="142"/>
                  </a:lnTo>
                  <a:lnTo>
                    <a:pt x="71" y="142"/>
                  </a:lnTo>
                  <a:lnTo>
                    <a:pt x="71" y="144"/>
                  </a:lnTo>
                  <a:lnTo>
                    <a:pt x="71" y="146"/>
                  </a:lnTo>
                  <a:lnTo>
                    <a:pt x="69" y="146"/>
                  </a:lnTo>
                  <a:lnTo>
                    <a:pt x="69" y="148"/>
                  </a:lnTo>
                  <a:lnTo>
                    <a:pt x="67" y="148"/>
                  </a:lnTo>
                  <a:lnTo>
                    <a:pt x="65" y="148"/>
                  </a:lnTo>
                  <a:lnTo>
                    <a:pt x="65" y="146"/>
                  </a:lnTo>
                  <a:lnTo>
                    <a:pt x="67" y="146"/>
                  </a:lnTo>
                  <a:lnTo>
                    <a:pt x="65" y="146"/>
                  </a:lnTo>
                  <a:lnTo>
                    <a:pt x="65" y="144"/>
                  </a:lnTo>
                  <a:lnTo>
                    <a:pt x="63" y="144"/>
                  </a:lnTo>
                  <a:lnTo>
                    <a:pt x="63" y="142"/>
                  </a:lnTo>
                  <a:lnTo>
                    <a:pt x="63" y="141"/>
                  </a:lnTo>
                  <a:lnTo>
                    <a:pt x="62" y="141"/>
                  </a:lnTo>
                  <a:lnTo>
                    <a:pt x="62" y="139"/>
                  </a:lnTo>
                  <a:lnTo>
                    <a:pt x="62" y="137"/>
                  </a:lnTo>
                  <a:lnTo>
                    <a:pt x="62" y="135"/>
                  </a:lnTo>
                  <a:lnTo>
                    <a:pt x="60" y="135"/>
                  </a:lnTo>
                  <a:lnTo>
                    <a:pt x="60" y="133"/>
                  </a:lnTo>
                  <a:lnTo>
                    <a:pt x="58" y="133"/>
                  </a:lnTo>
                  <a:lnTo>
                    <a:pt x="58" y="131"/>
                  </a:lnTo>
                  <a:lnTo>
                    <a:pt x="56" y="131"/>
                  </a:lnTo>
                  <a:lnTo>
                    <a:pt x="56" y="129"/>
                  </a:lnTo>
                  <a:lnTo>
                    <a:pt x="54" y="129"/>
                  </a:lnTo>
                  <a:lnTo>
                    <a:pt x="54" y="127"/>
                  </a:lnTo>
                  <a:lnTo>
                    <a:pt x="56" y="127"/>
                  </a:lnTo>
                  <a:lnTo>
                    <a:pt x="58" y="127"/>
                  </a:lnTo>
                  <a:lnTo>
                    <a:pt x="60" y="127"/>
                  </a:lnTo>
                  <a:lnTo>
                    <a:pt x="62" y="127"/>
                  </a:lnTo>
                  <a:lnTo>
                    <a:pt x="63" y="127"/>
                  </a:lnTo>
                  <a:close/>
                  <a:moveTo>
                    <a:pt x="79" y="127"/>
                  </a:moveTo>
                  <a:lnTo>
                    <a:pt x="81" y="127"/>
                  </a:lnTo>
                  <a:lnTo>
                    <a:pt x="83" y="127"/>
                  </a:lnTo>
                  <a:lnTo>
                    <a:pt x="83" y="129"/>
                  </a:lnTo>
                  <a:lnTo>
                    <a:pt x="81" y="131"/>
                  </a:lnTo>
                  <a:lnTo>
                    <a:pt x="81" y="133"/>
                  </a:lnTo>
                  <a:lnTo>
                    <a:pt x="81" y="131"/>
                  </a:lnTo>
                  <a:lnTo>
                    <a:pt x="79" y="131"/>
                  </a:lnTo>
                  <a:lnTo>
                    <a:pt x="77" y="129"/>
                  </a:lnTo>
                  <a:lnTo>
                    <a:pt x="77" y="127"/>
                  </a:lnTo>
                  <a:lnTo>
                    <a:pt x="79" y="127"/>
                  </a:lnTo>
                  <a:close/>
                  <a:moveTo>
                    <a:pt x="65" y="125"/>
                  </a:moveTo>
                  <a:lnTo>
                    <a:pt x="65" y="127"/>
                  </a:lnTo>
                  <a:lnTo>
                    <a:pt x="65" y="125"/>
                  </a:lnTo>
                  <a:close/>
                  <a:moveTo>
                    <a:pt x="52" y="121"/>
                  </a:moveTo>
                  <a:lnTo>
                    <a:pt x="52" y="123"/>
                  </a:lnTo>
                  <a:lnTo>
                    <a:pt x="54" y="123"/>
                  </a:lnTo>
                  <a:lnTo>
                    <a:pt x="52" y="123"/>
                  </a:lnTo>
                  <a:lnTo>
                    <a:pt x="54" y="123"/>
                  </a:lnTo>
                  <a:lnTo>
                    <a:pt x="54" y="125"/>
                  </a:lnTo>
                  <a:lnTo>
                    <a:pt x="52" y="125"/>
                  </a:lnTo>
                  <a:lnTo>
                    <a:pt x="52" y="123"/>
                  </a:lnTo>
                  <a:lnTo>
                    <a:pt x="50" y="123"/>
                  </a:lnTo>
                  <a:lnTo>
                    <a:pt x="50" y="121"/>
                  </a:lnTo>
                  <a:lnTo>
                    <a:pt x="52" y="121"/>
                  </a:lnTo>
                  <a:close/>
                  <a:moveTo>
                    <a:pt x="115" y="117"/>
                  </a:moveTo>
                  <a:lnTo>
                    <a:pt x="117" y="117"/>
                  </a:lnTo>
                  <a:lnTo>
                    <a:pt x="117" y="119"/>
                  </a:lnTo>
                  <a:lnTo>
                    <a:pt x="117" y="121"/>
                  </a:lnTo>
                  <a:lnTo>
                    <a:pt x="117" y="119"/>
                  </a:lnTo>
                  <a:lnTo>
                    <a:pt x="117" y="121"/>
                  </a:lnTo>
                  <a:lnTo>
                    <a:pt x="119" y="121"/>
                  </a:lnTo>
                  <a:lnTo>
                    <a:pt x="119" y="123"/>
                  </a:lnTo>
                  <a:lnTo>
                    <a:pt x="119" y="125"/>
                  </a:lnTo>
                  <a:lnTo>
                    <a:pt x="117" y="125"/>
                  </a:lnTo>
                  <a:lnTo>
                    <a:pt x="117" y="127"/>
                  </a:lnTo>
                  <a:lnTo>
                    <a:pt x="117" y="125"/>
                  </a:lnTo>
                  <a:lnTo>
                    <a:pt x="115" y="125"/>
                  </a:lnTo>
                  <a:lnTo>
                    <a:pt x="115" y="127"/>
                  </a:lnTo>
                  <a:lnTo>
                    <a:pt x="113" y="125"/>
                  </a:lnTo>
                  <a:lnTo>
                    <a:pt x="113" y="123"/>
                  </a:lnTo>
                  <a:lnTo>
                    <a:pt x="115" y="123"/>
                  </a:lnTo>
                  <a:lnTo>
                    <a:pt x="115" y="121"/>
                  </a:lnTo>
                  <a:lnTo>
                    <a:pt x="113" y="121"/>
                  </a:lnTo>
                  <a:lnTo>
                    <a:pt x="115" y="121"/>
                  </a:lnTo>
                  <a:lnTo>
                    <a:pt x="115" y="119"/>
                  </a:lnTo>
                  <a:lnTo>
                    <a:pt x="113" y="119"/>
                  </a:lnTo>
                  <a:lnTo>
                    <a:pt x="115" y="119"/>
                  </a:lnTo>
                  <a:lnTo>
                    <a:pt x="115" y="117"/>
                  </a:lnTo>
                  <a:close/>
                  <a:moveTo>
                    <a:pt x="83" y="119"/>
                  </a:moveTo>
                  <a:lnTo>
                    <a:pt x="83" y="117"/>
                  </a:lnTo>
                  <a:lnTo>
                    <a:pt x="81" y="117"/>
                  </a:lnTo>
                  <a:lnTo>
                    <a:pt x="79" y="116"/>
                  </a:lnTo>
                  <a:lnTo>
                    <a:pt x="81" y="116"/>
                  </a:lnTo>
                  <a:lnTo>
                    <a:pt x="83" y="117"/>
                  </a:lnTo>
                  <a:lnTo>
                    <a:pt x="83" y="119"/>
                  </a:lnTo>
                  <a:close/>
                  <a:moveTo>
                    <a:pt x="83" y="106"/>
                  </a:moveTo>
                  <a:lnTo>
                    <a:pt x="85" y="106"/>
                  </a:lnTo>
                  <a:lnTo>
                    <a:pt x="85" y="108"/>
                  </a:lnTo>
                  <a:lnTo>
                    <a:pt x="85" y="106"/>
                  </a:lnTo>
                  <a:lnTo>
                    <a:pt x="83" y="106"/>
                  </a:lnTo>
                  <a:close/>
                  <a:moveTo>
                    <a:pt x="81" y="102"/>
                  </a:moveTo>
                  <a:lnTo>
                    <a:pt x="81" y="104"/>
                  </a:lnTo>
                  <a:lnTo>
                    <a:pt x="81" y="102"/>
                  </a:lnTo>
                  <a:lnTo>
                    <a:pt x="81" y="104"/>
                  </a:lnTo>
                  <a:lnTo>
                    <a:pt x="81" y="106"/>
                  </a:lnTo>
                  <a:lnTo>
                    <a:pt x="81" y="108"/>
                  </a:lnTo>
                  <a:lnTo>
                    <a:pt x="79" y="108"/>
                  </a:lnTo>
                  <a:lnTo>
                    <a:pt x="79" y="106"/>
                  </a:lnTo>
                  <a:lnTo>
                    <a:pt x="79" y="104"/>
                  </a:lnTo>
                  <a:lnTo>
                    <a:pt x="77" y="104"/>
                  </a:lnTo>
                  <a:lnTo>
                    <a:pt x="77" y="102"/>
                  </a:lnTo>
                  <a:lnTo>
                    <a:pt x="79" y="102"/>
                  </a:lnTo>
                  <a:lnTo>
                    <a:pt x="81" y="102"/>
                  </a:lnTo>
                  <a:close/>
                  <a:moveTo>
                    <a:pt x="48" y="83"/>
                  </a:moveTo>
                  <a:lnTo>
                    <a:pt x="48" y="81"/>
                  </a:lnTo>
                  <a:lnTo>
                    <a:pt x="48" y="83"/>
                  </a:lnTo>
                  <a:close/>
                  <a:moveTo>
                    <a:pt x="63" y="43"/>
                  </a:moveTo>
                  <a:lnTo>
                    <a:pt x="65" y="43"/>
                  </a:lnTo>
                  <a:lnTo>
                    <a:pt x="67" y="43"/>
                  </a:lnTo>
                  <a:lnTo>
                    <a:pt x="69" y="43"/>
                  </a:lnTo>
                  <a:lnTo>
                    <a:pt x="71" y="45"/>
                  </a:lnTo>
                  <a:lnTo>
                    <a:pt x="73" y="46"/>
                  </a:lnTo>
                  <a:lnTo>
                    <a:pt x="75" y="46"/>
                  </a:lnTo>
                  <a:lnTo>
                    <a:pt x="75" y="48"/>
                  </a:lnTo>
                  <a:lnTo>
                    <a:pt x="75" y="46"/>
                  </a:lnTo>
                  <a:lnTo>
                    <a:pt x="79" y="48"/>
                  </a:lnTo>
                  <a:lnTo>
                    <a:pt x="81" y="48"/>
                  </a:lnTo>
                  <a:lnTo>
                    <a:pt x="83" y="46"/>
                  </a:lnTo>
                  <a:lnTo>
                    <a:pt x="83" y="45"/>
                  </a:lnTo>
                  <a:lnTo>
                    <a:pt x="85" y="45"/>
                  </a:lnTo>
                  <a:lnTo>
                    <a:pt x="85" y="46"/>
                  </a:lnTo>
                  <a:lnTo>
                    <a:pt x="86" y="46"/>
                  </a:lnTo>
                  <a:lnTo>
                    <a:pt x="86" y="48"/>
                  </a:lnTo>
                  <a:lnTo>
                    <a:pt x="85" y="48"/>
                  </a:lnTo>
                  <a:lnTo>
                    <a:pt x="85" y="50"/>
                  </a:lnTo>
                  <a:lnTo>
                    <a:pt x="83" y="50"/>
                  </a:lnTo>
                  <a:lnTo>
                    <a:pt x="83" y="52"/>
                  </a:lnTo>
                  <a:lnTo>
                    <a:pt x="83" y="56"/>
                  </a:lnTo>
                  <a:lnTo>
                    <a:pt x="83" y="58"/>
                  </a:lnTo>
                  <a:lnTo>
                    <a:pt x="83" y="60"/>
                  </a:lnTo>
                  <a:lnTo>
                    <a:pt x="85" y="62"/>
                  </a:lnTo>
                  <a:lnTo>
                    <a:pt x="85" y="64"/>
                  </a:lnTo>
                  <a:lnTo>
                    <a:pt x="86" y="64"/>
                  </a:lnTo>
                  <a:lnTo>
                    <a:pt x="88" y="64"/>
                  </a:lnTo>
                  <a:lnTo>
                    <a:pt x="88" y="66"/>
                  </a:lnTo>
                  <a:lnTo>
                    <a:pt x="86" y="66"/>
                  </a:lnTo>
                  <a:lnTo>
                    <a:pt x="86" y="68"/>
                  </a:lnTo>
                  <a:lnTo>
                    <a:pt x="88" y="68"/>
                  </a:lnTo>
                  <a:lnTo>
                    <a:pt x="88" y="70"/>
                  </a:lnTo>
                  <a:lnTo>
                    <a:pt x="88" y="71"/>
                  </a:lnTo>
                  <a:lnTo>
                    <a:pt x="86" y="73"/>
                  </a:lnTo>
                  <a:lnTo>
                    <a:pt x="86" y="75"/>
                  </a:lnTo>
                  <a:lnTo>
                    <a:pt x="85" y="77"/>
                  </a:lnTo>
                  <a:lnTo>
                    <a:pt x="85" y="79"/>
                  </a:lnTo>
                  <a:lnTo>
                    <a:pt x="85" y="81"/>
                  </a:lnTo>
                  <a:lnTo>
                    <a:pt x="85" y="83"/>
                  </a:lnTo>
                  <a:lnTo>
                    <a:pt x="83" y="83"/>
                  </a:lnTo>
                  <a:lnTo>
                    <a:pt x="83" y="85"/>
                  </a:lnTo>
                  <a:lnTo>
                    <a:pt x="81" y="85"/>
                  </a:lnTo>
                  <a:lnTo>
                    <a:pt x="83" y="83"/>
                  </a:lnTo>
                  <a:lnTo>
                    <a:pt x="83" y="81"/>
                  </a:lnTo>
                  <a:lnTo>
                    <a:pt x="83" y="83"/>
                  </a:lnTo>
                  <a:lnTo>
                    <a:pt x="81" y="83"/>
                  </a:lnTo>
                  <a:lnTo>
                    <a:pt x="79" y="85"/>
                  </a:lnTo>
                  <a:lnTo>
                    <a:pt x="77" y="85"/>
                  </a:lnTo>
                  <a:lnTo>
                    <a:pt x="75" y="85"/>
                  </a:lnTo>
                  <a:lnTo>
                    <a:pt x="75" y="87"/>
                  </a:lnTo>
                  <a:lnTo>
                    <a:pt x="73" y="87"/>
                  </a:lnTo>
                  <a:lnTo>
                    <a:pt x="73" y="89"/>
                  </a:lnTo>
                  <a:lnTo>
                    <a:pt x="73" y="91"/>
                  </a:lnTo>
                  <a:lnTo>
                    <a:pt x="75" y="91"/>
                  </a:lnTo>
                  <a:lnTo>
                    <a:pt x="75" y="93"/>
                  </a:lnTo>
                  <a:lnTo>
                    <a:pt x="73" y="93"/>
                  </a:lnTo>
                  <a:lnTo>
                    <a:pt x="73" y="94"/>
                  </a:lnTo>
                  <a:lnTo>
                    <a:pt x="73" y="96"/>
                  </a:lnTo>
                  <a:lnTo>
                    <a:pt x="71" y="96"/>
                  </a:lnTo>
                  <a:lnTo>
                    <a:pt x="71" y="98"/>
                  </a:lnTo>
                  <a:lnTo>
                    <a:pt x="73" y="100"/>
                  </a:lnTo>
                  <a:lnTo>
                    <a:pt x="73" y="102"/>
                  </a:lnTo>
                  <a:lnTo>
                    <a:pt x="73" y="104"/>
                  </a:lnTo>
                  <a:lnTo>
                    <a:pt x="75" y="104"/>
                  </a:lnTo>
                  <a:lnTo>
                    <a:pt x="75" y="106"/>
                  </a:lnTo>
                  <a:lnTo>
                    <a:pt x="77" y="106"/>
                  </a:lnTo>
                  <a:lnTo>
                    <a:pt x="77" y="108"/>
                  </a:lnTo>
                  <a:lnTo>
                    <a:pt x="75" y="108"/>
                  </a:lnTo>
                  <a:lnTo>
                    <a:pt x="75" y="110"/>
                  </a:lnTo>
                  <a:lnTo>
                    <a:pt x="75" y="112"/>
                  </a:lnTo>
                  <a:lnTo>
                    <a:pt x="75" y="114"/>
                  </a:lnTo>
                  <a:lnTo>
                    <a:pt x="77" y="114"/>
                  </a:lnTo>
                  <a:lnTo>
                    <a:pt x="77" y="116"/>
                  </a:lnTo>
                  <a:lnTo>
                    <a:pt x="77" y="117"/>
                  </a:lnTo>
                  <a:lnTo>
                    <a:pt x="79" y="117"/>
                  </a:lnTo>
                  <a:lnTo>
                    <a:pt x="79" y="119"/>
                  </a:lnTo>
                  <a:lnTo>
                    <a:pt x="83" y="119"/>
                  </a:lnTo>
                  <a:lnTo>
                    <a:pt x="85" y="121"/>
                  </a:lnTo>
                  <a:lnTo>
                    <a:pt x="85" y="119"/>
                  </a:lnTo>
                  <a:lnTo>
                    <a:pt x="83" y="119"/>
                  </a:lnTo>
                  <a:lnTo>
                    <a:pt x="85" y="119"/>
                  </a:lnTo>
                  <a:lnTo>
                    <a:pt x="86" y="119"/>
                  </a:lnTo>
                  <a:lnTo>
                    <a:pt x="85" y="119"/>
                  </a:lnTo>
                  <a:lnTo>
                    <a:pt x="85" y="117"/>
                  </a:lnTo>
                  <a:lnTo>
                    <a:pt x="83" y="117"/>
                  </a:lnTo>
                  <a:lnTo>
                    <a:pt x="83" y="116"/>
                  </a:lnTo>
                  <a:lnTo>
                    <a:pt x="83" y="117"/>
                  </a:lnTo>
                  <a:lnTo>
                    <a:pt x="83" y="116"/>
                  </a:lnTo>
                  <a:lnTo>
                    <a:pt x="85" y="116"/>
                  </a:lnTo>
                  <a:lnTo>
                    <a:pt x="85" y="117"/>
                  </a:lnTo>
                  <a:lnTo>
                    <a:pt x="86" y="117"/>
                  </a:lnTo>
                  <a:lnTo>
                    <a:pt x="86" y="116"/>
                  </a:lnTo>
                  <a:lnTo>
                    <a:pt x="86" y="114"/>
                  </a:lnTo>
                  <a:lnTo>
                    <a:pt x="88" y="114"/>
                  </a:lnTo>
                  <a:lnTo>
                    <a:pt x="90" y="114"/>
                  </a:lnTo>
                  <a:lnTo>
                    <a:pt x="92" y="114"/>
                  </a:lnTo>
                  <a:lnTo>
                    <a:pt x="90" y="114"/>
                  </a:lnTo>
                  <a:lnTo>
                    <a:pt x="92" y="114"/>
                  </a:lnTo>
                  <a:lnTo>
                    <a:pt x="94" y="114"/>
                  </a:lnTo>
                  <a:lnTo>
                    <a:pt x="94" y="116"/>
                  </a:lnTo>
                  <a:lnTo>
                    <a:pt x="96" y="116"/>
                  </a:lnTo>
                  <a:lnTo>
                    <a:pt x="96" y="117"/>
                  </a:lnTo>
                  <a:lnTo>
                    <a:pt x="98" y="117"/>
                  </a:lnTo>
                  <a:lnTo>
                    <a:pt x="96" y="117"/>
                  </a:lnTo>
                  <a:lnTo>
                    <a:pt x="96" y="119"/>
                  </a:lnTo>
                  <a:lnTo>
                    <a:pt x="98" y="119"/>
                  </a:lnTo>
                  <a:lnTo>
                    <a:pt x="98" y="121"/>
                  </a:lnTo>
                  <a:lnTo>
                    <a:pt x="98" y="123"/>
                  </a:lnTo>
                  <a:lnTo>
                    <a:pt x="100" y="123"/>
                  </a:lnTo>
                  <a:lnTo>
                    <a:pt x="102" y="123"/>
                  </a:lnTo>
                  <a:lnTo>
                    <a:pt x="102" y="121"/>
                  </a:lnTo>
                  <a:lnTo>
                    <a:pt x="102" y="119"/>
                  </a:lnTo>
                  <a:lnTo>
                    <a:pt x="100" y="119"/>
                  </a:lnTo>
                  <a:lnTo>
                    <a:pt x="100" y="117"/>
                  </a:lnTo>
                  <a:lnTo>
                    <a:pt x="102" y="117"/>
                  </a:lnTo>
                  <a:lnTo>
                    <a:pt x="102" y="119"/>
                  </a:lnTo>
                  <a:lnTo>
                    <a:pt x="104" y="119"/>
                  </a:lnTo>
                  <a:lnTo>
                    <a:pt x="104" y="121"/>
                  </a:lnTo>
                  <a:lnTo>
                    <a:pt x="104" y="119"/>
                  </a:lnTo>
                  <a:lnTo>
                    <a:pt x="104" y="121"/>
                  </a:lnTo>
                  <a:lnTo>
                    <a:pt x="106" y="119"/>
                  </a:lnTo>
                  <a:lnTo>
                    <a:pt x="106" y="121"/>
                  </a:lnTo>
                  <a:lnTo>
                    <a:pt x="108" y="121"/>
                  </a:lnTo>
                  <a:lnTo>
                    <a:pt x="108" y="119"/>
                  </a:lnTo>
                  <a:lnTo>
                    <a:pt x="108" y="121"/>
                  </a:lnTo>
                  <a:lnTo>
                    <a:pt x="110" y="121"/>
                  </a:lnTo>
                  <a:lnTo>
                    <a:pt x="110" y="123"/>
                  </a:lnTo>
                  <a:lnTo>
                    <a:pt x="111" y="123"/>
                  </a:lnTo>
                  <a:lnTo>
                    <a:pt x="110" y="123"/>
                  </a:lnTo>
                  <a:lnTo>
                    <a:pt x="108" y="123"/>
                  </a:lnTo>
                  <a:lnTo>
                    <a:pt x="106" y="123"/>
                  </a:lnTo>
                  <a:lnTo>
                    <a:pt x="106" y="125"/>
                  </a:lnTo>
                  <a:lnTo>
                    <a:pt x="106" y="127"/>
                  </a:lnTo>
                  <a:lnTo>
                    <a:pt x="106" y="125"/>
                  </a:lnTo>
                  <a:lnTo>
                    <a:pt x="106" y="127"/>
                  </a:lnTo>
                  <a:lnTo>
                    <a:pt x="108" y="127"/>
                  </a:lnTo>
                  <a:lnTo>
                    <a:pt x="108" y="129"/>
                  </a:lnTo>
                  <a:lnTo>
                    <a:pt x="110" y="131"/>
                  </a:lnTo>
                  <a:lnTo>
                    <a:pt x="110" y="133"/>
                  </a:lnTo>
                  <a:lnTo>
                    <a:pt x="108" y="133"/>
                  </a:lnTo>
                  <a:lnTo>
                    <a:pt x="110" y="133"/>
                  </a:lnTo>
                  <a:lnTo>
                    <a:pt x="110" y="135"/>
                  </a:lnTo>
                  <a:lnTo>
                    <a:pt x="108" y="135"/>
                  </a:lnTo>
                  <a:lnTo>
                    <a:pt x="110" y="135"/>
                  </a:lnTo>
                  <a:lnTo>
                    <a:pt x="110" y="133"/>
                  </a:lnTo>
                  <a:lnTo>
                    <a:pt x="111" y="133"/>
                  </a:lnTo>
                  <a:lnTo>
                    <a:pt x="111" y="135"/>
                  </a:lnTo>
                  <a:lnTo>
                    <a:pt x="113" y="135"/>
                  </a:lnTo>
                  <a:lnTo>
                    <a:pt x="115" y="135"/>
                  </a:lnTo>
                  <a:lnTo>
                    <a:pt x="115" y="137"/>
                  </a:lnTo>
                  <a:lnTo>
                    <a:pt x="113" y="137"/>
                  </a:lnTo>
                  <a:lnTo>
                    <a:pt x="115" y="137"/>
                  </a:lnTo>
                  <a:lnTo>
                    <a:pt x="115" y="139"/>
                  </a:lnTo>
                  <a:lnTo>
                    <a:pt x="115" y="141"/>
                  </a:lnTo>
                  <a:lnTo>
                    <a:pt x="113" y="141"/>
                  </a:lnTo>
                  <a:lnTo>
                    <a:pt x="113" y="142"/>
                  </a:lnTo>
                  <a:lnTo>
                    <a:pt x="111" y="142"/>
                  </a:lnTo>
                  <a:lnTo>
                    <a:pt x="111" y="141"/>
                  </a:lnTo>
                  <a:lnTo>
                    <a:pt x="110" y="141"/>
                  </a:lnTo>
                  <a:lnTo>
                    <a:pt x="110" y="139"/>
                  </a:lnTo>
                  <a:lnTo>
                    <a:pt x="110" y="137"/>
                  </a:lnTo>
                  <a:lnTo>
                    <a:pt x="111" y="139"/>
                  </a:lnTo>
                  <a:lnTo>
                    <a:pt x="111" y="137"/>
                  </a:lnTo>
                  <a:lnTo>
                    <a:pt x="113" y="137"/>
                  </a:lnTo>
                  <a:lnTo>
                    <a:pt x="111" y="137"/>
                  </a:lnTo>
                  <a:lnTo>
                    <a:pt x="110" y="137"/>
                  </a:lnTo>
                  <a:lnTo>
                    <a:pt x="110" y="139"/>
                  </a:lnTo>
                  <a:lnTo>
                    <a:pt x="110" y="137"/>
                  </a:lnTo>
                  <a:lnTo>
                    <a:pt x="108" y="137"/>
                  </a:lnTo>
                  <a:lnTo>
                    <a:pt x="108" y="139"/>
                  </a:lnTo>
                  <a:lnTo>
                    <a:pt x="108" y="137"/>
                  </a:lnTo>
                  <a:lnTo>
                    <a:pt x="108" y="139"/>
                  </a:lnTo>
                  <a:lnTo>
                    <a:pt x="108" y="137"/>
                  </a:lnTo>
                  <a:lnTo>
                    <a:pt x="106" y="137"/>
                  </a:lnTo>
                  <a:lnTo>
                    <a:pt x="104" y="137"/>
                  </a:lnTo>
                  <a:lnTo>
                    <a:pt x="104" y="135"/>
                  </a:lnTo>
                  <a:lnTo>
                    <a:pt x="102" y="135"/>
                  </a:lnTo>
                  <a:lnTo>
                    <a:pt x="102" y="133"/>
                  </a:lnTo>
                  <a:lnTo>
                    <a:pt x="102" y="131"/>
                  </a:lnTo>
                  <a:lnTo>
                    <a:pt x="100" y="131"/>
                  </a:lnTo>
                  <a:lnTo>
                    <a:pt x="100" y="129"/>
                  </a:lnTo>
                  <a:lnTo>
                    <a:pt x="98" y="127"/>
                  </a:lnTo>
                  <a:lnTo>
                    <a:pt x="96" y="127"/>
                  </a:lnTo>
                  <a:lnTo>
                    <a:pt x="94" y="125"/>
                  </a:lnTo>
                  <a:lnTo>
                    <a:pt x="94" y="123"/>
                  </a:lnTo>
                  <a:lnTo>
                    <a:pt x="92" y="123"/>
                  </a:lnTo>
                  <a:lnTo>
                    <a:pt x="92" y="121"/>
                  </a:lnTo>
                  <a:lnTo>
                    <a:pt x="90" y="121"/>
                  </a:lnTo>
                  <a:lnTo>
                    <a:pt x="90" y="119"/>
                  </a:lnTo>
                  <a:lnTo>
                    <a:pt x="88" y="119"/>
                  </a:lnTo>
                  <a:lnTo>
                    <a:pt x="86" y="119"/>
                  </a:lnTo>
                  <a:lnTo>
                    <a:pt x="88" y="121"/>
                  </a:lnTo>
                  <a:lnTo>
                    <a:pt x="88" y="123"/>
                  </a:lnTo>
                  <a:lnTo>
                    <a:pt x="88" y="125"/>
                  </a:lnTo>
                  <a:lnTo>
                    <a:pt x="90" y="127"/>
                  </a:lnTo>
                  <a:lnTo>
                    <a:pt x="90" y="129"/>
                  </a:lnTo>
                  <a:lnTo>
                    <a:pt x="92" y="129"/>
                  </a:lnTo>
                  <a:lnTo>
                    <a:pt x="92" y="131"/>
                  </a:lnTo>
                  <a:lnTo>
                    <a:pt x="90" y="133"/>
                  </a:lnTo>
                  <a:lnTo>
                    <a:pt x="88" y="131"/>
                  </a:lnTo>
                  <a:lnTo>
                    <a:pt x="88" y="129"/>
                  </a:lnTo>
                  <a:lnTo>
                    <a:pt x="86" y="127"/>
                  </a:lnTo>
                  <a:lnTo>
                    <a:pt x="86" y="125"/>
                  </a:lnTo>
                  <a:lnTo>
                    <a:pt x="85" y="125"/>
                  </a:lnTo>
                  <a:lnTo>
                    <a:pt x="83" y="125"/>
                  </a:lnTo>
                  <a:lnTo>
                    <a:pt x="83" y="123"/>
                  </a:lnTo>
                  <a:lnTo>
                    <a:pt x="81" y="123"/>
                  </a:lnTo>
                  <a:lnTo>
                    <a:pt x="81" y="121"/>
                  </a:lnTo>
                  <a:lnTo>
                    <a:pt x="79" y="121"/>
                  </a:lnTo>
                  <a:lnTo>
                    <a:pt x="77" y="121"/>
                  </a:lnTo>
                  <a:lnTo>
                    <a:pt x="77" y="119"/>
                  </a:lnTo>
                  <a:lnTo>
                    <a:pt x="75" y="119"/>
                  </a:lnTo>
                  <a:lnTo>
                    <a:pt x="75" y="121"/>
                  </a:lnTo>
                  <a:lnTo>
                    <a:pt x="73" y="121"/>
                  </a:lnTo>
                  <a:lnTo>
                    <a:pt x="71" y="121"/>
                  </a:lnTo>
                  <a:lnTo>
                    <a:pt x="71" y="123"/>
                  </a:lnTo>
                  <a:lnTo>
                    <a:pt x="71" y="125"/>
                  </a:lnTo>
                  <a:lnTo>
                    <a:pt x="69" y="125"/>
                  </a:lnTo>
                  <a:lnTo>
                    <a:pt x="67" y="125"/>
                  </a:lnTo>
                  <a:lnTo>
                    <a:pt x="65" y="125"/>
                  </a:lnTo>
                  <a:lnTo>
                    <a:pt x="65" y="123"/>
                  </a:lnTo>
                  <a:lnTo>
                    <a:pt x="63" y="123"/>
                  </a:lnTo>
                  <a:lnTo>
                    <a:pt x="63" y="121"/>
                  </a:lnTo>
                  <a:lnTo>
                    <a:pt x="62" y="119"/>
                  </a:lnTo>
                  <a:lnTo>
                    <a:pt x="60" y="119"/>
                  </a:lnTo>
                  <a:lnTo>
                    <a:pt x="60" y="121"/>
                  </a:lnTo>
                  <a:lnTo>
                    <a:pt x="60" y="123"/>
                  </a:lnTo>
                  <a:lnTo>
                    <a:pt x="60" y="121"/>
                  </a:lnTo>
                  <a:lnTo>
                    <a:pt x="58" y="121"/>
                  </a:lnTo>
                  <a:lnTo>
                    <a:pt x="58" y="119"/>
                  </a:lnTo>
                  <a:lnTo>
                    <a:pt x="60" y="119"/>
                  </a:lnTo>
                  <a:lnTo>
                    <a:pt x="58" y="119"/>
                  </a:lnTo>
                  <a:lnTo>
                    <a:pt x="58" y="117"/>
                  </a:lnTo>
                  <a:lnTo>
                    <a:pt x="58" y="116"/>
                  </a:lnTo>
                  <a:lnTo>
                    <a:pt x="60" y="116"/>
                  </a:lnTo>
                  <a:lnTo>
                    <a:pt x="60" y="114"/>
                  </a:lnTo>
                  <a:lnTo>
                    <a:pt x="62" y="114"/>
                  </a:lnTo>
                  <a:lnTo>
                    <a:pt x="63" y="112"/>
                  </a:lnTo>
                  <a:lnTo>
                    <a:pt x="63" y="110"/>
                  </a:lnTo>
                  <a:lnTo>
                    <a:pt x="65" y="110"/>
                  </a:lnTo>
                  <a:lnTo>
                    <a:pt x="63" y="110"/>
                  </a:lnTo>
                  <a:lnTo>
                    <a:pt x="63" y="108"/>
                  </a:lnTo>
                  <a:lnTo>
                    <a:pt x="62" y="106"/>
                  </a:lnTo>
                  <a:lnTo>
                    <a:pt x="60" y="106"/>
                  </a:lnTo>
                  <a:lnTo>
                    <a:pt x="60" y="104"/>
                  </a:lnTo>
                  <a:lnTo>
                    <a:pt x="58" y="104"/>
                  </a:lnTo>
                  <a:lnTo>
                    <a:pt x="58" y="106"/>
                  </a:lnTo>
                  <a:lnTo>
                    <a:pt x="58" y="104"/>
                  </a:lnTo>
                  <a:lnTo>
                    <a:pt x="58" y="106"/>
                  </a:lnTo>
                  <a:lnTo>
                    <a:pt x="58" y="108"/>
                  </a:lnTo>
                  <a:lnTo>
                    <a:pt x="58" y="110"/>
                  </a:lnTo>
                  <a:lnTo>
                    <a:pt x="58" y="112"/>
                  </a:lnTo>
                  <a:lnTo>
                    <a:pt x="56" y="112"/>
                  </a:lnTo>
                  <a:lnTo>
                    <a:pt x="54" y="110"/>
                  </a:lnTo>
                  <a:lnTo>
                    <a:pt x="56" y="110"/>
                  </a:lnTo>
                  <a:lnTo>
                    <a:pt x="54" y="110"/>
                  </a:lnTo>
                  <a:lnTo>
                    <a:pt x="54" y="108"/>
                  </a:lnTo>
                  <a:lnTo>
                    <a:pt x="52" y="108"/>
                  </a:lnTo>
                  <a:lnTo>
                    <a:pt x="54" y="106"/>
                  </a:lnTo>
                  <a:lnTo>
                    <a:pt x="52" y="106"/>
                  </a:lnTo>
                  <a:lnTo>
                    <a:pt x="54" y="106"/>
                  </a:lnTo>
                  <a:lnTo>
                    <a:pt x="52" y="106"/>
                  </a:lnTo>
                  <a:lnTo>
                    <a:pt x="52" y="104"/>
                  </a:lnTo>
                  <a:lnTo>
                    <a:pt x="52" y="106"/>
                  </a:lnTo>
                  <a:lnTo>
                    <a:pt x="50" y="106"/>
                  </a:lnTo>
                  <a:lnTo>
                    <a:pt x="50" y="104"/>
                  </a:lnTo>
                  <a:lnTo>
                    <a:pt x="50" y="102"/>
                  </a:lnTo>
                  <a:lnTo>
                    <a:pt x="48" y="100"/>
                  </a:lnTo>
                  <a:lnTo>
                    <a:pt x="48" y="98"/>
                  </a:lnTo>
                  <a:lnTo>
                    <a:pt x="48" y="96"/>
                  </a:lnTo>
                  <a:lnTo>
                    <a:pt x="46" y="96"/>
                  </a:lnTo>
                  <a:lnTo>
                    <a:pt x="48" y="94"/>
                  </a:lnTo>
                  <a:lnTo>
                    <a:pt x="48" y="93"/>
                  </a:lnTo>
                  <a:lnTo>
                    <a:pt x="48" y="91"/>
                  </a:lnTo>
                  <a:lnTo>
                    <a:pt x="46" y="91"/>
                  </a:lnTo>
                  <a:lnTo>
                    <a:pt x="46" y="89"/>
                  </a:lnTo>
                  <a:lnTo>
                    <a:pt x="48" y="89"/>
                  </a:lnTo>
                  <a:lnTo>
                    <a:pt x="46" y="89"/>
                  </a:lnTo>
                  <a:lnTo>
                    <a:pt x="46" y="87"/>
                  </a:lnTo>
                  <a:lnTo>
                    <a:pt x="44" y="87"/>
                  </a:lnTo>
                  <a:lnTo>
                    <a:pt x="44" y="85"/>
                  </a:lnTo>
                  <a:lnTo>
                    <a:pt x="46" y="83"/>
                  </a:lnTo>
                  <a:lnTo>
                    <a:pt x="44" y="83"/>
                  </a:lnTo>
                  <a:lnTo>
                    <a:pt x="44" y="81"/>
                  </a:lnTo>
                  <a:lnTo>
                    <a:pt x="46" y="81"/>
                  </a:lnTo>
                  <a:lnTo>
                    <a:pt x="46" y="79"/>
                  </a:lnTo>
                  <a:lnTo>
                    <a:pt x="46" y="81"/>
                  </a:lnTo>
                  <a:lnTo>
                    <a:pt x="46" y="79"/>
                  </a:lnTo>
                  <a:lnTo>
                    <a:pt x="48" y="79"/>
                  </a:lnTo>
                  <a:lnTo>
                    <a:pt x="48" y="81"/>
                  </a:lnTo>
                  <a:lnTo>
                    <a:pt x="48" y="83"/>
                  </a:lnTo>
                  <a:lnTo>
                    <a:pt x="50" y="83"/>
                  </a:lnTo>
                  <a:lnTo>
                    <a:pt x="50" y="85"/>
                  </a:lnTo>
                  <a:lnTo>
                    <a:pt x="52" y="85"/>
                  </a:lnTo>
                  <a:lnTo>
                    <a:pt x="54" y="85"/>
                  </a:lnTo>
                  <a:lnTo>
                    <a:pt x="54" y="87"/>
                  </a:lnTo>
                  <a:lnTo>
                    <a:pt x="54" y="85"/>
                  </a:lnTo>
                  <a:lnTo>
                    <a:pt x="56" y="83"/>
                  </a:lnTo>
                  <a:lnTo>
                    <a:pt x="54" y="81"/>
                  </a:lnTo>
                  <a:lnTo>
                    <a:pt x="54" y="79"/>
                  </a:lnTo>
                  <a:lnTo>
                    <a:pt x="54" y="77"/>
                  </a:lnTo>
                  <a:lnTo>
                    <a:pt x="54" y="75"/>
                  </a:lnTo>
                  <a:lnTo>
                    <a:pt x="54" y="73"/>
                  </a:lnTo>
                  <a:lnTo>
                    <a:pt x="54" y="71"/>
                  </a:lnTo>
                  <a:lnTo>
                    <a:pt x="56" y="70"/>
                  </a:lnTo>
                  <a:lnTo>
                    <a:pt x="56" y="66"/>
                  </a:lnTo>
                  <a:lnTo>
                    <a:pt x="56" y="64"/>
                  </a:lnTo>
                  <a:lnTo>
                    <a:pt x="56" y="62"/>
                  </a:lnTo>
                  <a:lnTo>
                    <a:pt x="54" y="60"/>
                  </a:lnTo>
                  <a:lnTo>
                    <a:pt x="54" y="58"/>
                  </a:lnTo>
                  <a:lnTo>
                    <a:pt x="56" y="58"/>
                  </a:lnTo>
                  <a:lnTo>
                    <a:pt x="56" y="56"/>
                  </a:lnTo>
                  <a:lnTo>
                    <a:pt x="56" y="54"/>
                  </a:lnTo>
                  <a:lnTo>
                    <a:pt x="56" y="52"/>
                  </a:lnTo>
                  <a:lnTo>
                    <a:pt x="58" y="50"/>
                  </a:lnTo>
                  <a:lnTo>
                    <a:pt x="58" y="48"/>
                  </a:lnTo>
                  <a:lnTo>
                    <a:pt x="58" y="46"/>
                  </a:lnTo>
                  <a:lnTo>
                    <a:pt x="58" y="45"/>
                  </a:lnTo>
                  <a:lnTo>
                    <a:pt x="60" y="45"/>
                  </a:lnTo>
                  <a:lnTo>
                    <a:pt x="62" y="45"/>
                  </a:lnTo>
                  <a:lnTo>
                    <a:pt x="62" y="43"/>
                  </a:lnTo>
                  <a:lnTo>
                    <a:pt x="63" y="43"/>
                  </a:lnTo>
                  <a:close/>
                  <a:moveTo>
                    <a:pt x="71" y="39"/>
                  </a:moveTo>
                  <a:lnTo>
                    <a:pt x="73" y="39"/>
                  </a:lnTo>
                  <a:lnTo>
                    <a:pt x="71" y="39"/>
                  </a:lnTo>
                  <a:lnTo>
                    <a:pt x="69" y="39"/>
                  </a:lnTo>
                  <a:lnTo>
                    <a:pt x="71" y="37"/>
                  </a:lnTo>
                  <a:lnTo>
                    <a:pt x="71" y="39"/>
                  </a:lnTo>
                  <a:close/>
                  <a:moveTo>
                    <a:pt x="81" y="37"/>
                  </a:moveTo>
                  <a:lnTo>
                    <a:pt x="79" y="37"/>
                  </a:lnTo>
                  <a:lnTo>
                    <a:pt x="79" y="39"/>
                  </a:lnTo>
                  <a:lnTo>
                    <a:pt x="79" y="37"/>
                  </a:lnTo>
                  <a:lnTo>
                    <a:pt x="79" y="35"/>
                  </a:lnTo>
                  <a:lnTo>
                    <a:pt x="81" y="37"/>
                  </a:lnTo>
                  <a:close/>
                  <a:moveTo>
                    <a:pt x="69" y="35"/>
                  </a:moveTo>
                  <a:lnTo>
                    <a:pt x="67" y="35"/>
                  </a:lnTo>
                  <a:lnTo>
                    <a:pt x="67" y="33"/>
                  </a:lnTo>
                  <a:lnTo>
                    <a:pt x="69" y="33"/>
                  </a:lnTo>
                  <a:lnTo>
                    <a:pt x="69" y="35"/>
                  </a:lnTo>
                  <a:close/>
                  <a:moveTo>
                    <a:pt x="71" y="29"/>
                  </a:moveTo>
                  <a:lnTo>
                    <a:pt x="73" y="29"/>
                  </a:lnTo>
                  <a:lnTo>
                    <a:pt x="73" y="31"/>
                  </a:lnTo>
                  <a:lnTo>
                    <a:pt x="71" y="31"/>
                  </a:lnTo>
                  <a:lnTo>
                    <a:pt x="71" y="29"/>
                  </a:lnTo>
                  <a:close/>
                  <a:moveTo>
                    <a:pt x="81" y="27"/>
                  </a:moveTo>
                  <a:lnTo>
                    <a:pt x="79" y="27"/>
                  </a:lnTo>
                  <a:lnTo>
                    <a:pt x="81" y="27"/>
                  </a:lnTo>
                  <a:close/>
                  <a:moveTo>
                    <a:pt x="81" y="14"/>
                  </a:moveTo>
                  <a:lnTo>
                    <a:pt x="79" y="14"/>
                  </a:lnTo>
                  <a:lnTo>
                    <a:pt x="79" y="12"/>
                  </a:lnTo>
                  <a:lnTo>
                    <a:pt x="81" y="12"/>
                  </a:lnTo>
                  <a:lnTo>
                    <a:pt x="81" y="10"/>
                  </a:lnTo>
                  <a:lnTo>
                    <a:pt x="81" y="12"/>
                  </a:lnTo>
                  <a:lnTo>
                    <a:pt x="81" y="14"/>
                  </a:lnTo>
                  <a:close/>
                  <a:moveTo>
                    <a:pt x="79" y="8"/>
                  </a:moveTo>
                  <a:lnTo>
                    <a:pt x="77" y="8"/>
                  </a:lnTo>
                  <a:lnTo>
                    <a:pt x="77" y="6"/>
                  </a:lnTo>
                  <a:lnTo>
                    <a:pt x="79" y="6"/>
                  </a:lnTo>
                  <a:lnTo>
                    <a:pt x="79" y="4"/>
                  </a:lnTo>
                  <a:lnTo>
                    <a:pt x="79" y="6"/>
                  </a:lnTo>
                  <a:lnTo>
                    <a:pt x="79" y="8"/>
                  </a:lnTo>
                  <a:close/>
                  <a:moveTo>
                    <a:pt x="81" y="0"/>
                  </a:moveTo>
                  <a:lnTo>
                    <a:pt x="79" y="0"/>
                  </a:lnTo>
                  <a:lnTo>
                    <a:pt x="81"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6" name="Freeform 185"/>
            <p:cNvSpPr>
              <a:spLocks noEditPoints="1"/>
            </p:cNvSpPr>
            <p:nvPr/>
          </p:nvSpPr>
          <p:spPr bwMode="auto">
            <a:xfrm>
              <a:off x="8343900" y="4627563"/>
              <a:ext cx="87313" cy="131763"/>
            </a:xfrm>
            <a:custGeom>
              <a:avLst/>
              <a:gdLst>
                <a:gd name="T0" fmla="*/ 9 w 55"/>
                <a:gd name="T1" fmla="*/ 83 h 83"/>
                <a:gd name="T2" fmla="*/ 9 w 55"/>
                <a:gd name="T3" fmla="*/ 81 h 83"/>
                <a:gd name="T4" fmla="*/ 0 w 55"/>
                <a:gd name="T5" fmla="*/ 81 h 83"/>
                <a:gd name="T6" fmla="*/ 0 w 55"/>
                <a:gd name="T7" fmla="*/ 81 h 83"/>
                <a:gd name="T8" fmla="*/ 0 w 55"/>
                <a:gd name="T9" fmla="*/ 81 h 83"/>
                <a:gd name="T10" fmla="*/ 17 w 55"/>
                <a:gd name="T11" fmla="*/ 45 h 83"/>
                <a:gd name="T12" fmla="*/ 17 w 55"/>
                <a:gd name="T13" fmla="*/ 45 h 83"/>
                <a:gd name="T14" fmla="*/ 48 w 55"/>
                <a:gd name="T15" fmla="*/ 20 h 83"/>
                <a:gd name="T16" fmla="*/ 48 w 55"/>
                <a:gd name="T17" fmla="*/ 18 h 83"/>
                <a:gd name="T18" fmla="*/ 48 w 55"/>
                <a:gd name="T19" fmla="*/ 20 h 83"/>
                <a:gd name="T20" fmla="*/ 48 w 55"/>
                <a:gd name="T21" fmla="*/ 18 h 83"/>
                <a:gd name="T22" fmla="*/ 50 w 55"/>
                <a:gd name="T23" fmla="*/ 16 h 83"/>
                <a:gd name="T24" fmla="*/ 50 w 55"/>
                <a:gd name="T25" fmla="*/ 16 h 83"/>
                <a:gd name="T26" fmla="*/ 50 w 55"/>
                <a:gd name="T27" fmla="*/ 18 h 83"/>
                <a:gd name="T28" fmla="*/ 50 w 55"/>
                <a:gd name="T29" fmla="*/ 18 h 83"/>
                <a:gd name="T30" fmla="*/ 51 w 55"/>
                <a:gd name="T31" fmla="*/ 14 h 83"/>
                <a:gd name="T32" fmla="*/ 50 w 55"/>
                <a:gd name="T33" fmla="*/ 14 h 83"/>
                <a:gd name="T34" fmla="*/ 50 w 55"/>
                <a:gd name="T35" fmla="*/ 14 h 83"/>
                <a:gd name="T36" fmla="*/ 51 w 55"/>
                <a:gd name="T37" fmla="*/ 14 h 83"/>
                <a:gd name="T38" fmla="*/ 51 w 55"/>
                <a:gd name="T39" fmla="*/ 14 h 83"/>
                <a:gd name="T40" fmla="*/ 51 w 55"/>
                <a:gd name="T41" fmla="*/ 12 h 83"/>
                <a:gd name="T42" fmla="*/ 51 w 55"/>
                <a:gd name="T43" fmla="*/ 12 h 83"/>
                <a:gd name="T44" fmla="*/ 51 w 55"/>
                <a:gd name="T45" fmla="*/ 12 h 83"/>
                <a:gd name="T46" fmla="*/ 51 w 55"/>
                <a:gd name="T47" fmla="*/ 14 h 83"/>
                <a:gd name="T48" fmla="*/ 51 w 55"/>
                <a:gd name="T49" fmla="*/ 14 h 83"/>
                <a:gd name="T50" fmla="*/ 53 w 55"/>
                <a:gd name="T51" fmla="*/ 12 h 83"/>
                <a:gd name="T52" fmla="*/ 53 w 55"/>
                <a:gd name="T53" fmla="*/ 12 h 83"/>
                <a:gd name="T54" fmla="*/ 51 w 55"/>
                <a:gd name="T55" fmla="*/ 12 h 83"/>
                <a:gd name="T56" fmla="*/ 51 w 55"/>
                <a:gd name="T57" fmla="*/ 12 h 83"/>
                <a:gd name="T58" fmla="*/ 51 w 55"/>
                <a:gd name="T59" fmla="*/ 12 h 83"/>
                <a:gd name="T60" fmla="*/ 53 w 55"/>
                <a:gd name="T61" fmla="*/ 12 h 83"/>
                <a:gd name="T62" fmla="*/ 55 w 55"/>
                <a:gd name="T63" fmla="*/ 8 h 83"/>
                <a:gd name="T64" fmla="*/ 55 w 55"/>
                <a:gd name="T65" fmla="*/ 10 h 83"/>
                <a:gd name="T66" fmla="*/ 53 w 55"/>
                <a:gd name="T67" fmla="*/ 10 h 83"/>
                <a:gd name="T68" fmla="*/ 53 w 55"/>
                <a:gd name="T69" fmla="*/ 12 h 83"/>
                <a:gd name="T70" fmla="*/ 53 w 55"/>
                <a:gd name="T71" fmla="*/ 12 h 83"/>
                <a:gd name="T72" fmla="*/ 53 w 55"/>
                <a:gd name="T73" fmla="*/ 12 h 83"/>
                <a:gd name="T74" fmla="*/ 53 w 55"/>
                <a:gd name="T75" fmla="*/ 12 h 83"/>
                <a:gd name="T76" fmla="*/ 53 w 55"/>
                <a:gd name="T77" fmla="*/ 12 h 83"/>
                <a:gd name="T78" fmla="*/ 51 w 55"/>
                <a:gd name="T79" fmla="*/ 10 h 83"/>
                <a:gd name="T80" fmla="*/ 51 w 55"/>
                <a:gd name="T81" fmla="*/ 10 h 83"/>
                <a:gd name="T82" fmla="*/ 53 w 55"/>
                <a:gd name="T83" fmla="*/ 10 h 83"/>
                <a:gd name="T84" fmla="*/ 53 w 55"/>
                <a:gd name="T85" fmla="*/ 10 h 83"/>
                <a:gd name="T86" fmla="*/ 53 w 55"/>
                <a:gd name="T87" fmla="*/ 10 h 83"/>
                <a:gd name="T88" fmla="*/ 53 w 55"/>
                <a:gd name="T89" fmla="*/ 8 h 83"/>
                <a:gd name="T90" fmla="*/ 53 w 55"/>
                <a:gd name="T91" fmla="*/ 8 h 83"/>
                <a:gd name="T92" fmla="*/ 53 w 55"/>
                <a:gd name="T93" fmla="*/ 8 h 83"/>
                <a:gd name="T94" fmla="*/ 53 w 55"/>
                <a:gd name="T95" fmla="*/ 8 h 83"/>
                <a:gd name="T96" fmla="*/ 55 w 55"/>
                <a:gd name="T97" fmla="*/ 6 h 83"/>
                <a:gd name="T98" fmla="*/ 55 w 55"/>
                <a:gd name="T99" fmla="*/ 6 h 83"/>
                <a:gd name="T100" fmla="*/ 55 w 55"/>
                <a:gd name="T101" fmla="*/ 6 h 83"/>
                <a:gd name="T102" fmla="*/ 55 w 55"/>
                <a:gd name="T103" fmla="*/ 8 h 83"/>
                <a:gd name="T104" fmla="*/ 55 w 55"/>
                <a:gd name="T105" fmla="*/ 0 h 83"/>
                <a:gd name="T106" fmla="*/ 55 w 55"/>
                <a:gd name="T107" fmla="*/ 0 h 83"/>
                <a:gd name="T108" fmla="*/ 55 w 55"/>
                <a:gd name="T109"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5" h="83">
                  <a:moveTo>
                    <a:pt x="9" y="81"/>
                  </a:moveTo>
                  <a:lnTo>
                    <a:pt x="9" y="83"/>
                  </a:lnTo>
                  <a:lnTo>
                    <a:pt x="9" y="83"/>
                  </a:lnTo>
                  <a:lnTo>
                    <a:pt x="9" y="81"/>
                  </a:lnTo>
                  <a:lnTo>
                    <a:pt x="9" y="81"/>
                  </a:lnTo>
                  <a:lnTo>
                    <a:pt x="9" y="81"/>
                  </a:lnTo>
                  <a:lnTo>
                    <a:pt x="9" y="81"/>
                  </a:lnTo>
                  <a:lnTo>
                    <a:pt x="9" y="81"/>
                  </a:lnTo>
                  <a:close/>
                  <a:moveTo>
                    <a:pt x="0" y="81"/>
                  </a:moveTo>
                  <a:lnTo>
                    <a:pt x="0" y="81"/>
                  </a:lnTo>
                  <a:lnTo>
                    <a:pt x="0" y="81"/>
                  </a:lnTo>
                  <a:lnTo>
                    <a:pt x="0" y="81"/>
                  </a:lnTo>
                  <a:lnTo>
                    <a:pt x="0" y="81"/>
                  </a:lnTo>
                  <a:lnTo>
                    <a:pt x="0" y="81"/>
                  </a:lnTo>
                  <a:lnTo>
                    <a:pt x="0" y="81"/>
                  </a:lnTo>
                  <a:lnTo>
                    <a:pt x="0" y="81"/>
                  </a:lnTo>
                  <a:lnTo>
                    <a:pt x="0" y="81"/>
                  </a:lnTo>
                  <a:close/>
                  <a:moveTo>
                    <a:pt x="17" y="45"/>
                  </a:moveTo>
                  <a:lnTo>
                    <a:pt x="17" y="45"/>
                  </a:lnTo>
                  <a:lnTo>
                    <a:pt x="17" y="45"/>
                  </a:lnTo>
                  <a:lnTo>
                    <a:pt x="17" y="45"/>
                  </a:lnTo>
                  <a:lnTo>
                    <a:pt x="17" y="45"/>
                  </a:lnTo>
                  <a:close/>
                  <a:moveTo>
                    <a:pt x="48" y="20"/>
                  </a:moveTo>
                  <a:lnTo>
                    <a:pt x="48" y="20"/>
                  </a:lnTo>
                  <a:lnTo>
                    <a:pt x="48" y="20"/>
                  </a:lnTo>
                  <a:lnTo>
                    <a:pt x="48" y="20"/>
                  </a:lnTo>
                  <a:lnTo>
                    <a:pt x="48" y="18"/>
                  </a:lnTo>
                  <a:lnTo>
                    <a:pt x="48" y="18"/>
                  </a:lnTo>
                  <a:lnTo>
                    <a:pt x="48" y="20"/>
                  </a:lnTo>
                  <a:lnTo>
                    <a:pt x="48" y="20"/>
                  </a:lnTo>
                  <a:lnTo>
                    <a:pt x="48" y="20"/>
                  </a:lnTo>
                  <a:close/>
                  <a:moveTo>
                    <a:pt x="48" y="18"/>
                  </a:moveTo>
                  <a:lnTo>
                    <a:pt x="48" y="18"/>
                  </a:lnTo>
                  <a:lnTo>
                    <a:pt x="48" y="18"/>
                  </a:lnTo>
                  <a:lnTo>
                    <a:pt x="48" y="18"/>
                  </a:lnTo>
                  <a:lnTo>
                    <a:pt x="50" y="16"/>
                  </a:lnTo>
                  <a:lnTo>
                    <a:pt x="50" y="16"/>
                  </a:lnTo>
                  <a:lnTo>
                    <a:pt x="50" y="16"/>
                  </a:lnTo>
                  <a:lnTo>
                    <a:pt x="50" y="16"/>
                  </a:lnTo>
                  <a:lnTo>
                    <a:pt x="50" y="16"/>
                  </a:lnTo>
                  <a:lnTo>
                    <a:pt x="50" y="16"/>
                  </a:lnTo>
                  <a:lnTo>
                    <a:pt x="50" y="18"/>
                  </a:lnTo>
                  <a:lnTo>
                    <a:pt x="50" y="18"/>
                  </a:lnTo>
                  <a:lnTo>
                    <a:pt x="50" y="18"/>
                  </a:lnTo>
                  <a:lnTo>
                    <a:pt x="50" y="18"/>
                  </a:lnTo>
                  <a:lnTo>
                    <a:pt x="50" y="18"/>
                  </a:lnTo>
                  <a:lnTo>
                    <a:pt x="48" y="18"/>
                  </a:lnTo>
                  <a:close/>
                  <a:moveTo>
                    <a:pt x="51" y="14"/>
                  </a:moveTo>
                  <a:lnTo>
                    <a:pt x="51" y="14"/>
                  </a:lnTo>
                  <a:lnTo>
                    <a:pt x="51" y="14"/>
                  </a:lnTo>
                  <a:lnTo>
                    <a:pt x="50" y="14"/>
                  </a:lnTo>
                  <a:lnTo>
                    <a:pt x="50" y="14"/>
                  </a:lnTo>
                  <a:lnTo>
                    <a:pt x="50" y="14"/>
                  </a:lnTo>
                  <a:lnTo>
                    <a:pt x="50" y="14"/>
                  </a:lnTo>
                  <a:lnTo>
                    <a:pt x="50" y="14"/>
                  </a:lnTo>
                  <a:lnTo>
                    <a:pt x="50" y="14"/>
                  </a:lnTo>
                  <a:lnTo>
                    <a:pt x="51" y="14"/>
                  </a:lnTo>
                  <a:lnTo>
                    <a:pt x="51" y="14"/>
                  </a:lnTo>
                  <a:lnTo>
                    <a:pt x="51" y="14"/>
                  </a:lnTo>
                  <a:lnTo>
                    <a:pt x="51" y="14"/>
                  </a:lnTo>
                  <a:lnTo>
                    <a:pt x="51" y="12"/>
                  </a:lnTo>
                  <a:lnTo>
                    <a:pt x="51" y="12"/>
                  </a:lnTo>
                  <a:lnTo>
                    <a:pt x="51" y="12"/>
                  </a:lnTo>
                  <a:lnTo>
                    <a:pt x="51" y="12"/>
                  </a:lnTo>
                  <a:lnTo>
                    <a:pt x="51" y="12"/>
                  </a:lnTo>
                  <a:lnTo>
                    <a:pt x="51" y="12"/>
                  </a:lnTo>
                  <a:lnTo>
                    <a:pt x="51" y="12"/>
                  </a:lnTo>
                  <a:lnTo>
                    <a:pt x="51" y="12"/>
                  </a:lnTo>
                  <a:lnTo>
                    <a:pt x="51" y="12"/>
                  </a:lnTo>
                  <a:lnTo>
                    <a:pt x="51" y="12"/>
                  </a:lnTo>
                  <a:lnTo>
                    <a:pt x="51" y="14"/>
                  </a:lnTo>
                  <a:lnTo>
                    <a:pt x="51" y="14"/>
                  </a:lnTo>
                  <a:lnTo>
                    <a:pt x="51" y="14"/>
                  </a:lnTo>
                  <a:lnTo>
                    <a:pt x="51" y="14"/>
                  </a:lnTo>
                  <a:lnTo>
                    <a:pt x="51" y="14"/>
                  </a:lnTo>
                  <a:lnTo>
                    <a:pt x="51" y="14"/>
                  </a:lnTo>
                  <a:lnTo>
                    <a:pt x="51" y="14"/>
                  </a:lnTo>
                  <a:close/>
                  <a:moveTo>
                    <a:pt x="53" y="12"/>
                  </a:moveTo>
                  <a:lnTo>
                    <a:pt x="53" y="12"/>
                  </a:lnTo>
                  <a:lnTo>
                    <a:pt x="53" y="12"/>
                  </a:lnTo>
                  <a:lnTo>
                    <a:pt x="53" y="12"/>
                  </a:lnTo>
                  <a:lnTo>
                    <a:pt x="53" y="12"/>
                  </a:lnTo>
                  <a:lnTo>
                    <a:pt x="51" y="12"/>
                  </a:lnTo>
                  <a:lnTo>
                    <a:pt x="51" y="12"/>
                  </a:lnTo>
                  <a:lnTo>
                    <a:pt x="51" y="12"/>
                  </a:lnTo>
                  <a:lnTo>
                    <a:pt x="51" y="12"/>
                  </a:lnTo>
                  <a:lnTo>
                    <a:pt x="51" y="12"/>
                  </a:lnTo>
                  <a:lnTo>
                    <a:pt x="51" y="12"/>
                  </a:lnTo>
                  <a:lnTo>
                    <a:pt x="51" y="12"/>
                  </a:lnTo>
                  <a:lnTo>
                    <a:pt x="51" y="12"/>
                  </a:lnTo>
                  <a:lnTo>
                    <a:pt x="51" y="12"/>
                  </a:lnTo>
                  <a:lnTo>
                    <a:pt x="51" y="12"/>
                  </a:lnTo>
                  <a:lnTo>
                    <a:pt x="53" y="12"/>
                  </a:lnTo>
                  <a:close/>
                  <a:moveTo>
                    <a:pt x="55" y="8"/>
                  </a:moveTo>
                  <a:lnTo>
                    <a:pt x="55" y="8"/>
                  </a:lnTo>
                  <a:lnTo>
                    <a:pt x="55" y="8"/>
                  </a:lnTo>
                  <a:lnTo>
                    <a:pt x="55" y="8"/>
                  </a:lnTo>
                  <a:lnTo>
                    <a:pt x="55" y="10"/>
                  </a:lnTo>
                  <a:lnTo>
                    <a:pt x="55" y="10"/>
                  </a:lnTo>
                  <a:lnTo>
                    <a:pt x="55" y="10"/>
                  </a:lnTo>
                  <a:lnTo>
                    <a:pt x="55" y="10"/>
                  </a:lnTo>
                  <a:lnTo>
                    <a:pt x="53" y="10"/>
                  </a:lnTo>
                  <a:lnTo>
                    <a:pt x="53" y="10"/>
                  </a:lnTo>
                  <a:lnTo>
                    <a:pt x="53" y="12"/>
                  </a:lnTo>
                  <a:lnTo>
                    <a:pt x="53" y="12"/>
                  </a:lnTo>
                  <a:lnTo>
                    <a:pt x="53" y="12"/>
                  </a:lnTo>
                  <a:lnTo>
                    <a:pt x="53" y="12"/>
                  </a:lnTo>
                  <a:lnTo>
                    <a:pt x="53" y="12"/>
                  </a:lnTo>
                  <a:lnTo>
                    <a:pt x="53" y="12"/>
                  </a:lnTo>
                  <a:lnTo>
                    <a:pt x="53" y="12"/>
                  </a:lnTo>
                  <a:lnTo>
                    <a:pt x="53" y="12"/>
                  </a:lnTo>
                  <a:lnTo>
                    <a:pt x="53" y="12"/>
                  </a:lnTo>
                  <a:lnTo>
                    <a:pt x="53" y="12"/>
                  </a:lnTo>
                  <a:lnTo>
                    <a:pt x="53" y="12"/>
                  </a:lnTo>
                  <a:lnTo>
                    <a:pt x="53" y="12"/>
                  </a:lnTo>
                  <a:lnTo>
                    <a:pt x="53" y="12"/>
                  </a:lnTo>
                  <a:lnTo>
                    <a:pt x="53" y="12"/>
                  </a:lnTo>
                  <a:lnTo>
                    <a:pt x="53" y="10"/>
                  </a:lnTo>
                  <a:lnTo>
                    <a:pt x="53" y="10"/>
                  </a:lnTo>
                  <a:lnTo>
                    <a:pt x="51" y="10"/>
                  </a:lnTo>
                  <a:lnTo>
                    <a:pt x="51" y="10"/>
                  </a:lnTo>
                  <a:lnTo>
                    <a:pt x="51" y="10"/>
                  </a:lnTo>
                  <a:lnTo>
                    <a:pt x="51" y="10"/>
                  </a:lnTo>
                  <a:lnTo>
                    <a:pt x="51" y="10"/>
                  </a:lnTo>
                  <a:lnTo>
                    <a:pt x="51" y="10"/>
                  </a:lnTo>
                  <a:lnTo>
                    <a:pt x="53" y="10"/>
                  </a:lnTo>
                  <a:lnTo>
                    <a:pt x="53" y="10"/>
                  </a:lnTo>
                  <a:lnTo>
                    <a:pt x="53" y="10"/>
                  </a:lnTo>
                  <a:lnTo>
                    <a:pt x="53" y="10"/>
                  </a:lnTo>
                  <a:lnTo>
                    <a:pt x="53" y="10"/>
                  </a:lnTo>
                  <a:lnTo>
                    <a:pt x="53" y="10"/>
                  </a:lnTo>
                  <a:lnTo>
                    <a:pt x="53" y="10"/>
                  </a:lnTo>
                  <a:lnTo>
                    <a:pt x="53" y="10"/>
                  </a:lnTo>
                  <a:lnTo>
                    <a:pt x="53" y="8"/>
                  </a:lnTo>
                  <a:lnTo>
                    <a:pt x="53" y="8"/>
                  </a:lnTo>
                  <a:lnTo>
                    <a:pt x="53" y="8"/>
                  </a:lnTo>
                  <a:lnTo>
                    <a:pt x="53" y="8"/>
                  </a:lnTo>
                  <a:lnTo>
                    <a:pt x="53" y="8"/>
                  </a:lnTo>
                  <a:lnTo>
                    <a:pt x="53" y="8"/>
                  </a:lnTo>
                  <a:lnTo>
                    <a:pt x="53" y="8"/>
                  </a:lnTo>
                  <a:lnTo>
                    <a:pt x="53" y="8"/>
                  </a:lnTo>
                  <a:lnTo>
                    <a:pt x="53" y="8"/>
                  </a:lnTo>
                  <a:lnTo>
                    <a:pt x="53" y="8"/>
                  </a:lnTo>
                  <a:lnTo>
                    <a:pt x="53" y="8"/>
                  </a:lnTo>
                  <a:lnTo>
                    <a:pt x="53" y="8"/>
                  </a:lnTo>
                  <a:lnTo>
                    <a:pt x="55" y="8"/>
                  </a:lnTo>
                  <a:lnTo>
                    <a:pt x="55" y="6"/>
                  </a:lnTo>
                  <a:lnTo>
                    <a:pt x="55" y="6"/>
                  </a:lnTo>
                  <a:lnTo>
                    <a:pt x="55" y="6"/>
                  </a:lnTo>
                  <a:lnTo>
                    <a:pt x="55" y="6"/>
                  </a:lnTo>
                  <a:lnTo>
                    <a:pt x="55" y="6"/>
                  </a:lnTo>
                  <a:lnTo>
                    <a:pt x="55" y="6"/>
                  </a:lnTo>
                  <a:lnTo>
                    <a:pt x="55" y="6"/>
                  </a:lnTo>
                  <a:lnTo>
                    <a:pt x="55" y="6"/>
                  </a:lnTo>
                  <a:lnTo>
                    <a:pt x="55" y="6"/>
                  </a:lnTo>
                  <a:lnTo>
                    <a:pt x="55" y="8"/>
                  </a:lnTo>
                  <a:lnTo>
                    <a:pt x="55" y="8"/>
                  </a:lnTo>
                  <a:close/>
                  <a:moveTo>
                    <a:pt x="55" y="0"/>
                  </a:moveTo>
                  <a:lnTo>
                    <a:pt x="55" y="0"/>
                  </a:lnTo>
                  <a:lnTo>
                    <a:pt x="55" y="0"/>
                  </a:lnTo>
                  <a:lnTo>
                    <a:pt x="55" y="0"/>
                  </a:lnTo>
                  <a:lnTo>
                    <a:pt x="55" y="0"/>
                  </a:lnTo>
                  <a:lnTo>
                    <a:pt x="55" y="0"/>
                  </a:lnTo>
                  <a:lnTo>
                    <a:pt x="55" y="0"/>
                  </a:lnTo>
                  <a:lnTo>
                    <a:pt x="55"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7" name="Freeform 186"/>
            <p:cNvSpPr>
              <a:spLocks noEditPoints="1"/>
            </p:cNvSpPr>
            <p:nvPr/>
          </p:nvSpPr>
          <p:spPr bwMode="auto">
            <a:xfrm>
              <a:off x="8586788" y="4865688"/>
              <a:ext cx="381000" cy="261938"/>
            </a:xfrm>
            <a:custGeom>
              <a:avLst/>
              <a:gdLst>
                <a:gd name="T0" fmla="*/ 198 w 240"/>
                <a:gd name="T1" fmla="*/ 163 h 165"/>
                <a:gd name="T2" fmla="*/ 213 w 240"/>
                <a:gd name="T3" fmla="*/ 159 h 165"/>
                <a:gd name="T4" fmla="*/ 163 w 240"/>
                <a:gd name="T5" fmla="*/ 148 h 165"/>
                <a:gd name="T6" fmla="*/ 165 w 240"/>
                <a:gd name="T7" fmla="*/ 138 h 165"/>
                <a:gd name="T8" fmla="*/ 163 w 240"/>
                <a:gd name="T9" fmla="*/ 133 h 165"/>
                <a:gd name="T10" fmla="*/ 154 w 240"/>
                <a:gd name="T11" fmla="*/ 133 h 165"/>
                <a:gd name="T12" fmla="*/ 186 w 240"/>
                <a:gd name="T13" fmla="*/ 123 h 165"/>
                <a:gd name="T14" fmla="*/ 186 w 240"/>
                <a:gd name="T15" fmla="*/ 123 h 165"/>
                <a:gd name="T16" fmla="*/ 163 w 240"/>
                <a:gd name="T17" fmla="*/ 115 h 165"/>
                <a:gd name="T18" fmla="*/ 41 w 240"/>
                <a:gd name="T19" fmla="*/ 113 h 165"/>
                <a:gd name="T20" fmla="*/ 46 w 240"/>
                <a:gd name="T21" fmla="*/ 108 h 165"/>
                <a:gd name="T22" fmla="*/ 223 w 240"/>
                <a:gd name="T23" fmla="*/ 67 h 165"/>
                <a:gd name="T24" fmla="*/ 240 w 240"/>
                <a:gd name="T25" fmla="*/ 85 h 165"/>
                <a:gd name="T26" fmla="*/ 225 w 240"/>
                <a:gd name="T27" fmla="*/ 77 h 165"/>
                <a:gd name="T28" fmla="*/ 102 w 240"/>
                <a:gd name="T29" fmla="*/ 65 h 165"/>
                <a:gd name="T30" fmla="*/ 219 w 240"/>
                <a:gd name="T31" fmla="*/ 60 h 165"/>
                <a:gd name="T32" fmla="*/ 213 w 240"/>
                <a:gd name="T33" fmla="*/ 50 h 165"/>
                <a:gd name="T34" fmla="*/ 181 w 240"/>
                <a:gd name="T35" fmla="*/ 58 h 165"/>
                <a:gd name="T36" fmla="*/ 169 w 240"/>
                <a:gd name="T37" fmla="*/ 69 h 165"/>
                <a:gd name="T38" fmla="*/ 152 w 240"/>
                <a:gd name="T39" fmla="*/ 79 h 165"/>
                <a:gd name="T40" fmla="*/ 129 w 240"/>
                <a:gd name="T41" fmla="*/ 75 h 165"/>
                <a:gd name="T42" fmla="*/ 125 w 240"/>
                <a:gd name="T43" fmla="*/ 67 h 165"/>
                <a:gd name="T44" fmla="*/ 146 w 240"/>
                <a:gd name="T45" fmla="*/ 63 h 165"/>
                <a:gd name="T46" fmla="*/ 156 w 240"/>
                <a:gd name="T47" fmla="*/ 65 h 165"/>
                <a:gd name="T48" fmla="*/ 173 w 240"/>
                <a:gd name="T49" fmla="*/ 58 h 165"/>
                <a:gd name="T50" fmla="*/ 181 w 240"/>
                <a:gd name="T51" fmla="*/ 44 h 165"/>
                <a:gd name="T52" fmla="*/ 198 w 240"/>
                <a:gd name="T53" fmla="*/ 35 h 165"/>
                <a:gd name="T54" fmla="*/ 186 w 240"/>
                <a:gd name="T55" fmla="*/ 29 h 165"/>
                <a:gd name="T56" fmla="*/ 177 w 240"/>
                <a:gd name="T57" fmla="*/ 23 h 165"/>
                <a:gd name="T58" fmla="*/ 16 w 240"/>
                <a:gd name="T59" fmla="*/ 25 h 165"/>
                <a:gd name="T60" fmla="*/ 44 w 240"/>
                <a:gd name="T61" fmla="*/ 35 h 165"/>
                <a:gd name="T62" fmla="*/ 66 w 240"/>
                <a:gd name="T63" fmla="*/ 44 h 165"/>
                <a:gd name="T64" fmla="*/ 79 w 240"/>
                <a:gd name="T65" fmla="*/ 65 h 165"/>
                <a:gd name="T66" fmla="*/ 100 w 240"/>
                <a:gd name="T67" fmla="*/ 73 h 165"/>
                <a:gd name="T68" fmla="*/ 106 w 240"/>
                <a:gd name="T69" fmla="*/ 87 h 165"/>
                <a:gd name="T70" fmla="*/ 108 w 240"/>
                <a:gd name="T71" fmla="*/ 104 h 165"/>
                <a:gd name="T72" fmla="*/ 123 w 240"/>
                <a:gd name="T73" fmla="*/ 121 h 165"/>
                <a:gd name="T74" fmla="*/ 138 w 240"/>
                <a:gd name="T75" fmla="*/ 133 h 165"/>
                <a:gd name="T76" fmla="*/ 154 w 240"/>
                <a:gd name="T77" fmla="*/ 142 h 165"/>
                <a:gd name="T78" fmla="*/ 154 w 240"/>
                <a:gd name="T79" fmla="*/ 148 h 165"/>
                <a:gd name="T80" fmla="*/ 138 w 240"/>
                <a:gd name="T81" fmla="*/ 144 h 165"/>
                <a:gd name="T82" fmla="*/ 125 w 240"/>
                <a:gd name="T83" fmla="*/ 142 h 165"/>
                <a:gd name="T84" fmla="*/ 104 w 240"/>
                <a:gd name="T85" fmla="*/ 131 h 165"/>
                <a:gd name="T86" fmla="*/ 90 w 240"/>
                <a:gd name="T87" fmla="*/ 117 h 165"/>
                <a:gd name="T88" fmla="*/ 69 w 240"/>
                <a:gd name="T89" fmla="*/ 104 h 165"/>
                <a:gd name="T90" fmla="*/ 58 w 240"/>
                <a:gd name="T91" fmla="*/ 102 h 165"/>
                <a:gd name="T92" fmla="*/ 48 w 240"/>
                <a:gd name="T93" fmla="*/ 100 h 165"/>
                <a:gd name="T94" fmla="*/ 41 w 240"/>
                <a:gd name="T95" fmla="*/ 106 h 165"/>
                <a:gd name="T96" fmla="*/ 21 w 240"/>
                <a:gd name="T97" fmla="*/ 111 h 165"/>
                <a:gd name="T98" fmla="*/ 41 w 240"/>
                <a:gd name="T99" fmla="*/ 121 h 165"/>
                <a:gd name="T100" fmla="*/ 16 w 240"/>
                <a:gd name="T101" fmla="*/ 127 h 165"/>
                <a:gd name="T102" fmla="*/ 2 w 240"/>
                <a:gd name="T103" fmla="*/ 100 h 165"/>
                <a:gd name="T104" fmla="*/ 2 w 240"/>
                <a:gd name="T105" fmla="*/ 65 h 165"/>
                <a:gd name="T106" fmla="*/ 165 w 240"/>
                <a:gd name="T107" fmla="*/ 23 h 165"/>
                <a:gd name="T108" fmla="*/ 185 w 240"/>
                <a:gd name="T109" fmla="*/ 37 h 165"/>
                <a:gd name="T110" fmla="*/ 194 w 240"/>
                <a:gd name="T111" fmla="*/ 54 h 165"/>
                <a:gd name="T112" fmla="*/ 183 w 240"/>
                <a:gd name="T113" fmla="*/ 37 h 165"/>
                <a:gd name="T114" fmla="*/ 160 w 240"/>
                <a:gd name="T115" fmla="*/ 23 h 165"/>
                <a:gd name="T116" fmla="*/ 146 w 240"/>
                <a:gd name="T117" fmla="*/ 19 h 165"/>
                <a:gd name="T118" fmla="*/ 106 w 240"/>
                <a:gd name="T119" fmla="*/ 10 h 165"/>
                <a:gd name="T120" fmla="*/ 94 w 240"/>
                <a:gd name="T121" fmla="*/ 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165">
                  <a:moveTo>
                    <a:pt x="198" y="161"/>
                  </a:moveTo>
                  <a:lnTo>
                    <a:pt x="200" y="161"/>
                  </a:lnTo>
                  <a:lnTo>
                    <a:pt x="202" y="163"/>
                  </a:lnTo>
                  <a:lnTo>
                    <a:pt x="204" y="163"/>
                  </a:lnTo>
                  <a:lnTo>
                    <a:pt x="206" y="163"/>
                  </a:lnTo>
                  <a:lnTo>
                    <a:pt x="206" y="165"/>
                  </a:lnTo>
                  <a:lnTo>
                    <a:pt x="204" y="165"/>
                  </a:lnTo>
                  <a:lnTo>
                    <a:pt x="202" y="165"/>
                  </a:lnTo>
                  <a:lnTo>
                    <a:pt x="204" y="165"/>
                  </a:lnTo>
                  <a:lnTo>
                    <a:pt x="202" y="165"/>
                  </a:lnTo>
                  <a:lnTo>
                    <a:pt x="202" y="163"/>
                  </a:lnTo>
                  <a:lnTo>
                    <a:pt x="202" y="165"/>
                  </a:lnTo>
                  <a:lnTo>
                    <a:pt x="200" y="165"/>
                  </a:lnTo>
                  <a:lnTo>
                    <a:pt x="200" y="163"/>
                  </a:lnTo>
                  <a:lnTo>
                    <a:pt x="200" y="165"/>
                  </a:lnTo>
                  <a:lnTo>
                    <a:pt x="200" y="163"/>
                  </a:lnTo>
                  <a:lnTo>
                    <a:pt x="198" y="163"/>
                  </a:lnTo>
                  <a:lnTo>
                    <a:pt x="200" y="163"/>
                  </a:lnTo>
                  <a:lnTo>
                    <a:pt x="198" y="163"/>
                  </a:lnTo>
                  <a:lnTo>
                    <a:pt x="198" y="161"/>
                  </a:lnTo>
                  <a:lnTo>
                    <a:pt x="196" y="161"/>
                  </a:lnTo>
                  <a:lnTo>
                    <a:pt x="198" y="159"/>
                  </a:lnTo>
                  <a:lnTo>
                    <a:pt x="198" y="161"/>
                  </a:lnTo>
                  <a:close/>
                  <a:moveTo>
                    <a:pt x="213" y="159"/>
                  </a:moveTo>
                  <a:lnTo>
                    <a:pt x="213" y="161"/>
                  </a:lnTo>
                  <a:lnTo>
                    <a:pt x="213" y="159"/>
                  </a:lnTo>
                  <a:lnTo>
                    <a:pt x="213" y="161"/>
                  </a:lnTo>
                  <a:lnTo>
                    <a:pt x="215" y="161"/>
                  </a:lnTo>
                  <a:lnTo>
                    <a:pt x="213" y="161"/>
                  </a:lnTo>
                  <a:lnTo>
                    <a:pt x="211" y="161"/>
                  </a:lnTo>
                  <a:lnTo>
                    <a:pt x="210" y="161"/>
                  </a:lnTo>
                  <a:lnTo>
                    <a:pt x="211" y="161"/>
                  </a:lnTo>
                  <a:lnTo>
                    <a:pt x="211" y="159"/>
                  </a:lnTo>
                  <a:lnTo>
                    <a:pt x="213" y="159"/>
                  </a:lnTo>
                  <a:close/>
                  <a:moveTo>
                    <a:pt x="198" y="159"/>
                  </a:moveTo>
                  <a:lnTo>
                    <a:pt x="196" y="159"/>
                  </a:lnTo>
                  <a:lnTo>
                    <a:pt x="196" y="158"/>
                  </a:lnTo>
                  <a:lnTo>
                    <a:pt x="196" y="159"/>
                  </a:lnTo>
                  <a:lnTo>
                    <a:pt x="198" y="159"/>
                  </a:lnTo>
                  <a:close/>
                  <a:moveTo>
                    <a:pt x="186" y="150"/>
                  </a:moveTo>
                  <a:lnTo>
                    <a:pt x="188" y="150"/>
                  </a:lnTo>
                  <a:lnTo>
                    <a:pt x="190" y="150"/>
                  </a:lnTo>
                  <a:lnTo>
                    <a:pt x="192" y="150"/>
                  </a:lnTo>
                  <a:lnTo>
                    <a:pt x="190" y="150"/>
                  </a:lnTo>
                  <a:lnTo>
                    <a:pt x="188" y="150"/>
                  </a:lnTo>
                  <a:lnTo>
                    <a:pt x="186" y="150"/>
                  </a:lnTo>
                  <a:close/>
                  <a:moveTo>
                    <a:pt x="163" y="148"/>
                  </a:moveTo>
                  <a:lnTo>
                    <a:pt x="163" y="150"/>
                  </a:lnTo>
                  <a:lnTo>
                    <a:pt x="162" y="150"/>
                  </a:lnTo>
                  <a:lnTo>
                    <a:pt x="162" y="148"/>
                  </a:lnTo>
                  <a:lnTo>
                    <a:pt x="163" y="148"/>
                  </a:lnTo>
                  <a:close/>
                  <a:moveTo>
                    <a:pt x="160" y="148"/>
                  </a:moveTo>
                  <a:lnTo>
                    <a:pt x="160" y="150"/>
                  </a:lnTo>
                  <a:lnTo>
                    <a:pt x="158" y="150"/>
                  </a:lnTo>
                  <a:lnTo>
                    <a:pt x="158" y="148"/>
                  </a:lnTo>
                  <a:lnTo>
                    <a:pt x="160" y="150"/>
                  </a:lnTo>
                  <a:lnTo>
                    <a:pt x="160" y="148"/>
                  </a:lnTo>
                  <a:close/>
                  <a:moveTo>
                    <a:pt x="177" y="144"/>
                  </a:moveTo>
                  <a:lnTo>
                    <a:pt x="175" y="144"/>
                  </a:lnTo>
                  <a:lnTo>
                    <a:pt x="177" y="144"/>
                  </a:lnTo>
                  <a:close/>
                  <a:moveTo>
                    <a:pt x="175" y="142"/>
                  </a:moveTo>
                  <a:lnTo>
                    <a:pt x="175" y="144"/>
                  </a:lnTo>
                  <a:lnTo>
                    <a:pt x="175" y="142"/>
                  </a:lnTo>
                  <a:close/>
                  <a:moveTo>
                    <a:pt x="163" y="138"/>
                  </a:moveTo>
                  <a:lnTo>
                    <a:pt x="163" y="140"/>
                  </a:lnTo>
                  <a:lnTo>
                    <a:pt x="165" y="138"/>
                  </a:lnTo>
                  <a:lnTo>
                    <a:pt x="163" y="138"/>
                  </a:lnTo>
                  <a:lnTo>
                    <a:pt x="165" y="138"/>
                  </a:lnTo>
                  <a:lnTo>
                    <a:pt x="167" y="138"/>
                  </a:lnTo>
                  <a:lnTo>
                    <a:pt x="167" y="140"/>
                  </a:lnTo>
                  <a:lnTo>
                    <a:pt x="165" y="140"/>
                  </a:lnTo>
                  <a:lnTo>
                    <a:pt x="165" y="142"/>
                  </a:lnTo>
                  <a:lnTo>
                    <a:pt x="163" y="140"/>
                  </a:lnTo>
                  <a:lnTo>
                    <a:pt x="162" y="140"/>
                  </a:lnTo>
                  <a:lnTo>
                    <a:pt x="162" y="138"/>
                  </a:lnTo>
                  <a:lnTo>
                    <a:pt x="160" y="138"/>
                  </a:lnTo>
                  <a:lnTo>
                    <a:pt x="160" y="136"/>
                  </a:lnTo>
                  <a:lnTo>
                    <a:pt x="158" y="136"/>
                  </a:lnTo>
                  <a:lnTo>
                    <a:pt x="158" y="135"/>
                  </a:lnTo>
                  <a:lnTo>
                    <a:pt x="160" y="135"/>
                  </a:lnTo>
                  <a:lnTo>
                    <a:pt x="160" y="136"/>
                  </a:lnTo>
                  <a:lnTo>
                    <a:pt x="162" y="136"/>
                  </a:lnTo>
                  <a:lnTo>
                    <a:pt x="162" y="138"/>
                  </a:lnTo>
                  <a:lnTo>
                    <a:pt x="163" y="138"/>
                  </a:lnTo>
                  <a:close/>
                  <a:moveTo>
                    <a:pt x="163" y="133"/>
                  </a:moveTo>
                  <a:lnTo>
                    <a:pt x="162" y="135"/>
                  </a:lnTo>
                  <a:lnTo>
                    <a:pt x="162" y="133"/>
                  </a:lnTo>
                  <a:lnTo>
                    <a:pt x="163" y="133"/>
                  </a:lnTo>
                  <a:close/>
                  <a:moveTo>
                    <a:pt x="156" y="131"/>
                  </a:moveTo>
                  <a:lnTo>
                    <a:pt x="158" y="131"/>
                  </a:lnTo>
                  <a:lnTo>
                    <a:pt x="158" y="129"/>
                  </a:lnTo>
                  <a:lnTo>
                    <a:pt x="160" y="131"/>
                  </a:lnTo>
                  <a:lnTo>
                    <a:pt x="160" y="133"/>
                  </a:lnTo>
                  <a:lnTo>
                    <a:pt x="162" y="133"/>
                  </a:lnTo>
                  <a:lnTo>
                    <a:pt x="162" y="135"/>
                  </a:lnTo>
                  <a:lnTo>
                    <a:pt x="160" y="135"/>
                  </a:lnTo>
                  <a:lnTo>
                    <a:pt x="160" y="133"/>
                  </a:lnTo>
                  <a:lnTo>
                    <a:pt x="160" y="135"/>
                  </a:lnTo>
                  <a:lnTo>
                    <a:pt x="158" y="135"/>
                  </a:lnTo>
                  <a:lnTo>
                    <a:pt x="158" y="133"/>
                  </a:lnTo>
                  <a:lnTo>
                    <a:pt x="156" y="133"/>
                  </a:lnTo>
                  <a:lnTo>
                    <a:pt x="154" y="133"/>
                  </a:lnTo>
                  <a:lnTo>
                    <a:pt x="154" y="131"/>
                  </a:lnTo>
                  <a:lnTo>
                    <a:pt x="154" y="129"/>
                  </a:lnTo>
                  <a:lnTo>
                    <a:pt x="152" y="129"/>
                  </a:lnTo>
                  <a:lnTo>
                    <a:pt x="154" y="129"/>
                  </a:lnTo>
                  <a:lnTo>
                    <a:pt x="156" y="129"/>
                  </a:lnTo>
                  <a:lnTo>
                    <a:pt x="156" y="131"/>
                  </a:lnTo>
                  <a:close/>
                  <a:moveTo>
                    <a:pt x="152" y="129"/>
                  </a:moveTo>
                  <a:lnTo>
                    <a:pt x="152" y="131"/>
                  </a:lnTo>
                  <a:lnTo>
                    <a:pt x="150" y="131"/>
                  </a:lnTo>
                  <a:lnTo>
                    <a:pt x="148" y="131"/>
                  </a:lnTo>
                  <a:lnTo>
                    <a:pt x="148" y="129"/>
                  </a:lnTo>
                  <a:lnTo>
                    <a:pt x="148" y="127"/>
                  </a:lnTo>
                  <a:lnTo>
                    <a:pt x="150" y="127"/>
                  </a:lnTo>
                  <a:lnTo>
                    <a:pt x="152" y="127"/>
                  </a:lnTo>
                  <a:lnTo>
                    <a:pt x="152" y="129"/>
                  </a:lnTo>
                  <a:close/>
                  <a:moveTo>
                    <a:pt x="185" y="123"/>
                  </a:moveTo>
                  <a:lnTo>
                    <a:pt x="186" y="123"/>
                  </a:lnTo>
                  <a:lnTo>
                    <a:pt x="188" y="123"/>
                  </a:lnTo>
                  <a:lnTo>
                    <a:pt x="190" y="123"/>
                  </a:lnTo>
                  <a:lnTo>
                    <a:pt x="192" y="123"/>
                  </a:lnTo>
                  <a:lnTo>
                    <a:pt x="192" y="125"/>
                  </a:lnTo>
                  <a:lnTo>
                    <a:pt x="194" y="125"/>
                  </a:lnTo>
                  <a:lnTo>
                    <a:pt x="194" y="127"/>
                  </a:lnTo>
                  <a:lnTo>
                    <a:pt x="192" y="125"/>
                  </a:lnTo>
                  <a:lnTo>
                    <a:pt x="192" y="127"/>
                  </a:lnTo>
                  <a:lnTo>
                    <a:pt x="194" y="127"/>
                  </a:lnTo>
                  <a:lnTo>
                    <a:pt x="192" y="127"/>
                  </a:lnTo>
                  <a:lnTo>
                    <a:pt x="190" y="127"/>
                  </a:lnTo>
                  <a:lnTo>
                    <a:pt x="190" y="125"/>
                  </a:lnTo>
                  <a:lnTo>
                    <a:pt x="190" y="127"/>
                  </a:lnTo>
                  <a:lnTo>
                    <a:pt x="188" y="127"/>
                  </a:lnTo>
                  <a:lnTo>
                    <a:pt x="188" y="125"/>
                  </a:lnTo>
                  <a:lnTo>
                    <a:pt x="186" y="125"/>
                  </a:lnTo>
                  <a:lnTo>
                    <a:pt x="186" y="123"/>
                  </a:lnTo>
                  <a:lnTo>
                    <a:pt x="185" y="123"/>
                  </a:lnTo>
                  <a:lnTo>
                    <a:pt x="186" y="123"/>
                  </a:lnTo>
                  <a:lnTo>
                    <a:pt x="185" y="123"/>
                  </a:lnTo>
                  <a:lnTo>
                    <a:pt x="185" y="125"/>
                  </a:lnTo>
                  <a:lnTo>
                    <a:pt x="185" y="123"/>
                  </a:lnTo>
                  <a:lnTo>
                    <a:pt x="185" y="121"/>
                  </a:lnTo>
                  <a:lnTo>
                    <a:pt x="185" y="123"/>
                  </a:lnTo>
                  <a:close/>
                  <a:moveTo>
                    <a:pt x="48" y="115"/>
                  </a:moveTo>
                  <a:lnTo>
                    <a:pt x="46" y="115"/>
                  </a:lnTo>
                  <a:lnTo>
                    <a:pt x="48" y="115"/>
                  </a:lnTo>
                  <a:close/>
                  <a:moveTo>
                    <a:pt x="163" y="113"/>
                  </a:moveTo>
                  <a:lnTo>
                    <a:pt x="163" y="115"/>
                  </a:lnTo>
                  <a:lnTo>
                    <a:pt x="163" y="119"/>
                  </a:lnTo>
                  <a:lnTo>
                    <a:pt x="163" y="121"/>
                  </a:lnTo>
                  <a:lnTo>
                    <a:pt x="163" y="119"/>
                  </a:lnTo>
                  <a:lnTo>
                    <a:pt x="163" y="117"/>
                  </a:lnTo>
                  <a:lnTo>
                    <a:pt x="163" y="115"/>
                  </a:lnTo>
                  <a:lnTo>
                    <a:pt x="162" y="115"/>
                  </a:lnTo>
                  <a:lnTo>
                    <a:pt x="162" y="113"/>
                  </a:lnTo>
                  <a:lnTo>
                    <a:pt x="163" y="113"/>
                  </a:lnTo>
                  <a:close/>
                  <a:moveTo>
                    <a:pt x="44" y="119"/>
                  </a:moveTo>
                  <a:lnTo>
                    <a:pt x="44" y="117"/>
                  </a:lnTo>
                  <a:lnTo>
                    <a:pt x="42" y="117"/>
                  </a:lnTo>
                  <a:lnTo>
                    <a:pt x="41" y="117"/>
                  </a:lnTo>
                  <a:lnTo>
                    <a:pt x="41" y="115"/>
                  </a:lnTo>
                  <a:lnTo>
                    <a:pt x="39" y="115"/>
                  </a:lnTo>
                  <a:lnTo>
                    <a:pt x="39" y="113"/>
                  </a:lnTo>
                  <a:lnTo>
                    <a:pt x="37" y="113"/>
                  </a:lnTo>
                  <a:lnTo>
                    <a:pt x="39" y="113"/>
                  </a:lnTo>
                  <a:lnTo>
                    <a:pt x="41" y="115"/>
                  </a:lnTo>
                  <a:lnTo>
                    <a:pt x="42" y="115"/>
                  </a:lnTo>
                  <a:lnTo>
                    <a:pt x="44" y="117"/>
                  </a:lnTo>
                  <a:lnTo>
                    <a:pt x="44" y="119"/>
                  </a:lnTo>
                  <a:close/>
                  <a:moveTo>
                    <a:pt x="41" y="113"/>
                  </a:moveTo>
                  <a:lnTo>
                    <a:pt x="42" y="113"/>
                  </a:lnTo>
                  <a:lnTo>
                    <a:pt x="44" y="113"/>
                  </a:lnTo>
                  <a:lnTo>
                    <a:pt x="44" y="115"/>
                  </a:lnTo>
                  <a:lnTo>
                    <a:pt x="42" y="115"/>
                  </a:lnTo>
                  <a:lnTo>
                    <a:pt x="42" y="113"/>
                  </a:lnTo>
                  <a:lnTo>
                    <a:pt x="41" y="113"/>
                  </a:lnTo>
                  <a:close/>
                  <a:moveTo>
                    <a:pt x="46" y="113"/>
                  </a:moveTo>
                  <a:lnTo>
                    <a:pt x="44" y="113"/>
                  </a:lnTo>
                  <a:lnTo>
                    <a:pt x="42" y="111"/>
                  </a:lnTo>
                  <a:lnTo>
                    <a:pt x="44" y="111"/>
                  </a:lnTo>
                  <a:lnTo>
                    <a:pt x="44" y="113"/>
                  </a:lnTo>
                  <a:lnTo>
                    <a:pt x="46" y="113"/>
                  </a:lnTo>
                  <a:close/>
                  <a:moveTo>
                    <a:pt x="46" y="110"/>
                  </a:moveTo>
                  <a:lnTo>
                    <a:pt x="44" y="110"/>
                  </a:lnTo>
                  <a:lnTo>
                    <a:pt x="44" y="108"/>
                  </a:lnTo>
                  <a:lnTo>
                    <a:pt x="46" y="110"/>
                  </a:lnTo>
                  <a:close/>
                  <a:moveTo>
                    <a:pt x="46" y="108"/>
                  </a:moveTo>
                  <a:lnTo>
                    <a:pt x="44" y="108"/>
                  </a:lnTo>
                  <a:lnTo>
                    <a:pt x="46" y="108"/>
                  </a:lnTo>
                  <a:close/>
                  <a:moveTo>
                    <a:pt x="112" y="67"/>
                  </a:moveTo>
                  <a:lnTo>
                    <a:pt x="114" y="67"/>
                  </a:lnTo>
                  <a:lnTo>
                    <a:pt x="115" y="69"/>
                  </a:lnTo>
                  <a:lnTo>
                    <a:pt x="115" y="71"/>
                  </a:lnTo>
                  <a:lnTo>
                    <a:pt x="115" y="73"/>
                  </a:lnTo>
                  <a:lnTo>
                    <a:pt x="114" y="73"/>
                  </a:lnTo>
                  <a:lnTo>
                    <a:pt x="114" y="71"/>
                  </a:lnTo>
                  <a:lnTo>
                    <a:pt x="112" y="71"/>
                  </a:lnTo>
                  <a:lnTo>
                    <a:pt x="112" y="69"/>
                  </a:lnTo>
                  <a:lnTo>
                    <a:pt x="110" y="69"/>
                  </a:lnTo>
                  <a:lnTo>
                    <a:pt x="110" y="67"/>
                  </a:lnTo>
                  <a:lnTo>
                    <a:pt x="112" y="67"/>
                  </a:lnTo>
                  <a:lnTo>
                    <a:pt x="110" y="67"/>
                  </a:lnTo>
                  <a:lnTo>
                    <a:pt x="112" y="67"/>
                  </a:lnTo>
                  <a:close/>
                  <a:moveTo>
                    <a:pt x="223" y="67"/>
                  </a:moveTo>
                  <a:lnTo>
                    <a:pt x="225" y="67"/>
                  </a:lnTo>
                  <a:lnTo>
                    <a:pt x="227" y="67"/>
                  </a:lnTo>
                  <a:lnTo>
                    <a:pt x="227" y="69"/>
                  </a:lnTo>
                  <a:lnTo>
                    <a:pt x="229" y="69"/>
                  </a:lnTo>
                  <a:lnTo>
                    <a:pt x="229" y="71"/>
                  </a:lnTo>
                  <a:lnTo>
                    <a:pt x="229" y="73"/>
                  </a:lnTo>
                  <a:lnTo>
                    <a:pt x="231" y="73"/>
                  </a:lnTo>
                  <a:lnTo>
                    <a:pt x="233" y="75"/>
                  </a:lnTo>
                  <a:lnTo>
                    <a:pt x="233" y="77"/>
                  </a:lnTo>
                  <a:lnTo>
                    <a:pt x="234" y="77"/>
                  </a:lnTo>
                  <a:lnTo>
                    <a:pt x="234" y="79"/>
                  </a:lnTo>
                  <a:lnTo>
                    <a:pt x="236" y="79"/>
                  </a:lnTo>
                  <a:lnTo>
                    <a:pt x="236" y="77"/>
                  </a:lnTo>
                  <a:lnTo>
                    <a:pt x="236" y="79"/>
                  </a:lnTo>
                  <a:lnTo>
                    <a:pt x="238" y="81"/>
                  </a:lnTo>
                  <a:lnTo>
                    <a:pt x="240" y="83"/>
                  </a:lnTo>
                  <a:lnTo>
                    <a:pt x="240" y="85"/>
                  </a:lnTo>
                  <a:lnTo>
                    <a:pt x="240" y="87"/>
                  </a:lnTo>
                  <a:lnTo>
                    <a:pt x="240" y="88"/>
                  </a:lnTo>
                  <a:lnTo>
                    <a:pt x="240" y="87"/>
                  </a:lnTo>
                  <a:lnTo>
                    <a:pt x="240" y="88"/>
                  </a:lnTo>
                  <a:lnTo>
                    <a:pt x="238" y="87"/>
                  </a:lnTo>
                  <a:lnTo>
                    <a:pt x="238" y="88"/>
                  </a:lnTo>
                  <a:lnTo>
                    <a:pt x="236" y="88"/>
                  </a:lnTo>
                  <a:lnTo>
                    <a:pt x="234" y="88"/>
                  </a:lnTo>
                  <a:lnTo>
                    <a:pt x="233" y="88"/>
                  </a:lnTo>
                  <a:lnTo>
                    <a:pt x="233" y="87"/>
                  </a:lnTo>
                  <a:lnTo>
                    <a:pt x="231" y="87"/>
                  </a:lnTo>
                  <a:lnTo>
                    <a:pt x="229" y="83"/>
                  </a:lnTo>
                  <a:lnTo>
                    <a:pt x="229" y="81"/>
                  </a:lnTo>
                  <a:lnTo>
                    <a:pt x="229" y="79"/>
                  </a:lnTo>
                  <a:lnTo>
                    <a:pt x="227" y="79"/>
                  </a:lnTo>
                  <a:lnTo>
                    <a:pt x="225" y="79"/>
                  </a:lnTo>
                  <a:lnTo>
                    <a:pt x="225" y="77"/>
                  </a:lnTo>
                  <a:lnTo>
                    <a:pt x="223" y="75"/>
                  </a:lnTo>
                  <a:lnTo>
                    <a:pt x="221" y="73"/>
                  </a:lnTo>
                  <a:lnTo>
                    <a:pt x="221" y="71"/>
                  </a:lnTo>
                  <a:lnTo>
                    <a:pt x="221" y="69"/>
                  </a:lnTo>
                  <a:lnTo>
                    <a:pt x="221" y="67"/>
                  </a:lnTo>
                  <a:lnTo>
                    <a:pt x="223" y="67"/>
                  </a:lnTo>
                  <a:lnTo>
                    <a:pt x="221" y="67"/>
                  </a:lnTo>
                  <a:lnTo>
                    <a:pt x="221" y="65"/>
                  </a:lnTo>
                  <a:lnTo>
                    <a:pt x="223" y="65"/>
                  </a:lnTo>
                  <a:lnTo>
                    <a:pt x="223" y="67"/>
                  </a:lnTo>
                  <a:close/>
                  <a:moveTo>
                    <a:pt x="117" y="65"/>
                  </a:moveTo>
                  <a:lnTo>
                    <a:pt x="115" y="65"/>
                  </a:lnTo>
                  <a:lnTo>
                    <a:pt x="117" y="65"/>
                  </a:lnTo>
                  <a:close/>
                  <a:moveTo>
                    <a:pt x="108" y="63"/>
                  </a:moveTo>
                  <a:lnTo>
                    <a:pt x="108" y="65"/>
                  </a:lnTo>
                  <a:lnTo>
                    <a:pt x="108" y="63"/>
                  </a:lnTo>
                  <a:close/>
                  <a:moveTo>
                    <a:pt x="102" y="65"/>
                  </a:moveTo>
                  <a:lnTo>
                    <a:pt x="100" y="65"/>
                  </a:lnTo>
                  <a:lnTo>
                    <a:pt x="98" y="63"/>
                  </a:lnTo>
                  <a:lnTo>
                    <a:pt x="98" y="62"/>
                  </a:lnTo>
                  <a:lnTo>
                    <a:pt x="100" y="62"/>
                  </a:lnTo>
                  <a:lnTo>
                    <a:pt x="102" y="62"/>
                  </a:lnTo>
                  <a:lnTo>
                    <a:pt x="102" y="63"/>
                  </a:lnTo>
                  <a:lnTo>
                    <a:pt x="102" y="65"/>
                  </a:lnTo>
                  <a:close/>
                  <a:moveTo>
                    <a:pt x="221" y="60"/>
                  </a:moveTo>
                  <a:lnTo>
                    <a:pt x="221" y="62"/>
                  </a:lnTo>
                  <a:lnTo>
                    <a:pt x="221" y="63"/>
                  </a:lnTo>
                  <a:lnTo>
                    <a:pt x="221" y="65"/>
                  </a:lnTo>
                  <a:lnTo>
                    <a:pt x="219" y="65"/>
                  </a:lnTo>
                  <a:lnTo>
                    <a:pt x="219" y="63"/>
                  </a:lnTo>
                  <a:lnTo>
                    <a:pt x="219" y="62"/>
                  </a:lnTo>
                  <a:lnTo>
                    <a:pt x="219" y="60"/>
                  </a:lnTo>
                  <a:lnTo>
                    <a:pt x="219" y="62"/>
                  </a:lnTo>
                  <a:lnTo>
                    <a:pt x="219" y="60"/>
                  </a:lnTo>
                  <a:lnTo>
                    <a:pt x="221" y="60"/>
                  </a:lnTo>
                  <a:close/>
                  <a:moveTo>
                    <a:pt x="165" y="58"/>
                  </a:moveTo>
                  <a:lnTo>
                    <a:pt x="163" y="58"/>
                  </a:lnTo>
                  <a:lnTo>
                    <a:pt x="165" y="58"/>
                  </a:lnTo>
                  <a:close/>
                  <a:moveTo>
                    <a:pt x="133" y="58"/>
                  </a:moveTo>
                  <a:lnTo>
                    <a:pt x="133" y="56"/>
                  </a:lnTo>
                  <a:lnTo>
                    <a:pt x="133" y="58"/>
                  </a:lnTo>
                  <a:close/>
                  <a:moveTo>
                    <a:pt x="138" y="54"/>
                  </a:moveTo>
                  <a:lnTo>
                    <a:pt x="137" y="54"/>
                  </a:lnTo>
                  <a:lnTo>
                    <a:pt x="138" y="54"/>
                  </a:lnTo>
                  <a:close/>
                  <a:moveTo>
                    <a:pt x="83" y="54"/>
                  </a:moveTo>
                  <a:lnTo>
                    <a:pt x="81" y="56"/>
                  </a:lnTo>
                  <a:lnTo>
                    <a:pt x="81" y="54"/>
                  </a:lnTo>
                  <a:lnTo>
                    <a:pt x="81" y="52"/>
                  </a:lnTo>
                  <a:lnTo>
                    <a:pt x="83" y="52"/>
                  </a:lnTo>
                  <a:lnTo>
                    <a:pt x="83" y="54"/>
                  </a:lnTo>
                  <a:close/>
                  <a:moveTo>
                    <a:pt x="213" y="50"/>
                  </a:moveTo>
                  <a:lnTo>
                    <a:pt x="213" y="52"/>
                  </a:lnTo>
                  <a:lnTo>
                    <a:pt x="213" y="50"/>
                  </a:lnTo>
                  <a:close/>
                  <a:moveTo>
                    <a:pt x="211" y="50"/>
                  </a:moveTo>
                  <a:lnTo>
                    <a:pt x="211" y="48"/>
                  </a:lnTo>
                  <a:lnTo>
                    <a:pt x="211" y="50"/>
                  </a:lnTo>
                  <a:close/>
                  <a:moveTo>
                    <a:pt x="181" y="46"/>
                  </a:moveTo>
                  <a:lnTo>
                    <a:pt x="183" y="46"/>
                  </a:lnTo>
                  <a:lnTo>
                    <a:pt x="181" y="46"/>
                  </a:lnTo>
                  <a:lnTo>
                    <a:pt x="181" y="48"/>
                  </a:lnTo>
                  <a:lnTo>
                    <a:pt x="183" y="48"/>
                  </a:lnTo>
                  <a:lnTo>
                    <a:pt x="185" y="48"/>
                  </a:lnTo>
                  <a:lnTo>
                    <a:pt x="185" y="50"/>
                  </a:lnTo>
                  <a:lnTo>
                    <a:pt x="185" y="52"/>
                  </a:lnTo>
                  <a:lnTo>
                    <a:pt x="185" y="54"/>
                  </a:lnTo>
                  <a:lnTo>
                    <a:pt x="185" y="56"/>
                  </a:lnTo>
                  <a:lnTo>
                    <a:pt x="183" y="58"/>
                  </a:lnTo>
                  <a:lnTo>
                    <a:pt x="181" y="58"/>
                  </a:lnTo>
                  <a:lnTo>
                    <a:pt x="181" y="60"/>
                  </a:lnTo>
                  <a:lnTo>
                    <a:pt x="179" y="58"/>
                  </a:lnTo>
                  <a:lnTo>
                    <a:pt x="177" y="58"/>
                  </a:lnTo>
                  <a:lnTo>
                    <a:pt x="177" y="60"/>
                  </a:lnTo>
                  <a:lnTo>
                    <a:pt x="177" y="62"/>
                  </a:lnTo>
                  <a:lnTo>
                    <a:pt x="179" y="62"/>
                  </a:lnTo>
                  <a:lnTo>
                    <a:pt x="179" y="63"/>
                  </a:lnTo>
                  <a:lnTo>
                    <a:pt x="181" y="63"/>
                  </a:lnTo>
                  <a:lnTo>
                    <a:pt x="181" y="65"/>
                  </a:lnTo>
                  <a:lnTo>
                    <a:pt x="179" y="65"/>
                  </a:lnTo>
                  <a:lnTo>
                    <a:pt x="179" y="67"/>
                  </a:lnTo>
                  <a:lnTo>
                    <a:pt x="177" y="67"/>
                  </a:lnTo>
                  <a:lnTo>
                    <a:pt x="175" y="67"/>
                  </a:lnTo>
                  <a:lnTo>
                    <a:pt x="173" y="67"/>
                  </a:lnTo>
                  <a:lnTo>
                    <a:pt x="171" y="67"/>
                  </a:lnTo>
                  <a:lnTo>
                    <a:pt x="169" y="67"/>
                  </a:lnTo>
                  <a:lnTo>
                    <a:pt x="169" y="69"/>
                  </a:lnTo>
                  <a:lnTo>
                    <a:pt x="171" y="69"/>
                  </a:lnTo>
                  <a:lnTo>
                    <a:pt x="169" y="69"/>
                  </a:lnTo>
                  <a:lnTo>
                    <a:pt x="169" y="71"/>
                  </a:lnTo>
                  <a:lnTo>
                    <a:pt x="167" y="71"/>
                  </a:lnTo>
                  <a:lnTo>
                    <a:pt x="167" y="73"/>
                  </a:lnTo>
                  <a:lnTo>
                    <a:pt x="165" y="73"/>
                  </a:lnTo>
                  <a:lnTo>
                    <a:pt x="165" y="75"/>
                  </a:lnTo>
                  <a:lnTo>
                    <a:pt x="165" y="73"/>
                  </a:lnTo>
                  <a:lnTo>
                    <a:pt x="163" y="75"/>
                  </a:lnTo>
                  <a:lnTo>
                    <a:pt x="162" y="75"/>
                  </a:lnTo>
                  <a:lnTo>
                    <a:pt x="160" y="75"/>
                  </a:lnTo>
                  <a:lnTo>
                    <a:pt x="160" y="77"/>
                  </a:lnTo>
                  <a:lnTo>
                    <a:pt x="158" y="77"/>
                  </a:lnTo>
                  <a:lnTo>
                    <a:pt x="156" y="77"/>
                  </a:lnTo>
                  <a:lnTo>
                    <a:pt x="156" y="79"/>
                  </a:lnTo>
                  <a:lnTo>
                    <a:pt x="154" y="79"/>
                  </a:lnTo>
                  <a:lnTo>
                    <a:pt x="152" y="79"/>
                  </a:lnTo>
                  <a:lnTo>
                    <a:pt x="150" y="79"/>
                  </a:lnTo>
                  <a:lnTo>
                    <a:pt x="148" y="79"/>
                  </a:lnTo>
                  <a:lnTo>
                    <a:pt x="146" y="79"/>
                  </a:lnTo>
                  <a:lnTo>
                    <a:pt x="146" y="81"/>
                  </a:lnTo>
                  <a:lnTo>
                    <a:pt x="146" y="79"/>
                  </a:lnTo>
                  <a:lnTo>
                    <a:pt x="144" y="79"/>
                  </a:lnTo>
                  <a:lnTo>
                    <a:pt x="142" y="79"/>
                  </a:lnTo>
                  <a:lnTo>
                    <a:pt x="140" y="79"/>
                  </a:lnTo>
                  <a:lnTo>
                    <a:pt x="138" y="79"/>
                  </a:lnTo>
                  <a:lnTo>
                    <a:pt x="138" y="77"/>
                  </a:lnTo>
                  <a:lnTo>
                    <a:pt x="137" y="75"/>
                  </a:lnTo>
                  <a:lnTo>
                    <a:pt x="135" y="75"/>
                  </a:lnTo>
                  <a:lnTo>
                    <a:pt x="135" y="77"/>
                  </a:lnTo>
                  <a:lnTo>
                    <a:pt x="133" y="77"/>
                  </a:lnTo>
                  <a:lnTo>
                    <a:pt x="131" y="77"/>
                  </a:lnTo>
                  <a:lnTo>
                    <a:pt x="131" y="75"/>
                  </a:lnTo>
                  <a:lnTo>
                    <a:pt x="129" y="75"/>
                  </a:lnTo>
                  <a:lnTo>
                    <a:pt x="127" y="75"/>
                  </a:lnTo>
                  <a:lnTo>
                    <a:pt x="129" y="75"/>
                  </a:lnTo>
                  <a:lnTo>
                    <a:pt x="129" y="73"/>
                  </a:lnTo>
                  <a:lnTo>
                    <a:pt x="127" y="73"/>
                  </a:lnTo>
                  <a:lnTo>
                    <a:pt x="125" y="73"/>
                  </a:lnTo>
                  <a:lnTo>
                    <a:pt x="125" y="71"/>
                  </a:lnTo>
                  <a:lnTo>
                    <a:pt x="123" y="71"/>
                  </a:lnTo>
                  <a:lnTo>
                    <a:pt x="123" y="73"/>
                  </a:lnTo>
                  <a:lnTo>
                    <a:pt x="123" y="71"/>
                  </a:lnTo>
                  <a:lnTo>
                    <a:pt x="121" y="71"/>
                  </a:lnTo>
                  <a:lnTo>
                    <a:pt x="119" y="71"/>
                  </a:lnTo>
                  <a:lnTo>
                    <a:pt x="119" y="69"/>
                  </a:lnTo>
                  <a:lnTo>
                    <a:pt x="119" y="67"/>
                  </a:lnTo>
                  <a:lnTo>
                    <a:pt x="121" y="65"/>
                  </a:lnTo>
                  <a:lnTo>
                    <a:pt x="121" y="67"/>
                  </a:lnTo>
                  <a:lnTo>
                    <a:pt x="123" y="67"/>
                  </a:lnTo>
                  <a:lnTo>
                    <a:pt x="125" y="67"/>
                  </a:lnTo>
                  <a:lnTo>
                    <a:pt x="127" y="67"/>
                  </a:lnTo>
                  <a:lnTo>
                    <a:pt x="129" y="67"/>
                  </a:lnTo>
                  <a:lnTo>
                    <a:pt x="131" y="65"/>
                  </a:lnTo>
                  <a:lnTo>
                    <a:pt x="131" y="67"/>
                  </a:lnTo>
                  <a:lnTo>
                    <a:pt x="133" y="67"/>
                  </a:lnTo>
                  <a:lnTo>
                    <a:pt x="135" y="67"/>
                  </a:lnTo>
                  <a:lnTo>
                    <a:pt x="135" y="69"/>
                  </a:lnTo>
                  <a:lnTo>
                    <a:pt x="137" y="67"/>
                  </a:lnTo>
                  <a:lnTo>
                    <a:pt x="138" y="67"/>
                  </a:lnTo>
                  <a:lnTo>
                    <a:pt x="140" y="67"/>
                  </a:lnTo>
                  <a:lnTo>
                    <a:pt x="142" y="67"/>
                  </a:lnTo>
                  <a:lnTo>
                    <a:pt x="144" y="67"/>
                  </a:lnTo>
                  <a:lnTo>
                    <a:pt x="146" y="67"/>
                  </a:lnTo>
                  <a:lnTo>
                    <a:pt x="146" y="65"/>
                  </a:lnTo>
                  <a:lnTo>
                    <a:pt x="144" y="65"/>
                  </a:lnTo>
                  <a:lnTo>
                    <a:pt x="144" y="63"/>
                  </a:lnTo>
                  <a:lnTo>
                    <a:pt x="146" y="63"/>
                  </a:lnTo>
                  <a:lnTo>
                    <a:pt x="146" y="62"/>
                  </a:lnTo>
                  <a:lnTo>
                    <a:pt x="146" y="60"/>
                  </a:lnTo>
                  <a:lnTo>
                    <a:pt x="148" y="60"/>
                  </a:lnTo>
                  <a:lnTo>
                    <a:pt x="150" y="60"/>
                  </a:lnTo>
                  <a:lnTo>
                    <a:pt x="148" y="60"/>
                  </a:lnTo>
                  <a:lnTo>
                    <a:pt x="148" y="62"/>
                  </a:lnTo>
                  <a:lnTo>
                    <a:pt x="146" y="62"/>
                  </a:lnTo>
                  <a:lnTo>
                    <a:pt x="148" y="62"/>
                  </a:lnTo>
                  <a:lnTo>
                    <a:pt x="148" y="63"/>
                  </a:lnTo>
                  <a:lnTo>
                    <a:pt x="146" y="63"/>
                  </a:lnTo>
                  <a:lnTo>
                    <a:pt x="148" y="65"/>
                  </a:lnTo>
                  <a:lnTo>
                    <a:pt x="148" y="67"/>
                  </a:lnTo>
                  <a:lnTo>
                    <a:pt x="150" y="67"/>
                  </a:lnTo>
                  <a:lnTo>
                    <a:pt x="152" y="67"/>
                  </a:lnTo>
                  <a:lnTo>
                    <a:pt x="152" y="65"/>
                  </a:lnTo>
                  <a:lnTo>
                    <a:pt x="154" y="65"/>
                  </a:lnTo>
                  <a:lnTo>
                    <a:pt x="156" y="65"/>
                  </a:lnTo>
                  <a:lnTo>
                    <a:pt x="156" y="67"/>
                  </a:lnTo>
                  <a:lnTo>
                    <a:pt x="158" y="67"/>
                  </a:lnTo>
                  <a:lnTo>
                    <a:pt x="158" y="65"/>
                  </a:lnTo>
                  <a:lnTo>
                    <a:pt x="160" y="65"/>
                  </a:lnTo>
                  <a:lnTo>
                    <a:pt x="160" y="67"/>
                  </a:lnTo>
                  <a:lnTo>
                    <a:pt x="162" y="67"/>
                  </a:lnTo>
                  <a:lnTo>
                    <a:pt x="162" y="65"/>
                  </a:lnTo>
                  <a:lnTo>
                    <a:pt x="162" y="63"/>
                  </a:lnTo>
                  <a:lnTo>
                    <a:pt x="163" y="63"/>
                  </a:lnTo>
                  <a:lnTo>
                    <a:pt x="163" y="62"/>
                  </a:lnTo>
                  <a:lnTo>
                    <a:pt x="163" y="60"/>
                  </a:lnTo>
                  <a:lnTo>
                    <a:pt x="165" y="60"/>
                  </a:lnTo>
                  <a:lnTo>
                    <a:pt x="165" y="58"/>
                  </a:lnTo>
                  <a:lnTo>
                    <a:pt x="167" y="58"/>
                  </a:lnTo>
                  <a:lnTo>
                    <a:pt x="169" y="58"/>
                  </a:lnTo>
                  <a:lnTo>
                    <a:pt x="171" y="58"/>
                  </a:lnTo>
                  <a:lnTo>
                    <a:pt x="173" y="58"/>
                  </a:lnTo>
                  <a:lnTo>
                    <a:pt x="173" y="56"/>
                  </a:lnTo>
                  <a:lnTo>
                    <a:pt x="173" y="54"/>
                  </a:lnTo>
                  <a:lnTo>
                    <a:pt x="173" y="52"/>
                  </a:lnTo>
                  <a:lnTo>
                    <a:pt x="171" y="52"/>
                  </a:lnTo>
                  <a:lnTo>
                    <a:pt x="171" y="50"/>
                  </a:lnTo>
                  <a:lnTo>
                    <a:pt x="171" y="48"/>
                  </a:lnTo>
                  <a:lnTo>
                    <a:pt x="171" y="46"/>
                  </a:lnTo>
                  <a:lnTo>
                    <a:pt x="169" y="46"/>
                  </a:lnTo>
                  <a:lnTo>
                    <a:pt x="171" y="46"/>
                  </a:lnTo>
                  <a:lnTo>
                    <a:pt x="173" y="46"/>
                  </a:lnTo>
                  <a:lnTo>
                    <a:pt x="175" y="46"/>
                  </a:lnTo>
                  <a:lnTo>
                    <a:pt x="175" y="48"/>
                  </a:lnTo>
                  <a:lnTo>
                    <a:pt x="177" y="48"/>
                  </a:lnTo>
                  <a:lnTo>
                    <a:pt x="179" y="48"/>
                  </a:lnTo>
                  <a:lnTo>
                    <a:pt x="179" y="46"/>
                  </a:lnTo>
                  <a:lnTo>
                    <a:pt x="181" y="46"/>
                  </a:lnTo>
                  <a:lnTo>
                    <a:pt x="181" y="44"/>
                  </a:lnTo>
                  <a:lnTo>
                    <a:pt x="181" y="46"/>
                  </a:lnTo>
                  <a:close/>
                  <a:moveTo>
                    <a:pt x="186" y="46"/>
                  </a:moveTo>
                  <a:lnTo>
                    <a:pt x="185" y="46"/>
                  </a:lnTo>
                  <a:lnTo>
                    <a:pt x="185" y="44"/>
                  </a:lnTo>
                  <a:lnTo>
                    <a:pt x="186" y="44"/>
                  </a:lnTo>
                  <a:lnTo>
                    <a:pt x="186" y="46"/>
                  </a:lnTo>
                  <a:close/>
                  <a:moveTo>
                    <a:pt x="204" y="44"/>
                  </a:moveTo>
                  <a:lnTo>
                    <a:pt x="204" y="42"/>
                  </a:lnTo>
                  <a:lnTo>
                    <a:pt x="204" y="44"/>
                  </a:lnTo>
                  <a:close/>
                  <a:moveTo>
                    <a:pt x="206" y="42"/>
                  </a:moveTo>
                  <a:lnTo>
                    <a:pt x="206" y="44"/>
                  </a:lnTo>
                  <a:lnTo>
                    <a:pt x="206" y="42"/>
                  </a:lnTo>
                  <a:lnTo>
                    <a:pt x="204" y="42"/>
                  </a:lnTo>
                  <a:lnTo>
                    <a:pt x="206" y="42"/>
                  </a:lnTo>
                  <a:close/>
                  <a:moveTo>
                    <a:pt x="198" y="35"/>
                  </a:moveTo>
                  <a:lnTo>
                    <a:pt x="196" y="35"/>
                  </a:lnTo>
                  <a:lnTo>
                    <a:pt x="198" y="35"/>
                  </a:lnTo>
                  <a:close/>
                  <a:moveTo>
                    <a:pt x="200" y="33"/>
                  </a:moveTo>
                  <a:lnTo>
                    <a:pt x="198" y="33"/>
                  </a:lnTo>
                  <a:lnTo>
                    <a:pt x="200" y="33"/>
                  </a:lnTo>
                  <a:close/>
                  <a:moveTo>
                    <a:pt x="44" y="33"/>
                  </a:moveTo>
                  <a:lnTo>
                    <a:pt x="42" y="33"/>
                  </a:lnTo>
                  <a:lnTo>
                    <a:pt x="44" y="33"/>
                  </a:lnTo>
                  <a:close/>
                  <a:moveTo>
                    <a:pt x="221" y="35"/>
                  </a:moveTo>
                  <a:lnTo>
                    <a:pt x="221" y="33"/>
                  </a:lnTo>
                  <a:lnTo>
                    <a:pt x="219" y="31"/>
                  </a:lnTo>
                  <a:lnTo>
                    <a:pt x="221" y="31"/>
                  </a:lnTo>
                  <a:lnTo>
                    <a:pt x="221" y="33"/>
                  </a:lnTo>
                  <a:lnTo>
                    <a:pt x="221" y="35"/>
                  </a:lnTo>
                  <a:close/>
                  <a:moveTo>
                    <a:pt x="52" y="31"/>
                  </a:moveTo>
                  <a:lnTo>
                    <a:pt x="52" y="29"/>
                  </a:lnTo>
                  <a:lnTo>
                    <a:pt x="52" y="31"/>
                  </a:lnTo>
                  <a:close/>
                  <a:moveTo>
                    <a:pt x="188" y="31"/>
                  </a:moveTo>
                  <a:lnTo>
                    <a:pt x="186" y="29"/>
                  </a:lnTo>
                  <a:lnTo>
                    <a:pt x="186" y="27"/>
                  </a:lnTo>
                  <a:lnTo>
                    <a:pt x="188" y="27"/>
                  </a:lnTo>
                  <a:lnTo>
                    <a:pt x="188" y="29"/>
                  </a:lnTo>
                  <a:lnTo>
                    <a:pt x="188" y="31"/>
                  </a:lnTo>
                  <a:close/>
                  <a:moveTo>
                    <a:pt x="162" y="27"/>
                  </a:moveTo>
                  <a:lnTo>
                    <a:pt x="160" y="27"/>
                  </a:lnTo>
                  <a:lnTo>
                    <a:pt x="158" y="27"/>
                  </a:lnTo>
                  <a:lnTo>
                    <a:pt x="160" y="25"/>
                  </a:lnTo>
                  <a:lnTo>
                    <a:pt x="160" y="27"/>
                  </a:lnTo>
                  <a:lnTo>
                    <a:pt x="160" y="25"/>
                  </a:lnTo>
                  <a:lnTo>
                    <a:pt x="162" y="25"/>
                  </a:lnTo>
                  <a:lnTo>
                    <a:pt x="162" y="27"/>
                  </a:lnTo>
                  <a:close/>
                  <a:moveTo>
                    <a:pt x="179" y="27"/>
                  </a:moveTo>
                  <a:lnTo>
                    <a:pt x="177" y="25"/>
                  </a:lnTo>
                  <a:lnTo>
                    <a:pt x="179" y="25"/>
                  </a:lnTo>
                  <a:lnTo>
                    <a:pt x="179" y="27"/>
                  </a:lnTo>
                  <a:close/>
                  <a:moveTo>
                    <a:pt x="177" y="23"/>
                  </a:moveTo>
                  <a:lnTo>
                    <a:pt x="179" y="23"/>
                  </a:lnTo>
                  <a:lnTo>
                    <a:pt x="177" y="25"/>
                  </a:lnTo>
                  <a:lnTo>
                    <a:pt x="177" y="23"/>
                  </a:lnTo>
                  <a:lnTo>
                    <a:pt x="177" y="21"/>
                  </a:lnTo>
                  <a:lnTo>
                    <a:pt x="177" y="23"/>
                  </a:lnTo>
                  <a:lnTo>
                    <a:pt x="179" y="23"/>
                  </a:lnTo>
                  <a:lnTo>
                    <a:pt x="177" y="23"/>
                  </a:lnTo>
                  <a:close/>
                  <a:moveTo>
                    <a:pt x="179" y="21"/>
                  </a:moveTo>
                  <a:lnTo>
                    <a:pt x="177" y="21"/>
                  </a:lnTo>
                  <a:lnTo>
                    <a:pt x="179" y="21"/>
                  </a:lnTo>
                  <a:close/>
                  <a:moveTo>
                    <a:pt x="4" y="21"/>
                  </a:moveTo>
                  <a:lnTo>
                    <a:pt x="6" y="21"/>
                  </a:lnTo>
                  <a:lnTo>
                    <a:pt x="8" y="21"/>
                  </a:lnTo>
                  <a:lnTo>
                    <a:pt x="8" y="23"/>
                  </a:lnTo>
                  <a:lnTo>
                    <a:pt x="10" y="23"/>
                  </a:lnTo>
                  <a:lnTo>
                    <a:pt x="12" y="23"/>
                  </a:lnTo>
                  <a:lnTo>
                    <a:pt x="16" y="25"/>
                  </a:lnTo>
                  <a:lnTo>
                    <a:pt x="18" y="27"/>
                  </a:lnTo>
                  <a:lnTo>
                    <a:pt x="19" y="27"/>
                  </a:lnTo>
                  <a:lnTo>
                    <a:pt x="21" y="27"/>
                  </a:lnTo>
                  <a:lnTo>
                    <a:pt x="21" y="29"/>
                  </a:lnTo>
                  <a:lnTo>
                    <a:pt x="23" y="29"/>
                  </a:lnTo>
                  <a:lnTo>
                    <a:pt x="25" y="29"/>
                  </a:lnTo>
                  <a:lnTo>
                    <a:pt x="27" y="31"/>
                  </a:lnTo>
                  <a:lnTo>
                    <a:pt x="29" y="31"/>
                  </a:lnTo>
                  <a:lnTo>
                    <a:pt x="31" y="31"/>
                  </a:lnTo>
                  <a:lnTo>
                    <a:pt x="33" y="31"/>
                  </a:lnTo>
                  <a:lnTo>
                    <a:pt x="33" y="33"/>
                  </a:lnTo>
                  <a:lnTo>
                    <a:pt x="35" y="33"/>
                  </a:lnTo>
                  <a:lnTo>
                    <a:pt x="37" y="33"/>
                  </a:lnTo>
                  <a:lnTo>
                    <a:pt x="39" y="33"/>
                  </a:lnTo>
                  <a:lnTo>
                    <a:pt x="42" y="33"/>
                  </a:lnTo>
                  <a:lnTo>
                    <a:pt x="42" y="35"/>
                  </a:lnTo>
                  <a:lnTo>
                    <a:pt x="44" y="35"/>
                  </a:lnTo>
                  <a:lnTo>
                    <a:pt x="44" y="37"/>
                  </a:lnTo>
                  <a:lnTo>
                    <a:pt x="46" y="37"/>
                  </a:lnTo>
                  <a:lnTo>
                    <a:pt x="48" y="37"/>
                  </a:lnTo>
                  <a:lnTo>
                    <a:pt x="48" y="39"/>
                  </a:lnTo>
                  <a:lnTo>
                    <a:pt x="50" y="39"/>
                  </a:lnTo>
                  <a:lnTo>
                    <a:pt x="50" y="40"/>
                  </a:lnTo>
                  <a:lnTo>
                    <a:pt x="52" y="40"/>
                  </a:lnTo>
                  <a:lnTo>
                    <a:pt x="54" y="40"/>
                  </a:lnTo>
                  <a:lnTo>
                    <a:pt x="52" y="40"/>
                  </a:lnTo>
                  <a:lnTo>
                    <a:pt x="54" y="40"/>
                  </a:lnTo>
                  <a:lnTo>
                    <a:pt x="56" y="40"/>
                  </a:lnTo>
                  <a:lnTo>
                    <a:pt x="58" y="40"/>
                  </a:lnTo>
                  <a:lnTo>
                    <a:pt x="60" y="40"/>
                  </a:lnTo>
                  <a:lnTo>
                    <a:pt x="60" y="42"/>
                  </a:lnTo>
                  <a:lnTo>
                    <a:pt x="62" y="42"/>
                  </a:lnTo>
                  <a:lnTo>
                    <a:pt x="64" y="44"/>
                  </a:lnTo>
                  <a:lnTo>
                    <a:pt x="66" y="44"/>
                  </a:lnTo>
                  <a:lnTo>
                    <a:pt x="64" y="44"/>
                  </a:lnTo>
                  <a:lnTo>
                    <a:pt x="64" y="46"/>
                  </a:lnTo>
                  <a:lnTo>
                    <a:pt x="66" y="46"/>
                  </a:lnTo>
                  <a:lnTo>
                    <a:pt x="67" y="46"/>
                  </a:lnTo>
                  <a:lnTo>
                    <a:pt x="67" y="48"/>
                  </a:lnTo>
                  <a:lnTo>
                    <a:pt x="69" y="48"/>
                  </a:lnTo>
                  <a:lnTo>
                    <a:pt x="71" y="48"/>
                  </a:lnTo>
                  <a:lnTo>
                    <a:pt x="73" y="50"/>
                  </a:lnTo>
                  <a:lnTo>
                    <a:pt x="75" y="52"/>
                  </a:lnTo>
                  <a:lnTo>
                    <a:pt x="75" y="54"/>
                  </a:lnTo>
                  <a:lnTo>
                    <a:pt x="77" y="56"/>
                  </a:lnTo>
                  <a:lnTo>
                    <a:pt x="79" y="56"/>
                  </a:lnTo>
                  <a:lnTo>
                    <a:pt x="79" y="58"/>
                  </a:lnTo>
                  <a:lnTo>
                    <a:pt x="79" y="60"/>
                  </a:lnTo>
                  <a:lnTo>
                    <a:pt x="79" y="62"/>
                  </a:lnTo>
                  <a:lnTo>
                    <a:pt x="79" y="63"/>
                  </a:lnTo>
                  <a:lnTo>
                    <a:pt x="79" y="65"/>
                  </a:lnTo>
                  <a:lnTo>
                    <a:pt x="79" y="67"/>
                  </a:lnTo>
                  <a:lnTo>
                    <a:pt x="81" y="65"/>
                  </a:lnTo>
                  <a:lnTo>
                    <a:pt x="81" y="67"/>
                  </a:lnTo>
                  <a:lnTo>
                    <a:pt x="81" y="65"/>
                  </a:lnTo>
                  <a:lnTo>
                    <a:pt x="83" y="65"/>
                  </a:lnTo>
                  <a:lnTo>
                    <a:pt x="83" y="67"/>
                  </a:lnTo>
                  <a:lnTo>
                    <a:pt x="85" y="67"/>
                  </a:lnTo>
                  <a:lnTo>
                    <a:pt x="87" y="67"/>
                  </a:lnTo>
                  <a:lnTo>
                    <a:pt x="89" y="67"/>
                  </a:lnTo>
                  <a:lnTo>
                    <a:pt x="89" y="69"/>
                  </a:lnTo>
                  <a:lnTo>
                    <a:pt x="90" y="69"/>
                  </a:lnTo>
                  <a:lnTo>
                    <a:pt x="92" y="71"/>
                  </a:lnTo>
                  <a:lnTo>
                    <a:pt x="94" y="71"/>
                  </a:lnTo>
                  <a:lnTo>
                    <a:pt x="96" y="73"/>
                  </a:lnTo>
                  <a:lnTo>
                    <a:pt x="96" y="71"/>
                  </a:lnTo>
                  <a:lnTo>
                    <a:pt x="98" y="73"/>
                  </a:lnTo>
                  <a:lnTo>
                    <a:pt x="100" y="73"/>
                  </a:lnTo>
                  <a:lnTo>
                    <a:pt x="100" y="75"/>
                  </a:lnTo>
                  <a:lnTo>
                    <a:pt x="100" y="73"/>
                  </a:lnTo>
                  <a:lnTo>
                    <a:pt x="102" y="75"/>
                  </a:lnTo>
                  <a:lnTo>
                    <a:pt x="102" y="73"/>
                  </a:lnTo>
                  <a:lnTo>
                    <a:pt x="104" y="73"/>
                  </a:lnTo>
                  <a:lnTo>
                    <a:pt x="106" y="75"/>
                  </a:lnTo>
                  <a:lnTo>
                    <a:pt x="108" y="75"/>
                  </a:lnTo>
                  <a:lnTo>
                    <a:pt x="108" y="77"/>
                  </a:lnTo>
                  <a:lnTo>
                    <a:pt x="110" y="77"/>
                  </a:lnTo>
                  <a:lnTo>
                    <a:pt x="110" y="79"/>
                  </a:lnTo>
                  <a:lnTo>
                    <a:pt x="112" y="79"/>
                  </a:lnTo>
                  <a:lnTo>
                    <a:pt x="112" y="81"/>
                  </a:lnTo>
                  <a:lnTo>
                    <a:pt x="112" y="83"/>
                  </a:lnTo>
                  <a:lnTo>
                    <a:pt x="112" y="85"/>
                  </a:lnTo>
                  <a:lnTo>
                    <a:pt x="112" y="87"/>
                  </a:lnTo>
                  <a:lnTo>
                    <a:pt x="108" y="87"/>
                  </a:lnTo>
                  <a:lnTo>
                    <a:pt x="106" y="87"/>
                  </a:lnTo>
                  <a:lnTo>
                    <a:pt x="104" y="87"/>
                  </a:lnTo>
                  <a:lnTo>
                    <a:pt x="102" y="87"/>
                  </a:lnTo>
                  <a:lnTo>
                    <a:pt x="100" y="87"/>
                  </a:lnTo>
                  <a:lnTo>
                    <a:pt x="98" y="87"/>
                  </a:lnTo>
                  <a:lnTo>
                    <a:pt x="98" y="88"/>
                  </a:lnTo>
                  <a:lnTo>
                    <a:pt x="98" y="90"/>
                  </a:lnTo>
                  <a:lnTo>
                    <a:pt x="100" y="90"/>
                  </a:lnTo>
                  <a:lnTo>
                    <a:pt x="100" y="92"/>
                  </a:lnTo>
                  <a:lnTo>
                    <a:pt x="100" y="94"/>
                  </a:lnTo>
                  <a:lnTo>
                    <a:pt x="100" y="96"/>
                  </a:lnTo>
                  <a:lnTo>
                    <a:pt x="102" y="98"/>
                  </a:lnTo>
                  <a:lnTo>
                    <a:pt x="104" y="98"/>
                  </a:lnTo>
                  <a:lnTo>
                    <a:pt x="104" y="100"/>
                  </a:lnTo>
                  <a:lnTo>
                    <a:pt x="106" y="100"/>
                  </a:lnTo>
                  <a:lnTo>
                    <a:pt x="106" y="102"/>
                  </a:lnTo>
                  <a:lnTo>
                    <a:pt x="108" y="102"/>
                  </a:lnTo>
                  <a:lnTo>
                    <a:pt x="108" y="104"/>
                  </a:lnTo>
                  <a:lnTo>
                    <a:pt x="110" y="104"/>
                  </a:lnTo>
                  <a:lnTo>
                    <a:pt x="108" y="104"/>
                  </a:lnTo>
                  <a:lnTo>
                    <a:pt x="110" y="104"/>
                  </a:lnTo>
                  <a:lnTo>
                    <a:pt x="110" y="106"/>
                  </a:lnTo>
                  <a:lnTo>
                    <a:pt x="112" y="106"/>
                  </a:lnTo>
                  <a:lnTo>
                    <a:pt x="114" y="106"/>
                  </a:lnTo>
                  <a:lnTo>
                    <a:pt x="114" y="108"/>
                  </a:lnTo>
                  <a:lnTo>
                    <a:pt x="115" y="108"/>
                  </a:lnTo>
                  <a:lnTo>
                    <a:pt x="117" y="108"/>
                  </a:lnTo>
                  <a:lnTo>
                    <a:pt x="117" y="110"/>
                  </a:lnTo>
                  <a:lnTo>
                    <a:pt x="117" y="111"/>
                  </a:lnTo>
                  <a:lnTo>
                    <a:pt x="117" y="113"/>
                  </a:lnTo>
                  <a:lnTo>
                    <a:pt x="117" y="115"/>
                  </a:lnTo>
                  <a:lnTo>
                    <a:pt x="119" y="117"/>
                  </a:lnTo>
                  <a:lnTo>
                    <a:pt x="121" y="117"/>
                  </a:lnTo>
                  <a:lnTo>
                    <a:pt x="121" y="119"/>
                  </a:lnTo>
                  <a:lnTo>
                    <a:pt x="123" y="121"/>
                  </a:lnTo>
                  <a:lnTo>
                    <a:pt x="123" y="123"/>
                  </a:lnTo>
                  <a:lnTo>
                    <a:pt x="125" y="125"/>
                  </a:lnTo>
                  <a:lnTo>
                    <a:pt x="127" y="125"/>
                  </a:lnTo>
                  <a:lnTo>
                    <a:pt x="129" y="125"/>
                  </a:lnTo>
                  <a:lnTo>
                    <a:pt x="129" y="123"/>
                  </a:lnTo>
                  <a:lnTo>
                    <a:pt x="131" y="123"/>
                  </a:lnTo>
                  <a:lnTo>
                    <a:pt x="133" y="123"/>
                  </a:lnTo>
                  <a:lnTo>
                    <a:pt x="135" y="123"/>
                  </a:lnTo>
                  <a:lnTo>
                    <a:pt x="135" y="125"/>
                  </a:lnTo>
                  <a:lnTo>
                    <a:pt x="135" y="127"/>
                  </a:lnTo>
                  <a:lnTo>
                    <a:pt x="135" y="129"/>
                  </a:lnTo>
                  <a:lnTo>
                    <a:pt x="133" y="129"/>
                  </a:lnTo>
                  <a:lnTo>
                    <a:pt x="133" y="131"/>
                  </a:lnTo>
                  <a:lnTo>
                    <a:pt x="135" y="131"/>
                  </a:lnTo>
                  <a:lnTo>
                    <a:pt x="137" y="131"/>
                  </a:lnTo>
                  <a:lnTo>
                    <a:pt x="137" y="133"/>
                  </a:lnTo>
                  <a:lnTo>
                    <a:pt x="138" y="133"/>
                  </a:lnTo>
                  <a:lnTo>
                    <a:pt x="140" y="133"/>
                  </a:lnTo>
                  <a:lnTo>
                    <a:pt x="142" y="133"/>
                  </a:lnTo>
                  <a:lnTo>
                    <a:pt x="144" y="133"/>
                  </a:lnTo>
                  <a:lnTo>
                    <a:pt x="146" y="133"/>
                  </a:lnTo>
                  <a:lnTo>
                    <a:pt x="146" y="135"/>
                  </a:lnTo>
                  <a:lnTo>
                    <a:pt x="144" y="135"/>
                  </a:lnTo>
                  <a:lnTo>
                    <a:pt x="144" y="136"/>
                  </a:lnTo>
                  <a:lnTo>
                    <a:pt x="142" y="135"/>
                  </a:lnTo>
                  <a:lnTo>
                    <a:pt x="142" y="136"/>
                  </a:lnTo>
                  <a:lnTo>
                    <a:pt x="144" y="138"/>
                  </a:lnTo>
                  <a:lnTo>
                    <a:pt x="144" y="140"/>
                  </a:lnTo>
                  <a:lnTo>
                    <a:pt x="146" y="140"/>
                  </a:lnTo>
                  <a:lnTo>
                    <a:pt x="148" y="140"/>
                  </a:lnTo>
                  <a:lnTo>
                    <a:pt x="150" y="140"/>
                  </a:lnTo>
                  <a:lnTo>
                    <a:pt x="150" y="142"/>
                  </a:lnTo>
                  <a:lnTo>
                    <a:pt x="152" y="142"/>
                  </a:lnTo>
                  <a:lnTo>
                    <a:pt x="154" y="142"/>
                  </a:lnTo>
                  <a:lnTo>
                    <a:pt x="156" y="142"/>
                  </a:lnTo>
                  <a:lnTo>
                    <a:pt x="156" y="144"/>
                  </a:lnTo>
                  <a:lnTo>
                    <a:pt x="158" y="144"/>
                  </a:lnTo>
                  <a:lnTo>
                    <a:pt x="158" y="142"/>
                  </a:lnTo>
                  <a:lnTo>
                    <a:pt x="160" y="142"/>
                  </a:lnTo>
                  <a:lnTo>
                    <a:pt x="160" y="144"/>
                  </a:lnTo>
                  <a:lnTo>
                    <a:pt x="158" y="144"/>
                  </a:lnTo>
                  <a:lnTo>
                    <a:pt x="156" y="144"/>
                  </a:lnTo>
                  <a:lnTo>
                    <a:pt x="154" y="144"/>
                  </a:lnTo>
                  <a:lnTo>
                    <a:pt x="152" y="144"/>
                  </a:lnTo>
                  <a:lnTo>
                    <a:pt x="152" y="146"/>
                  </a:lnTo>
                  <a:lnTo>
                    <a:pt x="154" y="146"/>
                  </a:lnTo>
                  <a:lnTo>
                    <a:pt x="156" y="146"/>
                  </a:lnTo>
                  <a:lnTo>
                    <a:pt x="158" y="148"/>
                  </a:lnTo>
                  <a:lnTo>
                    <a:pt x="156" y="150"/>
                  </a:lnTo>
                  <a:lnTo>
                    <a:pt x="154" y="150"/>
                  </a:lnTo>
                  <a:lnTo>
                    <a:pt x="154" y="148"/>
                  </a:lnTo>
                  <a:lnTo>
                    <a:pt x="154" y="150"/>
                  </a:lnTo>
                  <a:lnTo>
                    <a:pt x="152" y="150"/>
                  </a:lnTo>
                  <a:lnTo>
                    <a:pt x="150" y="150"/>
                  </a:lnTo>
                  <a:lnTo>
                    <a:pt x="148" y="150"/>
                  </a:lnTo>
                  <a:lnTo>
                    <a:pt x="150" y="150"/>
                  </a:lnTo>
                  <a:lnTo>
                    <a:pt x="148" y="150"/>
                  </a:lnTo>
                  <a:lnTo>
                    <a:pt x="146" y="150"/>
                  </a:lnTo>
                  <a:lnTo>
                    <a:pt x="146" y="148"/>
                  </a:lnTo>
                  <a:lnTo>
                    <a:pt x="144" y="148"/>
                  </a:lnTo>
                  <a:lnTo>
                    <a:pt x="146" y="148"/>
                  </a:lnTo>
                  <a:lnTo>
                    <a:pt x="146" y="146"/>
                  </a:lnTo>
                  <a:lnTo>
                    <a:pt x="148" y="146"/>
                  </a:lnTo>
                  <a:lnTo>
                    <a:pt x="146" y="146"/>
                  </a:lnTo>
                  <a:lnTo>
                    <a:pt x="144" y="146"/>
                  </a:lnTo>
                  <a:lnTo>
                    <a:pt x="142" y="144"/>
                  </a:lnTo>
                  <a:lnTo>
                    <a:pt x="140" y="144"/>
                  </a:lnTo>
                  <a:lnTo>
                    <a:pt x="138" y="144"/>
                  </a:lnTo>
                  <a:lnTo>
                    <a:pt x="137" y="144"/>
                  </a:lnTo>
                  <a:lnTo>
                    <a:pt x="135" y="144"/>
                  </a:lnTo>
                  <a:lnTo>
                    <a:pt x="133" y="142"/>
                  </a:lnTo>
                  <a:lnTo>
                    <a:pt x="131" y="142"/>
                  </a:lnTo>
                  <a:lnTo>
                    <a:pt x="131" y="144"/>
                  </a:lnTo>
                  <a:lnTo>
                    <a:pt x="129" y="144"/>
                  </a:lnTo>
                  <a:lnTo>
                    <a:pt x="129" y="142"/>
                  </a:lnTo>
                  <a:lnTo>
                    <a:pt x="127" y="142"/>
                  </a:lnTo>
                  <a:lnTo>
                    <a:pt x="125" y="142"/>
                  </a:lnTo>
                  <a:lnTo>
                    <a:pt x="127" y="142"/>
                  </a:lnTo>
                  <a:lnTo>
                    <a:pt x="125" y="142"/>
                  </a:lnTo>
                  <a:lnTo>
                    <a:pt x="127" y="142"/>
                  </a:lnTo>
                  <a:lnTo>
                    <a:pt x="127" y="140"/>
                  </a:lnTo>
                  <a:lnTo>
                    <a:pt x="127" y="142"/>
                  </a:lnTo>
                  <a:lnTo>
                    <a:pt x="125" y="142"/>
                  </a:lnTo>
                  <a:lnTo>
                    <a:pt x="125" y="140"/>
                  </a:lnTo>
                  <a:lnTo>
                    <a:pt x="125" y="142"/>
                  </a:lnTo>
                  <a:lnTo>
                    <a:pt x="123" y="142"/>
                  </a:lnTo>
                  <a:lnTo>
                    <a:pt x="121" y="142"/>
                  </a:lnTo>
                  <a:lnTo>
                    <a:pt x="119" y="142"/>
                  </a:lnTo>
                  <a:lnTo>
                    <a:pt x="119" y="140"/>
                  </a:lnTo>
                  <a:lnTo>
                    <a:pt x="117" y="140"/>
                  </a:lnTo>
                  <a:lnTo>
                    <a:pt x="115" y="140"/>
                  </a:lnTo>
                  <a:lnTo>
                    <a:pt x="114" y="142"/>
                  </a:lnTo>
                  <a:lnTo>
                    <a:pt x="114" y="140"/>
                  </a:lnTo>
                  <a:lnTo>
                    <a:pt x="112" y="140"/>
                  </a:lnTo>
                  <a:lnTo>
                    <a:pt x="110" y="140"/>
                  </a:lnTo>
                  <a:lnTo>
                    <a:pt x="110" y="138"/>
                  </a:lnTo>
                  <a:lnTo>
                    <a:pt x="108" y="138"/>
                  </a:lnTo>
                  <a:lnTo>
                    <a:pt x="108" y="136"/>
                  </a:lnTo>
                  <a:lnTo>
                    <a:pt x="106" y="136"/>
                  </a:lnTo>
                  <a:lnTo>
                    <a:pt x="106" y="135"/>
                  </a:lnTo>
                  <a:lnTo>
                    <a:pt x="104" y="133"/>
                  </a:lnTo>
                  <a:lnTo>
                    <a:pt x="104" y="131"/>
                  </a:lnTo>
                  <a:lnTo>
                    <a:pt x="102" y="131"/>
                  </a:lnTo>
                  <a:lnTo>
                    <a:pt x="100" y="131"/>
                  </a:lnTo>
                  <a:lnTo>
                    <a:pt x="98" y="131"/>
                  </a:lnTo>
                  <a:lnTo>
                    <a:pt x="98" y="129"/>
                  </a:lnTo>
                  <a:lnTo>
                    <a:pt x="98" y="127"/>
                  </a:lnTo>
                  <a:lnTo>
                    <a:pt x="96" y="127"/>
                  </a:lnTo>
                  <a:lnTo>
                    <a:pt x="96" y="125"/>
                  </a:lnTo>
                  <a:lnTo>
                    <a:pt x="98" y="125"/>
                  </a:lnTo>
                  <a:lnTo>
                    <a:pt x="98" y="123"/>
                  </a:lnTo>
                  <a:lnTo>
                    <a:pt x="96" y="125"/>
                  </a:lnTo>
                  <a:lnTo>
                    <a:pt x="94" y="123"/>
                  </a:lnTo>
                  <a:lnTo>
                    <a:pt x="92" y="123"/>
                  </a:lnTo>
                  <a:lnTo>
                    <a:pt x="90" y="121"/>
                  </a:lnTo>
                  <a:lnTo>
                    <a:pt x="92" y="121"/>
                  </a:lnTo>
                  <a:lnTo>
                    <a:pt x="92" y="119"/>
                  </a:lnTo>
                  <a:lnTo>
                    <a:pt x="90" y="119"/>
                  </a:lnTo>
                  <a:lnTo>
                    <a:pt x="90" y="117"/>
                  </a:lnTo>
                  <a:lnTo>
                    <a:pt x="89" y="117"/>
                  </a:lnTo>
                  <a:lnTo>
                    <a:pt x="89" y="115"/>
                  </a:lnTo>
                  <a:lnTo>
                    <a:pt x="87" y="113"/>
                  </a:lnTo>
                  <a:lnTo>
                    <a:pt x="87" y="111"/>
                  </a:lnTo>
                  <a:lnTo>
                    <a:pt x="85" y="111"/>
                  </a:lnTo>
                  <a:lnTo>
                    <a:pt x="85" y="110"/>
                  </a:lnTo>
                  <a:lnTo>
                    <a:pt x="85" y="108"/>
                  </a:lnTo>
                  <a:lnTo>
                    <a:pt x="83" y="108"/>
                  </a:lnTo>
                  <a:lnTo>
                    <a:pt x="81" y="108"/>
                  </a:lnTo>
                  <a:lnTo>
                    <a:pt x="79" y="108"/>
                  </a:lnTo>
                  <a:lnTo>
                    <a:pt x="79" y="106"/>
                  </a:lnTo>
                  <a:lnTo>
                    <a:pt x="77" y="106"/>
                  </a:lnTo>
                  <a:lnTo>
                    <a:pt x="75" y="106"/>
                  </a:lnTo>
                  <a:lnTo>
                    <a:pt x="73" y="106"/>
                  </a:lnTo>
                  <a:lnTo>
                    <a:pt x="71" y="106"/>
                  </a:lnTo>
                  <a:lnTo>
                    <a:pt x="71" y="104"/>
                  </a:lnTo>
                  <a:lnTo>
                    <a:pt x="69" y="104"/>
                  </a:lnTo>
                  <a:lnTo>
                    <a:pt x="67" y="104"/>
                  </a:lnTo>
                  <a:lnTo>
                    <a:pt x="66" y="104"/>
                  </a:lnTo>
                  <a:lnTo>
                    <a:pt x="64" y="104"/>
                  </a:lnTo>
                  <a:lnTo>
                    <a:pt x="64" y="102"/>
                  </a:lnTo>
                  <a:lnTo>
                    <a:pt x="64" y="100"/>
                  </a:lnTo>
                  <a:lnTo>
                    <a:pt x="64" y="102"/>
                  </a:lnTo>
                  <a:lnTo>
                    <a:pt x="62" y="102"/>
                  </a:lnTo>
                  <a:lnTo>
                    <a:pt x="62" y="100"/>
                  </a:lnTo>
                  <a:lnTo>
                    <a:pt x="62" y="102"/>
                  </a:lnTo>
                  <a:lnTo>
                    <a:pt x="60" y="102"/>
                  </a:lnTo>
                  <a:lnTo>
                    <a:pt x="60" y="100"/>
                  </a:lnTo>
                  <a:lnTo>
                    <a:pt x="60" y="98"/>
                  </a:lnTo>
                  <a:lnTo>
                    <a:pt x="60" y="100"/>
                  </a:lnTo>
                  <a:lnTo>
                    <a:pt x="58" y="100"/>
                  </a:lnTo>
                  <a:lnTo>
                    <a:pt x="60" y="100"/>
                  </a:lnTo>
                  <a:lnTo>
                    <a:pt x="60" y="102"/>
                  </a:lnTo>
                  <a:lnTo>
                    <a:pt x="58" y="102"/>
                  </a:lnTo>
                  <a:lnTo>
                    <a:pt x="58" y="100"/>
                  </a:lnTo>
                  <a:lnTo>
                    <a:pt x="58" y="98"/>
                  </a:lnTo>
                  <a:lnTo>
                    <a:pt x="58" y="100"/>
                  </a:lnTo>
                  <a:lnTo>
                    <a:pt x="58" y="102"/>
                  </a:lnTo>
                  <a:lnTo>
                    <a:pt x="58" y="104"/>
                  </a:lnTo>
                  <a:lnTo>
                    <a:pt x="58" y="102"/>
                  </a:lnTo>
                  <a:lnTo>
                    <a:pt x="56" y="102"/>
                  </a:lnTo>
                  <a:lnTo>
                    <a:pt x="56" y="100"/>
                  </a:lnTo>
                  <a:lnTo>
                    <a:pt x="56" y="102"/>
                  </a:lnTo>
                  <a:lnTo>
                    <a:pt x="54" y="100"/>
                  </a:lnTo>
                  <a:lnTo>
                    <a:pt x="54" y="102"/>
                  </a:lnTo>
                  <a:lnTo>
                    <a:pt x="56" y="104"/>
                  </a:lnTo>
                  <a:lnTo>
                    <a:pt x="54" y="104"/>
                  </a:lnTo>
                  <a:lnTo>
                    <a:pt x="52" y="104"/>
                  </a:lnTo>
                  <a:lnTo>
                    <a:pt x="50" y="102"/>
                  </a:lnTo>
                  <a:lnTo>
                    <a:pt x="48" y="102"/>
                  </a:lnTo>
                  <a:lnTo>
                    <a:pt x="48" y="100"/>
                  </a:lnTo>
                  <a:lnTo>
                    <a:pt x="46" y="100"/>
                  </a:lnTo>
                  <a:lnTo>
                    <a:pt x="46" y="98"/>
                  </a:lnTo>
                  <a:lnTo>
                    <a:pt x="44" y="98"/>
                  </a:lnTo>
                  <a:lnTo>
                    <a:pt x="46" y="98"/>
                  </a:lnTo>
                  <a:lnTo>
                    <a:pt x="46" y="100"/>
                  </a:lnTo>
                  <a:lnTo>
                    <a:pt x="48" y="102"/>
                  </a:lnTo>
                  <a:lnTo>
                    <a:pt x="48" y="104"/>
                  </a:lnTo>
                  <a:lnTo>
                    <a:pt x="50" y="106"/>
                  </a:lnTo>
                  <a:lnTo>
                    <a:pt x="48" y="106"/>
                  </a:lnTo>
                  <a:lnTo>
                    <a:pt x="50" y="108"/>
                  </a:lnTo>
                  <a:lnTo>
                    <a:pt x="48" y="108"/>
                  </a:lnTo>
                  <a:lnTo>
                    <a:pt x="46" y="108"/>
                  </a:lnTo>
                  <a:lnTo>
                    <a:pt x="46" y="106"/>
                  </a:lnTo>
                  <a:lnTo>
                    <a:pt x="44" y="106"/>
                  </a:lnTo>
                  <a:lnTo>
                    <a:pt x="44" y="108"/>
                  </a:lnTo>
                  <a:lnTo>
                    <a:pt x="42" y="106"/>
                  </a:lnTo>
                  <a:lnTo>
                    <a:pt x="41" y="106"/>
                  </a:lnTo>
                  <a:lnTo>
                    <a:pt x="42" y="106"/>
                  </a:lnTo>
                  <a:lnTo>
                    <a:pt x="42" y="108"/>
                  </a:lnTo>
                  <a:lnTo>
                    <a:pt x="44" y="108"/>
                  </a:lnTo>
                  <a:lnTo>
                    <a:pt x="44" y="110"/>
                  </a:lnTo>
                  <a:lnTo>
                    <a:pt x="44" y="111"/>
                  </a:lnTo>
                  <a:lnTo>
                    <a:pt x="41" y="111"/>
                  </a:lnTo>
                  <a:lnTo>
                    <a:pt x="39" y="111"/>
                  </a:lnTo>
                  <a:lnTo>
                    <a:pt x="35" y="111"/>
                  </a:lnTo>
                  <a:lnTo>
                    <a:pt x="33" y="111"/>
                  </a:lnTo>
                  <a:lnTo>
                    <a:pt x="31" y="111"/>
                  </a:lnTo>
                  <a:lnTo>
                    <a:pt x="29" y="111"/>
                  </a:lnTo>
                  <a:lnTo>
                    <a:pt x="27" y="111"/>
                  </a:lnTo>
                  <a:lnTo>
                    <a:pt x="25" y="111"/>
                  </a:lnTo>
                  <a:lnTo>
                    <a:pt x="25" y="110"/>
                  </a:lnTo>
                  <a:lnTo>
                    <a:pt x="23" y="110"/>
                  </a:lnTo>
                  <a:lnTo>
                    <a:pt x="21" y="110"/>
                  </a:lnTo>
                  <a:lnTo>
                    <a:pt x="21" y="111"/>
                  </a:lnTo>
                  <a:lnTo>
                    <a:pt x="21" y="110"/>
                  </a:lnTo>
                  <a:lnTo>
                    <a:pt x="23" y="110"/>
                  </a:lnTo>
                  <a:lnTo>
                    <a:pt x="25" y="110"/>
                  </a:lnTo>
                  <a:lnTo>
                    <a:pt x="25" y="111"/>
                  </a:lnTo>
                  <a:lnTo>
                    <a:pt x="25" y="113"/>
                  </a:lnTo>
                  <a:lnTo>
                    <a:pt x="27" y="113"/>
                  </a:lnTo>
                  <a:lnTo>
                    <a:pt x="29" y="111"/>
                  </a:lnTo>
                  <a:lnTo>
                    <a:pt x="31" y="111"/>
                  </a:lnTo>
                  <a:lnTo>
                    <a:pt x="31" y="113"/>
                  </a:lnTo>
                  <a:lnTo>
                    <a:pt x="33" y="113"/>
                  </a:lnTo>
                  <a:lnTo>
                    <a:pt x="35" y="113"/>
                  </a:lnTo>
                  <a:lnTo>
                    <a:pt x="37" y="113"/>
                  </a:lnTo>
                  <a:lnTo>
                    <a:pt x="37" y="115"/>
                  </a:lnTo>
                  <a:lnTo>
                    <a:pt x="39" y="117"/>
                  </a:lnTo>
                  <a:lnTo>
                    <a:pt x="41" y="117"/>
                  </a:lnTo>
                  <a:lnTo>
                    <a:pt x="41" y="119"/>
                  </a:lnTo>
                  <a:lnTo>
                    <a:pt x="41" y="121"/>
                  </a:lnTo>
                  <a:lnTo>
                    <a:pt x="41" y="123"/>
                  </a:lnTo>
                  <a:lnTo>
                    <a:pt x="39" y="123"/>
                  </a:lnTo>
                  <a:lnTo>
                    <a:pt x="37" y="123"/>
                  </a:lnTo>
                  <a:lnTo>
                    <a:pt x="35" y="125"/>
                  </a:lnTo>
                  <a:lnTo>
                    <a:pt x="33" y="125"/>
                  </a:lnTo>
                  <a:lnTo>
                    <a:pt x="33" y="127"/>
                  </a:lnTo>
                  <a:lnTo>
                    <a:pt x="31" y="127"/>
                  </a:lnTo>
                  <a:lnTo>
                    <a:pt x="29" y="129"/>
                  </a:lnTo>
                  <a:lnTo>
                    <a:pt x="27" y="129"/>
                  </a:lnTo>
                  <a:lnTo>
                    <a:pt x="27" y="127"/>
                  </a:lnTo>
                  <a:lnTo>
                    <a:pt x="25" y="127"/>
                  </a:lnTo>
                  <a:lnTo>
                    <a:pt x="23" y="127"/>
                  </a:lnTo>
                  <a:lnTo>
                    <a:pt x="23" y="125"/>
                  </a:lnTo>
                  <a:lnTo>
                    <a:pt x="21" y="125"/>
                  </a:lnTo>
                  <a:lnTo>
                    <a:pt x="19" y="127"/>
                  </a:lnTo>
                  <a:lnTo>
                    <a:pt x="18" y="127"/>
                  </a:lnTo>
                  <a:lnTo>
                    <a:pt x="16" y="127"/>
                  </a:lnTo>
                  <a:lnTo>
                    <a:pt x="14" y="127"/>
                  </a:lnTo>
                  <a:lnTo>
                    <a:pt x="12" y="127"/>
                  </a:lnTo>
                  <a:lnTo>
                    <a:pt x="10" y="127"/>
                  </a:lnTo>
                  <a:lnTo>
                    <a:pt x="10" y="125"/>
                  </a:lnTo>
                  <a:lnTo>
                    <a:pt x="8" y="125"/>
                  </a:lnTo>
                  <a:lnTo>
                    <a:pt x="6" y="127"/>
                  </a:lnTo>
                  <a:lnTo>
                    <a:pt x="4" y="127"/>
                  </a:lnTo>
                  <a:lnTo>
                    <a:pt x="2" y="125"/>
                  </a:lnTo>
                  <a:lnTo>
                    <a:pt x="2" y="123"/>
                  </a:lnTo>
                  <a:lnTo>
                    <a:pt x="2" y="119"/>
                  </a:lnTo>
                  <a:lnTo>
                    <a:pt x="2" y="117"/>
                  </a:lnTo>
                  <a:lnTo>
                    <a:pt x="2" y="113"/>
                  </a:lnTo>
                  <a:lnTo>
                    <a:pt x="2" y="110"/>
                  </a:lnTo>
                  <a:lnTo>
                    <a:pt x="2" y="108"/>
                  </a:lnTo>
                  <a:lnTo>
                    <a:pt x="2" y="106"/>
                  </a:lnTo>
                  <a:lnTo>
                    <a:pt x="2" y="104"/>
                  </a:lnTo>
                  <a:lnTo>
                    <a:pt x="2" y="100"/>
                  </a:lnTo>
                  <a:lnTo>
                    <a:pt x="2" y="96"/>
                  </a:lnTo>
                  <a:lnTo>
                    <a:pt x="2" y="94"/>
                  </a:lnTo>
                  <a:lnTo>
                    <a:pt x="2" y="90"/>
                  </a:lnTo>
                  <a:lnTo>
                    <a:pt x="2" y="88"/>
                  </a:lnTo>
                  <a:lnTo>
                    <a:pt x="0" y="88"/>
                  </a:lnTo>
                  <a:lnTo>
                    <a:pt x="0" y="87"/>
                  </a:lnTo>
                  <a:lnTo>
                    <a:pt x="0" y="85"/>
                  </a:lnTo>
                  <a:lnTo>
                    <a:pt x="2" y="85"/>
                  </a:lnTo>
                  <a:lnTo>
                    <a:pt x="0" y="85"/>
                  </a:lnTo>
                  <a:lnTo>
                    <a:pt x="2" y="85"/>
                  </a:lnTo>
                  <a:lnTo>
                    <a:pt x="2" y="83"/>
                  </a:lnTo>
                  <a:lnTo>
                    <a:pt x="2" y="81"/>
                  </a:lnTo>
                  <a:lnTo>
                    <a:pt x="2" y="79"/>
                  </a:lnTo>
                  <a:lnTo>
                    <a:pt x="2" y="75"/>
                  </a:lnTo>
                  <a:lnTo>
                    <a:pt x="2" y="71"/>
                  </a:lnTo>
                  <a:lnTo>
                    <a:pt x="2" y="69"/>
                  </a:lnTo>
                  <a:lnTo>
                    <a:pt x="2" y="65"/>
                  </a:lnTo>
                  <a:lnTo>
                    <a:pt x="2" y="63"/>
                  </a:lnTo>
                  <a:lnTo>
                    <a:pt x="2" y="62"/>
                  </a:lnTo>
                  <a:lnTo>
                    <a:pt x="2" y="60"/>
                  </a:lnTo>
                  <a:lnTo>
                    <a:pt x="2" y="58"/>
                  </a:lnTo>
                  <a:lnTo>
                    <a:pt x="2" y="56"/>
                  </a:lnTo>
                  <a:lnTo>
                    <a:pt x="2" y="52"/>
                  </a:lnTo>
                  <a:lnTo>
                    <a:pt x="2" y="46"/>
                  </a:lnTo>
                  <a:lnTo>
                    <a:pt x="2" y="42"/>
                  </a:lnTo>
                  <a:lnTo>
                    <a:pt x="2" y="40"/>
                  </a:lnTo>
                  <a:lnTo>
                    <a:pt x="2" y="37"/>
                  </a:lnTo>
                  <a:lnTo>
                    <a:pt x="2" y="31"/>
                  </a:lnTo>
                  <a:lnTo>
                    <a:pt x="2" y="27"/>
                  </a:lnTo>
                  <a:lnTo>
                    <a:pt x="2" y="23"/>
                  </a:lnTo>
                  <a:lnTo>
                    <a:pt x="2" y="21"/>
                  </a:lnTo>
                  <a:lnTo>
                    <a:pt x="4" y="21"/>
                  </a:lnTo>
                  <a:close/>
                  <a:moveTo>
                    <a:pt x="163" y="23"/>
                  </a:moveTo>
                  <a:lnTo>
                    <a:pt x="165" y="23"/>
                  </a:lnTo>
                  <a:lnTo>
                    <a:pt x="165" y="25"/>
                  </a:lnTo>
                  <a:lnTo>
                    <a:pt x="167" y="25"/>
                  </a:lnTo>
                  <a:lnTo>
                    <a:pt x="169" y="25"/>
                  </a:lnTo>
                  <a:lnTo>
                    <a:pt x="169" y="27"/>
                  </a:lnTo>
                  <a:lnTo>
                    <a:pt x="171" y="27"/>
                  </a:lnTo>
                  <a:lnTo>
                    <a:pt x="173" y="27"/>
                  </a:lnTo>
                  <a:lnTo>
                    <a:pt x="173" y="29"/>
                  </a:lnTo>
                  <a:lnTo>
                    <a:pt x="175" y="29"/>
                  </a:lnTo>
                  <a:lnTo>
                    <a:pt x="177" y="29"/>
                  </a:lnTo>
                  <a:lnTo>
                    <a:pt x="177" y="31"/>
                  </a:lnTo>
                  <a:lnTo>
                    <a:pt x="179" y="31"/>
                  </a:lnTo>
                  <a:lnTo>
                    <a:pt x="179" y="33"/>
                  </a:lnTo>
                  <a:lnTo>
                    <a:pt x="181" y="33"/>
                  </a:lnTo>
                  <a:lnTo>
                    <a:pt x="181" y="35"/>
                  </a:lnTo>
                  <a:lnTo>
                    <a:pt x="183" y="35"/>
                  </a:lnTo>
                  <a:lnTo>
                    <a:pt x="185" y="35"/>
                  </a:lnTo>
                  <a:lnTo>
                    <a:pt x="185" y="37"/>
                  </a:lnTo>
                  <a:lnTo>
                    <a:pt x="186" y="37"/>
                  </a:lnTo>
                  <a:lnTo>
                    <a:pt x="186" y="39"/>
                  </a:lnTo>
                  <a:lnTo>
                    <a:pt x="186" y="40"/>
                  </a:lnTo>
                  <a:lnTo>
                    <a:pt x="188" y="40"/>
                  </a:lnTo>
                  <a:lnTo>
                    <a:pt x="190" y="40"/>
                  </a:lnTo>
                  <a:lnTo>
                    <a:pt x="192" y="42"/>
                  </a:lnTo>
                  <a:lnTo>
                    <a:pt x="192" y="44"/>
                  </a:lnTo>
                  <a:lnTo>
                    <a:pt x="194" y="44"/>
                  </a:lnTo>
                  <a:lnTo>
                    <a:pt x="194" y="46"/>
                  </a:lnTo>
                  <a:lnTo>
                    <a:pt x="196" y="46"/>
                  </a:lnTo>
                  <a:lnTo>
                    <a:pt x="196" y="48"/>
                  </a:lnTo>
                  <a:lnTo>
                    <a:pt x="196" y="50"/>
                  </a:lnTo>
                  <a:lnTo>
                    <a:pt x="194" y="50"/>
                  </a:lnTo>
                  <a:lnTo>
                    <a:pt x="194" y="52"/>
                  </a:lnTo>
                  <a:lnTo>
                    <a:pt x="196" y="52"/>
                  </a:lnTo>
                  <a:lnTo>
                    <a:pt x="194" y="52"/>
                  </a:lnTo>
                  <a:lnTo>
                    <a:pt x="194" y="54"/>
                  </a:lnTo>
                  <a:lnTo>
                    <a:pt x="194" y="56"/>
                  </a:lnTo>
                  <a:lnTo>
                    <a:pt x="192" y="56"/>
                  </a:lnTo>
                  <a:lnTo>
                    <a:pt x="190" y="54"/>
                  </a:lnTo>
                  <a:lnTo>
                    <a:pt x="190" y="52"/>
                  </a:lnTo>
                  <a:lnTo>
                    <a:pt x="188" y="52"/>
                  </a:lnTo>
                  <a:lnTo>
                    <a:pt x="188" y="50"/>
                  </a:lnTo>
                  <a:lnTo>
                    <a:pt x="188" y="48"/>
                  </a:lnTo>
                  <a:lnTo>
                    <a:pt x="188" y="46"/>
                  </a:lnTo>
                  <a:lnTo>
                    <a:pt x="188" y="44"/>
                  </a:lnTo>
                  <a:lnTo>
                    <a:pt x="188" y="42"/>
                  </a:lnTo>
                  <a:lnTo>
                    <a:pt x="186" y="42"/>
                  </a:lnTo>
                  <a:lnTo>
                    <a:pt x="186" y="40"/>
                  </a:lnTo>
                  <a:lnTo>
                    <a:pt x="185" y="40"/>
                  </a:lnTo>
                  <a:lnTo>
                    <a:pt x="185" y="39"/>
                  </a:lnTo>
                  <a:lnTo>
                    <a:pt x="183" y="39"/>
                  </a:lnTo>
                  <a:lnTo>
                    <a:pt x="185" y="37"/>
                  </a:lnTo>
                  <a:lnTo>
                    <a:pt x="183" y="37"/>
                  </a:lnTo>
                  <a:lnTo>
                    <a:pt x="183" y="35"/>
                  </a:lnTo>
                  <a:lnTo>
                    <a:pt x="181" y="35"/>
                  </a:lnTo>
                  <a:lnTo>
                    <a:pt x="177" y="35"/>
                  </a:lnTo>
                  <a:lnTo>
                    <a:pt x="175" y="33"/>
                  </a:lnTo>
                  <a:lnTo>
                    <a:pt x="171" y="29"/>
                  </a:lnTo>
                  <a:lnTo>
                    <a:pt x="169" y="29"/>
                  </a:lnTo>
                  <a:lnTo>
                    <a:pt x="169" y="27"/>
                  </a:lnTo>
                  <a:lnTo>
                    <a:pt x="167" y="27"/>
                  </a:lnTo>
                  <a:lnTo>
                    <a:pt x="165" y="25"/>
                  </a:lnTo>
                  <a:lnTo>
                    <a:pt x="163" y="25"/>
                  </a:lnTo>
                  <a:lnTo>
                    <a:pt x="163" y="23"/>
                  </a:lnTo>
                  <a:lnTo>
                    <a:pt x="162" y="23"/>
                  </a:lnTo>
                  <a:lnTo>
                    <a:pt x="160" y="23"/>
                  </a:lnTo>
                  <a:lnTo>
                    <a:pt x="158" y="23"/>
                  </a:lnTo>
                  <a:lnTo>
                    <a:pt x="160" y="23"/>
                  </a:lnTo>
                  <a:lnTo>
                    <a:pt x="160" y="21"/>
                  </a:lnTo>
                  <a:lnTo>
                    <a:pt x="160" y="23"/>
                  </a:lnTo>
                  <a:lnTo>
                    <a:pt x="160" y="21"/>
                  </a:lnTo>
                  <a:lnTo>
                    <a:pt x="160" y="19"/>
                  </a:lnTo>
                  <a:lnTo>
                    <a:pt x="160" y="21"/>
                  </a:lnTo>
                  <a:lnTo>
                    <a:pt x="162" y="21"/>
                  </a:lnTo>
                  <a:lnTo>
                    <a:pt x="163" y="21"/>
                  </a:lnTo>
                  <a:lnTo>
                    <a:pt x="163" y="23"/>
                  </a:lnTo>
                  <a:close/>
                  <a:moveTo>
                    <a:pt x="150" y="17"/>
                  </a:moveTo>
                  <a:lnTo>
                    <a:pt x="152" y="17"/>
                  </a:lnTo>
                  <a:lnTo>
                    <a:pt x="154" y="19"/>
                  </a:lnTo>
                  <a:lnTo>
                    <a:pt x="154" y="21"/>
                  </a:lnTo>
                  <a:lnTo>
                    <a:pt x="152" y="21"/>
                  </a:lnTo>
                  <a:lnTo>
                    <a:pt x="150" y="21"/>
                  </a:lnTo>
                  <a:lnTo>
                    <a:pt x="148" y="21"/>
                  </a:lnTo>
                  <a:lnTo>
                    <a:pt x="148" y="19"/>
                  </a:lnTo>
                  <a:lnTo>
                    <a:pt x="146" y="19"/>
                  </a:lnTo>
                  <a:lnTo>
                    <a:pt x="146" y="17"/>
                  </a:lnTo>
                  <a:lnTo>
                    <a:pt x="146" y="19"/>
                  </a:lnTo>
                  <a:lnTo>
                    <a:pt x="146" y="17"/>
                  </a:lnTo>
                  <a:lnTo>
                    <a:pt x="148" y="17"/>
                  </a:lnTo>
                  <a:lnTo>
                    <a:pt x="150" y="17"/>
                  </a:lnTo>
                  <a:close/>
                  <a:moveTo>
                    <a:pt x="112" y="15"/>
                  </a:moveTo>
                  <a:lnTo>
                    <a:pt x="110" y="15"/>
                  </a:lnTo>
                  <a:lnTo>
                    <a:pt x="112" y="15"/>
                  </a:lnTo>
                  <a:close/>
                  <a:moveTo>
                    <a:pt x="96" y="10"/>
                  </a:moveTo>
                  <a:lnTo>
                    <a:pt x="98" y="10"/>
                  </a:lnTo>
                  <a:lnTo>
                    <a:pt x="100" y="10"/>
                  </a:lnTo>
                  <a:lnTo>
                    <a:pt x="100" y="12"/>
                  </a:lnTo>
                  <a:lnTo>
                    <a:pt x="102" y="10"/>
                  </a:lnTo>
                  <a:lnTo>
                    <a:pt x="102" y="12"/>
                  </a:lnTo>
                  <a:lnTo>
                    <a:pt x="104" y="12"/>
                  </a:lnTo>
                  <a:lnTo>
                    <a:pt x="106" y="12"/>
                  </a:lnTo>
                  <a:lnTo>
                    <a:pt x="104" y="12"/>
                  </a:lnTo>
                  <a:lnTo>
                    <a:pt x="104" y="10"/>
                  </a:lnTo>
                  <a:lnTo>
                    <a:pt x="106" y="10"/>
                  </a:lnTo>
                  <a:lnTo>
                    <a:pt x="106" y="12"/>
                  </a:lnTo>
                  <a:lnTo>
                    <a:pt x="104" y="12"/>
                  </a:lnTo>
                  <a:lnTo>
                    <a:pt x="102" y="12"/>
                  </a:lnTo>
                  <a:lnTo>
                    <a:pt x="102" y="14"/>
                  </a:lnTo>
                  <a:lnTo>
                    <a:pt x="100" y="14"/>
                  </a:lnTo>
                  <a:lnTo>
                    <a:pt x="98" y="14"/>
                  </a:lnTo>
                  <a:lnTo>
                    <a:pt x="100" y="14"/>
                  </a:lnTo>
                  <a:lnTo>
                    <a:pt x="98" y="14"/>
                  </a:lnTo>
                  <a:lnTo>
                    <a:pt x="96" y="14"/>
                  </a:lnTo>
                  <a:lnTo>
                    <a:pt x="94" y="14"/>
                  </a:lnTo>
                  <a:lnTo>
                    <a:pt x="92" y="14"/>
                  </a:lnTo>
                  <a:lnTo>
                    <a:pt x="92" y="15"/>
                  </a:lnTo>
                  <a:lnTo>
                    <a:pt x="90" y="14"/>
                  </a:lnTo>
                  <a:lnTo>
                    <a:pt x="92" y="14"/>
                  </a:lnTo>
                  <a:lnTo>
                    <a:pt x="92" y="12"/>
                  </a:lnTo>
                  <a:lnTo>
                    <a:pt x="92" y="10"/>
                  </a:lnTo>
                  <a:lnTo>
                    <a:pt x="94" y="10"/>
                  </a:lnTo>
                  <a:lnTo>
                    <a:pt x="96" y="10"/>
                  </a:lnTo>
                  <a:close/>
                  <a:moveTo>
                    <a:pt x="33" y="6"/>
                  </a:moveTo>
                  <a:lnTo>
                    <a:pt x="31" y="6"/>
                  </a:lnTo>
                  <a:lnTo>
                    <a:pt x="33" y="6"/>
                  </a:lnTo>
                  <a:close/>
                  <a:moveTo>
                    <a:pt x="146" y="6"/>
                  </a:moveTo>
                  <a:lnTo>
                    <a:pt x="144" y="6"/>
                  </a:lnTo>
                  <a:lnTo>
                    <a:pt x="146" y="6"/>
                  </a:lnTo>
                  <a:close/>
                  <a:moveTo>
                    <a:pt x="140" y="0"/>
                  </a:moveTo>
                  <a:lnTo>
                    <a:pt x="142" y="2"/>
                  </a:lnTo>
                  <a:lnTo>
                    <a:pt x="142" y="4"/>
                  </a:lnTo>
                  <a:lnTo>
                    <a:pt x="140" y="4"/>
                  </a:lnTo>
                  <a:lnTo>
                    <a:pt x="140" y="2"/>
                  </a:lnTo>
                  <a:lnTo>
                    <a:pt x="138" y="2"/>
                  </a:lnTo>
                  <a:lnTo>
                    <a:pt x="138" y="0"/>
                  </a:lnTo>
                  <a:lnTo>
                    <a:pt x="14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8" name="Freeform 187"/>
            <p:cNvSpPr>
              <a:spLocks/>
            </p:cNvSpPr>
            <p:nvPr/>
          </p:nvSpPr>
          <p:spPr bwMode="auto">
            <a:xfrm>
              <a:off x="5386388" y="3168650"/>
              <a:ext cx="254000" cy="241300"/>
            </a:xfrm>
            <a:custGeom>
              <a:avLst/>
              <a:gdLst>
                <a:gd name="T0" fmla="*/ 85 w 160"/>
                <a:gd name="T1" fmla="*/ 15 h 152"/>
                <a:gd name="T2" fmla="*/ 89 w 160"/>
                <a:gd name="T3" fmla="*/ 11 h 152"/>
                <a:gd name="T4" fmla="*/ 108 w 160"/>
                <a:gd name="T5" fmla="*/ 13 h 152"/>
                <a:gd name="T6" fmla="*/ 138 w 160"/>
                <a:gd name="T7" fmla="*/ 13 h 152"/>
                <a:gd name="T8" fmla="*/ 148 w 160"/>
                <a:gd name="T9" fmla="*/ 19 h 152"/>
                <a:gd name="T10" fmla="*/ 150 w 160"/>
                <a:gd name="T11" fmla="*/ 27 h 152"/>
                <a:gd name="T12" fmla="*/ 154 w 160"/>
                <a:gd name="T13" fmla="*/ 40 h 152"/>
                <a:gd name="T14" fmla="*/ 156 w 160"/>
                <a:gd name="T15" fmla="*/ 52 h 152"/>
                <a:gd name="T16" fmla="*/ 148 w 160"/>
                <a:gd name="T17" fmla="*/ 61 h 152"/>
                <a:gd name="T18" fmla="*/ 148 w 160"/>
                <a:gd name="T19" fmla="*/ 71 h 152"/>
                <a:gd name="T20" fmla="*/ 152 w 160"/>
                <a:gd name="T21" fmla="*/ 77 h 152"/>
                <a:gd name="T22" fmla="*/ 150 w 160"/>
                <a:gd name="T23" fmla="*/ 86 h 152"/>
                <a:gd name="T24" fmla="*/ 154 w 160"/>
                <a:gd name="T25" fmla="*/ 98 h 152"/>
                <a:gd name="T26" fmla="*/ 158 w 160"/>
                <a:gd name="T27" fmla="*/ 105 h 152"/>
                <a:gd name="T28" fmla="*/ 158 w 160"/>
                <a:gd name="T29" fmla="*/ 113 h 152"/>
                <a:gd name="T30" fmla="*/ 150 w 160"/>
                <a:gd name="T31" fmla="*/ 121 h 152"/>
                <a:gd name="T32" fmla="*/ 138 w 160"/>
                <a:gd name="T33" fmla="*/ 134 h 152"/>
                <a:gd name="T34" fmla="*/ 137 w 160"/>
                <a:gd name="T35" fmla="*/ 144 h 152"/>
                <a:gd name="T36" fmla="*/ 137 w 160"/>
                <a:gd name="T37" fmla="*/ 150 h 152"/>
                <a:gd name="T38" fmla="*/ 127 w 160"/>
                <a:gd name="T39" fmla="*/ 146 h 152"/>
                <a:gd name="T40" fmla="*/ 117 w 160"/>
                <a:gd name="T41" fmla="*/ 142 h 152"/>
                <a:gd name="T42" fmla="*/ 110 w 160"/>
                <a:gd name="T43" fmla="*/ 142 h 152"/>
                <a:gd name="T44" fmla="*/ 102 w 160"/>
                <a:gd name="T45" fmla="*/ 142 h 152"/>
                <a:gd name="T46" fmla="*/ 92 w 160"/>
                <a:gd name="T47" fmla="*/ 146 h 152"/>
                <a:gd name="T48" fmla="*/ 89 w 160"/>
                <a:gd name="T49" fmla="*/ 140 h 152"/>
                <a:gd name="T50" fmla="*/ 81 w 160"/>
                <a:gd name="T51" fmla="*/ 140 h 152"/>
                <a:gd name="T52" fmla="*/ 75 w 160"/>
                <a:gd name="T53" fmla="*/ 136 h 152"/>
                <a:gd name="T54" fmla="*/ 69 w 160"/>
                <a:gd name="T55" fmla="*/ 128 h 152"/>
                <a:gd name="T56" fmla="*/ 60 w 160"/>
                <a:gd name="T57" fmla="*/ 127 h 152"/>
                <a:gd name="T58" fmla="*/ 58 w 160"/>
                <a:gd name="T59" fmla="*/ 119 h 152"/>
                <a:gd name="T60" fmla="*/ 50 w 160"/>
                <a:gd name="T61" fmla="*/ 119 h 152"/>
                <a:gd name="T62" fmla="*/ 44 w 160"/>
                <a:gd name="T63" fmla="*/ 119 h 152"/>
                <a:gd name="T64" fmla="*/ 41 w 160"/>
                <a:gd name="T65" fmla="*/ 125 h 152"/>
                <a:gd name="T66" fmla="*/ 33 w 160"/>
                <a:gd name="T67" fmla="*/ 117 h 152"/>
                <a:gd name="T68" fmla="*/ 29 w 160"/>
                <a:gd name="T69" fmla="*/ 111 h 152"/>
                <a:gd name="T70" fmla="*/ 21 w 160"/>
                <a:gd name="T71" fmla="*/ 107 h 152"/>
                <a:gd name="T72" fmla="*/ 14 w 160"/>
                <a:gd name="T73" fmla="*/ 102 h 152"/>
                <a:gd name="T74" fmla="*/ 14 w 160"/>
                <a:gd name="T75" fmla="*/ 98 h 152"/>
                <a:gd name="T76" fmla="*/ 10 w 160"/>
                <a:gd name="T77" fmla="*/ 86 h 152"/>
                <a:gd name="T78" fmla="*/ 10 w 160"/>
                <a:gd name="T79" fmla="*/ 77 h 152"/>
                <a:gd name="T80" fmla="*/ 6 w 160"/>
                <a:gd name="T81" fmla="*/ 67 h 152"/>
                <a:gd name="T82" fmla="*/ 2 w 160"/>
                <a:gd name="T83" fmla="*/ 56 h 152"/>
                <a:gd name="T84" fmla="*/ 4 w 160"/>
                <a:gd name="T85" fmla="*/ 46 h 152"/>
                <a:gd name="T86" fmla="*/ 4 w 160"/>
                <a:gd name="T87" fmla="*/ 36 h 152"/>
                <a:gd name="T88" fmla="*/ 6 w 160"/>
                <a:gd name="T89" fmla="*/ 33 h 152"/>
                <a:gd name="T90" fmla="*/ 8 w 160"/>
                <a:gd name="T91" fmla="*/ 27 h 152"/>
                <a:gd name="T92" fmla="*/ 4 w 160"/>
                <a:gd name="T93" fmla="*/ 29 h 152"/>
                <a:gd name="T94" fmla="*/ 6 w 160"/>
                <a:gd name="T95" fmla="*/ 25 h 152"/>
                <a:gd name="T96" fmla="*/ 31 w 160"/>
                <a:gd name="T97" fmla="*/ 17 h 152"/>
                <a:gd name="T98" fmla="*/ 33 w 160"/>
                <a:gd name="T99" fmla="*/ 15 h 152"/>
                <a:gd name="T100" fmla="*/ 39 w 160"/>
                <a:gd name="T101" fmla="*/ 8 h 152"/>
                <a:gd name="T102" fmla="*/ 64 w 160"/>
                <a:gd name="T103" fmla="*/ 0 h 152"/>
                <a:gd name="T104" fmla="*/ 73 w 160"/>
                <a:gd name="T105" fmla="*/ 6 h 152"/>
                <a:gd name="T106" fmla="*/ 69 w 160"/>
                <a:gd name="T107" fmla="*/ 8 h 152"/>
                <a:gd name="T108" fmla="*/ 77 w 160"/>
                <a:gd name="T109" fmla="*/ 1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 h="152">
                  <a:moveTo>
                    <a:pt x="87" y="11"/>
                  </a:moveTo>
                  <a:lnTo>
                    <a:pt x="85" y="13"/>
                  </a:lnTo>
                  <a:lnTo>
                    <a:pt x="83" y="13"/>
                  </a:lnTo>
                  <a:lnTo>
                    <a:pt x="81" y="13"/>
                  </a:lnTo>
                  <a:lnTo>
                    <a:pt x="81" y="15"/>
                  </a:lnTo>
                  <a:lnTo>
                    <a:pt x="83" y="15"/>
                  </a:lnTo>
                  <a:lnTo>
                    <a:pt x="85" y="15"/>
                  </a:lnTo>
                  <a:lnTo>
                    <a:pt x="83" y="15"/>
                  </a:lnTo>
                  <a:lnTo>
                    <a:pt x="83" y="17"/>
                  </a:lnTo>
                  <a:lnTo>
                    <a:pt x="85" y="17"/>
                  </a:lnTo>
                  <a:lnTo>
                    <a:pt x="85" y="15"/>
                  </a:lnTo>
                  <a:lnTo>
                    <a:pt x="87" y="13"/>
                  </a:lnTo>
                  <a:lnTo>
                    <a:pt x="89" y="13"/>
                  </a:lnTo>
                  <a:lnTo>
                    <a:pt x="89" y="11"/>
                  </a:lnTo>
                  <a:lnTo>
                    <a:pt x="90" y="11"/>
                  </a:lnTo>
                  <a:lnTo>
                    <a:pt x="89" y="11"/>
                  </a:lnTo>
                  <a:lnTo>
                    <a:pt x="90" y="11"/>
                  </a:lnTo>
                  <a:lnTo>
                    <a:pt x="92" y="11"/>
                  </a:lnTo>
                  <a:lnTo>
                    <a:pt x="100" y="11"/>
                  </a:lnTo>
                  <a:lnTo>
                    <a:pt x="104" y="11"/>
                  </a:lnTo>
                  <a:lnTo>
                    <a:pt x="108" y="13"/>
                  </a:lnTo>
                  <a:lnTo>
                    <a:pt x="113" y="13"/>
                  </a:lnTo>
                  <a:lnTo>
                    <a:pt x="121" y="13"/>
                  </a:lnTo>
                  <a:lnTo>
                    <a:pt x="125" y="13"/>
                  </a:lnTo>
                  <a:lnTo>
                    <a:pt x="129" y="13"/>
                  </a:lnTo>
                  <a:lnTo>
                    <a:pt x="133" y="13"/>
                  </a:lnTo>
                  <a:lnTo>
                    <a:pt x="137" y="13"/>
                  </a:lnTo>
                  <a:lnTo>
                    <a:pt x="138" y="13"/>
                  </a:lnTo>
                  <a:lnTo>
                    <a:pt x="140" y="13"/>
                  </a:lnTo>
                  <a:lnTo>
                    <a:pt x="142" y="13"/>
                  </a:lnTo>
                  <a:lnTo>
                    <a:pt x="142" y="15"/>
                  </a:lnTo>
                  <a:lnTo>
                    <a:pt x="144" y="15"/>
                  </a:lnTo>
                  <a:lnTo>
                    <a:pt x="144" y="17"/>
                  </a:lnTo>
                  <a:lnTo>
                    <a:pt x="146" y="17"/>
                  </a:lnTo>
                  <a:lnTo>
                    <a:pt x="148" y="19"/>
                  </a:lnTo>
                  <a:lnTo>
                    <a:pt x="148" y="21"/>
                  </a:lnTo>
                  <a:lnTo>
                    <a:pt x="150" y="23"/>
                  </a:lnTo>
                  <a:lnTo>
                    <a:pt x="148" y="23"/>
                  </a:lnTo>
                  <a:lnTo>
                    <a:pt x="148" y="25"/>
                  </a:lnTo>
                  <a:lnTo>
                    <a:pt x="150" y="25"/>
                  </a:lnTo>
                  <a:lnTo>
                    <a:pt x="148" y="25"/>
                  </a:lnTo>
                  <a:lnTo>
                    <a:pt x="150" y="27"/>
                  </a:lnTo>
                  <a:lnTo>
                    <a:pt x="150" y="29"/>
                  </a:lnTo>
                  <a:lnTo>
                    <a:pt x="150" y="31"/>
                  </a:lnTo>
                  <a:lnTo>
                    <a:pt x="150" y="33"/>
                  </a:lnTo>
                  <a:lnTo>
                    <a:pt x="150" y="34"/>
                  </a:lnTo>
                  <a:lnTo>
                    <a:pt x="152" y="38"/>
                  </a:lnTo>
                  <a:lnTo>
                    <a:pt x="152" y="40"/>
                  </a:lnTo>
                  <a:lnTo>
                    <a:pt x="154" y="40"/>
                  </a:lnTo>
                  <a:lnTo>
                    <a:pt x="154" y="42"/>
                  </a:lnTo>
                  <a:lnTo>
                    <a:pt x="154" y="44"/>
                  </a:lnTo>
                  <a:lnTo>
                    <a:pt x="154" y="46"/>
                  </a:lnTo>
                  <a:lnTo>
                    <a:pt x="156" y="46"/>
                  </a:lnTo>
                  <a:lnTo>
                    <a:pt x="156" y="48"/>
                  </a:lnTo>
                  <a:lnTo>
                    <a:pt x="156" y="50"/>
                  </a:lnTo>
                  <a:lnTo>
                    <a:pt x="156" y="52"/>
                  </a:lnTo>
                  <a:lnTo>
                    <a:pt x="156" y="54"/>
                  </a:lnTo>
                  <a:lnTo>
                    <a:pt x="156" y="56"/>
                  </a:lnTo>
                  <a:lnTo>
                    <a:pt x="156" y="57"/>
                  </a:lnTo>
                  <a:lnTo>
                    <a:pt x="156" y="59"/>
                  </a:lnTo>
                  <a:lnTo>
                    <a:pt x="154" y="59"/>
                  </a:lnTo>
                  <a:lnTo>
                    <a:pt x="150" y="61"/>
                  </a:lnTo>
                  <a:lnTo>
                    <a:pt x="148" y="61"/>
                  </a:lnTo>
                  <a:lnTo>
                    <a:pt x="148" y="63"/>
                  </a:lnTo>
                  <a:lnTo>
                    <a:pt x="146" y="65"/>
                  </a:lnTo>
                  <a:lnTo>
                    <a:pt x="144" y="67"/>
                  </a:lnTo>
                  <a:lnTo>
                    <a:pt x="144" y="69"/>
                  </a:lnTo>
                  <a:lnTo>
                    <a:pt x="144" y="71"/>
                  </a:lnTo>
                  <a:lnTo>
                    <a:pt x="146" y="71"/>
                  </a:lnTo>
                  <a:lnTo>
                    <a:pt x="148" y="71"/>
                  </a:lnTo>
                  <a:lnTo>
                    <a:pt x="150" y="71"/>
                  </a:lnTo>
                  <a:lnTo>
                    <a:pt x="150" y="73"/>
                  </a:lnTo>
                  <a:lnTo>
                    <a:pt x="148" y="73"/>
                  </a:lnTo>
                  <a:lnTo>
                    <a:pt x="150" y="73"/>
                  </a:lnTo>
                  <a:lnTo>
                    <a:pt x="152" y="73"/>
                  </a:lnTo>
                  <a:lnTo>
                    <a:pt x="152" y="75"/>
                  </a:lnTo>
                  <a:lnTo>
                    <a:pt x="152" y="77"/>
                  </a:lnTo>
                  <a:lnTo>
                    <a:pt x="152" y="79"/>
                  </a:lnTo>
                  <a:lnTo>
                    <a:pt x="150" y="81"/>
                  </a:lnTo>
                  <a:lnTo>
                    <a:pt x="152" y="81"/>
                  </a:lnTo>
                  <a:lnTo>
                    <a:pt x="152" y="82"/>
                  </a:lnTo>
                  <a:lnTo>
                    <a:pt x="150" y="82"/>
                  </a:lnTo>
                  <a:lnTo>
                    <a:pt x="150" y="84"/>
                  </a:lnTo>
                  <a:lnTo>
                    <a:pt x="150" y="86"/>
                  </a:lnTo>
                  <a:lnTo>
                    <a:pt x="150" y="88"/>
                  </a:lnTo>
                  <a:lnTo>
                    <a:pt x="152" y="88"/>
                  </a:lnTo>
                  <a:lnTo>
                    <a:pt x="152" y="90"/>
                  </a:lnTo>
                  <a:lnTo>
                    <a:pt x="152" y="92"/>
                  </a:lnTo>
                  <a:lnTo>
                    <a:pt x="152" y="94"/>
                  </a:lnTo>
                  <a:lnTo>
                    <a:pt x="154" y="96"/>
                  </a:lnTo>
                  <a:lnTo>
                    <a:pt x="154" y="98"/>
                  </a:lnTo>
                  <a:lnTo>
                    <a:pt x="156" y="98"/>
                  </a:lnTo>
                  <a:lnTo>
                    <a:pt x="156" y="100"/>
                  </a:lnTo>
                  <a:lnTo>
                    <a:pt x="156" y="102"/>
                  </a:lnTo>
                  <a:lnTo>
                    <a:pt x="156" y="104"/>
                  </a:lnTo>
                  <a:lnTo>
                    <a:pt x="158" y="104"/>
                  </a:lnTo>
                  <a:lnTo>
                    <a:pt x="160" y="105"/>
                  </a:lnTo>
                  <a:lnTo>
                    <a:pt x="158" y="105"/>
                  </a:lnTo>
                  <a:lnTo>
                    <a:pt x="156" y="107"/>
                  </a:lnTo>
                  <a:lnTo>
                    <a:pt x="158" y="107"/>
                  </a:lnTo>
                  <a:lnTo>
                    <a:pt x="158" y="109"/>
                  </a:lnTo>
                  <a:lnTo>
                    <a:pt x="160" y="111"/>
                  </a:lnTo>
                  <a:lnTo>
                    <a:pt x="158" y="111"/>
                  </a:lnTo>
                  <a:lnTo>
                    <a:pt x="160" y="113"/>
                  </a:lnTo>
                  <a:lnTo>
                    <a:pt x="158" y="113"/>
                  </a:lnTo>
                  <a:lnTo>
                    <a:pt x="158" y="115"/>
                  </a:lnTo>
                  <a:lnTo>
                    <a:pt x="158" y="117"/>
                  </a:lnTo>
                  <a:lnTo>
                    <a:pt x="156" y="117"/>
                  </a:lnTo>
                  <a:lnTo>
                    <a:pt x="154" y="117"/>
                  </a:lnTo>
                  <a:lnTo>
                    <a:pt x="152" y="117"/>
                  </a:lnTo>
                  <a:lnTo>
                    <a:pt x="152" y="119"/>
                  </a:lnTo>
                  <a:lnTo>
                    <a:pt x="150" y="121"/>
                  </a:lnTo>
                  <a:lnTo>
                    <a:pt x="148" y="121"/>
                  </a:lnTo>
                  <a:lnTo>
                    <a:pt x="148" y="123"/>
                  </a:lnTo>
                  <a:lnTo>
                    <a:pt x="144" y="127"/>
                  </a:lnTo>
                  <a:lnTo>
                    <a:pt x="142" y="128"/>
                  </a:lnTo>
                  <a:lnTo>
                    <a:pt x="140" y="130"/>
                  </a:lnTo>
                  <a:lnTo>
                    <a:pt x="140" y="132"/>
                  </a:lnTo>
                  <a:lnTo>
                    <a:pt x="138" y="134"/>
                  </a:lnTo>
                  <a:lnTo>
                    <a:pt x="137" y="134"/>
                  </a:lnTo>
                  <a:lnTo>
                    <a:pt x="137" y="136"/>
                  </a:lnTo>
                  <a:lnTo>
                    <a:pt x="137" y="138"/>
                  </a:lnTo>
                  <a:lnTo>
                    <a:pt x="135" y="138"/>
                  </a:lnTo>
                  <a:lnTo>
                    <a:pt x="137" y="140"/>
                  </a:lnTo>
                  <a:lnTo>
                    <a:pt x="137" y="142"/>
                  </a:lnTo>
                  <a:lnTo>
                    <a:pt x="137" y="144"/>
                  </a:lnTo>
                  <a:lnTo>
                    <a:pt x="137" y="146"/>
                  </a:lnTo>
                  <a:lnTo>
                    <a:pt x="137" y="148"/>
                  </a:lnTo>
                  <a:lnTo>
                    <a:pt x="138" y="148"/>
                  </a:lnTo>
                  <a:lnTo>
                    <a:pt x="138" y="150"/>
                  </a:lnTo>
                  <a:lnTo>
                    <a:pt x="138" y="152"/>
                  </a:lnTo>
                  <a:lnTo>
                    <a:pt x="138" y="150"/>
                  </a:lnTo>
                  <a:lnTo>
                    <a:pt x="137" y="150"/>
                  </a:lnTo>
                  <a:lnTo>
                    <a:pt x="135" y="150"/>
                  </a:lnTo>
                  <a:lnTo>
                    <a:pt x="133" y="150"/>
                  </a:lnTo>
                  <a:lnTo>
                    <a:pt x="131" y="150"/>
                  </a:lnTo>
                  <a:lnTo>
                    <a:pt x="131" y="148"/>
                  </a:lnTo>
                  <a:lnTo>
                    <a:pt x="129" y="148"/>
                  </a:lnTo>
                  <a:lnTo>
                    <a:pt x="127" y="148"/>
                  </a:lnTo>
                  <a:lnTo>
                    <a:pt x="127" y="146"/>
                  </a:lnTo>
                  <a:lnTo>
                    <a:pt x="125" y="146"/>
                  </a:lnTo>
                  <a:lnTo>
                    <a:pt x="125" y="144"/>
                  </a:lnTo>
                  <a:lnTo>
                    <a:pt x="123" y="142"/>
                  </a:lnTo>
                  <a:lnTo>
                    <a:pt x="121" y="142"/>
                  </a:lnTo>
                  <a:lnTo>
                    <a:pt x="119" y="142"/>
                  </a:lnTo>
                  <a:lnTo>
                    <a:pt x="119" y="140"/>
                  </a:lnTo>
                  <a:lnTo>
                    <a:pt x="117" y="142"/>
                  </a:lnTo>
                  <a:lnTo>
                    <a:pt x="115" y="142"/>
                  </a:lnTo>
                  <a:lnTo>
                    <a:pt x="115" y="140"/>
                  </a:lnTo>
                  <a:lnTo>
                    <a:pt x="113" y="140"/>
                  </a:lnTo>
                  <a:lnTo>
                    <a:pt x="113" y="142"/>
                  </a:lnTo>
                  <a:lnTo>
                    <a:pt x="112" y="142"/>
                  </a:lnTo>
                  <a:lnTo>
                    <a:pt x="112" y="140"/>
                  </a:lnTo>
                  <a:lnTo>
                    <a:pt x="110" y="142"/>
                  </a:lnTo>
                  <a:lnTo>
                    <a:pt x="112" y="142"/>
                  </a:lnTo>
                  <a:lnTo>
                    <a:pt x="110" y="142"/>
                  </a:lnTo>
                  <a:lnTo>
                    <a:pt x="110" y="144"/>
                  </a:lnTo>
                  <a:lnTo>
                    <a:pt x="108" y="144"/>
                  </a:lnTo>
                  <a:lnTo>
                    <a:pt x="106" y="144"/>
                  </a:lnTo>
                  <a:lnTo>
                    <a:pt x="104" y="142"/>
                  </a:lnTo>
                  <a:lnTo>
                    <a:pt x="102" y="142"/>
                  </a:lnTo>
                  <a:lnTo>
                    <a:pt x="100" y="142"/>
                  </a:lnTo>
                  <a:lnTo>
                    <a:pt x="98" y="142"/>
                  </a:lnTo>
                  <a:lnTo>
                    <a:pt x="98" y="144"/>
                  </a:lnTo>
                  <a:lnTo>
                    <a:pt x="96" y="144"/>
                  </a:lnTo>
                  <a:lnTo>
                    <a:pt x="94" y="146"/>
                  </a:lnTo>
                  <a:lnTo>
                    <a:pt x="94" y="148"/>
                  </a:lnTo>
                  <a:lnTo>
                    <a:pt x="92" y="146"/>
                  </a:lnTo>
                  <a:lnTo>
                    <a:pt x="90" y="146"/>
                  </a:lnTo>
                  <a:lnTo>
                    <a:pt x="90" y="148"/>
                  </a:lnTo>
                  <a:lnTo>
                    <a:pt x="90" y="146"/>
                  </a:lnTo>
                  <a:lnTo>
                    <a:pt x="90" y="144"/>
                  </a:lnTo>
                  <a:lnTo>
                    <a:pt x="90" y="142"/>
                  </a:lnTo>
                  <a:lnTo>
                    <a:pt x="89" y="142"/>
                  </a:lnTo>
                  <a:lnTo>
                    <a:pt x="89" y="140"/>
                  </a:lnTo>
                  <a:lnTo>
                    <a:pt x="87" y="140"/>
                  </a:lnTo>
                  <a:lnTo>
                    <a:pt x="87" y="138"/>
                  </a:lnTo>
                  <a:lnTo>
                    <a:pt x="85" y="138"/>
                  </a:lnTo>
                  <a:lnTo>
                    <a:pt x="85" y="136"/>
                  </a:lnTo>
                  <a:lnTo>
                    <a:pt x="83" y="138"/>
                  </a:lnTo>
                  <a:lnTo>
                    <a:pt x="81" y="138"/>
                  </a:lnTo>
                  <a:lnTo>
                    <a:pt x="81" y="140"/>
                  </a:lnTo>
                  <a:lnTo>
                    <a:pt x="81" y="142"/>
                  </a:lnTo>
                  <a:lnTo>
                    <a:pt x="79" y="142"/>
                  </a:lnTo>
                  <a:lnTo>
                    <a:pt x="77" y="142"/>
                  </a:lnTo>
                  <a:lnTo>
                    <a:pt x="77" y="140"/>
                  </a:lnTo>
                  <a:lnTo>
                    <a:pt x="77" y="138"/>
                  </a:lnTo>
                  <a:lnTo>
                    <a:pt x="75" y="138"/>
                  </a:lnTo>
                  <a:lnTo>
                    <a:pt x="75" y="136"/>
                  </a:lnTo>
                  <a:lnTo>
                    <a:pt x="75" y="134"/>
                  </a:lnTo>
                  <a:lnTo>
                    <a:pt x="73" y="134"/>
                  </a:lnTo>
                  <a:lnTo>
                    <a:pt x="71" y="134"/>
                  </a:lnTo>
                  <a:lnTo>
                    <a:pt x="71" y="132"/>
                  </a:lnTo>
                  <a:lnTo>
                    <a:pt x="71" y="130"/>
                  </a:lnTo>
                  <a:lnTo>
                    <a:pt x="71" y="128"/>
                  </a:lnTo>
                  <a:lnTo>
                    <a:pt x="69" y="128"/>
                  </a:lnTo>
                  <a:lnTo>
                    <a:pt x="67" y="128"/>
                  </a:lnTo>
                  <a:lnTo>
                    <a:pt x="65" y="128"/>
                  </a:lnTo>
                  <a:lnTo>
                    <a:pt x="64" y="127"/>
                  </a:lnTo>
                  <a:lnTo>
                    <a:pt x="62" y="127"/>
                  </a:lnTo>
                  <a:lnTo>
                    <a:pt x="60" y="127"/>
                  </a:lnTo>
                  <a:lnTo>
                    <a:pt x="60" y="128"/>
                  </a:lnTo>
                  <a:lnTo>
                    <a:pt x="60" y="127"/>
                  </a:lnTo>
                  <a:lnTo>
                    <a:pt x="58" y="127"/>
                  </a:lnTo>
                  <a:lnTo>
                    <a:pt x="58" y="125"/>
                  </a:lnTo>
                  <a:lnTo>
                    <a:pt x="56" y="125"/>
                  </a:lnTo>
                  <a:lnTo>
                    <a:pt x="56" y="123"/>
                  </a:lnTo>
                  <a:lnTo>
                    <a:pt x="58" y="123"/>
                  </a:lnTo>
                  <a:lnTo>
                    <a:pt x="58" y="121"/>
                  </a:lnTo>
                  <a:lnTo>
                    <a:pt x="58" y="119"/>
                  </a:lnTo>
                  <a:lnTo>
                    <a:pt x="56" y="119"/>
                  </a:lnTo>
                  <a:lnTo>
                    <a:pt x="56" y="121"/>
                  </a:lnTo>
                  <a:lnTo>
                    <a:pt x="54" y="121"/>
                  </a:lnTo>
                  <a:lnTo>
                    <a:pt x="52" y="121"/>
                  </a:lnTo>
                  <a:lnTo>
                    <a:pt x="50" y="119"/>
                  </a:lnTo>
                  <a:lnTo>
                    <a:pt x="52" y="119"/>
                  </a:lnTo>
                  <a:lnTo>
                    <a:pt x="50" y="119"/>
                  </a:lnTo>
                  <a:lnTo>
                    <a:pt x="52" y="119"/>
                  </a:lnTo>
                  <a:lnTo>
                    <a:pt x="50" y="119"/>
                  </a:lnTo>
                  <a:lnTo>
                    <a:pt x="48" y="119"/>
                  </a:lnTo>
                  <a:lnTo>
                    <a:pt x="48" y="117"/>
                  </a:lnTo>
                  <a:lnTo>
                    <a:pt x="46" y="117"/>
                  </a:lnTo>
                  <a:lnTo>
                    <a:pt x="44" y="117"/>
                  </a:lnTo>
                  <a:lnTo>
                    <a:pt x="44" y="119"/>
                  </a:lnTo>
                  <a:lnTo>
                    <a:pt x="46" y="119"/>
                  </a:lnTo>
                  <a:lnTo>
                    <a:pt x="46" y="121"/>
                  </a:lnTo>
                  <a:lnTo>
                    <a:pt x="44" y="121"/>
                  </a:lnTo>
                  <a:lnTo>
                    <a:pt x="44" y="123"/>
                  </a:lnTo>
                  <a:lnTo>
                    <a:pt x="42" y="123"/>
                  </a:lnTo>
                  <a:lnTo>
                    <a:pt x="42" y="125"/>
                  </a:lnTo>
                  <a:lnTo>
                    <a:pt x="41" y="125"/>
                  </a:lnTo>
                  <a:lnTo>
                    <a:pt x="39" y="123"/>
                  </a:lnTo>
                  <a:lnTo>
                    <a:pt x="39" y="121"/>
                  </a:lnTo>
                  <a:lnTo>
                    <a:pt x="37" y="121"/>
                  </a:lnTo>
                  <a:lnTo>
                    <a:pt x="37" y="119"/>
                  </a:lnTo>
                  <a:lnTo>
                    <a:pt x="35" y="119"/>
                  </a:lnTo>
                  <a:lnTo>
                    <a:pt x="35" y="117"/>
                  </a:lnTo>
                  <a:lnTo>
                    <a:pt x="33" y="117"/>
                  </a:lnTo>
                  <a:lnTo>
                    <a:pt x="33" y="115"/>
                  </a:lnTo>
                  <a:lnTo>
                    <a:pt x="35" y="115"/>
                  </a:lnTo>
                  <a:lnTo>
                    <a:pt x="37" y="113"/>
                  </a:lnTo>
                  <a:lnTo>
                    <a:pt x="35" y="111"/>
                  </a:lnTo>
                  <a:lnTo>
                    <a:pt x="33" y="111"/>
                  </a:lnTo>
                  <a:lnTo>
                    <a:pt x="31" y="111"/>
                  </a:lnTo>
                  <a:lnTo>
                    <a:pt x="29" y="111"/>
                  </a:lnTo>
                  <a:lnTo>
                    <a:pt x="29" y="109"/>
                  </a:lnTo>
                  <a:lnTo>
                    <a:pt x="27" y="109"/>
                  </a:lnTo>
                  <a:lnTo>
                    <a:pt x="27" y="107"/>
                  </a:lnTo>
                  <a:lnTo>
                    <a:pt x="25" y="109"/>
                  </a:lnTo>
                  <a:lnTo>
                    <a:pt x="25" y="107"/>
                  </a:lnTo>
                  <a:lnTo>
                    <a:pt x="23" y="107"/>
                  </a:lnTo>
                  <a:lnTo>
                    <a:pt x="21" y="107"/>
                  </a:lnTo>
                  <a:lnTo>
                    <a:pt x="19" y="107"/>
                  </a:lnTo>
                  <a:lnTo>
                    <a:pt x="19" y="105"/>
                  </a:lnTo>
                  <a:lnTo>
                    <a:pt x="17" y="105"/>
                  </a:lnTo>
                  <a:lnTo>
                    <a:pt x="17" y="104"/>
                  </a:lnTo>
                  <a:lnTo>
                    <a:pt x="17" y="102"/>
                  </a:lnTo>
                  <a:lnTo>
                    <a:pt x="16" y="102"/>
                  </a:lnTo>
                  <a:lnTo>
                    <a:pt x="14" y="102"/>
                  </a:lnTo>
                  <a:lnTo>
                    <a:pt x="14" y="104"/>
                  </a:lnTo>
                  <a:lnTo>
                    <a:pt x="14" y="105"/>
                  </a:lnTo>
                  <a:lnTo>
                    <a:pt x="12" y="105"/>
                  </a:lnTo>
                  <a:lnTo>
                    <a:pt x="12" y="104"/>
                  </a:lnTo>
                  <a:lnTo>
                    <a:pt x="12" y="102"/>
                  </a:lnTo>
                  <a:lnTo>
                    <a:pt x="14" y="100"/>
                  </a:lnTo>
                  <a:lnTo>
                    <a:pt x="14" y="98"/>
                  </a:lnTo>
                  <a:lnTo>
                    <a:pt x="14" y="96"/>
                  </a:lnTo>
                  <a:lnTo>
                    <a:pt x="14" y="94"/>
                  </a:lnTo>
                  <a:lnTo>
                    <a:pt x="14" y="92"/>
                  </a:lnTo>
                  <a:lnTo>
                    <a:pt x="14" y="90"/>
                  </a:lnTo>
                  <a:lnTo>
                    <a:pt x="12" y="90"/>
                  </a:lnTo>
                  <a:lnTo>
                    <a:pt x="10" y="88"/>
                  </a:lnTo>
                  <a:lnTo>
                    <a:pt x="10" y="86"/>
                  </a:lnTo>
                  <a:lnTo>
                    <a:pt x="10" y="84"/>
                  </a:lnTo>
                  <a:lnTo>
                    <a:pt x="8" y="84"/>
                  </a:lnTo>
                  <a:lnTo>
                    <a:pt x="8" y="82"/>
                  </a:lnTo>
                  <a:lnTo>
                    <a:pt x="8" y="81"/>
                  </a:lnTo>
                  <a:lnTo>
                    <a:pt x="8" y="79"/>
                  </a:lnTo>
                  <a:lnTo>
                    <a:pt x="10" y="79"/>
                  </a:lnTo>
                  <a:lnTo>
                    <a:pt x="10" y="77"/>
                  </a:lnTo>
                  <a:lnTo>
                    <a:pt x="10" y="75"/>
                  </a:lnTo>
                  <a:lnTo>
                    <a:pt x="10" y="73"/>
                  </a:lnTo>
                  <a:lnTo>
                    <a:pt x="10" y="71"/>
                  </a:lnTo>
                  <a:lnTo>
                    <a:pt x="10" y="69"/>
                  </a:lnTo>
                  <a:lnTo>
                    <a:pt x="8" y="69"/>
                  </a:lnTo>
                  <a:lnTo>
                    <a:pt x="8" y="67"/>
                  </a:lnTo>
                  <a:lnTo>
                    <a:pt x="6" y="67"/>
                  </a:lnTo>
                  <a:lnTo>
                    <a:pt x="6" y="65"/>
                  </a:lnTo>
                  <a:lnTo>
                    <a:pt x="8" y="65"/>
                  </a:lnTo>
                  <a:lnTo>
                    <a:pt x="8" y="63"/>
                  </a:lnTo>
                  <a:lnTo>
                    <a:pt x="8" y="61"/>
                  </a:lnTo>
                  <a:lnTo>
                    <a:pt x="6" y="59"/>
                  </a:lnTo>
                  <a:lnTo>
                    <a:pt x="4" y="57"/>
                  </a:lnTo>
                  <a:lnTo>
                    <a:pt x="2" y="56"/>
                  </a:lnTo>
                  <a:lnTo>
                    <a:pt x="0" y="56"/>
                  </a:lnTo>
                  <a:lnTo>
                    <a:pt x="0" y="54"/>
                  </a:lnTo>
                  <a:lnTo>
                    <a:pt x="0" y="52"/>
                  </a:lnTo>
                  <a:lnTo>
                    <a:pt x="0" y="50"/>
                  </a:lnTo>
                  <a:lnTo>
                    <a:pt x="2" y="50"/>
                  </a:lnTo>
                  <a:lnTo>
                    <a:pt x="4" y="48"/>
                  </a:lnTo>
                  <a:lnTo>
                    <a:pt x="4" y="46"/>
                  </a:lnTo>
                  <a:lnTo>
                    <a:pt x="4" y="44"/>
                  </a:lnTo>
                  <a:lnTo>
                    <a:pt x="6" y="44"/>
                  </a:lnTo>
                  <a:lnTo>
                    <a:pt x="4" y="44"/>
                  </a:lnTo>
                  <a:lnTo>
                    <a:pt x="4" y="42"/>
                  </a:lnTo>
                  <a:lnTo>
                    <a:pt x="4" y="40"/>
                  </a:lnTo>
                  <a:lnTo>
                    <a:pt x="4" y="38"/>
                  </a:lnTo>
                  <a:lnTo>
                    <a:pt x="4" y="36"/>
                  </a:lnTo>
                  <a:lnTo>
                    <a:pt x="2" y="36"/>
                  </a:lnTo>
                  <a:lnTo>
                    <a:pt x="2" y="34"/>
                  </a:lnTo>
                  <a:lnTo>
                    <a:pt x="2" y="33"/>
                  </a:lnTo>
                  <a:lnTo>
                    <a:pt x="2" y="31"/>
                  </a:lnTo>
                  <a:lnTo>
                    <a:pt x="4" y="31"/>
                  </a:lnTo>
                  <a:lnTo>
                    <a:pt x="4" y="33"/>
                  </a:lnTo>
                  <a:lnTo>
                    <a:pt x="6" y="33"/>
                  </a:lnTo>
                  <a:lnTo>
                    <a:pt x="8" y="34"/>
                  </a:lnTo>
                  <a:lnTo>
                    <a:pt x="8" y="33"/>
                  </a:lnTo>
                  <a:lnTo>
                    <a:pt x="6" y="31"/>
                  </a:lnTo>
                  <a:lnTo>
                    <a:pt x="8" y="29"/>
                  </a:lnTo>
                  <a:lnTo>
                    <a:pt x="8" y="31"/>
                  </a:lnTo>
                  <a:lnTo>
                    <a:pt x="8" y="29"/>
                  </a:lnTo>
                  <a:lnTo>
                    <a:pt x="8" y="27"/>
                  </a:lnTo>
                  <a:lnTo>
                    <a:pt x="8" y="29"/>
                  </a:lnTo>
                  <a:lnTo>
                    <a:pt x="8" y="27"/>
                  </a:lnTo>
                  <a:lnTo>
                    <a:pt x="6" y="27"/>
                  </a:lnTo>
                  <a:lnTo>
                    <a:pt x="4" y="27"/>
                  </a:lnTo>
                  <a:lnTo>
                    <a:pt x="6" y="27"/>
                  </a:lnTo>
                  <a:lnTo>
                    <a:pt x="4" y="27"/>
                  </a:lnTo>
                  <a:lnTo>
                    <a:pt x="4" y="29"/>
                  </a:lnTo>
                  <a:lnTo>
                    <a:pt x="2" y="29"/>
                  </a:lnTo>
                  <a:lnTo>
                    <a:pt x="2" y="27"/>
                  </a:lnTo>
                  <a:lnTo>
                    <a:pt x="0" y="27"/>
                  </a:lnTo>
                  <a:lnTo>
                    <a:pt x="0" y="25"/>
                  </a:lnTo>
                  <a:lnTo>
                    <a:pt x="2" y="25"/>
                  </a:lnTo>
                  <a:lnTo>
                    <a:pt x="4" y="25"/>
                  </a:lnTo>
                  <a:lnTo>
                    <a:pt x="6" y="25"/>
                  </a:lnTo>
                  <a:lnTo>
                    <a:pt x="10" y="23"/>
                  </a:lnTo>
                  <a:lnTo>
                    <a:pt x="14" y="21"/>
                  </a:lnTo>
                  <a:lnTo>
                    <a:pt x="19" y="19"/>
                  </a:lnTo>
                  <a:lnTo>
                    <a:pt x="21" y="19"/>
                  </a:lnTo>
                  <a:lnTo>
                    <a:pt x="25" y="17"/>
                  </a:lnTo>
                  <a:lnTo>
                    <a:pt x="27" y="17"/>
                  </a:lnTo>
                  <a:lnTo>
                    <a:pt x="31" y="17"/>
                  </a:lnTo>
                  <a:lnTo>
                    <a:pt x="33" y="15"/>
                  </a:lnTo>
                  <a:lnTo>
                    <a:pt x="31" y="15"/>
                  </a:lnTo>
                  <a:lnTo>
                    <a:pt x="31" y="17"/>
                  </a:lnTo>
                  <a:lnTo>
                    <a:pt x="33" y="17"/>
                  </a:lnTo>
                  <a:lnTo>
                    <a:pt x="33" y="15"/>
                  </a:lnTo>
                  <a:lnTo>
                    <a:pt x="35" y="13"/>
                  </a:lnTo>
                  <a:lnTo>
                    <a:pt x="33" y="15"/>
                  </a:lnTo>
                  <a:lnTo>
                    <a:pt x="35" y="15"/>
                  </a:lnTo>
                  <a:lnTo>
                    <a:pt x="35" y="13"/>
                  </a:lnTo>
                  <a:lnTo>
                    <a:pt x="37" y="9"/>
                  </a:lnTo>
                  <a:lnTo>
                    <a:pt x="37" y="11"/>
                  </a:lnTo>
                  <a:lnTo>
                    <a:pt x="37" y="9"/>
                  </a:lnTo>
                  <a:lnTo>
                    <a:pt x="39" y="9"/>
                  </a:lnTo>
                  <a:lnTo>
                    <a:pt x="39" y="8"/>
                  </a:lnTo>
                  <a:lnTo>
                    <a:pt x="42" y="8"/>
                  </a:lnTo>
                  <a:lnTo>
                    <a:pt x="44" y="8"/>
                  </a:lnTo>
                  <a:lnTo>
                    <a:pt x="46" y="6"/>
                  </a:lnTo>
                  <a:lnTo>
                    <a:pt x="52" y="4"/>
                  </a:lnTo>
                  <a:lnTo>
                    <a:pt x="58" y="2"/>
                  </a:lnTo>
                  <a:lnTo>
                    <a:pt x="60" y="0"/>
                  </a:lnTo>
                  <a:lnTo>
                    <a:pt x="64" y="0"/>
                  </a:lnTo>
                  <a:lnTo>
                    <a:pt x="67" y="0"/>
                  </a:lnTo>
                  <a:lnTo>
                    <a:pt x="67" y="2"/>
                  </a:lnTo>
                  <a:lnTo>
                    <a:pt x="73" y="4"/>
                  </a:lnTo>
                  <a:lnTo>
                    <a:pt x="75" y="6"/>
                  </a:lnTo>
                  <a:lnTo>
                    <a:pt x="75" y="8"/>
                  </a:lnTo>
                  <a:lnTo>
                    <a:pt x="75" y="6"/>
                  </a:lnTo>
                  <a:lnTo>
                    <a:pt x="73" y="6"/>
                  </a:lnTo>
                  <a:lnTo>
                    <a:pt x="73" y="4"/>
                  </a:lnTo>
                  <a:lnTo>
                    <a:pt x="71" y="4"/>
                  </a:lnTo>
                  <a:lnTo>
                    <a:pt x="69" y="2"/>
                  </a:lnTo>
                  <a:lnTo>
                    <a:pt x="67" y="4"/>
                  </a:lnTo>
                  <a:lnTo>
                    <a:pt x="69" y="4"/>
                  </a:lnTo>
                  <a:lnTo>
                    <a:pt x="69" y="6"/>
                  </a:lnTo>
                  <a:lnTo>
                    <a:pt x="69" y="8"/>
                  </a:lnTo>
                  <a:lnTo>
                    <a:pt x="71" y="8"/>
                  </a:lnTo>
                  <a:lnTo>
                    <a:pt x="71" y="9"/>
                  </a:lnTo>
                  <a:lnTo>
                    <a:pt x="71" y="11"/>
                  </a:lnTo>
                  <a:lnTo>
                    <a:pt x="73" y="11"/>
                  </a:lnTo>
                  <a:lnTo>
                    <a:pt x="73" y="13"/>
                  </a:lnTo>
                  <a:lnTo>
                    <a:pt x="75" y="13"/>
                  </a:lnTo>
                  <a:lnTo>
                    <a:pt x="77" y="13"/>
                  </a:lnTo>
                  <a:lnTo>
                    <a:pt x="83" y="13"/>
                  </a:lnTo>
                  <a:lnTo>
                    <a:pt x="85" y="13"/>
                  </a:lnTo>
                  <a:lnTo>
                    <a:pt x="85" y="11"/>
                  </a:lnTo>
                  <a:lnTo>
                    <a:pt x="87" y="1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9" name="Freeform 188"/>
            <p:cNvSpPr>
              <a:spLocks noEditPoints="1"/>
            </p:cNvSpPr>
            <p:nvPr/>
          </p:nvSpPr>
          <p:spPr bwMode="auto">
            <a:xfrm>
              <a:off x="3314700" y="4357688"/>
              <a:ext cx="66675" cy="14288"/>
            </a:xfrm>
            <a:custGeom>
              <a:avLst/>
              <a:gdLst>
                <a:gd name="T0" fmla="*/ 0 w 42"/>
                <a:gd name="T1" fmla="*/ 7 h 9"/>
                <a:gd name="T2" fmla="*/ 0 w 42"/>
                <a:gd name="T3" fmla="*/ 5 h 9"/>
                <a:gd name="T4" fmla="*/ 0 w 42"/>
                <a:gd name="T5" fmla="*/ 7 h 9"/>
                <a:gd name="T6" fmla="*/ 42 w 42"/>
                <a:gd name="T7" fmla="*/ 5 h 9"/>
                <a:gd name="T8" fmla="*/ 40 w 42"/>
                <a:gd name="T9" fmla="*/ 5 h 9"/>
                <a:gd name="T10" fmla="*/ 38 w 42"/>
                <a:gd name="T11" fmla="*/ 7 h 9"/>
                <a:gd name="T12" fmla="*/ 36 w 42"/>
                <a:gd name="T13" fmla="*/ 5 h 9"/>
                <a:gd name="T14" fmla="*/ 38 w 42"/>
                <a:gd name="T15" fmla="*/ 5 h 9"/>
                <a:gd name="T16" fmla="*/ 40 w 42"/>
                <a:gd name="T17" fmla="*/ 5 h 9"/>
                <a:gd name="T18" fmla="*/ 42 w 42"/>
                <a:gd name="T19" fmla="*/ 3 h 9"/>
                <a:gd name="T20" fmla="*/ 42 w 42"/>
                <a:gd name="T21" fmla="*/ 3 h 9"/>
                <a:gd name="T22" fmla="*/ 42 w 42"/>
                <a:gd name="T23" fmla="*/ 3 h 9"/>
                <a:gd name="T24" fmla="*/ 42 w 42"/>
                <a:gd name="T25" fmla="*/ 1 h 9"/>
                <a:gd name="T26" fmla="*/ 17 w 42"/>
                <a:gd name="T27" fmla="*/ 0 h 9"/>
                <a:gd name="T28" fmla="*/ 21 w 42"/>
                <a:gd name="T29" fmla="*/ 0 h 9"/>
                <a:gd name="T30" fmla="*/ 23 w 42"/>
                <a:gd name="T31" fmla="*/ 0 h 9"/>
                <a:gd name="T32" fmla="*/ 26 w 42"/>
                <a:gd name="T33" fmla="*/ 0 h 9"/>
                <a:gd name="T34" fmla="*/ 28 w 42"/>
                <a:gd name="T35" fmla="*/ 0 h 9"/>
                <a:gd name="T36" fmla="*/ 28 w 42"/>
                <a:gd name="T37" fmla="*/ 1 h 9"/>
                <a:gd name="T38" fmla="*/ 28 w 42"/>
                <a:gd name="T39" fmla="*/ 1 h 9"/>
                <a:gd name="T40" fmla="*/ 30 w 42"/>
                <a:gd name="T41" fmla="*/ 0 h 9"/>
                <a:gd name="T42" fmla="*/ 30 w 42"/>
                <a:gd name="T43" fmla="*/ 0 h 9"/>
                <a:gd name="T44" fmla="*/ 32 w 42"/>
                <a:gd name="T45" fmla="*/ 1 h 9"/>
                <a:gd name="T46" fmla="*/ 34 w 42"/>
                <a:gd name="T47" fmla="*/ 1 h 9"/>
                <a:gd name="T48" fmla="*/ 34 w 42"/>
                <a:gd name="T49" fmla="*/ 1 h 9"/>
                <a:gd name="T50" fmla="*/ 34 w 42"/>
                <a:gd name="T51" fmla="*/ 1 h 9"/>
                <a:gd name="T52" fmla="*/ 36 w 42"/>
                <a:gd name="T53" fmla="*/ 1 h 9"/>
                <a:gd name="T54" fmla="*/ 36 w 42"/>
                <a:gd name="T55" fmla="*/ 3 h 9"/>
                <a:gd name="T56" fmla="*/ 36 w 42"/>
                <a:gd name="T57" fmla="*/ 3 h 9"/>
                <a:gd name="T58" fmla="*/ 36 w 42"/>
                <a:gd name="T59" fmla="*/ 3 h 9"/>
                <a:gd name="T60" fmla="*/ 36 w 42"/>
                <a:gd name="T61" fmla="*/ 5 h 9"/>
                <a:gd name="T62" fmla="*/ 34 w 42"/>
                <a:gd name="T63" fmla="*/ 5 h 9"/>
                <a:gd name="T64" fmla="*/ 32 w 42"/>
                <a:gd name="T65" fmla="*/ 7 h 9"/>
                <a:gd name="T66" fmla="*/ 32 w 42"/>
                <a:gd name="T67" fmla="*/ 7 h 9"/>
                <a:gd name="T68" fmla="*/ 30 w 42"/>
                <a:gd name="T69" fmla="*/ 9 h 9"/>
                <a:gd name="T70" fmla="*/ 28 w 42"/>
                <a:gd name="T71" fmla="*/ 9 h 9"/>
                <a:gd name="T72" fmla="*/ 26 w 42"/>
                <a:gd name="T73" fmla="*/ 9 h 9"/>
                <a:gd name="T74" fmla="*/ 26 w 42"/>
                <a:gd name="T75" fmla="*/ 9 h 9"/>
                <a:gd name="T76" fmla="*/ 26 w 42"/>
                <a:gd name="T77" fmla="*/ 9 h 9"/>
                <a:gd name="T78" fmla="*/ 25 w 42"/>
                <a:gd name="T79" fmla="*/ 9 h 9"/>
                <a:gd name="T80" fmla="*/ 23 w 42"/>
                <a:gd name="T81" fmla="*/ 9 h 9"/>
                <a:gd name="T82" fmla="*/ 23 w 42"/>
                <a:gd name="T83" fmla="*/ 7 h 9"/>
                <a:gd name="T84" fmla="*/ 21 w 42"/>
                <a:gd name="T85" fmla="*/ 9 h 9"/>
                <a:gd name="T86" fmla="*/ 21 w 42"/>
                <a:gd name="T87" fmla="*/ 9 h 9"/>
                <a:gd name="T88" fmla="*/ 19 w 42"/>
                <a:gd name="T89" fmla="*/ 7 h 9"/>
                <a:gd name="T90" fmla="*/ 17 w 42"/>
                <a:gd name="T91" fmla="*/ 7 h 9"/>
                <a:gd name="T92" fmla="*/ 17 w 42"/>
                <a:gd name="T93" fmla="*/ 9 h 9"/>
                <a:gd name="T94" fmla="*/ 15 w 42"/>
                <a:gd name="T95" fmla="*/ 9 h 9"/>
                <a:gd name="T96" fmla="*/ 15 w 42"/>
                <a:gd name="T97" fmla="*/ 9 h 9"/>
                <a:gd name="T98" fmla="*/ 13 w 42"/>
                <a:gd name="T99" fmla="*/ 9 h 9"/>
                <a:gd name="T100" fmla="*/ 11 w 42"/>
                <a:gd name="T101" fmla="*/ 9 h 9"/>
                <a:gd name="T102" fmla="*/ 11 w 42"/>
                <a:gd name="T103" fmla="*/ 9 h 9"/>
                <a:gd name="T104" fmla="*/ 11 w 42"/>
                <a:gd name="T105" fmla="*/ 7 h 9"/>
                <a:gd name="T106" fmla="*/ 11 w 42"/>
                <a:gd name="T107" fmla="*/ 7 h 9"/>
                <a:gd name="T108" fmla="*/ 11 w 42"/>
                <a:gd name="T109" fmla="*/ 5 h 9"/>
                <a:gd name="T110" fmla="*/ 11 w 42"/>
                <a:gd name="T111" fmla="*/ 5 h 9"/>
                <a:gd name="T112" fmla="*/ 11 w 42"/>
                <a:gd name="T113" fmla="*/ 3 h 9"/>
                <a:gd name="T114" fmla="*/ 9 w 42"/>
                <a:gd name="T115" fmla="*/ 1 h 9"/>
                <a:gd name="T116" fmla="*/ 11 w 42"/>
                <a:gd name="T117" fmla="*/ 1 h 9"/>
                <a:gd name="T118" fmla="*/ 11 w 42"/>
                <a:gd name="T1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 h="9">
                  <a:moveTo>
                    <a:pt x="0" y="7"/>
                  </a:moveTo>
                  <a:lnTo>
                    <a:pt x="0" y="7"/>
                  </a:lnTo>
                  <a:lnTo>
                    <a:pt x="0" y="7"/>
                  </a:lnTo>
                  <a:lnTo>
                    <a:pt x="0" y="7"/>
                  </a:lnTo>
                  <a:lnTo>
                    <a:pt x="0" y="7"/>
                  </a:lnTo>
                  <a:lnTo>
                    <a:pt x="0" y="7"/>
                  </a:lnTo>
                  <a:lnTo>
                    <a:pt x="0" y="7"/>
                  </a:lnTo>
                  <a:lnTo>
                    <a:pt x="0" y="5"/>
                  </a:lnTo>
                  <a:lnTo>
                    <a:pt x="0" y="5"/>
                  </a:lnTo>
                  <a:lnTo>
                    <a:pt x="0" y="5"/>
                  </a:lnTo>
                  <a:lnTo>
                    <a:pt x="0" y="5"/>
                  </a:lnTo>
                  <a:lnTo>
                    <a:pt x="1" y="5"/>
                  </a:lnTo>
                  <a:lnTo>
                    <a:pt x="1" y="5"/>
                  </a:lnTo>
                  <a:lnTo>
                    <a:pt x="1" y="7"/>
                  </a:lnTo>
                  <a:lnTo>
                    <a:pt x="0" y="7"/>
                  </a:lnTo>
                  <a:lnTo>
                    <a:pt x="0" y="7"/>
                  </a:lnTo>
                  <a:lnTo>
                    <a:pt x="0" y="7"/>
                  </a:lnTo>
                  <a:lnTo>
                    <a:pt x="0" y="7"/>
                  </a:lnTo>
                  <a:lnTo>
                    <a:pt x="0" y="7"/>
                  </a:lnTo>
                  <a:close/>
                  <a:moveTo>
                    <a:pt x="42" y="5"/>
                  </a:moveTo>
                  <a:lnTo>
                    <a:pt x="42" y="5"/>
                  </a:lnTo>
                  <a:lnTo>
                    <a:pt x="42" y="5"/>
                  </a:lnTo>
                  <a:lnTo>
                    <a:pt x="42" y="5"/>
                  </a:lnTo>
                  <a:lnTo>
                    <a:pt x="40" y="5"/>
                  </a:lnTo>
                  <a:lnTo>
                    <a:pt x="40" y="5"/>
                  </a:lnTo>
                  <a:lnTo>
                    <a:pt x="40" y="5"/>
                  </a:lnTo>
                  <a:lnTo>
                    <a:pt x="40" y="5"/>
                  </a:lnTo>
                  <a:lnTo>
                    <a:pt x="40" y="5"/>
                  </a:lnTo>
                  <a:lnTo>
                    <a:pt x="40" y="5"/>
                  </a:lnTo>
                  <a:lnTo>
                    <a:pt x="38" y="7"/>
                  </a:lnTo>
                  <a:lnTo>
                    <a:pt x="38" y="7"/>
                  </a:lnTo>
                  <a:lnTo>
                    <a:pt x="38" y="7"/>
                  </a:lnTo>
                  <a:lnTo>
                    <a:pt x="38" y="7"/>
                  </a:lnTo>
                  <a:lnTo>
                    <a:pt x="36" y="7"/>
                  </a:lnTo>
                  <a:lnTo>
                    <a:pt x="36" y="5"/>
                  </a:lnTo>
                  <a:lnTo>
                    <a:pt x="36" y="5"/>
                  </a:lnTo>
                  <a:lnTo>
                    <a:pt x="38" y="5"/>
                  </a:lnTo>
                  <a:lnTo>
                    <a:pt x="38" y="5"/>
                  </a:lnTo>
                  <a:lnTo>
                    <a:pt x="38" y="5"/>
                  </a:lnTo>
                  <a:lnTo>
                    <a:pt x="38" y="5"/>
                  </a:lnTo>
                  <a:lnTo>
                    <a:pt x="38" y="5"/>
                  </a:lnTo>
                  <a:lnTo>
                    <a:pt x="38" y="5"/>
                  </a:lnTo>
                  <a:lnTo>
                    <a:pt x="40" y="5"/>
                  </a:lnTo>
                  <a:lnTo>
                    <a:pt x="40" y="5"/>
                  </a:lnTo>
                  <a:lnTo>
                    <a:pt x="40" y="5"/>
                  </a:lnTo>
                  <a:lnTo>
                    <a:pt x="42" y="5"/>
                  </a:lnTo>
                  <a:lnTo>
                    <a:pt x="42" y="5"/>
                  </a:lnTo>
                  <a:lnTo>
                    <a:pt x="42" y="5"/>
                  </a:lnTo>
                  <a:close/>
                  <a:moveTo>
                    <a:pt x="42" y="3"/>
                  </a:moveTo>
                  <a:lnTo>
                    <a:pt x="42" y="3"/>
                  </a:lnTo>
                  <a:lnTo>
                    <a:pt x="42" y="3"/>
                  </a:lnTo>
                  <a:lnTo>
                    <a:pt x="42" y="3"/>
                  </a:lnTo>
                  <a:lnTo>
                    <a:pt x="42" y="3"/>
                  </a:lnTo>
                  <a:lnTo>
                    <a:pt x="42" y="3"/>
                  </a:lnTo>
                  <a:lnTo>
                    <a:pt x="42" y="3"/>
                  </a:lnTo>
                  <a:lnTo>
                    <a:pt x="42" y="3"/>
                  </a:lnTo>
                  <a:lnTo>
                    <a:pt x="42" y="3"/>
                  </a:lnTo>
                  <a:lnTo>
                    <a:pt x="42" y="3"/>
                  </a:lnTo>
                  <a:lnTo>
                    <a:pt x="42" y="3"/>
                  </a:lnTo>
                  <a:lnTo>
                    <a:pt x="42" y="3"/>
                  </a:lnTo>
                  <a:lnTo>
                    <a:pt x="42" y="3"/>
                  </a:lnTo>
                  <a:lnTo>
                    <a:pt x="42" y="3"/>
                  </a:lnTo>
                  <a:lnTo>
                    <a:pt x="40" y="1"/>
                  </a:lnTo>
                  <a:lnTo>
                    <a:pt x="40" y="1"/>
                  </a:lnTo>
                  <a:lnTo>
                    <a:pt x="42" y="1"/>
                  </a:lnTo>
                  <a:lnTo>
                    <a:pt x="42" y="1"/>
                  </a:lnTo>
                  <a:lnTo>
                    <a:pt x="42" y="3"/>
                  </a:lnTo>
                  <a:close/>
                  <a:moveTo>
                    <a:pt x="13" y="0"/>
                  </a:moveTo>
                  <a:lnTo>
                    <a:pt x="15" y="0"/>
                  </a:lnTo>
                  <a:lnTo>
                    <a:pt x="17" y="0"/>
                  </a:lnTo>
                  <a:lnTo>
                    <a:pt x="17" y="0"/>
                  </a:lnTo>
                  <a:lnTo>
                    <a:pt x="19" y="0"/>
                  </a:lnTo>
                  <a:lnTo>
                    <a:pt x="19" y="0"/>
                  </a:lnTo>
                  <a:lnTo>
                    <a:pt x="19" y="0"/>
                  </a:lnTo>
                  <a:lnTo>
                    <a:pt x="21" y="0"/>
                  </a:lnTo>
                  <a:lnTo>
                    <a:pt x="21" y="0"/>
                  </a:lnTo>
                  <a:lnTo>
                    <a:pt x="21" y="0"/>
                  </a:lnTo>
                  <a:lnTo>
                    <a:pt x="21" y="0"/>
                  </a:lnTo>
                  <a:lnTo>
                    <a:pt x="23" y="0"/>
                  </a:lnTo>
                  <a:lnTo>
                    <a:pt x="23" y="0"/>
                  </a:lnTo>
                  <a:lnTo>
                    <a:pt x="25" y="0"/>
                  </a:lnTo>
                  <a:lnTo>
                    <a:pt x="25" y="0"/>
                  </a:lnTo>
                  <a:lnTo>
                    <a:pt x="26" y="0"/>
                  </a:lnTo>
                  <a:lnTo>
                    <a:pt x="26" y="0"/>
                  </a:lnTo>
                  <a:lnTo>
                    <a:pt x="26" y="0"/>
                  </a:lnTo>
                  <a:lnTo>
                    <a:pt x="26" y="0"/>
                  </a:lnTo>
                  <a:lnTo>
                    <a:pt x="26" y="0"/>
                  </a:lnTo>
                  <a:lnTo>
                    <a:pt x="26" y="0"/>
                  </a:lnTo>
                  <a:lnTo>
                    <a:pt x="28" y="0"/>
                  </a:lnTo>
                  <a:lnTo>
                    <a:pt x="28" y="0"/>
                  </a:lnTo>
                  <a:lnTo>
                    <a:pt x="28" y="0"/>
                  </a:lnTo>
                  <a:lnTo>
                    <a:pt x="28" y="0"/>
                  </a:lnTo>
                  <a:lnTo>
                    <a:pt x="28" y="0"/>
                  </a:lnTo>
                  <a:lnTo>
                    <a:pt x="28" y="0"/>
                  </a:lnTo>
                  <a:lnTo>
                    <a:pt x="28" y="1"/>
                  </a:lnTo>
                  <a:lnTo>
                    <a:pt x="28" y="1"/>
                  </a:lnTo>
                  <a:lnTo>
                    <a:pt x="28" y="1"/>
                  </a:lnTo>
                  <a:lnTo>
                    <a:pt x="28" y="1"/>
                  </a:lnTo>
                  <a:lnTo>
                    <a:pt x="28" y="1"/>
                  </a:lnTo>
                  <a:lnTo>
                    <a:pt x="28" y="1"/>
                  </a:lnTo>
                  <a:lnTo>
                    <a:pt x="28" y="0"/>
                  </a:lnTo>
                  <a:lnTo>
                    <a:pt x="28" y="0"/>
                  </a:lnTo>
                  <a:lnTo>
                    <a:pt x="28" y="0"/>
                  </a:lnTo>
                  <a:lnTo>
                    <a:pt x="28" y="0"/>
                  </a:lnTo>
                  <a:lnTo>
                    <a:pt x="30" y="0"/>
                  </a:lnTo>
                  <a:lnTo>
                    <a:pt x="30" y="0"/>
                  </a:lnTo>
                  <a:lnTo>
                    <a:pt x="30" y="0"/>
                  </a:lnTo>
                  <a:lnTo>
                    <a:pt x="30" y="0"/>
                  </a:lnTo>
                  <a:lnTo>
                    <a:pt x="30" y="0"/>
                  </a:lnTo>
                  <a:lnTo>
                    <a:pt x="30" y="0"/>
                  </a:lnTo>
                  <a:lnTo>
                    <a:pt x="32" y="0"/>
                  </a:lnTo>
                  <a:lnTo>
                    <a:pt x="32" y="0"/>
                  </a:lnTo>
                  <a:lnTo>
                    <a:pt x="32" y="0"/>
                  </a:lnTo>
                  <a:lnTo>
                    <a:pt x="32" y="0"/>
                  </a:lnTo>
                  <a:lnTo>
                    <a:pt x="32" y="1"/>
                  </a:lnTo>
                  <a:lnTo>
                    <a:pt x="32" y="1"/>
                  </a:lnTo>
                  <a:lnTo>
                    <a:pt x="32" y="1"/>
                  </a:lnTo>
                  <a:lnTo>
                    <a:pt x="34" y="1"/>
                  </a:lnTo>
                  <a:lnTo>
                    <a:pt x="34" y="1"/>
                  </a:lnTo>
                  <a:lnTo>
                    <a:pt x="34" y="1"/>
                  </a:lnTo>
                  <a:lnTo>
                    <a:pt x="34" y="1"/>
                  </a:lnTo>
                  <a:lnTo>
                    <a:pt x="34" y="1"/>
                  </a:lnTo>
                  <a:lnTo>
                    <a:pt x="34" y="1"/>
                  </a:lnTo>
                  <a:lnTo>
                    <a:pt x="34" y="1"/>
                  </a:lnTo>
                  <a:lnTo>
                    <a:pt x="34" y="1"/>
                  </a:lnTo>
                  <a:lnTo>
                    <a:pt x="34" y="1"/>
                  </a:lnTo>
                  <a:lnTo>
                    <a:pt x="34" y="1"/>
                  </a:lnTo>
                  <a:lnTo>
                    <a:pt x="34" y="1"/>
                  </a:lnTo>
                  <a:lnTo>
                    <a:pt x="34" y="1"/>
                  </a:lnTo>
                  <a:lnTo>
                    <a:pt x="34" y="1"/>
                  </a:lnTo>
                  <a:lnTo>
                    <a:pt x="36" y="1"/>
                  </a:lnTo>
                  <a:lnTo>
                    <a:pt x="36" y="1"/>
                  </a:lnTo>
                  <a:lnTo>
                    <a:pt x="36" y="1"/>
                  </a:lnTo>
                  <a:lnTo>
                    <a:pt x="36" y="1"/>
                  </a:lnTo>
                  <a:lnTo>
                    <a:pt x="36" y="1"/>
                  </a:lnTo>
                  <a:lnTo>
                    <a:pt x="36" y="1"/>
                  </a:lnTo>
                  <a:lnTo>
                    <a:pt x="36" y="1"/>
                  </a:lnTo>
                  <a:lnTo>
                    <a:pt x="36" y="3"/>
                  </a:lnTo>
                  <a:lnTo>
                    <a:pt x="36" y="3"/>
                  </a:lnTo>
                  <a:lnTo>
                    <a:pt x="36" y="3"/>
                  </a:lnTo>
                  <a:lnTo>
                    <a:pt x="36" y="3"/>
                  </a:lnTo>
                  <a:lnTo>
                    <a:pt x="36" y="3"/>
                  </a:lnTo>
                  <a:lnTo>
                    <a:pt x="36" y="3"/>
                  </a:lnTo>
                  <a:lnTo>
                    <a:pt x="36" y="3"/>
                  </a:lnTo>
                  <a:lnTo>
                    <a:pt x="36" y="3"/>
                  </a:lnTo>
                  <a:lnTo>
                    <a:pt x="36" y="3"/>
                  </a:lnTo>
                  <a:lnTo>
                    <a:pt x="36" y="3"/>
                  </a:lnTo>
                  <a:lnTo>
                    <a:pt x="36" y="3"/>
                  </a:lnTo>
                  <a:lnTo>
                    <a:pt x="36" y="3"/>
                  </a:lnTo>
                  <a:lnTo>
                    <a:pt x="36" y="3"/>
                  </a:lnTo>
                  <a:lnTo>
                    <a:pt x="36" y="3"/>
                  </a:lnTo>
                  <a:lnTo>
                    <a:pt x="36" y="3"/>
                  </a:lnTo>
                  <a:lnTo>
                    <a:pt x="36" y="5"/>
                  </a:lnTo>
                  <a:lnTo>
                    <a:pt x="36" y="5"/>
                  </a:lnTo>
                  <a:lnTo>
                    <a:pt x="36" y="5"/>
                  </a:lnTo>
                  <a:lnTo>
                    <a:pt x="36" y="5"/>
                  </a:lnTo>
                  <a:lnTo>
                    <a:pt x="36" y="5"/>
                  </a:lnTo>
                  <a:lnTo>
                    <a:pt x="34" y="5"/>
                  </a:lnTo>
                  <a:lnTo>
                    <a:pt x="34" y="5"/>
                  </a:lnTo>
                  <a:lnTo>
                    <a:pt x="34" y="5"/>
                  </a:lnTo>
                  <a:lnTo>
                    <a:pt x="34" y="5"/>
                  </a:lnTo>
                  <a:lnTo>
                    <a:pt x="34" y="5"/>
                  </a:lnTo>
                  <a:lnTo>
                    <a:pt x="34" y="7"/>
                  </a:lnTo>
                  <a:lnTo>
                    <a:pt x="32" y="7"/>
                  </a:lnTo>
                  <a:lnTo>
                    <a:pt x="32" y="7"/>
                  </a:lnTo>
                  <a:lnTo>
                    <a:pt x="32" y="7"/>
                  </a:lnTo>
                  <a:lnTo>
                    <a:pt x="32" y="7"/>
                  </a:lnTo>
                  <a:lnTo>
                    <a:pt x="32" y="7"/>
                  </a:lnTo>
                  <a:lnTo>
                    <a:pt x="32" y="7"/>
                  </a:lnTo>
                  <a:lnTo>
                    <a:pt x="32" y="7"/>
                  </a:lnTo>
                  <a:lnTo>
                    <a:pt x="30" y="9"/>
                  </a:lnTo>
                  <a:lnTo>
                    <a:pt x="30" y="9"/>
                  </a:lnTo>
                  <a:lnTo>
                    <a:pt x="30" y="9"/>
                  </a:lnTo>
                  <a:lnTo>
                    <a:pt x="30" y="9"/>
                  </a:lnTo>
                  <a:lnTo>
                    <a:pt x="30" y="9"/>
                  </a:lnTo>
                  <a:lnTo>
                    <a:pt x="28" y="9"/>
                  </a:lnTo>
                  <a:lnTo>
                    <a:pt x="28" y="9"/>
                  </a:lnTo>
                  <a:lnTo>
                    <a:pt x="28" y="9"/>
                  </a:lnTo>
                  <a:lnTo>
                    <a:pt x="28" y="9"/>
                  </a:lnTo>
                  <a:lnTo>
                    <a:pt x="28" y="9"/>
                  </a:lnTo>
                  <a:lnTo>
                    <a:pt x="26" y="9"/>
                  </a:lnTo>
                  <a:lnTo>
                    <a:pt x="26" y="9"/>
                  </a:lnTo>
                  <a:lnTo>
                    <a:pt x="26" y="9"/>
                  </a:lnTo>
                  <a:lnTo>
                    <a:pt x="26" y="9"/>
                  </a:lnTo>
                  <a:lnTo>
                    <a:pt x="26" y="9"/>
                  </a:lnTo>
                  <a:lnTo>
                    <a:pt x="26" y="9"/>
                  </a:lnTo>
                  <a:lnTo>
                    <a:pt x="26" y="9"/>
                  </a:lnTo>
                  <a:lnTo>
                    <a:pt x="26" y="9"/>
                  </a:lnTo>
                  <a:lnTo>
                    <a:pt x="26" y="9"/>
                  </a:lnTo>
                  <a:lnTo>
                    <a:pt x="26" y="9"/>
                  </a:lnTo>
                  <a:lnTo>
                    <a:pt x="26" y="9"/>
                  </a:lnTo>
                  <a:lnTo>
                    <a:pt x="26" y="9"/>
                  </a:lnTo>
                  <a:lnTo>
                    <a:pt x="26" y="9"/>
                  </a:lnTo>
                  <a:lnTo>
                    <a:pt x="26" y="9"/>
                  </a:lnTo>
                  <a:lnTo>
                    <a:pt x="26" y="9"/>
                  </a:lnTo>
                  <a:lnTo>
                    <a:pt x="25" y="9"/>
                  </a:lnTo>
                  <a:lnTo>
                    <a:pt x="25" y="9"/>
                  </a:lnTo>
                  <a:lnTo>
                    <a:pt x="25" y="9"/>
                  </a:lnTo>
                  <a:lnTo>
                    <a:pt x="25" y="9"/>
                  </a:lnTo>
                  <a:lnTo>
                    <a:pt x="25" y="9"/>
                  </a:lnTo>
                  <a:lnTo>
                    <a:pt x="25" y="9"/>
                  </a:lnTo>
                  <a:lnTo>
                    <a:pt x="25" y="9"/>
                  </a:lnTo>
                  <a:lnTo>
                    <a:pt x="25" y="9"/>
                  </a:lnTo>
                  <a:lnTo>
                    <a:pt x="25" y="9"/>
                  </a:lnTo>
                  <a:lnTo>
                    <a:pt x="23" y="9"/>
                  </a:lnTo>
                  <a:lnTo>
                    <a:pt x="23" y="9"/>
                  </a:lnTo>
                  <a:lnTo>
                    <a:pt x="23" y="7"/>
                  </a:lnTo>
                  <a:lnTo>
                    <a:pt x="23" y="7"/>
                  </a:lnTo>
                  <a:lnTo>
                    <a:pt x="23" y="7"/>
                  </a:lnTo>
                  <a:lnTo>
                    <a:pt x="23" y="7"/>
                  </a:lnTo>
                  <a:lnTo>
                    <a:pt x="23" y="7"/>
                  </a:lnTo>
                  <a:lnTo>
                    <a:pt x="23" y="9"/>
                  </a:lnTo>
                  <a:lnTo>
                    <a:pt x="21" y="9"/>
                  </a:lnTo>
                  <a:lnTo>
                    <a:pt x="21" y="9"/>
                  </a:lnTo>
                  <a:lnTo>
                    <a:pt x="21" y="9"/>
                  </a:lnTo>
                  <a:lnTo>
                    <a:pt x="21" y="9"/>
                  </a:lnTo>
                  <a:lnTo>
                    <a:pt x="21" y="9"/>
                  </a:lnTo>
                  <a:lnTo>
                    <a:pt x="21" y="9"/>
                  </a:lnTo>
                  <a:lnTo>
                    <a:pt x="21" y="9"/>
                  </a:lnTo>
                  <a:lnTo>
                    <a:pt x="21" y="9"/>
                  </a:lnTo>
                  <a:lnTo>
                    <a:pt x="21" y="9"/>
                  </a:lnTo>
                  <a:lnTo>
                    <a:pt x="19" y="9"/>
                  </a:lnTo>
                  <a:lnTo>
                    <a:pt x="19" y="9"/>
                  </a:lnTo>
                  <a:lnTo>
                    <a:pt x="19" y="7"/>
                  </a:lnTo>
                  <a:lnTo>
                    <a:pt x="19" y="7"/>
                  </a:lnTo>
                  <a:lnTo>
                    <a:pt x="19" y="7"/>
                  </a:lnTo>
                  <a:lnTo>
                    <a:pt x="17" y="7"/>
                  </a:lnTo>
                  <a:lnTo>
                    <a:pt x="17" y="7"/>
                  </a:lnTo>
                  <a:lnTo>
                    <a:pt x="17" y="7"/>
                  </a:lnTo>
                  <a:lnTo>
                    <a:pt x="17" y="7"/>
                  </a:lnTo>
                  <a:lnTo>
                    <a:pt x="17" y="7"/>
                  </a:lnTo>
                  <a:lnTo>
                    <a:pt x="17" y="9"/>
                  </a:lnTo>
                  <a:lnTo>
                    <a:pt x="17" y="9"/>
                  </a:lnTo>
                  <a:lnTo>
                    <a:pt x="17" y="9"/>
                  </a:lnTo>
                  <a:lnTo>
                    <a:pt x="17" y="9"/>
                  </a:lnTo>
                  <a:lnTo>
                    <a:pt x="15" y="9"/>
                  </a:lnTo>
                  <a:lnTo>
                    <a:pt x="15" y="9"/>
                  </a:lnTo>
                  <a:lnTo>
                    <a:pt x="15" y="9"/>
                  </a:lnTo>
                  <a:lnTo>
                    <a:pt x="15" y="9"/>
                  </a:lnTo>
                  <a:lnTo>
                    <a:pt x="15" y="9"/>
                  </a:lnTo>
                  <a:lnTo>
                    <a:pt x="15" y="9"/>
                  </a:lnTo>
                  <a:lnTo>
                    <a:pt x="15" y="9"/>
                  </a:lnTo>
                  <a:lnTo>
                    <a:pt x="15" y="9"/>
                  </a:lnTo>
                  <a:lnTo>
                    <a:pt x="15" y="9"/>
                  </a:lnTo>
                  <a:lnTo>
                    <a:pt x="15" y="9"/>
                  </a:lnTo>
                  <a:lnTo>
                    <a:pt x="15" y="9"/>
                  </a:lnTo>
                  <a:lnTo>
                    <a:pt x="13" y="9"/>
                  </a:lnTo>
                  <a:lnTo>
                    <a:pt x="13" y="9"/>
                  </a:lnTo>
                  <a:lnTo>
                    <a:pt x="13" y="9"/>
                  </a:lnTo>
                  <a:lnTo>
                    <a:pt x="13" y="9"/>
                  </a:lnTo>
                  <a:lnTo>
                    <a:pt x="13" y="9"/>
                  </a:lnTo>
                  <a:lnTo>
                    <a:pt x="13" y="9"/>
                  </a:lnTo>
                  <a:lnTo>
                    <a:pt x="13" y="9"/>
                  </a:lnTo>
                  <a:lnTo>
                    <a:pt x="11" y="9"/>
                  </a:lnTo>
                  <a:lnTo>
                    <a:pt x="11" y="9"/>
                  </a:lnTo>
                  <a:lnTo>
                    <a:pt x="11" y="9"/>
                  </a:lnTo>
                  <a:lnTo>
                    <a:pt x="11" y="9"/>
                  </a:lnTo>
                  <a:lnTo>
                    <a:pt x="11" y="9"/>
                  </a:lnTo>
                  <a:lnTo>
                    <a:pt x="11" y="9"/>
                  </a:lnTo>
                  <a:lnTo>
                    <a:pt x="11" y="9"/>
                  </a:lnTo>
                  <a:lnTo>
                    <a:pt x="11" y="7"/>
                  </a:lnTo>
                  <a:lnTo>
                    <a:pt x="11" y="7"/>
                  </a:lnTo>
                  <a:lnTo>
                    <a:pt x="11" y="7"/>
                  </a:lnTo>
                  <a:lnTo>
                    <a:pt x="11" y="7"/>
                  </a:lnTo>
                  <a:lnTo>
                    <a:pt x="11" y="7"/>
                  </a:lnTo>
                  <a:lnTo>
                    <a:pt x="11" y="7"/>
                  </a:lnTo>
                  <a:lnTo>
                    <a:pt x="11" y="7"/>
                  </a:lnTo>
                  <a:lnTo>
                    <a:pt x="11" y="7"/>
                  </a:lnTo>
                  <a:lnTo>
                    <a:pt x="11" y="7"/>
                  </a:lnTo>
                  <a:lnTo>
                    <a:pt x="11" y="7"/>
                  </a:lnTo>
                  <a:lnTo>
                    <a:pt x="11" y="7"/>
                  </a:lnTo>
                  <a:lnTo>
                    <a:pt x="11" y="7"/>
                  </a:lnTo>
                  <a:lnTo>
                    <a:pt x="11" y="7"/>
                  </a:lnTo>
                  <a:lnTo>
                    <a:pt x="11" y="7"/>
                  </a:lnTo>
                  <a:lnTo>
                    <a:pt x="11" y="5"/>
                  </a:lnTo>
                  <a:lnTo>
                    <a:pt x="11" y="5"/>
                  </a:lnTo>
                  <a:lnTo>
                    <a:pt x="11" y="5"/>
                  </a:lnTo>
                  <a:lnTo>
                    <a:pt x="11" y="5"/>
                  </a:lnTo>
                  <a:lnTo>
                    <a:pt x="11" y="5"/>
                  </a:lnTo>
                  <a:lnTo>
                    <a:pt x="11" y="5"/>
                  </a:lnTo>
                  <a:lnTo>
                    <a:pt x="11" y="5"/>
                  </a:lnTo>
                  <a:lnTo>
                    <a:pt x="11" y="3"/>
                  </a:lnTo>
                  <a:lnTo>
                    <a:pt x="11" y="3"/>
                  </a:lnTo>
                  <a:lnTo>
                    <a:pt x="11" y="3"/>
                  </a:lnTo>
                  <a:lnTo>
                    <a:pt x="11" y="3"/>
                  </a:lnTo>
                  <a:lnTo>
                    <a:pt x="11" y="3"/>
                  </a:lnTo>
                  <a:lnTo>
                    <a:pt x="11" y="3"/>
                  </a:lnTo>
                  <a:lnTo>
                    <a:pt x="9" y="1"/>
                  </a:lnTo>
                  <a:lnTo>
                    <a:pt x="9" y="1"/>
                  </a:lnTo>
                  <a:lnTo>
                    <a:pt x="9" y="1"/>
                  </a:lnTo>
                  <a:lnTo>
                    <a:pt x="9" y="1"/>
                  </a:lnTo>
                  <a:lnTo>
                    <a:pt x="11" y="1"/>
                  </a:lnTo>
                  <a:lnTo>
                    <a:pt x="11" y="1"/>
                  </a:lnTo>
                  <a:lnTo>
                    <a:pt x="11" y="1"/>
                  </a:lnTo>
                  <a:lnTo>
                    <a:pt x="11" y="1"/>
                  </a:lnTo>
                  <a:lnTo>
                    <a:pt x="11" y="1"/>
                  </a:lnTo>
                  <a:lnTo>
                    <a:pt x="11" y="0"/>
                  </a:lnTo>
                  <a:lnTo>
                    <a:pt x="11" y="0"/>
                  </a:lnTo>
                  <a:lnTo>
                    <a:pt x="11" y="0"/>
                  </a:lnTo>
                  <a:lnTo>
                    <a:pt x="11" y="0"/>
                  </a:lnTo>
                  <a:lnTo>
                    <a:pt x="13" y="0"/>
                  </a:lnTo>
                  <a:lnTo>
                    <a:pt x="13" y="0"/>
                  </a:lnTo>
                  <a:lnTo>
                    <a:pt x="1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0" name="Freeform 189"/>
            <p:cNvSpPr>
              <a:spLocks noEditPoints="1"/>
            </p:cNvSpPr>
            <p:nvPr/>
          </p:nvSpPr>
          <p:spPr bwMode="auto">
            <a:xfrm>
              <a:off x="8166100" y="3625850"/>
              <a:ext cx="165100" cy="179388"/>
            </a:xfrm>
            <a:custGeom>
              <a:avLst/>
              <a:gdLst>
                <a:gd name="T0" fmla="*/ 10 w 104"/>
                <a:gd name="T1" fmla="*/ 94 h 113"/>
                <a:gd name="T2" fmla="*/ 8 w 104"/>
                <a:gd name="T3" fmla="*/ 73 h 113"/>
                <a:gd name="T4" fmla="*/ 10 w 104"/>
                <a:gd name="T5" fmla="*/ 75 h 113"/>
                <a:gd name="T6" fmla="*/ 0 w 104"/>
                <a:gd name="T7" fmla="*/ 69 h 113"/>
                <a:gd name="T8" fmla="*/ 96 w 104"/>
                <a:gd name="T9" fmla="*/ 4 h 113"/>
                <a:gd name="T10" fmla="*/ 100 w 104"/>
                <a:gd name="T11" fmla="*/ 11 h 113"/>
                <a:gd name="T12" fmla="*/ 104 w 104"/>
                <a:gd name="T13" fmla="*/ 15 h 113"/>
                <a:gd name="T14" fmla="*/ 98 w 104"/>
                <a:gd name="T15" fmla="*/ 17 h 113"/>
                <a:gd name="T16" fmla="*/ 96 w 104"/>
                <a:gd name="T17" fmla="*/ 21 h 113"/>
                <a:gd name="T18" fmla="*/ 91 w 104"/>
                <a:gd name="T19" fmla="*/ 27 h 113"/>
                <a:gd name="T20" fmla="*/ 89 w 104"/>
                <a:gd name="T21" fmla="*/ 34 h 113"/>
                <a:gd name="T22" fmla="*/ 89 w 104"/>
                <a:gd name="T23" fmla="*/ 42 h 113"/>
                <a:gd name="T24" fmla="*/ 83 w 104"/>
                <a:gd name="T25" fmla="*/ 48 h 113"/>
                <a:gd name="T26" fmla="*/ 79 w 104"/>
                <a:gd name="T27" fmla="*/ 55 h 113"/>
                <a:gd name="T28" fmla="*/ 71 w 104"/>
                <a:gd name="T29" fmla="*/ 59 h 113"/>
                <a:gd name="T30" fmla="*/ 64 w 104"/>
                <a:gd name="T31" fmla="*/ 65 h 113"/>
                <a:gd name="T32" fmla="*/ 58 w 104"/>
                <a:gd name="T33" fmla="*/ 67 h 113"/>
                <a:gd name="T34" fmla="*/ 54 w 104"/>
                <a:gd name="T35" fmla="*/ 75 h 113"/>
                <a:gd name="T36" fmla="*/ 50 w 104"/>
                <a:gd name="T37" fmla="*/ 79 h 113"/>
                <a:gd name="T38" fmla="*/ 54 w 104"/>
                <a:gd name="T39" fmla="*/ 82 h 113"/>
                <a:gd name="T40" fmla="*/ 64 w 104"/>
                <a:gd name="T41" fmla="*/ 90 h 113"/>
                <a:gd name="T42" fmla="*/ 66 w 104"/>
                <a:gd name="T43" fmla="*/ 96 h 113"/>
                <a:gd name="T44" fmla="*/ 58 w 104"/>
                <a:gd name="T45" fmla="*/ 100 h 113"/>
                <a:gd name="T46" fmla="*/ 44 w 104"/>
                <a:gd name="T47" fmla="*/ 102 h 113"/>
                <a:gd name="T48" fmla="*/ 39 w 104"/>
                <a:gd name="T49" fmla="*/ 109 h 113"/>
                <a:gd name="T50" fmla="*/ 31 w 104"/>
                <a:gd name="T51" fmla="*/ 109 h 113"/>
                <a:gd name="T52" fmla="*/ 27 w 104"/>
                <a:gd name="T53" fmla="*/ 107 h 113"/>
                <a:gd name="T54" fmla="*/ 23 w 104"/>
                <a:gd name="T55" fmla="*/ 107 h 113"/>
                <a:gd name="T56" fmla="*/ 21 w 104"/>
                <a:gd name="T57" fmla="*/ 109 h 113"/>
                <a:gd name="T58" fmla="*/ 21 w 104"/>
                <a:gd name="T59" fmla="*/ 109 h 113"/>
                <a:gd name="T60" fmla="*/ 18 w 104"/>
                <a:gd name="T61" fmla="*/ 109 h 113"/>
                <a:gd name="T62" fmla="*/ 16 w 104"/>
                <a:gd name="T63" fmla="*/ 107 h 113"/>
                <a:gd name="T64" fmla="*/ 12 w 104"/>
                <a:gd name="T65" fmla="*/ 103 h 113"/>
                <a:gd name="T66" fmla="*/ 14 w 104"/>
                <a:gd name="T67" fmla="*/ 102 h 113"/>
                <a:gd name="T68" fmla="*/ 14 w 104"/>
                <a:gd name="T69" fmla="*/ 94 h 113"/>
                <a:gd name="T70" fmla="*/ 23 w 104"/>
                <a:gd name="T71" fmla="*/ 92 h 113"/>
                <a:gd name="T72" fmla="*/ 19 w 104"/>
                <a:gd name="T73" fmla="*/ 92 h 113"/>
                <a:gd name="T74" fmla="*/ 16 w 104"/>
                <a:gd name="T75" fmla="*/ 86 h 113"/>
                <a:gd name="T76" fmla="*/ 19 w 104"/>
                <a:gd name="T77" fmla="*/ 80 h 113"/>
                <a:gd name="T78" fmla="*/ 21 w 104"/>
                <a:gd name="T79" fmla="*/ 75 h 113"/>
                <a:gd name="T80" fmla="*/ 14 w 104"/>
                <a:gd name="T81" fmla="*/ 73 h 113"/>
                <a:gd name="T82" fmla="*/ 10 w 104"/>
                <a:gd name="T83" fmla="*/ 71 h 113"/>
                <a:gd name="T84" fmla="*/ 4 w 104"/>
                <a:gd name="T85" fmla="*/ 69 h 113"/>
                <a:gd name="T86" fmla="*/ 4 w 104"/>
                <a:gd name="T87" fmla="*/ 65 h 113"/>
                <a:gd name="T88" fmla="*/ 10 w 104"/>
                <a:gd name="T89" fmla="*/ 57 h 113"/>
                <a:gd name="T90" fmla="*/ 16 w 104"/>
                <a:gd name="T91" fmla="*/ 52 h 113"/>
                <a:gd name="T92" fmla="*/ 21 w 104"/>
                <a:gd name="T93" fmla="*/ 48 h 113"/>
                <a:gd name="T94" fmla="*/ 31 w 104"/>
                <a:gd name="T95" fmla="*/ 44 h 113"/>
                <a:gd name="T96" fmla="*/ 37 w 104"/>
                <a:gd name="T97" fmla="*/ 34 h 113"/>
                <a:gd name="T98" fmla="*/ 43 w 104"/>
                <a:gd name="T99" fmla="*/ 29 h 113"/>
                <a:gd name="T100" fmla="*/ 48 w 104"/>
                <a:gd name="T101" fmla="*/ 31 h 113"/>
                <a:gd name="T102" fmla="*/ 52 w 104"/>
                <a:gd name="T103" fmla="*/ 32 h 113"/>
                <a:gd name="T104" fmla="*/ 58 w 104"/>
                <a:gd name="T105" fmla="*/ 34 h 113"/>
                <a:gd name="T106" fmla="*/ 64 w 104"/>
                <a:gd name="T107" fmla="*/ 34 h 113"/>
                <a:gd name="T108" fmla="*/ 62 w 104"/>
                <a:gd name="T109" fmla="*/ 25 h 113"/>
                <a:gd name="T110" fmla="*/ 71 w 104"/>
                <a:gd name="T111" fmla="*/ 21 h 113"/>
                <a:gd name="T112" fmla="*/ 77 w 104"/>
                <a:gd name="T113" fmla="*/ 21 h 113"/>
                <a:gd name="T114" fmla="*/ 81 w 104"/>
                <a:gd name="T115" fmla="*/ 15 h 113"/>
                <a:gd name="T116" fmla="*/ 87 w 104"/>
                <a:gd name="T117" fmla="*/ 13 h 113"/>
                <a:gd name="T118" fmla="*/ 91 w 104"/>
                <a:gd name="T119" fmla="*/ 6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4" h="113">
                  <a:moveTo>
                    <a:pt x="18" y="111"/>
                  </a:moveTo>
                  <a:lnTo>
                    <a:pt x="19" y="111"/>
                  </a:lnTo>
                  <a:lnTo>
                    <a:pt x="18" y="111"/>
                  </a:lnTo>
                  <a:close/>
                  <a:moveTo>
                    <a:pt x="12" y="96"/>
                  </a:moveTo>
                  <a:lnTo>
                    <a:pt x="10" y="96"/>
                  </a:lnTo>
                  <a:lnTo>
                    <a:pt x="10" y="94"/>
                  </a:lnTo>
                  <a:lnTo>
                    <a:pt x="12" y="94"/>
                  </a:lnTo>
                  <a:lnTo>
                    <a:pt x="12" y="96"/>
                  </a:lnTo>
                  <a:close/>
                  <a:moveTo>
                    <a:pt x="8" y="77"/>
                  </a:moveTo>
                  <a:lnTo>
                    <a:pt x="6" y="77"/>
                  </a:lnTo>
                  <a:lnTo>
                    <a:pt x="8" y="77"/>
                  </a:lnTo>
                  <a:close/>
                  <a:moveTo>
                    <a:pt x="8" y="73"/>
                  </a:moveTo>
                  <a:lnTo>
                    <a:pt x="8" y="75"/>
                  </a:lnTo>
                  <a:lnTo>
                    <a:pt x="6" y="75"/>
                  </a:lnTo>
                  <a:lnTo>
                    <a:pt x="8" y="75"/>
                  </a:lnTo>
                  <a:lnTo>
                    <a:pt x="8" y="73"/>
                  </a:lnTo>
                  <a:close/>
                  <a:moveTo>
                    <a:pt x="12" y="75"/>
                  </a:moveTo>
                  <a:lnTo>
                    <a:pt x="10" y="75"/>
                  </a:lnTo>
                  <a:lnTo>
                    <a:pt x="12" y="75"/>
                  </a:lnTo>
                  <a:lnTo>
                    <a:pt x="10" y="75"/>
                  </a:lnTo>
                  <a:lnTo>
                    <a:pt x="12" y="75"/>
                  </a:lnTo>
                  <a:lnTo>
                    <a:pt x="12" y="73"/>
                  </a:lnTo>
                  <a:lnTo>
                    <a:pt x="12" y="75"/>
                  </a:lnTo>
                  <a:close/>
                  <a:moveTo>
                    <a:pt x="0" y="69"/>
                  </a:moveTo>
                  <a:lnTo>
                    <a:pt x="2" y="69"/>
                  </a:lnTo>
                  <a:lnTo>
                    <a:pt x="0" y="69"/>
                  </a:lnTo>
                  <a:close/>
                  <a:moveTo>
                    <a:pt x="92" y="2"/>
                  </a:moveTo>
                  <a:lnTo>
                    <a:pt x="94" y="2"/>
                  </a:lnTo>
                  <a:lnTo>
                    <a:pt x="94" y="4"/>
                  </a:lnTo>
                  <a:lnTo>
                    <a:pt x="96" y="4"/>
                  </a:lnTo>
                  <a:lnTo>
                    <a:pt x="96" y="6"/>
                  </a:lnTo>
                  <a:lnTo>
                    <a:pt x="96" y="8"/>
                  </a:lnTo>
                  <a:lnTo>
                    <a:pt x="98" y="8"/>
                  </a:lnTo>
                  <a:lnTo>
                    <a:pt x="98" y="9"/>
                  </a:lnTo>
                  <a:lnTo>
                    <a:pt x="100" y="9"/>
                  </a:lnTo>
                  <a:lnTo>
                    <a:pt x="100" y="11"/>
                  </a:lnTo>
                  <a:lnTo>
                    <a:pt x="100" y="9"/>
                  </a:lnTo>
                  <a:lnTo>
                    <a:pt x="102" y="9"/>
                  </a:lnTo>
                  <a:lnTo>
                    <a:pt x="102" y="11"/>
                  </a:lnTo>
                  <a:lnTo>
                    <a:pt x="102" y="13"/>
                  </a:lnTo>
                  <a:lnTo>
                    <a:pt x="104" y="13"/>
                  </a:lnTo>
                  <a:lnTo>
                    <a:pt x="104" y="15"/>
                  </a:lnTo>
                  <a:lnTo>
                    <a:pt x="104" y="17"/>
                  </a:lnTo>
                  <a:lnTo>
                    <a:pt x="102" y="17"/>
                  </a:lnTo>
                  <a:lnTo>
                    <a:pt x="102" y="15"/>
                  </a:lnTo>
                  <a:lnTo>
                    <a:pt x="100" y="15"/>
                  </a:lnTo>
                  <a:lnTo>
                    <a:pt x="98" y="15"/>
                  </a:lnTo>
                  <a:lnTo>
                    <a:pt x="98" y="17"/>
                  </a:lnTo>
                  <a:lnTo>
                    <a:pt x="100" y="17"/>
                  </a:lnTo>
                  <a:lnTo>
                    <a:pt x="98" y="17"/>
                  </a:lnTo>
                  <a:lnTo>
                    <a:pt x="98" y="19"/>
                  </a:lnTo>
                  <a:lnTo>
                    <a:pt x="98" y="17"/>
                  </a:lnTo>
                  <a:lnTo>
                    <a:pt x="96" y="19"/>
                  </a:lnTo>
                  <a:lnTo>
                    <a:pt x="96" y="21"/>
                  </a:lnTo>
                  <a:lnTo>
                    <a:pt x="94" y="21"/>
                  </a:lnTo>
                  <a:lnTo>
                    <a:pt x="94" y="23"/>
                  </a:lnTo>
                  <a:lnTo>
                    <a:pt x="92" y="23"/>
                  </a:lnTo>
                  <a:lnTo>
                    <a:pt x="92" y="25"/>
                  </a:lnTo>
                  <a:lnTo>
                    <a:pt x="91" y="25"/>
                  </a:lnTo>
                  <a:lnTo>
                    <a:pt x="91" y="27"/>
                  </a:lnTo>
                  <a:lnTo>
                    <a:pt x="89" y="27"/>
                  </a:lnTo>
                  <a:lnTo>
                    <a:pt x="89" y="29"/>
                  </a:lnTo>
                  <a:lnTo>
                    <a:pt x="89" y="31"/>
                  </a:lnTo>
                  <a:lnTo>
                    <a:pt x="87" y="32"/>
                  </a:lnTo>
                  <a:lnTo>
                    <a:pt x="87" y="34"/>
                  </a:lnTo>
                  <a:lnTo>
                    <a:pt x="89" y="34"/>
                  </a:lnTo>
                  <a:lnTo>
                    <a:pt x="89" y="36"/>
                  </a:lnTo>
                  <a:lnTo>
                    <a:pt x="91" y="36"/>
                  </a:lnTo>
                  <a:lnTo>
                    <a:pt x="89" y="36"/>
                  </a:lnTo>
                  <a:lnTo>
                    <a:pt x="89" y="38"/>
                  </a:lnTo>
                  <a:lnTo>
                    <a:pt x="89" y="40"/>
                  </a:lnTo>
                  <a:lnTo>
                    <a:pt x="89" y="42"/>
                  </a:lnTo>
                  <a:lnTo>
                    <a:pt x="89" y="44"/>
                  </a:lnTo>
                  <a:lnTo>
                    <a:pt x="89" y="46"/>
                  </a:lnTo>
                  <a:lnTo>
                    <a:pt x="89" y="48"/>
                  </a:lnTo>
                  <a:lnTo>
                    <a:pt x="87" y="48"/>
                  </a:lnTo>
                  <a:lnTo>
                    <a:pt x="85" y="48"/>
                  </a:lnTo>
                  <a:lnTo>
                    <a:pt x="83" y="48"/>
                  </a:lnTo>
                  <a:lnTo>
                    <a:pt x="83" y="50"/>
                  </a:lnTo>
                  <a:lnTo>
                    <a:pt x="81" y="50"/>
                  </a:lnTo>
                  <a:lnTo>
                    <a:pt x="81" y="52"/>
                  </a:lnTo>
                  <a:lnTo>
                    <a:pt x="79" y="52"/>
                  </a:lnTo>
                  <a:lnTo>
                    <a:pt x="79" y="54"/>
                  </a:lnTo>
                  <a:lnTo>
                    <a:pt x="79" y="55"/>
                  </a:lnTo>
                  <a:lnTo>
                    <a:pt x="77" y="55"/>
                  </a:lnTo>
                  <a:lnTo>
                    <a:pt x="75" y="55"/>
                  </a:lnTo>
                  <a:lnTo>
                    <a:pt x="75" y="57"/>
                  </a:lnTo>
                  <a:lnTo>
                    <a:pt x="73" y="57"/>
                  </a:lnTo>
                  <a:lnTo>
                    <a:pt x="71" y="57"/>
                  </a:lnTo>
                  <a:lnTo>
                    <a:pt x="71" y="59"/>
                  </a:lnTo>
                  <a:lnTo>
                    <a:pt x="71" y="61"/>
                  </a:lnTo>
                  <a:lnTo>
                    <a:pt x="69" y="61"/>
                  </a:lnTo>
                  <a:lnTo>
                    <a:pt x="67" y="63"/>
                  </a:lnTo>
                  <a:lnTo>
                    <a:pt x="66" y="63"/>
                  </a:lnTo>
                  <a:lnTo>
                    <a:pt x="64" y="63"/>
                  </a:lnTo>
                  <a:lnTo>
                    <a:pt x="64" y="65"/>
                  </a:lnTo>
                  <a:lnTo>
                    <a:pt x="64" y="63"/>
                  </a:lnTo>
                  <a:lnTo>
                    <a:pt x="62" y="63"/>
                  </a:lnTo>
                  <a:lnTo>
                    <a:pt x="62" y="65"/>
                  </a:lnTo>
                  <a:lnTo>
                    <a:pt x="60" y="65"/>
                  </a:lnTo>
                  <a:lnTo>
                    <a:pt x="60" y="67"/>
                  </a:lnTo>
                  <a:lnTo>
                    <a:pt x="58" y="67"/>
                  </a:lnTo>
                  <a:lnTo>
                    <a:pt x="56" y="67"/>
                  </a:lnTo>
                  <a:lnTo>
                    <a:pt x="56" y="69"/>
                  </a:lnTo>
                  <a:lnTo>
                    <a:pt x="54" y="69"/>
                  </a:lnTo>
                  <a:lnTo>
                    <a:pt x="54" y="71"/>
                  </a:lnTo>
                  <a:lnTo>
                    <a:pt x="54" y="73"/>
                  </a:lnTo>
                  <a:lnTo>
                    <a:pt x="54" y="75"/>
                  </a:lnTo>
                  <a:lnTo>
                    <a:pt x="54" y="77"/>
                  </a:lnTo>
                  <a:lnTo>
                    <a:pt x="54" y="79"/>
                  </a:lnTo>
                  <a:lnTo>
                    <a:pt x="54" y="77"/>
                  </a:lnTo>
                  <a:lnTo>
                    <a:pt x="52" y="77"/>
                  </a:lnTo>
                  <a:lnTo>
                    <a:pt x="50" y="77"/>
                  </a:lnTo>
                  <a:lnTo>
                    <a:pt x="50" y="79"/>
                  </a:lnTo>
                  <a:lnTo>
                    <a:pt x="52" y="79"/>
                  </a:lnTo>
                  <a:lnTo>
                    <a:pt x="50" y="80"/>
                  </a:lnTo>
                  <a:lnTo>
                    <a:pt x="52" y="80"/>
                  </a:lnTo>
                  <a:lnTo>
                    <a:pt x="52" y="82"/>
                  </a:lnTo>
                  <a:lnTo>
                    <a:pt x="52" y="80"/>
                  </a:lnTo>
                  <a:lnTo>
                    <a:pt x="54" y="82"/>
                  </a:lnTo>
                  <a:lnTo>
                    <a:pt x="56" y="82"/>
                  </a:lnTo>
                  <a:lnTo>
                    <a:pt x="58" y="82"/>
                  </a:lnTo>
                  <a:lnTo>
                    <a:pt x="58" y="84"/>
                  </a:lnTo>
                  <a:lnTo>
                    <a:pt x="60" y="86"/>
                  </a:lnTo>
                  <a:lnTo>
                    <a:pt x="62" y="88"/>
                  </a:lnTo>
                  <a:lnTo>
                    <a:pt x="64" y="90"/>
                  </a:lnTo>
                  <a:lnTo>
                    <a:pt x="66" y="90"/>
                  </a:lnTo>
                  <a:lnTo>
                    <a:pt x="66" y="92"/>
                  </a:lnTo>
                  <a:lnTo>
                    <a:pt x="67" y="92"/>
                  </a:lnTo>
                  <a:lnTo>
                    <a:pt x="67" y="94"/>
                  </a:lnTo>
                  <a:lnTo>
                    <a:pt x="66" y="94"/>
                  </a:lnTo>
                  <a:lnTo>
                    <a:pt x="66" y="96"/>
                  </a:lnTo>
                  <a:lnTo>
                    <a:pt x="66" y="98"/>
                  </a:lnTo>
                  <a:lnTo>
                    <a:pt x="64" y="98"/>
                  </a:lnTo>
                  <a:lnTo>
                    <a:pt x="64" y="100"/>
                  </a:lnTo>
                  <a:lnTo>
                    <a:pt x="62" y="100"/>
                  </a:lnTo>
                  <a:lnTo>
                    <a:pt x="60" y="100"/>
                  </a:lnTo>
                  <a:lnTo>
                    <a:pt x="58" y="100"/>
                  </a:lnTo>
                  <a:lnTo>
                    <a:pt x="54" y="100"/>
                  </a:lnTo>
                  <a:lnTo>
                    <a:pt x="52" y="100"/>
                  </a:lnTo>
                  <a:lnTo>
                    <a:pt x="50" y="100"/>
                  </a:lnTo>
                  <a:lnTo>
                    <a:pt x="48" y="100"/>
                  </a:lnTo>
                  <a:lnTo>
                    <a:pt x="46" y="100"/>
                  </a:lnTo>
                  <a:lnTo>
                    <a:pt x="44" y="102"/>
                  </a:lnTo>
                  <a:lnTo>
                    <a:pt x="44" y="103"/>
                  </a:lnTo>
                  <a:lnTo>
                    <a:pt x="43" y="103"/>
                  </a:lnTo>
                  <a:lnTo>
                    <a:pt x="41" y="105"/>
                  </a:lnTo>
                  <a:lnTo>
                    <a:pt x="41" y="107"/>
                  </a:lnTo>
                  <a:lnTo>
                    <a:pt x="41" y="109"/>
                  </a:lnTo>
                  <a:lnTo>
                    <a:pt x="39" y="109"/>
                  </a:lnTo>
                  <a:lnTo>
                    <a:pt x="37" y="109"/>
                  </a:lnTo>
                  <a:lnTo>
                    <a:pt x="35" y="107"/>
                  </a:lnTo>
                  <a:lnTo>
                    <a:pt x="33" y="109"/>
                  </a:lnTo>
                  <a:lnTo>
                    <a:pt x="31" y="109"/>
                  </a:lnTo>
                  <a:lnTo>
                    <a:pt x="31" y="111"/>
                  </a:lnTo>
                  <a:lnTo>
                    <a:pt x="31" y="109"/>
                  </a:lnTo>
                  <a:lnTo>
                    <a:pt x="31" y="107"/>
                  </a:lnTo>
                  <a:lnTo>
                    <a:pt x="29" y="109"/>
                  </a:lnTo>
                  <a:lnTo>
                    <a:pt x="29" y="107"/>
                  </a:lnTo>
                  <a:lnTo>
                    <a:pt x="29" y="109"/>
                  </a:lnTo>
                  <a:lnTo>
                    <a:pt x="27" y="109"/>
                  </a:lnTo>
                  <a:lnTo>
                    <a:pt x="27" y="107"/>
                  </a:lnTo>
                  <a:lnTo>
                    <a:pt x="25" y="107"/>
                  </a:lnTo>
                  <a:lnTo>
                    <a:pt x="25" y="105"/>
                  </a:lnTo>
                  <a:lnTo>
                    <a:pt x="23" y="105"/>
                  </a:lnTo>
                  <a:lnTo>
                    <a:pt x="23" y="107"/>
                  </a:lnTo>
                  <a:lnTo>
                    <a:pt x="25" y="107"/>
                  </a:lnTo>
                  <a:lnTo>
                    <a:pt x="23" y="107"/>
                  </a:lnTo>
                  <a:lnTo>
                    <a:pt x="23" y="109"/>
                  </a:lnTo>
                  <a:lnTo>
                    <a:pt x="23" y="111"/>
                  </a:lnTo>
                  <a:lnTo>
                    <a:pt x="23" y="109"/>
                  </a:lnTo>
                  <a:lnTo>
                    <a:pt x="21" y="109"/>
                  </a:lnTo>
                  <a:lnTo>
                    <a:pt x="21" y="111"/>
                  </a:lnTo>
                  <a:lnTo>
                    <a:pt x="21" y="109"/>
                  </a:lnTo>
                  <a:lnTo>
                    <a:pt x="21" y="111"/>
                  </a:lnTo>
                  <a:lnTo>
                    <a:pt x="19" y="111"/>
                  </a:lnTo>
                  <a:lnTo>
                    <a:pt x="19" y="113"/>
                  </a:lnTo>
                  <a:lnTo>
                    <a:pt x="19" y="111"/>
                  </a:lnTo>
                  <a:lnTo>
                    <a:pt x="19" y="109"/>
                  </a:lnTo>
                  <a:lnTo>
                    <a:pt x="21" y="109"/>
                  </a:lnTo>
                  <a:lnTo>
                    <a:pt x="21" y="107"/>
                  </a:lnTo>
                  <a:lnTo>
                    <a:pt x="19" y="107"/>
                  </a:lnTo>
                  <a:lnTo>
                    <a:pt x="19" y="109"/>
                  </a:lnTo>
                  <a:lnTo>
                    <a:pt x="19" y="107"/>
                  </a:lnTo>
                  <a:lnTo>
                    <a:pt x="19" y="109"/>
                  </a:lnTo>
                  <a:lnTo>
                    <a:pt x="18" y="109"/>
                  </a:lnTo>
                  <a:lnTo>
                    <a:pt x="18" y="107"/>
                  </a:lnTo>
                  <a:lnTo>
                    <a:pt x="16" y="107"/>
                  </a:lnTo>
                  <a:lnTo>
                    <a:pt x="14" y="107"/>
                  </a:lnTo>
                  <a:lnTo>
                    <a:pt x="14" y="105"/>
                  </a:lnTo>
                  <a:lnTo>
                    <a:pt x="16" y="105"/>
                  </a:lnTo>
                  <a:lnTo>
                    <a:pt x="16" y="107"/>
                  </a:lnTo>
                  <a:lnTo>
                    <a:pt x="16" y="105"/>
                  </a:lnTo>
                  <a:lnTo>
                    <a:pt x="18" y="105"/>
                  </a:lnTo>
                  <a:lnTo>
                    <a:pt x="18" y="103"/>
                  </a:lnTo>
                  <a:lnTo>
                    <a:pt x="16" y="103"/>
                  </a:lnTo>
                  <a:lnTo>
                    <a:pt x="14" y="103"/>
                  </a:lnTo>
                  <a:lnTo>
                    <a:pt x="12" y="103"/>
                  </a:lnTo>
                  <a:lnTo>
                    <a:pt x="10" y="103"/>
                  </a:lnTo>
                  <a:lnTo>
                    <a:pt x="8" y="103"/>
                  </a:lnTo>
                  <a:lnTo>
                    <a:pt x="10" y="103"/>
                  </a:lnTo>
                  <a:lnTo>
                    <a:pt x="10" y="102"/>
                  </a:lnTo>
                  <a:lnTo>
                    <a:pt x="12" y="102"/>
                  </a:lnTo>
                  <a:lnTo>
                    <a:pt x="14" y="102"/>
                  </a:lnTo>
                  <a:lnTo>
                    <a:pt x="12" y="102"/>
                  </a:lnTo>
                  <a:lnTo>
                    <a:pt x="12" y="100"/>
                  </a:lnTo>
                  <a:lnTo>
                    <a:pt x="12" y="98"/>
                  </a:lnTo>
                  <a:lnTo>
                    <a:pt x="12" y="96"/>
                  </a:lnTo>
                  <a:lnTo>
                    <a:pt x="14" y="96"/>
                  </a:lnTo>
                  <a:lnTo>
                    <a:pt x="14" y="94"/>
                  </a:lnTo>
                  <a:lnTo>
                    <a:pt x="16" y="94"/>
                  </a:lnTo>
                  <a:lnTo>
                    <a:pt x="16" y="92"/>
                  </a:lnTo>
                  <a:lnTo>
                    <a:pt x="18" y="92"/>
                  </a:lnTo>
                  <a:lnTo>
                    <a:pt x="19" y="92"/>
                  </a:lnTo>
                  <a:lnTo>
                    <a:pt x="21" y="92"/>
                  </a:lnTo>
                  <a:lnTo>
                    <a:pt x="23" y="92"/>
                  </a:lnTo>
                  <a:lnTo>
                    <a:pt x="21" y="92"/>
                  </a:lnTo>
                  <a:lnTo>
                    <a:pt x="21" y="90"/>
                  </a:lnTo>
                  <a:lnTo>
                    <a:pt x="19" y="90"/>
                  </a:lnTo>
                  <a:lnTo>
                    <a:pt x="19" y="92"/>
                  </a:lnTo>
                  <a:lnTo>
                    <a:pt x="19" y="90"/>
                  </a:lnTo>
                  <a:lnTo>
                    <a:pt x="19" y="92"/>
                  </a:lnTo>
                  <a:lnTo>
                    <a:pt x="18" y="90"/>
                  </a:lnTo>
                  <a:lnTo>
                    <a:pt x="18" y="92"/>
                  </a:lnTo>
                  <a:lnTo>
                    <a:pt x="18" y="90"/>
                  </a:lnTo>
                  <a:lnTo>
                    <a:pt x="16" y="90"/>
                  </a:lnTo>
                  <a:lnTo>
                    <a:pt x="16" y="88"/>
                  </a:lnTo>
                  <a:lnTo>
                    <a:pt x="16" y="86"/>
                  </a:lnTo>
                  <a:lnTo>
                    <a:pt x="18" y="84"/>
                  </a:lnTo>
                  <a:lnTo>
                    <a:pt x="19" y="84"/>
                  </a:lnTo>
                  <a:lnTo>
                    <a:pt x="18" y="84"/>
                  </a:lnTo>
                  <a:lnTo>
                    <a:pt x="18" y="82"/>
                  </a:lnTo>
                  <a:lnTo>
                    <a:pt x="19" y="82"/>
                  </a:lnTo>
                  <a:lnTo>
                    <a:pt x="19" y="80"/>
                  </a:lnTo>
                  <a:lnTo>
                    <a:pt x="19" y="79"/>
                  </a:lnTo>
                  <a:lnTo>
                    <a:pt x="21" y="79"/>
                  </a:lnTo>
                  <a:lnTo>
                    <a:pt x="21" y="77"/>
                  </a:lnTo>
                  <a:lnTo>
                    <a:pt x="19" y="77"/>
                  </a:lnTo>
                  <a:lnTo>
                    <a:pt x="19" y="75"/>
                  </a:lnTo>
                  <a:lnTo>
                    <a:pt x="21" y="75"/>
                  </a:lnTo>
                  <a:lnTo>
                    <a:pt x="21" y="73"/>
                  </a:lnTo>
                  <a:lnTo>
                    <a:pt x="19" y="73"/>
                  </a:lnTo>
                  <a:lnTo>
                    <a:pt x="18" y="75"/>
                  </a:lnTo>
                  <a:lnTo>
                    <a:pt x="18" y="73"/>
                  </a:lnTo>
                  <a:lnTo>
                    <a:pt x="16" y="73"/>
                  </a:lnTo>
                  <a:lnTo>
                    <a:pt x="14" y="73"/>
                  </a:lnTo>
                  <a:lnTo>
                    <a:pt x="12" y="71"/>
                  </a:lnTo>
                  <a:lnTo>
                    <a:pt x="12" y="73"/>
                  </a:lnTo>
                  <a:lnTo>
                    <a:pt x="12" y="71"/>
                  </a:lnTo>
                  <a:lnTo>
                    <a:pt x="10" y="71"/>
                  </a:lnTo>
                  <a:lnTo>
                    <a:pt x="10" y="69"/>
                  </a:lnTo>
                  <a:lnTo>
                    <a:pt x="10" y="71"/>
                  </a:lnTo>
                  <a:lnTo>
                    <a:pt x="10" y="73"/>
                  </a:lnTo>
                  <a:lnTo>
                    <a:pt x="8" y="73"/>
                  </a:lnTo>
                  <a:lnTo>
                    <a:pt x="8" y="71"/>
                  </a:lnTo>
                  <a:lnTo>
                    <a:pt x="6" y="71"/>
                  </a:lnTo>
                  <a:lnTo>
                    <a:pt x="6" y="69"/>
                  </a:lnTo>
                  <a:lnTo>
                    <a:pt x="4" y="69"/>
                  </a:lnTo>
                  <a:lnTo>
                    <a:pt x="4" y="67"/>
                  </a:lnTo>
                  <a:lnTo>
                    <a:pt x="2" y="67"/>
                  </a:lnTo>
                  <a:lnTo>
                    <a:pt x="2" y="65"/>
                  </a:lnTo>
                  <a:lnTo>
                    <a:pt x="4" y="65"/>
                  </a:lnTo>
                  <a:lnTo>
                    <a:pt x="4" y="63"/>
                  </a:lnTo>
                  <a:lnTo>
                    <a:pt x="4" y="65"/>
                  </a:lnTo>
                  <a:lnTo>
                    <a:pt x="6" y="65"/>
                  </a:lnTo>
                  <a:lnTo>
                    <a:pt x="4" y="63"/>
                  </a:lnTo>
                  <a:lnTo>
                    <a:pt x="6" y="59"/>
                  </a:lnTo>
                  <a:lnTo>
                    <a:pt x="8" y="59"/>
                  </a:lnTo>
                  <a:lnTo>
                    <a:pt x="8" y="57"/>
                  </a:lnTo>
                  <a:lnTo>
                    <a:pt x="10" y="57"/>
                  </a:lnTo>
                  <a:lnTo>
                    <a:pt x="10" y="55"/>
                  </a:lnTo>
                  <a:lnTo>
                    <a:pt x="12" y="55"/>
                  </a:lnTo>
                  <a:lnTo>
                    <a:pt x="14" y="55"/>
                  </a:lnTo>
                  <a:lnTo>
                    <a:pt x="14" y="54"/>
                  </a:lnTo>
                  <a:lnTo>
                    <a:pt x="16" y="54"/>
                  </a:lnTo>
                  <a:lnTo>
                    <a:pt x="16" y="52"/>
                  </a:lnTo>
                  <a:lnTo>
                    <a:pt x="18" y="52"/>
                  </a:lnTo>
                  <a:lnTo>
                    <a:pt x="19" y="52"/>
                  </a:lnTo>
                  <a:lnTo>
                    <a:pt x="19" y="50"/>
                  </a:lnTo>
                  <a:lnTo>
                    <a:pt x="19" y="52"/>
                  </a:lnTo>
                  <a:lnTo>
                    <a:pt x="21" y="50"/>
                  </a:lnTo>
                  <a:lnTo>
                    <a:pt x="21" y="48"/>
                  </a:lnTo>
                  <a:lnTo>
                    <a:pt x="23" y="48"/>
                  </a:lnTo>
                  <a:lnTo>
                    <a:pt x="25" y="46"/>
                  </a:lnTo>
                  <a:lnTo>
                    <a:pt x="27" y="46"/>
                  </a:lnTo>
                  <a:lnTo>
                    <a:pt x="29" y="46"/>
                  </a:lnTo>
                  <a:lnTo>
                    <a:pt x="29" y="44"/>
                  </a:lnTo>
                  <a:lnTo>
                    <a:pt x="31" y="44"/>
                  </a:lnTo>
                  <a:lnTo>
                    <a:pt x="31" y="42"/>
                  </a:lnTo>
                  <a:lnTo>
                    <a:pt x="33" y="40"/>
                  </a:lnTo>
                  <a:lnTo>
                    <a:pt x="35" y="40"/>
                  </a:lnTo>
                  <a:lnTo>
                    <a:pt x="35" y="38"/>
                  </a:lnTo>
                  <a:lnTo>
                    <a:pt x="37" y="36"/>
                  </a:lnTo>
                  <a:lnTo>
                    <a:pt x="37" y="34"/>
                  </a:lnTo>
                  <a:lnTo>
                    <a:pt x="39" y="32"/>
                  </a:lnTo>
                  <a:lnTo>
                    <a:pt x="39" y="31"/>
                  </a:lnTo>
                  <a:lnTo>
                    <a:pt x="39" y="29"/>
                  </a:lnTo>
                  <a:lnTo>
                    <a:pt x="41" y="31"/>
                  </a:lnTo>
                  <a:lnTo>
                    <a:pt x="41" y="29"/>
                  </a:lnTo>
                  <a:lnTo>
                    <a:pt x="43" y="29"/>
                  </a:lnTo>
                  <a:lnTo>
                    <a:pt x="43" y="27"/>
                  </a:lnTo>
                  <a:lnTo>
                    <a:pt x="44" y="27"/>
                  </a:lnTo>
                  <a:lnTo>
                    <a:pt x="44" y="29"/>
                  </a:lnTo>
                  <a:lnTo>
                    <a:pt x="46" y="29"/>
                  </a:lnTo>
                  <a:lnTo>
                    <a:pt x="46" y="31"/>
                  </a:lnTo>
                  <a:lnTo>
                    <a:pt x="48" y="31"/>
                  </a:lnTo>
                  <a:lnTo>
                    <a:pt x="46" y="32"/>
                  </a:lnTo>
                  <a:lnTo>
                    <a:pt x="48" y="32"/>
                  </a:lnTo>
                  <a:lnTo>
                    <a:pt x="50" y="32"/>
                  </a:lnTo>
                  <a:lnTo>
                    <a:pt x="52" y="32"/>
                  </a:lnTo>
                  <a:lnTo>
                    <a:pt x="52" y="34"/>
                  </a:lnTo>
                  <a:lnTo>
                    <a:pt x="52" y="32"/>
                  </a:lnTo>
                  <a:lnTo>
                    <a:pt x="54" y="32"/>
                  </a:lnTo>
                  <a:lnTo>
                    <a:pt x="54" y="34"/>
                  </a:lnTo>
                  <a:lnTo>
                    <a:pt x="54" y="32"/>
                  </a:lnTo>
                  <a:lnTo>
                    <a:pt x="54" y="34"/>
                  </a:lnTo>
                  <a:lnTo>
                    <a:pt x="56" y="34"/>
                  </a:lnTo>
                  <a:lnTo>
                    <a:pt x="58" y="34"/>
                  </a:lnTo>
                  <a:lnTo>
                    <a:pt x="60" y="34"/>
                  </a:lnTo>
                  <a:lnTo>
                    <a:pt x="62" y="34"/>
                  </a:lnTo>
                  <a:lnTo>
                    <a:pt x="62" y="36"/>
                  </a:lnTo>
                  <a:lnTo>
                    <a:pt x="64" y="34"/>
                  </a:lnTo>
                  <a:lnTo>
                    <a:pt x="64" y="36"/>
                  </a:lnTo>
                  <a:lnTo>
                    <a:pt x="64" y="34"/>
                  </a:lnTo>
                  <a:lnTo>
                    <a:pt x="66" y="32"/>
                  </a:lnTo>
                  <a:lnTo>
                    <a:pt x="66" y="31"/>
                  </a:lnTo>
                  <a:lnTo>
                    <a:pt x="66" y="29"/>
                  </a:lnTo>
                  <a:lnTo>
                    <a:pt x="64" y="29"/>
                  </a:lnTo>
                  <a:lnTo>
                    <a:pt x="62" y="27"/>
                  </a:lnTo>
                  <a:lnTo>
                    <a:pt x="62" y="25"/>
                  </a:lnTo>
                  <a:lnTo>
                    <a:pt x="62" y="23"/>
                  </a:lnTo>
                  <a:lnTo>
                    <a:pt x="66" y="21"/>
                  </a:lnTo>
                  <a:lnTo>
                    <a:pt x="67" y="23"/>
                  </a:lnTo>
                  <a:lnTo>
                    <a:pt x="69" y="23"/>
                  </a:lnTo>
                  <a:lnTo>
                    <a:pt x="71" y="23"/>
                  </a:lnTo>
                  <a:lnTo>
                    <a:pt x="71" y="21"/>
                  </a:lnTo>
                  <a:lnTo>
                    <a:pt x="71" y="23"/>
                  </a:lnTo>
                  <a:lnTo>
                    <a:pt x="73" y="21"/>
                  </a:lnTo>
                  <a:lnTo>
                    <a:pt x="75" y="21"/>
                  </a:lnTo>
                  <a:lnTo>
                    <a:pt x="75" y="23"/>
                  </a:lnTo>
                  <a:lnTo>
                    <a:pt x="75" y="21"/>
                  </a:lnTo>
                  <a:lnTo>
                    <a:pt x="77" y="21"/>
                  </a:lnTo>
                  <a:lnTo>
                    <a:pt x="77" y="19"/>
                  </a:lnTo>
                  <a:lnTo>
                    <a:pt x="79" y="19"/>
                  </a:lnTo>
                  <a:lnTo>
                    <a:pt x="81" y="17"/>
                  </a:lnTo>
                  <a:lnTo>
                    <a:pt x="79" y="17"/>
                  </a:lnTo>
                  <a:lnTo>
                    <a:pt x="81" y="17"/>
                  </a:lnTo>
                  <a:lnTo>
                    <a:pt x="81" y="15"/>
                  </a:lnTo>
                  <a:lnTo>
                    <a:pt x="81" y="13"/>
                  </a:lnTo>
                  <a:lnTo>
                    <a:pt x="83" y="13"/>
                  </a:lnTo>
                  <a:lnTo>
                    <a:pt x="85" y="13"/>
                  </a:lnTo>
                  <a:lnTo>
                    <a:pt x="85" y="15"/>
                  </a:lnTo>
                  <a:lnTo>
                    <a:pt x="87" y="15"/>
                  </a:lnTo>
                  <a:lnTo>
                    <a:pt x="87" y="13"/>
                  </a:lnTo>
                  <a:lnTo>
                    <a:pt x="89" y="13"/>
                  </a:lnTo>
                  <a:lnTo>
                    <a:pt x="89" y="11"/>
                  </a:lnTo>
                  <a:lnTo>
                    <a:pt x="89" y="9"/>
                  </a:lnTo>
                  <a:lnTo>
                    <a:pt x="89" y="8"/>
                  </a:lnTo>
                  <a:lnTo>
                    <a:pt x="89" y="6"/>
                  </a:lnTo>
                  <a:lnTo>
                    <a:pt x="91" y="6"/>
                  </a:lnTo>
                  <a:lnTo>
                    <a:pt x="91" y="4"/>
                  </a:lnTo>
                  <a:lnTo>
                    <a:pt x="91" y="2"/>
                  </a:lnTo>
                  <a:lnTo>
                    <a:pt x="91" y="0"/>
                  </a:lnTo>
                  <a:lnTo>
                    <a:pt x="92" y="0"/>
                  </a:lnTo>
                  <a:lnTo>
                    <a:pt x="9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1" name="Freeform 190"/>
            <p:cNvSpPr>
              <a:spLocks noEditPoints="1"/>
            </p:cNvSpPr>
            <p:nvPr/>
          </p:nvSpPr>
          <p:spPr bwMode="auto">
            <a:xfrm>
              <a:off x="4240213" y="3656013"/>
              <a:ext cx="631825" cy="307975"/>
            </a:xfrm>
            <a:custGeom>
              <a:avLst/>
              <a:gdLst>
                <a:gd name="T0" fmla="*/ 229 w 398"/>
                <a:gd name="T1" fmla="*/ 188 h 194"/>
                <a:gd name="T2" fmla="*/ 225 w 398"/>
                <a:gd name="T3" fmla="*/ 190 h 194"/>
                <a:gd name="T4" fmla="*/ 238 w 398"/>
                <a:gd name="T5" fmla="*/ 182 h 194"/>
                <a:gd name="T6" fmla="*/ 371 w 398"/>
                <a:gd name="T7" fmla="*/ 108 h 194"/>
                <a:gd name="T8" fmla="*/ 98 w 398"/>
                <a:gd name="T9" fmla="*/ 106 h 194"/>
                <a:gd name="T10" fmla="*/ 94 w 398"/>
                <a:gd name="T11" fmla="*/ 90 h 194"/>
                <a:gd name="T12" fmla="*/ 91 w 398"/>
                <a:gd name="T13" fmla="*/ 92 h 194"/>
                <a:gd name="T14" fmla="*/ 50 w 398"/>
                <a:gd name="T15" fmla="*/ 79 h 194"/>
                <a:gd name="T16" fmla="*/ 46 w 398"/>
                <a:gd name="T17" fmla="*/ 75 h 194"/>
                <a:gd name="T18" fmla="*/ 39 w 398"/>
                <a:gd name="T19" fmla="*/ 75 h 194"/>
                <a:gd name="T20" fmla="*/ 48 w 398"/>
                <a:gd name="T21" fmla="*/ 71 h 194"/>
                <a:gd name="T22" fmla="*/ 50 w 398"/>
                <a:gd name="T23" fmla="*/ 75 h 194"/>
                <a:gd name="T24" fmla="*/ 64 w 398"/>
                <a:gd name="T25" fmla="*/ 73 h 194"/>
                <a:gd name="T26" fmla="*/ 67 w 398"/>
                <a:gd name="T27" fmla="*/ 73 h 194"/>
                <a:gd name="T28" fmla="*/ 0 w 398"/>
                <a:gd name="T29" fmla="*/ 56 h 194"/>
                <a:gd name="T30" fmla="*/ 0 w 398"/>
                <a:gd name="T31" fmla="*/ 56 h 194"/>
                <a:gd name="T32" fmla="*/ 367 w 398"/>
                <a:gd name="T33" fmla="*/ 8 h 194"/>
                <a:gd name="T34" fmla="*/ 377 w 398"/>
                <a:gd name="T35" fmla="*/ 8 h 194"/>
                <a:gd name="T36" fmla="*/ 382 w 398"/>
                <a:gd name="T37" fmla="*/ 4 h 194"/>
                <a:gd name="T38" fmla="*/ 392 w 398"/>
                <a:gd name="T39" fmla="*/ 6 h 194"/>
                <a:gd name="T40" fmla="*/ 394 w 398"/>
                <a:gd name="T41" fmla="*/ 10 h 194"/>
                <a:gd name="T42" fmla="*/ 398 w 398"/>
                <a:gd name="T43" fmla="*/ 15 h 194"/>
                <a:gd name="T44" fmla="*/ 390 w 398"/>
                <a:gd name="T45" fmla="*/ 19 h 194"/>
                <a:gd name="T46" fmla="*/ 388 w 398"/>
                <a:gd name="T47" fmla="*/ 25 h 194"/>
                <a:gd name="T48" fmla="*/ 388 w 398"/>
                <a:gd name="T49" fmla="*/ 36 h 194"/>
                <a:gd name="T50" fmla="*/ 386 w 398"/>
                <a:gd name="T51" fmla="*/ 42 h 194"/>
                <a:gd name="T52" fmla="*/ 388 w 398"/>
                <a:gd name="T53" fmla="*/ 48 h 194"/>
                <a:gd name="T54" fmla="*/ 377 w 398"/>
                <a:gd name="T55" fmla="*/ 52 h 194"/>
                <a:gd name="T56" fmla="*/ 382 w 398"/>
                <a:gd name="T57" fmla="*/ 61 h 194"/>
                <a:gd name="T58" fmla="*/ 386 w 398"/>
                <a:gd name="T59" fmla="*/ 65 h 194"/>
                <a:gd name="T60" fmla="*/ 380 w 398"/>
                <a:gd name="T61" fmla="*/ 73 h 194"/>
                <a:gd name="T62" fmla="*/ 382 w 398"/>
                <a:gd name="T63" fmla="*/ 81 h 194"/>
                <a:gd name="T64" fmla="*/ 382 w 398"/>
                <a:gd name="T65" fmla="*/ 86 h 194"/>
                <a:gd name="T66" fmla="*/ 377 w 398"/>
                <a:gd name="T67" fmla="*/ 96 h 194"/>
                <a:gd name="T68" fmla="*/ 380 w 398"/>
                <a:gd name="T69" fmla="*/ 104 h 194"/>
                <a:gd name="T70" fmla="*/ 371 w 398"/>
                <a:gd name="T71" fmla="*/ 106 h 194"/>
                <a:gd name="T72" fmla="*/ 367 w 398"/>
                <a:gd name="T73" fmla="*/ 106 h 194"/>
                <a:gd name="T74" fmla="*/ 357 w 398"/>
                <a:gd name="T75" fmla="*/ 106 h 194"/>
                <a:gd name="T76" fmla="*/ 357 w 398"/>
                <a:gd name="T77" fmla="*/ 100 h 194"/>
                <a:gd name="T78" fmla="*/ 357 w 398"/>
                <a:gd name="T79" fmla="*/ 88 h 194"/>
                <a:gd name="T80" fmla="*/ 357 w 398"/>
                <a:gd name="T81" fmla="*/ 79 h 194"/>
                <a:gd name="T82" fmla="*/ 359 w 398"/>
                <a:gd name="T83" fmla="*/ 79 h 194"/>
                <a:gd name="T84" fmla="*/ 352 w 398"/>
                <a:gd name="T85" fmla="*/ 79 h 194"/>
                <a:gd name="T86" fmla="*/ 352 w 398"/>
                <a:gd name="T87" fmla="*/ 73 h 194"/>
                <a:gd name="T88" fmla="*/ 354 w 398"/>
                <a:gd name="T89" fmla="*/ 67 h 194"/>
                <a:gd name="T90" fmla="*/ 355 w 398"/>
                <a:gd name="T91" fmla="*/ 65 h 194"/>
                <a:gd name="T92" fmla="*/ 350 w 398"/>
                <a:gd name="T93" fmla="*/ 73 h 194"/>
                <a:gd name="T94" fmla="*/ 348 w 398"/>
                <a:gd name="T95" fmla="*/ 65 h 194"/>
                <a:gd name="T96" fmla="*/ 350 w 398"/>
                <a:gd name="T97" fmla="*/ 58 h 194"/>
                <a:gd name="T98" fmla="*/ 354 w 398"/>
                <a:gd name="T99" fmla="*/ 48 h 194"/>
                <a:gd name="T100" fmla="*/ 357 w 398"/>
                <a:gd name="T101" fmla="*/ 35 h 194"/>
                <a:gd name="T102" fmla="*/ 361 w 398"/>
                <a:gd name="T103" fmla="*/ 31 h 194"/>
                <a:gd name="T104" fmla="*/ 359 w 398"/>
                <a:gd name="T105" fmla="*/ 23 h 194"/>
                <a:gd name="T106" fmla="*/ 357 w 398"/>
                <a:gd name="T107" fmla="*/ 13 h 194"/>
                <a:gd name="T108" fmla="*/ 355 w 398"/>
                <a:gd name="T109" fmla="*/ 8 h 194"/>
                <a:gd name="T110" fmla="*/ 361 w 398"/>
                <a:gd name="T111" fmla="*/ 2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98" h="194">
                  <a:moveTo>
                    <a:pt x="235" y="194"/>
                  </a:moveTo>
                  <a:lnTo>
                    <a:pt x="235" y="192"/>
                  </a:lnTo>
                  <a:lnTo>
                    <a:pt x="235" y="194"/>
                  </a:lnTo>
                  <a:close/>
                  <a:moveTo>
                    <a:pt x="225" y="188"/>
                  </a:moveTo>
                  <a:lnTo>
                    <a:pt x="227" y="188"/>
                  </a:lnTo>
                  <a:lnTo>
                    <a:pt x="229" y="188"/>
                  </a:lnTo>
                  <a:lnTo>
                    <a:pt x="231" y="188"/>
                  </a:lnTo>
                  <a:lnTo>
                    <a:pt x="233" y="188"/>
                  </a:lnTo>
                  <a:lnTo>
                    <a:pt x="231" y="190"/>
                  </a:lnTo>
                  <a:lnTo>
                    <a:pt x="229" y="192"/>
                  </a:lnTo>
                  <a:lnTo>
                    <a:pt x="227" y="192"/>
                  </a:lnTo>
                  <a:lnTo>
                    <a:pt x="225" y="190"/>
                  </a:lnTo>
                  <a:lnTo>
                    <a:pt x="223" y="190"/>
                  </a:lnTo>
                  <a:lnTo>
                    <a:pt x="223" y="188"/>
                  </a:lnTo>
                  <a:lnTo>
                    <a:pt x="223" y="186"/>
                  </a:lnTo>
                  <a:lnTo>
                    <a:pt x="225" y="186"/>
                  </a:lnTo>
                  <a:lnTo>
                    <a:pt x="225" y="188"/>
                  </a:lnTo>
                  <a:close/>
                  <a:moveTo>
                    <a:pt x="238" y="182"/>
                  </a:moveTo>
                  <a:lnTo>
                    <a:pt x="236" y="182"/>
                  </a:lnTo>
                  <a:lnTo>
                    <a:pt x="236" y="184"/>
                  </a:lnTo>
                  <a:lnTo>
                    <a:pt x="236" y="182"/>
                  </a:lnTo>
                  <a:lnTo>
                    <a:pt x="238" y="182"/>
                  </a:lnTo>
                  <a:close/>
                  <a:moveTo>
                    <a:pt x="373" y="108"/>
                  </a:moveTo>
                  <a:lnTo>
                    <a:pt x="371" y="108"/>
                  </a:lnTo>
                  <a:lnTo>
                    <a:pt x="373" y="108"/>
                  </a:lnTo>
                  <a:close/>
                  <a:moveTo>
                    <a:pt x="100" y="108"/>
                  </a:moveTo>
                  <a:lnTo>
                    <a:pt x="98" y="108"/>
                  </a:lnTo>
                  <a:lnTo>
                    <a:pt x="96" y="108"/>
                  </a:lnTo>
                  <a:lnTo>
                    <a:pt x="96" y="106"/>
                  </a:lnTo>
                  <a:lnTo>
                    <a:pt x="98" y="106"/>
                  </a:lnTo>
                  <a:lnTo>
                    <a:pt x="98" y="108"/>
                  </a:lnTo>
                  <a:lnTo>
                    <a:pt x="100" y="108"/>
                  </a:lnTo>
                  <a:close/>
                  <a:moveTo>
                    <a:pt x="89" y="90"/>
                  </a:moveTo>
                  <a:lnTo>
                    <a:pt x="91" y="90"/>
                  </a:lnTo>
                  <a:lnTo>
                    <a:pt x="92" y="90"/>
                  </a:lnTo>
                  <a:lnTo>
                    <a:pt x="94" y="90"/>
                  </a:lnTo>
                  <a:lnTo>
                    <a:pt x="96" y="90"/>
                  </a:lnTo>
                  <a:lnTo>
                    <a:pt x="98" y="90"/>
                  </a:lnTo>
                  <a:lnTo>
                    <a:pt x="96" y="92"/>
                  </a:lnTo>
                  <a:lnTo>
                    <a:pt x="94" y="92"/>
                  </a:lnTo>
                  <a:lnTo>
                    <a:pt x="92" y="92"/>
                  </a:lnTo>
                  <a:lnTo>
                    <a:pt x="91" y="92"/>
                  </a:lnTo>
                  <a:lnTo>
                    <a:pt x="89" y="92"/>
                  </a:lnTo>
                  <a:lnTo>
                    <a:pt x="87" y="90"/>
                  </a:lnTo>
                  <a:lnTo>
                    <a:pt x="87" y="88"/>
                  </a:lnTo>
                  <a:lnTo>
                    <a:pt x="89" y="88"/>
                  </a:lnTo>
                  <a:lnTo>
                    <a:pt x="89" y="90"/>
                  </a:lnTo>
                  <a:close/>
                  <a:moveTo>
                    <a:pt x="50" y="79"/>
                  </a:moveTo>
                  <a:lnTo>
                    <a:pt x="48" y="79"/>
                  </a:lnTo>
                  <a:lnTo>
                    <a:pt x="46" y="79"/>
                  </a:lnTo>
                  <a:lnTo>
                    <a:pt x="44" y="79"/>
                  </a:lnTo>
                  <a:lnTo>
                    <a:pt x="43" y="77"/>
                  </a:lnTo>
                  <a:lnTo>
                    <a:pt x="44" y="75"/>
                  </a:lnTo>
                  <a:lnTo>
                    <a:pt x="46" y="75"/>
                  </a:lnTo>
                  <a:lnTo>
                    <a:pt x="48" y="77"/>
                  </a:lnTo>
                  <a:lnTo>
                    <a:pt x="50" y="77"/>
                  </a:lnTo>
                  <a:lnTo>
                    <a:pt x="50" y="79"/>
                  </a:lnTo>
                  <a:close/>
                  <a:moveTo>
                    <a:pt x="43" y="77"/>
                  </a:moveTo>
                  <a:lnTo>
                    <a:pt x="41" y="77"/>
                  </a:lnTo>
                  <a:lnTo>
                    <a:pt x="39" y="75"/>
                  </a:lnTo>
                  <a:lnTo>
                    <a:pt x="41" y="75"/>
                  </a:lnTo>
                  <a:lnTo>
                    <a:pt x="41" y="73"/>
                  </a:lnTo>
                  <a:lnTo>
                    <a:pt x="43" y="75"/>
                  </a:lnTo>
                  <a:lnTo>
                    <a:pt x="41" y="75"/>
                  </a:lnTo>
                  <a:lnTo>
                    <a:pt x="43" y="77"/>
                  </a:lnTo>
                  <a:close/>
                  <a:moveTo>
                    <a:pt x="48" y="71"/>
                  </a:moveTo>
                  <a:lnTo>
                    <a:pt x="52" y="73"/>
                  </a:lnTo>
                  <a:lnTo>
                    <a:pt x="54" y="75"/>
                  </a:lnTo>
                  <a:lnTo>
                    <a:pt x="56" y="75"/>
                  </a:lnTo>
                  <a:lnTo>
                    <a:pt x="54" y="75"/>
                  </a:lnTo>
                  <a:lnTo>
                    <a:pt x="52" y="75"/>
                  </a:lnTo>
                  <a:lnTo>
                    <a:pt x="50" y="75"/>
                  </a:lnTo>
                  <a:lnTo>
                    <a:pt x="48" y="73"/>
                  </a:lnTo>
                  <a:lnTo>
                    <a:pt x="46" y="71"/>
                  </a:lnTo>
                  <a:lnTo>
                    <a:pt x="48" y="71"/>
                  </a:lnTo>
                  <a:close/>
                  <a:moveTo>
                    <a:pt x="67" y="73"/>
                  </a:moveTo>
                  <a:lnTo>
                    <a:pt x="66" y="73"/>
                  </a:lnTo>
                  <a:lnTo>
                    <a:pt x="64" y="73"/>
                  </a:lnTo>
                  <a:lnTo>
                    <a:pt x="62" y="73"/>
                  </a:lnTo>
                  <a:lnTo>
                    <a:pt x="62" y="71"/>
                  </a:lnTo>
                  <a:lnTo>
                    <a:pt x="64" y="71"/>
                  </a:lnTo>
                  <a:lnTo>
                    <a:pt x="66" y="71"/>
                  </a:lnTo>
                  <a:lnTo>
                    <a:pt x="67" y="71"/>
                  </a:lnTo>
                  <a:lnTo>
                    <a:pt x="67" y="73"/>
                  </a:lnTo>
                  <a:close/>
                  <a:moveTo>
                    <a:pt x="52" y="63"/>
                  </a:moveTo>
                  <a:lnTo>
                    <a:pt x="52" y="65"/>
                  </a:lnTo>
                  <a:lnTo>
                    <a:pt x="50" y="65"/>
                  </a:lnTo>
                  <a:lnTo>
                    <a:pt x="50" y="63"/>
                  </a:lnTo>
                  <a:lnTo>
                    <a:pt x="52" y="63"/>
                  </a:lnTo>
                  <a:close/>
                  <a:moveTo>
                    <a:pt x="0" y="56"/>
                  </a:moveTo>
                  <a:lnTo>
                    <a:pt x="2" y="56"/>
                  </a:lnTo>
                  <a:lnTo>
                    <a:pt x="2" y="58"/>
                  </a:lnTo>
                  <a:lnTo>
                    <a:pt x="2" y="60"/>
                  </a:lnTo>
                  <a:lnTo>
                    <a:pt x="0" y="60"/>
                  </a:lnTo>
                  <a:lnTo>
                    <a:pt x="0" y="58"/>
                  </a:lnTo>
                  <a:lnTo>
                    <a:pt x="0" y="56"/>
                  </a:lnTo>
                  <a:close/>
                  <a:moveTo>
                    <a:pt x="367" y="2"/>
                  </a:moveTo>
                  <a:lnTo>
                    <a:pt x="369" y="2"/>
                  </a:lnTo>
                  <a:lnTo>
                    <a:pt x="369" y="4"/>
                  </a:lnTo>
                  <a:lnTo>
                    <a:pt x="367" y="4"/>
                  </a:lnTo>
                  <a:lnTo>
                    <a:pt x="367" y="6"/>
                  </a:lnTo>
                  <a:lnTo>
                    <a:pt x="367" y="8"/>
                  </a:lnTo>
                  <a:lnTo>
                    <a:pt x="369" y="8"/>
                  </a:lnTo>
                  <a:lnTo>
                    <a:pt x="371" y="6"/>
                  </a:lnTo>
                  <a:lnTo>
                    <a:pt x="373" y="6"/>
                  </a:lnTo>
                  <a:lnTo>
                    <a:pt x="375" y="6"/>
                  </a:lnTo>
                  <a:lnTo>
                    <a:pt x="377" y="6"/>
                  </a:lnTo>
                  <a:lnTo>
                    <a:pt x="377" y="8"/>
                  </a:lnTo>
                  <a:lnTo>
                    <a:pt x="377" y="6"/>
                  </a:lnTo>
                  <a:lnTo>
                    <a:pt x="379" y="6"/>
                  </a:lnTo>
                  <a:lnTo>
                    <a:pt x="379" y="8"/>
                  </a:lnTo>
                  <a:lnTo>
                    <a:pt x="380" y="8"/>
                  </a:lnTo>
                  <a:lnTo>
                    <a:pt x="382" y="6"/>
                  </a:lnTo>
                  <a:lnTo>
                    <a:pt x="382" y="4"/>
                  </a:lnTo>
                  <a:lnTo>
                    <a:pt x="384" y="4"/>
                  </a:lnTo>
                  <a:lnTo>
                    <a:pt x="386" y="4"/>
                  </a:lnTo>
                  <a:lnTo>
                    <a:pt x="388" y="4"/>
                  </a:lnTo>
                  <a:lnTo>
                    <a:pt x="390" y="4"/>
                  </a:lnTo>
                  <a:lnTo>
                    <a:pt x="390" y="6"/>
                  </a:lnTo>
                  <a:lnTo>
                    <a:pt x="392" y="6"/>
                  </a:lnTo>
                  <a:lnTo>
                    <a:pt x="392" y="4"/>
                  </a:lnTo>
                  <a:lnTo>
                    <a:pt x="392" y="6"/>
                  </a:lnTo>
                  <a:lnTo>
                    <a:pt x="394" y="6"/>
                  </a:lnTo>
                  <a:lnTo>
                    <a:pt x="392" y="8"/>
                  </a:lnTo>
                  <a:lnTo>
                    <a:pt x="392" y="10"/>
                  </a:lnTo>
                  <a:lnTo>
                    <a:pt x="394" y="10"/>
                  </a:lnTo>
                  <a:lnTo>
                    <a:pt x="394" y="12"/>
                  </a:lnTo>
                  <a:lnTo>
                    <a:pt x="394" y="10"/>
                  </a:lnTo>
                  <a:lnTo>
                    <a:pt x="396" y="12"/>
                  </a:lnTo>
                  <a:lnTo>
                    <a:pt x="398" y="12"/>
                  </a:lnTo>
                  <a:lnTo>
                    <a:pt x="398" y="13"/>
                  </a:lnTo>
                  <a:lnTo>
                    <a:pt x="398" y="15"/>
                  </a:lnTo>
                  <a:lnTo>
                    <a:pt x="396" y="15"/>
                  </a:lnTo>
                  <a:lnTo>
                    <a:pt x="396" y="17"/>
                  </a:lnTo>
                  <a:lnTo>
                    <a:pt x="394" y="17"/>
                  </a:lnTo>
                  <a:lnTo>
                    <a:pt x="394" y="19"/>
                  </a:lnTo>
                  <a:lnTo>
                    <a:pt x="392" y="19"/>
                  </a:lnTo>
                  <a:lnTo>
                    <a:pt x="390" y="19"/>
                  </a:lnTo>
                  <a:lnTo>
                    <a:pt x="390" y="21"/>
                  </a:lnTo>
                  <a:lnTo>
                    <a:pt x="390" y="23"/>
                  </a:lnTo>
                  <a:lnTo>
                    <a:pt x="388" y="23"/>
                  </a:lnTo>
                  <a:lnTo>
                    <a:pt x="386" y="23"/>
                  </a:lnTo>
                  <a:lnTo>
                    <a:pt x="386" y="25"/>
                  </a:lnTo>
                  <a:lnTo>
                    <a:pt x="388" y="25"/>
                  </a:lnTo>
                  <a:lnTo>
                    <a:pt x="388" y="27"/>
                  </a:lnTo>
                  <a:lnTo>
                    <a:pt x="388" y="29"/>
                  </a:lnTo>
                  <a:lnTo>
                    <a:pt x="388" y="31"/>
                  </a:lnTo>
                  <a:lnTo>
                    <a:pt x="388" y="33"/>
                  </a:lnTo>
                  <a:lnTo>
                    <a:pt x="388" y="35"/>
                  </a:lnTo>
                  <a:lnTo>
                    <a:pt x="388" y="36"/>
                  </a:lnTo>
                  <a:lnTo>
                    <a:pt x="388" y="38"/>
                  </a:lnTo>
                  <a:lnTo>
                    <a:pt x="390" y="38"/>
                  </a:lnTo>
                  <a:lnTo>
                    <a:pt x="388" y="38"/>
                  </a:lnTo>
                  <a:lnTo>
                    <a:pt x="388" y="40"/>
                  </a:lnTo>
                  <a:lnTo>
                    <a:pt x="386" y="40"/>
                  </a:lnTo>
                  <a:lnTo>
                    <a:pt x="386" y="42"/>
                  </a:lnTo>
                  <a:lnTo>
                    <a:pt x="384" y="42"/>
                  </a:lnTo>
                  <a:lnTo>
                    <a:pt x="386" y="42"/>
                  </a:lnTo>
                  <a:lnTo>
                    <a:pt x="386" y="44"/>
                  </a:lnTo>
                  <a:lnTo>
                    <a:pt x="388" y="44"/>
                  </a:lnTo>
                  <a:lnTo>
                    <a:pt x="388" y="46"/>
                  </a:lnTo>
                  <a:lnTo>
                    <a:pt x="388" y="48"/>
                  </a:lnTo>
                  <a:lnTo>
                    <a:pt x="386" y="48"/>
                  </a:lnTo>
                  <a:lnTo>
                    <a:pt x="386" y="50"/>
                  </a:lnTo>
                  <a:lnTo>
                    <a:pt x="386" y="52"/>
                  </a:lnTo>
                  <a:lnTo>
                    <a:pt x="382" y="52"/>
                  </a:lnTo>
                  <a:lnTo>
                    <a:pt x="380" y="52"/>
                  </a:lnTo>
                  <a:lnTo>
                    <a:pt x="377" y="52"/>
                  </a:lnTo>
                  <a:lnTo>
                    <a:pt x="379" y="54"/>
                  </a:lnTo>
                  <a:lnTo>
                    <a:pt x="379" y="56"/>
                  </a:lnTo>
                  <a:lnTo>
                    <a:pt x="380" y="56"/>
                  </a:lnTo>
                  <a:lnTo>
                    <a:pt x="380" y="58"/>
                  </a:lnTo>
                  <a:lnTo>
                    <a:pt x="380" y="60"/>
                  </a:lnTo>
                  <a:lnTo>
                    <a:pt x="382" y="61"/>
                  </a:lnTo>
                  <a:lnTo>
                    <a:pt x="382" y="63"/>
                  </a:lnTo>
                  <a:lnTo>
                    <a:pt x="384" y="63"/>
                  </a:lnTo>
                  <a:lnTo>
                    <a:pt x="382" y="63"/>
                  </a:lnTo>
                  <a:lnTo>
                    <a:pt x="384" y="63"/>
                  </a:lnTo>
                  <a:lnTo>
                    <a:pt x="386" y="63"/>
                  </a:lnTo>
                  <a:lnTo>
                    <a:pt x="386" y="65"/>
                  </a:lnTo>
                  <a:lnTo>
                    <a:pt x="386" y="67"/>
                  </a:lnTo>
                  <a:lnTo>
                    <a:pt x="384" y="67"/>
                  </a:lnTo>
                  <a:lnTo>
                    <a:pt x="384" y="69"/>
                  </a:lnTo>
                  <a:lnTo>
                    <a:pt x="384" y="71"/>
                  </a:lnTo>
                  <a:lnTo>
                    <a:pt x="382" y="71"/>
                  </a:lnTo>
                  <a:lnTo>
                    <a:pt x="380" y="73"/>
                  </a:lnTo>
                  <a:lnTo>
                    <a:pt x="382" y="73"/>
                  </a:lnTo>
                  <a:lnTo>
                    <a:pt x="382" y="75"/>
                  </a:lnTo>
                  <a:lnTo>
                    <a:pt x="380" y="75"/>
                  </a:lnTo>
                  <a:lnTo>
                    <a:pt x="380" y="77"/>
                  </a:lnTo>
                  <a:lnTo>
                    <a:pt x="380" y="79"/>
                  </a:lnTo>
                  <a:lnTo>
                    <a:pt x="382" y="81"/>
                  </a:lnTo>
                  <a:lnTo>
                    <a:pt x="384" y="83"/>
                  </a:lnTo>
                  <a:lnTo>
                    <a:pt x="386" y="83"/>
                  </a:lnTo>
                  <a:lnTo>
                    <a:pt x="386" y="84"/>
                  </a:lnTo>
                  <a:lnTo>
                    <a:pt x="386" y="86"/>
                  </a:lnTo>
                  <a:lnTo>
                    <a:pt x="384" y="86"/>
                  </a:lnTo>
                  <a:lnTo>
                    <a:pt x="382" y="86"/>
                  </a:lnTo>
                  <a:lnTo>
                    <a:pt x="382" y="88"/>
                  </a:lnTo>
                  <a:lnTo>
                    <a:pt x="380" y="88"/>
                  </a:lnTo>
                  <a:lnTo>
                    <a:pt x="380" y="90"/>
                  </a:lnTo>
                  <a:lnTo>
                    <a:pt x="379" y="92"/>
                  </a:lnTo>
                  <a:lnTo>
                    <a:pt x="379" y="94"/>
                  </a:lnTo>
                  <a:lnTo>
                    <a:pt x="377" y="96"/>
                  </a:lnTo>
                  <a:lnTo>
                    <a:pt x="379" y="96"/>
                  </a:lnTo>
                  <a:lnTo>
                    <a:pt x="379" y="98"/>
                  </a:lnTo>
                  <a:lnTo>
                    <a:pt x="379" y="100"/>
                  </a:lnTo>
                  <a:lnTo>
                    <a:pt x="379" y="102"/>
                  </a:lnTo>
                  <a:lnTo>
                    <a:pt x="379" y="104"/>
                  </a:lnTo>
                  <a:lnTo>
                    <a:pt x="380" y="104"/>
                  </a:lnTo>
                  <a:lnTo>
                    <a:pt x="379" y="104"/>
                  </a:lnTo>
                  <a:lnTo>
                    <a:pt x="377" y="104"/>
                  </a:lnTo>
                  <a:lnTo>
                    <a:pt x="373" y="106"/>
                  </a:lnTo>
                  <a:lnTo>
                    <a:pt x="373" y="108"/>
                  </a:lnTo>
                  <a:lnTo>
                    <a:pt x="373" y="106"/>
                  </a:lnTo>
                  <a:lnTo>
                    <a:pt x="371" y="106"/>
                  </a:lnTo>
                  <a:lnTo>
                    <a:pt x="371" y="108"/>
                  </a:lnTo>
                  <a:lnTo>
                    <a:pt x="371" y="106"/>
                  </a:lnTo>
                  <a:lnTo>
                    <a:pt x="371" y="108"/>
                  </a:lnTo>
                  <a:lnTo>
                    <a:pt x="371" y="106"/>
                  </a:lnTo>
                  <a:lnTo>
                    <a:pt x="369" y="106"/>
                  </a:lnTo>
                  <a:lnTo>
                    <a:pt x="367" y="106"/>
                  </a:lnTo>
                  <a:lnTo>
                    <a:pt x="365" y="106"/>
                  </a:lnTo>
                  <a:lnTo>
                    <a:pt x="363" y="106"/>
                  </a:lnTo>
                  <a:lnTo>
                    <a:pt x="361" y="104"/>
                  </a:lnTo>
                  <a:lnTo>
                    <a:pt x="359" y="104"/>
                  </a:lnTo>
                  <a:lnTo>
                    <a:pt x="359" y="106"/>
                  </a:lnTo>
                  <a:lnTo>
                    <a:pt x="357" y="106"/>
                  </a:lnTo>
                  <a:lnTo>
                    <a:pt x="355" y="106"/>
                  </a:lnTo>
                  <a:lnTo>
                    <a:pt x="354" y="106"/>
                  </a:lnTo>
                  <a:lnTo>
                    <a:pt x="355" y="104"/>
                  </a:lnTo>
                  <a:lnTo>
                    <a:pt x="355" y="102"/>
                  </a:lnTo>
                  <a:lnTo>
                    <a:pt x="355" y="100"/>
                  </a:lnTo>
                  <a:lnTo>
                    <a:pt x="357" y="100"/>
                  </a:lnTo>
                  <a:lnTo>
                    <a:pt x="357" y="98"/>
                  </a:lnTo>
                  <a:lnTo>
                    <a:pt x="357" y="96"/>
                  </a:lnTo>
                  <a:lnTo>
                    <a:pt x="357" y="94"/>
                  </a:lnTo>
                  <a:lnTo>
                    <a:pt x="357" y="92"/>
                  </a:lnTo>
                  <a:lnTo>
                    <a:pt x="357" y="90"/>
                  </a:lnTo>
                  <a:lnTo>
                    <a:pt x="357" y="88"/>
                  </a:lnTo>
                  <a:lnTo>
                    <a:pt x="355" y="88"/>
                  </a:lnTo>
                  <a:lnTo>
                    <a:pt x="355" y="86"/>
                  </a:lnTo>
                  <a:lnTo>
                    <a:pt x="357" y="84"/>
                  </a:lnTo>
                  <a:lnTo>
                    <a:pt x="357" y="83"/>
                  </a:lnTo>
                  <a:lnTo>
                    <a:pt x="357" y="81"/>
                  </a:lnTo>
                  <a:lnTo>
                    <a:pt x="357" y="79"/>
                  </a:lnTo>
                  <a:lnTo>
                    <a:pt x="355" y="77"/>
                  </a:lnTo>
                  <a:lnTo>
                    <a:pt x="357" y="77"/>
                  </a:lnTo>
                  <a:lnTo>
                    <a:pt x="357" y="79"/>
                  </a:lnTo>
                  <a:lnTo>
                    <a:pt x="359" y="79"/>
                  </a:lnTo>
                  <a:lnTo>
                    <a:pt x="361" y="79"/>
                  </a:lnTo>
                  <a:lnTo>
                    <a:pt x="359" y="79"/>
                  </a:lnTo>
                  <a:lnTo>
                    <a:pt x="357" y="77"/>
                  </a:lnTo>
                  <a:lnTo>
                    <a:pt x="357" y="75"/>
                  </a:lnTo>
                  <a:lnTo>
                    <a:pt x="357" y="77"/>
                  </a:lnTo>
                  <a:lnTo>
                    <a:pt x="355" y="77"/>
                  </a:lnTo>
                  <a:lnTo>
                    <a:pt x="354" y="77"/>
                  </a:lnTo>
                  <a:lnTo>
                    <a:pt x="352" y="79"/>
                  </a:lnTo>
                  <a:lnTo>
                    <a:pt x="350" y="79"/>
                  </a:lnTo>
                  <a:lnTo>
                    <a:pt x="350" y="77"/>
                  </a:lnTo>
                  <a:lnTo>
                    <a:pt x="352" y="77"/>
                  </a:lnTo>
                  <a:lnTo>
                    <a:pt x="352" y="75"/>
                  </a:lnTo>
                  <a:lnTo>
                    <a:pt x="350" y="73"/>
                  </a:lnTo>
                  <a:lnTo>
                    <a:pt x="352" y="73"/>
                  </a:lnTo>
                  <a:lnTo>
                    <a:pt x="354" y="73"/>
                  </a:lnTo>
                  <a:lnTo>
                    <a:pt x="354" y="71"/>
                  </a:lnTo>
                  <a:lnTo>
                    <a:pt x="355" y="71"/>
                  </a:lnTo>
                  <a:lnTo>
                    <a:pt x="355" y="69"/>
                  </a:lnTo>
                  <a:lnTo>
                    <a:pt x="354" y="69"/>
                  </a:lnTo>
                  <a:lnTo>
                    <a:pt x="354" y="67"/>
                  </a:lnTo>
                  <a:lnTo>
                    <a:pt x="355" y="67"/>
                  </a:lnTo>
                  <a:lnTo>
                    <a:pt x="355" y="65"/>
                  </a:lnTo>
                  <a:lnTo>
                    <a:pt x="357" y="65"/>
                  </a:lnTo>
                  <a:lnTo>
                    <a:pt x="357" y="63"/>
                  </a:lnTo>
                  <a:lnTo>
                    <a:pt x="357" y="65"/>
                  </a:lnTo>
                  <a:lnTo>
                    <a:pt x="355" y="65"/>
                  </a:lnTo>
                  <a:lnTo>
                    <a:pt x="354" y="67"/>
                  </a:lnTo>
                  <a:lnTo>
                    <a:pt x="354" y="69"/>
                  </a:lnTo>
                  <a:lnTo>
                    <a:pt x="352" y="69"/>
                  </a:lnTo>
                  <a:lnTo>
                    <a:pt x="352" y="71"/>
                  </a:lnTo>
                  <a:lnTo>
                    <a:pt x="352" y="73"/>
                  </a:lnTo>
                  <a:lnTo>
                    <a:pt x="350" y="73"/>
                  </a:lnTo>
                  <a:lnTo>
                    <a:pt x="348" y="73"/>
                  </a:lnTo>
                  <a:lnTo>
                    <a:pt x="346" y="73"/>
                  </a:lnTo>
                  <a:lnTo>
                    <a:pt x="346" y="71"/>
                  </a:lnTo>
                  <a:lnTo>
                    <a:pt x="346" y="69"/>
                  </a:lnTo>
                  <a:lnTo>
                    <a:pt x="348" y="67"/>
                  </a:lnTo>
                  <a:lnTo>
                    <a:pt x="348" y="65"/>
                  </a:lnTo>
                  <a:lnTo>
                    <a:pt x="348" y="63"/>
                  </a:lnTo>
                  <a:lnTo>
                    <a:pt x="348" y="61"/>
                  </a:lnTo>
                  <a:lnTo>
                    <a:pt x="348" y="60"/>
                  </a:lnTo>
                  <a:lnTo>
                    <a:pt x="348" y="58"/>
                  </a:lnTo>
                  <a:lnTo>
                    <a:pt x="348" y="60"/>
                  </a:lnTo>
                  <a:lnTo>
                    <a:pt x="350" y="58"/>
                  </a:lnTo>
                  <a:lnTo>
                    <a:pt x="352" y="58"/>
                  </a:lnTo>
                  <a:lnTo>
                    <a:pt x="350" y="58"/>
                  </a:lnTo>
                  <a:lnTo>
                    <a:pt x="352" y="56"/>
                  </a:lnTo>
                  <a:lnTo>
                    <a:pt x="354" y="54"/>
                  </a:lnTo>
                  <a:lnTo>
                    <a:pt x="354" y="52"/>
                  </a:lnTo>
                  <a:lnTo>
                    <a:pt x="354" y="48"/>
                  </a:lnTo>
                  <a:lnTo>
                    <a:pt x="355" y="42"/>
                  </a:lnTo>
                  <a:lnTo>
                    <a:pt x="357" y="42"/>
                  </a:lnTo>
                  <a:lnTo>
                    <a:pt x="355" y="42"/>
                  </a:lnTo>
                  <a:lnTo>
                    <a:pt x="355" y="40"/>
                  </a:lnTo>
                  <a:lnTo>
                    <a:pt x="357" y="36"/>
                  </a:lnTo>
                  <a:lnTo>
                    <a:pt x="357" y="35"/>
                  </a:lnTo>
                  <a:lnTo>
                    <a:pt x="357" y="33"/>
                  </a:lnTo>
                  <a:lnTo>
                    <a:pt x="359" y="33"/>
                  </a:lnTo>
                  <a:lnTo>
                    <a:pt x="359" y="31"/>
                  </a:lnTo>
                  <a:lnTo>
                    <a:pt x="359" y="33"/>
                  </a:lnTo>
                  <a:lnTo>
                    <a:pt x="359" y="31"/>
                  </a:lnTo>
                  <a:lnTo>
                    <a:pt x="361" y="31"/>
                  </a:lnTo>
                  <a:lnTo>
                    <a:pt x="359" y="31"/>
                  </a:lnTo>
                  <a:lnTo>
                    <a:pt x="359" y="29"/>
                  </a:lnTo>
                  <a:lnTo>
                    <a:pt x="359" y="31"/>
                  </a:lnTo>
                  <a:lnTo>
                    <a:pt x="357" y="33"/>
                  </a:lnTo>
                  <a:lnTo>
                    <a:pt x="359" y="25"/>
                  </a:lnTo>
                  <a:lnTo>
                    <a:pt x="359" y="23"/>
                  </a:lnTo>
                  <a:lnTo>
                    <a:pt x="359" y="21"/>
                  </a:lnTo>
                  <a:lnTo>
                    <a:pt x="359" y="19"/>
                  </a:lnTo>
                  <a:lnTo>
                    <a:pt x="357" y="19"/>
                  </a:lnTo>
                  <a:lnTo>
                    <a:pt x="357" y="17"/>
                  </a:lnTo>
                  <a:lnTo>
                    <a:pt x="357" y="15"/>
                  </a:lnTo>
                  <a:lnTo>
                    <a:pt x="357" y="13"/>
                  </a:lnTo>
                  <a:lnTo>
                    <a:pt x="357" y="12"/>
                  </a:lnTo>
                  <a:lnTo>
                    <a:pt x="357" y="10"/>
                  </a:lnTo>
                  <a:lnTo>
                    <a:pt x="359" y="10"/>
                  </a:lnTo>
                  <a:lnTo>
                    <a:pt x="357" y="10"/>
                  </a:lnTo>
                  <a:lnTo>
                    <a:pt x="355" y="10"/>
                  </a:lnTo>
                  <a:lnTo>
                    <a:pt x="355" y="8"/>
                  </a:lnTo>
                  <a:lnTo>
                    <a:pt x="355" y="6"/>
                  </a:lnTo>
                  <a:lnTo>
                    <a:pt x="357" y="6"/>
                  </a:lnTo>
                  <a:lnTo>
                    <a:pt x="357" y="4"/>
                  </a:lnTo>
                  <a:lnTo>
                    <a:pt x="359" y="4"/>
                  </a:lnTo>
                  <a:lnTo>
                    <a:pt x="359" y="2"/>
                  </a:lnTo>
                  <a:lnTo>
                    <a:pt x="361" y="2"/>
                  </a:lnTo>
                  <a:lnTo>
                    <a:pt x="365" y="2"/>
                  </a:lnTo>
                  <a:lnTo>
                    <a:pt x="365" y="0"/>
                  </a:lnTo>
                  <a:lnTo>
                    <a:pt x="367" y="0"/>
                  </a:lnTo>
                  <a:lnTo>
                    <a:pt x="367"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2" name="Freeform 191"/>
            <p:cNvSpPr>
              <a:spLocks/>
            </p:cNvSpPr>
            <p:nvPr/>
          </p:nvSpPr>
          <p:spPr bwMode="auto">
            <a:xfrm>
              <a:off x="3448050" y="5329238"/>
              <a:ext cx="211138" cy="228600"/>
            </a:xfrm>
            <a:custGeom>
              <a:avLst/>
              <a:gdLst>
                <a:gd name="T0" fmla="*/ 73 w 133"/>
                <a:gd name="T1" fmla="*/ 21 h 144"/>
                <a:gd name="T2" fmla="*/ 75 w 133"/>
                <a:gd name="T3" fmla="*/ 25 h 144"/>
                <a:gd name="T4" fmla="*/ 75 w 133"/>
                <a:gd name="T5" fmla="*/ 31 h 144"/>
                <a:gd name="T6" fmla="*/ 75 w 133"/>
                <a:gd name="T7" fmla="*/ 36 h 144"/>
                <a:gd name="T8" fmla="*/ 75 w 133"/>
                <a:gd name="T9" fmla="*/ 46 h 144"/>
                <a:gd name="T10" fmla="*/ 79 w 133"/>
                <a:gd name="T11" fmla="*/ 48 h 144"/>
                <a:gd name="T12" fmla="*/ 86 w 133"/>
                <a:gd name="T13" fmla="*/ 50 h 144"/>
                <a:gd name="T14" fmla="*/ 92 w 133"/>
                <a:gd name="T15" fmla="*/ 50 h 144"/>
                <a:gd name="T16" fmla="*/ 100 w 133"/>
                <a:gd name="T17" fmla="*/ 48 h 144"/>
                <a:gd name="T18" fmla="*/ 106 w 133"/>
                <a:gd name="T19" fmla="*/ 50 h 144"/>
                <a:gd name="T20" fmla="*/ 109 w 133"/>
                <a:gd name="T21" fmla="*/ 56 h 144"/>
                <a:gd name="T22" fmla="*/ 111 w 133"/>
                <a:gd name="T23" fmla="*/ 63 h 144"/>
                <a:gd name="T24" fmla="*/ 113 w 133"/>
                <a:gd name="T25" fmla="*/ 71 h 144"/>
                <a:gd name="T26" fmla="*/ 115 w 133"/>
                <a:gd name="T27" fmla="*/ 81 h 144"/>
                <a:gd name="T28" fmla="*/ 123 w 133"/>
                <a:gd name="T29" fmla="*/ 79 h 144"/>
                <a:gd name="T30" fmla="*/ 133 w 133"/>
                <a:gd name="T31" fmla="*/ 81 h 144"/>
                <a:gd name="T32" fmla="*/ 133 w 133"/>
                <a:gd name="T33" fmla="*/ 86 h 144"/>
                <a:gd name="T34" fmla="*/ 131 w 133"/>
                <a:gd name="T35" fmla="*/ 90 h 144"/>
                <a:gd name="T36" fmla="*/ 129 w 133"/>
                <a:gd name="T37" fmla="*/ 94 h 144"/>
                <a:gd name="T38" fmla="*/ 125 w 133"/>
                <a:gd name="T39" fmla="*/ 96 h 144"/>
                <a:gd name="T40" fmla="*/ 129 w 133"/>
                <a:gd name="T41" fmla="*/ 98 h 144"/>
                <a:gd name="T42" fmla="*/ 127 w 133"/>
                <a:gd name="T43" fmla="*/ 100 h 144"/>
                <a:gd name="T44" fmla="*/ 129 w 133"/>
                <a:gd name="T45" fmla="*/ 104 h 144"/>
                <a:gd name="T46" fmla="*/ 127 w 133"/>
                <a:gd name="T47" fmla="*/ 111 h 144"/>
                <a:gd name="T48" fmla="*/ 127 w 133"/>
                <a:gd name="T49" fmla="*/ 121 h 144"/>
                <a:gd name="T50" fmla="*/ 123 w 133"/>
                <a:gd name="T51" fmla="*/ 127 h 144"/>
                <a:gd name="T52" fmla="*/ 119 w 133"/>
                <a:gd name="T53" fmla="*/ 132 h 144"/>
                <a:gd name="T54" fmla="*/ 111 w 133"/>
                <a:gd name="T55" fmla="*/ 136 h 144"/>
                <a:gd name="T56" fmla="*/ 108 w 133"/>
                <a:gd name="T57" fmla="*/ 140 h 144"/>
                <a:gd name="T58" fmla="*/ 100 w 133"/>
                <a:gd name="T59" fmla="*/ 142 h 144"/>
                <a:gd name="T60" fmla="*/ 94 w 133"/>
                <a:gd name="T61" fmla="*/ 142 h 144"/>
                <a:gd name="T62" fmla="*/ 86 w 133"/>
                <a:gd name="T63" fmla="*/ 142 h 144"/>
                <a:gd name="T64" fmla="*/ 79 w 133"/>
                <a:gd name="T65" fmla="*/ 140 h 144"/>
                <a:gd name="T66" fmla="*/ 69 w 133"/>
                <a:gd name="T67" fmla="*/ 138 h 144"/>
                <a:gd name="T68" fmla="*/ 63 w 133"/>
                <a:gd name="T69" fmla="*/ 136 h 144"/>
                <a:gd name="T70" fmla="*/ 67 w 133"/>
                <a:gd name="T71" fmla="*/ 130 h 144"/>
                <a:gd name="T72" fmla="*/ 69 w 133"/>
                <a:gd name="T73" fmla="*/ 127 h 144"/>
                <a:gd name="T74" fmla="*/ 69 w 133"/>
                <a:gd name="T75" fmla="*/ 123 h 144"/>
                <a:gd name="T76" fmla="*/ 73 w 133"/>
                <a:gd name="T77" fmla="*/ 117 h 144"/>
                <a:gd name="T78" fmla="*/ 77 w 133"/>
                <a:gd name="T79" fmla="*/ 109 h 144"/>
                <a:gd name="T80" fmla="*/ 79 w 133"/>
                <a:gd name="T81" fmla="*/ 106 h 144"/>
                <a:gd name="T82" fmla="*/ 73 w 133"/>
                <a:gd name="T83" fmla="*/ 100 h 144"/>
                <a:gd name="T84" fmla="*/ 65 w 133"/>
                <a:gd name="T85" fmla="*/ 96 h 144"/>
                <a:gd name="T86" fmla="*/ 56 w 133"/>
                <a:gd name="T87" fmla="*/ 90 h 144"/>
                <a:gd name="T88" fmla="*/ 50 w 133"/>
                <a:gd name="T89" fmla="*/ 86 h 144"/>
                <a:gd name="T90" fmla="*/ 38 w 133"/>
                <a:gd name="T91" fmla="*/ 81 h 144"/>
                <a:gd name="T92" fmla="*/ 31 w 133"/>
                <a:gd name="T93" fmla="*/ 79 h 144"/>
                <a:gd name="T94" fmla="*/ 25 w 133"/>
                <a:gd name="T95" fmla="*/ 75 h 144"/>
                <a:gd name="T96" fmla="*/ 19 w 133"/>
                <a:gd name="T97" fmla="*/ 71 h 144"/>
                <a:gd name="T98" fmla="*/ 13 w 133"/>
                <a:gd name="T99" fmla="*/ 67 h 144"/>
                <a:gd name="T100" fmla="*/ 8 w 133"/>
                <a:gd name="T101" fmla="*/ 61 h 144"/>
                <a:gd name="T102" fmla="*/ 6 w 133"/>
                <a:gd name="T103" fmla="*/ 58 h 144"/>
                <a:gd name="T104" fmla="*/ 2 w 133"/>
                <a:gd name="T105" fmla="*/ 52 h 144"/>
                <a:gd name="T106" fmla="*/ 2 w 133"/>
                <a:gd name="T107" fmla="*/ 44 h 144"/>
                <a:gd name="T108" fmla="*/ 4 w 133"/>
                <a:gd name="T109" fmla="*/ 34 h 144"/>
                <a:gd name="T110" fmla="*/ 6 w 133"/>
                <a:gd name="T111" fmla="*/ 25 h 144"/>
                <a:gd name="T112" fmla="*/ 8 w 133"/>
                <a:gd name="T113" fmla="*/ 17 h 144"/>
                <a:gd name="T114" fmla="*/ 12 w 133"/>
                <a:gd name="T115" fmla="*/ 11 h 144"/>
                <a:gd name="T116" fmla="*/ 17 w 133"/>
                <a:gd name="T117" fmla="*/ 6 h 144"/>
                <a:gd name="T118" fmla="*/ 42 w 133"/>
                <a:gd name="T119" fmla="*/ 0 h 144"/>
                <a:gd name="T120" fmla="*/ 56 w 133"/>
                <a:gd name="T121" fmla="*/ 0 h 144"/>
                <a:gd name="T122" fmla="*/ 63 w 133"/>
                <a:gd name="T123" fmla="*/ 4 h 144"/>
                <a:gd name="T124" fmla="*/ 71 w 133"/>
                <a:gd name="T125" fmla="*/ 1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3" h="144">
                  <a:moveTo>
                    <a:pt x="71" y="15"/>
                  </a:moveTo>
                  <a:lnTo>
                    <a:pt x="71" y="17"/>
                  </a:lnTo>
                  <a:lnTo>
                    <a:pt x="71" y="19"/>
                  </a:lnTo>
                  <a:lnTo>
                    <a:pt x="73" y="19"/>
                  </a:lnTo>
                  <a:lnTo>
                    <a:pt x="73" y="21"/>
                  </a:lnTo>
                  <a:lnTo>
                    <a:pt x="73" y="23"/>
                  </a:lnTo>
                  <a:lnTo>
                    <a:pt x="73" y="25"/>
                  </a:lnTo>
                  <a:lnTo>
                    <a:pt x="75" y="25"/>
                  </a:lnTo>
                  <a:lnTo>
                    <a:pt x="75" y="23"/>
                  </a:lnTo>
                  <a:lnTo>
                    <a:pt x="75" y="25"/>
                  </a:lnTo>
                  <a:lnTo>
                    <a:pt x="75" y="27"/>
                  </a:lnTo>
                  <a:lnTo>
                    <a:pt x="75" y="29"/>
                  </a:lnTo>
                  <a:lnTo>
                    <a:pt x="77" y="29"/>
                  </a:lnTo>
                  <a:lnTo>
                    <a:pt x="75" y="29"/>
                  </a:lnTo>
                  <a:lnTo>
                    <a:pt x="75" y="31"/>
                  </a:lnTo>
                  <a:lnTo>
                    <a:pt x="77" y="31"/>
                  </a:lnTo>
                  <a:lnTo>
                    <a:pt x="77" y="33"/>
                  </a:lnTo>
                  <a:lnTo>
                    <a:pt x="75" y="33"/>
                  </a:lnTo>
                  <a:lnTo>
                    <a:pt x="75" y="34"/>
                  </a:lnTo>
                  <a:lnTo>
                    <a:pt x="75" y="36"/>
                  </a:lnTo>
                  <a:lnTo>
                    <a:pt x="75" y="38"/>
                  </a:lnTo>
                  <a:lnTo>
                    <a:pt x="75" y="40"/>
                  </a:lnTo>
                  <a:lnTo>
                    <a:pt x="75" y="42"/>
                  </a:lnTo>
                  <a:lnTo>
                    <a:pt x="75" y="44"/>
                  </a:lnTo>
                  <a:lnTo>
                    <a:pt x="75" y="46"/>
                  </a:lnTo>
                  <a:lnTo>
                    <a:pt x="73" y="46"/>
                  </a:lnTo>
                  <a:lnTo>
                    <a:pt x="73" y="48"/>
                  </a:lnTo>
                  <a:lnTo>
                    <a:pt x="75" y="48"/>
                  </a:lnTo>
                  <a:lnTo>
                    <a:pt x="77" y="48"/>
                  </a:lnTo>
                  <a:lnTo>
                    <a:pt x="79" y="48"/>
                  </a:lnTo>
                  <a:lnTo>
                    <a:pt x="79" y="50"/>
                  </a:lnTo>
                  <a:lnTo>
                    <a:pt x="81" y="50"/>
                  </a:lnTo>
                  <a:lnTo>
                    <a:pt x="83" y="50"/>
                  </a:lnTo>
                  <a:lnTo>
                    <a:pt x="85" y="50"/>
                  </a:lnTo>
                  <a:lnTo>
                    <a:pt x="86" y="50"/>
                  </a:lnTo>
                  <a:lnTo>
                    <a:pt x="88" y="50"/>
                  </a:lnTo>
                  <a:lnTo>
                    <a:pt x="90" y="50"/>
                  </a:lnTo>
                  <a:lnTo>
                    <a:pt x="90" y="52"/>
                  </a:lnTo>
                  <a:lnTo>
                    <a:pt x="92" y="52"/>
                  </a:lnTo>
                  <a:lnTo>
                    <a:pt x="92" y="50"/>
                  </a:lnTo>
                  <a:lnTo>
                    <a:pt x="94" y="50"/>
                  </a:lnTo>
                  <a:lnTo>
                    <a:pt x="96" y="50"/>
                  </a:lnTo>
                  <a:lnTo>
                    <a:pt x="96" y="48"/>
                  </a:lnTo>
                  <a:lnTo>
                    <a:pt x="98" y="48"/>
                  </a:lnTo>
                  <a:lnTo>
                    <a:pt x="100" y="48"/>
                  </a:lnTo>
                  <a:lnTo>
                    <a:pt x="100" y="50"/>
                  </a:lnTo>
                  <a:lnTo>
                    <a:pt x="102" y="50"/>
                  </a:lnTo>
                  <a:lnTo>
                    <a:pt x="102" y="52"/>
                  </a:lnTo>
                  <a:lnTo>
                    <a:pt x="106" y="52"/>
                  </a:lnTo>
                  <a:lnTo>
                    <a:pt x="106" y="50"/>
                  </a:lnTo>
                  <a:lnTo>
                    <a:pt x="106" y="52"/>
                  </a:lnTo>
                  <a:lnTo>
                    <a:pt x="108" y="52"/>
                  </a:lnTo>
                  <a:lnTo>
                    <a:pt x="109" y="52"/>
                  </a:lnTo>
                  <a:lnTo>
                    <a:pt x="109" y="54"/>
                  </a:lnTo>
                  <a:lnTo>
                    <a:pt x="109" y="56"/>
                  </a:lnTo>
                  <a:lnTo>
                    <a:pt x="111" y="56"/>
                  </a:lnTo>
                  <a:lnTo>
                    <a:pt x="111" y="58"/>
                  </a:lnTo>
                  <a:lnTo>
                    <a:pt x="111" y="59"/>
                  </a:lnTo>
                  <a:lnTo>
                    <a:pt x="111" y="61"/>
                  </a:lnTo>
                  <a:lnTo>
                    <a:pt x="111" y="63"/>
                  </a:lnTo>
                  <a:lnTo>
                    <a:pt x="111" y="65"/>
                  </a:lnTo>
                  <a:lnTo>
                    <a:pt x="113" y="67"/>
                  </a:lnTo>
                  <a:lnTo>
                    <a:pt x="111" y="69"/>
                  </a:lnTo>
                  <a:lnTo>
                    <a:pt x="113" y="69"/>
                  </a:lnTo>
                  <a:lnTo>
                    <a:pt x="113" y="71"/>
                  </a:lnTo>
                  <a:lnTo>
                    <a:pt x="113" y="73"/>
                  </a:lnTo>
                  <a:lnTo>
                    <a:pt x="113" y="75"/>
                  </a:lnTo>
                  <a:lnTo>
                    <a:pt x="113" y="77"/>
                  </a:lnTo>
                  <a:lnTo>
                    <a:pt x="113" y="79"/>
                  </a:lnTo>
                  <a:lnTo>
                    <a:pt x="115" y="81"/>
                  </a:lnTo>
                  <a:lnTo>
                    <a:pt x="117" y="81"/>
                  </a:lnTo>
                  <a:lnTo>
                    <a:pt x="119" y="81"/>
                  </a:lnTo>
                  <a:lnTo>
                    <a:pt x="121" y="81"/>
                  </a:lnTo>
                  <a:lnTo>
                    <a:pt x="123" y="81"/>
                  </a:lnTo>
                  <a:lnTo>
                    <a:pt x="123" y="79"/>
                  </a:lnTo>
                  <a:lnTo>
                    <a:pt x="127" y="79"/>
                  </a:lnTo>
                  <a:lnTo>
                    <a:pt x="127" y="77"/>
                  </a:lnTo>
                  <a:lnTo>
                    <a:pt x="131" y="79"/>
                  </a:lnTo>
                  <a:lnTo>
                    <a:pt x="131" y="81"/>
                  </a:lnTo>
                  <a:lnTo>
                    <a:pt x="133" y="81"/>
                  </a:lnTo>
                  <a:lnTo>
                    <a:pt x="133" y="82"/>
                  </a:lnTo>
                  <a:lnTo>
                    <a:pt x="131" y="82"/>
                  </a:lnTo>
                  <a:lnTo>
                    <a:pt x="131" y="84"/>
                  </a:lnTo>
                  <a:lnTo>
                    <a:pt x="133" y="84"/>
                  </a:lnTo>
                  <a:lnTo>
                    <a:pt x="133" y="86"/>
                  </a:lnTo>
                  <a:lnTo>
                    <a:pt x="133" y="88"/>
                  </a:lnTo>
                  <a:lnTo>
                    <a:pt x="131" y="88"/>
                  </a:lnTo>
                  <a:lnTo>
                    <a:pt x="131" y="90"/>
                  </a:lnTo>
                  <a:lnTo>
                    <a:pt x="129" y="90"/>
                  </a:lnTo>
                  <a:lnTo>
                    <a:pt x="131" y="90"/>
                  </a:lnTo>
                  <a:lnTo>
                    <a:pt x="131" y="92"/>
                  </a:lnTo>
                  <a:lnTo>
                    <a:pt x="131" y="94"/>
                  </a:lnTo>
                  <a:lnTo>
                    <a:pt x="129" y="92"/>
                  </a:lnTo>
                  <a:lnTo>
                    <a:pt x="127" y="92"/>
                  </a:lnTo>
                  <a:lnTo>
                    <a:pt x="129" y="94"/>
                  </a:lnTo>
                  <a:lnTo>
                    <a:pt x="131" y="94"/>
                  </a:lnTo>
                  <a:lnTo>
                    <a:pt x="131" y="96"/>
                  </a:lnTo>
                  <a:lnTo>
                    <a:pt x="129" y="96"/>
                  </a:lnTo>
                  <a:lnTo>
                    <a:pt x="127" y="96"/>
                  </a:lnTo>
                  <a:lnTo>
                    <a:pt x="125" y="96"/>
                  </a:lnTo>
                  <a:lnTo>
                    <a:pt x="123" y="96"/>
                  </a:lnTo>
                  <a:lnTo>
                    <a:pt x="125" y="96"/>
                  </a:lnTo>
                  <a:lnTo>
                    <a:pt x="127" y="96"/>
                  </a:lnTo>
                  <a:lnTo>
                    <a:pt x="129" y="96"/>
                  </a:lnTo>
                  <a:lnTo>
                    <a:pt x="129" y="98"/>
                  </a:lnTo>
                  <a:lnTo>
                    <a:pt x="129" y="100"/>
                  </a:lnTo>
                  <a:lnTo>
                    <a:pt x="127" y="98"/>
                  </a:lnTo>
                  <a:lnTo>
                    <a:pt x="125" y="98"/>
                  </a:lnTo>
                  <a:lnTo>
                    <a:pt x="125" y="100"/>
                  </a:lnTo>
                  <a:lnTo>
                    <a:pt x="127" y="100"/>
                  </a:lnTo>
                  <a:lnTo>
                    <a:pt x="129" y="100"/>
                  </a:lnTo>
                  <a:lnTo>
                    <a:pt x="127" y="100"/>
                  </a:lnTo>
                  <a:lnTo>
                    <a:pt x="129" y="100"/>
                  </a:lnTo>
                  <a:lnTo>
                    <a:pt x="129" y="102"/>
                  </a:lnTo>
                  <a:lnTo>
                    <a:pt x="129" y="104"/>
                  </a:lnTo>
                  <a:lnTo>
                    <a:pt x="127" y="104"/>
                  </a:lnTo>
                  <a:lnTo>
                    <a:pt x="127" y="106"/>
                  </a:lnTo>
                  <a:lnTo>
                    <a:pt x="127" y="107"/>
                  </a:lnTo>
                  <a:lnTo>
                    <a:pt x="127" y="109"/>
                  </a:lnTo>
                  <a:lnTo>
                    <a:pt x="127" y="111"/>
                  </a:lnTo>
                  <a:lnTo>
                    <a:pt x="127" y="113"/>
                  </a:lnTo>
                  <a:lnTo>
                    <a:pt x="127" y="115"/>
                  </a:lnTo>
                  <a:lnTo>
                    <a:pt x="127" y="117"/>
                  </a:lnTo>
                  <a:lnTo>
                    <a:pt x="127" y="119"/>
                  </a:lnTo>
                  <a:lnTo>
                    <a:pt x="127" y="121"/>
                  </a:lnTo>
                  <a:lnTo>
                    <a:pt x="127" y="123"/>
                  </a:lnTo>
                  <a:lnTo>
                    <a:pt x="125" y="123"/>
                  </a:lnTo>
                  <a:lnTo>
                    <a:pt x="125" y="125"/>
                  </a:lnTo>
                  <a:lnTo>
                    <a:pt x="125" y="127"/>
                  </a:lnTo>
                  <a:lnTo>
                    <a:pt x="123" y="127"/>
                  </a:lnTo>
                  <a:lnTo>
                    <a:pt x="123" y="129"/>
                  </a:lnTo>
                  <a:lnTo>
                    <a:pt x="121" y="129"/>
                  </a:lnTo>
                  <a:lnTo>
                    <a:pt x="121" y="130"/>
                  </a:lnTo>
                  <a:lnTo>
                    <a:pt x="119" y="130"/>
                  </a:lnTo>
                  <a:lnTo>
                    <a:pt x="119" y="132"/>
                  </a:lnTo>
                  <a:lnTo>
                    <a:pt x="117" y="132"/>
                  </a:lnTo>
                  <a:lnTo>
                    <a:pt x="115" y="132"/>
                  </a:lnTo>
                  <a:lnTo>
                    <a:pt x="113" y="134"/>
                  </a:lnTo>
                  <a:lnTo>
                    <a:pt x="113" y="136"/>
                  </a:lnTo>
                  <a:lnTo>
                    <a:pt x="111" y="136"/>
                  </a:lnTo>
                  <a:lnTo>
                    <a:pt x="111" y="138"/>
                  </a:lnTo>
                  <a:lnTo>
                    <a:pt x="111" y="140"/>
                  </a:lnTo>
                  <a:lnTo>
                    <a:pt x="109" y="140"/>
                  </a:lnTo>
                  <a:lnTo>
                    <a:pt x="109" y="142"/>
                  </a:lnTo>
                  <a:lnTo>
                    <a:pt x="108" y="140"/>
                  </a:lnTo>
                  <a:lnTo>
                    <a:pt x="106" y="140"/>
                  </a:lnTo>
                  <a:lnTo>
                    <a:pt x="104" y="138"/>
                  </a:lnTo>
                  <a:lnTo>
                    <a:pt x="102" y="140"/>
                  </a:lnTo>
                  <a:lnTo>
                    <a:pt x="100" y="140"/>
                  </a:lnTo>
                  <a:lnTo>
                    <a:pt x="100" y="142"/>
                  </a:lnTo>
                  <a:lnTo>
                    <a:pt x="100" y="144"/>
                  </a:lnTo>
                  <a:lnTo>
                    <a:pt x="98" y="144"/>
                  </a:lnTo>
                  <a:lnTo>
                    <a:pt x="98" y="142"/>
                  </a:lnTo>
                  <a:lnTo>
                    <a:pt x="96" y="142"/>
                  </a:lnTo>
                  <a:lnTo>
                    <a:pt x="94" y="142"/>
                  </a:lnTo>
                  <a:lnTo>
                    <a:pt x="92" y="142"/>
                  </a:lnTo>
                  <a:lnTo>
                    <a:pt x="90" y="140"/>
                  </a:lnTo>
                  <a:lnTo>
                    <a:pt x="90" y="142"/>
                  </a:lnTo>
                  <a:lnTo>
                    <a:pt x="88" y="142"/>
                  </a:lnTo>
                  <a:lnTo>
                    <a:pt x="86" y="142"/>
                  </a:lnTo>
                  <a:lnTo>
                    <a:pt x="85" y="142"/>
                  </a:lnTo>
                  <a:lnTo>
                    <a:pt x="85" y="140"/>
                  </a:lnTo>
                  <a:lnTo>
                    <a:pt x="83" y="140"/>
                  </a:lnTo>
                  <a:lnTo>
                    <a:pt x="81" y="140"/>
                  </a:lnTo>
                  <a:lnTo>
                    <a:pt x="79" y="140"/>
                  </a:lnTo>
                  <a:lnTo>
                    <a:pt x="77" y="138"/>
                  </a:lnTo>
                  <a:lnTo>
                    <a:pt x="75" y="138"/>
                  </a:lnTo>
                  <a:lnTo>
                    <a:pt x="73" y="138"/>
                  </a:lnTo>
                  <a:lnTo>
                    <a:pt x="71" y="138"/>
                  </a:lnTo>
                  <a:lnTo>
                    <a:pt x="69" y="138"/>
                  </a:lnTo>
                  <a:lnTo>
                    <a:pt x="65" y="138"/>
                  </a:lnTo>
                  <a:lnTo>
                    <a:pt x="63" y="138"/>
                  </a:lnTo>
                  <a:lnTo>
                    <a:pt x="63" y="140"/>
                  </a:lnTo>
                  <a:lnTo>
                    <a:pt x="63" y="138"/>
                  </a:lnTo>
                  <a:lnTo>
                    <a:pt x="63" y="136"/>
                  </a:lnTo>
                  <a:lnTo>
                    <a:pt x="65" y="136"/>
                  </a:lnTo>
                  <a:lnTo>
                    <a:pt x="65" y="134"/>
                  </a:lnTo>
                  <a:lnTo>
                    <a:pt x="65" y="132"/>
                  </a:lnTo>
                  <a:lnTo>
                    <a:pt x="67" y="132"/>
                  </a:lnTo>
                  <a:lnTo>
                    <a:pt x="67" y="130"/>
                  </a:lnTo>
                  <a:lnTo>
                    <a:pt x="69" y="130"/>
                  </a:lnTo>
                  <a:lnTo>
                    <a:pt x="67" y="130"/>
                  </a:lnTo>
                  <a:lnTo>
                    <a:pt x="69" y="130"/>
                  </a:lnTo>
                  <a:lnTo>
                    <a:pt x="69" y="129"/>
                  </a:lnTo>
                  <a:lnTo>
                    <a:pt x="69" y="127"/>
                  </a:lnTo>
                  <a:lnTo>
                    <a:pt x="71" y="127"/>
                  </a:lnTo>
                  <a:lnTo>
                    <a:pt x="69" y="125"/>
                  </a:lnTo>
                  <a:lnTo>
                    <a:pt x="71" y="125"/>
                  </a:lnTo>
                  <a:lnTo>
                    <a:pt x="71" y="123"/>
                  </a:lnTo>
                  <a:lnTo>
                    <a:pt x="69" y="123"/>
                  </a:lnTo>
                  <a:lnTo>
                    <a:pt x="71" y="123"/>
                  </a:lnTo>
                  <a:lnTo>
                    <a:pt x="71" y="121"/>
                  </a:lnTo>
                  <a:lnTo>
                    <a:pt x="71" y="119"/>
                  </a:lnTo>
                  <a:lnTo>
                    <a:pt x="71" y="117"/>
                  </a:lnTo>
                  <a:lnTo>
                    <a:pt x="73" y="117"/>
                  </a:lnTo>
                  <a:lnTo>
                    <a:pt x="75" y="115"/>
                  </a:lnTo>
                  <a:lnTo>
                    <a:pt x="75" y="113"/>
                  </a:lnTo>
                  <a:lnTo>
                    <a:pt x="77" y="113"/>
                  </a:lnTo>
                  <a:lnTo>
                    <a:pt x="77" y="111"/>
                  </a:lnTo>
                  <a:lnTo>
                    <a:pt x="77" y="109"/>
                  </a:lnTo>
                  <a:lnTo>
                    <a:pt x="79" y="109"/>
                  </a:lnTo>
                  <a:lnTo>
                    <a:pt x="79" y="107"/>
                  </a:lnTo>
                  <a:lnTo>
                    <a:pt x="81" y="107"/>
                  </a:lnTo>
                  <a:lnTo>
                    <a:pt x="81" y="106"/>
                  </a:lnTo>
                  <a:lnTo>
                    <a:pt x="79" y="106"/>
                  </a:lnTo>
                  <a:lnTo>
                    <a:pt x="79" y="104"/>
                  </a:lnTo>
                  <a:lnTo>
                    <a:pt x="77" y="102"/>
                  </a:lnTo>
                  <a:lnTo>
                    <a:pt x="77" y="100"/>
                  </a:lnTo>
                  <a:lnTo>
                    <a:pt x="75" y="100"/>
                  </a:lnTo>
                  <a:lnTo>
                    <a:pt x="73" y="100"/>
                  </a:lnTo>
                  <a:lnTo>
                    <a:pt x="71" y="98"/>
                  </a:lnTo>
                  <a:lnTo>
                    <a:pt x="69" y="98"/>
                  </a:lnTo>
                  <a:lnTo>
                    <a:pt x="67" y="98"/>
                  </a:lnTo>
                  <a:lnTo>
                    <a:pt x="67" y="96"/>
                  </a:lnTo>
                  <a:lnTo>
                    <a:pt x="65" y="96"/>
                  </a:lnTo>
                  <a:lnTo>
                    <a:pt x="61" y="94"/>
                  </a:lnTo>
                  <a:lnTo>
                    <a:pt x="60" y="94"/>
                  </a:lnTo>
                  <a:lnTo>
                    <a:pt x="58" y="92"/>
                  </a:lnTo>
                  <a:lnTo>
                    <a:pt x="56" y="92"/>
                  </a:lnTo>
                  <a:lnTo>
                    <a:pt x="56" y="90"/>
                  </a:lnTo>
                  <a:lnTo>
                    <a:pt x="54" y="90"/>
                  </a:lnTo>
                  <a:lnTo>
                    <a:pt x="52" y="90"/>
                  </a:lnTo>
                  <a:lnTo>
                    <a:pt x="52" y="88"/>
                  </a:lnTo>
                  <a:lnTo>
                    <a:pt x="50" y="88"/>
                  </a:lnTo>
                  <a:lnTo>
                    <a:pt x="50" y="86"/>
                  </a:lnTo>
                  <a:lnTo>
                    <a:pt x="48" y="86"/>
                  </a:lnTo>
                  <a:lnTo>
                    <a:pt x="48" y="84"/>
                  </a:lnTo>
                  <a:lnTo>
                    <a:pt x="46" y="84"/>
                  </a:lnTo>
                  <a:lnTo>
                    <a:pt x="40" y="81"/>
                  </a:lnTo>
                  <a:lnTo>
                    <a:pt x="38" y="81"/>
                  </a:lnTo>
                  <a:lnTo>
                    <a:pt x="37" y="81"/>
                  </a:lnTo>
                  <a:lnTo>
                    <a:pt x="35" y="81"/>
                  </a:lnTo>
                  <a:lnTo>
                    <a:pt x="33" y="81"/>
                  </a:lnTo>
                  <a:lnTo>
                    <a:pt x="33" y="79"/>
                  </a:lnTo>
                  <a:lnTo>
                    <a:pt x="31" y="79"/>
                  </a:lnTo>
                  <a:lnTo>
                    <a:pt x="29" y="79"/>
                  </a:lnTo>
                  <a:lnTo>
                    <a:pt x="27" y="79"/>
                  </a:lnTo>
                  <a:lnTo>
                    <a:pt x="27" y="77"/>
                  </a:lnTo>
                  <a:lnTo>
                    <a:pt x="25" y="77"/>
                  </a:lnTo>
                  <a:lnTo>
                    <a:pt x="25" y="75"/>
                  </a:lnTo>
                  <a:lnTo>
                    <a:pt x="23" y="75"/>
                  </a:lnTo>
                  <a:lnTo>
                    <a:pt x="23" y="73"/>
                  </a:lnTo>
                  <a:lnTo>
                    <a:pt x="21" y="73"/>
                  </a:lnTo>
                  <a:lnTo>
                    <a:pt x="21" y="71"/>
                  </a:lnTo>
                  <a:lnTo>
                    <a:pt x="19" y="71"/>
                  </a:lnTo>
                  <a:lnTo>
                    <a:pt x="17" y="71"/>
                  </a:lnTo>
                  <a:lnTo>
                    <a:pt x="17" y="69"/>
                  </a:lnTo>
                  <a:lnTo>
                    <a:pt x="15" y="69"/>
                  </a:lnTo>
                  <a:lnTo>
                    <a:pt x="15" y="67"/>
                  </a:lnTo>
                  <a:lnTo>
                    <a:pt x="13" y="67"/>
                  </a:lnTo>
                  <a:lnTo>
                    <a:pt x="13" y="65"/>
                  </a:lnTo>
                  <a:lnTo>
                    <a:pt x="12" y="65"/>
                  </a:lnTo>
                  <a:lnTo>
                    <a:pt x="10" y="63"/>
                  </a:lnTo>
                  <a:lnTo>
                    <a:pt x="10" y="61"/>
                  </a:lnTo>
                  <a:lnTo>
                    <a:pt x="8" y="61"/>
                  </a:lnTo>
                  <a:lnTo>
                    <a:pt x="8" y="59"/>
                  </a:lnTo>
                  <a:lnTo>
                    <a:pt x="8" y="58"/>
                  </a:lnTo>
                  <a:lnTo>
                    <a:pt x="6" y="58"/>
                  </a:lnTo>
                  <a:lnTo>
                    <a:pt x="8" y="58"/>
                  </a:lnTo>
                  <a:lnTo>
                    <a:pt x="6" y="58"/>
                  </a:lnTo>
                  <a:lnTo>
                    <a:pt x="6" y="56"/>
                  </a:lnTo>
                  <a:lnTo>
                    <a:pt x="6" y="54"/>
                  </a:lnTo>
                  <a:lnTo>
                    <a:pt x="4" y="54"/>
                  </a:lnTo>
                  <a:lnTo>
                    <a:pt x="2" y="54"/>
                  </a:lnTo>
                  <a:lnTo>
                    <a:pt x="2" y="52"/>
                  </a:lnTo>
                  <a:lnTo>
                    <a:pt x="0" y="52"/>
                  </a:lnTo>
                  <a:lnTo>
                    <a:pt x="0" y="50"/>
                  </a:lnTo>
                  <a:lnTo>
                    <a:pt x="0" y="48"/>
                  </a:lnTo>
                  <a:lnTo>
                    <a:pt x="0" y="46"/>
                  </a:lnTo>
                  <a:lnTo>
                    <a:pt x="2" y="44"/>
                  </a:lnTo>
                  <a:lnTo>
                    <a:pt x="2" y="42"/>
                  </a:lnTo>
                  <a:lnTo>
                    <a:pt x="2" y="38"/>
                  </a:lnTo>
                  <a:lnTo>
                    <a:pt x="4" y="38"/>
                  </a:lnTo>
                  <a:lnTo>
                    <a:pt x="4" y="36"/>
                  </a:lnTo>
                  <a:lnTo>
                    <a:pt x="4" y="34"/>
                  </a:lnTo>
                  <a:lnTo>
                    <a:pt x="4" y="33"/>
                  </a:lnTo>
                  <a:lnTo>
                    <a:pt x="6" y="31"/>
                  </a:lnTo>
                  <a:lnTo>
                    <a:pt x="6" y="29"/>
                  </a:lnTo>
                  <a:lnTo>
                    <a:pt x="6" y="27"/>
                  </a:lnTo>
                  <a:lnTo>
                    <a:pt x="6" y="25"/>
                  </a:lnTo>
                  <a:lnTo>
                    <a:pt x="6" y="23"/>
                  </a:lnTo>
                  <a:lnTo>
                    <a:pt x="6" y="21"/>
                  </a:lnTo>
                  <a:lnTo>
                    <a:pt x="6" y="19"/>
                  </a:lnTo>
                  <a:lnTo>
                    <a:pt x="8" y="19"/>
                  </a:lnTo>
                  <a:lnTo>
                    <a:pt x="8" y="17"/>
                  </a:lnTo>
                  <a:lnTo>
                    <a:pt x="10" y="17"/>
                  </a:lnTo>
                  <a:lnTo>
                    <a:pt x="10" y="15"/>
                  </a:lnTo>
                  <a:lnTo>
                    <a:pt x="10" y="13"/>
                  </a:lnTo>
                  <a:lnTo>
                    <a:pt x="12" y="13"/>
                  </a:lnTo>
                  <a:lnTo>
                    <a:pt x="12" y="11"/>
                  </a:lnTo>
                  <a:lnTo>
                    <a:pt x="12" y="10"/>
                  </a:lnTo>
                  <a:lnTo>
                    <a:pt x="13" y="8"/>
                  </a:lnTo>
                  <a:lnTo>
                    <a:pt x="13" y="6"/>
                  </a:lnTo>
                  <a:lnTo>
                    <a:pt x="15" y="6"/>
                  </a:lnTo>
                  <a:lnTo>
                    <a:pt x="17" y="6"/>
                  </a:lnTo>
                  <a:lnTo>
                    <a:pt x="23" y="4"/>
                  </a:lnTo>
                  <a:lnTo>
                    <a:pt x="29" y="4"/>
                  </a:lnTo>
                  <a:lnTo>
                    <a:pt x="33" y="2"/>
                  </a:lnTo>
                  <a:lnTo>
                    <a:pt x="38" y="0"/>
                  </a:lnTo>
                  <a:lnTo>
                    <a:pt x="42" y="0"/>
                  </a:lnTo>
                  <a:lnTo>
                    <a:pt x="46" y="0"/>
                  </a:lnTo>
                  <a:lnTo>
                    <a:pt x="48" y="0"/>
                  </a:lnTo>
                  <a:lnTo>
                    <a:pt x="52" y="0"/>
                  </a:lnTo>
                  <a:lnTo>
                    <a:pt x="54" y="0"/>
                  </a:lnTo>
                  <a:lnTo>
                    <a:pt x="56" y="0"/>
                  </a:lnTo>
                  <a:lnTo>
                    <a:pt x="58" y="0"/>
                  </a:lnTo>
                  <a:lnTo>
                    <a:pt x="58" y="2"/>
                  </a:lnTo>
                  <a:lnTo>
                    <a:pt x="60" y="2"/>
                  </a:lnTo>
                  <a:lnTo>
                    <a:pt x="61" y="4"/>
                  </a:lnTo>
                  <a:lnTo>
                    <a:pt x="63" y="4"/>
                  </a:lnTo>
                  <a:lnTo>
                    <a:pt x="63" y="6"/>
                  </a:lnTo>
                  <a:lnTo>
                    <a:pt x="65" y="6"/>
                  </a:lnTo>
                  <a:lnTo>
                    <a:pt x="67" y="8"/>
                  </a:lnTo>
                  <a:lnTo>
                    <a:pt x="69" y="8"/>
                  </a:lnTo>
                  <a:lnTo>
                    <a:pt x="71" y="10"/>
                  </a:lnTo>
                  <a:lnTo>
                    <a:pt x="71" y="11"/>
                  </a:lnTo>
                  <a:lnTo>
                    <a:pt x="71" y="13"/>
                  </a:lnTo>
                  <a:lnTo>
                    <a:pt x="71" y="1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3" name="Freeform 192"/>
            <p:cNvSpPr>
              <a:spLocks noEditPoints="1"/>
            </p:cNvSpPr>
            <p:nvPr/>
          </p:nvSpPr>
          <p:spPr bwMode="auto">
            <a:xfrm>
              <a:off x="5892800" y="3963988"/>
              <a:ext cx="36513" cy="39688"/>
            </a:xfrm>
            <a:custGeom>
              <a:avLst/>
              <a:gdLst>
                <a:gd name="T0" fmla="*/ 2 w 23"/>
                <a:gd name="T1" fmla="*/ 23 h 25"/>
                <a:gd name="T2" fmla="*/ 0 w 23"/>
                <a:gd name="T3" fmla="*/ 23 h 25"/>
                <a:gd name="T4" fmla="*/ 2 w 23"/>
                <a:gd name="T5" fmla="*/ 21 h 25"/>
                <a:gd name="T6" fmla="*/ 4 w 23"/>
                <a:gd name="T7" fmla="*/ 19 h 25"/>
                <a:gd name="T8" fmla="*/ 6 w 23"/>
                <a:gd name="T9" fmla="*/ 17 h 25"/>
                <a:gd name="T10" fmla="*/ 6 w 23"/>
                <a:gd name="T11" fmla="*/ 19 h 25"/>
                <a:gd name="T12" fmla="*/ 6 w 23"/>
                <a:gd name="T13" fmla="*/ 19 h 25"/>
                <a:gd name="T14" fmla="*/ 2 w 23"/>
                <a:gd name="T15" fmla="*/ 21 h 25"/>
                <a:gd name="T16" fmla="*/ 2 w 23"/>
                <a:gd name="T17" fmla="*/ 23 h 25"/>
                <a:gd name="T18" fmla="*/ 17 w 23"/>
                <a:gd name="T19" fmla="*/ 0 h 25"/>
                <a:gd name="T20" fmla="*/ 19 w 23"/>
                <a:gd name="T21" fmla="*/ 0 h 25"/>
                <a:gd name="T22" fmla="*/ 19 w 23"/>
                <a:gd name="T23" fmla="*/ 2 h 25"/>
                <a:gd name="T24" fmla="*/ 21 w 23"/>
                <a:gd name="T25" fmla="*/ 2 h 25"/>
                <a:gd name="T26" fmla="*/ 23 w 23"/>
                <a:gd name="T27" fmla="*/ 2 h 25"/>
                <a:gd name="T28" fmla="*/ 21 w 23"/>
                <a:gd name="T29" fmla="*/ 2 h 25"/>
                <a:gd name="T30" fmla="*/ 23 w 23"/>
                <a:gd name="T31" fmla="*/ 4 h 25"/>
                <a:gd name="T32" fmla="*/ 23 w 23"/>
                <a:gd name="T33" fmla="*/ 4 h 25"/>
                <a:gd name="T34" fmla="*/ 23 w 23"/>
                <a:gd name="T35" fmla="*/ 4 h 25"/>
                <a:gd name="T36" fmla="*/ 23 w 23"/>
                <a:gd name="T37" fmla="*/ 6 h 25"/>
                <a:gd name="T38" fmla="*/ 23 w 23"/>
                <a:gd name="T39" fmla="*/ 6 h 25"/>
                <a:gd name="T40" fmla="*/ 21 w 23"/>
                <a:gd name="T41" fmla="*/ 6 h 25"/>
                <a:gd name="T42" fmla="*/ 21 w 23"/>
                <a:gd name="T43" fmla="*/ 8 h 25"/>
                <a:gd name="T44" fmla="*/ 21 w 23"/>
                <a:gd name="T45" fmla="*/ 8 h 25"/>
                <a:gd name="T46" fmla="*/ 21 w 23"/>
                <a:gd name="T47" fmla="*/ 10 h 25"/>
                <a:gd name="T48" fmla="*/ 21 w 23"/>
                <a:gd name="T49" fmla="*/ 10 h 25"/>
                <a:gd name="T50" fmla="*/ 21 w 23"/>
                <a:gd name="T51" fmla="*/ 10 h 25"/>
                <a:gd name="T52" fmla="*/ 21 w 23"/>
                <a:gd name="T53" fmla="*/ 11 h 25"/>
                <a:gd name="T54" fmla="*/ 21 w 23"/>
                <a:gd name="T55" fmla="*/ 13 h 25"/>
                <a:gd name="T56" fmla="*/ 23 w 23"/>
                <a:gd name="T57" fmla="*/ 13 h 25"/>
                <a:gd name="T58" fmla="*/ 21 w 23"/>
                <a:gd name="T59" fmla="*/ 13 h 25"/>
                <a:gd name="T60" fmla="*/ 19 w 23"/>
                <a:gd name="T61" fmla="*/ 17 h 25"/>
                <a:gd name="T62" fmla="*/ 19 w 23"/>
                <a:gd name="T63" fmla="*/ 17 h 25"/>
                <a:gd name="T64" fmla="*/ 19 w 23"/>
                <a:gd name="T65" fmla="*/ 17 h 25"/>
                <a:gd name="T66" fmla="*/ 19 w 23"/>
                <a:gd name="T67" fmla="*/ 19 h 25"/>
                <a:gd name="T68" fmla="*/ 15 w 23"/>
                <a:gd name="T69" fmla="*/ 21 h 25"/>
                <a:gd name="T70" fmla="*/ 13 w 23"/>
                <a:gd name="T71" fmla="*/ 21 h 25"/>
                <a:gd name="T72" fmla="*/ 11 w 23"/>
                <a:gd name="T73" fmla="*/ 21 h 25"/>
                <a:gd name="T74" fmla="*/ 11 w 23"/>
                <a:gd name="T75" fmla="*/ 19 h 25"/>
                <a:gd name="T76" fmla="*/ 11 w 23"/>
                <a:gd name="T77" fmla="*/ 17 h 25"/>
                <a:gd name="T78" fmla="*/ 13 w 23"/>
                <a:gd name="T79" fmla="*/ 15 h 25"/>
                <a:gd name="T80" fmla="*/ 15 w 23"/>
                <a:gd name="T81" fmla="*/ 15 h 25"/>
                <a:gd name="T82" fmla="*/ 17 w 23"/>
                <a:gd name="T83" fmla="*/ 13 h 25"/>
                <a:gd name="T84" fmla="*/ 17 w 23"/>
                <a:gd name="T85" fmla="*/ 13 h 25"/>
                <a:gd name="T86" fmla="*/ 17 w 23"/>
                <a:gd name="T87" fmla="*/ 13 h 25"/>
                <a:gd name="T88" fmla="*/ 13 w 23"/>
                <a:gd name="T89" fmla="*/ 11 h 25"/>
                <a:gd name="T90" fmla="*/ 13 w 23"/>
                <a:gd name="T91" fmla="*/ 13 h 25"/>
                <a:gd name="T92" fmla="*/ 13 w 23"/>
                <a:gd name="T93" fmla="*/ 13 h 25"/>
                <a:gd name="T94" fmla="*/ 11 w 23"/>
                <a:gd name="T95" fmla="*/ 11 h 25"/>
                <a:gd name="T96" fmla="*/ 13 w 23"/>
                <a:gd name="T97" fmla="*/ 11 h 25"/>
                <a:gd name="T98" fmla="*/ 13 w 23"/>
                <a:gd name="T99" fmla="*/ 10 h 25"/>
                <a:gd name="T100" fmla="*/ 13 w 23"/>
                <a:gd name="T101" fmla="*/ 10 h 25"/>
                <a:gd name="T102" fmla="*/ 13 w 23"/>
                <a:gd name="T103" fmla="*/ 10 h 25"/>
                <a:gd name="T104" fmla="*/ 13 w 23"/>
                <a:gd name="T105" fmla="*/ 10 h 25"/>
                <a:gd name="T106" fmla="*/ 13 w 23"/>
                <a:gd name="T107" fmla="*/ 6 h 25"/>
                <a:gd name="T108" fmla="*/ 13 w 23"/>
                <a:gd name="T109" fmla="*/ 6 h 25"/>
                <a:gd name="T110" fmla="*/ 13 w 23"/>
                <a:gd name="T111" fmla="*/ 4 h 25"/>
                <a:gd name="T112" fmla="*/ 13 w 23"/>
                <a:gd name="T113" fmla="*/ 4 h 25"/>
                <a:gd name="T114" fmla="*/ 13 w 23"/>
                <a:gd name="T115" fmla="*/ 4 h 25"/>
                <a:gd name="T116" fmla="*/ 13 w 23"/>
                <a:gd name="T117" fmla="*/ 2 h 25"/>
                <a:gd name="T118" fmla="*/ 13 w 23"/>
                <a:gd name="T119" fmla="*/ 2 h 25"/>
                <a:gd name="T120" fmla="*/ 15 w 23"/>
                <a:gd name="T121" fmla="*/ 0 h 25"/>
                <a:gd name="T122" fmla="*/ 15 w 23"/>
                <a:gd name="T123" fmla="*/ 0 h 25"/>
                <a:gd name="T124" fmla="*/ 17 w 23"/>
                <a:gd name="T1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 h="25">
                  <a:moveTo>
                    <a:pt x="2" y="23"/>
                  </a:moveTo>
                  <a:lnTo>
                    <a:pt x="2" y="25"/>
                  </a:lnTo>
                  <a:lnTo>
                    <a:pt x="2" y="23"/>
                  </a:lnTo>
                  <a:lnTo>
                    <a:pt x="0" y="23"/>
                  </a:lnTo>
                  <a:lnTo>
                    <a:pt x="0" y="23"/>
                  </a:lnTo>
                  <a:lnTo>
                    <a:pt x="0" y="23"/>
                  </a:lnTo>
                  <a:lnTo>
                    <a:pt x="0" y="21"/>
                  </a:lnTo>
                  <a:lnTo>
                    <a:pt x="2" y="21"/>
                  </a:lnTo>
                  <a:lnTo>
                    <a:pt x="2" y="21"/>
                  </a:lnTo>
                  <a:lnTo>
                    <a:pt x="2" y="21"/>
                  </a:lnTo>
                  <a:lnTo>
                    <a:pt x="4" y="19"/>
                  </a:lnTo>
                  <a:lnTo>
                    <a:pt x="4" y="19"/>
                  </a:lnTo>
                  <a:lnTo>
                    <a:pt x="4" y="17"/>
                  </a:lnTo>
                  <a:lnTo>
                    <a:pt x="6" y="17"/>
                  </a:lnTo>
                  <a:lnTo>
                    <a:pt x="6" y="17"/>
                  </a:lnTo>
                  <a:lnTo>
                    <a:pt x="6" y="17"/>
                  </a:lnTo>
                  <a:lnTo>
                    <a:pt x="6" y="17"/>
                  </a:lnTo>
                  <a:lnTo>
                    <a:pt x="6" y="19"/>
                  </a:lnTo>
                  <a:lnTo>
                    <a:pt x="6" y="19"/>
                  </a:lnTo>
                  <a:lnTo>
                    <a:pt x="6" y="19"/>
                  </a:lnTo>
                  <a:lnTo>
                    <a:pt x="6" y="19"/>
                  </a:lnTo>
                  <a:lnTo>
                    <a:pt x="4" y="21"/>
                  </a:lnTo>
                  <a:lnTo>
                    <a:pt x="2" y="21"/>
                  </a:lnTo>
                  <a:lnTo>
                    <a:pt x="2" y="21"/>
                  </a:lnTo>
                  <a:lnTo>
                    <a:pt x="4" y="23"/>
                  </a:lnTo>
                  <a:lnTo>
                    <a:pt x="4" y="23"/>
                  </a:lnTo>
                  <a:lnTo>
                    <a:pt x="2" y="23"/>
                  </a:lnTo>
                  <a:lnTo>
                    <a:pt x="2" y="23"/>
                  </a:lnTo>
                  <a:close/>
                  <a:moveTo>
                    <a:pt x="17" y="0"/>
                  </a:moveTo>
                  <a:lnTo>
                    <a:pt x="17" y="0"/>
                  </a:lnTo>
                  <a:lnTo>
                    <a:pt x="19" y="0"/>
                  </a:lnTo>
                  <a:lnTo>
                    <a:pt x="19" y="0"/>
                  </a:lnTo>
                  <a:lnTo>
                    <a:pt x="19" y="0"/>
                  </a:lnTo>
                  <a:lnTo>
                    <a:pt x="19" y="0"/>
                  </a:lnTo>
                  <a:lnTo>
                    <a:pt x="19" y="2"/>
                  </a:lnTo>
                  <a:lnTo>
                    <a:pt x="19" y="2"/>
                  </a:lnTo>
                  <a:lnTo>
                    <a:pt x="19" y="2"/>
                  </a:lnTo>
                  <a:lnTo>
                    <a:pt x="21" y="2"/>
                  </a:lnTo>
                  <a:lnTo>
                    <a:pt x="21" y="2"/>
                  </a:lnTo>
                  <a:lnTo>
                    <a:pt x="23" y="2"/>
                  </a:lnTo>
                  <a:lnTo>
                    <a:pt x="23" y="2"/>
                  </a:lnTo>
                  <a:lnTo>
                    <a:pt x="23" y="2"/>
                  </a:lnTo>
                  <a:lnTo>
                    <a:pt x="23" y="2"/>
                  </a:lnTo>
                  <a:lnTo>
                    <a:pt x="23" y="2"/>
                  </a:lnTo>
                  <a:lnTo>
                    <a:pt x="21" y="2"/>
                  </a:lnTo>
                  <a:lnTo>
                    <a:pt x="21" y="2"/>
                  </a:lnTo>
                  <a:lnTo>
                    <a:pt x="23" y="2"/>
                  </a:lnTo>
                  <a:lnTo>
                    <a:pt x="23" y="4"/>
                  </a:lnTo>
                  <a:lnTo>
                    <a:pt x="23" y="4"/>
                  </a:lnTo>
                  <a:lnTo>
                    <a:pt x="23" y="4"/>
                  </a:lnTo>
                  <a:lnTo>
                    <a:pt x="23" y="4"/>
                  </a:lnTo>
                  <a:lnTo>
                    <a:pt x="23" y="4"/>
                  </a:lnTo>
                  <a:lnTo>
                    <a:pt x="23" y="4"/>
                  </a:lnTo>
                  <a:lnTo>
                    <a:pt x="23" y="4"/>
                  </a:lnTo>
                  <a:lnTo>
                    <a:pt x="23" y="4"/>
                  </a:lnTo>
                  <a:lnTo>
                    <a:pt x="23" y="4"/>
                  </a:lnTo>
                  <a:lnTo>
                    <a:pt x="23" y="6"/>
                  </a:lnTo>
                  <a:lnTo>
                    <a:pt x="23" y="6"/>
                  </a:lnTo>
                  <a:lnTo>
                    <a:pt x="23" y="6"/>
                  </a:lnTo>
                  <a:lnTo>
                    <a:pt x="23" y="6"/>
                  </a:lnTo>
                  <a:lnTo>
                    <a:pt x="23" y="6"/>
                  </a:lnTo>
                  <a:lnTo>
                    <a:pt x="23" y="6"/>
                  </a:lnTo>
                  <a:lnTo>
                    <a:pt x="21" y="6"/>
                  </a:lnTo>
                  <a:lnTo>
                    <a:pt x="21" y="6"/>
                  </a:lnTo>
                  <a:lnTo>
                    <a:pt x="21" y="6"/>
                  </a:lnTo>
                  <a:lnTo>
                    <a:pt x="21" y="8"/>
                  </a:lnTo>
                  <a:lnTo>
                    <a:pt x="21" y="8"/>
                  </a:lnTo>
                  <a:lnTo>
                    <a:pt x="21" y="8"/>
                  </a:lnTo>
                  <a:lnTo>
                    <a:pt x="21" y="8"/>
                  </a:lnTo>
                  <a:lnTo>
                    <a:pt x="21" y="8"/>
                  </a:lnTo>
                  <a:lnTo>
                    <a:pt x="21" y="8"/>
                  </a:lnTo>
                  <a:lnTo>
                    <a:pt x="21" y="10"/>
                  </a:lnTo>
                  <a:lnTo>
                    <a:pt x="21" y="10"/>
                  </a:lnTo>
                  <a:lnTo>
                    <a:pt x="21" y="10"/>
                  </a:lnTo>
                  <a:lnTo>
                    <a:pt x="21" y="10"/>
                  </a:lnTo>
                  <a:lnTo>
                    <a:pt x="21" y="10"/>
                  </a:lnTo>
                  <a:lnTo>
                    <a:pt x="21" y="10"/>
                  </a:lnTo>
                  <a:lnTo>
                    <a:pt x="21" y="10"/>
                  </a:lnTo>
                  <a:lnTo>
                    <a:pt x="21" y="11"/>
                  </a:lnTo>
                  <a:lnTo>
                    <a:pt x="21" y="11"/>
                  </a:lnTo>
                  <a:lnTo>
                    <a:pt x="21" y="11"/>
                  </a:lnTo>
                  <a:lnTo>
                    <a:pt x="21" y="11"/>
                  </a:lnTo>
                  <a:lnTo>
                    <a:pt x="21" y="11"/>
                  </a:lnTo>
                  <a:lnTo>
                    <a:pt x="21" y="13"/>
                  </a:lnTo>
                  <a:lnTo>
                    <a:pt x="21" y="13"/>
                  </a:lnTo>
                  <a:lnTo>
                    <a:pt x="23" y="13"/>
                  </a:lnTo>
                  <a:lnTo>
                    <a:pt x="23" y="13"/>
                  </a:lnTo>
                  <a:lnTo>
                    <a:pt x="21" y="13"/>
                  </a:lnTo>
                  <a:lnTo>
                    <a:pt x="21" y="13"/>
                  </a:lnTo>
                  <a:lnTo>
                    <a:pt x="21" y="13"/>
                  </a:lnTo>
                  <a:lnTo>
                    <a:pt x="21" y="15"/>
                  </a:lnTo>
                  <a:lnTo>
                    <a:pt x="21" y="15"/>
                  </a:lnTo>
                  <a:lnTo>
                    <a:pt x="19" y="17"/>
                  </a:lnTo>
                  <a:lnTo>
                    <a:pt x="19" y="17"/>
                  </a:lnTo>
                  <a:lnTo>
                    <a:pt x="19" y="17"/>
                  </a:lnTo>
                  <a:lnTo>
                    <a:pt x="19" y="17"/>
                  </a:lnTo>
                  <a:lnTo>
                    <a:pt x="19" y="17"/>
                  </a:lnTo>
                  <a:lnTo>
                    <a:pt x="19" y="17"/>
                  </a:lnTo>
                  <a:lnTo>
                    <a:pt x="19" y="17"/>
                  </a:lnTo>
                  <a:lnTo>
                    <a:pt x="19" y="19"/>
                  </a:lnTo>
                  <a:lnTo>
                    <a:pt x="19" y="19"/>
                  </a:lnTo>
                  <a:lnTo>
                    <a:pt x="19" y="19"/>
                  </a:lnTo>
                  <a:lnTo>
                    <a:pt x="19" y="19"/>
                  </a:lnTo>
                  <a:lnTo>
                    <a:pt x="17" y="21"/>
                  </a:lnTo>
                  <a:lnTo>
                    <a:pt x="15" y="21"/>
                  </a:lnTo>
                  <a:lnTo>
                    <a:pt x="13" y="21"/>
                  </a:lnTo>
                  <a:lnTo>
                    <a:pt x="13" y="21"/>
                  </a:lnTo>
                  <a:lnTo>
                    <a:pt x="13" y="21"/>
                  </a:lnTo>
                  <a:lnTo>
                    <a:pt x="11" y="21"/>
                  </a:lnTo>
                  <a:lnTo>
                    <a:pt x="11" y="21"/>
                  </a:lnTo>
                  <a:lnTo>
                    <a:pt x="11" y="21"/>
                  </a:lnTo>
                  <a:lnTo>
                    <a:pt x="11" y="21"/>
                  </a:lnTo>
                  <a:lnTo>
                    <a:pt x="11" y="19"/>
                  </a:lnTo>
                  <a:lnTo>
                    <a:pt x="11" y="19"/>
                  </a:lnTo>
                  <a:lnTo>
                    <a:pt x="11" y="17"/>
                  </a:lnTo>
                  <a:lnTo>
                    <a:pt x="11" y="17"/>
                  </a:lnTo>
                  <a:lnTo>
                    <a:pt x="11" y="17"/>
                  </a:lnTo>
                  <a:lnTo>
                    <a:pt x="13" y="17"/>
                  </a:lnTo>
                  <a:lnTo>
                    <a:pt x="13" y="17"/>
                  </a:lnTo>
                  <a:lnTo>
                    <a:pt x="13" y="15"/>
                  </a:lnTo>
                  <a:lnTo>
                    <a:pt x="13" y="15"/>
                  </a:lnTo>
                  <a:lnTo>
                    <a:pt x="15" y="15"/>
                  </a:lnTo>
                  <a:lnTo>
                    <a:pt x="15" y="15"/>
                  </a:lnTo>
                  <a:lnTo>
                    <a:pt x="15" y="13"/>
                  </a:lnTo>
                  <a:lnTo>
                    <a:pt x="15" y="13"/>
                  </a:lnTo>
                  <a:lnTo>
                    <a:pt x="17" y="13"/>
                  </a:lnTo>
                  <a:lnTo>
                    <a:pt x="17" y="13"/>
                  </a:lnTo>
                  <a:lnTo>
                    <a:pt x="17" y="13"/>
                  </a:lnTo>
                  <a:lnTo>
                    <a:pt x="17" y="13"/>
                  </a:lnTo>
                  <a:lnTo>
                    <a:pt x="17" y="13"/>
                  </a:lnTo>
                  <a:lnTo>
                    <a:pt x="17" y="13"/>
                  </a:lnTo>
                  <a:lnTo>
                    <a:pt x="17" y="13"/>
                  </a:lnTo>
                  <a:lnTo>
                    <a:pt x="15" y="13"/>
                  </a:lnTo>
                  <a:lnTo>
                    <a:pt x="15" y="13"/>
                  </a:lnTo>
                  <a:lnTo>
                    <a:pt x="13" y="11"/>
                  </a:lnTo>
                  <a:lnTo>
                    <a:pt x="13" y="11"/>
                  </a:lnTo>
                  <a:lnTo>
                    <a:pt x="13" y="11"/>
                  </a:lnTo>
                  <a:lnTo>
                    <a:pt x="13" y="13"/>
                  </a:lnTo>
                  <a:lnTo>
                    <a:pt x="13" y="13"/>
                  </a:lnTo>
                  <a:lnTo>
                    <a:pt x="13" y="13"/>
                  </a:lnTo>
                  <a:lnTo>
                    <a:pt x="13" y="13"/>
                  </a:lnTo>
                  <a:lnTo>
                    <a:pt x="13" y="13"/>
                  </a:lnTo>
                  <a:lnTo>
                    <a:pt x="11" y="11"/>
                  </a:lnTo>
                  <a:lnTo>
                    <a:pt x="11" y="11"/>
                  </a:lnTo>
                  <a:lnTo>
                    <a:pt x="13" y="11"/>
                  </a:lnTo>
                  <a:lnTo>
                    <a:pt x="13" y="11"/>
                  </a:lnTo>
                  <a:lnTo>
                    <a:pt x="13" y="11"/>
                  </a:lnTo>
                  <a:lnTo>
                    <a:pt x="13" y="11"/>
                  </a:lnTo>
                  <a:lnTo>
                    <a:pt x="13" y="10"/>
                  </a:lnTo>
                  <a:lnTo>
                    <a:pt x="13" y="10"/>
                  </a:lnTo>
                  <a:lnTo>
                    <a:pt x="13" y="10"/>
                  </a:lnTo>
                  <a:lnTo>
                    <a:pt x="13" y="10"/>
                  </a:lnTo>
                  <a:lnTo>
                    <a:pt x="13" y="10"/>
                  </a:lnTo>
                  <a:lnTo>
                    <a:pt x="13" y="10"/>
                  </a:lnTo>
                  <a:lnTo>
                    <a:pt x="13" y="10"/>
                  </a:lnTo>
                  <a:lnTo>
                    <a:pt x="13" y="10"/>
                  </a:lnTo>
                  <a:lnTo>
                    <a:pt x="13" y="10"/>
                  </a:lnTo>
                  <a:lnTo>
                    <a:pt x="13" y="10"/>
                  </a:lnTo>
                  <a:lnTo>
                    <a:pt x="13" y="10"/>
                  </a:lnTo>
                  <a:lnTo>
                    <a:pt x="13" y="10"/>
                  </a:lnTo>
                  <a:lnTo>
                    <a:pt x="13" y="8"/>
                  </a:lnTo>
                  <a:lnTo>
                    <a:pt x="13" y="6"/>
                  </a:lnTo>
                  <a:lnTo>
                    <a:pt x="11" y="6"/>
                  </a:lnTo>
                  <a:lnTo>
                    <a:pt x="11" y="6"/>
                  </a:lnTo>
                  <a:lnTo>
                    <a:pt x="13" y="6"/>
                  </a:lnTo>
                  <a:lnTo>
                    <a:pt x="13" y="6"/>
                  </a:lnTo>
                  <a:lnTo>
                    <a:pt x="13" y="4"/>
                  </a:lnTo>
                  <a:lnTo>
                    <a:pt x="13" y="4"/>
                  </a:lnTo>
                  <a:lnTo>
                    <a:pt x="13" y="4"/>
                  </a:lnTo>
                  <a:lnTo>
                    <a:pt x="13" y="4"/>
                  </a:lnTo>
                  <a:lnTo>
                    <a:pt x="13" y="4"/>
                  </a:lnTo>
                  <a:lnTo>
                    <a:pt x="13" y="4"/>
                  </a:lnTo>
                  <a:lnTo>
                    <a:pt x="13" y="4"/>
                  </a:lnTo>
                  <a:lnTo>
                    <a:pt x="13" y="4"/>
                  </a:lnTo>
                  <a:lnTo>
                    <a:pt x="13" y="4"/>
                  </a:lnTo>
                  <a:lnTo>
                    <a:pt x="13" y="4"/>
                  </a:lnTo>
                  <a:lnTo>
                    <a:pt x="13" y="2"/>
                  </a:lnTo>
                  <a:lnTo>
                    <a:pt x="13" y="2"/>
                  </a:lnTo>
                  <a:lnTo>
                    <a:pt x="13" y="2"/>
                  </a:lnTo>
                  <a:lnTo>
                    <a:pt x="13" y="2"/>
                  </a:lnTo>
                  <a:lnTo>
                    <a:pt x="13" y="0"/>
                  </a:lnTo>
                  <a:lnTo>
                    <a:pt x="15" y="0"/>
                  </a:lnTo>
                  <a:lnTo>
                    <a:pt x="15" y="0"/>
                  </a:lnTo>
                  <a:lnTo>
                    <a:pt x="15" y="0"/>
                  </a:lnTo>
                  <a:lnTo>
                    <a:pt x="15" y="0"/>
                  </a:lnTo>
                  <a:lnTo>
                    <a:pt x="15" y="0"/>
                  </a:lnTo>
                  <a:lnTo>
                    <a:pt x="17" y="0"/>
                  </a:lnTo>
                  <a:lnTo>
                    <a:pt x="17" y="0"/>
                  </a:lnTo>
                  <a:lnTo>
                    <a:pt x="17" y="0"/>
                  </a:lnTo>
                  <a:lnTo>
                    <a:pt x="17"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4" name="Freeform 193"/>
            <p:cNvSpPr>
              <a:spLocks noEditPoints="1"/>
            </p:cNvSpPr>
            <p:nvPr/>
          </p:nvSpPr>
          <p:spPr bwMode="auto">
            <a:xfrm>
              <a:off x="1141413" y="5033963"/>
              <a:ext cx="481013" cy="527050"/>
            </a:xfrm>
            <a:custGeom>
              <a:avLst/>
              <a:gdLst>
                <a:gd name="T0" fmla="*/ 71 w 303"/>
                <a:gd name="T1" fmla="*/ 257 h 332"/>
                <a:gd name="T2" fmla="*/ 303 w 303"/>
                <a:gd name="T3" fmla="*/ 251 h 332"/>
                <a:gd name="T4" fmla="*/ 40 w 303"/>
                <a:gd name="T5" fmla="*/ 242 h 332"/>
                <a:gd name="T6" fmla="*/ 213 w 303"/>
                <a:gd name="T7" fmla="*/ 226 h 332"/>
                <a:gd name="T8" fmla="*/ 293 w 303"/>
                <a:gd name="T9" fmla="*/ 224 h 332"/>
                <a:gd name="T10" fmla="*/ 278 w 303"/>
                <a:gd name="T11" fmla="*/ 222 h 332"/>
                <a:gd name="T12" fmla="*/ 245 w 303"/>
                <a:gd name="T13" fmla="*/ 211 h 332"/>
                <a:gd name="T14" fmla="*/ 234 w 303"/>
                <a:gd name="T15" fmla="*/ 186 h 332"/>
                <a:gd name="T16" fmla="*/ 241 w 303"/>
                <a:gd name="T17" fmla="*/ 186 h 332"/>
                <a:gd name="T18" fmla="*/ 241 w 303"/>
                <a:gd name="T19" fmla="*/ 176 h 332"/>
                <a:gd name="T20" fmla="*/ 280 w 303"/>
                <a:gd name="T21" fmla="*/ 172 h 332"/>
                <a:gd name="T22" fmla="*/ 211 w 303"/>
                <a:gd name="T23" fmla="*/ 171 h 332"/>
                <a:gd name="T24" fmla="*/ 209 w 303"/>
                <a:gd name="T25" fmla="*/ 167 h 332"/>
                <a:gd name="T26" fmla="*/ 207 w 303"/>
                <a:gd name="T27" fmla="*/ 165 h 332"/>
                <a:gd name="T28" fmla="*/ 172 w 303"/>
                <a:gd name="T29" fmla="*/ 163 h 332"/>
                <a:gd name="T30" fmla="*/ 209 w 303"/>
                <a:gd name="T31" fmla="*/ 159 h 332"/>
                <a:gd name="T32" fmla="*/ 209 w 303"/>
                <a:gd name="T33" fmla="*/ 163 h 332"/>
                <a:gd name="T34" fmla="*/ 74 w 303"/>
                <a:gd name="T35" fmla="*/ 163 h 332"/>
                <a:gd name="T36" fmla="*/ 71 w 303"/>
                <a:gd name="T37" fmla="*/ 161 h 332"/>
                <a:gd name="T38" fmla="*/ 71 w 303"/>
                <a:gd name="T39" fmla="*/ 155 h 332"/>
                <a:gd name="T40" fmla="*/ 65 w 303"/>
                <a:gd name="T41" fmla="*/ 157 h 332"/>
                <a:gd name="T42" fmla="*/ 67 w 303"/>
                <a:gd name="T43" fmla="*/ 155 h 332"/>
                <a:gd name="T44" fmla="*/ 245 w 303"/>
                <a:gd name="T45" fmla="*/ 153 h 332"/>
                <a:gd name="T46" fmla="*/ 245 w 303"/>
                <a:gd name="T47" fmla="*/ 153 h 332"/>
                <a:gd name="T48" fmla="*/ 48 w 303"/>
                <a:gd name="T49" fmla="*/ 144 h 332"/>
                <a:gd name="T50" fmla="*/ 38 w 303"/>
                <a:gd name="T51" fmla="*/ 146 h 332"/>
                <a:gd name="T52" fmla="*/ 40 w 303"/>
                <a:gd name="T53" fmla="*/ 146 h 332"/>
                <a:gd name="T54" fmla="*/ 167 w 303"/>
                <a:gd name="T55" fmla="*/ 142 h 332"/>
                <a:gd name="T56" fmla="*/ 167 w 303"/>
                <a:gd name="T57" fmla="*/ 142 h 332"/>
                <a:gd name="T58" fmla="*/ 165 w 303"/>
                <a:gd name="T59" fmla="*/ 142 h 332"/>
                <a:gd name="T60" fmla="*/ 38 w 303"/>
                <a:gd name="T61" fmla="*/ 142 h 332"/>
                <a:gd name="T62" fmla="*/ 34 w 303"/>
                <a:gd name="T63" fmla="*/ 140 h 332"/>
                <a:gd name="T64" fmla="*/ 159 w 303"/>
                <a:gd name="T65" fmla="*/ 138 h 332"/>
                <a:gd name="T66" fmla="*/ 153 w 303"/>
                <a:gd name="T67" fmla="*/ 140 h 332"/>
                <a:gd name="T68" fmla="*/ 121 w 303"/>
                <a:gd name="T69" fmla="*/ 134 h 332"/>
                <a:gd name="T70" fmla="*/ 132 w 303"/>
                <a:gd name="T71" fmla="*/ 134 h 332"/>
                <a:gd name="T72" fmla="*/ 130 w 303"/>
                <a:gd name="T73" fmla="*/ 132 h 332"/>
                <a:gd name="T74" fmla="*/ 220 w 303"/>
                <a:gd name="T75" fmla="*/ 130 h 332"/>
                <a:gd name="T76" fmla="*/ 138 w 303"/>
                <a:gd name="T77" fmla="*/ 130 h 332"/>
                <a:gd name="T78" fmla="*/ 207 w 303"/>
                <a:gd name="T79" fmla="*/ 128 h 332"/>
                <a:gd name="T80" fmla="*/ 142 w 303"/>
                <a:gd name="T81" fmla="*/ 130 h 332"/>
                <a:gd name="T82" fmla="*/ 142 w 303"/>
                <a:gd name="T83" fmla="*/ 128 h 332"/>
                <a:gd name="T84" fmla="*/ 107 w 303"/>
                <a:gd name="T85" fmla="*/ 119 h 332"/>
                <a:gd name="T86" fmla="*/ 101 w 303"/>
                <a:gd name="T87" fmla="*/ 115 h 332"/>
                <a:gd name="T88" fmla="*/ 94 w 303"/>
                <a:gd name="T89" fmla="*/ 113 h 332"/>
                <a:gd name="T90" fmla="*/ 140 w 303"/>
                <a:gd name="T91" fmla="*/ 109 h 332"/>
                <a:gd name="T92" fmla="*/ 126 w 303"/>
                <a:gd name="T93" fmla="*/ 105 h 332"/>
                <a:gd name="T94" fmla="*/ 142 w 303"/>
                <a:gd name="T95" fmla="*/ 105 h 332"/>
                <a:gd name="T96" fmla="*/ 243 w 303"/>
                <a:gd name="T97" fmla="*/ 40 h 332"/>
                <a:gd name="T98" fmla="*/ 236 w 303"/>
                <a:gd name="T99" fmla="*/ 32 h 332"/>
                <a:gd name="T100" fmla="*/ 240 w 303"/>
                <a:gd name="T101" fmla="*/ 30 h 332"/>
                <a:gd name="T102" fmla="*/ 234 w 303"/>
                <a:gd name="T103" fmla="*/ 29 h 332"/>
                <a:gd name="T104" fmla="*/ 220 w 303"/>
                <a:gd name="T105" fmla="*/ 23 h 332"/>
                <a:gd name="T106" fmla="*/ 228 w 303"/>
                <a:gd name="T107" fmla="*/ 15 h 332"/>
                <a:gd name="T108" fmla="*/ 228 w 303"/>
                <a:gd name="T109" fmla="*/ 15 h 332"/>
                <a:gd name="T110" fmla="*/ 218 w 303"/>
                <a:gd name="T111" fmla="*/ 15 h 332"/>
                <a:gd name="T112" fmla="*/ 217 w 303"/>
                <a:gd name="T113" fmla="*/ 13 h 332"/>
                <a:gd name="T114" fmla="*/ 211 w 303"/>
                <a:gd name="T115" fmla="*/ 2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3" h="332">
                  <a:moveTo>
                    <a:pt x="153" y="332"/>
                  </a:moveTo>
                  <a:lnTo>
                    <a:pt x="153" y="330"/>
                  </a:lnTo>
                  <a:lnTo>
                    <a:pt x="153" y="332"/>
                  </a:lnTo>
                  <a:close/>
                  <a:moveTo>
                    <a:pt x="71" y="257"/>
                  </a:moveTo>
                  <a:lnTo>
                    <a:pt x="71" y="255"/>
                  </a:lnTo>
                  <a:lnTo>
                    <a:pt x="71" y="257"/>
                  </a:lnTo>
                  <a:close/>
                  <a:moveTo>
                    <a:pt x="301" y="251"/>
                  </a:moveTo>
                  <a:lnTo>
                    <a:pt x="303" y="251"/>
                  </a:lnTo>
                  <a:lnTo>
                    <a:pt x="301" y="251"/>
                  </a:lnTo>
                  <a:close/>
                  <a:moveTo>
                    <a:pt x="40" y="242"/>
                  </a:moveTo>
                  <a:lnTo>
                    <a:pt x="40" y="240"/>
                  </a:lnTo>
                  <a:lnTo>
                    <a:pt x="40" y="242"/>
                  </a:lnTo>
                  <a:close/>
                  <a:moveTo>
                    <a:pt x="240" y="230"/>
                  </a:moveTo>
                  <a:lnTo>
                    <a:pt x="238" y="230"/>
                  </a:lnTo>
                  <a:lnTo>
                    <a:pt x="240" y="230"/>
                  </a:lnTo>
                  <a:close/>
                  <a:moveTo>
                    <a:pt x="213" y="226"/>
                  </a:moveTo>
                  <a:lnTo>
                    <a:pt x="211" y="228"/>
                  </a:lnTo>
                  <a:lnTo>
                    <a:pt x="211" y="226"/>
                  </a:lnTo>
                  <a:lnTo>
                    <a:pt x="213" y="226"/>
                  </a:lnTo>
                  <a:close/>
                  <a:moveTo>
                    <a:pt x="293" y="224"/>
                  </a:moveTo>
                  <a:lnTo>
                    <a:pt x="293" y="222"/>
                  </a:lnTo>
                  <a:lnTo>
                    <a:pt x="293" y="224"/>
                  </a:lnTo>
                  <a:close/>
                  <a:moveTo>
                    <a:pt x="280" y="222"/>
                  </a:moveTo>
                  <a:lnTo>
                    <a:pt x="278" y="222"/>
                  </a:lnTo>
                  <a:lnTo>
                    <a:pt x="280" y="222"/>
                  </a:lnTo>
                  <a:close/>
                  <a:moveTo>
                    <a:pt x="245" y="211"/>
                  </a:moveTo>
                  <a:lnTo>
                    <a:pt x="245" y="213"/>
                  </a:lnTo>
                  <a:lnTo>
                    <a:pt x="245" y="211"/>
                  </a:lnTo>
                  <a:lnTo>
                    <a:pt x="243" y="211"/>
                  </a:lnTo>
                  <a:lnTo>
                    <a:pt x="245" y="211"/>
                  </a:lnTo>
                  <a:close/>
                  <a:moveTo>
                    <a:pt x="234" y="188"/>
                  </a:moveTo>
                  <a:lnTo>
                    <a:pt x="234" y="186"/>
                  </a:lnTo>
                  <a:lnTo>
                    <a:pt x="234" y="188"/>
                  </a:lnTo>
                  <a:close/>
                  <a:moveTo>
                    <a:pt x="241" y="186"/>
                  </a:moveTo>
                  <a:lnTo>
                    <a:pt x="240" y="186"/>
                  </a:lnTo>
                  <a:lnTo>
                    <a:pt x="241" y="186"/>
                  </a:lnTo>
                  <a:close/>
                  <a:moveTo>
                    <a:pt x="241" y="176"/>
                  </a:moveTo>
                  <a:lnTo>
                    <a:pt x="241" y="178"/>
                  </a:lnTo>
                  <a:lnTo>
                    <a:pt x="240" y="176"/>
                  </a:lnTo>
                  <a:lnTo>
                    <a:pt x="241" y="176"/>
                  </a:lnTo>
                  <a:close/>
                  <a:moveTo>
                    <a:pt x="278" y="172"/>
                  </a:moveTo>
                  <a:lnTo>
                    <a:pt x="280" y="172"/>
                  </a:lnTo>
                  <a:lnTo>
                    <a:pt x="280" y="174"/>
                  </a:lnTo>
                  <a:lnTo>
                    <a:pt x="280" y="172"/>
                  </a:lnTo>
                  <a:lnTo>
                    <a:pt x="278" y="172"/>
                  </a:lnTo>
                  <a:close/>
                  <a:moveTo>
                    <a:pt x="211" y="171"/>
                  </a:moveTo>
                  <a:lnTo>
                    <a:pt x="209" y="171"/>
                  </a:lnTo>
                  <a:lnTo>
                    <a:pt x="211" y="171"/>
                  </a:lnTo>
                  <a:close/>
                  <a:moveTo>
                    <a:pt x="270" y="171"/>
                  </a:moveTo>
                  <a:lnTo>
                    <a:pt x="268" y="169"/>
                  </a:lnTo>
                  <a:lnTo>
                    <a:pt x="270" y="171"/>
                  </a:lnTo>
                  <a:close/>
                  <a:moveTo>
                    <a:pt x="209" y="167"/>
                  </a:moveTo>
                  <a:lnTo>
                    <a:pt x="209" y="169"/>
                  </a:lnTo>
                  <a:lnTo>
                    <a:pt x="209" y="167"/>
                  </a:lnTo>
                  <a:lnTo>
                    <a:pt x="207" y="167"/>
                  </a:lnTo>
                  <a:lnTo>
                    <a:pt x="207" y="165"/>
                  </a:lnTo>
                  <a:lnTo>
                    <a:pt x="207" y="167"/>
                  </a:lnTo>
                  <a:lnTo>
                    <a:pt x="209" y="167"/>
                  </a:lnTo>
                  <a:close/>
                  <a:moveTo>
                    <a:pt x="172" y="161"/>
                  </a:moveTo>
                  <a:lnTo>
                    <a:pt x="172" y="163"/>
                  </a:lnTo>
                  <a:lnTo>
                    <a:pt x="172" y="161"/>
                  </a:lnTo>
                  <a:close/>
                  <a:moveTo>
                    <a:pt x="209" y="163"/>
                  </a:moveTo>
                  <a:lnTo>
                    <a:pt x="209" y="161"/>
                  </a:lnTo>
                  <a:lnTo>
                    <a:pt x="209" y="159"/>
                  </a:lnTo>
                  <a:lnTo>
                    <a:pt x="211" y="159"/>
                  </a:lnTo>
                  <a:lnTo>
                    <a:pt x="211" y="161"/>
                  </a:lnTo>
                  <a:lnTo>
                    <a:pt x="209" y="161"/>
                  </a:lnTo>
                  <a:lnTo>
                    <a:pt x="209" y="163"/>
                  </a:lnTo>
                  <a:close/>
                  <a:moveTo>
                    <a:pt x="73" y="159"/>
                  </a:moveTo>
                  <a:lnTo>
                    <a:pt x="74" y="159"/>
                  </a:lnTo>
                  <a:lnTo>
                    <a:pt x="76" y="161"/>
                  </a:lnTo>
                  <a:lnTo>
                    <a:pt x="74" y="163"/>
                  </a:lnTo>
                  <a:lnTo>
                    <a:pt x="74" y="161"/>
                  </a:lnTo>
                  <a:lnTo>
                    <a:pt x="73" y="161"/>
                  </a:lnTo>
                  <a:lnTo>
                    <a:pt x="73" y="159"/>
                  </a:lnTo>
                  <a:lnTo>
                    <a:pt x="71" y="161"/>
                  </a:lnTo>
                  <a:lnTo>
                    <a:pt x="69" y="159"/>
                  </a:lnTo>
                  <a:lnTo>
                    <a:pt x="69" y="157"/>
                  </a:lnTo>
                  <a:lnTo>
                    <a:pt x="69" y="155"/>
                  </a:lnTo>
                  <a:lnTo>
                    <a:pt x="71" y="155"/>
                  </a:lnTo>
                  <a:lnTo>
                    <a:pt x="73" y="157"/>
                  </a:lnTo>
                  <a:lnTo>
                    <a:pt x="73" y="159"/>
                  </a:lnTo>
                  <a:close/>
                  <a:moveTo>
                    <a:pt x="67" y="155"/>
                  </a:moveTo>
                  <a:lnTo>
                    <a:pt x="65" y="157"/>
                  </a:lnTo>
                  <a:lnTo>
                    <a:pt x="63" y="157"/>
                  </a:lnTo>
                  <a:lnTo>
                    <a:pt x="63" y="155"/>
                  </a:lnTo>
                  <a:lnTo>
                    <a:pt x="65" y="155"/>
                  </a:lnTo>
                  <a:lnTo>
                    <a:pt x="67" y="155"/>
                  </a:lnTo>
                  <a:close/>
                  <a:moveTo>
                    <a:pt x="199" y="153"/>
                  </a:moveTo>
                  <a:lnTo>
                    <a:pt x="197" y="153"/>
                  </a:lnTo>
                  <a:lnTo>
                    <a:pt x="199" y="153"/>
                  </a:lnTo>
                  <a:close/>
                  <a:moveTo>
                    <a:pt x="245" y="153"/>
                  </a:moveTo>
                  <a:lnTo>
                    <a:pt x="247" y="153"/>
                  </a:lnTo>
                  <a:lnTo>
                    <a:pt x="245" y="153"/>
                  </a:lnTo>
                  <a:lnTo>
                    <a:pt x="247" y="153"/>
                  </a:lnTo>
                  <a:lnTo>
                    <a:pt x="245" y="153"/>
                  </a:lnTo>
                  <a:close/>
                  <a:moveTo>
                    <a:pt x="0" y="146"/>
                  </a:moveTo>
                  <a:lnTo>
                    <a:pt x="0" y="144"/>
                  </a:lnTo>
                  <a:lnTo>
                    <a:pt x="0" y="146"/>
                  </a:lnTo>
                  <a:close/>
                  <a:moveTo>
                    <a:pt x="48" y="144"/>
                  </a:moveTo>
                  <a:lnTo>
                    <a:pt x="46" y="144"/>
                  </a:lnTo>
                  <a:lnTo>
                    <a:pt x="48" y="144"/>
                  </a:lnTo>
                  <a:close/>
                  <a:moveTo>
                    <a:pt x="40" y="146"/>
                  </a:moveTo>
                  <a:lnTo>
                    <a:pt x="38" y="146"/>
                  </a:lnTo>
                  <a:lnTo>
                    <a:pt x="38" y="144"/>
                  </a:lnTo>
                  <a:lnTo>
                    <a:pt x="40" y="144"/>
                  </a:lnTo>
                  <a:lnTo>
                    <a:pt x="42" y="146"/>
                  </a:lnTo>
                  <a:lnTo>
                    <a:pt x="40" y="146"/>
                  </a:lnTo>
                  <a:close/>
                  <a:moveTo>
                    <a:pt x="46" y="144"/>
                  </a:moveTo>
                  <a:lnTo>
                    <a:pt x="46" y="142"/>
                  </a:lnTo>
                  <a:lnTo>
                    <a:pt x="46" y="144"/>
                  </a:lnTo>
                  <a:close/>
                  <a:moveTo>
                    <a:pt x="167" y="142"/>
                  </a:moveTo>
                  <a:lnTo>
                    <a:pt x="169" y="142"/>
                  </a:lnTo>
                  <a:lnTo>
                    <a:pt x="167" y="142"/>
                  </a:lnTo>
                  <a:lnTo>
                    <a:pt x="165" y="142"/>
                  </a:lnTo>
                  <a:lnTo>
                    <a:pt x="167" y="142"/>
                  </a:lnTo>
                  <a:close/>
                  <a:moveTo>
                    <a:pt x="165" y="142"/>
                  </a:moveTo>
                  <a:lnTo>
                    <a:pt x="163" y="142"/>
                  </a:lnTo>
                  <a:lnTo>
                    <a:pt x="163" y="140"/>
                  </a:lnTo>
                  <a:lnTo>
                    <a:pt x="165" y="142"/>
                  </a:lnTo>
                  <a:close/>
                  <a:moveTo>
                    <a:pt x="38" y="140"/>
                  </a:moveTo>
                  <a:lnTo>
                    <a:pt x="38" y="142"/>
                  </a:lnTo>
                  <a:lnTo>
                    <a:pt x="40" y="142"/>
                  </a:lnTo>
                  <a:lnTo>
                    <a:pt x="38" y="142"/>
                  </a:lnTo>
                  <a:lnTo>
                    <a:pt x="38" y="140"/>
                  </a:lnTo>
                  <a:lnTo>
                    <a:pt x="40" y="140"/>
                  </a:lnTo>
                  <a:lnTo>
                    <a:pt x="38" y="140"/>
                  </a:lnTo>
                  <a:close/>
                  <a:moveTo>
                    <a:pt x="34" y="140"/>
                  </a:moveTo>
                  <a:lnTo>
                    <a:pt x="34" y="138"/>
                  </a:lnTo>
                  <a:lnTo>
                    <a:pt x="34" y="140"/>
                  </a:lnTo>
                  <a:close/>
                  <a:moveTo>
                    <a:pt x="161" y="140"/>
                  </a:moveTo>
                  <a:lnTo>
                    <a:pt x="159" y="138"/>
                  </a:lnTo>
                  <a:lnTo>
                    <a:pt x="161" y="138"/>
                  </a:lnTo>
                  <a:lnTo>
                    <a:pt x="161" y="140"/>
                  </a:lnTo>
                  <a:close/>
                  <a:moveTo>
                    <a:pt x="153" y="138"/>
                  </a:moveTo>
                  <a:lnTo>
                    <a:pt x="153" y="140"/>
                  </a:lnTo>
                  <a:lnTo>
                    <a:pt x="153" y="138"/>
                  </a:lnTo>
                  <a:close/>
                  <a:moveTo>
                    <a:pt x="121" y="134"/>
                  </a:moveTo>
                  <a:lnTo>
                    <a:pt x="121" y="132"/>
                  </a:lnTo>
                  <a:lnTo>
                    <a:pt x="121" y="134"/>
                  </a:lnTo>
                  <a:close/>
                  <a:moveTo>
                    <a:pt x="134" y="136"/>
                  </a:moveTo>
                  <a:lnTo>
                    <a:pt x="132" y="134"/>
                  </a:lnTo>
                  <a:lnTo>
                    <a:pt x="132" y="132"/>
                  </a:lnTo>
                  <a:lnTo>
                    <a:pt x="132" y="134"/>
                  </a:lnTo>
                  <a:lnTo>
                    <a:pt x="134" y="134"/>
                  </a:lnTo>
                  <a:lnTo>
                    <a:pt x="134" y="136"/>
                  </a:lnTo>
                  <a:close/>
                  <a:moveTo>
                    <a:pt x="132" y="132"/>
                  </a:moveTo>
                  <a:lnTo>
                    <a:pt x="130" y="132"/>
                  </a:lnTo>
                  <a:lnTo>
                    <a:pt x="132" y="132"/>
                  </a:lnTo>
                  <a:close/>
                  <a:moveTo>
                    <a:pt x="220" y="130"/>
                  </a:moveTo>
                  <a:lnTo>
                    <a:pt x="218" y="130"/>
                  </a:lnTo>
                  <a:lnTo>
                    <a:pt x="220" y="130"/>
                  </a:lnTo>
                  <a:close/>
                  <a:moveTo>
                    <a:pt x="138" y="130"/>
                  </a:moveTo>
                  <a:lnTo>
                    <a:pt x="140" y="130"/>
                  </a:lnTo>
                  <a:lnTo>
                    <a:pt x="138" y="128"/>
                  </a:lnTo>
                  <a:lnTo>
                    <a:pt x="138" y="130"/>
                  </a:lnTo>
                  <a:close/>
                  <a:moveTo>
                    <a:pt x="128" y="128"/>
                  </a:moveTo>
                  <a:lnTo>
                    <a:pt x="126" y="128"/>
                  </a:lnTo>
                  <a:lnTo>
                    <a:pt x="128" y="128"/>
                  </a:lnTo>
                  <a:close/>
                  <a:moveTo>
                    <a:pt x="207" y="128"/>
                  </a:moveTo>
                  <a:lnTo>
                    <a:pt x="209" y="128"/>
                  </a:lnTo>
                  <a:lnTo>
                    <a:pt x="207" y="128"/>
                  </a:lnTo>
                  <a:close/>
                  <a:moveTo>
                    <a:pt x="142" y="128"/>
                  </a:moveTo>
                  <a:lnTo>
                    <a:pt x="142" y="130"/>
                  </a:lnTo>
                  <a:lnTo>
                    <a:pt x="142" y="128"/>
                  </a:lnTo>
                  <a:lnTo>
                    <a:pt x="140" y="126"/>
                  </a:lnTo>
                  <a:lnTo>
                    <a:pt x="140" y="128"/>
                  </a:lnTo>
                  <a:lnTo>
                    <a:pt x="142" y="128"/>
                  </a:lnTo>
                  <a:close/>
                  <a:moveTo>
                    <a:pt x="136" y="123"/>
                  </a:moveTo>
                  <a:lnTo>
                    <a:pt x="134" y="123"/>
                  </a:lnTo>
                  <a:lnTo>
                    <a:pt x="136" y="123"/>
                  </a:lnTo>
                  <a:close/>
                  <a:moveTo>
                    <a:pt x="107" y="119"/>
                  </a:moveTo>
                  <a:lnTo>
                    <a:pt x="105" y="119"/>
                  </a:lnTo>
                  <a:lnTo>
                    <a:pt x="107" y="119"/>
                  </a:lnTo>
                  <a:close/>
                  <a:moveTo>
                    <a:pt x="103" y="117"/>
                  </a:moveTo>
                  <a:lnTo>
                    <a:pt x="101" y="115"/>
                  </a:lnTo>
                  <a:lnTo>
                    <a:pt x="103" y="117"/>
                  </a:lnTo>
                  <a:close/>
                  <a:moveTo>
                    <a:pt x="94" y="113"/>
                  </a:moveTo>
                  <a:lnTo>
                    <a:pt x="94" y="115"/>
                  </a:lnTo>
                  <a:lnTo>
                    <a:pt x="94" y="113"/>
                  </a:lnTo>
                  <a:lnTo>
                    <a:pt x="92" y="113"/>
                  </a:lnTo>
                  <a:lnTo>
                    <a:pt x="94" y="113"/>
                  </a:lnTo>
                  <a:close/>
                  <a:moveTo>
                    <a:pt x="138" y="109"/>
                  </a:moveTo>
                  <a:lnTo>
                    <a:pt x="140" y="109"/>
                  </a:lnTo>
                  <a:lnTo>
                    <a:pt x="138" y="109"/>
                  </a:lnTo>
                  <a:close/>
                  <a:moveTo>
                    <a:pt x="126" y="105"/>
                  </a:moveTo>
                  <a:lnTo>
                    <a:pt x="128" y="105"/>
                  </a:lnTo>
                  <a:lnTo>
                    <a:pt x="126" y="105"/>
                  </a:lnTo>
                  <a:close/>
                  <a:moveTo>
                    <a:pt x="144" y="105"/>
                  </a:moveTo>
                  <a:lnTo>
                    <a:pt x="142" y="107"/>
                  </a:lnTo>
                  <a:lnTo>
                    <a:pt x="144" y="105"/>
                  </a:lnTo>
                  <a:lnTo>
                    <a:pt x="142" y="105"/>
                  </a:lnTo>
                  <a:lnTo>
                    <a:pt x="144" y="105"/>
                  </a:lnTo>
                  <a:close/>
                  <a:moveTo>
                    <a:pt x="243" y="42"/>
                  </a:moveTo>
                  <a:lnTo>
                    <a:pt x="241" y="42"/>
                  </a:lnTo>
                  <a:lnTo>
                    <a:pt x="243" y="40"/>
                  </a:lnTo>
                  <a:lnTo>
                    <a:pt x="241" y="40"/>
                  </a:lnTo>
                  <a:lnTo>
                    <a:pt x="243" y="40"/>
                  </a:lnTo>
                  <a:lnTo>
                    <a:pt x="243" y="42"/>
                  </a:lnTo>
                  <a:close/>
                  <a:moveTo>
                    <a:pt x="236" y="32"/>
                  </a:moveTo>
                  <a:lnTo>
                    <a:pt x="236" y="30"/>
                  </a:lnTo>
                  <a:lnTo>
                    <a:pt x="236" y="32"/>
                  </a:lnTo>
                  <a:close/>
                  <a:moveTo>
                    <a:pt x="240" y="29"/>
                  </a:moveTo>
                  <a:lnTo>
                    <a:pt x="240" y="30"/>
                  </a:lnTo>
                  <a:lnTo>
                    <a:pt x="238" y="30"/>
                  </a:lnTo>
                  <a:lnTo>
                    <a:pt x="236" y="30"/>
                  </a:lnTo>
                  <a:lnTo>
                    <a:pt x="234" y="30"/>
                  </a:lnTo>
                  <a:lnTo>
                    <a:pt x="234" y="29"/>
                  </a:lnTo>
                  <a:lnTo>
                    <a:pt x="236" y="29"/>
                  </a:lnTo>
                  <a:lnTo>
                    <a:pt x="238" y="29"/>
                  </a:lnTo>
                  <a:lnTo>
                    <a:pt x="240" y="29"/>
                  </a:lnTo>
                  <a:close/>
                  <a:moveTo>
                    <a:pt x="220" y="23"/>
                  </a:moveTo>
                  <a:lnTo>
                    <a:pt x="220" y="25"/>
                  </a:lnTo>
                  <a:lnTo>
                    <a:pt x="218" y="23"/>
                  </a:lnTo>
                  <a:lnTo>
                    <a:pt x="220" y="23"/>
                  </a:lnTo>
                  <a:close/>
                  <a:moveTo>
                    <a:pt x="228" y="15"/>
                  </a:moveTo>
                  <a:lnTo>
                    <a:pt x="230" y="15"/>
                  </a:lnTo>
                  <a:lnTo>
                    <a:pt x="228" y="15"/>
                  </a:lnTo>
                  <a:lnTo>
                    <a:pt x="228" y="17"/>
                  </a:lnTo>
                  <a:lnTo>
                    <a:pt x="228" y="15"/>
                  </a:lnTo>
                  <a:close/>
                  <a:moveTo>
                    <a:pt x="218" y="13"/>
                  </a:moveTo>
                  <a:lnTo>
                    <a:pt x="220" y="13"/>
                  </a:lnTo>
                  <a:lnTo>
                    <a:pt x="220" y="15"/>
                  </a:lnTo>
                  <a:lnTo>
                    <a:pt x="218" y="15"/>
                  </a:lnTo>
                  <a:lnTo>
                    <a:pt x="218" y="17"/>
                  </a:lnTo>
                  <a:lnTo>
                    <a:pt x="218" y="15"/>
                  </a:lnTo>
                  <a:lnTo>
                    <a:pt x="217" y="15"/>
                  </a:lnTo>
                  <a:lnTo>
                    <a:pt x="217" y="13"/>
                  </a:lnTo>
                  <a:lnTo>
                    <a:pt x="218" y="13"/>
                  </a:lnTo>
                  <a:close/>
                  <a:moveTo>
                    <a:pt x="211" y="2"/>
                  </a:moveTo>
                  <a:lnTo>
                    <a:pt x="211" y="0"/>
                  </a:lnTo>
                  <a:lnTo>
                    <a:pt x="211"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5" name="Freeform 194"/>
            <p:cNvSpPr>
              <a:spLocks/>
            </p:cNvSpPr>
            <p:nvPr/>
          </p:nvSpPr>
          <p:spPr bwMode="auto">
            <a:xfrm>
              <a:off x="6310313" y="4146550"/>
              <a:ext cx="23813" cy="46038"/>
            </a:xfrm>
            <a:custGeom>
              <a:avLst/>
              <a:gdLst>
                <a:gd name="T0" fmla="*/ 6 w 15"/>
                <a:gd name="T1" fmla="*/ 29 h 29"/>
                <a:gd name="T2" fmla="*/ 2 w 15"/>
                <a:gd name="T3" fmla="*/ 25 h 29"/>
                <a:gd name="T4" fmla="*/ 2 w 15"/>
                <a:gd name="T5" fmla="*/ 23 h 29"/>
                <a:gd name="T6" fmla="*/ 2 w 15"/>
                <a:gd name="T7" fmla="*/ 21 h 29"/>
                <a:gd name="T8" fmla="*/ 2 w 15"/>
                <a:gd name="T9" fmla="*/ 19 h 29"/>
                <a:gd name="T10" fmla="*/ 2 w 15"/>
                <a:gd name="T11" fmla="*/ 17 h 29"/>
                <a:gd name="T12" fmla="*/ 2 w 15"/>
                <a:gd name="T13" fmla="*/ 15 h 29"/>
                <a:gd name="T14" fmla="*/ 2 w 15"/>
                <a:gd name="T15" fmla="*/ 14 h 29"/>
                <a:gd name="T16" fmla="*/ 2 w 15"/>
                <a:gd name="T17" fmla="*/ 12 h 29"/>
                <a:gd name="T18" fmla="*/ 2 w 15"/>
                <a:gd name="T19" fmla="*/ 14 h 29"/>
                <a:gd name="T20" fmla="*/ 2 w 15"/>
                <a:gd name="T21" fmla="*/ 12 h 29"/>
                <a:gd name="T22" fmla="*/ 2 w 15"/>
                <a:gd name="T23" fmla="*/ 10 h 29"/>
                <a:gd name="T24" fmla="*/ 2 w 15"/>
                <a:gd name="T25" fmla="*/ 10 h 29"/>
                <a:gd name="T26" fmla="*/ 2 w 15"/>
                <a:gd name="T27" fmla="*/ 10 h 29"/>
                <a:gd name="T28" fmla="*/ 2 w 15"/>
                <a:gd name="T29" fmla="*/ 10 h 29"/>
                <a:gd name="T30" fmla="*/ 2 w 15"/>
                <a:gd name="T31" fmla="*/ 12 h 29"/>
                <a:gd name="T32" fmla="*/ 4 w 15"/>
                <a:gd name="T33" fmla="*/ 12 h 29"/>
                <a:gd name="T34" fmla="*/ 4 w 15"/>
                <a:gd name="T35" fmla="*/ 12 h 29"/>
                <a:gd name="T36" fmla="*/ 4 w 15"/>
                <a:gd name="T37" fmla="*/ 10 h 29"/>
                <a:gd name="T38" fmla="*/ 4 w 15"/>
                <a:gd name="T39" fmla="*/ 10 h 29"/>
                <a:gd name="T40" fmla="*/ 4 w 15"/>
                <a:gd name="T41" fmla="*/ 10 h 29"/>
                <a:gd name="T42" fmla="*/ 4 w 15"/>
                <a:gd name="T43" fmla="*/ 8 h 29"/>
                <a:gd name="T44" fmla="*/ 4 w 15"/>
                <a:gd name="T45" fmla="*/ 8 h 29"/>
                <a:gd name="T46" fmla="*/ 4 w 15"/>
                <a:gd name="T47" fmla="*/ 8 h 29"/>
                <a:gd name="T48" fmla="*/ 4 w 15"/>
                <a:gd name="T49" fmla="*/ 8 h 29"/>
                <a:gd name="T50" fmla="*/ 4 w 15"/>
                <a:gd name="T51" fmla="*/ 8 h 29"/>
                <a:gd name="T52" fmla="*/ 4 w 15"/>
                <a:gd name="T53" fmla="*/ 6 h 29"/>
                <a:gd name="T54" fmla="*/ 4 w 15"/>
                <a:gd name="T55" fmla="*/ 4 h 29"/>
                <a:gd name="T56" fmla="*/ 6 w 15"/>
                <a:gd name="T57" fmla="*/ 4 h 29"/>
                <a:gd name="T58" fmla="*/ 6 w 15"/>
                <a:gd name="T59" fmla="*/ 2 h 29"/>
                <a:gd name="T60" fmla="*/ 8 w 15"/>
                <a:gd name="T61" fmla="*/ 2 h 29"/>
                <a:gd name="T62" fmla="*/ 10 w 15"/>
                <a:gd name="T63" fmla="*/ 0 h 29"/>
                <a:gd name="T64" fmla="*/ 10 w 15"/>
                <a:gd name="T65" fmla="*/ 2 h 29"/>
                <a:gd name="T66" fmla="*/ 11 w 15"/>
                <a:gd name="T67" fmla="*/ 4 h 29"/>
                <a:gd name="T68" fmla="*/ 11 w 15"/>
                <a:gd name="T69" fmla="*/ 4 h 29"/>
                <a:gd name="T70" fmla="*/ 13 w 15"/>
                <a:gd name="T71" fmla="*/ 4 h 29"/>
                <a:gd name="T72" fmla="*/ 13 w 15"/>
                <a:gd name="T73" fmla="*/ 6 h 29"/>
                <a:gd name="T74" fmla="*/ 13 w 15"/>
                <a:gd name="T75" fmla="*/ 8 h 29"/>
                <a:gd name="T76" fmla="*/ 13 w 15"/>
                <a:gd name="T77" fmla="*/ 8 h 29"/>
                <a:gd name="T78" fmla="*/ 13 w 15"/>
                <a:gd name="T79" fmla="*/ 8 h 29"/>
                <a:gd name="T80" fmla="*/ 13 w 15"/>
                <a:gd name="T81" fmla="*/ 8 h 29"/>
                <a:gd name="T82" fmla="*/ 13 w 15"/>
                <a:gd name="T83" fmla="*/ 8 h 29"/>
                <a:gd name="T84" fmla="*/ 13 w 15"/>
                <a:gd name="T85" fmla="*/ 10 h 29"/>
                <a:gd name="T86" fmla="*/ 13 w 15"/>
                <a:gd name="T87" fmla="*/ 10 h 29"/>
                <a:gd name="T88" fmla="*/ 13 w 15"/>
                <a:gd name="T89" fmla="*/ 10 h 29"/>
                <a:gd name="T90" fmla="*/ 13 w 15"/>
                <a:gd name="T91" fmla="*/ 12 h 29"/>
                <a:gd name="T92" fmla="*/ 13 w 15"/>
                <a:gd name="T93" fmla="*/ 14 h 29"/>
                <a:gd name="T94" fmla="*/ 13 w 15"/>
                <a:gd name="T95" fmla="*/ 15 h 29"/>
                <a:gd name="T96" fmla="*/ 13 w 15"/>
                <a:gd name="T97" fmla="*/ 15 h 29"/>
                <a:gd name="T98" fmla="*/ 15 w 15"/>
                <a:gd name="T99" fmla="*/ 17 h 29"/>
                <a:gd name="T100" fmla="*/ 15 w 15"/>
                <a:gd name="T101" fmla="*/ 21 h 29"/>
                <a:gd name="T102" fmla="*/ 13 w 15"/>
                <a:gd name="T103" fmla="*/ 23 h 29"/>
                <a:gd name="T104" fmla="*/ 13 w 15"/>
                <a:gd name="T105" fmla="*/ 23 h 29"/>
                <a:gd name="T106" fmla="*/ 11 w 15"/>
                <a:gd name="T107" fmla="*/ 25 h 29"/>
                <a:gd name="T108" fmla="*/ 11 w 15"/>
                <a:gd name="T109" fmla="*/ 27 h 29"/>
                <a:gd name="T110" fmla="*/ 10 w 15"/>
                <a:gd name="T111" fmla="*/ 29 h 29"/>
                <a:gd name="T112" fmla="*/ 10 w 15"/>
                <a:gd name="T113" fmla="*/ 27 h 29"/>
                <a:gd name="T114" fmla="*/ 10 w 15"/>
                <a:gd name="T115" fmla="*/ 27 h 29"/>
                <a:gd name="T116" fmla="*/ 10 w 15"/>
                <a:gd name="T117" fmla="*/ 27 h 29"/>
                <a:gd name="T118" fmla="*/ 8 w 15"/>
                <a:gd name="T119"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 h="29">
                  <a:moveTo>
                    <a:pt x="8" y="27"/>
                  </a:moveTo>
                  <a:lnTo>
                    <a:pt x="8" y="29"/>
                  </a:lnTo>
                  <a:lnTo>
                    <a:pt x="6" y="29"/>
                  </a:lnTo>
                  <a:lnTo>
                    <a:pt x="6" y="29"/>
                  </a:lnTo>
                  <a:lnTo>
                    <a:pt x="4" y="29"/>
                  </a:lnTo>
                  <a:lnTo>
                    <a:pt x="4" y="29"/>
                  </a:lnTo>
                  <a:lnTo>
                    <a:pt x="4" y="27"/>
                  </a:lnTo>
                  <a:lnTo>
                    <a:pt x="2" y="25"/>
                  </a:lnTo>
                  <a:lnTo>
                    <a:pt x="2" y="25"/>
                  </a:lnTo>
                  <a:lnTo>
                    <a:pt x="2" y="25"/>
                  </a:lnTo>
                  <a:lnTo>
                    <a:pt x="2" y="25"/>
                  </a:lnTo>
                  <a:lnTo>
                    <a:pt x="2" y="23"/>
                  </a:lnTo>
                  <a:lnTo>
                    <a:pt x="2" y="23"/>
                  </a:lnTo>
                  <a:lnTo>
                    <a:pt x="2" y="21"/>
                  </a:lnTo>
                  <a:lnTo>
                    <a:pt x="2" y="21"/>
                  </a:lnTo>
                  <a:lnTo>
                    <a:pt x="2" y="21"/>
                  </a:lnTo>
                  <a:lnTo>
                    <a:pt x="2" y="19"/>
                  </a:lnTo>
                  <a:lnTo>
                    <a:pt x="2" y="19"/>
                  </a:lnTo>
                  <a:lnTo>
                    <a:pt x="2" y="19"/>
                  </a:lnTo>
                  <a:lnTo>
                    <a:pt x="2" y="19"/>
                  </a:lnTo>
                  <a:lnTo>
                    <a:pt x="2" y="19"/>
                  </a:lnTo>
                  <a:lnTo>
                    <a:pt x="2" y="17"/>
                  </a:lnTo>
                  <a:lnTo>
                    <a:pt x="2" y="17"/>
                  </a:lnTo>
                  <a:lnTo>
                    <a:pt x="2" y="17"/>
                  </a:lnTo>
                  <a:lnTo>
                    <a:pt x="2" y="17"/>
                  </a:lnTo>
                  <a:lnTo>
                    <a:pt x="2" y="17"/>
                  </a:lnTo>
                  <a:lnTo>
                    <a:pt x="2" y="15"/>
                  </a:lnTo>
                  <a:lnTo>
                    <a:pt x="2" y="15"/>
                  </a:lnTo>
                  <a:lnTo>
                    <a:pt x="2" y="15"/>
                  </a:lnTo>
                  <a:lnTo>
                    <a:pt x="0" y="14"/>
                  </a:lnTo>
                  <a:lnTo>
                    <a:pt x="2" y="14"/>
                  </a:lnTo>
                  <a:lnTo>
                    <a:pt x="2" y="14"/>
                  </a:lnTo>
                  <a:lnTo>
                    <a:pt x="0" y="12"/>
                  </a:lnTo>
                  <a:lnTo>
                    <a:pt x="2" y="12"/>
                  </a:lnTo>
                  <a:lnTo>
                    <a:pt x="2" y="12"/>
                  </a:lnTo>
                  <a:lnTo>
                    <a:pt x="2" y="12"/>
                  </a:lnTo>
                  <a:lnTo>
                    <a:pt x="2" y="12"/>
                  </a:lnTo>
                  <a:lnTo>
                    <a:pt x="2" y="12"/>
                  </a:lnTo>
                  <a:lnTo>
                    <a:pt x="2" y="14"/>
                  </a:lnTo>
                  <a:lnTo>
                    <a:pt x="2" y="14"/>
                  </a:lnTo>
                  <a:lnTo>
                    <a:pt x="2" y="12"/>
                  </a:lnTo>
                  <a:lnTo>
                    <a:pt x="2" y="12"/>
                  </a:lnTo>
                  <a:lnTo>
                    <a:pt x="2" y="12"/>
                  </a:lnTo>
                  <a:lnTo>
                    <a:pt x="2" y="12"/>
                  </a:lnTo>
                  <a:lnTo>
                    <a:pt x="2" y="12"/>
                  </a:lnTo>
                  <a:lnTo>
                    <a:pt x="2" y="12"/>
                  </a:lnTo>
                  <a:lnTo>
                    <a:pt x="2" y="12"/>
                  </a:lnTo>
                  <a:lnTo>
                    <a:pt x="2" y="10"/>
                  </a:lnTo>
                  <a:lnTo>
                    <a:pt x="2" y="10"/>
                  </a:lnTo>
                  <a:lnTo>
                    <a:pt x="2" y="10"/>
                  </a:lnTo>
                  <a:lnTo>
                    <a:pt x="2" y="10"/>
                  </a:lnTo>
                  <a:lnTo>
                    <a:pt x="2" y="10"/>
                  </a:lnTo>
                  <a:lnTo>
                    <a:pt x="2" y="10"/>
                  </a:lnTo>
                  <a:lnTo>
                    <a:pt x="2" y="10"/>
                  </a:lnTo>
                  <a:lnTo>
                    <a:pt x="2" y="10"/>
                  </a:lnTo>
                  <a:lnTo>
                    <a:pt x="2" y="10"/>
                  </a:lnTo>
                  <a:lnTo>
                    <a:pt x="2" y="10"/>
                  </a:lnTo>
                  <a:lnTo>
                    <a:pt x="2" y="10"/>
                  </a:lnTo>
                  <a:lnTo>
                    <a:pt x="2" y="10"/>
                  </a:lnTo>
                  <a:lnTo>
                    <a:pt x="2" y="10"/>
                  </a:lnTo>
                  <a:lnTo>
                    <a:pt x="2" y="10"/>
                  </a:lnTo>
                  <a:lnTo>
                    <a:pt x="2" y="10"/>
                  </a:lnTo>
                  <a:lnTo>
                    <a:pt x="2" y="12"/>
                  </a:lnTo>
                  <a:lnTo>
                    <a:pt x="2" y="12"/>
                  </a:lnTo>
                  <a:lnTo>
                    <a:pt x="2" y="12"/>
                  </a:lnTo>
                  <a:lnTo>
                    <a:pt x="2" y="12"/>
                  </a:lnTo>
                  <a:lnTo>
                    <a:pt x="4" y="12"/>
                  </a:lnTo>
                  <a:lnTo>
                    <a:pt x="4" y="12"/>
                  </a:lnTo>
                  <a:lnTo>
                    <a:pt x="4" y="12"/>
                  </a:lnTo>
                  <a:lnTo>
                    <a:pt x="4" y="12"/>
                  </a:lnTo>
                  <a:lnTo>
                    <a:pt x="4" y="12"/>
                  </a:lnTo>
                  <a:lnTo>
                    <a:pt x="4" y="12"/>
                  </a:lnTo>
                  <a:lnTo>
                    <a:pt x="4" y="12"/>
                  </a:lnTo>
                  <a:lnTo>
                    <a:pt x="4" y="10"/>
                  </a:lnTo>
                  <a:lnTo>
                    <a:pt x="4" y="10"/>
                  </a:lnTo>
                  <a:lnTo>
                    <a:pt x="4" y="10"/>
                  </a:lnTo>
                  <a:lnTo>
                    <a:pt x="4" y="10"/>
                  </a:lnTo>
                  <a:lnTo>
                    <a:pt x="4" y="10"/>
                  </a:lnTo>
                  <a:lnTo>
                    <a:pt x="4" y="10"/>
                  </a:lnTo>
                  <a:lnTo>
                    <a:pt x="4" y="10"/>
                  </a:lnTo>
                  <a:lnTo>
                    <a:pt x="4" y="10"/>
                  </a:lnTo>
                  <a:lnTo>
                    <a:pt x="4" y="10"/>
                  </a:lnTo>
                  <a:lnTo>
                    <a:pt x="4" y="10"/>
                  </a:lnTo>
                  <a:lnTo>
                    <a:pt x="4" y="10"/>
                  </a:lnTo>
                  <a:lnTo>
                    <a:pt x="4" y="10"/>
                  </a:lnTo>
                  <a:lnTo>
                    <a:pt x="4" y="10"/>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6"/>
                  </a:lnTo>
                  <a:lnTo>
                    <a:pt x="4" y="6"/>
                  </a:lnTo>
                  <a:lnTo>
                    <a:pt x="4" y="6"/>
                  </a:lnTo>
                  <a:lnTo>
                    <a:pt x="4" y="6"/>
                  </a:lnTo>
                  <a:lnTo>
                    <a:pt x="4" y="6"/>
                  </a:lnTo>
                  <a:lnTo>
                    <a:pt x="4" y="6"/>
                  </a:lnTo>
                  <a:lnTo>
                    <a:pt x="4" y="4"/>
                  </a:lnTo>
                  <a:lnTo>
                    <a:pt x="4" y="4"/>
                  </a:lnTo>
                  <a:lnTo>
                    <a:pt x="4" y="4"/>
                  </a:lnTo>
                  <a:lnTo>
                    <a:pt x="4" y="4"/>
                  </a:lnTo>
                  <a:lnTo>
                    <a:pt x="4" y="4"/>
                  </a:lnTo>
                  <a:lnTo>
                    <a:pt x="6" y="4"/>
                  </a:lnTo>
                  <a:lnTo>
                    <a:pt x="6" y="4"/>
                  </a:lnTo>
                  <a:lnTo>
                    <a:pt x="6" y="2"/>
                  </a:lnTo>
                  <a:lnTo>
                    <a:pt x="6" y="2"/>
                  </a:lnTo>
                  <a:lnTo>
                    <a:pt x="6" y="2"/>
                  </a:lnTo>
                  <a:lnTo>
                    <a:pt x="8" y="2"/>
                  </a:lnTo>
                  <a:lnTo>
                    <a:pt x="8" y="2"/>
                  </a:lnTo>
                  <a:lnTo>
                    <a:pt x="8" y="2"/>
                  </a:lnTo>
                  <a:lnTo>
                    <a:pt x="8" y="2"/>
                  </a:lnTo>
                  <a:lnTo>
                    <a:pt x="8" y="0"/>
                  </a:lnTo>
                  <a:lnTo>
                    <a:pt x="8" y="2"/>
                  </a:lnTo>
                  <a:lnTo>
                    <a:pt x="8" y="0"/>
                  </a:lnTo>
                  <a:lnTo>
                    <a:pt x="10" y="0"/>
                  </a:lnTo>
                  <a:lnTo>
                    <a:pt x="10" y="2"/>
                  </a:lnTo>
                  <a:lnTo>
                    <a:pt x="10" y="2"/>
                  </a:lnTo>
                  <a:lnTo>
                    <a:pt x="10" y="2"/>
                  </a:lnTo>
                  <a:lnTo>
                    <a:pt x="10" y="2"/>
                  </a:lnTo>
                  <a:lnTo>
                    <a:pt x="10" y="2"/>
                  </a:lnTo>
                  <a:lnTo>
                    <a:pt x="10" y="2"/>
                  </a:lnTo>
                  <a:lnTo>
                    <a:pt x="11" y="4"/>
                  </a:lnTo>
                  <a:lnTo>
                    <a:pt x="11" y="4"/>
                  </a:lnTo>
                  <a:lnTo>
                    <a:pt x="11" y="4"/>
                  </a:lnTo>
                  <a:lnTo>
                    <a:pt x="11" y="4"/>
                  </a:lnTo>
                  <a:lnTo>
                    <a:pt x="11" y="4"/>
                  </a:lnTo>
                  <a:lnTo>
                    <a:pt x="11" y="4"/>
                  </a:lnTo>
                  <a:lnTo>
                    <a:pt x="11" y="4"/>
                  </a:lnTo>
                  <a:lnTo>
                    <a:pt x="11" y="4"/>
                  </a:lnTo>
                  <a:lnTo>
                    <a:pt x="13" y="4"/>
                  </a:lnTo>
                  <a:lnTo>
                    <a:pt x="13" y="4"/>
                  </a:lnTo>
                  <a:lnTo>
                    <a:pt x="13" y="4"/>
                  </a:lnTo>
                  <a:lnTo>
                    <a:pt x="13" y="4"/>
                  </a:lnTo>
                  <a:lnTo>
                    <a:pt x="13" y="6"/>
                  </a:lnTo>
                  <a:lnTo>
                    <a:pt x="13" y="6"/>
                  </a:lnTo>
                  <a:lnTo>
                    <a:pt x="13" y="6"/>
                  </a:lnTo>
                  <a:lnTo>
                    <a:pt x="13" y="8"/>
                  </a:lnTo>
                  <a:lnTo>
                    <a:pt x="13" y="8"/>
                  </a:lnTo>
                  <a:lnTo>
                    <a:pt x="13" y="8"/>
                  </a:lnTo>
                  <a:lnTo>
                    <a:pt x="13" y="8"/>
                  </a:lnTo>
                  <a:lnTo>
                    <a:pt x="13" y="8"/>
                  </a:lnTo>
                  <a:lnTo>
                    <a:pt x="13" y="8"/>
                  </a:lnTo>
                  <a:lnTo>
                    <a:pt x="13" y="8"/>
                  </a:lnTo>
                  <a:lnTo>
                    <a:pt x="13" y="8"/>
                  </a:lnTo>
                  <a:lnTo>
                    <a:pt x="13" y="8"/>
                  </a:lnTo>
                  <a:lnTo>
                    <a:pt x="13" y="8"/>
                  </a:lnTo>
                  <a:lnTo>
                    <a:pt x="13" y="8"/>
                  </a:lnTo>
                  <a:lnTo>
                    <a:pt x="13" y="8"/>
                  </a:lnTo>
                  <a:lnTo>
                    <a:pt x="13" y="8"/>
                  </a:lnTo>
                  <a:lnTo>
                    <a:pt x="13" y="8"/>
                  </a:lnTo>
                  <a:lnTo>
                    <a:pt x="13" y="8"/>
                  </a:lnTo>
                  <a:lnTo>
                    <a:pt x="13" y="8"/>
                  </a:lnTo>
                  <a:lnTo>
                    <a:pt x="13" y="10"/>
                  </a:lnTo>
                  <a:lnTo>
                    <a:pt x="13" y="10"/>
                  </a:lnTo>
                  <a:lnTo>
                    <a:pt x="13" y="8"/>
                  </a:lnTo>
                  <a:lnTo>
                    <a:pt x="13" y="8"/>
                  </a:lnTo>
                  <a:lnTo>
                    <a:pt x="13" y="10"/>
                  </a:lnTo>
                  <a:lnTo>
                    <a:pt x="13" y="10"/>
                  </a:lnTo>
                  <a:lnTo>
                    <a:pt x="13" y="10"/>
                  </a:lnTo>
                  <a:lnTo>
                    <a:pt x="13" y="10"/>
                  </a:lnTo>
                  <a:lnTo>
                    <a:pt x="13" y="10"/>
                  </a:lnTo>
                  <a:lnTo>
                    <a:pt x="13" y="10"/>
                  </a:lnTo>
                  <a:lnTo>
                    <a:pt x="13" y="10"/>
                  </a:lnTo>
                  <a:lnTo>
                    <a:pt x="13" y="10"/>
                  </a:lnTo>
                  <a:lnTo>
                    <a:pt x="13" y="10"/>
                  </a:lnTo>
                  <a:lnTo>
                    <a:pt x="13" y="10"/>
                  </a:lnTo>
                  <a:lnTo>
                    <a:pt x="13" y="10"/>
                  </a:lnTo>
                  <a:lnTo>
                    <a:pt x="13" y="12"/>
                  </a:lnTo>
                  <a:lnTo>
                    <a:pt x="13" y="12"/>
                  </a:lnTo>
                  <a:lnTo>
                    <a:pt x="13" y="12"/>
                  </a:lnTo>
                  <a:lnTo>
                    <a:pt x="13" y="12"/>
                  </a:lnTo>
                  <a:lnTo>
                    <a:pt x="11" y="12"/>
                  </a:lnTo>
                  <a:lnTo>
                    <a:pt x="11" y="12"/>
                  </a:lnTo>
                  <a:lnTo>
                    <a:pt x="11" y="12"/>
                  </a:lnTo>
                  <a:lnTo>
                    <a:pt x="13" y="14"/>
                  </a:lnTo>
                  <a:lnTo>
                    <a:pt x="13" y="14"/>
                  </a:lnTo>
                  <a:lnTo>
                    <a:pt x="13" y="14"/>
                  </a:lnTo>
                  <a:lnTo>
                    <a:pt x="13" y="14"/>
                  </a:lnTo>
                  <a:lnTo>
                    <a:pt x="13" y="15"/>
                  </a:lnTo>
                  <a:lnTo>
                    <a:pt x="13" y="15"/>
                  </a:lnTo>
                  <a:lnTo>
                    <a:pt x="13" y="15"/>
                  </a:lnTo>
                  <a:lnTo>
                    <a:pt x="13" y="15"/>
                  </a:lnTo>
                  <a:lnTo>
                    <a:pt x="13" y="15"/>
                  </a:lnTo>
                  <a:lnTo>
                    <a:pt x="13" y="15"/>
                  </a:lnTo>
                  <a:lnTo>
                    <a:pt x="15" y="17"/>
                  </a:lnTo>
                  <a:lnTo>
                    <a:pt x="15" y="17"/>
                  </a:lnTo>
                  <a:lnTo>
                    <a:pt x="15" y="17"/>
                  </a:lnTo>
                  <a:lnTo>
                    <a:pt x="15" y="19"/>
                  </a:lnTo>
                  <a:lnTo>
                    <a:pt x="15" y="21"/>
                  </a:lnTo>
                  <a:lnTo>
                    <a:pt x="15" y="21"/>
                  </a:lnTo>
                  <a:lnTo>
                    <a:pt x="15" y="21"/>
                  </a:lnTo>
                  <a:lnTo>
                    <a:pt x="13" y="21"/>
                  </a:lnTo>
                  <a:lnTo>
                    <a:pt x="13" y="23"/>
                  </a:lnTo>
                  <a:lnTo>
                    <a:pt x="13" y="23"/>
                  </a:lnTo>
                  <a:lnTo>
                    <a:pt x="13" y="23"/>
                  </a:lnTo>
                  <a:lnTo>
                    <a:pt x="13" y="23"/>
                  </a:lnTo>
                  <a:lnTo>
                    <a:pt x="13" y="23"/>
                  </a:lnTo>
                  <a:lnTo>
                    <a:pt x="13" y="23"/>
                  </a:lnTo>
                  <a:lnTo>
                    <a:pt x="13" y="23"/>
                  </a:lnTo>
                  <a:lnTo>
                    <a:pt x="11" y="25"/>
                  </a:lnTo>
                  <a:lnTo>
                    <a:pt x="11" y="25"/>
                  </a:lnTo>
                  <a:lnTo>
                    <a:pt x="11" y="25"/>
                  </a:lnTo>
                  <a:lnTo>
                    <a:pt x="11" y="25"/>
                  </a:lnTo>
                  <a:lnTo>
                    <a:pt x="11" y="25"/>
                  </a:lnTo>
                  <a:lnTo>
                    <a:pt x="11" y="27"/>
                  </a:lnTo>
                  <a:lnTo>
                    <a:pt x="11" y="27"/>
                  </a:lnTo>
                  <a:lnTo>
                    <a:pt x="11" y="27"/>
                  </a:lnTo>
                  <a:lnTo>
                    <a:pt x="11" y="27"/>
                  </a:lnTo>
                  <a:lnTo>
                    <a:pt x="11" y="27"/>
                  </a:lnTo>
                  <a:lnTo>
                    <a:pt x="11" y="29"/>
                  </a:lnTo>
                  <a:lnTo>
                    <a:pt x="10" y="29"/>
                  </a:lnTo>
                  <a:lnTo>
                    <a:pt x="10" y="29"/>
                  </a:lnTo>
                  <a:lnTo>
                    <a:pt x="10" y="29"/>
                  </a:lnTo>
                  <a:lnTo>
                    <a:pt x="10" y="29"/>
                  </a:lnTo>
                  <a:lnTo>
                    <a:pt x="10" y="27"/>
                  </a:lnTo>
                  <a:lnTo>
                    <a:pt x="10" y="27"/>
                  </a:lnTo>
                  <a:lnTo>
                    <a:pt x="10" y="27"/>
                  </a:lnTo>
                  <a:lnTo>
                    <a:pt x="10" y="27"/>
                  </a:lnTo>
                  <a:lnTo>
                    <a:pt x="10" y="27"/>
                  </a:lnTo>
                  <a:lnTo>
                    <a:pt x="10" y="27"/>
                  </a:lnTo>
                  <a:lnTo>
                    <a:pt x="10" y="27"/>
                  </a:lnTo>
                  <a:lnTo>
                    <a:pt x="10" y="27"/>
                  </a:lnTo>
                  <a:lnTo>
                    <a:pt x="10" y="27"/>
                  </a:lnTo>
                  <a:lnTo>
                    <a:pt x="8" y="27"/>
                  </a:lnTo>
                  <a:lnTo>
                    <a:pt x="8" y="27"/>
                  </a:lnTo>
                  <a:lnTo>
                    <a:pt x="8" y="27"/>
                  </a:lnTo>
                  <a:lnTo>
                    <a:pt x="8" y="27"/>
                  </a:lnTo>
                  <a:lnTo>
                    <a:pt x="8" y="27"/>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6" name="Freeform 195"/>
            <p:cNvSpPr>
              <a:spLocks/>
            </p:cNvSpPr>
            <p:nvPr/>
          </p:nvSpPr>
          <p:spPr bwMode="auto">
            <a:xfrm>
              <a:off x="5541963" y="3436938"/>
              <a:ext cx="238125" cy="166688"/>
            </a:xfrm>
            <a:custGeom>
              <a:avLst/>
              <a:gdLst>
                <a:gd name="T0" fmla="*/ 135 w 150"/>
                <a:gd name="T1" fmla="*/ 71 h 105"/>
                <a:gd name="T2" fmla="*/ 140 w 150"/>
                <a:gd name="T3" fmla="*/ 67 h 105"/>
                <a:gd name="T4" fmla="*/ 150 w 150"/>
                <a:gd name="T5" fmla="*/ 67 h 105"/>
                <a:gd name="T6" fmla="*/ 150 w 150"/>
                <a:gd name="T7" fmla="*/ 75 h 105"/>
                <a:gd name="T8" fmla="*/ 142 w 150"/>
                <a:gd name="T9" fmla="*/ 80 h 105"/>
                <a:gd name="T10" fmla="*/ 140 w 150"/>
                <a:gd name="T11" fmla="*/ 79 h 105"/>
                <a:gd name="T12" fmla="*/ 136 w 150"/>
                <a:gd name="T13" fmla="*/ 79 h 105"/>
                <a:gd name="T14" fmla="*/ 135 w 150"/>
                <a:gd name="T15" fmla="*/ 82 h 105"/>
                <a:gd name="T16" fmla="*/ 138 w 150"/>
                <a:gd name="T17" fmla="*/ 82 h 105"/>
                <a:gd name="T18" fmla="*/ 135 w 150"/>
                <a:gd name="T19" fmla="*/ 86 h 105"/>
                <a:gd name="T20" fmla="*/ 136 w 150"/>
                <a:gd name="T21" fmla="*/ 88 h 105"/>
                <a:gd name="T22" fmla="*/ 133 w 150"/>
                <a:gd name="T23" fmla="*/ 98 h 105"/>
                <a:gd name="T24" fmla="*/ 123 w 150"/>
                <a:gd name="T25" fmla="*/ 102 h 105"/>
                <a:gd name="T26" fmla="*/ 113 w 150"/>
                <a:gd name="T27" fmla="*/ 98 h 105"/>
                <a:gd name="T28" fmla="*/ 104 w 150"/>
                <a:gd name="T29" fmla="*/ 96 h 105"/>
                <a:gd name="T30" fmla="*/ 92 w 150"/>
                <a:gd name="T31" fmla="*/ 98 h 105"/>
                <a:gd name="T32" fmla="*/ 85 w 150"/>
                <a:gd name="T33" fmla="*/ 103 h 105"/>
                <a:gd name="T34" fmla="*/ 77 w 150"/>
                <a:gd name="T35" fmla="*/ 103 h 105"/>
                <a:gd name="T36" fmla="*/ 62 w 150"/>
                <a:gd name="T37" fmla="*/ 103 h 105"/>
                <a:gd name="T38" fmla="*/ 46 w 150"/>
                <a:gd name="T39" fmla="*/ 102 h 105"/>
                <a:gd name="T40" fmla="*/ 42 w 150"/>
                <a:gd name="T41" fmla="*/ 98 h 105"/>
                <a:gd name="T42" fmla="*/ 37 w 150"/>
                <a:gd name="T43" fmla="*/ 90 h 105"/>
                <a:gd name="T44" fmla="*/ 39 w 150"/>
                <a:gd name="T45" fmla="*/ 84 h 105"/>
                <a:gd name="T46" fmla="*/ 29 w 150"/>
                <a:gd name="T47" fmla="*/ 86 h 105"/>
                <a:gd name="T48" fmla="*/ 21 w 150"/>
                <a:gd name="T49" fmla="*/ 82 h 105"/>
                <a:gd name="T50" fmla="*/ 19 w 150"/>
                <a:gd name="T51" fmla="*/ 77 h 105"/>
                <a:gd name="T52" fmla="*/ 17 w 150"/>
                <a:gd name="T53" fmla="*/ 71 h 105"/>
                <a:gd name="T54" fmla="*/ 8 w 150"/>
                <a:gd name="T55" fmla="*/ 63 h 105"/>
                <a:gd name="T56" fmla="*/ 6 w 150"/>
                <a:gd name="T57" fmla="*/ 57 h 105"/>
                <a:gd name="T58" fmla="*/ 2 w 150"/>
                <a:gd name="T59" fmla="*/ 50 h 105"/>
                <a:gd name="T60" fmla="*/ 10 w 150"/>
                <a:gd name="T61" fmla="*/ 46 h 105"/>
                <a:gd name="T62" fmla="*/ 15 w 150"/>
                <a:gd name="T63" fmla="*/ 42 h 105"/>
                <a:gd name="T64" fmla="*/ 19 w 150"/>
                <a:gd name="T65" fmla="*/ 34 h 105"/>
                <a:gd name="T66" fmla="*/ 23 w 150"/>
                <a:gd name="T67" fmla="*/ 27 h 105"/>
                <a:gd name="T68" fmla="*/ 27 w 150"/>
                <a:gd name="T69" fmla="*/ 17 h 105"/>
                <a:gd name="T70" fmla="*/ 35 w 150"/>
                <a:gd name="T71" fmla="*/ 11 h 105"/>
                <a:gd name="T72" fmla="*/ 42 w 150"/>
                <a:gd name="T73" fmla="*/ 7 h 105"/>
                <a:gd name="T74" fmla="*/ 46 w 150"/>
                <a:gd name="T75" fmla="*/ 4 h 105"/>
                <a:gd name="T76" fmla="*/ 52 w 150"/>
                <a:gd name="T77" fmla="*/ 7 h 105"/>
                <a:gd name="T78" fmla="*/ 60 w 150"/>
                <a:gd name="T79" fmla="*/ 7 h 105"/>
                <a:gd name="T80" fmla="*/ 67 w 150"/>
                <a:gd name="T81" fmla="*/ 7 h 105"/>
                <a:gd name="T82" fmla="*/ 75 w 150"/>
                <a:gd name="T83" fmla="*/ 13 h 105"/>
                <a:gd name="T84" fmla="*/ 90 w 150"/>
                <a:gd name="T85" fmla="*/ 7 h 105"/>
                <a:gd name="T86" fmla="*/ 98 w 150"/>
                <a:gd name="T87" fmla="*/ 2 h 105"/>
                <a:gd name="T88" fmla="*/ 106 w 150"/>
                <a:gd name="T89" fmla="*/ 4 h 105"/>
                <a:gd name="T90" fmla="*/ 110 w 150"/>
                <a:gd name="T91" fmla="*/ 7 h 105"/>
                <a:gd name="T92" fmla="*/ 110 w 150"/>
                <a:gd name="T93" fmla="*/ 11 h 105"/>
                <a:gd name="T94" fmla="*/ 115 w 150"/>
                <a:gd name="T95" fmla="*/ 19 h 105"/>
                <a:gd name="T96" fmla="*/ 119 w 150"/>
                <a:gd name="T97" fmla="*/ 27 h 105"/>
                <a:gd name="T98" fmla="*/ 125 w 150"/>
                <a:gd name="T99" fmla="*/ 32 h 105"/>
                <a:gd name="T100" fmla="*/ 127 w 150"/>
                <a:gd name="T101" fmla="*/ 44 h 105"/>
                <a:gd name="T102" fmla="*/ 125 w 150"/>
                <a:gd name="T103" fmla="*/ 54 h 105"/>
                <a:gd name="T104" fmla="*/ 125 w 150"/>
                <a:gd name="T105" fmla="*/ 6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0" h="105">
                  <a:moveTo>
                    <a:pt x="127" y="65"/>
                  </a:moveTo>
                  <a:lnTo>
                    <a:pt x="127" y="67"/>
                  </a:lnTo>
                  <a:lnTo>
                    <a:pt x="129" y="69"/>
                  </a:lnTo>
                  <a:lnTo>
                    <a:pt x="131" y="69"/>
                  </a:lnTo>
                  <a:lnTo>
                    <a:pt x="133" y="71"/>
                  </a:lnTo>
                  <a:lnTo>
                    <a:pt x="135" y="71"/>
                  </a:lnTo>
                  <a:lnTo>
                    <a:pt x="136" y="71"/>
                  </a:lnTo>
                  <a:lnTo>
                    <a:pt x="135" y="71"/>
                  </a:lnTo>
                  <a:lnTo>
                    <a:pt x="135" y="69"/>
                  </a:lnTo>
                  <a:lnTo>
                    <a:pt x="136" y="69"/>
                  </a:lnTo>
                  <a:lnTo>
                    <a:pt x="138" y="69"/>
                  </a:lnTo>
                  <a:lnTo>
                    <a:pt x="140" y="67"/>
                  </a:lnTo>
                  <a:lnTo>
                    <a:pt x="142" y="67"/>
                  </a:lnTo>
                  <a:lnTo>
                    <a:pt x="144" y="67"/>
                  </a:lnTo>
                  <a:lnTo>
                    <a:pt x="144" y="65"/>
                  </a:lnTo>
                  <a:lnTo>
                    <a:pt x="146" y="65"/>
                  </a:lnTo>
                  <a:lnTo>
                    <a:pt x="148" y="67"/>
                  </a:lnTo>
                  <a:lnTo>
                    <a:pt x="150" y="67"/>
                  </a:lnTo>
                  <a:lnTo>
                    <a:pt x="150" y="69"/>
                  </a:lnTo>
                  <a:lnTo>
                    <a:pt x="150" y="71"/>
                  </a:lnTo>
                  <a:lnTo>
                    <a:pt x="148" y="71"/>
                  </a:lnTo>
                  <a:lnTo>
                    <a:pt x="150" y="71"/>
                  </a:lnTo>
                  <a:lnTo>
                    <a:pt x="150" y="73"/>
                  </a:lnTo>
                  <a:lnTo>
                    <a:pt x="150" y="75"/>
                  </a:lnTo>
                  <a:lnTo>
                    <a:pt x="148" y="77"/>
                  </a:lnTo>
                  <a:lnTo>
                    <a:pt x="148" y="79"/>
                  </a:lnTo>
                  <a:lnTo>
                    <a:pt x="148" y="80"/>
                  </a:lnTo>
                  <a:lnTo>
                    <a:pt x="146" y="80"/>
                  </a:lnTo>
                  <a:lnTo>
                    <a:pt x="144" y="80"/>
                  </a:lnTo>
                  <a:lnTo>
                    <a:pt x="142" y="80"/>
                  </a:lnTo>
                  <a:lnTo>
                    <a:pt x="140" y="80"/>
                  </a:lnTo>
                  <a:lnTo>
                    <a:pt x="140" y="82"/>
                  </a:lnTo>
                  <a:lnTo>
                    <a:pt x="138" y="82"/>
                  </a:lnTo>
                  <a:lnTo>
                    <a:pt x="138" y="80"/>
                  </a:lnTo>
                  <a:lnTo>
                    <a:pt x="140" y="80"/>
                  </a:lnTo>
                  <a:lnTo>
                    <a:pt x="140" y="79"/>
                  </a:lnTo>
                  <a:lnTo>
                    <a:pt x="140" y="77"/>
                  </a:lnTo>
                  <a:lnTo>
                    <a:pt x="140" y="75"/>
                  </a:lnTo>
                  <a:lnTo>
                    <a:pt x="138" y="75"/>
                  </a:lnTo>
                  <a:lnTo>
                    <a:pt x="138" y="77"/>
                  </a:lnTo>
                  <a:lnTo>
                    <a:pt x="136" y="77"/>
                  </a:lnTo>
                  <a:lnTo>
                    <a:pt x="136" y="79"/>
                  </a:lnTo>
                  <a:lnTo>
                    <a:pt x="138" y="80"/>
                  </a:lnTo>
                  <a:lnTo>
                    <a:pt x="136" y="80"/>
                  </a:lnTo>
                  <a:lnTo>
                    <a:pt x="136" y="82"/>
                  </a:lnTo>
                  <a:lnTo>
                    <a:pt x="135" y="82"/>
                  </a:lnTo>
                  <a:lnTo>
                    <a:pt x="136" y="82"/>
                  </a:lnTo>
                  <a:lnTo>
                    <a:pt x="135" y="82"/>
                  </a:lnTo>
                  <a:lnTo>
                    <a:pt x="135" y="84"/>
                  </a:lnTo>
                  <a:lnTo>
                    <a:pt x="136" y="84"/>
                  </a:lnTo>
                  <a:lnTo>
                    <a:pt x="136" y="82"/>
                  </a:lnTo>
                  <a:lnTo>
                    <a:pt x="138" y="82"/>
                  </a:lnTo>
                  <a:lnTo>
                    <a:pt x="138" y="84"/>
                  </a:lnTo>
                  <a:lnTo>
                    <a:pt x="138" y="82"/>
                  </a:lnTo>
                  <a:lnTo>
                    <a:pt x="136" y="82"/>
                  </a:lnTo>
                  <a:lnTo>
                    <a:pt x="136" y="84"/>
                  </a:lnTo>
                  <a:lnTo>
                    <a:pt x="135" y="84"/>
                  </a:lnTo>
                  <a:lnTo>
                    <a:pt x="135" y="86"/>
                  </a:lnTo>
                  <a:lnTo>
                    <a:pt x="135" y="88"/>
                  </a:lnTo>
                  <a:lnTo>
                    <a:pt x="135" y="86"/>
                  </a:lnTo>
                  <a:lnTo>
                    <a:pt x="136" y="86"/>
                  </a:lnTo>
                  <a:lnTo>
                    <a:pt x="136" y="84"/>
                  </a:lnTo>
                  <a:lnTo>
                    <a:pt x="138" y="84"/>
                  </a:lnTo>
                  <a:lnTo>
                    <a:pt x="136" y="84"/>
                  </a:lnTo>
                  <a:lnTo>
                    <a:pt x="136" y="86"/>
                  </a:lnTo>
                  <a:lnTo>
                    <a:pt x="136" y="88"/>
                  </a:lnTo>
                  <a:lnTo>
                    <a:pt x="135" y="90"/>
                  </a:lnTo>
                  <a:lnTo>
                    <a:pt x="133" y="90"/>
                  </a:lnTo>
                  <a:lnTo>
                    <a:pt x="133" y="92"/>
                  </a:lnTo>
                  <a:lnTo>
                    <a:pt x="133" y="94"/>
                  </a:lnTo>
                  <a:lnTo>
                    <a:pt x="133" y="96"/>
                  </a:lnTo>
                  <a:lnTo>
                    <a:pt x="133" y="98"/>
                  </a:lnTo>
                  <a:lnTo>
                    <a:pt x="133" y="100"/>
                  </a:lnTo>
                  <a:lnTo>
                    <a:pt x="133" y="102"/>
                  </a:lnTo>
                  <a:lnTo>
                    <a:pt x="133" y="103"/>
                  </a:lnTo>
                  <a:lnTo>
                    <a:pt x="131" y="103"/>
                  </a:lnTo>
                  <a:lnTo>
                    <a:pt x="127" y="103"/>
                  </a:lnTo>
                  <a:lnTo>
                    <a:pt x="123" y="102"/>
                  </a:lnTo>
                  <a:lnTo>
                    <a:pt x="121" y="100"/>
                  </a:lnTo>
                  <a:lnTo>
                    <a:pt x="121" y="98"/>
                  </a:lnTo>
                  <a:lnTo>
                    <a:pt x="119" y="100"/>
                  </a:lnTo>
                  <a:lnTo>
                    <a:pt x="117" y="98"/>
                  </a:lnTo>
                  <a:lnTo>
                    <a:pt x="115" y="98"/>
                  </a:lnTo>
                  <a:lnTo>
                    <a:pt x="113" y="98"/>
                  </a:lnTo>
                  <a:lnTo>
                    <a:pt x="111" y="98"/>
                  </a:lnTo>
                  <a:lnTo>
                    <a:pt x="111" y="96"/>
                  </a:lnTo>
                  <a:lnTo>
                    <a:pt x="110" y="96"/>
                  </a:lnTo>
                  <a:lnTo>
                    <a:pt x="108" y="94"/>
                  </a:lnTo>
                  <a:lnTo>
                    <a:pt x="106" y="94"/>
                  </a:lnTo>
                  <a:lnTo>
                    <a:pt x="104" y="96"/>
                  </a:lnTo>
                  <a:lnTo>
                    <a:pt x="102" y="96"/>
                  </a:lnTo>
                  <a:lnTo>
                    <a:pt x="100" y="96"/>
                  </a:lnTo>
                  <a:lnTo>
                    <a:pt x="98" y="96"/>
                  </a:lnTo>
                  <a:lnTo>
                    <a:pt x="96" y="98"/>
                  </a:lnTo>
                  <a:lnTo>
                    <a:pt x="94" y="98"/>
                  </a:lnTo>
                  <a:lnTo>
                    <a:pt x="92" y="98"/>
                  </a:lnTo>
                  <a:lnTo>
                    <a:pt x="92" y="100"/>
                  </a:lnTo>
                  <a:lnTo>
                    <a:pt x="90" y="102"/>
                  </a:lnTo>
                  <a:lnTo>
                    <a:pt x="88" y="102"/>
                  </a:lnTo>
                  <a:lnTo>
                    <a:pt x="88" y="103"/>
                  </a:lnTo>
                  <a:lnTo>
                    <a:pt x="87" y="103"/>
                  </a:lnTo>
                  <a:lnTo>
                    <a:pt x="85" y="103"/>
                  </a:lnTo>
                  <a:lnTo>
                    <a:pt x="85" y="105"/>
                  </a:lnTo>
                  <a:lnTo>
                    <a:pt x="83" y="105"/>
                  </a:lnTo>
                  <a:lnTo>
                    <a:pt x="81" y="105"/>
                  </a:lnTo>
                  <a:lnTo>
                    <a:pt x="79" y="105"/>
                  </a:lnTo>
                  <a:lnTo>
                    <a:pt x="79" y="103"/>
                  </a:lnTo>
                  <a:lnTo>
                    <a:pt x="77" y="103"/>
                  </a:lnTo>
                  <a:lnTo>
                    <a:pt x="75" y="103"/>
                  </a:lnTo>
                  <a:lnTo>
                    <a:pt x="71" y="103"/>
                  </a:lnTo>
                  <a:lnTo>
                    <a:pt x="69" y="103"/>
                  </a:lnTo>
                  <a:lnTo>
                    <a:pt x="67" y="102"/>
                  </a:lnTo>
                  <a:lnTo>
                    <a:pt x="65" y="103"/>
                  </a:lnTo>
                  <a:lnTo>
                    <a:pt x="62" y="103"/>
                  </a:lnTo>
                  <a:lnTo>
                    <a:pt x="56" y="102"/>
                  </a:lnTo>
                  <a:lnTo>
                    <a:pt x="54" y="102"/>
                  </a:lnTo>
                  <a:lnTo>
                    <a:pt x="52" y="102"/>
                  </a:lnTo>
                  <a:lnTo>
                    <a:pt x="50" y="102"/>
                  </a:lnTo>
                  <a:lnTo>
                    <a:pt x="48" y="100"/>
                  </a:lnTo>
                  <a:lnTo>
                    <a:pt x="46" y="102"/>
                  </a:lnTo>
                  <a:lnTo>
                    <a:pt x="44" y="102"/>
                  </a:lnTo>
                  <a:lnTo>
                    <a:pt x="42" y="102"/>
                  </a:lnTo>
                  <a:lnTo>
                    <a:pt x="40" y="102"/>
                  </a:lnTo>
                  <a:lnTo>
                    <a:pt x="40" y="100"/>
                  </a:lnTo>
                  <a:lnTo>
                    <a:pt x="40" y="98"/>
                  </a:lnTo>
                  <a:lnTo>
                    <a:pt x="42" y="98"/>
                  </a:lnTo>
                  <a:lnTo>
                    <a:pt x="44" y="98"/>
                  </a:lnTo>
                  <a:lnTo>
                    <a:pt x="44" y="96"/>
                  </a:lnTo>
                  <a:lnTo>
                    <a:pt x="42" y="96"/>
                  </a:lnTo>
                  <a:lnTo>
                    <a:pt x="39" y="94"/>
                  </a:lnTo>
                  <a:lnTo>
                    <a:pt x="39" y="92"/>
                  </a:lnTo>
                  <a:lnTo>
                    <a:pt x="37" y="90"/>
                  </a:lnTo>
                  <a:lnTo>
                    <a:pt x="35" y="88"/>
                  </a:lnTo>
                  <a:lnTo>
                    <a:pt x="35" y="86"/>
                  </a:lnTo>
                  <a:lnTo>
                    <a:pt x="37" y="86"/>
                  </a:lnTo>
                  <a:lnTo>
                    <a:pt x="39" y="86"/>
                  </a:lnTo>
                  <a:lnTo>
                    <a:pt x="40" y="84"/>
                  </a:lnTo>
                  <a:lnTo>
                    <a:pt x="39" y="84"/>
                  </a:lnTo>
                  <a:lnTo>
                    <a:pt x="37" y="84"/>
                  </a:lnTo>
                  <a:lnTo>
                    <a:pt x="37" y="82"/>
                  </a:lnTo>
                  <a:lnTo>
                    <a:pt x="35" y="82"/>
                  </a:lnTo>
                  <a:lnTo>
                    <a:pt x="33" y="82"/>
                  </a:lnTo>
                  <a:lnTo>
                    <a:pt x="31" y="86"/>
                  </a:lnTo>
                  <a:lnTo>
                    <a:pt x="29" y="86"/>
                  </a:lnTo>
                  <a:lnTo>
                    <a:pt x="29" y="84"/>
                  </a:lnTo>
                  <a:lnTo>
                    <a:pt x="27" y="84"/>
                  </a:lnTo>
                  <a:lnTo>
                    <a:pt x="27" y="82"/>
                  </a:lnTo>
                  <a:lnTo>
                    <a:pt x="25" y="82"/>
                  </a:lnTo>
                  <a:lnTo>
                    <a:pt x="23" y="82"/>
                  </a:lnTo>
                  <a:lnTo>
                    <a:pt x="21" y="82"/>
                  </a:lnTo>
                  <a:lnTo>
                    <a:pt x="21" y="80"/>
                  </a:lnTo>
                  <a:lnTo>
                    <a:pt x="19" y="80"/>
                  </a:lnTo>
                  <a:lnTo>
                    <a:pt x="17" y="80"/>
                  </a:lnTo>
                  <a:lnTo>
                    <a:pt x="17" y="79"/>
                  </a:lnTo>
                  <a:lnTo>
                    <a:pt x="19" y="79"/>
                  </a:lnTo>
                  <a:lnTo>
                    <a:pt x="19" y="77"/>
                  </a:lnTo>
                  <a:lnTo>
                    <a:pt x="17" y="77"/>
                  </a:lnTo>
                  <a:lnTo>
                    <a:pt x="17" y="75"/>
                  </a:lnTo>
                  <a:lnTo>
                    <a:pt x="19" y="75"/>
                  </a:lnTo>
                  <a:lnTo>
                    <a:pt x="19" y="73"/>
                  </a:lnTo>
                  <a:lnTo>
                    <a:pt x="19" y="71"/>
                  </a:lnTo>
                  <a:lnTo>
                    <a:pt x="17" y="71"/>
                  </a:lnTo>
                  <a:lnTo>
                    <a:pt x="15" y="71"/>
                  </a:lnTo>
                  <a:lnTo>
                    <a:pt x="14" y="69"/>
                  </a:lnTo>
                  <a:lnTo>
                    <a:pt x="12" y="69"/>
                  </a:lnTo>
                  <a:lnTo>
                    <a:pt x="10" y="67"/>
                  </a:lnTo>
                  <a:lnTo>
                    <a:pt x="8" y="65"/>
                  </a:lnTo>
                  <a:lnTo>
                    <a:pt x="8" y="63"/>
                  </a:lnTo>
                  <a:lnTo>
                    <a:pt x="8" y="61"/>
                  </a:lnTo>
                  <a:lnTo>
                    <a:pt x="8" y="59"/>
                  </a:lnTo>
                  <a:lnTo>
                    <a:pt x="8" y="57"/>
                  </a:lnTo>
                  <a:lnTo>
                    <a:pt x="8" y="59"/>
                  </a:lnTo>
                  <a:lnTo>
                    <a:pt x="6" y="59"/>
                  </a:lnTo>
                  <a:lnTo>
                    <a:pt x="6" y="57"/>
                  </a:lnTo>
                  <a:lnTo>
                    <a:pt x="4" y="55"/>
                  </a:lnTo>
                  <a:lnTo>
                    <a:pt x="2" y="54"/>
                  </a:lnTo>
                  <a:lnTo>
                    <a:pt x="0" y="54"/>
                  </a:lnTo>
                  <a:lnTo>
                    <a:pt x="0" y="52"/>
                  </a:lnTo>
                  <a:lnTo>
                    <a:pt x="0" y="50"/>
                  </a:lnTo>
                  <a:lnTo>
                    <a:pt x="2" y="50"/>
                  </a:lnTo>
                  <a:lnTo>
                    <a:pt x="4" y="50"/>
                  </a:lnTo>
                  <a:lnTo>
                    <a:pt x="6" y="50"/>
                  </a:lnTo>
                  <a:lnTo>
                    <a:pt x="6" y="48"/>
                  </a:lnTo>
                  <a:lnTo>
                    <a:pt x="8" y="48"/>
                  </a:lnTo>
                  <a:lnTo>
                    <a:pt x="8" y="46"/>
                  </a:lnTo>
                  <a:lnTo>
                    <a:pt x="10" y="46"/>
                  </a:lnTo>
                  <a:lnTo>
                    <a:pt x="10" y="48"/>
                  </a:lnTo>
                  <a:lnTo>
                    <a:pt x="12" y="48"/>
                  </a:lnTo>
                  <a:lnTo>
                    <a:pt x="14" y="46"/>
                  </a:lnTo>
                  <a:lnTo>
                    <a:pt x="14" y="44"/>
                  </a:lnTo>
                  <a:lnTo>
                    <a:pt x="15" y="44"/>
                  </a:lnTo>
                  <a:lnTo>
                    <a:pt x="15" y="42"/>
                  </a:lnTo>
                  <a:lnTo>
                    <a:pt x="15" y="40"/>
                  </a:lnTo>
                  <a:lnTo>
                    <a:pt x="15" y="38"/>
                  </a:lnTo>
                  <a:lnTo>
                    <a:pt x="17" y="38"/>
                  </a:lnTo>
                  <a:lnTo>
                    <a:pt x="19" y="38"/>
                  </a:lnTo>
                  <a:lnTo>
                    <a:pt x="19" y="36"/>
                  </a:lnTo>
                  <a:lnTo>
                    <a:pt x="19" y="34"/>
                  </a:lnTo>
                  <a:lnTo>
                    <a:pt x="21" y="34"/>
                  </a:lnTo>
                  <a:lnTo>
                    <a:pt x="21" y="32"/>
                  </a:lnTo>
                  <a:lnTo>
                    <a:pt x="21" y="31"/>
                  </a:lnTo>
                  <a:lnTo>
                    <a:pt x="21" y="29"/>
                  </a:lnTo>
                  <a:lnTo>
                    <a:pt x="23" y="29"/>
                  </a:lnTo>
                  <a:lnTo>
                    <a:pt x="23" y="27"/>
                  </a:lnTo>
                  <a:lnTo>
                    <a:pt x="25" y="27"/>
                  </a:lnTo>
                  <a:lnTo>
                    <a:pt x="25" y="25"/>
                  </a:lnTo>
                  <a:lnTo>
                    <a:pt x="25" y="23"/>
                  </a:lnTo>
                  <a:lnTo>
                    <a:pt x="27" y="21"/>
                  </a:lnTo>
                  <a:lnTo>
                    <a:pt x="27" y="19"/>
                  </a:lnTo>
                  <a:lnTo>
                    <a:pt x="27" y="17"/>
                  </a:lnTo>
                  <a:lnTo>
                    <a:pt x="29" y="17"/>
                  </a:lnTo>
                  <a:lnTo>
                    <a:pt x="31" y="15"/>
                  </a:lnTo>
                  <a:lnTo>
                    <a:pt x="31" y="13"/>
                  </a:lnTo>
                  <a:lnTo>
                    <a:pt x="33" y="13"/>
                  </a:lnTo>
                  <a:lnTo>
                    <a:pt x="35" y="13"/>
                  </a:lnTo>
                  <a:lnTo>
                    <a:pt x="35" y="11"/>
                  </a:lnTo>
                  <a:lnTo>
                    <a:pt x="37" y="11"/>
                  </a:lnTo>
                  <a:lnTo>
                    <a:pt x="39" y="11"/>
                  </a:lnTo>
                  <a:lnTo>
                    <a:pt x="39" y="9"/>
                  </a:lnTo>
                  <a:lnTo>
                    <a:pt x="40" y="9"/>
                  </a:lnTo>
                  <a:lnTo>
                    <a:pt x="40" y="7"/>
                  </a:lnTo>
                  <a:lnTo>
                    <a:pt x="42" y="7"/>
                  </a:lnTo>
                  <a:lnTo>
                    <a:pt x="42" y="6"/>
                  </a:lnTo>
                  <a:lnTo>
                    <a:pt x="42" y="7"/>
                  </a:lnTo>
                  <a:lnTo>
                    <a:pt x="44" y="7"/>
                  </a:lnTo>
                  <a:lnTo>
                    <a:pt x="44" y="6"/>
                  </a:lnTo>
                  <a:lnTo>
                    <a:pt x="44" y="4"/>
                  </a:lnTo>
                  <a:lnTo>
                    <a:pt x="46" y="4"/>
                  </a:lnTo>
                  <a:lnTo>
                    <a:pt x="48" y="6"/>
                  </a:lnTo>
                  <a:lnTo>
                    <a:pt x="50" y="6"/>
                  </a:lnTo>
                  <a:lnTo>
                    <a:pt x="50" y="7"/>
                  </a:lnTo>
                  <a:lnTo>
                    <a:pt x="50" y="6"/>
                  </a:lnTo>
                  <a:lnTo>
                    <a:pt x="50" y="7"/>
                  </a:lnTo>
                  <a:lnTo>
                    <a:pt x="52" y="7"/>
                  </a:lnTo>
                  <a:lnTo>
                    <a:pt x="52" y="6"/>
                  </a:lnTo>
                  <a:lnTo>
                    <a:pt x="54" y="6"/>
                  </a:lnTo>
                  <a:lnTo>
                    <a:pt x="54" y="7"/>
                  </a:lnTo>
                  <a:lnTo>
                    <a:pt x="56" y="7"/>
                  </a:lnTo>
                  <a:lnTo>
                    <a:pt x="58" y="7"/>
                  </a:lnTo>
                  <a:lnTo>
                    <a:pt x="60" y="7"/>
                  </a:lnTo>
                  <a:lnTo>
                    <a:pt x="62" y="7"/>
                  </a:lnTo>
                  <a:lnTo>
                    <a:pt x="62" y="9"/>
                  </a:lnTo>
                  <a:lnTo>
                    <a:pt x="63" y="9"/>
                  </a:lnTo>
                  <a:lnTo>
                    <a:pt x="63" y="7"/>
                  </a:lnTo>
                  <a:lnTo>
                    <a:pt x="65" y="7"/>
                  </a:lnTo>
                  <a:lnTo>
                    <a:pt x="67" y="7"/>
                  </a:lnTo>
                  <a:lnTo>
                    <a:pt x="69" y="7"/>
                  </a:lnTo>
                  <a:lnTo>
                    <a:pt x="69" y="9"/>
                  </a:lnTo>
                  <a:lnTo>
                    <a:pt x="71" y="11"/>
                  </a:lnTo>
                  <a:lnTo>
                    <a:pt x="73" y="11"/>
                  </a:lnTo>
                  <a:lnTo>
                    <a:pt x="73" y="13"/>
                  </a:lnTo>
                  <a:lnTo>
                    <a:pt x="75" y="13"/>
                  </a:lnTo>
                  <a:lnTo>
                    <a:pt x="77" y="13"/>
                  </a:lnTo>
                  <a:lnTo>
                    <a:pt x="77" y="11"/>
                  </a:lnTo>
                  <a:lnTo>
                    <a:pt x="79" y="9"/>
                  </a:lnTo>
                  <a:lnTo>
                    <a:pt x="87" y="7"/>
                  </a:lnTo>
                  <a:lnTo>
                    <a:pt x="88" y="7"/>
                  </a:lnTo>
                  <a:lnTo>
                    <a:pt x="90" y="7"/>
                  </a:lnTo>
                  <a:lnTo>
                    <a:pt x="92" y="7"/>
                  </a:lnTo>
                  <a:lnTo>
                    <a:pt x="94" y="6"/>
                  </a:lnTo>
                  <a:lnTo>
                    <a:pt x="94" y="4"/>
                  </a:lnTo>
                  <a:lnTo>
                    <a:pt x="96" y="4"/>
                  </a:lnTo>
                  <a:lnTo>
                    <a:pt x="96" y="2"/>
                  </a:lnTo>
                  <a:lnTo>
                    <a:pt x="98" y="2"/>
                  </a:lnTo>
                  <a:lnTo>
                    <a:pt x="100" y="0"/>
                  </a:lnTo>
                  <a:lnTo>
                    <a:pt x="102" y="0"/>
                  </a:lnTo>
                  <a:lnTo>
                    <a:pt x="104" y="0"/>
                  </a:lnTo>
                  <a:lnTo>
                    <a:pt x="106" y="2"/>
                  </a:lnTo>
                  <a:lnTo>
                    <a:pt x="108" y="2"/>
                  </a:lnTo>
                  <a:lnTo>
                    <a:pt x="106" y="4"/>
                  </a:lnTo>
                  <a:lnTo>
                    <a:pt x="108" y="4"/>
                  </a:lnTo>
                  <a:lnTo>
                    <a:pt x="108" y="6"/>
                  </a:lnTo>
                  <a:lnTo>
                    <a:pt x="110" y="6"/>
                  </a:lnTo>
                  <a:lnTo>
                    <a:pt x="108" y="6"/>
                  </a:lnTo>
                  <a:lnTo>
                    <a:pt x="110" y="6"/>
                  </a:lnTo>
                  <a:lnTo>
                    <a:pt x="110" y="7"/>
                  </a:lnTo>
                  <a:lnTo>
                    <a:pt x="110" y="6"/>
                  </a:lnTo>
                  <a:lnTo>
                    <a:pt x="110" y="7"/>
                  </a:lnTo>
                  <a:lnTo>
                    <a:pt x="110" y="9"/>
                  </a:lnTo>
                  <a:lnTo>
                    <a:pt x="111" y="9"/>
                  </a:lnTo>
                  <a:lnTo>
                    <a:pt x="111" y="11"/>
                  </a:lnTo>
                  <a:lnTo>
                    <a:pt x="110" y="11"/>
                  </a:lnTo>
                  <a:lnTo>
                    <a:pt x="111" y="11"/>
                  </a:lnTo>
                  <a:lnTo>
                    <a:pt x="111" y="13"/>
                  </a:lnTo>
                  <a:lnTo>
                    <a:pt x="111" y="15"/>
                  </a:lnTo>
                  <a:lnTo>
                    <a:pt x="113" y="15"/>
                  </a:lnTo>
                  <a:lnTo>
                    <a:pt x="113" y="17"/>
                  </a:lnTo>
                  <a:lnTo>
                    <a:pt x="115" y="19"/>
                  </a:lnTo>
                  <a:lnTo>
                    <a:pt x="115" y="21"/>
                  </a:lnTo>
                  <a:lnTo>
                    <a:pt x="117" y="21"/>
                  </a:lnTo>
                  <a:lnTo>
                    <a:pt x="117" y="23"/>
                  </a:lnTo>
                  <a:lnTo>
                    <a:pt x="119" y="23"/>
                  </a:lnTo>
                  <a:lnTo>
                    <a:pt x="119" y="25"/>
                  </a:lnTo>
                  <a:lnTo>
                    <a:pt x="119" y="27"/>
                  </a:lnTo>
                  <a:lnTo>
                    <a:pt x="121" y="27"/>
                  </a:lnTo>
                  <a:lnTo>
                    <a:pt x="121" y="29"/>
                  </a:lnTo>
                  <a:lnTo>
                    <a:pt x="123" y="29"/>
                  </a:lnTo>
                  <a:lnTo>
                    <a:pt x="123" y="31"/>
                  </a:lnTo>
                  <a:lnTo>
                    <a:pt x="125" y="31"/>
                  </a:lnTo>
                  <a:lnTo>
                    <a:pt x="125" y="32"/>
                  </a:lnTo>
                  <a:lnTo>
                    <a:pt x="125" y="34"/>
                  </a:lnTo>
                  <a:lnTo>
                    <a:pt x="125" y="36"/>
                  </a:lnTo>
                  <a:lnTo>
                    <a:pt x="127" y="38"/>
                  </a:lnTo>
                  <a:lnTo>
                    <a:pt x="127" y="40"/>
                  </a:lnTo>
                  <a:lnTo>
                    <a:pt x="127" y="42"/>
                  </a:lnTo>
                  <a:lnTo>
                    <a:pt x="127" y="44"/>
                  </a:lnTo>
                  <a:lnTo>
                    <a:pt x="125" y="44"/>
                  </a:lnTo>
                  <a:lnTo>
                    <a:pt x="125" y="46"/>
                  </a:lnTo>
                  <a:lnTo>
                    <a:pt x="125" y="48"/>
                  </a:lnTo>
                  <a:lnTo>
                    <a:pt x="125" y="50"/>
                  </a:lnTo>
                  <a:lnTo>
                    <a:pt x="125" y="52"/>
                  </a:lnTo>
                  <a:lnTo>
                    <a:pt x="125" y="54"/>
                  </a:lnTo>
                  <a:lnTo>
                    <a:pt x="125" y="55"/>
                  </a:lnTo>
                  <a:lnTo>
                    <a:pt x="125" y="57"/>
                  </a:lnTo>
                  <a:lnTo>
                    <a:pt x="125" y="59"/>
                  </a:lnTo>
                  <a:lnTo>
                    <a:pt x="125" y="61"/>
                  </a:lnTo>
                  <a:lnTo>
                    <a:pt x="123" y="63"/>
                  </a:lnTo>
                  <a:lnTo>
                    <a:pt x="125" y="63"/>
                  </a:lnTo>
                  <a:lnTo>
                    <a:pt x="125" y="65"/>
                  </a:lnTo>
                  <a:lnTo>
                    <a:pt x="127" y="6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7" name="Freeform 196"/>
            <p:cNvSpPr>
              <a:spLocks noEditPoints="1"/>
            </p:cNvSpPr>
            <p:nvPr/>
          </p:nvSpPr>
          <p:spPr bwMode="auto">
            <a:xfrm>
              <a:off x="482600" y="1879600"/>
              <a:ext cx="9094788" cy="1809750"/>
            </a:xfrm>
            <a:custGeom>
              <a:avLst/>
              <a:gdLst>
                <a:gd name="T0" fmla="*/ 4619 w 5729"/>
                <a:gd name="T1" fmla="*/ 71 h 1140"/>
                <a:gd name="T2" fmla="*/ 4827 w 5729"/>
                <a:gd name="T3" fmla="*/ 129 h 1140"/>
                <a:gd name="T4" fmla="*/ 4904 w 5729"/>
                <a:gd name="T5" fmla="*/ 134 h 1140"/>
                <a:gd name="T6" fmla="*/ 4979 w 5729"/>
                <a:gd name="T7" fmla="*/ 194 h 1140"/>
                <a:gd name="T8" fmla="*/ 5115 w 5729"/>
                <a:gd name="T9" fmla="*/ 138 h 1140"/>
                <a:gd name="T10" fmla="*/ 5259 w 5729"/>
                <a:gd name="T11" fmla="*/ 205 h 1140"/>
                <a:gd name="T12" fmla="*/ 5476 w 5729"/>
                <a:gd name="T13" fmla="*/ 290 h 1140"/>
                <a:gd name="T14" fmla="*/ 5724 w 5729"/>
                <a:gd name="T15" fmla="*/ 319 h 1140"/>
                <a:gd name="T16" fmla="*/ 5710 w 5729"/>
                <a:gd name="T17" fmla="*/ 545 h 1140"/>
                <a:gd name="T18" fmla="*/ 5576 w 5729"/>
                <a:gd name="T19" fmla="*/ 660 h 1140"/>
                <a:gd name="T20" fmla="*/ 5451 w 5729"/>
                <a:gd name="T21" fmla="*/ 729 h 1140"/>
                <a:gd name="T22" fmla="*/ 5386 w 5729"/>
                <a:gd name="T23" fmla="*/ 883 h 1140"/>
                <a:gd name="T24" fmla="*/ 5462 w 5729"/>
                <a:gd name="T25" fmla="*/ 635 h 1140"/>
                <a:gd name="T26" fmla="*/ 5414 w 5729"/>
                <a:gd name="T27" fmla="*/ 628 h 1140"/>
                <a:gd name="T28" fmla="*/ 5311 w 5729"/>
                <a:gd name="T29" fmla="*/ 683 h 1140"/>
                <a:gd name="T30" fmla="*/ 5138 w 5729"/>
                <a:gd name="T31" fmla="*/ 681 h 1140"/>
                <a:gd name="T32" fmla="*/ 5063 w 5729"/>
                <a:gd name="T33" fmla="*/ 848 h 1140"/>
                <a:gd name="T34" fmla="*/ 5059 w 5729"/>
                <a:gd name="T35" fmla="*/ 1031 h 1140"/>
                <a:gd name="T36" fmla="*/ 4959 w 5729"/>
                <a:gd name="T37" fmla="*/ 1052 h 1140"/>
                <a:gd name="T38" fmla="*/ 4886 w 5729"/>
                <a:gd name="T39" fmla="*/ 914 h 1140"/>
                <a:gd name="T40" fmla="*/ 4687 w 5729"/>
                <a:gd name="T41" fmla="*/ 933 h 1140"/>
                <a:gd name="T42" fmla="*/ 4403 w 5729"/>
                <a:gd name="T43" fmla="*/ 940 h 1140"/>
                <a:gd name="T44" fmla="*/ 4151 w 5729"/>
                <a:gd name="T45" fmla="*/ 906 h 1140"/>
                <a:gd name="T46" fmla="*/ 3978 w 5729"/>
                <a:gd name="T47" fmla="*/ 802 h 1140"/>
                <a:gd name="T48" fmla="*/ 3844 w 5729"/>
                <a:gd name="T49" fmla="*/ 908 h 1140"/>
                <a:gd name="T50" fmla="*/ 3625 w 5729"/>
                <a:gd name="T51" fmla="*/ 931 h 1140"/>
                <a:gd name="T52" fmla="*/ 3621 w 5729"/>
                <a:gd name="T53" fmla="*/ 1102 h 1140"/>
                <a:gd name="T54" fmla="*/ 3464 w 5729"/>
                <a:gd name="T55" fmla="*/ 1044 h 1140"/>
                <a:gd name="T56" fmla="*/ 3442 w 5729"/>
                <a:gd name="T57" fmla="*/ 931 h 1140"/>
                <a:gd name="T58" fmla="*/ 3333 w 5729"/>
                <a:gd name="T59" fmla="*/ 783 h 1140"/>
                <a:gd name="T60" fmla="*/ 3320 w 5729"/>
                <a:gd name="T61" fmla="*/ 628 h 1140"/>
                <a:gd name="T62" fmla="*/ 3375 w 5729"/>
                <a:gd name="T63" fmla="*/ 286 h 1140"/>
                <a:gd name="T64" fmla="*/ 3517 w 5729"/>
                <a:gd name="T65" fmla="*/ 384 h 1140"/>
                <a:gd name="T66" fmla="*/ 3418 w 5729"/>
                <a:gd name="T67" fmla="*/ 463 h 1140"/>
                <a:gd name="T68" fmla="*/ 3502 w 5729"/>
                <a:gd name="T69" fmla="*/ 484 h 1140"/>
                <a:gd name="T70" fmla="*/ 3590 w 5729"/>
                <a:gd name="T71" fmla="*/ 407 h 1140"/>
                <a:gd name="T72" fmla="*/ 3755 w 5729"/>
                <a:gd name="T73" fmla="*/ 340 h 1140"/>
                <a:gd name="T74" fmla="*/ 3963 w 5729"/>
                <a:gd name="T75" fmla="*/ 324 h 1140"/>
                <a:gd name="T76" fmla="*/ 4007 w 5729"/>
                <a:gd name="T77" fmla="*/ 203 h 1140"/>
                <a:gd name="T78" fmla="*/ 4009 w 5729"/>
                <a:gd name="T79" fmla="*/ 439 h 1140"/>
                <a:gd name="T80" fmla="*/ 4047 w 5729"/>
                <a:gd name="T81" fmla="*/ 317 h 1140"/>
                <a:gd name="T82" fmla="*/ 4105 w 5729"/>
                <a:gd name="T83" fmla="*/ 215 h 1140"/>
                <a:gd name="T84" fmla="*/ 4193 w 5729"/>
                <a:gd name="T85" fmla="*/ 236 h 1140"/>
                <a:gd name="T86" fmla="*/ 4251 w 5729"/>
                <a:gd name="T87" fmla="*/ 79 h 1140"/>
                <a:gd name="T88" fmla="*/ 5192 w 5729"/>
                <a:gd name="T89" fmla="*/ 2 h 1140"/>
                <a:gd name="T90" fmla="*/ 3796 w 5729"/>
                <a:gd name="T91" fmla="*/ 63 h 1140"/>
                <a:gd name="T92" fmla="*/ 3754 w 5729"/>
                <a:gd name="T93" fmla="*/ 38 h 1140"/>
                <a:gd name="T94" fmla="*/ 80 w 5729"/>
                <a:gd name="T95" fmla="*/ 391 h 1140"/>
                <a:gd name="T96" fmla="*/ 150 w 5729"/>
                <a:gd name="T97" fmla="*/ 464 h 1140"/>
                <a:gd name="T98" fmla="*/ 44 w 5729"/>
                <a:gd name="T99" fmla="*/ 466 h 1140"/>
                <a:gd name="T100" fmla="*/ 5201 w 5729"/>
                <a:gd name="T101" fmla="*/ 1083 h 1140"/>
                <a:gd name="T102" fmla="*/ 5313 w 5729"/>
                <a:gd name="T103" fmla="*/ 965 h 1140"/>
                <a:gd name="T104" fmla="*/ 5140 w 5729"/>
                <a:gd name="T105" fmla="*/ 962 h 1140"/>
                <a:gd name="T106" fmla="*/ 5134 w 5729"/>
                <a:gd name="T107" fmla="*/ 835 h 1140"/>
                <a:gd name="T108" fmla="*/ 5510 w 5729"/>
                <a:gd name="T109" fmla="*/ 806 h 1140"/>
                <a:gd name="T110" fmla="*/ 3540 w 5729"/>
                <a:gd name="T111" fmla="*/ 420 h 1140"/>
                <a:gd name="T112" fmla="*/ 5432 w 5729"/>
                <a:gd name="T113" fmla="*/ 315 h 1140"/>
                <a:gd name="T114" fmla="*/ 3769 w 5729"/>
                <a:gd name="T115" fmla="*/ 251 h 1140"/>
                <a:gd name="T116" fmla="*/ 4907 w 5729"/>
                <a:gd name="T117" fmla="*/ 146 h 1140"/>
                <a:gd name="T118" fmla="*/ 3769 w 5729"/>
                <a:gd name="T119" fmla="*/ 232 h 1140"/>
                <a:gd name="T120" fmla="*/ 3707 w 5729"/>
                <a:gd name="T121" fmla="*/ 205 h 1140"/>
                <a:gd name="T122" fmla="*/ 3988 w 5729"/>
                <a:gd name="T123" fmla="*/ 102 h 1140"/>
                <a:gd name="T124" fmla="*/ 5105 w 5729"/>
                <a:gd name="T125" fmla="*/ 73 h 1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729" h="1140">
                  <a:moveTo>
                    <a:pt x="4669" y="0"/>
                  </a:moveTo>
                  <a:lnTo>
                    <a:pt x="4667" y="0"/>
                  </a:lnTo>
                  <a:lnTo>
                    <a:pt x="4666" y="4"/>
                  </a:lnTo>
                  <a:lnTo>
                    <a:pt x="4664" y="6"/>
                  </a:lnTo>
                  <a:lnTo>
                    <a:pt x="4662" y="8"/>
                  </a:lnTo>
                  <a:lnTo>
                    <a:pt x="4662" y="10"/>
                  </a:lnTo>
                  <a:lnTo>
                    <a:pt x="4660" y="11"/>
                  </a:lnTo>
                  <a:lnTo>
                    <a:pt x="4654" y="17"/>
                  </a:lnTo>
                  <a:lnTo>
                    <a:pt x="4648" y="19"/>
                  </a:lnTo>
                  <a:lnTo>
                    <a:pt x="4648" y="21"/>
                  </a:lnTo>
                  <a:lnTo>
                    <a:pt x="4648" y="23"/>
                  </a:lnTo>
                  <a:lnTo>
                    <a:pt x="4648" y="25"/>
                  </a:lnTo>
                  <a:lnTo>
                    <a:pt x="4646" y="25"/>
                  </a:lnTo>
                  <a:lnTo>
                    <a:pt x="4646" y="27"/>
                  </a:lnTo>
                  <a:lnTo>
                    <a:pt x="4644" y="27"/>
                  </a:lnTo>
                  <a:lnTo>
                    <a:pt x="4644" y="29"/>
                  </a:lnTo>
                  <a:lnTo>
                    <a:pt x="4646" y="29"/>
                  </a:lnTo>
                  <a:lnTo>
                    <a:pt x="4644" y="29"/>
                  </a:lnTo>
                  <a:lnTo>
                    <a:pt x="4644" y="31"/>
                  </a:lnTo>
                  <a:lnTo>
                    <a:pt x="4643" y="33"/>
                  </a:lnTo>
                  <a:lnTo>
                    <a:pt x="4639" y="31"/>
                  </a:lnTo>
                  <a:lnTo>
                    <a:pt x="4637" y="31"/>
                  </a:lnTo>
                  <a:lnTo>
                    <a:pt x="4633" y="36"/>
                  </a:lnTo>
                  <a:lnTo>
                    <a:pt x="4631" y="36"/>
                  </a:lnTo>
                  <a:lnTo>
                    <a:pt x="4631" y="38"/>
                  </a:lnTo>
                  <a:lnTo>
                    <a:pt x="4629" y="40"/>
                  </a:lnTo>
                  <a:lnTo>
                    <a:pt x="4627" y="40"/>
                  </a:lnTo>
                  <a:lnTo>
                    <a:pt x="4627" y="42"/>
                  </a:lnTo>
                  <a:lnTo>
                    <a:pt x="4623" y="44"/>
                  </a:lnTo>
                  <a:lnTo>
                    <a:pt x="4621" y="42"/>
                  </a:lnTo>
                  <a:lnTo>
                    <a:pt x="4619" y="42"/>
                  </a:lnTo>
                  <a:lnTo>
                    <a:pt x="4619" y="44"/>
                  </a:lnTo>
                  <a:lnTo>
                    <a:pt x="4621" y="44"/>
                  </a:lnTo>
                  <a:lnTo>
                    <a:pt x="4621" y="46"/>
                  </a:lnTo>
                  <a:lnTo>
                    <a:pt x="4619" y="48"/>
                  </a:lnTo>
                  <a:lnTo>
                    <a:pt x="4618" y="50"/>
                  </a:lnTo>
                  <a:lnTo>
                    <a:pt x="4614" y="50"/>
                  </a:lnTo>
                  <a:lnTo>
                    <a:pt x="4614" y="52"/>
                  </a:lnTo>
                  <a:lnTo>
                    <a:pt x="4612" y="52"/>
                  </a:lnTo>
                  <a:lnTo>
                    <a:pt x="4612" y="54"/>
                  </a:lnTo>
                  <a:lnTo>
                    <a:pt x="4612" y="52"/>
                  </a:lnTo>
                  <a:lnTo>
                    <a:pt x="4610" y="54"/>
                  </a:lnTo>
                  <a:lnTo>
                    <a:pt x="4610" y="52"/>
                  </a:lnTo>
                  <a:lnTo>
                    <a:pt x="4608" y="54"/>
                  </a:lnTo>
                  <a:lnTo>
                    <a:pt x="4610" y="56"/>
                  </a:lnTo>
                  <a:lnTo>
                    <a:pt x="4614" y="54"/>
                  </a:lnTo>
                  <a:lnTo>
                    <a:pt x="4614" y="56"/>
                  </a:lnTo>
                  <a:lnTo>
                    <a:pt x="4614" y="58"/>
                  </a:lnTo>
                  <a:lnTo>
                    <a:pt x="4614" y="59"/>
                  </a:lnTo>
                  <a:lnTo>
                    <a:pt x="4612" y="61"/>
                  </a:lnTo>
                  <a:lnTo>
                    <a:pt x="4608" y="65"/>
                  </a:lnTo>
                  <a:lnTo>
                    <a:pt x="4606" y="67"/>
                  </a:lnTo>
                  <a:lnTo>
                    <a:pt x="4602" y="69"/>
                  </a:lnTo>
                  <a:lnTo>
                    <a:pt x="4598" y="71"/>
                  </a:lnTo>
                  <a:lnTo>
                    <a:pt x="4598" y="73"/>
                  </a:lnTo>
                  <a:lnTo>
                    <a:pt x="4596" y="73"/>
                  </a:lnTo>
                  <a:lnTo>
                    <a:pt x="4596" y="75"/>
                  </a:lnTo>
                  <a:lnTo>
                    <a:pt x="4595" y="75"/>
                  </a:lnTo>
                  <a:lnTo>
                    <a:pt x="4595" y="77"/>
                  </a:lnTo>
                  <a:lnTo>
                    <a:pt x="4593" y="79"/>
                  </a:lnTo>
                  <a:lnTo>
                    <a:pt x="4593" y="81"/>
                  </a:lnTo>
                  <a:lnTo>
                    <a:pt x="4593" y="82"/>
                  </a:lnTo>
                  <a:lnTo>
                    <a:pt x="4591" y="82"/>
                  </a:lnTo>
                  <a:lnTo>
                    <a:pt x="4591" y="84"/>
                  </a:lnTo>
                  <a:lnTo>
                    <a:pt x="4589" y="86"/>
                  </a:lnTo>
                  <a:lnTo>
                    <a:pt x="4583" y="92"/>
                  </a:lnTo>
                  <a:lnTo>
                    <a:pt x="4585" y="92"/>
                  </a:lnTo>
                  <a:lnTo>
                    <a:pt x="4585" y="90"/>
                  </a:lnTo>
                  <a:lnTo>
                    <a:pt x="4583" y="90"/>
                  </a:lnTo>
                  <a:lnTo>
                    <a:pt x="4579" y="94"/>
                  </a:lnTo>
                  <a:lnTo>
                    <a:pt x="4577" y="92"/>
                  </a:lnTo>
                  <a:lnTo>
                    <a:pt x="4573" y="92"/>
                  </a:lnTo>
                  <a:lnTo>
                    <a:pt x="4571" y="92"/>
                  </a:lnTo>
                  <a:lnTo>
                    <a:pt x="4571" y="94"/>
                  </a:lnTo>
                  <a:lnTo>
                    <a:pt x="4570" y="94"/>
                  </a:lnTo>
                  <a:lnTo>
                    <a:pt x="4568" y="96"/>
                  </a:lnTo>
                  <a:lnTo>
                    <a:pt x="4570" y="96"/>
                  </a:lnTo>
                  <a:lnTo>
                    <a:pt x="4570" y="98"/>
                  </a:lnTo>
                  <a:lnTo>
                    <a:pt x="4566" y="102"/>
                  </a:lnTo>
                  <a:lnTo>
                    <a:pt x="4566" y="104"/>
                  </a:lnTo>
                  <a:lnTo>
                    <a:pt x="4564" y="107"/>
                  </a:lnTo>
                  <a:lnTo>
                    <a:pt x="4564" y="109"/>
                  </a:lnTo>
                  <a:lnTo>
                    <a:pt x="4562" y="111"/>
                  </a:lnTo>
                  <a:lnTo>
                    <a:pt x="4560" y="111"/>
                  </a:lnTo>
                  <a:lnTo>
                    <a:pt x="4560" y="109"/>
                  </a:lnTo>
                  <a:lnTo>
                    <a:pt x="4558" y="109"/>
                  </a:lnTo>
                  <a:lnTo>
                    <a:pt x="4558" y="111"/>
                  </a:lnTo>
                  <a:lnTo>
                    <a:pt x="4554" y="109"/>
                  </a:lnTo>
                  <a:lnTo>
                    <a:pt x="4552" y="113"/>
                  </a:lnTo>
                  <a:lnTo>
                    <a:pt x="4552" y="115"/>
                  </a:lnTo>
                  <a:lnTo>
                    <a:pt x="4552" y="117"/>
                  </a:lnTo>
                  <a:lnTo>
                    <a:pt x="4550" y="119"/>
                  </a:lnTo>
                  <a:lnTo>
                    <a:pt x="4548" y="121"/>
                  </a:lnTo>
                  <a:lnTo>
                    <a:pt x="4548" y="123"/>
                  </a:lnTo>
                  <a:lnTo>
                    <a:pt x="4548" y="125"/>
                  </a:lnTo>
                  <a:lnTo>
                    <a:pt x="4548" y="127"/>
                  </a:lnTo>
                  <a:lnTo>
                    <a:pt x="4547" y="129"/>
                  </a:lnTo>
                  <a:lnTo>
                    <a:pt x="4547" y="130"/>
                  </a:lnTo>
                  <a:lnTo>
                    <a:pt x="4545" y="132"/>
                  </a:lnTo>
                  <a:lnTo>
                    <a:pt x="4545" y="134"/>
                  </a:lnTo>
                  <a:lnTo>
                    <a:pt x="4543" y="134"/>
                  </a:lnTo>
                  <a:lnTo>
                    <a:pt x="4541" y="136"/>
                  </a:lnTo>
                  <a:lnTo>
                    <a:pt x="4539" y="138"/>
                  </a:lnTo>
                  <a:lnTo>
                    <a:pt x="4537" y="140"/>
                  </a:lnTo>
                  <a:lnTo>
                    <a:pt x="4543" y="140"/>
                  </a:lnTo>
                  <a:lnTo>
                    <a:pt x="4545" y="138"/>
                  </a:lnTo>
                  <a:lnTo>
                    <a:pt x="4547" y="138"/>
                  </a:lnTo>
                  <a:lnTo>
                    <a:pt x="4547" y="136"/>
                  </a:lnTo>
                  <a:lnTo>
                    <a:pt x="4548" y="134"/>
                  </a:lnTo>
                  <a:lnTo>
                    <a:pt x="4550" y="134"/>
                  </a:lnTo>
                  <a:lnTo>
                    <a:pt x="4550" y="132"/>
                  </a:lnTo>
                  <a:lnTo>
                    <a:pt x="4550" y="130"/>
                  </a:lnTo>
                  <a:lnTo>
                    <a:pt x="4552" y="130"/>
                  </a:lnTo>
                  <a:lnTo>
                    <a:pt x="4552" y="132"/>
                  </a:lnTo>
                  <a:lnTo>
                    <a:pt x="4554" y="132"/>
                  </a:lnTo>
                  <a:lnTo>
                    <a:pt x="4556" y="134"/>
                  </a:lnTo>
                  <a:lnTo>
                    <a:pt x="4558" y="134"/>
                  </a:lnTo>
                  <a:lnTo>
                    <a:pt x="4560" y="134"/>
                  </a:lnTo>
                  <a:lnTo>
                    <a:pt x="4560" y="136"/>
                  </a:lnTo>
                  <a:lnTo>
                    <a:pt x="4562" y="136"/>
                  </a:lnTo>
                  <a:lnTo>
                    <a:pt x="4564" y="136"/>
                  </a:lnTo>
                  <a:lnTo>
                    <a:pt x="4568" y="136"/>
                  </a:lnTo>
                  <a:lnTo>
                    <a:pt x="4568" y="134"/>
                  </a:lnTo>
                  <a:lnTo>
                    <a:pt x="4566" y="134"/>
                  </a:lnTo>
                  <a:lnTo>
                    <a:pt x="4564" y="134"/>
                  </a:lnTo>
                  <a:lnTo>
                    <a:pt x="4560" y="132"/>
                  </a:lnTo>
                  <a:lnTo>
                    <a:pt x="4558" y="132"/>
                  </a:lnTo>
                  <a:lnTo>
                    <a:pt x="4556" y="130"/>
                  </a:lnTo>
                  <a:lnTo>
                    <a:pt x="4554" y="129"/>
                  </a:lnTo>
                  <a:lnTo>
                    <a:pt x="4554" y="127"/>
                  </a:lnTo>
                  <a:lnTo>
                    <a:pt x="4554" y="125"/>
                  </a:lnTo>
                  <a:lnTo>
                    <a:pt x="4554" y="123"/>
                  </a:lnTo>
                  <a:lnTo>
                    <a:pt x="4554" y="121"/>
                  </a:lnTo>
                  <a:lnTo>
                    <a:pt x="4554" y="119"/>
                  </a:lnTo>
                  <a:lnTo>
                    <a:pt x="4556" y="119"/>
                  </a:lnTo>
                  <a:lnTo>
                    <a:pt x="4556" y="117"/>
                  </a:lnTo>
                  <a:lnTo>
                    <a:pt x="4564" y="119"/>
                  </a:lnTo>
                  <a:lnTo>
                    <a:pt x="4566" y="119"/>
                  </a:lnTo>
                  <a:lnTo>
                    <a:pt x="4568" y="117"/>
                  </a:lnTo>
                  <a:lnTo>
                    <a:pt x="4571" y="119"/>
                  </a:lnTo>
                  <a:lnTo>
                    <a:pt x="4575" y="119"/>
                  </a:lnTo>
                  <a:lnTo>
                    <a:pt x="4579" y="119"/>
                  </a:lnTo>
                  <a:lnTo>
                    <a:pt x="4581" y="117"/>
                  </a:lnTo>
                  <a:lnTo>
                    <a:pt x="4583" y="115"/>
                  </a:lnTo>
                  <a:lnTo>
                    <a:pt x="4585" y="113"/>
                  </a:lnTo>
                  <a:lnTo>
                    <a:pt x="4587" y="115"/>
                  </a:lnTo>
                  <a:lnTo>
                    <a:pt x="4589" y="115"/>
                  </a:lnTo>
                  <a:lnTo>
                    <a:pt x="4589" y="113"/>
                  </a:lnTo>
                  <a:lnTo>
                    <a:pt x="4587" y="113"/>
                  </a:lnTo>
                  <a:lnTo>
                    <a:pt x="4587" y="111"/>
                  </a:lnTo>
                  <a:lnTo>
                    <a:pt x="4589" y="109"/>
                  </a:lnTo>
                  <a:lnTo>
                    <a:pt x="4591" y="111"/>
                  </a:lnTo>
                  <a:lnTo>
                    <a:pt x="4595" y="109"/>
                  </a:lnTo>
                  <a:lnTo>
                    <a:pt x="4598" y="107"/>
                  </a:lnTo>
                  <a:lnTo>
                    <a:pt x="4600" y="107"/>
                  </a:lnTo>
                  <a:lnTo>
                    <a:pt x="4602" y="106"/>
                  </a:lnTo>
                  <a:lnTo>
                    <a:pt x="4602" y="104"/>
                  </a:lnTo>
                  <a:lnTo>
                    <a:pt x="4602" y="102"/>
                  </a:lnTo>
                  <a:lnTo>
                    <a:pt x="4604" y="104"/>
                  </a:lnTo>
                  <a:lnTo>
                    <a:pt x="4604" y="106"/>
                  </a:lnTo>
                  <a:lnTo>
                    <a:pt x="4606" y="106"/>
                  </a:lnTo>
                  <a:lnTo>
                    <a:pt x="4606" y="104"/>
                  </a:lnTo>
                  <a:lnTo>
                    <a:pt x="4606" y="102"/>
                  </a:lnTo>
                  <a:lnTo>
                    <a:pt x="4604" y="102"/>
                  </a:lnTo>
                  <a:lnTo>
                    <a:pt x="4604" y="100"/>
                  </a:lnTo>
                  <a:lnTo>
                    <a:pt x="4602" y="100"/>
                  </a:lnTo>
                  <a:lnTo>
                    <a:pt x="4602" y="98"/>
                  </a:lnTo>
                  <a:lnTo>
                    <a:pt x="4604" y="98"/>
                  </a:lnTo>
                  <a:lnTo>
                    <a:pt x="4604" y="100"/>
                  </a:lnTo>
                  <a:lnTo>
                    <a:pt x="4606" y="102"/>
                  </a:lnTo>
                  <a:lnTo>
                    <a:pt x="4608" y="104"/>
                  </a:lnTo>
                  <a:lnTo>
                    <a:pt x="4610" y="102"/>
                  </a:lnTo>
                  <a:lnTo>
                    <a:pt x="4612" y="102"/>
                  </a:lnTo>
                  <a:lnTo>
                    <a:pt x="4616" y="100"/>
                  </a:lnTo>
                  <a:lnTo>
                    <a:pt x="4618" y="98"/>
                  </a:lnTo>
                  <a:lnTo>
                    <a:pt x="4618" y="96"/>
                  </a:lnTo>
                  <a:lnTo>
                    <a:pt x="4616" y="96"/>
                  </a:lnTo>
                  <a:lnTo>
                    <a:pt x="4618" y="96"/>
                  </a:lnTo>
                  <a:lnTo>
                    <a:pt x="4619" y="96"/>
                  </a:lnTo>
                  <a:lnTo>
                    <a:pt x="4621" y="94"/>
                  </a:lnTo>
                  <a:lnTo>
                    <a:pt x="4621" y="92"/>
                  </a:lnTo>
                  <a:lnTo>
                    <a:pt x="4623" y="92"/>
                  </a:lnTo>
                  <a:lnTo>
                    <a:pt x="4629" y="90"/>
                  </a:lnTo>
                  <a:lnTo>
                    <a:pt x="4629" y="88"/>
                  </a:lnTo>
                  <a:lnTo>
                    <a:pt x="4629" y="86"/>
                  </a:lnTo>
                  <a:lnTo>
                    <a:pt x="4629" y="84"/>
                  </a:lnTo>
                  <a:lnTo>
                    <a:pt x="4625" y="84"/>
                  </a:lnTo>
                  <a:lnTo>
                    <a:pt x="4619" y="88"/>
                  </a:lnTo>
                  <a:lnTo>
                    <a:pt x="4612" y="88"/>
                  </a:lnTo>
                  <a:lnTo>
                    <a:pt x="4610" y="90"/>
                  </a:lnTo>
                  <a:lnTo>
                    <a:pt x="4612" y="90"/>
                  </a:lnTo>
                  <a:lnTo>
                    <a:pt x="4610" y="90"/>
                  </a:lnTo>
                  <a:lnTo>
                    <a:pt x="4608" y="88"/>
                  </a:lnTo>
                  <a:lnTo>
                    <a:pt x="4608" y="86"/>
                  </a:lnTo>
                  <a:lnTo>
                    <a:pt x="4608" y="84"/>
                  </a:lnTo>
                  <a:lnTo>
                    <a:pt x="4608" y="82"/>
                  </a:lnTo>
                  <a:lnTo>
                    <a:pt x="4608" y="81"/>
                  </a:lnTo>
                  <a:lnTo>
                    <a:pt x="4610" y="81"/>
                  </a:lnTo>
                  <a:lnTo>
                    <a:pt x="4612" y="79"/>
                  </a:lnTo>
                  <a:lnTo>
                    <a:pt x="4612" y="77"/>
                  </a:lnTo>
                  <a:lnTo>
                    <a:pt x="4612" y="75"/>
                  </a:lnTo>
                  <a:lnTo>
                    <a:pt x="4614" y="73"/>
                  </a:lnTo>
                  <a:lnTo>
                    <a:pt x="4614" y="71"/>
                  </a:lnTo>
                  <a:lnTo>
                    <a:pt x="4616" y="71"/>
                  </a:lnTo>
                  <a:lnTo>
                    <a:pt x="4619" y="71"/>
                  </a:lnTo>
                  <a:lnTo>
                    <a:pt x="4623" y="73"/>
                  </a:lnTo>
                  <a:lnTo>
                    <a:pt x="4625" y="75"/>
                  </a:lnTo>
                  <a:lnTo>
                    <a:pt x="4627" y="75"/>
                  </a:lnTo>
                  <a:lnTo>
                    <a:pt x="4629" y="77"/>
                  </a:lnTo>
                  <a:lnTo>
                    <a:pt x="4631" y="77"/>
                  </a:lnTo>
                  <a:lnTo>
                    <a:pt x="4631" y="75"/>
                  </a:lnTo>
                  <a:lnTo>
                    <a:pt x="4633" y="75"/>
                  </a:lnTo>
                  <a:lnTo>
                    <a:pt x="4631" y="73"/>
                  </a:lnTo>
                  <a:lnTo>
                    <a:pt x="4631" y="71"/>
                  </a:lnTo>
                  <a:lnTo>
                    <a:pt x="4633" y="71"/>
                  </a:lnTo>
                  <a:lnTo>
                    <a:pt x="4633" y="69"/>
                  </a:lnTo>
                  <a:lnTo>
                    <a:pt x="4639" y="69"/>
                  </a:lnTo>
                  <a:lnTo>
                    <a:pt x="4641" y="71"/>
                  </a:lnTo>
                  <a:lnTo>
                    <a:pt x="4639" y="71"/>
                  </a:lnTo>
                  <a:lnTo>
                    <a:pt x="4637" y="71"/>
                  </a:lnTo>
                  <a:lnTo>
                    <a:pt x="4637" y="73"/>
                  </a:lnTo>
                  <a:lnTo>
                    <a:pt x="4635" y="71"/>
                  </a:lnTo>
                  <a:lnTo>
                    <a:pt x="4635" y="73"/>
                  </a:lnTo>
                  <a:lnTo>
                    <a:pt x="4633" y="73"/>
                  </a:lnTo>
                  <a:lnTo>
                    <a:pt x="4635" y="79"/>
                  </a:lnTo>
                  <a:lnTo>
                    <a:pt x="4637" y="82"/>
                  </a:lnTo>
                  <a:lnTo>
                    <a:pt x="4643" y="86"/>
                  </a:lnTo>
                  <a:lnTo>
                    <a:pt x="4648" y="88"/>
                  </a:lnTo>
                  <a:lnTo>
                    <a:pt x="4652" y="88"/>
                  </a:lnTo>
                  <a:lnTo>
                    <a:pt x="4654" y="86"/>
                  </a:lnTo>
                  <a:lnTo>
                    <a:pt x="4656" y="88"/>
                  </a:lnTo>
                  <a:lnTo>
                    <a:pt x="4658" y="86"/>
                  </a:lnTo>
                  <a:lnTo>
                    <a:pt x="4660" y="86"/>
                  </a:lnTo>
                  <a:lnTo>
                    <a:pt x="4662" y="84"/>
                  </a:lnTo>
                  <a:lnTo>
                    <a:pt x="4662" y="82"/>
                  </a:lnTo>
                  <a:lnTo>
                    <a:pt x="4662" y="81"/>
                  </a:lnTo>
                  <a:lnTo>
                    <a:pt x="4662" y="79"/>
                  </a:lnTo>
                  <a:lnTo>
                    <a:pt x="4662" y="77"/>
                  </a:lnTo>
                  <a:lnTo>
                    <a:pt x="4660" y="77"/>
                  </a:lnTo>
                  <a:lnTo>
                    <a:pt x="4660" y="75"/>
                  </a:lnTo>
                  <a:lnTo>
                    <a:pt x="4660" y="73"/>
                  </a:lnTo>
                  <a:lnTo>
                    <a:pt x="4660" y="71"/>
                  </a:lnTo>
                  <a:lnTo>
                    <a:pt x="4662" y="75"/>
                  </a:lnTo>
                  <a:lnTo>
                    <a:pt x="4664" y="79"/>
                  </a:lnTo>
                  <a:lnTo>
                    <a:pt x="4666" y="79"/>
                  </a:lnTo>
                  <a:lnTo>
                    <a:pt x="4666" y="81"/>
                  </a:lnTo>
                  <a:lnTo>
                    <a:pt x="4667" y="86"/>
                  </a:lnTo>
                  <a:lnTo>
                    <a:pt x="4669" y="90"/>
                  </a:lnTo>
                  <a:lnTo>
                    <a:pt x="4669" y="92"/>
                  </a:lnTo>
                  <a:lnTo>
                    <a:pt x="4669" y="94"/>
                  </a:lnTo>
                  <a:lnTo>
                    <a:pt x="4669" y="96"/>
                  </a:lnTo>
                  <a:lnTo>
                    <a:pt x="4667" y="96"/>
                  </a:lnTo>
                  <a:lnTo>
                    <a:pt x="4666" y="98"/>
                  </a:lnTo>
                  <a:lnTo>
                    <a:pt x="4666" y="102"/>
                  </a:lnTo>
                  <a:lnTo>
                    <a:pt x="4664" y="104"/>
                  </a:lnTo>
                  <a:lnTo>
                    <a:pt x="4666" y="104"/>
                  </a:lnTo>
                  <a:lnTo>
                    <a:pt x="4666" y="106"/>
                  </a:lnTo>
                  <a:lnTo>
                    <a:pt x="4667" y="107"/>
                  </a:lnTo>
                  <a:lnTo>
                    <a:pt x="4669" y="107"/>
                  </a:lnTo>
                  <a:lnTo>
                    <a:pt x="4669" y="109"/>
                  </a:lnTo>
                  <a:lnTo>
                    <a:pt x="4669" y="111"/>
                  </a:lnTo>
                  <a:lnTo>
                    <a:pt x="4669" y="113"/>
                  </a:lnTo>
                  <a:lnTo>
                    <a:pt x="4671" y="113"/>
                  </a:lnTo>
                  <a:lnTo>
                    <a:pt x="4669" y="115"/>
                  </a:lnTo>
                  <a:lnTo>
                    <a:pt x="4669" y="117"/>
                  </a:lnTo>
                  <a:lnTo>
                    <a:pt x="4669" y="119"/>
                  </a:lnTo>
                  <a:lnTo>
                    <a:pt x="4671" y="121"/>
                  </a:lnTo>
                  <a:lnTo>
                    <a:pt x="4671" y="123"/>
                  </a:lnTo>
                  <a:lnTo>
                    <a:pt x="4671" y="125"/>
                  </a:lnTo>
                  <a:lnTo>
                    <a:pt x="4669" y="127"/>
                  </a:lnTo>
                  <a:lnTo>
                    <a:pt x="4669" y="129"/>
                  </a:lnTo>
                  <a:lnTo>
                    <a:pt x="4667" y="132"/>
                  </a:lnTo>
                  <a:lnTo>
                    <a:pt x="4667" y="134"/>
                  </a:lnTo>
                  <a:lnTo>
                    <a:pt x="4666" y="134"/>
                  </a:lnTo>
                  <a:lnTo>
                    <a:pt x="4664" y="134"/>
                  </a:lnTo>
                  <a:lnTo>
                    <a:pt x="4664" y="136"/>
                  </a:lnTo>
                  <a:lnTo>
                    <a:pt x="4664" y="138"/>
                  </a:lnTo>
                  <a:lnTo>
                    <a:pt x="4666" y="138"/>
                  </a:lnTo>
                  <a:lnTo>
                    <a:pt x="4666" y="140"/>
                  </a:lnTo>
                  <a:lnTo>
                    <a:pt x="4666" y="142"/>
                  </a:lnTo>
                  <a:lnTo>
                    <a:pt x="4667" y="144"/>
                  </a:lnTo>
                  <a:lnTo>
                    <a:pt x="4667" y="146"/>
                  </a:lnTo>
                  <a:lnTo>
                    <a:pt x="4669" y="146"/>
                  </a:lnTo>
                  <a:lnTo>
                    <a:pt x="4675" y="148"/>
                  </a:lnTo>
                  <a:lnTo>
                    <a:pt x="4679" y="150"/>
                  </a:lnTo>
                  <a:lnTo>
                    <a:pt x="4679" y="148"/>
                  </a:lnTo>
                  <a:lnTo>
                    <a:pt x="4673" y="146"/>
                  </a:lnTo>
                  <a:lnTo>
                    <a:pt x="4669" y="144"/>
                  </a:lnTo>
                  <a:lnTo>
                    <a:pt x="4666" y="142"/>
                  </a:lnTo>
                  <a:lnTo>
                    <a:pt x="4666" y="140"/>
                  </a:lnTo>
                  <a:lnTo>
                    <a:pt x="4666" y="138"/>
                  </a:lnTo>
                  <a:lnTo>
                    <a:pt x="4666" y="136"/>
                  </a:lnTo>
                  <a:lnTo>
                    <a:pt x="4666" y="134"/>
                  </a:lnTo>
                  <a:lnTo>
                    <a:pt x="4667" y="134"/>
                  </a:lnTo>
                  <a:lnTo>
                    <a:pt x="4671" y="130"/>
                  </a:lnTo>
                  <a:lnTo>
                    <a:pt x="4671" y="129"/>
                  </a:lnTo>
                  <a:lnTo>
                    <a:pt x="4671" y="127"/>
                  </a:lnTo>
                  <a:lnTo>
                    <a:pt x="4671" y="125"/>
                  </a:lnTo>
                  <a:lnTo>
                    <a:pt x="4671" y="123"/>
                  </a:lnTo>
                  <a:lnTo>
                    <a:pt x="4671" y="121"/>
                  </a:lnTo>
                  <a:lnTo>
                    <a:pt x="4671" y="117"/>
                  </a:lnTo>
                  <a:lnTo>
                    <a:pt x="4671" y="115"/>
                  </a:lnTo>
                  <a:lnTo>
                    <a:pt x="4671" y="113"/>
                  </a:lnTo>
                  <a:lnTo>
                    <a:pt x="4673" y="111"/>
                  </a:lnTo>
                  <a:lnTo>
                    <a:pt x="4673" y="109"/>
                  </a:lnTo>
                  <a:lnTo>
                    <a:pt x="4675" y="109"/>
                  </a:lnTo>
                  <a:lnTo>
                    <a:pt x="4677" y="109"/>
                  </a:lnTo>
                  <a:lnTo>
                    <a:pt x="4679" y="109"/>
                  </a:lnTo>
                  <a:lnTo>
                    <a:pt x="4679" y="107"/>
                  </a:lnTo>
                  <a:lnTo>
                    <a:pt x="4675" y="109"/>
                  </a:lnTo>
                  <a:lnTo>
                    <a:pt x="4675" y="107"/>
                  </a:lnTo>
                  <a:lnTo>
                    <a:pt x="4673" y="106"/>
                  </a:lnTo>
                  <a:lnTo>
                    <a:pt x="4671" y="106"/>
                  </a:lnTo>
                  <a:lnTo>
                    <a:pt x="4671" y="104"/>
                  </a:lnTo>
                  <a:lnTo>
                    <a:pt x="4671" y="102"/>
                  </a:lnTo>
                  <a:lnTo>
                    <a:pt x="4669" y="100"/>
                  </a:lnTo>
                  <a:lnTo>
                    <a:pt x="4673" y="98"/>
                  </a:lnTo>
                  <a:lnTo>
                    <a:pt x="4677" y="98"/>
                  </a:lnTo>
                  <a:lnTo>
                    <a:pt x="4681" y="94"/>
                  </a:lnTo>
                  <a:lnTo>
                    <a:pt x="4685" y="94"/>
                  </a:lnTo>
                  <a:lnTo>
                    <a:pt x="4689" y="94"/>
                  </a:lnTo>
                  <a:lnTo>
                    <a:pt x="4691" y="94"/>
                  </a:lnTo>
                  <a:lnTo>
                    <a:pt x="4692" y="94"/>
                  </a:lnTo>
                  <a:lnTo>
                    <a:pt x="4696" y="90"/>
                  </a:lnTo>
                  <a:lnTo>
                    <a:pt x="4700" y="88"/>
                  </a:lnTo>
                  <a:lnTo>
                    <a:pt x="4708" y="90"/>
                  </a:lnTo>
                  <a:lnTo>
                    <a:pt x="4714" y="90"/>
                  </a:lnTo>
                  <a:lnTo>
                    <a:pt x="4719" y="90"/>
                  </a:lnTo>
                  <a:lnTo>
                    <a:pt x="4727" y="94"/>
                  </a:lnTo>
                  <a:lnTo>
                    <a:pt x="4733" y="94"/>
                  </a:lnTo>
                  <a:lnTo>
                    <a:pt x="4739" y="96"/>
                  </a:lnTo>
                  <a:lnTo>
                    <a:pt x="4740" y="94"/>
                  </a:lnTo>
                  <a:lnTo>
                    <a:pt x="4744" y="94"/>
                  </a:lnTo>
                  <a:lnTo>
                    <a:pt x="4750" y="94"/>
                  </a:lnTo>
                  <a:lnTo>
                    <a:pt x="4754" y="96"/>
                  </a:lnTo>
                  <a:lnTo>
                    <a:pt x="4756" y="98"/>
                  </a:lnTo>
                  <a:lnTo>
                    <a:pt x="4758" y="100"/>
                  </a:lnTo>
                  <a:lnTo>
                    <a:pt x="4758" y="102"/>
                  </a:lnTo>
                  <a:lnTo>
                    <a:pt x="4756" y="102"/>
                  </a:lnTo>
                  <a:lnTo>
                    <a:pt x="4756" y="104"/>
                  </a:lnTo>
                  <a:lnTo>
                    <a:pt x="4754" y="102"/>
                  </a:lnTo>
                  <a:lnTo>
                    <a:pt x="4754" y="104"/>
                  </a:lnTo>
                  <a:lnTo>
                    <a:pt x="4752" y="104"/>
                  </a:lnTo>
                  <a:lnTo>
                    <a:pt x="4752" y="102"/>
                  </a:lnTo>
                  <a:lnTo>
                    <a:pt x="4752" y="100"/>
                  </a:lnTo>
                  <a:lnTo>
                    <a:pt x="4750" y="102"/>
                  </a:lnTo>
                  <a:lnTo>
                    <a:pt x="4748" y="104"/>
                  </a:lnTo>
                  <a:lnTo>
                    <a:pt x="4748" y="106"/>
                  </a:lnTo>
                  <a:lnTo>
                    <a:pt x="4748" y="107"/>
                  </a:lnTo>
                  <a:lnTo>
                    <a:pt x="4748" y="109"/>
                  </a:lnTo>
                  <a:lnTo>
                    <a:pt x="4748" y="111"/>
                  </a:lnTo>
                  <a:lnTo>
                    <a:pt x="4748" y="113"/>
                  </a:lnTo>
                  <a:lnTo>
                    <a:pt x="4748" y="115"/>
                  </a:lnTo>
                  <a:lnTo>
                    <a:pt x="4750" y="115"/>
                  </a:lnTo>
                  <a:lnTo>
                    <a:pt x="4756" y="121"/>
                  </a:lnTo>
                  <a:lnTo>
                    <a:pt x="4760" y="121"/>
                  </a:lnTo>
                  <a:lnTo>
                    <a:pt x="4762" y="123"/>
                  </a:lnTo>
                  <a:lnTo>
                    <a:pt x="4763" y="123"/>
                  </a:lnTo>
                  <a:lnTo>
                    <a:pt x="4765" y="125"/>
                  </a:lnTo>
                  <a:lnTo>
                    <a:pt x="4767" y="127"/>
                  </a:lnTo>
                  <a:lnTo>
                    <a:pt x="4767" y="129"/>
                  </a:lnTo>
                  <a:lnTo>
                    <a:pt x="4769" y="127"/>
                  </a:lnTo>
                  <a:lnTo>
                    <a:pt x="4769" y="129"/>
                  </a:lnTo>
                  <a:lnTo>
                    <a:pt x="4769" y="130"/>
                  </a:lnTo>
                  <a:lnTo>
                    <a:pt x="4775" y="132"/>
                  </a:lnTo>
                  <a:lnTo>
                    <a:pt x="4783" y="134"/>
                  </a:lnTo>
                  <a:lnTo>
                    <a:pt x="4783" y="132"/>
                  </a:lnTo>
                  <a:lnTo>
                    <a:pt x="4777" y="130"/>
                  </a:lnTo>
                  <a:lnTo>
                    <a:pt x="4771" y="130"/>
                  </a:lnTo>
                  <a:lnTo>
                    <a:pt x="4771" y="129"/>
                  </a:lnTo>
                  <a:lnTo>
                    <a:pt x="4769" y="127"/>
                  </a:lnTo>
                  <a:lnTo>
                    <a:pt x="4771" y="127"/>
                  </a:lnTo>
                  <a:lnTo>
                    <a:pt x="4777" y="129"/>
                  </a:lnTo>
                  <a:lnTo>
                    <a:pt x="4781" y="129"/>
                  </a:lnTo>
                  <a:lnTo>
                    <a:pt x="4785" y="129"/>
                  </a:lnTo>
                  <a:lnTo>
                    <a:pt x="4787" y="130"/>
                  </a:lnTo>
                  <a:lnTo>
                    <a:pt x="4790" y="130"/>
                  </a:lnTo>
                  <a:lnTo>
                    <a:pt x="4792" y="130"/>
                  </a:lnTo>
                  <a:lnTo>
                    <a:pt x="4794" y="130"/>
                  </a:lnTo>
                  <a:lnTo>
                    <a:pt x="4796" y="129"/>
                  </a:lnTo>
                  <a:lnTo>
                    <a:pt x="4800" y="129"/>
                  </a:lnTo>
                  <a:lnTo>
                    <a:pt x="4802" y="130"/>
                  </a:lnTo>
                  <a:lnTo>
                    <a:pt x="4802" y="129"/>
                  </a:lnTo>
                  <a:lnTo>
                    <a:pt x="4806" y="129"/>
                  </a:lnTo>
                  <a:lnTo>
                    <a:pt x="4806" y="130"/>
                  </a:lnTo>
                  <a:lnTo>
                    <a:pt x="4804" y="130"/>
                  </a:lnTo>
                  <a:lnTo>
                    <a:pt x="4804" y="132"/>
                  </a:lnTo>
                  <a:lnTo>
                    <a:pt x="4806" y="134"/>
                  </a:lnTo>
                  <a:lnTo>
                    <a:pt x="4811" y="134"/>
                  </a:lnTo>
                  <a:lnTo>
                    <a:pt x="4813" y="136"/>
                  </a:lnTo>
                  <a:lnTo>
                    <a:pt x="4815" y="136"/>
                  </a:lnTo>
                  <a:lnTo>
                    <a:pt x="4817" y="136"/>
                  </a:lnTo>
                  <a:lnTo>
                    <a:pt x="4811" y="130"/>
                  </a:lnTo>
                  <a:lnTo>
                    <a:pt x="4810" y="130"/>
                  </a:lnTo>
                  <a:lnTo>
                    <a:pt x="4811" y="130"/>
                  </a:lnTo>
                  <a:lnTo>
                    <a:pt x="4819" y="134"/>
                  </a:lnTo>
                  <a:lnTo>
                    <a:pt x="4821" y="134"/>
                  </a:lnTo>
                  <a:lnTo>
                    <a:pt x="4817" y="130"/>
                  </a:lnTo>
                  <a:lnTo>
                    <a:pt x="4813" y="129"/>
                  </a:lnTo>
                  <a:lnTo>
                    <a:pt x="4811" y="129"/>
                  </a:lnTo>
                  <a:lnTo>
                    <a:pt x="4813" y="129"/>
                  </a:lnTo>
                  <a:lnTo>
                    <a:pt x="4813" y="127"/>
                  </a:lnTo>
                  <a:lnTo>
                    <a:pt x="4815" y="127"/>
                  </a:lnTo>
                  <a:lnTo>
                    <a:pt x="4817" y="127"/>
                  </a:lnTo>
                  <a:lnTo>
                    <a:pt x="4819" y="129"/>
                  </a:lnTo>
                  <a:lnTo>
                    <a:pt x="4819" y="130"/>
                  </a:lnTo>
                  <a:lnTo>
                    <a:pt x="4823" y="132"/>
                  </a:lnTo>
                  <a:lnTo>
                    <a:pt x="4825" y="132"/>
                  </a:lnTo>
                  <a:lnTo>
                    <a:pt x="4825" y="130"/>
                  </a:lnTo>
                  <a:lnTo>
                    <a:pt x="4827" y="129"/>
                  </a:lnTo>
                  <a:lnTo>
                    <a:pt x="4827" y="127"/>
                  </a:lnTo>
                  <a:lnTo>
                    <a:pt x="4827" y="125"/>
                  </a:lnTo>
                  <a:lnTo>
                    <a:pt x="4827" y="123"/>
                  </a:lnTo>
                  <a:lnTo>
                    <a:pt x="4829" y="123"/>
                  </a:lnTo>
                  <a:lnTo>
                    <a:pt x="4829" y="121"/>
                  </a:lnTo>
                  <a:lnTo>
                    <a:pt x="4827" y="119"/>
                  </a:lnTo>
                  <a:lnTo>
                    <a:pt x="4829" y="119"/>
                  </a:lnTo>
                  <a:lnTo>
                    <a:pt x="4829" y="117"/>
                  </a:lnTo>
                  <a:lnTo>
                    <a:pt x="4831" y="117"/>
                  </a:lnTo>
                  <a:lnTo>
                    <a:pt x="4829" y="117"/>
                  </a:lnTo>
                  <a:lnTo>
                    <a:pt x="4831" y="119"/>
                  </a:lnTo>
                  <a:lnTo>
                    <a:pt x="4833" y="119"/>
                  </a:lnTo>
                  <a:lnTo>
                    <a:pt x="4831" y="117"/>
                  </a:lnTo>
                  <a:lnTo>
                    <a:pt x="4833" y="117"/>
                  </a:lnTo>
                  <a:lnTo>
                    <a:pt x="4833" y="115"/>
                  </a:lnTo>
                  <a:lnTo>
                    <a:pt x="4831" y="115"/>
                  </a:lnTo>
                  <a:lnTo>
                    <a:pt x="4829" y="115"/>
                  </a:lnTo>
                  <a:lnTo>
                    <a:pt x="4829" y="113"/>
                  </a:lnTo>
                  <a:lnTo>
                    <a:pt x="4829" y="111"/>
                  </a:lnTo>
                  <a:lnTo>
                    <a:pt x="4827" y="111"/>
                  </a:lnTo>
                  <a:lnTo>
                    <a:pt x="4827" y="109"/>
                  </a:lnTo>
                  <a:lnTo>
                    <a:pt x="4827" y="107"/>
                  </a:lnTo>
                  <a:lnTo>
                    <a:pt x="4829" y="107"/>
                  </a:lnTo>
                  <a:lnTo>
                    <a:pt x="4829" y="106"/>
                  </a:lnTo>
                  <a:lnTo>
                    <a:pt x="4827" y="106"/>
                  </a:lnTo>
                  <a:lnTo>
                    <a:pt x="4825" y="106"/>
                  </a:lnTo>
                  <a:lnTo>
                    <a:pt x="4827" y="104"/>
                  </a:lnTo>
                  <a:lnTo>
                    <a:pt x="4825" y="102"/>
                  </a:lnTo>
                  <a:lnTo>
                    <a:pt x="4827" y="102"/>
                  </a:lnTo>
                  <a:lnTo>
                    <a:pt x="4827" y="104"/>
                  </a:lnTo>
                  <a:lnTo>
                    <a:pt x="4829" y="104"/>
                  </a:lnTo>
                  <a:lnTo>
                    <a:pt x="4827" y="102"/>
                  </a:lnTo>
                  <a:lnTo>
                    <a:pt x="4827" y="100"/>
                  </a:lnTo>
                  <a:lnTo>
                    <a:pt x="4825" y="98"/>
                  </a:lnTo>
                  <a:lnTo>
                    <a:pt x="4825" y="96"/>
                  </a:lnTo>
                  <a:lnTo>
                    <a:pt x="4827" y="96"/>
                  </a:lnTo>
                  <a:lnTo>
                    <a:pt x="4827" y="94"/>
                  </a:lnTo>
                  <a:lnTo>
                    <a:pt x="4827" y="96"/>
                  </a:lnTo>
                  <a:lnTo>
                    <a:pt x="4829" y="96"/>
                  </a:lnTo>
                  <a:lnTo>
                    <a:pt x="4829" y="94"/>
                  </a:lnTo>
                  <a:lnTo>
                    <a:pt x="4827" y="94"/>
                  </a:lnTo>
                  <a:lnTo>
                    <a:pt x="4827" y="92"/>
                  </a:lnTo>
                  <a:lnTo>
                    <a:pt x="4827" y="90"/>
                  </a:lnTo>
                  <a:lnTo>
                    <a:pt x="4829" y="90"/>
                  </a:lnTo>
                  <a:lnTo>
                    <a:pt x="4831" y="88"/>
                  </a:lnTo>
                  <a:lnTo>
                    <a:pt x="4831" y="90"/>
                  </a:lnTo>
                  <a:lnTo>
                    <a:pt x="4831" y="92"/>
                  </a:lnTo>
                  <a:lnTo>
                    <a:pt x="4833" y="92"/>
                  </a:lnTo>
                  <a:lnTo>
                    <a:pt x="4831" y="94"/>
                  </a:lnTo>
                  <a:lnTo>
                    <a:pt x="4833" y="94"/>
                  </a:lnTo>
                  <a:lnTo>
                    <a:pt x="4835" y="94"/>
                  </a:lnTo>
                  <a:lnTo>
                    <a:pt x="4836" y="92"/>
                  </a:lnTo>
                  <a:lnTo>
                    <a:pt x="4836" y="90"/>
                  </a:lnTo>
                  <a:lnTo>
                    <a:pt x="4836" y="88"/>
                  </a:lnTo>
                  <a:lnTo>
                    <a:pt x="4836" y="86"/>
                  </a:lnTo>
                  <a:lnTo>
                    <a:pt x="4836" y="84"/>
                  </a:lnTo>
                  <a:lnTo>
                    <a:pt x="4835" y="84"/>
                  </a:lnTo>
                  <a:lnTo>
                    <a:pt x="4836" y="84"/>
                  </a:lnTo>
                  <a:lnTo>
                    <a:pt x="4838" y="86"/>
                  </a:lnTo>
                  <a:lnTo>
                    <a:pt x="4838" y="88"/>
                  </a:lnTo>
                  <a:lnTo>
                    <a:pt x="4836" y="88"/>
                  </a:lnTo>
                  <a:lnTo>
                    <a:pt x="4838" y="90"/>
                  </a:lnTo>
                  <a:lnTo>
                    <a:pt x="4838" y="88"/>
                  </a:lnTo>
                  <a:lnTo>
                    <a:pt x="4840" y="88"/>
                  </a:lnTo>
                  <a:lnTo>
                    <a:pt x="4840" y="86"/>
                  </a:lnTo>
                  <a:lnTo>
                    <a:pt x="4840" y="84"/>
                  </a:lnTo>
                  <a:lnTo>
                    <a:pt x="4842" y="84"/>
                  </a:lnTo>
                  <a:lnTo>
                    <a:pt x="4842" y="82"/>
                  </a:lnTo>
                  <a:lnTo>
                    <a:pt x="4844" y="82"/>
                  </a:lnTo>
                  <a:lnTo>
                    <a:pt x="4844" y="84"/>
                  </a:lnTo>
                  <a:lnTo>
                    <a:pt x="4846" y="84"/>
                  </a:lnTo>
                  <a:lnTo>
                    <a:pt x="4846" y="86"/>
                  </a:lnTo>
                  <a:lnTo>
                    <a:pt x="4848" y="86"/>
                  </a:lnTo>
                  <a:lnTo>
                    <a:pt x="4848" y="88"/>
                  </a:lnTo>
                  <a:lnTo>
                    <a:pt x="4850" y="88"/>
                  </a:lnTo>
                  <a:lnTo>
                    <a:pt x="4852" y="88"/>
                  </a:lnTo>
                  <a:lnTo>
                    <a:pt x="4850" y="88"/>
                  </a:lnTo>
                  <a:lnTo>
                    <a:pt x="4852" y="88"/>
                  </a:lnTo>
                  <a:lnTo>
                    <a:pt x="4852" y="90"/>
                  </a:lnTo>
                  <a:lnTo>
                    <a:pt x="4854" y="90"/>
                  </a:lnTo>
                  <a:lnTo>
                    <a:pt x="4854" y="92"/>
                  </a:lnTo>
                  <a:lnTo>
                    <a:pt x="4854" y="90"/>
                  </a:lnTo>
                  <a:lnTo>
                    <a:pt x="4856" y="90"/>
                  </a:lnTo>
                  <a:lnTo>
                    <a:pt x="4856" y="88"/>
                  </a:lnTo>
                  <a:lnTo>
                    <a:pt x="4856" y="90"/>
                  </a:lnTo>
                  <a:lnTo>
                    <a:pt x="4856" y="92"/>
                  </a:lnTo>
                  <a:lnTo>
                    <a:pt x="4858" y="92"/>
                  </a:lnTo>
                  <a:lnTo>
                    <a:pt x="4856" y="92"/>
                  </a:lnTo>
                  <a:lnTo>
                    <a:pt x="4856" y="94"/>
                  </a:lnTo>
                  <a:lnTo>
                    <a:pt x="4858" y="94"/>
                  </a:lnTo>
                  <a:lnTo>
                    <a:pt x="4856" y="94"/>
                  </a:lnTo>
                  <a:lnTo>
                    <a:pt x="4856" y="96"/>
                  </a:lnTo>
                  <a:lnTo>
                    <a:pt x="4856" y="98"/>
                  </a:lnTo>
                  <a:lnTo>
                    <a:pt x="4858" y="98"/>
                  </a:lnTo>
                  <a:lnTo>
                    <a:pt x="4858" y="96"/>
                  </a:lnTo>
                  <a:lnTo>
                    <a:pt x="4858" y="98"/>
                  </a:lnTo>
                  <a:lnTo>
                    <a:pt x="4859" y="98"/>
                  </a:lnTo>
                  <a:lnTo>
                    <a:pt x="4859" y="96"/>
                  </a:lnTo>
                  <a:lnTo>
                    <a:pt x="4861" y="96"/>
                  </a:lnTo>
                  <a:lnTo>
                    <a:pt x="4861" y="98"/>
                  </a:lnTo>
                  <a:lnTo>
                    <a:pt x="4863" y="98"/>
                  </a:lnTo>
                  <a:lnTo>
                    <a:pt x="4863" y="100"/>
                  </a:lnTo>
                  <a:lnTo>
                    <a:pt x="4861" y="102"/>
                  </a:lnTo>
                  <a:lnTo>
                    <a:pt x="4861" y="104"/>
                  </a:lnTo>
                  <a:lnTo>
                    <a:pt x="4863" y="104"/>
                  </a:lnTo>
                  <a:lnTo>
                    <a:pt x="4861" y="106"/>
                  </a:lnTo>
                  <a:lnTo>
                    <a:pt x="4863" y="106"/>
                  </a:lnTo>
                  <a:lnTo>
                    <a:pt x="4863" y="104"/>
                  </a:lnTo>
                  <a:lnTo>
                    <a:pt x="4863" y="102"/>
                  </a:lnTo>
                  <a:lnTo>
                    <a:pt x="4865" y="102"/>
                  </a:lnTo>
                  <a:lnTo>
                    <a:pt x="4867" y="102"/>
                  </a:lnTo>
                  <a:lnTo>
                    <a:pt x="4867" y="100"/>
                  </a:lnTo>
                  <a:lnTo>
                    <a:pt x="4867" y="98"/>
                  </a:lnTo>
                  <a:lnTo>
                    <a:pt x="4869" y="98"/>
                  </a:lnTo>
                  <a:lnTo>
                    <a:pt x="4869" y="102"/>
                  </a:lnTo>
                  <a:lnTo>
                    <a:pt x="4867" y="104"/>
                  </a:lnTo>
                  <a:lnTo>
                    <a:pt x="4869" y="104"/>
                  </a:lnTo>
                  <a:lnTo>
                    <a:pt x="4869" y="102"/>
                  </a:lnTo>
                  <a:lnTo>
                    <a:pt x="4869" y="100"/>
                  </a:lnTo>
                  <a:lnTo>
                    <a:pt x="4871" y="100"/>
                  </a:lnTo>
                  <a:lnTo>
                    <a:pt x="4873" y="96"/>
                  </a:lnTo>
                  <a:lnTo>
                    <a:pt x="4875" y="98"/>
                  </a:lnTo>
                  <a:lnTo>
                    <a:pt x="4875" y="100"/>
                  </a:lnTo>
                  <a:lnTo>
                    <a:pt x="4875" y="102"/>
                  </a:lnTo>
                  <a:lnTo>
                    <a:pt x="4875" y="104"/>
                  </a:lnTo>
                  <a:lnTo>
                    <a:pt x="4875" y="102"/>
                  </a:lnTo>
                  <a:lnTo>
                    <a:pt x="4873" y="102"/>
                  </a:lnTo>
                  <a:lnTo>
                    <a:pt x="4873" y="104"/>
                  </a:lnTo>
                  <a:lnTo>
                    <a:pt x="4873" y="102"/>
                  </a:lnTo>
                  <a:lnTo>
                    <a:pt x="4871" y="102"/>
                  </a:lnTo>
                  <a:lnTo>
                    <a:pt x="4871" y="104"/>
                  </a:lnTo>
                  <a:lnTo>
                    <a:pt x="4873" y="104"/>
                  </a:lnTo>
                  <a:lnTo>
                    <a:pt x="4873" y="106"/>
                  </a:lnTo>
                  <a:lnTo>
                    <a:pt x="4871" y="107"/>
                  </a:lnTo>
                  <a:lnTo>
                    <a:pt x="4873" y="106"/>
                  </a:lnTo>
                  <a:lnTo>
                    <a:pt x="4875" y="106"/>
                  </a:lnTo>
                  <a:lnTo>
                    <a:pt x="4877" y="106"/>
                  </a:lnTo>
                  <a:lnTo>
                    <a:pt x="4877" y="107"/>
                  </a:lnTo>
                  <a:lnTo>
                    <a:pt x="4879" y="109"/>
                  </a:lnTo>
                  <a:lnTo>
                    <a:pt x="4879" y="111"/>
                  </a:lnTo>
                  <a:lnTo>
                    <a:pt x="4879" y="113"/>
                  </a:lnTo>
                  <a:lnTo>
                    <a:pt x="4879" y="115"/>
                  </a:lnTo>
                  <a:lnTo>
                    <a:pt x="4879" y="113"/>
                  </a:lnTo>
                  <a:lnTo>
                    <a:pt x="4879" y="111"/>
                  </a:lnTo>
                  <a:lnTo>
                    <a:pt x="4881" y="111"/>
                  </a:lnTo>
                  <a:lnTo>
                    <a:pt x="4879" y="109"/>
                  </a:lnTo>
                  <a:lnTo>
                    <a:pt x="4879" y="107"/>
                  </a:lnTo>
                  <a:lnTo>
                    <a:pt x="4881" y="106"/>
                  </a:lnTo>
                  <a:lnTo>
                    <a:pt x="4881" y="104"/>
                  </a:lnTo>
                  <a:lnTo>
                    <a:pt x="4883" y="106"/>
                  </a:lnTo>
                  <a:lnTo>
                    <a:pt x="4883" y="104"/>
                  </a:lnTo>
                  <a:lnTo>
                    <a:pt x="4884" y="104"/>
                  </a:lnTo>
                  <a:lnTo>
                    <a:pt x="4884" y="102"/>
                  </a:lnTo>
                  <a:lnTo>
                    <a:pt x="4884" y="100"/>
                  </a:lnTo>
                  <a:lnTo>
                    <a:pt x="4883" y="100"/>
                  </a:lnTo>
                  <a:lnTo>
                    <a:pt x="4883" y="98"/>
                  </a:lnTo>
                  <a:lnTo>
                    <a:pt x="4884" y="98"/>
                  </a:lnTo>
                  <a:lnTo>
                    <a:pt x="4886" y="98"/>
                  </a:lnTo>
                  <a:lnTo>
                    <a:pt x="4888" y="98"/>
                  </a:lnTo>
                  <a:lnTo>
                    <a:pt x="4892" y="100"/>
                  </a:lnTo>
                  <a:lnTo>
                    <a:pt x="4894" y="100"/>
                  </a:lnTo>
                  <a:lnTo>
                    <a:pt x="4902" y="102"/>
                  </a:lnTo>
                  <a:lnTo>
                    <a:pt x="4900" y="102"/>
                  </a:lnTo>
                  <a:lnTo>
                    <a:pt x="4900" y="104"/>
                  </a:lnTo>
                  <a:lnTo>
                    <a:pt x="4902" y="106"/>
                  </a:lnTo>
                  <a:lnTo>
                    <a:pt x="4900" y="107"/>
                  </a:lnTo>
                  <a:lnTo>
                    <a:pt x="4900" y="109"/>
                  </a:lnTo>
                  <a:lnTo>
                    <a:pt x="4904" y="107"/>
                  </a:lnTo>
                  <a:lnTo>
                    <a:pt x="4906" y="109"/>
                  </a:lnTo>
                  <a:lnTo>
                    <a:pt x="4906" y="107"/>
                  </a:lnTo>
                  <a:lnTo>
                    <a:pt x="4907" y="107"/>
                  </a:lnTo>
                  <a:lnTo>
                    <a:pt x="4906" y="109"/>
                  </a:lnTo>
                  <a:lnTo>
                    <a:pt x="4906" y="111"/>
                  </a:lnTo>
                  <a:lnTo>
                    <a:pt x="4906" y="113"/>
                  </a:lnTo>
                  <a:lnTo>
                    <a:pt x="4907" y="113"/>
                  </a:lnTo>
                  <a:lnTo>
                    <a:pt x="4907" y="115"/>
                  </a:lnTo>
                  <a:lnTo>
                    <a:pt x="4909" y="113"/>
                  </a:lnTo>
                  <a:lnTo>
                    <a:pt x="4911" y="113"/>
                  </a:lnTo>
                  <a:lnTo>
                    <a:pt x="4913" y="115"/>
                  </a:lnTo>
                  <a:lnTo>
                    <a:pt x="4915" y="115"/>
                  </a:lnTo>
                  <a:lnTo>
                    <a:pt x="4915" y="117"/>
                  </a:lnTo>
                  <a:lnTo>
                    <a:pt x="4917" y="117"/>
                  </a:lnTo>
                  <a:lnTo>
                    <a:pt x="4917" y="119"/>
                  </a:lnTo>
                  <a:lnTo>
                    <a:pt x="4915" y="119"/>
                  </a:lnTo>
                  <a:lnTo>
                    <a:pt x="4915" y="121"/>
                  </a:lnTo>
                  <a:lnTo>
                    <a:pt x="4913" y="123"/>
                  </a:lnTo>
                  <a:lnTo>
                    <a:pt x="4913" y="125"/>
                  </a:lnTo>
                  <a:lnTo>
                    <a:pt x="4915" y="123"/>
                  </a:lnTo>
                  <a:lnTo>
                    <a:pt x="4915" y="121"/>
                  </a:lnTo>
                  <a:lnTo>
                    <a:pt x="4917" y="121"/>
                  </a:lnTo>
                  <a:lnTo>
                    <a:pt x="4919" y="121"/>
                  </a:lnTo>
                  <a:lnTo>
                    <a:pt x="4921" y="123"/>
                  </a:lnTo>
                  <a:lnTo>
                    <a:pt x="4923" y="125"/>
                  </a:lnTo>
                  <a:lnTo>
                    <a:pt x="4925" y="127"/>
                  </a:lnTo>
                  <a:lnTo>
                    <a:pt x="4925" y="129"/>
                  </a:lnTo>
                  <a:lnTo>
                    <a:pt x="4925" y="130"/>
                  </a:lnTo>
                  <a:lnTo>
                    <a:pt x="4923" y="130"/>
                  </a:lnTo>
                  <a:lnTo>
                    <a:pt x="4921" y="130"/>
                  </a:lnTo>
                  <a:lnTo>
                    <a:pt x="4919" y="129"/>
                  </a:lnTo>
                  <a:lnTo>
                    <a:pt x="4915" y="129"/>
                  </a:lnTo>
                  <a:lnTo>
                    <a:pt x="4913" y="129"/>
                  </a:lnTo>
                  <a:lnTo>
                    <a:pt x="4911" y="130"/>
                  </a:lnTo>
                  <a:lnTo>
                    <a:pt x="4906" y="132"/>
                  </a:lnTo>
                  <a:lnTo>
                    <a:pt x="4906" y="134"/>
                  </a:lnTo>
                  <a:lnTo>
                    <a:pt x="4904" y="134"/>
                  </a:lnTo>
                  <a:lnTo>
                    <a:pt x="4906" y="136"/>
                  </a:lnTo>
                  <a:lnTo>
                    <a:pt x="4906" y="138"/>
                  </a:lnTo>
                  <a:lnTo>
                    <a:pt x="4904" y="138"/>
                  </a:lnTo>
                  <a:lnTo>
                    <a:pt x="4907" y="138"/>
                  </a:lnTo>
                  <a:lnTo>
                    <a:pt x="4915" y="140"/>
                  </a:lnTo>
                  <a:lnTo>
                    <a:pt x="4921" y="142"/>
                  </a:lnTo>
                  <a:lnTo>
                    <a:pt x="4923" y="144"/>
                  </a:lnTo>
                  <a:lnTo>
                    <a:pt x="4921" y="144"/>
                  </a:lnTo>
                  <a:lnTo>
                    <a:pt x="4921" y="146"/>
                  </a:lnTo>
                  <a:lnTo>
                    <a:pt x="4915" y="146"/>
                  </a:lnTo>
                  <a:lnTo>
                    <a:pt x="4913" y="144"/>
                  </a:lnTo>
                  <a:lnTo>
                    <a:pt x="4911" y="144"/>
                  </a:lnTo>
                  <a:lnTo>
                    <a:pt x="4909" y="144"/>
                  </a:lnTo>
                  <a:lnTo>
                    <a:pt x="4909" y="142"/>
                  </a:lnTo>
                  <a:lnTo>
                    <a:pt x="4907" y="142"/>
                  </a:lnTo>
                  <a:lnTo>
                    <a:pt x="4907" y="144"/>
                  </a:lnTo>
                  <a:lnTo>
                    <a:pt x="4907" y="146"/>
                  </a:lnTo>
                  <a:lnTo>
                    <a:pt x="4900" y="146"/>
                  </a:lnTo>
                  <a:lnTo>
                    <a:pt x="4902" y="148"/>
                  </a:lnTo>
                  <a:lnTo>
                    <a:pt x="4904" y="150"/>
                  </a:lnTo>
                  <a:lnTo>
                    <a:pt x="4904" y="152"/>
                  </a:lnTo>
                  <a:lnTo>
                    <a:pt x="4906" y="152"/>
                  </a:lnTo>
                  <a:lnTo>
                    <a:pt x="4911" y="155"/>
                  </a:lnTo>
                  <a:lnTo>
                    <a:pt x="4915" y="155"/>
                  </a:lnTo>
                  <a:lnTo>
                    <a:pt x="4919" y="155"/>
                  </a:lnTo>
                  <a:lnTo>
                    <a:pt x="4921" y="155"/>
                  </a:lnTo>
                  <a:lnTo>
                    <a:pt x="4921" y="157"/>
                  </a:lnTo>
                  <a:lnTo>
                    <a:pt x="4921" y="159"/>
                  </a:lnTo>
                  <a:lnTo>
                    <a:pt x="4923" y="159"/>
                  </a:lnTo>
                  <a:lnTo>
                    <a:pt x="4925" y="161"/>
                  </a:lnTo>
                  <a:lnTo>
                    <a:pt x="4925" y="163"/>
                  </a:lnTo>
                  <a:lnTo>
                    <a:pt x="4923" y="165"/>
                  </a:lnTo>
                  <a:lnTo>
                    <a:pt x="4923" y="167"/>
                  </a:lnTo>
                  <a:lnTo>
                    <a:pt x="4925" y="167"/>
                  </a:lnTo>
                  <a:lnTo>
                    <a:pt x="4927" y="169"/>
                  </a:lnTo>
                  <a:lnTo>
                    <a:pt x="4925" y="169"/>
                  </a:lnTo>
                  <a:lnTo>
                    <a:pt x="4923" y="171"/>
                  </a:lnTo>
                  <a:lnTo>
                    <a:pt x="4923" y="173"/>
                  </a:lnTo>
                  <a:lnTo>
                    <a:pt x="4921" y="173"/>
                  </a:lnTo>
                  <a:lnTo>
                    <a:pt x="4921" y="175"/>
                  </a:lnTo>
                  <a:lnTo>
                    <a:pt x="4923" y="173"/>
                  </a:lnTo>
                  <a:lnTo>
                    <a:pt x="4925" y="173"/>
                  </a:lnTo>
                  <a:lnTo>
                    <a:pt x="4925" y="175"/>
                  </a:lnTo>
                  <a:lnTo>
                    <a:pt x="4923" y="176"/>
                  </a:lnTo>
                  <a:lnTo>
                    <a:pt x="4921" y="176"/>
                  </a:lnTo>
                  <a:lnTo>
                    <a:pt x="4919" y="175"/>
                  </a:lnTo>
                  <a:lnTo>
                    <a:pt x="4919" y="176"/>
                  </a:lnTo>
                  <a:lnTo>
                    <a:pt x="4917" y="176"/>
                  </a:lnTo>
                  <a:lnTo>
                    <a:pt x="4915" y="176"/>
                  </a:lnTo>
                  <a:lnTo>
                    <a:pt x="4913" y="173"/>
                  </a:lnTo>
                  <a:lnTo>
                    <a:pt x="4909" y="171"/>
                  </a:lnTo>
                  <a:lnTo>
                    <a:pt x="4909" y="169"/>
                  </a:lnTo>
                  <a:lnTo>
                    <a:pt x="4909" y="167"/>
                  </a:lnTo>
                  <a:lnTo>
                    <a:pt x="4904" y="163"/>
                  </a:lnTo>
                  <a:lnTo>
                    <a:pt x="4898" y="157"/>
                  </a:lnTo>
                  <a:lnTo>
                    <a:pt x="4896" y="157"/>
                  </a:lnTo>
                  <a:lnTo>
                    <a:pt x="4896" y="159"/>
                  </a:lnTo>
                  <a:lnTo>
                    <a:pt x="4898" y="161"/>
                  </a:lnTo>
                  <a:lnTo>
                    <a:pt x="4898" y="163"/>
                  </a:lnTo>
                  <a:lnTo>
                    <a:pt x="4900" y="163"/>
                  </a:lnTo>
                  <a:lnTo>
                    <a:pt x="4898" y="163"/>
                  </a:lnTo>
                  <a:lnTo>
                    <a:pt x="4898" y="165"/>
                  </a:lnTo>
                  <a:lnTo>
                    <a:pt x="4900" y="165"/>
                  </a:lnTo>
                  <a:lnTo>
                    <a:pt x="4902" y="167"/>
                  </a:lnTo>
                  <a:lnTo>
                    <a:pt x="4902" y="169"/>
                  </a:lnTo>
                  <a:lnTo>
                    <a:pt x="4904" y="169"/>
                  </a:lnTo>
                  <a:lnTo>
                    <a:pt x="4906" y="171"/>
                  </a:lnTo>
                  <a:lnTo>
                    <a:pt x="4906" y="173"/>
                  </a:lnTo>
                  <a:lnTo>
                    <a:pt x="4907" y="175"/>
                  </a:lnTo>
                  <a:lnTo>
                    <a:pt x="4907" y="176"/>
                  </a:lnTo>
                  <a:lnTo>
                    <a:pt x="4907" y="178"/>
                  </a:lnTo>
                  <a:lnTo>
                    <a:pt x="4909" y="178"/>
                  </a:lnTo>
                  <a:lnTo>
                    <a:pt x="4909" y="180"/>
                  </a:lnTo>
                  <a:lnTo>
                    <a:pt x="4909" y="182"/>
                  </a:lnTo>
                  <a:lnTo>
                    <a:pt x="4911" y="182"/>
                  </a:lnTo>
                  <a:lnTo>
                    <a:pt x="4911" y="184"/>
                  </a:lnTo>
                  <a:lnTo>
                    <a:pt x="4911" y="186"/>
                  </a:lnTo>
                  <a:lnTo>
                    <a:pt x="4911" y="188"/>
                  </a:lnTo>
                  <a:lnTo>
                    <a:pt x="4913" y="188"/>
                  </a:lnTo>
                  <a:lnTo>
                    <a:pt x="4913" y="190"/>
                  </a:lnTo>
                  <a:lnTo>
                    <a:pt x="4915" y="192"/>
                  </a:lnTo>
                  <a:lnTo>
                    <a:pt x="4915" y="194"/>
                  </a:lnTo>
                  <a:lnTo>
                    <a:pt x="4917" y="194"/>
                  </a:lnTo>
                  <a:lnTo>
                    <a:pt x="4917" y="192"/>
                  </a:lnTo>
                  <a:lnTo>
                    <a:pt x="4919" y="192"/>
                  </a:lnTo>
                  <a:lnTo>
                    <a:pt x="4919" y="190"/>
                  </a:lnTo>
                  <a:lnTo>
                    <a:pt x="4921" y="190"/>
                  </a:lnTo>
                  <a:lnTo>
                    <a:pt x="4919" y="188"/>
                  </a:lnTo>
                  <a:lnTo>
                    <a:pt x="4919" y="186"/>
                  </a:lnTo>
                  <a:lnTo>
                    <a:pt x="4919" y="184"/>
                  </a:lnTo>
                  <a:lnTo>
                    <a:pt x="4919" y="182"/>
                  </a:lnTo>
                  <a:lnTo>
                    <a:pt x="4917" y="182"/>
                  </a:lnTo>
                  <a:lnTo>
                    <a:pt x="4917" y="180"/>
                  </a:lnTo>
                  <a:lnTo>
                    <a:pt x="4919" y="180"/>
                  </a:lnTo>
                  <a:lnTo>
                    <a:pt x="4919" y="184"/>
                  </a:lnTo>
                  <a:lnTo>
                    <a:pt x="4921" y="186"/>
                  </a:lnTo>
                  <a:lnTo>
                    <a:pt x="4921" y="188"/>
                  </a:lnTo>
                  <a:lnTo>
                    <a:pt x="4921" y="190"/>
                  </a:lnTo>
                  <a:lnTo>
                    <a:pt x="4923" y="190"/>
                  </a:lnTo>
                  <a:lnTo>
                    <a:pt x="4923" y="192"/>
                  </a:lnTo>
                  <a:lnTo>
                    <a:pt x="4925" y="194"/>
                  </a:lnTo>
                  <a:lnTo>
                    <a:pt x="4925" y="196"/>
                  </a:lnTo>
                  <a:lnTo>
                    <a:pt x="4921" y="192"/>
                  </a:lnTo>
                  <a:lnTo>
                    <a:pt x="4921" y="194"/>
                  </a:lnTo>
                  <a:lnTo>
                    <a:pt x="4919" y="194"/>
                  </a:lnTo>
                  <a:lnTo>
                    <a:pt x="4919" y="196"/>
                  </a:lnTo>
                  <a:lnTo>
                    <a:pt x="4917" y="196"/>
                  </a:lnTo>
                  <a:lnTo>
                    <a:pt x="4915" y="196"/>
                  </a:lnTo>
                  <a:lnTo>
                    <a:pt x="4915" y="198"/>
                  </a:lnTo>
                  <a:lnTo>
                    <a:pt x="4913" y="198"/>
                  </a:lnTo>
                  <a:lnTo>
                    <a:pt x="4915" y="200"/>
                  </a:lnTo>
                  <a:lnTo>
                    <a:pt x="4915" y="201"/>
                  </a:lnTo>
                  <a:lnTo>
                    <a:pt x="4919" y="200"/>
                  </a:lnTo>
                  <a:lnTo>
                    <a:pt x="4919" y="201"/>
                  </a:lnTo>
                  <a:lnTo>
                    <a:pt x="4921" y="201"/>
                  </a:lnTo>
                  <a:lnTo>
                    <a:pt x="4921" y="203"/>
                  </a:lnTo>
                  <a:lnTo>
                    <a:pt x="4921" y="205"/>
                  </a:lnTo>
                  <a:lnTo>
                    <a:pt x="4921" y="207"/>
                  </a:lnTo>
                  <a:lnTo>
                    <a:pt x="4923" y="207"/>
                  </a:lnTo>
                  <a:lnTo>
                    <a:pt x="4923" y="209"/>
                  </a:lnTo>
                  <a:lnTo>
                    <a:pt x="4923" y="211"/>
                  </a:lnTo>
                  <a:lnTo>
                    <a:pt x="4923" y="213"/>
                  </a:lnTo>
                  <a:lnTo>
                    <a:pt x="4923" y="215"/>
                  </a:lnTo>
                  <a:lnTo>
                    <a:pt x="4925" y="215"/>
                  </a:lnTo>
                  <a:lnTo>
                    <a:pt x="4925" y="217"/>
                  </a:lnTo>
                  <a:lnTo>
                    <a:pt x="4927" y="217"/>
                  </a:lnTo>
                  <a:lnTo>
                    <a:pt x="4927" y="219"/>
                  </a:lnTo>
                  <a:lnTo>
                    <a:pt x="4929" y="219"/>
                  </a:lnTo>
                  <a:lnTo>
                    <a:pt x="4929" y="221"/>
                  </a:lnTo>
                  <a:lnTo>
                    <a:pt x="4929" y="223"/>
                  </a:lnTo>
                  <a:lnTo>
                    <a:pt x="4929" y="224"/>
                  </a:lnTo>
                  <a:lnTo>
                    <a:pt x="4929" y="226"/>
                  </a:lnTo>
                  <a:lnTo>
                    <a:pt x="4927" y="226"/>
                  </a:lnTo>
                  <a:lnTo>
                    <a:pt x="4931" y="224"/>
                  </a:lnTo>
                  <a:lnTo>
                    <a:pt x="4932" y="226"/>
                  </a:lnTo>
                  <a:lnTo>
                    <a:pt x="4934" y="226"/>
                  </a:lnTo>
                  <a:lnTo>
                    <a:pt x="4934" y="228"/>
                  </a:lnTo>
                  <a:lnTo>
                    <a:pt x="4936" y="228"/>
                  </a:lnTo>
                  <a:lnTo>
                    <a:pt x="4934" y="228"/>
                  </a:lnTo>
                  <a:lnTo>
                    <a:pt x="4936" y="230"/>
                  </a:lnTo>
                  <a:lnTo>
                    <a:pt x="4936" y="232"/>
                  </a:lnTo>
                  <a:lnTo>
                    <a:pt x="4938" y="234"/>
                  </a:lnTo>
                  <a:lnTo>
                    <a:pt x="4940" y="234"/>
                  </a:lnTo>
                  <a:lnTo>
                    <a:pt x="4940" y="236"/>
                  </a:lnTo>
                  <a:lnTo>
                    <a:pt x="4942" y="236"/>
                  </a:lnTo>
                  <a:lnTo>
                    <a:pt x="4942" y="238"/>
                  </a:lnTo>
                  <a:lnTo>
                    <a:pt x="4944" y="236"/>
                  </a:lnTo>
                  <a:lnTo>
                    <a:pt x="4944" y="234"/>
                  </a:lnTo>
                  <a:lnTo>
                    <a:pt x="4944" y="232"/>
                  </a:lnTo>
                  <a:lnTo>
                    <a:pt x="4946" y="232"/>
                  </a:lnTo>
                  <a:lnTo>
                    <a:pt x="4946" y="234"/>
                  </a:lnTo>
                  <a:lnTo>
                    <a:pt x="4946" y="236"/>
                  </a:lnTo>
                  <a:lnTo>
                    <a:pt x="4948" y="238"/>
                  </a:lnTo>
                  <a:lnTo>
                    <a:pt x="4948" y="240"/>
                  </a:lnTo>
                  <a:lnTo>
                    <a:pt x="4948" y="242"/>
                  </a:lnTo>
                  <a:lnTo>
                    <a:pt x="4950" y="244"/>
                  </a:lnTo>
                  <a:lnTo>
                    <a:pt x="4952" y="244"/>
                  </a:lnTo>
                  <a:lnTo>
                    <a:pt x="4952" y="242"/>
                  </a:lnTo>
                  <a:lnTo>
                    <a:pt x="4955" y="240"/>
                  </a:lnTo>
                  <a:lnTo>
                    <a:pt x="4957" y="236"/>
                  </a:lnTo>
                  <a:lnTo>
                    <a:pt x="4959" y="234"/>
                  </a:lnTo>
                  <a:lnTo>
                    <a:pt x="4961" y="226"/>
                  </a:lnTo>
                  <a:lnTo>
                    <a:pt x="4961" y="224"/>
                  </a:lnTo>
                  <a:lnTo>
                    <a:pt x="4961" y="223"/>
                  </a:lnTo>
                  <a:lnTo>
                    <a:pt x="4963" y="223"/>
                  </a:lnTo>
                  <a:lnTo>
                    <a:pt x="4961" y="221"/>
                  </a:lnTo>
                  <a:lnTo>
                    <a:pt x="4963" y="221"/>
                  </a:lnTo>
                  <a:lnTo>
                    <a:pt x="4963" y="219"/>
                  </a:lnTo>
                  <a:lnTo>
                    <a:pt x="4965" y="219"/>
                  </a:lnTo>
                  <a:lnTo>
                    <a:pt x="4967" y="221"/>
                  </a:lnTo>
                  <a:lnTo>
                    <a:pt x="4967" y="219"/>
                  </a:lnTo>
                  <a:lnTo>
                    <a:pt x="4965" y="219"/>
                  </a:lnTo>
                  <a:lnTo>
                    <a:pt x="4963" y="217"/>
                  </a:lnTo>
                  <a:lnTo>
                    <a:pt x="4965" y="215"/>
                  </a:lnTo>
                  <a:lnTo>
                    <a:pt x="4965" y="211"/>
                  </a:lnTo>
                  <a:lnTo>
                    <a:pt x="4965" y="209"/>
                  </a:lnTo>
                  <a:lnTo>
                    <a:pt x="4965" y="207"/>
                  </a:lnTo>
                  <a:lnTo>
                    <a:pt x="4967" y="205"/>
                  </a:lnTo>
                  <a:lnTo>
                    <a:pt x="4967" y="201"/>
                  </a:lnTo>
                  <a:lnTo>
                    <a:pt x="4969" y="198"/>
                  </a:lnTo>
                  <a:lnTo>
                    <a:pt x="4969" y="196"/>
                  </a:lnTo>
                  <a:lnTo>
                    <a:pt x="4973" y="186"/>
                  </a:lnTo>
                  <a:lnTo>
                    <a:pt x="4975" y="184"/>
                  </a:lnTo>
                  <a:lnTo>
                    <a:pt x="4977" y="182"/>
                  </a:lnTo>
                  <a:lnTo>
                    <a:pt x="4979" y="182"/>
                  </a:lnTo>
                  <a:lnTo>
                    <a:pt x="4980" y="182"/>
                  </a:lnTo>
                  <a:lnTo>
                    <a:pt x="4982" y="182"/>
                  </a:lnTo>
                  <a:lnTo>
                    <a:pt x="4984" y="182"/>
                  </a:lnTo>
                  <a:lnTo>
                    <a:pt x="4984" y="184"/>
                  </a:lnTo>
                  <a:lnTo>
                    <a:pt x="4986" y="186"/>
                  </a:lnTo>
                  <a:lnTo>
                    <a:pt x="4986" y="188"/>
                  </a:lnTo>
                  <a:lnTo>
                    <a:pt x="4986" y="186"/>
                  </a:lnTo>
                  <a:lnTo>
                    <a:pt x="4984" y="184"/>
                  </a:lnTo>
                  <a:lnTo>
                    <a:pt x="4982" y="184"/>
                  </a:lnTo>
                  <a:lnTo>
                    <a:pt x="4982" y="182"/>
                  </a:lnTo>
                  <a:lnTo>
                    <a:pt x="4980" y="182"/>
                  </a:lnTo>
                  <a:lnTo>
                    <a:pt x="4980" y="184"/>
                  </a:lnTo>
                  <a:lnTo>
                    <a:pt x="4979" y="184"/>
                  </a:lnTo>
                  <a:lnTo>
                    <a:pt x="4977" y="184"/>
                  </a:lnTo>
                  <a:lnTo>
                    <a:pt x="4977" y="186"/>
                  </a:lnTo>
                  <a:lnTo>
                    <a:pt x="4977" y="188"/>
                  </a:lnTo>
                  <a:lnTo>
                    <a:pt x="4979" y="190"/>
                  </a:lnTo>
                  <a:lnTo>
                    <a:pt x="4977" y="190"/>
                  </a:lnTo>
                  <a:lnTo>
                    <a:pt x="4977" y="192"/>
                  </a:lnTo>
                  <a:lnTo>
                    <a:pt x="4979" y="194"/>
                  </a:lnTo>
                  <a:lnTo>
                    <a:pt x="4980" y="194"/>
                  </a:lnTo>
                  <a:lnTo>
                    <a:pt x="4980" y="196"/>
                  </a:lnTo>
                  <a:lnTo>
                    <a:pt x="4982" y="198"/>
                  </a:lnTo>
                  <a:lnTo>
                    <a:pt x="4982" y="200"/>
                  </a:lnTo>
                  <a:lnTo>
                    <a:pt x="4982" y="201"/>
                  </a:lnTo>
                  <a:lnTo>
                    <a:pt x="4988" y="207"/>
                  </a:lnTo>
                  <a:lnTo>
                    <a:pt x="4990" y="209"/>
                  </a:lnTo>
                  <a:lnTo>
                    <a:pt x="4994" y="209"/>
                  </a:lnTo>
                  <a:lnTo>
                    <a:pt x="4996" y="211"/>
                  </a:lnTo>
                  <a:lnTo>
                    <a:pt x="5000" y="213"/>
                  </a:lnTo>
                  <a:lnTo>
                    <a:pt x="5003" y="211"/>
                  </a:lnTo>
                  <a:lnTo>
                    <a:pt x="5005" y="211"/>
                  </a:lnTo>
                  <a:lnTo>
                    <a:pt x="5007" y="213"/>
                  </a:lnTo>
                  <a:lnTo>
                    <a:pt x="5009" y="213"/>
                  </a:lnTo>
                  <a:lnTo>
                    <a:pt x="5007" y="213"/>
                  </a:lnTo>
                  <a:lnTo>
                    <a:pt x="5007" y="215"/>
                  </a:lnTo>
                  <a:lnTo>
                    <a:pt x="5007" y="217"/>
                  </a:lnTo>
                  <a:lnTo>
                    <a:pt x="5007" y="215"/>
                  </a:lnTo>
                  <a:lnTo>
                    <a:pt x="5009" y="213"/>
                  </a:lnTo>
                  <a:lnTo>
                    <a:pt x="5009" y="211"/>
                  </a:lnTo>
                  <a:lnTo>
                    <a:pt x="5007" y="211"/>
                  </a:lnTo>
                  <a:lnTo>
                    <a:pt x="5007" y="209"/>
                  </a:lnTo>
                  <a:lnTo>
                    <a:pt x="5009" y="209"/>
                  </a:lnTo>
                  <a:lnTo>
                    <a:pt x="5009" y="207"/>
                  </a:lnTo>
                  <a:lnTo>
                    <a:pt x="5009" y="205"/>
                  </a:lnTo>
                  <a:lnTo>
                    <a:pt x="5011" y="205"/>
                  </a:lnTo>
                  <a:lnTo>
                    <a:pt x="5013" y="203"/>
                  </a:lnTo>
                  <a:lnTo>
                    <a:pt x="5015" y="205"/>
                  </a:lnTo>
                  <a:lnTo>
                    <a:pt x="5015" y="203"/>
                  </a:lnTo>
                  <a:lnTo>
                    <a:pt x="5017" y="203"/>
                  </a:lnTo>
                  <a:lnTo>
                    <a:pt x="5019" y="203"/>
                  </a:lnTo>
                  <a:lnTo>
                    <a:pt x="5017" y="203"/>
                  </a:lnTo>
                  <a:lnTo>
                    <a:pt x="5019" y="201"/>
                  </a:lnTo>
                  <a:lnTo>
                    <a:pt x="5021" y="201"/>
                  </a:lnTo>
                  <a:lnTo>
                    <a:pt x="5023" y="200"/>
                  </a:lnTo>
                  <a:lnTo>
                    <a:pt x="5028" y="200"/>
                  </a:lnTo>
                  <a:lnTo>
                    <a:pt x="5032" y="201"/>
                  </a:lnTo>
                  <a:lnTo>
                    <a:pt x="5036" y="201"/>
                  </a:lnTo>
                  <a:lnTo>
                    <a:pt x="5036" y="203"/>
                  </a:lnTo>
                  <a:lnTo>
                    <a:pt x="5036" y="205"/>
                  </a:lnTo>
                  <a:lnTo>
                    <a:pt x="5038" y="205"/>
                  </a:lnTo>
                  <a:lnTo>
                    <a:pt x="5036" y="207"/>
                  </a:lnTo>
                  <a:lnTo>
                    <a:pt x="5038" y="207"/>
                  </a:lnTo>
                  <a:lnTo>
                    <a:pt x="5038" y="205"/>
                  </a:lnTo>
                  <a:lnTo>
                    <a:pt x="5040" y="203"/>
                  </a:lnTo>
                  <a:lnTo>
                    <a:pt x="5040" y="205"/>
                  </a:lnTo>
                  <a:lnTo>
                    <a:pt x="5042" y="205"/>
                  </a:lnTo>
                  <a:lnTo>
                    <a:pt x="5042" y="207"/>
                  </a:lnTo>
                  <a:lnTo>
                    <a:pt x="5044" y="207"/>
                  </a:lnTo>
                  <a:lnTo>
                    <a:pt x="5044" y="209"/>
                  </a:lnTo>
                  <a:lnTo>
                    <a:pt x="5046" y="209"/>
                  </a:lnTo>
                  <a:lnTo>
                    <a:pt x="5048" y="211"/>
                  </a:lnTo>
                  <a:lnTo>
                    <a:pt x="5050" y="211"/>
                  </a:lnTo>
                  <a:lnTo>
                    <a:pt x="5048" y="211"/>
                  </a:lnTo>
                  <a:lnTo>
                    <a:pt x="5048" y="213"/>
                  </a:lnTo>
                  <a:lnTo>
                    <a:pt x="5050" y="213"/>
                  </a:lnTo>
                  <a:lnTo>
                    <a:pt x="5051" y="213"/>
                  </a:lnTo>
                  <a:lnTo>
                    <a:pt x="5051" y="215"/>
                  </a:lnTo>
                  <a:lnTo>
                    <a:pt x="5051" y="217"/>
                  </a:lnTo>
                  <a:lnTo>
                    <a:pt x="5053" y="219"/>
                  </a:lnTo>
                  <a:lnTo>
                    <a:pt x="5055" y="217"/>
                  </a:lnTo>
                  <a:lnTo>
                    <a:pt x="5055" y="219"/>
                  </a:lnTo>
                  <a:lnTo>
                    <a:pt x="5055" y="221"/>
                  </a:lnTo>
                  <a:lnTo>
                    <a:pt x="5053" y="221"/>
                  </a:lnTo>
                  <a:lnTo>
                    <a:pt x="5053" y="219"/>
                  </a:lnTo>
                  <a:lnTo>
                    <a:pt x="5053" y="221"/>
                  </a:lnTo>
                  <a:lnTo>
                    <a:pt x="5055" y="223"/>
                  </a:lnTo>
                  <a:lnTo>
                    <a:pt x="5057" y="223"/>
                  </a:lnTo>
                  <a:lnTo>
                    <a:pt x="5057" y="224"/>
                  </a:lnTo>
                  <a:lnTo>
                    <a:pt x="5059" y="223"/>
                  </a:lnTo>
                  <a:lnTo>
                    <a:pt x="5059" y="224"/>
                  </a:lnTo>
                  <a:lnTo>
                    <a:pt x="5061" y="224"/>
                  </a:lnTo>
                  <a:lnTo>
                    <a:pt x="5061" y="223"/>
                  </a:lnTo>
                  <a:lnTo>
                    <a:pt x="5061" y="221"/>
                  </a:lnTo>
                  <a:lnTo>
                    <a:pt x="5059" y="221"/>
                  </a:lnTo>
                  <a:lnTo>
                    <a:pt x="5057" y="221"/>
                  </a:lnTo>
                  <a:lnTo>
                    <a:pt x="5055" y="219"/>
                  </a:lnTo>
                  <a:lnTo>
                    <a:pt x="5057" y="219"/>
                  </a:lnTo>
                  <a:lnTo>
                    <a:pt x="5059" y="219"/>
                  </a:lnTo>
                  <a:lnTo>
                    <a:pt x="5061" y="219"/>
                  </a:lnTo>
                  <a:lnTo>
                    <a:pt x="5063" y="219"/>
                  </a:lnTo>
                  <a:lnTo>
                    <a:pt x="5065" y="217"/>
                  </a:lnTo>
                  <a:lnTo>
                    <a:pt x="5063" y="217"/>
                  </a:lnTo>
                  <a:lnTo>
                    <a:pt x="5059" y="217"/>
                  </a:lnTo>
                  <a:lnTo>
                    <a:pt x="5059" y="215"/>
                  </a:lnTo>
                  <a:lnTo>
                    <a:pt x="5063" y="215"/>
                  </a:lnTo>
                  <a:lnTo>
                    <a:pt x="5065" y="215"/>
                  </a:lnTo>
                  <a:lnTo>
                    <a:pt x="5067" y="215"/>
                  </a:lnTo>
                  <a:lnTo>
                    <a:pt x="5065" y="215"/>
                  </a:lnTo>
                  <a:lnTo>
                    <a:pt x="5065" y="213"/>
                  </a:lnTo>
                  <a:lnTo>
                    <a:pt x="5061" y="213"/>
                  </a:lnTo>
                  <a:lnTo>
                    <a:pt x="5059" y="213"/>
                  </a:lnTo>
                  <a:lnTo>
                    <a:pt x="5059" y="211"/>
                  </a:lnTo>
                  <a:lnTo>
                    <a:pt x="5059" y="213"/>
                  </a:lnTo>
                  <a:lnTo>
                    <a:pt x="5057" y="213"/>
                  </a:lnTo>
                  <a:lnTo>
                    <a:pt x="5057" y="211"/>
                  </a:lnTo>
                  <a:lnTo>
                    <a:pt x="5059" y="211"/>
                  </a:lnTo>
                  <a:lnTo>
                    <a:pt x="5059" y="209"/>
                  </a:lnTo>
                  <a:lnTo>
                    <a:pt x="5061" y="207"/>
                  </a:lnTo>
                  <a:lnTo>
                    <a:pt x="5061" y="205"/>
                  </a:lnTo>
                  <a:lnTo>
                    <a:pt x="5061" y="203"/>
                  </a:lnTo>
                  <a:lnTo>
                    <a:pt x="5061" y="201"/>
                  </a:lnTo>
                  <a:lnTo>
                    <a:pt x="5063" y="201"/>
                  </a:lnTo>
                  <a:lnTo>
                    <a:pt x="5069" y="200"/>
                  </a:lnTo>
                  <a:lnTo>
                    <a:pt x="5067" y="201"/>
                  </a:lnTo>
                  <a:lnTo>
                    <a:pt x="5067" y="203"/>
                  </a:lnTo>
                  <a:lnTo>
                    <a:pt x="5069" y="203"/>
                  </a:lnTo>
                  <a:lnTo>
                    <a:pt x="5069" y="201"/>
                  </a:lnTo>
                  <a:lnTo>
                    <a:pt x="5069" y="200"/>
                  </a:lnTo>
                  <a:lnTo>
                    <a:pt x="5071" y="198"/>
                  </a:lnTo>
                  <a:lnTo>
                    <a:pt x="5073" y="200"/>
                  </a:lnTo>
                  <a:lnTo>
                    <a:pt x="5075" y="201"/>
                  </a:lnTo>
                  <a:lnTo>
                    <a:pt x="5076" y="201"/>
                  </a:lnTo>
                  <a:lnTo>
                    <a:pt x="5076" y="203"/>
                  </a:lnTo>
                  <a:lnTo>
                    <a:pt x="5076" y="205"/>
                  </a:lnTo>
                  <a:lnTo>
                    <a:pt x="5078" y="205"/>
                  </a:lnTo>
                  <a:lnTo>
                    <a:pt x="5078" y="207"/>
                  </a:lnTo>
                  <a:lnTo>
                    <a:pt x="5078" y="209"/>
                  </a:lnTo>
                  <a:lnTo>
                    <a:pt x="5080" y="209"/>
                  </a:lnTo>
                  <a:lnTo>
                    <a:pt x="5082" y="209"/>
                  </a:lnTo>
                  <a:lnTo>
                    <a:pt x="5082" y="207"/>
                  </a:lnTo>
                  <a:lnTo>
                    <a:pt x="5082" y="205"/>
                  </a:lnTo>
                  <a:lnTo>
                    <a:pt x="5086" y="205"/>
                  </a:lnTo>
                  <a:lnTo>
                    <a:pt x="5086" y="207"/>
                  </a:lnTo>
                  <a:lnTo>
                    <a:pt x="5088" y="207"/>
                  </a:lnTo>
                  <a:lnTo>
                    <a:pt x="5090" y="205"/>
                  </a:lnTo>
                  <a:lnTo>
                    <a:pt x="5090" y="207"/>
                  </a:lnTo>
                  <a:lnTo>
                    <a:pt x="5092" y="207"/>
                  </a:lnTo>
                  <a:lnTo>
                    <a:pt x="5092" y="205"/>
                  </a:lnTo>
                  <a:lnTo>
                    <a:pt x="5090" y="201"/>
                  </a:lnTo>
                  <a:lnTo>
                    <a:pt x="5088" y="198"/>
                  </a:lnTo>
                  <a:lnTo>
                    <a:pt x="5088" y="196"/>
                  </a:lnTo>
                  <a:lnTo>
                    <a:pt x="5088" y="194"/>
                  </a:lnTo>
                  <a:lnTo>
                    <a:pt x="5088" y="192"/>
                  </a:lnTo>
                  <a:lnTo>
                    <a:pt x="5088" y="190"/>
                  </a:lnTo>
                  <a:lnTo>
                    <a:pt x="5088" y="188"/>
                  </a:lnTo>
                  <a:lnTo>
                    <a:pt x="5090" y="188"/>
                  </a:lnTo>
                  <a:lnTo>
                    <a:pt x="5088" y="188"/>
                  </a:lnTo>
                  <a:lnTo>
                    <a:pt x="5088" y="186"/>
                  </a:lnTo>
                  <a:lnTo>
                    <a:pt x="5086" y="186"/>
                  </a:lnTo>
                  <a:lnTo>
                    <a:pt x="5086" y="184"/>
                  </a:lnTo>
                  <a:lnTo>
                    <a:pt x="5082" y="184"/>
                  </a:lnTo>
                  <a:lnTo>
                    <a:pt x="5082" y="182"/>
                  </a:lnTo>
                  <a:lnTo>
                    <a:pt x="5086" y="182"/>
                  </a:lnTo>
                  <a:lnTo>
                    <a:pt x="5088" y="180"/>
                  </a:lnTo>
                  <a:lnTo>
                    <a:pt x="5088" y="178"/>
                  </a:lnTo>
                  <a:lnTo>
                    <a:pt x="5088" y="176"/>
                  </a:lnTo>
                  <a:lnTo>
                    <a:pt x="5090" y="173"/>
                  </a:lnTo>
                  <a:lnTo>
                    <a:pt x="5090" y="171"/>
                  </a:lnTo>
                  <a:lnTo>
                    <a:pt x="5092" y="171"/>
                  </a:lnTo>
                  <a:lnTo>
                    <a:pt x="5092" y="173"/>
                  </a:lnTo>
                  <a:lnTo>
                    <a:pt x="5094" y="173"/>
                  </a:lnTo>
                  <a:lnTo>
                    <a:pt x="5096" y="173"/>
                  </a:lnTo>
                  <a:lnTo>
                    <a:pt x="5096" y="171"/>
                  </a:lnTo>
                  <a:lnTo>
                    <a:pt x="5096" y="169"/>
                  </a:lnTo>
                  <a:lnTo>
                    <a:pt x="5094" y="169"/>
                  </a:lnTo>
                  <a:lnTo>
                    <a:pt x="5090" y="169"/>
                  </a:lnTo>
                  <a:lnTo>
                    <a:pt x="5084" y="169"/>
                  </a:lnTo>
                  <a:lnTo>
                    <a:pt x="5082" y="171"/>
                  </a:lnTo>
                  <a:lnTo>
                    <a:pt x="5084" y="171"/>
                  </a:lnTo>
                  <a:lnTo>
                    <a:pt x="5084" y="173"/>
                  </a:lnTo>
                  <a:lnTo>
                    <a:pt x="5082" y="173"/>
                  </a:lnTo>
                  <a:lnTo>
                    <a:pt x="5082" y="171"/>
                  </a:lnTo>
                  <a:lnTo>
                    <a:pt x="5080" y="171"/>
                  </a:lnTo>
                  <a:lnTo>
                    <a:pt x="5080" y="173"/>
                  </a:lnTo>
                  <a:lnTo>
                    <a:pt x="5082" y="173"/>
                  </a:lnTo>
                  <a:lnTo>
                    <a:pt x="5080" y="173"/>
                  </a:lnTo>
                  <a:lnTo>
                    <a:pt x="5078" y="173"/>
                  </a:lnTo>
                  <a:lnTo>
                    <a:pt x="5078" y="171"/>
                  </a:lnTo>
                  <a:lnTo>
                    <a:pt x="5078" y="169"/>
                  </a:lnTo>
                  <a:lnTo>
                    <a:pt x="5078" y="167"/>
                  </a:lnTo>
                  <a:lnTo>
                    <a:pt x="5078" y="165"/>
                  </a:lnTo>
                  <a:lnTo>
                    <a:pt x="5078" y="163"/>
                  </a:lnTo>
                  <a:lnTo>
                    <a:pt x="5080" y="161"/>
                  </a:lnTo>
                  <a:lnTo>
                    <a:pt x="5080" y="159"/>
                  </a:lnTo>
                  <a:lnTo>
                    <a:pt x="5082" y="159"/>
                  </a:lnTo>
                  <a:lnTo>
                    <a:pt x="5082" y="157"/>
                  </a:lnTo>
                  <a:lnTo>
                    <a:pt x="5084" y="155"/>
                  </a:lnTo>
                  <a:lnTo>
                    <a:pt x="5090" y="153"/>
                  </a:lnTo>
                  <a:lnTo>
                    <a:pt x="5094" y="155"/>
                  </a:lnTo>
                  <a:lnTo>
                    <a:pt x="5098" y="155"/>
                  </a:lnTo>
                  <a:lnTo>
                    <a:pt x="5101" y="155"/>
                  </a:lnTo>
                  <a:lnTo>
                    <a:pt x="5105" y="153"/>
                  </a:lnTo>
                  <a:lnTo>
                    <a:pt x="5105" y="152"/>
                  </a:lnTo>
                  <a:lnTo>
                    <a:pt x="5107" y="152"/>
                  </a:lnTo>
                  <a:lnTo>
                    <a:pt x="5109" y="150"/>
                  </a:lnTo>
                  <a:lnTo>
                    <a:pt x="5107" y="150"/>
                  </a:lnTo>
                  <a:lnTo>
                    <a:pt x="5107" y="148"/>
                  </a:lnTo>
                  <a:lnTo>
                    <a:pt x="5107" y="146"/>
                  </a:lnTo>
                  <a:lnTo>
                    <a:pt x="5107" y="144"/>
                  </a:lnTo>
                  <a:lnTo>
                    <a:pt x="5107" y="142"/>
                  </a:lnTo>
                  <a:lnTo>
                    <a:pt x="5105" y="142"/>
                  </a:lnTo>
                  <a:lnTo>
                    <a:pt x="5105" y="140"/>
                  </a:lnTo>
                  <a:lnTo>
                    <a:pt x="5103" y="138"/>
                  </a:lnTo>
                  <a:lnTo>
                    <a:pt x="5103" y="136"/>
                  </a:lnTo>
                  <a:lnTo>
                    <a:pt x="5101" y="136"/>
                  </a:lnTo>
                  <a:lnTo>
                    <a:pt x="5101" y="134"/>
                  </a:lnTo>
                  <a:lnTo>
                    <a:pt x="5101" y="132"/>
                  </a:lnTo>
                  <a:lnTo>
                    <a:pt x="5103" y="132"/>
                  </a:lnTo>
                  <a:lnTo>
                    <a:pt x="5105" y="134"/>
                  </a:lnTo>
                  <a:lnTo>
                    <a:pt x="5107" y="134"/>
                  </a:lnTo>
                  <a:lnTo>
                    <a:pt x="5109" y="134"/>
                  </a:lnTo>
                  <a:lnTo>
                    <a:pt x="5113" y="134"/>
                  </a:lnTo>
                  <a:lnTo>
                    <a:pt x="5115" y="136"/>
                  </a:lnTo>
                  <a:lnTo>
                    <a:pt x="5115" y="138"/>
                  </a:lnTo>
                  <a:lnTo>
                    <a:pt x="5117" y="140"/>
                  </a:lnTo>
                  <a:lnTo>
                    <a:pt x="5119" y="140"/>
                  </a:lnTo>
                  <a:lnTo>
                    <a:pt x="5119" y="142"/>
                  </a:lnTo>
                  <a:lnTo>
                    <a:pt x="5124" y="142"/>
                  </a:lnTo>
                  <a:lnTo>
                    <a:pt x="5128" y="144"/>
                  </a:lnTo>
                  <a:lnTo>
                    <a:pt x="5132" y="142"/>
                  </a:lnTo>
                  <a:lnTo>
                    <a:pt x="5136" y="144"/>
                  </a:lnTo>
                  <a:lnTo>
                    <a:pt x="5140" y="144"/>
                  </a:lnTo>
                  <a:lnTo>
                    <a:pt x="5142" y="144"/>
                  </a:lnTo>
                  <a:lnTo>
                    <a:pt x="5147" y="144"/>
                  </a:lnTo>
                  <a:lnTo>
                    <a:pt x="5149" y="144"/>
                  </a:lnTo>
                  <a:lnTo>
                    <a:pt x="5151" y="146"/>
                  </a:lnTo>
                  <a:lnTo>
                    <a:pt x="5157" y="146"/>
                  </a:lnTo>
                  <a:lnTo>
                    <a:pt x="5161" y="148"/>
                  </a:lnTo>
                  <a:lnTo>
                    <a:pt x="5165" y="148"/>
                  </a:lnTo>
                  <a:lnTo>
                    <a:pt x="5169" y="150"/>
                  </a:lnTo>
                  <a:lnTo>
                    <a:pt x="5174" y="150"/>
                  </a:lnTo>
                  <a:lnTo>
                    <a:pt x="5178" y="152"/>
                  </a:lnTo>
                  <a:lnTo>
                    <a:pt x="5182" y="155"/>
                  </a:lnTo>
                  <a:lnTo>
                    <a:pt x="5186" y="155"/>
                  </a:lnTo>
                  <a:lnTo>
                    <a:pt x="5190" y="155"/>
                  </a:lnTo>
                  <a:lnTo>
                    <a:pt x="5192" y="157"/>
                  </a:lnTo>
                  <a:lnTo>
                    <a:pt x="5194" y="157"/>
                  </a:lnTo>
                  <a:lnTo>
                    <a:pt x="5195" y="159"/>
                  </a:lnTo>
                  <a:lnTo>
                    <a:pt x="5199" y="161"/>
                  </a:lnTo>
                  <a:lnTo>
                    <a:pt x="5201" y="161"/>
                  </a:lnTo>
                  <a:lnTo>
                    <a:pt x="5201" y="163"/>
                  </a:lnTo>
                  <a:lnTo>
                    <a:pt x="5199" y="163"/>
                  </a:lnTo>
                  <a:lnTo>
                    <a:pt x="5195" y="163"/>
                  </a:lnTo>
                  <a:lnTo>
                    <a:pt x="5190" y="161"/>
                  </a:lnTo>
                  <a:lnTo>
                    <a:pt x="5188" y="163"/>
                  </a:lnTo>
                  <a:lnTo>
                    <a:pt x="5182" y="161"/>
                  </a:lnTo>
                  <a:lnTo>
                    <a:pt x="5178" y="161"/>
                  </a:lnTo>
                  <a:lnTo>
                    <a:pt x="5178" y="163"/>
                  </a:lnTo>
                  <a:lnTo>
                    <a:pt x="5176" y="163"/>
                  </a:lnTo>
                  <a:lnTo>
                    <a:pt x="5176" y="161"/>
                  </a:lnTo>
                  <a:lnTo>
                    <a:pt x="5176" y="159"/>
                  </a:lnTo>
                  <a:lnTo>
                    <a:pt x="5174" y="159"/>
                  </a:lnTo>
                  <a:lnTo>
                    <a:pt x="5172" y="159"/>
                  </a:lnTo>
                  <a:lnTo>
                    <a:pt x="5172" y="157"/>
                  </a:lnTo>
                  <a:lnTo>
                    <a:pt x="5171" y="157"/>
                  </a:lnTo>
                  <a:lnTo>
                    <a:pt x="5169" y="159"/>
                  </a:lnTo>
                  <a:lnTo>
                    <a:pt x="5167" y="161"/>
                  </a:lnTo>
                  <a:lnTo>
                    <a:pt x="5167" y="163"/>
                  </a:lnTo>
                  <a:lnTo>
                    <a:pt x="5165" y="163"/>
                  </a:lnTo>
                  <a:lnTo>
                    <a:pt x="5165" y="167"/>
                  </a:lnTo>
                  <a:lnTo>
                    <a:pt x="5165" y="169"/>
                  </a:lnTo>
                  <a:lnTo>
                    <a:pt x="5163" y="169"/>
                  </a:lnTo>
                  <a:lnTo>
                    <a:pt x="5163" y="167"/>
                  </a:lnTo>
                  <a:lnTo>
                    <a:pt x="5161" y="165"/>
                  </a:lnTo>
                  <a:lnTo>
                    <a:pt x="5159" y="165"/>
                  </a:lnTo>
                  <a:lnTo>
                    <a:pt x="5159" y="167"/>
                  </a:lnTo>
                  <a:lnTo>
                    <a:pt x="5157" y="167"/>
                  </a:lnTo>
                  <a:lnTo>
                    <a:pt x="5159" y="167"/>
                  </a:lnTo>
                  <a:lnTo>
                    <a:pt x="5159" y="169"/>
                  </a:lnTo>
                  <a:lnTo>
                    <a:pt x="5161" y="171"/>
                  </a:lnTo>
                  <a:lnTo>
                    <a:pt x="5163" y="171"/>
                  </a:lnTo>
                  <a:lnTo>
                    <a:pt x="5165" y="171"/>
                  </a:lnTo>
                  <a:lnTo>
                    <a:pt x="5167" y="169"/>
                  </a:lnTo>
                  <a:lnTo>
                    <a:pt x="5171" y="167"/>
                  </a:lnTo>
                  <a:lnTo>
                    <a:pt x="5172" y="167"/>
                  </a:lnTo>
                  <a:lnTo>
                    <a:pt x="5178" y="167"/>
                  </a:lnTo>
                  <a:lnTo>
                    <a:pt x="5182" y="165"/>
                  </a:lnTo>
                  <a:lnTo>
                    <a:pt x="5188" y="165"/>
                  </a:lnTo>
                  <a:lnTo>
                    <a:pt x="5192" y="165"/>
                  </a:lnTo>
                  <a:lnTo>
                    <a:pt x="5197" y="165"/>
                  </a:lnTo>
                  <a:lnTo>
                    <a:pt x="5203" y="165"/>
                  </a:lnTo>
                  <a:lnTo>
                    <a:pt x="5201" y="167"/>
                  </a:lnTo>
                  <a:lnTo>
                    <a:pt x="5199" y="169"/>
                  </a:lnTo>
                  <a:lnTo>
                    <a:pt x="5199" y="171"/>
                  </a:lnTo>
                  <a:lnTo>
                    <a:pt x="5197" y="173"/>
                  </a:lnTo>
                  <a:lnTo>
                    <a:pt x="5195" y="176"/>
                  </a:lnTo>
                  <a:lnTo>
                    <a:pt x="5192" y="180"/>
                  </a:lnTo>
                  <a:lnTo>
                    <a:pt x="5188" y="188"/>
                  </a:lnTo>
                  <a:lnTo>
                    <a:pt x="5186" y="188"/>
                  </a:lnTo>
                  <a:lnTo>
                    <a:pt x="5186" y="186"/>
                  </a:lnTo>
                  <a:lnTo>
                    <a:pt x="5188" y="184"/>
                  </a:lnTo>
                  <a:lnTo>
                    <a:pt x="5188" y="182"/>
                  </a:lnTo>
                  <a:lnTo>
                    <a:pt x="5188" y="180"/>
                  </a:lnTo>
                  <a:lnTo>
                    <a:pt x="5188" y="178"/>
                  </a:lnTo>
                  <a:lnTo>
                    <a:pt x="5190" y="178"/>
                  </a:lnTo>
                  <a:lnTo>
                    <a:pt x="5190" y="176"/>
                  </a:lnTo>
                  <a:lnTo>
                    <a:pt x="5192" y="176"/>
                  </a:lnTo>
                  <a:lnTo>
                    <a:pt x="5192" y="175"/>
                  </a:lnTo>
                  <a:lnTo>
                    <a:pt x="5194" y="175"/>
                  </a:lnTo>
                  <a:lnTo>
                    <a:pt x="5194" y="173"/>
                  </a:lnTo>
                  <a:lnTo>
                    <a:pt x="5192" y="173"/>
                  </a:lnTo>
                  <a:lnTo>
                    <a:pt x="5192" y="171"/>
                  </a:lnTo>
                  <a:lnTo>
                    <a:pt x="5190" y="171"/>
                  </a:lnTo>
                  <a:lnTo>
                    <a:pt x="5188" y="171"/>
                  </a:lnTo>
                  <a:lnTo>
                    <a:pt x="5188" y="173"/>
                  </a:lnTo>
                  <a:lnTo>
                    <a:pt x="5188" y="175"/>
                  </a:lnTo>
                  <a:lnTo>
                    <a:pt x="5188" y="176"/>
                  </a:lnTo>
                  <a:lnTo>
                    <a:pt x="5186" y="176"/>
                  </a:lnTo>
                  <a:lnTo>
                    <a:pt x="5186" y="175"/>
                  </a:lnTo>
                  <a:lnTo>
                    <a:pt x="5188" y="175"/>
                  </a:lnTo>
                  <a:lnTo>
                    <a:pt x="5186" y="173"/>
                  </a:lnTo>
                  <a:lnTo>
                    <a:pt x="5184" y="171"/>
                  </a:lnTo>
                  <a:lnTo>
                    <a:pt x="5186" y="171"/>
                  </a:lnTo>
                  <a:lnTo>
                    <a:pt x="5186" y="169"/>
                  </a:lnTo>
                  <a:lnTo>
                    <a:pt x="5182" y="167"/>
                  </a:lnTo>
                  <a:lnTo>
                    <a:pt x="5182" y="169"/>
                  </a:lnTo>
                  <a:lnTo>
                    <a:pt x="5184" y="169"/>
                  </a:lnTo>
                  <a:lnTo>
                    <a:pt x="5184" y="171"/>
                  </a:lnTo>
                  <a:lnTo>
                    <a:pt x="5184" y="173"/>
                  </a:lnTo>
                  <a:lnTo>
                    <a:pt x="5182" y="176"/>
                  </a:lnTo>
                  <a:lnTo>
                    <a:pt x="5182" y="178"/>
                  </a:lnTo>
                  <a:lnTo>
                    <a:pt x="5184" y="178"/>
                  </a:lnTo>
                  <a:lnTo>
                    <a:pt x="5184" y="180"/>
                  </a:lnTo>
                  <a:lnTo>
                    <a:pt x="5184" y="182"/>
                  </a:lnTo>
                  <a:lnTo>
                    <a:pt x="5184" y="184"/>
                  </a:lnTo>
                  <a:lnTo>
                    <a:pt x="5180" y="186"/>
                  </a:lnTo>
                  <a:lnTo>
                    <a:pt x="5176" y="186"/>
                  </a:lnTo>
                  <a:lnTo>
                    <a:pt x="5174" y="184"/>
                  </a:lnTo>
                  <a:lnTo>
                    <a:pt x="5172" y="184"/>
                  </a:lnTo>
                  <a:lnTo>
                    <a:pt x="5172" y="182"/>
                  </a:lnTo>
                  <a:lnTo>
                    <a:pt x="5171" y="182"/>
                  </a:lnTo>
                  <a:lnTo>
                    <a:pt x="5171" y="184"/>
                  </a:lnTo>
                  <a:lnTo>
                    <a:pt x="5172" y="186"/>
                  </a:lnTo>
                  <a:lnTo>
                    <a:pt x="5174" y="188"/>
                  </a:lnTo>
                  <a:lnTo>
                    <a:pt x="5174" y="190"/>
                  </a:lnTo>
                  <a:lnTo>
                    <a:pt x="5172" y="190"/>
                  </a:lnTo>
                  <a:lnTo>
                    <a:pt x="5172" y="192"/>
                  </a:lnTo>
                  <a:lnTo>
                    <a:pt x="5171" y="192"/>
                  </a:lnTo>
                  <a:lnTo>
                    <a:pt x="5171" y="194"/>
                  </a:lnTo>
                  <a:lnTo>
                    <a:pt x="5171" y="196"/>
                  </a:lnTo>
                  <a:lnTo>
                    <a:pt x="5171" y="198"/>
                  </a:lnTo>
                  <a:lnTo>
                    <a:pt x="5171" y="196"/>
                  </a:lnTo>
                  <a:lnTo>
                    <a:pt x="5172" y="196"/>
                  </a:lnTo>
                  <a:lnTo>
                    <a:pt x="5172" y="198"/>
                  </a:lnTo>
                  <a:lnTo>
                    <a:pt x="5172" y="196"/>
                  </a:lnTo>
                  <a:lnTo>
                    <a:pt x="5174" y="198"/>
                  </a:lnTo>
                  <a:lnTo>
                    <a:pt x="5174" y="196"/>
                  </a:lnTo>
                  <a:lnTo>
                    <a:pt x="5176" y="196"/>
                  </a:lnTo>
                  <a:lnTo>
                    <a:pt x="5176" y="198"/>
                  </a:lnTo>
                  <a:lnTo>
                    <a:pt x="5180" y="194"/>
                  </a:lnTo>
                  <a:lnTo>
                    <a:pt x="5184" y="194"/>
                  </a:lnTo>
                  <a:lnTo>
                    <a:pt x="5186" y="192"/>
                  </a:lnTo>
                  <a:lnTo>
                    <a:pt x="5188" y="192"/>
                  </a:lnTo>
                  <a:lnTo>
                    <a:pt x="5190" y="190"/>
                  </a:lnTo>
                  <a:lnTo>
                    <a:pt x="5192" y="186"/>
                  </a:lnTo>
                  <a:lnTo>
                    <a:pt x="5194" y="186"/>
                  </a:lnTo>
                  <a:lnTo>
                    <a:pt x="5194" y="184"/>
                  </a:lnTo>
                  <a:lnTo>
                    <a:pt x="5194" y="182"/>
                  </a:lnTo>
                  <a:lnTo>
                    <a:pt x="5195" y="182"/>
                  </a:lnTo>
                  <a:lnTo>
                    <a:pt x="5197" y="178"/>
                  </a:lnTo>
                  <a:lnTo>
                    <a:pt x="5197" y="176"/>
                  </a:lnTo>
                  <a:lnTo>
                    <a:pt x="5205" y="165"/>
                  </a:lnTo>
                  <a:lnTo>
                    <a:pt x="5205" y="163"/>
                  </a:lnTo>
                  <a:lnTo>
                    <a:pt x="5207" y="163"/>
                  </a:lnTo>
                  <a:lnTo>
                    <a:pt x="5209" y="163"/>
                  </a:lnTo>
                  <a:lnTo>
                    <a:pt x="5211" y="163"/>
                  </a:lnTo>
                  <a:lnTo>
                    <a:pt x="5215" y="163"/>
                  </a:lnTo>
                  <a:lnTo>
                    <a:pt x="5220" y="163"/>
                  </a:lnTo>
                  <a:lnTo>
                    <a:pt x="5226" y="165"/>
                  </a:lnTo>
                  <a:lnTo>
                    <a:pt x="5230" y="165"/>
                  </a:lnTo>
                  <a:lnTo>
                    <a:pt x="5234" y="167"/>
                  </a:lnTo>
                  <a:lnTo>
                    <a:pt x="5242" y="171"/>
                  </a:lnTo>
                  <a:lnTo>
                    <a:pt x="5245" y="173"/>
                  </a:lnTo>
                  <a:lnTo>
                    <a:pt x="5245" y="175"/>
                  </a:lnTo>
                  <a:lnTo>
                    <a:pt x="5247" y="175"/>
                  </a:lnTo>
                  <a:lnTo>
                    <a:pt x="5251" y="180"/>
                  </a:lnTo>
                  <a:lnTo>
                    <a:pt x="5251" y="184"/>
                  </a:lnTo>
                  <a:lnTo>
                    <a:pt x="5253" y="184"/>
                  </a:lnTo>
                  <a:lnTo>
                    <a:pt x="5253" y="186"/>
                  </a:lnTo>
                  <a:lnTo>
                    <a:pt x="5251" y="188"/>
                  </a:lnTo>
                  <a:lnTo>
                    <a:pt x="5247" y="192"/>
                  </a:lnTo>
                  <a:lnTo>
                    <a:pt x="5245" y="192"/>
                  </a:lnTo>
                  <a:lnTo>
                    <a:pt x="5243" y="190"/>
                  </a:lnTo>
                  <a:lnTo>
                    <a:pt x="5243" y="188"/>
                  </a:lnTo>
                  <a:lnTo>
                    <a:pt x="5242" y="186"/>
                  </a:lnTo>
                  <a:lnTo>
                    <a:pt x="5240" y="186"/>
                  </a:lnTo>
                  <a:lnTo>
                    <a:pt x="5240" y="188"/>
                  </a:lnTo>
                  <a:lnTo>
                    <a:pt x="5238" y="190"/>
                  </a:lnTo>
                  <a:lnTo>
                    <a:pt x="5238" y="192"/>
                  </a:lnTo>
                  <a:lnTo>
                    <a:pt x="5236" y="192"/>
                  </a:lnTo>
                  <a:lnTo>
                    <a:pt x="5234" y="190"/>
                  </a:lnTo>
                  <a:lnTo>
                    <a:pt x="5232" y="190"/>
                  </a:lnTo>
                  <a:lnTo>
                    <a:pt x="5234" y="192"/>
                  </a:lnTo>
                  <a:lnTo>
                    <a:pt x="5236" y="192"/>
                  </a:lnTo>
                  <a:lnTo>
                    <a:pt x="5236" y="194"/>
                  </a:lnTo>
                  <a:lnTo>
                    <a:pt x="5236" y="196"/>
                  </a:lnTo>
                  <a:lnTo>
                    <a:pt x="5234" y="196"/>
                  </a:lnTo>
                  <a:lnTo>
                    <a:pt x="5232" y="198"/>
                  </a:lnTo>
                  <a:lnTo>
                    <a:pt x="5236" y="198"/>
                  </a:lnTo>
                  <a:lnTo>
                    <a:pt x="5236" y="196"/>
                  </a:lnTo>
                  <a:lnTo>
                    <a:pt x="5238" y="196"/>
                  </a:lnTo>
                  <a:lnTo>
                    <a:pt x="5240" y="196"/>
                  </a:lnTo>
                  <a:lnTo>
                    <a:pt x="5242" y="198"/>
                  </a:lnTo>
                  <a:lnTo>
                    <a:pt x="5247" y="198"/>
                  </a:lnTo>
                  <a:lnTo>
                    <a:pt x="5249" y="198"/>
                  </a:lnTo>
                  <a:lnTo>
                    <a:pt x="5251" y="198"/>
                  </a:lnTo>
                  <a:lnTo>
                    <a:pt x="5251" y="200"/>
                  </a:lnTo>
                  <a:lnTo>
                    <a:pt x="5253" y="200"/>
                  </a:lnTo>
                  <a:lnTo>
                    <a:pt x="5253" y="201"/>
                  </a:lnTo>
                  <a:lnTo>
                    <a:pt x="5251" y="201"/>
                  </a:lnTo>
                  <a:lnTo>
                    <a:pt x="5249" y="201"/>
                  </a:lnTo>
                  <a:lnTo>
                    <a:pt x="5251" y="203"/>
                  </a:lnTo>
                  <a:lnTo>
                    <a:pt x="5251" y="205"/>
                  </a:lnTo>
                  <a:lnTo>
                    <a:pt x="5249" y="205"/>
                  </a:lnTo>
                  <a:lnTo>
                    <a:pt x="5249" y="207"/>
                  </a:lnTo>
                  <a:lnTo>
                    <a:pt x="5253" y="205"/>
                  </a:lnTo>
                  <a:lnTo>
                    <a:pt x="5255" y="205"/>
                  </a:lnTo>
                  <a:lnTo>
                    <a:pt x="5257" y="205"/>
                  </a:lnTo>
                  <a:lnTo>
                    <a:pt x="5259" y="205"/>
                  </a:lnTo>
                  <a:lnTo>
                    <a:pt x="5261" y="205"/>
                  </a:lnTo>
                  <a:lnTo>
                    <a:pt x="5263" y="207"/>
                  </a:lnTo>
                  <a:lnTo>
                    <a:pt x="5261" y="209"/>
                  </a:lnTo>
                  <a:lnTo>
                    <a:pt x="5261" y="211"/>
                  </a:lnTo>
                  <a:lnTo>
                    <a:pt x="5259" y="211"/>
                  </a:lnTo>
                  <a:lnTo>
                    <a:pt x="5259" y="213"/>
                  </a:lnTo>
                  <a:lnTo>
                    <a:pt x="5257" y="215"/>
                  </a:lnTo>
                  <a:lnTo>
                    <a:pt x="5257" y="217"/>
                  </a:lnTo>
                  <a:lnTo>
                    <a:pt x="5255" y="217"/>
                  </a:lnTo>
                  <a:lnTo>
                    <a:pt x="5253" y="219"/>
                  </a:lnTo>
                  <a:lnTo>
                    <a:pt x="5251" y="219"/>
                  </a:lnTo>
                  <a:lnTo>
                    <a:pt x="5251" y="221"/>
                  </a:lnTo>
                  <a:lnTo>
                    <a:pt x="5253" y="221"/>
                  </a:lnTo>
                  <a:lnTo>
                    <a:pt x="5253" y="219"/>
                  </a:lnTo>
                  <a:lnTo>
                    <a:pt x="5255" y="217"/>
                  </a:lnTo>
                  <a:lnTo>
                    <a:pt x="5257" y="217"/>
                  </a:lnTo>
                  <a:lnTo>
                    <a:pt x="5261" y="213"/>
                  </a:lnTo>
                  <a:lnTo>
                    <a:pt x="5261" y="211"/>
                  </a:lnTo>
                  <a:lnTo>
                    <a:pt x="5263" y="211"/>
                  </a:lnTo>
                  <a:lnTo>
                    <a:pt x="5263" y="213"/>
                  </a:lnTo>
                  <a:lnTo>
                    <a:pt x="5261" y="213"/>
                  </a:lnTo>
                  <a:lnTo>
                    <a:pt x="5261" y="215"/>
                  </a:lnTo>
                  <a:lnTo>
                    <a:pt x="5261" y="217"/>
                  </a:lnTo>
                  <a:lnTo>
                    <a:pt x="5263" y="215"/>
                  </a:lnTo>
                  <a:lnTo>
                    <a:pt x="5265" y="213"/>
                  </a:lnTo>
                  <a:lnTo>
                    <a:pt x="5268" y="211"/>
                  </a:lnTo>
                  <a:lnTo>
                    <a:pt x="5268" y="213"/>
                  </a:lnTo>
                  <a:lnTo>
                    <a:pt x="5274" y="215"/>
                  </a:lnTo>
                  <a:lnTo>
                    <a:pt x="5276" y="215"/>
                  </a:lnTo>
                  <a:lnTo>
                    <a:pt x="5276" y="217"/>
                  </a:lnTo>
                  <a:lnTo>
                    <a:pt x="5278" y="217"/>
                  </a:lnTo>
                  <a:lnTo>
                    <a:pt x="5278" y="219"/>
                  </a:lnTo>
                  <a:lnTo>
                    <a:pt x="5280" y="219"/>
                  </a:lnTo>
                  <a:lnTo>
                    <a:pt x="5278" y="221"/>
                  </a:lnTo>
                  <a:lnTo>
                    <a:pt x="5280" y="223"/>
                  </a:lnTo>
                  <a:lnTo>
                    <a:pt x="5282" y="224"/>
                  </a:lnTo>
                  <a:lnTo>
                    <a:pt x="5282" y="226"/>
                  </a:lnTo>
                  <a:lnTo>
                    <a:pt x="5284" y="228"/>
                  </a:lnTo>
                  <a:lnTo>
                    <a:pt x="5286" y="230"/>
                  </a:lnTo>
                  <a:lnTo>
                    <a:pt x="5284" y="230"/>
                  </a:lnTo>
                  <a:lnTo>
                    <a:pt x="5284" y="232"/>
                  </a:lnTo>
                  <a:lnTo>
                    <a:pt x="5278" y="230"/>
                  </a:lnTo>
                  <a:lnTo>
                    <a:pt x="5278" y="232"/>
                  </a:lnTo>
                  <a:lnTo>
                    <a:pt x="5282" y="234"/>
                  </a:lnTo>
                  <a:lnTo>
                    <a:pt x="5286" y="236"/>
                  </a:lnTo>
                  <a:lnTo>
                    <a:pt x="5291" y="238"/>
                  </a:lnTo>
                  <a:lnTo>
                    <a:pt x="5291" y="240"/>
                  </a:lnTo>
                  <a:lnTo>
                    <a:pt x="5293" y="238"/>
                  </a:lnTo>
                  <a:lnTo>
                    <a:pt x="5295" y="238"/>
                  </a:lnTo>
                  <a:lnTo>
                    <a:pt x="5299" y="238"/>
                  </a:lnTo>
                  <a:lnTo>
                    <a:pt x="5303" y="238"/>
                  </a:lnTo>
                  <a:lnTo>
                    <a:pt x="5305" y="238"/>
                  </a:lnTo>
                  <a:lnTo>
                    <a:pt x="5303" y="236"/>
                  </a:lnTo>
                  <a:lnTo>
                    <a:pt x="5305" y="236"/>
                  </a:lnTo>
                  <a:lnTo>
                    <a:pt x="5307" y="236"/>
                  </a:lnTo>
                  <a:lnTo>
                    <a:pt x="5309" y="236"/>
                  </a:lnTo>
                  <a:lnTo>
                    <a:pt x="5309" y="238"/>
                  </a:lnTo>
                  <a:lnTo>
                    <a:pt x="5315" y="236"/>
                  </a:lnTo>
                  <a:lnTo>
                    <a:pt x="5318" y="234"/>
                  </a:lnTo>
                  <a:lnTo>
                    <a:pt x="5318" y="232"/>
                  </a:lnTo>
                  <a:lnTo>
                    <a:pt x="5322" y="232"/>
                  </a:lnTo>
                  <a:lnTo>
                    <a:pt x="5326" y="230"/>
                  </a:lnTo>
                  <a:lnTo>
                    <a:pt x="5332" y="228"/>
                  </a:lnTo>
                  <a:lnTo>
                    <a:pt x="5338" y="228"/>
                  </a:lnTo>
                  <a:lnTo>
                    <a:pt x="5339" y="228"/>
                  </a:lnTo>
                  <a:lnTo>
                    <a:pt x="5339" y="230"/>
                  </a:lnTo>
                  <a:lnTo>
                    <a:pt x="5339" y="232"/>
                  </a:lnTo>
                  <a:lnTo>
                    <a:pt x="5339" y="230"/>
                  </a:lnTo>
                  <a:lnTo>
                    <a:pt x="5339" y="228"/>
                  </a:lnTo>
                  <a:lnTo>
                    <a:pt x="5339" y="226"/>
                  </a:lnTo>
                  <a:lnTo>
                    <a:pt x="5341" y="226"/>
                  </a:lnTo>
                  <a:lnTo>
                    <a:pt x="5345" y="226"/>
                  </a:lnTo>
                  <a:lnTo>
                    <a:pt x="5351" y="226"/>
                  </a:lnTo>
                  <a:lnTo>
                    <a:pt x="5357" y="226"/>
                  </a:lnTo>
                  <a:lnTo>
                    <a:pt x="5363" y="226"/>
                  </a:lnTo>
                  <a:lnTo>
                    <a:pt x="5366" y="226"/>
                  </a:lnTo>
                  <a:lnTo>
                    <a:pt x="5372" y="226"/>
                  </a:lnTo>
                  <a:lnTo>
                    <a:pt x="5372" y="228"/>
                  </a:lnTo>
                  <a:lnTo>
                    <a:pt x="5374" y="226"/>
                  </a:lnTo>
                  <a:lnTo>
                    <a:pt x="5374" y="228"/>
                  </a:lnTo>
                  <a:lnTo>
                    <a:pt x="5378" y="228"/>
                  </a:lnTo>
                  <a:lnTo>
                    <a:pt x="5382" y="230"/>
                  </a:lnTo>
                  <a:lnTo>
                    <a:pt x="5384" y="230"/>
                  </a:lnTo>
                  <a:lnTo>
                    <a:pt x="5384" y="232"/>
                  </a:lnTo>
                  <a:lnTo>
                    <a:pt x="5387" y="232"/>
                  </a:lnTo>
                  <a:lnTo>
                    <a:pt x="5393" y="236"/>
                  </a:lnTo>
                  <a:lnTo>
                    <a:pt x="5399" y="238"/>
                  </a:lnTo>
                  <a:lnTo>
                    <a:pt x="5405" y="246"/>
                  </a:lnTo>
                  <a:lnTo>
                    <a:pt x="5409" y="251"/>
                  </a:lnTo>
                  <a:lnTo>
                    <a:pt x="5411" y="259"/>
                  </a:lnTo>
                  <a:lnTo>
                    <a:pt x="5411" y="261"/>
                  </a:lnTo>
                  <a:lnTo>
                    <a:pt x="5412" y="263"/>
                  </a:lnTo>
                  <a:lnTo>
                    <a:pt x="5412" y="265"/>
                  </a:lnTo>
                  <a:lnTo>
                    <a:pt x="5412" y="267"/>
                  </a:lnTo>
                  <a:lnTo>
                    <a:pt x="5411" y="269"/>
                  </a:lnTo>
                  <a:lnTo>
                    <a:pt x="5411" y="272"/>
                  </a:lnTo>
                  <a:lnTo>
                    <a:pt x="5409" y="272"/>
                  </a:lnTo>
                  <a:lnTo>
                    <a:pt x="5407" y="271"/>
                  </a:lnTo>
                  <a:lnTo>
                    <a:pt x="5405" y="272"/>
                  </a:lnTo>
                  <a:lnTo>
                    <a:pt x="5407" y="272"/>
                  </a:lnTo>
                  <a:lnTo>
                    <a:pt x="5409" y="272"/>
                  </a:lnTo>
                  <a:lnTo>
                    <a:pt x="5409" y="274"/>
                  </a:lnTo>
                  <a:lnTo>
                    <a:pt x="5409" y="276"/>
                  </a:lnTo>
                  <a:lnTo>
                    <a:pt x="5409" y="278"/>
                  </a:lnTo>
                  <a:lnTo>
                    <a:pt x="5407" y="280"/>
                  </a:lnTo>
                  <a:lnTo>
                    <a:pt x="5405" y="282"/>
                  </a:lnTo>
                  <a:lnTo>
                    <a:pt x="5405" y="284"/>
                  </a:lnTo>
                  <a:lnTo>
                    <a:pt x="5407" y="286"/>
                  </a:lnTo>
                  <a:lnTo>
                    <a:pt x="5407" y="288"/>
                  </a:lnTo>
                  <a:lnTo>
                    <a:pt x="5407" y="290"/>
                  </a:lnTo>
                  <a:lnTo>
                    <a:pt x="5407" y="288"/>
                  </a:lnTo>
                  <a:lnTo>
                    <a:pt x="5409" y="288"/>
                  </a:lnTo>
                  <a:lnTo>
                    <a:pt x="5412" y="292"/>
                  </a:lnTo>
                  <a:lnTo>
                    <a:pt x="5414" y="292"/>
                  </a:lnTo>
                  <a:lnTo>
                    <a:pt x="5416" y="292"/>
                  </a:lnTo>
                  <a:lnTo>
                    <a:pt x="5416" y="294"/>
                  </a:lnTo>
                  <a:lnTo>
                    <a:pt x="5414" y="294"/>
                  </a:lnTo>
                  <a:lnTo>
                    <a:pt x="5416" y="294"/>
                  </a:lnTo>
                  <a:lnTo>
                    <a:pt x="5418" y="294"/>
                  </a:lnTo>
                  <a:lnTo>
                    <a:pt x="5422" y="294"/>
                  </a:lnTo>
                  <a:lnTo>
                    <a:pt x="5424" y="295"/>
                  </a:lnTo>
                  <a:lnTo>
                    <a:pt x="5424" y="294"/>
                  </a:lnTo>
                  <a:lnTo>
                    <a:pt x="5426" y="295"/>
                  </a:lnTo>
                  <a:lnTo>
                    <a:pt x="5426" y="297"/>
                  </a:lnTo>
                  <a:lnTo>
                    <a:pt x="5426" y="299"/>
                  </a:lnTo>
                  <a:lnTo>
                    <a:pt x="5426" y="301"/>
                  </a:lnTo>
                  <a:lnTo>
                    <a:pt x="5424" y="303"/>
                  </a:lnTo>
                  <a:lnTo>
                    <a:pt x="5426" y="303"/>
                  </a:lnTo>
                  <a:lnTo>
                    <a:pt x="5426" y="305"/>
                  </a:lnTo>
                  <a:lnTo>
                    <a:pt x="5426" y="307"/>
                  </a:lnTo>
                  <a:lnTo>
                    <a:pt x="5426" y="309"/>
                  </a:lnTo>
                  <a:lnTo>
                    <a:pt x="5426" y="311"/>
                  </a:lnTo>
                  <a:lnTo>
                    <a:pt x="5426" y="313"/>
                  </a:lnTo>
                  <a:lnTo>
                    <a:pt x="5426" y="315"/>
                  </a:lnTo>
                  <a:lnTo>
                    <a:pt x="5426" y="317"/>
                  </a:lnTo>
                  <a:lnTo>
                    <a:pt x="5426" y="319"/>
                  </a:lnTo>
                  <a:lnTo>
                    <a:pt x="5428" y="320"/>
                  </a:lnTo>
                  <a:lnTo>
                    <a:pt x="5432" y="322"/>
                  </a:lnTo>
                  <a:lnTo>
                    <a:pt x="5432" y="324"/>
                  </a:lnTo>
                  <a:lnTo>
                    <a:pt x="5434" y="324"/>
                  </a:lnTo>
                  <a:lnTo>
                    <a:pt x="5434" y="326"/>
                  </a:lnTo>
                  <a:lnTo>
                    <a:pt x="5432" y="326"/>
                  </a:lnTo>
                  <a:lnTo>
                    <a:pt x="5432" y="328"/>
                  </a:lnTo>
                  <a:lnTo>
                    <a:pt x="5432" y="330"/>
                  </a:lnTo>
                  <a:lnTo>
                    <a:pt x="5430" y="330"/>
                  </a:lnTo>
                  <a:lnTo>
                    <a:pt x="5430" y="332"/>
                  </a:lnTo>
                  <a:lnTo>
                    <a:pt x="5430" y="334"/>
                  </a:lnTo>
                  <a:lnTo>
                    <a:pt x="5430" y="336"/>
                  </a:lnTo>
                  <a:lnTo>
                    <a:pt x="5430" y="338"/>
                  </a:lnTo>
                  <a:lnTo>
                    <a:pt x="5428" y="340"/>
                  </a:lnTo>
                  <a:lnTo>
                    <a:pt x="5428" y="342"/>
                  </a:lnTo>
                  <a:lnTo>
                    <a:pt x="5426" y="343"/>
                  </a:lnTo>
                  <a:lnTo>
                    <a:pt x="5422" y="343"/>
                  </a:lnTo>
                  <a:lnTo>
                    <a:pt x="5424" y="343"/>
                  </a:lnTo>
                  <a:lnTo>
                    <a:pt x="5424" y="345"/>
                  </a:lnTo>
                  <a:lnTo>
                    <a:pt x="5428" y="343"/>
                  </a:lnTo>
                  <a:lnTo>
                    <a:pt x="5428" y="342"/>
                  </a:lnTo>
                  <a:lnTo>
                    <a:pt x="5430" y="338"/>
                  </a:lnTo>
                  <a:lnTo>
                    <a:pt x="5432" y="338"/>
                  </a:lnTo>
                  <a:lnTo>
                    <a:pt x="5432" y="336"/>
                  </a:lnTo>
                  <a:lnTo>
                    <a:pt x="5432" y="334"/>
                  </a:lnTo>
                  <a:lnTo>
                    <a:pt x="5432" y="332"/>
                  </a:lnTo>
                  <a:lnTo>
                    <a:pt x="5434" y="330"/>
                  </a:lnTo>
                  <a:lnTo>
                    <a:pt x="5434" y="328"/>
                  </a:lnTo>
                  <a:lnTo>
                    <a:pt x="5435" y="328"/>
                  </a:lnTo>
                  <a:lnTo>
                    <a:pt x="5435" y="326"/>
                  </a:lnTo>
                  <a:lnTo>
                    <a:pt x="5435" y="324"/>
                  </a:lnTo>
                  <a:lnTo>
                    <a:pt x="5435" y="322"/>
                  </a:lnTo>
                  <a:lnTo>
                    <a:pt x="5434" y="320"/>
                  </a:lnTo>
                  <a:lnTo>
                    <a:pt x="5434" y="319"/>
                  </a:lnTo>
                  <a:lnTo>
                    <a:pt x="5434" y="317"/>
                  </a:lnTo>
                  <a:lnTo>
                    <a:pt x="5434" y="315"/>
                  </a:lnTo>
                  <a:lnTo>
                    <a:pt x="5432" y="315"/>
                  </a:lnTo>
                  <a:lnTo>
                    <a:pt x="5434" y="311"/>
                  </a:lnTo>
                  <a:lnTo>
                    <a:pt x="5434" y="309"/>
                  </a:lnTo>
                  <a:lnTo>
                    <a:pt x="5434" y="307"/>
                  </a:lnTo>
                  <a:lnTo>
                    <a:pt x="5434" y="305"/>
                  </a:lnTo>
                  <a:lnTo>
                    <a:pt x="5435" y="305"/>
                  </a:lnTo>
                  <a:lnTo>
                    <a:pt x="5435" y="303"/>
                  </a:lnTo>
                  <a:lnTo>
                    <a:pt x="5437" y="301"/>
                  </a:lnTo>
                  <a:lnTo>
                    <a:pt x="5439" y="299"/>
                  </a:lnTo>
                  <a:lnTo>
                    <a:pt x="5441" y="299"/>
                  </a:lnTo>
                  <a:lnTo>
                    <a:pt x="5443" y="299"/>
                  </a:lnTo>
                  <a:lnTo>
                    <a:pt x="5443" y="297"/>
                  </a:lnTo>
                  <a:lnTo>
                    <a:pt x="5443" y="295"/>
                  </a:lnTo>
                  <a:lnTo>
                    <a:pt x="5445" y="295"/>
                  </a:lnTo>
                  <a:lnTo>
                    <a:pt x="5445" y="294"/>
                  </a:lnTo>
                  <a:lnTo>
                    <a:pt x="5447" y="294"/>
                  </a:lnTo>
                  <a:lnTo>
                    <a:pt x="5447" y="292"/>
                  </a:lnTo>
                  <a:lnTo>
                    <a:pt x="5449" y="294"/>
                  </a:lnTo>
                  <a:lnTo>
                    <a:pt x="5453" y="294"/>
                  </a:lnTo>
                  <a:lnTo>
                    <a:pt x="5455" y="294"/>
                  </a:lnTo>
                  <a:lnTo>
                    <a:pt x="5459" y="294"/>
                  </a:lnTo>
                  <a:lnTo>
                    <a:pt x="5459" y="292"/>
                  </a:lnTo>
                  <a:lnTo>
                    <a:pt x="5460" y="292"/>
                  </a:lnTo>
                  <a:lnTo>
                    <a:pt x="5462" y="292"/>
                  </a:lnTo>
                  <a:lnTo>
                    <a:pt x="5464" y="292"/>
                  </a:lnTo>
                  <a:lnTo>
                    <a:pt x="5466" y="292"/>
                  </a:lnTo>
                  <a:lnTo>
                    <a:pt x="5466" y="294"/>
                  </a:lnTo>
                  <a:lnTo>
                    <a:pt x="5468" y="294"/>
                  </a:lnTo>
                  <a:lnTo>
                    <a:pt x="5470" y="292"/>
                  </a:lnTo>
                  <a:lnTo>
                    <a:pt x="5472" y="290"/>
                  </a:lnTo>
                  <a:lnTo>
                    <a:pt x="5474" y="290"/>
                  </a:lnTo>
                  <a:lnTo>
                    <a:pt x="5474" y="288"/>
                  </a:lnTo>
                  <a:lnTo>
                    <a:pt x="5476" y="290"/>
                  </a:lnTo>
                  <a:lnTo>
                    <a:pt x="5476" y="292"/>
                  </a:lnTo>
                  <a:lnTo>
                    <a:pt x="5478" y="294"/>
                  </a:lnTo>
                  <a:lnTo>
                    <a:pt x="5480" y="294"/>
                  </a:lnTo>
                  <a:lnTo>
                    <a:pt x="5482" y="295"/>
                  </a:lnTo>
                  <a:lnTo>
                    <a:pt x="5487" y="297"/>
                  </a:lnTo>
                  <a:lnTo>
                    <a:pt x="5495" y="297"/>
                  </a:lnTo>
                  <a:lnTo>
                    <a:pt x="5501" y="297"/>
                  </a:lnTo>
                  <a:lnTo>
                    <a:pt x="5503" y="297"/>
                  </a:lnTo>
                  <a:lnTo>
                    <a:pt x="5505" y="299"/>
                  </a:lnTo>
                  <a:lnTo>
                    <a:pt x="5507" y="299"/>
                  </a:lnTo>
                  <a:lnTo>
                    <a:pt x="5510" y="299"/>
                  </a:lnTo>
                  <a:lnTo>
                    <a:pt x="5516" y="299"/>
                  </a:lnTo>
                  <a:lnTo>
                    <a:pt x="5516" y="301"/>
                  </a:lnTo>
                  <a:lnTo>
                    <a:pt x="5520" y="301"/>
                  </a:lnTo>
                  <a:lnTo>
                    <a:pt x="5526" y="297"/>
                  </a:lnTo>
                  <a:lnTo>
                    <a:pt x="5530" y="292"/>
                  </a:lnTo>
                  <a:lnTo>
                    <a:pt x="5531" y="290"/>
                  </a:lnTo>
                  <a:lnTo>
                    <a:pt x="5531" y="288"/>
                  </a:lnTo>
                  <a:lnTo>
                    <a:pt x="5533" y="288"/>
                  </a:lnTo>
                  <a:lnTo>
                    <a:pt x="5535" y="288"/>
                  </a:lnTo>
                  <a:lnTo>
                    <a:pt x="5535" y="290"/>
                  </a:lnTo>
                  <a:lnTo>
                    <a:pt x="5537" y="292"/>
                  </a:lnTo>
                  <a:lnTo>
                    <a:pt x="5539" y="292"/>
                  </a:lnTo>
                  <a:lnTo>
                    <a:pt x="5537" y="292"/>
                  </a:lnTo>
                  <a:lnTo>
                    <a:pt x="5537" y="294"/>
                  </a:lnTo>
                  <a:lnTo>
                    <a:pt x="5537" y="295"/>
                  </a:lnTo>
                  <a:lnTo>
                    <a:pt x="5539" y="295"/>
                  </a:lnTo>
                  <a:lnTo>
                    <a:pt x="5541" y="297"/>
                  </a:lnTo>
                  <a:lnTo>
                    <a:pt x="5541" y="299"/>
                  </a:lnTo>
                  <a:lnTo>
                    <a:pt x="5541" y="301"/>
                  </a:lnTo>
                  <a:lnTo>
                    <a:pt x="5541" y="303"/>
                  </a:lnTo>
                  <a:lnTo>
                    <a:pt x="5541" y="307"/>
                  </a:lnTo>
                  <a:lnTo>
                    <a:pt x="5541" y="309"/>
                  </a:lnTo>
                  <a:lnTo>
                    <a:pt x="5541" y="311"/>
                  </a:lnTo>
                  <a:lnTo>
                    <a:pt x="5541" y="313"/>
                  </a:lnTo>
                  <a:lnTo>
                    <a:pt x="5543" y="313"/>
                  </a:lnTo>
                  <a:lnTo>
                    <a:pt x="5543" y="315"/>
                  </a:lnTo>
                  <a:lnTo>
                    <a:pt x="5549" y="315"/>
                  </a:lnTo>
                  <a:lnTo>
                    <a:pt x="5551" y="315"/>
                  </a:lnTo>
                  <a:lnTo>
                    <a:pt x="5553" y="317"/>
                  </a:lnTo>
                  <a:lnTo>
                    <a:pt x="5555" y="317"/>
                  </a:lnTo>
                  <a:lnTo>
                    <a:pt x="5555" y="319"/>
                  </a:lnTo>
                  <a:lnTo>
                    <a:pt x="5556" y="319"/>
                  </a:lnTo>
                  <a:lnTo>
                    <a:pt x="5558" y="319"/>
                  </a:lnTo>
                  <a:lnTo>
                    <a:pt x="5560" y="320"/>
                  </a:lnTo>
                  <a:lnTo>
                    <a:pt x="5560" y="322"/>
                  </a:lnTo>
                  <a:lnTo>
                    <a:pt x="5560" y="324"/>
                  </a:lnTo>
                  <a:lnTo>
                    <a:pt x="5560" y="328"/>
                  </a:lnTo>
                  <a:lnTo>
                    <a:pt x="5560" y="330"/>
                  </a:lnTo>
                  <a:lnTo>
                    <a:pt x="5560" y="332"/>
                  </a:lnTo>
                  <a:lnTo>
                    <a:pt x="5562" y="332"/>
                  </a:lnTo>
                  <a:lnTo>
                    <a:pt x="5564" y="334"/>
                  </a:lnTo>
                  <a:lnTo>
                    <a:pt x="5570" y="332"/>
                  </a:lnTo>
                  <a:lnTo>
                    <a:pt x="5576" y="332"/>
                  </a:lnTo>
                  <a:lnTo>
                    <a:pt x="5578" y="332"/>
                  </a:lnTo>
                  <a:lnTo>
                    <a:pt x="5578" y="334"/>
                  </a:lnTo>
                  <a:lnTo>
                    <a:pt x="5580" y="334"/>
                  </a:lnTo>
                  <a:lnTo>
                    <a:pt x="5578" y="332"/>
                  </a:lnTo>
                  <a:lnTo>
                    <a:pt x="5576" y="330"/>
                  </a:lnTo>
                  <a:lnTo>
                    <a:pt x="5578" y="330"/>
                  </a:lnTo>
                  <a:lnTo>
                    <a:pt x="5578" y="328"/>
                  </a:lnTo>
                  <a:lnTo>
                    <a:pt x="5580" y="328"/>
                  </a:lnTo>
                  <a:lnTo>
                    <a:pt x="5580" y="330"/>
                  </a:lnTo>
                  <a:lnTo>
                    <a:pt x="5581" y="330"/>
                  </a:lnTo>
                  <a:lnTo>
                    <a:pt x="5581" y="332"/>
                  </a:lnTo>
                  <a:lnTo>
                    <a:pt x="5581" y="330"/>
                  </a:lnTo>
                  <a:lnTo>
                    <a:pt x="5581" y="328"/>
                  </a:lnTo>
                  <a:lnTo>
                    <a:pt x="5580" y="326"/>
                  </a:lnTo>
                  <a:lnTo>
                    <a:pt x="5581" y="326"/>
                  </a:lnTo>
                  <a:lnTo>
                    <a:pt x="5583" y="324"/>
                  </a:lnTo>
                  <a:lnTo>
                    <a:pt x="5585" y="322"/>
                  </a:lnTo>
                  <a:lnTo>
                    <a:pt x="5585" y="320"/>
                  </a:lnTo>
                  <a:lnTo>
                    <a:pt x="5585" y="322"/>
                  </a:lnTo>
                  <a:lnTo>
                    <a:pt x="5587" y="322"/>
                  </a:lnTo>
                  <a:lnTo>
                    <a:pt x="5585" y="320"/>
                  </a:lnTo>
                  <a:lnTo>
                    <a:pt x="5585" y="319"/>
                  </a:lnTo>
                  <a:lnTo>
                    <a:pt x="5585" y="317"/>
                  </a:lnTo>
                  <a:lnTo>
                    <a:pt x="5583" y="317"/>
                  </a:lnTo>
                  <a:lnTo>
                    <a:pt x="5583" y="315"/>
                  </a:lnTo>
                  <a:lnTo>
                    <a:pt x="5583" y="313"/>
                  </a:lnTo>
                  <a:lnTo>
                    <a:pt x="5583" y="311"/>
                  </a:lnTo>
                  <a:lnTo>
                    <a:pt x="5583" y="309"/>
                  </a:lnTo>
                  <a:lnTo>
                    <a:pt x="5581" y="307"/>
                  </a:lnTo>
                  <a:lnTo>
                    <a:pt x="5581" y="305"/>
                  </a:lnTo>
                  <a:lnTo>
                    <a:pt x="5581" y="303"/>
                  </a:lnTo>
                  <a:lnTo>
                    <a:pt x="5580" y="303"/>
                  </a:lnTo>
                  <a:lnTo>
                    <a:pt x="5580" y="301"/>
                  </a:lnTo>
                  <a:lnTo>
                    <a:pt x="5580" y="299"/>
                  </a:lnTo>
                  <a:lnTo>
                    <a:pt x="5580" y="297"/>
                  </a:lnTo>
                  <a:lnTo>
                    <a:pt x="5578" y="297"/>
                  </a:lnTo>
                  <a:lnTo>
                    <a:pt x="5574" y="297"/>
                  </a:lnTo>
                  <a:lnTo>
                    <a:pt x="5572" y="297"/>
                  </a:lnTo>
                  <a:lnTo>
                    <a:pt x="5572" y="295"/>
                  </a:lnTo>
                  <a:lnTo>
                    <a:pt x="5574" y="292"/>
                  </a:lnTo>
                  <a:lnTo>
                    <a:pt x="5576" y="292"/>
                  </a:lnTo>
                  <a:lnTo>
                    <a:pt x="5576" y="290"/>
                  </a:lnTo>
                  <a:lnTo>
                    <a:pt x="5578" y="290"/>
                  </a:lnTo>
                  <a:lnTo>
                    <a:pt x="5580" y="290"/>
                  </a:lnTo>
                  <a:lnTo>
                    <a:pt x="5578" y="288"/>
                  </a:lnTo>
                  <a:lnTo>
                    <a:pt x="5578" y="286"/>
                  </a:lnTo>
                  <a:lnTo>
                    <a:pt x="5578" y="284"/>
                  </a:lnTo>
                  <a:lnTo>
                    <a:pt x="5578" y="282"/>
                  </a:lnTo>
                  <a:lnTo>
                    <a:pt x="5578" y="280"/>
                  </a:lnTo>
                  <a:lnTo>
                    <a:pt x="5578" y="278"/>
                  </a:lnTo>
                  <a:lnTo>
                    <a:pt x="5578" y="276"/>
                  </a:lnTo>
                  <a:lnTo>
                    <a:pt x="5578" y="274"/>
                  </a:lnTo>
                  <a:lnTo>
                    <a:pt x="5578" y="272"/>
                  </a:lnTo>
                  <a:lnTo>
                    <a:pt x="5576" y="272"/>
                  </a:lnTo>
                  <a:lnTo>
                    <a:pt x="5578" y="272"/>
                  </a:lnTo>
                  <a:lnTo>
                    <a:pt x="5580" y="272"/>
                  </a:lnTo>
                  <a:lnTo>
                    <a:pt x="5585" y="274"/>
                  </a:lnTo>
                  <a:lnTo>
                    <a:pt x="5591" y="274"/>
                  </a:lnTo>
                  <a:lnTo>
                    <a:pt x="5595" y="276"/>
                  </a:lnTo>
                  <a:lnTo>
                    <a:pt x="5601" y="278"/>
                  </a:lnTo>
                  <a:lnTo>
                    <a:pt x="5606" y="278"/>
                  </a:lnTo>
                  <a:lnTo>
                    <a:pt x="5612" y="280"/>
                  </a:lnTo>
                  <a:lnTo>
                    <a:pt x="5612" y="278"/>
                  </a:lnTo>
                  <a:lnTo>
                    <a:pt x="5614" y="280"/>
                  </a:lnTo>
                  <a:lnTo>
                    <a:pt x="5614" y="282"/>
                  </a:lnTo>
                  <a:lnTo>
                    <a:pt x="5620" y="286"/>
                  </a:lnTo>
                  <a:lnTo>
                    <a:pt x="5622" y="286"/>
                  </a:lnTo>
                  <a:lnTo>
                    <a:pt x="5620" y="286"/>
                  </a:lnTo>
                  <a:lnTo>
                    <a:pt x="5620" y="288"/>
                  </a:lnTo>
                  <a:lnTo>
                    <a:pt x="5622" y="288"/>
                  </a:lnTo>
                  <a:lnTo>
                    <a:pt x="5624" y="288"/>
                  </a:lnTo>
                  <a:lnTo>
                    <a:pt x="5624" y="286"/>
                  </a:lnTo>
                  <a:lnTo>
                    <a:pt x="5626" y="286"/>
                  </a:lnTo>
                  <a:lnTo>
                    <a:pt x="5624" y="284"/>
                  </a:lnTo>
                  <a:lnTo>
                    <a:pt x="5622" y="284"/>
                  </a:lnTo>
                  <a:lnTo>
                    <a:pt x="5622" y="282"/>
                  </a:lnTo>
                  <a:lnTo>
                    <a:pt x="5620" y="282"/>
                  </a:lnTo>
                  <a:lnTo>
                    <a:pt x="5620" y="284"/>
                  </a:lnTo>
                  <a:lnTo>
                    <a:pt x="5620" y="282"/>
                  </a:lnTo>
                  <a:lnTo>
                    <a:pt x="5622" y="280"/>
                  </a:lnTo>
                  <a:lnTo>
                    <a:pt x="5624" y="280"/>
                  </a:lnTo>
                  <a:lnTo>
                    <a:pt x="5628" y="284"/>
                  </a:lnTo>
                  <a:lnTo>
                    <a:pt x="5629" y="284"/>
                  </a:lnTo>
                  <a:lnTo>
                    <a:pt x="5629" y="286"/>
                  </a:lnTo>
                  <a:lnTo>
                    <a:pt x="5629" y="284"/>
                  </a:lnTo>
                  <a:lnTo>
                    <a:pt x="5631" y="284"/>
                  </a:lnTo>
                  <a:lnTo>
                    <a:pt x="5631" y="286"/>
                  </a:lnTo>
                  <a:lnTo>
                    <a:pt x="5633" y="284"/>
                  </a:lnTo>
                  <a:lnTo>
                    <a:pt x="5637" y="284"/>
                  </a:lnTo>
                  <a:lnTo>
                    <a:pt x="5639" y="284"/>
                  </a:lnTo>
                  <a:lnTo>
                    <a:pt x="5645" y="286"/>
                  </a:lnTo>
                  <a:lnTo>
                    <a:pt x="5651" y="286"/>
                  </a:lnTo>
                  <a:lnTo>
                    <a:pt x="5652" y="286"/>
                  </a:lnTo>
                  <a:lnTo>
                    <a:pt x="5656" y="284"/>
                  </a:lnTo>
                  <a:lnTo>
                    <a:pt x="5660" y="284"/>
                  </a:lnTo>
                  <a:lnTo>
                    <a:pt x="5658" y="284"/>
                  </a:lnTo>
                  <a:lnTo>
                    <a:pt x="5658" y="286"/>
                  </a:lnTo>
                  <a:lnTo>
                    <a:pt x="5660" y="286"/>
                  </a:lnTo>
                  <a:lnTo>
                    <a:pt x="5662" y="286"/>
                  </a:lnTo>
                  <a:lnTo>
                    <a:pt x="5662" y="288"/>
                  </a:lnTo>
                  <a:lnTo>
                    <a:pt x="5664" y="288"/>
                  </a:lnTo>
                  <a:lnTo>
                    <a:pt x="5664" y="290"/>
                  </a:lnTo>
                  <a:lnTo>
                    <a:pt x="5666" y="290"/>
                  </a:lnTo>
                  <a:lnTo>
                    <a:pt x="5668" y="288"/>
                  </a:lnTo>
                  <a:lnTo>
                    <a:pt x="5668" y="286"/>
                  </a:lnTo>
                  <a:lnTo>
                    <a:pt x="5666" y="284"/>
                  </a:lnTo>
                  <a:lnTo>
                    <a:pt x="5664" y="284"/>
                  </a:lnTo>
                  <a:lnTo>
                    <a:pt x="5662" y="284"/>
                  </a:lnTo>
                  <a:lnTo>
                    <a:pt x="5664" y="284"/>
                  </a:lnTo>
                  <a:lnTo>
                    <a:pt x="5666" y="284"/>
                  </a:lnTo>
                  <a:lnTo>
                    <a:pt x="5668" y="284"/>
                  </a:lnTo>
                  <a:lnTo>
                    <a:pt x="5670" y="286"/>
                  </a:lnTo>
                  <a:lnTo>
                    <a:pt x="5670" y="288"/>
                  </a:lnTo>
                  <a:lnTo>
                    <a:pt x="5668" y="288"/>
                  </a:lnTo>
                  <a:lnTo>
                    <a:pt x="5670" y="288"/>
                  </a:lnTo>
                  <a:lnTo>
                    <a:pt x="5674" y="290"/>
                  </a:lnTo>
                  <a:lnTo>
                    <a:pt x="5676" y="292"/>
                  </a:lnTo>
                  <a:lnTo>
                    <a:pt x="5676" y="294"/>
                  </a:lnTo>
                  <a:lnTo>
                    <a:pt x="5677" y="294"/>
                  </a:lnTo>
                  <a:lnTo>
                    <a:pt x="5681" y="295"/>
                  </a:lnTo>
                  <a:lnTo>
                    <a:pt x="5683" y="295"/>
                  </a:lnTo>
                  <a:lnTo>
                    <a:pt x="5687" y="295"/>
                  </a:lnTo>
                  <a:lnTo>
                    <a:pt x="5691" y="297"/>
                  </a:lnTo>
                  <a:lnTo>
                    <a:pt x="5691" y="299"/>
                  </a:lnTo>
                  <a:lnTo>
                    <a:pt x="5693" y="299"/>
                  </a:lnTo>
                  <a:lnTo>
                    <a:pt x="5695" y="301"/>
                  </a:lnTo>
                  <a:lnTo>
                    <a:pt x="5699" y="303"/>
                  </a:lnTo>
                  <a:lnTo>
                    <a:pt x="5700" y="303"/>
                  </a:lnTo>
                  <a:lnTo>
                    <a:pt x="5702" y="303"/>
                  </a:lnTo>
                  <a:lnTo>
                    <a:pt x="5700" y="303"/>
                  </a:lnTo>
                  <a:lnTo>
                    <a:pt x="5700" y="301"/>
                  </a:lnTo>
                  <a:lnTo>
                    <a:pt x="5702" y="301"/>
                  </a:lnTo>
                  <a:lnTo>
                    <a:pt x="5708" y="305"/>
                  </a:lnTo>
                  <a:lnTo>
                    <a:pt x="5710" y="305"/>
                  </a:lnTo>
                  <a:lnTo>
                    <a:pt x="5710" y="307"/>
                  </a:lnTo>
                  <a:lnTo>
                    <a:pt x="5712" y="307"/>
                  </a:lnTo>
                  <a:lnTo>
                    <a:pt x="5714" y="309"/>
                  </a:lnTo>
                  <a:lnTo>
                    <a:pt x="5712" y="309"/>
                  </a:lnTo>
                  <a:lnTo>
                    <a:pt x="5710" y="309"/>
                  </a:lnTo>
                  <a:lnTo>
                    <a:pt x="5710" y="307"/>
                  </a:lnTo>
                  <a:lnTo>
                    <a:pt x="5708" y="307"/>
                  </a:lnTo>
                  <a:lnTo>
                    <a:pt x="5706" y="307"/>
                  </a:lnTo>
                  <a:lnTo>
                    <a:pt x="5708" y="307"/>
                  </a:lnTo>
                  <a:lnTo>
                    <a:pt x="5706" y="309"/>
                  </a:lnTo>
                  <a:lnTo>
                    <a:pt x="5708" y="311"/>
                  </a:lnTo>
                  <a:lnTo>
                    <a:pt x="5710" y="311"/>
                  </a:lnTo>
                  <a:lnTo>
                    <a:pt x="5712" y="311"/>
                  </a:lnTo>
                  <a:lnTo>
                    <a:pt x="5714" y="311"/>
                  </a:lnTo>
                  <a:lnTo>
                    <a:pt x="5716" y="311"/>
                  </a:lnTo>
                  <a:lnTo>
                    <a:pt x="5718" y="313"/>
                  </a:lnTo>
                  <a:lnTo>
                    <a:pt x="5724" y="319"/>
                  </a:lnTo>
                  <a:lnTo>
                    <a:pt x="5727" y="324"/>
                  </a:lnTo>
                  <a:lnTo>
                    <a:pt x="5725" y="322"/>
                  </a:lnTo>
                  <a:lnTo>
                    <a:pt x="5724" y="320"/>
                  </a:lnTo>
                  <a:lnTo>
                    <a:pt x="5722" y="319"/>
                  </a:lnTo>
                  <a:lnTo>
                    <a:pt x="5722" y="320"/>
                  </a:lnTo>
                  <a:lnTo>
                    <a:pt x="5724" y="320"/>
                  </a:lnTo>
                  <a:lnTo>
                    <a:pt x="5724" y="322"/>
                  </a:lnTo>
                  <a:lnTo>
                    <a:pt x="5724" y="324"/>
                  </a:lnTo>
                  <a:lnTo>
                    <a:pt x="5725" y="324"/>
                  </a:lnTo>
                  <a:lnTo>
                    <a:pt x="5729" y="324"/>
                  </a:lnTo>
                  <a:lnTo>
                    <a:pt x="5729" y="345"/>
                  </a:lnTo>
                  <a:lnTo>
                    <a:pt x="5729" y="367"/>
                  </a:lnTo>
                  <a:lnTo>
                    <a:pt x="5729" y="388"/>
                  </a:lnTo>
                  <a:lnTo>
                    <a:pt x="5729" y="407"/>
                  </a:lnTo>
                  <a:lnTo>
                    <a:pt x="5729" y="428"/>
                  </a:lnTo>
                  <a:lnTo>
                    <a:pt x="5729" y="447"/>
                  </a:lnTo>
                  <a:lnTo>
                    <a:pt x="5729" y="466"/>
                  </a:lnTo>
                  <a:lnTo>
                    <a:pt x="5729" y="484"/>
                  </a:lnTo>
                  <a:lnTo>
                    <a:pt x="5727" y="486"/>
                  </a:lnTo>
                  <a:lnTo>
                    <a:pt x="5725" y="486"/>
                  </a:lnTo>
                  <a:lnTo>
                    <a:pt x="5724" y="489"/>
                  </a:lnTo>
                  <a:lnTo>
                    <a:pt x="5720" y="493"/>
                  </a:lnTo>
                  <a:lnTo>
                    <a:pt x="5718" y="493"/>
                  </a:lnTo>
                  <a:lnTo>
                    <a:pt x="5716" y="493"/>
                  </a:lnTo>
                  <a:lnTo>
                    <a:pt x="5716" y="495"/>
                  </a:lnTo>
                  <a:lnTo>
                    <a:pt x="5714" y="497"/>
                  </a:lnTo>
                  <a:lnTo>
                    <a:pt x="5712" y="497"/>
                  </a:lnTo>
                  <a:lnTo>
                    <a:pt x="5708" y="501"/>
                  </a:lnTo>
                  <a:lnTo>
                    <a:pt x="5706" y="503"/>
                  </a:lnTo>
                  <a:lnTo>
                    <a:pt x="5704" y="503"/>
                  </a:lnTo>
                  <a:lnTo>
                    <a:pt x="5704" y="501"/>
                  </a:lnTo>
                  <a:lnTo>
                    <a:pt x="5708" y="501"/>
                  </a:lnTo>
                  <a:lnTo>
                    <a:pt x="5708" y="499"/>
                  </a:lnTo>
                  <a:lnTo>
                    <a:pt x="5706" y="499"/>
                  </a:lnTo>
                  <a:lnTo>
                    <a:pt x="5700" y="499"/>
                  </a:lnTo>
                  <a:lnTo>
                    <a:pt x="5699" y="499"/>
                  </a:lnTo>
                  <a:lnTo>
                    <a:pt x="5697" y="499"/>
                  </a:lnTo>
                  <a:lnTo>
                    <a:pt x="5695" y="497"/>
                  </a:lnTo>
                  <a:lnTo>
                    <a:pt x="5693" y="497"/>
                  </a:lnTo>
                  <a:lnTo>
                    <a:pt x="5691" y="497"/>
                  </a:lnTo>
                  <a:lnTo>
                    <a:pt x="5689" y="495"/>
                  </a:lnTo>
                  <a:lnTo>
                    <a:pt x="5689" y="493"/>
                  </a:lnTo>
                  <a:lnTo>
                    <a:pt x="5687" y="493"/>
                  </a:lnTo>
                  <a:lnTo>
                    <a:pt x="5689" y="493"/>
                  </a:lnTo>
                  <a:lnTo>
                    <a:pt x="5689" y="491"/>
                  </a:lnTo>
                  <a:lnTo>
                    <a:pt x="5687" y="491"/>
                  </a:lnTo>
                  <a:lnTo>
                    <a:pt x="5687" y="489"/>
                  </a:lnTo>
                  <a:lnTo>
                    <a:pt x="5685" y="489"/>
                  </a:lnTo>
                  <a:lnTo>
                    <a:pt x="5683" y="487"/>
                  </a:lnTo>
                  <a:lnTo>
                    <a:pt x="5683" y="486"/>
                  </a:lnTo>
                  <a:lnTo>
                    <a:pt x="5681" y="486"/>
                  </a:lnTo>
                  <a:lnTo>
                    <a:pt x="5679" y="484"/>
                  </a:lnTo>
                  <a:lnTo>
                    <a:pt x="5677" y="484"/>
                  </a:lnTo>
                  <a:lnTo>
                    <a:pt x="5676" y="486"/>
                  </a:lnTo>
                  <a:lnTo>
                    <a:pt x="5674" y="486"/>
                  </a:lnTo>
                  <a:lnTo>
                    <a:pt x="5674" y="484"/>
                  </a:lnTo>
                  <a:lnTo>
                    <a:pt x="5672" y="484"/>
                  </a:lnTo>
                  <a:lnTo>
                    <a:pt x="5672" y="486"/>
                  </a:lnTo>
                  <a:lnTo>
                    <a:pt x="5670" y="486"/>
                  </a:lnTo>
                  <a:lnTo>
                    <a:pt x="5672" y="486"/>
                  </a:lnTo>
                  <a:lnTo>
                    <a:pt x="5674" y="487"/>
                  </a:lnTo>
                  <a:lnTo>
                    <a:pt x="5679" y="486"/>
                  </a:lnTo>
                  <a:lnTo>
                    <a:pt x="5681" y="486"/>
                  </a:lnTo>
                  <a:lnTo>
                    <a:pt x="5681" y="487"/>
                  </a:lnTo>
                  <a:lnTo>
                    <a:pt x="5683" y="489"/>
                  </a:lnTo>
                  <a:lnTo>
                    <a:pt x="5685" y="489"/>
                  </a:lnTo>
                  <a:lnTo>
                    <a:pt x="5685" y="491"/>
                  </a:lnTo>
                  <a:lnTo>
                    <a:pt x="5685" y="493"/>
                  </a:lnTo>
                  <a:lnTo>
                    <a:pt x="5683" y="495"/>
                  </a:lnTo>
                  <a:lnTo>
                    <a:pt x="5681" y="495"/>
                  </a:lnTo>
                  <a:lnTo>
                    <a:pt x="5679" y="495"/>
                  </a:lnTo>
                  <a:lnTo>
                    <a:pt x="5679" y="493"/>
                  </a:lnTo>
                  <a:lnTo>
                    <a:pt x="5677" y="493"/>
                  </a:lnTo>
                  <a:lnTo>
                    <a:pt x="5676" y="491"/>
                  </a:lnTo>
                  <a:lnTo>
                    <a:pt x="5674" y="493"/>
                  </a:lnTo>
                  <a:lnTo>
                    <a:pt x="5672" y="493"/>
                  </a:lnTo>
                  <a:lnTo>
                    <a:pt x="5672" y="491"/>
                  </a:lnTo>
                  <a:lnTo>
                    <a:pt x="5668" y="491"/>
                  </a:lnTo>
                  <a:lnTo>
                    <a:pt x="5668" y="489"/>
                  </a:lnTo>
                  <a:lnTo>
                    <a:pt x="5666" y="489"/>
                  </a:lnTo>
                  <a:lnTo>
                    <a:pt x="5666" y="487"/>
                  </a:lnTo>
                  <a:lnTo>
                    <a:pt x="5666" y="489"/>
                  </a:lnTo>
                  <a:lnTo>
                    <a:pt x="5664" y="489"/>
                  </a:lnTo>
                  <a:lnTo>
                    <a:pt x="5664" y="491"/>
                  </a:lnTo>
                  <a:lnTo>
                    <a:pt x="5662" y="493"/>
                  </a:lnTo>
                  <a:lnTo>
                    <a:pt x="5660" y="493"/>
                  </a:lnTo>
                  <a:lnTo>
                    <a:pt x="5660" y="495"/>
                  </a:lnTo>
                  <a:lnTo>
                    <a:pt x="5658" y="493"/>
                  </a:lnTo>
                  <a:lnTo>
                    <a:pt x="5656" y="493"/>
                  </a:lnTo>
                  <a:lnTo>
                    <a:pt x="5656" y="495"/>
                  </a:lnTo>
                  <a:lnTo>
                    <a:pt x="5654" y="495"/>
                  </a:lnTo>
                  <a:lnTo>
                    <a:pt x="5652" y="495"/>
                  </a:lnTo>
                  <a:lnTo>
                    <a:pt x="5649" y="495"/>
                  </a:lnTo>
                  <a:lnTo>
                    <a:pt x="5647" y="497"/>
                  </a:lnTo>
                  <a:lnTo>
                    <a:pt x="5645" y="497"/>
                  </a:lnTo>
                  <a:lnTo>
                    <a:pt x="5645" y="499"/>
                  </a:lnTo>
                  <a:lnTo>
                    <a:pt x="5641" y="499"/>
                  </a:lnTo>
                  <a:lnTo>
                    <a:pt x="5645" y="499"/>
                  </a:lnTo>
                  <a:lnTo>
                    <a:pt x="5649" y="497"/>
                  </a:lnTo>
                  <a:lnTo>
                    <a:pt x="5651" y="495"/>
                  </a:lnTo>
                  <a:lnTo>
                    <a:pt x="5652" y="497"/>
                  </a:lnTo>
                  <a:lnTo>
                    <a:pt x="5658" y="495"/>
                  </a:lnTo>
                  <a:lnTo>
                    <a:pt x="5660" y="495"/>
                  </a:lnTo>
                  <a:lnTo>
                    <a:pt x="5662" y="493"/>
                  </a:lnTo>
                  <a:lnTo>
                    <a:pt x="5664" y="493"/>
                  </a:lnTo>
                  <a:lnTo>
                    <a:pt x="5664" y="491"/>
                  </a:lnTo>
                  <a:lnTo>
                    <a:pt x="5664" y="489"/>
                  </a:lnTo>
                  <a:lnTo>
                    <a:pt x="5666" y="489"/>
                  </a:lnTo>
                  <a:lnTo>
                    <a:pt x="5666" y="491"/>
                  </a:lnTo>
                  <a:lnTo>
                    <a:pt x="5668" y="491"/>
                  </a:lnTo>
                  <a:lnTo>
                    <a:pt x="5670" y="493"/>
                  </a:lnTo>
                  <a:lnTo>
                    <a:pt x="5670" y="495"/>
                  </a:lnTo>
                  <a:lnTo>
                    <a:pt x="5670" y="497"/>
                  </a:lnTo>
                  <a:lnTo>
                    <a:pt x="5672" y="497"/>
                  </a:lnTo>
                  <a:lnTo>
                    <a:pt x="5672" y="499"/>
                  </a:lnTo>
                  <a:lnTo>
                    <a:pt x="5670" y="499"/>
                  </a:lnTo>
                  <a:lnTo>
                    <a:pt x="5668" y="501"/>
                  </a:lnTo>
                  <a:lnTo>
                    <a:pt x="5666" y="503"/>
                  </a:lnTo>
                  <a:lnTo>
                    <a:pt x="5666" y="505"/>
                  </a:lnTo>
                  <a:lnTo>
                    <a:pt x="5666" y="503"/>
                  </a:lnTo>
                  <a:lnTo>
                    <a:pt x="5668" y="503"/>
                  </a:lnTo>
                  <a:lnTo>
                    <a:pt x="5668" y="501"/>
                  </a:lnTo>
                  <a:lnTo>
                    <a:pt x="5670" y="501"/>
                  </a:lnTo>
                  <a:lnTo>
                    <a:pt x="5672" y="501"/>
                  </a:lnTo>
                  <a:lnTo>
                    <a:pt x="5672" y="499"/>
                  </a:lnTo>
                  <a:lnTo>
                    <a:pt x="5674" y="499"/>
                  </a:lnTo>
                  <a:lnTo>
                    <a:pt x="5676" y="501"/>
                  </a:lnTo>
                  <a:lnTo>
                    <a:pt x="5676" y="503"/>
                  </a:lnTo>
                  <a:lnTo>
                    <a:pt x="5677" y="503"/>
                  </a:lnTo>
                  <a:lnTo>
                    <a:pt x="5677" y="501"/>
                  </a:lnTo>
                  <a:lnTo>
                    <a:pt x="5679" y="501"/>
                  </a:lnTo>
                  <a:lnTo>
                    <a:pt x="5679" y="499"/>
                  </a:lnTo>
                  <a:lnTo>
                    <a:pt x="5681" y="497"/>
                  </a:lnTo>
                  <a:lnTo>
                    <a:pt x="5683" y="497"/>
                  </a:lnTo>
                  <a:lnTo>
                    <a:pt x="5685" y="495"/>
                  </a:lnTo>
                  <a:lnTo>
                    <a:pt x="5687" y="495"/>
                  </a:lnTo>
                  <a:lnTo>
                    <a:pt x="5689" y="495"/>
                  </a:lnTo>
                  <a:lnTo>
                    <a:pt x="5689" y="497"/>
                  </a:lnTo>
                  <a:lnTo>
                    <a:pt x="5687" y="499"/>
                  </a:lnTo>
                  <a:lnTo>
                    <a:pt x="5689" y="499"/>
                  </a:lnTo>
                  <a:lnTo>
                    <a:pt x="5687" y="501"/>
                  </a:lnTo>
                  <a:lnTo>
                    <a:pt x="5687" y="503"/>
                  </a:lnTo>
                  <a:lnTo>
                    <a:pt x="5687" y="505"/>
                  </a:lnTo>
                  <a:lnTo>
                    <a:pt x="5687" y="507"/>
                  </a:lnTo>
                  <a:lnTo>
                    <a:pt x="5687" y="509"/>
                  </a:lnTo>
                  <a:lnTo>
                    <a:pt x="5689" y="510"/>
                  </a:lnTo>
                  <a:lnTo>
                    <a:pt x="5691" y="510"/>
                  </a:lnTo>
                  <a:lnTo>
                    <a:pt x="5691" y="512"/>
                  </a:lnTo>
                  <a:lnTo>
                    <a:pt x="5693" y="512"/>
                  </a:lnTo>
                  <a:lnTo>
                    <a:pt x="5693" y="514"/>
                  </a:lnTo>
                  <a:lnTo>
                    <a:pt x="5697" y="516"/>
                  </a:lnTo>
                  <a:lnTo>
                    <a:pt x="5700" y="516"/>
                  </a:lnTo>
                  <a:lnTo>
                    <a:pt x="5699" y="514"/>
                  </a:lnTo>
                  <a:lnTo>
                    <a:pt x="5700" y="512"/>
                  </a:lnTo>
                  <a:lnTo>
                    <a:pt x="5700" y="510"/>
                  </a:lnTo>
                  <a:lnTo>
                    <a:pt x="5700" y="509"/>
                  </a:lnTo>
                  <a:lnTo>
                    <a:pt x="5702" y="514"/>
                  </a:lnTo>
                  <a:lnTo>
                    <a:pt x="5702" y="516"/>
                  </a:lnTo>
                  <a:lnTo>
                    <a:pt x="5704" y="518"/>
                  </a:lnTo>
                  <a:lnTo>
                    <a:pt x="5706" y="522"/>
                  </a:lnTo>
                  <a:lnTo>
                    <a:pt x="5704" y="522"/>
                  </a:lnTo>
                  <a:lnTo>
                    <a:pt x="5702" y="522"/>
                  </a:lnTo>
                  <a:lnTo>
                    <a:pt x="5702" y="524"/>
                  </a:lnTo>
                  <a:lnTo>
                    <a:pt x="5704" y="524"/>
                  </a:lnTo>
                  <a:lnTo>
                    <a:pt x="5702" y="524"/>
                  </a:lnTo>
                  <a:lnTo>
                    <a:pt x="5702" y="526"/>
                  </a:lnTo>
                  <a:lnTo>
                    <a:pt x="5704" y="524"/>
                  </a:lnTo>
                  <a:lnTo>
                    <a:pt x="5704" y="526"/>
                  </a:lnTo>
                  <a:lnTo>
                    <a:pt x="5706" y="526"/>
                  </a:lnTo>
                  <a:lnTo>
                    <a:pt x="5706" y="524"/>
                  </a:lnTo>
                  <a:lnTo>
                    <a:pt x="5708" y="528"/>
                  </a:lnTo>
                  <a:lnTo>
                    <a:pt x="5708" y="530"/>
                  </a:lnTo>
                  <a:lnTo>
                    <a:pt x="5708" y="532"/>
                  </a:lnTo>
                  <a:lnTo>
                    <a:pt x="5708" y="534"/>
                  </a:lnTo>
                  <a:lnTo>
                    <a:pt x="5708" y="537"/>
                  </a:lnTo>
                  <a:lnTo>
                    <a:pt x="5708" y="535"/>
                  </a:lnTo>
                  <a:lnTo>
                    <a:pt x="5706" y="535"/>
                  </a:lnTo>
                  <a:lnTo>
                    <a:pt x="5706" y="537"/>
                  </a:lnTo>
                  <a:lnTo>
                    <a:pt x="5708" y="537"/>
                  </a:lnTo>
                  <a:lnTo>
                    <a:pt x="5708" y="539"/>
                  </a:lnTo>
                  <a:lnTo>
                    <a:pt x="5706" y="539"/>
                  </a:lnTo>
                  <a:lnTo>
                    <a:pt x="5706" y="537"/>
                  </a:lnTo>
                  <a:lnTo>
                    <a:pt x="5704" y="537"/>
                  </a:lnTo>
                  <a:lnTo>
                    <a:pt x="5704" y="539"/>
                  </a:lnTo>
                  <a:lnTo>
                    <a:pt x="5704" y="537"/>
                  </a:lnTo>
                  <a:lnTo>
                    <a:pt x="5702" y="537"/>
                  </a:lnTo>
                  <a:lnTo>
                    <a:pt x="5700" y="539"/>
                  </a:lnTo>
                  <a:lnTo>
                    <a:pt x="5702" y="541"/>
                  </a:lnTo>
                  <a:lnTo>
                    <a:pt x="5704" y="541"/>
                  </a:lnTo>
                  <a:lnTo>
                    <a:pt x="5704" y="539"/>
                  </a:lnTo>
                  <a:lnTo>
                    <a:pt x="5708" y="539"/>
                  </a:lnTo>
                  <a:lnTo>
                    <a:pt x="5708" y="541"/>
                  </a:lnTo>
                  <a:lnTo>
                    <a:pt x="5708" y="543"/>
                  </a:lnTo>
                  <a:lnTo>
                    <a:pt x="5706" y="543"/>
                  </a:lnTo>
                  <a:lnTo>
                    <a:pt x="5706" y="545"/>
                  </a:lnTo>
                  <a:lnTo>
                    <a:pt x="5708" y="545"/>
                  </a:lnTo>
                  <a:lnTo>
                    <a:pt x="5710" y="545"/>
                  </a:lnTo>
                  <a:lnTo>
                    <a:pt x="5710" y="543"/>
                  </a:lnTo>
                  <a:lnTo>
                    <a:pt x="5710" y="541"/>
                  </a:lnTo>
                  <a:lnTo>
                    <a:pt x="5708" y="541"/>
                  </a:lnTo>
                  <a:lnTo>
                    <a:pt x="5708" y="539"/>
                  </a:lnTo>
                  <a:lnTo>
                    <a:pt x="5710" y="541"/>
                  </a:lnTo>
                  <a:lnTo>
                    <a:pt x="5712" y="549"/>
                  </a:lnTo>
                  <a:lnTo>
                    <a:pt x="5712" y="547"/>
                  </a:lnTo>
                  <a:lnTo>
                    <a:pt x="5710" y="545"/>
                  </a:lnTo>
                  <a:lnTo>
                    <a:pt x="5710" y="547"/>
                  </a:lnTo>
                  <a:lnTo>
                    <a:pt x="5712" y="549"/>
                  </a:lnTo>
                  <a:lnTo>
                    <a:pt x="5714" y="549"/>
                  </a:lnTo>
                  <a:lnTo>
                    <a:pt x="5714" y="551"/>
                  </a:lnTo>
                  <a:lnTo>
                    <a:pt x="5716" y="551"/>
                  </a:lnTo>
                  <a:lnTo>
                    <a:pt x="5718" y="553"/>
                  </a:lnTo>
                  <a:lnTo>
                    <a:pt x="5720" y="555"/>
                  </a:lnTo>
                  <a:lnTo>
                    <a:pt x="5720" y="557"/>
                  </a:lnTo>
                  <a:lnTo>
                    <a:pt x="5720" y="558"/>
                  </a:lnTo>
                  <a:lnTo>
                    <a:pt x="5718" y="557"/>
                  </a:lnTo>
                  <a:lnTo>
                    <a:pt x="5718" y="558"/>
                  </a:lnTo>
                  <a:lnTo>
                    <a:pt x="5716" y="558"/>
                  </a:lnTo>
                  <a:lnTo>
                    <a:pt x="5716" y="560"/>
                  </a:lnTo>
                  <a:lnTo>
                    <a:pt x="5718" y="562"/>
                  </a:lnTo>
                  <a:lnTo>
                    <a:pt x="5720" y="564"/>
                  </a:lnTo>
                  <a:lnTo>
                    <a:pt x="5722" y="564"/>
                  </a:lnTo>
                  <a:lnTo>
                    <a:pt x="5722" y="566"/>
                  </a:lnTo>
                  <a:lnTo>
                    <a:pt x="5722" y="568"/>
                  </a:lnTo>
                  <a:lnTo>
                    <a:pt x="5722" y="570"/>
                  </a:lnTo>
                  <a:lnTo>
                    <a:pt x="5722" y="572"/>
                  </a:lnTo>
                  <a:lnTo>
                    <a:pt x="5720" y="572"/>
                  </a:lnTo>
                  <a:lnTo>
                    <a:pt x="5720" y="574"/>
                  </a:lnTo>
                  <a:lnTo>
                    <a:pt x="5720" y="576"/>
                  </a:lnTo>
                  <a:lnTo>
                    <a:pt x="5718" y="576"/>
                  </a:lnTo>
                  <a:lnTo>
                    <a:pt x="5718" y="578"/>
                  </a:lnTo>
                  <a:lnTo>
                    <a:pt x="5716" y="578"/>
                  </a:lnTo>
                  <a:lnTo>
                    <a:pt x="5714" y="578"/>
                  </a:lnTo>
                  <a:lnTo>
                    <a:pt x="5714" y="580"/>
                  </a:lnTo>
                  <a:lnTo>
                    <a:pt x="5716" y="580"/>
                  </a:lnTo>
                  <a:lnTo>
                    <a:pt x="5714" y="582"/>
                  </a:lnTo>
                  <a:lnTo>
                    <a:pt x="5716" y="582"/>
                  </a:lnTo>
                  <a:lnTo>
                    <a:pt x="5716" y="583"/>
                  </a:lnTo>
                  <a:lnTo>
                    <a:pt x="5714" y="583"/>
                  </a:lnTo>
                  <a:lnTo>
                    <a:pt x="5712" y="582"/>
                  </a:lnTo>
                  <a:lnTo>
                    <a:pt x="5710" y="582"/>
                  </a:lnTo>
                  <a:lnTo>
                    <a:pt x="5708" y="580"/>
                  </a:lnTo>
                  <a:lnTo>
                    <a:pt x="5704" y="580"/>
                  </a:lnTo>
                  <a:lnTo>
                    <a:pt x="5702" y="578"/>
                  </a:lnTo>
                  <a:lnTo>
                    <a:pt x="5700" y="578"/>
                  </a:lnTo>
                  <a:lnTo>
                    <a:pt x="5699" y="576"/>
                  </a:lnTo>
                  <a:lnTo>
                    <a:pt x="5695" y="576"/>
                  </a:lnTo>
                  <a:lnTo>
                    <a:pt x="5691" y="574"/>
                  </a:lnTo>
                  <a:lnTo>
                    <a:pt x="5685" y="574"/>
                  </a:lnTo>
                  <a:lnTo>
                    <a:pt x="5687" y="574"/>
                  </a:lnTo>
                  <a:lnTo>
                    <a:pt x="5685" y="574"/>
                  </a:lnTo>
                  <a:lnTo>
                    <a:pt x="5685" y="572"/>
                  </a:lnTo>
                  <a:lnTo>
                    <a:pt x="5685" y="570"/>
                  </a:lnTo>
                  <a:lnTo>
                    <a:pt x="5687" y="570"/>
                  </a:lnTo>
                  <a:lnTo>
                    <a:pt x="5685" y="570"/>
                  </a:lnTo>
                  <a:lnTo>
                    <a:pt x="5685" y="568"/>
                  </a:lnTo>
                  <a:lnTo>
                    <a:pt x="5687" y="568"/>
                  </a:lnTo>
                  <a:lnTo>
                    <a:pt x="5687" y="566"/>
                  </a:lnTo>
                  <a:lnTo>
                    <a:pt x="5689" y="566"/>
                  </a:lnTo>
                  <a:lnTo>
                    <a:pt x="5687" y="566"/>
                  </a:lnTo>
                  <a:lnTo>
                    <a:pt x="5685" y="566"/>
                  </a:lnTo>
                  <a:lnTo>
                    <a:pt x="5685" y="568"/>
                  </a:lnTo>
                  <a:lnTo>
                    <a:pt x="5685" y="570"/>
                  </a:lnTo>
                  <a:lnTo>
                    <a:pt x="5683" y="570"/>
                  </a:lnTo>
                  <a:lnTo>
                    <a:pt x="5683" y="568"/>
                  </a:lnTo>
                  <a:lnTo>
                    <a:pt x="5683" y="566"/>
                  </a:lnTo>
                  <a:lnTo>
                    <a:pt x="5681" y="566"/>
                  </a:lnTo>
                  <a:lnTo>
                    <a:pt x="5681" y="564"/>
                  </a:lnTo>
                  <a:lnTo>
                    <a:pt x="5681" y="566"/>
                  </a:lnTo>
                  <a:lnTo>
                    <a:pt x="5681" y="568"/>
                  </a:lnTo>
                  <a:lnTo>
                    <a:pt x="5679" y="570"/>
                  </a:lnTo>
                  <a:lnTo>
                    <a:pt x="5679" y="572"/>
                  </a:lnTo>
                  <a:lnTo>
                    <a:pt x="5681" y="572"/>
                  </a:lnTo>
                  <a:lnTo>
                    <a:pt x="5681" y="574"/>
                  </a:lnTo>
                  <a:lnTo>
                    <a:pt x="5683" y="574"/>
                  </a:lnTo>
                  <a:lnTo>
                    <a:pt x="5685" y="574"/>
                  </a:lnTo>
                  <a:lnTo>
                    <a:pt x="5681" y="576"/>
                  </a:lnTo>
                  <a:lnTo>
                    <a:pt x="5679" y="576"/>
                  </a:lnTo>
                  <a:lnTo>
                    <a:pt x="5676" y="578"/>
                  </a:lnTo>
                  <a:lnTo>
                    <a:pt x="5676" y="576"/>
                  </a:lnTo>
                  <a:lnTo>
                    <a:pt x="5676" y="578"/>
                  </a:lnTo>
                  <a:lnTo>
                    <a:pt x="5674" y="578"/>
                  </a:lnTo>
                  <a:lnTo>
                    <a:pt x="5676" y="578"/>
                  </a:lnTo>
                  <a:lnTo>
                    <a:pt x="5674" y="578"/>
                  </a:lnTo>
                  <a:lnTo>
                    <a:pt x="5674" y="580"/>
                  </a:lnTo>
                  <a:lnTo>
                    <a:pt x="5672" y="580"/>
                  </a:lnTo>
                  <a:lnTo>
                    <a:pt x="5670" y="583"/>
                  </a:lnTo>
                  <a:lnTo>
                    <a:pt x="5664" y="585"/>
                  </a:lnTo>
                  <a:lnTo>
                    <a:pt x="5658" y="587"/>
                  </a:lnTo>
                  <a:lnTo>
                    <a:pt x="5658" y="589"/>
                  </a:lnTo>
                  <a:lnTo>
                    <a:pt x="5656" y="589"/>
                  </a:lnTo>
                  <a:lnTo>
                    <a:pt x="5654" y="591"/>
                  </a:lnTo>
                  <a:lnTo>
                    <a:pt x="5654" y="589"/>
                  </a:lnTo>
                  <a:lnTo>
                    <a:pt x="5654" y="591"/>
                  </a:lnTo>
                  <a:lnTo>
                    <a:pt x="5654" y="589"/>
                  </a:lnTo>
                  <a:lnTo>
                    <a:pt x="5652" y="589"/>
                  </a:lnTo>
                  <a:lnTo>
                    <a:pt x="5652" y="591"/>
                  </a:lnTo>
                  <a:lnTo>
                    <a:pt x="5652" y="593"/>
                  </a:lnTo>
                  <a:lnTo>
                    <a:pt x="5647" y="595"/>
                  </a:lnTo>
                  <a:lnTo>
                    <a:pt x="5645" y="597"/>
                  </a:lnTo>
                  <a:lnTo>
                    <a:pt x="5647" y="595"/>
                  </a:lnTo>
                  <a:lnTo>
                    <a:pt x="5645" y="595"/>
                  </a:lnTo>
                  <a:lnTo>
                    <a:pt x="5643" y="595"/>
                  </a:lnTo>
                  <a:lnTo>
                    <a:pt x="5643" y="597"/>
                  </a:lnTo>
                  <a:lnTo>
                    <a:pt x="5645" y="597"/>
                  </a:lnTo>
                  <a:lnTo>
                    <a:pt x="5645" y="599"/>
                  </a:lnTo>
                  <a:lnTo>
                    <a:pt x="5641" y="601"/>
                  </a:lnTo>
                  <a:lnTo>
                    <a:pt x="5639" y="601"/>
                  </a:lnTo>
                  <a:lnTo>
                    <a:pt x="5639" y="599"/>
                  </a:lnTo>
                  <a:lnTo>
                    <a:pt x="5637" y="601"/>
                  </a:lnTo>
                  <a:lnTo>
                    <a:pt x="5635" y="601"/>
                  </a:lnTo>
                  <a:lnTo>
                    <a:pt x="5635" y="599"/>
                  </a:lnTo>
                  <a:lnTo>
                    <a:pt x="5633" y="599"/>
                  </a:lnTo>
                  <a:lnTo>
                    <a:pt x="5635" y="601"/>
                  </a:lnTo>
                  <a:lnTo>
                    <a:pt x="5633" y="601"/>
                  </a:lnTo>
                  <a:lnTo>
                    <a:pt x="5635" y="601"/>
                  </a:lnTo>
                  <a:lnTo>
                    <a:pt x="5633" y="603"/>
                  </a:lnTo>
                  <a:lnTo>
                    <a:pt x="5633" y="605"/>
                  </a:lnTo>
                  <a:lnTo>
                    <a:pt x="5631" y="605"/>
                  </a:lnTo>
                  <a:lnTo>
                    <a:pt x="5629" y="605"/>
                  </a:lnTo>
                  <a:lnTo>
                    <a:pt x="5629" y="606"/>
                  </a:lnTo>
                  <a:lnTo>
                    <a:pt x="5629" y="605"/>
                  </a:lnTo>
                  <a:lnTo>
                    <a:pt x="5628" y="603"/>
                  </a:lnTo>
                  <a:lnTo>
                    <a:pt x="5626" y="603"/>
                  </a:lnTo>
                  <a:lnTo>
                    <a:pt x="5626" y="605"/>
                  </a:lnTo>
                  <a:lnTo>
                    <a:pt x="5626" y="606"/>
                  </a:lnTo>
                  <a:lnTo>
                    <a:pt x="5626" y="608"/>
                  </a:lnTo>
                  <a:lnTo>
                    <a:pt x="5624" y="608"/>
                  </a:lnTo>
                  <a:lnTo>
                    <a:pt x="5622" y="608"/>
                  </a:lnTo>
                  <a:lnTo>
                    <a:pt x="5622" y="610"/>
                  </a:lnTo>
                  <a:lnTo>
                    <a:pt x="5622" y="612"/>
                  </a:lnTo>
                  <a:lnTo>
                    <a:pt x="5620" y="614"/>
                  </a:lnTo>
                  <a:lnTo>
                    <a:pt x="5618" y="614"/>
                  </a:lnTo>
                  <a:lnTo>
                    <a:pt x="5616" y="612"/>
                  </a:lnTo>
                  <a:lnTo>
                    <a:pt x="5614" y="612"/>
                  </a:lnTo>
                  <a:lnTo>
                    <a:pt x="5612" y="612"/>
                  </a:lnTo>
                  <a:lnTo>
                    <a:pt x="5612" y="614"/>
                  </a:lnTo>
                  <a:lnTo>
                    <a:pt x="5614" y="614"/>
                  </a:lnTo>
                  <a:lnTo>
                    <a:pt x="5616" y="614"/>
                  </a:lnTo>
                  <a:lnTo>
                    <a:pt x="5616" y="616"/>
                  </a:lnTo>
                  <a:lnTo>
                    <a:pt x="5616" y="618"/>
                  </a:lnTo>
                  <a:lnTo>
                    <a:pt x="5614" y="618"/>
                  </a:lnTo>
                  <a:lnTo>
                    <a:pt x="5612" y="616"/>
                  </a:lnTo>
                  <a:lnTo>
                    <a:pt x="5612" y="618"/>
                  </a:lnTo>
                  <a:lnTo>
                    <a:pt x="5614" y="618"/>
                  </a:lnTo>
                  <a:lnTo>
                    <a:pt x="5612" y="620"/>
                  </a:lnTo>
                  <a:lnTo>
                    <a:pt x="5612" y="618"/>
                  </a:lnTo>
                  <a:lnTo>
                    <a:pt x="5612" y="620"/>
                  </a:lnTo>
                  <a:lnTo>
                    <a:pt x="5612" y="622"/>
                  </a:lnTo>
                  <a:lnTo>
                    <a:pt x="5610" y="622"/>
                  </a:lnTo>
                  <a:lnTo>
                    <a:pt x="5606" y="620"/>
                  </a:lnTo>
                  <a:lnTo>
                    <a:pt x="5606" y="622"/>
                  </a:lnTo>
                  <a:lnTo>
                    <a:pt x="5608" y="622"/>
                  </a:lnTo>
                  <a:lnTo>
                    <a:pt x="5606" y="624"/>
                  </a:lnTo>
                  <a:lnTo>
                    <a:pt x="5604" y="622"/>
                  </a:lnTo>
                  <a:lnTo>
                    <a:pt x="5604" y="624"/>
                  </a:lnTo>
                  <a:lnTo>
                    <a:pt x="5606" y="624"/>
                  </a:lnTo>
                  <a:lnTo>
                    <a:pt x="5608" y="624"/>
                  </a:lnTo>
                  <a:lnTo>
                    <a:pt x="5608" y="626"/>
                  </a:lnTo>
                  <a:lnTo>
                    <a:pt x="5608" y="624"/>
                  </a:lnTo>
                  <a:lnTo>
                    <a:pt x="5608" y="626"/>
                  </a:lnTo>
                  <a:lnTo>
                    <a:pt x="5606" y="628"/>
                  </a:lnTo>
                  <a:lnTo>
                    <a:pt x="5604" y="628"/>
                  </a:lnTo>
                  <a:lnTo>
                    <a:pt x="5603" y="626"/>
                  </a:lnTo>
                  <a:lnTo>
                    <a:pt x="5601" y="624"/>
                  </a:lnTo>
                  <a:lnTo>
                    <a:pt x="5603" y="624"/>
                  </a:lnTo>
                  <a:lnTo>
                    <a:pt x="5604" y="626"/>
                  </a:lnTo>
                  <a:lnTo>
                    <a:pt x="5604" y="628"/>
                  </a:lnTo>
                  <a:lnTo>
                    <a:pt x="5604" y="630"/>
                  </a:lnTo>
                  <a:lnTo>
                    <a:pt x="5603" y="630"/>
                  </a:lnTo>
                  <a:lnTo>
                    <a:pt x="5603" y="631"/>
                  </a:lnTo>
                  <a:lnTo>
                    <a:pt x="5601" y="631"/>
                  </a:lnTo>
                  <a:lnTo>
                    <a:pt x="5601" y="630"/>
                  </a:lnTo>
                  <a:lnTo>
                    <a:pt x="5601" y="631"/>
                  </a:lnTo>
                  <a:lnTo>
                    <a:pt x="5599" y="633"/>
                  </a:lnTo>
                  <a:lnTo>
                    <a:pt x="5597" y="631"/>
                  </a:lnTo>
                  <a:lnTo>
                    <a:pt x="5597" y="633"/>
                  </a:lnTo>
                  <a:lnTo>
                    <a:pt x="5595" y="633"/>
                  </a:lnTo>
                  <a:lnTo>
                    <a:pt x="5593" y="633"/>
                  </a:lnTo>
                  <a:lnTo>
                    <a:pt x="5595" y="633"/>
                  </a:lnTo>
                  <a:lnTo>
                    <a:pt x="5595" y="635"/>
                  </a:lnTo>
                  <a:lnTo>
                    <a:pt x="5593" y="635"/>
                  </a:lnTo>
                  <a:lnTo>
                    <a:pt x="5593" y="637"/>
                  </a:lnTo>
                  <a:lnTo>
                    <a:pt x="5591" y="637"/>
                  </a:lnTo>
                  <a:lnTo>
                    <a:pt x="5593" y="637"/>
                  </a:lnTo>
                  <a:lnTo>
                    <a:pt x="5593" y="635"/>
                  </a:lnTo>
                  <a:lnTo>
                    <a:pt x="5591" y="635"/>
                  </a:lnTo>
                  <a:lnTo>
                    <a:pt x="5591" y="633"/>
                  </a:lnTo>
                  <a:lnTo>
                    <a:pt x="5591" y="635"/>
                  </a:lnTo>
                  <a:lnTo>
                    <a:pt x="5591" y="637"/>
                  </a:lnTo>
                  <a:lnTo>
                    <a:pt x="5591" y="639"/>
                  </a:lnTo>
                  <a:lnTo>
                    <a:pt x="5589" y="641"/>
                  </a:lnTo>
                  <a:lnTo>
                    <a:pt x="5587" y="641"/>
                  </a:lnTo>
                  <a:lnTo>
                    <a:pt x="5585" y="641"/>
                  </a:lnTo>
                  <a:lnTo>
                    <a:pt x="5585" y="643"/>
                  </a:lnTo>
                  <a:lnTo>
                    <a:pt x="5581" y="643"/>
                  </a:lnTo>
                  <a:lnTo>
                    <a:pt x="5581" y="645"/>
                  </a:lnTo>
                  <a:lnTo>
                    <a:pt x="5581" y="647"/>
                  </a:lnTo>
                  <a:lnTo>
                    <a:pt x="5580" y="647"/>
                  </a:lnTo>
                  <a:lnTo>
                    <a:pt x="5580" y="645"/>
                  </a:lnTo>
                  <a:lnTo>
                    <a:pt x="5578" y="645"/>
                  </a:lnTo>
                  <a:lnTo>
                    <a:pt x="5580" y="645"/>
                  </a:lnTo>
                  <a:lnTo>
                    <a:pt x="5580" y="647"/>
                  </a:lnTo>
                  <a:lnTo>
                    <a:pt x="5580" y="649"/>
                  </a:lnTo>
                  <a:lnTo>
                    <a:pt x="5580" y="651"/>
                  </a:lnTo>
                  <a:lnTo>
                    <a:pt x="5578" y="651"/>
                  </a:lnTo>
                  <a:lnTo>
                    <a:pt x="5578" y="653"/>
                  </a:lnTo>
                  <a:lnTo>
                    <a:pt x="5578" y="654"/>
                  </a:lnTo>
                  <a:lnTo>
                    <a:pt x="5576" y="656"/>
                  </a:lnTo>
                  <a:lnTo>
                    <a:pt x="5576" y="658"/>
                  </a:lnTo>
                  <a:lnTo>
                    <a:pt x="5576" y="660"/>
                  </a:lnTo>
                  <a:lnTo>
                    <a:pt x="5576" y="662"/>
                  </a:lnTo>
                  <a:lnTo>
                    <a:pt x="5574" y="662"/>
                  </a:lnTo>
                  <a:lnTo>
                    <a:pt x="5572" y="662"/>
                  </a:lnTo>
                  <a:lnTo>
                    <a:pt x="5572" y="660"/>
                  </a:lnTo>
                  <a:lnTo>
                    <a:pt x="5572" y="658"/>
                  </a:lnTo>
                  <a:lnTo>
                    <a:pt x="5570" y="658"/>
                  </a:lnTo>
                  <a:lnTo>
                    <a:pt x="5568" y="658"/>
                  </a:lnTo>
                  <a:lnTo>
                    <a:pt x="5568" y="656"/>
                  </a:lnTo>
                  <a:lnTo>
                    <a:pt x="5568" y="654"/>
                  </a:lnTo>
                  <a:lnTo>
                    <a:pt x="5566" y="654"/>
                  </a:lnTo>
                  <a:lnTo>
                    <a:pt x="5566" y="653"/>
                  </a:lnTo>
                  <a:lnTo>
                    <a:pt x="5568" y="653"/>
                  </a:lnTo>
                  <a:lnTo>
                    <a:pt x="5570" y="653"/>
                  </a:lnTo>
                  <a:lnTo>
                    <a:pt x="5568" y="653"/>
                  </a:lnTo>
                  <a:lnTo>
                    <a:pt x="5566" y="653"/>
                  </a:lnTo>
                  <a:lnTo>
                    <a:pt x="5566" y="651"/>
                  </a:lnTo>
                  <a:lnTo>
                    <a:pt x="5566" y="649"/>
                  </a:lnTo>
                  <a:lnTo>
                    <a:pt x="5564" y="649"/>
                  </a:lnTo>
                  <a:lnTo>
                    <a:pt x="5564" y="647"/>
                  </a:lnTo>
                  <a:lnTo>
                    <a:pt x="5562" y="645"/>
                  </a:lnTo>
                  <a:lnTo>
                    <a:pt x="5558" y="643"/>
                  </a:lnTo>
                  <a:lnTo>
                    <a:pt x="5558" y="641"/>
                  </a:lnTo>
                  <a:lnTo>
                    <a:pt x="5556" y="641"/>
                  </a:lnTo>
                  <a:lnTo>
                    <a:pt x="5558" y="641"/>
                  </a:lnTo>
                  <a:lnTo>
                    <a:pt x="5560" y="641"/>
                  </a:lnTo>
                  <a:lnTo>
                    <a:pt x="5558" y="639"/>
                  </a:lnTo>
                  <a:lnTo>
                    <a:pt x="5556" y="639"/>
                  </a:lnTo>
                  <a:lnTo>
                    <a:pt x="5556" y="641"/>
                  </a:lnTo>
                  <a:lnTo>
                    <a:pt x="5553" y="641"/>
                  </a:lnTo>
                  <a:lnTo>
                    <a:pt x="5549" y="641"/>
                  </a:lnTo>
                  <a:lnTo>
                    <a:pt x="5547" y="641"/>
                  </a:lnTo>
                  <a:lnTo>
                    <a:pt x="5545" y="641"/>
                  </a:lnTo>
                  <a:lnTo>
                    <a:pt x="5541" y="641"/>
                  </a:lnTo>
                  <a:lnTo>
                    <a:pt x="5539" y="641"/>
                  </a:lnTo>
                  <a:lnTo>
                    <a:pt x="5535" y="643"/>
                  </a:lnTo>
                  <a:lnTo>
                    <a:pt x="5533" y="643"/>
                  </a:lnTo>
                  <a:lnTo>
                    <a:pt x="5533" y="641"/>
                  </a:lnTo>
                  <a:lnTo>
                    <a:pt x="5533" y="643"/>
                  </a:lnTo>
                  <a:lnTo>
                    <a:pt x="5533" y="645"/>
                  </a:lnTo>
                  <a:lnTo>
                    <a:pt x="5531" y="645"/>
                  </a:lnTo>
                  <a:lnTo>
                    <a:pt x="5530" y="645"/>
                  </a:lnTo>
                  <a:lnTo>
                    <a:pt x="5530" y="647"/>
                  </a:lnTo>
                  <a:lnTo>
                    <a:pt x="5528" y="647"/>
                  </a:lnTo>
                  <a:lnTo>
                    <a:pt x="5528" y="645"/>
                  </a:lnTo>
                  <a:lnTo>
                    <a:pt x="5528" y="647"/>
                  </a:lnTo>
                  <a:lnTo>
                    <a:pt x="5526" y="647"/>
                  </a:lnTo>
                  <a:lnTo>
                    <a:pt x="5526" y="649"/>
                  </a:lnTo>
                  <a:lnTo>
                    <a:pt x="5524" y="649"/>
                  </a:lnTo>
                  <a:lnTo>
                    <a:pt x="5524" y="647"/>
                  </a:lnTo>
                  <a:lnTo>
                    <a:pt x="5522" y="647"/>
                  </a:lnTo>
                  <a:lnTo>
                    <a:pt x="5522" y="649"/>
                  </a:lnTo>
                  <a:lnTo>
                    <a:pt x="5520" y="651"/>
                  </a:lnTo>
                  <a:lnTo>
                    <a:pt x="5520" y="653"/>
                  </a:lnTo>
                  <a:lnTo>
                    <a:pt x="5518" y="654"/>
                  </a:lnTo>
                  <a:lnTo>
                    <a:pt x="5514" y="660"/>
                  </a:lnTo>
                  <a:lnTo>
                    <a:pt x="5512" y="664"/>
                  </a:lnTo>
                  <a:lnTo>
                    <a:pt x="5510" y="664"/>
                  </a:lnTo>
                  <a:lnTo>
                    <a:pt x="5508" y="666"/>
                  </a:lnTo>
                  <a:lnTo>
                    <a:pt x="5507" y="666"/>
                  </a:lnTo>
                  <a:lnTo>
                    <a:pt x="5507" y="664"/>
                  </a:lnTo>
                  <a:lnTo>
                    <a:pt x="5507" y="662"/>
                  </a:lnTo>
                  <a:lnTo>
                    <a:pt x="5508" y="662"/>
                  </a:lnTo>
                  <a:lnTo>
                    <a:pt x="5508" y="660"/>
                  </a:lnTo>
                  <a:lnTo>
                    <a:pt x="5508" y="658"/>
                  </a:lnTo>
                  <a:lnTo>
                    <a:pt x="5508" y="656"/>
                  </a:lnTo>
                  <a:lnTo>
                    <a:pt x="5508" y="654"/>
                  </a:lnTo>
                  <a:lnTo>
                    <a:pt x="5510" y="654"/>
                  </a:lnTo>
                  <a:lnTo>
                    <a:pt x="5510" y="653"/>
                  </a:lnTo>
                  <a:lnTo>
                    <a:pt x="5510" y="651"/>
                  </a:lnTo>
                  <a:lnTo>
                    <a:pt x="5510" y="649"/>
                  </a:lnTo>
                  <a:lnTo>
                    <a:pt x="5510" y="647"/>
                  </a:lnTo>
                  <a:lnTo>
                    <a:pt x="5508" y="647"/>
                  </a:lnTo>
                  <a:lnTo>
                    <a:pt x="5510" y="647"/>
                  </a:lnTo>
                  <a:lnTo>
                    <a:pt x="5512" y="645"/>
                  </a:lnTo>
                  <a:lnTo>
                    <a:pt x="5510" y="645"/>
                  </a:lnTo>
                  <a:lnTo>
                    <a:pt x="5512" y="645"/>
                  </a:lnTo>
                  <a:lnTo>
                    <a:pt x="5512" y="643"/>
                  </a:lnTo>
                  <a:lnTo>
                    <a:pt x="5510" y="645"/>
                  </a:lnTo>
                  <a:lnTo>
                    <a:pt x="5507" y="645"/>
                  </a:lnTo>
                  <a:lnTo>
                    <a:pt x="5505" y="647"/>
                  </a:lnTo>
                  <a:lnTo>
                    <a:pt x="5505" y="649"/>
                  </a:lnTo>
                  <a:lnTo>
                    <a:pt x="5505" y="647"/>
                  </a:lnTo>
                  <a:lnTo>
                    <a:pt x="5507" y="647"/>
                  </a:lnTo>
                  <a:lnTo>
                    <a:pt x="5507" y="645"/>
                  </a:lnTo>
                  <a:lnTo>
                    <a:pt x="5508" y="645"/>
                  </a:lnTo>
                  <a:lnTo>
                    <a:pt x="5507" y="645"/>
                  </a:lnTo>
                  <a:lnTo>
                    <a:pt x="5507" y="647"/>
                  </a:lnTo>
                  <a:lnTo>
                    <a:pt x="5505" y="649"/>
                  </a:lnTo>
                  <a:lnTo>
                    <a:pt x="5503" y="649"/>
                  </a:lnTo>
                  <a:lnTo>
                    <a:pt x="5503" y="651"/>
                  </a:lnTo>
                  <a:lnTo>
                    <a:pt x="5501" y="651"/>
                  </a:lnTo>
                  <a:lnTo>
                    <a:pt x="5499" y="653"/>
                  </a:lnTo>
                  <a:lnTo>
                    <a:pt x="5497" y="653"/>
                  </a:lnTo>
                  <a:lnTo>
                    <a:pt x="5497" y="651"/>
                  </a:lnTo>
                  <a:lnTo>
                    <a:pt x="5497" y="653"/>
                  </a:lnTo>
                  <a:lnTo>
                    <a:pt x="5497" y="654"/>
                  </a:lnTo>
                  <a:lnTo>
                    <a:pt x="5495" y="654"/>
                  </a:lnTo>
                  <a:lnTo>
                    <a:pt x="5493" y="656"/>
                  </a:lnTo>
                  <a:lnTo>
                    <a:pt x="5493" y="654"/>
                  </a:lnTo>
                  <a:lnTo>
                    <a:pt x="5491" y="654"/>
                  </a:lnTo>
                  <a:lnTo>
                    <a:pt x="5491" y="656"/>
                  </a:lnTo>
                  <a:lnTo>
                    <a:pt x="5489" y="654"/>
                  </a:lnTo>
                  <a:lnTo>
                    <a:pt x="5489" y="656"/>
                  </a:lnTo>
                  <a:lnTo>
                    <a:pt x="5491" y="658"/>
                  </a:lnTo>
                  <a:lnTo>
                    <a:pt x="5491" y="656"/>
                  </a:lnTo>
                  <a:lnTo>
                    <a:pt x="5491" y="658"/>
                  </a:lnTo>
                  <a:lnTo>
                    <a:pt x="5493" y="658"/>
                  </a:lnTo>
                  <a:lnTo>
                    <a:pt x="5493" y="660"/>
                  </a:lnTo>
                  <a:lnTo>
                    <a:pt x="5491" y="662"/>
                  </a:lnTo>
                  <a:lnTo>
                    <a:pt x="5489" y="664"/>
                  </a:lnTo>
                  <a:lnTo>
                    <a:pt x="5487" y="666"/>
                  </a:lnTo>
                  <a:lnTo>
                    <a:pt x="5485" y="666"/>
                  </a:lnTo>
                  <a:lnTo>
                    <a:pt x="5485" y="664"/>
                  </a:lnTo>
                  <a:lnTo>
                    <a:pt x="5487" y="664"/>
                  </a:lnTo>
                  <a:lnTo>
                    <a:pt x="5485" y="664"/>
                  </a:lnTo>
                  <a:lnTo>
                    <a:pt x="5485" y="662"/>
                  </a:lnTo>
                  <a:lnTo>
                    <a:pt x="5485" y="660"/>
                  </a:lnTo>
                  <a:lnTo>
                    <a:pt x="5483" y="658"/>
                  </a:lnTo>
                  <a:lnTo>
                    <a:pt x="5483" y="656"/>
                  </a:lnTo>
                  <a:lnTo>
                    <a:pt x="5482" y="656"/>
                  </a:lnTo>
                  <a:lnTo>
                    <a:pt x="5480" y="656"/>
                  </a:lnTo>
                  <a:lnTo>
                    <a:pt x="5480" y="658"/>
                  </a:lnTo>
                  <a:lnTo>
                    <a:pt x="5480" y="660"/>
                  </a:lnTo>
                  <a:lnTo>
                    <a:pt x="5478" y="660"/>
                  </a:lnTo>
                  <a:lnTo>
                    <a:pt x="5476" y="660"/>
                  </a:lnTo>
                  <a:lnTo>
                    <a:pt x="5476" y="662"/>
                  </a:lnTo>
                  <a:lnTo>
                    <a:pt x="5476" y="664"/>
                  </a:lnTo>
                  <a:lnTo>
                    <a:pt x="5478" y="664"/>
                  </a:lnTo>
                  <a:lnTo>
                    <a:pt x="5476" y="664"/>
                  </a:lnTo>
                  <a:lnTo>
                    <a:pt x="5474" y="664"/>
                  </a:lnTo>
                  <a:lnTo>
                    <a:pt x="5474" y="662"/>
                  </a:lnTo>
                  <a:lnTo>
                    <a:pt x="5476" y="662"/>
                  </a:lnTo>
                  <a:lnTo>
                    <a:pt x="5476" y="660"/>
                  </a:lnTo>
                  <a:lnTo>
                    <a:pt x="5478" y="660"/>
                  </a:lnTo>
                  <a:lnTo>
                    <a:pt x="5476" y="660"/>
                  </a:lnTo>
                  <a:lnTo>
                    <a:pt x="5474" y="658"/>
                  </a:lnTo>
                  <a:lnTo>
                    <a:pt x="5472" y="658"/>
                  </a:lnTo>
                  <a:lnTo>
                    <a:pt x="5470" y="658"/>
                  </a:lnTo>
                  <a:lnTo>
                    <a:pt x="5468" y="658"/>
                  </a:lnTo>
                  <a:lnTo>
                    <a:pt x="5468" y="660"/>
                  </a:lnTo>
                  <a:lnTo>
                    <a:pt x="5470" y="660"/>
                  </a:lnTo>
                  <a:lnTo>
                    <a:pt x="5470" y="662"/>
                  </a:lnTo>
                  <a:lnTo>
                    <a:pt x="5468" y="662"/>
                  </a:lnTo>
                  <a:lnTo>
                    <a:pt x="5466" y="662"/>
                  </a:lnTo>
                  <a:lnTo>
                    <a:pt x="5464" y="664"/>
                  </a:lnTo>
                  <a:lnTo>
                    <a:pt x="5464" y="666"/>
                  </a:lnTo>
                  <a:lnTo>
                    <a:pt x="5464" y="668"/>
                  </a:lnTo>
                  <a:lnTo>
                    <a:pt x="5464" y="670"/>
                  </a:lnTo>
                  <a:lnTo>
                    <a:pt x="5464" y="672"/>
                  </a:lnTo>
                  <a:lnTo>
                    <a:pt x="5462" y="672"/>
                  </a:lnTo>
                  <a:lnTo>
                    <a:pt x="5462" y="674"/>
                  </a:lnTo>
                  <a:lnTo>
                    <a:pt x="5462" y="672"/>
                  </a:lnTo>
                  <a:lnTo>
                    <a:pt x="5460" y="674"/>
                  </a:lnTo>
                  <a:lnTo>
                    <a:pt x="5460" y="676"/>
                  </a:lnTo>
                  <a:lnTo>
                    <a:pt x="5462" y="676"/>
                  </a:lnTo>
                  <a:lnTo>
                    <a:pt x="5462" y="678"/>
                  </a:lnTo>
                  <a:lnTo>
                    <a:pt x="5462" y="679"/>
                  </a:lnTo>
                  <a:lnTo>
                    <a:pt x="5462" y="681"/>
                  </a:lnTo>
                  <a:lnTo>
                    <a:pt x="5462" y="683"/>
                  </a:lnTo>
                  <a:lnTo>
                    <a:pt x="5462" y="681"/>
                  </a:lnTo>
                  <a:lnTo>
                    <a:pt x="5460" y="681"/>
                  </a:lnTo>
                  <a:lnTo>
                    <a:pt x="5459" y="683"/>
                  </a:lnTo>
                  <a:lnTo>
                    <a:pt x="5459" y="685"/>
                  </a:lnTo>
                  <a:lnTo>
                    <a:pt x="5460" y="685"/>
                  </a:lnTo>
                  <a:lnTo>
                    <a:pt x="5462" y="687"/>
                  </a:lnTo>
                  <a:lnTo>
                    <a:pt x="5462" y="689"/>
                  </a:lnTo>
                  <a:lnTo>
                    <a:pt x="5460" y="689"/>
                  </a:lnTo>
                  <a:lnTo>
                    <a:pt x="5460" y="687"/>
                  </a:lnTo>
                  <a:lnTo>
                    <a:pt x="5459" y="687"/>
                  </a:lnTo>
                  <a:lnTo>
                    <a:pt x="5459" y="685"/>
                  </a:lnTo>
                  <a:lnTo>
                    <a:pt x="5459" y="687"/>
                  </a:lnTo>
                  <a:lnTo>
                    <a:pt x="5457" y="687"/>
                  </a:lnTo>
                  <a:lnTo>
                    <a:pt x="5457" y="685"/>
                  </a:lnTo>
                  <a:lnTo>
                    <a:pt x="5457" y="687"/>
                  </a:lnTo>
                  <a:lnTo>
                    <a:pt x="5457" y="689"/>
                  </a:lnTo>
                  <a:lnTo>
                    <a:pt x="5459" y="689"/>
                  </a:lnTo>
                  <a:lnTo>
                    <a:pt x="5459" y="691"/>
                  </a:lnTo>
                  <a:lnTo>
                    <a:pt x="5459" y="693"/>
                  </a:lnTo>
                  <a:lnTo>
                    <a:pt x="5457" y="693"/>
                  </a:lnTo>
                  <a:lnTo>
                    <a:pt x="5457" y="695"/>
                  </a:lnTo>
                  <a:lnTo>
                    <a:pt x="5457" y="693"/>
                  </a:lnTo>
                  <a:lnTo>
                    <a:pt x="5457" y="691"/>
                  </a:lnTo>
                  <a:lnTo>
                    <a:pt x="5457" y="693"/>
                  </a:lnTo>
                  <a:lnTo>
                    <a:pt x="5455" y="695"/>
                  </a:lnTo>
                  <a:lnTo>
                    <a:pt x="5453" y="695"/>
                  </a:lnTo>
                  <a:lnTo>
                    <a:pt x="5455" y="695"/>
                  </a:lnTo>
                  <a:lnTo>
                    <a:pt x="5455" y="697"/>
                  </a:lnTo>
                  <a:lnTo>
                    <a:pt x="5451" y="699"/>
                  </a:lnTo>
                  <a:lnTo>
                    <a:pt x="5449" y="702"/>
                  </a:lnTo>
                  <a:lnTo>
                    <a:pt x="5447" y="704"/>
                  </a:lnTo>
                  <a:lnTo>
                    <a:pt x="5445" y="706"/>
                  </a:lnTo>
                  <a:lnTo>
                    <a:pt x="5445" y="708"/>
                  </a:lnTo>
                  <a:lnTo>
                    <a:pt x="5443" y="716"/>
                  </a:lnTo>
                  <a:lnTo>
                    <a:pt x="5441" y="720"/>
                  </a:lnTo>
                  <a:lnTo>
                    <a:pt x="5443" y="722"/>
                  </a:lnTo>
                  <a:lnTo>
                    <a:pt x="5443" y="724"/>
                  </a:lnTo>
                  <a:lnTo>
                    <a:pt x="5443" y="725"/>
                  </a:lnTo>
                  <a:lnTo>
                    <a:pt x="5445" y="725"/>
                  </a:lnTo>
                  <a:lnTo>
                    <a:pt x="5445" y="727"/>
                  </a:lnTo>
                  <a:lnTo>
                    <a:pt x="5447" y="727"/>
                  </a:lnTo>
                  <a:lnTo>
                    <a:pt x="5449" y="727"/>
                  </a:lnTo>
                  <a:lnTo>
                    <a:pt x="5449" y="729"/>
                  </a:lnTo>
                  <a:lnTo>
                    <a:pt x="5447" y="731"/>
                  </a:lnTo>
                  <a:lnTo>
                    <a:pt x="5449" y="731"/>
                  </a:lnTo>
                  <a:lnTo>
                    <a:pt x="5451" y="729"/>
                  </a:lnTo>
                  <a:lnTo>
                    <a:pt x="5451" y="727"/>
                  </a:lnTo>
                  <a:lnTo>
                    <a:pt x="5451" y="725"/>
                  </a:lnTo>
                  <a:lnTo>
                    <a:pt x="5449" y="725"/>
                  </a:lnTo>
                  <a:lnTo>
                    <a:pt x="5451" y="724"/>
                  </a:lnTo>
                  <a:lnTo>
                    <a:pt x="5453" y="724"/>
                  </a:lnTo>
                  <a:lnTo>
                    <a:pt x="5453" y="722"/>
                  </a:lnTo>
                  <a:lnTo>
                    <a:pt x="5453" y="724"/>
                  </a:lnTo>
                  <a:lnTo>
                    <a:pt x="5455" y="724"/>
                  </a:lnTo>
                  <a:lnTo>
                    <a:pt x="5457" y="724"/>
                  </a:lnTo>
                  <a:lnTo>
                    <a:pt x="5459" y="725"/>
                  </a:lnTo>
                  <a:lnTo>
                    <a:pt x="5459" y="727"/>
                  </a:lnTo>
                  <a:lnTo>
                    <a:pt x="5462" y="727"/>
                  </a:lnTo>
                  <a:lnTo>
                    <a:pt x="5462" y="729"/>
                  </a:lnTo>
                  <a:lnTo>
                    <a:pt x="5462" y="731"/>
                  </a:lnTo>
                  <a:lnTo>
                    <a:pt x="5462" y="733"/>
                  </a:lnTo>
                  <a:lnTo>
                    <a:pt x="5460" y="735"/>
                  </a:lnTo>
                  <a:lnTo>
                    <a:pt x="5460" y="737"/>
                  </a:lnTo>
                  <a:lnTo>
                    <a:pt x="5459" y="737"/>
                  </a:lnTo>
                  <a:lnTo>
                    <a:pt x="5457" y="739"/>
                  </a:lnTo>
                  <a:lnTo>
                    <a:pt x="5455" y="739"/>
                  </a:lnTo>
                  <a:lnTo>
                    <a:pt x="5455" y="741"/>
                  </a:lnTo>
                  <a:lnTo>
                    <a:pt x="5455" y="743"/>
                  </a:lnTo>
                  <a:lnTo>
                    <a:pt x="5455" y="747"/>
                  </a:lnTo>
                  <a:lnTo>
                    <a:pt x="5455" y="749"/>
                  </a:lnTo>
                  <a:lnTo>
                    <a:pt x="5457" y="750"/>
                  </a:lnTo>
                  <a:lnTo>
                    <a:pt x="5455" y="750"/>
                  </a:lnTo>
                  <a:lnTo>
                    <a:pt x="5455" y="752"/>
                  </a:lnTo>
                  <a:lnTo>
                    <a:pt x="5455" y="754"/>
                  </a:lnTo>
                  <a:lnTo>
                    <a:pt x="5455" y="756"/>
                  </a:lnTo>
                  <a:lnTo>
                    <a:pt x="5455" y="758"/>
                  </a:lnTo>
                  <a:lnTo>
                    <a:pt x="5455" y="760"/>
                  </a:lnTo>
                  <a:lnTo>
                    <a:pt x="5457" y="760"/>
                  </a:lnTo>
                  <a:lnTo>
                    <a:pt x="5459" y="758"/>
                  </a:lnTo>
                  <a:lnTo>
                    <a:pt x="5460" y="758"/>
                  </a:lnTo>
                  <a:lnTo>
                    <a:pt x="5462" y="758"/>
                  </a:lnTo>
                  <a:lnTo>
                    <a:pt x="5462" y="760"/>
                  </a:lnTo>
                  <a:lnTo>
                    <a:pt x="5462" y="762"/>
                  </a:lnTo>
                  <a:lnTo>
                    <a:pt x="5462" y="764"/>
                  </a:lnTo>
                  <a:lnTo>
                    <a:pt x="5462" y="766"/>
                  </a:lnTo>
                  <a:lnTo>
                    <a:pt x="5462" y="768"/>
                  </a:lnTo>
                  <a:lnTo>
                    <a:pt x="5464" y="770"/>
                  </a:lnTo>
                  <a:lnTo>
                    <a:pt x="5464" y="772"/>
                  </a:lnTo>
                  <a:lnTo>
                    <a:pt x="5462" y="772"/>
                  </a:lnTo>
                  <a:lnTo>
                    <a:pt x="5464" y="773"/>
                  </a:lnTo>
                  <a:lnTo>
                    <a:pt x="5464" y="775"/>
                  </a:lnTo>
                  <a:lnTo>
                    <a:pt x="5462" y="775"/>
                  </a:lnTo>
                  <a:lnTo>
                    <a:pt x="5460" y="775"/>
                  </a:lnTo>
                  <a:lnTo>
                    <a:pt x="5460" y="777"/>
                  </a:lnTo>
                  <a:lnTo>
                    <a:pt x="5459" y="777"/>
                  </a:lnTo>
                  <a:lnTo>
                    <a:pt x="5459" y="779"/>
                  </a:lnTo>
                  <a:lnTo>
                    <a:pt x="5457" y="779"/>
                  </a:lnTo>
                  <a:lnTo>
                    <a:pt x="5455" y="777"/>
                  </a:lnTo>
                  <a:lnTo>
                    <a:pt x="5455" y="775"/>
                  </a:lnTo>
                  <a:lnTo>
                    <a:pt x="5453" y="775"/>
                  </a:lnTo>
                  <a:lnTo>
                    <a:pt x="5453" y="773"/>
                  </a:lnTo>
                  <a:lnTo>
                    <a:pt x="5451" y="773"/>
                  </a:lnTo>
                  <a:lnTo>
                    <a:pt x="5453" y="773"/>
                  </a:lnTo>
                  <a:lnTo>
                    <a:pt x="5453" y="772"/>
                  </a:lnTo>
                  <a:lnTo>
                    <a:pt x="5455" y="772"/>
                  </a:lnTo>
                  <a:lnTo>
                    <a:pt x="5455" y="770"/>
                  </a:lnTo>
                  <a:lnTo>
                    <a:pt x="5457" y="770"/>
                  </a:lnTo>
                  <a:lnTo>
                    <a:pt x="5457" y="768"/>
                  </a:lnTo>
                  <a:lnTo>
                    <a:pt x="5459" y="768"/>
                  </a:lnTo>
                  <a:lnTo>
                    <a:pt x="5459" y="766"/>
                  </a:lnTo>
                  <a:lnTo>
                    <a:pt x="5460" y="766"/>
                  </a:lnTo>
                  <a:lnTo>
                    <a:pt x="5459" y="766"/>
                  </a:lnTo>
                  <a:lnTo>
                    <a:pt x="5459" y="764"/>
                  </a:lnTo>
                  <a:lnTo>
                    <a:pt x="5457" y="766"/>
                  </a:lnTo>
                  <a:lnTo>
                    <a:pt x="5457" y="768"/>
                  </a:lnTo>
                  <a:lnTo>
                    <a:pt x="5455" y="768"/>
                  </a:lnTo>
                  <a:lnTo>
                    <a:pt x="5455" y="766"/>
                  </a:lnTo>
                  <a:lnTo>
                    <a:pt x="5453" y="766"/>
                  </a:lnTo>
                  <a:lnTo>
                    <a:pt x="5453" y="768"/>
                  </a:lnTo>
                  <a:lnTo>
                    <a:pt x="5451" y="768"/>
                  </a:lnTo>
                  <a:lnTo>
                    <a:pt x="5449" y="768"/>
                  </a:lnTo>
                  <a:lnTo>
                    <a:pt x="5449" y="770"/>
                  </a:lnTo>
                  <a:lnTo>
                    <a:pt x="5451" y="770"/>
                  </a:lnTo>
                  <a:lnTo>
                    <a:pt x="5451" y="772"/>
                  </a:lnTo>
                  <a:lnTo>
                    <a:pt x="5451" y="773"/>
                  </a:lnTo>
                  <a:lnTo>
                    <a:pt x="5449" y="773"/>
                  </a:lnTo>
                  <a:lnTo>
                    <a:pt x="5447" y="775"/>
                  </a:lnTo>
                  <a:lnTo>
                    <a:pt x="5445" y="775"/>
                  </a:lnTo>
                  <a:lnTo>
                    <a:pt x="5443" y="777"/>
                  </a:lnTo>
                  <a:lnTo>
                    <a:pt x="5443" y="779"/>
                  </a:lnTo>
                  <a:lnTo>
                    <a:pt x="5443" y="781"/>
                  </a:lnTo>
                  <a:lnTo>
                    <a:pt x="5441" y="783"/>
                  </a:lnTo>
                  <a:lnTo>
                    <a:pt x="5441" y="785"/>
                  </a:lnTo>
                  <a:lnTo>
                    <a:pt x="5441" y="787"/>
                  </a:lnTo>
                  <a:lnTo>
                    <a:pt x="5439" y="789"/>
                  </a:lnTo>
                  <a:lnTo>
                    <a:pt x="5439" y="791"/>
                  </a:lnTo>
                  <a:lnTo>
                    <a:pt x="5437" y="793"/>
                  </a:lnTo>
                  <a:lnTo>
                    <a:pt x="5437" y="795"/>
                  </a:lnTo>
                  <a:lnTo>
                    <a:pt x="5437" y="798"/>
                  </a:lnTo>
                  <a:lnTo>
                    <a:pt x="5439" y="798"/>
                  </a:lnTo>
                  <a:lnTo>
                    <a:pt x="5439" y="800"/>
                  </a:lnTo>
                  <a:lnTo>
                    <a:pt x="5439" y="802"/>
                  </a:lnTo>
                  <a:lnTo>
                    <a:pt x="5439" y="804"/>
                  </a:lnTo>
                  <a:lnTo>
                    <a:pt x="5439" y="806"/>
                  </a:lnTo>
                  <a:lnTo>
                    <a:pt x="5441" y="806"/>
                  </a:lnTo>
                  <a:lnTo>
                    <a:pt x="5441" y="808"/>
                  </a:lnTo>
                  <a:lnTo>
                    <a:pt x="5443" y="810"/>
                  </a:lnTo>
                  <a:lnTo>
                    <a:pt x="5443" y="812"/>
                  </a:lnTo>
                  <a:lnTo>
                    <a:pt x="5445" y="812"/>
                  </a:lnTo>
                  <a:lnTo>
                    <a:pt x="5443" y="812"/>
                  </a:lnTo>
                  <a:lnTo>
                    <a:pt x="5443" y="814"/>
                  </a:lnTo>
                  <a:lnTo>
                    <a:pt x="5443" y="816"/>
                  </a:lnTo>
                  <a:lnTo>
                    <a:pt x="5441" y="816"/>
                  </a:lnTo>
                  <a:lnTo>
                    <a:pt x="5441" y="818"/>
                  </a:lnTo>
                  <a:lnTo>
                    <a:pt x="5439" y="818"/>
                  </a:lnTo>
                  <a:lnTo>
                    <a:pt x="5439" y="820"/>
                  </a:lnTo>
                  <a:lnTo>
                    <a:pt x="5439" y="821"/>
                  </a:lnTo>
                  <a:lnTo>
                    <a:pt x="5437" y="821"/>
                  </a:lnTo>
                  <a:lnTo>
                    <a:pt x="5435" y="821"/>
                  </a:lnTo>
                  <a:lnTo>
                    <a:pt x="5434" y="821"/>
                  </a:lnTo>
                  <a:lnTo>
                    <a:pt x="5432" y="821"/>
                  </a:lnTo>
                  <a:lnTo>
                    <a:pt x="5430" y="821"/>
                  </a:lnTo>
                  <a:lnTo>
                    <a:pt x="5430" y="820"/>
                  </a:lnTo>
                  <a:lnTo>
                    <a:pt x="5428" y="820"/>
                  </a:lnTo>
                  <a:lnTo>
                    <a:pt x="5424" y="820"/>
                  </a:lnTo>
                  <a:lnTo>
                    <a:pt x="5422" y="821"/>
                  </a:lnTo>
                  <a:lnTo>
                    <a:pt x="5418" y="823"/>
                  </a:lnTo>
                  <a:lnTo>
                    <a:pt x="5416" y="825"/>
                  </a:lnTo>
                  <a:lnTo>
                    <a:pt x="5416" y="827"/>
                  </a:lnTo>
                  <a:lnTo>
                    <a:pt x="5414" y="827"/>
                  </a:lnTo>
                  <a:lnTo>
                    <a:pt x="5414" y="829"/>
                  </a:lnTo>
                  <a:lnTo>
                    <a:pt x="5412" y="829"/>
                  </a:lnTo>
                  <a:lnTo>
                    <a:pt x="5411" y="831"/>
                  </a:lnTo>
                  <a:lnTo>
                    <a:pt x="5411" y="833"/>
                  </a:lnTo>
                  <a:lnTo>
                    <a:pt x="5409" y="835"/>
                  </a:lnTo>
                  <a:lnTo>
                    <a:pt x="5409" y="841"/>
                  </a:lnTo>
                  <a:lnTo>
                    <a:pt x="5409" y="843"/>
                  </a:lnTo>
                  <a:lnTo>
                    <a:pt x="5409" y="845"/>
                  </a:lnTo>
                  <a:lnTo>
                    <a:pt x="5407" y="845"/>
                  </a:lnTo>
                  <a:lnTo>
                    <a:pt x="5409" y="845"/>
                  </a:lnTo>
                  <a:lnTo>
                    <a:pt x="5409" y="846"/>
                  </a:lnTo>
                  <a:lnTo>
                    <a:pt x="5409" y="845"/>
                  </a:lnTo>
                  <a:lnTo>
                    <a:pt x="5411" y="846"/>
                  </a:lnTo>
                  <a:lnTo>
                    <a:pt x="5409" y="846"/>
                  </a:lnTo>
                  <a:lnTo>
                    <a:pt x="5411" y="848"/>
                  </a:lnTo>
                  <a:lnTo>
                    <a:pt x="5409" y="850"/>
                  </a:lnTo>
                  <a:lnTo>
                    <a:pt x="5409" y="848"/>
                  </a:lnTo>
                  <a:lnTo>
                    <a:pt x="5407" y="848"/>
                  </a:lnTo>
                  <a:lnTo>
                    <a:pt x="5409" y="848"/>
                  </a:lnTo>
                  <a:lnTo>
                    <a:pt x="5409" y="850"/>
                  </a:lnTo>
                  <a:lnTo>
                    <a:pt x="5409" y="852"/>
                  </a:lnTo>
                  <a:lnTo>
                    <a:pt x="5409" y="854"/>
                  </a:lnTo>
                  <a:lnTo>
                    <a:pt x="5411" y="854"/>
                  </a:lnTo>
                  <a:lnTo>
                    <a:pt x="5409" y="854"/>
                  </a:lnTo>
                  <a:lnTo>
                    <a:pt x="5409" y="856"/>
                  </a:lnTo>
                  <a:lnTo>
                    <a:pt x="5411" y="856"/>
                  </a:lnTo>
                  <a:lnTo>
                    <a:pt x="5411" y="854"/>
                  </a:lnTo>
                  <a:lnTo>
                    <a:pt x="5411" y="856"/>
                  </a:lnTo>
                  <a:lnTo>
                    <a:pt x="5411" y="858"/>
                  </a:lnTo>
                  <a:lnTo>
                    <a:pt x="5411" y="860"/>
                  </a:lnTo>
                  <a:lnTo>
                    <a:pt x="5411" y="858"/>
                  </a:lnTo>
                  <a:lnTo>
                    <a:pt x="5409" y="858"/>
                  </a:lnTo>
                  <a:lnTo>
                    <a:pt x="5407" y="858"/>
                  </a:lnTo>
                  <a:lnTo>
                    <a:pt x="5407" y="856"/>
                  </a:lnTo>
                  <a:lnTo>
                    <a:pt x="5407" y="854"/>
                  </a:lnTo>
                  <a:lnTo>
                    <a:pt x="5407" y="856"/>
                  </a:lnTo>
                  <a:lnTo>
                    <a:pt x="5405" y="856"/>
                  </a:lnTo>
                  <a:lnTo>
                    <a:pt x="5403" y="856"/>
                  </a:lnTo>
                  <a:lnTo>
                    <a:pt x="5401" y="856"/>
                  </a:lnTo>
                  <a:lnTo>
                    <a:pt x="5401" y="858"/>
                  </a:lnTo>
                  <a:lnTo>
                    <a:pt x="5399" y="858"/>
                  </a:lnTo>
                  <a:lnTo>
                    <a:pt x="5397" y="858"/>
                  </a:lnTo>
                  <a:lnTo>
                    <a:pt x="5395" y="860"/>
                  </a:lnTo>
                  <a:lnTo>
                    <a:pt x="5391" y="862"/>
                  </a:lnTo>
                  <a:lnTo>
                    <a:pt x="5389" y="864"/>
                  </a:lnTo>
                  <a:lnTo>
                    <a:pt x="5389" y="866"/>
                  </a:lnTo>
                  <a:lnTo>
                    <a:pt x="5389" y="864"/>
                  </a:lnTo>
                  <a:lnTo>
                    <a:pt x="5389" y="862"/>
                  </a:lnTo>
                  <a:lnTo>
                    <a:pt x="5387" y="862"/>
                  </a:lnTo>
                  <a:lnTo>
                    <a:pt x="5387" y="860"/>
                  </a:lnTo>
                  <a:lnTo>
                    <a:pt x="5386" y="862"/>
                  </a:lnTo>
                  <a:lnTo>
                    <a:pt x="5386" y="864"/>
                  </a:lnTo>
                  <a:lnTo>
                    <a:pt x="5387" y="864"/>
                  </a:lnTo>
                  <a:lnTo>
                    <a:pt x="5386" y="864"/>
                  </a:lnTo>
                  <a:lnTo>
                    <a:pt x="5387" y="864"/>
                  </a:lnTo>
                  <a:lnTo>
                    <a:pt x="5389" y="864"/>
                  </a:lnTo>
                  <a:lnTo>
                    <a:pt x="5389" y="866"/>
                  </a:lnTo>
                  <a:lnTo>
                    <a:pt x="5387" y="866"/>
                  </a:lnTo>
                  <a:lnTo>
                    <a:pt x="5387" y="868"/>
                  </a:lnTo>
                  <a:lnTo>
                    <a:pt x="5387" y="866"/>
                  </a:lnTo>
                  <a:lnTo>
                    <a:pt x="5387" y="868"/>
                  </a:lnTo>
                  <a:lnTo>
                    <a:pt x="5386" y="868"/>
                  </a:lnTo>
                  <a:lnTo>
                    <a:pt x="5387" y="869"/>
                  </a:lnTo>
                  <a:lnTo>
                    <a:pt x="5387" y="871"/>
                  </a:lnTo>
                  <a:lnTo>
                    <a:pt x="5386" y="871"/>
                  </a:lnTo>
                  <a:lnTo>
                    <a:pt x="5386" y="873"/>
                  </a:lnTo>
                  <a:lnTo>
                    <a:pt x="5387" y="873"/>
                  </a:lnTo>
                  <a:lnTo>
                    <a:pt x="5387" y="875"/>
                  </a:lnTo>
                  <a:lnTo>
                    <a:pt x="5386" y="875"/>
                  </a:lnTo>
                  <a:lnTo>
                    <a:pt x="5387" y="875"/>
                  </a:lnTo>
                  <a:lnTo>
                    <a:pt x="5386" y="875"/>
                  </a:lnTo>
                  <a:lnTo>
                    <a:pt x="5386" y="877"/>
                  </a:lnTo>
                  <a:lnTo>
                    <a:pt x="5387" y="877"/>
                  </a:lnTo>
                  <a:lnTo>
                    <a:pt x="5387" y="879"/>
                  </a:lnTo>
                  <a:lnTo>
                    <a:pt x="5386" y="879"/>
                  </a:lnTo>
                  <a:lnTo>
                    <a:pt x="5387" y="879"/>
                  </a:lnTo>
                  <a:lnTo>
                    <a:pt x="5387" y="881"/>
                  </a:lnTo>
                  <a:lnTo>
                    <a:pt x="5386" y="881"/>
                  </a:lnTo>
                  <a:lnTo>
                    <a:pt x="5386" y="883"/>
                  </a:lnTo>
                  <a:lnTo>
                    <a:pt x="5384" y="883"/>
                  </a:lnTo>
                  <a:lnTo>
                    <a:pt x="5386" y="883"/>
                  </a:lnTo>
                  <a:lnTo>
                    <a:pt x="5386" y="885"/>
                  </a:lnTo>
                  <a:lnTo>
                    <a:pt x="5384" y="885"/>
                  </a:lnTo>
                  <a:lnTo>
                    <a:pt x="5384" y="887"/>
                  </a:lnTo>
                  <a:lnTo>
                    <a:pt x="5384" y="889"/>
                  </a:lnTo>
                  <a:lnTo>
                    <a:pt x="5382" y="889"/>
                  </a:lnTo>
                  <a:lnTo>
                    <a:pt x="5382" y="891"/>
                  </a:lnTo>
                  <a:lnTo>
                    <a:pt x="5380" y="893"/>
                  </a:lnTo>
                  <a:lnTo>
                    <a:pt x="5378" y="894"/>
                  </a:lnTo>
                  <a:lnTo>
                    <a:pt x="5378" y="896"/>
                  </a:lnTo>
                  <a:lnTo>
                    <a:pt x="5378" y="898"/>
                  </a:lnTo>
                  <a:lnTo>
                    <a:pt x="5376" y="898"/>
                  </a:lnTo>
                  <a:lnTo>
                    <a:pt x="5374" y="900"/>
                  </a:lnTo>
                  <a:lnTo>
                    <a:pt x="5372" y="900"/>
                  </a:lnTo>
                  <a:lnTo>
                    <a:pt x="5370" y="902"/>
                  </a:lnTo>
                  <a:lnTo>
                    <a:pt x="5370" y="904"/>
                  </a:lnTo>
                  <a:lnTo>
                    <a:pt x="5368" y="904"/>
                  </a:lnTo>
                  <a:lnTo>
                    <a:pt x="5368" y="906"/>
                  </a:lnTo>
                  <a:lnTo>
                    <a:pt x="5366" y="906"/>
                  </a:lnTo>
                  <a:lnTo>
                    <a:pt x="5366" y="908"/>
                  </a:lnTo>
                  <a:lnTo>
                    <a:pt x="5364" y="910"/>
                  </a:lnTo>
                  <a:lnTo>
                    <a:pt x="5363" y="910"/>
                  </a:lnTo>
                  <a:lnTo>
                    <a:pt x="5363" y="912"/>
                  </a:lnTo>
                  <a:lnTo>
                    <a:pt x="5361" y="914"/>
                  </a:lnTo>
                  <a:lnTo>
                    <a:pt x="5359" y="914"/>
                  </a:lnTo>
                  <a:lnTo>
                    <a:pt x="5359" y="916"/>
                  </a:lnTo>
                  <a:lnTo>
                    <a:pt x="5359" y="917"/>
                  </a:lnTo>
                  <a:lnTo>
                    <a:pt x="5357" y="917"/>
                  </a:lnTo>
                  <a:lnTo>
                    <a:pt x="5357" y="916"/>
                  </a:lnTo>
                  <a:lnTo>
                    <a:pt x="5359" y="914"/>
                  </a:lnTo>
                  <a:lnTo>
                    <a:pt x="5359" y="912"/>
                  </a:lnTo>
                  <a:lnTo>
                    <a:pt x="5357" y="912"/>
                  </a:lnTo>
                  <a:lnTo>
                    <a:pt x="5359" y="910"/>
                  </a:lnTo>
                  <a:lnTo>
                    <a:pt x="5357" y="908"/>
                  </a:lnTo>
                  <a:lnTo>
                    <a:pt x="5355" y="908"/>
                  </a:lnTo>
                  <a:lnTo>
                    <a:pt x="5355" y="906"/>
                  </a:lnTo>
                  <a:lnTo>
                    <a:pt x="5355" y="904"/>
                  </a:lnTo>
                  <a:lnTo>
                    <a:pt x="5355" y="902"/>
                  </a:lnTo>
                  <a:lnTo>
                    <a:pt x="5355" y="900"/>
                  </a:lnTo>
                  <a:lnTo>
                    <a:pt x="5355" y="898"/>
                  </a:lnTo>
                  <a:lnTo>
                    <a:pt x="5355" y="894"/>
                  </a:lnTo>
                  <a:lnTo>
                    <a:pt x="5355" y="889"/>
                  </a:lnTo>
                  <a:lnTo>
                    <a:pt x="5353" y="883"/>
                  </a:lnTo>
                  <a:lnTo>
                    <a:pt x="5353" y="877"/>
                  </a:lnTo>
                  <a:lnTo>
                    <a:pt x="5351" y="877"/>
                  </a:lnTo>
                  <a:lnTo>
                    <a:pt x="5351" y="875"/>
                  </a:lnTo>
                  <a:lnTo>
                    <a:pt x="5353" y="875"/>
                  </a:lnTo>
                  <a:lnTo>
                    <a:pt x="5353" y="877"/>
                  </a:lnTo>
                  <a:lnTo>
                    <a:pt x="5353" y="875"/>
                  </a:lnTo>
                  <a:lnTo>
                    <a:pt x="5351" y="875"/>
                  </a:lnTo>
                  <a:lnTo>
                    <a:pt x="5351" y="873"/>
                  </a:lnTo>
                  <a:lnTo>
                    <a:pt x="5351" y="871"/>
                  </a:lnTo>
                  <a:lnTo>
                    <a:pt x="5349" y="868"/>
                  </a:lnTo>
                  <a:lnTo>
                    <a:pt x="5349" y="864"/>
                  </a:lnTo>
                  <a:lnTo>
                    <a:pt x="5349" y="862"/>
                  </a:lnTo>
                  <a:lnTo>
                    <a:pt x="5347" y="856"/>
                  </a:lnTo>
                  <a:lnTo>
                    <a:pt x="5347" y="854"/>
                  </a:lnTo>
                  <a:lnTo>
                    <a:pt x="5347" y="852"/>
                  </a:lnTo>
                  <a:lnTo>
                    <a:pt x="5347" y="846"/>
                  </a:lnTo>
                  <a:lnTo>
                    <a:pt x="5345" y="845"/>
                  </a:lnTo>
                  <a:lnTo>
                    <a:pt x="5345" y="843"/>
                  </a:lnTo>
                  <a:lnTo>
                    <a:pt x="5345" y="841"/>
                  </a:lnTo>
                  <a:lnTo>
                    <a:pt x="5345" y="839"/>
                  </a:lnTo>
                  <a:lnTo>
                    <a:pt x="5345" y="835"/>
                  </a:lnTo>
                  <a:lnTo>
                    <a:pt x="5345" y="833"/>
                  </a:lnTo>
                  <a:lnTo>
                    <a:pt x="5343" y="829"/>
                  </a:lnTo>
                  <a:lnTo>
                    <a:pt x="5341" y="823"/>
                  </a:lnTo>
                  <a:lnTo>
                    <a:pt x="5341" y="814"/>
                  </a:lnTo>
                  <a:lnTo>
                    <a:pt x="5341" y="812"/>
                  </a:lnTo>
                  <a:lnTo>
                    <a:pt x="5339" y="810"/>
                  </a:lnTo>
                  <a:lnTo>
                    <a:pt x="5339" y="800"/>
                  </a:lnTo>
                  <a:lnTo>
                    <a:pt x="5339" y="798"/>
                  </a:lnTo>
                  <a:lnTo>
                    <a:pt x="5339" y="797"/>
                  </a:lnTo>
                  <a:lnTo>
                    <a:pt x="5339" y="793"/>
                  </a:lnTo>
                  <a:lnTo>
                    <a:pt x="5339" y="791"/>
                  </a:lnTo>
                  <a:lnTo>
                    <a:pt x="5341" y="791"/>
                  </a:lnTo>
                  <a:lnTo>
                    <a:pt x="5341" y="781"/>
                  </a:lnTo>
                  <a:lnTo>
                    <a:pt x="5341" y="779"/>
                  </a:lnTo>
                  <a:lnTo>
                    <a:pt x="5341" y="777"/>
                  </a:lnTo>
                  <a:lnTo>
                    <a:pt x="5343" y="777"/>
                  </a:lnTo>
                  <a:lnTo>
                    <a:pt x="5343" y="775"/>
                  </a:lnTo>
                  <a:lnTo>
                    <a:pt x="5343" y="773"/>
                  </a:lnTo>
                  <a:lnTo>
                    <a:pt x="5343" y="772"/>
                  </a:lnTo>
                  <a:lnTo>
                    <a:pt x="5345" y="764"/>
                  </a:lnTo>
                  <a:lnTo>
                    <a:pt x="5345" y="762"/>
                  </a:lnTo>
                  <a:lnTo>
                    <a:pt x="5347" y="760"/>
                  </a:lnTo>
                  <a:lnTo>
                    <a:pt x="5347" y="758"/>
                  </a:lnTo>
                  <a:lnTo>
                    <a:pt x="5349" y="756"/>
                  </a:lnTo>
                  <a:lnTo>
                    <a:pt x="5347" y="758"/>
                  </a:lnTo>
                  <a:lnTo>
                    <a:pt x="5347" y="760"/>
                  </a:lnTo>
                  <a:lnTo>
                    <a:pt x="5347" y="758"/>
                  </a:lnTo>
                  <a:lnTo>
                    <a:pt x="5349" y="758"/>
                  </a:lnTo>
                  <a:lnTo>
                    <a:pt x="5349" y="756"/>
                  </a:lnTo>
                  <a:lnTo>
                    <a:pt x="5351" y="754"/>
                  </a:lnTo>
                  <a:lnTo>
                    <a:pt x="5353" y="754"/>
                  </a:lnTo>
                  <a:lnTo>
                    <a:pt x="5353" y="752"/>
                  </a:lnTo>
                  <a:lnTo>
                    <a:pt x="5355" y="752"/>
                  </a:lnTo>
                  <a:lnTo>
                    <a:pt x="5355" y="750"/>
                  </a:lnTo>
                  <a:lnTo>
                    <a:pt x="5355" y="749"/>
                  </a:lnTo>
                  <a:lnTo>
                    <a:pt x="5357" y="749"/>
                  </a:lnTo>
                  <a:lnTo>
                    <a:pt x="5357" y="750"/>
                  </a:lnTo>
                  <a:lnTo>
                    <a:pt x="5359" y="749"/>
                  </a:lnTo>
                  <a:lnTo>
                    <a:pt x="5359" y="747"/>
                  </a:lnTo>
                  <a:lnTo>
                    <a:pt x="5361" y="745"/>
                  </a:lnTo>
                  <a:lnTo>
                    <a:pt x="5361" y="743"/>
                  </a:lnTo>
                  <a:lnTo>
                    <a:pt x="5361" y="741"/>
                  </a:lnTo>
                  <a:lnTo>
                    <a:pt x="5363" y="739"/>
                  </a:lnTo>
                  <a:lnTo>
                    <a:pt x="5363" y="737"/>
                  </a:lnTo>
                  <a:lnTo>
                    <a:pt x="5363" y="735"/>
                  </a:lnTo>
                  <a:lnTo>
                    <a:pt x="5363" y="733"/>
                  </a:lnTo>
                  <a:lnTo>
                    <a:pt x="5361" y="731"/>
                  </a:lnTo>
                  <a:lnTo>
                    <a:pt x="5361" y="729"/>
                  </a:lnTo>
                  <a:lnTo>
                    <a:pt x="5359" y="729"/>
                  </a:lnTo>
                  <a:lnTo>
                    <a:pt x="5359" y="727"/>
                  </a:lnTo>
                  <a:lnTo>
                    <a:pt x="5363" y="725"/>
                  </a:lnTo>
                  <a:lnTo>
                    <a:pt x="5363" y="727"/>
                  </a:lnTo>
                  <a:lnTo>
                    <a:pt x="5366" y="727"/>
                  </a:lnTo>
                  <a:lnTo>
                    <a:pt x="5368" y="727"/>
                  </a:lnTo>
                  <a:lnTo>
                    <a:pt x="5370" y="727"/>
                  </a:lnTo>
                  <a:lnTo>
                    <a:pt x="5370" y="725"/>
                  </a:lnTo>
                  <a:lnTo>
                    <a:pt x="5372" y="725"/>
                  </a:lnTo>
                  <a:lnTo>
                    <a:pt x="5372" y="724"/>
                  </a:lnTo>
                  <a:lnTo>
                    <a:pt x="5372" y="722"/>
                  </a:lnTo>
                  <a:lnTo>
                    <a:pt x="5372" y="720"/>
                  </a:lnTo>
                  <a:lnTo>
                    <a:pt x="5374" y="720"/>
                  </a:lnTo>
                  <a:lnTo>
                    <a:pt x="5374" y="722"/>
                  </a:lnTo>
                  <a:lnTo>
                    <a:pt x="5376" y="722"/>
                  </a:lnTo>
                  <a:lnTo>
                    <a:pt x="5378" y="722"/>
                  </a:lnTo>
                  <a:lnTo>
                    <a:pt x="5380" y="722"/>
                  </a:lnTo>
                  <a:lnTo>
                    <a:pt x="5382" y="722"/>
                  </a:lnTo>
                  <a:lnTo>
                    <a:pt x="5382" y="720"/>
                  </a:lnTo>
                  <a:lnTo>
                    <a:pt x="5384" y="722"/>
                  </a:lnTo>
                  <a:lnTo>
                    <a:pt x="5384" y="724"/>
                  </a:lnTo>
                  <a:lnTo>
                    <a:pt x="5384" y="722"/>
                  </a:lnTo>
                  <a:lnTo>
                    <a:pt x="5384" y="720"/>
                  </a:lnTo>
                  <a:lnTo>
                    <a:pt x="5382" y="720"/>
                  </a:lnTo>
                  <a:lnTo>
                    <a:pt x="5384" y="720"/>
                  </a:lnTo>
                  <a:lnTo>
                    <a:pt x="5384" y="718"/>
                  </a:lnTo>
                  <a:lnTo>
                    <a:pt x="5386" y="718"/>
                  </a:lnTo>
                  <a:lnTo>
                    <a:pt x="5387" y="716"/>
                  </a:lnTo>
                  <a:lnTo>
                    <a:pt x="5389" y="714"/>
                  </a:lnTo>
                  <a:lnTo>
                    <a:pt x="5391" y="712"/>
                  </a:lnTo>
                  <a:lnTo>
                    <a:pt x="5391" y="710"/>
                  </a:lnTo>
                  <a:lnTo>
                    <a:pt x="5393" y="710"/>
                  </a:lnTo>
                  <a:lnTo>
                    <a:pt x="5395" y="708"/>
                  </a:lnTo>
                  <a:lnTo>
                    <a:pt x="5395" y="706"/>
                  </a:lnTo>
                  <a:lnTo>
                    <a:pt x="5397" y="706"/>
                  </a:lnTo>
                  <a:lnTo>
                    <a:pt x="5399" y="708"/>
                  </a:lnTo>
                  <a:lnTo>
                    <a:pt x="5399" y="706"/>
                  </a:lnTo>
                  <a:lnTo>
                    <a:pt x="5397" y="706"/>
                  </a:lnTo>
                  <a:lnTo>
                    <a:pt x="5397" y="704"/>
                  </a:lnTo>
                  <a:lnTo>
                    <a:pt x="5401" y="702"/>
                  </a:lnTo>
                  <a:lnTo>
                    <a:pt x="5401" y="701"/>
                  </a:lnTo>
                  <a:lnTo>
                    <a:pt x="5403" y="701"/>
                  </a:lnTo>
                  <a:lnTo>
                    <a:pt x="5403" y="699"/>
                  </a:lnTo>
                  <a:lnTo>
                    <a:pt x="5405" y="697"/>
                  </a:lnTo>
                  <a:lnTo>
                    <a:pt x="5405" y="695"/>
                  </a:lnTo>
                  <a:lnTo>
                    <a:pt x="5407" y="695"/>
                  </a:lnTo>
                  <a:lnTo>
                    <a:pt x="5407" y="693"/>
                  </a:lnTo>
                  <a:lnTo>
                    <a:pt x="5407" y="691"/>
                  </a:lnTo>
                  <a:lnTo>
                    <a:pt x="5407" y="689"/>
                  </a:lnTo>
                  <a:lnTo>
                    <a:pt x="5407" y="687"/>
                  </a:lnTo>
                  <a:lnTo>
                    <a:pt x="5409" y="687"/>
                  </a:lnTo>
                  <a:lnTo>
                    <a:pt x="5412" y="681"/>
                  </a:lnTo>
                  <a:lnTo>
                    <a:pt x="5414" y="681"/>
                  </a:lnTo>
                  <a:lnTo>
                    <a:pt x="5414" y="679"/>
                  </a:lnTo>
                  <a:lnTo>
                    <a:pt x="5416" y="679"/>
                  </a:lnTo>
                  <a:lnTo>
                    <a:pt x="5418" y="678"/>
                  </a:lnTo>
                  <a:lnTo>
                    <a:pt x="5418" y="676"/>
                  </a:lnTo>
                  <a:lnTo>
                    <a:pt x="5418" y="674"/>
                  </a:lnTo>
                  <a:lnTo>
                    <a:pt x="5420" y="674"/>
                  </a:lnTo>
                  <a:lnTo>
                    <a:pt x="5420" y="672"/>
                  </a:lnTo>
                  <a:lnTo>
                    <a:pt x="5424" y="672"/>
                  </a:lnTo>
                  <a:lnTo>
                    <a:pt x="5426" y="670"/>
                  </a:lnTo>
                  <a:lnTo>
                    <a:pt x="5426" y="668"/>
                  </a:lnTo>
                  <a:lnTo>
                    <a:pt x="5428" y="668"/>
                  </a:lnTo>
                  <a:lnTo>
                    <a:pt x="5430" y="664"/>
                  </a:lnTo>
                  <a:lnTo>
                    <a:pt x="5432" y="662"/>
                  </a:lnTo>
                  <a:lnTo>
                    <a:pt x="5434" y="660"/>
                  </a:lnTo>
                  <a:lnTo>
                    <a:pt x="5434" y="658"/>
                  </a:lnTo>
                  <a:lnTo>
                    <a:pt x="5435" y="658"/>
                  </a:lnTo>
                  <a:lnTo>
                    <a:pt x="5435" y="656"/>
                  </a:lnTo>
                  <a:lnTo>
                    <a:pt x="5437" y="656"/>
                  </a:lnTo>
                  <a:lnTo>
                    <a:pt x="5439" y="654"/>
                  </a:lnTo>
                  <a:lnTo>
                    <a:pt x="5441" y="653"/>
                  </a:lnTo>
                  <a:lnTo>
                    <a:pt x="5441" y="651"/>
                  </a:lnTo>
                  <a:lnTo>
                    <a:pt x="5441" y="649"/>
                  </a:lnTo>
                  <a:lnTo>
                    <a:pt x="5441" y="651"/>
                  </a:lnTo>
                  <a:lnTo>
                    <a:pt x="5441" y="649"/>
                  </a:lnTo>
                  <a:lnTo>
                    <a:pt x="5441" y="647"/>
                  </a:lnTo>
                  <a:lnTo>
                    <a:pt x="5443" y="645"/>
                  </a:lnTo>
                  <a:lnTo>
                    <a:pt x="5445" y="643"/>
                  </a:lnTo>
                  <a:lnTo>
                    <a:pt x="5447" y="641"/>
                  </a:lnTo>
                  <a:lnTo>
                    <a:pt x="5449" y="641"/>
                  </a:lnTo>
                  <a:lnTo>
                    <a:pt x="5451" y="639"/>
                  </a:lnTo>
                  <a:lnTo>
                    <a:pt x="5453" y="639"/>
                  </a:lnTo>
                  <a:lnTo>
                    <a:pt x="5455" y="639"/>
                  </a:lnTo>
                  <a:lnTo>
                    <a:pt x="5455" y="637"/>
                  </a:lnTo>
                  <a:lnTo>
                    <a:pt x="5457" y="637"/>
                  </a:lnTo>
                  <a:lnTo>
                    <a:pt x="5457" y="635"/>
                  </a:lnTo>
                  <a:lnTo>
                    <a:pt x="5459" y="635"/>
                  </a:lnTo>
                  <a:lnTo>
                    <a:pt x="5460" y="635"/>
                  </a:lnTo>
                  <a:lnTo>
                    <a:pt x="5460" y="633"/>
                  </a:lnTo>
                  <a:lnTo>
                    <a:pt x="5462" y="633"/>
                  </a:lnTo>
                  <a:lnTo>
                    <a:pt x="5464" y="633"/>
                  </a:lnTo>
                  <a:lnTo>
                    <a:pt x="5462" y="635"/>
                  </a:lnTo>
                  <a:lnTo>
                    <a:pt x="5462" y="637"/>
                  </a:lnTo>
                  <a:lnTo>
                    <a:pt x="5464" y="635"/>
                  </a:lnTo>
                  <a:lnTo>
                    <a:pt x="5464" y="633"/>
                  </a:lnTo>
                  <a:lnTo>
                    <a:pt x="5466" y="633"/>
                  </a:lnTo>
                  <a:lnTo>
                    <a:pt x="5466" y="631"/>
                  </a:lnTo>
                  <a:lnTo>
                    <a:pt x="5468" y="631"/>
                  </a:lnTo>
                  <a:lnTo>
                    <a:pt x="5470" y="631"/>
                  </a:lnTo>
                  <a:lnTo>
                    <a:pt x="5470" y="630"/>
                  </a:lnTo>
                  <a:lnTo>
                    <a:pt x="5468" y="630"/>
                  </a:lnTo>
                  <a:lnTo>
                    <a:pt x="5468" y="628"/>
                  </a:lnTo>
                  <a:lnTo>
                    <a:pt x="5466" y="628"/>
                  </a:lnTo>
                  <a:lnTo>
                    <a:pt x="5466" y="626"/>
                  </a:lnTo>
                  <a:lnTo>
                    <a:pt x="5468" y="626"/>
                  </a:lnTo>
                  <a:lnTo>
                    <a:pt x="5468" y="624"/>
                  </a:lnTo>
                  <a:lnTo>
                    <a:pt x="5468" y="622"/>
                  </a:lnTo>
                  <a:lnTo>
                    <a:pt x="5470" y="622"/>
                  </a:lnTo>
                  <a:lnTo>
                    <a:pt x="5472" y="620"/>
                  </a:lnTo>
                  <a:lnTo>
                    <a:pt x="5474" y="620"/>
                  </a:lnTo>
                  <a:lnTo>
                    <a:pt x="5474" y="618"/>
                  </a:lnTo>
                  <a:lnTo>
                    <a:pt x="5474" y="616"/>
                  </a:lnTo>
                  <a:lnTo>
                    <a:pt x="5474" y="614"/>
                  </a:lnTo>
                  <a:lnTo>
                    <a:pt x="5474" y="612"/>
                  </a:lnTo>
                  <a:lnTo>
                    <a:pt x="5472" y="612"/>
                  </a:lnTo>
                  <a:lnTo>
                    <a:pt x="5470" y="612"/>
                  </a:lnTo>
                  <a:lnTo>
                    <a:pt x="5470" y="614"/>
                  </a:lnTo>
                  <a:lnTo>
                    <a:pt x="5470" y="612"/>
                  </a:lnTo>
                  <a:lnTo>
                    <a:pt x="5470" y="610"/>
                  </a:lnTo>
                  <a:lnTo>
                    <a:pt x="5472" y="608"/>
                  </a:lnTo>
                  <a:lnTo>
                    <a:pt x="5472" y="606"/>
                  </a:lnTo>
                  <a:lnTo>
                    <a:pt x="5472" y="605"/>
                  </a:lnTo>
                  <a:lnTo>
                    <a:pt x="5474" y="605"/>
                  </a:lnTo>
                  <a:lnTo>
                    <a:pt x="5474" y="603"/>
                  </a:lnTo>
                  <a:lnTo>
                    <a:pt x="5476" y="603"/>
                  </a:lnTo>
                  <a:lnTo>
                    <a:pt x="5476" y="601"/>
                  </a:lnTo>
                  <a:lnTo>
                    <a:pt x="5474" y="601"/>
                  </a:lnTo>
                  <a:lnTo>
                    <a:pt x="5474" y="599"/>
                  </a:lnTo>
                  <a:lnTo>
                    <a:pt x="5476" y="599"/>
                  </a:lnTo>
                  <a:lnTo>
                    <a:pt x="5476" y="597"/>
                  </a:lnTo>
                  <a:lnTo>
                    <a:pt x="5476" y="595"/>
                  </a:lnTo>
                  <a:lnTo>
                    <a:pt x="5476" y="593"/>
                  </a:lnTo>
                  <a:lnTo>
                    <a:pt x="5476" y="591"/>
                  </a:lnTo>
                  <a:lnTo>
                    <a:pt x="5476" y="589"/>
                  </a:lnTo>
                  <a:lnTo>
                    <a:pt x="5476" y="587"/>
                  </a:lnTo>
                  <a:lnTo>
                    <a:pt x="5476" y="585"/>
                  </a:lnTo>
                  <a:lnTo>
                    <a:pt x="5476" y="583"/>
                  </a:lnTo>
                  <a:lnTo>
                    <a:pt x="5478" y="583"/>
                  </a:lnTo>
                  <a:lnTo>
                    <a:pt x="5480" y="582"/>
                  </a:lnTo>
                  <a:lnTo>
                    <a:pt x="5482" y="582"/>
                  </a:lnTo>
                  <a:lnTo>
                    <a:pt x="5482" y="580"/>
                  </a:lnTo>
                  <a:lnTo>
                    <a:pt x="5482" y="578"/>
                  </a:lnTo>
                  <a:lnTo>
                    <a:pt x="5483" y="578"/>
                  </a:lnTo>
                  <a:lnTo>
                    <a:pt x="5485" y="578"/>
                  </a:lnTo>
                  <a:lnTo>
                    <a:pt x="5487" y="580"/>
                  </a:lnTo>
                  <a:lnTo>
                    <a:pt x="5489" y="580"/>
                  </a:lnTo>
                  <a:lnTo>
                    <a:pt x="5491" y="580"/>
                  </a:lnTo>
                  <a:lnTo>
                    <a:pt x="5493" y="582"/>
                  </a:lnTo>
                  <a:lnTo>
                    <a:pt x="5493" y="583"/>
                  </a:lnTo>
                  <a:lnTo>
                    <a:pt x="5495" y="583"/>
                  </a:lnTo>
                  <a:lnTo>
                    <a:pt x="5495" y="582"/>
                  </a:lnTo>
                  <a:lnTo>
                    <a:pt x="5493" y="580"/>
                  </a:lnTo>
                  <a:lnTo>
                    <a:pt x="5491" y="580"/>
                  </a:lnTo>
                  <a:lnTo>
                    <a:pt x="5491" y="578"/>
                  </a:lnTo>
                  <a:lnTo>
                    <a:pt x="5493" y="578"/>
                  </a:lnTo>
                  <a:lnTo>
                    <a:pt x="5495" y="578"/>
                  </a:lnTo>
                  <a:lnTo>
                    <a:pt x="5497" y="578"/>
                  </a:lnTo>
                  <a:lnTo>
                    <a:pt x="5499" y="580"/>
                  </a:lnTo>
                  <a:lnTo>
                    <a:pt x="5501" y="578"/>
                  </a:lnTo>
                  <a:lnTo>
                    <a:pt x="5497" y="578"/>
                  </a:lnTo>
                  <a:lnTo>
                    <a:pt x="5495" y="578"/>
                  </a:lnTo>
                  <a:lnTo>
                    <a:pt x="5491" y="578"/>
                  </a:lnTo>
                  <a:lnTo>
                    <a:pt x="5489" y="576"/>
                  </a:lnTo>
                  <a:lnTo>
                    <a:pt x="5487" y="576"/>
                  </a:lnTo>
                  <a:lnTo>
                    <a:pt x="5485" y="576"/>
                  </a:lnTo>
                  <a:lnTo>
                    <a:pt x="5485" y="574"/>
                  </a:lnTo>
                  <a:lnTo>
                    <a:pt x="5485" y="572"/>
                  </a:lnTo>
                  <a:lnTo>
                    <a:pt x="5483" y="572"/>
                  </a:lnTo>
                  <a:lnTo>
                    <a:pt x="5483" y="570"/>
                  </a:lnTo>
                  <a:lnTo>
                    <a:pt x="5482" y="570"/>
                  </a:lnTo>
                  <a:lnTo>
                    <a:pt x="5480" y="570"/>
                  </a:lnTo>
                  <a:lnTo>
                    <a:pt x="5480" y="572"/>
                  </a:lnTo>
                  <a:lnTo>
                    <a:pt x="5478" y="572"/>
                  </a:lnTo>
                  <a:lnTo>
                    <a:pt x="5476" y="572"/>
                  </a:lnTo>
                  <a:lnTo>
                    <a:pt x="5474" y="572"/>
                  </a:lnTo>
                  <a:lnTo>
                    <a:pt x="5474" y="574"/>
                  </a:lnTo>
                  <a:lnTo>
                    <a:pt x="5472" y="574"/>
                  </a:lnTo>
                  <a:lnTo>
                    <a:pt x="5470" y="574"/>
                  </a:lnTo>
                  <a:lnTo>
                    <a:pt x="5468" y="574"/>
                  </a:lnTo>
                  <a:lnTo>
                    <a:pt x="5466" y="576"/>
                  </a:lnTo>
                  <a:lnTo>
                    <a:pt x="5464" y="574"/>
                  </a:lnTo>
                  <a:lnTo>
                    <a:pt x="5464" y="576"/>
                  </a:lnTo>
                  <a:lnTo>
                    <a:pt x="5462" y="576"/>
                  </a:lnTo>
                  <a:lnTo>
                    <a:pt x="5462" y="578"/>
                  </a:lnTo>
                  <a:lnTo>
                    <a:pt x="5462" y="580"/>
                  </a:lnTo>
                  <a:lnTo>
                    <a:pt x="5460" y="580"/>
                  </a:lnTo>
                  <a:lnTo>
                    <a:pt x="5462" y="580"/>
                  </a:lnTo>
                  <a:lnTo>
                    <a:pt x="5462" y="582"/>
                  </a:lnTo>
                  <a:lnTo>
                    <a:pt x="5464" y="582"/>
                  </a:lnTo>
                  <a:lnTo>
                    <a:pt x="5464" y="583"/>
                  </a:lnTo>
                  <a:lnTo>
                    <a:pt x="5462" y="583"/>
                  </a:lnTo>
                  <a:lnTo>
                    <a:pt x="5462" y="585"/>
                  </a:lnTo>
                  <a:lnTo>
                    <a:pt x="5460" y="585"/>
                  </a:lnTo>
                  <a:lnTo>
                    <a:pt x="5459" y="585"/>
                  </a:lnTo>
                  <a:lnTo>
                    <a:pt x="5459" y="587"/>
                  </a:lnTo>
                  <a:lnTo>
                    <a:pt x="5460" y="587"/>
                  </a:lnTo>
                  <a:lnTo>
                    <a:pt x="5460" y="589"/>
                  </a:lnTo>
                  <a:lnTo>
                    <a:pt x="5460" y="591"/>
                  </a:lnTo>
                  <a:lnTo>
                    <a:pt x="5460" y="593"/>
                  </a:lnTo>
                  <a:lnTo>
                    <a:pt x="5460" y="595"/>
                  </a:lnTo>
                  <a:lnTo>
                    <a:pt x="5459" y="595"/>
                  </a:lnTo>
                  <a:lnTo>
                    <a:pt x="5459" y="597"/>
                  </a:lnTo>
                  <a:lnTo>
                    <a:pt x="5459" y="599"/>
                  </a:lnTo>
                  <a:lnTo>
                    <a:pt x="5459" y="601"/>
                  </a:lnTo>
                  <a:lnTo>
                    <a:pt x="5460" y="603"/>
                  </a:lnTo>
                  <a:lnTo>
                    <a:pt x="5462" y="603"/>
                  </a:lnTo>
                  <a:lnTo>
                    <a:pt x="5462" y="605"/>
                  </a:lnTo>
                  <a:lnTo>
                    <a:pt x="5464" y="605"/>
                  </a:lnTo>
                  <a:lnTo>
                    <a:pt x="5462" y="605"/>
                  </a:lnTo>
                  <a:lnTo>
                    <a:pt x="5462" y="606"/>
                  </a:lnTo>
                  <a:lnTo>
                    <a:pt x="5460" y="606"/>
                  </a:lnTo>
                  <a:lnTo>
                    <a:pt x="5462" y="606"/>
                  </a:lnTo>
                  <a:lnTo>
                    <a:pt x="5460" y="606"/>
                  </a:lnTo>
                  <a:lnTo>
                    <a:pt x="5459" y="608"/>
                  </a:lnTo>
                  <a:lnTo>
                    <a:pt x="5460" y="608"/>
                  </a:lnTo>
                  <a:lnTo>
                    <a:pt x="5459" y="610"/>
                  </a:lnTo>
                  <a:lnTo>
                    <a:pt x="5457" y="608"/>
                  </a:lnTo>
                  <a:lnTo>
                    <a:pt x="5457" y="606"/>
                  </a:lnTo>
                  <a:lnTo>
                    <a:pt x="5457" y="605"/>
                  </a:lnTo>
                  <a:lnTo>
                    <a:pt x="5455" y="605"/>
                  </a:lnTo>
                  <a:lnTo>
                    <a:pt x="5453" y="605"/>
                  </a:lnTo>
                  <a:lnTo>
                    <a:pt x="5453" y="606"/>
                  </a:lnTo>
                  <a:lnTo>
                    <a:pt x="5455" y="606"/>
                  </a:lnTo>
                  <a:lnTo>
                    <a:pt x="5455" y="608"/>
                  </a:lnTo>
                  <a:lnTo>
                    <a:pt x="5453" y="606"/>
                  </a:lnTo>
                  <a:lnTo>
                    <a:pt x="5451" y="606"/>
                  </a:lnTo>
                  <a:lnTo>
                    <a:pt x="5451" y="605"/>
                  </a:lnTo>
                  <a:lnTo>
                    <a:pt x="5449" y="605"/>
                  </a:lnTo>
                  <a:lnTo>
                    <a:pt x="5449" y="606"/>
                  </a:lnTo>
                  <a:lnTo>
                    <a:pt x="5447" y="606"/>
                  </a:lnTo>
                  <a:lnTo>
                    <a:pt x="5447" y="608"/>
                  </a:lnTo>
                  <a:lnTo>
                    <a:pt x="5445" y="608"/>
                  </a:lnTo>
                  <a:lnTo>
                    <a:pt x="5445" y="610"/>
                  </a:lnTo>
                  <a:lnTo>
                    <a:pt x="5445" y="612"/>
                  </a:lnTo>
                  <a:lnTo>
                    <a:pt x="5443" y="612"/>
                  </a:lnTo>
                  <a:lnTo>
                    <a:pt x="5443" y="614"/>
                  </a:lnTo>
                  <a:lnTo>
                    <a:pt x="5441" y="614"/>
                  </a:lnTo>
                  <a:lnTo>
                    <a:pt x="5439" y="612"/>
                  </a:lnTo>
                  <a:lnTo>
                    <a:pt x="5439" y="614"/>
                  </a:lnTo>
                  <a:lnTo>
                    <a:pt x="5441" y="614"/>
                  </a:lnTo>
                  <a:lnTo>
                    <a:pt x="5441" y="616"/>
                  </a:lnTo>
                  <a:lnTo>
                    <a:pt x="5439" y="616"/>
                  </a:lnTo>
                  <a:lnTo>
                    <a:pt x="5439" y="614"/>
                  </a:lnTo>
                  <a:lnTo>
                    <a:pt x="5439" y="616"/>
                  </a:lnTo>
                  <a:lnTo>
                    <a:pt x="5439" y="618"/>
                  </a:lnTo>
                  <a:lnTo>
                    <a:pt x="5437" y="618"/>
                  </a:lnTo>
                  <a:lnTo>
                    <a:pt x="5435" y="618"/>
                  </a:lnTo>
                  <a:lnTo>
                    <a:pt x="5435" y="620"/>
                  </a:lnTo>
                  <a:lnTo>
                    <a:pt x="5435" y="622"/>
                  </a:lnTo>
                  <a:lnTo>
                    <a:pt x="5434" y="622"/>
                  </a:lnTo>
                  <a:lnTo>
                    <a:pt x="5434" y="620"/>
                  </a:lnTo>
                  <a:lnTo>
                    <a:pt x="5434" y="622"/>
                  </a:lnTo>
                  <a:lnTo>
                    <a:pt x="5434" y="624"/>
                  </a:lnTo>
                  <a:lnTo>
                    <a:pt x="5432" y="624"/>
                  </a:lnTo>
                  <a:lnTo>
                    <a:pt x="5432" y="626"/>
                  </a:lnTo>
                  <a:lnTo>
                    <a:pt x="5430" y="626"/>
                  </a:lnTo>
                  <a:lnTo>
                    <a:pt x="5430" y="628"/>
                  </a:lnTo>
                  <a:lnTo>
                    <a:pt x="5428" y="628"/>
                  </a:lnTo>
                  <a:lnTo>
                    <a:pt x="5426" y="630"/>
                  </a:lnTo>
                  <a:lnTo>
                    <a:pt x="5426" y="631"/>
                  </a:lnTo>
                  <a:lnTo>
                    <a:pt x="5424" y="631"/>
                  </a:lnTo>
                  <a:lnTo>
                    <a:pt x="5424" y="633"/>
                  </a:lnTo>
                  <a:lnTo>
                    <a:pt x="5424" y="635"/>
                  </a:lnTo>
                  <a:lnTo>
                    <a:pt x="5422" y="635"/>
                  </a:lnTo>
                  <a:lnTo>
                    <a:pt x="5422" y="637"/>
                  </a:lnTo>
                  <a:lnTo>
                    <a:pt x="5422" y="635"/>
                  </a:lnTo>
                  <a:lnTo>
                    <a:pt x="5420" y="635"/>
                  </a:lnTo>
                  <a:lnTo>
                    <a:pt x="5420" y="637"/>
                  </a:lnTo>
                  <a:lnTo>
                    <a:pt x="5420" y="635"/>
                  </a:lnTo>
                  <a:lnTo>
                    <a:pt x="5418" y="635"/>
                  </a:lnTo>
                  <a:lnTo>
                    <a:pt x="5418" y="637"/>
                  </a:lnTo>
                  <a:lnTo>
                    <a:pt x="5416" y="637"/>
                  </a:lnTo>
                  <a:lnTo>
                    <a:pt x="5416" y="635"/>
                  </a:lnTo>
                  <a:lnTo>
                    <a:pt x="5418" y="635"/>
                  </a:lnTo>
                  <a:lnTo>
                    <a:pt x="5416" y="635"/>
                  </a:lnTo>
                  <a:lnTo>
                    <a:pt x="5416" y="637"/>
                  </a:lnTo>
                  <a:lnTo>
                    <a:pt x="5416" y="639"/>
                  </a:lnTo>
                  <a:lnTo>
                    <a:pt x="5414" y="639"/>
                  </a:lnTo>
                  <a:lnTo>
                    <a:pt x="5414" y="641"/>
                  </a:lnTo>
                  <a:lnTo>
                    <a:pt x="5412" y="641"/>
                  </a:lnTo>
                  <a:lnTo>
                    <a:pt x="5412" y="639"/>
                  </a:lnTo>
                  <a:lnTo>
                    <a:pt x="5414" y="639"/>
                  </a:lnTo>
                  <a:lnTo>
                    <a:pt x="5414" y="637"/>
                  </a:lnTo>
                  <a:lnTo>
                    <a:pt x="5414" y="635"/>
                  </a:lnTo>
                  <a:lnTo>
                    <a:pt x="5414" y="633"/>
                  </a:lnTo>
                  <a:lnTo>
                    <a:pt x="5412" y="633"/>
                  </a:lnTo>
                  <a:lnTo>
                    <a:pt x="5414" y="633"/>
                  </a:lnTo>
                  <a:lnTo>
                    <a:pt x="5414" y="631"/>
                  </a:lnTo>
                  <a:lnTo>
                    <a:pt x="5414" y="633"/>
                  </a:lnTo>
                  <a:lnTo>
                    <a:pt x="5414" y="631"/>
                  </a:lnTo>
                  <a:lnTo>
                    <a:pt x="5414" y="630"/>
                  </a:lnTo>
                  <a:lnTo>
                    <a:pt x="5416" y="630"/>
                  </a:lnTo>
                  <a:lnTo>
                    <a:pt x="5416" y="628"/>
                  </a:lnTo>
                  <a:lnTo>
                    <a:pt x="5418" y="626"/>
                  </a:lnTo>
                  <a:lnTo>
                    <a:pt x="5416" y="626"/>
                  </a:lnTo>
                  <a:lnTo>
                    <a:pt x="5414" y="626"/>
                  </a:lnTo>
                  <a:lnTo>
                    <a:pt x="5414" y="628"/>
                  </a:lnTo>
                  <a:lnTo>
                    <a:pt x="5414" y="626"/>
                  </a:lnTo>
                  <a:lnTo>
                    <a:pt x="5412" y="626"/>
                  </a:lnTo>
                  <a:lnTo>
                    <a:pt x="5412" y="628"/>
                  </a:lnTo>
                  <a:lnTo>
                    <a:pt x="5411" y="628"/>
                  </a:lnTo>
                  <a:lnTo>
                    <a:pt x="5409" y="630"/>
                  </a:lnTo>
                  <a:lnTo>
                    <a:pt x="5407" y="630"/>
                  </a:lnTo>
                  <a:lnTo>
                    <a:pt x="5409" y="628"/>
                  </a:lnTo>
                  <a:lnTo>
                    <a:pt x="5407" y="628"/>
                  </a:lnTo>
                  <a:lnTo>
                    <a:pt x="5409" y="628"/>
                  </a:lnTo>
                  <a:lnTo>
                    <a:pt x="5409" y="626"/>
                  </a:lnTo>
                  <a:lnTo>
                    <a:pt x="5411" y="626"/>
                  </a:lnTo>
                  <a:lnTo>
                    <a:pt x="5409" y="626"/>
                  </a:lnTo>
                  <a:lnTo>
                    <a:pt x="5411" y="626"/>
                  </a:lnTo>
                  <a:lnTo>
                    <a:pt x="5411" y="624"/>
                  </a:lnTo>
                  <a:lnTo>
                    <a:pt x="5411" y="622"/>
                  </a:lnTo>
                  <a:lnTo>
                    <a:pt x="5409" y="622"/>
                  </a:lnTo>
                  <a:lnTo>
                    <a:pt x="5409" y="620"/>
                  </a:lnTo>
                  <a:lnTo>
                    <a:pt x="5409" y="618"/>
                  </a:lnTo>
                  <a:lnTo>
                    <a:pt x="5407" y="620"/>
                  </a:lnTo>
                  <a:lnTo>
                    <a:pt x="5407" y="618"/>
                  </a:lnTo>
                  <a:lnTo>
                    <a:pt x="5409" y="618"/>
                  </a:lnTo>
                  <a:lnTo>
                    <a:pt x="5411" y="618"/>
                  </a:lnTo>
                  <a:lnTo>
                    <a:pt x="5409" y="618"/>
                  </a:lnTo>
                  <a:lnTo>
                    <a:pt x="5409" y="616"/>
                  </a:lnTo>
                  <a:lnTo>
                    <a:pt x="5411" y="616"/>
                  </a:lnTo>
                  <a:lnTo>
                    <a:pt x="5411" y="614"/>
                  </a:lnTo>
                  <a:lnTo>
                    <a:pt x="5412" y="614"/>
                  </a:lnTo>
                  <a:lnTo>
                    <a:pt x="5412" y="612"/>
                  </a:lnTo>
                  <a:lnTo>
                    <a:pt x="5411" y="612"/>
                  </a:lnTo>
                  <a:lnTo>
                    <a:pt x="5412" y="612"/>
                  </a:lnTo>
                  <a:lnTo>
                    <a:pt x="5412" y="610"/>
                  </a:lnTo>
                  <a:lnTo>
                    <a:pt x="5414" y="610"/>
                  </a:lnTo>
                  <a:lnTo>
                    <a:pt x="5414" y="608"/>
                  </a:lnTo>
                  <a:lnTo>
                    <a:pt x="5414" y="606"/>
                  </a:lnTo>
                  <a:lnTo>
                    <a:pt x="5414" y="605"/>
                  </a:lnTo>
                  <a:lnTo>
                    <a:pt x="5416" y="605"/>
                  </a:lnTo>
                  <a:lnTo>
                    <a:pt x="5416" y="603"/>
                  </a:lnTo>
                  <a:lnTo>
                    <a:pt x="5416" y="601"/>
                  </a:lnTo>
                  <a:lnTo>
                    <a:pt x="5416" y="599"/>
                  </a:lnTo>
                  <a:lnTo>
                    <a:pt x="5416" y="597"/>
                  </a:lnTo>
                  <a:lnTo>
                    <a:pt x="5416" y="595"/>
                  </a:lnTo>
                  <a:lnTo>
                    <a:pt x="5416" y="597"/>
                  </a:lnTo>
                  <a:lnTo>
                    <a:pt x="5414" y="597"/>
                  </a:lnTo>
                  <a:lnTo>
                    <a:pt x="5412" y="599"/>
                  </a:lnTo>
                  <a:lnTo>
                    <a:pt x="5411" y="599"/>
                  </a:lnTo>
                  <a:lnTo>
                    <a:pt x="5411" y="601"/>
                  </a:lnTo>
                  <a:lnTo>
                    <a:pt x="5411" y="603"/>
                  </a:lnTo>
                  <a:lnTo>
                    <a:pt x="5409" y="603"/>
                  </a:lnTo>
                  <a:lnTo>
                    <a:pt x="5409" y="605"/>
                  </a:lnTo>
                  <a:lnTo>
                    <a:pt x="5407" y="603"/>
                  </a:lnTo>
                  <a:lnTo>
                    <a:pt x="5407" y="605"/>
                  </a:lnTo>
                  <a:lnTo>
                    <a:pt x="5405" y="603"/>
                  </a:lnTo>
                  <a:lnTo>
                    <a:pt x="5405" y="605"/>
                  </a:lnTo>
                  <a:lnTo>
                    <a:pt x="5403" y="605"/>
                  </a:lnTo>
                  <a:lnTo>
                    <a:pt x="5403" y="606"/>
                  </a:lnTo>
                  <a:lnTo>
                    <a:pt x="5403" y="605"/>
                  </a:lnTo>
                  <a:lnTo>
                    <a:pt x="5403" y="603"/>
                  </a:lnTo>
                  <a:lnTo>
                    <a:pt x="5403" y="601"/>
                  </a:lnTo>
                  <a:lnTo>
                    <a:pt x="5403" y="603"/>
                  </a:lnTo>
                  <a:lnTo>
                    <a:pt x="5401" y="601"/>
                  </a:lnTo>
                  <a:lnTo>
                    <a:pt x="5399" y="601"/>
                  </a:lnTo>
                  <a:lnTo>
                    <a:pt x="5401" y="601"/>
                  </a:lnTo>
                  <a:lnTo>
                    <a:pt x="5401" y="599"/>
                  </a:lnTo>
                  <a:lnTo>
                    <a:pt x="5401" y="597"/>
                  </a:lnTo>
                  <a:lnTo>
                    <a:pt x="5399" y="597"/>
                  </a:lnTo>
                  <a:lnTo>
                    <a:pt x="5397" y="597"/>
                  </a:lnTo>
                  <a:lnTo>
                    <a:pt x="5395" y="597"/>
                  </a:lnTo>
                  <a:lnTo>
                    <a:pt x="5393" y="597"/>
                  </a:lnTo>
                  <a:lnTo>
                    <a:pt x="5391" y="599"/>
                  </a:lnTo>
                  <a:lnTo>
                    <a:pt x="5391" y="601"/>
                  </a:lnTo>
                  <a:lnTo>
                    <a:pt x="5389" y="599"/>
                  </a:lnTo>
                  <a:lnTo>
                    <a:pt x="5387" y="599"/>
                  </a:lnTo>
                  <a:lnTo>
                    <a:pt x="5387" y="601"/>
                  </a:lnTo>
                  <a:lnTo>
                    <a:pt x="5386" y="601"/>
                  </a:lnTo>
                  <a:lnTo>
                    <a:pt x="5384" y="601"/>
                  </a:lnTo>
                  <a:lnTo>
                    <a:pt x="5382" y="601"/>
                  </a:lnTo>
                  <a:lnTo>
                    <a:pt x="5382" y="603"/>
                  </a:lnTo>
                  <a:lnTo>
                    <a:pt x="5380" y="603"/>
                  </a:lnTo>
                  <a:lnTo>
                    <a:pt x="5378" y="603"/>
                  </a:lnTo>
                  <a:lnTo>
                    <a:pt x="5376" y="603"/>
                  </a:lnTo>
                  <a:lnTo>
                    <a:pt x="5376" y="601"/>
                  </a:lnTo>
                  <a:lnTo>
                    <a:pt x="5374" y="601"/>
                  </a:lnTo>
                  <a:lnTo>
                    <a:pt x="5370" y="601"/>
                  </a:lnTo>
                  <a:lnTo>
                    <a:pt x="5368" y="603"/>
                  </a:lnTo>
                  <a:lnTo>
                    <a:pt x="5368" y="605"/>
                  </a:lnTo>
                  <a:lnTo>
                    <a:pt x="5366" y="605"/>
                  </a:lnTo>
                  <a:lnTo>
                    <a:pt x="5364" y="605"/>
                  </a:lnTo>
                  <a:lnTo>
                    <a:pt x="5364" y="606"/>
                  </a:lnTo>
                  <a:lnTo>
                    <a:pt x="5363" y="606"/>
                  </a:lnTo>
                  <a:lnTo>
                    <a:pt x="5363" y="608"/>
                  </a:lnTo>
                  <a:lnTo>
                    <a:pt x="5361" y="608"/>
                  </a:lnTo>
                  <a:lnTo>
                    <a:pt x="5361" y="610"/>
                  </a:lnTo>
                  <a:lnTo>
                    <a:pt x="5359" y="610"/>
                  </a:lnTo>
                  <a:lnTo>
                    <a:pt x="5357" y="610"/>
                  </a:lnTo>
                  <a:lnTo>
                    <a:pt x="5357" y="612"/>
                  </a:lnTo>
                  <a:lnTo>
                    <a:pt x="5357" y="614"/>
                  </a:lnTo>
                  <a:lnTo>
                    <a:pt x="5357" y="616"/>
                  </a:lnTo>
                  <a:lnTo>
                    <a:pt x="5357" y="618"/>
                  </a:lnTo>
                  <a:lnTo>
                    <a:pt x="5357" y="620"/>
                  </a:lnTo>
                  <a:lnTo>
                    <a:pt x="5357" y="622"/>
                  </a:lnTo>
                  <a:lnTo>
                    <a:pt x="5357" y="620"/>
                  </a:lnTo>
                  <a:lnTo>
                    <a:pt x="5355" y="620"/>
                  </a:lnTo>
                  <a:lnTo>
                    <a:pt x="5353" y="622"/>
                  </a:lnTo>
                  <a:lnTo>
                    <a:pt x="5351" y="624"/>
                  </a:lnTo>
                  <a:lnTo>
                    <a:pt x="5347" y="628"/>
                  </a:lnTo>
                  <a:lnTo>
                    <a:pt x="5347" y="630"/>
                  </a:lnTo>
                  <a:lnTo>
                    <a:pt x="5345" y="630"/>
                  </a:lnTo>
                  <a:lnTo>
                    <a:pt x="5345" y="631"/>
                  </a:lnTo>
                  <a:lnTo>
                    <a:pt x="5345" y="633"/>
                  </a:lnTo>
                  <a:lnTo>
                    <a:pt x="5345" y="635"/>
                  </a:lnTo>
                  <a:lnTo>
                    <a:pt x="5345" y="637"/>
                  </a:lnTo>
                  <a:lnTo>
                    <a:pt x="5345" y="635"/>
                  </a:lnTo>
                  <a:lnTo>
                    <a:pt x="5343" y="635"/>
                  </a:lnTo>
                  <a:lnTo>
                    <a:pt x="5343" y="637"/>
                  </a:lnTo>
                  <a:lnTo>
                    <a:pt x="5341" y="639"/>
                  </a:lnTo>
                  <a:lnTo>
                    <a:pt x="5339" y="639"/>
                  </a:lnTo>
                  <a:lnTo>
                    <a:pt x="5339" y="641"/>
                  </a:lnTo>
                  <a:lnTo>
                    <a:pt x="5338" y="641"/>
                  </a:lnTo>
                  <a:lnTo>
                    <a:pt x="5338" y="643"/>
                  </a:lnTo>
                  <a:lnTo>
                    <a:pt x="5336" y="643"/>
                  </a:lnTo>
                  <a:lnTo>
                    <a:pt x="5334" y="645"/>
                  </a:lnTo>
                  <a:lnTo>
                    <a:pt x="5334" y="647"/>
                  </a:lnTo>
                  <a:lnTo>
                    <a:pt x="5332" y="647"/>
                  </a:lnTo>
                  <a:lnTo>
                    <a:pt x="5330" y="649"/>
                  </a:lnTo>
                  <a:lnTo>
                    <a:pt x="5328" y="649"/>
                  </a:lnTo>
                  <a:lnTo>
                    <a:pt x="5328" y="651"/>
                  </a:lnTo>
                  <a:lnTo>
                    <a:pt x="5328" y="653"/>
                  </a:lnTo>
                  <a:lnTo>
                    <a:pt x="5326" y="653"/>
                  </a:lnTo>
                  <a:lnTo>
                    <a:pt x="5324" y="654"/>
                  </a:lnTo>
                  <a:lnTo>
                    <a:pt x="5324" y="658"/>
                  </a:lnTo>
                  <a:lnTo>
                    <a:pt x="5322" y="658"/>
                  </a:lnTo>
                  <a:lnTo>
                    <a:pt x="5322" y="660"/>
                  </a:lnTo>
                  <a:lnTo>
                    <a:pt x="5322" y="662"/>
                  </a:lnTo>
                  <a:lnTo>
                    <a:pt x="5322" y="660"/>
                  </a:lnTo>
                  <a:lnTo>
                    <a:pt x="5322" y="658"/>
                  </a:lnTo>
                  <a:lnTo>
                    <a:pt x="5324" y="656"/>
                  </a:lnTo>
                  <a:lnTo>
                    <a:pt x="5322" y="656"/>
                  </a:lnTo>
                  <a:lnTo>
                    <a:pt x="5322" y="658"/>
                  </a:lnTo>
                  <a:lnTo>
                    <a:pt x="5320" y="658"/>
                  </a:lnTo>
                  <a:lnTo>
                    <a:pt x="5322" y="660"/>
                  </a:lnTo>
                  <a:lnTo>
                    <a:pt x="5322" y="662"/>
                  </a:lnTo>
                  <a:lnTo>
                    <a:pt x="5322" y="664"/>
                  </a:lnTo>
                  <a:lnTo>
                    <a:pt x="5320" y="664"/>
                  </a:lnTo>
                  <a:lnTo>
                    <a:pt x="5322" y="664"/>
                  </a:lnTo>
                  <a:lnTo>
                    <a:pt x="5322" y="662"/>
                  </a:lnTo>
                  <a:lnTo>
                    <a:pt x="5320" y="662"/>
                  </a:lnTo>
                  <a:lnTo>
                    <a:pt x="5318" y="662"/>
                  </a:lnTo>
                  <a:lnTo>
                    <a:pt x="5318" y="664"/>
                  </a:lnTo>
                  <a:lnTo>
                    <a:pt x="5318" y="666"/>
                  </a:lnTo>
                  <a:lnTo>
                    <a:pt x="5318" y="668"/>
                  </a:lnTo>
                  <a:lnTo>
                    <a:pt x="5318" y="670"/>
                  </a:lnTo>
                  <a:lnTo>
                    <a:pt x="5320" y="670"/>
                  </a:lnTo>
                  <a:lnTo>
                    <a:pt x="5320" y="674"/>
                  </a:lnTo>
                  <a:lnTo>
                    <a:pt x="5320" y="672"/>
                  </a:lnTo>
                  <a:lnTo>
                    <a:pt x="5318" y="672"/>
                  </a:lnTo>
                  <a:lnTo>
                    <a:pt x="5318" y="670"/>
                  </a:lnTo>
                  <a:lnTo>
                    <a:pt x="5318" y="672"/>
                  </a:lnTo>
                  <a:lnTo>
                    <a:pt x="5318" y="674"/>
                  </a:lnTo>
                  <a:lnTo>
                    <a:pt x="5316" y="674"/>
                  </a:lnTo>
                  <a:lnTo>
                    <a:pt x="5316" y="676"/>
                  </a:lnTo>
                  <a:lnTo>
                    <a:pt x="5316" y="678"/>
                  </a:lnTo>
                  <a:lnTo>
                    <a:pt x="5318" y="678"/>
                  </a:lnTo>
                  <a:lnTo>
                    <a:pt x="5320" y="678"/>
                  </a:lnTo>
                  <a:lnTo>
                    <a:pt x="5320" y="676"/>
                  </a:lnTo>
                  <a:lnTo>
                    <a:pt x="5320" y="674"/>
                  </a:lnTo>
                  <a:lnTo>
                    <a:pt x="5322" y="676"/>
                  </a:lnTo>
                  <a:lnTo>
                    <a:pt x="5320" y="676"/>
                  </a:lnTo>
                  <a:lnTo>
                    <a:pt x="5320" y="678"/>
                  </a:lnTo>
                  <a:lnTo>
                    <a:pt x="5322" y="678"/>
                  </a:lnTo>
                  <a:lnTo>
                    <a:pt x="5324" y="678"/>
                  </a:lnTo>
                  <a:lnTo>
                    <a:pt x="5322" y="678"/>
                  </a:lnTo>
                  <a:lnTo>
                    <a:pt x="5322" y="676"/>
                  </a:lnTo>
                  <a:lnTo>
                    <a:pt x="5322" y="674"/>
                  </a:lnTo>
                  <a:lnTo>
                    <a:pt x="5322" y="676"/>
                  </a:lnTo>
                  <a:lnTo>
                    <a:pt x="5324" y="676"/>
                  </a:lnTo>
                  <a:lnTo>
                    <a:pt x="5324" y="674"/>
                  </a:lnTo>
                  <a:lnTo>
                    <a:pt x="5326" y="676"/>
                  </a:lnTo>
                  <a:lnTo>
                    <a:pt x="5328" y="676"/>
                  </a:lnTo>
                  <a:lnTo>
                    <a:pt x="5328" y="678"/>
                  </a:lnTo>
                  <a:lnTo>
                    <a:pt x="5330" y="676"/>
                  </a:lnTo>
                  <a:lnTo>
                    <a:pt x="5332" y="676"/>
                  </a:lnTo>
                  <a:lnTo>
                    <a:pt x="5332" y="678"/>
                  </a:lnTo>
                  <a:lnTo>
                    <a:pt x="5332" y="679"/>
                  </a:lnTo>
                  <a:lnTo>
                    <a:pt x="5334" y="679"/>
                  </a:lnTo>
                  <a:lnTo>
                    <a:pt x="5334" y="681"/>
                  </a:lnTo>
                  <a:lnTo>
                    <a:pt x="5334" y="683"/>
                  </a:lnTo>
                  <a:lnTo>
                    <a:pt x="5334" y="685"/>
                  </a:lnTo>
                  <a:lnTo>
                    <a:pt x="5332" y="685"/>
                  </a:lnTo>
                  <a:lnTo>
                    <a:pt x="5330" y="685"/>
                  </a:lnTo>
                  <a:lnTo>
                    <a:pt x="5328" y="685"/>
                  </a:lnTo>
                  <a:lnTo>
                    <a:pt x="5328" y="687"/>
                  </a:lnTo>
                  <a:lnTo>
                    <a:pt x="5326" y="687"/>
                  </a:lnTo>
                  <a:lnTo>
                    <a:pt x="5324" y="685"/>
                  </a:lnTo>
                  <a:lnTo>
                    <a:pt x="5322" y="685"/>
                  </a:lnTo>
                  <a:lnTo>
                    <a:pt x="5320" y="685"/>
                  </a:lnTo>
                  <a:lnTo>
                    <a:pt x="5320" y="687"/>
                  </a:lnTo>
                  <a:lnTo>
                    <a:pt x="5320" y="689"/>
                  </a:lnTo>
                  <a:lnTo>
                    <a:pt x="5318" y="689"/>
                  </a:lnTo>
                  <a:lnTo>
                    <a:pt x="5318" y="687"/>
                  </a:lnTo>
                  <a:lnTo>
                    <a:pt x="5316" y="689"/>
                  </a:lnTo>
                  <a:lnTo>
                    <a:pt x="5315" y="689"/>
                  </a:lnTo>
                  <a:lnTo>
                    <a:pt x="5313" y="689"/>
                  </a:lnTo>
                  <a:lnTo>
                    <a:pt x="5313" y="687"/>
                  </a:lnTo>
                  <a:lnTo>
                    <a:pt x="5311" y="685"/>
                  </a:lnTo>
                  <a:lnTo>
                    <a:pt x="5311" y="683"/>
                  </a:lnTo>
                  <a:lnTo>
                    <a:pt x="5309" y="685"/>
                  </a:lnTo>
                  <a:lnTo>
                    <a:pt x="5307" y="683"/>
                  </a:lnTo>
                  <a:lnTo>
                    <a:pt x="5305" y="683"/>
                  </a:lnTo>
                  <a:lnTo>
                    <a:pt x="5305" y="685"/>
                  </a:lnTo>
                  <a:lnTo>
                    <a:pt x="5305" y="687"/>
                  </a:lnTo>
                  <a:lnTo>
                    <a:pt x="5303" y="687"/>
                  </a:lnTo>
                  <a:lnTo>
                    <a:pt x="5305" y="687"/>
                  </a:lnTo>
                  <a:lnTo>
                    <a:pt x="5305" y="689"/>
                  </a:lnTo>
                  <a:lnTo>
                    <a:pt x="5303" y="689"/>
                  </a:lnTo>
                  <a:lnTo>
                    <a:pt x="5301" y="689"/>
                  </a:lnTo>
                  <a:lnTo>
                    <a:pt x="5299" y="689"/>
                  </a:lnTo>
                  <a:lnTo>
                    <a:pt x="5299" y="691"/>
                  </a:lnTo>
                  <a:lnTo>
                    <a:pt x="5297" y="691"/>
                  </a:lnTo>
                  <a:lnTo>
                    <a:pt x="5297" y="693"/>
                  </a:lnTo>
                  <a:lnTo>
                    <a:pt x="5297" y="695"/>
                  </a:lnTo>
                  <a:lnTo>
                    <a:pt x="5297" y="693"/>
                  </a:lnTo>
                  <a:lnTo>
                    <a:pt x="5295" y="693"/>
                  </a:lnTo>
                  <a:lnTo>
                    <a:pt x="5293" y="693"/>
                  </a:lnTo>
                  <a:lnTo>
                    <a:pt x="5291" y="693"/>
                  </a:lnTo>
                  <a:lnTo>
                    <a:pt x="5291" y="691"/>
                  </a:lnTo>
                  <a:lnTo>
                    <a:pt x="5290" y="691"/>
                  </a:lnTo>
                  <a:lnTo>
                    <a:pt x="5290" y="689"/>
                  </a:lnTo>
                  <a:lnTo>
                    <a:pt x="5288" y="689"/>
                  </a:lnTo>
                  <a:lnTo>
                    <a:pt x="5288" y="691"/>
                  </a:lnTo>
                  <a:lnTo>
                    <a:pt x="5286" y="691"/>
                  </a:lnTo>
                  <a:lnTo>
                    <a:pt x="5286" y="693"/>
                  </a:lnTo>
                  <a:lnTo>
                    <a:pt x="5284" y="695"/>
                  </a:lnTo>
                  <a:lnTo>
                    <a:pt x="5282" y="695"/>
                  </a:lnTo>
                  <a:lnTo>
                    <a:pt x="5280" y="695"/>
                  </a:lnTo>
                  <a:lnTo>
                    <a:pt x="5278" y="695"/>
                  </a:lnTo>
                  <a:lnTo>
                    <a:pt x="5276" y="695"/>
                  </a:lnTo>
                  <a:lnTo>
                    <a:pt x="5274" y="695"/>
                  </a:lnTo>
                  <a:lnTo>
                    <a:pt x="5274" y="697"/>
                  </a:lnTo>
                  <a:lnTo>
                    <a:pt x="5272" y="697"/>
                  </a:lnTo>
                  <a:lnTo>
                    <a:pt x="5272" y="695"/>
                  </a:lnTo>
                  <a:lnTo>
                    <a:pt x="5272" y="693"/>
                  </a:lnTo>
                  <a:lnTo>
                    <a:pt x="5270" y="693"/>
                  </a:lnTo>
                  <a:lnTo>
                    <a:pt x="5270" y="691"/>
                  </a:lnTo>
                  <a:lnTo>
                    <a:pt x="5270" y="689"/>
                  </a:lnTo>
                  <a:lnTo>
                    <a:pt x="5268" y="689"/>
                  </a:lnTo>
                  <a:lnTo>
                    <a:pt x="5268" y="687"/>
                  </a:lnTo>
                  <a:lnTo>
                    <a:pt x="5270" y="687"/>
                  </a:lnTo>
                  <a:lnTo>
                    <a:pt x="5270" y="689"/>
                  </a:lnTo>
                  <a:lnTo>
                    <a:pt x="5270" y="687"/>
                  </a:lnTo>
                  <a:lnTo>
                    <a:pt x="5272" y="687"/>
                  </a:lnTo>
                  <a:lnTo>
                    <a:pt x="5274" y="687"/>
                  </a:lnTo>
                  <a:lnTo>
                    <a:pt x="5274" y="685"/>
                  </a:lnTo>
                  <a:lnTo>
                    <a:pt x="5276" y="685"/>
                  </a:lnTo>
                  <a:lnTo>
                    <a:pt x="5278" y="685"/>
                  </a:lnTo>
                  <a:lnTo>
                    <a:pt x="5278" y="687"/>
                  </a:lnTo>
                  <a:lnTo>
                    <a:pt x="5280" y="687"/>
                  </a:lnTo>
                  <a:lnTo>
                    <a:pt x="5282" y="687"/>
                  </a:lnTo>
                  <a:lnTo>
                    <a:pt x="5284" y="687"/>
                  </a:lnTo>
                  <a:lnTo>
                    <a:pt x="5286" y="685"/>
                  </a:lnTo>
                  <a:lnTo>
                    <a:pt x="5288" y="685"/>
                  </a:lnTo>
                  <a:lnTo>
                    <a:pt x="5288" y="683"/>
                  </a:lnTo>
                  <a:lnTo>
                    <a:pt x="5286" y="683"/>
                  </a:lnTo>
                  <a:lnTo>
                    <a:pt x="5286" y="681"/>
                  </a:lnTo>
                  <a:lnTo>
                    <a:pt x="5284" y="681"/>
                  </a:lnTo>
                  <a:lnTo>
                    <a:pt x="5284" y="683"/>
                  </a:lnTo>
                  <a:lnTo>
                    <a:pt x="5282" y="683"/>
                  </a:lnTo>
                  <a:lnTo>
                    <a:pt x="5282" y="681"/>
                  </a:lnTo>
                  <a:lnTo>
                    <a:pt x="5280" y="681"/>
                  </a:lnTo>
                  <a:lnTo>
                    <a:pt x="5278" y="681"/>
                  </a:lnTo>
                  <a:lnTo>
                    <a:pt x="5280" y="679"/>
                  </a:lnTo>
                  <a:lnTo>
                    <a:pt x="5278" y="679"/>
                  </a:lnTo>
                  <a:lnTo>
                    <a:pt x="5278" y="678"/>
                  </a:lnTo>
                  <a:lnTo>
                    <a:pt x="5278" y="676"/>
                  </a:lnTo>
                  <a:lnTo>
                    <a:pt x="5276" y="676"/>
                  </a:lnTo>
                  <a:lnTo>
                    <a:pt x="5274" y="676"/>
                  </a:lnTo>
                  <a:lnTo>
                    <a:pt x="5274" y="674"/>
                  </a:lnTo>
                  <a:lnTo>
                    <a:pt x="5274" y="672"/>
                  </a:lnTo>
                  <a:lnTo>
                    <a:pt x="5272" y="672"/>
                  </a:lnTo>
                  <a:lnTo>
                    <a:pt x="5272" y="674"/>
                  </a:lnTo>
                  <a:lnTo>
                    <a:pt x="5270" y="674"/>
                  </a:lnTo>
                  <a:lnTo>
                    <a:pt x="5268" y="674"/>
                  </a:lnTo>
                  <a:lnTo>
                    <a:pt x="5267" y="674"/>
                  </a:lnTo>
                  <a:lnTo>
                    <a:pt x="5265" y="674"/>
                  </a:lnTo>
                  <a:lnTo>
                    <a:pt x="5267" y="676"/>
                  </a:lnTo>
                  <a:lnTo>
                    <a:pt x="5267" y="678"/>
                  </a:lnTo>
                  <a:lnTo>
                    <a:pt x="5265" y="678"/>
                  </a:lnTo>
                  <a:lnTo>
                    <a:pt x="5263" y="678"/>
                  </a:lnTo>
                  <a:lnTo>
                    <a:pt x="5263" y="676"/>
                  </a:lnTo>
                  <a:lnTo>
                    <a:pt x="5261" y="676"/>
                  </a:lnTo>
                  <a:lnTo>
                    <a:pt x="5259" y="676"/>
                  </a:lnTo>
                  <a:lnTo>
                    <a:pt x="5261" y="676"/>
                  </a:lnTo>
                  <a:lnTo>
                    <a:pt x="5263" y="676"/>
                  </a:lnTo>
                  <a:lnTo>
                    <a:pt x="5263" y="674"/>
                  </a:lnTo>
                  <a:lnTo>
                    <a:pt x="5261" y="674"/>
                  </a:lnTo>
                  <a:lnTo>
                    <a:pt x="5259" y="674"/>
                  </a:lnTo>
                  <a:lnTo>
                    <a:pt x="5259" y="672"/>
                  </a:lnTo>
                  <a:lnTo>
                    <a:pt x="5257" y="672"/>
                  </a:lnTo>
                  <a:lnTo>
                    <a:pt x="5255" y="670"/>
                  </a:lnTo>
                  <a:lnTo>
                    <a:pt x="5253" y="670"/>
                  </a:lnTo>
                  <a:lnTo>
                    <a:pt x="5251" y="670"/>
                  </a:lnTo>
                  <a:lnTo>
                    <a:pt x="5247" y="668"/>
                  </a:lnTo>
                  <a:lnTo>
                    <a:pt x="5245" y="668"/>
                  </a:lnTo>
                  <a:lnTo>
                    <a:pt x="5242" y="668"/>
                  </a:lnTo>
                  <a:lnTo>
                    <a:pt x="5242" y="666"/>
                  </a:lnTo>
                  <a:lnTo>
                    <a:pt x="5242" y="668"/>
                  </a:lnTo>
                  <a:lnTo>
                    <a:pt x="5240" y="668"/>
                  </a:lnTo>
                  <a:lnTo>
                    <a:pt x="5242" y="668"/>
                  </a:lnTo>
                  <a:lnTo>
                    <a:pt x="5238" y="670"/>
                  </a:lnTo>
                  <a:lnTo>
                    <a:pt x="5238" y="672"/>
                  </a:lnTo>
                  <a:lnTo>
                    <a:pt x="5236" y="670"/>
                  </a:lnTo>
                  <a:lnTo>
                    <a:pt x="5236" y="672"/>
                  </a:lnTo>
                  <a:lnTo>
                    <a:pt x="5238" y="672"/>
                  </a:lnTo>
                  <a:lnTo>
                    <a:pt x="5236" y="674"/>
                  </a:lnTo>
                  <a:lnTo>
                    <a:pt x="5238" y="674"/>
                  </a:lnTo>
                  <a:lnTo>
                    <a:pt x="5238" y="676"/>
                  </a:lnTo>
                  <a:lnTo>
                    <a:pt x="5236" y="676"/>
                  </a:lnTo>
                  <a:lnTo>
                    <a:pt x="5236" y="678"/>
                  </a:lnTo>
                  <a:lnTo>
                    <a:pt x="5234" y="678"/>
                  </a:lnTo>
                  <a:lnTo>
                    <a:pt x="5234" y="676"/>
                  </a:lnTo>
                  <a:lnTo>
                    <a:pt x="5234" y="678"/>
                  </a:lnTo>
                  <a:lnTo>
                    <a:pt x="5234" y="676"/>
                  </a:lnTo>
                  <a:lnTo>
                    <a:pt x="5232" y="676"/>
                  </a:lnTo>
                  <a:lnTo>
                    <a:pt x="5232" y="674"/>
                  </a:lnTo>
                  <a:lnTo>
                    <a:pt x="5234" y="674"/>
                  </a:lnTo>
                  <a:lnTo>
                    <a:pt x="5232" y="674"/>
                  </a:lnTo>
                  <a:lnTo>
                    <a:pt x="5232" y="676"/>
                  </a:lnTo>
                  <a:lnTo>
                    <a:pt x="5230" y="678"/>
                  </a:lnTo>
                  <a:lnTo>
                    <a:pt x="5230" y="679"/>
                  </a:lnTo>
                  <a:lnTo>
                    <a:pt x="5232" y="679"/>
                  </a:lnTo>
                  <a:lnTo>
                    <a:pt x="5234" y="678"/>
                  </a:lnTo>
                  <a:lnTo>
                    <a:pt x="5234" y="679"/>
                  </a:lnTo>
                  <a:lnTo>
                    <a:pt x="5236" y="679"/>
                  </a:lnTo>
                  <a:lnTo>
                    <a:pt x="5234" y="681"/>
                  </a:lnTo>
                  <a:lnTo>
                    <a:pt x="5234" y="683"/>
                  </a:lnTo>
                  <a:lnTo>
                    <a:pt x="5232" y="683"/>
                  </a:lnTo>
                  <a:lnTo>
                    <a:pt x="5230" y="683"/>
                  </a:lnTo>
                  <a:lnTo>
                    <a:pt x="5228" y="683"/>
                  </a:lnTo>
                  <a:lnTo>
                    <a:pt x="5226" y="683"/>
                  </a:lnTo>
                  <a:lnTo>
                    <a:pt x="5226" y="681"/>
                  </a:lnTo>
                  <a:lnTo>
                    <a:pt x="5226" y="679"/>
                  </a:lnTo>
                  <a:lnTo>
                    <a:pt x="5224" y="679"/>
                  </a:lnTo>
                  <a:lnTo>
                    <a:pt x="5222" y="678"/>
                  </a:lnTo>
                  <a:lnTo>
                    <a:pt x="5219" y="679"/>
                  </a:lnTo>
                  <a:lnTo>
                    <a:pt x="5217" y="679"/>
                  </a:lnTo>
                  <a:lnTo>
                    <a:pt x="5217" y="681"/>
                  </a:lnTo>
                  <a:lnTo>
                    <a:pt x="5217" y="683"/>
                  </a:lnTo>
                  <a:lnTo>
                    <a:pt x="5215" y="683"/>
                  </a:lnTo>
                  <a:lnTo>
                    <a:pt x="5215" y="681"/>
                  </a:lnTo>
                  <a:lnTo>
                    <a:pt x="5213" y="681"/>
                  </a:lnTo>
                  <a:lnTo>
                    <a:pt x="5213" y="683"/>
                  </a:lnTo>
                  <a:lnTo>
                    <a:pt x="5211" y="683"/>
                  </a:lnTo>
                  <a:lnTo>
                    <a:pt x="5209" y="681"/>
                  </a:lnTo>
                  <a:lnTo>
                    <a:pt x="5207" y="681"/>
                  </a:lnTo>
                  <a:lnTo>
                    <a:pt x="5205" y="681"/>
                  </a:lnTo>
                  <a:lnTo>
                    <a:pt x="5205" y="679"/>
                  </a:lnTo>
                  <a:lnTo>
                    <a:pt x="5203" y="679"/>
                  </a:lnTo>
                  <a:lnTo>
                    <a:pt x="5201" y="679"/>
                  </a:lnTo>
                  <a:lnTo>
                    <a:pt x="5199" y="679"/>
                  </a:lnTo>
                  <a:lnTo>
                    <a:pt x="5199" y="678"/>
                  </a:lnTo>
                  <a:lnTo>
                    <a:pt x="5197" y="678"/>
                  </a:lnTo>
                  <a:lnTo>
                    <a:pt x="5195" y="678"/>
                  </a:lnTo>
                  <a:lnTo>
                    <a:pt x="5194" y="678"/>
                  </a:lnTo>
                  <a:lnTo>
                    <a:pt x="5192" y="679"/>
                  </a:lnTo>
                  <a:lnTo>
                    <a:pt x="5194" y="681"/>
                  </a:lnTo>
                  <a:lnTo>
                    <a:pt x="5192" y="683"/>
                  </a:lnTo>
                  <a:lnTo>
                    <a:pt x="5194" y="683"/>
                  </a:lnTo>
                  <a:lnTo>
                    <a:pt x="5192" y="683"/>
                  </a:lnTo>
                  <a:lnTo>
                    <a:pt x="5194" y="683"/>
                  </a:lnTo>
                  <a:lnTo>
                    <a:pt x="5194" y="685"/>
                  </a:lnTo>
                  <a:lnTo>
                    <a:pt x="5192" y="685"/>
                  </a:lnTo>
                  <a:lnTo>
                    <a:pt x="5190" y="685"/>
                  </a:lnTo>
                  <a:lnTo>
                    <a:pt x="5188" y="687"/>
                  </a:lnTo>
                  <a:lnTo>
                    <a:pt x="5188" y="685"/>
                  </a:lnTo>
                  <a:lnTo>
                    <a:pt x="5186" y="685"/>
                  </a:lnTo>
                  <a:lnTo>
                    <a:pt x="5186" y="683"/>
                  </a:lnTo>
                  <a:lnTo>
                    <a:pt x="5184" y="683"/>
                  </a:lnTo>
                  <a:lnTo>
                    <a:pt x="5186" y="681"/>
                  </a:lnTo>
                  <a:lnTo>
                    <a:pt x="5186" y="679"/>
                  </a:lnTo>
                  <a:lnTo>
                    <a:pt x="5188" y="679"/>
                  </a:lnTo>
                  <a:lnTo>
                    <a:pt x="5186" y="678"/>
                  </a:lnTo>
                  <a:lnTo>
                    <a:pt x="5186" y="679"/>
                  </a:lnTo>
                  <a:lnTo>
                    <a:pt x="5186" y="678"/>
                  </a:lnTo>
                  <a:lnTo>
                    <a:pt x="5184" y="678"/>
                  </a:lnTo>
                  <a:lnTo>
                    <a:pt x="5184" y="679"/>
                  </a:lnTo>
                  <a:lnTo>
                    <a:pt x="5182" y="678"/>
                  </a:lnTo>
                  <a:lnTo>
                    <a:pt x="5180" y="678"/>
                  </a:lnTo>
                  <a:lnTo>
                    <a:pt x="5178" y="678"/>
                  </a:lnTo>
                  <a:lnTo>
                    <a:pt x="5176" y="679"/>
                  </a:lnTo>
                  <a:lnTo>
                    <a:pt x="5176" y="678"/>
                  </a:lnTo>
                  <a:lnTo>
                    <a:pt x="5174" y="678"/>
                  </a:lnTo>
                  <a:lnTo>
                    <a:pt x="5174" y="679"/>
                  </a:lnTo>
                  <a:lnTo>
                    <a:pt x="5172" y="679"/>
                  </a:lnTo>
                  <a:lnTo>
                    <a:pt x="5169" y="679"/>
                  </a:lnTo>
                  <a:lnTo>
                    <a:pt x="5165" y="679"/>
                  </a:lnTo>
                  <a:lnTo>
                    <a:pt x="5167" y="679"/>
                  </a:lnTo>
                  <a:lnTo>
                    <a:pt x="5163" y="679"/>
                  </a:lnTo>
                  <a:lnTo>
                    <a:pt x="5161" y="679"/>
                  </a:lnTo>
                  <a:lnTo>
                    <a:pt x="5163" y="679"/>
                  </a:lnTo>
                  <a:lnTo>
                    <a:pt x="5161" y="679"/>
                  </a:lnTo>
                  <a:lnTo>
                    <a:pt x="5157" y="679"/>
                  </a:lnTo>
                  <a:lnTo>
                    <a:pt x="5155" y="678"/>
                  </a:lnTo>
                  <a:lnTo>
                    <a:pt x="5153" y="678"/>
                  </a:lnTo>
                  <a:lnTo>
                    <a:pt x="5153" y="679"/>
                  </a:lnTo>
                  <a:lnTo>
                    <a:pt x="5149" y="681"/>
                  </a:lnTo>
                  <a:lnTo>
                    <a:pt x="5147" y="681"/>
                  </a:lnTo>
                  <a:lnTo>
                    <a:pt x="5146" y="681"/>
                  </a:lnTo>
                  <a:lnTo>
                    <a:pt x="5146" y="679"/>
                  </a:lnTo>
                  <a:lnTo>
                    <a:pt x="5144" y="679"/>
                  </a:lnTo>
                  <a:lnTo>
                    <a:pt x="5142" y="679"/>
                  </a:lnTo>
                  <a:lnTo>
                    <a:pt x="5138" y="681"/>
                  </a:lnTo>
                  <a:lnTo>
                    <a:pt x="5132" y="683"/>
                  </a:lnTo>
                  <a:lnTo>
                    <a:pt x="5128" y="687"/>
                  </a:lnTo>
                  <a:lnTo>
                    <a:pt x="5126" y="689"/>
                  </a:lnTo>
                  <a:lnTo>
                    <a:pt x="5124" y="689"/>
                  </a:lnTo>
                  <a:lnTo>
                    <a:pt x="5124" y="691"/>
                  </a:lnTo>
                  <a:lnTo>
                    <a:pt x="5123" y="693"/>
                  </a:lnTo>
                  <a:lnTo>
                    <a:pt x="5121" y="699"/>
                  </a:lnTo>
                  <a:lnTo>
                    <a:pt x="5119" y="701"/>
                  </a:lnTo>
                  <a:lnTo>
                    <a:pt x="5117" y="702"/>
                  </a:lnTo>
                  <a:lnTo>
                    <a:pt x="5115" y="704"/>
                  </a:lnTo>
                  <a:lnTo>
                    <a:pt x="5111" y="706"/>
                  </a:lnTo>
                  <a:lnTo>
                    <a:pt x="5111" y="708"/>
                  </a:lnTo>
                  <a:lnTo>
                    <a:pt x="5109" y="708"/>
                  </a:lnTo>
                  <a:lnTo>
                    <a:pt x="5107" y="708"/>
                  </a:lnTo>
                  <a:lnTo>
                    <a:pt x="5107" y="710"/>
                  </a:lnTo>
                  <a:lnTo>
                    <a:pt x="5103" y="714"/>
                  </a:lnTo>
                  <a:lnTo>
                    <a:pt x="5103" y="716"/>
                  </a:lnTo>
                  <a:lnTo>
                    <a:pt x="5101" y="718"/>
                  </a:lnTo>
                  <a:lnTo>
                    <a:pt x="5099" y="724"/>
                  </a:lnTo>
                  <a:lnTo>
                    <a:pt x="5099" y="725"/>
                  </a:lnTo>
                  <a:lnTo>
                    <a:pt x="5099" y="727"/>
                  </a:lnTo>
                  <a:lnTo>
                    <a:pt x="5098" y="727"/>
                  </a:lnTo>
                  <a:lnTo>
                    <a:pt x="5098" y="729"/>
                  </a:lnTo>
                  <a:lnTo>
                    <a:pt x="5096" y="729"/>
                  </a:lnTo>
                  <a:lnTo>
                    <a:pt x="5094" y="729"/>
                  </a:lnTo>
                  <a:lnTo>
                    <a:pt x="5092" y="729"/>
                  </a:lnTo>
                  <a:lnTo>
                    <a:pt x="5092" y="731"/>
                  </a:lnTo>
                  <a:lnTo>
                    <a:pt x="5090" y="733"/>
                  </a:lnTo>
                  <a:lnTo>
                    <a:pt x="5090" y="737"/>
                  </a:lnTo>
                  <a:lnTo>
                    <a:pt x="5088" y="737"/>
                  </a:lnTo>
                  <a:lnTo>
                    <a:pt x="5086" y="737"/>
                  </a:lnTo>
                  <a:lnTo>
                    <a:pt x="5084" y="739"/>
                  </a:lnTo>
                  <a:lnTo>
                    <a:pt x="5084" y="741"/>
                  </a:lnTo>
                  <a:lnTo>
                    <a:pt x="5082" y="743"/>
                  </a:lnTo>
                  <a:lnTo>
                    <a:pt x="5080" y="743"/>
                  </a:lnTo>
                  <a:lnTo>
                    <a:pt x="5078" y="743"/>
                  </a:lnTo>
                  <a:lnTo>
                    <a:pt x="5078" y="745"/>
                  </a:lnTo>
                  <a:lnTo>
                    <a:pt x="5076" y="745"/>
                  </a:lnTo>
                  <a:lnTo>
                    <a:pt x="5076" y="747"/>
                  </a:lnTo>
                  <a:lnTo>
                    <a:pt x="5075" y="747"/>
                  </a:lnTo>
                  <a:lnTo>
                    <a:pt x="5075" y="749"/>
                  </a:lnTo>
                  <a:lnTo>
                    <a:pt x="5075" y="750"/>
                  </a:lnTo>
                  <a:lnTo>
                    <a:pt x="5073" y="750"/>
                  </a:lnTo>
                  <a:lnTo>
                    <a:pt x="5071" y="752"/>
                  </a:lnTo>
                  <a:lnTo>
                    <a:pt x="5069" y="752"/>
                  </a:lnTo>
                  <a:lnTo>
                    <a:pt x="5069" y="754"/>
                  </a:lnTo>
                  <a:lnTo>
                    <a:pt x="5069" y="756"/>
                  </a:lnTo>
                  <a:lnTo>
                    <a:pt x="5069" y="758"/>
                  </a:lnTo>
                  <a:lnTo>
                    <a:pt x="5069" y="756"/>
                  </a:lnTo>
                  <a:lnTo>
                    <a:pt x="5069" y="754"/>
                  </a:lnTo>
                  <a:lnTo>
                    <a:pt x="5069" y="756"/>
                  </a:lnTo>
                  <a:lnTo>
                    <a:pt x="5067" y="756"/>
                  </a:lnTo>
                  <a:lnTo>
                    <a:pt x="5067" y="758"/>
                  </a:lnTo>
                  <a:lnTo>
                    <a:pt x="5067" y="760"/>
                  </a:lnTo>
                  <a:lnTo>
                    <a:pt x="5065" y="760"/>
                  </a:lnTo>
                  <a:lnTo>
                    <a:pt x="5065" y="762"/>
                  </a:lnTo>
                  <a:lnTo>
                    <a:pt x="5063" y="762"/>
                  </a:lnTo>
                  <a:lnTo>
                    <a:pt x="5063" y="764"/>
                  </a:lnTo>
                  <a:lnTo>
                    <a:pt x="5061" y="764"/>
                  </a:lnTo>
                  <a:lnTo>
                    <a:pt x="5063" y="764"/>
                  </a:lnTo>
                  <a:lnTo>
                    <a:pt x="5061" y="764"/>
                  </a:lnTo>
                  <a:lnTo>
                    <a:pt x="5063" y="766"/>
                  </a:lnTo>
                  <a:lnTo>
                    <a:pt x="5065" y="766"/>
                  </a:lnTo>
                  <a:lnTo>
                    <a:pt x="5065" y="768"/>
                  </a:lnTo>
                  <a:lnTo>
                    <a:pt x="5063" y="768"/>
                  </a:lnTo>
                  <a:lnTo>
                    <a:pt x="5061" y="768"/>
                  </a:lnTo>
                  <a:lnTo>
                    <a:pt x="5061" y="770"/>
                  </a:lnTo>
                  <a:lnTo>
                    <a:pt x="5059" y="770"/>
                  </a:lnTo>
                  <a:lnTo>
                    <a:pt x="5057" y="772"/>
                  </a:lnTo>
                  <a:lnTo>
                    <a:pt x="5057" y="773"/>
                  </a:lnTo>
                  <a:lnTo>
                    <a:pt x="5055" y="775"/>
                  </a:lnTo>
                  <a:lnTo>
                    <a:pt x="5053" y="777"/>
                  </a:lnTo>
                  <a:lnTo>
                    <a:pt x="5051" y="777"/>
                  </a:lnTo>
                  <a:lnTo>
                    <a:pt x="5051" y="779"/>
                  </a:lnTo>
                  <a:lnTo>
                    <a:pt x="5051" y="781"/>
                  </a:lnTo>
                  <a:lnTo>
                    <a:pt x="5050" y="781"/>
                  </a:lnTo>
                  <a:lnTo>
                    <a:pt x="5048" y="781"/>
                  </a:lnTo>
                  <a:lnTo>
                    <a:pt x="5048" y="783"/>
                  </a:lnTo>
                  <a:lnTo>
                    <a:pt x="5046" y="783"/>
                  </a:lnTo>
                  <a:lnTo>
                    <a:pt x="5046" y="785"/>
                  </a:lnTo>
                  <a:lnTo>
                    <a:pt x="5044" y="785"/>
                  </a:lnTo>
                  <a:lnTo>
                    <a:pt x="5042" y="787"/>
                  </a:lnTo>
                  <a:lnTo>
                    <a:pt x="5042" y="789"/>
                  </a:lnTo>
                  <a:lnTo>
                    <a:pt x="5040" y="789"/>
                  </a:lnTo>
                  <a:lnTo>
                    <a:pt x="5040" y="791"/>
                  </a:lnTo>
                  <a:lnTo>
                    <a:pt x="5038" y="791"/>
                  </a:lnTo>
                  <a:lnTo>
                    <a:pt x="5036" y="791"/>
                  </a:lnTo>
                  <a:lnTo>
                    <a:pt x="5036" y="793"/>
                  </a:lnTo>
                  <a:lnTo>
                    <a:pt x="5036" y="791"/>
                  </a:lnTo>
                  <a:lnTo>
                    <a:pt x="5036" y="793"/>
                  </a:lnTo>
                  <a:lnTo>
                    <a:pt x="5034" y="793"/>
                  </a:lnTo>
                  <a:lnTo>
                    <a:pt x="5034" y="795"/>
                  </a:lnTo>
                  <a:lnTo>
                    <a:pt x="5032" y="797"/>
                  </a:lnTo>
                  <a:lnTo>
                    <a:pt x="5032" y="798"/>
                  </a:lnTo>
                  <a:lnTo>
                    <a:pt x="5030" y="798"/>
                  </a:lnTo>
                  <a:lnTo>
                    <a:pt x="5030" y="800"/>
                  </a:lnTo>
                  <a:lnTo>
                    <a:pt x="5028" y="800"/>
                  </a:lnTo>
                  <a:lnTo>
                    <a:pt x="5028" y="802"/>
                  </a:lnTo>
                  <a:lnTo>
                    <a:pt x="5027" y="802"/>
                  </a:lnTo>
                  <a:lnTo>
                    <a:pt x="5025" y="802"/>
                  </a:lnTo>
                  <a:lnTo>
                    <a:pt x="5025" y="804"/>
                  </a:lnTo>
                  <a:lnTo>
                    <a:pt x="5023" y="804"/>
                  </a:lnTo>
                  <a:lnTo>
                    <a:pt x="5021" y="806"/>
                  </a:lnTo>
                  <a:lnTo>
                    <a:pt x="5019" y="808"/>
                  </a:lnTo>
                  <a:lnTo>
                    <a:pt x="5017" y="808"/>
                  </a:lnTo>
                  <a:lnTo>
                    <a:pt x="5017" y="810"/>
                  </a:lnTo>
                  <a:lnTo>
                    <a:pt x="5015" y="810"/>
                  </a:lnTo>
                  <a:lnTo>
                    <a:pt x="5015" y="812"/>
                  </a:lnTo>
                  <a:lnTo>
                    <a:pt x="5015" y="814"/>
                  </a:lnTo>
                  <a:lnTo>
                    <a:pt x="5017" y="816"/>
                  </a:lnTo>
                  <a:lnTo>
                    <a:pt x="5023" y="818"/>
                  </a:lnTo>
                  <a:lnTo>
                    <a:pt x="5023" y="820"/>
                  </a:lnTo>
                  <a:lnTo>
                    <a:pt x="5025" y="820"/>
                  </a:lnTo>
                  <a:lnTo>
                    <a:pt x="5027" y="820"/>
                  </a:lnTo>
                  <a:lnTo>
                    <a:pt x="5028" y="820"/>
                  </a:lnTo>
                  <a:lnTo>
                    <a:pt x="5030" y="820"/>
                  </a:lnTo>
                  <a:lnTo>
                    <a:pt x="5032" y="818"/>
                  </a:lnTo>
                  <a:lnTo>
                    <a:pt x="5032" y="820"/>
                  </a:lnTo>
                  <a:lnTo>
                    <a:pt x="5034" y="820"/>
                  </a:lnTo>
                  <a:lnTo>
                    <a:pt x="5036" y="820"/>
                  </a:lnTo>
                  <a:lnTo>
                    <a:pt x="5038" y="820"/>
                  </a:lnTo>
                  <a:lnTo>
                    <a:pt x="5038" y="818"/>
                  </a:lnTo>
                  <a:lnTo>
                    <a:pt x="5038" y="816"/>
                  </a:lnTo>
                  <a:lnTo>
                    <a:pt x="5040" y="818"/>
                  </a:lnTo>
                  <a:lnTo>
                    <a:pt x="5038" y="818"/>
                  </a:lnTo>
                  <a:lnTo>
                    <a:pt x="5040" y="818"/>
                  </a:lnTo>
                  <a:lnTo>
                    <a:pt x="5040" y="820"/>
                  </a:lnTo>
                  <a:lnTo>
                    <a:pt x="5040" y="818"/>
                  </a:lnTo>
                  <a:lnTo>
                    <a:pt x="5042" y="818"/>
                  </a:lnTo>
                  <a:lnTo>
                    <a:pt x="5042" y="820"/>
                  </a:lnTo>
                  <a:lnTo>
                    <a:pt x="5042" y="821"/>
                  </a:lnTo>
                  <a:lnTo>
                    <a:pt x="5042" y="823"/>
                  </a:lnTo>
                  <a:lnTo>
                    <a:pt x="5040" y="823"/>
                  </a:lnTo>
                  <a:lnTo>
                    <a:pt x="5040" y="825"/>
                  </a:lnTo>
                  <a:lnTo>
                    <a:pt x="5042" y="827"/>
                  </a:lnTo>
                  <a:lnTo>
                    <a:pt x="5040" y="827"/>
                  </a:lnTo>
                  <a:lnTo>
                    <a:pt x="5042" y="829"/>
                  </a:lnTo>
                  <a:lnTo>
                    <a:pt x="5040" y="829"/>
                  </a:lnTo>
                  <a:lnTo>
                    <a:pt x="5040" y="831"/>
                  </a:lnTo>
                  <a:lnTo>
                    <a:pt x="5042" y="831"/>
                  </a:lnTo>
                  <a:lnTo>
                    <a:pt x="5040" y="833"/>
                  </a:lnTo>
                  <a:lnTo>
                    <a:pt x="5040" y="835"/>
                  </a:lnTo>
                  <a:lnTo>
                    <a:pt x="5040" y="837"/>
                  </a:lnTo>
                  <a:lnTo>
                    <a:pt x="5038" y="837"/>
                  </a:lnTo>
                  <a:lnTo>
                    <a:pt x="5040" y="839"/>
                  </a:lnTo>
                  <a:lnTo>
                    <a:pt x="5040" y="841"/>
                  </a:lnTo>
                  <a:lnTo>
                    <a:pt x="5042" y="841"/>
                  </a:lnTo>
                  <a:lnTo>
                    <a:pt x="5042" y="839"/>
                  </a:lnTo>
                  <a:lnTo>
                    <a:pt x="5044" y="839"/>
                  </a:lnTo>
                  <a:lnTo>
                    <a:pt x="5046" y="841"/>
                  </a:lnTo>
                  <a:lnTo>
                    <a:pt x="5048" y="841"/>
                  </a:lnTo>
                  <a:lnTo>
                    <a:pt x="5048" y="839"/>
                  </a:lnTo>
                  <a:lnTo>
                    <a:pt x="5048" y="837"/>
                  </a:lnTo>
                  <a:lnTo>
                    <a:pt x="5050" y="835"/>
                  </a:lnTo>
                  <a:lnTo>
                    <a:pt x="5048" y="835"/>
                  </a:lnTo>
                  <a:lnTo>
                    <a:pt x="5046" y="833"/>
                  </a:lnTo>
                  <a:lnTo>
                    <a:pt x="5046" y="831"/>
                  </a:lnTo>
                  <a:lnTo>
                    <a:pt x="5048" y="829"/>
                  </a:lnTo>
                  <a:lnTo>
                    <a:pt x="5050" y="829"/>
                  </a:lnTo>
                  <a:lnTo>
                    <a:pt x="5050" y="827"/>
                  </a:lnTo>
                  <a:lnTo>
                    <a:pt x="5051" y="827"/>
                  </a:lnTo>
                  <a:lnTo>
                    <a:pt x="5053" y="827"/>
                  </a:lnTo>
                  <a:lnTo>
                    <a:pt x="5055" y="827"/>
                  </a:lnTo>
                  <a:lnTo>
                    <a:pt x="5053" y="829"/>
                  </a:lnTo>
                  <a:lnTo>
                    <a:pt x="5053" y="831"/>
                  </a:lnTo>
                  <a:lnTo>
                    <a:pt x="5051" y="831"/>
                  </a:lnTo>
                  <a:lnTo>
                    <a:pt x="5051" y="833"/>
                  </a:lnTo>
                  <a:lnTo>
                    <a:pt x="5051" y="831"/>
                  </a:lnTo>
                  <a:lnTo>
                    <a:pt x="5050" y="831"/>
                  </a:lnTo>
                  <a:lnTo>
                    <a:pt x="5050" y="833"/>
                  </a:lnTo>
                  <a:lnTo>
                    <a:pt x="5050" y="835"/>
                  </a:lnTo>
                  <a:lnTo>
                    <a:pt x="5051" y="835"/>
                  </a:lnTo>
                  <a:lnTo>
                    <a:pt x="5053" y="837"/>
                  </a:lnTo>
                  <a:lnTo>
                    <a:pt x="5055" y="837"/>
                  </a:lnTo>
                  <a:lnTo>
                    <a:pt x="5057" y="837"/>
                  </a:lnTo>
                  <a:lnTo>
                    <a:pt x="5057" y="839"/>
                  </a:lnTo>
                  <a:lnTo>
                    <a:pt x="5055" y="839"/>
                  </a:lnTo>
                  <a:lnTo>
                    <a:pt x="5053" y="841"/>
                  </a:lnTo>
                  <a:lnTo>
                    <a:pt x="5053" y="843"/>
                  </a:lnTo>
                  <a:lnTo>
                    <a:pt x="5051" y="843"/>
                  </a:lnTo>
                  <a:lnTo>
                    <a:pt x="5051" y="845"/>
                  </a:lnTo>
                  <a:lnTo>
                    <a:pt x="5050" y="845"/>
                  </a:lnTo>
                  <a:lnTo>
                    <a:pt x="5050" y="846"/>
                  </a:lnTo>
                  <a:lnTo>
                    <a:pt x="5048" y="846"/>
                  </a:lnTo>
                  <a:lnTo>
                    <a:pt x="5048" y="848"/>
                  </a:lnTo>
                  <a:lnTo>
                    <a:pt x="5050" y="848"/>
                  </a:lnTo>
                  <a:lnTo>
                    <a:pt x="5051" y="848"/>
                  </a:lnTo>
                  <a:lnTo>
                    <a:pt x="5055" y="848"/>
                  </a:lnTo>
                  <a:lnTo>
                    <a:pt x="5059" y="846"/>
                  </a:lnTo>
                  <a:lnTo>
                    <a:pt x="5061" y="845"/>
                  </a:lnTo>
                  <a:lnTo>
                    <a:pt x="5063" y="845"/>
                  </a:lnTo>
                  <a:lnTo>
                    <a:pt x="5063" y="843"/>
                  </a:lnTo>
                  <a:lnTo>
                    <a:pt x="5065" y="843"/>
                  </a:lnTo>
                  <a:lnTo>
                    <a:pt x="5065" y="839"/>
                  </a:lnTo>
                  <a:lnTo>
                    <a:pt x="5067" y="839"/>
                  </a:lnTo>
                  <a:lnTo>
                    <a:pt x="5067" y="837"/>
                  </a:lnTo>
                  <a:lnTo>
                    <a:pt x="5069" y="835"/>
                  </a:lnTo>
                  <a:lnTo>
                    <a:pt x="5069" y="837"/>
                  </a:lnTo>
                  <a:lnTo>
                    <a:pt x="5069" y="839"/>
                  </a:lnTo>
                  <a:lnTo>
                    <a:pt x="5069" y="841"/>
                  </a:lnTo>
                  <a:lnTo>
                    <a:pt x="5067" y="845"/>
                  </a:lnTo>
                  <a:lnTo>
                    <a:pt x="5065" y="845"/>
                  </a:lnTo>
                  <a:lnTo>
                    <a:pt x="5065" y="846"/>
                  </a:lnTo>
                  <a:lnTo>
                    <a:pt x="5065" y="848"/>
                  </a:lnTo>
                  <a:lnTo>
                    <a:pt x="5063" y="848"/>
                  </a:lnTo>
                  <a:lnTo>
                    <a:pt x="5065" y="848"/>
                  </a:lnTo>
                  <a:lnTo>
                    <a:pt x="5067" y="848"/>
                  </a:lnTo>
                  <a:lnTo>
                    <a:pt x="5069" y="848"/>
                  </a:lnTo>
                  <a:lnTo>
                    <a:pt x="5069" y="846"/>
                  </a:lnTo>
                  <a:lnTo>
                    <a:pt x="5071" y="843"/>
                  </a:lnTo>
                  <a:lnTo>
                    <a:pt x="5071" y="841"/>
                  </a:lnTo>
                  <a:lnTo>
                    <a:pt x="5071" y="839"/>
                  </a:lnTo>
                  <a:lnTo>
                    <a:pt x="5073" y="837"/>
                  </a:lnTo>
                  <a:lnTo>
                    <a:pt x="5073" y="835"/>
                  </a:lnTo>
                  <a:lnTo>
                    <a:pt x="5073" y="833"/>
                  </a:lnTo>
                  <a:lnTo>
                    <a:pt x="5071" y="833"/>
                  </a:lnTo>
                  <a:lnTo>
                    <a:pt x="5071" y="831"/>
                  </a:lnTo>
                  <a:lnTo>
                    <a:pt x="5073" y="831"/>
                  </a:lnTo>
                  <a:lnTo>
                    <a:pt x="5073" y="829"/>
                  </a:lnTo>
                  <a:lnTo>
                    <a:pt x="5073" y="827"/>
                  </a:lnTo>
                  <a:lnTo>
                    <a:pt x="5071" y="827"/>
                  </a:lnTo>
                  <a:lnTo>
                    <a:pt x="5073" y="827"/>
                  </a:lnTo>
                  <a:lnTo>
                    <a:pt x="5075" y="829"/>
                  </a:lnTo>
                  <a:lnTo>
                    <a:pt x="5078" y="829"/>
                  </a:lnTo>
                  <a:lnTo>
                    <a:pt x="5080" y="831"/>
                  </a:lnTo>
                  <a:lnTo>
                    <a:pt x="5082" y="829"/>
                  </a:lnTo>
                  <a:lnTo>
                    <a:pt x="5086" y="827"/>
                  </a:lnTo>
                  <a:lnTo>
                    <a:pt x="5088" y="827"/>
                  </a:lnTo>
                  <a:lnTo>
                    <a:pt x="5088" y="829"/>
                  </a:lnTo>
                  <a:lnTo>
                    <a:pt x="5090" y="829"/>
                  </a:lnTo>
                  <a:lnTo>
                    <a:pt x="5090" y="831"/>
                  </a:lnTo>
                  <a:lnTo>
                    <a:pt x="5090" y="829"/>
                  </a:lnTo>
                  <a:lnTo>
                    <a:pt x="5090" y="831"/>
                  </a:lnTo>
                  <a:lnTo>
                    <a:pt x="5092" y="831"/>
                  </a:lnTo>
                  <a:lnTo>
                    <a:pt x="5092" y="833"/>
                  </a:lnTo>
                  <a:lnTo>
                    <a:pt x="5094" y="833"/>
                  </a:lnTo>
                  <a:lnTo>
                    <a:pt x="5096" y="833"/>
                  </a:lnTo>
                  <a:lnTo>
                    <a:pt x="5096" y="835"/>
                  </a:lnTo>
                  <a:lnTo>
                    <a:pt x="5096" y="837"/>
                  </a:lnTo>
                  <a:lnTo>
                    <a:pt x="5098" y="837"/>
                  </a:lnTo>
                  <a:lnTo>
                    <a:pt x="5096" y="837"/>
                  </a:lnTo>
                  <a:lnTo>
                    <a:pt x="5096" y="839"/>
                  </a:lnTo>
                  <a:lnTo>
                    <a:pt x="5098" y="841"/>
                  </a:lnTo>
                  <a:lnTo>
                    <a:pt x="5099" y="841"/>
                  </a:lnTo>
                  <a:lnTo>
                    <a:pt x="5099" y="843"/>
                  </a:lnTo>
                  <a:lnTo>
                    <a:pt x="5101" y="843"/>
                  </a:lnTo>
                  <a:lnTo>
                    <a:pt x="5101" y="845"/>
                  </a:lnTo>
                  <a:lnTo>
                    <a:pt x="5101" y="846"/>
                  </a:lnTo>
                  <a:lnTo>
                    <a:pt x="5103" y="846"/>
                  </a:lnTo>
                  <a:lnTo>
                    <a:pt x="5109" y="848"/>
                  </a:lnTo>
                  <a:lnTo>
                    <a:pt x="5109" y="850"/>
                  </a:lnTo>
                  <a:lnTo>
                    <a:pt x="5107" y="848"/>
                  </a:lnTo>
                  <a:lnTo>
                    <a:pt x="5107" y="850"/>
                  </a:lnTo>
                  <a:lnTo>
                    <a:pt x="5109" y="850"/>
                  </a:lnTo>
                  <a:lnTo>
                    <a:pt x="5109" y="852"/>
                  </a:lnTo>
                  <a:lnTo>
                    <a:pt x="5111" y="852"/>
                  </a:lnTo>
                  <a:lnTo>
                    <a:pt x="5111" y="854"/>
                  </a:lnTo>
                  <a:lnTo>
                    <a:pt x="5115" y="854"/>
                  </a:lnTo>
                  <a:lnTo>
                    <a:pt x="5115" y="856"/>
                  </a:lnTo>
                  <a:lnTo>
                    <a:pt x="5113" y="856"/>
                  </a:lnTo>
                  <a:lnTo>
                    <a:pt x="5115" y="856"/>
                  </a:lnTo>
                  <a:lnTo>
                    <a:pt x="5115" y="858"/>
                  </a:lnTo>
                  <a:lnTo>
                    <a:pt x="5113" y="858"/>
                  </a:lnTo>
                  <a:lnTo>
                    <a:pt x="5113" y="860"/>
                  </a:lnTo>
                  <a:lnTo>
                    <a:pt x="5111" y="860"/>
                  </a:lnTo>
                  <a:lnTo>
                    <a:pt x="5111" y="862"/>
                  </a:lnTo>
                  <a:lnTo>
                    <a:pt x="5113" y="862"/>
                  </a:lnTo>
                  <a:lnTo>
                    <a:pt x="5111" y="862"/>
                  </a:lnTo>
                  <a:lnTo>
                    <a:pt x="5109" y="862"/>
                  </a:lnTo>
                  <a:lnTo>
                    <a:pt x="5107" y="862"/>
                  </a:lnTo>
                  <a:lnTo>
                    <a:pt x="5107" y="860"/>
                  </a:lnTo>
                  <a:lnTo>
                    <a:pt x="5105" y="860"/>
                  </a:lnTo>
                  <a:lnTo>
                    <a:pt x="5105" y="858"/>
                  </a:lnTo>
                  <a:lnTo>
                    <a:pt x="5103" y="858"/>
                  </a:lnTo>
                  <a:lnTo>
                    <a:pt x="5103" y="860"/>
                  </a:lnTo>
                  <a:lnTo>
                    <a:pt x="5105" y="860"/>
                  </a:lnTo>
                  <a:lnTo>
                    <a:pt x="5105" y="862"/>
                  </a:lnTo>
                  <a:lnTo>
                    <a:pt x="5107" y="862"/>
                  </a:lnTo>
                  <a:lnTo>
                    <a:pt x="5107" y="864"/>
                  </a:lnTo>
                  <a:lnTo>
                    <a:pt x="5109" y="864"/>
                  </a:lnTo>
                  <a:lnTo>
                    <a:pt x="5109" y="866"/>
                  </a:lnTo>
                  <a:lnTo>
                    <a:pt x="5111" y="866"/>
                  </a:lnTo>
                  <a:lnTo>
                    <a:pt x="5113" y="866"/>
                  </a:lnTo>
                  <a:lnTo>
                    <a:pt x="5111" y="868"/>
                  </a:lnTo>
                  <a:lnTo>
                    <a:pt x="5111" y="869"/>
                  </a:lnTo>
                  <a:lnTo>
                    <a:pt x="5113" y="869"/>
                  </a:lnTo>
                  <a:lnTo>
                    <a:pt x="5113" y="871"/>
                  </a:lnTo>
                  <a:lnTo>
                    <a:pt x="5113" y="873"/>
                  </a:lnTo>
                  <a:lnTo>
                    <a:pt x="5111" y="875"/>
                  </a:lnTo>
                  <a:lnTo>
                    <a:pt x="5109" y="877"/>
                  </a:lnTo>
                  <a:lnTo>
                    <a:pt x="5111" y="879"/>
                  </a:lnTo>
                  <a:lnTo>
                    <a:pt x="5113" y="879"/>
                  </a:lnTo>
                  <a:lnTo>
                    <a:pt x="5113" y="881"/>
                  </a:lnTo>
                  <a:lnTo>
                    <a:pt x="5115" y="883"/>
                  </a:lnTo>
                  <a:lnTo>
                    <a:pt x="5117" y="883"/>
                  </a:lnTo>
                  <a:lnTo>
                    <a:pt x="5117" y="885"/>
                  </a:lnTo>
                  <a:lnTo>
                    <a:pt x="5117" y="883"/>
                  </a:lnTo>
                  <a:lnTo>
                    <a:pt x="5115" y="883"/>
                  </a:lnTo>
                  <a:lnTo>
                    <a:pt x="5115" y="885"/>
                  </a:lnTo>
                  <a:lnTo>
                    <a:pt x="5113" y="885"/>
                  </a:lnTo>
                  <a:lnTo>
                    <a:pt x="5113" y="887"/>
                  </a:lnTo>
                  <a:lnTo>
                    <a:pt x="5113" y="889"/>
                  </a:lnTo>
                  <a:lnTo>
                    <a:pt x="5115" y="889"/>
                  </a:lnTo>
                  <a:lnTo>
                    <a:pt x="5115" y="891"/>
                  </a:lnTo>
                  <a:lnTo>
                    <a:pt x="5113" y="891"/>
                  </a:lnTo>
                  <a:lnTo>
                    <a:pt x="5113" y="893"/>
                  </a:lnTo>
                  <a:lnTo>
                    <a:pt x="5111" y="893"/>
                  </a:lnTo>
                  <a:lnTo>
                    <a:pt x="5111" y="894"/>
                  </a:lnTo>
                  <a:lnTo>
                    <a:pt x="5109" y="896"/>
                  </a:lnTo>
                  <a:lnTo>
                    <a:pt x="5107" y="896"/>
                  </a:lnTo>
                  <a:lnTo>
                    <a:pt x="5107" y="898"/>
                  </a:lnTo>
                  <a:lnTo>
                    <a:pt x="5107" y="900"/>
                  </a:lnTo>
                  <a:lnTo>
                    <a:pt x="5107" y="902"/>
                  </a:lnTo>
                  <a:lnTo>
                    <a:pt x="5105" y="902"/>
                  </a:lnTo>
                  <a:lnTo>
                    <a:pt x="5105" y="904"/>
                  </a:lnTo>
                  <a:lnTo>
                    <a:pt x="5105" y="902"/>
                  </a:lnTo>
                  <a:lnTo>
                    <a:pt x="5107" y="902"/>
                  </a:lnTo>
                  <a:lnTo>
                    <a:pt x="5107" y="904"/>
                  </a:lnTo>
                  <a:lnTo>
                    <a:pt x="5105" y="904"/>
                  </a:lnTo>
                  <a:lnTo>
                    <a:pt x="5105" y="906"/>
                  </a:lnTo>
                  <a:lnTo>
                    <a:pt x="5103" y="906"/>
                  </a:lnTo>
                  <a:lnTo>
                    <a:pt x="5103" y="908"/>
                  </a:lnTo>
                  <a:lnTo>
                    <a:pt x="5103" y="910"/>
                  </a:lnTo>
                  <a:lnTo>
                    <a:pt x="5103" y="912"/>
                  </a:lnTo>
                  <a:lnTo>
                    <a:pt x="5103" y="914"/>
                  </a:lnTo>
                  <a:lnTo>
                    <a:pt x="5103" y="916"/>
                  </a:lnTo>
                  <a:lnTo>
                    <a:pt x="5101" y="916"/>
                  </a:lnTo>
                  <a:lnTo>
                    <a:pt x="5101" y="917"/>
                  </a:lnTo>
                  <a:lnTo>
                    <a:pt x="5099" y="917"/>
                  </a:lnTo>
                  <a:lnTo>
                    <a:pt x="5101" y="917"/>
                  </a:lnTo>
                  <a:lnTo>
                    <a:pt x="5101" y="919"/>
                  </a:lnTo>
                  <a:lnTo>
                    <a:pt x="5099" y="919"/>
                  </a:lnTo>
                  <a:lnTo>
                    <a:pt x="5099" y="921"/>
                  </a:lnTo>
                  <a:lnTo>
                    <a:pt x="5099" y="923"/>
                  </a:lnTo>
                  <a:lnTo>
                    <a:pt x="5099" y="925"/>
                  </a:lnTo>
                  <a:lnTo>
                    <a:pt x="5099" y="927"/>
                  </a:lnTo>
                  <a:lnTo>
                    <a:pt x="5099" y="929"/>
                  </a:lnTo>
                  <a:lnTo>
                    <a:pt x="5101" y="931"/>
                  </a:lnTo>
                  <a:lnTo>
                    <a:pt x="5099" y="931"/>
                  </a:lnTo>
                  <a:lnTo>
                    <a:pt x="5099" y="933"/>
                  </a:lnTo>
                  <a:lnTo>
                    <a:pt x="5101" y="933"/>
                  </a:lnTo>
                  <a:lnTo>
                    <a:pt x="5099" y="935"/>
                  </a:lnTo>
                  <a:lnTo>
                    <a:pt x="5101" y="935"/>
                  </a:lnTo>
                  <a:lnTo>
                    <a:pt x="5101" y="937"/>
                  </a:lnTo>
                  <a:lnTo>
                    <a:pt x="5103" y="937"/>
                  </a:lnTo>
                  <a:lnTo>
                    <a:pt x="5101" y="939"/>
                  </a:lnTo>
                  <a:lnTo>
                    <a:pt x="5099" y="939"/>
                  </a:lnTo>
                  <a:lnTo>
                    <a:pt x="5099" y="940"/>
                  </a:lnTo>
                  <a:lnTo>
                    <a:pt x="5099" y="942"/>
                  </a:lnTo>
                  <a:lnTo>
                    <a:pt x="5099" y="944"/>
                  </a:lnTo>
                  <a:lnTo>
                    <a:pt x="5101" y="944"/>
                  </a:lnTo>
                  <a:lnTo>
                    <a:pt x="5099" y="946"/>
                  </a:lnTo>
                  <a:lnTo>
                    <a:pt x="5099" y="948"/>
                  </a:lnTo>
                  <a:lnTo>
                    <a:pt x="5101" y="948"/>
                  </a:lnTo>
                  <a:lnTo>
                    <a:pt x="5101" y="950"/>
                  </a:lnTo>
                  <a:lnTo>
                    <a:pt x="5099" y="950"/>
                  </a:lnTo>
                  <a:lnTo>
                    <a:pt x="5099" y="952"/>
                  </a:lnTo>
                  <a:lnTo>
                    <a:pt x="5099" y="954"/>
                  </a:lnTo>
                  <a:lnTo>
                    <a:pt x="5099" y="956"/>
                  </a:lnTo>
                  <a:lnTo>
                    <a:pt x="5098" y="956"/>
                  </a:lnTo>
                  <a:lnTo>
                    <a:pt x="5098" y="958"/>
                  </a:lnTo>
                  <a:lnTo>
                    <a:pt x="5098" y="960"/>
                  </a:lnTo>
                  <a:lnTo>
                    <a:pt x="5098" y="962"/>
                  </a:lnTo>
                  <a:lnTo>
                    <a:pt x="5098" y="964"/>
                  </a:lnTo>
                  <a:lnTo>
                    <a:pt x="5096" y="964"/>
                  </a:lnTo>
                  <a:lnTo>
                    <a:pt x="5098" y="964"/>
                  </a:lnTo>
                  <a:lnTo>
                    <a:pt x="5098" y="965"/>
                  </a:lnTo>
                  <a:lnTo>
                    <a:pt x="5096" y="967"/>
                  </a:lnTo>
                  <a:lnTo>
                    <a:pt x="5096" y="969"/>
                  </a:lnTo>
                  <a:lnTo>
                    <a:pt x="5096" y="971"/>
                  </a:lnTo>
                  <a:lnTo>
                    <a:pt x="5096" y="973"/>
                  </a:lnTo>
                  <a:lnTo>
                    <a:pt x="5096" y="975"/>
                  </a:lnTo>
                  <a:lnTo>
                    <a:pt x="5096" y="977"/>
                  </a:lnTo>
                  <a:lnTo>
                    <a:pt x="5094" y="977"/>
                  </a:lnTo>
                  <a:lnTo>
                    <a:pt x="5094" y="979"/>
                  </a:lnTo>
                  <a:lnTo>
                    <a:pt x="5092" y="979"/>
                  </a:lnTo>
                  <a:lnTo>
                    <a:pt x="5092" y="981"/>
                  </a:lnTo>
                  <a:lnTo>
                    <a:pt x="5088" y="983"/>
                  </a:lnTo>
                  <a:lnTo>
                    <a:pt x="5088" y="985"/>
                  </a:lnTo>
                  <a:lnTo>
                    <a:pt x="5086" y="985"/>
                  </a:lnTo>
                  <a:lnTo>
                    <a:pt x="5086" y="987"/>
                  </a:lnTo>
                  <a:lnTo>
                    <a:pt x="5084" y="987"/>
                  </a:lnTo>
                  <a:lnTo>
                    <a:pt x="5084" y="988"/>
                  </a:lnTo>
                  <a:lnTo>
                    <a:pt x="5082" y="988"/>
                  </a:lnTo>
                  <a:lnTo>
                    <a:pt x="5082" y="990"/>
                  </a:lnTo>
                  <a:lnTo>
                    <a:pt x="5080" y="992"/>
                  </a:lnTo>
                  <a:lnTo>
                    <a:pt x="5080" y="994"/>
                  </a:lnTo>
                  <a:lnTo>
                    <a:pt x="5080" y="996"/>
                  </a:lnTo>
                  <a:lnTo>
                    <a:pt x="5078" y="996"/>
                  </a:lnTo>
                  <a:lnTo>
                    <a:pt x="5078" y="998"/>
                  </a:lnTo>
                  <a:lnTo>
                    <a:pt x="5076" y="998"/>
                  </a:lnTo>
                  <a:lnTo>
                    <a:pt x="5076" y="1000"/>
                  </a:lnTo>
                  <a:lnTo>
                    <a:pt x="5076" y="1002"/>
                  </a:lnTo>
                  <a:lnTo>
                    <a:pt x="5076" y="1004"/>
                  </a:lnTo>
                  <a:lnTo>
                    <a:pt x="5075" y="1004"/>
                  </a:lnTo>
                  <a:lnTo>
                    <a:pt x="5071" y="1008"/>
                  </a:lnTo>
                  <a:lnTo>
                    <a:pt x="5071" y="1010"/>
                  </a:lnTo>
                  <a:lnTo>
                    <a:pt x="5069" y="1010"/>
                  </a:lnTo>
                  <a:lnTo>
                    <a:pt x="5069" y="1012"/>
                  </a:lnTo>
                  <a:lnTo>
                    <a:pt x="5069" y="1013"/>
                  </a:lnTo>
                  <a:lnTo>
                    <a:pt x="5067" y="1015"/>
                  </a:lnTo>
                  <a:lnTo>
                    <a:pt x="5067" y="1017"/>
                  </a:lnTo>
                  <a:lnTo>
                    <a:pt x="5067" y="1019"/>
                  </a:lnTo>
                  <a:lnTo>
                    <a:pt x="5065" y="1019"/>
                  </a:lnTo>
                  <a:lnTo>
                    <a:pt x="5065" y="1021"/>
                  </a:lnTo>
                  <a:lnTo>
                    <a:pt x="5063" y="1023"/>
                  </a:lnTo>
                  <a:lnTo>
                    <a:pt x="5061" y="1027"/>
                  </a:lnTo>
                  <a:lnTo>
                    <a:pt x="5061" y="1029"/>
                  </a:lnTo>
                  <a:lnTo>
                    <a:pt x="5061" y="1031"/>
                  </a:lnTo>
                  <a:lnTo>
                    <a:pt x="5059" y="1031"/>
                  </a:lnTo>
                  <a:lnTo>
                    <a:pt x="5059" y="1033"/>
                  </a:lnTo>
                  <a:lnTo>
                    <a:pt x="5057" y="1035"/>
                  </a:lnTo>
                  <a:lnTo>
                    <a:pt x="5057" y="1036"/>
                  </a:lnTo>
                  <a:lnTo>
                    <a:pt x="5055" y="1036"/>
                  </a:lnTo>
                  <a:lnTo>
                    <a:pt x="5055" y="1038"/>
                  </a:lnTo>
                  <a:lnTo>
                    <a:pt x="5053" y="1040"/>
                  </a:lnTo>
                  <a:lnTo>
                    <a:pt x="5051" y="1042"/>
                  </a:lnTo>
                  <a:lnTo>
                    <a:pt x="5050" y="1044"/>
                  </a:lnTo>
                  <a:lnTo>
                    <a:pt x="5048" y="1046"/>
                  </a:lnTo>
                  <a:lnTo>
                    <a:pt x="5046" y="1048"/>
                  </a:lnTo>
                  <a:lnTo>
                    <a:pt x="5044" y="1052"/>
                  </a:lnTo>
                  <a:lnTo>
                    <a:pt x="5042" y="1052"/>
                  </a:lnTo>
                  <a:lnTo>
                    <a:pt x="5040" y="1054"/>
                  </a:lnTo>
                  <a:lnTo>
                    <a:pt x="5040" y="1056"/>
                  </a:lnTo>
                  <a:lnTo>
                    <a:pt x="5038" y="1056"/>
                  </a:lnTo>
                  <a:lnTo>
                    <a:pt x="5038" y="1058"/>
                  </a:lnTo>
                  <a:lnTo>
                    <a:pt x="5038" y="1060"/>
                  </a:lnTo>
                  <a:lnTo>
                    <a:pt x="5036" y="1060"/>
                  </a:lnTo>
                  <a:lnTo>
                    <a:pt x="5036" y="1061"/>
                  </a:lnTo>
                  <a:lnTo>
                    <a:pt x="5034" y="1061"/>
                  </a:lnTo>
                  <a:lnTo>
                    <a:pt x="5032" y="1063"/>
                  </a:lnTo>
                  <a:lnTo>
                    <a:pt x="5034" y="1063"/>
                  </a:lnTo>
                  <a:lnTo>
                    <a:pt x="5032" y="1063"/>
                  </a:lnTo>
                  <a:lnTo>
                    <a:pt x="5032" y="1065"/>
                  </a:lnTo>
                  <a:lnTo>
                    <a:pt x="5032" y="1067"/>
                  </a:lnTo>
                  <a:lnTo>
                    <a:pt x="5030" y="1067"/>
                  </a:lnTo>
                  <a:lnTo>
                    <a:pt x="5030" y="1069"/>
                  </a:lnTo>
                  <a:lnTo>
                    <a:pt x="5028" y="1069"/>
                  </a:lnTo>
                  <a:lnTo>
                    <a:pt x="5027" y="1069"/>
                  </a:lnTo>
                  <a:lnTo>
                    <a:pt x="5027" y="1071"/>
                  </a:lnTo>
                  <a:lnTo>
                    <a:pt x="5027" y="1073"/>
                  </a:lnTo>
                  <a:lnTo>
                    <a:pt x="5025" y="1073"/>
                  </a:lnTo>
                  <a:lnTo>
                    <a:pt x="5025" y="1075"/>
                  </a:lnTo>
                  <a:lnTo>
                    <a:pt x="5023" y="1075"/>
                  </a:lnTo>
                  <a:lnTo>
                    <a:pt x="5023" y="1077"/>
                  </a:lnTo>
                  <a:lnTo>
                    <a:pt x="5023" y="1079"/>
                  </a:lnTo>
                  <a:lnTo>
                    <a:pt x="5021" y="1079"/>
                  </a:lnTo>
                  <a:lnTo>
                    <a:pt x="5021" y="1081"/>
                  </a:lnTo>
                  <a:lnTo>
                    <a:pt x="5019" y="1081"/>
                  </a:lnTo>
                  <a:lnTo>
                    <a:pt x="5021" y="1081"/>
                  </a:lnTo>
                  <a:lnTo>
                    <a:pt x="5021" y="1083"/>
                  </a:lnTo>
                  <a:lnTo>
                    <a:pt x="5021" y="1081"/>
                  </a:lnTo>
                  <a:lnTo>
                    <a:pt x="5021" y="1083"/>
                  </a:lnTo>
                  <a:lnTo>
                    <a:pt x="5019" y="1084"/>
                  </a:lnTo>
                  <a:lnTo>
                    <a:pt x="5017" y="1084"/>
                  </a:lnTo>
                  <a:lnTo>
                    <a:pt x="5017" y="1086"/>
                  </a:lnTo>
                  <a:lnTo>
                    <a:pt x="5017" y="1084"/>
                  </a:lnTo>
                  <a:lnTo>
                    <a:pt x="5015" y="1084"/>
                  </a:lnTo>
                  <a:lnTo>
                    <a:pt x="5015" y="1086"/>
                  </a:lnTo>
                  <a:lnTo>
                    <a:pt x="5017" y="1086"/>
                  </a:lnTo>
                  <a:lnTo>
                    <a:pt x="5015" y="1086"/>
                  </a:lnTo>
                  <a:lnTo>
                    <a:pt x="5015" y="1088"/>
                  </a:lnTo>
                  <a:lnTo>
                    <a:pt x="5015" y="1090"/>
                  </a:lnTo>
                  <a:lnTo>
                    <a:pt x="5013" y="1090"/>
                  </a:lnTo>
                  <a:lnTo>
                    <a:pt x="5011" y="1090"/>
                  </a:lnTo>
                  <a:lnTo>
                    <a:pt x="5011" y="1092"/>
                  </a:lnTo>
                  <a:lnTo>
                    <a:pt x="5009" y="1092"/>
                  </a:lnTo>
                  <a:lnTo>
                    <a:pt x="5009" y="1094"/>
                  </a:lnTo>
                  <a:lnTo>
                    <a:pt x="5007" y="1094"/>
                  </a:lnTo>
                  <a:lnTo>
                    <a:pt x="5007" y="1096"/>
                  </a:lnTo>
                  <a:lnTo>
                    <a:pt x="5005" y="1096"/>
                  </a:lnTo>
                  <a:lnTo>
                    <a:pt x="5003" y="1098"/>
                  </a:lnTo>
                  <a:lnTo>
                    <a:pt x="5002" y="1098"/>
                  </a:lnTo>
                  <a:lnTo>
                    <a:pt x="5000" y="1098"/>
                  </a:lnTo>
                  <a:lnTo>
                    <a:pt x="5000" y="1100"/>
                  </a:lnTo>
                  <a:lnTo>
                    <a:pt x="4998" y="1100"/>
                  </a:lnTo>
                  <a:lnTo>
                    <a:pt x="4998" y="1102"/>
                  </a:lnTo>
                  <a:lnTo>
                    <a:pt x="4996" y="1104"/>
                  </a:lnTo>
                  <a:lnTo>
                    <a:pt x="4994" y="1104"/>
                  </a:lnTo>
                  <a:lnTo>
                    <a:pt x="4992" y="1104"/>
                  </a:lnTo>
                  <a:lnTo>
                    <a:pt x="4992" y="1106"/>
                  </a:lnTo>
                  <a:lnTo>
                    <a:pt x="4992" y="1104"/>
                  </a:lnTo>
                  <a:lnTo>
                    <a:pt x="4990" y="1104"/>
                  </a:lnTo>
                  <a:lnTo>
                    <a:pt x="4990" y="1106"/>
                  </a:lnTo>
                  <a:lnTo>
                    <a:pt x="4988" y="1106"/>
                  </a:lnTo>
                  <a:lnTo>
                    <a:pt x="4986" y="1106"/>
                  </a:lnTo>
                  <a:lnTo>
                    <a:pt x="4984" y="1106"/>
                  </a:lnTo>
                  <a:lnTo>
                    <a:pt x="4984" y="1108"/>
                  </a:lnTo>
                  <a:lnTo>
                    <a:pt x="4982" y="1108"/>
                  </a:lnTo>
                  <a:lnTo>
                    <a:pt x="4980" y="1108"/>
                  </a:lnTo>
                  <a:lnTo>
                    <a:pt x="4980" y="1106"/>
                  </a:lnTo>
                  <a:lnTo>
                    <a:pt x="4982" y="1106"/>
                  </a:lnTo>
                  <a:lnTo>
                    <a:pt x="4982" y="1108"/>
                  </a:lnTo>
                  <a:lnTo>
                    <a:pt x="4982" y="1106"/>
                  </a:lnTo>
                  <a:lnTo>
                    <a:pt x="4980" y="1106"/>
                  </a:lnTo>
                  <a:lnTo>
                    <a:pt x="4979" y="1106"/>
                  </a:lnTo>
                  <a:lnTo>
                    <a:pt x="4977" y="1106"/>
                  </a:lnTo>
                  <a:lnTo>
                    <a:pt x="4977" y="1104"/>
                  </a:lnTo>
                  <a:lnTo>
                    <a:pt x="4975" y="1104"/>
                  </a:lnTo>
                  <a:lnTo>
                    <a:pt x="4977" y="1104"/>
                  </a:lnTo>
                  <a:lnTo>
                    <a:pt x="4975" y="1104"/>
                  </a:lnTo>
                  <a:lnTo>
                    <a:pt x="4973" y="1104"/>
                  </a:lnTo>
                  <a:lnTo>
                    <a:pt x="4973" y="1102"/>
                  </a:lnTo>
                  <a:lnTo>
                    <a:pt x="4971" y="1102"/>
                  </a:lnTo>
                  <a:lnTo>
                    <a:pt x="4971" y="1104"/>
                  </a:lnTo>
                  <a:lnTo>
                    <a:pt x="4969" y="1104"/>
                  </a:lnTo>
                  <a:lnTo>
                    <a:pt x="4969" y="1102"/>
                  </a:lnTo>
                  <a:lnTo>
                    <a:pt x="4969" y="1100"/>
                  </a:lnTo>
                  <a:lnTo>
                    <a:pt x="4969" y="1098"/>
                  </a:lnTo>
                  <a:lnTo>
                    <a:pt x="4971" y="1098"/>
                  </a:lnTo>
                  <a:lnTo>
                    <a:pt x="4969" y="1098"/>
                  </a:lnTo>
                  <a:lnTo>
                    <a:pt x="4971" y="1098"/>
                  </a:lnTo>
                  <a:lnTo>
                    <a:pt x="4971" y="1096"/>
                  </a:lnTo>
                  <a:lnTo>
                    <a:pt x="4969" y="1096"/>
                  </a:lnTo>
                  <a:lnTo>
                    <a:pt x="4971" y="1096"/>
                  </a:lnTo>
                  <a:lnTo>
                    <a:pt x="4971" y="1094"/>
                  </a:lnTo>
                  <a:lnTo>
                    <a:pt x="4969" y="1094"/>
                  </a:lnTo>
                  <a:lnTo>
                    <a:pt x="4969" y="1096"/>
                  </a:lnTo>
                  <a:lnTo>
                    <a:pt x="4967" y="1096"/>
                  </a:lnTo>
                  <a:lnTo>
                    <a:pt x="4967" y="1098"/>
                  </a:lnTo>
                  <a:lnTo>
                    <a:pt x="4965" y="1098"/>
                  </a:lnTo>
                  <a:lnTo>
                    <a:pt x="4965" y="1100"/>
                  </a:lnTo>
                  <a:lnTo>
                    <a:pt x="4963" y="1100"/>
                  </a:lnTo>
                  <a:lnTo>
                    <a:pt x="4963" y="1098"/>
                  </a:lnTo>
                  <a:lnTo>
                    <a:pt x="4963" y="1100"/>
                  </a:lnTo>
                  <a:lnTo>
                    <a:pt x="4963" y="1098"/>
                  </a:lnTo>
                  <a:lnTo>
                    <a:pt x="4963" y="1096"/>
                  </a:lnTo>
                  <a:lnTo>
                    <a:pt x="4965" y="1096"/>
                  </a:lnTo>
                  <a:lnTo>
                    <a:pt x="4965" y="1094"/>
                  </a:lnTo>
                  <a:lnTo>
                    <a:pt x="4963" y="1094"/>
                  </a:lnTo>
                  <a:lnTo>
                    <a:pt x="4961" y="1094"/>
                  </a:lnTo>
                  <a:lnTo>
                    <a:pt x="4961" y="1096"/>
                  </a:lnTo>
                  <a:lnTo>
                    <a:pt x="4959" y="1096"/>
                  </a:lnTo>
                  <a:lnTo>
                    <a:pt x="4961" y="1096"/>
                  </a:lnTo>
                  <a:lnTo>
                    <a:pt x="4961" y="1098"/>
                  </a:lnTo>
                  <a:lnTo>
                    <a:pt x="4959" y="1096"/>
                  </a:lnTo>
                  <a:lnTo>
                    <a:pt x="4959" y="1098"/>
                  </a:lnTo>
                  <a:lnTo>
                    <a:pt x="4957" y="1100"/>
                  </a:lnTo>
                  <a:lnTo>
                    <a:pt x="4957" y="1102"/>
                  </a:lnTo>
                  <a:lnTo>
                    <a:pt x="4957" y="1100"/>
                  </a:lnTo>
                  <a:lnTo>
                    <a:pt x="4957" y="1102"/>
                  </a:lnTo>
                  <a:lnTo>
                    <a:pt x="4955" y="1102"/>
                  </a:lnTo>
                  <a:lnTo>
                    <a:pt x="4955" y="1104"/>
                  </a:lnTo>
                  <a:lnTo>
                    <a:pt x="4955" y="1106"/>
                  </a:lnTo>
                  <a:lnTo>
                    <a:pt x="4954" y="1106"/>
                  </a:lnTo>
                  <a:lnTo>
                    <a:pt x="4955" y="1106"/>
                  </a:lnTo>
                  <a:lnTo>
                    <a:pt x="4954" y="1106"/>
                  </a:lnTo>
                  <a:lnTo>
                    <a:pt x="4954" y="1108"/>
                  </a:lnTo>
                  <a:lnTo>
                    <a:pt x="4952" y="1108"/>
                  </a:lnTo>
                  <a:lnTo>
                    <a:pt x="4954" y="1108"/>
                  </a:lnTo>
                  <a:lnTo>
                    <a:pt x="4952" y="1108"/>
                  </a:lnTo>
                  <a:lnTo>
                    <a:pt x="4952" y="1109"/>
                  </a:lnTo>
                  <a:lnTo>
                    <a:pt x="4952" y="1111"/>
                  </a:lnTo>
                  <a:lnTo>
                    <a:pt x="4952" y="1109"/>
                  </a:lnTo>
                  <a:lnTo>
                    <a:pt x="4952" y="1108"/>
                  </a:lnTo>
                  <a:lnTo>
                    <a:pt x="4950" y="1108"/>
                  </a:lnTo>
                  <a:lnTo>
                    <a:pt x="4950" y="1109"/>
                  </a:lnTo>
                  <a:lnTo>
                    <a:pt x="4948" y="1109"/>
                  </a:lnTo>
                  <a:lnTo>
                    <a:pt x="4946" y="1109"/>
                  </a:lnTo>
                  <a:lnTo>
                    <a:pt x="4948" y="1109"/>
                  </a:lnTo>
                  <a:lnTo>
                    <a:pt x="4948" y="1108"/>
                  </a:lnTo>
                  <a:lnTo>
                    <a:pt x="4946" y="1108"/>
                  </a:lnTo>
                  <a:lnTo>
                    <a:pt x="4946" y="1109"/>
                  </a:lnTo>
                  <a:lnTo>
                    <a:pt x="4946" y="1108"/>
                  </a:lnTo>
                  <a:lnTo>
                    <a:pt x="4944" y="1108"/>
                  </a:lnTo>
                  <a:lnTo>
                    <a:pt x="4944" y="1109"/>
                  </a:lnTo>
                  <a:lnTo>
                    <a:pt x="4946" y="1109"/>
                  </a:lnTo>
                  <a:lnTo>
                    <a:pt x="4946" y="1111"/>
                  </a:lnTo>
                  <a:lnTo>
                    <a:pt x="4946" y="1113"/>
                  </a:lnTo>
                  <a:lnTo>
                    <a:pt x="4944" y="1115"/>
                  </a:lnTo>
                  <a:lnTo>
                    <a:pt x="4944" y="1117"/>
                  </a:lnTo>
                  <a:lnTo>
                    <a:pt x="4944" y="1115"/>
                  </a:lnTo>
                  <a:lnTo>
                    <a:pt x="4944" y="1113"/>
                  </a:lnTo>
                  <a:lnTo>
                    <a:pt x="4942" y="1113"/>
                  </a:lnTo>
                  <a:lnTo>
                    <a:pt x="4942" y="1111"/>
                  </a:lnTo>
                  <a:lnTo>
                    <a:pt x="4942" y="1109"/>
                  </a:lnTo>
                  <a:lnTo>
                    <a:pt x="4942" y="1108"/>
                  </a:lnTo>
                  <a:lnTo>
                    <a:pt x="4940" y="1108"/>
                  </a:lnTo>
                  <a:lnTo>
                    <a:pt x="4938" y="1108"/>
                  </a:lnTo>
                  <a:lnTo>
                    <a:pt x="4940" y="1108"/>
                  </a:lnTo>
                  <a:lnTo>
                    <a:pt x="4940" y="1106"/>
                  </a:lnTo>
                  <a:lnTo>
                    <a:pt x="4942" y="1106"/>
                  </a:lnTo>
                  <a:lnTo>
                    <a:pt x="4944" y="1106"/>
                  </a:lnTo>
                  <a:lnTo>
                    <a:pt x="4944" y="1104"/>
                  </a:lnTo>
                  <a:lnTo>
                    <a:pt x="4946" y="1104"/>
                  </a:lnTo>
                  <a:lnTo>
                    <a:pt x="4948" y="1104"/>
                  </a:lnTo>
                  <a:lnTo>
                    <a:pt x="4950" y="1104"/>
                  </a:lnTo>
                  <a:lnTo>
                    <a:pt x="4950" y="1102"/>
                  </a:lnTo>
                  <a:lnTo>
                    <a:pt x="4950" y="1100"/>
                  </a:lnTo>
                  <a:lnTo>
                    <a:pt x="4952" y="1100"/>
                  </a:lnTo>
                  <a:lnTo>
                    <a:pt x="4952" y="1098"/>
                  </a:lnTo>
                  <a:lnTo>
                    <a:pt x="4952" y="1096"/>
                  </a:lnTo>
                  <a:lnTo>
                    <a:pt x="4954" y="1094"/>
                  </a:lnTo>
                  <a:lnTo>
                    <a:pt x="4954" y="1092"/>
                  </a:lnTo>
                  <a:lnTo>
                    <a:pt x="4954" y="1090"/>
                  </a:lnTo>
                  <a:lnTo>
                    <a:pt x="4952" y="1090"/>
                  </a:lnTo>
                  <a:lnTo>
                    <a:pt x="4952" y="1088"/>
                  </a:lnTo>
                  <a:lnTo>
                    <a:pt x="4952" y="1086"/>
                  </a:lnTo>
                  <a:lnTo>
                    <a:pt x="4952" y="1084"/>
                  </a:lnTo>
                  <a:lnTo>
                    <a:pt x="4952" y="1083"/>
                  </a:lnTo>
                  <a:lnTo>
                    <a:pt x="4952" y="1081"/>
                  </a:lnTo>
                  <a:lnTo>
                    <a:pt x="4952" y="1079"/>
                  </a:lnTo>
                  <a:lnTo>
                    <a:pt x="4954" y="1079"/>
                  </a:lnTo>
                  <a:lnTo>
                    <a:pt x="4952" y="1071"/>
                  </a:lnTo>
                  <a:lnTo>
                    <a:pt x="4950" y="1063"/>
                  </a:lnTo>
                  <a:lnTo>
                    <a:pt x="4950" y="1061"/>
                  </a:lnTo>
                  <a:lnTo>
                    <a:pt x="4948" y="1061"/>
                  </a:lnTo>
                  <a:lnTo>
                    <a:pt x="4948" y="1060"/>
                  </a:lnTo>
                  <a:lnTo>
                    <a:pt x="4950" y="1060"/>
                  </a:lnTo>
                  <a:lnTo>
                    <a:pt x="4950" y="1058"/>
                  </a:lnTo>
                  <a:lnTo>
                    <a:pt x="4952" y="1060"/>
                  </a:lnTo>
                  <a:lnTo>
                    <a:pt x="4954" y="1058"/>
                  </a:lnTo>
                  <a:lnTo>
                    <a:pt x="4955" y="1058"/>
                  </a:lnTo>
                  <a:lnTo>
                    <a:pt x="4959" y="1054"/>
                  </a:lnTo>
                  <a:lnTo>
                    <a:pt x="4959" y="1052"/>
                  </a:lnTo>
                  <a:lnTo>
                    <a:pt x="4961" y="1052"/>
                  </a:lnTo>
                  <a:lnTo>
                    <a:pt x="4961" y="1050"/>
                  </a:lnTo>
                  <a:lnTo>
                    <a:pt x="4963" y="1050"/>
                  </a:lnTo>
                  <a:lnTo>
                    <a:pt x="4963" y="1052"/>
                  </a:lnTo>
                  <a:lnTo>
                    <a:pt x="4965" y="1052"/>
                  </a:lnTo>
                  <a:lnTo>
                    <a:pt x="4965" y="1054"/>
                  </a:lnTo>
                  <a:lnTo>
                    <a:pt x="4965" y="1056"/>
                  </a:lnTo>
                  <a:lnTo>
                    <a:pt x="4967" y="1056"/>
                  </a:lnTo>
                  <a:lnTo>
                    <a:pt x="4967" y="1058"/>
                  </a:lnTo>
                  <a:lnTo>
                    <a:pt x="4967" y="1060"/>
                  </a:lnTo>
                  <a:lnTo>
                    <a:pt x="4965" y="1061"/>
                  </a:lnTo>
                  <a:lnTo>
                    <a:pt x="4965" y="1063"/>
                  </a:lnTo>
                  <a:lnTo>
                    <a:pt x="4967" y="1063"/>
                  </a:lnTo>
                  <a:lnTo>
                    <a:pt x="4969" y="1063"/>
                  </a:lnTo>
                  <a:lnTo>
                    <a:pt x="4969" y="1065"/>
                  </a:lnTo>
                  <a:lnTo>
                    <a:pt x="4969" y="1067"/>
                  </a:lnTo>
                  <a:lnTo>
                    <a:pt x="4971" y="1067"/>
                  </a:lnTo>
                  <a:lnTo>
                    <a:pt x="4971" y="1065"/>
                  </a:lnTo>
                  <a:lnTo>
                    <a:pt x="4973" y="1065"/>
                  </a:lnTo>
                  <a:lnTo>
                    <a:pt x="4975" y="1063"/>
                  </a:lnTo>
                  <a:lnTo>
                    <a:pt x="4975" y="1061"/>
                  </a:lnTo>
                  <a:lnTo>
                    <a:pt x="4975" y="1060"/>
                  </a:lnTo>
                  <a:lnTo>
                    <a:pt x="4977" y="1060"/>
                  </a:lnTo>
                  <a:lnTo>
                    <a:pt x="4977" y="1058"/>
                  </a:lnTo>
                  <a:lnTo>
                    <a:pt x="4979" y="1056"/>
                  </a:lnTo>
                  <a:lnTo>
                    <a:pt x="4980" y="1056"/>
                  </a:lnTo>
                  <a:lnTo>
                    <a:pt x="4982" y="1054"/>
                  </a:lnTo>
                  <a:lnTo>
                    <a:pt x="4982" y="1052"/>
                  </a:lnTo>
                  <a:lnTo>
                    <a:pt x="4982" y="1050"/>
                  </a:lnTo>
                  <a:lnTo>
                    <a:pt x="4982" y="1048"/>
                  </a:lnTo>
                  <a:lnTo>
                    <a:pt x="4982" y="1046"/>
                  </a:lnTo>
                  <a:lnTo>
                    <a:pt x="4984" y="1046"/>
                  </a:lnTo>
                  <a:lnTo>
                    <a:pt x="4984" y="1044"/>
                  </a:lnTo>
                  <a:lnTo>
                    <a:pt x="4986" y="1044"/>
                  </a:lnTo>
                  <a:lnTo>
                    <a:pt x="4988" y="1044"/>
                  </a:lnTo>
                  <a:lnTo>
                    <a:pt x="4988" y="1042"/>
                  </a:lnTo>
                  <a:lnTo>
                    <a:pt x="4988" y="1040"/>
                  </a:lnTo>
                  <a:lnTo>
                    <a:pt x="4988" y="1038"/>
                  </a:lnTo>
                  <a:lnTo>
                    <a:pt x="4988" y="1036"/>
                  </a:lnTo>
                  <a:lnTo>
                    <a:pt x="4990" y="1036"/>
                  </a:lnTo>
                  <a:lnTo>
                    <a:pt x="4990" y="1035"/>
                  </a:lnTo>
                  <a:lnTo>
                    <a:pt x="4990" y="1036"/>
                  </a:lnTo>
                  <a:lnTo>
                    <a:pt x="4992" y="1035"/>
                  </a:lnTo>
                  <a:lnTo>
                    <a:pt x="4992" y="1033"/>
                  </a:lnTo>
                  <a:lnTo>
                    <a:pt x="4992" y="1031"/>
                  </a:lnTo>
                  <a:lnTo>
                    <a:pt x="4994" y="1029"/>
                  </a:lnTo>
                  <a:lnTo>
                    <a:pt x="4996" y="1029"/>
                  </a:lnTo>
                  <a:lnTo>
                    <a:pt x="4996" y="1027"/>
                  </a:lnTo>
                  <a:lnTo>
                    <a:pt x="4994" y="1027"/>
                  </a:lnTo>
                  <a:lnTo>
                    <a:pt x="4996" y="1027"/>
                  </a:lnTo>
                  <a:lnTo>
                    <a:pt x="4994" y="1027"/>
                  </a:lnTo>
                  <a:lnTo>
                    <a:pt x="4994" y="1025"/>
                  </a:lnTo>
                  <a:lnTo>
                    <a:pt x="4996" y="1025"/>
                  </a:lnTo>
                  <a:lnTo>
                    <a:pt x="4994" y="1023"/>
                  </a:lnTo>
                  <a:lnTo>
                    <a:pt x="4994" y="1021"/>
                  </a:lnTo>
                  <a:lnTo>
                    <a:pt x="4996" y="1021"/>
                  </a:lnTo>
                  <a:lnTo>
                    <a:pt x="4996" y="1019"/>
                  </a:lnTo>
                  <a:lnTo>
                    <a:pt x="4998" y="1017"/>
                  </a:lnTo>
                  <a:lnTo>
                    <a:pt x="4998" y="1015"/>
                  </a:lnTo>
                  <a:lnTo>
                    <a:pt x="4998" y="1013"/>
                  </a:lnTo>
                  <a:lnTo>
                    <a:pt x="4998" y="1012"/>
                  </a:lnTo>
                  <a:lnTo>
                    <a:pt x="4998" y="1010"/>
                  </a:lnTo>
                  <a:lnTo>
                    <a:pt x="5000" y="1010"/>
                  </a:lnTo>
                  <a:lnTo>
                    <a:pt x="5000" y="1008"/>
                  </a:lnTo>
                  <a:lnTo>
                    <a:pt x="5000" y="1006"/>
                  </a:lnTo>
                  <a:lnTo>
                    <a:pt x="5000" y="1004"/>
                  </a:lnTo>
                  <a:lnTo>
                    <a:pt x="5000" y="1002"/>
                  </a:lnTo>
                  <a:lnTo>
                    <a:pt x="5002" y="1002"/>
                  </a:lnTo>
                  <a:lnTo>
                    <a:pt x="5002" y="1000"/>
                  </a:lnTo>
                  <a:lnTo>
                    <a:pt x="5003" y="1000"/>
                  </a:lnTo>
                  <a:lnTo>
                    <a:pt x="5005" y="1000"/>
                  </a:lnTo>
                  <a:lnTo>
                    <a:pt x="5005" y="998"/>
                  </a:lnTo>
                  <a:lnTo>
                    <a:pt x="5007" y="998"/>
                  </a:lnTo>
                  <a:lnTo>
                    <a:pt x="5007" y="996"/>
                  </a:lnTo>
                  <a:lnTo>
                    <a:pt x="5009" y="994"/>
                  </a:lnTo>
                  <a:lnTo>
                    <a:pt x="5007" y="992"/>
                  </a:lnTo>
                  <a:lnTo>
                    <a:pt x="5007" y="990"/>
                  </a:lnTo>
                  <a:lnTo>
                    <a:pt x="5005" y="988"/>
                  </a:lnTo>
                  <a:lnTo>
                    <a:pt x="5005" y="987"/>
                  </a:lnTo>
                  <a:lnTo>
                    <a:pt x="5007" y="985"/>
                  </a:lnTo>
                  <a:lnTo>
                    <a:pt x="5007" y="983"/>
                  </a:lnTo>
                  <a:lnTo>
                    <a:pt x="5007" y="981"/>
                  </a:lnTo>
                  <a:lnTo>
                    <a:pt x="5005" y="981"/>
                  </a:lnTo>
                  <a:lnTo>
                    <a:pt x="5005" y="979"/>
                  </a:lnTo>
                  <a:lnTo>
                    <a:pt x="5003" y="979"/>
                  </a:lnTo>
                  <a:lnTo>
                    <a:pt x="5002" y="979"/>
                  </a:lnTo>
                  <a:lnTo>
                    <a:pt x="5000" y="979"/>
                  </a:lnTo>
                  <a:lnTo>
                    <a:pt x="4998" y="979"/>
                  </a:lnTo>
                  <a:lnTo>
                    <a:pt x="4996" y="981"/>
                  </a:lnTo>
                  <a:lnTo>
                    <a:pt x="4994" y="981"/>
                  </a:lnTo>
                  <a:lnTo>
                    <a:pt x="4992" y="981"/>
                  </a:lnTo>
                  <a:lnTo>
                    <a:pt x="4992" y="983"/>
                  </a:lnTo>
                  <a:lnTo>
                    <a:pt x="4990" y="983"/>
                  </a:lnTo>
                  <a:lnTo>
                    <a:pt x="4990" y="985"/>
                  </a:lnTo>
                  <a:lnTo>
                    <a:pt x="4988" y="985"/>
                  </a:lnTo>
                  <a:lnTo>
                    <a:pt x="4986" y="985"/>
                  </a:lnTo>
                  <a:lnTo>
                    <a:pt x="4984" y="985"/>
                  </a:lnTo>
                  <a:lnTo>
                    <a:pt x="4982" y="985"/>
                  </a:lnTo>
                  <a:lnTo>
                    <a:pt x="4980" y="987"/>
                  </a:lnTo>
                  <a:lnTo>
                    <a:pt x="4979" y="988"/>
                  </a:lnTo>
                  <a:lnTo>
                    <a:pt x="4977" y="988"/>
                  </a:lnTo>
                  <a:lnTo>
                    <a:pt x="4975" y="988"/>
                  </a:lnTo>
                  <a:lnTo>
                    <a:pt x="4975" y="990"/>
                  </a:lnTo>
                  <a:lnTo>
                    <a:pt x="4975" y="992"/>
                  </a:lnTo>
                  <a:lnTo>
                    <a:pt x="4975" y="994"/>
                  </a:lnTo>
                  <a:lnTo>
                    <a:pt x="4973" y="994"/>
                  </a:lnTo>
                  <a:lnTo>
                    <a:pt x="4971" y="994"/>
                  </a:lnTo>
                  <a:lnTo>
                    <a:pt x="4969" y="994"/>
                  </a:lnTo>
                  <a:lnTo>
                    <a:pt x="4967" y="994"/>
                  </a:lnTo>
                  <a:lnTo>
                    <a:pt x="4965" y="994"/>
                  </a:lnTo>
                  <a:lnTo>
                    <a:pt x="4963" y="994"/>
                  </a:lnTo>
                  <a:lnTo>
                    <a:pt x="4961" y="994"/>
                  </a:lnTo>
                  <a:lnTo>
                    <a:pt x="4959" y="994"/>
                  </a:lnTo>
                  <a:lnTo>
                    <a:pt x="4959" y="996"/>
                  </a:lnTo>
                  <a:lnTo>
                    <a:pt x="4957" y="996"/>
                  </a:lnTo>
                  <a:lnTo>
                    <a:pt x="4957" y="994"/>
                  </a:lnTo>
                  <a:lnTo>
                    <a:pt x="4955" y="994"/>
                  </a:lnTo>
                  <a:lnTo>
                    <a:pt x="4952" y="994"/>
                  </a:lnTo>
                  <a:lnTo>
                    <a:pt x="4950" y="994"/>
                  </a:lnTo>
                  <a:lnTo>
                    <a:pt x="4948" y="994"/>
                  </a:lnTo>
                  <a:lnTo>
                    <a:pt x="4948" y="992"/>
                  </a:lnTo>
                  <a:lnTo>
                    <a:pt x="4948" y="990"/>
                  </a:lnTo>
                  <a:lnTo>
                    <a:pt x="4946" y="988"/>
                  </a:lnTo>
                  <a:lnTo>
                    <a:pt x="4944" y="987"/>
                  </a:lnTo>
                  <a:lnTo>
                    <a:pt x="4944" y="985"/>
                  </a:lnTo>
                  <a:lnTo>
                    <a:pt x="4944" y="983"/>
                  </a:lnTo>
                  <a:lnTo>
                    <a:pt x="4946" y="983"/>
                  </a:lnTo>
                  <a:lnTo>
                    <a:pt x="4946" y="981"/>
                  </a:lnTo>
                  <a:lnTo>
                    <a:pt x="4946" y="979"/>
                  </a:lnTo>
                  <a:lnTo>
                    <a:pt x="4944" y="977"/>
                  </a:lnTo>
                  <a:lnTo>
                    <a:pt x="4946" y="977"/>
                  </a:lnTo>
                  <a:lnTo>
                    <a:pt x="4946" y="975"/>
                  </a:lnTo>
                  <a:lnTo>
                    <a:pt x="4944" y="975"/>
                  </a:lnTo>
                  <a:lnTo>
                    <a:pt x="4942" y="975"/>
                  </a:lnTo>
                  <a:lnTo>
                    <a:pt x="4942" y="973"/>
                  </a:lnTo>
                  <a:lnTo>
                    <a:pt x="4942" y="971"/>
                  </a:lnTo>
                  <a:lnTo>
                    <a:pt x="4942" y="967"/>
                  </a:lnTo>
                  <a:lnTo>
                    <a:pt x="4944" y="967"/>
                  </a:lnTo>
                  <a:lnTo>
                    <a:pt x="4944" y="965"/>
                  </a:lnTo>
                  <a:lnTo>
                    <a:pt x="4942" y="965"/>
                  </a:lnTo>
                  <a:lnTo>
                    <a:pt x="4942" y="967"/>
                  </a:lnTo>
                  <a:lnTo>
                    <a:pt x="4940" y="967"/>
                  </a:lnTo>
                  <a:lnTo>
                    <a:pt x="4940" y="965"/>
                  </a:lnTo>
                  <a:lnTo>
                    <a:pt x="4938" y="965"/>
                  </a:lnTo>
                  <a:lnTo>
                    <a:pt x="4938" y="967"/>
                  </a:lnTo>
                  <a:lnTo>
                    <a:pt x="4936" y="967"/>
                  </a:lnTo>
                  <a:lnTo>
                    <a:pt x="4936" y="965"/>
                  </a:lnTo>
                  <a:lnTo>
                    <a:pt x="4934" y="964"/>
                  </a:lnTo>
                  <a:lnTo>
                    <a:pt x="4932" y="964"/>
                  </a:lnTo>
                  <a:lnTo>
                    <a:pt x="4932" y="962"/>
                  </a:lnTo>
                  <a:lnTo>
                    <a:pt x="4931" y="962"/>
                  </a:lnTo>
                  <a:lnTo>
                    <a:pt x="4932" y="962"/>
                  </a:lnTo>
                  <a:lnTo>
                    <a:pt x="4931" y="962"/>
                  </a:lnTo>
                  <a:lnTo>
                    <a:pt x="4931" y="960"/>
                  </a:lnTo>
                  <a:lnTo>
                    <a:pt x="4929" y="960"/>
                  </a:lnTo>
                  <a:lnTo>
                    <a:pt x="4929" y="958"/>
                  </a:lnTo>
                  <a:lnTo>
                    <a:pt x="4929" y="956"/>
                  </a:lnTo>
                  <a:lnTo>
                    <a:pt x="4927" y="956"/>
                  </a:lnTo>
                  <a:lnTo>
                    <a:pt x="4925" y="956"/>
                  </a:lnTo>
                  <a:lnTo>
                    <a:pt x="4925" y="954"/>
                  </a:lnTo>
                  <a:lnTo>
                    <a:pt x="4925" y="952"/>
                  </a:lnTo>
                  <a:lnTo>
                    <a:pt x="4923" y="952"/>
                  </a:lnTo>
                  <a:lnTo>
                    <a:pt x="4923" y="954"/>
                  </a:lnTo>
                  <a:lnTo>
                    <a:pt x="4923" y="956"/>
                  </a:lnTo>
                  <a:lnTo>
                    <a:pt x="4921" y="954"/>
                  </a:lnTo>
                  <a:lnTo>
                    <a:pt x="4919" y="954"/>
                  </a:lnTo>
                  <a:lnTo>
                    <a:pt x="4917" y="954"/>
                  </a:lnTo>
                  <a:lnTo>
                    <a:pt x="4917" y="952"/>
                  </a:lnTo>
                  <a:lnTo>
                    <a:pt x="4915" y="952"/>
                  </a:lnTo>
                  <a:lnTo>
                    <a:pt x="4913" y="952"/>
                  </a:lnTo>
                  <a:lnTo>
                    <a:pt x="4913" y="950"/>
                  </a:lnTo>
                  <a:lnTo>
                    <a:pt x="4913" y="948"/>
                  </a:lnTo>
                  <a:lnTo>
                    <a:pt x="4911" y="948"/>
                  </a:lnTo>
                  <a:lnTo>
                    <a:pt x="4911" y="950"/>
                  </a:lnTo>
                  <a:lnTo>
                    <a:pt x="4909" y="948"/>
                  </a:lnTo>
                  <a:lnTo>
                    <a:pt x="4907" y="950"/>
                  </a:lnTo>
                  <a:lnTo>
                    <a:pt x="4906" y="950"/>
                  </a:lnTo>
                  <a:lnTo>
                    <a:pt x="4904" y="950"/>
                  </a:lnTo>
                  <a:lnTo>
                    <a:pt x="4902" y="950"/>
                  </a:lnTo>
                  <a:lnTo>
                    <a:pt x="4902" y="948"/>
                  </a:lnTo>
                  <a:lnTo>
                    <a:pt x="4900" y="948"/>
                  </a:lnTo>
                  <a:lnTo>
                    <a:pt x="4900" y="950"/>
                  </a:lnTo>
                  <a:lnTo>
                    <a:pt x="4898" y="948"/>
                  </a:lnTo>
                  <a:lnTo>
                    <a:pt x="4896" y="948"/>
                  </a:lnTo>
                  <a:lnTo>
                    <a:pt x="4896" y="946"/>
                  </a:lnTo>
                  <a:lnTo>
                    <a:pt x="4896" y="944"/>
                  </a:lnTo>
                  <a:lnTo>
                    <a:pt x="4894" y="944"/>
                  </a:lnTo>
                  <a:lnTo>
                    <a:pt x="4894" y="942"/>
                  </a:lnTo>
                  <a:lnTo>
                    <a:pt x="4894" y="940"/>
                  </a:lnTo>
                  <a:lnTo>
                    <a:pt x="4892" y="939"/>
                  </a:lnTo>
                  <a:lnTo>
                    <a:pt x="4894" y="937"/>
                  </a:lnTo>
                  <a:lnTo>
                    <a:pt x="4894" y="935"/>
                  </a:lnTo>
                  <a:lnTo>
                    <a:pt x="4894" y="933"/>
                  </a:lnTo>
                  <a:lnTo>
                    <a:pt x="4892" y="933"/>
                  </a:lnTo>
                  <a:lnTo>
                    <a:pt x="4890" y="931"/>
                  </a:lnTo>
                  <a:lnTo>
                    <a:pt x="4890" y="929"/>
                  </a:lnTo>
                  <a:lnTo>
                    <a:pt x="4890" y="927"/>
                  </a:lnTo>
                  <a:lnTo>
                    <a:pt x="4890" y="925"/>
                  </a:lnTo>
                  <a:lnTo>
                    <a:pt x="4890" y="923"/>
                  </a:lnTo>
                  <a:lnTo>
                    <a:pt x="4890" y="921"/>
                  </a:lnTo>
                  <a:lnTo>
                    <a:pt x="4890" y="919"/>
                  </a:lnTo>
                  <a:lnTo>
                    <a:pt x="4888" y="919"/>
                  </a:lnTo>
                  <a:lnTo>
                    <a:pt x="4888" y="916"/>
                  </a:lnTo>
                  <a:lnTo>
                    <a:pt x="4886" y="916"/>
                  </a:lnTo>
                  <a:lnTo>
                    <a:pt x="4886" y="914"/>
                  </a:lnTo>
                  <a:lnTo>
                    <a:pt x="4884" y="914"/>
                  </a:lnTo>
                  <a:lnTo>
                    <a:pt x="4884" y="912"/>
                  </a:lnTo>
                  <a:lnTo>
                    <a:pt x="4884" y="910"/>
                  </a:lnTo>
                  <a:lnTo>
                    <a:pt x="4884" y="908"/>
                  </a:lnTo>
                  <a:lnTo>
                    <a:pt x="4884" y="906"/>
                  </a:lnTo>
                  <a:lnTo>
                    <a:pt x="4883" y="906"/>
                  </a:lnTo>
                  <a:lnTo>
                    <a:pt x="4883" y="908"/>
                  </a:lnTo>
                  <a:lnTo>
                    <a:pt x="4883" y="906"/>
                  </a:lnTo>
                  <a:lnTo>
                    <a:pt x="4883" y="904"/>
                  </a:lnTo>
                  <a:lnTo>
                    <a:pt x="4884" y="904"/>
                  </a:lnTo>
                  <a:lnTo>
                    <a:pt x="4883" y="904"/>
                  </a:lnTo>
                  <a:lnTo>
                    <a:pt x="4883" y="902"/>
                  </a:lnTo>
                  <a:lnTo>
                    <a:pt x="4883" y="900"/>
                  </a:lnTo>
                  <a:lnTo>
                    <a:pt x="4881" y="900"/>
                  </a:lnTo>
                  <a:lnTo>
                    <a:pt x="4881" y="898"/>
                  </a:lnTo>
                  <a:lnTo>
                    <a:pt x="4881" y="896"/>
                  </a:lnTo>
                  <a:lnTo>
                    <a:pt x="4881" y="894"/>
                  </a:lnTo>
                  <a:lnTo>
                    <a:pt x="4879" y="894"/>
                  </a:lnTo>
                  <a:lnTo>
                    <a:pt x="4877" y="889"/>
                  </a:lnTo>
                  <a:lnTo>
                    <a:pt x="4877" y="887"/>
                  </a:lnTo>
                  <a:lnTo>
                    <a:pt x="4879" y="885"/>
                  </a:lnTo>
                  <a:lnTo>
                    <a:pt x="4877" y="885"/>
                  </a:lnTo>
                  <a:lnTo>
                    <a:pt x="4875" y="883"/>
                  </a:lnTo>
                  <a:lnTo>
                    <a:pt x="4875" y="881"/>
                  </a:lnTo>
                  <a:lnTo>
                    <a:pt x="4877" y="881"/>
                  </a:lnTo>
                  <a:lnTo>
                    <a:pt x="4875" y="881"/>
                  </a:lnTo>
                  <a:lnTo>
                    <a:pt x="4875" y="879"/>
                  </a:lnTo>
                  <a:lnTo>
                    <a:pt x="4875" y="877"/>
                  </a:lnTo>
                  <a:lnTo>
                    <a:pt x="4873" y="877"/>
                  </a:lnTo>
                  <a:lnTo>
                    <a:pt x="4873" y="875"/>
                  </a:lnTo>
                  <a:lnTo>
                    <a:pt x="4871" y="873"/>
                  </a:lnTo>
                  <a:lnTo>
                    <a:pt x="4869" y="873"/>
                  </a:lnTo>
                  <a:lnTo>
                    <a:pt x="4869" y="871"/>
                  </a:lnTo>
                  <a:lnTo>
                    <a:pt x="4871" y="871"/>
                  </a:lnTo>
                  <a:lnTo>
                    <a:pt x="4871" y="869"/>
                  </a:lnTo>
                  <a:lnTo>
                    <a:pt x="4869" y="869"/>
                  </a:lnTo>
                  <a:lnTo>
                    <a:pt x="4871" y="869"/>
                  </a:lnTo>
                  <a:lnTo>
                    <a:pt x="4871" y="868"/>
                  </a:lnTo>
                  <a:lnTo>
                    <a:pt x="4869" y="868"/>
                  </a:lnTo>
                  <a:lnTo>
                    <a:pt x="4867" y="866"/>
                  </a:lnTo>
                  <a:lnTo>
                    <a:pt x="4867" y="864"/>
                  </a:lnTo>
                  <a:lnTo>
                    <a:pt x="4865" y="866"/>
                  </a:lnTo>
                  <a:lnTo>
                    <a:pt x="4863" y="866"/>
                  </a:lnTo>
                  <a:lnTo>
                    <a:pt x="4863" y="864"/>
                  </a:lnTo>
                  <a:lnTo>
                    <a:pt x="4865" y="864"/>
                  </a:lnTo>
                  <a:lnTo>
                    <a:pt x="4865" y="862"/>
                  </a:lnTo>
                  <a:lnTo>
                    <a:pt x="4863" y="862"/>
                  </a:lnTo>
                  <a:lnTo>
                    <a:pt x="4863" y="860"/>
                  </a:lnTo>
                  <a:lnTo>
                    <a:pt x="4861" y="862"/>
                  </a:lnTo>
                  <a:lnTo>
                    <a:pt x="4861" y="860"/>
                  </a:lnTo>
                  <a:lnTo>
                    <a:pt x="4859" y="860"/>
                  </a:lnTo>
                  <a:lnTo>
                    <a:pt x="4856" y="856"/>
                  </a:lnTo>
                  <a:lnTo>
                    <a:pt x="4854" y="856"/>
                  </a:lnTo>
                  <a:lnTo>
                    <a:pt x="4852" y="856"/>
                  </a:lnTo>
                  <a:lnTo>
                    <a:pt x="4852" y="858"/>
                  </a:lnTo>
                  <a:lnTo>
                    <a:pt x="4852" y="860"/>
                  </a:lnTo>
                  <a:lnTo>
                    <a:pt x="4850" y="858"/>
                  </a:lnTo>
                  <a:lnTo>
                    <a:pt x="4848" y="858"/>
                  </a:lnTo>
                  <a:lnTo>
                    <a:pt x="4848" y="856"/>
                  </a:lnTo>
                  <a:lnTo>
                    <a:pt x="4846" y="856"/>
                  </a:lnTo>
                  <a:lnTo>
                    <a:pt x="4844" y="856"/>
                  </a:lnTo>
                  <a:lnTo>
                    <a:pt x="4842" y="856"/>
                  </a:lnTo>
                  <a:lnTo>
                    <a:pt x="4842" y="854"/>
                  </a:lnTo>
                  <a:lnTo>
                    <a:pt x="4842" y="852"/>
                  </a:lnTo>
                  <a:lnTo>
                    <a:pt x="4840" y="852"/>
                  </a:lnTo>
                  <a:lnTo>
                    <a:pt x="4838" y="852"/>
                  </a:lnTo>
                  <a:lnTo>
                    <a:pt x="4838" y="850"/>
                  </a:lnTo>
                  <a:lnTo>
                    <a:pt x="4836" y="850"/>
                  </a:lnTo>
                  <a:lnTo>
                    <a:pt x="4835" y="848"/>
                  </a:lnTo>
                  <a:lnTo>
                    <a:pt x="4833" y="848"/>
                  </a:lnTo>
                  <a:lnTo>
                    <a:pt x="4831" y="846"/>
                  </a:lnTo>
                  <a:lnTo>
                    <a:pt x="4831" y="848"/>
                  </a:lnTo>
                  <a:lnTo>
                    <a:pt x="4831" y="846"/>
                  </a:lnTo>
                  <a:lnTo>
                    <a:pt x="4829" y="846"/>
                  </a:lnTo>
                  <a:lnTo>
                    <a:pt x="4829" y="848"/>
                  </a:lnTo>
                  <a:lnTo>
                    <a:pt x="4827" y="848"/>
                  </a:lnTo>
                  <a:lnTo>
                    <a:pt x="4827" y="846"/>
                  </a:lnTo>
                  <a:lnTo>
                    <a:pt x="4825" y="846"/>
                  </a:lnTo>
                  <a:lnTo>
                    <a:pt x="4825" y="848"/>
                  </a:lnTo>
                  <a:lnTo>
                    <a:pt x="4823" y="848"/>
                  </a:lnTo>
                  <a:lnTo>
                    <a:pt x="4821" y="848"/>
                  </a:lnTo>
                  <a:lnTo>
                    <a:pt x="4819" y="850"/>
                  </a:lnTo>
                  <a:lnTo>
                    <a:pt x="4813" y="850"/>
                  </a:lnTo>
                  <a:lnTo>
                    <a:pt x="4811" y="850"/>
                  </a:lnTo>
                  <a:lnTo>
                    <a:pt x="4811" y="848"/>
                  </a:lnTo>
                  <a:lnTo>
                    <a:pt x="4810" y="848"/>
                  </a:lnTo>
                  <a:lnTo>
                    <a:pt x="4810" y="850"/>
                  </a:lnTo>
                  <a:lnTo>
                    <a:pt x="4808" y="850"/>
                  </a:lnTo>
                  <a:lnTo>
                    <a:pt x="4806" y="850"/>
                  </a:lnTo>
                  <a:lnTo>
                    <a:pt x="4804" y="850"/>
                  </a:lnTo>
                  <a:lnTo>
                    <a:pt x="4800" y="852"/>
                  </a:lnTo>
                  <a:lnTo>
                    <a:pt x="4798" y="854"/>
                  </a:lnTo>
                  <a:lnTo>
                    <a:pt x="4796" y="854"/>
                  </a:lnTo>
                  <a:lnTo>
                    <a:pt x="4794" y="854"/>
                  </a:lnTo>
                  <a:lnTo>
                    <a:pt x="4792" y="854"/>
                  </a:lnTo>
                  <a:lnTo>
                    <a:pt x="4790" y="854"/>
                  </a:lnTo>
                  <a:lnTo>
                    <a:pt x="4788" y="854"/>
                  </a:lnTo>
                  <a:lnTo>
                    <a:pt x="4787" y="854"/>
                  </a:lnTo>
                  <a:lnTo>
                    <a:pt x="4787" y="856"/>
                  </a:lnTo>
                  <a:lnTo>
                    <a:pt x="4785" y="858"/>
                  </a:lnTo>
                  <a:lnTo>
                    <a:pt x="4783" y="860"/>
                  </a:lnTo>
                  <a:lnTo>
                    <a:pt x="4781" y="862"/>
                  </a:lnTo>
                  <a:lnTo>
                    <a:pt x="4781" y="864"/>
                  </a:lnTo>
                  <a:lnTo>
                    <a:pt x="4779" y="864"/>
                  </a:lnTo>
                  <a:lnTo>
                    <a:pt x="4779" y="866"/>
                  </a:lnTo>
                  <a:lnTo>
                    <a:pt x="4777" y="866"/>
                  </a:lnTo>
                  <a:lnTo>
                    <a:pt x="4777" y="868"/>
                  </a:lnTo>
                  <a:lnTo>
                    <a:pt x="4775" y="868"/>
                  </a:lnTo>
                  <a:lnTo>
                    <a:pt x="4775" y="869"/>
                  </a:lnTo>
                  <a:lnTo>
                    <a:pt x="4775" y="871"/>
                  </a:lnTo>
                  <a:lnTo>
                    <a:pt x="4775" y="873"/>
                  </a:lnTo>
                  <a:lnTo>
                    <a:pt x="4777" y="873"/>
                  </a:lnTo>
                  <a:lnTo>
                    <a:pt x="4779" y="871"/>
                  </a:lnTo>
                  <a:lnTo>
                    <a:pt x="4781" y="871"/>
                  </a:lnTo>
                  <a:lnTo>
                    <a:pt x="4783" y="873"/>
                  </a:lnTo>
                  <a:lnTo>
                    <a:pt x="4785" y="873"/>
                  </a:lnTo>
                  <a:lnTo>
                    <a:pt x="4785" y="875"/>
                  </a:lnTo>
                  <a:lnTo>
                    <a:pt x="4785" y="877"/>
                  </a:lnTo>
                  <a:lnTo>
                    <a:pt x="4785" y="879"/>
                  </a:lnTo>
                  <a:lnTo>
                    <a:pt x="4785" y="881"/>
                  </a:lnTo>
                  <a:lnTo>
                    <a:pt x="4787" y="883"/>
                  </a:lnTo>
                  <a:lnTo>
                    <a:pt x="4787" y="885"/>
                  </a:lnTo>
                  <a:lnTo>
                    <a:pt x="4787" y="887"/>
                  </a:lnTo>
                  <a:lnTo>
                    <a:pt x="4785" y="887"/>
                  </a:lnTo>
                  <a:lnTo>
                    <a:pt x="4785" y="889"/>
                  </a:lnTo>
                  <a:lnTo>
                    <a:pt x="4785" y="891"/>
                  </a:lnTo>
                  <a:lnTo>
                    <a:pt x="4783" y="891"/>
                  </a:lnTo>
                  <a:lnTo>
                    <a:pt x="4781" y="891"/>
                  </a:lnTo>
                  <a:lnTo>
                    <a:pt x="4781" y="893"/>
                  </a:lnTo>
                  <a:lnTo>
                    <a:pt x="4779" y="893"/>
                  </a:lnTo>
                  <a:lnTo>
                    <a:pt x="4779" y="894"/>
                  </a:lnTo>
                  <a:lnTo>
                    <a:pt x="4777" y="896"/>
                  </a:lnTo>
                  <a:lnTo>
                    <a:pt x="4775" y="896"/>
                  </a:lnTo>
                  <a:lnTo>
                    <a:pt x="4775" y="898"/>
                  </a:lnTo>
                  <a:lnTo>
                    <a:pt x="4775" y="900"/>
                  </a:lnTo>
                  <a:lnTo>
                    <a:pt x="4773" y="900"/>
                  </a:lnTo>
                  <a:lnTo>
                    <a:pt x="4773" y="902"/>
                  </a:lnTo>
                  <a:lnTo>
                    <a:pt x="4773" y="904"/>
                  </a:lnTo>
                  <a:lnTo>
                    <a:pt x="4771" y="904"/>
                  </a:lnTo>
                  <a:lnTo>
                    <a:pt x="4773" y="904"/>
                  </a:lnTo>
                  <a:lnTo>
                    <a:pt x="4773" y="906"/>
                  </a:lnTo>
                  <a:lnTo>
                    <a:pt x="4771" y="906"/>
                  </a:lnTo>
                  <a:lnTo>
                    <a:pt x="4771" y="908"/>
                  </a:lnTo>
                  <a:lnTo>
                    <a:pt x="4769" y="908"/>
                  </a:lnTo>
                  <a:lnTo>
                    <a:pt x="4771" y="910"/>
                  </a:lnTo>
                  <a:lnTo>
                    <a:pt x="4769" y="910"/>
                  </a:lnTo>
                  <a:lnTo>
                    <a:pt x="4769" y="912"/>
                  </a:lnTo>
                  <a:lnTo>
                    <a:pt x="4769" y="914"/>
                  </a:lnTo>
                  <a:lnTo>
                    <a:pt x="4767" y="914"/>
                  </a:lnTo>
                  <a:lnTo>
                    <a:pt x="4767" y="916"/>
                  </a:lnTo>
                  <a:lnTo>
                    <a:pt x="4765" y="916"/>
                  </a:lnTo>
                  <a:lnTo>
                    <a:pt x="4765" y="917"/>
                  </a:lnTo>
                  <a:lnTo>
                    <a:pt x="4765" y="919"/>
                  </a:lnTo>
                  <a:lnTo>
                    <a:pt x="4765" y="921"/>
                  </a:lnTo>
                  <a:lnTo>
                    <a:pt x="4763" y="921"/>
                  </a:lnTo>
                  <a:lnTo>
                    <a:pt x="4763" y="923"/>
                  </a:lnTo>
                  <a:lnTo>
                    <a:pt x="4762" y="923"/>
                  </a:lnTo>
                  <a:lnTo>
                    <a:pt x="4762" y="925"/>
                  </a:lnTo>
                  <a:lnTo>
                    <a:pt x="4762" y="927"/>
                  </a:lnTo>
                  <a:lnTo>
                    <a:pt x="4762" y="929"/>
                  </a:lnTo>
                  <a:lnTo>
                    <a:pt x="4760" y="929"/>
                  </a:lnTo>
                  <a:lnTo>
                    <a:pt x="4762" y="929"/>
                  </a:lnTo>
                  <a:lnTo>
                    <a:pt x="4762" y="931"/>
                  </a:lnTo>
                  <a:lnTo>
                    <a:pt x="4763" y="931"/>
                  </a:lnTo>
                  <a:lnTo>
                    <a:pt x="4763" y="933"/>
                  </a:lnTo>
                  <a:lnTo>
                    <a:pt x="4763" y="935"/>
                  </a:lnTo>
                  <a:lnTo>
                    <a:pt x="4763" y="937"/>
                  </a:lnTo>
                  <a:lnTo>
                    <a:pt x="4762" y="937"/>
                  </a:lnTo>
                  <a:lnTo>
                    <a:pt x="4762" y="939"/>
                  </a:lnTo>
                  <a:lnTo>
                    <a:pt x="4760" y="939"/>
                  </a:lnTo>
                  <a:lnTo>
                    <a:pt x="4758" y="939"/>
                  </a:lnTo>
                  <a:lnTo>
                    <a:pt x="4756" y="939"/>
                  </a:lnTo>
                  <a:lnTo>
                    <a:pt x="4754" y="940"/>
                  </a:lnTo>
                  <a:lnTo>
                    <a:pt x="4752" y="940"/>
                  </a:lnTo>
                  <a:lnTo>
                    <a:pt x="4750" y="940"/>
                  </a:lnTo>
                  <a:lnTo>
                    <a:pt x="4750" y="942"/>
                  </a:lnTo>
                  <a:lnTo>
                    <a:pt x="4748" y="942"/>
                  </a:lnTo>
                  <a:lnTo>
                    <a:pt x="4748" y="944"/>
                  </a:lnTo>
                  <a:lnTo>
                    <a:pt x="4746" y="944"/>
                  </a:lnTo>
                  <a:lnTo>
                    <a:pt x="4746" y="946"/>
                  </a:lnTo>
                  <a:lnTo>
                    <a:pt x="4744" y="946"/>
                  </a:lnTo>
                  <a:lnTo>
                    <a:pt x="4744" y="948"/>
                  </a:lnTo>
                  <a:lnTo>
                    <a:pt x="4742" y="948"/>
                  </a:lnTo>
                  <a:lnTo>
                    <a:pt x="4740" y="950"/>
                  </a:lnTo>
                  <a:lnTo>
                    <a:pt x="4739" y="950"/>
                  </a:lnTo>
                  <a:lnTo>
                    <a:pt x="4733" y="948"/>
                  </a:lnTo>
                  <a:lnTo>
                    <a:pt x="4731" y="948"/>
                  </a:lnTo>
                  <a:lnTo>
                    <a:pt x="4727" y="946"/>
                  </a:lnTo>
                  <a:lnTo>
                    <a:pt x="4721" y="944"/>
                  </a:lnTo>
                  <a:lnTo>
                    <a:pt x="4721" y="942"/>
                  </a:lnTo>
                  <a:lnTo>
                    <a:pt x="4719" y="940"/>
                  </a:lnTo>
                  <a:lnTo>
                    <a:pt x="4715" y="939"/>
                  </a:lnTo>
                  <a:lnTo>
                    <a:pt x="4714" y="939"/>
                  </a:lnTo>
                  <a:lnTo>
                    <a:pt x="4712" y="939"/>
                  </a:lnTo>
                  <a:lnTo>
                    <a:pt x="4706" y="942"/>
                  </a:lnTo>
                  <a:lnTo>
                    <a:pt x="4704" y="940"/>
                  </a:lnTo>
                  <a:lnTo>
                    <a:pt x="4702" y="942"/>
                  </a:lnTo>
                  <a:lnTo>
                    <a:pt x="4700" y="942"/>
                  </a:lnTo>
                  <a:lnTo>
                    <a:pt x="4700" y="940"/>
                  </a:lnTo>
                  <a:lnTo>
                    <a:pt x="4698" y="939"/>
                  </a:lnTo>
                  <a:lnTo>
                    <a:pt x="4694" y="937"/>
                  </a:lnTo>
                  <a:lnTo>
                    <a:pt x="4694" y="935"/>
                  </a:lnTo>
                  <a:lnTo>
                    <a:pt x="4691" y="933"/>
                  </a:lnTo>
                  <a:lnTo>
                    <a:pt x="4689" y="933"/>
                  </a:lnTo>
                  <a:lnTo>
                    <a:pt x="4687" y="933"/>
                  </a:lnTo>
                  <a:lnTo>
                    <a:pt x="4685" y="933"/>
                  </a:lnTo>
                  <a:lnTo>
                    <a:pt x="4683" y="933"/>
                  </a:lnTo>
                  <a:lnTo>
                    <a:pt x="4681" y="933"/>
                  </a:lnTo>
                  <a:lnTo>
                    <a:pt x="4679" y="935"/>
                  </a:lnTo>
                  <a:lnTo>
                    <a:pt x="4677" y="935"/>
                  </a:lnTo>
                  <a:lnTo>
                    <a:pt x="4675" y="937"/>
                  </a:lnTo>
                  <a:lnTo>
                    <a:pt x="4671" y="939"/>
                  </a:lnTo>
                  <a:lnTo>
                    <a:pt x="4669" y="940"/>
                  </a:lnTo>
                  <a:lnTo>
                    <a:pt x="4666" y="942"/>
                  </a:lnTo>
                  <a:lnTo>
                    <a:pt x="4666" y="944"/>
                  </a:lnTo>
                  <a:lnTo>
                    <a:pt x="4664" y="946"/>
                  </a:lnTo>
                  <a:lnTo>
                    <a:pt x="4664" y="948"/>
                  </a:lnTo>
                  <a:lnTo>
                    <a:pt x="4662" y="948"/>
                  </a:lnTo>
                  <a:lnTo>
                    <a:pt x="4662" y="950"/>
                  </a:lnTo>
                  <a:lnTo>
                    <a:pt x="4660" y="950"/>
                  </a:lnTo>
                  <a:lnTo>
                    <a:pt x="4658" y="952"/>
                  </a:lnTo>
                  <a:lnTo>
                    <a:pt x="4656" y="950"/>
                  </a:lnTo>
                  <a:lnTo>
                    <a:pt x="4654" y="950"/>
                  </a:lnTo>
                  <a:lnTo>
                    <a:pt x="4648" y="952"/>
                  </a:lnTo>
                  <a:lnTo>
                    <a:pt x="4646" y="954"/>
                  </a:lnTo>
                  <a:lnTo>
                    <a:pt x="4641" y="954"/>
                  </a:lnTo>
                  <a:lnTo>
                    <a:pt x="4639" y="954"/>
                  </a:lnTo>
                  <a:lnTo>
                    <a:pt x="4639" y="956"/>
                  </a:lnTo>
                  <a:lnTo>
                    <a:pt x="4637" y="954"/>
                  </a:lnTo>
                  <a:lnTo>
                    <a:pt x="4635" y="954"/>
                  </a:lnTo>
                  <a:lnTo>
                    <a:pt x="4635" y="956"/>
                  </a:lnTo>
                  <a:lnTo>
                    <a:pt x="4633" y="956"/>
                  </a:lnTo>
                  <a:lnTo>
                    <a:pt x="4629" y="958"/>
                  </a:lnTo>
                  <a:lnTo>
                    <a:pt x="4627" y="960"/>
                  </a:lnTo>
                  <a:lnTo>
                    <a:pt x="4625" y="960"/>
                  </a:lnTo>
                  <a:lnTo>
                    <a:pt x="4623" y="960"/>
                  </a:lnTo>
                  <a:lnTo>
                    <a:pt x="4621" y="958"/>
                  </a:lnTo>
                  <a:lnTo>
                    <a:pt x="4619" y="958"/>
                  </a:lnTo>
                  <a:lnTo>
                    <a:pt x="4619" y="960"/>
                  </a:lnTo>
                  <a:lnTo>
                    <a:pt x="4618" y="960"/>
                  </a:lnTo>
                  <a:lnTo>
                    <a:pt x="4614" y="958"/>
                  </a:lnTo>
                  <a:lnTo>
                    <a:pt x="4612" y="958"/>
                  </a:lnTo>
                  <a:lnTo>
                    <a:pt x="4610" y="958"/>
                  </a:lnTo>
                  <a:lnTo>
                    <a:pt x="4606" y="958"/>
                  </a:lnTo>
                  <a:lnTo>
                    <a:pt x="4606" y="956"/>
                  </a:lnTo>
                  <a:lnTo>
                    <a:pt x="4604" y="956"/>
                  </a:lnTo>
                  <a:lnTo>
                    <a:pt x="4602" y="954"/>
                  </a:lnTo>
                  <a:lnTo>
                    <a:pt x="4600" y="956"/>
                  </a:lnTo>
                  <a:lnTo>
                    <a:pt x="4598" y="956"/>
                  </a:lnTo>
                  <a:lnTo>
                    <a:pt x="4598" y="954"/>
                  </a:lnTo>
                  <a:lnTo>
                    <a:pt x="4596" y="956"/>
                  </a:lnTo>
                  <a:lnTo>
                    <a:pt x="4595" y="956"/>
                  </a:lnTo>
                  <a:lnTo>
                    <a:pt x="4593" y="956"/>
                  </a:lnTo>
                  <a:lnTo>
                    <a:pt x="4591" y="956"/>
                  </a:lnTo>
                  <a:lnTo>
                    <a:pt x="4591" y="954"/>
                  </a:lnTo>
                  <a:lnTo>
                    <a:pt x="4589" y="952"/>
                  </a:lnTo>
                  <a:lnTo>
                    <a:pt x="4587" y="952"/>
                  </a:lnTo>
                  <a:lnTo>
                    <a:pt x="4587" y="950"/>
                  </a:lnTo>
                  <a:lnTo>
                    <a:pt x="4585" y="950"/>
                  </a:lnTo>
                  <a:lnTo>
                    <a:pt x="4583" y="948"/>
                  </a:lnTo>
                  <a:lnTo>
                    <a:pt x="4583" y="946"/>
                  </a:lnTo>
                  <a:lnTo>
                    <a:pt x="4581" y="946"/>
                  </a:lnTo>
                  <a:lnTo>
                    <a:pt x="4583" y="946"/>
                  </a:lnTo>
                  <a:lnTo>
                    <a:pt x="4583" y="944"/>
                  </a:lnTo>
                  <a:lnTo>
                    <a:pt x="4581" y="944"/>
                  </a:lnTo>
                  <a:lnTo>
                    <a:pt x="4581" y="942"/>
                  </a:lnTo>
                  <a:lnTo>
                    <a:pt x="4583" y="940"/>
                  </a:lnTo>
                  <a:lnTo>
                    <a:pt x="4581" y="940"/>
                  </a:lnTo>
                  <a:lnTo>
                    <a:pt x="4579" y="940"/>
                  </a:lnTo>
                  <a:lnTo>
                    <a:pt x="4579" y="939"/>
                  </a:lnTo>
                  <a:lnTo>
                    <a:pt x="4573" y="939"/>
                  </a:lnTo>
                  <a:lnTo>
                    <a:pt x="4571" y="939"/>
                  </a:lnTo>
                  <a:lnTo>
                    <a:pt x="4570" y="939"/>
                  </a:lnTo>
                  <a:lnTo>
                    <a:pt x="4570" y="937"/>
                  </a:lnTo>
                  <a:lnTo>
                    <a:pt x="4568" y="937"/>
                  </a:lnTo>
                  <a:lnTo>
                    <a:pt x="4568" y="935"/>
                  </a:lnTo>
                  <a:lnTo>
                    <a:pt x="4566" y="935"/>
                  </a:lnTo>
                  <a:lnTo>
                    <a:pt x="4566" y="933"/>
                  </a:lnTo>
                  <a:lnTo>
                    <a:pt x="4564" y="931"/>
                  </a:lnTo>
                  <a:lnTo>
                    <a:pt x="4562" y="931"/>
                  </a:lnTo>
                  <a:lnTo>
                    <a:pt x="4560" y="931"/>
                  </a:lnTo>
                  <a:lnTo>
                    <a:pt x="4558" y="931"/>
                  </a:lnTo>
                  <a:lnTo>
                    <a:pt x="4554" y="931"/>
                  </a:lnTo>
                  <a:lnTo>
                    <a:pt x="4552" y="931"/>
                  </a:lnTo>
                  <a:lnTo>
                    <a:pt x="4552" y="929"/>
                  </a:lnTo>
                  <a:lnTo>
                    <a:pt x="4550" y="929"/>
                  </a:lnTo>
                  <a:lnTo>
                    <a:pt x="4548" y="929"/>
                  </a:lnTo>
                  <a:lnTo>
                    <a:pt x="4547" y="929"/>
                  </a:lnTo>
                  <a:lnTo>
                    <a:pt x="4545" y="929"/>
                  </a:lnTo>
                  <a:lnTo>
                    <a:pt x="4541" y="927"/>
                  </a:lnTo>
                  <a:lnTo>
                    <a:pt x="4539" y="927"/>
                  </a:lnTo>
                  <a:lnTo>
                    <a:pt x="4537" y="929"/>
                  </a:lnTo>
                  <a:lnTo>
                    <a:pt x="4535" y="929"/>
                  </a:lnTo>
                  <a:lnTo>
                    <a:pt x="4533" y="929"/>
                  </a:lnTo>
                  <a:lnTo>
                    <a:pt x="4531" y="931"/>
                  </a:lnTo>
                  <a:lnTo>
                    <a:pt x="4529" y="931"/>
                  </a:lnTo>
                  <a:lnTo>
                    <a:pt x="4527" y="931"/>
                  </a:lnTo>
                  <a:lnTo>
                    <a:pt x="4525" y="931"/>
                  </a:lnTo>
                  <a:lnTo>
                    <a:pt x="4525" y="933"/>
                  </a:lnTo>
                  <a:lnTo>
                    <a:pt x="4523" y="933"/>
                  </a:lnTo>
                  <a:lnTo>
                    <a:pt x="4522" y="935"/>
                  </a:lnTo>
                  <a:lnTo>
                    <a:pt x="4520" y="935"/>
                  </a:lnTo>
                  <a:lnTo>
                    <a:pt x="4516" y="935"/>
                  </a:lnTo>
                  <a:lnTo>
                    <a:pt x="4514" y="935"/>
                  </a:lnTo>
                  <a:lnTo>
                    <a:pt x="4512" y="935"/>
                  </a:lnTo>
                  <a:lnTo>
                    <a:pt x="4510" y="935"/>
                  </a:lnTo>
                  <a:lnTo>
                    <a:pt x="4508" y="935"/>
                  </a:lnTo>
                  <a:lnTo>
                    <a:pt x="4508" y="933"/>
                  </a:lnTo>
                  <a:lnTo>
                    <a:pt x="4506" y="933"/>
                  </a:lnTo>
                  <a:lnTo>
                    <a:pt x="4506" y="931"/>
                  </a:lnTo>
                  <a:lnTo>
                    <a:pt x="4502" y="931"/>
                  </a:lnTo>
                  <a:lnTo>
                    <a:pt x="4499" y="929"/>
                  </a:lnTo>
                  <a:lnTo>
                    <a:pt x="4497" y="929"/>
                  </a:lnTo>
                  <a:lnTo>
                    <a:pt x="4495" y="927"/>
                  </a:lnTo>
                  <a:lnTo>
                    <a:pt x="4495" y="925"/>
                  </a:lnTo>
                  <a:lnTo>
                    <a:pt x="4493" y="925"/>
                  </a:lnTo>
                  <a:lnTo>
                    <a:pt x="4493" y="923"/>
                  </a:lnTo>
                  <a:lnTo>
                    <a:pt x="4491" y="923"/>
                  </a:lnTo>
                  <a:lnTo>
                    <a:pt x="4493" y="921"/>
                  </a:lnTo>
                  <a:lnTo>
                    <a:pt x="4493" y="919"/>
                  </a:lnTo>
                  <a:lnTo>
                    <a:pt x="4491" y="919"/>
                  </a:lnTo>
                  <a:lnTo>
                    <a:pt x="4491" y="917"/>
                  </a:lnTo>
                  <a:lnTo>
                    <a:pt x="4491" y="916"/>
                  </a:lnTo>
                  <a:lnTo>
                    <a:pt x="4491" y="914"/>
                  </a:lnTo>
                  <a:lnTo>
                    <a:pt x="4491" y="912"/>
                  </a:lnTo>
                  <a:lnTo>
                    <a:pt x="4489" y="912"/>
                  </a:lnTo>
                  <a:lnTo>
                    <a:pt x="4489" y="910"/>
                  </a:lnTo>
                  <a:lnTo>
                    <a:pt x="4489" y="908"/>
                  </a:lnTo>
                  <a:lnTo>
                    <a:pt x="4491" y="906"/>
                  </a:lnTo>
                  <a:lnTo>
                    <a:pt x="4489" y="904"/>
                  </a:lnTo>
                  <a:lnTo>
                    <a:pt x="4487" y="904"/>
                  </a:lnTo>
                  <a:lnTo>
                    <a:pt x="4485" y="904"/>
                  </a:lnTo>
                  <a:lnTo>
                    <a:pt x="4483" y="904"/>
                  </a:lnTo>
                  <a:lnTo>
                    <a:pt x="4483" y="902"/>
                  </a:lnTo>
                  <a:lnTo>
                    <a:pt x="4481" y="902"/>
                  </a:lnTo>
                  <a:lnTo>
                    <a:pt x="4479" y="902"/>
                  </a:lnTo>
                  <a:lnTo>
                    <a:pt x="4477" y="902"/>
                  </a:lnTo>
                  <a:lnTo>
                    <a:pt x="4475" y="902"/>
                  </a:lnTo>
                  <a:lnTo>
                    <a:pt x="4475" y="900"/>
                  </a:lnTo>
                  <a:lnTo>
                    <a:pt x="4474" y="900"/>
                  </a:lnTo>
                  <a:lnTo>
                    <a:pt x="4472" y="900"/>
                  </a:lnTo>
                  <a:lnTo>
                    <a:pt x="4466" y="896"/>
                  </a:lnTo>
                  <a:lnTo>
                    <a:pt x="4464" y="896"/>
                  </a:lnTo>
                  <a:lnTo>
                    <a:pt x="4464" y="894"/>
                  </a:lnTo>
                  <a:lnTo>
                    <a:pt x="4458" y="894"/>
                  </a:lnTo>
                  <a:lnTo>
                    <a:pt x="4456" y="894"/>
                  </a:lnTo>
                  <a:lnTo>
                    <a:pt x="4454" y="894"/>
                  </a:lnTo>
                  <a:lnTo>
                    <a:pt x="4452" y="894"/>
                  </a:lnTo>
                  <a:lnTo>
                    <a:pt x="4452" y="893"/>
                  </a:lnTo>
                  <a:lnTo>
                    <a:pt x="4451" y="891"/>
                  </a:lnTo>
                  <a:lnTo>
                    <a:pt x="4449" y="891"/>
                  </a:lnTo>
                  <a:lnTo>
                    <a:pt x="4445" y="891"/>
                  </a:lnTo>
                  <a:lnTo>
                    <a:pt x="4445" y="889"/>
                  </a:lnTo>
                  <a:lnTo>
                    <a:pt x="4443" y="889"/>
                  </a:lnTo>
                  <a:lnTo>
                    <a:pt x="4441" y="887"/>
                  </a:lnTo>
                  <a:lnTo>
                    <a:pt x="4439" y="887"/>
                  </a:lnTo>
                  <a:lnTo>
                    <a:pt x="4439" y="885"/>
                  </a:lnTo>
                  <a:lnTo>
                    <a:pt x="4437" y="885"/>
                  </a:lnTo>
                  <a:lnTo>
                    <a:pt x="4437" y="887"/>
                  </a:lnTo>
                  <a:lnTo>
                    <a:pt x="4437" y="889"/>
                  </a:lnTo>
                  <a:lnTo>
                    <a:pt x="4435" y="891"/>
                  </a:lnTo>
                  <a:lnTo>
                    <a:pt x="4435" y="893"/>
                  </a:lnTo>
                  <a:lnTo>
                    <a:pt x="4433" y="893"/>
                  </a:lnTo>
                  <a:lnTo>
                    <a:pt x="4433" y="894"/>
                  </a:lnTo>
                  <a:lnTo>
                    <a:pt x="4431" y="894"/>
                  </a:lnTo>
                  <a:lnTo>
                    <a:pt x="4429" y="896"/>
                  </a:lnTo>
                  <a:lnTo>
                    <a:pt x="4427" y="896"/>
                  </a:lnTo>
                  <a:lnTo>
                    <a:pt x="4427" y="898"/>
                  </a:lnTo>
                  <a:lnTo>
                    <a:pt x="4427" y="900"/>
                  </a:lnTo>
                  <a:lnTo>
                    <a:pt x="4427" y="902"/>
                  </a:lnTo>
                  <a:lnTo>
                    <a:pt x="4426" y="902"/>
                  </a:lnTo>
                  <a:lnTo>
                    <a:pt x="4424" y="902"/>
                  </a:lnTo>
                  <a:lnTo>
                    <a:pt x="4424" y="904"/>
                  </a:lnTo>
                  <a:lnTo>
                    <a:pt x="4422" y="906"/>
                  </a:lnTo>
                  <a:lnTo>
                    <a:pt x="4422" y="908"/>
                  </a:lnTo>
                  <a:lnTo>
                    <a:pt x="4422" y="910"/>
                  </a:lnTo>
                  <a:lnTo>
                    <a:pt x="4422" y="912"/>
                  </a:lnTo>
                  <a:lnTo>
                    <a:pt x="4420" y="914"/>
                  </a:lnTo>
                  <a:lnTo>
                    <a:pt x="4422" y="916"/>
                  </a:lnTo>
                  <a:lnTo>
                    <a:pt x="4422" y="917"/>
                  </a:lnTo>
                  <a:lnTo>
                    <a:pt x="4424" y="917"/>
                  </a:lnTo>
                  <a:lnTo>
                    <a:pt x="4424" y="919"/>
                  </a:lnTo>
                  <a:lnTo>
                    <a:pt x="4424" y="921"/>
                  </a:lnTo>
                  <a:lnTo>
                    <a:pt x="4424" y="923"/>
                  </a:lnTo>
                  <a:lnTo>
                    <a:pt x="4426" y="923"/>
                  </a:lnTo>
                  <a:lnTo>
                    <a:pt x="4426" y="925"/>
                  </a:lnTo>
                  <a:lnTo>
                    <a:pt x="4427" y="925"/>
                  </a:lnTo>
                  <a:lnTo>
                    <a:pt x="4429" y="927"/>
                  </a:lnTo>
                  <a:lnTo>
                    <a:pt x="4427" y="927"/>
                  </a:lnTo>
                  <a:lnTo>
                    <a:pt x="4427" y="929"/>
                  </a:lnTo>
                  <a:lnTo>
                    <a:pt x="4427" y="931"/>
                  </a:lnTo>
                  <a:lnTo>
                    <a:pt x="4426" y="937"/>
                  </a:lnTo>
                  <a:lnTo>
                    <a:pt x="4424" y="939"/>
                  </a:lnTo>
                  <a:lnTo>
                    <a:pt x="4422" y="939"/>
                  </a:lnTo>
                  <a:lnTo>
                    <a:pt x="4422" y="940"/>
                  </a:lnTo>
                  <a:lnTo>
                    <a:pt x="4420" y="940"/>
                  </a:lnTo>
                  <a:lnTo>
                    <a:pt x="4418" y="940"/>
                  </a:lnTo>
                  <a:lnTo>
                    <a:pt x="4416" y="940"/>
                  </a:lnTo>
                  <a:lnTo>
                    <a:pt x="4418" y="942"/>
                  </a:lnTo>
                  <a:lnTo>
                    <a:pt x="4416" y="942"/>
                  </a:lnTo>
                  <a:lnTo>
                    <a:pt x="4416" y="944"/>
                  </a:lnTo>
                  <a:lnTo>
                    <a:pt x="4414" y="944"/>
                  </a:lnTo>
                  <a:lnTo>
                    <a:pt x="4414" y="946"/>
                  </a:lnTo>
                  <a:lnTo>
                    <a:pt x="4412" y="946"/>
                  </a:lnTo>
                  <a:lnTo>
                    <a:pt x="4410" y="946"/>
                  </a:lnTo>
                  <a:lnTo>
                    <a:pt x="4410" y="944"/>
                  </a:lnTo>
                  <a:lnTo>
                    <a:pt x="4408" y="944"/>
                  </a:lnTo>
                  <a:lnTo>
                    <a:pt x="4408" y="942"/>
                  </a:lnTo>
                  <a:lnTo>
                    <a:pt x="4406" y="942"/>
                  </a:lnTo>
                  <a:lnTo>
                    <a:pt x="4403" y="940"/>
                  </a:lnTo>
                  <a:lnTo>
                    <a:pt x="4403" y="942"/>
                  </a:lnTo>
                  <a:lnTo>
                    <a:pt x="4401" y="942"/>
                  </a:lnTo>
                  <a:lnTo>
                    <a:pt x="4401" y="940"/>
                  </a:lnTo>
                  <a:lnTo>
                    <a:pt x="4399" y="940"/>
                  </a:lnTo>
                  <a:lnTo>
                    <a:pt x="4399" y="942"/>
                  </a:lnTo>
                  <a:lnTo>
                    <a:pt x="4397" y="942"/>
                  </a:lnTo>
                  <a:lnTo>
                    <a:pt x="4397" y="940"/>
                  </a:lnTo>
                  <a:lnTo>
                    <a:pt x="4395" y="940"/>
                  </a:lnTo>
                  <a:lnTo>
                    <a:pt x="4393" y="939"/>
                  </a:lnTo>
                  <a:lnTo>
                    <a:pt x="4391" y="939"/>
                  </a:lnTo>
                  <a:lnTo>
                    <a:pt x="4391" y="940"/>
                  </a:lnTo>
                  <a:lnTo>
                    <a:pt x="4391" y="939"/>
                  </a:lnTo>
                  <a:lnTo>
                    <a:pt x="4389" y="939"/>
                  </a:lnTo>
                  <a:lnTo>
                    <a:pt x="4387" y="939"/>
                  </a:lnTo>
                  <a:lnTo>
                    <a:pt x="4387" y="940"/>
                  </a:lnTo>
                  <a:lnTo>
                    <a:pt x="4385" y="940"/>
                  </a:lnTo>
                  <a:lnTo>
                    <a:pt x="4383" y="942"/>
                  </a:lnTo>
                  <a:lnTo>
                    <a:pt x="4383" y="940"/>
                  </a:lnTo>
                  <a:lnTo>
                    <a:pt x="4381" y="940"/>
                  </a:lnTo>
                  <a:lnTo>
                    <a:pt x="4378" y="940"/>
                  </a:lnTo>
                  <a:lnTo>
                    <a:pt x="4376" y="940"/>
                  </a:lnTo>
                  <a:lnTo>
                    <a:pt x="4376" y="939"/>
                  </a:lnTo>
                  <a:lnTo>
                    <a:pt x="4372" y="939"/>
                  </a:lnTo>
                  <a:lnTo>
                    <a:pt x="4370" y="939"/>
                  </a:lnTo>
                  <a:lnTo>
                    <a:pt x="4370" y="937"/>
                  </a:lnTo>
                  <a:lnTo>
                    <a:pt x="4368" y="937"/>
                  </a:lnTo>
                  <a:lnTo>
                    <a:pt x="4368" y="935"/>
                  </a:lnTo>
                  <a:lnTo>
                    <a:pt x="4366" y="935"/>
                  </a:lnTo>
                  <a:lnTo>
                    <a:pt x="4366" y="933"/>
                  </a:lnTo>
                  <a:lnTo>
                    <a:pt x="4366" y="931"/>
                  </a:lnTo>
                  <a:lnTo>
                    <a:pt x="4366" y="929"/>
                  </a:lnTo>
                  <a:lnTo>
                    <a:pt x="4364" y="927"/>
                  </a:lnTo>
                  <a:lnTo>
                    <a:pt x="4364" y="925"/>
                  </a:lnTo>
                  <a:lnTo>
                    <a:pt x="4358" y="925"/>
                  </a:lnTo>
                  <a:lnTo>
                    <a:pt x="4353" y="925"/>
                  </a:lnTo>
                  <a:lnTo>
                    <a:pt x="4351" y="923"/>
                  </a:lnTo>
                  <a:lnTo>
                    <a:pt x="4347" y="923"/>
                  </a:lnTo>
                  <a:lnTo>
                    <a:pt x="4345" y="923"/>
                  </a:lnTo>
                  <a:lnTo>
                    <a:pt x="4343" y="921"/>
                  </a:lnTo>
                  <a:lnTo>
                    <a:pt x="4343" y="919"/>
                  </a:lnTo>
                  <a:lnTo>
                    <a:pt x="4341" y="919"/>
                  </a:lnTo>
                  <a:lnTo>
                    <a:pt x="4339" y="921"/>
                  </a:lnTo>
                  <a:lnTo>
                    <a:pt x="4337" y="921"/>
                  </a:lnTo>
                  <a:lnTo>
                    <a:pt x="4337" y="919"/>
                  </a:lnTo>
                  <a:lnTo>
                    <a:pt x="4335" y="919"/>
                  </a:lnTo>
                  <a:lnTo>
                    <a:pt x="4335" y="917"/>
                  </a:lnTo>
                  <a:lnTo>
                    <a:pt x="4333" y="917"/>
                  </a:lnTo>
                  <a:lnTo>
                    <a:pt x="4333" y="919"/>
                  </a:lnTo>
                  <a:lnTo>
                    <a:pt x="4331" y="921"/>
                  </a:lnTo>
                  <a:lnTo>
                    <a:pt x="4330" y="921"/>
                  </a:lnTo>
                  <a:lnTo>
                    <a:pt x="4326" y="921"/>
                  </a:lnTo>
                  <a:lnTo>
                    <a:pt x="4324" y="921"/>
                  </a:lnTo>
                  <a:lnTo>
                    <a:pt x="4324" y="923"/>
                  </a:lnTo>
                  <a:lnTo>
                    <a:pt x="4322" y="923"/>
                  </a:lnTo>
                  <a:lnTo>
                    <a:pt x="4322" y="925"/>
                  </a:lnTo>
                  <a:lnTo>
                    <a:pt x="4320" y="925"/>
                  </a:lnTo>
                  <a:lnTo>
                    <a:pt x="4320" y="927"/>
                  </a:lnTo>
                  <a:lnTo>
                    <a:pt x="4318" y="927"/>
                  </a:lnTo>
                  <a:lnTo>
                    <a:pt x="4316" y="927"/>
                  </a:lnTo>
                  <a:lnTo>
                    <a:pt x="4314" y="929"/>
                  </a:lnTo>
                  <a:lnTo>
                    <a:pt x="4312" y="929"/>
                  </a:lnTo>
                  <a:lnTo>
                    <a:pt x="4310" y="931"/>
                  </a:lnTo>
                  <a:lnTo>
                    <a:pt x="4308" y="931"/>
                  </a:lnTo>
                  <a:lnTo>
                    <a:pt x="4308" y="933"/>
                  </a:lnTo>
                  <a:lnTo>
                    <a:pt x="4307" y="933"/>
                  </a:lnTo>
                  <a:lnTo>
                    <a:pt x="4305" y="933"/>
                  </a:lnTo>
                  <a:lnTo>
                    <a:pt x="4303" y="935"/>
                  </a:lnTo>
                  <a:lnTo>
                    <a:pt x="4301" y="937"/>
                  </a:lnTo>
                  <a:lnTo>
                    <a:pt x="4299" y="937"/>
                  </a:lnTo>
                  <a:lnTo>
                    <a:pt x="4297" y="937"/>
                  </a:lnTo>
                  <a:lnTo>
                    <a:pt x="4297" y="939"/>
                  </a:lnTo>
                  <a:lnTo>
                    <a:pt x="4295" y="940"/>
                  </a:lnTo>
                  <a:lnTo>
                    <a:pt x="4291" y="940"/>
                  </a:lnTo>
                  <a:lnTo>
                    <a:pt x="4291" y="942"/>
                  </a:lnTo>
                  <a:lnTo>
                    <a:pt x="4291" y="944"/>
                  </a:lnTo>
                  <a:lnTo>
                    <a:pt x="4291" y="946"/>
                  </a:lnTo>
                  <a:lnTo>
                    <a:pt x="4289" y="946"/>
                  </a:lnTo>
                  <a:lnTo>
                    <a:pt x="4287" y="948"/>
                  </a:lnTo>
                  <a:lnTo>
                    <a:pt x="4285" y="950"/>
                  </a:lnTo>
                  <a:lnTo>
                    <a:pt x="4285" y="948"/>
                  </a:lnTo>
                  <a:lnTo>
                    <a:pt x="4283" y="948"/>
                  </a:lnTo>
                  <a:lnTo>
                    <a:pt x="4283" y="950"/>
                  </a:lnTo>
                  <a:lnTo>
                    <a:pt x="4283" y="952"/>
                  </a:lnTo>
                  <a:lnTo>
                    <a:pt x="4282" y="952"/>
                  </a:lnTo>
                  <a:lnTo>
                    <a:pt x="4280" y="952"/>
                  </a:lnTo>
                  <a:lnTo>
                    <a:pt x="4280" y="950"/>
                  </a:lnTo>
                  <a:lnTo>
                    <a:pt x="4278" y="950"/>
                  </a:lnTo>
                  <a:lnTo>
                    <a:pt x="4278" y="952"/>
                  </a:lnTo>
                  <a:lnTo>
                    <a:pt x="4276" y="952"/>
                  </a:lnTo>
                  <a:lnTo>
                    <a:pt x="4274" y="952"/>
                  </a:lnTo>
                  <a:lnTo>
                    <a:pt x="4272" y="952"/>
                  </a:lnTo>
                  <a:lnTo>
                    <a:pt x="4270" y="952"/>
                  </a:lnTo>
                  <a:lnTo>
                    <a:pt x="4268" y="952"/>
                  </a:lnTo>
                  <a:lnTo>
                    <a:pt x="4266" y="952"/>
                  </a:lnTo>
                  <a:lnTo>
                    <a:pt x="4266" y="954"/>
                  </a:lnTo>
                  <a:lnTo>
                    <a:pt x="4266" y="956"/>
                  </a:lnTo>
                  <a:lnTo>
                    <a:pt x="4266" y="958"/>
                  </a:lnTo>
                  <a:lnTo>
                    <a:pt x="4264" y="958"/>
                  </a:lnTo>
                  <a:lnTo>
                    <a:pt x="4264" y="960"/>
                  </a:lnTo>
                  <a:lnTo>
                    <a:pt x="4262" y="960"/>
                  </a:lnTo>
                  <a:lnTo>
                    <a:pt x="4260" y="960"/>
                  </a:lnTo>
                  <a:lnTo>
                    <a:pt x="4257" y="960"/>
                  </a:lnTo>
                  <a:lnTo>
                    <a:pt x="4257" y="962"/>
                  </a:lnTo>
                  <a:lnTo>
                    <a:pt x="4255" y="962"/>
                  </a:lnTo>
                  <a:lnTo>
                    <a:pt x="4253" y="960"/>
                  </a:lnTo>
                  <a:lnTo>
                    <a:pt x="4253" y="958"/>
                  </a:lnTo>
                  <a:lnTo>
                    <a:pt x="4251" y="958"/>
                  </a:lnTo>
                  <a:lnTo>
                    <a:pt x="4249" y="958"/>
                  </a:lnTo>
                  <a:lnTo>
                    <a:pt x="4249" y="956"/>
                  </a:lnTo>
                  <a:lnTo>
                    <a:pt x="4247" y="956"/>
                  </a:lnTo>
                  <a:lnTo>
                    <a:pt x="4247" y="954"/>
                  </a:lnTo>
                  <a:lnTo>
                    <a:pt x="4245" y="952"/>
                  </a:lnTo>
                  <a:lnTo>
                    <a:pt x="4245" y="950"/>
                  </a:lnTo>
                  <a:lnTo>
                    <a:pt x="4243" y="950"/>
                  </a:lnTo>
                  <a:lnTo>
                    <a:pt x="4241" y="948"/>
                  </a:lnTo>
                  <a:lnTo>
                    <a:pt x="4243" y="948"/>
                  </a:lnTo>
                  <a:lnTo>
                    <a:pt x="4243" y="946"/>
                  </a:lnTo>
                  <a:lnTo>
                    <a:pt x="4245" y="946"/>
                  </a:lnTo>
                  <a:lnTo>
                    <a:pt x="4245" y="944"/>
                  </a:lnTo>
                  <a:lnTo>
                    <a:pt x="4243" y="944"/>
                  </a:lnTo>
                  <a:lnTo>
                    <a:pt x="4241" y="944"/>
                  </a:lnTo>
                  <a:lnTo>
                    <a:pt x="4241" y="946"/>
                  </a:lnTo>
                  <a:lnTo>
                    <a:pt x="4239" y="946"/>
                  </a:lnTo>
                  <a:lnTo>
                    <a:pt x="4241" y="946"/>
                  </a:lnTo>
                  <a:lnTo>
                    <a:pt x="4239" y="946"/>
                  </a:lnTo>
                  <a:lnTo>
                    <a:pt x="4239" y="948"/>
                  </a:lnTo>
                  <a:lnTo>
                    <a:pt x="4237" y="948"/>
                  </a:lnTo>
                  <a:lnTo>
                    <a:pt x="4237" y="950"/>
                  </a:lnTo>
                  <a:lnTo>
                    <a:pt x="4235" y="952"/>
                  </a:lnTo>
                  <a:lnTo>
                    <a:pt x="4234" y="950"/>
                  </a:lnTo>
                  <a:lnTo>
                    <a:pt x="4234" y="952"/>
                  </a:lnTo>
                  <a:lnTo>
                    <a:pt x="4232" y="952"/>
                  </a:lnTo>
                  <a:lnTo>
                    <a:pt x="4232" y="950"/>
                  </a:lnTo>
                  <a:lnTo>
                    <a:pt x="4230" y="950"/>
                  </a:lnTo>
                  <a:lnTo>
                    <a:pt x="4228" y="950"/>
                  </a:lnTo>
                  <a:lnTo>
                    <a:pt x="4226" y="948"/>
                  </a:lnTo>
                  <a:lnTo>
                    <a:pt x="4224" y="948"/>
                  </a:lnTo>
                  <a:lnTo>
                    <a:pt x="4222" y="948"/>
                  </a:lnTo>
                  <a:lnTo>
                    <a:pt x="4220" y="948"/>
                  </a:lnTo>
                  <a:lnTo>
                    <a:pt x="4220" y="946"/>
                  </a:lnTo>
                  <a:lnTo>
                    <a:pt x="4218" y="944"/>
                  </a:lnTo>
                  <a:lnTo>
                    <a:pt x="4218" y="942"/>
                  </a:lnTo>
                  <a:lnTo>
                    <a:pt x="4216" y="940"/>
                  </a:lnTo>
                  <a:lnTo>
                    <a:pt x="4216" y="939"/>
                  </a:lnTo>
                  <a:lnTo>
                    <a:pt x="4218" y="939"/>
                  </a:lnTo>
                  <a:lnTo>
                    <a:pt x="4216" y="939"/>
                  </a:lnTo>
                  <a:lnTo>
                    <a:pt x="4216" y="937"/>
                  </a:lnTo>
                  <a:lnTo>
                    <a:pt x="4214" y="937"/>
                  </a:lnTo>
                  <a:lnTo>
                    <a:pt x="4214" y="935"/>
                  </a:lnTo>
                  <a:lnTo>
                    <a:pt x="4212" y="935"/>
                  </a:lnTo>
                  <a:lnTo>
                    <a:pt x="4211" y="935"/>
                  </a:lnTo>
                  <a:lnTo>
                    <a:pt x="4209" y="935"/>
                  </a:lnTo>
                  <a:lnTo>
                    <a:pt x="4209" y="933"/>
                  </a:lnTo>
                  <a:lnTo>
                    <a:pt x="4207" y="933"/>
                  </a:lnTo>
                  <a:lnTo>
                    <a:pt x="4205" y="933"/>
                  </a:lnTo>
                  <a:lnTo>
                    <a:pt x="4205" y="931"/>
                  </a:lnTo>
                  <a:lnTo>
                    <a:pt x="4205" y="929"/>
                  </a:lnTo>
                  <a:lnTo>
                    <a:pt x="4203" y="927"/>
                  </a:lnTo>
                  <a:lnTo>
                    <a:pt x="4205" y="927"/>
                  </a:lnTo>
                  <a:lnTo>
                    <a:pt x="4205" y="925"/>
                  </a:lnTo>
                  <a:lnTo>
                    <a:pt x="4203" y="925"/>
                  </a:lnTo>
                  <a:lnTo>
                    <a:pt x="4203" y="923"/>
                  </a:lnTo>
                  <a:lnTo>
                    <a:pt x="4201" y="921"/>
                  </a:lnTo>
                  <a:lnTo>
                    <a:pt x="4201" y="919"/>
                  </a:lnTo>
                  <a:lnTo>
                    <a:pt x="4199" y="919"/>
                  </a:lnTo>
                  <a:lnTo>
                    <a:pt x="4199" y="917"/>
                  </a:lnTo>
                  <a:lnTo>
                    <a:pt x="4197" y="917"/>
                  </a:lnTo>
                  <a:lnTo>
                    <a:pt x="4195" y="917"/>
                  </a:lnTo>
                  <a:lnTo>
                    <a:pt x="4195" y="916"/>
                  </a:lnTo>
                  <a:lnTo>
                    <a:pt x="4193" y="916"/>
                  </a:lnTo>
                  <a:lnTo>
                    <a:pt x="4191" y="914"/>
                  </a:lnTo>
                  <a:lnTo>
                    <a:pt x="4189" y="914"/>
                  </a:lnTo>
                  <a:lnTo>
                    <a:pt x="4187" y="914"/>
                  </a:lnTo>
                  <a:lnTo>
                    <a:pt x="4186" y="916"/>
                  </a:lnTo>
                  <a:lnTo>
                    <a:pt x="4186" y="917"/>
                  </a:lnTo>
                  <a:lnTo>
                    <a:pt x="4182" y="917"/>
                  </a:lnTo>
                  <a:lnTo>
                    <a:pt x="4182" y="916"/>
                  </a:lnTo>
                  <a:lnTo>
                    <a:pt x="4180" y="916"/>
                  </a:lnTo>
                  <a:lnTo>
                    <a:pt x="4180" y="917"/>
                  </a:lnTo>
                  <a:lnTo>
                    <a:pt x="4180" y="919"/>
                  </a:lnTo>
                  <a:lnTo>
                    <a:pt x="4178" y="919"/>
                  </a:lnTo>
                  <a:lnTo>
                    <a:pt x="4176" y="921"/>
                  </a:lnTo>
                  <a:lnTo>
                    <a:pt x="4176" y="919"/>
                  </a:lnTo>
                  <a:lnTo>
                    <a:pt x="4174" y="919"/>
                  </a:lnTo>
                  <a:lnTo>
                    <a:pt x="4174" y="921"/>
                  </a:lnTo>
                  <a:lnTo>
                    <a:pt x="4174" y="919"/>
                  </a:lnTo>
                  <a:lnTo>
                    <a:pt x="4172" y="921"/>
                  </a:lnTo>
                  <a:lnTo>
                    <a:pt x="4170" y="921"/>
                  </a:lnTo>
                  <a:lnTo>
                    <a:pt x="4170" y="919"/>
                  </a:lnTo>
                  <a:lnTo>
                    <a:pt x="4168" y="919"/>
                  </a:lnTo>
                  <a:lnTo>
                    <a:pt x="4166" y="919"/>
                  </a:lnTo>
                  <a:lnTo>
                    <a:pt x="4164" y="919"/>
                  </a:lnTo>
                  <a:lnTo>
                    <a:pt x="4164" y="921"/>
                  </a:lnTo>
                  <a:lnTo>
                    <a:pt x="4161" y="921"/>
                  </a:lnTo>
                  <a:lnTo>
                    <a:pt x="4161" y="919"/>
                  </a:lnTo>
                  <a:lnTo>
                    <a:pt x="4161" y="917"/>
                  </a:lnTo>
                  <a:lnTo>
                    <a:pt x="4159" y="916"/>
                  </a:lnTo>
                  <a:lnTo>
                    <a:pt x="4157" y="916"/>
                  </a:lnTo>
                  <a:lnTo>
                    <a:pt x="4155" y="916"/>
                  </a:lnTo>
                  <a:lnTo>
                    <a:pt x="4155" y="914"/>
                  </a:lnTo>
                  <a:lnTo>
                    <a:pt x="4155" y="910"/>
                  </a:lnTo>
                  <a:lnTo>
                    <a:pt x="4153" y="910"/>
                  </a:lnTo>
                  <a:lnTo>
                    <a:pt x="4153" y="908"/>
                  </a:lnTo>
                  <a:lnTo>
                    <a:pt x="4151" y="908"/>
                  </a:lnTo>
                  <a:lnTo>
                    <a:pt x="4151" y="906"/>
                  </a:lnTo>
                  <a:lnTo>
                    <a:pt x="4151" y="908"/>
                  </a:lnTo>
                  <a:lnTo>
                    <a:pt x="4149" y="906"/>
                  </a:lnTo>
                  <a:lnTo>
                    <a:pt x="4147" y="906"/>
                  </a:lnTo>
                  <a:lnTo>
                    <a:pt x="4147" y="908"/>
                  </a:lnTo>
                  <a:lnTo>
                    <a:pt x="4145" y="908"/>
                  </a:lnTo>
                  <a:lnTo>
                    <a:pt x="4143" y="908"/>
                  </a:lnTo>
                  <a:lnTo>
                    <a:pt x="4143" y="910"/>
                  </a:lnTo>
                  <a:lnTo>
                    <a:pt x="4143" y="912"/>
                  </a:lnTo>
                  <a:lnTo>
                    <a:pt x="4145" y="912"/>
                  </a:lnTo>
                  <a:lnTo>
                    <a:pt x="4145" y="914"/>
                  </a:lnTo>
                  <a:lnTo>
                    <a:pt x="4143" y="916"/>
                  </a:lnTo>
                  <a:lnTo>
                    <a:pt x="4141" y="916"/>
                  </a:lnTo>
                  <a:lnTo>
                    <a:pt x="4139" y="917"/>
                  </a:lnTo>
                  <a:lnTo>
                    <a:pt x="4139" y="919"/>
                  </a:lnTo>
                  <a:lnTo>
                    <a:pt x="4139" y="917"/>
                  </a:lnTo>
                  <a:lnTo>
                    <a:pt x="4138" y="917"/>
                  </a:lnTo>
                  <a:lnTo>
                    <a:pt x="4138" y="919"/>
                  </a:lnTo>
                  <a:lnTo>
                    <a:pt x="4139" y="919"/>
                  </a:lnTo>
                  <a:lnTo>
                    <a:pt x="4138" y="919"/>
                  </a:lnTo>
                  <a:lnTo>
                    <a:pt x="4136" y="917"/>
                  </a:lnTo>
                  <a:lnTo>
                    <a:pt x="4136" y="916"/>
                  </a:lnTo>
                  <a:lnTo>
                    <a:pt x="4134" y="914"/>
                  </a:lnTo>
                  <a:lnTo>
                    <a:pt x="4134" y="910"/>
                  </a:lnTo>
                  <a:lnTo>
                    <a:pt x="4132" y="908"/>
                  </a:lnTo>
                  <a:lnTo>
                    <a:pt x="4130" y="904"/>
                  </a:lnTo>
                  <a:lnTo>
                    <a:pt x="4128" y="902"/>
                  </a:lnTo>
                  <a:lnTo>
                    <a:pt x="4128" y="898"/>
                  </a:lnTo>
                  <a:lnTo>
                    <a:pt x="4126" y="896"/>
                  </a:lnTo>
                  <a:lnTo>
                    <a:pt x="4126" y="894"/>
                  </a:lnTo>
                  <a:lnTo>
                    <a:pt x="4124" y="893"/>
                  </a:lnTo>
                  <a:lnTo>
                    <a:pt x="4122" y="889"/>
                  </a:lnTo>
                  <a:lnTo>
                    <a:pt x="4120" y="885"/>
                  </a:lnTo>
                  <a:lnTo>
                    <a:pt x="4118" y="881"/>
                  </a:lnTo>
                  <a:lnTo>
                    <a:pt x="4115" y="875"/>
                  </a:lnTo>
                  <a:lnTo>
                    <a:pt x="4113" y="871"/>
                  </a:lnTo>
                  <a:lnTo>
                    <a:pt x="4111" y="869"/>
                  </a:lnTo>
                  <a:lnTo>
                    <a:pt x="4109" y="866"/>
                  </a:lnTo>
                  <a:lnTo>
                    <a:pt x="4109" y="862"/>
                  </a:lnTo>
                  <a:lnTo>
                    <a:pt x="4107" y="860"/>
                  </a:lnTo>
                  <a:lnTo>
                    <a:pt x="4105" y="858"/>
                  </a:lnTo>
                  <a:lnTo>
                    <a:pt x="4103" y="854"/>
                  </a:lnTo>
                  <a:lnTo>
                    <a:pt x="4101" y="854"/>
                  </a:lnTo>
                  <a:lnTo>
                    <a:pt x="4101" y="852"/>
                  </a:lnTo>
                  <a:lnTo>
                    <a:pt x="4099" y="850"/>
                  </a:lnTo>
                  <a:lnTo>
                    <a:pt x="4097" y="848"/>
                  </a:lnTo>
                  <a:lnTo>
                    <a:pt x="4093" y="846"/>
                  </a:lnTo>
                  <a:lnTo>
                    <a:pt x="4091" y="845"/>
                  </a:lnTo>
                  <a:lnTo>
                    <a:pt x="4088" y="841"/>
                  </a:lnTo>
                  <a:lnTo>
                    <a:pt x="4086" y="839"/>
                  </a:lnTo>
                  <a:lnTo>
                    <a:pt x="4084" y="837"/>
                  </a:lnTo>
                  <a:lnTo>
                    <a:pt x="4082" y="837"/>
                  </a:lnTo>
                  <a:lnTo>
                    <a:pt x="4082" y="835"/>
                  </a:lnTo>
                  <a:lnTo>
                    <a:pt x="4080" y="831"/>
                  </a:lnTo>
                  <a:lnTo>
                    <a:pt x="4082" y="831"/>
                  </a:lnTo>
                  <a:lnTo>
                    <a:pt x="4084" y="831"/>
                  </a:lnTo>
                  <a:lnTo>
                    <a:pt x="4086" y="831"/>
                  </a:lnTo>
                  <a:lnTo>
                    <a:pt x="4086" y="829"/>
                  </a:lnTo>
                  <a:lnTo>
                    <a:pt x="4088" y="827"/>
                  </a:lnTo>
                  <a:lnTo>
                    <a:pt x="4088" y="825"/>
                  </a:lnTo>
                  <a:lnTo>
                    <a:pt x="4086" y="825"/>
                  </a:lnTo>
                  <a:lnTo>
                    <a:pt x="4086" y="823"/>
                  </a:lnTo>
                  <a:lnTo>
                    <a:pt x="4088" y="823"/>
                  </a:lnTo>
                  <a:lnTo>
                    <a:pt x="4086" y="823"/>
                  </a:lnTo>
                  <a:lnTo>
                    <a:pt x="4084" y="823"/>
                  </a:lnTo>
                  <a:lnTo>
                    <a:pt x="4084" y="825"/>
                  </a:lnTo>
                  <a:lnTo>
                    <a:pt x="4082" y="825"/>
                  </a:lnTo>
                  <a:lnTo>
                    <a:pt x="4082" y="827"/>
                  </a:lnTo>
                  <a:lnTo>
                    <a:pt x="4080" y="827"/>
                  </a:lnTo>
                  <a:lnTo>
                    <a:pt x="4078" y="825"/>
                  </a:lnTo>
                  <a:lnTo>
                    <a:pt x="4076" y="825"/>
                  </a:lnTo>
                  <a:lnTo>
                    <a:pt x="4076" y="827"/>
                  </a:lnTo>
                  <a:lnTo>
                    <a:pt x="4076" y="829"/>
                  </a:lnTo>
                  <a:lnTo>
                    <a:pt x="4074" y="829"/>
                  </a:lnTo>
                  <a:lnTo>
                    <a:pt x="4072" y="831"/>
                  </a:lnTo>
                  <a:lnTo>
                    <a:pt x="4070" y="831"/>
                  </a:lnTo>
                  <a:lnTo>
                    <a:pt x="4068" y="833"/>
                  </a:lnTo>
                  <a:lnTo>
                    <a:pt x="4067" y="833"/>
                  </a:lnTo>
                  <a:lnTo>
                    <a:pt x="4065" y="833"/>
                  </a:lnTo>
                  <a:lnTo>
                    <a:pt x="4063" y="833"/>
                  </a:lnTo>
                  <a:lnTo>
                    <a:pt x="4065" y="835"/>
                  </a:lnTo>
                  <a:lnTo>
                    <a:pt x="4063" y="837"/>
                  </a:lnTo>
                  <a:lnTo>
                    <a:pt x="4061" y="839"/>
                  </a:lnTo>
                  <a:lnTo>
                    <a:pt x="4059" y="841"/>
                  </a:lnTo>
                  <a:lnTo>
                    <a:pt x="4057" y="841"/>
                  </a:lnTo>
                  <a:lnTo>
                    <a:pt x="4055" y="841"/>
                  </a:lnTo>
                  <a:lnTo>
                    <a:pt x="4053" y="841"/>
                  </a:lnTo>
                  <a:lnTo>
                    <a:pt x="4053" y="843"/>
                  </a:lnTo>
                  <a:lnTo>
                    <a:pt x="4051" y="843"/>
                  </a:lnTo>
                  <a:lnTo>
                    <a:pt x="4051" y="845"/>
                  </a:lnTo>
                  <a:lnTo>
                    <a:pt x="4049" y="845"/>
                  </a:lnTo>
                  <a:lnTo>
                    <a:pt x="4049" y="846"/>
                  </a:lnTo>
                  <a:lnTo>
                    <a:pt x="4049" y="850"/>
                  </a:lnTo>
                  <a:lnTo>
                    <a:pt x="4047" y="850"/>
                  </a:lnTo>
                  <a:lnTo>
                    <a:pt x="4047" y="848"/>
                  </a:lnTo>
                  <a:lnTo>
                    <a:pt x="4045" y="848"/>
                  </a:lnTo>
                  <a:lnTo>
                    <a:pt x="4045" y="846"/>
                  </a:lnTo>
                  <a:lnTo>
                    <a:pt x="4043" y="846"/>
                  </a:lnTo>
                  <a:lnTo>
                    <a:pt x="4043" y="845"/>
                  </a:lnTo>
                  <a:lnTo>
                    <a:pt x="4042" y="845"/>
                  </a:lnTo>
                  <a:lnTo>
                    <a:pt x="4040" y="845"/>
                  </a:lnTo>
                  <a:lnTo>
                    <a:pt x="4038" y="846"/>
                  </a:lnTo>
                  <a:lnTo>
                    <a:pt x="4036" y="846"/>
                  </a:lnTo>
                  <a:lnTo>
                    <a:pt x="4036" y="848"/>
                  </a:lnTo>
                  <a:lnTo>
                    <a:pt x="4034" y="848"/>
                  </a:lnTo>
                  <a:lnTo>
                    <a:pt x="4034" y="850"/>
                  </a:lnTo>
                  <a:lnTo>
                    <a:pt x="4032" y="850"/>
                  </a:lnTo>
                  <a:lnTo>
                    <a:pt x="4032" y="848"/>
                  </a:lnTo>
                  <a:lnTo>
                    <a:pt x="4030" y="846"/>
                  </a:lnTo>
                  <a:lnTo>
                    <a:pt x="4030" y="845"/>
                  </a:lnTo>
                  <a:lnTo>
                    <a:pt x="4032" y="841"/>
                  </a:lnTo>
                  <a:lnTo>
                    <a:pt x="4032" y="839"/>
                  </a:lnTo>
                  <a:lnTo>
                    <a:pt x="4034" y="839"/>
                  </a:lnTo>
                  <a:lnTo>
                    <a:pt x="4036" y="839"/>
                  </a:lnTo>
                  <a:lnTo>
                    <a:pt x="4038" y="839"/>
                  </a:lnTo>
                  <a:lnTo>
                    <a:pt x="4038" y="833"/>
                  </a:lnTo>
                  <a:lnTo>
                    <a:pt x="4038" y="835"/>
                  </a:lnTo>
                  <a:lnTo>
                    <a:pt x="4036" y="835"/>
                  </a:lnTo>
                  <a:lnTo>
                    <a:pt x="4036" y="833"/>
                  </a:lnTo>
                  <a:lnTo>
                    <a:pt x="4036" y="835"/>
                  </a:lnTo>
                  <a:lnTo>
                    <a:pt x="4034" y="835"/>
                  </a:lnTo>
                  <a:lnTo>
                    <a:pt x="4034" y="837"/>
                  </a:lnTo>
                  <a:lnTo>
                    <a:pt x="4032" y="837"/>
                  </a:lnTo>
                  <a:lnTo>
                    <a:pt x="4028" y="837"/>
                  </a:lnTo>
                  <a:lnTo>
                    <a:pt x="4026" y="837"/>
                  </a:lnTo>
                  <a:lnTo>
                    <a:pt x="4026" y="835"/>
                  </a:lnTo>
                  <a:lnTo>
                    <a:pt x="4026" y="833"/>
                  </a:lnTo>
                  <a:lnTo>
                    <a:pt x="4024" y="833"/>
                  </a:lnTo>
                  <a:lnTo>
                    <a:pt x="4022" y="831"/>
                  </a:lnTo>
                  <a:lnTo>
                    <a:pt x="4020" y="831"/>
                  </a:lnTo>
                  <a:lnTo>
                    <a:pt x="4019" y="831"/>
                  </a:lnTo>
                  <a:lnTo>
                    <a:pt x="4019" y="833"/>
                  </a:lnTo>
                  <a:lnTo>
                    <a:pt x="4019" y="835"/>
                  </a:lnTo>
                  <a:lnTo>
                    <a:pt x="4019" y="833"/>
                  </a:lnTo>
                  <a:lnTo>
                    <a:pt x="4020" y="833"/>
                  </a:lnTo>
                  <a:lnTo>
                    <a:pt x="4020" y="835"/>
                  </a:lnTo>
                  <a:lnTo>
                    <a:pt x="4020" y="837"/>
                  </a:lnTo>
                  <a:lnTo>
                    <a:pt x="4019" y="837"/>
                  </a:lnTo>
                  <a:lnTo>
                    <a:pt x="4017" y="837"/>
                  </a:lnTo>
                  <a:lnTo>
                    <a:pt x="4017" y="839"/>
                  </a:lnTo>
                  <a:lnTo>
                    <a:pt x="4017" y="837"/>
                  </a:lnTo>
                  <a:lnTo>
                    <a:pt x="4017" y="835"/>
                  </a:lnTo>
                  <a:lnTo>
                    <a:pt x="4017" y="833"/>
                  </a:lnTo>
                  <a:lnTo>
                    <a:pt x="4017" y="831"/>
                  </a:lnTo>
                  <a:lnTo>
                    <a:pt x="4019" y="831"/>
                  </a:lnTo>
                  <a:lnTo>
                    <a:pt x="4017" y="831"/>
                  </a:lnTo>
                  <a:lnTo>
                    <a:pt x="4015" y="831"/>
                  </a:lnTo>
                  <a:lnTo>
                    <a:pt x="4015" y="829"/>
                  </a:lnTo>
                  <a:lnTo>
                    <a:pt x="4015" y="827"/>
                  </a:lnTo>
                  <a:lnTo>
                    <a:pt x="4013" y="827"/>
                  </a:lnTo>
                  <a:lnTo>
                    <a:pt x="4013" y="825"/>
                  </a:lnTo>
                  <a:lnTo>
                    <a:pt x="4011" y="825"/>
                  </a:lnTo>
                  <a:lnTo>
                    <a:pt x="4011" y="827"/>
                  </a:lnTo>
                  <a:lnTo>
                    <a:pt x="4011" y="829"/>
                  </a:lnTo>
                  <a:lnTo>
                    <a:pt x="4013" y="829"/>
                  </a:lnTo>
                  <a:lnTo>
                    <a:pt x="4013" y="831"/>
                  </a:lnTo>
                  <a:lnTo>
                    <a:pt x="4011" y="831"/>
                  </a:lnTo>
                  <a:lnTo>
                    <a:pt x="4011" y="829"/>
                  </a:lnTo>
                  <a:lnTo>
                    <a:pt x="4009" y="829"/>
                  </a:lnTo>
                  <a:lnTo>
                    <a:pt x="4007" y="829"/>
                  </a:lnTo>
                  <a:lnTo>
                    <a:pt x="4005" y="829"/>
                  </a:lnTo>
                  <a:lnTo>
                    <a:pt x="4005" y="831"/>
                  </a:lnTo>
                  <a:lnTo>
                    <a:pt x="4005" y="833"/>
                  </a:lnTo>
                  <a:lnTo>
                    <a:pt x="4003" y="833"/>
                  </a:lnTo>
                  <a:lnTo>
                    <a:pt x="4003" y="831"/>
                  </a:lnTo>
                  <a:lnTo>
                    <a:pt x="4001" y="833"/>
                  </a:lnTo>
                  <a:lnTo>
                    <a:pt x="4001" y="831"/>
                  </a:lnTo>
                  <a:lnTo>
                    <a:pt x="3999" y="831"/>
                  </a:lnTo>
                  <a:lnTo>
                    <a:pt x="3999" y="829"/>
                  </a:lnTo>
                  <a:lnTo>
                    <a:pt x="3999" y="831"/>
                  </a:lnTo>
                  <a:lnTo>
                    <a:pt x="3997" y="831"/>
                  </a:lnTo>
                  <a:lnTo>
                    <a:pt x="3997" y="833"/>
                  </a:lnTo>
                  <a:lnTo>
                    <a:pt x="3995" y="833"/>
                  </a:lnTo>
                  <a:lnTo>
                    <a:pt x="3995" y="831"/>
                  </a:lnTo>
                  <a:lnTo>
                    <a:pt x="3995" y="829"/>
                  </a:lnTo>
                  <a:lnTo>
                    <a:pt x="3995" y="827"/>
                  </a:lnTo>
                  <a:lnTo>
                    <a:pt x="3994" y="827"/>
                  </a:lnTo>
                  <a:lnTo>
                    <a:pt x="3995" y="827"/>
                  </a:lnTo>
                  <a:lnTo>
                    <a:pt x="3997" y="827"/>
                  </a:lnTo>
                  <a:lnTo>
                    <a:pt x="3997" y="825"/>
                  </a:lnTo>
                  <a:lnTo>
                    <a:pt x="3997" y="823"/>
                  </a:lnTo>
                  <a:lnTo>
                    <a:pt x="3995" y="821"/>
                  </a:lnTo>
                  <a:lnTo>
                    <a:pt x="3995" y="820"/>
                  </a:lnTo>
                  <a:lnTo>
                    <a:pt x="3997" y="820"/>
                  </a:lnTo>
                  <a:lnTo>
                    <a:pt x="3997" y="818"/>
                  </a:lnTo>
                  <a:lnTo>
                    <a:pt x="3997" y="816"/>
                  </a:lnTo>
                  <a:lnTo>
                    <a:pt x="3995" y="816"/>
                  </a:lnTo>
                  <a:lnTo>
                    <a:pt x="3994" y="814"/>
                  </a:lnTo>
                  <a:lnTo>
                    <a:pt x="3994" y="812"/>
                  </a:lnTo>
                  <a:lnTo>
                    <a:pt x="3994" y="810"/>
                  </a:lnTo>
                  <a:lnTo>
                    <a:pt x="3994" y="808"/>
                  </a:lnTo>
                  <a:lnTo>
                    <a:pt x="3994" y="806"/>
                  </a:lnTo>
                  <a:lnTo>
                    <a:pt x="3994" y="804"/>
                  </a:lnTo>
                  <a:lnTo>
                    <a:pt x="3992" y="802"/>
                  </a:lnTo>
                  <a:lnTo>
                    <a:pt x="3990" y="800"/>
                  </a:lnTo>
                  <a:lnTo>
                    <a:pt x="3992" y="800"/>
                  </a:lnTo>
                  <a:lnTo>
                    <a:pt x="3990" y="800"/>
                  </a:lnTo>
                  <a:lnTo>
                    <a:pt x="3990" y="798"/>
                  </a:lnTo>
                  <a:lnTo>
                    <a:pt x="3988" y="798"/>
                  </a:lnTo>
                  <a:lnTo>
                    <a:pt x="3988" y="800"/>
                  </a:lnTo>
                  <a:lnTo>
                    <a:pt x="3986" y="800"/>
                  </a:lnTo>
                  <a:lnTo>
                    <a:pt x="3984" y="800"/>
                  </a:lnTo>
                  <a:lnTo>
                    <a:pt x="3984" y="802"/>
                  </a:lnTo>
                  <a:lnTo>
                    <a:pt x="3982" y="802"/>
                  </a:lnTo>
                  <a:lnTo>
                    <a:pt x="3982" y="804"/>
                  </a:lnTo>
                  <a:lnTo>
                    <a:pt x="3978" y="802"/>
                  </a:lnTo>
                  <a:lnTo>
                    <a:pt x="3976" y="802"/>
                  </a:lnTo>
                  <a:lnTo>
                    <a:pt x="3976" y="800"/>
                  </a:lnTo>
                  <a:lnTo>
                    <a:pt x="3974" y="800"/>
                  </a:lnTo>
                  <a:lnTo>
                    <a:pt x="3972" y="798"/>
                  </a:lnTo>
                  <a:lnTo>
                    <a:pt x="3971" y="798"/>
                  </a:lnTo>
                  <a:lnTo>
                    <a:pt x="3967" y="797"/>
                  </a:lnTo>
                  <a:lnTo>
                    <a:pt x="3967" y="798"/>
                  </a:lnTo>
                  <a:lnTo>
                    <a:pt x="3965" y="798"/>
                  </a:lnTo>
                  <a:lnTo>
                    <a:pt x="3965" y="797"/>
                  </a:lnTo>
                  <a:lnTo>
                    <a:pt x="3961" y="797"/>
                  </a:lnTo>
                  <a:lnTo>
                    <a:pt x="3961" y="798"/>
                  </a:lnTo>
                  <a:lnTo>
                    <a:pt x="3963" y="798"/>
                  </a:lnTo>
                  <a:lnTo>
                    <a:pt x="3963" y="800"/>
                  </a:lnTo>
                  <a:lnTo>
                    <a:pt x="3961" y="800"/>
                  </a:lnTo>
                  <a:lnTo>
                    <a:pt x="3961" y="798"/>
                  </a:lnTo>
                  <a:lnTo>
                    <a:pt x="3959" y="798"/>
                  </a:lnTo>
                  <a:lnTo>
                    <a:pt x="3957" y="798"/>
                  </a:lnTo>
                  <a:lnTo>
                    <a:pt x="3957" y="800"/>
                  </a:lnTo>
                  <a:lnTo>
                    <a:pt x="3955" y="800"/>
                  </a:lnTo>
                  <a:lnTo>
                    <a:pt x="3955" y="802"/>
                  </a:lnTo>
                  <a:lnTo>
                    <a:pt x="3957" y="802"/>
                  </a:lnTo>
                  <a:lnTo>
                    <a:pt x="3955" y="802"/>
                  </a:lnTo>
                  <a:lnTo>
                    <a:pt x="3953" y="802"/>
                  </a:lnTo>
                  <a:lnTo>
                    <a:pt x="3951" y="802"/>
                  </a:lnTo>
                  <a:lnTo>
                    <a:pt x="3949" y="802"/>
                  </a:lnTo>
                  <a:lnTo>
                    <a:pt x="3949" y="804"/>
                  </a:lnTo>
                  <a:lnTo>
                    <a:pt x="3951" y="806"/>
                  </a:lnTo>
                  <a:lnTo>
                    <a:pt x="3949" y="806"/>
                  </a:lnTo>
                  <a:lnTo>
                    <a:pt x="3949" y="808"/>
                  </a:lnTo>
                  <a:lnTo>
                    <a:pt x="3949" y="810"/>
                  </a:lnTo>
                  <a:lnTo>
                    <a:pt x="3946" y="810"/>
                  </a:lnTo>
                  <a:lnTo>
                    <a:pt x="3946" y="808"/>
                  </a:lnTo>
                  <a:lnTo>
                    <a:pt x="3944" y="808"/>
                  </a:lnTo>
                  <a:lnTo>
                    <a:pt x="3944" y="810"/>
                  </a:lnTo>
                  <a:lnTo>
                    <a:pt x="3942" y="810"/>
                  </a:lnTo>
                  <a:lnTo>
                    <a:pt x="3942" y="812"/>
                  </a:lnTo>
                  <a:lnTo>
                    <a:pt x="3940" y="812"/>
                  </a:lnTo>
                  <a:lnTo>
                    <a:pt x="3938" y="812"/>
                  </a:lnTo>
                  <a:lnTo>
                    <a:pt x="3936" y="812"/>
                  </a:lnTo>
                  <a:lnTo>
                    <a:pt x="3934" y="812"/>
                  </a:lnTo>
                  <a:lnTo>
                    <a:pt x="3934" y="814"/>
                  </a:lnTo>
                  <a:lnTo>
                    <a:pt x="3932" y="814"/>
                  </a:lnTo>
                  <a:lnTo>
                    <a:pt x="3930" y="814"/>
                  </a:lnTo>
                  <a:lnTo>
                    <a:pt x="3926" y="814"/>
                  </a:lnTo>
                  <a:lnTo>
                    <a:pt x="3926" y="816"/>
                  </a:lnTo>
                  <a:lnTo>
                    <a:pt x="3924" y="816"/>
                  </a:lnTo>
                  <a:lnTo>
                    <a:pt x="3922" y="816"/>
                  </a:lnTo>
                  <a:lnTo>
                    <a:pt x="3917" y="818"/>
                  </a:lnTo>
                  <a:lnTo>
                    <a:pt x="3915" y="820"/>
                  </a:lnTo>
                  <a:lnTo>
                    <a:pt x="3913" y="818"/>
                  </a:lnTo>
                  <a:lnTo>
                    <a:pt x="3913" y="816"/>
                  </a:lnTo>
                  <a:lnTo>
                    <a:pt x="3911" y="818"/>
                  </a:lnTo>
                  <a:lnTo>
                    <a:pt x="3911" y="820"/>
                  </a:lnTo>
                  <a:lnTo>
                    <a:pt x="3909" y="820"/>
                  </a:lnTo>
                  <a:lnTo>
                    <a:pt x="3907" y="818"/>
                  </a:lnTo>
                  <a:lnTo>
                    <a:pt x="3905" y="818"/>
                  </a:lnTo>
                  <a:lnTo>
                    <a:pt x="3905" y="820"/>
                  </a:lnTo>
                  <a:lnTo>
                    <a:pt x="3903" y="820"/>
                  </a:lnTo>
                  <a:lnTo>
                    <a:pt x="3901" y="821"/>
                  </a:lnTo>
                  <a:lnTo>
                    <a:pt x="3901" y="823"/>
                  </a:lnTo>
                  <a:lnTo>
                    <a:pt x="3901" y="825"/>
                  </a:lnTo>
                  <a:lnTo>
                    <a:pt x="3901" y="827"/>
                  </a:lnTo>
                  <a:lnTo>
                    <a:pt x="3899" y="827"/>
                  </a:lnTo>
                  <a:lnTo>
                    <a:pt x="3898" y="825"/>
                  </a:lnTo>
                  <a:lnTo>
                    <a:pt x="3896" y="825"/>
                  </a:lnTo>
                  <a:lnTo>
                    <a:pt x="3894" y="827"/>
                  </a:lnTo>
                  <a:lnTo>
                    <a:pt x="3894" y="825"/>
                  </a:lnTo>
                  <a:lnTo>
                    <a:pt x="3892" y="825"/>
                  </a:lnTo>
                  <a:lnTo>
                    <a:pt x="3890" y="825"/>
                  </a:lnTo>
                  <a:lnTo>
                    <a:pt x="3888" y="825"/>
                  </a:lnTo>
                  <a:lnTo>
                    <a:pt x="3886" y="825"/>
                  </a:lnTo>
                  <a:lnTo>
                    <a:pt x="3886" y="827"/>
                  </a:lnTo>
                  <a:lnTo>
                    <a:pt x="3884" y="827"/>
                  </a:lnTo>
                  <a:lnTo>
                    <a:pt x="3882" y="827"/>
                  </a:lnTo>
                  <a:lnTo>
                    <a:pt x="3882" y="829"/>
                  </a:lnTo>
                  <a:lnTo>
                    <a:pt x="3880" y="829"/>
                  </a:lnTo>
                  <a:lnTo>
                    <a:pt x="3878" y="829"/>
                  </a:lnTo>
                  <a:lnTo>
                    <a:pt x="3874" y="829"/>
                  </a:lnTo>
                  <a:lnTo>
                    <a:pt x="3873" y="831"/>
                  </a:lnTo>
                  <a:lnTo>
                    <a:pt x="3871" y="831"/>
                  </a:lnTo>
                  <a:lnTo>
                    <a:pt x="3869" y="831"/>
                  </a:lnTo>
                  <a:lnTo>
                    <a:pt x="3869" y="833"/>
                  </a:lnTo>
                  <a:lnTo>
                    <a:pt x="3867" y="833"/>
                  </a:lnTo>
                  <a:lnTo>
                    <a:pt x="3865" y="833"/>
                  </a:lnTo>
                  <a:lnTo>
                    <a:pt x="3863" y="833"/>
                  </a:lnTo>
                  <a:lnTo>
                    <a:pt x="3861" y="833"/>
                  </a:lnTo>
                  <a:lnTo>
                    <a:pt x="3859" y="833"/>
                  </a:lnTo>
                  <a:lnTo>
                    <a:pt x="3859" y="835"/>
                  </a:lnTo>
                  <a:lnTo>
                    <a:pt x="3861" y="837"/>
                  </a:lnTo>
                  <a:lnTo>
                    <a:pt x="3859" y="837"/>
                  </a:lnTo>
                  <a:lnTo>
                    <a:pt x="3859" y="839"/>
                  </a:lnTo>
                  <a:lnTo>
                    <a:pt x="3857" y="839"/>
                  </a:lnTo>
                  <a:lnTo>
                    <a:pt x="3857" y="837"/>
                  </a:lnTo>
                  <a:lnTo>
                    <a:pt x="3857" y="835"/>
                  </a:lnTo>
                  <a:lnTo>
                    <a:pt x="3851" y="835"/>
                  </a:lnTo>
                  <a:lnTo>
                    <a:pt x="3851" y="837"/>
                  </a:lnTo>
                  <a:lnTo>
                    <a:pt x="3850" y="837"/>
                  </a:lnTo>
                  <a:lnTo>
                    <a:pt x="3848" y="837"/>
                  </a:lnTo>
                  <a:lnTo>
                    <a:pt x="3848" y="835"/>
                  </a:lnTo>
                  <a:lnTo>
                    <a:pt x="3846" y="835"/>
                  </a:lnTo>
                  <a:lnTo>
                    <a:pt x="3844" y="837"/>
                  </a:lnTo>
                  <a:lnTo>
                    <a:pt x="3844" y="835"/>
                  </a:lnTo>
                  <a:lnTo>
                    <a:pt x="3842" y="835"/>
                  </a:lnTo>
                  <a:lnTo>
                    <a:pt x="3842" y="833"/>
                  </a:lnTo>
                  <a:lnTo>
                    <a:pt x="3840" y="833"/>
                  </a:lnTo>
                  <a:lnTo>
                    <a:pt x="3840" y="835"/>
                  </a:lnTo>
                  <a:lnTo>
                    <a:pt x="3838" y="835"/>
                  </a:lnTo>
                  <a:lnTo>
                    <a:pt x="3838" y="837"/>
                  </a:lnTo>
                  <a:lnTo>
                    <a:pt x="3838" y="839"/>
                  </a:lnTo>
                  <a:lnTo>
                    <a:pt x="3838" y="837"/>
                  </a:lnTo>
                  <a:lnTo>
                    <a:pt x="3836" y="837"/>
                  </a:lnTo>
                  <a:lnTo>
                    <a:pt x="3834" y="837"/>
                  </a:lnTo>
                  <a:lnTo>
                    <a:pt x="3834" y="839"/>
                  </a:lnTo>
                  <a:lnTo>
                    <a:pt x="3836" y="839"/>
                  </a:lnTo>
                  <a:lnTo>
                    <a:pt x="3838" y="839"/>
                  </a:lnTo>
                  <a:lnTo>
                    <a:pt x="3838" y="841"/>
                  </a:lnTo>
                  <a:lnTo>
                    <a:pt x="3838" y="843"/>
                  </a:lnTo>
                  <a:lnTo>
                    <a:pt x="3836" y="843"/>
                  </a:lnTo>
                  <a:lnTo>
                    <a:pt x="3836" y="845"/>
                  </a:lnTo>
                  <a:lnTo>
                    <a:pt x="3834" y="845"/>
                  </a:lnTo>
                  <a:lnTo>
                    <a:pt x="3832" y="845"/>
                  </a:lnTo>
                  <a:lnTo>
                    <a:pt x="3834" y="846"/>
                  </a:lnTo>
                  <a:lnTo>
                    <a:pt x="3836" y="846"/>
                  </a:lnTo>
                  <a:lnTo>
                    <a:pt x="3838" y="846"/>
                  </a:lnTo>
                  <a:lnTo>
                    <a:pt x="3840" y="848"/>
                  </a:lnTo>
                  <a:lnTo>
                    <a:pt x="3840" y="846"/>
                  </a:lnTo>
                  <a:lnTo>
                    <a:pt x="3842" y="846"/>
                  </a:lnTo>
                  <a:lnTo>
                    <a:pt x="3844" y="846"/>
                  </a:lnTo>
                  <a:lnTo>
                    <a:pt x="3844" y="848"/>
                  </a:lnTo>
                  <a:lnTo>
                    <a:pt x="3842" y="850"/>
                  </a:lnTo>
                  <a:lnTo>
                    <a:pt x="3840" y="850"/>
                  </a:lnTo>
                  <a:lnTo>
                    <a:pt x="3840" y="848"/>
                  </a:lnTo>
                  <a:lnTo>
                    <a:pt x="3838" y="848"/>
                  </a:lnTo>
                  <a:lnTo>
                    <a:pt x="3838" y="850"/>
                  </a:lnTo>
                  <a:lnTo>
                    <a:pt x="3838" y="852"/>
                  </a:lnTo>
                  <a:lnTo>
                    <a:pt x="3836" y="852"/>
                  </a:lnTo>
                  <a:lnTo>
                    <a:pt x="3838" y="854"/>
                  </a:lnTo>
                  <a:lnTo>
                    <a:pt x="3840" y="854"/>
                  </a:lnTo>
                  <a:lnTo>
                    <a:pt x="3842" y="856"/>
                  </a:lnTo>
                  <a:lnTo>
                    <a:pt x="3844" y="856"/>
                  </a:lnTo>
                  <a:lnTo>
                    <a:pt x="3846" y="856"/>
                  </a:lnTo>
                  <a:lnTo>
                    <a:pt x="3848" y="858"/>
                  </a:lnTo>
                  <a:lnTo>
                    <a:pt x="3851" y="858"/>
                  </a:lnTo>
                  <a:lnTo>
                    <a:pt x="3851" y="860"/>
                  </a:lnTo>
                  <a:lnTo>
                    <a:pt x="3853" y="860"/>
                  </a:lnTo>
                  <a:lnTo>
                    <a:pt x="3853" y="862"/>
                  </a:lnTo>
                  <a:lnTo>
                    <a:pt x="3851" y="862"/>
                  </a:lnTo>
                  <a:lnTo>
                    <a:pt x="3851" y="864"/>
                  </a:lnTo>
                  <a:lnTo>
                    <a:pt x="3850" y="864"/>
                  </a:lnTo>
                  <a:lnTo>
                    <a:pt x="3848" y="864"/>
                  </a:lnTo>
                  <a:lnTo>
                    <a:pt x="3848" y="862"/>
                  </a:lnTo>
                  <a:lnTo>
                    <a:pt x="3846" y="864"/>
                  </a:lnTo>
                  <a:lnTo>
                    <a:pt x="3844" y="864"/>
                  </a:lnTo>
                  <a:lnTo>
                    <a:pt x="3844" y="862"/>
                  </a:lnTo>
                  <a:lnTo>
                    <a:pt x="3842" y="862"/>
                  </a:lnTo>
                  <a:lnTo>
                    <a:pt x="3840" y="862"/>
                  </a:lnTo>
                  <a:lnTo>
                    <a:pt x="3838" y="862"/>
                  </a:lnTo>
                  <a:lnTo>
                    <a:pt x="3836" y="862"/>
                  </a:lnTo>
                  <a:lnTo>
                    <a:pt x="3836" y="864"/>
                  </a:lnTo>
                  <a:lnTo>
                    <a:pt x="3834" y="864"/>
                  </a:lnTo>
                  <a:lnTo>
                    <a:pt x="3836" y="864"/>
                  </a:lnTo>
                  <a:lnTo>
                    <a:pt x="3832" y="868"/>
                  </a:lnTo>
                  <a:lnTo>
                    <a:pt x="3830" y="869"/>
                  </a:lnTo>
                  <a:lnTo>
                    <a:pt x="3830" y="871"/>
                  </a:lnTo>
                  <a:lnTo>
                    <a:pt x="3832" y="871"/>
                  </a:lnTo>
                  <a:lnTo>
                    <a:pt x="3832" y="873"/>
                  </a:lnTo>
                  <a:lnTo>
                    <a:pt x="3832" y="875"/>
                  </a:lnTo>
                  <a:lnTo>
                    <a:pt x="3834" y="875"/>
                  </a:lnTo>
                  <a:lnTo>
                    <a:pt x="3834" y="877"/>
                  </a:lnTo>
                  <a:lnTo>
                    <a:pt x="3834" y="879"/>
                  </a:lnTo>
                  <a:lnTo>
                    <a:pt x="3836" y="879"/>
                  </a:lnTo>
                  <a:lnTo>
                    <a:pt x="3834" y="881"/>
                  </a:lnTo>
                  <a:lnTo>
                    <a:pt x="3832" y="881"/>
                  </a:lnTo>
                  <a:lnTo>
                    <a:pt x="3832" y="883"/>
                  </a:lnTo>
                  <a:lnTo>
                    <a:pt x="3830" y="883"/>
                  </a:lnTo>
                  <a:lnTo>
                    <a:pt x="3830" y="885"/>
                  </a:lnTo>
                  <a:lnTo>
                    <a:pt x="3828" y="885"/>
                  </a:lnTo>
                  <a:lnTo>
                    <a:pt x="3826" y="885"/>
                  </a:lnTo>
                  <a:lnTo>
                    <a:pt x="3825" y="887"/>
                  </a:lnTo>
                  <a:lnTo>
                    <a:pt x="3823" y="889"/>
                  </a:lnTo>
                  <a:lnTo>
                    <a:pt x="3819" y="889"/>
                  </a:lnTo>
                  <a:lnTo>
                    <a:pt x="3819" y="891"/>
                  </a:lnTo>
                  <a:lnTo>
                    <a:pt x="3819" y="893"/>
                  </a:lnTo>
                  <a:lnTo>
                    <a:pt x="3821" y="893"/>
                  </a:lnTo>
                  <a:lnTo>
                    <a:pt x="3821" y="891"/>
                  </a:lnTo>
                  <a:lnTo>
                    <a:pt x="3823" y="891"/>
                  </a:lnTo>
                  <a:lnTo>
                    <a:pt x="3823" y="893"/>
                  </a:lnTo>
                  <a:lnTo>
                    <a:pt x="3826" y="893"/>
                  </a:lnTo>
                  <a:lnTo>
                    <a:pt x="3826" y="894"/>
                  </a:lnTo>
                  <a:lnTo>
                    <a:pt x="3826" y="896"/>
                  </a:lnTo>
                  <a:lnTo>
                    <a:pt x="3825" y="896"/>
                  </a:lnTo>
                  <a:lnTo>
                    <a:pt x="3826" y="896"/>
                  </a:lnTo>
                  <a:lnTo>
                    <a:pt x="3826" y="898"/>
                  </a:lnTo>
                  <a:lnTo>
                    <a:pt x="3834" y="898"/>
                  </a:lnTo>
                  <a:lnTo>
                    <a:pt x="3834" y="900"/>
                  </a:lnTo>
                  <a:lnTo>
                    <a:pt x="3834" y="902"/>
                  </a:lnTo>
                  <a:lnTo>
                    <a:pt x="3836" y="902"/>
                  </a:lnTo>
                  <a:lnTo>
                    <a:pt x="3838" y="902"/>
                  </a:lnTo>
                  <a:lnTo>
                    <a:pt x="3840" y="902"/>
                  </a:lnTo>
                  <a:lnTo>
                    <a:pt x="3842" y="902"/>
                  </a:lnTo>
                  <a:lnTo>
                    <a:pt x="3842" y="904"/>
                  </a:lnTo>
                  <a:lnTo>
                    <a:pt x="3844" y="904"/>
                  </a:lnTo>
                  <a:lnTo>
                    <a:pt x="3844" y="906"/>
                  </a:lnTo>
                  <a:lnTo>
                    <a:pt x="3846" y="908"/>
                  </a:lnTo>
                  <a:lnTo>
                    <a:pt x="3844" y="908"/>
                  </a:lnTo>
                  <a:lnTo>
                    <a:pt x="3844" y="910"/>
                  </a:lnTo>
                  <a:lnTo>
                    <a:pt x="3842" y="914"/>
                  </a:lnTo>
                  <a:lnTo>
                    <a:pt x="3842" y="916"/>
                  </a:lnTo>
                  <a:lnTo>
                    <a:pt x="3842" y="917"/>
                  </a:lnTo>
                  <a:lnTo>
                    <a:pt x="3842" y="919"/>
                  </a:lnTo>
                  <a:lnTo>
                    <a:pt x="3840" y="919"/>
                  </a:lnTo>
                  <a:lnTo>
                    <a:pt x="3836" y="921"/>
                  </a:lnTo>
                  <a:lnTo>
                    <a:pt x="3832" y="923"/>
                  </a:lnTo>
                  <a:lnTo>
                    <a:pt x="3830" y="923"/>
                  </a:lnTo>
                  <a:lnTo>
                    <a:pt x="3825" y="921"/>
                  </a:lnTo>
                  <a:lnTo>
                    <a:pt x="3823" y="921"/>
                  </a:lnTo>
                  <a:lnTo>
                    <a:pt x="3823" y="919"/>
                  </a:lnTo>
                  <a:lnTo>
                    <a:pt x="3821" y="919"/>
                  </a:lnTo>
                  <a:lnTo>
                    <a:pt x="3821" y="917"/>
                  </a:lnTo>
                  <a:lnTo>
                    <a:pt x="3819" y="917"/>
                  </a:lnTo>
                  <a:lnTo>
                    <a:pt x="3817" y="919"/>
                  </a:lnTo>
                  <a:lnTo>
                    <a:pt x="3817" y="921"/>
                  </a:lnTo>
                  <a:lnTo>
                    <a:pt x="3817" y="923"/>
                  </a:lnTo>
                  <a:lnTo>
                    <a:pt x="3817" y="925"/>
                  </a:lnTo>
                  <a:lnTo>
                    <a:pt x="3815" y="925"/>
                  </a:lnTo>
                  <a:lnTo>
                    <a:pt x="3813" y="925"/>
                  </a:lnTo>
                  <a:lnTo>
                    <a:pt x="3813" y="927"/>
                  </a:lnTo>
                  <a:lnTo>
                    <a:pt x="3811" y="927"/>
                  </a:lnTo>
                  <a:lnTo>
                    <a:pt x="3811" y="925"/>
                  </a:lnTo>
                  <a:lnTo>
                    <a:pt x="3811" y="923"/>
                  </a:lnTo>
                  <a:lnTo>
                    <a:pt x="3809" y="923"/>
                  </a:lnTo>
                  <a:lnTo>
                    <a:pt x="3807" y="923"/>
                  </a:lnTo>
                  <a:lnTo>
                    <a:pt x="3805" y="923"/>
                  </a:lnTo>
                  <a:lnTo>
                    <a:pt x="3802" y="921"/>
                  </a:lnTo>
                  <a:lnTo>
                    <a:pt x="3800" y="921"/>
                  </a:lnTo>
                  <a:lnTo>
                    <a:pt x="3800" y="919"/>
                  </a:lnTo>
                  <a:lnTo>
                    <a:pt x="3798" y="919"/>
                  </a:lnTo>
                  <a:lnTo>
                    <a:pt x="3798" y="917"/>
                  </a:lnTo>
                  <a:lnTo>
                    <a:pt x="3796" y="917"/>
                  </a:lnTo>
                  <a:lnTo>
                    <a:pt x="3796" y="916"/>
                  </a:lnTo>
                  <a:lnTo>
                    <a:pt x="3798" y="914"/>
                  </a:lnTo>
                  <a:lnTo>
                    <a:pt x="3796" y="914"/>
                  </a:lnTo>
                  <a:lnTo>
                    <a:pt x="3796" y="912"/>
                  </a:lnTo>
                  <a:lnTo>
                    <a:pt x="3794" y="912"/>
                  </a:lnTo>
                  <a:lnTo>
                    <a:pt x="3792" y="910"/>
                  </a:lnTo>
                  <a:lnTo>
                    <a:pt x="3790" y="910"/>
                  </a:lnTo>
                  <a:lnTo>
                    <a:pt x="3790" y="912"/>
                  </a:lnTo>
                  <a:lnTo>
                    <a:pt x="3788" y="912"/>
                  </a:lnTo>
                  <a:lnTo>
                    <a:pt x="3786" y="912"/>
                  </a:lnTo>
                  <a:lnTo>
                    <a:pt x="3784" y="912"/>
                  </a:lnTo>
                  <a:lnTo>
                    <a:pt x="3784" y="910"/>
                  </a:lnTo>
                  <a:lnTo>
                    <a:pt x="3784" y="912"/>
                  </a:lnTo>
                  <a:lnTo>
                    <a:pt x="3782" y="912"/>
                  </a:lnTo>
                  <a:lnTo>
                    <a:pt x="3782" y="914"/>
                  </a:lnTo>
                  <a:lnTo>
                    <a:pt x="3782" y="916"/>
                  </a:lnTo>
                  <a:lnTo>
                    <a:pt x="3780" y="916"/>
                  </a:lnTo>
                  <a:lnTo>
                    <a:pt x="3778" y="917"/>
                  </a:lnTo>
                  <a:lnTo>
                    <a:pt x="3777" y="917"/>
                  </a:lnTo>
                  <a:lnTo>
                    <a:pt x="3777" y="916"/>
                  </a:lnTo>
                  <a:lnTo>
                    <a:pt x="3777" y="914"/>
                  </a:lnTo>
                  <a:lnTo>
                    <a:pt x="3775" y="914"/>
                  </a:lnTo>
                  <a:lnTo>
                    <a:pt x="3775" y="912"/>
                  </a:lnTo>
                  <a:lnTo>
                    <a:pt x="3773" y="912"/>
                  </a:lnTo>
                  <a:lnTo>
                    <a:pt x="3771" y="912"/>
                  </a:lnTo>
                  <a:lnTo>
                    <a:pt x="3769" y="912"/>
                  </a:lnTo>
                  <a:lnTo>
                    <a:pt x="3767" y="912"/>
                  </a:lnTo>
                  <a:lnTo>
                    <a:pt x="3767" y="914"/>
                  </a:lnTo>
                  <a:lnTo>
                    <a:pt x="3765" y="914"/>
                  </a:lnTo>
                  <a:lnTo>
                    <a:pt x="3763" y="912"/>
                  </a:lnTo>
                  <a:lnTo>
                    <a:pt x="3761" y="914"/>
                  </a:lnTo>
                  <a:lnTo>
                    <a:pt x="3763" y="914"/>
                  </a:lnTo>
                  <a:lnTo>
                    <a:pt x="3761" y="916"/>
                  </a:lnTo>
                  <a:lnTo>
                    <a:pt x="3761" y="917"/>
                  </a:lnTo>
                  <a:lnTo>
                    <a:pt x="3759" y="917"/>
                  </a:lnTo>
                  <a:lnTo>
                    <a:pt x="3757" y="916"/>
                  </a:lnTo>
                  <a:lnTo>
                    <a:pt x="3757" y="917"/>
                  </a:lnTo>
                  <a:lnTo>
                    <a:pt x="3757" y="919"/>
                  </a:lnTo>
                  <a:lnTo>
                    <a:pt x="3757" y="921"/>
                  </a:lnTo>
                  <a:lnTo>
                    <a:pt x="3754" y="923"/>
                  </a:lnTo>
                  <a:lnTo>
                    <a:pt x="3752" y="925"/>
                  </a:lnTo>
                  <a:lnTo>
                    <a:pt x="3750" y="925"/>
                  </a:lnTo>
                  <a:lnTo>
                    <a:pt x="3748" y="923"/>
                  </a:lnTo>
                  <a:lnTo>
                    <a:pt x="3746" y="923"/>
                  </a:lnTo>
                  <a:lnTo>
                    <a:pt x="3744" y="923"/>
                  </a:lnTo>
                  <a:lnTo>
                    <a:pt x="3744" y="921"/>
                  </a:lnTo>
                  <a:lnTo>
                    <a:pt x="3740" y="919"/>
                  </a:lnTo>
                  <a:lnTo>
                    <a:pt x="3740" y="917"/>
                  </a:lnTo>
                  <a:lnTo>
                    <a:pt x="3738" y="916"/>
                  </a:lnTo>
                  <a:lnTo>
                    <a:pt x="3736" y="916"/>
                  </a:lnTo>
                  <a:lnTo>
                    <a:pt x="3736" y="914"/>
                  </a:lnTo>
                  <a:lnTo>
                    <a:pt x="3734" y="914"/>
                  </a:lnTo>
                  <a:lnTo>
                    <a:pt x="3732" y="914"/>
                  </a:lnTo>
                  <a:lnTo>
                    <a:pt x="3732" y="916"/>
                  </a:lnTo>
                  <a:lnTo>
                    <a:pt x="3734" y="917"/>
                  </a:lnTo>
                  <a:lnTo>
                    <a:pt x="3734" y="919"/>
                  </a:lnTo>
                  <a:lnTo>
                    <a:pt x="3734" y="921"/>
                  </a:lnTo>
                  <a:lnTo>
                    <a:pt x="3734" y="923"/>
                  </a:lnTo>
                  <a:lnTo>
                    <a:pt x="3734" y="925"/>
                  </a:lnTo>
                  <a:lnTo>
                    <a:pt x="3732" y="925"/>
                  </a:lnTo>
                  <a:lnTo>
                    <a:pt x="3730" y="925"/>
                  </a:lnTo>
                  <a:lnTo>
                    <a:pt x="3730" y="923"/>
                  </a:lnTo>
                  <a:lnTo>
                    <a:pt x="3730" y="921"/>
                  </a:lnTo>
                  <a:lnTo>
                    <a:pt x="3730" y="919"/>
                  </a:lnTo>
                  <a:lnTo>
                    <a:pt x="3730" y="917"/>
                  </a:lnTo>
                  <a:lnTo>
                    <a:pt x="3729" y="916"/>
                  </a:lnTo>
                  <a:lnTo>
                    <a:pt x="3727" y="916"/>
                  </a:lnTo>
                  <a:lnTo>
                    <a:pt x="3727" y="914"/>
                  </a:lnTo>
                  <a:lnTo>
                    <a:pt x="3725" y="914"/>
                  </a:lnTo>
                  <a:lnTo>
                    <a:pt x="3725" y="912"/>
                  </a:lnTo>
                  <a:lnTo>
                    <a:pt x="3723" y="910"/>
                  </a:lnTo>
                  <a:lnTo>
                    <a:pt x="3721" y="910"/>
                  </a:lnTo>
                  <a:lnTo>
                    <a:pt x="3719" y="908"/>
                  </a:lnTo>
                  <a:lnTo>
                    <a:pt x="3717" y="908"/>
                  </a:lnTo>
                  <a:lnTo>
                    <a:pt x="3717" y="906"/>
                  </a:lnTo>
                  <a:lnTo>
                    <a:pt x="3717" y="904"/>
                  </a:lnTo>
                  <a:lnTo>
                    <a:pt x="3715" y="902"/>
                  </a:lnTo>
                  <a:lnTo>
                    <a:pt x="3713" y="902"/>
                  </a:lnTo>
                  <a:lnTo>
                    <a:pt x="3713" y="900"/>
                  </a:lnTo>
                  <a:lnTo>
                    <a:pt x="3713" y="902"/>
                  </a:lnTo>
                  <a:lnTo>
                    <a:pt x="3711" y="900"/>
                  </a:lnTo>
                  <a:lnTo>
                    <a:pt x="3711" y="902"/>
                  </a:lnTo>
                  <a:lnTo>
                    <a:pt x="3711" y="900"/>
                  </a:lnTo>
                  <a:lnTo>
                    <a:pt x="3709" y="900"/>
                  </a:lnTo>
                  <a:lnTo>
                    <a:pt x="3709" y="902"/>
                  </a:lnTo>
                  <a:lnTo>
                    <a:pt x="3707" y="902"/>
                  </a:lnTo>
                  <a:lnTo>
                    <a:pt x="3706" y="902"/>
                  </a:lnTo>
                  <a:lnTo>
                    <a:pt x="3704" y="900"/>
                  </a:lnTo>
                  <a:lnTo>
                    <a:pt x="3704" y="902"/>
                  </a:lnTo>
                  <a:lnTo>
                    <a:pt x="3702" y="902"/>
                  </a:lnTo>
                  <a:lnTo>
                    <a:pt x="3700" y="902"/>
                  </a:lnTo>
                  <a:lnTo>
                    <a:pt x="3700" y="900"/>
                  </a:lnTo>
                  <a:lnTo>
                    <a:pt x="3698" y="898"/>
                  </a:lnTo>
                  <a:lnTo>
                    <a:pt x="3698" y="896"/>
                  </a:lnTo>
                  <a:lnTo>
                    <a:pt x="3698" y="894"/>
                  </a:lnTo>
                  <a:lnTo>
                    <a:pt x="3696" y="894"/>
                  </a:lnTo>
                  <a:lnTo>
                    <a:pt x="3696" y="896"/>
                  </a:lnTo>
                  <a:lnTo>
                    <a:pt x="3694" y="894"/>
                  </a:lnTo>
                  <a:lnTo>
                    <a:pt x="3694" y="896"/>
                  </a:lnTo>
                  <a:lnTo>
                    <a:pt x="3692" y="896"/>
                  </a:lnTo>
                  <a:lnTo>
                    <a:pt x="3690" y="896"/>
                  </a:lnTo>
                  <a:lnTo>
                    <a:pt x="3688" y="898"/>
                  </a:lnTo>
                  <a:lnTo>
                    <a:pt x="3688" y="900"/>
                  </a:lnTo>
                  <a:lnTo>
                    <a:pt x="3688" y="902"/>
                  </a:lnTo>
                  <a:lnTo>
                    <a:pt x="3686" y="902"/>
                  </a:lnTo>
                  <a:lnTo>
                    <a:pt x="3686" y="900"/>
                  </a:lnTo>
                  <a:lnTo>
                    <a:pt x="3684" y="900"/>
                  </a:lnTo>
                  <a:lnTo>
                    <a:pt x="3684" y="902"/>
                  </a:lnTo>
                  <a:lnTo>
                    <a:pt x="3682" y="902"/>
                  </a:lnTo>
                  <a:lnTo>
                    <a:pt x="3681" y="902"/>
                  </a:lnTo>
                  <a:lnTo>
                    <a:pt x="3681" y="900"/>
                  </a:lnTo>
                  <a:lnTo>
                    <a:pt x="3679" y="900"/>
                  </a:lnTo>
                  <a:lnTo>
                    <a:pt x="3681" y="900"/>
                  </a:lnTo>
                  <a:lnTo>
                    <a:pt x="3682" y="900"/>
                  </a:lnTo>
                  <a:lnTo>
                    <a:pt x="3682" y="898"/>
                  </a:lnTo>
                  <a:lnTo>
                    <a:pt x="3681" y="898"/>
                  </a:lnTo>
                  <a:lnTo>
                    <a:pt x="3681" y="896"/>
                  </a:lnTo>
                  <a:lnTo>
                    <a:pt x="3679" y="896"/>
                  </a:lnTo>
                  <a:lnTo>
                    <a:pt x="3675" y="896"/>
                  </a:lnTo>
                  <a:lnTo>
                    <a:pt x="3673" y="896"/>
                  </a:lnTo>
                  <a:lnTo>
                    <a:pt x="3673" y="894"/>
                  </a:lnTo>
                  <a:lnTo>
                    <a:pt x="3671" y="894"/>
                  </a:lnTo>
                  <a:lnTo>
                    <a:pt x="3671" y="896"/>
                  </a:lnTo>
                  <a:lnTo>
                    <a:pt x="3673" y="898"/>
                  </a:lnTo>
                  <a:lnTo>
                    <a:pt x="3671" y="900"/>
                  </a:lnTo>
                  <a:lnTo>
                    <a:pt x="3671" y="898"/>
                  </a:lnTo>
                  <a:lnTo>
                    <a:pt x="3669" y="898"/>
                  </a:lnTo>
                  <a:lnTo>
                    <a:pt x="3669" y="900"/>
                  </a:lnTo>
                  <a:lnTo>
                    <a:pt x="3669" y="902"/>
                  </a:lnTo>
                  <a:lnTo>
                    <a:pt x="3667" y="902"/>
                  </a:lnTo>
                  <a:lnTo>
                    <a:pt x="3665" y="904"/>
                  </a:lnTo>
                  <a:lnTo>
                    <a:pt x="3665" y="906"/>
                  </a:lnTo>
                  <a:lnTo>
                    <a:pt x="3663" y="908"/>
                  </a:lnTo>
                  <a:lnTo>
                    <a:pt x="3659" y="908"/>
                  </a:lnTo>
                  <a:lnTo>
                    <a:pt x="3658" y="910"/>
                  </a:lnTo>
                  <a:lnTo>
                    <a:pt x="3658" y="912"/>
                  </a:lnTo>
                  <a:lnTo>
                    <a:pt x="3656" y="912"/>
                  </a:lnTo>
                  <a:lnTo>
                    <a:pt x="3652" y="912"/>
                  </a:lnTo>
                  <a:lnTo>
                    <a:pt x="3650" y="912"/>
                  </a:lnTo>
                  <a:lnTo>
                    <a:pt x="3650" y="914"/>
                  </a:lnTo>
                  <a:lnTo>
                    <a:pt x="3650" y="916"/>
                  </a:lnTo>
                  <a:lnTo>
                    <a:pt x="3650" y="917"/>
                  </a:lnTo>
                  <a:lnTo>
                    <a:pt x="3648" y="919"/>
                  </a:lnTo>
                  <a:lnTo>
                    <a:pt x="3646" y="919"/>
                  </a:lnTo>
                  <a:lnTo>
                    <a:pt x="3644" y="921"/>
                  </a:lnTo>
                  <a:lnTo>
                    <a:pt x="3642" y="923"/>
                  </a:lnTo>
                  <a:lnTo>
                    <a:pt x="3640" y="923"/>
                  </a:lnTo>
                  <a:lnTo>
                    <a:pt x="3638" y="923"/>
                  </a:lnTo>
                  <a:lnTo>
                    <a:pt x="3636" y="923"/>
                  </a:lnTo>
                  <a:lnTo>
                    <a:pt x="3638" y="923"/>
                  </a:lnTo>
                  <a:lnTo>
                    <a:pt x="3638" y="925"/>
                  </a:lnTo>
                  <a:lnTo>
                    <a:pt x="3638" y="927"/>
                  </a:lnTo>
                  <a:lnTo>
                    <a:pt x="3638" y="931"/>
                  </a:lnTo>
                  <a:lnTo>
                    <a:pt x="3640" y="933"/>
                  </a:lnTo>
                  <a:lnTo>
                    <a:pt x="3640" y="935"/>
                  </a:lnTo>
                  <a:lnTo>
                    <a:pt x="3640" y="937"/>
                  </a:lnTo>
                  <a:lnTo>
                    <a:pt x="3642" y="937"/>
                  </a:lnTo>
                  <a:lnTo>
                    <a:pt x="3642" y="939"/>
                  </a:lnTo>
                  <a:lnTo>
                    <a:pt x="3640" y="940"/>
                  </a:lnTo>
                  <a:lnTo>
                    <a:pt x="3638" y="940"/>
                  </a:lnTo>
                  <a:lnTo>
                    <a:pt x="3636" y="942"/>
                  </a:lnTo>
                  <a:lnTo>
                    <a:pt x="3634" y="944"/>
                  </a:lnTo>
                  <a:lnTo>
                    <a:pt x="3634" y="942"/>
                  </a:lnTo>
                  <a:lnTo>
                    <a:pt x="3633" y="942"/>
                  </a:lnTo>
                  <a:lnTo>
                    <a:pt x="3631" y="940"/>
                  </a:lnTo>
                  <a:lnTo>
                    <a:pt x="3631" y="939"/>
                  </a:lnTo>
                  <a:lnTo>
                    <a:pt x="3631" y="937"/>
                  </a:lnTo>
                  <a:lnTo>
                    <a:pt x="3629" y="937"/>
                  </a:lnTo>
                  <a:lnTo>
                    <a:pt x="3629" y="935"/>
                  </a:lnTo>
                  <a:lnTo>
                    <a:pt x="3627" y="933"/>
                  </a:lnTo>
                  <a:lnTo>
                    <a:pt x="3625" y="931"/>
                  </a:lnTo>
                  <a:lnTo>
                    <a:pt x="3625" y="929"/>
                  </a:lnTo>
                  <a:lnTo>
                    <a:pt x="3623" y="929"/>
                  </a:lnTo>
                  <a:lnTo>
                    <a:pt x="3623" y="927"/>
                  </a:lnTo>
                  <a:lnTo>
                    <a:pt x="3621" y="927"/>
                  </a:lnTo>
                  <a:lnTo>
                    <a:pt x="3619" y="929"/>
                  </a:lnTo>
                  <a:lnTo>
                    <a:pt x="3619" y="931"/>
                  </a:lnTo>
                  <a:lnTo>
                    <a:pt x="3617" y="931"/>
                  </a:lnTo>
                  <a:lnTo>
                    <a:pt x="3617" y="933"/>
                  </a:lnTo>
                  <a:lnTo>
                    <a:pt x="3617" y="935"/>
                  </a:lnTo>
                  <a:lnTo>
                    <a:pt x="3617" y="937"/>
                  </a:lnTo>
                  <a:lnTo>
                    <a:pt x="3617" y="939"/>
                  </a:lnTo>
                  <a:lnTo>
                    <a:pt x="3615" y="939"/>
                  </a:lnTo>
                  <a:lnTo>
                    <a:pt x="3615" y="940"/>
                  </a:lnTo>
                  <a:lnTo>
                    <a:pt x="3611" y="942"/>
                  </a:lnTo>
                  <a:lnTo>
                    <a:pt x="3610" y="950"/>
                  </a:lnTo>
                  <a:lnTo>
                    <a:pt x="3608" y="956"/>
                  </a:lnTo>
                  <a:lnTo>
                    <a:pt x="3610" y="956"/>
                  </a:lnTo>
                  <a:lnTo>
                    <a:pt x="3611" y="958"/>
                  </a:lnTo>
                  <a:lnTo>
                    <a:pt x="3613" y="958"/>
                  </a:lnTo>
                  <a:lnTo>
                    <a:pt x="3613" y="960"/>
                  </a:lnTo>
                  <a:lnTo>
                    <a:pt x="3613" y="962"/>
                  </a:lnTo>
                  <a:lnTo>
                    <a:pt x="3611" y="962"/>
                  </a:lnTo>
                  <a:lnTo>
                    <a:pt x="3611" y="964"/>
                  </a:lnTo>
                  <a:lnTo>
                    <a:pt x="3610" y="964"/>
                  </a:lnTo>
                  <a:lnTo>
                    <a:pt x="3610" y="965"/>
                  </a:lnTo>
                  <a:lnTo>
                    <a:pt x="3608" y="965"/>
                  </a:lnTo>
                  <a:lnTo>
                    <a:pt x="3606" y="971"/>
                  </a:lnTo>
                  <a:lnTo>
                    <a:pt x="3604" y="977"/>
                  </a:lnTo>
                  <a:lnTo>
                    <a:pt x="3608" y="979"/>
                  </a:lnTo>
                  <a:lnTo>
                    <a:pt x="3611" y="981"/>
                  </a:lnTo>
                  <a:lnTo>
                    <a:pt x="3613" y="981"/>
                  </a:lnTo>
                  <a:lnTo>
                    <a:pt x="3613" y="983"/>
                  </a:lnTo>
                  <a:lnTo>
                    <a:pt x="3613" y="985"/>
                  </a:lnTo>
                  <a:lnTo>
                    <a:pt x="3615" y="985"/>
                  </a:lnTo>
                  <a:lnTo>
                    <a:pt x="3615" y="987"/>
                  </a:lnTo>
                  <a:lnTo>
                    <a:pt x="3613" y="987"/>
                  </a:lnTo>
                  <a:lnTo>
                    <a:pt x="3613" y="988"/>
                  </a:lnTo>
                  <a:lnTo>
                    <a:pt x="3615" y="990"/>
                  </a:lnTo>
                  <a:lnTo>
                    <a:pt x="3613" y="990"/>
                  </a:lnTo>
                  <a:lnTo>
                    <a:pt x="3613" y="992"/>
                  </a:lnTo>
                  <a:lnTo>
                    <a:pt x="3615" y="992"/>
                  </a:lnTo>
                  <a:lnTo>
                    <a:pt x="3617" y="994"/>
                  </a:lnTo>
                  <a:lnTo>
                    <a:pt x="3619" y="994"/>
                  </a:lnTo>
                  <a:lnTo>
                    <a:pt x="3619" y="992"/>
                  </a:lnTo>
                  <a:lnTo>
                    <a:pt x="3619" y="990"/>
                  </a:lnTo>
                  <a:lnTo>
                    <a:pt x="3623" y="992"/>
                  </a:lnTo>
                  <a:lnTo>
                    <a:pt x="3629" y="992"/>
                  </a:lnTo>
                  <a:lnTo>
                    <a:pt x="3631" y="992"/>
                  </a:lnTo>
                  <a:lnTo>
                    <a:pt x="3631" y="994"/>
                  </a:lnTo>
                  <a:lnTo>
                    <a:pt x="3634" y="1000"/>
                  </a:lnTo>
                  <a:lnTo>
                    <a:pt x="3636" y="1002"/>
                  </a:lnTo>
                  <a:lnTo>
                    <a:pt x="3638" y="1008"/>
                  </a:lnTo>
                  <a:lnTo>
                    <a:pt x="3644" y="1015"/>
                  </a:lnTo>
                  <a:lnTo>
                    <a:pt x="3644" y="1017"/>
                  </a:lnTo>
                  <a:lnTo>
                    <a:pt x="3642" y="1017"/>
                  </a:lnTo>
                  <a:lnTo>
                    <a:pt x="3640" y="1019"/>
                  </a:lnTo>
                  <a:lnTo>
                    <a:pt x="3640" y="1017"/>
                  </a:lnTo>
                  <a:lnTo>
                    <a:pt x="3638" y="1017"/>
                  </a:lnTo>
                  <a:lnTo>
                    <a:pt x="3638" y="1015"/>
                  </a:lnTo>
                  <a:lnTo>
                    <a:pt x="3636" y="1017"/>
                  </a:lnTo>
                  <a:lnTo>
                    <a:pt x="3634" y="1019"/>
                  </a:lnTo>
                  <a:lnTo>
                    <a:pt x="3636" y="1019"/>
                  </a:lnTo>
                  <a:lnTo>
                    <a:pt x="3636" y="1021"/>
                  </a:lnTo>
                  <a:lnTo>
                    <a:pt x="3638" y="1021"/>
                  </a:lnTo>
                  <a:lnTo>
                    <a:pt x="3640" y="1021"/>
                  </a:lnTo>
                  <a:lnTo>
                    <a:pt x="3640" y="1023"/>
                  </a:lnTo>
                  <a:lnTo>
                    <a:pt x="3642" y="1023"/>
                  </a:lnTo>
                  <a:lnTo>
                    <a:pt x="3644" y="1023"/>
                  </a:lnTo>
                  <a:lnTo>
                    <a:pt x="3644" y="1025"/>
                  </a:lnTo>
                  <a:lnTo>
                    <a:pt x="3648" y="1027"/>
                  </a:lnTo>
                  <a:lnTo>
                    <a:pt x="3648" y="1029"/>
                  </a:lnTo>
                  <a:lnTo>
                    <a:pt x="3648" y="1027"/>
                  </a:lnTo>
                  <a:lnTo>
                    <a:pt x="3646" y="1027"/>
                  </a:lnTo>
                  <a:lnTo>
                    <a:pt x="3644" y="1029"/>
                  </a:lnTo>
                  <a:lnTo>
                    <a:pt x="3646" y="1029"/>
                  </a:lnTo>
                  <a:lnTo>
                    <a:pt x="3646" y="1031"/>
                  </a:lnTo>
                  <a:lnTo>
                    <a:pt x="3646" y="1029"/>
                  </a:lnTo>
                  <a:lnTo>
                    <a:pt x="3644" y="1029"/>
                  </a:lnTo>
                  <a:lnTo>
                    <a:pt x="3644" y="1031"/>
                  </a:lnTo>
                  <a:lnTo>
                    <a:pt x="3642" y="1031"/>
                  </a:lnTo>
                  <a:lnTo>
                    <a:pt x="3644" y="1031"/>
                  </a:lnTo>
                  <a:lnTo>
                    <a:pt x="3644" y="1033"/>
                  </a:lnTo>
                  <a:lnTo>
                    <a:pt x="3642" y="1033"/>
                  </a:lnTo>
                  <a:lnTo>
                    <a:pt x="3642" y="1031"/>
                  </a:lnTo>
                  <a:lnTo>
                    <a:pt x="3642" y="1033"/>
                  </a:lnTo>
                  <a:lnTo>
                    <a:pt x="3642" y="1031"/>
                  </a:lnTo>
                  <a:lnTo>
                    <a:pt x="3640" y="1031"/>
                  </a:lnTo>
                  <a:lnTo>
                    <a:pt x="3642" y="1033"/>
                  </a:lnTo>
                  <a:lnTo>
                    <a:pt x="3640" y="1033"/>
                  </a:lnTo>
                  <a:lnTo>
                    <a:pt x="3640" y="1031"/>
                  </a:lnTo>
                  <a:lnTo>
                    <a:pt x="3638" y="1031"/>
                  </a:lnTo>
                  <a:lnTo>
                    <a:pt x="3638" y="1033"/>
                  </a:lnTo>
                  <a:lnTo>
                    <a:pt x="3640" y="1033"/>
                  </a:lnTo>
                  <a:lnTo>
                    <a:pt x="3640" y="1035"/>
                  </a:lnTo>
                  <a:lnTo>
                    <a:pt x="3638" y="1035"/>
                  </a:lnTo>
                  <a:lnTo>
                    <a:pt x="3640" y="1035"/>
                  </a:lnTo>
                  <a:lnTo>
                    <a:pt x="3640" y="1036"/>
                  </a:lnTo>
                  <a:lnTo>
                    <a:pt x="3640" y="1038"/>
                  </a:lnTo>
                  <a:lnTo>
                    <a:pt x="3640" y="1036"/>
                  </a:lnTo>
                  <a:lnTo>
                    <a:pt x="3640" y="1038"/>
                  </a:lnTo>
                  <a:lnTo>
                    <a:pt x="3638" y="1038"/>
                  </a:lnTo>
                  <a:lnTo>
                    <a:pt x="3638" y="1036"/>
                  </a:lnTo>
                  <a:lnTo>
                    <a:pt x="3640" y="1036"/>
                  </a:lnTo>
                  <a:lnTo>
                    <a:pt x="3638" y="1036"/>
                  </a:lnTo>
                  <a:lnTo>
                    <a:pt x="3638" y="1035"/>
                  </a:lnTo>
                  <a:lnTo>
                    <a:pt x="3636" y="1035"/>
                  </a:lnTo>
                  <a:lnTo>
                    <a:pt x="3634" y="1036"/>
                  </a:lnTo>
                  <a:lnTo>
                    <a:pt x="3634" y="1038"/>
                  </a:lnTo>
                  <a:lnTo>
                    <a:pt x="3633" y="1038"/>
                  </a:lnTo>
                  <a:lnTo>
                    <a:pt x="3631" y="1038"/>
                  </a:lnTo>
                  <a:lnTo>
                    <a:pt x="3631" y="1040"/>
                  </a:lnTo>
                  <a:lnTo>
                    <a:pt x="3633" y="1040"/>
                  </a:lnTo>
                  <a:lnTo>
                    <a:pt x="3631" y="1040"/>
                  </a:lnTo>
                  <a:lnTo>
                    <a:pt x="3629" y="1040"/>
                  </a:lnTo>
                  <a:lnTo>
                    <a:pt x="3627" y="1040"/>
                  </a:lnTo>
                  <a:lnTo>
                    <a:pt x="3625" y="1040"/>
                  </a:lnTo>
                  <a:lnTo>
                    <a:pt x="3625" y="1042"/>
                  </a:lnTo>
                  <a:lnTo>
                    <a:pt x="3625" y="1040"/>
                  </a:lnTo>
                  <a:lnTo>
                    <a:pt x="3623" y="1040"/>
                  </a:lnTo>
                  <a:lnTo>
                    <a:pt x="3621" y="1040"/>
                  </a:lnTo>
                  <a:lnTo>
                    <a:pt x="3621" y="1038"/>
                  </a:lnTo>
                  <a:lnTo>
                    <a:pt x="3621" y="1040"/>
                  </a:lnTo>
                  <a:lnTo>
                    <a:pt x="3623" y="1040"/>
                  </a:lnTo>
                  <a:lnTo>
                    <a:pt x="3623" y="1042"/>
                  </a:lnTo>
                  <a:lnTo>
                    <a:pt x="3621" y="1042"/>
                  </a:lnTo>
                  <a:lnTo>
                    <a:pt x="3623" y="1042"/>
                  </a:lnTo>
                  <a:lnTo>
                    <a:pt x="3623" y="1044"/>
                  </a:lnTo>
                  <a:lnTo>
                    <a:pt x="3621" y="1044"/>
                  </a:lnTo>
                  <a:lnTo>
                    <a:pt x="3621" y="1042"/>
                  </a:lnTo>
                  <a:lnTo>
                    <a:pt x="3619" y="1042"/>
                  </a:lnTo>
                  <a:lnTo>
                    <a:pt x="3619" y="1040"/>
                  </a:lnTo>
                  <a:lnTo>
                    <a:pt x="3621" y="1040"/>
                  </a:lnTo>
                  <a:lnTo>
                    <a:pt x="3619" y="1040"/>
                  </a:lnTo>
                  <a:lnTo>
                    <a:pt x="3619" y="1042"/>
                  </a:lnTo>
                  <a:lnTo>
                    <a:pt x="3621" y="1042"/>
                  </a:lnTo>
                  <a:lnTo>
                    <a:pt x="3621" y="1044"/>
                  </a:lnTo>
                  <a:lnTo>
                    <a:pt x="3619" y="1044"/>
                  </a:lnTo>
                  <a:lnTo>
                    <a:pt x="3621" y="1044"/>
                  </a:lnTo>
                  <a:lnTo>
                    <a:pt x="3621" y="1046"/>
                  </a:lnTo>
                  <a:lnTo>
                    <a:pt x="3619" y="1046"/>
                  </a:lnTo>
                  <a:lnTo>
                    <a:pt x="3619" y="1048"/>
                  </a:lnTo>
                  <a:lnTo>
                    <a:pt x="3619" y="1050"/>
                  </a:lnTo>
                  <a:lnTo>
                    <a:pt x="3619" y="1052"/>
                  </a:lnTo>
                  <a:lnTo>
                    <a:pt x="3617" y="1052"/>
                  </a:lnTo>
                  <a:lnTo>
                    <a:pt x="3617" y="1054"/>
                  </a:lnTo>
                  <a:lnTo>
                    <a:pt x="3617" y="1056"/>
                  </a:lnTo>
                  <a:lnTo>
                    <a:pt x="3615" y="1056"/>
                  </a:lnTo>
                  <a:lnTo>
                    <a:pt x="3615" y="1058"/>
                  </a:lnTo>
                  <a:lnTo>
                    <a:pt x="3613" y="1058"/>
                  </a:lnTo>
                  <a:lnTo>
                    <a:pt x="3613" y="1060"/>
                  </a:lnTo>
                  <a:lnTo>
                    <a:pt x="3613" y="1061"/>
                  </a:lnTo>
                  <a:lnTo>
                    <a:pt x="3613" y="1060"/>
                  </a:lnTo>
                  <a:lnTo>
                    <a:pt x="3611" y="1060"/>
                  </a:lnTo>
                  <a:lnTo>
                    <a:pt x="3611" y="1058"/>
                  </a:lnTo>
                  <a:lnTo>
                    <a:pt x="3611" y="1060"/>
                  </a:lnTo>
                  <a:lnTo>
                    <a:pt x="3611" y="1061"/>
                  </a:lnTo>
                  <a:lnTo>
                    <a:pt x="3610" y="1061"/>
                  </a:lnTo>
                  <a:lnTo>
                    <a:pt x="3610" y="1063"/>
                  </a:lnTo>
                  <a:lnTo>
                    <a:pt x="3608" y="1063"/>
                  </a:lnTo>
                  <a:lnTo>
                    <a:pt x="3608" y="1065"/>
                  </a:lnTo>
                  <a:lnTo>
                    <a:pt x="3608" y="1067"/>
                  </a:lnTo>
                  <a:lnTo>
                    <a:pt x="3608" y="1069"/>
                  </a:lnTo>
                  <a:lnTo>
                    <a:pt x="3608" y="1071"/>
                  </a:lnTo>
                  <a:lnTo>
                    <a:pt x="3610" y="1071"/>
                  </a:lnTo>
                  <a:lnTo>
                    <a:pt x="3611" y="1071"/>
                  </a:lnTo>
                  <a:lnTo>
                    <a:pt x="3613" y="1071"/>
                  </a:lnTo>
                  <a:lnTo>
                    <a:pt x="3613" y="1073"/>
                  </a:lnTo>
                  <a:lnTo>
                    <a:pt x="3613" y="1075"/>
                  </a:lnTo>
                  <a:lnTo>
                    <a:pt x="3615" y="1075"/>
                  </a:lnTo>
                  <a:lnTo>
                    <a:pt x="3615" y="1073"/>
                  </a:lnTo>
                  <a:lnTo>
                    <a:pt x="3615" y="1075"/>
                  </a:lnTo>
                  <a:lnTo>
                    <a:pt x="3617" y="1075"/>
                  </a:lnTo>
                  <a:lnTo>
                    <a:pt x="3617" y="1077"/>
                  </a:lnTo>
                  <a:lnTo>
                    <a:pt x="3617" y="1079"/>
                  </a:lnTo>
                  <a:lnTo>
                    <a:pt x="3619" y="1081"/>
                  </a:lnTo>
                  <a:lnTo>
                    <a:pt x="3619" y="1083"/>
                  </a:lnTo>
                  <a:lnTo>
                    <a:pt x="3621" y="1084"/>
                  </a:lnTo>
                  <a:lnTo>
                    <a:pt x="3619" y="1084"/>
                  </a:lnTo>
                  <a:lnTo>
                    <a:pt x="3619" y="1086"/>
                  </a:lnTo>
                  <a:lnTo>
                    <a:pt x="3619" y="1088"/>
                  </a:lnTo>
                  <a:lnTo>
                    <a:pt x="3617" y="1088"/>
                  </a:lnTo>
                  <a:lnTo>
                    <a:pt x="3617" y="1086"/>
                  </a:lnTo>
                  <a:lnTo>
                    <a:pt x="3617" y="1088"/>
                  </a:lnTo>
                  <a:lnTo>
                    <a:pt x="3619" y="1088"/>
                  </a:lnTo>
                  <a:lnTo>
                    <a:pt x="3619" y="1090"/>
                  </a:lnTo>
                  <a:lnTo>
                    <a:pt x="3619" y="1088"/>
                  </a:lnTo>
                  <a:lnTo>
                    <a:pt x="3619" y="1086"/>
                  </a:lnTo>
                  <a:lnTo>
                    <a:pt x="3621" y="1086"/>
                  </a:lnTo>
                  <a:lnTo>
                    <a:pt x="3621" y="1084"/>
                  </a:lnTo>
                  <a:lnTo>
                    <a:pt x="3621" y="1083"/>
                  </a:lnTo>
                  <a:lnTo>
                    <a:pt x="3621" y="1081"/>
                  </a:lnTo>
                  <a:lnTo>
                    <a:pt x="3623" y="1081"/>
                  </a:lnTo>
                  <a:lnTo>
                    <a:pt x="3623" y="1083"/>
                  </a:lnTo>
                  <a:lnTo>
                    <a:pt x="3621" y="1084"/>
                  </a:lnTo>
                  <a:lnTo>
                    <a:pt x="3621" y="1086"/>
                  </a:lnTo>
                  <a:lnTo>
                    <a:pt x="3621" y="1090"/>
                  </a:lnTo>
                  <a:lnTo>
                    <a:pt x="3619" y="1090"/>
                  </a:lnTo>
                  <a:lnTo>
                    <a:pt x="3619" y="1092"/>
                  </a:lnTo>
                  <a:lnTo>
                    <a:pt x="3619" y="1094"/>
                  </a:lnTo>
                  <a:lnTo>
                    <a:pt x="3621" y="1094"/>
                  </a:lnTo>
                  <a:lnTo>
                    <a:pt x="3621" y="1096"/>
                  </a:lnTo>
                  <a:lnTo>
                    <a:pt x="3619" y="1096"/>
                  </a:lnTo>
                  <a:lnTo>
                    <a:pt x="3619" y="1098"/>
                  </a:lnTo>
                  <a:lnTo>
                    <a:pt x="3619" y="1100"/>
                  </a:lnTo>
                  <a:lnTo>
                    <a:pt x="3621" y="1102"/>
                  </a:lnTo>
                  <a:lnTo>
                    <a:pt x="3621" y="1104"/>
                  </a:lnTo>
                  <a:lnTo>
                    <a:pt x="3623" y="1104"/>
                  </a:lnTo>
                  <a:lnTo>
                    <a:pt x="3623" y="1106"/>
                  </a:lnTo>
                  <a:lnTo>
                    <a:pt x="3623" y="1108"/>
                  </a:lnTo>
                  <a:lnTo>
                    <a:pt x="3625" y="1109"/>
                  </a:lnTo>
                  <a:lnTo>
                    <a:pt x="3627" y="1109"/>
                  </a:lnTo>
                  <a:lnTo>
                    <a:pt x="3627" y="1111"/>
                  </a:lnTo>
                  <a:lnTo>
                    <a:pt x="3629" y="1113"/>
                  </a:lnTo>
                  <a:lnTo>
                    <a:pt x="3629" y="1115"/>
                  </a:lnTo>
                  <a:lnTo>
                    <a:pt x="3631" y="1119"/>
                  </a:lnTo>
                  <a:lnTo>
                    <a:pt x="3633" y="1119"/>
                  </a:lnTo>
                  <a:lnTo>
                    <a:pt x="3633" y="1121"/>
                  </a:lnTo>
                  <a:lnTo>
                    <a:pt x="3634" y="1125"/>
                  </a:lnTo>
                  <a:lnTo>
                    <a:pt x="3636" y="1125"/>
                  </a:lnTo>
                  <a:lnTo>
                    <a:pt x="3636" y="1127"/>
                  </a:lnTo>
                  <a:lnTo>
                    <a:pt x="3634" y="1129"/>
                  </a:lnTo>
                  <a:lnTo>
                    <a:pt x="3634" y="1131"/>
                  </a:lnTo>
                  <a:lnTo>
                    <a:pt x="3633" y="1132"/>
                  </a:lnTo>
                  <a:lnTo>
                    <a:pt x="3631" y="1132"/>
                  </a:lnTo>
                  <a:lnTo>
                    <a:pt x="3629" y="1134"/>
                  </a:lnTo>
                  <a:lnTo>
                    <a:pt x="3629" y="1136"/>
                  </a:lnTo>
                  <a:lnTo>
                    <a:pt x="3627" y="1136"/>
                  </a:lnTo>
                  <a:lnTo>
                    <a:pt x="3627" y="1138"/>
                  </a:lnTo>
                  <a:lnTo>
                    <a:pt x="3627" y="1140"/>
                  </a:lnTo>
                  <a:lnTo>
                    <a:pt x="3625" y="1140"/>
                  </a:lnTo>
                  <a:lnTo>
                    <a:pt x="3623" y="1140"/>
                  </a:lnTo>
                  <a:lnTo>
                    <a:pt x="3623" y="1138"/>
                  </a:lnTo>
                  <a:lnTo>
                    <a:pt x="3621" y="1138"/>
                  </a:lnTo>
                  <a:lnTo>
                    <a:pt x="3621" y="1140"/>
                  </a:lnTo>
                  <a:lnTo>
                    <a:pt x="3621" y="1138"/>
                  </a:lnTo>
                  <a:lnTo>
                    <a:pt x="3619" y="1138"/>
                  </a:lnTo>
                  <a:lnTo>
                    <a:pt x="3617" y="1138"/>
                  </a:lnTo>
                  <a:lnTo>
                    <a:pt x="3615" y="1136"/>
                  </a:lnTo>
                  <a:lnTo>
                    <a:pt x="3615" y="1134"/>
                  </a:lnTo>
                  <a:lnTo>
                    <a:pt x="3615" y="1132"/>
                  </a:lnTo>
                  <a:lnTo>
                    <a:pt x="3613" y="1132"/>
                  </a:lnTo>
                  <a:lnTo>
                    <a:pt x="3611" y="1132"/>
                  </a:lnTo>
                  <a:lnTo>
                    <a:pt x="3611" y="1131"/>
                  </a:lnTo>
                  <a:lnTo>
                    <a:pt x="3611" y="1129"/>
                  </a:lnTo>
                  <a:lnTo>
                    <a:pt x="3610" y="1129"/>
                  </a:lnTo>
                  <a:lnTo>
                    <a:pt x="3608" y="1127"/>
                  </a:lnTo>
                  <a:lnTo>
                    <a:pt x="3608" y="1125"/>
                  </a:lnTo>
                  <a:lnTo>
                    <a:pt x="3608" y="1127"/>
                  </a:lnTo>
                  <a:lnTo>
                    <a:pt x="3606" y="1127"/>
                  </a:lnTo>
                  <a:lnTo>
                    <a:pt x="3606" y="1125"/>
                  </a:lnTo>
                  <a:lnTo>
                    <a:pt x="3604" y="1125"/>
                  </a:lnTo>
                  <a:lnTo>
                    <a:pt x="3602" y="1125"/>
                  </a:lnTo>
                  <a:lnTo>
                    <a:pt x="3602" y="1123"/>
                  </a:lnTo>
                  <a:lnTo>
                    <a:pt x="3600" y="1123"/>
                  </a:lnTo>
                  <a:lnTo>
                    <a:pt x="3598" y="1123"/>
                  </a:lnTo>
                  <a:lnTo>
                    <a:pt x="3596" y="1123"/>
                  </a:lnTo>
                  <a:lnTo>
                    <a:pt x="3596" y="1121"/>
                  </a:lnTo>
                  <a:lnTo>
                    <a:pt x="3596" y="1123"/>
                  </a:lnTo>
                  <a:lnTo>
                    <a:pt x="3596" y="1121"/>
                  </a:lnTo>
                  <a:lnTo>
                    <a:pt x="3594" y="1121"/>
                  </a:lnTo>
                  <a:lnTo>
                    <a:pt x="3592" y="1119"/>
                  </a:lnTo>
                  <a:lnTo>
                    <a:pt x="3590" y="1119"/>
                  </a:lnTo>
                  <a:lnTo>
                    <a:pt x="3590" y="1117"/>
                  </a:lnTo>
                  <a:lnTo>
                    <a:pt x="3592" y="1113"/>
                  </a:lnTo>
                  <a:lnTo>
                    <a:pt x="3592" y="1111"/>
                  </a:lnTo>
                  <a:lnTo>
                    <a:pt x="3590" y="1111"/>
                  </a:lnTo>
                  <a:lnTo>
                    <a:pt x="3588" y="1111"/>
                  </a:lnTo>
                  <a:lnTo>
                    <a:pt x="3586" y="1111"/>
                  </a:lnTo>
                  <a:lnTo>
                    <a:pt x="3585" y="1111"/>
                  </a:lnTo>
                  <a:lnTo>
                    <a:pt x="3585" y="1109"/>
                  </a:lnTo>
                  <a:lnTo>
                    <a:pt x="3583" y="1108"/>
                  </a:lnTo>
                  <a:lnTo>
                    <a:pt x="3581" y="1108"/>
                  </a:lnTo>
                  <a:lnTo>
                    <a:pt x="3579" y="1106"/>
                  </a:lnTo>
                  <a:lnTo>
                    <a:pt x="3577" y="1108"/>
                  </a:lnTo>
                  <a:lnTo>
                    <a:pt x="3577" y="1109"/>
                  </a:lnTo>
                  <a:lnTo>
                    <a:pt x="3577" y="1108"/>
                  </a:lnTo>
                  <a:lnTo>
                    <a:pt x="3575" y="1108"/>
                  </a:lnTo>
                  <a:lnTo>
                    <a:pt x="3573" y="1106"/>
                  </a:lnTo>
                  <a:lnTo>
                    <a:pt x="3571" y="1106"/>
                  </a:lnTo>
                  <a:lnTo>
                    <a:pt x="3571" y="1108"/>
                  </a:lnTo>
                  <a:lnTo>
                    <a:pt x="3569" y="1108"/>
                  </a:lnTo>
                  <a:lnTo>
                    <a:pt x="3567" y="1108"/>
                  </a:lnTo>
                  <a:lnTo>
                    <a:pt x="3567" y="1109"/>
                  </a:lnTo>
                  <a:lnTo>
                    <a:pt x="3565" y="1109"/>
                  </a:lnTo>
                  <a:lnTo>
                    <a:pt x="3563" y="1109"/>
                  </a:lnTo>
                  <a:lnTo>
                    <a:pt x="3563" y="1111"/>
                  </a:lnTo>
                  <a:lnTo>
                    <a:pt x="3563" y="1109"/>
                  </a:lnTo>
                  <a:lnTo>
                    <a:pt x="3562" y="1109"/>
                  </a:lnTo>
                  <a:lnTo>
                    <a:pt x="3560" y="1109"/>
                  </a:lnTo>
                  <a:lnTo>
                    <a:pt x="3560" y="1108"/>
                  </a:lnTo>
                  <a:lnTo>
                    <a:pt x="3562" y="1108"/>
                  </a:lnTo>
                  <a:lnTo>
                    <a:pt x="3562" y="1106"/>
                  </a:lnTo>
                  <a:lnTo>
                    <a:pt x="3560" y="1106"/>
                  </a:lnTo>
                  <a:lnTo>
                    <a:pt x="3558" y="1106"/>
                  </a:lnTo>
                  <a:lnTo>
                    <a:pt x="3558" y="1104"/>
                  </a:lnTo>
                  <a:lnTo>
                    <a:pt x="3556" y="1104"/>
                  </a:lnTo>
                  <a:lnTo>
                    <a:pt x="3554" y="1104"/>
                  </a:lnTo>
                  <a:lnTo>
                    <a:pt x="3552" y="1102"/>
                  </a:lnTo>
                  <a:lnTo>
                    <a:pt x="3550" y="1100"/>
                  </a:lnTo>
                  <a:lnTo>
                    <a:pt x="3548" y="1100"/>
                  </a:lnTo>
                  <a:lnTo>
                    <a:pt x="3548" y="1098"/>
                  </a:lnTo>
                  <a:lnTo>
                    <a:pt x="3546" y="1098"/>
                  </a:lnTo>
                  <a:lnTo>
                    <a:pt x="3544" y="1098"/>
                  </a:lnTo>
                  <a:lnTo>
                    <a:pt x="3542" y="1098"/>
                  </a:lnTo>
                  <a:lnTo>
                    <a:pt x="3540" y="1098"/>
                  </a:lnTo>
                  <a:lnTo>
                    <a:pt x="3540" y="1096"/>
                  </a:lnTo>
                  <a:lnTo>
                    <a:pt x="3538" y="1096"/>
                  </a:lnTo>
                  <a:lnTo>
                    <a:pt x="3535" y="1096"/>
                  </a:lnTo>
                  <a:lnTo>
                    <a:pt x="3533" y="1098"/>
                  </a:lnTo>
                  <a:lnTo>
                    <a:pt x="3533" y="1096"/>
                  </a:lnTo>
                  <a:lnTo>
                    <a:pt x="3531" y="1096"/>
                  </a:lnTo>
                  <a:lnTo>
                    <a:pt x="3529" y="1096"/>
                  </a:lnTo>
                  <a:lnTo>
                    <a:pt x="3527" y="1096"/>
                  </a:lnTo>
                  <a:lnTo>
                    <a:pt x="3525" y="1096"/>
                  </a:lnTo>
                  <a:lnTo>
                    <a:pt x="3525" y="1094"/>
                  </a:lnTo>
                  <a:lnTo>
                    <a:pt x="3523" y="1094"/>
                  </a:lnTo>
                  <a:lnTo>
                    <a:pt x="3521" y="1094"/>
                  </a:lnTo>
                  <a:lnTo>
                    <a:pt x="3519" y="1092"/>
                  </a:lnTo>
                  <a:lnTo>
                    <a:pt x="3517" y="1092"/>
                  </a:lnTo>
                  <a:lnTo>
                    <a:pt x="3515" y="1090"/>
                  </a:lnTo>
                  <a:lnTo>
                    <a:pt x="3514" y="1090"/>
                  </a:lnTo>
                  <a:lnTo>
                    <a:pt x="3512" y="1090"/>
                  </a:lnTo>
                  <a:lnTo>
                    <a:pt x="3512" y="1088"/>
                  </a:lnTo>
                  <a:lnTo>
                    <a:pt x="3510" y="1088"/>
                  </a:lnTo>
                  <a:lnTo>
                    <a:pt x="3510" y="1090"/>
                  </a:lnTo>
                  <a:lnTo>
                    <a:pt x="3508" y="1090"/>
                  </a:lnTo>
                  <a:lnTo>
                    <a:pt x="3504" y="1088"/>
                  </a:lnTo>
                  <a:lnTo>
                    <a:pt x="3502" y="1088"/>
                  </a:lnTo>
                  <a:lnTo>
                    <a:pt x="3500" y="1092"/>
                  </a:lnTo>
                  <a:lnTo>
                    <a:pt x="3498" y="1090"/>
                  </a:lnTo>
                  <a:lnTo>
                    <a:pt x="3496" y="1088"/>
                  </a:lnTo>
                  <a:lnTo>
                    <a:pt x="3496" y="1086"/>
                  </a:lnTo>
                  <a:lnTo>
                    <a:pt x="3494" y="1086"/>
                  </a:lnTo>
                  <a:lnTo>
                    <a:pt x="3492" y="1084"/>
                  </a:lnTo>
                  <a:lnTo>
                    <a:pt x="3490" y="1083"/>
                  </a:lnTo>
                  <a:lnTo>
                    <a:pt x="3490" y="1081"/>
                  </a:lnTo>
                  <a:lnTo>
                    <a:pt x="3487" y="1079"/>
                  </a:lnTo>
                  <a:lnTo>
                    <a:pt x="3487" y="1077"/>
                  </a:lnTo>
                  <a:lnTo>
                    <a:pt x="3485" y="1077"/>
                  </a:lnTo>
                  <a:lnTo>
                    <a:pt x="3485" y="1075"/>
                  </a:lnTo>
                  <a:lnTo>
                    <a:pt x="3483" y="1075"/>
                  </a:lnTo>
                  <a:lnTo>
                    <a:pt x="3481" y="1073"/>
                  </a:lnTo>
                  <a:lnTo>
                    <a:pt x="3479" y="1071"/>
                  </a:lnTo>
                  <a:lnTo>
                    <a:pt x="3473" y="1071"/>
                  </a:lnTo>
                  <a:lnTo>
                    <a:pt x="3471" y="1069"/>
                  </a:lnTo>
                  <a:lnTo>
                    <a:pt x="3471" y="1067"/>
                  </a:lnTo>
                  <a:lnTo>
                    <a:pt x="3469" y="1067"/>
                  </a:lnTo>
                  <a:lnTo>
                    <a:pt x="3467" y="1065"/>
                  </a:lnTo>
                  <a:lnTo>
                    <a:pt x="3467" y="1063"/>
                  </a:lnTo>
                  <a:lnTo>
                    <a:pt x="3466" y="1063"/>
                  </a:lnTo>
                  <a:lnTo>
                    <a:pt x="3466" y="1065"/>
                  </a:lnTo>
                  <a:lnTo>
                    <a:pt x="3464" y="1065"/>
                  </a:lnTo>
                  <a:lnTo>
                    <a:pt x="3464" y="1063"/>
                  </a:lnTo>
                  <a:lnTo>
                    <a:pt x="3462" y="1063"/>
                  </a:lnTo>
                  <a:lnTo>
                    <a:pt x="3462" y="1065"/>
                  </a:lnTo>
                  <a:lnTo>
                    <a:pt x="3462" y="1063"/>
                  </a:lnTo>
                  <a:lnTo>
                    <a:pt x="3460" y="1063"/>
                  </a:lnTo>
                  <a:lnTo>
                    <a:pt x="3460" y="1061"/>
                  </a:lnTo>
                  <a:lnTo>
                    <a:pt x="3458" y="1061"/>
                  </a:lnTo>
                  <a:lnTo>
                    <a:pt x="3458" y="1060"/>
                  </a:lnTo>
                  <a:lnTo>
                    <a:pt x="3458" y="1058"/>
                  </a:lnTo>
                  <a:lnTo>
                    <a:pt x="3456" y="1058"/>
                  </a:lnTo>
                  <a:lnTo>
                    <a:pt x="3456" y="1056"/>
                  </a:lnTo>
                  <a:lnTo>
                    <a:pt x="3454" y="1056"/>
                  </a:lnTo>
                  <a:lnTo>
                    <a:pt x="3452" y="1056"/>
                  </a:lnTo>
                  <a:lnTo>
                    <a:pt x="3450" y="1054"/>
                  </a:lnTo>
                  <a:lnTo>
                    <a:pt x="3448" y="1054"/>
                  </a:lnTo>
                  <a:lnTo>
                    <a:pt x="3446" y="1054"/>
                  </a:lnTo>
                  <a:lnTo>
                    <a:pt x="3446" y="1052"/>
                  </a:lnTo>
                  <a:lnTo>
                    <a:pt x="3448" y="1052"/>
                  </a:lnTo>
                  <a:lnTo>
                    <a:pt x="3450" y="1052"/>
                  </a:lnTo>
                  <a:lnTo>
                    <a:pt x="3452" y="1050"/>
                  </a:lnTo>
                  <a:lnTo>
                    <a:pt x="3450" y="1050"/>
                  </a:lnTo>
                  <a:lnTo>
                    <a:pt x="3448" y="1050"/>
                  </a:lnTo>
                  <a:lnTo>
                    <a:pt x="3448" y="1048"/>
                  </a:lnTo>
                  <a:lnTo>
                    <a:pt x="3450" y="1048"/>
                  </a:lnTo>
                  <a:lnTo>
                    <a:pt x="3450" y="1050"/>
                  </a:lnTo>
                  <a:lnTo>
                    <a:pt x="3450" y="1048"/>
                  </a:lnTo>
                  <a:lnTo>
                    <a:pt x="3448" y="1048"/>
                  </a:lnTo>
                  <a:lnTo>
                    <a:pt x="3448" y="1050"/>
                  </a:lnTo>
                  <a:lnTo>
                    <a:pt x="3448" y="1048"/>
                  </a:lnTo>
                  <a:lnTo>
                    <a:pt x="3450" y="1046"/>
                  </a:lnTo>
                  <a:lnTo>
                    <a:pt x="3452" y="1046"/>
                  </a:lnTo>
                  <a:lnTo>
                    <a:pt x="3454" y="1048"/>
                  </a:lnTo>
                  <a:lnTo>
                    <a:pt x="3456" y="1050"/>
                  </a:lnTo>
                  <a:lnTo>
                    <a:pt x="3454" y="1050"/>
                  </a:lnTo>
                  <a:lnTo>
                    <a:pt x="3454" y="1052"/>
                  </a:lnTo>
                  <a:lnTo>
                    <a:pt x="3456" y="1052"/>
                  </a:lnTo>
                  <a:lnTo>
                    <a:pt x="3458" y="1050"/>
                  </a:lnTo>
                  <a:lnTo>
                    <a:pt x="3456" y="1050"/>
                  </a:lnTo>
                  <a:lnTo>
                    <a:pt x="3458" y="1050"/>
                  </a:lnTo>
                  <a:lnTo>
                    <a:pt x="3460" y="1050"/>
                  </a:lnTo>
                  <a:lnTo>
                    <a:pt x="3462" y="1048"/>
                  </a:lnTo>
                  <a:lnTo>
                    <a:pt x="3462" y="1050"/>
                  </a:lnTo>
                  <a:lnTo>
                    <a:pt x="3462" y="1048"/>
                  </a:lnTo>
                  <a:lnTo>
                    <a:pt x="3462" y="1050"/>
                  </a:lnTo>
                  <a:lnTo>
                    <a:pt x="3464" y="1050"/>
                  </a:lnTo>
                  <a:lnTo>
                    <a:pt x="3462" y="1050"/>
                  </a:lnTo>
                  <a:lnTo>
                    <a:pt x="3464" y="1050"/>
                  </a:lnTo>
                  <a:lnTo>
                    <a:pt x="3466" y="1050"/>
                  </a:lnTo>
                  <a:lnTo>
                    <a:pt x="3464" y="1050"/>
                  </a:lnTo>
                  <a:lnTo>
                    <a:pt x="3464" y="1048"/>
                  </a:lnTo>
                  <a:lnTo>
                    <a:pt x="3466" y="1048"/>
                  </a:lnTo>
                  <a:lnTo>
                    <a:pt x="3464" y="1048"/>
                  </a:lnTo>
                  <a:lnTo>
                    <a:pt x="3464" y="1046"/>
                  </a:lnTo>
                  <a:lnTo>
                    <a:pt x="3466" y="1046"/>
                  </a:lnTo>
                  <a:lnTo>
                    <a:pt x="3464" y="1046"/>
                  </a:lnTo>
                  <a:lnTo>
                    <a:pt x="3464" y="1044"/>
                  </a:lnTo>
                  <a:lnTo>
                    <a:pt x="3464" y="1042"/>
                  </a:lnTo>
                  <a:lnTo>
                    <a:pt x="3464" y="1044"/>
                  </a:lnTo>
                  <a:lnTo>
                    <a:pt x="3464" y="1046"/>
                  </a:lnTo>
                  <a:lnTo>
                    <a:pt x="3464" y="1048"/>
                  </a:lnTo>
                  <a:lnTo>
                    <a:pt x="3462" y="1048"/>
                  </a:lnTo>
                  <a:lnTo>
                    <a:pt x="3462" y="1046"/>
                  </a:lnTo>
                  <a:lnTo>
                    <a:pt x="3462" y="1044"/>
                  </a:lnTo>
                  <a:lnTo>
                    <a:pt x="3462" y="1042"/>
                  </a:lnTo>
                  <a:lnTo>
                    <a:pt x="3464" y="1042"/>
                  </a:lnTo>
                  <a:lnTo>
                    <a:pt x="3466" y="1040"/>
                  </a:lnTo>
                  <a:lnTo>
                    <a:pt x="3466" y="1038"/>
                  </a:lnTo>
                  <a:lnTo>
                    <a:pt x="3467" y="1038"/>
                  </a:lnTo>
                  <a:lnTo>
                    <a:pt x="3467" y="1035"/>
                  </a:lnTo>
                  <a:lnTo>
                    <a:pt x="3467" y="1033"/>
                  </a:lnTo>
                  <a:lnTo>
                    <a:pt x="3469" y="1033"/>
                  </a:lnTo>
                  <a:lnTo>
                    <a:pt x="3471" y="1033"/>
                  </a:lnTo>
                  <a:lnTo>
                    <a:pt x="3469" y="1033"/>
                  </a:lnTo>
                  <a:lnTo>
                    <a:pt x="3469" y="1035"/>
                  </a:lnTo>
                  <a:lnTo>
                    <a:pt x="3469" y="1036"/>
                  </a:lnTo>
                  <a:lnTo>
                    <a:pt x="3469" y="1038"/>
                  </a:lnTo>
                  <a:lnTo>
                    <a:pt x="3469" y="1036"/>
                  </a:lnTo>
                  <a:lnTo>
                    <a:pt x="3471" y="1035"/>
                  </a:lnTo>
                  <a:lnTo>
                    <a:pt x="3471" y="1033"/>
                  </a:lnTo>
                  <a:lnTo>
                    <a:pt x="3471" y="1031"/>
                  </a:lnTo>
                  <a:lnTo>
                    <a:pt x="3473" y="1031"/>
                  </a:lnTo>
                  <a:lnTo>
                    <a:pt x="3473" y="1033"/>
                  </a:lnTo>
                  <a:lnTo>
                    <a:pt x="3475" y="1033"/>
                  </a:lnTo>
                  <a:lnTo>
                    <a:pt x="3477" y="1033"/>
                  </a:lnTo>
                  <a:lnTo>
                    <a:pt x="3479" y="1033"/>
                  </a:lnTo>
                  <a:lnTo>
                    <a:pt x="3479" y="1031"/>
                  </a:lnTo>
                  <a:lnTo>
                    <a:pt x="3477" y="1031"/>
                  </a:lnTo>
                  <a:lnTo>
                    <a:pt x="3473" y="1029"/>
                  </a:lnTo>
                  <a:lnTo>
                    <a:pt x="3473" y="1027"/>
                  </a:lnTo>
                  <a:lnTo>
                    <a:pt x="3471" y="1025"/>
                  </a:lnTo>
                  <a:lnTo>
                    <a:pt x="3469" y="1025"/>
                  </a:lnTo>
                  <a:lnTo>
                    <a:pt x="3467" y="1025"/>
                  </a:lnTo>
                  <a:lnTo>
                    <a:pt x="3467" y="1023"/>
                  </a:lnTo>
                  <a:lnTo>
                    <a:pt x="3466" y="1023"/>
                  </a:lnTo>
                  <a:lnTo>
                    <a:pt x="3466" y="1021"/>
                  </a:lnTo>
                  <a:lnTo>
                    <a:pt x="3466" y="1019"/>
                  </a:lnTo>
                  <a:lnTo>
                    <a:pt x="3467" y="1019"/>
                  </a:lnTo>
                  <a:lnTo>
                    <a:pt x="3469" y="1019"/>
                  </a:lnTo>
                  <a:lnTo>
                    <a:pt x="3471" y="1019"/>
                  </a:lnTo>
                  <a:lnTo>
                    <a:pt x="3471" y="1017"/>
                  </a:lnTo>
                  <a:lnTo>
                    <a:pt x="3473" y="1017"/>
                  </a:lnTo>
                  <a:lnTo>
                    <a:pt x="3473" y="1019"/>
                  </a:lnTo>
                  <a:lnTo>
                    <a:pt x="3477" y="1019"/>
                  </a:lnTo>
                  <a:lnTo>
                    <a:pt x="3479" y="1019"/>
                  </a:lnTo>
                  <a:lnTo>
                    <a:pt x="3479" y="1017"/>
                  </a:lnTo>
                  <a:lnTo>
                    <a:pt x="3477" y="1017"/>
                  </a:lnTo>
                  <a:lnTo>
                    <a:pt x="3475" y="1017"/>
                  </a:lnTo>
                  <a:lnTo>
                    <a:pt x="3475" y="1015"/>
                  </a:lnTo>
                  <a:lnTo>
                    <a:pt x="3477" y="1013"/>
                  </a:lnTo>
                  <a:lnTo>
                    <a:pt x="3479" y="1013"/>
                  </a:lnTo>
                  <a:lnTo>
                    <a:pt x="3481" y="1013"/>
                  </a:lnTo>
                  <a:lnTo>
                    <a:pt x="3483" y="1013"/>
                  </a:lnTo>
                  <a:lnTo>
                    <a:pt x="3483" y="1012"/>
                  </a:lnTo>
                  <a:lnTo>
                    <a:pt x="3485" y="1012"/>
                  </a:lnTo>
                  <a:lnTo>
                    <a:pt x="3485" y="1010"/>
                  </a:lnTo>
                  <a:lnTo>
                    <a:pt x="3487" y="1010"/>
                  </a:lnTo>
                  <a:lnTo>
                    <a:pt x="3487" y="1012"/>
                  </a:lnTo>
                  <a:lnTo>
                    <a:pt x="3487" y="1010"/>
                  </a:lnTo>
                  <a:lnTo>
                    <a:pt x="3489" y="1012"/>
                  </a:lnTo>
                  <a:lnTo>
                    <a:pt x="3489" y="1010"/>
                  </a:lnTo>
                  <a:lnTo>
                    <a:pt x="3490" y="1010"/>
                  </a:lnTo>
                  <a:lnTo>
                    <a:pt x="3490" y="1008"/>
                  </a:lnTo>
                  <a:lnTo>
                    <a:pt x="3489" y="1010"/>
                  </a:lnTo>
                  <a:lnTo>
                    <a:pt x="3489" y="1008"/>
                  </a:lnTo>
                  <a:lnTo>
                    <a:pt x="3489" y="1006"/>
                  </a:lnTo>
                  <a:lnTo>
                    <a:pt x="3489" y="1004"/>
                  </a:lnTo>
                  <a:lnTo>
                    <a:pt x="3487" y="1004"/>
                  </a:lnTo>
                  <a:lnTo>
                    <a:pt x="3485" y="1004"/>
                  </a:lnTo>
                  <a:lnTo>
                    <a:pt x="3485" y="1006"/>
                  </a:lnTo>
                  <a:lnTo>
                    <a:pt x="3483" y="1006"/>
                  </a:lnTo>
                  <a:lnTo>
                    <a:pt x="3485" y="1006"/>
                  </a:lnTo>
                  <a:lnTo>
                    <a:pt x="3483" y="1006"/>
                  </a:lnTo>
                  <a:lnTo>
                    <a:pt x="3483" y="1008"/>
                  </a:lnTo>
                  <a:lnTo>
                    <a:pt x="3481" y="1008"/>
                  </a:lnTo>
                  <a:lnTo>
                    <a:pt x="3479" y="1008"/>
                  </a:lnTo>
                  <a:lnTo>
                    <a:pt x="3477" y="1008"/>
                  </a:lnTo>
                  <a:lnTo>
                    <a:pt x="3477" y="1006"/>
                  </a:lnTo>
                  <a:lnTo>
                    <a:pt x="3479" y="1006"/>
                  </a:lnTo>
                  <a:lnTo>
                    <a:pt x="3481" y="1006"/>
                  </a:lnTo>
                  <a:lnTo>
                    <a:pt x="3481" y="1004"/>
                  </a:lnTo>
                  <a:lnTo>
                    <a:pt x="3483" y="1004"/>
                  </a:lnTo>
                  <a:lnTo>
                    <a:pt x="3481" y="1004"/>
                  </a:lnTo>
                  <a:lnTo>
                    <a:pt x="3481" y="1006"/>
                  </a:lnTo>
                  <a:lnTo>
                    <a:pt x="3479" y="1006"/>
                  </a:lnTo>
                  <a:lnTo>
                    <a:pt x="3477" y="1006"/>
                  </a:lnTo>
                  <a:lnTo>
                    <a:pt x="3477" y="1008"/>
                  </a:lnTo>
                  <a:lnTo>
                    <a:pt x="3475" y="1008"/>
                  </a:lnTo>
                  <a:lnTo>
                    <a:pt x="3473" y="1008"/>
                  </a:lnTo>
                  <a:lnTo>
                    <a:pt x="3471" y="1008"/>
                  </a:lnTo>
                  <a:lnTo>
                    <a:pt x="3471" y="1006"/>
                  </a:lnTo>
                  <a:lnTo>
                    <a:pt x="3473" y="1006"/>
                  </a:lnTo>
                  <a:lnTo>
                    <a:pt x="3473" y="1004"/>
                  </a:lnTo>
                  <a:lnTo>
                    <a:pt x="3471" y="1004"/>
                  </a:lnTo>
                  <a:lnTo>
                    <a:pt x="3473" y="1002"/>
                  </a:lnTo>
                  <a:lnTo>
                    <a:pt x="3473" y="1000"/>
                  </a:lnTo>
                  <a:lnTo>
                    <a:pt x="3473" y="998"/>
                  </a:lnTo>
                  <a:lnTo>
                    <a:pt x="3473" y="996"/>
                  </a:lnTo>
                  <a:lnTo>
                    <a:pt x="3475" y="996"/>
                  </a:lnTo>
                  <a:lnTo>
                    <a:pt x="3477" y="996"/>
                  </a:lnTo>
                  <a:lnTo>
                    <a:pt x="3479" y="996"/>
                  </a:lnTo>
                  <a:lnTo>
                    <a:pt x="3479" y="994"/>
                  </a:lnTo>
                  <a:lnTo>
                    <a:pt x="3481" y="994"/>
                  </a:lnTo>
                  <a:lnTo>
                    <a:pt x="3481" y="992"/>
                  </a:lnTo>
                  <a:lnTo>
                    <a:pt x="3483" y="990"/>
                  </a:lnTo>
                  <a:lnTo>
                    <a:pt x="3485" y="990"/>
                  </a:lnTo>
                  <a:lnTo>
                    <a:pt x="3487" y="990"/>
                  </a:lnTo>
                  <a:lnTo>
                    <a:pt x="3487" y="992"/>
                  </a:lnTo>
                  <a:lnTo>
                    <a:pt x="3487" y="990"/>
                  </a:lnTo>
                  <a:lnTo>
                    <a:pt x="3490" y="990"/>
                  </a:lnTo>
                  <a:lnTo>
                    <a:pt x="3490" y="992"/>
                  </a:lnTo>
                  <a:lnTo>
                    <a:pt x="3492" y="990"/>
                  </a:lnTo>
                  <a:lnTo>
                    <a:pt x="3492" y="992"/>
                  </a:lnTo>
                  <a:lnTo>
                    <a:pt x="3494" y="990"/>
                  </a:lnTo>
                  <a:lnTo>
                    <a:pt x="3496" y="992"/>
                  </a:lnTo>
                  <a:lnTo>
                    <a:pt x="3496" y="990"/>
                  </a:lnTo>
                  <a:lnTo>
                    <a:pt x="3498" y="990"/>
                  </a:lnTo>
                  <a:lnTo>
                    <a:pt x="3498" y="988"/>
                  </a:lnTo>
                  <a:lnTo>
                    <a:pt x="3498" y="987"/>
                  </a:lnTo>
                  <a:lnTo>
                    <a:pt x="3496" y="987"/>
                  </a:lnTo>
                  <a:lnTo>
                    <a:pt x="3498" y="987"/>
                  </a:lnTo>
                  <a:lnTo>
                    <a:pt x="3498" y="985"/>
                  </a:lnTo>
                  <a:lnTo>
                    <a:pt x="3498" y="983"/>
                  </a:lnTo>
                  <a:lnTo>
                    <a:pt x="3500" y="983"/>
                  </a:lnTo>
                  <a:lnTo>
                    <a:pt x="3500" y="981"/>
                  </a:lnTo>
                  <a:lnTo>
                    <a:pt x="3498" y="981"/>
                  </a:lnTo>
                  <a:lnTo>
                    <a:pt x="3498" y="979"/>
                  </a:lnTo>
                  <a:lnTo>
                    <a:pt x="3500" y="979"/>
                  </a:lnTo>
                  <a:lnTo>
                    <a:pt x="3500" y="977"/>
                  </a:lnTo>
                  <a:lnTo>
                    <a:pt x="3498" y="977"/>
                  </a:lnTo>
                  <a:lnTo>
                    <a:pt x="3498" y="975"/>
                  </a:lnTo>
                  <a:lnTo>
                    <a:pt x="3498" y="973"/>
                  </a:lnTo>
                  <a:lnTo>
                    <a:pt x="3496" y="973"/>
                  </a:lnTo>
                  <a:lnTo>
                    <a:pt x="3494" y="973"/>
                  </a:lnTo>
                  <a:lnTo>
                    <a:pt x="3496" y="969"/>
                  </a:lnTo>
                  <a:lnTo>
                    <a:pt x="3496" y="967"/>
                  </a:lnTo>
                  <a:lnTo>
                    <a:pt x="3498" y="967"/>
                  </a:lnTo>
                  <a:lnTo>
                    <a:pt x="3500" y="969"/>
                  </a:lnTo>
                  <a:lnTo>
                    <a:pt x="3502" y="967"/>
                  </a:lnTo>
                  <a:lnTo>
                    <a:pt x="3502" y="965"/>
                  </a:lnTo>
                  <a:lnTo>
                    <a:pt x="3500" y="965"/>
                  </a:lnTo>
                  <a:lnTo>
                    <a:pt x="3500" y="967"/>
                  </a:lnTo>
                  <a:lnTo>
                    <a:pt x="3500" y="965"/>
                  </a:lnTo>
                  <a:lnTo>
                    <a:pt x="3498" y="965"/>
                  </a:lnTo>
                  <a:lnTo>
                    <a:pt x="3496" y="965"/>
                  </a:lnTo>
                  <a:lnTo>
                    <a:pt x="3496" y="964"/>
                  </a:lnTo>
                  <a:lnTo>
                    <a:pt x="3498" y="962"/>
                  </a:lnTo>
                  <a:lnTo>
                    <a:pt x="3500" y="962"/>
                  </a:lnTo>
                  <a:lnTo>
                    <a:pt x="3500" y="960"/>
                  </a:lnTo>
                  <a:lnTo>
                    <a:pt x="3502" y="960"/>
                  </a:lnTo>
                  <a:lnTo>
                    <a:pt x="3502" y="958"/>
                  </a:lnTo>
                  <a:lnTo>
                    <a:pt x="3504" y="958"/>
                  </a:lnTo>
                  <a:lnTo>
                    <a:pt x="3504" y="956"/>
                  </a:lnTo>
                  <a:lnTo>
                    <a:pt x="3504" y="954"/>
                  </a:lnTo>
                  <a:lnTo>
                    <a:pt x="3502" y="954"/>
                  </a:lnTo>
                  <a:lnTo>
                    <a:pt x="3502" y="952"/>
                  </a:lnTo>
                  <a:lnTo>
                    <a:pt x="3502" y="950"/>
                  </a:lnTo>
                  <a:lnTo>
                    <a:pt x="3502" y="948"/>
                  </a:lnTo>
                  <a:lnTo>
                    <a:pt x="3500" y="948"/>
                  </a:lnTo>
                  <a:lnTo>
                    <a:pt x="3500" y="950"/>
                  </a:lnTo>
                  <a:lnTo>
                    <a:pt x="3498" y="950"/>
                  </a:lnTo>
                  <a:lnTo>
                    <a:pt x="3496" y="950"/>
                  </a:lnTo>
                  <a:lnTo>
                    <a:pt x="3496" y="948"/>
                  </a:lnTo>
                  <a:lnTo>
                    <a:pt x="3494" y="948"/>
                  </a:lnTo>
                  <a:lnTo>
                    <a:pt x="3494" y="946"/>
                  </a:lnTo>
                  <a:lnTo>
                    <a:pt x="3492" y="946"/>
                  </a:lnTo>
                  <a:lnTo>
                    <a:pt x="3492" y="944"/>
                  </a:lnTo>
                  <a:lnTo>
                    <a:pt x="3490" y="944"/>
                  </a:lnTo>
                  <a:lnTo>
                    <a:pt x="3490" y="946"/>
                  </a:lnTo>
                  <a:lnTo>
                    <a:pt x="3489" y="946"/>
                  </a:lnTo>
                  <a:lnTo>
                    <a:pt x="3489" y="944"/>
                  </a:lnTo>
                  <a:lnTo>
                    <a:pt x="3489" y="942"/>
                  </a:lnTo>
                  <a:lnTo>
                    <a:pt x="3487" y="942"/>
                  </a:lnTo>
                  <a:lnTo>
                    <a:pt x="3485" y="944"/>
                  </a:lnTo>
                  <a:lnTo>
                    <a:pt x="3483" y="942"/>
                  </a:lnTo>
                  <a:lnTo>
                    <a:pt x="3481" y="942"/>
                  </a:lnTo>
                  <a:lnTo>
                    <a:pt x="3479" y="940"/>
                  </a:lnTo>
                  <a:lnTo>
                    <a:pt x="3477" y="940"/>
                  </a:lnTo>
                  <a:lnTo>
                    <a:pt x="3475" y="940"/>
                  </a:lnTo>
                  <a:lnTo>
                    <a:pt x="3475" y="939"/>
                  </a:lnTo>
                  <a:lnTo>
                    <a:pt x="3473" y="937"/>
                  </a:lnTo>
                  <a:lnTo>
                    <a:pt x="3471" y="937"/>
                  </a:lnTo>
                  <a:lnTo>
                    <a:pt x="3471" y="939"/>
                  </a:lnTo>
                  <a:lnTo>
                    <a:pt x="3471" y="940"/>
                  </a:lnTo>
                  <a:lnTo>
                    <a:pt x="3469" y="940"/>
                  </a:lnTo>
                  <a:lnTo>
                    <a:pt x="3467" y="939"/>
                  </a:lnTo>
                  <a:lnTo>
                    <a:pt x="3466" y="939"/>
                  </a:lnTo>
                  <a:lnTo>
                    <a:pt x="3466" y="937"/>
                  </a:lnTo>
                  <a:lnTo>
                    <a:pt x="3464" y="935"/>
                  </a:lnTo>
                  <a:lnTo>
                    <a:pt x="3462" y="935"/>
                  </a:lnTo>
                  <a:lnTo>
                    <a:pt x="3462" y="933"/>
                  </a:lnTo>
                  <a:lnTo>
                    <a:pt x="3462" y="931"/>
                  </a:lnTo>
                  <a:lnTo>
                    <a:pt x="3460" y="931"/>
                  </a:lnTo>
                  <a:lnTo>
                    <a:pt x="3460" y="929"/>
                  </a:lnTo>
                  <a:lnTo>
                    <a:pt x="3458" y="929"/>
                  </a:lnTo>
                  <a:lnTo>
                    <a:pt x="3456" y="929"/>
                  </a:lnTo>
                  <a:lnTo>
                    <a:pt x="3454" y="931"/>
                  </a:lnTo>
                  <a:lnTo>
                    <a:pt x="3452" y="931"/>
                  </a:lnTo>
                  <a:lnTo>
                    <a:pt x="3450" y="931"/>
                  </a:lnTo>
                  <a:lnTo>
                    <a:pt x="3448" y="933"/>
                  </a:lnTo>
                  <a:lnTo>
                    <a:pt x="3446" y="933"/>
                  </a:lnTo>
                  <a:lnTo>
                    <a:pt x="3444" y="933"/>
                  </a:lnTo>
                  <a:lnTo>
                    <a:pt x="3444" y="931"/>
                  </a:lnTo>
                  <a:lnTo>
                    <a:pt x="3442" y="931"/>
                  </a:lnTo>
                  <a:lnTo>
                    <a:pt x="3442" y="933"/>
                  </a:lnTo>
                  <a:lnTo>
                    <a:pt x="3441" y="931"/>
                  </a:lnTo>
                  <a:lnTo>
                    <a:pt x="3441" y="929"/>
                  </a:lnTo>
                  <a:lnTo>
                    <a:pt x="3439" y="929"/>
                  </a:lnTo>
                  <a:lnTo>
                    <a:pt x="3437" y="929"/>
                  </a:lnTo>
                  <a:lnTo>
                    <a:pt x="3435" y="929"/>
                  </a:lnTo>
                  <a:lnTo>
                    <a:pt x="3433" y="929"/>
                  </a:lnTo>
                  <a:lnTo>
                    <a:pt x="3433" y="931"/>
                  </a:lnTo>
                  <a:lnTo>
                    <a:pt x="3431" y="931"/>
                  </a:lnTo>
                  <a:lnTo>
                    <a:pt x="3431" y="929"/>
                  </a:lnTo>
                  <a:lnTo>
                    <a:pt x="3429" y="927"/>
                  </a:lnTo>
                  <a:lnTo>
                    <a:pt x="3427" y="927"/>
                  </a:lnTo>
                  <a:lnTo>
                    <a:pt x="3427" y="923"/>
                  </a:lnTo>
                  <a:lnTo>
                    <a:pt x="3429" y="921"/>
                  </a:lnTo>
                  <a:lnTo>
                    <a:pt x="3429" y="919"/>
                  </a:lnTo>
                  <a:lnTo>
                    <a:pt x="3427" y="919"/>
                  </a:lnTo>
                  <a:lnTo>
                    <a:pt x="3427" y="917"/>
                  </a:lnTo>
                  <a:lnTo>
                    <a:pt x="3427" y="916"/>
                  </a:lnTo>
                  <a:lnTo>
                    <a:pt x="3425" y="916"/>
                  </a:lnTo>
                  <a:lnTo>
                    <a:pt x="3425" y="914"/>
                  </a:lnTo>
                  <a:lnTo>
                    <a:pt x="3427" y="914"/>
                  </a:lnTo>
                  <a:lnTo>
                    <a:pt x="3425" y="912"/>
                  </a:lnTo>
                  <a:lnTo>
                    <a:pt x="3425" y="914"/>
                  </a:lnTo>
                  <a:lnTo>
                    <a:pt x="3423" y="914"/>
                  </a:lnTo>
                  <a:lnTo>
                    <a:pt x="3423" y="912"/>
                  </a:lnTo>
                  <a:lnTo>
                    <a:pt x="3423" y="910"/>
                  </a:lnTo>
                  <a:lnTo>
                    <a:pt x="3423" y="908"/>
                  </a:lnTo>
                  <a:lnTo>
                    <a:pt x="3421" y="908"/>
                  </a:lnTo>
                  <a:lnTo>
                    <a:pt x="3419" y="908"/>
                  </a:lnTo>
                  <a:lnTo>
                    <a:pt x="3418" y="910"/>
                  </a:lnTo>
                  <a:lnTo>
                    <a:pt x="3416" y="910"/>
                  </a:lnTo>
                  <a:lnTo>
                    <a:pt x="3416" y="908"/>
                  </a:lnTo>
                  <a:lnTo>
                    <a:pt x="3414" y="908"/>
                  </a:lnTo>
                  <a:lnTo>
                    <a:pt x="3412" y="908"/>
                  </a:lnTo>
                  <a:lnTo>
                    <a:pt x="3410" y="908"/>
                  </a:lnTo>
                  <a:lnTo>
                    <a:pt x="3408" y="908"/>
                  </a:lnTo>
                  <a:lnTo>
                    <a:pt x="3410" y="906"/>
                  </a:lnTo>
                  <a:lnTo>
                    <a:pt x="3410" y="904"/>
                  </a:lnTo>
                  <a:lnTo>
                    <a:pt x="3408" y="904"/>
                  </a:lnTo>
                  <a:lnTo>
                    <a:pt x="3408" y="902"/>
                  </a:lnTo>
                  <a:lnTo>
                    <a:pt x="3408" y="900"/>
                  </a:lnTo>
                  <a:lnTo>
                    <a:pt x="3408" y="898"/>
                  </a:lnTo>
                  <a:lnTo>
                    <a:pt x="3406" y="898"/>
                  </a:lnTo>
                  <a:lnTo>
                    <a:pt x="3406" y="896"/>
                  </a:lnTo>
                  <a:lnTo>
                    <a:pt x="3408" y="896"/>
                  </a:lnTo>
                  <a:lnTo>
                    <a:pt x="3410" y="896"/>
                  </a:lnTo>
                  <a:lnTo>
                    <a:pt x="3412" y="896"/>
                  </a:lnTo>
                  <a:lnTo>
                    <a:pt x="3412" y="894"/>
                  </a:lnTo>
                  <a:lnTo>
                    <a:pt x="3412" y="893"/>
                  </a:lnTo>
                  <a:lnTo>
                    <a:pt x="3410" y="893"/>
                  </a:lnTo>
                  <a:lnTo>
                    <a:pt x="3410" y="891"/>
                  </a:lnTo>
                  <a:lnTo>
                    <a:pt x="3408" y="891"/>
                  </a:lnTo>
                  <a:lnTo>
                    <a:pt x="3408" y="889"/>
                  </a:lnTo>
                  <a:lnTo>
                    <a:pt x="3406" y="889"/>
                  </a:lnTo>
                  <a:lnTo>
                    <a:pt x="3406" y="887"/>
                  </a:lnTo>
                  <a:lnTo>
                    <a:pt x="3406" y="885"/>
                  </a:lnTo>
                  <a:lnTo>
                    <a:pt x="3406" y="883"/>
                  </a:lnTo>
                  <a:lnTo>
                    <a:pt x="3404" y="883"/>
                  </a:lnTo>
                  <a:lnTo>
                    <a:pt x="3404" y="881"/>
                  </a:lnTo>
                  <a:lnTo>
                    <a:pt x="3402" y="881"/>
                  </a:lnTo>
                  <a:lnTo>
                    <a:pt x="3402" y="879"/>
                  </a:lnTo>
                  <a:lnTo>
                    <a:pt x="3400" y="879"/>
                  </a:lnTo>
                  <a:lnTo>
                    <a:pt x="3398" y="879"/>
                  </a:lnTo>
                  <a:lnTo>
                    <a:pt x="3398" y="881"/>
                  </a:lnTo>
                  <a:lnTo>
                    <a:pt x="3396" y="881"/>
                  </a:lnTo>
                  <a:lnTo>
                    <a:pt x="3396" y="879"/>
                  </a:lnTo>
                  <a:lnTo>
                    <a:pt x="3394" y="879"/>
                  </a:lnTo>
                  <a:lnTo>
                    <a:pt x="3393" y="879"/>
                  </a:lnTo>
                  <a:lnTo>
                    <a:pt x="3391" y="879"/>
                  </a:lnTo>
                  <a:lnTo>
                    <a:pt x="3391" y="881"/>
                  </a:lnTo>
                  <a:lnTo>
                    <a:pt x="3389" y="881"/>
                  </a:lnTo>
                  <a:lnTo>
                    <a:pt x="3389" y="883"/>
                  </a:lnTo>
                  <a:lnTo>
                    <a:pt x="3387" y="883"/>
                  </a:lnTo>
                  <a:lnTo>
                    <a:pt x="3387" y="881"/>
                  </a:lnTo>
                  <a:lnTo>
                    <a:pt x="3385" y="881"/>
                  </a:lnTo>
                  <a:lnTo>
                    <a:pt x="3381" y="881"/>
                  </a:lnTo>
                  <a:lnTo>
                    <a:pt x="3379" y="879"/>
                  </a:lnTo>
                  <a:lnTo>
                    <a:pt x="3379" y="881"/>
                  </a:lnTo>
                  <a:lnTo>
                    <a:pt x="3379" y="883"/>
                  </a:lnTo>
                  <a:lnTo>
                    <a:pt x="3379" y="885"/>
                  </a:lnTo>
                  <a:lnTo>
                    <a:pt x="3377" y="885"/>
                  </a:lnTo>
                  <a:lnTo>
                    <a:pt x="3377" y="887"/>
                  </a:lnTo>
                  <a:lnTo>
                    <a:pt x="3375" y="887"/>
                  </a:lnTo>
                  <a:lnTo>
                    <a:pt x="3373" y="887"/>
                  </a:lnTo>
                  <a:lnTo>
                    <a:pt x="3371" y="887"/>
                  </a:lnTo>
                  <a:lnTo>
                    <a:pt x="3371" y="885"/>
                  </a:lnTo>
                  <a:lnTo>
                    <a:pt x="3370" y="885"/>
                  </a:lnTo>
                  <a:lnTo>
                    <a:pt x="3370" y="883"/>
                  </a:lnTo>
                  <a:lnTo>
                    <a:pt x="3368" y="883"/>
                  </a:lnTo>
                  <a:lnTo>
                    <a:pt x="3368" y="881"/>
                  </a:lnTo>
                  <a:lnTo>
                    <a:pt x="3370" y="881"/>
                  </a:lnTo>
                  <a:lnTo>
                    <a:pt x="3368" y="881"/>
                  </a:lnTo>
                  <a:lnTo>
                    <a:pt x="3366" y="881"/>
                  </a:lnTo>
                  <a:lnTo>
                    <a:pt x="3368" y="879"/>
                  </a:lnTo>
                  <a:lnTo>
                    <a:pt x="3368" y="877"/>
                  </a:lnTo>
                  <a:lnTo>
                    <a:pt x="3368" y="875"/>
                  </a:lnTo>
                  <a:lnTo>
                    <a:pt x="3366" y="875"/>
                  </a:lnTo>
                  <a:lnTo>
                    <a:pt x="3368" y="875"/>
                  </a:lnTo>
                  <a:lnTo>
                    <a:pt x="3366" y="875"/>
                  </a:lnTo>
                  <a:lnTo>
                    <a:pt x="3366" y="873"/>
                  </a:lnTo>
                  <a:lnTo>
                    <a:pt x="3368" y="873"/>
                  </a:lnTo>
                  <a:lnTo>
                    <a:pt x="3368" y="875"/>
                  </a:lnTo>
                  <a:lnTo>
                    <a:pt x="3368" y="873"/>
                  </a:lnTo>
                  <a:lnTo>
                    <a:pt x="3366" y="873"/>
                  </a:lnTo>
                  <a:lnTo>
                    <a:pt x="3366" y="871"/>
                  </a:lnTo>
                  <a:lnTo>
                    <a:pt x="3366" y="869"/>
                  </a:lnTo>
                  <a:lnTo>
                    <a:pt x="3366" y="868"/>
                  </a:lnTo>
                  <a:lnTo>
                    <a:pt x="3366" y="866"/>
                  </a:lnTo>
                  <a:lnTo>
                    <a:pt x="3364" y="866"/>
                  </a:lnTo>
                  <a:lnTo>
                    <a:pt x="3364" y="864"/>
                  </a:lnTo>
                  <a:lnTo>
                    <a:pt x="3362" y="862"/>
                  </a:lnTo>
                  <a:lnTo>
                    <a:pt x="3362" y="860"/>
                  </a:lnTo>
                  <a:lnTo>
                    <a:pt x="3364" y="860"/>
                  </a:lnTo>
                  <a:lnTo>
                    <a:pt x="3364" y="858"/>
                  </a:lnTo>
                  <a:lnTo>
                    <a:pt x="3364" y="856"/>
                  </a:lnTo>
                  <a:lnTo>
                    <a:pt x="3366" y="856"/>
                  </a:lnTo>
                  <a:lnTo>
                    <a:pt x="3368" y="856"/>
                  </a:lnTo>
                  <a:lnTo>
                    <a:pt x="3370" y="858"/>
                  </a:lnTo>
                  <a:lnTo>
                    <a:pt x="3370" y="860"/>
                  </a:lnTo>
                  <a:lnTo>
                    <a:pt x="3371" y="860"/>
                  </a:lnTo>
                  <a:lnTo>
                    <a:pt x="3373" y="860"/>
                  </a:lnTo>
                  <a:lnTo>
                    <a:pt x="3375" y="860"/>
                  </a:lnTo>
                  <a:lnTo>
                    <a:pt x="3377" y="860"/>
                  </a:lnTo>
                  <a:lnTo>
                    <a:pt x="3377" y="858"/>
                  </a:lnTo>
                  <a:lnTo>
                    <a:pt x="3379" y="858"/>
                  </a:lnTo>
                  <a:lnTo>
                    <a:pt x="3381" y="856"/>
                  </a:lnTo>
                  <a:lnTo>
                    <a:pt x="3381" y="854"/>
                  </a:lnTo>
                  <a:lnTo>
                    <a:pt x="3383" y="854"/>
                  </a:lnTo>
                  <a:lnTo>
                    <a:pt x="3385" y="854"/>
                  </a:lnTo>
                  <a:lnTo>
                    <a:pt x="3385" y="852"/>
                  </a:lnTo>
                  <a:lnTo>
                    <a:pt x="3385" y="850"/>
                  </a:lnTo>
                  <a:lnTo>
                    <a:pt x="3383" y="850"/>
                  </a:lnTo>
                  <a:lnTo>
                    <a:pt x="3383" y="848"/>
                  </a:lnTo>
                  <a:lnTo>
                    <a:pt x="3381" y="848"/>
                  </a:lnTo>
                  <a:lnTo>
                    <a:pt x="3381" y="846"/>
                  </a:lnTo>
                  <a:lnTo>
                    <a:pt x="3379" y="846"/>
                  </a:lnTo>
                  <a:lnTo>
                    <a:pt x="3379" y="845"/>
                  </a:lnTo>
                  <a:lnTo>
                    <a:pt x="3381" y="845"/>
                  </a:lnTo>
                  <a:lnTo>
                    <a:pt x="3381" y="843"/>
                  </a:lnTo>
                  <a:lnTo>
                    <a:pt x="3379" y="843"/>
                  </a:lnTo>
                  <a:lnTo>
                    <a:pt x="3377" y="843"/>
                  </a:lnTo>
                  <a:lnTo>
                    <a:pt x="3375" y="841"/>
                  </a:lnTo>
                  <a:lnTo>
                    <a:pt x="3371" y="841"/>
                  </a:lnTo>
                  <a:lnTo>
                    <a:pt x="3370" y="841"/>
                  </a:lnTo>
                  <a:lnTo>
                    <a:pt x="3370" y="839"/>
                  </a:lnTo>
                  <a:lnTo>
                    <a:pt x="3371" y="837"/>
                  </a:lnTo>
                  <a:lnTo>
                    <a:pt x="3371" y="835"/>
                  </a:lnTo>
                  <a:lnTo>
                    <a:pt x="3371" y="833"/>
                  </a:lnTo>
                  <a:lnTo>
                    <a:pt x="3370" y="833"/>
                  </a:lnTo>
                  <a:lnTo>
                    <a:pt x="3370" y="835"/>
                  </a:lnTo>
                  <a:lnTo>
                    <a:pt x="3370" y="833"/>
                  </a:lnTo>
                  <a:lnTo>
                    <a:pt x="3368" y="833"/>
                  </a:lnTo>
                  <a:lnTo>
                    <a:pt x="3368" y="831"/>
                  </a:lnTo>
                  <a:lnTo>
                    <a:pt x="3366" y="831"/>
                  </a:lnTo>
                  <a:lnTo>
                    <a:pt x="3362" y="829"/>
                  </a:lnTo>
                  <a:lnTo>
                    <a:pt x="3362" y="827"/>
                  </a:lnTo>
                  <a:lnTo>
                    <a:pt x="3362" y="825"/>
                  </a:lnTo>
                  <a:lnTo>
                    <a:pt x="3362" y="823"/>
                  </a:lnTo>
                  <a:lnTo>
                    <a:pt x="3360" y="823"/>
                  </a:lnTo>
                  <a:lnTo>
                    <a:pt x="3360" y="821"/>
                  </a:lnTo>
                  <a:lnTo>
                    <a:pt x="3358" y="821"/>
                  </a:lnTo>
                  <a:lnTo>
                    <a:pt x="3360" y="821"/>
                  </a:lnTo>
                  <a:lnTo>
                    <a:pt x="3360" y="820"/>
                  </a:lnTo>
                  <a:lnTo>
                    <a:pt x="3360" y="818"/>
                  </a:lnTo>
                  <a:lnTo>
                    <a:pt x="3358" y="818"/>
                  </a:lnTo>
                  <a:lnTo>
                    <a:pt x="3358" y="816"/>
                  </a:lnTo>
                  <a:lnTo>
                    <a:pt x="3354" y="814"/>
                  </a:lnTo>
                  <a:lnTo>
                    <a:pt x="3354" y="812"/>
                  </a:lnTo>
                  <a:lnTo>
                    <a:pt x="3354" y="810"/>
                  </a:lnTo>
                  <a:lnTo>
                    <a:pt x="3356" y="810"/>
                  </a:lnTo>
                  <a:lnTo>
                    <a:pt x="3356" y="808"/>
                  </a:lnTo>
                  <a:lnTo>
                    <a:pt x="3358" y="808"/>
                  </a:lnTo>
                  <a:lnTo>
                    <a:pt x="3358" y="806"/>
                  </a:lnTo>
                  <a:lnTo>
                    <a:pt x="3358" y="804"/>
                  </a:lnTo>
                  <a:lnTo>
                    <a:pt x="3356" y="804"/>
                  </a:lnTo>
                  <a:lnTo>
                    <a:pt x="3356" y="802"/>
                  </a:lnTo>
                  <a:lnTo>
                    <a:pt x="3356" y="800"/>
                  </a:lnTo>
                  <a:lnTo>
                    <a:pt x="3354" y="800"/>
                  </a:lnTo>
                  <a:lnTo>
                    <a:pt x="3354" y="798"/>
                  </a:lnTo>
                  <a:lnTo>
                    <a:pt x="3356" y="797"/>
                  </a:lnTo>
                  <a:lnTo>
                    <a:pt x="3356" y="795"/>
                  </a:lnTo>
                  <a:lnTo>
                    <a:pt x="3356" y="793"/>
                  </a:lnTo>
                  <a:lnTo>
                    <a:pt x="3356" y="791"/>
                  </a:lnTo>
                  <a:lnTo>
                    <a:pt x="3354" y="791"/>
                  </a:lnTo>
                  <a:lnTo>
                    <a:pt x="3352" y="791"/>
                  </a:lnTo>
                  <a:lnTo>
                    <a:pt x="3352" y="789"/>
                  </a:lnTo>
                  <a:lnTo>
                    <a:pt x="3350" y="789"/>
                  </a:lnTo>
                  <a:lnTo>
                    <a:pt x="3350" y="787"/>
                  </a:lnTo>
                  <a:lnTo>
                    <a:pt x="3348" y="787"/>
                  </a:lnTo>
                  <a:lnTo>
                    <a:pt x="3348" y="785"/>
                  </a:lnTo>
                  <a:lnTo>
                    <a:pt x="3346" y="785"/>
                  </a:lnTo>
                  <a:lnTo>
                    <a:pt x="3345" y="783"/>
                  </a:lnTo>
                  <a:lnTo>
                    <a:pt x="3345" y="785"/>
                  </a:lnTo>
                  <a:lnTo>
                    <a:pt x="3343" y="785"/>
                  </a:lnTo>
                  <a:lnTo>
                    <a:pt x="3341" y="785"/>
                  </a:lnTo>
                  <a:lnTo>
                    <a:pt x="3339" y="785"/>
                  </a:lnTo>
                  <a:lnTo>
                    <a:pt x="3339" y="787"/>
                  </a:lnTo>
                  <a:lnTo>
                    <a:pt x="3337" y="787"/>
                  </a:lnTo>
                  <a:lnTo>
                    <a:pt x="3335" y="787"/>
                  </a:lnTo>
                  <a:lnTo>
                    <a:pt x="3333" y="789"/>
                  </a:lnTo>
                  <a:lnTo>
                    <a:pt x="3333" y="787"/>
                  </a:lnTo>
                  <a:lnTo>
                    <a:pt x="3331" y="787"/>
                  </a:lnTo>
                  <a:lnTo>
                    <a:pt x="3331" y="785"/>
                  </a:lnTo>
                  <a:lnTo>
                    <a:pt x="3331" y="783"/>
                  </a:lnTo>
                  <a:lnTo>
                    <a:pt x="3333" y="783"/>
                  </a:lnTo>
                  <a:lnTo>
                    <a:pt x="3333" y="781"/>
                  </a:lnTo>
                  <a:lnTo>
                    <a:pt x="3331" y="781"/>
                  </a:lnTo>
                  <a:lnTo>
                    <a:pt x="3329" y="781"/>
                  </a:lnTo>
                  <a:lnTo>
                    <a:pt x="3329" y="779"/>
                  </a:lnTo>
                  <a:lnTo>
                    <a:pt x="3327" y="779"/>
                  </a:lnTo>
                  <a:lnTo>
                    <a:pt x="3325" y="779"/>
                  </a:lnTo>
                  <a:lnTo>
                    <a:pt x="3323" y="781"/>
                  </a:lnTo>
                  <a:lnTo>
                    <a:pt x="3322" y="781"/>
                  </a:lnTo>
                  <a:lnTo>
                    <a:pt x="3322" y="779"/>
                  </a:lnTo>
                  <a:lnTo>
                    <a:pt x="3320" y="779"/>
                  </a:lnTo>
                  <a:lnTo>
                    <a:pt x="3320" y="777"/>
                  </a:lnTo>
                  <a:lnTo>
                    <a:pt x="3318" y="777"/>
                  </a:lnTo>
                  <a:lnTo>
                    <a:pt x="3316" y="777"/>
                  </a:lnTo>
                  <a:lnTo>
                    <a:pt x="3316" y="779"/>
                  </a:lnTo>
                  <a:lnTo>
                    <a:pt x="3314" y="779"/>
                  </a:lnTo>
                  <a:lnTo>
                    <a:pt x="3314" y="777"/>
                  </a:lnTo>
                  <a:lnTo>
                    <a:pt x="3312" y="775"/>
                  </a:lnTo>
                  <a:lnTo>
                    <a:pt x="3312" y="773"/>
                  </a:lnTo>
                  <a:lnTo>
                    <a:pt x="3314" y="773"/>
                  </a:lnTo>
                  <a:lnTo>
                    <a:pt x="3314" y="772"/>
                  </a:lnTo>
                  <a:lnTo>
                    <a:pt x="3312" y="770"/>
                  </a:lnTo>
                  <a:lnTo>
                    <a:pt x="3312" y="768"/>
                  </a:lnTo>
                  <a:lnTo>
                    <a:pt x="3312" y="766"/>
                  </a:lnTo>
                  <a:lnTo>
                    <a:pt x="3312" y="764"/>
                  </a:lnTo>
                  <a:lnTo>
                    <a:pt x="3310" y="764"/>
                  </a:lnTo>
                  <a:lnTo>
                    <a:pt x="3310" y="762"/>
                  </a:lnTo>
                  <a:lnTo>
                    <a:pt x="3310" y="760"/>
                  </a:lnTo>
                  <a:lnTo>
                    <a:pt x="3308" y="758"/>
                  </a:lnTo>
                  <a:lnTo>
                    <a:pt x="3308" y="756"/>
                  </a:lnTo>
                  <a:lnTo>
                    <a:pt x="3306" y="754"/>
                  </a:lnTo>
                  <a:lnTo>
                    <a:pt x="3304" y="756"/>
                  </a:lnTo>
                  <a:lnTo>
                    <a:pt x="3304" y="754"/>
                  </a:lnTo>
                  <a:lnTo>
                    <a:pt x="3306" y="752"/>
                  </a:lnTo>
                  <a:lnTo>
                    <a:pt x="3306" y="750"/>
                  </a:lnTo>
                  <a:lnTo>
                    <a:pt x="3306" y="749"/>
                  </a:lnTo>
                  <a:lnTo>
                    <a:pt x="3304" y="749"/>
                  </a:lnTo>
                  <a:lnTo>
                    <a:pt x="3304" y="747"/>
                  </a:lnTo>
                  <a:lnTo>
                    <a:pt x="3306" y="747"/>
                  </a:lnTo>
                  <a:lnTo>
                    <a:pt x="3308" y="747"/>
                  </a:lnTo>
                  <a:lnTo>
                    <a:pt x="3308" y="745"/>
                  </a:lnTo>
                  <a:lnTo>
                    <a:pt x="3308" y="743"/>
                  </a:lnTo>
                  <a:lnTo>
                    <a:pt x="3306" y="743"/>
                  </a:lnTo>
                  <a:lnTo>
                    <a:pt x="3304" y="741"/>
                  </a:lnTo>
                  <a:lnTo>
                    <a:pt x="3304" y="739"/>
                  </a:lnTo>
                  <a:lnTo>
                    <a:pt x="3302" y="739"/>
                  </a:lnTo>
                  <a:lnTo>
                    <a:pt x="3302" y="737"/>
                  </a:lnTo>
                  <a:lnTo>
                    <a:pt x="3302" y="735"/>
                  </a:lnTo>
                  <a:lnTo>
                    <a:pt x="3300" y="735"/>
                  </a:lnTo>
                  <a:lnTo>
                    <a:pt x="3298" y="735"/>
                  </a:lnTo>
                  <a:lnTo>
                    <a:pt x="3298" y="733"/>
                  </a:lnTo>
                  <a:lnTo>
                    <a:pt x="3300" y="733"/>
                  </a:lnTo>
                  <a:lnTo>
                    <a:pt x="3300" y="731"/>
                  </a:lnTo>
                  <a:lnTo>
                    <a:pt x="3302" y="729"/>
                  </a:lnTo>
                  <a:lnTo>
                    <a:pt x="3302" y="727"/>
                  </a:lnTo>
                  <a:lnTo>
                    <a:pt x="3304" y="727"/>
                  </a:lnTo>
                  <a:lnTo>
                    <a:pt x="3306" y="725"/>
                  </a:lnTo>
                  <a:lnTo>
                    <a:pt x="3304" y="724"/>
                  </a:lnTo>
                  <a:lnTo>
                    <a:pt x="3304" y="722"/>
                  </a:lnTo>
                  <a:lnTo>
                    <a:pt x="3304" y="720"/>
                  </a:lnTo>
                  <a:lnTo>
                    <a:pt x="3306" y="720"/>
                  </a:lnTo>
                  <a:lnTo>
                    <a:pt x="3306" y="722"/>
                  </a:lnTo>
                  <a:lnTo>
                    <a:pt x="3308" y="722"/>
                  </a:lnTo>
                  <a:lnTo>
                    <a:pt x="3308" y="724"/>
                  </a:lnTo>
                  <a:lnTo>
                    <a:pt x="3308" y="725"/>
                  </a:lnTo>
                  <a:lnTo>
                    <a:pt x="3310" y="725"/>
                  </a:lnTo>
                  <a:lnTo>
                    <a:pt x="3312" y="725"/>
                  </a:lnTo>
                  <a:lnTo>
                    <a:pt x="3312" y="724"/>
                  </a:lnTo>
                  <a:lnTo>
                    <a:pt x="3312" y="722"/>
                  </a:lnTo>
                  <a:lnTo>
                    <a:pt x="3310" y="720"/>
                  </a:lnTo>
                  <a:lnTo>
                    <a:pt x="3310" y="718"/>
                  </a:lnTo>
                  <a:lnTo>
                    <a:pt x="3310" y="716"/>
                  </a:lnTo>
                  <a:lnTo>
                    <a:pt x="3308" y="716"/>
                  </a:lnTo>
                  <a:lnTo>
                    <a:pt x="3306" y="716"/>
                  </a:lnTo>
                  <a:lnTo>
                    <a:pt x="3304" y="716"/>
                  </a:lnTo>
                  <a:lnTo>
                    <a:pt x="3304" y="718"/>
                  </a:lnTo>
                  <a:lnTo>
                    <a:pt x="3304" y="716"/>
                  </a:lnTo>
                  <a:lnTo>
                    <a:pt x="3302" y="716"/>
                  </a:lnTo>
                  <a:lnTo>
                    <a:pt x="3304" y="716"/>
                  </a:lnTo>
                  <a:lnTo>
                    <a:pt x="3304" y="714"/>
                  </a:lnTo>
                  <a:lnTo>
                    <a:pt x="3302" y="714"/>
                  </a:lnTo>
                  <a:lnTo>
                    <a:pt x="3302" y="712"/>
                  </a:lnTo>
                  <a:lnTo>
                    <a:pt x="3304" y="712"/>
                  </a:lnTo>
                  <a:lnTo>
                    <a:pt x="3304" y="710"/>
                  </a:lnTo>
                  <a:lnTo>
                    <a:pt x="3304" y="708"/>
                  </a:lnTo>
                  <a:lnTo>
                    <a:pt x="3306" y="706"/>
                  </a:lnTo>
                  <a:lnTo>
                    <a:pt x="3306" y="708"/>
                  </a:lnTo>
                  <a:lnTo>
                    <a:pt x="3308" y="706"/>
                  </a:lnTo>
                  <a:lnTo>
                    <a:pt x="3308" y="704"/>
                  </a:lnTo>
                  <a:lnTo>
                    <a:pt x="3306" y="704"/>
                  </a:lnTo>
                  <a:lnTo>
                    <a:pt x="3306" y="702"/>
                  </a:lnTo>
                  <a:lnTo>
                    <a:pt x="3306" y="701"/>
                  </a:lnTo>
                  <a:lnTo>
                    <a:pt x="3306" y="699"/>
                  </a:lnTo>
                  <a:lnTo>
                    <a:pt x="3306" y="697"/>
                  </a:lnTo>
                  <a:lnTo>
                    <a:pt x="3306" y="695"/>
                  </a:lnTo>
                  <a:lnTo>
                    <a:pt x="3306" y="693"/>
                  </a:lnTo>
                  <a:lnTo>
                    <a:pt x="3306" y="691"/>
                  </a:lnTo>
                  <a:lnTo>
                    <a:pt x="3306" y="689"/>
                  </a:lnTo>
                  <a:lnTo>
                    <a:pt x="3308" y="685"/>
                  </a:lnTo>
                  <a:lnTo>
                    <a:pt x="3308" y="683"/>
                  </a:lnTo>
                  <a:lnTo>
                    <a:pt x="3310" y="683"/>
                  </a:lnTo>
                  <a:lnTo>
                    <a:pt x="3312" y="683"/>
                  </a:lnTo>
                  <a:lnTo>
                    <a:pt x="3312" y="685"/>
                  </a:lnTo>
                  <a:lnTo>
                    <a:pt x="3312" y="687"/>
                  </a:lnTo>
                  <a:lnTo>
                    <a:pt x="3310" y="687"/>
                  </a:lnTo>
                  <a:lnTo>
                    <a:pt x="3312" y="687"/>
                  </a:lnTo>
                  <a:lnTo>
                    <a:pt x="3312" y="685"/>
                  </a:lnTo>
                  <a:lnTo>
                    <a:pt x="3312" y="683"/>
                  </a:lnTo>
                  <a:lnTo>
                    <a:pt x="3314" y="681"/>
                  </a:lnTo>
                  <a:lnTo>
                    <a:pt x="3314" y="683"/>
                  </a:lnTo>
                  <a:lnTo>
                    <a:pt x="3314" y="681"/>
                  </a:lnTo>
                  <a:lnTo>
                    <a:pt x="3316" y="681"/>
                  </a:lnTo>
                  <a:lnTo>
                    <a:pt x="3318" y="681"/>
                  </a:lnTo>
                  <a:lnTo>
                    <a:pt x="3316" y="681"/>
                  </a:lnTo>
                  <a:lnTo>
                    <a:pt x="3314" y="681"/>
                  </a:lnTo>
                  <a:lnTo>
                    <a:pt x="3312" y="679"/>
                  </a:lnTo>
                  <a:lnTo>
                    <a:pt x="3312" y="678"/>
                  </a:lnTo>
                  <a:lnTo>
                    <a:pt x="3310" y="678"/>
                  </a:lnTo>
                  <a:lnTo>
                    <a:pt x="3310" y="676"/>
                  </a:lnTo>
                  <a:lnTo>
                    <a:pt x="3310" y="674"/>
                  </a:lnTo>
                  <a:lnTo>
                    <a:pt x="3312" y="674"/>
                  </a:lnTo>
                  <a:lnTo>
                    <a:pt x="3310" y="672"/>
                  </a:lnTo>
                  <a:lnTo>
                    <a:pt x="3310" y="670"/>
                  </a:lnTo>
                  <a:lnTo>
                    <a:pt x="3310" y="668"/>
                  </a:lnTo>
                  <a:lnTo>
                    <a:pt x="3310" y="666"/>
                  </a:lnTo>
                  <a:lnTo>
                    <a:pt x="3312" y="666"/>
                  </a:lnTo>
                  <a:lnTo>
                    <a:pt x="3312" y="668"/>
                  </a:lnTo>
                  <a:lnTo>
                    <a:pt x="3314" y="668"/>
                  </a:lnTo>
                  <a:lnTo>
                    <a:pt x="3314" y="670"/>
                  </a:lnTo>
                  <a:lnTo>
                    <a:pt x="3316" y="670"/>
                  </a:lnTo>
                  <a:lnTo>
                    <a:pt x="3316" y="668"/>
                  </a:lnTo>
                  <a:lnTo>
                    <a:pt x="3316" y="666"/>
                  </a:lnTo>
                  <a:lnTo>
                    <a:pt x="3318" y="664"/>
                  </a:lnTo>
                  <a:lnTo>
                    <a:pt x="3320" y="664"/>
                  </a:lnTo>
                  <a:lnTo>
                    <a:pt x="3320" y="666"/>
                  </a:lnTo>
                  <a:lnTo>
                    <a:pt x="3322" y="666"/>
                  </a:lnTo>
                  <a:lnTo>
                    <a:pt x="3323" y="666"/>
                  </a:lnTo>
                  <a:lnTo>
                    <a:pt x="3325" y="666"/>
                  </a:lnTo>
                  <a:lnTo>
                    <a:pt x="3325" y="664"/>
                  </a:lnTo>
                  <a:lnTo>
                    <a:pt x="3325" y="662"/>
                  </a:lnTo>
                  <a:lnTo>
                    <a:pt x="3327" y="662"/>
                  </a:lnTo>
                  <a:lnTo>
                    <a:pt x="3327" y="660"/>
                  </a:lnTo>
                  <a:lnTo>
                    <a:pt x="3329" y="660"/>
                  </a:lnTo>
                  <a:lnTo>
                    <a:pt x="3333" y="660"/>
                  </a:lnTo>
                  <a:lnTo>
                    <a:pt x="3339" y="662"/>
                  </a:lnTo>
                  <a:lnTo>
                    <a:pt x="3343" y="664"/>
                  </a:lnTo>
                  <a:lnTo>
                    <a:pt x="3345" y="664"/>
                  </a:lnTo>
                  <a:lnTo>
                    <a:pt x="3345" y="662"/>
                  </a:lnTo>
                  <a:lnTo>
                    <a:pt x="3345" y="660"/>
                  </a:lnTo>
                  <a:lnTo>
                    <a:pt x="3346" y="660"/>
                  </a:lnTo>
                  <a:lnTo>
                    <a:pt x="3345" y="660"/>
                  </a:lnTo>
                  <a:lnTo>
                    <a:pt x="3341" y="658"/>
                  </a:lnTo>
                  <a:lnTo>
                    <a:pt x="3341" y="656"/>
                  </a:lnTo>
                  <a:lnTo>
                    <a:pt x="3341" y="654"/>
                  </a:lnTo>
                  <a:lnTo>
                    <a:pt x="3339" y="654"/>
                  </a:lnTo>
                  <a:lnTo>
                    <a:pt x="3337" y="653"/>
                  </a:lnTo>
                  <a:lnTo>
                    <a:pt x="3335" y="653"/>
                  </a:lnTo>
                  <a:lnTo>
                    <a:pt x="3333" y="654"/>
                  </a:lnTo>
                  <a:lnTo>
                    <a:pt x="3329" y="654"/>
                  </a:lnTo>
                  <a:lnTo>
                    <a:pt x="3327" y="654"/>
                  </a:lnTo>
                  <a:lnTo>
                    <a:pt x="3325" y="653"/>
                  </a:lnTo>
                  <a:lnTo>
                    <a:pt x="3325" y="651"/>
                  </a:lnTo>
                  <a:lnTo>
                    <a:pt x="3323" y="651"/>
                  </a:lnTo>
                  <a:lnTo>
                    <a:pt x="3323" y="649"/>
                  </a:lnTo>
                  <a:lnTo>
                    <a:pt x="3322" y="649"/>
                  </a:lnTo>
                  <a:lnTo>
                    <a:pt x="3320" y="647"/>
                  </a:lnTo>
                  <a:lnTo>
                    <a:pt x="3318" y="645"/>
                  </a:lnTo>
                  <a:lnTo>
                    <a:pt x="3318" y="643"/>
                  </a:lnTo>
                  <a:lnTo>
                    <a:pt x="3318" y="641"/>
                  </a:lnTo>
                  <a:lnTo>
                    <a:pt x="3318" y="643"/>
                  </a:lnTo>
                  <a:lnTo>
                    <a:pt x="3320" y="645"/>
                  </a:lnTo>
                  <a:lnTo>
                    <a:pt x="3322" y="645"/>
                  </a:lnTo>
                  <a:lnTo>
                    <a:pt x="3322" y="643"/>
                  </a:lnTo>
                  <a:lnTo>
                    <a:pt x="3320" y="643"/>
                  </a:lnTo>
                  <a:lnTo>
                    <a:pt x="3320" y="641"/>
                  </a:lnTo>
                  <a:lnTo>
                    <a:pt x="3320" y="639"/>
                  </a:lnTo>
                  <a:lnTo>
                    <a:pt x="3322" y="639"/>
                  </a:lnTo>
                  <a:lnTo>
                    <a:pt x="3320" y="639"/>
                  </a:lnTo>
                  <a:lnTo>
                    <a:pt x="3320" y="637"/>
                  </a:lnTo>
                  <a:lnTo>
                    <a:pt x="3322" y="637"/>
                  </a:lnTo>
                  <a:lnTo>
                    <a:pt x="3322" y="635"/>
                  </a:lnTo>
                  <a:lnTo>
                    <a:pt x="3320" y="635"/>
                  </a:lnTo>
                  <a:lnTo>
                    <a:pt x="3320" y="637"/>
                  </a:lnTo>
                  <a:lnTo>
                    <a:pt x="3318" y="637"/>
                  </a:lnTo>
                  <a:lnTo>
                    <a:pt x="3316" y="637"/>
                  </a:lnTo>
                  <a:lnTo>
                    <a:pt x="3316" y="639"/>
                  </a:lnTo>
                  <a:lnTo>
                    <a:pt x="3316" y="641"/>
                  </a:lnTo>
                  <a:lnTo>
                    <a:pt x="3314" y="641"/>
                  </a:lnTo>
                  <a:lnTo>
                    <a:pt x="3314" y="643"/>
                  </a:lnTo>
                  <a:lnTo>
                    <a:pt x="3312" y="643"/>
                  </a:lnTo>
                  <a:lnTo>
                    <a:pt x="3312" y="641"/>
                  </a:lnTo>
                  <a:lnTo>
                    <a:pt x="3312" y="643"/>
                  </a:lnTo>
                  <a:lnTo>
                    <a:pt x="3310" y="643"/>
                  </a:lnTo>
                  <a:lnTo>
                    <a:pt x="3308" y="643"/>
                  </a:lnTo>
                  <a:lnTo>
                    <a:pt x="3308" y="641"/>
                  </a:lnTo>
                  <a:lnTo>
                    <a:pt x="3308" y="643"/>
                  </a:lnTo>
                  <a:lnTo>
                    <a:pt x="3306" y="643"/>
                  </a:lnTo>
                  <a:lnTo>
                    <a:pt x="3306" y="641"/>
                  </a:lnTo>
                  <a:lnTo>
                    <a:pt x="3308" y="641"/>
                  </a:lnTo>
                  <a:lnTo>
                    <a:pt x="3310" y="639"/>
                  </a:lnTo>
                  <a:lnTo>
                    <a:pt x="3312" y="635"/>
                  </a:lnTo>
                  <a:lnTo>
                    <a:pt x="3314" y="633"/>
                  </a:lnTo>
                  <a:lnTo>
                    <a:pt x="3316" y="631"/>
                  </a:lnTo>
                  <a:lnTo>
                    <a:pt x="3318" y="630"/>
                  </a:lnTo>
                  <a:lnTo>
                    <a:pt x="3320" y="630"/>
                  </a:lnTo>
                  <a:lnTo>
                    <a:pt x="3320" y="628"/>
                  </a:lnTo>
                  <a:lnTo>
                    <a:pt x="3322" y="626"/>
                  </a:lnTo>
                  <a:lnTo>
                    <a:pt x="3322" y="624"/>
                  </a:lnTo>
                  <a:lnTo>
                    <a:pt x="3323" y="624"/>
                  </a:lnTo>
                  <a:lnTo>
                    <a:pt x="3325" y="622"/>
                  </a:lnTo>
                  <a:lnTo>
                    <a:pt x="3327" y="620"/>
                  </a:lnTo>
                  <a:lnTo>
                    <a:pt x="3329" y="620"/>
                  </a:lnTo>
                  <a:lnTo>
                    <a:pt x="3329" y="618"/>
                  </a:lnTo>
                  <a:lnTo>
                    <a:pt x="3331" y="616"/>
                  </a:lnTo>
                  <a:lnTo>
                    <a:pt x="3333" y="614"/>
                  </a:lnTo>
                  <a:lnTo>
                    <a:pt x="3333" y="612"/>
                  </a:lnTo>
                  <a:lnTo>
                    <a:pt x="3335" y="612"/>
                  </a:lnTo>
                  <a:lnTo>
                    <a:pt x="3335" y="610"/>
                  </a:lnTo>
                  <a:lnTo>
                    <a:pt x="3339" y="608"/>
                  </a:lnTo>
                  <a:lnTo>
                    <a:pt x="3339" y="606"/>
                  </a:lnTo>
                  <a:lnTo>
                    <a:pt x="3339" y="605"/>
                  </a:lnTo>
                  <a:lnTo>
                    <a:pt x="3341" y="603"/>
                  </a:lnTo>
                  <a:lnTo>
                    <a:pt x="3345" y="599"/>
                  </a:lnTo>
                  <a:lnTo>
                    <a:pt x="3346" y="595"/>
                  </a:lnTo>
                  <a:lnTo>
                    <a:pt x="3348" y="591"/>
                  </a:lnTo>
                  <a:lnTo>
                    <a:pt x="3352" y="589"/>
                  </a:lnTo>
                  <a:lnTo>
                    <a:pt x="3352" y="587"/>
                  </a:lnTo>
                  <a:lnTo>
                    <a:pt x="3354" y="585"/>
                  </a:lnTo>
                  <a:lnTo>
                    <a:pt x="3356" y="583"/>
                  </a:lnTo>
                  <a:lnTo>
                    <a:pt x="3356" y="582"/>
                  </a:lnTo>
                  <a:lnTo>
                    <a:pt x="3358" y="582"/>
                  </a:lnTo>
                  <a:lnTo>
                    <a:pt x="3360" y="580"/>
                  </a:lnTo>
                  <a:lnTo>
                    <a:pt x="3360" y="578"/>
                  </a:lnTo>
                  <a:lnTo>
                    <a:pt x="3362" y="578"/>
                  </a:lnTo>
                  <a:lnTo>
                    <a:pt x="3362" y="576"/>
                  </a:lnTo>
                  <a:lnTo>
                    <a:pt x="3362" y="574"/>
                  </a:lnTo>
                  <a:lnTo>
                    <a:pt x="3364" y="572"/>
                  </a:lnTo>
                  <a:lnTo>
                    <a:pt x="3364" y="568"/>
                  </a:lnTo>
                  <a:lnTo>
                    <a:pt x="3364" y="566"/>
                  </a:lnTo>
                  <a:lnTo>
                    <a:pt x="3366" y="566"/>
                  </a:lnTo>
                  <a:lnTo>
                    <a:pt x="3366" y="562"/>
                  </a:lnTo>
                  <a:lnTo>
                    <a:pt x="3366" y="560"/>
                  </a:lnTo>
                  <a:lnTo>
                    <a:pt x="3364" y="560"/>
                  </a:lnTo>
                  <a:lnTo>
                    <a:pt x="3364" y="558"/>
                  </a:lnTo>
                  <a:lnTo>
                    <a:pt x="3364" y="557"/>
                  </a:lnTo>
                  <a:lnTo>
                    <a:pt x="3362" y="557"/>
                  </a:lnTo>
                  <a:lnTo>
                    <a:pt x="3362" y="555"/>
                  </a:lnTo>
                  <a:lnTo>
                    <a:pt x="3362" y="553"/>
                  </a:lnTo>
                  <a:lnTo>
                    <a:pt x="3360" y="553"/>
                  </a:lnTo>
                  <a:lnTo>
                    <a:pt x="3360" y="551"/>
                  </a:lnTo>
                  <a:lnTo>
                    <a:pt x="3358" y="549"/>
                  </a:lnTo>
                  <a:lnTo>
                    <a:pt x="3354" y="547"/>
                  </a:lnTo>
                  <a:lnTo>
                    <a:pt x="3350" y="543"/>
                  </a:lnTo>
                  <a:lnTo>
                    <a:pt x="3348" y="543"/>
                  </a:lnTo>
                  <a:lnTo>
                    <a:pt x="3348" y="541"/>
                  </a:lnTo>
                  <a:lnTo>
                    <a:pt x="3345" y="539"/>
                  </a:lnTo>
                  <a:lnTo>
                    <a:pt x="3341" y="534"/>
                  </a:lnTo>
                  <a:lnTo>
                    <a:pt x="3343" y="532"/>
                  </a:lnTo>
                  <a:lnTo>
                    <a:pt x="3345" y="532"/>
                  </a:lnTo>
                  <a:lnTo>
                    <a:pt x="3346" y="530"/>
                  </a:lnTo>
                  <a:lnTo>
                    <a:pt x="3346" y="528"/>
                  </a:lnTo>
                  <a:lnTo>
                    <a:pt x="3350" y="524"/>
                  </a:lnTo>
                  <a:lnTo>
                    <a:pt x="3350" y="522"/>
                  </a:lnTo>
                  <a:lnTo>
                    <a:pt x="3350" y="520"/>
                  </a:lnTo>
                  <a:lnTo>
                    <a:pt x="3350" y="518"/>
                  </a:lnTo>
                  <a:lnTo>
                    <a:pt x="3350" y="516"/>
                  </a:lnTo>
                  <a:lnTo>
                    <a:pt x="3350" y="514"/>
                  </a:lnTo>
                  <a:lnTo>
                    <a:pt x="3348" y="514"/>
                  </a:lnTo>
                  <a:lnTo>
                    <a:pt x="3348" y="512"/>
                  </a:lnTo>
                  <a:lnTo>
                    <a:pt x="3346" y="512"/>
                  </a:lnTo>
                  <a:lnTo>
                    <a:pt x="3345" y="510"/>
                  </a:lnTo>
                  <a:lnTo>
                    <a:pt x="3343" y="510"/>
                  </a:lnTo>
                  <a:lnTo>
                    <a:pt x="3343" y="509"/>
                  </a:lnTo>
                  <a:lnTo>
                    <a:pt x="3343" y="507"/>
                  </a:lnTo>
                  <a:lnTo>
                    <a:pt x="3341" y="505"/>
                  </a:lnTo>
                  <a:lnTo>
                    <a:pt x="3341" y="503"/>
                  </a:lnTo>
                  <a:lnTo>
                    <a:pt x="3345" y="501"/>
                  </a:lnTo>
                  <a:lnTo>
                    <a:pt x="3345" y="499"/>
                  </a:lnTo>
                  <a:lnTo>
                    <a:pt x="3343" y="497"/>
                  </a:lnTo>
                  <a:lnTo>
                    <a:pt x="3343" y="495"/>
                  </a:lnTo>
                  <a:lnTo>
                    <a:pt x="3339" y="495"/>
                  </a:lnTo>
                  <a:lnTo>
                    <a:pt x="3337" y="493"/>
                  </a:lnTo>
                  <a:lnTo>
                    <a:pt x="3335" y="491"/>
                  </a:lnTo>
                  <a:lnTo>
                    <a:pt x="3335" y="487"/>
                  </a:lnTo>
                  <a:lnTo>
                    <a:pt x="3335" y="486"/>
                  </a:lnTo>
                  <a:lnTo>
                    <a:pt x="3335" y="484"/>
                  </a:lnTo>
                  <a:lnTo>
                    <a:pt x="3337" y="484"/>
                  </a:lnTo>
                  <a:lnTo>
                    <a:pt x="3339" y="484"/>
                  </a:lnTo>
                  <a:lnTo>
                    <a:pt x="3339" y="482"/>
                  </a:lnTo>
                  <a:lnTo>
                    <a:pt x="3339" y="480"/>
                  </a:lnTo>
                  <a:lnTo>
                    <a:pt x="3339" y="478"/>
                  </a:lnTo>
                  <a:lnTo>
                    <a:pt x="3335" y="478"/>
                  </a:lnTo>
                  <a:lnTo>
                    <a:pt x="3335" y="476"/>
                  </a:lnTo>
                  <a:lnTo>
                    <a:pt x="3337" y="474"/>
                  </a:lnTo>
                  <a:lnTo>
                    <a:pt x="3337" y="472"/>
                  </a:lnTo>
                  <a:lnTo>
                    <a:pt x="3337" y="470"/>
                  </a:lnTo>
                  <a:lnTo>
                    <a:pt x="3337" y="468"/>
                  </a:lnTo>
                  <a:lnTo>
                    <a:pt x="3339" y="466"/>
                  </a:lnTo>
                  <a:lnTo>
                    <a:pt x="3339" y="464"/>
                  </a:lnTo>
                  <a:lnTo>
                    <a:pt x="3337" y="464"/>
                  </a:lnTo>
                  <a:lnTo>
                    <a:pt x="3337" y="463"/>
                  </a:lnTo>
                  <a:lnTo>
                    <a:pt x="3339" y="463"/>
                  </a:lnTo>
                  <a:lnTo>
                    <a:pt x="3341" y="461"/>
                  </a:lnTo>
                  <a:lnTo>
                    <a:pt x="3343" y="463"/>
                  </a:lnTo>
                  <a:lnTo>
                    <a:pt x="3343" y="461"/>
                  </a:lnTo>
                  <a:lnTo>
                    <a:pt x="3343" y="457"/>
                  </a:lnTo>
                  <a:lnTo>
                    <a:pt x="3343" y="455"/>
                  </a:lnTo>
                  <a:lnTo>
                    <a:pt x="3343" y="453"/>
                  </a:lnTo>
                  <a:lnTo>
                    <a:pt x="3343" y="451"/>
                  </a:lnTo>
                  <a:lnTo>
                    <a:pt x="3341" y="451"/>
                  </a:lnTo>
                  <a:lnTo>
                    <a:pt x="3341" y="449"/>
                  </a:lnTo>
                  <a:lnTo>
                    <a:pt x="3341" y="445"/>
                  </a:lnTo>
                  <a:lnTo>
                    <a:pt x="3339" y="443"/>
                  </a:lnTo>
                  <a:lnTo>
                    <a:pt x="3339" y="441"/>
                  </a:lnTo>
                  <a:lnTo>
                    <a:pt x="3337" y="438"/>
                  </a:lnTo>
                  <a:lnTo>
                    <a:pt x="3335" y="436"/>
                  </a:lnTo>
                  <a:lnTo>
                    <a:pt x="3335" y="434"/>
                  </a:lnTo>
                  <a:lnTo>
                    <a:pt x="3335" y="432"/>
                  </a:lnTo>
                  <a:lnTo>
                    <a:pt x="3335" y="430"/>
                  </a:lnTo>
                  <a:lnTo>
                    <a:pt x="3333" y="426"/>
                  </a:lnTo>
                  <a:lnTo>
                    <a:pt x="3331" y="426"/>
                  </a:lnTo>
                  <a:lnTo>
                    <a:pt x="3331" y="424"/>
                  </a:lnTo>
                  <a:lnTo>
                    <a:pt x="3331" y="422"/>
                  </a:lnTo>
                  <a:lnTo>
                    <a:pt x="3327" y="415"/>
                  </a:lnTo>
                  <a:lnTo>
                    <a:pt x="3327" y="413"/>
                  </a:lnTo>
                  <a:lnTo>
                    <a:pt x="3327" y="409"/>
                  </a:lnTo>
                  <a:lnTo>
                    <a:pt x="3333" y="399"/>
                  </a:lnTo>
                  <a:lnTo>
                    <a:pt x="3333" y="397"/>
                  </a:lnTo>
                  <a:lnTo>
                    <a:pt x="3341" y="388"/>
                  </a:lnTo>
                  <a:lnTo>
                    <a:pt x="3341" y="386"/>
                  </a:lnTo>
                  <a:lnTo>
                    <a:pt x="3341" y="384"/>
                  </a:lnTo>
                  <a:lnTo>
                    <a:pt x="3341" y="382"/>
                  </a:lnTo>
                  <a:lnTo>
                    <a:pt x="3341" y="380"/>
                  </a:lnTo>
                  <a:lnTo>
                    <a:pt x="3343" y="380"/>
                  </a:lnTo>
                  <a:lnTo>
                    <a:pt x="3337" y="376"/>
                  </a:lnTo>
                  <a:lnTo>
                    <a:pt x="3337" y="374"/>
                  </a:lnTo>
                  <a:lnTo>
                    <a:pt x="3333" y="368"/>
                  </a:lnTo>
                  <a:lnTo>
                    <a:pt x="3333" y="367"/>
                  </a:lnTo>
                  <a:lnTo>
                    <a:pt x="3331" y="365"/>
                  </a:lnTo>
                  <a:lnTo>
                    <a:pt x="3331" y="363"/>
                  </a:lnTo>
                  <a:lnTo>
                    <a:pt x="3325" y="361"/>
                  </a:lnTo>
                  <a:lnTo>
                    <a:pt x="3322" y="359"/>
                  </a:lnTo>
                  <a:lnTo>
                    <a:pt x="3320" y="359"/>
                  </a:lnTo>
                  <a:lnTo>
                    <a:pt x="3318" y="347"/>
                  </a:lnTo>
                  <a:lnTo>
                    <a:pt x="3318" y="345"/>
                  </a:lnTo>
                  <a:lnTo>
                    <a:pt x="3318" y="343"/>
                  </a:lnTo>
                  <a:lnTo>
                    <a:pt x="3322" y="336"/>
                  </a:lnTo>
                  <a:lnTo>
                    <a:pt x="3322" y="334"/>
                  </a:lnTo>
                  <a:lnTo>
                    <a:pt x="3323" y="330"/>
                  </a:lnTo>
                  <a:lnTo>
                    <a:pt x="3322" y="330"/>
                  </a:lnTo>
                  <a:lnTo>
                    <a:pt x="3320" y="330"/>
                  </a:lnTo>
                  <a:lnTo>
                    <a:pt x="3318" y="330"/>
                  </a:lnTo>
                  <a:lnTo>
                    <a:pt x="3316" y="330"/>
                  </a:lnTo>
                  <a:lnTo>
                    <a:pt x="3316" y="328"/>
                  </a:lnTo>
                  <a:lnTo>
                    <a:pt x="3318" y="328"/>
                  </a:lnTo>
                  <a:lnTo>
                    <a:pt x="3322" y="324"/>
                  </a:lnTo>
                  <a:lnTo>
                    <a:pt x="3323" y="324"/>
                  </a:lnTo>
                  <a:lnTo>
                    <a:pt x="3325" y="322"/>
                  </a:lnTo>
                  <a:lnTo>
                    <a:pt x="3327" y="322"/>
                  </a:lnTo>
                  <a:lnTo>
                    <a:pt x="3329" y="320"/>
                  </a:lnTo>
                  <a:lnTo>
                    <a:pt x="3329" y="319"/>
                  </a:lnTo>
                  <a:lnTo>
                    <a:pt x="3329" y="317"/>
                  </a:lnTo>
                  <a:lnTo>
                    <a:pt x="3331" y="315"/>
                  </a:lnTo>
                  <a:lnTo>
                    <a:pt x="3331" y="313"/>
                  </a:lnTo>
                  <a:lnTo>
                    <a:pt x="3331" y="311"/>
                  </a:lnTo>
                  <a:lnTo>
                    <a:pt x="3333" y="309"/>
                  </a:lnTo>
                  <a:lnTo>
                    <a:pt x="3335" y="309"/>
                  </a:lnTo>
                  <a:lnTo>
                    <a:pt x="3337" y="309"/>
                  </a:lnTo>
                  <a:lnTo>
                    <a:pt x="3337" y="307"/>
                  </a:lnTo>
                  <a:lnTo>
                    <a:pt x="3341" y="307"/>
                  </a:lnTo>
                  <a:lnTo>
                    <a:pt x="3341" y="305"/>
                  </a:lnTo>
                  <a:lnTo>
                    <a:pt x="3343" y="303"/>
                  </a:lnTo>
                  <a:lnTo>
                    <a:pt x="3345" y="303"/>
                  </a:lnTo>
                  <a:lnTo>
                    <a:pt x="3345" y="301"/>
                  </a:lnTo>
                  <a:lnTo>
                    <a:pt x="3345" y="299"/>
                  </a:lnTo>
                  <a:lnTo>
                    <a:pt x="3345" y="297"/>
                  </a:lnTo>
                  <a:lnTo>
                    <a:pt x="3345" y="295"/>
                  </a:lnTo>
                  <a:lnTo>
                    <a:pt x="3343" y="295"/>
                  </a:lnTo>
                  <a:lnTo>
                    <a:pt x="3345" y="295"/>
                  </a:lnTo>
                  <a:lnTo>
                    <a:pt x="3346" y="295"/>
                  </a:lnTo>
                  <a:lnTo>
                    <a:pt x="3348" y="299"/>
                  </a:lnTo>
                  <a:lnTo>
                    <a:pt x="3350" y="299"/>
                  </a:lnTo>
                  <a:lnTo>
                    <a:pt x="3354" y="299"/>
                  </a:lnTo>
                  <a:lnTo>
                    <a:pt x="3356" y="299"/>
                  </a:lnTo>
                  <a:lnTo>
                    <a:pt x="3356" y="297"/>
                  </a:lnTo>
                  <a:lnTo>
                    <a:pt x="3356" y="294"/>
                  </a:lnTo>
                  <a:lnTo>
                    <a:pt x="3356" y="292"/>
                  </a:lnTo>
                  <a:lnTo>
                    <a:pt x="3356" y="290"/>
                  </a:lnTo>
                  <a:lnTo>
                    <a:pt x="3354" y="290"/>
                  </a:lnTo>
                  <a:lnTo>
                    <a:pt x="3354" y="288"/>
                  </a:lnTo>
                  <a:lnTo>
                    <a:pt x="3358" y="288"/>
                  </a:lnTo>
                  <a:lnTo>
                    <a:pt x="3360" y="288"/>
                  </a:lnTo>
                  <a:lnTo>
                    <a:pt x="3360" y="290"/>
                  </a:lnTo>
                  <a:lnTo>
                    <a:pt x="3362" y="290"/>
                  </a:lnTo>
                  <a:lnTo>
                    <a:pt x="3364" y="290"/>
                  </a:lnTo>
                  <a:lnTo>
                    <a:pt x="3364" y="292"/>
                  </a:lnTo>
                  <a:lnTo>
                    <a:pt x="3364" y="294"/>
                  </a:lnTo>
                  <a:lnTo>
                    <a:pt x="3364" y="295"/>
                  </a:lnTo>
                  <a:lnTo>
                    <a:pt x="3362" y="295"/>
                  </a:lnTo>
                  <a:lnTo>
                    <a:pt x="3364" y="295"/>
                  </a:lnTo>
                  <a:lnTo>
                    <a:pt x="3366" y="292"/>
                  </a:lnTo>
                  <a:lnTo>
                    <a:pt x="3370" y="294"/>
                  </a:lnTo>
                  <a:lnTo>
                    <a:pt x="3370" y="292"/>
                  </a:lnTo>
                  <a:lnTo>
                    <a:pt x="3370" y="290"/>
                  </a:lnTo>
                  <a:lnTo>
                    <a:pt x="3370" y="288"/>
                  </a:lnTo>
                  <a:lnTo>
                    <a:pt x="3370" y="286"/>
                  </a:lnTo>
                  <a:lnTo>
                    <a:pt x="3371" y="286"/>
                  </a:lnTo>
                  <a:lnTo>
                    <a:pt x="3373" y="286"/>
                  </a:lnTo>
                  <a:lnTo>
                    <a:pt x="3373" y="288"/>
                  </a:lnTo>
                  <a:lnTo>
                    <a:pt x="3375" y="288"/>
                  </a:lnTo>
                  <a:lnTo>
                    <a:pt x="3375" y="286"/>
                  </a:lnTo>
                  <a:lnTo>
                    <a:pt x="3373" y="286"/>
                  </a:lnTo>
                  <a:lnTo>
                    <a:pt x="3373" y="284"/>
                  </a:lnTo>
                  <a:lnTo>
                    <a:pt x="3373" y="282"/>
                  </a:lnTo>
                  <a:lnTo>
                    <a:pt x="3371" y="282"/>
                  </a:lnTo>
                  <a:lnTo>
                    <a:pt x="3371" y="280"/>
                  </a:lnTo>
                  <a:lnTo>
                    <a:pt x="3373" y="280"/>
                  </a:lnTo>
                  <a:lnTo>
                    <a:pt x="3375" y="280"/>
                  </a:lnTo>
                  <a:lnTo>
                    <a:pt x="3377" y="284"/>
                  </a:lnTo>
                  <a:lnTo>
                    <a:pt x="3379" y="284"/>
                  </a:lnTo>
                  <a:lnTo>
                    <a:pt x="3381" y="286"/>
                  </a:lnTo>
                  <a:lnTo>
                    <a:pt x="3381" y="288"/>
                  </a:lnTo>
                  <a:lnTo>
                    <a:pt x="3383" y="288"/>
                  </a:lnTo>
                  <a:lnTo>
                    <a:pt x="3385" y="288"/>
                  </a:lnTo>
                  <a:lnTo>
                    <a:pt x="3389" y="288"/>
                  </a:lnTo>
                  <a:lnTo>
                    <a:pt x="3389" y="290"/>
                  </a:lnTo>
                  <a:lnTo>
                    <a:pt x="3391" y="290"/>
                  </a:lnTo>
                  <a:lnTo>
                    <a:pt x="3391" y="292"/>
                  </a:lnTo>
                  <a:lnTo>
                    <a:pt x="3391" y="294"/>
                  </a:lnTo>
                  <a:lnTo>
                    <a:pt x="3391" y="295"/>
                  </a:lnTo>
                  <a:lnTo>
                    <a:pt x="3387" y="297"/>
                  </a:lnTo>
                  <a:lnTo>
                    <a:pt x="3381" y="295"/>
                  </a:lnTo>
                  <a:lnTo>
                    <a:pt x="3381" y="294"/>
                  </a:lnTo>
                  <a:lnTo>
                    <a:pt x="3379" y="295"/>
                  </a:lnTo>
                  <a:lnTo>
                    <a:pt x="3377" y="294"/>
                  </a:lnTo>
                  <a:lnTo>
                    <a:pt x="3375" y="294"/>
                  </a:lnTo>
                  <a:lnTo>
                    <a:pt x="3377" y="292"/>
                  </a:lnTo>
                  <a:lnTo>
                    <a:pt x="3375" y="292"/>
                  </a:lnTo>
                  <a:lnTo>
                    <a:pt x="3375" y="290"/>
                  </a:lnTo>
                  <a:lnTo>
                    <a:pt x="3375" y="292"/>
                  </a:lnTo>
                  <a:lnTo>
                    <a:pt x="3375" y="294"/>
                  </a:lnTo>
                  <a:lnTo>
                    <a:pt x="3373" y="294"/>
                  </a:lnTo>
                  <a:lnTo>
                    <a:pt x="3373" y="295"/>
                  </a:lnTo>
                  <a:lnTo>
                    <a:pt x="3375" y="295"/>
                  </a:lnTo>
                  <a:lnTo>
                    <a:pt x="3373" y="295"/>
                  </a:lnTo>
                  <a:lnTo>
                    <a:pt x="3373" y="297"/>
                  </a:lnTo>
                  <a:lnTo>
                    <a:pt x="3375" y="297"/>
                  </a:lnTo>
                  <a:lnTo>
                    <a:pt x="3377" y="297"/>
                  </a:lnTo>
                  <a:lnTo>
                    <a:pt x="3379" y="297"/>
                  </a:lnTo>
                  <a:lnTo>
                    <a:pt x="3381" y="297"/>
                  </a:lnTo>
                  <a:lnTo>
                    <a:pt x="3381" y="299"/>
                  </a:lnTo>
                  <a:lnTo>
                    <a:pt x="3379" y="299"/>
                  </a:lnTo>
                  <a:lnTo>
                    <a:pt x="3381" y="299"/>
                  </a:lnTo>
                  <a:lnTo>
                    <a:pt x="3381" y="301"/>
                  </a:lnTo>
                  <a:lnTo>
                    <a:pt x="3379" y="301"/>
                  </a:lnTo>
                  <a:lnTo>
                    <a:pt x="3379" y="303"/>
                  </a:lnTo>
                  <a:lnTo>
                    <a:pt x="3377" y="303"/>
                  </a:lnTo>
                  <a:lnTo>
                    <a:pt x="3377" y="305"/>
                  </a:lnTo>
                  <a:lnTo>
                    <a:pt x="3379" y="303"/>
                  </a:lnTo>
                  <a:lnTo>
                    <a:pt x="3381" y="303"/>
                  </a:lnTo>
                  <a:lnTo>
                    <a:pt x="3381" y="301"/>
                  </a:lnTo>
                  <a:lnTo>
                    <a:pt x="3383" y="301"/>
                  </a:lnTo>
                  <a:lnTo>
                    <a:pt x="3385" y="301"/>
                  </a:lnTo>
                  <a:lnTo>
                    <a:pt x="3387" y="301"/>
                  </a:lnTo>
                  <a:lnTo>
                    <a:pt x="3389" y="301"/>
                  </a:lnTo>
                  <a:lnTo>
                    <a:pt x="3387" y="303"/>
                  </a:lnTo>
                  <a:lnTo>
                    <a:pt x="3385" y="305"/>
                  </a:lnTo>
                  <a:lnTo>
                    <a:pt x="3387" y="303"/>
                  </a:lnTo>
                  <a:lnTo>
                    <a:pt x="3389" y="303"/>
                  </a:lnTo>
                  <a:lnTo>
                    <a:pt x="3391" y="303"/>
                  </a:lnTo>
                  <a:lnTo>
                    <a:pt x="3387" y="307"/>
                  </a:lnTo>
                  <a:lnTo>
                    <a:pt x="3387" y="309"/>
                  </a:lnTo>
                  <a:lnTo>
                    <a:pt x="3387" y="311"/>
                  </a:lnTo>
                  <a:lnTo>
                    <a:pt x="3387" y="309"/>
                  </a:lnTo>
                  <a:lnTo>
                    <a:pt x="3389" y="309"/>
                  </a:lnTo>
                  <a:lnTo>
                    <a:pt x="3389" y="307"/>
                  </a:lnTo>
                  <a:lnTo>
                    <a:pt x="3389" y="305"/>
                  </a:lnTo>
                  <a:lnTo>
                    <a:pt x="3394" y="303"/>
                  </a:lnTo>
                  <a:lnTo>
                    <a:pt x="3394" y="305"/>
                  </a:lnTo>
                  <a:lnTo>
                    <a:pt x="3394" y="303"/>
                  </a:lnTo>
                  <a:lnTo>
                    <a:pt x="3396" y="303"/>
                  </a:lnTo>
                  <a:lnTo>
                    <a:pt x="3396" y="305"/>
                  </a:lnTo>
                  <a:lnTo>
                    <a:pt x="3398" y="305"/>
                  </a:lnTo>
                  <a:lnTo>
                    <a:pt x="3396" y="305"/>
                  </a:lnTo>
                  <a:lnTo>
                    <a:pt x="3396" y="307"/>
                  </a:lnTo>
                  <a:lnTo>
                    <a:pt x="3396" y="309"/>
                  </a:lnTo>
                  <a:lnTo>
                    <a:pt x="3394" y="309"/>
                  </a:lnTo>
                  <a:lnTo>
                    <a:pt x="3394" y="311"/>
                  </a:lnTo>
                  <a:lnTo>
                    <a:pt x="3393" y="311"/>
                  </a:lnTo>
                  <a:lnTo>
                    <a:pt x="3394" y="311"/>
                  </a:lnTo>
                  <a:lnTo>
                    <a:pt x="3396" y="311"/>
                  </a:lnTo>
                  <a:lnTo>
                    <a:pt x="3396" y="313"/>
                  </a:lnTo>
                  <a:lnTo>
                    <a:pt x="3394" y="313"/>
                  </a:lnTo>
                  <a:lnTo>
                    <a:pt x="3396" y="313"/>
                  </a:lnTo>
                  <a:lnTo>
                    <a:pt x="3396" y="315"/>
                  </a:lnTo>
                  <a:lnTo>
                    <a:pt x="3398" y="313"/>
                  </a:lnTo>
                  <a:lnTo>
                    <a:pt x="3398" y="315"/>
                  </a:lnTo>
                  <a:lnTo>
                    <a:pt x="3396" y="317"/>
                  </a:lnTo>
                  <a:lnTo>
                    <a:pt x="3394" y="319"/>
                  </a:lnTo>
                  <a:lnTo>
                    <a:pt x="3393" y="319"/>
                  </a:lnTo>
                  <a:lnTo>
                    <a:pt x="3391" y="320"/>
                  </a:lnTo>
                  <a:lnTo>
                    <a:pt x="3389" y="322"/>
                  </a:lnTo>
                  <a:lnTo>
                    <a:pt x="3389" y="324"/>
                  </a:lnTo>
                  <a:lnTo>
                    <a:pt x="3391" y="326"/>
                  </a:lnTo>
                  <a:lnTo>
                    <a:pt x="3391" y="324"/>
                  </a:lnTo>
                  <a:lnTo>
                    <a:pt x="3391" y="322"/>
                  </a:lnTo>
                  <a:lnTo>
                    <a:pt x="3391" y="320"/>
                  </a:lnTo>
                  <a:lnTo>
                    <a:pt x="3393" y="320"/>
                  </a:lnTo>
                  <a:lnTo>
                    <a:pt x="3394" y="319"/>
                  </a:lnTo>
                  <a:lnTo>
                    <a:pt x="3396" y="319"/>
                  </a:lnTo>
                  <a:lnTo>
                    <a:pt x="3396" y="317"/>
                  </a:lnTo>
                  <a:lnTo>
                    <a:pt x="3398" y="315"/>
                  </a:lnTo>
                  <a:lnTo>
                    <a:pt x="3398" y="313"/>
                  </a:lnTo>
                  <a:lnTo>
                    <a:pt x="3398" y="311"/>
                  </a:lnTo>
                  <a:lnTo>
                    <a:pt x="3398" y="309"/>
                  </a:lnTo>
                  <a:lnTo>
                    <a:pt x="3400" y="309"/>
                  </a:lnTo>
                  <a:lnTo>
                    <a:pt x="3400" y="311"/>
                  </a:lnTo>
                  <a:lnTo>
                    <a:pt x="3402" y="309"/>
                  </a:lnTo>
                  <a:lnTo>
                    <a:pt x="3402" y="311"/>
                  </a:lnTo>
                  <a:lnTo>
                    <a:pt x="3404" y="309"/>
                  </a:lnTo>
                  <a:lnTo>
                    <a:pt x="3402" y="309"/>
                  </a:lnTo>
                  <a:lnTo>
                    <a:pt x="3408" y="309"/>
                  </a:lnTo>
                  <a:lnTo>
                    <a:pt x="3412" y="309"/>
                  </a:lnTo>
                  <a:lnTo>
                    <a:pt x="3412" y="311"/>
                  </a:lnTo>
                  <a:lnTo>
                    <a:pt x="3414" y="311"/>
                  </a:lnTo>
                  <a:lnTo>
                    <a:pt x="3416" y="311"/>
                  </a:lnTo>
                  <a:lnTo>
                    <a:pt x="3416" y="313"/>
                  </a:lnTo>
                  <a:lnTo>
                    <a:pt x="3421" y="313"/>
                  </a:lnTo>
                  <a:lnTo>
                    <a:pt x="3421" y="315"/>
                  </a:lnTo>
                  <a:lnTo>
                    <a:pt x="3421" y="313"/>
                  </a:lnTo>
                  <a:lnTo>
                    <a:pt x="3423" y="313"/>
                  </a:lnTo>
                  <a:lnTo>
                    <a:pt x="3423" y="315"/>
                  </a:lnTo>
                  <a:lnTo>
                    <a:pt x="3425" y="315"/>
                  </a:lnTo>
                  <a:lnTo>
                    <a:pt x="3425" y="313"/>
                  </a:lnTo>
                  <a:lnTo>
                    <a:pt x="3423" y="313"/>
                  </a:lnTo>
                  <a:lnTo>
                    <a:pt x="3423" y="311"/>
                  </a:lnTo>
                  <a:lnTo>
                    <a:pt x="3425" y="311"/>
                  </a:lnTo>
                  <a:lnTo>
                    <a:pt x="3427" y="311"/>
                  </a:lnTo>
                  <a:lnTo>
                    <a:pt x="3435" y="315"/>
                  </a:lnTo>
                  <a:lnTo>
                    <a:pt x="3437" y="315"/>
                  </a:lnTo>
                  <a:lnTo>
                    <a:pt x="3437" y="317"/>
                  </a:lnTo>
                  <a:lnTo>
                    <a:pt x="3439" y="319"/>
                  </a:lnTo>
                  <a:lnTo>
                    <a:pt x="3441" y="319"/>
                  </a:lnTo>
                  <a:lnTo>
                    <a:pt x="3441" y="320"/>
                  </a:lnTo>
                  <a:lnTo>
                    <a:pt x="3442" y="320"/>
                  </a:lnTo>
                  <a:lnTo>
                    <a:pt x="3444" y="322"/>
                  </a:lnTo>
                  <a:lnTo>
                    <a:pt x="3448" y="324"/>
                  </a:lnTo>
                  <a:lnTo>
                    <a:pt x="3448" y="326"/>
                  </a:lnTo>
                  <a:lnTo>
                    <a:pt x="3450" y="326"/>
                  </a:lnTo>
                  <a:lnTo>
                    <a:pt x="3454" y="328"/>
                  </a:lnTo>
                  <a:lnTo>
                    <a:pt x="3454" y="330"/>
                  </a:lnTo>
                  <a:lnTo>
                    <a:pt x="3456" y="330"/>
                  </a:lnTo>
                  <a:lnTo>
                    <a:pt x="3456" y="332"/>
                  </a:lnTo>
                  <a:lnTo>
                    <a:pt x="3458" y="332"/>
                  </a:lnTo>
                  <a:lnTo>
                    <a:pt x="3460" y="334"/>
                  </a:lnTo>
                  <a:lnTo>
                    <a:pt x="3460" y="336"/>
                  </a:lnTo>
                  <a:lnTo>
                    <a:pt x="3462" y="336"/>
                  </a:lnTo>
                  <a:lnTo>
                    <a:pt x="3464" y="336"/>
                  </a:lnTo>
                  <a:lnTo>
                    <a:pt x="3466" y="338"/>
                  </a:lnTo>
                  <a:lnTo>
                    <a:pt x="3467" y="342"/>
                  </a:lnTo>
                  <a:lnTo>
                    <a:pt x="3469" y="343"/>
                  </a:lnTo>
                  <a:lnTo>
                    <a:pt x="3469" y="345"/>
                  </a:lnTo>
                  <a:lnTo>
                    <a:pt x="3471" y="345"/>
                  </a:lnTo>
                  <a:lnTo>
                    <a:pt x="3473" y="347"/>
                  </a:lnTo>
                  <a:lnTo>
                    <a:pt x="3475" y="347"/>
                  </a:lnTo>
                  <a:lnTo>
                    <a:pt x="3475" y="349"/>
                  </a:lnTo>
                  <a:lnTo>
                    <a:pt x="3475" y="353"/>
                  </a:lnTo>
                  <a:lnTo>
                    <a:pt x="3475" y="351"/>
                  </a:lnTo>
                  <a:lnTo>
                    <a:pt x="3477" y="351"/>
                  </a:lnTo>
                  <a:lnTo>
                    <a:pt x="3477" y="353"/>
                  </a:lnTo>
                  <a:lnTo>
                    <a:pt x="3481" y="355"/>
                  </a:lnTo>
                  <a:lnTo>
                    <a:pt x="3481" y="353"/>
                  </a:lnTo>
                  <a:lnTo>
                    <a:pt x="3479" y="353"/>
                  </a:lnTo>
                  <a:lnTo>
                    <a:pt x="3477" y="351"/>
                  </a:lnTo>
                  <a:lnTo>
                    <a:pt x="3479" y="351"/>
                  </a:lnTo>
                  <a:lnTo>
                    <a:pt x="3481" y="353"/>
                  </a:lnTo>
                  <a:lnTo>
                    <a:pt x="3483" y="353"/>
                  </a:lnTo>
                  <a:lnTo>
                    <a:pt x="3485" y="355"/>
                  </a:lnTo>
                  <a:lnTo>
                    <a:pt x="3483" y="355"/>
                  </a:lnTo>
                  <a:lnTo>
                    <a:pt x="3485" y="355"/>
                  </a:lnTo>
                  <a:lnTo>
                    <a:pt x="3485" y="357"/>
                  </a:lnTo>
                  <a:lnTo>
                    <a:pt x="3489" y="359"/>
                  </a:lnTo>
                  <a:lnTo>
                    <a:pt x="3490" y="361"/>
                  </a:lnTo>
                  <a:lnTo>
                    <a:pt x="3492" y="365"/>
                  </a:lnTo>
                  <a:lnTo>
                    <a:pt x="3494" y="365"/>
                  </a:lnTo>
                  <a:lnTo>
                    <a:pt x="3496" y="365"/>
                  </a:lnTo>
                  <a:lnTo>
                    <a:pt x="3498" y="365"/>
                  </a:lnTo>
                  <a:lnTo>
                    <a:pt x="3498" y="363"/>
                  </a:lnTo>
                  <a:lnTo>
                    <a:pt x="3498" y="361"/>
                  </a:lnTo>
                  <a:lnTo>
                    <a:pt x="3496" y="361"/>
                  </a:lnTo>
                  <a:lnTo>
                    <a:pt x="3496" y="359"/>
                  </a:lnTo>
                  <a:lnTo>
                    <a:pt x="3496" y="361"/>
                  </a:lnTo>
                  <a:lnTo>
                    <a:pt x="3498" y="361"/>
                  </a:lnTo>
                  <a:lnTo>
                    <a:pt x="3500" y="363"/>
                  </a:lnTo>
                  <a:lnTo>
                    <a:pt x="3500" y="365"/>
                  </a:lnTo>
                  <a:lnTo>
                    <a:pt x="3500" y="367"/>
                  </a:lnTo>
                  <a:lnTo>
                    <a:pt x="3502" y="367"/>
                  </a:lnTo>
                  <a:lnTo>
                    <a:pt x="3502" y="368"/>
                  </a:lnTo>
                  <a:lnTo>
                    <a:pt x="3504" y="368"/>
                  </a:lnTo>
                  <a:lnTo>
                    <a:pt x="3506" y="370"/>
                  </a:lnTo>
                  <a:lnTo>
                    <a:pt x="3508" y="372"/>
                  </a:lnTo>
                  <a:lnTo>
                    <a:pt x="3508" y="374"/>
                  </a:lnTo>
                  <a:lnTo>
                    <a:pt x="3506" y="374"/>
                  </a:lnTo>
                  <a:lnTo>
                    <a:pt x="3508" y="376"/>
                  </a:lnTo>
                  <a:lnTo>
                    <a:pt x="3508" y="378"/>
                  </a:lnTo>
                  <a:lnTo>
                    <a:pt x="3510" y="378"/>
                  </a:lnTo>
                  <a:lnTo>
                    <a:pt x="3510" y="376"/>
                  </a:lnTo>
                  <a:lnTo>
                    <a:pt x="3510" y="374"/>
                  </a:lnTo>
                  <a:lnTo>
                    <a:pt x="3512" y="374"/>
                  </a:lnTo>
                  <a:lnTo>
                    <a:pt x="3512" y="376"/>
                  </a:lnTo>
                  <a:lnTo>
                    <a:pt x="3512" y="378"/>
                  </a:lnTo>
                  <a:lnTo>
                    <a:pt x="3514" y="378"/>
                  </a:lnTo>
                  <a:lnTo>
                    <a:pt x="3515" y="378"/>
                  </a:lnTo>
                  <a:lnTo>
                    <a:pt x="3517" y="380"/>
                  </a:lnTo>
                  <a:lnTo>
                    <a:pt x="3517" y="382"/>
                  </a:lnTo>
                  <a:lnTo>
                    <a:pt x="3517" y="384"/>
                  </a:lnTo>
                  <a:lnTo>
                    <a:pt x="3517" y="386"/>
                  </a:lnTo>
                  <a:lnTo>
                    <a:pt x="3517" y="388"/>
                  </a:lnTo>
                  <a:lnTo>
                    <a:pt x="3517" y="390"/>
                  </a:lnTo>
                  <a:lnTo>
                    <a:pt x="3519" y="390"/>
                  </a:lnTo>
                  <a:lnTo>
                    <a:pt x="3519" y="391"/>
                  </a:lnTo>
                  <a:lnTo>
                    <a:pt x="3519" y="393"/>
                  </a:lnTo>
                  <a:lnTo>
                    <a:pt x="3519" y="395"/>
                  </a:lnTo>
                  <a:lnTo>
                    <a:pt x="3519" y="397"/>
                  </a:lnTo>
                  <a:lnTo>
                    <a:pt x="3519" y="399"/>
                  </a:lnTo>
                  <a:lnTo>
                    <a:pt x="3521" y="399"/>
                  </a:lnTo>
                  <a:lnTo>
                    <a:pt x="3523" y="399"/>
                  </a:lnTo>
                  <a:lnTo>
                    <a:pt x="3523" y="401"/>
                  </a:lnTo>
                  <a:lnTo>
                    <a:pt x="3521" y="401"/>
                  </a:lnTo>
                  <a:lnTo>
                    <a:pt x="3521" y="403"/>
                  </a:lnTo>
                  <a:lnTo>
                    <a:pt x="3523" y="403"/>
                  </a:lnTo>
                  <a:lnTo>
                    <a:pt x="3523" y="405"/>
                  </a:lnTo>
                  <a:lnTo>
                    <a:pt x="3521" y="405"/>
                  </a:lnTo>
                  <a:lnTo>
                    <a:pt x="3521" y="407"/>
                  </a:lnTo>
                  <a:lnTo>
                    <a:pt x="3523" y="407"/>
                  </a:lnTo>
                  <a:lnTo>
                    <a:pt x="3523" y="409"/>
                  </a:lnTo>
                  <a:lnTo>
                    <a:pt x="3521" y="409"/>
                  </a:lnTo>
                  <a:lnTo>
                    <a:pt x="3521" y="411"/>
                  </a:lnTo>
                  <a:lnTo>
                    <a:pt x="3521" y="413"/>
                  </a:lnTo>
                  <a:lnTo>
                    <a:pt x="3519" y="416"/>
                  </a:lnTo>
                  <a:lnTo>
                    <a:pt x="3517" y="418"/>
                  </a:lnTo>
                  <a:lnTo>
                    <a:pt x="3515" y="422"/>
                  </a:lnTo>
                  <a:lnTo>
                    <a:pt x="3514" y="422"/>
                  </a:lnTo>
                  <a:lnTo>
                    <a:pt x="3514" y="424"/>
                  </a:lnTo>
                  <a:lnTo>
                    <a:pt x="3512" y="426"/>
                  </a:lnTo>
                  <a:lnTo>
                    <a:pt x="3512" y="428"/>
                  </a:lnTo>
                  <a:lnTo>
                    <a:pt x="3510" y="430"/>
                  </a:lnTo>
                  <a:lnTo>
                    <a:pt x="3510" y="432"/>
                  </a:lnTo>
                  <a:lnTo>
                    <a:pt x="3508" y="432"/>
                  </a:lnTo>
                  <a:lnTo>
                    <a:pt x="3508" y="434"/>
                  </a:lnTo>
                  <a:lnTo>
                    <a:pt x="3506" y="434"/>
                  </a:lnTo>
                  <a:lnTo>
                    <a:pt x="3504" y="436"/>
                  </a:lnTo>
                  <a:lnTo>
                    <a:pt x="3502" y="438"/>
                  </a:lnTo>
                  <a:lnTo>
                    <a:pt x="3498" y="439"/>
                  </a:lnTo>
                  <a:lnTo>
                    <a:pt x="3496" y="439"/>
                  </a:lnTo>
                  <a:lnTo>
                    <a:pt x="3492" y="441"/>
                  </a:lnTo>
                  <a:lnTo>
                    <a:pt x="3490" y="443"/>
                  </a:lnTo>
                  <a:lnTo>
                    <a:pt x="3487" y="445"/>
                  </a:lnTo>
                  <a:lnTo>
                    <a:pt x="3485" y="443"/>
                  </a:lnTo>
                  <a:lnTo>
                    <a:pt x="3485" y="445"/>
                  </a:lnTo>
                  <a:lnTo>
                    <a:pt x="3477" y="447"/>
                  </a:lnTo>
                  <a:lnTo>
                    <a:pt x="3473" y="445"/>
                  </a:lnTo>
                  <a:lnTo>
                    <a:pt x="3467" y="445"/>
                  </a:lnTo>
                  <a:lnTo>
                    <a:pt x="3466" y="443"/>
                  </a:lnTo>
                  <a:lnTo>
                    <a:pt x="3464" y="443"/>
                  </a:lnTo>
                  <a:lnTo>
                    <a:pt x="3462" y="443"/>
                  </a:lnTo>
                  <a:lnTo>
                    <a:pt x="3460" y="441"/>
                  </a:lnTo>
                  <a:lnTo>
                    <a:pt x="3458" y="441"/>
                  </a:lnTo>
                  <a:lnTo>
                    <a:pt x="3458" y="439"/>
                  </a:lnTo>
                  <a:lnTo>
                    <a:pt x="3452" y="438"/>
                  </a:lnTo>
                  <a:lnTo>
                    <a:pt x="3450" y="438"/>
                  </a:lnTo>
                  <a:lnTo>
                    <a:pt x="3448" y="438"/>
                  </a:lnTo>
                  <a:lnTo>
                    <a:pt x="3446" y="438"/>
                  </a:lnTo>
                  <a:lnTo>
                    <a:pt x="3444" y="438"/>
                  </a:lnTo>
                  <a:lnTo>
                    <a:pt x="3441" y="436"/>
                  </a:lnTo>
                  <a:lnTo>
                    <a:pt x="3437" y="436"/>
                  </a:lnTo>
                  <a:lnTo>
                    <a:pt x="3433" y="434"/>
                  </a:lnTo>
                  <a:lnTo>
                    <a:pt x="3431" y="434"/>
                  </a:lnTo>
                  <a:lnTo>
                    <a:pt x="3427" y="432"/>
                  </a:lnTo>
                  <a:lnTo>
                    <a:pt x="3427" y="430"/>
                  </a:lnTo>
                  <a:lnTo>
                    <a:pt x="3425" y="430"/>
                  </a:lnTo>
                  <a:lnTo>
                    <a:pt x="3423" y="430"/>
                  </a:lnTo>
                  <a:lnTo>
                    <a:pt x="3419" y="424"/>
                  </a:lnTo>
                  <a:lnTo>
                    <a:pt x="3418" y="424"/>
                  </a:lnTo>
                  <a:lnTo>
                    <a:pt x="3416" y="426"/>
                  </a:lnTo>
                  <a:lnTo>
                    <a:pt x="3414" y="428"/>
                  </a:lnTo>
                  <a:lnTo>
                    <a:pt x="3412" y="426"/>
                  </a:lnTo>
                  <a:lnTo>
                    <a:pt x="3412" y="424"/>
                  </a:lnTo>
                  <a:lnTo>
                    <a:pt x="3412" y="422"/>
                  </a:lnTo>
                  <a:lnTo>
                    <a:pt x="3414" y="424"/>
                  </a:lnTo>
                  <a:lnTo>
                    <a:pt x="3414" y="422"/>
                  </a:lnTo>
                  <a:lnTo>
                    <a:pt x="3410" y="422"/>
                  </a:lnTo>
                  <a:lnTo>
                    <a:pt x="3408" y="422"/>
                  </a:lnTo>
                  <a:lnTo>
                    <a:pt x="3406" y="422"/>
                  </a:lnTo>
                  <a:lnTo>
                    <a:pt x="3408" y="420"/>
                  </a:lnTo>
                  <a:lnTo>
                    <a:pt x="3408" y="418"/>
                  </a:lnTo>
                  <a:lnTo>
                    <a:pt x="3408" y="420"/>
                  </a:lnTo>
                  <a:lnTo>
                    <a:pt x="3406" y="420"/>
                  </a:lnTo>
                  <a:lnTo>
                    <a:pt x="3406" y="422"/>
                  </a:lnTo>
                  <a:lnTo>
                    <a:pt x="3404" y="422"/>
                  </a:lnTo>
                  <a:lnTo>
                    <a:pt x="3404" y="420"/>
                  </a:lnTo>
                  <a:lnTo>
                    <a:pt x="3402" y="420"/>
                  </a:lnTo>
                  <a:lnTo>
                    <a:pt x="3402" y="418"/>
                  </a:lnTo>
                  <a:lnTo>
                    <a:pt x="3400" y="416"/>
                  </a:lnTo>
                  <a:lnTo>
                    <a:pt x="3398" y="416"/>
                  </a:lnTo>
                  <a:lnTo>
                    <a:pt x="3398" y="418"/>
                  </a:lnTo>
                  <a:lnTo>
                    <a:pt x="3400" y="418"/>
                  </a:lnTo>
                  <a:lnTo>
                    <a:pt x="3398" y="418"/>
                  </a:lnTo>
                  <a:lnTo>
                    <a:pt x="3396" y="418"/>
                  </a:lnTo>
                  <a:lnTo>
                    <a:pt x="3398" y="418"/>
                  </a:lnTo>
                  <a:lnTo>
                    <a:pt x="3398" y="420"/>
                  </a:lnTo>
                  <a:lnTo>
                    <a:pt x="3396" y="420"/>
                  </a:lnTo>
                  <a:lnTo>
                    <a:pt x="3391" y="415"/>
                  </a:lnTo>
                  <a:lnTo>
                    <a:pt x="3387" y="409"/>
                  </a:lnTo>
                  <a:lnTo>
                    <a:pt x="3387" y="407"/>
                  </a:lnTo>
                  <a:lnTo>
                    <a:pt x="3387" y="405"/>
                  </a:lnTo>
                  <a:lnTo>
                    <a:pt x="3389" y="405"/>
                  </a:lnTo>
                  <a:lnTo>
                    <a:pt x="3387" y="405"/>
                  </a:lnTo>
                  <a:lnTo>
                    <a:pt x="3385" y="405"/>
                  </a:lnTo>
                  <a:lnTo>
                    <a:pt x="3383" y="403"/>
                  </a:lnTo>
                  <a:lnTo>
                    <a:pt x="3381" y="403"/>
                  </a:lnTo>
                  <a:lnTo>
                    <a:pt x="3379" y="403"/>
                  </a:lnTo>
                  <a:lnTo>
                    <a:pt x="3377" y="403"/>
                  </a:lnTo>
                  <a:lnTo>
                    <a:pt x="3375" y="403"/>
                  </a:lnTo>
                  <a:lnTo>
                    <a:pt x="3373" y="403"/>
                  </a:lnTo>
                  <a:lnTo>
                    <a:pt x="3373" y="401"/>
                  </a:lnTo>
                  <a:lnTo>
                    <a:pt x="3371" y="401"/>
                  </a:lnTo>
                  <a:lnTo>
                    <a:pt x="3371" y="403"/>
                  </a:lnTo>
                  <a:lnTo>
                    <a:pt x="3375" y="403"/>
                  </a:lnTo>
                  <a:lnTo>
                    <a:pt x="3377" y="403"/>
                  </a:lnTo>
                  <a:lnTo>
                    <a:pt x="3379" y="405"/>
                  </a:lnTo>
                  <a:lnTo>
                    <a:pt x="3377" y="405"/>
                  </a:lnTo>
                  <a:lnTo>
                    <a:pt x="3379" y="407"/>
                  </a:lnTo>
                  <a:lnTo>
                    <a:pt x="3381" y="407"/>
                  </a:lnTo>
                  <a:lnTo>
                    <a:pt x="3381" y="409"/>
                  </a:lnTo>
                  <a:lnTo>
                    <a:pt x="3383" y="409"/>
                  </a:lnTo>
                  <a:lnTo>
                    <a:pt x="3381" y="411"/>
                  </a:lnTo>
                  <a:lnTo>
                    <a:pt x="3379" y="411"/>
                  </a:lnTo>
                  <a:lnTo>
                    <a:pt x="3381" y="411"/>
                  </a:lnTo>
                  <a:lnTo>
                    <a:pt x="3381" y="413"/>
                  </a:lnTo>
                  <a:lnTo>
                    <a:pt x="3383" y="413"/>
                  </a:lnTo>
                  <a:lnTo>
                    <a:pt x="3383" y="415"/>
                  </a:lnTo>
                  <a:lnTo>
                    <a:pt x="3385" y="416"/>
                  </a:lnTo>
                  <a:lnTo>
                    <a:pt x="3387" y="418"/>
                  </a:lnTo>
                  <a:lnTo>
                    <a:pt x="3389" y="418"/>
                  </a:lnTo>
                  <a:lnTo>
                    <a:pt x="3387" y="420"/>
                  </a:lnTo>
                  <a:lnTo>
                    <a:pt x="3385" y="418"/>
                  </a:lnTo>
                  <a:lnTo>
                    <a:pt x="3389" y="420"/>
                  </a:lnTo>
                  <a:lnTo>
                    <a:pt x="3393" y="420"/>
                  </a:lnTo>
                  <a:lnTo>
                    <a:pt x="3394" y="422"/>
                  </a:lnTo>
                  <a:lnTo>
                    <a:pt x="3394" y="424"/>
                  </a:lnTo>
                  <a:lnTo>
                    <a:pt x="3393" y="422"/>
                  </a:lnTo>
                  <a:lnTo>
                    <a:pt x="3391" y="422"/>
                  </a:lnTo>
                  <a:lnTo>
                    <a:pt x="3391" y="424"/>
                  </a:lnTo>
                  <a:lnTo>
                    <a:pt x="3391" y="426"/>
                  </a:lnTo>
                  <a:lnTo>
                    <a:pt x="3389" y="424"/>
                  </a:lnTo>
                  <a:lnTo>
                    <a:pt x="3387" y="424"/>
                  </a:lnTo>
                  <a:lnTo>
                    <a:pt x="3389" y="426"/>
                  </a:lnTo>
                  <a:lnTo>
                    <a:pt x="3391" y="426"/>
                  </a:lnTo>
                  <a:lnTo>
                    <a:pt x="3391" y="424"/>
                  </a:lnTo>
                  <a:lnTo>
                    <a:pt x="3393" y="424"/>
                  </a:lnTo>
                  <a:lnTo>
                    <a:pt x="3396" y="426"/>
                  </a:lnTo>
                  <a:lnTo>
                    <a:pt x="3398" y="428"/>
                  </a:lnTo>
                  <a:lnTo>
                    <a:pt x="3396" y="428"/>
                  </a:lnTo>
                  <a:lnTo>
                    <a:pt x="3393" y="426"/>
                  </a:lnTo>
                  <a:lnTo>
                    <a:pt x="3391" y="426"/>
                  </a:lnTo>
                  <a:lnTo>
                    <a:pt x="3389" y="428"/>
                  </a:lnTo>
                  <a:lnTo>
                    <a:pt x="3391" y="428"/>
                  </a:lnTo>
                  <a:lnTo>
                    <a:pt x="3393" y="428"/>
                  </a:lnTo>
                  <a:lnTo>
                    <a:pt x="3394" y="428"/>
                  </a:lnTo>
                  <a:lnTo>
                    <a:pt x="3394" y="430"/>
                  </a:lnTo>
                  <a:lnTo>
                    <a:pt x="3398" y="430"/>
                  </a:lnTo>
                  <a:lnTo>
                    <a:pt x="3398" y="428"/>
                  </a:lnTo>
                  <a:lnTo>
                    <a:pt x="3398" y="430"/>
                  </a:lnTo>
                  <a:lnTo>
                    <a:pt x="3400" y="430"/>
                  </a:lnTo>
                  <a:lnTo>
                    <a:pt x="3398" y="430"/>
                  </a:lnTo>
                  <a:lnTo>
                    <a:pt x="3400" y="432"/>
                  </a:lnTo>
                  <a:lnTo>
                    <a:pt x="3398" y="432"/>
                  </a:lnTo>
                  <a:lnTo>
                    <a:pt x="3398" y="434"/>
                  </a:lnTo>
                  <a:lnTo>
                    <a:pt x="3400" y="434"/>
                  </a:lnTo>
                  <a:lnTo>
                    <a:pt x="3400" y="436"/>
                  </a:lnTo>
                  <a:lnTo>
                    <a:pt x="3396" y="436"/>
                  </a:lnTo>
                  <a:lnTo>
                    <a:pt x="3394" y="436"/>
                  </a:lnTo>
                  <a:lnTo>
                    <a:pt x="3396" y="436"/>
                  </a:lnTo>
                  <a:lnTo>
                    <a:pt x="3398" y="436"/>
                  </a:lnTo>
                  <a:lnTo>
                    <a:pt x="3400" y="436"/>
                  </a:lnTo>
                  <a:lnTo>
                    <a:pt x="3398" y="436"/>
                  </a:lnTo>
                  <a:lnTo>
                    <a:pt x="3404" y="438"/>
                  </a:lnTo>
                  <a:lnTo>
                    <a:pt x="3404" y="439"/>
                  </a:lnTo>
                  <a:lnTo>
                    <a:pt x="3406" y="439"/>
                  </a:lnTo>
                  <a:lnTo>
                    <a:pt x="3408" y="439"/>
                  </a:lnTo>
                  <a:lnTo>
                    <a:pt x="3408" y="441"/>
                  </a:lnTo>
                  <a:lnTo>
                    <a:pt x="3410" y="441"/>
                  </a:lnTo>
                  <a:lnTo>
                    <a:pt x="3414" y="443"/>
                  </a:lnTo>
                  <a:lnTo>
                    <a:pt x="3414" y="445"/>
                  </a:lnTo>
                  <a:lnTo>
                    <a:pt x="3416" y="447"/>
                  </a:lnTo>
                  <a:lnTo>
                    <a:pt x="3418" y="449"/>
                  </a:lnTo>
                  <a:lnTo>
                    <a:pt x="3416" y="449"/>
                  </a:lnTo>
                  <a:lnTo>
                    <a:pt x="3416" y="451"/>
                  </a:lnTo>
                  <a:lnTo>
                    <a:pt x="3418" y="451"/>
                  </a:lnTo>
                  <a:lnTo>
                    <a:pt x="3416" y="451"/>
                  </a:lnTo>
                  <a:lnTo>
                    <a:pt x="3416" y="453"/>
                  </a:lnTo>
                  <a:lnTo>
                    <a:pt x="3418" y="453"/>
                  </a:lnTo>
                  <a:lnTo>
                    <a:pt x="3418" y="451"/>
                  </a:lnTo>
                  <a:lnTo>
                    <a:pt x="3418" y="453"/>
                  </a:lnTo>
                  <a:lnTo>
                    <a:pt x="3419" y="453"/>
                  </a:lnTo>
                  <a:lnTo>
                    <a:pt x="3418" y="455"/>
                  </a:lnTo>
                  <a:lnTo>
                    <a:pt x="3419" y="455"/>
                  </a:lnTo>
                  <a:lnTo>
                    <a:pt x="3419" y="457"/>
                  </a:lnTo>
                  <a:lnTo>
                    <a:pt x="3419" y="459"/>
                  </a:lnTo>
                  <a:lnTo>
                    <a:pt x="3421" y="459"/>
                  </a:lnTo>
                  <a:lnTo>
                    <a:pt x="3419" y="459"/>
                  </a:lnTo>
                  <a:lnTo>
                    <a:pt x="3419" y="461"/>
                  </a:lnTo>
                  <a:lnTo>
                    <a:pt x="3418" y="457"/>
                  </a:lnTo>
                  <a:lnTo>
                    <a:pt x="3416" y="457"/>
                  </a:lnTo>
                  <a:lnTo>
                    <a:pt x="3416" y="459"/>
                  </a:lnTo>
                  <a:lnTo>
                    <a:pt x="3418" y="459"/>
                  </a:lnTo>
                  <a:lnTo>
                    <a:pt x="3418" y="461"/>
                  </a:lnTo>
                  <a:lnTo>
                    <a:pt x="3416" y="461"/>
                  </a:lnTo>
                  <a:lnTo>
                    <a:pt x="3418" y="461"/>
                  </a:lnTo>
                  <a:lnTo>
                    <a:pt x="3418" y="463"/>
                  </a:lnTo>
                  <a:lnTo>
                    <a:pt x="3418" y="464"/>
                  </a:lnTo>
                  <a:lnTo>
                    <a:pt x="3418" y="466"/>
                  </a:lnTo>
                  <a:lnTo>
                    <a:pt x="3416" y="466"/>
                  </a:lnTo>
                  <a:lnTo>
                    <a:pt x="3416" y="468"/>
                  </a:lnTo>
                  <a:lnTo>
                    <a:pt x="3416" y="470"/>
                  </a:lnTo>
                  <a:lnTo>
                    <a:pt x="3414" y="470"/>
                  </a:lnTo>
                  <a:lnTo>
                    <a:pt x="3414" y="472"/>
                  </a:lnTo>
                  <a:lnTo>
                    <a:pt x="3412" y="472"/>
                  </a:lnTo>
                  <a:lnTo>
                    <a:pt x="3412" y="470"/>
                  </a:lnTo>
                  <a:lnTo>
                    <a:pt x="3412" y="472"/>
                  </a:lnTo>
                  <a:lnTo>
                    <a:pt x="3412" y="470"/>
                  </a:lnTo>
                  <a:lnTo>
                    <a:pt x="3412" y="472"/>
                  </a:lnTo>
                  <a:lnTo>
                    <a:pt x="3410" y="472"/>
                  </a:lnTo>
                  <a:lnTo>
                    <a:pt x="3412" y="472"/>
                  </a:lnTo>
                  <a:lnTo>
                    <a:pt x="3412" y="474"/>
                  </a:lnTo>
                  <a:lnTo>
                    <a:pt x="3414" y="474"/>
                  </a:lnTo>
                  <a:lnTo>
                    <a:pt x="3412" y="474"/>
                  </a:lnTo>
                  <a:lnTo>
                    <a:pt x="3414" y="476"/>
                  </a:lnTo>
                  <a:lnTo>
                    <a:pt x="3414" y="478"/>
                  </a:lnTo>
                  <a:lnTo>
                    <a:pt x="3416" y="478"/>
                  </a:lnTo>
                  <a:lnTo>
                    <a:pt x="3416" y="480"/>
                  </a:lnTo>
                  <a:lnTo>
                    <a:pt x="3416" y="482"/>
                  </a:lnTo>
                  <a:lnTo>
                    <a:pt x="3418" y="484"/>
                  </a:lnTo>
                  <a:lnTo>
                    <a:pt x="3418" y="486"/>
                  </a:lnTo>
                  <a:lnTo>
                    <a:pt x="3418" y="487"/>
                  </a:lnTo>
                  <a:lnTo>
                    <a:pt x="3416" y="487"/>
                  </a:lnTo>
                  <a:lnTo>
                    <a:pt x="3418" y="487"/>
                  </a:lnTo>
                  <a:lnTo>
                    <a:pt x="3418" y="489"/>
                  </a:lnTo>
                  <a:lnTo>
                    <a:pt x="3419" y="489"/>
                  </a:lnTo>
                  <a:lnTo>
                    <a:pt x="3419" y="491"/>
                  </a:lnTo>
                  <a:lnTo>
                    <a:pt x="3419" y="493"/>
                  </a:lnTo>
                  <a:lnTo>
                    <a:pt x="3419" y="495"/>
                  </a:lnTo>
                  <a:lnTo>
                    <a:pt x="3418" y="495"/>
                  </a:lnTo>
                  <a:lnTo>
                    <a:pt x="3418" y="497"/>
                  </a:lnTo>
                  <a:lnTo>
                    <a:pt x="3418" y="495"/>
                  </a:lnTo>
                  <a:lnTo>
                    <a:pt x="3419" y="495"/>
                  </a:lnTo>
                  <a:lnTo>
                    <a:pt x="3421" y="495"/>
                  </a:lnTo>
                  <a:lnTo>
                    <a:pt x="3421" y="497"/>
                  </a:lnTo>
                  <a:lnTo>
                    <a:pt x="3419" y="497"/>
                  </a:lnTo>
                  <a:lnTo>
                    <a:pt x="3419" y="499"/>
                  </a:lnTo>
                  <a:lnTo>
                    <a:pt x="3419" y="501"/>
                  </a:lnTo>
                  <a:lnTo>
                    <a:pt x="3421" y="501"/>
                  </a:lnTo>
                  <a:lnTo>
                    <a:pt x="3419" y="503"/>
                  </a:lnTo>
                  <a:lnTo>
                    <a:pt x="3418" y="503"/>
                  </a:lnTo>
                  <a:lnTo>
                    <a:pt x="3418" y="505"/>
                  </a:lnTo>
                  <a:lnTo>
                    <a:pt x="3419" y="505"/>
                  </a:lnTo>
                  <a:lnTo>
                    <a:pt x="3421" y="505"/>
                  </a:lnTo>
                  <a:lnTo>
                    <a:pt x="3421" y="507"/>
                  </a:lnTo>
                  <a:lnTo>
                    <a:pt x="3421" y="509"/>
                  </a:lnTo>
                  <a:lnTo>
                    <a:pt x="3423" y="509"/>
                  </a:lnTo>
                  <a:lnTo>
                    <a:pt x="3423" y="510"/>
                  </a:lnTo>
                  <a:lnTo>
                    <a:pt x="3425" y="510"/>
                  </a:lnTo>
                  <a:lnTo>
                    <a:pt x="3427" y="510"/>
                  </a:lnTo>
                  <a:lnTo>
                    <a:pt x="3425" y="510"/>
                  </a:lnTo>
                  <a:lnTo>
                    <a:pt x="3427" y="512"/>
                  </a:lnTo>
                  <a:lnTo>
                    <a:pt x="3427" y="514"/>
                  </a:lnTo>
                  <a:lnTo>
                    <a:pt x="3429" y="512"/>
                  </a:lnTo>
                  <a:lnTo>
                    <a:pt x="3431" y="512"/>
                  </a:lnTo>
                  <a:lnTo>
                    <a:pt x="3431" y="510"/>
                  </a:lnTo>
                  <a:lnTo>
                    <a:pt x="3431" y="509"/>
                  </a:lnTo>
                  <a:lnTo>
                    <a:pt x="3431" y="510"/>
                  </a:lnTo>
                  <a:lnTo>
                    <a:pt x="3433" y="510"/>
                  </a:lnTo>
                  <a:lnTo>
                    <a:pt x="3435" y="510"/>
                  </a:lnTo>
                  <a:lnTo>
                    <a:pt x="3435" y="512"/>
                  </a:lnTo>
                  <a:lnTo>
                    <a:pt x="3435" y="514"/>
                  </a:lnTo>
                  <a:lnTo>
                    <a:pt x="3437" y="514"/>
                  </a:lnTo>
                  <a:lnTo>
                    <a:pt x="3437" y="516"/>
                  </a:lnTo>
                  <a:lnTo>
                    <a:pt x="3439" y="516"/>
                  </a:lnTo>
                  <a:lnTo>
                    <a:pt x="3441" y="518"/>
                  </a:lnTo>
                  <a:lnTo>
                    <a:pt x="3441" y="520"/>
                  </a:lnTo>
                  <a:lnTo>
                    <a:pt x="3441" y="522"/>
                  </a:lnTo>
                  <a:lnTo>
                    <a:pt x="3442" y="522"/>
                  </a:lnTo>
                  <a:lnTo>
                    <a:pt x="3441" y="522"/>
                  </a:lnTo>
                  <a:lnTo>
                    <a:pt x="3441" y="524"/>
                  </a:lnTo>
                  <a:lnTo>
                    <a:pt x="3442" y="524"/>
                  </a:lnTo>
                  <a:lnTo>
                    <a:pt x="3444" y="524"/>
                  </a:lnTo>
                  <a:lnTo>
                    <a:pt x="3444" y="526"/>
                  </a:lnTo>
                  <a:lnTo>
                    <a:pt x="3446" y="524"/>
                  </a:lnTo>
                  <a:lnTo>
                    <a:pt x="3446" y="526"/>
                  </a:lnTo>
                  <a:lnTo>
                    <a:pt x="3448" y="526"/>
                  </a:lnTo>
                  <a:lnTo>
                    <a:pt x="3450" y="526"/>
                  </a:lnTo>
                  <a:lnTo>
                    <a:pt x="3450" y="528"/>
                  </a:lnTo>
                  <a:lnTo>
                    <a:pt x="3452" y="526"/>
                  </a:lnTo>
                  <a:lnTo>
                    <a:pt x="3452" y="528"/>
                  </a:lnTo>
                  <a:lnTo>
                    <a:pt x="3454" y="528"/>
                  </a:lnTo>
                  <a:lnTo>
                    <a:pt x="3456" y="528"/>
                  </a:lnTo>
                  <a:lnTo>
                    <a:pt x="3458" y="530"/>
                  </a:lnTo>
                  <a:lnTo>
                    <a:pt x="3460" y="532"/>
                  </a:lnTo>
                  <a:lnTo>
                    <a:pt x="3462" y="532"/>
                  </a:lnTo>
                  <a:lnTo>
                    <a:pt x="3464" y="530"/>
                  </a:lnTo>
                  <a:lnTo>
                    <a:pt x="3464" y="528"/>
                  </a:lnTo>
                  <a:lnTo>
                    <a:pt x="3466" y="528"/>
                  </a:lnTo>
                  <a:lnTo>
                    <a:pt x="3467" y="528"/>
                  </a:lnTo>
                  <a:lnTo>
                    <a:pt x="3467" y="526"/>
                  </a:lnTo>
                  <a:lnTo>
                    <a:pt x="3469" y="526"/>
                  </a:lnTo>
                  <a:lnTo>
                    <a:pt x="3469" y="524"/>
                  </a:lnTo>
                  <a:lnTo>
                    <a:pt x="3471" y="522"/>
                  </a:lnTo>
                  <a:lnTo>
                    <a:pt x="3469" y="522"/>
                  </a:lnTo>
                  <a:lnTo>
                    <a:pt x="3469" y="518"/>
                  </a:lnTo>
                  <a:lnTo>
                    <a:pt x="3467" y="516"/>
                  </a:lnTo>
                  <a:lnTo>
                    <a:pt x="3467" y="514"/>
                  </a:lnTo>
                  <a:lnTo>
                    <a:pt x="3469" y="514"/>
                  </a:lnTo>
                  <a:lnTo>
                    <a:pt x="3469" y="512"/>
                  </a:lnTo>
                  <a:lnTo>
                    <a:pt x="3467" y="512"/>
                  </a:lnTo>
                  <a:lnTo>
                    <a:pt x="3467" y="510"/>
                  </a:lnTo>
                  <a:lnTo>
                    <a:pt x="3466" y="510"/>
                  </a:lnTo>
                  <a:lnTo>
                    <a:pt x="3466" y="509"/>
                  </a:lnTo>
                  <a:lnTo>
                    <a:pt x="3464" y="509"/>
                  </a:lnTo>
                  <a:lnTo>
                    <a:pt x="3464" y="510"/>
                  </a:lnTo>
                  <a:lnTo>
                    <a:pt x="3462" y="510"/>
                  </a:lnTo>
                  <a:lnTo>
                    <a:pt x="3460" y="510"/>
                  </a:lnTo>
                  <a:lnTo>
                    <a:pt x="3458" y="510"/>
                  </a:lnTo>
                  <a:lnTo>
                    <a:pt x="3454" y="509"/>
                  </a:lnTo>
                  <a:lnTo>
                    <a:pt x="3450" y="503"/>
                  </a:lnTo>
                  <a:lnTo>
                    <a:pt x="3450" y="501"/>
                  </a:lnTo>
                  <a:lnTo>
                    <a:pt x="3448" y="499"/>
                  </a:lnTo>
                  <a:lnTo>
                    <a:pt x="3448" y="497"/>
                  </a:lnTo>
                  <a:lnTo>
                    <a:pt x="3446" y="497"/>
                  </a:lnTo>
                  <a:lnTo>
                    <a:pt x="3444" y="495"/>
                  </a:lnTo>
                  <a:lnTo>
                    <a:pt x="3446" y="495"/>
                  </a:lnTo>
                  <a:lnTo>
                    <a:pt x="3444" y="493"/>
                  </a:lnTo>
                  <a:lnTo>
                    <a:pt x="3446" y="493"/>
                  </a:lnTo>
                  <a:lnTo>
                    <a:pt x="3444" y="493"/>
                  </a:lnTo>
                  <a:lnTo>
                    <a:pt x="3444" y="491"/>
                  </a:lnTo>
                  <a:lnTo>
                    <a:pt x="3444" y="489"/>
                  </a:lnTo>
                  <a:lnTo>
                    <a:pt x="3446" y="489"/>
                  </a:lnTo>
                  <a:lnTo>
                    <a:pt x="3446" y="491"/>
                  </a:lnTo>
                  <a:lnTo>
                    <a:pt x="3448" y="489"/>
                  </a:lnTo>
                  <a:lnTo>
                    <a:pt x="3450" y="489"/>
                  </a:lnTo>
                  <a:lnTo>
                    <a:pt x="3450" y="487"/>
                  </a:lnTo>
                  <a:lnTo>
                    <a:pt x="3450" y="486"/>
                  </a:lnTo>
                  <a:lnTo>
                    <a:pt x="3450" y="484"/>
                  </a:lnTo>
                  <a:lnTo>
                    <a:pt x="3450" y="482"/>
                  </a:lnTo>
                  <a:lnTo>
                    <a:pt x="3452" y="482"/>
                  </a:lnTo>
                  <a:lnTo>
                    <a:pt x="3452" y="480"/>
                  </a:lnTo>
                  <a:lnTo>
                    <a:pt x="3454" y="480"/>
                  </a:lnTo>
                  <a:lnTo>
                    <a:pt x="3456" y="482"/>
                  </a:lnTo>
                  <a:lnTo>
                    <a:pt x="3458" y="482"/>
                  </a:lnTo>
                  <a:lnTo>
                    <a:pt x="3460" y="484"/>
                  </a:lnTo>
                  <a:lnTo>
                    <a:pt x="3462" y="484"/>
                  </a:lnTo>
                  <a:lnTo>
                    <a:pt x="3462" y="486"/>
                  </a:lnTo>
                  <a:lnTo>
                    <a:pt x="3464" y="486"/>
                  </a:lnTo>
                  <a:lnTo>
                    <a:pt x="3464" y="487"/>
                  </a:lnTo>
                  <a:lnTo>
                    <a:pt x="3464" y="489"/>
                  </a:lnTo>
                  <a:lnTo>
                    <a:pt x="3466" y="489"/>
                  </a:lnTo>
                  <a:lnTo>
                    <a:pt x="3469" y="493"/>
                  </a:lnTo>
                  <a:lnTo>
                    <a:pt x="3471" y="493"/>
                  </a:lnTo>
                  <a:lnTo>
                    <a:pt x="3473" y="493"/>
                  </a:lnTo>
                  <a:lnTo>
                    <a:pt x="3475" y="493"/>
                  </a:lnTo>
                  <a:lnTo>
                    <a:pt x="3475" y="495"/>
                  </a:lnTo>
                  <a:lnTo>
                    <a:pt x="3473" y="495"/>
                  </a:lnTo>
                  <a:lnTo>
                    <a:pt x="3471" y="495"/>
                  </a:lnTo>
                  <a:lnTo>
                    <a:pt x="3469" y="495"/>
                  </a:lnTo>
                  <a:lnTo>
                    <a:pt x="3469" y="497"/>
                  </a:lnTo>
                  <a:lnTo>
                    <a:pt x="3471" y="499"/>
                  </a:lnTo>
                  <a:lnTo>
                    <a:pt x="3469" y="499"/>
                  </a:lnTo>
                  <a:lnTo>
                    <a:pt x="3469" y="501"/>
                  </a:lnTo>
                  <a:lnTo>
                    <a:pt x="3471" y="499"/>
                  </a:lnTo>
                  <a:lnTo>
                    <a:pt x="3471" y="497"/>
                  </a:lnTo>
                  <a:lnTo>
                    <a:pt x="3473" y="497"/>
                  </a:lnTo>
                  <a:lnTo>
                    <a:pt x="3475" y="495"/>
                  </a:lnTo>
                  <a:lnTo>
                    <a:pt x="3475" y="497"/>
                  </a:lnTo>
                  <a:lnTo>
                    <a:pt x="3477" y="497"/>
                  </a:lnTo>
                  <a:lnTo>
                    <a:pt x="3477" y="495"/>
                  </a:lnTo>
                  <a:lnTo>
                    <a:pt x="3475" y="495"/>
                  </a:lnTo>
                  <a:lnTo>
                    <a:pt x="3475" y="493"/>
                  </a:lnTo>
                  <a:lnTo>
                    <a:pt x="3477" y="493"/>
                  </a:lnTo>
                  <a:lnTo>
                    <a:pt x="3477" y="495"/>
                  </a:lnTo>
                  <a:lnTo>
                    <a:pt x="3479" y="495"/>
                  </a:lnTo>
                  <a:lnTo>
                    <a:pt x="3481" y="497"/>
                  </a:lnTo>
                  <a:lnTo>
                    <a:pt x="3483" y="497"/>
                  </a:lnTo>
                  <a:lnTo>
                    <a:pt x="3485" y="499"/>
                  </a:lnTo>
                  <a:lnTo>
                    <a:pt x="3487" y="499"/>
                  </a:lnTo>
                  <a:lnTo>
                    <a:pt x="3489" y="501"/>
                  </a:lnTo>
                  <a:lnTo>
                    <a:pt x="3490" y="501"/>
                  </a:lnTo>
                  <a:lnTo>
                    <a:pt x="3492" y="503"/>
                  </a:lnTo>
                  <a:lnTo>
                    <a:pt x="3494" y="505"/>
                  </a:lnTo>
                  <a:lnTo>
                    <a:pt x="3496" y="503"/>
                  </a:lnTo>
                  <a:lnTo>
                    <a:pt x="3498" y="503"/>
                  </a:lnTo>
                  <a:lnTo>
                    <a:pt x="3500" y="501"/>
                  </a:lnTo>
                  <a:lnTo>
                    <a:pt x="3498" y="501"/>
                  </a:lnTo>
                  <a:lnTo>
                    <a:pt x="3498" y="503"/>
                  </a:lnTo>
                  <a:lnTo>
                    <a:pt x="3498" y="501"/>
                  </a:lnTo>
                  <a:lnTo>
                    <a:pt x="3498" y="499"/>
                  </a:lnTo>
                  <a:lnTo>
                    <a:pt x="3502" y="501"/>
                  </a:lnTo>
                  <a:lnTo>
                    <a:pt x="3504" y="503"/>
                  </a:lnTo>
                  <a:lnTo>
                    <a:pt x="3506" y="503"/>
                  </a:lnTo>
                  <a:lnTo>
                    <a:pt x="3508" y="503"/>
                  </a:lnTo>
                  <a:lnTo>
                    <a:pt x="3508" y="505"/>
                  </a:lnTo>
                  <a:lnTo>
                    <a:pt x="3510" y="505"/>
                  </a:lnTo>
                  <a:lnTo>
                    <a:pt x="3510" y="503"/>
                  </a:lnTo>
                  <a:lnTo>
                    <a:pt x="3510" y="501"/>
                  </a:lnTo>
                  <a:lnTo>
                    <a:pt x="3508" y="501"/>
                  </a:lnTo>
                  <a:lnTo>
                    <a:pt x="3508" y="499"/>
                  </a:lnTo>
                  <a:lnTo>
                    <a:pt x="3508" y="497"/>
                  </a:lnTo>
                  <a:lnTo>
                    <a:pt x="3508" y="495"/>
                  </a:lnTo>
                  <a:lnTo>
                    <a:pt x="3510" y="497"/>
                  </a:lnTo>
                  <a:lnTo>
                    <a:pt x="3510" y="495"/>
                  </a:lnTo>
                  <a:lnTo>
                    <a:pt x="3508" y="495"/>
                  </a:lnTo>
                  <a:lnTo>
                    <a:pt x="3508" y="493"/>
                  </a:lnTo>
                  <a:lnTo>
                    <a:pt x="3506" y="489"/>
                  </a:lnTo>
                  <a:lnTo>
                    <a:pt x="3506" y="487"/>
                  </a:lnTo>
                  <a:lnTo>
                    <a:pt x="3506" y="486"/>
                  </a:lnTo>
                  <a:lnTo>
                    <a:pt x="3504" y="486"/>
                  </a:lnTo>
                  <a:lnTo>
                    <a:pt x="3502" y="484"/>
                  </a:lnTo>
                  <a:lnTo>
                    <a:pt x="3498" y="476"/>
                  </a:lnTo>
                  <a:lnTo>
                    <a:pt x="3498" y="474"/>
                  </a:lnTo>
                  <a:lnTo>
                    <a:pt x="3496" y="474"/>
                  </a:lnTo>
                  <a:lnTo>
                    <a:pt x="3496" y="472"/>
                  </a:lnTo>
                  <a:lnTo>
                    <a:pt x="3496" y="470"/>
                  </a:lnTo>
                  <a:lnTo>
                    <a:pt x="3496" y="468"/>
                  </a:lnTo>
                  <a:lnTo>
                    <a:pt x="3496" y="466"/>
                  </a:lnTo>
                  <a:lnTo>
                    <a:pt x="3498" y="464"/>
                  </a:lnTo>
                  <a:lnTo>
                    <a:pt x="3500" y="463"/>
                  </a:lnTo>
                  <a:lnTo>
                    <a:pt x="3502" y="461"/>
                  </a:lnTo>
                  <a:lnTo>
                    <a:pt x="3506" y="459"/>
                  </a:lnTo>
                  <a:lnTo>
                    <a:pt x="3508" y="457"/>
                  </a:lnTo>
                  <a:lnTo>
                    <a:pt x="3512" y="451"/>
                  </a:lnTo>
                  <a:lnTo>
                    <a:pt x="3512" y="449"/>
                  </a:lnTo>
                  <a:lnTo>
                    <a:pt x="3514" y="449"/>
                  </a:lnTo>
                  <a:lnTo>
                    <a:pt x="3517" y="449"/>
                  </a:lnTo>
                  <a:lnTo>
                    <a:pt x="3519" y="447"/>
                  </a:lnTo>
                  <a:lnTo>
                    <a:pt x="3521" y="445"/>
                  </a:lnTo>
                  <a:lnTo>
                    <a:pt x="3523" y="445"/>
                  </a:lnTo>
                  <a:lnTo>
                    <a:pt x="3523" y="443"/>
                  </a:lnTo>
                  <a:lnTo>
                    <a:pt x="3525" y="443"/>
                  </a:lnTo>
                  <a:lnTo>
                    <a:pt x="3527" y="441"/>
                  </a:lnTo>
                  <a:lnTo>
                    <a:pt x="3531" y="438"/>
                  </a:lnTo>
                  <a:lnTo>
                    <a:pt x="3533" y="432"/>
                  </a:lnTo>
                  <a:lnTo>
                    <a:pt x="3535" y="428"/>
                  </a:lnTo>
                  <a:lnTo>
                    <a:pt x="3537" y="428"/>
                  </a:lnTo>
                  <a:lnTo>
                    <a:pt x="3538" y="428"/>
                  </a:lnTo>
                  <a:lnTo>
                    <a:pt x="3542" y="430"/>
                  </a:lnTo>
                  <a:lnTo>
                    <a:pt x="3542" y="432"/>
                  </a:lnTo>
                  <a:lnTo>
                    <a:pt x="3540" y="434"/>
                  </a:lnTo>
                  <a:lnTo>
                    <a:pt x="3544" y="434"/>
                  </a:lnTo>
                  <a:lnTo>
                    <a:pt x="3548" y="432"/>
                  </a:lnTo>
                  <a:lnTo>
                    <a:pt x="3550" y="432"/>
                  </a:lnTo>
                  <a:lnTo>
                    <a:pt x="3552" y="432"/>
                  </a:lnTo>
                  <a:lnTo>
                    <a:pt x="3554" y="432"/>
                  </a:lnTo>
                  <a:lnTo>
                    <a:pt x="3554" y="434"/>
                  </a:lnTo>
                  <a:lnTo>
                    <a:pt x="3554" y="436"/>
                  </a:lnTo>
                  <a:lnTo>
                    <a:pt x="3556" y="436"/>
                  </a:lnTo>
                  <a:lnTo>
                    <a:pt x="3558" y="436"/>
                  </a:lnTo>
                  <a:lnTo>
                    <a:pt x="3560" y="438"/>
                  </a:lnTo>
                  <a:lnTo>
                    <a:pt x="3560" y="439"/>
                  </a:lnTo>
                  <a:lnTo>
                    <a:pt x="3556" y="441"/>
                  </a:lnTo>
                  <a:lnTo>
                    <a:pt x="3556" y="443"/>
                  </a:lnTo>
                  <a:lnTo>
                    <a:pt x="3554" y="443"/>
                  </a:lnTo>
                  <a:lnTo>
                    <a:pt x="3554" y="445"/>
                  </a:lnTo>
                  <a:lnTo>
                    <a:pt x="3554" y="447"/>
                  </a:lnTo>
                  <a:lnTo>
                    <a:pt x="3556" y="447"/>
                  </a:lnTo>
                  <a:lnTo>
                    <a:pt x="3556" y="449"/>
                  </a:lnTo>
                  <a:lnTo>
                    <a:pt x="3558" y="447"/>
                  </a:lnTo>
                  <a:lnTo>
                    <a:pt x="3556" y="447"/>
                  </a:lnTo>
                  <a:lnTo>
                    <a:pt x="3556" y="445"/>
                  </a:lnTo>
                  <a:lnTo>
                    <a:pt x="3554" y="445"/>
                  </a:lnTo>
                  <a:lnTo>
                    <a:pt x="3556" y="445"/>
                  </a:lnTo>
                  <a:lnTo>
                    <a:pt x="3556" y="443"/>
                  </a:lnTo>
                  <a:lnTo>
                    <a:pt x="3558" y="443"/>
                  </a:lnTo>
                  <a:lnTo>
                    <a:pt x="3560" y="441"/>
                  </a:lnTo>
                  <a:lnTo>
                    <a:pt x="3562" y="441"/>
                  </a:lnTo>
                  <a:lnTo>
                    <a:pt x="3563" y="441"/>
                  </a:lnTo>
                  <a:lnTo>
                    <a:pt x="3563" y="443"/>
                  </a:lnTo>
                  <a:lnTo>
                    <a:pt x="3563" y="445"/>
                  </a:lnTo>
                  <a:lnTo>
                    <a:pt x="3565" y="445"/>
                  </a:lnTo>
                  <a:lnTo>
                    <a:pt x="3565" y="447"/>
                  </a:lnTo>
                  <a:lnTo>
                    <a:pt x="3565" y="449"/>
                  </a:lnTo>
                  <a:lnTo>
                    <a:pt x="3565" y="451"/>
                  </a:lnTo>
                  <a:lnTo>
                    <a:pt x="3567" y="453"/>
                  </a:lnTo>
                  <a:lnTo>
                    <a:pt x="3567" y="451"/>
                  </a:lnTo>
                  <a:lnTo>
                    <a:pt x="3567" y="449"/>
                  </a:lnTo>
                  <a:lnTo>
                    <a:pt x="3567" y="447"/>
                  </a:lnTo>
                  <a:lnTo>
                    <a:pt x="3567" y="445"/>
                  </a:lnTo>
                  <a:lnTo>
                    <a:pt x="3565" y="443"/>
                  </a:lnTo>
                  <a:lnTo>
                    <a:pt x="3565" y="441"/>
                  </a:lnTo>
                  <a:lnTo>
                    <a:pt x="3565" y="439"/>
                  </a:lnTo>
                  <a:lnTo>
                    <a:pt x="3565" y="438"/>
                  </a:lnTo>
                  <a:lnTo>
                    <a:pt x="3567" y="436"/>
                  </a:lnTo>
                  <a:lnTo>
                    <a:pt x="3567" y="434"/>
                  </a:lnTo>
                  <a:lnTo>
                    <a:pt x="3567" y="432"/>
                  </a:lnTo>
                  <a:lnTo>
                    <a:pt x="3569" y="430"/>
                  </a:lnTo>
                  <a:lnTo>
                    <a:pt x="3569" y="428"/>
                  </a:lnTo>
                  <a:lnTo>
                    <a:pt x="3571" y="428"/>
                  </a:lnTo>
                  <a:lnTo>
                    <a:pt x="3571" y="426"/>
                  </a:lnTo>
                  <a:lnTo>
                    <a:pt x="3571" y="424"/>
                  </a:lnTo>
                  <a:lnTo>
                    <a:pt x="3571" y="422"/>
                  </a:lnTo>
                  <a:lnTo>
                    <a:pt x="3573" y="422"/>
                  </a:lnTo>
                  <a:lnTo>
                    <a:pt x="3571" y="420"/>
                  </a:lnTo>
                  <a:lnTo>
                    <a:pt x="3571" y="418"/>
                  </a:lnTo>
                  <a:lnTo>
                    <a:pt x="3571" y="416"/>
                  </a:lnTo>
                  <a:lnTo>
                    <a:pt x="3573" y="415"/>
                  </a:lnTo>
                  <a:lnTo>
                    <a:pt x="3571" y="413"/>
                  </a:lnTo>
                  <a:lnTo>
                    <a:pt x="3573" y="413"/>
                  </a:lnTo>
                  <a:lnTo>
                    <a:pt x="3573" y="411"/>
                  </a:lnTo>
                  <a:lnTo>
                    <a:pt x="3571" y="411"/>
                  </a:lnTo>
                  <a:lnTo>
                    <a:pt x="3571" y="409"/>
                  </a:lnTo>
                  <a:lnTo>
                    <a:pt x="3571" y="407"/>
                  </a:lnTo>
                  <a:lnTo>
                    <a:pt x="3569" y="407"/>
                  </a:lnTo>
                  <a:lnTo>
                    <a:pt x="3569" y="405"/>
                  </a:lnTo>
                  <a:lnTo>
                    <a:pt x="3571" y="405"/>
                  </a:lnTo>
                  <a:lnTo>
                    <a:pt x="3569" y="405"/>
                  </a:lnTo>
                  <a:lnTo>
                    <a:pt x="3567" y="403"/>
                  </a:lnTo>
                  <a:lnTo>
                    <a:pt x="3565" y="403"/>
                  </a:lnTo>
                  <a:lnTo>
                    <a:pt x="3565" y="401"/>
                  </a:lnTo>
                  <a:lnTo>
                    <a:pt x="3563" y="401"/>
                  </a:lnTo>
                  <a:lnTo>
                    <a:pt x="3563" y="403"/>
                  </a:lnTo>
                  <a:lnTo>
                    <a:pt x="3562" y="401"/>
                  </a:lnTo>
                  <a:lnTo>
                    <a:pt x="3562" y="399"/>
                  </a:lnTo>
                  <a:lnTo>
                    <a:pt x="3562" y="397"/>
                  </a:lnTo>
                  <a:lnTo>
                    <a:pt x="3562" y="395"/>
                  </a:lnTo>
                  <a:lnTo>
                    <a:pt x="3562" y="391"/>
                  </a:lnTo>
                  <a:lnTo>
                    <a:pt x="3565" y="386"/>
                  </a:lnTo>
                  <a:lnTo>
                    <a:pt x="3565" y="384"/>
                  </a:lnTo>
                  <a:lnTo>
                    <a:pt x="3565" y="382"/>
                  </a:lnTo>
                  <a:lnTo>
                    <a:pt x="3565" y="380"/>
                  </a:lnTo>
                  <a:lnTo>
                    <a:pt x="3565" y="382"/>
                  </a:lnTo>
                  <a:lnTo>
                    <a:pt x="3567" y="382"/>
                  </a:lnTo>
                  <a:lnTo>
                    <a:pt x="3567" y="380"/>
                  </a:lnTo>
                  <a:lnTo>
                    <a:pt x="3565" y="380"/>
                  </a:lnTo>
                  <a:lnTo>
                    <a:pt x="3565" y="378"/>
                  </a:lnTo>
                  <a:lnTo>
                    <a:pt x="3565" y="376"/>
                  </a:lnTo>
                  <a:lnTo>
                    <a:pt x="3567" y="376"/>
                  </a:lnTo>
                  <a:lnTo>
                    <a:pt x="3567" y="374"/>
                  </a:lnTo>
                  <a:lnTo>
                    <a:pt x="3565" y="374"/>
                  </a:lnTo>
                  <a:lnTo>
                    <a:pt x="3565" y="372"/>
                  </a:lnTo>
                  <a:lnTo>
                    <a:pt x="3567" y="372"/>
                  </a:lnTo>
                  <a:lnTo>
                    <a:pt x="3567" y="370"/>
                  </a:lnTo>
                  <a:lnTo>
                    <a:pt x="3569" y="370"/>
                  </a:lnTo>
                  <a:lnTo>
                    <a:pt x="3567" y="370"/>
                  </a:lnTo>
                  <a:lnTo>
                    <a:pt x="3567" y="368"/>
                  </a:lnTo>
                  <a:lnTo>
                    <a:pt x="3567" y="367"/>
                  </a:lnTo>
                  <a:lnTo>
                    <a:pt x="3567" y="368"/>
                  </a:lnTo>
                  <a:lnTo>
                    <a:pt x="3567" y="367"/>
                  </a:lnTo>
                  <a:lnTo>
                    <a:pt x="3569" y="365"/>
                  </a:lnTo>
                  <a:lnTo>
                    <a:pt x="3571" y="365"/>
                  </a:lnTo>
                  <a:lnTo>
                    <a:pt x="3569" y="365"/>
                  </a:lnTo>
                  <a:lnTo>
                    <a:pt x="3567" y="365"/>
                  </a:lnTo>
                  <a:lnTo>
                    <a:pt x="3567" y="363"/>
                  </a:lnTo>
                  <a:lnTo>
                    <a:pt x="3567" y="361"/>
                  </a:lnTo>
                  <a:lnTo>
                    <a:pt x="3567" y="359"/>
                  </a:lnTo>
                  <a:lnTo>
                    <a:pt x="3567" y="357"/>
                  </a:lnTo>
                  <a:lnTo>
                    <a:pt x="3569" y="357"/>
                  </a:lnTo>
                  <a:lnTo>
                    <a:pt x="3569" y="355"/>
                  </a:lnTo>
                  <a:lnTo>
                    <a:pt x="3567" y="355"/>
                  </a:lnTo>
                  <a:lnTo>
                    <a:pt x="3567" y="353"/>
                  </a:lnTo>
                  <a:lnTo>
                    <a:pt x="3560" y="347"/>
                  </a:lnTo>
                  <a:lnTo>
                    <a:pt x="3554" y="342"/>
                  </a:lnTo>
                  <a:lnTo>
                    <a:pt x="3554" y="340"/>
                  </a:lnTo>
                  <a:lnTo>
                    <a:pt x="3552" y="340"/>
                  </a:lnTo>
                  <a:lnTo>
                    <a:pt x="3554" y="338"/>
                  </a:lnTo>
                  <a:lnTo>
                    <a:pt x="3556" y="338"/>
                  </a:lnTo>
                  <a:lnTo>
                    <a:pt x="3558" y="340"/>
                  </a:lnTo>
                  <a:lnTo>
                    <a:pt x="3560" y="340"/>
                  </a:lnTo>
                  <a:lnTo>
                    <a:pt x="3562" y="342"/>
                  </a:lnTo>
                  <a:lnTo>
                    <a:pt x="3563" y="343"/>
                  </a:lnTo>
                  <a:lnTo>
                    <a:pt x="3567" y="343"/>
                  </a:lnTo>
                  <a:lnTo>
                    <a:pt x="3573" y="343"/>
                  </a:lnTo>
                  <a:lnTo>
                    <a:pt x="3579" y="343"/>
                  </a:lnTo>
                  <a:lnTo>
                    <a:pt x="3585" y="343"/>
                  </a:lnTo>
                  <a:lnTo>
                    <a:pt x="3590" y="345"/>
                  </a:lnTo>
                  <a:lnTo>
                    <a:pt x="3594" y="347"/>
                  </a:lnTo>
                  <a:lnTo>
                    <a:pt x="3596" y="347"/>
                  </a:lnTo>
                  <a:lnTo>
                    <a:pt x="3596" y="349"/>
                  </a:lnTo>
                  <a:lnTo>
                    <a:pt x="3596" y="351"/>
                  </a:lnTo>
                  <a:lnTo>
                    <a:pt x="3596" y="353"/>
                  </a:lnTo>
                  <a:lnTo>
                    <a:pt x="3598" y="353"/>
                  </a:lnTo>
                  <a:lnTo>
                    <a:pt x="3598" y="355"/>
                  </a:lnTo>
                  <a:lnTo>
                    <a:pt x="3600" y="357"/>
                  </a:lnTo>
                  <a:lnTo>
                    <a:pt x="3600" y="359"/>
                  </a:lnTo>
                  <a:lnTo>
                    <a:pt x="3602" y="359"/>
                  </a:lnTo>
                  <a:lnTo>
                    <a:pt x="3604" y="359"/>
                  </a:lnTo>
                  <a:lnTo>
                    <a:pt x="3606" y="361"/>
                  </a:lnTo>
                  <a:lnTo>
                    <a:pt x="3604" y="363"/>
                  </a:lnTo>
                  <a:lnTo>
                    <a:pt x="3606" y="363"/>
                  </a:lnTo>
                  <a:lnTo>
                    <a:pt x="3606" y="365"/>
                  </a:lnTo>
                  <a:lnTo>
                    <a:pt x="3606" y="367"/>
                  </a:lnTo>
                  <a:lnTo>
                    <a:pt x="3606" y="368"/>
                  </a:lnTo>
                  <a:lnTo>
                    <a:pt x="3606" y="370"/>
                  </a:lnTo>
                  <a:lnTo>
                    <a:pt x="3608" y="370"/>
                  </a:lnTo>
                  <a:lnTo>
                    <a:pt x="3608" y="372"/>
                  </a:lnTo>
                  <a:lnTo>
                    <a:pt x="3608" y="374"/>
                  </a:lnTo>
                  <a:lnTo>
                    <a:pt x="3608" y="376"/>
                  </a:lnTo>
                  <a:lnTo>
                    <a:pt x="3606" y="374"/>
                  </a:lnTo>
                  <a:lnTo>
                    <a:pt x="3604" y="374"/>
                  </a:lnTo>
                  <a:lnTo>
                    <a:pt x="3602" y="374"/>
                  </a:lnTo>
                  <a:lnTo>
                    <a:pt x="3600" y="376"/>
                  </a:lnTo>
                  <a:lnTo>
                    <a:pt x="3596" y="376"/>
                  </a:lnTo>
                  <a:lnTo>
                    <a:pt x="3590" y="378"/>
                  </a:lnTo>
                  <a:lnTo>
                    <a:pt x="3588" y="378"/>
                  </a:lnTo>
                  <a:lnTo>
                    <a:pt x="3586" y="378"/>
                  </a:lnTo>
                  <a:lnTo>
                    <a:pt x="3585" y="380"/>
                  </a:lnTo>
                  <a:lnTo>
                    <a:pt x="3586" y="380"/>
                  </a:lnTo>
                  <a:lnTo>
                    <a:pt x="3586" y="382"/>
                  </a:lnTo>
                  <a:lnTo>
                    <a:pt x="3586" y="384"/>
                  </a:lnTo>
                  <a:lnTo>
                    <a:pt x="3585" y="384"/>
                  </a:lnTo>
                  <a:lnTo>
                    <a:pt x="3583" y="384"/>
                  </a:lnTo>
                  <a:lnTo>
                    <a:pt x="3583" y="386"/>
                  </a:lnTo>
                  <a:lnTo>
                    <a:pt x="3581" y="388"/>
                  </a:lnTo>
                  <a:lnTo>
                    <a:pt x="3579" y="391"/>
                  </a:lnTo>
                  <a:lnTo>
                    <a:pt x="3579" y="393"/>
                  </a:lnTo>
                  <a:lnTo>
                    <a:pt x="3579" y="395"/>
                  </a:lnTo>
                  <a:lnTo>
                    <a:pt x="3581" y="397"/>
                  </a:lnTo>
                  <a:lnTo>
                    <a:pt x="3583" y="399"/>
                  </a:lnTo>
                  <a:lnTo>
                    <a:pt x="3585" y="399"/>
                  </a:lnTo>
                  <a:lnTo>
                    <a:pt x="3586" y="401"/>
                  </a:lnTo>
                  <a:lnTo>
                    <a:pt x="3588" y="401"/>
                  </a:lnTo>
                  <a:lnTo>
                    <a:pt x="3590" y="403"/>
                  </a:lnTo>
                  <a:lnTo>
                    <a:pt x="3590" y="405"/>
                  </a:lnTo>
                  <a:lnTo>
                    <a:pt x="3590" y="407"/>
                  </a:lnTo>
                  <a:lnTo>
                    <a:pt x="3592" y="411"/>
                  </a:lnTo>
                  <a:lnTo>
                    <a:pt x="3592" y="413"/>
                  </a:lnTo>
                  <a:lnTo>
                    <a:pt x="3594" y="413"/>
                  </a:lnTo>
                  <a:lnTo>
                    <a:pt x="3596" y="415"/>
                  </a:lnTo>
                  <a:lnTo>
                    <a:pt x="3596" y="416"/>
                  </a:lnTo>
                  <a:lnTo>
                    <a:pt x="3602" y="415"/>
                  </a:lnTo>
                  <a:lnTo>
                    <a:pt x="3604" y="415"/>
                  </a:lnTo>
                  <a:lnTo>
                    <a:pt x="3606" y="415"/>
                  </a:lnTo>
                  <a:lnTo>
                    <a:pt x="3604" y="416"/>
                  </a:lnTo>
                  <a:lnTo>
                    <a:pt x="3602" y="418"/>
                  </a:lnTo>
                  <a:lnTo>
                    <a:pt x="3604" y="418"/>
                  </a:lnTo>
                  <a:lnTo>
                    <a:pt x="3606" y="416"/>
                  </a:lnTo>
                  <a:lnTo>
                    <a:pt x="3610" y="415"/>
                  </a:lnTo>
                  <a:lnTo>
                    <a:pt x="3611" y="415"/>
                  </a:lnTo>
                  <a:lnTo>
                    <a:pt x="3613" y="415"/>
                  </a:lnTo>
                  <a:lnTo>
                    <a:pt x="3619" y="411"/>
                  </a:lnTo>
                  <a:lnTo>
                    <a:pt x="3621" y="413"/>
                  </a:lnTo>
                  <a:lnTo>
                    <a:pt x="3621" y="415"/>
                  </a:lnTo>
                  <a:lnTo>
                    <a:pt x="3621" y="413"/>
                  </a:lnTo>
                  <a:lnTo>
                    <a:pt x="3621" y="411"/>
                  </a:lnTo>
                  <a:lnTo>
                    <a:pt x="3623" y="411"/>
                  </a:lnTo>
                  <a:lnTo>
                    <a:pt x="3623" y="409"/>
                  </a:lnTo>
                  <a:lnTo>
                    <a:pt x="3625" y="407"/>
                  </a:lnTo>
                  <a:lnTo>
                    <a:pt x="3625" y="403"/>
                  </a:lnTo>
                  <a:lnTo>
                    <a:pt x="3623" y="403"/>
                  </a:lnTo>
                  <a:lnTo>
                    <a:pt x="3623" y="401"/>
                  </a:lnTo>
                  <a:lnTo>
                    <a:pt x="3625" y="399"/>
                  </a:lnTo>
                  <a:lnTo>
                    <a:pt x="3625" y="397"/>
                  </a:lnTo>
                  <a:lnTo>
                    <a:pt x="3625" y="395"/>
                  </a:lnTo>
                  <a:lnTo>
                    <a:pt x="3625" y="393"/>
                  </a:lnTo>
                  <a:lnTo>
                    <a:pt x="3627" y="391"/>
                  </a:lnTo>
                  <a:lnTo>
                    <a:pt x="3627" y="390"/>
                  </a:lnTo>
                  <a:lnTo>
                    <a:pt x="3627" y="388"/>
                  </a:lnTo>
                  <a:lnTo>
                    <a:pt x="3625" y="386"/>
                  </a:lnTo>
                  <a:lnTo>
                    <a:pt x="3625" y="384"/>
                  </a:lnTo>
                  <a:lnTo>
                    <a:pt x="3629" y="382"/>
                  </a:lnTo>
                  <a:lnTo>
                    <a:pt x="3629" y="384"/>
                  </a:lnTo>
                  <a:lnTo>
                    <a:pt x="3631" y="384"/>
                  </a:lnTo>
                  <a:lnTo>
                    <a:pt x="3631" y="382"/>
                  </a:lnTo>
                  <a:lnTo>
                    <a:pt x="3633" y="380"/>
                  </a:lnTo>
                  <a:lnTo>
                    <a:pt x="3634" y="380"/>
                  </a:lnTo>
                  <a:lnTo>
                    <a:pt x="3634" y="382"/>
                  </a:lnTo>
                  <a:lnTo>
                    <a:pt x="3636" y="382"/>
                  </a:lnTo>
                  <a:lnTo>
                    <a:pt x="3638" y="380"/>
                  </a:lnTo>
                  <a:lnTo>
                    <a:pt x="3640" y="380"/>
                  </a:lnTo>
                  <a:lnTo>
                    <a:pt x="3638" y="380"/>
                  </a:lnTo>
                  <a:lnTo>
                    <a:pt x="3642" y="380"/>
                  </a:lnTo>
                  <a:lnTo>
                    <a:pt x="3644" y="382"/>
                  </a:lnTo>
                  <a:lnTo>
                    <a:pt x="3646" y="382"/>
                  </a:lnTo>
                  <a:lnTo>
                    <a:pt x="3644" y="382"/>
                  </a:lnTo>
                  <a:lnTo>
                    <a:pt x="3644" y="380"/>
                  </a:lnTo>
                  <a:lnTo>
                    <a:pt x="3642" y="380"/>
                  </a:lnTo>
                  <a:lnTo>
                    <a:pt x="3642" y="378"/>
                  </a:lnTo>
                  <a:lnTo>
                    <a:pt x="3640" y="378"/>
                  </a:lnTo>
                  <a:lnTo>
                    <a:pt x="3640" y="376"/>
                  </a:lnTo>
                  <a:lnTo>
                    <a:pt x="3640" y="374"/>
                  </a:lnTo>
                  <a:lnTo>
                    <a:pt x="3638" y="370"/>
                  </a:lnTo>
                  <a:lnTo>
                    <a:pt x="3640" y="372"/>
                  </a:lnTo>
                  <a:lnTo>
                    <a:pt x="3642" y="372"/>
                  </a:lnTo>
                  <a:lnTo>
                    <a:pt x="3644" y="374"/>
                  </a:lnTo>
                  <a:lnTo>
                    <a:pt x="3646" y="372"/>
                  </a:lnTo>
                  <a:lnTo>
                    <a:pt x="3650" y="370"/>
                  </a:lnTo>
                  <a:lnTo>
                    <a:pt x="3652" y="368"/>
                  </a:lnTo>
                  <a:lnTo>
                    <a:pt x="3654" y="368"/>
                  </a:lnTo>
                  <a:lnTo>
                    <a:pt x="3658" y="365"/>
                  </a:lnTo>
                  <a:lnTo>
                    <a:pt x="3659" y="363"/>
                  </a:lnTo>
                  <a:lnTo>
                    <a:pt x="3659" y="365"/>
                  </a:lnTo>
                  <a:lnTo>
                    <a:pt x="3658" y="365"/>
                  </a:lnTo>
                  <a:lnTo>
                    <a:pt x="3658" y="367"/>
                  </a:lnTo>
                  <a:lnTo>
                    <a:pt x="3659" y="365"/>
                  </a:lnTo>
                  <a:lnTo>
                    <a:pt x="3661" y="363"/>
                  </a:lnTo>
                  <a:lnTo>
                    <a:pt x="3663" y="361"/>
                  </a:lnTo>
                  <a:lnTo>
                    <a:pt x="3663" y="359"/>
                  </a:lnTo>
                  <a:lnTo>
                    <a:pt x="3665" y="359"/>
                  </a:lnTo>
                  <a:lnTo>
                    <a:pt x="3667" y="357"/>
                  </a:lnTo>
                  <a:lnTo>
                    <a:pt x="3671" y="355"/>
                  </a:lnTo>
                  <a:lnTo>
                    <a:pt x="3671" y="353"/>
                  </a:lnTo>
                  <a:lnTo>
                    <a:pt x="3673" y="351"/>
                  </a:lnTo>
                  <a:lnTo>
                    <a:pt x="3675" y="353"/>
                  </a:lnTo>
                  <a:lnTo>
                    <a:pt x="3677" y="351"/>
                  </a:lnTo>
                  <a:lnTo>
                    <a:pt x="3679" y="351"/>
                  </a:lnTo>
                  <a:lnTo>
                    <a:pt x="3681" y="349"/>
                  </a:lnTo>
                  <a:lnTo>
                    <a:pt x="3682" y="349"/>
                  </a:lnTo>
                  <a:lnTo>
                    <a:pt x="3684" y="349"/>
                  </a:lnTo>
                  <a:lnTo>
                    <a:pt x="3684" y="347"/>
                  </a:lnTo>
                  <a:lnTo>
                    <a:pt x="3684" y="345"/>
                  </a:lnTo>
                  <a:lnTo>
                    <a:pt x="3686" y="345"/>
                  </a:lnTo>
                  <a:lnTo>
                    <a:pt x="3692" y="343"/>
                  </a:lnTo>
                  <a:lnTo>
                    <a:pt x="3694" y="342"/>
                  </a:lnTo>
                  <a:lnTo>
                    <a:pt x="3696" y="342"/>
                  </a:lnTo>
                  <a:lnTo>
                    <a:pt x="3694" y="343"/>
                  </a:lnTo>
                  <a:lnTo>
                    <a:pt x="3694" y="345"/>
                  </a:lnTo>
                  <a:lnTo>
                    <a:pt x="3692" y="345"/>
                  </a:lnTo>
                  <a:lnTo>
                    <a:pt x="3694" y="345"/>
                  </a:lnTo>
                  <a:lnTo>
                    <a:pt x="3696" y="345"/>
                  </a:lnTo>
                  <a:lnTo>
                    <a:pt x="3698" y="345"/>
                  </a:lnTo>
                  <a:lnTo>
                    <a:pt x="3698" y="347"/>
                  </a:lnTo>
                  <a:lnTo>
                    <a:pt x="3696" y="347"/>
                  </a:lnTo>
                  <a:lnTo>
                    <a:pt x="3696" y="349"/>
                  </a:lnTo>
                  <a:lnTo>
                    <a:pt x="3694" y="349"/>
                  </a:lnTo>
                  <a:lnTo>
                    <a:pt x="3694" y="351"/>
                  </a:lnTo>
                  <a:lnTo>
                    <a:pt x="3696" y="353"/>
                  </a:lnTo>
                  <a:lnTo>
                    <a:pt x="3698" y="353"/>
                  </a:lnTo>
                  <a:lnTo>
                    <a:pt x="3700" y="351"/>
                  </a:lnTo>
                  <a:lnTo>
                    <a:pt x="3702" y="349"/>
                  </a:lnTo>
                  <a:lnTo>
                    <a:pt x="3704" y="347"/>
                  </a:lnTo>
                  <a:lnTo>
                    <a:pt x="3704" y="345"/>
                  </a:lnTo>
                  <a:lnTo>
                    <a:pt x="3702" y="345"/>
                  </a:lnTo>
                  <a:lnTo>
                    <a:pt x="3700" y="343"/>
                  </a:lnTo>
                  <a:lnTo>
                    <a:pt x="3700" y="342"/>
                  </a:lnTo>
                  <a:lnTo>
                    <a:pt x="3700" y="340"/>
                  </a:lnTo>
                  <a:lnTo>
                    <a:pt x="3702" y="340"/>
                  </a:lnTo>
                  <a:lnTo>
                    <a:pt x="3702" y="338"/>
                  </a:lnTo>
                  <a:lnTo>
                    <a:pt x="3700" y="340"/>
                  </a:lnTo>
                  <a:lnTo>
                    <a:pt x="3700" y="342"/>
                  </a:lnTo>
                  <a:lnTo>
                    <a:pt x="3698" y="342"/>
                  </a:lnTo>
                  <a:lnTo>
                    <a:pt x="3696" y="342"/>
                  </a:lnTo>
                  <a:lnTo>
                    <a:pt x="3696" y="340"/>
                  </a:lnTo>
                  <a:lnTo>
                    <a:pt x="3698" y="340"/>
                  </a:lnTo>
                  <a:lnTo>
                    <a:pt x="3700" y="340"/>
                  </a:lnTo>
                  <a:lnTo>
                    <a:pt x="3704" y="334"/>
                  </a:lnTo>
                  <a:lnTo>
                    <a:pt x="3707" y="332"/>
                  </a:lnTo>
                  <a:lnTo>
                    <a:pt x="3709" y="332"/>
                  </a:lnTo>
                  <a:lnTo>
                    <a:pt x="3709" y="330"/>
                  </a:lnTo>
                  <a:lnTo>
                    <a:pt x="3711" y="328"/>
                  </a:lnTo>
                  <a:lnTo>
                    <a:pt x="3713" y="328"/>
                  </a:lnTo>
                  <a:lnTo>
                    <a:pt x="3715" y="328"/>
                  </a:lnTo>
                  <a:lnTo>
                    <a:pt x="3721" y="324"/>
                  </a:lnTo>
                  <a:lnTo>
                    <a:pt x="3725" y="324"/>
                  </a:lnTo>
                  <a:lnTo>
                    <a:pt x="3729" y="324"/>
                  </a:lnTo>
                  <a:lnTo>
                    <a:pt x="3729" y="322"/>
                  </a:lnTo>
                  <a:lnTo>
                    <a:pt x="3732" y="322"/>
                  </a:lnTo>
                  <a:lnTo>
                    <a:pt x="3732" y="324"/>
                  </a:lnTo>
                  <a:lnTo>
                    <a:pt x="3730" y="324"/>
                  </a:lnTo>
                  <a:lnTo>
                    <a:pt x="3729" y="326"/>
                  </a:lnTo>
                  <a:lnTo>
                    <a:pt x="3723" y="326"/>
                  </a:lnTo>
                  <a:lnTo>
                    <a:pt x="3717" y="328"/>
                  </a:lnTo>
                  <a:lnTo>
                    <a:pt x="3719" y="330"/>
                  </a:lnTo>
                  <a:lnTo>
                    <a:pt x="3719" y="328"/>
                  </a:lnTo>
                  <a:lnTo>
                    <a:pt x="3723" y="330"/>
                  </a:lnTo>
                  <a:lnTo>
                    <a:pt x="3725" y="330"/>
                  </a:lnTo>
                  <a:lnTo>
                    <a:pt x="3723" y="332"/>
                  </a:lnTo>
                  <a:lnTo>
                    <a:pt x="3721" y="332"/>
                  </a:lnTo>
                  <a:lnTo>
                    <a:pt x="3721" y="334"/>
                  </a:lnTo>
                  <a:lnTo>
                    <a:pt x="3721" y="336"/>
                  </a:lnTo>
                  <a:lnTo>
                    <a:pt x="3721" y="338"/>
                  </a:lnTo>
                  <a:lnTo>
                    <a:pt x="3719" y="338"/>
                  </a:lnTo>
                  <a:lnTo>
                    <a:pt x="3719" y="340"/>
                  </a:lnTo>
                  <a:lnTo>
                    <a:pt x="3719" y="342"/>
                  </a:lnTo>
                  <a:lnTo>
                    <a:pt x="3721" y="342"/>
                  </a:lnTo>
                  <a:lnTo>
                    <a:pt x="3721" y="343"/>
                  </a:lnTo>
                  <a:lnTo>
                    <a:pt x="3721" y="345"/>
                  </a:lnTo>
                  <a:lnTo>
                    <a:pt x="3723" y="345"/>
                  </a:lnTo>
                  <a:lnTo>
                    <a:pt x="3723" y="347"/>
                  </a:lnTo>
                  <a:lnTo>
                    <a:pt x="3723" y="349"/>
                  </a:lnTo>
                  <a:lnTo>
                    <a:pt x="3723" y="351"/>
                  </a:lnTo>
                  <a:lnTo>
                    <a:pt x="3721" y="351"/>
                  </a:lnTo>
                  <a:lnTo>
                    <a:pt x="3721" y="353"/>
                  </a:lnTo>
                  <a:lnTo>
                    <a:pt x="3719" y="351"/>
                  </a:lnTo>
                  <a:lnTo>
                    <a:pt x="3719" y="349"/>
                  </a:lnTo>
                  <a:lnTo>
                    <a:pt x="3717" y="349"/>
                  </a:lnTo>
                  <a:lnTo>
                    <a:pt x="3717" y="351"/>
                  </a:lnTo>
                  <a:lnTo>
                    <a:pt x="3719" y="351"/>
                  </a:lnTo>
                  <a:lnTo>
                    <a:pt x="3719" y="353"/>
                  </a:lnTo>
                  <a:lnTo>
                    <a:pt x="3717" y="353"/>
                  </a:lnTo>
                  <a:lnTo>
                    <a:pt x="3717" y="351"/>
                  </a:lnTo>
                  <a:lnTo>
                    <a:pt x="3715" y="351"/>
                  </a:lnTo>
                  <a:lnTo>
                    <a:pt x="3713" y="351"/>
                  </a:lnTo>
                  <a:lnTo>
                    <a:pt x="3713" y="353"/>
                  </a:lnTo>
                  <a:lnTo>
                    <a:pt x="3713" y="351"/>
                  </a:lnTo>
                  <a:lnTo>
                    <a:pt x="3713" y="353"/>
                  </a:lnTo>
                  <a:lnTo>
                    <a:pt x="3711" y="355"/>
                  </a:lnTo>
                  <a:lnTo>
                    <a:pt x="3711" y="357"/>
                  </a:lnTo>
                  <a:lnTo>
                    <a:pt x="3713" y="357"/>
                  </a:lnTo>
                  <a:lnTo>
                    <a:pt x="3715" y="355"/>
                  </a:lnTo>
                  <a:lnTo>
                    <a:pt x="3721" y="357"/>
                  </a:lnTo>
                  <a:lnTo>
                    <a:pt x="3723" y="357"/>
                  </a:lnTo>
                  <a:lnTo>
                    <a:pt x="3725" y="357"/>
                  </a:lnTo>
                  <a:lnTo>
                    <a:pt x="3727" y="355"/>
                  </a:lnTo>
                  <a:lnTo>
                    <a:pt x="3727" y="353"/>
                  </a:lnTo>
                  <a:lnTo>
                    <a:pt x="3727" y="355"/>
                  </a:lnTo>
                  <a:lnTo>
                    <a:pt x="3727" y="357"/>
                  </a:lnTo>
                  <a:lnTo>
                    <a:pt x="3727" y="359"/>
                  </a:lnTo>
                  <a:lnTo>
                    <a:pt x="3730" y="355"/>
                  </a:lnTo>
                  <a:lnTo>
                    <a:pt x="3732" y="353"/>
                  </a:lnTo>
                  <a:lnTo>
                    <a:pt x="3732" y="355"/>
                  </a:lnTo>
                  <a:lnTo>
                    <a:pt x="3734" y="359"/>
                  </a:lnTo>
                  <a:lnTo>
                    <a:pt x="3736" y="359"/>
                  </a:lnTo>
                  <a:lnTo>
                    <a:pt x="3738" y="359"/>
                  </a:lnTo>
                  <a:lnTo>
                    <a:pt x="3738" y="357"/>
                  </a:lnTo>
                  <a:lnTo>
                    <a:pt x="3738" y="355"/>
                  </a:lnTo>
                  <a:lnTo>
                    <a:pt x="3738" y="353"/>
                  </a:lnTo>
                  <a:lnTo>
                    <a:pt x="3736" y="353"/>
                  </a:lnTo>
                  <a:lnTo>
                    <a:pt x="3738" y="353"/>
                  </a:lnTo>
                  <a:lnTo>
                    <a:pt x="3738" y="351"/>
                  </a:lnTo>
                  <a:lnTo>
                    <a:pt x="3738" y="349"/>
                  </a:lnTo>
                  <a:lnTo>
                    <a:pt x="3740" y="347"/>
                  </a:lnTo>
                  <a:lnTo>
                    <a:pt x="3742" y="345"/>
                  </a:lnTo>
                  <a:lnTo>
                    <a:pt x="3744" y="345"/>
                  </a:lnTo>
                  <a:lnTo>
                    <a:pt x="3746" y="343"/>
                  </a:lnTo>
                  <a:lnTo>
                    <a:pt x="3748" y="342"/>
                  </a:lnTo>
                  <a:lnTo>
                    <a:pt x="3750" y="343"/>
                  </a:lnTo>
                  <a:lnTo>
                    <a:pt x="3750" y="342"/>
                  </a:lnTo>
                  <a:lnTo>
                    <a:pt x="3752" y="342"/>
                  </a:lnTo>
                  <a:lnTo>
                    <a:pt x="3755" y="340"/>
                  </a:lnTo>
                  <a:lnTo>
                    <a:pt x="3755" y="338"/>
                  </a:lnTo>
                  <a:lnTo>
                    <a:pt x="3755" y="340"/>
                  </a:lnTo>
                  <a:lnTo>
                    <a:pt x="3757" y="340"/>
                  </a:lnTo>
                  <a:lnTo>
                    <a:pt x="3759" y="340"/>
                  </a:lnTo>
                  <a:lnTo>
                    <a:pt x="3763" y="340"/>
                  </a:lnTo>
                  <a:lnTo>
                    <a:pt x="3763" y="342"/>
                  </a:lnTo>
                  <a:lnTo>
                    <a:pt x="3765" y="340"/>
                  </a:lnTo>
                  <a:lnTo>
                    <a:pt x="3767" y="340"/>
                  </a:lnTo>
                  <a:lnTo>
                    <a:pt x="3769" y="342"/>
                  </a:lnTo>
                  <a:lnTo>
                    <a:pt x="3773" y="343"/>
                  </a:lnTo>
                  <a:lnTo>
                    <a:pt x="3777" y="343"/>
                  </a:lnTo>
                  <a:lnTo>
                    <a:pt x="3777" y="342"/>
                  </a:lnTo>
                  <a:lnTo>
                    <a:pt x="3778" y="342"/>
                  </a:lnTo>
                  <a:lnTo>
                    <a:pt x="3778" y="340"/>
                  </a:lnTo>
                  <a:lnTo>
                    <a:pt x="3778" y="338"/>
                  </a:lnTo>
                  <a:lnTo>
                    <a:pt x="3780" y="338"/>
                  </a:lnTo>
                  <a:lnTo>
                    <a:pt x="3780" y="336"/>
                  </a:lnTo>
                  <a:lnTo>
                    <a:pt x="3786" y="334"/>
                  </a:lnTo>
                  <a:lnTo>
                    <a:pt x="3786" y="332"/>
                  </a:lnTo>
                  <a:lnTo>
                    <a:pt x="3786" y="330"/>
                  </a:lnTo>
                  <a:lnTo>
                    <a:pt x="3790" y="328"/>
                  </a:lnTo>
                  <a:lnTo>
                    <a:pt x="3792" y="328"/>
                  </a:lnTo>
                  <a:lnTo>
                    <a:pt x="3790" y="330"/>
                  </a:lnTo>
                  <a:lnTo>
                    <a:pt x="3790" y="332"/>
                  </a:lnTo>
                  <a:lnTo>
                    <a:pt x="3792" y="332"/>
                  </a:lnTo>
                  <a:lnTo>
                    <a:pt x="3792" y="334"/>
                  </a:lnTo>
                  <a:lnTo>
                    <a:pt x="3794" y="334"/>
                  </a:lnTo>
                  <a:lnTo>
                    <a:pt x="3792" y="336"/>
                  </a:lnTo>
                  <a:lnTo>
                    <a:pt x="3794" y="336"/>
                  </a:lnTo>
                  <a:lnTo>
                    <a:pt x="3794" y="334"/>
                  </a:lnTo>
                  <a:lnTo>
                    <a:pt x="3792" y="334"/>
                  </a:lnTo>
                  <a:lnTo>
                    <a:pt x="3792" y="332"/>
                  </a:lnTo>
                  <a:lnTo>
                    <a:pt x="3792" y="330"/>
                  </a:lnTo>
                  <a:lnTo>
                    <a:pt x="3792" y="328"/>
                  </a:lnTo>
                  <a:lnTo>
                    <a:pt x="3796" y="326"/>
                  </a:lnTo>
                  <a:lnTo>
                    <a:pt x="3802" y="324"/>
                  </a:lnTo>
                  <a:lnTo>
                    <a:pt x="3805" y="324"/>
                  </a:lnTo>
                  <a:lnTo>
                    <a:pt x="3807" y="324"/>
                  </a:lnTo>
                  <a:lnTo>
                    <a:pt x="3805" y="324"/>
                  </a:lnTo>
                  <a:lnTo>
                    <a:pt x="3803" y="324"/>
                  </a:lnTo>
                  <a:lnTo>
                    <a:pt x="3802" y="326"/>
                  </a:lnTo>
                  <a:lnTo>
                    <a:pt x="3803" y="326"/>
                  </a:lnTo>
                  <a:lnTo>
                    <a:pt x="3805" y="328"/>
                  </a:lnTo>
                  <a:lnTo>
                    <a:pt x="3809" y="334"/>
                  </a:lnTo>
                  <a:lnTo>
                    <a:pt x="3809" y="336"/>
                  </a:lnTo>
                  <a:lnTo>
                    <a:pt x="3809" y="338"/>
                  </a:lnTo>
                  <a:lnTo>
                    <a:pt x="3807" y="336"/>
                  </a:lnTo>
                  <a:lnTo>
                    <a:pt x="3805" y="336"/>
                  </a:lnTo>
                  <a:lnTo>
                    <a:pt x="3805" y="338"/>
                  </a:lnTo>
                  <a:lnTo>
                    <a:pt x="3805" y="340"/>
                  </a:lnTo>
                  <a:lnTo>
                    <a:pt x="3803" y="340"/>
                  </a:lnTo>
                  <a:lnTo>
                    <a:pt x="3803" y="342"/>
                  </a:lnTo>
                  <a:lnTo>
                    <a:pt x="3803" y="343"/>
                  </a:lnTo>
                  <a:lnTo>
                    <a:pt x="3805" y="343"/>
                  </a:lnTo>
                  <a:lnTo>
                    <a:pt x="3805" y="345"/>
                  </a:lnTo>
                  <a:lnTo>
                    <a:pt x="3803" y="347"/>
                  </a:lnTo>
                  <a:lnTo>
                    <a:pt x="3803" y="349"/>
                  </a:lnTo>
                  <a:lnTo>
                    <a:pt x="3805" y="349"/>
                  </a:lnTo>
                  <a:lnTo>
                    <a:pt x="3809" y="351"/>
                  </a:lnTo>
                  <a:lnTo>
                    <a:pt x="3813" y="353"/>
                  </a:lnTo>
                  <a:lnTo>
                    <a:pt x="3817" y="351"/>
                  </a:lnTo>
                  <a:lnTo>
                    <a:pt x="3817" y="349"/>
                  </a:lnTo>
                  <a:lnTo>
                    <a:pt x="3819" y="347"/>
                  </a:lnTo>
                  <a:lnTo>
                    <a:pt x="3819" y="345"/>
                  </a:lnTo>
                  <a:lnTo>
                    <a:pt x="3819" y="343"/>
                  </a:lnTo>
                  <a:lnTo>
                    <a:pt x="3817" y="342"/>
                  </a:lnTo>
                  <a:lnTo>
                    <a:pt x="3815" y="340"/>
                  </a:lnTo>
                  <a:lnTo>
                    <a:pt x="3815" y="338"/>
                  </a:lnTo>
                  <a:lnTo>
                    <a:pt x="3817" y="338"/>
                  </a:lnTo>
                  <a:lnTo>
                    <a:pt x="3817" y="336"/>
                  </a:lnTo>
                  <a:lnTo>
                    <a:pt x="3819" y="336"/>
                  </a:lnTo>
                  <a:lnTo>
                    <a:pt x="3819" y="338"/>
                  </a:lnTo>
                  <a:lnTo>
                    <a:pt x="3821" y="338"/>
                  </a:lnTo>
                  <a:lnTo>
                    <a:pt x="3826" y="336"/>
                  </a:lnTo>
                  <a:lnTo>
                    <a:pt x="3828" y="336"/>
                  </a:lnTo>
                  <a:lnTo>
                    <a:pt x="3830" y="332"/>
                  </a:lnTo>
                  <a:lnTo>
                    <a:pt x="3830" y="330"/>
                  </a:lnTo>
                  <a:lnTo>
                    <a:pt x="3832" y="328"/>
                  </a:lnTo>
                  <a:lnTo>
                    <a:pt x="3834" y="328"/>
                  </a:lnTo>
                  <a:lnTo>
                    <a:pt x="3834" y="326"/>
                  </a:lnTo>
                  <a:lnTo>
                    <a:pt x="3834" y="324"/>
                  </a:lnTo>
                  <a:lnTo>
                    <a:pt x="3834" y="322"/>
                  </a:lnTo>
                  <a:lnTo>
                    <a:pt x="3834" y="320"/>
                  </a:lnTo>
                  <a:lnTo>
                    <a:pt x="3834" y="319"/>
                  </a:lnTo>
                  <a:lnTo>
                    <a:pt x="3832" y="317"/>
                  </a:lnTo>
                  <a:lnTo>
                    <a:pt x="3830" y="317"/>
                  </a:lnTo>
                  <a:lnTo>
                    <a:pt x="3830" y="319"/>
                  </a:lnTo>
                  <a:lnTo>
                    <a:pt x="3828" y="319"/>
                  </a:lnTo>
                  <a:lnTo>
                    <a:pt x="3828" y="317"/>
                  </a:lnTo>
                  <a:lnTo>
                    <a:pt x="3828" y="315"/>
                  </a:lnTo>
                  <a:lnTo>
                    <a:pt x="3828" y="313"/>
                  </a:lnTo>
                  <a:lnTo>
                    <a:pt x="3828" y="311"/>
                  </a:lnTo>
                  <a:lnTo>
                    <a:pt x="3828" y="309"/>
                  </a:lnTo>
                  <a:lnTo>
                    <a:pt x="3826" y="309"/>
                  </a:lnTo>
                  <a:lnTo>
                    <a:pt x="3826" y="307"/>
                  </a:lnTo>
                  <a:lnTo>
                    <a:pt x="3826" y="305"/>
                  </a:lnTo>
                  <a:lnTo>
                    <a:pt x="3825" y="303"/>
                  </a:lnTo>
                  <a:lnTo>
                    <a:pt x="3823" y="301"/>
                  </a:lnTo>
                  <a:lnTo>
                    <a:pt x="3823" y="299"/>
                  </a:lnTo>
                  <a:lnTo>
                    <a:pt x="3821" y="297"/>
                  </a:lnTo>
                  <a:lnTo>
                    <a:pt x="3821" y="295"/>
                  </a:lnTo>
                  <a:lnTo>
                    <a:pt x="3823" y="294"/>
                  </a:lnTo>
                  <a:lnTo>
                    <a:pt x="3830" y="294"/>
                  </a:lnTo>
                  <a:lnTo>
                    <a:pt x="3830" y="292"/>
                  </a:lnTo>
                  <a:lnTo>
                    <a:pt x="3828" y="292"/>
                  </a:lnTo>
                  <a:lnTo>
                    <a:pt x="3828" y="290"/>
                  </a:lnTo>
                  <a:lnTo>
                    <a:pt x="3830" y="290"/>
                  </a:lnTo>
                  <a:lnTo>
                    <a:pt x="3830" y="292"/>
                  </a:lnTo>
                  <a:lnTo>
                    <a:pt x="3830" y="290"/>
                  </a:lnTo>
                  <a:lnTo>
                    <a:pt x="3830" y="288"/>
                  </a:lnTo>
                  <a:lnTo>
                    <a:pt x="3830" y="286"/>
                  </a:lnTo>
                  <a:lnTo>
                    <a:pt x="3834" y="284"/>
                  </a:lnTo>
                  <a:lnTo>
                    <a:pt x="3836" y="286"/>
                  </a:lnTo>
                  <a:lnTo>
                    <a:pt x="3836" y="284"/>
                  </a:lnTo>
                  <a:lnTo>
                    <a:pt x="3836" y="286"/>
                  </a:lnTo>
                  <a:lnTo>
                    <a:pt x="3838" y="286"/>
                  </a:lnTo>
                  <a:lnTo>
                    <a:pt x="3840" y="286"/>
                  </a:lnTo>
                  <a:lnTo>
                    <a:pt x="3840" y="288"/>
                  </a:lnTo>
                  <a:lnTo>
                    <a:pt x="3842" y="288"/>
                  </a:lnTo>
                  <a:lnTo>
                    <a:pt x="3848" y="290"/>
                  </a:lnTo>
                  <a:lnTo>
                    <a:pt x="3853" y="290"/>
                  </a:lnTo>
                  <a:lnTo>
                    <a:pt x="3861" y="290"/>
                  </a:lnTo>
                  <a:lnTo>
                    <a:pt x="3865" y="292"/>
                  </a:lnTo>
                  <a:lnTo>
                    <a:pt x="3871" y="294"/>
                  </a:lnTo>
                  <a:lnTo>
                    <a:pt x="3873" y="294"/>
                  </a:lnTo>
                  <a:lnTo>
                    <a:pt x="3876" y="295"/>
                  </a:lnTo>
                  <a:lnTo>
                    <a:pt x="3880" y="297"/>
                  </a:lnTo>
                  <a:lnTo>
                    <a:pt x="3884" y="299"/>
                  </a:lnTo>
                  <a:lnTo>
                    <a:pt x="3888" y="301"/>
                  </a:lnTo>
                  <a:lnTo>
                    <a:pt x="3892" y="303"/>
                  </a:lnTo>
                  <a:lnTo>
                    <a:pt x="3894" y="307"/>
                  </a:lnTo>
                  <a:lnTo>
                    <a:pt x="3898" y="309"/>
                  </a:lnTo>
                  <a:lnTo>
                    <a:pt x="3899" y="311"/>
                  </a:lnTo>
                  <a:lnTo>
                    <a:pt x="3898" y="311"/>
                  </a:lnTo>
                  <a:lnTo>
                    <a:pt x="3896" y="311"/>
                  </a:lnTo>
                  <a:lnTo>
                    <a:pt x="3896" y="313"/>
                  </a:lnTo>
                  <a:lnTo>
                    <a:pt x="3896" y="315"/>
                  </a:lnTo>
                  <a:lnTo>
                    <a:pt x="3896" y="317"/>
                  </a:lnTo>
                  <a:lnTo>
                    <a:pt x="3896" y="315"/>
                  </a:lnTo>
                  <a:lnTo>
                    <a:pt x="3898" y="315"/>
                  </a:lnTo>
                  <a:lnTo>
                    <a:pt x="3898" y="313"/>
                  </a:lnTo>
                  <a:lnTo>
                    <a:pt x="3898" y="311"/>
                  </a:lnTo>
                  <a:lnTo>
                    <a:pt x="3899" y="311"/>
                  </a:lnTo>
                  <a:lnTo>
                    <a:pt x="3905" y="317"/>
                  </a:lnTo>
                  <a:lnTo>
                    <a:pt x="3911" y="317"/>
                  </a:lnTo>
                  <a:lnTo>
                    <a:pt x="3913" y="319"/>
                  </a:lnTo>
                  <a:lnTo>
                    <a:pt x="3911" y="319"/>
                  </a:lnTo>
                  <a:lnTo>
                    <a:pt x="3909" y="319"/>
                  </a:lnTo>
                  <a:lnTo>
                    <a:pt x="3909" y="320"/>
                  </a:lnTo>
                  <a:lnTo>
                    <a:pt x="3911" y="320"/>
                  </a:lnTo>
                  <a:lnTo>
                    <a:pt x="3913" y="320"/>
                  </a:lnTo>
                  <a:lnTo>
                    <a:pt x="3915" y="322"/>
                  </a:lnTo>
                  <a:lnTo>
                    <a:pt x="3917" y="322"/>
                  </a:lnTo>
                  <a:lnTo>
                    <a:pt x="3919" y="324"/>
                  </a:lnTo>
                  <a:lnTo>
                    <a:pt x="3921" y="324"/>
                  </a:lnTo>
                  <a:lnTo>
                    <a:pt x="3921" y="326"/>
                  </a:lnTo>
                  <a:lnTo>
                    <a:pt x="3924" y="328"/>
                  </a:lnTo>
                  <a:lnTo>
                    <a:pt x="3930" y="330"/>
                  </a:lnTo>
                  <a:lnTo>
                    <a:pt x="3932" y="330"/>
                  </a:lnTo>
                  <a:lnTo>
                    <a:pt x="3932" y="332"/>
                  </a:lnTo>
                  <a:lnTo>
                    <a:pt x="3930" y="332"/>
                  </a:lnTo>
                  <a:lnTo>
                    <a:pt x="3932" y="334"/>
                  </a:lnTo>
                  <a:lnTo>
                    <a:pt x="3932" y="336"/>
                  </a:lnTo>
                  <a:lnTo>
                    <a:pt x="3934" y="336"/>
                  </a:lnTo>
                  <a:lnTo>
                    <a:pt x="3934" y="338"/>
                  </a:lnTo>
                  <a:lnTo>
                    <a:pt x="3936" y="338"/>
                  </a:lnTo>
                  <a:lnTo>
                    <a:pt x="3940" y="342"/>
                  </a:lnTo>
                  <a:lnTo>
                    <a:pt x="3944" y="345"/>
                  </a:lnTo>
                  <a:lnTo>
                    <a:pt x="3942" y="345"/>
                  </a:lnTo>
                  <a:lnTo>
                    <a:pt x="3944" y="347"/>
                  </a:lnTo>
                  <a:lnTo>
                    <a:pt x="3946" y="347"/>
                  </a:lnTo>
                  <a:lnTo>
                    <a:pt x="3947" y="349"/>
                  </a:lnTo>
                  <a:lnTo>
                    <a:pt x="3949" y="349"/>
                  </a:lnTo>
                  <a:lnTo>
                    <a:pt x="3949" y="351"/>
                  </a:lnTo>
                  <a:lnTo>
                    <a:pt x="3951" y="353"/>
                  </a:lnTo>
                  <a:lnTo>
                    <a:pt x="3949" y="355"/>
                  </a:lnTo>
                  <a:lnTo>
                    <a:pt x="3949" y="357"/>
                  </a:lnTo>
                  <a:lnTo>
                    <a:pt x="3951" y="357"/>
                  </a:lnTo>
                  <a:lnTo>
                    <a:pt x="3951" y="359"/>
                  </a:lnTo>
                  <a:lnTo>
                    <a:pt x="3953" y="357"/>
                  </a:lnTo>
                  <a:lnTo>
                    <a:pt x="3953" y="355"/>
                  </a:lnTo>
                  <a:lnTo>
                    <a:pt x="3955" y="355"/>
                  </a:lnTo>
                  <a:lnTo>
                    <a:pt x="3955" y="353"/>
                  </a:lnTo>
                  <a:lnTo>
                    <a:pt x="3957" y="353"/>
                  </a:lnTo>
                  <a:lnTo>
                    <a:pt x="3955" y="353"/>
                  </a:lnTo>
                  <a:lnTo>
                    <a:pt x="3955" y="351"/>
                  </a:lnTo>
                  <a:lnTo>
                    <a:pt x="3955" y="349"/>
                  </a:lnTo>
                  <a:lnTo>
                    <a:pt x="3957" y="349"/>
                  </a:lnTo>
                  <a:lnTo>
                    <a:pt x="3957" y="347"/>
                  </a:lnTo>
                  <a:lnTo>
                    <a:pt x="3959" y="345"/>
                  </a:lnTo>
                  <a:lnTo>
                    <a:pt x="3961" y="340"/>
                  </a:lnTo>
                  <a:lnTo>
                    <a:pt x="3961" y="338"/>
                  </a:lnTo>
                  <a:lnTo>
                    <a:pt x="3963" y="336"/>
                  </a:lnTo>
                  <a:lnTo>
                    <a:pt x="3963" y="334"/>
                  </a:lnTo>
                  <a:lnTo>
                    <a:pt x="3963" y="332"/>
                  </a:lnTo>
                  <a:lnTo>
                    <a:pt x="3963" y="330"/>
                  </a:lnTo>
                  <a:lnTo>
                    <a:pt x="3965" y="328"/>
                  </a:lnTo>
                  <a:lnTo>
                    <a:pt x="3963" y="328"/>
                  </a:lnTo>
                  <a:lnTo>
                    <a:pt x="3961" y="328"/>
                  </a:lnTo>
                  <a:lnTo>
                    <a:pt x="3963" y="328"/>
                  </a:lnTo>
                  <a:lnTo>
                    <a:pt x="3965" y="326"/>
                  </a:lnTo>
                  <a:lnTo>
                    <a:pt x="3963" y="326"/>
                  </a:lnTo>
                  <a:lnTo>
                    <a:pt x="3965" y="326"/>
                  </a:lnTo>
                  <a:lnTo>
                    <a:pt x="3963" y="326"/>
                  </a:lnTo>
                  <a:lnTo>
                    <a:pt x="3963" y="324"/>
                  </a:lnTo>
                  <a:lnTo>
                    <a:pt x="3961" y="326"/>
                  </a:lnTo>
                  <a:lnTo>
                    <a:pt x="3959" y="328"/>
                  </a:lnTo>
                  <a:lnTo>
                    <a:pt x="3957" y="328"/>
                  </a:lnTo>
                  <a:lnTo>
                    <a:pt x="3953" y="324"/>
                  </a:lnTo>
                  <a:lnTo>
                    <a:pt x="3953" y="322"/>
                  </a:lnTo>
                  <a:lnTo>
                    <a:pt x="3953" y="320"/>
                  </a:lnTo>
                  <a:lnTo>
                    <a:pt x="3947" y="313"/>
                  </a:lnTo>
                  <a:lnTo>
                    <a:pt x="3947" y="311"/>
                  </a:lnTo>
                  <a:lnTo>
                    <a:pt x="3947" y="309"/>
                  </a:lnTo>
                  <a:lnTo>
                    <a:pt x="3947" y="307"/>
                  </a:lnTo>
                  <a:lnTo>
                    <a:pt x="3947" y="305"/>
                  </a:lnTo>
                  <a:lnTo>
                    <a:pt x="3947" y="303"/>
                  </a:lnTo>
                  <a:lnTo>
                    <a:pt x="3947" y="301"/>
                  </a:lnTo>
                  <a:lnTo>
                    <a:pt x="3947" y="299"/>
                  </a:lnTo>
                  <a:lnTo>
                    <a:pt x="3947" y="301"/>
                  </a:lnTo>
                  <a:lnTo>
                    <a:pt x="3946" y="301"/>
                  </a:lnTo>
                  <a:lnTo>
                    <a:pt x="3944" y="301"/>
                  </a:lnTo>
                  <a:lnTo>
                    <a:pt x="3942" y="299"/>
                  </a:lnTo>
                  <a:lnTo>
                    <a:pt x="3940" y="297"/>
                  </a:lnTo>
                  <a:lnTo>
                    <a:pt x="3938" y="295"/>
                  </a:lnTo>
                  <a:lnTo>
                    <a:pt x="3936" y="295"/>
                  </a:lnTo>
                  <a:lnTo>
                    <a:pt x="3932" y="292"/>
                  </a:lnTo>
                  <a:lnTo>
                    <a:pt x="3930" y="292"/>
                  </a:lnTo>
                  <a:lnTo>
                    <a:pt x="3930" y="294"/>
                  </a:lnTo>
                  <a:lnTo>
                    <a:pt x="3930" y="295"/>
                  </a:lnTo>
                  <a:lnTo>
                    <a:pt x="3928" y="295"/>
                  </a:lnTo>
                  <a:lnTo>
                    <a:pt x="3930" y="299"/>
                  </a:lnTo>
                  <a:lnTo>
                    <a:pt x="3928" y="299"/>
                  </a:lnTo>
                  <a:lnTo>
                    <a:pt x="3928" y="297"/>
                  </a:lnTo>
                  <a:lnTo>
                    <a:pt x="3926" y="297"/>
                  </a:lnTo>
                  <a:lnTo>
                    <a:pt x="3926" y="295"/>
                  </a:lnTo>
                  <a:lnTo>
                    <a:pt x="3926" y="294"/>
                  </a:lnTo>
                  <a:lnTo>
                    <a:pt x="3926" y="292"/>
                  </a:lnTo>
                  <a:lnTo>
                    <a:pt x="3926" y="290"/>
                  </a:lnTo>
                  <a:lnTo>
                    <a:pt x="3926" y="288"/>
                  </a:lnTo>
                  <a:lnTo>
                    <a:pt x="3926" y="286"/>
                  </a:lnTo>
                  <a:lnTo>
                    <a:pt x="3928" y="278"/>
                  </a:lnTo>
                  <a:lnTo>
                    <a:pt x="3928" y="276"/>
                  </a:lnTo>
                  <a:lnTo>
                    <a:pt x="3930" y="276"/>
                  </a:lnTo>
                  <a:lnTo>
                    <a:pt x="3930" y="278"/>
                  </a:lnTo>
                  <a:lnTo>
                    <a:pt x="3930" y="280"/>
                  </a:lnTo>
                  <a:lnTo>
                    <a:pt x="3932" y="280"/>
                  </a:lnTo>
                  <a:lnTo>
                    <a:pt x="3932" y="278"/>
                  </a:lnTo>
                  <a:lnTo>
                    <a:pt x="3934" y="278"/>
                  </a:lnTo>
                  <a:lnTo>
                    <a:pt x="3934" y="276"/>
                  </a:lnTo>
                  <a:lnTo>
                    <a:pt x="3936" y="276"/>
                  </a:lnTo>
                  <a:lnTo>
                    <a:pt x="3936" y="272"/>
                  </a:lnTo>
                  <a:lnTo>
                    <a:pt x="3936" y="274"/>
                  </a:lnTo>
                  <a:lnTo>
                    <a:pt x="3934" y="274"/>
                  </a:lnTo>
                  <a:lnTo>
                    <a:pt x="3934" y="272"/>
                  </a:lnTo>
                  <a:lnTo>
                    <a:pt x="3934" y="271"/>
                  </a:lnTo>
                  <a:lnTo>
                    <a:pt x="3934" y="269"/>
                  </a:lnTo>
                  <a:lnTo>
                    <a:pt x="3934" y="271"/>
                  </a:lnTo>
                  <a:lnTo>
                    <a:pt x="3932" y="271"/>
                  </a:lnTo>
                  <a:lnTo>
                    <a:pt x="3932" y="269"/>
                  </a:lnTo>
                  <a:lnTo>
                    <a:pt x="3932" y="267"/>
                  </a:lnTo>
                  <a:lnTo>
                    <a:pt x="3932" y="265"/>
                  </a:lnTo>
                  <a:lnTo>
                    <a:pt x="3934" y="261"/>
                  </a:lnTo>
                  <a:lnTo>
                    <a:pt x="3934" y="259"/>
                  </a:lnTo>
                  <a:lnTo>
                    <a:pt x="3934" y="257"/>
                  </a:lnTo>
                  <a:lnTo>
                    <a:pt x="3934" y="255"/>
                  </a:lnTo>
                  <a:lnTo>
                    <a:pt x="3936" y="255"/>
                  </a:lnTo>
                  <a:lnTo>
                    <a:pt x="3934" y="255"/>
                  </a:lnTo>
                  <a:lnTo>
                    <a:pt x="3934" y="253"/>
                  </a:lnTo>
                  <a:lnTo>
                    <a:pt x="3934" y="248"/>
                  </a:lnTo>
                  <a:lnTo>
                    <a:pt x="3936" y="246"/>
                  </a:lnTo>
                  <a:lnTo>
                    <a:pt x="3936" y="244"/>
                  </a:lnTo>
                  <a:lnTo>
                    <a:pt x="3936" y="242"/>
                  </a:lnTo>
                  <a:lnTo>
                    <a:pt x="3936" y="240"/>
                  </a:lnTo>
                  <a:lnTo>
                    <a:pt x="3934" y="240"/>
                  </a:lnTo>
                  <a:lnTo>
                    <a:pt x="3932" y="238"/>
                  </a:lnTo>
                  <a:lnTo>
                    <a:pt x="3930" y="240"/>
                  </a:lnTo>
                  <a:lnTo>
                    <a:pt x="3926" y="240"/>
                  </a:lnTo>
                  <a:lnTo>
                    <a:pt x="3926" y="242"/>
                  </a:lnTo>
                  <a:lnTo>
                    <a:pt x="3924" y="240"/>
                  </a:lnTo>
                  <a:lnTo>
                    <a:pt x="3924" y="238"/>
                  </a:lnTo>
                  <a:lnTo>
                    <a:pt x="3924" y="236"/>
                  </a:lnTo>
                  <a:lnTo>
                    <a:pt x="3924" y="234"/>
                  </a:lnTo>
                  <a:lnTo>
                    <a:pt x="3926" y="234"/>
                  </a:lnTo>
                  <a:lnTo>
                    <a:pt x="3926" y="232"/>
                  </a:lnTo>
                  <a:lnTo>
                    <a:pt x="3928" y="230"/>
                  </a:lnTo>
                  <a:lnTo>
                    <a:pt x="3928" y="228"/>
                  </a:lnTo>
                  <a:lnTo>
                    <a:pt x="3928" y="226"/>
                  </a:lnTo>
                  <a:lnTo>
                    <a:pt x="3926" y="226"/>
                  </a:lnTo>
                  <a:lnTo>
                    <a:pt x="3926" y="228"/>
                  </a:lnTo>
                  <a:lnTo>
                    <a:pt x="3926" y="230"/>
                  </a:lnTo>
                  <a:lnTo>
                    <a:pt x="3924" y="230"/>
                  </a:lnTo>
                  <a:lnTo>
                    <a:pt x="3924" y="228"/>
                  </a:lnTo>
                  <a:lnTo>
                    <a:pt x="3924" y="226"/>
                  </a:lnTo>
                  <a:lnTo>
                    <a:pt x="3928" y="223"/>
                  </a:lnTo>
                  <a:lnTo>
                    <a:pt x="3928" y="221"/>
                  </a:lnTo>
                  <a:lnTo>
                    <a:pt x="3928" y="219"/>
                  </a:lnTo>
                  <a:lnTo>
                    <a:pt x="3928" y="217"/>
                  </a:lnTo>
                  <a:lnTo>
                    <a:pt x="3930" y="217"/>
                  </a:lnTo>
                  <a:lnTo>
                    <a:pt x="3934" y="215"/>
                  </a:lnTo>
                  <a:lnTo>
                    <a:pt x="3936" y="213"/>
                  </a:lnTo>
                  <a:lnTo>
                    <a:pt x="3938" y="211"/>
                  </a:lnTo>
                  <a:lnTo>
                    <a:pt x="3940" y="209"/>
                  </a:lnTo>
                  <a:lnTo>
                    <a:pt x="3942" y="209"/>
                  </a:lnTo>
                  <a:lnTo>
                    <a:pt x="3942" y="207"/>
                  </a:lnTo>
                  <a:lnTo>
                    <a:pt x="3944" y="205"/>
                  </a:lnTo>
                  <a:lnTo>
                    <a:pt x="3946" y="205"/>
                  </a:lnTo>
                  <a:lnTo>
                    <a:pt x="3946" y="201"/>
                  </a:lnTo>
                  <a:lnTo>
                    <a:pt x="3951" y="196"/>
                  </a:lnTo>
                  <a:lnTo>
                    <a:pt x="3951" y="198"/>
                  </a:lnTo>
                  <a:lnTo>
                    <a:pt x="3951" y="196"/>
                  </a:lnTo>
                  <a:lnTo>
                    <a:pt x="3951" y="194"/>
                  </a:lnTo>
                  <a:lnTo>
                    <a:pt x="3953" y="190"/>
                  </a:lnTo>
                  <a:lnTo>
                    <a:pt x="3953" y="188"/>
                  </a:lnTo>
                  <a:lnTo>
                    <a:pt x="3955" y="186"/>
                  </a:lnTo>
                  <a:lnTo>
                    <a:pt x="3955" y="184"/>
                  </a:lnTo>
                  <a:lnTo>
                    <a:pt x="3955" y="182"/>
                  </a:lnTo>
                  <a:lnTo>
                    <a:pt x="3955" y="180"/>
                  </a:lnTo>
                  <a:lnTo>
                    <a:pt x="3957" y="178"/>
                  </a:lnTo>
                  <a:lnTo>
                    <a:pt x="3957" y="176"/>
                  </a:lnTo>
                  <a:lnTo>
                    <a:pt x="3957" y="175"/>
                  </a:lnTo>
                  <a:lnTo>
                    <a:pt x="3957" y="173"/>
                  </a:lnTo>
                  <a:lnTo>
                    <a:pt x="3957" y="169"/>
                  </a:lnTo>
                  <a:lnTo>
                    <a:pt x="3959" y="167"/>
                  </a:lnTo>
                  <a:lnTo>
                    <a:pt x="3959" y="165"/>
                  </a:lnTo>
                  <a:lnTo>
                    <a:pt x="3959" y="163"/>
                  </a:lnTo>
                  <a:lnTo>
                    <a:pt x="3959" y="161"/>
                  </a:lnTo>
                  <a:lnTo>
                    <a:pt x="3959" y="159"/>
                  </a:lnTo>
                  <a:lnTo>
                    <a:pt x="3959" y="157"/>
                  </a:lnTo>
                  <a:lnTo>
                    <a:pt x="3959" y="155"/>
                  </a:lnTo>
                  <a:lnTo>
                    <a:pt x="3961" y="155"/>
                  </a:lnTo>
                  <a:lnTo>
                    <a:pt x="3961" y="153"/>
                  </a:lnTo>
                  <a:lnTo>
                    <a:pt x="3961" y="152"/>
                  </a:lnTo>
                  <a:lnTo>
                    <a:pt x="3961" y="150"/>
                  </a:lnTo>
                  <a:lnTo>
                    <a:pt x="3961" y="148"/>
                  </a:lnTo>
                  <a:lnTo>
                    <a:pt x="3961" y="146"/>
                  </a:lnTo>
                  <a:lnTo>
                    <a:pt x="3963" y="146"/>
                  </a:lnTo>
                  <a:lnTo>
                    <a:pt x="3961" y="144"/>
                  </a:lnTo>
                  <a:lnTo>
                    <a:pt x="3963" y="144"/>
                  </a:lnTo>
                  <a:lnTo>
                    <a:pt x="3965" y="140"/>
                  </a:lnTo>
                  <a:lnTo>
                    <a:pt x="3967" y="138"/>
                  </a:lnTo>
                  <a:lnTo>
                    <a:pt x="3967" y="136"/>
                  </a:lnTo>
                  <a:lnTo>
                    <a:pt x="3967" y="134"/>
                  </a:lnTo>
                  <a:lnTo>
                    <a:pt x="3967" y="130"/>
                  </a:lnTo>
                  <a:lnTo>
                    <a:pt x="3969" y="130"/>
                  </a:lnTo>
                  <a:lnTo>
                    <a:pt x="3969" y="129"/>
                  </a:lnTo>
                  <a:lnTo>
                    <a:pt x="3971" y="129"/>
                  </a:lnTo>
                  <a:lnTo>
                    <a:pt x="3974" y="129"/>
                  </a:lnTo>
                  <a:lnTo>
                    <a:pt x="3974" y="130"/>
                  </a:lnTo>
                  <a:lnTo>
                    <a:pt x="3971" y="132"/>
                  </a:lnTo>
                  <a:lnTo>
                    <a:pt x="3971" y="134"/>
                  </a:lnTo>
                  <a:lnTo>
                    <a:pt x="3972" y="134"/>
                  </a:lnTo>
                  <a:lnTo>
                    <a:pt x="3976" y="134"/>
                  </a:lnTo>
                  <a:lnTo>
                    <a:pt x="3980" y="132"/>
                  </a:lnTo>
                  <a:lnTo>
                    <a:pt x="3988" y="134"/>
                  </a:lnTo>
                  <a:lnTo>
                    <a:pt x="3995" y="132"/>
                  </a:lnTo>
                  <a:lnTo>
                    <a:pt x="3997" y="132"/>
                  </a:lnTo>
                  <a:lnTo>
                    <a:pt x="3999" y="132"/>
                  </a:lnTo>
                  <a:lnTo>
                    <a:pt x="4001" y="132"/>
                  </a:lnTo>
                  <a:lnTo>
                    <a:pt x="4003" y="132"/>
                  </a:lnTo>
                  <a:lnTo>
                    <a:pt x="4005" y="134"/>
                  </a:lnTo>
                  <a:lnTo>
                    <a:pt x="4009" y="136"/>
                  </a:lnTo>
                  <a:lnTo>
                    <a:pt x="4011" y="136"/>
                  </a:lnTo>
                  <a:lnTo>
                    <a:pt x="4009" y="136"/>
                  </a:lnTo>
                  <a:lnTo>
                    <a:pt x="4009" y="138"/>
                  </a:lnTo>
                  <a:lnTo>
                    <a:pt x="4007" y="136"/>
                  </a:lnTo>
                  <a:lnTo>
                    <a:pt x="4007" y="138"/>
                  </a:lnTo>
                  <a:lnTo>
                    <a:pt x="4009" y="138"/>
                  </a:lnTo>
                  <a:lnTo>
                    <a:pt x="4013" y="136"/>
                  </a:lnTo>
                  <a:lnTo>
                    <a:pt x="4015" y="138"/>
                  </a:lnTo>
                  <a:lnTo>
                    <a:pt x="4019" y="138"/>
                  </a:lnTo>
                  <a:lnTo>
                    <a:pt x="4020" y="142"/>
                  </a:lnTo>
                  <a:lnTo>
                    <a:pt x="4022" y="144"/>
                  </a:lnTo>
                  <a:lnTo>
                    <a:pt x="4022" y="146"/>
                  </a:lnTo>
                  <a:lnTo>
                    <a:pt x="4022" y="148"/>
                  </a:lnTo>
                  <a:lnTo>
                    <a:pt x="4022" y="150"/>
                  </a:lnTo>
                  <a:lnTo>
                    <a:pt x="4022" y="152"/>
                  </a:lnTo>
                  <a:lnTo>
                    <a:pt x="4024" y="153"/>
                  </a:lnTo>
                  <a:lnTo>
                    <a:pt x="4022" y="153"/>
                  </a:lnTo>
                  <a:lnTo>
                    <a:pt x="4022" y="155"/>
                  </a:lnTo>
                  <a:lnTo>
                    <a:pt x="4022" y="159"/>
                  </a:lnTo>
                  <a:lnTo>
                    <a:pt x="4022" y="163"/>
                  </a:lnTo>
                  <a:lnTo>
                    <a:pt x="4024" y="163"/>
                  </a:lnTo>
                  <a:lnTo>
                    <a:pt x="4024" y="165"/>
                  </a:lnTo>
                  <a:lnTo>
                    <a:pt x="4024" y="167"/>
                  </a:lnTo>
                  <a:lnTo>
                    <a:pt x="4022" y="167"/>
                  </a:lnTo>
                  <a:lnTo>
                    <a:pt x="4022" y="169"/>
                  </a:lnTo>
                  <a:lnTo>
                    <a:pt x="4022" y="171"/>
                  </a:lnTo>
                  <a:lnTo>
                    <a:pt x="4022" y="173"/>
                  </a:lnTo>
                  <a:lnTo>
                    <a:pt x="4022" y="175"/>
                  </a:lnTo>
                  <a:lnTo>
                    <a:pt x="4020" y="175"/>
                  </a:lnTo>
                  <a:lnTo>
                    <a:pt x="4019" y="176"/>
                  </a:lnTo>
                  <a:lnTo>
                    <a:pt x="4019" y="178"/>
                  </a:lnTo>
                  <a:lnTo>
                    <a:pt x="4019" y="182"/>
                  </a:lnTo>
                  <a:lnTo>
                    <a:pt x="4019" y="184"/>
                  </a:lnTo>
                  <a:lnTo>
                    <a:pt x="4019" y="186"/>
                  </a:lnTo>
                  <a:lnTo>
                    <a:pt x="4017" y="186"/>
                  </a:lnTo>
                  <a:lnTo>
                    <a:pt x="4015" y="188"/>
                  </a:lnTo>
                  <a:lnTo>
                    <a:pt x="4015" y="190"/>
                  </a:lnTo>
                  <a:lnTo>
                    <a:pt x="4015" y="192"/>
                  </a:lnTo>
                  <a:lnTo>
                    <a:pt x="4017" y="194"/>
                  </a:lnTo>
                  <a:lnTo>
                    <a:pt x="4015" y="196"/>
                  </a:lnTo>
                  <a:lnTo>
                    <a:pt x="4013" y="196"/>
                  </a:lnTo>
                  <a:lnTo>
                    <a:pt x="4013" y="198"/>
                  </a:lnTo>
                  <a:lnTo>
                    <a:pt x="4013" y="200"/>
                  </a:lnTo>
                  <a:lnTo>
                    <a:pt x="4013" y="201"/>
                  </a:lnTo>
                  <a:lnTo>
                    <a:pt x="4011" y="201"/>
                  </a:lnTo>
                  <a:lnTo>
                    <a:pt x="4009" y="201"/>
                  </a:lnTo>
                  <a:lnTo>
                    <a:pt x="4009" y="203"/>
                  </a:lnTo>
                  <a:lnTo>
                    <a:pt x="4007" y="203"/>
                  </a:lnTo>
                  <a:lnTo>
                    <a:pt x="4007" y="205"/>
                  </a:lnTo>
                  <a:lnTo>
                    <a:pt x="4007" y="207"/>
                  </a:lnTo>
                  <a:lnTo>
                    <a:pt x="4007" y="209"/>
                  </a:lnTo>
                  <a:lnTo>
                    <a:pt x="4007" y="211"/>
                  </a:lnTo>
                  <a:lnTo>
                    <a:pt x="4009" y="211"/>
                  </a:lnTo>
                  <a:lnTo>
                    <a:pt x="4011" y="217"/>
                  </a:lnTo>
                  <a:lnTo>
                    <a:pt x="4019" y="223"/>
                  </a:lnTo>
                  <a:lnTo>
                    <a:pt x="4020" y="224"/>
                  </a:lnTo>
                  <a:lnTo>
                    <a:pt x="4020" y="226"/>
                  </a:lnTo>
                  <a:lnTo>
                    <a:pt x="4020" y="228"/>
                  </a:lnTo>
                  <a:lnTo>
                    <a:pt x="4020" y="230"/>
                  </a:lnTo>
                  <a:lnTo>
                    <a:pt x="4020" y="232"/>
                  </a:lnTo>
                  <a:lnTo>
                    <a:pt x="4022" y="234"/>
                  </a:lnTo>
                  <a:lnTo>
                    <a:pt x="4022" y="236"/>
                  </a:lnTo>
                  <a:lnTo>
                    <a:pt x="4022" y="238"/>
                  </a:lnTo>
                  <a:lnTo>
                    <a:pt x="4022" y="240"/>
                  </a:lnTo>
                  <a:lnTo>
                    <a:pt x="4022" y="242"/>
                  </a:lnTo>
                  <a:lnTo>
                    <a:pt x="4022" y="244"/>
                  </a:lnTo>
                  <a:lnTo>
                    <a:pt x="4022" y="246"/>
                  </a:lnTo>
                  <a:lnTo>
                    <a:pt x="4020" y="248"/>
                  </a:lnTo>
                  <a:lnTo>
                    <a:pt x="4020" y="249"/>
                  </a:lnTo>
                  <a:lnTo>
                    <a:pt x="4020" y="251"/>
                  </a:lnTo>
                  <a:lnTo>
                    <a:pt x="4022" y="251"/>
                  </a:lnTo>
                  <a:lnTo>
                    <a:pt x="4022" y="253"/>
                  </a:lnTo>
                  <a:lnTo>
                    <a:pt x="4022" y="255"/>
                  </a:lnTo>
                  <a:lnTo>
                    <a:pt x="4022" y="259"/>
                  </a:lnTo>
                  <a:lnTo>
                    <a:pt x="4020" y="259"/>
                  </a:lnTo>
                  <a:lnTo>
                    <a:pt x="4020" y="261"/>
                  </a:lnTo>
                  <a:lnTo>
                    <a:pt x="4017" y="265"/>
                  </a:lnTo>
                  <a:lnTo>
                    <a:pt x="4017" y="267"/>
                  </a:lnTo>
                  <a:lnTo>
                    <a:pt x="4020" y="269"/>
                  </a:lnTo>
                  <a:lnTo>
                    <a:pt x="4020" y="271"/>
                  </a:lnTo>
                  <a:lnTo>
                    <a:pt x="4019" y="272"/>
                  </a:lnTo>
                  <a:lnTo>
                    <a:pt x="4019" y="274"/>
                  </a:lnTo>
                  <a:lnTo>
                    <a:pt x="4019" y="276"/>
                  </a:lnTo>
                  <a:lnTo>
                    <a:pt x="4019" y="278"/>
                  </a:lnTo>
                  <a:lnTo>
                    <a:pt x="4019" y="280"/>
                  </a:lnTo>
                  <a:lnTo>
                    <a:pt x="4020" y="282"/>
                  </a:lnTo>
                  <a:lnTo>
                    <a:pt x="4020" y="284"/>
                  </a:lnTo>
                  <a:lnTo>
                    <a:pt x="4020" y="286"/>
                  </a:lnTo>
                  <a:lnTo>
                    <a:pt x="4020" y="288"/>
                  </a:lnTo>
                  <a:lnTo>
                    <a:pt x="4020" y="290"/>
                  </a:lnTo>
                  <a:lnTo>
                    <a:pt x="4019" y="292"/>
                  </a:lnTo>
                  <a:lnTo>
                    <a:pt x="4019" y="294"/>
                  </a:lnTo>
                  <a:lnTo>
                    <a:pt x="4019" y="295"/>
                  </a:lnTo>
                  <a:lnTo>
                    <a:pt x="4020" y="301"/>
                  </a:lnTo>
                  <a:lnTo>
                    <a:pt x="4020" y="303"/>
                  </a:lnTo>
                  <a:lnTo>
                    <a:pt x="4020" y="305"/>
                  </a:lnTo>
                  <a:lnTo>
                    <a:pt x="4019" y="305"/>
                  </a:lnTo>
                  <a:lnTo>
                    <a:pt x="4019" y="307"/>
                  </a:lnTo>
                  <a:lnTo>
                    <a:pt x="4020" y="307"/>
                  </a:lnTo>
                  <a:lnTo>
                    <a:pt x="4020" y="309"/>
                  </a:lnTo>
                  <a:lnTo>
                    <a:pt x="4020" y="311"/>
                  </a:lnTo>
                  <a:lnTo>
                    <a:pt x="4020" y="313"/>
                  </a:lnTo>
                  <a:lnTo>
                    <a:pt x="4019" y="313"/>
                  </a:lnTo>
                  <a:lnTo>
                    <a:pt x="4019" y="315"/>
                  </a:lnTo>
                  <a:lnTo>
                    <a:pt x="4019" y="317"/>
                  </a:lnTo>
                  <a:lnTo>
                    <a:pt x="4017" y="317"/>
                  </a:lnTo>
                  <a:lnTo>
                    <a:pt x="4019" y="319"/>
                  </a:lnTo>
                  <a:lnTo>
                    <a:pt x="4019" y="320"/>
                  </a:lnTo>
                  <a:lnTo>
                    <a:pt x="4019" y="324"/>
                  </a:lnTo>
                  <a:lnTo>
                    <a:pt x="4019" y="326"/>
                  </a:lnTo>
                  <a:lnTo>
                    <a:pt x="4020" y="330"/>
                  </a:lnTo>
                  <a:lnTo>
                    <a:pt x="4024" y="332"/>
                  </a:lnTo>
                  <a:lnTo>
                    <a:pt x="4026" y="334"/>
                  </a:lnTo>
                  <a:lnTo>
                    <a:pt x="4034" y="342"/>
                  </a:lnTo>
                  <a:lnTo>
                    <a:pt x="4036" y="343"/>
                  </a:lnTo>
                  <a:lnTo>
                    <a:pt x="4036" y="345"/>
                  </a:lnTo>
                  <a:lnTo>
                    <a:pt x="4036" y="347"/>
                  </a:lnTo>
                  <a:lnTo>
                    <a:pt x="4036" y="349"/>
                  </a:lnTo>
                  <a:lnTo>
                    <a:pt x="4036" y="347"/>
                  </a:lnTo>
                  <a:lnTo>
                    <a:pt x="4036" y="345"/>
                  </a:lnTo>
                  <a:lnTo>
                    <a:pt x="4034" y="347"/>
                  </a:lnTo>
                  <a:lnTo>
                    <a:pt x="4032" y="349"/>
                  </a:lnTo>
                  <a:lnTo>
                    <a:pt x="4032" y="351"/>
                  </a:lnTo>
                  <a:lnTo>
                    <a:pt x="4030" y="353"/>
                  </a:lnTo>
                  <a:lnTo>
                    <a:pt x="4028" y="357"/>
                  </a:lnTo>
                  <a:lnTo>
                    <a:pt x="4028" y="359"/>
                  </a:lnTo>
                  <a:lnTo>
                    <a:pt x="4028" y="361"/>
                  </a:lnTo>
                  <a:lnTo>
                    <a:pt x="4028" y="363"/>
                  </a:lnTo>
                  <a:lnTo>
                    <a:pt x="4026" y="363"/>
                  </a:lnTo>
                  <a:lnTo>
                    <a:pt x="4028" y="363"/>
                  </a:lnTo>
                  <a:lnTo>
                    <a:pt x="4028" y="365"/>
                  </a:lnTo>
                  <a:lnTo>
                    <a:pt x="4028" y="367"/>
                  </a:lnTo>
                  <a:lnTo>
                    <a:pt x="4030" y="368"/>
                  </a:lnTo>
                  <a:lnTo>
                    <a:pt x="4028" y="370"/>
                  </a:lnTo>
                  <a:lnTo>
                    <a:pt x="4030" y="372"/>
                  </a:lnTo>
                  <a:lnTo>
                    <a:pt x="4028" y="374"/>
                  </a:lnTo>
                  <a:lnTo>
                    <a:pt x="4026" y="374"/>
                  </a:lnTo>
                  <a:lnTo>
                    <a:pt x="4028" y="376"/>
                  </a:lnTo>
                  <a:lnTo>
                    <a:pt x="4028" y="378"/>
                  </a:lnTo>
                  <a:lnTo>
                    <a:pt x="4028" y="380"/>
                  </a:lnTo>
                  <a:lnTo>
                    <a:pt x="4028" y="378"/>
                  </a:lnTo>
                  <a:lnTo>
                    <a:pt x="4026" y="378"/>
                  </a:lnTo>
                  <a:lnTo>
                    <a:pt x="4026" y="380"/>
                  </a:lnTo>
                  <a:lnTo>
                    <a:pt x="4024" y="380"/>
                  </a:lnTo>
                  <a:lnTo>
                    <a:pt x="4024" y="382"/>
                  </a:lnTo>
                  <a:lnTo>
                    <a:pt x="4022" y="382"/>
                  </a:lnTo>
                  <a:lnTo>
                    <a:pt x="4020" y="382"/>
                  </a:lnTo>
                  <a:lnTo>
                    <a:pt x="4019" y="384"/>
                  </a:lnTo>
                  <a:lnTo>
                    <a:pt x="4019" y="386"/>
                  </a:lnTo>
                  <a:lnTo>
                    <a:pt x="4019" y="388"/>
                  </a:lnTo>
                  <a:lnTo>
                    <a:pt x="4017" y="390"/>
                  </a:lnTo>
                  <a:lnTo>
                    <a:pt x="4017" y="391"/>
                  </a:lnTo>
                  <a:lnTo>
                    <a:pt x="4017" y="393"/>
                  </a:lnTo>
                  <a:lnTo>
                    <a:pt x="4017" y="395"/>
                  </a:lnTo>
                  <a:lnTo>
                    <a:pt x="4015" y="395"/>
                  </a:lnTo>
                  <a:lnTo>
                    <a:pt x="4013" y="395"/>
                  </a:lnTo>
                  <a:lnTo>
                    <a:pt x="4011" y="395"/>
                  </a:lnTo>
                  <a:lnTo>
                    <a:pt x="4011" y="397"/>
                  </a:lnTo>
                  <a:lnTo>
                    <a:pt x="4011" y="399"/>
                  </a:lnTo>
                  <a:lnTo>
                    <a:pt x="4013" y="399"/>
                  </a:lnTo>
                  <a:lnTo>
                    <a:pt x="4013" y="401"/>
                  </a:lnTo>
                  <a:lnTo>
                    <a:pt x="4013" y="403"/>
                  </a:lnTo>
                  <a:lnTo>
                    <a:pt x="4013" y="401"/>
                  </a:lnTo>
                  <a:lnTo>
                    <a:pt x="4013" y="403"/>
                  </a:lnTo>
                  <a:lnTo>
                    <a:pt x="4009" y="403"/>
                  </a:lnTo>
                  <a:lnTo>
                    <a:pt x="4011" y="405"/>
                  </a:lnTo>
                  <a:lnTo>
                    <a:pt x="4011" y="407"/>
                  </a:lnTo>
                  <a:lnTo>
                    <a:pt x="4009" y="407"/>
                  </a:lnTo>
                  <a:lnTo>
                    <a:pt x="4009" y="409"/>
                  </a:lnTo>
                  <a:lnTo>
                    <a:pt x="4007" y="409"/>
                  </a:lnTo>
                  <a:lnTo>
                    <a:pt x="4007" y="411"/>
                  </a:lnTo>
                  <a:lnTo>
                    <a:pt x="4005" y="413"/>
                  </a:lnTo>
                  <a:lnTo>
                    <a:pt x="4005" y="411"/>
                  </a:lnTo>
                  <a:lnTo>
                    <a:pt x="4003" y="411"/>
                  </a:lnTo>
                  <a:lnTo>
                    <a:pt x="4003" y="413"/>
                  </a:lnTo>
                  <a:lnTo>
                    <a:pt x="4001" y="411"/>
                  </a:lnTo>
                  <a:lnTo>
                    <a:pt x="4001" y="409"/>
                  </a:lnTo>
                  <a:lnTo>
                    <a:pt x="3999" y="409"/>
                  </a:lnTo>
                  <a:lnTo>
                    <a:pt x="3999" y="411"/>
                  </a:lnTo>
                  <a:lnTo>
                    <a:pt x="4001" y="411"/>
                  </a:lnTo>
                  <a:lnTo>
                    <a:pt x="4001" y="413"/>
                  </a:lnTo>
                  <a:lnTo>
                    <a:pt x="4003" y="415"/>
                  </a:lnTo>
                  <a:lnTo>
                    <a:pt x="4001" y="415"/>
                  </a:lnTo>
                  <a:lnTo>
                    <a:pt x="4001" y="416"/>
                  </a:lnTo>
                  <a:lnTo>
                    <a:pt x="4003" y="416"/>
                  </a:lnTo>
                  <a:lnTo>
                    <a:pt x="4003" y="418"/>
                  </a:lnTo>
                  <a:lnTo>
                    <a:pt x="4003" y="420"/>
                  </a:lnTo>
                  <a:lnTo>
                    <a:pt x="4003" y="422"/>
                  </a:lnTo>
                  <a:lnTo>
                    <a:pt x="4001" y="424"/>
                  </a:lnTo>
                  <a:lnTo>
                    <a:pt x="3999" y="422"/>
                  </a:lnTo>
                  <a:lnTo>
                    <a:pt x="3999" y="424"/>
                  </a:lnTo>
                  <a:lnTo>
                    <a:pt x="3997" y="424"/>
                  </a:lnTo>
                  <a:lnTo>
                    <a:pt x="3997" y="422"/>
                  </a:lnTo>
                  <a:lnTo>
                    <a:pt x="3997" y="424"/>
                  </a:lnTo>
                  <a:lnTo>
                    <a:pt x="3995" y="424"/>
                  </a:lnTo>
                  <a:lnTo>
                    <a:pt x="3995" y="426"/>
                  </a:lnTo>
                  <a:lnTo>
                    <a:pt x="3994" y="426"/>
                  </a:lnTo>
                  <a:lnTo>
                    <a:pt x="3994" y="428"/>
                  </a:lnTo>
                  <a:lnTo>
                    <a:pt x="3990" y="428"/>
                  </a:lnTo>
                  <a:lnTo>
                    <a:pt x="3984" y="426"/>
                  </a:lnTo>
                  <a:lnTo>
                    <a:pt x="3984" y="424"/>
                  </a:lnTo>
                  <a:lnTo>
                    <a:pt x="3982" y="424"/>
                  </a:lnTo>
                  <a:lnTo>
                    <a:pt x="3984" y="422"/>
                  </a:lnTo>
                  <a:lnTo>
                    <a:pt x="3986" y="422"/>
                  </a:lnTo>
                  <a:lnTo>
                    <a:pt x="3988" y="422"/>
                  </a:lnTo>
                  <a:lnTo>
                    <a:pt x="3988" y="420"/>
                  </a:lnTo>
                  <a:lnTo>
                    <a:pt x="3990" y="420"/>
                  </a:lnTo>
                  <a:lnTo>
                    <a:pt x="3990" y="418"/>
                  </a:lnTo>
                  <a:lnTo>
                    <a:pt x="3988" y="418"/>
                  </a:lnTo>
                  <a:lnTo>
                    <a:pt x="3986" y="418"/>
                  </a:lnTo>
                  <a:lnTo>
                    <a:pt x="3988" y="418"/>
                  </a:lnTo>
                  <a:lnTo>
                    <a:pt x="3986" y="420"/>
                  </a:lnTo>
                  <a:lnTo>
                    <a:pt x="3984" y="422"/>
                  </a:lnTo>
                  <a:lnTo>
                    <a:pt x="3982" y="422"/>
                  </a:lnTo>
                  <a:lnTo>
                    <a:pt x="3980" y="420"/>
                  </a:lnTo>
                  <a:lnTo>
                    <a:pt x="3980" y="418"/>
                  </a:lnTo>
                  <a:lnTo>
                    <a:pt x="3978" y="416"/>
                  </a:lnTo>
                  <a:lnTo>
                    <a:pt x="3978" y="415"/>
                  </a:lnTo>
                  <a:lnTo>
                    <a:pt x="3976" y="415"/>
                  </a:lnTo>
                  <a:lnTo>
                    <a:pt x="3976" y="416"/>
                  </a:lnTo>
                  <a:lnTo>
                    <a:pt x="3974" y="416"/>
                  </a:lnTo>
                  <a:lnTo>
                    <a:pt x="3972" y="415"/>
                  </a:lnTo>
                  <a:lnTo>
                    <a:pt x="3971" y="416"/>
                  </a:lnTo>
                  <a:lnTo>
                    <a:pt x="3972" y="416"/>
                  </a:lnTo>
                  <a:lnTo>
                    <a:pt x="3969" y="416"/>
                  </a:lnTo>
                  <a:lnTo>
                    <a:pt x="3967" y="416"/>
                  </a:lnTo>
                  <a:lnTo>
                    <a:pt x="3965" y="416"/>
                  </a:lnTo>
                  <a:lnTo>
                    <a:pt x="3961" y="416"/>
                  </a:lnTo>
                  <a:lnTo>
                    <a:pt x="3963" y="416"/>
                  </a:lnTo>
                  <a:lnTo>
                    <a:pt x="3963" y="418"/>
                  </a:lnTo>
                  <a:lnTo>
                    <a:pt x="3965" y="418"/>
                  </a:lnTo>
                  <a:lnTo>
                    <a:pt x="3965" y="420"/>
                  </a:lnTo>
                  <a:lnTo>
                    <a:pt x="3965" y="422"/>
                  </a:lnTo>
                  <a:lnTo>
                    <a:pt x="3965" y="424"/>
                  </a:lnTo>
                  <a:lnTo>
                    <a:pt x="3965" y="426"/>
                  </a:lnTo>
                  <a:lnTo>
                    <a:pt x="3969" y="428"/>
                  </a:lnTo>
                  <a:lnTo>
                    <a:pt x="3971" y="428"/>
                  </a:lnTo>
                  <a:lnTo>
                    <a:pt x="3972" y="428"/>
                  </a:lnTo>
                  <a:lnTo>
                    <a:pt x="3972" y="430"/>
                  </a:lnTo>
                  <a:lnTo>
                    <a:pt x="3974" y="430"/>
                  </a:lnTo>
                  <a:lnTo>
                    <a:pt x="3976" y="432"/>
                  </a:lnTo>
                  <a:lnTo>
                    <a:pt x="3982" y="434"/>
                  </a:lnTo>
                  <a:lnTo>
                    <a:pt x="3984" y="436"/>
                  </a:lnTo>
                  <a:lnTo>
                    <a:pt x="3988" y="436"/>
                  </a:lnTo>
                  <a:lnTo>
                    <a:pt x="3992" y="434"/>
                  </a:lnTo>
                  <a:lnTo>
                    <a:pt x="3995" y="434"/>
                  </a:lnTo>
                  <a:lnTo>
                    <a:pt x="3999" y="434"/>
                  </a:lnTo>
                  <a:lnTo>
                    <a:pt x="4001" y="434"/>
                  </a:lnTo>
                  <a:lnTo>
                    <a:pt x="4003" y="436"/>
                  </a:lnTo>
                  <a:lnTo>
                    <a:pt x="4005" y="436"/>
                  </a:lnTo>
                  <a:lnTo>
                    <a:pt x="4005" y="438"/>
                  </a:lnTo>
                  <a:lnTo>
                    <a:pt x="4007" y="439"/>
                  </a:lnTo>
                  <a:lnTo>
                    <a:pt x="4009" y="439"/>
                  </a:lnTo>
                  <a:lnTo>
                    <a:pt x="4011" y="439"/>
                  </a:lnTo>
                  <a:lnTo>
                    <a:pt x="4015" y="438"/>
                  </a:lnTo>
                  <a:lnTo>
                    <a:pt x="4015" y="436"/>
                  </a:lnTo>
                  <a:lnTo>
                    <a:pt x="4017" y="436"/>
                  </a:lnTo>
                  <a:lnTo>
                    <a:pt x="4017" y="434"/>
                  </a:lnTo>
                  <a:lnTo>
                    <a:pt x="4017" y="432"/>
                  </a:lnTo>
                  <a:lnTo>
                    <a:pt x="4017" y="430"/>
                  </a:lnTo>
                  <a:lnTo>
                    <a:pt x="4017" y="428"/>
                  </a:lnTo>
                  <a:lnTo>
                    <a:pt x="4015" y="428"/>
                  </a:lnTo>
                  <a:lnTo>
                    <a:pt x="4017" y="426"/>
                  </a:lnTo>
                  <a:lnTo>
                    <a:pt x="4017" y="424"/>
                  </a:lnTo>
                  <a:lnTo>
                    <a:pt x="4019" y="424"/>
                  </a:lnTo>
                  <a:lnTo>
                    <a:pt x="4022" y="424"/>
                  </a:lnTo>
                  <a:lnTo>
                    <a:pt x="4024" y="422"/>
                  </a:lnTo>
                  <a:lnTo>
                    <a:pt x="4026" y="420"/>
                  </a:lnTo>
                  <a:lnTo>
                    <a:pt x="4026" y="418"/>
                  </a:lnTo>
                  <a:lnTo>
                    <a:pt x="4028" y="418"/>
                  </a:lnTo>
                  <a:lnTo>
                    <a:pt x="4034" y="416"/>
                  </a:lnTo>
                  <a:lnTo>
                    <a:pt x="4034" y="415"/>
                  </a:lnTo>
                  <a:lnTo>
                    <a:pt x="4036" y="413"/>
                  </a:lnTo>
                  <a:lnTo>
                    <a:pt x="4036" y="411"/>
                  </a:lnTo>
                  <a:lnTo>
                    <a:pt x="4038" y="411"/>
                  </a:lnTo>
                  <a:lnTo>
                    <a:pt x="4040" y="409"/>
                  </a:lnTo>
                  <a:lnTo>
                    <a:pt x="4040" y="407"/>
                  </a:lnTo>
                  <a:lnTo>
                    <a:pt x="4040" y="405"/>
                  </a:lnTo>
                  <a:lnTo>
                    <a:pt x="4040" y="403"/>
                  </a:lnTo>
                  <a:lnTo>
                    <a:pt x="4042" y="401"/>
                  </a:lnTo>
                  <a:lnTo>
                    <a:pt x="4042" y="399"/>
                  </a:lnTo>
                  <a:lnTo>
                    <a:pt x="4042" y="397"/>
                  </a:lnTo>
                  <a:lnTo>
                    <a:pt x="4040" y="397"/>
                  </a:lnTo>
                  <a:lnTo>
                    <a:pt x="4043" y="391"/>
                  </a:lnTo>
                  <a:lnTo>
                    <a:pt x="4049" y="386"/>
                  </a:lnTo>
                  <a:lnTo>
                    <a:pt x="4053" y="380"/>
                  </a:lnTo>
                  <a:lnTo>
                    <a:pt x="4055" y="378"/>
                  </a:lnTo>
                  <a:lnTo>
                    <a:pt x="4055" y="376"/>
                  </a:lnTo>
                  <a:lnTo>
                    <a:pt x="4055" y="372"/>
                  </a:lnTo>
                  <a:lnTo>
                    <a:pt x="4055" y="370"/>
                  </a:lnTo>
                  <a:lnTo>
                    <a:pt x="4055" y="367"/>
                  </a:lnTo>
                  <a:lnTo>
                    <a:pt x="4053" y="365"/>
                  </a:lnTo>
                  <a:lnTo>
                    <a:pt x="4053" y="363"/>
                  </a:lnTo>
                  <a:lnTo>
                    <a:pt x="4053" y="361"/>
                  </a:lnTo>
                  <a:lnTo>
                    <a:pt x="4053" y="359"/>
                  </a:lnTo>
                  <a:lnTo>
                    <a:pt x="4051" y="355"/>
                  </a:lnTo>
                  <a:lnTo>
                    <a:pt x="4047" y="351"/>
                  </a:lnTo>
                  <a:lnTo>
                    <a:pt x="4047" y="349"/>
                  </a:lnTo>
                  <a:lnTo>
                    <a:pt x="4047" y="347"/>
                  </a:lnTo>
                  <a:lnTo>
                    <a:pt x="4049" y="345"/>
                  </a:lnTo>
                  <a:lnTo>
                    <a:pt x="4049" y="343"/>
                  </a:lnTo>
                  <a:lnTo>
                    <a:pt x="4049" y="342"/>
                  </a:lnTo>
                  <a:lnTo>
                    <a:pt x="4049" y="340"/>
                  </a:lnTo>
                  <a:lnTo>
                    <a:pt x="4049" y="338"/>
                  </a:lnTo>
                  <a:lnTo>
                    <a:pt x="4049" y="336"/>
                  </a:lnTo>
                  <a:lnTo>
                    <a:pt x="4051" y="334"/>
                  </a:lnTo>
                  <a:lnTo>
                    <a:pt x="4057" y="332"/>
                  </a:lnTo>
                  <a:lnTo>
                    <a:pt x="4061" y="330"/>
                  </a:lnTo>
                  <a:lnTo>
                    <a:pt x="4067" y="328"/>
                  </a:lnTo>
                  <a:lnTo>
                    <a:pt x="4068" y="328"/>
                  </a:lnTo>
                  <a:lnTo>
                    <a:pt x="4070" y="326"/>
                  </a:lnTo>
                  <a:lnTo>
                    <a:pt x="4074" y="326"/>
                  </a:lnTo>
                  <a:lnTo>
                    <a:pt x="4076" y="324"/>
                  </a:lnTo>
                  <a:lnTo>
                    <a:pt x="4080" y="324"/>
                  </a:lnTo>
                  <a:lnTo>
                    <a:pt x="4084" y="324"/>
                  </a:lnTo>
                  <a:lnTo>
                    <a:pt x="4084" y="326"/>
                  </a:lnTo>
                  <a:lnTo>
                    <a:pt x="4084" y="328"/>
                  </a:lnTo>
                  <a:lnTo>
                    <a:pt x="4084" y="330"/>
                  </a:lnTo>
                  <a:lnTo>
                    <a:pt x="4084" y="332"/>
                  </a:lnTo>
                  <a:lnTo>
                    <a:pt x="4084" y="334"/>
                  </a:lnTo>
                  <a:lnTo>
                    <a:pt x="4088" y="338"/>
                  </a:lnTo>
                  <a:lnTo>
                    <a:pt x="4090" y="340"/>
                  </a:lnTo>
                  <a:lnTo>
                    <a:pt x="4090" y="342"/>
                  </a:lnTo>
                  <a:lnTo>
                    <a:pt x="4091" y="342"/>
                  </a:lnTo>
                  <a:lnTo>
                    <a:pt x="4091" y="343"/>
                  </a:lnTo>
                  <a:lnTo>
                    <a:pt x="4091" y="342"/>
                  </a:lnTo>
                  <a:lnTo>
                    <a:pt x="4095" y="343"/>
                  </a:lnTo>
                  <a:lnTo>
                    <a:pt x="4095" y="345"/>
                  </a:lnTo>
                  <a:lnTo>
                    <a:pt x="4093" y="345"/>
                  </a:lnTo>
                  <a:lnTo>
                    <a:pt x="4093" y="347"/>
                  </a:lnTo>
                  <a:lnTo>
                    <a:pt x="4093" y="349"/>
                  </a:lnTo>
                  <a:lnTo>
                    <a:pt x="4093" y="351"/>
                  </a:lnTo>
                  <a:lnTo>
                    <a:pt x="4093" y="353"/>
                  </a:lnTo>
                  <a:lnTo>
                    <a:pt x="4091" y="353"/>
                  </a:lnTo>
                  <a:lnTo>
                    <a:pt x="4091" y="355"/>
                  </a:lnTo>
                  <a:lnTo>
                    <a:pt x="4093" y="355"/>
                  </a:lnTo>
                  <a:lnTo>
                    <a:pt x="4093" y="357"/>
                  </a:lnTo>
                  <a:lnTo>
                    <a:pt x="4095" y="357"/>
                  </a:lnTo>
                  <a:lnTo>
                    <a:pt x="4095" y="359"/>
                  </a:lnTo>
                  <a:lnTo>
                    <a:pt x="4095" y="361"/>
                  </a:lnTo>
                  <a:lnTo>
                    <a:pt x="4093" y="361"/>
                  </a:lnTo>
                  <a:lnTo>
                    <a:pt x="4093" y="363"/>
                  </a:lnTo>
                  <a:lnTo>
                    <a:pt x="4093" y="365"/>
                  </a:lnTo>
                  <a:lnTo>
                    <a:pt x="4093" y="367"/>
                  </a:lnTo>
                  <a:lnTo>
                    <a:pt x="4093" y="368"/>
                  </a:lnTo>
                  <a:lnTo>
                    <a:pt x="4093" y="370"/>
                  </a:lnTo>
                  <a:lnTo>
                    <a:pt x="4095" y="370"/>
                  </a:lnTo>
                  <a:lnTo>
                    <a:pt x="4093" y="372"/>
                  </a:lnTo>
                  <a:lnTo>
                    <a:pt x="4093" y="374"/>
                  </a:lnTo>
                  <a:lnTo>
                    <a:pt x="4091" y="374"/>
                  </a:lnTo>
                  <a:lnTo>
                    <a:pt x="4091" y="376"/>
                  </a:lnTo>
                  <a:lnTo>
                    <a:pt x="4097" y="380"/>
                  </a:lnTo>
                  <a:lnTo>
                    <a:pt x="4097" y="382"/>
                  </a:lnTo>
                  <a:lnTo>
                    <a:pt x="4101" y="384"/>
                  </a:lnTo>
                  <a:lnTo>
                    <a:pt x="4101" y="386"/>
                  </a:lnTo>
                  <a:lnTo>
                    <a:pt x="4103" y="386"/>
                  </a:lnTo>
                  <a:lnTo>
                    <a:pt x="4105" y="386"/>
                  </a:lnTo>
                  <a:lnTo>
                    <a:pt x="4107" y="386"/>
                  </a:lnTo>
                  <a:lnTo>
                    <a:pt x="4109" y="384"/>
                  </a:lnTo>
                  <a:lnTo>
                    <a:pt x="4111" y="386"/>
                  </a:lnTo>
                  <a:lnTo>
                    <a:pt x="4113" y="386"/>
                  </a:lnTo>
                  <a:lnTo>
                    <a:pt x="4115" y="386"/>
                  </a:lnTo>
                  <a:lnTo>
                    <a:pt x="4115" y="384"/>
                  </a:lnTo>
                  <a:lnTo>
                    <a:pt x="4116" y="384"/>
                  </a:lnTo>
                  <a:lnTo>
                    <a:pt x="4118" y="384"/>
                  </a:lnTo>
                  <a:lnTo>
                    <a:pt x="4120" y="386"/>
                  </a:lnTo>
                  <a:lnTo>
                    <a:pt x="4122" y="386"/>
                  </a:lnTo>
                  <a:lnTo>
                    <a:pt x="4122" y="384"/>
                  </a:lnTo>
                  <a:lnTo>
                    <a:pt x="4120" y="384"/>
                  </a:lnTo>
                  <a:lnTo>
                    <a:pt x="4118" y="384"/>
                  </a:lnTo>
                  <a:lnTo>
                    <a:pt x="4118" y="382"/>
                  </a:lnTo>
                  <a:lnTo>
                    <a:pt x="4116" y="382"/>
                  </a:lnTo>
                  <a:lnTo>
                    <a:pt x="4116" y="384"/>
                  </a:lnTo>
                  <a:lnTo>
                    <a:pt x="4115" y="384"/>
                  </a:lnTo>
                  <a:lnTo>
                    <a:pt x="4113" y="384"/>
                  </a:lnTo>
                  <a:lnTo>
                    <a:pt x="4113" y="382"/>
                  </a:lnTo>
                  <a:lnTo>
                    <a:pt x="4115" y="382"/>
                  </a:lnTo>
                  <a:lnTo>
                    <a:pt x="4115" y="380"/>
                  </a:lnTo>
                  <a:lnTo>
                    <a:pt x="4113" y="382"/>
                  </a:lnTo>
                  <a:lnTo>
                    <a:pt x="4113" y="380"/>
                  </a:lnTo>
                  <a:lnTo>
                    <a:pt x="4113" y="382"/>
                  </a:lnTo>
                  <a:lnTo>
                    <a:pt x="4111" y="382"/>
                  </a:lnTo>
                  <a:lnTo>
                    <a:pt x="4111" y="380"/>
                  </a:lnTo>
                  <a:lnTo>
                    <a:pt x="4109" y="382"/>
                  </a:lnTo>
                  <a:lnTo>
                    <a:pt x="4107" y="382"/>
                  </a:lnTo>
                  <a:lnTo>
                    <a:pt x="4105" y="380"/>
                  </a:lnTo>
                  <a:lnTo>
                    <a:pt x="4103" y="380"/>
                  </a:lnTo>
                  <a:lnTo>
                    <a:pt x="4105" y="378"/>
                  </a:lnTo>
                  <a:lnTo>
                    <a:pt x="4103" y="378"/>
                  </a:lnTo>
                  <a:lnTo>
                    <a:pt x="4103" y="376"/>
                  </a:lnTo>
                  <a:lnTo>
                    <a:pt x="4101" y="376"/>
                  </a:lnTo>
                  <a:lnTo>
                    <a:pt x="4101" y="378"/>
                  </a:lnTo>
                  <a:lnTo>
                    <a:pt x="4099" y="378"/>
                  </a:lnTo>
                  <a:lnTo>
                    <a:pt x="4097" y="378"/>
                  </a:lnTo>
                  <a:lnTo>
                    <a:pt x="4097" y="376"/>
                  </a:lnTo>
                  <a:lnTo>
                    <a:pt x="4097" y="374"/>
                  </a:lnTo>
                  <a:lnTo>
                    <a:pt x="4097" y="372"/>
                  </a:lnTo>
                  <a:lnTo>
                    <a:pt x="4097" y="370"/>
                  </a:lnTo>
                  <a:lnTo>
                    <a:pt x="4099" y="370"/>
                  </a:lnTo>
                  <a:lnTo>
                    <a:pt x="4099" y="368"/>
                  </a:lnTo>
                  <a:lnTo>
                    <a:pt x="4097" y="368"/>
                  </a:lnTo>
                  <a:lnTo>
                    <a:pt x="4097" y="367"/>
                  </a:lnTo>
                  <a:lnTo>
                    <a:pt x="4097" y="365"/>
                  </a:lnTo>
                  <a:lnTo>
                    <a:pt x="4097" y="363"/>
                  </a:lnTo>
                  <a:lnTo>
                    <a:pt x="4097" y="361"/>
                  </a:lnTo>
                  <a:lnTo>
                    <a:pt x="4099" y="361"/>
                  </a:lnTo>
                  <a:lnTo>
                    <a:pt x="4101" y="359"/>
                  </a:lnTo>
                  <a:lnTo>
                    <a:pt x="4101" y="357"/>
                  </a:lnTo>
                  <a:lnTo>
                    <a:pt x="4103" y="357"/>
                  </a:lnTo>
                  <a:lnTo>
                    <a:pt x="4105" y="357"/>
                  </a:lnTo>
                  <a:lnTo>
                    <a:pt x="4107" y="357"/>
                  </a:lnTo>
                  <a:lnTo>
                    <a:pt x="4109" y="357"/>
                  </a:lnTo>
                  <a:lnTo>
                    <a:pt x="4109" y="355"/>
                  </a:lnTo>
                  <a:lnTo>
                    <a:pt x="4107" y="353"/>
                  </a:lnTo>
                  <a:lnTo>
                    <a:pt x="4107" y="351"/>
                  </a:lnTo>
                  <a:lnTo>
                    <a:pt x="4105" y="351"/>
                  </a:lnTo>
                  <a:lnTo>
                    <a:pt x="4105" y="349"/>
                  </a:lnTo>
                  <a:lnTo>
                    <a:pt x="4105" y="347"/>
                  </a:lnTo>
                  <a:lnTo>
                    <a:pt x="4105" y="345"/>
                  </a:lnTo>
                  <a:lnTo>
                    <a:pt x="4103" y="343"/>
                  </a:lnTo>
                  <a:lnTo>
                    <a:pt x="4103" y="345"/>
                  </a:lnTo>
                  <a:lnTo>
                    <a:pt x="4101" y="343"/>
                  </a:lnTo>
                  <a:lnTo>
                    <a:pt x="4101" y="342"/>
                  </a:lnTo>
                  <a:lnTo>
                    <a:pt x="4101" y="340"/>
                  </a:lnTo>
                  <a:lnTo>
                    <a:pt x="4101" y="338"/>
                  </a:lnTo>
                  <a:lnTo>
                    <a:pt x="4101" y="336"/>
                  </a:lnTo>
                  <a:lnTo>
                    <a:pt x="4101" y="334"/>
                  </a:lnTo>
                  <a:lnTo>
                    <a:pt x="4101" y="332"/>
                  </a:lnTo>
                  <a:lnTo>
                    <a:pt x="4101" y="330"/>
                  </a:lnTo>
                  <a:lnTo>
                    <a:pt x="4101" y="328"/>
                  </a:lnTo>
                  <a:lnTo>
                    <a:pt x="4099" y="328"/>
                  </a:lnTo>
                  <a:lnTo>
                    <a:pt x="4099" y="326"/>
                  </a:lnTo>
                  <a:lnTo>
                    <a:pt x="4095" y="326"/>
                  </a:lnTo>
                  <a:lnTo>
                    <a:pt x="4093" y="324"/>
                  </a:lnTo>
                  <a:lnTo>
                    <a:pt x="4088" y="322"/>
                  </a:lnTo>
                  <a:lnTo>
                    <a:pt x="4088" y="320"/>
                  </a:lnTo>
                  <a:lnTo>
                    <a:pt x="4086" y="320"/>
                  </a:lnTo>
                  <a:lnTo>
                    <a:pt x="4086" y="319"/>
                  </a:lnTo>
                  <a:lnTo>
                    <a:pt x="4084" y="317"/>
                  </a:lnTo>
                  <a:lnTo>
                    <a:pt x="4082" y="319"/>
                  </a:lnTo>
                  <a:lnTo>
                    <a:pt x="4080" y="317"/>
                  </a:lnTo>
                  <a:lnTo>
                    <a:pt x="4078" y="315"/>
                  </a:lnTo>
                  <a:lnTo>
                    <a:pt x="4076" y="315"/>
                  </a:lnTo>
                  <a:lnTo>
                    <a:pt x="4074" y="313"/>
                  </a:lnTo>
                  <a:lnTo>
                    <a:pt x="4070" y="313"/>
                  </a:lnTo>
                  <a:lnTo>
                    <a:pt x="4067" y="313"/>
                  </a:lnTo>
                  <a:lnTo>
                    <a:pt x="4065" y="313"/>
                  </a:lnTo>
                  <a:lnTo>
                    <a:pt x="4063" y="315"/>
                  </a:lnTo>
                  <a:lnTo>
                    <a:pt x="4061" y="317"/>
                  </a:lnTo>
                  <a:lnTo>
                    <a:pt x="4059" y="317"/>
                  </a:lnTo>
                  <a:lnTo>
                    <a:pt x="4059" y="319"/>
                  </a:lnTo>
                  <a:lnTo>
                    <a:pt x="4061" y="319"/>
                  </a:lnTo>
                  <a:lnTo>
                    <a:pt x="4059" y="319"/>
                  </a:lnTo>
                  <a:lnTo>
                    <a:pt x="4057" y="319"/>
                  </a:lnTo>
                  <a:lnTo>
                    <a:pt x="4055" y="320"/>
                  </a:lnTo>
                  <a:lnTo>
                    <a:pt x="4053" y="320"/>
                  </a:lnTo>
                  <a:lnTo>
                    <a:pt x="4049" y="319"/>
                  </a:lnTo>
                  <a:lnTo>
                    <a:pt x="4047" y="317"/>
                  </a:lnTo>
                  <a:lnTo>
                    <a:pt x="4045" y="317"/>
                  </a:lnTo>
                  <a:lnTo>
                    <a:pt x="4042" y="320"/>
                  </a:lnTo>
                  <a:lnTo>
                    <a:pt x="4040" y="320"/>
                  </a:lnTo>
                  <a:lnTo>
                    <a:pt x="4040" y="319"/>
                  </a:lnTo>
                  <a:lnTo>
                    <a:pt x="4038" y="317"/>
                  </a:lnTo>
                  <a:lnTo>
                    <a:pt x="4038" y="315"/>
                  </a:lnTo>
                  <a:lnTo>
                    <a:pt x="4038" y="313"/>
                  </a:lnTo>
                  <a:lnTo>
                    <a:pt x="4040" y="311"/>
                  </a:lnTo>
                  <a:lnTo>
                    <a:pt x="4040" y="309"/>
                  </a:lnTo>
                  <a:lnTo>
                    <a:pt x="4040" y="305"/>
                  </a:lnTo>
                  <a:lnTo>
                    <a:pt x="4040" y="301"/>
                  </a:lnTo>
                  <a:lnTo>
                    <a:pt x="4038" y="297"/>
                  </a:lnTo>
                  <a:lnTo>
                    <a:pt x="4036" y="295"/>
                  </a:lnTo>
                  <a:lnTo>
                    <a:pt x="4036" y="294"/>
                  </a:lnTo>
                  <a:lnTo>
                    <a:pt x="4034" y="292"/>
                  </a:lnTo>
                  <a:lnTo>
                    <a:pt x="4034" y="290"/>
                  </a:lnTo>
                  <a:lnTo>
                    <a:pt x="4034" y="288"/>
                  </a:lnTo>
                  <a:lnTo>
                    <a:pt x="4036" y="286"/>
                  </a:lnTo>
                  <a:lnTo>
                    <a:pt x="4036" y="284"/>
                  </a:lnTo>
                  <a:lnTo>
                    <a:pt x="4036" y="282"/>
                  </a:lnTo>
                  <a:lnTo>
                    <a:pt x="4038" y="280"/>
                  </a:lnTo>
                  <a:lnTo>
                    <a:pt x="4038" y="278"/>
                  </a:lnTo>
                  <a:lnTo>
                    <a:pt x="4038" y="274"/>
                  </a:lnTo>
                  <a:lnTo>
                    <a:pt x="4038" y="272"/>
                  </a:lnTo>
                  <a:lnTo>
                    <a:pt x="4038" y="271"/>
                  </a:lnTo>
                  <a:lnTo>
                    <a:pt x="4042" y="265"/>
                  </a:lnTo>
                  <a:lnTo>
                    <a:pt x="4042" y="263"/>
                  </a:lnTo>
                  <a:lnTo>
                    <a:pt x="4043" y="263"/>
                  </a:lnTo>
                  <a:lnTo>
                    <a:pt x="4043" y="261"/>
                  </a:lnTo>
                  <a:lnTo>
                    <a:pt x="4045" y="257"/>
                  </a:lnTo>
                  <a:lnTo>
                    <a:pt x="4045" y="255"/>
                  </a:lnTo>
                  <a:lnTo>
                    <a:pt x="4047" y="253"/>
                  </a:lnTo>
                  <a:lnTo>
                    <a:pt x="4047" y="251"/>
                  </a:lnTo>
                  <a:lnTo>
                    <a:pt x="4047" y="249"/>
                  </a:lnTo>
                  <a:lnTo>
                    <a:pt x="4047" y="248"/>
                  </a:lnTo>
                  <a:lnTo>
                    <a:pt x="4047" y="246"/>
                  </a:lnTo>
                  <a:lnTo>
                    <a:pt x="4045" y="244"/>
                  </a:lnTo>
                  <a:lnTo>
                    <a:pt x="4042" y="238"/>
                  </a:lnTo>
                  <a:lnTo>
                    <a:pt x="4040" y="236"/>
                  </a:lnTo>
                  <a:lnTo>
                    <a:pt x="4040" y="234"/>
                  </a:lnTo>
                  <a:lnTo>
                    <a:pt x="4040" y="232"/>
                  </a:lnTo>
                  <a:lnTo>
                    <a:pt x="4040" y="230"/>
                  </a:lnTo>
                  <a:lnTo>
                    <a:pt x="4038" y="230"/>
                  </a:lnTo>
                  <a:lnTo>
                    <a:pt x="4038" y="228"/>
                  </a:lnTo>
                  <a:lnTo>
                    <a:pt x="4038" y="226"/>
                  </a:lnTo>
                  <a:lnTo>
                    <a:pt x="4036" y="226"/>
                  </a:lnTo>
                  <a:lnTo>
                    <a:pt x="4036" y="224"/>
                  </a:lnTo>
                  <a:lnTo>
                    <a:pt x="4036" y="223"/>
                  </a:lnTo>
                  <a:lnTo>
                    <a:pt x="4036" y="219"/>
                  </a:lnTo>
                  <a:lnTo>
                    <a:pt x="4034" y="219"/>
                  </a:lnTo>
                  <a:lnTo>
                    <a:pt x="4034" y="217"/>
                  </a:lnTo>
                  <a:lnTo>
                    <a:pt x="4032" y="215"/>
                  </a:lnTo>
                  <a:lnTo>
                    <a:pt x="4032" y="213"/>
                  </a:lnTo>
                  <a:lnTo>
                    <a:pt x="4030" y="213"/>
                  </a:lnTo>
                  <a:lnTo>
                    <a:pt x="4028" y="211"/>
                  </a:lnTo>
                  <a:lnTo>
                    <a:pt x="4026" y="211"/>
                  </a:lnTo>
                  <a:lnTo>
                    <a:pt x="4026" y="209"/>
                  </a:lnTo>
                  <a:lnTo>
                    <a:pt x="4032" y="201"/>
                  </a:lnTo>
                  <a:lnTo>
                    <a:pt x="4032" y="200"/>
                  </a:lnTo>
                  <a:lnTo>
                    <a:pt x="4034" y="198"/>
                  </a:lnTo>
                  <a:lnTo>
                    <a:pt x="4034" y="196"/>
                  </a:lnTo>
                  <a:lnTo>
                    <a:pt x="4034" y="194"/>
                  </a:lnTo>
                  <a:lnTo>
                    <a:pt x="4034" y="192"/>
                  </a:lnTo>
                  <a:lnTo>
                    <a:pt x="4034" y="190"/>
                  </a:lnTo>
                  <a:lnTo>
                    <a:pt x="4038" y="186"/>
                  </a:lnTo>
                  <a:lnTo>
                    <a:pt x="4042" y="184"/>
                  </a:lnTo>
                  <a:lnTo>
                    <a:pt x="4045" y="182"/>
                  </a:lnTo>
                  <a:lnTo>
                    <a:pt x="4047" y="182"/>
                  </a:lnTo>
                  <a:lnTo>
                    <a:pt x="4053" y="178"/>
                  </a:lnTo>
                  <a:lnTo>
                    <a:pt x="4057" y="175"/>
                  </a:lnTo>
                  <a:lnTo>
                    <a:pt x="4057" y="173"/>
                  </a:lnTo>
                  <a:lnTo>
                    <a:pt x="4059" y="169"/>
                  </a:lnTo>
                  <a:lnTo>
                    <a:pt x="4059" y="163"/>
                  </a:lnTo>
                  <a:lnTo>
                    <a:pt x="4059" y="161"/>
                  </a:lnTo>
                  <a:lnTo>
                    <a:pt x="4059" y="159"/>
                  </a:lnTo>
                  <a:lnTo>
                    <a:pt x="4059" y="155"/>
                  </a:lnTo>
                  <a:lnTo>
                    <a:pt x="4059" y="153"/>
                  </a:lnTo>
                  <a:lnTo>
                    <a:pt x="4059" y="152"/>
                  </a:lnTo>
                  <a:lnTo>
                    <a:pt x="4059" y="150"/>
                  </a:lnTo>
                  <a:lnTo>
                    <a:pt x="4059" y="148"/>
                  </a:lnTo>
                  <a:lnTo>
                    <a:pt x="4059" y="146"/>
                  </a:lnTo>
                  <a:lnTo>
                    <a:pt x="4057" y="146"/>
                  </a:lnTo>
                  <a:lnTo>
                    <a:pt x="4053" y="138"/>
                  </a:lnTo>
                  <a:lnTo>
                    <a:pt x="4055" y="136"/>
                  </a:lnTo>
                  <a:lnTo>
                    <a:pt x="4057" y="134"/>
                  </a:lnTo>
                  <a:lnTo>
                    <a:pt x="4059" y="134"/>
                  </a:lnTo>
                  <a:lnTo>
                    <a:pt x="4061" y="136"/>
                  </a:lnTo>
                  <a:lnTo>
                    <a:pt x="4063" y="138"/>
                  </a:lnTo>
                  <a:lnTo>
                    <a:pt x="4065" y="140"/>
                  </a:lnTo>
                  <a:lnTo>
                    <a:pt x="4067" y="140"/>
                  </a:lnTo>
                  <a:lnTo>
                    <a:pt x="4067" y="142"/>
                  </a:lnTo>
                  <a:lnTo>
                    <a:pt x="4065" y="144"/>
                  </a:lnTo>
                  <a:lnTo>
                    <a:pt x="4065" y="142"/>
                  </a:lnTo>
                  <a:lnTo>
                    <a:pt x="4065" y="144"/>
                  </a:lnTo>
                  <a:lnTo>
                    <a:pt x="4063" y="144"/>
                  </a:lnTo>
                  <a:lnTo>
                    <a:pt x="4065" y="144"/>
                  </a:lnTo>
                  <a:lnTo>
                    <a:pt x="4065" y="146"/>
                  </a:lnTo>
                  <a:lnTo>
                    <a:pt x="4067" y="148"/>
                  </a:lnTo>
                  <a:lnTo>
                    <a:pt x="4068" y="150"/>
                  </a:lnTo>
                  <a:lnTo>
                    <a:pt x="4068" y="152"/>
                  </a:lnTo>
                  <a:lnTo>
                    <a:pt x="4067" y="152"/>
                  </a:lnTo>
                  <a:lnTo>
                    <a:pt x="4067" y="153"/>
                  </a:lnTo>
                  <a:lnTo>
                    <a:pt x="4067" y="155"/>
                  </a:lnTo>
                  <a:lnTo>
                    <a:pt x="4068" y="159"/>
                  </a:lnTo>
                  <a:lnTo>
                    <a:pt x="4068" y="161"/>
                  </a:lnTo>
                  <a:lnTo>
                    <a:pt x="4068" y="163"/>
                  </a:lnTo>
                  <a:lnTo>
                    <a:pt x="4070" y="165"/>
                  </a:lnTo>
                  <a:lnTo>
                    <a:pt x="4070" y="167"/>
                  </a:lnTo>
                  <a:lnTo>
                    <a:pt x="4068" y="167"/>
                  </a:lnTo>
                  <a:lnTo>
                    <a:pt x="4068" y="169"/>
                  </a:lnTo>
                  <a:lnTo>
                    <a:pt x="4067" y="169"/>
                  </a:lnTo>
                  <a:lnTo>
                    <a:pt x="4067" y="173"/>
                  </a:lnTo>
                  <a:lnTo>
                    <a:pt x="4067" y="175"/>
                  </a:lnTo>
                  <a:lnTo>
                    <a:pt x="4067" y="176"/>
                  </a:lnTo>
                  <a:lnTo>
                    <a:pt x="4065" y="178"/>
                  </a:lnTo>
                  <a:lnTo>
                    <a:pt x="4065" y="180"/>
                  </a:lnTo>
                  <a:lnTo>
                    <a:pt x="4065" y="182"/>
                  </a:lnTo>
                  <a:lnTo>
                    <a:pt x="4063" y="182"/>
                  </a:lnTo>
                  <a:lnTo>
                    <a:pt x="4063" y="184"/>
                  </a:lnTo>
                  <a:lnTo>
                    <a:pt x="4063" y="186"/>
                  </a:lnTo>
                  <a:lnTo>
                    <a:pt x="4061" y="188"/>
                  </a:lnTo>
                  <a:lnTo>
                    <a:pt x="4061" y="190"/>
                  </a:lnTo>
                  <a:lnTo>
                    <a:pt x="4061" y="192"/>
                  </a:lnTo>
                  <a:lnTo>
                    <a:pt x="4063" y="192"/>
                  </a:lnTo>
                  <a:lnTo>
                    <a:pt x="4063" y="194"/>
                  </a:lnTo>
                  <a:lnTo>
                    <a:pt x="4063" y="196"/>
                  </a:lnTo>
                  <a:lnTo>
                    <a:pt x="4065" y="198"/>
                  </a:lnTo>
                  <a:lnTo>
                    <a:pt x="4067" y="198"/>
                  </a:lnTo>
                  <a:lnTo>
                    <a:pt x="4065" y="200"/>
                  </a:lnTo>
                  <a:lnTo>
                    <a:pt x="4065" y="201"/>
                  </a:lnTo>
                  <a:lnTo>
                    <a:pt x="4067" y="203"/>
                  </a:lnTo>
                  <a:lnTo>
                    <a:pt x="4065" y="205"/>
                  </a:lnTo>
                  <a:lnTo>
                    <a:pt x="4065" y="207"/>
                  </a:lnTo>
                  <a:lnTo>
                    <a:pt x="4065" y="209"/>
                  </a:lnTo>
                  <a:lnTo>
                    <a:pt x="4063" y="207"/>
                  </a:lnTo>
                  <a:lnTo>
                    <a:pt x="4061" y="207"/>
                  </a:lnTo>
                  <a:lnTo>
                    <a:pt x="4061" y="209"/>
                  </a:lnTo>
                  <a:lnTo>
                    <a:pt x="4061" y="211"/>
                  </a:lnTo>
                  <a:lnTo>
                    <a:pt x="4063" y="213"/>
                  </a:lnTo>
                  <a:lnTo>
                    <a:pt x="4063" y="215"/>
                  </a:lnTo>
                  <a:lnTo>
                    <a:pt x="4068" y="217"/>
                  </a:lnTo>
                  <a:lnTo>
                    <a:pt x="4074" y="219"/>
                  </a:lnTo>
                  <a:lnTo>
                    <a:pt x="4076" y="221"/>
                  </a:lnTo>
                  <a:lnTo>
                    <a:pt x="4076" y="219"/>
                  </a:lnTo>
                  <a:lnTo>
                    <a:pt x="4082" y="221"/>
                  </a:lnTo>
                  <a:lnTo>
                    <a:pt x="4086" y="221"/>
                  </a:lnTo>
                  <a:lnTo>
                    <a:pt x="4088" y="221"/>
                  </a:lnTo>
                  <a:lnTo>
                    <a:pt x="4088" y="223"/>
                  </a:lnTo>
                  <a:lnTo>
                    <a:pt x="4088" y="224"/>
                  </a:lnTo>
                  <a:lnTo>
                    <a:pt x="4088" y="226"/>
                  </a:lnTo>
                  <a:lnTo>
                    <a:pt x="4090" y="226"/>
                  </a:lnTo>
                  <a:lnTo>
                    <a:pt x="4090" y="224"/>
                  </a:lnTo>
                  <a:lnTo>
                    <a:pt x="4088" y="223"/>
                  </a:lnTo>
                  <a:lnTo>
                    <a:pt x="4090" y="221"/>
                  </a:lnTo>
                  <a:lnTo>
                    <a:pt x="4095" y="223"/>
                  </a:lnTo>
                  <a:lnTo>
                    <a:pt x="4099" y="223"/>
                  </a:lnTo>
                  <a:lnTo>
                    <a:pt x="4101" y="224"/>
                  </a:lnTo>
                  <a:lnTo>
                    <a:pt x="4103" y="224"/>
                  </a:lnTo>
                  <a:lnTo>
                    <a:pt x="4103" y="226"/>
                  </a:lnTo>
                  <a:lnTo>
                    <a:pt x="4103" y="228"/>
                  </a:lnTo>
                  <a:lnTo>
                    <a:pt x="4103" y="230"/>
                  </a:lnTo>
                  <a:lnTo>
                    <a:pt x="4105" y="230"/>
                  </a:lnTo>
                  <a:lnTo>
                    <a:pt x="4105" y="232"/>
                  </a:lnTo>
                  <a:lnTo>
                    <a:pt x="4111" y="234"/>
                  </a:lnTo>
                  <a:lnTo>
                    <a:pt x="4113" y="236"/>
                  </a:lnTo>
                  <a:lnTo>
                    <a:pt x="4115" y="234"/>
                  </a:lnTo>
                  <a:lnTo>
                    <a:pt x="4118" y="234"/>
                  </a:lnTo>
                  <a:lnTo>
                    <a:pt x="4120" y="234"/>
                  </a:lnTo>
                  <a:lnTo>
                    <a:pt x="4120" y="232"/>
                  </a:lnTo>
                  <a:lnTo>
                    <a:pt x="4120" y="234"/>
                  </a:lnTo>
                  <a:lnTo>
                    <a:pt x="4122" y="234"/>
                  </a:lnTo>
                  <a:lnTo>
                    <a:pt x="4122" y="232"/>
                  </a:lnTo>
                  <a:lnTo>
                    <a:pt x="4122" y="230"/>
                  </a:lnTo>
                  <a:lnTo>
                    <a:pt x="4124" y="230"/>
                  </a:lnTo>
                  <a:lnTo>
                    <a:pt x="4122" y="230"/>
                  </a:lnTo>
                  <a:lnTo>
                    <a:pt x="4120" y="230"/>
                  </a:lnTo>
                  <a:lnTo>
                    <a:pt x="4118" y="230"/>
                  </a:lnTo>
                  <a:lnTo>
                    <a:pt x="4120" y="232"/>
                  </a:lnTo>
                  <a:lnTo>
                    <a:pt x="4118" y="234"/>
                  </a:lnTo>
                  <a:lnTo>
                    <a:pt x="4116" y="234"/>
                  </a:lnTo>
                  <a:lnTo>
                    <a:pt x="4116" y="232"/>
                  </a:lnTo>
                  <a:lnTo>
                    <a:pt x="4115" y="232"/>
                  </a:lnTo>
                  <a:lnTo>
                    <a:pt x="4113" y="234"/>
                  </a:lnTo>
                  <a:lnTo>
                    <a:pt x="4113" y="232"/>
                  </a:lnTo>
                  <a:lnTo>
                    <a:pt x="4113" y="230"/>
                  </a:lnTo>
                  <a:lnTo>
                    <a:pt x="4113" y="228"/>
                  </a:lnTo>
                  <a:lnTo>
                    <a:pt x="4115" y="228"/>
                  </a:lnTo>
                  <a:lnTo>
                    <a:pt x="4115" y="226"/>
                  </a:lnTo>
                  <a:lnTo>
                    <a:pt x="4113" y="226"/>
                  </a:lnTo>
                  <a:lnTo>
                    <a:pt x="4115" y="226"/>
                  </a:lnTo>
                  <a:lnTo>
                    <a:pt x="4113" y="224"/>
                  </a:lnTo>
                  <a:lnTo>
                    <a:pt x="4111" y="226"/>
                  </a:lnTo>
                  <a:lnTo>
                    <a:pt x="4113" y="228"/>
                  </a:lnTo>
                  <a:lnTo>
                    <a:pt x="4111" y="228"/>
                  </a:lnTo>
                  <a:lnTo>
                    <a:pt x="4111" y="226"/>
                  </a:lnTo>
                  <a:lnTo>
                    <a:pt x="4109" y="224"/>
                  </a:lnTo>
                  <a:lnTo>
                    <a:pt x="4111" y="223"/>
                  </a:lnTo>
                  <a:lnTo>
                    <a:pt x="4111" y="221"/>
                  </a:lnTo>
                  <a:lnTo>
                    <a:pt x="4111" y="219"/>
                  </a:lnTo>
                  <a:lnTo>
                    <a:pt x="4109" y="217"/>
                  </a:lnTo>
                  <a:lnTo>
                    <a:pt x="4105" y="217"/>
                  </a:lnTo>
                  <a:lnTo>
                    <a:pt x="4105" y="219"/>
                  </a:lnTo>
                  <a:lnTo>
                    <a:pt x="4105" y="217"/>
                  </a:lnTo>
                  <a:lnTo>
                    <a:pt x="4103" y="215"/>
                  </a:lnTo>
                  <a:lnTo>
                    <a:pt x="4105" y="215"/>
                  </a:lnTo>
                  <a:lnTo>
                    <a:pt x="4105" y="213"/>
                  </a:lnTo>
                  <a:lnTo>
                    <a:pt x="4103" y="213"/>
                  </a:lnTo>
                  <a:lnTo>
                    <a:pt x="4101" y="215"/>
                  </a:lnTo>
                  <a:lnTo>
                    <a:pt x="4101" y="217"/>
                  </a:lnTo>
                  <a:lnTo>
                    <a:pt x="4099" y="215"/>
                  </a:lnTo>
                  <a:lnTo>
                    <a:pt x="4097" y="215"/>
                  </a:lnTo>
                  <a:lnTo>
                    <a:pt x="4093" y="213"/>
                  </a:lnTo>
                  <a:lnTo>
                    <a:pt x="4091" y="211"/>
                  </a:lnTo>
                  <a:lnTo>
                    <a:pt x="4091" y="209"/>
                  </a:lnTo>
                  <a:lnTo>
                    <a:pt x="4090" y="209"/>
                  </a:lnTo>
                  <a:lnTo>
                    <a:pt x="4086" y="207"/>
                  </a:lnTo>
                  <a:lnTo>
                    <a:pt x="4084" y="207"/>
                  </a:lnTo>
                  <a:lnTo>
                    <a:pt x="4084" y="205"/>
                  </a:lnTo>
                  <a:lnTo>
                    <a:pt x="4082" y="203"/>
                  </a:lnTo>
                  <a:lnTo>
                    <a:pt x="4078" y="203"/>
                  </a:lnTo>
                  <a:lnTo>
                    <a:pt x="4078" y="201"/>
                  </a:lnTo>
                  <a:lnTo>
                    <a:pt x="4078" y="200"/>
                  </a:lnTo>
                  <a:lnTo>
                    <a:pt x="4078" y="198"/>
                  </a:lnTo>
                  <a:lnTo>
                    <a:pt x="4076" y="196"/>
                  </a:lnTo>
                  <a:lnTo>
                    <a:pt x="4076" y="194"/>
                  </a:lnTo>
                  <a:lnTo>
                    <a:pt x="4076" y="192"/>
                  </a:lnTo>
                  <a:lnTo>
                    <a:pt x="4074" y="188"/>
                  </a:lnTo>
                  <a:lnTo>
                    <a:pt x="4074" y="186"/>
                  </a:lnTo>
                  <a:lnTo>
                    <a:pt x="4074" y="184"/>
                  </a:lnTo>
                  <a:lnTo>
                    <a:pt x="4080" y="180"/>
                  </a:lnTo>
                  <a:lnTo>
                    <a:pt x="4084" y="178"/>
                  </a:lnTo>
                  <a:lnTo>
                    <a:pt x="4088" y="178"/>
                  </a:lnTo>
                  <a:lnTo>
                    <a:pt x="4090" y="178"/>
                  </a:lnTo>
                  <a:lnTo>
                    <a:pt x="4095" y="186"/>
                  </a:lnTo>
                  <a:lnTo>
                    <a:pt x="4097" y="186"/>
                  </a:lnTo>
                  <a:lnTo>
                    <a:pt x="4099" y="190"/>
                  </a:lnTo>
                  <a:lnTo>
                    <a:pt x="4101" y="190"/>
                  </a:lnTo>
                  <a:lnTo>
                    <a:pt x="4107" y="186"/>
                  </a:lnTo>
                  <a:lnTo>
                    <a:pt x="4109" y="186"/>
                  </a:lnTo>
                  <a:lnTo>
                    <a:pt x="4109" y="184"/>
                  </a:lnTo>
                  <a:lnTo>
                    <a:pt x="4109" y="182"/>
                  </a:lnTo>
                  <a:lnTo>
                    <a:pt x="4109" y="180"/>
                  </a:lnTo>
                  <a:lnTo>
                    <a:pt x="4107" y="175"/>
                  </a:lnTo>
                  <a:lnTo>
                    <a:pt x="4105" y="175"/>
                  </a:lnTo>
                  <a:lnTo>
                    <a:pt x="4101" y="175"/>
                  </a:lnTo>
                  <a:lnTo>
                    <a:pt x="4099" y="176"/>
                  </a:lnTo>
                  <a:lnTo>
                    <a:pt x="4097" y="176"/>
                  </a:lnTo>
                  <a:lnTo>
                    <a:pt x="4095" y="176"/>
                  </a:lnTo>
                  <a:lnTo>
                    <a:pt x="4095" y="175"/>
                  </a:lnTo>
                  <a:lnTo>
                    <a:pt x="4095" y="173"/>
                  </a:lnTo>
                  <a:lnTo>
                    <a:pt x="4097" y="171"/>
                  </a:lnTo>
                  <a:lnTo>
                    <a:pt x="4097" y="169"/>
                  </a:lnTo>
                  <a:lnTo>
                    <a:pt x="4099" y="171"/>
                  </a:lnTo>
                  <a:lnTo>
                    <a:pt x="4101" y="171"/>
                  </a:lnTo>
                  <a:lnTo>
                    <a:pt x="4101" y="169"/>
                  </a:lnTo>
                  <a:lnTo>
                    <a:pt x="4103" y="165"/>
                  </a:lnTo>
                  <a:lnTo>
                    <a:pt x="4105" y="163"/>
                  </a:lnTo>
                  <a:lnTo>
                    <a:pt x="4107" y="161"/>
                  </a:lnTo>
                  <a:lnTo>
                    <a:pt x="4109" y="161"/>
                  </a:lnTo>
                  <a:lnTo>
                    <a:pt x="4111" y="161"/>
                  </a:lnTo>
                  <a:lnTo>
                    <a:pt x="4113" y="159"/>
                  </a:lnTo>
                  <a:lnTo>
                    <a:pt x="4113" y="161"/>
                  </a:lnTo>
                  <a:lnTo>
                    <a:pt x="4113" y="159"/>
                  </a:lnTo>
                  <a:lnTo>
                    <a:pt x="4118" y="159"/>
                  </a:lnTo>
                  <a:lnTo>
                    <a:pt x="4122" y="161"/>
                  </a:lnTo>
                  <a:lnTo>
                    <a:pt x="4124" y="159"/>
                  </a:lnTo>
                  <a:lnTo>
                    <a:pt x="4128" y="161"/>
                  </a:lnTo>
                  <a:lnTo>
                    <a:pt x="4130" y="161"/>
                  </a:lnTo>
                  <a:lnTo>
                    <a:pt x="4134" y="167"/>
                  </a:lnTo>
                  <a:lnTo>
                    <a:pt x="4138" y="169"/>
                  </a:lnTo>
                  <a:lnTo>
                    <a:pt x="4145" y="173"/>
                  </a:lnTo>
                  <a:lnTo>
                    <a:pt x="4151" y="176"/>
                  </a:lnTo>
                  <a:lnTo>
                    <a:pt x="4151" y="178"/>
                  </a:lnTo>
                  <a:lnTo>
                    <a:pt x="4149" y="178"/>
                  </a:lnTo>
                  <a:lnTo>
                    <a:pt x="4149" y="176"/>
                  </a:lnTo>
                  <a:lnTo>
                    <a:pt x="4151" y="176"/>
                  </a:lnTo>
                  <a:lnTo>
                    <a:pt x="4149" y="176"/>
                  </a:lnTo>
                  <a:lnTo>
                    <a:pt x="4147" y="176"/>
                  </a:lnTo>
                  <a:lnTo>
                    <a:pt x="4147" y="178"/>
                  </a:lnTo>
                  <a:lnTo>
                    <a:pt x="4153" y="182"/>
                  </a:lnTo>
                  <a:lnTo>
                    <a:pt x="4157" y="188"/>
                  </a:lnTo>
                  <a:lnTo>
                    <a:pt x="4157" y="190"/>
                  </a:lnTo>
                  <a:lnTo>
                    <a:pt x="4159" y="192"/>
                  </a:lnTo>
                  <a:lnTo>
                    <a:pt x="4163" y="194"/>
                  </a:lnTo>
                  <a:lnTo>
                    <a:pt x="4164" y="196"/>
                  </a:lnTo>
                  <a:lnTo>
                    <a:pt x="4172" y="196"/>
                  </a:lnTo>
                  <a:lnTo>
                    <a:pt x="4174" y="194"/>
                  </a:lnTo>
                  <a:lnTo>
                    <a:pt x="4176" y="194"/>
                  </a:lnTo>
                  <a:lnTo>
                    <a:pt x="4178" y="194"/>
                  </a:lnTo>
                  <a:lnTo>
                    <a:pt x="4184" y="192"/>
                  </a:lnTo>
                  <a:lnTo>
                    <a:pt x="4184" y="194"/>
                  </a:lnTo>
                  <a:lnTo>
                    <a:pt x="4186" y="194"/>
                  </a:lnTo>
                  <a:lnTo>
                    <a:pt x="4187" y="194"/>
                  </a:lnTo>
                  <a:lnTo>
                    <a:pt x="4189" y="194"/>
                  </a:lnTo>
                  <a:lnTo>
                    <a:pt x="4189" y="196"/>
                  </a:lnTo>
                  <a:lnTo>
                    <a:pt x="4189" y="198"/>
                  </a:lnTo>
                  <a:lnTo>
                    <a:pt x="4189" y="200"/>
                  </a:lnTo>
                  <a:lnTo>
                    <a:pt x="4187" y="201"/>
                  </a:lnTo>
                  <a:lnTo>
                    <a:pt x="4186" y="203"/>
                  </a:lnTo>
                  <a:lnTo>
                    <a:pt x="4186" y="205"/>
                  </a:lnTo>
                  <a:lnTo>
                    <a:pt x="4186" y="207"/>
                  </a:lnTo>
                  <a:lnTo>
                    <a:pt x="4186" y="209"/>
                  </a:lnTo>
                  <a:lnTo>
                    <a:pt x="4186" y="211"/>
                  </a:lnTo>
                  <a:lnTo>
                    <a:pt x="4184" y="211"/>
                  </a:lnTo>
                  <a:lnTo>
                    <a:pt x="4182" y="211"/>
                  </a:lnTo>
                  <a:lnTo>
                    <a:pt x="4178" y="213"/>
                  </a:lnTo>
                  <a:lnTo>
                    <a:pt x="4174" y="217"/>
                  </a:lnTo>
                  <a:lnTo>
                    <a:pt x="4174" y="219"/>
                  </a:lnTo>
                  <a:lnTo>
                    <a:pt x="4174" y="221"/>
                  </a:lnTo>
                  <a:lnTo>
                    <a:pt x="4174" y="223"/>
                  </a:lnTo>
                  <a:lnTo>
                    <a:pt x="4174" y="224"/>
                  </a:lnTo>
                  <a:lnTo>
                    <a:pt x="4174" y="226"/>
                  </a:lnTo>
                  <a:lnTo>
                    <a:pt x="4174" y="228"/>
                  </a:lnTo>
                  <a:lnTo>
                    <a:pt x="4172" y="228"/>
                  </a:lnTo>
                  <a:lnTo>
                    <a:pt x="4172" y="230"/>
                  </a:lnTo>
                  <a:lnTo>
                    <a:pt x="4174" y="234"/>
                  </a:lnTo>
                  <a:lnTo>
                    <a:pt x="4174" y="236"/>
                  </a:lnTo>
                  <a:lnTo>
                    <a:pt x="4174" y="238"/>
                  </a:lnTo>
                  <a:lnTo>
                    <a:pt x="4174" y="240"/>
                  </a:lnTo>
                  <a:lnTo>
                    <a:pt x="4176" y="240"/>
                  </a:lnTo>
                  <a:lnTo>
                    <a:pt x="4176" y="242"/>
                  </a:lnTo>
                  <a:lnTo>
                    <a:pt x="4174" y="244"/>
                  </a:lnTo>
                  <a:lnTo>
                    <a:pt x="4172" y="246"/>
                  </a:lnTo>
                  <a:lnTo>
                    <a:pt x="4172" y="248"/>
                  </a:lnTo>
                  <a:lnTo>
                    <a:pt x="4172" y="249"/>
                  </a:lnTo>
                  <a:lnTo>
                    <a:pt x="4170" y="251"/>
                  </a:lnTo>
                  <a:lnTo>
                    <a:pt x="4172" y="253"/>
                  </a:lnTo>
                  <a:lnTo>
                    <a:pt x="4172" y="255"/>
                  </a:lnTo>
                  <a:lnTo>
                    <a:pt x="4172" y="257"/>
                  </a:lnTo>
                  <a:lnTo>
                    <a:pt x="4172" y="259"/>
                  </a:lnTo>
                  <a:lnTo>
                    <a:pt x="4172" y="261"/>
                  </a:lnTo>
                  <a:lnTo>
                    <a:pt x="4172" y="263"/>
                  </a:lnTo>
                  <a:lnTo>
                    <a:pt x="4172" y="265"/>
                  </a:lnTo>
                  <a:lnTo>
                    <a:pt x="4174" y="267"/>
                  </a:lnTo>
                  <a:lnTo>
                    <a:pt x="4174" y="269"/>
                  </a:lnTo>
                  <a:lnTo>
                    <a:pt x="4174" y="267"/>
                  </a:lnTo>
                  <a:lnTo>
                    <a:pt x="4174" y="265"/>
                  </a:lnTo>
                  <a:lnTo>
                    <a:pt x="4174" y="261"/>
                  </a:lnTo>
                  <a:lnTo>
                    <a:pt x="4172" y="259"/>
                  </a:lnTo>
                  <a:lnTo>
                    <a:pt x="4172" y="257"/>
                  </a:lnTo>
                  <a:lnTo>
                    <a:pt x="4172" y="255"/>
                  </a:lnTo>
                  <a:lnTo>
                    <a:pt x="4172" y="253"/>
                  </a:lnTo>
                  <a:lnTo>
                    <a:pt x="4172" y="251"/>
                  </a:lnTo>
                  <a:lnTo>
                    <a:pt x="4172" y="249"/>
                  </a:lnTo>
                  <a:lnTo>
                    <a:pt x="4174" y="249"/>
                  </a:lnTo>
                  <a:lnTo>
                    <a:pt x="4176" y="249"/>
                  </a:lnTo>
                  <a:lnTo>
                    <a:pt x="4176" y="248"/>
                  </a:lnTo>
                  <a:lnTo>
                    <a:pt x="4176" y="246"/>
                  </a:lnTo>
                  <a:lnTo>
                    <a:pt x="4178" y="244"/>
                  </a:lnTo>
                  <a:lnTo>
                    <a:pt x="4178" y="242"/>
                  </a:lnTo>
                  <a:lnTo>
                    <a:pt x="4176" y="240"/>
                  </a:lnTo>
                  <a:lnTo>
                    <a:pt x="4178" y="240"/>
                  </a:lnTo>
                  <a:lnTo>
                    <a:pt x="4178" y="238"/>
                  </a:lnTo>
                  <a:lnTo>
                    <a:pt x="4178" y="236"/>
                  </a:lnTo>
                  <a:lnTo>
                    <a:pt x="4178" y="234"/>
                  </a:lnTo>
                  <a:lnTo>
                    <a:pt x="4180" y="234"/>
                  </a:lnTo>
                  <a:lnTo>
                    <a:pt x="4180" y="232"/>
                  </a:lnTo>
                  <a:lnTo>
                    <a:pt x="4182" y="232"/>
                  </a:lnTo>
                  <a:lnTo>
                    <a:pt x="4182" y="234"/>
                  </a:lnTo>
                  <a:lnTo>
                    <a:pt x="4184" y="234"/>
                  </a:lnTo>
                  <a:lnTo>
                    <a:pt x="4184" y="232"/>
                  </a:lnTo>
                  <a:lnTo>
                    <a:pt x="4184" y="230"/>
                  </a:lnTo>
                  <a:lnTo>
                    <a:pt x="4184" y="232"/>
                  </a:lnTo>
                  <a:lnTo>
                    <a:pt x="4184" y="234"/>
                  </a:lnTo>
                  <a:lnTo>
                    <a:pt x="4186" y="236"/>
                  </a:lnTo>
                  <a:lnTo>
                    <a:pt x="4187" y="236"/>
                  </a:lnTo>
                  <a:lnTo>
                    <a:pt x="4187" y="238"/>
                  </a:lnTo>
                  <a:lnTo>
                    <a:pt x="4187" y="240"/>
                  </a:lnTo>
                  <a:lnTo>
                    <a:pt x="4187" y="242"/>
                  </a:lnTo>
                  <a:lnTo>
                    <a:pt x="4186" y="244"/>
                  </a:lnTo>
                  <a:lnTo>
                    <a:pt x="4186" y="246"/>
                  </a:lnTo>
                  <a:lnTo>
                    <a:pt x="4186" y="248"/>
                  </a:lnTo>
                  <a:lnTo>
                    <a:pt x="4186" y="249"/>
                  </a:lnTo>
                  <a:lnTo>
                    <a:pt x="4186" y="251"/>
                  </a:lnTo>
                  <a:lnTo>
                    <a:pt x="4186" y="253"/>
                  </a:lnTo>
                  <a:lnTo>
                    <a:pt x="4186" y="255"/>
                  </a:lnTo>
                  <a:lnTo>
                    <a:pt x="4186" y="259"/>
                  </a:lnTo>
                  <a:lnTo>
                    <a:pt x="4184" y="259"/>
                  </a:lnTo>
                  <a:lnTo>
                    <a:pt x="4184" y="261"/>
                  </a:lnTo>
                  <a:lnTo>
                    <a:pt x="4180" y="267"/>
                  </a:lnTo>
                  <a:lnTo>
                    <a:pt x="4180" y="269"/>
                  </a:lnTo>
                  <a:lnTo>
                    <a:pt x="4180" y="271"/>
                  </a:lnTo>
                  <a:lnTo>
                    <a:pt x="4182" y="272"/>
                  </a:lnTo>
                  <a:lnTo>
                    <a:pt x="4184" y="274"/>
                  </a:lnTo>
                  <a:lnTo>
                    <a:pt x="4186" y="274"/>
                  </a:lnTo>
                  <a:lnTo>
                    <a:pt x="4187" y="274"/>
                  </a:lnTo>
                  <a:lnTo>
                    <a:pt x="4187" y="272"/>
                  </a:lnTo>
                  <a:lnTo>
                    <a:pt x="4187" y="269"/>
                  </a:lnTo>
                  <a:lnTo>
                    <a:pt x="4186" y="269"/>
                  </a:lnTo>
                  <a:lnTo>
                    <a:pt x="4186" y="267"/>
                  </a:lnTo>
                  <a:lnTo>
                    <a:pt x="4186" y="265"/>
                  </a:lnTo>
                  <a:lnTo>
                    <a:pt x="4184" y="263"/>
                  </a:lnTo>
                  <a:lnTo>
                    <a:pt x="4186" y="263"/>
                  </a:lnTo>
                  <a:lnTo>
                    <a:pt x="4187" y="263"/>
                  </a:lnTo>
                  <a:lnTo>
                    <a:pt x="4191" y="263"/>
                  </a:lnTo>
                  <a:lnTo>
                    <a:pt x="4193" y="263"/>
                  </a:lnTo>
                  <a:lnTo>
                    <a:pt x="4193" y="261"/>
                  </a:lnTo>
                  <a:lnTo>
                    <a:pt x="4195" y="259"/>
                  </a:lnTo>
                  <a:lnTo>
                    <a:pt x="4197" y="255"/>
                  </a:lnTo>
                  <a:lnTo>
                    <a:pt x="4197" y="253"/>
                  </a:lnTo>
                  <a:lnTo>
                    <a:pt x="4197" y="251"/>
                  </a:lnTo>
                  <a:lnTo>
                    <a:pt x="4195" y="249"/>
                  </a:lnTo>
                  <a:lnTo>
                    <a:pt x="4195" y="248"/>
                  </a:lnTo>
                  <a:lnTo>
                    <a:pt x="4195" y="246"/>
                  </a:lnTo>
                  <a:lnTo>
                    <a:pt x="4195" y="244"/>
                  </a:lnTo>
                  <a:lnTo>
                    <a:pt x="4195" y="242"/>
                  </a:lnTo>
                  <a:lnTo>
                    <a:pt x="4193" y="242"/>
                  </a:lnTo>
                  <a:lnTo>
                    <a:pt x="4193" y="240"/>
                  </a:lnTo>
                  <a:lnTo>
                    <a:pt x="4193" y="238"/>
                  </a:lnTo>
                  <a:lnTo>
                    <a:pt x="4193" y="236"/>
                  </a:lnTo>
                  <a:lnTo>
                    <a:pt x="4193" y="234"/>
                  </a:lnTo>
                  <a:lnTo>
                    <a:pt x="4191" y="234"/>
                  </a:lnTo>
                  <a:lnTo>
                    <a:pt x="4191" y="232"/>
                  </a:lnTo>
                  <a:lnTo>
                    <a:pt x="4191" y="230"/>
                  </a:lnTo>
                  <a:lnTo>
                    <a:pt x="4191" y="228"/>
                  </a:lnTo>
                  <a:lnTo>
                    <a:pt x="4189" y="226"/>
                  </a:lnTo>
                  <a:lnTo>
                    <a:pt x="4187" y="226"/>
                  </a:lnTo>
                  <a:lnTo>
                    <a:pt x="4187" y="224"/>
                  </a:lnTo>
                  <a:lnTo>
                    <a:pt x="4189" y="224"/>
                  </a:lnTo>
                  <a:lnTo>
                    <a:pt x="4187" y="221"/>
                  </a:lnTo>
                  <a:lnTo>
                    <a:pt x="4187" y="219"/>
                  </a:lnTo>
                  <a:lnTo>
                    <a:pt x="4187" y="217"/>
                  </a:lnTo>
                  <a:lnTo>
                    <a:pt x="4189" y="217"/>
                  </a:lnTo>
                  <a:lnTo>
                    <a:pt x="4189" y="215"/>
                  </a:lnTo>
                  <a:lnTo>
                    <a:pt x="4191" y="213"/>
                  </a:lnTo>
                  <a:lnTo>
                    <a:pt x="4191" y="211"/>
                  </a:lnTo>
                  <a:lnTo>
                    <a:pt x="4191" y="209"/>
                  </a:lnTo>
                  <a:lnTo>
                    <a:pt x="4191" y="207"/>
                  </a:lnTo>
                  <a:lnTo>
                    <a:pt x="4193" y="207"/>
                  </a:lnTo>
                  <a:lnTo>
                    <a:pt x="4193" y="205"/>
                  </a:lnTo>
                  <a:lnTo>
                    <a:pt x="4195" y="203"/>
                  </a:lnTo>
                  <a:lnTo>
                    <a:pt x="4195" y="201"/>
                  </a:lnTo>
                  <a:lnTo>
                    <a:pt x="4195" y="200"/>
                  </a:lnTo>
                  <a:lnTo>
                    <a:pt x="4195" y="198"/>
                  </a:lnTo>
                  <a:lnTo>
                    <a:pt x="4193" y="198"/>
                  </a:lnTo>
                  <a:lnTo>
                    <a:pt x="4193" y="196"/>
                  </a:lnTo>
                  <a:lnTo>
                    <a:pt x="4193" y="194"/>
                  </a:lnTo>
                  <a:lnTo>
                    <a:pt x="4191" y="194"/>
                  </a:lnTo>
                  <a:lnTo>
                    <a:pt x="4191" y="192"/>
                  </a:lnTo>
                  <a:lnTo>
                    <a:pt x="4191" y="190"/>
                  </a:lnTo>
                  <a:lnTo>
                    <a:pt x="4191" y="188"/>
                  </a:lnTo>
                  <a:lnTo>
                    <a:pt x="4189" y="188"/>
                  </a:lnTo>
                  <a:lnTo>
                    <a:pt x="4187" y="186"/>
                  </a:lnTo>
                  <a:lnTo>
                    <a:pt x="4186" y="186"/>
                  </a:lnTo>
                  <a:lnTo>
                    <a:pt x="4184" y="186"/>
                  </a:lnTo>
                  <a:lnTo>
                    <a:pt x="4182" y="186"/>
                  </a:lnTo>
                  <a:lnTo>
                    <a:pt x="4180" y="186"/>
                  </a:lnTo>
                  <a:lnTo>
                    <a:pt x="4180" y="184"/>
                  </a:lnTo>
                  <a:lnTo>
                    <a:pt x="4178" y="182"/>
                  </a:lnTo>
                  <a:lnTo>
                    <a:pt x="4176" y="178"/>
                  </a:lnTo>
                  <a:lnTo>
                    <a:pt x="4174" y="176"/>
                  </a:lnTo>
                  <a:lnTo>
                    <a:pt x="4172" y="176"/>
                  </a:lnTo>
                  <a:lnTo>
                    <a:pt x="4172" y="175"/>
                  </a:lnTo>
                  <a:lnTo>
                    <a:pt x="4174" y="175"/>
                  </a:lnTo>
                  <a:lnTo>
                    <a:pt x="4174" y="173"/>
                  </a:lnTo>
                  <a:lnTo>
                    <a:pt x="4174" y="171"/>
                  </a:lnTo>
                  <a:lnTo>
                    <a:pt x="4174" y="169"/>
                  </a:lnTo>
                  <a:lnTo>
                    <a:pt x="4174" y="167"/>
                  </a:lnTo>
                  <a:lnTo>
                    <a:pt x="4172" y="167"/>
                  </a:lnTo>
                  <a:lnTo>
                    <a:pt x="4172" y="165"/>
                  </a:lnTo>
                  <a:lnTo>
                    <a:pt x="4172" y="167"/>
                  </a:lnTo>
                  <a:lnTo>
                    <a:pt x="4170" y="167"/>
                  </a:lnTo>
                  <a:lnTo>
                    <a:pt x="4168" y="165"/>
                  </a:lnTo>
                  <a:lnTo>
                    <a:pt x="4166" y="163"/>
                  </a:lnTo>
                  <a:lnTo>
                    <a:pt x="4163" y="163"/>
                  </a:lnTo>
                  <a:lnTo>
                    <a:pt x="4157" y="161"/>
                  </a:lnTo>
                  <a:lnTo>
                    <a:pt x="4155" y="161"/>
                  </a:lnTo>
                  <a:lnTo>
                    <a:pt x="4151" y="157"/>
                  </a:lnTo>
                  <a:lnTo>
                    <a:pt x="4151" y="155"/>
                  </a:lnTo>
                  <a:lnTo>
                    <a:pt x="4149" y="153"/>
                  </a:lnTo>
                  <a:lnTo>
                    <a:pt x="4149" y="152"/>
                  </a:lnTo>
                  <a:lnTo>
                    <a:pt x="4149" y="150"/>
                  </a:lnTo>
                  <a:lnTo>
                    <a:pt x="4151" y="150"/>
                  </a:lnTo>
                  <a:lnTo>
                    <a:pt x="4151" y="148"/>
                  </a:lnTo>
                  <a:lnTo>
                    <a:pt x="4149" y="148"/>
                  </a:lnTo>
                  <a:lnTo>
                    <a:pt x="4149" y="146"/>
                  </a:lnTo>
                  <a:lnTo>
                    <a:pt x="4147" y="146"/>
                  </a:lnTo>
                  <a:lnTo>
                    <a:pt x="4147" y="144"/>
                  </a:lnTo>
                  <a:lnTo>
                    <a:pt x="4147" y="142"/>
                  </a:lnTo>
                  <a:lnTo>
                    <a:pt x="4149" y="140"/>
                  </a:lnTo>
                  <a:lnTo>
                    <a:pt x="4149" y="138"/>
                  </a:lnTo>
                  <a:lnTo>
                    <a:pt x="4149" y="136"/>
                  </a:lnTo>
                  <a:lnTo>
                    <a:pt x="4151" y="136"/>
                  </a:lnTo>
                  <a:lnTo>
                    <a:pt x="4151" y="134"/>
                  </a:lnTo>
                  <a:lnTo>
                    <a:pt x="4151" y="132"/>
                  </a:lnTo>
                  <a:lnTo>
                    <a:pt x="4151" y="130"/>
                  </a:lnTo>
                  <a:lnTo>
                    <a:pt x="4151" y="129"/>
                  </a:lnTo>
                  <a:lnTo>
                    <a:pt x="4149" y="129"/>
                  </a:lnTo>
                  <a:lnTo>
                    <a:pt x="4149" y="127"/>
                  </a:lnTo>
                  <a:lnTo>
                    <a:pt x="4149" y="125"/>
                  </a:lnTo>
                  <a:lnTo>
                    <a:pt x="4147" y="125"/>
                  </a:lnTo>
                  <a:lnTo>
                    <a:pt x="4145" y="123"/>
                  </a:lnTo>
                  <a:lnTo>
                    <a:pt x="4143" y="123"/>
                  </a:lnTo>
                  <a:lnTo>
                    <a:pt x="4145" y="121"/>
                  </a:lnTo>
                  <a:lnTo>
                    <a:pt x="4147" y="121"/>
                  </a:lnTo>
                  <a:lnTo>
                    <a:pt x="4147" y="119"/>
                  </a:lnTo>
                  <a:lnTo>
                    <a:pt x="4145" y="119"/>
                  </a:lnTo>
                  <a:lnTo>
                    <a:pt x="4143" y="119"/>
                  </a:lnTo>
                  <a:lnTo>
                    <a:pt x="4143" y="117"/>
                  </a:lnTo>
                  <a:lnTo>
                    <a:pt x="4141" y="117"/>
                  </a:lnTo>
                  <a:lnTo>
                    <a:pt x="4143" y="117"/>
                  </a:lnTo>
                  <a:lnTo>
                    <a:pt x="4145" y="117"/>
                  </a:lnTo>
                  <a:lnTo>
                    <a:pt x="4145" y="115"/>
                  </a:lnTo>
                  <a:lnTo>
                    <a:pt x="4147" y="115"/>
                  </a:lnTo>
                  <a:lnTo>
                    <a:pt x="4145" y="111"/>
                  </a:lnTo>
                  <a:lnTo>
                    <a:pt x="4143" y="111"/>
                  </a:lnTo>
                  <a:lnTo>
                    <a:pt x="4141" y="111"/>
                  </a:lnTo>
                  <a:lnTo>
                    <a:pt x="4141" y="109"/>
                  </a:lnTo>
                  <a:lnTo>
                    <a:pt x="4143" y="107"/>
                  </a:lnTo>
                  <a:lnTo>
                    <a:pt x="4143" y="106"/>
                  </a:lnTo>
                  <a:lnTo>
                    <a:pt x="4143" y="107"/>
                  </a:lnTo>
                  <a:lnTo>
                    <a:pt x="4145" y="104"/>
                  </a:lnTo>
                  <a:lnTo>
                    <a:pt x="4147" y="104"/>
                  </a:lnTo>
                  <a:lnTo>
                    <a:pt x="4147" y="102"/>
                  </a:lnTo>
                  <a:lnTo>
                    <a:pt x="4147" y="100"/>
                  </a:lnTo>
                  <a:lnTo>
                    <a:pt x="4145" y="100"/>
                  </a:lnTo>
                  <a:lnTo>
                    <a:pt x="4145" y="98"/>
                  </a:lnTo>
                  <a:lnTo>
                    <a:pt x="4145" y="96"/>
                  </a:lnTo>
                  <a:lnTo>
                    <a:pt x="4147" y="96"/>
                  </a:lnTo>
                  <a:lnTo>
                    <a:pt x="4151" y="96"/>
                  </a:lnTo>
                  <a:lnTo>
                    <a:pt x="4157" y="94"/>
                  </a:lnTo>
                  <a:lnTo>
                    <a:pt x="4159" y="92"/>
                  </a:lnTo>
                  <a:lnTo>
                    <a:pt x="4163" y="92"/>
                  </a:lnTo>
                  <a:lnTo>
                    <a:pt x="4168" y="90"/>
                  </a:lnTo>
                  <a:lnTo>
                    <a:pt x="4174" y="90"/>
                  </a:lnTo>
                  <a:lnTo>
                    <a:pt x="4178" y="90"/>
                  </a:lnTo>
                  <a:lnTo>
                    <a:pt x="4186" y="92"/>
                  </a:lnTo>
                  <a:lnTo>
                    <a:pt x="4193" y="92"/>
                  </a:lnTo>
                  <a:lnTo>
                    <a:pt x="4197" y="88"/>
                  </a:lnTo>
                  <a:lnTo>
                    <a:pt x="4201" y="88"/>
                  </a:lnTo>
                  <a:lnTo>
                    <a:pt x="4207" y="88"/>
                  </a:lnTo>
                  <a:lnTo>
                    <a:pt x="4211" y="86"/>
                  </a:lnTo>
                  <a:lnTo>
                    <a:pt x="4214" y="84"/>
                  </a:lnTo>
                  <a:lnTo>
                    <a:pt x="4216" y="86"/>
                  </a:lnTo>
                  <a:lnTo>
                    <a:pt x="4216" y="88"/>
                  </a:lnTo>
                  <a:lnTo>
                    <a:pt x="4218" y="88"/>
                  </a:lnTo>
                  <a:lnTo>
                    <a:pt x="4224" y="88"/>
                  </a:lnTo>
                  <a:lnTo>
                    <a:pt x="4224" y="86"/>
                  </a:lnTo>
                  <a:lnTo>
                    <a:pt x="4224" y="84"/>
                  </a:lnTo>
                  <a:lnTo>
                    <a:pt x="4226" y="84"/>
                  </a:lnTo>
                  <a:lnTo>
                    <a:pt x="4226" y="82"/>
                  </a:lnTo>
                  <a:lnTo>
                    <a:pt x="4230" y="82"/>
                  </a:lnTo>
                  <a:lnTo>
                    <a:pt x="4234" y="79"/>
                  </a:lnTo>
                  <a:lnTo>
                    <a:pt x="4239" y="79"/>
                  </a:lnTo>
                  <a:lnTo>
                    <a:pt x="4245" y="77"/>
                  </a:lnTo>
                  <a:lnTo>
                    <a:pt x="4251" y="79"/>
                  </a:lnTo>
                  <a:lnTo>
                    <a:pt x="4251" y="81"/>
                  </a:lnTo>
                  <a:lnTo>
                    <a:pt x="4249" y="82"/>
                  </a:lnTo>
                  <a:lnTo>
                    <a:pt x="4249" y="84"/>
                  </a:lnTo>
                  <a:lnTo>
                    <a:pt x="4247" y="84"/>
                  </a:lnTo>
                  <a:lnTo>
                    <a:pt x="4245" y="86"/>
                  </a:lnTo>
                  <a:lnTo>
                    <a:pt x="4245" y="88"/>
                  </a:lnTo>
                  <a:lnTo>
                    <a:pt x="4243" y="88"/>
                  </a:lnTo>
                  <a:lnTo>
                    <a:pt x="4243" y="90"/>
                  </a:lnTo>
                  <a:lnTo>
                    <a:pt x="4241" y="90"/>
                  </a:lnTo>
                  <a:lnTo>
                    <a:pt x="4239" y="92"/>
                  </a:lnTo>
                  <a:lnTo>
                    <a:pt x="4237" y="94"/>
                  </a:lnTo>
                  <a:lnTo>
                    <a:pt x="4235" y="96"/>
                  </a:lnTo>
                  <a:lnTo>
                    <a:pt x="4232" y="98"/>
                  </a:lnTo>
                  <a:lnTo>
                    <a:pt x="4232" y="100"/>
                  </a:lnTo>
                  <a:lnTo>
                    <a:pt x="4230" y="100"/>
                  </a:lnTo>
                  <a:lnTo>
                    <a:pt x="4230" y="102"/>
                  </a:lnTo>
                  <a:lnTo>
                    <a:pt x="4230" y="106"/>
                  </a:lnTo>
                  <a:lnTo>
                    <a:pt x="4230" y="107"/>
                  </a:lnTo>
                  <a:lnTo>
                    <a:pt x="4230" y="109"/>
                  </a:lnTo>
                  <a:lnTo>
                    <a:pt x="4232" y="111"/>
                  </a:lnTo>
                  <a:lnTo>
                    <a:pt x="4237" y="113"/>
                  </a:lnTo>
                  <a:lnTo>
                    <a:pt x="4237" y="115"/>
                  </a:lnTo>
                  <a:lnTo>
                    <a:pt x="4237" y="117"/>
                  </a:lnTo>
                  <a:lnTo>
                    <a:pt x="4241" y="119"/>
                  </a:lnTo>
                  <a:lnTo>
                    <a:pt x="4243" y="121"/>
                  </a:lnTo>
                  <a:lnTo>
                    <a:pt x="4243" y="123"/>
                  </a:lnTo>
                  <a:lnTo>
                    <a:pt x="4245" y="123"/>
                  </a:lnTo>
                  <a:lnTo>
                    <a:pt x="4245" y="125"/>
                  </a:lnTo>
                  <a:lnTo>
                    <a:pt x="4245" y="127"/>
                  </a:lnTo>
                  <a:lnTo>
                    <a:pt x="4245" y="125"/>
                  </a:lnTo>
                  <a:lnTo>
                    <a:pt x="4245" y="123"/>
                  </a:lnTo>
                  <a:lnTo>
                    <a:pt x="4245" y="121"/>
                  </a:lnTo>
                  <a:lnTo>
                    <a:pt x="4243" y="119"/>
                  </a:lnTo>
                  <a:lnTo>
                    <a:pt x="4241" y="117"/>
                  </a:lnTo>
                  <a:lnTo>
                    <a:pt x="4239" y="117"/>
                  </a:lnTo>
                  <a:lnTo>
                    <a:pt x="4239" y="115"/>
                  </a:lnTo>
                  <a:lnTo>
                    <a:pt x="4239" y="113"/>
                  </a:lnTo>
                  <a:lnTo>
                    <a:pt x="4237" y="113"/>
                  </a:lnTo>
                  <a:lnTo>
                    <a:pt x="4232" y="109"/>
                  </a:lnTo>
                  <a:lnTo>
                    <a:pt x="4230" y="107"/>
                  </a:lnTo>
                  <a:lnTo>
                    <a:pt x="4230" y="106"/>
                  </a:lnTo>
                  <a:lnTo>
                    <a:pt x="4230" y="104"/>
                  </a:lnTo>
                  <a:lnTo>
                    <a:pt x="4232" y="100"/>
                  </a:lnTo>
                  <a:lnTo>
                    <a:pt x="4234" y="98"/>
                  </a:lnTo>
                  <a:lnTo>
                    <a:pt x="4235" y="96"/>
                  </a:lnTo>
                  <a:lnTo>
                    <a:pt x="4241" y="96"/>
                  </a:lnTo>
                  <a:lnTo>
                    <a:pt x="4245" y="96"/>
                  </a:lnTo>
                  <a:lnTo>
                    <a:pt x="4247" y="94"/>
                  </a:lnTo>
                  <a:lnTo>
                    <a:pt x="4251" y="94"/>
                  </a:lnTo>
                  <a:lnTo>
                    <a:pt x="4253" y="92"/>
                  </a:lnTo>
                  <a:lnTo>
                    <a:pt x="4253" y="90"/>
                  </a:lnTo>
                  <a:lnTo>
                    <a:pt x="4255" y="88"/>
                  </a:lnTo>
                  <a:lnTo>
                    <a:pt x="4253" y="90"/>
                  </a:lnTo>
                  <a:lnTo>
                    <a:pt x="4253" y="88"/>
                  </a:lnTo>
                  <a:lnTo>
                    <a:pt x="4253" y="86"/>
                  </a:lnTo>
                  <a:lnTo>
                    <a:pt x="4255" y="86"/>
                  </a:lnTo>
                  <a:lnTo>
                    <a:pt x="4257" y="82"/>
                  </a:lnTo>
                  <a:lnTo>
                    <a:pt x="4259" y="82"/>
                  </a:lnTo>
                  <a:lnTo>
                    <a:pt x="4259" y="79"/>
                  </a:lnTo>
                  <a:lnTo>
                    <a:pt x="4259" y="77"/>
                  </a:lnTo>
                  <a:lnTo>
                    <a:pt x="4257" y="77"/>
                  </a:lnTo>
                  <a:lnTo>
                    <a:pt x="4257" y="79"/>
                  </a:lnTo>
                  <a:lnTo>
                    <a:pt x="4257" y="81"/>
                  </a:lnTo>
                  <a:lnTo>
                    <a:pt x="4257" y="82"/>
                  </a:lnTo>
                  <a:lnTo>
                    <a:pt x="4255" y="82"/>
                  </a:lnTo>
                  <a:lnTo>
                    <a:pt x="4255" y="81"/>
                  </a:lnTo>
                  <a:lnTo>
                    <a:pt x="4253" y="81"/>
                  </a:lnTo>
                  <a:lnTo>
                    <a:pt x="4253" y="79"/>
                  </a:lnTo>
                  <a:lnTo>
                    <a:pt x="4251" y="79"/>
                  </a:lnTo>
                  <a:lnTo>
                    <a:pt x="4251" y="77"/>
                  </a:lnTo>
                  <a:lnTo>
                    <a:pt x="4251" y="75"/>
                  </a:lnTo>
                  <a:lnTo>
                    <a:pt x="4251" y="73"/>
                  </a:lnTo>
                  <a:lnTo>
                    <a:pt x="4249" y="73"/>
                  </a:lnTo>
                  <a:lnTo>
                    <a:pt x="4249" y="71"/>
                  </a:lnTo>
                  <a:lnTo>
                    <a:pt x="4247" y="69"/>
                  </a:lnTo>
                  <a:lnTo>
                    <a:pt x="4249" y="69"/>
                  </a:lnTo>
                  <a:lnTo>
                    <a:pt x="4253" y="69"/>
                  </a:lnTo>
                  <a:lnTo>
                    <a:pt x="4255" y="71"/>
                  </a:lnTo>
                  <a:lnTo>
                    <a:pt x="4255" y="69"/>
                  </a:lnTo>
                  <a:lnTo>
                    <a:pt x="4253" y="67"/>
                  </a:lnTo>
                  <a:lnTo>
                    <a:pt x="4247" y="67"/>
                  </a:lnTo>
                  <a:lnTo>
                    <a:pt x="4247" y="65"/>
                  </a:lnTo>
                  <a:lnTo>
                    <a:pt x="4245" y="63"/>
                  </a:lnTo>
                  <a:lnTo>
                    <a:pt x="4245" y="61"/>
                  </a:lnTo>
                  <a:lnTo>
                    <a:pt x="4245" y="59"/>
                  </a:lnTo>
                  <a:lnTo>
                    <a:pt x="4243" y="58"/>
                  </a:lnTo>
                  <a:lnTo>
                    <a:pt x="4241" y="58"/>
                  </a:lnTo>
                  <a:lnTo>
                    <a:pt x="4234" y="56"/>
                  </a:lnTo>
                  <a:lnTo>
                    <a:pt x="4232" y="56"/>
                  </a:lnTo>
                  <a:lnTo>
                    <a:pt x="4232" y="54"/>
                  </a:lnTo>
                  <a:lnTo>
                    <a:pt x="4232" y="52"/>
                  </a:lnTo>
                  <a:lnTo>
                    <a:pt x="4232" y="50"/>
                  </a:lnTo>
                  <a:lnTo>
                    <a:pt x="4235" y="50"/>
                  </a:lnTo>
                  <a:lnTo>
                    <a:pt x="4237" y="52"/>
                  </a:lnTo>
                  <a:lnTo>
                    <a:pt x="4237" y="54"/>
                  </a:lnTo>
                  <a:lnTo>
                    <a:pt x="4237" y="52"/>
                  </a:lnTo>
                  <a:lnTo>
                    <a:pt x="4237" y="50"/>
                  </a:lnTo>
                  <a:lnTo>
                    <a:pt x="4237" y="48"/>
                  </a:lnTo>
                  <a:lnTo>
                    <a:pt x="4235" y="48"/>
                  </a:lnTo>
                  <a:lnTo>
                    <a:pt x="4234" y="48"/>
                  </a:lnTo>
                  <a:lnTo>
                    <a:pt x="4234" y="46"/>
                  </a:lnTo>
                  <a:lnTo>
                    <a:pt x="4235" y="46"/>
                  </a:lnTo>
                  <a:lnTo>
                    <a:pt x="4237" y="48"/>
                  </a:lnTo>
                  <a:lnTo>
                    <a:pt x="4237" y="46"/>
                  </a:lnTo>
                  <a:lnTo>
                    <a:pt x="4241" y="44"/>
                  </a:lnTo>
                  <a:lnTo>
                    <a:pt x="4241" y="46"/>
                  </a:lnTo>
                  <a:lnTo>
                    <a:pt x="4243" y="46"/>
                  </a:lnTo>
                  <a:lnTo>
                    <a:pt x="4243" y="48"/>
                  </a:lnTo>
                  <a:lnTo>
                    <a:pt x="4245" y="48"/>
                  </a:lnTo>
                  <a:lnTo>
                    <a:pt x="4245" y="50"/>
                  </a:lnTo>
                  <a:lnTo>
                    <a:pt x="4247" y="48"/>
                  </a:lnTo>
                  <a:lnTo>
                    <a:pt x="4247" y="50"/>
                  </a:lnTo>
                  <a:lnTo>
                    <a:pt x="4247" y="52"/>
                  </a:lnTo>
                  <a:lnTo>
                    <a:pt x="4245" y="52"/>
                  </a:lnTo>
                  <a:lnTo>
                    <a:pt x="4243" y="54"/>
                  </a:lnTo>
                  <a:lnTo>
                    <a:pt x="4245" y="54"/>
                  </a:lnTo>
                  <a:lnTo>
                    <a:pt x="4247" y="54"/>
                  </a:lnTo>
                  <a:lnTo>
                    <a:pt x="4247" y="52"/>
                  </a:lnTo>
                  <a:lnTo>
                    <a:pt x="4249" y="52"/>
                  </a:lnTo>
                  <a:lnTo>
                    <a:pt x="4249" y="54"/>
                  </a:lnTo>
                  <a:lnTo>
                    <a:pt x="4249" y="56"/>
                  </a:lnTo>
                  <a:lnTo>
                    <a:pt x="4249" y="54"/>
                  </a:lnTo>
                  <a:lnTo>
                    <a:pt x="4249" y="52"/>
                  </a:lnTo>
                  <a:lnTo>
                    <a:pt x="4249" y="50"/>
                  </a:lnTo>
                  <a:lnTo>
                    <a:pt x="4251" y="50"/>
                  </a:lnTo>
                  <a:lnTo>
                    <a:pt x="4253" y="50"/>
                  </a:lnTo>
                  <a:lnTo>
                    <a:pt x="4251" y="50"/>
                  </a:lnTo>
                  <a:lnTo>
                    <a:pt x="4251" y="48"/>
                  </a:lnTo>
                  <a:lnTo>
                    <a:pt x="4249" y="48"/>
                  </a:lnTo>
                  <a:lnTo>
                    <a:pt x="4251" y="46"/>
                  </a:lnTo>
                  <a:lnTo>
                    <a:pt x="4249" y="46"/>
                  </a:lnTo>
                  <a:lnTo>
                    <a:pt x="4245" y="46"/>
                  </a:lnTo>
                  <a:lnTo>
                    <a:pt x="4243" y="46"/>
                  </a:lnTo>
                  <a:lnTo>
                    <a:pt x="4243" y="44"/>
                  </a:lnTo>
                  <a:lnTo>
                    <a:pt x="4243" y="42"/>
                  </a:lnTo>
                  <a:lnTo>
                    <a:pt x="4241" y="42"/>
                  </a:lnTo>
                  <a:lnTo>
                    <a:pt x="4241" y="40"/>
                  </a:lnTo>
                  <a:lnTo>
                    <a:pt x="4245" y="40"/>
                  </a:lnTo>
                  <a:lnTo>
                    <a:pt x="4245" y="38"/>
                  </a:lnTo>
                  <a:lnTo>
                    <a:pt x="4241" y="38"/>
                  </a:lnTo>
                  <a:lnTo>
                    <a:pt x="4239" y="38"/>
                  </a:lnTo>
                  <a:lnTo>
                    <a:pt x="4239" y="36"/>
                  </a:lnTo>
                  <a:lnTo>
                    <a:pt x="4237" y="36"/>
                  </a:lnTo>
                  <a:lnTo>
                    <a:pt x="4235" y="34"/>
                  </a:lnTo>
                  <a:lnTo>
                    <a:pt x="4228" y="34"/>
                  </a:lnTo>
                  <a:lnTo>
                    <a:pt x="4230" y="33"/>
                  </a:lnTo>
                  <a:lnTo>
                    <a:pt x="4230" y="31"/>
                  </a:lnTo>
                  <a:lnTo>
                    <a:pt x="4232" y="29"/>
                  </a:lnTo>
                  <a:lnTo>
                    <a:pt x="4234" y="29"/>
                  </a:lnTo>
                  <a:lnTo>
                    <a:pt x="4235" y="27"/>
                  </a:lnTo>
                  <a:lnTo>
                    <a:pt x="4235" y="25"/>
                  </a:lnTo>
                  <a:lnTo>
                    <a:pt x="4234" y="25"/>
                  </a:lnTo>
                  <a:lnTo>
                    <a:pt x="4234" y="23"/>
                  </a:lnTo>
                  <a:lnTo>
                    <a:pt x="4235" y="23"/>
                  </a:lnTo>
                  <a:lnTo>
                    <a:pt x="4237" y="25"/>
                  </a:lnTo>
                  <a:lnTo>
                    <a:pt x="4239" y="25"/>
                  </a:lnTo>
                  <a:lnTo>
                    <a:pt x="4239" y="27"/>
                  </a:lnTo>
                  <a:lnTo>
                    <a:pt x="4235" y="27"/>
                  </a:lnTo>
                  <a:lnTo>
                    <a:pt x="4237" y="29"/>
                  </a:lnTo>
                  <a:lnTo>
                    <a:pt x="4237" y="31"/>
                  </a:lnTo>
                  <a:lnTo>
                    <a:pt x="4239" y="31"/>
                  </a:lnTo>
                  <a:lnTo>
                    <a:pt x="4239" y="29"/>
                  </a:lnTo>
                  <a:lnTo>
                    <a:pt x="4241" y="29"/>
                  </a:lnTo>
                  <a:lnTo>
                    <a:pt x="4243" y="31"/>
                  </a:lnTo>
                  <a:lnTo>
                    <a:pt x="4243" y="33"/>
                  </a:lnTo>
                  <a:lnTo>
                    <a:pt x="4243" y="34"/>
                  </a:lnTo>
                  <a:lnTo>
                    <a:pt x="4245" y="34"/>
                  </a:lnTo>
                  <a:lnTo>
                    <a:pt x="4247" y="34"/>
                  </a:lnTo>
                  <a:lnTo>
                    <a:pt x="4247" y="36"/>
                  </a:lnTo>
                  <a:lnTo>
                    <a:pt x="4249" y="36"/>
                  </a:lnTo>
                  <a:lnTo>
                    <a:pt x="4249" y="34"/>
                  </a:lnTo>
                  <a:lnTo>
                    <a:pt x="4247" y="34"/>
                  </a:lnTo>
                  <a:lnTo>
                    <a:pt x="4247" y="33"/>
                  </a:lnTo>
                  <a:lnTo>
                    <a:pt x="4247" y="31"/>
                  </a:lnTo>
                  <a:lnTo>
                    <a:pt x="4245" y="31"/>
                  </a:lnTo>
                  <a:lnTo>
                    <a:pt x="4245" y="29"/>
                  </a:lnTo>
                  <a:lnTo>
                    <a:pt x="4247" y="27"/>
                  </a:lnTo>
                  <a:lnTo>
                    <a:pt x="4249" y="27"/>
                  </a:lnTo>
                  <a:lnTo>
                    <a:pt x="4249" y="29"/>
                  </a:lnTo>
                  <a:lnTo>
                    <a:pt x="4249" y="27"/>
                  </a:lnTo>
                  <a:lnTo>
                    <a:pt x="4251" y="25"/>
                  </a:lnTo>
                  <a:lnTo>
                    <a:pt x="4249" y="25"/>
                  </a:lnTo>
                  <a:lnTo>
                    <a:pt x="4249" y="21"/>
                  </a:lnTo>
                  <a:lnTo>
                    <a:pt x="4251" y="21"/>
                  </a:lnTo>
                  <a:lnTo>
                    <a:pt x="4253" y="17"/>
                  </a:lnTo>
                  <a:lnTo>
                    <a:pt x="4255" y="15"/>
                  </a:lnTo>
                  <a:lnTo>
                    <a:pt x="4253" y="15"/>
                  </a:lnTo>
                  <a:lnTo>
                    <a:pt x="4253" y="13"/>
                  </a:lnTo>
                  <a:lnTo>
                    <a:pt x="4251" y="13"/>
                  </a:lnTo>
                  <a:lnTo>
                    <a:pt x="4253" y="11"/>
                  </a:lnTo>
                  <a:lnTo>
                    <a:pt x="4255" y="11"/>
                  </a:lnTo>
                  <a:lnTo>
                    <a:pt x="4257" y="11"/>
                  </a:lnTo>
                  <a:lnTo>
                    <a:pt x="4257" y="13"/>
                  </a:lnTo>
                  <a:lnTo>
                    <a:pt x="4255" y="13"/>
                  </a:lnTo>
                  <a:lnTo>
                    <a:pt x="4257" y="15"/>
                  </a:lnTo>
                  <a:lnTo>
                    <a:pt x="4259" y="17"/>
                  </a:lnTo>
                  <a:lnTo>
                    <a:pt x="4259" y="15"/>
                  </a:lnTo>
                  <a:lnTo>
                    <a:pt x="4257" y="13"/>
                  </a:lnTo>
                  <a:lnTo>
                    <a:pt x="4259" y="13"/>
                  </a:lnTo>
                  <a:lnTo>
                    <a:pt x="4260" y="13"/>
                  </a:lnTo>
                  <a:lnTo>
                    <a:pt x="4260" y="11"/>
                  </a:lnTo>
                  <a:lnTo>
                    <a:pt x="4259" y="11"/>
                  </a:lnTo>
                  <a:lnTo>
                    <a:pt x="4260" y="11"/>
                  </a:lnTo>
                  <a:lnTo>
                    <a:pt x="4260" y="10"/>
                  </a:lnTo>
                  <a:lnTo>
                    <a:pt x="4257" y="10"/>
                  </a:lnTo>
                  <a:lnTo>
                    <a:pt x="4255" y="10"/>
                  </a:lnTo>
                  <a:lnTo>
                    <a:pt x="4255" y="8"/>
                  </a:lnTo>
                  <a:lnTo>
                    <a:pt x="4253" y="8"/>
                  </a:lnTo>
                  <a:lnTo>
                    <a:pt x="4249" y="6"/>
                  </a:lnTo>
                  <a:lnTo>
                    <a:pt x="4247" y="8"/>
                  </a:lnTo>
                  <a:lnTo>
                    <a:pt x="4247" y="6"/>
                  </a:lnTo>
                  <a:lnTo>
                    <a:pt x="4247" y="4"/>
                  </a:lnTo>
                  <a:lnTo>
                    <a:pt x="4249" y="2"/>
                  </a:lnTo>
                  <a:lnTo>
                    <a:pt x="4253" y="2"/>
                  </a:lnTo>
                  <a:lnTo>
                    <a:pt x="4257" y="4"/>
                  </a:lnTo>
                  <a:lnTo>
                    <a:pt x="4259" y="4"/>
                  </a:lnTo>
                  <a:lnTo>
                    <a:pt x="4262" y="6"/>
                  </a:lnTo>
                  <a:lnTo>
                    <a:pt x="4264" y="6"/>
                  </a:lnTo>
                  <a:lnTo>
                    <a:pt x="4266" y="4"/>
                  </a:lnTo>
                  <a:lnTo>
                    <a:pt x="4268" y="2"/>
                  </a:lnTo>
                  <a:lnTo>
                    <a:pt x="4270" y="2"/>
                  </a:lnTo>
                  <a:lnTo>
                    <a:pt x="4270" y="0"/>
                  </a:lnTo>
                  <a:lnTo>
                    <a:pt x="4669" y="0"/>
                  </a:lnTo>
                  <a:close/>
                  <a:moveTo>
                    <a:pt x="4170" y="0"/>
                  </a:moveTo>
                  <a:lnTo>
                    <a:pt x="4168" y="0"/>
                  </a:lnTo>
                  <a:lnTo>
                    <a:pt x="4170" y="2"/>
                  </a:lnTo>
                  <a:lnTo>
                    <a:pt x="4168" y="2"/>
                  </a:lnTo>
                  <a:lnTo>
                    <a:pt x="4168" y="0"/>
                  </a:lnTo>
                  <a:lnTo>
                    <a:pt x="4170" y="0"/>
                  </a:lnTo>
                  <a:close/>
                  <a:moveTo>
                    <a:pt x="5255" y="0"/>
                  </a:moveTo>
                  <a:lnTo>
                    <a:pt x="5255" y="2"/>
                  </a:lnTo>
                  <a:lnTo>
                    <a:pt x="5253" y="2"/>
                  </a:lnTo>
                  <a:lnTo>
                    <a:pt x="5255" y="2"/>
                  </a:lnTo>
                  <a:lnTo>
                    <a:pt x="5257" y="4"/>
                  </a:lnTo>
                  <a:lnTo>
                    <a:pt x="5261" y="4"/>
                  </a:lnTo>
                  <a:lnTo>
                    <a:pt x="5259" y="4"/>
                  </a:lnTo>
                  <a:lnTo>
                    <a:pt x="5259" y="6"/>
                  </a:lnTo>
                  <a:lnTo>
                    <a:pt x="5261" y="6"/>
                  </a:lnTo>
                  <a:lnTo>
                    <a:pt x="5261" y="4"/>
                  </a:lnTo>
                  <a:lnTo>
                    <a:pt x="5261" y="2"/>
                  </a:lnTo>
                  <a:lnTo>
                    <a:pt x="5263" y="2"/>
                  </a:lnTo>
                  <a:lnTo>
                    <a:pt x="5265" y="2"/>
                  </a:lnTo>
                  <a:lnTo>
                    <a:pt x="5267" y="2"/>
                  </a:lnTo>
                  <a:lnTo>
                    <a:pt x="5267" y="4"/>
                  </a:lnTo>
                  <a:lnTo>
                    <a:pt x="5265" y="4"/>
                  </a:lnTo>
                  <a:lnTo>
                    <a:pt x="5265" y="6"/>
                  </a:lnTo>
                  <a:lnTo>
                    <a:pt x="5263" y="8"/>
                  </a:lnTo>
                  <a:lnTo>
                    <a:pt x="5263" y="10"/>
                  </a:lnTo>
                  <a:lnTo>
                    <a:pt x="5263" y="11"/>
                  </a:lnTo>
                  <a:lnTo>
                    <a:pt x="5261" y="11"/>
                  </a:lnTo>
                  <a:lnTo>
                    <a:pt x="5261" y="13"/>
                  </a:lnTo>
                  <a:lnTo>
                    <a:pt x="5263" y="13"/>
                  </a:lnTo>
                  <a:lnTo>
                    <a:pt x="5263" y="15"/>
                  </a:lnTo>
                  <a:lnTo>
                    <a:pt x="5261" y="17"/>
                  </a:lnTo>
                  <a:lnTo>
                    <a:pt x="5261" y="19"/>
                  </a:lnTo>
                  <a:lnTo>
                    <a:pt x="5255" y="21"/>
                  </a:lnTo>
                  <a:lnTo>
                    <a:pt x="5247" y="23"/>
                  </a:lnTo>
                  <a:lnTo>
                    <a:pt x="5247" y="25"/>
                  </a:lnTo>
                  <a:lnTo>
                    <a:pt x="5247" y="27"/>
                  </a:lnTo>
                  <a:lnTo>
                    <a:pt x="5240" y="27"/>
                  </a:lnTo>
                  <a:lnTo>
                    <a:pt x="5238" y="27"/>
                  </a:lnTo>
                  <a:lnTo>
                    <a:pt x="5234" y="25"/>
                  </a:lnTo>
                  <a:lnTo>
                    <a:pt x="5228" y="25"/>
                  </a:lnTo>
                  <a:lnTo>
                    <a:pt x="5222" y="25"/>
                  </a:lnTo>
                  <a:lnTo>
                    <a:pt x="5217" y="19"/>
                  </a:lnTo>
                  <a:lnTo>
                    <a:pt x="5217" y="17"/>
                  </a:lnTo>
                  <a:lnTo>
                    <a:pt x="5215" y="17"/>
                  </a:lnTo>
                  <a:lnTo>
                    <a:pt x="5215" y="15"/>
                  </a:lnTo>
                  <a:lnTo>
                    <a:pt x="5211" y="13"/>
                  </a:lnTo>
                  <a:lnTo>
                    <a:pt x="5209" y="13"/>
                  </a:lnTo>
                  <a:lnTo>
                    <a:pt x="5205" y="11"/>
                  </a:lnTo>
                  <a:lnTo>
                    <a:pt x="5203" y="10"/>
                  </a:lnTo>
                  <a:lnTo>
                    <a:pt x="5197" y="4"/>
                  </a:lnTo>
                  <a:lnTo>
                    <a:pt x="5192" y="2"/>
                  </a:lnTo>
                  <a:lnTo>
                    <a:pt x="5190" y="0"/>
                  </a:lnTo>
                  <a:lnTo>
                    <a:pt x="5255" y="0"/>
                  </a:lnTo>
                  <a:close/>
                  <a:moveTo>
                    <a:pt x="5167" y="0"/>
                  </a:moveTo>
                  <a:lnTo>
                    <a:pt x="5167" y="2"/>
                  </a:lnTo>
                  <a:lnTo>
                    <a:pt x="5165" y="4"/>
                  </a:lnTo>
                  <a:lnTo>
                    <a:pt x="5163" y="6"/>
                  </a:lnTo>
                  <a:lnTo>
                    <a:pt x="5163" y="8"/>
                  </a:lnTo>
                  <a:lnTo>
                    <a:pt x="5161" y="10"/>
                  </a:lnTo>
                  <a:lnTo>
                    <a:pt x="5159" y="10"/>
                  </a:lnTo>
                  <a:lnTo>
                    <a:pt x="5155" y="10"/>
                  </a:lnTo>
                  <a:lnTo>
                    <a:pt x="5153" y="10"/>
                  </a:lnTo>
                  <a:lnTo>
                    <a:pt x="5151" y="8"/>
                  </a:lnTo>
                  <a:lnTo>
                    <a:pt x="5147" y="6"/>
                  </a:lnTo>
                  <a:lnTo>
                    <a:pt x="5146" y="8"/>
                  </a:lnTo>
                  <a:lnTo>
                    <a:pt x="5144" y="6"/>
                  </a:lnTo>
                  <a:lnTo>
                    <a:pt x="5142" y="6"/>
                  </a:lnTo>
                  <a:lnTo>
                    <a:pt x="5140" y="4"/>
                  </a:lnTo>
                  <a:lnTo>
                    <a:pt x="5138" y="4"/>
                  </a:lnTo>
                  <a:lnTo>
                    <a:pt x="5138" y="2"/>
                  </a:lnTo>
                  <a:lnTo>
                    <a:pt x="5138" y="0"/>
                  </a:lnTo>
                  <a:lnTo>
                    <a:pt x="5167" y="0"/>
                  </a:lnTo>
                  <a:close/>
                  <a:moveTo>
                    <a:pt x="5130" y="0"/>
                  </a:moveTo>
                  <a:lnTo>
                    <a:pt x="5132" y="0"/>
                  </a:lnTo>
                  <a:lnTo>
                    <a:pt x="5132" y="2"/>
                  </a:lnTo>
                  <a:lnTo>
                    <a:pt x="5134" y="4"/>
                  </a:lnTo>
                  <a:lnTo>
                    <a:pt x="5134" y="6"/>
                  </a:lnTo>
                  <a:lnTo>
                    <a:pt x="5138" y="8"/>
                  </a:lnTo>
                  <a:lnTo>
                    <a:pt x="5140" y="8"/>
                  </a:lnTo>
                  <a:lnTo>
                    <a:pt x="5144" y="10"/>
                  </a:lnTo>
                  <a:lnTo>
                    <a:pt x="5147" y="11"/>
                  </a:lnTo>
                  <a:lnTo>
                    <a:pt x="5149" y="11"/>
                  </a:lnTo>
                  <a:lnTo>
                    <a:pt x="5149" y="13"/>
                  </a:lnTo>
                  <a:lnTo>
                    <a:pt x="5151" y="15"/>
                  </a:lnTo>
                  <a:lnTo>
                    <a:pt x="5149" y="15"/>
                  </a:lnTo>
                  <a:lnTo>
                    <a:pt x="5147" y="17"/>
                  </a:lnTo>
                  <a:lnTo>
                    <a:pt x="5140" y="19"/>
                  </a:lnTo>
                  <a:lnTo>
                    <a:pt x="5138" y="19"/>
                  </a:lnTo>
                  <a:lnTo>
                    <a:pt x="5136" y="19"/>
                  </a:lnTo>
                  <a:lnTo>
                    <a:pt x="5134" y="19"/>
                  </a:lnTo>
                  <a:lnTo>
                    <a:pt x="5134" y="21"/>
                  </a:lnTo>
                  <a:lnTo>
                    <a:pt x="5136" y="21"/>
                  </a:lnTo>
                  <a:lnTo>
                    <a:pt x="5134" y="23"/>
                  </a:lnTo>
                  <a:lnTo>
                    <a:pt x="5132" y="23"/>
                  </a:lnTo>
                  <a:lnTo>
                    <a:pt x="5130" y="23"/>
                  </a:lnTo>
                  <a:lnTo>
                    <a:pt x="5123" y="15"/>
                  </a:lnTo>
                  <a:lnTo>
                    <a:pt x="5124" y="15"/>
                  </a:lnTo>
                  <a:lnTo>
                    <a:pt x="5124" y="13"/>
                  </a:lnTo>
                  <a:lnTo>
                    <a:pt x="5126" y="13"/>
                  </a:lnTo>
                  <a:lnTo>
                    <a:pt x="5126" y="15"/>
                  </a:lnTo>
                  <a:lnTo>
                    <a:pt x="5128" y="17"/>
                  </a:lnTo>
                  <a:lnTo>
                    <a:pt x="5130" y="15"/>
                  </a:lnTo>
                  <a:lnTo>
                    <a:pt x="5128" y="15"/>
                  </a:lnTo>
                  <a:lnTo>
                    <a:pt x="5128" y="13"/>
                  </a:lnTo>
                  <a:lnTo>
                    <a:pt x="5126" y="11"/>
                  </a:lnTo>
                  <a:lnTo>
                    <a:pt x="5121" y="11"/>
                  </a:lnTo>
                  <a:lnTo>
                    <a:pt x="5119" y="13"/>
                  </a:lnTo>
                  <a:lnTo>
                    <a:pt x="5113" y="17"/>
                  </a:lnTo>
                  <a:lnTo>
                    <a:pt x="5109" y="17"/>
                  </a:lnTo>
                  <a:lnTo>
                    <a:pt x="5101" y="19"/>
                  </a:lnTo>
                  <a:lnTo>
                    <a:pt x="5098" y="21"/>
                  </a:lnTo>
                  <a:lnTo>
                    <a:pt x="5094" y="23"/>
                  </a:lnTo>
                  <a:lnTo>
                    <a:pt x="5092" y="21"/>
                  </a:lnTo>
                  <a:lnTo>
                    <a:pt x="5092" y="19"/>
                  </a:lnTo>
                  <a:lnTo>
                    <a:pt x="5092" y="17"/>
                  </a:lnTo>
                  <a:lnTo>
                    <a:pt x="5090" y="17"/>
                  </a:lnTo>
                  <a:lnTo>
                    <a:pt x="5090" y="15"/>
                  </a:lnTo>
                  <a:lnTo>
                    <a:pt x="5090" y="13"/>
                  </a:lnTo>
                  <a:lnTo>
                    <a:pt x="5088" y="13"/>
                  </a:lnTo>
                  <a:lnTo>
                    <a:pt x="5086" y="13"/>
                  </a:lnTo>
                  <a:lnTo>
                    <a:pt x="5084" y="15"/>
                  </a:lnTo>
                  <a:lnTo>
                    <a:pt x="5084" y="17"/>
                  </a:lnTo>
                  <a:lnTo>
                    <a:pt x="5084" y="19"/>
                  </a:lnTo>
                  <a:lnTo>
                    <a:pt x="5084" y="21"/>
                  </a:lnTo>
                  <a:lnTo>
                    <a:pt x="5086" y="19"/>
                  </a:lnTo>
                  <a:lnTo>
                    <a:pt x="5086" y="21"/>
                  </a:lnTo>
                  <a:lnTo>
                    <a:pt x="5084" y="21"/>
                  </a:lnTo>
                  <a:lnTo>
                    <a:pt x="5084" y="23"/>
                  </a:lnTo>
                  <a:lnTo>
                    <a:pt x="5084" y="25"/>
                  </a:lnTo>
                  <a:lnTo>
                    <a:pt x="5084" y="27"/>
                  </a:lnTo>
                  <a:lnTo>
                    <a:pt x="5082" y="31"/>
                  </a:lnTo>
                  <a:lnTo>
                    <a:pt x="5080" y="33"/>
                  </a:lnTo>
                  <a:lnTo>
                    <a:pt x="5078" y="33"/>
                  </a:lnTo>
                  <a:lnTo>
                    <a:pt x="5076" y="33"/>
                  </a:lnTo>
                  <a:lnTo>
                    <a:pt x="5073" y="29"/>
                  </a:lnTo>
                  <a:lnTo>
                    <a:pt x="5069" y="27"/>
                  </a:lnTo>
                  <a:lnTo>
                    <a:pt x="5063" y="25"/>
                  </a:lnTo>
                  <a:lnTo>
                    <a:pt x="5061" y="25"/>
                  </a:lnTo>
                  <a:lnTo>
                    <a:pt x="5059" y="21"/>
                  </a:lnTo>
                  <a:lnTo>
                    <a:pt x="5057" y="21"/>
                  </a:lnTo>
                  <a:lnTo>
                    <a:pt x="5057" y="19"/>
                  </a:lnTo>
                  <a:lnTo>
                    <a:pt x="5057" y="17"/>
                  </a:lnTo>
                  <a:lnTo>
                    <a:pt x="5057" y="15"/>
                  </a:lnTo>
                  <a:lnTo>
                    <a:pt x="5057" y="13"/>
                  </a:lnTo>
                  <a:lnTo>
                    <a:pt x="5055" y="11"/>
                  </a:lnTo>
                  <a:lnTo>
                    <a:pt x="5051" y="10"/>
                  </a:lnTo>
                  <a:lnTo>
                    <a:pt x="5046" y="4"/>
                  </a:lnTo>
                  <a:lnTo>
                    <a:pt x="5046" y="2"/>
                  </a:lnTo>
                  <a:lnTo>
                    <a:pt x="5046" y="0"/>
                  </a:lnTo>
                  <a:lnTo>
                    <a:pt x="5044" y="0"/>
                  </a:lnTo>
                  <a:lnTo>
                    <a:pt x="5130" y="0"/>
                  </a:lnTo>
                  <a:close/>
                  <a:moveTo>
                    <a:pt x="3836" y="0"/>
                  </a:moveTo>
                  <a:lnTo>
                    <a:pt x="3834" y="2"/>
                  </a:lnTo>
                  <a:lnTo>
                    <a:pt x="3832" y="2"/>
                  </a:lnTo>
                  <a:lnTo>
                    <a:pt x="3832" y="4"/>
                  </a:lnTo>
                  <a:lnTo>
                    <a:pt x="3832" y="6"/>
                  </a:lnTo>
                  <a:lnTo>
                    <a:pt x="3830" y="6"/>
                  </a:lnTo>
                  <a:lnTo>
                    <a:pt x="3832" y="6"/>
                  </a:lnTo>
                  <a:lnTo>
                    <a:pt x="3832" y="8"/>
                  </a:lnTo>
                  <a:lnTo>
                    <a:pt x="3830" y="10"/>
                  </a:lnTo>
                  <a:lnTo>
                    <a:pt x="3828" y="10"/>
                  </a:lnTo>
                  <a:lnTo>
                    <a:pt x="3828" y="8"/>
                  </a:lnTo>
                  <a:lnTo>
                    <a:pt x="3828" y="6"/>
                  </a:lnTo>
                  <a:lnTo>
                    <a:pt x="3828" y="4"/>
                  </a:lnTo>
                  <a:lnTo>
                    <a:pt x="3826" y="6"/>
                  </a:lnTo>
                  <a:lnTo>
                    <a:pt x="3826" y="8"/>
                  </a:lnTo>
                  <a:lnTo>
                    <a:pt x="3826" y="10"/>
                  </a:lnTo>
                  <a:lnTo>
                    <a:pt x="3826" y="11"/>
                  </a:lnTo>
                  <a:lnTo>
                    <a:pt x="3823" y="13"/>
                  </a:lnTo>
                  <a:lnTo>
                    <a:pt x="3823" y="11"/>
                  </a:lnTo>
                  <a:lnTo>
                    <a:pt x="3821" y="13"/>
                  </a:lnTo>
                  <a:lnTo>
                    <a:pt x="3817" y="11"/>
                  </a:lnTo>
                  <a:lnTo>
                    <a:pt x="3819" y="13"/>
                  </a:lnTo>
                  <a:lnTo>
                    <a:pt x="3825" y="13"/>
                  </a:lnTo>
                  <a:lnTo>
                    <a:pt x="3828" y="13"/>
                  </a:lnTo>
                  <a:lnTo>
                    <a:pt x="3830" y="17"/>
                  </a:lnTo>
                  <a:lnTo>
                    <a:pt x="3828" y="19"/>
                  </a:lnTo>
                  <a:lnTo>
                    <a:pt x="3828" y="21"/>
                  </a:lnTo>
                  <a:lnTo>
                    <a:pt x="3825" y="21"/>
                  </a:lnTo>
                  <a:lnTo>
                    <a:pt x="3823" y="21"/>
                  </a:lnTo>
                  <a:lnTo>
                    <a:pt x="3823" y="23"/>
                  </a:lnTo>
                  <a:lnTo>
                    <a:pt x="3825" y="23"/>
                  </a:lnTo>
                  <a:lnTo>
                    <a:pt x="3825" y="25"/>
                  </a:lnTo>
                  <a:lnTo>
                    <a:pt x="3825" y="27"/>
                  </a:lnTo>
                  <a:lnTo>
                    <a:pt x="3823" y="27"/>
                  </a:lnTo>
                  <a:lnTo>
                    <a:pt x="3819" y="29"/>
                  </a:lnTo>
                  <a:lnTo>
                    <a:pt x="3817" y="29"/>
                  </a:lnTo>
                  <a:lnTo>
                    <a:pt x="3817" y="27"/>
                  </a:lnTo>
                  <a:lnTo>
                    <a:pt x="3815" y="27"/>
                  </a:lnTo>
                  <a:lnTo>
                    <a:pt x="3813" y="25"/>
                  </a:lnTo>
                  <a:lnTo>
                    <a:pt x="3811" y="25"/>
                  </a:lnTo>
                  <a:lnTo>
                    <a:pt x="3813" y="27"/>
                  </a:lnTo>
                  <a:lnTo>
                    <a:pt x="3813" y="29"/>
                  </a:lnTo>
                  <a:lnTo>
                    <a:pt x="3815" y="29"/>
                  </a:lnTo>
                  <a:lnTo>
                    <a:pt x="3815" y="31"/>
                  </a:lnTo>
                  <a:lnTo>
                    <a:pt x="3817" y="31"/>
                  </a:lnTo>
                  <a:lnTo>
                    <a:pt x="3817" y="33"/>
                  </a:lnTo>
                  <a:lnTo>
                    <a:pt x="3817" y="34"/>
                  </a:lnTo>
                  <a:lnTo>
                    <a:pt x="3815" y="36"/>
                  </a:lnTo>
                  <a:lnTo>
                    <a:pt x="3813" y="36"/>
                  </a:lnTo>
                  <a:lnTo>
                    <a:pt x="3811" y="34"/>
                  </a:lnTo>
                  <a:lnTo>
                    <a:pt x="3809" y="33"/>
                  </a:lnTo>
                  <a:lnTo>
                    <a:pt x="3807" y="31"/>
                  </a:lnTo>
                  <a:lnTo>
                    <a:pt x="3807" y="29"/>
                  </a:lnTo>
                  <a:lnTo>
                    <a:pt x="3805" y="29"/>
                  </a:lnTo>
                  <a:lnTo>
                    <a:pt x="3805" y="27"/>
                  </a:lnTo>
                  <a:lnTo>
                    <a:pt x="3805" y="29"/>
                  </a:lnTo>
                  <a:lnTo>
                    <a:pt x="3807" y="31"/>
                  </a:lnTo>
                  <a:lnTo>
                    <a:pt x="3807" y="33"/>
                  </a:lnTo>
                  <a:lnTo>
                    <a:pt x="3807" y="34"/>
                  </a:lnTo>
                  <a:lnTo>
                    <a:pt x="3807" y="33"/>
                  </a:lnTo>
                  <a:lnTo>
                    <a:pt x="3805" y="33"/>
                  </a:lnTo>
                  <a:lnTo>
                    <a:pt x="3805" y="34"/>
                  </a:lnTo>
                  <a:lnTo>
                    <a:pt x="3807" y="34"/>
                  </a:lnTo>
                  <a:lnTo>
                    <a:pt x="3807" y="36"/>
                  </a:lnTo>
                  <a:lnTo>
                    <a:pt x="3805" y="38"/>
                  </a:lnTo>
                  <a:lnTo>
                    <a:pt x="3805" y="40"/>
                  </a:lnTo>
                  <a:lnTo>
                    <a:pt x="3805" y="42"/>
                  </a:lnTo>
                  <a:lnTo>
                    <a:pt x="3805" y="44"/>
                  </a:lnTo>
                  <a:lnTo>
                    <a:pt x="3805" y="46"/>
                  </a:lnTo>
                  <a:lnTo>
                    <a:pt x="3802" y="44"/>
                  </a:lnTo>
                  <a:lnTo>
                    <a:pt x="3800" y="44"/>
                  </a:lnTo>
                  <a:lnTo>
                    <a:pt x="3800" y="42"/>
                  </a:lnTo>
                  <a:lnTo>
                    <a:pt x="3798" y="42"/>
                  </a:lnTo>
                  <a:lnTo>
                    <a:pt x="3794" y="40"/>
                  </a:lnTo>
                  <a:lnTo>
                    <a:pt x="3790" y="36"/>
                  </a:lnTo>
                  <a:lnTo>
                    <a:pt x="3790" y="38"/>
                  </a:lnTo>
                  <a:lnTo>
                    <a:pt x="3792" y="40"/>
                  </a:lnTo>
                  <a:lnTo>
                    <a:pt x="3794" y="42"/>
                  </a:lnTo>
                  <a:lnTo>
                    <a:pt x="3794" y="44"/>
                  </a:lnTo>
                  <a:lnTo>
                    <a:pt x="3798" y="46"/>
                  </a:lnTo>
                  <a:lnTo>
                    <a:pt x="3798" y="48"/>
                  </a:lnTo>
                  <a:lnTo>
                    <a:pt x="3796" y="48"/>
                  </a:lnTo>
                  <a:lnTo>
                    <a:pt x="3798" y="50"/>
                  </a:lnTo>
                  <a:lnTo>
                    <a:pt x="3798" y="52"/>
                  </a:lnTo>
                  <a:lnTo>
                    <a:pt x="3798" y="54"/>
                  </a:lnTo>
                  <a:lnTo>
                    <a:pt x="3800" y="54"/>
                  </a:lnTo>
                  <a:lnTo>
                    <a:pt x="3798" y="56"/>
                  </a:lnTo>
                  <a:lnTo>
                    <a:pt x="3800" y="56"/>
                  </a:lnTo>
                  <a:lnTo>
                    <a:pt x="3798" y="56"/>
                  </a:lnTo>
                  <a:lnTo>
                    <a:pt x="3798" y="58"/>
                  </a:lnTo>
                  <a:lnTo>
                    <a:pt x="3800" y="58"/>
                  </a:lnTo>
                  <a:lnTo>
                    <a:pt x="3796" y="58"/>
                  </a:lnTo>
                  <a:lnTo>
                    <a:pt x="3798" y="58"/>
                  </a:lnTo>
                  <a:lnTo>
                    <a:pt x="3798" y="59"/>
                  </a:lnTo>
                  <a:lnTo>
                    <a:pt x="3796" y="59"/>
                  </a:lnTo>
                  <a:lnTo>
                    <a:pt x="3796" y="61"/>
                  </a:lnTo>
                  <a:lnTo>
                    <a:pt x="3794" y="61"/>
                  </a:lnTo>
                  <a:lnTo>
                    <a:pt x="3794" y="59"/>
                  </a:lnTo>
                  <a:lnTo>
                    <a:pt x="3792" y="61"/>
                  </a:lnTo>
                  <a:lnTo>
                    <a:pt x="3792" y="59"/>
                  </a:lnTo>
                  <a:lnTo>
                    <a:pt x="3792" y="58"/>
                  </a:lnTo>
                  <a:lnTo>
                    <a:pt x="3792" y="59"/>
                  </a:lnTo>
                  <a:lnTo>
                    <a:pt x="3792" y="61"/>
                  </a:lnTo>
                  <a:lnTo>
                    <a:pt x="3794" y="63"/>
                  </a:lnTo>
                  <a:lnTo>
                    <a:pt x="3796" y="63"/>
                  </a:lnTo>
                  <a:lnTo>
                    <a:pt x="3794" y="63"/>
                  </a:lnTo>
                  <a:lnTo>
                    <a:pt x="3792" y="63"/>
                  </a:lnTo>
                  <a:lnTo>
                    <a:pt x="3792" y="65"/>
                  </a:lnTo>
                  <a:lnTo>
                    <a:pt x="3792" y="67"/>
                  </a:lnTo>
                  <a:lnTo>
                    <a:pt x="3792" y="65"/>
                  </a:lnTo>
                  <a:lnTo>
                    <a:pt x="3792" y="63"/>
                  </a:lnTo>
                  <a:lnTo>
                    <a:pt x="3790" y="63"/>
                  </a:lnTo>
                  <a:lnTo>
                    <a:pt x="3790" y="65"/>
                  </a:lnTo>
                  <a:lnTo>
                    <a:pt x="3790" y="67"/>
                  </a:lnTo>
                  <a:lnTo>
                    <a:pt x="3788" y="67"/>
                  </a:lnTo>
                  <a:lnTo>
                    <a:pt x="3790" y="69"/>
                  </a:lnTo>
                  <a:lnTo>
                    <a:pt x="3790" y="71"/>
                  </a:lnTo>
                  <a:lnTo>
                    <a:pt x="3790" y="73"/>
                  </a:lnTo>
                  <a:lnTo>
                    <a:pt x="3788" y="73"/>
                  </a:lnTo>
                  <a:lnTo>
                    <a:pt x="3788" y="71"/>
                  </a:lnTo>
                  <a:lnTo>
                    <a:pt x="3786" y="71"/>
                  </a:lnTo>
                  <a:lnTo>
                    <a:pt x="3784" y="69"/>
                  </a:lnTo>
                  <a:lnTo>
                    <a:pt x="3782" y="69"/>
                  </a:lnTo>
                  <a:lnTo>
                    <a:pt x="3780" y="65"/>
                  </a:lnTo>
                  <a:lnTo>
                    <a:pt x="3780" y="61"/>
                  </a:lnTo>
                  <a:lnTo>
                    <a:pt x="3780" y="59"/>
                  </a:lnTo>
                  <a:lnTo>
                    <a:pt x="3778" y="59"/>
                  </a:lnTo>
                  <a:lnTo>
                    <a:pt x="3778" y="61"/>
                  </a:lnTo>
                  <a:lnTo>
                    <a:pt x="3778" y="63"/>
                  </a:lnTo>
                  <a:lnTo>
                    <a:pt x="3778" y="65"/>
                  </a:lnTo>
                  <a:lnTo>
                    <a:pt x="3780" y="65"/>
                  </a:lnTo>
                  <a:lnTo>
                    <a:pt x="3778" y="67"/>
                  </a:lnTo>
                  <a:lnTo>
                    <a:pt x="3777" y="65"/>
                  </a:lnTo>
                  <a:lnTo>
                    <a:pt x="3775" y="67"/>
                  </a:lnTo>
                  <a:lnTo>
                    <a:pt x="3780" y="67"/>
                  </a:lnTo>
                  <a:lnTo>
                    <a:pt x="3780" y="69"/>
                  </a:lnTo>
                  <a:lnTo>
                    <a:pt x="3786" y="75"/>
                  </a:lnTo>
                  <a:lnTo>
                    <a:pt x="3786" y="77"/>
                  </a:lnTo>
                  <a:lnTo>
                    <a:pt x="3784" y="77"/>
                  </a:lnTo>
                  <a:lnTo>
                    <a:pt x="3784" y="79"/>
                  </a:lnTo>
                  <a:lnTo>
                    <a:pt x="3786" y="79"/>
                  </a:lnTo>
                  <a:lnTo>
                    <a:pt x="3786" y="81"/>
                  </a:lnTo>
                  <a:lnTo>
                    <a:pt x="3786" y="82"/>
                  </a:lnTo>
                  <a:lnTo>
                    <a:pt x="3782" y="86"/>
                  </a:lnTo>
                  <a:lnTo>
                    <a:pt x="3782" y="88"/>
                  </a:lnTo>
                  <a:lnTo>
                    <a:pt x="3782" y="86"/>
                  </a:lnTo>
                  <a:lnTo>
                    <a:pt x="3780" y="86"/>
                  </a:lnTo>
                  <a:lnTo>
                    <a:pt x="3780" y="84"/>
                  </a:lnTo>
                  <a:lnTo>
                    <a:pt x="3780" y="82"/>
                  </a:lnTo>
                  <a:lnTo>
                    <a:pt x="3778" y="82"/>
                  </a:lnTo>
                  <a:lnTo>
                    <a:pt x="3778" y="81"/>
                  </a:lnTo>
                  <a:lnTo>
                    <a:pt x="3771" y="79"/>
                  </a:lnTo>
                  <a:lnTo>
                    <a:pt x="3765" y="79"/>
                  </a:lnTo>
                  <a:lnTo>
                    <a:pt x="3771" y="81"/>
                  </a:lnTo>
                  <a:lnTo>
                    <a:pt x="3773" y="81"/>
                  </a:lnTo>
                  <a:lnTo>
                    <a:pt x="3775" y="81"/>
                  </a:lnTo>
                  <a:lnTo>
                    <a:pt x="3775" y="82"/>
                  </a:lnTo>
                  <a:lnTo>
                    <a:pt x="3777" y="81"/>
                  </a:lnTo>
                  <a:lnTo>
                    <a:pt x="3777" y="82"/>
                  </a:lnTo>
                  <a:lnTo>
                    <a:pt x="3778" y="86"/>
                  </a:lnTo>
                  <a:lnTo>
                    <a:pt x="3780" y="88"/>
                  </a:lnTo>
                  <a:lnTo>
                    <a:pt x="3780" y="90"/>
                  </a:lnTo>
                  <a:lnTo>
                    <a:pt x="3780" y="92"/>
                  </a:lnTo>
                  <a:lnTo>
                    <a:pt x="3780" y="94"/>
                  </a:lnTo>
                  <a:lnTo>
                    <a:pt x="3777" y="96"/>
                  </a:lnTo>
                  <a:lnTo>
                    <a:pt x="3777" y="98"/>
                  </a:lnTo>
                  <a:lnTo>
                    <a:pt x="3771" y="96"/>
                  </a:lnTo>
                  <a:lnTo>
                    <a:pt x="3767" y="90"/>
                  </a:lnTo>
                  <a:lnTo>
                    <a:pt x="3767" y="92"/>
                  </a:lnTo>
                  <a:lnTo>
                    <a:pt x="3769" y="92"/>
                  </a:lnTo>
                  <a:lnTo>
                    <a:pt x="3769" y="94"/>
                  </a:lnTo>
                  <a:lnTo>
                    <a:pt x="3767" y="94"/>
                  </a:lnTo>
                  <a:lnTo>
                    <a:pt x="3769" y="94"/>
                  </a:lnTo>
                  <a:lnTo>
                    <a:pt x="3771" y="94"/>
                  </a:lnTo>
                  <a:lnTo>
                    <a:pt x="3773" y="98"/>
                  </a:lnTo>
                  <a:lnTo>
                    <a:pt x="3775" y="100"/>
                  </a:lnTo>
                  <a:lnTo>
                    <a:pt x="3775" y="102"/>
                  </a:lnTo>
                  <a:lnTo>
                    <a:pt x="3775" y="104"/>
                  </a:lnTo>
                  <a:lnTo>
                    <a:pt x="3771" y="109"/>
                  </a:lnTo>
                  <a:lnTo>
                    <a:pt x="3769" y="109"/>
                  </a:lnTo>
                  <a:lnTo>
                    <a:pt x="3769" y="111"/>
                  </a:lnTo>
                  <a:lnTo>
                    <a:pt x="3769" y="109"/>
                  </a:lnTo>
                  <a:lnTo>
                    <a:pt x="3769" y="107"/>
                  </a:lnTo>
                  <a:lnTo>
                    <a:pt x="3767" y="107"/>
                  </a:lnTo>
                  <a:lnTo>
                    <a:pt x="3767" y="109"/>
                  </a:lnTo>
                  <a:lnTo>
                    <a:pt x="3769" y="109"/>
                  </a:lnTo>
                  <a:lnTo>
                    <a:pt x="3767" y="111"/>
                  </a:lnTo>
                  <a:lnTo>
                    <a:pt x="3767" y="113"/>
                  </a:lnTo>
                  <a:lnTo>
                    <a:pt x="3767" y="115"/>
                  </a:lnTo>
                  <a:lnTo>
                    <a:pt x="3765" y="113"/>
                  </a:lnTo>
                  <a:lnTo>
                    <a:pt x="3757" y="111"/>
                  </a:lnTo>
                  <a:lnTo>
                    <a:pt x="3755" y="109"/>
                  </a:lnTo>
                  <a:lnTo>
                    <a:pt x="3755" y="107"/>
                  </a:lnTo>
                  <a:lnTo>
                    <a:pt x="3755" y="106"/>
                  </a:lnTo>
                  <a:lnTo>
                    <a:pt x="3755" y="104"/>
                  </a:lnTo>
                  <a:lnTo>
                    <a:pt x="3754" y="104"/>
                  </a:lnTo>
                  <a:lnTo>
                    <a:pt x="3755" y="106"/>
                  </a:lnTo>
                  <a:lnTo>
                    <a:pt x="3755" y="107"/>
                  </a:lnTo>
                  <a:lnTo>
                    <a:pt x="3755" y="109"/>
                  </a:lnTo>
                  <a:lnTo>
                    <a:pt x="3754" y="111"/>
                  </a:lnTo>
                  <a:lnTo>
                    <a:pt x="3754" y="109"/>
                  </a:lnTo>
                  <a:lnTo>
                    <a:pt x="3752" y="109"/>
                  </a:lnTo>
                  <a:lnTo>
                    <a:pt x="3746" y="109"/>
                  </a:lnTo>
                  <a:lnTo>
                    <a:pt x="3740" y="104"/>
                  </a:lnTo>
                  <a:lnTo>
                    <a:pt x="3738" y="104"/>
                  </a:lnTo>
                  <a:lnTo>
                    <a:pt x="3736" y="104"/>
                  </a:lnTo>
                  <a:lnTo>
                    <a:pt x="3734" y="106"/>
                  </a:lnTo>
                  <a:lnTo>
                    <a:pt x="3732" y="106"/>
                  </a:lnTo>
                  <a:lnTo>
                    <a:pt x="3730" y="106"/>
                  </a:lnTo>
                  <a:lnTo>
                    <a:pt x="3729" y="109"/>
                  </a:lnTo>
                  <a:lnTo>
                    <a:pt x="3727" y="109"/>
                  </a:lnTo>
                  <a:lnTo>
                    <a:pt x="3725" y="107"/>
                  </a:lnTo>
                  <a:lnTo>
                    <a:pt x="3725" y="106"/>
                  </a:lnTo>
                  <a:lnTo>
                    <a:pt x="3729" y="106"/>
                  </a:lnTo>
                  <a:lnTo>
                    <a:pt x="3729" y="104"/>
                  </a:lnTo>
                  <a:lnTo>
                    <a:pt x="3729" y="102"/>
                  </a:lnTo>
                  <a:lnTo>
                    <a:pt x="3730" y="102"/>
                  </a:lnTo>
                  <a:lnTo>
                    <a:pt x="3729" y="102"/>
                  </a:lnTo>
                  <a:lnTo>
                    <a:pt x="3727" y="100"/>
                  </a:lnTo>
                  <a:lnTo>
                    <a:pt x="3732" y="94"/>
                  </a:lnTo>
                  <a:lnTo>
                    <a:pt x="3734" y="92"/>
                  </a:lnTo>
                  <a:lnTo>
                    <a:pt x="3736" y="90"/>
                  </a:lnTo>
                  <a:lnTo>
                    <a:pt x="3738" y="90"/>
                  </a:lnTo>
                  <a:lnTo>
                    <a:pt x="3740" y="88"/>
                  </a:lnTo>
                  <a:lnTo>
                    <a:pt x="3746" y="88"/>
                  </a:lnTo>
                  <a:lnTo>
                    <a:pt x="3744" y="86"/>
                  </a:lnTo>
                  <a:lnTo>
                    <a:pt x="3744" y="88"/>
                  </a:lnTo>
                  <a:lnTo>
                    <a:pt x="3738" y="88"/>
                  </a:lnTo>
                  <a:lnTo>
                    <a:pt x="3738" y="90"/>
                  </a:lnTo>
                  <a:lnTo>
                    <a:pt x="3736" y="90"/>
                  </a:lnTo>
                  <a:lnTo>
                    <a:pt x="3736" y="88"/>
                  </a:lnTo>
                  <a:lnTo>
                    <a:pt x="3738" y="88"/>
                  </a:lnTo>
                  <a:lnTo>
                    <a:pt x="3738" y="86"/>
                  </a:lnTo>
                  <a:lnTo>
                    <a:pt x="3736" y="86"/>
                  </a:lnTo>
                  <a:lnTo>
                    <a:pt x="3736" y="88"/>
                  </a:lnTo>
                  <a:lnTo>
                    <a:pt x="3734" y="88"/>
                  </a:lnTo>
                  <a:lnTo>
                    <a:pt x="3732" y="88"/>
                  </a:lnTo>
                  <a:lnTo>
                    <a:pt x="3730" y="88"/>
                  </a:lnTo>
                  <a:lnTo>
                    <a:pt x="3730" y="90"/>
                  </a:lnTo>
                  <a:lnTo>
                    <a:pt x="3730" y="92"/>
                  </a:lnTo>
                  <a:lnTo>
                    <a:pt x="3729" y="92"/>
                  </a:lnTo>
                  <a:lnTo>
                    <a:pt x="3729" y="94"/>
                  </a:lnTo>
                  <a:lnTo>
                    <a:pt x="3725" y="94"/>
                  </a:lnTo>
                  <a:lnTo>
                    <a:pt x="3723" y="94"/>
                  </a:lnTo>
                  <a:lnTo>
                    <a:pt x="3723" y="92"/>
                  </a:lnTo>
                  <a:lnTo>
                    <a:pt x="3723" y="90"/>
                  </a:lnTo>
                  <a:lnTo>
                    <a:pt x="3721" y="90"/>
                  </a:lnTo>
                  <a:lnTo>
                    <a:pt x="3719" y="88"/>
                  </a:lnTo>
                  <a:lnTo>
                    <a:pt x="3719" y="86"/>
                  </a:lnTo>
                  <a:lnTo>
                    <a:pt x="3717" y="86"/>
                  </a:lnTo>
                  <a:lnTo>
                    <a:pt x="3717" y="84"/>
                  </a:lnTo>
                  <a:lnTo>
                    <a:pt x="3717" y="82"/>
                  </a:lnTo>
                  <a:lnTo>
                    <a:pt x="3719" y="82"/>
                  </a:lnTo>
                  <a:lnTo>
                    <a:pt x="3719" y="84"/>
                  </a:lnTo>
                  <a:lnTo>
                    <a:pt x="3721" y="84"/>
                  </a:lnTo>
                  <a:lnTo>
                    <a:pt x="3725" y="81"/>
                  </a:lnTo>
                  <a:lnTo>
                    <a:pt x="3725" y="79"/>
                  </a:lnTo>
                  <a:lnTo>
                    <a:pt x="3727" y="79"/>
                  </a:lnTo>
                  <a:lnTo>
                    <a:pt x="3727" y="77"/>
                  </a:lnTo>
                  <a:lnTo>
                    <a:pt x="3729" y="75"/>
                  </a:lnTo>
                  <a:lnTo>
                    <a:pt x="3730" y="75"/>
                  </a:lnTo>
                  <a:lnTo>
                    <a:pt x="3734" y="75"/>
                  </a:lnTo>
                  <a:lnTo>
                    <a:pt x="3734" y="73"/>
                  </a:lnTo>
                  <a:lnTo>
                    <a:pt x="3736" y="73"/>
                  </a:lnTo>
                  <a:lnTo>
                    <a:pt x="3736" y="71"/>
                  </a:lnTo>
                  <a:lnTo>
                    <a:pt x="3734" y="71"/>
                  </a:lnTo>
                  <a:lnTo>
                    <a:pt x="3732" y="71"/>
                  </a:lnTo>
                  <a:lnTo>
                    <a:pt x="3734" y="67"/>
                  </a:lnTo>
                  <a:lnTo>
                    <a:pt x="3740" y="61"/>
                  </a:lnTo>
                  <a:lnTo>
                    <a:pt x="3742" y="61"/>
                  </a:lnTo>
                  <a:lnTo>
                    <a:pt x="3744" y="61"/>
                  </a:lnTo>
                  <a:lnTo>
                    <a:pt x="3744" y="63"/>
                  </a:lnTo>
                  <a:lnTo>
                    <a:pt x="3746" y="63"/>
                  </a:lnTo>
                  <a:lnTo>
                    <a:pt x="3748" y="63"/>
                  </a:lnTo>
                  <a:lnTo>
                    <a:pt x="3752" y="65"/>
                  </a:lnTo>
                  <a:lnTo>
                    <a:pt x="3754" y="65"/>
                  </a:lnTo>
                  <a:lnTo>
                    <a:pt x="3754" y="63"/>
                  </a:lnTo>
                  <a:lnTo>
                    <a:pt x="3752" y="63"/>
                  </a:lnTo>
                  <a:lnTo>
                    <a:pt x="3750" y="63"/>
                  </a:lnTo>
                  <a:lnTo>
                    <a:pt x="3750" y="61"/>
                  </a:lnTo>
                  <a:lnTo>
                    <a:pt x="3744" y="58"/>
                  </a:lnTo>
                  <a:lnTo>
                    <a:pt x="3742" y="58"/>
                  </a:lnTo>
                  <a:lnTo>
                    <a:pt x="3740" y="56"/>
                  </a:lnTo>
                  <a:lnTo>
                    <a:pt x="3742" y="56"/>
                  </a:lnTo>
                  <a:lnTo>
                    <a:pt x="3742" y="54"/>
                  </a:lnTo>
                  <a:lnTo>
                    <a:pt x="3744" y="54"/>
                  </a:lnTo>
                  <a:lnTo>
                    <a:pt x="3744" y="56"/>
                  </a:lnTo>
                  <a:lnTo>
                    <a:pt x="3746" y="56"/>
                  </a:lnTo>
                  <a:lnTo>
                    <a:pt x="3748" y="56"/>
                  </a:lnTo>
                  <a:lnTo>
                    <a:pt x="3750" y="54"/>
                  </a:lnTo>
                  <a:lnTo>
                    <a:pt x="3750" y="56"/>
                  </a:lnTo>
                  <a:lnTo>
                    <a:pt x="3752" y="56"/>
                  </a:lnTo>
                  <a:lnTo>
                    <a:pt x="3752" y="54"/>
                  </a:lnTo>
                  <a:lnTo>
                    <a:pt x="3750" y="52"/>
                  </a:lnTo>
                  <a:lnTo>
                    <a:pt x="3748" y="52"/>
                  </a:lnTo>
                  <a:lnTo>
                    <a:pt x="3746" y="52"/>
                  </a:lnTo>
                  <a:lnTo>
                    <a:pt x="3744" y="50"/>
                  </a:lnTo>
                  <a:lnTo>
                    <a:pt x="3746" y="46"/>
                  </a:lnTo>
                  <a:lnTo>
                    <a:pt x="3748" y="46"/>
                  </a:lnTo>
                  <a:lnTo>
                    <a:pt x="3750" y="44"/>
                  </a:lnTo>
                  <a:lnTo>
                    <a:pt x="3754" y="44"/>
                  </a:lnTo>
                  <a:lnTo>
                    <a:pt x="3755" y="44"/>
                  </a:lnTo>
                  <a:lnTo>
                    <a:pt x="3757" y="44"/>
                  </a:lnTo>
                  <a:lnTo>
                    <a:pt x="3759" y="44"/>
                  </a:lnTo>
                  <a:lnTo>
                    <a:pt x="3759" y="42"/>
                  </a:lnTo>
                  <a:lnTo>
                    <a:pt x="3755" y="42"/>
                  </a:lnTo>
                  <a:lnTo>
                    <a:pt x="3755" y="40"/>
                  </a:lnTo>
                  <a:lnTo>
                    <a:pt x="3757" y="40"/>
                  </a:lnTo>
                  <a:lnTo>
                    <a:pt x="3755" y="40"/>
                  </a:lnTo>
                  <a:lnTo>
                    <a:pt x="3754" y="38"/>
                  </a:lnTo>
                  <a:lnTo>
                    <a:pt x="3752" y="40"/>
                  </a:lnTo>
                  <a:lnTo>
                    <a:pt x="3750" y="40"/>
                  </a:lnTo>
                  <a:lnTo>
                    <a:pt x="3752" y="38"/>
                  </a:lnTo>
                  <a:lnTo>
                    <a:pt x="3750" y="38"/>
                  </a:lnTo>
                  <a:lnTo>
                    <a:pt x="3748" y="38"/>
                  </a:lnTo>
                  <a:lnTo>
                    <a:pt x="3748" y="34"/>
                  </a:lnTo>
                  <a:lnTo>
                    <a:pt x="3748" y="33"/>
                  </a:lnTo>
                  <a:lnTo>
                    <a:pt x="3750" y="33"/>
                  </a:lnTo>
                  <a:lnTo>
                    <a:pt x="3750" y="31"/>
                  </a:lnTo>
                  <a:lnTo>
                    <a:pt x="3752" y="31"/>
                  </a:lnTo>
                  <a:lnTo>
                    <a:pt x="3754" y="31"/>
                  </a:lnTo>
                  <a:lnTo>
                    <a:pt x="3754" y="33"/>
                  </a:lnTo>
                  <a:lnTo>
                    <a:pt x="3761" y="29"/>
                  </a:lnTo>
                  <a:lnTo>
                    <a:pt x="3761" y="31"/>
                  </a:lnTo>
                  <a:lnTo>
                    <a:pt x="3763" y="31"/>
                  </a:lnTo>
                  <a:lnTo>
                    <a:pt x="3765" y="31"/>
                  </a:lnTo>
                  <a:lnTo>
                    <a:pt x="3771" y="31"/>
                  </a:lnTo>
                  <a:lnTo>
                    <a:pt x="3769" y="29"/>
                  </a:lnTo>
                  <a:lnTo>
                    <a:pt x="3767" y="31"/>
                  </a:lnTo>
                  <a:lnTo>
                    <a:pt x="3765" y="31"/>
                  </a:lnTo>
                  <a:lnTo>
                    <a:pt x="3765" y="29"/>
                  </a:lnTo>
                  <a:lnTo>
                    <a:pt x="3763" y="29"/>
                  </a:lnTo>
                  <a:lnTo>
                    <a:pt x="3763" y="27"/>
                  </a:lnTo>
                  <a:lnTo>
                    <a:pt x="3761" y="27"/>
                  </a:lnTo>
                  <a:lnTo>
                    <a:pt x="3763" y="25"/>
                  </a:lnTo>
                  <a:lnTo>
                    <a:pt x="3759" y="25"/>
                  </a:lnTo>
                  <a:lnTo>
                    <a:pt x="3754" y="25"/>
                  </a:lnTo>
                  <a:lnTo>
                    <a:pt x="3752" y="23"/>
                  </a:lnTo>
                  <a:lnTo>
                    <a:pt x="3754" y="23"/>
                  </a:lnTo>
                  <a:lnTo>
                    <a:pt x="3754" y="21"/>
                  </a:lnTo>
                  <a:lnTo>
                    <a:pt x="3759" y="19"/>
                  </a:lnTo>
                  <a:lnTo>
                    <a:pt x="3763" y="17"/>
                  </a:lnTo>
                  <a:lnTo>
                    <a:pt x="3765" y="15"/>
                  </a:lnTo>
                  <a:lnTo>
                    <a:pt x="3767" y="15"/>
                  </a:lnTo>
                  <a:lnTo>
                    <a:pt x="3765" y="13"/>
                  </a:lnTo>
                  <a:lnTo>
                    <a:pt x="3763" y="15"/>
                  </a:lnTo>
                  <a:lnTo>
                    <a:pt x="3761" y="15"/>
                  </a:lnTo>
                  <a:lnTo>
                    <a:pt x="3761" y="13"/>
                  </a:lnTo>
                  <a:lnTo>
                    <a:pt x="3759" y="13"/>
                  </a:lnTo>
                  <a:lnTo>
                    <a:pt x="3761" y="13"/>
                  </a:lnTo>
                  <a:lnTo>
                    <a:pt x="3761" y="11"/>
                  </a:lnTo>
                  <a:lnTo>
                    <a:pt x="3763" y="11"/>
                  </a:lnTo>
                  <a:lnTo>
                    <a:pt x="3763" y="10"/>
                  </a:lnTo>
                  <a:lnTo>
                    <a:pt x="3761" y="10"/>
                  </a:lnTo>
                  <a:lnTo>
                    <a:pt x="3757" y="11"/>
                  </a:lnTo>
                  <a:lnTo>
                    <a:pt x="3755" y="11"/>
                  </a:lnTo>
                  <a:lnTo>
                    <a:pt x="3754" y="13"/>
                  </a:lnTo>
                  <a:lnTo>
                    <a:pt x="3754" y="11"/>
                  </a:lnTo>
                  <a:lnTo>
                    <a:pt x="3754" y="10"/>
                  </a:lnTo>
                  <a:lnTo>
                    <a:pt x="3755" y="8"/>
                  </a:lnTo>
                  <a:lnTo>
                    <a:pt x="3754" y="8"/>
                  </a:lnTo>
                  <a:lnTo>
                    <a:pt x="3754" y="6"/>
                  </a:lnTo>
                  <a:lnTo>
                    <a:pt x="3752" y="8"/>
                  </a:lnTo>
                  <a:lnTo>
                    <a:pt x="3752" y="6"/>
                  </a:lnTo>
                  <a:lnTo>
                    <a:pt x="3752" y="4"/>
                  </a:lnTo>
                  <a:lnTo>
                    <a:pt x="3752" y="2"/>
                  </a:lnTo>
                  <a:lnTo>
                    <a:pt x="3754" y="2"/>
                  </a:lnTo>
                  <a:lnTo>
                    <a:pt x="3754" y="0"/>
                  </a:lnTo>
                  <a:lnTo>
                    <a:pt x="3755" y="0"/>
                  </a:lnTo>
                  <a:lnTo>
                    <a:pt x="3757" y="0"/>
                  </a:lnTo>
                  <a:lnTo>
                    <a:pt x="3759" y="0"/>
                  </a:lnTo>
                  <a:lnTo>
                    <a:pt x="3757" y="2"/>
                  </a:lnTo>
                  <a:lnTo>
                    <a:pt x="3759" y="2"/>
                  </a:lnTo>
                  <a:lnTo>
                    <a:pt x="3761" y="0"/>
                  </a:lnTo>
                  <a:lnTo>
                    <a:pt x="3761" y="2"/>
                  </a:lnTo>
                  <a:lnTo>
                    <a:pt x="3763" y="4"/>
                  </a:lnTo>
                  <a:lnTo>
                    <a:pt x="3763" y="6"/>
                  </a:lnTo>
                  <a:lnTo>
                    <a:pt x="3763" y="8"/>
                  </a:lnTo>
                  <a:lnTo>
                    <a:pt x="3765" y="6"/>
                  </a:lnTo>
                  <a:lnTo>
                    <a:pt x="3769" y="0"/>
                  </a:lnTo>
                  <a:lnTo>
                    <a:pt x="3836" y="0"/>
                  </a:lnTo>
                  <a:close/>
                  <a:moveTo>
                    <a:pt x="0" y="324"/>
                  </a:moveTo>
                  <a:lnTo>
                    <a:pt x="4" y="328"/>
                  </a:lnTo>
                  <a:lnTo>
                    <a:pt x="8" y="328"/>
                  </a:lnTo>
                  <a:lnTo>
                    <a:pt x="8" y="326"/>
                  </a:lnTo>
                  <a:lnTo>
                    <a:pt x="8" y="324"/>
                  </a:lnTo>
                  <a:lnTo>
                    <a:pt x="8" y="326"/>
                  </a:lnTo>
                  <a:lnTo>
                    <a:pt x="9" y="328"/>
                  </a:lnTo>
                  <a:lnTo>
                    <a:pt x="9" y="330"/>
                  </a:lnTo>
                  <a:lnTo>
                    <a:pt x="11" y="330"/>
                  </a:lnTo>
                  <a:lnTo>
                    <a:pt x="9" y="330"/>
                  </a:lnTo>
                  <a:lnTo>
                    <a:pt x="9" y="332"/>
                  </a:lnTo>
                  <a:lnTo>
                    <a:pt x="11" y="332"/>
                  </a:lnTo>
                  <a:lnTo>
                    <a:pt x="13" y="332"/>
                  </a:lnTo>
                  <a:lnTo>
                    <a:pt x="13" y="334"/>
                  </a:lnTo>
                  <a:lnTo>
                    <a:pt x="15" y="334"/>
                  </a:lnTo>
                  <a:lnTo>
                    <a:pt x="17" y="334"/>
                  </a:lnTo>
                  <a:lnTo>
                    <a:pt x="19" y="334"/>
                  </a:lnTo>
                  <a:lnTo>
                    <a:pt x="21" y="338"/>
                  </a:lnTo>
                  <a:lnTo>
                    <a:pt x="23" y="340"/>
                  </a:lnTo>
                  <a:lnTo>
                    <a:pt x="23" y="342"/>
                  </a:lnTo>
                  <a:lnTo>
                    <a:pt x="25" y="342"/>
                  </a:lnTo>
                  <a:lnTo>
                    <a:pt x="23" y="342"/>
                  </a:lnTo>
                  <a:lnTo>
                    <a:pt x="21" y="340"/>
                  </a:lnTo>
                  <a:lnTo>
                    <a:pt x="21" y="338"/>
                  </a:lnTo>
                  <a:lnTo>
                    <a:pt x="21" y="340"/>
                  </a:lnTo>
                  <a:lnTo>
                    <a:pt x="21" y="342"/>
                  </a:lnTo>
                  <a:lnTo>
                    <a:pt x="21" y="343"/>
                  </a:lnTo>
                  <a:lnTo>
                    <a:pt x="23" y="345"/>
                  </a:lnTo>
                  <a:lnTo>
                    <a:pt x="25" y="345"/>
                  </a:lnTo>
                  <a:lnTo>
                    <a:pt x="27" y="347"/>
                  </a:lnTo>
                  <a:lnTo>
                    <a:pt x="29" y="347"/>
                  </a:lnTo>
                  <a:lnTo>
                    <a:pt x="31" y="349"/>
                  </a:lnTo>
                  <a:lnTo>
                    <a:pt x="32" y="349"/>
                  </a:lnTo>
                  <a:lnTo>
                    <a:pt x="32" y="351"/>
                  </a:lnTo>
                  <a:lnTo>
                    <a:pt x="32" y="353"/>
                  </a:lnTo>
                  <a:lnTo>
                    <a:pt x="32" y="355"/>
                  </a:lnTo>
                  <a:lnTo>
                    <a:pt x="31" y="355"/>
                  </a:lnTo>
                  <a:lnTo>
                    <a:pt x="31" y="357"/>
                  </a:lnTo>
                  <a:lnTo>
                    <a:pt x="32" y="357"/>
                  </a:lnTo>
                  <a:lnTo>
                    <a:pt x="32" y="355"/>
                  </a:lnTo>
                  <a:lnTo>
                    <a:pt x="34" y="355"/>
                  </a:lnTo>
                  <a:lnTo>
                    <a:pt x="34" y="353"/>
                  </a:lnTo>
                  <a:lnTo>
                    <a:pt x="36" y="353"/>
                  </a:lnTo>
                  <a:lnTo>
                    <a:pt x="32" y="349"/>
                  </a:lnTo>
                  <a:lnTo>
                    <a:pt x="29" y="345"/>
                  </a:lnTo>
                  <a:lnTo>
                    <a:pt x="27" y="345"/>
                  </a:lnTo>
                  <a:lnTo>
                    <a:pt x="27" y="343"/>
                  </a:lnTo>
                  <a:lnTo>
                    <a:pt x="31" y="347"/>
                  </a:lnTo>
                  <a:lnTo>
                    <a:pt x="36" y="351"/>
                  </a:lnTo>
                  <a:lnTo>
                    <a:pt x="36" y="353"/>
                  </a:lnTo>
                  <a:lnTo>
                    <a:pt x="40" y="355"/>
                  </a:lnTo>
                  <a:lnTo>
                    <a:pt x="38" y="353"/>
                  </a:lnTo>
                  <a:lnTo>
                    <a:pt x="38" y="355"/>
                  </a:lnTo>
                  <a:lnTo>
                    <a:pt x="36" y="355"/>
                  </a:lnTo>
                  <a:lnTo>
                    <a:pt x="36" y="357"/>
                  </a:lnTo>
                  <a:lnTo>
                    <a:pt x="38" y="357"/>
                  </a:lnTo>
                  <a:lnTo>
                    <a:pt x="38" y="359"/>
                  </a:lnTo>
                  <a:lnTo>
                    <a:pt x="40" y="357"/>
                  </a:lnTo>
                  <a:lnTo>
                    <a:pt x="42" y="357"/>
                  </a:lnTo>
                  <a:lnTo>
                    <a:pt x="44" y="359"/>
                  </a:lnTo>
                  <a:lnTo>
                    <a:pt x="46" y="359"/>
                  </a:lnTo>
                  <a:lnTo>
                    <a:pt x="44" y="359"/>
                  </a:lnTo>
                  <a:lnTo>
                    <a:pt x="44" y="361"/>
                  </a:lnTo>
                  <a:lnTo>
                    <a:pt x="46" y="361"/>
                  </a:lnTo>
                  <a:lnTo>
                    <a:pt x="48" y="363"/>
                  </a:lnTo>
                  <a:lnTo>
                    <a:pt x="50" y="363"/>
                  </a:lnTo>
                  <a:lnTo>
                    <a:pt x="54" y="367"/>
                  </a:lnTo>
                  <a:lnTo>
                    <a:pt x="56" y="367"/>
                  </a:lnTo>
                  <a:lnTo>
                    <a:pt x="54" y="367"/>
                  </a:lnTo>
                  <a:lnTo>
                    <a:pt x="52" y="365"/>
                  </a:lnTo>
                  <a:lnTo>
                    <a:pt x="52" y="367"/>
                  </a:lnTo>
                  <a:lnTo>
                    <a:pt x="52" y="368"/>
                  </a:lnTo>
                  <a:lnTo>
                    <a:pt x="54" y="370"/>
                  </a:lnTo>
                  <a:lnTo>
                    <a:pt x="56" y="370"/>
                  </a:lnTo>
                  <a:lnTo>
                    <a:pt x="56" y="372"/>
                  </a:lnTo>
                  <a:lnTo>
                    <a:pt x="57" y="372"/>
                  </a:lnTo>
                  <a:lnTo>
                    <a:pt x="59" y="372"/>
                  </a:lnTo>
                  <a:lnTo>
                    <a:pt x="61" y="370"/>
                  </a:lnTo>
                  <a:lnTo>
                    <a:pt x="59" y="370"/>
                  </a:lnTo>
                  <a:lnTo>
                    <a:pt x="57" y="370"/>
                  </a:lnTo>
                  <a:lnTo>
                    <a:pt x="57" y="368"/>
                  </a:lnTo>
                  <a:lnTo>
                    <a:pt x="56" y="368"/>
                  </a:lnTo>
                  <a:lnTo>
                    <a:pt x="56" y="367"/>
                  </a:lnTo>
                  <a:lnTo>
                    <a:pt x="57" y="368"/>
                  </a:lnTo>
                  <a:lnTo>
                    <a:pt x="59" y="370"/>
                  </a:lnTo>
                  <a:lnTo>
                    <a:pt x="63" y="372"/>
                  </a:lnTo>
                  <a:lnTo>
                    <a:pt x="65" y="374"/>
                  </a:lnTo>
                  <a:lnTo>
                    <a:pt x="63" y="372"/>
                  </a:lnTo>
                  <a:lnTo>
                    <a:pt x="63" y="374"/>
                  </a:lnTo>
                  <a:lnTo>
                    <a:pt x="61" y="376"/>
                  </a:lnTo>
                  <a:lnTo>
                    <a:pt x="61" y="378"/>
                  </a:lnTo>
                  <a:lnTo>
                    <a:pt x="63" y="378"/>
                  </a:lnTo>
                  <a:lnTo>
                    <a:pt x="61" y="378"/>
                  </a:lnTo>
                  <a:lnTo>
                    <a:pt x="59" y="378"/>
                  </a:lnTo>
                  <a:lnTo>
                    <a:pt x="59" y="380"/>
                  </a:lnTo>
                  <a:lnTo>
                    <a:pt x="57" y="380"/>
                  </a:lnTo>
                  <a:lnTo>
                    <a:pt x="59" y="380"/>
                  </a:lnTo>
                  <a:lnTo>
                    <a:pt x="59" y="382"/>
                  </a:lnTo>
                  <a:lnTo>
                    <a:pt x="61" y="382"/>
                  </a:lnTo>
                  <a:lnTo>
                    <a:pt x="63" y="382"/>
                  </a:lnTo>
                  <a:lnTo>
                    <a:pt x="65" y="382"/>
                  </a:lnTo>
                  <a:lnTo>
                    <a:pt x="65" y="384"/>
                  </a:lnTo>
                  <a:lnTo>
                    <a:pt x="67" y="384"/>
                  </a:lnTo>
                  <a:lnTo>
                    <a:pt x="69" y="386"/>
                  </a:lnTo>
                  <a:lnTo>
                    <a:pt x="69" y="384"/>
                  </a:lnTo>
                  <a:lnTo>
                    <a:pt x="69" y="382"/>
                  </a:lnTo>
                  <a:lnTo>
                    <a:pt x="67" y="382"/>
                  </a:lnTo>
                  <a:lnTo>
                    <a:pt x="65" y="382"/>
                  </a:lnTo>
                  <a:lnTo>
                    <a:pt x="65" y="380"/>
                  </a:lnTo>
                  <a:lnTo>
                    <a:pt x="67" y="380"/>
                  </a:lnTo>
                  <a:lnTo>
                    <a:pt x="65" y="378"/>
                  </a:lnTo>
                  <a:lnTo>
                    <a:pt x="63" y="378"/>
                  </a:lnTo>
                  <a:lnTo>
                    <a:pt x="65" y="378"/>
                  </a:lnTo>
                  <a:lnTo>
                    <a:pt x="65" y="376"/>
                  </a:lnTo>
                  <a:lnTo>
                    <a:pt x="67" y="376"/>
                  </a:lnTo>
                  <a:lnTo>
                    <a:pt x="67" y="374"/>
                  </a:lnTo>
                  <a:lnTo>
                    <a:pt x="71" y="378"/>
                  </a:lnTo>
                  <a:lnTo>
                    <a:pt x="73" y="380"/>
                  </a:lnTo>
                  <a:lnTo>
                    <a:pt x="75" y="382"/>
                  </a:lnTo>
                  <a:lnTo>
                    <a:pt x="75" y="384"/>
                  </a:lnTo>
                  <a:lnTo>
                    <a:pt x="77" y="386"/>
                  </a:lnTo>
                  <a:lnTo>
                    <a:pt x="75" y="386"/>
                  </a:lnTo>
                  <a:lnTo>
                    <a:pt x="77" y="386"/>
                  </a:lnTo>
                  <a:lnTo>
                    <a:pt x="77" y="388"/>
                  </a:lnTo>
                  <a:lnTo>
                    <a:pt x="77" y="386"/>
                  </a:lnTo>
                  <a:lnTo>
                    <a:pt x="77" y="388"/>
                  </a:lnTo>
                  <a:lnTo>
                    <a:pt x="77" y="390"/>
                  </a:lnTo>
                  <a:lnTo>
                    <a:pt x="77" y="391"/>
                  </a:lnTo>
                  <a:lnTo>
                    <a:pt x="75" y="391"/>
                  </a:lnTo>
                  <a:lnTo>
                    <a:pt x="75" y="393"/>
                  </a:lnTo>
                  <a:lnTo>
                    <a:pt x="75" y="395"/>
                  </a:lnTo>
                  <a:lnTo>
                    <a:pt x="77" y="395"/>
                  </a:lnTo>
                  <a:lnTo>
                    <a:pt x="79" y="393"/>
                  </a:lnTo>
                  <a:lnTo>
                    <a:pt x="80" y="391"/>
                  </a:lnTo>
                  <a:lnTo>
                    <a:pt x="79" y="390"/>
                  </a:lnTo>
                  <a:lnTo>
                    <a:pt x="80" y="390"/>
                  </a:lnTo>
                  <a:lnTo>
                    <a:pt x="80" y="391"/>
                  </a:lnTo>
                  <a:lnTo>
                    <a:pt x="80" y="393"/>
                  </a:lnTo>
                  <a:lnTo>
                    <a:pt x="82" y="393"/>
                  </a:lnTo>
                  <a:lnTo>
                    <a:pt x="82" y="395"/>
                  </a:lnTo>
                  <a:lnTo>
                    <a:pt x="84" y="395"/>
                  </a:lnTo>
                  <a:lnTo>
                    <a:pt x="82" y="397"/>
                  </a:lnTo>
                  <a:lnTo>
                    <a:pt x="82" y="399"/>
                  </a:lnTo>
                  <a:lnTo>
                    <a:pt x="80" y="399"/>
                  </a:lnTo>
                  <a:lnTo>
                    <a:pt x="82" y="401"/>
                  </a:lnTo>
                  <a:lnTo>
                    <a:pt x="80" y="401"/>
                  </a:lnTo>
                  <a:lnTo>
                    <a:pt x="80" y="403"/>
                  </a:lnTo>
                  <a:lnTo>
                    <a:pt x="80" y="405"/>
                  </a:lnTo>
                  <a:lnTo>
                    <a:pt x="80" y="407"/>
                  </a:lnTo>
                  <a:lnTo>
                    <a:pt x="82" y="409"/>
                  </a:lnTo>
                  <a:lnTo>
                    <a:pt x="82" y="411"/>
                  </a:lnTo>
                  <a:lnTo>
                    <a:pt x="84" y="413"/>
                  </a:lnTo>
                  <a:lnTo>
                    <a:pt x="84" y="415"/>
                  </a:lnTo>
                  <a:lnTo>
                    <a:pt x="84" y="416"/>
                  </a:lnTo>
                  <a:lnTo>
                    <a:pt x="84" y="418"/>
                  </a:lnTo>
                  <a:lnTo>
                    <a:pt x="84" y="420"/>
                  </a:lnTo>
                  <a:lnTo>
                    <a:pt x="84" y="418"/>
                  </a:lnTo>
                  <a:lnTo>
                    <a:pt x="82" y="418"/>
                  </a:lnTo>
                  <a:lnTo>
                    <a:pt x="82" y="420"/>
                  </a:lnTo>
                  <a:lnTo>
                    <a:pt x="80" y="420"/>
                  </a:lnTo>
                  <a:lnTo>
                    <a:pt x="80" y="422"/>
                  </a:lnTo>
                  <a:lnTo>
                    <a:pt x="82" y="424"/>
                  </a:lnTo>
                  <a:lnTo>
                    <a:pt x="82" y="426"/>
                  </a:lnTo>
                  <a:lnTo>
                    <a:pt x="84" y="424"/>
                  </a:lnTo>
                  <a:lnTo>
                    <a:pt x="86" y="426"/>
                  </a:lnTo>
                  <a:lnTo>
                    <a:pt x="88" y="428"/>
                  </a:lnTo>
                  <a:lnTo>
                    <a:pt x="90" y="430"/>
                  </a:lnTo>
                  <a:lnTo>
                    <a:pt x="88" y="430"/>
                  </a:lnTo>
                  <a:lnTo>
                    <a:pt x="88" y="432"/>
                  </a:lnTo>
                  <a:lnTo>
                    <a:pt x="88" y="434"/>
                  </a:lnTo>
                  <a:lnTo>
                    <a:pt x="90" y="434"/>
                  </a:lnTo>
                  <a:lnTo>
                    <a:pt x="90" y="436"/>
                  </a:lnTo>
                  <a:lnTo>
                    <a:pt x="88" y="436"/>
                  </a:lnTo>
                  <a:lnTo>
                    <a:pt x="88" y="438"/>
                  </a:lnTo>
                  <a:lnTo>
                    <a:pt x="90" y="438"/>
                  </a:lnTo>
                  <a:lnTo>
                    <a:pt x="90" y="436"/>
                  </a:lnTo>
                  <a:lnTo>
                    <a:pt x="90" y="434"/>
                  </a:lnTo>
                  <a:lnTo>
                    <a:pt x="92" y="434"/>
                  </a:lnTo>
                  <a:lnTo>
                    <a:pt x="92" y="432"/>
                  </a:lnTo>
                  <a:lnTo>
                    <a:pt x="94" y="432"/>
                  </a:lnTo>
                  <a:lnTo>
                    <a:pt x="92" y="432"/>
                  </a:lnTo>
                  <a:lnTo>
                    <a:pt x="92" y="430"/>
                  </a:lnTo>
                  <a:lnTo>
                    <a:pt x="94" y="430"/>
                  </a:lnTo>
                  <a:lnTo>
                    <a:pt x="96" y="430"/>
                  </a:lnTo>
                  <a:lnTo>
                    <a:pt x="96" y="432"/>
                  </a:lnTo>
                  <a:lnTo>
                    <a:pt x="96" y="434"/>
                  </a:lnTo>
                  <a:lnTo>
                    <a:pt x="96" y="436"/>
                  </a:lnTo>
                  <a:lnTo>
                    <a:pt x="96" y="438"/>
                  </a:lnTo>
                  <a:lnTo>
                    <a:pt x="96" y="439"/>
                  </a:lnTo>
                  <a:lnTo>
                    <a:pt x="96" y="438"/>
                  </a:lnTo>
                  <a:lnTo>
                    <a:pt x="98" y="438"/>
                  </a:lnTo>
                  <a:lnTo>
                    <a:pt x="100" y="436"/>
                  </a:lnTo>
                  <a:lnTo>
                    <a:pt x="98" y="436"/>
                  </a:lnTo>
                  <a:lnTo>
                    <a:pt x="100" y="436"/>
                  </a:lnTo>
                  <a:lnTo>
                    <a:pt x="100" y="434"/>
                  </a:lnTo>
                  <a:lnTo>
                    <a:pt x="100" y="432"/>
                  </a:lnTo>
                  <a:lnTo>
                    <a:pt x="100" y="430"/>
                  </a:lnTo>
                  <a:lnTo>
                    <a:pt x="98" y="430"/>
                  </a:lnTo>
                  <a:lnTo>
                    <a:pt x="98" y="428"/>
                  </a:lnTo>
                  <a:lnTo>
                    <a:pt x="96" y="428"/>
                  </a:lnTo>
                  <a:lnTo>
                    <a:pt x="94" y="428"/>
                  </a:lnTo>
                  <a:lnTo>
                    <a:pt x="94" y="426"/>
                  </a:lnTo>
                  <a:lnTo>
                    <a:pt x="94" y="428"/>
                  </a:lnTo>
                  <a:lnTo>
                    <a:pt x="92" y="426"/>
                  </a:lnTo>
                  <a:lnTo>
                    <a:pt x="94" y="424"/>
                  </a:lnTo>
                  <a:lnTo>
                    <a:pt x="96" y="424"/>
                  </a:lnTo>
                  <a:lnTo>
                    <a:pt x="96" y="422"/>
                  </a:lnTo>
                  <a:lnTo>
                    <a:pt x="96" y="420"/>
                  </a:lnTo>
                  <a:lnTo>
                    <a:pt x="96" y="418"/>
                  </a:lnTo>
                  <a:lnTo>
                    <a:pt x="96" y="416"/>
                  </a:lnTo>
                  <a:lnTo>
                    <a:pt x="96" y="415"/>
                  </a:lnTo>
                  <a:lnTo>
                    <a:pt x="96" y="413"/>
                  </a:lnTo>
                  <a:lnTo>
                    <a:pt x="96" y="411"/>
                  </a:lnTo>
                  <a:lnTo>
                    <a:pt x="94" y="409"/>
                  </a:lnTo>
                  <a:lnTo>
                    <a:pt x="92" y="409"/>
                  </a:lnTo>
                  <a:lnTo>
                    <a:pt x="92" y="411"/>
                  </a:lnTo>
                  <a:lnTo>
                    <a:pt x="92" y="409"/>
                  </a:lnTo>
                  <a:lnTo>
                    <a:pt x="92" y="407"/>
                  </a:lnTo>
                  <a:lnTo>
                    <a:pt x="90" y="407"/>
                  </a:lnTo>
                  <a:lnTo>
                    <a:pt x="88" y="407"/>
                  </a:lnTo>
                  <a:lnTo>
                    <a:pt x="88" y="409"/>
                  </a:lnTo>
                  <a:lnTo>
                    <a:pt x="88" y="407"/>
                  </a:lnTo>
                  <a:lnTo>
                    <a:pt x="90" y="407"/>
                  </a:lnTo>
                  <a:lnTo>
                    <a:pt x="86" y="407"/>
                  </a:lnTo>
                  <a:lnTo>
                    <a:pt x="86" y="405"/>
                  </a:lnTo>
                  <a:lnTo>
                    <a:pt x="92" y="405"/>
                  </a:lnTo>
                  <a:lnTo>
                    <a:pt x="98" y="405"/>
                  </a:lnTo>
                  <a:lnTo>
                    <a:pt x="100" y="405"/>
                  </a:lnTo>
                  <a:lnTo>
                    <a:pt x="102" y="405"/>
                  </a:lnTo>
                  <a:lnTo>
                    <a:pt x="102" y="403"/>
                  </a:lnTo>
                  <a:lnTo>
                    <a:pt x="102" y="405"/>
                  </a:lnTo>
                  <a:lnTo>
                    <a:pt x="104" y="405"/>
                  </a:lnTo>
                  <a:lnTo>
                    <a:pt x="104" y="407"/>
                  </a:lnTo>
                  <a:lnTo>
                    <a:pt x="105" y="407"/>
                  </a:lnTo>
                  <a:lnTo>
                    <a:pt x="105" y="405"/>
                  </a:lnTo>
                  <a:lnTo>
                    <a:pt x="107" y="407"/>
                  </a:lnTo>
                  <a:lnTo>
                    <a:pt x="109" y="407"/>
                  </a:lnTo>
                  <a:lnTo>
                    <a:pt x="111" y="407"/>
                  </a:lnTo>
                  <a:lnTo>
                    <a:pt x="109" y="407"/>
                  </a:lnTo>
                  <a:lnTo>
                    <a:pt x="107" y="407"/>
                  </a:lnTo>
                  <a:lnTo>
                    <a:pt x="107" y="409"/>
                  </a:lnTo>
                  <a:lnTo>
                    <a:pt x="109" y="409"/>
                  </a:lnTo>
                  <a:lnTo>
                    <a:pt x="107" y="409"/>
                  </a:lnTo>
                  <a:lnTo>
                    <a:pt x="107" y="411"/>
                  </a:lnTo>
                  <a:lnTo>
                    <a:pt x="107" y="413"/>
                  </a:lnTo>
                  <a:lnTo>
                    <a:pt x="107" y="415"/>
                  </a:lnTo>
                  <a:lnTo>
                    <a:pt x="105" y="415"/>
                  </a:lnTo>
                  <a:lnTo>
                    <a:pt x="107" y="416"/>
                  </a:lnTo>
                  <a:lnTo>
                    <a:pt x="109" y="416"/>
                  </a:lnTo>
                  <a:lnTo>
                    <a:pt x="109" y="415"/>
                  </a:lnTo>
                  <a:lnTo>
                    <a:pt x="109" y="413"/>
                  </a:lnTo>
                  <a:lnTo>
                    <a:pt x="107" y="413"/>
                  </a:lnTo>
                  <a:lnTo>
                    <a:pt x="109" y="413"/>
                  </a:lnTo>
                  <a:lnTo>
                    <a:pt x="109" y="411"/>
                  </a:lnTo>
                  <a:lnTo>
                    <a:pt x="109" y="409"/>
                  </a:lnTo>
                  <a:lnTo>
                    <a:pt x="111" y="409"/>
                  </a:lnTo>
                  <a:lnTo>
                    <a:pt x="109" y="411"/>
                  </a:lnTo>
                  <a:lnTo>
                    <a:pt x="111" y="411"/>
                  </a:lnTo>
                  <a:lnTo>
                    <a:pt x="111" y="413"/>
                  </a:lnTo>
                  <a:lnTo>
                    <a:pt x="113" y="413"/>
                  </a:lnTo>
                  <a:lnTo>
                    <a:pt x="115" y="413"/>
                  </a:lnTo>
                  <a:lnTo>
                    <a:pt x="117" y="413"/>
                  </a:lnTo>
                  <a:lnTo>
                    <a:pt x="119" y="413"/>
                  </a:lnTo>
                  <a:lnTo>
                    <a:pt x="121" y="413"/>
                  </a:lnTo>
                  <a:lnTo>
                    <a:pt x="121" y="411"/>
                  </a:lnTo>
                  <a:lnTo>
                    <a:pt x="119" y="409"/>
                  </a:lnTo>
                  <a:lnTo>
                    <a:pt x="117" y="409"/>
                  </a:lnTo>
                  <a:lnTo>
                    <a:pt x="113" y="409"/>
                  </a:lnTo>
                  <a:lnTo>
                    <a:pt x="113" y="407"/>
                  </a:lnTo>
                  <a:lnTo>
                    <a:pt x="111" y="409"/>
                  </a:lnTo>
                  <a:lnTo>
                    <a:pt x="111" y="407"/>
                  </a:lnTo>
                  <a:lnTo>
                    <a:pt x="115" y="407"/>
                  </a:lnTo>
                  <a:lnTo>
                    <a:pt x="117" y="409"/>
                  </a:lnTo>
                  <a:lnTo>
                    <a:pt x="121" y="409"/>
                  </a:lnTo>
                  <a:lnTo>
                    <a:pt x="125" y="411"/>
                  </a:lnTo>
                  <a:lnTo>
                    <a:pt x="127" y="411"/>
                  </a:lnTo>
                  <a:lnTo>
                    <a:pt x="128" y="411"/>
                  </a:lnTo>
                  <a:lnTo>
                    <a:pt x="128" y="409"/>
                  </a:lnTo>
                  <a:lnTo>
                    <a:pt x="128" y="411"/>
                  </a:lnTo>
                  <a:lnTo>
                    <a:pt x="130" y="411"/>
                  </a:lnTo>
                  <a:lnTo>
                    <a:pt x="132" y="411"/>
                  </a:lnTo>
                  <a:lnTo>
                    <a:pt x="132" y="413"/>
                  </a:lnTo>
                  <a:lnTo>
                    <a:pt x="132" y="415"/>
                  </a:lnTo>
                  <a:lnTo>
                    <a:pt x="132" y="416"/>
                  </a:lnTo>
                  <a:lnTo>
                    <a:pt x="134" y="416"/>
                  </a:lnTo>
                  <a:lnTo>
                    <a:pt x="136" y="418"/>
                  </a:lnTo>
                  <a:lnTo>
                    <a:pt x="138" y="418"/>
                  </a:lnTo>
                  <a:lnTo>
                    <a:pt x="138" y="420"/>
                  </a:lnTo>
                  <a:lnTo>
                    <a:pt x="136" y="420"/>
                  </a:lnTo>
                  <a:lnTo>
                    <a:pt x="138" y="422"/>
                  </a:lnTo>
                  <a:lnTo>
                    <a:pt x="138" y="424"/>
                  </a:lnTo>
                  <a:lnTo>
                    <a:pt x="142" y="426"/>
                  </a:lnTo>
                  <a:lnTo>
                    <a:pt x="144" y="428"/>
                  </a:lnTo>
                  <a:lnTo>
                    <a:pt x="146" y="428"/>
                  </a:lnTo>
                  <a:lnTo>
                    <a:pt x="146" y="430"/>
                  </a:lnTo>
                  <a:lnTo>
                    <a:pt x="148" y="430"/>
                  </a:lnTo>
                  <a:lnTo>
                    <a:pt x="148" y="432"/>
                  </a:lnTo>
                  <a:lnTo>
                    <a:pt x="150" y="434"/>
                  </a:lnTo>
                  <a:lnTo>
                    <a:pt x="152" y="436"/>
                  </a:lnTo>
                  <a:lnTo>
                    <a:pt x="153" y="436"/>
                  </a:lnTo>
                  <a:lnTo>
                    <a:pt x="152" y="438"/>
                  </a:lnTo>
                  <a:lnTo>
                    <a:pt x="152" y="439"/>
                  </a:lnTo>
                  <a:lnTo>
                    <a:pt x="150" y="439"/>
                  </a:lnTo>
                  <a:lnTo>
                    <a:pt x="152" y="439"/>
                  </a:lnTo>
                  <a:lnTo>
                    <a:pt x="152" y="438"/>
                  </a:lnTo>
                  <a:lnTo>
                    <a:pt x="153" y="438"/>
                  </a:lnTo>
                  <a:lnTo>
                    <a:pt x="155" y="438"/>
                  </a:lnTo>
                  <a:lnTo>
                    <a:pt x="157" y="439"/>
                  </a:lnTo>
                  <a:lnTo>
                    <a:pt x="157" y="441"/>
                  </a:lnTo>
                  <a:lnTo>
                    <a:pt x="155" y="441"/>
                  </a:lnTo>
                  <a:lnTo>
                    <a:pt x="153" y="441"/>
                  </a:lnTo>
                  <a:lnTo>
                    <a:pt x="155" y="443"/>
                  </a:lnTo>
                  <a:lnTo>
                    <a:pt x="157" y="443"/>
                  </a:lnTo>
                  <a:lnTo>
                    <a:pt x="157" y="441"/>
                  </a:lnTo>
                  <a:lnTo>
                    <a:pt x="159" y="441"/>
                  </a:lnTo>
                  <a:lnTo>
                    <a:pt x="159" y="443"/>
                  </a:lnTo>
                  <a:lnTo>
                    <a:pt x="161" y="443"/>
                  </a:lnTo>
                  <a:lnTo>
                    <a:pt x="161" y="441"/>
                  </a:lnTo>
                  <a:lnTo>
                    <a:pt x="159" y="441"/>
                  </a:lnTo>
                  <a:lnTo>
                    <a:pt x="161" y="441"/>
                  </a:lnTo>
                  <a:lnTo>
                    <a:pt x="163" y="443"/>
                  </a:lnTo>
                  <a:lnTo>
                    <a:pt x="165" y="445"/>
                  </a:lnTo>
                  <a:lnTo>
                    <a:pt x="165" y="447"/>
                  </a:lnTo>
                  <a:lnTo>
                    <a:pt x="163" y="449"/>
                  </a:lnTo>
                  <a:lnTo>
                    <a:pt x="161" y="449"/>
                  </a:lnTo>
                  <a:lnTo>
                    <a:pt x="161" y="447"/>
                  </a:lnTo>
                  <a:lnTo>
                    <a:pt x="159" y="447"/>
                  </a:lnTo>
                  <a:lnTo>
                    <a:pt x="157" y="449"/>
                  </a:lnTo>
                  <a:lnTo>
                    <a:pt x="155" y="451"/>
                  </a:lnTo>
                  <a:lnTo>
                    <a:pt x="153" y="451"/>
                  </a:lnTo>
                  <a:lnTo>
                    <a:pt x="152" y="453"/>
                  </a:lnTo>
                  <a:lnTo>
                    <a:pt x="150" y="455"/>
                  </a:lnTo>
                  <a:lnTo>
                    <a:pt x="152" y="455"/>
                  </a:lnTo>
                  <a:lnTo>
                    <a:pt x="150" y="459"/>
                  </a:lnTo>
                  <a:lnTo>
                    <a:pt x="152" y="459"/>
                  </a:lnTo>
                  <a:lnTo>
                    <a:pt x="150" y="461"/>
                  </a:lnTo>
                  <a:lnTo>
                    <a:pt x="152" y="461"/>
                  </a:lnTo>
                  <a:lnTo>
                    <a:pt x="152" y="463"/>
                  </a:lnTo>
                  <a:lnTo>
                    <a:pt x="150" y="464"/>
                  </a:lnTo>
                  <a:lnTo>
                    <a:pt x="148" y="464"/>
                  </a:lnTo>
                  <a:lnTo>
                    <a:pt x="146" y="463"/>
                  </a:lnTo>
                  <a:lnTo>
                    <a:pt x="142" y="461"/>
                  </a:lnTo>
                  <a:lnTo>
                    <a:pt x="140" y="461"/>
                  </a:lnTo>
                  <a:lnTo>
                    <a:pt x="140" y="459"/>
                  </a:lnTo>
                  <a:lnTo>
                    <a:pt x="138" y="457"/>
                  </a:lnTo>
                  <a:lnTo>
                    <a:pt x="138" y="455"/>
                  </a:lnTo>
                  <a:lnTo>
                    <a:pt x="136" y="455"/>
                  </a:lnTo>
                  <a:lnTo>
                    <a:pt x="136" y="457"/>
                  </a:lnTo>
                  <a:lnTo>
                    <a:pt x="136" y="459"/>
                  </a:lnTo>
                  <a:lnTo>
                    <a:pt x="138" y="459"/>
                  </a:lnTo>
                  <a:lnTo>
                    <a:pt x="138" y="461"/>
                  </a:lnTo>
                  <a:lnTo>
                    <a:pt x="140" y="463"/>
                  </a:lnTo>
                  <a:lnTo>
                    <a:pt x="142" y="463"/>
                  </a:lnTo>
                  <a:lnTo>
                    <a:pt x="142" y="464"/>
                  </a:lnTo>
                  <a:lnTo>
                    <a:pt x="144" y="464"/>
                  </a:lnTo>
                  <a:lnTo>
                    <a:pt x="144" y="466"/>
                  </a:lnTo>
                  <a:lnTo>
                    <a:pt x="144" y="468"/>
                  </a:lnTo>
                  <a:lnTo>
                    <a:pt x="142" y="468"/>
                  </a:lnTo>
                  <a:lnTo>
                    <a:pt x="140" y="468"/>
                  </a:lnTo>
                  <a:lnTo>
                    <a:pt x="140" y="466"/>
                  </a:lnTo>
                  <a:lnTo>
                    <a:pt x="136" y="466"/>
                  </a:lnTo>
                  <a:lnTo>
                    <a:pt x="134" y="468"/>
                  </a:lnTo>
                  <a:lnTo>
                    <a:pt x="128" y="470"/>
                  </a:lnTo>
                  <a:lnTo>
                    <a:pt x="127" y="468"/>
                  </a:lnTo>
                  <a:lnTo>
                    <a:pt x="130" y="468"/>
                  </a:lnTo>
                  <a:lnTo>
                    <a:pt x="132" y="468"/>
                  </a:lnTo>
                  <a:lnTo>
                    <a:pt x="130" y="468"/>
                  </a:lnTo>
                  <a:lnTo>
                    <a:pt x="130" y="466"/>
                  </a:lnTo>
                  <a:lnTo>
                    <a:pt x="128" y="466"/>
                  </a:lnTo>
                  <a:lnTo>
                    <a:pt x="127" y="466"/>
                  </a:lnTo>
                  <a:lnTo>
                    <a:pt x="127" y="464"/>
                  </a:lnTo>
                  <a:lnTo>
                    <a:pt x="125" y="466"/>
                  </a:lnTo>
                  <a:lnTo>
                    <a:pt x="123" y="466"/>
                  </a:lnTo>
                  <a:lnTo>
                    <a:pt x="123" y="464"/>
                  </a:lnTo>
                  <a:lnTo>
                    <a:pt x="125" y="464"/>
                  </a:lnTo>
                  <a:lnTo>
                    <a:pt x="123" y="464"/>
                  </a:lnTo>
                  <a:lnTo>
                    <a:pt x="123" y="463"/>
                  </a:lnTo>
                  <a:lnTo>
                    <a:pt x="123" y="461"/>
                  </a:lnTo>
                  <a:lnTo>
                    <a:pt x="123" y="463"/>
                  </a:lnTo>
                  <a:lnTo>
                    <a:pt x="121" y="461"/>
                  </a:lnTo>
                  <a:lnTo>
                    <a:pt x="117" y="461"/>
                  </a:lnTo>
                  <a:lnTo>
                    <a:pt x="115" y="461"/>
                  </a:lnTo>
                  <a:lnTo>
                    <a:pt x="113" y="461"/>
                  </a:lnTo>
                  <a:lnTo>
                    <a:pt x="115" y="461"/>
                  </a:lnTo>
                  <a:lnTo>
                    <a:pt x="115" y="463"/>
                  </a:lnTo>
                  <a:lnTo>
                    <a:pt x="117" y="461"/>
                  </a:lnTo>
                  <a:lnTo>
                    <a:pt x="117" y="463"/>
                  </a:lnTo>
                  <a:lnTo>
                    <a:pt x="119" y="464"/>
                  </a:lnTo>
                  <a:lnTo>
                    <a:pt x="121" y="464"/>
                  </a:lnTo>
                  <a:lnTo>
                    <a:pt x="121" y="466"/>
                  </a:lnTo>
                  <a:lnTo>
                    <a:pt x="123" y="468"/>
                  </a:lnTo>
                  <a:lnTo>
                    <a:pt x="123" y="470"/>
                  </a:lnTo>
                  <a:lnTo>
                    <a:pt x="121" y="468"/>
                  </a:lnTo>
                  <a:lnTo>
                    <a:pt x="121" y="470"/>
                  </a:lnTo>
                  <a:lnTo>
                    <a:pt x="123" y="470"/>
                  </a:lnTo>
                  <a:lnTo>
                    <a:pt x="125" y="470"/>
                  </a:lnTo>
                  <a:lnTo>
                    <a:pt x="125" y="468"/>
                  </a:lnTo>
                  <a:lnTo>
                    <a:pt x="127" y="468"/>
                  </a:lnTo>
                  <a:lnTo>
                    <a:pt x="125" y="470"/>
                  </a:lnTo>
                  <a:lnTo>
                    <a:pt x="125" y="474"/>
                  </a:lnTo>
                  <a:lnTo>
                    <a:pt x="125" y="476"/>
                  </a:lnTo>
                  <a:lnTo>
                    <a:pt x="125" y="478"/>
                  </a:lnTo>
                  <a:lnTo>
                    <a:pt x="123" y="478"/>
                  </a:lnTo>
                  <a:lnTo>
                    <a:pt x="123" y="476"/>
                  </a:lnTo>
                  <a:lnTo>
                    <a:pt x="121" y="476"/>
                  </a:lnTo>
                  <a:lnTo>
                    <a:pt x="121" y="478"/>
                  </a:lnTo>
                  <a:lnTo>
                    <a:pt x="119" y="478"/>
                  </a:lnTo>
                  <a:lnTo>
                    <a:pt x="117" y="476"/>
                  </a:lnTo>
                  <a:lnTo>
                    <a:pt x="117" y="478"/>
                  </a:lnTo>
                  <a:lnTo>
                    <a:pt x="119" y="480"/>
                  </a:lnTo>
                  <a:lnTo>
                    <a:pt x="121" y="478"/>
                  </a:lnTo>
                  <a:lnTo>
                    <a:pt x="121" y="480"/>
                  </a:lnTo>
                  <a:lnTo>
                    <a:pt x="123" y="478"/>
                  </a:lnTo>
                  <a:lnTo>
                    <a:pt x="123" y="480"/>
                  </a:lnTo>
                  <a:lnTo>
                    <a:pt x="125" y="478"/>
                  </a:lnTo>
                  <a:lnTo>
                    <a:pt x="125" y="480"/>
                  </a:lnTo>
                  <a:lnTo>
                    <a:pt x="125" y="482"/>
                  </a:lnTo>
                  <a:lnTo>
                    <a:pt x="123" y="482"/>
                  </a:lnTo>
                  <a:lnTo>
                    <a:pt x="125" y="484"/>
                  </a:lnTo>
                  <a:lnTo>
                    <a:pt x="127" y="484"/>
                  </a:lnTo>
                  <a:lnTo>
                    <a:pt x="127" y="486"/>
                  </a:lnTo>
                  <a:lnTo>
                    <a:pt x="125" y="486"/>
                  </a:lnTo>
                  <a:lnTo>
                    <a:pt x="125" y="487"/>
                  </a:lnTo>
                  <a:lnTo>
                    <a:pt x="123" y="489"/>
                  </a:lnTo>
                  <a:lnTo>
                    <a:pt x="119" y="489"/>
                  </a:lnTo>
                  <a:lnTo>
                    <a:pt x="117" y="491"/>
                  </a:lnTo>
                  <a:lnTo>
                    <a:pt x="115" y="491"/>
                  </a:lnTo>
                  <a:lnTo>
                    <a:pt x="115" y="493"/>
                  </a:lnTo>
                  <a:lnTo>
                    <a:pt x="113" y="491"/>
                  </a:lnTo>
                  <a:lnTo>
                    <a:pt x="111" y="493"/>
                  </a:lnTo>
                  <a:lnTo>
                    <a:pt x="109" y="495"/>
                  </a:lnTo>
                  <a:lnTo>
                    <a:pt x="111" y="495"/>
                  </a:lnTo>
                  <a:lnTo>
                    <a:pt x="111" y="493"/>
                  </a:lnTo>
                  <a:lnTo>
                    <a:pt x="113" y="493"/>
                  </a:lnTo>
                  <a:lnTo>
                    <a:pt x="115" y="495"/>
                  </a:lnTo>
                  <a:lnTo>
                    <a:pt x="115" y="497"/>
                  </a:lnTo>
                  <a:lnTo>
                    <a:pt x="113" y="499"/>
                  </a:lnTo>
                  <a:lnTo>
                    <a:pt x="111" y="499"/>
                  </a:lnTo>
                  <a:lnTo>
                    <a:pt x="111" y="501"/>
                  </a:lnTo>
                  <a:lnTo>
                    <a:pt x="111" y="499"/>
                  </a:lnTo>
                  <a:lnTo>
                    <a:pt x="113" y="499"/>
                  </a:lnTo>
                  <a:lnTo>
                    <a:pt x="113" y="501"/>
                  </a:lnTo>
                  <a:lnTo>
                    <a:pt x="113" y="503"/>
                  </a:lnTo>
                  <a:lnTo>
                    <a:pt x="111" y="503"/>
                  </a:lnTo>
                  <a:lnTo>
                    <a:pt x="113" y="503"/>
                  </a:lnTo>
                  <a:lnTo>
                    <a:pt x="115" y="501"/>
                  </a:lnTo>
                  <a:lnTo>
                    <a:pt x="115" y="503"/>
                  </a:lnTo>
                  <a:lnTo>
                    <a:pt x="117" y="503"/>
                  </a:lnTo>
                  <a:lnTo>
                    <a:pt x="121" y="503"/>
                  </a:lnTo>
                  <a:lnTo>
                    <a:pt x="121" y="505"/>
                  </a:lnTo>
                  <a:lnTo>
                    <a:pt x="121" y="507"/>
                  </a:lnTo>
                  <a:lnTo>
                    <a:pt x="125" y="509"/>
                  </a:lnTo>
                  <a:lnTo>
                    <a:pt x="123" y="509"/>
                  </a:lnTo>
                  <a:lnTo>
                    <a:pt x="121" y="509"/>
                  </a:lnTo>
                  <a:lnTo>
                    <a:pt x="119" y="510"/>
                  </a:lnTo>
                  <a:lnTo>
                    <a:pt x="117" y="510"/>
                  </a:lnTo>
                  <a:lnTo>
                    <a:pt x="117" y="509"/>
                  </a:lnTo>
                  <a:lnTo>
                    <a:pt x="115" y="509"/>
                  </a:lnTo>
                  <a:lnTo>
                    <a:pt x="115" y="507"/>
                  </a:lnTo>
                  <a:lnTo>
                    <a:pt x="115" y="505"/>
                  </a:lnTo>
                  <a:lnTo>
                    <a:pt x="113" y="505"/>
                  </a:lnTo>
                  <a:lnTo>
                    <a:pt x="113" y="507"/>
                  </a:lnTo>
                  <a:lnTo>
                    <a:pt x="111" y="507"/>
                  </a:lnTo>
                  <a:lnTo>
                    <a:pt x="111" y="509"/>
                  </a:lnTo>
                  <a:lnTo>
                    <a:pt x="113" y="507"/>
                  </a:lnTo>
                  <a:lnTo>
                    <a:pt x="115" y="509"/>
                  </a:lnTo>
                  <a:lnTo>
                    <a:pt x="115" y="510"/>
                  </a:lnTo>
                  <a:lnTo>
                    <a:pt x="115" y="512"/>
                  </a:lnTo>
                  <a:lnTo>
                    <a:pt x="113" y="512"/>
                  </a:lnTo>
                  <a:lnTo>
                    <a:pt x="113" y="514"/>
                  </a:lnTo>
                  <a:lnTo>
                    <a:pt x="111" y="514"/>
                  </a:lnTo>
                  <a:lnTo>
                    <a:pt x="109" y="514"/>
                  </a:lnTo>
                  <a:lnTo>
                    <a:pt x="107" y="514"/>
                  </a:lnTo>
                  <a:lnTo>
                    <a:pt x="107" y="512"/>
                  </a:lnTo>
                  <a:lnTo>
                    <a:pt x="105" y="514"/>
                  </a:lnTo>
                  <a:lnTo>
                    <a:pt x="105" y="512"/>
                  </a:lnTo>
                  <a:lnTo>
                    <a:pt x="105" y="510"/>
                  </a:lnTo>
                  <a:lnTo>
                    <a:pt x="107" y="510"/>
                  </a:lnTo>
                  <a:lnTo>
                    <a:pt x="107" y="509"/>
                  </a:lnTo>
                  <a:lnTo>
                    <a:pt x="107" y="507"/>
                  </a:lnTo>
                  <a:lnTo>
                    <a:pt x="107" y="505"/>
                  </a:lnTo>
                  <a:lnTo>
                    <a:pt x="105" y="503"/>
                  </a:lnTo>
                  <a:lnTo>
                    <a:pt x="105" y="501"/>
                  </a:lnTo>
                  <a:lnTo>
                    <a:pt x="105" y="503"/>
                  </a:lnTo>
                  <a:lnTo>
                    <a:pt x="105" y="505"/>
                  </a:lnTo>
                  <a:lnTo>
                    <a:pt x="105" y="507"/>
                  </a:lnTo>
                  <a:lnTo>
                    <a:pt x="105" y="509"/>
                  </a:lnTo>
                  <a:lnTo>
                    <a:pt x="104" y="510"/>
                  </a:lnTo>
                  <a:lnTo>
                    <a:pt x="102" y="512"/>
                  </a:lnTo>
                  <a:lnTo>
                    <a:pt x="100" y="510"/>
                  </a:lnTo>
                  <a:lnTo>
                    <a:pt x="98" y="510"/>
                  </a:lnTo>
                  <a:lnTo>
                    <a:pt x="98" y="509"/>
                  </a:lnTo>
                  <a:lnTo>
                    <a:pt x="96" y="509"/>
                  </a:lnTo>
                  <a:lnTo>
                    <a:pt x="96" y="507"/>
                  </a:lnTo>
                  <a:lnTo>
                    <a:pt x="94" y="505"/>
                  </a:lnTo>
                  <a:lnTo>
                    <a:pt x="94" y="503"/>
                  </a:lnTo>
                  <a:lnTo>
                    <a:pt x="92" y="503"/>
                  </a:lnTo>
                  <a:lnTo>
                    <a:pt x="90" y="501"/>
                  </a:lnTo>
                  <a:lnTo>
                    <a:pt x="90" y="499"/>
                  </a:lnTo>
                  <a:lnTo>
                    <a:pt x="90" y="501"/>
                  </a:lnTo>
                  <a:lnTo>
                    <a:pt x="90" y="499"/>
                  </a:lnTo>
                  <a:lnTo>
                    <a:pt x="88" y="499"/>
                  </a:lnTo>
                  <a:lnTo>
                    <a:pt x="84" y="497"/>
                  </a:lnTo>
                  <a:lnTo>
                    <a:pt x="84" y="495"/>
                  </a:lnTo>
                  <a:lnTo>
                    <a:pt x="86" y="495"/>
                  </a:lnTo>
                  <a:lnTo>
                    <a:pt x="86" y="493"/>
                  </a:lnTo>
                  <a:lnTo>
                    <a:pt x="86" y="491"/>
                  </a:lnTo>
                  <a:lnTo>
                    <a:pt x="84" y="491"/>
                  </a:lnTo>
                  <a:lnTo>
                    <a:pt x="84" y="493"/>
                  </a:lnTo>
                  <a:lnTo>
                    <a:pt x="82" y="495"/>
                  </a:lnTo>
                  <a:lnTo>
                    <a:pt x="80" y="495"/>
                  </a:lnTo>
                  <a:lnTo>
                    <a:pt x="80" y="493"/>
                  </a:lnTo>
                  <a:lnTo>
                    <a:pt x="80" y="491"/>
                  </a:lnTo>
                  <a:lnTo>
                    <a:pt x="80" y="493"/>
                  </a:lnTo>
                  <a:lnTo>
                    <a:pt x="80" y="495"/>
                  </a:lnTo>
                  <a:lnTo>
                    <a:pt x="79" y="495"/>
                  </a:lnTo>
                  <a:lnTo>
                    <a:pt x="77" y="495"/>
                  </a:lnTo>
                  <a:lnTo>
                    <a:pt x="75" y="495"/>
                  </a:lnTo>
                  <a:lnTo>
                    <a:pt x="73" y="495"/>
                  </a:lnTo>
                  <a:lnTo>
                    <a:pt x="73" y="493"/>
                  </a:lnTo>
                  <a:lnTo>
                    <a:pt x="75" y="493"/>
                  </a:lnTo>
                  <a:lnTo>
                    <a:pt x="73" y="493"/>
                  </a:lnTo>
                  <a:lnTo>
                    <a:pt x="73" y="491"/>
                  </a:lnTo>
                  <a:lnTo>
                    <a:pt x="71" y="491"/>
                  </a:lnTo>
                  <a:lnTo>
                    <a:pt x="69" y="489"/>
                  </a:lnTo>
                  <a:lnTo>
                    <a:pt x="67" y="489"/>
                  </a:lnTo>
                  <a:lnTo>
                    <a:pt x="67" y="487"/>
                  </a:lnTo>
                  <a:lnTo>
                    <a:pt x="65" y="487"/>
                  </a:lnTo>
                  <a:lnTo>
                    <a:pt x="67" y="486"/>
                  </a:lnTo>
                  <a:lnTo>
                    <a:pt x="67" y="484"/>
                  </a:lnTo>
                  <a:lnTo>
                    <a:pt x="67" y="482"/>
                  </a:lnTo>
                  <a:lnTo>
                    <a:pt x="67" y="480"/>
                  </a:lnTo>
                  <a:lnTo>
                    <a:pt x="65" y="478"/>
                  </a:lnTo>
                  <a:lnTo>
                    <a:pt x="65" y="476"/>
                  </a:lnTo>
                  <a:lnTo>
                    <a:pt x="65" y="474"/>
                  </a:lnTo>
                  <a:lnTo>
                    <a:pt x="65" y="472"/>
                  </a:lnTo>
                  <a:lnTo>
                    <a:pt x="65" y="470"/>
                  </a:lnTo>
                  <a:lnTo>
                    <a:pt x="63" y="470"/>
                  </a:lnTo>
                  <a:lnTo>
                    <a:pt x="61" y="470"/>
                  </a:lnTo>
                  <a:lnTo>
                    <a:pt x="57" y="468"/>
                  </a:lnTo>
                  <a:lnTo>
                    <a:pt x="54" y="466"/>
                  </a:lnTo>
                  <a:lnTo>
                    <a:pt x="48" y="464"/>
                  </a:lnTo>
                  <a:lnTo>
                    <a:pt x="46" y="464"/>
                  </a:lnTo>
                  <a:lnTo>
                    <a:pt x="44" y="466"/>
                  </a:lnTo>
                  <a:lnTo>
                    <a:pt x="42" y="468"/>
                  </a:lnTo>
                  <a:lnTo>
                    <a:pt x="42" y="470"/>
                  </a:lnTo>
                  <a:lnTo>
                    <a:pt x="36" y="470"/>
                  </a:lnTo>
                  <a:lnTo>
                    <a:pt x="32" y="470"/>
                  </a:lnTo>
                  <a:lnTo>
                    <a:pt x="27" y="470"/>
                  </a:lnTo>
                  <a:lnTo>
                    <a:pt x="25" y="468"/>
                  </a:lnTo>
                  <a:lnTo>
                    <a:pt x="23" y="468"/>
                  </a:lnTo>
                  <a:lnTo>
                    <a:pt x="23" y="466"/>
                  </a:lnTo>
                  <a:lnTo>
                    <a:pt x="25" y="466"/>
                  </a:lnTo>
                  <a:lnTo>
                    <a:pt x="25" y="464"/>
                  </a:lnTo>
                  <a:lnTo>
                    <a:pt x="25" y="463"/>
                  </a:lnTo>
                  <a:lnTo>
                    <a:pt x="25" y="461"/>
                  </a:lnTo>
                  <a:lnTo>
                    <a:pt x="25" y="459"/>
                  </a:lnTo>
                  <a:lnTo>
                    <a:pt x="23" y="459"/>
                  </a:lnTo>
                  <a:lnTo>
                    <a:pt x="21" y="459"/>
                  </a:lnTo>
                  <a:lnTo>
                    <a:pt x="21" y="457"/>
                  </a:lnTo>
                  <a:lnTo>
                    <a:pt x="19" y="455"/>
                  </a:lnTo>
                  <a:lnTo>
                    <a:pt x="17" y="453"/>
                  </a:lnTo>
                  <a:lnTo>
                    <a:pt x="17" y="451"/>
                  </a:lnTo>
                  <a:lnTo>
                    <a:pt x="17" y="449"/>
                  </a:lnTo>
                  <a:lnTo>
                    <a:pt x="17" y="447"/>
                  </a:lnTo>
                  <a:lnTo>
                    <a:pt x="19" y="449"/>
                  </a:lnTo>
                  <a:lnTo>
                    <a:pt x="21" y="449"/>
                  </a:lnTo>
                  <a:lnTo>
                    <a:pt x="21" y="447"/>
                  </a:lnTo>
                  <a:lnTo>
                    <a:pt x="21" y="445"/>
                  </a:lnTo>
                  <a:lnTo>
                    <a:pt x="23" y="445"/>
                  </a:lnTo>
                  <a:lnTo>
                    <a:pt x="23" y="443"/>
                  </a:lnTo>
                  <a:lnTo>
                    <a:pt x="25" y="443"/>
                  </a:lnTo>
                  <a:lnTo>
                    <a:pt x="23" y="443"/>
                  </a:lnTo>
                  <a:lnTo>
                    <a:pt x="23" y="441"/>
                  </a:lnTo>
                  <a:lnTo>
                    <a:pt x="25" y="439"/>
                  </a:lnTo>
                  <a:lnTo>
                    <a:pt x="23" y="439"/>
                  </a:lnTo>
                  <a:lnTo>
                    <a:pt x="23" y="438"/>
                  </a:lnTo>
                  <a:lnTo>
                    <a:pt x="25" y="438"/>
                  </a:lnTo>
                  <a:lnTo>
                    <a:pt x="25" y="436"/>
                  </a:lnTo>
                  <a:lnTo>
                    <a:pt x="23" y="436"/>
                  </a:lnTo>
                  <a:lnTo>
                    <a:pt x="25" y="434"/>
                  </a:lnTo>
                  <a:lnTo>
                    <a:pt x="23" y="434"/>
                  </a:lnTo>
                  <a:lnTo>
                    <a:pt x="23" y="436"/>
                  </a:lnTo>
                  <a:lnTo>
                    <a:pt x="23" y="438"/>
                  </a:lnTo>
                  <a:lnTo>
                    <a:pt x="21" y="438"/>
                  </a:lnTo>
                  <a:lnTo>
                    <a:pt x="21" y="439"/>
                  </a:lnTo>
                  <a:lnTo>
                    <a:pt x="19" y="441"/>
                  </a:lnTo>
                  <a:lnTo>
                    <a:pt x="17" y="443"/>
                  </a:lnTo>
                  <a:lnTo>
                    <a:pt x="17" y="441"/>
                  </a:lnTo>
                  <a:lnTo>
                    <a:pt x="15" y="441"/>
                  </a:lnTo>
                  <a:lnTo>
                    <a:pt x="15" y="439"/>
                  </a:lnTo>
                  <a:lnTo>
                    <a:pt x="13" y="439"/>
                  </a:lnTo>
                  <a:lnTo>
                    <a:pt x="13" y="438"/>
                  </a:lnTo>
                  <a:lnTo>
                    <a:pt x="15" y="438"/>
                  </a:lnTo>
                  <a:lnTo>
                    <a:pt x="15" y="436"/>
                  </a:lnTo>
                  <a:lnTo>
                    <a:pt x="13" y="434"/>
                  </a:lnTo>
                  <a:lnTo>
                    <a:pt x="13" y="432"/>
                  </a:lnTo>
                  <a:lnTo>
                    <a:pt x="13" y="434"/>
                  </a:lnTo>
                  <a:lnTo>
                    <a:pt x="13" y="436"/>
                  </a:lnTo>
                  <a:lnTo>
                    <a:pt x="13" y="438"/>
                  </a:lnTo>
                  <a:lnTo>
                    <a:pt x="11" y="438"/>
                  </a:lnTo>
                  <a:lnTo>
                    <a:pt x="11" y="436"/>
                  </a:lnTo>
                  <a:lnTo>
                    <a:pt x="9" y="436"/>
                  </a:lnTo>
                  <a:lnTo>
                    <a:pt x="9" y="438"/>
                  </a:lnTo>
                  <a:lnTo>
                    <a:pt x="11" y="438"/>
                  </a:lnTo>
                  <a:lnTo>
                    <a:pt x="11" y="439"/>
                  </a:lnTo>
                  <a:lnTo>
                    <a:pt x="13" y="441"/>
                  </a:lnTo>
                  <a:lnTo>
                    <a:pt x="11" y="443"/>
                  </a:lnTo>
                  <a:lnTo>
                    <a:pt x="9" y="443"/>
                  </a:lnTo>
                  <a:lnTo>
                    <a:pt x="8" y="443"/>
                  </a:lnTo>
                  <a:lnTo>
                    <a:pt x="6" y="443"/>
                  </a:lnTo>
                  <a:lnTo>
                    <a:pt x="8" y="443"/>
                  </a:lnTo>
                  <a:lnTo>
                    <a:pt x="8" y="441"/>
                  </a:lnTo>
                  <a:lnTo>
                    <a:pt x="6" y="441"/>
                  </a:lnTo>
                  <a:lnTo>
                    <a:pt x="4" y="445"/>
                  </a:lnTo>
                  <a:lnTo>
                    <a:pt x="4" y="447"/>
                  </a:lnTo>
                  <a:lnTo>
                    <a:pt x="4" y="449"/>
                  </a:lnTo>
                  <a:lnTo>
                    <a:pt x="4" y="451"/>
                  </a:lnTo>
                  <a:lnTo>
                    <a:pt x="4" y="455"/>
                  </a:lnTo>
                  <a:lnTo>
                    <a:pt x="4" y="457"/>
                  </a:lnTo>
                  <a:lnTo>
                    <a:pt x="9" y="461"/>
                  </a:lnTo>
                  <a:lnTo>
                    <a:pt x="9" y="463"/>
                  </a:lnTo>
                  <a:lnTo>
                    <a:pt x="11" y="463"/>
                  </a:lnTo>
                  <a:lnTo>
                    <a:pt x="11" y="464"/>
                  </a:lnTo>
                  <a:lnTo>
                    <a:pt x="11" y="466"/>
                  </a:lnTo>
                  <a:lnTo>
                    <a:pt x="11" y="468"/>
                  </a:lnTo>
                  <a:lnTo>
                    <a:pt x="9" y="468"/>
                  </a:lnTo>
                  <a:lnTo>
                    <a:pt x="9" y="470"/>
                  </a:lnTo>
                  <a:lnTo>
                    <a:pt x="8" y="472"/>
                  </a:lnTo>
                  <a:lnTo>
                    <a:pt x="8" y="474"/>
                  </a:lnTo>
                  <a:lnTo>
                    <a:pt x="8" y="476"/>
                  </a:lnTo>
                  <a:lnTo>
                    <a:pt x="8" y="478"/>
                  </a:lnTo>
                  <a:lnTo>
                    <a:pt x="8" y="480"/>
                  </a:lnTo>
                  <a:lnTo>
                    <a:pt x="6" y="480"/>
                  </a:lnTo>
                  <a:lnTo>
                    <a:pt x="6" y="482"/>
                  </a:lnTo>
                  <a:lnTo>
                    <a:pt x="4" y="482"/>
                  </a:lnTo>
                  <a:lnTo>
                    <a:pt x="4" y="484"/>
                  </a:lnTo>
                  <a:lnTo>
                    <a:pt x="2" y="484"/>
                  </a:lnTo>
                  <a:lnTo>
                    <a:pt x="0" y="484"/>
                  </a:lnTo>
                  <a:lnTo>
                    <a:pt x="0" y="466"/>
                  </a:lnTo>
                  <a:lnTo>
                    <a:pt x="0" y="447"/>
                  </a:lnTo>
                  <a:lnTo>
                    <a:pt x="0" y="428"/>
                  </a:lnTo>
                  <a:lnTo>
                    <a:pt x="0" y="407"/>
                  </a:lnTo>
                  <a:lnTo>
                    <a:pt x="0" y="388"/>
                  </a:lnTo>
                  <a:lnTo>
                    <a:pt x="0" y="367"/>
                  </a:lnTo>
                  <a:lnTo>
                    <a:pt x="0" y="345"/>
                  </a:lnTo>
                  <a:lnTo>
                    <a:pt x="0" y="324"/>
                  </a:lnTo>
                  <a:close/>
                  <a:moveTo>
                    <a:pt x="5729" y="230"/>
                  </a:moveTo>
                  <a:lnTo>
                    <a:pt x="5727" y="232"/>
                  </a:lnTo>
                  <a:lnTo>
                    <a:pt x="5725" y="234"/>
                  </a:lnTo>
                  <a:lnTo>
                    <a:pt x="5724" y="236"/>
                  </a:lnTo>
                  <a:lnTo>
                    <a:pt x="5720" y="236"/>
                  </a:lnTo>
                  <a:lnTo>
                    <a:pt x="5718" y="236"/>
                  </a:lnTo>
                  <a:lnTo>
                    <a:pt x="5716" y="236"/>
                  </a:lnTo>
                  <a:lnTo>
                    <a:pt x="5714" y="236"/>
                  </a:lnTo>
                  <a:lnTo>
                    <a:pt x="5710" y="240"/>
                  </a:lnTo>
                  <a:lnTo>
                    <a:pt x="5710" y="238"/>
                  </a:lnTo>
                  <a:lnTo>
                    <a:pt x="5708" y="236"/>
                  </a:lnTo>
                  <a:lnTo>
                    <a:pt x="5708" y="234"/>
                  </a:lnTo>
                  <a:lnTo>
                    <a:pt x="5708" y="232"/>
                  </a:lnTo>
                  <a:lnTo>
                    <a:pt x="5706" y="230"/>
                  </a:lnTo>
                  <a:lnTo>
                    <a:pt x="5706" y="228"/>
                  </a:lnTo>
                  <a:lnTo>
                    <a:pt x="5706" y="226"/>
                  </a:lnTo>
                  <a:lnTo>
                    <a:pt x="5708" y="226"/>
                  </a:lnTo>
                  <a:lnTo>
                    <a:pt x="5708" y="224"/>
                  </a:lnTo>
                  <a:lnTo>
                    <a:pt x="5710" y="223"/>
                  </a:lnTo>
                  <a:lnTo>
                    <a:pt x="5710" y="221"/>
                  </a:lnTo>
                  <a:lnTo>
                    <a:pt x="5712" y="219"/>
                  </a:lnTo>
                  <a:lnTo>
                    <a:pt x="5716" y="215"/>
                  </a:lnTo>
                  <a:lnTo>
                    <a:pt x="5720" y="211"/>
                  </a:lnTo>
                  <a:lnTo>
                    <a:pt x="5720" y="209"/>
                  </a:lnTo>
                  <a:lnTo>
                    <a:pt x="5722" y="209"/>
                  </a:lnTo>
                  <a:lnTo>
                    <a:pt x="5724" y="207"/>
                  </a:lnTo>
                  <a:lnTo>
                    <a:pt x="5725" y="207"/>
                  </a:lnTo>
                  <a:lnTo>
                    <a:pt x="5725" y="205"/>
                  </a:lnTo>
                  <a:lnTo>
                    <a:pt x="5725" y="207"/>
                  </a:lnTo>
                  <a:lnTo>
                    <a:pt x="5725" y="205"/>
                  </a:lnTo>
                  <a:lnTo>
                    <a:pt x="5729" y="203"/>
                  </a:lnTo>
                  <a:lnTo>
                    <a:pt x="5729" y="217"/>
                  </a:lnTo>
                  <a:lnTo>
                    <a:pt x="5729" y="230"/>
                  </a:lnTo>
                  <a:close/>
                  <a:moveTo>
                    <a:pt x="0" y="203"/>
                  </a:moveTo>
                  <a:lnTo>
                    <a:pt x="2" y="203"/>
                  </a:lnTo>
                  <a:lnTo>
                    <a:pt x="4" y="201"/>
                  </a:lnTo>
                  <a:lnTo>
                    <a:pt x="6" y="201"/>
                  </a:lnTo>
                  <a:lnTo>
                    <a:pt x="9" y="201"/>
                  </a:lnTo>
                  <a:lnTo>
                    <a:pt x="11" y="203"/>
                  </a:lnTo>
                  <a:lnTo>
                    <a:pt x="11" y="201"/>
                  </a:lnTo>
                  <a:lnTo>
                    <a:pt x="13" y="201"/>
                  </a:lnTo>
                  <a:lnTo>
                    <a:pt x="15" y="201"/>
                  </a:lnTo>
                  <a:lnTo>
                    <a:pt x="21" y="201"/>
                  </a:lnTo>
                  <a:lnTo>
                    <a:pt x="25" y="203"/>
                  </a:lnTo>
                  <a:lnTo>
                    <a:pt x="27" y="205"/>
                  </a:lnTo>
                  <a:lnTo>
                    <a:pt x="29" y="205"/>
                  </a:lnTo>
                  <a:lnTo>
                    <a:pt x="27" y="205"/>
                  </a:lnTo>
                  <a:lnTo>
                    <a:pt x="29" y="207"/>
                  </a:lnTo>
                  <a:lnTo>
                    <a:pt x="31" y="207"/>
                  </a:lnTo>
                  <a:lnTo>
                    <a:pt x="32" y="209"/>
                  </a:lnTo>
                  <a:lnTo>
                    <a:pt x="31" y="209"/>
                  </a:lnTo>
                  <a:lnTo>
                    <a:pt x="31" y="211"/>
                  </a:lnTo>
                  <a:lnTo>
                    <a:pt x="32" y="211"/>
                  </a:lnTo>
                  <a:lnTo>
                    <a:pt x="36" y="215"/>
                  </a:lnTo>
                  <a:lnTo>
                    <a:pt x="38" y="217"/>
                  </a:lnTo>
                  <a:lnTo>
                    <a:pt x="40" y="217"/>
                  </a:lnTo>
                  <a:lnTo>
                    <a:pt x="40" y="219"/>
                  </a:lnTo>
                  <a:lnTo>
                    <a:pt x="40" y="221"/>
                  </a:lnTo>
                  <a:lnTo>
                    <a:pt x="40" y="223"/>
                  </a:lnTo>
                  <a:lnTo>
                    <a:pt x="38" y="223"/>
                  </a:lnTo>
                  <a:lnTo>
                    <a:pt x="38" y="224"/>
                  </a:lnTo>
                  <a:lnTo>
                    <a:pt x="36" y="224"/>
                  </a:lnTo>
                  <a:lnTo>
                    <a:pt x="36" y="226"/>
                  </a:lnTo>
                  <a:lnTo>
                    <a:pt x="34" y="226"/>
                  </a:lnTo>
                  <a:lnTo>
                    <a:pt x="34" y="228"/>
                  </a:lnTo>
                  <a:lnTo>
                    <a:pt x="32" y="228"/>
                  </a:lnTo>
                  <a:lnTo>
                    <a:pt x="29" y="228"/>
                  </a:lnTo>
                  <a:lnTo>
                    <a:pt x="27" y="230"/>
                  </a:lnTo>
                  <a:lnTo>
                    <a:pt x="23" y="230"/>
                  </a:lnTo>
                  <a:lnTo>
                    <a:pt x="17" y="232"/>
                  </a:lnTo>
                  <a:lnTo>
                    <a:pt x="11" y="234"/>
                  </a:lnTo>
                  <a:lnTo>
                    <a:pt x="9" y="234"/>
                  </a:lnTo>
                  <a:lnTo>
                    <a:pt x="8" y="234"/>
                  </a:lnTo>
                  <a:lnTo>
                    <a:pt x="6" y="232"/>
                  </a:lnTo>
                  <a:lnTo>
                    <a:pt x="2" y="232"/>
                  </a:lnTo>
                  <a:lnTo>
                    <a:pt x="2" y="230"/>
                  </a:lnTo>
                  <a:lnTo>
                    <a:pt x="0" y="230"/>
                  </a:lnTo>
                  <a:lnTo>
                    <a:pt x="0" y="217"/>
                  </a:lnTo>
                  <a:lnTo>
                    <a:pt x="0" y="203"/>
                  </a:lnTo>
                  <a:close/>
                  <a:moveTo>
                    <a:pt x="4973" y="1104"/>
                  </a:moveTo>
                  <a:lnTo>
                    <a:pt x="4973" y="1106"/>
                  </a:lnTo>
                  <a:lnTo>
                    <a:pt x="4971" y="1106"/>
                  </a:lnTo>
                  <a:lnTo>
                    <a:pt x="4971" y="1104"/>
                  </a:lnTo>
                  <a:lnTo>
                    <a:pt x="4971" y="1106"/>
                  </a:lnTo>
                  <a:lnTo>
                    <a:pt x="4971" y="1104"/>
                  </a:lnTo>
                  <a:lnTo>
                    <a:pt x="4973" y="1104"/>
                  </a:lnTo>
                  <a:close/>
                  <a:moveTo>
                    <a:pt x="4963" y="1100"/>
                  </a:moveTo>
                  <a:lnTo>
                    <a:pt x="4963" y="1102"/>
                  </a:lnTo>
                  <a:lnTo>
                    <a:pt x="4961" y="1102"/>
                  </a:lnTo>
                  <a:lnTo>
                    <a:pt x="4961" y="1100"/>
                  </a:lnTo>
                  <a:lnTo>
                    <a:pt x="4963" y="1100"/>
                  </a:lnTo>
                  <a:lnTo>
                    <a:pt x="4961" y="1100"/>
                  </a:lnTo>
                  <a:lnTo>
                    <a:pt x="4963" y="1100"/>
                  </a:lnTo>
                  <a:close/>
                  <a:moveTo>
                    <a:pt x="5190" y="1088"/>
                  </a:moveTo>
                  <a:lnTo>
                    <a:pt x="5192" y="1088"/>
                  </a:lnTo>
                  <a:lnTo>
                    <a:pt x="5192" y="1090"/>
                  </a:lnTo>
                  <a:lnTo>
                    <a:pt x="5190" y="1090"/>
                  </a:lnTo>
                  <a:lnTo>
                    <a:pt x="5188" y="1090"/>
                  </a:lnTo>
                  <a:lnTo>
                    <a:pt x="5190" y="1088"/>
                  </a:lnTo>
                  <a:close/>
                  <a:moveTo>
                    <a:pt x="5201" y="1083"/>
                  </a:moveTo>
                  <a:lnTo>
                    <a:pt x="5203" y="1083"/>
                  </a:lnTo>
                  <a:lnTo>
                    <a:pt x="5201" y="1083"/>
                  </a:lnTo>
                  <a:lnTo>
                    <a:pt x="5201" y="1084"/>
                  </a:lnTo>
                  <a:lnTo>
                    <a:pt x="5199" y="1084"/>
                  </a:lnTo>
                  <a:lnTo>
                    <a:pt x="5197" y="1084"/>
                  </a:lnTo>
                  <a:lnTo>
                    <a:pt x="5197" y="1083"/>
                  </a:lnTo>
                  <a:lnTo>
                    <a:pt x="5199" y="1083"/>
                  </a:lnTo>
                  <a:lnTo>
                    <a:pt x="5201" y="1083"/>
                  </a:lnTo>
                  <a:close/>
                  <a:moveTo>
                    <a:pt x="3625" y="1079"/>
                  </a:moveTo>
                  <a:lnTo>
                    <a:pt x="3627" y="1079"/>
                  </a:lnTo>
                  <a:lnTo>
                    <a:pt x="3625" y="1081"/>
                  </a:lnTo>
                  <a:lnTo>
                    <a:pt x="3623" y="1081"/>
                  </a:lnTo>
                  <a:lnTo>
                    <a:pt x="3623" y="1079"/>
                  </a:lnTo>
                  <a:lnTo>
                    <a:pt x="3625" y="1079"/>
                  </a:lnTo>
                  <a:close/>
                  <a:moveTo>
                    <a:pt x="5194" y="1069"/>
                  </a:moveTo>
                  <a:lnTo>
                    <a:pt x="5195" y="1069"/>
                  </a:lnTo>
                  <a:lnTo>
                    <a:pt x="5197" y="1069"/>
                  </a:lnTo>
                  <a:lnTo>
                    <a:pt x="5195" y="1069"/>
                  </a:lnTo>
                  <a:lnTo>
                    <a:pt x="5195" y="1071"/>
                  </a:lnTo>
                  <a:lnTo>
                    <a:pt x="5194" y="1071"/>
                  </a:lnTo>
                  <a:lnTo>
                    <a:pt x="5194" y="1073"/>
                  </a:lnTo>
                  <a:lnTo>
                    <a:pt x="5192" y="1073"/>
                  </a:lnTo>
                  <a:lnTo>
                    <a:pt x="5190" y="1073"/>
                  </a:lnTo>
                  <a:lnTo>
                    <a:pt x="5188" y="1075"/>
                  </a:lnTo>
                  <a:lnTo>
                    <a:pt x="5186" y="1077"/>
                  </a:lnTo>
                  <a:lnTo>
                    <a:pt x="5186" y="1079"/>
                  </a:lnTo>
                  <a:lnTo>
                    <a:pt x="5184" y="1079"/>
                  </a:lnTo>
                  <a:lnTo>
                    <a:pt x="5184" y="1081"/>
                  </a:lnTo>
                  <a:lnTo>
                    <a:pt x="5182" y="1081"/>
                  </a:lnTo>
                  <a:lnTo>
                    <a:pt x="5182" y="1083"/>
                  </a:lnTo>
                  <a:lnTo>
                    <a:pt x="5180" y="1083"/>
                  </a:lnTo>
                  <a:lnTo>
                    <a:pt x="5180" y="1084"/>
                  </a:lnTo>
                  <a:lnTo>
                    <a:pt x="5180" y="1086"/>
                  </a:lnTo>
                  <a:lnTo>
                    <a:pt x="5180" y="1084"/>
                  </a:lnTo>
                  <a:lnTo>
                    <a:pt x="5178" y="1084"/>
                  </a:lnTo>
                  <a:lnTo>
                    <a:pt x="5178" y="1083"/>
                  </a:lnTo>
                  <a:lnTo>
                    <a:pt x="5178" y="1081"/>
                  </a:lnTo>
                  <a:lnTo>
                    <a:pt x="5180" y="1081"/>
                  </a:lnTo>
                  <a:lnTo>
                    <a:pt x="5182" y="1079"/>
                  </a:lnTo>
                  <a:lnTo>
                    <a:pt x="5184" y="1079"/>
                  </a:lnTo>
                  <a:lnTo>
                    <a:pt x="5184" y="1077"/>
                  </a:lnTo>
                  <a:lnTo>
                    <a:pt x="5184" y="1075"/>
                  </a:lnTo>
                  <a:lnTo>
                    <a:pt x="5186" y="1075"/>
                  </a:lnTo>
                  <a:lnTo>
                    <a:pt x="5186" y="1073"/>
                  </a:lnTo>
                  <a:lnTo>
                    <a:pt x="5188" y="1073"/>
                  </a:lnTo>
                  <a:lnTo>
                    <a:pt x="5188" y="1071"/>
                  </a:lnTo>
                  <a:lnTo>
                    <a:pt x="5188" y="1069"/>
                  </a:lnTo>
                  <a:lnTo>
                    <a:pt x="5190" y="1069"/>
                  </a:lnTo>
                  <a:lnTo>
                    <a:pt x="5190" y="1067"/>
                  </a:lnTo>
                  <a:lnTo>
                    <a:pt x="5192" y="1069"/>
                  </a:lnTo>
                  <a:lnTo>
                    <a:pt x="5194" y="1069"/>
                  </a:lnTo>
                  <a:close/>
                  <a:moveTo>
                    <a:pt x="5232" y="1050"/>
                  </a:moveTo>
                  <a:lnTo>
                    <a:pt x="5230" y="1050"/>
                  </a:lnTo>
                  <a:lnTo>
                    <a:pt x="5228" y="1050"/>
                  </a:lnTo>
                  <a:lnTo>
                    <a:pt x="5226" y="1050"/>
                  </a:lnTo>
                  <a:lnTo>
                    <a:pt x="5226" y="1052"/>
                  </a:lnTo>
                  <a:lnTo>
                    <a:pt x="5224" y="1052"/>
                  </a:lnTo>
                  <a:lnTo>
                    <a:pt x="5222" y="1052"/>
                  </a:lnTo>
                  <a:lnTo>
                    <a:pt x="5220" y="1054"/>
                  </a:lnTo>
                  <a:lnTo>
                    <a:pt x="5220" y="1056"/>
                  </a:lnTo>
                  <a:lnTo>
                    <a:pt x="5219" y="1056"/>
                  </a:lnTo>
                  <a:lnTo>
                    <a:pt x="5219" y="1058"/>
                  </a:lnTo>
                  <a:lnTo>
                    <a:pt x="5217" y="1058"/>
                  </a:lnTo>
                  <a:lnTo>
                    <a:pt x="5215" y="1058"/>
                  </a:lnTo>
                  <a:lnTo>
                    <a:pt x="5215" y="1056"/>
                  </a:lnTo>
                  <a:lnTo>
                    <a:pt x="5215" y="1058"/>
                  </a:lnTo>
                  <a:lnTo>
                    <a:pt x="5213" y="1058"/>
                  </a:lnTo>
                  <a:lnTo>
                    <a:pt x="5213" y="1060"/>
                  </a:lnTo>
                  <a:lnTo>
                    <a:pt x="5213" y="1061"/>
                  </a:lnTo>
                  <a:lnTo>
                    <a:pt x="5211" y="1061"/>
                  </a:lnTo>
                  <a:lnTo>
                    <a:pt x="5209" y="1063"/>
                  </a:lnTo>
                  <a:lnTo>
                    <a:pt x="5207" y="1065"/>
                  </a:lnTo>
                  <a:lnTo>
                    <a:pt x="5205" y="1067"/>
                  </a:lnTo>
                  <a:lnTo>
                    <a:pt x="5203" y="1067"/>
                  </a:lnTo>
                  <a:lnTo>
                    <a:pt x="5203" y="1069"/>
                  </a:lnTo>
                  <a:lnTo>
                    <a:pt x="5201" y="1069"/>
                  </a:lnTo>
                  <a:lnTo>
                    <a:pt x="5201" y="1067"/>
                  </a:lnTo>
                  <a:lnTo>
                    <a:pt x="5203" y="1067"/>
                  </a:lnTo>
                  <a:lnTo>
                    <a:pt x="5203" y="1065"/>
                  </a:lnTo>
                  <a:lnTo>
                    <a:pt x="5203" y="1067"/>
                  </a:lnTo>
                  <a:lnTo>
                    <a:pt x="5203" y="1065"/>
                  </a:lnTo>
                  <a:lnTo>
                    <a:pt x="5203" y="1063"/>
                  </a:lnTo>
                  <a:lnTo>
                    <a:pt x="5205" y="1065"/>
                  </a:lnTo>
                  <a:lnTo>
                    <a:pt x="5205" y="1063"/>
                  </a:lnTo>
                  <a:lnTo>
                    <a:pt x="5207" y="1063"/>
                  </a:lnTo>
                  <a:lnTo>
                    <a:pt x="5207" y="1061"/>
                  </a:lnTo>
                  <a:lnTo>
                    <a:pt x="5205" y="1061"/>
                  </a:lnTo>
                  <a:lnTo>
                    <a:pt x="5205" y="1060"/>
                  </a:lnTo>
                  <a:lnTo>
                    <a:pt x="5207" y="1061"/>
                  </a:lnTo>
                  <a:lnTo>
                    <a:pt x="5207" y="1060"/>
                  </a:lnTo>
                  <a:lnTo>
                    <a:pt x="5209" y="1060"/>
                  </a:lnTo>
                  <a:lnTo>
                    <a:pt x="5209" y="1058"/>
                  </a:lnTo>
                  <a:lnTo>
                    <a:pt x="5211" y="1058"/>
                  </a:lnTo>
                  <a:lnTo>
                    <a:pt x="5211" y="1056"/>
                  </a:lnTo>
                  <a:lnTo>
                    <a:pt x="5211" y="1054"/>
                  </a:lnTo>
                  <a:lnTo>
                    <a:pt x="5213" y="1054"/>
                  </a:lnTo>
                  <a:lnTo>
                    <a:pt x="5213" y="1056"/>
                  </a:lnTo>
                  <a:lnTo>
                    <a:pt x="5215" y="1054"/>
                  </a:lnTo>
                  <a:lnTo>
                    <a:pt x="5215" y="1052"/>
                  </a:lnTo>
                  <a:lnTo>
                    <a:pt x="5217" y="1052"/>
                  </a:lnTo>
                  <a:lnTo>
                    <a:pt x="5219" y="1052"/>
                  </a:lnTo>
                  <a:lnTo>
                    <a:pt x="5217" y="1052"/>
                  </a:lnTo>
                  <a:lnTo>
                    <a:pt x="5217" y="1050"/>
                  </a:lnTo>
                  <a:lnTo>
                    <a:pt x="5217" y="1048"/>
                  </a:lnTo>
                  <a:lnTo>
                    <a:pt x="5219" y="1048"/>
                  </a:lnTo>
                  <a:lnTo>
                    <a:pt x="5219" y="1046"/>
                  </a:lnTo>
                  <a:lnTo>
                    <a:pt x="5219" y="1048"/>
                  </a:lnTo>
                  <a:lnTo>
                    <a:pt x="5219" y="1050"/>
                  </a:lnTo>
                  <a:lnTo>
                    <a:pt x="5220" y="1050"/>
                  </a:lnTo>
                  <a:lnTo>
                    <a:pt x="5220" y="1052"/>
                  </a:lnTo>
                  <a:lnTo>
                    <a:pt x="5224" y="1050"/>
                  </a:lnTo>
                  <a:lnTo>
                    <a:pt x="5226" y="1050"/>
                  </a:lnTo>
                  <a:lnTo>
                    <a:pt x="5226" y="1048"/>
                  </a:lnTo>
                  <a:lnTo>
                    <a:pt x="5228" y="1048"/>
                  </a:lnTo>
                  <a:lnTo>
                    <a:pt x="5228" y="1046"/>
                  </a:lnTo>
                  <a:lnTo>
                    <a:pt x="5230" y="1046"/>
                  </a:lnTo>
                  <a:lnTo>
                    <a:pt x="5230" y="1044"/>
                  </a:lnTo>
                  <a:lnTo>
                    <a:pt x="5232" y="1044"/>
                  </a:lnTo>
                  <a:lnTo>
                    <a:pt x="5232" y="1046"/>
                  </a:lnTo>
                  <a:lnTo>
                    <a:pt x="5232" y="1048"/>
                  </a:lnTo>
                  <a:lnTo>
                    <a:pt x="5232" y="1050"/>
                  </a:lnTo>
                  <a:close/>
                  <a:moveTo>
                    <a:pt x="3629" y="1046"/>
                  </a:moveTo>
                  <a:lnTo>
                    <a:pt x="3627" y="1046"/>
                  </a:lnTo>
                  <a:lnTo>
                    <a:pt x="3627" y="1044"/>
                  </a:lnTo>
                  <a:lnTo>
                    <a:pt x="3627" y="1042"/>
                  </a:lnTo>
                  <a:lnTo>
                    <a:pt x="3627" y="1044"/>
                  </a:lnTo>
                  <a:lnTo>
                    <a:pt x="3629" y="1044"/>
                  </a:lnTo>
                  <a:lnTo>
                    <a:pt x="3629" y="1046"/>
                  </a:lnTo>
                  <a:close/>
                  <a:moveTo>
                    <a:pt x="5261" y="1029"/>
                  </a:moveTo>
                  <a:lnTo>
                    <a:pt x="5259" y="1029"/>
                  </a:lnTo>
                  <a:lnTo>
                    <a:pt x="5259" y="1031"/>
                  </a:lnTo>
                  <a:lnTo>
                    <a:pt x="5257" y="1031"/>
                  </a:lnTo>
                  <a:lnTo>
                    <a:pt x="5257" y="1033"/>
                  </a:lnTo>
                  <a:lnTo>
                    <a:pt x="5255" y="1033"/>
                  </a:lnTo>
                  <a:lnTo>
                    <a:pt x="5255" y="1035"/>
                  </a:lnTo>
                  <a:lnTo>
                    <a:pt x="5253" y="1035"/>
                  </a:lnTo>
                  <a:lnTo>
                    <a:pt x="5255" y="1036"/>
                  </a:lnTo>
                  <a:lnTo>
                    <a:pt x="5253" y="1036"/>
                  </a:lnTo>
                  <a:lnTo>
                    <a:pt x="5251" y="1038"/>
                  </a:lnTo>
                  <a:lnTo>
                    <a:pt x="5249" y="1038"/>
                  </a:lnTo>
                  <a:lnTo>
                    <a:pt x="5249" y="1040"/>
                  </a:lnTo>
                  <a:lnTo>
                    <a:pt x="5247" y="1040"/>
                  </a:lnTo>
                  <a:lnTo>
                    <a:pt x="5247" y="1042"/>
                  </a:lnTo>
                  <a:lnTo>
                    <a:pt x="5245" y="1042"/>
                  </a:lnTo>
                  <a:lnTo>
                    <a:pt x="5243" y="1042"/>
                  </a:lnTo>
                  <a:lnTo>
                    <a:pt x="5243" y="1044"/>
                  </a:lnTo>
                  <a:lnTo>
                    <a:pt x="5242" y="1044"/>
                  </a:lnTo>
                  <a:lnTo>
                    <a:pt x="5242" y="1042"/>
                  </a:lnTo>
                  <a:lnTo>
                    <a:pt x="5243" y="1042"/>
                  </a:lnTo>
                  <a:lnTo>
                    <a:pt x="5243" y="1040"/>
                  </a:lnTo>
                  <a:lnTo>
                    <a:pt x="5245" y="1038"/>
                  </a:lnTo>
                  <a:lnTo>
                    <a:pt x="5245" y="1036"/>
                  </a:lnTo>
                  <a:lnTo>
                    <a:pt x="5247" y="1036"/>
                  </a:lnTo>
                  <a:lnTo>
                    <a:pt x="5249" y="1036"/>
                  </a:lnTo>
                  <a:lnTo>
                    <a:pt x="5249" y="1035"/>
                  </a:lnTo>
                  <a:lnTo>
                    <a:pt x="5251" y="1033"/>
                  </a:lnTo>
                  <a:lnTo>
                    <a:pt x="5253" y="1033"/>
                  </a:lnTo>
                  <a:lnTo>
                    <a:pt x="5253" y="1031"/>
                  </a:lnTo>
                  <a:lnTo>
                    <a:pt x="5255" y="1031"/>
                  </a:lnTo>
                  <a:lnTo>
                    <a:pt x="5253" y="1031"/>
                  </a:lnTo>
                  <a:lnTo>
                    <a:pt x="5255" y="1031"/>
                  </a:lnTo>
                  <a:lnTo>
                    <a:pt x="5255" y="1029"/>
                  </a:lnTo>
                  <a:lnTo>
                    <a:pt x="5257" y="1029"/>
                  </a:lnTo>
                  <a:lnTo>
                    <a:pt x="5259" y="1029"/>
                  </a:lnTo>
                  <a:lnTo>
                    <a:pt x="5261" y="1029"/>
                  </a:lnTo>
                  <a:close/>
                  <a:moveTo>
                    <a:pt x="5265" y="1023"/>
                  </a:moveTo>
                  <a:lnTo>
                    <a:pt x="5263" y="1023"/>
                  </a:lnTo>
                  <a:lnTo>
                    <a:pt x="5265" y="1023"/>
                  </a:lnTo>
                  <a:close/>
                  <a:moveTo>
                    <a:pt x="5286" y="1008"/>
                  </a:moveTo>
                  <a:lnTo>
                    <a:pt x="5288" y="1008"/>
                  </a:lnTo>
                  <a:lnTo>
                    <a:pt x="5286" y="1010"/>
                  </a:lnTo>
                  <a:lnTo>
                    <a:pt x="5286" y="1012"/>
                  </a:lnTo>
                  <a:lnTo>
                    <a:pt x="5284" y="1012"/>
                  </a:lnTo>
                  <a:lnTo>
                    <a:pt x="5284" y="1013"/>
                  </a:lnTo>
                  <a:lnTo>
                    <a:pt x="5282" y="1013"/>
                  </a:lnTo>
                  <a:lnTo>
                    <a:pt x="5282" y="1015"/>
                  </a:lnTo>
                  <a:lnTo>
                    <a:pt x="5280" y="1015"/>
                  </a:lnTo>
                  <a:lnTo>
                    <a:pt x="5278" y="1015"/>
                  </a:lnTo>
                  <a:lnTo>
                    <a:pt x="5278" y="1013"/>
                  </a:lnTo>
                  <a:lnTo>
                    <a:pt x="5280" y="1013"/>
                  </a:lnTo>
                  <a:lnTo>
                    <a:pt x="5282" y="1013"/>
                  </a:lnTo>
                  <a:lnTo>
                    <a:pt x="5282" y="1012"/>
                  </a:lnTo>
                  <a:lnTo>
                    <a:pt x="5284" y="1010"/>
                  </a:lnTo>
                  <a:lnTo>
                    <a:pt x="5286" y="1008"/>
                  </a:lnTo>
                  <a:close/>
                  <a:moveTo>
                    <a:pt x="5291" y="1004"/>
                  </a:moveTo>
                  <a:lnTo>
                    <a:pt x="5290" y="1004"/>
                  </a:lnTo>
                  <a:lnTo>
                    <a:pt x="5290" y="1002"/>
                  </a:lnTo>
                  <a:lnTo>
                    <a:pt x="5291" y="1002"/>
                  </a:lnTo>
                  <a:lnTo>
                    <a:pt x="5291" y="1004"/>
                  </a:lnTo>
                  <a:close/>
                  <a:moveTo>
                    <a:pt x="5299" y="994"/>
                  </a:moveTo>
                  <a:lnTo>
                    <a:pt x="5299" y="992"/>
                  </a:lnTo>
                  <a:lnTo>
                    <a:pt x="5299" y="994"/>
                  </a:lnTo>
                  <a:close/>
                  <a:moveTo>
                    <a:pt x="5303" y="987"/>
                  </a:moveTo>
                  <a:lnTo>
                    <a:pt x="5301" y="987"/>
                  </a:lnTo>
                  <a:lnTo>
                    <a:pt x="5301" y="985"/>
                  </a:lnTo>
                  <a:lnTo>
                    <a:pt x="5303" y="985"/>
                  </a:lnTo>
                  <a:lnTo>
                    <a:pt x="5303" y="987"/>
                  </a:lnTo>
                  <a:close/>
                  <a:moveTo>
                    <a:pt x="5316" y="969"/>
                  </a:moveTo>
                  <a:lnTo>
                    <a:pt x="5315" y="969"/>
                  </a:lnTo>
                  <a:lnTo>
                    <a:pt x="5316" y="967"/>
                  </a:lnTo>
                  <a:lnTo>
                    <a:pt x="5316" y="965"/>
                  </a:lnTo>
                  <a:lnTo>
                    <a:pt x="5318" y="965"/>
                  </a:lnTo>
                  <a:lnTo>
                    <a:pt x="5318" y="967"/>
                  </a:lnTo>
                  <a:lnTo>
                    <a:pt x="5316" y="967"/>
                  </a:lnTo>
                  <a:lnTo>
                    <a:pt x="5316" y="969"/>
                  </a:lnTo>
                  <a:close/>
                  <a:moveTo>
                    <a:pt x="5315" y="965"/>
                  </a:moveTo>
                  <a:lnTo>
                    <a:pt x="5313" y="965"/>
                  </a:lnTo>
                  <a:lnTo>
                    <a:pt x="5313" y="964"/>
                  </a:lnTo>
                  <a:lnTo>
                    <a:pt x="5315" y="964"/>
                  </a:lnTo>
                  <a:lnTo>
                    <a:pt x="5315" y="965"/>
                  </a:lnTo>
                  <a:close/>
                  <a:moveTo>
                    <a:pt x="5324" y="962"/>
                  </a:moveTo>
                  <a:lnTo>
                    <a:pt x="5322" y="962"/>
                  </a:lnTo>
                  <a:lnTo>
                    <a:pt x="5322" y="960"/>
                  </a:lnTo>
                  <a:lnTo>
                    <a:pt x="5324" y="960"/>
                  </a:lnTo>
                  <a:lnTo>
                    <a:pt x="5324" y="962"/>
                  </a:lnTo>
                  <a:close/>
                  <a:moveTo>
                    <a:pt x="5328" y="948"/>
                  </a:moveTo>
                  <a:lnTo>
                    <a:pt x="5330" y="948"/>
                  </a:lnTo>
                  <a:lnTo>
                    <a:pt x="5328" y="950"/>
                  </a:lnTo>
                  <a:lnTo>
                    <a:pt x="5328" y="952"/>
                  </a:lnTo>
                  <a:lnTo>
                    <a:pt x="5328" y="954"/>
                  </a:lnTo>
                  <a:lnTo>
                    <a:pt x="5328" y="956"/>
                  </a:lnTo>
                  <a:lnTo>
                    <a:pt x="5326" y="956"/>
                  </a:lnTo>
                  <a:lnTo>
                    <a:pt x="5326" y="958"/>
                  </a:lnTo>
                  <a:lnTo>
                    <a:pt x="5326" y="956"/>
                  </a:lnTo>
                  <a:lnTo>
                    <a:pt x="5324" y="956"/>
                  </a:lnTo>
                  <a:lnTo>
                    <a:pt x="5324" y="954"/>
                  </a:lnTo>
                  <a:lnTo>
                    <a:pt x="5326" y="952"/>
                  </a:lnTo>
                  <a:lnTo>
                    <a:pt x="5326" y="950"/>
                  </a:lnTo>
                  <a:lnTo>
                    <a:pt x="5326" y="948"/>
                  </a:lnTo>
                  <a:lnTo>
                    <a:pt x="5328" y="948"/>
                  </a:lnTo>
                  <a:close/>
                  <a:moveTo>
                    <a:pt x="5322" y="944"/>
                  </a:moveTo>
                  <a:lnTo>
                    <a:pt x="5322" y="946"/>
                  </a:lnTo>
                  <a:lnTo>
                    <a:pt x="5320" y="944"/>
                  </a:lnTo>
                  <a:lnTo>
                    <a:pt x="5322" y="942"/>
                  </a:lnTo>
                  <a:lnTo>
                    <a:pt x="5322" y="944"/>
                  </a:lnTo>
                  <a:close/>
                  <a:moveTo>
                    <a:pt x="5349" y="927"/>
                  </a:moveTo>
                  <a:lnTo>
                    <a:pt x="5347" y="927"/>
                  </a:lnTo>
                  <a:lnTo>
                    <a:pt x="5347" y="929"/>
                  </a:lnTo>
                  <a:lnTo>
                    <a:pt x="5345" y="931"/>
                  </a:lnTo>
                  <a:lnTo>
                    <a:pt x="5345" y="933"/>
                  </a:lnTo>
                  <a:lnTo>
                    <a:pt x="5343" y="933"/>
                  </a:lnTo>
                  <a:lnTo>
                    <a:pt x="5343" y="935"/>
                  </a:lnTo>
                  <a:lnTo>
                    <a:pt x="5341" y="935"/>
                  </a:lnTo>
                  <a:lnTo>
                    <a:pt x="5339" y="935"/>
                  </a:lnTo>
                  <a:lnTo>
                    <a:pt x="5338" y="937"/>
                  </a:lnTo>
                  <a:lnTo>
                    <a:pt x="5338" y="939"/>
                  </a:lnTo>
                  <a:lnTo>
                    <a:pt x="5336" y="939"/>
                  </a:lnTo>
                  <a:lnTo>
                    <a:pt x="5338" y="939"/>
                  </a:lnTo>
                  <a:lnTo>
                    <a:pt x="5336" y="937"/>
                  </a:lnTo>
                  <a:lnTo>
                    <a:pt x="5334" y="937"/>
                  </a:lnTo>
                  <a:lnTo>
                    <a:pt x="5334" y="935"/>
                  </a:lnTo>
                  <a:lnTo>
                    <a:pt x="5336" y="935"/>
                  </a:lnTo>
                  <a:lnTo>
                    <a:pt x="5334" y="935"/>
                  </a:lnTo>
                  <a:lnTo>
                    <a:pt x="5334" y="933"/>
                  </a:lnTo>
                  <a:lnTo>
                    <a:pt x="5334" y="931"/>
                  </a:lnTo>
                  <a:lnTo>
                    <a:pt x="5336" y="931"/>
                  </a:lnTo>
                  <a:lnTo>
                    <a:pt x="5338" y="931"/>
                  </a:lnTo>
                  <a:lnTo>
                    <a:pt x="5338" y="929"/>
                  </a:lnTo>
                  <a:lnTo>
                    <a:pt x="5339" y="929"/>
                  </a:lnTo>
                  <a:lnTo>
                    <a:pt x="5341" y="929"/>
                  </a:lnTo>
                  <a:lnTo>
                    <a:pt x="5343" y="927"/>
                  </a:lnTo>
                  <a:lnTo>
                    <a:pt x="5343" y="925"/>
                  </a:lnTo>
                  <a:lnTo>
                    <a:pt x="5343" y="923"/>
                  </a:lnTo>
                  <a:lnTo>
                    <a:pt x="5345" y="923"/>
                  </a:lnTo>
                  <a:lnTo>
                    <a:pt x="5345" y="921"/>
                  </a:lnTo>
                  <a:lnTo>
                    <a:pt x="5347" y="919"/>
                  </a:lnTo>
                  <a:lnTo>
                    <a:pt x="5349" y="919"/>
                  </a:lnTo>
                  <a:lnTo>
                    <a:pt x="5349" y="921"/>
                  </a:lnTo>
                  <a:lnTo>
                    <a:pt x="5349" y="923"/>
                  </a:lnTo>
                  <a:lnTo>
                    <a:pt x="5349" y="925"/>
                  </a:lnTo>
                  <a:lnTo>
                    <a:pt x="5349" y="927"/>
                  </a:lnTo>
                  <a:close/>
                  <a:moveTo>
                    <a:pt x="5353" y="923"/>
                  </a:moveTo>
                  <a:lnTo>
                    <a:pt x="5351" y="923"/>
                  </a:lnTo>
                  <a:lnTo>
                    <a:pt x="5349" y="921"/>
                  </a:lnTo>
                  <a:lnTo>
                    <a:pt x="5349" y="919"/>
                  </a:lnTo>
                  <a:lnTo>
                    <a:pt x="5351" y="919"/>
                  </a:lnTo>
                  <a:lnTo>
                    <a:pt x="5351" y="917"/>
                  </a:lnTo>
                  <a:lnTo>
                    <a:pt x="5353" y="917"/>
                  </a:lnTo>
                  <a:lnTo>
                    <a:pt x="5355" y="917"/>
                  </a:lnTo>
                  <a:lnTo>
                    <a:pt x="5355" y="919"/>
                  </a:lnTo>
                  <a:lnTo>
                    <a:pt x="5355" y="921"/>
                  </a:lnTo>
                  <a:lnTo>
                    <a:pt x="5353" y="921"/>
                  </a:lnTo>
                  <a:lnTo>
                    <a:pt x="5353" y="923"/>
                  </a:lnTo>
                  <a:close/>
                  <a:moveTo>
                    <a:pt x="5341" y="919"/>
                  </a:moveTo>
                  <a:lnTo>
                    <a:pt x="5339" y="919"/>
                  </a:lnTo>
                  <a:lnTo>
                    <a:pt x="5338" y="917"/>
                  </a:lnTo>
                  <a:lnTo>
                    <a:pt x="5338" y="916"/>
                  </a:lnTo>
                  <a:lnTo>
                    <a:pt x="5339" y="916"/>
                  </a:lnTo>
                  <a:lnTo>
                    <a:pt x="5341" y="916"/>
                  </a:lnTo>
                  <a:lnTo>
                    <a:pt x="5341" y="917"/>
                  </a:lnTo>
                  <a:lnTo>
                    <a:pt x="5341" y="919"/>
                  </a:lnTo>
                  <a:close/>
                  <a:moveTo>
                    <a:pt x="5134" y="827"/>
                  </a:moveTo>
                  <a:lnTo>
                    <a:pt x="5132" y="827"/>
                  </a:lnTo>
                  <a:lnTo>
                    <a:pt x="5134" y="827"/>
                  </a:lnTo>
                  <a:close/>
                  <a:moveTo>
                    <a:pt x="5138" y="827"/>
                  </a:moveTo>
                  <a:lnTo>
                    <a:pt x="5138" y="829"/>
                  </a:lnTo>
                  <a:lnTo>
                    <a:pt x="5140" y="831"/>
                  </a:lnTo>
                  <a:lnTo>
                    <a:pt x="5140" y="833"/>
                  </a:lnTo>
                  <a:lnTo>
                    <a:pt x="5140" y="835"/>
                  </a:lnTo>
                  <a:lnTo>
                    <a:pt x="5138" y="835"/>
                  </a:lnTo>
                  <a:lnTo>
                    <a:pt x="5138" y="837"/>
                  </a:lnTo>
                  <a:lnTo>
                    <a:pt x="5138" y="839"/>
                  </a:lnTo>
                  <a:lnTo>
                    <a:pt x="5138" y="841"/>
                  </a:lnTo>
                  <a:lnTo>
                    <a:pt x="5140" y="841"/>
                  </a:lnTo>
                  <a:lnTo>
                    <a:pt x="5140" y="843"/>
                  </a:lnTo>
                  <a:lnTo>
                    <a:pt x="5140" y="841"/>
                  </a:lnTo>
                  <a:lnTo>
                    <a:pt x="5138" y="841"/>
                  </a:lnTo>
                  <a:lnTo>
                    <a:pt x="5138" y="843"/>
                  </a:lnTo>
                  <a:lnTo>
                    <a:pt x="5140" y="843"/>
                  </a:lnTo>
                  <a:lnTo>
                    <a:pt x="5140" y="845"/>
                  </a:lnTo>
                  <a:lnTo>
                    <a:pt x="5140" y="846"/>
                  </a:lnTo>
                  <a:lnTo>
                    <a:pt x="5142" y="846"/>
                  </a:lnTo>
                  <a:lnTo>
                    <a:pt x="5140" y="846"/>
                  </a:lnTo>
                  <a:lnTo>
                    <a:pt x="5140" y="848"/>
                  </a:lnTo>
                  <a:lnTo>
                    <a:pt x="5142" y="846"/>
                  </a:lnTo>
                  <a:lnTo>
                    <a:pt x="5142" y="848"/>
                  </a:lnTo>
                  <a:lnTo>
                    <a:pt x="5142" y="850"/>
                  </a:lnTo>
                  <a:lnTo>
                    <a:pt x="5142" y="852"/>
                  </a:lnTo>
                  <a:lnTo>
                    <a:pt x="5144" y="852"/>
                  </a:lnTo>
                  <a:lnTo>
                    <a:pt x="5144" y="856"/>
                  </a:lnTo>
                  <a:lnTo>
                    <a:pt x="5144" y="858"/>
                  </a:lnTo>
                  <a:lnTo>
                    <a:pt x="5144" y="860"/>
                  </a:lnTo>
                  <a:lnTo>
                    <a:pt x="5146" y="860"/>
                  </a:lnTo>
                  <a:lnTo>
                    <a:pt x="5146" y="862"/>
                  </a:lnTo>
                  <a:lnTo>
                    <a:pt x="5146" y="864"/>
                  </a:lnTo>
                  <a:lnTo>
                    <a:pt x="5146" y="866"/>
                  </a:lnTo>
                  <a:lnTo>
                    <a:pt x="5146" y="868"/>
                  </a:lnTo>
                  <a:lnTo>
                    <a:pt x="5146" y="869"/>
                  </a:lnTo>
                  <a:lnTo>
                    <a:pt x="5146" y="871"/>
                  </a:lnTo>
                  <a:lnTo>
                    <a:pt x="5146" y="873"/>
                  </a:lnTo>
                  <a:lnTo>
                    <a:pt x="5144" y="875"/>
                  </a:lnTo>
                  <a:lnTo>
                    <a:pt x="5144" y="877"/>
                  </a:lnTo>
                  <a:lnTo>
                    <a:pt x="5144" y="879"/>
                  </a:lnTo>
                  <a:lnTo>
                    <a:pt x="5144" y="877"/>
                  </a:lnTo>
                  <a:lnTo>
                    <a:pt x="5144" y="875"/>
                  </a:lnTo>
                  <a:lnTo>
                    <a:pt x="5144" y="873"/>
                  </a:lnTo>
                  <a:lnTo>
                    <a:pt x="5144" y="875"/>
                  </a:lnTo>
                  <a:lnTo>
                    <a:pt x="5142" y="877"/>
                  </a:lnTo>
                  <a:lnTo>
                    <a:pt x="5142" y="879"/>
                  </a:lnTo>
                  <a:lnTo>
                    <a:pt x="5142" y="881"/>
                  </a:lnTo>
                  <a:lnTo>
                    <a:pt x="5142" y="883"/>
                  </a:lnTo>
                  <a:lnTo>
                    <a:pt x="5142" y="885"/>
                  </a:lnTo>
                  <a:lnTo>
                    <a:pt x="5142" y="887"/>
                  </a:lnTo>
                  <a:lnTo>
                    <a:pt x="5142" y="889"/>
                  </a:lnTo>
                  <a:lnTo>
                    <a:pt x="5142" y="891"/>
                  </a:lnTo>
                  <a:lnTo>
                    <a:pt x="5142" y="893"/>
                  </a:lnTo>
                  <a:lnTo>
                    <a:pt x="5144" y="893"/>
                  </a:lnTo>
                  <a:lnTo>
                    <a:pt x="5144" y="891"/>
                  </a:lnTo>
                  <a:lnTo>
                    <a:pt x="5144" y="893"/>
                  </a:lnTo>
                  <a:lnTo>
                    <a:pt x="5146" y="894"/>
                  </a:lnTo>
                  <a:lnTo>
                    <a:pt x="5146" y="896"/>
                  </a:lnTo>
                  <a:lnTo>
                    <a:pt x="5144" y="896"/>
                  </a:lnTo>
                  <a:lnTo>
                    <a:pt x="5144" y="898"/>
                  </a:lnTo>
                  <a:lnTo>
                    <a:pt x="5144" y="900"/>
                  </a:lnTo>
                  <a:lnTo>
                    <a:pt x="5146" y="900"/>
                  </a:lnTo>
                  <a:lnTo>
                    <a:pt x="5146" y="898"/>
                  </a:lnTo>
                  <a:lnTo>
                    <a:pt x="5146" y="900"/>
                  </a:lnTo>
                  <a:lnTo>
                    <a:pt x="5147" y="900"/>
                  </a:lnTo>
                  <a:lnTo>
                    <a:pt x="5147" y="902"/>
                  </a:lnTo>
                  <a:lnTo>
                    <a:pt x="5147" y="906"/>
                  </a:lnTo>
                  <a:lnTo>
                    <a:pt x="5147" y="904"/>
                  </a:lnTo>
                  <a:lnTo>
                    <a:pt x="5146" y="904"/>
                  </a:lnTo>
                  <a:lnTo>
                    <a:pt x="5146" y="906"/>
                  </a:lnTo>
                  <a:lnTo>
                    <a:pt x="5147" y="906"/>
                  </a:lnTo>
                  <a:lnTo>
                    <a:pt x="5147" y="908"/>
                  </a:lnTo>
                  <a:lnTo>
                    <a:pt x="5147" y="906"/>
                  </a:lnTo>
                  <a:lnTo>
                    <a:pt x="5147" y="908"/>
                  </a:lnTo>
                  <a:lnTo>
                    <a:pt x="5149" y="914"/>
                  </a:lnTo>
                  <a:lnTo>
                    <a:pt x="5151" y="921"/>
                  </a:lnTo>
                  <a:lnTo>
                    <a:pt x="5151" y="923"/>
                  </a:lnTo>
                  <a:lnTo>
                    <a:pt x="5153" y="931"/>
                  </a:lnTo>
                  <a:lnTo>
                    <a:pt x="5153" y="933"/>
                  </a:lnTo>
                  <a:lnTo>
                    <a:pt x="5155" y="935"/>
                  </a:lnTo>
                  <a:lnTo>
                    <a:pt x="5155" y="939"/>
                  </a:lnTo>
                  <a:lnTo>
                    <a:pt x="5157" y="940"/>
                  </a:lnTo>
                  <a:lnTo>
                    <a:pt x="5157" y="942"/>
                  </a:lnTo>
                  <a:lnTo>
                    <a:pt x="5157" y="944"/>
                  </a:lnTo>
                  <a:lnTo>
                    <a:pt x="5157" y="946"/>
                  </a:lnTo>
                  <a:lnTo>
                    <a:pt x="5157" y="948"/>
                  </a:lnTo>
                  <a:lnTo>
                    <a:pt x="5159" y="948"/>
                  </a:lnTo>
                  <a:lnTo>
                    <a:pt x="5159" y="950"/>
                  </a:lnTo>
                  <a:lnTo>
                    <a:pt x="5159" y="952"/>
                  </a:lnTo>
                  <a:lnTo>
                    <a:pt x="5161" y="958"/>
                  </a:lnTo>
                  <a:lnTo>
                    <a:pt x="5161" y="962"/>
                  </a:lnTo>
                  <a:lnTo>
                    <a:pt x="5163" y="962"/>
                  </a:lnTo>
                  <a:lnTo>
                    <a:pt x="5163" y="964"/>
                  </a:lnTo>
                  <a:lnTo>
                    <a:pt x="5167" y="965"/>
                  </a:lnTo>
                  <a:lnTo>
                    <a:pt x="5167" y="967"/>
                  </a:lnTo>
                  <a:lnTo>
                    <a:pt x="5167" y="969"/>
                  </a:lnTo>
                  <a:lnTo>
                    <a:pt x="5167" y="971"/>
                  </a:lnTo>
                  <a:lnTo>
                    <a:pt x="5169" y="971"/>
                  </a:lnTo>
                  <a:lnTo>
                    <a:pt x="5167" y="971"/>
                  </a:lnTo>
                  <a:lnTo>
                    <a:pt x="5167" y="969"/>
                  </a:lnTo>
                  <a:lnTo>
                    <a:pt x="5165" y="967"/>
                  </a:lnTo>
                  <a:lnTo>
                    <a:pt x="5163" y="965"/>
                  </a:lnTo>
                  <a:lnTo>
                    <a:pt x="5163" y="964"/>
                  </a:lnTo>
                  <a:lnTo>
                    <a:pt x="5161" y="964"/>
                  </a:lnTo>
                  <a:lnTo>
                    <a:pt x="5161" y="962"/>
                  </a:lnTo>
                  <a:lnTo>
                    <a:pt x="5159" y="960"/>
                  </a:lnTo>
                  <a:lnTo>
                    <a:pt x="5157" y="958"/>
                  </a:lnTo>
                  <a:lnTo>
                    <a:pt x="5155" y="956"/>
                  </a:lnTo>
                  <a:lnTo>
                    <a:pt x="5151" y="956"/>
                  </a:lnTo>
                  <a:lnTo>
                    <a:pt x="5147" y="954"/>
                  </a:lnTo>
                  <a:lnTo>
                    <a:pt x="5146" y="954"/>
                  </a:lnTo>
                  <a:lnTo>
                    <a:pt x="5144" y="954"/>
                  </a:lnTo>
                  <a:lnTo>
                    <a:pt x="5146" y="956"/>
                  </a:lnTo>
                  <a:lnTo>
                    <a:pt x="5149" y="956"/>
                  </a:lnTo>
                  <a:lnTo>
                    <a:pt x="5146" y="956"/>
                  </a:lnTo>
                  <a:lnTo>
                    <a:pt x="5142" y="958"/>
                  </a:lnTo>
                  <a:lnTo>
                    <a:pt x="5142" y="960"/>
                  </a:lnTo>
                  <a:lnTo>
                    <a:pt x="5140" y="960"/>
                  </a:lnTo>
                  <a:lnTo>
                    <a:pt x="5140" y="962"/>
                  </a:lnTo>
                  <a:lnTo>
                    <a:pt x="5140" y="964"/>
                  </a:lnTo>
                  <a:lnTo>
                    <a:pt x="5140" y="965"/>
                  </a:lnTo>
                  <a:lnTo>
                    <a:pt x="5138" y="967"/>
                  </a:lnTo>
                  <a:lnTo>
                    <a:pt x="5138" y="969"/>
                  </a:lnTo>
                  <a:lnTo>
                    <a:pt x="5136" y="973"/>
                  </a:lnTo>
                  <a:lnTo>
                    <a:pt x="5136" y="977"/>
                  </a:lnTo>
                  <a:lnTo>
                    <a:pt x="5134" y="981"/>
                  </a:lnTo>
                  <a:lnTo>
                    <a:pt x="5134" y="983"/>
                  </a:lnTo>
                  <a:lnTo>
                    <a:pt x="5132" y="987"/>
                  </a:lnTo>
                  <a:lnTo>
                    <a:pt x="5132" y="988"/>
                  </a:lnTo>
                  <a:lnTo>
                    <a:pt x="5132" y="990"/>
                  </a:lnTo>
                  <a:lnTo>
                    <a:pt x="5132" y="992"/>
                  </a:lnTo>
                  <a:lnTo>
                    <a:pt x="5134" y="996"/>
                  </a:lnTo>
                  <a:lnTo>
                    <a:pt x="5134" y="998"/>
                  </a:lnTo>
                  <a:lnTo>
                    <a:pt x="5136" y="1000"/>
                  </a:lnTo>
                  <a:lnTo>
                    <a:pt x="5136" y="1002"/>
                  </a:lnTo>
                  <a:lnTo>
                    <a:pt x="5138" y="1002"/>
                  </a:lnTo>
                  <a:lnTo>
                    <a:pt x="5140" y="1006"/>
                  </a:lnTo>
                  <a:lnTo>
                    <a:pt x="5140" y="1008"/>
                  </a:lnTo>
                  <a:lnTo>
                    <a:pt x="5140" y="1010"/>
                  </a:lnTo>
                  <a:lnTo>
                    <a:pt x="5142" y="1010"/>
                  </a:lnTo>
                  <a:lnTo>
                    <a:pt x="5142" y="1012"/>
                  </a:lnTo>
                  <a:lnTo>
                    <a:pt x="5142" y="1013"/>
                  </a:lnTo>
                  <a:lnTo>
                    <a:pt x="5142" y="1015"/>
                  </a:lnTo>
                  <a:lnTo>
                    <a:pt x="5142" y="1017"/>
                  </a:lnTo>
                  <a:lnTo>
                    <a:pt x="5144" y="1017"/>
                  </a:lnTo>
                  <a:lnTo>
                    <a:pt x="5146" y="1017"/>
                  </a:lnTo>
                  <a:lnTo>
                    <a:pt x="5144" y="1017"/>
                  </a:lnTo>
                  <a:lnTo>
                    <a:pt x="5144" y="1015"/>
                  </a:lnTo>
                  <a:lnTo>
                    <a:pt x="5142" y="1015"/>
                  </a:lnTo>
                  <a:lnTo>
                    <a:pt x="5144" y="1015"/>
                  </a:lnTo>
                  <a:lnTo>
                    <a:pt x="5146" y="1015"/>
                  </a:lnTo>
                  <a:lnTo>
                    <a:pt x="5147" y="1015"/>
                  </a:lnTo>
                  <a:lnTo>
                    <a:pt x="5147" y="1013"/>
                  </a:lnTo>
                  <a:lnTo>
                    <a:pt x="5147" y="1015"/>
                  </a:lnTo>
                  <a:lnTo>
                    <a:pt x="5147" y="1017"/>
                  </a:lnTo>
                  <a:lnTo>
                    <a:pt x="5147" y="1019"/>
                  </a:lnTo>
                  <a:lnTo>
                    <a:pt x="5147" y="1021"/>
                  </a:lnTo>
                  <a:lnTo>
                    <a:pt x="5149" y="1023"/>
                  </a:lnTo>
                  <a:lnTo>
                    <a:pt x="5149" y="1025"/>
                  </a:lnTo>
                  <a:lnTo>
                    <a:pt x="5149" y="1027"/>
                  </a:lnTo>
                  <a:lnTo>
                    <a:pt x="5147" y="1027"/>
                  </a:lnTo>
                  <a:lnTo>
                    <a:pt x="5147" y="1029"/>
                  </a:lnTo>
                  <a:lnTo>
                    <a:pt x="5147" y="1031"/>
                  </a:lnTo>
                  <a:lnTo>
                    <a:pt x="5147" y="1033"/>
                  </a:lnTo>
                  <a:lnTo>
                    <a:pt x="5146" y="1033"/>
                  </a:lnTo>
                  <a:lnTo>
                    <a:pt x="5146" y="1031"/>
                  </a:lnTo>
                  <a:lnTo>
                    <a:pt x="5147" y="1031"/>
                  </a:lnTo>
                  <a:lnTo>
                    <a:pt x="5146" y="1031"/>
                  </a:lnTo>
                  <a:lnTo>
                    <a:pt x="5146" y="1029"/>
                  </a:lnTo>
                  <a:lnTo>
                    <a:pt x="5146" y="1027"/>
                  </a:lnTo>
                  <a:lnTo>
                    <a:pt x="5146" y="1025"/>
                  </a:lnTo>
                  <a:lnTo>
                    <a:pt x="5146" y="1023"/>
                  </a:lnTo>
                  <a:lnTo>
                    <a:pt x="5146" y="1021"/>
                  </a:lnTo>
                  <a:lnTo>
                    <a:pt x="5144" y="1021"/>
                  </a:lnTo>
                  <a:lnTo>
                    <a:pt x="5146" y="1021"/>
                  </a:lnTo>
                  <a:lnTo>
                    <a:pt x="5144" y="1023"/>
                  </a:lnTo>
                  <a:lnTo>
                    <a:pt x="5144" y="1021"/>
                  </a:lnTo>
                  <a:lnTo>
                    <a:pt x="5142" y="1021"/>
                  </a:lnTo>
                  <a:lnTo>
                    <a:pt x="5140" y="1021"/>
                  </a:lnTo>
                  <a:lnTo>
                    <a:pt x="5140" y="1019"/>
                  </a:lnTo>
                  <a:lnTo>
                    <a:pt x="5138" y="1019"/>
                  </a:lnTo>
                  <a:lnTo>
                    <a:pt x="5138" y="1021"/>
                  </a:lnTo>
                  <a:lnTo>
                    <a:pt x="5136" y="1021"/>
                  </a:lnTo>
                  <a:lnTo>
                    <a:pt x="5136" y="1019"/>
                  </a:lnTo>
                  <a:lnTo>
                    <a:pt x="5136" y="1017"/>
                  </a:lnTo>
                  <a:lnTo>
                    <a:pt x="5134" y="1017"/>
                  </a:lnTo>
                  <a:lnTo>
                    <a:pt x="5132" y="1017"/>
                  </a:lnTo>
                  <a:lnTo>
                    <a:pt x="5130" y="1019"/>
                  </a:lnTo>
                  <a:lnTo>
                    <a:pt x="5130" y="1021"/>
                  </a:lnTo>
                  <a:lnTo>
                    <a:pt x="5128" y="1025"/>
                  </a:lnTo>
                  <a:lnTo>
                    <a:pt x="5128" y="1027"/>
                  </a:lnTo>
                  <a:lnTo>
                    <a:pt x="5128" y="1029"/>
                  </a:lnTo>
                  <a:lnTo>
                    <a:pt x="5128" y="1031"/>
                  </a:lnTo>
                  <a:lnTo>
                    <a:pt x="5126" y="1033"/>
                  </a:lnTo>
                  <a:lnTo>
                    <a:pt x="5126" y="1035"/>
                  </a:lnTo>
                  <a:lnTo>
                    <a:pt x="5124" y="1036"/>
                  </a:lnTo>
                  <a:lnTo>
                    <a:pt x="5124" y="1035"/>
                  </a:lnTo>
                  <a:lnTo>
                    <a:pt x="5123" y="1033"/>
                  </a:lnTo>
                  <a:lnTo>
                    <a:pt x="5123" y="1027"/>
                  </a:lnTo>
                  <a:lnTo>
                    <a:pt x="5121" y="1025"/>
                  </a:lnTo>
                  <a:lnTo>
                    <a:pt x="5121" y="1023"/>
                  </a:lnTo>
                  <a:lnTo>
                    <a:pt x="5121" y="1021"/>
                  </a:lnTo>
                  <a:lnTo>
                    <a:pt x="5121" y="1019"/>
                  </a:lnTo>
                  <a:lnTo>
                    <a:pt x="5123" y="1019"/>
                  </a:lnTo>
                  <a:lnTo>
                    <a:pt x="5123" y="1017"/>
                  </a:lnTo>
                  <a:lnTo>
                    <a:pt x="5124" y="1010"/>
                  </a:lnTo>
                  <a:lnTo>
                    <a:pt x="5124" y="1008"/>
                  </a:lnTo>
                  <a:lnTo>
                    <a:pt x="5124" y="1006"/>
                  </a:lnTo>
                  <a:lnTo>
                    <a:pt x="5124" y="1004"/>
                  </a:lnTo>
                  <a:lnTo>
                    <a:pt x="5123" y="1004"/>
                  </a:lnTo>
                  <a:lnTo>
                    <a:pt x="5124" y="1002"/>
                  </a:lnTo>
                  <a:lnTo>
                    <a:pt x="5123" y="1002"/>
                  </a:lnTo>
                  <a:lnTo>
                    <a:pt x="5123" y="1000"/>
                  </a:lnTo>
                  <a:lnTo>
                    <a:pt x="5123" y="996"/>
                  </a:lnTo>
                  <a:lnTo>
                    <a:pt x="5124" y="996"/>
                  </a:lnTo>
                  <a:lnTo>
                    <a:pt x="5124" y="994"/>
                  </a:lnTo>
                  <a:lnTo>
                    <a:pt x="5124" y="992"/>
                  </a:lnTo>
                  <a:lnTo>
                    <a:pt x="5124" y="990"/>
                  </a:lnTo>
                  <a:lnTo>
                    <a:pt x="5126" y="990"/>
                  </a:lnTo>
                  <a:lnTo>
                    <a:pt x="5126" y="988"/>
                  </a:lnTo>
                  <a:lnTo>
                    <a:pt x="5126" y="985"/>
                  </a:lnTo>
                  <a:lnTo>
                    <a:pt x="5126" y="979"/>
                  </a:lnTo>
                  <a:lnTo>
                    <a:pt x="5124" y="977"/>
                  </a:lnTo>
                  <a:lnTo>
                    <a:pt x="5123" y="973"/>
                  </a:lnTo>
                  <a:lnTo>
                    <a:pt x="5123" y="971"/>
                  </a:lnTo>
                  <a:lnTo>
                    <a:pt x="5121" y="969"/>
                  </a:lnTo>
                  <a:lnTo>
                    <a:pt x="5123" y="967"/>
                  </a:lnTo>
                  <a:lnTo>
                    <a:pt x="5123" y="965"/>
                  </a:lnTo>
                  <a:lnTo>
                    <a:pt x="5124" y="965"/>
                  </a:lnTo>
                  <a:lnTo>
                    <a:pt x="5124" y="964"/>
                  </a:lnTo>
                  <a:lnTo>
                    <a:pt x="5124" y="962"/>
                  </a:lnTo>
                  <a:lnTo>
                    <a:pt x="5124" y="960"/>
                  </a:lnTo>
                  <a:lnTo>
                    <a:pt x="5124" y="958"/>
                  </a:lnTo>
                  <a:lnTo>
                    <a:pt x="5124" y="956"/>
                  </a:lnTo>
                  <a:lnTo>
                    <a:pt x="5124" y="954"/>
                  </a:lnTo>
                  <a:lnTo>
                    <a:pt x="5126" y="952"/>
                  </a:lnTo>
                  <a:lnTo>
                    <a:pt x="5126" y="950"/>
                  </a:lnTo>
                  <a:lnTo>
                    <a:pt x="5126" y="948"/>
                  </a:lnTo>
                  <a:lnTo>
                    <a:pt x="5126" y="946"/>
                  </a:lnTo>
                  <a:lnTo>
                    <a:pt x="5126" y="944"/>
                  </a:lnTo>
                  <a:lnTo>
                    <a:pt x="5126" y="942"/>
                  </a:lnTo>
                  <a:lnTo>
                    <a:pt x="5126" y="940"/>
                  </a:lnTo>
                  <a:lnTo>
                    <a:pt x="5126" y="939"/>
                  </a:lnTo>
                  <a:lnTo>
                    <a:pt x="5126" y="937"/>
                  </a:lnTo>
                  <a:lnTo>
                    <a:pt x="5126" y="933"/>
                  </a:lnTo>
                  <a:lnTo>
                    <a:pt x="5126" y="931"/>
                  </a:lnTo>
                  <a:lnTo>
                    <a:pt x="5126" y="929"/>
                  </a:lnTo>
                  <a:lnTo>
                    <a:pt x="5124" y="929"/>
                  </a:lnTo>
                  <a:lnTo>
                    <a:pt x="5124" y="925"/>
                  </a:lnTo>
                  <a:lnTo>
                    <a:pt x="5124" y="923"/>
                  </a:lnTo>
                  <a:lnTo>
                    <a:pt x="5124" y="921"/>
                  </a:lnTo>
                  <a:lnTo>
                    <a:pt x="5126" y="919"/>
                  </a:lnTo>
                  <a:lnTo>
                    <a:pt x="5124" y="919"/>
                  </a:lnTo>
                  <a:lnTo>
                    <a:pt x="5124" y="917"/>
                  </a:lnTo>
                  <a:lnTo>
                    <a:pt x="5126" y="917"/>
                  </a:lnTo>
                  <a:lnTo>
                    <a:pt x="5126" y="916"/>
                  </a:lnTo>
                  <a:lnTo>
                    <a:pt x="5128" y="914"/>
                  </a:lnTo>
                  <a:lnTo>
                    <a:pt x="5128" y="912"/>
                  </a:lnTo>
                  <a:lnTo>
                    <a:pt x="5128" y="910"/>
                  </a:lnTo>
                  <a:lnTo>
                    <a:pt x="5126" y="908"/>
                  </a:lnTo>
                  <a:lnTo>
                    <a:pt x="5126" y="906"/>
                  </a:lnTo>
                  <a:lnTo>
                    <a:pt x="5126" y="904"/>
                  </a:lnTo>
                  <a:lnTo>
                    <a:pt x="5124" y="904"/>
                  </a:lnTo>
                  <a:lnTo>
                    <a:pt x="5124" y="902"/>
                  </a:lnTo>
                  <a:lnTo>
                    <a:pt x="5123" y="900"/>
                  </a:lnTo>
                  <a:lnTo>
                    <a:pt x="5123" y="898"/>
                  </a:lnTo>
                  <a:lnTo>
                    <a:pt x="5121" y="898"/>
                  </a:lnTo>
                  <a:lnTo>
                    <a:pt x="5121" y="896"/>
                  </a:lnTo>
                  <a:lnTo>
                    <a:pt x="5119" y="894"/>
                  </a:lnTo>
                  <a:lnTo>
                    <a:pt x="5121" y="894"/>
                  </a:lnTo>
                  <a:lnTo>
                    <a:pt x="5121" y="896"/>
                  </a:lnTo>
                  <a:lnTo>
                    <a:pt x="5121" y="894"/>
                  </a:lnTo>
                  <a:lnTo>
                    <a:pt x="5121" y="893"/>
                  </a:lnTo>
                  <a:lnTo>
                    <a:pt x="5119" y="893"/>
                  </a:lnTo>
                  <a:lnTo>
                    <a:pt x="5119" y="891"/>
                  </a:lnTo>
                  <a:lnTo>
                    <a:pt x="5119" y="889"/>
                  </a:lnTo>
                  <a:lnTo>
                    <a:pt x="5119" y="887"/>
                  </a:lnTo>
                  <a:lnTo>
                    <a:pt x="5119" y="885"/>
                  </a:lnTo>
                  <a:lnTo>
                    <a:pt x="5119" y="883"/>
                  </a:lnTo>
                  <a:lnTo>
                    <a:pt x="5119" y="881"/>
                  </a:lnTo>
                  <a:lnTo>
                    <a:pt x="5119" y="879"/>
                  </a:lnTo>
                  <a:lnTo>
                    <a:pt x="5121" y="877"/>
                  </a:lnTo>
                  <a:lnTo>
                    <a:pt x="5121" y="875"/>
                  </a:lnTo>
                  <a:lnTo>
                    <a:pt x="5121" y="873"/>
                  </a:lnTo>
                  <a:lnTo>
                    <a:pt x="5121" y="871"/>
                  </a:lnTo>
                  <a:lnTo>
                    <a:pt x="5121" y="869"/>
                  </a:lnTo>
                  <a:lnTo>
                    <a:pt x="5121" y="868"/>
                  </a:lnTo>
                  <a:lnTo>
                    <a:pt x="5123" y="868"/>
                  </a:lnTo>
                  <a:lnTo>
                    <a:pt x="5123" y="866"/>
                  </a:lnTo>
                  <a:lnTo>
                    <a:pt x="5123" y="864"/>
                  </a:lnTo>
                  <a:lnTo>
                    <a:pt x="5123" y="862"/>
                  </a:lnTo>
                  <a:lnTo>
                    <a:pt x="5123" y="860"/>
                  </a:lnTo>
                  <a:lnTo>
                    <a:pt x="5121" y="858"/>
                  </a:lnTo>
                  <a:lnTo>
                    <a:pt x="5121" y="856"/>
                  </a:lnTo>
                  <a:lnTo>
                    <a:pt x="5121" y="854"/>
                  </a:lnTo>
                  <a:lnTo>
                    <a:pt x="5121" y="852"/>
                  </a:lnTo>
                  <a:lnTo>
                    <a:pt x="5123" y="850"/>
                  </a:lnTo>
                  <a:lnTo>
                    <a:pt x="5124" y="850"/>
                  </a:lnTo>
                  <a:lnTo>
                    <a:pt x="5124" y="848"/>
                  </a:lnTo>
                  <a:lnTo>
                    <a:pt x="5128" y="848"/>
                  </a:lnTo>
                  <a:lnTo>
                    <a:pt x="5128" y="850"/>
                  </a:lnTo>
                  <a:lnTo>
                    <a:pt x="5128" y="852"/>
                  </a:lnTo>
                  <a:lnTo>
                    <a:pt x="5130" y="852"/>
                  </a:lnTo>
                  <a:lnTo>
                    <a:pt x="5132" y="850"/>
                  </a:lnTo>
                  <a:lnTo>
                    <a:pt x="5132" y="848"/>
                  </a:lnTo>
                  <a:lnTo>
                    <a:pt x="5134" y="848"/>
                  </a:lnTo>
                  <a:lnTo>
                    <a:pt x="5134" y="846"/>
                  </a:lnTo>
                  <a:lnTo>
                    <a:pt x="5132" y="846"/>
                  </a:lnTo>
                  <a:lnTo>
                    <a:pt x="5132" y="848"/>
                  </a:lnTo>
                  <a:lnTo>
                    <a:pt x="5132" y="846"/>
                  </a:lnTo>
                  <a:lnTo>
                    <a:pt x="5132" y="845"/>
                  </a:lnTo>
                  <a:lnTo>
                    <a:pt x="5134" y="845"/>
                  </a:lnTo>
                  <a:lnTo>
                    <a:pt x="5136" y="845"/>
                  </a:lnTo>
                  <a:lnTo>
                    <a:pt x="5136" y="843"/>
                  </a:lnTo>
                  <a:lnTo>
                    <a:pt x="5136" y="841"/>
                  </a:lnTo>
                  <a:lnTo>
                    <a:pt x="5136" y="839"/>
                  </a:lnTo>
                  <a:lnTo>
                    <a:pt x="5136" y="841"/>
                  </a:lnTo>
                  <a:lnTo>
                    <a:pt x="5134" y="843"/>
                  </a:lnTo>
                  <a:lnTo>
                    <a:pt x="5134" y="845"/>
                  </a:lnTo>
                  <a:lnTo>
                    <a:pt x="5134" y="843"/>
                  </a:lnTo>
                  <a:lnTo>
                    <a:pt x="5134" y="841"/>
                  </a:lnTo>
                  <a:lnTo>
                    <a:pt x="5136" y="839"/>
                  </a:lnTo>
                  <a:lnTo>
                    <a:pt x="5136" y="837"/>
                  </a:lnTo>
                  <a:lnTo>
                    <a:pt x="5134" y="835"/>
                  </a:lnTo>
                  <a:lnTo>
                    <a:pt x="5132" y="833"/>
                  </a:lnTo>
                  <a:lnTo>
                    <a:pt x="5132" y="831"/>
                  </a:lnTo>
                  <a:lnTo>
                    <a:pt x="5130" y="831"/>
                  </a:lnTo>
                  <a:lnTo>
                    <a:pt x="5130" y="829"/>
                  </a:lnTo>
                  <a:lnTo>
                    <a:pt x="5130" y="827"/>
                  </a:lnTo>
                  <a:lnTo>
                    <a:pt x="5128" y="827"/>
                  </a:lnTo>
                  <a:lnTo>
                    <a:pt x="5130" y="827"/>
                  </a:lnTo>
                  <a:lnTo>
                    <a:pt x="5132" y="827"/>
                  </a:lnTo>
                  <a:lnTo>
                    <a:pt x="5132" y="829"/>
                  </a:lnTo>
                  <a:lnTo>
                    <a:pt x="5134" y="829"/>
                  </a:lnTo>
                  <a:lnTo>
                    <a:pt x="5132" y="827"/>
                  </a:lnTo>
                  <a:lnTo>
                    <a:pt x="5134" y="827"/>
                  </a:lnTo>
                  <a:lnTo>
                    <a:pt x="5134" y="825"/>
                  </a:lnTo>
                  <a:lnTo>
                    <a:pt x="5134" y="823"/>
                  </a:lnTo>
                  <a:lnTo>
                    <a:pt x="5136" y="823"/>
                  </a:lnTo>
                  <a:lnTo>
                    <a:pt x="5136" y="825"/>
                  </a:lnTo>
                  <a:lnTo>
                    <a:pt x="5136" y="827"/>
                  </a:lnTo>
                  <a:lnTo>
                    <a:pt x="5138" y="827"/>
                  </a:lnTo>
                  <a:close/>
                  <a:moveTo>
                    <a:pt x="5057" y="825"/>
                  </a:moveTo>
                  <a:lnTo>
                    <a:pt x="5055" y="825"/>
                  </a:lnTo>
                  <a:lnTo>
                    <a:pt x="5057" y="823"/>
                  </a:lnTo>
                  <a:lnTo>
                    <a:pt x="5057" y="821"/>
                  </a:lnTo>
                  <a:lnTo>
                    <a:pt x="5059" y="821"/>
                  </a:lnTo>
                  <a:lnTo>
                    <a:pt x="5059" y="823"/>
                  </a:lnTo>
                  <a:lnTo>
                    <a:pt x="5057" y="823"/>
                  </a:lnTo>
                  <a:lnTo>
                    <a:pt x="5057" y="825"/>
                  </a:lnTo>
                  <a:close/>
                  <a:moveTo>
                    <a:pt x="5053" y="823"/>
                  </a:moveTo>
                  <a:lnTo>
                    <a:pt x="5055" y="825"/>
                  </a:lnTo>
                  <a:lnTo>
                    <a:pt x="5053" y="823"/>
                  </a:lnTo>
                  <a:lnTo>
                    <a:pt x="5053" y="825"/>
                  </a:lnTo>
                  <a:lnTo>
                    <a:pt x="5053" y="823"/>
                  </a:lnTo>
                  <a:lnTo>
                    <a:pt x="5053" y="821"/>
                  </a:lnTo>
                  <a:lnTo>
                    <a:pt x="5053" y="820"/>
                  </a:lnTo>
                  <a:lnTo>
                    <a:pt x="5053" y="821"/>
                  </a:lnTo>
                  <a:lnTo>
                    <a:pt x="5055" y="821"/>
                  </a:lnTo>
                  <a:lnTo>
                    <a:pt x="5053" y="823"/>
                  </a:lnTo>
                  <a:close/>
                  <a:moveTo>
                    <a:pt x="5063" y="816"/>
                  </a:moveTo>
                  <a:lnTo>
                    <a:pt x="5065" y="816"/>
                  </a:lnTo>
                  <a:lnTo>
                    <a:pt x="5063" y="816"/>
                  </a:lnTo>
                  <a:close/>
                  <a:moveTo>
                    <a:pt x="5539" y="821"/>
                  </a:moveTo>
                  <a:lnTo>
                    <a:pt x="5537" y="821"/>
                  </a:lnTo>
                  <a:lnTo>
                    <a:pt x="5537" y="820"/>
                  </a:lnTo>
                  <a:lnTo>
                    <a:pt x="5535" y="818"/>
                  </a:lnTo>
                  <a:lnTo>
                    <a:pt x="5533" y="818"/>
                  </a:lnTo>
                  <a:lnTo>
                    <a:pt x="5533" y="816"/>
                  </a:lnTo>
                  <a:lnTo>
                    <a:pt x="5530" y="814"/>
                  </a:lnTo>
                  <a:lnTo>
                    <a:pt x="5528" y="812"/>
                  </a:lnTo>
                  <a:lnTo>
                    <a:pt x="5530" y="812"/>
                  </a:lnTo>
                  <a:lnTo>
                    <a:pt x="5531" y="814"/>
                  </a:lnTo>
                  <a:lnTo>
                    <a:pt x="5533" y="814"/>
                  </a:lnTo>
                  <a:lnTo>
                    <a:pt x="5533" y="816"/>
                  </a:lnTo>
                  <a:lnTo>
                    <a:pt x="5535" y="816"/>
                  </a:lnTo>
                  <a:lnTo>
                    <a:pt x="5535" y="818"/>
                  </a:lnTo>
                  <a:lnTo>
                    <a:pt x="5537" y="818"/>
                  </a:lnTo>
                  <a:lnTo>
                    <a:pt x="5537" y="820"/>
                  </a:lnTo>
                  <a:lnTo>
                    <a:pt x="5539" y="820"/>
                  </a:lnTo>
                  <a:lnTo>
                    <a:pt x="5539" y="821"/>
                  </a:lnTo>
                  <a:close/>
                  <a:moveTo>
                    <a:pt x="5048" y="806"/>
                  </a:moveTo>
                  <a:lnTo>
                    <a:pt x="5046" y="808"/>
                  </a:lnTo>
                  <a:lnTo>
                    <a:pt x="5046" y="810"/>
                  </a:lnTo>
                  <a:lnTo>
                    <a:pt x="5044" y="810"/>
                  </a:lnTo>
                  <a:lnTo>
                    <a:pt x="5042" y="810"/>
                  </a:lnTo>
                  <a:lnTo>
                    <a:pt x="5040" y="810"/>
                  </a:lnTo>
                  <a:lnTo>
                    <a:pt x="5040" y="812"/>
                  </a:lnTo>
                  <a:lnTo>
                    <a:pt x="5040" y="810"/>
                  </a:lnTo>
                  <a:lnTo>
                    <a:pt x="5040" y="808"/>
                  </a:lnTo>
                  <a:lnTo>
                    <a:pt x="5042" y="808"/>
                  </a:lnTo>
                  <a:lnTo>
                    <a:pt x="5044" y="806"/>
                  </a:lnTo>
                  <a:lnTo>
                    <a:pt x="5046" y="804"/>
                  </a:lnTo>
                  <a:lnTo>
                    <a:pt x="5046" y="806"/>
                  </a:lnTo>
                  <a:lnTo>
                    <a:pt x="5046" y="804"/>
                  </a:lnTo>
                  <a:lnTo>
                    <a:pt x="5048" y="804"/>
                  </a:lnTo>
                  <a:lnTo>
                    <a:pt x="5048" y="806"/>
                  </a:lnTo>
                  <a:close/>
                  <a:moveTo>
                    <a:pt x="5057" y="804"/>
                  </a:moveTo>
                  <a:lnTo>
                    <a:pt x="5059" y="804"/>
                  </a:lnTo>
                  <a:lnTo>
                    <a:pt x="5059" y="806"/>
                  </a:lnTo>
                  <a:lnTo>
                    <a:pt x="5059" y="808"/>
                  </a:lnTo>
                  <a:lnTo>
                    <a:pt x="5061" y="806"/>
                  </a:lnTo>
                  <a:lnTo>
                    <a:pt x="5063" y="806"/>
                  </a:lnTo>
                  <a:lnTo>
                    <a:pt x="5063" y="808"/>
                  </a:lnTo>
                  <a:lnTo>
                    <a:pt x="5061" y="808"/>
                  </a:lnTo>
                  <a:lnTo>
                    <a:pt x="5061" y="810"/>
                  </a:lnTo>
                  <a:lnTo>
                    <a:pt x="5059" y="810"/>
                  </a:lnTo>
                  <a:lnTo>
                    <a:pt x="5059" y="812"/>
                  </a:lnTo>
                  <a:lnTo>
                    <a:pt x="5061" y="812"/>
                  </a:lnTo>
                  <a:lnTo>
                    <a:pt x="5061" y="814"/>
                  </a:lnTo>
                  <a:lnTo>
                    <a:pt x="5059" y="814"/>
                  </a:lnTo>
                  <a:lnTo>
                    <a:pt x="5057" y="816"/>
                  </a:lnTo>
                  <a:lnTo>
                    <a:pt x="5057" y="818"/>
                  </a:lnTo>
                  <a:lnTo>
                    <a:pt x="5055" y="818"/>
                  </a:lnTo>
                  <a:lnTo>
                    <a:pt x="5053" y="816"/>
                  </a:lnTo>
                  <a:lnTo>
                    <a:pt x="5053" y="814"/>
                  </a:lnTo>
                  <a:lnTo>
                    <a:pt x="5053" y="812"/>
                  </a:lnTo>
                  <a:lnTo>
                    <a:pt x="5051" y="812"/>
                  </a:lnTo>
                  <a:lnTo>
                    <a:pt x="5050" y="814"/>
                  </a:lnTo>
                  <a:lnTo>
                    <a:pt x="5048" y="814"/>
                  </a:lnTo>
                  <a:lnTo>
                    <a:pt x="5048" y="812"/>
                  </a:lnTo>
                  <a:lnTo>
                    <a:pt x="5050" y="810"/>
                  </a:lnTo>
                  <a:lnTo>
                    <a:pt x="5050" y="808"/>
                  </a:lnTo>
                  <a:lnTo>
                    <a:pt x="5051" y="808"/>
                  </a:lnTo>
                  <a:lnTo>
                    <a:pt x="5051" y="806"/>
                  </a:lnTo>
                  <a:lnTo>
                    <a:pt x="5051" y="804"/>
                  </a:lnTo>
                  <a:lnTo>
                    <a:pt x="5053" y="804"/>
                  </a:lnTo>
                  <a:lnTo>
                    <a:pt x="5053" y="802"/>
                  </a:lnTo>
                  <a:lnTo>
                    <a:pt x="5055" y="802"/>
                  </a:lnTo>
                  <a:lnTo>
                    <a:pt x="5055" y="804"/>
                  </a:lnTo>
                  <a:lnTo>
                    <a:pt x="5057" y="804"/>
                  </a:lnTo>
                  <a:close/>
                  <a:moveTo>
                    <a:pt x="3206" y="802"/>
                  </a:moveTo>
                  <a:lnTo>
                    <a:pt x="3208" y="802"/>
                  </a:lnTo>
                  <a:lnTo>
                    <a:pt x="3210" y="804"/>
                  </a:lnTo>
                  <a:lnTo>
                    <a:pt x="3212" y="804"/>
                  </a:lnTo>
                  <a:lnTo>
                    <a:pt x="3212" y="806"/>
                  </a:lnTo>
                  <a:lnTo>
                    <a:pt x="3214" y="806"/>
                  </a:lnTo>
                  <a:lnTo>
                    <a:pt x="3216" y="806"/>
                  </a:lnTo>
                  <a:lnTo>
                    <a:pt x="3216" y="808"/>
                  </a:lnTo>
                  <a:lnTo>
                    <a:pt x="3216" y="806"/>
                  </a:lnTo>
                  <a:lnTo>
                    <a:pt x="3218" y="806"/>
                  </a:lnTo>
                  <a:lnTo>
                    <a:pt x="3222" y="806"/>
                  </a:lnTo>
                  <a:lnTo>
                    <a:pt x="3224" y="806"/>
                  </a:lnTo>
                  <a:lnTo>
                    <a:pt x="3224" y="808"/>
                  </a:lnTo>
                  <a:lnTo>
                    <a:pt x="3224" y="810"/>
                  </a:lnTo>
                  <a:lnTo>
                    <a:pt x="3226" y="810"/>
                  </a:lnTo>
                  <a:lnTo>
                    <a:pt x="3227" y="810"/>
                  </a:lnTo>
                  <a:lnTo>
                    <a:pt x="3227" y="812"/>
                  </a:lnTo>
                  <a:lnTo>
                    <a:pt x="3227" y="814"/>
                  </a:lnTo>
                  <a:lnTo>
                    <a:pt x="3227" y="816"/>
                  </a:lnTo>
                  <a:lnTo>
                    <a:pt x="3226" y="816"/>
                  </a:lnTo>
                  <a:lnTo>
                    <a:pt x="3226" y="818"/>
                  </a:lnTo>
                  <a:lnTo>
                    <a:pt x="3226" y="820"/>
                  </a:lnTo>
                  <a:lnTo>
                    <a:pt x="3226" y="821"/>
                  </a:lnTo>
                  <a:lnTo>
                    <a:pt x="3226" y="823"/>
                  </a:lnTo>
                  <a:lnTo>
                    <a:pt x="3227" y="825"/>
                  </a:lnTo>
                  <a:lnTo>
                    <a:pt x="3226" y="825"/>
                  </a:lnTo>
                  <a:lnTo>
                    <a:pt x="3222" y="825"/>
                  </a:lnTo>
                  <a:lnTo>
                    <a:pt x="3218" y="825"/>
                  </a:lnTo>
                  <a:lnTo>
                    <a:pt x="3214" y="825"/>
                  </a:lnTo>
                  <a:lnTo>
                    <a:pt x="3210" y="825"/>
                  </a:lnTo>
                  <a:lnTo>
                    <a:pt x="3202" y="825"/>
                  </a:lnTo>
                  <a:lnTo>
                    <a:pt x="3197" y="825"/>
                  </a:lnTo>
                  <a:lnTo>
                    <a:pt x="3193" y="823"/>
                  </a:lnTo>
                  <a:lnTo>
                    <a:pt x="3189" y="823"/>
                  </a:lnTo>
                  <a:lnTo>
                    <a:pt x="3181" y="823"/>
                  </a:lnTo>
                  <a:lnTo>
                    <a:pt x="3179" y="823"/>
                  </a:lnTo>
                  <a:lnTo>
                    <a:pt x="3181" y="821"/>
                  </a:lnTo>
                  <a:lnTo>
                    <a:pt x="3181" y="820"/>
                  </a:lnTo>
                  <a:lnTo>
                    <a:pt x="3183" y="820"/>
                  </a:lnTo>
                  <a:lnTo>
                    <a:pt x="3185" y="820"/>
                  </a:lnTo>
                  <a:lnTo>
                    <a:pt x="3187" y="818"/>
                  </a:lnTo>
                  <a:lnTo>
                    <a:pt x="3189" y="818"/>
                  </a:lnTo>
                  <a:lnTo>
                    <a:pt x="3189" y="816"/>
                  </a:lnTo>
                  <a:lnTo>
                    <a:pt x="3185" y="816"/>
                  </a:lnTo>
                  <a:lnTo>
                    <a:pt x="3185" y="818"/>
                  </a:lnTo>
                  <a:lnTo>
                    <a:pt x="3183" y="818"/>
                  </a:lnTo>
                  <a:lnTo>
                    <a:pt x="3183" y="816"/>
                  </a:lnTo>
                  <a:lnTo>
                    <a:pt x="3181" y="816"/>
                  </a:lnTo>
                  <a:lnTo>
                    <a:pt x="3181" y="818"/>
                  </a:lnTo>
                  <a:lnTo>
                    <a:pt x="3179" y="821"/>
                  </a:lnTo>
                  <a:lnTo>
                    <a:pt x="3178" y="821"/>
                  </a:lnTo>
                  <a:lnTo>
                    <a:pt x="3176" y="823"/>
                  </a:lnTo>
                  <a:lnTo>
                    <a:pt x="3178" y="823"/>
                  </a:lnTo>
                  <a:lnTo>
                    <a:pt x="3178" y="821"/>
                  </a:lnTo>
                  <a:lnTo>
                    <a:pt x="3179" y="820"/>
                  </a:lnTo>
                  <a:lnTo>
                    <a:pt x="3181" y="818"/>
                  </a:lnTo>
                  <a:lnTo>
                    <a:pt x="3181" y="816"/>
                  </a:lnTo>
                  <a:lnTo>
                    <a:pt x="3181" y="814"/>
                  </a:lnTo>
                  <a:lnTo>
                    <a:pt x="3181" y="812"/>
                  </a:lnTo>
                  <a:lnTo>
                    <a:pt x="3181" y="810"/>
                  </a:lnTo>
                  <a:lnTo>
                    <a:pt x="3181" y="808"/>
                  </a:lnTo>
                  <a:lnTo>
                    <a:pt x="3183" y="808"/>
                  </a:lnTo>
                  <a:lnTo>
                    <a:pt x="3183" y="810"/>
                  </a:lnTo>
                  <a:lnTo>
                    <a:pt x="3185" y="810"/>
                  </a:lnTo>
                  <a:lnTo>
                    <a:pt x="3189" y="810"/>
                  </a:lnTo>
                  <a:lnTo>
                    <a:pt x="3191" y="808"/>
                  </a:lnTo>
                  <a:lnTo>
                    <a:pt x="3193" y="806"/>
                  </a:lnTo>
                  <a:lnTo>
                    <a:pt x="3195" y="802"/>
                  </a:lnTo>
                  <a:lnTo>
                    <a:pt x="3197" y="800"/>
                  </a:lnTo>
                  <a:lnTo>
                    <a:pt x="3199" y="800"/>
                  </a:lnTo>
                  <a:lnTo>
                    <a:pt x="3197" y="800"/>
                  </a:lnTo>
                  <a:lnTo>
                    <a:pt x="3197" y="802"/>
                  </a:lnTo>
                  <a:lnTo>
                    <a:pt x="3197" y="804"/>
                  </a:lnTo>
                  <a:lnTo>
                    <a:pt x="3195" y="804"/>
                  </a:lnTo>
                  <a:lnTo>
                    <a:pt x="3193" y="806"/>
                  </a:lnTo>
                  <a:lnTo>
                    <a:pt x="3191" y="808"/>
                  </a:lnTo>
                  <a:lnTo>
                    <a:pt x="3191" y="810"/>
                  </a:lnTo>
                  <a:lnTo>
                    <a:pt x="3195" y="810"/>
                  </a:lnTo>
                  <a:lnTo>
                    <a:pt x="3197" y="810"/>
                  </a:lnTo>
                  <a:lnTo>
                    <a:pt x="3199" y="810"/>
                  </a:lnTo>
                  <a:lnTo>
                    <a:pt x="3201" y="810"/>
                  </a:lnTo>
                  <a:lnTo>
                    <a:pt x="3202" y="810"/>
                  </a:lnTo>
                  <a:lnTo>
                    <a:pt x="3202" y="808"/>
                  </a:lnTo>
                  <a:lnTo>
                    <a:pt x="3202" y="804"/>
                  </a:lnTo>
                  <a:lnTo>
                    <a:pt x="3201" y="804"/>
                  </a:lnTo>
                  <a:lnTo>
                    <a:pt x="3201" y="802"/>
                  </a:lnTo>
                  <a:lnTo>
                    <a:pt x="3202" y="802"/>
                  </a:lnTo>
                  <a:lnTo>
                    <a:pt x="3202" y="800"/>
                  </a:lnTo>
                  <a:lnTo>
                    <a:pt x="3204" y="800"/>
                  </a:lnTo>
                  <a:lnTo>
                    <a:pt x="3206" y="802"/>
                  </a:lnTo>
                  <a:close/>
                  <a:moveTo>
                    <a:pt x="5505" y="798"/>
                  </a:moveTo>
                  <a:lnTo>
                    <a:pt x="5508" y="798"/>
                  </a:lnTo>
                  <a:lnTo>
                    <a:pt x="5510" y="798"/>
                  </a:lnTo>
                  <a:lnTo>
                    <a:pt x="5510" y="800"/>
                  </a:lnTo>
                  <a:lnTo>
                    <a:pt x="5508" y="800"/>
                  </a:lnTo>
                  <a:lnTo>
                    <a:pt x="5510" y="802"/>
                  </a:lnTo>
                  <a:lnTo>
                    <a:pt x="5510" y="804"/>
                  </a:lnTo>
                  <a:lnTo>
                    <a:pt x="5510" y="806"/>
                  </a:lnTo>
                  <a:lnTo>
                    <a:pt x="5512" y="806"/>
                  </a:lnTo>
                  <a:lnTo>
                    <a:pt x="5512" y="808"/>
                  </a:lnTo>
                  <a:lnTo>
                    <a:pt x="5512" y="810"/>
                  </a:lnTo>
                  <a:lnTo>
                    <a:pt x="5514" y="810"/>
                  </a:lnTo>
                  <a:lnTo>
                    <a:pt x="5514" y="812"/>
                  </a:lnTo>
                  <a:lnTo>
                    <a:pt x="5516" y="812"/>
                  </a:lnTo>
                  <a:lnTo>
                    <a:pt x="5516" y="814"/>
                  </a:lnTo>
                  <a:lnTo>
                    <a:pt x="5516" y="816"/>
                  </a:lnTo>
                  <a:lnTo>
                    <a:pt x="5516" y="818"/>
                  </a:lnTo>
                  <a:lnTo>
                    <a:pt x="5516" y="816"/>
                  </a:lnTo>
                  <a:lnTo>
                    <a:pt x="5514" y="816"/>
                  </a:lnTo>
                  <a:lnTo>
                    <a:pt x="5514" y="814"/>
                  </a:lnTo>
                  <a:lnTo>
                    <a:pt x="5514" y="812"/>
                  </a:lnTo>
                  <a:lnTo>
                    <a:pt x="5512" y="812"/>
                  </a:lnTo>
                  <a:lnTo>
                    <a:pt x="5510" y="812"/>
                  </a:lnTo>
                  <a:lnTo>
                    <a:pt x="5510" y="810"/>
                  </a:lnTo>
                  <a:lnTo>
                    <a:pt x="5508" y="810"/>
                  </a:lnTo>
                  <a:lnTo>
                    <a:pt x="5508" y="808"/>
                  </a:lnTo>
                  <a:lnTo>
                    <a:pt x="5507" y="806"/>
                  </a:lnTo>
                  <a:lnTo>
                    <a:pt x="5507" y="804"/>
                  </a:lnTo>
                  <a:lnTo>
                    <a:pt x="5507" y="802"/>
                  </a:lnTo>
                  <a:lnTo>
                    <a:pt x="5505" y="802"/>
                  </a:lnTo>
                  <a:lnTo>
                    <a:pt x="5507" y="802"/>
                  </a:lnTo>
                  <a:lnTo>
                    <a:pt x="5505" y="802"/>
                  </a:lnTo>
                  <a:lnTo>
                    <a:pt x="5505" y="800"/>
                  </a:lnTo>
                  <a:lnTo>
                    <a:pt x="5503" y="800"/>
                  </a:lnTo>
                  <a:lnTo>
                    <a:pt x="5501" y="800"/>
                  </a:lnTo>
                  <a:lnTo>
                    <a:pt x="5503" y="800"/>
                  </a:lnTo>
                  <a:lnTo>
                    <a:pt x="5503" y="798"/>
                  </a:lnTo>
                  <a:lnTo>
                    <a:pt x="5505" y="798"/>
                  </a:lnTo>
                  <a:close/>
                  <a:moveTo>
                    <a:pt x="5261" y="691"/>
                  </a:moveTo>
                  <a:lnTo>
                    <a:pt x="5259" y="691"/>
                  </a:lnTo>
                  <a:lnTo>
                    <a:pt x="5259" y="689"/>
                  </a:lnTo>
                  <a:lnTo>
                    <a:pt x="5261" y="689"/>
                  </a:lnTo>
                  <a:lnTo>
                    <a:pt x="5261" y="687"/>
                  </a:lnTo>
                  <a:lnTo>
                    <a:pt x="5263" y="687"/>
                  </a:lnTo>
                  <a:lnTo>
                    <a:pt x="5263" y="689"/>
                  </a:lnTo>
                  <a:lnTo>
                    <a:pt x="5261" y="691"/>
                  </a:lnTo>
                  <a:close/>
                  <a:moveTo>
                    <a:pt x="5238" y="685"/>
                  </a:moveTo>
                  <a:lnTo>
                    <a:pt x="5236" y="685"/>
                  </a:lnTo>
                  <a:lnTo>
                    <a:pt x="5238" y="685"/>
                  </a:lnTo>
                  <a:lnTo>
                    <a:pt x="5236" y="685"/>
                  </a:lnTo>
                  <a:lnTo>
                    <a:pt x="5238" y="685"/>
                  </a:lnTo>
                  <a:close/>
                  <a:moveTo>
                    <a:pt x="5483" y="685"/>
                  </a:moveTo>
                  <a:lnTo>
                    <a:pt x="5483" y="687"/>
                  </a:lnTo>
                  <a:lnTo>
                    <a:pt x="5485" y="689"/>
                  </a:lnTo>
                  <a:lnTo>
                    <a:pt x="5485" y="691"/>
                  </a:lnTo>
                  <a:lnTo>
                    <a:pt x="5485" y="693"/>
                  </a:lnTo>
                  <a:lnTo>
                    <a:pt x="5485" y="695"/>
                  </a:lnTo>
                  <a:lnTo>
                    <a:pt x="5483" y="695"/>
                  </a:lnTo>
                  <a:lnTo>
                    <a:pt x="5482" y="695"/>
                  </a:lnTo>
                  <a:lnTo>
                    <a:pt x="5480" y="695"/>
                  </a:lnTo>
                  <a:lnTo>
                    <a:pt x="5480" y="697"/>
                  </a:lnTo>
                  <a:lnTo>
                    <a:pt x="5478" y="697"/>
                  </a:lnTo>
                  <a:lnTo>
                    <a:pt x="5476" y="697"/>
                  </a:lnTo>
                  <a:lnTo>
                    <a:pt x="5476" y="699"/>
                  </a:lnTo>
                  <a:lnTo>
                    <a:pt x="5474" y="699"/>
                  </a:lnTo>
                  <a:lnTo>
                    <a:pt x="5474" y="701"/>
                  </a:lnTo>
                  <a:lnTo>
                    <a:pt x="5472" y="701"/>
                  </a:lnTo>
                  <a:lnTo>
                    <a:pt x="5470" y="702"/>
                  </a:lnTo>
                  <a:lnTo>
                    <a:pt x="5468" y="702"/>
                  </a:lnTo>
                  <a:lnTo>
                    <a:pt x="5468" y="704"/>
                  </a:lnTo>
                  <a:lnTo>
                    <a:pt x="5466" y="706"/>
                  </a:lnTo>
                  <a:lnTo>
                    <a:pt x="5466" y="708"/>
                  </a:lnTo>
                  <a:lnTo>
                    <a:pt x="5464" y="706"/>
                  </a:lnTo>
                  <a:lnTo>
                    <a:pt x="5464" y="704"/>
                  </a:lnTo>
                  <a:lnTo>
                    <a:pt x="5466" y="704"/>
                  </a:lnTo>
                  <a:lnTo>
                    <a:pt x="5468" y="702"/>
                  </a:lnTo>
                  <a:lnTo>
                    <a:pt x="5468" y="701"/>
                  </a:lnTo>
                  <a:lnTo>
                    <a:pt x="5470" y="699"/>
                  </a:lnTo>
                  <a:lnTo>
                    <a:pt x="5470" y="697"/>
                  </a:lnTo>
                  <a:lnTo>
                    <a:pt x="5470" y="695"/>
                  </a:lnTo>
                  <a:lnTo>
                    <a:pt x="5472" y="693"/>
                  </a:lnTo>
                  <a:lnTo>
                    <a:pt x="5472" y="691"/>
                  </a:lnTo>
                  <a:lnTo>
                    <a:pt x="5470" y="691"/>
                  </a:lnTo>
                  <a:lnTo>
                    <a:pt x="5468" y="691"/>
                  </a:lnTo>
                  <a:lnTo>
                    <a:pt x="5470" y="691"/>
                  </a:lnTo>
                  <a:lnTo>
                    <a:pt x="5474" y="691"/>
                  </a:lnTo>
                  <a:lnTo>
                    <a:pt x="5478" y="687"/>
                  </a:lnTo>
                  <a:lnTo>
                    <a:pt x="5480" y="687"/>
                  </a:lnTo>
                  <a:lnTo>
                    <a:pt x="5480" y="685"/>
                  </a:lnTo>
                  <a:lnTo>
                    <a:pt x="5482" y="685"/>
                  </a:lnTo>
                  <a:lnTo>
                    <a:pt x="5483" y="683"/>
                  </a:lnTo>
                  <a:lnTo>
                    <a:pt x="5483" y="685"/>
                  </a:lnTo>
                  <a:close/>
                  <a:moveTo>
                    <a:pt x="3310" y="681"/>
                  </a:moveTo>
                  <a:lnTo>
                    <a:pt x="3312" y="681"/>
                  </a:lnTo>
                  <a:lnTo>
                    <a:pt x="3310" y="681"/>
                  </a:lnTo>
                  <a:close/>
                  <a:moveTo>
                    <a:pt x="3339" y="660"/>
                  </a:moveTo>
                  <a:lnTo>
                    <a:pt x="3337" y="660"/>
                  </a:lnTo>
                  <a:lnTo>
                    <a:pt x="3337" y="658"/>
                  </a:lnTo>
                  <a:lnTo>
                    <a:pt x="3339" y="660"/>
                  </a:lnTo>
                  <a:close/>
                  <a:moveTo>
                    <a:pt x="3308" y="660"/>
                  </a:moveTo>
                  <a:lnTo>
                    <a:pt x="3306" y="660"/>
                  </a:lnTo>
                  <a:lnTo>
                    <a:pt x="3306" y="658"/>
                  </a:lnTo>
                  <a:lnTo>
                    <a:pt x="3308" y="658"/>
                  </a:lnTo>
                  <a:lnTo>
                    <a:pt x="3308" y="660"/>
                  </a:lnTo>
                  <a:close/>
                  <a:moveTo>
                    <a:pt x="3295" y="658"/>
                  </a:moveTo>
                  <a:lnTo>
                    <a:pt x="3293" y="658"/>
                  </a:lnTo>
                  <a:lnTo>
                    <a:pt x="3293" y="656"/>
                  </a:lnTo>
                  <a:lnTo>
                    <a:pt x="3295" y="656"/>
                  </a:lnTo>
                  <a:lnTo>
                    <a:pt x="3295" y="658"/>
                  </a:lnTo>
                  <a:close/>
                  <a:moveTo>
                    <a:pt x="3320" y="649"/>
                  </a:moveTo>
                  <a:lnTo>
                    <a:pt x="3322" y="651"/>
                  </a:lnTo>
                  <a:lnTo>
                    <a:pt x="3320" y="651"/>
                  </a:lnTo>
                  <a:lnTo>
                    <a:pt x="3318" y="651"/>
                  </a:lnTo>
                  <a:lnTo>
                    <a:pt x="3318" y="649"/>
                  </a:lnTo>
                  <a:lnTo>
                    <a:pt x="3320" y="649"/>
                  </a:lnTo>
                  <a:close/>
                  <a:moveTo>
                    <a:pt x="3318" y="649"/>
                  </a:moveTo>
                  <a:lnTo>
                    <a:pt x="3318" y="651"/>
                  </a:lnTo>
                  <a:lnTo>
                    <a:pt x="3318" y="649"/>
                  </a:lnTo>
                  <a:lnTo>
                    <a:pt x="3316" y="649"/>
                  </a:lnTo>
                  <a:lnTo>
                    <a:pt x="3318" y="649"/>
                  </a:lnTo>
                  <a:close/>
                  <a:moveTo>
                    <a:pt x="3320" y="641"/>
                  </a:moveTo>
                  <a:lnTo>
                    <a:pt x="3320" y="639"/>
                  </a:lnTo>
                  <a:lnTo>
                    <a:pt x="3320" y="641"/>
                  </a:lnTo>
                  <a:close/>
                  <a:moveTo>
                    <a:pt x="3437" y="512"/>
                  </a:moveTo>
                  <a:lnTo>
                    <a:pt x="3437" y="510"/>
                  </a:lnTo>
                  <a:lnTo>
                    <a:pt x="3435" y="510"/>
                  </a:lnTo>
                  <a:lnTo>
                    <a:pt x="3435" y="509"/>
                  </a:lnTo>
                  <a:lnTo>
                    <a:pt x="3437" y="509"/>
                  </a:lnTo>
                  <a:lnTo>
                    <a:pt x="3437" y="510"/>
                  </a:lnTo>
                  <a:lnTo>
                    <a:pt x="3439" y="510"/>
                  </a:lnTo>
                  <a:lnTo>
                    <a:pt x="3437" y="510"/>
                  </a:lnTo>
                  <a:lnTo>
                    <a:pt x="3437" y="512"/>
                  </a:lnTo>
                  <a:close/>
                  <a:moveTo>
                    <a:pt x="117" y="501"/>
                  </a:moveTo>
                  <a:lnTo>
                    <a:pt x="119" y="501"/>
                  </a:lnTo>
                  <a:lnTo>
                    <a:pt x="121" y="501"/>
                  </a:lnTo>
                  <a:lnTo>
                    <a:pt x="119" y="503"/>
                  </a:lnTo>
                  <a:lnTo>
                    <a:pt x="117" y="501"/>
                  </a:lnTo>
                  <a:lnTo>
                    <a:pt x="115" y="501"/>
                  </a:lnTo>
                  <a:lnTo>
                    <a:pt x="117" y="499"/>
                  </a:lnTo>
                  <a:lnTo>
                    <a:pt x="117" y="501"/>
                  </a:lnTo>
                  <a:close/>
                  <a:moveTo>
                    <a:pt x="3502" y="499"/>
                  </a:moveTo>
                  <a:lnTo>
                    <a:pt x="3504" y="497"/>
                  </a:lnTo>
                  <a:lnTo>
                    <a:pt x="3504" y="499"/>
                  </a:lnTo>
                  <a:lnTo>
                    <a:pt x="3506" y="499"/>
                  </a:lnTo>
                  <a:lnTo>
                    <a:pt x="3506" y="501"/>
                  </a:lnTo>
                  <a:lnTo>
                    <a:pt x="3508" y="501"/>
                  </a:lnTo>
                  <a:lnTo>
                    <a:pt x="3508" y="503"/>
                  </a:lnTo>
                  <a:lnTo>
                    <a:pt x="3506" y="503"/>
                  </a:lnTo>
                  <a:lnTo>
                    <a:pt x="3504" y="503"/>
                  </a:lnTo>
                  <a:lnTo>
                    <a:pt x="3502" y="501"/>
                  </a:lnTo>
                  <a:lnTo>
                    <a:pt x="3502" y="499"/>
                  </a:lnTo>
                  <a:lnTo>
                    <a:pt x="3500" y="499"/>
                  </a:lnTo>
                  <a:lnTo>
                    <a:pt x="3498" y="499"/>
                  </a:lnTo>
                  <a:lnTo>
                    <a:pt x="3500" y="497"/>
                  </a:lnTo>
                  <a:lnTo>
                    <a:pt x="3502" y="499"/>
                  </a:lnTo>
                  <a:close/>
                  <a:moveTo>
                    <a:pt x="3508" y="501"/>
                  </a:moveTo>
                  <a:lnTo>
                    <a:pt x="3506" y="501"/>
                  </a:lnTo>
                  <a:lnTo>
                    <a:pt x="3506" y="499"/>
                  </a:lnTo>
                  <a:lnTo>
                    <a:pt x="3504" y="499"/>
                  </a:lnTo>
                  <a:lnTo>
                    <a:pt x="3504" y="497"/>
                  </a:lnTo>
                  <a:lnTo>
                    <a:pt x="3502" y="495"/>
                  </a:lnTo>
                  <a:lnTo>
                    <a:pt x="3504" y="495"/>
                  </a:lnTo>
                  <a:lnTo>
                    <a:pt x="3506" y="495"/>
                  </a:lnTo>
                  <a:lnTo>
                    <a:pt x="3508" y="497"/>
                  </a:lnTo>
                  <a:lnTo>
                    <a:pt x="3508" y="499"/>
                  </a:lnTo>
                  <a:lnTo>
                    <a:pt x="3508" y="501"/>
                  </a:lnTo>
                  <a:close/>
                  <a:moveTo>
                    <a:pt x="123" y="497"/>
                  </a:moveTo>
                  <a:lnTo>
                    <a:pt x="121" y="499"/>
                  </a:lnTo>
                  <a:lnTo>
                    <a:pt x="119" y="497"/>
                  </a:lnTo>
                  <a:lnTo>
                    <a:pt x="119" y="499"/>
                  </a:lnTo>
                  <a:lnTo>
                    <a:pt x="117" y="499"/>
                  </a:lnTo>
                  <a:lnTo>
                    <a:pt x="117" y="497"/>
                  </a:lnTo>
                  <a:lnTo>
                    <a:pt x="119" y="495"/>
                  </a:lnTo>
                  <a:lnTo>
                    <a:pt x="119" y="493"/>
                  </a:lnTo>
                  <a:lnTo>
                    <a:pt x="121" y="493"/>
                  </a:lnTo>
                  <a:lnTo>
                    <a:pt x="123" y="493"/>
                  </a:lnTo>
                  <a:lnTo>
                    <a:pt x="125" y="495"/>
                  </a:lnTo>
                  <a:lnTo>
                    <a:pt x="127" y="497"/>
                  </a:lnTo>
                  <a:lnTo>
                    <a:pt x="125" y="497"/>
                  </a:lnTo>
                  <a:lnTo>
                    <a:pt x="123" y="497"/>
                  </a:lnTo>
                  <a:close/>
                  <a:moveTo>
                    <a:pt x="3437" y="486"/>
                  </a:moveTo>
                  <a:lnTo>
                    <a:pt x="3435" y="486"/>
                  </a:lnTo>
                  <a:lnTo>
                    <a:pt x="3437" y="486"/>
                  </a:lnTo>
                  <a:close/>
                  <a:moveTo>
                    <a:pt x="3435" y="482"/>
                  </a:moveTo>
                  <a:lnTo>
                    <a:pt x="3435" y="484"/>
                  </a:lnTo>
                  <a:lnTo>
                    <a:pt x="3435" y="482"/>
                  </a:lnTo>
                  <a:lnTo>
                    <a:pt x="3433" y="484"/>
                  </a:lnTo>
                  <a:lnTo>
                    <a:pt x="3435" y="486"/>
                  </a:lnTo>
                  <a:lnTo>
                    <a:pt x="3435" y="487"/>
                  </a:lnTo>
                  <a:lnTo>
                    <a:pt x="3433" y="487"/>
                  </a:lnTo>
                  <a:lnTo>
                    <a:pt x="3433" y="486"/>
                  </a:lnTo>
                  <a:lnTo>
                    <a:pt x="3431" y="486"/>
                  </a:lnTo>
                  <a:lnTo>
                    <a:pt x="3429" y="484"/>
                  </a:lnTo>
                  <a:lnTo>
                    <a:pt x="3429" y="482"/>
                  </a:lnTo>
                  <a:lnTo>
                    <a:pt x="3431" y="482"/>
                  </a:lnTo>
                  <a:lnTo>
                    <a:pt x="3431" y="480"/>
                  </a:lnTo>
                  <a:lnTo>
                    <a:pt x="3433" y="480"/>
                  </a:lnTo>
                  <a:lnTo>
                    <a:pt x="3435" y="482"/>
                  </a:lnTo>
                  <a:close/>
                  <a:moveTo>
                    <a:pt x="3437" y="480"/>
                  </a:moveTo>
                  <a:lnTo>
                    <a:pt x="3439" y="480"/>
                  </a:lnTo>
                  <a:lnTo>
                    <a:pt x="3439" y="482"/>
                  </a:lnTo>
                  <a:lnTo>
                    <a:pt x="3441" y="482"/>
                  </a:lnTo>
                  <a:lnTo>
                    <a:pt x="3439" y="482"/>
                  </a:lnTo>
                  <a:lnTo>
                    <a:pt x="3437" y="482"/>
                  </a:lnTo>
                  <a:lnTo>
                    <a:pt x="3437" y="480"/>
                  </a:lnTo>
                  <a:close/>
                  <a:moveTo>
                    <a:pt x="175" y="459"/>
                  </a:moveTo>
                  <a:lnTo>
                    <a:pt x="173" y="459"/>
                  </a:lnTo>
                  <a:lnTo>
                    <a:pt x="173" y="457"/>
                  </a:lnTo>
                  <a:lnTo>
                    <a:pt x="175" y="455"/>
                  </a:lnTo>
                  <a:lnTo>
                    <a:pt x="175" y="457"/>
                  </a:lnTo>
                  <a:lnTo>
                    <a:pt x="175" y="459"/>
                  </a:lnTo>
                  <a:close/>
                  <a:moveTo>
                    <a:pt x="3542" y="422"/>
                  </a:moveTo>
                  <a:lnTo>
                    <a:pt x="3540" y="420"/>
                  </a:lnTo>
                  <a:lnTo>
                    <a:pt x="3538" y="418"/>
                  </a:lnTo>
                  <a:lnTo>
                    <a:pt x="3540" y="418"/>
                  </a:lnTo>
                  <a:lnTo>
                    <a:pt x="3542" y="418"/>
                  </a:lnTo>
                  <a:lnTo>
                    <a:pt x="3542" y="420"/>
                  </a:lnTo>
                  <a:lnTo>
                    <a:pt x="3544" y="422"/>
                  </a:lnTo>
                  <a:lnTo>
                    <a:pt x="3542" y="422"/>
                  </a:lnTo>
                  <a:close/>
                  <a:moveTo>
                    <a:pt x="3967" y="416"/>
                  </a:moveTo>
                  <a:lnTo>
                    <a:pt x="3969" y="416"/>
                  </a:lnTo>
                  <a:lnTo>
                    <a:pt x="3971" y="416"/>
                  </a:lnTo>
                  <a:lnTo>
                    <a:pt x="3971" y="418"/>
                  </a:lnTo>
                  <a:lnTo>
                    <a:pt x="3971" y="420"/>
                  </a:lnTo>
                  <a:lnTo>
                    <a:pt x="3972" y="420"/>
                  </a:lnTo>
                  <a:lnTo>
                    <a:pt x="3971" y="420"/>
                  </a:lnTo>
                  <a:lnTo>
                    <a:pt x="3971" y="418"/>
                  </a:lnTo>
                  <a:lnTo>
                    <a:pt x="3972" y="418"/>
                  </a:lnTo>
                  <a:lnTo>
                    <a:pt x="3974" y="418"/>
                  </a:lnTo>
                  <a:lnTo>
                    <a:pt x="3974" y="420"/>
                  </a:lnTo>
                  <a:lnTo>
                    <a:pt x="3976" y="420"/>
                  </a:lnTo>
                  <a:lnTo>
                    <a:pt x="3978" y="420"/>
                  </a:lnTo>
                  <a:lnTo>
                    <a:pt x="3980" y="420"/>
                  </a:lnTo>
                  <a:lnTo>
                    <a:pt x="3980" y="422"/>
                  </a:lnTo>
                  <a:lnTo>
                    <a:pt x="3980" y="424"/>
                  </a:lnTo>
                  <a:lnTo>
                    <a:pt x="3978" y="424"/>
                  </a:lnTo>
                  <a:lnTo>
                    <a:pt x="3980" y="426"/>
                  </a:lnTo>
                  <a:lnTo>
                    <a:pt x="3978" y="426"/>
                  </a:lnTo>
                  <a:lnTo>
                    <a:pt x="3980" y="426"/>
                  </a:lnTo>
                  <a:lnTo>
                    <a:pt x="3980" y="428"/>
                  </a:lnTo>
                  <a:lnTo>
                    <a:pt x="3978" y="428"/>
                  </a:lnTo>
                  <a:lnTo>
                    <a:pt x="3976" y="430"/>
                  </a:lnTo>
                  <a:lnTo>
                    <a:pt x="3974" y="428"/>
                  </a:lnTo>
                  <a:lnTo>
                    <a:pt x="3971" y="426"/>
                  </a:lnTo>
                  <a:lnTo>
                    <a:pt x="3971" y="424"/>
                  </a:lnTo>
                  <a:lnTo>
                    <a:pt x="3971" y="422"/>
                  </a:lnTo>
                  <a:lnTo>
                    <a:pt x="3971" y="420"/>
                  </a:lnTo>
                  <a:lnTo>
                    <a:pt x="3969" y="418"/>
                  </a:lnTo>
                  <a:lnTo>
                    <a:pt x="3967" y="418"/>
                  </a:lnTo>
                  <a:lnTo>
                    <a:pt x="3965" y="418"/>
                  </a:lnTo>
                  <a:lnTo>
                    <a:pt x="3965" y="416"/>
                  </a:lnTo>
                  <a:lnTo>
                    <a:pt x="3967" y="416"/>
                  </a:lnTo>
                  <a:close/>
                  <a:moveTo>
                    <a:pt x="3379" y="405"/>
                  </a:moveTo>
                  <a:lnTo>
                    <a:pt x="3379" y="403"/>
                  </a:lnTo>
                  <a:lnTo>
                    <a:pt x="3379" y="405"/>
                  </a:lnTo>
                  <a:close/>
                  <a:moveTo>
                    <a:pt x="3729" y="353"/>
                  </a:moveTo>
                  <a:lnTo>
                    <a:pt x="3729" y="355"/>
                  </a:lnTo>
                  <a:lnTo>
                    <a:pt x="3729" y="357"/>
                  </a:lnTo>
                  <a:lnTo>
                    <a:pt x="3727" y="357"/>
                  </a:lnTo>
                  <a:lnTo>
                    <a:pt x="3727" y="355"/>
                  </a:lnTo>
                  <a:lnTo>
                    <a:pt x="3729" y="353"/>
                  </a:lnTo>
                  <a:close/>
                  <a:moveTo>
                    <a:pt x="3723" y="355"/>
                  </a:moveTo>
                  <a:lnTo>
                    <a:pt x="3721" y="355"/>
                  </a:lnTo>
                  <a:lnTo>
                    <a:pt x="3721" y="353"/>
                  </a:lnTo>
                  <a:lnTo>
                    <a:pt x="3721" y="351"/>
                  </a:lnTo>
                  <a:lnTo>
                    <a:pt x="3723" y="351"/>
                  </a:lnTo>
                  <a:lnTo>
                    <a:pt x="3723" y="353"/>
                  </a:lnTo>
                  <a:lnTo>
                    <a:pt x="3723" y="355"/>
                  </a:lnTo>
                  <a:close/>
                  <a:moveTo>
                    <a:pt x="3679" y="347"/>
                  </a:moveTo>
                  <a:lnTo>
                    <a:pt x="3677" y="349"/>
                  </a:lnTo>
                  <a:lnTo>
                    <a:pt x="3675" y="349"/>
                  </a:lnTo>
                  <a:lnTo>
                    <a:pt x="3673" y="351"/>
                  </a:lnTo>
                  <a:lnTo>
                    <a:pt x="3673" y="349"/>
                  </a:lnTo>
                  <a:lnTo>
                    <a:pt x="3679" y="345"/>
                  </a:lnTo>
                  <a:lnTo>
                    <a:pt x="3681" y="345"/>
                  </a:lnTo>
                  <a:lnTo>
                    <a:pt x="3684" y="345"/>
                  </a:lnTo>
                  <a:lnTo>
                    <a:pt x="3682" y="347"/>
                  </a:lnTo>
                  <a:lnTo>
                    <a:pt x="3679" y="347"/>
                  </a:lnTo>
                  <a:close/>
                  <a:moveTo>
                    <a:pt x="3646" y="338"/>
                  </a:moveTo>
                  <a:lnTo>
                    <a:pt x="3640" y="338"/>
                  </a:lnTo>
                  <a:lnTo>
                    <a:pt x="3644" y="338"/>
                  </a:lnTo>
                  <a:lnTo>
                    <a:pt x="3646" y="338"/>
                  </a:lnTo>
                  <a:close/>
                  <a:moveTo>
                    <a:pt x="3652" y="332"/>
                  </a:moveTo>
                  <a:lnTo>
                    <a:pt x="3652" y="334"/>
                  </a:lnTo>
                  <a:lnTo>
                    <a:pt x="3652" y="332"/>
                  </a:lnTo>
                  <a:lnTo>
                    <a:pt x="3654" y="332"/>
                  </a:lnTo>
                  <a:lnTo>
                    <a:pt x="3652" y="332"/>
                  </a:lnTo>
                  <a:close/>
                  <a:moveTo>
                    <a:pt x="3936" y="332"/>
                  </a:moveTo>
                  <a:lnTo>
                    <a:pt x="3936" y="334"/>
                  </a:lnTo>
                  <a:lnTo>
                    <a:pt x="3934" y="332"/>
                  </a:lnTo>
                  <a:lnTo>
                    <a:pt x="3932" y="334"/>
                  </a:lnTo>
                  <a:lnTo>
                    <a:pt x="3932" y="332"/>
                  </a:lnTo>
                  <a:lnTo>
                    <a:pt x="3934" y="332"/>
                  </a:lnTo>
                  <a:lnTo>
                    <a:pt x="3936" y="332"/>
                  </a:lnTo>
                  <a:close/>
                  <a:moveTo>
                    <a:pt x="3730" y="334"/>
                  </a:moveTo>
                  <a:lnTo>
                    <a:pt x="3727" y="332"/>
                  </a:lnTo>
                  <a:lnTo>
                    <a:pt x="3729" y="332"/>
                  </a:lnTo>
                  <a:lnTo>
                    <a:pt x="3730" y="334"/>
                  </a:lnTo>
                  <a:close/>
                  <a:moveTo>
                    <a:pt x="3656" y="328"/>
                  </a:moveTo>
                  <a:lnTo>
                    <a:pt x="3658" y="328"/>
                  </a:lnTo>
                  <a:lnTo>
                    <a:pt x="3656" y="328"/>
                  </a:lnTo>
                  <a:close/>
                  <a:moveTo>
                    <a:pt x="3740" y="328"/>
                  </a:moveTo>
                  <a:lnTo>
                    <a:pt x="3738" y="328"/>
                  </a:lnTo>
                  <a:lnTo>
                    <a:pt x="3738" y="326"/>
                  </a:lnTo>
                  <a:lnTo>
                    <a:pt x="3740" y="326"/>
                  </a:lnTo>
                  <a:lnTo>
                    <a:pt x="3740" y="328"/>
                  </a:lnTo>
                  <a:close/>
                  <a:moveTo>
                    <a:pt x="3748" y="326"/>
                  </a:moveTo>
                  <a:lnTo>
                    <a:pt x="3748" y="328"/>
                  </a:lnTo>
                  <a:lnTo>
                    <a:pt x="3746" y="326"/>
                  </a:lnTo>
                  <a:lnTo>
                    <a:pt x="3744" y="328"/>
                  </a:lnTo>
                  <a:lnTo>
                    <a:pt x="3744" y="326"/>
                  </a:lnTo>
                  <a:lnTo>
                    <a:pt x="3746" y="326"/>
                  </a:lnTo>
                  <a:lnTo>
                    <a:pt x="3748" y="326"/>
                  </a:lnTo>
                  <a:close/>
                  <a:moveTo>
                    <a:pt x="3661" y="326"/>
                  </a:moveTo>
                  <a:lnTo>
                    <a:pt x="3659" y="326"/>
                  </a:lnTo>
                  <a:lnTo>
                    <a:pt x="3661" y="326"/>
                  </a:lnTo>
                  <a:lnTo>
                    <a:pt x="3661" y="324"/>
                  </a:lnTo>
                  <a:lnTo>
                    <a:pt x="3661" y="326"/>
                  </a:lnTo>
                  <a:close/>
                  <a:moveTo>
                    <a:pt x="3734" y="326"/>
                  </a:moveTo>
                  <a:lnTo>
                    <a:pt x="3732" y="326"/>
                  </a:lnTo>
                  <a:lnTo>
                    <a:pt x="3732" y="324"/>
                  </a:lnTo>
                  <a:lnTo>
                    <a:pt x="3734" y="324"/>
                  </a:lnTo>
                  <a:lnTo>
                    <a:pt x="3734" y="322"/>
                  </a:lnTo>
                  <a:lnTo>
                    <a:pt x="3734" y="324"/>
                  </a:lnTo>
                  <a:lnTo>
                    <a:pt x="3734" y="326"/>
                  </a:lnTo>
                  <a:close/>
                  <a:moveTo>
                    <a:pt x="3807" y="317"/>
                  </a:moveTo>
                  <a:lnTo>
                    <a:pt x="3805" y="317"/>
                  </a:lnTo>
                  <a:lnTo>
                    <a:pt x="3805" y="315"/>
                  </a:lnTo>
                  <a:lnTo>
                    <a:pt x="3805" y="313"/>
                  </a:lnTo>
                  <a:lnTo>
                    <a:pt x="3803" y="313"/>
                  </a:lnTo>
                  <a:lnTo>
                    <a:pt x="3800" y="309"/>
                  </a:lnTo>
                  <a:lnTo>
                    <a:pt x="3805" y="313"/>
                  </a:lnTo>
                  <a:lnTo>
                    <a:pt x="3805" y="315"/>
                  </a:lnTo>
                  <a:lnTo>
                    <a:pt x="3807" y="315"/>
                  </a:lnTo>
                  <a:lnTo>
                    <a:pt x="3807" y="317"/>
                  </a:lnTo>
                  <a:close/>
                  <a:moveTo>
                    <a:pt x="3412" y="307"/>
                  </a:moveTo>
                  <a:lnTo>
                    <a:pt x="3412" y="309"/>
                  </a:lnTo>
                  <a:lnTo>
                    <a:pt x="3406" y="307"/>
                  </a:lnTo>
                  <a:lnTo>
                    <a:pt x="3404" y="307"/>
                  </a:lnTo>
                  <a:lnTo>
                    <a:pt x="3406" y="307"/>
                  </a:lnTo>
                  <a:lnTo>
                    <a:pt x="3406" y="305"/>
                  </a:lnTo>
                  <a:lnTo>
                    <a:pt x="3408" y="305"/>
                  </a:lnTo>
                  <a:lnTo>
                    <a:pt x="3412" y="307"/>
                  </a:lnTo>
                  <a:close/>
                  <a:moveTo>
                    <a:pt x="3932" y="305"/>
                  </a:moveTo>
                  <a:lnTo>
                    <a:pt x="3934" y="305"/>
                  </a:lnTo>
                  <a:lnTo>
                    <a:pt x="3934" y="303"/>
                  </a:lnTo>
                  <a:lnTo>
                    <a:pt x="3936" y="303"/>
                  </a:lnTo>
                  <a:lnTo>
                    <a:pt x="3936" y="305"/>
                  </a:lnTo>
                  <a:lnTo>
                    <a:pt x="3934" y="305"/>
                  </a:lnTo>
                  <a:lnTo>
                    <a:pt x="3934" y="307"/>
                  </a:lnTo>
                  <a:lnTo>
                    <a:pt x="3932" y="307"/>
                  </a:lnTo>
                  <a:lnTo>
                    <a:pt x="3930" y="307"/>
                  </a:lnTo>
                  <a:lnTo>
                    <a:pt x="3930" y="305"/>
                  </a:lnTo>
                  <a:lnTo>
                    <a:pt x="3930" y="303"/>
                  </a:lnTo>
                  <a:lnTo>
                    <a:pt x="3932" y="305"/>
                  </a:lnTo>
                  <a:close/>
                  <a:moveTo>
                    <a:pt x="3665" y="315"/>
                  </a:moveTo>
                  <a:lnTo>
                    <a:pt x="3665" y="317"/>
                  </a:lnTo>
                  <a:lnTo>
                    <a:pt x="3665" y="319"/>
                  </a:lnTo>
                  <a:lnTo>
                    <a:pt x="3663" y="320"/>
                  </a:lnTo>
                  <a:lnTo>
                    <a:pt x="3663" y="322"/>
                  </a:lnTo>
                  <a:lnTo>
                    <a:pt x="3661" y="324"/>
                  </a:lnTo>
                  <a:lnTo>
                    <a:pt x="3661" y="322"/>
                  </a:lnTo>
                  <a:lnTo>
                    <a:pt x="3661" y="320"/>
                  </a:lnTo>
                  <a:lnTo>
                    <a:pt x="3663" y="319"/>
                  </a:lnTo>
                  <a:lnTo>
                    <a:pt x="3663" y="317"/>
                  </a:lnTo>
                  <a:lnTo>
                    <a:pt x="3661" y="317"/>
                  </a:lnTo>
                  <a:lnTo>
                    <a:pt x="3659" y="320"/>
                  </a:lnTo>
                  <a:lnTo>
                    <a:pt x="3658" y="322"/>
                  </a:lnTo>
                  <a:lnTo>
                    <a:pt x="3658" y="324"/>
                  </a:lnTo>
                  <a:lnTo>
                    <a:pt x="3656" y="328"/>
                  </a:lnTo>
                  <a:lnTo>
                    <a:pt x="3654" y="330"/>
                  </a:lnTo>
                  <a:lnTo>
                    <a:pt x="3652" y="330"/>
                  </a:lnTo>
                  <a:lnTo>
                    <a:pt x="3650" y="332"/>
                  </a:lnTo>
                  <a:lnTo>
                    <a:pt x="3648" y="332"/>
                  </a:lnTo>
                  <a:lnTo>
                    <a:pt x="3650" y="332"/>
                  </a:lnTo>
                  <a:lnTo>
                    <a:pt x="3648" y="334"/>
                  </a:lnTo>
                  <a:lnTo>
                    <a:pt x="3640" y="336"/>
                  </a:lnTo>
                  <a:lnTo>
                    <a:pt x="3640" y="334"/>
                  </a:lnTo>
                  <a:lnTo>
                    <a:pt x="3638" y="336"/>
                  </a:lnTo>
                  <a:lnTo>
                    <a:pt x="3636" y="336"/>
                  </a:lnTo>
                  <a:lnTo>
                    <a:pt x="3636" y="334"/>
                  </a:lnTo>
                  <a:lnTo>
                    <a:pt x="3634" y="332"/>
                  </a:lnTo>
                  <a:lnTo>
                    <a:pt x="3634" y="330"/>
                  </a:lnTo>
                  <a:lnTo>
                    <a:pt x="3633" y="330"/>
                  </a:lnTo>
                  <a:lnTo>
                    <a:pt x="3633" y="328"/>
                  </a:lnTo>
                  <a:lnTo>
                    <a:pt x="3631" y="328"/>
                  </a:lnTo>
                  <a:lnTo>
                    <a:pt x="3633" y="326"/>
                  </a:lnTo>
                  <a:lnTo>
                    <a:pt x="3633" y="324"/>
                  </a:lnTo>
                  <a:lnTo>
                    <a:pt x="3631" y="324"/>
                  </a:lnTo>
                  <a:lnTo>
                    <a:pt x="3631" y="322"/>
                  </a:lnTo>
                  <a:lnTo>
                    <a:pt x="3633" y="322"/>
                  </a:lnTo>
                  <a:lnTo>
                    <a:pt x="3631" y="320"/>
                  </a:lnTo>
                  <a:lnTo>
                    <a:pt x="3633" y="319"/>
                  </a:lnTo>
                  <a:lnTo>
                    <a:pt x="3633" y="317"/>
                  </a:lnTo>
                  <a:lnTo>
                    <a:pt x="3633" y="315"/>
                  </a:lnTo>
                  <a:lnTo>
                    <a:pt x="3633" y="313"/>
                  </a:lnTo>
                  <a:lnTo>
                    <a:pt x="3633" y="311"/>
                  </a:lnTo>
                  <a:lnTo>
                    <a:pt x="3634" y="309"/>
                  </a:lnTo>
                  <a:lnTo>
                    <a:pt x="3634" y="307"/>
                  </a:lnTo>
                  <a:lnTo>
                    <a:pt x="3636" y="307"/>
                  </a:lnTo>
                  <a:lnTo>
                    <a:pt x="3636" y="305"/>
                  </a:lnTo>
                  <a:lnTo>
                    <a:pt x="3640" y="301"/>
                  </a:lnTo>
                  <a:lnTo>
                    <a:pt x="3642" y="301"/>
                  </a:lnTo>
                  <a:lnTo>
                    <a:pt x="3646" y="301"/>
                  </a:lnTo>
                  <a:lnTo>
                    <a:pt x="3648" y="301"/>
                  </a:lnTo>
                  <a:lnTo>
                    <a:pt x="3656" y="305"/>
                  </a:lnTo>
                  <a:lnTo>
                    <a:pt x="3659" y="311"/>
                  </a:lnTo>
                  <a:lnTo>
                    <a:pt x="3663" y="313"/>
                  </a:lnTo>
                  <a:lnTo>
                    <a:pt x="3665" y="315"/>
                  </a:lnTo>
                  <a:close/>
                  <a:moveTo>
                    <a:pt x="5432" y="299"/>
                  </a:moveTo>
                  <a:lnTo>
                    <a:pt x="5432" y="301"/>
                  </a:lnTo>
                  <a:lnTo>
                    <a:pt x="5432" y="303"/>
                  </a:lnTo>
                  <a:lnTo>
                    <a:pt x="5432" y="305"/>
                  </a:lnTo>
                  <a:lnTo>
                    <a:pt x="5432" y="307"/>
                  </a:lnTo>
                  <a:lnTo>
                    <a:pt x="5432" y="309"/>
                  </a:lnTo>
                  <a:lnTo>
                    <a:pt x="5432" y="311"/>
                  </a:lnTo>
                  <a:lnTo>
                    <a:pt x="5432" y="313"/>
                  </a:lnTo>
                  <a:lnTo>
                    <a:pt x="5432" y="315"/>
                  </a:lnTo>
                  <a:lnTo>
                    <a:pt x="5432" y="317"/>
                  </a:lnTo>
                  <a:lnTo>
                    <a:pt x="5432" y="319"/>
                  </a:lnTo>
                  <a:lnTo>
                    <a:pt x="5434" y="320"/>
                  </a:lnTo>
                  <a:lnTo>
                    <a:pt x="5434" y="322"/>
                  </a:lnTo>
                  <a:lnTo>
                    <a:pt x="5434" y="324"/>
                  </a:lnTo>
                  <a:lnTo>
                    <a:pt x="5434" y="326"/>
                  </a:lnTo>
                  <a:lnTo>
                    <a:pt x="5434" y="328"/>
                  </a:lnTo>
                  <a:lnTo>
                    <a:pt x="5434" y="326"/>
                  </a:lnTo>
                  <a:lnTo>
                    <a:pt x="5434" y="324"/>
                  </a:lnTo>
                  <a:lnTo>
                    <a:pt x="5434" y="322"/>
                  </a:lnTo>
                  <a:lnTo>
                    <a:pt x="5432" y="322"/>
                  </a:lnTo>
                  <a:lnTo>
                    <a:pt x="5432" y="320"/>
                  </a:lnTo>
                  <a:lnTo>
                    <a:pt x="5428" y="320"/>
                  </a:lnTo>
                  <a:lnTo>
                    <a:pt x="5428" y="319"/>
                  </a:lnTo>
                  <a:lnTo>
                    <a:pt x="5428" y="317"/>
                  </a:lnTo>
                  <a:lnTo>
                    <a:pt x="5428" y="315"/>
                  </a:lnTo>
                  <a:lnTo>
                    <a:pt x="5428" y="313"/>
                  </a:lnTo>
                  <a:lnTo>
                    <a:pt x="5428" y="311"/>
                  </a:lnTo>
                  <a:lnTo>
                    <a:pt x="5430" y="309"/>
                  </a:lnTo>
                  <a:lnTo>
                    <a:pt x="5428" y="307"/>
                  </a:lnTo>
                  <a:lnTo>
                    <a:pt x="5428" y="305"/>
                  </a:lnTo>
                  <a:lnTo>
                    <a:pt x="5428" y="303"/>
                  </a:lnTo>
                  <a:lnTo>
                    <a:pt x="5428" y="301"/>
                  </a:lnTo>
                  <a:lnTo>
                    <a:pt x="5430" y="299"/>
                  </a:lnTo>
                  <a:lnTo>
                    <a:pt x="5432" y="299"/>
                  </a:lnTo>
                  <a:close/>
                  <a:moveTo>
                    <a:pt x="3934" y="305"/>
                  </a:moveTo>
                  <a:lnTo>
                    <a:pt x="3932" y="303"/>
                  </a:lnTo>
                  <a:lnTo>
                    <a:pt x="3930" y="303"/>
                  </a:lnTo>
                  <a:lnTo>
                    <a:pt x="3930" y="301"/>
                  </a:lnTo>
                  <a:lnTo>
                    <a:pt x="3932" y="299"/>
                  </a:lnTo>
                  <a:lnTo>
                    <a:pt x="3934" y="297"/>
                  </a:lnTo>
                  <a:lnTo>
                    <a:pt x="3936" y="297"/>
                  </a:lnTo>
                  <a:lnTo>
                    <a:pt x="3936" y="299"/>
                  </a:lnTo>
                  <a:lnTo>
                    <a:pt x="3936" y="301"/>
                  </a:lnTo>
                  <a:lnTo>
                    <a:pt x="3936" y="303"/>
                  </a:lnTo>
                  <a:lnTo>
                    <a:pt x="3934" y="303"/>
                  </a:lnTo>
                  <a:lnTo>
                    <a:pt x="3934" y="305"/>
                  </a:lnTo>
                  <a:close/>
                  <a:moveTo>
                    <a:pt x="5434" y="305"/>
                  </a:moveTo>
                  <a:lnTo>
                    <a:pt x="5432" y="305"/>
                  </a:lnTo>
                  <a:lnTo>
                    <a:pt x="5434" y="303"/>
                  </a:lnTo>
                  <a:lnTo>
                    <a:pt x="5434" y="301"/>
                  </a:lnTo>
                  <a:lnTo>
                    <a:pt x="5434" y="299"/>
                  </a:lnTo>
                  <a:lnTo>
                    <a:pt x="5432" y="297"/>
                  </a:lnTo>
                  <a:lnTo>
                    <a:pt x="5434" y="297"/>
                  </a:lnTo>
                  <a:lnTo>
                    <a:pt x="5434" y="295"/>
                  </a:lnTo>
                  <a:lnTo>
                    <a:pt x="5435" y="295"/>
                  </a:lnTo>
                  <a:lnTo>
                    <a:pt x="5435" y="297"/>
                  </a:lnTo>
                  <a:lnTo>
                    <a:pt x="5435" y="299"/>
                  </a:lnTo>
                  <a:lnTo>
                    <a:pt x="5435" y="301"/>
                  </a:lnTo>
                  <a:lnTo>
                    <a:pt x="5435" y="303"/>
                  </a:lnTo>
                  <a:lnTo>
                    <a:pt x="5435" y="305"/>
                  </a:lnTo>
                  <a:lnTo>
                    <a:pt x="5434" y="305"/>
                  </a:lnTo>
                  <a:close/>
                  <a:moveTo>
                    <a:pt x="5439" y="299"/>
                  </a:moveTo>
                  <a:lnTo>
                    <a:pt x="5437" y="299"/>
                  </a:lnTo>
                  <a:lnTo>
                    <a:pt x="5437" y="297"/>
                  </a:lnTo>
                  <a:lnTo>
                    <a:pt x="5437" y="295"/>
                  </a:lnTo>
                  <a:lnTo>
                    <a:pt x="5439" y="294"/>
                  </a:lnTo>
                  <a:lnTo>
                    <a:pt x="5441" y="294"/>
                  </a:lnTo>
                  <a:lnTo>
                    <a:pt x="5441" y="295"/>
                  </a:lnTo>
                  <a:lnTo>
                    <a:pt x="5439" y="295"/>
                  </a:lnTo>
                  <a:lnTo>
                    <a:pt x="5441" y="297"/>
                  </a:lnTo>
                  <a:lnTo>
                    <a:pt x="5439" y="299"/>
                  </a:lnTo>
                  <a:close/>
                  <a:moveTo>
                    <a:pt x="5574" y="288"/>
                  </a:moveTo>
                  <a:lnTo>
                    <a:pt x="5574" y="290"/>
                  </a:lnTo>
                  <a:lnTo>
                    <a:pt x="5572" y="292"/>
                  </a:lnTo>
                  <a:lnTo>
                    <a:pt x="5572" y="294"/>
                  </a:lnTo>
                  <a:lnTo>
                    <a:pt x="5570" y="292"/>
                  </a:lnTo>
                  <a:lnTo>
                    <a:pt x="5568" y="292"/>
                  </a:lnTo>
                  <a:lnTo>
                    <a:pt x="5570" y="290"/>
                  </a:lnTo>
                  <a:lnTo>
                    <a:pt x="5572" y="288"/>
                  </a:lnTo>
                  <a:lnTo>
                    <a:pt x="5574" y="288"/>
                  </a:lnTo>
                  <a:close/>
                  <a:moveTo>
                    <a:pt x="5560" y="290"/>
                  </a:moveTo>
                  <a:lnTo>
                    <a:pt x="5558" y="290"/>
                  </a:lnTo>
                  <a:lnTo>
                    <a:pt x="5558" y="292"/>
                  </a:lnTo>
                  <a:lnTo>
                    <a:pt x="5558" y="294"/>
                  </a:lnTo>
                  <a:lnTo>
                    <a:pt x="5558" y="295"/>
                  </a:lnTo>
                  <a:lnTo>
                    <a:pt x="5556" y="297"/>
                  </a:lnTo>
                  <a:lnTo>
                    <a:pt x="5555" y="297"/>
                  </a:lnTo>
                  <a:lnTo>
                    <a:pt x="5551" y="297"/>
                  </a:lnTo>
                  <a:lnTo>
                    <a:pt x="5545" y="295"/>
                  </a:lnTo>
                  <a:lnTo>
                    <a:pt x="5541" y="292"/>
                  </a:lnTo>
                  <a:lnTo>
                    <a:pt x="5539" y="292"/>
                  </a:lnTo>
                  <a:lnTo>
                    <a:pt x="5539" y="290"/>
                  </a:lnTo>
                  <a:lnTo>
                    <a:pt x="5537" y="288"/>
                  </a:lnTo>
                  <a:lnTo>
                    <a:pt x="5535" y="288"/>
                  </a:lnTo>
                  <a:lnTo>
                    <a:pt x="5533" y="288"/>
                  </a:lnTo>
                  <a:lnTo>
                    <a:pt x="5533" y="286"/>
                  </a:lnTo>
                  <a:lnTo>
                    <a:pt x="5533" y="284"/>
                  </a:lnTo>
                  <a:lnTo>
                    <a:pt x="5535" y="284"/>
                  </a:lnTo>
                  <a:lnTo>
                    <a:pt x="5537" y="280"/>
                  </a:lnTo>
                  <a:lnTo>
                    <a:pt x="5541" y="278"/>
                  </a:lnTo>
                  <a:lnTo>
                    <a:pt x="5541" y="276"/>
                  </a:lnTo>
                  <a:lnTo>
                    <a:pt x="5547" y="278"/>
                  </a:lnTo>
                  <a:lnTo>
                    <a:pt x="5549" y="280"/>
                  </a:lnTo>
                  <a:lnTo>
                    <a:pt x="5551" y="280"/>
                  </a:lnTo>
                  <a:lnTo>
                    <a:pt x="5556" y="282"/>
                  </a:lnTo>
                  <a:lnTo>
                    <a:pt x="5558" y="284"/>
                  </a:lnTo>
                  <a:lnTo>
                    <a:pt x="5560" y="284"/>
                  </a:lnTo>
                  <a:lnTo>
                    <a:pt x="5560" y="286"/>
                  </a:lnTo>
                  <a:lnTo>
                    <a:pt x="5560" y="288"/>
                  </a:lnTo>
                  <a:lnTo>
                    <a:pt x="5560" y="290"/>
                  </a:lnTo>
                  <a:close/>
                  <a:moveTo>
                    <a:pt x="3809" y="261"/>
                  </a:moveTo>
                  <a:lnTo>
                    <a:pt x="3809" y="265"/>
                  </a:lnTo>
                  <a:lnTo>
                    <a:pt x="3811" y="265"/>
                  </a:lnTo>
                  <a:lnTo>
                    <a:pt x="3811" y="267"/>
                  </a:lnTo>
                  <a:lnTo>
                    <a:pt x="3811" y="269"/>
                  </a:lnTo>
                  <a:lnTo>
                    <a:pt x="3813" y="269"/>
                  </a:lnTo>
                  <a:lnTo>
                    <a:pt x="3815" y="271"/>
                  </a:lnTo>
                  <a:lnTo>
                    <a:pt x="3815" y="272"/>
                  </a:lnTo>
                  <a:lnTo>
                    <a:pt x="3817" y="272"/>
                  </a:lnTo>
                  <a:lnTo>
                    <a:pt x="3817" y="274"/>
                  </a:lnTo>
                  <a:lnTo>
                    <a:pt x="3819" y="274"/>
                  </a:lnTo>
                  <a:lnTo>
                    <a:pt x="3819" y="272"/>
                  </a:lnTo>
                  <a:lnTo>
                    <a:pt x="3819" y="274"/>
                  </a:lnTo>
                  <a:lnTo>
                    <a:pt x="3821" y="274"/>
                  </a:lnTo>
                  <a:lnTo>
                    <a:pt x="3825" y="280"/>
                  </a:lnTo>
                  <a:lnTo>
                    <a:pt x="3826" y="280"/>
                  </a:lnTo>
                  <a:lnTo>
                    <a:pt x="3826" y="282"/>
                  </a:lnTo>
                  <a:lnTo>
                    <a:pt x="3826" y="284"/>
                  </a:lnTo>
                  <a:lnTo>
                    <a:pt x="3826" y="286"/>
                  </a:lnTo>
                  <a:lnTo>
                    <a:pt x="3828" y="286"/>
                  </a:lnTo>
                  <a:lnTo>
                    <a:pt x="3828" y="288"/>
                  </a:lnTo>
                  <a:lnTo>
                    <a:pt x="3826" y="288"/>
                  </a:lnTo>
                  <a:lnTo>
                    <a:pt x="3826" y="290"/>
                  </a:lnTo>
                  <a:lnTo>
                    <a:pt x="3826" y="292"/>
                  </a:lnTo>
                  <a:lnTo>
                    <a:pt x="3825" y="290"/>
                  </a:lnTo>
                  <a:lnTo>
                    <a:pt x="3825" y="292"/>
                  </a:lnTo>
                  <a:lnTo>
                    <a:pt x="3823" y="292"/>
                  </a:lnTo>
                  <a:lnTo>
                    <a:pt x="3823" y="294"/>
                  </a:lnTo>
                  <a:lnTo>
                    <a:pt x="3821" y="292"/>
                  </a:lnTo>
                  <a:lnTo>
                    <a:pt x="3819" y="292"/>
                  </a:lnTo>
                  <a:lnTo>
                    <a:pt x="3817" y="294"/>
                  </a:lnTo>
                  <a:lnTo>
                    <a:pt x="3819" y="294"/>
                  </a:lnTo>
                  <a:lnTo>
                    <a:pt x="3817" y="294"/>
                  </a:lnTo>
                  <a:lnTo>
                    <a:pt x="3817" y="292"/>
                  </a:lnTo>
                  <a:lnTo>
                    <a:pt x="3815" y="292"/>
                  </a:lnTo>
                  <a:lnTo>
                    <a:pt x="3811" y="292"/>
                  </a:lnTo>
                  <a:lnTo>
                    <a:pt x="3813" y="290"/>
                  </a:lnTo>
                  <a:lnTo>
                    <a:pt x="3811" y="290"/>
                  </a:lnTo>
                  <a:lnTo>
                    <a:pt x="3811" y="288"/>
                  </a:lnTo>
                  <a:lnTo>
                    <a:pt x="3813" y="288"/>
                  </a:lnTo>
                  <a:lnTo>
                    <a:pt x="3813" y="286"/>
                  </a:lnTo>
                  <a:lnTo>
                    <a:pt x="3811" y="284"/>
                  </a:lnTo>
                  <a:lnTo>
                    <a:pt x="3809" y="284"/>
                  </a:lnTo>
                  <a:lnTo>
                    <a:pt x="3807" y="284"/>
                  </a:lnTo>
                  <a:lnTo>
                    <a:pt x="3807" y="282"/>
                  </a:lnTo>
                  <a:lnTo>
                    <a:pt x="3805" y="282"/>
                  </a:lnTo>
                  <a:lnTo>
                    <a:pt x="3802" y="280"/>
                  </a:lnTo>
                  <a:lnTo>
                    <a:pt x="3802" y="282"/>
                  </a:lnTo>
                  <a:lnTo>
                    <a:pt x="3803" y="282"/>
                  </a:lnTo>
                  <a:lnTo>
                    <a:pt x="3805" y="284"/>
                  </a:lnTo>
                  <a:lnTo>
                    <a:pt x="3803" y="284"/>
                  </a:lnTo>
                  <a:lnTo>
                    <a:pt x="3802" y="284"/>
                  </a:lnTo>
                  <a:lnTo>
                    <a:pt x="3802" y="282"/>
                  </a:lnTo>
                  <a:lnTo>
                    <a:pt x="3798" y="278"/>
                  </a:lnTo>
                  <a:lnTo>
                    <a:pt x="3796" y="274"/>
                  </a:lnTo>
                  <a:lnTo>
                    <a:pt x="3798" y="272"/>
                  </a:lnTo>
                  <a:lnTo>
                    <a:pt x="3796" y="272"/>
                  </a:lnTo>
                  <a:lnTo>
                    <a:pt x="3798" y="272"/>
                  </a:lnTo>
                  <a:lnTo>
                    <a:pt x="3798" y="271"/>
                  </a:lnTo>
                  <a:lnTo>
                    <a:pt x="3796" y="271"/>
                  </a:lnTo>
                  <a:lnTo>
                    <a:pt x="3796" y="269"/>
                  </a:lnTo>
                  <a:lnTo>
                    <a:pt x="3796" y="271"/>
                  </a:lnTo>
                  <a:lnTo>
                    <a:pt x="3796" y="269"/>
                  </a:lnTo>
                  <a:lnTo>
                    <a:pt x="3794" y="269"/>
                  </a:lnTo>
                  <a:lnTo>
                    <a:pt x="3796" y="269"/>
                  </a:lnTo>
                  <a:lnTo>
                    <a:pt x="3796" y="267"/>
                  </a:lnTo>
                  <a:lnTo>
                    <a:pt x="3794" y="267"/>
                  </a:lnTo>
                  <a:lnTo>
                    <a:pt x="3794" y="265"/>
                  </a:lnTo>
                  <a:lnTo>
                    <a:pt x="3800" y="269"/>
                  </a:lnTo>
                  <a:lnTo>
                    <a:pt x="3800" y="267"/>
                  </a:lnTo>
                  <a:lnTo>
                    <a:pt x="3798" y="265"/>
                  </a:lnTo>
                  <a:lnTo>
                    <a:pt x="3796" y="263"/>
                  </a:lnTo>
                  <a:lnTo>
                    <a:pt x="3796" y="261"/>
                  </a:lnTo>
                  <a:lnTo>
                    <a:pt x="3796" y="263"/>
                  </a:lnTo>
                  <a:lnTo>
                    <a:pt x="3798" y="263"/>
                  </a:lnTo>
                  <a:lnTo>
                    <a:pt x="3798" y="261"/>
                  </a:lnTo>
                  <a:lnTo>
                    <a:pt x="3800" y="261"/>
                  </a:lnTo>
                  <a:lnTo>
                    <a:pt x="3800" y="259"/>
                  </a:lnTo>
                  <a:lnTo>
                    <a:pt x="3800" y="257"/>
                  </a:lnTo>
                  <a:lnTo>
                    <a:pt x="3802" y="257"/>
                  </a:lnTo>
                  <a:lnTo>
                    <a:pt x="3803" y="255"/>
                  </a:lnTo>
                  <a:lnTo>
                    <a:pt x="3803" y="257"/>
                  </a:lnTo>
                  <a:lnTo>
                    <a:pt x="3805" y="257"/>
                  </a:lnTo>
                  <a:lnTo>
                    <a:pt x="3807" y="261"/>
                  </a:lnTo>
                  <a:lnTo>
                    <a:pt x="3809" y="261"/>
                  </a:lnTo>
                  <a:close/>
                  <a:moveTo>
                    <a:pt x="3928" y="261"/>
                  </a:moveTo>
                  <a:lnTo>
                    <a:pt x="3926" y="259"/>
                  </a:lnTo>
                  <a:lnTo>
                    <a:pt x="3924" y="257"/>
                  </a:lnTo>
                  <a:lnTo>
                    <a:pt x="3924" y="255"/>
                  </a:lnTo>
                  <a:lnTo>
                    <a:pt x="3924" y="253"/>
                  </a:lnTo>
                  <a:lnTo>
                    <a:pt x="3924" y="255"/>
                  </a:lnTo>
                  <a:lnTo>
                    <a:pt x="3926" y="255"/>
                  </a:lnTo>
                  <a:lnTo>
                    <a:pt x="3926" y="257"/>
                  </a:lnTo>
                  <a:lnTo>
                    <a:pt x="3928" y="259"/>
                  </a:lnTo>
                  <a:lnTo>
                    <a:pt x="3928" y="261"/>
                  </a:lnTo>
                  <a:close/>
                  <a:moveTo>
                    <a:pt x="3771" y="251"/>
                  </a:moveTo>
                  <a:lnTo>
                    <a:pt x="3773" y="251"/>
                  </a:lnTo>
                  <a:lnTo>
                    <a:pt x="3775" y="253"/>
                  </a:lnTo>
                  <a:lnTo>
                    <a:pt x="3773" y="253"/>
                  </a:lnTo>
                  <a:lnTo>
                    <a:pt x="3773" y="255"/>
                  </a:lnTo>
                  <a:lnTo>
                    <a:pt x="3771" y="253"/>
                  </a:lnTo>
                  <a:lnTo>
                    <a:pt x="3769" y="251"/>
                  </a:lnTo>
                  <a:lnTo>
                    <a:pt x="3771" y="251"/>
                  </a:lnTo>
                  <a:lnTo>
                    <a:pt x="3769" y="251"/>
                  </a:lnTo>
                  <a:lnTo>
                    <a:pt x="3769" y="249"/>
                  </a:lnTo>
                  <a:lnTo>
                    <a:pt x="3771" y="251"/>
                  </a:lnTo>
                  <a:close/>
                  <a:moveTo>
                    <a:pt x="5449" y="246"/>
                  </a:moveTo>
                  <a:lnTo>
                    <a:pt x="5449" y="248"/>
                  </a:lnTo>
                  <a:lnTo>
                    <a:pt x="5447" y="248"/>
                  </a:lnTo>
                  <a:lnTo>
                    <a:pt x="5445" y="248"/>
                  </a:lnTo>
                  <a:lnTo>
                    <a:pt x="5447" y="248"/>
                  </a:lnTo>
                  <a:lnTo>
                    <a:pt x="5447" y="246"/>
                  </a:lnTo>
                  <a:lnTo>
                    <a:pt x="5449" y="246"/>
                  </a:lnTo>
                  <a:close/>
                  <a:moveTo>
                    <a:pt x="3924" y="255"/>
                  </a:moveTo>
                  <a:lnTo>
                    <a:pt x="3922" y="255"/>
                  </a:lnTo>
                  <a:lnTo>
                    <a:pt x="3922" y="253"/>
                  </a:lnTo>
                  <a:lnTo>
                    <a:pt x="3921" y="251"/>
                  </a:lnTo>
                  <a:lnTo>
                    <a:pt x="3921" y="249"/>
                  </a:lnTo>
                  <a:lnTo>
                    <a:pt x="3921" y="248"/>
                  </a:lnTo>
                  <a:lnTo>
                    <a:pt x="3921" y="246"/>
                  </a:lnTo>
                  <a:lnTo>
                    <a:pt x="3921" y="244"/>
                  </a:lnTo>
                  <a:lnTo>
                    <a:pt x="3921" y="242"/>
                  </a:lnTo>
                  <a:lnTo>
                    <a:pt x="3921" y="240"/>
                  </a:lnTo>
                  <a:lnTo>
                    <a:pt x="3922" y="242"/>
                  </a:lnTo>
                  <a:lnTo>
                    <a:pt x="3922" y="244"/>
                  </a:lnTo>
                  <a:lnTo>
                    <a:pt x="3922" y="246"/>
                  </a:lnTo>
                  <a:lnTo>
                    <a:pt x="3922" y="248"/>
                  </a:lnTo>
                  <a:lnTo>
                    <a:pt x="3922" y="249"/>
                  </a:lnTo>
                  <a:lnTo>
                    <a:pt x="3922" y="251"/>
                  </a:lnTo>
                  <a:lnTo>
                    <a:pt x="3922" y="253"/>
                  </a:lnTo>
                  <a:lnTo>
                    <a:pt x="3924" y="253"/>
                  </a:lnTo>
                  <a:lnTo>
                    <a:pt x="3924" y="255"/>
                  </a:lnTo>
                  <a:close/>
                  <a:moveTo>
                    <a:pt x="4187" y="261"/>
                  </a:moveTo>
                  <a:lnTo>
                    <a:pt x="4186" y="261"/>
                  </a:lnTo>
                  <a:lnTo>
                    <a:pt x="4187" y="259"/>
                  </a:lnTo>
                  <a:lnTo>
                    <a:pt x="4187" y="257"/>
                  </a:lnTo>
                  <a:lnTo>
                    <a:pt x="4187" y="255"/>
                  </a:lnTo>
                  <a:lnTo>
                    <a:pt x="4187" y="253"/>
                  </a:lnTo>
                  <a:lnTo>
                    <a:pt x="4187" y="251"/>
                  </a:lnTo>
                  <a:lnTo>
                    <a:pt x="4187" y="249"/>
                  </a:lnTo>
                  <a:lnTo>
                    <a:pt x="4187" y="248"/>
                  </a:lnTo>
                  <a:lnTo>
                    <a:pt x="4187" y="246"/>
                  </a:lnTo>
                  <a:lnTo>
                    <a:pt x="4189" y="244"/>
                  </a:lnTo>
                  <a:lnTo>
                    <a:pt x="4189" y="242"/>
                  </a:lnTo>
                  <a:lnTo>
                    <a:pt x="4189" y="240"/>
                  </a:lnTo>
                  <a:lnTo>
                    <a:pt x="4191" y="242"/>
                  </a:lnTo>
                  <a:lnTo>
                    <a:pt x="4193" y="244"/>
                  </a:lnTo>
                  <a:lnTo>
                    <a:pt x="4191" y="246"/>
                  </a:lnTo>
                  <a:lnTo>
                    <a:pt x="4191" y="248"/>
                  </a:lnTo>
                  <a:lnTo>
                    <a:pt x="4189" y="248"/>
                  </a:lnTo>
                  <a:lnTo>
                    <a:pt x="4189" y="249"/>
                  </a:lnTo>
                  <a:lnTo>
                    <a:pt x="4189" y="253"/>
                  </a:lnTo>
                  <a:lnTo>
                    <a:pt x="4189" y="255"/>
                  </a:lnTo>
                  <a:lnTo>
                    <a:pt x="4189" y="257"/>
                  </a:lnTo>
                  <a:lnTo>
                    <a:pt x="4189" y="259"/>
                  </a:lnTo>
                  <a:lnTo>
                    <a:pt x="4187" y="261"/>
                  </a:lnTo>
                  <a:close/>
                  <a:moveTo>
                    <a:pt x="5435" y="240"/>
                  </a:moveTo>
                  <a:lnTo>
                    <a:pt x="5437" y="240"/>
                  </a:lnTo>
                  <a:lnTo>
                    <a:pt x="5437" y="242"/>
                  </a:lnTo>
                  <a:lnTo>
                    <a:pt x="5435" y="242"/>
                  </a:lnTo>
                  <a:lnTo>
                    <a:pt x="5435" y="240"/>
                  </a:lnTo>
                  <a:lnTo>
                    <a:pt x="5434" y="240"/>
                  </a:lnTo>
                  <a:lnTo>
                    <a:pt x="5434" y="238"/>
                  </a:lnTo>
                  <a:lnTo>
                    <a:pt x="5435" y="238"/>
                  </a:lnTo>
                  <a:lnTo>
                    <a:pt x="5435" y="240"/>
                  </a:lnTo>
                  <a:close/>
                  <a:moveTo>
                    <a:pt x="5422" y="236"/>
                  </a:moveTo>
                  <a:lnTo>
                    <a:pt x="5422" y="238"/>
                  </a:lnTo>
                  <a:lnTo>
                    <a:pt x="5422" y="240"/>
                  </a:lnTo>
                  <a:lnTo>
                    <a:pt x="5420" y="240"/>
                  </a:lnTo>
                  <a:lnTo>
                    <a:pt x="5418" y="240"/>
                  </a:lnTo>
                  <a:lnTo>
                    <a:pt x="5418" y="238"/>
                  </a:lnTo>
                  <a:lnTo>
                    <a:pt x="5418" y="236"/>
                  </a:lnTo>
                  <a:lnTo>
                    <a:pt x="5416" y="234"/>
                  </a:lnTo>
                  <a:lnTo>
                    <a:pt x="5418" y="234"/>
                  </a:lnTo>
                  <a:lnTo>
                    <a:pt x="5420" y="234"/>
                  </a:lnTo>
                  <a:lnTo>
                    <a:pt x="5422" y="236"/>
                  </a:lnTo>
                  <a:close/>
                  <a:moveTo>
                    <a:pt x="3922" y="240"/>
                  </a:moveTo>
                  <a:lnTo>
                    <a:pt x="3921" y="240"/>
                  </a:lnTo>
                  <a:lnTo>
                    <a:pt x="3921" y="238"/>
                  </a:lnTo>
                  <a:lnTo>
                    <a:pt x="3922" y="236"/>
                  </a:lnTo>
                  <a:lnTo>
                    <a:pt x="3922" y="234"/>
                  </a:lnTo>
                  <a:lnTo>
                    <a:pt x="3924" y="230"/>
                  </a:lnTo>
                  <a:lnTo>
                    <a:pt x="3924" y="232"/>
                  </a:lnTo>
                  <a:lnTo>
                    <a:pt x="3924" y="234"/>
                  </a:lnTo>
                  <a:lnTo>
                    <a:pt x="3924" y="236"/>
                  </a:lnTo>
                  <a:lnTo>
                    <a:pt x="3922" y="236"/>
                  </a:lnTo>
                  <a:lnTo>
                    <a:pt x="3922" y="238"/>
                  </a:lnTo>
                  <a:lnTo>
                    <a:pt x="3922" y="240"/>
                  </a:lnTo>
                  <a:close/>
                  <a:moveTo>
                    <a:pt x="3711" y="213"/>
                  </a:moveTo>
                  <a:lnTo>
                    <a:pt x="3713" y="217"/>
                  </a:lnTo>
                  <a:lnTo>
                    <a:pt x="3711" y="215"/>
                  </a:lnTo>
                  <a:lnTo>
                    <a:pt x="3711" y="213"/>
                  </a:lnTo>
                  <a:lnTo>
                    <a:pt x="3709" y="213"/>
                  </a:lnTo>
                  <a:lnTo>
                    <a:pt x="3711" y="213"/>
                  </a:lnTo>
                  <a:close/>
                  <a:moveTo>
                    <a:pt x="3704" y="211"/>
                  </a:moveTo>
                  <a:lnTo>
                    <a:pt x="3706" y="211"/>
                  </a:lnTo>
                  <a:lnTo>
                    <a:pt x="3706" y="213"/>
                  </a:lnTo>
                  <a:lnTo>
                    <a:pt x="3707" y="215"/>
                  </a:lnTo>
                  <a:lnTo>
                    <a:pt x="3707" y="217"/>
                  </a:lnTo>
                  <a:lnTo>
                    <a:pt x="3706" y="215"/>
                  </a:lnTo>
                  <a:lnTo>
                    <a:pt x="3706" y="213"/>
                  </a:lnTo>
                  <a:lnTo>
                    <a:pt x="3704" y="213"/>
                  </a:lnTo>
                  <a:lnTo>
                    <a:pt x="3704" y="211"/>
                  </a:lnTo>
                  <a:lnTo>
                    <a:pt x="3704" y="213"/>
                  </a:lnTo>
                  <a:lnTo>
                    <a:pt x="3706" y="213"/>
                  </a:lnTo>
                  <a:lnTo>
                    <a:pt x="3706" y="215"/>
                  </a:lnTo>
                  <a:lnTo>
                    <a:pt x="3704" y="215"/>
                  </a:lnTo>
                  <a:lnTo>
                    <a:pt x="3709" y="219"/>
                  </a:lnTo>
                  <a:lnTo>
                    <a:pt x="3709" y="217"/>
                  </a:lnTo>
                  <a:lnTo>
                    <a:pt x="3711" y="219"/>
                  </a:lnTo>
                  <a:lnTo>
                    <a:pt x="3711" y="221"/>
                  </a:lnTo>
                  <a:lnTo>
                    <a:pt x="3711" y="223"/>
                  </a:lnTo>
                  <a:lnTo>
                    <a:pt x="3709" y="224"/>
                  </a:lnTo>
                  <a:lnTo>
                    <a:pt x="3709" y="226"/>
                  </a:lnTo>
                  <a:lnTo>
                    <a:pt x="3707" y="226"/>
                  </a:lnTo>
                  <a:lnTo>
                    <a:pt x="3707" y="228"/>
                  </a:lnTo>
                  <a:lnTo>
                    <a:pt x="3709" y="230"/>
                  </a:lnTo>
                  <a:lnTo>
                    <a:pt x="3709" y="232"/>
                  </a:lnTo>
                  <a:lnTo>
                    <a:pt x="3707" y="232"/>
                  </a:lnTo>
                  <a:lnTo>
                    <a:pt x="3707" y="230"/>
                  </a:lnTo>
                  <a:lnTo>
                    <a:pt x="3707" y="228"/>
                  </a:lnTo>
                  <a:lnTo>
                    <a:pt x="3704" y="226"/>
                  </a:lnTo>
                  <a:lnTo>
                    <a:pt x="3704" y="224"/>
                  </a:lnTo>
                  <a:lnTo>
                    <a:pt x="3704" y="223"/>
                  </a:lnTo>
                  <a:lnTo>
                    <a:pt x="3702" y="221"/>
                  </a:lnTo>
                  <a:lnTo>
                    <a:pt x="3702" y="219"/>
                  </a:lnTo>
                  <a:lnTo>
                    <a:pt x="3700" y="219"/>
                  </a:lnTo>
                  <a:lnTo>
                    <a:pt x="3698" y="219"/>
                  </a:lnTo>
                  <a:lnTo>
                    <a:pt x="3696" y="217"/>
                  </a:lnTo>
                  <a:lnTo>
                    <a:pt x="3696" y="215"/>
                  </a:lnTo>
                  <a:lnTo>
                    <a:pt x="3696" y="213"/>
                  </a:lnTo>
                  <a:lnTo>
                    <a:pt x="3698" y="213"/>
                  </a:lnTo>
                  <a:lnTo>
                    <a:pt x="3698" y="211"/>
                  </a:lnTo>
                  <a:lnTo>
                    <a:pt x="3700" y="213"/>
                  </a:lnTo>
                  <a:lnTo>
                    <a:pt x="3700" y="211"/>
                  </a:lnTo>
                  <a:lnTo>
                    <a:pt x="3702" y="211"/>
                  </a:lnTo>
                  <a:lnTo>
                    <a:pt x="3702" y="213"/>
                  </a:lnTo>
                  <a:lnTo>
                    <a:pt x="3704" y="213"/>
                  </a:lnTo>
                  <a:lnTo>
                    <a:pt x="3702" y="211"/>
                  </a:lnTo>
                  <a:lnTo>
                    <a:pt x="3704" y="211"/>
                  </a:lnTo>
                  <a:close/>
                  <a:moveTo>
                    <a:pt x="67" y="211"/>
                  </a:moveTo>
                  <a:lnTo>
                    <a:pt x="69" y="211"/>
                  </a:lnTo>
                  <a:lnTo>
                    <a:pt x="71" y="211"/>
                  </a:lnTo>
                  <a:lnTo>
                    <a:pt x="71" y="213"/>
                  </a:lnTo>
                  <a:lnTo>
                    <a:pt x="69" y="213"/>
                  </a:lnTo>
                  <a:lnTo>
                    <a:pt x="69" y="211"/>
                  </a:lnTo>
                  <a:lnTo>
                    <a:pt x="67" y="211"/>
                  </a:lnTo>
                  <a:close/>
                  <a:moveTo>
                    <a:pt x="5057" y="201"/>
                  </a:moveTo>
                  <a:lnTo>
                    <a:pt x="5059" y="203"/>
                  </a:lnTo>
                  <a:lnTo>
                    <a:pt x="5059" y="205"/>
                  </a:lnTo>
                  <a:lnTo>
                    <a:pt x="5057" y="209"/>
                  </a:lnTo>
                  <a:lnTo>
                    <a:pt x="5055" y="209"/>
                  </a:lnTo>
                  <a:lnTo>
                    <a:pt x="5053" y="209"/>
                  </a:lnTo>
                  <a:lnTo>
                    <a:pt x="5053" y="207"/>
                  </a:lnTo>
                  <a:lnTo>
                    <a:pt x="5051" y="207"/>
                  </a:lnTo>
                  <a:lnTo>
                    <a:pt x="5050" y="205"/>
                  </a:lnTo>
                  <a:lnTo>
                    <a:pt x="5048" y="207"/>
                  </a:lnTo>
                  <a:lnTo>
                    <a:pt x="5050" y="207"/>
                  </a:lnTo>
                  <a:lnTo>
                    <a:pt x="5051" y="207"/>
                  </a:lnTo>
                  <a:lnTo>
                    <a:pt x="5051" y="209"/>
                  </a:lnTo>
                  <a:lnTo>
                    <a:pt x="5050" y="209"/>
                  </a:lnTo>
                  <a:lnTo>
                    <a:pt x="5046" y="205"/>
                  </a:lnTo>
                  <a:lnTo>
                    <a:pt x="5044" y="205"/>
                  </a:lnTo>
                  <a:lnTo>
                    <a:pt x="5044" y="203"/>
                  </a:lnTo>
                  <a:lnTo>
                    <a:pt x="5046" y="203"/>
                  </a:lnTo>
                  <a:lnTo>
                    <a:pt x="5048" y="201"/>
                  </a:lnTo>
                  <a:lnTo>
                    <a:pt x="5051" y="201"/>
                  </a:lnTo>
                  <a:lnTo>
                    <a:pt x="5053" y="201"/>
                  </a:lnTo>
                  <a:lnTo>
                    <a:pt x="5055" y="201"/>
                  </a:lnTo>
                  <a:lnTo>
                    <a:pt x="5057" y="201"/>
                  </a:lnTo>
                  <a:close/>
                  <a:moveTo>
                    <a:pt x="4101" y="165"/>
                  </a:moveTo>
                  <a:lnTo>
                    <a:pt x="4099" y="165"/>
                  </a:lnTo>
                  <a:lnTo>
                    <a:pt x="4093" y="165"/>
                  </a:lnTo>
                  <a:lnTo>
                    <a:pt x="4091" y="167"/>
                  </a:lnTo>
                  <a:lnTo>
                    <a:pt x="4088" y="165"/>
                  </a:lnTo>
                  <a:lnTo>
                    <a:pt x="4088" y="163"/>
                  </a:lnTo>
                  <a:lnTo>
                    <a:pt x="4088" y="161"/>
                  </a:lnTo>
                  <a:lnTo>
                    <a:pt x="4093" y="157"/>
                  </a:lnTo>
                  <a:lnTo>
                    <a:pt x="4093" y="155"/>
                  </a:lnTo>
                  <a:lnTo>
                    <a:pt x="4093" y="153"/>
                  </a:lnTo>
                  <a:lnTo>
                    <a:pt x="4095" y="152"/>
                  </a:lnTo>
                  <a:lnTo>
                    <a:pt x="4097" y="150"/>
                  </a:lnTo>
                  <a:lnTo>
                    <a:pt x="4099" y="148"/>
                  </a:lnTo>
                  <a:lnTo>
                    <a:pt x="4103" y="148"/>
                  </a:lnTo>
                  <a:lnTo>
                    <a:pt x="4105" y="150"/>
                  </a:lnTo>
                  <a:lnTo>
                    <a:pt x="4107" y="150"/>
                  </a:lnTo>
                  <a:lnTo>
                    <a:pt x="4109" y="152"/>
                  </a:lnTo>
                  <a:lnTo>
                    <a:pt x="4111" y="152"/>
                  </a:lnTo>
                  <a:lnTo>
                    <a:pt x="4111" y="153"/>
                  </a:lnTo>
                  <a:lnTo>
                    <a:pt x="4113" y="155"/>
                  </a:lnTo>
                  <a:lnTo>
                    <a:pt x="4111" y="155"/>
                  </a:lnTo>
                  <a:lnTo>
                    <a:pt x="4109" y="157"/>
                  </a:lnTo>
                  <a:lnTo>
                    <a:pt x="4109" y="159"/>
                  </a:lnTo>
                  <a:lnTo>
                    <a:pt x="4107" y="159"/>
                  </a:lnTo>
                  <a:lnTo>
                    <a:pt x="4105" y="159"/>
                  </a:lnTo>
                  <a:lnTo>
                    <a:pt x="4105" y="161"/>
                  </a:lnTo>
                  <a:lnTo>
                    <a:pt x="4103" y="165"/>
                  </a:lnTo>
                  <a:lnTo>
                    <a:pt x="4101" y="165"/>
                  </a:lnTo>
                  <a:close/>
                  <a:moveTo>
                    <a:pt x="4915" y="148"/>
                  </a:moveTo>
                  <a:lnTo>
                    <a:pt x="4917" y="150"/>
                  </a:lnTo>
                  <a:lnTo>
                    <a:pt x="4915" y="150"/>
                  </a:lnTo>
                  <a:lnTo>
                    <a:pt x="4913" y="152"/>
                  </a:lnTo>
                  <a:lnTo>
                    <a:pt x="4911" y="153"/>
                  </a:lnTo>
                  <a:lnTo>
                    <a:pt x="4909" y="152"/>
                  </a:lnTo>
                  <a:lnTo>
                    <a:pt x="4907" y="152"/>
                  </a:lnTo>
                  <a:lnTo>
                    <a:pt x="4906" y="152"/>
                  </a:lnTo>
                  <a:lnTo>
                    <a:pt x="4904" y="148"/>
                  </a:lnTo>
                  <a:lnTo>
                    <a:pt x="4904" y="146"/>
                  </a:lnTo>
                  <a:lnTo>
                    <a:pt x="4907" y="146"/>
                  </a:lnTo>
                  <a:lnTo>
                    <a:pt x="4911" y="146"/>
                  </a:lnTo>
                  <a:lnTo>
                    <a:pt x="4915" y="146"/>
                  </a:lnTo>
                  <a:lnTo>
                    <a:pt x="4915" y="148"/>
                  </a:lnTo>
                  <a:close/>
                  <a:moveTo>
                    <a:pt x="4923" y="140"/>
                  </a:moveTo>
                  <a:lnTo>
                    <a:pt x="4921" y="140"/>
                  </a:lnTo>
                  <a:lnTo>
                    <a:pt x="4917" y="140"/>
                  </a:lnTo>
                  <a:lnTo>
                    <a:pt x="4911" y="138"/>
                  </a:lnTo>
                  <a:lnTo>
                    <a:pt x="4906" y="138"/>
                  </a:lnTo>
                  <a:lnTo>
                    <a:pt x="4906" y="136"/>
                  </a:lnTo>
                  <a:lnTo>
                    <a:pt x="4907" y="134"/>
                  </a:lnTo>
                  <a:lnTo>
                    <a:pt x="4909" y="134"/>
                  </a:lnTo>
                  <a:lnTo>
                    <a:pt x="4913" y="134"/>
                  </a:lnTo>
                  <a:lnTo>
                    <a:pt x="4915" y="132"/>
                  </a:lnTo>
                  <a:lnTo>
                    <a:pt x="4917" y="130"/>
                  </a:lnTo>
                  <a:lnTo>
                    <a:pt x="4921" y="132"/>
                  </a:lnTo>
                  <a:lnTo>
                    <a:pt x="4923" y="134"/>
                  </a:lnTo>
                  <a:lnTo>
                    <a:pt x="4923" y="138"/>
                  </a:lnTo>
                  <a:lnTo>
                    <a:pt x="4923" y="140"/>
                  </a:lnTo>
                  <a:close/>
                  <a:moveTo>
                    <a:pt x="4130" y="132"/>
                  </a:moveTo>
                  <a:lnTo>
                    <a:pt x="4130" y="134"/>
                  </a:lnTo>
                  <a:lnTo>
                    <a:pt x="4130" y="136"/>
                  </a:lnTo>
                  <a:lnTo>
                    <a:pt x="4130" y="138"/>
                  </a:lnTo>
                  <a:lnTo>
                    <a:pt x="4130" y="140"/>
                  </a:lnTo>
                  <a:lnTo>
                    <a:pt x="4130" y="142"/>
                  </a:lnTo>
                  <a:lnTo>
                    <a:pt x="4128" y="144"/>
                  </a:lnTo>
                  <a:lnTo>
                    <a:pt x="4122" y="142"/>
                  </a:lnTo>
                  <a:lnTo>
                    <a:pt x="4120" y="142"/>
                  </a:lnTo>
                  <a:lnTo>
                    <a:pt x="4118" y="140"/>
                  </a:lnTo>
                  <a:lnTo>
                    <a:pt x="4116" y="138"/>
                  </a:lnTo>
                  <a:lnTo>
                    <a:pt x="4116" y="136"/>
                  </a:lnTo>
                  <a:lnTo>
                    <a:pt x="4115" y="136"/>
                  </a:lnTo>
                  <a:lnTo>
                    <a:pt x="4115" y="138"/>
                  </a:lnTo>
                  <a:lnTo>
                    <a:pt x="4115" y="136"/>
                  </a:lnTo>
                  <a:lnTo>
                    <a:pt x="4115" y="134"/>
                  </a:lnTo>
                  <a:lnTo>
                    <a:pt x="4116" y="134"/>
                  </a:lnTo>
                  <a:lnTo>
                    <a:pt x="4116" y="132"/>
                  </a:lnTo>
                  <a:lnTo>
                    <a:pt x="4120" y="129"/>
                  </a:lnTo>
                  <a:lnTo>
                    <a:pt x="4124" y="123"/>
                  </a:lnTo>
                  <a:lnTo>
                    <a:pt x="4126" y="123"/>
                  </a:lnTo>
                  <a:lnTo>
                    <a:pt x="4126" y="125"/>
                  </a:lnTo>
                  <a:lnTo>
                    <a:pt x="4128" y="125"/>
                  </a:lnTo>
                  <a:lnTo>
                    <a:pt x="4128" y="127"/>
                  </a:lnTo>
                  <a:lnTo>
                    <a:pt x="4128" y="129"/>
                  </a:lnTo>
                  <a:lnTo>
                    <a:pt x="4130" y="132"/>
                  </a:lnTo>
                  <a:close/>
                  <a:moveTo>
                    <a:pt x="4055" y="123"/>
                  </a:moveTo>
                  <a:lnTo>
                    <a:pt x="4057" y="125"/>
                  </a:lnTo>
                  <a:lnTo>
                    <a:pt x="4055" y="123"/>
                  </a:lnTo>
                  <a:lnTo>
                    <a:pt x="4053" y="123"/>
                  </a:lnTo>
                  <a:lnTo>
                    <a:pt x="4053" y="125"/>
                  </a:lnTo>
                  <a:lnTo>
                    <a:pt x="4053" y="127"/>
                  </a:lnTo>
                  <a:lnTo>
                    <a:pt x="4051" y="129"/>
                  </a:lnTo>
                  <a:lnTo>
                    <a:pt x="4051" y="130"/>
                  </a:lnTo>
                  <a:lnTo>
                    <a:pt x="4053" y="132"/>
                  </a:lnTo>
                  <a:lnTo>
                    <a:pt x="4053" y="134"/>
                  </a:lnTo>
                  <a:lnTo>
                    <a:pt x="4051" y="134"/>
                  </a:lnTo>
                  <a:lnTo>
                    <a:pt x="4051" y="132"/>
                  </a:lnTo>
                  <a:lnTo>
                    <a:pt x="4049" y="132"/>
                  </a:lnTo>
                  <a:lnTo>
                    <a:pt x="4047" y="132"/>
                  </a:lnTo>
                  <a:lnTo>
                    <a:pt x="4047" y="130"/>
                  </a:lnTo>
                  <a:lnTo>
                    <a:pt x="4045" y="130"/>
                  </a:lnTo>
                  <a:lnTo>
                    <a:pt x="4045" y="129"/>
                  </a:lnTo>
                  <a:lnTo>
                    <a:pt x="4043" y="129"/>
                  </a:lnTo>
                  <a:lnTo>
                    <a:pt x="4043" y="127"/>
                  </a:lnTo>
                  <a:lnTo>
                    <a:pt x="4043" y="123"/>
                  </a:lnTo>
                  <a:lnTo>
                    <a:pt x="4045" y="121"/>
                  </a:lnTo>
                  <a:lnTo>
                    <a:pt x="4049" y="121"/>
                  </a:lnTo>
                  <a:lnTo>
                    <a:pt x="4053" y="121"/>
                  </a:lnTo>
                  <a:lnTo>
                    <a:pt x="4055" y="123"/>
                  </a:lnTo>
                  <a:close/>
                  <a:moveTo>
                    <a:pt x="4771" y="125"/>
                  </a:moveTo>
                  <a:lnTo>
                    <a:pt x="4769" y="127"/>
                  </a:lnTo>
                  <a:lnTo>
                    <a:pt x="4769" y="125"/>
                  </a:lnTo>
                  <a:lnTo>
                    <a:pt x="4769" y="123"/>
                  </a:lnTo>
                  <a:lnTo>
                    <a:pt x="4769" y="121"/>
                  </a:lnTo>
                  <a:lnTo>
                    <a:pt x="4767" y="121"/>
                  </a:lnTo>
                  <a:lnTo>
                    <a:pt x="4769" y="121"/>
                  </a:lnTo>
                  <a:lnTo>
                    <a:pt x="4771" y="119"/>
                  </a:lnTo>
                  <a:lnTo>
                    <a:pt x="4775" y="119"/>
                  </a:lnTo>
                  <a:lnTo>
                    <a:pt x="4777" y="121"/>
                  </a:lnTo>
                  <a:lnTo>
                    <a:pt x="4779" y="123"/>
                  </a:lnTo>
                  <a:lnTo>
                    <a:pt x="4777" y="125"/>
                  </a:lnTo>
                  <a:lnTo>
                    <a:pt x="4771" y="125"/>
                  </a:lnTo>
                  <a:close/>
                  <a:moveTo>
                    <a:pt x="4076" y="115"/>
                  </a:moveTo>
                  <a:lnTo>
                    <a:pt x="4082" y="117"/>
                  </a:lnTo>
                  <a:lnTo>
                    <a:pt x="4084" y="117"/>
                  </a:lnTo>
                  <a:lnTo>
                    <a:pt x="4086" y="117"/>
                  </a:lnTo>
                  <a:lnTo>
                    <a:pt x="4086" y="119"/>
                  </a:lnTo>
                  <a:lnTo>
                    <a:pt x="4084" y="119"/>
                  </a:lnTo>
                  <a:lnTo>
                    <a:pt x="4084" y="121"/>
                  </a:lnTo>
                  <a:lnTo>
                    <a:pt x="4078" y="119"/>
                  </a:lnTo>
                  <a:lnTo>
                    <a:pt x="4076" y="117"/>
                  </a:lnTo>
                  <a:lnTo>
                    <a:pt x="4076" y="115"/>
                  </a:lnTo>
                  <a:close/>
                  <a:moveTo>
                    <a:pt x="3999" y="109"/>
                  </a:moveTo>
                  <a:lnTo>
                    <a:pt x="3997" y="109"/>
                  </a:lnTo>
                  <a:lnTo>
                    <a:pt x="3997" y="111"/>
                  </a:lnTo>
                  <a:lnTo>
                    <a:pt x="3995" y="111"/>
                  </a:lnTo>
                  <a:lnTo>
                    <a:pt x="3997" y="111"/>
                  </a:lnTo>
                  <a:lnTo>
                    <a:pt x="3995" y="109"/>
                  </a:lnTo>
                  <a:lnTo>
                    <a:pt x="3997" y="107"/>
                  </a:lnTo>
                  <a:lnTo>
                    <a:pt x="3997" y="106"/>
                  </a:lnTo>
                  <a:lnTo>
                    <a:pt x="3997" y="104"/>
                  </a:lnTo>
                  <a:lnTo>
                    <a:pt x="3999" y="106"/>
                  </a:lnTo>
                  <a:lnTo>
                    <a:pt x="3999" y="107"/>
                  </a:lnTo>
                  <a:lnTo>
                    <a:pt x="3999" y="109"/>
                  </a:lnTo>
                  <a:close/>
                  <a:moveTo>
                    <a:pt x="3744" y="109"/>
                  </a:moveTo>
                  <a:lnTo>
                    <a:pt x="3748" y="109"/>
                  </a:lnTo>
                  <a:lnTo>
                    <a:pt x="3752" y="109"/>
                  </a:lnTo>
                  <a:lnTo>
                    <a:pt x="3752" y="111"/>
                  </a:lnTo>
                  <a:lnTo>
                    <a:pt x="3757" y="113"/>
                  </a:lnTo>
                  <a:lnTo>
                    <a:pt x="3763" y="115"/>
                  </a:lnTo>
                  <a:lnTo>
                    <a:pt x="3763" y="117"/>
                  </a:lnTo>
                  <a:lnTo>
                    <a:pt x="3765" y="119"/>
                  </a:lnTo>
                  <a:lnTo>
                    <a:pt x="3765" y="121"/>
                  </a:lnTo>
                  <a:lnTo>
                    <a:pt x="3763" y="121"/>
                  </a:lnTo>
                  <a:lnTo>
                    <a:pt x="3757" y="123"/>
                  </a:lnTo>
                  <a:lnTo>
                    <a:pt x="3752" y="125"/>
                  </a:lnTo>
                  <a:lnTo>
                    <a:pt x="3754" y="125"/>
                  </a:lnTo>
                  <a:lnTo>
                    <a:pt x="3757" y="125"/>
                  </a:lnTo>
                  <a:lnTo>
                    <a:pt x="3761" y="125"/>
                  </a:lnTo>
                  <a:lnTo>
                    <a:pt x="3763" y="125"/>
                  </a:lnTo>
                  <a:lnTo>
                    <a:pt x="3763" y="127"/>
                  </a:lnTo>
                  <a:lnTo>
                    <a:pt x="3761" y="127"/>
                  </a:lnTo>
                  <a:lnTo>
                    <a:pt x="3761" y="129"/>
                  </a:lnTo>
                  <a:lnTo>
                    <a:pt x="3759" y="127"/>
                  </a:lnTo>
                  <a:lnTo>
                    <a:pt x="3754" y="129"/>
                  </a:lnTo>
                  <a:lnTo>
                    <a:pt x="3750" y="129"/>
                  </a:lnTo>
                  <a:lnTo>
                    <a:pt x="3750" y="130"/>
                  </a:lnTo>
                  <a:lnTo>
                    <a:pt x="3752" y="130"/>
                  </a:lnTo>
                  <a:lnTo>
                    <a:pt x="3755" y="130"/>
                  </a:lnTo>
                  <a:lnTo>
                    <a:pt x="3757" y="129"/>
                  </a:lnTo>
                  <a:lnTo>
                    <a:pt x="3759" y="129"/>
                  </a:lnTo>
                  <a:lnTo>
                    <a:pt x="3759" y="130"/>
                  </a:lnTo>
                  <a:lnTo>
                    <a:pt x="3759" y="132"/>
                  </a:lnTo>
                  <a:lnTo>
                    <a:pt x="3759" y="134"/>
                  </a:lnTo>
                  <a:lnTo>
                    <a:pt x="3759" y="136"/>
                  </a:lnTo>
                  <a:lnTo>
                    <a:pt x="3757" y="138"/>
                  </a:lnTo>
                  <a:lnTo>
                    <a:pt x="3757" y="140"/>
                  </a:lnTo>
                  <a:lnTo>
                    <a:pt x="3755" y="140"/>
                  </a:lnTo>
                  <a:lnTo>
                    <a:pt x="3754" y="138"/>
                  </a:lnTo>
                  <a:lnTo>
                    <a:pt x="3752" y="140"/>
                  </a:lnTo>
                  <a:lnTo>
                    <a:pt x="3750" y="140"/>
                  </a:lnTo>
                  <a:lnTo>
                    <a:pt x="3748" y="138"/>
                  </a:lnTo>
                  <a:lnTo>
                    <a:pt x="3746" y="140"/>
                  </a:lnTo>
                  <a:lnTo>
                    <a:pt x="3750" y="140"/>
                  </a:lnTo>
                  <a:lnTo>
                    <a:pt x="3752" y="140"/>
                  </a:lnTo>
                  <a:lnTo>
                    <a:pt x="3754" y="142"/>
                  </a:lnTo>
                  <a:lnTo>
                    <a:pt x="3755" y="146"/>
                  </a:lnTo>
                  <a:lnTo>
                    <a:pt x="3752" y="146"/>
                  </a:lnTo>
                  <a:lnTo>
                    <a:pt x="3750" y="144"/>
                  </a:lnTo>
                  <a:lnTo>
                    <a:pt x="3752" y="146"/>
                  </a:lnTo>
                  <a:lnTo>
                    <a:pt x="3752" y="148"/>
                  </a:lnTo>
                  <a:lnTo>
                    <a:pt x="3750" y="148"/>
                  </a:lnTo>
                  <a:lnTo>
                    <a:pt x="3750" y="150"/>
                  </a:lnTo>
                  <a:lnTo>
                    <a:pt x="3750" y="152"/>
                  </a:lnTo>
                  <a:lnTo>
                    <a:pt x="3748" y="152"/>
                  </a:lnTo>
                  <a:lnTo>
                    <a:pt x="3748" y="150"/>
                  </a:lnTo>
                  <a:lnTo>
                    <a:pt x="3746" y="150"/>
                  </a:lnTo>
                  <a:lnTo>
                    <a:pt x="3744" y="150"/>
                  </a:lnTo>
                  <a:lnTo>
                    <a:pt x="3746" y="152"/>
                  </a:lnTo>
                  <a:lnTo>
                    <a:pt x="3748" y="152"/>
                  </a:lnTo>
                  <a:lnTo>
                    <a:pt x="3748" y="153"/>
                  </a:lnTo>
                  <a:lnTo>
                    <a:pt x="3748" y="155"/>
                  </a:lnTo>
                  <a:lnTo>
                    <a:pt x="3746" y="155"/>
                  </a:lnTo>
                  <a:lnTo>
                    <a:pt x="3746" y="157"/>
                  </a:lnTo>
                  <a:lnTo>
                    <a:pt x="3744" y="155"/>
                  </a:lnTo>
                  <a:lnTo>
                    <a:pt x="3742" y="155"/>
                  </a:lnTo>
                  <a:lnTo>
                    <a:pt x="3742" y="157"/>
                  </a:lnTo>
                  <a:lnTo>
                    <a:pt x="3744" y="157"/>
                  </a:lnTo>
                  <a:lnTo>
                    <a:pt x="3746" y="157"/>
                  </a:lnTo>
                  <a:lnTo>
                    <a:pt x="3748" y="157"/>
                  </a:lnTo>
                  <a:lnTo>
                    <a:pt x="3748" y="159"/>
                  </a:lnTo>
                  <a:lnTo>
                    <a:pt x="3748" y="161"/>
                  </a:lnTo>
                  <a:lnTo>
                    <a:pt x="3746" y="163"/>
                  </a:lnTo>
                  <a:lnTo>
                    <a:pt x="3746" y="165"/>
                  </a:lnTo>
                  <a:lnTo>
                    <a:pt x="3748" y="167"/>
                  </a:lnTo>
                  <a:lnTo>
                    <a:pt x="3748" y="169"/>
                  </a:lnTo>
                  <a:lnTo>
                    <a:pt x="3748" y="171"/>
                  </a:lnTo>
                  <a:lnTo>
                    <a:pt x="3748" y="173"/>
                  </a:lnTo>
                  <a:lnTo>
                    <a:pt x="3746" y="175"/>
                  </a:lnTo>
                  <a:lnTo>
                    <a:pt x="3746" y="176"/>
                  </a:lnTo>
                  <a:lnTo>
                    <a:pt x="3746" y="178"/>
                  </a:lnTo>
                  <a:lnTo>
                    <a:pt x="3746" y="180"/>
                  </a:lnTo>
                  <a:lnTo>
                    <a:pt x="3746" y="182"/>
                  </a:lnTo>
                  <a:lnTo>
                    <a:pt x="3746" y="184"/>
                  </a:lnTo>
                  <a:lnTo>
                    <a:pt x="3744" y="182"/>
                  </a:lnTo>
                  <a:lnTo>
                    <a:pt x="3744" y="184"/>
                  </a:lnTo>
                  <a:lnTo>
                    <a:pt x="3746" y="184"/>
                  </a:lnTo>
                  <a:lnTo>
                    <a:pt x="3748" y="186"/>
                  </a:lnTo>
                  <a:lnTo>
                    <a:pt x="3748" y="188"/>
                  </a:lnTo>
                  <a:lnTo>
                    <a:pt x="3748" y="192"/>
                  </a:lnTo>
                  <a:lnTo>
                    <a:pt x="3748" y="194"/>
                  </a:lnTo>
                  <a:lnTo>
                    <a:pt x="3750" y="196"/>
                  </a:lnTo>
                  <a:lnTo>
                    <a:pt x="3750" y="200"/>
                  </a:lnTo>
                  <a:lnTo>
                    <a:pt x="3752" y="203"/>
                  </a:lnTo>
                  <a:lnTo>
                    <a:pt x="3754" y="205"/>
                  </a:lnTo>
                  <a:lnTo>
                    <a:pt x="3754" y="209"/>
                  </a:lnTo>
                  <a:lnTo>
                    <a:pt x="3755" y="211"/>
                  </a:lnTo>
                  <a:lnTo>
                    <a:pt x="3755" y="213"/>
                  </a:lnTo>
                  <a:lnTo>
                    <a:pt x="3755" y="215"/>
                  </a:lnTo>
                  <a:lnTo>
                    <a:pt x="3757" y="217"/>
                  </a:lnTo>
                  <a:lnTo>
                    <a:pt x="3757" y="219"/>
                  </a:lnTo>
                  <a:lnTo>
                    <a:pt x="3761" y="223"/>
                  </a:lnTo>
                  <a:lnTo>
                    <a:pt x="3765" y="228"/>
                  </a:lnTo>
                  <a:lnTo>
                    <a:pt x="3765" y="230"/>
                  </a:lnTo>
                  <a:lnTo>
                    <a:pt x="3767" y="232"/>
                  </a:lnTo>
                  <a:lnTo>
                    <a:pt x="3769" y="232"/>
                  </a:lnTo>
                  <a:lnTo>
                    <a:pt x="3769" y="234"/>
                  </a:lnTo>
                  <a:lnTo>
                    <a:pt x="3771" y="234"/>
                  </a:lnTo>
                  <a:lnTo>
                    <a:pt x="3771" y="236"/>
                  </a:lnTo>
                  <a:lnTo>
                    <a:pt x="3773" y="236"/>
                  </a:lnTo>
                  <a:lnTo>
                    <a:pt x="3773" y="238"/>
                  </a:lnTo>
                  <a:lnTo>
                    <a:pt x="3775" y="238"/>
                  </a:lnTo>
                  <a:lnTo>
                    <a:pt x="3775" y="240"/>
                  </a:lnTo>
                  <a:lnTo>
                    <a:pt x="3777" y="240"/>
                  </a:lnTo>
                  <a:lnTo>
                    <a:pt x="3778" y="240"/>
                  </a:lnTo>
                  <a:lnTo>
                    <a:pt x="3782" y="244"/>
                  </a:lnTo>
                  <a:lnTo>
                    <a:pt x="3780" y="244"/>
                  </a:lnTo>
                  <a:lnTo>
                    <a:pt x="3778" y="244"/>
                  </a:lnTo>
                  <a:lnTo>
                    <a:pt x="3780" y="246"/>
                  </a:lnTo>
                  <a:lnTo>
                    <a:pt x="3778" y="248"/>
                  </a:lnTo>
                  <a:lnTo>
                    <a:pt x="3778" y="249"/>
                  </a:lnTo>
                  <a:lnTo>
                    <a:pt x="3775" y="249"/>
                  </a:lnTo>
                  <a:lnTo>
                    <a:pt x="3773" y="246"/>
                  </a:lnTo>
                  <a:lnTo>
                    <a:pt x="3771" y="246"/>
                  </a:lnTo>
                  <a:lnTo>
                    <a:pt x="3771" y="248"/>
                  </a:lnTo>
                  <a:lnTo>
                    <a:pt x="3769" y="248"/>
                  </a:lnTo>
                  <a:lnTo>
                    <a:pt x="3769" y="246"/>
                  </a:lnTo>
                  <a:lnTo>
                    <a:pt x="3767" y="244"/>
                  </a:lnTo>
                  <a:lnTo>
                    <a:pt x="3767" y="246"/>
                  </a:lnTo>
                  <a:lnTo>
                    <a:pt x="3769" y="246"/>
                  </a:lnTo>
                  <a:lnTo>
                    <a:pt x="3769" y="248"/>
                  </a:lnTo>
                  <a:lnTo>
                    <a:pt x="3773" y="249"/>
                  </a:lnTo>
                  <a:lnTo>
                    <a:pt x="3773" y="248"/>
                  </a:lnTo>
                  <a:lnTo>
                    <a:pt x="3775" y="248"/>
                  </a:lnTo>
                  <a:lnTo>
                    <a:pt x="3775" y="249"/>
                  </a:lnTo>
                  <a:lnTo>
                    <a:pt x="3777" y="251"/>
                  </a:lnTo>
                  <a:lnTo>
                    <a:pt x="3771" y="249"/>
                  </a:lnTo>
                  <a:lnTo>
                    <a:pt x="3767" y="248"/>
                  </a:lnTo>
                  <a:lnTo>
                    <a:pt x="3765" y="246"/>
                  </a:lnTo>
                  <a:lnTo>
                    <a:pt x="3765" y="248"/>
                  </a:lnTo>
                  <a:lnTo>
                    <a:pt x="3767" y="248"/>
                  </a:lnTo>
                  <a:lnTo>
                    <a:pt x="3765" y="248"/>
                  </a:lnTo>
                  <a:lnTo>
                    <a:pt x="3763" y="248"/>
                  </a:lnTo>
                  <a:lnTo>
                    <a:pt x="3763" y="246"/>
                  </a:lnTo>
                  <a:lnTo>
                    <a:pt x="3763" y="244"/>
                  </a:lnTo>
                  <a:lnTo>
                    <a:pt x="3765" y="244"/>
                  </a:lnTo>
                  <a:lnTo>
                    <a:pt x="3765" y="242"/>
                  </a:lnTo>
                  <a:lnTo>
                    <a:pt x="3763" y="242"/>
                  </a:lnTo>
                  <a:lnTo>
                    <a:pt x="3763" y="244"/>
                  </a:lnTo>
                  <a:lnTo>
                    <a:pt x="3761" y="244"/>
                  </a:lnTo>
                  <a:lnTo>
                    <a:pt x="3759" y="244"/>
                  </a:lnTo>
                  <a:lnTo>
                    <a:pt x="3761" y="246"/>
                  </a:lnTo>
                  <a:lnTo>
                    <a:pt x="3759" y="246"/>
                  </a:lnTo>
                  <a:lnTo>
                    <a:pt x="3759" y="248"/>
                  </a:lnTo>
                  <a:lnTo>
                    <a:pt x="3761" y="248"/>
                  </a:lnTo>
                  <a:lnTo>
                    <a:pt x="3761" y="246"/>
                  </a:lnTo>
                  <a:lnTo>
                    <a:pt x="3763" y="246"/>
                  </a:lnTo>
                  <a:lnTo>
                    <a:pt x="3763" y="248"/>
                  </a:lnTo>
                  <a:lnTo>
                    <a:pt x="3763" y="249"/>
                  </a:lnTo>
                  <a:lnTo>
                    <a:pt x="3765" y="249"/>
                  </a:lnTo>
                  <a:lnTo>
                    <a:pt x="3765" y="251"/>
                  </a:lnTo>
                  <a:lnTo>
                    <a:pt x="3763" y="251"/>
                  </a:lnTo>
                  <a:lnTo>
                    <a:pt x="3763" y="253"/>
                  </a:lnTo>
                  <a:lnTo>
                    <a:pt x="3761" y="251"/>
                  </a:lnTo>
                  <a:lnTo>
                    <a:pt x="3763" y="251"/>
                  </a:lnTo>
                  <a:lnTo>
                    <a:pt x="3765" y="251"/>
                  </a:lnTo>
                  <a:lnTo>
                    <a:pt x="3763" y="249"/>
                  </a:lnTo>
                  <a:lnTo>
                    <a:pt x="3761" y="249"/>
                  </a:lnTo>
                  <a:lnTo>
                    <a:pt x="3759" y="249"/>
                  </a:lnTo>
                  <a:lnTo>
                    <a:pt x="3757" y="248"/>
                  </a:lnTo>
                  <a:lnTo>
                    <a:pt x="3755" y="248"/>
                  </a:lnTo>
                  <a:lnTo>
                    <a:pt x="3757" y="249"/>
                  </a:lnTo>
                  <a:lnTo>
                    <a:pt x="3755" y="249"/>
                  </a:lnTo>
                  <a:lnTo>
                    <a:pt x="3755" y="248"/>
                  </a:lnTo>
                  <a:lnTo>
                    <a:pt x="3754" y="246"/>
                  </a:lnTo>
                  <a:lnTo>
                    <a:pt x="3752" y="246"/>
                  </a:lnTo>
                  <a:lnTo>
                    <a:pt x="3754" y="248"/>
                  </a:lnTo>
                  <a:lnTo>
                    <a:pt x="3755" y="249"/>
                  </a:lnTo>
                  <a:lnTo>
                    <a:pt x="3755" y="251"/>
                  </a:lnTo>
                  <a:lnTo>
                    <a:pt x="3755" y="249"/>
                  </a:lnTo>
                  <a:lnTo>
                    <a:pt x="3754" y="249"/>
                  </a:lnTo>
                  <a:lnTo>
                    <a:pt x="3754" y="251"/>
                  </a:lnTo>
                  <a:lnTo>
                    <a:pt x="3754" y="249"/>
                  </a:lnTo>
                  <a:lnTo>
                    <a:pt x="3752" y="249"/>
                  </a:lnTo>
                  <a:lnTo>
                    <a:pt x="3750" y="248"/>
                  </a:lnTo>
                  <a:lnTo>
                    <a:pt x="3750" y="249"/>
                  </a:lnTo>
                  <a:lnTo>
                    <a:pt x="3752" y="249"/>
                  </a:lnTo>
                  <a:lnTo>
                    <a:pt x="3750" y="248"/>
                  </a:lnTo>
                  <a:lnTo>
                    <a:pt x="3752" y="248"/>
                  </a:lnTo>
                  <a:lnTo>
                    <a:pt x="3752" y="246"/>
                  </a:lnTo>
                  <a:lnTo>
                    <a:pt x="3750" y="244"/>
                  </a:lnTo>
                  <a:lnTo>
                    <a:pt x="3750" y="246"/>
                  </a:lnTo>
                  <a:lnTo>
                    <a:pt x="3752" y="246"/>
                  </a:lnTo>
                  <a:lnTo>
                    <a:pt x="3752" y="248"/>
                  </a:lnTo>
                  <a:lnTo>
                    <a:pt x="3752" y="246"/>
                  </a:lnTo>
                  <a:lnTo>
                    <a:pt x="3750" y="246"/>
                  </a:lnTo>
                  <a:lnTo>
                    <a:pt x="3748" y="244"/>
                  </a:lnTo>
                  <a:lnTo>
                    <a:pt x="3746" y="244"/>
                  </a:lnTo>
                  <a:lnTo>
                    <a:pt x="3746" y="242"/>
                  </a:lnTo>
                  <a:lnTo>
                    <a:pt x="3746" y="244"/>
                  </a:lnTo>
                  <a:lnTo>
                    <a:pt x="3746" y="246"/>
                  </a:lnTo>
                  <a:lnTo>
                    <a:pt x="3748" y="248"/>
                  </a:lnTo>
                  <a:lnTo>
                    <a:pt x="3746" y="248"/>
                  </a:lnTo>
                  <a:lnTo>
                    <a:pt x="3746" y="246"/>
                  </a:lnTo>
                  <a:lnTo>
                    <a:pt x="3744" y="246"/>
                  </a:lnTo>
                  <a:lnTo>
                    <a:pt x="3744" y="248"/>
                  </a:lnTo>
                  <a:lnTo>
                    <a:pt x="3744" y="249"/>
                  </a:lnTo>
                  <a:lnTo>
                    <a:pt x="3744" y="251"/>
                  </a:lnTo>
                  <a:lnTo>
                    <a:pt x="3742" y="251"/>
                  </a:lnTo>
                  <a:lnTo>
                    <a:pt x="3740" y="249"/>
                  </a:lnTo>
                  <a:lnTo>
                    <a:pt x="3740" y="248"/>
                  </a:lnTo>
                  <a:lnTo>
                    <a:pt x="3738" y="248"/>
                  </a:lnTo>
                  <a:lnTo>
                    <a:pt x="3736" y="248"/>
                  </a:lnTo>
                  <a:lnTo>
                    <a:pt x="3736" y="246"/>
                  </a:lnTo>
                  <a:lnTo>
                    <a:pt x="3734" y="246"/>
                  </a:lnTo>
                  <a:lnTo>
                    <a:pt x="3734" y="244"/>
                  </a:lnTo>
                  <a:lnTo>
                    <a:pt x="3734" y="242"/>
                  </a:lnTo>
                  <a:lnTo>
                    <a:pt x="3732" y="242"/>
                  </a:lnTo>
                  <a:lnTo>
                    <a:pt x="3732" y="240"/>
                  </a:lnTo>
                  <a:lnTo>
                    <a:pt x="3732" y="242"/>
                  </a:lnTo>
                  <a:lnTo>
                    <a:pt x="3730" y="242"/>
                  </a:lnTo>
                  <a:lnTo>
                    <a:pt x="3730" y="244"/>
                  </a:lnTo>
                  <a:lnTo>
                    <a:pt x="3734" y="246"/>
                  </a:lnTo>
                  <a:lnTo>
                    <a:pt x="3736" y="248"/>
                  </a:lnTo>
                  <a:lnTo>
                    <a:pt x="3734" y="248"/>
                  </a:lnTo>
                  <a:lnTo>
                    <a:pt x="3732" y="246"/>
                  </a:lnTo>
                  <a:lnTo>
                    <a:pt x="3732" y="244"/>
                  </a:lnTo>
                  <a:lnTo>
                    <a:pt x="3730" y="244"/>
                  </a:lnTo>
                  <a:lnTo>
                    <a:pt x="3729" y="242"/>
                  </a:lnTo>
                  <a:lnTo>
                    <a:pt x="3729" y="244"/>
                  </a:lnTo>
                  <a:lnTo>
                    <a:pt x="3727" y="244"/>
                  </a:lnTo>
                  <a:lnTo>
                    <a:pt x="3727" y="242"/>
                  </a:lnTo>
                  <a:lnTo>
                    <a:pt x="3725" y="244"/>
                  </a:lnTo>
                  <a:lnTo>
                    <a:pt x="3723" y="242"/>
                  </a:lnTo>
                  <a:lnTo>
                    <a:pt x="3721" y="240"/>
                  </a:lnTo>
                  <a:lnTo>
                    <a:pt x="3721" y="242"/>
                  </a:lnTo>
                  <a:lnTo>
                    <a:pt x="3721" y="240"/>
                  </a:lnTo>
                  <a:lnTo>
                    <a:pt x="3719" y="240"/>
                  </a:lnTo>
                  <a:lnTo>
                    <a:pt x="3717" y="238"/>
                  </a:lnTo>
                  <a:lnTo>
                    <a:pt x="3717" y="240"/>
                  </a:lnTo>
                  <a:lnTo>
                    <a:pt x="3715" y="240"/>
                  </a:lnTo>
                  <a:lnTo>
                    <a:pt x="3713" y="238"/>
                  </a:lnTo>
                  <a:lnTo>
                    <a:pt x="3715" y="236"/>
                  </a:lnTo>
                  <a:lnTo>
                    <a:pt x="3717" y="236"/>
                  </a:lnTo>
                  <a:lnTo>
                    <a:pt x="3717" y="238"/>
                  </a:lnTo>
                  <a:lnTo>
                    <a:pt x="3719" y="238"/>
                  </a:lnTo>
                  <a:lnTo>
                    <a:pt x="3719" y="236"/>
                  </a:lnTo>
                  <a:lnTo>
                    <a:pt x="3719" y="234"/>
                  </a:lnTo>
                  <a:lnTo>
                    <a:pt x="3719" y="232"/>
                  </a:lnTo>
                  <a:lnTo>
                    <a:pt x="3719" y="230"/>
                  </a:lnTo>
                  <a:lnTo>
                    <a:pt x="3717" y="228"/>
                  </a:lnTo>
                  <a:lnTo>
                    <a:pt x="3715" y="226"/>
                  </a:lnTo>
                  <a:lnTo>
                    <a:pt x="3717" y="226"/>
                  </a:lnTo>
                  <a:lnTo>
                    <a:pt x="3719" y="226"/>
                  </a:lnTo>
                  <a:lnTo>
                    <a:pt x="3721" y="226"/>
                  </a:lnTo>
                  <a:lnTo>
                    <a:pt x="3723" y="228"/>
                  </a:lnTo>
                  <a:lnTo>
                    <a:pt x="3721" y="224"/>
                  </a:lnTo>
                  <a:lnTo>
                    <a:pt x="3723" y="224"/>
                  </a:lnTo>
                  <a:lnTo>
                    <a:pt x="3725" y="224"/>
                  </a:lnTo>
                  <a:lnTo>
                    <a:pt x="3723" y="224"/>
                  </a:lnTo>
                  <a:lnTo>
                    <a:pt x="3723" y="226"/>
                  </a:lnTo>
                  <a:lnTo>
                    <a:pt x="3723" y="224"/>
                  </a:lnTo>
                  <a:lnTo>
                    <a:pt x="3725" y="226"/>
                  </a:lnTo>
                  <a:lnTo>
                    <a:pt x="3727" y="224"/>
                  </a:lnTo>
                  <a:lnTo>
                    <a:pt x="3725" y="224"/>
                  </a:lnTo>
                  <a:lnTo>
                    <a:pt x="3725" y="223"/>
                  </a:lnTo>
                  <a:lnTo>
                    <a:pt x="3723" y="223"/>
                  </a:lnTo>
                  <a:lnTo>
                    <a:pt x="3725" y="223"/>
                  </a:lnTo>
                  <a:lnTo>
                    <a:pt x="3725" y="221"/>
                  </a:lnTo>
                  <a:lnTo>
                    <a:pt x="3727" y="221"/>
                  </a:lnTo>
                  <a:lnTo>
                    <a:pt x="3725" y="219"/>
                  </a:lnTo>
                  <a:lnTo>
                    <a:pt x="3723" y="221"/>
                  </a:lnTo>
                  <a:lnTo>
                    <a:pt x="3723" y="223"/>
                  </a:lnTo>
                  <a:lnTo>
                    <a:pt x="3721" y="221"/>
                  </a:lnTo>
                  <a:lnTo>
                    <a:pt x="3721" y="223"/>
                  </a:lnTo>
                  <a:lnTo>
                    <a:pt x="3719" y="223"/>
                  </a:lnTo>
                  <a:lnTo>
                    <a:pt x="3719" y="221"/>
                  </a:lnTo>
                  <a:lnTo>
                    <a:pt x="3717" y="221"/>
                  </a:lnTo>
                  <a:lnTo>
                    <a:pt x="3715" y="219"/>
                  </a:lnTo>
                  <a:lnTo>
                    <a:pt x="3715" y="217"/>
                  </a:lnTo>
                  <a:lnTo>
                    <a:pt x="3717" y="217"/>
                  </a:lnTo>
                  <a:lnTo>
                    <a:pt x="3717" y="215"/>
                  </a:lnTo>
                  <a:lnTo>
                    <a:pt x="3717" y="213"/>
                  </a:lnTo>
                  <a:lnTo>
                    <a:pt x="3719" y="213"/>
                  </a:lnTo>
                  <a:lnTo>
                    <a:pt x="3719" y="211"/>
                  </a:lnTo>
                  <a:lnTo>
                    <a:pt x="3721" y="209"/>
                  </a:lnTo>
                  <a:lnTo>
                    <a:pt x="3723" y="209"/>
                  </a:lnTo>
                  <a:lnTo>
                    <a:pt x="3723" y="207"/>
                  </a:lnTo>
                  <a:lnTo>
                    <a:pt x="3721" y="207"/>
                  </a:lnTo>
                  <a:lnTo>
                    <a:pt x="3721" y="209"/>
                  </a:lnTo>
                  <a:lnTo>
                    <a:pt x="3717" y="211"/>
                  </a:lnTo>
                  <a:lnTo>
                    <a:pt x="3717" y="213"/>
                  </a:lnTo>
                  <a:lnTo>
                    <a:pt x="3717" y="215"/>
                  </a:lnTo>
                  <a:lnTo>
                    <a:pt x="3715" y="215"/>
                  </a:lnTo>
                  <a:lnTo>
                    <a:pt x="3713" y="215"/>
                  </a:lnTo>
                  <a:lnTo>
                    <a:pt x="3713" y="213"/>
                  </a:lnTo>
                  <a:lnTo>
                    <a:pt x="3713" y="211"/>
                  </a:lnTo>
                  <a:lnTo>
                    <a:pt x="3711" y="207"/>
                  </a:lnTo>
                  <a:lnTo>
                    <a:pt x="3713" y="207"/>
                  </a:lnTo>
                  <a:lnTo>
                    <a:pt x="3713" y="205"/>
                  </a:lnTo>
                  <a:lnTo>
                    <a:pt x="3715" y="203"/>
                  </a:lnTo>
                  <a:lnTo>
                    <a:pt x="3713" y="201"/>
                  </a:lnTo>
                  <a:lnTo>
                    <a:pt x="3713" y="203"/>
                  </a:lnTo>
                  <a:lnTo>
                    <a:pt x="3711" y="205"/>
                  </a:lnTo>
                  <a:lnTo>
                    <a:pt x="3711" y="207"/>
                  </a:lnTo>
                  <a:lnTo>
                    <a:pt x="3709" y="207"/>
                  </a:lnTo>
                  <a:lnTo>
                    <a:pt x="3709" y="209"/>
                  </a:lnTo>
                  <a:lnTo>
                    <a:pt x="3709" y="207"/>
                  </a:lnTo>
                  <a:lnTo>
                    <a:pt x="3707" y="207"/>
                  </a:lnTo>
                  <a:lnTo>
                    <a:pt x="3709" y="205"/>
                  </a:lnTo>
                  <a:lnTo>
                    <a:pt x="3707" y="205"/>
                  </a:lnTo>
                  <a:lnTo>
                    <a:pt x="3707" y="207"/>
                  </a:lnTo>
                  <a:lnTo>
                    <a:pt x="3707" y="209"/>
                  </a:lnTo>
                  <a:lnTo>
                    <a:pt x="3707" y="211"/>
                  </a:lnTo>
                  <a:lnTo>
                    <a:pt x="3706" y="211"/>
                  </a:lnTo>
                  <a:lnTo>
                    <a:pt x="3706" y="209"/>
                  </a:lnTo>
                  <a:lnTo>
                    <a:pt x="3706" y="207"/>
                  </a:lnTo>
                  <a:lnTo>
                    <a:pt x="3704" y="207"/>
                  </a:lnTo>
                  <a:lnTo>
                    <a:pt x="3706" y="209"/>
                  </a:lnTo>
                  <a:lnTo>
                    <a:pt x="3704" y="209"/>
                  </a:lnTo>
                  <a:lnTo>
                    <a:pt x="3704" y="207"/>
                  </a:lnTo>
                  <a:lnTo>
                    <a:pt x="3702" y="207"/>
                  </a:lnTo>
                  <a:lnTo>
                    <a:pt x="3702" y="205"/>
                  </a:lnTo>
                  <a:lnTo>
                    <a:pt x="3702" y="203"/>
                  </a:lnTo>
                  <a:lnTo>
                    <a:pt x="3702" y="201"/>
                  </a:lnTo>
                  <a:lnTo>
                    <a:pt x="3700" y="201"/>
                  </a:lnTo>
                  <a:lnTo>
                    <a:pt x="3700" y="200"/>
                  </a:lnTo>
                  <a:lnTo>
                    <a:pt x="3700" y="201"/>
                  </a:lnTo>
                  <a:lnTo>
                    <a:pt x="3700" y="203"/>
                  </a:lnTo>
                  <a:lnTo>
                    <a:pt x="3698" y="203"/>
                  </a:lnTo>
                  <a:lnTo>
                    <a:pt x="3698" y="205"/>
                  </a:lnTo>
                  <a:lnTo>
                    <a:pt x="3698" y="207"/>
                  </a:lnTo>
                  <a:lnTo>
                    <a:pt x="3698" y="205"/>
                  </a:lnTo>
                  <a:lnTo>
                    <a:pt x="3696" y="205"/>
                  </a:lnTo>
                  <a:lnTo>
                    <a:pt x="3696" y="203"/>
                  </a:lnTo>
                  <a:lnTo>
                    <a:pt x="3696" y="201"/>
                  </a:lnTo>
                  <a:lnTo>
                    <a:pt x="3694" y="203"/>
                  </a:lnTo>
                  <a:lnTo>
                    <a:pt x="3694" y="205"/>
                  </a:lnTo>
                  <a:lnTo>
                    <a:pt x="3696" y="207"/>
                  </a:lnTo>
                  <a:lnTo>
                    <a:pt x="3694" y="207"/>
                  </a:lnTo>
                  <a:lnTo>
                    <a:pt x="3692" y="207"/>
                  </a:lnTo>
                  <a:lnTo>
                    <a:pt x="3690" y="207"/>
                  </a:lnTo>
                  <a:lnTo>
                    <a:pt x="3688" y="207"/>
                  </a:lnTo>
                  <a:lnTo>
                    <a:pt x="3686" y="205"/>
                  </a:lnTo>
                  <a:lnTo>
                    <a:pt x="3684" y="203"/>
                  </a:lnTo>
                  <a:lnTo>
                    <a:pt x="3684" y="201"/>
                  </a:lnTo>
                  <a:lnTo>
                    <a:pt x="3684" y="200"/>
                  </a:lnTo>
                  <a:lnTo>
                    <a:pt x="3684" y="198"/>
                  </a:lnTo>
                  <a:lnTo>
                    <a:pt x="3682" y="196"/>
                  </a:lnTo>
                  <a:lnTo>
                    <a:pt x="3682" y="194"/>
                  </a:lnTo>
                  <a:lnTo>
                    <a:pt x="3682" y="192"/>
                  </a:lnTo>
                  <a:lnTo>
                    <a:pt x="3682" y="190"/>
                  </a:lnTo>
                  <a:lnTo>
                    <a:pt x="3682" y="186"/>
                  </a:lnTo>
                  <a:lnTo>
                    <a:pt x="3682" y="184"/>
                  </a:lnTo>
                  <a:lnTo>
                    <a:pt x="3684" y="180"/>
                  </a:lnTo>
                  <a:lnTo>
                    <a:pt x="3684" y="178"/>
                  </a:lnTo>
                  <a:lnTo>
                    <a:pt x="3686" y="176"/>
                  </a:lnTo>
                  <a:lnTo>
                    <a:pt x="3688" y="175"/>
                  </a:lnTo>
                  <a:lnTo>
                    <a:pt x="3688" y="173"/>
                  </a:lnTo>
                  <a:lnTo>
                    <a:pt x="3690" y="173"/>
                  </a:lnTo>
                  <a:lnTo>
                    <a:pt x="3690" y="175"/>
                  </a:lnTo>
                  <a:lnTo>
                    <a:pt x="3692" y="175"/>
                  </a:lnTo>
                  <a:lnTo>
                    <a:pt x="3692" y="176"/>
                  </a:lnTo>
                  <a:lnTo>
                    <a:pt x="3694" y="176"/>
                  </a:lnTo>
                  <a:lnTo>
                    <a:pt x="3694" y="175"/>
                  </a:lnTo>
                  <a:lnTo>
                    <a:pt x="3696" y="175"/>
                  </a:lnTo>
                  <a:lnTo>
                    <a:pt x="3694" y="175"/>
                  </a:lnTo>
                  <a:lnTo>
                    <a:pt x="3694" y="176"/>
                  </a:lnTo>
                  <a:lnTo>
                    <a:pt x="3696" y="176"/>
                  </a:lnTo>
                  <a:lnTo>
                    <a:pt x="3698" y="176"/>
                  </a:lnTo>
                  <a:lnTo>
                    <a:pt x="3698" y="175"/>
                  </a:lnTo>
                  <a:lnTo>
                    <a:pt x="3698" y="173"/>
                  </a:lnTo>
                  <a:lnTo>
                    <a:pt x="3698" y="171"/>
                  </a:lnTo>
                  <a:lnTo>
                    <a:pt x="3698" y="173"/>
                  </a:lnTo>
                  <a:lnTo>
                    <a:pt x="3700" y="173"/>
                  </a:lnTo>
                  <a:lnTo>
                    <a:pt x="3700" y="171"/>
                  </a:lnTo>
                  <a:lnTo>
                    <a:pt x="3698" y="169"/>
                  </a:lnTo>
                  <a:lnTo>
                    <a:pt x="3700" y="169"/>
                  </a:lnTo>
                  <a:lnTo>
                    <a:pt x="3700" y="167"/>
                  </a:lnTo>
                  <a:lnTo>
                    <a:pt x="3698" y="167"/>
                  </a:lnTo>
                  <a:lnTo>
                    <a:pt x="3698" y="165"/>
                  </a:lnTo>
                  <a:lnTo>
                    <a:pt x="3700" y="167"/>
                  </a:lnTo>
                  <a:lnTo>
                    <a:pt x="3702" y="167"/>
                  </a:lnTo>
                  <a:lnTo>
                    <a:pt x="3700" y="167"/>
                  </a:lnTo>
                  <a:lnTo>
                    <a:pt x="3702" y="165"/>
                  </a:lnTo>
                  <a:lnTo>
                    <a:pt x="3702" y="163"/>
                  </a:lnTo>
                  <a:lnTo>
                    <a:pt x="3702" y="161"/>
                  </a:lnTo>
                  <a:lnTo>
                    <a:pt x="3704" y="163"/>
                  </a:lnTo>
                  <a:lnTo>
                    <a:pt x="3706" y="163"/>
                  </a:lnTo>
                  <a:lnTo>
                    <a:pt x="3706" y="161"/>
                  </a:lnTo>
                  <a:lnTo>
                    <a:pt x="3704" y="161"/>
                  </a:lnTo>
                  <a:lnTo>
                    <a:pt x="3704" y="159"/>
                  </a:lnTo>
                  <a:lnTo>
                    <a:pt x="3702" y="159"/>
                  </a:lnTo>
                  <a:lnTo>
                    <a:pt x="3702" y="157"/>
                  </a:lnTo>
                  <a:lnTo>
                    <a:pt x="3704" y="157"/>
                  </a:lnTo>
                  <a:lnTo>
                    <a:pt x="3706" y="157"/>
                  </a:lnTo>
                  <a:lnTo>
                    <a:pt x="3704" y="155"/>
                  </a:lnTo>
                  <a:lnTo>
                    <a:pt x="3702" y="155"/>
                  </a:lnTo>
                  <a:lnTo>
                    <a:pt x="3704" y="155"/>
                  </a:lnTo>
                  <a:lnTo>
                    <a:pt x="3704" y="153"/>
                  </a:lnTo>
                  <a:lnTo>
                    <a:pt x="3706" y="153"/>
                  </a:lnTo>
                  <a:lnTo>
                    <a:pt x="3706" y="152"/>
                  </a:lnTo>
                  <a:lnTo>
                    <a:pt x="3707" y="152"/>
                  </a:lnTo>
                  <a:lnTo>
                    <a:pt x="3706" y="152"/>
                  </a:lnTo>
                  <a:lnTo>
                    <a:pt x="3706" y="150"/>
                  </a:lnTo>
                  <a:lnTo>
                    <a:pt x="3707" y="150"/>
                  </a:lnTo>
                  <a:lnTo>
                    <a:pt x="3709" y="150"/>
                  </a:lnTo>
                  <a:lnTo>
                    <a:pt x="3706" y="150"/>
                  </a:lnTo>
                  <a:lnTo>
                    <a:pt x="3704" y="152"/>
                  </a:lnTo>
                  <a:lnTo>
                    <a:pt x="3704" y="150"/>
                  </a:lnTo>
                  <a:lnTo>
                    <a:pt x="3704" y="148"/>
                  </a:lnTo>
                  <a:lnTo>
                    <a:pt x="3706" y="148"/>
                  </a:lnTo>
                  <a:lnTo>
                    <a:pt x="3704" y="148"/>
                  </a:lnTo>
                  <a:lnTo>
                    <a:pt x="3704" y="146"/>
                  </a:lnTo>
                  <a:lnTo>
                    <a:pt x="3707" y="146"/>
                  </a:lnTo>
                  <a:lnTo>
                    <a:pt x="3709" y="146"/>
                  </a:lnTo>
                  <a:lnTo>
                    <a:pt x="3711" y="146"/>
                  </a:lnTo>
                  <a:lnTo>
                    <a:pt x="3709" y="146"/>
                  </a:lnTo>
                  <a:lnTo>
                    <a:pt x="3707" y="144"/>
                  </a:lnTo>
                  <a:lnTo>
                    <a:pt x="3704" y="144"/>
                  </a:lnTo>
                  <a:lnTo>
                    <a:pt x="3704" y="146"/>
                  </a:lnTo>
                  <a:lnTo>
                    <a:pt x="3702" y="146"/>
                  </a:lnTo>
                  <a:lnTo>
                    <a:pt x="3700" y="146"/>
                  </a:lnTo>
                  <a:lnTo>
                    <a:pt x="3700" y="144"/>
                  </a:lnTo>
                  <a:lnTo>
                    <a:pt x="3698" y="144"/>
                  </a:lnTo>
                  <a:lnTo>
                    <a:pt x="3698" y="142"/>
                  </a:lnTo>
                  <a:lnTo>
                    <a:pt x="3698" y="140"/>
                  </a:lnTo>
                  <a:lnTo>
                    <a:pt x="3700" y="140"/>
                  </a:lnTo>
                  <a:lnTo>
                    <a:pt x="3700" y="138"/>
                  </a:lnTo>
                  <a:lnTo>
                    <a:pt x="3700" y="136"/>
                  </a:lnTo>
                  <a:lnTo>
                    <a:pt x="3702" y="136"/>
                  </a:lnTo>
                  <a:lnTo>
                    <a:pt x="3702" y="134"/>
                  </a:lnTo>
                  <a:lnTo>
                    <a:pt x="3707" y="132"/>
                  </a:lnTo>
                  <a:lnTo>
                    <a:pt x="3713" y="134"/>
                  </a:lnTo>
                  <a:lnTo>
                    <a:pt x="3713" y="132"/>
                  </a:lnTo>
                  <a:lnTo>
                    <a:pt x="3713" y="130"/>
                  </a:lnTo>
                  <a:lnTo>
                    <a:pt x="3711" y="130"/>
                  </a:lnTo>
                  <a:lnTo>
                    <a:pt x="3709" y="130"/>
                  </a:lnTo>
                  <a:lnTo>
                    <a:pt x="3709" y="129"/>
                  </a:lnTo>
                  <a:lnTo>
                    <a:pt x="3709" y="127"/>
                  </a:lnTo>
                  <a:lnTo>
                    <a:pt x="3711" y="127"/>
                  </a:lnTo>
                  <a:lnTo>
                    <a:pt x="3713" y="127"/>
                  </a:lnTo>
                  <a:lnTo>
                    <a:pt x="3711" y="125"/>
                  </a:lnTo>
                  <a:lnTo>
                    <a:pt x="3711" y="123"/>
                  </a:lnTo>
                  <a:lnTo>
                    <a:pt x="3709" y="123"/>
                  </a:lnTo>
                  <a:lnTo>
                    <a:pt x="3709" y="121"/>
                  </a:lnTo>
                  <a:lnTo>
                    <a:pt x="3709" y="119"/>
                  </a:lnTo>
                  <a:lnTo>
                    <a:pt x="3711" y="119"/>
                  </a:lnTo>
                  <a:lnTo>
                    <a:pt x="3713" y="115"/>
                  </a:lnTo>
                  <a:lnTo>
                    <a:pt x="3715" y="113"/>
                  </a:lnTo>
                  <a:lnTo>
                    <a:pt x="3717" y="115"/>
                  </a:lnTo>
                  <a:lnTo>
                    <a:pt x="3719" y="113"/>
                  </a:lnTo>
                  <a:lnTo>
                    <a:pt x="3719" y="111"/>
                  </a:lnTo>
                  <a:lnTo>
                    <a:pt x="3721" y="111"/>
                  </a:lnTo>
                  <a:lnTo>
                    <a:pt x="3725" y="113"/>
                  </a:lnTo>
                  <a:lnTo>
                    <a:pt x="3727" y="113"/>
                  </a:lnTo>
                  <a:lnTo>
                    <a:pt x="3729" y="111"/>
                  </a:lnTo>
                  <a:lnTo>
                    <a:pt x="3730" y="109"/>
                  </a:lnTo>
                  <a:lnTo>
                    <a:pt x="3732" y="107"/>
                  </a:lnTo>
                  <a:lnTo>
                    <a:pt x="3732" y="106"/>
                  </a:lnTo>
                  <a:lnTo>
                    <a:pt x="3734" y="106"/>
                  </a:lnTo>
                  <a:lnTo>
                    <a:pt x="3736" y="106"/>
                  </a:lnTo>
                  <a:lnTo>
                    <a:pt x="3738" y="104"/>
                  </a:lnTo>
                  <a:lnTo>
                    <a:pt x="3742" y="106"/>
                  </a:lnTo>
                  <a:lnTo>
                    <a:pt x="3744" y="109"/>
                  </a:lnTo>
                  <a:close/>
                  <a:moveTo>
                    <a:pt x="3994" y="100"/>
                  </a:moveTo>
                  <a:lnTo>
                    <a:pt x="3997" y="102"/>
                  </a:lnTo>
                  <a:lnTo>
                    <a:pt x="3997" y="104"/>
                  </a:lnTo>
                  <a:lnTo>
                    <a:pt x="3995" y="104"/>
                  </a:lnTo>
                  <a:lnTo>
                    <a:pt x="3995" y="106"/>
                  </a:lnTo>
                  <a:lnTo>
                    <a:pt x="3995" y="107"/>
                  </a:lnTo>
                  <a:lnTo>
                    <a:pt x="3995" y="109"/>
                  </a:lnTo>
                  <a:lnTo>
                    <a:pt x="3995" y="111"/>
                  </a:lnTo>
                  <a:lnTo>
                    <a:pt x="3994" y="111"/>
                  </a:lnTo>
                  <a:lnTo>
                    <a:pt x="3994" y="113"/>
                  </a:lnTo>
                  <a:lnTo>
                    <a:pt x="3995" y="111"/>
                  </a:lnTo>
                  <a:lnTo>
                    <a:pt x="3995" y="113"/>
                  </a:lnTo>
                  <a:lnTo>
                    <a:pt x="3997" y="113"/>
                  </a:lnTo>
                  <a:lnTo>
                    <a:pt x="3999" y="113"/>
                  </a:lnTo>
                  <a:lnTo>
                    <a:pt x="3999" y="111"/>
                  </a:lnTo>
                  <a:lnTo>
                    <a:pt x="4001" y="109"/>
                  </a:lnTo>
                  <a:lnTo>
                    <a:pt x="4001" y="107"/>
                  </a:lnTo>
                  <a:lnTo>
                    <a:pt x="4003" y="113"/>
                  </a:lnTo>
                  <a:lnTo>
                    <a:pt x="4005" y="115"/>
                  </a:lnTo>
                  <a:lnTo>
                    <a:pt x="4005" y="117"/>
                  </a:lnTo>
                  <a:lnTo>
                    <a:pt x="4005" y="121"/>
                  </a:lnTo>
                  <a:lnTo>
                    <a:pt x="4005" y="125"/>
                  </a:lnTo>
                  <a:lnTo>
                    <a:pt x="4003" y="123"/>
                  </a:lnTo>
                  <a:lnTo>
                    <a:pt x="4001" y="119"/>
                  </a:lnTo>
                  <a:lnTo>
                    <a:pt x="3999" y="117"/>
                  </a:lnTo>
                  <a:lnTo>
                    <a:pt x="3999" y="119"/>
                  </a:lnTo>
                  <a:lnTo>
                    <a:pt x="3994" y="121"/>
                  </a:lnTo>
                  <a:lnTo>
                    <a:pt x="3988" y="123"/>
                  </a:lnTo>
                  <a:lnTo>
                    <a:pt x="3986" y="125"/>
                  </a:lnTo>
                  <a:lnTo>
                    <a:pt x="3982" y="125"/>
                  </a:lnTo>
                  <a:lnTo>
                    <a:pt x="3980" y="123"/>
                  </a:lnTo>
                  <a:lnTo>
                    <a:pt x="3978" y="123"/>
                  </a:lnTo>
                  <a:lnTo>
                    <a:pt x="3978" y="125"/>
                  </a:lnTo>
                  <a:lnTo>
                    <a:pt x="3980" y="125"/>
                  </a:lnTo>
                  <a:lnTo>
                    <a:pt x="3980" y="127"/>
                  </a:lnTo>
                  <a:lnTo>
                    <a:pt x="3978" y="127"/>
                  </a:lnTo>
                  <a:lnTo>
                    <a:pt x="3976" y="127"/>
                  </a:lnTo>
                  <a:lnTo>
                    <a:pt x="3976" y="125"/>
                  </a:lnTo>
                  <a:lnTo>
                    <a:pt x="3976" y="123"/>
                  </a:lnTo>
                  <a:lnTo>
                    <a:pt x="3976" y="121"/>
                  </a:lnTo>
                  <a:lnTo>
                    <a:pt x="3978" y="117"/>
                  </a:lnTo>
                  <a:lnTo>
                    <a:pt x="3978" y="115"/>
                  </a:lnTo>
                  <a:lnTo>
                    <a:pt x="3980" y="115"/>
                  </a:lnTo>
                  <a:lnTo>
                    <a:pt x="3980" y="113"/>
                  </a:lnTo>
                  <a:lnTo>
                    <a:pt x="3978" y="111"/>
                  </a:lnTo>
                  <a:lnTo>
                    <a:pt x="3978" y="109"/>
                  </a:lnTo>
                  <a:lnTo>
                    <a:pt x="3978" y="107"/>
                  </a:lnTo>
                  <a:lnTo>
                    <a:pt x="3978" y="106"/>
                  </a:lnTo>
                  <a:lnTo>
                    <a:pt x="3986" y="100"/>
                  </a:lnTo>
                  <a:lnTo>
                    <a:pt x="3986" y="102"/>
                  </a:lnTo>
                  <a:lnTo>
                    <a:pt x="3988" y="102"/>
                  </a:lnTo>
                  <a:lnTo>
                    <a:pt x="3988" y="100"/>
                  </a:lnTo>
                  <a:lnTo>
                    <a:pt x="3994" y="100"/>
                  </a:lnTo>
                  <a:close/>
                  <a:moveTo>
                    <a:pt x="4896" y="98"/>
                  </a:moveTo>
                  <a:lnTo>
                    <a:pt x="4900" y="100"/>
                  </a:lnTo>
                  <a:lnTo>
                    <a:pt x="4902" y="100"/>
                  </a:lnTo>
                  <a:lnTo>
                    <a:pt x="4902" y="102"/>
                  </a:lnTo>
                  <a:lnTo>
                    <a:pt x="4898" y="100"/>
                  </a:lnTo>
                  <a:lnTo>
                    <a:pt x="4896" y="100"/>
                  </a:lnTo>
                  <a:lnTo>
                    <a:pt x="4894" y="100"/>
                  </a:lnTo>
                  <a:lnTo>
                    <a:pt x="4892" y="100"/>
                  </a:lnTo>
                  <a:lnTo>
                    <a:pt x="4892" y="98"/>
                  </a:lnTo>
                  <a:lnTo>
                    <a:pt x="4894" y="98"/>
                  </a:lnTo>
                  <a:lnTo>
                    <a:pt x="4896" y="98"/>
                  </a:lnTo>
                  <a:close/>
                  <a:moveTo>
                    <a:pt x="4080" y="100"/>
                  </a:moveTo>
                  <a:lnTo>
                    <a:pt x="4082" y="100"/>
                  </a:lnTo>
                  <a:lnTo>
                    <a:pt x="4086" y="102"/>
                  </a:lnTo>
                  <a:lnTo>
                    <a:pt x="4086" y="104"/>
                  </a:lnTo>
                  <a:lnTo>
                    <a:pt x="4084" y="102"/>
                  </a:lnTo>
                  <a:lnTo>
                    <a:pt x="4082" y="100"/>
                  </a:lnTo>
                  <a:lnTo>
                    <a:pt x="4078" y="100"/>
                  </a:lnTo>
                  <a:lnTo>
                    <a:pt x="4076" y="100"/>
                  </a:lnTo>
                  <a:lnTo>
                    <a:pt x="4074" y="98"/>
                  </a:lnTo>
                  <a:lnTo>
                    <a:pt x="4076" y="96"/>
                  </a:lnTo>
                  <a:lnTo>
                    <a:pt x="4078" y="98"/>
                  </a:lnTo>
                  <a:lnTo>
                    <a:pt x="4080" y="100"/>
                  </a:lnTo>
                  <a:close/>
                  <a:moveTo>
                    <a:pt x="4072" y="100"/>
                  </a:moveTo>
                  <a:lnTo>
                    <a:pt x="4072" y="102"/>
                  </a:lnTo>
                  <a:lnTo>
                    <a:pt x="4070" y="102"/>
                  </a:lnTo>
                  <a:lnTo>
                    <a:pt x="4067" y="104"/>
                  </a:lnTo>
                  <a:lnTo>
                    <a:pt x="4067" y="102"/>
                  </a:lnTo>
                  <a:lnTo>
                    <a:pt x="4067" y="100"/>
                  </a:lnTo>
                  <a:lnTo>
                    <a:pt x="4065" y="102"/>
                  </a:lnTo>
                  <a:lnTo>
                    <a:pt x="4065" y="104"/>
                  </a:lnTo>
                  <a:lnTo>
                    <a:pt x="4063" y="104"/>
                  </a:lnTo>
                  <a:lnTo>
                    <a:pt x="4065" y="106"/>
                  </a:lnTo>
                  <a:lnTo>
                    <a:pt x="4063" y="106"/>
                  </a:lnTo>
                  <a:lnTo>
                    <a:pt x="4063" y="104"/>
                  </a:lnTo>
                  <a:lnTo>
                    <a:pt x="4063" y="102"/>
                  </a:lnTo>
                  <a:lnTo>
                    <a:pt x="4065" y="100"/>
                  </a:lnTo>
                  <a:lnTo>
                    <a:pt x="4068" y="98"/>
                  </a:lnTo>
                  <a:lnTo>
                    <a:pt x="4074" y="96"/>
                  </a:lnTo>
                  <a:lnTo>
                    <a:pt x="4074" y="98"/>
                  </a:lnTo>
                  <a:lnTo>
                    <a:pt x="4072" y="98"/>
                  </a:lnTo>
                  <a:lnTo>
                    <a:pt x="4072" y="100"/>
                  </a:lnTo>
                  <a:close/>
                  <a:moveTo>
                    <a:pt x="4245" y="94"/>
                  </a:moveTo>
                  <a:lnTo>
                    <a:pt x="4239" y="94"/>
                  </a:lnTo>
                  <a:lnTo>
                    <a:pt x="4241" y="94"/>
                  </a:lnTo>
                  <a:lnTo>
                    <a:pt x="4241" y="92"/>
                  </a:lnTo>
                  <a:lnTo>
                    <a:pt x="4243" y="90"/>
                  </a:lnTo>
                  <a:lnTo>
                    <a:pt x="4247" y="88"/>
                  </a:lnTo>
                  <a:lnTo>
                    <a:pt x="4247" y="90"/>
                  </a:lnTo>
                  <a:lnTo>
                    <a:pt x="4245" y="90"/>
                  </a:lnTo>
                  <a:lnTo>
                    <a:pt x="4245" y="92"/>
                  </a:lnTo>
                  <a:lnTo>
                    <a:pt x="4245" y="94"/>
                  </a:lnTo>
                  <a:close/>
                  <a:moveTo>
                    <a:pt x="5128" y="79"/>
                  </a:moveTo>
                  <a:lnTo>
                    <a:pt x="5132" y="81"/>
                  </a:lnTo>
                  <a:lnTo>
                    <a:pt x="5134" y="82"/>
                  </a:lnTo>
                  <a:lnTo>
                    <a:pt x="5138" y="88"/>
                  </a:lnTo>
                  <a:lnTo>
                    <a:pt x="5140" y="88"/>
                  </a:lnTo>
                  <a:lnTo>
                    <a:pt x="5140" y="90"/>
                  </a:lnTo>
                  <a:lnTo>
                    <a:pt x="5142" y="92"/>
                  </a:lnTo>
                  <a:lnTo>
                    <a:pt x="5146" y="98"/>
                  </a:lnTo>
                  <a:lnTo>
                    <a:pt x="5147" y="98"/>
                  </a:lnTo>
                  <a:lnTo>
                    <a:pt x="5147" y="102"/>
                  </a:lnTo>
                  <a:lnTo>
                    <a:pt x="5147" y="104"/>
                  </a:lnTo>
                  <a:lnTo>
                    <a:pt x="5147" y="106"/>
                  </a:lnTo>
                  <a:lnTo>
                    <a:pt x="5147" y="107"/>
                  </a:lnTo>
                  <a:lnTo>
                    <a:pt x="5147" y="109"/>
                  </a:lnTo>
                  <a:lnTo>
                    <a:pt x="5147" y="113"/>
                  </a:lnTo>
                  <a:lnTo>
                    <a:pt x="5149" y="115"/>
                  </a:lnTo>
                  <a:lnTo>
                    <a:pt x="5147" y="117"/>
                  </a:lnTo>
                  <a:lnTo>
                    <a:pt x="5146" y="117"/>
                  </a:lnTo>
                  <a:lnTo>
                    <a:pt x="5142" y="117"/>
                  </a:lnTo>
                  <a:lnTo>
                    <a:pt x="5136" y="115"/>
                  </a:lnTo>
                  <a:lnTo>
                    <a:pt x="5132" y="115"/>
                  </a:lnTo>
                  <a:lnTo>
                    <a:pt x="5130" y="115"/>
                  </a:lnTo>
                  <a:lnTo>
                    <a:pt x="5126" y="115"/>
                  </a:lnTo>
                  <a:lnTo>
                    <a:pt x="5121" y="113"/>
                  </a:lnTo>
                  <a:lnTo>
                    <a:pt x="5117" y="111"/>
                  </a:lnTo>
                  <a:lnTo>
                    <a:pt x="5113" y="109"/>
                  </a:lnTo>
                  <a:lnTo>
                    <a:pt x="5109" y="107"/>
                  </a:lnTo>
                  <a:lnTo>
                    <a:pt x="5105" y="106"/>
                  </a:lnTo>
                  <a:lnTo>
                    <a:pt x="5099" y="106"/>
                  </a:lnTo>
                  <a:lnTo>
                    <a:pt x="5096" y="106"/>
                  </a:lnTo>
                  <a:lnTo>
                    <a:pt x="5094" y="109"/>
                  </a:lnTo>
                  <a:lnTo>
                    <a:pt x="5092" y="109"/>
                  </a:lnTo>
                  <a:lnTo>
                    <a:pt x="5090" y="109"/>
                  </a:lnTo>
                  <a:lnTo>
                    <a:pt x="5088" y="107"/>
                  </a:lnTo>
                  <a:lnTo>
                    <a:pt x="5088" y="104"/>
                  </a:lnTo>
                  <a:lnTo>
                    <a:pt x="5090" y="102"/>
                  </a:lnTo>
                  <a:lnTo>
                    <a:pt x="5094" y="102"/>
                  </a:lnTo>
                  <a:lnTo>
                    <a:pt x="5096" y="102"/>
                  </a:lnTo>
                  <a:lnTo>
                    <a:pt x="5099" y="102"/>
                  </a:lnTo>
                  <a:lnTo>
                    <a:pt x="5101" y="96"/>
                  </a:lnTo>
                  <a:lnTo>
                    <a:pt x="5103" y="96"/>
                  </a:lnTo>
                  <a:lnTo>
                    <a:pt x="5103" y="94"/>
                  </a:lnTo>
                  <a:lnTo>
                    <a:pt x="5103" y="92"/>
                  </a:lnTo>
                  <a:lnTo>
                    <a:pt x="5105" y="88"/>
                  </a:lnTo>
                  <a:lnTo>
                    <a:pt x="5105" y="86"/>
                  </a:lnTo>
                  <a:lnTo>
                    <a:pt x="5105" y="84"/>
                  </a:lnTo>
                  <a:lnTo>
                    <a:pt x="5107" y="82"/>
                  </a:lnTo>
                  <a:lnTo>
                    <a:pt x="5109" y="79"/>
                  </a:lnTo>
                  <a:lnTo>
                    <a:pt x="5111" y="79"/>
                  </a:lnTo>
                  <a:lnTo>
                    <a:pt x="5113" y="79"/>
                  </a:lnTo>
                  <a:lnTo>
                    <a:pt x="5117" y="77"/>
                  </a:lnTo>
                  <a:lnTo>
                    <a:pt x="5124" y="77"/>
                  </a:lnTo>
                  <a:lnTo>
                    <a:pt x="5128" y="79"/>
                  </a:lnTo>
                  <a:close/>
                  <a:moveTo>
                    <a:pt x="4846" y="77"/>
                  </a:moveTo>
                  <a:lnTo>
                    <a:pt x="4848" y="77"/>
                  </a:lnTo>
                  <a:lnTo>
                    <a:pt x="4848" y="79"/>
                  </a:lnTo>
                  <a:lnTo>
                    <a:pt x="4846" y="81"/>
                  </a:lnTo>
                  <a:lnTo>
                    <a:pt x="4844" y="81"/>
                  </a:lnTo>
                  <a:lnTo>
                    <a:pt x="4842" y="79"/>
                  </a:lnTo>
                  <a:lnTo>
                    <a:pt x="4842" y="77"/>
                  </a:lnTo>
                  <a:lnTo>
                    <a:pt x="4844" y="77"/>
                  </a:lnTo>
                  <a:lnTo>
                    <a:pt x="4842" y="77"/>
                  </a:lnTo>
                  <a:lnTo>
                    <a:pt x="4844" y="75"/>
                  </a:lnTo>
                  <a:lnTo>
                    <a:pt x="4846" y="75"/>
                  </a:lnTo>
                  <a:lnTo>
                    <a:pt x="4844" y="77"/>
                  </a:lnTo>
                  <a:lnTo>
                    <a:pt x="4846" y="77"/>
                  </a:lnTo>
                  <a:close/>
                  <a:moveTo>
                    <a:pt x="4207" y="71"/>
                  </a:moveTo>
                  <a:lnTo>
                    <a:pt x="4207" y="73"/>
                  </a:lnTo>
                  <a:lnTo>
                    <a:pt x="4207" y="75"/>
                  </a:lnTo>
                  <a:lnTo>
                    <a:pt x="4205" y="73"/>
                  </a:lnTo>
                  <a:lnTo>
                    <a:pt x="4203" y="73"/>
                  </a:lnTo>
                  <a:lnTo>
                    <a:pt x="4199" y="71"/>
                  </a:lnTo>
                  <a:lnTo>
                    <a:pt x="4201" y="71"/>
                  </a:lnTo>
                  <a:lnTo>
                    <a:pt x="4201" y="69"/>
                  </a:lnTo>
                  <a:lnTo>
                    <a:pt x="4203" y="71"/>
                  </a:lnTo>
                  <a:lnTo>
                    <a:pt x="4205" y="71"/>
                  </a:lnTo>
                  <a:lnTo>
                    <a:pt x="4207" y="69"/>
                  </a:lnTo>
                  <a:lnTo>
                    <a:pt x="4207" y="71"/>
                  </a:lnTo>
                  <a:close/>
                  <a:moveTo>
                    <a:pt x="4195" y="67"/>
                  </a:moveTo>
                  <a:lnTo>
                    <a:pt x="4193" y="67"/>
                  </a:lnTo>
                  <a:lnTo>
                    <a:pt x="4191" y="67"/>
                  </a:lnTo>
                  <a:lnTo>
                    <a:pt x="4191" y="69"/>
                  </a:lnTo>
                  <a:lnTo>
                    <a:pt x="4193" y="69"/>
                  </a:lnTo>
                  <a:lnTo>
                    <a:pt x="4191" y="69"/>
                  </a:lnTo>
                  <a:lnTo>
                    <a:pt x="4186" y="67"/>
                  </a:lnTo>
                  <a:lnTo>
                    <a:pt x="4182" y="67"/>
                  </a:lnTo>
                  <a:lnTo>
                    <a:pt x="4182" y="65"/>
                  </a:lnTo>
                  <a:lnTo>
                    <a:pt x="4184" y="65"/>
                  </a:lnTo>
                  <a:lnTo>
                    <a:pt x="4184" y="63"/>
                  </a:lnTo>
                  <a:lnTo>
                    <a:pt x="4186" y="63"/>
                  </a:lnTo>
                  <a:lnTo>
                    <a:pt x="4187" y="63"/>
                  </a:lnTo>
                  <a:lnTo>
                    <a:pt x="4193" y="65"/>
                  </a:lnTo>
                  <a:lnTo>
                    <a:pt x="4195" y="65"/>
                  </a:lnTo>
                  <a:lnTo>
                    <a:pt x="4195" y="67"/>
                  </a:lnTo>
                  <a:close/>
                  <a:moveTo>
                    <a:pt x="4180" y="67"/>
                  </a:moveTo>
                  <a:lnTo>
                    <a:pt x="4180" y="69"/>
                  </a:lnTo>
                  <a:lnTo>
                    <a:pt x="4178" y="69"/>
                  </a:lnTo>
                  <a:lnTo>
                    <a:pt x="4178" y="67"/>
                  </a:lnTo>
                  <a:lnTo>
                    <a:pt x="4174" y="67"/>
                  </a:lnTo>
                  <a:lnTo>
                    <a:pt x="4174" y="65"/>
                  </a:lnTo>
                  <a:lnTo>
                    <a:pt x="4174" y="63"/>
                  </a:lnTo>
                  <a:lnTo>
                    <a:pt x="4176" y="63"/>
                  </a:lnTo>
                  <a:lnTo>
                    <a:pt x="4176" y="61"/>
                  </a:lnTo>
                  <a:lnTo>
                    <a:pt x="4178" y="61"/>
                  </a:lnTo>
                  <a:lnTo>
                    <a:pt x="4182" y="65"/>
                  </a:lnTo>
                  <a:lnTo>
                    <a:pt x="4180" y="67"/>
                  </a:lnTo>
                  <a:close/>
                  <a:moveTo>
                    <a:pt x="5025" y="61"/>
                  </a:moveTo>
                  <a:lnTo>
                    <a:pt x="5027" y="63"/>
                  </a:lnTo>
                  <a:lnTo>
                    <a:pt x="5028" y="65"/>
                  </a:lnTo>
                  <a:lnTo>
                    <a:pt x="5030" y="69"/>
                  </a:lnTo>
                  <a:lnTo>
                    <a:pt x="5032" y="71"/>
                  </a:lnTo>
                  <a:lnTo>
                    <a:pt x="5032" y="73"/>
                  </a:lnTo>
                  <a:lnTo>
                    <a:pt x="5032" y="75"/>
                  </a:lnTo>
                  <a:lnTo>
                    <a:pt x="5032" y="77"/>
                  </a:lnTo>
                  <a:lnTo>
                    <a:pt x="5030" y="77"/>
                  </a:lnTo>
                  <a:lnTo>
                    <a:pt x="5030" y="79"/>
                  </a:lnTo>
                  <a:lnTo>
                    <a:pt x="5030" y="77"/>
                  </a:lnTo>
                  <a:lnTo>
                    <a:pt x="5028" y="77"/>
                  </a:lnTo>
                  <a:lnTo>
                    <a:pt x="5028" y="75"/>
                  </a:lnTo>
                  <a:lnTo>
                    <a:pt x="5025" y="69"/>
                  </a:lnTo>
                  <a:lnTo>
                    <a:pt x="5023" y="67"/>
                  </a:lnTo>
                  <a:lnTo>
                    <a:pt x="5023" y="65"/>
                  </a:lnTo>
                  <a:lnTo>
                    <a:pt x="5021" y="63"/>
                  </a:lnTo>
                  <a:lnTo>
                    <a:pt x="5019" y="61"/>
                  </a:lnTo>
                  <a:lnTo>
                    <a:pt x="5019" y="58"/>
                  </a:lnTo>
                  <a:lnTo>
                    <a:pt x="5019" y="56"/>
                  </a:lnTo>
                  <a:lnTo>
                    <a:pt x="5019" y="58"/>
                  </a:lnTo>
                  <a:lnTo>
                    <a:pt x="5023" y="58"/>
                  </a:lnTo>
                  <a:lnTo>
                    <a:pt x="5025" y="61"/>
                  </a:lnTo>
                  <a:close/>
                  <a:moveTo>
                    <a:pt x="5101" y="77"/>
                  </a:moveTo>
                  <a:lnTo>
                    <a:pt x="5099" y="77"/>
                  </a:lnTo>
                  <a:lnTo>
                    <a:pt x="5098" y="75"/>
                  </a:lnTo>
                  <a:lnTo>
                    <a:pt x="5096" y="71"/>
                  </a:lnTo>
                  <a:lnTo>
                    <a:pt x="5094" y="67"/>
                  </a:lnTo>
                  <a:lnTo>
                    <a:pt x="5096" y="65"/>
                  </a:lnTo>
                  <a:lnTo>
                    <a:pt x="5096" y="63"/>
                  </a:lnTo>
                  <a:lnTo>
                    <a:pt x="5096" y="61"/>
                  </a:lnTo>
                  <a:lnTo>
                    <a:pt x="5096" y="59"/>
                  </a:lnTo>
                  <a:lnTo>
                    <a:pt x="5098" y="58"/>
                  </a:lnTo>
                  <a:lnTo>
                    <a:pt x="5101" y="56"/>
                  </a:lnTo>
                  <a:lnTo>
                    <a:pt x="5105" y="56"/>
                  </a:lnTo>
                  <a:lnTo>
                    <a:pt x="5107" y="56"/>
                  </a:lnTo>
                  <a:lnTo>
                    <a:pt x="5109" y="58"/>
                  </a:lnTo>
                  <a:lnTo>
                    <a:pt x="5109" y="61"/>
                  </a:lnTo>
                  <a:lnTo>
                    <a:pt x="5109" y="63"/>
                  </a:lnTo>
                  <a:lnTo>
                    <a:pt x="5109" y="65"/>
                  </a:lnTo>
                  <a:lnTo>
                    <a:pt x="5109" y="67"/>
                  </a:lnTo>
                  <a:lnTo>
                    <a:pt x="5109" y="69"/>
                  </a:lnTo>
                  <a:lnTo>
                    <a:pt x="5109" y="71"/>
                  </a:lnTo>
                  <a:lnTo>
                    <a:pt x="5107" y="73"/>
                  </a:lnTo>
                  <a:lnTo>
                    <a:pt x="5105" y="73"/>
                  </a:lnTo>
                  <a:lnTo>
                    <a:pt x="5103" y="75"/>
                  </a:lnTo>
                  <a:lnTo>
                    <a:pt x="5101" y="75"/>
                  </a:lnTo>
                  <a:lnTo>
                    <a:pt x="5101" y="77"/>
                  </a:lnTo>
                  <a:close/>
                  <a:moveTo>
                    <a:pt x="4712" y="56"/>
                  </a:moveTo>
                  <a:lnTo>
                    <a:pt x="4710" y="56"/>
                  </a:lnTo>
                  <a:lnTo>
                    <a:pt x="4710" y="54"/>
                  </a:lnTo>
                  <a:lnTo>
                    <a:pt x="4708" y="54"/>
                  </a:lnTo>
                  <a:lnTo>
                    <a:pt x="4708" y="52"/>
                  </a:lnTo>
                  <a:lnTo>
                    <a:pt x="4710" y="50"/>
                  </a:lnTo>
                  <a:lnTo>
                    <a:pt x="4712" y="50"/>
                  </a:lnTo>
                  <a:lnTo>
                    <a:pt x="4712" y="52"/>
                  </a:lnTo>
                  <a:lnTo>
                    <a:pt x="4712" y="54"/>
                  </a:lnTo>
                  <a:lnTo>
                    <a:pt x="4712" y="56"/>
                  </a:lnTo>
                  <a:close/>
                  <a:moveTo>
                    <a:pt x="4216" y="44"/>
                  </a:moveTo>
                  <a:lnTo>
                    <a:pt x="4214" y="44"/>
                  </a:lnTo>
                  <a:lnTo>
                    <a:pt x="4212" y="44"/>
                  </a:lnTo>
                  <a:lnTo>
                    <a:pt x="4211" y="44"/>
                  </a:lnTo>
                  <a:lnTo>
                    <a:pt x="4209" y="44"/>
                  </a:lnTo>
                  <a:lnTo>
                    <a:pt x="4212" y="48"/>
                  </a:lnTo>
                  <a:lnTo>
                    <a:pt x="4209" y="46"/>
                  </a:lnTo>
                  <a:lnTo>
                    <a:pt x="4207" y="46"/>
                  </a:lnTo>
                  <a:lnTo>
                    <a:pt x="4207" y="44"/>
                  </a:lnTo>
                  <a:lnTo>
                    <a:pt x="4211" y="42"/>
                  </a:lnTo>
                  <a:lnTo>
                    <a:pt x="4214" y="42"/>
                  </a:lnTo>
                  <a:lnTo>
                    <a:pt x="4216" y="42"/>
                  </a:lnTo>
                  <a:lnTo>
                    <a:pt x="4216" y="44"/>
                  </a:lnTo>
                  <a:close/>
                  <a:moveTo>
                    <a:pt x="4667" y="52"/>
                  </a:moveTo>
                  <a:lnTo>
                    <a:pt x="4666" y="54"/>
                  </a:lnTo>
                  <a:lnTo>
                    <a:pt x="4667" y="56"/>
                  </a:lnTo>
                  <a:lnTo>
                    <a:pt x="4666" y="56"/>
                  </a:lnTo>
                  <a:lnTo>
                    <a:pt x="4666" y="58"/>
                  </a:lnTo>
                  <a:lnTo>
                    <a:pt x="4664" y="59"/>
                  </a:lnTo>
                  <a:lnTo>
                    <a:pt x="4662" y="59"/>
                  </a:lnTo>
                  <a:lnTo>
                    <a:pt x="4662" y="61"/>
                  </a:lnTo>
                  <a:lnTo>
                    <a:pt x="4662" y="63"/>
                  </a:lnTo>
                  <a:lnTo>
                    <a:pt x="4660" y="65"/>
                  </a:lnTo>
                  <a:lnTo>
                    <a:pt x="4658" y="67"/>
                  </a:lnTo>
                  <a:lnTo>
                    <a:pt x="4658" y="65"/>
                  </a:lnTo>
                  <a:lnTo>
                    <a:pt x="4656" y="65"/>
                  </a:lnTo>
                  <a:lnTo>
                    <a:pt x="4654" y="65"/>
                  </a:lnTo>
                  <a:lnTo>
                    <a:pt x="4648" y="63"/>
                  </a:lnTo>
                  <a:lnTo>
                    <a:pt x="4646" y="61"/>
                  </a:lnTo>
                  <a:lnTo>
                    <a:pt x="4646" y="59"/>
                  </a:lnTo>
                  <a:lnTo>
                    <a:pt x="4641" y="56"/>
                  </a:lnTo>
                  <a:lnTo>
                    <a:pt x="4639" y="54"/>
                  </a:lnTo>
                  <a:lnTo>
                    <a:pt x="4639" y="52"/>
                  </a:lnTo>
                  <a:lnTo>
                    <a:pt x="4639" y="50"/>
                  </a:lnTo>
                  <a:lnTo>
                    <a:pt x="4641" y="50"/>
                  </a:lnTo>
                  <a:lnTo>
                    <a:pt x="4643" y="50"/>
                  </a:lnTo>
                  <a:lnTo>
                    <a:pt x="4644" y="52"/>
                  </a:lnTo>
                  <a:lnTo>
                    <a:pt x="4644" y="50"/>
                  </a:lnTo>
                  <a:lnTo>
                    <a:pt x="4646" y="50"/>
                  </a:lnTo>
                  <a:lnTo>
                    <a:pt x="4646" y="48"/>
                  </a:lnTo>
                  <a:lnTo>
                    <a:pt x="4646" y="46"/>
                  </a:lnTo>
                  <a:lnTo>
                    <a:pt x="4646" y="44"/>
                  </a:lnTo>
                  <a:lnTo>
                    <a:pt x="4646" y="40"/>
                  </a:lnTo>
                  <a:lnTo>
                    <a:pt x="4648" y="38"/>
                  </a:lnTo>
                  <a:lnTo>
                    <a:pt x="4652" y="40"/>
                  </a:lnTo>
                  <a:lnTo>
                    <a:pt x="4658" y="42"/>
                  </a:lnTo>
                  <a:lnTo>
                    <a:pt x="4664" y="42"/>
                  </a:lnTo>
                  <a:lnTo>
                    <a:pt x="4667" y="44"/>
                  </a:lnTo>
                  <a:lnTo>
                    <a:pt x="4669" y="46"/>
                  </a:lnTo>
                  <a:lnTo>
                    <a:pt x="4669" y="48"/>
                  </a:lnTo>
                  <a:lnTo>
                    <a:pt x="4667" y="50"/>
                  </a:lnTo>
                  <a:lnTo>
                    <a:pt x="4667" y="52"/>
                  </a:lnTo>
                  <a:close/>
                  <a:moveTo>
                    <a:pt x="4224" y="42"/>
                  </a:moveTo>
                  <a:lnTo>
                    <a:pt x="4224" y="44"/>
                  </a:lnTo>
                  <a:lnTo>
                    <a:pt x="4222" y="44"/>
                  </a:lnTo>
                  <a:lnTo>
                    <a:pt x="4220" y="44"/>
                  </a:lnTo>
                  <a:lnTo>
                    <a:pt x="4220" y="42"/>
                  </a:lnTo>
                  <a:lnTo>
                    <a:pt x="4220" y="40"/>
                  </a:lnTo>
                  <a:lnTo>
                    <a:pt x="4220" y="38"/>
                  </a:lnTo>
                  <a:lnTo>
                    <a:pt x="4226" y="38"/>
                  </a:lnTo>
                  <a:lnTo>
                    <a:pt x="4228" y="40"/>
                  </a:lnTo>
                  <a:lnTo>
                    <a:pt x="4228" y="42"/>
                  </a:lnTo>
                  <a:lnTo>
                    <a:pt x="4224" y="42"/>
                  </a:lnTo>
                  <a:close/>
                  <a:moveTo>
                    <a:pt x="4232" y="38"/>
                  </a:moveTo>
                  <a:lnTo>
                    <a:pt x="4234" y="38"/>
                  </a:lnTo>
                  <a:lnTo>
                    <a:pt x="4235" y="40"/>
                  </a:lnTo>
                  <a:lnTo>
                    <a:pt x="4235" y="42"/>
                  </a:lnTo>
                  <a:lnTo>
                    <a:pt x="4234" y="42"/>
                  </a:lnTo>
                  <a:lnTo>
                    <a:pt x="4232" y="42"/>
                  </a:lnTo>
                  <a:lnTo>
                    <a:pt x="4234" y="42"/>
                  </a:lnTo>
                  <a:lnTo>
                    <a:pt x="4234" y="44"/>
                  </a:lnTo>
                  <a:lnTo>
                    <a:pt x="4232" y="44"/>
                  </a:lnTo>
                  <a:lnTo>
                    <a:pt x="4230" y="46"/>
                  </a:lnTo>
                  <a:lnTo>
                    <a:pt x="4228" y="44"/>
                  </a:lnTo>
                  <a:lnTo>
                    <a:pt x="4228" y="42"/>
                  </a:lnTo>
                  <a:lnTo>
                    <a:pt x="4230" y="40"/>
                  </a:lnTo>
                  <a:lnTo>
                    <a:pt x="4230" y="38"/>
                  </a:lnTo>
                  <a:lnTo>
                    <a:pt x="4232" y="38"/>
                  </a:lnTo>
                  <a:lnTo>
                    <a:pt x="4232" y="36"/>
                  </a:lnTo>
                  <a:lnTo>
                    <a:pt x="4232" y="38"/>
                  </a:lnTo>
                  <a:close/>
                  <a:moveTo>
                    <a:pt x="4130" y="36"/>
                  </a:moveTo>
                  <a:lnTo>
                    <a:pt x="4130" y="38"/>
                  </a:lnTo>
                  <a:lnTo>
                    <a:pt x="4130" y="40"/>
                  </a:lnTo>
                  <a:lnTo>
                    <a:pt x="4128" y="40"/>
                  </a:lnTo>
                  <a:lnTo>
                    <a:pt x="4124" y="36"/>
                  </a:lnTo>
                  <a:lnTo>
                    <a:pt x="4126" y="36"/>
                  </a:lnTo>
                  <a:lnTo>
                    <a:pt x="4126" y="38"/>
                  </a:lnTo>
                  <a:lnTo>
                    <a:pt x="4126" y="36"/>
                  </a:lnTo>
                  <a:lnTo>
                    <a:pt x="4126" y="34"/>
                  </a:lnTo>
                  <a:lnTo>
                    <a:pt x="4124" y="34"/>
                  </a:lnTo>
                  <a:lnTo>
                    <a:pt x="4124" y="33"/>
                  </a:lnTo>
                  <a:lnTo>
                    <a:pt x="4126" y="33"/>
                  </a:lnTo>
                  <a:lnTo>
                    <a:pt x="4126" y="34"/>
                  </a:lnTo>
                  <a:lnTo>
                    <a:pt x="4130" y="36"/>
                  </a:lnTo>
                  <a:lnTo>
                    <a:pt x="4132" y="36"/>
                  </a:lnTo>
                  <a:lnTo>
                    <a:pt x="4130" y="36"/>
                  </a:lnTo>
                  <a:close/>
                  <a:moveTo>
                    <a:pt x="4226" y="25"/>
                  </a:moveTo>
                  <a:lnTo>
                    <a:pt x="4226" y="23"/>
                  </a:lnTo>
                  <a:lnTo>
                    <a:pt x="4228" y="25"/>
                  </a:lnTo>
                  <a:lnTo>
                    <a:pt x="4228" y="27"/>
                  </a:lnTo>
                  <a:lnTo>
                    <a:pt x="4228" y="29"/>
                  </a:lnTo>
                  <a:lnTo>
                    <a:pt x="4226" y="29"/>
                  </a:lnTo>
                  <a:lnTo>
                    <a:pt x="4224" y="29"/>
                  </a:lnTo>
                  <a:lnTo>
                    <a:pt x="4224" y="27"/>
                  </a:lnTo>
                  <a:lnTo>
                    <a:pt x="4222" y="27"/>
                  </a:lnTo>
                  <a:lnTo>
                    <a:pt x="4220" y="27"/>
                  </a:lnTo>
                  <a:lnTo>
                    <a:pt x="4218" y="27"/>
                  </a:lnTo>
                  <a:lnTo>
                    <a:pt x="4222" y="25"/>
                  </a:lnTo>
                  <a:lnTo>
                    <a:pt x="4224" y="25"/>
                  </a:lnTo>
                  <a:lnTo>
                    <a:pt x="4224" y="23"/>
                  </a:lnTo>
                  <a:lnTo>
                    <a:pt x="4226" y="25"/>
                  </a:lnTo>
                  <a:close/>
                  <a:moveTo>
                    <a:pt x="4251" y="15"/>
                  </a:moveTo>
                  <a:lnTo>
                    <a:pt x="4251" y="17"/>
                  </a:lnTo>
                  <a:lnTo>
                    <a:pt x="4249" y="19"/>
                  </a:lnTo>
                  <a:lnTo>
                    <a:pt x="4247" y="19"/>
                  </a:lnTo>
                  <a:lnTo>
                    <a:pt x="4247" y="17"/>
                  </a:lnTo>
                  <a:lnTo>
                    <a:pt x="4245" y="17"/>
                  </a:lnTo>
                  <a:lnTo>
                    <a:pt x="4243" y="17"/>
                  </a:lnTo>
                  <a:lnTo>
                    <a:pt x="4243" y="19"/>
                  </a:lnTo>
                  <a:lnTo>
                    <a:pt x="4245" y="19"/>
                  </a:lnTo>
                  <a:lnTo>
                    <a:pt x="4245" y="21"/>
                  </a:lnTo>
                  <a:lnTo>
                    <a:pt x="4247" y="21"/>
                  </a:lnTo>
                  <a:lnTo>
                    <a:pt x="4247" y="23"/>
                  </a:lnTo>
                  <a:lnTo>
                    <a:pt x="4245" y="21"/>
                  </a:lnTo>
                  <a:lnTo>
                    <a:pt x="4241" y="21"/>
                  </a:lnTo>
                  <a:lnTo>
                    <a:pt x="4239" y="21"/>
                  </a:lnTo>
                  <a:lnTo>
                    <a:pt x="4237" y="21"/>
                  </a:lnTo>
                  <a:lnTo>
                    <a:pt x="4237" y="19"/>
                  </a:lnTo>
                  <a:lnTo>
                    <a:pt x="4235" y="19"/>
                  </a:lnTo>
                  <a:lnTo>
                    <a:pt x="4235" y="17"/>
                  </a:lnTo>
                  <a:lnTo>
                    <a:pt x="4237" y="17"/>
                  </a:lnTo>
                  <a:lnTo>
                    <a:pt x="4241" y="19"/>
                  </a:lnTo>
                  <a:lnTo>
                    <a:pt x="4243" y="17"/>
                  </a:lnTo>
                  <a:lnTo>
                    <a:pt x="4241" y="17"/>
                  </a:lnTo>
                  <a:lnTo>
                    <a:pt x="4241" y="15"/>
                  </a:lnTo>
                  <a:lnTo>
                    <a:pt x="4241" y="13"/>
                  </a:lnTo>
                  <a:lnTo>
                    <a:pt x="4243" y="13"/>
                  </a:lnTo>
                  <a:lnTo>
                    <a:pt x="4243" y="15"/>
                  </a:lnTo>
                  <a:lnTo>
                    <a:pt x="4245" y="15"/>
                  </a:lnTo>
                  <a:lnTo>
                    <a:pt x="4247" y="13"/>
                  </a:lnTo>
                  <a:lnTo>
                    <a:pt x="4249" y="13"/>
                  </a:lnTo>
                  <a:lnTo>
                    <a:pt x="4251" y="15"/>
                  </a:lnTo>
                  <a:close/>
                  <a:moveTo>
                    <a:pt x="4172" y="6"/>
                  </a:moveTo>
                  <a:lnTo>
                    <a:pt x="4170" y="4"/>
                  </a:lnTo>
                  <a:lnTo>
                    <a:pt x="4170" y="2"/>
                  </a:lnTo>
                  <a:lnTo>
                    <a:pt x="4172" y="4"/>
                  </a:lnTo>
                  <a:lnTo>
                    <a:pt x="4172"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8" name="Freeform 197"/>
            <p:cNvSpPr>
              <a:spLocks/>
            </p:cNvSpPr>
            <p:nvPr/>
          </p:nvSpPr>
          <p:spPr bwMode="auto">
            <a:xfrm>
              <a:off x="5757863" y="4859338"/>
              <a:ext cx="52388" cy="42863"/>
            </a:xfrm>
            <a:custGeom>
              <a:avLst/>
              <a:gdLst>
                <a:gd name="T0" fmla="*/ 25 w 33"/>
                <a:gd name="T1" fmla="*/ 0 h 27"/>
                <a:gd name="T2" fmla="*/ 27 w 33"/>
                <a:gd name="T3" fmla="*/ 2 h 27"/>
                <a:gd name="T4" fmla="*/ 27 w 33"/>
                <a:gd name="T5" fmla="*/ 2 h 27"/>
                <a:gd name="T6" fmla="*/ 27 w 33"/>
                <a:gd name="T7" fmla="*/ 4 h 27"/>
                <a:gd name="T8" fmla="*/ 29 w 33"/>
                <a:gd name="T9" fmla="*/ 6 h 27"/>
                <a:gd name="T10" fmla="*/ 31 w 33"/>
                <a:gd name="T11" fmla="*/ 8 h 27"/>
                <a:gd name="T12" fmla="*/ 31 w 33"/>
                <a:gd name="T13" fmla="*/ 8 h 27"/>
                <a:gd name="T14" fmla="*/ 31 w 33"/>
                <a:gd name="T15" fmla="*/ 12 h 27"/>
                <a:gd name="T16" fmla="*/ 31 w 33"/>
                <a:gd name="T17" fmla="*/ 14 h 27"/>
                <a:gd name="T18" fmla="*/ 33 w 33"/>
                <a:gd name="T19" fmla="*/ 16 h 27"/>
                <a:gd name="T20" fmla="*/ 31 w 33"/>
                <a:gd name="T21" fmla="*/ 19 h 27"/>
                <a:gd name="T22" fmla="*/ 31 w 33"/>
                <a:gd name="T23" fmla="*/ 21 h 27"/>
                <a:gd name="T24" fmla="*/ 29 w 33"/>
                <a:gd name="T25" fmla="*/ 21 h 27"/>
                <a:gd name="T26" fmla="*/ 25 w 33"/>
                <a:gd name="T27" fmla="*/ 19 h 27"/>
                <a:gd name="T28" fmla="*/ 23 w 33"/>
                <a:gd name="T29" fmla="*/ 19 h 27"/>
                <a:gd name="T30" fmla="*/ 23 w 33"/>
                <a:gd name="T31" fmla="*/ 21 h 27"/>
                <a:gd name="T32" fmla="*/ 22 w 33"/>
                <a:gd name="T33" fmla="*/ 21 h 27"/>
                <a:gd name="T34" fmla="*/ 20 w 33"/>
                <a:gd name="T35" fmla="*/ 21 h 27"/>
                <a:gd name="T36" fmla="*/ 18 w 33"/>
                <a:gd name="T37" fmla="*/ 19 h 27"/>
                <a:gd name="T38" fmla="*/ 18 w 33"/>
                <a:gd name="T39" fmla="*/ 21 h 27"/>
                <a:gd name="T40" fmla="*/ 16 w 33"/>
                <a:gd name="T41" fmla="*/ 27 h 27"/>
                <a:gd name="T42" fmla="*/ 14 w 33"/>
                <a:gd name="T43" fmla="*/ 27 h 27"/>
                <a:gd name="T44" fmla="*/ 12 w 33"/>
                <a:gd name="T45" fmla="*/ 27 h 27"/>
                <a:gd name="T46" fmla="*/ 12 w 33"/>
                <a:gd name="T47" fmla="*/ 27 h 27"/>
                <a:gd name="T48" fmla="*/ 8 w 33"/>
                <a:gd name="T49" fmla="*/ 27 h 27"/>
                <a:gd name="T50" fmla="*/ 8 w 33"/>
                <a:gd name="T51" fmla="*/ 27 h 27"/>
                <a:gd name="T52" fmla="*/ 8 w 33"/>
                <a:gd name="T53" fmla="*/ 25 h 27"/>
                <a:gd name="T54" fmla="*/ 4 w 33"/>
                <a:gd name="T55" fmla="*/ 25 h 27"/>
                <a:gd name="T56" fmla="*/ 0 w 33"/>
                <a:gd name="T57" fmla="*/ 25 h 27"/>
                <a:gd name="T58" fmla="*/ 0 w 33"/>
                <a:gd name="T59" fmla="*/ 23 h 27"/>
                <a:gd name="T60" fmla="*/ 0 w 33"/>
                <a:gd name="T61" fmla="*/ 21 h 27"/>
                <a:gd name="T62" fmla="*/ 2 w 33"/>
                <a:gd name="T63" fmla="*/ 19 h 27"/>
                <a:gd name="T64" fmla="*/ 4 w 33"/>
                <a:gd name="T65" fmla="*/ 21 h 27"/>
                <a:gd name="T66" fmla="*/ 4 w 33"/>
                <a:gd name="T67" fmla="*/ 19 h 27"/>
                <a:gd name="T68" fmla="*/ 4 w 33"/>
                <a:gd name="T69" fmla="*/ 19 h 27"/>
                <a:gd name="T70" fmla="*/ 4 w 33"/>
                <a:gd name="T71" fmla="*/ 19 h 27"/>
                <a:gd name="T72" fmla="*/ 6 w 33"/>
                <a:gd name="T73" fmla="*/ 18 h 27"/>
                <a:gd name="T74" fmla="*/ 6 w 33"/>
                <a:gd name="T75" fmla="*/ 18 h 27"/>
                <a:gd name="T76" fmla="*/ 6 w 33"/>
                <a:gd name="T77" fmla="*/ 16 h 27"/>
                <a:gd name="T78" fmla="*/ 8 w 33"/>
                <a:gd name="T79" fmla="*/ 16 h 27"/>
                <a:gd name="T80" fmla="*/ 8 w 33"/>
                <a:gd name="T81" fmla="*/ 16 h 27"/>
                <a:gd name="T82" fmla="*/ 8 w 33"/>
                <a:gd name="T83" fmla="*/ 16 h 27"/>
                <a:gd name="T84" fmla="*/ 8 w 33"/>
                <a:gd name="T85" fmla="*/ 14 h 27"/>
                <a:gd name="T86" fmla="*/ 6 w 33"/>
                <a:gd name="T87" fmla="*/ 14 h 27"/>
                <a:gd name="T88" fmla="*/ 6 w 33"/>
                <a:gd name="T89" fmla="*/ 10 h 27"/>
                <a:gd name="T90" fmla="*/ 6 w 33"/>
                <a:gd name="T91" fmla="*/ 10 h 27"/>
                <a:gd name="T92" fmla="*/ 8 w 33"/>
                <a:gd name="T93" fmla="*/ 8 h 27"/>
                <a:gd name="T94" fmla="*/ 10 w 33"/>
                <a:gd name="T95" fmla="*/ 6 h 27"/>
                <a:gd name="T96" fmla="*/ 12 w 33"/>
                <a:gd name="T97" fmla="*/ 6 h 27"/>
                <a:gd name="T98" fmla="*/ 16 w 33"/>
                <a:gd name="T99" fmla="*/ 4 h 27"/>
                <a:gd name="T100" fmla="*/ 16 w 33"/>
                <a:gd name="T101" fmla="*/ 4 h 27"/>
                <a:gd name="T102" fmla="*/ 18 w 33"/>
                <a:gd name="T103" fmla="*/ 6 h 27"/>
                <a:gd name="T104" fmla="*/ 20 w 33"/>
                <a:gd name="T105" fmla="*/ 6 h 27"/>
                <a:gd name="T106" fmla="*/ 22 w 33"/>
                <a:gd name="T107" fmla="*/ 4 h 27"/>
                <a:gd name="T108" fmla="*/ 23 w 33"/>
                <a:gd name="T109" fmla="*/ 2 h 27"/>
                <a:gd name="T110" fmla="*/ 23 w 33"/>
                <a:gd name="T111" fmla="*/ 0 h 27"/>
                <a:gd name="T112" fmla="*/ 25 w 33"/>
                <a:gd name="T11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3" h="27">
                  <a:moveTo>
                    <a:pt x="25" y="0"/>
                  </a:moveTo>
                  <a:lnTo>
                    <a:pt x="25" y="0"/>
                  </a:lnTo>
                  <a:lnTo>
                    <a:pt x="25" y="0"/>
                  </a:lnTo>
                  <a:lnTo>
                    <a:pt x="25" y="0"/>
                  </a:lnTo>
                  <a:lnTo>
                    <a:pt x="25" y="0"/>
                  </a:lnTo>
                  <a:lnTo>
                    <a:pt x="25" y="0"/>
                  </a:lnTo>
                  <a:lnTo>
                    <a:pt x="25" y="0"/>
                  </a:lnTo>
                  <a:lnTo>
                    <a:pt x="25" y="0"/>
                  </a:lnTo>
                  <a:lnTo>
                    <a:pt x="25" y="2"/>
                  </a:lnTo>
                  <a:lnTo>
                    <a:pt x="25" y="2"/>
                  </a:lnTo>
                  <a:lnTo>
                    <a:pt x="25" y="2"/>
                  </a:lnTo>
                  <a:lnTo>
                    <a:pt x="25" y="2"/>
                  </a:lnTo>
                  <a:lnTo>
                    <a:pt x="25" y="2"/>
                  </a:lnTo>
                  <a:lnTo>
                    <a:pt x="27" y="2"/>
                  </a:lnTo>
                  <a:lnTo>
                    <a:pt x="27" y="2"/>
                  </a:lnTo>
                  <a:lnTo>
                    <a:pt x="27" y="2"/>
                  </a:lnTo>
                  <a:lnTo>
                    <a:pt x="27" y="2"/>
                  </a:lnTo>
                  <a:lnTo>
                    <a:pt x="27" y="2"/>
                  </a:lnTo>
                  <a:lnTo>
                    <a:pt x="27" y="2"/>
                  </a:lnTo>
                  <a:lnTo>
                    <a:pt x="27" y="2"/>
                  </a:lnTo>
                  <a:lnTo>
                    <a:pt x="27" y="2"/>
                  </a:lnTo>
                  <a:lnTo>
                    <a:pt x="27" y="4"/>
                  </a:lnTo>
                  <a:lnTo>
                    <a:pt x="27" y="4"/>
                  </a:lnTo>
                  <a:lnTo>
                    <a:pt x="27" y="4"/>
                  </a:lnTo>
                  <a:lnTo>
                    <a:pt x="27" y="4"/>
                  </a:lnTo>
                  <a:lnTo>
                    <a:pt x="27" y="4"/>
                  </a:lnTo>
                  <a:lnTo>
                    <a:pt x="27" y="4"/>
                  </a:lnTo>
                  <a:lnTo>
                    <a:pt x="27" y="4"/>
                  </a:lnTo>
                  <a:lnTo>
                    <a:pt x="27" y="4"/>
                  </a:lnTo>
                  <a:lnTo>
                    <a:pt x="27" y="4"/>
                  </a:lnTo>
                  <a:lnTo>
                    <a:pt x="29" y="4"/>
                  </a:lnTo>
                  <a:lnTo>
                    <a:pt x="29" y="4"/>
                  </a:lnTo>
                  <a:lnTo>
                    <a:pt x="29" y="4"/>
                  </a:lnTo>
                  <a:lnTo>
                    <a:pt x="29" y="6"/>
                  </a:lnTo>
                  <a:lnTo>
                    <a:pt x="29" y="6"/>
                  </a:lnTo>
                  <a:lnTo>
                    <a:pt x="31" y="6"/>
                  </a:lnTo>
                  <a:lnTo>
                    <a:pt x="31" y="6"/>
                  </a:lnTo>
                  <a:lnTo>
                    <a:pt x="31" y="6"/>
                  </a:lnTo>
                  <a:lnTo>
                    <a:pt x="31" y="6"/>
                  </a:lnTo>
                  <a:lnTo>
                    <a:pt x="31" y="6"/>
                  </a:lnTo>
                  <a:lnTo>
                    <a:pt x="31" y="6"/>
                  </a:lnTo>
                  <a:lnTo>
                    <a:pt x="31" y="8"/>
                  </a:lnTo>
                  <a:lnTo>
                    <a:pt x="31" y="8"/>
                  </a:lnTo>
                  <a:lnTo>
                    <a:pt x="31" y="8"/>
                  </a:lnTo>
                  <a:lnTo>
                    <a:pt x="31" y="8"/>
                  </a:lnTo>
                  <a:lnTo>
                    <a:pt x="31" y="8"/>
                  </a:lnTo>
                  <a:lnTo>
                    <a:pt x="31" y="8"/>
                  </a:lnTo>
                  <a:lnTo>
                    <a:pt x="31" y="8"/>
                  </a:lnTo>
                  <a:lnTo>
                    <a:pt x="31" y="8"/>
                  </a:lnTo>
                  <a:lnTo>
                    <a:pt x="31" y="10"/>
                  </a:lnTo>
                  <a:lnTo>
                    <a:pt x="31" y="10"/>
                  </a:lnTo>
                  <a:lnTo>
                    <a:pt x="31" y="10"/>
                  </a:lnTo>
                  <a:lnTo>
                    <a:pt x="31" y="10"/>
                  </a:lnTo>
                  <a:lnTo>
                    <a:pt x="31" y="12"/>
                  </a:lnTo>
                  <a:lnTo>
                    <a:pt x="31" y="12"/>
                  </a:lnTo>
                  <a:lnTo>
                    <a:pt x="31" y="12"/>
                  </a:lnTo>
                  <a:lnTo>
                    <a:pt x="31" y="12"/>
                  </a:lnTo>
                  <a:lnTo>
                    <a:pt x="31" y="12"/>
                  </a:lnTo>
                  <a:lnTo>
                    <a:pt x="31" y="12"/>
                  </a:lnTo>
                  <a:lnTo>
                    <a:pt x="31" y="14"/>
                  </a:lnTo>
                  <a:lnTo>
                    <a:pt x="31" y="14"/>
                  </a:lnTo>
                  <a:lnTo>
                    <a:pt x="31" y="14"/>
                  </a:lnTo>
                  <a:lnTo>
                    <a:pt x="31" y="14"/>
                  </a:lnTo>
                  <a:lnTo>
                    <a:pt x="31" y="14"/>
                  </a:lnTo>
                  <a:lnTo>
                    <a:pt x="31" y="14"/>
                  </a:lnTo>
                  <a:lnTo>
                    <a:pt x="31" y="14"/>
                  </a:lnTo>
                  <a:lnTo>
                    <a:pt x="31" y="14"/>
                  </a:lnTo>
                  <a:lnTo>
                    <a:pt x="31" y="16"/>
                  </a:lnTo>
                  <a:lnTo>
                    <a:pt x="31" y="16"/>
                  </a:lnTo>
                  <a:lnTo>
                    <a:pt x="33" y="16"/>
                  </a:lnTo>
                  <a:lnTo>
                    <a:pt x="33" y="16"/>
                  </a:lnTo>
                  <a:lnTo>
                    <a:pt x="33" y="16"/>
                  </a:lnTo>
                  <a:lnTo>
                    <a:pt x="33" y="16"/>
                  </a:lnTo>
                  <a:lnTo>
                    <a:pt x="33" y="18"/>
                  </a:lnTo>
                  <a:lnTo>
                    <a:pt x="31" y="19"/>
                  </a:lnTo>
                  <a:lnTo>
                    <a:pt x="33" y="19"/>
                  </a:lnTo>
                  <a:lnTo>
                    <a:pt x="31" y="19"/>
                  </a:lnTo>
                  <a:lnTo>
                    <a:pt x="31" y="19"/>
                  </a:lnTo>
                  <a:lnTo>
                    <a:pt x="31" y="21"/>
                  </a:lnTo>
                  <a:lnTo>
                    <a:pt x="31" y="21"/>
                  </a:lnTo>
                  <a:lnTo>
                    <a:pt x="31" y="21"/>
                  </a:lnTo>
                  <a:lnTo>
                    <a:pt x="31" y="21"/>
                  </a:lnTo>
                  <a:lnTo>
                    <a:pt x="31" y="21"/>
                  </a:lnTo>
                  <a:lnTo>
                    <a:pt x="31" y="21"/>
                  </a:lnTo>
                  <a:lnTo>
                    <a:pt x="31" y="21"/>
                  </a:lnTo>
                  <a:lnTo>
                    <a:pt x="29" y="21"/>
                  </a:lnTo>
                  <a:lnTo>
                    <a:pt x="29" y="21"/>
                  </a:lnTo>
                  <a:lnTo>
                    <a:pt x="29" y="21"/>
                  </a:lnTo>
                  <a:lnTo>
                    <a:pt x="29" y="21"/>
                  </a:lnTo>
                  <a:lnTo>
                    <a:pt x="29" y="21"/>
                  </a:lnTo>
                  <a:lnTo>
                    <a:pt x="29" y="21"/>
                  </a:lnTo>
                  <a:lnTo>
                    <a:pt x="29" y="21"/>
                  </a:lnTo>
                  <a:lnTo>
                    <a:pt x="27" y="21"/>
                  </a:lnTo>
                  <a:lnTo>
                    <a:pt x="27" y="21"/>
                  </a:lnTo>
                  <a:lnTo>
                    <a:pt x="27" y="21"/>
                  </a:lnTo>
                  <a:lnTo>
                    <a:pt x="27" y="21"/>
                  </a:lnTo>
                  <a:lnTo>
                    <a:pt x="27" y="21"/>
                  </a:lnTo>
                  <a:lnTo>
                    <a:pt x="25" y="19"/>
                  </a:lnTo>
                  <a:lnTo>
                    <a:pt x="25" y="19"/>
                  </a:lnTo>
                  <a:lnTo>
                    <a:pt x="25" y="19"/>
                  </a:lnTo>
                  <a:lnTo>
                    <a:pt x="25" y="19"/>
                  </a:lnTo>
                  <a:lnTo>
                    <a:pt x="25" y="19"/>
                  </a:lnTo>
                  <a:lnTo>
                    <a:pt x="25" y="19"/>
                  </a:lnTo>
                  <a:lnTo>
                    <a:pt x="25" y="19"/>
                  </a:lnTo>
                  <a:lnTo>
                    <a:pt x="23" y="19"/>
                  </a:lnTo>
                  <a:lnTo>
                    <a:pt x="23" y="19"/>
                  </a:lnTo>
                  <a:lnTo>
                    <a:pt x="23" y="19"/>
                  </a:lnTo>
                  <a:lnTo>
                    <a:pt x="23" y="19"/>
                  </a:lnTo>
                  <a:lnTo>
                    <a:pt x="23" y="19"/>
                  </a:lnTo>
                  <a:lnTo>
                    <a:pt x="23" y="19"/>
                  </a:lnTo>
                  <a:lnTo>
                    <a:pt x="23" y="21"/>
                  </a:lnTo>
                  <a:lnTo>
                    <a:pt x="23" y="21"/>
                  </a:lnTo>
                  <a:lnTo>
                    <a:pt x="23" y="21"/>
                  </a:lnTo>
                  <a:lnTo>
                    <a:pt x="23" y="21"/>
                  </a:lnTo>
                  <a:lnTo>
                    <a:pt x="22" y="19"/>
                  </a:lnTo>
                  <a:lnTo>
                    <a:pt x="22" y="19"/>
                  </a:lnTo>
                  <a:lnTo>
                    <a:pt x="22" y="19"/>
                  </a:lnTo>
                  <a:lnTo>
                    <a:pt x="22" y="21"/>
                  </a:lnTo>
                  <a:lnTo>
                    <a:pt x="22" y="21"/>
                  </a:lnTo>
                  <a:lnTo>
                    <a:pt x="22" y="21"/>
                  </a:lnTo>
                  <a:lnTo>
                    <a:pt x="22" y="21"/>
                  </a:lnTo>
                  <a:lnTo>
                    <a:pt x="20" y="21"/>
                  </a:lnTo>
                  <a:lnTo>
                    <a:pt x="20" y="21"/>
                  </a:lnTo>
                  <a:lnTo>
                    <a:pt x="20" y="21"/>
                  </a:lnTo>
                  <a:lnTo>
                    <a:pt x="20" y="21"/>
                  </a:lnTo>
                  <a:lnTo>
                    <a:pt x="20" y="21"/>
                  </a:lnTo>
                  <a:lnTo>
                    <a:pt x="20" y="19"/>
                  </a:lnTo>
                  <a:lnTo>
                    <a:pt x="18" y="19"/>
                  </a:lnTo>
                  <a:lnTo>
                    <a:pt x="18" y="19"/>
                  </a:lnTo>
                  <a:lnTo>
                    <a:pt x="18" y="19"/>
                  </a:lnTo>
                  <a:lnTo>
                    <a:pt x="18" y="19"/>
                  </a:lnTo>
                  <a:lnTo>
                    <a:pt x="18" y="19"/>
                  </a:lnTo>
                  <a:lnTo>
                    <a:pt x="18" y="19"/>
                  </a:lnTo>
                  <a:lnTo>
                    <a:pt x="18" y="19"/>
                  </a:lnTo>
                  <a:lnTo>
                    <a:pt x="18" y="19"/>
                  </a:lnTo>
                  <a:lnTo>
                    <a:pt x="18" y="19"/>
                  </a:lnTo>
                  <a:lnTo>
                    <a:pt x="18" y="19"/>
                  </a:lnTo>
                  <a:lnTo>
                    <a:pt x="18" y="19"/>
                  </a:lnTo>
                  <a:lnTo>
                    <a:pt x="18" y="21"/>
                  </a:lnTo>
                  <a:lnTo>
                    <a:pt x="18" y="21"/>
                  </a:lnTo>
                  <a:lnTo>
                    <a:pt x="18" y="23"/>
                  </a:lnTo>
                  <a:lnTo>
                    <a:pt x="18" y="25"/>
                  </a:lnTo>
                  <a:lnTo>
                    <a:pt x="18" y="25"/>
                  </a:lnTo>
                  <a:lnTo>
                    <a:pt x="18" y="25"/>
                  </a:lnTo>
                  <a:lnTo>
                    <a:pt x="18" y="25"/>
                  </a:lnTo>
                  <a:lnTo>
                    <a:pt x="16" y="27"/>
                  </a:lnTo>
                  <a:lnTo>
                    <a:pt x="16" y="27"/>
                  </a:lnTo>
                  <a:lnTo>
                    <a:pt x="16" y="27"/>
                  </a:lnTo>
                  <a:lnTo>
                    <a:pt x="16" y="27"/>
                  </a:lnTo>
                  <a:lnTo>
                    <a:pt x="16" y="27"/>
                  </a:lnTo>
                  <a:lnTo>
                    <a:pt x="16" y="27"/>
                  </a:lnTo>
                  <a:lnTo>
                    <a:pt x="14" y="27"/>
                  </a:lnTo>
                  <a:lnTo>
                    <a:pt x="14" y="27"/>
                  </a:lnTo>
                  <a:lnTo>
                    <a:pt x="14" y="27"/>
                  </a:lnTo>
                  <a:lnTo>
                    <a:pt x="14" y="27"/>
                  </a:lnTo>
                  <a:lnTo>
                    <a:pt x="14" y="27"/>
                  </a:lnTo>
                  <a:lnTo>
                    <a:pt x="14" y="27"/>
                  </a:lnTo>
                  <a:lnTo>
                    <a:pt x="14" y="27"/>
                  </a:lnTo>
                  <a:lnTo>
                    <a:pt x="14" y="27"/>
                  </a:lnTo>
                  <a:lnTo>
                    <a:pt x="12" y="27"/>
                  </a:lnTo>
                  <a:lnTo>
                    <a:pt x="12" y="27"/>
                  </a:lnTo>
                  <a:lnTo>
                    <a:pt x="12" y="27"/>
                  </a:lnTo>
                  <a:lnTo>
                    <a:pt x="12" y="27"/>
                  </a:lnTo>
                  <a:lnTo>
                    <a:pt x="12" y="27"/>
                  </a:lnTo>
                  <a:lnTo>
                    <a:pt x="12" y="27"/>
                  </a:lnTo>
                  <a:lnTo>
                    <a:pt x="12" y="27"/>
                  </a:lnTo>
                  <a:lnTo>
                    <a:pt x="12" y="27"/>
                  </a:lnTo>
                  <a:lnTo>
                    <a:pt x="12" y="27"/>
                  </a:lnTo>
                  <a:lnTo>
                    <a:pt x="10" y="27"/>
                  </a:lnTo>
                  <a:lnTo>
                    <a:pt x="10" y="27"/>
                  </a:lnTo>
                  <a:lnTo>
                    <a:pt x="10" y="27"/>
                  </a:lnTo>
                  <a:lnTo>
                    <a:pt x="10" y="27"/>
                  </a:lnTo>
                  <a:lnTo>
                    <a:pt x="10" y="27"/>
                  </a:lnTo>
                  <a:lnTo>
                    <a:pt x="8" y="27"/>
                  </a:lnTo>
                  <a:lnTo>
                    <a:pt x="8" y="27"/>
                  </a:lnTo>
                  <a:lnTo>
                    <a:pt x="8" y="27"/>
                  </a:lnTo>
                  <a:lnTo>
                    <a:pt x="8" y="27"/>
                  </a:lnTo>
                  <a:lnTo>
                    <a:pt x="8" y="27"/>
                  </a:lnTo>
                  <a:lnTo>
                    <a:pt x="8" y="27"/>
                  </a:lnTo>
                  <a:lnTo>
                    <a:pt x="8" y="27"/>
                  </a:lnTo>
                  <a:lnTo>
                    <a:pt x="8" y="27"/>
                  </a:lnTo>
                  <a:lnTo>
                    <a:pt x="8" y="27"/>
                  </a:lnTo>
                  <a:lnTo>
                    <a:pt x="8" y="27"/>
                  </a:lnTo>
                  <a:lnTo>
                    <a:pt x="8" y="25"/>
                  </a:lnTo>
                  <a:lnTo>
                    <a:pt x="8" y="25"/>
                  </a:lnTo>
                  <a:lnTo>
                    <a:pt x="8" y="25"/>
                  </a:lnTo>
                  <a:lnTo>
                    <a:pt x="8" y="25"/>
                  </a:lnTo>
                  <a:lnTo>
                    <a:pt x="8" y="25"/>
                  </a:lnTo>
                  <a:lnTo>
                    <a:pt x="8" y="25"/>
                  </a:lnTo>
                  <a:lnTo>
                    <a:pt x="6" y="25"/>
                  </a:lnTo>
                  <a:lnTo>
                    <a:pt x="6" y="25"/>
                  </a:lnTo>
                  <a:lnTo>
                    <a:pt x="6" y="25"/>
                  </a:lnTo>
                  <a:lnTo>
                    <a:pt x="6" y="25"/>
                  </a:lnTo>
                  <a:lnTo>
                    <a:pt x="4" y="25"/>
                  </a:lnTo>
                  <a:lnTo>
                    <a:pt x="4" y="25"/>
                  </a:lnTo>
                  <a:lnTo>
                    <a:pt x="4" y="25"/>
                  </a:lnTo>
                  <a:lnTo>
                    <a:pt x="2" y="25"/>
                  </a:lnTo>
                  <a:lnTo>
                    <a:pt x="2" y="27"/>
                  </a:lnTo>
                  <a:lnTo>
                    <a:pt x="2" y="25"/>
                  </a:lnTo>
                  <a:lnTo>
                    <a:pt x="2" y="25"/>
                  </a:lnTo>
                  <a:lnTo>
                    <a:pt x="2" y="25"/>
                  </a:lnTo>
                  <a:lnTo>
                    <a:pt x="2" y="25"/>
                  </a:lnTo>
                  <a:lnTo>
                    <a:pt x="0" y="25"/>
                  </a:lnTo>
                  <a:lnTo>
                    <a:pt x="0" y="25"/>
                  </a:lnTo>
                  <a:lnTo>
                    <a:pt x="0" y="23"/>
                  </a:lnTo>
                  <a:lnTo>
                    <a:pt x="0" y="23"/>
                  </a:lnTo>
                  <a:lnTo>
                    <a:pt x="0" y="23"/>
                  </a:lnTo>
                  <a:lnTo>
                    <a:pt x="0" y="23"/>
                  </a:lnTo>
                  <a:lnTo>
                    <a:pt x="0" y="23"/>
                  </a:lnTo>
                  <a:lnTo>
                    <a:pt x="0" y="23"/>
                  </a:lnTo>
                  <a:lnTo>
                    <a:pt x="0" y="23"/>
                  </a:lnTo>
                  <a:lnTo>
                    <a:pt x="0" y="23"/>
                  </a:lnTo>
                  <a:lnTo>
                    <a:pt x="0" y="23"/>
                  </a:lnTo>
                  <a:lnTo>
                    <a:pt x="0" y="23"/>
                  </a:lnTo>
                  <a:lnTo>
                    <a:pt x="0" y="21"/>
                  </a:lnTo>
                  <a:lnTo>
                    <a:pt x="0" y="21"/>
                  </a:lnTo>
                  <a:lnTo>
                    <a:pt x="0" y="21"/>
                  </a:lnTo>
                  <a:lnTo>
                    <a:pt x="2" y="21"/>
                  </a:lnTo>
                  <a:lnTo>
                    <a:pt x="2" y="21"/>
                  </a:lnTo>
                  <a:lnTo>
                    <a:pt x="2" y="21"/>
                  </a:lnTo>
                  <a:lnTo>
                    <a:pt x="2" y="21"/>
                  </a:lnTo>
                  <a:lnTo>
                    <a:pt x="2" y="21"/>
                  </a:lnTo>
                  <a:lnTo>
                    <a:pt x="2" y="21"/>
                  </a:lnTo>
                  <a:lnTo>
                    <a:pt x="2" y="19"/>
                  </a:lnTo>
                  <a:lnTo>
                    <a:pt x="2" y="19"/>
                  </a:lnTo>
                  <a:lnTo>
                    <a:pt x="2" y="19"/>
                  </a:lnTo>
                  <a:lnTo>
                    <a:pt x="2" y="19"/>
                  </a:lnTo>
                  <a:lnTo>
                    <a:pt x="4" y="19"/>
                  </a:lnTo>
                  <a:lnTo>
                    <a:pt x="4" y="19"/>
                  </a:lnTo>
                  <a:lnTo>
                    <a:pt x="4" y="19"/>
                  </a:lnTo>
                  <a:lnTo>
                    <a:pt x="4" y="21"/>
                  </a:lnTo>
                  <a:lnTo>
                    <a:pt x="4" y="21"/>
                  </a:lnTo>
                  <a:lnTo>
                    <a:pt x="4" y="21"/>
                  </a:lnTo>
                  <a:lnTo>
                    <a:pt x="4" y="21"/>
                  </a:lnTo>
                  <a:lnTo>
                    <a:pt x="4" y="21"/>
                  </a:lnTo>
                  <a:lnTo>
                    <a:pt x="4" y="21"/>
                  </a:lnTo>
                  <a:lnTo>
                    <a:pt x="4" y="19"/>
                  </a:lnTo>
                  <a:lnTo>
                    <a:pt x="4" y="19"/>
                  </a:lnTo>
                  <a:lnTo>
                    <a:pt x="4" y="19"/>
                  </a:lnTo>
                  <a:lnTo>
                    <a:pt x="4" y="19"/>
                  </a:lnTo>
                  <a:lnTo>
                    <a:pt x="4" y="19"/>
                  </a:lnTo>
                  <a:lnTo>
                    <a:pt x="4" y="19"/>
                  </a:lnTo>
                  <a:lnTo>
                    <a:pt x="4" y="19"/>
                  </a:lnTo>
                  <a:lnTo>
                    <a:pt x="4" y="19"/>
                  </a:lnTo>
                  <a:lnTo>
                    <a:pt x="4" y="19"/>
                  </a:lnTo>
                  <a:lnTo>
                    <a:pt x="4" y="19"/>
                  </a:lnTo>
                  <a:lnTo>
                    <a:pt x="4" y="19"/>
                  </a:lnTo>
                  <a:lnTo>
                    <a:pt x="4" y="19"/>
                  </a:lnTo>
                  <a:lnTo>
                    <a:pt x="4" y="19"/>
                  </a:lnTo>
                  <a:lnTo>
                    <a:pt x="4" y="19"/>
                  </a:lnTo>
                  <a:lnTo>
                    <a:pt x="4" y="19"/>
                  </a:lnTo>
                  <a:lnTo>
                    <a:pt x="4" y="19"/>
                  </a:lnTo>
                  <a:lnTo>
                    <a:pt x="6" y="19"/>
                  </a:lnTo>
                  <a:lnTo>
                    <a:pt x="6" y="19"/>
                  </a:lnTo>
                  <a:lnTo>
                    <a:pt x="6" y="19"/>
                  </a:lnTo>
                  <a:lnTo>
                    <a:pt x="6" y="19"/>
                  </a:lnTo>
                  <a:lnTo>
                    <a:pt x="6" y="19"/>
                  </a:lnTo>
                  <a:lnTo>
                    <a:pt x="6" y="19"/>
                  </a:lnTo>
                  <a:lnTo>
                    <a:pt x="6" y="18"/>
                  </a:lnTo>
                  <a:lnTo>
                    <a:pt x="6" y="18"/>
                  </a:lnTo>
                  <a:lnTo>
                    <a:pt x="6" y="18"/>
                  </a:lnTo>
                  <a:lnTo>
                    <a:pt x="6" y="18"/>
                  </a:lnTo>
                  <a:lnTo>
                    <a:pt x="6" y="18"/>
                  </a:lnTo>
                  <a:lnTo>
                    <a:pt x="6" y="18"/>
                  </a:lnTo>
                  <a:lnTo>
                    <a:pt x="6" y="18"/>
                  </a:lnTo>
                  <a:lnTo>
                    <a:pt x="6" y="18"/>
                  </a:lnTo>
                  <a:lnTo>
                    <a:pt x="6" y="18"/>
                  </a:lnTo>
                  <a:lnTo>
                    <a:pt x="6" y="18"/>
                  </a:lnTo>
                  <a:lnTo>
                    <a:pt x="6" y="18"/>
                  </a:lnTo>
                  <a:lnTo>
                    <a:pt x="6" y="18"/>
                  </a:lnTo>
                  <a:lnTo>
                    <a:pt x="6" y="16"/>
                  </a:lnTo>
                  <a:lnTo>
                    <a:pt x="6" y="16"/>
                  </a:lnTo>
                  <a:lnTo>
                    <a:pt x="6" y="16"/>
                  </a:lnTo>
                  <a:lnTo>
                    <a:pt x="6" y="16"/>
                  </a:lnTo>
                  <a:lnTo>
                    <a:pt x="6" y="18"/>
                  </a:lnTo>
                  <a:lnTo>
                    <a:pt x="6" y="18"/>
                  </a:lnTo>
                  <a:lnTo>
                    <a:pt x="6" y="18"/>
                  </a:lnTo>
                  <a:lnTo>
                    <a:pt x="6"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4"/>
                  </a:lnTo>
                  <a:lnTo>
                    <a:pt x="8" y="14"/>
                  </a:lnTo>
                  <a:lnTo>
                    <a:pt x="8" y="14"/>
                  </a:lnTo>
                  <a:lnTo>
                    <a:pt x="8" y="14"/>
                  </a:lnTo>
                  <a:lnTo>
                    <a:pt x="8" y="14"/>
                  </a:lnTo>
                  <a:lnTo>
                    <a:pt x="8" y="14"/>
                  </a:lnTo>
                  <a:lnTo>
                    <a:pt x="8" y="14"/>
                  </a:lnTo>
                  <a:lnTo>
                    <a:pt x="8" y="14"/>
                  </a:lnTo>
                  <a:lnTo>
                    <a:pt x="8" y="14"/>
                  </a:lnTo>
                  <a:lnTo>
                    <a:pt x="6" y="14"/>
                  </a:lnTo>
                  <a:lnTo>
                    <a:pt x="8" y="14"/>
                  </a:lnTo>
                  <a:lnTo>
                    <a:pt x="8" y="12"/>
                  </a:lnTo>
                  <a:lnTo>
                    <a:pt x="6" y="12"/>
                  </a:lnTo>
                  <a:lnTo>
                    <a:pt x="6" y="12"/>
                  </a:lnTo>
                  <a:lnTo>
                    <a:pt x="6" y="12"/>
                  </a:lnTo>
                  <a:lnTo>
                    <a:pt x="6" y="12"/>
                  </a:lnTo>
                  <a:lnTo>
                    <a:pt x="6" y="10"/>
                  </a:lnTo>
                  <a:lnTo>
                    <a:pt x="6" y="10"/>
                  </a:lnTo>
                  <a:lnTo>
                    <a:pt x="6" y="10"/>
                  </a:lnTo>
                  <a:lnTo>
                    <a:pt x="6" y="10"/>
                  </a:lnTo>
                  <a:lnTo>
                    <a:pt x="6" y="10"/>
                  </a:lnTo>
                  <a:lnTo>
                    <a:pt x="6" y="10"/>
                  </a:lnTo>
                  <a:lnTo>
                    <a:pt x="6" y="10"/>
                  </a:lnTo>
                  <a:lnTo>
                    <a:pt x="6" y="10"/>
                  </a:lnTo>
                  <a:lnTo>
                    <a:pt x="6" y="10"/>
                  </a:lnTo>
                  <a:lnTo>
                    <a:pt x="6" y="10"/>
                  </a:lnTo>
                  <a:lnTo>
                    <a:pt x="6" y="10"/>
                  </a:lnTo>
                  <a:lnTo>
                    <a:pt x="6" y="10"/>
                  </a:lnTo>
                  <a:lnTo>
                    <a:pt x="6" y="10"/>
                  </a:lnTo>
                  <a:lnTo>
                    <a:pt x="8" y="8"/>
                  </a:lnTo>
                  <a:lnTo>
                    <a:pt x="8" y="8"/>
                  </a:lnTo>
                  <a:lnTo>
                    <a:pt x="8" y="8"/>
                  </a:lnTo>
                  <a:lnTo>
                    <a:pt x="8" y="8"/>
                  </a:lnTo>
                  <a:lnTo>
                    <a:pt x="8" y="8"/>
                  </a:lnTo>
                  <a:lnTo>
                    <a:pt x="10" y="8"/>
                  </a:lnTo>
                  <a:lnTo>
                    <a:pt x="10" y="8"/>
                  </a:lnTo>
                  <a:lnTo>
                    <a:pt x="10" y="8"/>
                  </a:lnTo>
                  <a:lnTo>
                    <a:pt x="10" y="6"/>
                  </a:lnTo>
                  <a:lnTo>
                    <a:pt x="10" y="6"/>
                  </a:lnTo>
                  <a:lnTo>
                    <a:pt x="10" y="6"/>
                  </a:lnTo>
                  <a:lnTo>
                    <a:pt x="10" y="6"/>
                  </a:lnTo>
                  <a:lnTo>
                    <a:pt x="12" y="6"/>
                  </a:lnTo>
                  <a:lnTo>
                    <a:pt x="12" y="6"/>
                  </a:lnTo>
                  <a:lnTo>
                    <a:pt x="12" y="6"/>
                  </a:lnTo>
                  <a:lnTo>
                    <a:pt x="12" y="6"/>
                  </a:lnTo>
                  <a:lnTo>
                    <a:pt x="14" y="6"/>
                  </a:lnTo>
                  <a:lnTo>
                    <a:pt x="14" y="4"/>
                  </a:lnTo>
                  <a:lnTo>
                    <a:pt x="14" y="4"/>
                  </a:lnTo>
                  <a:lnTo>
                    <a:pt x="14" y="4"/>
                  </a:lnTo>
                  <a:lnTo>
                    <a:pt x="14" y="4"/>
                  </a:lnTo>
                  <a:lnTo>
                    <a:pt x="14" y="4"/>
                  </a:lnTo>
                  <a:lnTo>
                    <a:pt x="16" y="4"/>
                  </a:lnTo>
                  <a:lnTo>
                    <a:pt x="16" y="4"/>
                  </a:lnTo>
                  <a:lnTo>
                    <a:pt x="16" y="4"/>
                  </a:lnTo>
                  <a:lnTo>
                    <a:pt x="16" y="4"/>
                  </a:lnTo>
                  <a:lnTo>
                    <a:pt x="16" y="4"/>
                  </a:lnTo>
                  <a:lnTo>
                    <a:pt x="16" y="4"/>
                  </a:lnTo>
                  <a:lnTo>
                    <a:pt x="16" y="4"/>
                  </a:lnTo>
                  <a:lnTo>
                    <a:pt x="16" y="4"/>
                  </a:lnTo>
                  <a:lnTo>
                    <a:pt x="16" y="4"/>
                  </a:lnTo>
                  <a:lnTo>
                    <a:pt x="16" y="4"/>
                  </a:lnTo>
                  <a:lnTo>
                    <a:pt x="16" y="4"/>
                  </a:lnTo>
                  <a:lnTo>
                    <a:pt x="16" y="6"/>
                  </a:lnTo>
                  <a:lnTo>
                    <a:pt x="16" y="6"/>
                  </a:lnTo>
                  <a:lnTo>
                    <a:pt x="16" y="6"/>
                  </a:lnTo>
                  <a:lnTo>
                    <a:pt x="18" y="6"/>
                  </a:lnTo>
                  <a:lnTo>
                    <a:pt x="18" y="6"/>
                  </a:lnTo>
                  <a:lnTo>
                    <a:pt x="18" y="6"/>
                  </a:lnTo>
                  <a:lnTo>
                    <a:pt x="18" y="6"/>
                  </a:lnTo>
                  <a:lnTo>
                    <a:pt x="20" y="6"/>
                  </a:lnTo>
                  <a:lnTo>
                    <a:pt x="20" y="6"/>
                  </a:lnTo>
                  <a:lnTo>
                    <a:pt x="20" y="6"/>
                  </a:lnTo>
                  <a:lnTo>
                    <a:pt x="20" y="6"/>
                  </a:lnTo>
                  <a:lnTo>
                    <a:pt x="20" y="6"/>
                  </a:lnTo>
                  <a:lnTo>
                    <a:pt x="20" y="4"/>
                  </a:lnTo>
                  <a:lnTo>
                    <a:pt x="22" y="4"/>
                  </a:lnTo>
                  <a:lnTo>
                    <a:pt x="22" y="4"/>
                  </a:lnTo>
                  <a:lnTo>
                    <a:pt x="22" y="4"/>
                  </a:lnTo>
                  <a:lnTo>
                    <a:pt x="22" y="4"/>
                  </a:lnTo>
                  <a:lnTo>
                    <a:pt x="22" y="4"/>
                  </a:lnTo>
                  <a:lnTo>
                    <a:pt x="22" y="4"/>
                  </a:lnTo>
                  <a:lnTo>
                    <a:pt x="22" y="4"/>
                  </a:lnTo>
                  <a:lnTo>
                    <a:pt x="22" y="4"/>
                  </a:lnTo>
                  <a:lnTo>
                    <a:pt x="22" y="4"/>
                  </a:lnTo>
                  <a:lnTo>
                    <a:pt x="22" y="2"/>
                  </a:lnTo>
                  <a:lnTo>
                    <a:pt x="23" y="2"/>
                  </a:lnTo>
                  <a:lnTo>
                    <a:pt x="23" y="2"/>
                  </a:lnTo>
                  <a:lnTo>
                    <a:pt x="23" y="2"/>
                  </a:lnTo>
                  <a:lnTo>
                    <a:pt x="23" y="2"/>
                  </a:lnTo>
                  <a:lnTo>
                    <a:pt x="23" y="2"/>
                  </a:lnTo>
                  <a:lnTo>
                    <a:pt x="23" y="2"/>
                  </a:lnTo>
                  <a:lnTo>
                    <a:pt x="23" y="2"/>
                  </a:lnTo>
                  <a:lnTo>
                    <a:pt x="23" y="2"/>
                  </a:lnTo>
                  <a:lnTo>
                    <a:pt x="23" y="0"/>
                  </a:lnTo>
                  <a:lnTo>
                    <a:pt x="23" y="0"/>
                  </a:lnTo>
                  <a:lnTo>
                    <a:pt x="23" y="0"/>
                  </a:lnTo>
                  <a:lnTo>
                    <a:pt x="23" y="0"/>
                  </a:lnTo>
                  <a:lnTo>
                    <a:pt x="23" y="0"/>
                  </a:lnTo>
                  <a:lnTo>
                    <a:pt x="23" y="0"/>
                  </a:lnTo>
                  <a:lnTo>
                    <a:pt x="25" y="0"/>
                  </a:lnTo>
                  <a:lnTo>
                    <a:pt x="25" y="0"/>
                  </a:lnTo>
                  <a:lnTo>
                    <a:pt x="25" y="0"/>
                  </a:lnTo>
                  <a:lnTo>
                    <a:pt x="25" y="0"/>
                  </a:lnTo>
                  <a:lnTo>
                    <a:pt x="25" y="0"/>
                  </a:lnTo>
                  <a:lnTo>
                    <a:pt x="25" y="0"/>
                  </a:lnTo>
                  <a:lnTo>
                    <a:pt x="25" y="0"/>
                  </a:lnTo>
                  <a:lnTo>
                    <a:pt x="25"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9" name="Freeform 198"/>
            <p:cNvSpPr>
              <a:spLocks/>
            </p:cNvSpPr>
            <p:nvPr/>
          </p:nvSpPr>
          <p:spPr bwMode="auto">
            <a:xfrm>
              <a:off x="4597400" y="4103688"/>
              <a:ext cx="212725" cy="192088"/>
            </a:xfrm>
            <a:custGeom>
              <a:avLst/>
              <a:gdLst>
                <a:gd name="T0" fmla="*/ 134 w 134"/>
                <a:gd name="T1" fmla="*/ 8 h 121"/>
                <a:gd name="T2" fmla="*/ 134 w 134"/>
                <a:gd name="T3" fmla="*/ 12 h 121"/>
                <a:gd name="T4" fmla="*/ 134 w 134"/>
                <a:gd name="T5" fmla="*/ 23 h 121"/>
                <a:gd name="T6" fmla="*/ 134 w 134"/>
                <a:gd name="T7" fmla="*/ 29 h 121"/>
                <a:gd name="T8" fmla="*/ 132 w 134"/>
                <a:gd name="T9" fmla="*/ 31 h 121"/>
                <a:gd name="T10" fmla="*/ 125 w 134"/>
                <a:gd name="T11" fmla="*/ 31 h 121"/>
                <a:gd name="T12" fmla="*/ 117 w 134"/>
                <a:gd name="T13" fmla="*/ 31 h 121"/>
                <a:gd name="T14" fmla="*/ 107 w 134"/>
                <a:gd name="T15" fmla="*/ 31 h 121"/>
                <a:gd name="T16" fmla="*/ 100 w 134"/>
                <a:gd name="T17" fmla="*/ 31 h 121"/>
                <a:gd name="T18" fmla="*/ 92 w 134"/>
                <a:gd name="T19" fmla="*/ 31 h 121"/>
                <a:gd name="T20" fmla="*/ 84 w 134"/>
                <a:gd name="T21" fmla="*/ 31 h 121"/>
                <a:gd name="T22" fmla="*/ 81 w 134"/>
                <a:gd name="T23" fmla="*/ 35 h 121"/>
                <a:gd name="T24" fmla="*/ 81 w 134"/>
                <a:gd name="T25" fmla="*/ 41 h 121"/>
                <a:gd name="T26" fmla="*/ 81 w 134"/>
                <a:gd name="T27" fmla="*/ 48 h 121"/>
                <a:gd name="T28" fmla="*/ 81 w 134"/>
                <a:gd name="T29" fmla="*/ 54 h 121"/>
                <a:gd name="T30" fmla="*/ 81 w 134"/>
                <a:gd name="T31" fmla="*/ 62 h 121"/>
                <a:gd name="T32" fmla="*/ 81 w 134"/>
                <a:gd name="T33" fmla="*/ 67 h 121"/>
                <a:gd name="T34" fmla="*/ 81 w 134"/>
                <a:gd name="T35" fmla="*/ 75 h 121"/>
                <a:gd name="T36" fmla="*/ 75 w 134"/>
                <a:gd name="T37" fmla="*/ 77 h 121"/>
                <a:gd name="T38" fmla="*/ 67 w 134"/>
                <a:gd name="T39" fmla="*/ 81 h 121"/>
                <a:gd name="T40" fmla="*/ 63 w 134"/>
                <a:gd name="T41" fmla="*/ 87 h 121"/>
                <a:gd name="T42" fmla="*/ 63 w 134"/>
                <a:gd name="T43" fmla="*/ 96 h 121"/>
                <a:gd name="T44" fmla="*/ 63 w 134"/>
                <a:gd name="T45" fmla="*/ 112 h 121"/>
                <a:gd name="T46" fmla="*/ 50 w 134"/>
                <a:gd name="T47" fmla="*/ 112 h 121"/>
                <a:gd name="T48" fmla="*/ 29 w 134"/>
                <a:gd name="T49" fmla="*/ 112 h 121"/>
                <a:gd name="T50" fmla="*/ 8 w 134"/>
                <a:gd name="T51" fmla="*/ 112 h 121"/>
                <a:gd name="T52" fmla="*/ 2 w 134"/>
                <a:gd name="T53" fmla="*/ 113 h 121"/>
                <a:gd name="T54" fmla="*/ 0 w 134"/>
                <a:gd name="T55" fmla="*/ 119 h 121"/>
                <a:gd name="T56" fmla="*/ 0 w 134"/>
                <a:gd name="T57" fmla="*/ 119 h 121"/>
                <a:gd name="T58" fmla="*/ 0 w 134"/>
                <a:gd name="T59" fmla="*/ 117 h 121"/>
                <a:gd name="T60" fmla="*/ 2 w 134"/>
                <a:gd name="T61" fmla="*/ 110 h 121"/>
                <a:gd name="T62" fmla="*/ 19 w 134"/>
                <a:gd name="T63" fmla="*/ 110 h 121"/>
                <a:gd name="T64" fmla="*/ 31 w 134"/>
                <a:gd name="T65" fmla="*/ 110 h 121"/>
                <a:gd name="T66" fmla="*/ 40 w 134"/>
                <a:gd name="T67" fmla="*/ 106 h 121"/>
                <a:gd name="T68" fmla="*/ 42 w 134"/>
                <a:gd name="T69" fmla="*/ 100 h 121"/>
                <a:gd name="T70" fmla="*/ 46 w 134"/>
                <a:gd name="T71" fmla="*/ 96 h 121"/>
                <a:gd name="T72" fmla="*/ 46 w 134"/>
                <a:gd name="T73" fmla="*/ 87 h 121"/>
                <a:gd name="T74" fmla="*/ 50 w 134"/>
                <a:gd name="T75" fmla="*/ 75 h 121"/>
                <a:gd name="T76" fmla="*/ 54 w 134"/>
                <a:gd name="T77" fmla="*/ 69 h 121"/>
                <a:gd name="T78" fmla="*/ 61 w 134"/>
                <a:gd name="T79" fmla="*/ 65 h 121"/>
                <a:gd name="T80" fmla="*/ 65 w 134"/>
                <a:gd name="T81" fmla="*/ 58 h 121"/>
                <a:gd name="T82" fmla="*/ 69 w 134"/>
                <a:gd name="T83" fmla="*/ 56 h 121"/>
                <a:gd name="T84" fmla="*/ 75 w 134"/>
                <a:gd name="T85" fmla="*/ 50 h 121"/>
                <a:gd name="T86" fmla="*/ 77 w 134"/>
                <a:gd name="T87" fmla="*/ 41 h 121"/>
                <a:gd name="T88" fmla="*/ 81 w 134"/>
                <a:gd name="T89" fmla="*/ 33 h 121"/>
                <a:gd name="T90" fmla="*/ 81 w 134"/>
                <a:gd name="T91" fmla="*/ 29 h 121"/>
                <a:gd name="T92" fmla="*/ 86 w 134"/>
                <a:gd name="T93" fmla="*/ 27 h 121"/>
                <a:gd name="T94" fmla="*/ 88 w 134"/>
                <a:gd name="T95" fmla="*/ 21 h 121"/>
                <a:gd name="T96" fmla="*/ 92 w 134"/>
                <a:gd name="T97" fmla="*/ 17 h 121"/>
                <a:gd name="T98" fmla="*/ 96 w 134"/>
                <a:gd name="T99" fmla="*/ 14 h 121"/>
                <a:gd name="T100" fmla="*/ 104 w 134"/>
                <a:gd name="T101" fmla="*/ 14 h 121"/>
                <a:gd name="T102" fmla="*/ 111 w 134"/>
                <a:gd name="T103" fmla="*/ 16 h 121"/>
                <a:gd name="T104" fmla="*/ 115 w 134"/>
                <a:gd name="T105" fmla="*/ 16 h 121"/>
                <a:gd name="T106" fmla="*/ 123 w 134"/>
                <a:gd name="T107" fmla="*/ 12 h 121"/>
                <a:gd name="T108" fmla="*/ 129 w 134"/>
                <a:gd name="T109" fmla="*/ 12 h 121"/>
                <a:gd name="T110" fmla="*/ 132 w 134"/>
                <a:gd name="T111" fmla="*/ 8 h 121"/>
                <a:gd name="T112" fmla="*/ 132 w 134"/>
                <a:gd name="T113" fmla="*/ 4 h 121"/>
                <a:gd name="T114" fmla="*/ 132 w 134"/>
                <a:gd name="T11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4" h="121">
                  <a:moveTo>
                    <a:pt x="134" y="0"/>
                  </a:moveTo>
                  <a:lnTo>
                    <a:pt x="134" y="2"/>
                  </a:lnTo>
                  <a:lnTo>
                    <a:pt x="134" y="4"/>
                  </a:lnTo>
                  <a:lnTo>
                    <a:pt x="134" y="6"/>
                  </a:lnTo>
                  <a:lnTo>
                    <a:pt x="134" y="8"/>
                  </a:lnTo>
                  <a:lnTo>
                    <a:pt x="134" y="8"/>
                  </a:lnTo>
                  <a:lnTo>
                    <a:pt x="134" y="8"/>
                  </a:lnTo>
                  <a:lnTo>
                    <a:pt x="134" y="10"/>
                  </a:lnTo>
                  <a:lnTo>
                    <a:pt x="134" y="12"/>
                  </a:lnTo>
                  <a:lnTo>
                    <a:pt x="134" y="12"/>
                  </a:lnTo>
                  <a:lnTo>
                    <a:pt x="134" y="14"/>
                  </a:lnTo>
                  <a:lnTo>
                    <a:pt x="134" y="16"/>
                  </a:lnTo>
                  <a:lnTo>
                    <a:pt x="134" y="19"/>
                  </a:lnTo>
                  <a:lnTo>
                    <a:pt x="134" y="21"/>
                  </a:lnTo>
                  <a:lnTo>
                    <a:pt x="134" y="23"/>
                  </a:lnTo>
                  <a:lnTo>
                    <a:pt x="134" y="25"/>
                  </a:lnTo>
                  <a:lnTo>
                    <a:pt x="134" y="25"/>
                  </a:lnTo>
                  <a:lnTo>
                    <a:pt x="134" y="27"/>
                  </a:lnTo>
                  <a:lnTo>
                    <a:pt x="134" y="29"/>
                  </a:lnTo>
                  <a:lnTo>
                    <a:pt x="134" y="29"/>
                  </a:lnTo>
                  <a:lnTo>
                    <a:pt x="134" y="29"/>
                  </a:lnTo>
                  <a:lnTo>
                    <a:pt x="134" y="31"/>
                  </a:lnTo>
                  <a:lnTo>
                    <a:pt x="134" y="31"/>
                  </a:lnTo>
                  <a:lnTo>
                    <a:pt x="134" y="31"/>
                  </a:lnTo>
                  <a:lnTo>
                    <a:pt x="132" y="31"/>
                  </a:lnTo>
                  <a:lnTo>
                    <a:pt x="130" y="31"/>
                  </a:lnTo>
                  <a:lnTo>
                    <a:pt x="129" y="31"/>
                  </a:lnTo>
                  <a:lnTo>
                    <a:pt x="127" y="31"/>
                  </a:lnTo>
                  <a:lnTo>
                    <a:pt x="127" y="31"/>
                  </a:lnTo>
                  <a:lnTo>
                    <a:pt x="125" y="31"/>
                  </a:lnTo>
                  <a:lnTo>
                    <a:pt x="123" y="31"/>
                  </a:lnTo>
                  <a:lnTo>
                    <a:pt x="121" y="31"/>
                  </a:lnTo>
                  <a:lnTo>
                    <a:pt x="119" y="31"/>
                  </a:lnTo>
                  <a:lnTo>
                    <a:pt x="117" y="31"/>
                  </a:lnTo>
                  <a:lnTo>
                    <a:pt x="117" y="31"/>
                  </a:lnTo>
                  <a:lnTo>
                    <a:pt x="115" y="31"/>
                  </a:lnTo>
                  <a:lnTo>
                    <a:pt x="113" y="31"/>
                  </a:lnTo>
                  <a:lnTo>
                    <a:pt x="111" y="31"/>
                  </a:lnTo>
                  <a:lnTo>
                    <a:pt x="109" y="31"/>
                  </a:lnTo>
                  <a:lnTo>
                    <a:pt x="107" y="31"/>
                  </a:lnTo>
                  <a:lnTo>
                    <a:pt x="107" y="31"/>
                  </a:lnTo>
                  <a:lnTo>
                    <a:pt x="106" y="31"/>
                  </a:lnTo>
                  <a:lnTo>
                    <a:pt x="104" y="31"/>
                  </a:lnTo>
                  <a:lnTo>
                    <a:pt x="102" y="31"/>
                  </a:lnTo>
                  <a:lnTo>
                    <a:pt x="100" y="31"/>
                  </a:lnTo>
                  <a:lnTo>
                    <a:pt x="98" y="31"/>
                  </a:lnTo>
                  <a:lnTo>
                    <a:pt x="98" y="31"/>
                  </a:lnTo>
                  <a:lnTo>
                    <a:pt x="96" y="31"/>
                  </a:lnTo>
                  <a:lnTo>
                    <a:pt x="94" y="31"/>
                  </a:lnTo>
                  <a:lnTo>
                    <a:pt x="92" y="31"/>
                  </a:lnTo>
                  <a:lnTo>
                    <a:pt x="90" y="31"/>
                  </a:lnTo>
                  <a:lnTo>
                    <a:pt x="88" y="31"/>
                  </a:lnTo>
                  <a:lnTo>
                    <a:pt x="88" y="31"/>
                  </a:lnTo>
                  <a:lnTo>
                    <a:pt x="86" y="31"/>
                  </a:lnTo>
                  <a:lnTo>
                    <a:pt x="84" y="31"/>
                  </a:lnTo>
                  <a:lnTo>
                    <a:pt x="82" y="31"/>
                  </a:lnTo>
                  <a:lnTo>
                    <a:pt x="81" y="31"/>
                  </a:lnTo>
                  <a:lnTo>
                    <a:pt x="81" y="33"/>
                  </a:lnTo>
                  <a:lnTo>
                    <a:pt x="81" y="33"/>
                  </a:lnTo>
                  <a:lnTo>
                    <a:pt x="81" y="35"/>
                  </a:lnTo>
                  <a:lnTo>
                    <a:pt x="81" y="37"/>
                  </a:lnTo>
                  <a:lnTo>
                    <a:pt x="81" y="37"/>
                  </a:lnTo>
                  <a:lnTo>
                    <a:pt x="81" y="39"/>
                  </a:lnTo>
                  <a:lnTo>
                    <a:pt x="81" y="41"/>
                  </a:lnTo>
                  <a:lnTo>
                    <a:pt x="81" y="41"/>
                  </a:lnTo>
                  <a:lnTo>
                    <a:pt x="81" y="42"/>
                  </a:lnTo>
                  <a:lnTo>
                    <a:pt x="81" y="44"/>
                  </a:lnTo>
                  <a:lnTo>
                    <a:pt x="81" y="44"/>
                  </a:lnTo>
                  <a:lnTo>
                    <a:pt x="81" y="46"/>
                  </a:lnTo>
                  <a:lnTo>
                    <a:pt x="81" y="48"/>
                  </a:lnTo>
                  <a:lnTo>
                    <a:pt x="81" y="50"/>
                  </a:lnTo>
                  <a:lnTo>
                    <a:pt x="81" y="50"/>
                  </a:lnTo>
                  <a:lnTo>
                    <a:pt x="81" y="52"/>
                  </a:lnTo>
                  <a:lnTo>
                    <a:pt x="81" y="54"/>
                  </a:lnTo>
                  <a:lnTo>
                    <a:pt x="81" y="54"/>
                  </a:lnTo>
                  <a:lnTo>
                    <a:pt x="81" y="56"/>
                  </a:lnTo>
                  <a:lnTo>
                    <a:pt x="81" y="58"/>
                  </a:lnTo>
                  <a:lnTo>
                    <a:pt x="81" y="58"/>
                  </a:lnTo>
                  <a:lnTo>
                    <a:pt x="81" y="60"/>
                  </a:lnTo>
                  <a:lnTo>
                    <a:pt x="81" y="62"/>
                  </a:lnTo>
                  <a:lnTo>
                    <a:pt x="81" y="62"/>
                  </a:lnTo>
                  <a:lnTo>
                    <a:pt x="81" y="64"/>
                  </a:lnTo>
                  <a:lnTo>
                    <a:pt x="81" y="65"/>
                  </a:lnTo>
                  <a:lnTo>
                    <a:pt x="81" y="65"/>
                  </a:lnTo>
                  <a:lnTo>
                    <a:pt x="81" y="67"/>
                  </a:lnTo>
                  <a:lnTo>
                    <a:pt x="81" y="69"/>
                  </a:lnTo>
                  <a:lnTo>
                    <a:pt x="81" y="71"/>
                  </a:lnTo>
                  <a:lnTo>
                    <a:pt x="81" y="71"/>
                  </a:lnTo>
                  <a:lnTo>
                    <a:pt x="81" y="73"/>
                  </a:lnTo>
                  <a:lnTo>
                    <a:pt x="81" y="75"/>
                  </a:lnTo>
                  <a:lnTo>
                    <a:pt x="81" y="75"/>
                  </a:lnTo>
                  <a:lnTo>
                    <a:pt x="81" y="75"/>
                  </a:lnTo>
                  <a:lnTo>
                    <a:pt x="79" y="75"/>
                  </a:lnTo>
                  <a:lnTo>
                    <a:pt x="75" y="77"/>
                  </a:lnTo>
                  <a:lnTo>
                    <a:pt x="75" y="77"/>
                  </a:lnTo>
                  <a:lnTo>
                    <a:pt x="73" y="77"/>
                  </a:lnTo>
                  <a:lnTo>
                    <a:pt x="71" y="79"/>
                  </a:lnTo>
                  <a:lnTo>
                    <a:pt x="71" y="79"/>
                  </a:lnTo>
                  <a:lnTo>
                    <a:pt x="69" y="81"/>
                  </a:lnTo>
                  <a:lnTo>
                    <a:pt x="67" y="81"/>
                  </a:lnTo>
                  <a:lnTo>
                    <a:pt x="65" y="83"/>
                  </a:lnTo>
                  <a:lnTo>
                    <a:pt x="65" y="83"/>
                  </a:lnTo>
                  <a:lnTo>
                    <a:pt x="65" y="83"/>
                  </a:lnTo>
                  <a:lnTo>
                    <a:pt x="63" y="85"/>
                  </a:lnTo>
                  <a:lnTo>
                    <a:pt x="63" y="87"/>
                  </a:lnTo>
                  <a:lnTo>
                    <a:pt x="63" y="87"/>
                  </a:lnTo>
                  <a:lnTo>
                    <a:pt x="63" y="89"/>
                  </a:lnTo>
                  <a:lnTo>
                    <a:pt x="63" y="90"/>
                  </a:lnTo>
                  <a:lnTo>
                    <a:pt x="63" y="92"/>
                  </a:lnTo>
                  <a:lnTo>
                    <a:pt x="63" y="96"/>
                  </a:lnTo>
                  <a:lnTo>
                    <a:pt x="65" y="100"/>
                  </a:lnTo>
                  <a:lnTo>
                    <a:pt x="65" y="108"/>
                  </a:lnTo>
                  <a:lnTo>
                    <a:pt x="65" y="110"/>
                  </a:lnTo>
                  <a:lnTo>
                    <a:pt x="65" y="112"/>
                  </a:lnTo>
                  <a:lnTo>
                    <a:pt x="63" y="112"/>
                  </a:lnTo>
                  <a:lnTo>
                    <a:pt x="61" y="112"/>
                  </a:lnTo>
                  <a:lnTo>
                    <a:pt x="59" y="112"/>
                  </a:lnTo>
                  <a:lnTo>
                    <a:pt x="58" y="112"/>
                  </a:lnTo>
                  <a:lnTo>
                    <a:pt x="54" y="112"/>
                  </a:lnTo>
                  <a:lnTo>
                    <a:pt x="50" y="112"/>
                  </a:lnTo>
                  <a:lnTo>
                    <a:pt x="44" y="112"/>
                  </a:lnTo>
                  <a:lnTo>
                    <a:pt x="44" y="112"/>
                  </a:lnTo>
                  <a:lnTo>
                    <a:pt x="38" y="112"/>
                  </a:lnTo>
                  <a:lnTo>
                    <a:pt x="34" y="112"/>
                  </a:lnTo>
                  <a:lnTo>
                    <a:pt x="29" y="112"/>
                  </a:lnTo>
                  <a:lnTo>
                    <a:pt x="23" y="112"/>
                  </a:lnTo>
                  <a:lnTo>
                    <a:pt x="17" y="112"/>
                  </a:lnTo>
                  <a:lnTo>
                    <a:pt x="13" y="112"/>
                  </a:lnTo>
                  <a:lnTo>
                    <a:pt x="10" y="112"/>
                  </a:lnTo>
                  <a:lnTo>
                    <a:pt x="8" y="112"/>
                  </a:lnTo>
                  <a:lnTo>
                    <a:pt x="6" y="112"/>
                  </a:lnTo>
                  <a:lnTo>
                    <a:pt x="4" y="112"/>
                  </a:lnTo>
                  <a:lnTo>
                    <a:pt x="2" y="112"/>
                  </a:lnTo>
                  <a:lnTo>
                    <a:pt x="2" y="112"/>
                  </a:lnTo>
                  <a:lnTo>
                    <a:pt x="2" y="113"/>
                  </a:lnTo>
                  <a:lnTo>
                    <a:pt x="2" y="115"/>
                  </a:lnTo>
                  <a:lnTo>
                    <a:pt x="2" y="117"/>
                  </a:lnTo>
                  <a:lnTo>
                    <a:pt x="2" y="117"/>
                  </a:lnTo>
                  <a:lnTo>
                    <a:pt x="0" y="119"/>
                  </a:lnTo>
                  <a:lnTo>
                    <a:pt x="0" y="119"/>
                  </a:lnTo>
                  <a:lnTo>
                    <a:pt x="0" y="121"/>
                  </a:lnTo>
                  <a:lnTo>
                    <a:pt x="0" y="121"/>
                  </a:lnTo>
                  <a:lnTo>
                    <a:pt x="0" y="119"/>
                  </a:lnTo>
                  <a:lnTo>
                    <a:pt x="0" y="119"/>
                  </a:lnTo>
                  <a:lnTo>
                    <a:pt x="0" y="119"/>
                  </a:lnTo>
                  <a:lnTo>
                    <a:pt x="0" y="119"/>
                  </a:lnTo>
                  <a:lnTo>
                    <a:pt x="0" y="119"/>
                  </a:lnTo>
                  <a:lnTo>
                    <a:pt x="0" y="117"/>
                  </a:lnTo>
                  <a:lnTo>
                    <a:pt x="0" y="117"/>
                  </a:lnTo>
                  <a:lnTo>
                    <a:pt x="0" y="117"/>
                  </a:lnTo>
                  <a:lnTo>
                    <a:pt x="2" y="112"/>
                  </a:lnTo>
                  <a:lnTo>
                    <a:pt x="2" y="112"/>
                  </a:lnTo>
                  <a:lnTo>
                    <a:pt x="2" y="112"/>
                  </a:lnTo>
                  <a:lnTo>
                    <a:pt x="2" y="110"/>
                  </a:lnTo>
                  <a:lnTo>
                    <a:pt x="2" y="110"/>
                  </a:lnTo>
                  <a:lnTo>
                    <a:pt x="6" y="110"/>
                  </a:lnTo>
                  <a:lnTo>
                    <a:pt x="8" y="110"/>
                  </a:lnTo>
                  <a:lnTo>
                    <a:pt x="15" y="110"/>
                  </a:lnTo>
                  <a:lnTo>
                    <a:pt x="17" y="110"/>
                  </a:lnTo>
                  <a:lnTo>
                    <a:pt x="19" y="110"/>
                  </a:lnTo>
                  <a:lnTo>
                    <a:pt x="21" y="110"/>
                  </a:lnTo>
                  <a:lnTo>
                    <a:pt x="23" y="110"/>
                  </a:lnTo>
                  <a:lnTo>
                    <a:pt x="27" y="110"/>
                  </a:lnTo>
                  <a:lnTo>
                    <a:pt x="29" y="110"/>
                  </a:lnTo>
                  <a:lnTo>
                    <a:pt x="31" y="110"/>
                  </a:lnTo>
                  <a:lnTo>
                    <a:pt x="34" y="110"/>
                  </a:lnTo>
                  <a:lnTo>
                    <a:pt x="36" y="110"/>
                  </a:lnTo>
                  <a:lnTo>
                    <a:pt x="38" y="110"/>
                  </a:lnTo>
                  <a:lnTo>
                    <a:pt x="38" y="108"/>
                  </a:lnTo>
                  <a:lnTo>
                    <a:pt x="40" y="106"/>
                  </a:lnTo>
                  <a:lnTo>
                    <a:pt x="40" y="104"/>
                  </a:lnTo>
                  <a:lnTo>
                    <a:pt x="40" y="104"/>
                  </a:lnTo>
                  <a:lnTo>
                    <a:pt x="40" y="102"/>
                  </a:lnTo>
                  <a:lnTo>
                    <a:pt x="40" y="102"/>
                  </a:lnTo>
                  <a:lnTo>
                    <a:pt x="42" y="100"/>
                  </a:lnTo>
                  <a:lnTo>
                    <a:pt x="42" y="100"/>
                  </a:lnTo>
                  <a:lnTo>
                    <a:pt x="42" y="98"/>
                  </a:lnTo>
                  <a:lnTo>
                    <a:pt x="44" y="98"/>
                  </a:lnTo>
                  <a:lnTo>
                    <a:pt x="44" y="96"/>
                  </a:lnTo>
                  <a:lnTo>
                    <a:pt x="46" y="96"/>
                  </a:lnTo>
                  <a:lnTo>
                    <a:pt x="46" y="94"/>
                  </a:lnTo>
                  <a:lnTo>
                    <a:pt x="46" y="94"/>
                  </a:lnTo>
                  <a:lnTo>
                    <a:pt x="46" y="92"/>
                  </a:lnTo>
                  <a:lnTo>
                    <a:pt x="46" y="90"/>
                  </a:lnTo>
                  <a:lnTo>
                    <a:pt x="46" y="87"/>
                  </a:lnTo>
                  <a:lnTo>
                    <a:pt x="48" y="85"/>
                  </a:lnTo>
                  <a:lnTo>
                    <a:pt x="48" y="83"/>
                  </a:lnTo>
                  <a:lnTo>
                    <a:pt x="48" y="81"/>
                  </a:lnTo>
                  <a:lnTo>
                    <a:pt x="48" y="77"/>
                  </a:lnTo>
                  <a:lnTo>
                    <a:pt x="50" y="75"/>
                  </a:lnTo>
                  <a:lnTo>
                    <a:pt x="50" y="73"/>
                  </a:lnTo>
                  <a:lnTo>
                    <a:pt x="50" y="71"/>
                  </a:lnTo>
                  <a:lnTo>
                    <a:pt x="52" y="71"/>
                  </a:lnTo>
                  <a:lnTo>
                    <a:pt x="52" y="69"/>
                  </a:lnTo>
                  <a:lnTo>
                    <a:pt x="54" y="69"/>
                  </a:lnTo>
                  <a:lnTo>
                    <a:pt x="56" y="69"/>
                  </a:lnTo>
                  <a:lnTo>
                    <a:pt x="56" y="67"/>
                  </a:lnTo>
                  <a:lnTo>
                    <a:pt x="58" y="67"/>
                  </a:lnTo>
                  <a:lnTo>
                    <a:pt x="59" y="67"/>
                  </a:lnTo>
                  <a:lnTo>
                    <a:pt x="61" y="65"/>
                  </a:lnTo>
                  <a:lnTo>
                    <a:pt x="61" y="65"/>
                  </a:lnTo>
                  <a:lnTo>
                    <a:pt x="61" y="64"/>
                  </a:lnTo>
                  <a:lnTo>
                    <a:pt x="63" y="62"/>
                  </a:lnTo>
                  <a:lnTo>
                    <a:pt x="63" y="60"/>
                  </a:lnTo>
                  <a:lnTo>
                    <a:pt x="65" y="58"/>
                  </a:lnTo>
                  <a:lnTo>
                    <a:pt x="65" y="58"/>
                  </a:lnTo>
                  <a:lnTo>
                    <a:pt x="67" y="58"/>
                  </a:lnTo>
                  <a:lnTo>
                    <a:pt x="67" y="58"/>
                  </a:lnTo>
                  <a:lnTo>
                    <a:pt x="67" y="56"/>
                  </a:lnTo>
                  <a:lnTo>
                    <a:pt x="69" y="56"/>
                  </a:lnTo>
                  <a:lnTo>
                    <a:pt x="71" y="54"/>
                  </a:lnTo>
                  <a:lnTo>
                    <a:pt x="71" y="54"/>
                  </a:lnTo>
                  <a:lnTo>
                    <a:pt x="73" y="52"/>
                  </a:lnTo>
                  <a:lnTo>
                    <a:pt x="73" y="52"/>
                  </a:lnTo>
                  <a:lnTo>
                    <a:pt x="75" y="50"/>
                  </a:lnTo>
                  <a:lnTo>
                    <a:pt x="75" y="50"/>
                  </a:lnTo>
                  <a:lnTo>
                    <a:pt x="75" y="48"/>
                  </a:lnTo>
                  <a:lnTo>
                    <a:pt x="77" y="46"/>
                  </a:lnTo>
                  <a:lnTo>
                    <a:pt x="77" y="44"/>
                  </a:lnTo>
                  <a:lnTo>
                    <a:pt x="77" y="41"/>
                  </a:lnTo>
                  <a:lnTo>
                    <a:pt x="79" y="39"/>
                  </a:lnTo>
                  <a:lnTo>
                    <a:pt x="79" y="37"/>
                  </a:lnTo>
                  <a:lnTo>
                    <a:pt x="79" y="35"/>
                  </a:lnTo>
                  <a:lnTo>
                    <a:pt x="81" y="33"/>
                  </a:lnTo>
                  <a:lnTo>
                    <a:pt x="81" y="33"/>
                  </a:lnTo>
                  <a:lnTo>
                    <a:pt x="81" y="31"/>
                  </a:lnTo>
                  <a:lnTo>
                    <a:pt x="81" y="31"/>
                  </a:lnTo>
                  <a:lnTo>
                    <a:pt x="81" y="31"/>
                  </a:lnTo>
                  <a:lnTo>
                    <a:pt x="81" y="31"/>
                  </a:lnTo>
                  <a:lnTo>
                    <a:pt x="81" y="29"/>
                  </a:lnTo>
                  <a:lnTo>
                    <a:pt x="82" y="29"/>
                  </a:lnTo>
                  <a:lnTo>
                    <a:pt x="82" y="29"/>
                  </a:lnTo>
                  <a:lnTo>
                    <a:pt x="84" y="29"/>
                  </a:lnTo>
                  <a:lnTo>
                    <a:pt x="86" y="29"/>
                  </a:lnTo>
                  <a:lnTo>
                    <a:pt x="86" y="27"/>
                  </a:lnTo>
                  <a:lnTo>
                    <a:pt x="86" y="27"/>
                  </a:lnTo>
                  <a:lnTo>
                    <a:pt x="86" y="25"/>
                  </a:lnTo>
                  <a:lnTo>
                    <a:pt x="88" y="23"/>
                  </a:lnTo>
                  <a:lnTo>
                    <a:pt x="88" y="23"/>
                  </a:lnTo>
                  <a:lnTo>
                    <a:pt x="88" y="21"/>
                  </a:lnTo>
                  <a:lnTo>
                    <a:pt x="90" y="21"/>
                  </a:lnTo>
                  <a:lnTo>
                    <a:pt x="90" y="19"/>
                  </a:lnTo>
                  <a:lnTo>
                    <a:pt x="92" y="19"/>
                  </a:lnTo>
                  <a:lnTo>
                    <a:pt x="92" y="17"/>
                  </a:lnTo>
                  <a:lnTo>
                    <a:pt x="92" y="17"/>
                  </a:lnTo>
                  <a:lnTo>
                    <a:pt x="92" y="16"/>
                  </a:lnTo>
                  <a:lnTo>
                    <a:pt x="90" y="16"/>
                  </a:lnTo>
                  <a:lnTo>
                    <a:pt x="94" y="14"/>
                  </a:lnTo>
                  <a:lnTo>
                    <a:pt x="94" y="14"/>
                  </a:lnTo>
                  <a:lnTo>
                    <a:pt x="96" y="14"/>
                  </a:lnTo>
                  <a:lnTo>
                    <a:pt x="98" y="12"/>
                  </a:lnTo>
                  <a:lnTo>
                    <a:pt x="100" y="12"/>
                  </a:lnTo>
                  <a:lnTo>
                    <a:pt x="102" y="12"/>
                  </a:lnTo>
                  <a:lnTo>
                    <a:pt x="104" y="12"/>
                  </a:lnTo>
                  <a:lnTo>
                    <a:pt x="104" y="14"/>
                  </a:lnTo>
                  <a:lnTo>
                    <a:pt x="106" y="14"/>
                  </a:lnTo>
                  <a:lnTo>
                    <a:pt x="107" y="14"/>
                  </a:lnTo>
                  <a:lnTo>
                    <a:pt x="109" y="16"/>
                  </a:lnTo>
                  <a:lnTo>
                    <a:pt x="109" y="16"/>
                  </a:lnTo>
                  <a:lnTo>
                    <a:pt x="111" y="16"/>
                  </a:lnTo>
                  <a:lnTo>
                    <a:pt x="111" y="14"/>
                  </a:lnTo>
                  <a:lnTo>
                    <a:pt x="113" y="14"/>
                  </a:lnTo>
                  <a:lnTo>
                    <a:pt x="113" y="16"/>
                  </a:lnTo>
                  <a:lnTo>
                    <a:pt x="115" y="16"/>
                  </a:lnTo>
                  <a:lnTo>
                    <a:pt x="115" y="16"/>
                  </a:lnTo>
                  <a:lnTo>
                    <a:pt x="117" y="16"/>
                  </a:lnTo>
                  <a:lnTo>
                    <a:pt x="119" y="14"/>
                  </a:lnTo>
                  <a:lnTo>
                    <a:pt x="121" y="14"/>
                  </a:lnTo>
                  <a:lnTo>
                    <a:pt x="121" y="12"/>
                  </a:lnTo>
                  <a:lnTo>
                    <a:pt x="123" y="12"/>
                  </a:lnTo>
                  <a:lnTo>
                    <a:pt x="123" y="12"/>
                  </a:lnTo>
                  <a:lnTo>
                    <a:pt x="125" y="12"/>
                  </a:lnTo>
                  <a:lnTo>
                    <a:pt x="127" y="12"/>
                  </a:lnTo>
                  <a:lnTo>
                    <a:pt x="129" y="12"/>
                  </a:lnTo>
                  <a:lnTo>
                    <a:pt x="129" y="12"/>
                  </a:lnTo>
                  <a:lnTo>
                    <a:pt x="130" y="12"/>
                  </a:lnTo>
                  <a:lnTo>
                    <a:pt x="132" y="10"/>
                  </a:lnTo>
                  <a:lnTo>
                    <a:pt x="132" y="10"/>
                  </a:lnTo>
                  <a:lnTo>
                    <a:pt x="132" y="10"/>
                  </a:lnTo>
                  <a:lnTo>
                    <a:pt x="132" y="8"/>
                  </a:lnTo>
                  <a:lnTo>
                    <a:pt x="132" y="8"/>
                  </a:lnTo>
                  <a:lnTo>
                    <a:pt x="132" y="6"/>
                  </a:lnTo>
                  <a:lnTo>
                    <a:pt x="132" y="6"/>
                  </a:lnTo>
                  <a:lnTo>
                    <a:pt x="132" y="4"/>
                  </a:lnTo>
                  <a:lnTo>
                    <a:pt x="132" y="4"/>
                  </a:lnTo>
                  <a:lnTo>
                    <a:pt x="132" y="2"/>
                  </a:lnTo>
                  <a:lnTo>
                    <a:pt x="132" y="0"/>
                  </a:lnTo>
                  <a:lnTo>
                    <a:pt x="132" y="0"/>
                  </a:lnTo>
                  <a:lnTo>
                    <a:pt x="132" y="0"/>
                  </a:lnTo>
                  <a:lnTo>
                    <a:pt x="132" y="0"/>
                  </a:lnTo>
                  <a:lnTo>
                    <a:pt x="132" y="0"/>
                  </a:lnTo>
                  <a:lnTo>
                    <a:pt x="134"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0" name="Freeform 199"/>
            <p:cNvSpPr>
              <a:spLocks noEditPoints="1"/>
            </p:cNvSpPr>
            <p:nvPr/>
          </p:nvSpPr>
          <p:spPr bwMode="auto">
            <a:xfrm>
              <a:off x="5902325" y="3976688"/>
              <a:ext cx="533400" cy="434975"/>
            </a:xfrm>
            <a:custGeom>
              <a:avLst/>
              <a:gdLst>
                <a:gd name="T0" fmla="*/ 115 w 336"/>
                <a:gd name="T1" fmla="*/ 266 h 274"/>
                <a:gd name="T2" fmla="*/ 117 w 336"/>
                <a:gd name="T3" fmla="*/ 266 h 274"/>
                <a:gd name="T4" fmla="*/ 34 w 336"/>
                <a:gd name="T5" fmla="*/ 119 h 274"/>
                <a:gd name="T6" fmla="*/ 32 w 336"/>
                <a:gd name="T7" fmla="*/ 119 h 274"/>
                <a:gd name="T8" fmla="*/ 32 w 336"/>
                <a:gd name="T9" fmla="*/ 115 h 274"/>
                <a:gd name="T10" fmla="*/ 238 w 336"/>
                <a:gd name="T11" fmla="*/ 88 h 274"/>
                <a:gd name="T12" fmla="*/ 101 w 336"/>
                <a:gd name="T13" fmla="*/ 7 h 274"/>
                <a:gd name="T14" fmla="*/ 119 w 336"/>
                <a:gd name="T15" fmla="*/ 17 h 274"/>
                <a:gd name="T16" fmla="*/ 136 w 336"/>
                <a:gd name="T17" fmla="*/ 32 h 274"/>
                <a:gd name="T18" fmla="*/ 155 w 336"/>
                <a:gd name="T19" fmla="*/ 48 h 274"/>
                <a:gd name="T20" fmla="*/ 174 w 336"/>
                <a:gd name="T21" fmla="*/ 55 h 274"/>
                <a:gd name="T22" fmla="*/ 196 w 336"/>
                <a:gd name="T23" fmla="*/ 55 h 274"/>
                <a:gd name="T24" fmla="*/ 213 w 336"/>
                <a:gd name="T25" fmla="*/ 65 h 274"/>
                <a:gd name="T26" fmla="*/ 224 w 336"/>
                <a:gd name="T27" fmla="*/ 74 h 274"/>
                <a:gd name="T28" fmla="*/ 230 w 336"/>
                <a:gd name="T29" fmla="*/ 82 h 274"/>
                <a:gd name="T30" fmla="*/ 234 w 336"/>
                <a:gd name="T31" fmla="*/ 88 h 274"/>
                <a:gd name="T32" fmla="*/ 242 w 336"/>
                <a:gd name="T33" fmla="*/ 94 h 274"/>
                <a:gd name="T34" fmla="*/ 247 w 336"/>
                <a:gd name="T35" fmla="*/ 103 h 274"/>
                <a:gd name="T36" fmla="*/ 247 w 336"/>
                <a:gd name="T37" fmla="*/ 109 h 274"/>
                <a:gd name="T38" fmla="*/ 251 w 336"/>
                <a:gd name="T39" fmla="*/ 121 h 274"/>
                <a:gd name="T40" fmla="*/ 257 w 336"/>
                <a:gd name="T41" fmla="*/ 132 h 274"/>
                <a:gd name="T42" fmla="*/ 268 w 336"/>
                <a:gd name="T43" fmla="*/ 136 h 274"/>
                <a:gd name="T44" fmla="*/ 270 w 336"/>
                <a:gd name="T45" fmla="*/ 144 h 274"/>
                <a:gd name="T46" fmla="*/ 282 w 336"/>
                <a:gd name="T47" fmla="*/ 159 h 274"/>
                <a:gd name="T48" fmla="*/ 301 w 336"/>
                <a:gd name="T49" fmla="*/ 167 h 274"/>
                <a:gd name="T50" fmla="*/ 324 w 336"/>
                <a:gd name="T51" fmla="*/ 169 h 274"/>
                <a:gd name="T52" fmla="*/ 334 w 336"/>
                <a:gd name="T53" fmla="*/ 186 h 274"/>
                <a:gd name="T54" fmla="*/ 326 w 336"/>
                <a:gd name="T55" fmla="*/ 213 h 274"/>
                <a:gd name="T56" fmla="*/ 297 w 336"/>
                <a:gd name="T57" fmla="*/ 224 h 274"/>
                <a:gd name="T58" fmla="*/ 270 w 336"/>
                <a:gd name="T59" fmla="*/ 232 h 274"/>
                <a:gd name="T60" fmla="*/ 242 w 336"/>
                <a:gd name="T61" fmla="*/ 236 h 274"/>
                <a:gd name="T62" fmla="*/ 215 w 336"/>
                <a:gd name="T63" fmla="*/ 247 h 274"/>
                <a:gd name="T64" fmla="*/ 196 w 336"/>
                <a:gd name="T65" fmla="*/ 263 h 274"/>
                <a:gd name="T66" fmla="*/ 165 w 336"/>
                <a:gd name="T67" fmla="*/ 257 h 274"/>
                <a:gd name="T68" fmla="*/ 142 w 336"/>
                <a:gd name="T69" fmla="*/ 257 h 274"/>
                <a:gd name="T70" fmla="*/ 138 w 336"/>
                <a:gd name="T71" fmla="*/ 270 h 274"/>
                <a:gd name="T72" fmla="*/ 128 w 336"/>
                <a:gd name="T73" fmla="*/ 268 h 274"/>
                <a:gd name="T74" fmla="*/ 124 w 336"/>
                <a:gd name="T75" fmla="*/ 263 h 274"/>
                <a:gd name="T76" fmla="*/ 115 w 336"/>
                <a:gd name="T77" fmla="*/ 249 h 274"/>
                <a:gd name="T78" fmla="*/ 105 w 336"/>
                <a:gd name="T79" fmla="*/ 236 h 274"/>
                <a:gd name="T80" fmla="*/ 100 w 336"/>
                <a:gd name="T81" fmla="*/ 222 h 274"/>
                <a:gd name="T82" fmla="*/ 88 w 336"/>
                <a:gd name="T83" fmla="*/ 209 h 274"/>
                <a:gd name="T84" fmla="*/ 78 w 336"/>
                <a:gd name="T85" fmla="*/ 201 h 274"/>
                <a:gd name="T86" fmla="*/ 73 w 336"/>
                <a:gd name="T87" fmla="*/ 188 h 274"/>
                <a:gd name="T88" fmla="*/ 73 w 336"/>
                <a:gd name="T89" fmla="*/ 176 h 274"/>
                <a:gd name="T90" fmla="*/ 69 w 336"/>
                <a:gd name="T91" fmla="*/ 165 h 274"/>
                <a:gd name="T92" fmla="*/ 63 w 336"/>
                <a:gd name="T93" fmla="*/ 153 h 274"/>
                <a:gd name="T94" fmla="*/ 55 w 336"/>
                <a:gd name="T95" fmla="*/ 142 h 274"/>
                <a:gd name="T96" fmla="*/ 46 w 336"/>
                <a:gd name="T97" fmla="*/ 138 h 274"/>
                <a:gd name="T98" fmla="*/ 40 w 336"/>
                <a:gd name="T99" fmla="*/ 119 h 274"/>
                <a:gd name="T100" fmla="*/ 28 w 336"/>
                <a:gd name="T101" fmla="*/ 105 h 274"/>
                <a:gd name="T102" fmla="*/ 19 w 336"/>
                <a:gd name="T103" fmla="*/ 86 h 274"/>
                <a:gd name="T104" fmla="*/ 11 w 336"/>
                <a:gd name="T105" fmla="*/ 74 h 274"/>
                <a:gd name="T106" fmla="*/ 2 w 336"/>
                <a:gd name="T107" fmla="*/ 74 h 274"/>
                <a:gd name="T108" fmla="*/ 4 w 336"/>
                <a:gd name="T109" fmla="*/ 63 h 274"/>
                <a:gd name="T110" fmla="*/ 7 w 336"/>
                <a:gd name="T111" fmla="*/ 51 h 274"/>
                <a:gd name="T112" fmla="*/ 30 w 336"/>
                <a:gd name="T113" fmla="*/ 50 h 274"/>
                <a:gd name="T114" fmla="*/ 44 w 336"/>
                <a:gd name="T115" fmla="*/ 38 h 274"/>
                <a:gd name="T116" fmla="*/ 50 w 336"/>
                <a:gd name="T117" fmla="*/ 25 h 274"/>
                <a:gd name="T118" fmla="*/ 52 w 336"/>
                <a:gd name="T119" fmla="*/ 7 h 274"/>
                <a:gd name="T120" fmla="*/ 82 w 336"/>
                <a:gd name="T121" fmla="*/ 2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6" h="274">
                  <a:moveTo>
                    <a:pt x="117" y="268"/>
                  </a:moveTo>
                  <a:lnTo>
                    <a:pt x="119" y="268"/>
                  </a:lnTo>
                  <a:lnTo>
                    <a:pt x="121" y="268"/>
                  </a:lnTo>
                  <a:lnTo>
                    <a:pt x="121" y="270"/>
                  </a:lnTo>
                  <a:lnTo>
                    <a:pt x="121" y="272"/>
                  </a:lnTo>
                  <a:lnTo>
                    <a:pt x="121" y="270"/>
                  </a:lnTo>
                  <a:lnTo>
                    <a:pt x="119" y="270"/>
                  </a:lnTo>
                  <a:lnTo>
                    <a:pt x="117" y="270"/>
                  </a:lnTo>
                  <a:lnTo>
                    <a:pt x="117" y="268"/>
                  </a:lnTo>
                  <a:lnTo>
                    <a:pt x="115" y="268"/>
                  </a:lnTo>
                  <a:lnTo>
                    <a:pt x="115" y="266"/>
                  </a:lnTo>
                  <a:lnTo>
                    <a:pt x="117" y="266"/>
                  </a:lnTo>
                  <a:lnTo>
                    <a:pt x="117" y="268"/>
                  </a:lnTo>
                  <a:close/>
                  <a:moveTo>
                    <a:pt x="117" y="266"/>
                  </a:moveTo>
                  <a:lnTo>
                    <a:pt x="119" y="266"/>
                  </a:lnTo>
                  <a:lnTo>
                    <a:pt x="117" y="266"/>
                  </a:lnTo>
                  <a:lnTo>
                    <a:pt x="117" y="268"/>
                  </a:lnTo>
                  <a:lnTo>
                    <a:pt x="119" y="268"/>
                  </a:lnTo>
                  <a:lnTo>
                    <a:pt x="117" y="268"/>
                  </a:lnTo>
                  <a:lnTo>
                    <a:pt x="117" y="266"/>
                  </a:lnTo>
                  <a:lnTo>
                    <a:pt x="117" y="265"/>
                  </a:lnTo>
                  <a:lnTo>
                    <a:pt x="117" y="266"/>
                  </a:lnTo>
                  <a:close/>
                  <a:moveTo>
                    <a:pt x="38" y="121"/>
                  </a:moveTo>
                  <a:lnTo>
                    <a:pt x="40" y="121"/>
                  </a:lnTo>
                  <a:lnTo>
                    <a:pt x="38" y="121"/>
                  </a:lnTo>
                  <a:close/>
                  <a:moveTo>
                    <a:pt x="36" y="121"/>
                  </a:moveTo>
                  <a:lnTo>
                    <a:pt x="38" y="121"/>
                  </a:lnTo>
                  <a:lnTo>
                    <a:pt x="38" y="122"/>
                  </a:lnTo>
                  <a:lnTo>
                    <a:pt x="36" y="122"/>
                  </a:lnTo>
                  <a:lnTo>
                    <a:pt x="36" y="121"/>
                  </a:lnTo>
                  <a:lnTo>
                    <a:pt x="36" y="119"/>
                  </a:lnTo>
                  <a:lnTo>
                    <a:pt x="36" y="121"/>
                  </a:lnTo>
                  <a:close/>
                  <a:moveTo>
                    <a:pt x="34" y="119"/>
                  </a:moveTo>
                  <a:lnTo>
                    <a:pt x="36" y="119"/>
                  </a:lnTo>
                  <a:lnTo>
                    <a:pt x="36" y="121"/>
                  </a:lnTo>
                  <a:lnTo>
                    <a:pt x="38" y="121"/>
                  </a:lnTo>
                  <a:lnTo>
                    <a:pt x="36" y="121"/>
                  </a:lnTo>
                  <a:lnTo>
                    <a:pt x="36" y="119"/>
                  </a:lnTo>
                  <a:lnTo>
                    <a:pt x="34" y="119"/>
                  </a:lnTo>
                  <a:close/>
                  <a:moveTo>
                    <a:pt x="38" y="119"/>
                  </a:moveTo>
                  <a:lnTo>
                    <a:pt x="38" y="117"/>
                  </a:lnTo>
                  <a:lnTo>
                    <a:pt x="38" y="119"/>
                  </a:lnTo>
                  <a:close/>
                  <a:moveTo>
                    <a:pt x="32" y="117"/>
                  </a:moveTo>
                  <a:lnTo>
                    <a:pt x="32" y="119"/>
                  </a:lnTo>
                  <a:lnTo>
                    <a:pt x="34" y="119"/>
                  </a:lnTo>
                  <a:lnTo>
                    <a:pt x="32" y="117"/>
                  </a:lnTo>
                  <a:lnTo>
                    <a:pt x="32" y="119"/>
                  </a:lnTo>
                  <a:lnTo>
                    <a:pt x="32" y="117"/>
                  </a:lnTo>
                  <a:lnTo>
                    <a:pt x="30" y="117"/>
                  </a:lnTo>
                  <a:lnTo>
                    <a:pt x="32" y="117"/>
                  </a:lnTo>
                  <a:lnTo>
                    <a:pt x="32" y="115"/>
                  </a:lnTo>
                  <a:lnTo>
                    <a:pt x="32" y="117"/>
                  </a:lnTo>
                  <a:close/>
                  <a:moveTo>
                    <a:pt x="32" y="115"/>
                  </a:moveTo>
                  <a:lnTo>
                    <a:pt x="32" y="117"/>
                  </a:lnTo>
                  <a:lnTo>
                    <a:pt x="32" y="115"/>
                  </a:lnTo>
                  <a:lnTo>
                    <a:pt x="32" y="113"/>
                  </a:lnTo>
                  <a:lnTo>
                    <a:pt x="32" y="115"/>
                  </a:lnTo>
                  <a:close/>
                  <a:moveTo>
                    <a:pt x="240" y="86"/>
                  </a:moveTo>
                  <a:lnTo>
                    <a:pt x="242" y="88"/>
                  </a:lnTo>
                  <a:lnTo>
                    <a:pt x="240" y="88"/>
                  </a:lnTo>
                  <a:lnTo>
                    <a:pt x="240" y="86"/>
                  </a:lnTo>
                  <a:lnTo>
                    <a:pt x="240" y="88"/>
                  </a:lnTo>
                  <a:lnTo>
                    <a:pt x="238" y="88"/>
                  </a:lnTo>
                  <a:lnTo>
                    <a:pt x="240" y="86"/>
                  </a:lnTo>
                  <a:lnTo>
                    <a:pt x="238" y="86"/>
                  </a:lnTo>
                  <a:lnTo>
                    <a:pt x="238" y="88"/>
                  </a:lnTo>
                  <a:lnTo>
                    <a:pt x="238" y="86"/>
                  </a:lnTo>
                  <a:lnTo>
                    <a:pt x="240" y="86"/>
                  </a:lnTo>
                  <a:close/>
                  <a:moveTo>
                    <a:pt x="86" y="2"/>
                  </a:moveTo>
                  <a:lnTo>
                    <a:pt x="88" y="2"/>
                  </a:lnTo>
                  <a:lnTo>
                    <a:pt x="92" y="2"/>
                  </a:lnTo>
                  <a:lnTo>
                    <a:pt x="94" y="3"/>
                  </a:lnTo>
                  <a:lnTo>
                    <a:pt x="96" y="3"/>
                  </a:lnTo>
                  <a:lnTo>
                    <a:pt x="98" y="5"/>
                  </a:lnTo>
                  <a:lnTo>
                    <a:pt x="100" y="5"/>
                  </a:lnTo>
                  <a:lnTo>
                    <a:pt x="100" y="7"/>
                  </a:lnTo>
                  <a:lnTo>
                    <a:pt x="101" y="7"/>
                  </a:lnTo>
                  <a:lnTo>
                    <a:pt x="103" y="9"/>
                  </a:lnTo>
                  <a:lnTo>
                    <a:pt x="105" y="9"/>
                  </a:lnTo>
                  <a:lnTo>
                    <a:pt x="107" y="11"/>
                  </a:lnTo>
                  <a:lnTo>
                    <a:pt x="109" y="11"/>
                  </a:lnTo>
                  <a:lnTo>
                    <a:pt x="109" y="13"/>
                  </a:lnTo>
                  <a:lnTo>
                    <a:pt x="111" y="13"/>
                  </a:lnTo>
                  <a:lnTo>
                    <a:pt x="113" y="15"/>
                  </a:lnTo>
                  <a:lnTo>
                    <a:pt x="115" y="15"/>
                  </a:lnTo>
                  <a:lnTo>
                    <a:pt x="115" y="17"/>
                  </a:lnTo>
                  <a:lnTo>
                    <a:pt x="117" y="17"/>
                  </a:lnTo>
                  <a:lnTo>
                    <a:pt x="119" y="17"/>
                  </a:lnTo>
                  <a:lnTo>
                    <a:pt x="121" y="19"/>
                  </a:lnTo>
                  <a:lnTo>
                    <a:pt x="123" y="21"/>
                  </a:lnTo>
                  <a:lnTo>
                    <a:pt x="123" y="23"/>
                  </a:lnTo>
                  <a:lnTo>
                    <a:pt x="124" y="23"/>
                  </a:lnTo>
                  <a:lnTo>
                    <a:pt x="126" y="25"/>
                  </a:lnTo>
                  <a:lnTo>
                    <a:pt x="128" y="25"/>
                  </a:lnTo>
                  <a:lnTo>
                    <a:pt x="128" y="26"/>
                  </a:lnTo>
                  <a:lnTo>
                    <a:pt x="130" y="28"/>
                  </a:lnTo>
                  <a:lnTo>
                    <a:pt x="132" y="28"/>
                  </a:lnTo>
                  <a:lnTo>
                    <a:pt x="134" y="30"/>
                  </a:lnTo>
                  <a:lnTo>
                    <a:pt x="136" y="32"/>
                  </a:lnTo>
                  <a:lnTo>
                    <a:pt x="138" y="34"/>
                  </a:lnTo>
                  <a:lnTo>
                    <a:pt x="140" y="36"/>
                  </a:lnTo>
                  <a:lnTo>
                    <a:pt x="142" y="36"/>
                  </a:lnTo>
                  <a:lnTo>
                    <a:pt x="144" y="38"/>
                  </a:lnTo>
                  <a:lnTo>
                    <a:pt x="146" y="40"/>
                  </a:lnTo>
                  <a:lnTo>
                    <a:pt x="148" y="42"/>
                  </a:lnTo>
                  <a:lnTo>
                    <a:pt x="149" y="42"/>
                  </a:lnTo>
                  <a:lnTo>
                    <a:pt x="151" y="44"/>
                  </a:lnTo>
                  <a:lnTo>
                    <a:pt x="151" y="46"/>
                  </a:lnTo>
                  <a:lnTo>
                    <a:pt x="153" y="48"/>
                  </a:lnTo>
                  <a:lnTo>
                    <a:pt x="155" y="48"/>
                  </a:lnTo>
                  <a:lnTo>
                    <a:pt x="157" y="50"/>
                  </a:lnTo>
                  <a:lnTo>
                    <a:pt x="159" y="51"/>
                  </a:lnTo>
                  <a:lnTo>
                    <a:pt x="161" y="51"/>
                  </a:lnTo>
                  <a:lnTo>
                    <a:pt x="161" y="53"/>
                  </a:lnTo>
                  <a:lnTo>
                    <a:pt x="163" y="53"/>
                  </a:lnTo>
                  <a:lnTo>
                    <a:pt x="165" y="53"/>
                  </a:lnTo>
                  <a:lnTo>
                    <a:pt x="167" y="53"/>
                  </a:lnTo>
                  <a:lnTo>
                    <a:pt x="169" y="53"/>
                  </a:lnTo>
                  <a:lnTo>
                    <a:pt x="171" y="53"/>
                  </a:lnTo>
                  <a:lnTo>
                    <a:pt x="172" y="53"/>
                  </a:lnTo>
                  <a:lnTo>
                    <a:pt x="174" y="55"/>
                  </a:lnTo>
                  <a:lnTo>
                    <a:pt x="176" y="55"/>
                  </a:lnTo>
                  <a:lnTo>
                    <a:pt x="178" y="55"/>
                  </a:lnTo>
                  <a:lnTo>
                    <a:pt x="180" y="55"/>
                  </a:lnTo>
                  <a:lnTo>
                    <a:pt x="182" y="55"/>
                  </a:lnTo>
                  <a:lnTo>
                    <a:pt x="184" y="55"/>
                  </a:lnTo>
                  <a:lnTo>
                    <a:pt x="186" y="55"/>
                  </a:lnTo>
                  <a:lnTo>
                    <a:pt x="188" y="55"/>
                  </a:lnTo>
                  <a:lnTo>
                    <a:pt x="190" y="55"/>
                  </a:lnTo>
                  <a:lnTo>
                    <a:pt x="192" y="55"/>
                  </a:lnTo>
                  <a:lnTo>
                    <a:pt x="194" y="55"/>
                  </a:lnTo>
                  <a:lnTo>
                    <a:pt x="196" y="55"/>
                  </a:lnTo>
                  <a:lnTo>
                    <a:pt x="197" y="55"/>
                  </a:lnTo>
                  <a:lnTo>
                    <a:pt x="199" y="55"/>
                  </a:lnTo>
                  <a:lnTo>
                    <a:pt x="201" y="55"/>
                  </a:lnTo>
                  <a:lnTo>
                    <a:pt x="203" y="57"/>
                  </a:lnTo>
                  <a:lnTo>
                    <a:pt x="205" y="57"/>
                  </a:lnTo>
                  <a:lnTo>
                    <a:pt x="205" y="59"/>
                  </a:lnTo>
                  <a:lnTo>
                    <a:pt x="207" y="61"/>
                  </a:lnTo>
                  <a:lnTo>
                    <a:pt x="207" y="63"/>
                  </a:lnTo>
                  <a:lnTo>
                    <a:pt x="207" y="65"/>
                  </a:lnTo>
                  <a:lnTo>
                    <a:pt x="209" y="65"/>
                  </a:lnTo>
                  <a:lnTo>
                    <a:pt x="213" y="65"/>
                  </a:lnTo>
                  <a:lnTo>
                    <a:pt x="215" y="65"/>
                  </a:lnTo>
                  <a:lnTo>
                    <a:pt x="219" y="65"/>
                  </a:lnTo>
                  <a:lnTo>
                    <a:pt x="220" y="65"/>
                  </a:lnTo>
                  <a:lnTo>
                    <a:pt x="222" y="65"/>
                  </a:lnTo>
                  <a:lnTo>
                    <a:pt x="222" y="67"/>
                  </a:lnTo>
                  <a:lnTo>
                    <a:pt x="222" y="69"/>
                  </a:lnTo>
                  <a:lnTo>
                    <a:pt x="222" y="67"/>
                  </a:lnTo>
                  <a:lnTo>
                    <a:pt x="222" y="69"/>
                  </a:lnTo>
                  <a:lnTo>
                    <a:pt x="224" y="71"/>
                  </a:lnTo>
                  <a:lnTo>
                    <a:pt x="224" y="73"/>
                  </a:lnTo>
                  <a:lnTo>
                    <a:pt x="224" y="74"/>
                  </a:lnTo>
                  <a:lnTo>
                    <a:pt x="226" y="74"/>
                  </a:lnTo>
                  <a:lnTo>
                    <a:pt x="226" y="76"/>
                  </a:lnTo>
                  <a:lnTo>
                    <a:pt x="228" y="76"/>
                  </a:lnTo>
                  <a:lnTo>
                    <a:pt x="228" y="78"/>
                  </a:lnTo>
                  <a:lnTo>
                    <a:pt x="228" y="80"/>
                  </a:lnTo>
                  <a:lnTo>
                    <a:pt x="228" y="78"/>
                  </a:lnTo>
                  <a:lnTo>
                    <a:pt x="226" y="78"/>
                  </a:lnTo>
                  <a:lnTo>
                    <a:pt x="226" y="80"/>
                  </a:lnTo>
                  <a:lnTo>
                    <a:pt x="228" y="80"/>
                  </a:lnTo>
                  <a:lnTo>
                    <a:pt x="228" y="82"/>
                  </a:lnTo>
                  <a:lnTo>
                    <a:pt x="230" y="82"/>
                  </a:lnTo>
                  <a:lnTo>
                    <a:pt x="232" y="82"/>
                  </a:lnTo>
                  <a:lnTo>
                    <a:pt x="234" y="82"/>
                  </a:lnTo>
                  <a:lnTo>
                    <a:pt x="234" y="84"/>
                  </a:lnTo>
                  <a:lnTo>
                    <a:pt x="236" y="84"/>
                  </a:lnTo>
                  <a:lnTo>
                    <a:pt x="234" y="84"/>
                  </a:lnTo>
                  <a:lnTo>
                    <a:pt x="232" y="84"/>
                  </a:lnTo>
                  <a:lnTo>
                    <a:pt x="232" y="86"/>
                  </a:lnTo>
                  <a:lnTo>
                    <a:pt x="234" y="86"/>
                  </a:lnTo>
                  <a:lnTo>
                    <a:pt x="236" y="86"/>
                  </a:lnTo>
                  <a:lnTo>
                    <a:pt x="234" y="86"/>
                  </a:lnTo>
                  <a:lnTo>
                    <a:pt x="234" y="88"/>
                  </a:lnTo>
                  <a:lnTo>
                    <a:pt x="236" y="88"/>
                  </a:lnTo>
                  <a:lnTo>
                    <a:pt x="236" y="90"/>
                  </a:lnTo>
                  <a:lnTo>
                    <a:pt x="236" y="88"/>
                  </a:lnTo>
                  <a:lnTo>
                    <a:pt x="236" y="90"/>
                  </a:lnTo>
                  <a:lnTo>
                    <a:pt x="236" y="88"/>
                  </a:lnTo>
                  <a:lnTo>
                    <a:pt x="236" y="90"/>
                  </a:lnTo>
                  <a:lnTo>
                    <a:pt x="238" y="90"/>
                  </a:lnTo>
                  <a:lnTo>
                    <a:pt x="240" y="90"/>
                  </a:lnTo>
                  <a:lnTo>
                    <a:pt x="240" y="92"/>
                  </a:lnTo>
                  <a:lnTo>
                    <a:pt x="240" y="94"/>
                  </a:lnTo>
                  <a:lnTo>
                    <a:pt x="242" y="94"/>
                  </a:lnTo>
                  <a:lnTo>
                    <a:pt x="244" y="96"/>
                  </a:lnTo>
                  <a:lnTo>
                    <a:pt x="245" y="96"/>
                  </a:lnTo>
                  <a:lnTo>
                    <a:pt x="247" y="97"/>
                  </a:lnTo>
                  <a:lnTo>
                    <a:pt x="249" y="99"/>
                  </a:lnTo>
                  <a:lnTo>
                    <a:pt x="247" y="99"/>
                  </a:lnTo>
                  <a:lnTo>
                    <a:pt x="247" y="97"/>
                  </a:lnTo>
                  <a:lnTo>
                    <a:pt x="245" y="97"/>
                  </a:lnTo>
                  <a:lnTo>
                    <a:pt x="245" y="99"/>
                  </a:lnTo>
                  <a:lnTo>
                    <a:pt x="245" y="101"/>
                  </a:lnTo>
                  <a:lnTo>
                    <a:pt x="247" y="101"/>
                  </a:lnTo>
                  <a:lnTo>
                    <a:pt x="247" y="103"/>
                  </a:lnTo>
                  <a:lnTo>
                    <a:pt x="249" y="103"/>
                  </a:lnTo>
                  <a:lnTo>
                    <a:pt x="249" y="105"/>
                  </a:lnTo>
                  <a:lnTo>
                    <a:pt x="249" y="107"/>
                  </a:lnTo>
                  <a:lnTo>
                    <a:pt x="249" y="109"/>
                  </a:lnTo>
                  <a:lnTo>
                    <a:pt x="247" y="109"/>
                  </a:lnTo>
                  <a:lnTo>
                    <a:pt x="247" y="107"/>
                  </a:lnTo>
                  <a:lnTo>
                    <a:pt x="245" y="107"/>
                  </a:lnTo>
                  <a:lnTo>
                    <a:pt x="245" y="109"/>
                  </a:lnTo>
                  <a:lnTo>
                    <a:pt x="245" y="111"/>
                  </a:lnTo>
                  <a:lnTo>
                    <a:pt x="245" y="109"/>
                  </a:lnTo>
                  <a:lnTo>
                    <a:pt x="247" y="109"/>
                  </a:lnTo>
                  <a:lnTo>
                    <a:pt x="247" y="111"/>
                  </a:lnTo>
                  <a:lnTo>
                    <a:pt x="247" y="113"/>
                  </a:lnTo>
                  <a:lnTo>
                    <a:pt x="249" y="115"/>
                  </a:lnTo>
                  <a:lnTo>
                    <a:pt x="249" y="117"/>
                  </a:lnTo>
                  <a:lnTo>
                    <a:pt x="249" y="115"/>
                  </a:lnTo>
                  <a:lnTo>
                    <a:pt x="247" y="115"/>
                  </a:lnTo>
                  <a:lnTo>
                    <a:pt x="247" y="117"/>
                  </a:lnTo>
                  <a:lnTo>
                    <a:pt x="249" y="117"/>
                  </a:lnTo>
                  <a:lnTo>
                    <a:pt x="251" y="121"/>
                  </a:lnTo>
                  <a:lnTo>
                    <a:pt x="251" y="119"/>
                  </a:lnTo>
                  <a:lnTo>
                    <a:pt x="251" y="121"/>
                  </a:lnTo>
                  <a:lnTo>
                    <a:pt x="253" y="121"/>
                  </a:lnTo>
                  <a:lnTo>
                    <a:pt x="253" y="122"/>
                  </a:lnTo>
                  <a:lnTo>
                    <a:pt x="255" y="122"/>
                  </a:lnTo>
                  <a:lnTo>
                    <a:pt x="255" y="124"/>
                  </a:lnTo>
                  <a:lnTo>
                    <a:pt x="255" y="126"/>
                  </a:lnTo>
                  <a:lnTo>
                    <a:pt x="255" y="128"/>
                  </a:lnTo>
                  <a:lnTo>
                    <a:pt x="255" y="126"/>
                  </a:lnTo>
                  <a:lnTo>
                    <a:pt x="255" y="128"/>
                  </a:lnTo>
                  <a:lnTo>
                    <a:pt x="257" y="128"/>
                  </a:lnTo>
                  <a:lnTo>
                    <a:pt x="257" y="130"/>
                  </a:lnTo>
                  <a:lnTo>
                    <a:pt x="257" y="132"/>
                  </a:lnTo>
                  <a:lnTo>
                    <a:pt x="259" y="132"/>
                  </a:lnTo>
                  <a:lnTo>
                    <a:pt x="261" y="134"/>
                  </a:lnTo>
                  <a:lnTo>
                    <a:pt x="261" y="136"/>
                  </a:lnTo>
                  <a:lnTo>
                    <a:pt x="263" y="136"/>
                  </a:lnTo>
                  <a:lnTo>
                    <a:pt x="265" y="136"/>
                  </a:lnTo>
                  <a:lnTo>
                    <a:pt x="265" y="134"/>
                  </a:lnTo>
                  <a:lnTo>
                    <a:pt x="267" y="134"/>
                  </a:lnTo>
                  <a:lnTo>
                    <a:pt x="267" y="136"/>
                  </a:lnTo>
                  <a:lnTo>
                    <a:pt x="267" y="134"/>
                  </a:lnTo>
                  <a:lnTo>
                    <a:pt x="267" y="136"/>
                  </a:lnTo>
                  <a:lnTo>
                    <a:pt x="268" y="136"/>
                  </a:lnTo>
                  <a:lnTo>
                    <a:pt x="268" y="134"/>
                  </a:lnTo>
                  <a:lnTo>
                    <a:pt x="268" y="136"/>
                  </a:lnTo>
                  <a:lnTo>
                    <a:pt x="270" y="136"/>
                  </a:lnTo>
                  <a:lnTo>
                    <a:pt x="268" y="136"/>
                  </a:lnTo>
                  <a:lnTo>
                    <a:pt x="268" y="138"/>
                  </a:lnTo>
                  <a:lnTo>
                    <a:pt x="267" y="138"/>
                  </a:lnTo>
                  <a:lnTo>
                    <a:pt x="267" y="140"/>
                  </a:lnTo>
                  <a:lnTo>
                    <a:pt x="268" y="140"/>
                  </a:lnTo>
                  <a:lnTo>
                    <a:pt x="270" y="140"/>
                  </a:lnTo>
                  <a:lnTo>
                    <a:pt x="270" y="142"/>
                  </a:lnTo>
                  <a:lnTo>
                    <a:pt x="270" y="144"/>
                  </a:lnTo>
                  <a:lnTo>
                    <a:pt x="272" y="145"/>
                  </a:lnTo>
                  <a:lnTo>
                    <a:pt x="272" y="147"/>
                  </a:lnTo>
                  <a:lnTo>
                    <a:pt x="274" y="147"/>
                  </a:lnTo>
                  <a:lnTo>
                    <a:pt x="274" y="149"/>
                  </a:lnTo>
                  <a:lnTo>
                    <a:pt x="276" y="149"/>
                  </a:lnTo>
                  <a:lnTo>
                    <a:pt x="276" y="151"/>
                  </a:lnTo>
                  <a:lnTo>
                    <a:pt x="278" y="153"/>
                  </a:lnTo>
                  <a:lnTo>
                    <a:pt x="280" y="155"/>
                  </a:lnTo>
                  <a:lnTo>
                    <a:pt x="280" y="157"/>
                  </a:lnTo>
                  <a:lnTo>
                    <a:pt x="282" y="157"/>
                  </a:lnTo>
                  <a:lnTo>
                    <a:pt x="282" y="159"/>
                  </a:lnTo>
                  <a:lnTo>
                    <a:pt x="284" y="159"/>
                  </a:lnTo>
                  <a:lnTo>
                    <a:pt x="284" y="161"/>
                  </a:lnTo>
                  <a:lnTo>
                    <a:pt x="286" y="163"/>
                  </a:lnTo>
                  <a:lnTo>
                    <a:pt x="286" y="165"/>
                  </a:lnTo>
                  <a:lnTo>
                    <a:pt x="288" y="165"/>
                  </a:lnTo>
                  <a:lnTo>
                    <a:pt x="290" y="165"/>
                  </a:lnTo>
                  <a:lnTo>
                    <a:pt x="292" y="165"/>
                  </a:lnTo>
                  <a:lnTo>
                    <a:pt x="293" y="165"/>
                  </a:lnTo>
                  <a:lnTo>
                    <a:pt x="295" y="165"/>
                  </a:lnTo>
                  <a:lnTo>
                    <a:pt x="299" y="165"/>
                  </a:lnTo>
                  <a:lnTo>
                    <a:pt x="301" y="167"/>
                  </a:lnTo>
                  <a:lnTo>
                    <a:pt x="303" y="167"/>
                  </a:lnTo>
                  <a:lnTo>
                    <a:pt x="305" y="167"/>
                  </a:lnTo>
                  <a:lnTo>
                    <a:pt x="307" y="167"/>
                  </a:lnTo>
                  <a:lnTo>
                    <a:pt x="309" y="167"/>
                  </a:lnTo>
                  <a:lnTo>
                    <a:pt x="311" y="167"/>
                  </a:lnTo>
                  <a:lnTo>
                    <a:pt x="315" y="169"/>
                  </a:lnTo>
                  <a:lnTo>
                    <a:pt x="316" y="169"/>
                  </a:lnTo>
                  <a:lnTo>
                    <a:pt x="318" y="169"/>
                  </a:lnTo>
                  <a:lnTo>
                    <a:pt x="320" y="169"/>
                  </a:lnTo>
                  <a:lnTo>
                    <a:pt x="322" y="169"/>
                  </a:lnTo>
                  <a:lnTo>
                    <a:pt x="324" y="169"/>
                  </a:lnTo>
                  <a:lnTo>
                    <a:pt x="328" y="169"/>
                  </a:lnTo>
                  <a:lnTo>
                    <a:pt x="330" y="170"/>
                  </a:lnTo>
                  <a:lnTo>
                    <a:pt x="330" y="172"/>
                  </a:lnTo>
                  <a:lnTo>
                    <a:pt x="332" y="174"/>
                  </a:lnTo>
                  <a:lnTo>
                    <a:pt x="334" y="176"/>
                  </a:lnTo>
                  <a:lnTo>
                    <a:pt x="334" y="178"/>
                  </a:lnTo>
                  <a:lnTo>
                    <a:pt x="336" y="180"/>
                  </a:lnTo>
                  <a:lnTo>
                    <a:pt x="336" y="182"/>
                  </a:lnTo>
                  <a:lnTo>
                    <a:pt x="336" y="184"/>
                  </a:lnTo>
                  <a:lnTo>
                    <a:pt x="334" y="184"/>
                  </a:lnTo>
                  <a:lnTo>
                    <a:pt x="334" y="186"/>
                  </a:lnTo>
                  <a:lnTo>
                    <a:pt x="334" y="188"/>
                  </a:lnTo>
                  <a:lnTo>
                    <a:pt x="332" y="190"/>
                  </a:lnTo>
                  <a:lnTo>
                    <a:pt x="332" y="192"/>
                  </a:lnTo>
                  <a:lnTo>
                    <a:pt x="332" y="195"/>
                  </a:lnTo>
                  <a:lnTo>
                    <a:pt x="330" y="197"/>
                  </a:lnTo>
                  <a:lnTo>
                    <a:pt x="330" y="201"/>
                  </a:lnTo>
                  <a:lnTo>
                    <a:pt x="328" y="203"/>
                  </a:lnTo>
                  <a:lnTo>
                    <a:pt x="328" y="205"/>
                  </a:lnTo>
                  <a:lnTo>
                    <a:pt x="328" y="209"/>
                  </a:lnTo>
                  <a:lnTo>
                    <a:pt x="326" y="211"/>
                  </a:lnTo>
                  <a:lnTo>
                    <a:pt x="326" y="213"/>
                  </a:lnTo>
                  <a:lnTo>
                    <a:pt x="324" y="215"/>
                  </a:lnTo>
                  <a:lnTo>
                    <a:pt x="322" y="215"/>
                  </a:lnTo>
                  <a:lnTo>
                    <a:pt x="320" y="217"/>
                  </a:lnTo>
                  <a:lnTo>
                    <a:pt x="316" y="217"/>
                  </a:lnTo>
                  <a:lnTo>
                    <a:pt x="315" y="218"/>
                  </a:lnTo>
                  <a:lnTo>
                    <a:pt x="313" y="218"/>
                  </a:lnTo>
                  <a:lnTo>
                    <a:pt x="309" y="220"/>
                  </a:lnTo>
                  <a:lnTo>
                    <a:pt x="307" y="220"/>
                  </a:lnTo>
                  <a:lnTo>
                    <a:pt x="303" y="222"/>
                  </a:lnTo>
                  <a:lnTo>
                    <a:pt x="301" y="222"/>
                  </a:lnTo>
                  <a:lnTo>
                    <a:pt x="297" y="224"/>
                  </a:lnTo>
                  <a:lnTo>
                    <a:pt x="295" y="224"/>
                  </a:lnTo>
                  <a:lnTo>
                    <a:pt x="293" y="226"/>
                  </a:lnTo>
                  <a:lnTo>
                    <a:pt x="290" y="226"/>
                  </a:lnTo>
                  <a:lnTo>
                    <a:pt x="288" y="228"/>
                  </a:lnTo>
                  <a:lnTo>
                    <a:pt x="284" y="228"/>
                  </a:lnTo>
                  <a:lnTo>
                    <a:pt x="282" y="230"/>
                  </a:lnTo>
                  <a:lnTo>
                    <a:pt x="280" y="230"/>
                  </a:lnTo>
                  <a:lnTo>
                    <a:pt x="278" y="232"/>
                  </a:lnTo>
                  <a:lnTo>
                    <a:pt x="274" y="232"/>
                  </a:lnTo>
                  <a:lnTo>
                    <a:pt x="272" y="232"/>
                  </a:lnTo>
                  <a:lnTo>
                    <a:pt x="270" y="232"/>
                  </a:lnTo>
                  <a:lnTo>
                    <a:pt x="267" y="232"/>
                  </a:lnTo>
                  <a:lnTo>
                    <a:pt x="265" y="234"/>
                  </a:lnTo>
                  <a:lnTo>
                    <a:pt x="263" y="234"/>
                  </a:lnTo>
                  <a:lnTo>
                    <a:pt x="259" y="234"/>
                  </a:lnTo>
                  <a:lnTo>
                    <a:pt x="257" y="234"/>
                  </a:lnTo>
                  <a:lnTo>
                    <a:pt x="255" y="234"/>
                  </a:lnTo>
                  <a:lnTo>
                    <a:pt x="251" y="236"/>
                  </a:lnTo>
                  <a:lnTo>
                    <a:pt x="249" y="236"/>
                  </a:lnTo>
                  <a:lnTo>
                    <a:pt x="247" y="236"/>
                  </a:lnTo>
                  <a:lnTo>
                    <a:pt x="244" y="236"/>
                  </a:lnTo>
                  <a:lnTo>
                    <a:pt x="242" y="236"/>
                  </a:lnTo>
                  <a:lnTo>
                    <a:pt x="240" y="236"/>
                  </a:lnTo>
                  <a:lnTo>
                    <a:pt x="236" y="238"/>
                  </a:lnTo>
                  <a:lnTo>
                    <a:pt x="234" y="238"/>
                  </a:lnTo>
                  <a:lnTo>
                    <a:pt x="232" y="238"/>
                  </a:lnTo>
                  <a:lnTo>
                    <a:pt x="230" y="238"/>
                  </a:lnTo>
                  <a:lnTo>
                    <a:pt x="228" y="240"/>
                  </a:lnTo>
                  <a:lnTo>
                    <a:pt x="224" y="241"/>
                  </a:lnTo>
                  <a:lnTo>
                    <a:pt x="222" y="243"/>
                  </a:lnTo>
                  <a:lnTo>
                    <a:pt x="219" y="243"/>
                  </a:lnTo>
                  <a:lnTo>
                    <a:pt x="217" y="245"/>
                  </a:lnTo>
                  <a:lnTo>
                    <a:pt x="215" y="247"/>
                  </a:lnTo>
                  <a:lnTo>
                    <a:pt x="215" y="249"/>
                  </a:lnTo>
                  <a:lnTo>
                    <a:pt x="211" y="251"/>
                  </a:lnTo>
                  <a:lnTo>
                    <a:pt x="209" y="255"/>
                  </a:lnTo>
                  <a:lnTo>
                    <a:pt x="207" y="257"/>
                  </a:lnTo>
                  <a:lnTo>
                    <a:pt x="207" y="259"/>
                  </a:lnTo>
                  <a:lnTo>
                    <a:pt x="205" y="263"/>
                  </a:lnTo>
                  <a:lnTo>
                    <a:pt x="203" y="265"/>
                  </a:lnTo>
                  <a:lnTo>
                    <a:pt x="201" y="265"/>
                  </a:lnTo>
                  <a:lnTo>
                    <a:pt x="199" y="266"/>
                  </a:lnTo>
                  <a:lnTo>
                    <a:pt x="197" y="265"/>
                  </a:lnTo>
                  <a:lnTo>
                    <a:pt x="196" y="263"/>
                  </a:lnTo>
                  <a:lnTo>
                    <a:pt x="194" y="261"/>
                  </a:lnTo>
                  <a:lnTo>
                    <a:pt x="190" y="261"/>
                  </a:lnTo>
                  <a:lnTo>
                    <a:pt x="188" y="261"/>
                  </a:lnTo>
                  <a:lnTo>
                    <a:pt x="184" y="261"/>
                  </a:lnTo>
                  <a:lnTo>
                    <a:pt x="180" y="261"/>
                  </a:lnTo>
                  <a:lnTo>
                    <a:pt x="176" y="261"/>
                  </a:lnTo>
                  <a:lnTo>
                    <a:pt x="172" y="259"/>
                  </a:lnTo>
                  <a:lnTo>
                    <a:pt x="171" y="257"/>
                  </a:lnTo>
                  <a:lnTo>
                    <a:pt x="169" y="257"/>
                  </a:lnTo>
                  <a:lnTo>
                    <a:pt x="167" y="257"/>
                  </a:lnTo>
                  <a:lnTo>
                    <a:pt x="165" y="257"/>
                  </a:lnTo>
                  <a:lnTo>
                    <a:pt x="161" y="257"/>
                  </a:lnTo>
                  <a:lnTo>
                    <a:pt x="159" y="259"/>
                  </a:lnTo>
                  <a:lnTo>
                    <a:pt x="157" y="257"/>
                  </a:lnTo>
                  <a:lnTo>
                    <a:pt x="155" y="257"/>
                  </a:lnTo>
                  <a:lnTo>
                    <a:pt x="153" y="259"/>
                  </a:lnTo>
                  <a:lnTo>
                    <a:pt x="151" y="259"/>
                  </a:lnTo>
                  <a:lnTo>
                    <a:pt x="149" y="259"/>
                  </a:lnTo>
                  <a:lnTo>
                    <a:pt x="148" y="259"/>
                  </a:lnTo>
                  <a:lnTo>
                    <a:pt x="146" y="259"/>
                  </a:lnTo>
                  <a:lnTo>
                    <a:pt x="144" y="257"/>
                  </a:lnTo>
                  <a:lnTo>
                    <a:pt x="142" y="257"/>
                  </a:lnTo>
                  <a:lnTo>
                    <a:pt x="142" y="255"/>
                  </a:lnTo>
                  <a:lnTo>
                    <a:pt x="142" y="257"/>
                  </a:lnTo>
                  <a:lnTo>
                    <a:pt x="140" y="257"/>
                  </a:lnTo>
                  <a:lnTo>
                    <a:pt x="138" y="259"/>
                  </a:lnTo>
                  <a:lnTo>
                    <a:pt x="138" y="261"/>
                  </a:lnTo>
                  <a:lnTo>
                    <a:pt x="136" y="261"/>
                  </a:lnTo>
                  <a:lnTo>
                    <a:pt x="136" y="263"/>
                  </a:lnTo>
                  <a:lnTo>
                    <a:pt x="136" y="265"/>
                  </a:lnTo>
                  <a:lnTo>
                    <a:pt x="136" y="266"/>
                  </a:lnTo>
                  <a:lnTo>
                    <a:pt x="138" y="268"/>
                  </a:lnTo>
                  <a:lnTo>
                    <a:pt x="138" y="270"/>
                  </a:lnTo>
                  <a:lnTo>
                    <a:pt x="136" y="270"/>
                  </a:lnTo>
                  <a:lnTo>
                    <a:pt x="136" y="272"/>
                  </a:lnTo>
                  <a:lnTo>
                    <a:pt x="134" y="272"/>
                  </a:lnTo>
                  <a:lnTo>
                    <a:pt x="132" y="274"/>
                  </a:lnTo>
                  <a:lnTo>
                    <a:pt x="130" y="274"/>
                  </a:lnTo>
                  <a:lnTo>
                    <a:pt x="132" y="274"/>
                  </a:lnTo>
                  <a:lnTo>
                    <a:pt x="130" y="274"/>
                  </a:lnTo>
                  <a:lnTo>
                    <a:pt x="130" y="272"/>
                  </a:lnTo>
                  <a:lnTo>
                    <a:pt x="130" y="270"/>
                  </a:lnTo>
                  <a:lnTo>
                    <a:pt x="130" y="268"/>
                  </a:lnTo>
                  <a:lnTo>
                    <a:pt x="128" y="268"/>
                  </a:lnTo>
                  <a:lnTo>
                    <a:pt x="128" y="266"/>
                  </a:lnTo>
                  <a:lnTo>
                    <a:pt x="126" y="266"/>
                  </a:lnTo>
                  <a:lnTo>
                    <a:pt x="128" y="266"/>
                  </a:lnTo>
                  <a:lnTo>
                    <a:pt x="126" y="266"/>
                  </a:lnTo>
                  <a:lnTo>
                    <a:pt x="126" y="265"/>
                  </a:lnTo>
                  <a:lnTo>
                    <a:pt x="126" y="263"/>
                  </a:lnTo>
                  <a:lnTo>
                    <a:pt x="124" y="263"/>
                  </a:lnTo>
                  <a:lnTo>
                    <a:pt x="124" y="261"/>
                  </a:lnTo>
                  <a:lnTo>
                    <a:pt x="124" y="263"/>
                  </a:lnTo>
                  <a:lnTo>
                    <a:pt x="124" y="265"/>
                  </a:lnTo>
                  <a:lnTo>
                    <a:pt x="124" y="263"/>
                  </a:lnTo>
                  <a:lnTo>
                    <a:pt x="124" y="259"/>
                  </a:lnTo>
                  <a:lnTo>
                    <a:pt x="123" y="259"/>
                  </a:lnTo>
                  <a:lnTo>
                    <a:pt x="124" y="259"/>
                  </a:lnTo>
                  <a:lnTo>
                    <a:pt x="124" y="257"/>
                  </a:lnTo>
                  <a:lnTo>
                    <a:pt x="123" y="257"/>
                  </a:lnTo>
                  <a:lnTo>
                    <a:pt x="121" y="255"/>
                  </a:lnTo>
                  <a:lnTo>
                    <a:pt x="121" y="253"/>
                  </a:lnTo>
                  <a:lnTo>
                    <a:pt x="119" y="253"/>
                  </a:lnTo>
                  <a:lnTo>
                    <a:pt x="117" y="251"/>
                  </a:lnTo>
                  <a:lnTo>
                    <a:pt x="115" y="251"/>
                  </a:lnTo>
                  <a:lnTo>
                    <a:pt x="115" y="249"/>
                  </a:lnTo>
                  <a:lnTo>
                    <a:pt x="113" y="249"/>
                  </a:lnTo>
                  <a:lnTo>
                    <a:pt x="113" y="247"/>
                  </a:lnTo>
                  <a:lnTo>
                    <a:pt x="113" y="245"/>
                  </a:lnTo>
                  <a:lnTo>
                    <a:pt x="111" y="245"/>
                  </a:lnTo>
                  <a:lnTo>
                    <a:pt x="111" y="243"/>
                  </a:lnTo>
                  <a:lnTo>
                    <a:pt x="109" y="241"/>
                  </a:lnTo>
                  <a:lnTo>
                    <a:pt x="109" y="240"/>
                  </a:lnTo>
                  <a:lnTo>
                    <a:pt x="109" y="238"/>
                  </a:lnTo>
                  <a:lnTo>
                    <a:pt x="107" y="238"/>
                  </a:lnTo>
                  <a:lnTo>
                    <a:pt x="107" y="236"/>
                  </a:lnTo>
                  <a:lnTo>
                    <a:pt x="105" y="236"/>
                  </a:lnTo>
                  <a:lnTo>
                    <a:pt x="107" y="234"/>
                  </a:lnTo>
                  <a:lnTo>
                    <a:pt x="105" y="234"/>
                  </a:lnTo>
                  <a:lnTo>
                    <a:pt x="105" y="232"/>
                  </a:lnTo>
                  <a:lnTo>
                    <a:pt x="105" y="230"/>
                  </a:lnTo>
                  <a:lnTo>
                    <a:pt x="103" y="230"/>
                  </a:lnTo>
                  <a:lnTo>
                    <a:pt x="103" y="228"/>
                  </a:lnTo>
                  <a:lnTo>
                    <a:pt x="103" y="226"/>
                  </a:lnTo>
                  <a:lnTo>
                    <a:pt x="101" y="226"/>
                  </a:lnTo>
                  <a:lnTo>
                    <a:pt x="101" y="224"/>
                  </a:lnTo>
                  <a:lnTo>
                    <a:pt x="101" y="222"/>
                  </a:lnTo>
                  <a:lnTo>
                    <a:pt x="100" y="222"/>
                  </a:lnTo>
                  <a:lnTo>
                    <a:pt x="100" y="220"/>
                  </a:lnTo>
                  <a:lnTo>
                    <a:pt x="100" y="218"/>
                  </a:lnTo>
                  <a:lnTo>
                    <a:pt x="98" y="218"/>
                  </a:lnTo>
                  <a:lnTo>
                    <a:pt x="96" y="217"/>
                  </a:lnTo>
                  <a:lnTo>
                    <a:pt x="96" y="215"/>
                  </a:lnTo>
                  <a:lnTo>
                    <a:pt x="94" y="215"/>
                  </a:lnTo>
                  <a:lnTo>
                    <a:pt x="94" y="213"/>
                  </a:lnTo>
                  <a:lnTo>
                    <a:pt x="92" y="213"/>
                  </a:lnTo>
                  <a:lnTo>
                    <a:pt x="90" y="211"/>
                  </a:lnTo>
                  <a:lnTo>
                    <a:pt x="88" y="211"/>
                  </a:lnTo>
                  <a:lnTo>
                    <a:pt x="88" y="209"/>
                  </a:lnTo>
                  <a:lnTo>
                    <a:pt x="86" y="209"/>
                  </a:lnTo>
                  <a:lnTo>
                    <a:pt x="86" y="211"/>
                  </a:lnTo>
                  <a:lnTo>
                    <a:pt x="86" y="209"/>
                  </a:lnTo>
                  <a:lnTo>
                    <a:pt x="84" y="209"/>
                  </a:lnTo>
                  <a:lnTo>
                    <a:pt x="82" y="209"/>
                  </a:lnTo>
                  <a:lnTo>
                    <a:pt x="82" y="207"/>
                  </a:lnTo>
                  <a:lnTo>
                    <a:pt x="80" y="207"/>
                  </a:lnTo>
                  <a:lnTo>
                    <a:pt x="80" y="205"/>
                  </a:lnTo>
                  <a:lnTo>
                    <a:pt x="80" y="203"/>
                  </a:lnTo>
                  <a:lnTo>
                    <a:pt x="78" y="203"/>
                  </a:lnTo>
                  <a:lnTo>
                    <a:pt x="78" y="201"/>
                  </a:lnTo>
                  <a:lnTo>
                    <a:pt x="78" y="199"/>
                  </a:lnTo>
                  <a:lnTo>
                    <a:pt x="78" y="201"/>
                  </a:lnTo>
                  <a:lnTo>
                    <a:pt x="78" y="199"/>
                  </a:lnTo>
                  <a:lnTo>
                    <a:pt x="76" y="199"/>
                  </a:lnTo>
                  <a:lnTo>
                    <a:pt x="75" y="197"/>
                  </a:lnTo>
                  <a:lnTo>
                    <a:pt x="75" y="195"/>
                  </a:lnTo>
                  <a:lnTo>
                    <a:pt x="73" y="195"/>
                  </a:lnTo>
                  <a:lnTo>
                    <a:pt x="73" y="193"/>
                  </a:lnTo>
                  <a:lnTo>
                    <a:pt x="73" y="192"/>
                  </a:lnTo>
                  <a:lnTo>
                    <a:pt x="73" y="190"/>
                  </a:lnTo>
                  <a:lnTo>
                    <a:pt x="73" y="188"/>
                  </a:lnTo>
                  <a:lnTo>
                    <a:pt x="73" y="186"/>
                  </a:lnTo>
                  <a:lnTo>
                    <a:pt x="73" y="184"/>
                  </a:lnTo>
                  <a:lnTo>
                    <a:pt x="73" y="186"/>
                  </a:lnTo>
                  <a:lnTo>
                    <a:pt x="73" y="184"/>
                  </a:lnTo>
                  <a:lnTo>
                    <a:pt x="71" y="184"/>
                  </a:lnTo>
                  <a:lnTo>
                    <a:pt x="71" y="182"/>
                  </a:lnTo>
                  <a:lnTo>
                    <a:pt x="69" y="180"/>
                  </a:lnTo>
                  <a:lnTo>
                    <a:pt x="71" y="180"/>
                  </a:lnTo>
                  <a:lnTo>
                    <a:pt x="71" y="178"/>
                  </a:lnTo>
                  <a:lnTo>
                    <a:pt x="71" y="176"/>
                  </a:lnTo>
                  <a:lnTo>
                    <a:pt x="73" y="176"/>
                  </a:lnTo>
                  <a:lnTo>
                    <a:pt x="73" y="174"/>
                  </a:lnTo>
                  <a:lnTo>
                    <a:pt x="73" y="172"/>
                  </a:lnTo>
                  <a:lnTo>
                    <a:pt x="73" y="174"/>
                  </a:lnTo>
                  <a:lnTo>
                    <a:pt x="73" y="172"/>
                  </a:lnTo>
                  <a:lnTo>
                    <a:pt x="73" y="170"/>
                  </a:lnTo>
                  <a:lnTo>
                    <a:pt x="71" y="169"/>
                  </a:lnTo>
                  <a:lnTo>
                    <a:pt x="71" y="167"/>
                  </a:lnTo>
                  <a:lnTo>
                    <a:pt x="69" y="167"/>
                  </a:lnTo>
                  <a:lnTo>
                    <a:pt x="69" y="165"/>
                  </a:lnTo>
                  <a:lnTo>
                    <a:pt x="71" y="165"/>
                  </a:lnTo>
                  <a:lnTo>
                    <a:pt x="69" y="165"/>
                  </a:lnTo>
                  <a:lnTo>
                    <a:pt x="69" y="163"/>
                  </a:lnTo>
                  <a:lnTo>
                    <a:pt x="67" y="163"/>
                  </a:lnTo>
                  <a:lnTo>
                    <a:pt x="67" y="161"/>
                  </a:lnTo>
                  <a:lnTo>
                    <a:pt x="67" y="159"/>
                  </a:lnTo>
                  <a:lnTo>
                    <a:pt x="65" y="159"/>
                  </a:lnTo>
                  <a:lnTo>
                    <a:pt x="65" y="157"/>
                  </a:lnTo>
                  <a:lnTo>
                    <a:pt x="65" y="155"/>
                  </a:lnTo>
                  <a:lnTo>
                    <a:pt x="65" y="153"/>
                  </a:lnTo>
                  <a:lnTo>
                    <a:pt x="63" y="153"/>
                  </a:lnTo>
                  <a:lnTo>
                    <a:pt x="65" y="153"/>
                  </a:lnTo>
                  <a:lnTo>
                    <a:pt x="63" y="153"/>
                  </a:lnTo>
                  <a:lnTo>
                    <a:pt x="63" y="151"/>
                  </a:lnTo>
                  <a:lnTo>
                    <a:pt x="63" y="149"/>
                  </a:lnTo>
                  <a:lnTo>
                    <a:pt x="61" y="149"/>
                  </a:lnTo>
                  <a:lnTo>
                    <a:pt x="61" y="147"/>
                  </a:lnTo>
                  <a:lnTo>
                    <a:pt x="59" y="147"/>
                  </a:lnTo>
                  <a:lnTo>
                    <a:pt x="59" y="145"/>
                  </a:lnTo>
                  <a:lnTo>
                    <a:pt x="57" y="145"/>
                  </a:lnTo>
                  <a:lnTo>
                    <a:pt x="55" y="144"/>
                  </a:lnTo>
                  <a:lnTo>
                    <a:pt x="53" y="144"/>
                  </a:lnTo>
                  <a:lnTo>
                    <a:pt x="55" y="144"/>
                  </a:lnTo>
                  <a:lnTo>
                    <a:pt x="55" y="142"/>
                  </a:lnTo>
                  <a:lnTo>
                    <a:pt x="53" y="144"/>
                  </a:lnTo>
                  <a:lnTo>
                    <a:pt x="53" y="142"/>
                  </a:lnTo>
                  <a:lnTo>
                    <a:pt x="53" y="144"/>
                  </a:lnTo>
                  <a:lnTo>
                    <a:pt x="52" y="142"/>
                  </a:lnTo>
                  <a:lnTo>
                    <a:pt x="50" y="142"/>
                  </a:lnTo>
                  <a:lnTo>
                    <a:pt x="50" y="140"/>
                  </a:lnTo>
                  <a:lnTo>
                    <a:pt x="50" y="142"/>
                  </a:lnTo>
                  <a:lnTo>
                    <a:pt x="48" y="142"/>
                  </a:lnTo>
                  <a:lnTo>
                    <a:pt x="48" y="140"/>
                  </a:lnTo>
                  <a:lnTo>
                    <a:pt x="46" y="140"/>
                  </a:lnTo>
                  <a:lnTo>
                    <a:pt x="46" y="138"/>
                  </a:lnTo>
                  <a:lnTo>
                    <a:pt x="44" y="134"/>
                  </a:lnTo>
                  <a:lnTo>
                    <a:pt x="42" y="132"/>
                  </a:lnTo>
                  <a:lnTo>
                    <a:pt x="42" y="130"/>
                  </a:lnTo>
                  <a:lnTo>
                    <a:pt x="44" y="130"/>
                  </a:lnTo>
                  <a:lnTo>
                    <a:pt x="44" y="128"/>
                  </a:lnTo>
                  <a:lnTo>
                    <a:pt x="44" y="126"/>
                  </a:lnTo>
                  <a:lnTo>
                    <a:pt x="42" y="124"/>
                  </a:lnTo>
                  <a:lnTo>
                    <a:pt x="42" y="122"/>
                  </a:lnTo>
                  <a:lnTo>
                    <a:pt x="40" y="122"/>
                  </a:lnTo>
                  <a:lnTo>
                    <a:pt x="40" y="121"/>
                  </a:lnTo>
                  <a:lnTo>
                    <a:pt x="40" y="119"/>
                  </a:lnTo>
                  <a:lnTo>
                    <a:pt x="38" y="119"/>
                  </a:lnTo>
                  <a:lnTo>
                    <a:pt x="38" y="117"/>
                  </a:lnTo>
                  <a:lnTo>
                    <a:pt x="36" y="115"/>
                  </a:lnTo>
                  <a:lnTo>
                    <a:pt x="34" y="115"/>
                  </a:lnTo>
                  <a:lnTo>
                    <a:pt x="34" y="113"/>
                  </a:lnTo>
                  <a:lnTo>
                    <a:pt x="34" y="111"/>
                  </a:lnTo>
                  <a:lnTo>
                    <a:pt x="34" y="109"/>
                  </a:lnTo>
                  <a:lnTo>
                    <a:pt x="32" y="109"/>
                  </a:lnTo>
                  <a:lnTo>
                    <a:pt x="30" y="109"/>
                  </a:lnTo>
                  <a:lnTo>
                    <a:pt x="30" y="105"/>
                  </a:lnTo>
                  <a:lnTo>
                    <a:pt x="28" y="105"/>
                  </a:lnTo>
                  <a:lnTo>
                    <a:pt x="28" y="101"/>
                  </a:lnTo>
                  <a:lnTo>
                    <a:pt x="27" y="99"/>
                  </a:lnTo>
                  <a:lnTo>
                    <a:pt x="27" y="97"/>
                  </a:lnTo>
                  <a:lnTo>
                    <a:pt x="25" y="97"/>
                  </a:lnTo>
                  <a:lnTo>
                    <a:pt x="25" y="96"/>
                  </a:lnTo>
                  <a:lnTo>
                    <a:pt x="23" y="94"/>
                  </a:lnTo>
                  <a:lnTo>
                    <a:pt x="21" y="94"/>
                  </a:lnTo>
                  <a:lnTo>
                    <a:pt x="21" y="92"/>
                  </a:lnTo>
                  <a:lnTo>
                    <a:pt x="21" y="90"/>
                  </a:lnTo>
                  <a:lnTo>
                    <a:pt x="19" y="88"/>
                  </a:lnTo>
                  <a:lnTo>
                    <a:pt x="19" y="86"/>
                  </a:lnTo>
                  <a:lnTo>
                    <a:pt x="17" y="86"/>
                  </a:lnTo>
                  <a:lnTo>
                    <a:pt x="17" y="84"/>
                  </a:lnTo>
                  <a:lnTo>
                    <a:pt x="15" y="84"/>
                  </a:lnTo>
                  <a:lnTo>
                    <a:pt x="15" y="82"/>
                  </a:lnTo>
                  <a:lnTo>
                    <a:pt x="15" y="80"/>
                  </a:lnTo>
                  <a:lnTo>
                    <a:pt x="13" y="78"/>
                  </a:lnTo>
                  <a:lnTo>
                    <a:pt x="13" y="76"/>
                  </a:lnTo>
                  <a:lnTo>
                    <a:pt x="11" y="76"/>
                  </a:lnTo>
                  <a:lnTo>
                    <a:pt x="11" y="74"/>
                  </a:lnTo>
                  <a:lnTo>
                    <a:pt x="9" y="74"/>
                  </a:lnTo>
                  <a:lnTo>
                    <a:pt x="11" y="74"/>
                  </a:lnTo>
                  <a:lnTo>
                    <a:pt x="9" y="74"/>
                  </a:lnTo>
                  <a:lnTo>
                    <a:pt x="9" y="73"/>
                  </a:lnTo>
                  <a:lnTo>
                    <a:pt x="7" y="73"/>
                  </a:lnTo>
                  <a:lnTo>
                    <a:pt x="5" y="73"/>
                  </a:lnTo>
                  <a:lnTo>
                    <a:pt x="4" y="73"/>
                  </a:lnTo>
                  <a:lnTo>
                    <a:pt x="5" y="73"/>
                  </a:lnTo>
                  <a:lnTo>
                    <a:pt x="4" y="73"/>
                  </a:lnTo>
                  <a:lnTo>
                    <a:pt x="2" y="73"/>
                  </a:lnTo>
                  <a:lnTo>
                    <a:pt x="2" y="74"/>
                  </a:lnTo>
                  <a:lnTo>
                    <a:pt x="2" y="73"/>
                  </a:lnTo>
                  <a:lnTo>
                    <a:pt x="2" y="74"/>
                  </a:lnTo>
                  <a:lnTo>
                    <a:pt x="2" y="73"/>
                  </a:lnTo>
                  <a:lnTo>
                    <a:pt x="0" y="73"/>
                  </a:lnTo>
                  <a:lnTo>
                    <a:pt x="2" y="73"/>
                  </a:lnTo>
                  <a:lnTo>
                    <a:pt x="2" y="71"/>
                  </a:lnTo>
                  <a:lnTo>
                    <a:pt x="2" y="73"/>
                  </a:lnTo>
                  <a:lnTo>
                    <a:pt x="2" y="71"/>
                  </a:lnTo>
                  <a:lnTo>
                    <a:pt x="2" y="69"/>
                  </a:lnTo>
                  <a:lnTo>
                    <a:pt x="4" y="69"/>
                  </a:lnTo>
                  <a:lnTo>
                    <a:pt x="4" y="67"/>
                  </a:lnTo>
                  <a:lnTo>
                    <a:pt x="4" y="65"/>
                  </a:lnTo>
                  <a:lnTo>
                    <a:pt x="4" y="63"/>
                  </a:lnTo>
                  <a:lnTo>
                    <a:pt x="4" y="61"/>
                  </a:lnTo>
                  <a:lnTo>
                    <a:pt x="5" y="59"/>
                  </a:lnTo>
                  <a:lnTo>
                    <a:pt x="4" y="59"/>
                  </a:lnTo>
                  <a:lnTo>
                    <a:pt x="5" y="57"/>
                  </a:lnTo>
                  <a:lnTo>
                    <a:pt x="5" y="55"/>
                  </a:lnTo>
                  <a:lnTo>
                    <a:pt x="5" y="53"/>
                  </a:lnTo>
                  <a:lnTo>
                    <a:pt x="5" y="51"/>
                  </a:lnTo>
                  <a:lnTo>
                    <a:pt x="7" y="51"/>
                  </a:lnTo>
                  <a:lnTo>
                    <a:pt x="5" y="51"/>
                  </a:lnTo>
                  <a:lnTo>
                    <a:pt x="5" y="50"/>
                  </a:lnTo>
                  <a:lnTo>
                    <a:pt x="7" y="51"/>
                  </a:lnTo>
                  <a:lnTo>
                    <a:pt x="9" y="51"/>
                  </a:lnTo>
                  <a:lnTo>
                    <a:pt x="13" y="51"/>
                  </a:lnTo>
                  <a:lnTo>
                    <a:pt x="15" y="51"/>
                  </a:lnTo>
                  <a:lnTo>
                    <a:pt x="17" y="51"/>
                  </a:lnTo>
                  <a:lnTo>
                    <a:pt x="19" y="53"/>
                  </a:lnTo>
                  <a:lnTo>
                    <a:pt x="21" y="53"/>
                  </a:lnTo>
                  <a:lnTo>
                    <a:pt x="23" y="53"/>
                  </a:lnTo>
                  <a:lnTo>
                    <a:pt x="25" y="53"/>
                  </a:lnTo>
                  <a:lnTo>
                    <a:pt x="27" y="51"/>
                  </a:lnTo>
                  <a:lnTo>
                    <a:pt x="28" y="50"/>
                  </a:lnTo>
                  <a:lnTo>
                    <a:pt x="30" y="50"/>
                  </a:lnTo>
                  <a:lnTo>
                    <a:pt x="30" y="48"/>
                  </a:lnTo>
                  <a:lnTo>
                    <a:pt x="32" y="46"/>
                  </a:lnTo>
                  <a:lnTo>
                    <a:pt x="32" y="44"/>
                  </a:lnTo>
                  <a:lnTo>
                    <a:pt x="34" y="44"/>
                  </a:lnTo>
                  <a:lnTo>
                    <a:pt x="34" y="42"/>
                  </a:lnTo>
                  <a:lnTo>
                    <a:pt x="34" y="40"/>
                  </a:lnTo>
                  <a:lnTo>
                    <a:pt x="36" y="40"/>
                  </a:lnTo>
                  <a:lnTo>
                    <a:pt x="38" y="40"/>
                  </a:lnTo>
                  <a:lnTo>
                    <a:pt x="40" y="40"/>
                  </a:lnTo>
                  <a:lnTo>
                    <a:pt x="42" y="40"/>
                  </a:lnTo>
                  <a:lnTo>
                    <a:pt x="44" y="38"/>
                  </a:lnTo>
                  <a:lnTo>
                    <a:pt x="46" y="38"/>
                  </a:lnTo>
                  <a:lnTo>
                    <a:pt x="48" y="38"/>
                  </a:lnTo>
                  <a:lnTo>
                    <a:pt x="48" y="36"/>
                  </a:lnTo>
                  <a:lnTo>
                    <a:pt x="50" y="34"/>
                  </a:lnTo>
                  <a:lnTo>
                    <a:pt x="50" y="32"/>
                  </a:lnTo>
                  <a:lnTo>
                    <a:pt x="52" y="30"/>
                  </a:lnTo>
                  <a:lnTo>
                    <a:pt x="53" y="30"/>
                  </a:lnTo>
                  <a:lnTo>
                    <a:pt x="55" y="28"/>
                  </a:lnTo>
                  <a:lnTo>
                    <a:pt x="53" y="28"/>
                  </a:lnTo>
                  <a:lnTo>
                    <a:pt x="52" y="26"/>
                  </a:lnTo>
                  <a:lnTo>
                    <a:pt x="50" y="25"/>
                  </a:lnTo>
                  <a:lnTo>
                    <a:pt x="48" y="23"/>
                  </a:lnTo>
                  <a:lnTo>
                    <a:pt x="48" y="21"/>
                  </a:lnTo>
                  <a:lnTo>
                    <a:pt x="46" y="21"/>
                  </a:lnTo>
                  <a:lnTo>
                    <a:pt x="44" y="17"/>
                  </a:lnTo>
                  <a:lnTo>
                    <a:pt x="42" y="15"/>
                  </a:lnTo>
                  <a:lnTo>
                    <a:pt x="40" y="13"/>
                  </a:lnTo>
                  <a:lnTo>
                    <a:pt x="38" y="11"/>
                  </a:lnTo>
                  <a:lnTo>
                    <a:pt x="42" y="9"/>
                  </a:lnTo>
                  <a:lnTo>
                    <a:pt x="46" y="9"/>
                  </a:lnTo>
                  <a:lnTo>
                    <a:pt x="50" y="7"/>
                  </a:lnTo>
                  <a:lnTo>
                    <a:pt x="52" y="7"/>
                  </a:lnTo>
                  <a:lnTo>
                    <a:pt x="53" y="5"/>
                  </a:lnTo>
                  <a:lnTo>
                    <a:pt x="55" y="5"/>
                  </a:lnTo>
                  <a:lnTo>
                    <a:pt x="57" y="5"/>
                  </a:lnTo>
                  <a:lnTo>
                    <a:pt x="61" y="3"/>
                  </a:lnTo>
                  <a:lnTo>
                    <a:pt x="65" y="3"/>
                  </a:lnTo>
                  <a:lnTo>
                    <a:pt x="69" y="2"/>
                  </a:lnTo>
                  <a:lnTo>
                    <a:pt x="71" y="2"/>
                  </a:lnTo>
                  <a:lnTo>
                    <a:pt x="73" y="0"/>
                  </a:lnTo>
                  <a:lnTo>
                    <a:pt x="76" y="0"/>
                  </a:lnTo>
                  <a:lnTo>
                    <a:pt x="80" y="0"/>
                  </a:lnTo>
                  <a:lnTo>
                    <a:pt x="82" y="2"/>
                  </a:lnTo>
                  <a:lnTo>
                    <a:pt x="86"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1" name="Rectangle 200"/>
            <p:cNvSpPr>
              <a:spLocks noChangeArrowheads="1"/>
            </p:cNvSpPr>
            <p:nvPr/>
          </p:nvSpPr>
          <p:spPr bwMode="auto">
            <a:xfrm>
              <a:off x="8005763" y="4445000"/>
              <a:ext cx="1588" cy="1588"/>
            </a:xfrm>
            <a:prstGeom prst="rect">
              <a:avLst/>
            </a:prstGeom>
            <a:grpFill/>
            <a:ln w="3175">
              <a:solidFill>
                <a:schemeClr val="bg1"/>
              </a:solid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02" name="Freeform 201"/>
            <p:cNvSpPr>
              <a:spLocks noEditPoints="1"/>
            </p:cNvSpPr>
            <p:nvPr/>
          </p:nvSpPr>
          <p:spPr bwMode="auto">
            <a:xfrm>
              <a:off x="5581650" y="4256088"/>
              <a:ext cx="423863" cy="357188"/>
            </a:xfrm>
            <a:custGeom>
              <a:avLst/>
              <a:gdLst>
                <a:gd name="T0" fmla="*/ 158 w 267"/>
                <a:gd name="T1" fmla="*/ 4 h 225"/>
                <a:gd name="T2" fmla="*/ 173 w 267"/>
                <a:gd name="T3" fmla="*/ 4 h 225"/>
                <a:gd name="T4" fmla="*/ 194 w 267"/>
                <a:gd name="T5" fmla="*/ 4 h 225"/>
                <a:gd name="T6" fmla="*/ 225 w 267"/>
                <a:gd name="T7" fmla="*/ 4 h 225"/>
                <a:gd name="T8" fmla="*/ 240 w 267"/>
                <a:gd name="T9" fmla="*/ 10 h 225"/>
                <a:gd name="T10" fmla="*/ 244 w 267"/>
                <a:gd name="T11" fmla="*/ 19 h 225"/>
                <a:gd name="T12" fmla="*/ 242 w 267"/>
                <a:gd name="T13" fmla="*/ 21 h 225"/>
                <a:gd name="T14" fmla="*/ 244 w 267"/>
                <a:gd name="T15" fmla="*/ 35 h 225"/>
                <a:gd name="T16" fmla="*/ 246 w 267"/>
                <a:gd name="T17" fmla="*/ 46 h 225"/>
                <a:gd name="T18" fmla="*/ 252 w 267"/>
                <a:gd name="T19" fmla="*/ 60 h 225"/>
                <a:gd name="T20" fmla="*/ 259 w 267"/>
                <a:gd name="T21" fmla="*/ 67 h 225"/>
                <a:gd name="T22" fmla="*/ 265 w 267"/>
                <a:gd name="T23" fmla="*/ 69 h 225"/>
                <a:gd name="T24" fmla="*/ 259 w 267"/>
                <a:gd name="T25" fmla="*/ 81 h 225"/>
                <a:gd name="T26" fmla="*/ 250 w 267"/>
                <a:gd name="T27" fmla="*/ 87 h 225"/>
                <a:gd name="T28" fmla="*/ 240 w 267"/>
                <a:gd name="T29" fmla="*/ 89 h 225"/>
                <a:gd name="T30" fmla="*/ 240 w 267"/>
                <a:gd name="T31" fmla="*/ 100 h 225"/>
                <a:gd name="T32" fmla="*/ 234 w 267"/>
                <a:gd name="T33" fmla="*/ 117 h 225"/>
                <a:gd name="T34" fmla="*/ 234 w 267"/>
                <a:gd name="T35" fmla="*/ 135 h 225"/>
                <a:gd name="T36" fmla="*/ 227 w 267"/>
                <a:gd name="T37" fmla="*/ 156 h 225"/>
                <a:gd name="T38" fmla="*/ 215 w 267"/>
                <a:gd name="T39" fmla="*/ 169 h 225"/>
                <a:gd name="T40" fmla="*/ 211 w 267"/>
                <a:gd name="T41" fmla="*/ 179 h 225"/>
                <a:gd name="T42" fmla="*/ 206 w 267"/>
                <a:gd name="T43" fmla="*/ 192 h 225"/>
                <a:gd name="T44" fmla="*/ 198 w 267"/>
                <a:gd name="T45" fmla="*/ 198 h 225"/>
                <a:gd name="T46" fmla="*/ 192 w 267"/>
                <a:gd name="T47" fmla="*/ 208 h 225"/>
                <a:gd name="T48" fmla="*/ 182 w 267"/>
                <a:gd name="T49" fmla="*/ 192 h 225"/>
                <a:gd name="T50" fmla="*/ 181 w 267"/>
                <a:gd name="T51" fmla="*/ 169 h 225"/>
                <a:gd name="T52" fmla="*/ 167 w 267"/>
                <a:gd name="T53" fmla="*/ 177 h 225"/>
                <a:gd name="T54" fmla="*/ 159 w 267"/>
                <a:gd name="T55" fmla="*/ 192 h 225"/>
                <a:gd name="T56" fmla="*/ 142 w 267"/>
                <a:gd name="T57" fmla="*/ 208 h 225"/>
                <a:gd name="T58" fmla="*/ 123 w 267"/>
                <a:gd name="T59" fmla="*/ 206 h 225"/>
                <a:gd name="T60" fmla="*/ 98 w 267"/>
                <a:gd name="T61" fmla="*/ 213 h 225"/>
                <a:gd name="T62" fmla="*/ 77 w 267"/>
                <a:gd name="T63" fmla="*/ 211 h 225"/>
                <a:gd name="T64" fmla="*/ 63 w 267"/>
                <a:gd name="T65" fmla="*/ 196 h 225"/>
                <a:gd name="T66" fmla="*/ 50 w 267"/>
                <a:gd name="T67" fmla="*/ 200 h 225"/>
                <a:gd name="T68" fmla="*/ 44 w 267"/>
                <a:gd name="T69" fmla="*/ 217 h 225"/>
                <a:gd name="T70" fmla="*/ 31 w 267"/>
                <a:gd name="T71" fmla="*/ 223 h 225"/>
                <a:gd name="T72" fmla="*/ 27 w 267"/>
                <a:gd name="T73" fmla="*/ 223 h 225"/>
                <a:gd name="T74" fmla="*/ 29 w 267"/>
                <a:gd name="T75" fmla="*/ 213 h 225"/>
                <a:gd name="T76" fmla="*/ 19 w 267"/>
                <a:gd name="T77" fmla="*/ 194 h 225"/>
                <a:gd name="T78" fmla="*/ 14 w 267"/>
                <a:gd name="T79" fmla="*/ 179 h 225"/>
                <a:gd name="T80" fmla="*/ 10 w 267"/>
                <a:gd name="T81" fmla="*/ 167 h 225"/>
                <a:gd name="T82" fmla="*/ 0 w 267"/>
                <a:gd name="T83" fmla="*/ 160 h 225"/>
                <a:gd name="T84" fmla="*/ 6 w 267"/>
                <a:gd name="T85" fmla="*/ 146 h 225"/>
                <a:gd name="T86" fmla="*/ 12 w 267"/>
                <a:gd name="T87" fmla="*/ 136 h 225"/>
                <a:gd name="T88" fmla="*/ 10 w 267"/>
                <a:gd name="T89" fmla="*/ 127 h 225"/>
                <a:gd name="T90" fmla="*/ 17 w 267"/>
                <a:gd name="T91" fmla="*/ 117 h 225"/>
                <a:gd name="T92" fmla="*/ 27 w 267"/>
                <a:gd name="T93" fmla="*/ 110 h 225"/>
                <a:gd name="T94" fmla="*/ 35 w 267"/>
                <a:gd name="T95" fmla="*/ 94 h 225"/>
                <a:gd name="T96" fmla="*/ 35 w 267"/>
                <a:gd name="T97" fmla="*/ 62 h 225"/>
                <a:gd name="T98" fmla="*/ 35 w 267"/>
                <a:gd name="T99" fmla="*/ 39 h 225"/>
                <a:gd name="T100" fmla="*/ 50 w 267"/>
                <a:gd name="T101" fmla="*/ 39 h 225"/>
                <a:gd name="T102" fmla="*/ 50 w 267"/>
                <a:gd name="T103" fmla="*/ 23 h 225"/>
                <a:gd name="T104" fmla="*/ 50 w 267"/>
                <a:gd name="T105" fmla="*/ 6 h 225"/>
                <a:gd name="T106" fmla="*/ 63 w 267"/>
                <a:gd name="T107" fmla="*/ 4 h 225"/>
                <a:gd name="T108" fmla="*/ 79 w 267"/>
                <a:gd name="T109" fmla="*/ 4 h 225"/>
                <a:gd name="T110" fmla="*/ 94 w 267"/>
                <a:gd name="T111" fmla="*/ 4 h 225"/>
                <a:gd name="T112" fmla="*/ 110 w 267"/>
                <a:gd name="T113" fmla="*/ 4 h 225"/>
                <a:gd name="T114" fmla="*/ 125 w 267"/>
                <a:gd name="T115" fmla="*/ 4 h 225"/>
                <a:gd name="T116" fmla="*/ 140 w 267"/>
                <a:gd name="T117" fmla="*/ 4 h 225"/>
                <a:gd name="T118" fmla="*/ 154 w 267"/>
                <a:gd name="T119" fmla="*/ 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7" h="225">
                  <a:moveTo>
                    <a:pt x="246" y="25"/>
                  </a:moveTo>
                  <a:lnTo>
                    <a:pt x="246" y="23"/>
                  </a:lnTo>
                  <a:lnTo>
                    <a:pt x="246" y="25"/>
                  </a:lnTo>
                  <a:close/>
                  <a:moveTo>
                    <a:pt x="154" y="2"/>
                  </a:moveTo>
                  <a:lnTo>
                    <a:pt x="152" y="4"/>
                  </a:lnTo>
                  <a:lnTo>
                    <a:pt x="154" y="4"/>
                  </a:lnTo>
                  <a:lnTo>
                    <a:pt x="156" y="4"/>
                  </a:lnTo>
                  <a:lnTo>
                    <a:pt x="158" y="4"/>
                  </a:lnTo>
                  <a:lnTo>
                    <a:pt x="159" y="4"/>
                  </a:lnTo>
                  <a:lnTo>
                    <a:pt x="161" y="4"/>
                  </a:lnTo>
                  <a:lnTo>
                    <a:pt x="163" y="4"/>
                  </a:lnTo>
                  <a:lnTo>
                    <a:pt x="165" y="4"/>
                  </a:lnTo>
                  <a:lnTo>
                    <a:pt x="167" y="4"/>
                  </a:lnTo>
                  <a:lnTo>
                    <a:pt x="169" y="4"/>
                  </a:lnTo>
                  <a:lnTo>
                    <a:pt x="171" y="4"/>
                  </a:lnTo>
                  <a:lnTo>
                    <a:pt x="173" y="4"/>
                  </a:lnTo>
                  <a:lnTo>
                    <a:pt x="175" y="4"/>
                  </a:lnTo>
                  <a:lnTo>
                    <a:pt x="177" y="4"/>
                  </a:lnTo>
                  <a:lnTo>
                    <a:pt x="179" y="4"/>
                  </a:lnTo>
                  <a:lnTo>
                    <a:pt x="181" y="4"/>
                  </a:lnTo>
                  <a:lnTo>
                    <a:pt x="184" y="4"/>
                  </a:lnTo>
                  <a:lnTo>
                    <a:pt x="188" y="4"/>
                  </a:lnTo>
                  <a:lnTo>
                    <a:pt x="190" y="4"/>
                  </a:lnTo>
                  <a:lnTo>
                    <a:pt x="194" y="4"/>
                  </a:lnTo>
                  <a:lnTo>
                    <a:pt x="198" y="4"/>
                  </a:lnTo>
                  <a:lnTo>
                    <a:pt x="202" y="4"/>
                  </a:lnTo>
                  <a:lnTo>
                    <a:pt x="206" y="4"/>
                  </a:lnTo>
                  <a:lnTo>
                    <a:pt x="209" y="4"/>
                  </a:lnTo>
                  <a:lnTo>
                    <a:pt x="213" y="4"/>
                  </a:lnTo>
                  <a:lnTo>
                    <a:pt x="217" y="4"/>
                  </a:lnTo>
                  <a:lnTo>
                    <a:pt x="221" y="4"/>
                  </a:lnTo>
                  <a:lnTo>
                    <a:pt x="225" y="4"/>
                  </a:lnTo>
                  <a:lnTo>
                    <a:pt x="229" y="4"/>
                  </a:lnTo>
                  <a:lnTo>
                    <a:pt x="232" y="4"/>
                  </a:lnTo>
                  <a:lnTo>
                    <a:pt x="236" y="4"/>
                  </a:lnTo>
                  <a:lnTo>
                    <a:pt x="240" y="4"/>
                  </a:lnTo>
                  <a:lnTo>
                    <a:pt x="238" y="4"/>
                  </a:lnTo>
                  <a:lnTo>
                    <a:pt x="238" y="6"/>
                  </a:lnTo>
                  <a:lnTo>
                    <a:pt x="238" y="8"/>
                  </a:lnTo>
                  <a:lnTo>
                    <a:pt x="240" y="10"/>
                  </a:lnTo>
                  <a:lnTo>
                    <a:pt x="240" y="12"/>
                  </a:lnTo>
                  <a:lnTo>
                    <a:pt x="240" y="14"/>
                  </a:lnTo>
                  <a:lnTo>
                    <a:pt x="242" y="16"/>
                  </a:lnTo>
                  <a:lnTo>
                    <a:pt x="244" y="17"/>
                  </a:lnTo>
                  <a:lnTo>
                    <a:pt x="246" y="19"/>
                  </a:lnTo>
                  <a:lnTo>
                    <a:pt x="246" y="21"/>
                  </a:lnTo>
                  <a:lnTo>
                    <a:pt x="244" y="21"/>
                  </a:lnTo>
                  <a:lnTo>
                    <a:pt x="244" y="19"/>
                  </a:lnTo>
                  <a:lnTo>
                    <a:pt x="246" y="19"/>
                  </a:lnTo>
                  <a:lnTo>
                    <a:pt x="246" y="21"/>
                  </a:lnTo>
                  <a:lnTo>
                    <a:pt x="246" y="19"/>
                  </a:lnTo>
                  <a:lnTo>
                    <a:pt x="244" y="19"/>
                  </a:lnTo>
                  <a:lnTo>
                    <a:pt x="244" y="17"/>
                  </a:lnTo>
                  <a:lnTo>
                    <a:pt x="242" y="17"/>
                  </a:lnTo>
                  <a:lnTo>
                    <a:pt x="242" y="19"/>
                  </a:lnTo>
                  <a:lnTo>
                    <a:pt x="242" y="21"/>
                  </a:lnTo>
                  <a:lnTo>
                    <a:pt x="244" y="21"/>
                  </a:lnTo>
                  <a:lnTo>
                    <a:pt x="244" y="23"/>
                  </a:lnTo>
                  <a:lnTo>
                    <a:pt x="244" y="25"/>
                  </a:lnTo>
                  <a:lnTo>
                    <a:pt x="244" y="27"/>
                  </a:lnTo>
                  <a:lnTo>
                    <a:pt x="244" y="29"/>
                  </a:lnTo>
                  <a:lnTo>
                    <a:pt x="244" y="31"/>
                  </a:lnTo>
                  <a:lnTo>
                    <a:pt x="244" y="33"/>
                  </a:lnTo>
                  <a:lnTo>
                    <a:pt x="244" y="35"/>
                  </a:lnTo>
                  <a:lnTo>
                    <a:pt x="244" y="37"/>
                  </a:lnTo>
                  <a:lnTo>
                    <a:pt x="244" y="39"/>
                  </a:lnTo>
                  <a:lnTo>
                    <a:pt x="246" y="41"/>
                  </a:lnTo>
                  <a:lnTo>
                    <a:pt x="246" y="42"/>
                  </a:lnTo>
                  <a:lnTo>
                    <a:pt x="246" y="44"/>
                  </a:lnTo>
                  <a:lnTo>
                    <a:pt x="244" y="44"/>
                  </a:lnTo>
                  <a:lnTo>
                    <a:pt x="246" y="44"/>
                  </a:lnTo>
                  <a:lnTo>
                    <a:pt x="246" y="46"/>
                  </a:lnTo>
                  <a:lnTo>
                    <a:pt x="246" y="50"/>
                  </a:lnTo>
                  <a:lnTo>
                    <a:pt x="246" y="52"/>
                  </a:lnTo>
                  <a:lnTo>
                    <a:pt x="246" y="54"/>
                  </a:lnTo>
                  <a:lnTo>
                    <a:pt x="248" y="54"/>
                  </a:lnTo>
                  <a:lnTo>
                    <a:pt x="248" y="56"/>
                  </a:lnTo>
                  <a:lnTo>
                    <a:pt x="248" y="58"/>
                  </a:lnTo>
                  <a:lnTo>
                    <a:pt x="250" y="60"/>
                  </a:lnTo>
                  <a:lnTo>
                    <a:pt x="252" y="60"/>
                  </a:lnTo>
                  <a:lnTo>
                    <a:pt x="254" y="60"/>
                  </a:lnTo>
                  <a:lnTo>
                    <a:pt x="254" y="62"/>
                  </a:lnTo>
                  <a:lnTo>
                    <a:pt x="255" y="62"/>
                  </a:lnTo>
                  <a:lnTo>
                    <a:pt x="255" y="64"/>
                  </a:lnTo>
                  <a:lnTo>
                    <a:pt x="257" y="64"/>
                  </a:lnTo>
                  <a:lnTo>
                    <a:pt x="259" y="65"/>
                  </a:lnTo>
                  <a:lnTo>
                    <a:pt x="257" y="65"/>
                  </a:lnTo>
                  <a:lnTo>
                    <a:pt x="259" y="67"/>
                  </a:lnTo>
                  <a:lnTo>
                    <a:pt x="261" y="67"/>
                  </a:lnTo>
                  <a:lnTo>
                    <a:pt x="261" y="69"/>
                  </a:lnTo>
                  <a:lnTo>
                    <a:pt x="263" y="69"/>
                  </a:lnTo>
                  <a:lnTo>
                    <a:pt x="263" y="67"/>
                  </a:lnTo>
                  <a:lnTo>
                    <a:pt x="263" y="69"/>
                  </a:lnTo>
                  <a:lnTo>
                    <a:pt x="265" y="69"/>
                  </a:lnTo>
                  <a:lnTo>
                    <a:pt x="265" y="71"/>
                  </a:lnTo>
                  <a:lnTo>
                    <a:pt x="265" y="69"/>
                  </a:lnTo>
                  <a:lnTo>
                    <a:pt x="267" y="71"/>
                  </a:lnTo>
                  <a:lnTo>
                    <a:pt x="265" y="73"/>
                  </a:lnTo>
                  <a:lnTo>
                    <a:pt x="263" y="75"/>
                  </a:lnTo>
                  <a:lnTo>
                    <a:pt x="263" y="77"/>
                  </a:lnTo>
                  <a:lnTo>
                    <a:pt x="261" y="77"/>
                  </a:lnTo>
                  <a:lnTo>
                    <a:pt x="261" y="79"/>
                  </a:lnTo>
                  <a:lnTo>
                    <a:pt x="259" y="79"/>
                  </a:lnTo>
                  <a:lnTo>
                    <a:pt x="259" y="81"/>
                  </a:lnTo>
                  <a:lnTo>
                    <a:pt x="257" y="81"/>
                  </a:lnTo>
                  <a:lnTo>
                    <a:pt x="257" y="79"/>
                  </a:lnTo>
                  <a:lnTo>
                    <a:pt x="255" y="81"/>
                  </a:lnTo>
                  <a:lnTo>
                    <a:pt x="254" y="81"/>
                  </a:lnTo>
                  <a:lnTo>
                    <a:pt x="252" y="83"/>
                  </a:lnTo>
                  <a:lnTo>
                    <a:pt x="250" y="83"/>
                  </a:lnTo>
                  <a:lnTo>
                    <a:pt x="250" y="85"/>
                  </a:lnTo>
                  <a:lnTo>
                    <a:pt x="250" y="87"/>
                  </a:lnTo>
                  <a:lnTo>
                    <a:pt x="248" y="87"/>
                  </a:lnTo>
                  <a:lnTo>
                    <a:pt x="248" y="89"/>
                  </a:lnTo>
                  <a:lnTo>
                    <a:pt x="246" y="89"/>
                  </a:lnTo>
                  <a:lnTo>
                    <a:pt x="244" y="89"/>
                  </a:lnTo>
                  <a:lnTo>
                    <a:pt x="242" y="89"/>
                  </a:lnTo>
                  <a:lnTo>
                    <a:pt x="242" y="87"/>
                  </a:lnTo>
                  <a:lnTo>
                    <a:pt x="240" y="87"/>
                  </a:lnTo>
                  <a:lnTo>
                    <a:pt x="240" y="89"/>
                  </a:lnTo>
                  <a:lnTo>
                    <a:pt x="240" y="90"/>
                  </a:lnTo>
                  <a:lnTo>
                    <a:pt x="240" y="92"/>
                  </a:lnTo>
                  <a:lnTo>
                    <a:pt x="240" y="94"/>
                  </a:lnTo>
                  <a:lnTo>
                    <a:pt x="240" y="96"/>
                  </a:lnTo>
                  <a:lnTo>
                    <a:pt x="238" y="96"/>
                  </a:lnTo>
                  <a:lnTo>
                    <a:pt x="240" y="96"/>
                  </a:lnTo>
                  <a:lnTo>
                    <a:pt x="240" y="98"/>
                  </a:lnTo>
                  <a:lnTo>
                    <a:pt x="240" y="100"/>
                  </a:lnTo>
                  <a:lnTo>
                    <a:pt x="240" y="102"/>
                  </a:lnTo>
                  <a:lnTo>
                    <a:pt x="238" y="104"/>
                  </a:lnTo>
                  <a:lnTo>
                    <a:pt x="238" y="106"/>
                  </a:lnTo>
                  <a:lnTo>
                    <a:pt x="236" y="108"/>
                  </a:lnTo>
                  <a:lnTo>
                    <a:pt x="236" y="110"/>
                  </a:lnTo>
                  <a:lnTo>
                    <a:pt x="234" y="113"/>
                  </a:lnTo>
                  <a:lnTo>
                    <a:pt x="234" y="115"/>
                  </a:lnTo>
                  <a:lnTo>
                    <a:pt x="234" y="117"/>
                  </a:lnTo>
                  <a:lnTo>
                    <a:pt x="232" y="117"/>
                  </a:lnTo>
                  <a:lnTo>
                    <a:pt x="232" y="119"/>
                  </a:lnTo>
                  <a:lnTo>
                    <a:pt x="232" y="121"/>
                  </a:lnTo>
                  <a:lnTo>
                    <a:pt x="232" y="125"/>
                  </a:lnTo>
                  <a:lnTo>
                    <a:pt x="232" y="127"/>
                  </a:lnTo>
                  <a:lnTo>
                    <a:pt x="232" y="129"/>
                  </a:lnTo>
                  <a:lnTo>
                    <a:pt x="232" y="131"/>
                  </a:lnTo>
                  <a:lnTo>
                    <a:pt x="234" y="135"/>
                  </a:lnTo>
                  <a:lnTo>
                    <a:pt x="232" y="138"/>
                  </a:lnTo>
                  <a:lnTo>
                    <a:pt x="232" y="140"/>
                  </a:lnTo>
                  <a:lnTo>
                    <a:pt x="232" y="142"/>
                  </a:lnTo>
                  <a:lnTo>
                    <a:pt x="232" y="144"/>
                  </a:lnTo>
                  <a:lnTo>
                    <a:pt x="230" y="144"/>
                  </a:lnTo>
                  <a:lnTo>
                    <a:pt x="229" y="148"/>
                  </a:lnTo>
                  <a:lnTo>
                    <a:pt x="227" y="154"/>
                  </a:lnTo>
                  <a:lnTo>
                    <a:pt x="227" y="156"/>
                  </a:lnTo>
                  <a:lnTo>
                    <a:pt x="227" y="158"/>
                  </a:lnTo>
                  <a:lnTo>
                    <a:pt x="227" y="160"/>
                  </a:lnTo>
                  <a:lnTo>
                    <a:pt x="225" y="160"/>
                  </a:lnTo>
                  <a:lnTo>
                    <a:pt x="221" y="160"/>
                  </a:lnTo>
                  <a:lnTo>
                    <a:pt x="221" y="161"/>
                  </a:lnTo>
                  <a:lnTo>
                    <a:pt x="219" y="161"/>
                  </a:lnTo>
                  <a:lnTo>
                    <a:pt x="215" y="167"/>
                  </a:lnTo>
                  <a:lnTo>
                    <a:pt x="215" y="169"/>
                  </a:lnTo>
                  <a:lnTo>
                    <a:pt x="215" y="171"/>
                  </a:lnTo>
                  <a:lnTo>
                    <a:pt x="213" y="171"/>
                  </a:lnTo>
                  <a:lnTo>
                    <a:pt x="213" y="173"/>
                  </a:lnTo>
                  <a:lnTo>
                    <a:pt x="211" y="173"/>
                  </a:lnTo>
                  <a:lnTo>
                    <a:pt x="209" y="175"/>
                  </a:lnTo>
                  <a:lnTo>
                    <a:pt x="209" y="177"/>
                  </a:lnTo>
                  <a:lnTo>
                    <a:pt x="211" y="177"/>
                  </a:lnTo>
                  <a:lnTo>
                    <a:pt x="211" y="179"/>
                  </a:lnTo>
                  <a:lnTo>
                    <a:pt x="207" y="183"/>
                  </a:lnTo>
                  <a:lnTo>
                    <a:pt x="209" y="183"/>
                  </a:lnTo>
                  <a:lnTo>
                    <a:pt x="209" y="184"/>
                  </a:lnTo>
                  <a:lnTo>
                    <a:pt x="207" y="188"/>
                  </a:lnTo>
                  <a:lnTo>
                    <a:pt x="209" y="188"/>
                  </a:lnTo>
                  <a:lnTo>
                    <a:pt x="207" y="190"/>
                  </a:lnTo>
                  <a:lnTo>
                    <a:pt x="207" y="192"/>
                  </a:lnTo>
                  <a:lnTo>
                    <a:pt x="206" y="192"/>
                  </a:lnTo>
                  <a:lnTo>
                    <a:pt x="206" y="190"/>
                  </a:lnTo>
                  <a:lnTo>
                    <a:pt x="204" y="190"/>
                  </a:lnTo>
                  <a:lnTo>
                    <a:pt x="202" y="188"/>
                  </a:lnTo>
                  <a:lnTo>
                    <a:pt x="200" y="190"/>
                  </a:lnTo>
                  <a:lnTo>
                    <a:pt x="200" y="192"/>
                  </a:lnTo>
                  <a:lnTo>
                    <a:pt x="198" y="194"/>
                  </a:lnTo>
                  <a:lnTo>
                    <a:pt x="198" y="196"/>
                  </a:lnTo>
                  <a:lnTo>
                    <a:pt x="198" y="198"/>
                  </a:lnTo>
                  <a:lnTo>
                    <a:pt x="198" y="200"/>
                  </a:lnTo>
                  <a:lnTo>
                    <a:pt x="198" y="202"/>
                  </a:lnTo>
                  <a:lnTo>
                    <a:pt x="196" y="204"/>
                  </a:lnTo>
                  <a:lnTo>
                    <a:pt x="194" y="208"/>
                  </a:lnTo>
                  <a:lnTo>
                    <a:pt x="194" y="211"/>
                  </a:lnTo>
                  <a:lnTo>
                    <a:pt x="192" y="211"/>
                  </a:lnTo>
                  <a:lnTo>
                    <a:pt x="192" y="209"/>
                  </a:lnTo>
                  <a:lnTo>
                    <a:pt x="192" y="208"/>
                  </a:lnTo>
                  <a:lnTo>
                    <a:pt x="192" y="206"/>
                  </a:lnTo>
                  <a:lnTo>
                    <a:pt x="192" y="204"/>
                  </a:lnTo>
                  <a:lnTo>
                    <a:pt x="192" y="202"/>
                  </a:lnTo>
                  <a:lnTo>
                    <a:pt x="192" y="200"/>
                  </a:lnTo>
                  <a:lnTo>
                    <a:pt x="188" y="198"/>
                  </a:lnTo>
                  <a:lnTo>
                    <a:pt x="184" y="194"/>
                  </a:lnTo>
                  <a:lnTo>
                    <a:pt x="184" y="192"/>
                  </a:lnTo>
                  <a:lnTo>
                    <a:pt x="182" y="192"/>
                  </a:lnTo>
                  <a:lnTo>
                    <a:pt x="181" y="192"/>
                  </a:lnTo>
                  <a:lnTo>
                    <a:pt x="179" y="192"/>
                  </a:lnTo>
                  <a:lnTo>
                    <a:pt x="181" y="190"/>
                  </a:lnTo>
                  <a:lnTo>
                    <a:pt x="179" y="183"/>
                  </a:lnTo>
                  <a:lnTo>
                    <a:pt x="179" y="177"/>
                  </a:lnTo>
                  <a:lnTo>
                    <a:pt x="181" y="173"/>
                  </a:lnTo>
                  <a:lnTo>
                    <a:pt x="181" y="171"/>
                  </a:lnTo>
                  <a:lnTo>
                    <a:pt x="181" y="169"/>
                  </a:lnTo>
                  <a:lnTo>
                    <a:pt x="181" y="167"/>
                  </a:lnTo>
                  <a:lnTo>
                    <a:pt x="173" y="167"/>
                  </a:lnTo>
                  <a:lnTo>
                    <a:pt x="173" y="169"/>
                  </a:lnTo>
                  <a:lnTo>
                    <a:pt x="173" y="171"/>
                  </a:lnTo>
                  <a:lnTo>
                    <a:pt x="167" y="171"/>
                  </a:lnTo>
                  <a:lnTo>
                    <a:pt x="163" y="171"/>
                  </a:lnTo>
                  <a:lnTo>
                    <a:pt x="167" y="175"/>
                  </a:lnTo>
                  <a:lnTo>
                    <a:pt x="167" y="177"/>
                  </a:lnTo>
                  <a:lnTo>
                    <a:pt x="167" y="181"/>
                  </a:lnTo>
                  <a:lnTo>
                    <a:pt x="167" y="183"/>
                  </a:lnTo>
                  <a:lnTo>
                    <a:pt x="169" y="184"/>
                  </a:lnTo>
                  <a:lnTo>
                    <a:pt x="169" y="186"/>
                  </a:lnTo>
                  <a:lnTo>
                    <a:pt x="167" y="186"/>
                  </a:lnTo>
                  <a:lnTo>
                    <a:pt x="165" y="190"/>
                  </a:lnTo>
                  <a:lnTo>
                    <a:pt x="161" y="192"/>
                  </a:lnTo>
                  <a:lnTo>
                    <a:pt x="159" y="192"/>
                  </a:lnTo>
                  <a:lnTo>
                    <a:pt x="159" y="196"/>
                  </a:lnTo>
                  <a:lnTo>
                    <a:pt x="158" y="198"/>
                  </a:lnTo>
                  <a:lnTo>
                    <a:pt x="156" y="200"/>
                  </a:lnTo>
                  <a:lnTo>
                    <a:pt x="152" y="204"/>
                  </a:lnTo>
                  <a:lnTo>
                    <a:pt x="150" y="206"/>
                  </a:lnTo>
                  <a:lnTo>
                    <a:pt x="148" y="208"/>
                  </a:lnTo>
                  <a:lnTo>
                    <a:pt x="144" y="208"/>
                  </a:lnTo>
                  <a:lnTo>
                    <a:pt x="142" y="208"/>
                  </a:lnTo>
                  <a:lnTo>
                    <a:pt x="136" y="204"/>
                  </a:lnTo>
                  <a:lnTo>
                    <a:pt x="134" y="202"/>
                  </a:lnTo>
                  <a:lnTo>
                    <a:pt x="131" y="198"/>
                  </a:lnTo>
                  <a:lnTo>
                    <a:pt x="129" y="200"/>
                  </a:lnTo>
                  <a:lnTo>
                    <a:pt x="125" y="202"/>
                  </a:lnTo>
                  <a:lnTo>
                    <a:pt x="123" y="202"/>
                  </a:lnTo>
                  <a:lnTo>
                    <a:pt x="123" y="204"/>
                  </a:lnTo>
                  <a:lnTo>
                    <a:pt x="123" y="206"/>
                  </a:lnTo>
                  <a:lnTo>
                    <a:pt x="121" y="208"/>
                  </a:lnTo>
                  <a:lnTo>
                    <a:pt x="117" y="208"/>
                  </a:lnTo>
                  <a:lnTo>
                    <a:pt x="115" y="209"/>
                  </a:lnTo>
                  <a:lnTo>
                    <a:pt x="113" y="209"/>
                  </a:lnTo>
                  <a:lnTo>
                    <a:pt x="111" y="211"/>
                  </a:lnTo>
                  <a:lnTo>
                    <a:pt x="111" y="213"/>
                  </a:lnTo>
                  <a:lnTo>
                    <a:pt x="106" y="213"/>
                  </a:lnTo>
                  <a:lnTo>
                    <a:pt x="98" y="213"/>
                  </a:lnTo>
                  <a:lnTo>
                    <a:pt x="96" y="209"/>
                  </a:lnTo>
                  <a:lnTo>
                    <a:pt x="94" y="209"/>
                  </a:lnTo>
                  <a:lnTo>
                    <a:pt x="92" y="209"/>
                  </a:lnTo>
                  <a:lnTo>
                    <a:pt x="90" y="209"/>
                  </a:lnTo>
                  <a:lnTo>
                    <a:pt x="88" y="209"/>
                  </a:lnTo>
                  <a:lnTo>
                    <a:pt x="86" y="209"/>
                  </a:lnTo>
                  <a:lnTo>
                    <a:pt x="83" y="209"/>
                  </a:lnTo>
                  <a:lnTo>
                    <a:pt x="77" y="211"/>
                  </a:lnTo>
                  <a:lnTo>
                    <a:pt x="75" y="211"/>
                  </a:lnTo>
                  <a:lnTo>
                    <a:pt x="71" y="208"/>
                  </a:lnTo>
                  <a:lnTo>
                    <a:pt x="69" y="204"/>
                  </a:lnTo>
                  <a:lnTo>
                    <a:pt x="67" y="204"/>
                  </a:lnTo>
                  <a:lnTo>
                    <a:pt x="65" y="202"/>
                  </a:lnTo>
                  <a:lnTo>
                    <a:pt x="65" y="200"/>
                  </a:lnTo>
                  <a:lnTo>
                    <a:pt x="63" y="198"/>
                  </a:lnTo>
                  <a:lnTo>
                    <a:pt x="63" y="196"/>
                  </a:lnTo>
                  <a:lnTo>
                    <a:pt x="62" y="196"/>
                  </a:lnTo>
                  <a:lnTo>
                    <a:pt x="60" y="196"/>
                  </a:lnTo>
                  <a:lnTo>
                    <a:pt x="60" y="198"/>
                  </a:lnTo>
                  <a:lnTo>
                    <a:pt x="58" y="198"/>
                  </a:lnTo>
                  <a:lnTo>
                    <a:pt x="56" y="198"/>
                  </a:lnTo>
                  <a:lnTo>
                    <a:pt x="54" y="198"/>
                  </a:lnTo>
                  <a:lnTo>
                    <a:pt x="52" y="198"/>
                  </a:lnTo>
                  <a:lnTo>
                    <a:pt x="50" y="200"/>
                  </a:lnTo>
                  <a:lnTo>
                    <a:pt x="50" y="202"/>
                  </a:lnTo>
                  <a:lnTo>
                    <a:pt x="50" y="204"/>
                  </a:lnTo>
                  <a:lnTo>
                    <a:pt x="48" y="206"/>
                  </a:lnTo>
                  <a:lnTo>
                    <a:pt x="46" y="206"/>
                  </a:lnTo>
                  <a:lnTo>
                    <a:pt x="46" y="211"/>
                  </a:lnTo>
                  <a:lnTo>
                    <a:pt x="46" y="213"/>
                  </a:lnTo>
                  <a:lnTo>
                    <a:pt x="44" y="213"/>
                  </a:lnTo>
                  <a:lnTo>
                    <a:pt x="44" y="217"/>
                  </a:lnTo>
                  <a:lnTo>
                    <a:pt x="42" y="219"/>
                  </a:lnTo>
                  <a:lnTo>
                    <a:pt x="42" y="221"/>
                  </a:lnTo>
                  <a:lnTo>
                    <a:pt x="40" y="221"/>
                  </a:lnTo>
                  <a:lnTo>
                    <a:pt x="38" y="223"/>
                  </a:lnTo>
                  <a:lnTo>
                    <a:pt x="37" y="225"/>
                  </a:lnTo>
                  <a:lnTo>
                    <a:pt x="35" y="225"/>
                  </a:lnTo>
                  <a:lnTo>
                    <a:pt x="33" y="225"/>
                  </a:lnTo>
                  <a:lnTo>
                    <a:pt x="31" y="223"/>
                  </a:lnTo>
                  <a:lnTo>
                    <a:pt x="31" y="225"/>
                  </a:lnTo>
                  <a:lnTo>
                    <a:pt x="29" y="225"/>
                  </a:lnTo>
                  <a:lnTo>
                    <a:pt x="29" y="223"/>
                  </a:lnTo>
                  <a:lnTo>
                    <a:pt x="27" y="223"/>
                  </a:lnTo>
                  <a:lnTo>
                    <a:pt x="27" y="225"/>
                  </a:lnTo>
                  <a:lnTo>
                    <a:pt x="27" y="223"/>
                  </a:lnTo>
                  <a:lnTo>
                    <a:pt x="25" y="223"/>
                  </a:lnTo>
                  <a:lnTo>
                    <a:pt x="27" y="223"/>
                  </a:lnTo>
                  <a:lnTo>
                    <a:pt x="27" y="221"/>
                  </a:lnTo>
                  <a:lnTo>
                    <a:pt x="27" y="219"/>
                  </a:lnTo>
                  <a:lnTo>
                    <a:pt x="25" y="219"/>
                  </a:lnTo>
                  <a:lnTo>
                    <a:pt x="25" y="217"/>
                  </a:lnTo>
                  <a:lnTo>
                    <a:pt x="27" y="217"/>
                  </a:lnTo>
                  <a:lnTo>
                    <a:pt x="27" y="215"/>
                  </a:lnTo>
                  <a:lnTo>
                    <a:pt x="29" y="215"/>
                  </a:lnTo>
                  <a:lnTo>
                    <a:pt x="29" y="213"/>
                  </a:lnTo>
                  <a:lnTo>
                    <a:pt x="29" y="211"/>
                  </a:lnTo>
                  <a:lnTo>
                    <a:pt x="27" y="211"/>
                  </a:lnTo>
                  <a:lnTo>
                    <a:pt x="29" y="209"/>
                  </a:lnTo>
                  <a:lnTo>
                    <a:pt x="29" y="208"/>
                  </a:lnTo>
                  <a:lnTo>
                    <a:pt x="29" y="206"/>
                  </a:lnTo>
                  <a:lnTo>
                    <a:pt x="25" y="200"/>
                  </a:lnTo>
                  <a:lnTo>
                    <a:pt x="23" y="196"/>
                  </a:lnTo>
                  <a:lnTo>
                    <a:pt x="19" y="194"/>
                  </a:lnTo>
                  <a:lnTo>
                    <a:pt x="19" y="192"/>
                  </a:lnTo>
                  <a:lnTo>
                    <a:pt x="15" y="188"/>
                  </a:lnTo>
                  <a:lnTo>
                    <a:pt x="17" y="186"/>
                  </a:lnTo>
                  <a:lnTo>
                    <a:pt x="17" y="184"/>
                  </a:lnTo>
                  <a:lnTo>
                    <a:pt x="17" y="183"/>
                  </a:lnTo>
                  <a:lnTo>
                    <a:pt x="17" y="181"/>
                  </a:lnTo>
                  <a:lnTo>
                    <a:pt x="15" y="181"/>
                  </a:lnTo>
                  <a:lnTo>
                    <a:pt x="14" y="179"/>
                  </a:lnTo>
                  <a:lnTo>
                    <a:pt x="12" y="179"/>
                  </a:lnTo>
                  <a:lnTo>
                    <a:pt x="12" y="177"/>
                  </a:lnTo>
                  <a:lnTo>
                    <a:pt x="12" y="171"/>
                  </a:lnTo>
                  <a:lnTo>
                    <a:pt x="12" y="169"/>
                  </a:lnTo>
                  <a:lnTo>
                    <a:pt x="10" y="169"/>
                  </a:lnTo>
                  <a:lnTo>
                    <a:pt x="10" y="171"/>
                  </a:lnTo>
                  <a:lnTo>
                    <a:pt x="10" y="169"/>
                  </a:lnTo>
                  <a:lnTo>
                    <a:pt x="10" y="167"/>
                  </a:lnTo>
                  <a:lnTo>
                    <a:pt x="10" y="163"/>
                  </a:lnTo>
                  <a:lnTo>
                    <a:pt x="8" y="163"/>
                  </a:lnTo>
                  <a:lnTo>
                    <a:pt x="10" y="161"/>
                  </a:lnTo>
                  <a:lnTo>
                    <a:pt x="8" y="160"/>
                  </a:lnTo>
                  <a:lnTo>
                    <a:pt x="6" y="160"/>
                  </a:lnTo>
                  <a:lnTo>
                    <a:pt x="4" y="160"/>
                  </a:lnTo>
                  <a:lnTo>
                    <a:pt x="2" y="160"/>
                  </a:lnTo>
                  <a:lnTo>
                    <a:pt x="0" y="160"/>
                  </a:lnTo>
                  <a:lnTo>
                    <a:pt x="0" y="158"/>
                  </a:lnTo>
                  <a:lnTo>
                    <a:pt x="0" y="156"/>
                  </a:lnTo>
                  <a:lnTo>
                    <a:pt x="2" y="154"/>
                  </a:lnTo>
                  <a:lnTo>
                    <a:pt x="2" y="152"/>
                  </a:lnTo>
                  <a:lnTo>
                    <a:pt x="4" y="152"/>
                  </a:lnTo>
                  <a:lnTo>
                    <a:pt x="6" y="150"/>
                  </a:lnTo>
                  <a:lnTo>
                    <a:pt x="6" y="148"/>
                  </a:lnTo>
                  <a:lnTo>
                    <a:pt x="6" y="146"/>
                  </a:lnTo>
                  <a:lnTo>
                    <a:pt x="6" y="144"/>
                  </a:lnTo>
                  <a:lnTo>
                    <a:pt x="4" y="144"/>
                  </a:lnTo>
                  <a:lnTo>
                    <a:pt x="4" y="142"/>
                  </a:lnTo>
                  <a:lnTo>
                    <a:pt x="4" y="140"/>
                  </a:lnTo>
                  <a:lnTo>
                    <a:pt x="6" y="140"/>
                  </a:lnTo>
                  <a:lnTo>
                    <a:pt x="6" y="138"/>
                  </a:lnTo>
                  <a:lnTo>
                    <a:pt x="10" y="136"/>
                  </a:lnTo>
                  <a:lnTo>
                    <a:pt x="12" y="136"/>
                  </a:lnTo>
                  <a:lnTo>
                    <a:pt x="12" y="135"/>
                  </a:lnTo>
                  <a:lnTo>
                    <a:pt x="10" y="135"/>
                  </a:lnTo>
                  <a:lnTo>
                    <a:pt x="10" y="133"/>
                  </a:lnTo>
                  <a:lnTo>
                    <a:pt x="10" y="131"/>
                  </a:lnTo>
                  <a:lnTo>
                    <a:pt x="8" y="131"/>
                  </a:lnTo>
                  <a:lnTo>
                    <a:pt x="8" y="129"/>
                  </a:lnTo>
                  <a:lnTo>
                    <a:pt x="10" y="129"/>
                  </a:lnTo>
                  <a:lnTo>
                    <a:pt x="10" y="127"/>
                  </a:lnTo>
                  <a:lnTo>
                    <a:pt x="14" y="127"/>
                  </a:lnTo>
                  <a:lnTo>
                    <a:pt x="14" y="125"/>
                  </a:lnTo>
                  <a:lnTo>
                    <a:pt x="14" y="123"/>
                  </a:lnTo>
                  <a:lnTo>
                    <a:pt x="14" y="121"/>
                  </a:lnTo>
                  <a:lnTo>
                    <a:pt x="15" y="121"/>
                  </a:lnTo>
                  <a:lnTo>
                    <a:pt x="15" y="119"/>
                  </a:lnTo>
                  <a:lnTo>
                    <a:pt x="17" y="119"/>
                  </a:lnTo>
                  <a:lnTo>
                    <a:pt x="17" y="117"/>
                  </a:lnTo>
                  <a:lnTo>
                    <a:pt x="17" y="115"/>
                  </a:lnTo>
                  <a:lnTo>
                    <a:pt x="17" y="113"/>
                  </a:lnTo>
                  <a:lnTo>
                    <a:pt x="17" y="112"/>
                  </a:lnTo>
                  <a:lnTo>
                    <a:pt x="19" y="110"/>
                  </a:lnTo>
                  <a:lnTo>
                    <a:pt x="21" y="110"/>
                  </a:lnTo>
                  <a:lnTo>
                    <a:pt x="23" y="110"/>
                  </a:lnTo>
                  <a:lnTo>
                    <a:pt x="25" y="110"/>
                  </a:lnTo>
                  <a:lnTo>
                    <a:pt x="27" y="110"/>
                  </a:lnTo>
                  <a:lnTo>
                    <a:pt x="29" y="110"/>
                  </a:lnTo>
                  <a:lnTo>
                    <a:pt x="31" y="110"/>
                  </a:lnTo>
                  <a:lnTo>
                    <a:pt x="33" y="110"/>
                  </a:lnTo>
                  <a:lnTo>
                    <a:pt x="35" y="110"/>
                  </a:lnTo>
                  <a:lnTo>
                    <a:pt x="35" y="106"/>
                  </a:lnTo>
                  <a:lnTo>
                    <a:pt x="35" y="102"/>
                  </a:lnTo>
                  <a:lnTo>
                    <a:pt x="35" y="98"/>
                  </a:lnTo>
                  <a:lnTo>
                    <a:pt x="35" y="94"/>
                  </a:lnTo>
                  <a:lnTo>
                    <a:pt x="35" y="90"/>
                  </a:lnTo>
                  <a:lnTo>
                    <a:pt x="35" y="87"/>
                  </a:lnTo>
                  <a:lnTo>
                    <a:pt x="35" y="83"/>
                  </a:lnTo>
                  <a:lnTo>
                    <a:pt x="35" y="77"/>
                  </a:lnTo>
                  <a:lnTo>
                    <a:pt x="35" y="73"/>
                  </a:lnTo>
                  <a:lnTo>
                    <a:pt x="35" y="69"/>
                  </a:lnTo>
                  <a:lnTo>
                    <a:pt x="35" y="65"/>
                  </a:lnTo>
                  <a:lnTo>
                    <a:pt x="35" y="62"/>
                  </a:lnTo>
                  <a:lnTo>
                    <a:pt x="35" y="58"/>
                  </a:lnTo>
                  <a:lnTo>
                    <a:pt x="35" y="54"/>
                  </a:lnTo>
                  <a:lnTo>
                    <a:pt x="35" y="50"/>
                  </a:lnTo>
                  <a:lnTo>
                    <a:pt x="35" y="46"/>
                  </a:lnTo>
                  <a:lnTo>
                    <a:pt x="35" y="44"/>
                  </a:lnTo>
                  <a:lnTo>
                    <a:pt x="35" y="42"/>
                  </a:lnTo>
                  <a:lnTo>
                    <a:pt x="35" y="41"/>
                  </a:lnTo>
                  <a:lnTo>
                    <a:pt x="35" y="39"/>
                  </a:lnTo>
                  <a:lnTo>
                    <a:pt x="37" y="39"/>
                  </a:lnTo>
                  <a:lnTo>
                    <a:pt x="38" y="39"/>
                  </a:lnTo>
                  <a:lnTo>
                    <a:pt x="40" y="39"/>
                  </a:lnTo>
                  <a:lnTo>
                    <a:pt x="42" y="39"/>
                  </a:lnTo>
                  <a:lnTo>
                    <a:pt x="44" y="39"/>
                  </a:lnTo>
                  <a:lnTo>
                    <a:pt x="46" y="39"/>
                  </a:lnTo>
                  <a:lnTo>
                    <a:pt x="48" y="39"/>
                  </a:lnTo>
                  <a:lnTo>
                    <a:pt x="50" y="39"/>
                  </a:lnTo>
                  <a:lnTo>
                    <a:pt x="50" y="37"/>
                  </a:lnTo>
                  <a:lnTo>
                    <a:pt x="50" y="35"/>
                  </a:lnTo>
                  <a:lnTo>
                    <a:pt x="50" y="33"/>
                  </a:lnTo>
                  <a:lnTo>
                    <a:pt x="50" y="31"/>
                  </a:lnTo>
                  <a:lnTo>
                    <a:pt x="50" y="29"/>
                  </a:lnTo>
                  <a:lnTo>
                    <a:pt x="50" y="27"/>
                  </a:lnTo>
                  <a:lnTo>
                    <a:pt x="50" y="25"/>
                  </a:lnTo>
                  <a:lnTo>
                    <a:pt x="50" y="23"/>
                  </a:lnTo>
                  <a:lnTo>
                    <a:pt x="50" y="21"/>
                  </a:lnTo>
                  <a:lnTo>
                    <a:pt x="50" y="19"/>
                  </a:lnTo>
                  <a:lnTo>
                    <a:pt x="50" y="17"/>
                  </a:lnTo>
                  <a:lnTo>
                    <a:pt x="50" y="16"/>
                  </a:lnTo>
                  <a:lnTo>
                    <a:pt x="50" y="14"/>
                  </a:lnTo>
                  <a:lnTo>
                    <a:pt x="50" y="10"/>
                  </a:lnTo>
                  <a:lnTo>
                    <a:pt x="50" y="8"/>
                  </a:lnTo>
                  <a:lnTo>
                    <a:pt x="50" y="6"/>
                  </a:lnTo>
                  <a:lnTo>
                    <a:pt x="50" y="4"/>
                  </a:lnTo>
                  <a:lnTo>
                    <a:pt x="52" y="4"/>
                  </a:lnTo>
                  <a:lnTo>
                    <a:pt x="54" y="4"/>
                  </a:lnTo>
                  <a:lnTo>
                    <a:pt x="56" y="4"/>
                  </a:lnTo>
                  <a:lnTo>
                    <a:pt x="58" y="4"/>
                  </a:lnTo>
                  <a:lnTo>
                    <a:pt x="60" y="4"/>
                  </a:lnTo>
                  <a:lnTo>
                    <a:pt x="62" y="4"/>
                  </a:lnTo>
                  <a:lnTo>
                    <a:pt x="63" y="4"/>
                  </a:lnTo>
                  <a:lnTo>
                    <a:pt x="65" y="4"/>
                  </a:lnTo>
                  <a:lnTo>
                    <a:pt x="67" y="4"/>
                  </a:lnTo>
                  <a:lnTo>
                    <a:pt x="69" y="4"/>
                  </a:lnTo>
                  <a:lnTo>
                    <a:pt x="71" y="4"/>
                  </a:lnTo>
                  <a:lnTo>
                    <a:pt x="73" y="4"/>
                  </a:lnTo>
                  <a:lnTo>
                    <a:pt x="75" y="4"/>
                  </a:lnTo>
                  <a:lnTo>
                    <a:pt x="77" y="4"/>
                  </a:lnTo>
                  <a:lnTo>
                    <a:pt x="79" y="4"/>
                  </a:lnTo>
                  <a:lnTo>
                    <a:pt x="81" y="4"/>
                  </a:lnTo>
                  <a:lnTo>
                    <a:pt x="83" y="4"/>
                  </a:lnTo>
                  <a:lnTo>
                    <a:pt x="85" y="4"/>
                  </a:lnTo>
                  <a:lnTo>
                    <a:pt x="86" y="4"/>
                  </a:lnTo>
                  <a:lnTo>
                    <a:pt x="88" y="4"/>
                  </a:lnTo>
                  <a:lnTo>
                    <a:pt x="90" y="4"/>
                  </a:lnTo>
                  <a:lnTo>
                    <a:pt x="92" y="4"/>
                  </a:lnTo>
                  <a:lnTo>
                    <a:pt x="94" y="4"/>
                  </a:lnTo>
                  <a:lnTo>
                    <a:pt x="96" y="4"/>
                  </a:lnTo>
                  <a:lnTo>
                    <a:pt x="98" y="4"/>
                  </a:lnTo>
                  <a:lnTo>
                    <a:pt x="100" y="4"/>
                  </a:lnTo>
                  <a:lnTo>
                    <a:pt x="102" y="4"/>
                  </a:lnTo>
                  <a:lnTo>
                    <a:pt x="104" y="4"/>
                  </a:lnTo>
                  <a:lnTo>
                    <a:pt x="106" y="4"/>
                  </a:lnTo>
                  <a:lnTo>
                    <a:pt x="108" y="4"/>
                  </a:lnTo>
                  <a:lnTo>
                    <a:pt x="110" y="4"/>
                  </a:lnTo>
                  <a:lnTo>
                    <a:pt x="111" y="4"/>
                  </a:lnTo>
                  <a:lnTo>
                    <a:pt x="113" y="4"/>
                  </a:lnTo>
                  <a:lnTo>
                    <a:pt x="115" y="4"/>
                  </a:lnTo>
                  <a:lnTo>
                    <a:pt x="117" y="4"/>
                  </a:lnTo>
                  <a:lnTo>
                    <a:pt x="119" y="4"/>
                  </a:lnTo>
                  <a:lnTo>
                    <a:pt x="121" y="4"/>
                  </a:lnTo>
                  <a:lnTo>
                    <a:pt x="123" y="4"/>
                  </a:lnTo>
                  <a:lnTo>
                    <a:pt x="125" y="4"/>
                  </a:lnTo>
                  <a:lnTo>
                    <a:pt x="127" y="4"/>
                  </a:lnTo>
                  <a:lnTo>
                    <a:pt x="129" y="4"/>
                  </a:lnTo>
                  <a:lnTo>
                    <a:pt x="131" y="4"/>
                  </a:lnTo>
                  <a:lnTo>
                    <a:pt x="133" y="4"/>
                  </a:lnTo>
                  <a:lnTo>
                    <a:pt x="134" y="4"/>
                  </a:lnTo>
                  <a:lnTo>
                    <a:pt x="136" y="4"/>
                  </a:lnTo>
                  <a:lnTo>
                    <a:pt x="138" y="4"/>
                  </a:lnTo>
                  <a:lnTo>
                    <a:pt x="140" y="4"/>
                  </a:lnTo>
                  <a:lnTo>
                    <a:pt x="142" y="4"/>
                  </a:lnTo>
                  <a:lnTo>
                    <a:pt x="144" y="4"/>
                  </a:lnTo>
                  <a:lnTo>
                    <a:pt x="146" y="4"/>
                  </a:lnTo>
                  <a:lnTo>
                    <a:pt x="148" y="4"/>
                  </a:lnTo>
                  <a:lnTo>
                    <a:pt x="150" y="4"/>
                  </a:lnTo>
                  <a:lnTo>
                    <a:pt x="150" y="2"/>
                  </a:lnTo>
                  <a:lnTo>
                    <a:pt x="152" y="0"/>
                  </a:lnTo>
                  <a:lnTo>
                    <a:pt x="154" y="0"/>
                  </a:lnTo>
                  <a:lnTo>
                    <a:pt x="154"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3" name="Freeform 202"/>
            <p:cNvSpPr>
              <a:spLocks/>
            </p:cNvSpPr>
            <p:nvPr/>
          </p:nvSpPr>
          <p:spPr bwMode="auto">
            <a:xfrm>
              <a:off x="5640388" y="4521200"/>
              <a:ext cx="298450" cy="222250"/>
            </a:xfrm>
            <a:custGeom>
              <a:avLst/>
              <a:gdLst>
                <a:gd name="T0" fmla="*/ 155 w 188"/>
                <a:gd name="T1" fmla="*/ 62 h 140"/>
                <a:gd name="T2" fmla="*/ 144 w 188"/>
                <a:gd name="T3" fmla="*/ 62 h 140"/>
                <a:gd name="T4" fmla="*/ 140 w 188"/>
                <a:gd name="T5" fmla="*/ 69 h 140"/>
                <a:gd name="T6" fmla="*/ 149 w 188"/>
                <a:gd name="T7" fmla="*/ 73 h 140"/>
                <a:gd name="T8" fmla="*/ 157 w 188"/>
                <a:gd name="T9" fmla="*/ 79 h 140"/>
                <a:gd name="T10" fmla="*/ 161 w 188"/>
                <a:gd name="T11" fmla="*/ 85 h 140"/>
                <a:gd name="T12" fmla="*/ 169 w 188"/>
                <a:gd name="T13" fmla="*/ 90 h 140"/>
                <a:gd name="T14" fmla="*/ 172 w 188"/>
                <a:gd name="T15" fmla="*/ 100 h 140"/>
                <a:gd name="T16" fmla="*/ 176 w 188"/>
                <a:gd name="T17" fmla="*/ 110 h 140"/>
                <a:gd name="T18" fmla="*/ 184 w 188"/>
                <a:gd name="T19" fmla="*/ 110 h 140"/>
                <a:gd name="T20" fmla="*/ 186 w 188"/>
                <a:gd name="T21" fmla="*/ 115 h 140"/>
                <a:gd name="T22" fmla="*/ 184 w 188"/>
                <a:gd name="T23" fmla="*/ 123 h 140"/>
                <a:gd name="T24" fmla="*/ 182 w 188"/>
                <a:gd name="T25" fmla="*/ 117 h 140"/>
                <a:gd name="T26" fmla="*/ 176 w 188"/>
                <a:gd name="T27" fmla="*/ 117 h 140"/>
                <a:gd name="T28" fmla="*/ 167 w 188"/>
                <a:gd name="T29" fmla="*/ 121 h 140"/>
                <a:gd name="T30" fmla="*/ 157 w 188"/>
                <a:gd name="T31" fmla="*/ 127 h 140"/>
                <a:gd name="T32" fmla="*/ 149 w 188"/>
                <a:gd name="T33" fmla="*/ 137 h 140"/>
                <a:gd name="T34" fmla="*/ 136 w 188"/>
                <a:gd name="T35" fmla="*/ 137 h 140"/>
                <a:gd name="T36" fmla="*/ 126 w 188"/>
                <a:gd name="T37" fmla="*/ 140 h 140"/>
                <a:gd name="T38" fmla="*/ 121 w 188"/>
                <a:gd name="T39" fmla="*/ 137 h 140"/>
                <a:gd name="T40" fmla="*/ 111 w 188"/>
                <a:gd name="T41" fmla="*/ 137 h 140"/>
                <a:gd name="T42" fmla="*/ 105 w 188"/>
                <a:gd name="T43" fmla="*/ 138 h 140"/>
                <a:gd name="T44" fmla="*/ 97 w 188"/>
                <a:gd name="T45" fmla="*/ 133 h 140"/>
                <a:gd name="T46" fmla="*/ 92 w 188"/>
                <a:gd name="T47" fmla="*/ 127 h 140"/>
                <a:gd name="T48" fmla="*/ 86 w 188"/>
                <a:gd name="T49" fmla="*/ 121 h 140"/>
                <a:gd name="T50" fmla="*/ 80 w 188"/>
                <a:gd name="T51" fmla="*/ 127 h 140"/>
                <a:gd name="T52" fmla="*/ 71 w 188"/>
                <a:gd name="T53" fmla="*/ 125 h 140"/>
                <a:gd name="T54" fmla="*/ 65 w 188"/>
                <a:gd name="T55" fmla="*/ 127 h 140"/>
                <a:gd name="T56" fmla="*/ 57 w 188"/>
                <a:gd name="T57" fmla="*/ 123 h 140"/>
                <a:gd name="T58" fmla="*/ 51 w 188"/>
                <a:gd name="T59" fmla="*/ 117 h 140"/>
                <a:gd name="T60" fmla="*/ 48 w 188"/>
                <a:gd name="T61" fmla="*/ 110 h 140"/>
                <a:gd name="T62" fmla="*/ 46 w 188"/>
                <a:gd name="T63" fmla="*/ 102 h 140"/>
                <a:gd name="T64" fmla="*/ 36 w 188"/>
                <a:gd name="T65" fmla="*/ 98 h 140"/>
                <a:gd name="T66" fmla="*/ 34 w 188"/>
                <a:gd name="T67" fmla="*/ 94 h 140"/>
                <a:gd name="T68" fmla="*/ 30 w 188"/>
                <a:gd name="T69" fmla="*/ 85 h 140"/>
                <a:gd name="T70" fmla="*/ 21 w 188"/>
                <a:gd name="T71" fmla="*/ 81 h 140"/>
                <a:gd name="T72" fmla="*/ 17 w 188"/>
                <a:gd name="T73" fmla="*/ 73 h 140"/>
                <a:gd name="T74" fmla="*/ 11 w 188"/>
                <a:gd name="T75" fmla="*/ 67 h 140"/>
                <a:gd name="T76" fmla="*/ 3 w 188"/>
                <a:gd name="T77" fmla="*/ 64 h 140"/>
                <a:gd name="T78" fmla="*/ 1 w 188"/>
                <a:gd name="T79" fmla="*/ 58 h 140"/>
                <a:gd name="T80" fmla="*/ 7 w 188"/>
                <a:gd name="T81" fmla="*/ 50 h 140"/>
                <a:gd name="T82" fmla="*/ 13 w 188"/>
                <a:gd name="T83" fmla="*/ 37 h 140"/>
                <a:gd name="T84" fmla="*/ 21 w 188"/>
                <a:gd name="T85" fmla="*/ 31 h 140"/>
                <a:gd name="T86" fmla="*/ 28 w 188"/>
                <a:gd name="T87" fmla="*/ 33 h 140"/>
                <a:gd name="T88" fmla="*/ 40 w 188"/>
                <a:gd name="T89" fmla="*/ 44 h 140"/>
                <a:gd name="T90" fmla="*/ 57 w 188"/>
                <a:gd name="T91" fmla="*/ 42 h 140"/>
                <a:gd name="T92" fmla="*/ 76 w 188"/>
                <a:gd name="T93" fmla="*/ 42 h 140"/>
                <a:gd name="T94" fmla="*/ 86 w 188"/>
                <a:gd name="T95" fmla="*/ 35 h 140"/>
                <a:gd name="T96" fmla="*/ 105 w 188"/>
                <a:gd name="T97" fmla="*/ 41 h 140"/>
                <a:gd name="T98" fmla="*/ 121 w 188"/>
                <a:gd name="T99" fmla="*/ 31 h 140"/>
                <a:gd name="T100" fmla="*/ 132 w 188"/>
                <a:gd name="T101" fmla="*/ 19 h 140"/>
                <a:gd name="T102" fmla="*/ 126 w 188"/>
                <a:gd name="T103" fmla="*/ 4 h 140"/>
                <a:gd name="T104" fmla="*/ 144 w 188"/>
                <a:gd name="T105" fmla="*/ 2 h 140"/>
                <a:gd name="T106" fmla="*/ 142 w 188"/>
                <a:gd name="T107" fmla="*/ 25 h 140"/>
                <a:gd name="T108" fmla="*/ 155 w 188"/>
                <a:gd name="T109" fmla="*/ 33 h 140"/>
                <a:gd name="T110" fmla="*/ 155 w 188"/>
                <a:gd name="T111"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8" h="140">
                  <a:moveTo>
                    <a:pt x="157" y="44"/>
                  </a:moveTo>
                  <a:lnTo>
                    <a:pt x="157" y="48"/>
                  </a:lnTo>
                  <a:lnTo>
                    <a:pt x="157" y="54"/>
                  </a:lnTo>
                  <a:lnTo>
                    <a:pt x="159" y="58"/>
                  </a:lnTo>
                  <a:lnTo>
                    <a:pt x="157" y="60"/>
                  </a:lnTo>
                  <a:lnTo>
                    <a:pt x="155" y="62"/>
                  </a:lnTo>
                  <a:lnTo>
                    <a:pt x="153" y="62"/>
                  </a:lnTo>
                  <a:lnTo>
                    <a:pt x="151" y="62"/>
                  </a:lnTo>
                  <a:lnTo>
                    <a:pt x="149" y="62"/>
                  </a:lnTo>
                  <a:lnTo>
                    <a:pt x="147" y="62"/>
                  </a:lnTo>
                  <a:lnTo>
                    <a:pt x="145" y="62"/>
                  </a:lnTo>
                  <a:lnTo>
                    <a:pt x="144" y="62"/>
                  </a:lnTo>
                  <a:lnTo>
                    <a:pt x="144" y="64"/>
                  </a:lnTo>
                  <a:lnTo>
                    <a:pt x="144" y="65"/>
                  </a:lnTo>
                  <a:lnTo>
                    <a:pt x="144" y="67"/>
                  </a:lnTo>
                  <a:lnTo>
                    <a:pt x="142" y="67"/>
                  </a:lnTo>
                  <a:lnTo>
                    <a:pt x="142" y="69"/>
                  </a:lnTo>
                  <a:lnTo>
                    <a:pt x="140" y="69"/>
                  </a:lnTo>
                  <a:lnTo>
                    <a:pt x="140" y="71"/>
                  </a:lnTo>
                  <a:lnTo>
                    <a:pt x="142" y="71"/>
                  </a:lnTo>
                  <a:lnTo>
                    <a:pt x="144" y="71"/>
                  </a:lnTo>
                  <a:lnTo>
                    <a:pt x="145" y="73"/>
                  </a:lnTo>
                  <a:lnTo>
                    <a:pt x="147" y="73"/>
                  </a:lnTo>
                  <a:lnTo>
                    <a:pt x="149" y="73"/>
                  </a:lnTo>
                  <a:lnTo>
                    <a:pt x="151" y="73"/>
                  </a:lnTo>
                  <a:lnTo>
                    <a:pt x="151" y="75"/>
                  </a:lnTo>
                  <a:lnTo>
                    <a:pt x="153" y="75"/>
                  </a:lnTo>
                  <a:lnTo>
                    <a:pt x="155" y="75"/>
                  </a:lnTo>
                  <a:lnTo>
                    <a:pt x="157" y="77"/>
                  </a:lnTo>
                  <a:lnTo>
                    <a:pt x="157" y="79"/>
                  </a:lnTo>
                  <a:lnTo>
                    <a:pt x="157" y="81"/>
                  </a:lnTo>
                  <a:lnTo>
                    <a:pt x="159" y="81"/>
                  </a:lnTo>
                  <a:lnTo>
                    <a:pt x="159" y="83"/>
                  </a:lnTo>
                  <a:lnTo>
                    <a:pt x="159" y="81"/>
                  </a:lnTo>
                  <a:lnTo>
                    <a:pt x="159" y="83"/>
                  </a:lnTo>
                  <a:lnTo>
                    <a:pt x="161" y="85"/>
                  </a:lnTo>
                  <a:lnTo>
                    <a:pt x="163" y="85"/>
                  </a:lnTo>
                  <a:lnTo>
                    <a:pt x="165" y="87"/>
                  </a:lnTo>
                  <a:lnTo>
                    <a:pt x="165" y="89"/>
                  </a:lnTo>
                  <a:lnTo>
                    <a:pt x="167" y="89"/>
                  </a:lnTo>
                  <a:lnTo>
                    <a:pt x="167" y="90"/>
                  </a:lnTo>
                  <a:lnTo>
                    <a:pt x="169" y="90"/>
                  </a:lnTo>
                  <a:lnTo>
                    <a:pt x="169" y="92"/>
                  </a:lnTo>
                  <a:lnTo>
                    <a:pt x="169" y="94"/>
                  </a:lnTo>
                  <a:lnTo>
                    <a:pt x="170" y="94"/>
                  </a:lnTo>
                  <a:lnTo>
                    <a:pt x="170" y="96"/>
                  </a:lnTo>
                  <a:lnTo>
                    <a:pt x="170" y="98"/>
                  </a:lnTo>
                  <a:lnTo>
                    <a:pt x="172" y="100"/>
                  </a:lnTo>
                  <a:lnTo>
                    <a:pt x="172" y="102"/>
                  </a:lnTo>
                  <a:lnTo>
                    <a:pt x="172" y="104"/>
                  </a:lnTo>
                  <a:lnTo>
                    <a:pt x="174" y="106"/>
                  </a:lnTo>
                  <a:lnTo>
                    <a:pt x="174" y="108"/>
                  </a:lnTo>
                  <a:lnTo>
                    <a:pt x="176" y="108"/>
                  </a:lnTo>
                  <a:lnTo>
                    <a:pt x="176" y="110"/>
                  </a:lnTo>
                  <a:lnTo>
                    <a:pt x="176" y="112"/>
                  </a:lnTo>
                  <a:lnTo>
                    <a:pt x="178" y="112"/>
                  </a:lnTo>
                  <a:lnTo>
                    <a:pt x="178" y="110"/>
                  </a:lnTo>
                  <a:lnTo>
                    <a:pt x="180" y="110"/>
                  </a:lnTo>
                  <a:lnTo>
                    <a:pt x="182" y="110"/>
                  </a:lnTo>
                  <a:lnTo>
                    <a:pt x="184" y="110"/>
                  </a:lnTo>
                  <a:lnTo>
                    <a:pt x="184" y="112"/>
                  </a:lnTo>
                  <a:lnTo>
                    <a:pt x="186" y="112"/>
                  </a:lnTo>
                  <a:lnTo>
                    <a:pt x="184" y="112"/>
                  </a:lnTo>
                  <a:lnTo>
                    <a:pt x="184" y="113"/>
                  </a:lnTo>
                  <a:lnTo>
                    <a:pt x="186" y="113"/>
                  </a:lnTo>
                  <a:lnTo>
                    <a:pt x="186" y="115"/>
                  </a:lnTo>
                  <a:lnTo>
                    <a:pt x="184" y="115"/>
                  </a:lnTo>
                  <a:lnTo>
                    <a:pt x="184" y="119"/>
                  </a:lnTo>
                  <a:lnTo>
                    <a:pt x="184" y="121"/>
                  </a:lnTo>
                  <a:lnTo>
                    <a:pt x="188" y="123"/>
                  </a:lnTo>
                  <a:lnTo>
                    <a:pt x="186" y="123"/>
                  </a:lnTo>
                  <a:lnTo>
                    <a:pt x="184" y="123"/>
                  </a:lnTo>
                  <a:lnTo>
                    <a:pt x="184" y="121"/>
                  </a:lnTo>
                  <a:lnTo>
                    <a:pt x="184" y="123"/>
                  </a:lnTo>
                  <a:lnTo>
                    <a:pt x="182" y="123"/>
                  </a:lnTo>
                  <a:lnTo>
                    <a:pt x="182" y="121"/>
                  </a:lnTo>
                  <a:lnTo>
                    <a:pt x="180" y="119"/>
                  </a:lnTo>
                  <a:lnTo>
                    <a:pt x="182" y="117"/>
                  </a:lnTo>
                  <a:lnTo>
                    <a:pt x="180" y="117"/>
                  </a:lnTo>
                  <a:lnTo>
                    <a:pt x="178" y="117"/>
                  </a:lnTo>
                  <a:lnTo>
                    <a:pt x="180" y="117"/>
                  </a:lnTo>
                  <a:lnTo>
                    <a:pt x="178" y="115"/>
                  </a:lnTo>
                  <a:lnTo>
                    <a:pt x="178" y="117"/>
                  </a:lnTo>
                  <a:lnTo>
                    <a:pt x="176" y="117"/>
                  </a:lnTo>
                  <a:lnTo>
                    <a:pt x="174" y="117"/>
                  </a:lnTo>
                  <a:lnTo>
                    <a:pt x="172" y="117"/>
                  </a:lnTo>
                  <a:lnTo>
                    <a:pt x="170" y="119"/>
                  </a:lnTo>
                  <a:lnTo>
                    <a:pt x="169" y="119"/>
                  </a:lnTo>
                  <a:lnTo>
                    <a:pt x="167" y="119"/>
                  </a:lnTo>
                  <a:lnTo>
                    <a:pt x="167" y="121"/>
                  </a:lnTo>
                  <a:lnTo>
                    <a:pt x="165" y="121"/>
                  </a:lnTo>
                  <a:lnTo>
                    <a:pt x="163" y="121"/>
                  </a:lnTo>
                  <a:lnTo>
                    <a:pt x="163" y="123"/>
                  </a:lnTo>
                  <a:lnTo>
                    <a:pt x="161" y="125"/>
                  </a:lnTo>
                  <a:lnTo>
                    <a:pt x="159" y="125"/>
                  </a:lnTo>
                  <a:lnTo>
                    <a:pt x="157" y="127"/>
                  </a:lnTo>
                  <a:lnTo>
                    <a:pt x="155" y="129"/>
                  </a:lnTo>
                  <a:lnTo>
                    <a:pt x="155" y="131"/>
                  </a:lnTo>
                  <a:lnTo>
                    <a:pt x="153" y="131"/>
                  </a:lnTo>
                  <a:lnTo>
                    <a:pt x="151" y="133"/>
                  </a:lnTo>
                  <a:lnTo>
                    <a:pt x="149" y="135"/>
                  </a:lnTo>
                  <a:lnTo>
                    <a:pt x="149" y="137"/>
                  </a:lnTo>
                  <a:lnTo>
                    <a:pt x="147" y="137"/>
                  </a:lnTo>
                  <a:lnTo>
                    <a:pt x="145" y="137"/>
                  </a:lnTo>
                  <a:lnTo>
                    <a:pt x="144" y="137"/>
                  </a:lnTo>
                  <a:lnTo>
                    <a:pt x="140" y="135"/>
                  </a:lnTo>
                  <a:lnTo>
                    <a:pt x="138" y="137"/>
                  </a:lnTo>
                  <a:lnTo>
                    <a:pt x="136" y="137"/>
                  </a:lnTo>
                  <a:lnTo>
                    <a:pt x="134" y="137"/>
                  </a:lnTo>
                  <a:lnTo>
                    <a:pt x="130" y="137"/>
                  </a:lnTo>
                  <a:lnTo>
                    <a:pt x="128" y="138"/>
                  </a:lnTo>
                  <a:lnTo>
                    <a:pt x="126" y="138"/>
                  </a:lnTo>
                  <a:lnTo>
                    <a:pt x="128" y="140"/>
                  </a:lnTo>
                  <a:lnTo>
                    <a:pt x="126" y="140"/>
                  </a:lnTo>
                  <a:lnTo>
                    <a:pt x="124" y="140"/>
                  </a:lnTo>
                  <a:lnTo>
                    <a:pt x="124" y="138"/>
                  </a:lnTo>
                  <a:lnTo>
                    <a:pt x="122" y="138"/>
                  </a:lnTo>
                  <a:lnTo>
                    <a:pt x="122" y="137"/>
                  </a:lnTo>
                  <a:lnTo>
                    <a:pt x="121" y="135"/>
                  </a:lnTo>
                  <a:lnTo>
                    <a:pt x="121" y="137"/>
                  </a:lnTo>
                  <a:lnTo>
                    <a:pt x="119" y="137"/>
                  </a:lnTo>
                  <a:lnTo>
                    <a:pt x="117" y="137"/>
                  </a:lnTo>
                  <a:lnTo>
                    <a:pt x="117" y="138"/>
                  </a:lnTo>
                  <a:lnTo>
                    <a:pt x="115" y="137"/>
                  </a:lnTo>
                  <a:lnTo>
                    <a:pt x="113" y="137"/>
                  </a:lnTo>
                  <a:lnTo>
                    <a:pt x="111" y="137"/>
                  </a:lnTo>
                  <a:lnTo>
                    <a:pt x="109" y="137"/>
                  </a:lnTo>
                  <a:lnTo>
                    <a:pt x="107" y="137"/>
                  </a:lnTo>
                  <a:lnTo>
                    <a:pt x="107" y="138"/>
                  </a:lnTo>
                  <a:lnTo>
                    <a:pt x="107" y="140"/>
                  </a:lnTo>
                  <a:lnTo>
                    <a:pt x="105" y="140"/>
                  </a:lnTo>
                  <a:lnTo>
                    <a:pt x="105" y="138"/>
                  </a:lnTo>
                  <a:lnTo>
                    <a:pt x="103" y="138"/>
                  </a:lnTo>
                  <a:lnTo>
                    <a:pt x="101" y="138"/>
                  </a:lnTo>
                  <a:lnTo>
                    <a:pt x="101" y="137"/>
                  </a:lnTo>
                  <a:lnTo>
                    <a:pt x="101" y="135"/>
                  </a:lnTo>
                  <a:lnTo>
                    <a:pt x="99" y="135"/>
                  </a:lnTo>
                  <a:lnTo>
                    <a:pt x="97" y="133"/>
                  </a:lnTo>
                  <a:lnTo>
                    <a:pt x="96" y="133"/>
                  </a:lnTo>
                  <a:lnTo>
                    <a:pt x="96" y="131"/>
                  </a:lnTo>
                  <a:lnTo>
                    <a:pt x="94" y="131"/>
                  </a:lnTo>
                  <a:lnTo>
                    <a:pt x="94" y="129"/>
                  </a:lnTo>
                  <a:lnTo>
                    <a:pt x="92" y="129"/>
                  </a:lnTo>
                  <a:lnTo>
                    <a:pt x="92" y="127"/>
                  </a:lnTo>
                  <a:lnTo>
                    <a:pt x="90" y="127"/>
                  </a:lnTo>
                  <a:lnTo>
                    <a:pt x="90" y="125"/>
                  </a:lnTo>
                  <a:lnTo>
                    <a:pt x="90" y="123"/>
                  </a:lnTo>
                  <a:lnTo>
                    <a:pt x="88" y="123"/>
                  </a:lnTo>
                  <a:lnTo>
                    <a:pt x="86" y="123"/>
                  </a:lnTo>
                  <a:lnTo>
                    <a:pt x="86" y="121"/>
                  </a:lnTo>
                  <a:lnTo>
                    <a:pt x="84" y="121"/>
                  </a:lnTo>
                  <a:lnTo>
                    <a:pt x="84" y="123"/>
                  </a:lnTo>
                  <a:lnTo>
                    <a:pt x="84" y="125"/>
                  </a:lnTo>
                  <a:lnTo>
                    <a:pt x="82" y="125"/>
                  </a:lnTo>
                  <a:lnTo>
                    <a:pt x="82" y="127"/>
                  </a:lnTo>
                  <a:lnTo>
                    <a:pt x="80" y="127"/>
                  </a:lnTo>
                  <a:lnTo>
                    <a:pt x="78" y="125"/>
                  </a:lnTo>
                  <a:lnTo>
                    <a:pt x="76" y="125"/>
                  </a:lnTo>
                  <a:lnTo>
                    <a:pt x="74" y="125"/>
                  </a:lnTo>
                  <a:lnTo>
                    <a:pt x="73" y="125"/>
                  </a:lnTo>
                  <a:lnTo>
                    <a:pt x="73" y="123"/>
                  </a:lnTo>
                  <a:lnTo>
                    <a:pt x="71" y="125"/>
                  </a:lnTo>
                  <a:lnTo>
                    <a:pt x="71" y="127"/>
                  </a:lnTo>
                  <a:lnTo>
                    <a:pt x="69" y="127"/>
                  </a:lnTo>
                  <a:lnTo>
                    <a:pt x="67" y="127"/>
                  </a:lnTo>
                  <a:lnTo>
                    <a:pt x="67" y="129"/>
                  </a:lnTo>
                  <a:lnTo>
                    <a:pt x="67" y="127"/>
                  </a:lnTo>
                  <a:lnTo>
                    <a:pt x="65" y="127"/>
                  </a:lnTo>
                  <a:lnTo>
                    <a:pt x="63" y="127"/>
                  </a:lnTo>
                  <a:lnTo>
                    <a:pt x="63" y="125"/>
                  </a:lnTo>
                  <a:lnTo>
                    <a:pt x="61" y="125"/>
                  </a:lnTo>
                  <a:lnTo>
                    <a:pt x="61" y="123"/>
                  </a:lnTo>
                  <a:lnTo>
                    <a:pt x="59" y="123"/>
                  </a:lnTo>
                  <a:lnTo>
                    <a:pt x="57" y="123"/>
                  </a:lnTo>
                  <a:lnTo>
                    <a:pt x="57" y="121"/>
                  </a:lnTo>
                  <a:lnTo>
                    <a:pt x="57" y="119"/>
                  </a:lnTo>
                  <a:lnTo>
                    <a:pt x="55" y="119"/>
                  </a:lnTo>
                  <a:lnTo>
                    <a:pt x="55" y="117"/>
                  </a:lnTo>
                  <a:lnTo>
                    <a:pt x="53" y="117"/>
                  </a:lnTo>
                  <a:lnTo>
                    <a:pt x="51" y="117"/>
                  </a:lnTo>
                  <a:lnTo>
                    <a:pt x="51" y="115"/>
                  </a:lnTo>
                  <a:lnTo>
                    <a:pt x="51" y="113"/>
                  </a:lnTo>
                  <a:lnTo>
                    <a:pt x="49" y="113"/>
                  </a:lnTo>
                  <a:lnTo>
                    <a:pt x="49" y="112"/>
                  </a:lnTo>
                  <a:lnTo>
                    <a:pt x="49" y="110"/>
                  </a:lnTo>
                  <a:lnTo>
                    <a:pt x="48" y="110"/>
                  </a:lnTo>
                  <a:lnTo>
                    <a:pt x="49" y="108"/>
                  </a:lnTo>
                  <a:lnTo>
                    <a:pt x="48" y="108"/>
                  </a:lnTo>
                  <a:lnTo>
                    <a:pt x="48" y="106"/>
                  </a:lnTo>
                  <a:lnTo>
                    <a:pt x="48" y="104"/>
                  </a:lnTo>
                  <a:lnTo>
                    <a:pt x="46" y="104"/>
                  </a:lnTo>
                  <a:lnTo>
                    <a:pt x="46" y="102"/>
                  </a:lnTo>
                  <a:lnTo>
                    <a:pt x="44" y="102"/>
                  </a:lnTo>
                  <a:lnTo>
                    <a:pt x="42" y="102"/>
                  </a:lnTo>
                  <a:lnTo>
                    <a:pt x="42" y="100"/>
                  </a:lnTo>
                  <a:lnTo>
                    <a:pt x="40" y="100"/>
                  </a:lnTo>
                  <a:lnTo>
                    <a:pt x="38" y="100"/>
                  </a:lnTo>
                  <a:lnTo>
                    <a:pt x="36" y="98"/>
                  </a:lnTo>
                  <a:lnTo>
                    <a:pt x="36" y="100"/>
                  </a:lnTo>
                  <a:lnTo>
                    <a:pt x="36" y="98"/>
                  </a:lnTo>
                  <a:lnTo>
                    <a:pt x="38" y="98"/>
                  </a:lnTo>
                  <a:lnTo>
                    <a:pt x="36" y="96"/>
                  </a:lnTo>
                  <a:lnTo>
                    <a:pt x="34" y="96"/>
                  </a:lnTo>
                  <a:lnTo>
                    <a:pt x="34" y="94"/>
                  </a:lnTo>
                  <a:lnTo>
                    <a:pt x="34" y="92"/>
                  </a:lnTo>
                  <a:lnTo>
                    <a:pt x="34" y="90"/>
                  </a:lnTo>
                  <a:lnTo>
                    <a:pt x="34" y="89"/>
                  </a:lnTo>
                  <a:lnTo>
                    <a:pt x="32" y="89"/>
                  </a:lnTo>
                  <a:lnTo>
                    <a:pt x="30" y="87"/>
                  </a:lnTo>
                  <a:lnTo>
                    <a:pt x="30" y="85"/>
                  </a:lnTo>
                  <a:lnTo>
                    <a:pt x="28" y="85"/>
                  </a:lnTo>
                  <a:lnTo>
                    <a:pt x="26" y="83"/>
                  </a:lnTo>
                  <a:lnTo>
                    <a:pt x="25" y="83"/>
                  </a:lnTo>
                  <a:lnTo>
                    <a:pt x="25" y="81"/>
                  </a:lnTo>
                  <a:lnTo>
                    <a:pt x="23" y="81"/>
                  </a:lnTo>
                  <a:lnTo>
                    <a:pt x="21" y="81"/>
                  </a:lnTo>
                  <a:lnTo>
                    <a:pt x="19" y="79"/>
                  </a:lnTo>
                  <a:lnTo>
                    <a:pt x="19" y="77"/>
                  </a:lnTo>
                  <a:lnTo>
                    <a:pt x="17" y="77"/>
                  </a:lnTo>
                  <a:lnTo>
                    <a:pt x="15" y="75"/>
                  </a:lnTo>
                  <a:lnTo>
                    <a:pt x="17" y="75"/>
                  </a:lnTo>
                  <a:lnTo>
                    <a:pt x="17" y="73"/>
                  </a:lnTo>
                  <a:lnTo>
                    <a:pt x="17" y="71"/>
                  </a:lnTo>
                  <a:lnTo>
                    <a:pt x="17" y="69"/>
                  </a:lnTo>
                  <a:lnTo>
                    <a:pt x="15" y="69"/>
                  </a:lnTo>
                  <a:lnTo>
                    <a:pt x="13" y="69"/>
                  </a:lnTo>
                  <a:lnTo>
                    <a:pt x="13" y="67"/>
                  </a:lnTo>
                  <a:lnTo>
                    <a:pt x="11" y="67"/>
                  </a:lnTo>
                  <a:lnTo>
                    <a:pt x="11" y="65"/>
                  </a:lnTo>
                  <a:lnTo>
                    <a:pt x="9" y="65"/>
                  </a:lnTo>
                  <a:lnTo>
                    <a:pt x="7" y="65"/>
                  </a:lnTo>
                  <a:lnTo>
                    <a:pt x="5" y="65"/>
                  </a:lnTo>
                  <a:lnTo>
                    <a:pt x="5" y="64"/>
                  </a:lnTo>
                  <a:lnTo>
                    <a:pt x="3" y="64"/>
                  </a:lnTo>
                  <a:lnTo>
                    <a:pt x="1" y="64"/>
                  </a:lnTo>
                  <a:lnTo>
                    <a:pt x="0" y="64"/>
                  </a:lnTo>
                  <a:lnTo>
                    <a:pt x="0" y="62"/>
                  </a:lnTo>
                  <a:lnTo>
                    <a:pt x="0" y="60"/>
                  </a:lnTo>
                  <a:lnTo>
                    <a:pt x="1" y="60"/>
                  </a:lnTo>
                  <a:lnTo>
                    <a:pt x="1" y="58"/>
                  </a:lnTo>
                  <a:lnTo>
                    <a:pt x="0" y="58"/>
                  </a:lnTo>
                  <a:lnTo>
                    <a:pt x="1" y="56"/>
                  </a:lnTo>
                  <a:lnTo>
                    <a:pt x="3" y="54"/>
                  </a:lnTo>
                  <a:lnTo>
                    <a:pt x="5" y="54"/>
                  </a:lnTo>
                  <a:lnTo>
                    <a:pt x="5" y="52"/>
                  </a:lnTo>
                  <a:lnTo>
                    <a:pt x="7" y="50"/>
                  </a:lnTo>
                  <a:lnTo>
                    <a:pt x="7" y="46"/>
                  </a:lnTo>
                  <a:lnTo>
                    <a:pt x="9" y="46"/>
                  </a:lnTo>
                  <a:lnTo>
                    <a:pt x="9" y="44"/>
                  </a:lnTo>
                  <a:lnTo>
                    <a:pt x="9" y="39"/>
                  </a:lnTo>
                  <a:lnTo>
                    <a:pt x="11" y="39"/>
                  </a:lnTo>
                  <a:lnTo>
                    <a:pt x="13" y="37"/>
                  </a:lnTo>
                  <a:lnTo>
                    <a:pt x="13" y="35"/>
                  </a:lnTo>
                  <a:lnTo>
                    <a:pt x="13" y="33"/>
                  </a:lnTo>
                  <a:lnTo>
                    <a:pt x="15" y="31"/>
                  </a:lnTo>
                  <a:lnTo>
                    <a:pt x="17" y="31"/>
                  </a:lnTo>
                  <a:lnTo>
                    <a:pt x="19" y="31"/>
                  </a:lnTo>
                  <a:lnTo>
                    <a:pt x="21" y="31"/>
                  </a:lnTo>
                  <a:lnTo>
                    <a:pt x="23" y="31"/>
                  </a:lnTo>
                  <a:lnTo>
                    <a:pt x="23" y="29"/>
                  </a:lnTo>
                  <a:lnTo>
                    <a:pt x="25" y="29"/>
                  </a:lnTo>
                  <a:lnTo>
                    <a:pt x="26" y="29"/>
                  </a:lnTo>
                  <a:lnTo>
                    <a:pt x="26" y="31"/>
                  </a:lnTo>
                  <a:lnTo>
                    <a:pt x="28" y="33"/>
                  </a:lnTo>
                  <a:lnTo>
                    <a:pt x="28" y="35"/>
                  </a:lnTo>
                  <a:lnTo>
                    <a:pt x="30" y="37"/>
                  </a:lnTo>
                  <a:lnTo>
                    <a:pt x="32" y="37"/>
                  </a:lnTo>
                  <a:lnTo>
                    <a:pt x="34" y="41"/>
                  </a:lnTo>
                  <a:lnTo>
                    <a:pt x="38" y="44"/>
                  </a:lnTo>
                  <a:lnTo>
                    <a:pt x="40" y="44"/>
                  </a:lnTo>
                  <a:lnTo>
                    <a:pt x="46" y="42"/>
                  </a:lnTo>
                  <a:lnTo>
                    <a:pt x="49" y="42"/>
                  </a:lnTo>
                  <a:lnTo>
                    <a:pt x="51" y="42"/>
                  </a:lnTo>
                  <a:lnTo>
                    <a:pt x="53" y="42"/>
                  </a:lnTo>
                  <a:lnTo>
                    <a:pt x="55" y="42"/>
                  </a:lnTo>
                  <a:lnTo>
                    <a:pt x="57" y="42"/>
                  </a:lnTo>
                  <a:lnTo>
                    <a:pt x="59" y="42"/>
                  </a:lnTo>
                  <a:lnTo>
                    <a:pt x="61" y="46"/>
                  </a:lnTo>
                  <a:lnTo>
                    <a:pt x="69" y="46"/>
                  </a:lnTo>
                  <a:lnTo>
                    <a:pt x="74" y="46"/>
                  </a:lnTo>
                  <a:lnTo>
                    <a:pt x="74" y="44"/>
                  </a:lnTo>
                  <a:lnTo>
                    <a:pt x="76" y="42"/>
                  </a:lnTo>
                  <a:lnTo>
                    <a:pt x="78" y="42"/>
                  </a:lnTo>
                  <a:lnTo>
                    <a:pt x="80" y="41"/>
                  </a:lnTo>
                  <a:lnTo>
                    <a:pt x="84" y="41"/>
                  </a:lnTo>
                  <a:lnTo>
                    <a:pt x="86" y="39"/>
                  </a:lnTo>
                  <a:lnTo>
                    <a:pt x="86" y="37"/>
                  </a:lnTo>
                  <a:lnTo>
                    <a:pt x="86" y="35"/>
                  </a:lnTo>
                  <a:lnTo>
                    <a:pt x="88" y="35"/>
                  </a:lnTo>
                  <a:lnTo>
                    <a:pt x="92" y="33"/>
                  </a:lnTo>
                  <a:lnTo>
                    <a:pt x="94" y="31"/>
                  </a:lnTo>
                  <a:lnTo>
                    <a:pt x="97" y="35"/>
                  </a:lnTo>
                  <a:lnTo>
                    <a:pt x="99" y="37"/>
                  </a:lnTo>
                  <a:lnTo>
                    <a:pt x="105" y="41"/>
                  </a:lnTo>
                  <a:lnTo>
                    <a:pt x="107" y="41"/>
                  </a:lnTo>
                  <a:lnTo>
                    <a:pt x="111" y="41"/>
                  </a:lnTo>
                  <a:lnTo>
                    <a:pt x="113" y="39"/>
                  </a:lnTo>
                  <a:lnTo>
                    <a:pt x="115" y="37"/>
                  </a:lnTo>
                  <a:lnTo>
                    <a:pt x="119" y="33"/>
                  </a:lnTo>
                  <a:lnTo>
                    <a:pt x="121" y="31"/>
                  </a:lnTo>
                  <a:lnTo>
                    <a:pt x="122" y="29"/>
                  </a:lnTo>
                  <a:lnTo>
                    <a:pt x="122" y="25"/>
                  </a:lnTo>
                  <a:lnTo>
                    <a:pt x="124" y="25"/>
                  </a:lnTo>
                  <a:lnTo>
                    <a:pt x="128" y="23"/>
                  </a:lnTo>
                  <a:lnTo>
                    <a:pt x="130" y="19"/>
                  </a:lnTo>
                  <a:lnTo>
                    <a:pt x="132" y="19"/>
                  </a:lnTo>
                  <a:lnTo>
                    <a:pt x="132" y="17"/>
                  </a:lnTo>
                  <a:lnTo>
                    <a:pt x="130" y="16"/>
                  </a:lnTo>
                  <a:lnTo>
                    <a:pt x="130" y="14"/>
                  </a:lnTo>
                  <a:lnTo>
                    <a:pt x="130" y="10"/>
                  </a:lnTo>
                  <a:lnTo>
                    <a:pt x="130" y="8"/>
                  </a:lnTo>
                  <a:lnTo>
                    <a:pt x="126" y="4"/>
                  </a:lnTo>
                  <a:lnTo>
                    <a:pt x="130" y="4"/>
                  </a:lnTo>
                  <a:lnTo>
                    <a:pt x="136" y="4"/>
                  </a:lnTo>
                  <a:lnTo>
                    <a:pt x="136" y="2"/>
                  </a:lnTo>
                  <a:lnTo>
                    <a:pt x="136" y="0"/>
                  </a:lnTo>
                  <a:lnTo>
                    <a:pt x="144" y="0"/>
                  </a:lnTo>
                  <a:lnTo>
                    <a:pt x="144" y="2"/>
                  </a:lnTo>
                  <a:lnTo>
                    <a:pt x="144" y="4"/>
                  </a:lnTo>
                  <a:lnTo>
                    <a:pt x="144" y="6"/>
                  </a:lnTo>
                  <a:lnTo>
                    <a:pt x="142" y="10"/>
                  </a:lnTo>
                  <a:lnTo>
                    <a:pt x="142" y="16"/>
                  </a:lnTo>
                  <a:lnTo>
                    <a:pt x="144" y="23"/>
                  </a:lnTo>
                  <a:lnTo>
                    <a:pt x="142" y="25"/>
                  </a:lnTo>
                  <a:lnTo>
                    <a:pt x="144" y="25"/>
                  </a:lnTo>
                  <a:lnTo>
                    <a:pt x="145" y="25"/>
                  </a:lnTo>
                  <a:lnTo>
                    <a:pt x="147" y="25"/>
                  </a:lnTo>
                  <a:lnTo>
                    <a:pt x="147" y="27"/>
                  </a:lnTo>
                  <a:lnTo>
                    <a:pt x="151" y="31"/>
                  </a:lnTo>
                  <a:lnTo>
                    <a:pt x="155" y="33"/>
                  </a:lnTo>
                  <a:lnTo>
                    <a:pt x="155" y="35"/>
                  </a:lnTo>
                  <a:lnTo>
                    <a:pt x="155" y="37"/>
                  </a:lnTo>
                  <a:lnTo>
                    <a:pt x="155" y="39"/>
                  </a:lnTo>
                  <a:lnTo>
                    <a:pt x="155" y="41"/>
                  </a:lnTo>
                  <a:lnTo>
                    <a:pt x="155" y="42"/>
                  </a:lnTo>
                  <a:lnTo>
                    <a:pt x="155" y="44"/>
                  </a:lnTo>
                  <a:lnTo>
                    <a:pt x="157" y="4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4" name="Freeform 203"/>
            <p:cNvSpPr>
              <a:spLocks/>
            </p:cNvSpPr>
            <p:nvPr/>
          </p:nvSpPr>
          <p:spPr bwMode="auto">
            <a:xfrm>
              <a:off x="4587875" y="4405313"/>
              <a:ext cx="155575" cy="112713"/>
            </a:xfrm>
            <a:custGeom>
              <a:avLst/>
              <a:gdLst>
                <a:gd name="T0" fmla="*/ 83 w 98"/>
                <a:gd name="T1" fmla="*/ 35 h 71"/>
                <a:gd name="T2" fmla="*/ 87 w 98"/>
                <a:gd name="T3" fmla="*/ 41 h 71"/>
                <a:gd name="T4" fmla="*/ 88 w 98"/>
                <a:gd name="T5" fmla="*/ 48 h 71"/>
                <a:gd name="T6" fmla="*/ 88 w 98"/>
                <a:gd name="T7" fmla="*/ 54 h 71"/>
                <a:gd name="T8" fmla="*/ 94 w 98"/>
                <a:gd name="T9" fmla="*/ 54 h 71"/>
                <a:gd name="T10" fmla="*/ 96 w 98"/>
                <a:gd name="T11" fmla="*/ 60 h 71"/>
                <a:gd name="T12" fmla="*/ 96 w 98"/>
                <a:gd name="T13" fmla="*/ 66 h 71"/>
                <a:gd name="T14" fmla="*/ 98 w 98"/>
                <a:gd name="T15" fmla="*/ 69 h 71"/>
                <a:gd name="T16" fmla="*/ 90 w 98"/>
                <a:gd name="T17" fmla="*/ 71 h 71"/>
                <a:gd name="T18" fmla="*/ 85 w 98"/>
                <a:gd name="T19" fmla="*/ 69 h 71"/>
                <a:gd name="T20" fmla="*/ 77 w 98"/>
                <a:gd name="T21" fmla="*/ 69 h 71"/>
                <a:gd name="T22" fmla="*/ 69 w 98"/>
                <a:gd name="T23" fmla="*/ 69 h 71"/>
                <a:gd name="T24" fmla="*/ 65 w 98"/>
                <a:gd name="T25" fmla="*/ 66 h 71"/>
                <a:gd name="T26" fmla="*/ 42 w 98"/>
                <a:gd name="T27" fmla="*/ 66 h 71"/>
                <a:gd name="T28" fmla="*/ 29 w 98"/>
                <a:gd name="T29" fmla="*/ 69 h 71"/>
                <a:gd name="T30" fmla="*/ 17 w 98"/>
                <a:gd name="T31" fmla="*/ 71 h 71"/>
                <a:gd name="T32" fmla="*/ 12 w 98"/>
                <a:gd name="T33" fmla="*/ 67 h 71"/>
                <a:gd name="T34" fmla="*/ 19 w 98"/>
                <a:gd name="T35" fmla="*/ 67 h 71"/>
                <a:gd name="T36" fmla="*/ 25 w 98"/>
                <a:gd name="T37" fmla="*/ 67 h 71"/>
                <a:gd name="T38" fmla="*/ 31 w 98"/>
                <a:gd name="T39" fmla="*/ 64 h 71"/>
                <a:gd name="T40" fmla="*/ 29 w 98"/>
                <a:gd name="T41" fmla="*/ 67 h 71"/>
                <a:gd name="T42" fmla="*/ 21 w 98"/>
                <a:gd name="T43" fmla="*/ 66 h 71"/>
                <a:gd name="T44" fmla="*/ 16 w 98"/>
                <a:gd name="T45" fmla="*/ 66 h 71"/>
                <a:gd name="T46" fmla="*/ 14 w 98"/>
                <a:gd name="T47" fmla="*/ 66 h 71"/>
                <a:gd name="T48" fmla="*/ 12 w 98"/>
                <a:gd name="T49" fmla="*/ 66 h 71"/>
                <a:gd name="T50" fmla="*/ 14 w 98"/>
                <a:gd name="T51" fmla="*/ 58 h 71"/>
                <a:gd name="T52" fmla="*/ 27 w 98"/>
                <a:gd name="T53" fmla="*/ 58 h 71"/>
                <a:gd name="T54" fmla="*/ 33 w 98"/>
                <a:gd name="T55" fmla="*/ 54 h 71"/>
                <a:gd name="T56" fmla="*/ 39 w 98"/>
                <a:gd name="T57" fmla="*/ 50 h 71"/>
                <a:gd name="T58" fmla="*/ 46 w 98"/>
                <a:gd name="T59" fmla="*/ 54 h 71"/>
                <a:gd name="T60" fmla="*/ 54 w 98"/>
                <a:gd name="T61" fmla="*/ 56 h 71"/>
                <a:gd name="T62" fmla="*/ 56 w 98"/>
                <a:gd name="T63" fmla="*/ 52 h 71"/>
                <a:gd name="T64" fmla="*/ 50 w 98"/>
                <a:gd name="T65" fmla="*/ 52 h 71"/>
                <a:gd name="T66" fmla="*/ 46 w 98"/>
                <a:gd name="T67" fmla="*/ 50 h 71"/>
                <a:gd name="T68" fmla="*/ 39 w 98"/>
                <a:gd name="T69" fmla="*/ 48 h 71"/>
                <a:gd name="T70" fmla="*/ 31 w 98"/>
                <a:gd name="T71" fmla="*/ 50 h 71"/>
                <a:gd name="T72" fmla="*/ 21 w 98"/>
                <a:gd name="T73" fmla="*/ 50 h 71"/>
                <a:gd name="T74" fmla="*/ 16 w 98"/>
                <a:gd name="T75" fmla="*/ 50 h 71"/>
                <a:gd name="T76" fmla="*/ 14 w 98"/>
                <a:gd name="T77" fmla="*/ 46 h 71"/>
                <a:gd name="T78" fmla="*/ 16 w 98"/>
                <a:gd name="T79" fmla="*/ 46 h 71"/>
                <a:gd name="T80" fmla="*/ 12 w 98"/>
                <a:gd name="T81" fmla="*/ 44 h 71"/>
                <a:gd name="T82" fmla="*/ 16 w 98"/>
                <a:gd name="T83" fmla="*/ 42 h 71"/>
                <a:gd name="T84" fmla="*/ 16 w 98"/>
                <a:gd name="T85" fmla="*/ 42 h 71"/>
                <a:gd name="T86" fmla="*/ 14 w 98"/>
                <a:gd name="T87" fmla="*/ 42 h 71"/>
                <a:gd name="T88" fmla="*/ 12 w 98"/>
                <a:gd name="T89" fmla="*/ 42 h 71"/>
                <a:gd name="T90" fmla="*/ 8 w 98"/>
                <a:gd name="T91" fmla="*/ 37 h 71"/>
                <a:gd name="T92" fmla="*/ 0 w 98"/>
                <a:gd name="T93" fmla="*/ 33 h 71"/>
                <a:gd name="T94" fmla="*/ 10 w 98"/>
                <a:gd name="T95" fmla="*/ 23 h 71"/>
                <a:gd name="T96" fmla="*/ 16 w 98"/>
                <a:gd name="T97" fmla="*/ 12 h 71"/>
                <a:gd name="T98" fmla="*/ 19 w 98"/>
                <a:gd name="T99" fmla="*/ 4 h 71"/>
                <a:gd name="T100" fmla="*/ 27 w 98"/>
                <a:gd name="T101" fmla="*/ 2 h 71"/>
                <a:gd name="T102" fmla="*/ 33 w 98"/>
                <a:gd name="T103" fmla="*/ 2 h 71"/>
                <a:gd name="T104" fmla="*/ 40 w 98"/>
                <a:gd name="T105" fmla="*/ 0 h 71"/>
                <a:gd name="T106" fmla="*/ 50 w 98"/>
                <a:gd name="T107" fmla="*/ 0 h 71"/>
                <a:gd name="T108" fmla="*/ 56 w 98"/>
                <a:gd name="T109" fmla="*/ 6 h 71"/>
                <a:gd name="T110" fmla="*/ 60 w 98"/>
                <a:gd name="T111" fmla="*/ 8 h 71"/>
                <a:gd name="T112" fmla="*/ 64 w 98"/>
                <a:gd name="T113" fmla="*/ 10 h 71"/>
                <a:gd name="T114" fmla="*/ 67 w 98"/>
                <a:gd name="T115" fmla="*/ 14 h 71"/>
                <a:gd name="T116" fmla="*/ 71 w 98"/>
                <a:gd name="T117" fmla="*/ 19 h 71"/>
                <a:gd name="T118" fmla="*/ 73 w 98"/>
                <a:gd name="T119" fmla="*/ 23 h 71"/>
                <a:gd name="T120" fmla="*/ 79 w 98"/>
                <a:gd name="T121" fmla="*/ 2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8" h="71">
                  <a:moveTo>
                    <a:pt x="83" y="31"/>
                  </a:moveTo>
                  <a:lnTo>
                    <a:pt x="83" y="33"/>
                  </a:lnTo>
                  <a:lnTo>
                    <a:pt x="85" y="33"/>
                  </a:lnTo>
                  <a:lnTo>
                    <a:pt x="85" y="35"/>
                  </a:lnTo>
                  <a:lnTo>
                    <a:pt x="83" y="35"/>
                  </a:lnTo>
                  <a:lnTo>
                    <a:pt x="83" y="37"/>
                  </a:lnTo>
                  <a:lnTo>
                    <a:pt x="85" y="37"/>
                  </a:lnTo>
                  <a:lnTo>
                    <a:pt x="85" y="39"/>
                  </a:lnTo>
                  <a:lnTo>
                    <a:pt x="87" y="39"/>
                  </a:lnTo>
                  <a:lnTo>
                    <a:pt x="87" y="41"/>
                  </a:lnTo>
                  <a:lnTo>
                    <a:pt x="87" y="42"/>
                  </a:lnTo>
                  <a:lnTo>
                    <a:pt x="87" y="44"/>
                  </a:lnTo>
                  <a:lnTo>
                    <a:pt x="88" y="44"/>
                  </a:lnTo>
                  <a:lnTo>
                    <a:pt x="88" y="46"/>
                  </a:lnTo>
                  <a:lnTo>
                    <a:pt x="88" y="48"/>
                  </a:lnTo>
                  <a:lnTo>
                    <a:pt x="87" y="48"/>
                  </a:lnTo>
                  <a:lnTo>
                    <a:pt x="87" y="50"/>
                  </a:lnTo>
                  <a:lnTo>
                    <a:pt x="87" y="52"/>
                  </a:lnTo>
                  <a:lnTo>
                    <a:pt x="88" y="52"/>
                  </a:lnTo>
                  <a:lnTo>
                    <a:pt x="88" y="54"/>
                  </a:lnTo>
                  <a:lnTo>
                    <a:pt x="90" y="54"/>
                  </a:lnTo>
                  <a:lnTo>
                    <a:pt x="90" y="56"/>
                  </a:lnTo>
                  <a:lnTo>
                    <a:pt x="90" y="54"/>
                  </a:lnTo>
                  <a:lnTo>
                    <a:pt x="92" y="54"/>
                  </a:lnTo>
                  <a:lnTo>
                    <a:pt x="94" y="54"/>
                  </a:lnTo>
                  <a:lnTo>
                    <a:pt x="94" y="56"/>
                  </a:lnTo>
                  <a:lnTo>
                    <a:pt x="94" y="58"/>
                  </a:lnTo>
                  <a:lnTo>
                    <a:pt x="96" y="60"/>
                  </a:lnTo>
                  <a:lnTo>
                    <a:pt x="96" y="62"/>
                  </a:lnTo>
                  <a:lnTo>
                    <a:pt x="96" y="60"/>
                  </a:lnTo>
                  <a:lnTo>
                    <a:pt x="96" y="62"/>
                  </a:lnTo>
                  <a:lnTo>
                    <a:pt x="98" y="62"/>
                  </a:lnTo>
                  <a:lnTo>
                    <a:pt x="96" y="62"/>
                  </a:lnTo>
                  <a:lnTo>
                    <a:pt x="96" y="64"/>
                  </a:lnTo>
                  <a:lnTo>
                    <a:pt x="96" y="66"/>
                  </a:lnTo>
                  <a:lnTo>
                    <a:pt x="96" y="67"/>
                  </a:lnTo>
                  <a:lnTo>
                    <a:pt x="96" y="69"/>
                  </a:lnTo>
                  <a:lnTo>
                    <a:pt x="96" y="67"/>
                  </a:lnTo>
                  <a:lnTo>
                    <a:pt x="96" y="69"/>
                  </a:lnTo>
                  <a:lnTo>
                    <a:pt x="98" y="69"/>
                  </a:lnTo>
                  <a:lnTo>
                    <a:pt x="96" y="69"/>
                  </a:lnTo>
                  <a:lnTo>
                    <a:pt x="94" y="69"/>
                  </a:lnTo>
                  <a:lnTo>
                    <a:pt x="92" y="69"/>
                  </a:lnTo>
                  <a:lnTo>
                    <a:pt x="92" y="71"/>
                  </a:lnTo>
                  <a:lnTo>
                    <a:pt x="90" y="71"/>
                  </a:lnTo>
                  <a:lnTo>
                    <a:pt x="88" y="69"/>
                  </a:lnTo>
                  <a:lnTo>
                    <a:pt x="88" y="71"/>
                  </a:lnTo>
                  <a:lnTo>
                    <a:pt x="87" y="71"/>
                  </a:lnTo>
                  <a:lnTo>
                    <a:pt x="87" y="69"/>
                  </a:lnTo>
                  <a:lnTo>
                    <a:pt x="85" y="69"/>
                  </a:lnTo>
                  <a:lnTo>
                    <a:pt x="85" y="71"/>
                  </a:lnTo>
                  <a:lnTo>
                    <a:pt x="81" y="71"/>
                  </a:lnTo>
                  <a:lnTo>
                    <a:pt x="79" y="71"/>
                  </a:lnTo>
                  <a:lnTo>
                    <a:pt x="77" y="71"/>
                  </a:lnTo>
                  <a:lnTo>
                    <a:pt x="77" y="69"/>
                  </a:lnTo>
                  <a:lnTo>
                    <a:pt x="75" y="69"/>
                  </a:lnTo>
                  <a:lnTo>
                    <a:pt x="73" y="69"/>
                  </a:lnTo>
                  <a:lnTo>
                    <a:pt x="73" y="67"/>
                  </a:lnTo>
                  <a:lnTo>
                    <a:pt x="71" y="69"/>
                  </a:lnTo>
                  <a:lnTo>
                    <a:pt x="69" y="69"/>
                  </a:lnTo>
                  <a:lnTo>
                    <a:pt x="69" y="67"/>
                  </a:lnTo>
                  <a:lnTo>
                    <a:pt x="71" y="67"/>
                  </a:lnTo>
                  <a:lnTo>
                    <a:pt x="69" y="66"/>
                  </a:lnTo>
                  <a:lnTo>
                    <a:pt x="67" y="66"/>
                  </a:lnTo>
                  <a:lnTo>
                    <a:pt x="65" y="66"/>
                  </a:lnTo>
                  <a:lnTo>
                    <a:pt x="60" y="66"/>
                  </a:lnTo>
                  <a:lnTo>
                    <a:pt x="54" y="66"/>
                  </a:lnTo>
                  <a:lnTo>
                    <a:pt x="50" y="66"/>
                  </a:lnTo>
                  <a:lnTo>
                    <a:pt x="48" y="66"/>
                  </a:lnTo>
                  <a:lnTo>
                    <a:pt x="42" y="66"/>
                  </a:lnTo>
                  <a:lnTo>
                    <a:pt x="37" y="66"/>
                  </a:lnTo>
                  <a:lnTo>
                    <a:pt x="35" y="66"/>
                  </a:lnTo>
                  <a:lnTo>
                    <a:pt x="35" y="67"/>
                  </a:lnTo>
                  <a:lnTo>
                    <a:pt x="33" y="67"/>
                  </a:lnTo>
                  <a:lnTo>
                    <a:pt x="29" y="69"/>
                  </a:lnTo>
                  <a:lnTo>
                    <a:pt x="25" y="69"/>
                  </a:lnTo>
                  <a:lnTo>
                    <a:pt x="23" y="69"/>
                  </a:lnTo>
                  <a:lnTo>
                    <a:pt x="21" y="69"/>
                  </a:lnTo>
                  <a:lnTo>
                    <a:pt x="19" y="69"/>
                  </a:lnTo>
                  <a:lnTo>
                    <a:pt x="17" y="71"/>
                  </a:lnTo>
                  <a:lnTo>
                    <a:pt x="16" y="71"/>
                  </a:lnTo>
                  <a:lnTo>
                    <a:pt x="14" y="71"/>
                  </a:lnTo>
                  <a:lnTo>
                    <a:pt x="12" y="71"/>
                  </a:lnTo>
                  <a:lnTo>
                    <a:pt x="12" y="69"/>
                  </a:lnTo>
                  <a:lnTo>
                    <a:pt x="12" y="67"/>
                  </a:lnTo>
                  <a:lnTo>
                    <a:pt x="14" y="67"/>
                  </a:lnTo>
                  <a:lnTo>
                    <a:pt x="14" y="66"/>
                  </a:lnTo>
                  <a:lnTo>
                    <a:pt x="16" y="67"/>
                  </a:lnTo>
                  <a:lnTo>
                    <a:pt x="17" y="67"/>
                  </a:lnTo>
                  <a:lnTo>
                    <a:pt x="19" y="67"/>
                  </a:lnTo>
                  <a:lnTo>
                    <a:pt x="21" y="67"/>
                  </a:lnTo>
                  <a:lnTo>
                    <a:pt x="23" y="67"/>
                  </a:lnTo>
                  <a:lnTo>
                    <a:pt x="23" y="66"/>
                  </a:lnTo>
                  <a:lnTo>
                    <a:pt x="23" y="67"/>
                  </a:lnTo>
                  <a:lnTo>
                    <a:pt x="25" y="67"/>
                  </a:lnTo>
                  <a:lnTo>
                    <a:pt x="27" y="67"/>
                  </a:lnTo>
                  <a:lnTo>
                    <a:pt x="29" y="67"/>
                  </a:lnTo>
                  <a:lnTo>
                    <a:pt x="31" y="67"/>
                  </a:lnTo>
                  <a:lnTo>
                    <a:pt x="31" y="66"/>
                  </a:lnTo>
                  <a:lnTo>
                    <a:pt x="31" y="64"/>
                  </a:lnTo>
                  <a:lnTo>
                    <a:pt x="33" y="64"/>
                  </a:lnTo>
                  <a:lnTo>
                    <a:pt x="31" y="64"/>
                  </a:lnTo>
                  <a:lnTo>
                    <a:pt x="31" y="66"/>
                  </a:lnTo>
                  <a:lnTo>
                    <a:pt x="31" y="67"/>
                  </a:lnTo>
                  <a:lnTo>
                    <a:pt x="29" y="67"/>
                  </a:lnTo>
                  <a:lnTo>
                    <a:pt x="27" y="67"/>
                  </a:lnTo>
                  <a:lnTo>
                    <a:pt x="25" y="67"/>
                  </a:lnTo>
                  <a:lnTo>
                    <a:pt x="25" y="66"/>
                  </a:lnTo>
                  <a:lnTo>
                    <a:pt x="23" y="66"/>
                  </a:lnTo>
                  <a:lnTo>
                    <a:pt x="21" y="66"/>
                  </a:lnTo>
                  <a:lnTo>
                    <a:pt x="21" y="67"/>
                  </a:lnTo>
                  <a:lnTo>
                    <a:pt x="19" y="67"/>
                  </a:lnTo>
                  <a:lnTo>
                    <a:pt x="17" y="67"/>
                  </a:lnTo>
                  <a:lnTo>
                    <a:pt x="16" y="67"/>
                  </a:lnTo>
                  <a:lnTo>
                    <a:pt x="16" y="66"/>
                  </a:lnTo>
                  <a:lnTo>
                    <a:pt x="16" y="67"/>
                  </a:lnTo>
                  <a:lnTo>
                    <a:pt x="16" y="66"/>
                  </a:lnTo>
                  <a:lnTo>
                    <a:pt x="14" y="66"/>
                  </a:lnTo>
                  <a:lnTo>
                    <a:pt x="14" y="64"/>
                  </a:lnTo>
                  <a:lnTo>
                    <a:pt x="14" y="66"/>
                  </a:lnTo>
                  <a:lnTo>
                    <a:pt x="14" y="67"/>
                  </a:lnTo>
                  <a:lnTo>
                    <a:pt x="12" y="67"/>
                  </a:lnTo>
                  <a:lnTo>
                    <a:pt x="12" y="66"/>
                  </a:lnTo>
                  <a:lnTo>
                    <a:pt x="12" y="64"/>
                  </a:lnTo>
                  <a:lnTo>
                    <a:pt x="12" y="66"/>
                  </a:lnTo>
                  <a:lnTo>
                    <a:pt x="12" y="64"/>
                  </a:lnTo>
                  <a:lnTo>
                    <a:pt x="12" y="62"/>
                  </a:lnTo>
                  <a:lnTo>
                    <a:pt x="12" y="60"/>
                  </a:lnTo>
                  <a:lnTo>
                    <a:pt x="12" y="58"/>
                  </a:lnTo>
                  <a:lnTo>
                    <a:pt x="14" y="58"/>
                  </a:lnTo>
                  <a:lnTo>
                    <a:pt x="16" y="58"/>
                  </a:lnTo>
                  <a:lnTo>
                    <a:pt x="19" y="58"/>
                  </a:lnTo>
                  <a:lnTo>
                    <a:pt x="21" y="58"/>
                  </a:lnTo>
                  <a:lnTo>
                    <a:pt x="25" y="58"/>
                  </a:lnTo>
                  <a:lnTo>
                    <a:pt x="27" y="58"/>
                  </a:lnTo>
                  <a:lnTo>
                    <a:pt x="27" y="56"/>
                  </a:lnTo>
                  <a:lnTo>
                    <a:pt x="27" y="54"/>
                  </a:lnTo>
                  <a:lnTo>
                    <a:pt x="29" y="54"/>
                  </a:lnTo>
                  <a:lnTo>
                    <a:pt x="31" y="54"/>
                  </a:lnTo>
                  <a:lnTo>
                    <a:pt x="33" y="54"/>
                  </a:lnTo>
                  <a:lnTo>
                    <a:pt x="35" y="54"/>
                  </a:lnTo>
                  <a:lnTo>
                    <a:pt x="37" y="54"/>
                  </a:lnTo>
                  <a:lnTo>
                    <a:pt x="37" y="52"/>
                  </a:lnTo>
                  <a:lnTo>
                    <a:pt x="37" y="50"/>
                  </a:lnTo>
                  <a:lnTo>
                    <a:pt x="39" y="50"/>
                  </a:lnTo>
                  <a:lnTo>
                    <a:pt x="39" y="52"/>
                  </a:lnTo>
                  <a:lnTo>
                    <a:pt x="40" y="52"/>
                  </a:lnTo>
                  <a:lnTo>
                    <a:pt x="42" y="54"/>
                  </a:lnTo>
                  <a:lnTo>
                    <a:pt x="44" y="54"/>
                  </a:lnTo>
                  <a:lnTo>
                    <a:pt x="46" y="54"/>
                  </a:lnTo>
                  <a:lnTo>
                    <a:pt x="46" y="56"/>
                  </a:lnTo>
                  <a:lnTo>
                    <a:pt x="48" y="56"/>
                  </a:lnTo>
                  <a:lnTo>
                    <a:pt x="50" y="56"/>
                  </a:lnTo>
                  <a:lnTo>
                    <a:pt x="52" y="56"/>
                  </a:lnTo>
                  <a:lnTo>
                    <a:pt x="54" y="56"/>
                  </a:lnTo>
                  <a:lnTo>
                    <a:pt x="56" y="56"/>
                  </a:lnTo>
                  <a:lnTo>
                    <a:pt x="58" y="56"/>
                  </a:lnTo>
                  <a:lnTo>
                    <a:pt x="58" y="54"/>
                  </a:lnTo>
                  <a:lnTo>
                    <a:pt x="58" y="52"/>
                  </a:lnTo>
                  <a:lnTo>
                    <a:pt x="56" y="52"/>
                  </a:lnTo>
                  <a:lnTo>
                    <a:pt x="56" y="50"/>
                  </a:lnTo>
                  <a:lnTo>
                    <a:pt x="56" y="52"/>
                  </a:lnTo>
                  <a:lnTo>
                    <a:pt x="54" y="52"/>
                  </a:lnTo>
                  <a:lnTo>
                    <a:pt x="52" y="52"/>
                  </a:lnTo>
                  <a:lnTo>
                    <a:pt x="50" y="52"/>
                  </a:lnTo>
                  <a:lnTo>
                    <a:pt x="50" y="54"/>
                  </a:lnTo>
                  <a:lnTo>
                    <a:pt x="50" y="52"/>
                  </a:lnTo>
                  <a:lnTo>
                    <a:pt x="48" y="52"/>
                  </a:lnTo>
                  <a:lnTo>
                    <a:pt x="48" y="50"/>
                  </a:lnTo>
                  <a:lnTo>
                    <a:pt x="46" y="50"/>
                  </a:lnTo>
                  <a:lnTo>
                    <a:pt x="44" y="50"/>
                  </a:lnTo>
                  <a:lnTo>
                    <a:pt x="42" y="50"/>
                  </a:lnTo>
                  <a:lnTo>
                    <a:pt x="42" y="48"/>
                  </a:lnTo>
                  <a:lnTo>
                    <a:pt x="40" y="48"/>
                  </a:lnTo>
                  <a:lnTo>
                    <a:pt x="39" y="48"/>
                  </a:lnTo>
                  <a:lnTo>
                    <a:pt x="39" y="46"/>
                  </a:lnTo>
                  <a:lnTo>
                    <a:pt x="37" y="48"/>
                  </a:lnTo>
                  <a:lnTo>
                    <a:pt x="35" y="48"/>
                  </a:lnTo>
                  <a:lnTo>
                    <a:pt x="33" y="48"/>
                  </a:lnTo>
                  <a:lnTo>
                    <a:pt x="31" y="50"/>
                  </a:lnTo>
                  <a:lnTo>
                    <a:pt x="29" y="50"/>
                  </a:lnTo>
                  <a:lnTo>
                    <a:pt x="27" y="50"/>
                  </a:lnTo>
                  <a:lnTo>
                    <a:pt x="25" y="50"/>
                  </a:lnTo>
                  <a:lnTo>
                    <a:pt x="23" y="50"/>
                  </a:lnTo>
                  <a:lnTo>
                    <a:pt x="21" y="50"/>
                  </a:lnTo>
                  <a:lnTo>
                    <a:pt x="19" y="50"/>
                  </a:lnTo>
                  <a:lnTo>
                    <a:pt x="17" y="50"/>
                  </a:lnTo>
                  <a:lnTo>
                    <a:pt x="16" y="50"/>
                  </a:lnTo>
                  <a:lnTo>
                    <a:pt x="14" y="50"/>
                  </a:lnTo>
                  <a:lnTo>
                    <a:pt x="16" y="50"/>
                  </a:lnTo>
                  <a:lnTo>
                    <a:pt x="16" y="48"/>
                  </a:lnTo>
                  <a:lnTo>
                    <a:pt x="16" y="50"/>
                  </a:lnTo>
                  <a:lnTo>
                    <a:pt x="14" y="50"/>
                  </a:lnTo>
                  <a:lnTo>
                    <a:pt x="14" y="48"/>
                  </a:lnTo>
                  <a:lnTo>
                    <a:pt x="14" y="46"/>
                  </a:lnTo>
                  <a:lnTo>
                    <a:pt x="16" y="46"/>
                  </a:lnTo>
                  <a:lnTo>
                    <a:pt x="16" y="48"/>
                  </a:lnTo>
                  <a:lnTo>
                    <a:pt x="16" y="46"/>
                  </a:lnTo>
                  <a:lnTo>
                    <a:pt x="16" y="44"/>
                  </a:lnTo>
                  <a:lnTo>
                    <a:pt x="16" y="46"/>
                  </a:lnTo>
                  <a:lnTo>
                    <a:pt x="14" y="46"/>
                  </a:lnTo>
                  <a:lnTo>
                    <a:pt x="14" y="48"/>
                  </a:lnTo>
                  <a:lnTo>
                    <a:pt x="12" y="48"/>
                  </a:lnTo>
                  <a:lnTo>
                    <a:pt x="12" y="46"/>
                  </a:lnTo>
                  <a:lnTo>
                    <a:pt x="12" y="44"/>
                  </a:lnTo>
                  <a:lnTo>
                    <a:pt x="14" y="44"/>
                  </a:lnTo>
                  <a:lnTo>
                    <a:pt x="16" y="44"/>
                  </a:lnTo>
                  <a:lnTo>
                    <a:pt x="14" y="44"/>
                  </a:lnTo>
                  <a:lnTo>
                    <a:pt x="14" y="42"/>
                  </a:lnTo>
                  <a:lnTo>
                    <a:pt x="16" y="42"/>
                  </a:lnTo>
                  <a:lnTo>
                    <a:pt x="17" y="41"/>
                  </a:lnTo>
                  <a:lnTo>
                    <a:pt x="17" y="42"/>
                  </a:lnTo>
                  <a:lnTo>
                    <a:pt x="17" y="41"/>
                  </a:lnTo>
                  <a:lnTo>
                    <a:pt x="16" y="41"/>
                  </a:lnTo>
                  <a:lnTo>
                    <a:pt x="16" y="42"/>
                  </a:lnTo>
                  <a:lnTo>
                    <a:pt x="14" y="42"/>
                  </a:lnTo>
                  <a:lnTo>
                    <a:pt x="14" y="44"/>
                  </a:lnTo>
                  <a:lnTo>
                    <a:pt x="12" y="44"/>
                  </a:lnTo>
                  <a:lnTo>
                    <a:pt x="12" y="42"/>
                  </a:lnTo>
                  <a:lnTo>
                    <a:pt x="14" y="42"/>
                  </a:lnTo>
                  <a:lnTo>
                    <a:pt x="12" y="42"/>
                  </a:lnTo>
                  <a:lnTo>
                    <a:pt x="12" y="44"/>
                  </a:lnTo>
                  <a:lnTo>
                    <a:pt x="12" y="46"/>
                  </a:lnTo>
                  <a:lnTo>
                    <a:pt x="12" y="44"/>
                  </a:lnTo>
                  <a:lnTo>
                    <a:pt x="12" y="42"/>
                  </a:lnTo>
                  <a:lnTo>
                    <a:pt x="10" y="42"/>
                  </a:lnTo>
                  <a:lnTo>
                    <a:pt x="10" y="41"/>
                  </a:lnTo>
                  <a:lnTo>
                    <a:pt x="10" y="39"/>
                  </a:lnTo>
                  <a:lnTo>
                    <a:pt x="8" y="39"/>
                  </a:lnTo>
                  <a:lnTo>
                    <a:pt x="8" y="37"/>
                  </a:lnTo>
                  <a:lnTo>
                    <a:pt x="6" y="37"/>
                  </a:lnTo>
                  <a:lnTo>
                    <a:pt x="6" y="35"/>
                  </a:lnTo>
                  <a:lnTo>
                    <a:pt x="4" y="33"/>
                  </a:lnTo>
                  <a:lnTo>
                    <a:pt x="2" y="33"/>
                  </a:lnTo>
                  <a:lnTo>
                    <a:pt x="0" y="33"/>
                  </a:lnTo>
                  <a:lnTo>
                    <a:pt x="0" y="31"/>
                  </a:lnTo>
                  <a:lnTo>
                    <a:pt x="2" y="31"/>
                  </a:lnTo>
                  <a:lnTo>
                    <a:pt x="6" y="29"/>
                  </a:lnTo>
                  <a:lnTo>
                    <a:pt x="8" y="25"/>
                  </a:lnTo>
                  <a:lnTo>
                    <a:pt x="10" y="23"/>
                  </a:lnTo>
                  <a:lnTo>
                    <a:pt x="12" y="19"/>
                  </a:lnTo>
                  <a:lnTo>
                    <a:pt x="14" y="18"/>
                  </a:lnTo>
                  <a:lnTo>
                    <a:pt x="16" y="16"/>
                  </a:lnTo>
                  <a:lnTo>
                    <a:pt x="16" y="14"/>
                  </a:lnTo>
                  <a:lnTo>
                    <a:pt x="16" y="12"/>
                  </a:lnTo>
                  <a:lnTo>
                    <a:pt x="16" y="10"/>
                  </a:lnTo>
                  <a:lnTo>
                    <a:pt x="16" y="8"/>
                  </a:lnTo>
                  <a:lnTo>
                    <a:pt x="17" y="8"/>
                  </a:lnTo>
                  <a:lnTo>
                    <a:pt x="17" y="4"/>
                  </a:lnTo>
                  <a:lnTo>
                    <a:pt x="19" y="4"/>
                  </a:lnTo>
                  <a:lnTo>
                    <a:pt x="19" y="2"/>
                  </a:lnTo>
                  <a:lnTo>
                    <a:pt x="21" y="2"/>
                  </a:lnTo>
                  <a:lnTo>
                    <a:pt x="23" y="2"/>
                  </a:lnTo>
                  <a:lnTo>
                    <a:pt x="25" y="2"/>
                  </a:lnTo>
                  <a:lnTo>
                    <a:pt x="27" y="2"/>
                  </a:lnTo>
                  <a:lnTo>
                    <a:pt x="29" y="2"/>
                  </a:lnTo>
                  <a:lnTo>
                    <a:pt x="29" y="4"/>
                  </a:lnTo>
                  <a:lnTo>
                    <a:pt x="29" y="2"/>
                  </a:lnTo>
                  <a:lnTo>
                    <a:pt x="31" y="2"/>
                  </a:lnTo>
                  <a:lnTo>
                    <a:pt x="33" y="2"/>
                  </a:lnTo>
                  <a:lnTo>
                    <a:pt x="35" y="2"/>
                  </a:lnTo>
                  <a:lnTo>
                    <a:pt x="37" y="2"/>
                  </a:lnTo>
                  <a:lnTo>
                    <a:pt x="39" y="2"/>
                  </a:lnTo>
                  <a:lnTo>
                    <a:pt x="39" y="0"/>
                  </a:lnTo>
                  <a:lnTo>
                    <a:pt x="40" y="0"/>
                  </a:lnTo>
                  <a:lnTo>
                    <a:pt x="42" y="0"/>
                  </a:lnTo>
                  <a:lnTo>
                    <a:pt x="44" y="0"/>
                  </a:lnTo>
                  <a:lnTo>
                    <a:pt x="46" y="0"/>
                  </a:lnTo>
                  <a:lnTo>
                    <a:pt x="48" y="0"/>
                  </a:lnTo>
                  <a:lnTo>
                    <a:pt x="50" y="0"/>
                  </a:lnTo>
                  <a:lnTo>
                    <a:pt x="50" y="2"/>
                  </a:lnTo>
                  <a:lnTo>
                    <a:pt x="52" y="2"/>
                  </a:lnTo>
                  <a:lnTo>
                    <a:pt x="54" y="4"/>
                  </a:lnTo>
                  <a:lnTo>
                    <a:pt x="56" y="4"/>
                  </a:lnTo>
                  <a:lnTo>
                    <a:pt x="56" y="6"/>
                  </a:lnTo>
                  <a:lnTo>
                    <a:pt x="56" y="8"/>
                  </a:lnTo>
                  <a:lnTo>
                    <a:pt x="58" y="8"/>
                  </a:lnTo>
                  <a:lnTo>
                    <a:pt x="58" y="10"/>
                  </a:lnTo>
                  <a:lnTo>
                    <a:pt x="60" y="10"/>
                  </a:lnTo>
                  <a:lnTo>
                    <a:pt x="60" y="8"/>
                  </a:lnTo>
                  <a:lnTo>
                    <a:pt x="60" y="10"/>
                  </a:lnTo>
                  <a:lnTo>
                    <a:pt x="62" y="10"/>
                  </a:lnTo>
                  <a:lnTo>
                    <a:pt x="62" y="8"/>
                  </a:lnTo>
                  <a:lnTo>
                    <a:pt x="64" y="8"/>
                  </a:lnTo>
                  <a:lnTo>
                    <a:pt x="64" y="10"/>
                  </a:lnTo>
                  <a:lnTo>
                    <a:pt x="65" y="10"/>
                  </a:lnTo>
                  <a:lnTo>
                    <a:pt x="65" y="12"/>
                  </a:lnTo>
                  <a:lnTo>
                    <a:pt x="67" y="12"/>
                  </a:lnTo>
                  <a:lnTo>
                    <a:pt x="65" y="14"/>
                  </a:lnTo>
                  <a:lnTo>
                    <a:pt x="67" y="14"/>
                  </a:lnTo>
                  <a:lnTo>
                    <a:pt x="67" y="16"/>
                  </a:lnTo>
                  <a:lnTo>
                    <a:pt x="67" y="18"/>
                  </a:lnTo>
                  <a:lnTo>
                    <a:pt x="69" y="18"/>
                  </a:lnTo>
                  <a:lnTo>
                    <a:pt x="69" y="19"/>
                  </a:lnTo>
                  <a:lnTo>
                    <a:pt x="71" y="19"/>
                  </a:lnTo>
                  <a:lnTo>
                    <a:pt x="73" y="19"/>
                  </a:lnTo>
                  <a:lnTo>
                    <a:pt x="73" y="21"/>
                  </a:lnTo>
                  <a:lnTo>
                    <a:pt x="73" y="23"/>
                  </a:lnTo>
                  <a:lnTo>
                    <a:pt x="75" y="23"/>
                  </a:lnTo>
                  <a:lnTo>
                    <a:pt x="73" y="23"/>
                  </a:lnTo>
                  <a:lnTo>
                    <a:pt x="75" y="23"/>
                  </a:lnTo>
                  <a:lnTo>
                    <a:pt x="75" y="25"/>
                  </a:lnTo>
                  <a:lnTo>
                    <a:pt x="77" y="25"/>
                  </a:lnTo>
                  <a:lnTo>
                    <a:pt x="77" y="27"/>
                  </a:lnTo>
                  <a:lnTo>
                    <a:pt x="79" y="27"/>
                  </a:lnTo>
                  <a:lnTo>
                    <a:pt x="81" y="29"/>
                  </a:lnTo>
                  <a:lnTo>
                    <a:pt x="81" y="31"/>
                  </a:lnTo>
                  <a:lnTo>
                    <a:pt x="83" y="3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5" name="Rectangle 204"/>
            <p:cNvSpPr>
              <a:spLocks noChangeArrowheads="1"/>
            </p:cNvSpPr>
            <p:nvPr/>
          </p:nvSpPr>
          <p:spPr bwMode="auto">
            <a:xfrm>
              <a:off x="3043238" y="4427538"/>
              <a:ext cx="1588" cy="1588"/>
            </a:xfrm>
            <a:prstGeom prst="rect">
              <a:avLst/>
            </a:prstGeom>
            <a:grpFill/>
            <a:ln w="3175">
              <a:solidFill>
                <a:schemeClr val="bg1"/>
              </a:solid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06" name="Freeform 205"/>
            <p:cNvSpPr>
              <a:spLocks/>
            </p:cNvSpPr>
            <p:nvPr/>
          </p:nvSpPr>
          <p:spPr bwMode="auto">
            <a:xfrm>
              <a:off x="7648575" y="4795838"/>
              <a:ext cx="9525" cy="6350"/>
            </a:xfrm>
            <a:custGeom>
              <a:avLst/>
              <a:gdLst>
                <a:gd name="T0" fmla="*/ 4 w 6"/>
                <a:gd name="T1" fmla="*/ 0 h 4"/>
                <a:gd name="T2" fmla="*/ 4 w 6"/>
                <a:gd name="T3" fmla="*/ 0 h 4"/>
                <a:gd name="T4" fmla="*/ 4 w 6"/>
                <a:gd name="T5" fmla="*/ 2 h 4"/>
                <a:gd name="T6" fmla="*/ 6 w 6"/>
                <a:gd name="T7" fmla="*/ 2 h 4"/>
                <a:gd name="T8" fmla="*/ 6 w 6"/>
                <a:gd name="T9" fmla="*/ 2 h 4"/>
                <a:gd name="T10" fmla="*/ 6 w 6"/>
                <a:gd name="T11" fmla="*/ 2 h 4"/>
                <a:gd name="T12" fmla="*/ 6 w 6"/>
                <a:gd name="T13" fmla="*/ 2 h 4"/>
                <a:gd name="T14" fmla="*/ 6 w 6"/>
                <a:gd name="T15" fmla="*/ 2 h 4"/>
                <a:gd name="T16" fmla="*/ 4 w 6"/>
                <a:gd name="T17" fmla="*/ 2 h 4"/>
                <a:gd name="T18" fmla="*/ 4 w 6"/>
                <a:gd name="T19" fmla="*/ 2 h 4"/>
                <a:gd name="T20" fmla="*/ 4 w 6"/>
                <a:gd name="T21" fmla="*/ 2 h 4"/>
                <a:gd name="T22" fmla="*/ 4 w 6"/>
                <a:gd name="T23" fmla="*/ 2 h 4"/>
                <a:gd name="T24" fmla="*/ 4 w 6"/>
                <a:gd name="T25" fmla="*/ 2 h 4"/>
                <a:gd name="T26" fmla="*/ 2 w 6"/>
                <a:gd name="T27" fmla="*/ 2 h 4"/>
                <a:gd name="T28" fmla="*/ 2 w 6"/>
                <a:gd name="T29" fmla="*/ 4 h 4"/>
                <a:gd name="T30" fmla="*/ 2 w 6"/>
                <a:gd name="T31" fmla="*/ 4 h 4"/>
                <a:gd name="T32" fmla="*/ 2 w 6"/>
                <a:gd name="T33" fmla="*/ 4 h 4"/>
                <a:gd name="T34" fmla="*/ 2 w 6"/>
                <a:gd name="T35" fmla="*/ 4 h 4"/>
                <a:gd name="T36" fmla="*/ 2 w 6"/>
                <a:gd name="T37" fmla="*/ 4 h 4"/>
                <a:gd name="T38" fmla="*/ 2 w 6"/>
                <a:gd name="T39" fmla="*/ 2 h 4"/>
                <a:gd name="T40" fmla="*/ 2 w 6"/>
                <a:gd name="T41" fmla="*/ 2 h 4"/>
                <a:gd name="T42" fmla="*/ 2 w 6"/>
                <a:gd name="T43" fmla="*/ 2 h 4"/>
                <a:gd name="T44" fmla="*/ 2 w 6"/>
                <a:gd name="T45" fmla="*/ 2 h 4"/>
                <a:gd name="T46" fmla="*/ 0 w 6"/>
                <a:gd name="T47" fmla="*/ 2 h 4"/>
                <a:gd name="T48" fmla="*/ 0 w 6"/>
                <a:gd name="T49" fmla="*/ 2 h 4"/>
                <a:gd name="T50" fmla="*/ 0 w 6"/>
                <a:gd name="T51" fmla="*/ 2 h 4"/>
                <a:gd name="T52" fmla="*/ 0 w 6"/>
                <a:gd name="T53" fmla="*/ 2 h 4"/>
                <a:gd name="T54" fmla="*/ 0 w 6"/>
                <a:gd name="T55" fmla="*/ 2 h 4"/>
                <a:gd name="T56" fmla="*/ 0 w 6"/>
                <a:gd name="T57" fmla="*/ 2 h 4"/>
                <a:gd name="T58" fmla="*/ 0 w 6"/>
                <a:gd name="T59" fmla="*/ 0 h 4"/>
                <a:gd name="T60" fmla="*/ 0 w 6"/>
                <a:gd name="T61" fmla="*/ 0 h 4"/>
                <a:gd name="T62" fmla="*/ 0 w 6"/>
                <a:gd name="T63" fmla="*/ 0 h 4"/>
                <a:gd name="T64" fmla="*/ 0 w 6"/>
                <a:gd name="T65" fmla="*/ 0 h 4"/>
                <a:gd name="T66" fmla="*/ 0 w 6"/>
                <a:gd name="T67" fmla="*/ 0 h 4"/>
                <a:gd name="T68" fmla="*/ 2 w 6"/>
                <a:gd name="T69" fmla="*/ 0 h 4"/>
                <a:gd name="T70" fmla="*/ 2 w 6"/>
                <a:gd name="T71" fmla="*/ 0 h 4"/>
                <a:gd name="T72" fmla="*/ 2 w 6"/>
                <a:gd name="T73" fmla="*/ 0 h 4"/>
                <a:gd name="T74" fmla="*/ 2 w 6"/>
                <a:gd name="T75" fmla="*/ 0 h 4"/>
                <a:gd name="T76" fmla="*/ 2 w 6"/>
                <a:gd name="T77" fmla="*/ 0 h 4"/>
                <a:gd name="T78" fmla="*/ 4 w 6"/>
                <a:gd name="T7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 h="4">
                  <a:moveTo>
                    <a:pt x="4" y="0"/>
                  </a:moveTo>
                  <a:lnTo>
                    <a:pt x="4" y="0"/>
                  </a:lnTo>
                  <a:lnTo>
                    <a:pt x="4" y="2"/>
                  </a:lnTo>
                  <a:lnTo>
                    <a:pt x="6" y="2"/>
                  </a:lnTo>
                  <a:lnTo>
                    <a:pt x="6" y="2"/>
                  </a:lnTo>
                  <a:lnTo>
                    <a:pt x="6" y="2"/>
                  </a:lnTo>
                  <a:lnTo>
                    <a:pt x="6" y="2"/>
                  </a:lnTo>
                  <a:lnTo>
                    <a:pt x="6" y="2"/>
                  </a:lnTo>
                  <a:lnTo>
                    <a:pt x="4" y="2"/>
                  </a:lnTo>
                  <a:lnTo>
                    <a:pt x="4" y="2"/>
                  </a:lnTo>
                  <a:lnTo>
                    <a:pt x="4" y="2"/>
                  </a:lnTo>
                  <a:lnTo>
                    <a:pt x="4" y="2"/>
                  </a:lnTo>
                  <a:lnTo>
                    <a:pt x="4" y="2"/>
                  </a:lnTo>
                  <a:lnTo>
                    <a:pt x="2" y="2"/>
                  </a:lnTo>
                  <a:lnTo>
                    <a:pt x="2" y="4"/>
                  </a:lnTo>
                  <a:lnTo>
                    <a:pt x="2" y="4"/>
                  </a:lnTo>
                  <a:lnTo>
                    <a:pt x="2" y="4"/>
                  </a:lnTo>
                  <a:lnTo>
                    <a:pt x="2" y="4"/>
                  </a:lnTo>
                  <a:lnTo>
                    <a:pt x="2" y="4"/>
                  </a:lnTo>
                  <a:lnTo>
                    <a:pt x="2" y="2"/>
                  </a:lnTo>
                  <a:lnTo>
                    <a:pt x="2" y="2"/>
                  </a:lnTo>
                  <a:lnTo>
                    <a:pt x="2" y="2"/>
                  </a:lnTo>
                  <a:lnTo>
                    <a:pt x="2" y="2"/>
                  </a:lnTo>
                  <a:lnTo>
                    <a:pt x="0" y="2"/>
                  </a:lnTo>
                  <a:lnTo>
                    <a:pt x="0" y="2"/>
                  </a:lnTo>
                  <a:lnTo>
                    <a:pt x="0" y="2"/>
                  </a:lnTo>
                  <a:lnTo>
                    <a:pt x="0" y="2"/>
                  </a:lnTo>
                  <a:lnTo>
                    <a:pt x="0" y="2"/>
                  </a:lnTo>
                  <a:lnTo>
                    <a:pt x="0" y="2"/>
                  </a:lnTo>
                  <a:lnTo>
                    <a:pt x="0" y="0"/>
                  </a:lnTo>
                  <a:lnTo>
                    <a:pt x="0" y="0"/>
                  </a:lnTo>
                  <a:lnTo>
                    <a:pt x="0" y="0"/>
                  </a:lnTo>
                  <a:lnTo>
                    <a:pt x="0" y="0"/>
                  </a:lnTo>
                  <a:lnTo>
                    <a:pt x="0" y="0"/>
                  </a:lnTo>
                  <a:lnTo>
                    <a:pt x="2" y="0"/>
                  </a:lnTo>
                  <a:lnTo>
                    <a:pt x="2" y="0"/>
                  </a:lnTo>
                  <a:lnTo>
                    <a:pt x="2" y="0"/>
                  </a:lnTo>
                  <a:lnTo>
                    <a:pt x="2" y="0"/>
                  </a:lnTo>
                  <a:lnTo>
                    <a:pt x="2" y="0"/>
                  </a:lnTo>
                  <a:lnTo>
                    <a:pt x="4"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7" name="Freeform 207"/>
            <p:cNvSpPr>
              <a:spLocks noEditPoints="1"/>
            </p:cNvSpPr>
            <p:nvPr/>
          </p:nvSpPr>
          <p:spPr bwMode="auto">
            <a:xfrm>
              <a:off x="4067175" y="6456363"/>
              <a:ext cx="298450" cy="255588"/>
            </a:xfrm>
            <a:custGeom>
              <a:avLst/>
              <a:gdLst>
                <a:gd name="T0" fmla="*/ 173 w 188"/>
                <a:gd name="T1" fmla="*/ 160 h 161"/>
                <a:gd name="T2" fmla="*/ 173 w 188"/>
                <a:gd name="T3" fmla="*/ 161 h 161"/>
                <a:gd name="T4" fmla="*/ 171 w 188"/>
                <a:gd name="T5" fmla="*/ 161 h 161"/>
                <a:gd name="T6" fmla="*/ 182 w 188"/>
                <a:gd name="T7" fmla="*/ 148 h 161"/>
                <a:gd name="T8" fmla="*/ 184 w 188"/>
                <a:gd name="T9" fmla="*/ 148 h 161"/>
                <a:gd name="T10" fmla="*/ 186 w 188"/>
                <a:gd name="T11" fmla="*/ 127 h 161"/>
                <a:gd name="T12" fmla="*/ 188 w 188"/>
                <a:gd name="T13" fmla="*/ 131 h 161"/>
                <a:gd name="T14" fmla="*/ 184 w 188"/>
                <a:gd name="T15" fmla="*/ 108 h 161"/>
                <a:gd name="T16" fmla="*/ 182 w 188"/>
                <a:gd name="T17" fmla="*/ 88 h 161"/>
                <a:gd name="T18" fmla="*/ 182 w 188"/>
                <a:gd name="T19" fmla="*/ 88 h 161"/>
                <a:gd name="T20" fmla="*/ 157 w 188"/>
                <a:gd name="T21" fmla="*/ 77 h 161"/>
                <a:gd name="T22" fmla="*/ 173 w 188"/>
                <a:gd name="T23" fmla="*/ 79 h 161"/>
                <a:gd name="T24" fmla="*/ 167 w 188"/>
                <a:gd name="T25" fmla="*/ 65 h 161"/>
                <a:gd name="T26" fmla="*/ 169 w 188"/>
                <a:gd name="T27" fmla="*/ 65 h 161"/>
                <a:gd name="T28" fmla="*/ 15 w 188"/>
                <a:gd name="T29" fmla="*/ 16 h 161"/>
                <a:gd name="T30" fmla="*/ 15 w 188"/>
                <a:gd name="T31" fmla="*/ 14 h 161"/>
                <a:gd name="T32" fmla="*/ 0 w 188"/>
                <a:gd name="T33" fmla="*/ 2 h 161"/>
                <a:gd name="T34" fmla="*/ 7 w 188"/>
                <a:gd name="T35" fmla="*/ 2 h 161"/>
                <a:gd name="T36" fmla="*/ 11 w 188"/>
                <a:gd name="T37" fmla="*/ 2 h 161"/>
                <a:gd name="T38" fmla="*/ 11 w 188"/>
                <a:gd name="T39" fmla="*/ 4 h 161"/>
                <a:gd name="T40" fmla="*/ 13 w 188"/>
                <a:gd name="T41" fmla="*/ 4 h 161"/>
                <a:gd name="T42" fmla="*/ 15 w 188"/>
                <a:gd name="T43" fmla="*/ 4 h 161"/>
                <a:gd name="T44" fmla="*/ 17 w 188"/>
                <a:gd name="T45" fmla="*/ 4 h 161"/>
                <a:gd name="T46" fmla="*/ 21 w 188"/>
                <a:gd name="T47" fmla="*/ 6 h 161"/>
                <a:gd name="T48" fmla="*/ 23 w 188"/>
                <a:gd name="T49" fmla="*/ 6 h 161"/>
                <a:gd name="T50" fmla="*/ 25 w 188"/>
                <a:gd name="T51" fmla="*/ 6 h 161"/>
                <a:gd name="T52" fmla="*/ 23 w 188"/>
                <a:gd name="T53" fmla="*/ 10 h 161"/>
                <a:gd name="T54" fmla="*/ 27 w 188"/>
                <a:gd name="T55" fmla="*/ 10 h 161"/>
                <a:gd name="T56" fmla="*/ 27 w 188"/>
                <a:gd name="T57" fmla="*/ 10 h 161"/>
                <a:gd name="T58" fmla="*/ 29 w 188"/>
                <a:gd name="T59" fmla="*/ 10 h 161"/>
                <a:gd name="T60" fmla="*/ 29 w 188"/>
                <a:gd name="T61" fmla="*/ 8 h 161"/>
                <a:gd name="T62" fmla="*/ 29 w 188"/>
                <a:gd name="T63" fmla="*/ 12 h 161"/>
                <a:gd name="T64" fmla="*/ 32 w 188"/>
                <a:gd name="T65" fmla="*/ 14 h 161"/>
                <a:gd name="T66" fmla="*/ 34 w 188"/>
                <a:gd name="T67" fmla="*/ 17 h 161"/>
                <a:gd name="T68" fmla="*/ 36 w 188"/>
                <a:gd name="T69" fmla="*/ 21 h 161"/>
                <a:gd name="T70" fmla="*/ 32 w 188"/>
                <a:gd name="T71" fmla="*/ 23 h 161"/>
                <a:gd name="T72" fmla="*/ 31 w 188"/>
                <a:gd name="T73" fmla="*/ 25 h 161"/>
                <a:gd name="T74" fmla="*/ 31 w 188"/>
                <a:gd name="T75" fmla="*/ 23 h 161"/>
                <a:gd name="T76" fmla="*/ 29 w 188"/>
                <a:gd name="T77" fmla="*/ 19 h 161"/>
                <a:gd name="T78" fmla="*/ 27 w 188"/>
                <a:gd name="T79" fmla="*/ 17 h 161"/>
                <a:gd name="T80" fmla="*/ 23 w 188"/>
                <a:gd name="T81" fmla="*/ 16 h 161"/>
                <a:gd name="T82" fmla="*/ 19 w 188"/>
                <a:gd name="T83" fmla="*/ 12 h 161"/>
                <a:gd name="T84" fmla="*/ 15 w 188"/>
                <a:gd name="T85" fmla="*/ 10 h 161"/>
                <a:gd name="T86" fmla="*/ 15 w 188"/>
                <a:gd name="T87" fmla="*/ 8 h 161"/>
                <a:gd name="T88" fmla="*/ 13 w 188"/>
                <a:gd name="T89" fmla="*/ 8 h 161"/>
                <a:gd name="T90" fmla="*/ 11 w 188"/>
                <a:gd name="T91" fmla="*/ 8 h 161"/>
                <a:gd name="T92" fmla="*/ 11 w 188"/>
                <a:gd name="T93" fmla="*/ 6 h 161"/>
                <a:gd name="T94" fmla="*/ 9 w 188"/>
                <a:gd name="T95" fmla="*/ 6 h 161"/>
                <a:gd name="T96" fmla="*/ 7 w 188"/>
                <a:gd name="T97" fmla="*/ 6 h 161"/>
                <a:gd name="T98" fmla="*/ 7 w 188"/>
                <a:gd name="T99" fmla="*/ 4 h 161"/>
                <a:gd name="T100" fmla="*/ 7 w 188"/>
                <a:gd name="T101" fmla="*/ 2 h 161"/>
                <a:gd name="T102" fmla="*/ 2 w 188"/>
                <a:gd name="T103" fmla="*/ 2 h 161"/>
                <a:gd name="T104" fmla="*/ 4 w 188"/>
                <a:gd name="T105" fmla="*/ 2 h 161"/>
                <a:gd name="T106" fmla="*/ 7 w 188"/>
                <a:gd name="T107" fmla="*/ 2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8" h="161">
                  <a:moveTo>
                    <a:pt x="175" y="161"/>
                  </a:moveTo>
                  <a:lnTo>
                    <a:pt x="173" y="161"/>
                  </a:lnTo>
                  <a:lnTo>
                    <a:pt x="173" y="160"/>
                  </a:lnTo>
                  <a:lnTo>
                    <a:pt x="175" y="160"/>
                  </a:lnTo>
                  <a:lnTo>
                    <a:pt x="175" y="161"/>
                  </a:lnTo>
                  <a:close/>
                  <a:moveTo>
                    <a:pt x="173" y="161"/>
                  </a:moveTo>
                  <a:lnTo>
                    <a:pt x="171" y="161"/>
                  </a:lnTo>
                  <a:lnTo>
                    <a:pt x="171" y="160"/>
                  </a:lnTo>
                  <a:lnTo>
                    <a:pt x="171" y="161"/>
                  </a:lnTo>
                  <a:lnTo>
                    <a:pt x="173" y="161"/>
                  </a:lnTo>
                  <a:close/>
                  <a:moveTo>
                    <a:pt x="184" y="148"/>
                  </a:moveTo>
                  <a:lnTo>
                    <a:pt x="182" y="148"/>
                  </a:lnTo>
                  <a:lnTo>
                    <a:pt x="182" y="146"/>
                  </a:lnTo>
                  <a:lnTo>
                    <a:pt x="184" y="146"/>
                  </a:lnTo>
                  <a:lnTo>
                    <a:pt x="184" y="148"/>
                  </a:lnTo>
                  <a:close/>
                  <a:moveTo>
                    <a:pt x="188" y="131"/>
                  </a:moveTo>
                  <a:lnTo>
                    <a:pt x="186" y="129"/>
                  </a:lnTo>
                  <a:lnTo>
                    <a:pt x="186" y="127"/>
                  </a:lnTo>
                  <a:lnTo>
                    <a:pt x="188" y="127"/>
                  </a:lnTo>
                  <a:lnTo>
                    <a:pt x="188" y="129"/>
                  </a:lnTo>
                  <a:lnTo>
                    <a:pt x="188" y="131"/>
                  </a:lnTo>
                  <a:close/>
                  <a:moveTo>
                    <a:pt x="186" y="110"/>
                  </a:moveTo>
                  <a:lnTo>
                    <a:pt x="184" y="110"/>
                  </a:lnTo>
                  <a:lnTo>
                    <a:pt x="184" y="108"/>
                  </a:lnTo>
                  <a:lnTo>
                    <a:pt x="186" y="108"/>
                  </a:lnTo>
                  <a:lnTo>
                    <a:pt x="186" y="110"/>
                  </a:lnTo>
                  <a:close/>
                  <a:moveTo>
                    <a:pt x="182" y="88"/>
                  </a:moveTo>
                  <a:lnTo>
                    <a:pt x="180" y="88"/>
                  </a:lnTo>
                  <a:lnTo>
                    <a:pt x="180" y="87"/>
                  </a:lnTo>
                  <a:lnTo>
                    <a:pt x="182" y="88"/>
                  </a:lnTo>
                  <a:close/>
                  <a:moveTo>
                    <a:pt x="157" y="77"/>
                  </a:moveTo>
                  <a:lnTo>
                    <a:pt x="157" y="79"/>
                  </a:lnTo>
                  <a:lnTo>
                    <a:pt x="157" y="77"/>
                  </a:lnTo>
                  <a:close/>
                  <a:moveTo>
                    <a:pt x="175" y="77"/>
                  </a:moveTo>
                  <a:lnTo>
                    <a:pt x="175" y="79"/>
                  </a:lnTo>
                  <a:lnTo>
                    <a:pt x="173" y="79"/>
                  </a:lnTo>
                  <a:lnTo>
                    <a:pt x="173" y="77"/>
                  </a:lnTo>
                  <a:lnTo>
                    <a:pt x="175" y="77"/>
                  </a:lnTo>
                  <a:close/>
                  <a:moveTo>
                    <a:pt x="167" y="65"/>
                  </a:moveTo>
                  <a:lnTo>
                    <a:pt x="167" y="67"/>
                  </a:lnTo>
                  <a:lnTo>
                    <a:pt x="167" y="65"/>
                  </a:lnTo>
                  <a:lnTo>
                    <a:pt x="169" y="65"/>
                  </a:lnTo>
                  <a:lnTo>
                    <a:pt x="167" y="65"/>
                  </a:lnTo>
                  <a:close/>
                  <a:moveTo>
                    <a:pt x="17" y="16"/>
                  </a:moveTo>
                  <a:lnTo>
                    <a:pt x="15" y="16"/>
                  </a:lnTo>
                  <a:lnTo>
                    <a:pt x="17" y="16"/>
                  </a:lnTo>
                  <a:lnTo>
                    <a:pt x="15" y="16"/>
                  </a:lnTo>
                  <a:lnTo>
                    <a:pt x="15" y="14"/>
                  </a:lnTo>
                  <a:lnTo>
                    <a:pt x="17" y="14"/>
                  </a:lnTo>
                  <a:lnTo>
                    <a:pt x="17" y="16"/>
                  </a:lnTo>
                  <a:close/>
                  <a:moveTo>
                    <a:pt x="0" y="2"/>
                  </a:moveTo>
                  <a:lnTo>
                    <a:pt x="2" y="2"/>
                  </a:lnTo>
                  <a:lnTo>
                    <a:pt x="0" y="2"/>
                  </a:lnTo>
                  <a:close/>
                  <a:moveTo>
                    <a:pt x="7" y="2"/>
                  </a:moveTo>
                  <a:lnTo>
                    <a:pt x="6" y="2"/>
                  </a:lnTo>
                  <a:lnTo>
                    <a:pt x="9" y="2"/>
                  </a:lnTo>
                  <a:lnTo>
                    <a:pt x="11" y="2"/>
                  </a:lnTo>
                  <a:lnTo>
                    <a:pt x="9" y="2"/>
                  </a:lnTo>
                  <a:lnTo>
                    <a:pt x="11" y="2"/>
                  </a:lnTo>
                  <a:lnTo>
                    <a:pt x="11" y="4"/>
                  </a:lnTo>
                  <a:lnTo>
                    <a:pt x="11" y="2"/>
                  </a:lnTo>
                  <a:lnTo>
                    <a:pt x="13" y="2"/>
                  </a:lnTo>
                  <a:lnTo>
                    <a:pt x="13" y="4"/>
                  </a:lnTo>
                  <a:lnTo>
                    <a:pt x="15" y="4"/>
                  </a:lnTo>
                  <a:lnTo>
                    <a:pt x="15" y="2"/>
                  </a:lnTo>
                  <a:lnTo>
                    <a:pt x="15" y="4"/>
                  </a:lnTo>
                  <a:lnTo>
                    <a:pt x="17" y="4"/>
                  </a:lnTo>
                  <a:lnTo>
                    <a:pt x="17" y="6"/>
                  </a:lnTo>
                  <a:lnTo>
                    <a:pt x="17" y="4"/>
                  </a:lnTo>
                  <a:lnTo>
                    <a:pt x="19" y="4"/>
                  </a:lnTo>
                  <a:lnTo>
                    <a:pt x="21" y="4"/>
                  </a:lnTo>
                  <a:lnTo>
                    <a:pt x="21" y="6"/>
                  </a:lnTo>
                  <a:lnTo>
                    <a:pt x="21" y="4"/>
                  </a:lnTo>
                  <a:lnTo>
                    <a:pt x="23" y="4"/>
                  </a:lnTo>
                  <a:lnTo>
                    <a:pt x="23" y="6"/>
                  </a:lnTo>
                  <a:lnTo>
                    <a:pt x="25" y="6"/>
                  </a:lnTo>
                  <a:lnTo>
                    <a:pt x="25" y="8"/>
                  </a:lnTo>
                  <a:lnTo>
                    <a:pt x="25" y="6"/>
                  </a:lnTo>
                  <a:lnTo>
                    <a:pt x="25" y="8"/>
                  </a:lnTo>
                  <a:lnTo>
                    <a:pt x="23" y="8"/>
                  </a:lnTo>
                  <a:lnTo>
                    <a:pt x="23" y="10"/>
                  </a:lnTo>
                  <a:lnTo>
                    <a:pt x="25" y="8"/>
                  </a:lnTo>
                  <a:lnTo>
                    <a:pt x="27" y="8"/>
                  </a:lnTo>
                  <a:lnTo>
                    <a:pt x="27" y="10"/>
                  </a:lnTo>
                  <a:lnTo>
                    <a:pt x="25" y="10"/>
                  </a:lnTo>
                  <a:lnTo>
                    <a:pt x="25" y="12"/>
                  </a:lnTo>
                  <a:lnTo>
                    <a:pt x="27" y="10"/>
                  </a:lnTo>
                  <a:lnTo>
                    <a:pt x="27" y="12"/>
                  </a:lnTo>
                  <a:lnTo>
                    <a:pt x="29" y="12"/>
                  </a:lnTo>
                  <a:lnTo>
                    <a:pt x="29" y="10"/>
                  </a:lnTo>
                  <a:lnTo>
                    <a:pt x="27" y="10"/>
                  </a:lnTo>
                  <a:lnTo>
                    <a:pt x="27" y="8"/>
                  </a:lnTo>
                  <a:lnTo>
                    <a:pt x="29" y="8"/>
                  </a:lnTo>
                  <a:lnTo>
                    <a:pt x="29" y="10"/>
                  </a:lnTo>
                  <a:lnTo>
                    <a:pt x="31" y="12"/>
                  </a:lnTo>
                  <a:lnTo>
                    <a:pt x="29" y="12"/>
                  </a:lnTo>
                  <a:lnTo>
                    <a:pt x="31" y="12"/>
                  </a:lnTo>
                  <a:lnTo>
                    <a:pt x="31" y="14"/>
                  </a:lnTo>
                  <a:lnTo>
                    <a:pt x="32" y="14"/>
                  </a:lnTo>
                  <a:lnTo>
                    <a:pt x="32" y="16"/>
                  </a:lnTo>
                  <a:lnTo>
                    <a:pt x="32" y="17"/>
                  </a:lnTo>
                  <a:lnTo>
                    <a:pt x="34" y="17"/>
                  </a:lnTo>
                  <a:lnTo>
                    <a:pt x="34" y="19"/>
                  </a:lnTo>
                  <a:lnTo>
                    <a:pt x="34" y="21"/>
                  </a:lnTo>
                  <a:lnTo>
                    <a:pt x="36" y="21"/>
                  </a:lnTo>
                  <a:lnTo>
                    <a:pt x="36" y="23"/>
                  </a:lnTo>
                  <a:lnTo>
                    <a:pt x="34" y="23"/>
                  </a:lnTo>
                  <a:lnTo>
                    <a:pt x="32" y="23"/>
                  </a:lnTo>
                  <a:lnTo>
                    <a:pt x="34" y="25"/>
                  </a:lnTo>
                  <a:lnTo>
                    <a:pt x="32" y="25"/>
                  </a:lnTo>
                  <a:lnTo>
                    <a:pt x="31" y="25"/>
                  </a:lnTo>
                  <a:lnTo>
                    <a:pt x="32" y="25"/>
                  </a:lnTo>
                  <a:lnTo>
                    <a:pt x="31" y="25"/>
                  </a:lnTo>
                  <a:lnTo>
                    <a:pt x="31" y="23"/>
                  </a:lnTo>
                  <a:lnTo>
                    <a:pt x="29" y="23"/>
                  </a:lnTo>
                  <a:lnTo>
                    <a:pt x="29" y="21"/>
                  </a:lnTo>
                  <a:lnTo>
                    <a:pt x="29" y="19"/>
                  </a:lnTo>
                  <a:lnTo>
                    <a:pt x="27" y="17"/>
                  </a:lnTo>
                  <a:lnTo>
                    <a:pt x="25" y="17"/>
                  </a:lnTo>
                  <a:lnTo>
                    <a:pt x="27" y="17"/>
                  </a:lnTo>
                  <a:lnTo>
                    <a:pt x="27" y="16"/>
                  </a:lnTo>
                  <a:lnTo>
                    <a:pt x="25" y="16"/>
                  </a:lnTo>
                  <a:lnTo>
                    <a:pt x="23" y="16"/>
                  </a:lnTo>
                  <a:lnTo>
                    <a:pt x="21" y="14"/>
                  </a:lnTo>
                  <a:lnTo>
                    <a:pt x="21" y="12"/>
                  </a:lnTo>
                  <a:lnTo>
                    <a:pt x="19" y="12"/>
                  </a:lnTo>
                  <a:lnTo>
                    <a:pt x="17" y="12"/>
                  </a:lnTo>
                  <a:lnTo>
                    <a:pt x="17" y="10"/>
                  </a:lnTo>
                  <a:lnTo>
                    <a:pt x="15" y="10"/>
                  </a:lnTo>
                  <a:lnTo>
                    <a:pt x="17" y="10"/>
                  </a:lnTo>
                  <a:lnTo>
                    <a:pt x="15" y="10"/>
                  </a:lnTo>
                  <a:lnTo>
                    <a:pt x="15" y="8"/>
                  </a:lnTo>
                  <a:lnTo>
                    <a:pt x="15" y="10"/>
                  </a:lnTo>
                  <a:lnTo>
                    <a:pt x="15" y="8"/>
                  </a:lnTo>
                  <a:lnTo>
                    <a:pt x="13" y="8"/>
                  </a:lnTo>
                  <a:lnTo>
                    <a:pt x="13" y="10"/>
                  </a:lnTo>
                  <a:lnTo>
                    <a:pt x="11" y="10"/>
                  </a:lnTo>
                  <a:lnTo>
                    <a:pt x="11" y="8"/>
                  </a:lnTo>
                  <a:lnTo>
                    <a:pt x="13" y="8"/>
                  </a:lnTo>
                  <a:lnTo>
                    <a:pt x="11" y="8"/>
                  </a:lnTo>
                  <a:lnTo>
                    <a:pt x="11" y="6"/>
                  </a:lnTo>
                  <a:lnTo>
                    <a:pt x="13" y="6"/>
                  </a:lnTo>
                  <a:lnTo>
                    <a:pt x="11" y="6"/>
                  </a:lnTo>
                  <a:lnTo>
                    <a:pt x="9" y="6"/>
                  </a:lnTo>
                  <a:lnTo>
                    <a:pt x="7" y="6"/>
                  </a:lnTo>
                  <a:lnTo>
                    <a:pt x="6" y="6"/>
                  </a:lnTo>
                  <a:lnTo>
                    <a:pt x="7" y="6"/>
                  </a:lnTo>
                  <a:lnTo>
                    <a:pt x="6" y="6"/>
                  </a:lnTo>
                  <a:lnTo>
                    <a:pt x="7" y="6"/>
                  </a:lnTo>
                  <a:lnTo>
                    <a:pt x="7" y="4"/>
                  </a:lnTo>
                  <a:lnTo>
                    <a:pt x="6" y="4"/>
                  </a:lnTo>
                  <a:lnTo>
                    <a:pt x="7" y="4"/>
                  </a:lnTo>
                  <a:lnTo>
                    <a:pt x="7" y="2"/>
                  </a:lnTo>
                  <a:lnTo>
                    <a:pt x="6" y="2"/>
                  </a:lnTo>
                  <a:lnTo>
                    <a:pt x="4" y="2"/>
                  </a:lnTo>
                  <a:lnTo>
                    <a:pt x="2" y="2"/>
                  </a:lnTo>
                  <a:lnTo>
                    <a:pt x="2" y="4"/>
                  </a:lnTo>
                  <a:lnTo>
                    <a:pt x="2" y="2"/>
                  </a:lnTo>
                  <a:lnTo>
                    <a:pt x="4" y="2"/>
                  </a:lnTo>
                  <a:lnTo>
                    <a:pt x="6" y="2"/>
                  </a:lnTo>
                  <a:lnTo>
                    <a:pt x="6" y="0"/>
                  </a:lnTo>
                  <a:lnTo>
                    <a:pt x="7"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8" name="Freeform 208"/>
            <p:cNvSpPr>
              <a:spLocks noEditPoints="1"/>
            </p:cNvSpPr>
            <p:nvPr/>
          </p:nvSpPr>
          <p:spPr bwMode="auto">
            <a:xfrm>
              <a:off x="4664075" y="5033963"/>
              <a:ext cx="222250" cy="917575"/>
            </a:xfrm>
            <a:custGeom>
              <a:avLst/>
              <a:gdLst>
                <a:gd name="T0" fmla="*/ 73 w 140"/>
                <a:gd name="T1" fmla="*/ 578 h 578"/>
                <a:gd name="T2" fmla="*/ 71 w 140"/>
                <a:gd name="T3" fmla="*/ 576 h 578"/>
                <a:gd name="T4" fmla="*/ 71 w 140"/>
                <a:gd name="T5" fmla="*/ 576 h 578"/>
                <a:gd name="T6" fmla="*/ 71 w 140"/>
                <a:gd name="T7" fmla="*/ 576 h 578"/>
                <a:gd name="T8" fmla="*/ 71 w 140"/>
                <a:gd name="T9" fmla="*/ 576 h 578"/>
                <a:gd name="T10" fmla="*/ 73 w 140"/>
                <a:gd name="T11" fmla="*/ 576 h 578"/>
                <a:gd name="T12" fmla="*/ 73 w 140"/>
                <a:gd name="T13" fmla="*/ 576 h 578"/>
                <a:gd name="T14" fmla="*/ 73 w 140"/>
                <a:gd name="T15" fmla="*/ 576 h 578"/>
                <a:gd name="T16" fmla="*/ 35 w 140"/>
                <a:gd name="T17" fmla="*/ 510 h 578"/>
                <a:gd name="T18" fmla="*/ 35 w 140"/>
                <a:gd name="T19" fmla="*/ 510 h 578"/>
                <a:gd name="T20" fmla="*/ 35 w 140"/>
                <a:gd name="T21" fmla="*/ 508 h 578"/>
                <a:gd name="T22" fmla="*/ 35 w 140"/>
                <a:gd name="T23" fmla="*/ 508 h 578"/>
                <a:gd name="T24" fmla="*/ 37 w 140"/>
                <a:gd name="T25" fmla="*/ 508 h 578"/>
                <a:gd name="T26" fmla="*/ 37 w 140"/>
                <a:gd name="T27" fmla="*/ 508 h 578"/>
                <a:gd name="T28" fmla="*/ 37 w 140"/>
                <a:gd name="T29" fmla="*/ 510 h 578"/>
                <a:gd name="T30" fmla="*/ 37 w 140"/>
                <a:gd name="T31" fmla="*/ 510 h 578"/>
                <a:gd name="T32" fmla="*/ 35 w 140"/>
                <a:gd name="T33" fmla="*/ 510 h 578"/>
                <a:gd name="T34" fmla="*/ 140 w 140"/>
                <a:gd name="T35" fmla="*/ 130 h 578"/>
                <a:gd name="T36" fmla="*/ 140 w 140"/>
                <a:gd name="T37" fmla="*/ 130 h 578"/>
                <a:gd name="T38" fmla="*/ 140 w 140"/>
                <a:gd name="T39" fmla="*/ 130 h 578"/>
                <a:gd name="T40" fmla="*/ 140 w 140"/>
                <a:gd name="T41" fmla="*/ 130 h 578"/>
                <a:gd name="T42" fmla="*/ 140 w 140"/>
                <a:gd name="T43" fmla="*/ 130 h 578"/>
                <a:gd name="T44" fmla="*/ 140 w 140"/>
                <a:gd name="T45" fmla="*/ 130 h 578"/>
                <a:gd name="T46" fmla="*/ 138 w 140"/>
                <a:gd name="T47" fmla="*/ 130 h 578"/>
                <a:gd name="T48" fmla="*/ 138 w 140"/>
                <a:gd name="T49" fmla="*/ 132 h 578"/>
                <a:gd name="T50" fmla="*/ 138 w 140"/>
                <a:gd name="T51" fmla="*/ 130 h 578"/>
                <a:gd name="T52" fmla="*/ 138 w 140"/>
                <a:gd name="T53" fmla="*/ 130 h 578"/>
                <a:gd name="T54" fmla="*/ 138 w 140"/>
                <a:gd name="T55" fmla="*/ 130 h 578"/>
                <a:gd name="T56" fmla="*/ 138 w 140"/>
                <a:gd name="T57" fmla="*/ 130 h 578"/>
                <a:gd name="T58" fmla="*/ 140 w 140"/>
                <a:gd name="T59" fmla="*/ 130 h 578"/>
                <a:gd name="T60" fmla="*/ 140 w 140"/>
                <a:gd name="T61" fmla="*/ 130 h 578"/>
                <a:gd name="T62" fmla="*/ 2 w 140"/>
                <a:gd name="T63" fmla="*/ 0 h 578"/>
                <a:gd name="T64" fmla="*/ 2 w 140"/>
                <a:gd name="T65" fmla="*/ 0 h 578"/>
                <a:gd name="T66" fmla="*/ 2 w 140"/>
                <a:gd name="T67" fmla="*/ 0 h 578"/>
                <a:gd name="T68" fmla="*/ 2 w 140"/>
                <a:gd name="T69" fmla="*/ 0 h 578"/>
                <a:gd name="T70" fmla="*/ 2 w 140"/>
                <a:gd name="T71" fmla="*/ 0 h 578"/>
                <a:gd name="T72" fmla="*/ 2 w 140"/>
                <a:gd name="T73" fmla="*/ 0 h 578"/>
                <a:gd name="T74" fmla="*/ 0 w 140"/>
                <a:gd name="T75" fmla="*/ 0 h 578"/>
                <a:gd name="T76" fmla="*/ 0 w 140"/>
                <a:gd name="T77" fmla="*/ 0 h 578"/>
                <a:gd name="T78" fmla="*/ 0 w 140"/>
                <a:gd name="T79" fmla="*/ 0 h 578"/>
                <a:gd name="T80" fmla="*/ 2 w 140"/>
                <a:gd name="T81" fmla="*/ 0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0" h="578">
                  <a:moveTo>
                    <a:pt x="73" y="576"/>
                  </a:moveTo>
                  <a:lnTo>
                    <a:pt x="73" y="578"/>
                  </a:lnTo>
                  <a:lnTo>
                    <a:pt x="71" y="576"/>
                  </a:lnTo>
                  <a:lnTo>
                    <a:pt x="71" y="576"/>
                  </a:lnTo>
                  <a:lnTo>
                    <a:pt x="71" y="576"/>
                  </a:lnTo>
                  <a:lnTo>
                    <a:pt x="71" y="576"/>
                  </a:lnTo>
                  <a:lnTo>
                    <a:pt x="71" y="576"/>
                  </a:lnTo>
                  <a:lnTo>
                    <a:pt x="71" y="576"/>
                  </a:lnTo>
                  <a:lnTo>
                    <a:pt x="71" y="576"/>
                  </a:lnTo>
                  <a:lnTo>
                    <a:pt x="71" y="576"/>
                  </a:lnTo>
                  <a:lnTo>
                    <a:pt x="71" y="576"/>
                  </a:lnTo>
                  <a:lnTo>
                    <a:pt x="73" y="576"/>
                  </a:lnTo>
                  <a:lnTo>
                    <a:pt x="73" y="576"/>
                  </a:lnTo>
                  <a:lnTo>
                    <a:pt x="73" y="576"/>
                  </a:lnTo>
                  <a:lnTo>
                    <a:pt x="73" y="576"/>
                  </a:lnTo>
                  <a:lnTo>
                    <a:pt x="73" y="576"/>
                  </a:lnTo>
                  <a:close/>
                  <a:moveTo>
                    <a:pt x="35" y="510"/>
                  </a:moveTo>
                  <a:lnTo>
                    <a:pt x="35" y="510"/>
                  </a:lnTo>
                  <a:lnTo>
                    <a:pt x="35" y="510"/>
                  </a:lnTo>
                  <a:lnTo>
                    <a:pt x="35" y="510"/>
                  </a:lnTo>
                  <a:lnTo>
                    <a:pt x="35" y="508"/>
                  </a:lnTo>
                  <a:lnTo>
                    <a:pt x="35" y="508"/>
                  </a:lnTo>
                  <a:lnTo>
                    <a:pt x="35" y="508"/>
                  </a:lnTo>
                  <a:lnTo>
                    <a:pt x="35" y="508"/>
                  </a:lnTo>
                  <a:lnTo>
                    <a:pt x="35" y="508"/>
                  </a:lnTo>
                  <a:lnTo>
                    <a:pt x="37" y="508"/>
                  </a:lnTo>
                  <a:lnTo>
                    <a:pt x="37" y="508"/>
                  </a:lnTo>
                  <a:lnTo>
                    <a:pt x="37" y="508"/>
                  </a:lnTo>
                  <a:lnTo>
                    <a:pt x="37" y="510"/>
                  </a:lnTo>
                  <a:lnTo>
                    <a:pt x="37" y="510"/>
                  </a:lnTo>
                  <a:lnTo>
                    <a:pt x="37" y="510"/>
                  </a:lnTo>
                  <a:lnTo>
                    <a:pt x="37" y="510"/>
                  </a:lnTo>
                  <a:lnTo>
                    <a:pt x="35" y="510"/>
                  </a:lnTo>
                  <a:lnTo>
                    <a:pt x="35" y="510"/>
                  </a:lnTo>
                  <a:close/>
                  <a:moveTo>
                    <a:pt x="140" y="130"/>
                  </a:moveTo>
                  <a:lnTo>
                    <a:pt x="140" y="130"/>
                  </a:lnTo>
                  <a:lnTo>
                    <a:pt x="140" y="130"/>
                  </a:lnTo>
                  <a:lnTo>
                    <a:pt x="140" y="130"/>
                  </a:lnTo>
                  <a:lnTo>
                    <a:pt x="140" y="130"/>
                  </a:lnTo>
                  <a:lnTo>
                    <a:pt x="140" y="130"/>
                  </a:lnTo>
                  <a:lnTo>
                    <a:pt x="140" y="130"/>
                  </a:lnTo>
                  <a:lnTo>
                    <a:pt x="140" y="130"/>
                  </a:lnTo>
                  <a:lnTo>
                    <a:pt x="140" y="130"/>
                  </a:lnTo>
                  <a:lnTo>
                    <a:pt x="140" y="130"/>
                  </a:lnTo>
                  <a:lnTo>
                    <a:pt x="140" y="130"/>
                  </a:lnTo>
                  <a:lnTo>
                    <a:pt x="140" y="130"/>
                  </a:lnTo>
                  <a:lnTo>
                    <a:pt x="138" y="130"/>
                  </a:lnTo>
                  <a:lnTo>
                    <a:pt x="138" y="130"/>
                  </a:lnTo>
                  <a:lnTo>
                    <a:pt x="138" y="132"/>
                  </a:lnTo>
                  <a:lnTo>
                    <a:pt x="138" y="132"/>
                  </a:lnTo>
                  <a:lnTo>
                    <a:pt x="138" y="130"/>
                  </a:lnTo>
                  <a:lnTo>
                    <a:pt x="138" y="130"/>
                  </a:lnTo>
                  <a:lnTo>
                    <a:pt x="138" y="130"/>
                  </a:lnTo>
                  <a:lnTo>
                    <a:pt x="138" y="130"/>
                  </a:lnTo>
                  <a:lnTo>
                    <a:pt x="138" y="130"/>
                  </a:lnTo>
                  <a:lnTo>
                    <a:pt x="138" y="130"/>
                  </a:lnTo>
                  <a:lnTo>
                    <a:pt x="138" y="130"/>
                  </a:lnTo>
                  <a:lnTo>
                    <a:pt x="138" y="130"/>
                  </a:lnTo>
                  <a:lnTo>
                    <a:pt x="138" y="130"/>
                  </a:lnTo>
                  <a:lnTo>
                    <a:pt x="140" y="130"/>
                  </a:lnTo>
                  <a:lnTo>
                    <a:pt x="140" y="130"/>
                  </a:lnTo>
                  <a:lnTo>
                    <a:pt x="140" y="130"/>
                  </a:lnTo>
                  <a:close/>
                  <a:moveTo>
                    <a:pt x="2" y="0"/>
                  </a:moveTo>
                  <a:lnTo>
                    <a:pt x="2" y="0"/>
                  </a:lnTo>
                  <a:lnTo>
                    <a:pt x="2" y="0"/>
                  </a:lnTo>
                  <a:lnTo>
                    <a:pt x="2" y="0"/>
                  </a:lnTo>
                  <a:lnTo>
                    <a:pt x="2" y="0"/>
                  </a:lnTo>
                  <a:lnTo>
                    <a:pt x="2" y="0"/>
                  </a:lnTo>
                  <a:lnTo>
                    <a:pt x="2" y="0"/>
                  </a:lnTo>
                  <a:lnTo>
                    <a:pt x="2" y="0"/>
                  </a:lnTo>
                  <a:lnTo>
                    <a:pt x="2" y="0"/>
                  </a:lnTo>
                  <a:lnTo>
                    <a:pt x="2" y="0"/>
                  </a:lnTo>
                  <a:lnTo>
                    <a:pt x="2" y="0"/>
                  </a:lnTo>
                  <a:lnTo>
                    <a:pt x="2" y="0"/>
                  </a:lnTo>
                  <a:lnTo>
                    <a:pt x="2" y="0"/>
                  </a:lnTo>
                  <a:lnTo>
                    <a:pt x="0" y="0"/>
                  </a:lnTo>
                  <a:lnTo>
                    <a:pt x="0" y="0"/>
                  </a:lnTo>
                  <a:lnTo>
                    <a:pt x="0" y="0"/>
                  </a:lnTo>
                  <a:lnTo>
                    <a:pt x="0" y="0"/>
                  </a:lnTo>
                  <a:lnTo>
                    <a:pt x="0" y="0"/>
                  </a:lnTo>
                  <a:lnTo>
                    <a:pt x="2" y="0"/>
                  </a:lnTo>
                  <a:lnTo>
                    <a:pt x="2"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9" name="Freeform 209"/>
            <p:cNvSpPr>
              <a:spLocks noEditPoints="1"/>
            </p:cNvSpPr>
            <p:nvPr/>
          </p:nvSpPr>
          <p:spPr bwMode="auto">
            <a:xfrm>
              <a:off x="8958263" y="5000625"/>
              <a:ext cx="336550" cy="146050"/>
            </a:xfrm>
            <a:custGeom>
              <a:avLst/>
              <a:gdLst>
                <a:gd name="T0" fmla="*/ 183 w 212"/>
                <a:gd name="T1" fmla="*/ 80 h 92"/>
                <a:gd name="T2" fmla="*/ 75 w 212"/>
                <a:gd name="T3" fmla="*/ 80 h 92"/>
                <a:gd name="T4" fmla="*/ 75 w 212"/>
                <a:gd name="T5" fmla="*/ 80 h 92"/>
                <a:gd name="T6" fmla="*/ 169 w 212"/>
                <a:gd name="T7" fmla="*/ 65 h 92"/>
                <a:gd name="T8" fmla="*/ 166 w 212"/>
                <a:gd name="T9" fmla="*/ 65 h 92"/>
                <a:gd name="T10" fmla="*/ 171 w 212"/>
                <a:gd name="T11" fmla="*/ 57 h 92"/>
                <a:gd name="T12" fmla="*/ 96 w 212"/>
                <a:gd name="T13" fmla="*/ 59 h 92"/>
                <a:gd name="T14" fmla="*/ 106 w 212"/>
                <a:gd name="T15" fmla="*/ 65 h 92"/>
                <a:gd name="T16" fmla="*/ 100 w 212"/>
                <a:gd name="T17" fmla="*/ 67 h 92"/>
                <a:gd name="T18" fmla="*/ 96 w 212"/>
                <a:gd name="T19" fmla="*/ 63 h 92"/>
                <a:gd name="T20" fmla="*/ 93 w 212"/>
                <a:gd name="T21" fmla="*/ 59 h 92"/>
                <a:gd name="T22" fmla="*/ 95 w 212"/>
                <a:gd name="T23" fmla="*/ 46 h 92"/>
                <a:gd name="T24" fmla="*/ 93 w 212"/>
                <a:gd name="T25" fmla="*/ 48 h 92"/>
                <a:gd name="T26" fmla="*/ 72 w 212"/>
                <a:gd name="T27" fmla="*/ 44 h 92"/>
                <a:gd name="T28" fmla="*/ 79 w 212"/>
                <a:gd name="T29" fmla="*/ 46 h 92"/>
                <a:gd name="T30" fmla="*/ 81 w 212"/>
                <a:gd name="T31" fmla="*/ 53 h 92"/>
                <a:gd name="T32" fmla="*/ 68 w 212"/>
                <a:gd name="T33" fmla="*/ 50 h 92"/>
                <a:gd name="T34" fmla="*/ 68 w 212"/>
                <a:gd name="T35" fmla="*/ 42 h 92"/>
                <a:gd name="T36" fmla="*/ 75 w 212"/>
                <a:gd name="T37" fmla="*/ 40 h 92"/>
                <a:gd name="T38" fmla="*/ 58 w 212"/>
                <a:gd name="T39" fmla="*/ 40 h 92"/>
                <a:gd name="T40" fmla="*/ 73 w 212"/>
                <a:gd name="T41" fmla="*/ 40 h 92"/>
                <a:gd name="T42" fmla="*/ 72 w 212"/>
                <a:gd name="T43" fmla="*/ 38 h 92"/>
                <a:gd name="T44" fmla="*/ 31 w 212"/>
                <a:gd name="T45" fmla="*/ 32 h 92"/>
                <a:gd name="T46" fmla="*/ 43 w 212"/>
                <a:gd name="T47" fmla="*/ 34 h 92"/>
                <a:gd name="T48" fmla="*/ 39 w 212"/>
                <a:gd name="T49" fmla="*/ 34 h 92"/>
                <a:gd name="T50" fmla="*/ 27 w 212"/>
                <a:gd name="T51" fmla="*/ 32 h 92"/>
                <a:gd name="T52" fmla="*/ 66 w 212"/>
                <a:gd name="T53" fmla="*/ 28 h 92"/>
                <a:gd name="T54" fmla="*/ 87 w 212"/>
                <a:gd name="T55" fmla="*/ 30 h 92"/>
                <a:gd name="T56" fmla="*/ 91 w 212"/>
                <a:gd name="T57" fmla="*/ 38 h 92"/>
                <a:gd name="T58" fmla="*/ 91 w 212"/>
                <a:gd name="T59" fmla="*/ 44 h 92"/>
                <a:gd name="T60" fmla="*/ 83 w 212"/>
                <a:gd name="T61" fmla="*/ 34 h 92"/>
                <a:gd name="T62" fmla="*/ 83 w 212"/>
                <a:gd name="T63" fmla="*/ 28 h 92"/>
                <a:gd name="T64" fmla="*/ 25 w 212"/>
                <a:gd name="T65" fmla="*/ 25 h 92"/>
                <a:gd name="T66" fmla="*/ 33 w 212"/>
                <a:gd name="T67" fmla="*/ 25 h 92"/>
                <a:gd name="T68" fmla="*/ 39 w 212"/>
                <a:gd name="T69" fmla="*/ 30 h 92"/>
                <a:gd name="T70" fmla="*/ 33 w 212"/>
                <a:gd name="T71" fmla="*/ 28 h 92"/>
                <a:gd name="T72" fmla="*/ 31 w 212"/>
                <a:gd name="T73" fmla="*/ 21 h 92"/>
                <a:gd name="T74" fmla="*/ 18 w 212"/>
                <a:gd name="T75" fmla="*/ 23 h 92"/>
                <a:gd name="T76" fmla="*/ 24 w 212"/>
                <a:gd name="T77" fmla="*/ 23 h 92"/>
                <a:gd name="T78" fmla="*/ 18 w 212"/>
                <a:gd name="T79" fmla="*/ 17 h 92"/>
                <a:gd name="T80" fmla="*/ 16 w 212"/>
                <a:gd name="T81" fmla="*/ 15 h 92"/>
                <a:gd name="T82" fmla="*/ 47 w 212"/>
                <a:gd name="T83" fmla="*/ 15 h 92"/>
                <a:gd name="T84" fmla="*/ 52 w 212"/>
                <a:gd name="T85" fmla="*/ 17 h 92"/>
                <a:gd name="T86" fmla="*/ 62 w 212"/>
                <a:gd name="T87" fmla="*/ 23 h 92"/>
                <a:gd name="T88" fmla="*/ 68 w 212"/>
                <a:gd name="T89" fmla="*/ 30 h 92"/>
                <a:gd name="T90" fmla="*/ 56 w 212"/>
                <a:gd name="T91" fmla="*/ 25 h 92"/>
                <a:gd name="T92" fmla="*/ 48 w 212"/>
                <a:gd name="T93" fmla="*/ 19 h 92"/>
                <a:gd name="T94" fmla="*/ 45 w 212"/>
                <a:gd name="T95" fmla="*/ 13 h 92"/>
                <a:gd name="T96" fmla="*/ 45 w 212"/>
                <a:gd name="T97" fmla="*/ 11 h 92"/>
                <a:gd name="T98" fmla="*/ 35 w 212"/>
                <a:gd name="T99" fmla="*/ 13 h 92"/>
                <a:gd name="T100" fmla="*/ 2 w 212"/>
                <a:gd name="T101" fmla="*/ 7 h 92"/>
                <a:gd name="T102" fmla="*/ 8 w 212"/>
                <a:gd name="T103" fmla="*/ 3 h 92"/>
                <a:gd name="T104" fmla="*/ 25 w 212"/>
                <a:gd name="T105" fmla="*/ 7 h 92"/>
                <a:gd name="T106" fmla="*/ 29 w 212"/>
                <a:gd name="T107" fmla="*/ 11 h 92"/>
                <a:gd name="T108" fmla="*/ 22 w 212"/>
                <a:gd name="T109" fmla="*/ 7 h 92"/>
                <a:gd name="T110" fmla="*/ 18 w 212"/>
                <a:gd name="T111"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12" h="92">
                  <a:moveTo>
                    <a:pt x="212" y="92"/>
                  </a:moveTo>
                  <a:lnTo>
                    <a:pt x="212" y="90"/>
                  </a:lnTo>
                  <a:lnTo>
                    <a:pt x="212" y="92"/>
                  </a:lnTo>
                  <a:close/>
                  <a:moveTo>
                    <a:pt x="183" y="80"/>
                  </a:moveTo>
                  <a:lnTo>
                    <a:pt x="181" y="80"/>
                  </a:lnTo>
                  <a:lnTo>
                    <a:pt x="183" y="80"/>
                  </a:lnTo>
                  <a:close/>
                  <a:moveTo>
                    <a:pt x="181" y="80"/>
                  </a:moveTo>
                  <a:lnTo>
                    <a:pt x="183" y="80"/>
                  </a:lnTo>
                  <a:lnTo>
                    <a:pt x="183" y="82"/>
                  </a:lnTo>
                  <a:lnTo>
                    <a:pt x="181" y="82"/>
                  </a:lnTo>
                  <a:lnTo>
                    <a:pt x="179" y="82"/>
                  </a:lnTo>
                  <a:lnTo>
                    <a:pt x="179" y="80"/>
                  </a:lnTo>
                  <a:lnTo>
                    <a:pt x="181" y="80"/>
                  </a:lnTo>
                  <a:close/>
                  <a:moveTo>
                    <a:pt x="72" y="78"/>
                  </a:moveTo>
                  <a:lnTo>
                    <a:pt x="73" y="78"/>
                  </a:lnTo>
                  <a:lnTo>
                    <a:pt x="75" y="80"/>
                  </a:lnTo>
                  <a:lnTo>
                    <a:pt x="77" y="80"/>
                  </a:lnTo>
                  <a:lnTo>
                    <a:pt x="79" y="82"/>
                  </a:lnTo>
                  <a:lnTo>
                    <a:pt x="81" y="82"/>
                  </a:lnTo>
                  <a:lnTo>
                    <a:pt x="79" y="84"/>
                  </a:lnTo>
                  <a:lnTo>
                    <a:pt x="77" y="84"/>
                  </a:lnTo>
                  <a:lnTo>
                    <a:pt x="77" y="82"/>
                  </a:lnTo>
                  <a:lnTo>
                    <a:pt x="75" y="82"/>
                  </a:lnTo>
                  <a:lnTo>
                    <a:pt x="75" y="80"/>
                  </a:lnTo>
                  <a:lnTo>
                    <a:pt x="73" y="80"/>
                  </a:lnTo>
                  <a:lnTo>
                    <a:pt x="72" y="80"/>
                  </a:lnTo>
                  <a:lnTo>
                    <a:pt x="72" y="78"/>
                  </a:lnTo>
                  <a:close/>
                  <a:moveTo>
                    <a:pt x="70" y="74"/>
                  </a:moveTo>
                  <a:lnTo>
                    <a:pt x="68" y="74"/>
                  </a:lnTo>
                  <a:lnTo>
                    <a:pt x="70" y="74"/>
                  </a:lnTo>
                  <a:close/>
                  <a:moveTo>
                    <a:pt x="168" y="65"/>
                  </a:moveTo>
                  <a:lnTo>
                    <a:pt x="169" y="65"/>
                  </a:lnTo>
                  <a:lnTo>
                    <a:pt x="168" y="67"/>
                  </a:lnTo>
                  <a:lnTo>
                    <a:pt x="166" y="67"/>
                  </a:lnTo>
                  <a:lnTo>
                    <a:pt x="164" y="69"/>
                  </a:lnTo>
                  <a:lnTo>
                    <a:pt x="164" y="67"/>
                  </a:lnTo>
                  <a:lnTo>
                    <a:pt x="164" y="65"/>
                  </a:lnTo>
                  <a:lnTo>
                    <a:pt x="164" y="67"/>
                  </a:lnTo>
                  <a:lnTo>
                    <a:pt x="164" y="65"/>
                  </a:lnTo>
                  <a:lnTo>
                    <a:pt x="166" y="65"/>
                  </a:lnTo>
                  <a:lnTo>
                    <a:pt x="168" y="65"/>
                  </a:lnTo>
                  <a:close/>
                  <a:moveTo>
                    <a:pt x="162" y="61"/>
                  </a:moveTo>
                  <a:lnTo>
                    <a:pt x="164" y="61"/>
                  </a:lnTo>
                  <a:lnTo>
                    <a:pt x="162" y="61"/>
                  </a:lnTo>
                  <a:close/>
                  <a:moveTo>
                    <a:pt x="171" y="57"/>
                  </a:moveTo>
                  <a:lnTo>
                    <a:pt x="171" y="59"/>
                  </a:lnTo>
                  <a:lnTo>
                    <a:pt x="169" y="59"/>
                  </a:lnTo>
                  <a:lnTo>
                    <a:pt x="171" y="57"/>
                  </a:lnTo>
                  <a:close/>
                  <a:moveTo>
                    <a:pt x="100" y="59"/>
                  </a:moveTo>
                  <a:lnTo>
                    <a:pt x="98" y="59"/>
                  </a:lnTo>
                  <a:lnTo>
                    <a:pt x="98" y="57"/>
                  </a:lnTo>
                  <a:lnTo>
                    <a:pt x="100" y="57"/>
                  </a:lnTo>
                  <a:lnTo>
                    <a:pt x="100" y="59"/>
                  </a:lnTo>
                  <a:close/>
                  <a:moveTo>
                    <a:pt x="93" y="57"/>
                  </a:moveTo>
                  <a:lnTo>
                    <a:pt x="95" y="57"/>
                  </a:lnTo>
                  <a:lnTo>
                    <a:pt x="96" y="59"/>
                  </a:lnTo>
                  <a:lnTo>
                    <a:pt x="98" y="59"/>
                  </a:lnTo>
                  <a:lnTo>
                    <a:pt x="98" y="61"/>
                  </a:lnTo>
                  <a:lnTo>
                    <a:pt x="100" y="61"/>
                  </a:lnTo>
                  <a:lnTo>
                    <a:pt x="102" y="61"/>
                  </a:lnTo>
                  <a:lnTo>
                    <a:pt x="104" y="61"/>
                  </a:lnTo>
                  <a:lnTo>
                    <a:pt x="106" y="61"/>
                  </a:lnTo>
                  <a:lnTo>
                    <a:pt x="106" y="63"/>
                  </a:lnTo>
                  <a:lnTo>
                    <a:pt x="106" y="65"/>
                  </a:lnTo>
                  <a:lnTo>
                    <a:pt x="108" y="65"/>
                  </a:lnTo>
                  <a:lnTo>
                    <a:pt x="108" y="67"/>
                  </a:lnTo>
                  <a:lnTo>
                    <a:pt x="110" y="67"/>
                  </a:lnTo>
                  <a:lnTo>
                    <a:pt x="108" y="67"/>
                  </a:lnTo>
                  <a:lnTo>
                    <a:pt x="106" y="67"/>
                  </a:lnTo>
                  <a:lnTo>
                    <a:pt x="104" y="67"/>
                  </a:lnTo>
                  <a:lnTo>
                    <a:pt x="102" y="67"/>
                  </a:lnTo>
                  <a:lnTo>
                    <a:pt x="100" y="67"/>
                  </a:lnTo>
                  <a:lnTo>
                    <a:pt x="100" y="65"/>
                  </a:lnTo>
                  <a:lnTo>
                    <a:pt x="100" y="67"/>
                  </a:lnTo>
                  <a:lnTo>
                    <a:pt x="100" y="65"/>
                  </a:lnTo>
                  <a:lnTo>
                    <a:pt x="100" y="67"/>
                  </a:lnTo>
                  <a:lnTo>
                    <a:pt x="100" y="65"/>
                  </a:lnTo>
                  <a:lnTo>
                    <a:pt x="98" y="65"/>
                  </a:lnTo>
                  <a:lnTo>
                    <a:pt x="96" y="65"/>
                  </a:lnTo>
                  <a:lnTo>
                    <a:pt x="96" y="63"/>
                  </a:lnTo>
                  <a:lnTo>
                    <a:pt x="95" y="63"/>
                  </a:lnTo>
                  <a:lnTo>
                    <a:pt x="96" y="63"/>
                  </a:lnTo>
                  <a:lnTo>
                    <a:pt x="96" y="61"/>
                  </a:lnTo>
                  <a:lnTo>
                    <a:pt x="95" y="61"/>
                  </a:lnTo>
                  <a:lnTo>
                    <a:pt x="95" y="59"/>
                  </a:lnTo>
                  <a:lnTo>
                    <a:pt x="93" y="59"/>
                  </a:lnTo>
                  <a:lnTo>
                    <a:pt x="91" y="59"/>
                  </a:lnTo>
                  <a:lnTo>
                    <a:pt x="93" y="59"/>
                  </a:lnTo>
                  <a:lnTo>
                    <a:pt x="91" y="59"/>
                  </a:lnTo>
                  <a:lnTo>
                    <a:pt x="93" y="59"/>
                  </a:lnTo>
                  <a:lnTo>
                    <a:pt x="93" y="57"/>
                  </a:lnTo>
                  <a:close/>
                  <a:moveTo>
                    <a:pt x="102" y="50"/>
                  </a:moveTo>
                  <a:lnTo>
                    <a:pt x="102" y="51"/>
                  </a:lnTo>
                  <a:lnTo>
                    <a:pt x="102" y="50"/>
                  </a:lnTo>
                  <a:close/>
                  <a:moveTo>
                    <a:pt x="95" y="44"/>
                  </a:moveTo>
                  <a:lnTo>
                    <a:pt x="95" y="46"/>
                  </a:lnTo>
                  <a:lnTo>
                    <a:pt x="95" y="48"/>
                  </a:lnTo>
                  <a:lnTo>
                    <a:pt x="96" y="48"/>
                  </a:lnTo>
                  <a:lnTo>
                    <a:pt x="96" y="50"/>
                  </a:lnTo>
                  <a:lnTo>
                    <a:pt x="96" y="51"/>
                  </a:lnTo>
                  <a:lnTo>
                    <a:pt x="96" y="50"/>
                  </a:lnTo>
                  <a:lnTo>
                    <a:pt x="95" y="50"/>
                  </a:lnTo>
                  <a:lnTo>
                    <a:pt x="93" y="50"/>
                  </a:lnTo>
                  <a:lnTo>
                    <a:pt x="93" y="48"/>
                  </a:lnTo>
                  <a:lnTo>
                    <a:pt x="93" y="46"/>
                  </a:lnTo>
                  <a:lnTo>
                    <a:pt x="95" y="46"/>
                  </a:lnTo>
                  <a:lnTo>
                    <a:pt x="93" y="46"/>
                  </a:lnTo>
                  <a:lnTo>
                    <a:pt x="93" y="44"/>
                  </a:lnTo>
                  <a:lnTo>
                    <a:pt x="95" y="44"/>
                  </a:lnTo>
                  <a:close/>
                  <a:moveTo>
                    <a:pt x="70" y="46"/>
                  </a:moveTo>
                  <a:lnTo>
                    <a:pt x="72" y="46"/>
                  </a:lnTo>
                  <a:lnTo>
                    <a:pt x="72" y="44"/>
                  </a:lnTo>
                  <a:lnTo>
                    <a:pt x="73" y="46"/>
                  </a:lnTo>
                  <a:lnTo>
                    <a:pt x="73" y="44"/>
                  </a:lnTo>
                  <a:lnTo>
                    <a:pt x="75" y="44"/>
                  </a:lnTo>
                  <a:lnTo>
                    <a:pt x="75" y="46"/>
                  </a:lnTo>
                  <a:lnTo>
                    <a:pt x="75" y="44"/>
                  </a:lnTo>
                  <a:lnTo>
                    <a:pt x="77" y="44"/>
                  </a:lnTo>
                  <a:lnTo>
                    <a:pt x="77" y="46"/>
                  </a:lnTo>
                  <a:lnTo>
                    <a:pt x="79" y="46"/>
                  </a:lnTo>
                  <a:lnTo>
                    <a:pt x="81" y="48"/>
                  </a:lnTo>
                  <a:lnTo>
                    <a:pt x="81" y="50"/>
                  </a:lnTo>
                  <a:lnTo>
                    <a:pt x="83" y="50"/>
                  </a:lnTo>
                  <a:lnTo>
                    <a:pt x="85" y="50"/>
                  </a:lnTo>
                  <a:lnTo>
                    <a:pt x="85" y="51"/>
                  </a:lnTo>
                  <a:lnTo>
                    <a:pt x="83" y="51"/>
                  </a:lnTo>
                  <a:lnTo>
                    <a:pt x="83" y="53"/>
                  </a:lnTo>
                  <a:lnTo>
                    <a:pt x="81" y="53"/>
                  </a:lnTo>
                  <a:lnTo>
                    <a:pt x="79" y="51"/>
                  </a:lnTo>
                  <a:lnTo>
                    <a:pt x="77" y="51"/>
                  </a:lnTo>
                  <a:lnTo>
                    <a:pt x="75" y="51"/>
                  </a:lnTo>
                  <a:lnTo>
                    <a:pt x="73" y="51"/>
                  </a:lnTo>
                  <a:lnTo>
                    <a:pt x="72" y="51"/>
                  </a:lnTo>
                  <a:lnTo>
                    <a:pt x="70" y="51"/>
                  </a:lnTo>
                  <a:lnTo>
                    <a:pt x="68" y="51"/>
                  </a:lnTo>
                  <a:lnTo>
                    <a:pt x="68" y="50"/>
                  </a:lnTo>
                  <a:lnTo>
                    <a:pt x="66" y="50"/>
                  </a:lnTo>
                  <a:lnTo>
                    <a:pt x="66" y="48"/>
                  </a:lnTo>
                  <a:lnTo>
                    <a:pt x="66" y="46"/>
                  </a:lnTo>
                  <a:lnTo>
                    <a:pt x="66" y="44"/>
                  </a:lnTo>
                  <a:lnTo>
                    <a:pt x="64" y="44"/>
                  </a:lnTo>
                  <a:lnTo>
                    <a:pt x="66" y="44"/>
                  </a:lnTo>
                  <a:lnTo>
                    <a:pt x="66" y="42"/>
                  </a:lnTo>
                  <a:lnTo>
                    <a:pt x="68" y="42"/>
                  </a:lnTo>
                  <a:lnTo>
                    <a:pt x="68" y="44"/>
                  </a:lnTo>
                  <a:lnTo>
                    <a:pt x="70" y="44"/>
                  </a:lnTo>
                  <a:lnTo>
                    <a:pt x="70" y="46"/>
                  </a:lnTo>
                  <a:close/>
                  <a:moveTo>
                    <a:pt x="68" y="40"/>
                  </a:moveTo>
                  <a:lnTo>
                    <a:pt x="70" y="40"/>
                  </a:lnTo>
                  <a:lnTo>
                    <a:pt x="68" y="40"/>
                  </a:lnTo>
                  <a:close/>
                  <a:moveTo>
                    <a:pt x="77" y="40"/>
                  </a:moveTo>
                  <a:lnTo>
                    <a:pt x="75" y="40"/>
                  </a:lnTo>
                  <a:lnTo>
                    <a:pt x="75" y="42"/>
                  </a:lnTo>
                  <a:lnTo>
                    <a:pt x="75" y="40"/>
                  </a:lnTo>
                  <a:lnTo>
                    <a:pt x="75" y="38"/>
                  </a:lnTo>
                  <a:lnTo>
                    <a:pt x="77" y="38"/>
                  </a:lnTo>
                  <a:lnTo>
                    <a:pt x="77" y="40"/>
                  </a:lnTo>
                  <a:close/>
                  <a:moveTo>
                    <a:pt x="58" y="40"/>
                  </a:moveTo>
                  <a:lnTo>
                    <a:pt x="60" y="40"/>
                  </a:lnTo>
                  <a:lnTo>
                    <a:pt x="58" y="40"/>
                  </a:lnTo>
                  <a:lnTo>
                    <a:pt x="58" y="38"/>
                  </a:lnTo>
                  <a:lnTo>
                    <a:pt x="60" y="38"/>
                  </a:lnTo>
                  <a:lnTo>
                    <a:pt x="58" y="38"/>
                  </a:lnTo>
                  <a:lnTo>
                    <a:pt x="58" y="40"/>
                  </a:lnTo>
                  <a:close/>
                  <a:moveTo>
                    <a:pt x="73" y="38"/>
                  </a:moveTo>
                  <a:lnTo>
                    <a:pt x="75" y="38"/>
                  </a:lnTo>
                  <a:lnTo>
                    <a:pt x="75" y="40"/>
                  </a:lnTo>
                  <a:lnTo>
                    <a:pt x="73" y="40"/>
                  </a:lnTo>
                  <a:lnTo>
                    <a:pt x="73" y="38"/>
                  </a:lnTo>
                  <a:close/>
                  <a:moveTo>
                    <a:pt x="58" y="38"/>
                  </a:moveTo>
                  <a:lnTo>
                    <a:pt x="58" y="40"/>
                  </a:lnTo>
                  <a:lnTo>
                    <a:pt x="56" y="40"/>
                  </a:lnTo>
                  <a:lnTo>
                    <a:pt x="56" y="38"/>
                  </a:lnTo>
                  <a:lnTo>
                    <a:pt x="58" y="38"/>
                  </a:lnTo>
                  <a:close/>
                  <a:moveTo>
                    <a:pt x="73" y="38"/>
                  </a:moveTo>
                  <a:lnTo>
                    <a:pt x="72" y="38"/>
                  </a:lnTo>
                  <a:lnTo>
                    <a:pt x="73" y="38"/>
                  </a:lnTo>
                  <a:lnTo>
                    <a:pt x="72" y="38"/>
                  </a:lnTo>
                  <a:lnTo>
                    <a:pt x="72" y="36"/>
                  </a:lnTo>
                  <a:lnTo>
                    <a:pt x="73" y="36"/>
                  </a:lnTo>
                  <a:lnTo>
                    <a:pt x="73" y="38"/>
                  </a:lnTo>
                  <a:close/>
                  <a:moveTo>
                    <a:pt x="33" y="34"/>
                  </a:moveTo>
                  <a:lnTo>
                    <a:pt x="31" y="34"/>
                  </a:lnTo>
                  <a:lnTo>
                    <a:pt x="31" y="32"/>
                  </a:lnTo>
                  <a:lnTo>
                    <a:pt x="31" y="34"/>
                  </a:lnTo>
                  <a:lnTo>
                    <a:pt x="31" y="32"/>
                  </a:lnTo>
                  <a:lnTo>
                    <a:pt x="31" y="34"/>
                  </a:lnTo>
                  <a:lnTo>
                    <a:pt x="31" y="32"/>
                  </a:lnTo>
                  <a:lnTo>
                    <a:pt x="33" y="32"/>
                  </a:lnTo>
                  <a:lnTo>
                    <a:pt x="33" y="34"/>
                  </a:lnTo>
                  <a:close/>
                  <a:moveTo>
                    <a:pt x="43" y="36"/>
                  </a:moveTo>
                  <a:lnTo>
                    <a:pt x="43" y="34"/>
                  </a:lnTo>
                  <a:lnTo>
                    <a:pt x="43" y="32"/>
                  </a:lnTo>
                  <a:lnTo>
                    <a:pt x="43" y="34"/>
                  </a:lnTo>
                  <a:lnTo>
                    <a:pt x="43" y="36"/>
                  </a:lnTo>
                  <a:close/>
                  <a:moveTo>
                    <a:pt x="39" y="30"/>
                  </a:moveTo>
                  <a:lnTo>
                    <a:pt x="41" y="30"/>
                  </a:lnTo>
                  <a:lnTo>
                    <a:pt x="41" y="32"/>
                  </a:lnTo>
                  <a:lnTo>
                    <a:pt x="41" y="34"/>
                  </a:lnTo>
                  <a:lnTo>
                    <a:pt x="39" y="34"/>
                  </a:lnTo>
                  <a:lnTo>
                    <a:pt x="37" y="32"/>
                  </a:lnTo>
                  <a:lnTo>
                    <a:pt x="37" y="30"/>
                  </a:lnTo>
                  <a:lnTo>
                    <a:pt x="39" y="30"/>
                  </a:lnTo>
                  <a:close/>
                  <a:moveTo>
                    <a:pt x="29" y="30"/>
                  </a:moveTo>
                  <a:lnTo>
                    <a:pt x="29" y="32"/>
                  </a:lnTo>
                  <a:lnTo>
                    <a:pt x="29" y="34"/>
                  </a:lnTo>
                  <a:lnTo>
                    <a:pt x="29" y="32"/>
                  </a:lnTo>
                  <a:lnTo>
                    <a:pt x="27" y="32"/>
                  </a:lnTo>
                  <a:lnTo>
                    <a:pt x="27" y="30"/>
                  </a:lnTo>
                  <a:lnTo>
                    <a:pt x="27" y="28"/>
                  </a:lnTo>
                  <a:lnTo>
                    <a:pt x="29" y="28"/>
                  </a:lnTo>
                  <a:lnTo>
                    <a:pt x="29" y="30"/>
                  </a:lnTo>
                  <a:close/>
                  <a:moveTo>
                    <a:pt x="66" y="30"/>
                  </a:moveTo>
                  <a:lnTo>
                    <a:pt x="64" y="30"/>
                  </a:lnTo>
                  <a:lnTo>
                    <a:pt x="64" y="28"/>
                  </a:lnTo>
                  <a:lnTo>
                    <a:pt x="66" y="28"/>
                  </a:lnTo>
                  <a:lnTo>
                    <a:pt x="66" y="30"/>
                  </a:lnTo>
                  <a:close/>
                  <a:moveTo>
                    <a:pt x="116" y="28"/>
                  </a:moveTo>
                  <a:lnTo>
                    <a:pt x="114" y="28"/>
                  </a:lnTo>
                  <a:lnTo>
                    <a:pt x="116" y="28"/>
                  </a:lnTo>
                  <a:close/>
                  <a:moveTo>
                    <a:pt x="83" y="28"/>
                  </a:moveTo>
                  <a:lnTo>
                    <a:pt x="85" y="28"/>
                  </a:lnTo>
                  <a:lnTo>
                    <a:pt x="85" y="30"/>
                  </a:lnTo>
                  <a:lnTo>
                    <a:pt x="87" y="30"/>
                  </a:lnTo>
                  <a:lnTo>
                    <a:pt x="87" y="32"/>
                  </a:lnTo>
                  <a:lnTo>
                    <a:pt x="87" y="34"/>
                  </a:lnTo>
                  <a:lnTo>
                    <a:pt x="87" y="36"/>
                  </a:lnTo>
                  <a:lnTo>
                    <a:pt x="89" y="36"/>
                  </a:lnTo>
                  <a:lnTo>
                    <a:pt x="89" y="38"/>
                  </a:lnTo>
                  <a:lnTo>
                    <a:pt x="91" y="38"/>
                  </a:lnTo>
                  <a:lnTo>
                    <a:pt x="89" y="38"/>
                  </a:lnTo>
                  <a:lnTo>
                    <a:pt x="91" y="38"/>
                  </a:lnTo>
                  <a:lnTo>
                    <a:pt x="91" y="40"/>
                  </a:lnTo>
                  <a:lnTo>
                    <a:pt x="91" y="42"/>
                  </a:lnTo>
                  <a:lnTo>
                    <a:pt x="91" y="44"/>
                  </a:lnTo>
                  <a:lnTo>
                    <a:pt x="93" y="44"/>
                  </a:lnTo>
                  <a:lnTo>
                    <a:pt x="93" y="46"/>
                  </a:lnTo>
                  <a:lnTo>
                    <a:pt x="93" y="48"/>
                  </a:lnTo>
                  <a:lnTo>
                    <a:pt x="91" y="46"/>
                  </a:lnTo>
                  <a:lnTo>
                    <a:pt x="91" y="44"/>
                  </a:lnTo>
                  <a:lnTo>
                    <a:pt x="89" y="44"/>
                  </a:lnTo>
                  <a:lnTo>
                    <a:pt x="87" y="44"/>
                  </a:lnTo>
                  <a:lnTo>
                    <a:pt x="89" y="42"/>
                  </a:lnTo>
                  <a:lnTo>
                    <a:pt x="87" y="42"/>
                  </a:lnTo>
                  <a:lnTo>
                    <a:pt x="85" y="40"/>
                  </a:lnTo>
                  <a:lnTo>
                    <a:pt x="83" y="38"/>
                  </a:lnTo>
                  <a:lnTo>
                    <a:pt x="83" y="36"/>
                  </a:lnTo>
                  <a:lnTo>
                    <a:pt x="83" y="34"/>
                  </a:lnTo>
                  <a:lnTo>
                    <a:pt x="83" y="32"/>
                  </a:lnTo>
                  <a:lnTo>
                    <a:pt x="81" y="32"/>
                  </a:lnTo>
                  <a:lnTo>
                    <a:pt x="83" y="30"/>
                  </a:lnTo>
                  <a:lnTo>
                    <a:pt x="81" y="28"/>
                  </a:lnTo>
                  <a:lnTo>
                    <a:pt x="81" y="26"/>
                  </a:lnTo>
                  <a:lnTo>
                    <a:pt x="83" y="28"/>
                  </a:lnTo>
                  <a:lnTo>
                    <a:pt x="83" y="26"/>
                  </a:lnTo>
                  <a:lnTo>
                    <a:pt x="83" y="28"/>
                  </a:lnTo>
                  <a:close/>
                  <a:moveTo>
                    <a:pt x="25" y="26"/>
                  </a:moveTo>
                  <a:lnTo>
                    <a:pt x="24" y="26"/>
                  </a:lnTo>
                  <a:lnTo>
                    <a:pt x="24" y="25"/>
                  </a:lnTo>
                  <a:lnTo>
                    <a:pt x="25" y="25"/>
                  </a:lnTo>
                  <a:lnTo>
                    <a:pt x="24" y="25"/>
                  </a:lnTo>
                  <a:lnTo>
                    <a:pt x="25" y="25"/>
                  </a:lnTo>
                  <a:lnTo>
                    <a:pt x="25" y="26"/>
                  </a:lnTo>
                  <a:close/>
                  <a:moveTo>
                    <a:pt x="25" y="25"/>
                  </a:moveTo>
                  <a:lnTo>
                    <a:pt x="27" y="25"/>
                  </a:lnTo>
                  <a:lnTo>
                    <a:pt x="27" y="26"/>
                  </a:lnTo>
                  <a:lnTo>
                    <a:pt x="25" y="26"/>
                  </a:lnTo>
                  <a:lnTo>
                    <a:pt x="25" y="25"/>
                  </a:lnTo>
                  <a:close/>
                  <a:moveTo>
                    <a:pt x="20" y="23"/>
                  </a:moveTo>
                  <a:lnTo>
                    <a:pt x="22" y="23"/>
                  </a:lnTo>
                  <a:lnTo>
                    <a:pt x="20" y="23"/>
                  </a:lnTo>
                  <a:close/>
                  <a:moveTo>
                    <a:pt x="33" y="25"/>
                  </a:moveTo>
                  <a:lnTo>
                    <a:pt x="33" y="26"/>
                  </a:lnTo>
                  <a:lnTo>
                    <a:pt x="35" y="26"/>
                  </a:lnTo>
                  <a:lnTo>
                    <a:pt x="35" y="25"/>
                  </a:lnTo>
                  <a:lnTo>
                    <a:pt x="35" y="26"/>
                  </a:lnTo>
                  <a:lnTo>
                    <a:pt x="37" y="26"/>
                  </a:lnTo>
                  <a:lnTo>
                    <a:pt x="37" y="28"/>
                  </a:lnTo>
                  <a:lnTo>
                    <a:pt x="37" y="30"/>
                  </a:lnTo>
                  <a:lnTo>
                    <a:pt x="39" y="30"/>
                  </a:lnTo>
                  <a:lnTo>
                    <a:pt x="37" y="30"/>
                  </a:lnTo>
                  <a:lnTo>
                    <a:pt x="37" y="32"/>
                  </a:lnTo>
                  <a:lnTo>
                    <a:pt x="37" y="30"/>
                  </a:lnTo>
                  <a:lnTo>
                    <a:pt x="35" y="30"/>
                  </a:lnTo>
                  <a:lnTo>
                    <a:pt x="33" y="30"/>
                  </a:lnTo>
                  <a:lnTo>
                    <a:pt x="33" y="28"/>
                  </a:lnTo>
                  <a:lnTo>
                    <a:pt x="33" y="26"/>
                  </a:lnTo>
                  <a:lnTo>
                    <a:pt x="33" y="28"/>
                  </a:lnTo>
                  <a:lnTo>
                    <a:pt x="33" y="26"/>
                  </a:lnTo>
                  <a:lnTo>
                    <a:pt x="31" y="26"/>
                  </a:lnTo>
                  <a:lnTo>
                    <a:pt x="29" y="26"/>
                  </a:lnTo>
                  <a:lnTo>
                    <a:pt x="27" y="26"/>
                  </a:lnTo>
                  <a:lnTo>
                    <a:pt x="27" y="25"/>
                  </a:lnTo>
                  <a:lnTo>
                    <a:pt x="29" y="25"/>
                  </a:lnTo>
                  <a:lnTo>
                    <a:pt x="29" y="23"/>
                  </a:lnTo>
                  <a:lnTo>
                    <a:pt x="31" y="21"/>
                  </a:lnTo>
                  <a:lnTo>
                    <a:pt x="33" y="23"/>
                  </a:lnTo>
                  <a:lnTo>
                    <a:pt x="33" y="25"/>
                  </a:lnTo>
                  <a:close/>
                  <a:moveTo>
                    <a:pt x="18" y="25"/>
                  </a:moveTo>
                  <a:lnTo>
                    <a:pt x="16" y="25"/>
                  </a:lnTo>
                  <a:lnTo>
                    <a:pt x="16" y="23"/>
                  </a:lnTo>
                  <a:lnTo>
                    <a:pt x="16" y="21"/>
                  </a:lnTo>
                  <a:lnTo>
                    <a:pt x="18" y="21"/>
                  </a:lnTo>
                  <a:lnTo>
                    <a:pt x="18" y="23"/>
                  </a:lnTo>
                  <a:lnTo>
                    <a:pt x="18" y="25"/>
                  </a:lnTo>
                  <a:close/>
                  <a:moveTo>
                    <a:pt x="81" y="21"/>
                  </a:moveTo>
                  <a:lnTo>
                    <a:pt x="81" y="19"/>
                  </a:lnTo>
                  <a:lnTo>
                    <a:pt x="81" y="21"/>
                  </a:lnTo>
                  <a:close/>
                  <a:moveTo>
                    <a:pt x="27" y="23"/>
                  </a:moveTo>
                  <a:lnTo>
                    <a:pt x="25" y="25"/>
                  </a:lnTo>
                  <a:lnTo>
                    <a:pt x="24" y="25"/>
                  </a:lnTo>
                  <a:lnTo>
                    <a:pt x="24" y="23"/>
                  </a:lnTo>
                  <a:lnTo>
                    <a:pt x="24" y="21"/>
                  </a:lnTo>
                  <a:lnTo>
                    <a:pt x="24" y="19"/>
                  </a:lnTo>
                  <a:lnTo>
                    <a:pt x="25" y="19"/>
                  </a:lnTo>
                  <a:lnTo>
                    <a:pt x="25" y="21"/>
                  </a:lnTo>
                  <a:lnTo>
                    <a:pt x="27" y="21"/>
                  </a:lnTo>
                  <a:lnTo>
                    <a:pt x="27" y="23"/>
                  </a:lnTo>
                  <a:close/>
                  <a:moveTo>
                    <a:pt x="18" y="15"/>
                  </a:moveTo>
                  <a:lnTo>
                    <a:pt x="18" y="17"/>
                  </a:lnTo>
                  <a:lnTo>
                    <a:pt x="20" y="17"/>
                  </a:lnTo>
                  <a:lnTo>
                    <a:pt x="20" y="19"/>
                  </a:lnTo>
                  <a:lnTo>
                    <a:pt x="20" y="21"/>
                  </a:lnTo>
                  <a:lnTo>
                    <a:pt x="18" y="21"/>
                  </a:lnTo>
                  <a:lnTo>
                    <a:pt x="18" y="19"/>
                  </a:lnTo>
                  <a:lnTo>
                    <a:pt x="16" y="19"/>
                  </a:lnTo>
                  <a:lnTo>
                    <a:pt x="16" y="17"/>
                  </a:lnTo>
                  <a:lnTo>
                    <a:pt x="16" y="15"/>
                  </a:lnTo>
                  <a:lnTo>
                    <a:pt x="18" y="15"/>
                  </a:lnTo>
                  <a:close/>
                  <a:moveTo>
                    <a:pt x="47" y="15"/>
                  </a:moveTo>
                  <a:lnTo>
                    <a:pt x="48" y="15"/>
                  </a:lnTo>
                  <a:lnTo>
                    <a:pt x="48" y="17"/>
                  </a:lnTo>
                  <a:lnTo>
                    <a:pt x="47" y="17"/>
                  </a:lnTo>
                  <a:lnTo>
                    <a:pt x="47" y="15"/>
                  </a:lnTo>
                  <a:lnTo>
                    <a:pt x="47" y="17"/>
                  </a:lnTo>
                  <a:lnTo>
                    <a:pt x="47" y="15"/>
                  </a:lnTo>
                  <a:lnTo>
                    <a:pt x="47" y="17"/>
                  </a:lnTo>
                  <a:lnTo>
                    <a:pt x="45" y="17"/>
                  </a:lnTo>
                  <a:lnTo>
                    <a:pt x="45" y="15"/>
                  </a:lnTo>
                  <a:lnTo>
                    <a:pt x="47" y="15"/>
                  </a:lnTo>
                  <a:close/>
                  <a:moveTo>
                    <a:pt x="48" y="15"/>
                  </a:moveTo>
                  <a:lnTo>
                    <a:pt x="50" y="15"/>
                  </a:lnTo>
                  <a:lnTo>
                    <a:pt x="52" y="15"/>
                  </a:lnTo>
                  <a:lnTo>
                    <a:pt x="52" y="17"/>
                  </a:lnTo>
                  <a:lnTo>
                    <a:pt x="54" y="17"/>
                  </a:lnTo>
                  <a:lnTo>
                    <a:pt x="54" y="19"/>
                  </a:lnTo>
                  <a:lnTo>
                    <a:pt x="56" y="19"/>
                  </a:lnTo>
                  <a:lnTo>
                    <a:pt x="56" y="21"/>
                  </a:lnTo>
                  <a:lnTo>
                    <a:pt x="58" y="21"/>
                  </a:lnTo>
                  <a:lnTo>
                    <a:pt x="60" y="21"/>
                  </a:lnTo>
                  <a:lnTo>
                    <a:pt x="62" y="21"/>
                  </a:lnTo>
                  <a:lnTo>
                    <a:pt x="62" y="23"/>
                  </a:lnTo>
                  <a:lnTo>
                    <a:pt x="64" y="23"/>
                  </a:lnTo>
                  <a:lnTo>
                    <a:pt x="64" y="25"/>
                  </a:lnTo>
                  <a:lnTo>
                    <a:pt x="66" y="25"/>
                  </a:lnTo>
                  <a:lnTo>
                    <a:pt x="70" y="26"/>
                  </a:lnTo>
                  <a:lnTo>
                    <a:pt x="68" y="28"/>
                  </a:lnTo>
                  <a:lnTo>
                    <a:pt x="70" y="28"/>
                  </a:lnTo>
                  <a:lnTo>
                    <a:pt x="70" y="30"/>
                  </a:lnTo>
                  <a:lnTo>
                    <a:pt x="68" y="30"/>
                  </a:lnTo>
                  <a:lnTo>
                    <a:pt x="68" y="28"/>
                  </a:lnTo>
                  <a:lnTo>
                    <a:pt x="66" y="28"/>
                  </a:lnTo>
                  <a:lnTo>
                    <a:pt x="64" y="26"/>
                  </a:lnTo>
                  <a:lnTo>
                    <a:pt x="62" y="26"/>
                  </a:lnTo>
                  <a:lnTo>
                    <a:pt x="60" y="26"/>
                  </a:lnTo>
                  <a:lnTo>
                    <a:pt x="60" y="25"/>
                  </a:lnTo>
                  <a:lnTo>
                    <a:pt x="58" y="25"/>
                  </a:lnTo>
                  <a:lnTo>
                    <a:pt x="56" y="25"/>
                  </a:lnTo>
                  <a:lnTo>
                    <a:pt x="56" y="23"/>
                  </a:lnTo>
                  <a:lnTo>
                    <a:pt x="54" y="23"/>
                  </a:lnTo>
                  <a:lnTo>
                    <a:pt x="52" y="21"/>
                  </a:lnTo>
                  <a:lnTo>
                    <a:pt x="52" y="19"/>
                  </a:lnTo>
                  <a:lnTo>
                    <a:pt x="50" y="19"/>
                  </a:lnTo>
                  <a:lnTo>
                    <a:pt x="50" y="21"/>
                  </a:lnTo>
                  <a:lnTo>
                    <a:pt x="50" y="19"/>
                  </a:lnTo>
                  <a:lnTo>
                    <a:pt x="48" y="19"/>
                  </a:lnTo>
                  <a:lnTo>
                    <a:pt x="48" y="17"/>
                  </a:lnTo>
                  <a:lnTo>
                    <a:pt x="47" y="15"/>
                  </a:lnTo>
                  <a:lnTo>
                    <a:pt x="48" y="15"/>
                  </a:lnTo>
                  <a:close/>
                  <a:moveTo>
                    <a:pt x="45" y="13"/>
                  </a:moveTo>
                  <a:lnTo>
                    <a:pt x="47" y="13"/>
                  </a:lnTo>
                  <a:lnTo>
                    <a:pt x="47" y="15"/>
                  </a:lnTo>
                  <a:lnTo>
                    <a:pt x="45" y="15"/>
                  </a:lnTo>
                  <a:lnTo>
                    <a:pt x="45" y="13"/>
                  </a:lnTo>
                  <a:lnTo>
                    <a:pt x="43" y="13"/>
                  </a:lnTo>
                  <a:lnTo>
                    <a:pt x="45" y="13"/>
                  </a:lnTo>
                  <a:close/>
                  <a:moveTo>
                    <a:pt x="31" y="11"/>
                  </a:moveTo>
                  <a:lnTo>
                    <a:pt x="33" y="11"/>
                  </a:lnTo>
                  <a:lnTo>
                    <a:pt x="33" y="13"/>
                  </a:lnTo>
                  <a:lnTo>
                    <a:pt x="31" y="13"/>
                  </a:lnTo>
                  <a:lnTo>
                    <a:pt x="31" y="11"/>
                  </a:lnTo>
                  <a:close/>
                  <a:moveTo>
                    <a:pt x="45" y="11"/>
                  </a:moveTo>
                  <a:lnTo>
                    <a:pt x="45" y="13"/>
                  </a:lnTo>
                  <a:lnTo>
                    <a:pt x="43" y="13"/>
                  </a:lnTo>
                  <a:lnTo>
                    <a:pt x="43" y="11"/>
                  </a:lnTo>
                  <a:lnTo>
                    <a:pt x="45" y="11"/>
                  </a:lnTo>
                  <a:close/>
                  <a:moveTo>
                    <a:pt x="37" y="13"/>
                  </a:moveTo>
                  <a:lnTo>
                    <a:pt x="35" y="13"/>
                  </a:lnTo>
                  <a:lnTo>
                    <a:pt x="35" y="11"/>
                  </a:lnTo>
                  <a:lnTo>
                    <a:pt x="35" y="13"/>
                  </a:lnTo>
                  <a:lnTo>
                    <a:pt x="37" y="13"/>
                  </a:lnTo>
                  <a:close/>
                  <a:moveTo>
                    <a:pt x="0" y="11"/>
                  </a:moveTo>
                  <a:lnTo>
                    <a:pt x="2" y="11"/>
                  </a:lnTo>
                  <a:lnTo>
                    <a:pt x="0" y="11"/>
                  </a:lnTo>
                  <a:close/>
                  <a:moveTo>
                    <a:pt x="4" y="5"/>
                  </a:moveTo>
                  <a:lnTo>
                    <a:pt x="6" y="7"/>
                  </a:lnTo>
                  <a:lnTo>
                    <a:pt x="4" y="7"/>
                  </a:lnTo>
                  <a:lnTo>
                    <a:pt x="2" y="7"/>
                  </a:lnTo>
                  <a:lnTo>
                    <a:pt x="2" y="5"/>
                  </a:lnTo>
                  <a:lnTo>
                    <a:pt x="4" y="5"/>
                  </a:lnTo>
                  <a:close/>
                  <a:moveTo>
                    <a:pt x="10" y="3"/>
                  </a:moveTo>
                  <a:lnTo>
                    <a:pt x="10" y="5"/>
                  </a:lnTo>
                  <a:lnTo>
                    <a:pt x="8" y="5"/>
                  </a:lnTo>
                  <a:lnTo>
                    <a:pt x="8" y="3"/>
                  </a:lnTo>
                  <a:lnTo>
                    <a:pt x="10" y="3"/>
                  </a:lnTo>
                  <a:lnTo>
                    <a:pt x="8" y="3"/>
                  </a:lnTo>
                  <a:lnTo>
                    <a:pt x="10" y="3"/>
                  </a:lnTo>
                  <a:close/>
                  <a:moveTo>
                    <a:pt x="18" y="0"/>
                  </a:moveTo>
                  <a:lnTo>
                    <a:pt x="20" y="2"/>
                  </a:lnTo>
                  <a:lnTo>
                    <a:pt x="22" y="2"/>
                  </a:lnTo>
                  <a:lnTo>
                    <a:pt x="22" y="3"/>
                  </a:lnTo>
                  <a:lnTo>
                    <a:pt x="24" y="3"/>
                  </a:lnTo>
                  <a:lnTo>
                    <a:pt x="25" y="5"/>
                  </a:lnTo>
                  <a:lnTo>
                    <a:pt x="25" y="7"/>
                  </a:lnTo>
                  <a:lnTo>
                    <a:pt x="25" y="9"/>
                  </a:lnTo>
                  <a:lnTo>
                    <a:pt x="27" y="9"/>
                  </a:lnTo>
                  <a:lnTo>
                    <a:pt x="29" y="9"/>
                  </a:lnTo>
                  <a:lnTo>
                    <a:pt x="29" y="11"/>
                  </a:lnTo>
                  <a:lnTo>
                    <a:pt x="31" y="11"/>
                  </a:lnTo>
                  <a:lnTo>
                    <a:pt x="31" y="13"/>
                  </a:lnTo>
                  <a:lnTo>
                    <a:pt x="29" y="13"/>
                  </a:lnTo>
                  <a:lnTo>
                    <a:pt x="29" y="11"/>
                  </a:lnTo>
                  <a:lnTo>
                    <a:pt x="27" y="11"/>
                  </a:lnTo>
                  <a:lnTo>
                    <a:pt x="25" y="11"/>
                  </a:lnTo>
                  <a:lnTo>
                    <a:pt x="25" y="9"/>
                  </a:lnTo>
                  <a:lnTo>
                    <a:pt x="24" y="9"/>
                  </a:lnTo>
                  <a:lnTo>
                    <a:pt x="24" y="11"/>
                  </a:lnTo>
                  <a:lnTo>
                    <a:pt x="24" y="9"/>
                  </a:lnTo>
                  <a:lnTo>
                    <a:pt x="22" y="9"/>
                  </a:lnTo>
                  <a:lnTo>
                    <a:pt x="22" y="7"/>
                  </a:lnTo>
                  <a:lnTo>
                    <a:pt x="20" y="7"/>
                  </a:lnTo>
                  <a:lnTo>
                    <a:pt x="20" y="5"/>
                  </a:lnTo>
                  <a:lnTo>
                    <a:pt x="18" y="3"/>
                  </a:lnTo>
                  <a:lnTo>
                    <a:pt x="16" y="2"/>
                  </a:lnTo>
                  <a:lnTo>
                    <a:pt x="14" y="2"/>
                  </a:lnTo>
                  <a:lnTo>
                    <a:pt x="14" y="0"/>
                  </a:lnTo>
                  <a:lnTo>
                    <a:pt x="16" y="0"/>
                  </a:lnTo>
                  <a:lnTo>
                    <a:pt x="1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0" name="Freeform 210"/>
            <p:cNvSpPr>
              <a:spLocks noEditPoints="1"/>
            </p:cNvSpPr>
            <p:nvPr/>
          </p:nvSpPr>
          <p:spPr bwMode="auto">
            <a:xfrm>
              <a:off x="4694238" y="4579938"/>
              <a:ext cx="76200" cy="79375"/>
            </a:xfrm>
            <a:custGeom>
              <a:avLst/>
              <a:gdLst>
                <a:gd name="T0" fmla="*/ 12 w 48"/>
                <a:gd name="T1" fmla="*/ 40 h 50"/>
                <a:gd name="T2" fmla="*/ 10 w 48"/>
                <a:gd name="T3" fmla="*/ 40 h 50"/>
                <a:gd name="T4" fmla="*/ 6 w 48"/>
                <a:gd name="T5" fmla="*/ 38 h 50"/>
                <a:gd name="T6" fmla="*/ 12 w 48"/>
                <a:gd name="T7" fmla="*/ 38 h 50"/>
                <a:gd name="T8" fmla="*/ 35 w 48"/>
                <a:gd name="T9" fmla="*/ 2 h 50"/>
                <a:gd name="T10" fmla="*/ 37 w 48"/>
                <a:gd name="T11" fmla="*/ 5 h 50"/>
                <a:gd name="T12" fmla="*/ 39 w 48"/>
                <a:gd name="T13" fmla="*/ 9 h 50"/>
                <a:gd name="T14" fmla="*/ 41 w 48"/>
                <a:gd name="T15" fmla="*/ 13 h 50"/>
                <a:gd name="T16" fmla="*/ 43 w 48"/>
                <a:gd name="T17" fmla="*/ 17 h 50"/>
                <a:gd name="T18" fmla="*/ 45 w 48"/>
                <a:gd name="T19" fmla="*/ 21 h 50"/>
                <a:gd name="T20" fmla="*/ 41 w 48"/>
                <a:gd name="T21" fmla="*/ 25 h 50"/>
                <a:gd name="T22" fmla="*/ 45 w 48"/>
                <a:gd name="T23" fmla="*/ 27 h 50"/>
                <a:gd name="T24" fmla="*/ 46 w 48"/>
                <a:gd name="T25" fmla="*/ 23 h 50"/>
                <a:gd name="T26" fmla="*/ 46 w 48"/>
                <a:gd name="T27" fmla="*/ 27 h 50"/>
                <a:gd name="T28" fmla="*/ 43 w 48"/>
                <a:gd name="T29" fmla="*/ 30 h 50"/>
                <a:gd name="T30" fmla="*/ 39 w 48"/>
                <a:gd name="T31" fmla="*/ 38 h 50"/>
                <a:gd name="T32" fmla="*/ 35 w 48"/>
                <a:gd name="T33" fmla="*/ 42 h 50"/>
                <a:gd name="T34" fmla="*/ 31 w 48"/>
                <a:gd name="T35" fmla="*/ 44 h 50"/>
                <a:gd name="T36" fmla="*/ 29 w 48"/>
                <a:gd name="T37" fmla="*/ 48 h 50"/>
                <a:gd name="T38" fmla="*/ 27 w 48"/>
                <a:gd name="T39" fmla="*/ 48 h 50"/>
                <a:gd name="T40" fmla="*/ 23 w 48"/>
                <a:gd name="T41" fmla="*/ 46 h 50"/>
                <a:gd name="T42" fmla="*/ 12 w 48"/>
                <a:gd name="T43" fmla="*/ 42 h 50"/>
                <a:gd name="T44" fmla="*/ 14 w 48"/>
                <a:gd name="T45" fmla="*/ 42 h 50"/>
                <a:gd name="T46" fmla="*/ 14 w 48"/>
                <a:gd name="T47" fmla="*/ 40 h 50"/>
                <a:gd name="T48" fmla="*/ 18 w 48"/>
                <a:gd name="T49" fmla="*/ 38 h 50"/>
                <a:gd name="T50" fmla="*/ 12 w 48"/>
                <a:gd name="T51" fmla="*/ 38 h 50"/>
                <a:gd name="T52" fmla="*/ 12 w 48"/>
                <a:gd name="T53" fmla="*/ 36 h 50"/>
                <a:gd name="T54" fmla="*/ 14 w 48"/>
                <a:gd name="T55" fmla="*/ 36 h 50"/>
                <a:gd name="T56" fmla="*/ 12 w 48"/>
                <a:gd name="T57" fmla="*/ 34 h 50"/>
                <a:gd name="T58" fmla="*/ 8 w 48"/>
                <a:gd name="T59" fmla="*/ 36 h 50"/>
                <a:gd name="T60" fmla="*/ 6 w 48"/>
                <a:gd name="T61" fmla="*/ 32 h 50"/>
                <a:gd name="T62" fmla="*/ 8 w 48"/>
                <a:gd name="T63" fmla="*/ 32 h 50"/>
                <a:gd name="T64" fmla="*/ 6 w 48"/>
                <a:gd name="T65" fmla="*/ 28 h 50"/>
                <a:gd name="T66" fmla="*/ 4 w 48"/>
                <a:gd name="T67" fmla="*/ 28 h 50"/>
                <a:gd name="T68" fmla="*/ 0 w 48"/>
                <a:gd name="T69" fmla="*/ 27 h 50"/>
                <a:gd name="T70" fmla="*/ 2 w 48"/>
                <a:gd name="T71" fmla="*/ 23 h 50"/>
                <a:gd name="T72" fmla="*/ 2 w 48"/>
                <a:gd name="T73" fmla="*/ 25 h 50"/>
                <a:gd name="T74" fmla="*/ 6 w 48"/>
                <a:gd name="T75" fmla="*/ 23 h 50"/>
                <a:gd name="T76" fmla="*/ 4 w 48"/>
                <a:gd name="T77" fmla="*/ 21 h 50"/>
                <a:gd name="T78" fmla="*/ 2 w 48"/>
                <a:gd name="T79" fmla="*/ 21 h 50"/>
                <a:gd name="T80" fmla="*/ 2 w 48"/>
                <a:gd name="T81" fmla="*/ 23 h 50"/>
                <a:gd name="T82" fmla="*/ 0 w 48"/>
                <a:gd name="T83" fmla="*/ 19 h 50"/>
                <a:gd name="T84" fmla="*/ 4 w 48"/>
                <a:gd name="T85" fmla="*/ 17 h 50"/>
                <a:gd name="T86" fmla="*/ 0 w 48"/>
                <a:gd name="T87" fmla="*/ 15 h 50"/>
                <a:gd name="T88" fmla="*/ 0 w 48"/>
                <a:gd name="T89" fmla="*/ 17 h 50"/>
                <a:gd name="T90" fmla="*/ 2 w 48"/>
                <a:gd name="T91" fmla="*/ 15 h 50"/>
                <a:gd name="T92" fmla="*/ 6 w 48"/>
                <a:gd name="T93" fmla="*/ 11 h 50"/>
                <a:gd name="T94" fmla="*/ 10 w 48"/>
                <a:gd name="T95" fmla="*/ 9 h 50"/>
                <a:gd name="T96" fmla="*/ 12 w 48"/>
                <a:gd name="T97" fmla="*/ 4 h 50"/>
                <a:gd name="T98" fmla="*/ 16 w 48"/>
                <a:gd name="T99" fmla="*/ 0 h 50"/>
                <a:gd name="T100" fmla="*/ 29 w 48"/>
                <a:gd name="T101" fmla="*/ 0 h 50"/>
                <a:gd name="T102" fmla="*/ 33 w 48"/>
                <a:gd name="T103"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8" h="50">
                  <a:moveTo>
                    <a:pt x="10" y="38"/>
                  </a:moveTo>
                  <a:lnTo>
                    <a:pt x="12" y="38"/>
                  </a:lnTo>
                  <a:lnTo>
                    <a:pt x="12" y="40"/>
                  </a:lnTo>
                  <a:lnTo>
                    <a:pt x="12" y="42"/>
                  </a:lnTo>
                  <a:lnTo>
                    <a:pt x="12" y="40"/>
                  </a:lnTo>
                  <a:lnTo>
                    <a:pt x="10" y="40"/>
                  </a:lnTo>
                  <a:lnTo>
                    <a:pt x="8" y="40"/>
                  </a:lnTo>
                  <a:lnTo>
                    <a:pt x="8" y="38"/>
                  </a:lnTo>
                  <a:lnTo>
                    <a:pt x="6" y="38"/>
                  </a:lnTo>
                  <a:lnTo>
                    <a:pt x="8" y="38"/>
                  </a:lnTo>
                  <a:lnTo>
                    <a:pt x="10" y="38"/>
                  </a:lnTo>
                  <a:lnTo>
                    <a:pt x="12" y="38"/>
                  </a:lnTo>
                  <a:lnTo>
                    <a:pt x="10" y="38"/>
                  </a:lnTo>
                  <a:close/>
                  <a:moveTo>
                    <a:pt x="33" y="2"/>
                  </a:moveTo>
                  <a:lnTo>
                    <a:pt x="35" y="2"/>
                  </a:lnTo>
                  <a:lnTo>
                    <a:pt x="35" y="4"/>
                  </a:lnTo>
                  <a:lnTo>
                    <a:pt x="37" y="4"/>
                  </a:lnTo>
                  <a:lnTo>
                    <a:pt x="37" y="5"/>
                  </a:lnTo>
                  <a:lnTo>
                    <a:pt x="39" y="5"/>
                  </a:lnTo>
                  <a:lnTo>
                    <a:pt x="39" y="7"/>
                  </a:lnTo>
                  <a:lnTo>
                    <a:pt x="39" y="9"/>
                  </a:lnTo>
                  <a:lnTo>
                    <a:pt x="41" y="9"/>
                  </a:lnTo>
                  <a:lnTo>
                    <a:pt x="41" y="11"/>
                  </a:lnTo>
                  <a:lnTo>
                    <a:pt x="41" y="13"/>
                  </a:lnTo>
                  <a:lnTo>
                    <a:pt x="41" y="15"/>
                  </a:lnTo>
                  <a:lnTo>
                    <a:pt x="43" y="15"/>
                  </a:lnTo>
                  <a:lnTo>
                    <a:pt x="43" y="17"/>
                  </a:lnTo>
                  <a:lnTo>
                    <a:pt x="43" y="19"/>
                  </a:lnTo>
                  <a:lnTo>
                    <a:pt x="45" y="19"/>
                  </a:lnTo>
                  <a:lnTo>
                    <a:pt x="45" y="21"/>
                  </a:lnTo>
                  <a:lnTo>
                    <a:pt x="43" y="21"/>
                  </a:lnTo>
                  <a:lnTo>
                    <a:pt x="43" y="23"/>
                  </a:lnTo>
                  <a:lnTo>
                    <a:pt x="41" y="25"/>
                  </a:lnTo>
                  <a:lnTo>
                    <a:pt x="41" y="27"/>
                  </a:lnTo>
                  <a:lnTo>
                    <a:pt x="43" y="27"/>
                  </a:lnTo>
                  <a:lnTo>
                    <a:pt x="45" y="27"/>
                  </a:lnTo>
                  <a:lnTo>
                    <a:pt x="45" y="25"/>
                  </a:lnTo>
                  <a:lnTo>
                    <a:pt x="46" y="25"/>
                  </a:lnTo>
                  <a:lnTo>
                    <a:pt x="46" y="23"/>
                  </a:lnTo>
                  <a:lnTo>
                    <a:pt x="48" y="23"/>
                  </a:lnTo>
                  <a:lnTo>
                    <a:pt x="48" y="25"/>
                  </a:lnTo>
                  <a:lnTo>
                    <a:pt x="46" y="27"/>
                  </a:lnTo>
                  <a:lnTo>
                    <a:pt x="46" y="28"/>
                  </a:lnTo>
                  <a:lnTo>
                    <a:pt x="45" y="28"/>
                  </a:lnTo>
                  <a:lnTo>
                    <a:pt x="43" y="30"/>
                  </a:lnTo>
                  <a:lnTo>
                    <a:pt x="43" y="34"/>
                  </a:lnTo>
                  <a:lnTo>
                    <a:pt x="41" y="36"/>
                  </a:lnTo>
                  <a:lnTo>
                    <a:pt x="39" y="38"/>
                  </a:lnTo>
                  <a:lnTo>
                    <a:pt x="39" y="40"/>
                  </a:lnTo>
                  <a:lnTo>
                    <a:pt x="37" y="40"/>
                  </a:lnTo>
                  <a:lnTo>
                    <a:pt x="35" y="42"/>
                  </a:lnTo>
                  <a:lnTo>
                    <a:pt x="33" y="42"/>
                  </a:lnTo>
                  <a:lnTo>
                    <a:pt x="33" y="44"/>
                  </a:lnTo>
                  <a:lnTo>
                    <a:pt x="31" y="44"/>
                  </a:lnTo>
                  <a:lnTo>
                    <a:pt x="31" y="46"/>
                  </a:lnTo>
                  <a:lnTo>
                    <a:pt x="29" y="46"/>
                  </a:lnTo>
                  <a:lnTo>
                    <a:pt x="29" y="48"/>
                  </a:lnTo>
                  <a:lnTo>
                    <a:pt x="29" y="50"/>
                  </a:lnTo>
                  <a:lnTo>
                    <a:pt x="29" y="48"/>
                  </a:lnTo>
                  <a:lnTo>
                    <a:pt x="27" y="48"/>
                  </a:lnTo>
                  <a:lnTo>
                    <a:pt x="25" y="48"/>
                  </a:lnTo>
                  <a:lnTo>
                    <a:pt x="25" y="46"/>
                  </a:lnTo>
                  <a:lnTo>
                    <a:pt x="23" y="46"/>
                  </a:lnTo>
                  <a:lnTo>
                    <a:pt x="20" y="44"/>
                  </a:lnTo>
                  <a:lnTo>
                    <a:pt x="16" y="42"/>
                  </a:lnTo>
                  <a:lnTo>
                    <a:pt x="12" y="42"/>
                  </a:lnTo>
                  <a:lnTo>
                    <a:pt x="12" y="40"/>
                  </a:lnTo>
                  <a:lnTo>
                    <a:pt x="14" y="40"/>
                  </a:lnTo>
                  <a:lnTo>
                    <a:pt x="14" y="42"/>
                  </a:lnTo>
                  <a:lnTo>
                    <a:pt x="14" y="40"/>
                  </a:lnTo>
                  <a:lnTo>
                    <a:pt x="12" y="40"/>
                  </a:lnTo>
                  <a:lnTo>
                    <a:pt x="14" y="40"/>
                  </a:lnTo>
                  <a:lnTo>
                    <a:pt x="14" y="38"/>
                  </a:lnTo>
                  <a:lnTo>
                    <a:pt x="16" y="38"/>
                  </a:lnTo>
                  <a:lnTo>
                    <a:pt x="18" y="38"/>
                  </a:lnTo>
                  <a:lnTo>
                    <a:pt x="16" y="38"/>
                  </a:lnTo>
                  <a:lnTo>
                    <a:pt x="14" y="38"/>
                  </a:lnTo>
                  <a:lnTo>
                    <a:pt x="12" y="38"/>
                  </a:lnTo>
                  <a:lnTo>
                    <a:pt x="12" y="36"/>
                  </a:lnTo>
                  <a:lnTo>
                    <a:pt x="12" y="38"/>
                  </a:lnTo>
                  <a:lnTo>
                    <a:pt x="12" y="36"/>
                  </a:lnTo>
                  <a:lnTo>
                    <a:pt x="12" y="38"/>
                  </a:lnTo>
                  <a:lnTo>
                    <a:pt x="12" y="36"/>
                  </a:lnTo>
                  <a:lnTo>
                    <a:pt x="14" y="36"/>
                  </a:lnTo>
                  <a:lnTo>
                    <a:pt x="12" y="36"/>
                  </a:lnTo>
                  <a:lnTo>
                    <a:pt x="14" y="34"/>
                  </a:lnTo>
                  <a:lnTo>
                    <a:pt x="12" y="34"/>
                  </a:lnTo>
                  <a:lnTo>
                    <a:pt x="12" y="36"/>
                  </a:lnTo>
                  <a:lnTo>
                    <a:pt x="10" y="36"/>
                  </a:lnTo>
                  <a:lnTo>
                    <a:pt x="8" y="36"/>
                  </a:lnTo>
                  <a:lnTo>
                    <a:pt x="8" y="34"/>
                  </a:lnTo>
                  <a:lnTo>
                    <a:pt x="6" y="34"/>
                  </a:lnTo>
                  <a:lnTo>
                    <a:pt x="6" y="32"/>
                  </a:lnTo>
                  <a:lnTo>
                    <a:pt x="4" y="32"/>
                  </a:lnTo>
                  <a:lnTo>
                    <a:pt x="6" y="32"/>
                  </a:lnTo>
                  <a:lnTo>
                    <a:pt x="8" y="32"/>
                  </a:lnTo>
                  <a:lnTo>
                    <a:pt x="6" y="32"/>
                  </a:lnTo>
                  <a:lnTo>
                    <a:pt x="6" y="30"/>
                  </a:lnTo>
                  <a:lnTo>
                    <a:pt x="6" y="28"/>
                  </a:lnTo>
                  <a:lnTo>
                    <a:pt x="4" y="28"/>
                  </a:lnTo>
                  <a:lnTo>
                    <a:pt x="4" y="27"/>
                  </a:lnTo>
                  <a:lnTo>
                    <a:pt x="4" y="28"/>
                  </a:lnTo>
                  <a:lnTo>
                    <a:pt x="2" y="28"/>
                  </a:lnTo>
                  <a:lnTo>
                    <a:pt x="2" y="27"/>
                  </a:lnTo>
                  <a:lnTo>
                    <a:pt x="0" y="27"/>
                  </a:lnTo>
                  <a:lnTo>
                    <a:pt x="0" y="25"/>
                  </a:lnTo>
                  <a:lnTo>
                    <a:pt x="0" y="23"/>
                  </a:lnTo>
                  <a:lnTo>
                    <a:pt x="2" y="23"/>
                  </a:lnTo>
                  <a:lnTo>
                    <a:pt x="2" y="25"/>
                  </a:lnTo>
                  <a:lnTo>
                    <a:pt x="4" y="25"/>
                  </a:lnTo>
                  <a:lnTo>
                    <a:pt x="2" y="25"/>
                  </a:lnTo>
                  <a:lnTo>
                    <a:pt x="2" y="23"/>
                  </a:lnTo>
                  <a:lnTo>
                    <a:pt x="4" y="23"/>
                  </a:lnTo>
                  <a:lnTo>
                    <a:pt x="6" y="23"/>
                  </a:lnTo>
                  <a:lnTo>
                    <a:pt x="6" y="21"/>
                  </a:lnTo>
                  <a:lnTo>
                    <a:pt x="4" y="23"/>
                  </a:lnTo>
                  <a:lnTo>
                    <a:pt x="4" y="21"/>
                  </a:lnTo>
                  <a:lnTo>
                    <a:pt x="4" y="23"/>
                  </a:lnTo>
                  <a:lnTo>
                    <a:pt x="2" y="23"/>
                  </a:lnTo>
                  <a:lnTo>
                    <a:pt x="2" y="21"/>
                  </a:lnTo>
                  <a:lnTo>
                    <a:pt x="4" y="21"/>
                  </a:lnTo>
                  <a:lnTo>
                    <a:pt x="2" y="21"/>
                  </a:lnTo>
                  <a:lnTo>
                    <a:pt x="2" y="23"/>
                  </a:lnTo>
                  <a:lnTo>
                    <a:pt x="0" y="23"/>
                  </a:lnTo>
                  <a:lnTo>
                    <a:pt x="0" y="21"/>
                  </a:lnTo>
                  <a:lnTo>
                    <a:pt x="0" y="19"/>
                  </a:lnTo>
                  <a:lnTo>
                    <a:pt x="0" y="17"/>
                  </a:lnTo>
                  <a:lnTo>
                    <a:pt x="2" y="17"/>
                  </a:lnTo>
                  <a:lnTo>
                    <a:pt x="4" y="17"/>
                  </a:lnTo>
                  <a:lnTo>
                    <a:pt x="2" y="17"/>
                  </a:lnTo>
                  <a:lnTo>
                    <a:pt x="0" y="17"/>
                  </a:lnTo>
                  <a:lnTo>
                    <a:pt x="0" y="15"/>
                  </a:lnTo>
                  <a:lnTo>
                    <a:pt x="0" y="17"/>
                  </a:lnTo>
                  <a:lnTo>
                    <a:pt x="0" y="15"/>
                  </a:lnTo>
                  <a:lnTo>
                    <a:pt x="0" y="17"/>
                  </a:lnTo>
                  <a:lnTo>
                    <a:pt x="0" y="15"/>
                  </a:lnTo>
                  <a:lnTo>
                    <a:pt x="0" y="13"/>
                  </a:lnTo>
                  <a:lnTo>
                    <a:pt x="2" y="15"/>
                  </a:lnTo>
                  <a:lnTo>
                    <a:pt x="4" y="13"/>
                  </a:lnTo>
                  <a:lnTo>
                    <a:pt x="4" y="11"/>
                  </a:lnTo>
                  <a:lnTo>
                    <a:pt x="6" y="11"/>
                  </a:lnTo>
                  <a:lnTo>
                    <a:pt x="8" y="11"/>
                  </a:lnTo>
                  <a:lnTo>
                    <a:pt x="8" y="9"/>
                  </a:lnTo>
                  <a:lnTo>
                    <a:pt x="10" y="9"/>
                  </a:lnTo>
                  <a:lnTo>
                    <a:pt x="10" y="7"/>
                  </a:lnTo>
                  <a:lnTo>
                    <a:pt x="10" y="5"/>
                  </a:lnTo>
                  <a:lnTo>
                    <a:pt x="12" y="4"/>
                  </a:lnTo>
                  <a:lnTo>
                    <a:pt x="12" y="2"/>
                  </a:lnTo>
                  <a:lnTo>
                    <a:pt x="14" y="2"/>
                  </a:lnTo>
                  <a:lnTo>
                    <a:pt x="16" y="0"/>
                  </a:lnTo>
                  <a:lnTo>
                    <a:pt x="18" y="2"/>
                  </a:lnTo>
                  <a:lnTo>
                    <a:pt x="21" y="0"/>
                  </a:lnTo>
                  <a:lnTo>
                    <a:pt x="29" y="0"/>
                  </a:lnTo>
                  <a:lnTo>
                    <a:pt x="31" y="0"/>
                  </a:lnTo>
                  <a:lnTo>
                    <a:pt x="33" y="0"/>
                  </a:lnTo>
                  <a:lnTo>
                    <a:pt x="33"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1" name="Freeform 211"/>
            <p:cNvSpPr>
              <a:spLocks noEditPoints="1"/>
            </p:cNvSpPr>
            <p:nvPr/>
          </p:nvSpPr>
          <p:spPr bwMode="auto">
            <a:xfrm>
              <a:off x="2752725" y="4464050"/>
              <a:ext cx="61913" cy="33338"/>
            </a:xfrm>
            <a:custGeom>
              <a:avLst/>
              <a:gdLst>
                <a:gd name="T0" fmla="*/ 39 w 39"/>
                <a:gd name="T1" fmla="*/ 21 h 21"/>
                <a:gd name="T2" fmla="*/ 39 w 39"/>
                <a:gd name="T3" fmla="*/ 21 h 21"/>
                <a:gd name="T4" fmla="*/ 37 w 39"/>
                <a:gd name="T5" fmla="*/ 19 h 21"/>
                <a:gd name="T6" fmla="*/ 12 w 39"/>
                <a:gd name="T7" fmla="*/ 0 h 21"/>
                <a:gd name="T8" fmla="*/ 14 w 39"/>
                <a:gd name="T9" fmla="*/ 0 h 21"/>
                <a:gd name="T10" fmla="*/ 16 w 39"/>
                <a:gd name="T11" fmla="*/ 0 h 21"/>
                <a:gd name="T12" fmla="*/ 18 w 39"/>
                <a:gd name="T13" fmla="*/ 2 h 21"/>
                <a:gd name="T14" fmla="*/ 18 w 39"/>
                <a:gd name="T15" fmla="*/ 2 h 21"/>
                <a:gd name="T16" fmla="*/ 19 w 39"/>
                <a:gd name="T17" fmla="*/ 4 h 21"/>
                <a:gd name="T18" fmla="*/ 19 w 39"/>
                <a:gd name="T19" fmla="*/ 4 h 21"/>
                <a:gd name="T20" fmla="*/ 21 w 39"/>
                <a:gd name="T21" fmla="*/ 5 h 21"/>
                <a:gd name="T22" fmla="*/ 21 w 39"/>
                <a:gd name="T23" fmla="*/ 5 h 21"/>
                <a:gd name="T24" fmla="*/ 23 w 39"/>
                <a:gd name="T25" fmla="*/ 7 h 21"/>
                <a:gd name="T26" fmla="*/ 23 w 39"/>
                <a:gd name="T27" fmla="*/ 7 h 21"/>
                <a:gd name="T28" fmla="*/ 25 w 39"/>
                <a:gd name="T29" fmla="*/ 7 h 21"/>
                <a:gd name="T30" fmla="*/ 25 w 39"/>
                <a:gd name="T31" fmla="*/ 7 h 21"/>
                <a:gd name="T32" fmla="*/ 25 w 39"/>
                <a:gd name="T33" fmla="*/ 9 h 21"/>
                <a:gd name="T34" fmla="*/ 27 w 39"/>
                <a:gd name="T35" fmla="*/ 9 h 21"/>
                <a:gd name="T36" fmla="*/ 29 w 39"/>
                <a:gd name="T37" fmla="*/ 9 h 21"/>
                <a:gd name="T38" fmla="*/ 29 w 39"/>
                <a:gd name="T39" fmla="*/ 9 h 21"/>
                <a:gd name="T40" fmla="*/ 29 w 39"/>
                <a:gd name="T41" fmla="*/ 9 h 21"/>
                <a:gd name="T42" fmla="*/ 31 w 39"/>
                <a:gd name="T43" fmla="*/ 7 h 21"/>
                <a:gd name="T44" fmla="*/ 31 w 39"/>
                <a:gd name="T45" fmla="*/ 7 h 21"/>
                <a:gd name="T46" fmla="*/ 33 w 39"/>
                <a:gd name="T47" fmla="*/ 7 h 21"/>
                <a:gd name="T48" fmla="*/ 33 w 39"/>
                <a:gd name="T49" fmla="*/ 9 h 21"/>
                <a:gd name="T50" fmla="*/ 35 w 39"/>
                <a:gd name="T51" fmla="*/ 9 h 21"/>
                <a:gd name="T52" fmla="*/ 37 w 39"/>
                <a:gd name="T53" fmla="*/ 9 h 21"/>
                <a:gd name="T54" fmla="*/ 37 w 39"/>
                <a:gd name="T55" fmla="*/ 9 h 21"/>
                <a:gd name="T56" fmla="*/ 39 w 39"/>
                <a:gd name="T57" fmla="*/ 9 h 21"/>
                <a:gd name="T58" fmla="*/ 39 w 39"/>
                <a:gd name="T59" fmla="*/ 11 h 21"/>
                <a:gd name="T60" fmla="*/ 37 w 39"/>
                <a:gd name="T61" fmla="*/ 15 h 21"/>
                <a:gd name="T62" fmla="*/ 39 w 39"/>
                <a:gd name="T63" fmla="*/ 15 h 21"/>
                <a:gd name="T64" fmla="*/ 37 w 39"/>
                <a:gd name="T65" fmla="*/ 17 h 21"/>
                <a:gd name="T66" fmla="*/ 37 w 39"/>
                <a:gd name="T67" fmla="*/ 17 h 21"/>
                <a:gd name="T68" fmla="*/ 37 w 39"/>
                <a:gd name="T69" fmla="*/ 19 h 21"/>
                <a:gd name="T70" fmla="*/ 35 w 39"/>
                <a:gd name="T71" fmla="*/ 21 h 21"/>
                <a:gd name="T72" fmla="*/ 31 w 39"/>
                <a:gd name="T73" fmla="*/ 21 h 21"/>
                <a:gd name="T74" fmla="*/ 29 w 39"/>
                <a:gd name="T75" fmla="*/ 21 h 21"/>
                <a:gd name="T76" fmla="*/ 29 w 39"/>
                <a:gd name="T77" fmla="*/ 21 h 21"/>
                <a:gd name="T78" fmla="*/ 27 w 39"/>
                <a:gd name="T79" fmla="*/ 21 h 21"/>
                <a:gd name="T80" fmla="*/ 27 w 39"/>
                <a:gd name="T81" fmla="*/ 21 h 21"/>
                <a:gd name="T82" fmla="*/ 27 w 39"/>
                <a:gd name="T83" fmla="*/ 19 h 21"/>
                <a:gd name="T84" fmla="*/ 27 w 39"/>
                <a:gd name="T85" fmla="*/ 19 h 21"/>
                <a:gd name="T86" fmla="*/ 25 w 39"/>
                <a:gd name="T87" fmla="*/ 19 h 21"/>
                <a:gd name="T88" fmla="*/ 23 w 39"/>
                <a:gd name="T89" fmla="*/ 19 h 21"/>
                <a:gd name="T90" fmla="*/ 25 w 39"/>
                <a:gd name="T91" fmla="*/ 19 h 21"/>
                <a:gd name="T92" fmla="*/ 25 w 39"/>
                <a:gd name="T93" fmla="*/ 19 h 21"/>
                <a:gd name="T94" fmla="*/ 27 w 39"/>
                <a:gd name="T95" fmla="*/ 21 h 21"/>
                <a:gd name="T96" fmla="*/ 21 w 39"/>
                <a:gd name="T97" fmla="*/ 19 h 21"/>
                <a:gd name="T98" fmla="*/ 12 w 39"/>
                <a:gd name="T99" fmla="*/ 15 h 21"/>
                <a:gd name="T100" fmla="*/ 6 w 39"/>
                <a:gd name="T101" fmla="*/ 15 h 21"/>
                <a:gd name="T102" fmla="*/ 2 w 39"/>
                <a:gd name="T103" fmla="*/ 13 h 21"/>
                <a:gd name="T104" fmla="*/ 0 w 39"/>
                <a:gd name="T105" fmla="*/ 9 h 21"/>
                <a:gd name="T106" fmla="*/ 2 w 39"/>
                <a:gd name="T107" fmla="*/ 7 h 21"/>
                <a:gd name="T108" fmla="*/ 4 w 39"/>
                <a:gd name="T109" fmla="*/ 5 h 21"/>
                <a:gd name="T110" fmla="*/ 6 w 39"/>
                <a:gd name="T111" fmla="*/ 5 h 21"/>
                <a:gd name="T112" fmla="*/ 8 w 39"/>
                <a:gd name="T113" fmla="*/ 4 h 21"/>
                <a:gd name="T114" fmla="*/ 10 w 39"/>
                <a:gd name="T115" fmla="*/ 4 h 21"/>
                <a:gd name="T116" fmla="*/ 10 w 39"/>
                <a:gd name="T117" fmla="*/ 2 h 21"/>
                <a:gd name="T118" fmla="*/ 8 w 39"/>
                <a:gd name="T119" fmla="*/ 2 h 21"/>
                <a:gd name="T120" fmla="*/ 8 w 39"/>
                <a:gd name="T121" fmla="*/ 0 h 21"/>
                <a:gd name="T122" fmla="*/ 10 w 39"/>
                <a:gd name="T123" fmla="*/ 0 h 21"/>
                <a:gd name="T124" fmla="*/ 12 w 39"/>
                <a:gd name="T12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 h="21">
                  <a:moveTo>
                    <a:pt x="39" y="21"/>
                  </a:moveTo>
                  <a:lnTo>
                    <a:pt x="39" y="21"/>
                  </a:lnTo>
                  <a:lnTo>
                    <a:pt x="39" y="21"/>
                  </a:lnTo>
                  <a:lnTo>
                    <a:pt x="39" y="21"/>
                  </a:lnTo>
                  <a:lnTo>
                    <a:pt x="39" y="21"/>
                  </a:lnTo>
                  <a:lnTo>
                    <a:pt x="39" y="21"/>
                  </a:lnTo>
                  <a:lnTo>
                    <a:pt x="39" y="21"/>
                  </a:lnTo>
                  <a:lnTo>
                    <a:pt x="39" y="21"/>
                  </a:lnTo>
                  <a:lnTo>
                    <a:pt x="39" y="21"/>
                  </a:lnTo>
                  <a:lnTo>
                    <a:pt x="39" y="21"/>
                  </a:lnTo>
                  <a:lnTo>
                    <a:pt x="39" y="21"/>
                  </a:lnTo>
                  <a:lnTo>
                    <a:pt x="39" y="21"/>
                  </a:lnTo>
                  <a:lnTo>
                    <a:pt x="39" y="21"/>
                  </a:lnTo>
                  <a:close/>
                  <a:moveTo>
                    <a:pt x="39" y="19"/>
                  </a:moveTo>
                  <a:lnTo>
                    <a:pt x="39" y="21"/>
                  </a:lnTo>
                  <a:lnTo>
                    <a:pt x="37" y="19"/>
                  </a:lnTo>
                  <a:lnTo>
                    <a:pt x="37" y="19"/>
                  </a:lnTo>
                  <a:lnTo>
                    <a:pt x="37" y="19"/>
                  </a:lnTo>
                  <a:lnTo>
                    <a:pt x="37" y="19"/>
                  </a:lnTo>
                  <a:lnTo>
                    <a:pt x="39" y="19"/>
                  </a:lnTo>
                  <a:lnTo>
                    <a:pt x="39" y="19"/>
                  </a:lnTo>
                  <a:lnTo>
                    <a:pt x="39" y="19"/>
                  </a:lnTo>
                  <a:close/>
                  <a:moveTo>
                    <a:pt x="12" y="0"/>
                  </a:moveTo>
                  <a:lnTo>
                    <a:pt x="12" y="0"/>
                  </a:lnTo>
                  <a:lnTo>
                    <a:pt x="12" y="0"/>
                  </a:lnTo>
                  <a:lnTo>
                    <a:pt x="12" y="0"/>
                  </a:lnTo>
                  <a:lnTo>
                    <a:pt x="12" y="0"/>
                  </a:lnTo>
                  <a:lnTo>
                    <a:pt x="12" y="0"/>
                  </a:lnTo>
                  <a:lnTo>
                    <a:pt x="14" y="0"/>
                  </a:lnTo>
                  <a:lnTo>
                    <a:pt x="14" y="0"/>
                  </a:lnTo>
                  <a:lnTo>
                    <a:pt x="14" y="2"/>
                  </a:lnTo>
                  <a:lnTo>
                    <a:pt x="16" y="2"/>
                  </a:lnTo>
                  <a:lnTo>
                    <a:pt x="16" y="2"/>
                  </a:lnTo>
                  <a:lnTo>
                    <a:pt x="16" y="2"/>
                  </a:lnTo>
                  <a:lnTo>
                    <a:pt x="16" y="2"/>
                  </a:lnTo>
                  <a:lnTo>
                    <a:pt x="16" y="0"/>
                  </a:lnTo>
                  <a:lnTo>
                    <a:pt x="16" y="0"/>
                  </a:lnTo>
                  <a:lnTo>
                    <a:pt x="16" y="0"/>
                  </a:lnTo>
                  <a:lnTo>
                    <a:pt x="16" y="0"/>
                  </a:lnTo>
                  <a:lnTo>
                    <a:pt x="16" y="2"/>
                  </a:lnTo>
                  <a:lnTo>
                    <a:pt x="18" y="2"/>
                  </a:lnTo>
                  <a:lnTo>
                    <a:pt x="18" y="2"/>
                  </a:lnTo>
                  <a:lnTo>
                    <a:pt x="18" y="2"/>
                  </a:lnTo>
                  <a:lnTo>
                    <a:pt x="16" y="2"/>
                  </a:lnTo>
                  <a:lnTo>
                    <a:pt x="18" y="2"/>
                  </a:lnTo>
                  <a:lnTo>
                    <a:pt x="18" y="2"/>
                  </a:lnTo>
                  <a:lnTo>
                    <a:pt x="18" y="2"/>
                  </a:lnTo>
                  <a:lnTo>
                    <a:pt x="18" y="2"/>
                  </a:lnTo>
                  <a:lnTo>
                    <a:pt x="18" y="2"/>
                  </a:lnTo>
                  <a:lnTo>
                    <a:pt x="18" y="4"/>
                  </a:lnTo>
                  <a:lnTo>
                    <a:pt x="18" y="4"/>
                  </a:lnTo>
                  <a:lnTo>
                    <a:pt x="18" y="4"/>
                  </a:lnTo>
                  <a:lnTo>
                    <a:pt x="18" y="4"/>
                  </a:lnTo>
                  <a:lnTo>
                    <a:pt x="19" y="4"/>
                  </a:lnTo>
                  <a:lnTo>
                    <a:pt x="19" y="4"/>
                  </a:lnTo>
                  <a:lnTo>
                    <a:pt x="19" y="4"/>
                  </a:lnTo>
                  <a:lnTo>
                    <a:pt x="19" y="4"/>
                  </a:lnTo>
                  <a:lnTo>
                    <a:pt x="19" y="4"/>
                  </a:lnTo>
                  <a:lnTo>
                    <a:pt x="19" y="4"/>
                  </a:lnTo>
                  <a:lnTo>
                    <a:pt x="19" y="4"/>
                  </a:lnTo>
                  <a:lnTo>
                    <a:pt x="19" y="4"/>
                  </a:lnTo>
                  <a:lnTo>
                    <a:pt x="19" y="4"/>
                  </a:lnTo>
                  <a:lnTo>
                    <a:pt x="19" y="4"/>
                  </a:lnTo>
                  <a:lnTo>
                    <a:pt x="19" y="4"/>
                  </a:lnTo>
                  <a:lnTo>
                    <a:pt x="21" y="5"/>
                  </a:lnTo>
                  <a:lnTo>
                    <a:pt x="21" y="5"/>
                  </a:lnTo>
                  <a:lnTo>
                    <a:pt x="21" y="5"/>
                  </a:lnTo>
                  <a:lnTo>
                    <a:pt x="21" y="5"/>
                  </a:lnTo>
                  <a:lnTo>
                    <a:pt x="21" y="5"/>
                  </a:lnTo>
                  <a:lnTo>
                    <a:pt x="21" y="5"/>
                  </a:lnTo>
                  <a:lnTo>
                    <a:pt x="21" y="5"/>
                  </a:lnTo>
                  <a:lnTo>
                    <a:pt x="21" y="5"/>
                  </a:lnTo>
                  <a:lnTo>
                    <a:pt x="21" y="5"/>
                  </a:lnTo>
                  <a:lnTo>
                    <a:pt x="21" y="5"/>
                  </a:lnTo>
                  <a:lnTo>
                    <a:pt x="21" y="5"/>
                  </a:lnTo>
                  <a:lnTo>
                    <a:pt x="21" y="5"/>
                  </a:lnTo>
                  <a:lnTo>
                    <a:pt x="23" y="5"/>
                  </a:lnTo>
                  <a:lnTo>
                    <a:pt x="23" y="7"/>
                  </a:lnTo>
                  <a:lnTo>
                    <a:pt x="23" y="7"/>
                  </a:lnTo>
                  <a:lnTo>
                    <a:pt x="23" y="7"/>
                  </a:lnTo>
                  <a:lnTo>
                    <a:pt x="23" y="7"/>
                  </a:lnTo>
                  <a:lnTo>
                    <a:pt x="23" y="7"/>
                  </a:lnTo>
                  <a:lnTo>
                    <a:pt x="23" y="7"/>
                  </a:lnTo>
                  <a:lnTo>
                    <a:pt x="23" y="7"/>
                  </a:lnTo>
                  <a:lnTo>
                    <a:pt x="23" y="7"/>
                  </a:lnTo>
                  <a:lnTo>
                    <a:pt x="23" y="7"/>
                  </a:lnTo>
                  <a:lnTo>
                    <a:pt x="25" y="7"/>
                  </a:lnTo>
                  <a:lnTo>
                    <a:pt x="25" y="7"/>
                  </a:lnTo>
                  <a:lnTo>
                    <a:pt x="25" y="7"/>
                  </a:lnTo>
                  <a:lnTo>
                    <a:pt x="25" y="7"/>
                  </a:lnTo>
                  <a:lnTo>
                    <a:pt x="25" y="7"/>
                  </a:lnTo>
                  <a:lnTo>
                    <a:pt x="25" y="7"/>
                  </a:lnTo>
                  <a:lnTo>
                    <a:pt x="25" y="7"/>
                  </a:lnTo>
                  <a:lnTo>
                    <a:pt x="25" y="7"/>
                  </a:lnTo>
                  <a:lnTo>
                    <a:pt x="25" y="7"/>
                  </a:lnTo>
                  <a:lnTo>
                    <a:pt x="25" y="7"/>
                  </a:lnTo>
                  <a:lnTo>
                    <a:pt x="25" y="7"/>
                  </a:lnTo>
                  <a:lnTo>
                    <a:pt x="25" y="7"/>
                  </a:lnTo>
                  <a:lnTo>
                    <a:pt x="25" y="7"/>
                  </a:lnTo>
                  <a:lnTo>
                    <a:pt x="25" y="7"/>
                  </a:lnTo>
                  <a:lnTo>
                    <a:pt x="25" y="9"/>
                  </a:lnTo>
                  <a:lnTo>
                    <a:pt x="25" y="9"/>
                  </a:lnTo>
                  <a:lnTo>
                    <a:pt x="27" y="9"/>
                  </a:lnTo>
                  <a:lnTo>
                    <a:pt x="27" y="9"/>
                  </a:lnTo>
                  <a:lnTo>
                    <a:pt x="25" y="9"/>
                  </a:lnTo>
                  <a:lnTo>
                    <a:pt x="27" y="9"/>
                  </a:lnTo>
                  <a:lnTo>
                    <a:pt x="27" y="9"/>
                  </a:lnTo>
                  <a:lnTo>
                    <a:pt x="27" y="9"/>
                  </a:lnTo>
                  <a:lnTo>
                    <a:pt x="27" y="9"/>
                  </a:lnTo>
                  <a:lnTo>
                    <a:pt x="27" y="9"/>
                  </a:lnTo>
                  <a:lnTo>
                    <a:pt x="29" y="9"/>
                  </a:lnTo>
                  <a:lnTo>
                    <a:pt x="29" y="9"/>
                  </a:lnTo>
                  <a:lnTo>
                    <a:pt x="29" y="9"/>
                  </a:lnTo>
                  <a:lnTo>
                    <a:pt x="29" y="9"/>
                  </a:lnTo>
                  <a:lnTo>
                    <a:pt x="29" y="9"/>
                  </a:lnTo>
                  <a:lnTo>
                    <a:pt x="29" y="9"/>
                  </a:lnTo>
                  <a:lnTo>
                    <a:pt x="29" y="9"/>
                  </a:lnTo>
                  <a:lnTo>
                    <a:pt x="29" y="9"/>
                  </a:lnTo>
                  <a:lnTo>
                    <a:pt x="29" y="9"/>
                  </a:lnTo>
                  <a:lnTo>
                    <a:pt x="29" y="9"/>
                  </a:lnTo>
                  <a:lnTo>
                    <a:pt x="29" y="9"/>
                  </a:lnTo>
                  <a:lnTo>
                    <a:pt x="29" y="9"/>
                  </a:lnTo>
                  <a:lnTo>
                    <a:pt x="29" y="9"/>
                  </a:lnTo>
                  <a:lnTo>
                    <a:pt x="29" y="9"/>
                  </a:lnTo>
                  <a:lnTo>
                    <a:pt x="29" y="9"/>
                  </a:lnTo>
                  <a:lnTo>
                    <a:pt x="29" y="9"/>
                  </a:lnTo>
                  <a:lnTo>
                    <a:pt x="29" y="7"/>
                  </a:lnTo>
                  <a:lnTo>
                    <a:pt x="29" y="7"/>
                  </a:lnTo>
                  <a:lnTo>
                    <a:pt x="29" y="7"/>
                  </a:lnTo>
                  <a:lnTo>
                    <a:pt x="31" y="7"/>
                  </a:lnTo>
                  <a:lnTo>
                    <a:pt x="31" y="7"/>
                  </a:lnTo>
                  <a:lnTo>
                    <a:pt x="31" y="7"/>
                  </a:lnTo>
                  <a:lnTo>
                    <a:pt x="31" y="7"/>
                  </a:lnTo>
                  <a:lnTo>
                    <a:pt x="31" y="7"/>
                  </a:lnTo>
                  <a:lnTo>
                    <a:pt x="31" y="7"/>
                  </a:lnTo>
                  <a:lnTo>
                    <a:pt x="31" y="7"/>
                  </a:lnTo>
                  <a:lnTo>
                    <a:pt x="31" y="7"/>
                  </a:lnTo>
                  <a:lnTo>
                    <a:pt x="31" y="7"/>
                  </a:lnTo>
                  <a:lnTo>
                    <a:pt x="31" y="7"/>
                  </a:lnTo>
                  <a:lnTo>
                    <a:pt x="31" y="7"/>
                  </a:lnTo>
                  <a:lnTo>
                    <a:pt x="31" y="7"/>
                  </a:lnTo>
                  <a:lnTo>
                    <a:pt x="31" y="7"/>
                  </a:lnTo>
                  <a:lnTo>
                    <a:pt x="33" y="7"/>
                  </a:lnTo>
                  <a:lnTo>
                    <a:pt x="33" y="7"/>
                  </a:lnTo>
                  <a:lnTo>
                    <a:pt x="33" y="7"/>
                  </a:lnTo>
                  <a:lnTo>
                    <a:pt x="33" y="7"/>
                  </a:lnTo>
                  <a:lnTo>
                    <a:pt x="33" y="7"/>
                  </a:lnTo>
                  <a:lnTo>
                    <a:pt x="33" y="9"/>
                  </a:lnTo>
                  <a:lnTo>
                    <a:pt x="33" y="9"/>
                  </a:lnTo>
                  <a:lnTo>
                    <a:pt x="33" y="9"/>
                  </a:lnTo>
                  <a:lnTo>
                    <a:pt x="35" y="9"/>
                  </a:lnTo>
                  <a:lnTo>
                    <a:pt x="35" y="9"/>
                  </a:lnTo>
                  <a:lnTo>
                    <a:pt x="35" y="9"/>
                  </a:lnTo>
                  <a:lnTo>
                    <a:pt x="35" y="9"/>
                  </a:lnTo>
                  <a:lnTo>
                    <a:pt x="35" y="9"/>
                  </a:lnTo>
                  <a:lnTo>
                    <a:pt x="35" y="9"/>
                  </a:lnTo>
                  <a:lnTo>
                    <a:pt x="35" y="9"/>
                  </a:lnTo>
                  <a:lnTo>
                    <a:pt x="35" y="9"/>
                  </a:lnTo>
                  <a:lnTo>
                    <a:pt x="35" y="9"/>
                  </a:lnTo>
                  <a:lnTo>
                    <a:pt x="35" y="9"/>
                  </a:lnTo>
                  <a:lnTo>
                    <a:pt x="37" y="9"/>
                  </a:lnTo>
                  <a:lnTo>
                    <a:pt x="37" y="9"/>
                  </a:lnTo>
                  <a:lnTo>
                    <a:pt x="37" y="9"/>
                  </a:lnTo>
                  <a:lnTo>
                    <a:pt x="37" y="9"/>
                  </a:lnTo>
                  <a:lnTo>
                    <a:pt x="37" y="9"/>
                  </a:lnTo>
                  <a:lnTo>
                    <a:pt x="37" y="9"/>
                  </a:lnTo>
                  <a:lnTo>
                    <a:pt x="37" y="9"/>
                  </a:lnTo>
                  <a:lnTo>
                    <a:pt x="37" y="9"/>
                  </a:lnTo>
                  <a:lnTo>
                    <a:pt x="37" y="9"/>
                  </a:lnTo>
                  <a:lnTo>
                    <a:pt x="37" y="9"/>
                  </a:lnTo>
                  <a:lnTo>
                    <a:pt x="37" y="9"/>
                  </a:lnTo>
                  <a:lnTo>
                    <a:pt x="37" y="9"/>
                  </a:lnTo>
                  <a:lnTo>
                    <a:pt x="39" y="9"/>
                  </a:lnTo>
                  <a:lnTo>
                    <a:pt x="39" y="9"/>
                  </a:lnTo>
                  <a:lnTo>
                    <a:pt x="39" y="9"/>
                  </a:lnTo>
                  <a:lnTo>
                    <a:pt x="39" y="11"/>
                  </a:lnTo>
                  <a:lnTo>
                    <a:pt x="39" y="11"/>
                  </a:lnTo>
                  <a:lnTo>
                    <a:pt x="39" y="11"/>
                  </a:lnTo>
                  <a:lnTo>
                    <a:pt x="39" y="11"/>
                  </a:lnTo>
                  <a:lnTo>
                    <a:pt x="39" y="11"/>
                  </a:lnTo>
                  <a:lnTo>
                    <a:pt x="39" y="11"/>
                  </a:lnTo>
                  <a:lnTo>
                    <a:pt x="39" y="11"/>
                  </a:lnTo>
                  <a:lnTo>
                    <a:pt x="39" y="13"/>
                  </a:lnTo>
                  <a:lnTo>
                    <a:pt x="39" y="13"/>
                  </a:lnTo>
                  <a:lnTo>
                    <a:pt x="39" y="13"/>
                  </a:lnTo>
                  <a:lnTo>
                    <a:pt x="37" y="15"/>
                  </a:lnTo>
                  <a:lnTo>
                    <a:pt x="37" y="15"/>
                  </a:lnTo>
                  <a:lnTo>
                    <a:pt x="37" y="15"/>
                  </a:lnTo>
                  <a:lnTo>
                    <a:pt x="37" y="15"/>
                  </a:lnTo>
                  <a:lnTo>
                    <a:pt x="39" y="15"/>
                  </a:lnTo>
                  <a:lnTo>
                    <a:pt x="39" y="15"/>
                  </a:lnTo>
                  <a:lnTo>
                    <a:pt x="39" y="15"/>
                  </a:lnTo>
                  <a:lnTo>
                    <a:pt x="39" y="15"/>
                  </a:lnTo>
                  <a:lnTo>
                    <a:pt x="39" y="15"/>
                  </a:lnTo>
                  <a:lnTo>
                    <a:pt x="39" y="15"/>
                  </a:lnTo>
                  <a:lnTo>
                    <a:pt x="39" y="17"/>
                  </a:lnTo>
                  <a:lnTo>
                    <a:pt x="37" y="17"/>
                  </a:lnTo>
                  <a:lnTo>
                    <a:pt x="37" y="17"/>
                  </a:lnTo>
                  <a:lnTo>
                    <a:pt x="37" y="17"/>
                  </a:lnTo>
                  <a:lnTo>
                    <a:pt x="37" y="17"/>
                  </a:lnTo>
                  <a:lnTo>
                    <a:pt x="37" y="17"/>
                  </a:lnTo>
                  <a:lnTo>
                    <a:pt x="37" y="17"/>
                  </a:lnTo>
                  <a:lnTo>
                    <a:pt x="37" y="17"/>
                  </a:lnTo>
                  <a:lnTo>
                    <a:pt x="37" y="17"/>
                  </a:lnTo>
                  <a:lnTo>
                    <a:pt x="37" y="17"/>
                  </a:lnTo>
                  <a:lnTo>
                    <a:pt x="37" y="17"/>
                  </a:lnTo>
                  <a:lnTo>
                    <a:pt x="37" y="19"/>
                  </a:lnTo>
                  <a:lnTo>
                    <a:pt x="37" y="19"/>
                  </a:lnTo>
                  <a:lnTo>
                    <a:pt x="37" y="19"/>
                  </a:lnTo>
                  <a:lnTo>
                    <a:pt x="37" y="19"/>
                  </a:lnTo>
                  <a:lnTo>
                    <a:pt x="37" y="19"/>
                  </a:lnTo>
                  <a:lnTo>
                    <a:pt x="37" y="19"/>
                  </a:lnTo>
                  <a:lnTo>
                    <a:pt x="35" y="21"/>
                  </a:lnTo>
                  <a:lnTo>
                    <a:pt x="35" y="21"/>
                  </a:lnTo>
                  <a:lnTo>
                    <a:pt x="35" y="21"/>
                  </a:lnTo>
                  <a:lnTo>
                    <a:pt x="35" y="21"/>
                  </a:lnTo>
                  <a:lnTo>
                    <a:pt x="35" y="21"/>
                  </a:lnTo>
                  <a:lnTo>
                    <a:pt x="33" y="21"/>
                  </a:lnTo>
                  <a:lnTo>
                    <a:pt x="33" y="21"/>
                  </a:lnTo>
                  <a:lnTo>
                    <a:pt x="33" y="21"/>
                  </a:lnTo>
                  <a:lnTo>
                    <a:pt x="33" y="21"/>
                  </a:lnTo>
                  <a:lnTo>
                    <a:pt x="31" y="21"/>
                  </a:lnTo>
                  <a:lnTo>
                    <a:pt x="29" y="21"/>
                  </a:lnTo>
                  <a:lnTo>
                    <a:pt x="29" y="21"/>
                  </a:lnTo>
                  <a:lnTo>
                    <a:pt x="29" y="21"/>
                  </a:lnTo>
                  <a:lnTo>
                    <a:pt x="29" y="21"/>
                  </a:lnTo>
                  <a:lnTo>
                    <a:pt x="29" y="21"/>
                  </a:lnTo>
                  <a:lnTo>
                    <a:pt x="29" y="21"/>
                  </a:lnTo>
                  <a:lnTo>
                    <a:pt x="29" y="21"/>
                  </a:lnTo>
                  <a:lnTo>
                    <a:pt x="29" y="21"/>
                  </a:lnTo>
                  <a:lnTo>
                    <a:pt x="29" y="19"/>
                  </a:lnTo>
                  <a:lnTo>
                    <a:pt x="29" y="19"/>
                  </a:lnTo>
                  <a:lnTo>
                    <a:pt x="29" y="21"/>
                  </a:lnTo>
                  <a:lnTo>
                    <a:pt x="29" y="21"/>
                  </a:lnTo>
                  <a:lnTo>
                    <a:pt x="27" y="21"/>
                  </a:lnTo>
                  <a:lnTo>
                    <a:pt x="27" y="21"/>
                  </a:lnTo>
                  <a:lnTo>
                    <a:pt x="27" y="21"/>
                  </a:lnTo>
                  <a:lnTo>
                    <a:pt x="27" y="21"/>
                  </a:lnTo>
                  <a:lnTo>
                    <a:pt x="27" y="21"/>
                  </a:lnTo>
                  <a:lnTo>
                    <a:pt x="27" y="21"/>
                  </a:lnTo>
                  <a:lnTo>
                    <a:pt x="29" y="21"/>
                  </a:lnTo>
                  <a:lnTo>
                    <a:pt x="29" y="21"/>
                  </a:lnTo>
                  <a:lnTo>
                    <a:pt x="27" y="21"/>
                  </a:lnTo>
                  <a:lnTo>
                    <a:pt x="27" y="21"/>
                  </a:lnTo>
                  <a:lnTo>
                    <a:pt x="27" y="21"/>
                  </a:lnTo>
                  <a:lnTo>
                    <a:pt x="27" y="21"/>
                  </a:lnTo>
                  <a:lnTo>
                    <a:pt x="27" y="21"/>
                  </a:lnTo>
                  <a:lnTo>
                    <a:pt x="27" y="21"/>
                  </a:lnTo>
                  <a:lnTo>
                    <a:pt x="27" y="21"/>
                  </a:lnTo>
                  <a:lnTo>
                    <a:pt x="27" y="19"/>
                  </a:lnTo>
                  <a:lnTo>
                    <a:pt x="27" y="19"/>
                  </a:lnTo>
                  <a:lnTo>
                    <a:pt x="27" y="19"/>
                  </a:lnTo>
                  <a:lnTo>
                    <a:pt x="27" y="19"/>
                  </a:lnTo>
                  <a:lnTo>
                    <a:pt x="27" y="19"/>
                  </a:lnTo>
                  <a:lnTo>
                    <a:pt x="27" y="19"/>
                  </a:lnTo>
                  <a:lnTo>
                    <a:pt x="27" y="19"/>
                  </a:lnTo>
                  <a:lnTo>
                    <a:pt x="27" y="21"/>
                  </a:lnTo>
                  <a:lnTo>
                    <a:pt x="27" y="19"/>
                  </a:lnTo>
                  <a:lnTo>
                    <a:pt x="25" y="19"/>
                  </a:lnTo>
                  <a:lnTo>
                    <a:pt x="25" y="19"/>
                  </a:lnTo>
                  <a:lnTo>
                    <a:pt x="25" y="19"/>
                  </a:lnTo>
                  <a:lnTo>
                    <a:pt x="25" y="19"/>
                  </a:lnTo>
                  <a:lnTo>
                    <a:pt x="25" y="19"/>
                  </a:lnTo>
                  <a:lnTo>
                    <a:pt x="25" y="19"/>
                  </a:lnTo>
                  <a:lnTo>
                    <a:pt x="23" y="19"/>
                  </a:lnTo>
                  <a:lnTo>
                    <a:pt x="23" y="19"/>
                  </a:lnTo>
                  <a:lnTo>
                    <a:pt x="23" y="19"/>
                  </a:lnTo>
                  <a:lnTo>
                    <a:pt x="23" y="19"/>
                  </a:lnTo>
                  <a:lnTo>
                    <a:pt x="23" y="19"/>
                  </a:lnTo>
                  <a:lnTo>
                    <a:pt x="23" y="19"/>
                  </a:lnTo>
                  <a:lnTo>
                    <a:pt x="23" y="19"/>
                  </a:lnTo>
                  <a:lnTo>
                    <a:pt x="23" y="19"/>
                  </a:lnTo>
                  <a:lnTo>
                    <a:pt x="23" y="19"/>
                  </a:lnTo>
                  <a:lnTo>
                    <a:pt x="25" y="19"/>
                  </a:lnTo>
                  <a:lnTo>
                    <a:pt x="25" y="19"/>
                  </a:lnTo>
                  <a:lnTo>
                    <a:pt x="25" y="19"/>
                  </a:lnTo>
                  <a:lnTo>
                    <a:pt x="25" y="19"/>
                  </a:lnTo>
                  <a:lnTo>
                    <a:pt x="25" y="19"/>
                  </a:lnTo>
                  <a:lnTo>
                    <a:pt x="25" y="19"/>
                  </a:lnTo>
                  <a:lnTo>
                    <a:pt x="25" y="19"/>
                  </a:lnTo>
                  <a:lnTo>
                    <a:pt x="25" y="19"/>
                  </a:lnTo>
                  <a:lnTo>
                    <a:pt x="25" y="19"/>
                  </a:lnTo>
                  <a:lnTo>
                    <a:pt x="25" y="19"/>
                  </a:lnTo>
                  <a:lnTo>
                    <a:pt x="25" y="19"/>
                  </a:lnTo>
                  <a:lnTo>
                    <a:pt x="25" y="21"/>
                  </a:lnTo>
                  <a:lnTo>
                    <a:pt x="27" y="21"/>
                  </a:lnTo>
                  <a:lnTo>
                    <a:pt x="27" y="21"/>
                  </a:lnTo>
                  <a:lnTo>
                    <a:pt x="27" y="21"/>
                  </a:lnTo>
                  <a:lnTo>
                    <a:pt x="27" y="21"/>
                  </a:lnTo>
                  <a:lnTo>
                    <a:pt x="25" y="21"/>
                  </a:lnTo>
                  <a:lnTo>
                    <a:pt x="25" y="21"/>
                  </a:lnTo>
                  <a:lnTo>
                    <a:pt x="25" y="21"/>
                  </a:lnTo>
                  <a:lnTo>
                    <a:pt x="21" y="19"/>
                  </a:lnTo>
                  <a:lnTo>
                    <a:pt x="21" y="19"/>
                  </a:lnTo>
                  <a:lnTo>
                    <a:pt x="18" y="17"/>
                  </a:lnTo>
                  <a:lnTo>
                    <a:pt x="16" y="17"/>
                  </a:lnTo>
                  <a:lnTo>
                    <a:pt x="14" y="15"/>
                  </a:lnTo>
                  <a:lnTo>
                    <a:pt x="14" y="15"/>
                  </a:lnTo>
                  <a:lnTo>
                    <a:pt x="12" y="15"/>
                  </a:lnTo>
                  <a:lnTo>
                    <a:pt x="12" y="15"/>
                  </a:lnTo>
                  <a:lnTo>
                    <a:pt x="10" y="15"/>
                  </a:lnTo>
                  <a:lnTo>
                    <a:pt x="8" y="15"/>
                  </a:lnTo>
                  <a:lnTo>
                    <a:pt x="8" y="15"/>
                  </a:lnTo>
                  <a:lnTo>
                    <a:pt x="8" y="15"/>
                  </a:lnTo>
                  <a:lnTo>
                    <a:pt x="6" y="15"/>
                  </a:lnTo>
                  <a:lnTo>
                    <a:pt x="6" y="15"/>
                  </a:lnTo>
                  <a:lnTo>
                    <a:pt x="4" y="15"/>
                  </a:lnTo>
                  <a:lnTo>
                    <a:pt x="4" y="13"/>
                  </a:lnTo>
                  <a:lnTo>
                    <a:pt x="4" y="13"/>
                  </a:lnTo>
                  <a:lnTo>
                    <a:pt x="4" y="13"/>
                  </a:lnTo>
                  <a:lnTo>
                    <a:pt x="4" y="13"/>
                  </a:lnTo>
                  <a:lnTo>
                    <a:pt x="2" y="13"/>
                  </a:lnTo>
                  <a:lnTo>
                    <a:pt x="2" y="11"/>
                  </a:lnTo>
                  <a:lnTo>
                    <a:pt x="0" y="11"/>
                  </a:lnTo>
                  <a:lnTo>
                    <a:pt x="0" y="11"/>
                  </a:lnTo>
                  <a:lnTo>
                    <a:pt x="0" y="9"/>
                  </a:lnTo>
                  <a:lnTo>
                    <a:pt x="0" y="9"/>
                  </a:lnTo>
                  <a:lnTo>
                    <a:pt x="0" y="9"/>
                  </a:lnTo>
                  <a:lnTo>
                    <a:pt x="0" y="9"/>
                  </a:lnTo>
                  <a:lnTo>
                    <a:pt x="0" y="9"/>
                  </a:lnTo>
                  <a:lnTo>
                    <a:pt x="0" y="9"/>
                  </a:lnTo>
                  <a:lnTo>
                    <a:pt x="2" y="9"/>
                  </a:lnTo>
                  <a:lnTo>
                    <a:pt x="2" y="9"/>
                  </a:lnTo>
                  <a:lnTo>
                    <a:pt x="2" y="7"/>
                  </a:lnTo>
                  <a:lnTo>
                    <a:pt x="2" y="7"/>
                  </a:lnTo>
                  <a:lnTo>
                    <a:pt x="2" y="7"/>
                  </a:lnTo>
                  <a:lnTo>
                    <a:pt x="4" y="7"/>
                  </a:lnTo>
                  <a:lnTo>
                    <a:pt x="4" y="7"/>
                  </a:lnTo>
                  <a:lnTo>
                    <a:pt x="4" y="5"/>
                  </a:lnTo>
                  <a:lnTo>
                    <a:pt x="4" y="5"/>
                  </a:lnTo>
                  <a:lnTo>
                    <a:pt x="4" y="5"/>
                  </a:lnTo>
                  <a:lnTo>
                    <a:pt x="6" y="5"/>
                  </a:lnTo>
                  <a:lnTo>
                    <a:pt x="6" y="7"/>
                  </a:lnTo>
                  <a:lnTo>
                    <a:pt x="6" y="7"/>
                  </a:lnTo>
                  <a:lnTo>
                    <a:pt x="6" y="7"/>
                  </a:lnTo>
                  <a:lnTo>
                    <a:pt x="6" y="5"/>
                  </a:lnTo>
                  <a:lnTo>
                    <a:pt x="6" y="5"/>
                  </a:lnTo>
                  <a:lnTo>
                    <a:pt x="6" y="5"/>
                  </a:lnTo>
                  <a:lnTo>
                    <a:pt x="6" y="5"/>
                  </a:lnTo>
                  <a:lnTo>
                    <a:pt x="6" y="5"/>
                  </a:lnTo>
                  <a:lnTo>
                    <a:pt x="6" y="5"/>
                  </a:lnTo>
                  <a:lnTo>
                    <a:pt x="8" y="4"/>
                  </a:lnTo>
                  <a:lnTo>
                    <a:pt x="8" y="4"/>
                  </a:lnTo>
                  <a:lnTo>
                    <a:pt x="8" y="4"/>
                  </a:lnTo>
                  <a:lnTo>
                    <a:pt x="10" y="4"/>
                  </a:lnTo>
                  <a:lnTo>
                    <a:pt x="10" y="4"/>
                  </a:lnTo>
                  <a:lnTo>
                    <a:pt x="10" y="4"/>
                  </a:lnTo>
                  <a:lnTo>
                    <a:pt x="10" y="4"/>
                  </a:lnTo>
                  <a:lnTo>
                    <a:pt x="10" y="4"/>
                  </a:lnTo>
                  <a:lnTo>
                    <a:pt x="10" y="4"/>
                  </a:lnTo>
                  <a:lnTo>
                    <a:pt x="10" y="4"/>
                  </a:lnTo>
                  <a:lnTo>
                    <a:pt x="10" y="2"/>
                  </a:lnTo>
                  <a:lnTo>
                    <a:pt x="10" y="2"/>
                  </a:lnTo>
                  <a:lnTo>
                    <a:pt x="10" y="2"/>
                  </a:lnTo>
                  <a:lnTo>
                    <a:pt x="10" y="2"/>
                  </a:lnTo>
                  <a:lnTo>
                    <a:pt x="10" y="2"/>
                  </a:lnTo>
                  <a:lnTo>
                    <a:pt x="10" y="2"/>
                  </a:lnTo>
                  <a:lnTo>
                    <a:pt x="8" y="2"/>
                  </a:lnTo>
                  <a:lnTo>
                    <a:pt x="8" y="2"/>
                  </a:lnTo>
                  <a:lnTo>
                    <a:pt x="8" y="2"/>
                  </a:lnTo>
                  <a:lnTo>
                    <a:pt x="8" y="2"/>
                  </a:lnTo>
                  <a:lnTo>
                    <a:pt x="8" y="2"/>
                  </a:lnTo>
                  <a:lnTo>
                    <a:pt x="8" y="2"/>
                  </a:lnTo>
                  <a:lnTo>
                    <a:pt x="8" y="2"/>
                  </a:lnTo>
                  <a:lnTo>
                    <a:pt x="8" y="2"/>
                  </a:lnTo>
                  <a:lnTo>
                    <a:pt x="8" y="0"/>
                  </a:lnTo>
                  <a:lnTo>
                    <a:pt x="10" y="0"/>
                  </a:lnTo>
                  <a:lnTo>
                    <a:pt x="10" y="0"/>
                  </a:lnTo>
                  <a:lnTo>
                    <a:pt x="10" y="0"/>
                  </a:lnTo>
                  <a:lnTo>
                    <a:pt x="10" y="2"/>
                  </a:lnTo>
                  <a:lnTo>
                    <a:pt x="10" y="0"/>
                  </a:lnTo>
                  <a:lnTo>
                    <a:pt x="10" y="0"/>
                  </a:lnTo>
                  <a:lnTo>
                    <a:pt x="10" y="0"/>
                  </a:lnTo>
                  <a:lnTo>
                    <a:pt x="10" y="0"/>
                  </a:lnTo>
                  <a:lnTo>
                    <a:pt x="10" y="0"/>
                  </a:lnTo>
                  <a:lnTo>
                    <a:pt x="10" y="0"/>
                  </a:lnTo>
                  <a:lnTo>
                    <a:pt x="12" y="0"/>
                  </a:lnTo>
                  <a:lnTo>
                    <a:pt x="12" y="0"/>
                  </a:lnTo>
                  <a:lnTo>
                    <a:pt x="12" y="0"/>
                  </a:lnTo>
                  <a:lnTo>
                    <a:pt x="1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2" name="Freeform 212"/>
            <p:cNvSpPr>
              <a:spLocks/>
            </p:cNvSpPr>
            <p:nvPr/>
          </p:nvSpPr>
          <p:spPr bwMode="auto">
            <a:xfrm>
              <a:off x="5340350" y="3592513"/>
              <a:ext cx="3175" cy="3175"/>
            </a:xfrm>
            <a:custGeom>
              <a:avLst/>
              <a:gdLst>
                <a:gd name="T0" fmla="*/ 2 w 2"/>
                <a:gd name="T1" fmla="*/ 2 h 2"/>
                <a:gd name="T2" fmla="*/ 2 w 2"/>
                <a:gd name="T3" fmla="*/ 2 h 2"/>
                <a:gd name="T4" fmla="*/ 2 w 2"/>
                <a:gd name="T5" fmla="*/ 2 h 2"/>
                <a:gd name="T6" fmla="*/ 0 w 2"/>
                <a:gd name="T7" fmla="*/ 2 h 2"/>
                <a:gd name="T8" fmla="*/ 2 w 2"/>
                <a:gd name="T9" fmla="*/ 2 h 2"/>
                <a:gd name="T10" fmla="*/ 2 w 2"/>
                <a:gd name="T11" fmla="*/ 2 h 2"/>
                <a:gd name="T12" fmla="*/ 2 w 2"/>
                <a:gd name="T13" fmla="*/ 2 h 2"/>
                <a:gd name="T14" fmla="*/ 2 w 2"/>
                <a:gd name="T15" fmla="*/ 0 h 2"/>
                <a:gd name="T16" fmla="*/ 2 w 2"/>
                <a:gd name="T17" fmla="*/ 0 h 2"/>
                <a:gd name="T18" fmla="*/ 2 w 2"/>
                <a:gd name="T19" fmla="*/ 0 h 2"/>
                <a:gd name="T20" fmla="*/ 2 w 2"/>
                <a:gd name="T21" fmla="*/ 2 h 2"/>
                <a:gd name="T22" fmla="*/ 2 w 2"/>
                <a:gd name="T23" fmla="*/ 2 h 2"/>
                <a:gd name="T24" fmla="*/ 2 w 2"/>
                <a:gd name="T25" fmla="*/ 2 h 2"/>
                <a:gd name="T26" fmla="*/ 2 w 2"/>
                <a:gd name="T27" fmla="*/ 2 h 2"/>
                <a:gd name="T28" fmla="*/ 2 w 2"/>
                <a:gd name="T29" fmla="*/ 2 h 2"/>
                <a:gd name="T30" fmla="*/ 2 w 2"/>
                <a:gd name="T31" fmla="*/ 2 h 2"/>
                <a:gd name="T32" fmla="*/ 2 w 2"/>
                <a:gd name="T33" fmla="*/ 2 h 2"/>
                <a:gd name="T34" fmla="*/ 2 w 2"/>
                <a:gd name="T35" fmla="*/ 2 h 2"/>
                <a:gd name="T36" fmla="*/ 2 w 2"/>
                <a:gd name="T3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 h="2">
                  <a:moveTo>
                    <a:pt x="2" y="2"/>
                  </a:moveTo>
                  <a:lnTo>
                    <a:pt x="2" y="2"/>
                  </a:lnTo>
                  <a:lnTo>
                    <a:pt x="2" y="2"/>
                  </a:lnTo>
                  <a:lnTo>
                    <a:pt x="0" y="2"/>
                  </a:lnTo>
                  <a:lnTo>
                    <a:pt x="2" y="2"/>
                  </a:lnTo>
                  <a:lnTo>
                    <a:pt x="2" y="2"/>
                  </a:lnTo>
                  <a:lnTo>
                    <a:pt x="2" y="2"/>
                  </a:lnTo>
                  <a:lnTo>
                    <a:pt x="2" y="0"/>
                  </a:lnTo>
                  <a:lnTo>
                    <a:pt x="2" y="0"/>
                  </a:lnTo>
                  <a:lnTo>
                    <a:pt x="2" y="0"/>
                  </a:lnTo>
                  <a:lnTo>
                    <a:pt x="2" y="2"/>
                  </a:lnTo>
                  <a:lnTo>
                    <a:pt x="2" y="2"/>
                  </a:lnTo>
                  <a:lnTo>
                    <a:pt x="2" y="2"/>
                  </a:lnTo>
                  <a:lnTo>
                    <a:pt x="2" y="2"/>
                  </a:lnTo>
                  <a:lnTo>
                    <a:pt x="2" y="2"/>
                  </a:lnTo>
                  <a:lnTo>
                    <a:pt x="2" y="2"/>
                  </a:lnTo>
                  <a:lnTo>
                    <a:pt x="2" y="2"/>
                  </a:lnTo>
                  <a:lnTo>
                    <a:pt x="2" y="2"/>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3" name="Freeform 213"/>
            <p:cNvSpPr>
              <a:spLocks/>
            </p:cNvSpPr>
            <p:nvPr/>
          </p:nvSpPr>
          <p:spPr bwMode="auto">
            <a:xfrm>
              <a:off x="6105525" y="4540250"/>
              <a:ext cx="158750" cy="90488"/>
            </a:xfrm>
            <a:custGeom>
              <a:avLst/>
              <a:gdLst>
                <a:gd name="T0" fmla="*/ 100 w 100"/>
                <a:gd name="T1" fmla="*/ 13 h 57"/>
                <a:gd name="T2" fmla="*/ 100 w 100"/>
                <a:gd name="T3" fmla="*/ 25 h 57"/>
                <a:gd name="T4" fmla="*/ 100 w 100"/>
                <a:gd name="T5" fmla="*/ 32 h 57"/>
                <a:gd name="T6" fmla="*/ 94 w 100"/>
                <a:gd name="T7" fmla="*/ 42 h 57"/>
                <a:gd name="T8" fmla="*/ 89 w 100"/>
                <a:gd name="T9" fmla="*/ 50 h 57"/>
                <a:gd name="T10" fmla="*/ 81 w 100"/>
                <a:gd name="T11" fmla="*/ 57 h 57"/>
                <a:gd name="T12" fmla="*/ 69 w 100"/>
                <a:gd name="T13" fmla="*/ 55 h 57"/>
                <a:gd name="T14" fmla="*/ 62 w 100"/>
                <a:gd name="T15" fmla="*/ 53 h 57"/>
                <a:gd name="T16" fmla="*/ 54 w 100"/>
                <a:gd name="T17" fmla="*/ 52 h 57"/>
                <a:gd name="T18" fmla="*/ 46 w 100"/>
                <a:gd name="T19" fmla="*/ 48 h 57"/>
                <a:gd name="T20" fmla="*/ 39 w 100"/>
                <a:gd name="T21" fmla="*/ 46 h 57"/>
                <a:gd name="T22" fmla="*/ 29 w 100"/>
                <a:gd name="T23" fmla="*/ 42 h 57"/>
                <a:gd name="T24" fmla="*/ 21 w 100"/>
                <a:gd name="T25" fmla="*/ 40 h 57"/>
                <a:gd name="T26" fmla="*/ 16 w 100"/>
                <a:gd name="T27" fmla="*/ 34 h 57"/>
                <a:gd name="T28" fmla="*/ 14 w 100"/>
                <a:gd name="T29" fmla="*/ 32 h 57"/>
                <a:gd name="T30" fmla="*/ 12 w 100"/>
                <a:gd name="T31" fmla="*/ 30 h 57"/>
                <a:gd name="T32" fmla="*/ 10 w 100"/>
                <a:gd name="T33" fmla="*/ 30 h 57"/>
                <a:gd name="T34" fmla="*/ 8 w 100"/>
                <a:gd name="T35" fmla="*/ 25 h 57"/>
                <a:gd name="T36" fmla="*/ 6 w 100"/>
                <a:gd name="T37" fmla="*/ 23 h 57"/>
                <a:gd name="T38" fmla="*/ 2 w 100"/>
                <a:gd name="T39" fmla="*/ 17 h 57"/>
                <a:gd name="T40" fmla="*/ 0 w 100"/>
                <a:gd name="T41" fmla="*/ 13 h 57"/>
                <a:gd name="T42" fmla="*/ 2 w 100"/>
                <a:gd name="T43" fmla="*/ 11 h 57"/>
                <a:gd name="T44" fmla="*/ 4 w 100"/>
                <a:gd name="T45" fmla="*/ 9 h 57"/>
                <a:gd name="T46" fmla="*/ 6 w 100"/>
                <a:gd name="T47" fmla="*/ 7 h 57"/>
                <a:gd name="T48" fmla="*/ 12 w 100"/>
                <a:gd name="T49" fmla="*/ 0 h 57"/>
                <a:gd name="T50" fmla="*/ 12 w 100"/>
                <a:gd name="T51" fmla="*/ 2 h 57"/>
                <a:gd name="T52" fmla="*/ 14 w 100"/>
                <a:gd name="T53" fmla="*/ 2 h 57"/>
                <a:gd name="T54" fmla="*/ 16 w 100"/>
                <a:gd name="T55" fmla="*/ 5 h 57"/>
                <a:gd name="T56" fmla="*/ 16 w 100"/>
                <a:gd name="T57" fmla="*/ 5 h 57"/>
                <a:gd name="T58" fmla="*/ 23 w 100"/>
                <a:gd name="T59" fmla="*/ 13 h 57"/>
                <a:gd name="T60" fmla="*/ 29 w 100"/>
                <a:gd name="T61" fmla="*/ 17 h 57"/>
                <a:gd name="T62" fmla="*/ 33 w 100"/>
                <a:gd name="T63" fmla="*/ 17 h 57"/>
                <a:gd name="T64" fmla="*/ 39 w 100"/>
                <a:gd name="T65" fmla="*/ 17 h 57"/>
                <a:gd name="T66" fmla="*/ 43 w 100"/>
                <a:gd name="T67" fmla="*/ 15 h 57"/>
                <a:gd name="T68" fmla="*/ 44 w 100"/>
                <a:gd name="T69" fmla="*/ 13 h 57"/>
                <a:gd name="T70" fmla="*/ 48 w 100"/>
                <a:gd name="T71" fmla="*/ 11 h 57"/>
                <a:gd name="T72" fmla="*/ 50 w 100"/>
                <a:gd name="T73" fmla="*/ 11 h 57"/>
                <a:gd name="T74" fmla="*/ 52 w 100"/>
                <a:gd name="T75" fmla="*/ 9 h 57"/>
                <a:gd name="T76" fmla="*/ 52 w 100"/>
                <a:gd name="T77" fmla="*/ 11 h 57"/>
                <a:gd name="T78" fmla="*/ 56 w 100"/>
                <a:gd name="T79" fmla="*/ 11 h 57"/>
                <a:gd name="T80" fmla="*/ 60 w 100"/>
                <a:gd name="T81" fmla="*/ 13 h 57"/>
                <a:gd name="T82" fmla="*/ 62 w 100"/>
                <a:gd name="T83" fmla="*/ 13 h 57"/>
                <a:gd name="T84" fmla="*/ 66 w 100"/>
                <a:gd name="T85" fmla="*/ 11 h 57"/>
                <a:gd name="T86" fmla="*/ 68 w 100"/>
                <a:gd name="T87" fmla="*/ 9 h 57"/>
                <a:gd name="T88" fmla="*/ 71 w 100"/>
                <a:gd name="T89" fmla="*/ 7 h 57"/>
                <a:gd name="T90" fmla="*/ 75 w 100"/>
                <a:gd name="T91" fmla="*/ 5 h 57"/>
                <a:gd name="T92" fmla="*/ 81 w 100"/>
                <a:gd name="T93" fmla="*/ 5 h 57"/>
                <a:gd name="T94" fmla="*/ 89 w 100"/>
                <a:gd name="T95" fmla="*/ 5 h 57"/>
                <a:gd name="T96" fmla="*/ 91 w 100"/>
                <a:gd name="T97" fmla="*/ 4 h 57"/>
                <a:gd name="T98" fmla="*/ 91 w 100"/>
                <a:gd name="T99" fmla="*/ 4 h 57"/>
                <a:gd name="T100" fmla="*/ 92 w 100"/>
                <a:gd name="T101" fmla="*/ 4 h 57"/>
                <a:gd name="T102" fmla="*/ 96 w 100"/>
                <a:gd name="T103" fmla="*/ 4 h 57"/>
                <a:gd name="T104" fmla="*/ 100 w 100"/>
                <a:gd name="T105" fmla="*/ 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0" h="57">
                  <a:moveTo>
                    <a:pt x="100" y="4"/>
                  </a:moveTo>
                  <a:lnTo>
                    <a:pt x="100" y="5"/>
                  </a:lnTo>
                  <a:lnTo>
                    <a:pt x="100" y="7"/>
                  </a:lnTo>
                  <a:lnTo>
                    <a:pt x="100" y="9"/>
                  </a:lnTo>
                  <a:lnTo>
                    <a:pt x="100" y="11"/>
                  </a:lnTo>
                  <a:lnTo>
                    <a:pt x="100" y="13"/>
                  </a:lnTo>
                  <a:lnTo>
                    <a:pt x="100" y="15"/>
                  </a:lnTo>
                  <a:lnTo>
                    <a:pt x="100" y="17"/>
                  </a:lnTo>
                  <a:lnTo>
                    <a:pt x="100" y="19"/>
                  </a:lnTo>
                  <a:lnTo>
                    <a:pt x="100" y="21"/>
                  </a:lnTo>
                  <a:lnTo>
                    <a:pt x="100" y="23"/>
                  </a:lnTo>
                  <a:lnTo>
                    <a:pt x="100" y="25"/>
                  </a:lnTo>
                  <a:lnTo>
                    <a:pt x="100" y="27"/>
                  </a:lnTo>
                  <a:lnTo>
                    <a:pt x="100" y="29"/>
                  </a:lnTo>
                  <a:lnTo>
                    <a:pt x="100" y="29"/>
                  </a:lnTo>
                  <a:lnTo>
                    <a:pt x="100" y="30"/>
                  </a:lnTo>
                  <a:lnTo>
                    <a:pt x="100" y="30"/>
                  </a:lnTo>
                  <a:lnTo>
                    <a:pt x="100" y="32"/>
                  </a:lnTo>
                  <a:lnTo>
                    <a:pt x="100" y="34"/>
                  </a:lnTo>
                  <a:lnTo>
                    <a:pt x="98" y="36"/>
                  </a:lnTo>
                  <a:lnTo>
                    <a:pt x="98" y="38"/>
                  </a:lnTo>
                  <a:lnTo>
                    <a:pt x="96" y="38"/>
                  </a:lnTo>
                  <a:lnTo>
                    <a:pt x="96" y="40"/>
                  </a:lnTo>
                  <a:lnTo>
                    <a:pt x="94" y="42"/>
                  </a:lnTo>
                  <a:lnTo>
                    <a:pt x="94" y="44"/>
                  </a:lnTo>
                  <a:lnTo>
                    <a:pt x="92" y="44"/>
                  </a:lnTo>
                  <a:lnTo>
                    <a:pt x="92" y="46"/>
                  </a:lnTo>
                  <a:lnTo>
                    <a:pt x="91" y="48"/>
                  </a:lnTo>
                  <a:lnTo>
                    <a:pt x="91" y="50"/>
                  </a:lnTo>
                  <a:lnTo>
                    <a:pt x="89" y="50"/>
                  </a:lnTo>
                  <a:lnTo>
                    <a:pt x="89" y="52"/>
                  </a:lnTo>
                  <a:lnTo>
                    <a:pt x="87" y="53"/>
                  </a:lnTo>
                  <a:lnTo>
                    <a:pt x="87" y="55"/>
                  </a:lnTo>
                  <a:lnTo>
                    <a:pt x="85" y="57"/>
                  </a:lnTo>
                  <a:lnTo>
                    <a:pt x="83" y="57"/>
                  </a:lnTo>
                  <a:lnTo>
                    <a:pt x="81" y="57"/>
                  </a:lnTo>
                  <a:lnTo>
                    <a:pt x="79" y="57"/>
                  </a:lnTo>
                  <a:lnTo>
                    <a:pt x="75" y="57"/>
                  </a:lnTo>
                  <a:lnTo>
                    <a:pt x="73" y="57"/>
                  </a:lnTo>
                  <a:lnTo>
                    <a:pt x="71" y="57"/>
                  </a:lnTo>
                  <a:lnTo>
                    <a:pt x="69" y="57"/>
                  </a:lnTo>
                  <a:lnTo>
                    <a:pt x="69" y="55"/>
                  </a:lnTo>
                  <a:lnTo>
                    <a:pt x="68" y="55"/>
                  </a:lnTo>
                  <a:lnTo>
                    <a:pt x="66" y="55"/>
                  </a:lnTo>
                  <a:lnTo>
                    <a:pt x="66" y="55"/>
                  </a:lnTo>
                  <a:lnTo>
                    <a:pt x="64" y="53"/>
                  </a:lnTo>
                  <a:lnTo>
                    <a:pt x="62" y="53"/>
                  </a:lnTo>
                  <a:lnTo>
                    <a:pt x="62" y="53"/>
                  </a:lnTo>
                  <a:lnTo>
                    <a:pt x="60" y="53"/>
                  </a:lnTo>
                  <a:lnTo>
                    <a:pt x="58" y="52"/>
                  </a:lnTo>
                  <a:lnTo>
                    <a:pt x="58" y="52"/>
                  </a:lnTo>
                  <a:lnTo>
                    <a:pt x="56" y="52"/>
                  </a:lnTo>
                  <a:lnTo>
                    <a:pt x="54" y="52"/>
                  </a:lnTo>
                  <a:lnTo>
                    <a:pt x="54" y="52"/>
                  </a:lnTo>
                  <a:lnTo>
                    <a:pt x="52" y="50"/>
                  </a:lnTo>
                  <a:lnTo>
                    <a:pt x="50" y="50"/>
                  </a:lnTo>
                  <a:lnTo>
                    <a:pt x="48" y="50"/>
                  </a:lnTo>
                  <a:lnTo>
                    <a:pt x="48" y="50"/>
                  </a:lnTo>
                  <a:lnTo>
                    <a:pt x="46" y="48"/>
                  </a:lnTo>
                  <a:lnTo>
                    <a:pt x="46" y="48"/>
                  </a:lnTo>
                  <a:lnTo>
                    <a:pt x="44" y="48"/>
                  </a:lnTo>
                  <a:lnTo>
                    <a:pt x="44" y="48"/>
                  </a:lnTo>
                  <a:lnTo>
                    <a:pt x="43" y="48"/>
                  </a:lnTo>
                  <a:lnTo>
                    <a:pt x="41" y="46"/>
                  </a:lnTo>
                  <a:lnTo>
                    <a:pt x="39" y="46"/>
                  </a:lnTo>
                  <a:lnTo>
                    <a:pt x="39" y="46"/>
                  </a:lnTo>
                  <a:lnTo>
                    <a:pt x="37" y="46"/>
                  </a:lnTo>
                  <a:lnTo>
                    <a:pt x="35" y="44"/>
                  </a:lnTo>
                  <a:lnTo>
                    <a:pt x="33" y="44"/>
                  </a:lnTo>
                  <a:lnTo>
                    <a:pt x="33" y="44"/>
                  </a:lnTo>
                  <a:lnTo>
                    <a:pt x="31" y="44"/>
                  </a:lnTo>
                  <a:lnTo>
                    <a:pt x="29" y="42"/>
                  </a:lnTo>
                  <a:lnTo>
                    <a:pt x="29" y="42"/>
                  </a:lnTo>
                  <a:lnTo>
                    <a:pt x="27" y="42"/>
                  </a:lnTo>
                  <a:lnTo>
                    <a:pt x="25" y="42"/>
                  </a:lnTo>
                  <a:lnTo>
                    <a:pt x="23" y="40"/>
                  </a:lnTo>
                  <a:lnTo>
                    <a:pt x="23" y="40"/>
                  </a:lnTo>
                  <a:lnTo>
                    <a:pt x="21" y="40"/>
                  </a:lnTo>
                  <a:lnTo>
                    <a:pt x="21" y="40"/>
                  </a:lnTo>
                  <a:lnTo>
                    <a:pt x="20" y="38"/>
                  </a:lnTo>
                  <a:lnTo>
                    <a:pt x="18" y="36"/>
                  </a:lnTo>
                  <a:lnTo>
                    <a:pt x="16" y="34"/>
                  </a:lnTo>
                  <a:lnTo>
                    <a:pt x="16" y="34"/>
                  </a:lnTo>
                  <a:lnTo>
                    <a:pt x="16" y="34"/>
                  </a:lnTo>
                  <a:lnTo>
                    <a:pt x="16" y="34"/>
                  </a:lnTo>
                  <a:lnTo>
                    <a:pt x="16" y="34"/>
                  </a:lnTo>
                  <a:lnTo>
                    <a:pt x="14" y="34"/>
                  </a:lnTo>
                  <a:lnTo>
                    <a:pt x="14" y="34"/>
                  </a:lnTo>
                  <a:lnTo>
                    <a:pt x="14" y="34"/>
                  </a:lnTo>
                  <a:lnTo>
                    <a:pt x="14" y="32"/>
                  </a:lnTo>
                  <a:lnTo>
                    <a:pt x="14" y="32"/>
                  </a:lnTo>
                  <a:lnTo>
                    <a:pt x="12" y="32"/>
                  </a:lnTo>
                  <a:lnTo>
                    <a:pt x="12" y="32"/>
                  </a:lnTo>
                  <a:lnTo>
                    <a:pt x="12" y="30"/>
                  </a:lnTo>
                  <a:lnTo>
                    <a:pt x="12" y="30"/>
                  </a:lnTo>
                  <a:lnTo>
                    <a:pt x="12" y="30"/>
                  </a:lnTo>
                  <a:lnTo>
                    <a:pt x="12" y="30"/>
                  </a:lnTo>
                  <a:lnTo>
                    <a:pt x="12" y="30"/>
                  </a:lnTo>
                  <a:lnTo>
                    <a:pt x="12" y="30"/>
                  </a:lnTo>
                  <a:lnTo>
                    <a:pt x="12" y="30"/>
                  </a:lnTo>
                  <a:lnTo>
                    <a:pt x="10" y="30"/>
                  </a:lnTo>
                  <a:lnTo>
                    <a:pt x="10" y="30"/>
                  </a:lnTo>
                  <a:lnTo>
                    <a:pt x="10" y="29"/>
                  </a:lnTo>
                  <a:lnTo>
                    <a:pt x="10" y="27"/>
                  </a:lnTo>
                  <a:lnTo>
                    <a:pt x="10" y="27"/>
                  </a:lnTo>
                  <a:lnTo>
                    <a:pt x="8" y="27"/>
                  </a:lnTo>
                  <a:lnTo>
                    <a:pt x="8" y="27"/>
                  </a:lnTo>
                  <a:lnTo>
                    <a:pt x="8" y="25"/>
                  </a:lnTo>
                  <a:lnTo>
                    <a:pt x="8" y="25"/>
                  </a:lnTo>
                  <a:lnTo>
                    <a:pt x="6" y="25"/>
                  </a:lnTo>
                  <a:lnTo>
                    <a:pt x="6" y="23"/>
                  </a:lnTo>
                  <a:lnTo>
                    <a:pt x="6" y="23"/>
                  </a:lnTo>
                  <a:lnTo>
                    <a:pt x="6" y="23"/>
                  </a:lnTo>
                  <a:lnTo>
                    <a:pt x="6" y="23"/>
                  </a:lnTo>
                  <a:lnTo>
                    <a:pt x="4" y="21"/>
                  </a:lnTo>
                  <a:lnTo>
                    <a:pt x="4" y="21"/>
                  </a:lnTo>
                  <a:lnTo>
                    <a:pt x="4" y="19"/>
                  </a:lnTo>
                  <a:lnTo>
                    <a:pt x="2" y="19"/>
                  </a:lnTo>
                  <a:lnTo>
                    <a:pt x="2" y="17"/>
                  </a:lnTo>
                  <a:lnTo>
                    <a:pt x="2" y="17"/>
                  </a:lnTo>
                  <a:lnTo>
                    <a:pt x="2" y="17"/>
                  </a:lnTo>
                  <a:lnTo>
                    <a:pt x="2" y="15"/>
                  </a:lnTo>
                  <a:lnTo>
                    <a:pt x="0" y="15"/>
                  </a:lnTo>
                  <a:lnTo>
                    <a:pt x="0" y="15"/>
                  </a:lnTo>
                  <a:lnTo>
                    <a:pt x="0" y="13"/>
                  </a:lnTo>
                  <a:lnTo>
                    <a:pt x="0" y="13"/>
                  </a:lnTo>
                  <a:lnTo>
                    <a:pt x="2" y="13"/>
                  </a:lnTo>
                  <a:lnTo>
                    <a:pt x="2" y="13"/>
                  </a:lnTo>
                  <a:lnTo>
                    <a:pt x="2" y="13"/>
                  </a:lnTo>
                  <a:lnTo>
                    <a:pt x="2" y="13"/>
                  </a:lnTo>
                  <a:lnTo>
                    <a:pt x="2" y="13"/>
                  </a:lnTo>
                  <a:lnTo>
                    <a:pt x="2" y="11"/>
                  </a:lnTo>
                  <a:lnTo>
                    <a:pt x="2" y="11"/>
                  </a:lnTo>
                  <a:lnTo>
                    <a:pt x="2" y="11"/>
                  </a:lnTo>
                  <a:lnTo>
                    <a:pt x="4" y="11"/>
                  </a:lnTo>
                  <a:lnTo>
                    <a:pt x="4" y="11"/>
                  </a:lnTo>
                  <a:lnTo>
                    <a:pt x="4" y="11"/>
                  </a:lnTo>
                  <a:lnTo>
                    <a:pt x="4" y="9"/>
                  </a:lnTo>
                  <a:lnTo>
                    <a:pt x="4" y="9"/>
                  </a:lnTo>
                  <a:lnTo>
                    <a:pt x="4" y="9"/>
                  </a:lnTo>
                  <a:lnTo>
                    <a:pt x="4" y="9"/>
                  </a:lnTo>
                  <a:lnTo>
                    <a:pt x="4" y="9"/>
                  </a:lnTo>
                  <a:lnTo>
                    <a:pt x="4" y="7"/>
                  </a:lnTo>
                  <a:lnTo>
                    <a:pt x="6" y="7"/>
                  </a:lnTo>
                  <a:lnTo>
                    <a:pt x="10" y="2"/>
                  </a:lnTo>
                  <a:lnTo>
                    <a:pt x="10" y="0"/>
                  </a:lnTo>
                  <a:lnTo>
                    <a:pt x="10" y="0"/>
                  </a:lnTo>
                  <a:lnTo>
                    <a:pt x="10" y="0"/>
                  </a:lnTo>
                  <a:lnTo>
                    <a:pt x="12" y="0"/>
                  </a:lnTo>
                  <a:lnTo>
                    <a:pt x="12" y="0"/>
                  </a:lnTo>
                  <a:lnTo>
                    <a:pt x="12" y="0"/>
                  </a:lnTo>
                  <a:lnTo>
                    <a:pt x="12" y="2"/>
                  </a:lnTo>
                  <a:lnTo>
                    <a:pt x="12" y="2"/>
                  </a:lnTo>
                  <a:lnTo>
                    <a:pt x="12" y="2"/>
                  </a:lnTo>
                  <a:lnTo>
                    <a:pt x="12" y="2"/>
                  </a:lnTo>
                  <a:lnTo>
                    <a:pt x="12" y="2"/>
                  </a:lnTo>
                  <a:lnTo>
                    <a:pt x="14" y="2"/>
                  </a:lnTo>
                  <a:lnTo>
                    <a:pt x="14" y="2"/>
                  </a:lnTo>
                  <a:lnTo>
                    <a:pt x="14" y="2"/>
                  </a:lnTo>
                  <a:lnTo>
                    <a:pt x="14" y="2"/>
                  </a:lnTo>
                  <a:lnTo>
                    <a:pt x="14" y="2"/>
                  </a:lnTo>
                  <a:lnTo>
                    <a:pt x="14" y="2"/>
                  </a:lnTo>
                  <a:lnTo>
                    <a:pt x="14" y="2"/>
                  </a:lnTo>
                  <a:lnTo>
                    <a:pt x="14" y="4"/>
                  </a:lnTo>
                  <a:lnTo>
                    <a:pt x="14" y="4"/>
                  </a:lnTo>
                  <a:lnTo>
                    <a:pt x="14" y="5"/>
                  </a:lnTo>
                  <a:lnTo>
                    <a:pt x="16" y="5"/>
                  </a:lnTo>
                  <a:lnTo>
                    <a:pt x="16" y="5"/>
                  </a:lnTo>
                  <a:lnTo>
                    <a:pt x="16" y="5"/>
                  </a:lnTo>
                  <a:lnTo>
                    <a:pt x="16" y="5"/>
                  </a:lnTo>
                  <a:lnTo>
                    <a:pt x="16" y="5"/>
                  </a:lnTo>
                  <a:lnTo>
                    <a:pt x="16" y="5"/>
                  </a:lnTo>
                  <a:lnTo>
                    <a:pt x="16" y="5"/>
                  </a:lnTo>
                  <a:lnTo>
                    <a:pt x="16" y="5"/>
                  </a:lnTo>
                  <a:lnTo>
                    <a:pt x="16" y="7"/>
                  </a:lnTo>
                  <a:lnTo>
                    <a:pt x="18" y="7"/>
                  </a:lnTo>
                  <a:lnTo>
                    <a:pt x="18" y="9"/>
                  </a:lnTo>
                  <a:lnTo>
                    <a:pt x="20" y="11"/>
                  </a:lnTo>
                  <a:lnTo>
                    <a:pt x="21" y="13"/>
                  </a:lnTo>
                  <a:lnTo>
                    <a:pt x="23" y="13"/>
                  </a:lnTo>
                  <a:lnTo>
                    <a:pt x="23" y="15"/>
                  </a:lnTo>
                  <a:lnTo>
                    <a:pt x="25" y="15"/>
                  </a:lnTo>
                  <a:lnTo>
                    <a:pt x="27" y="17"/>
                  </a:lnTo>
                  <a:lnTo>
                    <a:pt x="27" y="17"/>
                  </a:lnTo>
                  <a:lnTo>
                    <a:pt x="27" y="17"/>
                  </a:lnTo>
                  <a:lnTo>
                    <a:pt x="29" y="17"/>
                  </a:lnTo>
                  <a:lnTo>
                    <a:pt x="29" y="17"/>
                  </a:lnTo>
                  <a:lnTo>
                    <a:pt x="31" y="17"/>
                  </a:lnTo>
                  <a:lnTo>
                    <a:pt x="31" y="19"/>
                  </a:lnTo>
                  <a:lnTo>
                    <a:pt x="33" y="17"/>
                  </a:lnTo>
                  <a:lnTo>
                    <a:pt x="33" y="17"/>
                  </a:lnTo>
                  <a:lnTo>
                    <a:pt x="33" y="17"/>
                  </a:lnTo>
                  <a:lnTo>
                    <a:pt x="35" y="17"/>
                  </a:lnTo>
                  <a:lnTo>
                    <a:pt x="35" y="17"/>
                  </a:lnTo>
                  <a:lnTo>
                    <a:pt x="37" y="17"/>
                  </a:lnTo>
                  <a:lnTo>
                    <a:pt x="37" y="17"/>
                  </a:lnTo>
                  <a:lnTo>
                    <a:pt x="37" y="17"/>
                  </a:lnTo>
                  <a:lnTo>
                    <a:pt x="39" y="17"/>
                  </a:lnTo>
                  <a:lnTo>
                    <a:pt x="39" y="17"/>
                  </a:lnTo>
                  <a:lnTo>
                    <a:pt x="39" y="17"/>
                  </a:lnTo>
                  <a:lnTo>
                    <a:pt x="41" y="15"/>
                  </a:lnTo>
                  <a:lnTo>
                    <a:pt x="41" y="15"/>
                  </a:lnTo>
                  <a:lnTo>
                    <a:pt x="41" y="15"/>
                  </a:lnTo>
                  <a:lnTo>
                    <a:pt x="43" y="15"/>
                  </a:lnTo>
                  <a:lnTo>
                    <a:pt x="43" y="13"/>
                  </a:lnTo>
                  <a:lnTo>
                    <a:pt x="44" y="13"/>
                  </a:lnTo>
                  <a:lnTo>
                    <a:pt x="44" y="13"/>
                  </a:lnTo>
                  <a:lnTo>
                    <a:pt x="44" y="13"/>
                  </a:lnTo>
                  <a:lnTo>
                    <a:pt x="44" y="13"/>
                  </a:lnTo>
                  <a:lnTo>
                    <a:pt x="44" y="13"/>
                  </a:lnTo>
                  <a:lnTo>
                    <a:pt x="44" y="13"/>
                  </a:lnTo>
                  <a:lnTo>
                    <a:pt x="46" y="13"/>
                  </a:lnTo>
                  <a:lnTo>
                    <a:pt x="46" y="13"/>
                  </a:lnTo>
                  <a:lnTo>
                    <a:pt x="46" y="13"/>
                  </a:lnTo>
                  <a:lnTo>
                    <a:pt x="48" y="11"/>
                  </a:lnTo>
                  <a:lnTo>
                    <a:pt x="48" y="11"/>
                  </a:lnTo>
                  <a:lnTo>
                    <a:pt x="48" y="11"/>
                  </a:lnTo>
                  <a:lnTo>
                    <a:pt x="48" y="11"/>
                  </a:lnTo>
                  <a:lnTo>
                    <a:pt x="48" y="11"/>
                  </a:lnTo>
                  <a:lnTo>
                    <a:pt x="50" y="11"/>
                  </a:lnTo>
                  <a:lnTo>
                    <a:pt x="50" y="11"/>
                  </a:lnTo>
                  <a:lnTo>
                    <a:pt x="50" y="11"/>
                  </a:lnTo>
                  <a:lnTo>
                    <a:pt x="50" y="11"/>
                  </a:lnTo>
                  <a:lnTo>
                    <a:pt x="50" y="9"/>
                  </a:lnTo>
                  <a:lnTo>
                    <a:pt x="50" y="9"/>
                  </a:lnTo>
                  <a:lnTo>
                    <a:pt x="50" y="9"/>
                  </a:lnTo>
                  <a:lnTo>
                    <a:pt x="50" y="9"/>
                  </a:lnTo>
                  <a:lnTo>
                    <a:pt x="52" y="9"/>
                  </a:lnTo>
                  <a:lnTo>
                    <a:pt x="52" y="11"/>
                  </a:lnTo>
                  <a:lnTo>
                    <a:pt x="52" y="11"/>
                  </a:lnTo>
                  <a:lnTo>
                    <a:pt x="52" y="11"/>
                  </a:lnTo>
                  <a:lnTo>
                    <a:pt x="52" y="11"/>
                  </a:lnTo>
                  <a:lnTo>
                    <a:pt x="52" y="11"/>
                  </a:lnTo>
                  <a:lnTo>
                    <a:pt x="52" y="11"/>
                  </a:lnTo>
                  <a:lnTo>
                    <a:pt x="52" y="11"/>
                  </a:lnTo>
                  <a:lnTo>
                    <a:pt x="54" y="11"/>
                  </a:lnTo>
                  <a:lnTo>
                    <a:pt x="54" y="11"/>
                  </a:lnTo>
                  <a:lnTo>
                    <a:pt x="54" y="11"/>
                  </a:lnTo>
                  <a:lnTo>
                    <a:pt x="56" y="11"/>
                  </a:lnTo>
                  <a:lnTo>
                    <a:pt x="56" y="11"/>
                  </a:lnTo>
                  <a:lnTo>
                    <a:pt x="56" y="11"/>
                  </a:lnTo>
                  <a:lnTo>
                    <a:pt x="58" y="11"/>
                  </a:lnTo>
                  <a:lnTo>
                    <a:pt x="58" y="11"/>
                  </a:lnTo>
                  <a:lnTo>
                    <a:pt x="58" y="11"/>
                  </a:lnTo>
                  <a:lnTo>
                    <a:pt x="60" y="13"/>
                  </a:lnTo>
                  <a:lnTo>
                    <a:pt x="60" y="13"/>
                  </a:lnTo>
                  <a:lnTo>
                    <a:pt x="60" y="13"/>
                  </a:lnTo>
                  <a:lnTo>
                    <a:pt x="60" y="13"/>
                  </a:lnTo>
                  <a:lnTo>
                    <a:pt x="62" y="13"/>
                  </a:lnTo>
                  <a:lnTo>
                    <a:pt x="62" y="13"/>
                  </a:lnTo>
                  <a:lnTo>
                    <a:pt x="62" y="13"/>
                  </a:lnTo>
                  <a:lnTo>
                    <a:pt x="62" y="13"/>
                  </a:lnTo>
                  <a:lnTo>
                    <a:pt x="64" y="13"/>
                  </a:lnTo>
                  <a:lnTo>
                    <a:pt x="64" y="11"/>
                  </a:lnTo>
                  <a:lnTo>
                    <a:pt x="64" y="11"/>
                  </a:lnTo>
                  <a:lnTo>
                    <a:pt x="64" y="11"/>
                  </a:lnTo>
                  <a:lnTo>
                    <a:pt x="66" y="11"/>
                  </a:lnTo>
                  <a:lnTo>
                    <a:pt x="66" y="11"/>
                  </a:lnTo>
                  <a:lnTo>
                    <a:pt x="68" y="11"/>
                  </a:lnTo>
                  <a:lnTo>
                    <a:pt x="68" y="11"/>
                  </a:lnTo>
                  <a:lnTo>
                    <a:pt x="68" y="9"/>
                  </a:lnTo>
                  <a:lnTo>
                    <a:pt x="68" y="9"/>
                  </a:lnTo>
                  <a:lnTo>
                    <a:pt x="68" y="9"/>
                  </a:lnTo>
                  <a:lnTo>
                    <a:pt x="68" y="9"/>
                  </a:lnTo>
                  <a:lnTo>
                    <a:pt x="68" y="9"/>
                  </a:lnTo>
                  <a:lnTo>
                    <a:pt x="69" y="9"/>
                  </a:lnTo>
                  <a:lnTo>
                    <a:pt x="69" y="9"/>
                  </a:lnTo>
                  <a:lnTo>
                    <a:pt x="69" y="9"/>
                  </a:lnTo>
                  <a:lnTo>
                    <a:pt x="71" y="7"/>
                  </a:lnTo>
                  <a:lnTo>
                    <a:pt x="71" y="7"/>
                  </a:lnTo>
                  <a:lnTo>
                    <a:pt x="73" y="7"/>
                  </a:lnTo>
                  <a:lnTo>
                    <a:pt x="73" y="7"/>
                  </a:lnTo>
                  <a:lnTo>
                    <a:pt x="73" y="7"/>
                  </a:lnTo>
                  <a:lnTo>
                    <a:pt x="73" y="5"/>
                  </a:lnTo>
                  <a:lnTo>
                    <a:pt x="75" y="5"/>
                  </a:lnTo>
                  <a:lnTo>
                    <a:pt x="75" y="5"/>
                  </a:lnTo>
                  <a:lnTo>
                    <a:pt x="77" y="5"/>
                  </a:lnTo>
                  <a:lnTo>
                    <a:pt x="77" y="5"/>
                  </a:lnTo>
                  <a:lnTo>
                    <a:pt x="77" y="5"/>
                  </a:lnTo>
                  <a:lnTo>
                    <a:pt x="77" y="5"/>
                  </a:lnTo>
                  <a:lnTo>
                    <a:pt x="79" y="5"/>
                  </a:lnTo>
                  <a:lnTo>
                    <a:pt x="81" y="5"/>
                  </a:lnTo>
                  <a:lnTo>
                    <a:pt x="81" y="5"/>
                  </a:lnTo>
                  <a:lnTo>
                    <a:pt x="83" y="5"/>
                  </a:lnTo>
                  <a:lnTo>
                    <a:pt x="85" y="5"/>
                  </a:lnTo>
                  <a:lnTo>
                    <a:pt x="85" y="5"/>
                  </a:lnTo>
                  <a:lnTo>
                    <a:pt x="89" y="5"/>
                  </a:lnTo>
                  <a:lnTo>
                    <a:pt x="89" y="5"/>
                  </a:lnTo>
                  <a:lnTo>
                    <a:pt x="89" y="5"/>
                  </a:lnTo>
                  <a:lnTo>
                    <a:pt x="89" y="5"/>
                  </a:lnTo>
                  <a:lnTo>
                    <a:pt x="89" y="5"/>
                  </a:lnTo>
                  <a:lnTo>
                    <a:pt x="89" y="5"/>
                  </a:lnTo>
                  <a:lnTo>
                    <a:pt x="89" y="5"/>
                  </a:lnTo>
                  <a:lnTo>
                    <a:pt x="91" y="4"/>
                  </a:lnTo>
                  <a:lnTo>
                    <a:pt x="91" y="4"/>
                  </a:lnTo>
                  <a:lnTo>
                    <a:pt x="91" y="4"/>
                  </a:lnTo>
                  <a:lnTo>
                    <a:pt x="91" y="4"/>
                  </a:lnTo>
                  <a:lnTo>
                    <a:pt x="91" y="4"/>
                  </a:lnTo>
                  <a:lnTo>
                    <a:pt x="91" y="4"/>
                  </a:lnTo>
                  <a:lnTo>
                    <a:pt x="91" y="4"/>
                  </a:lnTo>
                  <a:lnTo>
                    <a:pt x="91" y="4"/>
                  </a:lnTo>
                  <a:lnTo>
                    <a:pt x="91" y="4"/>
                  </a:lnTo>
                  <a:lnTo>
                    <a:pt x="91" y="4"/>
                  </a:lnTo>
                  <a:lnTo>
                    <a:pt x="91" y="4"/>
                  </a:lnTo>
                  <a:lnTo>
                    <a:pt x="91" y="4"/>
                  </a:lnTo>
                  <a:lnTo>
                    <a:pt x="92" y="4"/>
                  </a:lnTo>
                  <a:lnTo>
                    <a:pt x="92" y="4"/>
                  </a:lnTo>
                  <a:lnTo>
                    <a:pt x="94" y="4"/>
                  </a:lnTo>
                  <a:lnTo>
                    <a:pt x="94" y="4"/>
                  </a:lnTo>
                  <a:lnTo>
                    <a:pt x="94" y="4"/>
                  </a:lnTo>
                  <a:lnTo>
                    <a:pt x="96" y="4"/>
                  </a:lnTo>
                  <a:lnTo>
                    <a:pt x="96" y="4"/>
                  </a:lnTo>
                  <a:lnTo>
                    <a:pt x="96" y="4"/>
                  </a:lnTo>
                  <a:lnTo>
                    <a:pt x="98" y="4"/>
                  </a:lnTo>
                  <a:lnTo>
                    <a:pt x="98" y="4"/>
                  </a:lnTo>
                  <a:lnTo>
                    <a:pt x="98" y="4"/>
                  </a:lnTo>
                  <a:lnTo>
                    <a:pt x="100" y="4"/>
                  </a:lnTo>
                  <a:lnTo>
                    <a:pt x="100" y="4"/>
                  </a:lnTo>
                  <a:lnTo>
                    <a:pt x="100" y="4"/>
                  </a:lnTo>
                  <a:lnTo>
                    <a:pt x="100"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4" name="Freeform 214"/>
            <p:cNvSpPr>
              <a:spLocks/>
            </p:cNvSpPr>
            <p:nvPr/>
          </p:nvSpPr>
          <p:spPr bwMode="auto">
            <a:xfrm>
              <a:off x="6062663" y="4527550"/>
              <a:ext cx="265113" cy="347663"/>
            </a:xfrm>
            <a:custGeom>
              <a:avLst/>
              <a:gdLst>
                <a:gd name="T0" fmla="*/ 6 w 167"/>
                <a:gd name="T1" fmla="*/ 211 h 219"/>
                <a:gd name="T2" fmla="*/ 0 w 167"/>
                <a:gd name="T3" fmla="*/ 202 h 219"/>
                <a:gd name="T4" fmla="*/ 0 w 167"/>
                <a:gd name="T5" fmla="*/ 192 h 219"/>
                <a:gd name="T6" fmla="*/ 0 w 167"/>
                <a:gd name="T7" fmla="*/ 182 h 219"/>
                <a:gd name="T8" fmla="*/ 0 w 167"/>
                <a:gd name="T9" fmla="*/ 173 h 219"/>
                <a:gd name="T10" fmla="*/ 0 w 167"/>
                <a:gd name="T11" fmla="*/ 163 h 219"/>
                <a:gd name="T12" fmla="*/ 0 w 167"/>
                <a:gd name="T13" fmla="*/ 152 h 219"/>
                <a:gd name="T14" fmla="*/ 4 w 167"/>
                <a:gd name="T15" fmla="*/ 144 h 219"/>
                <a:gd name="T16" fmla="*/ 10 w 167"/>
                <a:gd name="T17" fmla="*/ 138 h 219"/>
                <a:gd name="T18" fmla="*/ 16 w 167"/>
                <a:gd name="T19" fmla="*/ 129 h 219"/>
                <a:gd name="T20" fmla="*/ 22 w 167"/>
                <a:gd name="T21" fmla="*/ 125 h 219"/>
                <a:gd name="T22" fmla="*/ 31 w 167"/>
                <a:gd name="T23" fmla="*/ 123 h 219"/>
                <a:gd name="T24" fmla="*/ 37 w 167"/>
                <a:gd name="T25" fmla="*/ 117 h 219"/>
                <a:gd name="T26" fmla="*/ 45 w 167"/>
                <a:gd name="T27" fmla="*/ 113 h 219"/>
                <a:gd name="T28" fmla="*/ 54 w 167"/>
                <a:gd name="T29" fmla="*/ 113 h 219"/>
                <a:gd name="T30" fmla="*/ 64 w 167"/>
                <a:gd name="T31" fmla="*/ 113 h 219"/>
                <a:gd name="T32" fmla="*/ 71 w 167"/>
                <a:gd name="T33" fmla="*/ 106 h 219"/>
                <a:gd name="T34" fmla="*/ 81 w 167"/>
                <a:gd name="T35" fmla="*/ 96 h 219"/>
                <a:gd name="T36" fmla="*/ 89 w 167"/>
                <a:gd name="T37" fmla="*/ 86 h 219"/>
                <a:gd name="T38" fmla="*/ 96 w 167"/>
                <a:gd name="T39" fmla="*/ 81 h 219"/>
                <a:gd name="T40" fmla="*/ 102 w 167"/>
                <a:gd name="T41" fmla="*/ 75 h 219"/>
                <a:gd name="T42" fmla="*/ 110 w 167"/>
                <a:gd name="T43" fmla="*/ 67 h 219"/>
                <a:gd name="T44" fmla="*/ 116 w 167"/>
                <a:gd name="T45" fmla="*/ 58 h 219"/>
                <a:gd name="T46" fmla="*/ 121 w 167"/>
                <a:gd name="T47" fmla="*/ 52 h 219"/>
                <a:gd name="T48" fmla="*/ 125 w 167"/>
                <a:gd name="T49" fmla="*/ 44 h 219"/>
                <a:gd name="T50" fmla="*/ 127 w 167"/>
                <a:gd name="T51" fmla="*/ 35 h 219"/>
                <a:gd name="T52" fmla="*/ 127 w 167"/>
                <a:gd name="T53" fmla="*/ 25 h 219"/>
                <a:gd name="T54" fmla="*/ 127 w 167"/>
                <a:gd name="T55" fmla="*/ 15 h 219"/>
                <a:gd name="T56" fmla="*/ 133 w 167"/>
                <a:gd name="T57" fmla="*/ 12 h 219"/>
                <a:gd name="T58" fmla="*/ 141 w 167"/>
                <a:gd name="T59" fmla="*/ 8 h 219"/>
                <a:gd name="T60" fmla="*/ 148 w 167"/>
                <a:gd name="T61" fmla="*/ 6 h 219"/>
                <a:gd name="T62" fmla="*/ 154 w 167"/>
                <a:gd name="T63" fmla="*/ 2 h 219"/>
                <a:gd name="T64" fmla="*/ 162 w 167"/>
                <a:gd name="T65" fmla="*/ 2 h 219"/>
                <a:gd name="T66" fmla="*/ 164 w 167"/>
                <a:gd name="T67" fmla="*/ 6 h 219"/>
                <a:gd name="T68" fmla="*/ 162 w 167"/>
                <a:gd name="T69" fmla="*/ 13 h 219"/>
                <a:gd name="T70" fmla="*/ 164 w 167"/>
                <a:gd name="T71" fmla="*/ 21 h 219"/>
                <a:gd name="T72" fmla="*/ 164 w 167"/>
                <a:gd name="T73" fmla="*/ 23 h 219"/>
                <a:gd name="T74" fmla="*/ 166 w 167"/>
                <a:gd name="T75" fmla="*/ 27 h 219"/>
                <a:gd name="T76" fmla="*/ 160 w 167"/>
                <a:gd name="T77" fmla="*/ 29 h 219"/>
                <a:gd name="T78" fmla="*/ 158 w 167"/>
                <a:gd name="T79" fmla="*/ 35 h 219"/>
                <a:gd name="T80" fmla="*/ 156 w 167"/>
                <a:gd name="T81" fmla="*/ 44 h 219"/>
                <a:gd name="T82" fmla="*/ 150 w 167"/>
                <a:gd name="T83" fmla="*/ 52 h 219"/>
                <a:gd name="T84" fmla="*/ 148 w 167"/>
                <a:gd name="T85" fmla="*/ 60 h 219"/>
                <a:gd name="T86" fmla="*/ 143 w 167"/>
                <a:gd name="T87" fmla="*/ 67 h 219"/>
                <a:gd name="T88" fmla="*/ 139 w 167"/>
                <a:gd name="T89" fmla="*/ 75 h 219"/>
                <a:gd name="T90" fmla="*/ 131 w 167"/>
                <a:gd name="T91" fmla="*/ 90 h 219"/>
                <a:gd name="T92" fmla="*/ 123 w 167"/>
                <a:gd name="T93" fmla="*/ 104 h 219"/>
                <a:gd name="T94" fmla="*/ 116 w 167"/>
                <a:gd name="T95" fmla="*/ 113 h 219"/>
                <a:gd name="T96" fmla="*/ 104 w 167"/>
                <a:gd name="T97" fmla="*/ 129 h 219"/>
                <a:gd name="T98" fmla="*/ 95 w 167"/>
                <a:gd name="T99" fmla="*/ 140 h 219"/>
                <a:gd name="T100" fmla="*/ 87 w 167"/>
                <a:gd name="T101" fmla="*/ 148 h 219"/>
                <a:gd name="T102" fmla="*/ 79 w 167"/>
                <a:gd name="T103" fmla="*/ 156 h 219"/>
                <a:gd name="T104" fmla="*/ 66 w 167"/>
                <a:gd name="T105" fmla="*/ 163 h 219"/>
                <a:gd name="T106" fmla="*/ 52 w 167"/>
                <a:gd name="T107" fmla="*/ 171 h 219"/>
                <a:gd name="T108" fmla="*/ 48 w 167"/>
                <a:gd name="T109" fmla="*/ 177 h 219"/>
                <a:gd name="T110" fmla="*/ 37 w 167"/>
                <a:gd name="T111" fmla="*/ 186 h 219"/>
                <a:gd name="T112" fmla="*/ 27 w 167"/>
                <a:gd name="T113" fmla="*/ 198 h 219"/>
                <a:gd name="T114" fmla="*/ 22 w 167"/>
                <a:gd name="T115" fmla="*/ 204 h 219"/>
                <a:gd name="T116" fmla="*/ 18 w 167"/>
                <a:gd name="T117" fmla="*/ 207 h 219"/>
                <a:gd name="T118" fmla="*/ 18 w 167"/>
                <a:gd name="T119" fmla="*/ 209 h 219"/>
                <a:gd name="T120" fmla="*/ 12 w 167"/>
                <a:gd name="T121" fmla="*/ 217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7" h="219">
                  <a:moveTo>
                    <a:pt x="10" y="219"/>
                  </a:moveTo>
                  <a:lnTo>
                    <a:pt x="10" y="217"/>
                  </a:lnTo>
                  <a:lnTo>
                    <a:pt x="8" y="215"/>
                  </a:lnTo>
                  <a:lnTo>
                    <a:pt x="6" y="213"/>
                  </a:lnTo>
                  <a:lnTo>
                    <a:pt x="6" y="211"/>
                  </a:lnTo>
                  <a:lnTo>
                    <a:pt x="4" y="209"/>
                  </a:lnTo>
                  <a:lnTo>
                    <a:pt x="2" y="207"/>
                  </a:lnTo>
                  <a:lnTo>
                    <a:pt x="0" y="205"/>
                  </a:lnTo>
                  <a:lnTo>
                    <a:pt x="0" y="204"/>
                  </a:lnTo>
                  <a:lnTo>
                    <a:pt x="0" y="202"/>
                  </a:lnTo>
                  <a:lnTo>
                    <a:pt x="0" y="200"/>
                  </a:lnTo>
                  <a:lnTo>
                    <a:pt x="0" y="198"/>
                  </a:lnTo>
                  <a:lnTo>
                    <a:pt x="0" y="196"/>
                  </a:lnTo>
                  <a:lnTo>
                    <a:pt x="0" y="194"/>
                  </a:lnTo>
                  <a:lnTo>
                    <a:pt x="0" y="192"/>
                  </a:lnTo>
                  <a:lnTo>
                    <a:pt x="0" y="190"/>
                  </a:lnTo>
                  <a:lnTo>
                    <a:pt x="0" y="188"/>
                  </a:lnTo>
                  <a:lnTo>
                    <a:pt x="0" y="186"/>
                  </a:lnTo>
                  <a:lnTo>
                    <a:pt x="0" y="184"/>
                  </a:lnTo>
                  <a:lnTo>
                    <a:pt x="0" y="182"/>
                  </a:lnTo>
                  <a:lnTo>
                    <a:pt x="0" y="180"/>
                  </a:lnTo>
                  <a:lnTo>
                    <a:pt x="0" y="179"/>
                  </a:lnTo>
                  <a:lnTo>
                    <a:pt x="0" y="177"/>
                  </a:lnTo>
                  <a:lnTo>
                    <a:pt x="0" y="175"/>
                  </a:lnTo>
                  <a:lnTo>
                    <a:pt x="0" y="173"/>
                  </a:lnTo>
                  <a:lnTo>
                    <a:pt x="0" y="171"/>
                  </a:lnTo>
                  <a:lnTo>
                    <a:pt x="0" y="169"/>
                  </a:lnTo>
                  <a:lnTo>
                    <a:pt x="0" y="167"/>
                  </a:lnTo>
                  <a:lnTo>
                    <a:pt x="0" y="165"/>
                  </a:lnTo>
                  <a:lnTo>
                    <a:pt x="0" y="163"/>
                  </a:lnTo>
                  <a:lnTo>
                    <a:pt x="0" y="159"/>
                  </a:lnTo>
                  <a:lnTo>
                    <a:pt x="0" y="157"/>
                  </a:lnTo>
                  <a:lnTo>
                    <a:pt x="0" y="156"/>
                  </a:lnTo>
                  <a:lnTo>
                    <a:pt x="0" y="154"/>
                  </a:lnTo>
                  <a:lnTo>
                    <a:pt x="0" y="152"/>
                  </a:lnTo>
                  <a:lnTo>
                    <a:pt x="0" y="150"/>
                  </a:lnTo>
                  <a:lnTo>
                    <a:pt x="0" y="148"/>
                  </a:lnTo>
                  <a:lnTo>
                    <a:pt x="0" y="146"/>
                  </a:lnTo>
                  <a:lnTo>
                    <a:pt x="2" y="146"/>
                  </a:lnTo>
                  <a:lnTo>
                    <a:pt x="4" y="144"/>
                  </a:lnTo>
                  <a:lnTo>
                    <a:pt x="6" y="142"/>
                  </a:lnTo>
                  <a:lnTo>
                    <a:pt x="6" y="140"/>
                  </a:lnTo>
                  <a:lnTo>
                    <a:pt x="8" y="140"/>
                  </a:lnTo>
                  <a:lnTo>
                    <a:pt x="8" y="138"/>
                  </a:lnTo>
                  <a:lnTo>
                    <a:pt x="10" y="138"/>
                  </a:lnTo>
                  <a:lnTo>
                    <a:pt x="10" y="136"/>
                  </a:lnTo>
                  <a:lnTo>
                    <a:pt x="12" y="134"/>
                  </a:lnTo>
                  <a:lnTo>
                    <a:pt x="14" y="133"/>
                  </a:lnTo>
                  <a:lnTo>
                    <a:pt x="14" y="131"/>
                  </a:lnTo>
                  <a:lnTo>
                    <a:pt x="16" y="129"/>
                  </a:lnTo>
                  <a:lnTo>
                    <a:pt x="16" y="127"/>
                  </a:lnTo>
                  <a:lnTo>
                    <a:pt x="18" y="127"/>
                  </a:lnTo>
                  <a:lnTo>
                    <a:pt x="18" y="125"/>
                  </a:lnTo>
                  <a:lnTo>
                    <a:pt x="20" y="125"/>
                  </a:lnTo>
                  <a:lnTo>
                    <a:pt x="22" y="125"/>
                  </a:lnTo>
                  <a:lnTo>
                    <a:pt x="23" y="125"/>
                  </a:lnTo>
                  <a:lnTo>
                    <a:pt x="27" y="125"/>
                  </a:lnTo>
                  <a:lnTo>
                    <a:pt x="29" y="125"/>
                  </a:lnTo>
                  <a:lnTo>
                    <a:pt x="29" y="123"/>
                  </a:lnTo>
                  <a:lnTo>
                    <a:pt x="31" y="123"/>
                  </a:lnTo>
                  <a:lnTo>
                    <a:pt x="33" y="123"/>
                  </a:lnTo>
                  <a:lnTo>
                    <a:pt x="33" y="121"/>
                  </a:lnTo>
                  <a:lnTo>
                    <a:pt x="35" y="119"/>
                  </a:lnTo>
                  <a:lnTo>
                    <a:pt x="35" y="117"/>
                  </a:lnTo>
                  <a:lnTo>
                    <a:pt x="37" y="117"/>
                  </a:lnTo>
                  <a:lnTo>
                    <a:pt x="39" y="117"/>
                  </a:lnTo>
                  <a:lnTo>
                    <a:pt x="41" y="115"/>
                  </a:lnTo>
                  <a:lnTo>
                    <a:pt x="43" y="115"/>
                  </a:lnTo>
                  <a:lnTo>
                    <a:pt x="45" y="115"/>
                  </a:lnTo>
                  <a:lnTo>
                    <a:pt x="45" y="113"/>
                  </a:lnTo>
                  <a:lnTo>
                    <a:pt x="47" y="113"/>
                  </a:lnTo>
                  <a:lnTo>
                    <a:pt x="48" y="113"/>
                  </a:lnTo>
                  <a:lnTo>
                    <a:pt x="50" y="113"/>
                  </a:lnTo>
                  <a:lnTo>
                    <a:pt x="52" y="113"/>
                  </a:lnTo>
                  <a:lnTo>
                    <a:pt x="54" y="113"/>
                  </a:lnTo>
                  <a:lnTo>
                    <a:pt x="56" y="113"/>
                  </a:lnTo>
                  <a:lnTo>
                    <a:pt x="58" y="113"/>
                  </a:lnTo>
                  <a:lnTo>
                    <a:pt x="60" y="113"/>
                  </a:lnTo>
                  <a:lnTo>
                    <a:pt x="62" y="113"/>
                  </a:lnTo>
                  <a:lnTo>
                    <a:pt x="64" y="113"/>
                  </a:lnTo>
                  <a:lnTo>
                    <a:pt x="66" y="113"/>
                  </a:lnTo>
                  <a:lnTo>
                    <a:pt x="66" y="111"/>
                  </a:lnTo>
                  <a:lnTo>
                    <a:pt x="68" y="109"/>
                  </a:lnTo>
                  <a:lnTo>
                    <a:pt x="70" y="108"/>
                  </a:lnTo>
                  <a:lnTo>
                    <a:pt x="71" y="106"/>
                  </a:lnTo>
                  <a:lnTo>
                    <a:pt x="73" y="104"/>
                  </a:lnTo>
                  <a:lnTo>
                    <a:pt x="75" y="102"/>
                  </a:lnTo>
                  <a:lnTo>
                    <a:pt x="77" y="100"/>
                  </a:lnTo>
                  <a:lnTo>
                    <a:pt x="79" y="98"/>
                  </a:lnTo>
                  <a:lnTo>
                    <a:pt x="81" y="96"/>
                  </a:lnTo>
                  <a:lnTo>
                    <a:pt x="83" y="94"/>
                  </a:lnTo>
                  <a:lnTo>
                    <a:pt x="85" y="92"/>
                  </a:lnTo>
                  <a:lnTo>
                    <a:pt x="87" y="90"/>
                  </a:lnTo>
                  <a:lnTo>
                    <a:pt x="89" y="88"/>
                  </a:lnTo>
                  <a:lnTo>
                    <a:pt x="89" y="86"/>
                  </a:lnTo>
                  <a:lnTo>
                    <a:pt x="91" y="86"/>
                  </a:lnTo>
                  <a:lnTo>
                    <a:pt x="93" y="85"/>
                  </a:lnTo>
                  <a:lnTo>
                    <a:pt x="93" y="83"/>
                  </a:lnTo>
                  <a:lnTo>
                    <a:pt x="95" y="83"/>
                  </a:lnTo>
                  <a:lnTo>
                    <a:pt x="96" y="81"/>
                  </a:lnTo>
                  <a:lnTo>
                    <a:pt x="96" y="79"/>
                  </a:lnTo>
                  <a:lnTo>
                    <a:pt x="98" y="79"/>
                  </a:lnTo>
                  <a:lnTo>
                    <a:pt x="100" y="77"/>
                  </a:lnTo>
                  <a:lnTo>
                    <a:pt x="100" y="75"/>
                  </a:lnTo>
                  <a:lnTo>
                    <a:pt x="102" y="75"/>
                  </a:lnTo>
                  <a:lnTo>
                    <a:pt x="104" y="73"/>
                  </a:lnTo>
                  <a:lnTo>
                    <a:pt x="104" y="71"/>
                  </a:lnTo>
                  <a:lnTo>
                    <a:pt x="106" y="71"/>
                  </a:lnTo>
                  <a:lnTo>
                    <a:pt x="108" y="69"/>
                  </a:lnTo>
                  <a:lnTo>
                    <a:pt x="110" y="67"/>
                  </a:lnTo>
                  <a:lnTo>
                    <a:pt x="112" y="65"/>
                  </a:lnTo>
                  <a:lnTo>
                    <a:pt x="114" y="63"/>
                  </a:lnTo>
                  <a:lnTo>
                    <a:pt x="114" y="61"/>
                  </a:lnTo>
                  <a:lnTo>
                    <a:pt x="116" y="60"/>
                  </a:lnTo>
                  <a:lnTo>
                    <a:pt x="116" y="58"/>
                  </a:lnTo>
                  <a:lnTo>
                    <a:pt x="118" y="58"/>
                  </a:lnTo>
                  <a:lnTo>
                    <a:pt x="118" y="56"/>
                  </a:lnTo>
                  <a:lnTo>
                    <a:pt x="119" y="54"/>
                  </a:lnTo>
                  <a:lnTo>
                    <a:pt x="119" y="52"/>
                  </a:lnTo>
                  <a:lnTo>
                    <a:pt x="121" y="52"/>
                  </a:lnTo>
                  <a:lnTo>
                    <a:pt x="121" y="50"/>
                  </a:lnTo>
                  <a:lnTo>
                    <a:pt x="123" y="48"/>
                  </a:lnTo>
                  <a:lnTo>
                    <a:pt x="123" y="46"/>
                  </a:lnTo>
                  <a:lnTo>
                    <a:pt x="125" y="46"/>
                  </a:lnTo>
                  <a:lnTo>
                    <a:pt x="125" y="44"/>
                  </a:lnTo>
                  <a:lnTo>
                    <a:pt x="127" y="42"/>
                  </a:lnTo>
                  <a:lnTo>
                    <a:pt x="127" y="40"/>
                  </a:lnTo>
                  <a:lnTo>
                    <a:pt x="127" y="38"/>
                  </a:lnTo>
                  <a:lnTo>
                    <a:pt x="127" y="37"/>
                  </a:lnTo>
                  <a:lnTo>
                    <a:pt x="127" y="35"/>
                  </a:lnTo>
                  <a:lnTo>
                    <a:pt x="127" y="33"/>
                  </a:lnTo>
                  <a:lnTo>
                    <a:pt x="127" y="31"/>
                  </a:lnTo>
                  <a:lnTo>
                    <a:pt x="127" y="29"/>
                  </a:lnTo>
                  <a:lnTo>
                    <a:pt x="127" y="27"/>
                  </a:lnTo>
                  <a:lnTo>
                    <a:pt x="127" y="25"/>
                  </a:lnTo>
                  <a:lnTo>
                    <a:pt x="127" y="23"/>
                  </a:lnTo>
                  <a:lnTo>
                    <a:pt x="127" y="21"/>
                  </a:lnTo>
                  <a:lnTo>
                    <a:pt x="127" y="19"/>
                  </a:lnTo>
                  <a:lnTo>
                    <a:pt x="127" y="17"/>
                  </a:lnTo>
                  <a:lnTo>
                    <a:pt x="127" y="15"/>
                  </a:lnTo>
                  <a:lnTo>
                    <a:pt x="127" y="13"/>
                  </a:lnTo>
                  <a:lnTo>
                    <a:pt x="127" y="12"/>
                  </a:lnTo>
                  <a:lnTo>
                    <a:pt x="129" y="12"/>
                  </a:lnTo>
                  <a:lnTo>
                    <a:pt x="131" y="12"/>
                  </a:lnTo>
                  <a:lnTo>
                    <a:pt x="133" y="12"/>
                  </a:lnTo>
                  <a:lnTo>
                    <a:pt x="133" y="10"/>
                  </a:lnTo>
                  <a:lnTo>
                    <a:pt x="135" y="10"/>
                  </a:lnTo>
                  <a:lnTo>
                    <a:pt x="137" y="10"/>
                  </a:lnTo>
                  <a:lnTo>
                    <a:pt x="139" y="8"/>
                  </a:lnTo>
                  <a:lnTo>
                    <a:pt x="141" y="8"/>
                  </a:lnTo>
                  <a:lnTo>
                    <a:pt x="143" y="8"/>
                  </a:lnTo>
                  <a:lnTo>
                    <a:pt x="144" y="8"/>
                  </a:lnTo>
                  <a:lnTo>
                    <a:pt x="146" y="8"/>
                  </a:lnTo>
                  <a:lnTo>
                    <a:pt x="148" y="8"/>
                  </a:lnTo>
                  <a:lnTo>
                    <a:pt x="148" y="6"/>
                  </a:lnTo>
                  <a:lnTo>
                    <a:pt x="150" y="6"/>
                  </a:lnTo>
                  <a:lnTo>
                    <a:pt x="152" y="6"/>
                  </a:lnTo>
                  <a:lnTo>
                    <a:pt x="152" y="4"/>
                  </a:lnTo>
                  <a:lnTo>
                    <a:pt x="154" y="4"/>
                  </a:lnTo>
                  <a:lnTo>
                    <a:pt x="154" y="2"/>
                  </a:lnTo>
                  <a:lnTo>
                    <a:pt x="154" y="0"/>
                  </a:lnTo>
                  <a:lnTo>
                    <a:pt x="156" y="0"/>
                  </a:lnTo>
                  <a:lnTo>
                    <a:pt x="158" y="0"/>
                  </a:lnTo>
                  <a:lnTo>
                    <a:pt x="160" y="0"/>
                  </a:lnTo>
                  <a:lnTo>
                    <a:pt x="162" y="2"/>
                  </a:lnTo>
                  <a:lnTo>
                    <a:pt x="164" y="2"/>
                  </a:lnTo>
                  <a:lnTo>
                    <a:pt x="166" y="2"/>
                  </a:lnTo>
                  <a:lnTo>
                    <a:pt x="166" y="4"/>
                  </a:lnTo>
                  <a:lnTo>
                    <a:pt x="166" y="6"/>
                  </a:lnTo>
                  <a:lnTo>
                    <a:pt x="164" y="6"/>
                  </a:lnTo>
                  <a:lnTo>
                    <a:pt x="164" y="8"/>
                  </a:lnTo>
                  <a:lnTo>
                    <a:pt x="164" y="10"/>
                  </a:lnTo>
                  <a:lnTo>
                    <a:pt x="162" y="10"/>
                  </a:lnTo>
                  <a:lnTo>
                    <a:pt x="162" y="12"/>
                  </a:lnTo>
                  <a:lnTo>
                    <a:pt x="162" y="13"/>
                  </a:lnTo>
                  <a:lnTo>
                    <a:pt x="164" y="13"/>
                  </a:lnTo>
                  <a:lnTo>
                    <a:pt x="164" y="15"/>
                  </a:lnTo>
                  <a:lnTo>
                    <a:pt x="162" y="15"/>
                  </a:lnTo>
                  <a:lnTo>
                    <a:pt x="164" y="19"/>
                  </a:lnTo>
                  <a:lnTo>
                    <a:pt x="164" y="21"/>
                  </a:lnTo>
                  <a:lnTo>
                    <a:pt x="164" y="23"/>
                  </a:lnTo>
                  <a:lnTo>
                    <a:pt x="162" y="23"/>
                  </a:lnTo>
                  <a:lnTo>
                    <a:pt x="162" y="25"/>
                  </a:lnTo>
                  <a:lnTo>
                    <a:pt x="164" y="25"/>
                  </a:lnTo>
                  <a:lnTo>
                    <a:pt x="164" y="23"/>
                  </a:lnTo>
                  <a:lnTo>
                    <a:pt x="166" y="23"/>
                  </a:lnTo>
                  <a:lnTo>
                    <a:pt x="166" y="25"/>
                  </a:lnTo>
                  <a:lnTo>
                    <a:pt x="167" y="25"/>
                  </a:lnTo>
                  <a:lnTo>
                    <a:pt x="167" y="27"/>
                  </a:lnTo>
                  <a:lnTo>
                    <a:pt x="166" y="27"/>
                  </a:lnTo>
                  <a:lnTo>
                    <a:pt x="166" y="25"/>
                  </a:lnTo>
                  <a:lnTo>
                    <a:pt x="162" y="25"/>
                  </a:lnTo>
                  <a:lnTo>
                    <a:pt x="162" y="27"/>
                  </a:lnTo>
                  <a:lnTo>
                    <a:pt x="160" y="27"/>
                  </a:lnTo>
                  <a:lnTo>
                    <a:pt x="160" y="29"/>
                  </a:lnTo>
                  <a:lnTo>
                    <a:pt x="160" y="31"/>
                  </a:lnTo>
                  <a:lnTo>
                    <a:pt x="160" y="33"/>
                  </a:lnTo>
                  <a:lnTo>
                    <a:pt x="158" y="33"/>
                  </a:lnTo>
                  <a:lnTo>
                    <a:pt x="160" y="35"/>
                  </a:lnTo>
                  <a:lnTo>
                    <a:pt x="158" y="35"/>
                  </a:lnTo>
                  <a:lnTo>
                    <a:pt x="158" y="37"/>
                  </a:lnTo>
                  <a:lnTo>
                    <a:pt x="158" y="38"/>
                  </a:lnTo>
                  <a:lnTo>
                    <a:pt x="158" y="40"/>
                  </a:lnTo>
                  <a:lnTo>
                    <a:pt x="158" y="42"/>
                  </a:lnTo>
                  <a:lnTo>
                    <a:pt x="156" y="44"/>
                  </a:lnTo>
                  <a:lnTo>
                    <a:pt x="156" y="46"/>
                  </a:lnTo>
                  <a:lnTo>
                    <a:pt x="154" y="48"/>
                  </a:lnTo>
                  <a:lnTo>
                    <a:pt x="152" y="50"/>
                  </a:lnTo>
                  <a:lnTo>
                    <a:pt x="152" y="52"/>
                  </a:lnTo>
                  <a:lnTo>
                    <a:pt x="150" y="52"/>
                  </a:lnTo>
                  <a:lnTo>
                    <a:pt x="150" y="54"/>
                  </a:lnTo>
                  <a:lnTo>
                    <a:pt x="150" y="56"/>
                  </a:lnTo>
                  <a:lnTo>
                    <a:pt x="150" y="58"/>
                  </a:lnTo>
                  <a:lnTo>
                    <a:pt x="148" y="58"/>
                  </a:lnTo>
                  <a:lnTo>
                    <a:pt x="148" y="60"/>
                  </a:lnTo>
                  <a:lnTo>
                    <a:pt x="146" y="60"/>
                  </a:lnTo>
                  <a:lnTo>
                    <a:pt x="146" y="61"/>
                  </a:lnTo>
                  <a:lnTo>
                    <a:pt x="144" y="63"/>
                  </a:lnTo>
                  <a:lnTo>
                    <a:pt x="143" y="65"/>
                  </a:lnTo>
                  <a:lnTo>
                    <a:pt x="143" y="67"/>
                  </a:lnTo>
                  <a:lnTo>
                    <a:pt x="143" y="69"/>
                  </a:lnTo>
                  <a:lnTo>
                    <a:pt x="141" y="69"/>
                  </a:lnTo>
                  <a:lnTo>
                    <a:pt x="141" y="71"/>
                  </a:lnTo>
                  <a:lnTo>
                    <a:pt x="139" y="73"/>
                  </a:lnTo>
                  <a:lnTo>
                    <a:pt x="139" y="75"/>
                  </a:lnTo>
                  <a:lnTo>
                    <a:pt x="137" y="77"/>
                  </a:lnTo>
                  <a:lnTo>
                    <a:pt x="135" y="81"/>
                  </a:lnTo>
                  <a:lnTo>
                    <a:pt x="133" y="83"/>
                  </a:lnTo>
                  <a:lnTo>
                    <a:pt x="133" y="86"/>
                  </a:lnTo>
                  <a:lnTo>
                    <a:pt x="131" y="90"/>
                  </a:lnTo>
                  <a:lnTo>
                    <a:pt x="131" y="92"/>
                  </a:lnTo>
                  <a:lnTo>
                    <a:pt x="129" y="94"/>
                  </a:lnTo>
                  <a:lnTo>
                    <a:pt x="129" y="96"/>
                  </a:lnTo>
                  <a:lnTo>
                    <a:pt x="127" y="100"/>
                  </a:lnTo>
                  <a:lnTo>
                    <a:pt x="123" y="104"/>
                  </a:lnTo>
                  <a:lnTo>
                    <a:pt x="123" y="106"/>
                  </a:lnTo>
                  <a:lnTo>
                    <a:pt x="121" y="106"/>
                  </a:lnTo>
                  <a:lnTo>
                    <a:pt x="119" y="109"/>
                  </a:lnTo>
                  <a:lnTo>
                    <a:pt x="118" y="111"/>
                  </a:lnTo>
                  <a:lnTo>
                    <a:pt x="116" y="113"/>
                  </a:lnTo>
                  <a:lnTo>
                    <a:pt x="114" y="119"/>
                  </a:lnTo>
                  <a:lnTo>
                    <a:pt x="112" y="121"/>
                  </a:lnTo>
                  <a:lnTo>
                    <a:pt x="110" y="123"/>
                  </a:lnTo>
                  <a:lnTo>
                    <a:pt x="106" y="127"/>
                  </a:lnTo>
                  <a:lnTo>
                    <a:pt x="104" y="129"/>
                  </a:lnTo>
                  <a:lnTo>
                    <a:pt x="102" y="133"/>
                  </a:lnTo>
                  <a:lnTo>
                    <a:pt x="100" y="134"/>
                  </a:lnTo>
                  <a:lnTo>
                    <a:pt x="98" y="136"/>
                  </a:lnTo>
                  <a:lnTo>
                    <a:pt x="96" y="136"/>
                  </a:lnTo>
                  <a:lnTo>
                    <a:pt x="95" y="140"/>
                  </a:lnTo>
                  <a:lnTo>
                    <a:pt x="93" y="142"/>
                  </a:lnTo>
                  <a:lnTo>
                    <a:pt x="91" y="144"/>
                  </a:lnTo>
                  <a:lnTo>
                    <a:pt x="89" y="146"/>
                  </a:lnTo>
                  <a:lnTo>
                    <a:pt x="89" y="148"/>
                  </a:lnTo>
                  <a:lnTo>
                    <a:pt x="87" y="148"/>
                  </a:lnTo>
                  <a:lnTo>
                    <a:pt x="87" y="150"/>
                  </a:lnTo>
                  <a:lnTo>
                    <a:pt x="85" y="150"/>
                  </a:lnTo>
                  <a:lnTo>
                    <a:pt x="83" y="152"/>
                  </a:lnTo>
                  <a:lnTo>
                    <a:pt x="81" y="154"/>
                  </a:lnTo>
                  <a:lnTo>
                    <a:pt x="79" y="156"/>
                  </a:lnTo>
                  <a:lnTo>
                    <a:pt x="77" y="156"/>
                  </a:lnTo>
                  <a:lnTo>
                    <a:pt x="75" y="157"/>
                  </a:lnTo>
                  <a:lnTo>
                    <a:pt x="70" y="161"/>
                  </a:lnTo>
                  <a:lnTo>
                    <a:pt x="68" y="161"/>
                  </a:lnTo>
                  <a:lnTo>
                    <a:pt x="66" y="163"/>
                  </a:lnTo>
                  <a:lnTo>
                    <a:pt x="62" y="165"/>
                  </a:lnTo>
                  <a:lnTo>
                    <a:pt x="60" y="165"/>
                  </a:lnTo>
                  <a:lnTo>
                    <a:pt x="58" y="167"/>
                  </a:lnTo>
                  <a:lnTo>
                    <a:pt x="54" y="171"/>
                  </a:lnTo>
                  <a:lnTo>
                    <a:pt x="52" y="171"/>
                  </a:lnTo>
                  <a:lnTo>
                    <a:pt x="52" y="173"/>
                  </a:lnTo>
                  <a:lnTo>
                    <a:pt x="50" y="173"/>
                  </a:lnTo>
                  <a:lnTo>
                    <a:pt x="50" y="175"/>
                  </a:lnTo>
                  <a:lnTo>
                    <a:pt x="48" y="175"/>
                  </a:lnTo>
                  <a:lnTo>
                    <a:pt x="48" y="177"/>
                  </a:lnTo>
                  <a:lnTo>
                    <a:pt x="47" y="177"/>
                  </a:lnTo>
                  <a:lnTo>
                    <a:pt x="45" y="179"/>
                  </a:lnTo>
                  <a:lnTo>
                    <a:pt x="41" y="182"/>
                  </a:lnTo>
                  <a:lnTo>
                    <a:pt x="39" y="186"/>
                  </a:lnTo>
                  <a:lnTo>
                    <a:pt x="37" y="186"/>
                  </a:lnTo>
                  <a:lnTo>
                    <a:pt x="35" y="188"/>
                  </a:lnTo>
                  <a:lnTo>
                    <a:pt x="31" y="192"/>
                  </a:lnTo>
                  <a:lnTo>
                    <a:pt x="29" y="194"/>
                  </a:lnTo>
                  <a:lnTo>
                    <a:pt x="27" y="196"/>
                  </a:lnTo>
                  <a:lnTo>
                    <a:pt x="27" y="198"/>
                  </a:lnTo>
                  <a:lnTo>
                    <a:pt x="25" y="198"/>
                  </a:lnTo>
                  <a:lnTo>
                    <a:pt x="25" y="200"/>
                  </a:lnTo>
                  <a:lnTo>
                    <a:pt x="23" y="200"/>
                  </a:lnTo>
                  <a:lnTo>
                    <a:pt x="23" y="202"/>
                  </a:lnTo>
                  <a:lnTo>
                    <a:pt x="22" y="204"/>
                  </a:lnTo>
                  <a:lnTo>
                    <a:pt x="20" y="205"/>
                  </a:lnTo>
                  <a:lnTo>
                    <a:pt x="18" y="205"/>
                  </a:lnTo>
                  <a:lnTo>
                    <a:pt x="20" y="205"/>
                  </a:lnTo>
                  <a:lnTo>
                    <a:pt x="18" y="205"/>
                  </a:lnTo>
                  <a:lnTo>
                    <a:pt x="18" y="207"/>
                  </a:lnTo>
                  <a:lnTo>
                    <a:pt x="18" y="205"/>
                  </a:lnTo>
                  <a:lnTo>
                    <a:pt x="18" y="207"/>
                  </a:lnTo>
                  <a:lnTo>
                    <a:pt x="16" y="207"/>
                  </a:lnTo>
                  <a:lnTo>
                    <a:pt x="18" y="207"/>
                  </a:lnTo>
                  <a:lnTo>
                    <a:pt x="18" y="209"/>
                  </a:lnTo>
                  <a:lnTo>
                    <a:pt x="16" y="209"/>
                  </a:lnTo>
                  <a:lnTo>
                    <a:pt x="16" y="211"/>
                  </a:lnTo>
                  <a:lnTo>
                    <a:pt x="14" y="215"/>
                  </a:lnTo>
                  <a:lnTo>
                    <a:pt x="12" y="215"/>
                  </a:lnTo>
                  <a:lnTo>
                    <a:pt x="12" y="217"/>
                  </a:lnTo>
                  <a:lnTo>
                    <a:pt x="10" y="219"/>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5" name="Freeform 215"/>
            <p:cNvSpPr>
              <a:spLocks noEditPoints="1"/>
            </p:cNvSpPr>
            <p:nvPr/>
          </p:nvSpPr>
          <p:spPr bwMode="auto">
            <a:xfrm>
              <a:off x="3603625" y="3479800"/>
              <a:ext cx="9525" cy="14288"/>
            </a:xfrm>
            <a:custGeom>
              <a:avLst/>
              <a:gdLst>
                <a:gd name="T0" fmla="*/ 4 w 6"/>
                <a:gd name="T1" fmla="*/ 9 h 9"/>
                <a:gd name="T2" fmla="*/ 4 w 6"/>
                <a:gd name="T3" fmla="*/ 7 h 9"/>
                <a:gd name="T4" fmla="*/ 4 w 6"/>
                <a:gd name="T5" fmla="*/ 7 h 9"/>
                <a:gd name="T6" fmla="*/ 4 w 6"/>
                <a:gd name="T7" fmla="*/ 7 h 9"/>
                <a:gd name="T8" fmla="*/ 6 w 6"/>
                <a:gd name="T9" fmla="*/ 7 h 9"/>
                <a:gd name="T10" fmla="*/ 4 w 6"/>
                <a:gd name="T11" fmla="*/ 7 h 9"/>
                <a:gd name="T12" fmla="*/ 4 w 6"/>
                <a:gd name="T13" fmla="*/ 7 h 9"/>
                <a:gd name="T14" fmla="*/ 6 w 6"/>
                <a:gd name="T15" fmla="*/ 7 h 9"/>
                <a:gd name="T16" fmla="*/ 4 w 6"/>
                <a:gd name="T17" fmla="*/ 9 h 9"/>
                <a:gd name="T18" fmla="*/ 2 w 6"/>
                <a:gd name="T19" fmla="*/ 4 h 9"/>
                <a:gd name="T20" fmla="*/ 2 w 6"/>
                <a:gd name="T21" fmla="*/ 4 h 9"/>
                <a:gd name="T22" fmla="*/ 2 w 6"/>
                <a:gd name="T23" fmla="*/ 4 h 9"/>
                <a:gd name="T24" fmla="*/ 2 w 6"/>
                <a:gd name="T25" fmla="*/ 4 h 9"/>
                <a:gd name="T26" fmla="*/ 2 w 6"/>
                <a:gd name="T27" fmla="*/ 4 h 9"/>
                <a:gd name="T28" fmla="*/ 2 w 6"/>
                <a:gd name="T29" fmla="*/ 4 h 9"/>
                <a:gd name="T30" fmla="*/ 2 w 6"/>
                <a:gd name="T31" fmla="*/ 4 h 9"/>
                <a:gd name="T32" fmla="*/ 2 w 6"/>
                <a:gd name="T33" fmla="*/ 4 h 9"/>
                <a:gd name="T34" fmla="*/ 2 w 6"/>
                <a:gd name="T35" fmla="*/ 4 h 9"/>
                <a:gd name="T36" fmla="*/ 2 w 6"/>
                <a:gd name="T37" fmla="*/ 4 h 9"/>
                <a:gd name="T38" fmla="*/ 2 w 6"/>
                <a:gd name="T39" fmla="*/ 4 h 9"/>
                <a:gd name="T40" fmla="*/ 2 w 6"/>
                <a:gd name="T41" fmla="*/ 5 h 9"/>
                <a:gd name="T42" fmla="*/ 2 w 6"/>
                <a:gd name="T43" fmla="*/ 5 h 9"/>
                <a:gd name="T44" fmla="*/ 4 w 6"/>
                <a:gd name="T45" fmla="*/ 5 h 9"/>
                <a:gd name="T46" fmla="*/ 2 w 6"/>
                <a:gd name="T47" fmla="*/ 7 h 9"/>
                <a:gd name="T48" fmla="*/ 2 w 6"/>
                <a:gd name="T49" fmla="*/ 7 h 9"/>
                <a:gd name="T50" fmla="*/ 2 w 6"/>
                <a:gd name="T51" fmla="*/ 7 h 9"/>
                <a:gd name="T52" fmla="*/ 2 w 6"/>
                <a:gd name="T53" fmla="*/ 7 h 9"/>
                <a:gd name="T54" fmla="*/ 0 w 6"/>
                <a:gd name="T55" fmla="*/ 7 h 9"/>
                <a:gd name="T56" fmla="*/ 2 w 6"/>
                <a:gd name="T57" fmla="*/ 5 h 9"/>
                <a:gd name="T58" fmla="*/ 2 w 6"/>
                <a:gd name="T59" fmla="*/ 4 h 9"/>
                <a:gd name="T60" fmla="*/ 2 w 6"/>
                <a:gd name="T61" fmla="*/ 2 h 9"/>
                <a:gd name="T62" fmla="*/ 0 w 6"/>
                <a:gd name="T63" fmla="*/ 0 h 9"/>
                <a:gd name="T64" fmla="*/ 2 w 6"/>
                <a:gd name="T65" fmla="*/ 0 h 9"/>
                <a:gd name="T66" fmla="*/ 2 w 6"/>
                <a:gd name="T67" fmla="*/ 0 h 9"/>
                <a:gd name="T68" fmla="*/ 2 w 6"/>
                <a:gd name="T69" fmla="*/ 0 h 9"/>
                <a:gd name="T70" fmla="*/ 2 w 6"/>
                <a:gd name="T71" fmla="*/ 0 h 9"/>
                <a:gd name="T72" fmla="*/ 2 w 6"/>
                <a:gd name="T73" fmla="*/ 2 h 9"/>
                <a:gd name="T74" fmla="*/ 2 w 6"/>
                <a:gd name="T75" fmla="*/ 2 h 9"/>
                <a:gd name="T76" fmla="*/ 4 w 6"/>
                <a:gd name="T77" fmla="*/ 2 h 9"/>
                <a:gd name="T78" fmla="*/ 4 w 6"/>
                <a:gd name="T79" fmla="*/ 2 h 9"/>
                <a:gd name="T80" fmla="*/ 2 w 6"/>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 h="9">
                  <a:moveTo>
                    <a:pt x="4" y="9"/>
                  </a:moveTo>
                  <a:lnTo>
                    <a:pt x="4" y="9"/>
                  </a:lnTo>
                  <a:lnTo>
                    <a:pt x="4" y="9"/>
                  </a:lnTo>
                  <a:lnTo>
                    <a:pt x="4" y="7"/>
                  </a:lnTo>
                  <a:lnTo>
                    <a:pt x="4" y="7"/>
                  </a:lnTo>
                  <a:lnTo>
                    <a:pt x="4" y="7"/>
                  </a:lnTo>
                  <a:lnTo>
                    <a:pt x="4" y="7"/>
                  </a:lnTo>
                  <a:lnTo>
                    <a:pt x="4" y="7"/>
                  </a:lnTo>
                  <a:lnTo>
                    <a:pt x="4" y="7"/>
                  </a:lnTo>
                  <a:lnTo>
                    <a:pt x="6" y="7"/>
                  </a:lnTo>
                  <a:lnTo>
                    <a:pt x="6" y="7"/>
                  </a:lnTo>
                  <a:lnTo>
                    <a:pt x="4" y="7"/>
                  </a:lnTo>
                  <a:lnTo>
                    <a:pt x="4" y="7"/>
                  </a:lnTo>
                  <a:lnTo>
                    <a:pt x="4" y="7"/>
                  </a:lnTo>
                  <a:lnTo>
                    <a:pt x="4" y="7"/>
                  </a:lnTo>
                  <a:lnTo>
                    <a:pt x="6" y="7"/>
                  </a:lnTo>
                  <a:lnTo>
                    <a:pt x="6" y="7"/>
                  </a:lnTo>
                  <a:lnTo>
                    <a:pt x="4" y="9"/>
                  </a:lnTo>
                  <a:close/>
                  <a:moveTo>
                    <a:pt x="2" y="4"/>
                  </a:move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5"/>
                  </a:lnTo>
                  <a:lnTo>
                    <a:pt x="2" y="5"/>
                  </a:lnTo>
                  <a:lnTo>
                    <a:pt x="2" y="5"/>
                  </a:lnTo>
                  <a:lnTo>
                    <a:pt x="2" y="5"/>
                  </a:lnTo>
                  <a:lnTo>
                    <a:pt x="4" y="5"/>
                  </a:lnTo>
                  <a:lnTo>
                    <a:pt x="4" y="7"/>
                  </a:lnTo>
                  <a:lnTo>
                    <a:pt x="2" y="7"/>
                  </a:lnTo>
                  <a:lnTo>
                    <a:pt x="2" y="7"/>
                  </a:lnTo>
                  <a:lnTo>
                    <a:pt x="2" y="7"/>
                  </a:lnTo>
                  <a:lnTo>
                    <a:pt x="2" y="7"/>
                  </a:lnTo>
                  <a:lnTo>
                    <a:pt x="2" y="7"/>
                  </a:lnTo>
                  <a:lnTo>
                    <a:pt x="2" y="7"/>
                  </a:lnTo>
                  <a:lnTo>
                    <a:pt x="2" y="7"/>
                  </a:lnTo>
                  <a:lnTo>
                    <a:pt x="2" y="7"/>
                  </a:lnTo>
                  <a:lnTo>
                    <a:pt x="0" y="7"/>
                  </a:lnTo>
                  <a:lnTo>
                    <a:pt x="2" y="5"/>
                  </a:lnTo>
                  <a:lnTo>
                    <a:pt x="2" y="5"/>
                  </a:lnTo>
                  <a:lnTo>
                    <a:pt x="2" y="5"/>
                  </a:lnTo>
                  <a:lnTo>
                    <a:pt x="2" y="4"/>
                  </a:lnTo>
                  <a:lnTo>
                    <a:pt x="2" y="2"/>
                  </a:lnTo>
                  <a:lnTo>
                    <a:pt x="2" y="2"/>
                  </a:lnTo>
                  <a:lnTo>
                    <a:pt x="2" y="2"/>
                  </a:lnTo>
                  <a:lnTo>
                    <a:pt x="0" y="0"/>
                  </a:lnTo>
                  <a:lnTo>
                    <a:pt x="0" y="0"/>
                  </a:lnTo>
                  <a:lnTo>
                    <a:pt x="2" y="0"/>
                  </a:lnTo>
                  <a:lnTo>
                    <a:pt x="2" y="0"/>
                  </a:lnTo>
                  <a:lnTo>
                    <a:pt x="2" y="0"/>
                  </a:lnTo>
                  <a:lnTo>
                    <a:pt x="2" y="0"/>
                  </a:lnTo>
                  <a:lnTo>
                    <a:pt x="2" y="0"/>
                  </a:lnTo>
                  <a:lnTo>
                    <a:pt x="2" y="0"/>
                  </a:lnTo>
                  <a:lnTo>
                    <a:pt x="2" y="0"/>
                  </a:lnTo>
                  <a:lnTo>
                    <a:pt x="2" y="0"/>
                  </a:lnTo>
                  <a:lnTo>
                    <a:pt x="2" y="2"/>
                  </a:lnTo>
                  <a:lnTo>
                    <a:pt x="2" y="2"/>
                  </a:lnTo>
                  <a:lnTo>
                    <a:pt x="2" y="2"/>
                  </a:lnTo>
                  <a:lnTo>
                    <a:pt x="4" y="2"/>
                  </a:lnTo>
                  <a:lnTo>
                    <a:pt x="4" y="2"/>
                  </a:lnTo>
                  <a:lnTo>
                    <a:pt x="4" y="2"/>
                  </a:lnTo>
                  <a:lnTo>
                    <a:pt x="4" y="2"/>
                  </a:lnTo>
                  <a:lnTo>
                    <a:pt x="4" y="4"/>
                  </a:lnTo>
                  <a:lnTo>
                    <a:pt x="2"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6" name="Freeform 216"/>
            <p:cNvSpPr>
              <a:spLocks/>
            </p:cNvSpPr>
            <p:nvPr/>
          </p:nvSpPr>
          <p:spPr bwMode="auto">
            <a:xfrm>
              <a:off x="5505450" y="3516313"/>
              <a:ext cx="103188" cy="136525"/>
            </a:xfrm>
            <a:custGeom>
              <a:avLst/>
              <a:gdLst>
                <a:gd name="T0" fmla="*/ 25 w 65"/>
                <a:gd name="T1" fmla="*/ 4 h 86"/>
                <a:gd name="T2" fmla="*/ 31 w 65"/>
                <a:gd name="T3" fmla="*/ 9 h 86"/>
                <a:gd name="T4" fmla="*/ 31 w 65"/>
                <a:gd name="T5" fmla="*/ 13 h 86"/>
                <a:gd name="T6" fmla="*/ 37 w 65"/>
                <a:gd name="T7" fmla="*/ 19 h 86"/>
                <a:gd name="T8" fmla="*/ 42 w 65"/>
                <a:gd name="T9" fmla="*/ 23 h 86"/>
                <a:gd name="T10" fmla="*/ 42 w 65"/>
                <a:gd name="T11" fmla="*/ 27 h 86"/>
                <a:gd name="T12" fmla="*/ 42 w 65"/>
                <a:gd name="T13" fmla="*/ 30 h 86"/>
                <a:gd name="T14" fmla="*/ 48 w 65"/>
                <a:gd name="T15" fmla="*/ 32 h 86"/>
                <a:gd name="T16" fmla="*/ 52 w 65"/>
                <a:gd name="T17" fmla="*/ 36 h 86"/>
                <a:gd name="T18" fmla="*/ 60 w 65"/>
                <a:gd name="T19" fmla="*/ 32 h 86"/>
                <a:gd name="T20" fmla="*/ 62 w 65"/>
                <a:gd name="T21" fmla="*/ 36 h 86"/>
                <a:gd name="T22" fmla="*/ 60 w 65"/>
                <a:gd name="T23" fmla="*/ 40 h 86"/>
                <a:gd name="T24" fmla="*/ 60 w 65"/>
                <a:gd name="T25" fmla="*/ 46 h 86"/>
                <a:gd name="T26" fmla="*/ 56 w 65"/>
                <a:gd name="T27" fmla="*/ 50 h 86"/>
                <a:gd name="T28" fmla="*/ 58 w 65"/>
                <a:gd name="T29" fmla="*/ 55 h 86"/>
                <a:gd name="T30" fmla="*/ 60 w 65"/>
                <a:gd name="T31" fmla="*/ 61 h 86"/>
                <a:gd name="T32" fmla="*/ 65 w 65"/>
                <a:gd name="T33" fmla="*/ 65 h 86"/>
                <a:gd name="T34" fmla="*/ 63 w 65"/>
                <a:gd name="T35" fmla="*/ 71 h 86"/>
                <a:gd name="T36" fmla="*/ 58 w 65"/>
                <a:gd name="T37" fmla="*/ 73 h 86"/>
                <a:gd name="T38" fmla="*/ 58 w 65"/>
                <a:gd name="T39" fmla="*/ 80 h 86"/>
                <a:gd name="T40" fmla="*/ 58 w 65"/>
                <a:gd name="T41" fmla="*/ 84 h 86"/>
                <a:gd name="T42" fmla="*/ 50 w 65"/>
                <a:gd name="T43" fmla="*/ 84 h 86"/>
                <a:gd name="T44" fmla="*/ 42 w 65"/>
                <a:gd name="T45" fmla="*/ 86 h 86"/>
                <a:gd name="T46" fmla="*/ 44 w 65"/>
                <a:gd name="T47" fmla="*/ 80 h 86"/>
                <a:gd name="T48" fmla="*/ 44 w 65"/>
                <a:gd name="T49" fmla="*/ 77 h 86"/>
                <a:gd name="T50" fmla="*/ 40 w 65"/>
                <a:gd name="T51" fmla="*/ 73 h 86"/>
                <a:gd name="T52" fmla="*/ 37 w 65"/>
                <a:gd name="T53" fmla="*/ 69 h 86"/>
                <a:gd name="T54" fmla="*/ 31 w 65"/>
                <a:gd name="T55" fmla="*/ 67 h 86"/>
                <a:gd name="T56" fmla="*/ 29 w 65"/>
                <a:gd name="T57" fmla="*/ 65 h 86"/>
                <a:gd name="T58" fmla="*/ 27 w 65"/>
                <a:gd name="T59" fmla="*/ 71 h 86"/>
                <a:gd name="T60" fmla="*/ 25 w 65"/>
                <a:gd name="T61" fmla="*/ 73 h 86"/>
                <a:gd name="T62" fmla="*/ 23 w 65"/>
                <a:gd name="T63" fmla="*/ 71 h 86"/>
                <a:gd name="T64" fmla="*/ 17 w 65"/>
                <a:gd name="T65" fmla="*/ 67 h 86"/>
                <a:gd name="T66" fmla="*/ 14 w 65"/>
                <a:gd name="T67" fmla="*/ 67 h 86"/>
                <a:gd name="T68" fmla="*/ 10 w 65"/>
                <a:gd name="T69" fmla="*/ 63 h 86"/>
                <a:gd name="T70" fmla="*/ 6 w 65"/>
                <a:gd name="T71" fmla="*/ 57 h 86"/>
                <a:gd name="T72" fmla="*/ 12 w 65"/>
                <a:gd name="T73" fmla="*/ 55 h 86"/>
                <a:gd name="T74" fmla="*/ 6 w 65"/>
                <a:gd name="T75" fmla="*/ 50 h 86"/>
                <a:gd name="T76" fmla="*/ 12 w 65"/>
                <a:gd name="T77" fmla="*/ 48 h 86"/>
                <a:gd name="T78" fmla="*/ 10 w 65"/>
                <a:gd name="T79" fmla="*/ 46 h 86"/>
                <a:gd name="T80" fmla="*/ 6 w 65"/>
                <a:gd name="T81" fmla="*/ 42 h 86"/>
                <a:gd name="T82" fmla="*/ 4 w 65"/>
                <a:gd name="T83" fmla="*/ 36 h 86"/>
                <a:gd name="T84" fmla="*/ 8 w 65"/>
                <a:gd name="T85" fmla="*/ 29 h 86"/>
                <a:gd name="T86" fmla="*/ 2 w 65"/>
                <a:gd name="T87" fmla="*/ 29 h 86"/>
                <a:gd name="T88" fmla="*/ 4 w 65"/>
                <a:gd name="T89" fmla="*/ 27 h 86"/>
                <a:gd name="T90" fmla="*/ 6 w 65"/>
                <a:gd name="T91" fmla="*/ 21 h 86"/>
                <a:gd name="T92" fmla="*/ 8 w 65"/>
                <a:gd name="T93" fmla="*/ 23 h 86"/>
                <a:gd name="T94" fmla="*/ 6 w 65"/>
                <a:gd name="T95" fmla="*/ 19 h 86"/>
                <a:gd name="T96" fmla="*/ 4 w 65"/>
                <a:gd name="T97" fmla="*/ 17 h 86"/>
                <a:gd name="T98" fmla="*/ 4 w 65"/>
                <a:gd name="T99" fmla="*/ 13 h 86"/>
                <a:gd name="T100" fmla="*/ 0 w 65"/>
                <a:gd name="T101" fmla="*/ 7 h 86"/>
                <a:gd name="T102" fmla="*/ 2 w 65"/>
                <a:gd name="T103" fmla="*/ 5 h 86"/>
                <a:gd name="T104" fmla="*/ 4 w 65"/>
                <a:gd name="T105" fmla="*/ 4 h 86"/>
                <a:gd name="T106" fmla="*/ 8 w 65"/>
                <a:gd name="T107" fmla="*/ 4 h 86"/>
                <a:gd name="T108" fmla="*/ 12 w 65"/>
                <a:gd name="T109" fmla="*/ 0 h 86"/>
                <a:gd name="T110" fmla="*/ 19 w 65"/>
                <a:gd name="T11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 h="86">
                  <a:moveTo>
                    <a:pt x="23" y="0"/>
                  </a:moveTo>
                  <a:lnTo>
                    <a:pt x="23" y="2"/>
                  </a:lnTo>
                  <a:lnTo>
                    <a:pt x="23" y="4"/>
                  </a:lnTo>
                  <a:lnTo>
                    <a:pt x="25" y="4"/>
                  </a:lnTo>
                  <a:lnTo>
                    <a:pt x="27" y="5"/>
                  </a:lnTo>
                  <a:lnTo>
                    <a:pt x="29" y="7"/>
                  </a:lnTo>
                  <a:lnTo>
                    <a:pt x="29" y="9"/>
                  </a:lnTo>
                  <a:lnTo>
                    <a:pt x="31" y="9"/>
                  </a:lnTo>
                  <a:lnTo>
                    <a:pt x="31" y="7"/>
                  </a:lnTo>
                  <a:lnTo>
                    <a:pt x="31" y="9"/>
                  </a:lnTo>
                  <a:lnTo>
                    <a:pt x="31" y="11"/>
                  </a:lnTo>
                  <a:lnTo>
                    <a:pt x="31" y="13"/>
                  </a:lnTo>
                  <a:lnTo>
                    <a:pt x="31" y="15"/>
                  </a:lnTo>
                  <a:lnTo>
                    <a:pt x="33" y="17"/>
                  </a:lnTo>
                  <a:lnTo>
                    <a:pt x="35" y="19"/>
                  </a:lnTo>
                  <a:lnTo>
                    <a:pt x="37" y="19"/>
                  </a:lnTo>
                  <a:lnTo>
                    <a:pt x="38" y="21"/>
                  </a:lnTo>
                  <a:lnTo>
                    <a:pt x="40" y="21"/>
                  </a:lnTo>
                  <a:lnTo>
                    <a:pt x="42" y="21"/>
                  </a:lnTo>
                  <a:lnTo>
                    <a:pt x="42" y="23"/>
                  </a:lnTo>
                  <a:lnTo>
                    <a:pt x="42" y="25"/>
                  </a:lnTo>
                  <a:lnTo>
                    <a:pt x="40" y="25"/>
                  </a:lnTo>
                  <a:lnTo>
                    <a:pt x="40" y="27"/>
                  </a:lnTo>
                  <a:lnTo>
                    <a:pt x="42" y="27"/>
                  </a:lnTo>
                  <a:lnTo>
                    <a:pt x="42" y="29"/>
                  </a:lnTo>
                  <a:lnTo>
                    <a:pt x="40" y="29"/>
                  </a:lnTo>
                  <a:lnTo>
                    <a:pt x="40" y="30"/>
                  </a:lnTo>
                  <a:lnTo>
                    <a:pt x="42" y="30"/>
                  </a:lnTo>
                  <a:lnTo>
                    <a:pt x="44" y="30"/>
                  </a:lnTo>
                  <a:lnTo>
                    <a:pt x="44" y="32"/>
                  </a:lnTo>
                  <a:lnTo>
                    <a:pt x="46" y="32"/>
                  </a:lnTo>
                  <a:lnTo>
                    <a:pt x="48" y="32"/>
                  </a:lnTo>
                  <a:lnTo>
                    <a:pt x="50" y="32"/>
                  </a:lnTo>
                  <a:lnTo>
                    <a:pt x="50" y="34"/>
                  </a:lnTo>
                  <a:lnTo>
                    <a:pt x="52" y="34"/>
                  </a:lnTo>
                  <a:lnTo>
                    <a:pt x="52" y="36"/>
                  </a:lnTo>
                  <a:lnTo>
                    <a:pt x="54" y="36"/>
                  </a:lnTo>
                  <a:lnTo>
                    <a:pt x="56" y="32"/>
                  </a:lnTo>
                  <a:lnTo>
                    <a:pt x="58" y="32"/>
                  </a:lnTo>
                  <a:lnTo>
                    <a:pt x="60" y="32"/>
                  </a:lnTo>
                  <a:lnTo>
                    <a:pt x="60" y="34"/>
                  </a:lnTo>
                  <a:lnTo>
                    <a:pt x="62" y="34"/>
                  </a:lnTo>
                  <a:lnTo>
                    <a:pt x="63" y="34"/>
                  </a:lnTo>
                  <a:lnTo>
                    <a:pt x="62" y="36"/>
                  </a:lnTo>
                  <a:lnTo>
                    <a:pt x="60" y="36"/>
                  </a:lnTo>
                  <a:lnTo>
                    <a:pt x="58" y="36"/>
                  </a:lnTo>
                  <a:lnTo>
                    <a:pt x="58" y="38"/>
                  </a:lnTo>
                  <a:lnTo>
                    <a:pt x="60" y="40"/>
                  </a:lnTo>
                  <a:lnTo>
                    <a:pt x="62" y="42"/>
                  </a:lnTo>
                  <a:lnTo>
                    <a:pt x="62" y="44"/>
                  </a:lnTo>
                  <a:lnTo>
                    <a:pt x="60" y="44"/>
                  </a:lnTo>
                  <a:lnTo>
                    <a:pt x="60" y="46"/>
                  </a:lnTo>
                  <a:lnTo>
                    <a:pt x="60" y="48"/>
                  </a:lnTo>
                  <a:lnTo>
                    <a:pt x="58" y="48"/>
                  </a:lnTo>
                  <a:lnTo>
                    <a:pt x="56" y="48"/>
                  </a:lnTo>
                  <a:lnTo>
                    <a:pt x="56" y="50"/>
                  </a:lnTo>
                  <a:lnTo>
                    <a:pt x="56" y="52"/>
                  </a:lnTo>
                  <a:lnTo>
                    <a:pt x="56" y="53"/>
                  </a:lnTo>
                  <a:lnTo>
                    <a:pt x="56" y="55"/>
                  </a:lnTo>
                  <a:lnTo>
                    <a:pt x="58" y="55"/>
                  </a:lnTo>
                  <a:lnTo>
                    <a:pt x="58" y="57"/>
                  </a:lnTo>
                  <a:lnTo>
                    <a:pt x="58" y="59"/>
                  </a:lnTo>
                  <a:lnTo>
                    <a:pt x="60" y="59"/>
                  </a:lnTo>
                  <a:lnTo>
                    <a:pt x="60" y="61"/>
                  </a:lnTo>
                  <a:lnTo>
                    <a:pt x="62" y="61"/>
                  </a:lnTo>
                  <a:lnTo>
                    <a:pt x="63" y="63"/>
                  </a:lnTo>
                  <a:lnTo>
                    <a:pt x="63" y="65"/>
                  </a:lnTo>
                  <a:lnTo>
                    <a:pt x="65" y="65"/>
                  </a:lnTo>
                  <a:lnTo>
                    <a:pt x="65" y="67"/>
                  </a:lnTo>
                  <a:lnTo>
                    <a:pt x="65" y="69"/>
                  </a:lnTo>
                  <a:lnTo>
                    <a:pt x="63" y="69"/>
                  </a:lnTo>
                  <a:lnTo>
                    <a:pt x="63" y="71"/>
                  </a:lnTo>
                  <a:lnTo>
                    <a:pt x="62" y="71"/>
                  </a:lnTo>
                  <a:lnTo>
                    <a:pt x="62" y="73"/>
                  </a:lnTo>
                  <a:lnTo>
                    <a:pt x="60" y="73"/>
                  </a:lnTo>
                  <a:lnTo>
                    <a:pt x="58" y="73"/>
                  </a:lnTo>
                  <a:lnTo>
                    <a:pt x="58" y="75"/>
                  </a:lnTo>
                  <a:lnTo>
                    <a:pt x="58" y="77"/>
                  </a:lnTo>
                  <a:lnTo>
                    <a:pt x="58" y="78"/>
                  </a:lnTo>
                  <a:lnTo>
                    <a:pt x="58" y="80"/>
                  </a:lnTo>
                  <a:lnTo>
                    <a:pt x="60" y="80"/>
                  </a:lnTo>
                  <a:lnTo>
                    <a:pt x="60" y="82"/>
                  </a:lnTo>
                  <a:lnTo>
                    <a:pt x="58" y="82"/>
                  </a:lnTo>
                  <a:lnTo>
                    <a:pt x="58" y="84"/>
                  </a:lnTo>
                  <a:lnTo>
                    <a:pt x="56" y="84"/>
                  </a:lnTo>
                  <a:lnTo>
                    <a:pt x="54" y="84"/>
                  </a:lnTo>
                  <a:lnTo>
                    <a:pt x="52" y="84"/>
                  </a:lnTo>
                  <a:lnTo>
                    <a:pt x="50" y="84"/>
                  </a:lnTo>
                  <a:lnTo>
                    <a:pt x="48" y="84"/>
                  </a:lnTo>
                  <a:lnTo>
                    <a:pt x="46" y="86"/>
                  </a:lnTo>
                  <a:lnTo>
                    <a:pt x="44" y="86"/>
                  </a:lnTo>
                  <a:lnTo>
                    <a:pt x="42" y="86"/>
                  </a:lnTo>
                  <a:lnTo>
                    <a:pt x="42" y="84"/>
                  </a:lnTo>
                  <a:lnTo>
                    <a:pt x="44" y="84"/>
                  </a:lnTo>
                  <a:lnTo>
                    <a:pt x="44" y="82"/>
                  </a:lnTo>
                  <a:lnTo>
                    <a:pt x="44" y="80"/>
                  </a:lnTo>
                  <a:lnTo>
                    <a:pt x="46" y="80"/>
                  </a:lnTo>
                  <a:lnTo>
                    <a:pt x="46" y="78"/>
                  </a:lnTo>
                  <a:lnTo>
                    <a:pt x="46" y="77"/>
                  </a:lnTo>
                  <a:lnTo>
                    <a:pt x="44" y="77"/>
                  </a:lnTo>
                  <a:lnTo>
                    <a:pt x="42" y="77"/>
                  </a:lnTo>
                  <a:lnTo>
                    <a:pt x="40" y="77"/>
                  </a:lnTo>
                  <a:lnTo>
                    <a:pt x="40" y="75"/>
                  </a:lnTo>
                  <a:lnTo>
                    <a:pt x="40" y="73"/>
                  </a:lnTo>
                  <a:lnTo>
                    <a:pt x="38" y="73"/>
                  </a:lnTo>
                  <a:lnTo>
                    <a:pt x="38" y="71"/>
                  </a:lnTo>
                  <a:lnTo>
                    <a:pt x="37" y="71"/>
                  </a:lnTo>
                  <a:lnTo>
                    <a:pt x="37" y="69"/>
                  </a:lnTo>
                  <a:lnTo>
                    <a:pt x="35" y="69"/>
                  </a:lnTo>
                  <a:lnTo>
                    <a:pt x="35" y="67"/>
                  </a:lnTo>
                  <a:lnTo>
                    <a:pt x="33" y="67"/>
                  </a:lnTo>
                  <a:lnTo>
                    <a:pt x="31" y="67"/>
                  </a:lnTo>
                  <a:lnTo>
                    <a:pt x="33" y="67"/>
                  </a:lnTo>
                  <a:lnTo>
                    <a:pt x="33" y="65"/>
                  </a:lnTo>
                  <a:lnTo>
                    <a:pt x="31" y="65"/>
                  </a:lnTo>
                  <a:lnTo>
                    <a:pt x="29" y="65"/>
                  </a:lnTo>
                  <a:lnTo>
                    <a:pt x="29" y="67"/>
                  </a:lnTo>
                  <a:lnTo>
                    <a:pt x="29" y="69"/>
                  </a:lnTo>
                  <a:lnTo>
                    <a:pt x="27" y="69"/>
                  </a:lnTo>
                  <a:lnTo>
                    <a:pt x="27" y="71"/>
                  </a:lnTo>
                  <a:lnTo>
                    <a:pt x="25" y="71"/>
                  </a:lnTo>
                  <a:lnTo>
                    <a:pt x="25" y="73"/>
                  </a:lnTo>
                  <a:lnTo>
                    <a:pt x="27" y="73"/>
                  </a:lnTo>
                  <a:lnTo>
                    <a:pt x="25" y="73"/>
                  </a:lnTo>
                  <a:lnTo>
                    <a:pt x="23" y="75"/>
                  </a:lnTo>
                  <a:lnTo>
                    <a:pt x="25" y="73"/>
                  </a:lnTo>
                  <a:lnTo>
                    <a:pt x="23" y="73"/>
                  </a:lnTo>
                  <a:lnTo>
                    <a:pt x="23" y="71"/>
                  </a:lnTo>
                  <a:lnTo>
                    <a:pt x="21" y="71"/>
                  </a:lnTo>
                  <a:lnTo>
                    <a:pt x="19" y="69"/>
                  </a:lnTo>
                  <a:lnTo>
                    <a:pt x="17" y="69"/>
                  </a:lnTo>
                  <a:lnTo>
                    <a:pt x="17" y="67"/>
                  </a:lnTo>
                  <a:lnTo>
                    <a:pt x="17" y="69"/>
                  </a:lnTo>
                  <a:lnTo>
                    <a:pt x="15" y="69"/>
                  </a:lnTo>
                  <a:lnTo>
                    <a:pt x="15" y="67"/>
                  </a:lnTo>
                  <a:lnTo>
                    <a:pt x="14" y="67"/>
                  </a:lnTo>
                  <a:lnTo>
                    <a:pt x="12" y="67"/>
                  </a:lnTo>
                  <a:lnTo>
                    <a:pt x="12" y="65"/>
                  </a:lnTo>
                  <a:lnTo>
                    <a:pt x="10" y="65"/>
                  </a:lnTo>
                  <a:lnTo>
                    <a:pt x="10" y="63"/>
                  </a:lnTo>
                  <a:lnTo>
                    <a:pt x="8" y="61"/>
                  </a:lnTo>
                  <a:lnTo>
                    <a:pt x="6" y="61"/>
                  </a:lnTo>
                  <a:lnTo>
                    <a:pt x="6" y="59"/>
                  </a:lnTo>
                  <a:lnTo>
                    <a:pt x="6" y="57"/>
                  </a:lnTo>
                  <a:lnTo>
                    <a:pt x="8" y="57"/>
                  </a:lnTo>
                  <a:lnTo>
                    <a:pt x="10" y="57"/>
                  </a:lnTo>
                  <a:lnTo>
                    <a:pt x="10" y="55"/>
                  </a:lnTo>
                  <a:lnTo>
                    <a:pt x="12" y="55"/>
                  </a:lnTo>
                  <a:lnTo>
                    <a:pt x="10" y="53"/>
                  </a:lnTo>
                  <a:lnTo>
                    <a:pt x="8" y="52"/>
                  </a:lnTo>
                  <a:lnTo>
                    <a:pt x="8" y="50"/>
                  </a:lnTo>
                  <a:lnTo>
                    <a:pt x="6" y="50"/>
                  </a:lnTo>
                  <a:lnTo>
                    <a:pt x="6" y="48"/>
                  </a:lnTo>
                  <a:lnTo>
                    <a:pt x="8" y="48"/>
                  </a:lnTo>
                  <a:lnTo>
                    <a:pt x="10" y="48"/>
                  </a:lnTo>
                  <a:lnTo>
                    <a:pt x="12" y="48"/>
                  </a:lnTo>
                  <a:lnTo>
                    <a:pt x="12" y="46"/>
                  </a:lnTo>
                  <a:lnTo>
                    <a:pt x="12" y="48"/>
                  </a:lnTo>
                  <a:lnTo>
                    <a:pt x="12" y="46"/>
                  </a:lnTo>
                  <a:lnTo>
                    <a:pt x="10" y="46"/>
                  </a:lnTo>
                  <a:lnTo>
                    <a:pt x="10" y="44"/>
                  </a:lnTo>
                  <a:lnTo>
                    <a:pt x="8" y="44"/>
                  </a:lnTo>
                  <a:lnTo>
                    <a:pt x="8" y="42"/>
                  </a:lnTo>
                  <a:lnTo>
                    <a:pt x="6" y="42"/>
                  </a:lnTo>
                  <a:lnTo>
                    <a:pt x="4" y="42"/>
                  </a:lnTo>
                  <a:lnTo>
                    <a:pt x="4" y="40"/>
                  </a:lnTo>
                  <a:lnTo>
                    <a:pt x="4" y="38"/>
                  </a:lnTo>
                  <a:lnTo>
                    <a:pt x="4" y="36"/>
                  </a:lnTo>
                  <a:lnTo>
                    <a:pt x="6" y="36"/>
                  </a:lnTo>
                  <a:lnTo>
                    <a:pt x="6" y="34"/>
                  </a:lnTo>
                  <a:lnTo>
                    <a:pt x="8" y="32"/>
                  </a:lnTo>
                  <a:lnTo>
                    <a:pt x="8" y="29"/>
                  </a:lnTo>
                  <a:lnTo>
                    <a:pt x="6" y="29"/>
                  </a:lnTo>
                  <a:lnTo>
                    <a:pt x="6" y="27"/>
                  </a:lnTo>
                  <a:lnTo>
                    <a:pt x="4" y="29"/>
                  </a:lnTo>
                  <a:lnTo>
                    <a:pt x="2" y="29"/>
                  </a:lnTo>
                  <a:lnTo>
                    <a:pt x="2" y="27"/>
                  </a:lnTo>
                  <a:lnTo>
                    <a:pt x="4" y="27"/>
                  </a:lnTo>
                  <a:lnTo>
                    <a:pt x="4" y="29"/>
                  </a:lnTo>
                  <a:lnTo>
                    <a:pt x="4" y="27"/>
                  </a:lnTo>
                  <a:lnTo>
                    <a:pt x="4" y="25"/>
                  </a:lnTo>
                  <a:lnTo>
                    <a:pt x="4" y="23"/>
                  </a:lnTo>
                  <a:lnTo>
                    <a:pt x="4" y="21"/>
                  </a:lnTo>
                  <a:lnTo>
                    <a:pt x="6" y="21"/>
                  </a:lnTo>
                  <a:lnTo>
                    <a:pt x="6" y="23"/>
                  </a:lnTo>
                  <a:lnTo>
                    <a:pt x="8" y="23"/>
                  </a:lnTo>
                  <a:lnTo>
                    <a:pt x="8" y="21"/>
                  </a:lnTo>
                  <a:lnTo>
                    <a:pt x="8" y="23"/>
                  </a:lnTo>
                  <a:lnTo>
                    <a:pt x="10" y="23"/>
                  </a:lnTo>
                  <a:lnTo>
                    <a:pt x="10" y="21"/>
                  </a:lnTo>
                  <a:lnTo>
                    <a:pt x="8" y="21"/>
                  </a:lnTo>
                  <a:lnTo>
                    <a:pt x="6" y="19"/>
                  </a:lnTo>
                  <a:lnTo>
                    <a:pt x="4" y="19"/>
                  </a:lnTo>
                  <a:lnTo>
                    <a:pt x="4" y="17"/>
                  </a:lnTo>
                  <a:lnTo>
                    <a:pt x="2" y="17"/>
                  </a:lnTo>
                  <a:lnTo>
                    <a:pt x="4" y="17"/>
                  </a:lnTo>
                  <a:lnTo>
                    <a:pt x="4" y="15"/>
                  </a:lnTo>
                  <a:lnTo>
                    <a:pt x="2" y="15"/>
                  </a:lnTo>
                  <a:lnTo>
                    <a:pt x="4" y="15"/>
                  </a:lnTo>
                  <a:lnTo>
                    <a:pt x="4" y="13"/>
                  </a:lnTo>
                  <a:lnTo>
                    <a:pt x="2" y="13"/>
                  </a:lnTo>
                  <a:lnTo>
                    <a:pt x="2" y="11"/>
                  </a:lnTo>
                  <a:lnTo>
                    <a:pt x="2" y="9"/>
                  </a:lnTo>
                  <a:lnTo>
                    <a:pt x="0" y="7"/>
                  </a:lnTo>
                  <a:lnTo>
                    <a:pt x="0" y="5"/>
                  </a:lnTo>
                  <a:lnTo>
                    <a:pt x="2" y="5"/>
                  </a:lnTo>
                  <a:lnTo>
                    <a:pt x="0" y="5"/>
                  </a:lnTo>
                  <a:lnTo>
                    <a:pt x="2" y="5"/>
                  </a:lnTo>
                  <a:lnTo>
                    <a:pt x="0" y="5"/>
                  </a:lnTo>
                  <a:lnTo>
                    <a:pt x="2" y="5"/>
                  </a:lnTo>
                  <a:lnTo>
                    <a:pt x="2" y="4"/>
                  </a:lnTo>
                  <a:lnTo>
                    <a:pt x="4" y="4"/>
                  </a:lnTo>
                  <a:lnTo>
                    <a:pt x="4" y="2"/>
                  </a:lnTo>
                  <a:lnTo>
                    <a:pt x="4" y="4"/>
                  </a:lnTo>
                  <a:lnTo>
                    <a:pt x="6" y="4"/>
                  </a:lnTo>
                  <a:lnTo>
                    <a:pt x="8" y="4"/>
                  </a:lnTo>
                  <a:lnTo>
                    <a:pt x="8" y="2"/>
                  </a:lnTo>
                  <a:lnTo>
                    <a:pt x="10" y="2"/>
                  </a:lnTo>
                  <a:lnTo>
                    <a:pt x="10" y="0"/>
                  </a:lnTo>
                  <a:lnTo>
                    <a:pt x="12" y="0"/>
                  </a:lnTo>
                  <a:lnTo>
                    <a:pt x="14" y="0"/>
                  </a:lnTo>
                  <a:lnTo>
                    <a:pt x="15" y="0"/>
                  </a:lnTo>
                  <a:lnTo>
                    <a:pt x="17" y="0"/>
                  </a:lnTo>
                  <a:lnTo>
                    <a:pt x="19" y="0"/>
                  </a:lnTo>
                  <a:lnTo>
                    <a:pt x="21" y="0"/>
                  </a:lnTo>
                  <a:lnTo>
                    <a:pt x="2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7" name="Freeform 217"/>
            <p:cNvSpPr>
              <a:spLocks noEditPoints="1"/>
            </p:cNvSpPr>
            <p:nvPr/>
          </p:nvSpPr>
          <p:spPr bwMode="auto">
            <a:xfrm>
              <a:off x="5191125" y="4789488"/>
              <a:ext cx="28575" cy="42863"/>
            </a:xfrm>
            <a:custGeom>
              <a:avLst/>
              <a:gdLst>
                <a:gd name="T0" fmla="*/ 2 w 18"/>
                <a:gd name="T1" fmla="*/ 25 h 27"/>
                <a:gd name="T2" fmla="*/ 2 w 18"/>
                <a:gd name="T3" fmla="*/ 27 h 27"/>
                <a:gd name="T4" fmla="*/ 2 w 18"/>
                <a:gd name="T5" fmla="*/ 27 h 27"/>
                <a:gd name="T6" fmla="*/ 2 w 18"/>
                <a:gd name="T7" fmla="*/ 27 h 27"/>
                <a:gd name="T8" fmla="*/ 2 w 18"/>
                <a:gd name="T9" fmla="*/ 27 h 27"/>
                <a:gd name="T10" fmla="*/ 2 w 18"/>
                <a:gd name="T11" fmla="*/ 25 h 27"/>
                <a:gd name="T12" fmla="*/ 2 w 18"/>
                <a:gd name="T13" fmla="*/ 25 h 27"/>
                <a:gd name="T14" fmla="*/ 2 w 18"/>
                <a:gd name="T15" fmla="*/ 25 h 27"/>
                <a:gd name="T16" fmla="*/ 0 w 18"/>
                <a:gd name="T17" fmla="*/ 23 h 27"/>
                <a:gd name="T18" fmla="*/ 0 w 18"/>
                <a:gd name="T19" fmla="*/ 23 h 27"/>
                <a:gd name="T20" fmla="*/ 0 w 18"/>
                <a:gd name="T21" fmla="*/ 23 h 27"/>
                <a:gd name="T22" fmla="*/ 2 w 18"/>
                <a:gd name="T23" fmla="*/ 23 h 27"/>
                <a:gd name="T24" fmla="*/ 2 w 18"/>
                <a:gd name="T25" fmla="*/ 21 h 27"/>
                <a:gd name="T26" fmla="*/ 2 w 18"/>
                <a:gd name="T27" fmla="*/ 21 h 27"/>
                <a:gd name="T28" fmla="*/ 2 w 18"/>
                <a:gd name="T29" fmla="*/ 21 h 27"/>
                <a:gd name="T30" fmla="*/ 4 w 18"/>
                <a:gd name="T31" fmla="*/ 21 h 27"/>
                <a:gd name="T32" fmla="*/ 4 w 18"/>
                <a:gd name="T33" fmla="*/ 21 h 27"/>
                <a:gd name="T34" fmla="*/ 6 w 18"/>
                <a:gd name="T35" fmla="*/ 21 h 27"/>
                <a:gd name="T36" fmla="*/ 6 w 18"/>
                <a:gd name="T37" fmla="*/ 23 h 27"/>
                <a:gd name="T38" fmla="*/ 6 w 18"/>
                <a:gd name="T39" fmla="*/ 23 h 27"/>
                <a:gd name="T40" fmla="*/ 6 w 18"/>
                <a:gd name="T41" fmla="*/ 23 h 27"/>
                <a:gd name="T42" fmla="*/ 4 w 18"/>
                <a:gd name="T43" fmla="*/ 25 h 27"/>
                <a:gd name="T44" fmla="*/ 4 w 18"/>
                <a:gd name="T45" fmla="*/ 25 h 27"/>
                <a:gd name="T46" fmla="*/ 4 w 18"/>
                <a:gd name="T47" fmla="*/ 25 h 27"/>
                <a:gd name="T48" fmla="*/ 4 w 18"/>
                <a:gd name="T49" fmla="*/ 25 h 27"/>
                <a:gd name="T50" fmla="*/ 4 w 18"/>
                <a:gd name="T51" fmla="*/ 25 h 27"/>
                <a:gd name="T52" fmla="*/ 4 w 18"/>
                <a:gd name="T53" fmla="*/ 25 h 27"/>
                <a:gd name="T54" fmla="*/ 16 w 18"/>
                <a:gd name="T55" fmla="*/ 2 h 27"/>
                <a:gd name="T56" fmla="*/ 16 w 18"/>
                <a:gd name="T57" fmla="*/ 2 h 27"/>
                <a:gd name="T58" fmla="*/ 16 w 18"/>
                <a:gd name="T59" fmla="*/ 2 h 27"/>
                <a:gd name="T60" fmla="*/ 16 w 18"/>
                <a:gd name="T61" fmla="*/ 2 h 27"/>
                <a:gd name="T62" fmla="*/ 16 w 18"/>
                <a:gd name="T63" fmla="*/ 2 h 27"/>
                <a:gd name="T64" fmla="*/ 16 w 18"/>
                <a:gd name="T65" fmla="*/ 2 h 27"/>
                <a:gd name="T66" fmla="*/ 16 w 18"/>
                <a:gd name="T67" fmla="*/ 2 h 27"/>
                <a:gd name="T68" fmla="*/ 16 w 18"/>
                <a:gd name="T69" fmla="*/ 2 h 27"/>
                <a:gd name="T70" fmla="*/ 16 w 18"/>
                <a:gd name="T71" fmla="*/ 2 h 27"/>
                <a:gd name="T72" fmla="*/ 16 w 18"/>
                <a:gd name="T73" fmla="*/ 2 h 27"/>
                <a:gd name="T74" fmla="*/ 16 w 18"/>
                <a:gd name="T75" fmla="*/ 2 h 27"/>
                <a:gd name="T76" fmla="*/ 16 w 18"/>
                <a:gd name="T77" fmla="*/ 0 h 27"/>
                <a:gd name="T78" fmla="*/ 16 w 18"/>
                <a:gd name="T79" fmla="*/ 0 h 27"/>
                <a:gd name="T80" fmla="*/ 16 w 18"/>
                <a:gd name="T81" fmla="*/ 0 h 27"/>
                <a:gd name="T82" fmla="*/ 18 w 18"/>
                <a:gd name="T83" fmla="*/ 0 h 27"/>
                <a:gd name="T84" fmla="*/ 18 w 18"/>
                <a:gd name="T85" fmla="*/ 0 h 27"/>
                <a:gd name="T86" fmla="*/ 18 w 18"/>
                <a:gd name="T87" fmla="*/ 0 h 27"/>
                <a:gd name="T88" fmla="*/ 16 w 18"/>
                <a:gd name="T89" fmla="*/ 0 h 27"/>
                <a:gd name="T90" fmla="*/ 18 w 18"/>
                <a:gd name="T91" fmla="*/ 0 h 27"/>
                <a:gd name="T92" fmla="*/ 18 w 18"/>
                <a:gd name="T93" fmla="*/ 2 h 27"/>
                <a:gd name="T94" fmla="*/ 16 w 18"/>
                <a:gd name="T95"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 h="27">
                  <a:moveTo>
                    <a:pt x="4" y="25"/>
                  </a:moveTo>
                  <a:lnTo>
                    <a:pt x="2" y="25"/>
                  </a:lnTo>
                  <a:lnTo>
                    <a:pt x="2" y="25"/>
                  </a:lnTo>
                  <a:lnTo>
                    <a:pt x="2" y="27"/>
                  </a:lnTo>
                  <a:lnTo>
                    <a:pt x="2" y="27"/>
                  </a:lnTo>
                  <a:lnTo>
                    <a:pt x="2" y="27"/>
                  </a:lnTo>
                  <a:lnTo>
                    <a:pt x="2" y="27"/>
                  </a:lnTo>
                  <a:lnTo>
                    <a:pt x="2" y="27"/>
                  </a:lnTo>
                  <a:lnTo>
                    <a:pt x="2" y="27"/>
                  </a:lnTo>
                  <a:lnTo>
                    <a:pt x="2" y="27"/>
                  </a:lnTo>
                  <a:lnTo>
                    <a:pt x="2" y="27"/>
                  </a:lnTo>
                  <a:lnTo>
                    <a:pt x="2" y="25"/>
                  </a:lnTo>
                  <a:lnTo>
                    <a:pt x="2" y="25"/>
                  </a:lnTo>
                  <a:lnTo>
                    <a:pt x="2" y="25"/>
                  </a:lnTo>
                  <a:lnTo>
                    <a:pt x="2" y="25"/>
                  </a:lnTo>
                  <a:lnTo>
                    <a:pt x="2" y="25"/>
                  </a:lnTo>
                  <a:lnTo>
                    <a:pt x="2" y="25"/>
                  </a:lnTo>
                  <a:lnTo>
                    <a:pt x="0" y="23"/>
                  </a:lnTo>
                  <a:lnTo>
                    <a:pt x="0" y="23"/>
                  </a:lnTo>
                  <a:lnTo>
                    <a:pt x="0" y="23"/>
                  </a:lnTo>
                  <a:lnTo>
                    <a:pt x="0" y="23"/>
                  </a:lnTo>
                  <a:lnTo>
                    <a:pt x="0" y="23"/>
                  </a:lnTo>
                  <a:lnTo>
                    <a:pt x="0" y="23"/>
                  </a:lnTo>
                  <a:lnTo>
                    <a:pt x="2" y="23"/>
                  </a:lnTo>
                  <a:lnTo>
                    <a:pt x="2" y="23"/>
                  </a:lnTo>
                  <a:lnTo>
                    <a:pt x="2" y="21"/>
                  </a:lnTo>
                  <a:lnTo>
                    <a:pt x="2" y="21"/>
                  </a:lnTo>
                  <a:lnTo>
                    <a:pt x="2" y="21"/>
                  </a:lnTo>
                  <a:lnTo>
                    <a:pt x="2" y="21"/>
                  </a:lnTo>
                  <a:lnTo>
                    <a:pt x="2" y="21"/>
                  </a:lnTo>
                  <a:lnTo>
                    <a:pt x="4" y="21"/>
                  </a:lnTo>
                  <a:lnTo>
                    <a:pt x="4" y="21"/>
                  </a:lnTo>
                  <a:lnTo>
                    <a:pt x="4" y="21"/>
                  </a:lnTo>
                  <a:lnTo>
                    <a:pt x="4" y="21"/>
                  </a:lnTo>
                  <a:lnTo>
                    <a:pt x="6" y="21"/>
                  </a:lnTo>
                  <a:lnTo>
                    <a:pt x="6" y="21"/>
                  </a:lnTo>
                  <a:lnTo>
                    <a:pt x="6" y="21"/>
                  </a:lnTo>
                  <a:lnTo>
                    <a:pt x="6" y="23"/>
                  </a:lnTo>
                  <a:lnTo>
                    <a:pt x="6" y="23"/>
                  </a:lnTo>
                  <a:lnTo>
                    <a:pt x="6" y="23"/>
                  </a:lnTo>
                  <a:lnTo>
                    <a:pt x="6" y="23"/>
                  </a:lnTo>
                  <a:lnTo>
                    <a:pt x="6" y="23"/>
                  </a:lnTo>
                  <a:lnTo>
                    <a:pt x="6" y="23"/>
                  </a:lnTo>
                  <a:lnTo>
                    <a:pt x="4" y="25"/>
                  </a:lnTo>
                  <a:lnTo>
                    <a:pt x="4" y="25"/>
                  </a:lnTo>
                  <a:lnTo>
                    <a:pt x="4" y="25"/>
                  </a:lnTo>
                  <a:lnTo>
                    <a:pt x="4" y="25"/>
                  </a:lnTo>
                  <a:lnTo>
                    <a:pt x="4" y="25"/>
                  </a:lnTo>
                  <a:lnTo>
                    <a:pt x="4" y="25"/>
                  </a:lnTo>
                  <a:lnTo>
                    <a:pt x="4" y="25"/>
                  </a:lnTo>
                  <a:lnTo>
                    <a:pt x="4" y="25"/>
                  </a:lnTo>
                  <a:lnTo>
                    <a:pt x="4" y="25"/>
                  </a:lnTo>
                  <a:lnTo>
                    <a:pt x="4" y="25"/>
                  </a:lnTo>
                  <a:lnTo>
                    <a:pt x="4" y="25"/>
                  </a:lnTo>
                  <a:close/>
                  <a:moveTo>
                    <a:pt x="16" y="2"/>
                  </a:move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0"/>
                  </a:lnTo>
                  <a:lnTo>
                    <a:pt x="16" y="0"/>
                  </a:lnTo>
                  <a:lnTo>
                    <a:pt x="16" y="0"/>
                  </a:lnTo>
                  <a:lnTo>
                    <a:pt x="16" y="0"/>
                  </a:lnTo>
                  <a:lnTo>
                    <a:pt x="16" y="0"/>
                  </a:lnTo>
                  <a:lnTo>
                    <a:pt x="16" y="0"/>
                  </a:lnTo>
                  <a:lnTo>
                    <a:pt x="18" y="0"/>
                  </a:lnTo>
                  <a:lnTo>
                    <a:pt x="18" y="0"/>
                  </a:lnTo>
                  <a:lnTo>
                    <a:pt x="18" y="0"/>
                  </a:lnTo>
                  <a:lnTo>
                    <a:pt x="18" y="0"/>
                  </a:lnTo>
                  <a:lnTo>
                    <a:pt x="18" y="0"/>
                  </a:lnTo>
                  <a:lnTo>
                    <a:pt x="16" y="0"/>
                  </a:lnTo>
                  <a:lnTo>
                    <a:pt x="16" y="0"/>
                  </a:lnTo>
                  <a:lnTo>
                    <a:pt x="18" y="0"/>
                  </a:lnTo>
                  <a:lnTo>
                    <a:pt x="18" y="0"/>
                  </a:lnTo>
                  <a:lnTo>
                    <a:pt x="18" y="2"/>
                  </a:lnTo>
                  <a:lnTo>
                    <a:pt x="18" y="2"/>
                  </a:lnTo>
                  <a:lnTo>
                    <a:pt x="16" y="2"/>
                  </a:lnTo>
                  <a:lnTo>
                    <a:pt x="16"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8" name="Freeform 218"/>
            <p:cNvSpPr>
              <a:spLocks/>
            </p:cNvSpPr>
            <p:nvPr/>
          </p:nvSpPr>
          <p:spPr bwMode="auto">
            <a:xfrm>
              <a:off x="3563938" y="4679950"/>
              <a:ext cx="100013" cy="106363"/>
            </a:xfrm>
            <a:custGeom>
              <a:avLst/>
              <a:gdLst>
                <a:gd name="T0" fmla="*/ 60 w 63"/>
                <a:gd name="T1" fmla="*/ 13 h 67"/>
                <a:gd name="T2" fmla="*/ 58 w 63"/>
                <a:gd name="T3" fmla="*/ 17 h 67"/>
                <a:gd name="T4" fmla="*/ 56 w 63"/>
                <a:gd name="T5" fmla="*/ 21 h 67"/>
                <a:gd name="T6" fmla="*/ 58 w 63"/>
                <a:gd name="T7" fmla="*/ 25 h 67"/>
                <a:gd name="T8" fmla="*/ 58 w 63"/>
                <a:gd name="T9" fmla="*/ 31 h 67"/>
                <a:gd name="T10" fmla="*/ 58 w 63"/>
                <a:gd name="T11" fmla="*/ 33 h 67"/>
                <a:gd name="T12" fmla="*/ 61 w 63"/>
                <a:gd name="T13" fmla="*/ 35 h 67"/>
                <a:gd name="T14" fmla="*/ 63 w 63"/>
                <a:gd name="T15" fmla="*/ 38 h 67"/>
                <a:gd name="T16" fmla="*/ 63 w 63"/>
                <a:gd name="T17" fmla="*/ 44 h 67"/>
                <a:gd name="T18" fmla="*/ 61 w 63"/>
                <a:gd name="T19" fmla="*/ 48 h 67"/>
                <a:gd name="T20" fmla="*/ 60 w 63"/>
                <a:gd name="T21" fmla="*/ 54 h 67"/>
                <a:gd name="T22" fmla="*/ 56 w 63"/>
                <a:gd name="T23" fmla="*/ 58 h 67"/>
                <a:gd name="T24" fmla="*/ 52 w 63"/>
                <a:gd name="T25" fmla="*/ 60 h 67"/>
                <a:gd name="T26" fmla="*/ 52 w 63"/>
                <a:gd name="T27" fmla="*/ 58 h 67"/>
                <a:gd name="T28" fmla="*/ 48 w 63"/>
                <a:gd name="T29" fmla="*/ 54 h 67"/>
                <a:gd name="T30" fmla="*/ 44 w 63"/>
                <a:gd name="T31" fmla="*/ 56 h 67"/>
                <a:gd name="T32" fmla="*/ 40 w 63"/>
                <a:gd name="T33" fmla="*/ 58 h 67"/>
                <a:gd name="T34" fmla="*/ 35 w 63"/>
                <a:gd name="T35" fmla="*/ 58 h 67"/>
                <a:gd name="T36" fmla="*/ 31 w 63"/>
                <a:gd name="T37" fmla="*/ 60 h 67"/>
                <a:gd name="T38" fmla="*/ 33 w 63"/>
                <a:gd name="T39" fmla="*/ 63 h 67"/>
                <a:gd name="T40" fmla="*/ 31 w 63"/>
                <a:gd name="T41" fmla="*/ 67 h 67"/>
                <a:gd name="T42" fmla="*/ 25 w 63"/>
                <a:gd name="T43" fmla="*/ 65 h 67"/>
                <a:gd name="T44" fmla="*/ 21 w 63"/>
                <a:gd name="T45" fmla="*/ 63 h 67"/>
                <a:gd name="T46" fmla="*/ 17 w 63"/>
                <a:gd name="T47" fmla="*/ 60 h 67"/>
                <a:gd name="T48" fmla="*/ 15 w 63"/>
                <a:gd name="T49" fmla="*/ 56 h 67"/>
                <a:gd name="T50" fmla="*/ 15 w 63"/>
                <a:gd name="T51" fmla="*/ 54 h 67"/>
                <a:gd name="T52" fmla="*/ 13 w 63"/>
                <a:gd name="T53" fmla="*/ 50 h 67"/>
                <a:gd name="T54" fmla="*/ 13 w 63"/>
                <a:gd name="T55" fmla="*/ 46 h 67"/>
                <a:gd name="T56" fmla="*/ 12 w 63"/>
                <a:gd name="T57" fmla="*/ 42 h 67"/>
                <a:gd name="T58" fmla="*/ 6 w 63"/>
                <a:gd name="T59" fmla="*/ 42 h 67"/>
                <a:gd name="T60" fmla="*/ 4 w 63"/>
                <a:gd name="T61" fmla="*/ 38 h 67"/>
                <a:gd name="T62" fmla="*/ 2 w 63"/>
                <a:gd name="T63" fmla="*/ 35 h 67"/>
                <a:gd name="T64" fmla="*/ 0 w 63"/>
                <a:gd name="T65" fmla="*/ 29 h 67"/>
                <a:gd name="T66" fmla="*/ 2 w 63"/>
                <a:gd name="T67" fmla="*/ 23 h 67"/>
                <a:gd name="T68" fmla="*/ 2 w 63"/>
                <a:gd name="T69" fmla="*/ 19 h 67"/>
                <a:gd name="T70" fmla="*/ 6 w 63"/>
                <a:gd name="T71" fmla="*/ 15 h 67"/>
                <a:gd name="T72" fmla="*/ 8 w 63"/>
                <a:gd name="T73" fmla="*/ 17 h 67"/>
                <a:gd name="T74" fmla="*/ 12 w 63"/>
                <a:gd name="T75" fmla="*/ 15 h 67"/>
                <a:gd name="T76" fmla="*/ 13 w 63"/>
                <a:gd name="T77" fmla="*/ 12 h 67"/>
                <a:gd name="T78" fmla="*/ 12 w 63"/>
                <a:gd name="T79" fmla="*/ 12 h 67"/>
                <a:gd name="T80" fmla="*/ 13 w 63"/>
                <a:gd name="T81" fmla="*/ 6 h 67"/>
                <a:gd name="T82" fmla="*/ 15 w 63"/>
                <a:gd name="T83" fmla="*/ 0 h 67"/>
                <a:gd name="T84" fmla="*/ 21 w 63"/>
                <a:gd name="T85" fmla="*/ 0 h 67"/>
                <a:gd name="T86" fmla="*/ 27 w 63"/>
                <a:gd name="T87" fmla="*/ 2 h 67"/>
                <a:gd name="T88" fmla="*/ 31 w 63"/>
                <a:gd name="T89" fmla="*/ 4 h 67"/>
                <a:gd name="T90" fmla="*/ 35 w 63"/>
                <a:gd name="T91" fmla="*/ 6 h 67"/>
                <a:gd name="T92" fmla="*/ 35 w 63"/>
                <a:gd name="T93" fmla="*/ 4 h 67"/>
                <a:gd name="T94" fmla="*/ 35 w 63"/>
                <a:gd name="T95" fmla="*/ 0 h 67"/>
                <a:gd name="T96" fmla="*/ 42 w 63"/>
                <a:gd name="T97" fmla="*/ 0 h 67"/>
                <a:gd name="T98" fmla="*/ 46 w 63"/>
                <a:gd name="T99" fmla="*/ 2 h 67"/>
                <a:gd name="T100" fmla="*/ 48 w 63"/>
                <a:gd name="T101" fmla="*/ 2 h 67"/>
                <a:gd name="T102" fmla="*/ 46 w 63"/>
                <a:gd name="T103" fmla="*/ 2 h 67"/>
                <a:gd name="T104" fmla="*/ 52 w 63"/>
                <a:gd name="T105" fmla="*/ 0 h 67"/>
                <a:gd name="T106" fmla="*/ 58 w 63"/>
                <a:gd name="T107" fmla="*/ 2 h 67"/>
                <a:gd name="T108" fmla="*/ 63 w 63"/>
                <a:gd name="T109" fmla="*/ 2 h 67"/>
                <a:gd name="T110" fmla="*/ 63 w 63"/>
                <a:gd name="T111" fmla="*/ 8 h 67"/>
                <a:gd name="T112" fmla="*/ 61 w 63"/>
                <a:gd name="T113" fmla="*/ 1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3" h="67">
                  <a:moveTo>
                    <a:pt x="61" y="12"/>
                  </a:moveTo>
                  <a:lnTo>
                    <a:pt x="60" y="12"/>
                  </a:lnTo>
                  <a:lnTo>
                    <a:pt x="60" y="13"/>
                  </a:lnTo>
                  <a:lnTo>
                    <a:pt x="58" y="13"/>
                  </a:lnTo>
                  <a:lnTo>
                    <a:pt x="58" y="15"/>
                  </a:lnTo>
                  <a:lnTo>
                    <a:pt x="58" y="17"/>
                  </a:lnTo>
                  <a:lnTo>
                    <a:pt x="56" y="17"/>
                  </a:lnTo>
                  <a:lnTo>
                    <a:pt x="56" y="19"/>
                  </a:lnTo>
                  <a:lnTo>
                    <a:pt x="56" y="21"/>
                  </a:lnTo>
                  <a:lnTo>
                    <a:pt x="58" y="21"/>
                  </a:lnTo>
                  <a:lnTo>
                    <a:pt x="58" y="23"/>
                  </a:lnTo>
                  <a:lnTo>
                    <a:pt x="58" y="25"/>
                  </a:lnTo>
                  <a:lnTo>
                    <a:pt x="58" y="27"/>
                  </a:lnTo>
                  <a:lnTo>
                    <a:pt x="58" y="29"/>
                  </a:lnTo>
                  <a:lnTo>
                    <a:pt x="58" y="31"/>
                  </a:lnTo>
                  <a:lnTo>
                    <a:pt x="60" y="31"/>
                  </a:lnTo>
                  <a:lnTo>
                    <a:pt x="58" y="31"/>
                  </a:lnTo>
                  <a:lnTo>
                    <a:pt x="58" y="33"/>
                  </a:lnTo>
                  <a:lnTo>
                    <a:pt x="60" y="33"/>
                  </a:lnTo>
                  <a:lnTo>
                    <a:pt x="60" y="35"/>
                  </a:lnTo>
                  <a:lnTo>
                    <a:pt x="61" y="35"/>
                  </a:lnTo>
                  <a:lnTo>
                    <a:pt x="61" y="37"/>
                  </a:lnTo>
                  <a:lnTo>
                    <a:pt x="63" y="37"/>
                  </a:lnTo>
                  <a:lnTo>
                    <a:pt x="63" y="38"/>
                  </a:lnTo>
                  <a:lnTo>
                    <a:pt x="63" y="40"/>
                  </a:lnTo>
                  <a:lnTo>
                    <a:pt x="63" y="42"/>
                  </a:lnTo>
                  <a:lnTo>
                    <a:pt x="63" y="44"/>
                  </a:lnTo>
                  <a:lnTo>
                    <a:pt x="61" y="44"/>
                  </a:lnTo>
                  <a:lnTo>
                    <a:pt x="61" y="46"/>
                  </a:lnTo>
                  <a:lnTo>
                    <a:pt x="61" y="48"/>
                  </a:lnTo>
                  <a:lnTo>
                    <a:pt x="61" y="50"/>
                  </a:lnTo>
                  <a:lnTo>
                    <a:pt x="61" y="52"/>
                  </a:lnTo>
                  <a:lnTo>
                    <a:pt x="60" y="54"/>
                  </a:lnTo>
                  <a:lnTo>
                    <a:pt x="58" y="56"/>
                  </a:lnTo>
                  <a:lnTo>
                    <a:pt x="58" y="58"/>
                  </a:lnTo>
                  <a:lnTo>
                    <a:pt x="56" y="58"/>
                  </a:lnTo>
                  <a:lnTo>
                    <a:pt x="56" y="60"/>
                  </a:lnTo>
                  <a:lnTo>
                    <a:pt x="54" y="60"/>
                  </a:lnTo>
                  <a:lnTo>
                    <a:pt x="52" y="60"/>
                  </a:lnTo>
                  <a:lnTo>
                    <a:pt x="52" y="58"/>
                  </a:lnTo>
                  <a:lnTo>
                    <a:pt x="54" y="58"/>
                  </a:lnTo>
                  <a:lnTo>
                    <a:pt x="52" y="58"/>
                  </a:lnTo>
                  <a:lnTo>
                    <a:pt x="50" y="58"/>
                  </a:lnTo>
                  <a:lnTo>
                    <a:pt x="48" y="56"/>
                  </a:lnTo>
                  <a:lnTo>
                    <a:pt x="48" y="54"/>
                  </a:lnTo>
                  <a:lnTo>
                    <a:pt x="48" y="56"/>
                  </a:lnTo>
                  <a:lnTo>
                    <a:pt x="46" y="56"/>
                  </a:lnTo>
                  <a:lnTo>
                    <a:pt x="44" y="56"/>
                  </a:lnTo>
                  <a:lnTo>
                    <a:pt x="42" y="56"/>
                  </a:lnTo>
                  <a:lnTo>
                    <a:pt x="42" y="58"/>
                  </a:lnTo>
                  <a:lnTo>
                    <a:pt x="40" y="58"/>
                  </a:lnTo>
                  <a:lnTo>
                    <a:pt x="38" y="58"/>
                  </a:lnTo>
                  <a:lnTo>
                    <a:pt x="36" y="58"/>
                  </a:lnTo>
                  <a:lnTo>
                    <a:pt x="35" y="58"/>
                  </a:lnTo>
                  <a:lnTo>
                    <a:pt x="33" y="56"/>
                  </a:lnTo>
                  <a:lnTo>
                    <a:pt x="33" y="58"/>
                  </a:lnTo>
                  <a:lnTo>
                    <a:pt x="31" y="60"/>
                  </a:lnTo>
                  <a:lnTo>
                    <a:pt x="31" y="61"/>
                  </a:lnTo>
                  <a:lnTo>
                    <a:pt x="33" y="61"/>
                  </a:lnTo>
                  <a:lnTo>
                    <a:pt x="33" y="63"/>
                  </a:lnTo>
                  <a:lnTo>
                    <a:pt x="33" y="65"/>
                  </a:lnTo>
                  <a:lnTo>
                    <a:pt x="33" y="67"/>
                  </a:lnTo>
                  <a:lnTo>
                    <a:pt x="31" y="67"/>
                  </a:lnTo>
                  <a:lnTo>
                    <a:pt x="29" y="65"/>
                  </a:lnTo>
                  <a:lnTo>
                    <a:pt x="27" y="65"/>
                  </a:lnTo>
                  <a:lnTo>
                    <a:pt x="25" y="65"/>
                  </a:lnTo>
                  <a:lnTo>
                    <a:pt x="23" y="65"/>
                  </a:lnTo>
                  <a:lnTo>
                    <a:pt x="23" y="63"/>
                  </a:lnTo>
                  <a:lnTo>
                    <a:pt x="21" y="63"/>
                  </a:lnTo>
                  <a:lnTo>
                    <a:pt x="19" y="61"/>
                  </a:lnTo>
                  <a:lnTo>
                    <a:pt x="19" y="60"/>
                  </a:lnTo>
                  <a:lnTo>
                    <a:pt x="17" y="60"/>
                  </a:lnTo>
                  <a:lnTo>
                    <a:pt x="17" y="58"/>
                  </a:lnTo>
                  <a:lnTo>
                    <a:pt x="17" y="56"/>
                  </a:lnTo>
                  <a:lnTo>
                    <a:pt x="15" y="56"/>
                  </a:lnTo>
                  <a:lnTo>
                    <a:pt x="17" y="56"/>
                  </a:lnTo>
                  <a:lnTo>
                    <a:pt x="15" y="56"/>
                  </a:lnTo>
                  <a:lnTo>
                    <a:pt x="15" y="54"/>
                  </a:lnTo>
                  <a:lnTo>
                    <a:pt x="15" y="52"/>
                  </a:lnTo>
                  <a:lnTo>
                    <a:pt x="13" y="52"/>
                  </a:lnTo>
                  <a:lnTo>
                    <a:pt x="13" y="50"/>
                  </a:lnTo>
                  <a:lnTo>
                    <a:pt x="13" y="48"/>
                  </a:lnTo>
                  <a:lnTo>
                    <a:pt x="12" y="46"/>
                  </a:lnTo>
                  <a:lnTo>
                    <a:pt x="13" y="46"/>
                  </a:lnTo>
                  <a:lnTo>
                    <a:pt x="12" y="46"/>
                  </a:lnTo>
                  <a:lnTo>
                    <a:pt x="12" y="44"/>
                  </a:lnTo>
                  <a:lnTo>
                    <a:pt x="12" y="42"/>
                  </a:lnTo>
                  <a:lnTo>
                    <a:pt x="10" y="42"/>
                  </a:lnTo>
                  <a:lnTo>
                    <a:pt x="8" y="42"/>
                  </a:lnTo>
                  <a:lnTo>
                    <a:pt x="6" y="42"/>
                  </a:lnTo>
                  <a:lnTo>
                    <a:pt x="6" y="40"/>
                  </a:lnTo>
                  <a:lnTo>
                    <a:pt x="6" y="38"/>
                  </a:lnTo>
                  <a:lnTo>
                    <a:pt x="4" y="38"/>
                  </a:lnTo>
                  <a:lnTo>
                    <a:pt x="2" y="38"/>
                  </a:lnTo>
                  <a:lnTo>
                    <a:pt x="2" y="37"/>
                  </a:lnTo>
                  <a:lnTo>
                    <a:pt x="2" y="35"/>
                  </a:lnTo>
                  <a:lnTo>
                    <a:pt x="0" y="33"/>
                  </a:lnTo>
                  <a:lnTo>
                    <a:pt x="0" y="31"/>
                  </a:lnTo>
                  <a:lnTo>
                    <a:pt x="0" y="29"/>
                  </a:lnTo>
                  <a:lnTo>
                    <a:pt x="2" y="27"/>
                  </a:lnTo>
                  <a:lnTo>
                    <a:pt x="2" y="25"/>
                  </a:lnTo>
                  <a:lnTo>
                    <a:pt x="2" y="23"/>
                  </a:lnTo>
                  <a:lnTo>
                    <a:pt x="4" y="21"/>
                  </a:lnTo>
                  <a:lnTo>
                    <a:pt x="2" y="21"/>
                  </a:lnTo>
                  <a:lnTo>
                    <a:pt x="2" y="19"/>
                  </a:lnTo>
                  <a:lnTo>
                    <a:pt x="2" y="17"/>
                  </a:lnTo>
                  <a:lnTo>
                    <a:pt x="4" y="17"/>
                  </a:lnTo>
                  <a:lnTo>
                    <a:pt x="6" y="15"/>
                  </a:lnTo>
                  <a:lnTo>
                    <a:pt x="6" y="17"/>
                  </a:lnTo>
                  <a:lnTo>
                    <a:pt x="8" y="15"/>
                  </a:lnTo>
                  <a:lnTo>
                    <a:pt x="8" y="17"/>
                  </a:lnTo>
                  <a:lnTo>
                    <a:pt x="10" y="17"/>
                  </a:lnTo>
                  <a:lnTo>
                    <a:pt x="10" y="15"/>
                  </a:lnTo>
                  <a:lnTo>
                    <a:pt x="12" y="15"/>
                  </a:lnTo>
                  <a:lnTo>
                    <a:pt x="12" y="13"/>
                  </a:lnTo>
                  <a:lnTo>
                    <a:pt x="13" y="13"/>
                  </a:lnTo>
                  <a:lnTo>
                    <a:pt x="13" y="12"/>
                  </a:lnTo>
                  <a:lnTo>
                    <a:pt x="12" y="12"/>
                  </a:lnTo>
                  <a:lnTo>
                    <a:pt x="12" y="13"/>
                  </a:lnTo>
                  <a:lnTo>
                    <a:pt x="12" y="12"/>
                  </a:lnTo>
                  <a:lnTo>
                    <a:pt x="12" y="10"/>
                  </a:lnTo>
                  <a:lnTo>
                    <a:pt x="13" y="8"/>
                  </a:lnTo>
                  <a:lnTo>
                    <a:pt x="13" y="6"/>
                  </a:lnTo>
                  <a:lnTo>
                    <a:pt x="13" y="4"/>
                  </a:lnTo>
                  <a:lnTo>
                    <a:pt x="15" y="2"/>
                  </a:lnTo>
                  <a:lnTo>
                    <a:pt x="15" y="0"/>
                  </a:lnTo>
                  <a:lnTo>
                    <a:pt x="17" y="0"/>
                  </a:lnTo>
                  <a:lnTo>
                    <a:pt x="19" y="0"/>
                  </a:lnTo>
                  <a:lnTo>
                    <a:pt x="21" y="0"/>
                  </a:lnTo>
                  <a:lnTo>
                    <a:pt x="23" y="2"/>
                  </a:lnTo>
                  <a:lnTo>
                    <a:pt x="25" y="2"/>
                  </a:lnTo>
                  <a:lnTo>
                    <a:pt x="27" y="2"/>
                  </a:lnTo>
                  <a:lnTo>
                    <a:pt x="29" y="2"/>
                  </a:lnTo>
                  <a:lnTo>
                    <a:pt x="31" y="2"/>
                  </a:lnTo>
                  <a:lnTo>
                    <a:pt x="31" y="4"/>
                  </a:lnTo>
                  <a:lnTo>
                    <a:pt x="33" y="4"/>
                  </a:lnTo>
                  <a:lnTo>
                    <a:pt x="35" y="4"/>
                  </a:lnTo>
                  <a:lnTo>
                    <a:pt x="35" y="6"/>
                  </a:lnTo>
                  <a:lnTo>
                    <a:pt x="35" y="4"/>
                  </a:lnTo>
                  <a:lnTo>
                    <a:pt x="33" y="4"/>
                  </a:lnTo>
                  <a:lnTo>
                    <a:pt x="35" y="4"/>
                  </a:lnTo>
                  <a:lnTo>
                    <a:pt x="33" y="2"/>
                  </a:lnTo>
                  <a:lnTo>
                    <a:pt x="35" y="2"/>
                  </a:lnTo>
                  <a:lnTo>
                    <a:pt x="35" y="0"/>
                  </a:lnTo>
                  <a:lnTo>
                    <a:pt x="36" y="0"/>
                  </a:lnTo>
                  <a:lnTo>
                    <a:pt x="38" y="0"/>
                  </a:lnTo>
                  <a:lnTo>
                    <a:pt x="42" y="0"/>
                  </a:lnTo>
                  <a:lnTo>
                    <a:pt x="42" y="2"/>
                  </a:lnTo>
                  <a:lnTo>
                    <a:pt x="44" y="2"/>
                  </a:lnTo>
                  <a:lnTo>
                    <a:pt x="46" y="2"/>
                  </a:lnTo>
                  <a:lnTo>
                    <a:pt x="46" y="4"/>
                  </a:lnTo>
                  <a:lnTo>
                    <a:pt x="46" y="2"/>
                  </a:lnTo>
                  <a:lnTo>
                    <a:pt x="48" y="2"/>
                  </a:lnTo>
                  <a:lnTo>
                    <a:pt x="50" y="2"/>
                  </a:lnTo>
                  <a:lnTo>
                    <a:pt x="48" y="2"/>
                  </a:lnTo>
                  <a:lnTo>
                    <a:pt x="46" y="2"/>
                  </a:lnTo>
                  <a:lnTo>
                    <a:pt x="46" y="0"/>
                  </a:lnTo>
                  <a:lnTo>
                    <a:pt x="48" y="0"/>
                  </a:lnTo>
                  <a:lnTo>
                    <a:pt x="52" y="0"/>
                  </a:lnTo>
                  <a:lnTo>
                    <a:pt x="54" y="0"/>
                  </a:lnTo>
                  <a:lnTo>
                    <a:pt x="56" y="2"/>
                  </a:lnTo>
                  <a:lnTo>
                    <a:pt x="58" y="2"/>
                  </a:lnTo>
                  <a:lnTo>
                    <a:pt x="60" y="2"/>
                  </a:lnTo>
                  <a:lnTo>
                    <a:pt x="61" y="2"/>
                  </a:lnTo>
                  <a:lnTo>
                    <a:pt x="63" y="2"/>
                  </a:lnTo>
                  <a:lnTo>
                    <a:pt x="63" y="4"/>
                  </a:lnTo>
                  <a:lnTo>
                    <a:pt x="63" y="6"/>
                  </a:lnTo>
                  <a:lnTo>
                    <a:pt x="63" y="8"/>
                  </a:lnTo>
                  <a:lnTo>
                    <a:pt x="63" y="10"/>
                  </a:lnTo>
                  <a:lnTo>
                    <a:pt x="61" y="10"/>
                  </a:lnTo>
                  <a:lnTo>
                    <a:pt x="61" y="1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9" name="Freeform 219"/>
            <p:cNvSpPr>
              <a:spLocks/>
            </p:cNvSpPr>
            <p:nvPr/>
          </p:nvSpPr>
          <p:spPr bwMode="auto">
            <a:xfrm>
              <a:off x="5453063" y="3384550"/>
              <a:ext cx="147638" cy="69850"/>
            </a:xfrm>
            <a:custGeom>
              <a:avLst/>
              <a:gdLst>
                <a:gd name="T0" fmla="*/ 91 w 93"/>
                <a:gd name="T1" fmla="*/ 17 h 44"/>
                <a:gd name="T2" fmla="*/ 89 w 93"/>
                <a:gd name="T3" fmla="*/ 23 h 44"/>
                <a:gd name="T4" fmla="*/ 85 w 93"/>
                <a:gd name="T5" fmla="*/ 25 h 44"/>
                <a:gd name="T6" fmla="*/ 85 w 93"/>
                <a:gd name="T7" fmla="*/ 31 h 44"/>
                <a:gd name="T8" fmla="*/ 79 w 93"/>
                <a:gd name="T9" fmla="*/ 31 h 44"/>
                <a:gd name="T10" fmla="*/ 75 w 93"/>
                <a:gd name="T11" fmla="*/ 27 h 44"/>
                <a:gd name="T12" fmla="*/ 73 w 93"/>
                <a:gd name="T13" fmla="*/ 27 h 44"/>
                <a:gd name="T14" fmla="*/ 68 w 93"/>
                <a:gd name="T15" fmla="*/ 27 h 44"/>
                <a:gd name="T16" fmla="*/ 60 w 93"/>
                <a:gd name="T17" fmla="*/ 27 h 44"/>
                <a:gd name="T18" fmla="*/ 56 w 93"/>
                <a:gd name="T19" fmla="*/ 33 h 44"/>
                <a:gd name="T20" fmla="*/ 52 w 93"/>
                <a:gd name="T21" fmla="*/ 35 h 44"/>
                <a:gd name="T22" fmla="*/ 48 w 93"/>
                <a:gd name="T23" fmla="*/ 35 h 44"/>
                <a:gd name="T24" fmla="*/ 47 w 93"/>
                <a:gd name="T25" fmla="*/ 35 h 44"/>
                <a:gd name="T26" fmla="*/ 43 w 93"/>
                <a:gd name="T27" fmla="*/ 37 h 44"/>
                <a:gd name="T28" fmla="*/ 37 w 93"/>
                <a:gd name="T29" fmla="*/ 39 h 44"/>
                <a:gd name="T30" fmla="*/ 33 w 93"/>
                <a:gd name="T31" fmla="*/ 40 h 44"/>
                <a:gd name="T32" fmla="*/ 33 w 93"/>
                <a:gd name="T33" fmla="*/ 42 h 44"/>
                <a:gd name="T34" fmla="*/ 29 w 93"/>
                <a:gd name="T35" fmla="*/ 44 h 44"/>
                <a:gd name="T36" fmla="*/ 22 w 93"/>
                <a:gd name="T37" fmla="*/ 44 h 44"/>
                <a:gd name="T38" fmla="*/ 14 w 93"/>
                <a:gd name="T39" fmla="*/ 44 h 44"/>
                <a:gd name="T40" fmla="*/ 10 w 93"/>
                <a:gd name="T41" fmla="*/ 40 h 44"/>
                <a:gd name="T42" fmla="*/ 6 w 93"/>
                <a:gd name="T43" fmla="*/ 39 h 44"/>
                <a:gd name="T44" fmla="*/ 4 w 93"/>
                <a:gd name="T45" fmla="*/ 35 h 44"/>
                <a:gd name="T46" fmla="*/ 2 w 93"/>
                <a:gd name="T47" fmla="*/ 31 h 44"/>
                <a:gd name="T48" fmla="*/ 2 w 93"/>
                <a:gd name="T49" fmla="*/ 29 h 44"/>
                <a:gd name="T50" fmla="*/ 2 w 93"/>
                <a:gd name="T51" fmla="*/ 23 h 44"/>
                <a:gd name="T52" fmla="*/ 4 w 93"/>
                <a:gd name="T53" fmla="*/ 19 h 44"/>
                <a:gd name="T54" fmla="*/ 10 w 93"/>
                <a:gd name="T55" fmla="*/ 19 h 44"/>
                <a:gd name="T56" fmla="*/ 16 w 93"/>
                <a:gd name="T57" fmla="*/ 17 h 44"/>
                <a:gd name="T58" fmla="*/ 20 w 93"/>
                <a:gd name="T59" fmla="*/ 16 h 44"/>
                <a:gd name="T60" fmla="*/ 22 w 93"/>
                <a:gd name="T61" fmla="*/ 10 h 44"/>
                <a:gd name="T62" fmla="*/ 25 w 93"/>
                <a:gd name="T63" fmla="*/ 6 h 44"/>
                <a:gd name="T64" fmla="*/ 29 w 93"/>
                <a:gd name="T65" fmla="*/ 4 h 44"/>
                <a:gd name="T66" fmla="*/ 33 w 93"/>
                <a:gd name="T67" fmla="*/ 2 h 44"/>
                <a:gd name="T68" fmla="*/ 35 w 93"/>
                <a:gd name="T69" fmla="*/ 6 h 44"/>
                <a:gd name="T70" fmla="*/ 39 w 93"/>
                <a:gd name="T71" fmla="*/ 4 h 44"/>
                <a:gd name="T72" fmla="*/ 43 w 93"/>
                <a:gd name="T73" fmla="*/ 0 h 44"/>
                <a:gd name="T74" fmla="*/ 45 w 93"/>
                <a:gd name="T75" fmla="*/ 4 h 44"/>
                <a:gd name="T76" fmla="*/ 48 w 93"/>
                <a:gd name="T77" fmla="*/ 6 h 44"/>
                <a:gd name="T78" fmla="*/ 48 w 93"/>
                <a:gd name="T79" fmla="*/ 12 h 44"/>
                <a:gd name="T80" fmla="*/ 52 w 93"/>
                <a:gd name="T81" fmla="*/ 12 h 44"/>
                <a:gd name="T82" fmla="*/ 56 w 93"/>
                <a:gd name="T83" fmla="*/ 8 h 44"/>
                <a:gd name="T84" fmla="*/ 60 w 93"/>
                <a:gd name="T85" fmla="*/ 6 h 44"/>
                <a:gd name="T86" fmla="*/ 66 w 93"/>
                <a:gd name="T87" fmla="*/ 8 h 44"/>
                <a:gd name="T88" fmla="*/ 70 w 93"/>
                <a:gd name="T89" fmla="*/ 6 h 44"/>
                <a:gd name="T90" fmla="*/ 70 w 93"/>
                <a:gd name="T91" fmla="*/ 6 h 44"/>
                <a:gd name="T92" fmla="*/ 73 w 93"/>
                <a:gd name="T93" fmla="*/ 4 h 44"/>
                <a:gd name="T94" fmla="*/ 77 w 93"/>
                <a:gd name="T95" fmla="*/ 4 h 44"/>
                <a:gd name="T96" fmla="*/ 81 w 93"/>
                <a:gd name="T97" fmla="*/ 6 h 44"/>
                <a:gd name="T98" fmla="*/ 85 w 93"/>
                <a:gd name="T99" fmla="*/ 10 h 44"/>
                <a:gd name="T100" fmla="*/ 89 w 93"/>
                <a:gd name="T101" fmla="*/ 12 h 44"/>
                <a:gd name="T102" fmla="*/ 93 w 93"/>
                <a:gd name="T103" fmla="*/ 1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3" h="44">
                  <a:moveTo>
                    <a:pt x="93" y="14"/>
                  </a:moveTo>
                  <a:lnTo>
                    <a:pt x="91" y="16"/>
                  </a:lnTo>
                  <a:lnTo>
                    <a:pt x="91" y="17"/>
                  </a:lnTo>
                  <a:lnTo>
                    <a:pt x="89" y="19"/>
                  </a:lnTo>
                  <a:lnTo>
                    <a:pt x="89" y="21"/>
                  </a:lnTo>
                  <a:lnTo>
                    <a:pt x="89" y="23"/>
                  </a:lnTo>
                  <a:lnTo>
                    <a:pt x="87" y="23"/>
                  </a:lnTo>
                  <a:lnTo>
                    <a:pt x="87" y="25"/>
                  </a:lnTo>
                  <a:lnTo>
                    <a:pt x="85" y="25"/>
                  </a:lnTo>
                  <a:lnTo>
                    <a:pt x="85" y="27"/>
                  </a:lnTo>
                  <a:lnTo>
                    <a:pt x="85" y="29"/>
                  </a:lnTo>
                  <a:lnTo>
                    <a:pt x="85" y="31"/>
                  </a:lnTo>
                  <a:lnTo>
                    <a:pt x="83" y="31"/>
                  </a:lnTo>
                  <a:lnTo>
                    <a:pt x="81" y="31"/>
                  </a:lnTo>
                  <a:lnTo>
                    <a:pt x="79" y="31"/>
                  </a:lnTo>
                  <a:lnTo>
                    <a:pt x="77" y="29"/>
                  </a:lnTo>
                  <a:lnTo>
                    <a:pt x="77" y="27"/>
                  </a:lnTo>
                  <a:lnTo>
                    <a:pt x="75" y="27"/>
                  </a:lnTo>
                  <a:lnTo>
                    <a:pt x="75" y="25"/>
                  </a:lnTo>
                  <a:lnTo>
                    <a:pt x="73" y="25"/>
                  </a:lnTo>
                  <a:lnTo>
                    <a:pt x="73" y="27"/>
                  </a:lnTo>
                  <a:lnTo>
                    <a:pt x="71" y="27"/>
                  </a:lnTo>
                  <a:lnTo>
                    <a:pt x="70" y="27"/>
                  </a:lnTo>
                  <a:lnTo>
                    <a:pt x="68" y="27"/>
                  </a:lnTo>
                  <a:lnTo>
                    <a:pt x="66" y="27"/>
                  </a:lnTo>
                  <a:lnTo>
                    <a:pt x="64" y="25"/>
                  </a:lnTo>
                  <a:lnTo>
                    <a:pt x="60" y="27"/>
                  </a:lnTo>
                  <a:lnTo>
                    <a:pt x="58" y="29"/>
                  </a:lnTo>
                  <a:lnTo>
                    <a:pt x="58" y="31"/>
                  </a:lnTo>
                  <a:lnTo>
                    <a:pt x="56" y="33"/>
                  </a:lnTo>
                  <a:lnTo>
                    <a:pt x="54" y="33"/>
                  </a:lnTo>
                  <a:lnTo>
                    <a:pt x="54" y="35"/>
                  </a:lnTo>
                  <a:lnTo>
                    <a:pt x="52" y="35"/>
                  </a:lnTo>
                  <a:lnTo>
                    <a:pt x="50" y="35"/>
                  </a:lnTo>
                  <a:lnTo>
                    <a:pt x="50" y="37"/>
                  </a:lnTo>
                  <a:lnTo>
                    <a:pt x="48" y="35"/>
                  </a:lnTo>
                  <a:lnTo>
                    <a:pt x="48" y="37"/>
                  </a:lnTo>
                  <a:lnTo>
                    <a:pt x="48" y="35"/>
                  </a:lnTo>
                  <a:lnTo>
                    <a:pt x="47" y="35"/>
                  </a:lnTo>
                  <a:lnTo>
                    <a:pt x="45" y="35"/>
                  </a:lnTo>
                  <a:lnTo>
                    <a:pt x="43" y="35"/>
                  </a:lnTo>
                  <a:lnTo>
                    <a:pt x="43" y="37"/>
                  </a:lnTo>
                  <a:lnTo>
                    <a:pt x="41" y="37"/>
                  </a:lnTo>
                  <a:lnTo>
                    <a:pt x="39" y="39"/>
                  </a:lnTo>
                  <a:lnTo>
                    <a:pt x="37" y="39"/>
                  </a:lnTo>
                  <a:lnTo>
                    <a:pt x="35" y="39"/>
                  </a:lnTo>
                  <a:lnTo>
                    <a:pt x="33" y="39"/>
                  </a:lnTo>
                  <a:lnTo>
                    <a:pt x="33" y="40"/>
                  </a:lnTo>
                  <a:lnTo>
                    <a:pt x="31" y="40"/>
                  </a:lnTo>
                  <a:lnTo>
                    <a:pt x="31" y="42"/>
                  </a:lnTo>
                  <a:lnTo>
                    <a:pt x="33" y="42"/>
                  </a:lnTo>
                  <a:lnTo>
                    <a:pt x="33" y="44"/>
                  </a:lnTo>
                  <a:lnTo>
                    <a:pt x="31" y="44"/>
                  </a:lnTo>
                  <a:lnTo>
                    <a:pt x="29" y="44"/>
                  </a:lnTo>
                  <a:lnTo>
                    <a:pt x="25" y="44"/>
                  </a:lnTo>
                  <a:lnTo>
                    <a:pt x="23" y="44"/>
                  </a:lnTo>
                  <a:lnTo>
                    <a:pt x="22" y="44"/>
                  </a:lnTo>
                  <a:lnTo>
                    <a:pt x="18" y="44"/>
                  </a:lnTo>
                  <a:lnTo>
                    <a:pt x="16" y="44"/>
                  </a:lnTo>
                  <a:lnTo>
                    <a:pt x="14" y="44"/>
                  </a:lnTo>
                  <a:lnTo>
                    <a:pt x="14" y="42"/>
                  </a:lnTo>
                  <a:lnTo>
                    <a:pt x="12" y="42"/>
                  </a:lnTo>
                  <a:lnTo>
                    <a:pt x="10" y="40"/>
                  </a:lnTo>
                  <a:lnTo>
                    <a:pt x="10" y="39"/>
                  </a:lnTo>
                  <a:lnTo>
                    <a:pt x="8" y="39"/>
                  </a:lnTo>
                  <a:lnTo>
                    <a:pt x="6" y="39"/>
                  </a:lnTo>
                  <a:lnTo>
                    <a:pt x="4" y="39"/>
                  </a:lnTo>
                  <a:lnTo>
                    <a:pt x="4" y="37"/>
                  </a:lnTo>
                  <a:lnTo>
                    <a:pt x="4" y="35"/>
                  </a:lnTo>
                  <a:lnTo>
                    <a:pt x="2" y="35"/>
                  </a:lnTo>
                  <a:lnTo>
                    <a:pt x="2" y="33"/>
                  </a:lnTo>
                  <a:lnTo>
                    <a:pt x="2" y="31"/>
                  </a:lnTo>
                  <a:lnTo>
                    <a:pt x="0" y="31"/>
                  </a:lnTo>
                  <a:lnTo>
                    <a:pt x="2" y="31"/>
                  </a:lnTo>
                  <a:lnTo>
                    <a:pt x="2" y="29"/>
                  </a:lnTo>
                  <a:lnTo>
                    <a:pt x="2" y="27"/>
                  </a:lnTo>
                  <a:lnTo>
                    <a:pt x="2" y="25"/>
                  </a:lnTo>
                  <a:lnTo>
                    <a:pt x="2" y="23"/>
                  </a:lnTo>
                  <a:lnTo>
                    <a:pt x="4" y="23"/>
                  </a:lnTo>
                  <a:lnTo>
                    <a:pt x="4" y="21"/>
                  </a:lnTo>
                  <a:lnTo>
                    <a:pt x="4" y="19"/>
                  </a:lnTo>
                  <a:lnTo>
                    <a:pt x="6" y="19"/>
                  </a:lnTo>
                  <a:lnTo>
                    <a:pt x="8" y="19"/>
                  </a:lnTo>
                  <a:lnTo>
                    <a:pt x="10" y="19"/>
                  </a:lnTo>
                  <a:lnTo>
                    <a:pt x="12" y="19"/>
                  </a:lnTo>
                  <a:lnTo>
                    <a:pt x="16" y="19"/>
                  </a:lnTo>
                  <a:lnTo>
                    <a:pt x="16" y="17"/>
                  </a:lnTo>
                  <a:lnTo>
                    <a:pt x="18" y="17"/>
                  </a:lnTo>
                  <a:lnTo>
                    <a:pt x="18" y="16"/>
                  </a:lnTo>
                  <a:lnTo>
                    <a:pt x="20" y="16"/>
                  </a:lnTo>
                  <a:lnTo>
                    <a:pt x="22" y="14"/>
                  </a:lnTo>
                  <a:lnTo>
                    <a:pt x="22" y="12"/>
                  </a:lnTo>
                  <a:lnTo>
                    <a:pt x="22" y="10"/>
                  </a:lnTo>
                  <a:lnTo>
                    <a:pt x="23" y="8"/>
                  </a:lnTo>
                  <a:lnTo>
                    <a:pt x="25" y="8"/>
                  </a:lnTo>
                  <a:lnTo>
                    <a:pt x="25" y="6"/>
                  </a:lnTo>
                  <a:lnTo>
                    <a:pt x="27" y="6"/>
                  </a:lnTo>
                  <a:lnTo>
                    <a:pt x="27" y="4"/>
                  </a:lnTo>
                  <a:lnTo>
                    <a:pt x="29" y="4"/>
                  </a:lnTo>
                  <a:lnTo>
                    <a:pt x="31" y="4"/>
                  </a:lnTo>
                  <a:lnTo>
                    <a:pt x="31" y="2"/>
                  </a:lnTo>
                  <a:lnTo>
                    <a:pt x="33" y="2"/>
                  </a:lnTo>
                  <a:lnTo>
                    <a:pt x="35" y="2"/>
                  </a:lnTo>
                  <a:lnTo>
                    <a:pt x="35" y="4"/>
                  </a:lnTo>
                  <a:lnTo>
                    <a:pt x="35" y="6"/>
                  </a:lnTo>
                  <a:lnTo>
                    <a:pt x="37" y="6"/>
                  </a:lnTo>
                  <a:lnTo>
                    <a:pt x="39" y="6"/>
                  </a:lnTo>
                  <a:lnTo>
                    <a:pt x="39" y="4"/>
                  </a:lnTo>
                  <a:lnTo>
                    <a:pt x="39" y="2"/>
                  </a:lnTo>
                  <a:lnTo>
                    <a:pt x="41" y="2"/>
                  </a:lnTo>
                  <a:lnTo>
                    <a:pt x="43" y="0"/>
                  </a:lnTo>
                  <a:lnTo>
                    <a:pt x="43" y="2"/>
                  </a:lnTo>
                  <a:lnTo>
                    <a:pt x="45" y="2"/>
                  </a:lnTo>
                  <a:lnTo>
                    <a:pt x="45" y="4"/>
                  </a:lnTo>
                  <a:lnTo>
                    <a:pt x="47" y="4"/>
                  </a:lnTo>
                  <a:lnTo>
                    <a:pt x="47" y="6"/>
                  </a:lnTo>
                  <a:lnTo>
                    <a:pt x="48" y="6"/>
                  </a:lnTo>
                  <a:lnTo>
                    <a:pt x="48" y="8"/>
                  </a:lnTo>
                  <a:lnTo>
                    <a:pt x="48" y="10"/>
                  </a:lnTo>
                  <a:lnTo>
                    <a:pt x="48" y="12"/>
                  </a:lnTo>
                  <a:lnTo>
                    <a:pt x="48" y="10"/>
                  </a:lnTo>
                  <a:lnTo>
                    <a:pt x="50" y="10"/>
                  </a:lnTo>
                  <a:lnTo>
                    <a:pt x="52" y="12"/>
                  </a:lnTo>
                  <a:lnTo>
                    <a:pt x="52" y="10"/>
                  </a:lnTo>
                  <a:lnTo>
                    <a:pt x="54" y="8"/>
                  </a:lnTo>
                  <a:lnTo>
                    <a:pt x="56" y="8"/>
                  </a:lnTo>
                  <a:lnTo>
                    <a:pt x="56" y="6"/>
                  </a:lnTo>
                  <a:lnTo>
                    <a:pt x="58" y="6"/>
                  </a:lnTo>
                  <a:lnTo>
                    <a:pt x="60" y="6"/>
                  </a:lnTo>
                  <a:lnTo>
                    <a:pt x="62" y="6"/>
                  </a:lnTo>
                  <a:lnTo>
                    <a:pt x="64" y="8"/>
                  </a:lnTo>
                  <a:lnTo>
                    <a:pt x="66" y="8"/>
                  </a:lnTo>
                  <a:lnTo>
                    <a:pt x="68" y="8"/>
                  </a:lnTo>
                  <a:lnTo>
                    <a:pt x="68" y="6"/>
                  </a:lnTo>
                  <a:lnTo>
                    <a:pt x="70" y="6"/>
                  </a:lnTo>
                  <a:lnTo>
                    <a:pt x="68" y="6"/>
                  </a:lnTo>
                  <a:lnTo>
                    <a:pt x="70" y="4"/>
                  </a:lnTo>
                  <a:lnTo>
                    <a:pt x="70" y="6"/>
                  </a:lnTo>
                  <a:lnTo>
                    <a:pt x="71" y="6"/>
                  </a:lnTo>
                  <a:lnTo>
                    <a:pt x="71" y="4"/>
                  </a:lnTo>
                  <a:lnTo>
                    <a:pt x="73" y="4"/>
                  </a:lnTo>
                  <a:lnTo>
                    <a:pt x="73" y="6"/>
                  </a:lnTo>
                  <a:lnTo>
                    <a:pt x="75" y="6"/>
                  </a:lnTo>
                  <a:lnTo>
                    <a:pt x="77" y="4"/>
                  </a:lnTo>
                  <a:lnTo>
                    <a:pt x="77" y="6"/>
                  </a:lnTo>
                  <a:lnTo>
                    <a:pt x="79" y="6"/>
                  </a:lnTo>
                  <a:lnTo>
                    <a:pt x="81" y="6"/>
                  </a:lnTo>
                  <a:lnTo>
                    <a:pt x="83" y="8"/>
                  </a:lnTo>
                  <a:lnTo>
                    <a:pt x="83" y="10"/>
                  </a:lnTo>
                  <a:lnTo>
                    <a:pt x="85" y="10"/>
                  </a:lnTo>
                  <a:lnTo>
                    <a:pt x="85" y="12"/>
                  </a:lnTo>
                  <a:lnTo>
                    <a:pt x="87" y="12"/>
                  </a:lnTo>
                  <a:lnTo>
                    <a:pt x="89" y="12"/>
                  </a:lnTo>
                  <a:lnTo>
                    <a:pt x="89" y="14"/>
                  </a:lnTo>
                  <a:lnTo>
                    <a:pt x="91" y="14"/>
                  </a:lnTo>
                  <a:lnTo>
                    <a:pt x="93" y="1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0" name="Freeform 220"/>
            <p:cNvSpPr>
              <a:spLocks/>
            </p:cNvSpPr>
            <p:nvPr/>
          </p:nvSpPr>
          <p:spPr bwMode="auto">
            <a:xfrm>
              <a:off x="5368925" y="3487738"/>
              <a:ext cx="79375" cy="55563"/>
            </a:xfrm>
            <a:custGeom>
              <a:avLst/>
              <a:gdLst>
                <a:gd name="T0" fmla="*/ 48 w 50"/>
                <a:gd name="T1" fmla="*/ 8 h 35"/>
                <a:gd name="T2" fmla="*/ 46 w 50"/>
                <a:gd name="T3" fmla="*/ 10 h 35"/>
                <a:gd name="T4" fmla="*/ 46 w 50"/>
                <a:gd name="T5" fmla="*/ 10 h 35"/>
                <a:gd name="T6" fmla="*/ 44 w 50"/>
                <a:gd name="T7" fmla="*/ 12 h 35"/>
                <a:gd name="T8" fmla="*/ 42 w 50"/>
                <a:gd name="T9" fmla="*/ 14 h 35"/>
                <a:gd name="T10" fmla="*/ 38 w 50"/>
                <a:gd name="T11" fmla="*/ 16 h 35"/>
                <a:gd name="T12" fmla="*/ 34 w 50"/>
                <a:gd name="T13" fmla="*/ 16 h 35"/>
                <a:gd name="T14" fmla="*/ 34 w 50"/>
                <a:gd name="T15" fmla="*/ 20 h 35"/>
                <a:gd name="T16" fmla="*/ 36 w 50"/>
                <a:gd name="T17" fmla="*/ 22 h 35"/>
                <a:gd name="T18" fmla="*/ 36 w 50"/>
                <a:gd name="T19" fmla="*/ 25 h 35"/>
                <a:gd name="T20" fmla="*/ 32 w 50"/>
                <a:gd name="T21" fmla="*/ 25 h 35"/>
                <a:gd name="T22" fmla="*/ 28 w 50"/>
                <a:gd name="T23" fmla="*/ 27 h 35"/>
                <a:gd name="T24" fmla="*/ 30 w 50"/>
                <a:gd name="T25" fmla="*/ 27 h 35"/>
                <a:gd name="T26" fmla="*/ 28 w 50"/>
                <a:gd name="T27" fmla="*/ 29 h 35"/>
                <a:gd name="T28" fmla="*/ 30 w 50"/>
                <a:gd name="T29" fmla="*/ 31 h 35"/>
                <a:gd name="T30" fmla="*/ 28 w 50"/>
                <a:gd name="T31" fmla="*/ 33 h 35"/>
                <a:gd name="T32" fmla="*/ 27 w 50"/>
                <a:gd name="T33" fmla="*/ 33 h 35"/>
                <a:gd name="T34" fmla="*/ 25 w 50"/>
                <a:gd name="T35" fmla="*/ 31 h 35"/>
                <a:gd name="T36" fmla="*/ 23 w 50"/>
                <a:gd name="T37" fmla="*/ 33 h 35"/>
                <a:gd name="T38" fmla="*/ 21 w 50"/>
                <a:gd name="T39" fmla="*/ 31 h 35"/>
                <a:gd name="T40" fmla="*/ 19 w 50"/>
                <a:gd name="T41" fmla="*/ 29 h 35"/>
                <a:gd name="T42" fmla="*/ 17 w 50"/>
                <a:gd name="T43" fmla="*/ 31 h 35"/>
                <a:gd name="T44" fmla="*/ 13 w 50"/>
                <a:gd name="T45" fmla="*/ 33 h 35"/>
                <a:gd name="T46" fmla="*/ 9 w 50"/>
                <a:gd name="T47" fmla="*/ 33 h 35"/>
                <a:gd name="T48" fmla="*/ 9 w 50"/>
                <a:gd name="T49" fmla="*/ 33 h 35"/>
                <a:gd name="T50" fmla="*/ 7 w 50"/>
                <a:gd name="T51" fmla="*/ 35 h 35"/>
                <a:gd name="T52" fmla="*/ 5 w 50"/>
                <a:gd name="T53" fmla="*/ 33 h 35"/>
                <a:gd name="T54" fmla="*/ 2 w 50"/>
                <a:gd name="T55" fmla="*/ 33 h 35"/>
                <a:gd name="T56" fmla="*/ 2 w 50"/>
                <a:gd name="T57" fmla="*/ 31 h 35"/>
                <a:gd name="T58" fmla="*/ 5 w 50"/>
                <a:gd name="T59" fmla="*/ 31 h 35"/>
                <a:gd name="T60" fmla="*/ 5 w 50"/>
                <a:gd name="T61" fmla="*/ 29 h 35"/>
                <a:gd name="T62" fmla="*/ 7 w 50"/>
                <a:gd name="T63" fmla="*/ 31 h 35"/>
                <a:gd name="T64" fmla="*/ 5 w 50"/>
                <a:gd name="T65" fmla="*/ 27 h 35"/>
                <a:gd name="T66" fmla="*/ 2 w 50"/>
                <a:gd name="T67" fmla="*/ 25 h 35"/>
                <a:gd name="T68" fmla="*/ 4 w 50"/>
                <a:gd name="T69" fmla="*/ 23 h 35"/>
                <a:gd name="T70" fmla="*/ 2 w 50"/>
                <a:gd name="T71" fmla="*/ 22 h 35"/>
                <a:gd name="T72" fmla="*/ 2 w 50"/>
                <a:gd name="T73" fmla="*/ 22 h 35"/>
                <a:gd name="T74" fmla="*/ 4 w 50"/>
                <a:gd name="T75" fmla="*/ 18 h 35"/>
                <a:gd name="T76" fmla="*/ 2 w 50"/>
                <a:gd name="T77" fmla="*/ 16 h 35"/>
                <a:gd name="T78" fmla="*/ 0 w 50"/>
                <a:gd name="T79" fmla="*/ 14 h 35"/>
                <a:gd name="T80" fmla="*/ 2 w 50"/>
                <a:gd name="T81" fmla="*/ 12 h 35"/>
                <a:gd name="T82" fmla="*/ 4 w 50"/>
                <a:gd name="T83" fmla="*/ 8 h 35"/>
                <a:gd name="T84" fmla="*/ 5 w 50"/>
                <a:gd name="T85" fmla="*/ 10 h 35"/>
                <a:gd name="T86" fmla="*/ 9 w 50"/>
                <a:gd name="T87" fmla="*/ 10 h 35"/>
                <a:gd name="T88" fmla="*/ 13 w 50"/>
                <a:gd name="T89" fmla="*/ 10 h 35"/>
                <a:gd name="T90" fmla="*/ 15 w 50"/>
                <a:gd name="T91" fmla="*/ 12 h 35"/>
                <a:gd name="T92" fmla="*/ 19 w 50"/>
                <a:gd name="T93" fmla="*/ 12 h 35"/>
                <a:gd name="T94" fmla="*/ 21 w 50"/>
                <a:gd name="T95" fmla="*/ 10 h 35"/>
                <a:gd name="T96" fmla="*/ 23 w 50"/>
                <a:gd name="T97" fmla="*/ 8 h 35"/>
                <a:gd name="T98" fmla="*/ 25 w 50"/>
                <a:gd name="T99" fmla="*/ 6 h 35"/>
                <a:gd name="T100" fmla="*/ 28 w 50"/>
                <a:gd name="T101" fmla="*/ 6 h 35"/>
                <a:gd name="T102" fmla="*/ 32 w 50"/>
                <a:gd name="T103" fmla="*/ 6 h 35"/>
                <a:gd name="T104" fmla="*/ 34 w 50"/>
                <a:gd name="T105" fmla="*/ 4 h 35"/>
                <a:gd name="T106" fmla="*/ 38 w 50"/>
                <a:gd name="T107" fmla="*/ 4 h 35"/>
                <a:gd name="T108" fmla="*/ 42 w 50"/>
                <a:gd name="T109" fmla="*/ 6 h 35"/>
                <a:gd name="T110" fmla="*/ 40 w 50"/>
                <a:gd name="T111" fmla="*/ 4 h 35"/>
                <a:gd name="T112" fmla="*/ 42 w 50"/>
                <a:gd name="T113" fmla="*/ 2 h 35"/>
                <a:gd name="T114" fmla="*/ 44 w 50"/>
                <a:gd name="T115" fmla="*/ 0 h 35"/>
                <a:gd name="T116" fmla="*/ 46 w 50"/>
                <a:gd name="T117" fmla="*/ 2 h 35"/>
                <a:gd name="T118" fmla="*/ 48 w 50"/>
                <a:gd name="T119" fmla="*/ 4 h 35"/>
                <a:gd name="T120" fmla="*/ 48 w 50"/>
                <a:gd name="T121" fmla="*/ 8 h 35"/>
                <a:gd name="T122" fmla="*/ 50 w 50"/>
                <a:gd name="T123"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 h="35">
                  <a:moveTo>
                    <a:pt x="50" y="10"/>
                  </a:moveTo>
                  <a:lnTo>
                    <a:pt x="48" y="8"/>
                  </a:lnTo>
                  <a:lnTo>
                    <a:pt x="46" y="8"/>
                  </a:lnTo>
                  <a:lnTo>
                    <a:pt x="46" y="10"/>
                  </a:lnTo>
                  <a:lnTo>
                    <a:pt x="44" y="10"/>
                  </a:lnTo>
                  <a:lnTo>
                    <a:pt x="46" y="10"/>
                  </a:lnTo>
                  <a:lnTo>
                    <a:pt x="46" y="12"/>
                  </a:lnTo>
                  <a:lnTo>
                    <a:pt x="44" y="12"/>
                  </a:lnTo>
                  <a:lnTo>
                    <a:pt x="42" y="12"/>
                  </a:lnTo>
                  <a:lnTo>
                    <a:pt x="42" y="14"/>
                  </a:lnTo>
                  <a:lnTo>
                    <a:pt x="40" y="14"/>
                  </a:lnTo>
                  <a:lnTo>
                    <a:pt x="38" y="16"/>
                  </a:lnTo>
                  <a:lnTo>
                    <a:pt x="36" y="16"/>
                  </a:lnTo>
                  <a:lnTo>
                    <a:pt x="34" y="16"/>
                  </a:lnTo>
                  <a:lnTo>
                    <a:pt x="34" y="18"/>
                  </a:lnTo>
                  <a:lnTo>
                    <a:pt x="34" y="20"/>
                  </a:lnTo>
                  <a:lnTo>
                    <a:pt x="36" y="20"/>
                  </a:lnTo>
                  <a:lnTo>
                    <a:pt x="36" y="22"/>
                  </a:lnTo>
                  <a:lnTo>
                    <a:pt x="36" y="23"/>
                  </a:lnTo>
                  <a:lnTo>
                    <a:pt x="36" y="25"/>
                  </a:lnTo>
                  <a:lnTo>
                    <a:pt x="34" y="25"/>
                  </a:lnTo>
                  <a:lnTo>
                    <a:pt x="32" y="25"/>
                  </a:lnTo>
                  <a:lnTo>
                    <a:pt x="30" y="27"/>
                  </a:lnTo>
                  <a:lnTo>
                    <a:pt x="28" y="27"/>
                  </a:lnTo>
                  <a:lnTo>
                    <a:pt x="30" y="29"/>
                  </a:lnTo>
                  <a:lnTo>
                    <a:pt x="30" y="27"/>
                  </a:lnTo>
                  <a:lnTo>
                    <a:pt x="30" y="29"/>
                  </a:lnTo>
                  <a:lnTo>
                    <a:pt x="28" y="29"/>
                  </a:lnTo>
                  <a:lnTo>
                    <a:pt x="28" y="31"/>
                  </a:lnTo>
                  <a:lnTo>
                    <a:pt x="30" y="31"/>
                  </a:lnTo>
                  <a:lnTo>
                    <a:pt x="30" y="33"/>
                  </a:lnTo>
                  <a:lnTo>
                    <a:pt x="28" y="33"/>
                  </a:lnTo>
                  <a:lnTo>
                    <a:pt x="28" y="35"/>
                  </a:lnTo>
                  <a:lnTo>
                    <a:pt x="27" y="33"/>
                  </a:lnTo>
                  <a:lnTo>
                    <a:pt x="25" y="33"/>
                  </a:lnTo>
                  <a:lnTo>
                    <a:pt x="25" y="31"/>
                  </a:lnTo>
                  <a:lnTo>
                    <a:pt x="23" y="31"/>
                  </a:lnTo>
                  <a:lnTo>
                    <a:pt x="23" y="33"/>
                  </a:lnTo>
                  <a:lnTo>
                    <a:pt x="21" y="33"/>
                  </a:lnTo>
                  <a:lnTo>
                    <a:pt x="21" y="31"/>
                  </a:lnTo>
                  <a:lnTo>
                    <a:pt x="19" y="31"/>
                  </a:lnTo>
                  <a:lnTo>
                    <a:pt x="19" y="29"/>
                  </a:lnTo>
                  <a:lnTo>
                    <a:pt x="17" y="29"/>
                  </a:lnTo>
                  <a:lnTo>
                    <a:pt x="17" y="31"/>
                  </a:lnTo>
                  <a:lnTo>
                    <a:pt x="15" y="33"/>
                  </a:lnTo>
                  <a:lnTo>
                    <a:pt x="13" y="33"/>
                  </a:lnTo>
                  <a:lnTo>
                    <a:pt x="11" y="33"/>
                  </a:lnTo>
                  <a:lnTo>
                    <a:pt x="9" y="33"/>
                  </a:lnTo>
                  <a:lnTo>
                    <a:pt x="9" y="31"/>
                  </a:lnTo>
                  <a:lnTo>
                    <a:pt x="9" y="33"/>
                  </a:lnTo>
                  <a:lnTo>
                    <a:pt x="7" y="33"/>
                  </a:lnTo>
                  <a:lnTo>
                    <a:pt x="7" y="35"/>
                  </a:lnTo>
                  <a:lnTo>
                    <a:pt x="7" y="33"/>
                  </a:lnTo>
                  <a:lnTo>
                    <a:pt x="5" y="33"/>
                  </a:lnTo>
                  <a:lnTo>
                    <a:pt x="4" y="33"/>
                  </a:lnTo>
                  <a:lnTo>
                    <a:pt x="2" y="33"/>
                  </a:lnTo>
                  <a:lnTo>
                    <a:pt x="4" y="31"/>
                  </a:lnTo>
                  <a:lnTo>
                    <a:pt x="2" y="31"/>
                  </a:lnTo>
                  <a:lnTo>
                    <a:pt x="4" y="31"/>
                  </a:lnTo>
                  <a:lnTo>
                    <a:pt x="5" y="31"/>
                  </a:lnTo>
                  <a:lnTo>
                    <a:pt x="4" y="31"/>
                  </a:lnTo>
                  <a:lnTo>
                    <a:pt x="5" y="29"/>
                  </a:lnTo>
                  <a:lnTo>
                    <a:pt x="5" y="31"/>
                  </a:lnTo>
                  <a:lnTo>
                    <a:pt x="7" y="31"/>
                  </a:lnTo>
                  <a:lnTo>
                    <a:pt x="7" y="29"/>
                  </a:lnTo>
                  <a:lnTo>
                    <a:pt x="5" y="27"/>
                  </a:lnTo>
                  <a:lnTo>
                    <a:pt x="4" y="25"/>
                  </a:lnTo>
                  <a:lnTo>
                    <a:pt x="2" y="25"/>
                  </a:lnTo>
                  <a:lnTo>
                    <a:pt x="2" y="23"/>
                  </a:lnTo>
                  <a:lnTo>
                    <a:pt x="4" y="23"/>
                  </a:lnTo>
                  <a:lnTo>
                    <a:pt x="4" y="22"/>
                  </a:lnTo>
                  <a:lnTo>
                    <a:pt x="2" y="22"/>
                  </a:lnTo>
                  <a:lnTo>
                    <a:pt x="0" y="22"/>
                  </a:lnTo>
                  <a:lnTo>
                    <a:pt x="2" y="22"/>
                  </a:lnTo>
                  <a:lnTo>
                    <a:pt x="2" y="20"/>
                  </a:lnTo>
                  <a:lnTo>
                    <a:pt x="4" y="18"/>
                  </a:lnTo>
                  <a:lnTo>
                    <a:pt x="2" y="18"/>
                  </a:lnTo>
                  <a:lnTo>
                    <a:pt x="2" y="16"/>
                  </a:lnTo>
                  <a:lnTo>
                    <a:pt x="0" y="16"/>
                  </a:lnTo>
                  <a:lnTo>
                    <a:pt x="0" y="14"/>
                  </a:lnTo>
                  <a:lnTo>
                    <a:pt x="0" y="12"/>
                  </a:lnTo>
                  <a:lnTo>
                    <a:pt x="2" y="12"/>
                  </a:lnTo>
                  <a:lnTo>
                    <a:pt x="4" y="10"/>
                  </a:lnTo>
                  <a:lnTo>
                    <a:pt x="4" y="8"/>
                  </a:lnTo>
                  <a:lnTo>
                    <a:pt x="5" y="8"/>
                  </a:lnTo>
                  <a:lnTo>
                    <a:pt x="5" y="10"/>
                  </a:lnTo>
                  <a:lnTo>
                    <a:pt x="7" y="10"/>
                  </a:lnTo>
                  <a:lnTo>
                    <a:pt x="9" y="10"/>
                  </a:lnTo>
                  <a:lnTo>
                    <a:pt x="11" y="10"/>
                  </a:lnTo>
                  <a:lnTo>
                    <a:pt x="13" y="10"/>
                  </a:lnTo>
                  <a:lnTo>
                    <a:pt x="15" y="10"/>
                  </a:lnTo>
                  <a:lnTo>
                    <a:pt x="15" y="12"/>
                  </a:lnTo>
                  <a:lnTo>
                    <a:pt x="17" y="12"/>
                  </a:lnTo>
                  <a:lnTo>
                    <a:pt x="19" y="12"/>
                  </a:lnTo>
                  <a:lnTo>
                    <a:pt x="19" y="10"/>
                  </a:lnTo>
                  <a:lnTo>
                    <a:pt x="21" y="10"/>
                  </a:lnTo>
                  <a:lnTo>
                    <a:pt x="21" y="8"/>
                  </a:lnTo>
                  <a:lnTo>
                    <a:pt x="23" y="8"/>
                  </a:lnTo>
                  <a:lnTo>
                    <a:pt x="23" y="6"/>
                  </a:lnTo>
                  <a:lnTo>
                    <a:pt x="25" y="6"/>
                  </a:lnTo>
                  <a:lnTo>
                    <a:pt x="27" y="6"/>
                  </a:lnTo>
                  <a:lnTo>
                    <a:pt x="28" y="6"/>
                  </a:lnTo>
                  <a:lnTo>
                    <a:pt x="30" y="6"/>
                  </a:lnTo>
                  <a:lnTo>
                    <a:pt x="32" y="6"/>
                  </a:lnTo>
                  <a:lnTo>
                    <a:pt x="34" y="6"/>
                  </a:lnTo>
                  <a:lnTo>
                    <a:pt x="34" y="4"/>
                  </a:lnTo>
                  <a:lnTo>
                    <a:pt x="36" y="4"/>
                  </a:lnTo>
                  <a:lnTo>
                    <a:pt x="38" y="4"/>
                  </a:lnTo>
                  <a:lnTo>
                    <a:pt x="40" y="4"/>
                  </a:lnTo>
                  <a:lnTo>
                    <a:pt x="42" y="6"/>
                  </a:lnTo>
                  <a:lnTo>
                    <a:pt x="42" y="4"/>
                  </a:lnTo>
                  <a:lnTo>
                    <a:pt x="40" y="4"/>
                  </a:lnTo>
                  <a:lnTo>
                    <a:pt x="40" y="2"/>
                  </a:lnTo>
                  <a:lnTo>
                    <a:pt x="42" y="2"/>
                  </a:lnTo>
                  <a:lnTo>
                    <a:pt x="42" y="0"/>
                  </a:lnTo>
                  <a:lnTo>
                    <a:pt x="44" y="0"/>
                  </a:lnTo>
                  <a:lnTo>
                    <a:pt x="46" y="0"/>
                  </a:lnTo>
                  <a:lnTo>
                    <a:pt x="46" y="2"/>
                  </a:lnTo>
                  <a:lnTo>
                    <a:pt x="46" y="4"/>
                  </a:lnTo>
                  <a:lnTo>
                    <a:pt x="48" y="4"/>
                  </a:lnTo>
                  <a:lnTo>
                    <a:pt x="48" y="6"/>
                  </a:lnTo>
                  <a:lnTo>
                    <a:pt x="48" y="8"/>
                  </a:lnTo>
                  <a:lnTo>
                    <a:pt x="50" y="8"/>
                  </a:lnTo>
                  <a:lnTo>
                    <a:pt x="50" y="1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1" name="Freeform 221"/>
            <p:cNvSpPr>
              <a:spLocks noEditPoints="1"/>
            </p:cNvSpPr>
            <p:nvPr/>
          </p:nvSpPr>
          <p:spPr bwMode="auto">
            <a:xfrm>
              <a:off x="5310188" y="2390775"/>
              <a:ext cx="330200" cy="755650"/>
            </a:xfrm>
            <a:custGeom>
              <a:avLst/>
              <a:gdLst>
                <a:gd name="T0" fmla="*/ 87 w 208"/>
                <a:gd name="T1" fmla="*/ 448 h 476"/>
                <a:gd name="T2" fmla="*/ 123 w 208"/>
                <a:gd name="T3" fmla="*/ 402 h 476"/>
                <a:gd name="T4" fmla="*/ 123 w 208"/>
                <a:gd name="T5" fmla="*/ 417 h 476"/>
                <a:gd name="T6" fmla="*/ 112 w 208"/>
                <a:gd name="T7" fmla="*/ 421 h 476"/>
                <a:gd name="T8" fmla="*/ 129 w 208"/>
                <a:gd name="T9" fmla="*/ 403 h 476"/>
                <a:gd name="T10" fmla="*/ 6 w 208"/>
                <a:gd name="T11" fmla="*/ 398 h 476"/>
                <a:gd name="T12" fmla="*/ 90 w 208"/>
                <a:gd name="T13" fmla="*/ 388 h 476"/>
                <a:gd name="T14" fmla="*/ 113 w 208"/>
                <a:gd name="T15" fmla="*/ 369 h 476"/>
                <a:gd name="T16" fmla="*/ 121 w 208"/>
                <a:gd name="T17" fmla="*/ 361 h 476"/>
                <a:gd name="T18" fmla="*/ 125 w 208"/>
                <a:gd name="T19" fmla="*/ 357 h 476"/>
                <a:gd name="T20" fmla="*/ 125 w 208"/>
                <a:gd name="T21" fmla="*/ 348 h 476"/>
                <a:gd name="T22" fmla="*/ 115 w 208"/>
                <a:gd name="T23" fmla="*/ 323 h 476"/>
                <a:gd name="T24" fmla="*/ 181 w 208"/>
                <a:gd name="T25" fmla="*/ 148 h 476"/>
                <a:gd name="T26" fmla="*/ 186 w 208"/>
                <a:gd name="T27" fmla="*/ 137 h 476"/>
                <a:gd name="T28" fmla="*/ 192 w 208"/>
                <a:gd name="T29" fmla="*/ 35 h 476"/>
                <a:gd name="T30" fmla="*/ 196 w 208"/>
                <a:gd name="T31" fmla="*/ 66 h 476"/>
                <a:gd name="T32" fmla="*/ 204 w 208"/>
                <a:gd name="T33" fmla="*/ 94 h 476"/>
                <a:gd name="T34" fmla="*/ 208 w 208"/>
                <a:gd name="T35" fmla="*/ 131 h 476"/>
                <a:gd name="T36" fmla="*/ 190 w 208"/>
                <a:gd name="T37" fmla="*/ 139 h 476"/>
                <a:gd name="T38" fmla="*/ 177 w 208"/>
                <a:gd name="T39" fmla="*/ 137 h 476"/>
                <a:gd name="T40" fmla="*/ 173 w 208"/>
                <a:gd name="T41" fmla="*/ 141 h 476"/>
                <a:gd name="T42" fmla="*/ 167 w 208"/>
                <a:gd name="T43" fmla="*/ 148 h 476"/>
                <a:gd name="T44" fmla="*/ 167 w 208"/>
                <a:gd name="T45" fmla="*/ 160 h 476"/>
                <a:gd name="T46" fmla="*/ 161 w 208"/>
                <a:gd name="T47" fmla="*/ 175 h 476"/>
                <a:gd name="T48" fmla="*/ 163 w 208"/>
                <a:gd name="T49" fmla="*/ 190 h 476"/>
                <a:gd name="T50" fmla="*/ 146 w 208"/>
                <a:gd name="T51" fmla="*/ 212 h 476"/>
                <a:gd name="T52" fmla="*/ 135 w 208"/>
                <a:gd name="T53" fmla="*/ 223 h 476"/>
                <a:gd name="T54" fmla="*/ 121 w 208"/>
                <a:gd name="T55" fmla="*/ 229 h 476"/>
                <a:gd name="T56" fmla="*/ 115 w 208"/>
                <a:gd name="T57" fmla="*/ 240 h 476"/>
                <a:gd name="T58" fmla="*/ 108 w 208"/>
                <a:gd name="T59" fmla="*/ 238 h 476"/>
                <a:gd name="T60" fmla="*/ 106 w 208"/>
                <a:gd name="T61" fmla="*/ 256 h 476"/>
                <a:gd name="T62" fmla="*/ 102 w 208"/>
                <a:gd name="T63" fmla="*/ 269 h 476"/>
                <a:gd name="T64" fmla="*/ 96 w 208"/>
                <a:gd name="T65" fmla="*/ 283 h 476"/>
                <a:gd name="T66" fmla="*/ 96 w 208"/>
                <a:gd name="T67" fmla="*/ 294 h 476"/>
                <a:gd name="T68" fmla="*/ 98 w 208"/>
                <a:gd name="T69" fmla="*/ 313 h 476"/>
                <a:gd name="T70" fmla="*/ 117 w 208"/>
                <a:gd name="T71" fmla="*/ 329 h 476"/>
                <a:gd name="T72" fmla="*/ 123 w 208"/>
                <a:gd name="T73" fmla="*/ 336 h 476"/>
                <a:gd name="T74" fmla="*/ 119 w 208"/>
                <a:gd name="T75" fmla="*/ 352 h 476"/>
                <a:gd name="T76" fmla="*/ 117 w 208"/>
                <a:gd name="T77" fmla="*/ 359 h 476"/>
                <a:gd name="T78" fmla="*/ 113 w 208"/>
                <a:gd name="T79" fmla="*/ 365 h 476"/>
                <a:gd name="T80" fmla="*/ 104 w 208"/>
                <a:gd name="T81" fmla="*/ 371 h 476"/>
                <a:gd name="T82" fmla="*/ 92 w 208"/>
                <a:gd name="T83" fmla="*/ 379 h 476"/>
                <a:gd name="T84" fmla="*/ 90 w 208"/>
                <a:gd name="T85" fmla="*/ 386 h 476"/>
                <a:gd name="T86" fmla="*/ 89 w 208"/>
                <a:gd name="T87" fmla="*/ 400 h 476"/>
                <a:gd name="T88" fmla="*/ 85 w 208"/>
                <a:gd name="T89" fmla="*/ 403 h 476"/>
                <a:gd name="T90" fmla="*/ 87 w 208"/>
                <a:gd name="T91" fmla="*/ 417 h 476"/>
                <a:gd name="T92" fmla="*/ 83 w 208"/>
                <a:gd name="T93" fmla="*/ 438 h 476"/>
                <a:gd name="T94" fmla="*/ 64 w 208"/>
                <a:gd name="T95" fmla="*/ 453 h 476"/>
                <a:gd name="T96" fmla="*/ 50 w 208"/>
                <a:gd name="T97" fmla="*/ 475 h 476"/>
                <a:gd name="T98" fmla="*/ 29 w 208"/>
                <a:gd name="T99" fmla="*/ 461 h 476"/>
                <a:gd name="T100" fmla="*/ 29 w 208"/>
                <a:gd name="T101" fmla="*/ 440 h 476"/>
                <a:gd name="T102" fmla="*/ 16 w 208"/>
                <a:gd name="T103" fmla="*/ 421 h 476"/>
                <a:gd name="T104" fmla="*/ 10 w 208"/>
                <a:gd name="T105" fmla="*/ 407 h 476"/>
                <a:gd name="T106" fmla="*/ 8 w 208"/>
                <a:gd name="T107" fmla="*/ 390 h 476"/>
                <a:gd name="T108" fmla="*/ 2 w 208"/>
                <a:gd name="T109" fmla="*/ 388 h 476"/>
                <a:gd name="T110" fmla="*/ 6 w 208"/>
                <a:gd name="T111" fmla="*/ 373 h 476"/>
                <a:gd name="T112" fmla="*/ 21 w 208"/>
                <a:gd name="T113" fmla="*/ 334 h 476"/>
                <a:gd name="T114" fmla="*/ 27 w 208"/>
                <a:gd name="T115" fmla="*/ 296 h 476"/>
                <a:gd name="T116" fmla="*/ 17 w 208"/>
                <a:gd name="T117" fmla="*/ 221 h 476"/>
                <a:gd name="T118" fmla="*/ 52 w 208"/>
                <a:gd name="T119" fmla="*/ 160 h 476"/>
                <a:gd name="T120" fmla="*/ 81 w 208"/>
                <a:gd name="T121" fmla="*/ 69 h 476"/>
                <a:gd name="T122" fmla="*/ 127 w 208"/>
                <a:gd name="T123" fmla="*/ 23 h 476"/>
                <a:gd name="T124" fmla="*/ 161 w 208"/>
                <a:gd name="T125" fmla="*/ 12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8" h="476">
                  <a:moveTo>
                    <a:pt x="73" y="455"/>
                  </a:moveTo>
                  <a:lnTo>
                    <a:pt x="71" y="455"/>
                  </a:lnTo>
                  <a:lnTo>
                    <a:pt x="73" y="455"/>
                  </a:lnTo>
                  <a:lnTo>
                    <a:pt x="73" y="453"/>
                  </a:lnTo>
                  <a:lnTo>
                    <a:pt x="73" y="455"/>
                  </a:lnTo>
                  <a:close/>
                  <a:moveTo>
                    <a:pt x="94" y="419"/>
                  </a:moveTo>
                  <a:lnTo>
                    <a:pt x="96" y="419"/>
                  </a:lnTo>
                  <a:lnTo>
                    <a:pt x="94" y="421"/>
                  </a:lnTo>
                  <a:lnTo>
                    <a:pt x="94" y="423"/>
                  </a:lnTo>
                  <a:lnTo>
                    <a:pt x="94" y="425"/>
                  </a:lnTo>
                  <a:lnTo>
                    <a:pt x="94" y="427"/>
                  </a:lnTo>
                  <a:lnTo>
                    <a:pt x="92" y="427"/>
                  </a:lnTo>
                  <a:lnTo>
                    <a:pt x="92" y="428"/>
                  </a:lnTo>
                  <a:lnTo>
                    <a:pt x="92" y="430"/>
                  </a:lnTo>
                  <a:lnTo>
                    <a:pt x="92" y="432"/>
                  </a:lnTo>
                  <a:lnTo>
                    <a:pt x="90" y="434"/>
                  </a:lnTo>
                  <a:lnTo>
                    <a:pt x="90" y="436"/>
                  </a:lnTo>
                  <a:lnTo>
                    <a:pt x="89" y="440"/>
                  </a:lnTo>
                  <a:lnTo>
                    <a:pt x="89" y="442"/>
                  </a:lnTo>
                  <a:lnTo>
                    <a:pt x="89" y="444"/>
                  </a:lnTo>
                  <a:lnTo>
                    <a:pt x="87" y="446"/>
                  </a:lnTo>
                  <a:lnTo>
                    <a:pt x="87" y="448"/>
                  </a:lnTo>
                  <a:lnTo>
                    <a:pt x="87" y="450"/>
                  </a:lnTo>
                  <a:lnTo>
                    <a:pt x="87" y="451"/>
                  </a:lnTo>
                  <a:lnTo>
                    <a:pt x="85" y="451"/>
                  </a:lnTo>
                  <a:lnTo>
                    <a:pt x="85" y="450"/>
                  </a:lnTo>
                  <a:lnTo>
                    <a:pt x="85" y="448"/>
                  </a:lnTo>
                  <a:lnTo>
                    <a:pt x="85" y="446"/>
                  </a:lnTo>
                  <a:lnTo>
                    <a:pt x="85" y="444"/>
                  </a:lnTo>
                  <a:lnTo>
                    <a:pt x="85" y="442"/>
                  </a:lnTo>
                  <a:lnTo>
                    <a:pt x="85" y="440"/>
                  </a:lnTo>
                  <a:lnTo>
                    <a:pt x="89" y="432"/>
                  </a:lnTo>
                  <a:lnTo>
                    <a:pt x="90" y="432"/>
                  </a:lnTo>
                  <a:lnTo>
                    <a:pt x="90" y="430"/>
                  </a:lnTo>
                  <a:lnTo>
                    <a:pt x="90" y="428"/>
                  </a:lnTo>
                  <a:lnTo>
                    <a:pt x="90" y="427"/>
                  </a:lnTo>
                  <a:lnTo>
                    <a:pt x="92" y="427"/>
                  </a:lnTo>
                  <a:lnTo>
                    <a:pt x="92" y="423"/>
                  </a:lnTo>
                  <a:lnTo>
                    <a:pt x="92" y="421"/>
                  </a:lnTo>
                  <a:lnTo>
                    <a:pt x="94" y="419"/>
                  </a:lnTo>
                  <a:close/>
                  <a:moveTo>
                    <a:pt x="123" y="403"/>
                  </a:moveTo>
                  <a:lnTo>
                    <a:pt x="123" y="405"/>
                  </a:lnTo>
                  <a:lnTo>
                    <a:pt x="123" y="403"/>
                  </a:lnTo>
                  <a:lnTo>
                    <a:pt x="123" y="402"/>
                  </a:lnTo>
                  <a:lnTo>
                    <a:pt x="125" y="402"/>
                  </a:lnTo>
                  <a:lnTo>
                    <a:pt x="123" y="402"/>
                  </a:lnTo>
                  <a:lnTo>
                    <a:pt x="125" y="403"/>
                  </a:lnTo>
                  <a:lnTo>
                    <a:pt x="125" y="402"/>
                  </a:lnTo>
                  <a:lnTo>
                    <a:pt x="125" y="403"/>
                  </a:lnTo>
                  <a:lnTo>
                    <a:pt x="127" y="403"/>
                  </a:lnTo>
                  <a:lnTo>
                    <a:pt x="127" y="405"/>
                  </a:lnTo>
                  <a:lnTo>
                    <a:pt x="125" y="405"/>
                  </a:lnTo>
                  <a:lnTo>
                    <a:pt x="125" y="407"/>
                  </a:lnTo>
                  <a:lnTo>
                    <a:pt x="123" y="407"/>
                  </a:lnTo>
                  <a:lnTo>
                    <a:pt x="123" y="409"/>
                  </a:lnTo>
                  <a:lnTo>
                    <a:pt x="121" y="409"/>
                  </a:lnTo>
                  <a:lnTo>
                    <a:pt x="121" y="411"/>
                  </a:lnTo>
                  <a:lnTo>
                    <a:pt x="123" y="411"/>
                  </a:lnTo>
                  <a:lnTo>
                    <a:pt x="123" y="413"/>
                  </a:lnTo>
                  <a:lnTo>
                    <a:pt x="121" y="413"/>
                  </a:lnTo>
                  <a:lnTo>
                    <a:pt x="121" y="415"/>
                  </a:lnTo>
                  <a:lnTo>
                    <a:pt x="123" y="415"/>
                  </a:lnTo>
                  <a:lnTo>
                    <a:pt x="123" y="417"/>
                  </a:lnTo>
                  <a:lnTo>
                    <a:pt x="123" y="415"/>
                  </a:lnTo>
                  <a:lnTo>
                    <a:pt x="125" y="417"/>
                  </a:lnTo>
                  <a:lnTo>
                    <a:pt x="123" y="417"/>
                  </a:lnTo>
                  <a:lnTo>
                    <a:pt x="123" y="419"/>
                  </a:lnTo>
                  <a:lnTo>
                    <a:pt x="121" y="419"/>
                  </a:lnTo>
                  <a:lnTo>
                    <a:pt x="121" y="421"/>
                  </a:lnTo>
                  <a:lnTo>
                    <a:pt x="121" y="423"/>
                  </a:lnTo>
                  <a:lnTo>
                    <a:pt x="119" y="423"/>
                  </a:lnTo>
                  <a:lnTo>
                    <a:pt x="117" y="425"/>
                  </a:lnTo>
                  <a:lnTo>
                    <a:pt x="115" y="425"/>
                  </a:lnTo>
                  <a:lnTo>
                    <a:pt x="117" y="425"/>
                  </a:lnTo>
                  <a:lnTo>
                    <a:pt x="117" y="427"/>
                  </a:lnTo>
                  <a:lnTo>
                    <a:pt x="115" y="427"/>
                  </a:lnTo>
                  <a:lnTo>
                    <a:pt x="115" y="428"/>
                  </a:lnTo>
                  <a:lnTo>
                    <a:pt x="115" y="430"/>
                  </a:lnTo>
                  <a:lnTo>
                    <a:pt x="113" y="430"/>
                  </a:lnTo>
                  <a:lnTo>
                    <a:pt x="113" y="432"/>
                  </a:lnTo>
                  <a:lnTo>
                    <a:pt x="112" y="432"/>
                  </a:lnTo>
                  <a:lnTo>
                    <a:pt x="112" y="430"/>
                  </a:lnTo>
                  <a:lnTo>
                    <a:pt x="113" y="430"/>
                  </a:lnTo>
                  <a:lnTo>
                    <a:pt x="113" y="428"/>
                  </a:lnTo>
                  <a:lnTo>
                    <a:pt x="113" y="427"/>
                  </a:lnTo>
                  <a:lnTo>
                    <a:pt x="113" y="425"/>
                  </a:lnTo>
                  <a:lnTo>
                    <a:pt x="112" y="423"/>
                  </a:lnTo>
                  <a:lnTo>
                    <a:pt x="112" y="421"/>
                  </a:lnTo>
                  <a:lnTo>
                    <a:pt x="112" y="419"/>
                  </a:lnTo>
                  <a:lnTo>
                    <a:pt x="113" y="419"/>
                  </a:lnTo>
                  <a:lnTo>
                    <a:pt x="112" y="417"/>
                  </a:lnTo>
                  <a:lnTo>
                    <a:pt x="112" y="415"/>
                  </a:lnTo>
                  <a:lnTo>
                    <a:pt x="112" y="413"/>
                  </a:lnTo>
                  <a:lnTo>
                    <a:pt x="112" y="411"/>
                  </a:lnTo>
                  <a:lnTo>
                    <a:pt x="115" y="409"/>
                  </a:lnTo>
                  <a:lnTo>
                    <a:pt x="117" y="405"/>
                  </a:lnTo>
                  <a:lnTo>
                    <a:pt x="119" y="403"/>
                  </a:lnTo>
                  <a:lnTo>
                    <a:pt x="119" y="405"/>
                  </a:lnTo>
                  <a:lnTo>
                    <a:pt x="119" y="403"/>
                  </a:lnTo>
                  <a:lnTo>
                    <a:pt x="119" y="402"/>
                  </a:lnTo>
                  <a:lnTo>
                    <a:pt x="121" y="402"/>
                  </a:lnTo>
                  <a:lnTo>
                    <a:pt x="121" y="403"/>
                  </a:lnTo>
                  <a:lnTo>
                    <a:pt x="123" y="403"/>
                  </a:lnTo>
                  <a:close/>
                  <a:moveTo>
                    <a:pt x="129" y="400"/>
                  </a:moveTo>
                  <a:lnTo>
                    <a:pt x="131" y="400"/>
                  </a:lnTo>
                  <a:lnTo>
                    <a:pt x="131" y="402"/>
                  </a:lnTo>
                  <a:lnTo>
                    <a:pt x="129" y="402"/>
                  </a:lnTo>
                  <a:lnTo>
                    <a:pt x="127" y="402"/>
                  </a:lnTo>
                  <a:lnTo>
                    <a:pt x="129" y="402"/>
                  </a:lnTo>
                  <a:lnTo>
                    <a:pt x="129" y="403"/>
                  </a:lnTo>
                  <a:lnTo>
                    <a:pt x="127" y="403"/>
                  </a:lnTo>
                  <a:lnTo>
                    <a:pt x="127" y="402"/>
                  </a:lnTo>
                  <a:lnTo>
                    <a:pt x="127" y="400"/>
                  </a:lnTo>
                  <a:lnTo>
                    <a:pt x="129" y="400"/>
                  </a:lnTo>
                  <a:close/>
                  <a:moveTo>
                    <a:pt x="10" y="398"/>
                  </a:moveTo>
                  <a:lnTo>
                    <a:pt x="10" y="400"/>
                  </a:lnTo>
                  <a:lnTo>
                    <a:pt x="8" y="400"/>
                  </a:lnTo>
                  <a:lnTo>
                    <a:pt x="8" y="402"/>
                  </a:lnTo>
                  <a:lnTo>
                    <a:pt x="6" y="402"/>
                  </a:lnTo>
                  <a:lnTo>
                    <a:pt x="6" y="400"/>
                  </a:lnTo>
                  <a:lnTo>
                    <a:pt x="8" y="400"/>
                  </a:lnTo>
                  <a:lnTo>
                    <a:pt x="6" y="400"/>
                  </a:lnTo>
                  <a:lnTo>
                    <a:pt x="6" y="398"/>
                  </a:lnTo>
                  <a:lnTo>
                    <a:pt x="8" y="398"/>
                  </a:lnTo>
                  <a:lnTo>
                    <a:pt x="10" y="398"/>
                  </a:lnTo>
                  <a:close/>
                  <a:moveTo>
                    <a:pt x="12" y="392"/>
                  </a:moveTo>
                  <a:lnTo>
                    <a:pt x="12" y="394"/>
                  </a:lnTo>
                  <a:lnTo>
                    <a:pt x="12" y="396"/>
                  </a:lnTo>
                  <a:lnTo>
                    <a:pt x="10" y="396"/>
                  </a:lnTo>
                  <a:lnTo>
                    <a:pt x="8" y="396"/>
                  </a:lnTo>
                  <a:lnTo>
                    <a:pt x="6" y="396"/>
                  </a:lnTo>
                  <a:lnTo>
                    <a:pt x="6" y="398"/>
                  </a:lnTo>
                  <a:lnTo>
                    <a:pt x="6" y="396"/>
                  </a:lnTo>
                  <a:lnTo>
                    <a:pt x="6" y="398"/>
                  </a:lnTo>
                  <a:lnTo>
                    <a:pt x="6" y="396"/>
                  </a:lnTo>
                  <a:lnTo>
                    <a:pt x="4" y="396"/>
                  </a:lnTo>
                  <a:lnTo>
                    <a:pt x="6" y="394"/>
                  </a:lnTo>
                  <a:lnTo>
                    <a:pt x="8" y="392"/>
                  </a:lnTo>
                  <a:lnTo>
                    <a:pt x="10" y="392"/>
                  </a:lnTo>
                  <a:lnTo>
                    <a:pt x="8" y="392"/>
                  </a:lnTo>
                  <a:lnTo>
                    <a:pt x="10" y="392"/>
                  </a:lnTo>
                  <a:lnTo>
                    <a:pt x="10" y="390"/>
                  </a:lnTo>
                  <a:lnTo>
                    <a:pt x="10" y="392"/>
                  </a:lnTo>
                  <a:lnTo>
                    <a:pt x="12" y="392"/>
                  </a:lnTo>
                  <a:close/>
                  <a:moveTo>
                    <a:pt x="92" y="392"/>
                  </a:moveTo>
                  <a:lnTo>
                    <a:pt x="90" y="392"/>
                  </a:lnTo>
                  <a:lnTo>
                    <a:pt x="90" y="390"/>
                  </a:lnTo>
                  <a:lnTo>
                    <a:pt x="92" y="390"/>
                  </a:lnTo>
                  <a:lnTo>
                    <a:pt x="92" y="392"/>
                  </a:lnTo>
                  <a:close/>
                  <a:moveTo>
                    <a:pt x="131" y="388"/>
                  </a:moveTo>
                  <a:lnTo>
                    <a:pt x="129" y="388"/>
                  </a:lnTo>
                  <a:lnTo>
                    <a:pt x="131" y="388"/>
                  </a:lnTo>
                  <a:close/>
                  <a:moveTo>
                    <a:pt x="92" y="388"/>
                  </a:moveTo>
                  <a:lnTo>
                    <a:pt x="90" y="388"/>
                  </a:lnTo>
                  <a:lnTo>
                    <a:pt x="92" y="390"/>
                  </a:lnTo>
                  <a:lnTo>
                    <a:pt x="90" y="390"/>
                  </a:lnTo>
                  <a:lnTo>
                    <a:pt x="90" y="388"/>
                  </a:lnTo>
                  <a:lnTo>
                    <a:pt x="92" y="388"/>
                  </a:lnTo>
                  <a:close/>
                  <a:moveTo>
                    <a:pt x="115" y="371"/>
                  </a:moveTo>
                  <a:lnTo>
                    <a:pt x="113" y="371"/>
                  </a:lnTo>
                  <a:lnTo>
                    <a:pt x="115" y="371"/>
                  </a:lnTo>
                  <a:lnTo>
                    <a:pt x="113" y="371"/>
                  </a:lnTo>
                  <a:lnTo>
                    <a:pt x="113" y="373"/>
                  </a:lnTo>
                  <a:lnTo>
                    <a:pt x="113" y="371"/>
                  </a:lnTo>
                  <a:lnTo>
                    <a:pt x="115" y="371"/>
                  </a:lnTo>
                  <a:lnTo>
                    <a:pt x="115" y="369"/>
                  </a:lnTo>
                  <a:lnTo>
                    <a:pt x="115" y="371"/>
                  </a:lnTo>
                  <a:close/>
                  <a:moveTo>
                    <a:pt x="113" y="369"/>
                  </a:moveTo>
                  <a:lnTo>
                    <a:pt x="112" y="369"/>
                  </a:lnTo>
                  <a:lnTo>
                    <a:pt x="112" y="371"/>
                  </a:lnTo>
                  <a:lnTo>
                    <a:pt x="112" y="369"/>
                  </a:lnTo>
                  <a:lnTo>
                    <a:pt x="112" y="371"/>
                  </a:lnTo>
                  <a:lnTo>
                    <a:pt x="110" y="371"/>
                  </a:lnTo>
                  <a:lnTo>
                    <a:pt x="110" y="369"/>
                  </a:lnTo>
                  <a:lnTo>
                    <a:pt x="112" y="369"/>
                  </a:lnTo>
                  <a:lnTo>
                    <a:pt x="113" y="369"/>
                  </a:lnTo>
                  <a:close/>
                  <a:moveTo>
                    <a:pt x="104" y="371"/>
                  </a:moveTo>
                  <a:lnTo>
                    <a:pt x="104" y="373"/>
                  </a:lnTo>
                  <a:lnTo>
                    <a:pt x="104" y="371"/>
                  </a:lnTo>
                  <a:lnTo>
                    <a:pt x="104" y="369"/>
                  </a:lnTo>
                  <a:lnTo>
                    <a:pt x="104" y="367"/>
                  </a:lnTo>
                  <a:lnTo>
                    <a:pt x="106" y="369"/>
                  </a:lnTo>
                  <a:lnTo>
                    <a:pt x="106" y="371"/>
                  </a:lnTo>
                  <a:lnTo>
                    <a:pt x="104" y="371"/>
                  </a:lnTo>
                  <a:close/>
                  <a:moveTo>
                    <a:pt x="117" y="367"/>
                  </a:moveTo>
                  <a:lnTo>
                    <a:pt x="117" y="369"/>
                  </a:lnTo>
                  <a:lnTo>
                    <a:pt x="115" y="369"/>
                  </a:lnTo>
                  <a:lnTo>
                    <a:pt x="115" y="367"/>
                  </a:lnTo>
                  <a:lnTo>
                    <a:pt x="117" y="365"/>
                  </a:lnTo>
                  <a:lnTo>
                    <a:pt x="117" y="367"/>
                  </a:lnTo>
                  <a:close/>
                  <a:moveTo>
                    <a:pt x="121" y="363"/>
                  </a:moveTo>
                  <a:lnTo>
                    <a:pt x="119" y="363"/>
                  </a:lnTo>
                  <a:lnTo>
                    <a:pt x="121" y="363"/>
                  </a:lnTo>
                  <a:close/>
                  <a:moveTo>
                    <a:pt x="121" y="361"/>
                  </a:moveTo>
                  <a:lnTo>
                    <a:pt x="121" y="359"/>
                  </a:lnTo>
                  <a:lnTo>
                    <a:pt x="123" y="359"/>
                  </a:lnTo>
                  <a:lnTo>
                    <a:pt x="123" y="361"/>
                  </a:lnTo>
                  <a:lnTo>
                    <a:pt x="121" y="361"/>
                  </a:lnTo>
                  <a:close/>
                  <a:moveTo>
                    <a:pt x="117" y="359"/>
                  </a:moveTo>
                  <a:lnTo>
                    <a:pt x="119" y="361"/>
                  </a:lnTo>
                  <a:lnTo>
                    <a:pt x="117" y="361"/>
                  </a:lnTo>
                  <a:lnTo>
                    <a:pt x="119" y="361"/>
                  </a:lnTo>
                  <a:lnTo>
                    <a:pt x="117" y="361"/>
                  </a:lnTo>
                  <a:lnTo>
                    <a:pt x="115" y="361"/>
                  </a:lnTo>
                  <a:lnTo>
                    <a:pt x="115" y="359"/>
                  </a:lnTo>
                  <a:lnTo>
                    <a:pt x="117" y="359"/>
                  </a:lnTo>
                  <a:close/>
                  <a:moveTo>
                    <a:pt x="121" y="357"/>
                  </a:moveTo>
                  <a:lnTo>
                    <a:pt x="121" y="359"/>
                  </a:lnTo>
                  <a:lnTo>
                    <a:pt x="121" y="357"/>
                  </a:lnTo>
                  <a:lnTo>
                    <a:pt x="119" y="357"/>
                  </a:lnTo>
                  <a:lnTo>
                    <a:pt x="121" y="357"/>
                  </a:lnTo>
                  <a:close/>
                  <a:moveTo>
                    <a:pt x="113" y="357"/>
                  </a:moveTo>
                  <a:lnTo>
                    <a:pt x="113" y="359"/>
                  </a:lnTo>
                  <a:lnTo>
                    <a:pt x="112" y="359"/>
                  </a:lnTo>
                  <a:lnTo>
                    <a:pt x="112" y="357"/>
                  </a:lnTo>
                  <a:lnTo>
                    <a:pt x="113" y="357"/>
                  </a:lnTo>
                  <a:close/>
                  <a:moveTo>
                    <a:pt x="125" y="357"/>
                  </a:moveTo>
                  <a:lnTo>
                    <a:pt x="123" y="357"/>
                  </a:lnTo>
                  <a:lnTo>
                    <a:pt x="125" y="356"/>
                  </a:lnTo>
                  <a:lnTo>
                    <a:pt x="125" y="357"/>
                  </a:lnTo>
                  <a:close/>
                  <a:moveTo>
                    <a:pt x="125" y="356"/>
                  </a:moveTo>
                  <a:lnTo>
                    <a:pt x="123" y="356"/>
                  </a:lnTo>
                  <a:lnTo>
                    <a:pt x="125" y="356"/>
                  </a:lnTo>
                  <a:close/>
                  <a:moveTo>
                    <a:pt x="121" y="352"/>
                  </a:moveTo>
                  <a:lnTo>
                    <a:pt x="121" y="354"/>
                  </a:lnTo>
                  <a:lnTo>
                    <a:pt x="119" y="354"/>
                  </a:lnTo>
                  <a:lnTo>
                    <a:pt x="119" y="356"/>
                  </a:lnTo>
                  <a:lnTo>
                    <a:pt x="117" y="356"/>
                  </a:lnTo>
                  <a:lnTo>
                    <a:pt x="117" y="354"/>
                  </a:lnTo>
                  <a:lnTo>
                    <a:pt x="119" y="354"/>
                  </a:lnTo>
                  <a:lnTo>
                    <a:pt x="119" y="352"/>
                  </a:lnTo>
                  <a:lnTo>
                    <a:pt x="121" y="352"/>
                  </a:lnTo>
                  <a:close/>
                  <a:moveTo>
                    <a:pt x="125" y="350"/>
                  </a:moveTo>
                  <a:lnTo>
                    <a:pt x="125" y="352"/>
                  </a:lnTo>
                  <a:lnTo>
                    <a:pt x="123" y="352"/>
                  </a:lnTo>
                  <a:lnTo>
                    <a:pt x="123" y="350"/>
                  </a:lnTo>
                  <a:lnTo>
                    <a:pt x="125" y="348"/>
                  </a:lnTo>
                  <a:lnTo>
                    <a:pt x="125" y="350"/>
                  </a:lnTo>
                  <a:close/>
                  <a:moveTo>
                    <a:pt x="123" y="352"/>
                  </a:moveTo>
                  <a:lnTo>
                    <a:pt x="121" y="352"/>
                  </a:lnTo>
                  <a:lnTo>
                    <a:pt x="123" y="350"/>
                  </a:lnTo>
                  <a:lnTo>
                    <a:pt x="125" y="348"/>
                  </a:lnTo>
                  <a:lnTo>
                    <a:pt x="125" y="350"/>
                  </a:lnTo>
                  <a:lnTo>
                    <a:pt x="123" y="350"/>
                  </a:lnTo>
                  <a:lnTo>
                    <a:pt x="123" y="352"/>
                  </a:lnTo>
                  <a:close/>
                  <a:moveTo>
                    <a:pt x="125" y="344"/>
                  </a:moveTo>
                  <a:lnTo>
                    <a:pt x="123" y="344"/>
                  </a:lnTo>
                  <a:lnTo>
                    <a:pt x="125" y="342"/>
                  </a:lnTo>
                  <a:lnTo>
                    <a:pt x="125" y="344"/>
                  </a:lnTo>
                  <a:close/>
                  <a:moveTo>
                    <a:pt x="123" y="332"/>
                  </a:moveTo>
                  <a:lnTo>
                    <a:pt x="121" y="332"/>
                  </a:lnTo>
                  <a:lnTo>
                    <a:pt x="121" y="331"/>
                  </a:lnTo>
                  <a:lnTo>
                    <a:pt x="123" y="332"/>
                  </a:lnTo>
                  <a:close/>
                  <a:moveTo>
                    <a:pt x="117" y="323"/>
                  </a:moveTo>
                  <a:lnTo>
                    <a:pt x="117" y="325"/>
                  </a:lnTo>
                  <a:lnTo>
                    <a:pt x="117" y="323"/>
                  </a:lnTo>
                  <a:lnTo>
                    <a:pt x="117" y="325"/>
                  </a:lnTo>
                  <a:lnTo>
                    <a:pt x="117" y="327"/>
                  </a:lnTo>
                  <a:lnTo>
                    <a:pt x="119" y="327"/>
                  </a:lnTo>
                  <a:lnTo>
                    <a:pt x="119" y="329"/>
                  </a:lnTo>
                  <a:lnTo>
                    <a:pt x="117" y="327"/>
                  </a:lnTo>
                  <a:lnTo>
                    <a:pt x="115" y="327"/>
                  </a:lnTo>
                  <a:lnTo>
                    <a:pt x="115" y="325"/>
                  </a:lnTo>
                  <a:lnTo>
                    <a:pt x="115" y="323"/>
                  </a:lnTo>
                  <a:lnTo>
                    <a:pt x="115" y="321"/>
                  </a:lnTo>
                  <a:lnTo>
                    <a:pt x="117" y="321"/>
                  </a:lnTo>
                  <a:lnTo>
                    <a:pt x="117" y="323"/>
                  </a:lnTo>
                  <a:close/>
                  <a:moveTo>
                    <a:pt x="112" y="246"/>
                  </a:moveTo>
                  <a:lnTo>
                    <a:pt x="112" y="248"/>
                  </a:lnTo>
                  <a:lnTo>
                    <a:pt x="110" y="248"/>
                  </a:lnTo>
                  <a:lnTo>
                    <a:pt x="110" y="246"/>
                  </a:lnTo>
                  <a:lnTo>
                    <a:pt x="112" y="246"/>
                  </a:lnTo>
                  <a:close/>
                  <a:moveTo>
                    <a:pt x="156" y="215"/>
                  </a:moveTo>
                  <a:lnTo>
                    <a:pt x="154" y="215"/>
                  </a:lnTo>
                  <a:lnTo>
                    <a:pt x="154" y="213"/>
                  </a:lnTo>
                  <a:lnTo>
                    <a:pt x="156" y="213"/>
                  </a:lnTo>
                  <a:lnTo>
                    <a:pt x="156" y="215"/>
                  </a:lnTo>
                  <a:close/>
                  <a:moveTo>
                    <a:pt x="156" y="213"/>
                  </a:moveTo>
                  <a:lnTo>
                    <a:pt x="156" y="212"/>
                  </a:lnTo>
                  <a:lnTo>
                    <a:pt x="156" y="210"/>
                  </a:lnTo>
                  <a:lnTo>
                    <a:pt x="156" y="212"/>
                  </a:lnTo>
                  <a:lnTo>
                    <a:pt x="156" y="213"/>
                  </a:lnTo>
                  <a:close/>
                  <a:moveTo>
                    <a:pt x="156" y="210"/>
                  </a:moveTo>
                  <a:lnTo>
                    <a:pt x="156" y="212"/>
                  </a:lnTo>
                  <a:lnTo>
                    <a:pt x="156" y="210"/>
                  </a:lnTo>
                  <a:close/>
                  <a:moveTo>
                    <a:pt x="181" y="148"/>
                  </a:moveTo>
                  <a:lnTo>
                    <a:pt x="179" y="148"/>
                  </a:lnTo>
                  <a:lnTo>
                    <a:pt x="181" y="148"/>
                  </a:lnTo>
                  <a:close/>
                  <a:moveTo>
                    <a:pt x="177" y="148"/>
                  </a:moveTo>
                  <a:lnTo>
                    <a:pt x="175" y="148"/>
                  </a:lnTo>
                  <a:lnTo>
                    <a:pt x="175" y="146"/>
                  </a:lnTo>
                  <a:lnTo>
                    <a:pt x="177" y="146"/>
                  </a:lnTo>
                  <a:lnTo>
                    <a:pt x="177" y="148"/>
                  </a:lnTo>
                  <a:close/>
                  <a:moveTo>
                    <a:pt x="183" y="146"/>
                  </a:moveTo>
                  <a:lnTo>
                    <a:pt x="183" y="144"/>
                  </a:lnTo>
                  <a:lnTo>
                    <a:pt x="183" y="146"/>
                  </a:lnTo>
                  <a:close/>
                  <a:moveTo>
                    <a:pt x="179" y="144"/>
                  </a:moveTo>
                  <a:lnTo>
                    <a:pt x="179" y="146"/>
                  </a:lnTo>
                  <a:lnTo>
                    <a:pt x="177" y="146"/>
                  </a:lnTo>
                  <a:lnTo>
                    <a:pt x="179" y="146"/>
                  </a:lnTo>
                  <a:lnTo>
                    <a:pt x="177" y="146"/>
                  </a:lnTo>
                  <a:lnTo>
                    <a:pt x="177" y="144"/>
                  </a:lnTo>
                  <a:lnTo>
                    <a:pt x="179" y="144"/>
                  </a:lnTo>
                  <a:close/>
                  <a:moveTo>
                    <a:pt x="183" y="142"/>
                  </a:moveTo>
                  <a:lnTo>
                    <a:pt x="183" y="144"/>
                  </a:lnTo>
                  <a:lnTo>
                    <a:pt x="183" y="142"/>
                  </a:lnTo>
                  <a:close/>
                  <a:moveTo>
                    <a:pt x="188" y="139"/>
                  </a:moveTo>
                  <a:lnTo>
                    <a:pt x="186" y="137"/>
                  </a:lnTo>
                  <a:lnTo>
                    <a:pt x="188" y="137"/>
                  </a:lnTo>
                  <a:lnTo>
                    <a:pt x="188" y="139"/>
                  </a:lnTo>
                  <a:close/>
                  <a:moveTo>
                    <a:pt x="202" y="137"/>
                  </a:moveTo>
                  <a:lnTo>
                    <a:pt x="202" y="139"/>
                  </a:lnTo>
                  <a:lnTo>
                    <a:pt x="200" y="139"/>
                  </a:lnTo>
                  <a:lnTo>
                    <a:pt x="200" y="137"/>
                  </a:lnTo>
                  <a:lnTo>
                    <a:pt x="202" y="137"/>
                  </a:lnTo>
                  <a:close/>
                  <a:moveTo>
                    <a:pt x="186" y="139"/>
                  </a:moveTo>
                  <a:lnTo>
                    <a:pt x="185" y="139"/>
                  </a:lnTo>
                  <a:lnTo>
                    <a:pt x="185" y="137"/>
                  </a:lnTo>
                  <a:lnTo>
                    <a:pt x="185" y="135"/>
                  </a:lnTo>
                  <a:lnTo>
                    <a:pt x="186" y="137"/>
                  </a:lnTo>
                  <a:lnTo>
                    <a:pt x="186" y="139"/>
                  </a:lnTo>
                  <a:close/>
                  <a:moveTo>
                    <a:pt x="183" y="27"/>
                  </a:moveTo>
                  <a:lnTo>
                    <a:pt x="185" y="27"/>
                  </a:lnTo>
                  <a:lnTo>
                    <a:pt x="185" y="29"/>
                  </a:lnTo>
                  <a:lnTo>
                    <a:pt x="186" y="27"/>
                  </a:lnTo>
                  <a:lnTo>
                    <a:pt x="186" y="29"/>
                  </a:lnTo>
                  <a:lnTo>
                    <a:pt x="188" y="31"/>
                  </a:lnTo>
                  <a:lnTo>
                    <a:pt x="190" y="33"/>
                  </a:lnTo>
                  <a:lnTo>
                    <a:pt x="190" y="35"/>
                  </a:lnTo>
                  <a:lnTo>
                    <a:pt x="192" y="35"/>
                  </a:lnTo>
                  <a:lnTo>
                    <a:pt x="192" y="37"/>
                  </a:lnTo>
                  <a:lnTo>
                    <a:pt x="192" y="39"/>
                  </a:lnTo>
                  <a:lnTo>
                    <a:pt x="192" y="41"/>
                  </a:lnTo>
                  <a:lnTo>
                    <a:pt x="194" y="39"/>
                  </a:lnTo>
                  <a:lnTo>
                    <a:pt x="196" y="43"/>
                  </a:lnTo>
                  <a:lnTo>
                    <a:pt x="196" y="45"/>
                  </a:lnTo>
                  <a:lnTo>
                    <a:pt x="198" y="46"/>
                  </a:lnTo>
                  <a:lnTo>
                    <a:pt x="200" y="46"/>
                  </a:lnTo>
                  <a:lnTo>
                    <a:pt x="200" y="48"/>
                  </a:lnTo>
                  <a:lnTo>
                    <a:pt x="198" y="48"/>
                  </a:lnTo>
                  <a:lnTo>
                    <a:pt x="198" y="50"/>
                  </a:lnTo>
                  <a:lnTo>
                    <a:pt x="196" y="50"/>
                  </a:lnTo>
                  <a:lnTo>
                    <a:pt x="196" y="52"/>
                  </a:lnTo>
                  <a:lnTo>
                    <a:pt x="196" y="54"/>
                  </a:lnTo>
                  <a:lnTo>
                    <a:pt x="196" y="56"/>
                  </a:lnTo>
                  <a:lnTo>
                    <a:pt x="198" y="56"/>
                  </a:lnTo>
                  <a:lnTo>
                    <a:pt x="198" y="58"/>
                  </a:lnTo>
                  <a:lnTo>
                    <a:pt x="198" y="60"/>
                  </a:lnTo>
                  <a:lnTo>
                    <a:pt x="198" y="62"/>
                  </a:lnTo>
                  <a:lnTo>
                    <a:pt x="198" y="64"/>
                  </a:lnTo>
                  <a:lnTo>
                    <a:pt x="196" y="64"/>
                  </a:lnTo>
                  <a:lnTo>
                    <a:pt x="196" y="66"/>
                  </a:lnTo>
                  <a:lnTo>
                    <a:pt x="196" y="68"/>
                  </a:lnTo>
                  <a:lnTo>
                    <a:pt x="198" y="68"/>
                  </a:lnTo>
                  <a:lnTo>
                    <a:pt x="200" y="69"/>
                  </a:lnTo>
                  <a:lnTo>
                    <a:pt x="202" y="69"/>
                  </a:lnTo>
                  <a:lnTo>
                    <a:pt x="202" y="71"/>
                  </a:lnTo>
                  <a:lnTo>
                    <a:pt x="202" y="73"/>
                  </a:lnTo>
                  <a:lnTo>
                    <a:pt x="202" y="75"/>
                  </a:lnTo>
                  <a:lnTo>
                    <a:pt x="200" y="75"/>
                  </a:lnTo>
                  <a:lnTo>
                    <a:pt x="198" y="75"/>
                  </a:lnTo>
                  <a:lnTo>
                    <a:pt x="198" y="77"/>
                  </a:lnTo>
                  <a:lnTo>
                    <a:pt x="200" y="77"/>
                  </a:lnTo>
                  <a:lnTo>
                    <a:pt x="198" y="79"/>
                  </a:lnTo>
                  <a:lnTo>
                    <a:pt x="198" y="81"/>
                  </a:lnTo>
                  <a:lnTo>
                    <a:pt x="200" y="81"/>
                  </a:lnTo>
                  <a:lnTo>
                    <a:pt x="200" y="83"/>
                  </a:lnTo>
                  <a:lnTo>
                    <a:pt x="200" y="85"/>
                  </a:lnTo>
                  <a:lnTo>
                    <a:pt x="200" y="87"/>
                  </a:lnTo>
                  <a:lnTo>
                    <a:pt x="202" y="87"/>
                  </a:lnTo>
                  <a:lnTo>
                    <a:pt x="204" y="91"/>
                  </a:lnTo>
                  <a:lnTo>
                    <a:pt x="204" y="93"/>
                  </a:lnTo>
                  <a:lnTo>
                    <a:pt x="206" y="94"/>
                  </a:lnTo>
                  <a:lnTo>
                    <a:pt x="204" y="94"/>
                  </a:lnTo>
                  <a:lnTo>
                    <a:pt x="204" y="96"/>
                  </a:lnTo>
                  <a:lnTo>
                    <a:pt x="204" y="98"/>
                  </a:lnTo>
                  <a:lnTo>
                    <a:pt x="204" y="100"/>
                  </a:lnTo>
                  <a:lnTo>
                    <a:pt x="204" y="102"/>
                  </a:lnTo>
                  <a:lnTo>
                    <a:pt x="204" y="104"/>
                  </a:lnTo>
                  <a:lnTo>
                    <a:pt x="202" y="106"/>
                  </a:lnTo>
                  <a:lnTo>
                    <a:pt x="202" y="108"/>
                  </a:lnTo>
                  <a:lnTo>
                    <a:pt x="200" y="108"/>
                  </a:lnTo>
                  <a:lnTo>
                    <a:pt x="200" y="110"/>
                  </a:lnTo>
                  <a:lnTo>
                    <a:pt x="200" y="112"/>
                  </a:lnTo>
                  <a:lnTo>
                    <a:pt x="200" y="114"/>
                  </a:lnTo>
                  <a:lnTo>
                    <a:pt x="200" y="116"/>
                  </a:lnTo>
                  <a:lnTo>
                    <a:pt x="200" y="117"/>
                  </a:lnTo>
                  <a:lnTo>
                    <a:pt x="202" y="119"/>
                  </a:lnTo>
                  <a:lnTo>
                    <a:pt x="204" y="119"/>
                  </a:lnTo>
                  <a:lnTo>
                    <a:pt x="204" y="121"/>
                  </a:lnTo>
                  <a:lnTo>
                    <a:pt x="204" y="123"/>
                  </a:lnTo>
                  <a:lnTo>
                    <a:pt x="206" y="123"/>
                  </a:lnTo>
                  <a:lnTo>
                    <a:pt x="206" y="125"/>
                  </a:lnTo>
                  <a:lnTo>
                    <a:pt x="206" y="127"/>
                  </a:lnTo>
                  <a:lnTo>
                    <a:pt x="206" y="129"/>
                  </a:lnTo>
                  <a:lnTo>
                    <a:pt x="208" y="131"/>
                  </a:lnTo>
                  <a:lnTo>
                    <a:pt x="208" y="133"/>
                  </a:lnTo>
                  <a:lnTo>
                    <a:pt x="208" y="135"/>
                  </a:lnTo>
                  <a:lnTo>
                    <a:pt x="206" y="135"/>
                  </a:lnTo>
                  <a:lnTo>
                    <a:pt x="204" y="135"/>
                  </a:lnTo>
                  <a:lnTo>
                    <a:pt x="204" y="137"/>
                  </a:lnTo>
                  <a:lnTo>
                    <a:pt x="204" y="135"/>
                  </a:lnTo>
                  <a:lnTo>
                    <a:pt x="202" y="135"/>
                  </a:lnTo>
                  <a:lnTo>
                    <a:pt x="202" y="133"/>
                  </a:lnTo>
                  <a:lnTo>
                    <a:pt x="200" y="133"/>
                  </a:lnTo>
                  <a:lnTo>
                    <a:pt x="200" y="135"/>
                  </a:lnTo>
                  <a:lnTo>
                    <a:pt x="198" y="135"/>
                  </a:lnTo>
                  <a:lnTo>
                    <a:pt x="196" y="133"/>
                  </a:lnTo>
                  <a:lnTo>
                    <a:pt x="198" y="133"/>
                  </a:lnTo>
                  <a:lnTo>
                    <a:pt x="196" y="133"/>
                  </a:lnTo>
                  <a:lnTo>
                    <a:pt x="196" y="135"/>
                  </a:lnTo>
                  <a:lnTo>
                    <a:pt x="196" y="133"/>
                  </a:lnTo>
                  <a:lnTo>
                    <a:pt x="194" y="133"/>
                  </a:lnTo>
                  <a:lnTo>
                    <a:pt x="194" y="135"/>
                  </a:lnTo>
                  <a:lnTo>
                    <a:pt x="192" y="133"/>
                  </a:lnTo>
                  <a:lnTo>
                    <a:pt x="192" y="135"/>
                  </a:lnTo>
                  <a:lnTo>
                    <a:pt x="192" y="137"/>
                  </a:lnTo>
                  <a:lnTo>
                    <a:pt x="190" y="139"/>
                  </a:lnTo>
                  <a:lnTo>
                    <a:pt x="190" y="137"/>
                  </a:lnTo>
                  <a:lnTo>
                    <a:pt x="188" y="137"/>
                  </a:lnTo>
                  <a:lnTo>
                    <a:pt x="188" y="135"/>
                  </a:lnTo>
                  <a:lnTo>
                    <a:pt x="186" y="135"/>
                  </a:lnTo>
                  <a:lnTo>
                    <a:pt x="186" y="133"/>
                  </a:lnTo>
                  <a:lnTo>
                    <a:pt x="186" y="131"/>
                  </a:lnTo>
                  <a:lnTo>
                    <a:pt x="185" y="131"/>
                  </a:lnTo>
                  <a:lnTo>
                    <a:pt x="183" y="131"/>
                  </a:lnTo>
                  <a:lnTo>
                    <a:pt x="185" y="131"/>
                  </a:lnTo>
                  <a:lnTo>
                    <a:pt x="185" y="133"/>
                  </a:lnTo>
                  <a:lnTo>
                    <a:pt x="185" y="135"/>
                  </a:lnTo>
                  <a:lnTo>
                    <a:pt x="185" y="137"/>
                  </a:lnTo>
                  <a:lnTo>
                    <a:pt x="185" y="135"/>
                  </a:lnTo>
                  <a:lnTo>
                    <a:pt x="183" y="135"/>
                  </a:lnTo>
                  <a:lnTo>
                    <a:pt x="181" y="135"/>
                  </a:lnTo>
                  <a:lnTo>
                    <a:pt x="183" y="135"/>
                  </a:lnTo>
                  <a:lnTo>
                    <a:pt x="181" y="133"/>
                  </a:lnTo>
                  <a:lnTo>
                    <a:pt x="181" y="131"/>
                  </a:lnTo>
                  <a:lnTo>
                    <a:pt x="179" y="133"/>
                  </a:lnTo>
                  <a:lnTo>
                    <a:pt x="179" y="135"/>
                  </a:lnTo>
                  <a:lnTo>
                    <a:pt x="179" y="137"/>
                  </a:lnTo>
                  <a:lnTo>
                    <a:pt x="177" y="137"/>
                  </a:lnTo>
                  <a:lnTo>
                    <a:pt x="179" y="137"/>
                  </a:lnTo>
                  <a:lnTo>
                    <a:pt x="179" y="139"/>
                  </a:lnTo>
                  <a:lnTo>
                    <a:pt x="179" y="141"/>
                  </a:lnTo>
                  <a:lnTo>
                    <a:pt x="179" y="139"/>
                  </a:lnTo>
                  <a:lnTo>
                    <a:pt x="177" y="139"/>
                  </a:lnTo>
                  <a:lnTo>
                    <a:pt x="177" y="141"/>
                  </a:lnTo>
                  <a:lnTo>
                    <a:pt x="179" y="141"/>
                  </a:lnTo>
                  <a:lnTo>
                    <a:pt x="177" y="141"/>
                  </a:lnTo>
                  <a:lnTo>
                    <a:pt x="177" y="142"/>
                  </a:lnTo>
                  <a:lnTo>
                    <a:pt x="179" y="142"/>
                  </a:lnTo>
                  <a:lnTo>
                    <a:pt x="179" y="141"/>
                  </a:lnTo>
                  <a:lnTo>
                    <a:pt x="179" y="139"/>
                  </a:lnTo>
                  <a:lnTo>
                    <a:pt x="179" y="141"/>
                  </a:lnTo>
                  <a:lnTo>
                    <a:pt x="179" y="142"/>
                  </a:lnTo>
                  <a:lnTo>
                    <a:pt x="181" y="142"/>
                  </a:lnTo>
                  <a:lnTo>
                    <a:pt x="181" y="144"/>
                  </a:lnTo>
                  <a:lnTo>
                    <a:pt x="179" y="144"/>
                  </a:lnTo>
                  <a:lnTo>
                    <a:pt x="179" y="142"/>
                  </a:lnTo>
                  <a:lnTo>
                    <a:pt x="177" y="142"/>
                  </a:lnTo>
                  <a:lnTo>
                    <a:pt x="175" y="142"/>
                  </a:lnTo>
                  <a:lnTo>
                    <a:pt x="175" y="141"/>
                  </a:lnTo>
                  <a:lnTo>
                    <a:pt x="173" y="141"/>
                  </a:lnTo>
                  <a:lnTo>
                    <a:pt x="171" y="139"/>
                  </a:lnTo>
                  <a:lnTo>
                    <a:pt x="169" y="137"/>
                  </a:lnTo>
                  <a:lnTo>
                    <a:pt x="169" y="139"/>
                  </a:lnTo>
                  <a:lnTo>
                    <a:pt x="171" y="141"/>
                  </a:lnTo>
                  <a:lnTo>
                    <a:pt x="173" y="141"/>
                  </a:lnTo>
                  <a:lnTo>
                    <a:pt x="175" y="142"/>
                  </a:lnTo>
                  <a:lnTo>
                    <a:pt x="177" y="144"/>
                  </a:lnTo>
                  <a:lnTo>
                    <a:pt x="175" y="144"/>
                  </a:lnTo>
                  <a:lnTo>
                    <a:pt x="175" y="146"/>
                  </a:lnTo>
                  <a:lnTo>
                    <a:pt x="175" y="144"/>
                  </a:lnTo>
                  <a:lnTo>
                    <a:pt x="173" y="144"/>
                  </a:lnTo>
                  <a:lnTo>
                    <a:pt x="171" y="144"/>
                  </a:lnTo>
                  <a:lnTo>
                    <a:pt x="171" y="146"/>
                  </a:lnTo>
                  <a:lnTo>
                    <a:pt x="173" y="146"/>
                  </a:lnTo>
                  <a:lnTo>
                    <a:pt x="173" y="148"/>
                  </a:lnTo>
                  <a:lnTo>
                    <a:pt x="173" y="150"/>
                  </a:lnTo>
                  <a:lnTo>
                    <a:pt x="171" y="150"/>
                  </a:lnTo>
                  <a:lnTo>
                    <a:pt x="171" y="148"/>
                  </a:lnTo>
                  <a:lnTo>
                    <a:pt x="171" y="150"/>
                  </a:lnTo>
                  <a:lnTo>
                    <a:pt x="169" y="150"/>
                  </a:lnTo>
                  <a:lnTo>
                    <a:pt x="167" y="150"/>
                  </a:lnTo>
                  <a:lnTo>
                    <a:pt x="167" y="148"/>
                  </a:lnTo>
                  <a:lnTo>
                    <a:pt x="165" y="150"/>
                  </a:lnTo>
                  <a:lnTo>
                    <a:pt x="167" y="150"/>
                  </a:lnTo>
                  <a:lnTo>
                    <a:pt x="165" y="150"/>
                  </a:lnTo>
                  <a:lnTo>
                    <a:pt x="165" y="152"/>
                  </a:lnTo>
                  <a:lnTo>
                    <a:pt x="167" y="152"/>
                  </a:lnTo>
                  <a:lnTo>
                    <a:pt x="167" y="154"/>
                  </a:lnTo>
                  <a:lnTo>
                    <a:pt x="169" y="154"/>
                  </a:lnTo>
                  <a:lnTo>
                    <a:pt x="167" y="156"/>
                  </a:lnTo>
                  <a:lnTo>
                    <a:pt x="165" y="156"/>
                  </a:lnTo>
                  <a:lnTo>
                    <a:pt x="165" y="154"/>
                  </a:lnTo>
                  <a:lnTo>
                    <a:pt x="165" y="152"/>
                  </a:lnTo>
                  <a:lnTo>
                    <a:pt x="163" y="152"/>
                  </a:lnTo>
                  <a:lnTo>
                    <a:pt x="163" y="150"/>
                  </a:lnTo>
                  <a:lnTo>
                    <a:pt x="161" y="150"/>
                  </a:lnTo>
                  <a:lnTo>
                    <a:pt x="163" y="150"/>
                  </a:lnTo>
                  <a:lnTo>
                    <a:pt x="163" y="152"/>
                  </a:lnTo>
                  <a:lnTo>
                    <a:pt x="161" y="152"/>
                  </a:lnTo>
                  <a:lnTo>
                    <a:pt x="163" y="152"/>
                  </a:lnTo>
                  <a:lnTo>
                    <a:pt x="163" y="154"/>
                  </a:lnTo>
                  <a:lnTo>
                    <a:pt x="165" y="156"/>
                  </a:lnTo>
                  <a:lnTo>
                    <a:pt x="167" y="158"/>
                  </a:lnTo>
                  <a:lnTo>
                    <a:pt x="167" y="160"/>
                  </a:lnTo>
                  <a:lnTo>
                    <a:pt x="165" y="160"/>
                  </a:lnTo>
                  <a:lnTo>
                    <a:pt x="167" y="160"/>
                  </a:lnTo>
                  <a:lnTo>
                    <a:pt x="167" y="162"/>
                  </a:lnTo>
                  <a:lnTo>
                    <a:pt x="165" y="162"/>
                  </a:lnTo>
                  <a:lnTo>
                    <a:pt x="167" y="162"/>
                  </a:lnTo>
                  <a:lnTo>
                    <a:pt x="167" y="164"/>
                  </a:lnTo>
                  <a:lnTo>
                    <a:pt x="165" y="162"/>
                  </a:lnTo>
                  <a:lnTo>
                    <a:pt x="165" y="164"/>
                  </a:lnTo>
                  <a:lnTo>
                    <a:pt x="165" y="165"/>
                  </a:lnTo>
                  <a:lnTo>
                    <a:pt x="163" y="164"/>
                  </a:lnTo>
                  <a:lnTo>
                    <a:pt x="163" y="165"/>
                  </a:lnTo>
                  <a:lnTo>
                    <a:pt x="161" y="167"/>
                  </a:lnTo>
                  <a:lnTo>
                    <a:pt x="161" y="169"/>
                  </a:lnTo>
                  <a:lnTo>
                    <a:pt x="160" y="169"/>
                  </a:lnTo>
                  <a:lnTo>
                    <a:pt x="160" y="171"/>
                  </a:lnTo>
                  <a:lnTo>
                    <a:pt x="160" y="169"/>
                  </a:lnTo>
                  <a:lnTo>
                    <a:pt x="158" y="169"/>
                  </a:lnTo>
                  <a:lnTo>
                    <a:pt x="158" y="171"/>
                  </a:lnTo>
                  <a:lnTo>
                    <a:pt x="160" y="171"/>
                  </a:lnTo>
                  <a:lnTo>
                    <a:pt x="160" y="173"/>
                  </a:lnTo>
                  <a:lnTo>
                    <a:pt x="161" y="173"/>
                  </a:lnTo>
                  <a:lnTo>
                    <a:pt x="161" y="175"/>
                  </a:lnTo>
                  <a:lnTo>
                    <a:pt x="161" y="177"/>
                  </a:lnTo>
                  <a:lnTo>
                    <a:pt x="160" y="175"/>
                  </a:lnTo>
                  <a:lnTo>
                    <a:pt x="160" y="177"/>
                  </a:lnTo>
                  <a:lnTo>
                    <a:pt x="161" y="177"/>
                  </a:lnTo>
                  <a:lnTo>
                    <a:pt x="161" y="179"/>
                  </a:lnTo>
                  <a:lnTo>
                    <a:pt x="163" y="181"/>
                  </a:lnTo>
                  <a:lnTo>
                    <a:pt x="163" y="179"/>
                  </a:lnTo>
                  <a:lnTo>
                    <a:pt x="163" y="181"/>
                  </a:lnTo>
                  <a:lnTo>
                    <a:pt x="165" y="181"/>
                  </a:lnTo>
                  <a:lnTo>
                    <a:pt x="165" y="183"/>
                  </a:lnTo>
                  <a:lnTo>
                    <a:pt x="165" y="181"/>
                  </a:lnTo>
                  <a:lnTo>
                    <a:pt x="163" y="183"/>
                  </a:lnTo>
                  <a:lnTo>
                    <a:pt x="165" y="183"/>
                  </a:lnTo>
                  <a:lnTo>
                    <a:pt x="165" y="185"/>
                  </a:lnTo>
                  <a:lnTo>
                    <a:pt x="167" y="185"/>
                  </a:lnTo>
                  <a:lnTo>
                    <a:pt x="167" y="187"/>
                  </a:lnTo>
                  <a:lnTo>
                    <a:pt x="165" y="187"/>
                  </a:lnTo>
                  <a:lnTo>
                    <a:pt x="165" y="188"/>
                  </a:lnTo>
                  <a:lnTo>
                    <a:pt x="163" y="188"/>
                  </a:lnTo>
                  <a:lnTo>
                    <a:pt x="163" y="190"/>
                  </a:lnTo>
                  <a:lnTo>
                    <a:pt x="163" y="188"/>
                  </a:lnTo>
                  <a:lnTo>
                    <a:pt x="163" y="190"/>
                  </a:lnTo>
                  <a:lnTo>
                    <a:pt x="161" y="190"/>
                  </a:lnTo>
                  <a:lnTo>
                    <a:pt x="160" y="194"/>
                  </a:lnTo>
                  <a:lnTo>
                    <a:pt x="158" y="194"/>
                  </a:lnTo>
                  <a:lnTo>
                    <a:pt x="158" y="196"/>
                  </a:lnTo>
                  <a:lnTo>
                    <a:pt x="156" y="196"/>
                  </a:lnTo>
                  <a:lnTo>
                    <a:pt x="158" y="198"/>
                  </a:lnTo>
                  <a:lnTo>
                    <a:pt x="156" y="200"/>
                  </a:lnTo>
                  <a:lnTo>
                    <a:pt x="156" y="202"/>
                  </a:lnTo>
                  <a:lnTo>
                    <a:pt x="156" y="204"/>
                  </a:lnTo>
                  <a:lnTo>
                    <a:pt x="154" y="204"/>
                  </a:lnTo>
                  <a:lnTo>
                    <a:pt x="154" y="206"/>
                  </a:lnTo>
                  <a:lnTo>
                    <a:pt x="154" y="208"/>
                  </a:lnTo>
                  <a:lnTo>
                    <a:pt x="152" y="208"/>
                  </a:lnTo>
                  <a:lnTo>
                    <a:pt x="152" y="210"/>
                  </a:lnTo>
                  <a:lnTo>
                    <a:pt x="152" y="208"/>
                  </a:lnTo>
                  <a:lnTo>
                    <a:pt x="150" y="210"/>
                  </a:lnTo>
                  <a:lnTo>
                    <a:pt x="150" y="208"/>
                  </a:lnTo>
                  <a:lnTo>
                    <a:pt x="148" y="210"/>
                  </a:lnTo>
                  <a:lnTo>
                    <a:pt x="148" y="212"/>
                  </a:lnTo>
                  <a:lnTo>
                    <a:pt x="148" y="213"/>
                  </a:lnTo>
                  <a:lnTo>
                    <a:pt x="148" y="212"/>
                  </a:lnTo>
                  <a:lnTo>
                    <a:pt x="146" y="212"/>
                  </a:lnTo>
                  <a:lnTo>
                    <a:pt x="146" y="213"/>
                  </a:lnTo>
                  <a:lnTo>
                    <a:pt x="146" y="212"/>
                  </a:lnTo>
                  <a:lnTo>
                    <a:pt x="146" y="213"/>
                  </a:lnTo>
                  <a:lnTo>
                    <a:pt x="146" y="215"/>
                  </a:lnTo>
                  <a:lnTo>
                    <a:pt x="144" y="213"/>
                  </a:lnTo>
                  <a:lnTo>
                    <a:pt x="144" y="215"/>
                  </a:lnTo>
                  <a:lnTo>
                    <a:pt x="142" y="213"/>
                  </a:lnTo>
                  <a:lnTo>
                    <a:pt x="142" y="215"/>
                  </a:lnTo>
                  <a:lnTo>
                    <a:pt x="140" y="215"/>
                  </a:lnTo>
                  <a:lnTo>
                    <a:pt x="138" y="217"/>
                  </a:lnTo>
                  <a:lnTo>
                    <a:pt x="138" y="219"/>
                  </a:lnTo>
                  <a:lnTo>
                    <a:pt x="138" y="221"/>
                  </a:lnTo>
                  <a:lnTo>
                    <a:pt x="137" y="221"/>
                  </a:lnTo>
                  <a:lnTo>
                    <a:pt x="137" y="223"/>
                  </a:lnTo>
                  <a:lnTo>
                    <a:pt x="137" y="221"/>
                  </a:lnTo>
                  <a:lnTo>
                    <a:pt x="135" y="221"/>
                  </a:lnTo>
                  <a:lnTo>
                    <a:pt x="135" y="219"/>
                  </a:lnTo>
                  <a:lnTo>
                    <a:pt x="133" y="217"/>
                  </a:lnTo>
                  <a:lnTo>
                    <a:pt x="133" y="219"/>
                  </a:lnTo>
                  <a:lnTo>
                    <a:pt x="135" y="221"/>
                  </a:lnTo>
                  <a:lnTo>
                    <a:pt x="133" y="221"/>
                  </a:lnTo>
                  <a:lnTo>
                    <a:pt x="135" y="223"/>
                  </a:lnTo>
                  <a:lnTo>
                    <a:pt x="133" y="223"/>
                  </a:lnTo>
                  <a:lnTo>
                    <a:pt x="131" y="221"/>
                  </a:lnTo>
                  <a:lnTo>
                    <a:pt x="131" y="223"/>
                  </a:lnTo>
                  <a:lnTo>
                    <a:pt x="131" y="225"/>
                  </a:lnTo>
                  <a:lnTo>
                    <a:pt x="129" y="225"/>
                  </a:lnTo>
                  <a:lnTo>
                    <a:pt x="129" y="227"/>
                  </a:lnTo>
                  <a:lnTo>
                    <a:pt x="129" y="225"/>
                  </a:lnTo>
                  <a:lnTo>
                    <a:pt x="129" y="227"/>
                  </a:lnTo>
                  <a:lnTo>
                    <a:pt x="127" y="227"/>
                  </a:lnTo>
                  <a:lnTo>
                    <a:pt x="129" y="227"/>
                  </a:lnTo>
                  <a:lnTo>
                    <a:pt x="127" y="227"/>
                  </a:lnTo>
                  <a:lnTo>
                    <a:pt x="127" y="229"/>
                  </a:lnTo>
                  <a:lnTo>
                    <a:pt x="127" y="231"/>
                  </a:lnTo>
                  <a:lnTo>
                    <a:pt x="125" y="231"/>
                  </a:lnTo>
                  <a:lnTo>
                    <a:pt x="125" y="229"/>
                  </a:lnTo>
                  <a:lnTo>
                    <a:pt x="123" y="229"/>
                  </a:lnTo>
                  <a:lnTo>
                    <a:pt x="121" y="229"/>
                  </a:lnTo>
                  <a:lnTo>
                    <a:pt x="125" y="231"/>
                  </a:lnTo>
                  <a:lnTo>
                    <a:pt x="123" y="231"/>
                  </a:lnTo>
                  <a:lnTo>
                    <a:pt x="121" y="231"/>
                  </a:lnTo>
                  <a:lnTo>
                    <a:pt x="123" y="231"/>
                  </a:lnTo>
                  <a:lnTo>
                    <a:pt x="121" y="229"/>
                  </a:lnTo>
                  <a:lnTo>
                    <a:pt x="121" y="231"/>
                  </a:lnTo>
                  <a:lnTo>
                    <a:pt x="121" y="233"/>
                  </a:lnTo>
                  <a:lnTo>
                    <a:pt x="119" y="231"/>
                  </a:lnTo>
                  <a:lnTo>
                    <a:pt x="119" y="233"/>
                  </a:lnTo>
                  <a:lnTo>
                    <a:pt x="119" y="235"/>
                  </a:lnTo>
                  <a:lnTo>
                    <a:pt x="119" y="233"/>
                  </a:lnTo>
                  <a:lnTo>
                    <a:pt x="119" y="235"/>
                  </a:lnTo>
                  <a:lnTo>
                    <a:pt x="117" y="235"/>
                  </a:lnTo>
                  <a:lnTo>
                    <a:pt x="119" y="235"/>
                  </a:lnTo>
                  <a:lnTo>
                    <a:pt x="117" y="235"/>
                  </a:lnTo>
                  <a:lnTo>
                    <a:pt x="117" y="236"/>
                  </a:lnTo>
                  <a:lnTo>
                    <a:pt x="115" y="236"/>
                  </a:lnTo>
                  <a:lnTo>
                    <a:pt x="117" y="236"/>
                  </a:lnTo>
                  <a:lnTo>
                    <a:pt x="115" y="236"/>
                  </a:lnTo>
                  <a:lnTo>
                    <a:pt x="113" y="238"/>
                  </a:lnTo>
                  <a:lnTo>
                    <a:pt x="117" y="238"/>
                  </a:lnTo>
                  <a:lnTo>
                    <a:pt x="119" y="238"/>
                  </a:lnTo>
                  <a:lnTo>
                    <a:pt x="117" y="238"/>
                  </a:lnTo>
                  <a:lnTo>
                    <a:pt x="115" y="238"/>
                  </a:lnTo>
                  <a:lnTo>
                    <a:pt x="115" y="240"/>
                  </a:lnTo>
                  <a:lnTo>
                    <a:pt x="117" y="240"/>
                  </a:lnTo>
                  <a:lnTo>
                    <a:pt x="115" y="240"/>
                  </a:lnTo>
                  <a:lnTo>
                    <a:pt x="117" y="242"/>
                  </a:lnTo>
                  <a:lnTo>
                    <a:pt x="115" y="242"/>
                  </a:lnTo>
                  <a:lnTo>
                    <a:pt x="115" y="244"/>
                  </a:lnTo>
                  <a:lnTo>
                    <a:pt x="115" y="242"/>
                  </a:lnTo>
                  <a:lnTo>
                    <a:pt x="113" y="242"/>
                  </a:lnTo>
                  <a:lnTo>
                    <a:pt x="113" y="244"/>
                  </a:lnTo>
                  <a:lnTo>
                    <a:pt x="113" y="242"/>
                  </a:lnTo>
                  <a:lnTo>
                    <a:pt x="113" y="244"/>
                  </a:lnTo>
                  <a:lnTo>
                    <a:pt x="113" y="246"/>
                  </a:lnTo>
                  <a:lnTo>
                    <a:pt x="113" y="244"/>
                  </a:lnTo>
                  <a:lnTo>
                    <a:pt x="112" y="244"/>
                  </a:lnTo>
                  <a:lnTo>
                    <a:pt x="112" y="246"/>
                  </a:lnTo>
                  <a:lnTo>
                    <a:pt x="112" y="244"/>
                  </a:lnTo>
                  <a:lnTo>
                    <a:pt x="110" y="244"/>
                  </a:lnTo>
                  <a:lnTo>
                    <a:pt x="112" y="244"/>
                  </a:lnTo>
                  <a:lnTo>
                    <a:pt x="112" y="242"/>
                  </a:lnTo>
                  <a:lnTo>
                    <a:pt x="110" y="242"/>
                  </a:lnTo>
                  <a:lnTo>
                    <a:pt x="110" y="244"/>
                  </a:lnTo>
                  <a:lnTo>
                    <a:pt x="108" y="244"/>
                  </a:lnTo>
                  <a:lnTo>
                    <a:pt x="108" y="242"/>
                  </a:lnTo>
                  <a:lnTo>
                    <a:pt x="108" y="240"/>
                  </a:lnTo>
                  <a:lnTo>
                    <a:pt x="108" y="238"/>
                  </a:lnTo>
                  <a:lnTo>
                    <a:pt x="106" y="238"/>
                  </a:lnTo>
                  <a:lnTo>
                    <a:pt x="108" y="238"/>
                  </a:lnTo>
                  <a:lnTo>
                    <a:pt x="106" y="238"/>
                  </a:lnTo>
                  <a:lnTo>
                    <a:pt x="104" y="238"/>
                  </a:lnTo>
                  <a:lnTo>
                    <a:pt x="108" y="240"/>
                  </a:lnTo>
                  <a:lnTo>
                    <a:pt x="108" y="242"/>
                  </a:lnTo>
                  <a:lnTo>
                    <a:pt x="108" y="244"/>
                  </a:lnTo>
                  <a:lnTo>
                    <a:pt x="110" y="244"/>
                  </a:lnTo>
                  <a:lnTo>
                    <a:pt x="110" y="246"/>
                  </a:lnTo>
                  <a:lnTo>
                    <a:pt x="110" y="248"/>
                  </a:lnTo>
                  <a:lnTo>
                    <a:pt x="110" y="250"/>
                  </a:lnTo>
                  <a:lnTo>
                    <a:pt x="108" y="250"/>
                  </a:lnTo>
                  <a:lnTo>
                    <a:pt x="110" y="250"/>
                  </a:lnTo>
                  <a:lnTo>
                    <a:pt x="110" y="252"/>
                  </a:lnTo>
                  <a:lnTo>
                    <a:pt x="112" y="252"/>
                  </a:lnTo>
                  <a:lnTo>
                    <a:pt x="110" y="252"/>
                  </a:lnTo>
                  <a:lnTo>
                    <a:pt x="110" y="254"/>
                  </a:lnTo>
                  <a:lnTo>
                    <a:pt x="110" y="252"/>
                  </a:lnTo>
                  <a:lnTo>
                    <a:pt x="108" y="252"/>
                  </a:lnTo>
                  <a:lnTo>
                    <a:pt x="108" y="254"/>
                  </a:lnTo>
                  <a:lnTo>
                    <a:pt x="108" y="256"/>
                  </a:lnTo>
                  <a:lnTo>
                    <a:pt x="106" y="256"/>
                  </a:lnTo>
                  <a:lnTo>
                    <a:pt x="106" y="254"/>
                  </a:lnTo>
                  <a:lnTo>
                    <a:pt x="104" y="256"/>
                  </a:lnTo>
                  <a:lnTo>
                    <a:pt x="106" y="256"/>
                  </a:lnTo>
                  <a:lnTo>
                    <a:pt x="106" y="258"/>
                  </a:lnTo>
                  <a:lnTo>
                    <a:pt x="104" y="258"/>
                  </a:lnTo>
                  <a:lnTo>
                    <a:pt x="102" y="258"/>
                  </a:lnTo>
                  <a:lnTo>
                    <a:pt x="102" y="256"/>
                  </a:lnTo>
                  <a:lnTo>
                    <a:pt x="102" y="254"/>
                  </a:lnTo>
                  <a:lnTo>
                    <a:pt x="100" y="254"/>
                  </a:lnTo>
                  <a:lnTo>
                    <a:pt x="100" y="256"/>
                  </a:lnTo>
                  <a:lnTo>
                    <a:pt x="98" y="256"/>
                  </a:lnTo>
                  <a:lnTo>
                    <a:pt x="100" y="258"/>
                  </a:lnTo>
                  <a:lnTo>
                    <a:pt x="100" y="260"/>
                  </a:lnTo>
                  <a:lnTo>
                    <a:pt x="100" y="261"/>
                  </a:lnTo>
                  <a:lnTo>
                    <a:pt x="102" y="261"/>
                  </a:lnTo>
                  <a:lnTo>
                    <a:pt x="102" y="263"/>
                  </a:lnTo>
                  <a:lnTo>
                    <a:pt x="104" y="263"/>
                  </a:lnTo>
                  <a:lnTo>
                    <a:pt x="102" y="265"/>
                  </a:lnTo>
                  <a:lnTo>
                    <a:pt x="102" y="263"/>
                  </a:lnTo>
                  <a:lnTo>
                    <a:pt x="102" y="265"/>
                  </a:lnTo>
                  <a:lnTo>
                    <a:pt x="102" y="267"/>
                  </a:lnTo>
                  <a:lnTo>
                    <a:pt x="102" y="269"/>
                  </a:lnTo>
                  <a:lnTo>
                    <a:pt x="100" y="269"/>
                  </a:lnTo>
                  <a:lnTo>
                    <a:pt x="102" y="269"/>
                  </a:lnTo>
                  <a:lnTo>
                    <a:pt x="102" y="271"/>
                  </a:lnTo>
                  <a:lnTo>
                    <a:pt x="100" y="271"/>
                  </a:lnTo>
                  <a:lnTo>
                    <a:pt x="102" y="271"/>
                  </a:lnTo>
                  <a:lnTo>
                    <a:pt x="100" y="273"/>
                  </a:lnTo>
                  <a:lnTo>
                    <a:pt x="100" y="275"/>
                  </a:lnTo>
                  <a:lnTo>
                    <a:pt x="100" y="277"/>
                  </a:lnTo>
                  <a:lnTo>
                    <a:pt x="100" y="279"/>
                  </a:lnTo>
                  <a:lnTo>
                    <a:pt x="100" y="281"/>
                  </a:lnTo>
                  <a:lnTo>
                    <a:pt x="102" y="281"/>
                  </a:lnTo>
                  <a:lnTo>
                    <a:pt x="102" y="283"/>
                  </a:lnTo>
                  <a:lnTo>
                    <a:pt x="102" y="284"/>
                  </a:lnTo>
                  <a:lnTo>
                    <a:pt x="100" y="284"/>
                  </a:lnTo>
                  <a:lnTo>
                    <a:pt x="100" y="283"/>
                  </a:lnTo>
                  <a:lnTo>
                    <a:pt x="98" y="281"/>
                  </a:lnTo>
                  <a:lnTo>
                    <a:pt x="98" y="283"/>
                  </a:lnTo>
                  <a:lnTo>
                    <a:pt x="100" y="283"/>
                  </a:lnTo>
                  <a:lnTo>
                    <a:pt x="98" y="283"/>
                  </a:lnTo>
                  <a:lnTo>
                    <a:pt x="98" y="281"/>
                  </a:lnTo>
                  <a:lnTo>
                    <a:pt x="96" y="281"/>
                  </a:lnTo>
                  <a:lnTo>
                    <a:pt x="96" y="283"/>
                  </a:lnTo>
                  <a:lnTo>
                    <a:pt x="98" y="283"/>
                  </a:lnTo>
                  <a:lnTo>
                    <a:pt x="96" y="284"/>
                  </a:lnTo>
                  <a:lnTo>
                    <a:pt x="98" y="284"/>
                  </a:lnTo>
                  <a:lnTo>
                    <a:pt x="96" y="284"/>
                  </a:lnTo>
                  <a:lnTo>
                    <a:pt x="94" y="284"/>
                  </a:lnTo>
                  <a:lnTo>
                    <a:pt x="96" y="284"/>
                  </a:lnTo>
                  <a:lnTo>
                    <a:pt x="96" y="286"/>
                  </a:lnTo>
                  <a:lnTo>
                    <a:pt x="94" y="286"/>
                  </a:lnTo>
                  <a:lnTo>
                    <a:pt x="96" y="286"/>
                  </a:lnTo>
                  <a:lnTo>
                    <a:pt x="94" y="286"/>
                  </a:lnTo>
                  <a:lnTo>
                    <a:pt x="96" y="288"/>
                  </a:lnTo>
                  <a:lnTo>
                    <a:pt x="96" y="290"/>
                  </a:lnTo>
                  <a:lnTo>
                    <a:pt x="98" y="290"/>
                  </a:lnTo>
                  <a:lnTo>
                    <a:pt x="96" y="290"/>
                  </a:lnTo>
                  <a:lnTo>
                    <a:pt x="96" y="292"/>
                  </a:lnTo>
                  <a:lnTo>
                    <a:pt x="96" y="290"/>
                  </a:lnTo>
                  <a:lnTo>
                    <a:pt x="96" y="292"/>
                  </a:lnTo>
                  <a:lnTo>
                    <a:pt x="96" y="294"/>
                  </a:lnTo>
                  <a:lnTo>
                    <a:pt x="98" y="294"/>
                  </a:lnTo>
                  <a:lnTo>
                    <a:pt x="98" y="296"/>
                  </a:lnTo>
                  <a:lnTo>
                    <a:pt x="98" y="294"/>
                  </a:lnTo>
                  <a:lnTo>
                    <a:pt x="96" y="294"/>
                  </a:lnTo>
                  <a:lnTo>
                    <a:pt x="96" y="296"/>
                  </a:lnTo>
                  <a:lnTo>
                    <a:pt x="98" y="296"/>
                  </a:lnTo>
                  <a:lnTo>
                    <a:pt x="96" y="296"/>
                  </a:lnTo>
                  <a:lnTo>
                    <a:pt x="96" y="294"/>
                  </a:lnTo>
                  <a:lnTo>
                    <a:pt x="96" y="296"/>
                  </a:lnTo>
                  <a:lnTo>
                    <a:pt x="96" y="298"/>
                  </a:lnTo>
                  <a:lnTo>
                    <a:pt x="96" y="300"/>
                  </a:lnTo>
                  <a:lnTo>
                    <a:pt x="96" y="302"/>
                  </a:lnTo>
                  <a:lnTo>
                    <a:pt x="96" y="304"/>
                  </a:lnTo>
                  <a:lnTo>
                    <a:pt x="96" y="306"/>
                  </a:lnTo>
                  <a:lnTo>
                    <a:pt x="96" y="304"/>
                  </a:lnTo>
                  <a:lnTo>
                    <a:pt x="98" y="304"/>
                  </a:lnTo>
                  <a:lnTo>
                    <a:pt x="98" y="306"/>
                  </a:lnTo>
                  <a:lnTo>
                    <a:pt x="96" y="306"/>
                  </a:lnTo>
                  <a:lnTo>
                    <a:pt x="96" y="308"/>
                  </a:lnTo>
                  <a:lnTo>
                    <a:pt x="98" y="309"/>
                  </a:lnTo>
                  <a:lnTo>
                    <a:pt x="98" y="308"/>
                  </a:lnTo>
                  <a:lnTo>
                    <a:pt x="98" y="309"/>
                  </a:lnTo>
                  <a:lnTo>
                    <a:pt x="98" y="311"/>
                  </a:lnTo>
                  <a:lnTo>
                    <a:pt x="98" y="313"/>
                  </a:lnTo>
                  <a:lnTo>
                    <a:pt x="100" y="313"/>
                  </a:lnTo>
                  <a:lnTo>
                    <a:pt x="98" y="313"/>
                  </a:lnTo>
                  <a:lnTo>
                    <a:pt x="98" y="315"/>
                  </a:lnTo>
                  <a:lnTo>
                    <a:pt x="96" y="315"/>
                  </a:lnTo>
                  <a:lnTo>
                    <a:pt x="98" y="315"/>
                  </a:lnTo>
                  <a:lnTo>
                    <a:pt x="100" y="317"/>
                  </a:lnTo>
                  <a:lnTo>
                    <a:pt x="98" y="317"/>
                  </a:lnTo>
                  <a:lnTo>
                    <a:pt x="100" y="317"/>
                  </a:lnTo>
                  <a:lnTo>
                    <a:pt x="102" y="317"/>
                  </a:lnTo>
                  <a:lnTo>
                    <a:pt x="104" y="317"/>
                  </a:lnTo>
                  <a:lnTo>
                    <a:pt x="104" y="319"/>
                  </a:lnTo>
                  <a:lnTo>
                    <a:pt x="104" y="321"/>
                  </a:lnTo>
                  <a:lnTo>
                    <a:pt x="106" y="321"/>
                  </a:lnTo>
                  <a:lnTo>
                    <a:pt x="106" y="319"/>
                  </a:lnTo>
                  <a:lnTo>
                    <a:pt x="108" y="319"/>
                  </a:lnTo>
                  <a:lnTo>
                    <a:pt x="110" y="319"/>
                  </a:lnTo>
                  <a:lnTo>
                    <a:pt x="110" y="321"/>
                  </a:lnTo>
                  <a:lnTo>
                    <a:pt x="112" y="323"/>
                  </a:lnTo>
                  <a:lnTo>
                    <a:pt x="112" y="325"/>
                  </a:lnTo>
                  <a:lnTo>
                    <a:pt x="113" y="325"/>
                  </a:lnTo>
                  <a:lnTo>
                    <a:pt x="113" y="327"/>
                  </a:lnTo>
                  <a:lnTo>
                    <a:pt x="115" y="327"/>
                  </a:lnTo>
                  <a:lnTo>
                    <a:pt x="117" y="327"/>
                  </a:lnTo>
                  <a:lnTo>
                    <a:pt x="117" y="329"/>
                  </a:lnTo>
                  <a:lnTo>
                    <a:pt x="119" y="329"/>
                  </a:lnTo>
                  <a:lnTo>
                    <a:pt x="119" y="331"/>
                  </a:lnTo>
                  <a:lnTo>
                    <a:pt x="115" y="329"/>
                  </a:lnTo>
                  <a:lnTo>
                    <a:pt x="115" y="327"/>
                  </a:lnTo>
                  <a:lnTo>
                    <a:pt x="115" y="329"/>
                  </a:lnTo>
                  <a:lnTo>
                    <a:pt x="115" y="331"/>
                  </a:lnTo>
                  <a:lnTo>
                    <a:pt x="117" y="331"/>
                  </a:lnTo>
                  <a:lnTo>
                    <a:pt x="115" y="331"/>
                  </a:lnTo>
                  <a:lnTo>
                    <a:pt x="117" y="331"/>
                  </a:lnTo>
                  <a:lnTo>
                    <a:pt x="117" y="332"/>
                  </a:lnTo>
                  <a:lnTo>
                    <a:pt x="119" y="332"/>
                  </a:lnTo>
                  <a:lnTo>
                    <a:pt x="119" y="334"/>
                  </a:lnTo>
                  <a:lnTo>
                    <a:pt x="119" y="332"/>
                  </a:lnTo>
                  <a:lnTo>
                    <a:pt x="121" y="334"/>
                  </a:lnTo>
                  <a:lnTo>
                    <a:pt x="121" y="336"/>
                  </a:lnTo>
                  <a:lnTo>
                    <a:pt x="123" y="336"/>
                  </a:lnTo>
                  <a:lnTo>
                    <a:pt x="123" y="338"/>
                  </a:lnTo>
                  <a:lnTo>
                    <a:pt x="123" y="336"/>
                  </a:lnTo>
                  <a:lnTo>
                    <a:pt x="121" y="336"/>
                  </a:lnTo>
                  <a:lnTo>
                    <a:pt x="121" y="334"/>
                  </a:lnTo>
                  <a:lnTo>
                    <a:pt x="123" y="334"/>
                  </a:lnTo>
                  <a:lnTo>
                    <a:pt x="123" y="336"/>
                  </a:lnTo>
                  <a:lnTo>
                    <a:pt x="123" y="338"/>
                  </a:lnTo>
                  <a:lnTo>
                    <a:pt x="125" y="340"/>
                  </a:lnTo>
                  <a:lnTo>
                    <a:pt x="127" y="342"/>
                  </a:lnTo>
                  <a:lnTo>
                    <a:pt x="127" y="340"/>
                  </a:lnTo>
                  <a:lnTo>
                    <a:pt x="127" y="342"/>
                  </a:lnTo>
                  <a:lnTo>
                    <a:pt x="125" y="342"/>
                  </a:lnTo>
                  <a:lnTo>
                    <a:pt x="125" y="340"/>
                  </a:lnTo>
                  <a:lnTo>
                    <a:pt x="123" y="340"/>
                  </a:lnTo>
                  <a:lnTo>
                    <a:pt x="125" y="342"/>
                  </a:lnTo>
                  <a:lnTo>
                    <a:pt x="123" y="344"/>
                  </a:lnTo>
                  <a:lnTo>
                    <a:pt x="121" y="344"/>
                  </a:lnTo>
                  <a:lnTo>
                    <a:pt x="121" y="346"/>
                  </a:lnTo>
                  <a:lnTo>
                    <a:pt x="123" y="344"/>
                  </a:lnTo>
                  <a:lnTo>
                    <a:pt x="127" y="344"/>
                  </a:lnTo>
                  <a:lnTo>
                    <a:pt x="127" y="346"/>
                  </a:lnTo>
                  <a:lnTo>
                    <a:pt x="125" y="346"/>
                  </a:lnTo>
                  <a:lnTo>
                    <a:pt x="123" y="346"/>
                  </a:lnTo>
                  <a:lnTo>
                    <a:pt x="121" y="348"/>
                  </a:lnTo>
                  <a:lnTo>
                    <a:pt x="121" y="350"/>
                  </a:lnTo>
                  <a:lnTo>
                    <a:pt x="119" y="350"/>
                  </a:lnTo>
                  <a:lnTo>
                    <a:pt x="121" y="350"/>
                  </a:lnTo>
                  <a:lnTo>
                    <a:pt x="119" y="352"/>
                  </a:lnTo>
                  <a:lnTo>
                    <a:pt x="117" y="352"/>
                  </a:lnTo>
                  <a:lnTo>
                    <a:pt x="117" y="354"/>
                  </a:lnTo>
                  <a:lnTo>
                    <a:pt x="115" y="354"/>
                  </a:lnTo>
                  <a:lnTo>
                    <a:pt x="113" y="354"/>
                  </a:lnTo>
                  <a:lnTo>
                    <a:pt x="115" y="356"/>
                  </a:lnTo>
                  <a:lnTo>
                    <a:pt x="113" y="356"/>
                  </a:lnTo>
                  <a:lnTo>
                    <a:pt x="115" y="356"/>
                  </a:lnTo>
                  <a:lnTo>
                    <a:pt x="115" y="357"/>
                  </a:lnTo>
                  <a:lnTo>
                    <a:pt x="113" y="357"/>
                  </a:lnTo>
                  <a:lnTo>
                    <a:pt x="113" y="356"/>
                  </a:lnTo>
                  <a:lnTo>
                    <a:pt x="112" y="356"/>
                  </a:lnTo>
                  <a:lnTo>
                    <a:pt x="113" y="356"/>
                  </a:lnTo>
                  <a:lnTo>
                    <a:pt x="112" y="356"/>
                  </a:lnTo>
                  <a:lnTo>
                    <a:pt x="112" y="357"/>
                  </a:lnTo>
                  <a:lnTo>
                    <a:pt x="110" y="357"/>
                  </a:lnTo>
                  <a:lnTo>
                    <a:pt x="110" y="356"/>
                  </a:lnTo>
                  <a:lnTo>
                    <a:pt x="112" y="359"/>
                  </a:lnTo>
                  <a:lnTo>
                    <a:pt x="113" y="359"/>
                  </a:lnTo>
                  <a:lnTo>
                    <a:pt x="113" y="357"/>
                  </a:lnTo>
                  <a:lnTo>
                    <a:pt x="115" y="357"/>
                  </a:lnTo>
                  <a:lnTo>
                    <a:pt x="117" y="357"/>
                  </a:lnTo>
                  <a:lnTo>
                    <a:pt x="117" y="359"/>
                  </a:lnTo>
                  <a:lnTo>
                    <a:pt x="117" y="357"/>
                  </a:lnTo>
                  <a:lnTo>
                    <a:pt x="117" y="356"/>
                  </a:lnTo>
                  <a:lnTo>
                    <a:pt x="119" y="357"/>
                  </a:lnTo>
                  <a:lnTo>
                    <a:pt x="119" y="359"/>
                  </a:lnTo>
                  <a:lnTo>
                    <a:pt x="117" y="359"/>
                  </a:lnTo>
                  <a:lnTo>
                    <a:pt x="115" y="359"/>
                  </a:lnTo>
                  <a:lnTo>
                    <a:pt x="113" y="359"/>
                  </a:lnTo>
                  <a:lnTo>
                    <a:pt x="115" y="359"/>
                  </a:lnTo>
                  <a:lnTo>
                    <a:pt x="115" y="361"/>
                  </a:lnTo>
                  <a:lnTo>
                    <a:pt x="113" y="361"/>
                  </a:lnTo>
                  <a:lnTo>
                    <a:pt x="115" y="361"/>
                  </a:lnTo>
                  <a:lnTo>
                    <a:pt x="115" y="363"/>
                  </a:lnTo>
                  <a:lnTo>
                    <a:pt x="117" y="363"/>
                  </a:lnTo>
                  <a:lnTo>
                    <a:pt x="115" y="361"/>
                  </a:lnTo>
                  <a:lnTo>
                    <a:pt x="115" y="363"/>
                  </a:lnTo>
                  <a:lnTo>
                    <a:pt x="117" y="363"/>
                  </a:lnTo>
                  <a:lnTo>
                    <a:pt x="117" y="365"/>
                  </a:lnTo>
                  <a:lnTo>
                    <a:pt x="115" y="365"/>
                  </a:lnTo>
                  <a:lnTo>
                    <a:pt x="113" y="365"/>
                  </a:lnTo>
                  <a:lnTo>
                    <a:pt x="115" y="365"/>
                  </a:lnTo>
                  <a:lnTo>
                    <a:pt x="113" y="367"/>
                  </a:lnTo>
                  <a:lnTo>
                    <a:pt x="113" y="365"/>
                  </a:lnTo>
                  <a:lnTo>
                    <a:pt x="112" y="365"/>
                  </a:lnTo>
                  <a:lnTo>
                    <a:pt x="112" y="367"/>
                  </a:lnTo>
                  <a:lnTo>
                    <a:pt x="110" y="367"/>
                  </a:lnTo>
                  <a:lnTo>
                    <a:pt x="110" y="369"/>
                  </a:lnTo>
                  <a:lnTo>
                    <a:pt x="110" y="371"/>
                  </a:lnTo>
                  <a:lnTo>
                    <a:pt x="108" y="371"/>
                  </a:lnTo>
                  <a:lnTo>
                    <a:pt x="108" y="373"/>
                  </a:lnTo>
                  <a:lnTo>
                    <a:pt x="108" y="371"/>
                  </a:lnTo>
                  <a:lnTo>
                    <a:pt x="106" y="371"/>
                  </a:lnTo>
                  <a:lnTo>
                    <a:pt x="106" y="373"/>
                  </a:lnTo>
                  <a:lnTo>
                    <a:pt x="106" y="371"/>
                  </a:lnTo>
                  <a:lnTo>
                    <a:pt x="106" y="369"/>
                  </a:lnTo>
                  <a:lnTo>
                    <a:pt x="106" y="367"/>
                  </a:lnTo>
                  <a:lnTo>
                    <a:pt x="106" y="365"/>
                  </a:lnTo>
                  <a:lnTo>
                    <a:pt x="106" y="367"/>
                  </a:lnTo>
                  <a:lnTo>
                    <a:pt x="104" y="367"/>
                  </a:lnTo>
                  <a:lnTo>
                    <a:pt x="104" y="365"/>
                  </a:lnTo>
                  <a:lnTo>
                    <a:pt x="104" y="363"/>
                  </a:lnTo>
                  <a:lnTo>
                    <a:pt x="104" y="365"/>
                  </a:lnTo>
                  <a:lnTo>
                    <a:pt x="104" y="367"/>
                  </a:lnTo>
                  <a:lnTo>
                    <a:pt x="104" y="369"/>
                  </a:lnTo>
                  <a:lnTo>
                    <a:pt x="104" y="371"/>
                  </a:lnTo>
                  <a:lnTo>
                    <a:pt x="104" y="369"/>
                  </a:lnTo>
                  <a:lnTo>
                    <a:pt x="104" y="371"/>
                  </a:lnTo>
                  <a:lnTo>
                    <a:pt x="104" y="373"/>
                  </a:lnTo>
                  <a:lnTo>
                    <a:pt x="102" y="373"/>
                  </a:lnTo>
                  <a:lnTo>
                    <a:pt x="104" y="373"/>
                  </a:lnTo>
                  <a:lnTo>
                    <a:pt x="102" y="373"/>
                  </a:lnTo>
                  <a:lnTo>
                    <a:pt x="104" y="373"/>
                  </a:lnTo>
                  <a:lnTo>
                    <a:pt x="102" y="373"/>
                  </a:lnTo>
                  <a:lnTo>
                    <a:pt x="100" y="373"/>
                  </a:lnTo>
                  <a:lnTo>
                    <a:pt x="102" y="373"/>
                  </a:lnTo>
                  <a:lnTo>
                    <a:pt x="102" y="375"/>
                  </a:lnTo>
                  <a:lnTo>
                    <a:pt x="100" y="375"/>
                  </a:lnTo>
                  <a:lnTo>
                    <a:pt x="102" y="375"/>
                  </a:lnTo>
                  <a:lnTo>
                    <a:pt x="100" y="375"/>
                  </a:lnTo>
                  <a:lnTo>
                    <a:pt x="100" y="377"/>
                  </a:lnTo>
                  <a:lnTo>
                    <a:pt x="98" y="377"/>
                  </a:lnTo>
                  <a:lnTo>
                    <a:pt x="96" y="377"/>
                  </a:lnTo>
                  <a:lnTo>
                    <a:pt x="94" y="377"/>
                  </a:lnTo>
                  <a:lnTo>
                    <a:pt x="94" y="379"/>
                  </a:lnTo>
                  <a:lnTo>
                    <a:pt x="96" y="379"/>
                  </a:lnTo>
                  <a:lnTo>
                    <a:pt x="94" y="379"/>
                  </a:lnTo>
                  <a:lnTo>
                    <a:pt x="92" y="379"/>
                  </a:lnTo>
                  <a:lnTo>
                    <a:pt x="94" y="379"/>
                  </a:lnTo>
                  <a:lnTo>
                    <a:pt x="94" y="380"/>
                  </a:lnTo>
                  <a:lnTo>
                    <a:pt x="92" y="380"/>
                  </a:lnTo>
                  <a:lnTo>
                    <a:pt x="87" y="380"/>
                  </a:lnTo>
                  <a:lnTo>
                    <a:pt x="81" y="379"/>
                  </a:lnTo>
                  <a:lnTo>
                    <a:pt x="83" y="380"/>
                  </a:lnTo>
                  <a:lnTo>
                    <a:pt x="81" y="380"/>
                  </a:lnTo>
                  <a:lnTo>
                    <a:pt x="83" y="380"/>
                  </a:lnTo>
                  <a:lnTo>
                    <a:pt x="85" y="380"/>
                  </a:lnTo>
                  <a:lnTo>
                    <a:pt x="85" y="382"/>
                  </a:lnTo>
                  <a:lnTo>
                    <a:pt x="85" y="380"/>
                  </a:lnTo>
                  <a:lnTo>
                    <a:pt x="87" y="380"/>
                  </a:lnTo>
                  <a:lnTo>
                    <a:pt x="89" y="380"/>
                  </a:lnTo>
                  <a:lnTo>
                    <a:pt x="90" y="380"/>
                  </a:lnTo>
                  <a:lnTo>
                    <a:pt x="90" y="382"/>
                  </a:lnTo>
                  <a:lnTo>
                    <a:pt x="90" y="380"/>
                  </a:lnTo>
                  <a:lnTo>
                    <a:pt x="90" y="382"/>
                  </a:lnTo>
                  <a:lnTo>
                    <a:pt x="90" y="384"/>
                  </a:lnTo>
                  <a:lnTo>
                    <a:pt x="92" y="384"/>
                  </a:lnTo>
                  <a:lnTo>
                    <a:pt x="90" y="384"/>
                  </a:lnTo>
                  <a:lnTo>
                    <a:pt x="92" y="386"/>
                  </a:lnTo>
                  <a:lnTo>
                    <a:pt x="90" y="386"/>
                  </a:lnTo>
                  <a:lnTo>
                    <a:pt x="89" y="386"/>
                  </a:lnTo>
                  <a:lnTo>
                    <a:pt x="87" y="386"/>
                  </a:lnTo>
                  <a:lnTo>
                    <a:pt x="85" y="384"/>
                  </a:lnTo>
                  <a:lnTo>
                    <a:pt x="89" y="386"/>
                  </a:lnTo>
                  <a:lnTo>
                    <a:pt x="89" y="388"/>
                  </a:lnTo>
                  <a:lnTo>
                    <a:pt x="90" y="388"/>
                  </a:lnTo>
                  <a:lnTo>
                    <a:pt x="90" y="390"/>
                  </a:lnTo>
                  <a:lnTo>
                    <a:pt x="89" y="388"/>
                  </a:lnTo>
                  <a:lnTo>
                    <a:pt x="89" y="390"/>
                  </a:lnTo>
                  <a:lnTo>
                    <a:pt x="90" y="390"/>
                  </a:lnTo>
                  <a:lnTo>
                    <a:pt x="89" y="392"/>
                  </a:lnTo>
                  <a:lnTo>
                    <a:pt x="90" y="392"/>
                  </a:lnTo>
                  <a:lnTo>
                    <a:pt x="90" y="394"/>
                  </a:lnTo>
                  <a:lnTo>
                    <a:pt x="90" y="396"/>
                  </a:lnTo>
                  <a:lnTo>
                    <a:pt x="89" y="396"/>
                  </a:lnTo>
                  <a:lnTo>
                    <a:pt x="89" y="394"/>
                  </a:lnTo>
                  <a:lnTo>
                    <a:pt x="89" y="396"/>
                  </a:lnTo>
                  <a:lnTo>
                    <a:pt x="90" y="398"/>
                  </a:lnTo>
                  <a:lnTo>
                    <a:pt x="89" y="398"/>
                  </a:lnTo>
                  <a:lnTo>
                    <a:pt x="90" y="398"/>
                  </a:lnTo>
                  <a:lnTo>
                    <a:pt x="90" y="400"/>
                  </a:lnTo>
                  <a:lnTo>
                    <a:pt x="89" y="400"/>
                  </a:lnTo>
                  <a:lnTo>
                    <a:pt x="89" y="398"/>
                  </a:lnTo>
                  <a:lnTo>
                    <a:pt x="89" y="400"/>
                  </a:lnTo>
                  <a:lnTo>
                    <a:pt x="89" y="398"/>
                  </a:lnTo>
                  <a:lnTo>
                    <a:pt x="89" y="400"/>
                  </a:lnTo>
                  <a:lnTo>
                    <a:pt x="90" y="400"/>
                  </a:lnTo>
                  <a:lnTo>
                    <a:pt x="90" y="402"/>
                  </a:lnTo>
                  <a:lnTo>
                    <a:pt x="89" y="402"/>
                  </a:lnTo>
                  <a:lnTo>
                    <a:pt x="90" y="402"/>
                  </a:lnTo>
                  <a:lnTo>
                    <a:pt x="90" y="403"/>
                  </a:lnTo>
                  <a:lnTo>
                    <a:pt x="89" y="403"/>
                  </a:lnTo>
                  <a:lnTo>
                    <a:pt x="89" y="402"/>
                  </a:lnTo>
                  <a:lnTo>
                    <a:pt x="89" y="403"/>
                  </a:lnTo>
                  <a:lnTo>
                    <a:pt x="89" y="402"/>
                  </a:lnTo>
                  <a:lnTo>
                    <a:pt x="87" y="402"/>
                  </a:lnTo>
                  <a:lnTo>
                    <a:pt x="89" y="402"/>
                  </a:lnTo>
                  <a:lnTo>
                    <a:pt x="87" y="400"/>
                  </a:lnTo>
                  <a:lnTo>
                    <a:pt x="87" y="402"/>
                  </a:lnTo>
                  <a:lnTo>
                    <a:pt x="87" y="403"/>
                  </a:lnTo>
                  <a:lnTo>
                    <a:pt x="87" y="402"/>
                  </a:lnTo>
                  <a:lnTo>
                    <a:pt x="85" y="402"/>
                  </a:lnTo>
                  <a:lnTo>
                    <a:pt x="87" y="402"/>
                  </a:lnTo>
                  <a:lnTo>
                    <a:pt x="85" y="403"/>
                  </a:lnTo>
                  <a:lnTo>
                    <a:pt x="85" y="402"/>
                  </a:lnTo>
                  <a:lnTo>
                    <a:pt x="85" y="403"/>
                  </a:lnTo>
                  <a:lnTo>
                    <a:pt x="89" y="407"/>
                  </a:lnTo>
                  <a:lnTo>
                    <a:pt x="89" y="405"/>
                  </a:lnTo>
                  <a:lnTo>
                    <a:pt x="87" y="403"/>
                  </a:lnTo>
                  <a:lnTo>
                    <a:pt x="85" y="403"/>
                  </a:lnTo>
                  <a:lnTo>
                    <a:pt x="87" y="405"/>
                  </a:lnTo>
                  <a:lnTo>
                    <a:pt x="89" y="407"/>
                  </a:lnTo>
                  <a:lnTo>
                    <a:pt x="89" y="409"/>
                  </a:lnTo>
                  <a:lnTo>
                    <a:pt x="87" y="409"/>
                  </a:lnTo>
                  <a:lnTo>
                    <a:pt x="87" y="407"/>
                  </a:lnTo>
                  <a:lnTo>
                    <a:pt x="87" y="409"/>
                  </a:lnTo>
                  <a:lnTo>
                    <a:pt x="89" y="409"/>
                  </a:lnTo>
                  <a:lnTo>
                    <a:pt x="87" y="409"/>
                  </a:lnTo>
                  <a:lnTo>
                    <a:pt x="89" y="409"/>
                  </a:lnTo>
                  <a:lnTo>
                    <a:pt x="89" y="411"/>
                  </a:lnTo>
                  <a:lnTo>
                    <a:pt x="87" y="411"/>
                  </a:lnTo>
                  <a:lnTo>
                    <a:pt x="87" y="413"/>
                  </a:lnTo>
                  <a:lnTo>
                    <a:pt x="89" y="413"/>
                  </a:lnTo>
                  <a:lnTo>
                    <a:pt x="89" y="415"/>
                  </a:lnTo>
                  <a:lnTo>
                    <a:pt x="89" y="417"/>
                  </a:lnTo>
                  <a:lnTo>
                    <a:pt x="87" y="417"/>
                  </a:lnTo>
                  <a:lnTo>
                    <a:pt x="87" y="419"/>
                  </a:lnTo>
                  <a:lnTo>
                    <a:pt x="85" y="421"/>
                  </a:lnTo>
                  <a:lnTo>
                    <a:pt x="87" y="423"/>
                  </a:lnTo>
                  <a:lnTo>
                    <a:pt x="85" y="423"/>
                  </a:lnTo>
                  <a:lnTo>
                    <a:pt x="85" y="425"/>
                  </a:lnTo>
                  <a:lnTo>
                    <a:pt x="87" y="425"/>
                  </a:lnTo>
                  <a:lnTo>
                    <a:pt x="87" y="427"/>
                  </a:lnTo>
                  <a:lnTo>
                    <a:pt x="87" y="428"/>
                  </a:lnTo>
                  <a:lnTo>
                    <a:pt x="87" y="427"/>
                  </a:lnTo>
                  <a:lnTo>
                    <a:pt x="87" y="428"/>
                  </a:lnTo>
                  <a:lnTo>
                    <a:pt x="85" y="428"/>
                  </a:lnTo>
                  <a:lnTo>
                    <a:pt x="85" y="430"/>
                  </a:lnTo>
                  <a:lnTo>
                    <a:pt x="85" y="432"/>
                  </a:lnTo>
                  <a:lnTo>
                    <a:pt x="85" y="434"/>
                  </a:lnTo>
                  <a:lnTo>
                    <a:pt x="85" y="436"/>
                  </a:lnTo>
                  <a:lnTo>
                    <a:pt x="85" y="434"/>
                  </a:lnTo>
                  <a:lnTo>
                    <a:pt x="85" y="436"/>
                  </a:lnTo>
                  <a:lnTo>
                    <a:pt x="83" y="436"/>
                  </a:lnTo>
                  <a:lnTo>
                    <a:pt x="85" y="436"/>
                  </a:lnTo>
                  <a:lnTo>
                    <a:pt x="85" y="438"/>
                  </a:lnTo>
                  <a:lnTo>
                    <a:pt x="83" y="440"/>
                  </a:lnTo>
                  <a:lnTo>
                    <a:pt x="83" y="438"/>
                  </a:lnTo>
                  <a:lnTo>
                    <a:pt x="83" y="440"/>
                  </a:lnTo>
                  <a:lnTo>
                    <a:pt x="81" y="440"/>
                  </a:lnTo>
                  <a:lnTo>
                    <a:pt x="81" y="442"/>
                  </a:lnTo>
                  <a:lnTo>
                    <a:pt x="81" y="444"/>
                  </a:lnTo>
                  <a:lnTo>
                    <a:pt x="79" y="446"/>
                  </a:lnTo>
                  <a:lnTo>
                    <a:pt x="79" y="448"/>
                  </a:lnTo>
                  <a:lnTo>
                    <a:pt x="79" y="451"/>
                  </a:lnTo>
                  <a:lnTo>
                    <a:pt x="77" y="451"/>
                  </a:lnTo>
                  <a:lnTo>
                    <a:pt x="77" y="453"/>
                  </a:lnTo>
                  <a:lnTo>
                    <a:pt x="75" y="455"/>
                  </a:lnTo>
                  <a:lnTo>
                    <a:pt x="75" y="453"/>
                  </a:lnTo>
                  <a:lnTo>
                    <a:pt x="73" y="453"/>
                  </a:lnTo>
                  <a:lnTo>
                    <a:pt x="73" y="451"/>
                  </a:lnTo>
                  <a:lnTo>
                    <a:pt x="71" y="453"/>
                  </a:lnTo>
                  <a:lnTo>
                    <a:pt x="71" y="451"/>
                  </a:lnTo>
                  <a:lnTo>
                    <a:pt x="71" y="453"/>
                  </a:lnTo>
                  <a:lnTo>
                    <a:pt x="69" y="453"/>
                  </a:lnTo>
                  <a:lnTo>
                    <a:pt x="67" y="453"/>
                  </a:lnTo>
                  <a:lnTo>
                    <a:pt x="65" y="453"/>
                  </a:lnTo>
                  <a:lnTo>
                    <a:pt x="64" y="453"/>
                  </a:lnTo>
                  <a:lnTo>
                    <a:pt x="62" y="453"/>
                  </a:lnTo>
                  <a:lnTo>
                    <a:pt x="64" y="453"/>
                  </a:lnTo>
                  <a:lnTo>
                    <a:pt x="62" y="453"/>
                  </a:lnTo>
                  <a:lnTo>
                    <a:pt x="60" y="453"/>
                  </a:lnTo>
                  <a:lnTo>
                    <a:pt x="58" y="453"/>
                  </a:lnTo>
                  <a:lnTo>
                    <a:pt x="58" y="455"/>
                  </a:lnTo>
                  <a:lnTo>
                    <a:pt x="58" y="457"/>
                  </a:lnTo>
                  <a:lnTo>
                    <a:pt x="56" y="457"/>
                  </a:lnTo>
                  <a:lnTo>
                    <a:pt x="56" y="455"/>
                  </a:lnTo>
                  <a:lnTo>
                    <a:pt x="56" y="457"/>
                  </a:lnTo>
                  <a:lnTo>
                    <a:pt x="56" y="455"/>
                  </a:lnTo>
                  <a:lnTo>
                    <a:pt x="54" y="457"/>
                  </a:lnTo>
                  <a:lnTo>
                    <a:pt x="52" y="459"/>
                  </a:lnTo>
                  <a:lnTo>
                    <a:pt x="52" y="461"/>
                  </a:lnTo>
                  <a:lnTo>
                    <a:pt x="50" y="461"/>
                  </a:lnTo>
                  <a:lnTo>
                    <a:pt x="50" y="463"/>
                  </a:lnTo>
                  <a:lnTo>
                    <a:pt x="50" y="465"/>
                  </a:lnTo>
                  <a:lnTo>
                    <a:pt x="48" y="465"/>
                  </a:lnTo>
                  <a:lnTo>
                    <a:pt x="50" y="467"/>
                  </a:lnTo>
                  <a:lnTo>
                    <a:pt x="50" y="469"/>
                  </a:lnTo>
                  <a:lnTo>
                    <a:pt x="52" y="471"/>
                  </a:lnTo>
                  <a:lnTo>
                    <a:pt x="52" y="473"/>
                  </a:lnTo>
                  <a:lnTo>
                    <a:pt x="50" y="473"/>
                  </a:lnTo>
                  <a:lnTo>
                    <a:pt x="50" y="475"/>
                  </a:lnTo>
                  <a:lnTo>
                    <a:pt x="48" y="475"/>
                  </a:lnTo>
                  <a:lnTo>
                    <a:pt x="46" y="475"/>
                  </a:lnTo>
                  <a:lnTo>
                    <a:pt x="44" y="475"/>
                  </a:lnTo>
                  <a:lnTo>
                    <a:pt x="42" y="475"/>
                  </a:lnTo>
                  <a:lnTo>
                    <a:pt x="41" y="475"/>
                  </a:lnTo>
                  <a:lnTo>
                    <a:pt x="39" y="475"/>
                  </a:lnTo>
                  <a:lnTo>
                    <a:pt x="37" y="476"/>
                  </a:lnTo>
                  <a:lnTo>
                    <a:pt x="35" y="476"/>
                  </a:lnTo>
                  <a:lnTo>
                    <a:pt x="33" y="475"/>
                  </a:lnTo>
                  <a:lnTo>
                    <a:pt x="31" y="475"/>
                  </a:lnTo>
                  <a:lnTo>
                    <a:pt x="29" y="475"/>
                  </a:lnTo>
                  <a:lnTo>
                    <a:pt x="27" y="475"/>
                  </a:lnTo>
                  <a:lnTo>
                    <a:pt x="29" y="475"/>
                  </a:lnTo>
                  <a:lnTo>
                    <a:pt x="29" y="473"/>
                  </a:lnTo>
                  <a:lnTo>
                    <a:pt x="29" y="471"/>
                  </a:lnTo>
                  <a:lnTo>
                    <a:pt x="29" y="469"/>
                  </a:lnTo>
                  <a:lnTo>
                    <a:pt x="31" y="469"/>
                  </a:lnTo>
                  <a:lnTo>
                    <a:pt x="31" y="467"/>
                  </a:lnTo>
                  <a:lnTo>
                    <a:pt x="31" y="465"/>
                  </a:lnTo>
                  <a:lnTo>
                    <a:pt x="29" y="465"/>
                  </a:lnTo>
                  <a:lnTo>
                    <a:pt x="29" y="463"/>
                  </a:lnTo>
                  <a:lnTo>
                    <a:pt x="29" y="461"/>
                  </a:lnTo>
                  <a:lnTo>
                    <a:pt x="27" y="461"/>
                  </a:lnTo>
                  <a:lnTo>
                    <a:pt x="27" y="459"/>
                  </a:lnTo>
                  <a:lnTo>
                    <a:pt x="27" y="457"/>
                  </a:lnTo>
                  <a:lnTo>
                    <a:pt x="25" y="457"/>
                  </a:lnTo>
                  <a:lnTo>
                    <a:pt x="23" y="455"/>
                  </a:lnTo>
                  <a:lnTo>
                    <a:pt x="23" y="453"/>
                  </a:lnTo>
                  <a:lnTo>
                    <a:pt x="23" y="451"/>
                  </a:lnTo>
                  <a:lnTo>
                    <a:pt x="21" y="450"/>
                  </a:lnTo>
                  <a:lnTo>
                    <a:pt x="25" y="450"/>
                  </a:lnTo>
                  <a:lnTo>
                    <a:pt x="25" y="451"/>
                  </a:lnTo>
                  <a:lnTo>
                    <a:pt x="27" y="451"/>
                  </a:lnTo>
                  <a:lnTo>
                    <a:pt x="27" y="450"/>
                  </a:lnTo>
                  <a:lnTo>
                    <a:pt x="25" y="448"/>
                  </a:lnTo>
                  <a:lnTo>
                    <a:pt x="25" y="446"/>
                  </a:lnTo>
                  <a:lnTo>
                    <a:pt x="23" y="446"/>
                  </a:lnTo>
                  <a:lnTo>
                    <a:pt x="25" y="446"/>
                  </a:lnTo>
                  <a:lnTo>
                    <a:pt x="25" y="444"/>
                  </a:lnTo>
                  <a:lnTo>
                    <a:pt x="27" y="446"/>
                  </a:lnTo>
                  <a:lnTo>
                    <a:pt x="29" y="446"/>
                  </a:lnTo>
                  <a:lnTo>
                    <a:pt x="29" y="444"/>
                  </a:lnTo>
                  <a:lnTo>
                    <a:pt x="29" y="442"/>
                  </a:lnTo>
                  <a:lnTo>
                    <a:pt x="29" y="440"/>
                  </a:lnTo>
                  <a:lnTo>
                    <a:pt x="27" y="440"/>
                  </a:lnTo>
                  <a:lnTo>
                    <a:pt x="25" y="440"/>
                  </a:lnTo>
                  <a:lnTo>
                    <a:pt x="25" y="438"/>
                  </a:lnTo>
                  <a:lnTo>
                    <a:pt x="25" y="436"/>
                  </a:lnTo>
                  <a:lnTo>
                    <a:pt x="23" y="436"/>
                  </a:lnTo>
                  <a:lnTo>
                    <a:pt x="23" y="434"/>
                  </a:lnTo>
                  <a:lnTo>
                    <a:pt x="23" y="432"/>
                  </a:lnTo>
                  <a:lnTo>
                    <a:pt x="21" y="432"/>
                  </a:lnTo>
                  <a:lnTo>
                    <a:pt x="19" y="432"/>
                  </a:lnTo>
                  <a:lnTo>
                    <a:pt x="19" y="430"/>
                  </a:lnTo>
                  <a:lnTo>
                    <a:pt x="19" y="428"/>
                  </a:lnTo>
                  <a:lnTo>
                    <a:pt x="17" y="427"/>
                  </a:lnTo>
                  <a:lnTo>
                    <a:pt x="17" y="425"/>
                  </a:lnTo>
                  <a:lnTo>
                    <a:pt x="17" y="423"/>
                  </a:lnTo>
                  <a:lnTo>
                    <a:pt x="17" y="425"/>
                  </a:lnTo>
                  <a:lnTo>
                    <a:pt x="17" y="423"/>
                  </a:lnTo>
                  <a:lnTo>
                    <a:pt x="16" y="423"/>
                  </a:lnTo>
                  <a:lnTo>
                    <a:pt x="17" y="423"/>
                  </a:lnTo>
                  <a:lnTo>
                    <a:pt x="16" y="423"/>
                  </a:lnTo>
                  <a:lnTo>
                    <a:pt x="16" y="421"/>
                  </a:lnTo>
                  <a:lnTo>
                    <a:pt x="17" y="421"/>
                  </a:lnTo>
                  <a:lnTo>
                    <a:pt x="16" y="421"/>
                  </a:lnTo>
                  <a:lnTo>
                    <a:pt x="16" y="419"/>
                  </a:lnTo>
                  <a:lnTo>
                    <a:pt x="16" y="417"/>
                  </a:lnTo>
                  <a:lnTo>
                    <a:pt x="16" y="415"/>
                  </a:lnTo>
                  <a:lnTo>
                    <a:pt x="14" y="415"/>
                  </a:lnTo>
                  <a:lnTo>
                    <a:pt x="14" y="417"/>
                  </a:lnTo>
                  <a:lnTo>
                    <a:pt x="14" y="419"/>
                  </a:lnTo>
                  <a:lnTo>
                    <a:pt x="14" y="417"/>
                  </a:lnTo>
                  <a:lnTo>
                    <a:pt x="12" y="417"/>
                  </a:lnTo>
                  <a:lnTo>
                    <a:pt x="14" y="417"/>
                  </a:lnTo>
                  <a:lnTo>
                    <a:pt x="12" y="415"/>
                  </a:lnTo>
                  <a:lnTo>
                    <a:pt x="14" y="415"/>
                  </a:lnTo>
                  <a:lnTo>
                    <a:pt x="14" y="413"/>
                  </a:lnTo>
                  <a:lnTo>
                    <a:pt x="12" y="413"/>
                  </a:lnTo>
                  <a:lnTo>
                    <a:pt x="14" y="413"/>
                  </a:lnTo>
                  <a:lnTo>
                    <a:pt x="14" y="411"/>
                  </a:lnTo>
                  <a:lnTo>
                    <a:pt x="12" y="411"/>
                  </a:lnTo>
                  <a:lnTo>
                    <a:pt x="12" y="409"/>
                  </a:lnTo>
                  <a:lnTo>
                    <a:pt x="14" y="409"/>
                  </a:lnTo>
                  <a:lnTo>
                    <a:pt x="12" y="409"/>
                  </a:lnTo>
                  <a:lnTo>
                    <a:pt x="10" y="407"/>
                  </a:lnTo>
                  <a:lnTo>
                    <a:pt x="10" y="409"/>
                  </a:lnTo>
                  <a:lnTo>
                    <a:pt x="10" y="407"/>
                  </a:lnTo>
                  <a:lnTo>
                    <a:pt x="12" y="405"/>
                  </a:lnTo>
                  <a:lnTo>
                    <a:pt x="10" y="405"/>
                  </a:lnTo>
                  <a:lnTo>
                    <a:pt x="10" y="403"/>
                  </a:lnTo>
                  <a:lnTo>
                    <a:pt x="8" y="403"/>
                  </a:lnTo>
                  <a:lnTo>
                    <a:pt x="10" y="403"/>
                  </a:lnTo>
                  <a:lnTo>
                    <a:pt x="10" y="402"/>
                  </a:lnTo>
                  <a:lnTo>
                    <a:pt x="12" y="400"/>
                  </a:lnTo>
                  <a:lnTo>
                    <a:pt x="12" y="398"/>
                  </a:lnTo>
                  <a:lnTo>
                    <a:pt x="12" y="396"/>
                  </a:lnTo>
                  <a:lnTo>
                    <a:pt x="12" y="394"/>
                  </a:lnTo>
                  <a:lnTo>
                    <a:pt x="12" y="392"/>
                  </a:lnTo>
                  <a:lnTo>
                    <a:pt x="12" y="394"/>
                  </a:lnTo>
                  <a:lnTo>
                    <a:pt x="12" y="392"/>
                  </a:lnTo>
                  <a:lnTo>
                    <a:pt x="12" y="390"/>
                  </a:lnTo>
                  <a:lnTo>
                    <a:pt x="12" y="388"/>
                  </a:lnTo>
                  <a:lnTo>
                    <a:pt x="12" y="390"/>
                  </a:lnTo>
                  <a:lnTo>
                    <a:pt x="10" y="390"/>
                  </a:lnTo>
                  <a:lnTo>
                    <a:pt x="8" y="390"/>
                  </a:lnTo>
                  <a:lnTo>
                    <a:pt x="8" y="392"/>
                  </a:lnTo>
                  <a:lnTo>
                    <a:pt x="6" y="392"/>
                  </a:lnTo>
                  <a:lnTo>
                    <a:pt x="6" y="390"/>
                  </a:lnTo>
                  <a:lnTo>
                    <a:pt x="8" y="390"/>
                  </a:lnTo>
                  <a:lnTo>
                    <a:pt x="8" y="388"/>
                  </a:lnTo>
                  <a:lnTo>
                    <a:pt x="8" y="386"/>
                  </a:lnTo>
                  <a:lnTo>
                    <a:pt x="10" y="386"/>
                  </a:lnTo>
                  <a:lnTo>
                    <a:pt x="8" y="386"/>
                  </a:lnTo>
                  <a:lnTo>
                    <a:pt x="8" y="388"/>
                  </a:lnTo>
                  <a:lnTo>
                    <a:pt x="8" y="386"/>
                  </a:lnTo>
                  <a:lnTo>
                    <a:pt x="8" y="388"/>
                  </a:lnTo>
                  <a:lnTo>
                    <a:pt x="6" y="390"/>
                  </a:lnTo>
                  <a:lnTo>
                    <a:pt x="4" y="392"/>
                  </a:lnTo>
                  <a:lnTo>
                    <a:pt x="4" y="390"/>
                  </a:lnTo>
                  <a:lnTo>
                    <a:pt x="6" y="390"/>
                  </a:lnTo>
                  <a:lnTo>
                    <a:pt x="4" y="390"/>
                  </a:lnTo>
                  <a:lnTo>
                    <a:pt x="6" y="390"/>
                  </a:lnTo>
                  <a:lnTo>
                    <a:pt x="6" y="388"/>
                  </a:lnTo>
                  <a:lnTo>
                    <a:pt x="4" y="388"/>
                  </a:lnTo>
                  <a:lnTo>
                    <a:pt x="4" y="386"/>
                  </a:lnTo>
                  <a:lnTo>
                    <a:pt x="6" y="386"/>
                  </a:lnTo>
                  <a:lnTo>
                    <a:pt x="4" y="386"/>
                  </a:lnTo>
                  <a:lnTo>
                    <a:pt x="4" y="388"/>
                  </a:lnTo>
                  <a:lnTo>
                    <a:pt x="2" y="388"/>
                  </a:lnTo>
                  <a:lnTo>
                    <a:pt x="2" y="390"/>
                  </a:lnTo>
                  <a:lnTo>
                    <a:pt x="2" y="388"/>
                  </a:lnTo>
                  <a:lnTo>
                    <a:pt x="2" y="386"/>
                  </a:lnTo>
                  <a:lnTo>
                    <a:pt x="2" y="384"/>
                  </a:lnTo>
                  <a:lnTo>
                    <a:pt x="2" y="382"/>
                  </a:lnTo>
                  <a:lnTo>
                    <a:pt x="2" y="380"/>
                  </a:lnTo>
                  <a:lnTo>
                    <a:pt x="2" y="379"/>
                  </a:lnTo>
                  <a:lnTo>
                    <a:pt x="0" y="379"/>
                  </a:lnTo>
                  <a:lnTo>
                    <a:pt x="0" y="377"/>
                  </a:lnTo>
                  <a:lnTo>
                    <a:pt x="2" y="377"/>
                  </a:lnTo>
                  <a:lnTo>
                    <a:pt x="2" y="375"/>
                  </a:lnTo>
                  <a:lnTo>
                    <a:pt x="2" y="373"/>
                  </a:lnTo>
                  <a:lnTo>
                    <a:pt x="2" y="371"/>
                  </a:lnTo>
                  <a:lnTo>
                    <a:pt x="0" y="371"/>
                  </a:lnTo>
                  <a:lnTo>
                    <a:pt x="0" y="369"/>
                  </a:lnTo>
                  <a:lnTo>
                    <a:pt x="2" y="369"/>
                  </a:lnTo>
                  <a:lnTo>
                    <a:pt x="0" y="369"/>
                  </a:lnTo>
                  <a:lnTo>
                    <a:pt x="2" y="367"/>
                  </a:lnTo>
                  <a:lnTo>
                    <a:pt x="4" y="365"/>
                  </a:lnTo>
                  <a:lnTo>
                    <a:pt x="4" y="367"/>
                  </a:lnTo>
                  <a:lnTo>
                    <a:pt x="4" y="369"/>
                  </a:lnTo>
                  <a:lnTo>
                    <a:pt x="6" y="369"/>
                  </a:lnTo>
                  <a:lnTo>
                    <a:pt x="6" y="371"/>
                  </a:lnTo>
                  <a:lnTo>
                    <a:pt x="6" y="373"/>
                  </a:lnTo>
                  <a:lnTo>
                    <a:pt x="8" y="373"/>
                  </a:lnTo>
                  <a:lnTo>
                    <a:pt x="10" y="371"/>
                  </a:lnTo>
                  <a:lnTo>
                    <a:pt x="10" y="369"/>
                  </a:lnTo>
                  <a:lnTo>
                    <a:pt x="10" y="367"/>
                  </a:lnTo>
                  <a:lnTo>
                    <a:pt x="10" y="365"/>
                  </a:lnTo>
                  <a:lnTo>
                    <a:pt x="10" y="363"/>
                  </a:lnTo>
                  <a:lnTo>
                    <a:pt x="12" y="361"/>
                  </a:lnTo>
                  <a:lnTo>
                    <a:pt x="12" y="359"/>
                  </a:lnTo>
                  <a:lnTo>
                    <a:pt x="12" y="357"/>
                  </a:lnTo>
                  <a:lnTo>
                    <a:pt x="10" y="352"/>
                  </a:lnTo>
                  <a:lnTo>
                    <a:pt x="10" y="350"/>
                  </a:lnTo>
                  <a:lnTo>
                    <a:pt x="12" y="348"/>
                  </a:lnTo>
                  <a:lnTo>
                    <a:pt x="12" y="346"/>
                  </a:lnTo>
                  <a:lnTo>
                    <a:pt x="14" y="344"/>
                  </a:lnTo>
                  <a:lnTo>
                    <a:pt x="12" y="344"/>
                  </a:lnTo>
                  <a:lnTo>
                    <a:pt x="12" y="342"/>
                  </a:lnTo>
                  <a:lnTo>
                    <a:pt x="12" y="340"/>
                  </a:lnTo>
                  <a:lnTo>
                    <a:pt x="14" y="340"/>
                  </a:lnTo>
                  <a:lnTo>
                    <a:pt x="16" y="340"/>
                  </a:lnTo>
                  <a:lnTo>
                    <a:pt x="19" y="338"/>
                  </a:lnTo>
                  <a:lnTo>
                    <a:pt x="21" y="336"/>
                  </a:lnTo>
                  <a:lnTo>
                    <a:pt x="21" y="334"/>
                  </a:lnTo>
                  <a:lnTo>
                    <a:pt x="23" y="334"/>
                  </a:lnTo>
                  <a:lnTo>
                    <a:pt x="23" y="332"/>
                  </a:lnTo>
                  <a:lnTo>
                    <a:pt x="23" y="331"/>
                  </a:lnTo>
                  <a:lnTo>
                    <a:pt x="21" y="329"/>
                  </a:lnTo>
                  <a:lnTo>
                    <a:pt x="21" y="327"/>
                  </a:lnTo>
                  <a:lnTo>
                    <a:pt x="23" y="327"/>
                  </a:lnTo>
                  <a:lnTo>
                    <a:pt x="23" y="325"/>
                  </a:lnTo>
                  <a:lnTo>
                    <a:pt x="23" y="323"/>
                  </a:lnTo>
                  <a:lnTo>
                    <a:pt x="23" y="321"/>
                  </a:lnTo>
                  <a:lnTo>
                    <a:pt x="21" y="317"/>
                  </a:lnTo>
                  <a:lnTo>
                    <a:pt x="19" y="313"/>
                  </a:lnTo>
                  <a:lnTo>
                    <a:pt x="19" y="311"/>
                  </a:lnTo>
                  <a:lnTo>
                    <a:pt x="19" y="309"/>
                  </a:lnTo>
                  <a:lnTo>
                    <a:pt x="19" y="308"/>
                  </a:lnTo>
                  <a:lnTo>
                    <a:pt x="17" y="306"/>
                  </a:lnTo>
                  <a:lnTo>
                    <a:pt x="19" y="306"/>
                  </a:lnTo>
                  <a:lnTo>
                    <a:pt x="23" y="304"/>
                  </a:lnTo>
                  <a:lnTo>
                    <a:pt x="25" y="304"/>
                  </a:lnTo>
                  <a:lnTo>
                    <a:pt x="25" y="302"/>
                  </a:lnTo>
                  <a:lnTo>
                    <a:pt x="25" y="300"/>
                  </a:lnTo>
                  <a:lnTo>
                    <a:pt x="27" y="298"/>
                  </a:lnTo>
                  <a:lnTo>
                    <a:pt x="27" y="296"/>
                  </a:lnTo>
                  <a:lnTo>
                    <a:pt x="29" y="294"/>
                  </a:lnTo>
                  <a:lnTo>
                    <a:pt x="29" y="292"/>
                  </a:lnTo>
                  <a:lnTo>
                    <a:pt x="23" y="286"/>
                  </a:lnTo>
                  <a:lnTo>
                    <a:pt x="21" y="286"/>
                  </a:lnTo>
                  <a:lnTo>
                    <a:pt x="19" y="284"/>
                  </a:lnTo>
                  <a:lnTo>
                    <a:pt x="17" y="283"/>
                  </a:lnTo>
                  <a:lnTo>
                    <a:pt x="17" y="281"/>
                  </a:lnTo>
                  <a:lnTo>
                    <a:pt x="17" y="273"/>
                  </a:lnTo>
                  <a:lnTo>
                    <a:pt x="19" y="263"/>
                  </a:lnTo>
                  <a:lnTo>
                    <a:pt x="19" y="261"/>
                  </a:lnTo>
                  <a:lnTo>
                    <a:pt x="19" y="260"/>
                  </a:lnTo>
                  <a:lnTo>
                    <a:pt x="16" y="252"/>
                  </a:lnTo>
                  <a:lnTo>
                    <a:pt x="16" y="250"/>
                  </a:lnTo>
                  <a:lnTo>
                    <a:pt x="16" y="248"/>
                  </a:lnTo>
                  <a:lnTo>
                    <a:pt x="17" y="248"/>
                  </a:lnTo>
                  <a:lnTo>
                    <a:pt x="17" y="246"/>
                  </a:lnTo>
                  <a:lnTo>
                    <a:pt x="16" y="242"/>
                  </a:lnTo>
                  <a:lnTo>
                    <a:pt x="16" y="240"/>
                  </a:lnTo>
                  <a:lnTo>
                    <a:pt x="17" y="238"/>
                  </a:lnTo>
                  <a:lnTo>
                    <a:pt x="16" y="231"/>
                  </a:lnTo>
                  <a:lnTo>
                    <a:pt x="14" y="227"/>
                  </a:lnTo>
                  <a:lnTo>
                    <a:pt x="17" y="221"/>
                  </a:lnTo>
                  <a:lnTo>
                    <a:pt x="17" y="219"/>
                  </a:lnTo>
                  <a:lnTo>
                    <a:pt x="17" y="217"/>
                  </a:lnTo>
                  <a:lnTo>
                    <a:pt x="19" y="213"/>
                  </a:lnTo>
                  <a:lnTo>
                    <a:pt x="21" y="210"/>
                  </a:lnTo>
                  <a:lnTo>
                    <a:pt x="25" y="204"/>
                  </a:lnTo>
                  <a:lnTo>
                    <a:pt x="27" y="202"/>
                  </a:lnTo>
                  <a:lnTo>
                    <a:pt x="29" y="200"/>
                  </a:lnTo>
                  <a:lnTo>
                    <a:pt x="35" y="198"/>
                  </a:lnTo>
                  <a:lnTo>
                    <a:pt x="39" y="200"/>
                  </a:lnTo>
                  <a:lnTo>
                    <a:pt x="44" y="202"/>
                  </a:lnTo>
                  <a:lnTo>
                    <a:pt x="46" y="202"/>
                  </a:lnTo>
                  <a:lnTo>
                    <a:pt x="48" y="196"/>
                  </a:lnTo>
                  <a:lnTo>
                    <a:pt x="48" y="194"/>
                  </a:lnTo>
                  <a:lnTo>
                    <a:pt x="48" y="187"/>
                  </a:lnTo>
                  <a:lnTo>
                    <a:pt x="48" y="185"/>
                  </a:lnTo>
                  <a:lnTo>
                    <a:pt x="46" y="185"/>
                  </a:lnTo>
                  <a:lnTo>
                    <a:pt x="44" y="185"/>
                  </a:lnTo>
                  <a:lnTo>
                    <a:pt x="41" y="181"/>
                  </a:lnTo>
                  <a:lnTo>
                    <a:pt x="44" y="173"/>
                  </a:lnTo>
                  <a:lnTo>
                    <a:pt x="48" y="165"/>
                  </a:lnTo>
                  <a:lnTo>
                    <a:pt x="50" y="162"/>
                  </a:lnTo>
                  <a:lnTo>
                    <a:pt x="52" y="160"/>
                  </a:lnTo>
                  <a:lnTo>
                    <a:pt x="52" y="156"/>
                  </a:lnTo>
                  <a:lnTo>
                    <a:pt x="54" y="154"/>
                  </a:lnTo>
                  <a:lnTo>
                    <a:pt x="54" y="152"/>
                  </a:lnTo>
                  <a:lnTo>
                    <a:pt x="54" y="148"/>
                  </a:lnTo>
                  <a:lnTo>
                    <a:pt x="56" y="139"/>
                  </a:lnTo>
                  <a:lnTo>
                    <a:pt x="56" y="137"/>
                  </a:lnTo>
                  <a:lnTo>
                    <a:pt x="56" y="135"/>
                  </a:lnTo>
                  <a:lnTo>
                    <a:pt x="56" y="133"/>
                  </a:lnTo>
                  <a:lnTo>
                    <a:pt x="54" y="121"/>
                  </a:lnTo>
                  <a:lnTo>
                    <a:pt x="58" y="121"/>
                  </a:lnTo>
                  <a:lnTo>
                    <a:pt x="64" y="121"/>
                  </a:lnTo>
                  <a:lnTo>
                    <a:pt x="69" y="116"/>
                  </a:lnTo>
                  <a:lnTo>
                    <a:pt x="69" y="114"/>
                  </a:lnTo>
                  <a:lnTo>
                    <a:pt x="69" y="112"/>
                  </a:lnTo>
                  <a:lnTo>
                    <a:pt x="69" y="108"/>
                  </a:lnTo>
                  <a:lnTo>
                    <a:pt x="73" y="102"/>
                  </a:lnTo>
                  <a:lnTo>
                    <a:pt x="79" y="91"/>
                  </a:lnTo>
                  <a:lnTo>
                    <a:pt x="79" y="89"/>
                  </a:lnTo>
                  <a:lnTo>
                    <a:pt x="83" y="87"/>
                  </a:lnTo>
                  <a:lnTo>
                    <a:pt x="85" y="85"/>
                  </a:lnTo>
                  <a:lnTo>
                    <a:pt x="85" y="79"/>
                  </a:lnTo>
                  <a:lnTo>
                    <a:pt x="81" y="69"/>
                  </a:lnTo>
                  <a:lnTo>
                    <a:pt x="81" y="66"/>
                  </a:lnTo>
                  <a:lnTo>
                    <a:pt x="83" y="66"/>
                  </a:lnTo>
                  <a:lnTo>
                    <a:pt x="85" y="64"/>
                  </a:lnTo>
                  <a:lnTo>
                    <a:pt x="87" y="60"/>
                  </a:lnTo>
                  <a:lnTo>
                    <a:pt x="90" y="50"/>
                  </a:lnTo>
                  <a:lnTo>
                    <a:pt x="90" y="48"/>
                  </a:lnTo>
                  <a:lnTo>
                    <a:pt x="98" y="43"/>
                  </a:lnTo>
                  <a:lnTo>
                    <a:pt x="98" y="41"/>
                  </a:lnTo>
                  <a:lnTo>
                    <a:pt x="104" y="43"/>
                  </a:lnTo>
                  <a:lnTo>
                    <a:pt x="108" y="46"/>
                  </a:lnTo>
                  <a:lnTo>
                    <a:pt x="110" y="45"/>
                  </a:lnTo>
                  <a:lnTo>
                    <a:pt x="112" y="39"/>
                  </a:lnTo>
                  <a:lnTo>
                    <a:pt x="113" y="37"/>
                  </a:lnTo>
                  <a:lnTo>
                    <a:pt x="112" y="27"/>
                  </a:lnTo>
                  <a:lnTo>
                    <a:pt x="112" y="23"/>
                  </a:lnTo>
                  <a:lnTo>
                    <a:pt x="112" y="21"/>
                  </a:lnTo>
                  <a:lnTo>
                    <a:pt x="113" y="21"/>
                  </a:lnTo>
                  <a:lnTo>
                    <a:pt x="117" y="20"/>
                  </a:lnTo>
                  <a:lnTo>
                    <a:pt x="117" y="21"/>
                  </a:lnTo>
                  <a:lnTo>
                    <a:pt x="119" y="23"/>
                  </a:lnTo>
                  <a:lnTo>
                    <a:pt x="121" y="23"/>
                  </a:lnTo>
                  <a:lnTo>
                    <a:pt x="127" y="23"/>
                  </a:lnTo>
                  <a:lnTo>
                    <a:pt x="133" y="27"/>
                  </a:lnTo>
                  <a:lnTo>
                    <a:pt x="140" y="29"/>
                  </a:lnTo>
                  <a:lnTo>
                    <a:pt x="142" y="29"/>
                  </a:lnTo>
                  <a:lnTo>
                    <a:pt x="146" y="25"/>
                  </a:lnTo>
                  <a:lnTo>
                    <a:pt x="140" y="21"/>
                  </a:lnTo>
                  <a:lnTo>
                    <a:pt x="144" y="20"/>
                  </a:lnTo>
                  <a:lnTo>
                    <a:pt x="146" y="16"/>
                  </a:lnTo>
                  <a:lnTo>
                    <a:pt x="146" y="12"/>
                  </a:lnTo>
                  <a:lnTo>
                    <a:pt x="148" y="12"/>
                  </a:lnTo>
                  <a:lnTo>
                    <a:pt x="148" y="10"/>
                  </a:lnTo>
                  <a:lnTo>
                    <a:pt x="146" y="6"/>
                  </a:lnTo>
                  <a:lnTo>
                    <a:pt x="142" y="0"/>
                  </a:lnTo>
                  <a:lnTo>
                    <a:pt x="148" y="0"/>
                  </a:lnTo>
                  <a:lnTo>
                    <a:pt x="152" y="0"/>
                  </a:lnTo>
                  <a:lnTo>
                    <a:pt x="154" y="0"/>
                  </a:lnTo>
                  <a:lnTo>
                    <a:pt x="156" y="2"/>
                  </a:lnTo>
                  <a:lnTo>
                    <a:pt x="156" y="4"/>
                  </a:lnTo>
                  <a:lnTo>
                    <a:pt x="156" y="6"/>
                  </a:lnTo>
                  <a:lnTo>
                    <a:pt x="158" y="8"/>
                  </a:lnTo>
                  <a:lnTo>
                    <a:pt x="160" y="8"/>
                  </a:lnTo>
                  <a:lnTo>
                    <a:pt x="161" y="10"/>
                  </a:lnTo>
                  <a:lnTo>
                    <a:pt x="161" y="12"/>
                  </a:lnTo>
                  <a:lnTo>
                    <a:pt x="163" y="12"/>
                  </a:lnTo>
                  <a:lnTo>
                    <a:pt x="163" y="14"/>
                  </a:lnTo>
                  <a:lnTo>
                    <a:pt x="165" y="16"/>
                  </a:lnTo>
                  <a:lnTo>
                    <a:pt x="167" y="16"/>
                  </a:lnTo>
                  <a:lnTo>
                    <a:pt x="167" y="18"/>
                  </a:lnTo>
                  <a:lnTo>
                    <a:pt x="169" y="18"/>
                  </a:lnTo>
                  <a:lnTo>
                    <a:pt x="169" y="20"/>
                  </a:lnTo>
                  <a:lnTo>
                    <a:pt x="173" y="21"/>
                  </a:lnTo>
                  <a:lnTo>
                    <a:pt x="173" y="23"/>
                  </a:lnTo>
                  <a:lnTo>
                    <a:pt x="175" y="25"/>
                  </a:lnTo>
                  <a:lnTo>
                    <a:pt x="179" y="25"/>
                  </a:lnTo>
                  <a:lnTo>
                    <a:pt x="181" y="25"/>
                  </a:lnTo>
                  <a:lnTo>
                    <a:pt x="183" y="27"/>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2" name="Freeform 222"/>
            <p:cNvSpPr>
              <a:spLocks/>
            </p:cNvSpPr>
            <p:nvPr/>
          </p:nvSpPr>
          <p:spPr bwMode="auto">
            <a:xfrm>
              <a:off x="5807075" y="5505450"/>
              <a:ext cx="33338" cy="46038"/>
            </a:xfrm>
            <a:custGeom>
              <a:avLst/>
              <a:gdLst>
                <a:gd name="T0" fmla="*/ 19 w 21"/>
                <a:gd name="T1" fmla="*/ 4 h 29"/>
                <a:gd name="T2" fmla="*/ 21 w 21"/>
                <a:gd name="T3" fmla="*/ 4 h 29"/>
                <a:gd name="T4" fmla="*/ 21 w 21"/>
                <a:gd name="T5" fmla="*/ 6 h 29"/>
                <a:gd name="T6" fmla="*/ 21 w 21"/>
                <a:gd name="T7" fmla="*/ 8 h 29"/>
                <a:gd name="T8" fmla="*/ 19 w 21"/>
                <a:gd name="T9" fmla="*/ 10 h 29"/>
                <a:gd name="T10" fmla="*/ 19 w 21"/>
                <a:gd name="T11" fmla="*/ 12 h 29"/>
                <a:gd name="T12" fmla="*/ 21 w 21"/>
                <a:gd name="T13" fmla="*/ 14 h 29"/>
                <a:gd name="T14" fmla="*/ 21 w 21"/>
                <a:gd name="T15" fmla="*/ 19 h 29"/>
                <a:gd name="T16" fmla="*/ 21 w 21"/>
                <a:gd name="T17" fmla="*/ 19 h 29"/>
                <a:gd name="T18" fmla="*/ 19 w 21"/>
                <a:gd name="T19" fmla="*/ 19 h 29"/>
                <a:gd name="T20" fmla="*/ 19 w 21"/>
                <a:gd name="T21" fmla="*/ 21 h 29"/>
                <a:gd name="T22" fmla="*/ 19 w 21"/>
                <a:gd name="T23" fmla="*/ 25 h 29"/>
                <a:gd name="T24" fmla="*/ 19 w 21"/>
                <a:gd name="T25" fmla="*/ 25 h 29"/>
                <a:gd name="T26" fmla="*/ 19 w 21"/>
                <a:gd name="T27" fmla="*/ 27 h 29"/>
                <a:gd name="T28" fmla="*/ 19 w 21"/>
                <a:gd name="T29" fmla="*/ 27 h 29"/>
                <a:gd name="T30" fmla="*/ 19 w 21"/>
                <a:gd name="T31" fmla="*/ 29 h 29"/>
                <a:gd name="T32" fmla="*/ 16 w 21"/>
                <a:gd name="T33" fmla="*/ 27 h 29"/>
                <a:gd name="T34" fmla="*/ 12 w 21"/>
                <a:gd name="T35" fmla="*/ 27 h 29"/>
                <a:gd name="T36" fmla="*/ 10 w 21"/>
                <a:gd name="T37" fmla="*/ 27 h 29"/>
                <a:gd name="T38" fmla="*/ 8 w 21"/>
                <a:gd name="T39" fmla="*/ 27 h 29"/>
                <a:gd name="T40" fmla="*/ 6 w 21"/>
                <a:gd name="T41" fmla="*/ 25 h 29"/>
                <a:gd name="T42" fmla="*/ 4 w 21"/>
                <a:gd name="T43" fmla="*/ 25 h 29"/>
                <a:gd name="T44" fmla="*/ 2 w 21"/>
                <a:gd name="T45" fmla="*/ 23 h 29"/>
                <a:gd name="T46" fmla="*/ 2 w 21"/>
                <a:gd name="T47" fmla="*/ 21 h 29"/>
                <a:gd name="T48" fmla="*/ 2 w 21"/>
                <a:gd name="T49" fmla="*/ 21 h 29"/>
                <a:gd name="T50" fmla="*/ 2 w 21"/>
                <a:gd name="T51" fmla="*/ 19 h 29"/>
                <a:gd name="T52" fmla="*/ 2 w 21"/>
                <a:gd name="T53" fmla="*/ 19 h 29"/>
                <a:gd name="T54" fmla="*/ 2 w 21"/>
                <a:gd name="T55" fmla="*/ 19 h 29"/>
                <a:gd name="T56" fmla="*/ 0 w 21"/>
                <a:gd name="T57" fmla="*/ 19 h 29"/>
                <a:gd name="T58" fmla="*/ 0 w 21"/>
                <a:gd name="T59" fmla="*/ 19 h 29"/>
                <a:gd name="T60" fmla="*/ 0 w 21"/>
                <a:gd name="T61" fmla="*/ 18 h 29"/>
                <a:gd name="T62" fmla="*/ 0 w 21"/>
                <a:gd name="T63" fmla="*/ 14 h 29"/>
                <a:gd name="T64" fmla="*/ 2 w 21"/>
                <a:gd name="T65" fmla="*/ 10 h 29"/>
                <a:gd name="T66" fmla="*/ 4 w 21"/>
                <a:gd name="T67" fmla="*/ 8 h 29"/>
                <a:gd name="T68" fmla="*/ 6 w 21"/>
                <a:gd name="T69" fmla="*/ 4 h 29"/>
                <a:gd name="T70" fmla="*/ 6 w 21"/>
                <a:gd name="T71" fmla="*/ 2 h 29"/>
                <a:gd name="T72" fmla="*/ 8 w 21"/>
                <a:gd name="T73" fmla="*/ 0 h 29"/>
                <a:gd name="T74" fmla="*/ 10 w 21"/>
                <a:gd name="T75" fmla="*/ 0 h 29"/>
                <a:gd name="T76" fmla="*/ 10 w 21"/>
                <a:gd name="T77" fmla="*/ 0 h 29"/>
                <a:gd name="T78" fmla="*/ 14 w 21"/>
                <a:gd name="T79" fmla="*/ 2 h 29"/>
                <a:gd name="T80" fmla="*/ 16 w 21"/>
                <a:gd name="T81" fmla="*/ 4 h 29"/>
                <a:gd name="T82" fmla="*/ 17 w 21"/>
                <a:gd name="T83" fmla="*/ 4 h 29"/>
                <a:gd name="T84" fmla="*/ 19 w 21"/>
                <a:gd name="T85" fmla="*/ 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29">
                  <a:moveTo>
                    <a:pt x="19" y="4"/>
                  </a:moveTo>
                  <a:lnTo>
                    <a:pt x="19" y="4"/>
                  </a:lnTo>
                  <a:lnTo>
                    <a:pt x="19" y="4"/>
                  </a:lnTo>
                  <a:lnTo>
                    <a:pt x="21" y="4"/>
                  </a:lnTo>
                  <a:lnTo>
                    <a:pt x="21" y="6"/>
                  </a:lnTo>
                  <a:lnTo>
                    <a:pt x="21" y="6"/>
                  </a:lnTo>
                  <a:lnTo>
                    <a:pt x="21" y="6"/>
                  </a:lnTo>
                  <a:lnTo>
                    <a:pt x="21" y="8"/>
                  </a:lnTo>
                  <a:lnTo>
                    <a:pt x="21" y="8"/>
                  </a:lnTo>
                  <a:lnTo>
                    <a:pt x="19" y="10"/>
                  </a:lnTo>
                  <a:lnTo>
                    <a:pt x="19" y="10"/>
                  </a:lnTo>
                  <a:lnTo>
                    <a:pt x="19" y="12"/>
                  </a:lnTo>
                  <a:lnTo>
                    <a:pt x="21" y="12"/>
                  </a:lnTo>
                  <a:lnTo>
                    <a:pt x="21" y="14"/>
                  </a:lnTo>
                  <a:lnTo>
                    <a:pt x="21" y="16"/>
                  </a:lnTo>
                  <a:lnTo>
                    <a:pt x="21" y="19"/>
                  </a:lnTo>
                  <a:lnTo>
                    <a:pt x="21" y="19"/>
                  </a:lnTo>
                  <a:lnTo>
                    <a:pt x="21" y="19"/>
                  </a:lnTo>
                  <a:lnTo>
                    <a:pt x="21" y="19"/>
                  </a:lnTo>
                  <a:lnTo>
                    <a:pt x="19" y="19"/>
                  </a:lnTo>
                  <a:lnTo>
                    <a:pt x="19" y="19"/>
                  </a:lnTo>
                  <a:lnTo>
                    <a:pt x="19" y="21"/>
                  </a:lnTo>
                  <a:lnTo>
                    <a:pt x="19" y="23"/>
                  </a:lnTo>
                  <a:lnTo>
                    <a:pt x="19" y="25"/>
                  </a:lnTo>
                  <a:lnTo>
                    <a:pt x="19" y="25"/>
                  </a:lnTo>
                  <a:lnTo>
                    <a:pt x="19" y="25"/>
                  </a:lnTo>
                  <a:lnTo>
                    <a:pt x="19" y="27"/>
                  </a:lnTo>
                  <a:lnTo>
                    <a:pt x="19" y="27"/>
                  </a:lnTo>
                  <a:lnTo>
                    <a:pt x="19" y="27"/>
                  </a:lnTo>
                  <a:lnTo>
                    <a:pt x="19" y="27"/>
                  </a:lnTo>
                  <a:lnTo>
                    <a:pt x="19" y="27"/>
                  </a:lnTo>
                  <a:lnTo>
                    <a:pt x="19" y="29"/>
                  </a:lnTo>
                  <a:lnTo>
                    <a:pt x="17" y="29"/>
                  </a:lnTo>
                  <a:lnTo>
                    <a:pt x="16" y="27"/>
                  </a:lnTo>
                  <a:lnTo>
                    <a:pt x="14" y="27"/>
                  </a:lnTo>
                  <a:lnTo>
                    <a:pt x="12" y="27"/>
                  </a:lnTo>
                  <a:lnTo>
                    <a:pt x="12" y="27"/>
                  </a:lnTo>
                  <a:lnTo>
                    <a:pt x="10" y="27"/>
                  </a:lnTo>
                  <a:lnTo>
                    <a:pt x="8" y="27"/>
                  </a:lnTo>
                  <a:lnTo>
                    <a:pt x="8" y="27"/>
                  </a:lnTo>
                  <a:lnTo>
                    <a:pt x="6" y="25"/>
                  </a:lnTo>
                  <a:lnTo>
                    <a:pt x="6" y="25"/>
                  </a:lnTo>
                  <a:lnTo>
                    <a:pt x="6" y="25"/>
                  </a:lnTo>
                  <a:lnTo>
                    <a:pt x="4" y="25"/>
                  </a:lnTo>
                  <a:lnTo>
                    <a:pt x="4" y="23"/>
                  </a:lnTo>
                  <a:lnTo>
                    <a:pt x="2" y="23"/>
                  </a:lnTo>
                  <a:lnTo>
                    <a:pt x="2" y="21"/>
                  </a:lnTo>
                  <a:lnTo>
                    <a:pt x="2" y="21"/>
                  </a:lnTo>
                  <a:lnTo>
                    <a:pt x="2" y="21"/>
                  </a:lnTo>
                  <a:lnTo>
                    <a:pt x="2" y="21"/>
                  </a:lnTo>
                  <a:lnTo>
                    <a:pt x="2" y="19"/>
                  </a:lnTo>
                  <a:lnTo>
                    <a:pt x="2" y="19"/>
                  </a:lnTo>
                  <a:lnTo>
                    <a:pt x="2" y="19"/>
                  </a:lnTo>
                  <a:lnTo>
                    <a:pt x="2" y="19"/>
                  </a:lnTo>
                  <a:lnTo>
                    <a:pt x="2" y="18"/>
                  </a:lnTo>
                  <a:lnTo>
                    <a:pt x="2" y="19"/>
                  </a:lnTo>
                  <a:lnTo>
                    <a:pt x="2" y="19"/>
                  </a:lnTo>
                  <a:lnTo>
                    <a:pt x="0" y="19"/>
                  </a:lnTo>
                  <a:lnTo>
                    <a:pt x="0" y="19"/>
                  </a:lnTo>
                  <a:lnTo>
                    <a:pt x="0" y="19"/>
                  </a:lnTo>
                  <a:lnTo>
                    <a:pt x="0" y="19"/>
                  </a:lnTo>
                  <a:lnTo>
                    <a:pt x="0" y="18"/>
                  </a:lnTo>
                  <a:lnTo>
                    <a:pt x="0" y="16"/>
                  </a:lnTo>
                  <a:lnTo>
                    <a:pt x="0" y="14"/>
                  </a:lnTo>
                  <a:lnTo>
                    <a:pt x="0" y="12"/>
                  </a:lnTo>
                  <a:lnTo>
                    <a:pt x="2" y="10"/>
                  </a:lnTo>
                  <a:lnTo>
                    <a:pt x="2" y="10"/>
                  </a:lnTo>
                  <a:lnTo>
                    <a:pt x="4" y="8"/>
                  </a:lnTo>
                  <a:lnTo>
                    <a:pt x="4" y="6"/>
                  </a:lnTo>
                  <a:lnTo>
                    <a:pt x="6" y="4"/>
                  </a:lnTo>
                  <a:lnTo>
                    <a:pt x="6" y="4"/>
                  </a:lnTo>
                  <a:lnTo>
                    <a:pt x="6" y="2"/>
                  </a:lnTo>
                  <a:lnTo>
                    <a:pt x="6" y="2"/>
                  </a:lnTo>
                  <a:lnTo>
                    <a:pt x="8" y="0"/>
                  </a:lnTo>
                  <a:lnTo>
                    <a:pt x="10" y="0"/>
                  </a:lnTo>
                  <a:lnTo>
                    <a:pt x="10" y="0"/>
                  </a:lnTo>
                  <a:lnTo>
                    <a:pt x="10" y="0"/>
                  </a:lnTo>
                  <a:lnTo>
                    <a:pt x="10" y="0"/>
                  </a:lnTo>
                  <a:lnTo>
                    <a:pt x="12" y="2"/>
                  </a:lnTo>
                  <a:lnTo>
                    <a:pt x="14" y="2"/>
                  </a:lnTo>
                  <a:lnTo>
                    <a:pt x="16" y="4"/>
                  </a:lnTo>
                  <a:lnTo>
                    <a:pt x="16" y="4"/>
                  </a:lnTo>
                  <a:lnTo>
                    <a:pt x="17" y="4"/>
                  </a:lnTo>
                  <a:lnTo>
                    <a:pt x="17" y="4"/>
                  </a:lnTo>
                  <a:lnTo>
                    <a:pt x="17" y="4"/>
                  </a:lnTo>
                  <a:lnTo>
                    <a:pt x="19"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3" name="Freeform 223"/>
            <p:cNvSpPr>
              <a:spLocks/>
            </p:cNvSpPr>
            <p:nvPr/>
          </p:nvSpPr>
          <p:spPr bwMode="auto">
            <a:xfrm>
              <a:off x="3435350" y="4368800"/>
              <a:ext cx="3175" cy="0"/>
            </a:xfrm>
            <a:custGeom>
              <a:avLst/>
              <a:gdLst>
                <a:gd name="T0" fmla="*/ 2 w 2"/>
                <a:gd name="T1" fmla="*/ 0 w 2"/>
                <a:gd name="T2" fmla="*/ 0 w 2"/>
                <a:gd name="T3" fmla="*/ 0 w 2"/>
                <a:gd name="T4" fmla="*/ 0 w 2"/>
                <a:gd name="T5" fmla="*/ 0 w 2"/>
                <a:gd name="T6" fmla="*/ 0 w 2"/>
                <a:gd name="T7" fmla="*/ 0 w 2"/>
                <a:gd name="T8"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2" y="0"/>
                  </a:moveTo>
                  <a:lnTo>
                    <a:pt x="0" y="0"/>
                  </a:lnTo>
                  <a:lnTo>
                    <a:pt x="0" y="0"/>
                  </a:lnTo>
                  <a:lnTo>
                    <a:pt x="0" y="0"/>
                  </a:lnTo>
                  <a:lnTo>
                    <a:pt x="0" y="0"/>
                  </a:lnTo>
                  <a:lnTo>
                    <a:pt x="0" y="0"/>
                  </a:lnTo>
                  <a:lnTo>
                    <a:pt x="0" y="0"/>
                  </a:lnTo>
                  <a:lnTo>
                    <a:pt x="0"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4" name="Freeform 224"/>
            <p:cNvSpPr>
              <a:spLocks noEditPoints="1"/>
            </p:cNvSpPr>
            <p:nvPr/>
          </p:nvSpPr>
          <p:spPr bwMode="auto">
            <a:xfrm>
              <a:off x="6197600" y="4927600"/>
              <a:ext cx="252413" cy="152400"/>
            </a:xfrm>
            <a:custGeom>
              <a:avLst/>
              <a:gdLst>
                <a:gd name="T0" fmla="*/ 4 w 159"/>
                <a:gd name="T1" fmla="*/ 96 h 96"/>
                <a:gd name="T2" fmla="*/ 21 w 159"/>
                <a:gd name="T3" fmla="*/ 96 h 96"/>
                <a:gd name="T4" fmla="*/ 4 w 159"/>
                <a:gd name="T5" fmla="*/ 92 h 96"/>
                <a:gd name="T6" fmla="*/ 0 w 159"/>
                <a:gd name="T7" fmla="*/ 92 h 96"/>
                <a:gd name="T8" fmla="*/ 4 w 159"/>
                <a:gd name="T9" fmla="*/ 90 h 96"/>
                <a:gd name="T10" fmla="*/ 4 w 159"/>
                <a:gd name="T11" fmla="*/ 90 h 96"/>
                <a:gd name="T12" fmla="*/ 4 w 159"/>
                <a:gd name="T13" fmla="*/ 90 h 96"/>
                <a:gd name="T14" fmla="*/ 2 w 159"/>
                <a:gd name="T15" fmla="*/ 90 h 96"/>
                <a:gd name="T16" fmla="*/ 0 w 159"/>
                <a:gd name="T17" fmla="*/ 90 h 96"/>
                <a:gd name="T18" fmla="*/ 2 w 159"/>
                <a:gd name="T19" fmla="*/ 90 h 96"/>
                <a:gd name="T20" fmla="*/ 159 w 159"/>
                <a:gd name="T21" fmla="*/ 53 h 96"/>
                <a:gd name="T22" fmla="*/ 104 w 159"/>
                <a:gd name="T23" fmla="*/ 51 h 96"/>
                <a:gd name="T24" fmla="*/ 146 w 159"/>
                <a:gd name="T25" fmla="*/ 34 h 96"/>
                <a:gd name="T26" fmla="*/ 113 w 159"/>
                <a:gd name="T27" fmla="*/ 26 h 96"/>
                <a:gd name="T28" fmla="*/ 146 w 159"/>
                <a:gd name="T29" fmla="*/ 15 h 96"/>
                <a:gd name="T30" fmla="*/ 146 w 159"/>
                <a:gd name="T31" fmla="*/ 15 h 96"/>
                <a:gd name="T32" fmla="*/ 146 w 159"/>
                <a:gd name="T33" fmla="*/ 15 h 96"/>
                <a:gd name="T34" fmla="*/ 146 w 159"/>
                <a:gd name="T35" fmla="*/ 15 h 96"/>
                <a:gd name="T36" fmla="*/ 148 w 159"/>
                <a:gd name="T37" fmla="*/ 13 h 96"/>
                <a:gd name="T38" fmla="*/ 148 w 159"/>
                <a:gd name="T39" fmla="*/ 13 h 96"/>
                <a:gd name="T40" fmla="*/ 148 w 159"/>
                <a:gd name="T41" fmla="*/ 13 h 96"/>
                <a:gd name="T42" fmla="*/ 148 w 159"/>
                <a:gd name="T43" fmla="*/ 13 h 96"/>
                <a:gd name="T44" fmla="*/ 148 w 159"/>
                <a:gd name="T45" fmla="*/ 13 h 96"/>
                <a:gd name="T46" fmla="*/ 148 w 159"/>
                <a:gd name="T47" fmla="*/ 13 h 96"/>
                <a:gd name="T48" fmla="*/ 154 w 159"/>
                <a:gd name="T49" fmla="*/ 13 h 96"/>
                <a:gd name="T50" fmla="*/ 154 w 159"/>
                <a:gd name="T51" fmla="*/ 13 h 96"/>
                <a:gd name="T52" fmla="*/ 148 w 159"/>
                <a:gd name="T53" fmla="*/ 15 h 96"/>
                <a:gd name="T54" fmla="*/ 148 w 159"/>
                <a:gd name="T55" fmla="*/ 15 h 96"/>
                <a:gd name="T56" fmla="*/ 148 w 159"/>
                <a:gd name="T57" fmla="*/ 17 h 96"/>
                <a:gd name="T58" fmla="*/ 148 w 159"/>
                <a:gd name="T59" fmla="*/ 17 h 96"/>
                <a:gd name="T60" fmla="*/ 148 w 159"/>
                <a:gd name="T61" fmla="*/ 15 h 96"/>
                <a:gd name="T62" fmla="*/ 146 w 159"/>
                <a:gd name="T63" fmla="*/ 15 h 96"/>
                <a:gd name="T64" fmla="*/ 146 w 159"/>
                <a:gd name="T65" fmla="*/ 15 h 96"/>
                <a:gd name="T66" fmla="*/ 146 w 159"/>
                <a:gd name="T67" fmla="*/ 15 h 96"/>
                <a:gd name="T68" fmla="*/ 146 w 159"/>
                <a:gd name="T69" fmla="*/ 13 h 96"/>
                <a:gd name="T70" fmla="*/ 146 w 159"/>
                <a:gd name="T71" fmla="*/ 13 h 96"/>
                <a:gd name="T72" fmla="*/ 146 w 159"/>
                <a:gd name="T73" fmla="*/ 13 h 96"/>
                <a:gd name="T74" fmla="*/ 144 w 159"/>
                <a:gd name="T75" fmla="*/ 11 h 96"/>
                <a:gd name="T76" fmla="*/ 144 w 159"/>
                <a:gd name="T77" fmla="*/ 11 h 96"/>
                <a:gd name="T78" fmla="*/ 150 w 159"/>
                <a:gd name="T79" fmla="*/ 9 h 96"/>
                <a:gd name="T80" fmla="*/ 154 w 159"/>
                <a:gd name="T81" fmla="*/ 9 h 96"/>
                <a:gd name="T82" fmla="*/ 154 w 159"/>
                <a:gd name="T83" fmla="*/ 9 h 96"/>
                <a:gd name="T84" fmla="*/ 154 w 159"/>
                <a:gd name="T85" fmla="*/ 9 h 96"/>
                <a:gd name="T86" fmla="*/ 150 w 159"/>
                <a:gd name="T87" fmla="*/ 9 h 96"/>
                <a:gd name="T88" fmla="*/ 154 w 159"/>
                <a:gd name="T89" fmla="*/ 9 h 96"/>
                <a:gd name="T90" fmla="*/ 152 w 159"/>
                <a:gd name="T91" fmla="*/ 9 h 96"/>
                <a:gd name="T92" fmla="*/ 152 w 159"/>
                <a:gd name="T93" fmla="*/ 9 h 96"/>
                <a:gd name="T94" fmla="*/ 152 w 159"/>
                <a:gd name="T95" fmla="*/ 9 h 96"/>
                <a:gd name="T96" fmla="*/ 150 w 159"/>
                <a:gd name="T97" fmla="*/ 9 h 96"/>
                <a:gd name="T98" fmla="*/ 154 w 159"/>
                <a:gd name="T99" fmla="*/ 9 h 96"/>
                <a:gd name="T100" fmla="*/ 154 w 159"/>
                <a:gd name="T101" fmla="*/ 9 h 96"/>
                <a:gd name="T102" fmla="*/ 152 w 159"/>
                <a:gd name="T103" fmla="*/ 9 h 96"/>
                <a:gd name="T104" fmla="*/ 150 w 159"/>
                <a:gd name="T105" fmla="*/ 7 h 96"/>
                <a:gd name="T106" fmla="*/ 150 w 159"/>
                <a:gd name="T107" fmla="*/ 7 h 96"/>
                <a:gd name="T108" fmla="*/ 150 w 159"/>
                <a:gd name="T10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9" h="96">
                  <a:moveTo>
                    <a:pt x="4" y="96"/>
                  </a:moveTo>
                  <a:lnTo>
                    <a:pt x="4" y="96"/>
                  </a:lnTo>
                  <a:lnTo>
                    <a:pt x="4" y="96"/>
                  </a:lnTo>
                  <a:lnTo>
                    <a:pt x="4" y="96"/>
                  </a:lnTo>
                  <a:lnTo>
                    <a:pt x="4" y="96"/>
                  </a:lnTo>
                  <a:lnTo>
                    <a:pt x="4" y="96"/>
                  </a:lnTo>
                  <a:lnTo>
                    <a:pt x="4" y="96"/>
                  </a:lnTo>
                  <a:lnTo>
                    <a:pt x="4" y="96"/>
                  </a:lnTo>
                  <a:lnTo>
                    <a:pt x="4" y="96"/>
                  </a:lnTo>
                  <a:close/>
                  <a:moveTo>
                    <a:pt x="21" y="96"/>
                  </a:moveTo>
                  <a:lnTo>
                    <a:pt x="21" y="96"/>
                  </a:lnTo>
                  <a:lnTo>
                    <a:pt x="21" y="96"/>
                  </a:lnTo>
                  <a:lnTo>
                    <a:pt x="21" y="96"/>
                  </a:lnTo>
                  <a:lnTo>
                    <a:pt x="21" y="96"/>
                  </a:lnTo>
                  <a:close/>
                  <a:moveTo>
                    <a:pt x="4" y="90"/>
                  </a:moveTo>
                  <a:lnTo>
                    <a:pt x="4" y="90"/>
                  </a:lnTo>
                  <a:lnTo>
                    <a:pt x="4" y="90"/>
                  </a:lnTo>
                  <a:lnTo>
                    <a:pt x="4" y="92"/>
                  </a:lnTo>
                  <a:lnTo>
                    <a:pt x="2" y="90"/>
                  </a:lnTo>
                  <a:lnTo>
                    <a:pt x="2" y="92"/>
                  </a:lnTo>
                  <a:lnTo>
                    <a:pt x="0" y="92"/>
                  </a:lnTo>
                  <a:lnTo>
                    <a:pt x="0" y="90"/>
                  </a:lnTo>
                  <a:lnTo>
                    <a:pt x="0" y="90"/>
                  </a:lnTo>
                  <a:lnTo>
                    <a:pt x="0" y="92"/>
                  </a:lnTo>
                  <a:lnTo>
                    <a:pt x="2" y="90"/>
                  </a:lnTo>
                  <a:lnTo>
                    <a:pt x="2" y="90"/>
                  </a:lnTo>
                  <a:lnTo>
                    <a:pt x="2" y="90"/>
                  </a:lnTo>
                  <a:lnTo>
                    <a:pt x="2" y="90"/>
                  </a:lnTo>
                  <a:lnTo>
                    <a:pt x="4" y="90"/>
                  </a:lnTo>
                  <a:lnTo>
                    <a:pt x="4" y="90"/>
                  </a:lnTo>
                  <a:lnTo>
                    <a:pt x="4" y="90"/>
                  </a:lnTo>
                  <a:lnTo>
                    <a:pt x="4" y="90"/>
                  </a:lnTo>
                  <a:lnTo>
                    <a:pt x="4" y="90"/>
                  </a:lnTo>
                  <a:lnTo>
                    <a:pt x="4" y="90"/>
                  </a:lnTo>
                  <a:lnTo>
                    <a:pt x="4" y="90"/>
                  </a:lnTo>
                  <a:lnTo>
                    <a:pt x="4" y="90"/>
                  </a:lnTo>
                  <a:lnTo>
                    <a:pt x="4" y="90"/>
                  </a:lnTo>
                  <a:lnTo>
                    <a:pt x="4" y="90"/>
                  </a:lnTo>
                  <a:lnTo>
                    <a:pt x="4" y="90"/>
                  </a:lnTo>
                  <a:lnTo>
                    <a:pt x="4" y="90"/>
                  </a:lnTo>
                  <a:lnTo>
                    <a:pt x="4" y="90"/>
                  </a:lnTo>
                  <a:lnTo>
                    <a:pt x="4" y="90"/>
                  </a:lnTo>
                  <a:lnTo>
                    <a:pt x="4" y="90"/>
                  </a:lnTo>
                  <a:close/>
                  <a:moveTo>
                    <a:pt x="4" y="90"/>
                  </a:moveTo>
                  <a:lnTo>
                    <a:pt x="2" y="90"/>
                  </a:lnTo>
                  <a:lnTo>
                    <a:pt x="2" y="90"/>
                  </a:lnTo>
                  <a:lnTo>
                    <a:pt x="2" y="90"/>
                  </a:lnTo>
                  <a:lnTo>
                    <a:pt x="2" y="90"/>
                  </a:lnTo>
                  <a:lnTo>
                    <a:pt x="2" y="90"/>
                  </a:lnTo>
                  <a:lnTo>
                    <a:pt x="2" y="90"/>
                  </a:lnTo>
                  <a:lnTo>
                    <a:pt x="0" y="90"/>
                  </a:lnTo>
                  <a:lnTo>
                    <a:pt x="0" y="90"/>
                  </a:lnTo>
                  <a:lnTo>
                    <a:pt x="0" y="90"/>
                  </a:lnTo>
                  <a:lnTo>
                    <a:pt x="0" y="90"/>
                  </a:lnTo>
                  <a:lnTo>
                    <a:pt x="0" y="90"/>
                  </a:lnTo>
                  <a:lnTo>
                    <a:pt x="0" y="90"/>
                  </a:lnTo>
                  <a:lnTo>
                    <a:pt x="0" y="90"/>
                  </a:lnTo>
                  <a:lnTo>
                    <a:pt x="0" y="90"/>
                  </a:lnTo>
                  <a:lnTo>
                    <a:pt x="2" y="90"/>
                  </a:lnTo>
                  <a:lnTo>
                    <a:pt x="2" y="90"/>
                  </a:lnTo>
                  <a:lnTo>
                    <a:pt x="2" y="90"/>
                  </a:lnTo>
                  <a:lnTo>
                    <a:pt x="4" y="90"/>
                  </a:lnTo>
                  <a:close/>
                  <a:moveTo>
                    <a:pt x="159" y="53"/>
                  </a:moveTo>
                  <a:lnTo>
                    <a:pt x="159" y="55"/>
                  </a:lnTo>
                  <a:lnTo>
                    <a:pt x="159" y="53"/>
                  </a:lnTo>
                  <a:lnTo>
                    <a:pt x="159" y="53"/>
                  </a:lnTo>
                  <a:lnTo>
                    <a:pt x="159" y="53"/>
                  </a:lnTo>
                  <a:lnTo>
                    <a:pt x="159" y="53"/>
                  </a:lnTo>
                  <a:lnTo>
                    <a:pt x="159" y="53"/>
                  </a:lnTo>
                  <a:close/>
                  <a:moveTo>
                    <a:pt x="104" y="51"/>
                  </a:moveTo>
                  <a:lnTo>
                    <a:pt x="104" y="51"/>
                  </a:lnTo>
                  <a:lnTo>
                    <a:pt x="104" y="51"/>
                  </a:lnTo>
                  <a:lnTo>
                    <a:pt x="104" y="51"/>
                  </a:lnTo>
                  <a:lnTo>
                    <a:pt x="104" y="51"/>
                  </a:lnTo>
                  <a:lnTo>
                    <a:pt x="104" y="51"/>
                  </a:lnTo>
                  <a:close/>
                  <a:moveTo>
                    <a:pt x="146" y="34"/>
                  </a:moveTo>
                  <a:lnTo>
                    <a:pt x="146" y="34"/>
                  </a:lnTo>
                  <a:lnTo>
                    <a:pt x="146" y="34"/>
                  </a:lnTo>
                  <a:lnTo>
                    <a:pt x="146" y="34"/>
                  </a:lnTo>
                  <a:lnTo>
                    <a:pt x="146" y="34"/>
                  </a:lnTo>
                  <a:close/>
                  <a:moveTo>
                    <a:pt x="113" y="26"/>
                  </a:moveTo>
                  <a:lnTo>
                    <a:pt x="113" y="26"/>
                  </a:lnTo>
                  <a:lnTo>
                    <a:pt x="113" y="26"/>
                  </a:lnTo>
                  <a:lnTo>
                    <a:pt x="113" y="26"/>
                  </a:lnTo>
                  <a:lnTo>
                    <a:pt x="113" y="26"/>
                  </a:lnTo>
                  <a:lnTo>
                    <a:pt x="113" y="26"/>
                  </a:lnTo>
                  <a:lnTo>
                    <a:pt x="113" y="26"/>
                  </a:lnTo>
                  <a:close/>
                  <a:moveTo>
                    <a:pt x="146" y="15"/>
                  </a:moveTo>
                  <a:lnTo>
                    <a:pt x="146" y="15"/>
                  </a:lnTo>
                  <a:lnTo>
                    <a:pt x="146" y="15"/>
                  </a:lnTo>
                  <a:lnTo>
                    <a:pt x="146" y="15"/>
                  </a:lnTo>
                  <a:lnTo>
                    <a:pt x="146" y="15"/>
                  </a:lnTo>
                  <a:lnTo>
                    <a:pt x="146" y="15"/>
                  </a:lnTo>
                  <a:lnTo>
                    <a:pt x="146" y="15"/>
                  </a:lnTo>
                  <a:lnTo>
                    <a:pt x="146" y="15"/>
                  </a:lnTo>
                  <a:lnTo>
                    <a:pt x="146" y="15"/>
                  </a:lnTo>
                  <a:lnTo>
                    <a:pt x="146" y="15"/>
                  </a:lnTo>
                  <a:lnTo>
                    <a:pt x="146" y="15"/>
                  </a:lnTo>
                  <a:lnTo>
                    <a:pt x="146" y="15"/>
                  </a:lnTo>
                  <a:lnTo>
                    <a:pt x="146" y="15"/>
                  </a:lnTo>
                  <a:close/>
                  <a:moveTo>
                    <a:pt x="146" y="15"/>
                  </a:moveTo>
                  <a:lnTo>
                    <a:pt x="146" y="15"/>
                  </a:lnTo>
                  <a:lnTo>
                    <a:pt x="146" y="15"/>
                  </a:lnTo>
                  <a:lnTo>
                    <a:pt x="146" y="15"/>
                  </a:lnTo>
                  <a:lnTo>
                    <a:pt x="146" y="15"/>
                  </a:lnTo>
                  <a:lnTo>
                    <a:pt x="146" y="15"/>
                  </a:lnTo>
                  <a:lnTo>
                    <a:pt x="146" y="15"/>
                  </a:lnTo>
                  <a:lnTo>
                    <a:pt x="146" y="15"/>
                  </a:lnTo>
                  <a:lnTo>
                    <a:pt x="146" y="15"/>
                  </a:lnTo>
                  <a:lnTo>
                    <a:pt x="146" y="15"/>
                  </a:lnTo>
                  <a:close/>
                  <a:moveTo>
                    <a:pt x="148" y="13"/>
                  </a:moveTo>
                  <a:lnTo>
                    <a:pt x="148" y="13"/>
                  </a:lnTo>
                  <a:lnTo>
                    <a:pt x="148" y="13"/>
                  </a:lnTo>
                  <a:lnTo>
                    <a:pt x="148" y="13"/>
                  </a:lnTo>
                  <a:lnTo>
                    <a:pt x="148" y="15"/>
                  </a:lnTo>
                  <a:lnTo>
                    <a:pt x="148" y="15"/>
                  </a:lnTo>
                  <a:lnTo>
                    <a:pt x="148" y="15"/>
                  </a:lnTo>
                  <a:lnTo>
                    <a:pt x="148" y="15"/>
                  </a:lnTo>
                  <a:lnTo>
                    <a:pt x="148" y="13"/>
                  </a:lnTo>
                  <a:lnTo>
                    <a:pt x="148" y="13"/>
                  </a:lnTo>
                  <a:lnTo>
                    <a:pt x="148" y="13"/>
                  </a:lnTo>
                  <a:lnTo>
                    <a:pt x="148" y="13"/>
                  </a:lnTo>
                  <a:lnTo>
                    <a:pt x="148" y="13"/>
                  </a:lnTo>
                  <a:close/>
                  <a:moveTo>
                    <a:pt x="148" y="13"/>
                  </a:moveTo>
                  <a:lnTo>
                    <a:pt x="148" y="13"/>
                  </a:lnTo>
                  <a:lnTo>
                    <a:pt x="148" y="13"/>
                  </a:lnTo>
                  <a:lnTo>
                    <a:pt x="148" y="13"/>
                  </a:lnTo>
                  <a:lnTo>
                    <a:pt x="148" y="13"/>
                  </a:lnTo>
                  <a:lnTo>
                    <a:pt x="148" y="13"/>
                  </a:lnTo>
                  <a:lnTo>
                    <a:pt x="148" y="13"/>
                  </a:lnTo>
                  <a:lnTo>
                    <a:pt x="148" y="13"/>
                  </a:lnTo>
                  <a:lnTo>
                    <a:pt x="148" y="13"/>
                  </a:lnTo>
                  <a:lnTo>
                    <a:pt x="148" y="13"/>
                  </a:lnTo>
                  <a:close/>
                  <a:moveTo>
                    <a:pt x="148" y="13"/>
                  </a:moveTo>
                  <a:lnTo>
                    <a:pt x="148" y="13"/>
                  </a:lnTo>
                  <a:lnTo>
                    <a:pt x="148" y="13"/>
                  </a:lnTo>
                  <a:lnTo>
                    <a:pt x="148" y="13"/>
                  </a:lnTo>
                  <a:lnTo>
                    <a:pt x="148" y="13"/>
                  </a:lnTo>
                  <a:lnTo>
                    <a:pt x="148" y="13"/>
                  </a:lnTo>
                  <a:lnTo>
                    <a:pt x="148" y="13"/>
                  </a:lnTo>
                  <a:lnTo>
                    <a:pt x="148" y="13"/>
                  </a:lnTo>
                  <a:lnTo>
                    <a:pt x="148" y="13"/>
                  </a:lnTo>
                  <a:lnTo>
                    <a:pt x="148" y="13"/>
                  </a:lnTo>
                  <a:lnTo>
                    <a:pt x="148" y="13"/>
                  </a:lnTo>
                  <a:lnTo>
                    <a:pt x="148" y="13"/>
                  </a:lnTo>
                  <a:lnTo>
                    <a:pt x="148" y="13"/>
                  </a:lnTo>
                  <a:lnTo>
                    <a:pt x="148" y="13"/>
                  </a:lnTo>
                  <a:lnTo>
                    <a:pt x="148" y="13"/>
                  </a:lnTo>
                  <a:close/>
                  <a:moveTo>
                    <a:pt x="155" y="13"/>
                  </a:moveTo>
                  <a:lnTo>
                    <a:pt x="154" y="13"/>
                  </a:lnTo>
                  <a:lnTo>
                    <a:pt x="154" y="13"/>
                  </a:lnTo>
                  <a:lnTo>
                    <a:pt x="154" y="13"/>
                  </a:lnTo>
                  <a:lnTo>
                    <a:pt x="154" y="13"/>
                  </a:lnTo>
                  <a:lnTo>
                    <a:pt x="154" y="13"/>
                  </a:lnTo>
                  <a:lnTo>
                    <a:pt x="154" y="13"/>
                  </a:lnTo>
                  <a:lnTo>
                    <a:pt x="154" y="13"/>
                  </a:lnTo>
                  <a:lnTo>
                    <a:pt x="155" y="13"/>
                  </a:lnTo>
                  <a:lnTo>
                    <a:pt x="155" y="13"/>
                  </a:lnTo>
                  <a:close/>
                  <a:moveTo>
                    <a:pt x="146" y="13"/>
                  </a:moveTo>
                  <a:lnTo>
                    <a:pt x="146" y="13"/>
                  </a:lnTo>
                  <a:lnTo>
                    <a:pt x="148" y="13"/>
                  </a:lnTo>
                  <a:lnTo>
                    <a:pt x="148" y="15"/>
                  </a:lnTo>
                  <a:lnTo>
                    <a:pt x="148" y="15"/>
                  </a:lnTo>
                  <a:lnTo>
                    <a:pt x="148" y="15"/>
                  </a:lnTo>
                  <a:lnTo>
                    <a:pt x="148" y="15"/>
                  </a:lnTo>
                  <a:lnTo>
                    <a:pt x="148" y="15"/>
                  </a:lnTo>
                  <a:lnTo>
                    <a:pt x="148" y="15"/>
                  </a:lnTo>
                  <a:lnTo>
                    <a:pt x="148" y="15"/>
                  </a:lnTo>
                  <a:lnTo>
                    <a:pt x="148" y="15"/>
                  </a:lnTo>
                  <a:lnTo>
                    <a:pt x="148" y="15"/>
                  </a:lnTo>
                  <a:lnTo>
                    <a:pt x="148" y="17"/>
                  </a:lnTo>
                  <a:lnTo>
                    <a:pt x="148" y="17"/>
                  </a:lnTo>
                  <a:lnTo>
                    <a:pt x="148" y="17"/>
                  </a:lnTo>
                  <a:lnTo>
                    <a:pt x="148" y="17"/>
                  </a:lnTo>
                  <a:lnTo>
                    <a:pt x="148" y="17"/>
                  </a:lnTo>
                  <a:lnTo>
                    <a:pt x="148" y="17"/>
                  </a:lnTo>
                  <a:lnTo>
                    <a:pt x="148" y="17"/>
                  </a:lnTo>
                  <a:lnTo>
                    <a:pt x="148" y="17"/>
                  </a:lnTo>
                  <a:lnTo>
                    <a:pt x="148" y="17"/>
                  </a:lnTo>
                  <a:lnTo>
                    <a:pt x="148" y="17"/>
                  </a:lnTo>
                  <a:lnTo>
                    <a:pt x="148" y="17"/>
                  </a:lnTo>
                  <a:lnTo>
                    <a:pt x="148" y="15"/>
                  </a:lnTo>
                  <a:lnTo>
                    <a:pt x="148" y="15"/>
                  </a:lnTo>
                  <a:lnTo>
                    <a:pt x="148" y="15"/>
                  </a:lnTo>
                  <a:lnTo>
                    <a:pt x="148" y="15"/>
                  </a:lnTo>
                  <a:lnTo>
                    <a:pt x="148" y="15"/>
                  </a:lnTo>
                  <a:lnTo>
                    <a:pt x="148" y="15"/>
                  </a:lnTo>
                  <a:lnTo>
                    <a:pt x="148" y="15"/>
                  </a:lnTo>
                  <a:lnTo>
                    <a:pt x="148" y="15"/>
                  </a:lnTo>
                  <a:lnTo>
                    <a:pt x="146" y="15"/>
                  </a:lnTo>
                  <a:lnTo>
                    <a:pt x="146" y="15"/>
                  </a:lnTo>
                  <a:lnTo>
                    <a:pt x="146" y="15"/>
                  </a:lnTo>
                  <a:lnTo>
                    <a:pt x="146" y="15"/>
                  </a:lnTo>
                  <a:lnTo>
                    <a:pt x="146" y="15"/>
                  </a:lnTo>
                  <a:lnTo>
                    <a:pt x="146" y="15"/>
                  </a:lnTo>
                  <a:lnTo>
                    <a:pt x="146" y="15"/>
                  </a:lnTo>
                  <a:lnTo>
                    <a:pt x="146" y="15"/>
                  </a:lnTo>
                  <a:lnTo>
                    <a:pt x="146" y="15"/>
                  </a:lnTo>
                  <a:lnTo>
                    <a:pt x="146" y="15"/>
                  </a:lnTo>
                  <a:lnTo>
                    <a:pt x="146" y="15"/>
                  </a:lnTo>
                  <a:lnTo>
                    <a:pt x="146" y="15"/>
                  </a:lnTo>
                  <a:lnTo>
                    <a:pt x="146" y="15"/>
                  </a:lnTo>
                  <a:lnTo>
                    <a:pt x="146" y="15"/>
                  </a:lnTo>
                  <a:lnTo>
                    <a:pt x="146" y="15"/>
                  </a:lnTo>
                  <a:lnTo>
                    <a:pt x="146" y="15"/>
                  </a:lnTo>
                  <a:lnTo>
                    <a:pt x="146" y="15"/>
                  </a:lnTo>
                  <a:lnTo>
                    <a:pt x="146" y="13"/>
                  </a:lnTo>
                  <a:lnTo>
                    <a:pt x="146" y="13"/>
                  </a:lnTo>
                  <a:lnTo>
                    <a:pt x="146" y="13"/>
                  </a:lnTo>
                  <a:lnTo>
                    <a:pt x="146" y="13"/>
                  </a:lnTo>
                  <a:lnTo>
                    <a:pt x="146" y="13"/>
                  </a:lnTo>
                  <a:lnTo>
                    <a:pt x="146" y="13"/>
                  </a:lnTo>
                  <a:lnTo>
                    <a:pt x="146" y="13"/>
                  </a:lnTo>
                  <a:lnTo>
                    <a:pt x="146" y="13"/>
                  </a:lnTo>
                  <a:lnTo>
                    <a:pt x="146" y="13"/>
                  </a:lnTo>
                  <a:lnTo>
                    <a:pt x="146" y="13"/>
                  </a:lnTo>
                  <a:lnTo>
                    <a:pt x="146" y="13"/>
                  </a:lnTo>
                  <a:lnTo>
                    <a:pt x="146" y="13"/>
                  </a:lnTo>
                  <a:lnTo>
                    <a:pt x="146" y="13"/>
                  </a:lnTo>
                  <a:lnTo>
                    <a:pt x="148" y="13"/>
                  </a:lnTo>
                  <a:lnTo>
                    <a:pt x="148" y="13"/>
                  </a:lnTo>
                  <a:lnTo>
                    <a:pt x="146" y="13"/>
                  </a:lnTo>
                  <a:lnTo>
                    <a:pt x="146" y="13"/>
                  </a:lnTo>
                  <a:lnTo>
                    <a:pt x="146" y="13"/>
                  </a:lnTo>
                  <a:lnTo>
                    <a:pt x="146" y="13"/>
                  </a:lnTo>
                  <a:lnTo>
                    <a:pt x="146" y="13"/>
                  </a:lnTo>
                  <a:lnTo>
                    <a:pt x="146" y="13"/>
                  </a:lnTo>
                  <a:close/>
                  <a:moveTo>
                    <a:pt x="144" y="11"/>
                  </a:moveTo>
                  <a:lnTo>
                    <a:pt x="144" y="11"/>
                  </a:lnTo>
                  <a:lnTo>
                    <a:pt x="144" y="11"/>
                  </a:lnTo>
                  <a:lnTo>
                    <a:pt x="142" y="11"/>
                  </a:lnTo>
                  <a:lnTo>
                    <a:pt x="144" y="11"/>
                  </a:lnTo>
                  <a:lnTo>
                    <a:pt x="144" y="11"/>
                  </a:lnTo>
                  <a:lnTo>
                    <a:pt x="144" y="11"/>
                  </a:lnTo>
                  <a:lnTo>
                    <a:pt x="144" y="11"/>
                  </a:lnTo>
                  <a:lnTo>
                    <a:pt x="144" y="11"/>
                  </a:lnTo>
                  <a:close/>
                  <a:moveTo>
                    <a:pt x="150" y="9"/>
                  </a:moveTo>
                  <a:lnTo>
                    <a:pt x="150" y="9"/>
                  </a:lnTo>
                  <a:lnTo>
                    <a:pt x="150" y="9"/>
                  </a:lnTo>
                  <a:lnTo>
                    <a:pt x="150" y="9"/>
                  </a:lnTo>
                  <a:lnTo>
                    <a:pt x="150" y="9"/>
                  </a:lnTo>
                  <a:lnTo>
                    <a:pt x="150" y="9"/>
                  </a:lnTo>
                  <a:close/>
                  <a:moveTo>
                    <a:pt x="154" y="9"/>
                  </a:moveTo>
                  <a:lnTo>
                    <a:pt x="154" y="9"/>
                  </a:lnTo>
                  <a:lnTo>
                    <a:pt x="154" y="9"/>
                  </a:lnTo>
                  <a:lnTo>
                    <a:pt x="154" y="9"/>
                  </a:lnTo>
                  <a:lnTo>
                    <a:pt x="152" y="9"/>
                  </a:lnTo>
                  <a:lnTo>
                    <a:pt x="154" y="9"/>
                  </a:lnTo>
                  <a:lnTo>
                    <a:pt x="154" y="9"/>
                  </a:lnTo>
                  <a:lnTo>
                    <a:pt x="154" y="9"/>
                  </a:lnTo>
                  <a:lnTo>
                    <a:pt x="154" y="9"/>
                  </a:lnTo>
                  <a:lnTo>
                    <a:pt x="154" y="9"/>
                  </a:lnTo>
                  <a:lnTo>
                    <a:pt x="154" y="9"/>
                  </a:lnTo>
                  <a:lnTo>
                    <a:pt x="154" y="9"/>
                  </a:lnTo>
                  <a:close/>
                  <a:moveTo>
                    <a:pt x="154" y="9"/>
                  </a:moveTo>
                  <a:lnTo>
                    <a:pt x="154" y="9"/>
                  </a:lnTo>
                  <a:lnTo>
                    <a:pt x="154" y="9"/>
                  </a:lnTo>
                  <a:lnTo>
                    <a:pt x="154" y="9"/>
                  </a:lnTo>
                  <a:lnTo>
                    <a:pt x="154" y="9"/>
                  </a:lnTo>
                  <a:lnTo>
                    <a:pt x="154" y="9"/>
                  </a:lnTo>
                  <a:lnTo>
                    <a:pt x="154" y="9"/>
                  </a:lnTo>
                  <a:close/>
                  <a:moveTo>
                    <a:pt x="150" y="9"/>
                  </a:moveTo>
                  <a:lnTo>
                    <a:pt x="150" y="9"/>
                  </a:lnTo>
                  <a:lnTo>
                    <a:pt x="150" y="9"/>
                  </a:lnTo>
                  <a:lnTo>
                    <a:pt x="150" y="9"/>
                  </a:lnTo>
                  <a:lnTo>
                    <a:pt x="150" y="9"/>
                  </a:lnTo>
                  <a:lnTo>
                    <a:pt x="150" y="9"/>
                  </a:lnTo>
                  <a:close/>
                  <a:moveTo>
                    <a:pt x="154" y="9"/>
                  </a:moveTo>
                  <a:lnTo>
                    <a:pt x="154" y="9"/>
                  </a:lnTo>
                  <a:lnTo>
                    <a:pt x="154" y="9"/>
                  </a:lnTo>
                  <a:lnTo>
                    <a:pt x="154" y="9"/>
                  </a:lnTo>
                  <a:lnTo>
                    <a:pt x="154" y="9"/>
                  </a:lnTo>
                  <a:lnTo>
                    <a:pt x="154" y="9"/>
                  </a:lnTo>
                  <a:lnTo>
                    <a:pt x="154" y="9"/>
                  </a:lnTo>
                  <a:lnTo>
                    <a:pt x="154" y="9"/>
                  </a:lnTo>
                  <a:close/>
                  <a:moveTo>
                    <a:pt x="152" y="9"/>
                  </a:moveTo>
                  <a:lnTo>
                    <a:pt x="152" y="9"/>
                  </a:lnTo>
                  <a:lnTo>
                    <a:pt x="152" y="9"/>
                  </a:lnTo>
                  <a:lnTo>
                    <a:pt x="152" y="9"/>
                  </a:lnTo>
                  <a:lnTo>
                    <a:pt x="152" y="9"/>
                  </a:lnTo>
                  <a:lnTo>
                    <a:pt x="152" y="9"/>
                  </a:lnTo>
                  <a:lnTo>
                    <a:pt x="152" y="9"/>
                  </a:lnTo>
                  <a:lnTo>
                    <a:pt x="152" y="9"/>
                  </a:lnTo>
                  <a:lnTo>
                    <a:pt x="152" y="9"/>
                  </a:lnTo>
                  <a:lnTo>
                    <a:pt x="152" y="9"/>
                  </a:lnTo>
                  <a:lnTo>
                    <a:pt x="152" y="9"/>
                  </a:lnTo>
                  <a:lnTo>
                    <a:pt x="152" y="9"/>
                  </a:lnTo>
                  <a:lnTo>
                    <a:pt x="152" y="9"/>
                  </a:lnTo>
                  <a:lnTo>
                    <a:pt x="150" y="9"/>
                  </a:lnTo>
                  <a:lnTo>
                    <a:pt x="150" y="9"/>
                  </a:lnTo>
                  <a:lnTo>
                    <a:pt x="150" y="9"/>
                  </a:lnTo>
                  <a:lnTo>
                    <a:pt x="150" y="9"/>
                  </a:lnTo>
                  <a:lnTo>
                    <a:pt x="150" y="9"/>
                  </a:lnTo>
                  <a:lnTo>
                    <a:pt x="150" y="9"/>
                  </a:lnTo>
                  <a:lnTo>
                    <a:pt x="150" y="9"/>
                  </a:lnTo>
                  <a:lnTo>
                    <a:pt x="150" y="9"/>
                  </a:lnTo>
                  <a:lnTo>
                    <a:pt x="152" y="9"/>
                  </a:lnTo>
                  <a:lnTo>
                    <a:pt x="152" y="9"/>
                  </a:lnTo>
                  <a:lnTo>
                    <a:pt x="152" y="9"/>
                  </a:lnTo>
                  <a:close/>
                  <a:moveTo>
                    <a:pt x="154" y="9"/>
                  </a:moveTo>
                  <a:lnTo>
                    <a:pt x="154" y="9"/>
                  </a:lnTo>
                  <a:lnTo>
                    <a:pt x="154" y="9"/>
                  </a:lnTo>
                  <a:lnTo>
                    <a:pt x="154" y="9"/>
                  </a:lnTo>
                  <a:lnTo>
                    <a:pt x="154" y="9"/>
                  </a:lnTo>
                  <a:lnTo>
                    <a:pt x="154" y="9"/>
                  </a:lnTo>
                  <a:lnTo>
                    <a:pt x="154" y="9"/>
                  </a:lnTo>
                  <a:close/>
                  <a:moveTo>
                    <a:pt x="152" y="9"/>
                  </a:moveTo>
                  <a:lnTo>
                    <a:pt x="152" y="9"/>
                  </a:lnTo>
                  <a:lnTo>
                    <a:pt x="152" y="9"/>
                  </a:lnTo>
                  <a:lnTo>
                    <a:pt x="152" y="9"/>
                  </a:lnTo>
                  <a:lnTo>
                    <a:pt x="152" y="9"/>
                  </a:lnTo>
                  <a:lnTo>
                    <a:pt x="152" y="9"/>
                  </a:lnTo>
                  <a:lnTo>
                    <a:pt x="152" y="9"/>
                  </a:lnTo>
                  <a:lnTo>
                    <a:pt x="152" y="9"/>
                  </a:lnTo>
                  <a:lnTo>
                    <a:pt x="152" y="9"/>
                  </a:lnTo>
                  <a:lnTo>
                    <a:pt x="152" y="9"/>
                  </a:lnTo>
                  <a:lnTo>
                    <a:pt x="152" y="9"/>
                  </a:lnTo>
                  <a:close/>
                  <a:moveTo>
                    <a:pt x="150" y="7"/>
                  </a:moveTo>
                  <a:lnTo>
                    <a:pt x="150" y="7"/>
                  </a:lnTo>
                  <a:lnTo>
                    <a:pt x="150" y="7"/>
                  </a:lnTo>
                  <a:lnTo>
                    <a:pt x="150" y="7"/>
                  </a:lnTo>
                  <a:lnTo>
                    <a:pt x="150" y="7"/>
                  </a:lnTo>
                  <a:lnTo>
                    <a:pt x="150" y="7"/>
                  </a:lnTo>
                  <a:lnTo>
                    <a:pt x="150" y="7"/>
                  </a:lnTo>
                  <a:lnTo>
                    <a:pt x="150" y="7"/>
                  </a:lnTo>
                  <a:close/>
                  <a:moveTo>
                    <a:pt x="150" y="0"/>
                  </a:moveTo>
                  <a:lnTo>
                    <a:pt x="150" y="1"/>
                  </a:lnTo>
                  <a:lnTo>
                    <a:pt x="150" y="1"/>
                  </a:lnTo>
                  <a:lnTo>
                    <a:pt x="150" y="1"/>
                  </a:lnTo>
                  <a:lnTo>
                    <a:pt x="15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5" name="Freeform 225"/>
            <p:cNvSpPr>
              <a:spLocks/>
            </p:cNvSpPr>
            <p:nvPr/>
          </p:nvSpPr>
          <p:spPr bwMode="auto">
            <a:xfrm>
              <a:off x="5932488" y="3814763"/>
              <a:ext cx="166688" cy="155575"/>
            </a:xfrm>
            <a:custGeom>
              <a:avLst/>
              <a:gdLst>
                <a:gd name="T0" fmla="*/ 104 w 105"/>
                <a:gd name="T1" fmla="*/ 8 h 98"/>
                <a:gd name="T2" fmla="*/ 98 w 105"/>
                <a:gd name="T3" fmla="*/ 15 h 98"/>
                <a:gd name="T4" fmla="*/ 90 w 105"/>
                <a:gd name="T5" fmla="*/ 15 h 98"/>
                <a:gd name="T6" fmla="*/ 88 w 105"/>
                <a:gd name="T7" fmla="*/ 25 h 98"/>
                <a:gd name="T8" fmla="*/ 90 w 105"/>
                <a:gd name="T9" fmla="*/ 31 h 98"/>
                <a:gd name="T10" fmla="*/ 88 w 105"/>
                <a:gd name="T11" fmla="*/ 34 h 98"/>
                <a:gd name="T12" fmla="*/ 86 w 105"/>
                <a:gd name="T13" fmla="*/ 42 h 98"/>
                <a:gd name="T14" fmla="*/ 84 w 105"/>
                <a:gd name="T15" fmla="*/ 56 h 98"/>
                <a:gd name="T16" fmla="*/ 79 w 105"/>
                <a:gd name="T17" fmla="*/ 59 h 98"/>
                <a:gd name="T18" fmla="*/ 73 w 105"/>
                <a:gd name="T19" fmla="*/ 63 h 98"/>
                <a:gd name="T20" fmla="*/ 67 w 105"/>
                <a:gd name="T21" fmla="*/ 65 h 98"/>
                <a:gd name="T22" fmla="*/ 63 w 105"/>
                <a:gd name="T23" fmla="*/ 69 h 98"/>
                <a:gd name="T24" fmla="*/ 57 w 105"/>
                <a:gd name="T25" fmla="*/ 73 h 98"/>
                <a:gd name="T26" fmla="*/ 52 w 105"/>
                <a:gd name="T27" fmla="*/ 75 h 98"/>
                <a:gd name="T28" fmla="*/ 44 w 105"/>
                <a:gd name="T29" fmla="*/ 80 h 98"/>
                <a:gd name="T30" fmla="*/ 34 w 105"/>
                <a:gd name="T31" fmla="*/ 86 h 98"/>
                <a:gd name="T32" fmla="*/ 27 w 105"/>
                <a:gd name="T33" fmla="*/ 92 h 98"/>
                <a:gd name="T34" fmla="*/ 19 w 105"/>
                <a:gd name="T35" fmla="*/ 96 h 98"/>
                <a:gd name="T36" fmla="*/ 11 w 105"/>
                <a:gd name="T37" fmla="*/ 96 h 98"/>
                <a:gd name="T38" fmla="*/ 8 w 105"/>
                <a:gd name="T39" fmla="*/ 94 h 98"/>
                <a:gd name="T40" fmla="*/ 4 w 105"/>
                <a:gd name="T41" fmla="*/ 90 h 98"/>
                <a:gd name="T42" fmla="*/ 0 w 105"/>
                <a:gd name="T43" fmla="*/ 88 h 98"/>
                <a:gd name="T44" fmla="*/ 2 w 105"/>
                <a:gd name="T45" fmla="*/ 84 h 98"/>
                <a:gd name="T46" fmla="*/ 0 w 105"/>
                <a:gd name="T47" fmla="*/ 79 h 98"/>
                <a:gd name="T48" fmla="*/ 2 w 105"/>
                <a:gd name="T49" fmla="*/ 77 h 98"/>
                <a:gd name="T50" fmla="*/ 6 w 105"/>
                <a:gd name="T51" fmla="*/ 73 h 98"/>
                <a:gd name="T52" fmla="*/ 4 w 105"/>
                <a:gd name="T53" fmla="*/ 69 h 98"/>
                <a:gd name="T54" fmla="*/ 9 w 105"/>
                <a:gd name="T55" fmla="*/ 69 h 98"/>
                <a:gd name="T56" fmla="*/ 9 w 105"/>
                <a:gd name="T57" fmla="*/ 67 h 98"/>
                <a:gd name="T58" fmla="*/ 11 w 105"/>
                <a:gd name="T59" fmla="*/ 63 h 98"/>
                <a:gd name="T60" fmla="*/ 13 w 105"/>
                <a:gd name="T61" fmla="*/ 59 h 98"/>
                <a:gd name="T62" fmla="*/ 13 w 105"/>
                <a:gd name="T63" fmla="*/ 57 h 98"/>
                <a:gd name="T64" fmla="*/ 9 w 105"/>
                <a:gd name="T65" fmla="*/ 56 h 98"/>
                <a:gd name="T66" fmla="*/ 9 w 105"/>
                <a:gd name="T67" fmla="*/ 54 h 98"/>
                <a:gd name="T68" fmla="*/ 8 w 105"/>
                <a:gd name="T69" fmla="*/ 54 h 98"/>
                <a:gd name="T70" fmla="*/ 4 w 105"/>
                <a:gd name="T71" fmla="*/ 52 h 98"/>
                <a:gd name="T72" fmla="*/ 2 w 105"/>
                <a:gd name="T73" fmla="*/ 48 h 98"/>
                <a:gd name="T74" fmla="*/ 4 w 105"/>
                <a:gd name="T75" fmla="*/ 42 h 98"/>
                <a:gd name="T76" fmla="*/ 4 w 105"/>
                <a:gd name="T77" fmla="*/ 38 h 98"/>
                <a:gd name="T78" fmla="*/ 0 w 105"/>
                <a:gd name="T79" fmla="*/ 36 h 98"/>
                <a:gd name="T80" fmla="*/ 2 w 105"/>
                <a:gd name="T81" fmla="*/ 32 h 98"/>
                <a:gd name="T82" fmla="*/ 4 w 105"/>
                <a:gd name="T83" fmla="*/ 29 h 98"/>
                <a:gd name="T84" fmla="*/ 8 w 105"/>
                <a:gd name="T85" fmla="*/ 31 h 98"/>
                <a:gd name="T86" fmla="*/ 9 w 105"/>
                <a:gd name="T87" fmla="*/ 27 h 98"/>
                <a:gd name="T88" fmla="*/ 13 w 105"/>
                <a:gd name="T89" fmla="*/ 23 h 98"/>
                <a:gd name="T90" fmla="*/ 13 w 105"/>
                <a:gd name="T91" fmla="*/ 21 h 98"/>
                <a:gd name="T92" fmla="*/ 13 w 105"/>
                <a:gd name="T93" fmla="*/ 15 h 98"/>
                <a:gd name="T94" fmla="*/ 15 w 105"/>
                <a:gd name="T95" fmla="*/ 11 h 98"/>
                <a:gd name="T96" fmla="*/ 19 w 105"/>
                <a:gd name="T97" fmla="*/ 11 h 98"/>
                <a:gd name="T98" fmla="*/ 23 w 105"/>
                <a:gd name="T99" fmla="*/ 13 h 98"/>
                <a:gd name="T100" fmla="*/ 31 w 105"/>
                <a:gd name="T101" fmla="*/ 11 h 98"/>
                <a:gd name="T102" fmla="*/ 38 w 105"/>
                <a:gd name="T103" fmla="*/ 9 h 98"/>
                <a:gd name="T104" fmla="*/ 46 w 105"/>
                <a:gd name="T105" fmla="*/ 11 h 98"/>
                <a:gd name="T106" fmla="*/ 56 w 105"/>
                <a:gd name="T107" fmla="*/ 13 h 98"/>
                <a:gd name="T108" fmla="*/ 67 w 105"/>
                <a:gd name="T109" fmla="*/ 11 h 98"/>
                <a:gd name="T110" fmla="*/ 73 w 105"/>
                <a:gd name="T111" fmla="*/ 8 h 98"/>
                <a:gd name="T112" fmla="*/ 77 w 105"/>
                <a:gd name="T113" fmla="*/ 6 h 98"/>
                <a:gd name="T114" fmla="*/ 86 w 105"/>
                <a:gd name="T115" fmla="*/ 6 h 98"/>
                <a:gd name="T116" fmla="*/ 100 w 105"/>
                <a:gd name="T117" fmla="*/ 4 h 98"/>
                <a:gd name="T118" fmla="*/ 104 w 105"/>
                <a:gd name="T119" fmla="*/ 0 h 98"/>
                <a:gd name="T120" fmla="*/ 105 w 105"/>
                <a:gd name="T121" fmla="*/ 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5" h="98">
                  <a:moveTo>
                    <a:pt x="105" y="4"/>
                  </a:moveTo>
                  <a:lnTo>
                    <a:pt x="105" y="6"/>
                  </a:lnTo>
                  <a:lnTo>
                    <a:pt x="104" y="8"/>
                  </a:lnTo>
                  <a:lnTo>
                    <a:pt x="102" y="9"/>
                  </a:lnTo>
                  <a:lnTo>
                    <a:pt x="100" y="11"/>
                  </a:lnTo>
                  <a:lnTo>
                    <a:pt x="98" y="15"/>
                  </a:lnTo>
                  <a:lnTo>
                    <a:pt x="96" y="15"/>
                  </a:lnTo>
                  <a:lnTo>
                    <a:pt x="92" y="15"/>
                  </a:lnTo>
                  <a:lnTo>
                    <a:pt x="90" y="15"/>
                  </a:lnTo>
                  <a:lnTo>
                    <a:pt x="90" y="17"/>
                  </a:lnTo>
                  <a:lnTo>
                    <a:pt x="88" y="19"/>
                  </a:lnTo>
                  <a:lnTo>
                    <a:pt x="88" y="25"/>
                  </a:lnTo>
                  <a:lnTo>
                    <a:pt x="88" y="27"/>
                  </a:lnTo>
                  <a:lnTo>
                    <a:pt x="88" y="29"/>
                  </a:lnTo>
                  <a:lnTo>
                    <a:pt x="90" y="31"/>
                  </a:lnTo>
                  <a:lnTo>
                    <a:pt x="90" y="32"/>
                  </a:lnTo>
                  <a:lnTo>
                    <a:pt x="90" y="34"/>
                  </a:lnTo>
                  <a:lnTo>
                    <a:pt x="88" y="34"/>
                  </a:lnTo>
                  <a:lnTo>
                    <a:pt x="88" y="36"/>
                  </a:lnTo>
                  <a:lnTo>
                    <a:pt x="88" y="38"/>
                  </a:lnTo>
                  <a:lnTo>
                    <a:pt x="86" y="42"/>
                  </a:lnTo>
                  <a:lnTo>
                    <a:pt x="86" y="46"/>
                  </a:lnTo>
                  <a:lnTo>
                    <a:pt x="86" y="50"/>
                  </a:lnTo>
                  <a:lnTo>
                    <a:pt x="84" y="56"/>
                  </a:lnTo>
                  <a:lnTo>
                    <a:pt x="84" y="57"/>
                  </a:lnTo>
                  <a:lnTo>
                    <a:pt x="82" y="57"/>
                  </a:lnTo>
                  <a:lnTo>
                    <a:pt x="79" y="59"/>
                  </a:lnTo>
                  <a:lnTo>
                    <a:pt x="77" y="61"/>
                  </a:lnTo>
                  <a:lnTo>
                    <a:pt x="75" y="61"/>
                  </a:lnTo>
                  <a:lnTo>
                    <a:pt x="73" y="63"/>
                  </a:lnTo>
                  <a:lnTo>
                    <a:pt x="71" y="63"/>
                  </a:lnTo>
                  <a:lnTo>
                    <a:pt x="69" y="65"/>
                  </a:lnTo>
                  <a:lnTo>
                    <a:pt x="67" y="65"/>
                  </a:lnTo>
                  <a:lnTo>
                    <a:pt x="65" y="67"/>
                  </a:lnTo>
                  <a:lnTo>
                    <a:pt x="63" y="67"/>
                  </a:lnTo>
                  <a:lnTo>
                    <a:pt x="63" y="69"/>
                  </a:lnTo>
                  <a:lnTo>
                    <a:pt x="61" y="69"/>
                  </a:lnTo>
                  <a:lnTo>
                    <a:pt x="59" y="71"/>
                  </a:lnTo>
                  <a:lnTo>
                    <a:pt x="57" y="73"/>
                  </a:lnTo>
                  <a:lnTo>
                    <a:pt x="56" y="73"/>
                  </a:lnTo>
                  <a:lnTo>
                    <a:pt x="54" y="75"/>
                  </a:lnTo>
                  <a:lnTo>
                    <a:pt x="52" y="75"/>
                  </a:lnTo>
                  <a:lnTo>
                    <a:pt x="50" y="77"/>
                  </a:lnTo>
                  <a:lnTo>
                    <a:pt x="48" y="77"/>
                  </a:lnTo>
                  <a:lnTo>
                    <a:pt x="44" y="80"/>
                  </a:lnTo>
                  <a:lnTo>
                    <a:pt x="40" y="82"/>
                  </a:lnTo>
                  <a:lnTo>
                    <a:pt x="36" y="84"/>
                  </a:lnTo>
                  <a:lnTo>
                    <a:pt x="34" y="86"/>
                  </a:lnTo>
                  <a:lnTo>
                    <a:pt x="33" y="88"/>
                  </a:lnTo>
                  <a:lnTo>
                    <a:pt x="29" y="90"/>
                  </a:lnTo>
                  <a:lnTo>
                    <a:pt x="27" y="92"/>
                  </a:lnTo>
                  <a:lnTo>
                    <a:pt x="25" y="92"/>
                  </a:lnTo>
                  <a:lnTo>
                    <a:pt x="23" y="94"/>
                  </a:lnTo>
                  <a:lnTo>
                    <a:pt x="19" y="96"/>
                  </a:lnTo>
                  <a:lnTo>
                    <a:pt x="17" y="98"/>
                  </a:lnTo>
                  <a:lnTo>
                    <a:pt x="15" y="98"/>
                  </a:lnTo>
                  <a:lnTo>
                    <a:pt x="11" y="96"/>
                  </a:lnTo>
                  <a:lnTo>
                    <a:pt x="9" y="96"/>
                  </a:lnTo>
                  <a:lnTo>
                    <a:pt x="9" y="94"/>
                  </a:lnTo>
                  <a:lnTo>
                    <a:pt x="8" y="94"/>
                  </a:lnTo>
                  <a:lnTo>
                    <a:pt x="6" y="94"/>
                  </a:lnTo>
                  <a:lnTo>
                    <a:pt x="4" y="92"/>
                  </a:lnTo>
                  <a:lnTo>
                    <a:pt x="4" y="90"/>
                  </a:lnTo>
                  <a:lnTo>
                    <a:pt x="2" y="90"/>
                  </a:lnTo>
                  <a:lnTo>
                    <a:pt x="0" y="90"/>
                  </a:lnTo>
                  <a:lnTo>
                    <a:pt x="0" y="88"/>
                  </a:lnTo>
                  <a:lnTo>
                    <a:pt x="2" y="88"/>
                  </a:lnTo>
                  <a:lnTo>
                    <a:pt x="2" y="86"/>
                  </a:lnTo>
                  <a:lnTo>
                    <a:pt x="2" y="84"/>
                  </a:lnTo>
                  <a:lnTo>
                    <a:pt x="2" y="82"/>
                  </a:lnTo>
                  <a:lnTo>
                    <a:pt x="2" y="80"/>
                  </a:lnTo>
                  <a:lnTo>
                    <a:pt x="0" y="79"/>
                  </a:lnTo>
                  <a:lnTo>
                    <a:pt x="2" y="79"/>
                  </a:lnTo>
                  <a:lnTo>
                    <a:pt x="0" y="79"/>
                  </a:lnTo>
                  <a:lnTo>
                    <a:pt x="2" y="77"/>
                  </a:lnTo>
                  <a:lnTo>
                    <a:pt x="4" y="75"/>
                  </a:lnTo>
                  <a:lnTo>
                    <a:pt x="4" y="73"/>
                  </a:lnTo>
                  <a:lnTo>
                    <a:pt x="6" y="73"/>
                  </a:lnTo>
                  <a:lnTo>
                    <a:pt x="4" y="73"/>
                  </a:lnTo>
                  <a:lnTo>
                    <a:pt x="4" y="71"/>
                  </a:lnTo>
                  <a:lnTo>
                    <a:pt x="4" y="69"/>
                  </a:lnTo>
                  <a:lnTo>
                    <a:pt x="6" y="69"/>
                  </a:lnTo>
                  <a:lnTo>
                    <a:pt x="8" y="69"/>
                  </a:lnTo>
                  <a:lnTo>
                    <a:pt x="9" y="69"/>
                  </a:lnTo>
                  <a:lnTo>
                    <a:pt x="9" y="67"/>
                  </a:lnTo>
                  <a:lnTo>
                    <a:pt x="8" y="67"/>
                  </a:lnTo>
                  <a:lnTo>
                    <a:pt x="9" y="67"/>
                  </a:lnTo>
                  <a:lnTo>
                    <a:pt x="9" y="65"/>
                  </a:lnTo>
                  <a:lnTo>
                    <a:pt x="11" y="65"/>
                  </a:lnTo>
                  <a:lnTo>
                    <a:pt x="11" y="63"/>
                  </a:lnTo>
                  <a:lnTo>
                    <a:pt x="13" y="63"/>
                  </a:lnTo>
                  <a:lnTo>
                    <a:pt x="13" y="61"/>
                  </a:lnTo>
                  <a:lnTo>
                    <a:pt x="13" y="59"/>
                  </a:lnTo>
                  <a:lnTo>
                    <a:pt x="11" y="59"/>
                  </a:lnTo>
                  <a:lnTo>
                    <a:pt x="11" y="57"/>
                  </a:lnTo>
                  <a:lnTo>
                    <a:pt x="13" y="57"/>
                  </a:lnTo>
                  <a:lnTo>
                    <a:pt x="11" y="57"/>
                  </a:lnTo>
                  <a:lnTo>
                    <a:pt x="11" y="56"/>
                  </a:lnTo>
                  <a:lnTo>
                    <a:pt x="9" y="56"/>
                  </a:lnTo>
                  <a:lnTo>
                    <a:pt x="9" y="54"/>
                  </a:lnTo>
                  <a:lnTo>
                    <a:pt x="11" y="54"/>
                  </a:lnTo>
                  <a:lnTo>
                    <a:pt x="9" y="54"/>
                  </a:lnTo>
                  <a:lnTo>
                    <a:pt x="9" y="52"/>
                  </a:lnTo>
                  <a:lnTo>
                    <a:pt x="9" y="54"/>
                  </a:lnTo>
                  <a:lnTo>
                    <a:pt x="8" y="54"/>
                  </a:lnTo>
                  <a:lnTo>
                    <a:pt x="6" y="54"/>
                  </a:lnTo>
                  <a:lnTo>
                    <a:pt x="4" y="54"/>
                  </a:lnTo>
                  <a:lnTo>
                    <a:pt x="4" y="52"/>
                  </a:lnTo>
                  <a:lnTo>
                    <a:pt x="4" y="50"/>
                  </a:lnTo>
                  <a:lnTo>
                    <a:pt x="2" y="50"/>
                  </a:lnTo>
                  <a:lnTo>
                    <a:pt x="2" y="48"/>
                  </a:lnTo>
                  <a:lnTo>
                    <a:pt x="2" y="46"/>
                  </a:lnTo>
                  <a:lnTo>
                    <a:pt x="2" y="44"/>
                  </a:lnTo>
                  <a:lnTo>
                    <a:pt x="4" y="42"/>
                  </a:lnTo>
                  <a:lnTo>
                    <a:pt x="2" y="40"/>
                  </a:lnTo>
                  <a:lnTo>
                    <a:pt x="4" y="40"/>
                  </a:lnTo>
                  <a:lnTo>
                    <a:pt x="4" y="38"/>
                  </a:lnTo>
                  <a:lnTo>
                    <a:pt x="2" y="38"/>
                  </a:lnTo>
                  <a:lnTo>
                    <a:pt x="2" y="36"/>
                  </a:lnTo>
                  <a:lnTo>
                    <a:pt x="0" y="36"/>
                  </a:lnTo>
                  <a:lnTo>
                    <a:pt x="0" y="34"/>
                  </a:lnTo>
                  <a:lnTo>
                    <a:pt x="0" y="32"/>
                  </a:lnTo>
                  <a:lnTo>
                    <a:pt x="2" y="32"/>
                  </a:lnTo>
                  <a:lnTo>
                    <a:pt x="2" y="31"/>
                  </a:lnTo>
                  <a:lnTo>
                    <a:pt x="2" y="29"/>
                  </a:lnTo>
                  <a:lnTo>
                    <a:pt x="4" y="29"/>
                  </a:lnTo>
                  <a:lnTo>
                    <a:pt x="6" y="29"/>
                  </a:lnTo>
                  <a:lnTo>
                    <a:pt x="6" y="31"/>
                  </a:lnTo>
                  <a:lnTo>
                    <a:pt x="8" y="31"/>
                  </a:lnTo>
                  <a:lnTo>
                    <a:pt x="8" y="29"/>
                  </a:lnTo>
                  <a:lnTo>
                    <a:pt x="8" y="27"/>
                  </a:lnTo>
                  <a:lnTo>
                    <a:pt x="9" y="27"/>
                  </a:lnTo>
                  <a:lnTo>
                    <a:pt x="9" y="23"/>
                  </a:lnTo>
                  <a:lnTo>
                    <a:pt x="11" y="23"/>
                  </a:lnTo>
                  <a:lnTo>
                    <a:pt x="13" y="23"/>
                  </a:lnTo>
                  <a:lnTo>
                    <a:pt x="15" y="23"/>
                  </a:lnTo>
                  <a:lnTo>
                    <a:pt x="15" y="21"/>
                  </a:lnTo>
                  <a:lnTo>
                    <a:pt x="13" y="21"/>
                  </a:lnTo>
                  <a:lnTo>
                    <a:pt x="13" y="19"/>
                  </a:lnTo>
                  <a:lnTo>
                    <a:pt x="13" y="17"/>
                  </a:lnTo>
                  <a:lnTo>
                    <a:pt x="13" y="15"/>
                  </a:lnTo>
                  <a:lnTo>
                    <a:pt x="13" y="13"/>
                  </a:lnTo>
                  <a:lnTo>
                    <a:pt x="13" y="11"/>
                  </a:lnTo>
                  <a:lnTo>
                    <a:pt x="15" y="11"/>
                  </a:lnTo>
                  <a:lnTo>
                    <a:pt x="15" y="9"/>
                  </a:lnTo>
                  <a:lnTo>
                    <a:pt x="17" y="11"/>
                  </a:lnTo>
                  <a:lnTo>
                    <a:pt x="19" y="11"/>
                  </a:lnTo>
                  <a:lnTo>
                    <a:pt x="21" y="11"/>
                  </a:lnTo>
                  <a:lnTo>
                    <a:pt x="21" y="13"/>
                  </a:lnTo>
                  <a:lnTo>
                    <a:pt x="23" y="13"/>
                  </a:lnTo>
                  <a:lnTo>
                    <a:pt x="27" y="13"/>
                  </a:lnTo>
                  <a:lnTo>
                    <a:pt x="29" y="13"/>
                  </a:lnTo>
                  <a:lnTo>
                    <a:pt x="31" y="11"/>
                  </a:lnTo>
                  <a:lnTo>
                    <a:pt x="33" y="11"/>
                  </a:lnTo>
                  <a:lnTo>
                    <a:pt x="36" y="9"/>
                  </a:lnTo>
                  <a:lnTo>
                    <a:pt x="38" y="9"/>
                  </a:lnTo>
                  <a:lnTo>
                    <a:pt x="40" y="9"/>
                  </a:lnTo>
                  <a:lnTo>
                    <a:pt x="44" y="9"/>
                  </a:lnTo>
                  <a:lnTo>
                    <a:pt x="46" y="11"/>
                  </a:lnTo>
                  <a:lnTo>
                    <a:pt x="48" y="13"/>
                  </a:lnTo>
                  <a:lnTo>
                    <a:pt x="52" y="13"/>
                  </a:lnTo>
                  <a:lnTo>
                    <a:pt x="56" y="13"/>
                  </a:lnTo>
                  <a:lnTo>
                    <a:pt x="59" y="13"/>
                  </a:lnTo>
                  <a:lnTo>
                    <a:pt x="63" y="11"/>
                  </a:lnTo>
                  <a:lnTo>
                    <a:pt x="67" y="11"/>
                  </a:lnTo>
                  <a:lnTo>
                    <a:pt x="69" y="9"/>
                  </a:lnTo>
                  <a:lnTo>
                    <a:pt x="71" y="9"/>
                  </a:lnTo>
                  <a:lnTo>
                    <a:pt x="73" y="8"/>
                  </a:lnTo>
                  <a:lnTo>
                    <a:pt x="75" y="8"/>
                  </a:lnTo>
                  <a:lnTo>
                    <a:pt x="75" y="6"/>
                  </a:lnTo>
                  <a:lnTo>
                    <a:pt x="77" y="6"/>
                  </a:lnTo>
                  <a:lnTo>
                    <a:pt x="79" y="6"/>
                  </a:lnTo>
                  <a:lnTo>
                    <a:pt x="82" y="4"/>
                  </a:lnTo>
                  <a:lnTo>
                    <a:pt x="86" y="6"/>
                  </a:lnTo>
                  <a:lnTo>
                    <a:pt x="92" y="6"/>
                  </a:lnTo>
                  <a:lnTo>
                    <a:pt x="98" y="4"/>
                  </a:lnTo>
                  <a:lnTo>
                    <a:pt x="100" y="4"/>
                  </a:lnTo>
                  <a:lnTo>
                    <a:pt x="102" y="2"/>
                  </a:lnTo>
                  <a:lnTo>
                    <a:pt x="102" y="0"/>
                  </a:lnTo>
                  <a:lnTo>
                    <a:pt x="104" y="0"/>
                  </a:lnTo>
                  <a:lnTo>
                    <a:pt x="104" y="2"/>
                  </a:lnTo>
                  <a:lnTo>
                    <a:pt x="105" y="2"/>
                  </a:lnTo>
                  <a:lnTo>
                    <a:pt x="105"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6" name="Freeform 226"/>
            <p:cNvSpPr>
              <a:spLocks noEditPoints="1"/>
            </p:cNvSpPr>
            <p:nvPr/>
          </p:nvSpPr>
          <p:spPr bwMode="auto">
            <a:xfrm>
              <a:off x="3198813" y="4262438"/>
              <a:ext cx="33338" cy="19050"/>
            </a:xfrm>
            <a:custGeom>
              <a:avLst/>
              <a:gdLst>
                <a:gd name="T0" fmla="*/ 13 w 21"/>
                <a:gd name="T1" fmla="*/ 12 h 12"/>
                <a:gd name="T2" fmla="*/ 13 w 21"/>
                <a:gd name="T3" fmla="*/ 12 h 12"/>
                <a:gd name="T4" fmla="*/ 13 w 21"/>
                <a:gd name="T5" fmla="*/ 12 h 12"/>
                <a:gd name="T6" fmla="*/ 21 w 21"/>
                <a:gd name="T7" fmla="*/ 12 h 12"/>
                <a:gd name="T8" fmla="*/ 21 w 21"/>
                <a:gd name="T9" fmla="*/ 12 h 12"/>
                <a:gd name="T10" fmla="*/ 21 w 21"/>
                <a:gd name="T11" fmla="*/ 10 h 12"/>
                <a:gd name="T12" fmla="*/ 21 w 21"/>
                <a:gd name="T13" fmla="*/ 10 h 12"/>
                <a:gd name="T14" fmla="*/ 15 w 21"/>
                <a:gd name="T15" fmla="*/ 8 h 12"/>
                <a:gd name="T16" fmla="*/ 15 w 21"/>
                <a:gd name="T17" fmla="*/ 8 h 12"/>
                <a:gd name="T18" fmla="*/ 15 w 21"/>
                <a:gd name="T19" fmla="*/ 8 h 12"/>
                <a:gd name="T20" fmla="*/ 15 w 21"/>
                <a:gd name="T21" fmla="*/ 8 h 12"/>
                <a:gd name="T22" fmla="*/ 0 w 21"/>
                <a:gd name="T23" fmla="*/ 6 h 12"/>
                <a:gd name="T24" fmla="*/ 2 w 21"/>
                <a:gd name="T25" fmla="*/ 6 h 12"/>
                <a:gd name="T26" fmla="*/ 17 w 21"/>
                <a:gd name="T27" fmla="*/ 6 h 12"/>
                <a:gd name="T28" fmla="*/ 15 w 21"/>
                <a:gd name="T29" fmla="*/ 4 h 12"/>
                <a:gd name="T30" fmla="*/ 15 w 21"/>
                <a:gd name="T31" fmla="*/ 4 h 12"/>
                <a:gd name="T32" fmla="*/ 15 w 21"/>
                <a:gd name="T33" fmla="*/ 4 h 12"/>
                <a:gd name="T34" fmla="*/ 17 w 21"/>
                <a:gd name="T35" fmla="*/ 6 h 12"/>
                <a:gd name="T36" fmla="*/ 11 w 21"/>
                <a:gd name="T37" fmla="*/ 2 h 12"/>
                <a:gd name="T38" fmla="*/ 13 w 21"/>
                <a:gd name="T39" fmla="*/ 4 h 12"/>
                <a:gd name="T40" fmla="*/ 13 w 21"/>
                <a:gd name="T41" fmla="*/ 4 h 12"/>
                <a:gd name="T42" fmla="*/ 13 w 21"/>
                <a:gd name="T43" fmla="*/ 4 h 12"/>
                <a:gd name="T44" fmla="*/ 13 w 21"/>
                <a:gd name="T45" fmla="*/ 4 h 12"/>
                <a:gd name="T46" fmla="*/ 13 w 21"/>
                <a:gd name="T47" fmla="*/ 4 h 12"/>
                <a:gd name="T48" fmla="*/ 11 w 21"/>
                <a:gd name="T49" fmla="*/ 4 h 12"/>
                <a:gd name="T50" fmla="*/ 9 w 21"/>
                <a:gd name="T51" fmla="*/ 2 h 12"/>
                <a:gd name="T52" fmla="*/ 5 w 21"/>
                <a:gd name="T53" fmla="*/ 2 h 12"/>
                <a:gd name="T54" fmla="*/ 5 w 21"/>
                <a:gd name="T55" fmla="*/ 2 h 12"/>
                <a:gd name="T56" fmla="*/ 3 w 21"/>
                <a:gd name="T57" fmla="*/ 4 h 12"/>
                <a:gd name="T58" fmla="*/ 5 w 21"/>
                <a:gd name="T59" fmla="*/ 4 h 12"/>
                <a:gd name="T60" fmla="*/ 5 w 21"/>
                <a:gd name="T61" fmla="*/ 4 h 12"/>
                <a:gd name="T62" fmla="*/ 5 w 21"/>
                <a:gd name="T63" fmla="*/ 4 h 12"/>
                <a:gd name="T64" fmla="*/ 5 w 21"/>
                <a:gd name="T65" fmla="*/ 4 h 12"/>
                <a:gd name="T66" fmla="*/ 3 w 21"/>
                <a:gd name="T67" fmla="*/ 4 h 12"/>
                <a:gd name="T68" fmla="*/ 3 w 21"/>
                <a:gd name="T69" fmla="*/ 4 h 12"/>
                <a:gd name="T70" fmla="*/ 3 w 21"/>
                <a:gd name="T71" fmla="*/ 4 h 12"/>
                <a:gd name="T72" fmla="*/ 3 w 21"/>
                <a:gd name="T73" fmla="*/ 4 h 12"/>
                <a:gd name="T74" fmla="*/ 2 w 21"/>
                <a:gd name="T75" fmla="*/ 4 h 12"/>
                <a:gd name="T76" fmla="*/ 2 w 21"/>
                <a:gd name="T77" fmla="*/ 4 h 12"/>
                <a:gd name="T78" fmla="*/ 2 w 21"/>
                <a:gd name="T79" fmla="*/ 4 h 12"/>
                <a:gd name="T80" fmla="*/ 2 w 21"/>
                <a:gd name="T81" fmla="*/ 4 h 12"/>
                <a:gd name="T82" fmla="*/ 3 w 21"/>
                <a:gd name="T83" fmla="*/ 2 h 12"/>
                <a:gd name="T84" fmla="*/ 5 w 21"/>
                <a:gd name="T85" fmla="*/ 2 h 12"/>
                <a:gd name="T86" fmla="*/ 5 w 21"/>
                <a:gd name="T87" fmla="*/ 2 h 12"/>
                <a:gd name="T88" fmla="*/ 9 w 21"/>
                <a:gd name="T89" fmla="*/ 2 h 12"/>
                <a:gd name="T90" fmla="*/ 9 w 21"/>
                <a:gd name="T91" fmla="*/ 4 h 12"/>
                <a:gd name="T92" fmla="*/ 9 w 21"/>
                <a:gd name="T93" fmla="*/ 2 h 12"/>
                <a:gd name="T94" fmla="*/ 9 w 21"/>
                <a:gd name="T95" fmla="*/ 2 h 12"/>
                <a:gd name="T96" fmla="*/ 7 w 21"/>
                <a:gd name="T97" fmla="*/ 2 h 12"/>
                <a:gd name="T98" fmla="*/ 7 w 21"/>
                <a:gd name="T99" fmla="*/ 2 h 12"/>
                <a:gd name="T100" fmla="*/ 7 w 21"/>
                <a:gd name="T101" fmla="*/ 2 h 12"/>
                <a:gd name="T102" fmla="*/ 7 w 21"/>
                <a:gd name="T103" fmla="*/ 0 h 12"/>
                <a:gd name="T104" fmla="*/ 9 w 21"/>
                <a:gd name="T10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 h="12">
                  <a:moveTo>
                    <a:pt x="13" y="12"/>
                  </a:moveTo>
                  <a:lnTo>
                    <a:pt x="13" y="12"/>
                  </a:lnTo>
                  <a:lnTo>
                    <a:pt x="13" y="12"/>
                  </a:lnTo>
                  <a:lnTo>
                    <a:pt x="13" y="12"/>
                  </a:lnTo>
                  <a:lnTo>
                    <a:pt x="13" y="12"/>
                  </a:lnTo>
                  <a:lnTo>
                    <a:pt x="13" y="12"/>
                  </a:lnTo>
                  <a:lnTo>
                    <a:pt x="13" y="12"/>
                  </a:lnTo>
                  <a:close/>
                  <a:moveTo>
                    <a:pt x="13" y="12"/>
                  </a:moveTo>
                  <a:lnTo>
                    <a:pt x="13" y="12"/>
                  </a:lnTo>
                  <a:lnTo>
                    <a:pt x="13" y="12"/>
                  </a:lnTo>
                  <a:lnTo>
                    <a:pt x="13" y="12"/>
                  </a:lnTo>
                  <a:lnTo>
                    <a:pt x="13" y="12"/>
                  </a:lnTo>
                  <a:lnTo>
                    <a:pt x="13" y="12"/>
                  </a:lnTo>
                  <a:close/>
                  <a:moveTo>
                    <a:pt x="21" y="12"/>
                  </a:moveTo>
                  <a:lnTo>
                    <a:pt x="21" y="12"/>
                  </a:lnTo>
                  <a:lnTo>
                    <a:pt x="21" y="12"/>
                  </a:lnTo>
                  <a:lnTo>
                    <a:pt x="21" y="12"/>
                  </a:lnTo>
                  <a:lnTo>
                    <a:pt x="21" y="12"/>
                  </a:lnTo>
                  <a:lnTo>
                    <a:pt x="21" y="12"/>
                  </a:lnTo>
                  <a:lnTo>
                    <a:pt x="21" y="12"/>
                  </a:lnTo>
                  <a:lnTo>
                    <a:pt x="21" y="12"/>
                  </a:lnTo>
                  <a:close/>
                  <a:moveTo>
                    <a:pt x="21" y="10"/>
                  </a:moveTo>
                  <a:lnTo>
                    <a:pt x="21" y="10"/>
                  </a:lnTo>
                  <a:lnTo>
                    <a:pt x="21" y="10"/>
                  </a:lnTo>
                  <a:lnTo>
                    <a:pt x="21" y="10"/>
                  </a:lnTo>
                  <a:lnTo>
                    <a:pt x="21" y="10"/>
                  </a:lnTo>
                  <a:lnTo>
                    <a:pt x="21" y="8"/>
                  </a:lnTo>
                  <a:lnTo>
                    <a:pt x="21" y="10"/>
                  </a:lnTo>
                  <a:lnTo>
                    <a:pt x="21" y="10"/>
                  </a:lnTo>
                  <a:lnTo>
                    <a:pt x="21" y="10"/>
                  </a:lnTo>
                  <a:close/>
                  <a:moveTo>
                    <a:pt x="15" y="8"/>
                  </a:moveTo>
                  <a:lnTo>
                    <a:pt x="15" y="8"/>
                  </a:lnTo>
                  <a:lnTo>
                    <a:pt x="15" y="10"/>
                  </a:lnTo>
                  <a:lnTo>
                    <a:pt x="15" y="10"/>
                  </a:lnTo>
                  <a:lnTo>
                    <a:pt x="15" y="10"/>
                  </a:lnTo>
                  <a:lnTo>
                    <a:pt x="15" y="8"/>
                  </a:lnTo>
                  <a:lnTo>
                    <a:pt x="15" y="8"/>
                  </a:lnTo>
                  <a:lnTo>
                    <a:pt x="15" y="8"/>
                  </a:lnTo>
                  <a:lnTo>
                    <a:pt x="15" y="8"/>
                  </a:lnTo>
                  <a:lnTo>
                    <a:pt x="15" y="8"/>
                  </a:lnTo>
                  <a:lnTo>
                    <a:pt x="15" y="8"/>
                  </a:lnTo>
                  <a:lnTo>
                    <a:pt x="15" y="8"/>
                  </a:lnTo>
                  <a:lnTo>
                    <a:pt x="15" y="8"/>
                  </a:lnTo>
                  <a:lnTo>
                    <a:pt x="15" y="8"/>
                  </a:lnTo>
                  <a:close/>
                  <a:moveTo>
                    <a:pt x="0" y="6"/>
                  </a:moveTo>
                  <a:lnTo>
                    <a:pt x="0" y="6"/>
                  </a:lnTo>
                  <a:lnTo>
                    <a:pt x="0" y="6"/>
                  </a:lnTo>
                  <a:lnTo>
                    <a:pt x="0" y="6"/>
                  </a:lnTo>
                  <a:lnTo>
                    <a:pt x="0" y="6"/>
                  </a:lnTo>
                  <a:lnTo>
                    <a:pt x="0" y="6"/>
                  </a:lnTo>
                  <a:lnTo>
                    <a:pt x="0" y="6"/>
                  </a:lnTo>
                  <a:lnTo>
                    <a:pt x="2" y="6"/>
                  </a:lnTo>
                  <a:lnTo>
                    <a:pt x="2" y="6"/>
                  </a:lnTo>
                  <a:lnTo>
                    <a:pt x="0" y="6"/>
                  </a:lnTo>
                  <a:close/>
                  <a:moveTo>
                    <a:pt x="17" y="6"/>
                  </a:moveTo>
                  <a:lnTo>
                    <a:pt x="17" y="6"/>
                  </a:lnTo>
                  <a:lnTo>
                    <a:pt x="15" y="6"/>
                  </a:lnTo>
                  <a:lnTo>
                    <a:pt x="15" y="6"/>
                  </a:lnTo>
                  <a:lnTo>
                    <a:pt x="15" y="6"/>
                  </a:lnTo>
                  <a:lnTo>
                    <a:pt x="15" y="4"/>
                  </a:lnTo>
                  <a:lnTo>
                    <a:pt x="15" y="4"/>
                  </a:lnTo>
                  <a:lnTo>
                    <a:pt x="15" y="4"/>
                  </a:lnTo>
                  <a:lnTo>
                    <a:pt x="15" y="4"/>
                  </a:lnTo>
                  <a:lnTo>
                    <a:pt x="15" y="4"/>
                  </a:lnTo>
                  <a:lnTo>
                    <a:pt x="15" y="4"/>
                  </a:lnTo>
                  <a:lnTo>
                    <a:pt x="15" y="4"/>
                  </a:lnTo>
                  <a:lnTo>
                    <a:pt x="15" y="4"/>
                  </a:lnTo>
                  <a:lnTo>
                    <a:pt x="15" y="4"/>
                  </a:lnTo>
                  <a:lnTo>
                    <a:pt x="15" y="6"/>
                  </a:lnTo>
                  <a:lnTo>
                    <a:pt x="17" y="6"/>
                  </a:lnTo>
                  <a:lnTo>
                    <a:pt x="17" y="6"/>
                  </a:lnTo>
                  <a:lnTo>
                    <a:pt x="17" y="6"/>
                  </a:lnTo>
                  <a:close/>
                  <a:moveTo>
                    <a:pt x="11" y="2"/>
                  </a:moveTo>
                  <a:lnTo>
                    <a:pt x="11" y="2"/>
                  </a:lnTo>
                  <a:lnTo>
                    <a:pt x="11" y="2"/>
                  </a:lnTo>
                  <a:lnTo>
                    <a:pt x="11" y="2"/>
                  </a:lnTo>
                  <a:lnTo>
                    <a:pt x="11" y="4"/>
                  </a:lnTo>
                  <a:lnTo>
                    <a:pt x="13" y="2"/>
                  </a:lnTo>
                  <a:lnTo>
                    <a:pt x="13" y="2"/>
                  </a:lnTo>
                  <a:lnTo>
                    <a:pt x="13" y="4"/>
                  </a:lnTo>
                  <a:lnTo>
                    <a:pt x="13" y="4"/>
                  </a:lnTo>
                  <a:lnTo>
                    <a:pt x="13" y="4"/>
                  </a:lnTo>
                  <a:lnTo>
                    <a:pt x="13" y="4"/>
                  </a:lnTo>
                  <a:lnTo>
                    <a:pt x="13" y="4"/>
                  </a:lnTo>
                  <a:lnTo>
                    <a:pt x="13" y="4"/>
                  </a:lnTo>
                  <a:lnTo>
                    <a:pt x="13" y="4"/>
                  </a:lnTo>
                  <a:lnTo>
                    <a:pt x="13" y="4"/>
                  </a:lnTo>
                  <a:lnTo>
                    <a:pt x="13" y="4"/>
                  </a:lnTo>
                  <a:lnTo>
                    <a:pt x="13" y="4"/>
                  </a:lnTo>
                  <a:lnTo>
                    <a:pt x="13" y="4"/>
                  </a:lnTo>
                  <a:lnTo>
                    <a:pt x="13" y="4"/>
                  </a:lnTo>
                  <a:lnTo>
                    <a:pt x="13" y="4"/>
                  </a:lnTo>
                  <a:lnTo>
                    <a:pt x="13" y="4"/>
                  </a:lnTo>
                  <a:lnTo>
                    <a:pt x="13" y="4"/>
                  </a:lnTo>
                  <a:lnTo>
                    <a:pt x="13" y="4"/>
                  </a:lnTo>
                  <a:lnTo>
                    <a:pt x="13" y="4"/>
                  </a:lnTo>
                  <a:lnTo>
                    <a:pt x="11" y="4"/>
                  </a:lnTo>
                  <a:lnTo>
                    <a:pt x="11" y="4"/>
                  </a:lnTo>
                  <a:lnTo>
                    <a:pt x="11" y="4"/>
                  </a:lnTo>
                  <a:lnTo>
                    <a:pt x="11" y="4"/>
                  </a:lnTo>
                  <a:lnTo>
                    <a:pt x="9" y="4"/>
                  </a:lnTo>
                  <a:lnTo>
                    <a:pt x="9" y="4"/>
                  </a:lnTo>
                  <a:lnTo>
                    <a:pt x="9" y="2"/>
                  </a:lnTo>
                  <a:lnTo>
                    <a:pt x="9" y="2"/>
                  </a:lnTo>
                  <a:lnTo>
                    <a:pt x="11" y="2"/>
                  </a:lnTo>
                  <a:lnTo>
                    <a:pt x="11" y="2"/>
                  </a:lnTo>
                  <a:lnTo>
                    <a:pt x="11" y="2"/>
                  </a:lnTo>
                  <a:close/>
                  <a:moveTo>
                    <a:pt x="5" y="2"/>
                  </a:moveTo>
                  <a:lnTo>
                    <a:pt x="5" y="2"/>
                  </a:lnTo>
                  <a:lnTo>
                    <a:pt x="5" y="2"/>
                  </a:lnTo>
                  <a:lnTo>
                    <a:pt x="5" y="2"/>
                  </a:lnTo>
                  <a:lnTo>
                    <a:pt x="5" y="2"/>
                  </a:lnTo>
                  <a:lnTo>
                    <a:pt x="5" y="2"/>
                  </a:lnTo>
                  <a:close/>
                  <a:moveTo>
                    <a:pt x="3" y="2"/>
                  </a:moveTo>
                  <a:lnTo>
                    <a:pt x="3" y="4"/>
                  </a:lnTo>
                  <a:lnTo>
                    <a:pt x="3" y="4"/>
                  </a:lnTo>
                  <a:lnTo>
                    <a:pt x="3" y="4"/>
                  </a:lnTo>
                  <a:lnTo>
                    <a:pt x="5" y="4"/>
                  </a:lnTo>
                  <a:lnTo>
                    <a:pt x="5" y="4"/>
                  </a:lnTo>
                  <a:lnTo>
                    <a:pt x="5" y="4"/>
                  </a:lnTo>
                  <a:lnTo>
                    <a:pt x="5" y="4"/>
                  </a:lnTo>
                  <a:lnTo>
                    <a:pt x="5" y="4"/>
                  </a:lnTo>
                  <a:lnTo>
                    <a:pt x="5" y="4"/>
                  </a:lnTo>
                  <a:lnTo>
                    <a:pt x="5" y="4"/>
                  </a:lnTo>
                  <a:lnTo>
                    <a:pt x="5" y="4"/>
                  </a:lnTo>
                  <a:lnTo>
                    <a:pt x="5" y="4"/>
                  </a:lnTo>
                  <a:lnTo>
                    <a:pt x="5" y="4"/>
                  </a:lnTo>
                  <a:lnTo>
                    <a:pt x="5" y="4"/>
                  </a:lnTo>
                  <a:lnTo>
                    <a:pt x="5" y="4"/>
                  </a:lnTo>
                  <a:lnTo>
                    <a:pt x="5" y="4"/>
                  </a:lnTo>
                  <a:lnTo>
                    <a:pt x="5" y="4"/>
                  </a:lnTo>
                  <a:lnTo>
                    <a:pt x="5" y="4"/>
                  </a:lnTo>
                  <a:lnTo>
                    <a:pt x="5" y="4"/>
                  </a:lnTo>
                  <a:lnTo>
                    <a:pt x="5" y="4"/>
                  </a:lnTo>
                  <a:lnTo>
                    <a:pt x="3" y="4"/>
                  </a:lnTo>
                  <a:lnTo>
                    <a:pt x="3" y="4"/>
                  </a:lnTo>
                  <a:lnTo>
                    <a:pt x="3" y="4"/>
                  </a:lnTo>
                  <a:lnTo>
                    <a:pt x="3" y="4"/>
                  </a:lnTo>
                  <a:lnTo>
                    <a:pt x="3" y="4"/>
                  </a:lnTo>
                  <a:lnTo>
                    <a:pt x="3" y="4"/>
                  </a:lnTo>
                  <a:lnTo>
                    <a:pt x="3" y="4"/>
                  </a:lnTo>
                  <a:lnTo>
                    <a:pt x="3" y="4"/>
                  </a:lnTo>
                  <a:lnTo>
                    <a:pt x="3" y="4"/>
                  </a:lnTo>
                  <a:lnTo>
                    <a:pt x="3" y="4"/>
                  </a:lnTo>
                  <a:lnTo>
                    <a:pt x="3" y="4"/>
                  </a:lnTo>
                  <a:lnTo>
                    <a:pt x="3" y="4"/>
                  </a:lnTo>
                  <a:lnTo>
                    <a:pt x="3" y="4"/>
                  </a:lnTo>
                  <a:lnTo>
                    <a:pt x="3" y="4"/>
                  </a:lnTo>
                  <a:lnTo>
                    <a:pt x="3" y="4"/>
                  </a:lnTo>
                  <a:lnTo>
                    <a:pt x="2" y="4"/>
                  </a:lnTo>
                  <a:lnTo>
                    <a:pt x="2" y="4"/>
                  </a:lnTo>
                  <a:lnTo>
                    <a:pt x="2" y="4"/>
                  </a:lnTo>
                  <a:lnTo>
                    <a:pt x="2" y="4"/>
                  </a:lnTo>
                  <a:lnTo>
                    <a:pt x="2" y="4"/>
                  </a:lnTo>
                  <a:lnTo>
                    <a:pt x="2" y="4"/>
                  </a:lnTo>
                  <a:lnTo>
                    <a:pt x="2" y="4"/>
                  </a:lnTo>
                  <a:lnTo>
                    <a:pt x="2" y="4"/>
                  </a:lnTo>
                  <a:lnTo>
                    <a:pt x="2" y="4"/>
                  </a:lnTo>
                  <a:lnTo>
                    <a:pt x="2" y="4"/>
                  </a:lnTo>
                  <a:lnTo>
                    <a:pt x="2" y="4"/>
                  </a:lnTo>
                  <a:lnTo>
                    <a:pt x="3" y="4"/>
                  </a:lnTo>
                  <a:lnTo>
                    <a:pt x="3" y="4"/>
                  </a:lnTo>
                  <a:lnTo>
                    <a:pt x="2" y="4"/>
                  </a:lnTo>
                  <a:lnTo>
                    <a:pt x="2" y="4"/>
                  </a:lnTo>
                  <a:lnTo>
                    <a:pt x="2" y="4"/>
                  </a:lnTo>
                  <a:lnTo>
                    <a:pt x="2" y="2"/>
                  </a:lnTo>
                  <a:lnTo>
                    <a:pt x="2" y="2"/>
                  </a:lnTo>
                  <a:lnTo>
                    <a:pt x="3" y="2"/>
                  </a:lnTo>
                  <a:close/>
                  <a:moveTo>
                    <a:pt x="5" y="2"/>
                  </a:moveTo>
                  <a:lnTo>
                    <a:pt x="5" y="2"/>
                  </a:lnTo>
                  <a:lnTo>
                    <a:pt x="5" y="2"/>
                  </a:lnTo>
                  <a:lnTo>
                    <a:pt x="5" y="2"/>
                  </a:lnTo>
                  <a:lnTo>
                    <a:pt x="5" y="2"/>
                  </a:lnTo>
                  <a:lnTo>
                    <a:pt x="5" y="2"/>
                  </a:lnTo>
                  <a:lnTo>
                    <a:pt x="5" y="2"/>
                  </a:lnTo>
                  <a:lnTo>
                    <a:pt x="5" y="2"/>
                  </a:lnTo>
                  <a:close/>
                  <a:moveTo>
                    <a:pt x="9" y="2"/>
                  </a:moveTo>
                  <a:lnTo>
                    <a:pt x="9" y="2"/>
                  </a:lnTo>
                  <a:lnTo>
                    <a:pt x="9" y="2"/>
                  </a:lnTo>
                  <a:lnTo>
                    <a:pt x="9" y="2"/>
                  </a:lnTo>
                  <a:lnTo>
                    <a:pt x="9" y="2"/>
                  </a:lnTo>
                  <a:lnTo>
                    <a:pt x="9" y="2"/>
                  </a:lnTo>
                  <a:lnTo>
                    <a:pt x="9" y="4"/>
                  </a:lnTo>
                  <a:lnTo>
                    <a:pt x="9" y="4"/>
                  </a:lnTo>
                  <a:lnTo>
                    <a:pt x="9" y="2"/>
                  </a:lnTo>
                  <a:lnTo>
                    <a:pt x="9" y="2"/>
                  </a:lnTo>
                  <a:lnTo>
                    <a:pt x="9" y="2"/>
                  </a:lnTo>
                  <a:lnTo>
                    <a:pt x="9" y="2"/>
                  </a:lnTo>
                  <a:lnTo>
                    <a:pt x="9" y="2"/>
                  </a:lnTo>
                  <a:lnTo>
                    <a:pt x="7" y="2"/>
                  </a:lnTo>
                  <a:lnTo>
                    <a:pt x="7" y="2"/>
                  </a:lnTo>
                  <a:lnTo>
                    <a:pt x="9" y="2"/>
                  </a:lnTo>
                  <a:lnTo>
                    <a:pt x="9" y="2"/>
                  </a:lnTo>
                  <a:lnTo>
                    <a:pt x="9" y="2"/>
                  </a:lnTo>
                  <a:lnTo>
                    <a:pt x="7" y="2"/>
                  </a:lnTo>
                  <a:lnTo>
                    <a:pt x="7" y="2"/>
                  </a:lnTo>
                  <a:lnTo>
                    <a:pt x="7" y="2"/>
                  </a:lnTo>
                  <a:lnTo>
                    <a:pt x="7" y="2"/>
                  </a:lnTo>
                  <a:lnTo>
                    <a:pt x="7" y="2"/>
                  </a:lnTo>
                  <a:lnTo>
                    <a:pt x="7" y="2"/>
                  </a:lnTo>
                  <a:lnTo>
                    <a:pt x="7" y="2"/>
                  </a:lnTo>
                  <a:lnTo>
                    <a:pt x="7" y="2"/>
                  </a:lnTo>
                  <a:lnTo>
                    <a:pt x="7" y="2"/>
                  </a:lnTo>
                  <a:lnTo>
                    <a:pt x="7" y="2"/>
                  </a:lnTo>
                  <a:lnTo>
                    <a:pt x="7" y="2"/>
                  </a:lnTo>
                  <a:lnTo>
                    <a:pt x="7" y="0"/>
                  </a:lnTo>
                  <a:lnTo>
                    <a:pt x="7" y="0"/>
                  </a:lnTo>
                  <a:lnTo>
                    <a:pt x="7" y="0"/>
                  </a:lnTo>
                  <a:lnTo>
                    <a:pt x="9" y="0"/>
                  </a:lnTo>
                  <a:lnTo>
                    <a:pt x="9" y="0"/>
                  </a:lnTo>
                  <a:lnTo>
                    <a:pt x="9" y="0"/>
                  </a:lnTo>
                  <a:lnTo>
                    <a:pt x="9" y="0"/>
                  </a:lnTo>
                  <a:lnTo>
                    <a:pt x="9"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7" name="Freeform 227"/>
            <p:cNvSpPr>
              <a:spLocks/>
            </p:cNvSpPr>
            <p:nvPr/>
          </p:nvSpPr>
          <p:spPr bwMode="auto">
            <a:xfrm>
              <a:off x="5368925" y="4222750"/>
              <a:ext cx="268288" cy="420688"/>
            </a:xfrm>
            <a:custGeom>
              <a:avLst/>
              <a:gdLst>
                <a:gd name="T0" fmla="*/ 169 w 169"/>
                <a:gd name="T1" fmla="*/ 90 h 265"/>
                <a:gd name="T2" fmla="*/ 169 w 169"/>
                <a:gd name="T3" fmla="*/ 119 h 265"/>
                <a:gd name="T4" fmla="*/ 161 w 169"/>
                <a:gd name="T5" fmla="*/ 131 h 265"/>
                <a:gd name="T6" fmla="*/ 151 w 169"/>
                <a:gd name="T7" fmla="*/ 136 h 265"/>
                <a:gd name="T8" fmla="*/ 148 w 169"/>
                <a:gd name="T9" fmla="*/ 146 h 265"/>
                <a:gd name="T10" fmla="*/ 144 w 169"/>
                <a:gd name="T11" fmla="*/ 154 h 265"/>
                <a:gd name="T12" fmla="*/ 138 w 169"/>
                <a:gd name="T13" fmla="*/ 161 h 265"/>
                <a:gd name="T14" fmla="*/ 138 w 169"/>
                <a:gd name="T15" fmla="*/ 173 h 265"/>
                <a:gd name="T16" fmla="*/ 138 w 169"/>
                <a:gd name="T17" fmla="*/ 181 h 265"/>
                <a:gd name="T18" fmla="*/ 144 w 169"/>
                <a:gd name="T19" fmla="*/ 190 h 265"/>
                <a:gd name="T20" fmla="*/ 148 w 169"/>
                <a:gd name="T21" fmla="*/ 200 h 265"/>
                <a:gd name="T22" fmla="*/ 148 w 169"/>
                <a:gd name="T23" fmla="*/ 209 h 265"/>
                <a:gd name="T24" fmla="*/ 140 w 169"/>
                <a:gd name="T25" fmla="*/ 211 h 265"/>
                <a:gd name="T26" fmla="*/ 132 w 169"/>
                <a:gd name="T27" fmla="*/ 217 h 265"/>
                <a:gd name="T28" fmla="*/ 124 w 169"/>
                <a:gd name="T29" fmla="*/ 225 h 265"/>
                <a:gd name="T30" fmla="*/ 119 w 169"/>
                <a:gd name="T31" fmla="*/ 232 h 265"/>
                <a:gd name="T32" fmla="*/ 113 w 169"/>
                <a:gd name="T33" fmla="*/ 236 h 265"/>
                <a:gd name="T34" fmla="*/ 101 w 169"/>
                <a:gd name="T35" fmla="*/ 240 h 265"/>
                <a:gd name="T36" fmla="*/ 88 w 169"/>
                <a:gd name="T37" fmla="*/ 240 h 265"/>
                <a:gd name="T38" fmla="*/ 90 w 169"/>
                <a:gd name="T39" fmla="*/ 246 h 265"/>
                <a:gd name="T40" fmla="*/ 82 w 169"/>
                <a:gd name="T41" fmla="*/ 253 h 265"/>
                <a:gd name="T42" fmla="*/ 65 w 169"/>
                <a:gd name="T43" fmla="*/ 257 h 265"/>
                <a:gd name="T44" fmla="*/ 55 w 169"/>
                <a:gd name="T45" fmla="*/ 261 h 265"/>
                <a:gd name="T46" fmla="*/ 50 w 169"/>
                <a:gd name="T47" fmla="*/ 261 h 265"/>
                <a:gd name="T48" fmla="*/ 40 w 169"/>
                <a:gd name="T49" fmla="*/ 263 h 265"/>
                <a:gd name="T50" fmla="*/ 34 w 169"/>
                <a:gd name="T51" fmla="*/ 263 h 265"/>
                <a:gd name="T52" fmla="*/ 28 w 169"/>
                <a:gd name="T53" fmla="*/ 248 h 265"/>
                <a:gd name="T54" fmla="*/ 19 w 169"/>
                <a:gd name="T55" fmla="*/ 240 h 265"/>
                <a:gd name="T56" fmla="*/ 11 w 169"/>
                <a:gd name="T57" fmla="*/ 225 h 265"/>
                <a:gd name="T58" fmla="*/ 28 w 169"/>
                <a:gd name="T59" fmla="*/ 225 h 265"/>
                <a:gd name="T60" fmla="*/ 30 w 169"/>
                <a:gd name="T61" fmla="*/ 219 h 265"/>
                <a:gd name="T62" fmla="*/ 25 w 169"/>
                <a:gd name="T63" fmla="*/ 207 h 265"/>
                <a:gd name="T64" fmla="*/ 27 w 169"/>
                <a:gd name="T65" fmla="*/ 196 h 265"/>
                <a:gd name="T66" fmla="*/ 23 w 169"/>
                <a:gd name="T67" fmla="*/ 190 h 265"/>
                <a:gd name="T68" fmla="*/ 19 w 169"/>
                <a:gd name="T69" fmla="*/ 181 h 265"/>
                <a:gd name="T70" fmla="*/ 19 w 169"/>
                <a:gd name="T71" fmla="*/ 175 h 265"/>
                <a:gd name="T72" fmla="*/ 21 w 169"/>
                <a:gd name="T73" fmla="*/ 175 h 265"/>
                <a:gd name="T74" fmla="*/ 15 w 169"/>
                <a:gd name="T75" fmla="*/ 173 h 265"/>
                <a:gd name="T76" fmla="*/ 7 w 169"/>
                <a:gd name="T77" fmla="*/ 169 h 265"/>
                <a:gd name="T78" fmla="*/ 0 w 169"/>
                <a:gd name="T79" fmla="*/ 154 h 265"/>
                <a:gd name="T80" fmla="*/ 5 w 169"/>
                <a:gd name="T81" fmla="*/ 146 h 265"/>
                <a:gd name="T82" fmla="*/ 11 w 169"/>
                <a:gd name="T83" fmla="*/ 136 h 265"/>
                <a:gd name="T84" fmla="*/ 17 w 169"/>
                <a:gd name="T85" fmla="*/ 127 h 265"/>
                <a:gd name="T86" fmla="*/ 25 w 169"/>
                <a:gd name="T87" fmla="*/ 119 h 265"/>
                <a:gd name="T88" fmla="*/ 32 w 169"/>
                <a:gd name="T89" fmla="*/ 106 h 265"/>
                <a:gd name="T90" fmla="*/ 34 w 169"/>
                <a:gd name="T91" fmla="*/ 92 h 265"/>
                <a:gd name="T92" fmla="*/ 34 w 169"/>
                <a:gd name="T93" fmla="*/ 79 h 265"/>
                <a:gd name="T94" fmla="*/ 36 w 169"/>
                <a:gd name="T95" fmla="*/ 65 h 265"/>
                <a:gd name="T96" fmla="*/ 40 w 169"/>
                <a:gd name="T97" fmla="*/ 52 h 265"/>
                <a:gd name="T98" fmla="*/ 34 w 169"/>
                <a:gd name="T99" fmla="*/ 42 h 265"/>
                <a:gd name="T100" fmla="*/ 28 w 169"/>
                <a:gd name="T101" fmla="*/ 35 h 265"/>
                <a:gd name="T102" fmla="*/ 27 w 169"/>
                <a:gd name="T103" fmla="*/ 21 h 265"/>
                <a:gd name="T104" fmla="*/ 25 w 169"/>
                <a:gd name="T105" fmla="*/ 8 h 265"/>
                <a:gd name="T106" fmla="*/ 34 w 169"/>
                <a:gd name="T107" fmla="*/ 2 h 265"/>
                <a:gd name="T108" fmla="*/ 48 w 169"/>
                <a:gd name="T109" fmla="*/ 4 h 265"/>
                <a:gd name="T110" fmla="*/ 61 w 169"/>
                <a:gd name="T111" fmla="*/ 12 h 265"/>
                <a:gd name="T112" fmla="*/ 75 w 169"/>
                <a:gd name="T113" fmla="*/ 19 h 265"/>
                <a:gd name="T114" fmla="*/ 90 w 169"/>
                <a:gd name="T115" fmla="*/ 27 h 265"/>
                <a:gd name="T116" fmla="*/ 103 w 169"/>
                <a:gd name="T117" fmla="*/ 33 h 265"/>
                <a:gd name="T118" fmla="*/ 117 w 169"/>
                <a:gd name="T119" fmla="*/ 40 h 265"/>
                <a:gd name="T120" fmla="*/ 130 w 169"/>
                <a:gd name="T121" fmla="*/ 48 h 265"/>
                <a:gd name="T122" fmla="*/ 144 w 169"/>
                <a:gd name="T123" fmla="*/ 56 h 265"/>
                <a:gd name="T124" fmla="*/ 157 w 169"/>
                <a:gd name="T125" fmla="*/ 63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9" h="265">
                  <a:moveTo>
                    <a:pt x="169" y="67"/>
                  </a:moveTo>
                  <a:lnTo>
                    <a:pt x="169" y="71"/>
                  </a:lnTo>
                  <a:lnTo>
                    <a:pt x="169" y="75"/>
                  </a:lnTo>
                  <a:lnTo>
                    <a:pt x="169" y="79"/>
                  </a:lnTo>
                  <a:lnTo>
                    <a:pt x="169" y="83"/>
                  </a:lnTo>
                  <a:lnTo>
                    <a:pt x="169" y="86"/>
                  </a:lnTo>
                  <a:lnTo>
                    <a:pt x="169" y="90"/>
                  </a:lnTo>
                  <a:lnTo>
                    <a:pt x="169" y="94"/>
                  </a:lnTo>
                  <a:lnTo>
                    <a:pt x="169" y="98"/>
                  </a:lnTo>
                  <a:lnTo>
                    <a:pt x="169" y="104"/>
                  </a:lnTo>
                  <a:lnTo>
                    <a:pt x="169" y="108"/>
                  </a:lnTo>
                  <a:lnTo>
                    <a:pt x="169" y="111"/>
                  </a:lnTo>
                  <a:lnTo>
                    <a:pt x="169" y="115"/>
                  </a:lnTo>
                  <a:lnTo>
                    <a:pt x="169" y="119"/>
                  </a:lnTo>
                  <a:lnTo>
                    <a:pt x="169" y="123"/>
                  </a:lnTo>
                  <a:lnTo>
                    <a:pt x="169" y="127"/>
                  </a:lnTo>
                  <a:lnTo>
                    <a:pt x="169" y="131"/>
                  </a:lnTo>
                  <a:lnTo>
                    <a:pt x="167" y="131"/>
                  </a:lnTo>
                  <a:lnTo>
                    <a:pt x="165" y="131"/>
                  </a:lnTo>
                  <a:lnTo>
                    <a:pt x="163" y="131"/>
                  </a:lnTo>
                  <a:lnTo>
                    <a:pt x="161" y="131"/>
                  </a:lnTo>
                  <a:lnTo>
                    <a:pt x="159" y="131"/>
                  </a:lnTo>
                  <a:lnTo>
                    <a:pt x="157" y="131"/>
                  </a:lnTo>
                  <a:lnTo>
                    <a:pt x="155" y="131"/>
                  </a:lnTo>
                  <a:lnTo>
                    <a:pt x="153" y="131"/>
                  </a:lnTo>
                  <a:lnTo>
                    <a:pt x="151" y="133"/>
                  </a:lnTo>
                  <a:lnTo>
                    <a:pt x="151" y="134"/>
                  </a:lnTo>
                  <a:lnTo>
                    <a:pt x="151" y="136"/>
                  </a:lnTo>
                  <a:lnTo>
                    <a:pt x="151" y="138"/>
                  </a:lnTo>
                  <a:lnTo>
                    <a:pt x="151" y="140"/>
                  </a:lnTo>
                  <a:lnTo>
                    <a:pt x="149" y="140"/>
                  </a:lnTo>
                  <a:lnTo>
                    <a:pt x="149" y="142"/>
                  </a:lnTo>
                  <a:lnTo>
                    <a:pt x="148" y="142"/>
                  </a:lnTo>
                  <a:lnTo>
                    <a:pt x="148" y="144"/>
                  </a:lnTo>
                  <a:lnTo>
                    <a:pt x="148" y="146"/>
                  </a:lnTo>
                  <a:lnTo>
                    <a:pt x="148" y="148"/>
                  </a:lnTo>
                  <a:lnTo>
                    <a:pt x="144" y="148"/>
                  </a:lnTo>
                  <a:lnTo>
                    <a:pt x="144" y="150"/>
                  </a:lnTo>
                  <a:lnTo>
                    <a:pt x="142" y="150"/>
                  </a:lnTo>
                  <a:lnTo>
                    <a:pt x="142" y="152"/>
                  </a:lnTo>
                  <a:lnTo>
                    <a:pt x="144" y="152"/>
                  </a:lnTo>
                  <a:lnTo>
                    <a:pt x="144" y="154"/>
                  </a:lnTo>
                  <a:lnTo>
                    <a:pt x="144" y="156"/>
                  </a:lnTo>
                  <a:lnTo>
                    <a:pt x="146" y="156"/>
                  </a:lnTo>
                  <a:lnTo>
                    <a:pt x="146" y="157"/>
                  </a:lnTo>
                  <a:lnTo>
                    <a:pt x="144" y="157"/>
                  </a:lnTo>
                  <a:lnTo>
                    <a:pt x="140" y="159"/>
                  </a:lnTo>
                  <a:lnTo>
                    <a:pt x="140" y="161"/>
                  </a:lnTo>
                  <a:lnTo>
                    <a:pt x="138" y="161"/>
                  </a:lnTo>
                  <a:lnTo>
                    <a:pt x="138" y="163"/>
                  </a:lnTo>
                  <a:lnTo>
                    <a:pt x="138" y="165"/>
                  </a:lnTo>
                  <a:lnTo>
                    <a:pt x="140" y="165"/>
                  </a:lnTo>
                  <a:lnTo>
                    <a:pt x="140" y="167"/>
                  </a:lnTo>
                  <a:lnTo>
                    <a:pt x="140" y="169"/>
                  </a:lnTo>
                  <a:lnTo>
                    <a:pt x="140" y="171"/>
                  </a:lnTo>
                  <a:lnTo>
                    <a:pt x="138" y="173"/>
                  </a:lnTo>
                  <a:lnTo>
                    <a:pt x="136" y="173"/>
                  </a:lnTo>
                  <a:lnTo>
                    <a:pt x="136" y="175"/>
                  </a:lnTo>
                  <a:lnTo>
                    <a:pt x="134" y="177"/>
                  </a:lnTo>
                  <a:lnTo>
                    <a:pt x="134" y="179"/>
                  </a:lnTo>
                  <a:lnTo>
                    <a:pt x="134" y="181"/>
                  </a:lnTo>
                  <a:lnTo>
                    <a:pt x="136" y="181"/>
                  </a:lnTo>
                  <a:lnTo>
                    <a:pt x="138" y="181"/>
                  </a:lnTo>
                  <a:lnTo>
                    <a:pt x="140" y="181"/>
                  </a:lnTo>
                  <a:lnTo>
                    <a:pt x="142" y="181"/>
                  </a:lnTo>
                  <a:lnTo>
                    <a:pt x="144" y="182"/>
                  </a:lnTo>
                  <a:lnTo>
                    <a:pt x="142" y="184"/>
                  </a:lnTo>
                  <a:lnTo>
                    <a:pt x="144" y="184"/>
                  </a:lnTo>
                  <a:lnTo>
                    <a:pt x="144" y="188"/>
                  </a:lnTo>
                  <a:lnTo>
                    <a:pt x="144" y="190"/>
                  </a:lnTo>
                  <a:lnTo>
                    <a:pt x="144" y="192"/>
                  </a:lnTo>
                  <a:lnTo>
                    <a:pt x="144" y="190"/>
                  </a:lnTo>
                  <a:lnTo>
                    <a:pt x="146" y="190"/>
                  </a:lnTo>
                  <a:lnTo>
                    <a:pt x="146" y="192"/>
                  </a:lnTo>
                  <a:lnTo>
                    <a:pt x="146" y="198"/>
                  </a:lnTo>
                  <a:lnTo>
                    <a:pt x="146" y="200"/>
                  </a:lnTo>
                  <a:lnTo>
                    <a:pt x="148" y="200"/>
                  </a:lnTo>
                  <a:lnTo>
                    <a:pt x="149" y="202"/>
                  </a:lnTo>
                  <a:lnTo>
                    <a:pt x="151" y="202"/>
                  </a:lnTo>
                  <a:lnTo>
                    <a:pt x="151" y="204"/>
                  </a:lnTo>
                  <a:lnTo>
                    <a:pt x="151" y="205"/>
                  </a:lnTo>
                  <a:lnTo>
                    <a:pt x="151" y="207"/>
                  </a:lnTo>
                  <a:lnTo>
                    <a:pt x="149" y="209"/>
                  </a:lnTo>
                  <a:lnTo>
                    <a:pt x="148" y="209"/>
                  </a:lnTo>
                  <a:lnTo>
                    <a:pt x="146" y="209"/>
                  </a:lnTo>
                  <a:lnTo>
                    <a:pt x="146" y="207"/>
                  </a:lnTo>
                  <a:lnTo>
                    <a:pt x="144" y="207"/>
                  </a:lnTo>
                  <a:lnTo>
                    <a:pt x="144" y="209"/>
                  </a:lnTo>
                  <a:lnTo>
                    <a:pt x="142" y="209"/>
                  </a:lnTo>
                  <a:lnTo>
                    <a:pt x="140" y="209"/>
                  </a:lnTo>
                  <a:lnTo>
                    <a:pt x="140" y="211"/>
                  </a:lnTo>
                  <a:lnTo>
                    <a:pt x="138" y="211"/>
                  </a:lnTo>
                  <a:lnTo>
                    <a:pt x="136" y="211"/>
                  </a:lnTo>
                  <a:lnTo>
                    <a:pt x="136" y="213"/>
                  </a:lnTo>
                  <a:lnTo>
                    <a:pt x="134" y="213"/>
                  </a:lnTo>
                  <a:lnTo>
                    <a:pt x="132" y="213"/>
                  </a:lnTo>
                  <a:lnTo>
                    <a:pt x="132" y="215"/>
                  </a:lnTo>
                  <a:lnTo>
                    <a:pt x="132" y="217"/>
                  </a:lnTo>
                  <a:lnTo>
                    <a:pt x="132" y="219"/>
                  </a:lnTo>
                  <a:lnTo>
                    <a:pt x="130" y="219"/>
                  </a:lnTo>
                  <a:lnTo>
                    <a:pt x="130" y="221"/>
                  </a:lnTo>
                  <a:lnTo>
                    <a:pt x="128" y="221"/>
                  </a:lnTo>
                  <a:lnTo>
                    <a:pt x="126" y="223"/>
                  </a:lnTo>
                  <a:lnTo>
                    <a:pt x="126" y="225"/>
                  </a:lnTo>
                  <a:lnTo>
                    <a:pt x="124" y="225"/>
                  </a:lnTo>
                  <a:lnTo>
                    <a:pt x="124" y="227"/>
                  </a:lnTo>
                  <a:lnTo>
                    <a:pt x="123" y="227"/>
                  </a:lnTo>
                  <a:lnTo>
                    <a:pt x="123" y="229"/>
                  </a:lnTo>
                  <a:lnTo>
                    <a:pt x="121" y="229"/>
                  </a:lnTo>
                  <a:lnTo>
                    <a:pt x="121" y="230"/>
                  </a:lnTo>
                  <a:lnTo>
                    <a:pt x="119" y="230"/>
                  </a:lnTo>
                  <a:lnTo>
                    <a:pt x="119" y="232"/>
                  </a:lnTo>
                  <a:lnTo>
                    <a:pt x="117" y="232"/>
                  </a:lnTo>
                  <a:lnTo>
                    <a:pt x="117" y="234"/>
                  </a:lnTo>
                  <a:lnTo>
                    <a:pt x="115" y="234"/>
                  </a:lnTo>
                  <a:lnTo>
                    <a:pt x="115" y="236"/>
                  </a:lnTo>
                  <a:lnTo>
                    <a:pt x="113" y="236"/>
                  </a:lnTo>
                  <a:lnTo>
                    <a:pt x="113" y="234"/>
                  </a:lnTo>
                  <a:lnTo>
                    <a:pt x="113" y="236"/>
                  </a:lnTo>
                  <a:lnTo>
                    <a:pt x="111" y="238"/>
                  </a:lnTo>
                  <a:lnTo>
                    <a:pt x="109" y="238"/>
                  </a:lnTo>
                  <a:lnTo>
                    <a:pt x="107" y="238"/>
                  </a:lnTo>
                  <a:lnTo>
                    <a:pt x="105" y="238"/>
                  </a:lnTo>
                  <a:lnTo>
                    <a:pt x="103" y="238"/>
                  </a:lnTo>
                  <a:lnTo>
                    <a:pt x="103" y="240"/>
                  </a:lnTo>
                  <a:lnTo>
                    <a:pt x="101" y="240"/>
                  </a:lnTo>
                  <a:lnTo>
                    <a:pt x="100" y="240"/>
                  </a:lnTo>
                  <a:lnTo>
                    <a:pt x="98" y="240"/>
                  </a:lnTo>
                  <a:lnTo>
                    <a:pt x="96" y="240"/>
                  </a:lnTo>
                  <a:lnTo>
                    <a:pt x="94" y="240"/>
                  </a:lnTo>
                  <a:lnTo>
                    <a:pt x="92" y="240"/>
                  </a:lnTo>
                  <a:lnTo>
                    <a:pt x="90" y="240"/>
                  </a:lnTo>
                  <a:lnTo>
                    <a:pt x="88" y="240"/>
                  </a:lnTo>
                  <a:lnTo>
                    <a:pt x="88" y="242"/>
                  </a:lnTo>
                  <a:lnTo>
                    <a:pt x="86" y="242"/>
                  </a:lnTo>
                  <a:lnTo>
                    <a:pt x="86" y="244"/>
                  </a:lnTo>
                  <a:lnTo>
                    <a:pt x="88" y="242"/>
                  </a:lnTo>
                  <a:lnTo>
                    <a:pt x="88" y="244"/>
                  </a:lnTo>
                  <a:lnTo>
                    <a:pt x="90" y="244"/>
                  </a:lnTo>
                  <a:lnTo>
                    <a:pt x="90" y="246"/>
                  </a:lnTo>
                  <a:lnTo>
                    <a:pt x="88" y="248"/>
                  </a:lnTo>
                  <a:lnTo>
                    <a:pt x="88" y="250"/>
                  </a:lnTo>
                  <a:lnTo>
                    <a:pt x="86" y="250"/>
                  </a:lnTo>
                  <a:lnTo>
                    <a:pt x="86" y="252"/>
                  </a:lnTo>
                  <a:lnTo>
                    <a:pt x="84" y="252"/>
                  </a:lnTo>
                  <a:lnTo>
                    <a:pt x="84" y="253"/>
                  </a:lnTo>
                  <a:lnTo>
                    <a:pt x="82" y="253"/>
                  </a:lnTo>
                  <a:lnTo>
                    <a:pt x="82" y="255"/>
                  </a:lnTo>
                  <a:lnTo>
                    <a:pt x="80" y="255"/>
                  </a:lnTo>
                  <a:lnTo>
                    <a:pt x="75" y="255"/>
                  </a:lnTo>
                  <a:lnTo>
                    <a:pt x="73" y="257"/>
                  </a:lnTo>
                  <a:lnTo>
                    <a:pt x="71" y="257"/>
                  </a:lnTo>
                  <a:lnTo>
                    <a:pt x="67" y="257"/>
                  </a:lnTo>
                  <a:lnTo>
                    <a:pt x="65" y="257"/>
                  </a:lnTo>
                  <a:lnTo>
                    <a:pt x="63" y="257"/>
                  </a:lnTo>
                  <a:lnTo>
                    <a:pt x="63" y="259"/>
                  </a:lnTo>
                  <a:lnTo>
                    <a:pt x="61" y="259"/>
                  </a:lnTo>
                  <a:lnTo>
                    <a:pt x="59" y="259"/>
                  </a:lnTo>
                  <a:lnTo>
                    <a:pt x="59" y="261"/>
                  </a:lnTo>
                  <a:lnTo>
                    <a:pt x="57" y="261"/>
                  </a:lnTo>
                  <a:lnTo>
                    <a:pt x="55" y="261"/>
                  </a:lnTo>
                  <a:lnTo>
                    <a:pt x="55" y="263"/>
                  </a:lnTo>
                  <a:lnTo>
                    <a:pt x="53" y="263"/>
                  </a:lnTo>
                  <a:lnTo>
                    <a:pt x="55" y="263"/>
                  </a:lnTo>
                  <a:lnTo>
                    <a:pt x="53" y="263"/>
                  </a:lnTo>
                  <a:lnTo>
                    <a:pt x="52" y="263"/>
                  </a:lnTo>
                  <a:lnTo>
                    <a:pt x="52" y="261"/>
                  </a:lnTo>
                  <a:lnTo>
                    <a:pt x="50" y="261"/>
                  </a:lnTo>
                  <a:lnTo>
                    <a:pt x="50" y="259"/>
                  </a:lnTo>
                  <a:lnTo>
                    <a:pt x="48" y="259"/>
                  </a:lnTo>
                  <a:lnTo>
                    <a:pt x="48" y="261"/>
                  </a:lnTo>
                  <a:lnTo>
                    <a:pt x="46" y="261"/>
                  </a:lnTo>
                  <a:lnTo>
                    <a:pt x="44" y="263"/>
                  </a:lnTo>
                  <a:lnTo>
                    <a:pt x="42" y="263"/>
                  </a:lnTo>
                  <a:lnTo>
                    <a:pt x="40" y="263"/>
                  </a:lnTo>
                  <a:lnTo>
                    <a:pt x="40" y="265"/>
                  </a:lnTo>
                  <a:lnTo>
                    <a:pt x="38" y="265"/>
                  </a:lnTo>
                  <a:lnTo>
                    <a:pt x="36" y="265"/>
                  </a:lnTo>
                  <a:lnTo>
                    <a:pt x="34" y="265"/>
                  </a:lnTo>
                  <a:lnTo>
                    <a:pt x="32" y="265"/>
                  </a:lnTo>
                  <a:lnTo>
                    <a:pt x="32" y="263"/>
                  </a:lnTo>
                  <a:lnTo>
                    <a:pt x="34" y="263"/>
                  </a:lnTo>
                  <a:lnTo>
                    <a:pt x="34" y="261"/>
                  </a:lnTo>
                  <a:lnTo>
                    <a:pt x="34" y="259"/>
                  </a:lnTo>
                  <a:lnTo>
                    <a:pt x="32" y="259"/>
                  </a:lnTo>
                  <a:lnTo>
                    <a:pt x="32" y="257"/>
                  </a:lnTo>
                  <a:lnTo>
                    <a:pt x="30" y="253"/>
                  </a:lnTo>
                  <a:lnTo>
                    <a:pt x="28" y="250"/>
                  </a:lnTo>
                  <a:lnTo>
                    <a:pt x="28" y="248"/>
                  </a:lnTo>
                  <a:lnTo>
                    <a:pt x="27" y="248"/>
                  </a:lnTo>
                  <a:lnTo>
                    <a:pt x="27" y="246"/>
                  </a:lnTo>
                  <a:lnTo>
                    <a:pt x="25" y="246"/>
                  </a:lnTo>
                  <a:lnTo>
                    <a:pt x="25" y="244"/>
                  </a:lnTo>
                  <a:lnTo>
                    <a:pt x="23" y="244"/>
                  </a:lnTo>
                  <a:lnTo>
                    <a:pt x="21" y="244"/>
                  </a:lnTo>
                  <a:lnTo>
                    <a:pt x="19" y="240"/>
                  </a:lnTo>
                  <a:lnTo>
                    <a:pt x="15" y="238"/>
                  </a:lnTo>
                  <a:lnTo>
                    <a:pt x="15" y="236"/>
                  </a:lnTo>
                  <a:lnTo>
                    <a:pt x="9" y="230"/>
                  </a:lnTo>
                  <a:lnTo>
                    <a:pt x="7" y="230"/>
                  </a:lnTo>
                  <a:lnTo>
                    <a:pt x="9" y="229"/>
                  </a:lnTo>
                  <a:lnTo>
                    <a:pt x="11" y="227"/>
                  </a:lnTo>
                  <a:lnTo>
                    <a:pt x="11" y="225"/>
                  </a:lnTo>
                  <a:lnTo>
                    <a:pt x="13" y="225"/>
                  </a:lnTo>
                  <a:lnTo>
                    <a:pt x="17" y="225"/>
                  </a:lnTo>
                  <a:lnTo>
                    <a:pt x="21" y="225"/>
                  </a:lnTo>
                  <a:lnTo>
                    <a:pt x="23" y="225"/>
                  </a:lnTo>
                  <a:lnTo>
                    <a:pt x="25" y="225"/>
                  </a:lnTo>
                  <a:lnTo>
                    <a:pt x="27" y="225"/>
                  </a:lnTo>
                  <a:lnTo>
                    <a:pt x="28" y="225"/>
                  </a:lnTo>
                  <a:lnTo>
                    <a:pt x="30" y="225"/>
                  </a:lnTo>
                  <a:lnTo>
                    <a:pt x="32" y="225"/>
                  </a:lnTo>
                  <a:lnTo>
                    <a:pt x="36" y="225"/>
                  </a:lnTo>
                  <a:lnTo>
                    <a:pt x="34" y="223"/>
                  </a:lnTo>
                  <a:lnTo>
                    <a:pt x="32" y="223"/>
                  </a:lnTo>
                  <a:lnTo>
                    <a:pt x="32" y="221"/>
                  </a:lnTo>
                  <a:lnTo>
                    <a:pt x="30" y="219"/>
                  </a:lnTo>
                  <a:lnTo>
                    <a:pt x="28" y="217"/>
                  </a:lnTo>
                  <a:lnTo>
                    <a:pt x="28" y="215"/>
                  </a:lnTo>
                  <a:lnTo>
                    <a:pt x="27" y="215"/>
                  </a:lnTo>
                  <a:lnTo>
                    <a:pt x="27" y="213"/>
                  </a:lnTo>
                  <a:lnTo>
                    <a:pt x="27" y="211"/>
                  </a:lnTo>
                  <a:lnTo>
                    <a:pt x="27" y="209"/>
                  </a:lnTo>
                  <a:lnTo>
                    <a:pt x="25" y="207"/>
                  </a:lnTo>
                  <a:lnTo>
                    <a:pt x="25" y="205"/>
                  </a:lnTo>
                  <a:lnTo>
                    <a:pt x="25" y="204"/>
                  </a:lnTo>
                  <a:lnTo>
                    <a:pt x="27" y="204"/>
                  </a:lnTo>
                  <a:lnTo>
                    <a:pt x="27" y="202"/>
                  </a:lnTo>
                  <a:lnTo>
                    <a:pt x="27" y="200"/>
                  </a:lnTo>
                  <a:lnTo>
                    <a:pt x="27" y="198"/>
                  </a:lnTo>
                  <a:lnTo>
                    <a:pt x="27" y="196"/>
                  </a:lnTo>
                  <a:lnTo>
                    <a:pt x="27" y="194"/>
                  </a:lnTo>
                  <a:lnTo>
                    <a:pt x="27" y="192"/>
                  </a:lnTo>
                  <a:lnTo>
                    <a:pt x="27" y="190"/>
                  </a:lnTo>
                  <a:lnTo>
                    <a:pt x="25" y="190"/>
                  </a:lnTo>
                  <a:lnTo>
                    <a:pt x="27" y="190"/>
                  </a:lnTo>
                  <a:lnTo>
                    <a:pt x="25" y="190"/>
                  </a:lnTo>
                  <a:lnTo>
                    <a:pt x="23" y="190"/>
                  </a:lnTo>
                  <a:lnTo>
                    <a:pt x="23" y="188"/>
                  </a:lnTo>
                  <a:lnTo>
                    <a:pt x="23" y="186"/>
                  </a:lnTo>
                  <a:lnTo>
                    <a:pt x="23" y="184"/>
                  </a:lnTo>
                  <a:lnTo>
                    <a:pt x="23" y="182"/>
                  </a:lnTo>
                  <a:lnTo>
                    <a:pt x="23" y="181"/>
                  </a:lnTo>
                  <a:lnTo>
                    <a:pt x="21" y="181"/>
                  </a:lnTo>
                  <a:lnTo>
                    <a:pt x="19" y="181"/>
                  </a:lnTo>
                  <a:lnTo>
                    <a:pt x="19" y="179"/>
                  </a:lnTo>
                  <a:lnTo>
                    <a:pt x="19" y="181"/>
                  </a:lnTo>
                  <a:lnTo>
                    <a:pt x="19" y="179"/>
                  </a:lnTo>
                  <a:lnTo>
                    <a:pt x="17" y="179"/>
                  </a:lnTo>
                  <a:lnTo>
                    <a:pt x="17" y="177"/>
                  </a:lnTo>
                  <a:lnTo>
                    <a:pt x="17" y="175"/>
                  </a:lnTo>
                  <a:lnTo>
                    <a:pt x="19" y="175"/>
                  </a:lnTo>
                  <a:lnTo>
                    <a:pt x="19" y="177"/>
                  </a:lnTo>
                  <a:lnTo>
                    <a:pt x="19" y="175"/>
                  </a:lnTo>
                  <a:lnTo>
                    <a:pt x="19" y="177"/>
                  </a:lnTo>
                  <a:lnTo>
                    <a:pt x="21" y="177"/>
                  </a:lnTo>
                  <a:lnTo>
                    <a:pt x="21" y="175"/>
                  </a:lnTo>
                  <a:lnTo>
                    <a:pt x="19" y="175"/>
                  </a:lnTo>
                  <a:lnTo>
                    <a:pt x="21" y="175"/>
                  </a:lnTo>
                  <a:lnTo>
                    <a:pt x="21" y="173"/>
                  </a:lnTo>
                  <a:lnTo>
                    <a:pt x="19" y="173"/>
                  </a:lnTo>
                  <a:lnTo>
                    <a:pt x="19" y="171"/>
                  </a:lnTo>
                  <a:lnTo>
                    <a:pt x="17" y="171"/>
                  </a:lnTo>
                  <a:lnTo>
                    <a:pt x="17" y="173"/>
                  </a:lnTo>
                  <a:lnTo>
                    <a:pt x="17" y="171"/>
                  </a:lnTo>
                  <a:lnTo>
                    <a:pt x="15" y="173"/>
                  </a:lnTo>
                  <a:lnTo>
                    <a:pt x="13" y="173"/>
                  </a:lnTo>
                  <a:lnTo>
                    <a:pt x="15" y="173"/>
                  </a:lnTo>
                  <a:lnTo>
                    <a:pt x="15" y="175"/>
                  </a:lnTo>
                  <a:lnTo>
                    <a:pt x="13" y="173"/>
                  </a:lnTo>
                  <a:lnTo>
                    <a:pt x="13" y="175"/>
                  </a:lnTo>
                  <a:lnTo>
                    <a:pt x="9" y="175"/>
                  </a:lnTo>
                  <a:lnTo>
                    <a:pt x="7" y="169"/>
                  </a:lnTo>
                  <a:lnTo>
                    <a:pt x="4" y="163"/>
                  </a:lnTo>
                  <a:lnTo>
                    <a:pt x="2" y="163"/>
                  </a:lnTo>
                  <a:lnTo>
                    <a:pt x="2" y="161"/>
                  </a:lnTo>
                  <a:lnTo>
                    <a:pt x="2" y="159"/>
                  </a:lnTo>
                  <a:lnTo>
                    <a:pt x="2" y="157"/>
                  </a:lnTo>
                  <a:lnTo>
                    <a:pt x="2" y="156"/>
                  </a:lnTo>
                  <a:lnTo>
                    <a:pt x="0" y="154"/>
                  </a:lnTo>
                  <a:lnTo>
                    <a:pt x="0" y="152"/>
                  </a:lnTo>
                  <a:lnTo>
                    <a:pt x="2" y="152"/>
                  </a:lnTo>
                  <a:lnTo>
                    <a:pt x="2" y="150"/>
                  </a:lnTo>
                  <a:lnTo>
                    <a:pt x="4" y="150"/>
                  </a:lnTo>
                  <a:lnTo>
                    <a:pt x="4" y="148"/>
                  </a:lnTo>
                  <a:lnTo>
                    <a:pt x="5" y="148"/>
                  </a:lnTo>
                  <a:lnTo>
                    <a:pt x="5" y="146"/>
                  </a:lnTo>
                  <a:lnTo>
                    <a:pt x="5" y="144"/>
                  </a:lnTo>
                  <a:lnTo>
                    <a:pt x="5" y="142"/>
                  </a:lnTo>
                  <a:lnTo>
                    <a:pt x="7" y="142"/>
                  </a:lnTo>
                  <a:lnTo>
                    <a:pt x="7" y="140"/>
                  </a:lnTo>
                  <a:lnTo>
                    <a:pt x="9" y="138"/>
                  </a:lnTo>
                  <a:lnTo>
                    <a:pt x="9" y="136"/>
                  </a:lnTo>
                  <a:lnTo>
                    <a:pt x="11" y="136"/>
                  </a:lnTo>
                  <a:lnTo>
                    <a:pt x="11" y="134"/>
                  </a:lnTo>
                  <a:lnTo>
                    <a:pt x="13" y="134"/>
                  </a:lnTo>
                  <a:lnTo>
                    <a:pt x="13" y="133"/>
                  </a:lnTo>
                  <a:lnTo>
                    <a:pt x="15" y="131"/>
                  </a:lnTo>
                  <a:lnTo>
                    <a:pt x="15" y="129"/>
                  </a:lnTo>
                  <a:lnTo>
                    <a:pt x="17" y="129"/>
                  </a:lnTo>
                  <a:lnTo>
                    <a:pt x="17" y="127"/>
                  </a:lnTo>
                  <a:lnTo>
                    <a:pt x="19" y="127"/>
                  </a:lnTo>
                  <a:lnTo>
                    <a:pt x="19" y="125"/>
                  </a:lnTo>
                  <a:lnTo>
                    <a:pt x="21" y="125"/>
                  </a:lnTo>
                  <a:lnTo>
                    <a:pt x="21" y="123"/>
                  </a:lnTo>
                  <a:lnTo>
                    <a:pt x="23" y="123"/>
                  </a:lnTo>
                  <a:lnTo>
                    <a:pt x="23" y="121"/>
                  </a:lnTo>
                  <a:lnTo>
                    <a:pt x="25" y="119"/>
                  </a:lnTo>
                  <a:lnTo>
                    <a:pt x="27" y="117"/>
                  </a:lnTo>
                  <a:lnTo>
                    <a:pt x="28" y="115"/>
                  </a:lnTo>
                  <a:lnTo>
                    <a:pt x="30" y="113"/>
                  </a:lnTo>
                  <a:lnTo>
                    <a:pt x="32" y="111"/>
                  </a:lnTo>
                  <a:lnTo>
                    <a:pt x="32" y="110"/>
                  </a:lnTo>
                  <a:lnTo>
                    <a:pt x="32" y="108"/>
                  </a:lnTo>
                  <a:lnTo>
                    <a:pt x="32" y="106"/>
                  </a:lnTo>
                  <a:lnTo>
                    <a:pt x="32" y="104"/>
                  </a:lnTo>
                  <a:lnTo>
                    <a:pt x="32" y="102"/>
                  </a:lnTo>
                  <a:lnTo>
                    <a:pt x="34" y="100"/>
                  </a:lnTo>
                  <a:lnTo>
                    <a:pt x="34" y="98"/>
                  </a:lnTo>
                  <a:lnTo>
                    <a:pt x="34" y="96"/>
                  </a:lnTo>
                  <a:lnTo>
                    <a:pt x="34" y="94"/>
                  </a:lnTo>
                  <a:lnTo>
                    <a:pt x="34" y="92"/>
                  </a:lnTo>
                  <a:lnTo>
                    <a:pt x="34" y="90"/>
                  </a:lnTo>
                  <a:lnTo>
                    <a:pt x="34" y="88"/>
                  </a:lnTo>
                  <a:lnTo>
                    <a:pt x="34" y="86"/>
                  </a:lnTo>
                  <a:lnTo>
                    <a:pt x="34" y="85"/>
                  </a:lnTo>
                  <a:lnTo>
                    <a:pt x="34" y="83"/>
                  </a:lnTo>
                  <a:lnTo>
                    <a:pt x="34" y="81"/>
                  </a:lnTo>
                  <a:lnTo>
                    <a:pt x="34" y="79"/>
                  </a:lnTo>
                  <a:lnTo>
                    <a:pt x="36" y="77"/>
                  </a:lnTo>
                  <a:lnTo>
                    <a:pt x="36" y="75"/>
                  </a:lnTo>
                  <a:lnTo>
                    <a:pt x="36" y="73"/>
                  </a:lnTo>
                  <a:lnTo>
                    <a:pt x="36" y="71"/>
                  </a:lnTo>
                  <a:lnTo>
                    <a:pt x="36" y="69"/>
                  </a:lnTo>
                  <a:lnTo>
                    <a:pt x="36" y="67"/>
                  </a:lnTo>
                  <a:lnTo>
                    <a:pt x="36" y="65"/>
                  </a:lnTo>
                  <a:lnTo>
                    <a:pt x="36" y="63"/>
                  </a:lnTo>
                  <a:lnTo>
                    <a:pt x="36" y="62"/>
                  </a:lnTo>
                  <a:lnTo>
                    <a:pt x="38" y="60"/>
                  </a:lnTo>
                  <a:lnTo>
                    <a:pt x="38" y="58"/>
                  </a:lnTo>
                  <a:lnTo>
                    <a:pt x="40" y="56"/>
                  </a:lnTo>
                  <a:lnTo>
                    <a:pt x="40" y="54"/>
                  </a:lnTo>
                  <a:lnTo>
                    <a:pt x="40" y="52"/>
                  </a:lnTo>
                  <a:lnTo>
                    <a:pt x="38" y="52"/>
                  </a:lnTo>
                  <a:lnTo>
                    <a:pt x="38" y="50"/>
                  </a:lnTo>
                  <a:lnTo>
                    <a:pt x="36" y="50"/>
                  </a:lnTo>
                  <a:lnTo>
                    <a:pt x="36" y="48"/>
                  </a:lnTo>
                  <a:lnTo>
                    <a:pt x="34" y="46"/>
                  </a:lnTo>
                  <a:lnTo>
                    <a:pt x="34" y="44"/>
                  </a:lnTo>
                  <a:lnTo>
                    <a:pt x="34" y="42"/>
                  </a:lnTo>
                  <a:lnTo>
                    <a:pt x="34" y="40"/>
                  </a:lnTo>
                  <a:lnTo>
                    <a:pt x="32" y="40"/>
                  </a:lnTo>
                  <a:lnTo>
                    <a:pt x="32" y="38"/>
                  </a:lnTo>
                  <a:lnTo>
                    <a:pt x="30" y="38"/>
                  </a:lnTo>
                  <a:lnTo>
                    <a:pt x="30" y="37"/>
                  </a:lnTo>
                  <a:lnTo>
                    <a:pt x="30" y="35"/>
                  </a:lnTo>
                  <a:lnTo>
                    <a:pt x="28" y="35"/>
                  </a:lnTo>
                  <a:lnTo>
                    <a:pt x="28" y="33"/>
                  </a:lnTo>
                  <a:lnTo>
                    <a:pt x="28" y="31"/>
                  </a:lnTo>
                  <a:lnTo>
                    <a:pt x="28" y="29"/>
                  </a:lnTo>
                  <a:lnTo>
                    <a:pt x="28" y="27"/>
                  </a:lnTo>
                  <a:lnTo>
                    <a:pt x="28" y="25"/>
                  </a:lnTo>
                  <a:lnTo>
                    <a:pt x="27" y="23"/>
                  </a:lnTo>
                  <a:lnTo>
                    <a:pt x="27" y="21"/>
                  </a:lnTo>
                  <a:lnTo>
                    <a:pt x="27" y="19"/>
                  </a:lnTo>
                  <a:lnTo>
                    <a:pt x="27" y="17"/>
                  </a:lnTo>
                  <a:lnTo>
                    <a:pt x="27" y="15"/>
                  </a:lnTo>
                  <a:lnTo>
                    <a:pt x="25" y="14"/>
                  </a:lnTo>
                  <a:lnTo>
                    <a:pt x="25" y="12"/>
                  </a:lnTo>
                  <a:lnTo>
                    <a:pt x="25" y="10"/>
                  </a:lnTo>
                  <a:lnTo>
                    <a:pt x="25" y="8"/>
                  </a:lnTo>
                  <a:lnTo>
                    <a:pt x="27" y="8"/>
                  </a:lnTo>
                  <a:lnTo>
                    <a:pt x="28" y="6"/>
                  </a:lnTo>
                  <a:lnTo>
                    <a:pt x="30" y="6"/>
                  </a:lnTo>
                  <a:lnTo>
                    <a:pt x="30" y="4"/>
                  </a:lnTo>
                  <a:lnTo>
                    <a:pt x="32" y="4"/>
                  </a:lnTo>
                  <a:lnTo>
                    <a:pt x="34" y="4"/>
                  </a:lnTo>
                  <a:lnTo>
                    <a:pt x="34" y="2"/>
                  </a:lnTo>
                  <a:lnTo>
                    <a:pt x="36" y="2"/>
                  </a:lnTo>
                  <a:lnTo>
                    <a:pt x="38" y="2"/>
                  </a:lnTo>
                  <a:lnTo>
                    <a:pt x="40" y="0"/>
                  </a:lnTo>
                  <a:lnTo>
                    <a:pt x="42" y="0"/>
                  </a:lnTo>
                  <a:lnTo>
                    <a:pt x="44" y="2"/>
                  </a:lnTo>
                  <a:lnTo>
                    <a:pt x="46" y="4"/>
                  </a:lnTo>
                  <a:lnTo>
                    <a:pt x="48" y="4"/>
                  </a:lnTo>
                  <a:lnTo>
                    <a:pt x="50" y="6"/>
                  </a:lnTo>
                  <a:lnTo>
                    <a:pt x="52" y="6"/>
                  </a:lnTo>
                  <a:lnTo>
                    <a:pt x="53" y="8"/>
                  </a:lnTo>
                  <a:lnTo>
                    <a:pt x="55" y="8"/>
                  </a:lnTo>
                  <a:lnTo>
                    <a:pt x="57" y="10"/>
                  </a:lnTo>
                  <a:lnTo>
                    <a:pt x="59" y="10"/>
                  </a:lnTo>
                  <a:lnTo>
                    <a:pt x="61" y="12"/>
                  </a:lnTo>
                  <a:lnTo>
                    <a:pt x="63" y="14"/>
                  </a:lnTo>
                  <a:lnTo>
                    <a:pt x="65" y="14"/>
                  </a:lnTo>
                  <a:lnTo>
                    <a:pt x="67" y="15"/>
                  </a:lnTo>
                  <a:lnTo>
                    <a:pt x="69" y="15"/>
                  </a:lnTo>
                  <a:lnTo>
                    <a:pt x="71" y="17"/>
                  </a:lnTo>
                  <a:lnTo>
                    <a:pt x="73" y="17"/>
                  </a:lnTo>
                  <a:lnTo>
                    <a:pt x="75" y="19"/>
                  </a:lnTo>
                  <a:lnTo>
                    <a:pt x="78" y="19"/>
                  </a:lnTo>
                  <a:lnTo>
                    <a:pt x="80" y="21"/>
                  </a:lnTo>
                  <a:lnTo>
                    <a:pt x="82" y="21"/>
                  </a:lnTo>
                  <a:lnTo>
                    <a:pt x="84" y="23"/>
                  </a:lnTo>
                  <a:lnTo>
                    <a:pt x="86" y="25"/>
                  </a:lnTo>
                  <a:lnTo>
                    <a:pt x="88" y="25"/>
                  </a:lnTo>
                  <a:lnTo>
                    <a:pt x="90" y="27"/>
                  </a:lnTo>
                  <a:lnTo>
                    <a:pt x="92" y="27"/>
                  </a:lnTo>
                  <a:lnTo>
                    <a:pt x="94" y="29"/>
                  </a:lnTo>
                  <a:lnTo>
                    <a:pt x="96" y="29"/>
                  </a:lnTo>
                  <a:lnTo>
                    <a:pt x="98" y="31"/>
                  </a:lnTo>
                  <a:lnTo>
                    <a:pt x="100" y="31"/>
                  </a:lnTo>
                  <a:lnTo>
                    <a:pt x="101" y="33"/>
                  </a:lnTo>
                  <a:lnTo>
                    <a:pt x="103" y="33"/>
                  </a:lnTo>
                  <a:lnTo>
                    <a:pt x="105" y="35"/>
                  </a:lnTo>
                  <a:lnTo>
                    <a:pt x="107" y="37"/>
                  </a:lnTo>
                  <a:lnTo>
                    <a:pt x="109" y="37"/>
                  </a:lnTo>
                  <a:lnTo>
                    <a:pt x="111" y="38"/>
                  </a:lnTo>
                  <a:lnTo>
                    <a:pt x="113" y="38"/>
                  </a:lnTo>
                  <a:lnTo>
                    <a:pt x="115" y="40"/>
                  </a:lnTo>
                  <a:lnTo>
                    <a:pt x="117" y="40"/>
                  </a:lnTo>
                  <a:lnTo>
                    <a:pt x="119" y="42"/>
                  </a:lnTo>
                  <a:lnTo>
                    <a:pt x="121" y="42"/>
                  </a:lnTo>
                  <a:lnTo>
                    <a:pt x="123" y="44"/>
                  </a:lnTo>
                  <a:lnTo>
                    <a:pt x="124" y="44"/>
                  </a:lnTo>
                  <a:lnTo>
                    <a:pt x="126" y="46"/>
                  </a:lnTo>
                  <a:lnTo>
                    <a:pt x="128" y="46"/>
                  </a:lnTo>
                  <a:lnTo>
                    <a:pt x="130" y="48"/>
                  </a:lnTo>
                  <a:lnTo>
                    <a:pt x="132" y="50"/>
                  </a:lnTo>
                  <a:lnTo>
                    <a:pt x="134" y="50"/>
                  </a:lnTo>
                  <a:lnTo>
                    <a:pt x="136" y="52"/>
                  </a:lnTo>
                  <a:lnTo>
                    <a:pt x="138" y="52"/>
                  </a:lnTo>
                  <a:lnTo>
                    <a:pt x="140" y="54"/>
                  </a:lnTo>
                  <a:lnTo>
                    <a:pt x="142" y="54"/>
                  </a:lnTo>
                  <a:lnTo>
                    <a:pt x="144" y="56"/>
                  </a:lnTo>
                  <a:lnTo>
                    <a:pt x="146" y="56"/>
                  </a:lnTo>
                  <a:lnTo>
                    <a:pt x="148" y="58"/>
                  </a:lnTo>
                  <a:lnTo>
                    <a:pt x="149" y="58"/>
                  </a:lnTo>
                  <a:lnTo>
                    <a:pt x="151" y="60"/>
                  </a:lnTo>
                  <a:lnTo>
                    <a:pt x="153" y="60"/>
                  </a:lnTo>
                  <a:lnTo>
                    <a:pt x="155" y="62"/>
                  </a:lnTo>
                  <a:lnTo>
                    <a:pt x="157" y="63"/>
                  </a:lnTo>
                  <a:lnTo>
                    <a:pt x="161" y="63"/>
                  </a:lnTo>
                  <a:lnTo>
                    <a:pt x="163" y="65"/>
                  </a:lnTo>
                  <a:lnTo>
                    <a:pt x="165" y="65"/>
                  </a:lnTo>
                  <a:lnTo>
                    <a:pt x="167" y="67"/>
                  </a:lnTo>
                  <a:lnTo>
                    <a:pt x="169" y="67"/>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8" name="Freeform 228"/>
            <p:cNvSpPr>
              <a:spLocks/>
            </p:cNvSpPr>
            <p:nvPr/>
          </p:nvSpPr>
          <p:spPr bwMode="auto">
            <a:xfrm>
              <a:off x="5024438" y="4548188"/>
              <a:ext cx="50800" cy="128588"/>
            </a:xfrm>
            <a:custGeom>
              <a:avLst/>
              <a:gdLst>
                <a:gd name="T0" fmla="*/ 17 w 32"/>
                <a:gd name="T1" fmla="*/ 6 h 81"/>
                <a:gd name="T2" fmla="*/ 15 w 32"/>
                <a:gd name="T3" fmla="*/ 10 h 81"/>
                <a:gd name="T4" fmla="*/ 23 w 32"/>
                <a:gd name="T5" fmla="*/ 18 h 81"/>
                <a:gd name="T6" fmla="*/ 25 w 32"/>
                <a:gd name="T7" fmla="*/ 25 h 81"/>
                <a:gd name="T8" fmla="*/ 25 w 32"/>
                <a:gd name="T9" fmla="*/ 27 h 81"/>
                <a:gd name="T10" fmla="*/ 27 w 32"/>
                <a:gd name="T11" fmla="*/ 31 h 81"/>
                <a:gd name="T12" fmla="*/ 29 w 32"/>
                <a:gd name="T13" fmla="*/ 43 h 81"/>
                <a:gd name="T14" fmla="*/ 29 w 32"/>
                <a:gd name="T15" fmla="*/ 45 h 81"/>
                <a:gd name="T16" fmla="*/ 29 w 32"/>
                <a:gd name="T17" fmla="*/ 48 h 81"/>
                <a:gd name="T18" fmla="*/ 29 w 32"/>
                <a:gd name="T19" fmla="*/ 66 h 81"/>
                <a:gd name="T20" fmla="*/ 29 w 32"/>
                <a:gd name="T21" fmla="*/ 70 h 81"/>
                <a:gd name="T22" fmla="*/ 29 w 32"/>
                <a:gd name="T23" fmla="*/ 72 h 81"/>
                <a:gd name="T24" fmla="*/ 29 w 32"/>
                <a:gd name="T25" fmla="*/ 73 h 81"/>
                <a:gd name="T26" fmla="*/ 30 w 32"/>
                <a:gd name="T27" fmla="*/ 73 h 81"/>
                <a:gd name="T28" fmla="*/ 30 w 32"/>
                <a:gd name="T29" fmla="*/ 75 h 81"/>
                <a:gd name="T30" fmla="*/ 29 w 32"/>
                <a:gd name="T31" fmla="*/ 79 h 81"/>
                <a:gd name="T32" fmla="*/ 23 w 32"/>
                <a:gd name="T33" fmla="*/ 81 h 81"/>
                <a:gd name="T34" fmla="*/ 19 w 32"/>
                <a:gd name="T35" fmla="*/ 79 h 81"/>
                <a:gd name="T36" fmla="*/ 17 w 32"/>
                <a:gd name="T37" fmla="*/ 77 h 81"/>
                <a:gd name="T38" fmla="*/ 15 w 32"/>
                <a:gd name="T39" fmla="*/ 75 h 81"/>
                <a:gd name="T40" fmla="*/ 13 w 32"/>
                <a:gd name="T41" fmla="*/ 73 h 81"/>
                <a:gd name="T42" fmla="*/ 13 w 32"/>
                <a:gd name="T43" fmla="*/ 72 h 81"/>
                <a:gd name="T44" fmla="*/ 11 w 32"/>
                <a:gd name="T45" fmla="*/ 70 h 81"/>
                <a:gd name="T46" fmla="*/ 13 w 32"/>
                <a:gd name="T47" fmla="*/ 68 h 81"/>
                <a:gd name="T48" fmla="*/ 13 w 32"/>
                <a:gd name="T49" fmla="*/ 62 h 81"/>
                <a:gd name="T50" fmla="*/ 11 w 32"/>
                <a:gd name="T51" fmla="*/ 60 h 81"/>
                <a:gd name="T52" fmla="*/ 13 w 32"/>
                <a:gd name="T53" fmla="*/ 58 h 81"/>
                <a:gd name="T54" fmla="*/ 13 w 32"/>
                <a:gd name="T55" fmla="*/ 52 h 81"/>
                <a:gd name="T56" fmla="*/ 13 w 32"/>
                <a:gd name="T57" fmla="*/ 48 h 81"/>
                <a:gd name="T58" fmla="*/ 13 w 32"/>
                <a:gd name="T59" fmla="*/ 48 h 81"/>
                <a:gd name="T60" fmla="*/ 15 w 32"/>
                <a:gd name="T61" fmla="*/ 47 h 81"/>
                <a:gd name="T62" fmla="*/ 15 w 32"/>
                <a:gd name="T63" fmla="*/ 45 h 81"/>
                <a:gd name="T64" fmla="*/ 11 w 32"/>
                <a:gd name="T65" fmla="*/ 41 h 81"/>
                <a:gd name="T66" fmla="*/ 9 w 32"/>
                <a:gd name="T67" fmla="*/ 39 h 81"/>
                <a:gd name="T68" fmla="*/ 11 w 32"/>
                <a:gd name="T69" fmla="*/ 39 h 81"/>
                <a:gd name="T70" fmla="*/ 11 w 32"/>
                <a:gd name="T71" fmla="*/ 35 h 81"/>
                <a:gd name="T72" fmla="*/ 11 w 32"/>
                <a:gd name="T73" fmla="*/ 33 h 81"/>
                <a:gd name="T74" fmla="*/ 11 w 32"/>
                <a:gd name="T75" fmla="*/ 31 h 81"/>
                <a:gd name="T76" fmla="*/ 11 w 32"/>
                <a:gd name="T77" fmla="*/ 29 h 81"/>
                <a:gd name="T78" fmla="*/ 9 w 32"/>
                <a:gd name="T79" fmla="*/ 27 h 81"/>
                <a:gd name="T80" fmla="*/ 7 w 32"/>
                <a:gd name="T81" fmla="*/ 29 h 81"/>
                <a:gd name="T82" fmla="*/ 7 w 32"/>
                <a:gd name="T83" fmla="*/ 27 h 81"/>
                <a:gd name="T84" fmla="*/ 7 w 32"/>
                <a:gd name="T85" fmla="*/ 27 h 81"/>
                <a:gd name="T86" fmla="*/ 9 w 32"/>
                <a:gd name="T87" fmla="*/ 25 h 81"/>
                <a:gd name="T88" fmla="*/ 7 w 32"/>
                <a:gd name="T89" fmla="*/ 24 h 81"/>
                <a:gd name="T90" fmla="*/ 9 w 32"/>
                <a:gd name="T91" fmla="*/ 24 h 81"/>
                <a:gd name="T92" fmla="*/ 9 w 32"/>
                <a:gd name="T93" fmla="*/ 20 h 81"/>
                <a:gd name="T94" fmla="*/ 9 w 32"/>
                <a:gd name="T95" fmla="*/ 20 h 81"/>
                <a:gd name="T96" fmla="*/ 9 w 32"/>
                <a:gd name="T97" fmla="*/ 18 h 81"/>
                <a:gd name="T98" fmla="*/ 9 w 32"/>
                <a:gd name="T99" fmla="*/ 16 h 81"/>
                <a:gd name="T100" fmla="*/ 7 w 32"/>
                <a:gd name="T101" fmla="*/ 14 h 81"/>
                <a:gd name="T102" fmla="*/ 7 w 32"/>
                <a:gd name="T103" fmla="*/ 12 h 81"/>
                <a:gd name="T104" fmla="*/ 5 w 32"/>
                <a:gd name="T105" fmla="*/ 12 h 81"/>
                <a:gd name="T106" fmla="*/ 4 w 32"/>
                <a:gd name="T107" fmla="*/ 10 h 81"/>
                <a:gd name="T108" fmla="*/ 2 w 32"/>
                <a:gd name="T109" fmla="*/ 8 h 81"/>
                <a:gd name="T110" fmla="*/ 4 w 32"/>
                <a:gd name="T111" fmla="*/ 6 h 81"/>
                <a:gd name="T112" fmla="*/ 4 w 32"/>
                <a:gd name="T113" fmla="*/ 2 h 81"/>
                <a:gd name="T114" fmla="*/ 2 w 32"/>
                <a:gd name="T115" fmla="*/ 2 h 81"/>
                <a:gd name="T116" fmla="*/ 4 w 32"/>
                <a:gd name="T117" fmla="*/ 2 h 81"/>
                <a:gd name="T118" fmla="*/ 11 w 32"/>
                <a:gd name="T119" fmla="*/ 2 h 81"/>
                <a:gd name="T120" fmla="*/ 17 w 32"/>
                <a:gd name="T121" fmla="*/ 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2" h="81">
                  <a:moveTo>
                    <a:pt x="17" y="2"/>
                  </a:moveTo>
                  <a:lnTo>
                    <a:pt x="17" y="4"/>
                  </a:lnTo>
                  <a:lnTo>
                    <a:pt x="17" y="4"/>
                  </a:lnTo>
                  <a:lnTo>
                    <a:pt x="17" y="4"/>
                  </a:lnTo>
                  <a:lnTo>
                    <a:pt x="17" y="4"/>
                  </a:lnTo>
                  <a:lnTo>
                    <a:pt x="17" y="4"/>
                  </a:lnTo>
                  <a:lnTo>
                    <a:pt x="17" y="6"/>
                  </a:lnTo>
                  <a:lnTo>
                    <a:pt x="17" y="6"/>
                  </a:lnTo>
                  <a:lnTo>
                    <a:pt x="17" y="6"/>
                  </a:lnTo>
                  <a:lnTo>
                    <a:pt x="17" y="6"/>
                  </a:lnTo>
                  <a:lnTo>
                    <a:pt x="17" y="6"/>
                  </a:lnTo>
                  <a:lnTo>
                    <a:pt x="15" y="8"/>
                  </a:lnTo>
                  <a:lnTo>
                    <a:pt x="15" y="8"/>
                  </a:lnTo>
                  <a:lnTo>
                    <a:pt x="15" y="10"/>
                  </a:lnTo>
                  <a:lnTo>
                    <a:pt x="15" y="10"/>
                  </a:lnTo>
                  <a:lnTo>
                    <a:pt x="15" y="10"/>
                  </a:lnTo>
                  <a:lnTo>
                    <a:pt x="15" y="12"/>
                  </a:lnTo>
                  <a:lnTo>
                    <a:pt x="15" y="14"/>
                  </a:lnTo>
                  <a:lnTo>
                    <a:pt x="15" y="14"/>
                  </a:lnTo>
                  <a:lnTo>
                    <a:pt x="17" y="14"/>
                  </a:lnTo>
                  <a:lnTo>
                    <a:pt x="19" y="16"/>
                  </a:lnTo>
                  <a:lnTo>
                    <a:pt x="19" y="16"/>
                  </a:lnTo>
                  <a:lnTo>
                    <a:pt x="21" y="16"/>
                  </a:lnTo>
                  <a:lnTo>
                    <a:pt x="23" y="18"/>
                  </a:lnTo>
                  <a:lnTo>
                    <a:pt x="25" y="20"/>
                  </a:lnTo>
                  <a:lnTo>
                    <a:pt x="25" y="20"/>
                  </a:lnTo>
                  <a:lnTo>
                    <a:pt x="25" y="20"/>
                  </a:lnTo>
                  <a:lnTo>
                    <a:pt x="25" y="22"/>
                  </a:lnTo>
                  <a:lnTo>
                    <a:pt x="25" y="24"/>
                  </a:lnTo>
                  <a:lnTo>
                    <a:pt x="25" y="24"/>
                  </a:lnTo>
                  <a:lnTo>
                    <a:pt x="25" y="25"/>
                  </a:lnTo>
                  <a:lnTo>
                    <a:pt x="25" y="25"/>
                  </a:lnTo>
                  <a:lnTo>
                    <a:pt x="25" y="25"/>
                  </a:lnTo>
                  <a:lnTo>
                    <a:pt x="25" y="25"/>
                  </a:lnTo>
                  <a:lnTo>
                    <a:pt x="25" y="25"/>
                  </a:lnTo>
                  <a:lnTo>
                    <a:pt x="25" y="25"/>
                  </a:lnTo>
                  <a:lnTo>
                    <a:pt x="25" y="25"/>
                  </a:lnTo>
                  <a:lnTo>
                    <a:pt x="25" y="27"/>
                  </a:lnTo>
                  <a:lnTo>
                    <a:pt x="25" y="27"/>
                  </a:lnTo>
                  <a:lnTo>
                    <a:pt x="25" y="27"/>
                  </a:lnTo>
                  <a:lnTo>
                    <a:pt x="25" y="27"/>
                  </a:lnTo>
                  <a:lnTo>
                    <a:pt x="25" y="27"/>
                  </a:lnTo>
                  <a:lnTo>
                    <a:pt x="25" y="27"/>
                  </a:lnTo>
                  <a:lnTo>
                    <a:pt x="25" y="29"/>
                  </a:lnTo>
                  <a:lnTo>
                    <a:pt x="25" y="29"/>
                  </a:lnTo>
                  <a:lnTo>
                    <a:pt x="27" y="31"/>
                  </a:lnTo>
                  <a:lnTo>
                    <a:pt x="27" y="31"/>
                  </a:lnTo>
                  <a:lnTo>
                    <a:pt x="27" y="31"/>
                  </a:lnTo>
                  <a:lnTo>
                    <a:pt x="29" y="33"/>
                  </a:lnTo>
                  <a:lnTo>
                    <a:pt x="29" y="33"/>
                  </a:lnTo>
                  <a:lnTo>
                    <a:pt x="29" y="33"/>
                  </a:lnTo>
                  <a:lnTo>
                    <a:pt x="29" y="35"/>
                  </a:lnTo>
                  <a:lnTo>
                    <a:pt x="29" y="37"/>
                  </a:lnTo>
                  <a:lnTo>
                    <a:pt x="29" y="39"/>
                  </a:lnTo>
                  <a:lnTo>
                    <a:pt x="29" y="39"/>
                  </a:lnTo>
                  <a:lnTo>
                    <a:pt x="29" y="43"/>
                  </a:lnTo>
                  <a:lnTo>
                    <a:pt x="29" y="43"/>
                  </a:lnTo>
                  <a:lnTo>
                    <a:pt x="29" y="43"/>
                  </a:lnTo>
                  <a:lnTo>
                    <a:pt x="29" y="43"/>
                  </a:lnTo>
                  <a:lnTo>
                    <a:pt x="29" y="43"/>
                  </a:lnTo>
                  <a:lnTo>
                    <a:pt x="29" y="43"/>
                  </a:lnTo>
                  <a:lnTo>
                    <a:pt x="29" y="45"/>
                  </a:lnTo>
                  <a:lnTo>
                    <a:pt x="29" y="45"/>
                  </a:lnTo>
                  <a:lnTo>
                    <a:pt x="29" y="45"/>
                  </a:lnTo>
                  <a:lnTo>
                    <a:pt x="29" y="45"/>
                  </a:lnTo>
                  <a:lnTo>
                    <a:pt x="29" y="45"/>
                  </a:lnTo>
                  <a:lnTo>
                    <a:pt x="29" y="45"/>
                  </a:lnTo>
                  <a:lnTo>
                    <a:pt x="29" y="45"/>
                  </a:lnTo>
                  <a:lnTo>
                    <a:pt x="29" y="45"/>
                  </a:lnTo>
                  <a:lnTo>
                    <a:pt x="29" y="47"/>
                  </a:lnTo>
                  <a:lnTo>
                    <a:pt x="29" y="47"/>
                  </a:lnTo>
                  <a:lnTo>
                    <a:pt x="29" y="48"/>
                  </a:lnTo>
                  <a:lnTo>
                    <a:pt x="29" y="52"/>
                  </a:lnTo>
                  <a:lnTo>
                    <a:pt x="29" y="54"/>
                  </a:lnTo>
                  <a:lnTo>
                    <a:pt x="29" y="58"/>
                  </a:lnTo>
                  <a:lnTo>
                    <a:pt x="29" y="58"/>
                  </a:lnTo>
                  <a:lnTo>
                    <a:pt x="29" y="58"/>
                  </a:lnTo>
                  <a:lnTo>
                    <a:pt x="29" y="60"/>
                  </a:lnTo>
                  <a:lnTo>
                    <a:pt x="29" y="62"/>
                  </a:lnTo>
                  <a:lnTo>
                    <a:pt x="29" y="66"/>
                  </a:lnTo>
                  <a:lnTo>
                    <a:pt x="29" y="68"/>
                  </a:lnTo>
                  <a:lnTo>
                    <a:pt x="29" y="68"/>
                  </a:lnTo>
                  <a:lnTo>
                    <a:pt x="29" y="68"/>
                  </a:lnTo>
                  <a:lnTo>
                    <a:pt x="29" y="70"/>
                  </a:lnTo>
                  <a:lnTo>
                    <a:pt x="29" y="70"/>
                  </a:lnTo>
                  <a:lnTo>
                    <a:pt x="29" y="70"/>
                  </a:lnTo>
                  <a:lnTo>
                    <a:pt x="29" y="70"/>
                  </a:lnTo>
                  <a:lnTo>
                    <a:pt x="29" y="70"/>
                  </a:lnTo>
                  <a:lnTo>
                    <a:pt x="29" y="70"/>
                  </a:lnTo>
                  <a:lnTo>
                    <a:pt x="29" y="70"/>
                  </a:lnTo>
                  <a:lnTo>
                    <a:pt x="29" y="70"/>
                  </a:lnTo>
                  <a:lnTo>
                    <a:pt x="29" y="72"/>
                  </a:lnTo>
                  <a:lnTo>
                    <a:pt x="29" y="72"/>
                  </a:lnTo>
                  <a:lnTo>
                    <a:pt x="29" y="72"/>
                  </a:lnTo>
                  <a:lnTo>
                    <a:pt x="29" y="72"/>
                  </a:lnTo>
                  <a:lnTo>
                    <a:pt x="29" y="72"/>
                  </a:lnTo>
                  <a:lnTo>
                    <a:pt x="29" y="72"/>
                  </a:lnTo>
                  <a:lnTo>
                    <a:pt x="29" y="73"/>
                  </a:lnTo>
                  <a:lnTo>
                    <a:pt x="29" y="73"/>
                  </a:lnTo>
                  <a:lnTo>
                    <a:pt x="29" y="73"/>
                  </a:lnTo>
                  <a:lnTo>
                    <a:pt x="29" y="73"/>
                  </a:lnTo>
                  <a:lnTo>
                    <a:pt x="29" y="73"/>
                  </a:lnTo>
                  <a:lnTo>
                    <a:pt x="29" y="73"/>
                  </a:lnTo>
                  <a:lnTo>
                    <a:pt x="29" y="73"/>
                  </a:lnTo>
                  <a:lnTo>
                    <a:pt x="29" y="73"/>
                  </a:lnTo>
                  <a:lnTo>
                    <a:pt x="29" y="73"/>
                  </a:lnTo>
                  <a:lnTo>
                    <a:pt x="29" y="73"/>
                  </a:lnTo>
                  <a:lnTo>
                    <a:pt x="29" y="73"/>
                  </a:lnTo>
                  <a:lnTo>
                    <a:pt x="29" y="73"/>
                  </a:lnTo>
                  <a:lnTo>
                    <a:pt x="29" y="73"/>
                  </a:lnTo>
                  <a:lnTo>
                    <a:pt x="29" y="73"/>
                  </a:lnTo>
                  <a:lnTo>
                    <a:pt x="30" y="73"/>
                  </a:lnTo>
                  <a:lnTo>
                    <a:pt x="30" y="75"/>
                  </a:lnTo>
                  <a:lnTo>
                    <a:pt x="30" y="75"/>
                  </a:lnTo>
                  <a:lnTo>
                    <a:pt x="30" y="75"/>
                  </a:lnTo>
                  <a:lnTo>
                    <a:pt x="30" y="75"/>
                  </a:lnTo>
                  <a:lnTo>
                    <a:pt x="30" y="75"/>
                  </a:lnTo>
                  <a:lnTo>
                    <a:pt x="30" y="75"/>
                  </a:lnTo>
                  <a:lnTo>
                    <a:pt x="30" y="75"/>
                  </a:lnTo>
                  <a:lnTo>
                    <a:pt x="30" y="75"/>
                  </a:lnTo>
                  <a:lnTo>
                    <a:pt x="30" y="75"/>
                  </a:lnTo>
                  <a:lnTo>
                    <a:pt x="30" y="75"/>
                  </a:lnTo>
                  <a:lnTo>
                    <a:pt x="30" y="77"/>
                  </a:lnTo>
                  <a:lnTo>
                    <a:pt x="30" y="77"/>
                  </a:lnTo>
                  <a:lnTo>
                    <a:pt x="32" y="79"/>
                  </a:lnTo>
                  <a:lnTo>
                    <a:pt x="30" y="79"/>
                  </a:lnTo>
                  <a:lnTo>
                    <a:pt x="29" y="79"/>
                  </a:lnTo>
                  <a:lnTo>
                    <a:pt x="29" y="79"/>
                  </a:lnTo>
                  <a:lnTo>
                    <a:pt x="29" y="79"/>
                  </a:lnTo>
                  <a:lnTo>
                    <a:pt x="29" y="79"/>
                  </a:lnTo>
                  <a:lnTo>
                    <a:pt x="29" y="79"/>
                  </a:lnTo>
                  <a:lnTo>
                    <a:pt x="27" y="81"/>
                  </a:lnTo>
                  <a:lnTo>
                    <a:pt x="23" y="81"/>
                  </a:lnTo>
                  <a:lnTo>
                    <a:pt x="23" y="81"/>
                  </a:lnTo>
                  <a:lnTo>
                    <a:pt x="23" y="81"/>
                  </a:lnTo>
                  <a:lnTo>
                    <a:pt x="23" y="81"/>
                  </a:lnTo>
                  <a:lnTo>
                    <a:pt x="23" y="81"/>
                  </a:lnTo>
                  <a:lnTo>
                    <a:pt x="23" y="81"/>
                  </a:lnTo>
                  <a:lnTo>
                    <a:pt x="21" y="81"/>
                  </a:lnTo>
                  <a:lnTo>
                    <a:pt x="21" y="81"/>
                  </a:lnTo>
                  <a:lnTo>
                    <a:pt x="21" y="81"/>
                  </a:lnTo>
                  <a:lnTo>
                    <a:pt x="21" y="81"/>
                  </a:lnTo>
                  <a:lnTo>
                    <a:pt x="21" y="79"/>
                  </a:lnTo>
                  <a:lnTo>
                    <a:pt x="19" y="79"/>
                  </a:lnTo>
                  <a:lnTo>
                    <a:pt x="19" y="79"/>
                  </a:lnTo>
                  <a:lnTo>
                    <a:pt x="19" y="79"/>
                  </a:lnTo>
                  <a:lnTo>
                    <a:pt x="19" y="79"/>
                  </a:lnTo>
                  <a:lnTo>
                    <a:pt x="19" y="79"/>
                  </a:lnTo>
                  <a:lnTo>
                    <a:pt x="17" y="79"/>
                  </a:lnTo>
                  <a:lnTo>
                    <a:pt x="17" y="77"/>
                  </a:lnTo>
                  <a:lnTo>
                    <a:pt x="17" y="77"/>
                  </a:lnTo>
                  <a:lnTo>
                    <a:pt x="17" y="77"/>
                  </a:lnTo>
                  <a:lnTo>
                    <a:pt x="17" y="77"/>
                  </a:lnTo>
                  <a:lnTo>
                    <a:pt x="15" y="77"/>
                  </a:lnTo>
                  <a:lnTo>
                    <a:pt x="15" y="77"/>
                  </a:lnTo>
                  <a:lnTo>
                    <a:pt x="15" y="75"/>
                  </a:lnTo>
                  <a:lnTo>
                    <a:pt x="15" y="75"/>
                  </a:lnTo>
                  <a:lnTo>
                    <a:pt x="15" y="75"/>
                  </a:lnTo>
                  <a:lnTo>
                    <a:pt x="15" y="75"/>
                  </a:lnTo>
                  <a:lnTo>
                    <a:pt x="15" y="75"/>
                  </a:lnTo>
                  <a:lnTo>
                    <a:pt x="15" y="75"/>
                  </a:lnTo>
                  <a:lnTo>
                    <a:pt x="15" y="75"/>
                  </a:lnTo>
                  <a:lnTo>
                    <a:pt x="15" y="73"/>
                  </a:lnTo>
                  <a:lnTo>
                    <a:pt x="15" y="73"/>
                  </a:lnTo>
                  <a:lnTo>
                    <a:pt x="15" y="73"/>
                  </a:lnTo>
                  <a:lnTo>
                    <a:pt x="13" y="73"/>
                  </a:lnTo>
                  <a:lnTo>
                    <a:pt x="13" y="73"/>
                  </a:lnTo>
                  <a:lnTo>
                    <a:pt x="13" y="73"/>
                  </a:lnTo>
                  <a:lnTo>
                    <a:pt x="13" y="73"/>
                  </a:lnTo>
                  <a:lnTo>
                    <a:pt x="13" y="73"/>
                  </a:lnTo>
                  <a:lnTo>
                    <a:pt x="13" y="73"/>
                  </a:lnTo>
                  <a:lnTo>
                    <a:pt x="13" y="72"/>
                  </a:lnTo>
                  <a:lnTo>
                    <a:pt x="13" y="72"/>
                  </a:lnTo>
                  <a:lnTo>
                    <a:pt x="13" y="72"/>
                  </a:lnTo>
                  <a:lnTo>
                    <a:pt x="13" y="72"/>
                  </a:lnTo>
                  <a:lnTo>
                    <a:pt x="13" y="72"/>
                  </a:lnTo>
                  <a:lnTo>
                    <a:pt x="13" y="72"/>
                  </a:lnTo>
                  <a:lnTo>
                    <a:pt x="13" y="72"/>
                  </a:lnTo>
                  <a:lnTo>
                    <a:pt x="11" y="70"/>
                  </a:lnTo>
                  <a:lnTo>
                    <a:pt x="11" y="70"/>
                  </a:lnTo>
                  <a:lnTo>
                    <a:pt x="11" y="70"/>
                  </a:lnTo>
                  <a:lnTo>
                    <a:pt x="11" y="70"/>
                  </a:lnTo>
                  <a:lnTo>
                    <a:pt x="11" y="70"/>
                  </a:lnTo>
                  <a:lnTo>
                    <a:pt x="11" y="70"/>
                  </a:lnTo>
                  <a:lnTo>
                    <a:pt x="11" y="70"/>
                  </a:lnTo>
                  <a:lnTo>
                    <a:pt x="11" y="68"/>
                  </a:lnTo>
                  <a:lnTo>
                    <a:pt x="11" y="68"/>
                  </a:lnTo>
                  <a:lnTo>
                    <a:pt x="11" y="68"/>
                  </a:lnTo>
                  <a:lnTo>
                    <a:pt x="11" y="68"/>
                  </a:lnTo>
                  <a:lnTo>
                    <a:pt x="11" y="68"/>
                  </a:lnTo>
                  <a:lnTo>
                    <a:pt x="13" y="68"/>
                  </a:lnTo>
                  <a:lnTo>
                    <a:pt x="13" y="68"/>
                  </a:lnTo>
                  <a:lnTo>
                    <a:pt x="13" y="68"/>
                  </a:lnTo>
                  <a:lnTo>
                    <a:pt x="13" y="66"/>
                  </a:lnTo>
                  <a:lnTo>
                    <a:pt x="13" y="66"/>
                  </a:lnTo>
                  <a:lnTo>
                    <a:pt x="13" y="66"/>
                  </a:lnTo>
                  <a:lnTo>
                    <a:pt x="13" y="64"/>
                  </a:lnTo>
                  <a:lnTo>
                    <a:pt x="13" y="64"/>
                  </a:lnTo>
                  <a:lnTo>
                    <a:pt x="13" y="62"/>
                  </a:lnTo>
                  <a:lnTo>
                    <a:pt x="13" y="62"/>
                  </a:lnTo>
                  <a:lnTo>
                    <a:pt x="13" y="62"/>
                  </a:lnTo>
                  <a:lnTo>
                    <a:pt x="13" y="62"/>
                  </a:lnTo>
                  <a:lnTo>
                    <a:pt x="13" y="62"/>
                  </a:lnTo>
                  <a:lnTo>
                    <a:pt x="13" y="62"/>
                  </a:lnTo>
                  <a:lnTo>
                    <a:pt x="11" y="62"/>
                  </a:lnTo>
                  <a:lnTo>
                    <a:pt x="11" y="60"/>
                  </a:lnTo>
                  <a:lnTo>
                    <a:pt x="11" y="60"/>
                  </a:lnTo>
                  <a:lnTo>
                    <a:pt x="11" y="60"/>
                  </a:lnTo>
                  <a:lnTo>
                    <a:pt x="11" y="58"/>
                  </a:lnTo>
                  <a:lnTo>
                    <a:pt x="11" y="58"/>
                  </a:lnTo>
                  <a:lnTo>
                    <a:pt x="11" y="58"/>
                  </a:lnTo>
                  <a:lnTo>
                    <a:pt x="11" y="58"/>
                  </a:lnTo>
                  <a:lnTo>
                    <a:pt x="11" y="58"/>
                  </a:lnTo>
                  <a:lnTo>
                    <a:pt x="11" y="58"/>
                  </a:lnTo>
                  <a:lnTo>
                    <a:pt x="13" y="58"/>
                  </a:lnTo>
                  <a:lnTo>
                    <a:pt x="13" y="58"/>
                  </a:lnTo>
                  <a:lnTo>
                    <a:pt x="13" y="56"/>
                  </a:lnTo>
                  <a:lnTo>
                    <a:pt x="13" y="56"/>
                  </a:lnTo>
                  <a:lnTo>
                    <a:pt x="13" y="56"/>
                  </a:lnTo>
                  <a:lnTo>
                    <a:pt x="13" y="56"/>
                  </a:lnTo>
                  <a:lnTo>
                    <a:pt x="13" y="56"/>
                  </a:lnTo>
                  <a:lnTo>
                    <a:pt x="13" y="54"/>
                  </a:lnTo>
                  <a:lnTo>
                    <a:pt x="13" y="54"/>
                  </a:lnTo>
                  <a:lnTo>
                    <a:pt x="13" y="52"/>
                  </a:lnTo>
                  <a:lnTo>
                    <a:pt x="13" y="52"/>
                  </a:lnTo>
                  <a:lnTo>
                    <a:pt x="13" y="52"/>
                  </a:lnTo>
                  <a:lnTo>
                    <a:pt x="13" y="52"/>
                  </a:lnTo>
                  <a:lnTo>
                    <a:pt x="13" y="50"/>
                  </a:lnTo>
                  <a:lnTo>
                    <a:pt x="13" y="50"/>
                  </a:lnTo>
                  <a:lnTo>
                    <a:pt x="13" y="50"/>
                  </a:lnTo>
                  <a:lnTo>
                    <a:pt x="13" y="48"/>
                  </a:lnTo>
                  <a:lnTo>
                    <a:pt x="13" y="48"/>
                  </a:lnTo>
                  <a:lnTo>
                    <a:pt x="13" y="48"/>
                  </a:lnTo>
                  <a:lnTo>
                    <a:pt x="13" y="48"/>
                  </a:lnTo>
                  <a:lnTo>
                    <a:pt x="13" y="48"/>
                  </a:lnTo>
                  <a:lnTo>
                    <a:pt x="13" y="48"/>
                  </a:lnTo>
                  <a:lnTo>
                    <a:pt x="13" y="48"/>
                  </a:lnTo>
                  <a:lnTo>
                    <a:pt x="13" y="48"/>
                  </a:lnTo>
                  <a:lnTo>
                    <a:pt x="13" y="48"/>
                  </a:lnTo>
                  <a:lnTo>
                    <a:pt x="13" y="48"/>
                  </a:lnTo>
                  <a:lnTo>
                    <a:pt x="13" y="48"/>
                  </a:lnTo>
                  <a:lnTo>
                    <a:pt x="13" y="48"/>
                  </a:lnTo>
                  <a:lnTo>
                    <a:pt x="13" y="47"/>
                  </a:lnTo>
                  <a:lnTo>
                    <a:pt x="13" y="47"/>
                  </a:lnTo>
                  <a:lnTo>
                    <a:pt x="15" y="47"/>
                  </a:lnTo>
                  <a:lnTo>
                    <a:pt x="15" y="47"/>
                  </a:lnTo>
                  <a:lnTo>
                    <a:pt x="15" y="47"/>
                  </a:lnTo>
                  <a:lnTo>
                    <a:pt x="15" y="47"/>
                  </a:lnTo>
                  <a:lnTo>
                    <a:pt x="15" y="47"/>
                  </a:lnTo>
                  <a:lnTo>
                    <a:pt x="15" y="47"/>
                  </a:lnTo>
                  <a:lnTo>
                    <a:pt x="15" y="47"/>
                  </a:lnTo>
                  <a:lnTo>
                    <a:pt x="15" y="47"/>
                  </a:lnTo>
                  <a:lnTo>
                    <a:pt x="15" y="47"/>
                  </a:lnTo>
                  <a:lnTo>
                    <a:pt x="15" y="45"/>
                  </a:lnTo>
                  <a:lnTo>
                    <a:pt x="15" y="45"/>
                  </a:lnTo>
                  <a:lnTo>
                    <a:pt x="15" y="45"/>
                  </a:lnTo>
                  <a:lnTo>
                    <a:pt x="13" y="45"/>
                  </a:lnTo>
                  <a:lnTo>
                    <a:pt x="13" y="45"/>
                  </a:lnTo>
                  <a:lnTo>
                    <a:pt x="13" y="43"/>
                  </a:lnTo>
                  <a:lnTo>
                    <a:pt x="11" y="43"/>
                  </a:lnTo>
                  <a:lnTo>
                    <a:pt x="11" y="43"/>
                  </a:lnTo>
                  <a:lnTo>
                    <a:pt x="11" y="43"/>
                  </a:lnTo>
                  <a:lnTo>
                    <a:pt x="11" y="43"/>
                  </a:lnTo>
                  <a:lnTo>
                    <a:pt x="11" y="41"/>
                  </a:lnTo>
                  <a:lnTo>
                    <a:pt x="9" y="41"/>
                  </a:lnTo>
                  <a:lnTo>
                    <a:pt x="9" y="39"/>
                  </a:lnTo>
                  <a:lnTo>
                    <a:pt x="9" y="39"/>
                  </a:lnTo>
                  <a:lnTo>
                    <a:pt x="9" y="39"/>
                  </a:lnTo>
                  <a:lnTo>
                    <a:pt x="9" y="39"/>
                  </a:lnTo>
                  <a:lnTo>
                    <a:pt x="9" y="39"/>
                  </a:lnTo>
                  <a:lnTo>
                    <a:pt x="9" y="39"/>
                  </a:lnTo>
                  <a:lnTo>
                    <a:pt x="9" y="39"/>
                  </a:lnTo>
                  <a:lnTo>
                    <a:pt x="9" y="39"/>
                  </a:lnTo>
                  <a:lnTo>
                    <a:pt x="9" y="39"/>
                  </a:lnTo>
                  <a:lnTo>
                    <a:pt x="9" y="39"/>
                  </a:lnTo>
                  <a:lnTo>
                    <a:pt x="9" y="39"/>
                  </a:lnTo>
                  <a:lnTo>
                    <a:pt x="9" y="39"/>
                  </a:lnTo>
                  <a:lnTo>
                    <a:pt x="11" y="39"/>
                  </a:lnTo>
                  <a:lnTo>
                    <a:pt x="11" y="39"/>
                  </a:lnTo>
                  <a:lnTo>
                    <a:pt x="11" y="39"/>
                  </a:lnTo>
                  <a:lnTo>
                    <a:pt x="11" y="39"/>
                  </a:lnTo>
                  <a:lnTo>
                    <a:pt x="11" y="39"/>
                  </a:lnTo>
                  <a:lnTo>
                    <a:pt x="11" y="39"/>
                  </a:lnTo>
                  <a:lnTo>
                    <a:pt x="11" y="39"/>
                  </a:lnTo>
                  <a:lnTo>
                    <a:pt x="11" y="37"/>
                  </a:lnTo>
                  <a:lnTo>
                    <a:pt x="11" y="37"/>
                  </a:lnTo>
                  <a:lnTo>
                    <a:pt x="11" y="35"/>
                  </a:lnTo>
                  <a:lnTo>
                    <a:pt x="11" y="35"/>
                  </a:lnTo>
                  <a:lnTo>
                    <a:pt x="11" y="35"/>
                  </a:lnTo>
                  <a:lnTo>
                    <a:pt x="9" y="35"/>
                  </a:lnTo>
                  <a:lnTo>
                    <a:pt x="11" y="35"/>
                  </a:lnTo>
                  <a:lnTo>
                    <a:pt x="11" y="33"/>
                  </a:lnTo>
                  <a:lnTo>
                    <a:pt x="11" y="33"/>
                  </a:lnTo>
                  <a:lnTo>
                    <a:pt x="11" y="33"/>
                  </a:lnTo>
                  <a:lnTo>
                    <a:pt x="11" y="33"/>
                  </a:lnTo>
                  <a:lnTo>
                    <a:pt x="11" y="33"/>
                  </a:lnTo>
                  <a:lnTo>
                    <a:pt x="11" y="33"/>
                  </a:lnTo>
                  <a:lnTo>
                    <a:pt x="11" y="31"/>
                  </a:lnTo>
                  <a:lnTo>
                    <a:pt x="11" y="31"/>
                  </a:lnTo>
                  <a:lnTo>
                    <a:pt x="11" y="31"/>
                  </a:lnTo>
                  <a:lnTo>
                    <a:pt x="11" y="31"/>
                  </a:lnTo>
                  <a:lnTo>
                    <a:pt x="11" y="31"/>
                  </a:lnTo>
                  <a:lnTo>
                    <a:pt x="11" y="31"/>
                  </a:lnTo>
                  <a:lnTo>
                    <a:pt x="11" y="31"/>
                  </a:lnTo>
                  <a:lnTo>
                    <a:pt x="11" y="29"/>
                  </a:lnTo>
                  <a:lnTo>
                    <a:pt x="11" y="29"/>
                  </a:lnTo>
                  <a:lnTo>
                    <a:pt x="11" y="29"/>
                  </a:lnTo>
                  <a:lnTo>
                    <a:pt x="11" y="29"/>
                  </a:lnTo>
                  <a:lnTo>
                    <a:pt x="11" y="29"/>
                  </a:lnTo>
                  <a:lnTo>
                    <a:pt x="11" y="29"/>
                  </a:lnTo>
                  <a:lnTo>
                    <a:pt x="11" y="29"/>
                  </a:lnTo>
                  <a:lnTo>
                    <a:pt x="11" y="29"/>
                  </a:lnTo>
                  <a:lnTo>
                    <a:pt x="11" y="27"/>
                  </a:lnTo>
                  <a:lnTo>
                    <a:pt x="11" y="27"/>
                  </a:lnTo>
                  <a:lnTo>
                    <a:pt x="11" y="27"/>
                  </a:lnTo>
                  <a:lnTo>
                    <a:pt x="11" y="27"/>
                  </a:lnTo>
                  <a:lnTo>
                    <a:pt x="9" y="27"/>
                  </a:lnTo>
                  <a:lnTo>
                    <a:pt x="9" y="27"/>
                  </a:lnTo>
                  <a:lnTo>
                    <a:pt x="9" y="27"/>
                  </a:lnTo>
                  <a:lnTo>
                    <a:pt x="9" y="27"/>
                  </a:lnTo>
                  <a:lnTo>
                    <a:pt x="9" y="27"/>
                  </a:lnTo>
                  <a:lnTo>
                    <a:pt x="9" y="27"/>
                  </a:lnTo>
                  <a:lnTo>
                    <a:pt x="9" y="27"/>
                  </a:lnTo>
                  <a:lnTo>
                    <a:pt x="9" y="27"/>
                  </a:lnTo>
                  <a:lnTo>
                    <a:pt x="7" y="27"/>
                  </a:lnTo>
                  <a:lnTo>
                    <a:pt x="7" y="29"/>
                  </a:lnTo>
                  <a:lnTo>
                    <a:pt x="7" y="29"/>
                  </a:lnTo>
                  <a:lnTo>
                    <a:pt x="7" y="29"/>
                  </a:lnTo>
                  <a:lnTo>
                    <a:pt x="7" y="29"/>
                  </a:lnTo>
                  <a:lnTo>
                    <a:pt x="7" y="27"/>
                  </a:lnTo>
                  <a:lnTo>
                    <a:pt x="7" y="27"/>
                  </a:lnTo>
                  <a:lnTo>
                    <a:pt x="7" y="27"/>
                  </a:lnTo>
                  <a:lnTo>
                    <a:pt x="7" y="27"/>
                  </a:lnTo>
                  <a:lnTo>
                    <a:pt x="7" y="27"/>
                  </a:lnTo>
                  <a:lnTo>
                    <a:pt x="7" y="27"/>
                  </a:lnTo>
                  <a:lnTo>
                    <a:pt x="7" y="27"/>
                  </a:lnTo>
                  <a:lnTo>
                    <a:pt x="7" y="27"/>
                  </a:lnTo>
                  <a:lnTo>
                    <a:pt x="7" y="27"/>
                  </a:lnTo>
                  <a:lnTo>
                    <a:pt x="7" y="27"/>
                  </a:lnTo>
                  <a:lnTo>
                    <a:pt x="7" y="27"/>
                  </a:lnTo>
                  <a:lnTo>
                    <a:pt x="7" y="27"/>
                  </a:lnTo>
                  <a:lnTo>
                    <a:pt x="7" y="27"/>
                  </a:lnTo>
                  <a:lnTo>
                    <a:pt x="7" y="27"/>
                  </a:lnTo>
                  <a:lnTo>
                    <a:pt x="7" y="27"/>
                  </a:lnTo>
                  <a:lnTo>
                    <a:pt x="7" y="25"/>
                  </a:lnTo>
                  <a:lnTo>
                    <a:pt x="7" y="25"/>
                  </a:lnTo>
                  <a:lnTo>
                    <a:pt x="7" y="25"/>
                  </a:lnTo>
                  <a:lnTo>
                    <a:pt x="7" y="25"/>
                  </a:lnTo>
                  <a:lnTo>
                    <a:pt x="9" y="25"/>
                  </a:lnTo>
                  <a:lnTo>
                    <a:pt x="9" y="25"/>
                  </a:lnTo>
                  <a:lnTo>
                    <a:pt x="9" y="25"/>
                  </a:lnTo>
                  <a:lnTo>
                    <a:pt x="9" y="25"/>
                  </a:lnTo>
                  <a:lnTo>
                    <a:pt x="9" y="25"/>
                  </a:lnTo>
                  <a:lnTo>
                    <a:pt x="9" y="25"/>
                  </a:lnTo>
                  <a:lnTo>
                    <a:pt x="9" y="25"/>
                  </a:lnTo>
                  <a:lnTo>
                    <a:pt x="7" y="25"/>
                  </a:lnTo>
                  <a:lnTo>
                    <a:pt x="7" y="25"/>
                  </a:lnTo>
                  <a:lnTo>
                    <a:pt x="7" y="25"/>
                  </a:lnTo>
                  <a:lnTo>
                    <a:pt x="7" y="25"/>
                  </a:lnTo>
                  <a:lnTo>
                    <a:pt x="7" y="24"/>
                  </a:lnTo>
                  <a:lnTo>
                    <a:pt x="7" y="25"/>
                  </a:lnTo>
                  <a:lnTo>
                    <a:pt x="7" y="25"/>
                  </a:lnTo>
                  <a:lnTo>
                    <a:pt x="9" y="25"/>
                  </a:lnTo>
                  <a:lnTo>
                    <a:pt x="9" y="25"/>
                  </a:lnTo>
                  <a:lnTo>
                    <a:pt x="9" y="24"/>
                  </a:lnTo>
                  <a:lnTo>
                    <a:pt x="9" y="24"/>
                  </a:lnTo>
                  <a:lnTo>
                    <a:pt x="9" y="24"/>
                  </a:lnTo>
                  <a:lnTo>
                    <a:pt x="9" y="24"/>
                  </a:lnTo>
                  <a:lnTo>
                    <a:pt x="9" y="24"/>
                  </a:lnTo>
                  <a:lnTo>
                    <a:pt x="9" y="24"/>
                  </a:lnTo>
                  <a:lnTo>
                    <a:pt x="9" y="24"/>
                  </a:lnTo>
                  <a:lnTo>
                    <a:pt x="9" y="22"/>
                  </a:lnTo>
                  <a:lnTo>
                    <a:pt x="9" y="22"/>
                  </a:lnTo>
                  <a:lnTo>
                    <a:pt x="9" y="22"/>
                  </a:lnTo>
                  <a:lnTo>
                    <a:pt x="9" y="22"/>
                  </a:lnTo>
                  <a:lnTo>
                    <a:pt x="9" y="20"/>
                  </a:lnTo>
                  <a:lnTo>
                    <a:pt x="9" y="20"/>
                  </a:lnTo>
                  <a:lnTo>
                    <a:pt x="9" y="20"/>
                  </a:lnTo>
                  <a:lnTo>
                    <a:pt x="9" y="20"/>
                  </a:lnTo>
                  <a:lnTo>
                    <a:pt x="9" y="20"/>
                  </a:lnTo>
                  <a:lnTo>
                    <a:pt x="9" y="20"/>
                  </a:lnTo>
                  <a:lnTo>
                    <a:pt x="9" y="20"/>
                  </a:lnTo>
                  <a:lnTo>
                    <a:pt x="9" y="20"/>
                  </a:lnTo>
                  <a:lnTo>
                    <a:pt x="9" y="20"/>
                  </a:lnTo>
                  <a:lnTo>
                    <a:pt x="9" y="20"/>
                  </a:lnTo>
                  <a:lnTo>
                    <a:pt x="9" y="18"/>
                  </a:lnTo>
                  <a:lnTo>
                    <a:pt x="9" y="18"/>
                  </a:lnTo>
                  <a:lnTo>
                    <a:pt x="9" y="18"/>
                  </a:lnTo>
                  <a:lnTo>
                    <a:pt x="9" y="18"/>
                  </a:lnTo>
                  <a:lnTo>
                    <a:pt x="9" y="18"/>
                  </a:lnTo>
                  <a:lnTo>
                    <a:pt x="9" y="18"/>
                  </a:lnTo>
                  <a:lnTo>
                    <a:pt x="9" y="18"/>
                  </a:lnTo>
                  <a:lnTo>
                    <a:pt x="9" y="18"/>
                  </a:lnTo>
                  <a:lnTo>
                    <a:pt x="9" y="18"/>
                  </a:lnTo>
                  <a:lnTo>
                    <a:pt x="9" y="18"/>
                  </a:lnTo>
                  <a:lnTo>
                    <a:pt x="9" y="18"/>
                  </a:lnTo>
                  <a:lnTo>
                    <a:pt x="9" y="16"/>
                  </a:lnTo>
                  <a:lnTo>
                    <a:pt x="9" y="16"/>
                  </a:lnTo>
                  <a:lnTo>
                    <a:pt x="9" y="16"/>
                  </a:lnTo>
                  <a:lnTo>
                    <a:pt x="9" y="16"/>
                  </a:lnTo>
                  <a:lnTo>
                    <a:pt x="9" y="16"/>
                  </a:lnTo>
                  <a:lnTo>
                    <a:pt x="9" y="14"/>
                  </a:lnTo>
                  <a:lnTo>
                    <a:pt x="9" y="14"/>
                  </a:lnTo>
                  <a:lnTo>
                    <a:pt x="9" y="14"/>
                  </a:lnTo>
                  <a:lnTo>
                    <a:pt x="9" y="14"/>
                  </a:lnTo>
                  <a:lnTo>
                    <a:pt x="7" y="14"/>
                  </a:lnTo>
                  <a:lnTo>
                    <a:pt x="7" y="14"/>
                  </a:lnTo>
                  <a:lnTo>
                    <a:pt x="7" y="14"/>
                  </a:lnTo>
                  <a:lnTo>
                    <a:pt x="7" y="14"/>
                  </a:lnTo>
                  <a:lnTo>
                    <a:pt x="7" y="14"/>
                  </a:lnTo>
                  <a:lnTo>
                    <a:pt x="7" y="14"/>
                  </a:lnTo>
                  <a:lnTo>
                    <a:pt x="7" y="12"/>
                  </a:lnTo>
                  <a:lnTo>
                    <a:pt x="7" y="12"/>
                  </a:lnTo>
                  <a:lnTo>
                    <a:pt x="7" y="12"/>
                  </a:lnTo>
                  <a:lnTo>
                    <a:pt x="7" y="12"/>
                  </a:lnTo>
                  <a:lnTo>
                    <a:pt x="7" y="12"/>
                  </a:lnTo>
                  <a:lnTo>
                    <a:pt x="7" y="12"/>
                  </a:lnTo>
                  <a:lnTo>
                    <a:pt x="7" y="12"/>
                  </a:lnTo>
                  <a:lnTo>
                    <a:pt x="7" y="12"/>
                  </a:lnTo>
                  <a:lnTo>
                    <a:pt x="5" y="12"/>
                  </a:lnTo>
                  <a:lnTo>
                    <a:pt x="5" y="12"/>
                  </a:lnTo>
                  <a:lnTo>
                    <a:pt x="5" y="12"/>
                  </a:lnTo>
                  <a:lnTo>
                    <a:pt x="5" y="12"/>
                  </a:lnTo>
                  <a:lnTo>
                    <a:pt x="5" y="12"/>
                  </a:lnTo>
                  <a:lnTo>
                    <a:pt x="5" y="12"/>
                  </a:lnTo>
                  <a:lnTo>
                    <a:pt x="5" y="12"/>
                  </a:lnTo>
                  <a:lnTo>
                    <a:pt x="5" y="10"/>
                  </a:lnTo>
                  <a:lnTo>
                    <a:pt x="4" y="10"/>
                  </a:lnTo>
                  <a:lnTo>
                    <a:pt x="4" y="10"/>
                  </a:lnTo>
                  <a:lnTo>
                    <a:pt x="4" y="10"/>
                  </a:lnTo>
                  <a:lnTo>
                    <a:pt x="4" y="10"/>
                  </a:lnTo>
                  <a:lnTo>
                    <a:pt x="4" y="10"/>
                  </a:lnTo>
                  <a:lnTo>
                    <a:pt x="4" y="10"/>
                  </a:lnTo>
                  <a:lnTo>
                    <a:pt x="4" y="10"/>
                  </a:lnTo>
                  <a:lnTo>
                    <a:pt x="4" y="10"/>
                  </a:lnTo>
                  <a:lnTo>
                    <a:pt x="4" y="10"/>
                  </a:lnTo>
                  <a:lnTo>
                    <a:pt x="2" y="10"/>
                  </a:lnTo>
                  <a:lnTo>
                    <a:pt x="2" y="10"/>
                  </a:lnTo>
                  <a:lnTo>
                    <a:pt x="2" y="8"/>
                  </a:lnTo>
                  <a:lnTo>
                    <a:pt x="2" y="8"/>
                  </a:lnTo>
                  <a:lnTo>
                    <a:pt x="2" y="8"/>
                  </a:lnTo>
                  <a:lnTo>
                    <a:pt x="2" y="8"/>
                  </a:lnTo>
                  <a:lnTo>
                    <a:pt x="2" y="8"/>
                  </a:lnTo>
                  <a:lnTo>
                    <a:pt x="2" y="8"/>
                  </a:lnTo>
                  <a:lnTo>
                    <a:pt x="2" y="6"/>
                  </a:lnTo>
                  <a:lnTo>
                    <a:pt x="2" y="6"/>
                  </a:lnTo>
                  <a:lnTo>
                    <a:pt x="2" y="6"/>
                  </a:lnTo>
                  <a:lnTo>
                    <a:pt x="4" y="6"/>
                  </a:lnTo>
                  <a:lnTo>
                    <a:pt x="4" y="6"/>
                  </a:lnTo>
                  <a:lnTo>
                    <a:pt x="4" y="6"/>
                  </a:lnTo>
                  <a:lnTo>
                    <a:pt x="4" y="6"/>
                  </a:lnTo>
                  <a:lnTo>
                    <a:pt x="4" y="6"/>
                  </a:lnTo>
                  <a:lnTo>
                    <a:pt x="4" y="4"/>
                  </a:lnTo>
                  <a:lnTo>
                    <a:pt x="4" y="4"/>
                  </a:lnTo>
                  <a:lnTo>
                    <a:pt x="4" y="4"/>
                  </a:lnTo>
                  <a:lnTo>
                    <a:pt x="4" y="2"/>
                  </a:lnTo>
                  <a:lnTo>
                    <a:pt x="4" y="2"/>
                  </a:lnTo>
                  <a:lnTo>
                    <a:pt x="4" y="2"/>
                  </a:lnTo>
                  <a:lnTo>
                    <a:pt x="4" y="2"/>
                  </a:lnTo>
                  <a:lnTo>
                    <a:pt x="4" y="2"/>
                  </a:lnTo>
                  <a:lnTo>
                    <a:pt x="4" y="2"/>
                  </a:lnTo>
                  <a:lnTo>
                    <a:pt x="4" y="0"/>
                  </a:lnTo>
                  <a:lnTo>
                    <a:pt x="2" y="0"/>
                  </a:lnTo>
                  <a:lnTo>
                    <a:pt x="2" y="2"/>
                  </a:lnTo>
                  <a:lnTo>
                    <a:pt x="2" y="2"/>
                  </a:lnTo>
                  <a:lnTo>
                    <a:pt x="2" y="2"/>
                  </a:lnTo>
                  <a:lnTo>
                    <a:pt x="2" y="0"/>
                  </a:lnTo>
                  <a:lnTo>
                    <a:pt x="2" y="0"/>
                  </a:lnTo>
                  <a:lnTo>
                    <a:pt x="0" y="0"/>
                  </a:lnTo>
                  <a:lnTo>
                    <a:pt x="2" y="0"/>
                  </a:lnTo>
                  <a:lnTo>
                    <a:pt x="2" y="0"/>
                  </a:lnTo>
                  <a:lnTo>
                    <a:pt x="4" y="2"/>
                  </a:lnTo>
                  <a:lnTo>
                    <a:pt x="7" y="2"/>
                  </a:lnTo>
                  <a:lnTo>
                    <a:pt x="9" y="2"/>
                  </a:lnTo>
                  <a:lnTo>
                    <a:pt x="11" y="2"/>
                  </a:lnTo>
                  <a:lnTo>
                    <a:pt x="11" y="2"/>
                  </a:lnTo>
                  <a:lnTo>
                    <a:pt x="11" y="2"/>
                  </a:lnTo>
                  <a:lnTo>
                    <a:pt x="11" y="2"/>
                  </a:lnTo>
                  <a:lnTo>
                    <a:pt x="11" y="2"/>
                  </a:lnTo>
                  <a:lnTo>
                    <a:pt x="11" y="2"/>
                  </a:lnTo>
                  <a:lnTo>
                    <a:pt x="11" y="2"/>
                  </a:lnTo>
                  <a:lnTo>
                    <a:pt x="11" y="2"/>
                  </a:lnTo>
                  <a:lnTo>
                    <a:pt x="11" y="4"/>
                  </a:lnTo>
                  <a:lnTo>
                    <a:pt x="11" y="4"/>
                  </a:lnTo>
                  <a:lnTo>
                    <a:pt x="13" y="4"/>
                  </a:lnTo>
                  <a:lnTo>
                    <a:pt x="13" y="2"/>
                  </a:lnTo>
                  <a:lnTo>
                    <a:pt x="15" y="2"/>
                  </a:lnTo>
                  <a:lnTo>
                    <a:pt x="17"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9" name="Freeform 229"/>
            <p:cNvSpPr>
              <a:spLocks noEditPoints="1"/>
            </p:cNvSpPr>
            <p:nvPr/>
          </p:nvSpPr>
          <p:spPr bwMode="auto">
            <a:xfrm>
              <a:off x="7489825" y="4305300"/>
              <a:ext cx="207963" cy="384175"/>
            </a:xfrm>
            <a:custGeom>
              <a:avLst/>
              <a:gdLst>
                <a:gd name="T0" fmla="*/ 33 w 131"/>
                <a:gd name="T1" fmla="*/ 217 h 242"/>
                <a:gd name="T2" fmla="*/ 19 w 131"/>
                <a:gd name="T3" fmla="*/ 203 h 242"/>
                <a:gd name="T4" fmla="*/ 15 w 131"/>
                <a:gd name="T5" fmla="*/ 205 h 242"/>
                <a:gd name="T6" fmla="*/ 13 w 131"/>
                <a:gd name="T7" fmla="*/ 188 h 242"/>
                <a:gd name="T8" fmla="*/ 42 w 131"/>
                <a:gd name="T9" fmla="*/ 180 h 242"/>
                <a:gd name="T10" fmla="*/ 40 w 131"/>
                <a:gd name="T11" fmla="*/ 177 h 242"/>
                <a:gd name="T12" fmla="*/ 79 w 131"/>
                <a:gd name="T13" fmla="*/ 138 h 242"/>
                <a:gd name="T14" fmla="*/ 50 w 131"/>
                <a:gd name="T15" fmla="*/ 6 h 242"/>
                <a:gd name="T16" fmla="*/ 58 w 131"/>
                <a:gd name="T17" fmla="*/ 15 h 242"/>
                <a:gd name="T18" fmla="*/ 61 w 131"/>
                <a:gd name="T19" fmla="*/ 27 h 242"/>
                <a:gd name="T20" fmla="*/ 58 w 131"/>
                <a:gd name="T21" fmla="*/ 42 h 242"/>
                <a:gd name="T22" fmla="*/ 67 w 131"/>
                <a:gd name="T23" fmla="*/ 44 h 242"/>
                <a:gd name="T24" fmla="*/ 79 w 131"/>
                <a:gd name="T25" fmla="*/ 40 h 242"/>
                <a:gd name="T26" fmla="*/ 92 w 131"/>
                <a:gd name="T27" fmla="*/ 36 h 242"/>
                <a:gd name="T28" fmla="*/ 104 w 131"/>
                <a:gd name="T29" fmla="*/ 34 h 242"/>
                <a:gd name="T30" fmla="*/ 117 w 131"/>
                <a:gd name="T31" fmla="*/ 50 h 242"/>
                <a:gd name="T32" fmla="*/ 121 w 131"/>
                <a:gd name="T33" fmla="*/ 69 h 242"/>
                <a:gd name="T34" fmla="*/ 131 w 131"/>
                <a:gd name="T35" fmla="*/ 84 h 242"/>
                <a:gd name="T36" fmla="*/ 129 w 131"/>
                <a:gd name="T37" fmla="*/ 92 h 242"/>
                <a:gd name="T38" fmla="*/ 121 w 131"/>
                <a:gd name="T39" fmla="*/ 104 h 242"/>
                <a:gd name="T40" fmla="*/ 108 w 131"/>
                <a:gd name="T41" fmla="*/ 100 h 242"/>
                <a:gd name="T42" fmla="*/ 90 w 131"/>
                <a:gd name="T43" fmla="*/ 104 h 242"/>
                <a:gd name="T44" fmla="*/ 79 w 131"/>
                <a:gd name="T45" fmla="*/ 119 h 242"/>
                <a:gd name="T46" fmla="*/ 85 w 131"/>
                <a:gd name="T47" fmla="*/ 132 h 242"/>
                <a:gd name="T48" fmla="*/ 86 w 131"/>
                <a:gd name="T49" fmla="*/ 140 h 242"/>
                <a:gd name="T50" fmla="*/ 79 w 131"/>
                <a:gd name="T51" fmla="*/ 132 h 242"/>
                <a:gd name="T52" fmla="*/ 69 w 131"/>
                <a:gd name="T53" fmla="*/ 129 h 242"/>
                <a:gd name="T54" fmla="*/ 56 w 131"/>
                <a:gd name="T55" fmla="*/ 127 h 242"/>
                <a:gd name="T56" fmla="*/ 50 w 131"/>
                <a:gd name="T57" fmla="*/ 113 h 242"/>
                <a:gd name="T58" fmla="*/ 42 w 131"/>
                <a:gd name="T59" fmla="*/ 125 h 242"/>
                <a:gd name="T60" fmla="*/ 38 w 131"/>
                <a:gd name="T61" fmla="*/ 142 h 242"/>
                <a:gd name="T62" fmla="*/ 35 w 131"/>
                <a:gd name="T63" fmla="*/ 157 h 242"/>
                <a:gd name="T64" fmla="*/ 29 w 131"/>
                <a:gd name="T65" fmla="*/ 171 h 242"/>
                <a:gd name="T66" fmla="*/ 33 w 131"/>
                <a:gd name="T67" fmla="*/ 184 h 242"/>
                <a:gd name="T68" fmla="*/ 40 w 131"/>
                <a:gd name="T69" fmla="*/ 188 h 242"/>
                <a:gd name="T70" fmla="*/ 46 w 131"/>
                <a:gd name="T71" fmla="*/ 205 h 242"/>
                <a:gd name="T72" fmla="*/ 46 w 131"/>
                <a:gd name="T73" fmla="*/ 209 h 242"/>
                <a:gd name="T74" fmla="*/ 52 w 131"/>
                <a:gd name="T75" fmla="*/ 217 h 242"/>
                <a:gd name="T76" fmla="*/ 67 w 131"/>
                <a:gd name="T77" fmla="*/ 223 h 242"/>
                <a:gd name="T78" fmla="*/ 71 w 131"/>
                <a:gd name="T79" fmla="*/ 240 h 242"/>
                <a:gd name="T80" fmla="*/ 58 w 131"/>
                <a:gd name="T81" fmla="*/ 242 h 242"/>
                <a:gd name="T82" fmla="*/ 54 w 131"/>
                <a:gd name="T83" fmla="*/ 230 h 242"/>
                <a:gd name="T84" fmla="*/ 44 w 131"/>
                <a:gd name="T85" fmla="*/ 228 h 242"/>
                <a:gd name="T86" fmla="*/ 38 w 131"/>
                <a:gd name="T87" fmla="*/ 219 h 242"/>
                <a:gd name="T88" fmla="*/ 31 w 131"/>
                <a:gd name="T89" fmla="*/ 211 h 242"/>
                <a:gd name="T90" fmla="*/ 23 w 131"/>
                <a:gd name="T91" fmla="*/ 203 h 242"/>
                <a:gd name="T92" fmla="*/ 13 w 131"/>
                <a:gd name="T93" fmla="*/ 201 h 242"/>
                <a:gd name="T94" fmla="*/ 17 w 131"/>
                <a:gd name="T95" fmla="*/ 182 h 242"/>
                <a:gd name="T96" fmla="*/ 21 w 131"/>
                <a:gd name="T97" fmla="*/ 171 h 242"/>
                <a:gd name="T98" fmla="*/ 27 w 131"/>
                <a:gd name="T99" fmla="*/ 155 h 242"/>
                <a:gd name="T100" fmla="*/ 35 w 131"/>
                <a:gd name="T101" fmla="*/ 140 h 242"/>
                <a:gd name="T102" fmla="*/ 29 w 131"/>
                <a:gd name="T103" fmla="*/ 123 h 242"/>
                <a:gd name="T104" fmla="*/ 23 w 131"/>
                <a:gd name="T105" fmla="*/ 105 h 242"/>
                <a:gd name="T106" fmla="*/ 12 w 131"/>
                <a:gd name="T107" fmla="*/ 86 h 242"/>
                <a:gd name="T108" fmla="*/ 19 w 131"/>
                <a:gd name="T109" fmla="*/ 75 h 242"/>
                <a:gd name="T110" fmla="*/ 19 w 131"/>
                <a:gd name="T111" fmla="*/ 65 h 242"/>
                <a:gd name="T112" fmla="*/ 10 w 131"/>
                <a:gd name="T113" fmla="*/ 50 h 242"/>
                <a:gd name="T114" fmla="*/ 6 w 131"/>
                <a:gd name="T115" fmla="*/ 38 h 242"/>
                <a:gd name="T116" fmla="*/ 6 w 131"/>
                <a:gd name="T117" fmla="*/ 27 h 242"/>
                <a:gd name="T118" fmla="*/ 13 w 131"/>
                <a:gd name="T119" fmla="*/ 11 h 242"/>
                <a:gd name="T120" fmla="*/ 25 w 131"/>
                <a:gd name="T121" fmla="*/ 8 h 242"/>
                <a:gd name="T122" fmla="*/ 37 w 131"/>
                <a:gd name="T123" fmla="*/ 2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1" h="242">
                  <a:moveTo>
                    <a:pt x="29" y="226"/>
                  </a:moveTo>
                  <a:lnTo>
                    <a:pt x="29" y="228"/>
                  </a:lnTo>
                  <a:lnTo>
                    <a:pt x="29" y="226"/>
                  </a:lnTo>
                  <a:close/>
                  <a:moveTo>
                    <a:pt x="37" y="228"/>
                  </a:moveTo>
                  <a:lnTo>
                    <a:pt x="35" y="226"/>
                  </a:lnTo>
                  <a:lnTo>
                    <a:pt x="37" y="226"/>
                  </a:lnTo>
                  <a:lnTo>
                    <a:pt x="37" y="225"/>
                  </a:lnTo>
                  <a:lnTo>
                    <a:pt x="37" y="226"/>
                  </a:lnTo>
                  <a:lnTo>
                    <a:pt x="37" y="228"/>
                  </a:lnTo>
                  <a:close/>
                  <a:moveTo>
                    <a:pt x="33" y="217"/>
                  </a:moveTo>
                  <a:lnTo>
                    <a:pt x="31" y="217"/>
                  </a:lnTo>
                  <a:lnTo>
                    <a:pt x="33" y="217"/>
                  </a:lnTo>
                  <a:close/>
                  <a:moveTo>
                    <a:pt x="27" y="213"/>
                  </a:moveTo>
                  <a:lnTo>
                    <a:pt x="27" y="211"/>
                  </a:lnTo>
                  <a:lnTo>
                    <a:pt x="25" y="211"/>
                  </a:lnTo>
                  <a:lnTo>
                    <a:pt x="27" y="211"/>
                  </a:lnTo>
                  <a:lnTo>
                    <a:pt x="27" y="209"/>
                  </a:lnTo>
                  <a:lnTo>
                    <a:pt x="27" y="211"/>
                  </a:lnTo>
                  <a:lnTo>
                    <a:pt x="27" y="213"/>
                  </a:lnTo>
                  <a:close/>
                  <a:moveTo>
                    <a:pt x="27" y="211"/>
                  </a:moveTo>
                  <a:lnTo>
                    <a:pt x="27" y="209"/>
                  </a:lnTo>
                  <a:lnTo>
                    <a:pt x="27" y="211"/>
                  </a:lnTo>
                  <a:close/>
                  <a:moveTo>
                    <a:pt x="17" y="203"/>
                  </a:moveTo>
                  <a:lnTo>
                    <a:pt x="19" y="203"/>
                  </a:lnTo>
                  <a:lnTo>
                    <a:pt x="19" y="205"/>
                  </a:lnTo>
                  <a:lnTo>
                    <a:pt x="19" y="203"/>
                  </a:lnTo>
                  <a:lnTo>
                    <a:pt x="17" y="203"/>
                  </a:lnTo>
                  <a:lnTo>
                    <a:pt x="17" y="201"/>
                  </a:lnTo>
                  <a:lnTo>
                    <a:pt x="17" y="203"/>
                  </a:lnTo>
                  <a:close/>
                  <a:moveTo>
                    <a:pt x="13" y="201"/>
                  </a:moveTo>
                  <a:lnTo>
                    <a:pt x="15" y="201"/>
                  </a:lnTo>
                  <a:lnTo>
                    <a:pt x="15" y="203"/>
                  </a:lnTo>
                  <a:lnTo>
                    <a:pt x="17" y="203"/>
                  </a:lnTo>
                  <a:lnTo>
                    <a:pt x="15" y="203"/>
                  </a:lnTo>
                  <a:lnTo>
                    <a:pt x="17" y="205"/>
                  </a:lnTo>
                  <a:lnTo>
                    <a:pt x="15" y="205"/>
                  </a:lnTo>
                  <a:lnTo>
                    <a:pt x="17" y="205"/>
                  </a:lnTo>
                  <a:lnTo>
                    <a:pt x="17" y="207"/>
                  </a:lnTo>
                  <a:lnTo>
                    <a:pt x="15" y="207"/>
                  </a:lnTo>
                  <a:lnTo>
                    <a:pt x="13" y="207"/>
                  </a:lnTo>
                  <a:lnTo>
                    <a:pt x="13" y="205"/>
                  </a:lnTo>
                  <a:lnTo>
                    <a:pt x="13" y="203"/>
                  </a:lnTo>
                  <a:lnTo>
                    <a:pt x="13" y="201"/>
                  </a:lnTo>
                  <a:close/>
                  <a:moveTo>
                    <a:pt x="19" y="203"/>
                  </a:moveTo>
                  <a:lnTo>
                    <a:pt x="19" y="201"/>
                  </a:lnTo>
                  <a:lnTo>
                    <a:pt x="19" y="203"/>
                  </a:lnTo>
                  <a:close/>
                  <a:moveTo>
                    <a:pt x="13" y="190"/>
                  </a:moveTo>
                  <a:lnTo>
                    <a:pt x="13" y="188"/>
                  </a:lnTo>
                  <a:lnTo>
                    <a:pt x="15" y="188"/>
                  </a:lnTo>
                  <a:lnTo>
                    <a:pt x="13" y="190"/>
                  </a:lnTo>
                  <a:close/>
                  <a:moveTo>
                    <a:pt x="13" y="188"/>
                  </a:moveTo>
                  <a:lnTo>
                    <a:pt x="13" y="186"/>
                  </a:lnTo>
                  <a:lnTo>
                    <a:pt x="15" y="186"/>
                  </a:lnTo>
                  <a:lnTo>
                    <a:pt x="15" y="188"/>
                  </a:lnTo>
                  <a:lnTo>
                    <a:pt x="13" y="188"/>
                  </a:lnTo>
                  <a:close/>
                  <a:moveTo>
                    <a:pt x="8" y="180"/>
                  </a:moveTo>
                  <a:lnTo>
                    <a:pt x="8" y="182"/>
                  </a:lnTo>
                  <a:lnTo>
                    <a:pt x="8" y="180"/>
                  </a:lnTo>
                  <a:close/>
                  <a:moveTo>
                    <a:pt x="42" y="178"/>
                  </a:moveTo>
                  <a:lnTo>
                    <a:pt x="42" y="180"/>
                  </a:lnTo>
                  <a:lnTo>
                    <a:pt x="42" y="182"/>
                  </a:lnTo>
                  <a:lnTo>
                    <a:pt x="40" y="182"/>
                  </a:lnTo>
                  <a:lnTo>
                    <a:pt x="40" y="180"/>
                  </a:lnTo>
                  <a:lnTo>
                    <a:pt x="40" y="178"/>
                  </a:lnTo>
                  <a:lnTo>
                    <a:pt x="42" y="178"/>
                  </a:lnTo>
                  <a:close/>
                  <a:moveTo>
                    <a:pt x="42" y="175"/>
                  </a:moveTo>
                  <a:lnTo>
                    <a:pt x="42" y="177"/>
                  </a:lnTo>
                  <a:lnTo>
                    <a:pt x="42" y="178"/>
                  </a:lnTo>
                  <a:lnTo>
                    <a:pt x="42" y="177"/>
                  </a:lnTo>
                  <a:lnTo>
                    <a:pt x="40" y="177"/>
                  </a:lnTo>
                  <a:lnTo>
                    <a:pt x="42" y="177"/>
                  </a:lnTo>
                  <a:lnTo>
                    <a:pt x="40" y="177"/>
                  </a:lnTo>
                  <a:lnTo>
                    <a:pt x="40" y="175"/>
                  </a:lnTo>
                  <a:lnTo>
                    <a:pt x="42" y="175"/>
                  </a:lnTo>
                  <a:close/>
                  <a:moveTo>
                    <a:pt x="83" y="144"/>
                  </a:moveTo>
                  <a:lnTo>
                    <a:pt x="83" y="146"/>
                  </a:lnTo>
                  <a:lnTo>
                    <a:pt x="83" y="148"/>
                  </a:lnTo>
                  <a:lnTo>
                    <a:pt x="83" y="146"/>
                  </a:lnTo>
                  <a:lnTo>
                    <a:pt x="83" y="144"/>
                  </a:lnTo>
                  <a:close/>
                  <a:moveTo>
                    <a:pt x="77" y="138"/>
                  </a:moveTo>
                  <a:lnTo>
                    <a:pt x="79" y="138"/>
                  </a:lnTo>
                  <a:lnTo>
                    <a:pt x="81" y="140"/>
                  </a:lnTo>
                  <a:lnTo>
                    <a:pt x="79" y="140"/>
                  </a:lnTo>
                  <a:lnTo>
                    <a:pt x="79" y="138"/>
                  </a:lnTo>
                  <a:lnTo>
                    <a:pt x="77" y="138"/>
                  </a:lnTo>
                  <a:close/>
                  <a:moveTo>
                    <a:pt x="40" y="0"/>
                  </a:moveTo>
                  <a:lnTo>
                    <a:pt x="42" y="0"/>
                  </a:lnTo>
                  <a:lnTo>
                    <a:pt x="42" y="2"/>
                  </a:lnTo>
                  <a:lnTo>
                    <a:pt x="44" y="4"/>
                  </a:lnTo>
                  <a:lnTo>
                    <a:pt x="44" y="2"/>
                  </a:lnTo>
                  <a:lnTo>
                    <a:pt x="46" y="2"/>
                  </a:lnTo>
                  <a:lnTo>
                    <a:pt x="46" y="0"/>
                  </a:lnTo>
                  <a:lnTo>
                    <a:pt x="48" y="2"/>
                  </a:lnTo>
                  <a:lnTo>
                    <a:pt x="48" y="4"/>
                  </a:lnTo>
                  <a:lnTo>
                    <a:pt x="50" y="4"/>
                  </a:lnTo>
                  <a:lnTo>
                    <a:pt x="50" y="6"/>
                  </a:lnTo>
                  <a:lnTo>
                    <a:pt x="50" y="8"/>
                  </a:lnTo>
                  <a:lnTo>
                    <a:pt x="50" y="10"/>
                  </a:lnTo>
                  <a:lnTo>
                    <a:pt x="48" y="10"/>
                  </a:lnTo>
                  <a:lnTo>
                    <a:pt x="48" y="11"/>
                  </a:lnTo>
                  <a:lnTo>
                    <a:pt x="48" y="13"/>
                  </a:lnTo>
                  <a:lnTo>
                    <a:pt x="48" y="15"/>
                  </a:lnTo>
                  <a:lnTo>
                    <a:pt x="50" y="15"/>
                  </a:lnTo>
                  <a:lnTo>
                    <a:pt x="52" y="15"/>
                  </a:lnTo>
                  <a:lnTo>
                    <a:pt x="54" y="15"/>
                  </a:lnTo>
                  <a:lnTo>
                    <a:pt x="56" y="13"/>
                  </a:lnTo>
                  <a:lnTo>
                    <a:pt x="58" y="13"/>
                  </a:lnTo>
                  <a:lnTo>
                    <a:pt x="58" y="15"/>
                  </a:lnTo>
                  <a:lnTo>
                    <a:pt x="60" y="15"/>
                  </a:lnTo>
                  <a:lnTo>
                    <a:pt x="61" y="13"/>
                  </a:lnTo>
                  <a:lnTo>
                    <a:pt x="61" y="15"/>
                  </a:lnTo>
                  <a:lnTo>
                    <a:pt x="61" y="17"/>
                  </a:lnTo>
                  <a:lnTo>
                    <a:pt x="60" y="17"/>
                  </a:lnTo>
                  <a:lnTo>
                    <a:pt x="60" y="19"/>
                  </a:lnTo>
                  <a:lnTo>
                    <a:pt x="61" y="19"/>
                  </a:lnTo>
                  <a:lnTo>
                    <a:pt x="61" y="21"/>
                  </a:lnTo>
                  <a:lnTo>
                    <a:pt x="61" y="23"/>
                  </a:lnTo>
                  <a:lnTo>
                    <a:pt x="63" y="23"/>
                  </a:lnTo>
                  <a:lnTo>
                    <a:pt x="61" y="25"/>
                  </a:lnTo>
                  <a:lnTo>
                    <a:pt x="61" y="27"/>
                  </a:lnTo>
                  <a:lnTo>
                    <a:pt x="61" y="29"/>
                  </a:lnTo>
                  <a:lnTo>
                    <a:pt x="61" y="31"/>
                  </a:lnTo>
                  <a:lnTo>
                    <a:pt x="60" y="31"/>
                  </a:lnTo>
                  <a:lnTo>
                    <a:pt x="60" y="33"/>
                  </a:lnTo>
                  <a:lnTo>
                    <a:pt x="58" y="33"/>
                  </a:lnTo>
                  <a:lnTo>
                    <a:pt x="58" y="34"/>
                  </a:lnTo>
                  <a:lnTo>
                    <a:pt x="60" y="34"/>
                  </a:lnTo>
                  <a:lnTo>
                    <a:pt x="60" y="36"/>
                  </a:lnTo>
                  <a:lnTo>
                    <a:pt x="60" y="38"/>
                  </a:lnTo>
                  <a:lnTo>
                    <a:pt x="60" y="40"/>
                  </a:lnTo>
                  <a:lnTo>
                    <a:pt x="60" y="42"/>
                  </a:lnTo>
                  <a:lnTo>
                    <a:pt x="58" y="42"/>
                  </a:lnTo>
                  <a:lnTo>
                    <a:pt x="58" y="44"/>
                  </a:lnTo>
                  <a:lnTo>
                    <a:pt x="58" y="46"/>
                  </a:lnTo>
                  <a:lnTo>
                    <a:pt x="56" y="46"/>
                  </a:lnTo>
                  <a:lnTo>
                    <a:pt x="56" y="48"/>
                  </a:lnTo>
                  <a:lnTo>
                    <a:pt x="58" y="48"/>
                  </a:lnTo>
                  <a:lnTo>
                    <a:pt x="58" y="50"/>
                  </a:lnTo>
                  <a:lnTo>
                    <a:pt x="60" y="50"/>
                  </a:lnTo>
                  <a:lnTo>
                    <a:pt x="61" y="48"/>
                  </a:lnTo>
                  <a:lnTo>
                    <a:pt x="63" y="46"/>
                  </a:lnTo>
                  <a:lnTo>
                    <a:pt x="65" y="46"/>
                  </a:lnTo>
                  <a:lnTo>
                    <a:pt x="65" y="44"/>
                  </a:lnTo>
                  <a:lnTo>
                    <a:pt x="67" y="44"/>
                  </a:lnTo>
                  <a:lnTo>
                    <a:pt x="67" y="42"/>
                  </a:lnTo>
                  <a:lnTo>
                    <a:pt x="67" y="44"/>
                  </a:lnTo>
                  <a:lnTo>
                    <a:pt x="67" y="42"/>
                  </a:lnTo>
                  <a:lnTo>
                    <a:pt x="69" y="42"/>
                  </a:lnTo>
                  <a:lnTo>
                    <a:pt x="69" y="40"/>
                  </a:lnTo>
                  <a:lnTo>
                    <a:pt x="71" y="40"/>
                  </a:lnTo>
                  <a:lnTo>
                    <a:pt x="75" y="38"/>
                  </a:lnTo>
                  <a:lnTo>
                    <a:pt x="75" y="36"/>
                  </a:lnTo>
                  <a:lnTo>
                    <a:pt x="75" y="38"/>
                  </a:lnTo>
                  <a:lnTo>
                    <a:pt x="77" y="38"/>
                  </a:lnTo>
                  <a:lnTo>
                    <a:pt x="77" y="40"/>
                  </a:lnTo>
                  <a:lnTo>
                    <a:pt x="79" y="40"/>
                  </a:lnTo>
                  <a:lnTo>
                    <a:pt x="81" y="40"/>
                  </a:lnTo>
                  <a:lnTo>
                    <a:pt x="81" y="42"/>
                  </a:lnTo>
                  <a:lnTo>
                    <a:pt x="83" y="42"/>
                  </a:lnTo>
                  <a:lnTo>
                    <a:pt x="83" y="44"/>
                  </a:lnTo>
                  <a:lnTo>
                    <a:pt x="85" y="44"/>
                  </a:lnTo>
                  <a:lnTo>
                    <a:pt x="85" y="42"/>
                  </a:lnTo>
                  <a:lnTo>
                    <a:pt x="86" y="42"/>
                  </a:lnTo>
                  <a:lnTo>
                    <a:pt x="88" y="40"/>
                  </a:lnTo>
                  <a:lnTo>
                    <a:pt x="90" y="40"/>
                  </a:lnTo>
                  <a:lnTo>
                    <a:pt x="90" y="38"/>
                  </a:lnTo>
                  <a:lnTo>
                    <a:pt x="92" y="38"/>
                  </a:lnTo>
                  <a:lnTo>
                    <a:pt x="92" y="36"/>
                  </a:lnTo>
                  <a:lnTo>
                    <a:pt x="94" y="36"/>
                  </a:lnTo>
                  <a:lnTo>
                    <a:pt x="94" y="34"/>
                  </a:lnTo>
                  <a:lnTo>
                    <a:pt x="92" y="34"/>
                  </a:lnTo>
                  <a:lnTo>
                    <a:pt x="94" y="34"/>
                  </a:lnTo>
                  <a:lnTo>
                    <a:pt x="96" y="33"/>
                  </a:lnTo>
                  <a:lnTo>
                    <a:pt x="96" y="34"/>
                  </a:lnTo>
                  <a:lnTo>
                    <a:pt x="98" y="34"/>
                  </a:lnTo>
                  <a:lnTo>
                    <a:pt x="100" y="34"/>
                  </a:lnTo>
                  <a:lnTo>
                    <a:pt x="102" y="34"/>
                  </a:lnTo>
                  <a:lnTo>
                    <a:pt x="102" y="36"/>
                  </a:lnTo>
                  <a:lnTo>
                    <a:pt x="104" y="36"/>
                  </a:lnTo>
                  <a:lnTo>
                    <a:pt x="104" y="34"/>
                  </a:lnTo>
                  <a:lnTo>
                    <a:pt x="106" y="34"/>
                  </a:lnTo>
                  <a:lnTo>
                    <a:pt x="106" y="36"/>
                  </a:lnTo>
                  <a:lnTo>
                    <a:pt x="108" y="38"/>
                  </a:lnTo>
                  <a:lnTo>
                    <a:pt x="108" y="40"/>
                  </a:lnTo>
                  <a:lnTo>
                    <a:pt x="109" y="42"/>
                  </a:lnTo>
                  <a:lnTo>
                    <a:pt x="109" y="44"/>
                  </a:lnTo>
                  <a:lnTo>
                    <a:pt x="111" y="44"/>
                  </a:lnTo>
                  <a:lnTo>
                    <a:pt x="111" y="46"/>
                  </a:lnTo>
                  <a:lnTo>
                    <a:pt x="113" y="46"/>
                  </a:lnTo>
                  <a:lnTo>
                    <a:pt x="115" y="48"/>
                  </a:lnTo>
                  <a:lnTo>
                    <a:pt x="117" y="48"/>
                  </a:lnTo>
                  <a:lnTo>
                    <a:pt x="117" y="50"/>
                  </a:lnTo>
                  <a:lnTo>
                    <a:pt x="119" y="52"/>
                  </a:lnTo>
                  <a:lnTo>
                    <a:pt x="119" y="54"/>
                  </a:lnTo>
                  <a:lnTo>
                    <a:pt x="117" y="54"/>
                  </a:lnTo>
                  <a:lnTo>
                    <a:pt x="117" y="56"/>
                  </a:lnTo>
                  <a:lnTo>
                    <a:pt x="117" y="58"/>
                  </a:lnTo>
                  <a:lnTo>
                    <a:pt x="117" y="59"/>
                  </a:lnTo>
                  <a:lnTo>
                    <a:pt x="117" y="61"/>
                  </a:lnTo>
                  <a:lnTo>
                    <a:pt x="117" y="63"/>
                  </a:lnTo>
                  <a:lnTo>
                    <a:pt x="117" y="65"/>
                  </a:lnTo>
                  <a:lnTo>
                    <a:pt x="119" y="67"/>
                  </a:lnTo>
                  <a:lnTo>
                    <a:pt x="119" y="69"/>
                  </a:lnTo>
                  <a:lnTo>
                    <a:pt x="121" y="69"/>
                  </a:lnTo>
                  <a:lnTo>
                    <a:pt x="121" y="71"/>
                  </a:lnTo>
                  <a:lnTo>
                    <a:pt x="123" y="73"/>
                  </a:lnTo>
                  <a:lnTo>
                    <a:pt x="125" y="73"/>
                  </a:lnTo>
                  <a:lnTo>
                    <a:pt x="127" y="75"/>
                  </a:lnTo>
                  <a:lnTo>
                    <a:pt x="129" y="75"/>
                  </a:lnTo>
                  <a:lnTo>
                    <a:pt x="127" y="75"/>
                  </a:lnTo>
                  <a:lnTo>
                    <a:pt x="127" y="77"/>
                  </a:lnTo>
                  <a:lnTo>
                    <a:pt x="129" y="79"/>
                  </a:lnTo>
                  <a:lnTo>
                    <a:pt x="131" y="79"/>
                  </a:lnTo>
                  <a:lnTo>
                    <a:pt x="131" y="81"/>
                  </a:lnTo>
                  <a:lnTo>
                    <a:pt x="131" y="82"/>
                  </a:lnTo>
                  <a:lnTo>
                    <a:pt x="131" y="84"/>
                  </a:lnTo>
                  <a:lnTo>
                    <a:pt x="129" y="84"/>
                  </a:lnTo>
                  <a:lnTo>
                    <a:pt x="129" y="86"/>
                  </a:lnTo>
                  <a:lnTo>
                    <a:pt x="131" y="84"/>
                  </a:lnTo>
                  <a:lnTo>
                    <a:pt x="131" y="86"/>
                  </a:lnTo>
                  <a:lnTo>
                    <a:pt x="129" y="86"/>
                  </a:lnTo>
                  <a:lnTo>
                    <a:pt x="129" y="88"/>
                  </a:lnTo>
                  <a:lnTo>
                    <a:pt x="129" y="90"/>
                  </a:lnTo>
                  <a:lnTo>
                    <a:pt x="131" y="90"/>
                  </a:lnTo>
                  <a:lnTo>
                    <a:pt x="131" y="92"/>
                  </a:lnTo>
                  <a:lnTo>
                    <a:pt x="129" y="92"/>
                  </a:lnTo>
                  <a:lnTo>
                    <a:pt x="131" y="92"/>
                  </a:lnTo>
                  <a:lnTo>
                    <a:pt x="129" y="92"/>
                  </a:lnTo>
                  <a:lnTo>
                    <a:pt x="129" y="94"/>
                  </a:lnTo>
                  <a:lnTo>
                    <a:pt x="129" y="96"/>
                  </a:lnTo>
                  <a:lnTo>
                    <a:pt x="129" y="98"/>
                  </a:lnTo>
                  <a:lnTo>
                    <a:pt x="129" y="100"/>
                  </a:lnTo>
                  <a:lnTo>
                    <a:pt x="127" y="100"/>
                  </a:lnTo>
                  <a:lnTo>
                    <a:pt x="127" y="102"/>
                  </a:lnTo>
                  <a:lnTo>
                    <a:pt x="127" y="100"/>
                  </a:lnTo>
                  <a:lnTo>
                    <a:pt x="125" y="100"/>
                  </a:lnTo>
                  <a:lnTo>
                    <a:pt x="125" y="102"/>
                  </a:lnTo>
                  <a:lnTo>
                    <a:pt x="123" y="102"/>
                  </a:lnTo>
                  <a:lnTo>
                    <a:pt x="123" y="104"/>
                  </a:lnTo>
                  <a:lnTo>
                    <a:pt x="121" y="104"/>
                  </a:lnTo>
                  <a:lnTo>
                    <a:pt x="121" y="102"/>
                  </a:lnTo>
                  <a:lnTo>
                    <a:pt x="119" y="100"/>
                  </a:lnTo>
                  <a:lnTo>
                    <a:pt x="117" y="100"/>
                  </a:lnTo>
                  <a:lnTo>
                    <a:pt x="115" y="100"/>
                  </a:lnTo>
                  <a:lnTo>
                    <a:pt x="115" y="102"/>
                  </a:lnTo>
                  <a:lnTo>
                    <a:pt x="113" y="102"/>
                  </a:lnTo>
                  <a:lnTo>
                    <a:pt x="111" y="102"/>
                  </a:lnTo>
                  <a:lnTo>
                    <a:pt x="109" y="102"/>
                  </a:lnTo>
                  <a:lnTo>
                    <a:pt x="109" y="100"/>
                  </a:lnTo>
                  <a:lnTo>
                    <a:pt x="109" y="102"/>
                  </a:lnTo>
                  <a:lnTo>
                    <a:pt x="108" y="102"/>
                  </a:lnTo>
                  <a:lnTo>
                    <a:pt x="108" y="100"/>
                  </a:lnTo>
                  <a:lnTo>
                    <a:pt x="108" y="102"/>
                  </a:lnTo>
                  <a:lnTo>
                    <a:pt x="106" y="102"/>
                  </a:lnTo>
                  <a:lnTo>
                    <a:pt x="104" y="102"/>
                  </a:lnTo>
                  <a:lnTo>
                    <a:pt x="102" y="102"/>
                  </a:lnTo>
                  <a:lnTo>
                    <a:pt x="100" y="102"/>
                  </a:lnTo>
                  <a:lnTo>
                    <a:pt x="100" y="100"/>
                  </a:lnTo>
                  <a:lnTo>
                    <a:pt x="98" y="100"/>
                  </a:lnTo>
                  <a:lnTo>
                    <a:pt x="96" y="102"/>
                  </a:lnTo>
                  <a:lnTo>
                    <a:pt x="94" y="102"/>
                  </a:lnTo>
                  <a:lnTo>
                    <a:pt x="92" y="102"/>
                  </a:lnTo>
                  <a:lnTo>
                    <a:pt x="90" y="102"/>
                  </a:lnTo>
                  <a:lnTo>
                    <a:pt x="90" y="104"/>
                  </a:lnTo>
                  <a:lnTo>
                    <a:pt x="88" y="104"/>
                  </a:lnTo>
                  <a:lnTo>
                    <a:pt x="88" y="105"/>
                  </a:lnTo>
                  <a:lnTo>
                    <a:pt x="86" y="105"/>
                  </a:lnTo>
                  <a:lnTo>
                    <a:pt x="86" y="107"/>
                  </a:lnTo>
                  <a:lnTo>
                    <a:pt x="85" y="109"/>
                  </a:lnTo>
                  <a:lnTo>
                    <a:pt x="85" y="111"/>
                  </a:lnTo>
                  <a:lnTo>
                    <a:pt x="83" y="111"/>
                  </a:lnTo>
                  <a:lnTo>
                    <a:pt x="83" y="113"/>
                  </a:lnTo>
                  <a:lnTo>
                    <a:pt x="81" y="115"/>
                  </a:lnTo>
                  <a:lnTo>
                    <a:pt x="79" y="115"/>
                  </a:lnTo>
                  <a:lnTo>
                    <a:pt x="79" y="117"/>
                  </a:lnTo>
                  <a:lnTo>
                    <a:pt x="79" y="119"/>
                  </a:lnTo>
                  <a:lnTo>
                    <a:pt x="79" y="121"/>
                  </a:lnTo>
                  <a:lnTo>
                    <a:pt x="81" y="121"/>
                  </a:lnTo>
                  <a:lnTo>
                    <a:pt x="81" y="123"/>
                  </a:lnTo>
                  <a:lnTo>
                    <a:pt x="81" y="125"/>
                  </a:lnTo>
                  <a:lnTo>
                    <a:pt x="81" y="127"/>
                  </a:lnTo>
                  <a:lnTo>
                    <a:pt x="81" y="129"/>
                  </a:lnTo>
                  <a:lnTo>
                    <a:pt x="83" y="129"/>
                  </a:lnTo>
                  <a:lnTo>
                    <a:pt x="83" y="130"/>
                  </a:lnTo>
                  <a:lnTo>
                    <a:pt x="85" y="130"/>
                  </a:lnTo>
                  <a:lnTo>
                    <a:pt x="85" y="132"/>
                  </a:lnTo>
                  <a:lnTo>
                    <a:pt x="86" y="132"/>
                  </a:lnTo>
                  <a:lnTo>
                    <a:pt x="85" y="132"/>
                  </a:lnTo>
                  <a:lnTo>
                    <a:pt x="85" y="134"/>
                  </a:lnTo>
                  <a:lnTo>
                    <a:pt x="85" y="136"/>
                  </a:lnTo>
                  <a:lnTo>
                    <a:pt x="85" y="138"/>
                  </a:lnTo>
                  <a:lnTo>
                    <a:pt x="86" y="138"/>
                  </a:lnTo>
                  <a:lnTo>
                    <a:pt x="86" y="140"/>
                  </a:lnTo>
                  <a:lnTo>
                    <a:pt x="86" y="142"/>
                  </a:lnTo>
                  <a:lnTo>
                    <a:pt x="88" y="142"/>
                  </a:lnTo>
                  <a:lnTo>
                    <a:pt x="88" y="144"/>
                  </a:lnTo>
                  <a:lnTo>
                    <a:pt x="88" y="146"/>
                  </a:lnTo>
                  <a:lnTo>
                    <a:pt x="88" y="144"/>
                  </a:lnTo>
                  <a:lnTo>
                    <a:pt x="86" y="142"/>
                  </a:lnTo>
                  <a:lnTo>
                    <a:pt x="86" y="140"/>
                  </a:lnTo>
                  <a:lnTo>
                    <a:pt x="85" y="140"/>
                  </a:lnTo>
                  <a:lnTo>
                    <a:pt x="83" y="138"/>
                  </a:lnTo>
                  <a:lnTo>
                    <a:pt x="83" y="136"/>
                  </a:lnTo>
                  <a:lnTo>
                    <a:pt x="85" y="136"/>
                  </a:lnTo>
                  <a:lnTo>
                    <a:pt x="83" y="136"/>
                  </a:lnTo>
                  <a:lnTo>
                    <a:pt x="83" y="138"/>
                  </a:lnTo>
                  <a:lnTo>
                    <a:pt x="81" y="138"/>
                  </a:lnTo>
                  <a:lnTo>
                    <a:pt x="79" y="136"/>
                  </a:lnTo>
                  <a:lnTo>
                    <a:pt x="77" y="136"/>
                  </a:lnTo>
                  <a:lnTo>
                    <a:pt x="77" y="134"/>
                  </a:lnTo>
                  <a:lnTo>
                    <a:pt x="79" y="134"/>
                  </a:lnTo>
                  <a:lnTo>
                    <a:pt x="79" y="132"/>
                  </a:lnTo>
                  <a:lnTo>
                    <a:pt x="77" y="134"/>
                  </a:lnTo>
                  <a:lnTo>
                    <a:pt x="77" y="132"/>
                  </a:lnTo>
                  <a:lnTo>
                    <a:pt x="77" y="134"/>
                  </a:lnTo>
                  <a:lnTo>
                    <a:pt x="75" y="132"/>
                  </a:lnTo>
                  <a:lnTo>
                    <a:pt x="75" y="130"/>
                  </a:lnTo>
                  <a:lnTo>
                    <a:pt x="73" y="130"/>
                  </a:lnTo>
                  <a:lnTo>
                    <a:pt x="75" y="130"/>
                  </a:lnTo>
                  <a:lnTo>
                    <a:pt x="75" y="132"/>
                  </a:lnTo>
                  <a:lnTo>
                    <a:pt x="73" y="130"/>
                  </a:lnTo>
                  <a:lnTo>
                    <a:pt x="71" y="130"/>
                  </a:lnTo>
                  <a:lnTo>
                    <a:pt x="71" y="129"/>
                  </a:lnTo>
                  <a:lnTo>
                    <a:pt x="69" y="129"/>
                  </a:lnTo>
                  <a:lnTo>
                    <a:pt x="67" y="129"/>
                  </a:lnTo>
                  <a:lnTo>
                    <a:pt x="65" y="129"/>
                  </a:lnTo>
                  <a:lnTo>
                    <a:pt x="65" y="130"/>
                  </a:lnTo>
                  <a:lnTo>
                    <a:pt x="63" y="130"/>
                  </a:lnTo>
                  <a:lnTo>
                    <a:pt x="63" y="129"/>
                  </a:lnTo>
                  <a:lnTo>
                    <a:pt x="61" y="129"/>
                  </a:lnTo>
                  <a:lnTo>
                    <a:pt x="60" y="129"/>
                  </a:lnTo>
                  <a:lnTo>
                    <a:pt x="58" y="129"/>
                  </a:lnTo>
                  <a:lnTo>
                    <a:pt x="58" y="130"/>
                  </a:lnTo>
                  <a:lnTo>
                    <a:pt x="56" y="130"/>
                  </a:lnTo>
                  <a:lnTo>
                    <a:pt x="56" y="129"/>
                  </a:lnTo>
                  <a:lnTo>
                    <a:pt x="56" y="127"/>
                  </a:lnTo>
                  <a:lnTo>
                    <a:pt x="56" y="125"/>
                  </a:lnTo>
                  <a:lnTo>
                    <a:pt x="56" y="123"/>
                  </a:lnTo>
                  <a:lnTo>
                    <a:pt x="56" y="121"/>
                  </a:lnTo>
                  <a:lnTo>
                    <a:pt x="56" y="119"/>
                  </a:lnTo>
                  <a:lnTo>
                    <a:pt x="56" y="117"/>
                  </a:lnTo>
                  <a:lnTo>
                    <a:pt x="58" y="117"/>
                  </a:lnTo>
                  <a:lnTo>
                    <a:pt x="58" y="115"/>
                  </a:lnTo>
                  <a:lnTo>
                    <a:pt x="56" y="115"/>
                  </a:lnTo>
                  <a:lnTo>
                    <a:pt x="54" y="115"/>
                  </a:lnTo>
                  <a:lnTo>
                    <a:pt x="52" y="115"/>
                  </a:lnTo>
                  <a:lnTo>
                    <a:pt x="50" y="115"/>
                  </a:lnTo>
                  <a:lnTo>
                    <a:pt x="50" y="113"/>
                  </a:lnTo>
                  <a:lnTo>
                    <a:pt x="52" y="113"/>
                  </a:lnTo>
                  <a:lnTo>
                    <a:pt x="50" y="113"/>
                  </a:lnTo>
                  <a:lnTo>
                    <a:pt x="50" y="115"/>
                  </a:lnTo>
                  <a:lnTo>
                    <a:pt x="48" y="115"/>
                  </a:lnTo>
                  <a:lnTo>
                    <a:pt x="46" y="115"/>
                  </a:lnTo>
                  <a:lnTo>
                    <a:pt x="44" y="117"/>
                  </a:lnTo>
                  <a:lnTo>
                    <a:pt x="42" y="117"/>
                  </a:lnTo>
                  <a:lnTo>
                    <a:pt x="42" y="119"/>
                  </a:lnTo>
                  <a:lnTo>
                    <a:pt x="40" y="119"/>
                  </a:lnTo>
                  <a:lnTo>
                    <a:pt x="42" y="121"/>
                  </a:lnTo>
                  <a:lnTo>
                    <a:pt x="42" y="123"/>
                  </a:lnTo>
                  <a:lnTo>
                    <a:pt x="42" y="125"/>
                  </a:lnTo>
                  <a:lnTo>
                    <a:pt x="42" y="127"/>
                  </a:lnTo>
                  <a:lnTo>
                    <a:pt x="40" y="127"/>
                  </a:lnTo>
                  <a:lnTo>
                    <a:pt x="40" y="129"/>
                  </a:lnTo>
                  <a:lnTo>
                    <a:pt x="40" y="130"/>
                  </a:lnTo>
                  <a:lnTo>
                    <a:pt x="40" y="132"/>
                  </a:lnTo>
                  <a:lnTo>
                    <a:pt x="42" y="134"/>
                  </a:lnTo>
                  <a:lnTo>
                    <a:pt x="40" y="134"/>
                  </a:lnTo>
                  <a:lnTo>
                    <a:pt x="40" y="136"/>
                  </a:lnTo>
                  <a:lnTo>
                    <a:pt x="42" y="136"/>
                  </a:lnTo>
                  <a:lnTo>
                    <a:pt x="40" y="138"/>
                  </a:lnTo>
                  <a:lnTo>
                    <a:pt x="38" y="140"/>
                  </a:lnTo>
                  <a:lnTo>
                    <a:pt x="38" y="142"/>
                  </a:lnTo>
                  <a:lnTo>
                    <a:pt x="38" y="144"/>
                  </a:lnTo>
                  <a:lnTo>
                    <a:pt x="37" y="146"/>
                  </a:lnTo>
                  <a:lnTo>
                    <a:pt x="37" y="148"/>
                  </a:lnTo>
                  <a:lnTo>
                    <a:pt x="35" y="150"/>
                  </a:lnTo>
                  <a:lnTo>
                    <a:pt x="35" y="152"/>
                  </a:lnTo>
                  <a:lnTo>
                    <a:pt x="35" y="153"/>
                  </a:lnTo>
                  <a:lnTo>
                    <a:pt x="33" y="153"/>
                  </a:lnTo>
                  <a:lnTo>
                    <a:pt x="33" y="155"/>
                  </a:lnTo>
                  <a:lnTo>
                    <a:pt x="35" y="155"/>
                  </a:lnTo>
                  <a:lnTo>
                    <a:pt x="33" y="155"/>
                  </a:lnTo>
                  <a:lnTo>
                    <a:pt x="33" y="157"/>
                  </a:lnTo>
                  <a:lnTo>
                    <a:pt x="35" y="157"/>
                  </a:lnTo>
                  <a:lnTo>
                    <a:pt x="33" y="157"/>
                  </a:lnTo>
                  <a:lnTo>
                    <a:pt x="33" y="159"/>
                  </a:lnTo>
                  <a:lnTo>
                    <a:pt x="31" y="161"/>
                  </a:lnTo>
                  <a:lnTo>
                    <a:pt x="31" y="163"/>
                  </a:lnTo>
                  <a:lnTo>
                    <a:pt x="29" y="163"/>
                  </a:lnTo>
                  <a:lnTo>
                    <a:pt x="31" y="163"/>
                  </a:lnTo>
                  <a:lnTo>
                    <a:pt x="29" y="165"/>
                  </a:lnTo>
                  <a:lnTo>
                    <a:pt x="31" y="165"/>
                  </a:lnTo>
                  <a:lnTo>
                    <a:pt x="31" y="167"/>
                  </a:lnTo>
                  <a:lnTo>
                    <a:pt x="29" y="167"/>
                  </a:lnTo>
                  <a:lnTo>
                    <a:pt x="29" y="169"/>
                  </a:lnTo>
                  <a:lnTo>
                    <a:pt x="29" y="171"/>
                  </a:lnTo>
                  <a:lnTo>
                    <a:pt x="29" y="173"/>
                  </a:lnTo>
                  <a:lnTo>
                    <a:pt x="29" y="175"/>
                  </a:lnTo>
                  <a:lnTo>
                    <a:pt x="29" y="177"/>
                  </a:lnTo>
                  <a:lnTo>
                    <a:pt x="29" y="178"/>
                  </a:lnTo>
                  <a:lnTo>
                    <a:pt x="29" y="180"/>
                  </a:lnTo>
                  <a:lnTo>
                    <a:pt x="31" y="180"/>
                  </a:lnTo>
                  <a:lnTo>
                    <a:pt x="31" y="182"/>
                  </a:lnTo>
                  <a:lnTo>
                    <a:pt x="29" y="182"/>
                  </a:lnTo>
                  <a:lnTo>
                    <a:pt x="29" y="184"/>
                  </a:lnTo>
                  <a:lnTo>
                    <a:pt x="31" y="184"/>
                  </a:lnTo>
                  <a:lnTo>
                    <a:pt x="31" y="186"/>
                  </a:lnTo>
                  <a:lnTo>
                    <a:pt x="33" y="184"/>
                  </a:lnTo>
                  <a:lnTo>
                    <a:pt x="35" y="184"/>
                  </a:lnTo>
                  <a:lnTo>
                    <a:pt x="37" y="184"/>
                  </a:lnTo>
                  <a:lnTo>
                    <a:pt x="37" y="182"/>
                  </a:lnTo>
                  <a:lnTo>
                    <a:pt x="37" y="184"/>
                  </a:lnTo>
                  <a:lnTo>
                    <a:pt x="37" y="182"/>
                  </a:lnTo>
                  <a:lnTo>
                    <a:pt x="38" y="182"/>
                  </a:lnTo>
                  <a:lnTo>
                    <a:pt x="38" y="184"/>
                  </a:lnTo>
                  <a:lnTo>
                    <a:pt x="38" y="182"/>
                  </a:lnTo>
                  <a:lnTo>
                    <a:pt x="38" y="184"/>
                  </a:lnTo>
                  <a:lnTo>
                    <a:pt x="40" y="184"/>
                  </a:lnTo>
                  <a:lnTo>
                    <a:pt x="40" y="186"/>
                  </a:lnTo>
                  <a:lnTo>
                    <a:pt x="40" y="188"/>
                  </a:lnTo>
                  <a:lnTo>
                    <a:pt x="40" y="190"/>
                  </a:lnTo>
                  <a:lnTo>
                    <a:pt x="40" y="192"/>
                  </a:lnTo>
                  <a:lnTo>
                    <a:pt x="40" y="194"/>
                  </a:lnTo>
                  <a:lnTo>
                    <a:pt x="40" y="196"/>
                  </a:lnTo>
                  <a:lnTo>
                    <a:pt x="42" y="196"/>
                  </a:lnTo>
                  <a:lnTo>
                    <a:pt x="42" y="198"/>
                  </a:lnTo>
                  <a:lnTo>
                    <a:pt x="44" y="198"/>
                  </a:lnTo>
                  <a:lnTo>
                    <a:pt x="44" y="196"/>
                  </a:lnTo>
                  <a:lnTo>
                    <a:pt x="44" y="198"/>
                  </a:lnTo>
                  <a:lnTo>
                    <a:pt x="46" y="200"/>
                  </a:lnTo>
                  <a:lnTo>
                    <a:pt x="46" y="203"/>
                  </a:lnTo>
                  <a:lnTo>
                    <a:pt x="46" y="205"/>
                  </a:lnTo>
                  <a:lnTo>
                    <a:pt x="48" y="207"/>
                  </a:lnTo>
                  <a:lnTo>
                    <a:pt x="48" y="213"/>
                  </a:lnTo>
                  <a:lnTo>
                    <a:pt x="50" y="215"/>
                  </a:lnTo>
                  <a:lnTo>
                    <a:pt x="50" y="217"/>
                  </a:lnTo>
                  <a:lnTo>
                    <a:pt x="48" y="217"/>
                  </a:lnTo>
                  <a:lnTo>
                    <a:pt x="48" y="215"/>
                  </a:lnTo>
                  <a:lnTo>
                    <a:pt x="48" y="213"/>
                  </a:lnTo>
                  <a:lnTo>
                    <a:pt x="48" y="211"/>
                  </a:lnTo>
                  <a:lnTo>
                    <a:pt x="46" y="211"/>
                  </a:lnTo>
                  <a:lnTo>
                    <a:pt x="46" y="213"/>
                  </a:lnTo>
                  <a:lnTo>
                    <a:pt x="46" y="211"/>
                  </a:lnTo>
                  <a:lnTo>
                    <a:pt x="46" y="209"/>
                  </a:lnTo>
                  <a:lnTo>
                    <a:pt x="46" y="207"/>
                  </a:lnTo>
                  <a:lnTo>
                    <a:pt x="44" y="207"/>
                  </a:lnTo>
                  <a:lnTo>
                    <a:pt x="44" y="209"/>
                  </a:lnTo>
                  <a:lnTo>
                    <a:pt x="44" y="211"/>
                  </a:lnTo>
                  <a:lnTo>
                    <a:pt x="44" y="213"/>
                  </a:lnTo>
                  <a:lnTo>
                    <a:pt x="46" y="215"/>
                  </a:lnTo>
                  <a:lnTo>
                    <a:pt x="48" y="215"/>
                  </a:lnTo>
                  <a:lnTo>
                    <a:pt x="48" y="217"/>
                  </a:lnTo>
                  <a:lnTo>
                    <a:pt x="48" y="219"/>
                  </a:lnTo>
                  <a:lnTo>
                    <a:pt x="50" y="219"/>
                  </a:lnTo>
                  <a:lnTo>
                    <a:pt x="50" y="217"/>
                  </a:lnTo>
                  <a:lnTo>
                    <a:pt x="52" y="217"/>
                  </a:lnTo>
                  <a:lnTo>
                    <a:pt x="54" y="221"/>
                  </a:lnTo>
                  <a:lnTo>
                    <a:pt x="56" y="221"/>
                  </a:lnTo>
                  <a:lnTo>
                    <a:pt x="56" y="223"/>
                  </a:lnTo>
                  <a:lnTo>
                    <a:pt x="58" y="223"/>
                  </a:lnTo>
                  <a:lnTo>
                    <a:pt x="60" y="223"/>
                  </a:lnTo>
                  <a:lnTo>
                    <a:pt x="61" y="223"/>
                  </a:lnTo>
                  <a:lnTo>
                    <a:pt x="63" y="223"/>
                  </a:lnTo>
                  <a:lnTo>
                    <a:pt x="61" y="221"/>
                  </a:lnTo>
                  <a:lnTo>
                    <a:pt x="63" y="221"/>
                  </a:lnTo>
                  <a:lnTo>
                    <a:pt x="63" y="223"/>
                  </a:lnTo>
                  <a:lnTo>
                    <a:pt x="65" y="223"/>
                  </a:lnTo>
                  <a:lnTo>
                    <a:pt x="67" y="223"/>
                  </a:lnTo>
                  <a:lnTo>
                    <a:pt x="67" y="226"/>
                  </a:lnTo>
                  <a:lnTo>
                    <a:pt x="69" y="226"/>
                  </a:lnTo>
                  <a:lnTo>
                    <a:pt x="69" y="228"/>
                  </a:lnTo>
                  <a:lnTo>
                    <a:pt x="71" y="228"/>
                  </a:lnTo>
                  <a:lnTo>
                    <a:pt x="71" y="230"/>
                  </a:lnTo>
                  <a:lnTo>
                    <a:pt x="73" y="232"/>
                  </a:lnTo>
                  <a:lnTo>
                    <a:pt x="75" y="232"/>
                  </a:lnTo>
                  <a:lnTo>
                    <a:pt x="75" y="234"/>
                  </a:lnTo>
                  <a:lnTo>
                    <a:pt x="73" y="236"/>
                  </a:lnTo>
                  <a:lnTo>
                    <a:pt x="73" y="238"/>
                  </a:lnTo>
                  <a:lnTo>
                    <a:pt x="71" y="238"/>
                  </a:lnTo>
                  <a:lnTo>
                    <a:pt x="71" y="240"/>
                  </a:lnTo>
                  <a:lnTo>
                    <a:pt x="69" y="240"/>
                  </a:lnTo>
                  <a:lnTo>
                    <a:pt x="67" y="240"/>
                  </a:lnTo>
                  <a:lnTo>
                    <a:pt x="67" y="238"/>
                  </a:lnTo>
                  <a:lnTo>
                    <a:pt x="65" y="238"/>
                  </a:lnTo>
                  <a:lnTo>
                    <a:pt x="63" y="238"/>
                  </a:lnTo>
                  <a:lnTo>
                    <a:pt x="63" y="240"/>
                  </a:lnTo>
                  <a:lnTo>
                    <a:pt x="61" y="240"/>
                  </a:lnTo>
                  <a:lnTo>
                    <a:pt x="61" y="242"/>
                  </a:lnTo>
                  <a:lnTo>
                    <a:pt x="60" y="242"/>
                  </a:lnTo>
                  <a:lnTo>
                    <a:pt x="58" y="242"/>
                  </a:lnTo>
                  <a:lnTo>
                    <a:pt x="58" y="240"/>
                  </a:lnTo>
                  <a:lnTo>
                    <a:pt x="58" y="242"/>
                  </a:lnTo>
                  <a:lnTo>
                    <a:pt x="58" y="240"/>
                  </a:lnTo>
                  <a:lnTo>
                    <a:pt x="58" y="238"/>
                  </a:lnTo>
                  <a:lnTo>
                    <a:pt x="60" y="238"/>
                  </a:lnTo>
                  <a:lnTo>
                    <a:pt x="60" y="236"/>
                  </a:lnTo>
                  <a:lnTo>
                    <a:pt x="60" y="234"/>
                  </a:lnTo>
                  <a:lnTo>
                    <a:pt x="58" y="234"/>
                  </a:lnTo>
                  <a:lnTo>
                    <a:pt x="60" y="234"/>
                  </a:lnTo>
                  <a:lnTo>
                    <a:pt x="60" y="232"/>
                  </a:lnTo>
                  <a:lnTo>
                    <a:pt x="58" y="232"/>
                  </a:lnTo>
                  <a:lnTo>
                    <a:pt x="56" y="232"/>
                  </a:lnTo>
                  <a:lnTo>
                    <a:pt x="54" y="232"/>
                  </a:lnTo>
                  <a:lnTo>
                    <a:pt x="54" y="230"/>
                  </a:lnTo>
                  <a:lnTo>
                    <a:pt x="54" y="228"/>
                  </a:lnTo>
                  <a:lnTo>
                    <a:pt x="52" y="228"/>
                  </a:lnTo>
                  <a:lnTo>
                    <a:pt x="52" y="230"/>
                  </a:lnTo>
                  <a:lnTo>
                    <a:pt x="52" y="228"/>
                  </a:lnTo>
                  <a:lnTo>
                    <a:pt x="50" y="228"/>
                  </a:lnTo>
                  <a:lnTo>
                    <a:pt x="48" y="228"/>
                  </a:lnTo>
                  <a:lnTo>
                    <a:pt x="46" y="228"/>
                  </a:lnTo>
                  <a:lnTo>
                    <a:pt x="46" y="226"/>
                  </a:lnTo>
                  <a:lnTo>
                    <a:pt x="46" y="225"/>
                  </a:lnTo>
                  <a:lnTo>
                    <a:pt x="44" y="225"/>
                  </a:lnTo>
                  <a:lnTo>
                    <a:pt x="44" y="226"/>
                  </a:lnTo>
                  <a:lnTo>
                    <a:pt x="44" y="228"/>
                  </a:lnTo>
                  <a:lnTo>
                    <a:pt x="44" y="230"/>
                  </a:lnTo>
                  <a:lnTo>
                    <a:pt x="44" y="228"/>
                  </a:lnTo>
                  <a:lnTo>
                    <a:pt x="42" y="228"/>
                  </a:lnTo>
                  <a:lnTo>
                    <a:pt x="42" y="226"/>
                  </a:lnTo>
                  <a:lnTo>
                    <a:pt x="40" y="226"/>
                  </a:lnTo>
                  <a:lnTo>
                    <a:pt x="40" y="225"/>
                  </a:lnTo>
                  <a:lnTo>
                    <a:pt x="38" y="225"/>
                  </a:lnTo>
                  <a:lnTo>
                    <a:pt x="38" y="223"/>
                  </a:lnTo>
                  <a:lnTo>
                    <a:pt x="37" y="223"/>
                  </a:lnTo>
                  <a:lnTo>
                    <a:pt x="37" y="221"/>
                  </a:lnTo>
                  <a:lnTo>
                    <a:pt x="37" y="219"/>
                  </a:lnTo>
                  <a:lnTo>
                    <a:pt x="38" y="219"/>
                  </a:lnTo>
                  <a:lnTo>
                    <a:pt x="37" y="219"/>
                  </a:lnTo>
                  <a:lnTo>
                    <a:pt x="37" y="217"/>
                  </a:lnTo>
                  <a:lnTo>
                    <a:pt x="37" y="219"/>
                  </a:lnTo>
                  <a:lnTo>
                    <a:pt x="35" y="219"/>
                  </a:lnTo>
                  <a:lnTo>
                    <a:pt x="35" y="217"/>
                  </a:lnTo>
                  <a:lnTo>
                    <a:pt x="35" y="215"/>
                  </a:lnTo>
                  <a:lnTo>
                    <a:pt x="33" y="215"/>
                  </a:lnTo>
                  <a:lnTo>
                    <a:pt x="33" y="217"/>
                  </a:lnTo>
                  <a:lnTo>
                    <a:pt x="33" y="215"/>
                  </a:lnTo>
                  <a:lnTo>
                    <a:pt x="31" y="215"/>
                  </a:lnTo>
                  <a:lnTo>
                    <a:pt x="31" y="213"/>
                  </a:lnTo>
                  <a:lnTo>
                    <a:pt x="31" y="211"/>
                  </a:lnTo>
                  <a:lnTo>
                    <a:pt x="29" y="211"/>
                  </a:lnTo>
                  <a:lnTo>
                    <a:pt x="29" y="209"/>
                  </a:lnTo>
                  <a:lnTo>
                    <a:pt x="27" y="209"/>
                  </a:lnTo>
                  <a:lnTo>
                    <a:pt x="27" y="207"/>
                  </a:lnTo>
                  <a:lnTo>
                    <a:pt x="27" y="209"/>
                  </a:lnTo>
                  <a:lnTo>
                    <a:pt x="27" y="207"/>
                  </a:lnTo>
                  <a:lnTo>
                    <a:pt x="25" y="207"/>
                  </a:lnTo>
                  <a:lnTo>
                    <a:pt x="27" y="207"/>
                  </a:lnTo>
                  <a:lnTo>
                    <a:pt x="27" y="205"/>
                  </a:lnTo>
                  <a:lnTo>
                    <a:pt x="25" y="205"/>
                  </a:lnTo>
                  <a:lnTo>
                    <a:pt x="25" y="203"/>
                  </a:lnTo>
                  <a:lnTo>
                    <a:pt x="23" y="203"/>
                  </a:lnTo>
                  <a:lnTo>
                    <a:pt x="21" y="203"/>
                  </a:lnTo>
                  <a:lnTo>
                    <a:pt x="21" y="201"/>
                  </a:lnTo>
                  <a:lnTo>
                    <a:pt x="21" y="200"/>
                  </a:lnTo>
                  <a:lnTo>
                    <a:pt x="21" y="201"/>
                  </a:lnTo>
                  <a:lnTo>
                    <a:pt x="21" y="200"/>
                  </a:lnTo>
                  <a:lnTo>
                    <a:pt x="19" y="200"/>
                  </a:lnTo>
                  <a:lnTo>
                    <a:pt x="19" y="198"/>
                  </a:lnTo>
                  <a:lnTo>
                    <a:pt x="19" y="200"/>
                  </a:lnTo>
                  <a:lnTo>
                    <a:pt x="17" y="200"/>
                  </a:lnTo>
                  <a:lnTo>
                    <a:pt x="17" y="201"/>
                  </a:lnTo>
                  <a:lnTo>
                    <a:pt x="15" y="201"/>
                  </a:lnTo>
                  <a:lnTo>
                    <a:pt x="13" y="201"/>
                  </a:lnTo>
                  <a:lnTo>
                    <a:pt x="13" y="200"/>
                  </a:lnTo>
                  <a:lnTo>
                    <a:pt x="13" y="198"/>
                  </a:lnTo>
                  <a:lnTo>
                    <a:pt x="13" y="196"/>
                  </a:lnTo>
                  <a:lnTo>
                    <a:pt x="13" y="194"/>
                  </a:lnTo>
                  <a:lnTo>
                    <a:pt x="13" y="192"/>
                  </a:lnTo>
                  <a:lnTo>
                    <a:pt x="13" y="190"/>
                  </a:lnTo>
                  <a:lnTo>
                    <a:pt x="15" y="190"/>
                  </a:lnTo>
                  <a:lnTo>
                    <a:pt x="15" y="188"/>
                  </a:lnTo>
                  <a:lnTo>
                    <a:pt x="15" y="186"/>
                  </a:lnTo>
                  <a:lnTo>
                    <a:pt x="15" y="184"/>
                  </a:lnTo>
                  <a:lnTo>
                    <a:pt x="15" y="182"/>
                  </a:lnTo>
                  <a:lnTo>
                    <a:pt x="17" y="182"/>
                  </a:lnTo>
                  <a:lnTo>
                    <a:pt x="17" y="180"/>
                  </a:lnTo>
                  <a:lnTo>
                    <a:pt x="17" y="178"/>
                  </a:lnTo>
                  <a:lnTo>
                    <a:pt x="17" y="177"/>
                  </a:lnTo>
                  <a:lnTo>
                    <a:pt x="19" y="177"/>
                  </a:lnTo>
                  <a:lnTo>
                    <a:pt x="17" y="177"/>
                  </a:lnTo>
                  <a:lnTo>
                    <a:pt x="19" y="177"/>
                  </a:lnTo>
                  <a:lnTo>
                    <a:pt x="19" y="175"/>
                  </a:lnTo>
                  <a:lnTo>
                    <a:pt x="17" y="175"/>
                  </a:lnTo>
                  <a:lnTo>
                    <a:pt x="19" y="175"/>
                  </a:lnTo>
                  <a:lnTo>
                    <a:pt x="19" y="173"/>
                  </a:lnTo>
                  <a:lnTo>
                    <a:pt x="19" y="171"/>
                  </a:lnTo>
                  <a:lnTo>
                    <a:pt x="21" y="171"/>
                  </a:lnTo>
                  <a:lnTo>
                    <a:pt x="21" y="169"/>
                  </a:lnTo>
                  <a:lnTo>
                    <a:pt x="21" y="167"/>
                  </a:lnTo>
                  <a:lnTo>
                    <a:pt x="21" y="165"/>
                  </a:lnTo>
                  <a:lnTo>
                    <a:pt x="23" y="165"/>
                  </a:lnTo>
                  <a:lnTo>
                    <a:pt x="23" y="163"/>
                  </a:lnTo>
                  <a:lnTo>
                    <a:pt x="21" y="163"/>
                  </a:lnTo>
                  <a:lnTo>
                    <a:pt x="21" y="161"/>
                  </a:lnTo>
                  <a:lnTo>
                    <a:pt x="23" y="159"/>
                  </a:lnTo>
                  <a:lnTo>
                    <a:pt x="25" y="159"/>
                  </a:lnTo>
                  <a:lnTo>
                    <a:pt x="25" y="157"/>
                  </a:lnTo>
                  <a:lnTo>
                    <a:pt x="27" y="157"/>
                  </a:lnTo>
                  <a:lnTo>
                    <a:pt x="27" y="155"/>
                  </a:lnTo>
                  <a:lnTo>
                    <a:pt x="29" y="155"/>
                  </a:lnTo>
                  <a:lnTo>
                    <a:pt x="29" y="153"/>
                  </a:lnTo>
                  <a:lnTo>
                    <a:pt x="29" y="152"/>
                  </a:lnTo>
                  <a:lnTo>
                    <a:pt x="31" y="152"/>
                  </a:lnTo>
                  <a:lnTo>
                    <a:pt x="31" y="150"/>
                  </a:lnTo>
                  <a:lnTo>
                    <a:pt x="33" y="148"/>
                  </a:lnTo>
                  <a:lnTo>
                    <a:pt x="33" y="146"/>
                  </a:lnTo>
                  <a:lnTo>
                    <a:pt x="35" y="146"/>
                  </a:lnTo>
                  <a:lnTo>
                    <a:pt x="35" y="144"/>
                  </a:lnTo>
                  <a:lnTo>
                    <a:pt x="37" y="142"/>
                  </a:lnTo>
                  <a:lnTo>
                    <a:pt x="35" y="142"/>
                  </a:lnTo>
                  <a:lnTo>
                    <a:pt x="35" y="140"/>
                  </a:lnTo>
                  <a:lnTo>
                    <a:pt x="35" y="138"/>
                  </a:lnTo>
                  <a:lnTo>
                    <a:pt x="33" y="138"/>
                  </a:lnTo>
                  <a:lnTo>
                    <a:pt x="33" y="136"/>
                  </a:lnTo>
                  <a:lnTo>
                    <a:pt x="33" y="134"/>
                  </a:lnTo>
                  <a:lnTo>
                    <a:pt x="33" y="132"/>
                  </a:lnTo>
                  <a:lnTo>
                    <a:pt x="33" y="130"/>
                  </a:lnTo>
                  <a:lnTo>
                    <a:pt x="31" y="130"/>
                  </a:lnTo>
                  <a:lnTo>
                    <a:pt x="31" y="129"/>
                  </a:lnTo>
                  <a:lnTo>
                    <a:pt x="29" y="129"/>
                  </a:lnTo>
                  <a:lnTo>
                    <a:pt x="29" y="127"/>
                  </a:lnTo>
                  <a:lnTo>
                    <a:pt x="29" y="125"/>
                  </a:lnTo>
                  <a:lnTo>
                    <a:pt x="29" y="123"/>
                  </a:lnTo>
                  <a:lnTo>
                    <a:pt x="27" y="123"/>
                  </a:lnTo>
                  <a:lnTo>
                    <a:pt x="27" y="121"/>
                  </a:lnTo>
                  <a:lnTo>
                    <a:pt x="29" y="121"/>
                  </a:lnTo>
                  <a:lnTo>
                    <a:pt x="29" y="119"/>
                  </a:lnTo>
                  <a:lnTo>
                    <a:pt x="29" y="117"/>
                  </a:lnTo>
                  <a:lnTo>
                    <a:pt x="29" y="113"/>
                  </a:lnTo>
                  <a:lnTo>
                    <a:pt x="29" y="111"/>
                  </a:lnTo>
                  <a:lnTo>
                    <a:pt x="27" y="111"/>
                  </a:lnTo>
                  <a:lnTo>
                    <a:pt x="27" y="109"/>
                  </a:lnTo>
                  <a:lnTo>
                    <a:pt x="25" y="107"/>
                  </a:lnTo>
                  <a:lnTo>
                    <a:pt x="25" y="105"/>
                  </a:lnTo>
                  <a:lnTo>
                    <a:pt x="23" y="105"/>
                  </a:lnTo>
                  <a:lnTo>
                    <a:pt x="21" y="104"/>
                  </a:lnTo>
                  <a:lnTo>
                    <a:pt x="19" y="102"/>
                  </a:lnTo>
                  <a:lnTo>
                    <a:pt x="17" y="98"/>
                  </a:lnTo>
                  <a:lnTo>
                    <a:pt x="15" y="98"/>
                  </a:lnTo>
                  <a:lnTo>
                    <a:pt x="13" y="96"/>
                  </a:lnTo>
                  <a:lnTo>
                    <a:pt x="13" y="94"/>
                  </a:lnTo>
                  <a:lnTo>
                    <a:pt x="13" y="92"/>
                  </a:lnTo>
                  <a:lnTo>
                    <a:pt x="13" y="90"/>
                  </a:lnTo>
                  <a:lnTo>
                    <a:pt x="12" y="90"/>
                  </a:lnTo>
                  <a:lnTo>
                    <a:pt x="12" y="88"/>
                  </a:lnTo>
                  <a:lnTo>
                    <a:pt x="13" y="88"/>
                  </a:lnTo>
                  <a:lnTo>
                    <a:pt x="12" y="86"/>
                  </a:lnTo>
                  <a:lnTo>
                    <a:pt x="13" y="86"/>
                  </a:lnTo>
                  <a:lnTo>
                    <a:pt x="15" y="86"/>
                  </a:lnTo>
                  <a:lnTo>
                    <a:pt x="15" y="84"/>
                  </a:lnTo>
                  <a:lnTo>
                    <a:pt x="17" y="84"/>
                  </a:lnTo>
                  <a:lnTo>
                    <a:pt x="19" y="84"/>
                  </a:lnTo>
                  <a:lnTo>
                    <a:pt x="19" y="82"/>
                  </a:lnTo>
                  <a:lnTo>
                    <a:pt x="19" y="81"/>
                  </a:lnTo>
                  <a:lnTo>
                    <a:pt x="19" y="79"/>
                  </a:lnTo>
                  <a:lnTo>
                    <a:pt x="17" y="79"/>
                  </a:lnTo>
                  <a:lnTo>
                    <a:pt x="19" y="79"/>
                  </a:lnTo>
                  <a:lnTo>
                    <a:pt x="19" y="77"/>
                  </a:lnTo>
                  <a:lnTo>
                    <a:pt x="19" y="75"/>
                  </a:lnTo>
                  <a:lnTo>
                    <a:pt x="19" y="73"/>
                  </a:lnTo>
                  <a:lnTo>
                    <a:pt x="21" y="73"/>
                  </a:lnTo>
                  <a:lnTo>
                    <a:pt x="23" y="73"/>
                  </a:lnTo>
                  <a:lnTo>
                    <a:pt x="23" y="71"/>
                  </a:lnTo>
                  <a:lnTo>
                    <a:pt x="23" y="69"/>
                  </a:lnTo>
                  <a:lnTo>
                    <a:pt x="25" y="69"/>
                  </a:lnTo>
                  <a:lnTo>
                    <a:pt x="25" y="67"/>
                  </a:lnTo>
                  <a:lnTo>
                    <a:pt x="23" y="67"/>
                  </a:lnTo>
                  <a:lnTo>
                    <a:pt x="21" y="69"/>
                  </a:lnTo>
                  <a:lnTo>
                    <a:pt x="19" y="69"/>
                  </a:lnTo>
                  <a:lnTo>
                    <a:pt x="19" y="67"/>
                  </a:lnTo>
                  <a:lnTo>
                    <a:pt x="19" y="65"/>
                  </a:lnTo>
                  <a:lnTo>
                    <a:pt x="19" y="63"/>
                  </a:lnTo>
                  <a:lnTo>
                    <a:pt x="17" y="63"/>
                  </a:lnTo>
                  <a:lnTo>
                    <a:pt x="17" y="61"/>
                  </a:lnTo>
                  <a:lnTo>
                    <a:pt x="17" y="59"/>
                  </a:lnTo>
                  <a:lnTo>
                    <a:pt x="17" y="58"/>
                  </a:lnTo>
                  <a:lnTo>
                    <a:pt x="15" y="58"/>
                  </a:lnTo>
                  <a:lnTo>
                    <a:pt x="15" y="56"/>
                  </a:lnTo>
                  <a:lnTo>
                    <a:pt x="13" y="56"/>
                  </a:lnTo>
                  <a:lnTo>
                    <a:pt x="13" y="54"/>
                  </a:lnTo>
                  <a:lnTo>
                    <a:pt x="12" y="52"/>
                  </a:lnTo>
                  <a:lnTo>
                    <a:pt x="10" y="52"/>
                  </a:lnTo>
                  <a:lnTo>
                    <a:pt x="10" y="50"/>
                  </a:lnTo>
                  <a:lnTo>
                    <a:pt x="10" y="48"/>
                  </a:lnTo>
                  <a:lnTo>
                    <a:pt x="8" y="48"/>
                  </a:lnTo>
                  <a:lnTo>
                    <a:pt x="6" y="46"/>
                  </a:lnTo>
                  <a:lnTo>
                    <a:pt x="6" y="44"/>
                  </a:lnTo>
                  <a:lnTo>
                    <a:pt x="4" y="44"/>
                  </a:lnTo>
                  <a:lnTo>
                    <a:pt x="6" y="44"/>
                  </a:lnTo>
                  <a:lnTo>
                    <a:pt x="4" y="42"/>
                  </a:lnTo>
                  <a:lnTo>
                    <a:pt x="6" y="42"/>
                  </a:lnTo>
                  <a:lnTo>
                    <a:pt x="6" y="40"/>
                  </a:lnTo>
                  <a:lnTo>
                    <a:pt x="4" y="40"/>
                  </a:lnTo>
                  <a:lnTo>
                    <a:pt x="6" y="40"/>
                  </a:lnTo>
                  <a:lnTo>
                    <a:pt x="6" y="38"/>
                  </a:lnTo>
                  <a:lnTo>
                    <a:pt x="4" y="38"/>
                  </a:lnTo>
                  <a:lnTo>
                    <a:pt x="4" y="36"/>
                  </a:lnTo>
                  <a:lnTo>
                    <a:pt x="2" y="34"/>
                  </a:lnTo>
                  <a:lnTo>
                    <a:pt x="2" y="36"/>
                  </a:lnTo>
                  <a:lnTo>
                    <a:pt x="0" y="34"/>
                  </a:lnTo>
                  <a:lnTo>
                    <a:pt x="0" y="33"/>
                  </a:lnTo>
                  <a:lnTo>
                    <a:pt x="2" y="33"/>
                  </a:lnTo>
                  <a:lnTo>
                    <a:pt x="4" y="33"/>
                  </a:lnTo>
                  <a:lnTo>
                    <a:pt x="4" y="31"/>
                  </a:lnTo>
                  <a:lnTo>
                    <a:pt x="6" y="31"/>
                  </a:lnTo>
                  <a:lnTo>
                    <a:pt x="6" y="29"/>
                  </a:lnTo>
                  <a:lnTo>
                    <a:pt x="6" y="27"/>
                  </a:lnTo>
                  <a:lnTo>
                    <a:pt x="4" y="27"/>
                  </a:lnTo>
                  <a:lnTo>
                    <a:pt x="4" y="25"/>
                  </a:lnTo>
                  <a:lnTo>
                    <a:pt x="6" y="25"/>
                  </a:lnTo>
                  <a:lnTo>
                    <a:pt x="6" y="23"/>
                  </a:lnTo>
                  <a:lnTo>
                    <a:pt x="6" y="21"/>
                  </a:lnTo>
                  <a:lnTo>
                    <a:pt x="6" y="19"/>
                  </a:lnTo>
                  <a:lnTo>
                    <a:pt x="6" y="17"/>
                  </a:lnTo>
                  <a:lnTo>
                    <a:pt x="8" y="15"/>
                  </a:lnTo>
                  <a:lnTo>
                    <a:pt x="10" y="13"/>
                  </a:lnTo>
                  <a:lnTo>
                    <a:pt x="10" y="11"/>
                  </a:lnTo>
                  <a:lnTo>
                    <a:pt x="12" y="11"/>
                  </a:lnTo>
                  <a:lnTo>
                    <a:pt x="13" y="11"/>
                  </a:lnTo>
                  <a:lnTo>
                    <a:pt x="13" y="13"/>
                  </a:lnTo>
                  <a:lnTo>
                    <a:pt x="15" y="13"/>
                  </a:lnTo>
                  <a:lnTo>
                    <a:pt x="17" y="13"/>
                  </a:lnTo>
                  <a:lnTo>
                    <a:pt x="17" y="11"/>
                  </a:lnTo>
                  <a:lnTo>
                    <a:pt x="17" y="13"/>
                  </a:lnTo>
                  <a:lnTo>
                    <a:pt x="19" y="13"/>
                  </a:lnTo>
                  <a:lnTo>
                    <a:pt x="19" y="11"/>
                  </a:lnTo>
                  <a:lnTo>
                    <a:pt x="21" y="11"/>
                  </a:lnTo>
                  <a:lnTo>
                    <a:pt x="23" y="11"/>
                  </a:lnTo>
                  <a:lnTo>
                    <a:pt x="25" y="11"/>
                  </a:lnTo>
                  <a:lnTo>
                    <a:pt x="25" y="10"/>
                  </a:lnTo>
                  <a:lnTo>
                    <a:pt x="25" y="8"/>
                  </a:lnTo>
                  <a:lnTo>
                    <a:pt x="25" y="6"/>
                  </a:lnTo>
                  <a:lnTo>
                    <a:pt x="27" y="6"/>
                  </a:lnTo>
                  <a:lnTo>
                    <a:pt x="29" y="6"/>
                  </a:lnTo>
                  <a:lnTo>
                    <a:pt x="31" y="6"/>
                  </a:lnTo>
                  <a:lnTo>
                    <a:pt x="33" y="6"/>
                  </a:lnTo>
                  <a:lnTo>
                    <a:pt x="35" y="4"/>
                  </a:lnTo>
                  <a:lnTo>
                    <a:pt x="33" y="4"/>
                  </a:lnTo>
                  <a:lnTo>
                    <a:pt x="33" y="2"/>
                  </a:lnTo>
                  <a:lnTo>
                    <a:pt x="33" y="0"/>
                  </a:lnTo>
                  <a:lnTo>
                    <a:pt x="33" y="2"/>
                  </a:lnTo>
                  <a:lnTo>
                    <a:pt x="35" y="2"/>
                  </a:lnTo>
                  <a:lnTo>
                    <a:pt x="37" y="2"/>
                  </a:lnTo>
                  <a:lnTo>
                    <a:pt x="38" y="2"/>
                  </a:lnTo>
                  <a:lnTo>
                    <a:pt x="38" y="0"/>
                  </a:lnTo>
                  <a:lnTo>
                    <a:pt x="4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0" name="Freeform 230"/>
            <p:cNvSpPr>
              <a:spLocks noEditPoints="1"/>
            </p:cNvSpPr>
            <p:nvPr/>
          </p:nvSpPr>
          <p:spPr bwMode="auto">
            <a:xfrm>
              <a:off x="6731000" y="3692525"/>
              <a:ext cx="198438" cy="142875"/>
            </a:xfrm>
            <a:custGeom>
              <a:avLst/>
              <a:gdLst>
                <a:gd name="T0" fmla="*/ 50 w 125"/>
                <a:gd name="T1" fmla="*/ 25 h 90"/>
                <a:gd name="T2" fmla="*/ 54 w 125"/>
                <a:gd name="T3" fmla="*/ 6 h 90"/>
                <a:gd name="T4" fmla="*/ 50 w 125"/>
                <a:gd name="T5" fmla="*/ 12 h 90"/>
                <a:gd name="T6" fmla="*/ 52 w 125"/>
                <a:gd name="T7" fmla="*/ 17 h 90"/>
                <a:gd name="T8" fmla="*/ 56 w 125"/>
                <a:gd name="T9" fmla="*/ 19 h 90"/>
                <a:gd name="T10" fmla="*/ 50 w 125"/>
                <a:gd name="T11" fmla="*/ 23 h 90"/>
                <a:gd name="T12" fmla="*/ 42 w 125"/>
                <a:gd name="T13" fmla="*/ 19 h 90"/>
                <a:gd name="T14" fmla="*/ 35 w 125"/>
                <a:gd name="T15" fmla="*/ 25 h 90"/>
                <a:gd name="T16" fmla="*/ 31 w 125"/>
                <a:gd name="T17" fmla="*/ 33 h 90"/>
                <a:gd name="T18" fmla="*/ 38 w 125"/>
                <a:gd name="T19" fmla="*/ 33 h 90"/>
                <a:gd name="T20" fmla="*/ 44 w 125"/>
                <a:gd name="T21" fmla="*/ 31 h 90"/>
                <a:gd name="T22" fmla="*/ 52 w 125"/>
                <a:gd name="T23" fmla="*/ 33 h 90"/>
                <a:gd name="T24" fmla="*/ 59 w 125"/>
                <a:gd name="T25" fmla="*/ 33 h 90"/>
                <a:gd name="T26" fmla="*/ 67 w 125"/>
                <a:gd name="T27" fmla="*/ 33 h 90"/>
                <a:gd name="T28" fmla="*/ 71 w 125"/>
                <a:gd name="T29" fmla="*/ 38 h 90"/>
                <a:gd name="T30" fmla="*/ 79 w 125"/>
                <a:gd name="T31" fmla="*/ 38 h 90"/>
                <a:gd name="T32" fmla="*/ 84 w 125"/>
                <a:gd name="T33" fmla="*/ 35 h 90"/>
                <a:gd name="T34" fmla="*/ 96 w 125"/>
                <a:gd name="T35" fmla="*/ 35 h 90"/>
                <a:gd name="T36" fmla="*/ 102 w 125"/>
                <a:gd name="T37" fmla="*/ 42 h 90"/>
                <a:gd name="T38" fmla="*/ 102 w 125"/>
                <a:gd name="T39" fmla="*/ 48 h 90"/>
                <a:gd name="T40" fmla="*/ 107 w 125"/>
                <a:gd name="T41" fmla="*/ 52 h 90"/>
                <a:gd name="T42" fmla="*/ 113 w 125"/>
                <a:gd name="T43" fmla="*/ 52 h 90"/>
                <a:gd name="T44" fmla="*/ 119 w 125"/>
                <a:gd name="T45" fmla="*/ 58 h 90"/>
                <a:gd name="T46" fmla="*/ 121 w 125"/>
                <a:gd name="T47" fmla="*/ 65 h 90"/>
                <a:gd name="T48" fmla="*/ 119 w 125"/>
                <a:gd name="T49" fmla="*/ 71 h 90"/>
                <a:gd name="T50" fmla="*/ 123 w 125"/>
                <a:gd name="T51" fmla="*/ 77 h 90"/>
                <a:gd name="T52" fmla="*/ 113 w 125"/>
                <a:gd name="T53" fmla="*/ 77 h 90"/>
                <a:gd name="T54" fmla="*/ 107 w 125"/>
                <a:gd name="T55" fmla="*/ 77 h 90"/>
                <a:gd name="T56" fmla="*/ 102 w 125"/>
                <a:gd name="T57" fmla="*/ 77 h 90"/>
                <a:gd name="T58" fmla="*/ 92 w 125"/>
                <a:gd name="T59" fmla="*/ 75 h 90"/>
                <a:gd name="T60" fmla="*/ 84 w 125"/>
                <a:gd name="T61" fmla="*/ 81 h 90"/>
                <a:gd name="T62" fmla="*/ 79 w 125"/>
                <a:gd name="T63" fmla="*/ 85 h 90"/>
                <a:gd name="T64" fmla="*/ 67 w 125"/>
                <a:gd name="T65" fmla="*/ 88 h 90"/>
                <a:gd name="T66" fmla="*/ 65 w 125"/>
                <a:gd name="T67" fmla="*/ 77 h 90"/>
                <a:gd name="T68" fmla="*/ 67 w 125"/>
                <a:gd name="T69" fmla="*/ 67 h 90"/>
                <a:gd name="T70" fmla="*/ 63 w 125"/>
                <a:gd name="T71" fmla="*/ 63 h 90"/>
                <a:gd name="T72" fmla="*/ 59 w 125"/>
                <a:gd name="T73" fmla="*/ 56 h 90"/>
                <a:gd name="T74" fmla="*/ 54 w 125"/>
                <a:gd name="T75" fmla="*/ 56 h 90"/>
                <a:gd name="T76" fmla="*/ 50 w 125"/>
                <a:gd name="T77" fmla="*/ 61 h 90"/>
                <a:gd name="T78" fmla="*/ 44 w 125"/>
                <a:gd name="T79" fmla="*/ 67 h 90"/>
                <a:gd name="T80" fmla="*/ 42 w 125"/>
                <a:gd name="T81" fmla="*/ 73 h 90"/>
                <a:gd name="T82" fmla="*/ 35 w 125"/>
                <a:gd name="T83" fmla="*/ 73 h 90"/>
                <a:gd name="T84" fmla="*/ 31 w 125"/>
                <a:gd name="T85" fmla="*/ 81 h 90"/>
                <a:gd name="T86" fmla="*/ 25 w 125"/>
                <a:gd name="T87" fmla="*/ 77 h 90"/>
                <a:gd name="T88" fmla="*/ 17 w 125"/>
                <a:gd name="T89" fmla="*/ 81 h 90"/>
                <a:gd name="T90" fmla="*/ 10 w 125"/>
                <a:gd name="T91" fmla="*/ 85 h 90"/>
                <a:gd name="T92" fmla="*/ 8 w 125"/>
                <a:gd name="T93" fmla="*/ 75 h 90"/>
                <a:gd name="T94" fmla="*/ 11 w 125"/>
                <a:gd name="T95" fmla="*/ 67 h 90"/>
                <a:gd name="T96" fmla="*/ 15 w 125"/>
                <a:gd name="T97" fmla="*/ 60 h 90"/>
                <a:gd name="T98" fmla="*/ 11 w 125"/>
                <a:gd name="T99" fmla="*/ 50 h 90"/>
                <a:gd name="T100" fmla="*/ 10 w 125"/>
                <a:gd name="T101" fmla="*/ 44 h 90"/>
                <a:gd name="T102" fmla="*/ 6 w 125"/>
                <a:gd name="T103" fmla="*/ 40 h 90"/>
                <a:gd name="T104" fmla="*/ 2 w 125"/>
                <a:gd name="T105" fmla="*/ 35 h 90"/>
                <a:gd name="T106" fmla="*/ 17 w 125"/>
                <a:gd name="T107" fmla="*/ 33 h 90"/>
                <a:gd name="T108" fmla="*/ 21 w 125"/>
                <a:gd name="T109" fmla="*/ 27 h 90"/>
                <a:gd name="T110" fmla="*/ 23 w 125"/>
                <a:gd name="T111" fmla="*/ 23 h 90"/>
                <a:gd name="T112" fmla="*/ 21 w 125"/>
                <a:gd name="T113" fmla="*/ 19 h 90"/>
                <a:gd name="T114" fmla="*/ 29 w 125"/>
                <a:gd name="T115" fmla="*/ 19 h 90"/>
                <a:gd name="T116" fmla="*/ 31 w 125"/>
                <a:gd name="T117" fmla="*/ 13 h 90"/>
                <a:gd name="T118" fmla="*/ 35 w 125"/>
                <a:gd name="T119" fmla="*/ 6 h 90"/>
                <a:gd name="T120" fmla="*/ 40 w 125"/>
                <a:gd name="T121" fmla="*/ 8 h 90"/>
                <a:gd name="T122" fmla="*/ 48 w 125"/>
                <a:gd name="T123" fmla="*/ 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5" h="90">
                  <a:moveTo>
                    <a:pt x="52" y="25"/>
                  </a:moveTo>
                  <a:lnTo>
                    <a:pt x="54" y="25"/>
                  </a:lnTo>
                  <a:lnTo>
                    <a:pt x="54" y="27"/>
                  </a:lnTo>
                  <a:lnTo>
                    <a:pt x="52" y="27"/>
                  </a:lnTo>
                  <a:lnTo>
                    <a:pt x="50" y="27"/>
                  </a:lnTo>
                  <a:lnTo>
                    <a:pt x="50" y="25"/>
                  </a:lnTo>
                  <a:lnTo>
                    <a:pt x="52" y="25"/>
                  </a:lnTo>
                  <a:close/>
                  <a:moveTo>
                    <a:pt x="52" y="2"/>
                  </a:moveTo>
                  <a:lnTo>
                    <a:pt x="52" y="4"/>
                  </a:lnTo>
                  <a:lnTo>
                    <a:pt x="52" y="2"/>
                  </a:lnTo>
                  <a:close/>
                  <a:moveTo>
                    <a:pt x="50" y="2"/>
                  </a:moveTo>
                  <a:lnTo>
                    <a:pt x="54" y="6"/>
                  </a:lnTo>
                  <a:lnTo>
                    <a:pt x="52" y="6"/>
                  </a:lnTo>
                  <a:lnTo>
                    <a:pt x="54" y="8"/>
                  </a:lnTo>
                  <a:lnTo>
                    <a:pt x="54" y="10"/>
                  </a:lnTo>
                  <a:lnTo>
                    <a:pt x="52" y="10"/>
                  </a:lnTo>
                  <a:lnTo>
                    <a:pt x="52" y="12"/>
                  </a:lnTo>
                  <a:lnTo>
                    <a:pt x="50" y="12"/>
                  </a:lnTo>
                  <a:lnTo>
                    <a:pt x="48" y="12"/>
                  </a:lnTo>
                  <a:lnTo>
                    <a:pt x="48" y="13"/>
                  </a:lnTo>
                  <a:lnTo>
                    <a:pt x="48" y="15"/>
                  </a:lnTo>
                  <a:lnTo>
                    <a:pt x="50" y="15"/>
                  </a:lnTo>
                  <a:lnTo>
                    <a:pt x="52" y="15"/>
                  </a:lnTo>
                  <a:lnTo>
                    <a:pt x="52" y="17"/>
                  </a:lnTo>
                  <a:lnTo>
                    <a:pt x="52" y="19"/>
                  </a:lnTo>
                  <a:lnTo>
                    <a:pt x="54" y="19"/>
                  </a:lnTo>
                  <a:lnTo>
                    <a:pt x="56" y="17"/>
                  </a:lnTo>
                  <a:lnTo>
                    <a:pt x="58" y="17"/>
                  </a:lnTo>
                  <a:lnTo>
                    <a:pt x="58" y="19"/>
                  </a:lnTo>
                  <a:lnTo>
                    <a:pt x="56" y="19"/>
                  </a:lnTo>
                  <a:lnTo>
                    <a:pt x="54" y="19"/>
                  </a:lnTo>
                  <a:lnTo>
                    <a:pt x="52" y="21"/>
                  </a:lnTo>
                  <a:lnTo>
                    <a:pt x="52" y="23"/>
                  </a:lnTo>
                  <a:lnTo>
                    <a:pt x="50" y="23"/>
                  </a:lnTo>
                  <a:lnTo>
                    <a:pt x="50" y="25"/>
                  </a:lnTo>
                  <a:lnTo>
                    <a:pt x="50" y="23"/>
                  </a:lnTo>
                  <a:lnTo>
                    <a:pt x="50" y="21"/>
                  </a:lnTo>
                  <a:lnTo>
                    <a:pt x="48" y="21"/>
                  </a:lnTo>
                  <a:lnTo>
                    <a:pt x="46" y="21"/>
                  </a:lnTo>
                  <a:lnTo>
                    <a:pt x="46" y="19"/>
                  </a:lnTo>
                  <a:lnTo>
                    <a:pt x="44" y="19"/>
                  </a:lnTo>
                  <a:lnTo>
                    <a:pt x="42" y="19"/>
                  </a:lnTo>
                  <a:lnTo>
                    <a:pt x="42" y="17"/>
                  </a:lnTo>
                  <a:lnTo>
                    <a:pt x="35" y="21"/>
                  </a:lnTo>
                  <a:lnTo>
                    <a:pt x="35" y="19"/>
                  </a:lnTo>
                  <a:lnTo>
                    <a:pt x="35" y="21"/>
                  </a:lnTo>
                  <a:lnTo>
                    <a:pt x="35" y="23"/>
                  </a:lnTo>
                  <a:lnTo>
                    <a:pt x="35" y="25"/>
                  </a:lnTo>
                  <a:lnTo>
                    <a:pt x="33" y="25"/>
                  </a:lnTo>
                  <a:lnTo>
                    <a:pt x="33" y="23"/>
                  </a:lnTo>
                  <a:lnTo>
                    <a:pt x="31" y="23"/>
                  </a:lnTo>
                  <a:lnTo>
                    <a:pt x="31" y="27"/>
                  </a:lnTo>
                  <a:lnTo>
                    <a:pt x="31" y="29"/>
                  </a:lnTo>
                  <a:lnTo>
                    <a:pt x="31" y="33"/>
                  </a:lnTo>
                  <a:lnTo>
                    <a:pt x="33" y="33"/>
                  </a:lnTo>
                  <a:lnTo>
                    <a:pt x="35" y="33"/>
                  </a:lnTo>
                  <a:lnTo>
                    <a:pt x="35" y="31"/>
                  </a:lnTo>
                  <a:lnTo>
                    <a:pt x="36" y="31"/>
                  </a:lnTo>
                  <a:lnTo>
                    <a:pt x="38" y="31"/>
                  </a:lnTo>
                  <a:lnTo>
                    <a:pt x="38" y="33"/>
                  </a:lnTo>
                  <a:lnTo>
                    <a:pt x="40" y="33"/>
                  </a:lnTo>
                  <a:lnTo>
                    <a:pt x="42" y="33"/>
                  </a:lnTo>
                  <a:lnTo>
                    <a:pt x="42" y="31"/>
                  </a:lnTo>
                  <a:lnTo>
                    <a:pt x="44" y="31"/>
                  </a:lnTo>
                  <a:lnTo>
                    <a:pt x="44" y="33"/>
                  </a:lnTo>
                  <a:lnTo>
                    <a:pt x="44" y="31"/>
                  </a:lnTo>
                  <a:lnTo>
                    <a:pt x="46" y="31"/>
                  </a:lnTo>
                  <a:lnTo>
                    <a:pt x="46" y="33"/>
                  </a:lnTo>
                  <a:lnTo>
                    <a:pt x="48" y="31"/>
                  </a:lnTo>
                  <a:lnTo>
                    <a:pt x="50" y="31"/>
                  </a:lnTo>
                  <a:lnTo>
                    <a:pt x="52" y="31"/>
                  </a:lnTo>
                  <a:lnTo>
                    <a:pt x="52" y="33"/>
                  </a:lnTo>
                  <a:lnTo>
                    <a:pt x="54" y="33"/>
                  </a:lnTo>
                  <a:lnTo>
                    <a:pt x="54" y="35"/>
                  </a:lnTo>
                  <a:lnTo>
                    <a:pt x="56" y="35"/>
                  </a:lnTo>
                  <a:lnTo>
                    <a:pt x="58" y="35"/>
                  </a:lnTo>
                  <a:lnTo>
                    <a:pt x="59" y="35"/>
                  </a:lnTo>
                  <a:lnTo>
                    <a:pt x="59" y="33"/>
                  </a:lnTo>
                  <a:lnTo>
                    <a:pt x="61" y="33"/>
                  </a:lnTo>
                  <a:lnTo>
                    <a:pt x="63" y="33"/>
                  </a:lnTo>
                  <a:lnTo>
                    <a:pt x="63" y="31"/>
                  </a:lnTo>
                  <a:lnTo>
                    <a:pt x="65" y="31"/>
                  </a:lnTo>
                  <a:lnTo>
                    <a:pt x="67" y="31"/>
                  </a:lnTo>
                  <a:lnTo>
                    <a:pt x="67" y="33"/>
                  </a:lnTo>
                  <a:lnTo>
                    <a:pt x="65" y="33"/>
                  </a:lnTo>
                  <a:lnTo>
                    <a:pt x="67" y="35"/>
                  </a:lnTo>
                  <a:lnTo>
                    <a:pt x="69" y="35"/>
                  </a:lnTo>
                  <a:lnTo>
                    <a:pt x="69" y="37"/>
                  </a:lnTo>
                  <a:lnTo>
                    <a:pt x="69" y="38"/>
                  </a:lnTo>
                  <a:lnTo>
                    <a:pt x="71" y="38"/>
                  </a:lnTo>
                  <a:lnTo>
                    <a:pt x="71" y="37"/>
                  </a:lnTo>
                  <a:lnTo>
                    <a:pt x="73" y="37"/>
                  </a:lnTo>
                  <a:lnTo>
                    <a:pt x="75" y="37"/>
                  </a:lnTo>
                  <a:lnTo>
                    <a:pt x="75" y="38"/>
                  </a:lnTo>
                  <a:lnTo>
                    <a:pt x="77" y="38"/>
                  </a:lnTo>
                  <a:lnTo>
                    <a:pt x="79" y="38"/>
                  </a:lnTo>
                  <a:lnTo>
                    <a:pt x="79" y="37"/>
                  </a:lnTo>
                  <a:lnTo>
                    <a:pt x="81" y="37"/>
                  </a:lnTo>
                  <a:lnTo>
                    <a:pt x="83" y="37"/>
                  </a:lnTo>
                  <a:lnTo>
                    <a:pt x="83" y="35"/>
                  </a:lnTo>
                  <a:lnTo>
                    <a:pt x="83" y="37"/>
                  </a:lnTo>
                  <a:lnTo>
                    <a:pt x="84" y="35"/>
                  </a:lnTo>
                  <a:lnTo>
                    <a:pt x="86" y="37"/>
                  </a:lnTo>
                  <a:lnTo>
                    <a:pt x="88" y="37"/>
                  </a:lnTo>
                  <a:lnTo>
                    <a:pt x="90" y="37"/>
                  </a:lnTo>
                  <a:lnTo>
                    <a:pt x="92" y="37"/>
                  </a:lnTo>
                  <a:lnTo>
                    <a:pt x="94" y="35"/>
                  </a:lnTo>
                  <a:lnTo>
                    <a:pt x="96" y="35"/>
                  </a:lnTo>
                  <a:lnTo>
                    <a:pt x="98" y="35"/>
                  </a:lnTo>
                  <a:lnTo>
                    <a:pt x="100" y="35"/>
                  </a:lnTo>
                  <a:lnTo>
                    <a:pt x="100" y="37"/>
                  </a:lnTo>
                  <a:lnTo>
                    <a:pt x="100" y="38"/>
                  </a:lnTo>
                  <a:lnTo>
                    <a:pt x="100" y="40"/>
                  </a:lnTo>
                  <a:lnTo>
                    <a:pt x="102" y="42"/>
                  </a:lnTo>
                  <a:lnTo>
                    <a:pt x="104" y="44"/>
                  </a:lnTo>
                  <a:lnTo>
                    <a:pt x="102" y="44"/>
                  </a:lnTo>
                  <a:lnTo>
                    <a:pt x="102" y="46"/>
                  </a:lnTo>
                  <a:lnTo>
                    <a:pt x="100" y="46"/>
                  </a:lnTo>
                  <a:lnTo>
                    <a:pt x="102" y="46"/>
                  </a:lnTo>
                  <a:lnTo>
                    <a:pt x="102" y="48"/>
                  </a:lnTo>
                  <a:lnTo>
                    <a:pt x="102" y="50"/>
                  </a:lnTo>
                  <a:lnTo>
                    <a:pt x="102" y="52"/>
                  </a:lnTo>
                  <a:lnTo>
                    <a:pt x="104" y="52"/>
                  </a:lnTo>
                  <a:lnTo>
                    <a:pt x="106" y="54"/>
                  </a:lnTo>
                  <a:lnTo>
                    <a:pt x="107" y="54"/>
                  </a:lnTo>
                  <a:lnTo>
                    <a:pt x="107" y="52"/>
                  </a:lnTo>
                  <a:lnTo>
                    <a:pt x="106" y="52"/>
                  </a:lnTo>
                  <a:lnTo>
                    <a:pt x="107" y="52"/>
                  </a:lnTo>
                  <a:lnTo>
                    <a:pt x="107" y="50"/>
                  </a:lnTo>
                  <a:lnTo>
                    <a:pt x="109" y="50"/>
                  </a:lnTo>
                  <a:lnTo>
                    <a:pt x="111" y="50"/>
                  </a:lnTo>
                  <a:lnTo>
                    <a:pt x="113" y="52"/>
                  </a:lnTo>
                  <a:lnTo>
                    <a:pt x="115" y="52"/>
                  </a:lnTo>
                  <a:lnTo>
                    <a:pt x="117" y="52"/>
                  </a:lnTo>
                  <a:lnTo>
                    <a:pt x="117" y="54"/>
                  </a:lnTo>
                  <a:lnTo>
                    <a:pt x="119" y="54"/>
                  </a:lnTo>
                  <a:lnTo>
                    <a:pt x="119" y="56"/>
                  </a:lnTo>
                  <a:lnTo>
                    <a:pt x="119" y="58"/>
                  </a:lnTo>
                  <a:lnTo>
                    <a:pt x="119" y="60"/>
                  </a:lnTo>
                  <a:lnTo>
                    <a:pt x="119" y="61"/>
                  </a:lnTo>
                  <a:lnTo>
                    <a:pt x="119" y="63"/>
                  </a:lnTo>
                  <a:lnTo>
                    <a:pt x="121" y="63"/>
                  </a:lnTo>
                  <a:lnTo>
                    <a:pt x="119" y="65"/>
                  </a:lnTo>
                  <a:lnTo>
                    <a:pt x="121" y="65"/>
                  </a:lnTo>
                  <a:lnTo>
                    <a:pt x="121" y="67"/>
                  </a:lnTo>
                  <a:lnTo>
                    <a:pt x="119" y="67"/>
                  </a:lnTo>
                  <a:lnTo>
                    <a:pt x="121" y="67"/>
                  </a:lnTo>
                  <a:lnTo>
                    <a:pt x="121" y="69"/>
                  </a:lnTo>
                  <a:lnTo>
                    <a:pt x="121" y="71"/>
                  </a:lnTo>
                  <a:lnTo>
                    <a:pt x="119" y="71"/>
                  </a:lnTo>
                  <a:lnTo>
                    <a:pt x="121" y="71"/>
                  </a:lnTo>
                  <a:lnTo>
                    <a:pt x="121" y="73"/>
                  </a:lnTo>
                  <a:lnTo>
                    <a:pt x="123" y="73"/>
                  </a:lnTo>
                  <a:lnTo>
                    <a:pt x="123" y="75"/>
                  </a:lnTo>
                  <a:lnTo>
                    <a:pt x="125" y="75"/>
                  </a:lnTo>
                  <a:lnTo>
                    <a:pt x="123" y="77"/>
                  </a:lnTo>
                  <a:lnTo>
                    <a:pt x="121" y="79"/>
                  </a:lnTo>
                  <a:lnTo>
                    <a:pt x="119" y="79"/>
                  </a:lnTo>
                  <a:lnTo>
                    <a:pt x="119" y="77"/>
                  </a:lnTo>
                  <a:lnTo>
                    <a:pt x="117" y="75"/>
                  </a:lnTo>
                  <a:lnTo>
                    <a:pt x="115" y="77"/>
                  </a:lnTo>
                  <a:lnTo>
                    <a:pt x="113" y="77"/>
                  </a:lnTo>
                  <a:lnTo>
                    <a:pt x="113" y="75"/>
                  </a:lnTo>
                  <a:lnTo>
                    <a:pt x="113" y="77"/>
                  </a:lnTo>
                  <a:lnTo>
                    <a:pt x="111" y="75"/>
                  </a:lnTo>
                  <a:lnTo>
                    <a:pt x="109" y="75"/>
                  </a:lnTo>
                  <a:lnTo>
                    <a:pt x="109" y="77"/>
                  </a:lnTo>
                  <a:lnTo>
                    <a:pt x="107" y="77"/>
                  </a:lnTo>
                  <a:lnTo>
                    <a:pt x="106" y="79"/>
                  </a:lnTo>
                  <a:lnTo>
                    <a:pt x="104" y="79"/>
                  </a:lnTo>
                  <a:lnTo>
                    <a:pt x="102" y="79"/>
                  </a:lnTo>
                  <a:lnTo>
                    <a:pt x="100" y="79"/>
                  </a:lnTo>
                  <a:lnTo>
                    <a:pt x="100" y="77"/>
                  </a:lnTo>
                  <a:lnTo>
                    <a:pt x="102" y="77"/>
                  </a:lnTo>
                  <a:lnTo>
                    <a:pt x="102" y="75"/>
                  </a:lnTo>
                  <a:lnTo>
                    <a:pt x="100" y="75"/>
                  </a:lnTo>
                  <a:lnTo>
                    <a:pt x="98" y="75"/>
                  </a:lnTo>
                  <a:lnTo>
                    <a:pt x="96" y="75"/>
                  </a:lnTo>
                  <a:lnTo>
                    <a:pt x="94" y="75"/>
                  </a:lnTo>
                  <a:lnTo>
                    <a:pt x="92" y="75"/>
                  </a:lnTo>
                  <a:lnTo>
                    <a:pt x="92" y="77"/>
                  </a:lnTo>
                  <a:lnTo>
                    <a:pt x="90" y="77"/>
                  </a:lnTo>
                  <a:lnTo>
                    <a:pt x="88" y="79"/>
                  </a:lnTo>
                  <a:lnTo>
                    <a:pt x="86" y="79"/>
                  </a:lnTo>
                  <a:lnTo>
                    <a:pt x="86" y="81"/>
                  </a:lnTo>
                  <a:lnTo>
                    <a:pt x="84" y="81"/>
                  </a:lnTo>
                  <a:lnTo>
                    <a:pt x="84" y="83"/>
                  </a:lnTo>
                  <a:lnTo>
                    <a:pt x="83" y="83"/>
                  </a:lnTo>
                  <a:lnTo>
                    <a:pt x="81" y="85"/>
                  </a:lnTo>
                  <a:lnTo>
                    <a:pt x="81" y="83"/>
                  </a:lnTo>
                  <a:lnTo>
                    <a:pt x="81" y="85"/>
                  </a:lnTo>
                  <a:lnTo>
                    <a:pt x="79" y="85"/>
                  </a:lnTo>
                  <a:lnTo>
                    <a:pt x="77" y="85"/>
                  </a:lnTo>
                  <a:lnTo>
                    <a:pt x="77" y="86"/>
                  </a:lnTo>
                  <a:lnTo>
                    <a:pt x="71" y="90"/>
                  </a:lnTo>
                  <a:lnTo>
                    <a:pt x="69" y="90"/>
                  </a:lnTo>
                  <a:lnTo>
                    <a:pt x="67" y="90"/>
                  </a:lnTo>
                  <a:lnTo>
                    <a:pt x="67" y="88"/>
                  </a:lnTo>
                  <a:lnTo>
                    <a:pt x="67" y="86"/>
                  </a:lnTo>
                  <a:lnTo>
                    <a:pt x="65" y="85"/>
                  </a:lnTo>
                  <a:lnTo>
                    <a:pt x="65" y="83"/>
                  </a:lnTo>
                  <a:lnTo>
                    <a:pt x="65" y="81"/>
                  </a:lnTo>
                  <a:lnTo>
                    <a:pt x="65" y="79"/>
                  </a:lnTo>
                  <a:lnTo>
                    <a:pt x="65" y="77"/>
                  </a:lnTo>
                  <a:lnTo>
                    <a:pt x="65" y="75"/>
                  </a:lnTo>
                  <a:lnTo>
                    <a:pt x="65" y="73"/>
                  </a:lnTo>
                  <a:lnTo>
                    <a:pt x="65" y="71"/>
                  </a:lnTo>
                  <a:lnTo>
                    <a:pt x="67" y="71"/>
                  </a:lnTo>
                  <a:lnTo>
                    <a:pt x="67" y="69"/>
                  </a:lnTo>
                  <a:lnTo>
                    <a:pt x="67" y="67"/>
                  </a:lnTo>
                  <a:lnTo>
                    <a:pt x="67" y="65"/>
                  </a:lnTo>
                  <a:lnTo>
                    <a:pt x="65" y="65"/>
                  </a:lnTo>
                  <a:lnTo>
                    <a:pt x="63" y="65"/>
                  </a:lnTo>
                  <a:lnTo>
                    <a:pt x="61" y="65"/>
                  </a:lnTo>
                  <a:lnTo>
                    <a:pt x="61" y="63"/>
                  </a:lnTo>
                  <a:lnTo>
                    <a:pt x="63" y="63"/>
                  </a:lnTo>
                  <a:lnTo>
                    <a:pt x="63" y="61"/>
                  </a:lnTo>
                  <a:lnTo>
                    <a:pt x="63" y="60"/>
                  </a:lnTo>
                  <a:lnTo>
                    <a:pt x="63" y="58"/>
                  </a:lnTo>
                  <a:lnTo>
                    <a:pt x="61" y="58"/>
                  </a:lnTo>
                  <a:lnTo>
                    <a:pt x="61" y="56"/>
                  </a:lnTo>
                  <a:lnTo>
                    <a:pt x="59" y="56"/>
                  </a:lnTo>
                  <a:lnTo>
                    <a:pt x="58" y="54"/>
                  </a:lnTo>
                  <a:lnTo>
                    <a:pt x="58" y="56"/>
                  </a:lnTo>
                  <a:lnTo>
                    <a:pt x="58" y="54"/>
                  </a:lnTo>
                  <a:lnTo>
                    <a:pt x="56" y="54"/>
                  </a:lnTo>
                  <a:lnTo>
                    <a:pt x="54" y="54"/>
                  </a:lnTo>
                  <a:lnTo>
                    <a:pt x="54" y="56"/>
                  </a:lnTo>
                  <a:lnTo>
                    <a:pt x="52" y="56"/>
                  </a:lnTo>
                  <a:lnTo>
                    <a:pt x="54" y="56"/>
                  </a:lnTo>
                  <a:lnTo>
                    <a:pt x="52" y="56"/>
                  </a:lnTo>
                  <a:lnTo>
                    <a:pt x="52" y="58"/>
                  </a:lnTo>
                  <a:lnTo>
                    <a:pt x="50" y="60"/>
                  </a:lnTo>
                  <a:lnTo>
                    <a:pt x="50" y="61"/>
                  </a:lnTo>
                  <a:lnTo>
                    <a:pt x="48" y="61"/>
                  </a:lnTo>
                  <a:lnTo>
                    <a:pt x="48" y="63"/>
                  </a:lnTo>
                  <a:lnTo>
                    <a:pt x="46" y="63"/>
                  </a:lnTo>
                  <a:lnTo>
                    <a:pt x="46" y="65"/>
                  </a:lnTo>
                  <a:lnTo>
                    <a:pt x="44" y="65"/>
                  </a:lnTo>
                  <a:lnTo>
                    <a:pt x="44" y="67"/>
                  </a:lnTo>
                  <a:lnTo>
                    <a:pt x="46" y="67"/>
                  </a:lnTo>
                  <a:lnTo>
                    <a:pt x="46" y="69"/>
                  </a:lnTo>
                  <a:lnTo>
                    <a:pt x="46" y="71"/>
                  </a:lnTo>
                  <a:lnTo>
                    <a:pt x="46" y="73"/>
                  </a:lnTo>
                  <a:lnTo>
                    <a:pt x="44" y="73"/>
                  </a:lnTo>
                  <a:lnTo>
                    <a:pt x="42" y="73"/>
                  </a:lnTo>
                  <a:lnTo>
                    <a:pt x="42" y="71"/>
                  </a:lnTo>
                  <a:lnTo>
                    <a:pt x="40" y="71"/>
                  </a:lnTo>
                  <a:lnTo>
                    <a:pt x="38" y="71"/>
                  </a:lnTo>
                  <a:lnTo>
                    <a:pt x="36" y="73"/>
                  </a:lnTo>
                  <a:lnTo>
                    <a:pt x="35" y="71"/>
                  </a:lnTo>
                  <a:lnTo>
                    <a:pt x="35" y="73"/>
                  </a:lnTo>
                  <a:lnTo>
                    <a:pt x="33" y="73"/>
                  </a:lnTo>
                  <a:lnTo>
                    <a:pt x="33" y="75"/>
                  </a:lnTo>
                  <a:lnTo>
                    <a:pt x="33" y="77"/>
                  </a:lnTo>
                  <a:lnTo>
                    <a:pt x="33" y="79"/>
                  </a:lnTo>
                  <a:lnTo>
                    <a:pt x="33" y="81"/>
                  </a:lnTo>
                  <a:lnTo>
                    <a:pt x="31" y="81"/>
                  </a:lnTo>
                  <a:lnTo>
                    <a:pt x="29" y="81"/>
                  </a:lnTo>
                  <a:lnTo>
                    <a:pt x="27" y="79"/>
                  </a:lnTo>
                  <a:lnTo>
                    <a:pt x="27" y="77"/>
                  </a:lnTo>
                  <a:lnTo>
                    <a:pt x="25" y="77"/>
                  </a:lnTo>
                  <a:lnTo>
                    <a:pt x="25" y="79"/>
                  </a:lnTo>
                  <a:lnTo>
                    <a:pt x="25" y="77"/>
                  </a:lnTo>
                  <a:lnTo>
                    <a:pt x="23" y="77"/>
                  </a:lnTo>
                  <a:lnTo>
                    <a:pt x="23" y="79"/>
                  </a:lnTo>
                  <a:lnTo>
                    <a:pt x="21" y="79"/>
                  </a:lnTo>
                  <a:lnTo>
                    <a:pt x="19" y="79"/>
                  </a:lnTo>
                  <a:lnTo>
                    <a:pt x="19" y="81"/>
                  </a:lnTo>
                  <a:lnTo>
                    <a:pt x="17" y="81"/>
                  </a:lnTo>
                  <a:lnTo>
                    <a:pt x="15" y="81"/>
                  </a:lnTo>
                  <a:lnTo>
                    <a:pt x="15" y="83"/>
                  </a:lnTo>
                  <a:lnTo>
                    <a:pt x="13" y="83"/>
                  </a:lnTo>
                  <a:lnTo>
                    <a:pt x="13" y="85"/>
                  </a:lnTo>
                  <a:lnTo>
                    <a:pt x="11" y="85"/>
                  </a:lnTo>
                  <a:lnTo>
                    <a:pt x="10" y="85"/>
                  </a:lnTo>
                  <a:lnTo>
                    <a:pt x="10" y="83"/>
                  </a:lnTo>
                  <a:lnTo>
                    <a:pt x="8" y="83"/>
                  </a:lnTo>
                  <a:lnTo>
                    <a:pt x="8" y="81"/>
                  </a:lnTo>
                  <a:lnTo>
                    <a:pt x="8" y="79"/>
                  </a:lnTo>
                  <a:lnTo>
                    <a:pt x="8" y="77"/>
                  </a:lnTo>
                  <a:lnTo>
                    <a:pt x="8" y="75"/>
                  </a:lnTo>
                  <a:lnTo>
                    <a:pt x="8" y="73"/>
                  </a:lnTo>
                  <a:lnTo>
                    <a:pt x="8" y="71"/>
                  </a:lnTo>
                  <a:lnTo>
                    <a:pt x="10" y="71"/>
                  </a:lnTo>
                  <a:lnTo>
                    <a:pt x="10" y="69"/>
                  </a:lnTo>
                  <a:lnTo>
                    <a:pt x="11" y="69"/>
                  </a:lnTo>
                  <a:lnTo>
                    <a:pt x="11" y="67"/>
                  </a:lnTo>
                  <a:lnTo>
                    <a:pt x="11" y="65"/>
                  </a:lnTo>
                  <a:lnTo>
                    <a:pt x="13" y="65"/>
                  </a:lnTo>
                  <a:lnTo>
                    <a:pt x="15" y="65"/>
                  </a:lnTo>
                  <a:lnTo>
                    <a:pt x="15" y="63"/>
                  </a:lnTo>
                  <a:lnTo>
                    <a:pt x="15" y="61"/>
                  </a:lnTo>
                  <a:lnTo>
                    <a:pt x="15" y="60"/>
                  </a:lnTo>
                  <a:lnTo>
                    <a:pt x="13" y="58"/>
                  </a:lnTo>
                  <a:lnTo>
                    <a:pt x="13" y="56"/>
                  </a:lnTo>
                  <a:lnTo>
                    <a:pt x="11" y="56"/>
                  </a:lnTo>
                  <a:lnTo>
                    <a:pt x="11" y="54"/>
                  </a:lnTo>
                  <a:lnTo>
                    <a:pt x="11" y="52"/>
                  </a:lnTo>
                  <a:lnTo>
                    <a:pt x="11" y="50"/>
                  </a:lnTo>
                  <a:lnTo>
                    <a:pt x="11" y="48"/>
                  </a:lnTo>
                  <a:lnTo>
                    <a:pt x="13" y="48"/>
                  </a:lnTo>
                  <a:lnTo>
                    <a:pt x="13" y="46"/>
                  </a:lnTo>
                  <a:lnTo>
                    <a:pt x="13" y="44"/>
                  </a:lnTo>
                  <a:lnTo>
                    <a:pt x="11" y="44"/>
                  </a:lnTo>
                  <a:lnTo>
                    <a:pt x="10" y="44"/>
                  </a:lnTo>
                  <a:lnTo>
                    <a:pt x="10" y="42"/>
                  </a:lnTo>
                  <a:lnTo>
                    <a:pt x="10" y="44"/>
                  </a:lnTo>
                  <a:lnTo>
                    <a:pt x="8" y="44"/>
                  </a:lnTo>
                  <a:lnTo>
                    <a:pt x="6" y="44"/>
                  </a:lnTo>
                  <a:lnTo>
                    <a:pt x="6" y="42"/>
                  </a:lnTo>
                  <a:lnTo>
                    <a:pt x="6" y="40"/>
                  </a:lnTo>
                  <a:lnTo>
                    <a:pt x="4" y="40"/>
                  </a:lnTo>
                  <a:lnTo>
                    <a:pt x="2" y="40"/>
                  </a:lnTo>
                  <a:lnTo>
                    <a:pt x="0" y="38"/>
                  </a:lnTo>
                  <a:lnTo>
                    <a:pt x="0" y="37"/>
                  </a:lnTo>
                  <a:lnTo>
                    <a:pt x="0" y="35"/>
                  </a:lnTo>
                  <a:lnTo>
                    <a:pt x="2" y="35"/>
                  </a:lnTo>
                  <a:lnTo>
                    <a:pt x="2" y="33"/>
                  </a:lnTo>
                  <a:lnTo>
                    <a:pt x="4" y="31"/>
                  </a:lnTo>
                  <a:lnTo>
                    <a:pt x="6" y="31"/>
                  </a:lnTo>
                  <a:lnTo>
                    <a:pt x="11" y="33"/>
                  </a:lnTo>
                  <a:lnTo>
                    <a:pt x="15" y="33"/>
                  </a:lnTo>
                  <a:lnTo>
                    <a:pt x="17" y="33"/>
                  </a:lnTo>
                  <a:lnTo>
                    <a:pt x="19" y="33"/>
                  </a:lnTo>
                  <a:lnTo>
                    <a:pt x="19" y="31"/>
                  </a:lnTo>
                  <a:lnTo>
                    <a:pt x="19" y="29"/>
                  </a:lnTo>
                  <a:lnTo>
                    <a:pt x="21" y="27"/>
                  </a:lnTo>
                  <a:lnTo>
                    <a:pt x="21" y="25"/>
                  </a:lnTo>
                  <a:lnTo>
                    <a:pt x="21" y="27"/>
                  </a:lnTo>
                  <a:lnTo>
                    <a:pt x="23" y="27"/>
                  </a:lnTo>
                  <a:lnTo>
                    <a:pt x="23" y="25"/>
                  </a:lnTo>
                  <a:lnTo>
                    <a:pt x="23" y="23"/>
                  </a:lnTo>
                  <a:lnTo>
                    <a:pt x="23" y="25"/>
                  </a:lnTo>
                  <a:lnTo>
                    <a:pt x="25" y="25"/>
                  </a:lnTo>
                  <a:lnTo>
                    <a:pt x="23" y="23"/>
                  </a:lnTo>
                  <a:lnTo>
                    <a:pt x="23" y="21"/>
                  </a:lnTo>
                  <a:lnTo>
                    <a:pt x="25" y="21"/>
                  </a:lnTo>
                  <a:lnTo>
                    <a:pt x="27" y="21"/>
                  </a:lnTo>
                  <a:lnTo>
                    <a:pt x="25" y="19"/>
                  </a:lnTo>
                  <a:lnTo>
                    <a:pt x="21" y="21"/>
                  </a:lnTo>
                  <a:lnTo>
                    <a:pt x="21" y="19"/>
                  </a:lnTo>
                  <a:lnTo>
                    <a:pt x="19" y="19"/>
                  </a:lnTo>
                  <a:lnTo>
                    <a:pt x="21" y="19"/>
                  </a:lnTo>
                  <a:lnTo>
                    <a:pt x="23" y="19"/>
                  </a:lnTo>
                  <a:lnTo>
                    <a:pt x="23" y="17"/>
                  </a:lnTo>
                  <a:lnTo>
                    <a:pt x="27" y="17"/>
                  </a:lnTo>
                  <a:lnTo>
                    <a:pt x="29" y="19"/>
                  </a:lnTo>
                  <a:lnTo>
                    <a:pt x="31" y="19"/>
                  </a:lnTo>
                  <a:lnTo>
                    <a:pt x="31" y="17"/>
                  </a:lnTo>
                  <a:lnTo>
                    <a:pt x="29" y="17"/>
                  </a:lnTo>
                  <a:lnTo>
                    <a:pt x="31" y="17"/>
                  </a:lnTo>
                  <a:lnTo>
                    <a:pt x="31" y="15"/>
                  </a:lnTo>
                  <a:lnTo>
                    <a:pt x="31" y="13"/>
                  </a:lnTo>
                  <a:lnTo>
                    <a:pt x="31" y="12"/>
                  </a:lnTo>
                  <a:lnTo>
                    <a:pt x="29" y="12"/>
                  </a:lnTo>
                  <a:lnTo>
                    <a:pt x="31" y="10"/>
                  </a:lnTo>
                  <a:lnTo>
                    <a:pt x="31" y="8"/>
                  </a:lnTo>
                  <a:lnTo>
                    <a:pt x="33" y="6"/>
                  </a:lnTo>
                  <a:lnTo>
                    <a:pt x="35" y="6"/>
                  </a:lnTo>
                  <a:lnTo>
                    <a:pt x="35" y="8"/>
                  </a:lnTo>
                  <a:lnTo>
                    <a:pt x="36" y="8"/>
                  </a:lnTo>
                  <a:lnTo>
                    <a:pt x="36" y="10"/>
                  </a:lnTo>
                  <a:lnTo>
                    <a:pt x="38" y="10"/>
                  </a:lnTo>
                  <a:lnTo>
                    <a:pt x="38" y="8"/>
                  </a:lnTo>
                  <a:lnTo>
                    <a:pt x="40" y="8"/>
                  </a:lnTo>
                  <a:lnTo>
                    <a:pt x="42" y="8"/>
                  </a:lnTo>
                  <a:lnTo>
                    <a:pt x="44" y="6"/>
                  </a:lnTo>
                  <a:lnTo>
                    <a:pt x="46" y="6"/>
                  </a:lnTo>
                  <a:lnTo>
                    <a:pt x="46" y="4"/>
                  </a:lnTo>
                  <a:lnTo>
                    <a:pt x="48" y="4"/>
                  </a:lnTo>
                  <a:lnTo>
                    <a:pt x="48" y="2"/>
                  </a:lnTo>
                  <a:lnTo>
                    <a:pt x="48" y="0"/>
                  </a:lnTo>
                  <a:lnTo>
                    <a:pt x="50"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1" name="Freeform 231"/>
            <p:cNvSpPr>
              <a:spLocks noEditPoints="1"/>
            </p:cNvSpPr>
            <p:nvPr/>
          </p:nvSpPr>
          <p:spPr bwMode="auto">
            <a:xfrm>
              <a:off x="6353175" y="3635375"/>
              <a:ext cx="358775" cy="249238"/>
            </a:xfrm>
            <a:custGeom>
              <a:avLst/>
              <a:gdLst>
                <a:gd name="T0" fmla="*/ 11 w 226"/>
                <a:gd name="T1" fmla="*/ 80 h 157"/>
                <a:gd name="T2" fmla="*/ 104 w 226"/>
                <a:gd name="T3" fmla="*/ 5 h 157"/>
                <a:gd name="T4" fmla="*/ 117 w 226"/>
                <a:gd name="T5" fmla="*/ 9 h 157"/>
                <a:gd name="T6" fmla="*/ 123 w 226"/>
                <a:gd name="T7" fmla="*/ 19 h 157"/>
                <a:gd name="T8" fmla="*/ 127 w 226"/>
                <a:gd name="T9" fmla="*/ 30 h 157"/>
                <a:gd name="T10" fmla="*/ 136 w 226"/>
                <a:gd name="T11" fmla="*/ 32 h 157"/>
                <a:gd name="T12" fmla="*/ 152 w 226"/>
                <a:gd name="T13" fmla="*/ 38 h 157"/>
                <a:gd name="T14" fmla="*/ 159 w 226"/>
                <a:gd name="T15" fmla="*/ 51 h 157"/>
                <a:gd name="T16" fmla="*/ 169 w 226"/>
                <a:gd name="T17" fmla="*/ 65 h 157"/>
                <a:gd name="T18" fmla="*/ 188 w 226"/>
                <a:gd name="T19" fmla="*/ 80 h 157"/>
                <a:gd name="T20" fmla="*/ 205 w 226"/>
                <a:gd name="T21" fmla="*/ 92 h 157"/>
                <a:gd name="T22" fmla="*/ 223 w 226"/>
                <a:gd name="T23" fmla="*/ 99 h 157"/>
                <a:gd name="T24" fmla="*/ 224 w 226"/>
                <a:gd name="T25" fmla="*/ 113 h 157"/>
                <a:gd name="T26" fmla="*/ 211 w 226"/>
                <a:gd name="T27" fmla="*/ 111 h 157"/>
                <a:gd name="T28" fmla="*/ 198 w 226"/>
                <a:gd name="T29" fmla="*/ 122 h 157"/>
                <a:gd name="T30" fmla="*/ 186 w 226"/>
                <a:gd name="T31" fmla="*/ 136 h 157"/>
                <a:gd name="T32" fmla="*/ 171 w 226"/>
                <a:gd name="T33" fmla="*/ 142 h 157"/>
                <a:gd name="T34" fmla="*/ 167 w 226"/>
                <a:gd name="T35" fmla="*/ 151 h 157"/>
                <a:gd name="T36" fmla="*/ 155 w 226"/>
                <a:gd name="T37" fmla="*/ 153 h 157"/>
                <a:gd name="T38" fmla="*/ 140 w 226"/>
                <a:gd name="T39" fmla="*/ 145 h 157"/>
                <a:gd name="T40" fmla="*/ 140 w 226"/>
                <a:gd name="T41" fmla="*/ 138 h 157"/>
                <a:gd name="T42" fmla="*/ 134 w 226"/>
                <a:gd name="T43" fmla="*/ 126 h 157"/>
                <a:gd name="T44" fmla="*/ 119 w 226"/>
                <a:gd name="T45" fmla="*/ 119 h 157"/>
                <a:gd name="T46" fmla="*/ 111 w 226"/>
                <a:gd name="T47" fmla="*/ 109 h 157"/>
                <a:gd name="T48" fmla="*/ 96 w 226"/>
                <a:gd name="T49" fmla="*/ 107 h 157"/>
                <a:gd name="T50" fmla="*/ 82 w 226"/>
                <a:gd name="T51" fmla="*/ 101 h 157"/>
                <a:gd name="T52" fmla="*/ 73 w 226"/>
                <a:gd name="T53" fmla="*/ 96 h 157"/>
                <a:gd name="T54" fmla="*/ 63 w 226"/>
                <a:gd name="T55" fmla="*/ 97 h 157"/>
                <a:gd name="T56" fmla="*/ 46 w 226"/>
                <a:gd name="T57" fmla="*/ 99 h 157"/>
                <a:gd name="T58" fmla="*/ 34 w 226"/>
                <a:gd name="T59" fmla="*/ 111 h 157"/>
                <a:gd name="T60" fmla="*/ 23 w 226"/>
                <a:gd name="T61" fmla="*/ 97 h 157"/>
                <a:gd name="T62" fmla="*/ 25 w 226"/>
                <a:gd name="T63" fmla="*/ 80 h 157"/>
                <a:gd name="T64" fmla="*/ 21 w 226"/>
                <a:gd name="T65" fmla="*/ 76 h 157"/>
                <a:gd name="T66" fmla="*/ 11 w 226"/>
                <a:gd name="T67" fmla="*/ 74 h 157"/>
                <a:gd name="T68" fmla="*/ 13 w 226"/>
                <a:gd name="T69" fmla="*/ 65 h 157"/>
                <a:gd name="T70" fmla="*/ 19 w 226"/>
                <a:gd name="T71" fmla="*/ 69 h 157"/>
                <a:gd name="T72" fmla="*/ 17 w 226"/>
                <a:gd name="T73" fmla="*/ 67 h 157"/>
                <a:gd name="T74" fmla="*/ 19 w 226"/>
                <a:gd name="T75" fmla="*/ 59 h 157"/>
                <a:gd name="T76" fmla="*/ 11 w 226"/>
                <a:gd name="T77" fmla="*/ 63 h 157"/>
                <a:gd name="T78" fmla="*/ 6 w 226"/>
                <a:gd name="T79" fmla="*/ 55 h 157"/>
                <a:gd name="T80" fmla="*/ 9 w 226"/>
                <a:gd name="T81" fmla="*/ 38 h 157"/>
                <a:gd name="T82" fmla="*/ 17 w 226"/>
                <a:gd name="T83" fmla="*/ 44 h 157"/>
                <a:gd name="T84" fmla="*/ 21 w 226"/>
                <a:gd name="T85" fmla="*/ 46 h 157"/>
                <a:gd name="T86" fmla="*/ 31 w 226"/>
                <a:gd name="T87" fmla="*/ 44 h 157"/>
                <a:gd name="T88" fmla="*/ 34 w 226"/>
                <a:gd name="T89" fmla="*/ 42 h 157"/>
                <a:gd name="T90" fmla="*/ 36 w 226"/>
                <a:gd name="T91" fmla="*/ 34 h 157"/>
                <a:gd name="T92" fmla="*/ 27 w 226"/>
                <a:gd name="T93" fmla="*/ 23 h 157"/>
                <a:gd name="T94" fmla="*/ 13 w 226"/>
                <a:gd name="T95" fmla="*/ 15 h 157"/>
                <a:gd name="T96" fmla="*/ 8 w 226"/>
                <a:gd name="T97" fmla="*/ 28 h 157"/>
                <a:gd name="T98" fmla="*/ 4 w 226"/>
                <a:gd name="T99" fmla="*/ 28 h 157"/>
                <a:gd name="T100" fmla="*/ 4 w 226"/>
                <a:gd name="T101" fmla="*/ 19 h 157"/>
                <a:gd name="T102" fmla="*/ 29 w 226"/>
                <a:gd name="T103" fmla="*/ 9 h 157"/>
                <a:gd name="T104" fmla="*/ 46 w 226"/>
                <a:gd name="T105" fmla="*/ 28 h 157"/>
                <a:gd name="T106" fmla="*/ 63 w 226"/>
                <a:gd name="T107" fmla="*/ 30 h 157"/>
                <a:gd name="T108" fmla="*/ 75 w 226"/>
                <a:gd name="T109" fmla="*/ 28 h 157"/>
                <a:gd name="T110" fmla="*/ 75 w 226"/>
                <a:gd name="T111" fmla="*/ 23 h 157"/>
                <a:gd name="T112" fmla="*/ 80 w 226"/>
                <a:gd name="T113" fmla="*/ 26 h 157"/>
                <a:gd name="T114" fmla="*/ 84 w 226"/>
                <a:gd name="T115" fmla="*/ 19 h 157"/>
                <a:gd name="T116" fmla="*/ 88 w 226"/>
                <a:gd name="T117" fmla="*/ 9 h 157"/>
                <a:gd name="T118" fmla="*/ 96 w 226"/>
                <a:gd name="T119" fmla="*/ 11 h 157"/>
                <a:gd name="T120" fmla="*/ 96 w 226"/>
                <a:gd name="T121" fmla="*/ 3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6" h="157">
                  <a:moveTo>
                    <a:pt x="11" y="84"/>
                  </a:moveTo>
                  <a:lnTo>
                    <a:pt x="11" y="82"/>
                  </a:lnTo>
                  <a:lnTo>
                    <a:pt x="9" y="82"/>
                  </a:lnTo>
                  <a:lnTo>
                    <a:pt x="9" y="80"/>
                  </a:lnTo>
                  <a:lnTo>
                    <a:pt x="9" y="78"/>
                  </a:lnTo>
                  <a:lnTo>
                    <a:pt x="11" y="78"/>
                  </a:lnTo>
                  <a:lnTo>
                    <a:pt x="11" y="76"/>
                  </a:lnTo>
                  <a:lnTo>
                    <a:pt x="11" y="78"/>
                  </a:lnTo>
                  <a:lnTo>
                    <a:pt x="11" y="80"/>
                  </a:lnTo>
                  <a:lnTo>
                    <a:pt x="11" y="82"/>
                  </a:lnTo>
                  <a:lnTo>
                    <a:pt x="11" y="84"/>
                  </a:lnTo>
                  <a:close/>
                  <a:moveTo>
                    <a:pt x="17" y="67"/>
                  </a:moveTo>
                  <a:lnTo>
                    <a:pt x="19" y="69"/>
                  </a:lnTo>
                  <a:lnTo>
                    <a:pt x="17" y="69"/>
                  </a:lnTo>
                  <a:lnTo>
                    <a:pt x="17" y="67"/>
                  </a:lnTo>
                  <a:close/>
                  <a:moveTo>
                    <a:pt x="100" y="0"/>
                  </a:moveTo>
                  <a:lnTo>
                    <a:pt x="102" y="3"/>
                  </a:lnTo>
                  <a:lnTo>
                    <a:pt x="104" y="5"/>
                  </a:lnTo>
                  <a:lnTo>
                    <a:pt x="105" y="5"/>
                  </a:lnTo>
                  <a:lnTo>
                    <a:pt x="107" y="5"/>
                  </a:lnTo>
                  <a:lnTo>
                    <a:pt x="109" y="5"/>
                  </a:lnTo>
                  <a:lnTo>
                    <a:pt x="109" y="7"/>
                  </a:lnTo>
                  <a:lnTo>
                    <a:pt x="109" y="9"/>
                  </a:lnTo>
                  <a:lnTo>
                    <a:pt x="111" y="9"/>
                  </a:lnTo>
                  <a:lnTo>
                    <a:pt x="111" y="11"/>
                  </a:lnTo>
                  <a:lnTo>
                    <a:pt x="113" y="11"/>
                  </a:lnTo>
                  <a:lnTo>
                    <a:pt x="117" y="9"/>
                  </a:lnTo>
                  <a:lnTo>
                    <a:pt x="119" y="9"/>
                  </a:lnTo>
                  <a:lnTo>
                    <a:pt x="119" y="11"/>
                  </a:lnTo>
                  <a:lnTo>
                    <a:pt x="121" y="11"/>
                  </a:lnTo>
                  <a:lnTo>
                    <a:pt x="121" y="13"/>
                  </a:lnTo>
                  <a:lnTo>
                    <a:pt x="121" y="15"/>
                  </a:lnTo>
                  <a:lnTo>
                    <a:pt x="121" y="17"/>
                  </a:lnTo>
                  <a:lnTo>
                    <a:pt x="119" y="17"/>
                  </a:lnTo>
                  <a:lnTo>
                    <a:pt x="121" y="17"/>
                  </a:lnTo>
                  <a:lnTo>
                    <a:pt x="123" y="19"/>
                  </a:lnTo>
                  <a:lnTo>
                    <a:pt x="125" y="21"/>
                  </a:lnTo>
                  <a:lnTo>
                    <a:pt x="123" y="21"/>
                  </a:lnTo>
                  <a:lnTo>
                    <a:pt x="123" y="23"/>
                  </a:lnTo>
                  <a:lnTo>
                    <a:pt x="123" y="25"/>
                  </a:lnTo>
                  <a:lnTo>
                    <a:pt x="123" y="26"/>
                  </a:lnTo>
                  <a:lnTo>
                    <a:pt x="123" y="28"/>
                  </a:lnTo>
                  <a:lnTo>
                    <a:pt x="123" y="30"/>
                  </a:lnTo>
                  <a:lnTo>
                    <a:pt x="125" y="30"/>
                  </a:lnTo>
                  <a:lnTo>
                    <a:pt x="127" y="30"/>
                  </a:lnTo>
                  <a:lnTo>
                    <a:pt x="127" y="32"/>
                  </a:lnTo>
                  <a:lnTo>
                    <a:pt x="128" y="32"/>
                  </a:lnTo>
                  <a:lnTo>
                    <a:pt x="128" y="34"/>
                  </a:lnTo>
                  <a:lnTo>
                    <a:pt x="130" y="34"/>
                  </a:lnTo>
                  <a:lnTo>
                    <a:pt x="132" y="32"/>
                  </a:lnTo>
                  <a:lnTo>
                    <a:pt x="134" y="32"/>
                  </a:lnTo>
                  <a:lnTo>
                    <a:pt x="136" y="32"/>
                  </a:lnTo>
                  <a:lnTo>
                    <a:pt x="136" y="34"/>
                  </a:lnTo>
                  <a:lnTo>
                    <a:pt x="136" y="32"/>
                  </a:lnTo>
                  <a:lnTo>
                    <a:pt x="138" y="32"/>
                  </a:lnTo>
                  <a:lnTo>
                    <a:pt x="140" y="34"/>
                  </a:lnTo>
                  <a:lnTo>
                    <a:pt x="142" y="34"/>
                  </a:lnTo>
                  <a:lnTo>
                    <a:pt x="142" y="32"/>
                  </a:lnTo>
                  <a:lnTo>
                    <a:pt x="144" y="32"/>
                  </a:lnTo>
                  <a:lnTo>
                    <a:pt x="146" y="32"/>
                  </a:lnTo>
                  <a:lnTo>
                    <a:pt x="148" y="32"/>
                  </a:lnTo>
                  <a:lnTo>
                    <a:pt x="152" y="36"/>
                  </a:lnTo>
                  <a:lnTo>
                    <a:pt x="152" y="38"/>
                  </a:lnTo>
                  <a:lnTo>
                    <a:pt x="153" y="38"/>
                  </a:lnTo>
                  <a:lnTo>
                    <a:pt x="153" y="40"/>
                  </a:lnTo>
                  <a:lnTo>
                    <a:pt x="153" y="42"/>
                  </a:lnTo>
                  <a:lnTo>
                    <a:pt x="153" y="44"/>
                  </a:lnTo>
                  <a:lnTo>
                    <a:pt x="155" y="46"/>
                  </a:lnTo>
                  <a:lnTo>
                    <a:pt x="155" y="48"/>
                  </a:lnTo>
                  <a:lnTo>
                    <a:pt x="157" y="49"/>
                  </a:lnTo>
                  <a:lnTo>
                    <a:pt x="159" y="49"/>
                  </a:lnTo>
                  <a:lnTo>
                    <a:pt x="159" y="51"/>
                  </a:lnTo>
                  <a:lnTo>
                    <a:pt x="159" y="53"/>
                  </a:lnTo>
                  <a:lnTo>
                    <a:pt x="159" y="55"/>
                  </a:lnTo>
                  <a:lnTo>
                    <a:pt x="159" y="57"/>
                  </a:lnTo>
                  <a:lnTo>
                    <a:pt x="159" y="59"/>
                  </a:lnTo>
                  <a:lnTo>
                    <a:pt x="161" y="59"/>
                  </a:lnTo>
                  <a:lnTo>
                    <a:pt x="163" y="61"/>
                  </a:lnTo>
                  <a:lnTo>
                    <a:pt x="165" y="63"/>
                  </a:lnTo>
                  <a:lnTo>
                    <a:pt x="167" y="63"/>
                  </a:lnTo>
                  <a:lnTo>
                    <a:pt x="169" y="65"/>
                  </a:lnTo>
                  <a:lnTo>
                    <a:pt x="175" y="69"/>
                  </a:lnTo>
                  <a:lnTo>
                    <a:pt x="176" y="71"/>
                  </a:lnTo>
                  <a:lnTo>
                    <a:pt x="176" y="73"/>
                  </a:lnTo>
                  <a:lnTo>
                    <a:pt x="178" y="74"/>
                  </a:lnTo>
                  <a:lnTo>
                    <a:pt x="180" y="74"/>
                  </a:lnTo>
                  <a:lnTo>
                    <a:pt x="182" y="76"/>
                  </a:lnTo>
                  <a:lnTo>
                    <a:pt x="184" y="78"/>
                  </a:lnTo>
                  <a:lnTo>
                    <a:pt x="186" y="80"/>
                  </a:lnTo>
                  <a:lnTo>
                    <a:pt x="188" y="80"/>
                  </a:lnTo>
                  <a:lnTo>
                    <a:pt x="190" y="80"/>
                  </a:lnTo>
                  <a:lnTo>
                    <a:pt x="192" y="82"/>
                  </a:lnTo>
                  <a:lnTo>
                    <a:pt x="196" y="84"/>
                  </a:lnTo>
                  <a:lnTo>
                    <a:pt x="198" y="86"/>
                  </a:lnTo>
                  <a:lnTo>
                    <a:pt x="200" y="86"/>
                  </a:lnTo>
                  <a:lnTo>
                    <a:pt x="200" y="88"/>
                  </a:lnTo>
                  <a:lnTo>
                    <a:pt x="201" y="90"/>
                  </a:lnTo>
                  <a:lnTo>
                    <a:pt x="203" y="90"/>
                  </a:lnTo>
                  <a:lnTo>
                    <a:pt x="205" y="92"/>
                  </a:lnTo>
                  <a:lnTo>
                    <a:pt x="207" y="94"/>
                  </a:lnTo>
                  <a:lnTo>
                    <a:pt x="211" y="96"/>
                  </a:lnTo>
                  <a:lnTo>
                    <a:pt x="213" y="96"/>
                  </a:lnTo>
                  <a:lnTo>
                    <a:pt x="213" y="94"/>
                  </a:lnTo>
                  <a:lnTo>
                    <a:pt x="215" y="94"/>
                  </a:lnTo>
                  <a:lnTo>
                    <a:pt x="217" y="96"/>
                  </a:lnTo>
                  <a:lnTo>
                    <a:pt x="219" y="96"/>
                  </a:lnTo>
                  <a:lnTo>
                    <a:pt x="221" y="97"/>
                  </a:lnTo>
                  <a:lnTo>
                    <a:pt x="223" y="99"/>
                  </a:lnTo>
                  <a:lnTo>
                    <a:pt x="224" y="99"/>
                  </a:lnTo>
                  <a:lnTo>
                    <a:pt x="226" y="99"/>
                  </a:lnTo>
                  <a:lnTo>
                    <a:pt x="226" y="101"/>
                  </a:lnTo>
                  <a:lnTo>
                    <a:pt x="224" y="103"/>
                  </a:lnTo>
                  <a:lnTo>
                    <a:pt x="224" y="105"/>
                  </a:lnTo>
                  <a:lnTo>
                    <a:pt x="224" y="107"/>
                  </a:lnTo>
                  <a:lnTo>
                    <a:pt x="224" y="109"/>
                  </a:lnTo>
                  <a:lnTo>
                    <a:pt x="224" y="111"/>
                  </a:lnTo>
                  <a:lnTo>
                    <a:pt x="224" y="113"/>
                  </a:lnTo>
                  <a:lnTo>
                    <a:pt x="223" y="113"/>
                  </a:lnTo>
                  <a:lnTo>
                    <a:pt x="221" y="113"/>
                  </a:lnTo>
                  <a:lnTo>
                    <a:pt x="219" y="113"/>
                  </a:lnTo>
                  <a:lnTo>
                    <a:pt x="219" y="111"/>
                  </a:lnTo>
                  <a:lnTo>
                    <a:pt x="217" y="111"/>
                  </a:lnTo>
                  <a:lnTo>
                    <a:pt x="215" y="109"/>
                  </a:lnTo>
                  <a:lnTo>
                    <a:pt x="213" y="109"/>
                  </a:lnTo>
                  <a:lnTo>
                    <a:pt x="211" y="109"/>
                  </a:lnTo>
                  <a:lnTo>
                    <a:pt x="211" y="111"/>
                  </a:lnTo>
                  <a:lnTo>
                    <a:pt x="211" y="113"/>
                  </a:lnTo>
                  <a:lnTo>
                    <a:pt x="209" y="113"/>
                  </a:lnTo>
                  <a:lnTo>
                    <a:pt x="209" y="115"/>
                  </a:lnTo>
                  <a:lnTo>
                    <a:pt x="201" y="115"/>
                  </a:lnTo>
                  <a:lnTo>
                    <a:pt x="200" y="115"/>
                  </a:lnTo>
                  <a:lnTo>
                    <a:pt x="198" y="117"/>
                  </a:lnTo>
                  <a:lnTo>
                    <a:pt x="198" y="119"/>
                  </a:lnTo>
                  <a:lnTo>
                    <a:pt x="198" y="121"/>
                  </a:lnTo>
                  <a:lnTo>
                    <a:pt x="198" y="122"/>
                  </a:lnTo>
                  <a:lnTo>
                    <a:pt x="196" y="122"/>
                  </a:lnTo>
                  <a:lnTo>
                    <a:pt x="194" y="126"/>
                  </a:lnTo>
                  <a:lnTo>
                    <a:pt x="194" y="128"/>
                  </a:lnTo>
                  <a:lnTo>
                    <a:pt x="194" y="130"/>
                  </a:lnTo>
                  <a:lnTo>
                    <a:pt x="194" y="132"/>
                  </a:lnTo>
                  <a:lnTo>
                    <a:pt x="192" y="134"/>
                  </a:lnTo>
                  <a:lnTo>
                    <a:pt x="190" y="136"/>
                  </a:lnTo>
                  <a:lnTo>
                    <a:pt x="188" y="136"/>
                  </a:lnTo>
                  <a:lnTo>
                    <a:pt x="186" y="136"/>
                  </a:lnTo>
                  <a:lnTo>
                    <a:pt x="186" y="138"/>
                  </a:lnTo>
                  <a:lnTo>
                    <a:pt x="186" y="140"/>
                  </a:lnTo>
                  <a:lnTo>
                    <a:pt x="184" y="140"/>
                  </a:lnTo>
                  <a:lnTo>
                    <a:pt x="182" y="140"/>
                  </a:lnTo>
                  <a:lnTo>
                    <a:pt x="180" y="140"/>
                  </a:lnTo>
                  <a:lnTo>
                    <a:pt x="178" y="140"/>
                  </a:lnTo>
                  <a:lnTo>
                    <a:pt x="176" y="142"/>
                  </a:lnTo>
                  <a:lnTo>
                    <a:pt x="175" y="142"/>
                  </a:lnTo>
                  <a:lnTo>
                    <a:pt x="171" y="142"/>
                  </a:lnTo>
                  <a:lnTo>
                    <a:pt x="171" y="144"/>
                  </a:lnTo>
                  <a:lnTo>
                    <a:pt x="171" y="145"/>
                  </a:lnTo>
                  <a:lnTo>
                    <a:pt x="173" y="145"/>
                  </a:lnTo>
                  <a:lnTo>
                    <a:pt x="171" y="145"/>
                  </a:lnTo>
                  <a:lnTo>
                    <a:pt x="171" y="147"/>
                  </a:lnTo>
                  <a:lnTo>
                    <a:pt x="171" y="149"/>
                  </a:lnTo>
                  <a:lnTo>
                    <a:pt x="171" y="151"/>
                  </a:lnTo>
                  <a:lnTo>
                    <a:pt x="169" y="151"/>
                  </a:lnTo>
                  <a:lnTo>
                    <a:pt x="167" y="151"/>
                  </a:lnTo>
                  <a:lnTo>
                    <a:pt x="167" y="153"/>
                  </a:lnTo>
                  <a:lnTo>
                    <a:pt x="165" y="153"/>
                  </a:lnTo>
                  <a:lnTo>
                    <a:pt x="163" y="155"/>
                  </a:lnTo>
                  <a:lnTo>
                    <a:pt x="161" y="155"/>
                  </a:lnTo>
                  <a:lnTo>
                    <a:pt x="159" y="153"/>
                  </a:lnTo>
                  <a:lnTo>
                    <a:pt x="157" y="157"/>
                  </a:lnTo>
                  <a:lnTo>
                    <a:pt x="157" y="155"/>
                  </a:lnTo>
                  <a:lnTo>
                    <a:pt x="157" y="153"/>
                  </a:lnTo>
                  <a:lnTo>
                    <a:pt x="155" y="153"/>
                  </a:lnTo>
                  <a:lnTo>
                    <a:pt x="153" y="151"/>
                  </a:lnTo>
                  <a:lnTo>
                    <a:pt x="152" y="149"/>
                  </a:lnTo>
                  <a:lnTo>
                    <a:pt x="150" y="151"/>
                  </a:lnTo>
                  <a:lnTo>
                    <a:pt x="146" y="151"/>
                  </a:lnTo>
                  <a:lnTo>
                    <a:pt x="146" y="149"/>
                  </a:lnTo>
                  <a:lnTo>
                    <a:pt x="144" y="149"/>
                  </a:lnTo>
                  <a:lnTo>
                    <a:pt x="144" y="147"/>
                  </a:lnTo>
                  <a:lnTo>
                    <a:pt x="142" y="147"/>
                  </a:lnTo>
                  <a:lnTo>
                    <a:pt x="140" y="145"/>
                  </a:lnTo>
                  <a:lnTo>
                    <a:pt x="140" y="144"/>
                  </a:lnTo>
                  <a:lnTo>
                    <a:pt x="142" y="144"/>
                  </a:lnTo>
                  <a:lnTo>
                    <a:pt x="140" y="144"/>
                  </a:lnTo>
                  <a:lnTo>
                    <a:pt x="142" y="144"/>
                  </a:lnTo>
                  <a:lnTo>
                    <a:pt x="140" y="142"/>
                  </a:lnTo>
                  <a:lnTo>
                    <a:pt x="140" y="140"/>
                  </a:lnTo>
                  <a:lnTo>
                    <a:pt x="138" y="140"/>
                  </a:lnTo>
                  <a:lnTo>
                    <a:pt x="140" y="140"/>
                  </a:lnTo>
                  <a:lnTo>
                    <a:pt x="140" y="138"/>
                  </a:lnTo>
                  <a:lnTo>
                    <a:pt x="140" y="136"/>
                  </a:lnTo>
                  <a:lnTo>
                    <a:pt x="140" y="134"/>
                  </a:lnTo>
                  <a:lnTo>
                    <a:pt x="140" y="132"/>
                  </a:lnTo>
                  <a:lnTo>
                    <a:pt x="140" y="130"/>
                  </a:lnTo>
                  <a:lnTo>
                    <a:pt x="140" y="128"/>
                  </a:lnTo>
                  <a:lnTo>
                    <a:pt x="140" y="126"/>
                  </a:lnTo>
                  <a:lnTo>
                    <a:pt x="138" y="126"/>
                  </a:lnTo>
                  <a:lnTo>
                    <a:pt x="136" y="126"/>
                  </a:lnTo>
                  <a:lnTo>
                    <a:pt x="134" y="126"/>
                  </a:lnTo>
                  <a:lnTo>
                    <a:pt x="130" y="126"/>
                  </a:lnTo>
                  <a:lnTo>
                    <a:pt x="128" y="126"/>
                  </a:lnTo>
                  <a:lnTo>
                    <a:pt x="127" y="126"/>
                  </a:lnTo>
                  <a:lnTo>
                    <a:pt x="125" y="126"/>
                  </a:lnTo>
                  <a:lnTo>
                    <a:pt x="125" y="124"/>
                  </a:lnTo>
                  <a:lnTo>
                    <a:pt x="123" y="122"/>
                  </a:lnTo>
                  <a:lnTo>
                    <a:pt x="123" y="121"/>
                  </a:lnTo>
                  <a:lnTo>
                    <a:pt x="121" y="119"/>
                  </a:lnTo>
                  <a:lnTo>
                    <a:pt x="119" y="119"/>
                  </a:lnTo>
                  <a:lnTo>
                    <a:pt x="117" y="117"/>
                  </a:lnTo>
                  <a:lnTo>
                    <a:pt x="115" y="117"/>
                  </a:lnTo>
                  <a:lnTo>
                    <a:pt x="113" y="115"/>
                  </a:lnTo>
                  <a:lnTo>
                    <a:pt x="113" y="117"/>
                  </a:lnTo>
                  <a:lnTo>
                    <a:pt x="113" y="115"/>
                  </a:lnTo>
                  <a:lnTo>
                    <a:pt x="111" y="115"/>
                  </a:lnTo>
                  <a:lnTo>
                    <a:pt x="111" y="113"/>
                  </a:lnTo>
                  <a:lnTo>
                    <a:pt x="111" y="111"/>
                  </a:lnTo>
                  <a:lnTo>
                    <a:pt x="111" y="109"/>
                  </a:lnTo>
                  <a:lnTo>
                    <a:pt x="109" y="109"/>
                  </a:lnTo>
                  <a:lnTo>
                    <a:pt x="105" y="107"/>
                  </a:lnTo>
                  <a:lnTo>
                    <a:pt x="104" y="107"/>
                  </a:lnTo>
                  <a:lnTo>
                    <a:pt x="102" y="105"/>
                  </a:lnTo>
                  <a:lnTo>
                    <a:pt x="102" y="107"/>
                  </a:lnTo>
                  <a:lnTo>
                    <a:pt x="100" y="107"/>
                  </a:lnTo>
                  <a:lnTo>
                    <a:pt x="98" y="105"/>
                  </a:lnTo>
                  <a:lnTo>
                    <a:pt x="98" y="107"/>
                  </a:lnTo>
                  <a:lnTo>
                    <a:pt x="96" y="107"/>
                  </a:lnTo>
                  <a:lnTo>
                    <a:pt x="94" y="107"/>
                  </a:lnTo>
                  <a:lnTo>
                    <a:pt x="92" y="107"/>
                  </a:lnTo>
                  <a:lnTo>
                    <a:pt x="92" y="105"/>
                  </a:lnTo>
                  <a:lnTo>
                    <a:pt x="92" y="103"/>
                  </a:lnTo>
                  <a:lnTo>
                    <a:pt x="90" y="103"/>
                  </a:lnTo>
                  <a:lnTo>
                    <a:pt x="88" y="103"/>
                  </a:lnTo>
                  <a:lnTo>
                    <a:pt x="86" y="101"/>
                  </a:lnTo>
                  <a:lnTo>
                    <a:pt x="84" y="101"/>
                  </a:lnTo>
                  <a:lnTo>
                    <a:pt x="82" y="101"/>
                  </a:lnTo>
                  <a:lnTo>
                    <a:pt x="80" y="101"/>
                  </a:lnTo>
                  <a:lnTo>
                    <a:pt x="79" y="99"/>
                  </a:lnTo>
                  <a:lnTo>
                    <a:pt x="79" y="97"/>
                  </a:lnTo>
                  <a:lnTo>
                    <a:pt x="79" y="96"/>
                  </a:lnTo>
                  <a:lnTo>
                    <a:pt x="77" y="96"/>
                  </a:lnTo>
                  <a:lnTo>
                    <a:pt x="77" y="94"/>
                  </a:lnTo>
                  <a:lnTo>
                    <a:pt x="75" y="94"/>
                  </a:lnTo>
                  <a:lnTo>
                    <a:pt x="75" y="96"/>
                  </a:lnTo>
                  <a:lnTo>
                    <a:pt x="73" y="96"/>
                  </a:lnTo>
                  <a:lnTo>
                    <a:pt x="71" y="96"/>
                  </a:lnTo>
                  <a:lnTo>
                    <a:pt x="69" y="96"/>
                  </a:lnTo>
                  <a:lnTo>
                    <a:pt x="69" y="94"/>
                  </a:lnTo>
                  <a:lnTo>
                    <a:pt x="67" y="96"/>
                  </a:lnTo>
                  <a:lnTo>
                    <a:pt x="67" y="94"/>
                  </a:lnTo>
                  <a:lnTo>
                    <a:pt x="65" y="94"/>
                  </a:lnTo>
                  <a:lnTo>
                    <a:pt x="63" y="96"/>
                  </a:lnTo>
                  <a:lnTo>
                    <a:pt x="61" y="96"/>
                  </a:lnTo>
                  <a:lnTo>
                    <a:pt x="63" y="97"/>
                  </a:lnTo>
                  <a:lnTo>
                    <a:pt x="61" y="97"/>
                  </a:lnTo>
                  <a:lnTo>
                    <a:pt x="59" y="97"/>
                  </a:lnTo>
                  <a:lnTo>
                    <a:pt x="57" y="97"/>
                  </a:lnTo>
                  <a:lnTo>
                    <a:pt x="56" y="97"/>
                  </a:lnTo>
                  <a:lnTo>
                    <a:pt x="54" y="97"/>
                  </a:lnTo>
                  <a:lnTo>
                    <a:pt x="50" y="97"/>
                  </a:lnTo>
                  <a:lnTo>
                    <a:pt x="48" y="97"/>
                  </a:lnTo>
                  <a:lnTo>
                    <a:pt x="48" y="99"/>
                  </a:lnTo>
                  <a:lnTo>
                    <a:pt x="46" y="99"/>
                  </a:lnTo>
                  <a:lnTo>
                    <a:pt x="44" y="99"/>
                  </a:lnTo>
                  <a:lnTo>
                    <a:pt x="44" y="101"/>
                  </a:lnTo>
                  <a:lnTo>
                    <a:pt x="42" y="101"/>
                  </a:lnTo>
                  <a:lnTo>
                    <a:pt x="42" y="103"/>
                  </a:lnTo>
                  <a:lnTo>
                    <a:pt x="38" y="105"/>
                  </a:lnTo>
                  <a:lnTo>
                    <a:pt x="38" y="107"/>
                  </a:lnTo>
                  <a:lnTo>
                    <a:pt x="38" y="109"/>
                  </a:lnTo>
                  <a:lnTo>
                    <a:pt x="36" y="111"/>
                  </a:lnTo>
                  <a:lnTo>
                    <a:pt x="34" y="111"/>
                  </a:lnTo>
                  <a:lnTo>
                    <a:pt x="31" y="113"/>
                  </a:lnTo>
                  <a:lnTo>
                    <a:pt x="29" y="113"/>
                  </a:lnTo>
                  <a:lnTo>
                    <a:pt x="25" y="113"/>
                  </a:lnTo>
                  <a:lnTo>
                    <a:pt x="25" y="111"/>
                  </a:lnTo>
                  <a:lnTo>
                    <a:pt x="23" y="109"/>
                  </a:lnTo>
                  <a:lnTo>
                    <a:pt x="23" y="107"/>
                  </a:lnTo>
                  <a:lnTo>
                    <a:pt x="23" y="105"/>
                  </a:lnTo>
                  <a:lnTo>
                    <a:pt x="23" y="99"/>
                  </a:lnTo>
                  <a:lnTo>
                    <a:pt x="23" y="97"/>
                  </a:lnTo>
                  <a:lnTo>
                    <a:pt x="23" y="96"/>
                  </a:lnTo>
                  <a:lnTo>
                    <a:pt x="23" y="94"/>
                  </a:lnTo>
                  <a:lnTo>
                    <a:pt x="23" y="92"/>
                  </a:lnTo>
                  <a:lnTo>
                    <a:pt x="23" y="90"/>
                  </a:lnTo>
                  <a:lnTo>
                    <a:pt x="23" y="88"/>
                  </a:lnTo>
                  <a:lnTo>
                    <a:pt x="23" y="86"/>
                  </a:lnTo>
                  <a:lnTo>
                    <a:pt x="25" y="84"/>
                  </a:lnTo>
                  <a:lnTo>
                    <a:pt x="25" y="82"/>
                  </a:lnTo>
                  <a:lnTo>
                    <a:pt x="25" y="80"/>
                  </a:lnTo>
                  <a:lnTo>
                    <a:pt x="23" y="80"/>
                  </a:lnTo>
                  <a:lnTo>
                    <a:pt x="23" y="78"/>
                  </a:lnTo>
                  <a:lnTo>
                    <a:pt x="21" y="78"/>
                  </a:lnTo>
                  <a:lnTo>
                    <a:pt x="21" y="76"/>
                  </a:lnTo>
                  <a:lnTo>
                    <a:pt x="21" y="78"/>
                  </a:lnTo>
                  <a:lnTo>
                    <a:pt x="21" y="76"/>
                  </a:lnTo>
                  <a:lnTo>
                    <a:pt x="21" y="74"/>
                  </a:lnTo>
                  <a:lnTo>
                    <a:pt x="21" y="78"/>
                  </a:lnTo>
                  <a:lnTo>
                    <a:pt x="21" y="76"/>
                  </a:lnTo>
                  <a:lnTo>
                    <a:pt x="19" y="76"/>
                  </a:lnTo>
                  <a:lnTo>
                    <a:pt x="19" y="74"/>
                  </a:lnTo>
                  <a:lnTo>
                    <a:pt x="19" y="73"/>
                  </a:lnTo>
                  <a:lnTo>
                    <a:pt x="17" y="73"/>
                  </a:lnTo>
                  <a:lnTo>
                    <a:pt x="15" y="73"/>
                  </a:lnTo>
                  <a:lnTo>
                    <a:pt x="13" y="73"/>
                  </a:lnTo>
                  <a:lnTo>
                    <a:pt x="11" y="73"/>
                  </a:lnTo>
                  <a:lnTo>
                    <a:pt x="13" y="73"/>
                  </a:lnTo>
                  <a:lnTo>
                    <a:pt x="11" y="74"/>
                  </a:lnTo>
                  <a:lnTo>
                    <a:pt x="13" y="74"/>
                  </a:lnTo>
                  <a:lnTo>
                    <a:pt x="13" y="76"/>
                  </a:lnTo>
                  <a:lnTo>
                    <a:pt x="11" y="76"/>
                  </a:lnTo>
                  <a:lnTo>
                    <a:pt x="11" y="73"/>
                  </a:lnTo>
                  <a:lnTo>
                    <a:pt x="11" y="71"/>
                  </a:lnTo>
                  <a:lnTo>
                    <a:pt x="11" y="69"/>
                  </a:lnTo>
                  <a:lnTo>
                    <a:pt x="13" y="69"/>
                  </a:lnTo>
                  <a:lnTo>
                    <a:pt x="13" y="67"/>
                  </a:lnTo>
                  <a:lnTo>
                    <a:pt x="13" y="65"/>
                  </a:lnTo>
                  <a:lnTo>
                    <a:pt x="15" y="65"/>
                  </a:lnTo>
                  <a:lnTo>
                    <a:pt x="15" y="67"/>
                  </a:lnTo>
                  <a:lnTo>
                    <a:pt x="13" y="67"/>
                  </a:lnTo>
                  <a:lnTo>
                    <a:pt x="13" y="69"/>
                  </a:lnTo>
                  <a:lnTo>
                    <a:pt x="15" y="69"/>
                  </a:lnTo>
                  <a:lnTo>
                    <a:pt x="17" y="69"/>
                  </a:lnTo>
                  <a:lnTo>
                    <a:pt x="19" y="69"/>
                  </a:lnTo>
                  <a:lnTo>
                    <a:pt x="19" y="71"/>
                  </a:lnTo>
                  <a:lnTo>
                    <a:pt x="19" y="69"/>
                  </a:lnTo>
                  <a:lnTo>
                    <a:pt x="21" y="69"/>
                  </a:lnTo>
                  <a:lnTo>
                    <a:pt x="19" y="69"/>
                  </a:lnTo>
                  <a:lnTo>
                    <a:pt x="19" y="67"/>
                  </a:lnTo>
                  <a:lnTo>
                    <a:pt x="21" y="67"/>
                  </a:lnTo>
                  <a:lnTo>
                    <a:pt x="19" y="67"/>
                  </a:lnTo>
                  <a:lnTo>
                    <a:pt x="19" y="65"/>
                  </a:lnTo>
                  <a:lnTo>
                    <a:pt x="19" y="67"/>
                  </a:lnTo>
                  <a:lnTo>
                    <a:pt x="17" y="65"/>
                  </a:lnTo>
                  <a:lnTo>
                    <a:pt x="17" y="67"/>
                  </a:lnTo>
                  <a:lnTo>
                    <a:pt x="17" y="65"/>
                  </a:lnTo>
                  <a:lnTo>
                    <a:pt x="17" y="63"/>
                  </a:lnTo>
                  <a:lnTo>
                    <a:pt x="15" y="63"/>
                  </a:lnTo>
                  <a:lnTo>
                    <a:pt x="17" y="63"/>
                  </a:lnTo>
                  <a:lnTo>
                    <a:pt x="17" y="61"/>
                  </a:lnTo>
                  <a:lnTo>
                    <a:pt x="19" y="61"/>
                  </a:lnTo>
                  <a:lnTo>
                    <a:pt x="17" y="61"/>
                  </a:lnTo>
                  <a:lnTo>
                    <a:pt x="19" y="61"/>
                  </a:lnTo>
                  <a:lnTo>
                    <a:pt x="19" y="59"/>
                  </a:lnTo>
                  <a:lnTo>
                    <a:pt x="17" y="59"/>
                  </a:lnTo>
                  <a:lnTo>
                    <a:pt x="15" y="59"/>
                  </a:lnTo>
                  <a:lnTo>
                    <a:pt x="13" y="59"/>
                  </a:lnTo>
                  <a:lnTo>
                    <a:pt x="11" y="59"/>
                  </a:lnTo>
                  <a:lnTo>
                    <a:pt x="9" y="59"/>
                  </a:lnTo>
                  <a:lnTo>
                    <a:pt x="8" y="59"/>
                  </a:lnTo>
                  <a:lnTo>
                    <a:pt x="9" y="61"/>
                  </a:lnTo>
                  <a:lnTo>
                    <a:pt x="9" y="63"/>
                  </a:lnTo>
                  <a:lnTo>
                    <a:pt x="11" y="63"/>
                  </a:lnTo>
                  <a:lnTo>
                    <a:pt x="9" y="63"/>
                  </a:lnTo>
                  <a:lnTo>
                    <a:pt x="9" y="65"/>
                  </a:lnTo>
                  <a:lnTo>
                    <a:pt x="9" y="63"/>
                  </a:lnTo>
                  <a:lnTo>
                    <a:pt x="9" y="61"/>
                  </a:lnTo>
                  <a:lnTo>
                    <a:pt x="8" y="61"/>
                  </a:lnTo>
                  <a:lnTo>
                    <a:pt x="8" y="59"/>
                  </a:lnTo>
                  <a:lnTo>
                    <a:pt x="6" y="59"/>
                  </a:lnTo>
                  <a:lnTo>
                    <a:pt x="6" y="57"/>
                  </a:lnTo>
                  <a:lnTo>
                    <a:pt x="6" y="55"/>
                  </a:lnTo>
                  <a:lnTo>
                    <a:pt x="6" y="53"/>
                  </a:lnTo>
                  <a:lnTo>
                    <a:pt x="6" y="51"/>
                  </a:lnTo>
                  <a:lnTo>
                    <a:pt x="6" y="49"/>
                  </a:lnTo>
                  <a:lnTo>
                    <a:pt x="6" y="48"/>
                  </a:lnTo>
                  <a:lnTo>
                    <a:pt x="8" y="46"/>
                  </a:lnTo>
                  <a:lnTo>
                    <a:pt x="8" y="44"/>
                  </a:lnTo>
                  <a:lnTo>
                    <a:pt x="8" y="42"/>
                  </a:lnTo>
                  <a:lnTo>
                    <a:pt x="8" y="40"/>
                  </a:lnTo>
                  <a:lnTo>
                    <a:pt x="9" y="38"/>
                  </a:lnTo>
                  <a:lnTo>
                    <a:pt x="8" y="36"/>
                  </a:lnTo>
                  <a:lnTo>
                    <a:pt x="9" y="36"/>
                  </a:lnTo>
                  <a:lnTo>
                    <a:pt x="9" y="38"/>
                  </a:lnTo>
                  <a:lnTo>
                    <a:pt x="9" y="40"/>
                  </a:lnTo>
                  <a:lnTo>
                    <a:pt x="11" y="40"/>
                  </a:lnTo>
                  <a:lnTo>
                    <a:pt x="11" y="42"/>
                  </a:lnTo>
                  <a:lnTo>
                    <a:pt x="13" y="42"/>
                  </a:lnTo>
                  <a:lnTo>
                    <a:pt x="15" y="42"/>
                  </a:lnTo>
                  <a:lnTo>
                    <a:pt x="17" y="44"/>
                  </a:lnTo>
                  <a:lnTo>
                    <a:pt x="19" y="42"/>
                  </a:lnTo>
                  <a:lnTo>
                    <a:pt x="19" y="40"/>
                  </a:lnTo>
                  <a:lnTo>
                    <a:pt x="21" y="40"/>
                  </a:lnTo>
                  <a:lnTo>
                    <a:pt x="19" y="42"/>
                  </a:lnTo>
                  <a:lnTo>
                    <a:pt x="21" y="42"/>
                  </a:lnTo>
                  <a:lnTo>
                    <a:pt x="19" y="42"/>
                  </a:lnTo>
                  <a:lnTo>
                    <a:pt x="21" y="42"/>
                  </a:lnTo>
                  <a:lnTo>
                    <a:pt x="21" y="44"/>
                  </a:lnTo>
                  <a:lnTo>
                    <a:pt x="21" y="46"/>
                  </a:lnTo>
                  <a:lnTo>
                    <a:pt x="23" y="46"/>
                  </a:lnTo>
                  <a:lnTo>
                    <a:pt x="25" y="46"/>
                  </a:lnTo>
                  <a:lnTo>
                    <a:pt x="25" y="44"/>
                  </a:lnTo>
                  <a:lnTo>
                    <a:pt x="25" y="46"/>
                  </a:lnTo>
                  <a:lnTo>
                    <a:pt x="27" y="46"/>
                  </a:lnTo>
                  <a:lnTo>
                    <a:pt x="27" y="44"/>
                  </a:lnTo>
                  <a:lnTo>
                    <a:pt x="29" y="44"/>
                  </a:lnTo>
                  <a:lnTo>
                    <a:pt x="32" y="44"/>
                  </a:lnTo>
                  <a:lnTo>
                    <a:pt x="31" y="44"/>
                  </a:lnTo>
                  <a:lnTo>
                    <a:pt x="32" y="44"/>
                  </a:lnTo>
                  <a:lnTo>
                    <a:pt x="31" y="44"/>
                  </a:lnTo>
                  <a:lnTo>
                    <a:pt x="31" y="42"/>
                  </a:lnTo>
                  <a:lnTo>
                    <a:pt x="31" y="40"/>
                  </a:lnTo>
                  <a:lnTo>
                    <a:pt x="29" y="40"/>
                  </a:lnTo>
                  <a:lnTo>
                    <a:pt x="31" y="40"/>
                  </a:lnTo>
                  <a:lnTo>
                    <a:pt x="32" y="40"/>
                  </a:lnTo>
                  <a:lnTo>
                    <a:pt x="32" y="42"/>
                  </a:lnTo>
                  <a:lnTo>
                    <a:pt x="34" y="42"/>
                  </a:lnTo>
                  <a:lnTo>
                    <a:pt x="36" y="42"/>
                  </a:lnTo>
                  <a:lnTo>
                    <a:pt x="36" y="40"/>
                  </a:lnTo>
                  <a:lnTo>
                    <a:pt x="38" y="40"/>
                  </a:lnTo>
                  <a:lnTo>
                    <a:pt x="38" y="38"/>
                  </a:lnTo>
                  <a:lnTo>
                    <a:pt x="36" y="38"/>
                  </a:lnTo>
                  <a:lnTo>
                    <a:pt x="36" y="36"/>
                  </a:lnTo>
                  <a:lnTo>
                    <a:pt x="38" y="36"/>
                  </a:lnTo>
                  <a:lnTo>
                    <a:pt x="36" y="36"/>
                  </a:lnTo>
                  <a:lnTo>
                    <a:pt x="36" y="34"/>
                  </a:lnTo>
                  <a:lnTo>
                    <a:pt x="34" y="34"/>
                  </a:lnTo>
                  <a:lnTo>
                    <a:pt x="32" y="30"/>
                  </a:lnTo>
                  <a:lnTo>
                    <a:pt x="31" y="30"/>
                  </a:lnTo>
                  <a:lnTo>
                    <a:pt x="29" y="30"/>
                  </a:lnTo>
                  <a:lnTo>
                    <a:pt x="29" y="28"/>
                  </a:lnTo>
                  <a:lnTo>
                    <a:pt x="27" y="28"/>
                  </a:lnTo>
                  <a:lnTo>
                    <a:pt x="27" y="26"/>
                  </a:lnTo>
                  <a:lnTo>
                    <a:pt x="27" y="25"/>
                  </a:lnTo>
                  <a:lnTo>
                    <a:pt x="27" y="23"/>
                  </a:lnTo>
                  <a:lnTo>
                    <a:pt x="25" y="21"/>
                  </a:lnTo>
                  <a:lnTo>
                    <a:pt x="25" y="19"/>
                  </a:lnTo>
                  <a:lnTo>
                    <a:pt x="25" y="17"/>
                  </a:lnTo>
                  <a:lnTo>
                    <a:pt x="25" y="15"/>
                  </a:lnTo>
                  <a:lnTo>
                    <a:pt x="23" y="15"/>
                  </a:lnTo>
                  <a:lnTo>
                    <a:pt x="23" y="13"/>
                  </a:lnTo>
                  <a:lnTo>
                    <a:pt x="21" y="13"/>
                  </a:lnTo>
                  <a:lnTo>
                    <a:pt x="15" y="15"/>
                  </a:lnTo>
                  <a:lnTo>
                    <a:pt x="13" y="15"/>
                  </a:lnTo>
                  <a:lnTo>
                    <a:pt x="11" y="15"/>
                  </a:lnTo>
                  <a:lnTo>
                    <a:pt x="9" y="17"/>
                  </a:lnTo>
                  <a:lnTo>
                    <a:pt x="8" y="21"/>
                  </a:lnTo>
                  <a:lnTo>
                    <a:pt x="6" y="23"/>
                  </a:lnTo>
                  <a:lnTo>
                    <a:pt x="6" y="25"/>
                  </a:lnTo>
                  <a:lnTo>
                    <a:pt x="8" y="23"/>
                  </a:lnTo>
                  <a:lnTo>
                    <a:pt x="8" y="25"/>
                  </a:lnTo>
                  <a:lnTo>
                    <a:pt x="8" y="26"/>
                  </a:lnTo>
                  <a:lnTo>
                    <a:pt x="8" y="28"/>
                  </a:lnTo>
                  <a:lnTo>
                    <a:pt x="8" y="30"/>
                  </a:lnTo>
                  <a:lnTo>
                    <a:pt x="8" y="32"/>
                  </a:lnTo>
                  <a:lnTo>
                    <a:pt x="8" y="34"/>
                  </a:lnTo>
                  <a:lnTo>
                    <a:pt x="8" y="36"/>
                  </a:lnTo>
                  <a:lnTo>
                    <a:pt x="8" y="34"/>
                  </a:lnTo>
                  <a:lnTo>
                    <a:pt x="8" y="32"/>
                  </a:lnTo>
                  <a:lnTo>
                    <a:pt x="6" y="30"/>
                  </a:lnTo>
                  <a:lnTo>
                    <a:pt x="6" y="28"/>
                  </a:lnTo>
                  <a:lnTo>
                    <a:pt x="4" y="28"/>
                  </a:lnTo>
                  <a:lnTo>
                    <a:pt x="4" y="26"/>
                  </a:lnTo>
                  <a:lnTo>
                    <a:pt x="2" y="26"/>
                  </a:lnTo>
                  <a:lnTo>
                    <a:pt x="4" y="26"/>
                  </a:lnTo>
                  <a:lnTo>
                    <a:pt x="4" y="25"/>
                  </a:lnTo>
                  <a:lnTo>
                    <a:pt x="4" y="23"/>
                  </a:lnTo>
                  <a:lnTo>
                    <a:pt x="2" y="23"/>
                  </a:lnTo>
                  <a:lnTo>
                    <a:pt x="0" y="23"/>
                  </a:lnTo>
                  <a:lnTo>
                    <a:pt x="2" y="21"/>
                  </a:lnTo>
                  <a:lnTo>
                    <a:pt x="4" y="19"/>
                  </a:lnTo>
                  <a:lnTo>
                    <a:pt x="6" y="17"/>
                  </a:lnTo>
                  <a:lnTo>
                    <a:pt x="9" y="13"/>
                  </a:lnTo>
                  <a:lnTo>
                    <a:pt x="11" y="13"/>
                  </a:lnTo>
                  <a:lnTo>
                    <a:pt x="13" y="13"/>
                  </a:lnTo>
                  <a:lnTo>
                    <a:pt x="17" y="11"/>
                  </a:lnTo>
                  <a:lnTo>
                    <a:pt x="21" y="11"/>
                  </a:lnTo>
                  <a:lnTo>
                    <a:pt x="23" y="9"/>
                  </a:lnTo>
                  <a:lnTo>
                    <a:pt x="27" y="9"/>
                  </a:lnTo>
                  <a:lnTo>
                    <a:pt x="29" y="9"/>
                  </a:lnTo>
                  <a:lnTo>
                    <a:pt x="31" y="11"/>
                  </a:lnTo>
                  <a:lnTo>
                    <a:pt x="34" y="13"/>
                  </a:lnTo>
                  <a:lnTo>
                    <a:pt x="36" y="15"/>
                  </a:lnTo>
                  <a:lnTo>
                    <a:pt x="40" y="19"/>
                  </a:lnTo>
                  <a:lnTo>
                    <a:pt x="40" y="21"/>
                  </a:lnTo>
                  <a:lnTo>
                    <a:pt x="42" y="23"/>
                  </a:lnTo>
                  <a:lnTo>
                    <a:pt x="42" y="25"/>
                  </a:lnTo>
                  <a:lnTo>
                    <a:pt x="44" y="26"/>
                  </a:lnTo>
                  <a:lnTo>
                    <a:pt x="46" y="28"/>
                  </a:lnTo>
                  <a:lnTo>
                    <a:pt x="48" y="30"/>
                  </a:lnTo>
                  <a:lnTo>
                    <a:pt x="48" y="32"/>
                  </a:lnTo>
                  <a:lnTo>
                    <a:pt x="50" y="32"/>
                  </a:lnTo>
                  <a:lnTo>
                    <a:pt x="52" y="32"/>
                  </a:lnTo>
                  <a:lnTo>
                    <a:pt x="54" y="32"/>
                  </a:lnTo>
                  <a:lnTo>
                    <a:pt x="56" y="30"/>
                  </a:lnTo>
                  <a:lnTo>
                    <a:pt x="57" y="30"/>
                  </a:lnTo>
                  <a:lnTo>
                    <a:pt x="59" y="30"/>
                  </a:lnTo>
                  <a:lnTo>
                    <a:pt x="63" y="30"/>
                  </a:lnTo>
                  <a:lnTo>
                    <a:pt x="65" y="32"/>
                  </a:lnTo>
                  <a:lnTo>
                    <a:pt x="67" y="32"/>
                  </a:lnTo>
                  <a:lnTo>
                    <a:pt x="71" y="32"/>
                  </a:lnTo>
                  <a:lnTo>
                    <a:pt x="73" y="32"/>
                  </a:lnTo>
                  <a:lnTo>
                    <a:pt x="75" y="32"/>
                  </a:lnTo>
                  <a:lnTo>
                    <a:pt x="75" y="30"/>
                  </a:lnTo>
                  <a:lnTo>
                    <a:pt x="77" y="30"/>
                  </a:lnTo>
                  <a:lnTo>
                    <a:pt x="75" y="30"/>
                  </a:lnTo>
                  <a:lnTo>
                    <a:pt x="75" y="28"/>
                  </a:lnTo>
                  <a:lnTo>
                    <a:pt x="73" y="28"/>
                  </a:lnTo>
                  <a:lnTo>
                    <a:pt x="73" y="26"/>
                  </a:lnTo>
                  <a:lnTo>
                    <a:pt x="73" y="25"/>
                  </a:lnTo>
                  <a:lnTo>
                    <a:pt x="73" y="23"/>
                  </a:lnTo>
                  <a:lnTo>
                    <a:pt x="73" y="21"/>
                  </a:lnTo>
                  <a:lnTo>
                    <a:pt x="73" y="19"/>
                  </a:lnTo>
                  <a:lnTo>
                    <a:pt x="75" y="19"/>
                  </a:lnTo>
                  <a:lnTo>
                    <a:pt x="75" y="21"/>
                  </a:lnTo>
                  <a:lnTo>
                    <a:pt x="75" y="23"/>
                  </a:lnTo>
                  <a:lnTo>
                    <a:pt x="75" y="25"/>
                  </a:lnTo>
                  <a:lnTo>
                    <a:pt x="75" y="23"/>
                  </a:lnTo>
                  <a:lnTo>
                    <a:pt x="75" y="21"/>
                  </a:lnTo>
                  <a:lnTo>
                    <a:pt x="77" y="21"/>
                  </a:lnTo>
                  <a:lnTo>
                    <a:pt x="77" y="23"/>
                  </a:lnTo>
                  <a:lnTo>
                    <a:pt x="77" y="25"/>
                  </a:lnTo>
                  <a:lnTo>
                    <a:pt x="79" y="26"/>
                  </a:lnTo>
                  <a:lnTo>
                    <a:pt x="80" y="25"/>
                  </a:lnTo>
                  <a:lnTo>
                    <a:pt x="80" y="26"/>
                  </a:lnTo>
                  <a:lnTo>
                    <a:pt x="80" y="25"/>
                  </a:lnTo>
                  <a:lnTo>
                    <a:pt x="82" y="25"/>
                  </a:lnTo>
                  <a:lnTo>
                    <a:pt x="84" y="25"/>
                  </a:lnTo>
                  <a:lnTo>
                    <a:pt x="86" y="23"/>
                  </a:lnTo>
                  <a:lnTo>
                    <a:pt x="86" y="21"/>
                  </a:lnTo>
                  <a:lnTo>
                    <a:pt x="88" y="21"/>
                  </a:lnTo>
                  <a:lnTo>
                    <a:pt x="86" y="21"/>
                  </a:lnTo>
                  <a:lnTo>
                    <a:pt x="86" y="19"/>
                  </a:lnTo>
                  <a:lnTo>
                    <a:pt x="84" y="19"/>
                  </a:lnTo>
                  <a:lnTo>
                    <a:pt x="84" y="17"/>
                  </a:lnTo>
                  <a:lnTo>
                    <a:pt x="84" y="15"/>
                  </a:lnTo>
                  <a:lnTo>
                    <a:pt x="82" y="15"/>
                  </a:lnTo>
                  <a:lnTo>
                    <a:pt x="82" y="13"/>
                  </a:lnTo>
                  <a:lnTo>
                    <a:pt x="84" y="13"/>
                  </a:lnTo>
                  <a:lnTo>
                    <a:pt x="86" y="13"/>
                  </a:lnTo>
                  <a:lnTo>
                    <a:pt x="86" y="11"/>
                  </a:lnTo>
                  <a:lnTo>
                    <a:pt x="88" y="11"/>
                  </a:lnTo>
                  <a:lnTo>
                    <a:pt x="88" y="9"/>
                  </a:lnTo>
                  <a:lnTo>
                    <a:pt x="88" y="7"/>
                  </a:lnTo>
                  <a:lnTo>
                    <a:pt x="88" y="5"/>
                  </a:lnTo>
                  <a:lnTo>
                    <a:pt x="90" y="5"/>
                  </a:lnTo>
                  <a:lnTo>
                    <a:pt x="90" y="7"/>
                  </a:lnTo>
                  <a:lnTo>
                    <a:pt x="92" y="7"/>
                  </a:lnTo>
                  <a:lnTo>
                    <a:pt x="94" y="7"/>
                  </a:lnTo>
                  <a:lnTo>
                    <a:pt x="96" y="7"/>
                  </a:lnTo>
                  <a:lnTo>
                    <a:pt x="96" y="9"/>
                  </a:lnTo>
                  <a:lnTo>
                    <a:pt x="96" y="11"/>
                  </a:lnTo>
                  <a:lnTo>
                    <a:pt x="98" y="9"/>
                  </a:lnTo>
                  <a:lnTo>
                    <a:pt x="96" y="9"/>
                  </a:lnTo>
                  <a:lnTo>
                    <a:pt x="96" y="7"/>
                  </a:lnTo>
                  <a:lnTo>
                    <a:pt x="94" y="5"/>
                  </a:lnTo>
                  <a:lnTo>
                    <a:pt x="92" y="3"/>
                  </a:lnTo>
                  <a:lnTo>
                    <a:pt x="92" y="2"/>
                  </a:lnTo>
                  <a:lnTo>
                    <a:pt x="94" y="2"/>
                  </a:lnTo>
                  <a:lnTo>
                    <a:pt x="96" y="2"/>
                  </a:lnTo>
                  <a:lnTo>
                    <a:pt x="96" y="3"/>
                  </a:lnTo>
                  <a:lnTo>
                    <a:pt x="98" y="3"/>
                  </a:lnTo>
                  <a:lnTo>
                    <a:pt x="98" y="2"/>
                  </a:lnTo>
                  <a:lnTo>
                    <a:pt x="98" y="0"/>
                  </a:lnTo>
                  <a:lnTo>
                    <a:pt x="10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2" name="Freeform 232"/>
            <p:cNvSpPr>
              <a:spLocks noEditPoints="1"/>
            </p:cNvSpPr>
            <p:nvPr/>
          </p:nvSpPr>
          <p:spPr bwMode="auto">
            <a:xfrm>
              <a:off x="8162925" y="5040313"/>
              <a:ext cx="82550" cy="33338"/>
            </a:xfrm>
            <a:custGeom>
              <a:avLst/>
              <a:gdLst>
                <a:gd name="T0" fmla="*/ 4 w 52"/>
                <a:gd name="T1" fmla="*/ 19 h 21"/>
                <a:gd name="T2" fmla="*/ 4 w 52"/>
                <a:gd name="T3" fmla="*/ 21 h 21"/>
                <a:gd name="T4" fmla="*/ 4 w 52"/>
                <a:gd name="T5" fmla="*/ 21 h 21"/>
                <a:gd name="T6" fmla="*/ 4 w 52"/>
                <a:gd name="T7" fmla="*/ 21 h 21"/>
                <a:gd name="T8" fmla="*/ 2 w 52"/>
                <a:gd name="T9" fmla="*/ 19 h 21"/>
                <a:gd name="T10" fmla="*/ 2 w 52"/>
                <a:gd name="T11" fmla="*/ 19 h 21"/>
                <a:gd name="T12" fmla="*/ 0 w 52"/>
                <a:gd name="T13" fmla="*/ 19 h 21"/>
                <a:gd name="T14" fmla="*/ 2 w 52"/>
                <a:gd name="T15" fmla="*/ 17 h 21"/>
                <a:gd name="T16" fmla="*/ 6 w 52"/>
                <a:gd name="T17" fmla="*/ 15 h 21"/>
                <a:gd name="T18" fmla="*/ 6 w 52"/>
                <a:gd name="T19" fmla="*/ 17 h 21"/>
                <a:gd name="T20" fmla="*/ 6 w 52"/>
                <a:gd name="T21" fmla="*/ 19 h 21"/>
                <a:gd name="T22" fmla="*/ 48 w 52"/>
                <a:gd name="T23" fmla="*/ 3 h 21"/>
                <a:gd name="T24" fmla="*/ 50 w 52"/>
                <a:gd name="T25" fmla="*/ 1 h 21"/>
                <a:gd name="T26" fmla="*/ 50 w 52"/>
                <a:gd name="T27" fmla="*/ 3 h 21"/>
                <a:gd name="T28" fmla="*/ 50 w 52"/>
                <a:gd name="T29" fmla="*/ 5 h 21"/>
                <a:gd name="T30" fmla="*/ 46 w 52"/>
                <a:gd name="T31" fmla="*/ 7 h 21"/>
                <a:gd name="T32" fmla="*/ 43 w 52"/>
                <a:gd name="T33" fmla="*/ 9 h 21"/>
                <a:gd name="T34" fmla="*/ 41 w 52"/>
                <a:gd name="T35" fmla="*/ 9 h 21"/>
                <a:gd name="T36" fmla="*/ 39 w 52"/>
                <a:gd name="T37" fmla="*/ 13 h 21"/>
                <a:gd name="T38" fmla="*/ 31 w 52"/>
                <a:gd name="T39" fmla="*/ 15 h 21"/>
                <a:gd name="T40" fmla="*/ 29 w 52"/>
                <a:gd name="T41" fmla="*/ 15 h 21"/>
                <a:gd name="T42" fmla="*/ 25 w 52"/>
                <a:gd name="T43" fmla="*/ 17 h 21"/>
                <a:gd name="T44" fmla="*/ 23 w 52"/>
                <a:gd name="T45" fmla="*/ 17 h 21"/>
                <a:gd name="T46" fmla="*/ 20 w 52"/>
                <a:gd name="T47" fmla="*/ 19 h 21"/>
                <a:gd name="T48" fmla="*/ 18 w 52"/>
                <a:gd name="T49" fmla="*/ 21 h 21"/>
                <a:gd name="T50" fmla="*/ 16 w 52"/>
                <a:gd name="T51" fmla="*/ 19 h 21"/>
                <a:gd name="T52" fmla="*/ 16 w 52"/>
                <a:gd name="T53" fmla="*/ 19 h 21"/>
                <a:gd name="T54" fmla="*/ 14 w 52"/>
                <a:gd name="T55" fmla="*/ 17 h 21"/>
                <a:gd name="T56" fmla="*/ 16 w 52"/>
                <a:gd name="T57" fmla="*/ 15 h 21"/>
                <a:gd name="T58" fmla="*/ 16 w 52"/>
                <a:gd name="T59" fmla="*/ 17 h 21"/>
                <a:gd name="T60" fmla="*/ 18 w 52"/>
                <a:gd name="T61" fmla="*/ 17 h 21"/>
                <a:gd name="T62" fmla="*/ 18 w 52"/>
                <a:gd name="T63" fmla="*/ 15 h 21"/>
                <a:gd name="T64" fmla="*/ 18 w 52"/>
                <a:gd name="T65" fmla="*/ 13 h 21"/>
                <a:gd name="T66" fmla="*/ 18 w 52"/>
                <a:gd name="T67" fmla="*/ 13 h 21"/>
                <a:gd name="T68" fmla="*/ 16 w 52"/>
                <a:gd name="T69" fmla="*/ 13 h 21"/>
                <a:gd name="T70" fmla="*/ 14 w 52"/>
                <a:gd name="T71" fmla="*/ 15 h 21"/>
                <a:gd name="T72" fmla="*/ 14 w 52"/>
                <a:gd name="T73" fmla="*/ 13 h 21"/>
                <a:gd name="T74" fmla="*/ 16 w 52"/>
                <a:gd name="T75" fmla="*/ 11 h 21"/>
                <a:gd name="T76" fmla="*/ 18 w 52"/>
                <a:gd name="T77" fmla="*/ 9 h 21"/>
                <a:gd name="T78" fmla="*/ 18 w 52"/>
                <a:gd name="T79" fmla="*/ 7 h 21"/>
                <a:gd name="T80" fmla="*/ 20 w 52"/>
                <a:gd name="T81" fmla="*/ 7 h 21"/>
                <a:gd name="T82" fmla="*/ 23 w 52"/>
                <a:gd name="T83" fmla="*/ 5 h 21"/>
                <a:gd name="T84" fmla="*/ 25 w 52"/>
                <a:gd name="T85" fmla="*/ 5 h 21"/>
                <a:gd name="T86" fmla="*/ 29 w 52"/>
                <a:gd name="T87" fmla="*/ 5 h 21"/>
                <a:gd name="T88" fmla="*/ 33 w 52"/>
                <a:gd name="T89" fmla="*/ 5 h 21"/>
                <a:gd name="T90" fmla="*/ 35 w 52"/>
                <a:gd name="T91" fmla="*/ 5 h 21"/>
                <a:gd name="T92" fmla="*/ 37 w 52"/>
                <a:gd name="T93" fmla="*/ 3 h 21"/>
                <a:gd name="T94" fmla="*/ 39 w 52"/>
                <a:gd name="T95" fmla="*/ 3 h 21"/>
                <a:gd name="T96" fmla="*/ 43 w 52"/>
                <a:gd name="T97" fmla="*/ 3 h 21"/>
                <a:gd name="T98" fmla="*/ 43 w 52"/>
                <a:gd name="T99" fmla="*/ 3 h 21"/>
                <a:gd name="T100" fmla="*/ 46 w 52"/>
                <a:gd name="T101" fmla="*/ 1 h 21"/>
                <a:gd name="T102" fmla="*/ 25 w 52"/>
                <a:gd name="T103" fmla="*/ 1 h 21"/>
                <a:gd name="T104" fmla="*/ 23 w 52"/>
                <a:gd name="T105" fmla="*/ 1 h 21"/>
                <a:gd name="T106" fmla="*/ 23 w 52"/>
                <a:gd name="T107" fmla="*/ 0 h 21"/>
                <a:gd name="T108" fmla="*/ 25 w 52"/>
                <a:gd name="T109" fmla="*/ 0 h 21"/>
                <a:gd name="T110" fmla="*/ 25 w 52"/>
                <a:gd name="T11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 h="21">
                  <a:moveTo>
                    <a:pt x="4" y="19"/>
                  </a:moveTo>
                  <a:lnTo>
                    <a:pt x="4" y="19"/>
                  </a:lnTo>
                  <a:lnTo>
                    <a:pt x="4" y="19"/>
                  </a:lnTo>
                  <a:lnTo>
                    <a:pt x="4" y="19"/>
                  </a:lnTo>
                  <a:lnTo>
                    <a:pt x="4" y="19"/>
                  </a:lnTo>
                  <a:lnTo>
                    <a:pt x="4" y="21"/>
                  </a:lnTo>
                  <a:lnTo>
                    <a:pt x="4" y="21"/>
                  </a:lnTo>
                  <a:lnTo>
                    <a:pt x="4" y="21"/>
                  </a:lnTo>
                  <a:lnTo>
                    <a:pt x="4" y="21"/>
                  </a:lnTo>
                  <a:lnTo>
                    <a:pt x="4" y="21"/>
                  </a:lnTo>
                  <a:lnTo>
                    <a:pt x="4" y="21"/>
                  </a:lnTo>
                  <a:lnTo>
                    <a:pt x="4" y="21"/>
                  </a:lnTo>
                  <a:lnTo>
                    <a:pt x="4" y="21"/>
                  </a:lnTo>
                  <a:lnTo>
                    <a:pt x="4" y="21"/>
                  </a:lnTo>
                  <a:lnTo>
                    <a:pt x="4" y="21"/>
                  </a:lnTo>
                  <a:lnTo>
                    <a:pt x="4" y="21"/>
                  </a:lnTo>
                  <a:lnTo>
                    <a:pt x="4" y="21"/>
                  </a:lnTo>
                  <a:lnTo>
                    <a:pt x="4" y="21"/>
                  </a:lnTo>
                  <a:lnTo>
                    <a:pt x="4" y="21"/>
                  </a:lnTo>
                  <a:lnTo>
                    <a:pt x="4" y="21"/>
                  </a:lnTo>
                  <a:lnTo>
                    <a:pt x="4" y="21"/>
                  </a:lnTo>
                  <a:lnTo>
                    <a:pt x="4" y="19"/>
                  </a:lnTo>
                  <a:lnTo>
                    <a:pt x="2" y="19"/>
                  </a:lnTo>
                  <a:lnTo>
                    <a:pt x="2" y="19"/>
                  </a:lnTo>
                  <a:lnTo>
                    <a:pt x="2" y="19"/>
                  </a:lnTo>
                  <a:lnTo>
                    <a:pt x="2" y="19"/>
                  </a:lnTo>
                  <a:lnTo>
                    <a:pt x="2" y="19"/>
                  </a:lnTo>
                  <a:lnTo>
                    <a:pt x="2" y="19"/>
                  </a:lnTo>
                  <a:lnTo>
                    <a:pt x="2" y="19"/>
                  </a:lnTo>
                  <a:lnTo>
                    <a:pt x="2" y="19"/>
                  </a:lnTo>
                  <a:lnTo>
                    <a:pt x="0" y="21"/>
                  </a:lnTo>
                  <a:lnTo>
                    <a:pt x="0" y="19"/>
                  </a:lnTo>
                  <a:lnTo>
                    <a:pt x="0" y="19"/>
                  </a:lnTo>
                  <a:lnTo>
                    <a:pt x="0" y="19"/>
                  </a:lnTo>
                  <a:lnTo>
                    <a:pt x="0" y="19"/>
                  </a:lnTo>
                  <a:lnTo>
                    <a:pt x="2" y="17"/>
                  </a:lnTo>
                  <a:lnTo>
                    <a:pt x="2" y="17"/>
                  </a:lnTo>
                  <a:lnTo>
                    <a:pt x="2" y="17"/>
                  </a:lnTo>
                  <a:lnTo>
                    <a:pt x="2" y="17"/>
                  </a:lnTo>
                  <a:lnTo>
                    <a:pt x="2" y="17"/>
                  </a:lnTo>
                  <a:lnTo>
                    <a:pt x="2" y="17"/>
                  </a:lnTo>
                  <a:lnTo>
                    <a:pt x="4" y="17"/>
                  </a:lnTo>
                  <a:lnTo>
                    <a:pt x="6" y="17"/>
                  </a:lnTo>
                  <a:lnTo>
                    <a:pt x="6" y="17"/>
                  </a:lnTo>
                  <a:lnTo>
                    <a:pt x="6" y="15"/>
                  </a:lnTo>
                  <a:lnTo>
                    <a:pt x="6" y="15"/>
                  </a:lnTo>
                  <a:lnTo>
                    <a:pt x="6" y="15"/>
                  </a:lnTo>
                  <a:lnTo>
                    <a:pt x="6" y="15"/>
                  </a:lnTo>
                  <a:lnTo>
                    <a:pt x="6" y="17"/>
                  </a:lnTo>
                  <a:lnTo>
                    <a:pt x="6" y="17"/>
                  </a:lnTo>
                  <a:lnTo>
                    <a:pt x="6" y="17"/>
                  </a:lnTo>
                  <a:lnTo>
                    <a:pt x="6" y="17"/>
                  </a:lnTo>
                  <a:lnTo>
                    <a:pt x="6" y="17"/>
                  </a:lnTo>
                  <a:lnTo>
                    <a:pt x="6" y="19"/>
                  </a:lnTo>
                  <a:lnTo>
                    <a:pt x="6" y="19"/>
                  </a:lnTo>
                  <a:lnTo>
                    <a:pt x="6" y="19"/>
                  </a:lnTo>
                  <a:lnTo>
                    <a:pt x="6" y="19"/>
                  </a:lnTo>
                  <a:lnTo>
                    <a:pt x="4" y="19"/>
                  </a:lnTo>
                  <a:lnTo>
                    <a:pt x="4" y="19"/>
                  </a:lnTo>
                  <a:close/>
                  <a:moveTo>
                    <a:pt x="48" y="3"/>
                  </a:moveTo>
                  <a:lnTo>
                    <a:pt x="48" y="3"/>
                  </a:lnTo>
                  <a:lnTo>
                    <a:pt x="50" y="3"/>
                  </a:lnTo>
                  <a:lnTo>
                    <a:pt x="50" y="3"/>
                  </a:lnTo>
                  <a:lnTo>
                    <a:pt x="50" y="1"/>
                  </a:lnTo>
                  <a:lnTo>
                    <a:pt x="50" y="1"/>
                  </a:lnTo>
                  <a:lnTo>
                    <a:pt x="50" y="1"/>
                  </a:lnTo>
                  <a:lnTo>
                    <a:pt x="50" y="1"/>
                  </a:lnTo>
                  <a:lnTo>
                    <a:pt x="50" y="1"/>
                  </a:lnTo>
                  <a:lnTo>
                    <a:pt x="50" y="3"/>
                  </a:lnTo>
                  <a:lnTo>
                    <a:pt x="50" y="3"/>
                  </a:lnTo>
                  <a:lnTo>
                    <a:pt x="52" y="3"/>
                  </a:lnTo>
                  <a:lnTo>
                    <a:pt x="52" y="3"/>
                  </a:lnTo>
                  <a:lnTo>
                    <a:pt x="52" y="3"/>
                  </a:lnTo>
                  <a:lnTo>
                    <a:pt x="52" y="3"/>
                  </a:lnTo>
                  <a:lnTo>
                    <a:pt x="50" y="5"/>
                  </a:lnTo>
                  <a:lnTo>
                    <a:pt x="50" y="5"/>
                  </a:lnTo>
                  <a:lnTo>
                    <a:pt x="48" y="7"/>
                  </a:lnTo>
                  <a:lnTo>
                    <a:pt x="48" y="7"/>
                  </a:lnTo>
                  <a:lnTo>
                    <a:pt x="48" y="7"/>
                  </a:lnTo>
                  <a:lnTo>
                    <a:pt x="46" y="7"/>
                  </a:lnTo>
                  <a:lnTo>
                    <a:pt x="46" y="7"/>
                  </a:lnTo>
                  <a:lnTo>
                    <a:pt x="45" y="9"/>
                  </a:lnTo>
                  <a:lnTo>
                    <a:pt x="45" y="9"/>
                  </a:lnTo>
                  <a:lnTo>
                    <a:pt x="43" y="9"/>
                  </a:lnTo>
                  <a:lnTo>
                    <a:pt x="43" y="9"/>
                  </a:lnTo>
                  <a:lnTo>
                    <a:pt x="43" y="9"/>
                  </a:lnTo>
                  <a:lnTo>
                    <a:pt x="41" y="9"/>
                  </a:lnTo>
                  <a:lnTo>
                    <a:pt x="41" y="9"/>
                  </a:lnTo>
                  <a:lnTo>
                    <a:pt x="41" y="9"/>
                  </a:lnTo>
                  <a:lnTo>
                    <a:pt x="41" y="9"/>
                  </a:lnTo>
                  <a:lnTo>
                    <a:pt x="41" y="9"/>
                  </a:lnTo>
                  <a:lnTo>
                    <a:pt x="41" y="11"/>
                  </a:lnTo>
                  <a:lnTo>
                    <a:pt x="39" y="11"/>
                  </a:lnTo>
                  <a:lnTo>
                    <a:pt x="39" y="11"/>
                  </a:lnTo>
                  <a:lnTo>
                    <a:pt x="39" y="13"/>
                  </a:lnTo>
                  <a:lnTo>
                    <a:pt x="33" y="13"/>
                  </a:lnTo>
                  <a:lnTo>
                    <a:pt x="33" y="13"/>
                  </a:lnTo>
                  <a:lnTo>
                    <a:pt x="33" y="13"/>
                  </a:lnTo>
                  <a:lnTo>
                    <a:pt x="31" y="13"/>
                  </a:lnTo>
                  <a:lnTo>
                    <a:pt x="31" y="15"/>
                  </a:lnTo>
                  <a:lnTo>
                    <a:pt x="29" y="15"/>
                  </a:lnTo>
                  <a:lnTo>
                    <a:pt x="29" y="15"/>
                  </a:lnTo>
                  <a:lnTo>
                    <a:pt x="29" y="15"/>
                  </a:lnTo>
                  <a:lnTo>
                    <a:pt x="29" y="15"/>
                  </a:lnTo>
                  <a:lnTo>
                    <a:pt x="29" y="15"/>
                  </a:lnTo>
                  <a:lnTo>
                    <a:pt x="27" y="15"/>
                  </a:lnTo>
                  <a:lnTo>
                    <a:pt x="27" y="15"/>
                  </a:lnTo>
                  <a:lnTo>
                    <a:pt x="27" y="15"/>
                  </a:lnTo>
                  <a:lnTo>
                    <a:pt x="25" y="17"/>
                  </a:lnTo>
                  <a:lnTo>
                    <a:pt x="25" y="17"/>
                  </a:lnTo>
                  <a:lnTo>
                    <a:pt x="25" y="15"/>
                  </a:lnTo>
                  <a:lnTo>
                    <a:pt x="25" y="17"/>
                  </a:lnTo>
                  <a:lnTo>
                    <a:pt x="25" y="17"/>
                  </a:lnTo>
                  <a:lnTo>
                    <a:pt x="23" y="17"/>
                  </a:lnTo>
                  <a:lnTo>
                    <a:pt x="23" y="17"/>
                  </a:lnTo>
                  <a:lnTo>
                    <a:pt x="21" y="17"/>
                  </a:lnTo>
                  <a:lnTo>
                    <a:pt x="21" y="17"/>
                  </a:lnTo>
                  <a:lnTo>
                    <a:pt x="20" y="19"/>
                  </a:lnTo>
                  <a:lnTo>
                    <a:pt x="20" y="19"/>
                  </a:lnTo>
                  <a:lnTo>
                    <a:pt x="20" y="19"/>
                  </a:lnTo>
                  <a:lnTo>
                    <a:pt x="20" y="19"/>
                  </a:lnTo>
                  <a:lnTo>
                    <a:pt x="20" y="19"/>
                  </a:lnTo>
                  <a:lnTo>
                    <a:pt x="20" y="19"/>
                  </a:lnTo>
                  <a:lnTo>
                    <a:pt x="18" y="19"/>
                  </a:lnTo>
                  <a:lnTo>
                    <a:pt x="18" y="21"/>
                  </a:lnTo>
                  <a:lnTo>
                    <a:pt x="18" y="21"/>
                  </a:lnTo>
                  <a:lnTo>
                    <a:pt x="18" y="21"/>
                  </a:lnTo>
                  <a:lnTo>
                    <a:pt x="18" y="21"/>
                  </a:lnTo>
                  <a:lnTo>
                    <a:pt x="16" y="21"/>
                  </a:lnTo>
                  <a:lnTo>
                    <a:pt x="16" y="19"/>
                  </a:lnTo>
                  <a:lnTo>
                    <a:pt x="16" y="19"/>
                  </a:lnTo>
                  <a:lnTo>
                    <a:pt x="16" y="19"/>
                  </a:lnTo>
                  <a:lnTo>
                    <a:pt x="16" y="19"/>
                  </a:lnTo>
                  <a:lnTo>
                    <a:pt x="16" y="19"/>
                  </a:lnTo>
                  <a:lnTo>
                    <a:pt x="16" y="19"/>
                  </a:lnTo>
                  <a:lnTo>
                    <a:pt x="16" y="19"/>
                  </a:lnTo>
                  <a:lnTo>
                    <a:pt x="16" y="19"/>
                  </a:lnTo>
                  <a:lnTo>
                    <a:pt x="16" y="17"/>
                  </a:lnTo>
                  <a:lnTo>
                    <a:pt x="16" y="17"/>
                  </a:lnTo>
                  <a:lnTo>
                    <a:pt x="14" y="17"/>
                  </a:lnTo>
                  <a:lnTo>
                    <a:pt x="14" y="17"/>
                  </a:lnTo>
                  <a:lnTo>
                    <a:pt x="14" y="17"/>
                  </a:lnTo>
                  <a:lnTo>
                    <a:pt x="16" y="17"/>
                  </a:lnTo>
                  <a:lnTo>
                    <a:pt x="16" y="15"/>
                  </a:lnTo>
                  <a:lnTo>
                    <a:pt x="16" y="15"/>
                  </a:lnTo>
                  <a:lnTo>
                    <a:pt x="16" y="17"/>
                  </a:lnTo>
                  <a:lnTo>
                    <a:pt x="16" y="17"/>
                  </a:lnTo>
                  <a:lnTo>
                    <a:pt x="16" y="17"/>
                  </a:lnTo>
                  <a:lnTo>
                    <a:pt x="16" y="17"/>
                  </a:lnTo>
                  <a:lnTo>
                    <a:pt x="16" y="17"/>
                  </a:lnTo>
                  <a:lnTo>
                    <a:pt x="16" y="17"/>
                  </a:lnTo>
                  <a:lnTo>
                    <a:pt x="18" y="17"/>
                  </a:lnTo>
                  <a:lnTo>
                    <a:pt x="18" y="17"/>
                  </a:lnTo>
                  <a:lnTo>
                    <a:pt x="18" y="17"/>
                  </a:lnTo>
                  <a:lnTo>
                    <a:pt x="18" y="17"/>
                  </a:lnTo>
                  <a:lnTo>
                    <a:pt x="18" y="15"/>
                  </a:lnTo>
                  <a:lnTo>
                    <a:pt x="18" y="15"/>
                  </a:lnTo>
                  <a:lnTo>
                    <a:pt x="18" y="15"/>
                  </a:lnTo>
                  <a:lnTo>
                    <a:pt x="18" y="15"/>
                  </a:lnTo>
                  <a:lnTo>
                    <a:pt x="18" y="15"/>
                  </a:lnTo>
                  <a:lnTo>
                    <a:pt x="18" y="15"/>
                  </a:lnTo>
                  <a:lnTo>
                    <a:pt x="18" y="15"/>
                  </a:lnTo>
                  <a:lnTo>
                    <a:pt x="18" y="13"/>
                  </a:lnTo>
                  <a:lnTo>
                    <a:pt x="18" y="13"/>
                  </a:lnTo>
                  <a:lnTo>
                    <a:pt x="18" y="13"/>
                  </a:lnTo>
                  <a:lnTo>
                    <a:pt x="18" y="13"/>
                  </a:lnTo>
                  <a:lnTo>
                    <a:pt x="18" y="13"/>
                  </a:lnTo>
                  <a:lnTo>
                    <a:pt x="18" y="13"/>
                  </a:lnTo>
                  <a:lnTo>
                    <a:pt x="18" y="13"/>
                  </a:lnTo>
                  <a:lnTo>
                    <a:pt x="18" y="13"/>
                  </a:lnTo>
                  <a:lnTo>
                    <a:pt x="16" y="13"/>
                  </a:lnTo>
                  <a:lnTo>
                    <a:pt x="16" y="13"/>
                  </a:lnTo>
                  <a:lnTo>
                    <a:pt x="16" y="13"/>
                  </a:lnTo>
                  <a:lnTo>
                    <a:pt x="16" y="13"/>
                  </a:lnTo>
                  <a:lnTo>
                    <a:pt x="16" y="13"/>
                  </a:lnTo>
                  <a:lnTo>
                    <a:pt x="16" y="13"/>
                  </a:lnTo>
                  <a:lnTo>
                    <a:pt x="16" y="15"/>
                  </a:lnTo>
                  <a:lnTo>
                    <a:pt x="16" y="15"/>
                  </a:lnTo>
                  <a:lnTo>
                    <a:pt x="14" y="15"/>
                  </a:lnTo>
                  <a:lnTo>
                    <a:pt x="14" y="15"/>
                  </a:lnTo>
                  <a:lnTo>
                    <a:pt x="14" y="13"/>
                  </a:lnTo>
                  <a:lnTo>
                    <a:pt x="14" y="13"/>
                  </a:lnTo>
                  <a:lnTo>
                    <a:pt x="14" y="13"/>
                  </a:lnTo>
                  <a:lnTo>
                    <a:pt x="14" y="13"/>
                  </a:lnTo>
                  <a:lnTo>
                    <a:pt x="14" y="13"/>
                  </a:lnTo>
                  <a:lnTo>
                    <a:pt x="14" y="13"/>
                  </a:lnTo>
                  <a:lnTo>
                    <a:pt x="14" y="13"/>
                  </a:lnTo>
                  <a:lnTo>
                    <a:pt x="14" y="11"/>
                  </a:lnTo>
                  <a:lnTo>
                    <a:pt x="16" y="11"/>
                  </a:lnTo>
                  <a:lnTo>
                    <a:pt x="16" y="11"/>
                  </a:lnTo>
                  <a:lnTo>
                    <a:pt x="16" y="11"/>
                  </a:lnTo>
                  <a:lnTo>
                    <a:pt x="16" y="9"/>
                  </a:lnTo>
                  <a:lnTo>
                    <a:pt x="16" y="9"/>
                  </a:lnTo>
                  <a:lnTo>
                    <a:pt x="18" y="9"/>
                  </a:lnTo>
                  <a:lnTo>
                    <a:pt x="18" y="9"/>
                  </a:lnTo>
                  <a:lnTo>
                    <a:pt x="18" y="7"/>
                  </a:lnTo>
                  <a:lnTo>
                    <a:pt x="18" y="7"/>
                  </a:lnTo>
                  <a:lnTo>
                    <a:pt x="18" y="7"/>
                  </a:lnTo>
                  <a:lnTo>
                    <a:pt x="18" y="7"/>
                  </a:lnTo>
                  <a:lnTo>
                    <a:pt x="18" y="7"/>
                  </a:lnTo>
                  <a:lnTo>
                    <a:pt x="20" y="7"/>
                  </a:lnTo>
                  <a:lnTo>
                    <a:pt x="20" y="7"/>
                  </a:lnTo>
                  <a:lnTo>
                    <a:pt x="20" y="7"/>
                  </a:lnTo>
                  <a:lnTo>
                    <a:pt x="20" y="7"/>
                  </a:lnTo>
                  <a:lnTo>
                    <a:pt x="20" y="7"/>
                  </a:lnTo>
                  <a:lnTo>
                    <a:pt x="20" y="5"/>
                  </a:lnTo>
                  <a:lnTo>
                    <a:pt x="21" y="5"/>
                  </a:lnTo>
                  <a:lnTo>
                    <a:pt x="21" y="5"/>
                  </a:lnTo>
                  <a:lnTo>
                    <a:pt x="23" y="5"/>
                  </a:lnTo>
                  <a:lnTo>
                    <a:pt x="23" y="5"/>
                  </a:lnTo>
                  <a:lnTo>
                    <a:pt x="23" y="5"/>
                  </a:lnTo>
                  <a:lnTo>
                    <a:pt x="23" y="5"/>
                  </a:lnTo>
                  <a:lnTo>
                    <a:pt x="25" y="5"/>
                  </a:lnTo>
                  <a:lnTo>
                    <a:pt x="25" y="5"/>
                  </a:lnTo>
                  <a:lnTo>
                    <a:pt x="25" y="5"/>
                  </a:lnTo>
                  <a:lnTo>
                    <a:pt x="25" y="5"/>
                  </a:lnTo>
                  <a:lnTo>
                    <a:pt x="25" y="5"/>
                  </a:lnTo>
                  <a:lnTo>
                    <a:pt x="27" y="5"/>
                  </a:lnTo>
                  <a:lnTo>
                    <a:pt x="29" y="5"/>
                  </a:lnTo>
                  <a:lnTo>
                    <a:pt x="29" y="5"/>
                  </a:lnTo>
                  <a:lnTo>
                    <a:pt x="31" y="5"/>
                  </a:lnTo>
                  <a:lnTo>
                    <a:pt x="31" y="5"/>
                  </a:lnTo>
                  <a:lnTo>
                    <a:pt x="33" y="5"/>
                  </a:lnTo>
                  <a:lnTo>
                    <a:pt x="33" y="5"/>
                  </a:lnTo>
                  <a:lnTo>
                    <a:pt x="33" y="5"/>
                  </a:lnTo>
                  <a:lnTo>
                    <a:pt x="33" y="5"/>
                  </a:lnTo>
                  <a:lnTo>
                    <a:pt x="33" y="5"/>
                  </a:lnTo>
                  <a:lnTo>
                    <a:pt x="35" y="5"/>
                  </a:lnTo>
                  <a:lnTo>
                    <a:pt x="35" y="5"/>
                  </a:lnTo>
                  <a:lnTo>
                    <a:pt x="35" y="5"/>
                  </a:lnTo>
                  <a:lnTo>
                    <a:pt x="37" y="3"/>
                  </a:lnTo>
                  <a:lnTo>
                    <a:pt x="37" y="3"/>
                  </a:lnTo>
                  <a:lnTo>
                    <a:pt x="37" y="3"/>
                  </a:lnTo>
                  <a:lnTo>
                    <a:pt x="37" y="3"/>
                  </a:lnTo>
                  <a:lnTo>
                    <a:pt x="37" y="3"/>
                  </a:lnTo>
                  <a:lnTo>
                    <a:pt x="37" y="3"/>
                  </a:lnTo>
                  <a:lnTo>
                    <a:pt x="39" y="3"/>
                  </a:lnTo>
                  <a:lnTo>
                    <a:pt x="39" y="3"/>
                  </a:lnTo>
                  <a:lnTo>
                    <a:pt x="39" y="3"/>
                  </a:lnTo>
                  <a:lnTo>
                    <a:pt x="39" y="3"/>
                  </a:lnTo>
                  <a:lnTo>
                    <a:pt x="39" y="3"/>
                  </a:lnTo>
                  <a:lnTo>
                    <a:pt x="41" y="5"/>
                  </a:lnTo>
                  <a:lnTo>
                    <a:pt x="41" y="5"/>
                  </a:lnTo>
                  <a:lnTo>
                    <a:pt x="43" y="3"/>
                  </a:lnTo>
                  <a:lnTo>
                    <a:pt x="43" y="3"/>
                  </a:lnTo>
                  <a:lnTo>
                    <a:pt x="43" y="3"/>
                  </a:lnTo>
                  <a:lnTo>
                    <a:pt x="43" y="3"/>
                  </a:lnTo>
                  <a:lnTo>
                    <a:pt x="43" y="3"/>
                  </a:lnTo>
                  <a:lnTo>
                    <a:pt x="43" y="3"/>
                  </a:lnTo>
                  <a:lnTo>
                    <a:pt x="43" y="3"/>
                  </a:lnTo>
                  <a:lnTo>
                    <a:pt x="45" y="3"/>
                  </a:lnTo>
                  <a:lnTo>
                    <a:pt x="45" y="3"/>
                  </a:lnTo>
                  <a:lnTo>
                    <a:pt x="46" y="1"/>
                  </a:lnTo>
                  <a:lnTo>
                    <a:pt x="46" y="1"/>
                  </a:lnTo>
                  <a:lnTo>
                    <a:pt x="46" y="1"/>
                  </a:lnTo>
                  <a:lnTo>
                    <a:pt x="46" y="1"/>
                  </a:lnTo>
                  <a:lnTo>
                    <a:pt x="48" y="3"/>
                  </a:lnTo>
                  <a:lnTo>
                    <a:pt x="48" y="3"/>
                  </a:lnTo>
                  <a:close/>
                  <a:moveTo>
                    <a:pt x="25" y="1"/>
                  </a:moveTo>
                  <a:lnTo>
                    <a:pt x="25" y="1"/>
                  </a:lnTo>
                  <a:lnTo>
                    <a:pt x="25" y="1"/>
                  </a:lnTo>
                  <a:lnTo>
                    <a:pt x="23" y="1"/>
                  </a:lnTo>
                  <a:lnTo>
                    <a:pt x="23" y="1"/>
                  </a:lnTo>
                  <a:lnTo>
                    <a:pt x="23" y="1"/>
                  </a:lnTo>
                  <a:lnTo>
                    <a:pt x="23" y="1"/>
                  </a:lnTo>
                  <a:lnTo>
                    <a:pt x="23" y="1"/>
                  </a:lnTo>
                  <a:lnTo>
                    <a:pt x="23" y="1"/>
                  </a:lnTo>
                  <a:lnTo>
                    <a:pt x="23" y="1"/>
                  </a:lnTo>
                  <a:lnTo>
                    <a:pt x="23" y="1"/>
                  </a:lnTo>
                  <a:lnTo>
                    <a:pt x="23" y="0"/>
                  </a:lnTo>
                  <a:lnTo>
                    <a:pt x="25" y="0"/>
                  </a:lnTo>
                  <a:lnTo>
                    <a:pt x="25" y="0"/>
                  </a:lnTo>
                  <a:lnTo>
                    <a:pt x="25" y="0"/>
                  </a:lnTo>
                  <a:lnTo>
                    <a:pt x="25" y="0"/>
                  </a:lnTo>
                  <a:lnTo>
                    <a:pt x="25" y="0"/>
                  </a:lnTo>
                  <a:lnTo>
                    <a:pt x="25" y="0"/>
                  </a:lnTo>
                  <a:lnTo>
                    <a:pt x="25" y="1"/>
                  </a:lnTo>
                  <a:lnTo>
                    <a:pt x="25" y="1"/>
                  </a:lnTo>
                  <a:lnTo>
                    <a:pt x="25" y="1"/>
                  </a:lnTo>
                  <a:lnTo>
                    <a:pt x="25" y="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3" name="Freeform 233"/>
            <p:cNvSpPr>
              <a:spLocks noEditPoints="1"/>
            </p:cNvSpPr>
            <p:nvPr/>
          </p:nvSpPr>
          <p:spPr bwMode="auto">
            <a:xfrm>
              <a:off x="576263" y="5230813"/>
              <a:ext cx="61913" cy="180975"/>
            </a:xfrm>
            <a:custGeom>
              <a:avLst/>
              <a:gdLst>
                <a:gd name="T0" fmla="*/ 0 w 39"/>
                <a:gd name="T1" fmla="*/ 114 h 114"/>
                <a:gd name="T2" fmla="*/ 2 w 39"/>
                <a:gd name="T3" fmla="*/ 114 h 114"/>
                <a:gd name="T4" fmla="*/ 21 w 39"/>
                <a:gd name="T5" fmla="*/ 98 h 114"/>
                <a:gd name="T6" fmla="*/ 21 w 39"/>
                <a:gd name="T7" fmla="*/ 98 h 114"/>
                <a:gd name="T8" fmla="*/ 21 w 39"/>
                <a:gd name="T9" fmla="*/ 96 h 114"/>
                <a:gd name="T10" fmla="*/ 21 w 39"/>
                <a:gd name="T11" fmla="*/ 96 h 114"/>
                <a:gd name="T12" fmla="*/ 21 w 39"/>
                <a:gd name="T13" fmla="*/ 96 h 114"/>
                <a:gd name="T14" fmla="*/ 21 w 39"/>
                <a:gd name="T15" fmla="*/ 96 h 114"/>
                <a:gd name="T16" fmla="*/ 16 w 39"/>
                <a:gd name="T17" fmla="*/ 93 h 114"/>
                <a:gd name="T18" fmla="*/ 18 w 39"/>
                <a:gd name="T19" fmla="*/ 93 h 114"/>
                <a:gd name="T20" fmla="*/ 18 w 39"/>
                <a:gd name="T21" fmla="*/ 95 h 114"/>
                <a:gd name="T22" fmla="*/ 18 w 39"/>
                <a:gd name="T23" fmla="*/ 95 h 114"/>
                <a:gd name="T24" fmla="*/ 18 w 39"/>
                <a:gd name="T25" fmla="*/ 95 h 114"/>
                <a:gd name="T26" fmla="*/ 20 w 39"/>
                <a:gd name="T27" fmla="*/ 93 h 114"/>
                <a:gd name="T28" fmla="*/ 20 w 39"/>
                <a:gd name="T29" fmla="*/ 93 h 114"/>
                <a:gd name="T30" fmla="*/ 20 w 39"/>
                <a:gd name="T31" fmla="*/ 95 h 114"/>
                <a:gd name="T32" fmla="*/ 20 w 39"/>
                <a:gd name="T33" fmla="*/ 95 h 114"/>
                <a:gd name="T34" fmla="*/ 18 w 39"/>
                <a:gd name="T35" fmla="*/ 95 h 114"/>
                <a:gd name="T36" fmla="*/ 18 w 39"/>
                <a:gd name="T37" fmla="*/ 95 h 114"/>
                <a:gd name="T38" fmla="*/ 16 w 39"/>
                <a:gd name="T39" fmla="*/ 95 h 114"/>
                <a:gd name="T40" fmla="*/ 16 w 39"/>
                <a:gd name="T41" fmla="*/ 93 h 114"/>
                <a:gd name="T42" fmla="*/ 16 w 39"/>
                <a:gd name="T43" fmla="*/ 93 h 114"/>
                <a:gd name="T44" fmla="*/ 16 w 39"/>
                <a:gd name="T45" fmla="*/ 93 h 114"/>
                <a:gd name="T46" fmla="*/ 31 w 39"/>
                <a:gd name="T47" fmla="*/ 72 h 114"/>
                <a:gd name="T48" fmla="*/ 31 w 39"/>
                <a:gd name="T49" fmla="*/ 70 h 114"/>
                <a:gd name="T50" fmla="*/ 31 w 39"/>
                <a:gd name="T51" fmla="*/ 70 h 114"/>
                <a:gd name="T52" fmla="*/ 31 w 39"/>
                <a:gd name="T53" fmla="*/ 72 h 114"/>
                <a:gd name="T54" fmla="*/ 20 w 39"/>
                <a:gd name="T55" fmla="*/ 72 h 114"/>
                <a:gd name="T56" fmla="*/ 20 w 39"/>
                <a:gd name="T57" fmla="*/ 70 h 114"/>
                <a:gd name="T58" fmla="*/ 20 w 39"/>
                <a:gd name="T59" fmla="*/ 70 h 114"/>
                <a:gd name="T60" fmla="*/ 20 w 39"/>
                <a:gd name="T61" fmla="*/ 70 h 114"/>
                <a:gd name="T62" fmla="*/ 33 w 39"/>
                <a:gd name="T63" fmla="*/ 70 h 114"/>
                <a:gd name="T64" fmla="*/ 31 w 39"/>
                <a:gd name="T65" fmla="*/ 70 h 114"/>
                <a:gd name="T66" fmla="*/ 33 w 39"/>
                <a:gd name="T67" fmla="*/ 70 h 114"/>
                <a:gd name="T68" fmla="*/ 33 w 39"/>
                <a:gd name="T69" fmla="*/ 70 h 114"/>
                <a:gd name="T70" fmla="*/ 33 w 39"/>
                <a:gd name="T71" fmla="*/ 68 h 114"/>
                <a:gd name="T72" fmla="*/ 33 w 39"/>
                <a:gd name="T73" fmla="*/ 68 h 114"/>
                <a:gd name="T74" fmla="*/ 33 w 39"/>
                <a:gd name="T75" fmla="*/ 68 h 114"/>
                <a:gd name="T76" fmla="*/ 25 w 39"/>
                <a:gd name="T77" fmla="*/ 54 h 114"/>
                <a:gd name="T78" fmla="*/ 27 w 39"/>
                <a:gd name="T79" fmla="*/ 54 h 114"/>
                <a:gd name="T80" fmla="*/ 37 w 39"/>
                <a:gd name="T81" fmla="*/ 50 h 114"/>
                <a:gd name="T82" fmla="*/ 37 w 39"/>
                <a:gd name="T83" fmla="*/ 50 h 114"/>
                <a:gd name="T84" fmla="*/ 37 w 39"/>
                <a:gd name="T85" fmla="*/ 50 h 114"/>
                <a:gd name="T86" fmla="*/ 37 w 39"/>
                <a:gd name="T87" fmla="*/ 52 h 114"/>
                <a:gd name="T88" fmla="*/ 37 w 39"/>
                <a:gd name="T89" fmla="*/ 50 h 114"/>
                <a:gd name="T90" fmla="*/ 37 w 39"/>
                <a:gd name="T91" fmla="*/ 50 h 114"/>
                <a:gd name="T92" fmla="*/ 35 w 39"/>
                <a:gd name="T93" fmla="*/ 52 h 114"/>
                <a:gd name="T94" fmla="*/ 35 w 39"/>
                <a:gd name="T95" fmla="*/ 50 h 114"/>
                <a:gd name="T96" fmla="*/ 37 w 39"/>
                <a:gd name="T97" fmla="*/ 50 h 114"/>
                <a:gd name="T98" fmla="*/ 37 w 39"/>
                <a:gd name="T99" fmla="*/ 50 h 114"/>
                <a:gd name="T100" fmla="*/ 10 w 39"/>
                <a:gd name="T101" fmla="*/ 0 h 114"/>
                <a:gd name="T102" fmla="*/ 10 w 39"/>
                <a:gd name="T103" fmla="*/ 0 h 114"/>
                <a:gd name="T104" fmla="*/ 10 w 39"/>
                <a:gd name="T10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9" h="114">
                  <a:moveTo>
                    <a:pt x="2" y="114"/>
                  </a:moveTo>
                  <a:lnTo>
                    <a:pt x="2" y="114"/>
                  </a:lnTo>
                  <a:lnTo>
                    <a:pt x="0" y="114"/>
                  </a:lnTo>
                  <a:lnTo>
                    <a:pt x="0" y="114"/>
                  </a:lnTo>
                  <a:lnTo>
                    <a:pt x="0" y="114"/>
                  </a:lnTo>
                  <a:lnTo>
                    <a:pt x="0" y="114"/>
                  </a:lnTo>
                  <a:lnTo>
                    <a:pt x="2" y="114"/>
                  </a:lnTo>
                  <a:lnTo>
                    <a:pt x="2" y="114"/>
                  </a:lnTo>
                  <a:lnTo>
                    <a:pt x="2" y="114"/>
                  </a:lnTo>
                  <a:lnTo>
                    <a:pt x="2" y="114"/>
                  </a:lnTo>
                  <a:close/>
                  <a:moveTo>
                    <a:pt x="21" y="98"/>
                  </a:moveTo>
                  <a:lnTo>
                    <a:pt x="21" y="98"/>
                  </a:lnTo>
                  <a:lnTo>
                    <a:pt x="21" y="98"/>
                  </a:lnTo>
                  <a:lnTo>
                    <a:pt x="21" y="98"/>
                  </a:lnTo>
                  <a:lnTo>
                    <a:pt x="21" y="98"/>
                  </a:lnTo>
                  <a:lnTo>
                    <a:pt x="21" y="98"/>
                  </a:lnTo>
                  <a:lnTo>
                    <a:pt x="21" y="98"/>
                  </a:lnTo>
                  <a:lnTo>
                    <a:pt x="21" y="98"/>
                  </a:lnTo>
                  <a:lnTo>
                    <a:pt x="21" y="98"/>
                  </a:lnTo>
                  <a:lnTo>
                    <a:pt x="21" y="96"/>
                  </a:lnTo>
                  <a:lnTo>
                    <a:pt x="21" y="96"/>
                  </a:lnTo>
                  <a:lnTo>
                    <a:pt x="21" y="96"/>
                  </a:lnTo>
                  <a:lnTo>
                    <a:pt x="21" y="96"/>
                  </a:lnTo>
                  <a:lnTo>
                    <a:pt x="21" y="96"/>
                  </a:lnTo>
                  <a:lnTo>
                    <a:pt x="21" y="96"/>
                  </a:lnTo>
                  <a:lnTo>
                    <a:pt x="21" y="96"/>
                  </a:lnTo>
                  <a:lnTo>
                    <a:pt x="21" y="96"/>
                  </a:lnTo>
                  <a:lnTo>
                    <a:pt x="21" y="96"/>
                  </a:lnTo>
                  <a:lnTo>
                    <a:pt x="21" y="96"/>
                  </a:lnTo>
                  <a:lnTo>
                    <a:pt x="21" y="96"/>
                  </a:lnTo>
                  <a:lnTo>
                    <a:pt x="21" y="96"/>
                  </a:lnTo>
                  <a:lnTo>
                    <a:pt x="21" y="96"/>
                  </a:lnTo>
                  <a:lnTo>
                    <a:pt x="21" y="98"/>
                  </a:lnTo>
                  <a:close/>
                  <a:moveTo>
                    <a:pt x="16" y="93"/>
                  </a:moveTo>
                  <a:lnTo>
                    <a:pt x="16" y="93"/>
                  </a:lnTo>
                  <a:lnTo>
                    <a:pt x="16" y="93"/>
                  </a:lnTo>
                  <a:lnTo>
                    <a:pt x="18" y="93"/>
                  </a:lnTo>
                  <a:lnTo>
                    <a:pt x="18" y="93"/>
                  </a:lnTo>
                  <a:lnTo>
                    <a:pt x="18" y="93"/>
                  </a:lnTo>
                  <a:lnTo>
                    <a:pt x="18" y="93"/>
                  </a:lnTo>
                  <a:lnTo>
                    <a:pt x="18" y="93"/>
                  </a:lnTo>
                  <a:lnTo>
                    <a:pt x="18" y="93"/>
                  </a:lnTo>
                  <a:lnTo>
                    <a:pt x="18" y="95"/>
                  </a:lnTo>
                  <a:lnTo>
                    <a:pt x="18" y="95"/>
                  </a:lnTo>
                  <a:lnTo>
                    <a:pt x="18" y="95"/>
                  </a:lnTo>
                  <a:lnTo>
                    <a:pt x="18" y="95"/>
                  </a:lnTo>
                  <a:lnTo>
                    <a:pt x="18" y="95"/>
                  </a:lnTo>
                  <a:lnTo>
                    <a:pt x="18" y="95"/>
                  </a:lnTo>
                  <a:lnTo>
                    <a:pt x="18" y="95"/>
                  </a:lnTo>
                  <a:lnTo>
                    <a:pt x="18" y="95"/>
                  </a:lnTo>
                  <a:lnTo>
                    <a:pt x="18" y="95"/>
                  </a:lnTo>
                  <a:lnTo>
                    <a:pt x="18" y="95"/>
                  </a:lnTo>
                  <a:lnTo>
                    <a:pt x="18" y="95"/>
                  </a:lnTo>
                  <a:lnTo>
                    <a:pt x="18" y="93"/>
                  </a:lnTo>
                  <a:lnTo>
                    <a:pt x="20" y="93"/>
                  </a:lnTo>
                  <a:lnTo>
                    <a:pt x="20" y="93"/>
                  </a:lnTo>
                  <a:lnTo>
                    <a:pt x="20" y="93"/>
                  </a:lnTo>
                  <a:lnTo>
                    <a:pt x="20" y="93"/>
                  </a:lnTo>
                  <a:lnTo>
                    <a:pt x="20" y="93"/>
                  </a:lnTo>
                  <a:lnTo>
                    <a:pt x="20" y="93"/>
                  </a:lnTo>
                  <a:lnTo>
                    <a:pt x="20" y="93"/>
                  </a:lnTo>
                  <a:lnTo>
                    <a:pt x="20" y="93"/>
                  </a:lnTo>
                  <a:lnTo>
                    <a:pt x="20" y="95"/>
                  </a:lnTo>
                  <a:lnTo>
                    <a:pt x="20" y="95"/>
                  </a:lnTo>
                  <a:lnTo>
                    <a:pt x="20" y="95"/>
                  </a:lnTo>
                  <a:lnTo>
                    <a:pt x="20" y="95"/>
                  </a:lnTo>
                  <a:lnTo>
                    <a:pt x="20" y="95"/>
                  </a:lnTo>
                  <a:lnTo>
                    <a:pt x="20" y="95"/>
                  </a:lnTo>
                  <a:lnTo>
                    <a:pt x="20" y="95"/>
                  </a:lnTo>
                  <a:lnTo>
                    <a:pt x="18" y="95"/>
                  </a:lnTo>
                  <a:lnTo>
                    <a:pt x="18" y="95"/>
                  </a:lnTo>
                  <a:lnTo>
                    <a:pt x="18" y="95"/>
                  </a:lnTo>
                  <a:lnTo>
                    <a:pt x="18" y="95"/>
                  </a:lnTo>
                  <a:lnTo>
                    <a:pt x="18" y="95"/>
                  </a:lnTo>
                  <a:lnTo>
                    <a:pt x="18" y="95"/>
                  </a:lnTo>
                  <a:lnTo>
                    <a:pt x="18" y="95"/>
                  </a:lnTo>
                  <a:lnTo>
                    <a:pt x="16" y="95"/>
                  </a:lnTo>
                  <a:lnTo>
                    <a:pt x="16" y="95"/>
                  </a:lnTo>
                  <a:lnTo>
                    <a:pt x="16" y="95"/>
                  </a:lnTo>
                  <a:lnTo>
                    <a:pt x="16" y="95"/>
                  </a:lnTo>
                  <a:lnTo>
                    <a:pt x="16" y="95"/>
                  </a:lnTo>
                  <a:lnTo>
                    <a:pt x="16" y="95"/>
                  </a:lnTo>
                  <a:lnTo>
                    <a:pt x="16" y="93"/>
                  </a:lnTo>
                  <a:lnTo>
                    <a:pt x="16" y="93"/>
                  </a:lnTo>
                  <a:lnTo>
                    <a:pt x="16" y="93"/>
                  </a:lnTo>
                  <a:lnTo>
                    <a:pt x="16" y="93"/>
                  </a:lnTo>
                  <a:lnTo>
                    <a:pt x="16" y="93"/>
                  </a:lnTo>
                  <a:lnTo>
                    <a:pt x="16" y="93"/>
                  </a:lnTo>
                  <a:lnTo>
                    <a:pt x="16" y="93"/>
                  </a:lnTo>
                  <a:lnTo>
                    <a:pt x="16" y="93"/>
                  </a:lnTo>
                  <a:lnTo>
                    <a:pt x="16" y="93"/>
                  </a:lnTo>
                  <a:lnTo>
                    <a:pt x="16" y="93"/>
                  </a:lnTo>
                  <a:close/>
                  <a:moveTo>
                    <a:pt x="31" y="72"/>
                  </a:moveTo>
                  <a:lnTo>
                    <a:pt x="31" y="72"/>
                  </a:lnTo>
                  <a:lnTo>
                    <a:pt x="31" y="72"/>
                  </a:lnTo>
                  <a:lnTo>
                    <a:pt x="31" y="72"/>
                  </a:lnTo>
                  <a:lnTo>
                    <a:pt x="31" y="72"/>
                  </a:lnTo>
                  <a:lnTo>
                    <a:pt x="31" y="72"/>
                  </a:lnTo>
                  <a:lnTo>
                    <a:pt x="31" y="70"/>
                  </a:lnTo>
                  <a:lnTo>
                    <a:pt x="31" y="70"/>
                  </a:lnTo>
                  <a:lnTo>
                    <a:pt x="31" y="70"/>
                  </a:lnTo>
                  <a:lnTo>
                    <a:pt x="31" y="70"/>
                  </a:lnTo>
                  <a:lnTo>
                    <a:pt x="31" y="70"/>
                  </a:lnTo>
                  <a:lnTo>
                    <a:pt x="31" y="70"/>
                  </a:lnTo>
                  <a:lnTo>
                    <a:pt x="31" y="70"/>
                  </a:lnTo>
                  <a:lnTo>
                    <a:pt x="31" y="70"/>
                  </a:lnTo>
                  <a:lnTo>
                    <a:pt x="31" y="72"/>
                  </a:lnTo>
                  <a:lnTo>
                    <a:pt x="31" y="72"/>
                  </a:lnTo>
                  <a:close/>
                  <a:moveTo>
                    <a:pt x="20" y="70"/>
                  </a:moveTo>
                  <a:lnTo>
                    <a:pt x="20" y="72"/>
                  </a:lnTo>
                  <a:lnTo>
                    <a:pt x="20" y="70"/>
                  </a:lnTo>
                  <a:lnTo>
                    <a:pt x="20" y="72"/>
                  </a:lnTo>
                  <a:lnTo>
                    <a:pt x="20" y="70"/>
                  </a:lnTo>
                  <a:lnTo>
                    <a:pt x="20" y="70"/>
                  </a:lnTo>
                  <a:lnTo>
                    <a:pt x="20" y="70"/>
                  </a:lnTo>
                  <a:lnTo>
                    <a:pt x="20" y="70"/>
                  </a:lnTo>
                  <a:lnTo>
                    <a:pt x="20" y="70"/>
                  </a:lnTo>
                  <a:lnTo>
                    <a:pt x="20" y="70"/>
                  </a:lnTo>
                  <a:lnTo>
                    <a:pt x="20" y="70"/>
                  </a:lnTo>
                  <a:lnTo>
                    <a:pt x="20" y="70"/>
                  </a:lnTo>
                  <a:lnTo>
                    <a:pt x="20" y="70"/>
                  </a:lnTo>
                  <a:lnTo>
                    <a:pt x="20" y="70"/>
                  </a:lnTo>
                  <a:lnTo>
                    <a:pt x="20" y="70"/>
                  </a:lnTo>
                  <a:lnTo>
                    <a:pt x="20" y="70"/>
                  </a:lnTo>
                  <a:lnTo>
                    <a:pt x="20" y="70"/>
                  </a:lnTo>
                  <a:lnTo>
                    <a:pt x="20" y="70"/>
                  </a:lnTo>
                  <a:lnTo>
                    <a:pt x="20" y="70"/>
                  </a:lnTo>
                  <a:close/>
                  <a:moveTo>
                    <a:pt x="33" y="70"/>
                  </a:moveTo>
                  <a:lnTo>
                    <a:pt x="31" y="70"/>
                  </a:lnTo>
                  <a:lnTo>
                    <a:pt x="31" y="70"/>
                  </a:lnTo>
                  <a:lnTo>
                    <a:pt x="31" y="70"/>
                  </a:lnTo>
                  <a:lnTo>
                    <a:pt x="31" y="70"/>
                  </a:lnTo>
                  <a:lnTo>
                    <a:pt x="33" y="70"/>
                  </a:lnTo>
                  <a:lnTo>
                    <a:pt x="33" y="70"/>
                  </a:lnTo>
                  <a:lnTo>
                    <a:pt x="33" y="68"/>
                  </a:lnTo>
                  <a:lnTo>
                    <a:pt x="33" y="70"/>
                  </a:lnTo>
                  <a:lnTo>
                    <a:pt x="33" y="70"/>
                  </a:lnTo>
                  <a:lnTo>
                    <a:pt x="33" y="70"/>
                  </a:lnTo>
                  <a:lnTo>
                    <a:pt x="33" y="70"/>
                  </a:lnTo>
                  <a:lnTo>
                    <a:pt x="33" y="70"/>
                  </a:lnTo>
                  <a:close/>
                  <a:moveTo>
                    <a:pt x="33" y="68"/>
                  </a:moveTo>
                  <a:lnTo>
                    <a:pt x="33" y="68"/>
                  </a:lnTo>
                  <a:lnTo>
                    <a:pt x="33" y="68"/>
                  </a:lnTo>
                  <a:lnTo>
                    <a:pt x="33" y="68"/>
                  </a:lnTo>
                  <a:lnTo>
                    <a:pt x="31" y="68"/>
                  </a:lnTo>
                  <a:lnTo>
                    <a:pt x="31" y="68"/>
                  </a:lnTo>
                  <a:lnTo>
                    <a:pt x="33" y="68"/>
                  </a:lnTo>
                  <a:lnTo>
                    <a:pt x="33" y="68"/>
                  </a:lnTo>
                  <a:lnTo>
                    <a:pt x="33" y="68"/>
                  </a:lnTo>
                  <a:lnTo>
                    <a:pt x="33" y="68"/>
                  </a:lnTo>
                  <a:lnTo>
                    <a:pt x="33" y="68"/>
                  </a:lnTo>
                  <a:lnTo>
                    <a:pt x="33" y="68"/>
                  </a:lnTo>
                  <a:close/>
                  <a:moveTo>
                    <a:pt x="27" y="54"/>
                  </a:moveTo>
                  <a:lnTo>
                    <a:pt x="25" y="54"/>
                  </a:lnTo>
                  <a:lnTo>
                    <a:pt x="25" y="54"/>
                  </a:lnTo>
                  <a:lnTo>
                    <a:pt x="25" y="54"/>
                  </a:lnTo>
                  <a:lnTo>
                    <a:pt x="25" y="54"/>
                  </a:lnTo>
                  <a:lnTo>
                    <a:pt x="27" y="54"/>
                  </a:lnTo>
                  <a:lnTo>
                    <a:pt x="27" y="54"/>
                  </a:lnTo>
                  <a:lnTo>
                    <a:pt x="27" y="54"/>
                  </a:lnTo>
                  <a:lnTo>
                    <a:pt x="27" y="54"/>
                  </a:lnTo>
                  <a:close/>
                  <a:moveTo>
                    <a:pt x="39" y="50"/>
                  </a:moveTo>
                  <a:lnTo>
                    <a:pt x="39" y="50"/>
                  </a:lnTo>
                  <a:lnTo>
                    <a:pt x="37" y="50"/>
                  </a:lnTo>
                  <a:lnTo>
                    <a:pt x="37" y="50"/>
                  </a:lnTo>
                  <a:lnTo>
                    <a:pt x="37" y="50"/>
                  </a:lnTo>
                  <a:lnTo>
                    <a:pt x="37" y="50"/>
                  </a:lnTo>
                  <a:lnTo>
                    <a:pt x="37" y="50"/>
                  </a:lnTo>
                  <a:lnTo>
                    <a:pt x="37" y="50"/>
                  </a:lnTo>
                  <a:lnTo>
                    <a:pt x="37" y="50"/>
                  </a:lnTo>
                  <a:lnTo>
                    <a:pt x="37" y="52"/>
                  </a:lnTo>
                  <a:lnTo>
                    <a:pt x="37" y="50"/>
                  </a:lnTo>
                  <a:lnTo>
                    <a:pt x="37" y="52"/>
                  </a:lnTo>
                  <a:lnTo>
                    <a:pt x="37" y="52"/>
                  </a:lnTo>
                  <a:lnTo>
                    <a:pt x="37" y="52"/>
                  </a:lnTo>
                  <a:lnTo>
                    <a:pt x="37" y="52"/>
                  </a:lnTo>
                  <a:lnTo>
                    <a:pt x="37" y="52"/>
                  </a:lnTo>
                  <a:lnTo>
                    <a:pt x="37" y="52"/>
                  </a:lnTo>
                  <a:lnTo>
                    <a:pt x="37" y="50"/>
                  </a:lnTo>
                  <a:lnTo>
                    <a:pt x="37" y="50"/>
                  </a:lnTo>
                  <a:lnTo>
                    <a:pt x="37" y="50"/>
                  </a:lnTo>
                  <a:lnTo>
                    <a:pt x="37" y="50"/>
                  </a:lnTo>
                  <a:lnTo>
                    <a:pt x="37" y="50"/>
                  </a:lnTo>
                  <a:lnTo>
                    <a:pt x="37" y="50"/>
                  </a:lnTo>
                  <a:lnTo>
                    <a:pt x="37" y="52"/>
                  </a:lnTo>
                  <a:lnTo>
                    <a:pt x="35" y="50"/>
                  </a:lnTo>
                  <a:lnTo>
                    <a:pt x="35" y="52"/>
                  </a:lnTo>
                  <a:lnTo>
                    <a:pt x="35" y="52"/>
                  </a:lnTo>
                  <a:lnTo>
                    <a:pt x="35" y="52"/>
                  </a:lnTo>
                  <a:lnTo>
                    <a:pt x="35" y="52"/>
                  </a:lnTo>
                  <a:lnTo>
                    <a:pt x="35" y="50"/>
                  </a:lnTo>
                  <a:lnTo>
                    <a:pt x="35" y="50"/>
                  </a:lnTo>
                  <a:lnTo>
                    <a:pt x="37" y="50"/>
                  </a:lnTo>
                  <a:lnTo>
                    <a:pt x="37" y="50"/>
                  </a:lnTo>
                  <a:lnTo>
                    <a:pt x="37" y="50"/>
                  </a:lnTo>
                  <a:lnTo>
                    <a:pt x="37" y="50"/>
                  </a:lnTo>
                  <a:lnTo>
                    <a:pt x="37" y="50"/>
                  </a:lnTo>
                  <a:lnTo>
                    <a:pt x="37" y="50"/>
                  </a:lnTo>
                  <a:lnTo>
                    <a:pt x="37" y="50"/>
                  </a:lnTo>
                  <a:lnTo>
                    <a:pt x="37" y="50"/>
                  </a:lnTo>
                  <a:lnTo>
                    <a:pt x="37" y="50"/>
                  </a:lnTo>
                  <a:lnTo>
                    <a:pt x="39" y="50"/>
                  </a:lnTo>
                  <a:lnTo>
                    <a:pt x="39" y="50"/>
                  </a:lnTo>
                  <a:close/>
                  <a:moveTo>
                    <a:pt x="10" y="0"/>
                  </a:moveTo>
                  <a:lnTo>
                    <a:pt x="10" y="0"/>
                  </a:lnTo>
                  <a:lnTo>
                    <a:pt x="10" y="0"/>
                  </a:lnTo>
                  <a:lnTo>
                    <a:pt x="10" y="0"/>
                  </a:lnTo>
                  <a:lnTo>
                    <a:pt x="10" y="0"/>
                  </a:lnTo>
                  <a:lnTo>
                    <a:pt x="10" y="0"/>
                  </a:lnTo>
                  <a:lnTo>
                    <a:pt x="10" y="0"/>
                  </a:lnTo>
                  <a:lnTo>
                    <a:pt x="10" y="0"/>
                  </a:lnTo>
                  <a:lnTo>
                    <a:pt x="1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4" name="Freeform 234"/>
            <p:cNvSpPr>
              <a:spLocks noEditPoints="1"/>
            </p:cNvSpPr>
            <p:nvPr/>
          </p:nvSpPr>
          <p:spPr bwMode="auto">
            <a:xfrm>
              <a:off x="3467100" y="4543425"/>
              <a:ext cx="33338" cy="33338"/>
            </a:xfrm>
            <a:custGeom>
              <a:avLst/>
              <a:gdLst>
                <a:gd name="T0" fmla="*/ 13 w 21"/>
                <a:gd name="T1" fmla="*/ 11 h 21"/>
                <a:gd name="T2" fmla="*/ 13 w 21"/>
                <a:gd name="T3" fmla="*/ 13 h 21"/>
                <a:gd name="T4" fmla="*/ 13 w 21"/>
                <a:gd name="T5" fmla="*/ 15 h 21"/>
                <a:gd name="T6" fmla="*/ 13 w 21"/>
                <a:gd name="T7" fmla="*/ 17 h 21"/>
                <a:gd name="T8" fmla="*/ 13 w 21"/>
                <a:gd name="T9" fmla="*/ 19 h 21"/>
                <a:gd name="T10" fmla="*/ 13 w 21"/>
                <a:gd name="T11" fmla="*/ 21 h 21"/>
                <a:gd name="T12" fmla="*/ 11 w 21"/>
                <a:gd name="T13" fmla="*/ 21 h 21"/>
                <a:gd name="T14" fmla="*/ 9 w 21"/>
                <a:gd name="T15" fmla="*/ 21 h 21"/>
                <a:gd name="T16" fmla="*/ 5 w 21"/>
                <a:gd name="T17" fmla="*/ 21 h 21"/>
                <a:gd name="T18" fmla="*/ 3 w 21"/>
                <a:gd name="T19" fmla="*/ 21 h 21"/>
                <a:gd name="T20" fmla="*/ 3 w 21"/>
                <a:gd name="T21" fmla="*/ 21 h 21"/>
                <a:gd name="T22" fmla="*/ 1 w 21"/>
                <a:gd name="T23" fmla="*/ 21 h 21"/>
                <a:gd name="T24" fmla="*/ 0 w 21"/>
                <a:gd name="T25" fmla="*/ 21 h 21"/>
                <a:gd name="T26" fmla="*/ 0 w 21"/>
                <a:gd name="T27" fmla="*/ 21 h 21"/>
                <a:gd name="T28" fmla="*/ 0 w 21"/>
                <a:gd name="T29" fmla="*/ 21 h 21"/>
                <a:gd name="T30" fmla="*/ 1 w 21"/>
                <a:gd name="T31" fmla="*/ 21 h 21"/>
                <a:gd name="T32" fmla="*/ 3 w 21"/>
                <a:gd name="T33" fmla="*/ 19 h 21"/>
                <a:gd name="T34" fmla="*/ 3 w 21"/>
                <a:gd name="T35" fmla="*/ 19 h 21"/>
                <a:gd name="T36" fmla="*/ 5 w 21"/>
                <a:gd name="T37" fmla="*/ 19 h 21"/>
                <a:gd name="T38" fmla="*/ 5 w 21"/>
                <a:gd name="T39" fmla="*/ 17 h 21"/>
                <a:gd name="T40" fmla="*/ 5 w 21"/>
                <a:gd name="T41" fmla="*/ 17 h 21"/>
                <a:gd name="T42" fmla="*/ 5 w 21"/>
                <a:gd name="T43" fmla="*/ 17 h 21"/>
                <a:gd name="T44" fmla="*/ 5 w 21"/>
                <a:gd name="T45" fmla="*/ 17 h 21"/>
                <a:gd name="T46" fmla="*/ 5 w 21"/>
                <a:gd name="T47" fmla="*/ 15 h 21"/>
                <a:gd name="T48" fmla="*/ 5 w 21"/>
                <a:gd name="T49" fmla="*/ 13 h 21"/>
                <a:gd name="T50" fmla="*/ 5 w 21"/>
                <a:gd name="T51" fmla="*/ 11 h 21"/>
                <a:gd name="T52" fmla="*/ 3 w 21"/>
                <a:gd name="T53" fmla="*/ 11 h 21"/>
                <a:gd name="T54" fmla="*/ 3 w 21"/>
                <a:gd name="T55" fmla="*/ 11 h 21"/>
                <a:gd name="T56" fmla="*/ 5 w 21"/>
                <a:gd name="T57" fmla="*/ 9 h 21"/>
                <a:gd name="T58" fmla="*/ 5 w 21"/>
                <a:gd name="T59" fmla="*/ 9 h 21"/>
                <a:gd name="T60" fmla="*/ 7 w 21"/>
                <a:gd name="T61" fmla="*/ 9 h 21"/>
                <a:gd name="T62" fmla="*/ 7 w 21"/>
                <a:gd name="T63" fmla="*/ 9 h 21"/>
                <a:gd name="T64" fmla="*/ 7 w 21"/>
                <a:gd name="T65" fmla="*/ 9 h 21"/>
                <a:gd name="T66" fmla="*/ 7 w 21"/>
                <a:gd name="T67" fmla="*/ 9 h 21"/>
                <a:gd name="T68" fmla="*/ 7 w 21"/>
                <a:gd name="T69" fmla="*/ 9 h 21"/>
                <a:gd name="T70" fmla="*/ 11 w 21"/>
                <a:gd name="T71" fmla="*/ 9 h 21"/>
                <a:gd name="T72" fmla="*/ 13 w 21"/>
                <a:gd name="T73" fmla="*/ 9 h 21"/>
                <a:gd name="T74" fmla="*/ 21 w 21"/>
                <a:gd name="T75" fmla="*/ 2 h 21"/>
                <a:gd name="T76" fmla="*/ 21 w 21"/>
                <a:gd name="T77" fmla="*/ 2 h 21"/>
                <a:gd name="T78" fmla="*/ 21 w 21"/>
                <a:gd name="T79" fmla="*/ 2 h 21"/>
                <a:gd name="T80" fmla="*/ 19 w 21"/>
                <a:gd name="T81" fmla="*/ 2 h 21"/>
                <a:gd name="T82" fmla="*/ 19 w 21"/>
                <a:gd name="T83" fmla="*/ 3 h 21"/>
                <a:gd name="T84" fmla="*/ 17 w 21"/>
                <a:gd name="T85" fmla="*/ 3 h 21"/>
                <a:gd name="T86" fmla="*/ 17 w 21"/>
                <a:gd name="T87" fmla="*/ 3 h 21"/>
                <a:gd name="T88" fmla="*/ 17 w 21"/>
                <a:gd name="T89" fmla="*/ 3 h 21"/>
                <a:gd name="T90" fmla="*/ 19 w 21"/>
                <a:gd name="T91" fmla="*/ 2 h 21"/>
                <a:gd name="T92" fmla="*/ 19 w 21"/>
                <a:gd name="T93" fmla="*/ 2 h 21"/>
                <a:gd name="T94" fmla="*/ 21 w 21"/>
                <a:gd name="T95" fmla="*/ 2 h 21"/>
                <a:gd name="T96" fmla="*/ 21 w 21"/>
                <a:gd name="T9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1" h="21">
                  <a:moveTo>
                    <a:pt x="15" y="9"/>
                  </a:moveTo>
                  <a:lnTo>
                    <a:pt x="15" y="9"/>
                  </a:lnTo>
                  <a:lnTo>
                    <a:pt x="13" y="11"/>
                  </a:lnTo>
                  <a:lnTo>
                    <a:pt x="13" y="11"/>
                  </a:lnTo>
                  <a:lnTo>
                    <a:pt x="13" y="11"/>
                  </a:lnTo>
                  <a:lnTo>
                    <a:pt x="13" y="11"/>
                  </a:lnTo>
                  <a:lnTo>
                    <a:pt x="13" y="11"/>
                  </a:lnTo>
                  <a:lnTo>
                    <a:pt x="13" y="13"/>
                  </a:lnTo>
                  <a:lnTo>
                    <a:pt x="13" y="13"/>
                  </a:lnTo>
                  <a:lnTo>
                    <a:pt x="13" y="13"/>
                  </a:lnTo>
                  <a:lnTo>
                    <a:pt x="13" y="15"/>
                  </a:lnTo>
                  <a:lnTo>
                    <a:pt x="13" y="15"/>
                  </a:lnTo>
                  <a:lnTo>
                    <a:pt x="13" y="15"/>
                  </a:lnTo>
                  <a:lnTo>
                    <a:pt x="13" y="15"/>
                  </a:lnTo>
                  <a:lnTo>
                    <a:pt x="13" y="17"/>
                  </a:lnTo>
                  <a:lnTo>
                    <a:pt x="13" y="17"/>
                  </a:lnTo>
                  <a:lnTo>
                    <a:pt x="15" y="17"/>
                  </a:lnTo>
                  <a:lnTo>
                    <a:pt x="13" y="17"/>
                  </a:lnTo>
                  <a:lnTo>
                    <a:pt x="13" y="19"/>
                  </a:lnTo>
                  <a:lnTo>
                    <a:pt x="13" y="19"/>
                  </a:lnTo>
                  <a:lnTo>
                    <a:pt x="13" y="21"/>
                  </a:lnTo>
                  <a:lnTo>
                    <a:pt x="13" y="21"/>
                  </a:lnTo>
                  <a:lnTo>
                    <a:pt x="13" y="21"/>
                  </a:lnTo>
                  <a:lnTo>
                    <a:pt x="13" y="21"/>
                  </a:lnTo>
                  <a:lnTo>
                    <a:pt x="13" y="21"/>
                  </a:lnTo>
                  <a:lnTo>
                    <a:pt x="11" y="21"/>
                  </a:lnTo>
                  <a:lnTo>
                    <a:pt x="11" y="21"/>
                  </a:lnTo>
                  <a:lnTo>
                    <a:pt x="11" y="21"/>
                  </a:lnTo>
                  <a:lnTo>
                    <a:pt x="11" y="21"/>
                  </a:lnTo>
                  <a:lnTo>
                    <a:pt x="11" y="21"/>
                  </a:lnTo>
                  <a:lnTo>
                    <a:pt x="9" y="21"/>
                  </a:lnTo>
                  <a:lnTo>
                    <a:pt x="9" y="21"/>
                  </a:lnTo>
                  <a:lnTo>
                    <a:pt x="9" y="21"/>
                  </a:lnTo>
                  <a:lnTo>
                    <a:pt x="7" y="21"/>
                  </a:lnTo>
                  <a:lnTo>
                    <a:pt x="5" y="21"/>
                  </a:lnTo>
                  <a:lnTo>
                    <a:pt x="5" y="21"/>
                  </a:lnTo>
                  <a:lnTo>
                    <a:pt x="5" y="21"/>
                  </a:lnTo>
                  <a:lnTo>
                    <a:pt x="5" y="21"/>
                  </a:lnTo>
                  <a:lnTo>
                    <a:pt x="3" y="21"/>
                  </a:lnTo>
                  <a:lnTo>
                    <a:pt x="3" y="21"/>
                  </a:lnTo>
                  <a:lnTo>
                    <a:pt x="3" y="21"/>
                  </a:lnTo>
                  <a:lnTo>
                    <a:pt x="3" y="21"/>
                  </a:lnTo>
                  <a:lnTo>
                    <a:pt x="3" y="21"/>
                  </a:lnTo>
                  <a:lnTo>
                    <a:pt x="3" y="21"/>
                  </a:lnTo>
                  <a:lnTo>
                    <a:pt x="3" y="21"/>
                  </a:lnTo>
                  <a:lnTo>
                    <a:pt x="3" y="21"/>
                  </a:lnTo>
                  <a:lnTo>
                    <a:pt x="3" y="21"/>
                  </a:lnTo>
                  <a:lnTo>
                    <a:pt x="1" y="21"/>
                  </a:lnTo>
                  <a:lnTo>
                    <a:pt x="1" y="21"/>
                  </a:lnTo>
                  <a:lnTo>
                    <a:pt x="1" y="21"/>
                  </a:lnTo>
                  <a:lnTo>
                    <a:pt x="0" y="21"/>
                  </a:lnTo>
                  <a:lnTo>
                    <a:pt x="0" y="21"/>
                  </a:lnTo>
                  <a:lnTo>
                    <a:pt x="0" y="21"/>
                  </a:lnTo>
                  <a:lnTo>
                    <a:pt x="0" y="21"/>
                  </a:lnTo>
                  <a:lnTo>
                    <a:pt x="0" y="21"/>
                  </a:lnTo>
                  <a:lnTo>
                    <a:pt x="0" y="21"/>
                  </a:lnTo>
                  <a:lnTo>
                    <a:pt x="0" y="21"/>
                  </a:lnTo>
                  <a:lnTo>
                    <a:pt x="0" y="21"/>
                  </a:lnTo>
                  <a:lnTo>
                    <a:pt x="0" y="21"/>
                  </a:lnTo>
                  <a:lnTo>
                    <a:pt x="0" y="21"/>
                  </a:lnTo>
                  <a:lnTo>
                    <a:pt x="0" y="21"/>
                  </a:lnTo>
                  <a:lnTo>
                    <a:pt x="0" y="21"/>
                  </a:lnTo>
                  <a:lnTo>
                    <a:pt x="1" y="21"/>
                  </a:lnTo>
                  <a:lnTo>
                    <a:pt x="1" y="21"/>
                  </a:lnTo>
                  <a:lnTo>
                    <a:pt x="1" y="21"/>
                  </a:lnTo>
                  <a:lnTo>
                    <a:pt x="1" y="19"/>
                  </a:lnTo>
                  <a:lnTo>
                    <a:pt x="1" y="19"/>
                  </a:lnTo>
                  <a:lnTo>
                    <a:pt x="3" y="19"/>
                  </a:lnTo>
                  <a:lnTo>
                    <a:pt x="3" y="19"/>
                  </a:lnTo>
                  <a:lnTo>
                    <a:pt x="3" y="19"/>
                  </a:lnTo>
                  <a:lnTo>
                    <a:pt x="3" y="19"/>
                  </a:lnTo>
                  <a:lnTo>
                    <a:pt x="3" y="19"/>
                  </a:lnTo>
                  <a:lnTo>
                    <a:pt x="3" y="19"/>
                  </a:lnTo>
                  <a:lnTo>
                    <a:pt x="5" y="19"/>
                  </a:lnTo>
                  <a:lnTo>
                    <a:pt x="5" y="19"/>
                  </a:lnTo>
                  <a:lnTo>
                    <a:pt x="5" y="19"/>
                  </a:lnTo>
                  <a:lnTo>
                    <a:pt x="5" y="19"/>
                  </a:lnTo>
                  <a:lnTo>
                    <a:pt x="5" y="19"/>
                  </a:lnTo>
                  <a:lnTo>
                    <a:pt x="5" y="19"/>
                  </a:lnTo>
                  <a:lnTo>
                    <a:pt x="5" y="17"/>
                  </a:lnTo>
                  <a:lnTo>
                    <a:pt x="5" y="17"/>
                  </a:lnTo>
                  <a:lnTo>
                    <a:pt x="7" y="17"/>
                  </a:lnTo>
                  <a:lnTo>
                    <a:pt x="7" y="17"/>
                  </a:lnTo>
                  <a:lnTo>
                    <a:pt x="5" y="17"/>
                  </a:lnTo>
                  <a:lnTo>
                    <a:pt x="5" y="17"/>
                  </a:lnTo>
                  <a:lnTo>
                    <a:pt x="5" y="17"/>
                  </a:lnTo>
                  <a:lnTo>
                    <a:pt x="5" y="17"/>
                  </a:lnTo>
                  <a:lnTo>
                    <a:pt x="5" y="17"/>
                  </a:lnTo>
                  <a:lnTo>
                    <a:pt x="5" y="17"/>
                  </a:lnTo>
                  <a:lnTo>
                    <a:pt x="5" y="17"/>
                  </a:lnTo>
                  <a:lnTo>
                    <a:pt x="5" y="17"/>
                  </a:lnTo>
                  <a:lnTo>
                    <a:pt x="5" y="17"/>
                  </a:lnTo>
                  <a:lnTo>
                    <a:pt x="5" y="17"/>
                  </a:lnTo>
                  <a:lnTo>
                    <a:pt x="5" y="15"/>
                  </a:lnTo>
                  <a:lnTo>
                    <a:pt x="5" y="15"/>
                  </a:lnTo>
                  <a:lnTo>
                    <a:pt x="5" y="15"/>
                  </a:lnTo>
                  <a:lnTo>
                    <a:pt x="5" y="15"/>
                  </a:lnTo>
                  <a:lnTo>
                    <a:pt x="5" y="15"/>
                  </a:lnTo>
                  <a:lnTo>
                    <a:pt x="5" y="15"/>
                  </a:lnTo>
                  <a:lnTo>
                    <a:pt x="5" y="13"/>
                  </a:lnTo>
                  <a:lnTo>
                    <a:pt x="5" y="13"/>
                  </a:lnTo>
                  <a:lnTo>
                    <a:pt x="5" y="13"/>
                  </a:lnTo>
                  <a:lnTo>
                    <a:pt x="5" y="11"/>
                  </a:lnTo>
                  <a:lnTo>
                    <a:pt x="5" y="11"/>
                  </a:lnTo>
                  <a:lnTo>
                    <a:pt x="5" y="11"/>
                  </a:lnTo>
                  <a:lnTo>
                    <a:pt x="5" y="11"/>
                  </a:lnTo>
                  <a:lnTo>
                    <a:pt x="5" y="11"/>
                  </a:lnTo>
                  <a:lnTo>
                    <a:pt x="3" y="11"/>
                  </a:lnTo>
                  <a:lnTo>
                    <a:pt x="3" y="11"/>
                  </a:lnTo>
                  <a:lnTo>
                    <a:pt x="3" y="11"/>
                  </a:lnTo>
                  <a:lnTo>
                    <a:pt x="3" y="11"/>
                  </a:lnTo>
                  <a:lnTo>
                    <a:pt x="3" y="11"/>
                  </a:lnTo>
                  <a:lnTo>
                    <a:pt x="3" y="9"/>
                  </a:lnTo>
                  <a:lnTo>
                    <a:pt x="3" y="9"/>
                  </a:lnTo>
                  <a:lnTo>
                    <a:pt x="5" y="9"/>
                  </a:lnTo>
                  <a:lnTo>
                    <a:pt x="5" y="9"/>
                  </a:lnTo>
                  <a:lnTo>
                    <a:pt x="5" y="9"/>
                  </a:lnTo>
                  <a:lnTo>
                    <a:pt x="5" y="9"/>
                  </a:lnTo>
                  <a:lnTo>
                    <a:pt x="5" y="9"/>
                  </a:lnTo>
                  <a:lnTo>
                    <a:pt x="5" y="9"/>
                  </a:lnTo>
                  <a:lnTo>
                    <a:pt x="5"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9" y="9"/>
                  </a:lnTo>
                  <a:lnTo>
                    <a:pt x="11" y="9"/>
                  </a:lnTo>
                  <a:lnTo>
                    <a:pt x="11" y="9"/>
                  </a:lnTo>
                  <a:lnTo>
                    <a:pt x="11" y="9"/>
                  </a:lnTo>
                  <a:lnTo>
                    <a:pt x="13" y="9"/>
                  </a:lnTo>
                  <a:lnTo>
                    <a:pt x="13" y="9"/>
                  </a:lnTo>
                  <a:lnTo>
                    <a:pt x="15" y="9"/>
                  </a:lnTo>
                  <a:lnTo>
                    <a:pt x="15" y="9"/>
                  </a:lnTo>
                  <a:close/>
                  <a:moveTo>
                    <a:pt x="21" y="0"/>
                  </a:moveTo>
                  <a:lnTo>
                    <a:pt x="21" y="2"/>
                  </a:lnTo>
                  <a:lnTo>
                    <a:pt x="21" y="2"/>
                  </a:lnTo>
                  <a:lnTo>
                    <a:pt x="21" y="2"/>
                  </a:lnTo>
                  <a:lnTo>
                    <a:pt x="21" y="2"/>
                  </a:lnTo>
                  <a:lnTo>
                    <a:pt x="21" y="2"/>
                  </a:lnTo>
                  <a:lnTo>
                    <a:pt x="21" y="2"/>
                  </a:lnTo>
                  <a:lnTo>
                    <a:pt x="21" y="2"/>
                  </a:lnTo>
                  <a:lnTo>
                    <a:pt x="21" y="2"/>
                  </a:lnTo>
                  <a:lnTo>
                    <a:pt x="21" y="2"/>
                  </a:lnTo>
                  <a:lnTo>
                    <a:pt x="21" y="2"/>
                  </a:lnTo>
                  <a:lnTo>
                    <a:pt x="21" y="2"/>
                  </a:lnTo>
                  <a:lnTo>
                    <a:pt x="21" y="2"/>
                  </a:lnTo>
                  <a:lnTo>
                    <a:pt x="19" y="2"/>
                  </a:lnTo>
                  <a:lnTo>
                    <a:pt x="19" y="3"/>
                  </a:lnTo>
                  <a:lnTo>
                    <a:pt x="19" y="3"/>
                  </a:lnTo>
                  <a:lnTo>
                    <a:pt x="19" y="3"/>
                  </a:lnTo>
                  <a:lnTo>
                    <a:pt x="19" y="3"/>
                  </a:lnTo>
                  <a:lnTo>
                    <a:pt x="19" y="3"/>
                  </a:lnTo>
                  <a:lnTo>
                    <a:pt x="17" y="3"/>
                  </a:lnTo>
                  <a:lnTo>
                    <a:pt x="17" y="3"/>
                  </a:lnTo>
                  <a:lnTo>
                    <a:pt x="17" y="3"/>
                  </a:lnTo>
                  <a:lnTo>
                    <a:pt x="17" y="3"/>
                  </a:lnTo>
                  <a:lnTo>
                    <a:pt x="17" y="3"/>
                  </a:lnTo>
                  <a:lnTo>
                    <a:pt x="17" y="3"/>
                  </a:lnTo>
                  <a:lnTo>
                    <a:pt x="17" y="3"/>
                  </a:lnTo>
                  <a:lnTo>
                    <a:pt x="17" y="3"/>
                  </a:lnTo>
                  <a:lnTo>
                    <a:pt x="17" y="3"/>
                  </a:lnTo>
                  <a:lnTo>
                    <a:pt x="17" y="3"/>
                  </a:lnTo>
                  <a:lnTo>
                    <a:pt x="17" y="3"/>
                  </a:lnTo>
                  <a:lnTo>
                    <a:pt x="17" y="3"/>
                  </a:lnTo>
                  <a:lnTo>
                    <a:pt x="17" y="3"/>
                  </a:lnTo>
                  <a:lnTo>
                    <a:pt x="17" y="2"/>
                  </a:lnTo>
                  <a:lnTo>
                    <a:pt x="19" y="2"/>
                  </a:lnTo>
                  <a:lnTo>
                    <a:pt x="19" y="2"/>
                  </a:lnTo>
                  <a:lnTo>
                    <a:pt x="19" y="2"/>
                  </a:lnTo>
                  <a:lnTo>
                    <a:pt x="19" y="2"/>
                  </a:lnTo>
                  <a:lnTo>
                    <a:pt x="19" y="2"/>
                  </a:lnTo>
                  <a:lnTo>
                    <a:pt x="21" y="2"/>
                  </a:lnTo>
                  <a:lnTo>
                    <a:pt x="21" y="2"/>
                  </a:lnTo>
                  <a:lnTo>
                    <a:pt x="21" y="2"/>
                  </a:lnTo>
                  <a:lnTo>
                    <a:pt x="21" y="2"/>
                  </a:lnTo>
                  <a:lnTo>
                    <a:pt x="21" y="2"/>
                  </a:lnTo>
                  <a:lnTo>
                    <a:pt x="21" y="0"/>
                  </a:lnTo>
                  <a:lnTo>
                    <a:pt x="21" y="0"/>
                  </a:lnTo>
                  <a:lnTo>
                    <a:pt x="21"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5" name="Freeform 235"/>
            <p:cNvSpPr>
              <a:spLocks noEditPoints="1"/>
            </p:cNvSpPr>
            <p:nvPr/>
          </p:nvSpPr>
          <p:spPr bwMode="auto">
            <a:xfrm>
              <a:off x="5219700" y="3814763"/>
              <a:ext cx="103188" cy="215900"/>
            </a:xfrm>
            <a:custGeom>
              <a:avLst/>
              <a:gdLst>
                <a:gd name="T0" fmla="*/ 55 w 65"/>
                <a:gd name="T1" fmla="*/ 71 h 136"/>
                <a:gd name="T2" fmla="*/ 51 w 65"/>
                <a:gd name="T3" fmla="*/ 69 h 136"/>
                <a:gd name="T4" fmla="*/ 55 w 65"/>
                <a:gd name="T5" fmla="*/ 52 h 136"/>
                <a:gd name="T6" fmla="*/ 59 w 65"/>
                <a:gd name="T7" fmla="*/ 52 h 136"/>
                <a:gd name="T8" fmla="*/ 59 w 65"/>
                <a:gd name="T9" fmla="*/ 50 h 136"/>
                <a:gd name="T10" fmla="*/ 36 w 65"/>
                <a:gd name="T11" fmla="*/ 2 h 136"/>
                <a:gd name="T12" fmla="*/ 38 w 65"/>
                <a:gd name="T13" fmla="*/ 2 h 136"/>
                <a:gd name="T14" fmla="*/ 44 w 65"/>
                <a:gd name="T15" fmla="*/ 4 h 136"/>
                <a:gd name="T16" fmla="*/ 46 w 65"/>
                <a:gd name="T17" fmla="*/ 9 h 136"/>
                <a:gd name="T18" fmla="*/ 44 w 65"/>
                <a:gd name="T19" fmla="*/ 9 h 136"/>
                <a:gd name="T20" fmla="*/ 50 w 65"/>
                <a:gd name="T21" fmla="*/ 9 h 136"/>
                <a:gd name="T22" fmla="*/ 55 w 65"/>
                <a:gd name="T23" fmla="*/ 6 h 136"/>
                <a:gd name="T24" fmla="*/ 55 w 65"/>
                <a:gd name="T25" fmla="*/ 11 h 136"/>
                <a:gd name="T26" fmla="*/ 50 w 65"/>
                <a:gd name="T27" fmla="*/ 19 h 136"/>
                <a:gd name="T28" fmla="*/ 48 w 65"/>
                <a:gd name="T29" fmla="*/ 27 h 136"/>
                <a:gd name="T30" fmla="*/ 53 w 65"/>
                <a:gd name="T31" fmla="*/ 31 h 136"/>
                <a:gd name="T32" fmla="*/ 57 w 65"/>
                <a:gd name="T33" fmla="*/ 36 h 136"/>
                <a:gd name="T34" fmla="*/ 57 w 65"/>
                <a:gd name="T35" fmla="*/ 42 h 136"/>
                <a:gd name="T36" fmla="*/ 53 w 65"/>
                <a:gd name="T37" fmla="*/ 50 h 136"/>
                <a:gd name="T38" fmla="*/ 50 w 65"/>
                <a:gd name="T39" fmla="*/ 56 h 136"/>
                <a:gd name="T40" fmla="*/ 42 w 65"/>
                <a:gd name="T41" fmla="*/ 59 h 136"/>
                <a:gd name="T42" fmla="*/ 40 w 65"/>
                <a:gd name="T43" fmla="*/ 67 h 136"/>
                <a:gd name="T44" fmla="*/ 48 w 65"/>
                <a:gd name="T45" fmla="*/ 73 h 136"/>
                <a:gd name="T46" fmla="*/ 50 w 65"/>
                <a:gd name="T47" fmla="*/ 75 h 136"/>
                <a:gd name="T48" fmla="*/ 57 w 65"/>
                <a:gd name="T49" fmla="*/ 73 h 136"/>
                <a:gd name="T50" fmla="*/ 57 w 65"/>
                <a:gd name="T51" fmla="*/ 79 h 136"/>
                <a:gd name="T52" fmla="*/ 61 w 65"/>
                <a:gd name="T53" fmla="*/ 80 h 136"/>
                <a:gd name="T54" fmla="*/ 63 w 65"/>
                <a:gd name="T55" fmla="*/ 86 h 136"/>
                <a:gd name="T56" fmla="*/ 65 w 65"/>
                <a:gd name="T57" fmla="*/ 94 h 136"/>
                <a:gd name="T58" fmla="*/ 51 w 65"/>
                <a:gd name="T59" fmla="*/ 104 h 136"/>
                <a:gd name="T60" fmla="*/ 44 w 65"/>
                <a:gd name="T61" fmla="*/ 109 h 136"/>
                <a:gd name="T62" fmla="*/ 42 w 65"/>
                <a:gd name="T63" fmla="*/ 119 h 136"/>
                <a:gd name="T64" fmla="*/ 42 w 65"/>
                <a:gd name="T65" fmla="*/ 128 h 136"/>
                <a:gd name="T66" fmla="*/ 32 w 65"/>
                <a:gd name="T67" fmla="*/ 134 h 136"/>
                <a:gd name="T68" fmla="*/ 28 w 65"/>
                <a:gd name="T69" fmla="*/ 125 h 136"/>
                <a:gd name="T70" fmla="*/ 26 w 65"/>
                <a:gd name="T71" fmla="*/ 113 h 136"/>
                <a:gd name="T72" fmla="*/ 25 w 65"/>
                <a:gd name="T73" fmla="*/ 104 h 136"/>
                <a:gd name="T74" fmla="*/ 13 w 65"/>
                <a:gd name="T75" fmla="*/ 94 h 136"/>
                <a:gd name="T76" fmla="*/ 11 w 65"/>
                <a:gd name="T77" fmla="*/ 84 h 136"/>
                <a:gd name="T78" fmla="*/ 3 w 65"/>
                <a:gd name="T79" fmla="*/ 79 h 136"/>
                <a:gd name="T80" fmla="*/ 0 w 65"/>
                <a:gd name="T81" fmla="*/ 69 h 136"/>
                <a:gd name="T82" fmla="*/ 2 w 65"/>
                <a:gd name="T83" fmla="*/ 61 h 136"/>
                <a:gd name="T84" fmla="*/ 9 w 65"/>
                <a:gd name="T85" fmla="*/ 56 h 136"/>
                <a:gd name="T86" fmla="*/ 11 w 65"/>
                <a:gd name="T87" fmla="*/ 48 h 136"/>
                <a:gd name="T88" fmla="*/ 13 w 65"/>
                <a:gd name="T89" fmla="*/ 38 h 136"/>
                <a:gd name="T90" fmla="*/ 11 w 65"/>
                <a:gd name="T91" fmla="*/ 29 h 136"/>
                <a:gd name="T92" fmla="*/ 13 w 65"/>
                <a:gd name="T93" fmla="*/ 21 h 136"/>
                <a:gd name="T94" fmla="*/ 13 w 65"/>
                <a:gd name="T95" fmla="*/ 15 h 136"/>
                <a:gd name="T96" fmla="*/ 17 w 65"/>
                <a:gd name="T97" fmla="*/ 8 h 136"/>
                <a:gd name="T98" fmla="*/ 23 w 65"/>
                <a:gd name="T99" fmla="*/ 4 h 136"/>
                <a:gd name="T100" fmla="*/ 30 w 65"/>
                <a:gd name="T101" fmla="*/ 2 h 136"/>
                <a:gd name="T102" fmla="*/ 38 w 65"/>
                <a:gd name="T103"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 h="136">
                  <a:moveTo>
                    <a:pt x="53" y="67"/>
                  </a:moveTo>
                  <a:lnTo>
                    <a:pt x="55" y="67"/>
                  </a:lnTo>
                  <a:lnTo>
                    <a:pt x="55" y="69"/>
                  </a:lnTo>
                  <a:lnTo>
                    <a:pt x="57" y="69"/>
                  </a:lnTo>
                  <a:lnTo>
                    <a:pt x="55" y="71"/>
                  </a:lnTo>
                  <a:lnTo>
                    <a:pt x="53" y="71"/>
                  </a:lnTo>
                  <a:lnTo>
                    <a:pt x="53" y="73"/>
                  </a:lnTo>
                  <a:lnTo>
                    <a:pt x="53" y="71"/>
                  </a:lnTo>
                  <a:lnTo>
                    <a:pt x="51" y="71"/>
                  </a:lnTo>
                  <a:lnTo>
                    <a:pt x="51" y="69"/>
                  </a:lnTo>
                  <a:lnTo>
                    <a:pt x="51" y="67"/>
                  </a:lnTo>
                  <a:lnTo>
                    <a:pt x="53" y="67"/>
                  </a:lnTo>
                  <a:close/>
                  <a:moveTo>
                    <a:pt x="57" y="54"/>
                  </a:moveTo>
                  <a:lnTo>
                    <a:pt x="55" y="54"/>
                  </a:lnTo>
                  <a:lnTo>
                    <a:pt x="55" y="52"/>
                  </a:lnTo>
                  <a:lnTo>
                    <a:pt x="57" y="52"/>
                  </a:lnTo>
                  <a:lnTo>
                    <a:pt x="57" y="54"/>
                  </a:lnTo>
                  <a:close/>
                  <a:moveTo>
                    <a:pt x="59" y="50"/>
                  </a:moveTo>
                  <a:lnTo>
                    <a:pt x="61" y="52"/>
                  </a:lnTo>
                  <a:lnTo>
                    <a:pt x="59" y="52"/>
                  </a:lnTo>
                  <a:lnTo>
                    <a:pt x="57" y="52"/>
                  </a:lnTo>
                  <a:lnTo>
                    <a:pt x="57" y="50"/>
                  </a:lnTo>
                  <a:lnTo>
                    <a:pt x="59" y="50"/>
                  </a:lnTo>
                  <a:lnTo>
                    <a:pt x="59" y="52"/>
                  </a:lnTo>
                  <a:lnTo>
                    <a:pt x="59" y="50"/>
                  </a:lnTo>
                  <a:lnTo>
                    <a:pt x="61" y="50"/>
                  </a:lnTo>
                  <a:lnTo>
                    <a:pt x="59" y="50"/>
                  </a:lnTo>
                  <a:close/>
                  <a:moveTo>
                    <a:pt x="38" y="0"/>
                  </a:moveTo>
                  <a:lnTo>
                    <a:pt x="38" y="2"/>
                  </a:lnTo>
                  <a:lnTo>
                    <a:pt x="36" y="2"/>
                  </a:lnTo>
                  <a:lnTo>
                    <a:pt x="36" y="4"/>
                  </a:lnTo>
                  <a:lnTo>
                    <a:pt x="38" y="4"/>
                  </a:lnTo>
                  <a:lnTo>
                    <a:pt x="38" y="2"/>
                  </a:lnTo>
                  <a:lnTo>
                    <a:pt x="36" y="2"/>
                  </a:lnTo>
                  <a:lnTo>
                    <a:pt x="38" y="2"/>
                  </a:lnTo>
                  <a:lnTo>
                    <a:pt x="40" y="2"/>
                  </a:lnTo>
                  <a:lnTo>
                    <a:pt x="42" y="2"/>
                  </a:lnTo>
                  <a:lnTo>
                    <a:pt x="44" y="4"/>
                  </a:lnTo>
                  <a:lnTo>
                    <a:pt x="42" y="4"/>
                  </a:lnTo>
                  <a:lnTo>
                    <a:pt x="44" y="4"/>
                  </a:lnTo>
                  <a:lnTo>
                    <a:pt x="44" y="6"/>
                  </a:lnTo>
                  <a:lnTo>
                    <a:pt x="44" y="4"/>
                  </a:lnTo>
                  <a:lnTo>
                    <a:pt x="42" y="6"/>
                  </a:lnTo>
                  <a:lnTo>
                    <a:pt x="44" y="8"/>
                  </a:lnTo>
                  <a:lnTo>
                    <a:pt x="46" y="9"/>
                  </a:lnTo>
                  <a:lnTo>
                    <a:pt x="44" y="9"/>
                  </a:lnTo>
                  <a:lnTo>
                    <a:pt x="42" y="9"/>
                  </a:lnTo>
                  <a:lnTo>
                    <a:pt x="42" y="11"/>
                  </a:lnTo>
                  <a:lnTo>
                    <a:pt x="44" y="11"/>
                  </a:lnTo>
                  <a:lnTo>
                    <a:pt x="44" y="9"/>
                  </a:lnTo>
                  <a:lnTo>
                    <a:pt x="44" y="11"/>
                  </a:lnTo>
                  <a:lnTo>
                    <a:pt x="46" y="11"/>
                  </a:lnTo>
                  <a:lnTo>
                    <a:pt x="48" y="11"/>
                  </a:lnTo>
                  <a:lnTo>
                    <a:pt x="48" y="9"/>
                  </a:lnTo>
                  <a:lnTo>
                    <a:pt x="50" y="9"/>
                  </a:lnTo>
                  <a:lnTo>
                    <a:pt x="51" y="9"/>
                  </a:lnTo>
                  <a:lnTo>
                    <a:pt x="51" y="8"/>
                  </a:lnTo>
                  <a:lnTo>
                    <a:pt x="53" y="8"/>
                  </a:lnTo>
                  <a:lnTo>
                    <a:pt x="53" y="6"/>
                  </a:lnTo>
                  <a:lnTo>
                    <a:pt x="55" y="6"/>
                  </a:lnTo>
                  <a:lnTo>
                    <a:pt x="57" y="6"/>
                  </a:lnTo>
                  <a:lnTo>
                    <a:pt x="55" y="6"/>
                  </a:lnTo>
                  <a:lnTo>
                    <a:pt x="57" y="8"/>
                  </a:lnTo>
                  <a:lnTo>
                    <a:pt x="57" y="9"/>
                  </a:lnTo>
                  <a:lnTo>
                    <a:pt x="55" y="11"/>
                  </a:lnTo>
                  <a:lnTo>
                    <a:pt x="55" y="13"/>
                  </a:lnTo>
                  <a:lnTo>
                    <a:pt x="53" y="15"/>
                  </a:lnTo>
                  <a:lnTo>
                    <a:pt x="53" y="17"/>
                  </a:lnTo>
                  <a:lnTo>
                    <a:pt x="51" y="17"/>
                  </a:lnTo>
                  <a:lnTo>
                    <a:pt x="50" y="19"/>
                  </a:lnTo>
                  <a:lnTo>
                    <a:pt x="48" y="19"/>
                  </a:lnTo>
                  <a:lnTo>
                    <a:pt x="48" y="21"/>
                  </a:lnTo>
                  <a:lnTo>
                    <a:pt x="48" y="23"/>
                  </a:lnTo>
                  <a:lnTo>
                    <a:pt x="48" y="25"/>
                  </a:lnTo>
                  <a:lnTo>
                    <a:pt x="48" y="27"/>
                  </a:lnTo>
                  <a:lnTo>
                    <a:pt x="48" y="29"/>
                  </a:lnTo>
                  <a:lnTo>
                    <a:pt x="50" y="29"/>
                  </a:lnTo>
                  <a:lnTo>
                    <a:pt x="50" y="31"/>
                  </a:lnTo>
                  <a:lnTo>
                    <a:pt x="51" y="31"/>
                  </a:lnTo>
                  <a:lnTo>
                    <a:pt x="53" y="31"/>
                  </a:lnTo>
                  <a:lnTo>
                    <a:pt x="53" y="32"/>
                  </a:lnTo>
                  <a:lnTo>
                    <a:pt x="55" y="32"/>
                  </a:lnTo>
                  <a:lnTo>
                    <a:pt x="55" y="34"/>
                  </a:lnTo>
                  <a:lnTo>
                    <a:pt x="55" y="36"/>
                  </a:lnTo>
                  <a:lnTo>
                    <a:pt x="57" y="36"/>
                  </a:lnTo>
                  <a:lnTo>
                    <a:pt x="55" y="36"/>
                  </a:lnTo>
                  <a:lnTo>
                    <a:pt x="55" y="38"/>
                  </a:lnTo>
                  <a:lnTo>
                    <a:pt x="55" y="40"/>
                  </a:lnTo>
                  <a:lnTo>
                    <a:pt x="57" y="40"/>
                  </a:lnTo>
                  <a:lnTo>
                    <a:pt x="57" y="42"/>
                  </a:lnTo>
                  <a:lnTo>
                    <a:pt x="55" y="44"/>
                  </a:lnTo>
                  <a:lnTo>
                    <a:pt x="55" y="46"/>
                  </a:lnTo>
                  <a:lnTo>
                    <a:pt x="53" y="46"/>
                  </a:lnTo>
                  <a:lnTo>
                    <a:pt x="53" y="48"/>
                  </a:lnTo>
                  <a:lnTo>
                    <a:pt x="53" y="50"/>
                  </a:lnTo>
                  <a:lnTo>
                    <a:pt x="51" y="50"/>
                  </a:lnTo>
                  <a:lnTo>
                    <a:pt x="51" y="52"/>
                  </a:lnTo>
                  <a:lnTo>
                    <a:pt x="51" y="54"/>
                  </a:lnTo>
                  <a:lnTo>
                    <a:pt x="50" y="54"/>
                  </a:lnTo>
                  <a:lnTo>
                    <a:pt x="50" y="56"/>
                  </a:lnTo>
                  <a:lnTo>
                    <a:pt x="48" y="56"/>
                  </a:lnTo>
                  <a:lnTo>
                    <a:pt x="46" y="56"/>
                  </a:lnTo>
                  <a:lnTo>
                    <a:pt x="46" y="57"/>
                  </a:lnTo>
                  <a:lnTo>
                    <a:pt x="44" y="57"/>
                  </a:lnTo>
                  <a:lnTo>
                    <a:pt x="42" y="59"/>
                  </a:lnTo>
                  <a:lnTo>
                    <a:pt x="40" y="59"/>
                  </a:lnTo>
                  <a:lnTo>
                    <a:pt x="40" y="61"/>
                  </a:lnTo>
                  <a:lnTo>
                    <a:pt x="40" y="63"/>
                  </a:lnTo>
                  <a:lnTo>
                    <a:pt x="40" y="65"/>
                  </a:lnTo>
                  <a:lnTo>
                    <a:pt x="40" y="67"/>
                  </a:lnTo>
                  <a:lnTo>
                    <a:pt x="42" y="69"/>
                  </a:lnTo>
                  <a:lnTo>
                    <a:pt x="44" y="71"/>
                  </a:lnTo>
                  <a:lnTo>
                    <a:pt x="46" y="71"/>
                  </a:lnTo>
                  <a:lnTo>
                    <a:pt x="46" y="73"/>
                  </a:lnTo>
                  <a:lnTo>
                    <a:pt x="48" y="73"/>
                  </a:lnTo>
                  <a:lnTo>
                    <a:pt x="50" y="71"/>
                  </a:lnTo>
                  <a:lnTo>
                    <a:pt x="51" y="71"/>
                  </a:lnTo>
                  <a:lnTo>
                    <a:pt x="51" y="73"/>
                  </a:lnTo>
                  <a:lnTo>
                    <a:pt x="50" y="73"/>
                  </a:lnTo>
                  <a:lnTo>
                    <a:pt x="50" y="75"/>
                  </a:lnTo>
                  <a:lnTo>
                    <a:pt x="51" y="75"/>
                  </a:lnTo>
                  <a:lnTo>
                    <a:pt x="53" y="75"/>
                  </a:lnTo>
                  <a:lnTo>
                    <a:pt x="53" y="73"/>
                  </a:lnTo>
                  <a:lnTo>
                    <a:pt x="55" y="73"/>
                  </a:lnTo>
                  <a:lnTo>
                    <a:pt x="57" y="73"/>
                  </a:lnTo>
                  <a:lnTo>
                    <a:pt x="57" y="75"/>
                  </a:lnTo>
                  <a:lnTo>
                    <a:pt x="57" y="77"/>
                  </a:lnTo>
                  <a:lnTo>
                    <a:pt x="57" y="79"/>
                  </a:lnTo>
                  <a:lnTo>
                    <a:pt x="59" y="79"/>
                  </a:lnTo>
                  <a:lnTo>
                    <a:pt x="57" y="79"/>
                  </a:lnTo>
                  <a:lnTo>
                    <a:pt x="57" y="80"/>
                  </a:lnTo>
                  <a:lnTo>
                    <a:pt x="59" y="80"/>
                  </a:lnTo>
                  <a:lnTo>
                    <a:pt x="61" y="80"/>
                  </a:lnTo>
                  <a:lnTo>
                    <a:pt x="63" y="80"/>
                  </a:lnTo>
                  <a:lnTo>
                    <a:pt x="61" y="80"/>
                  </a:lnTo>
                  <a:lnTo>
                    <a:pt x="61" y="79"/>
                  </a:lnTo>
                  <a:lnTo>
                    <a:pt x="63" y="80"/>
                  </a:lnTo>
                  <a:lnTo>
                    <a:pt x="63" y="82"/>
                  </a:lnTo>
                  <a:lnTo>
                    <a:pt x="63" y="84"/>
                  </a:lnTo>
                  <a:lnTo>
                    <a:pt x="63" y="86"/>
                  </a:lnTo>
                  <a:lnTo>
                    <a:pt x="63" y="88"/>
                  </a:lnTo>
                  <a:lnTo>
                    <a:pt x="63" y="90"/>
                  </a:lnTo>
                  <a:lnTo>
                    <a:pt x="63" y="92"/>
                  </a:lnTo>
                  <a:lnTo>
                    <a:pt x="63" y="94"/>
                  </a:lnTo>
                  <a:lnTo>
                    <a:pt x="65" y="94"/>
                  </a:lnTo>
                  <a:lnTo>
                    <a:pt x="65" y="96"/>
                  </a:lnTo>
                  <a:lnTo>
                    <a:pt x="63" y="96"/>
                  </a:lnTo>
                  <a:lnTo>
                    <a:pt x="59" y="98"/>
                  </a:lnTo>
                  <a:lnTo>
                    <a:pt x="53" y="102"/>
                  </a:lnTo>
                  <a:lnTo>
                    <a:pt x="51" y="104"/>
                  </a:lnTo>
                  <a:lnTo>
                    <a:pt x="50" y="104"/>
                  </a:lnTo>
                  <a:lnTo>
                    <a:pt x="50" y="105"/>
                  </a:lnTo>
                  <a:lnTo>
                    <a:pt x="48" y="107"/>
                  </a:lnTo>
                  <a:lnTo>
                    <a:pt x="46" y="109"/>
                  </a:lnTo>
                  <a:lnTo>
                    <a:pt x="44" y="109"/>
                  </a:lnTo>
                  <a:lnTo>
                    <a:pt x="42" y="111"/>
                  </a:lnTo>
                  <a:lnTo>
                    <a:pt x="42" y="113"/>
                  </a:lnTo>
                  <a:lnTo>
                    <a:pt x="42" y="115"/>
                  </a:lnTo>
                  <a:lnTo>
                    <a:pt x="42" y="117"/>
                  </a:lnTo>
                  <a:lnTo>
                    <a:pt x="42" y="119"/>
                  </a:lnTo>
                  <a:lnTo>
                    <a:pt x="44" y="121"/>
                  </a:lnTo>
                  <a:lnTo>
                    <a:pt x="44" y="123"/>
                  </a:lnTo>
                  <a:lnTo>
                    <a:pt x="44" y="125"/>
                  </a:lnTo>
                  <a:lnTo>
                    <a:pt x="42" y="127"/>
                  </a:lnTo>
                  <a:lnTo>
                    <a:pt x="42" y="128"/>
                  </a:lnTo>
                  <a:lnTo>
                    <a:pt x="40" y="130"/>
                  </a:lnTo>
                  <a:lnTo>
                    <a:pt x="38" y="134"/>
                  </a:lnTo>
                  <a:lnTo>
                    <a:pt x="36" y="134"/>
                  </a:lnTo>
                  <a:lnTo>
                    <a:pt x="32" y="136"/>
                  </a:lnTo>
                  <a:lnTo>
                    <a:pt x="32" y="134"/>
                  </a:lnTo>
                  <a:lnTo>
                    <a:pt x="30" y="132"/>
                  </a:lnTo>
                  <a:lnTo>
                    <a:pt x="30" y="130"/>
                  </a:lnTo>
                  <a:lnTo>
                    <a:pt x="30" y="128"/>
                  </a:lnTo>
                  <a:lnTo>
                    <a:pt x="30" y="127"/>
                  </a:lnTo>
                  <a:lnTo>
                    <a:pt x="28" y="125"/>
                  </a:lnTo>
                  <a:lnTo>
                    <a:pt x="28" y="123"/>
                  </a:lnTo>
                  <a:lnTo>
                    <a:pt x="28" y="121"/>
                  </a:lnTo>
                  <a:lnTo>
                    <a:pt x="28" y="117"/>
                  </a:lnTo>
                  <a:lnTo>
                    <a:pt x="26" y="115"/>
                  </a:lnTo>
                  <a:lnTo>
                    <a:pt x="26" y="113"/>
                  </a:lnTo>
                  <a:lnTo>
                    <a:pt x="26" y="111"/>
                  </a:lnTo>
                  <a:lnTo>
                    <a:pt x="26" y="109"/>
                  </a:lnTo>
                  <a:lnTo>
                    <a:pt x="25" y="107"/>
                  </a:lnTo>
                  <a:lnTo>
                    <a:pt x="25" y="105"/>
                  </a:lnTo>
                  <a:lnTo>
                    <a:pt x="25" y="104"/>
                  </a:lnTo>
                  <a:lnTo>
                    <a:pt x="25" y="102"/>
                  </a:lnTo>
                  <a:lnTo>
                    <a:pt x="21" y="100"/>
                  </a:lnTo>
                  <a:lnTo>
                    <a:pt x="17" y="98"/>
                  </a:lnTo>
                  <a:lnTo>
                    <a:pt x="15" y="96"/>
                  </a:lnTo>
                  <a:lnTo>
                    <a:pt x="13" y="94"/>
                  </a:lnTo>
                  <a:lnTo>
                    <a:pt x="13" y="92"/>
                  </a:lnTo>
                  <a:lnTo>
                    <a:pt x="13" y="90"/>
                  </a:lnTo>
                  <a:lnTo>
                    <a:pt x="13" y="88"/>
                  </a:lnTo>
                  <a:lnTo>
                    <a:pt x="11" y="88"/>
                  </a:lnTo>
                  <a:lnTo>
                    <a:pt x="11" y="84"/>
                  </a:lnTo>
                  <a:lnTo>
                    <a:pt x="9" y="82"/>
                  </a:lnTo>
                  <a:lnTo>
                    <a:pt x="7" y="82"/>
                  </a:lnTo>
                  <a:lnTo>
                    <a:pt x="5" y="80"/>
                  </a:lnTo>
                  <a:lnTo>
                    <a:pt x="3" y="80"/>
                  </a:lnTo>
                  <a:lnTo>
                    <a:pt x="3" y="79"/>
                  </a:lnTo>
                  <a:lnTo>
                    <a:pt x="3" y="77"/>
                  </a:lnTo>
                  <a:lnTo>
                    <a:pt x="2" y="73"/>
                  </a:lnTo>
                  <a:lnTo>
                    <a:pt x="0" y="73"/>
                  </a:lnTo>
                  <a:lnTo>
                    <a:pt x="0" y="71"/>
                  </a:lnTo>
                  <a:lnTo>
                    <a:pt x="0" y="69"/>
                  </a:lnTo>
                  <a:lnTo>
                    <a:pt x="0" y="67"/>
                  </a:lnTo>
                  <a:lnTo>
                    <a:pt x="0" y="65"/>
                  </a:lnTo>
                  <a:lnTo>
                    <a:pt x="0" y="63"/>
                  </a:lnTo>
                  <a:lnTo>
                    <a:pt x="2" y="63"/>
                  </a:lnTo>
                  <a:lnTo>
                    <a:pt x="2" y="61"/>
                  </a:lnTo>
                  <a:lnTo>
                    <a:pt x="3" y="61"/>
                  </a:lnTo>
                  <a:lnTo>
                    <a:pt x="3" y="59"/>
                  </a:lnTo>
                  <a:lnTo>
                    <a:pt x="5" y="57"/>
                  </a:lnTo>
                  <a:lnTo>
                    <a:pt x="7" y="56"/>
                  </a:lnTo>
                  <a:lnTo>
                    <a:pt x="9" y="56"/>
                  </a:lnTo>
                  <a:lnTo>
                    <a:pt x="9" y="54"/>
                  </a:lnTo>
                  <a:lnTo>
                    <a:pt x="11" y="54"/>
                  </a:lnTo>
                  <a:lnTo>
                    <a:pt x="11" y="52"/>
                  </a:lnTo>
                  <a:lnTo>
                    <a:pt x="11" y="50"/>
                  </a:lnTo>
                  <a:lnTo>
                    <a:pt x="11" y="48"/>
                  </a:lnTo>
                  <a:lnTo>
                    <a:pt x="11" y="46"/>
                  </a:lnTo>
                  <a:lnTo>
                    <a:pt x="13" y="44"/>
                  </a:lnTo>
                  <a:lnTo>
                    <a:pt x="15" y="42"/>
                  </a:lnTo>
                  <a:lnTo>
                    <a:pt x="13" y="40"/>
                  </a:lnTo>
                  <a:lnTo>
                    <a:pt x="13" y="38"/>
                  </a:lnTo>
                  <a:lnTo>
                    <a:pt x="13" y="36"/>
                  </a:lnTo>
                  <a:lnTo>
                    <a:pt x="13" y="34"/>
                  </a:lnTo>
                  <a:lnTo>
                    <a:pt x="13" y="32"/>
                  </a:lnTo>
                  <a:lnTo>
                    <a:pt x="11" y="31"/>
                  </a:lnTo>
                  <a:lnTo>
                    <a:pt x="11" y="29"/>
                  </a:lnTo>
                  <a:lnTo>
                    <a:pt x="11" y="27"/>
                  </a:lnTo>
                  <a:lnTo>
                    <a:pt x="11" y="25"/>
                  </a:lnTo>
                  <a:lnTo>
                    <a:pt x="13" y="25"/>
                  </a:lnTo>
                  <a:lnTo>
                    <a:pt x="13" y="23"/>
                  </a:lnTo>
                  <a:lnTo>
                    <a:pt x="13" y="21"/>
                  </a:lnTo>
                  <a:lnTo>
                    <a:pt x="13" y="19"/>
                  </a:lnTo>
                  <a:lnTo>
                    <a:pt x="13" y="17"/>
                  </a:lnTo>
                  <a:lnTo>
                    <a:pt x="11" y="17"/>
                  </a:lnTo>
                  <a:lnTo>
                    <a:pt x="11" y="15"/>
                  </a:lnTo>
                  <a:lnTo>
                    <a:pt x="13" y="15"/>
                  </a:lnTo>
                  <a:lnTo>
                    <a:pt x="15" y="13"/>
                  </a:lnTo>
                  <a:lnTo>
                    <a:pt x="15" y="11"/>
                  </a:lnTo>
                  <a:lnTo>
                    <a:pt x="17" y="11"/>
                  </a:lnTo>
                  <a:lnTo>
                    <a:pt x="17" y="9"/>
                  </a:lnTo>
                  <a:lnTo>
                    <a:pt x="17" y="8"/>
                  </a:lnTo>
                  <a:lnTo>
                    <a:pt x="19" y="8"/>
                  </a:lnTo>
                  <a:lnTo>
                    <a:pt x="21" y="8"/>
                  </a:lnTo>
                  <a:lnTo>
                    <a:pt x="21" y="6"/>
                  </a:lnTo>
                  <a:lnTo>
                    <a:pt x="23" y="6"/>
                  </a:lnTo>
                  <a:lnTo>
                    <a:pt x="23" y="4"/>
                  </a:lnTo>
                  <a:lnTo>
                    <a:pt x="25" y="4"/>
                  </a:lnTo>
                  <a:lnTo>
                    <a:pt x="26" y="4"/>
                  </a:lnTo>
                  <a:lnTo>
                    <a:pt x="26" y="2"/>
                  </a:lnTo>
                  <a:lnTo>
                    <a:pt x="28" y="2"/>
                  </a:lnTo>
                  <a:lnTo>
                    <a:pt x="30" y="2"/>
                  </a:lnTo>
                  <a:lnTo>
                    <a:pt x="32" y="2"/>
                  </a:lnTo>
                  <a:lnTo>
                    <a:pt x="32" y="0"/>
                  </a:lnTo>
                  <a:lnTo>
                    <a:pt x="34" y="0"/>
                  </a:lnTo>
                  <a:lnTo>
                    <a:pt x="36" y="0"/>
                  </a:lnTo>
                  <a:lnTo>
                    <a:pt x="3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6" name="Freeform 236"/>
            <p:cNvSpPr>
              <a:spLocks noEditPoints="1"/>
            </p:cNvSpPr>
            <p:nvPr/>
          </p:nvSpPr>
          <p:spPr bwMode="auto">
            <a:xfrm>
              <a:off x="5680075" y="3659188"/>
              <a:ext cx="481013" cy="204788"/>
            </a:xfrm>
            <a:custGeom>
              <a:avLst/>
              <a:gdLst>
                <a:gd name="T0" fmla="*/ 3 w 303"/>
                <a:gd name="T1" fmla="*/ 38 h 129"/>
                <a:gd name="T2" fmla="*/ 26 w 303"/>
                <a:gd name="T3" fmla="*/ 2 h 129"/>
                <a:gd name="T4" fmla="*/ 42 w 303"/>
                <a:gd name="T5" fmla="*/ 13 h 129"/>
                <a:gd name="T6" fmla="*/ 46 w 303"/>
                <a:gd name="T7" fmla="*/ 21 h 129"/>
                <a:gd name="T8" fmla="*/ 26 w 303"/>
                <a:gd name="T9" fmla="*/ 27 h 129"/>
                <a:gd name="T10" fmla="*/ 9 w 303"/>
                <a:gd name="T11" fmla="*/ 38 h 129"/>
                <a:gd name="T12" fmla="*/ 17 w 303"/>
                <a:gd name="T13" fmla="*/ 31 h 129"/>
                <a:gd name="T14" fmla="*/ 9 w 303"/>
                <a:gd name="T15" fmla="*/ 17 h 129"/>
                <a:gd name="T16" fmla="*/ 13 w 303"/>
                <a:gd name="T17" fmla="*/ 6 h 129"/>
                <a:gd name="T18" fmla="*/ 151 w 303"/>
                <a:gd name="T19" fmla="*/ 0 h 129"/>
                <a:gd name="T20" fmla="*/ 163 w 303"/>
                <a:gd name="T21" fmla="*/ 10 h 129"/>
                <a:gd name="T22" fmla="*/ 176 w 303"/>
                <a:gd name="T23" fmla="*/ 15 h 129"/>
                <a:gd name="T24" fmla="*/ 192 w 303"/>
                <a:gd name="T25" fmla="*/ 21 h 129"/>
                <a:gd name="T26" fmla="*/ 213 w 303"/>
                <a:gd name="T27" fmla="*/ 21 h 129"/>
                <a:gd name="T28" fmla="*/ 238 w 303"/>
                <a:gd name="T29" fmla="*/ 21 h 129"/>
                <a:gd name="T30" fmla="*/ 257 w 303"/>
                <a:gd name="T31" fmla="*/ 11 h 129"/>
                <a:gd name="T32" fmla="*/ 272 w 303"/>
                <a:gd name="T33" fmla="*/ 11 h 129"/>
                <a:gd name="T34" fmla="*/ 284 w 303"/>
                <a:gd name="T35" fmla="*/ 23 h 129"/>
                <a:gd name="T36" fmla="*/ 286 w 303"/>
                <a:gd name="T37" fmla="*/ 42 h 129"/>
                <a:gd name="T38" fmla="*/ 303 w 303"/>
                <a:gd name="T39" fmla="*/ 52 h 129"/>
                <a:gd name="T40" fmla="*/ 291 w 303"/>
                <a:gd name="T41" fmla="*/ 61 h 129"/>
                <a:gd name="T42" fmla="*/ 295 w 303"/>
                <a:gd name="T43" fmla="*/ 82 h 129"/>
                <a:gd name="T44" fmla="*/ 301 w 303"/>
                <a:gd name="T45" fmla="*/ 98 h 129"/>
                <a:gd name="T46" fmla="*/ 293 w 303"/>
                <a:gd name="T47" fmla="*/ 100 h 129"/>
                <a:gd name="T48" fmla="*/ 268 w 303"/>
                <a:gd name="T49" fmla="*/ 102 h 129"/>
                <a:gd name="T50" fmla="*/ 236 w 303"/>
                <a:gd name="T51" fmla="*/ 104 h 129"/>
                <a:gd name="T52" fmla="*/ 199 w 303"/>
                <a:gd name="T53" fmla="*/ 107 h 129"/>
                <a:gd name="T54" fmla="*/ 172 w 303"/>
                <a:gd name="T55" fmla="*/ 109 h 129"/>
                <a:gd name="T56" fmla="*/ 167 w 303"/>
                <a:gd name="T57" fmla="*/ 129 h 129"/>
                <a:gd name="T58" fmla="*/ 165 w 303"/>
                <a:gd name="T59" fmla="*/ 113 h 129"/>
                <a:gd name="T60" fmla="*/ 157 w 303"/>
                <a:gd name="T61" fmla="*/ 111 h 129"/>
                <a:gd name="T62" fmla="*/ 144 w 303"/>
                <a:gd name="T63" fmla="*/ 107 h 129"/>
                <a:gd name="T64" fmla="*/ 126 w 303"/>
                <a:gd name="T65" fmla="*/ 121 h 129"/>
                <a:gd name="T66" fmla="*/ 111 w 303"/>
                <a:gd name="T67" fmla="*/ 123 h 129"/>
                <a:gd name="T68" fmla="*/ 94 w 303"/>
                <a:gd name="T69" fmla="*/ 111 h 129"/>
                <a:gd name="T70" fmla="*/ 76 w 303"/>
                <a:gd name="T71" fmla="*/ 119 h 129"/>
                <a:gd name="T72" fmla="*/ 61 w 303"/>
                <a:gd name="T73" fmla="*/ 121 h 129"/>
                <a:gd name="T74" fmla="*/ 53 w 303"/>
                <a:gd name="T75" fmla="*/ 111 h 129"/>
                <a:gd name="T76" fmla="*/ 46 w 303"/>
                <a:gd name="T77" fmla="*/ 107 h 129"/>
                <a:gd name="T78" fmla="*/ 40 w 303"/>
                <a:gd name="T79" fmla="*/ 109 h 129"/>
                <a:gd name="T80" fmla="*/ 36 w 303"/>
                <a:gd name="T81" fmla="*/ 109 h 129"/>
                <a:gd name="T82" fmla="*/ 36 w 303"/>
                <a:gd name="T83" fmla="*/ 109 h 129"/>
                <a:gd name="T84" fmla="*/ 32 w 303"/>
                <a:gd name="T85" fmla="*/ 104 h 129"/>
                <a:gd name="T86" fmla="*/ 26 w 303"/>
                <a:gd name="T87" fmla="*/ 102 h 129"/>
                <a:gd name="T88" fmla="*/ 26 w 303"/>
                <a:gd name="T89" fmla="*/ 96 h 129"/>
                <a:gd name="T90" fmla="*/ 23 w 303"/>
                <a:gd name="T91" fmla="*/ 84 h 129"/>
                <a:gd name="T92" fmla="*/ 7 w 303"/>
                <a:gd name="T93" fmla="*/ 79 h 129"/>
                <a:gd name="T94" fmla="*/ 11 w 303"/>
                <a:gd name="T95" fmla="*/ 71 h 129"/>
                <a:gd name="T96" fmla="*/ 23 w 303"/>
                <a:gd name="T97" fmla="*/ 75 h 129"/>
                <a:gd name="T98" fmla="*/ 15 w 303"/>
                <a:gd name="T99" fmla="*/ 69 h 129"/>
                <a:gd name="T100" fmla="*/ 13 w 303"/>
                <a:gd name="T101" fmla="*/ 59 h 129"/>
                <a:gd name="T102" fmla="*/ 7 w 303"/>
                <a:gd name="T103" fmla="*/ 54 h 129"/>
                <a:gd name="T104" fmla="*/ 9 w 303"/>
                <a:gd name="T105" fmla="*/ 44 h 129"/>
                <a:gd name="T106" fmla="*/ 24 w 303"/>
                <a:gd name="T107" fmla="*/ 34 h 129"/>
                <a:gd name="T108" fmla="*/ 34 w 303"/>
                <a:gd name="T109" fmla="*/ 34 h 129"/>
                <a:gd name="T110" fmla="*/ 51 w 303"/>
                <a:gd name="T111" fmla="*/ 34 h 129"/>
                <a:gd name="T112" fmla="*/ 67 w 303"/>
                <a:gd name="T113" fmla="*/ 27 h 129"/>
                <a:gd name="T114" fmla="*/ 53 w 303"/>
                <a:gd name="T115" fmla="*/ 21 h 129"/>
                <a:gd name="T116" fmla="*/ 90 w 303"/>
                <a:gd name="T117" fmla="*/ 19 h 129"/>
                <a:gd name="T118" fmla="*/ 111 w 303"/>
                <a:gd name="T119" fmla="*/ 6 h 129"/>
                <a:gd name="T120" fmla="*/ 142 w 303"/>
                <a:gd name="T121" fmla="*/ 2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03" h="129">
                  <a:moveTo>
                    <a:pt x="5" y="46"/>
                  </a:moveTo>
                  <a:lnTo>
                    <a:pt x="5" y="48"/>
                  </a:lnTo>
                  <a:lnTo>
                    <a:pt x="5" y="46"/>
                  </a:lnTo>
                  <a:lnTo>
                    <a:pt x="5" y="48"/>
                  </a:lnTo>
                  <a:lnTo>
                    <a:pt x="3" y="48"/>
                  </a:lnTo>
                  <a:lnTo>
                    <a:pt x="3" y="46"/>
                  </a:lnTo>
                  <a:lnTo>
                    <a:pt x="5" y="46"/>
                  </a:lnTo>
                  <a:close/>
                  <a:moveTo>
                    <a:pt x="3" y="40"/>
                  </a:moveTo>
                  <a:lnTo>
                    <a:pt x="1" y="40"/>
                  </a:lnTo>
                  <a:lnTo>
                    <a:pt x="1" y="42"/>
                  </a:lnTo>
                  <a:lnTo>
                    <a:pt x="0" y="42"/>
                  </a:lnTo>
                  <a:lnTo>
                    <a:pt x="0" y="40"/>
                  </a:lnTo>
                  <a:lnTo>
                    <a:pt x="1" y="38"/>
                  </a:lnTo>
                  <a:lnTo>
                    <a:pt x="3" y="38"/>
                  </a:lnTo>
                  <a:lnTo>
                    <a:pt x="3" y="40"/>
                  </a:lnTo>
                  <a:close/>
                  <a:moveTo>
                    <a:pt x="30" y="34"/>
                  </a:moveTo>
                  <a:lnTo>
                    <a:pt x="28" y="34"/>
                  </a:lnTo>
                  <a:lnTo>
                    <a:pt x="30" y="34"/>
                  </a:lnTo>
                  <a:lnTo>
                    <a:pt x="30" y="33"/>
                  </a:lnTo>
                  <a:lnTo>
                    <a:pt x="30" y="34"/>
                  </a:lnTo>
                  <a:close/>
                  <a:moveTo>
                    <a:pt x="30" y="31"/>
                  </a:moveTo>
                  <a:lnTo>
                    <a:pt x="32" y="31"/>
                  </a:lnTo>
                  <a:lnTo>
                    <a:pt x="30" y="31"/>
                  </a:lnTo>
                  <a:lnTo>
                    <a:pt x="30" y="33"/>
                  </a:lnTo>
                  <a:lnTo>
                    <a:pt x="28" y="31"/>
                  </a:lnTo>
                  <a:lnTo>
                    <a:pt x="30" y="31"/>
                  </a:lnTo>
                  <a:close/>
                  <a:moveTo>
                    <a:pt x="24" y="0"/>
                  </a:moveTo>
                  <a:lnTo>
                    <a:pt x="26" y="2"/>
                  </a:lnTo>
                  <a:lnTo>
                    <a:pt x="28" y="2"/>
                  </a:lnTo>
                  <a:lnTo>
                    <a:pt x="28" y="4"/>
                  </a:lnTo>
                  <a:lnTo>
                    <a:pt x="30" y="2"/>
                  </a:lnTo>
                  <a:lnTo>
                    <a:pt x="32" y="2"/>
                  </a:lnTo>
                  <a:lnTo>
                    <a:pt x="34" y="2"/>
                  </a:lnTo>
                  <a:lnTo>
                    <a:pt x="36" y="2"/>
                  </a:lnTo>
                  <a:lnTo>
                    <a:pt x="36" y="4"/>
                  </a:lnTo>
                  <a:lnTo>
                    <a:pt x="36" y="6"/>
                  </a:lnTo>
                  <a:lnTo>
                    <a:pt x="36" y="8"/>
                  </a:lnTo>
                  <a:lnTo>
                    <a:pt x="38" y="8"/>
                  </a:lnTo>
                  <a:lnTo>
                    <a:pt x="38" y="10"/>
                  </a:lnTo>
                  <a:lnTo>
                    <a:pt x="38" y="11"/>
                  </a:lnTo>
                  <a:lnTo>
                    <a:pt x="40" y="11"/>
                  </a:lnTo>
                  <a:lnTo>
                    <a:pt x="42" y="13"/>
                  </a:lnTo>
                  <a:lnTo>
                    <a:pt x="46" y="15"/>
                  </a:lnTo>
                  <a:lnTo>
                    <a:pt x="49" y="17"/>
                  </a:lnTo>
                  <a:lnTo>
                    <a:pt x="51" y="17"/>
                  </a:lnTo>
                  <a:lnTo>
                    <a:pt x="53" y="17"/>
                  </a:lnTo>
                  <a:lnTo>
                    <a:pt x="53" y="19"/>
                  </a:lnTo>
                  <a:lnTo>
                    <a:pt x="53" y="21"/>
                  </a:lnTo>
                  <a:lnTo>
                    <a:pt x="51" y="21"/>
                  </a:lnTo>
                  <a:lnTo>
                    <a:pt x="51" y="23"/>
                  </a:lnTo>
                  <a:lnTo>
                    <a:pt x="49" y="23"/>
                  </a:lnTo>
                  <a:lnTo>
                    <a:pt x="48" y="23"/>
                  </a:lnTo>
                  <a:lnTo>
                    <a:pt x="46" y="23"/>
                  </a:lnTo>
                  <a:lnTo>
                    <a:pt x="46" y="21"/>
                  </a:lnTo>
                  <a:lnTo>
                    <a:pt x="44" y="21"/>
                  </a:lnTo>
                  <a:lnTo>
                    <a:pt x="46" y="21"/>
                  </a:lnTo>
                  <a:lnTo>
                    <a:pt x="46" y="23"/>
                  </a:lnTo>
                  <a:lnTo>
                    <a:pt x="44" y="23"/>
                  </a:lnTo>
                  <a:lnTo>
                    <a:pt x="44" y="21"/>
                  </a:lnTo>
                  <a:lnTo>
                    <a:pt x="42" y="21"/>
                  </a:lnTo>
                  <a:lnTo>
                    <a:pt x="40" y="21"/>
                  </a:lnTo>
                  <a:lnTo>
                    <a:pt x="38" y="21"/>
                  </a:lnTo>
                  <a:lnTo>
                    <a:pt x="36" y="21"/>
                  </a:lnTo>
                  <a:lnTo>
                    <a:pt x="36" y="23"/>
                  </a:lnTo>
                  <a:lnTo>
                    <a:pt x="34" y="23"/>
                  </a:lnTo>
                  <a:lnTo>
                    <a:pt x="32" y="23"/>
                  </a:lnTo>
                  <a:lnTo>
                    <a:pt x="28" y="23"/>
                  </a:lnTo>
                  <a:lnTo>
                    <a:pt x="28" y="25"/>
                  </a:lnTo>
                  <a:lnTo>
                    <a:pt x="26" y="25"/>
                  </a:lnTo>
                  <a:lnTo>
                    <a:pt x="26" y="27"/>
                  </a:lnTo>
                  <a:lnTo>
                    <a:pt x="24" y="27"/>
                  </a:lnTo>
                  <a:lnTo>
                    <a:pt x="24" y="29"/>
                  </a:lnTo>
                  <a:lnTo>
                    <a:pt x="23" y="31"/>
                  </a:lnTo>
                  <a:lnTo>
                    <a:pt x="21" y="31"/>
                  </a:lnTo>
                  <a:lnTo>
                    <a:pt x="21" y="33"/>
                  </a:lnTo>
                  <a:lnTo>
                    <a:pt x="19" y="33"/>
                  </a:lnTo>
                  <a:lnTo>
                    <a:pt x="17" y="33"/>
                  </a:lnTo>
                  <a:lnTo>
                    <a:pt x="15" y="33"/>
                  </a:lnTo>
                  <a:lnTo>
                    <a:pt x="15" y="34"/>
                  </a:lnTo>
                  <a:lnTo>
                    <a:pt x="15" y="36"/>
                  </a:lnTo>
                  <a:lnTo>
                    <a:pt x="13" y="36"/>
                  </a:lnTo>
                  <a:lnTo>
                    <a:pt x="13" y="38"/>
                  </a:lnTo>
                  <a:lnTo>
                    <a:pt x="11" y="38"/>
                  </a:lnTo>
                  <a:lnTo>
                    <a:pt x="9" y="38"/>
                  </a:lnTo>
                  <a:lnTo>
                    <a:pt x="9" y="40"/>
                  </a:lnTo>
                  <a:lnTo>
                    <a:pt x="9" y="42"/>
                  </a:lnTo>
                  <a:lnTo>
                    <a:pt x="7" y="42"/>
                  </a:lnTo>
                  <a:lnTo>
                    <a:pt x="7" y="40"/>
                  </a:lnTo>
                  <a:lnTo>
                    <a:pt x="9" y="38"/>
                  </a:lnTo>
                  <a:lnTo>
                    <a:pt x="7" y="38"/>
                  </a:lnTo>
                  <a:lnTo>
                    <a:pt x="7" y="36"/>
                  </a:lnTo>
                  <a:lnTo>
                    <a:pt x="9" y="36"/>
                  </a:lnTo>
                  <a:lnTo>
                    <a:pt x="11" y="34"/>
                  </a:lnTo>
                  <a:lnTo>
                    <a:pt x="13" y="34"/>
                  </a:lnTo>
                  <a:lnTo>
                    <a:pt x="13" y="33"/>
                  </a:lnTo>
                  <a:lnTo>
                    <a:pt x="15" y="33"/>
                  </a:lnTo>
                  <a:lnTo>
                    <a:pt x="17" y="33"/>
                  </a:lnTo>
                  <a:lnTo>
                    <a:pt x="17" y="31"/>
                  </a:lnTo>
                  <a:lnTo>
                    <a:pt x="15" y="31"/>
                  </a:lnTo>
                  <a:lnTo>
                    <a:pt x="13" y="31"/>
                  </a:lnTo>
                  <a:lnTo>
                    <a:pt x="11" y="31"/>
                  </a:lnTo>
                  <a:lnTo>
                    <a:pt x="9" y="31"/>
                  </a:lnTo>
                  <a:lnTo>
                    <a:pt x="5" y="31"/>
                  </a:lnTo>
                  <a:lnTo>
                    <a:pt x="5" y="29"/>
                  </a:lnTo>
                  <a:lnTo>
                    <a:pt x="5" y="27"/>
                  </a:lnTo>
                  <a:lnTo>
                    <a:pt x="7" y="27"/>
                  </a:lnTo>
                  <a:lnTo>
                    <a:pt x="7" y="25"/>
                  </a:lnTo>
                  <a:lnTo>
                    <a:pt x="9" y="25"/>
                  </a:lnTo>
                  <a:lnTo>
                    <a:pt x="9" y="23"/>
                  </a:lnTo>
                  <a:lnTo>
                    <a:pt x="9" y="21"/>
                  </a:lnTo>
                  <a:lnTo>
                    <a:pt x="9" y="19"/>
                  </a:lnTo>
                  <a:lnTo>
                    <a:pt x="9" y="17"/>
                  </a:lnTo>
                  <a:lnTo>
                    <a:pt x="11" y="17"/>
                  </a:lnTo>
                  <a:lnTo>
                    <a:pt x="11" y="15"/>
                  </a:lnTo>
                  <a:lnTo>
                    <a:pt x="13" y="15"/>
                  </a:lnTo>
                  <a:lnTo>
                    <a:pt x="15" y="15"/>
                  </a:lnTo>
                  <a:lnTo>
                    <a:pt x="15" y="13"/>
                  </a:lnTo>
                  <a:lnTo>
                    <a:pt x="13" y="13"/>
                  </a:lnTo>
                  <a:lnTo>
                    <a:pt x="13" y="11"/>
                  </a:lnTo>
                  <a:lnTo>
                    <a:pt x="13" y="10"/>
                  </a:lnTo>
                  <a:lnTo>
                    <a:pt x="11" y="10"/>
                  </a:lnTo>
                  <a:lnTo>
                    <a:pt x="11" y="8"/>
                  </a:lnTo>
                  <a:lnTo>
                    <a:pt x="9" y="8"/>
                  </a:lnTo>
                  <a:lnTo>
                    <a:pt x="9" y="6"/>
                  </a:lnTo>
                  <a:lnTo>
                    <a:pt x="11" y="6"/>
                  </a:lnTo>
                  <a:lnTo>
                    <a:pt x="13" y="6"/>
                  </a:lnTo>
                  <a:lnTo>
                    <a:pt x="13" y="4"/>
                  </a:lnTo>
                  <a:lnTo>
                    <a:pt x="13" y="2"/>
                  </a:lnTo>
                  <a:lnTo>
                    <a:pt x="15" y="2"/>
                  </a:lnTo>
                  <a:lnTo>
                    <a:pt x="17" y="2"/>
                  </a:lnTo>
                  <a:lnTo>
                    <a:pt x="19" y="2"/>
                  </a:lnTo>
                  <a:lnTo>
                    <a:pt x="19" y="0"/>
                  </a:lnTo>
                  <a:lnTo>
                    <a:pt x="21" y="0"/>
                  </a:lnTo>
                  <a:lnTo>
                    <a:pt x="23" y="0"/>
                  </a:lnTo>
                  <a:lnTo>
                    <a:pt x="24" y="0"/>
                  </a:lnTo>
                  <a:close/>
                  <a:moveTo>
                    <a:pt x="147" y="0"/>
                  </a:moveTo>
                  <a:lnTo>
                    <a:pt x="149" y="0"/>
                  </a:lnTo>
                  <a:lnTo>
                    <a:pt x="149" y="2"/>
                  </a:lnTo>
                  <a:lnTo>
                    <a:pt x="149" y="0"/>
                  </a:lnTo>
                  <a:lnTo>
                    <a:pt x="151" y="0"/>
                  </a:lnTo>
                  <a:lnTo>
                    <a:pt x="151" y="2"/>
                  </a:lnTo>
                  <a:lnTo>
                    <a:pt x="149" y="2"/>
                  </a:lnTo>
                  <a:lnTo>
                    <a:pt x="149" y="4"/>
                  </a:lnTo>
                  <a:lnTo>
                    <a:pt x="149" y="6"/>
                  </a:lnTo>
                  <a:lnTo>
                    <a:pt x="151" y="6"/>
                  </a:lnTo>
                  <a:lnTo>
                    <a:pt x="151" y="8"/>
                  </a:lnTo>
                  <a:lnTo>
                    <a:pt x="153" y="8"/>
                  </a:lnTo>
                  <a:lnTo>
                    <a:pt x="155" y="10"/>
                  </a:lnTo>
                  <a:lnTo>
                    <a:pt x="157" y="10"/>
                  </a:lnTo>
                  <a:lnTo>
                    <a:pt x="159" y="10"/>
                  </a:lnTo>
                  <a:lnTo>
                    <a:pt x="161" y="8"/>
                  </a:lnTo>
                  <a:lnTo>
                    <a:pt x="163" y="8"/>
                  </a:lnTo>
                  <a:lnTo>
                    <a:pt x="161" y="10"/>
                  </a:lnTo>
                  <a:lnTo>
                    <a:pt x="163" y="10"/>
                  </a:lnTo>
                  <a:lnTo>
                    <a:pt x="163" y="8"/>
                  </a:lnTo>
                  <a:lnTo>
                    <a:pt x="165" y="8"/>
                  </a:lnTo>
                  <a:lnTo>
                    <a:pt x="165" y="10"/>
                  </a:lnTo>
                  <a:lnTo>
                    <a:pt x="165" y="11"/>
                  </a:lnTo>
                  <a:lnTo>
                    <a:pt x="165" y="13"/>
                  </a:lnTo>
                  <a:lnTo>
                    <a:pt x="167" y="13"/>
                  </a:lnTo>
                  <a:lnTo>
                    <a:pt x="167" y="15"/>
                  </a:lnTo>
                  <a:lnTo>
                    <a:pt x="168" y="15"/>
                  </a:lnTo>
                  <a:lnTo>
                    <a:pt x="168" y="17"/>
                  </a:lnTo>
                  <a:lnTo>
                    <a:pt x="170" y="17"/>
                  </a:lnTo>
                  <a:lnTo>
                    <a:pt x="172" y="17"/>
                  </a:lnTo>
                  <a:lnTo>
                    <a:pt x="172" y="15"/>
                  </a:lnTo>
                  <a:lnTo>
                    <a:pt x="174" y="15"/>
                  </a:lnTo>
                  <a:lnTo>
                    <a:pt x="176" y="15"/>
                  </a:lnTo>
                  <a:lnTo>
                    <a:pt x="178" y="17"/>
                  </a:lnTo>
                  <a:lnTo>
                    <a:pt x="180" y="17"/>
                  </a:lnTo>
                  <a:lnTo>
                    <a:pt x="180" y="19"/>
                  </a:lnTo>
                  <a:lnTo>
                    <a:pt x="182" y="19"/>
                  </a:lnTo>
                  <a:lnTo>
                    <a:pt x="184" y="19"/>
                  </a:lnTo>
                  <a:lnTo>
                    <a:pt x="184" y="21"/>
                  </a:lnTo>
                  <a:lnTo>
                    <a:pt x="186" y="21"/>
                  </a:lnTo>
                  <a:lnTo>
                    <a:pt x="188" y="21"/>
                  </a:lnTo>
                  <a:lnTo>
                    <a:pt x="190" y="21"/>
                  </a:lnTo>
                  <a:lnTo>
                    <a:pt x="190" y="19"/>
                  </a:lnTo>
                  <a:lnTo>
                    <a:pt x="190" y="21"/>
                  </a:lnTo>
                  <a:lnTo>
                    <a:pt x="192" y="21"/>
                  </a:lnTo>
                  <a:lnTo>
                    <a:pt x="192" y="19"/>
                  </a:lnTo>
                  <a:lnTo>
                    <a:pt x="192" y="21"/>
                  </a:lnTo>
                  <a:lnTo>
                    <a:pt x="193" y="23"/>
                  </a:lnTo>
                  <a:lnTo>
                    <a:pt x="195" y="23"/>
                  </a:lnTo>
                  <a:lnTo>
                    <a:pt x="197" y="23"/>
                  </a:lnTo>
                  <a:lnTo>
                    <a:pt x="197" y="25"/>
                  </a:lnTo>
                  <a:lnTo>
                    <a:pt x="199" y="25"/>
                  </a:lnTo>
                  <a:lnTo>
                    <a:pt x="199" y="23"/>
                  </a:lnTo>
                  <a:lnTo>
                    <a:pt x="201" y="25"/>
                  </a:lnTo>
                  <a:lnTo>
                    <a:pt x="203" y="25"/>
                  </a:lnTo>
                  <a:lnTo>
                    <a:pt x="205" y="23"/>
                  </a:lnTo>
                  <a:lnTo>
                    <a:pt x="207" y="23"/>
                  </a:lnTo>
                  <a:lnTo>
                    <a:pt x="209" y="23"/>
                  </a:lnTo>
                  <a:lnTo>
                    <a:pt x="209" y="21"/>
                  </a:lnTo>
                  <a:lnTo>
                    <a:pt x="211" y="21"/>
                  </a:lnTo>
                  <a:lnTo>
                    <a:pt x="213" y="21"/>
                  </a:lnTo>
                  <a:lnTo>
                    <a:pt x="215" y="21"/>
                  </a:lnTo>
                  <a:lnTo>
                    <a:pt x="216" y="21"/>
                  </a:lnTo>
                  <a:lnTo>
                    <a:pt x="218" y="21"/>
                  </a:lnTo>
                  <a:lnTo>
                    <a:pt x="220" y="23"/>
                  </a:lnTo>
                  <a:lnTo>
                    <a:pt x="222" y="23"/>
                  </a:lnTo>
                  <a:lnTo>
                    <a:pt x="224" y="23"/>
                  </a:lnTo>
                  <a:lnTo>
                    <a:pt x="226" y="23"/>
                  </a:lnTo>
                  <a:lnTo>
                    <a:pt x="228" y="25"/>
                  </a:lnTo>
                  <a:lnTo>
                    <a:pt x="230" y="25"/>
                  </a:lnTo>
                  <a:lnTo>
                    <a:pt x="230" y="23"/>
                  </a:lnTo>
                  <a:lnTo>
                    <a:pt x="232" y="23"/>
                  </a:lnTo>
                  <a:lnTo>
                    <a:pt x="234" y="21"/>
                  </a:lnTo>
                  <a:lnTo>
                    <a:pt x="236" y="21"/>
                  </a:lnTo>
                  <a:lnTo>
                    <a:pt x="238" y="21"/>
                  </a:lnTo>
                  <a:lnTo>
                    <a:pt x="240" y="19"/>
                  </a:lnTo>
                  <a:lnTo>
                    <a:pt x="241" y="19"/>
                  </a:lnTo>
                  <a:lnTo>
                    <a:pt x="243" y="17"/>
                  </a:lnTo>
                  <a:lnTo>
                    <a:pt x="245" y="17"/>
                  </a:lnTo>
                  <a:lnTo>
                    <a:pt x="247" y="15"/>
                  </a:lnTo>
                  <a:lnTo>
                    <a:pt x="249" y="15"/>
                  </a:lnTo>
                  <a:lnTo>
                    <a:pt x="249" y="13"/>
                  </a:lnTo>
                  <a:lnTo>
                    <a:pt x="251" y="11"/>
                  </a:lnTo>
                  <a:lnTo>
                    <a:pt x="253" y="13"/>
                  </a:lnTo>
                  <a:lnTo>
                    <a:pt x="253" y="11"/>
                  </a:lnTo>
                  <a:lnTo>
                    <a:pt x="253" y="13"/>
                  </a:lnTo>
                  <a:lnTo>
                    <a:pt x="255" y="13"/>
                  </a:lnTo>
                  <a:lnTo>
                    <a:pt x="257" y="13"/>
                  </a:lnTo>
                  <a:lnTo>
                    <a:pt x="257" y="11"/>
                  </a:lnTo>
                  <a:lnTo>
                    <a:pt x="259" y="13"/>
                  </a:lnTo>
                  <a:lnTo>
                    <a:pt x="259" y="11"/>
                  </a:lnTo>
                  <a:lnTo>
                    <a:pt x="261" y="11"/>
                  </a:lnTo>
                  <a:lnTo>
                    <a:pt x="261" y="13"/>
                  </a:lnTo>
                  <a:lnTo>
                    <a:pt x="263" y="13"/>
                  </a:lnTo>
                  <a:lnTo>
                    <a:pt x="266" y="13"/>
                  </a:lnTo>
                  <a:lnTo>
                    <a:pt x="266" y="11"/>
                  </a:lnTo>
                  <a:lnTo>
                    <a:pt x="268" y="11"/>
                  </a:lnTo>
                  <a:lnTo>
                    <a:pt x="268" y="10"/>
                  </a:lnTo>
                  <a:lnTo>
                    <a:pt x="272" y="10"/>
                  </a:lnTo>
                  <a:lnTo>
                    <a:pt x="272" y="11"/>
                  </a:lnTo>
                  <a:lnTo>
                    <a:pt x="270" y="11"/>
                  </a:lnTo>
                  <a:lnTo>
                    <a:pt x="272" y="13"/>
                  </a:lnTo>
                  <a:lnTo>
                    <a:pt x="272" y="11"/>
                  </a:lnTo>
                  <a:lnTo>
                    <a:pt x="272" y="13"/>
                  </a:lnTo>
                  <a:lnTo>
                    <a:pt x="274" y="13"/>
                  </a:lnTo>
                  <a:lnTo>
                    <a:pt x="274" y="15"/>
                  </a:lnTo>
                  <a:lnTo>
                    <a:pt x="276" y="15"/>
                  </a:lnTo>
                  <a:lnTo>
                    <a:pt x="276" y="17"/>
                  </a:lnTo>
                  <a:lnTo>
                    <a:pt x="278" y="17"/>
                  </a:lnTo>
                  <a:lnTo>
                    <a:pt x="276" y="17"/>
                  </a:lnTo>
                  <a:lnTo>
                    <a:pt x="278" y="17"/>
                  </a:lnTo>
                  <a:lnTo>
                    <a:pt x="278" y="19"/>
                  </a:lnTo>
                  <a:lnTo>
                    <a:pt x="280" y="19"/>
                  </a:lnTo>
                  <a:lnTo>
                    <a:pt x="282" y="19"/>
                  </a:lnTo>
                  <a:lnTo>
                    <a:pt x="282" y="21"/>
                  </a:lnTo>
                  <a:lnTo>
                    <a:pt x="282" y="23"/>
                  </a:lnTo>
                  <a:lnTo>
                    <a:pt x="284" y="23"/>
                  </a:lnTo>
                  <a:lnTo>
                    <a:pt x="284" y="25"/>
                  </a:lnTo>
                  <a:lnTo>
                    <a:pt x="286" y="25"/>
                  </a:lnTo>
                  <a:lnTo>
                    <a:pt x="286" y="27"/>
                  </a:lnTo>
                  <a:lnTo>
                    <a:pt x="286" y="29"/>
                  </a:lnTo>
                  <a:lnTo>
                    <a:pt x="286" y="31"/>
                  </a:lnTo>
                  <a:lnTo>
                    <a:pt x="286" y="33"/>
                  </a:lnTo>
                  <a:lnTo>
                    <a:pt x="284" y="33"/>
                  </a:lnTo>
                  <a:lnTo>
                    <a:pt x="286" y="33"/>
                  </a:lnTo>
                  <a:lnTo>
                    <a:pt x="284" y="33"/>
                  </a:lnTo>
                  <a:lnTo>
                    <a:pt x="284" y="34"/>
                  </a:lnTo>
                  <a:lnTo>
                    <a:pt x="284" y="36"/>
                  </a:lnTo>
                  <a:lnTo>
                    <a:pt x="286" y="38"/>
                  </a:lnTo>
                  <a:lnTo>
                    <a:pt x="286" y="40"/>
                  </a:lnTo>
                  <a:lnTo>
                    <a:pt x="286" y="42"/>
                  </a:lnTo>
                  <a:lnTo>
                    <a:pt x="288" y="42"/>
                  </a:lnTo>
                  <a:lnTo>
                    <a:pt x="289" y="44"/>
                  </a:lnTo>
                  <a:lnTo>
                    <a:pt x="291" y="44"/>
                  </a:lnTo>
                  <a:lnTo>
                    <a:pt x="291" y="42"/>
                  </a:lnTo>
                  <a:lnTo>
                    <a:pt x="293" y="44"/>
                  </a:lnTo>
                  <a:lnTo>
                    <a:pt x="293" y="42"/>
                  </a:lnTo>
                  <a:lnTo>
                    <a:pt x="295" y="42"/>
                  </a:lnTo>
                  <a:lnTo>
                    <a:pt x="297" y="44"/>
                  </a:lnTo>
                  <a:lnTo>
                    <a:pt x="299" y="44"/>
                  </a:lnTo>
                  <a:lnTo>
                    <a:pt x="299" y="46"/>
                  </a:lnTo>
                  <a:lnTo>
                    <a:pt x="299" y="48"/>
                  </a:lnTo>
                  <a:lnTo>
                    <a:pt x="301" y="48"/>
                  </a:lnTo>
                  <a:lnTo>
                    <a:pt x="303" y="50"/>
                  </a:lnTo>
                  <a:lnTo>
                    <a:pt x="303" y="52"/>
                  </a:lnTo>
                  <a:lnTo>
                    <a:pt x="303" y="50"/>
                  </a:lnTo>
                  <a:lnTo>
                    <a:pt x="301" y="50"/>
                  </a:lnTo>
                  <a:lnTo>
                    <a:pt x="301" y="48"/>
                  </a:lnTo>
                  <a:lnTo>
                    <a:pt x="299" y="48"/>
                  </a:lnTo>
                  <a:lnTo>
                    <a:pt x="297" y="50"/>
                  </a:lnTo>
                  <a:lnTo>
                    <a:pt x="297" y="52"/>
                  </a:lnTo>
                  <a:lnTo>
                    <a:pt x="297" y="54"/>
                  </a:lnTo>
                  <a:lnTo>
                    <a:pt x="297" y="56"/>
                  </a:lnTo>
                  <a:lnTo>
                    <a:pt x="295" y="56"/>
                  </a:lnTo>
                  <a:lnTo>
                    <a:pt x="293" y="56"/>
                  </a:lnTo>
                  <a:lnTo>
                    <a:pt x="291" y="56"/>
                  </a:lnTo>
                  <a:lnTo>
                    <a:pt x="291" y="58"/>
                  </a:lnTo>
                  <a:lnTo>
                    <a:pt x="291" y="59"/>
                  </a:lnTo>
                  <a:lnTo>
                    <a:pt x="291" y="61"/>
                  </a:lnTo>
                  <a:lnTo>
                    <a:pt x="293" y="61"/>
                  </a:lnTo>
                  <a:lnTo>
                    <a:pt x="293" y="63"/>
                  </a:lnTo>
                  <a:lnTo>
                    <a:pt x="293" y="65"/>
                  </a:lnTo>
                  <a:lnTo>
                    <a:pt x="293" y="67"/>
                  </a:lnTo>
                  <a:lnTo>
                    <a:pt x="295" y="67"/>
                  </a:lnTo>
                  <a:lnTo>
                    <a:pt x="295" y="69"/>
                  </a:lnTo>
                  <a:lnTo>
                    <a:pt x="295" y="71"/>
                  </a:lnTo>
                  <a:lnTo>
                    <a:pt x="295" y="73"/>
                  </a:lnTo>
                  <a:lnTo>
                    <a:pt x="295" y="75"/>
                  </a:lnTo>
                  <a:lnTo>
                    <a:pt x="295" y="77"/>
                  </a:lnTo>
                  <a:lnTo>
                    <a:pt x="297" y="77"/>
                  </a:lnTo>
                  <a:lnTo>
                    <a:pt x="297" y="79"/>
                  </a:lnTo>
                  <a:lnTo>
                    <a:pt x="297" y="81"/>
                  </a:lnTo>
                  <a:lnTo>
                    <a:pt x="295" y="82"/>
                  </a:lnTo>
                  <a:lnTo>
                    <a:pt x="295" y="84"/>
                  </a:lnTo>
                  <a:lnTo>
                    <a:pt x="293" y="84"/>
                  </a:lnTo>
                  <a:lnTo>
                    <a:pt x="293" y="86"/>
                  </a:lnTo>
                  <a:lnTo>
                    <a:pt x="295" y="86"/>
                  </a:lnTo>
                  <a:lnTo>
                    <a:pt x="297" y="88"/>
                  </a:lnTo>
                  <a:lnTo>
                    <a:pt x="297" y="90"/>
                  </a:lnTo>
                  <a:lnTo>
                    <a:pt x="297" y="88"/>
                  </a:lnTo>
                  <a:lnTo>
                    <a:pt x="299" y="88"/>
                  </a:lnTo>
                  <a:lnTo>
                    <a:pt x="299" y="90"/>
                  </a:lnTo>
                  <a:lnTo>
                    <a:pt x="299" y="92"/>
                  </a:lnTo>
                  <a:lnTo>
                    <a:pt x="299" y="94"/>
                  </a:lnTo>
                  <a:lnTo>
                    <a:pt x="299" y="96"/>
                  </a:lnTo>
                  <a:lnTo>
                    <a:pt x="301" y="96"/>
                  </a:lnTo>
                  <a:lnTo>
                    <a:pt x="301" y="98"/>
                  </a:lnTo>
                  <a:lnTo>
                    <a:pt x="303" y="98"/>
                  </a:lnTo>
                  <a:lnTo>
                    <a:pt x="303" y="100"/>
                  </a:lnTo>
                  <a:lnTo>
                    <a:pt x="303" y="102"/>
                  </a:lnTo>
                  <a:lnTo>
                    <a:pt x="301" y="102"/>
                  </a:lnTo>
                  <a:lnTo>
                    <a:pt x="299" y="102"/>
                  </a:lnTo>
                  <a:lnTo>
                    <a:pt x="297" y="104"/>
                  </a:lnTo>
                  <a:lnTo>
                    <a:pt x="295" y="104"/>
                  </a:lnTo>
                  <a:lnTo>
                    <a:pt x="295" y="106"/>
                  </a:lnTo>
                  <a:lnTo>
                    <a:pt x="293" y="106"/>
                  </a:lnTo>
                  <a:lnTo>
                    <a:pt x="293" y="104"/>
                  </a:lnTo>
                  <a:lnTo>
                    <a:pt x="293" y="102"/>
                  </a:lnTo>
                  <a:lnTo>
                    <a:pt x="295" y="102"/>
                  </a:lnTo>
                  <a:lnTo>
                    <a:pt x="295" y="100"/>
                  </a:lnTo>
                  <a:lnTo>
                    <a:pt x="293" y="100"/>
                  </a:lnTo>
                  <a:lnTo>
                    <a:pt x="291" y="98"/>
                  </a:lnTo>
                  <a:lnTo>
                    <a:pt x="289" y="98"/>
                  </a:lnTo>
                  <a:lnTo>
                    <a:pt x="289" y="100"/>
                  </a:lnTo>
                  <a:lnTo>
                    <a:pt x="288" y="100"/>
                  </a:lnTo>
                  <a:lnTo>
                    <a:pt x="286" y="100"/>
                  </a:lnTo>
                  <a:lnTo>
                    <a:pt x="284" y="100"/>
                  </a:lnTo>
                  <a:lnTo>
                    <a:pt x="282" y="100"/>
                  </a:lnTo>
                  <a:lnTo>
                    <a:pt x="280" y="98"/>
                  </a:lnTo>
                  <a:lnTo>
                    <a:pt x="278" y="98"/>
                  </a:lnTo>
                  <a:lnTo>
                    <a:pt x="276" y="98"/>
                  </a:lnTo>
                  <a:lnTo>
                    <a:pt x="274" y="98"/>
                  </a:lnTo>
                  <a:lnTo>
                    <a:pt x="272" y="98"/>
                  </a:lnTo>
                  <a:lnTo>
                    <a:pt x="270" y="98"/>
                  </a:lnTo>
                  <a:lnTo>
                    <a:pt x="268" y="102"/>
                  </a:lnTo>
                  <a:lnTo>
                    <a:pt x="266" y="102"/>
                  </a:lnTo>
                  <a:lnTo>
                    <a:pt x="264" y="102"/>
                  </a:lnTo>
                  <a:lnTo>
                    <a:pt x="264" y="100"/>
                  </a:lnTo>
                  <a:lnTo>
                    <a:pt x="263" y="100"/>
                  </a:lnTo>
                  <a:lnTo>
                    <a:pt x="263" y="98"/>
                  </a:lnTo>
                  <a:lnTo>
                    <a:pt x="261" y="98"/>
                  </a:lnTo>
                  <a:lnTo>
                    <a:pt x="261" y="100"/>
                  </a:lnTo>
                  <a:lnTo>
                    <a:pt x="259" y="102"/>
                  </a:lnTo>
                  <a:lnTo>
                    <a:pt x="257" y="102"/>
                  </a:lnTo>
                  <a:lnTo>
                    <a:pt x="251" y="104"/>
                  </a:lnTo>
                  <a:lnTo>
                    <a:pt x="245" y="104"/>
                  </a:lnTo>
                  <a:lnTo>
                    <a:pt x="241" y="102"/>
                  </a:lnTo>
                  <a:lnTo>
                    <a:pt x="238" y="104"/>
                  </a:lnTo>
                  <a:lnTo>
                    <a:pt x="236" y="104"/>
                  </a:lnTo>
                  <a:lnTo>
                    <a:pt x="234" y="104"/>
                  </a:lnTo>
                  <a:lnTo>
                    <a:pt x="234" y="106"/>
                  </a:lnTo>
                  <a:lnTo>
                    <a:pt x="232" y="106"/>
                  </a:lnTo>
                  <a:lnTo>
                    <a:pt x="230" y="107"/>
                  </a:lnTo>
                  <a:lnTo>
                    <a:pt x="228" y="107"/>
                  </a:lnTo>
                  <a:lnTo>
                    <a:pt x="226" y="109"/>
                  </a:lnTo>
                  <a:lnTo>
                    <a:pt x="222" y="109"/>
                  </a:lnTo>
                  <a:lnTo>
                    <a:pt x="218" y="111"/>
                  </a:lnTo>
                  <a:lnTo>
                    <a:pt x="215" y="111"/>
                  </a:lnTo>
                  <a:lnTo>
                    <a:pt x="211" y="111"/>
                  </a:lnTo>
                  <a:lnTo>
                    <a:pt x="207" y="111"/>
                  </a:lnTo>
                  <a:lnTo>
                    <a:pt x="205" y="109"/>
                  </a:lnTo>
                  <a:lnTo>
                    <a:pt x="203" y="107"/>
                  </a:lnTo>
                  <a:lnTo>
                    <a:pt x="199" y="107"/>
                  </a:lnTo>
                  <a:lnTo>
                    <a:pt x="197" y="107"/>
                  </a:lnTo>
                  <a:lnTo>
                    <a:pt x="195" y="107"/>
                  </a:lnTo>
                  <a:lnTo>
                    <a:pt x="192" y="109"/>
                  </a:lnTo>
                  <a:lnTo>
                    <a:pt x="190" y="109"/>
                  </a:lnTo>
                  <a:lnTo>
                    <a:pt x="188" y="111"/>
                  </a:lnTo>
                  <a:lnTo>
                    <a:pt x="186" y="111"/>
                  </a:lnTo>
                  <a:lnTo>
                    <a:pt x="182" y="111"/>
                  </a:lnTo>
                  <a:lnTo>
                    <a:pt x="180" y="111"/>
                  </a:lnTo>
                  <a:lnTo>
                    <a:pt x="180" y="109"/>
                  </a:lnTo>
                  <a:lnTo>
                    <a:pt x="178" y="109"/>
                  </a:lnTo>
                  <a:lnTo>
                    <a:pt x="176" y="109"/>
                  </a:lnTo>
                  <a:lnTo>
                    <a:pt x="174" y="107"/>
                  </a:lnTo>
                  <a:lnTo>
                    <a:pt x="174" y="109"/>
                  </a:lnTo>
                  <a:lnTo>
                    <a:pt x="172" y="109"/>
                  </a:lnTo>
                  <a:lnTo>
                    <a:pt x="172" y="111"/>
                  </a:lnTo>
                  <a:lnTo>
                    <a:pt x="172" y="113"/>
                  </a:lnTo>
                  <a:lnTo>
                    <a:pt x="172" y="115"/>
                  </a:lnTo>
                  <a:lnTo>
                    <a:pt x="172" y="117"/>
                  </a:lnTo>
                  <a:lnTo>
                    <a:pt x="172" y="119"/>
                  </a:lnTo>
                  <a:lnTo>
                    <a:pt x="174" y="119"/>
                  </a:lnTo>
                  <a:lnTo>
                    <a:pt x="174" y="121"/>
                  </a:lnTo>
                  <a:lnTo>
                    <a:pt x="172" y="121"/>
                  </a:lnTo>
                  <a:lnTo>
                    <a:pt x="170" y="121"/>
                  </a:lnTo>
                  <a:lnTo>
                    <a:pt x="168" y="121"/>
                  </a:lnTo>
                  <a:lnTo>
                    <a:pt x="168" y="125"/>
                  </a:lnTo>
                  <a:lnTo>
                    <a:pt x="167" y="125"/>
                  </a:lnTo>
                  <a:lnTo>
                    <a:pt x="167" y="127"/>
                  </a:lnTo>
                  <a:lnTo>
                    <a:pt x="167" y="129"/>
                  </a:lnTo>
                  <a:lnTo>
                    <a:pt x="165" y="129"/>
                  </a:lnTo>
                  <a:lnTo>
                    <a:pt x="165" y="127"/>
                  </a:lnTo>
                  <a:lnTo>
                    <a:pt x="163" y="127"/>
                  </a:lnTo>
                  <a:lnTo>
                    <a:pt x="161" y="127"/>
                  </a:lnTo>
                  <a:lnTo>
                    <a:pt x="163" y="127"/>
                  </a:lnTo>
                  <a:lnTo>
                    <a:pt x="163" y="125"/>
                  </a:lnTo>
                  <a:lnTo>
                    <a:pt x="163" y="123"/>
                  </a:lnTo>
                  <a:lnTo>
                    <a:pt x="161" y="121"/>
                  </a:lnTo>
                  <a:lnTo>
                    <a:pt x="161" y="119"/>
                  </a:lnTo>
                  <a:lnTo>
                    <a:pt x="159" y="119"/>
                  </a:lnTo>
                  <a:lnTo>
                    <a:pt x="161" y="117"/>
                  </a:lnTo>
                  <a:lnTo>
                    <a:pt x="161" y="115"/>
                  </a:lnTo>
                  <a:lnTo>
                    <a:pt x="163" y="115"/>
                  </a:lnTo>
                  <a:lnTo>
                    <a:pt x="165" y="113"/>
                  </a:lnTo>
                  <a:lnTo>
                    <a:pt x="167" y="113"/>
                  </a:lnTo>
                  <a:lnTo>
                    <a:pt x="167" y="111"/>
                  </a:lnTo>
                  <a:lnTo>
                    <a:pt x="167" y="109"/>
                  </a:lnTo>
                  <a:lnTo>
                    <a:pt x="165" y="107"/>
                  </a:lnTo>
                  <a:lnTo>
                    <a:pt x="165" y="106"/>
                  </a:lnTo>
                  <a:lnTo>
                    <a:pt x="163" y="106"/>
                  </a:lnTo>
                  <a:lnTo>
                    <a:pt x="163" y="107"/>
                  </a:lnTo>
                  <a:lnTo>
                    <a:pt x="161" y="107"/>
                  </a:lnTo>
                  <a:lnTo>
                    <a:pt x="161" y="109"/>
                  </a:lnTo>
                  <a:lnTo>
                    <a:pt x="159" y="109"/>
                  </a:lnTo>
                  <a:lnTo>
                    <a:pt x="157" y="109"/>
                  </a:lnTo>
                  <a:lnTo>
                    <a:pt x="157" y="111"/>
                  </a:lnTo>
                  <a:lnTo>
                    <a:pt x="157" y="109"/>
                  </a:lnTo>
                  <a:lnTo>
                    <a:pt x="157" y="111"/>
                  </a:lnTo>
                  <a:lnTo>
                    <a:pt x="159" y="109"/>
                  </a:lnTo>
                  <a:lnTo>
                    <a:pt x="157" y="111"/>
                  </a:lnTo>
                  <a:lnTo>
                    <a:pt x="159" y="111"/>
                  </a:lnTo>
                  <a:lnTo>
                    <a:pt x="157" y="111"/>
                  </a:lnTo>
                  <a:lnTo>
                    <a:pt x="157" y="113"/>
                  </a:lnTo>
                  <a:lnTo>
                    <a:pt x="155" y="113"/>
                  </a:lnTo>
                  <a:lnTo>
                    <a:pt x="153" y="113"/>
                  </a:lnTo>
                  <a:lnTo>
                    <a:pt x="151" y="113"/>
                  </a:lnTo>
                  <a:lnTo>
                    <a:pt x="147" y="111"/>
                  </a:lnTo>
                  <a:lnTo>
                    <a:pt x="147" y="109"/>
                  </a:lnTo>
                  <a:lnTo>
                    <a:pt x="145" y="109"/>
                  </a:lnTo>
                  <a:lnTo>
                    <a:pt x="144" y="107"/>
                  </a:lnTo>
                  <a:lnTo>
                    <a:pt x="144" y="109"/>
                  </a:lnTo>
                  <a:lnTo>
                    <a:pt x="144" y="107"/>
                  </a:lnTo>
                  <a:lnTo>
                    <a:pt x="142" y="107"/>
                  </a:lnTo>
                  <a:lnTo>
                    <a:pt x="142" y="109"/>
                  </a:lnTo>
                  <a:lnTo>
                    <a:pt x="140" y="109"/>
                  </a:lnTo>
                  <a:lnTo>
                    <a:pt x="138" y="111"/>
                  </a:lnTo>
                  <a:lnTo>
                    <a:pt x="136" y="113"/>
                  </a:lnTo>
                  <a:lnTo>
                    <a:pt x="134" y="115"/>
                  </a:lnTo>
                  <a:lnTo>
                    <a:pt x="132" y="117"/>
                  </a:lnTo>
                  <a:lnTo>
                    <a:pt x="132" y="119"/>
                  </a:lnTo>
                  <a:lnTo>
                    <a:pt x="130" y="119"/>
                  </a:lnTo>
                  <a:lnTo>
                    <a:pt x="130" y="121"/>
                  </a:lnTo>
                  <a:lnTo>
                    <a:pt x="130" y="119"/>
                  </a:lnTo>
                  <a:lnTo>
                    <a:pt x="128" y="119"/>
                  </a:lnTo>
                  <a:lnTo>
                    <a:pt x="128" y="121"/>
                  </a:lnTo>
                  <a:lnTo>
                    <a:pt x="126" y="121"/>
                  </a:lnTo>
                  <a:lnTo>
                    <a:pt x="124" y="121"/>
                  </a:lnTo>
                  <a:lnTo>
                    <a:pt x="124" y="123"/>
                  </a:lnTo>
                  <a:lnTo>
                    <a:pt x="124" y="121"/>
                  </a:lnTo>
                  <a:lnTo>
                    <a:pt x="122" y="121"/>
                  </a:lnTo>
                  <a:lnTo>
                    <a:pt x="120" y="121"/>
                  </a:lnTo>
                  <a:lnTo>
                    <a:pt x="120" y="123"/>
                  </a:lnTo>
                  <a:lnTo>
                    <a:pt x="119" y="123"/>
                  </a:lnTo>
                  <a:lnTo>
                    <a:pt x="119" y="121"/>
                  </a:lnTo>
                  <a:lnTo>
                    <a:pt x="117" y="123"/>
                  </a:lnTo>
                  <a:lnTo>
                    <a:pt x="115" y="123"/>
                  </a:lnTo>
                  <a:lnTo>
                    <a:pt x="113" y="123"/>
                  </a:lnTo>
                  <a:lnTo>
                    <a:pt x="113" y="125"/>
                  </a:lnTo>
                  <a:lnTo>
                    <a:pt x="111" y="125"/>
                  </a:lnTo>
                  <a:lnTo>
                    <a:pt x="111" y="123"/>
                  </a:lnTo>
                  <a:lnTo>
                    <a:pt x="109" y="123"/>
                  </a:lnTo>
                  <a:lnTo>
                    <a:pt x="107" y="123"/>
                  </a:lnTo>
                  <a:lnTo>
                    <a:pt x="107" y="121"/>
                  </a:lnTo>
                  <a:lnTo>
                    <a:pt x="105" y="121"/>
                  </a:lnTo>
                  <a:lnTo>
                    <a:pt x="105" y="119"/>
                  </a:lnTo>
                  <a:lnTo>
                    <a:pt x="103" y="119"/>
                  </a:lnTo>
                  <a:lnTo>
                    <a:pt x="103" y="117"/>
                  </a:lnTo>
                  <a:lnTo>
                    <a:pt x="101" y="117"/>
                  </a:lnTo>
                  <a:lnTo>
                    <a:pt x="101" y="115"/>
                  </a:lnTo>
                  <a:lnTo>
                    <a:pt x="99" y="113"/>
                  </a:lnTo>
                  <a:lnTo>
                    <a:pt x="97" y="113"/>
                  </a:lnTo>
                  <a:lnTo>
                    <a:pt x="96" y="113"/>
                  </a:lnTo>
                  <a:lnTo>
                    <a:pt x="96" y="111"/>
                  </a:lnTo>
                  <a:lnTo>
                    <a:pt x="94" y="111"/>
                  </a:lnTo>
                  <a:lnTo>
                    <a:pt x="90" y="109"/>
                  </a:lnTo>
                  <a:lnTo>
                    <a:pt x="82" y="107"/>
                  </a:lnTo>
                  <a:lnTo>
                    <a:pt x="80" y="107"/>
                  </a:lnTo>
                  <a:lnTo>
                    <a:pt x="78" y="107"/>
                  </a:lnTo>
                  <a:lnTo>
                    <a:pt x="76" y="107"/>
                  </a:lnTo>
                  <a:lnTo>
                    <a:pt x="76" y="109"/>
                  </a:lnTo>
                  <a:lnTo>
                    <a:pt x="76" y="111"/>
                  </a:lnTo>
                  <a:lnTo>
                    <a:pt x="76" y="113"/>
                  </a:lnTo>
                  <a:lnTo>
                    <a:pt x="76" y="115"/>
                  </a:lnTo>
                  <a:lnTo>
                    <a:pt x="76" y="117"/>
                  </a:lnTo>
                  <a:lnTo>
                    <a:pt x="74" y="117"/>
                  </a:lnTo>
                  <a:lnTo>
                    <a:pt x="76" y="117"/>
                  </a:lnTo>
                  <a:lnTo>
                    <a:pt x="74" y="119"/>
                  </a:lnTo>
                  <a:lnTo>
                    <a:pt x="76" y="119"/>
                  </a:lnTo>
                  <a:lnTo>
                    <a:pt x="74" y="119"/>
                  </a:lnTo>
                  <a:lnTo>
                    <a:pt x="74" y="121"/>
                  </a:lnTo>
                  <a:lnTo>
                    <a:pt x="74" y="119"/>
                  </a:lnTo>
                  <a:lnTo>
                    <a:pt x="72" y="119"/>
                  </a:lnTo>
                  <a:lnTo>
                    <a:pt x="71" y="119"/>
                  </a:lnTo>
                  <a:lnTo>
                    <a:pt x="69" y="119"/>
                  </a:lnTo>
                  <a:lnTo>
                    <a:pt x="67" y="121"/>
                  </a:lnTo>
                  <a:lnTo>
                    <a:pt x="65" y="121"/>
                  </a:lnTo>
                  <a:lnTo>
                    <a:pt x="63" y="121"/>
                  </a:lnTo>
                  <a:lnTo>
                    <a:pt x="65" y="121"/>
                  </a:lnTo>
                  <a:lnTo>
                    <a:pt x="63" y="121"/>
                  </a:lnTo>
                  <a:lnTo>
                    <a:pt x="63" y="123"/>
                  </a:lnTo>
                  <a:lnTo>
                    <a:pt x="63" y="121"/>
                  </a:lnTo>
                  <a:lnTo>
                    <a:pt x="61" y="121"/>
                  </a:lnTo>
                  <a:lnTo>
                    <a:pt x="63" y="121"/>
                  </a:lnTo>
                  <a:lnTo>
                    <a:pt x="61" y="121"/>
                  </a:lnTo>
                  <a:lnTo>
                    <a:pt x="59" y="121"/>
                  </a:lnTo>
                  <a:lnTo>
                    <a:pt x="59" y="119"/>
                  </a:lnTo>
                  <a:lnTo>
                    <a:pt x="57" y="119"/>
                  </a:lnTo>
                  <a:lnTo>
                    <a:pt x="55" y="119"/>
                  </a:lnTo>
                  <a:lnTo>
                    <a:pt x="55" y="117"/>
                  </a:lnTo>
                  <a:lnTo>
                    <a:pt x="53" y="117"/>
                  </a:lnTo>
                  <a:lnTo>
                    <a:pt x="53" y="115"/>
                  </a:lnTo>
                  <a:lnTo>
                    <a:pt x="53" y="113"/>
                  </a:lnTo>
                  <a:lnTo>
                    <a:pt x="51" y="113"/>
                  </a:lnTo>
                  <a:lnTo>
                    <a:pt x="53" y="111"/>
                  </a:lnTo>
                  <a:lnTo>
                    <a:pt x="53" y="113"/>
                  </a:lnTo>
                  <a:lnTo>
                    <a:pt x="53" y="111"/>
                  </a:lnTo>
                  <a:lnTo>
                    <a:pt x="51" y="111"/>
                  </a:lnTo>
                  <a:lnTo>
                    <a:pt x="51" y="109"/>
                  </a:lnTo>
                  <a:lnTo>
                    <a:pt x="49" y="109"/>
                  </a:lnTo>
                  <a:lnTo>
                    <a:pt x="49" y="111"/>
                  </a:lnTo>
                  <a:lnTo>
                    <a:pt x="49" y="113"/>
                  </a:lnTo>
                  <a:lnTo>
                    <a:pt x="49" y="111"/>
                  </a:lnTo>
                  <a:lnTo>
                    <a:pt x="48" y="111"/>
                  </a:lnTo>
                  <a:lnTo>
                    <a:pt x="46" y="111"/>
                  </a:lnTo>
                  <a:lnTo>
                    <a:pt x="46" y="109"/>
                  </a:lnTo>
                  <a:lnTo>
                    <a:pt x="46" y="111"/>
                  </a:lnTo>
                  <a:lnTo>
                    <a:pt x="46" y="109"/>
                  </a:lnTo>
                  <a:lnTo>
                    <a:pt x="46" y="107"/>
                  </a:lnTo>
                  <a:lnTo>
                    <a:pt x="46" y="109"/>
                  </a:lnTo>
                  <a:lnTo>
                    <a:pt x="46" y="107"/>
                  </a:lnTo>
                  <a:lnTo>
                    <a:pt x="44" y="107"/>
                  </a:lnTo>
                  <a:lnTo>
                    <a:pt x="44" y="109"/>
                  </a:lnTo>
                  <a:lnTo>
                    <a:pt x="44" y="107"/>
                  </a:lnTo>
                  <a:lnTo>
                    <a:pt x="42" y="107"/>
                  </a:lnTo>
                  <a:lnTo>
                    <a:pt x="42" y="109"/>
                  </a:lnTo>
                  <a:lnTo>
                    <a:pt x="42" y="107"/>
                  </a:lnTo>
                  <a:lnTo>
                    <a:pt x="40" y="107"/>
                  </a:lnTo>
                  <a:lnTo>
                    <a:pt x="40" y="109"/>
                  </a:lnTo>
                  <a:lnTo>
                    <a:pt x="42" y="109"/>
                  </a:lnTo>
                  <a:lnTo>
                    <a:pt x="40" y="109"/>
                  </a:lnTo>
                  <a:lnTo>
                    <a:pt x="40" y="107"/>
                  </a:lnTo>
                  <a:lnTo>
                    <a:pt x="42" y="107"/>
                  </a:lnTo>
                  <a:lnTo>
                    <a:pt x="40" y="107"/>
                  </a:lnTo>
                  <a:lnTo>
                    <a:pt x="40" y="109"/>
                  </a:lnTo>
                  <a:lnTo>
                    <a:pt x="40" y="111"/>
                  </a:lnTo>
                  <a:lnTo>
                    <a:pt x="40" y="109"/>
                  </a:lnTo>
                  <a:lnTo>
                    <a:pt x="40" y="111"/>
                  </a:lnTo>
                  <a:lnTo>
                    <a:pt x="38" y="111"/>
                  </a:lnTo>
                  <a:lnTo>
                    <a:pt x="38" y="113"/>
                  </a:lnTo>
                  <a:lnTo>
                    <a:pt x="36" y="113"/>
                  </a:lnTo>
                  <a:lnTo>
                    <a:pt x="36" y="111"/>
                  </a:lnTo>
                  <a:lnTo>
                    <a:pt x="38" y="111"/>
                  </a:lnTo>
                  <a:lnTo>
                    <a:pt x="36" y="111"/>
                  </a:lnTo>
                  <a:lnTo>
                    <a:pt x="36" y="109"/>
                  </a:lnTo>
                  <a:lnTo>
                    <a:pt x="38" y="109"/>
                  </a:lnTo>
                  <a:lnTo>
                    <a:pt x="38" y="111"/>
                  </a:lnTo>
                  <a:lnTo>
                    <a:pt x="38" y="109"/>
                  </a:lnTo>
                  <a:lnTo>
                    <a:pt x="36" y="109"/>
                  </a:lnTo>
                  <a:lnTo>
                    <a:pt x="34" y="109"/>
                  </a:lnTo>
                  <a:lnTo>
                    <a:pt x="32" y="109"/>
                  </a:lnTo>
                  <a:lnTo>
                    <a:pt x="30" y="109"/>
                  </a:lnTo>
                  <a:lnTo>
                    <a:pt x="30" y="111"/>
                  </a:lnTo>
                  <a:lnTo>
                    <a:pt x="28" y="111"/>
                  </a:lnTo>
                  <a:lnTo>
                    <a:pt x="26" y="111"/>
                  </a:lnTo>
                  <a:lnTo>
                    <a:pt x="26" y="109"/>
                  </a:lnTo>
                  <a:lnTo>
                    <a:pt x="28" y="109"/>
                  </a:lnTo>
                  <a:lnTo>
                    <a:pt x="30" y="109"/>
                  </a:lnTo>
                  <a:lnTo>
                    <a:pt x="32" y="109"/>
                  </a:lnTo>
                  <a:lnTo>
                    <a:pt x="34" y="109"/>
                  </a:lnTo>
                  <a:lnTo>
                    <a:pt x="34" y="107"/>
                  </a:lnTo>
                  <a:lnTo>
                    <a:pt x="34" y="109"/>
                  </a:lnTo>
                  <a:lnTo>
                    <a:pt x="36" y="109"/>
                  </a:lnTo>
                  <a:lnTo>
                    <a:pt x="36" y="107"/>
                  </a:lnTo>
                  <a:lnTo>
                    <a:pt x="36" y="106"/>
                  </a:lnTo>
                  <a:lnTo>
                    <a:pt x="36" y="107"/>
                  </a:lnTo>
                  <a:lnTo>
                    <a:pt x="36" y="106"/>
                  </a:lnTo>
                  <a:lnTo>
                    <a:pt x="38" y="106"/>
                  </a:lnTo>
                  <a:lnTo>
                    <a:pt x="40" y="106"/>
                  </a:lnTo>
                  <a:lnTo>
                    <a:pt x="40" y="104"/>
                  </a:lnTo>
                  <a:lnTo>
                    <a:pt x="42" y="104"/>
                  </a:lnTo>
                  <a:lnTo>
                    <a:pt x="40" y="104"/>
                  </a:lnTo>
                  <a:lnTo>
                    <a:pt x="38" y="104"/>
                  </a:lnTo>
                  <a:lnTo>
                    <a:pt x="36" y="104"/>
                  </a:lnTo>
                  <a:lnTo>
                    <a:pt x="34" y="104"/>
                  </a:lnTo>
                  <a:lnTo>
                    <a:pt x="32" y="106"/>
                  </a:lnTo>
                  <a:lnTo>
                    <a:pt x="32" y="104"/>
                  </a:lnTo>
                  <a:lnTo>
                    <a:pt x="32" y="106"/>
                  </a:lnTo>
                  <a:lnTo>
                    <a:pt x="32" y="104"/>
                  </a:lnTo>
                  <a:lnTo>
                    <a:pt x="30" y="104"/>
                  </a:lnTo>
                  <a:lnTo>
                    <a:pt x="30" y="106"/>
                  </a:lnTo>
                  <a:lnTo>
                    <a:pt x="28" y="106"/>
                  </a:lnTo>
                  <a:lnTo>
                    <a:pt x="26" y="106"/>
                  </a:lnTo>
                  <a:lnTo>
                    <a:pt x="26" y="104"/>
                  </a:lnTo>
                  <a:lnTo>
                    <a:pt x="26" y="106"/>
                  </a:lnTo>
                  <a:lnTo>
                    <a:pt x="26" y="104"/>
                  </a:lnTo>
                  <a:lnTo>
                    <a:pt x="24" y="104"/>
                  </a:lnTo>
                  <a:lnTo>
                    <a:pt x="24" y="106"/>
                  </a:lnTo>
                  <a:lnTo>
                    <a:pt x="24" y="104"/>
                  </a:lnTo>
                  <a:lnTo>
                    <a:pt x="24" y="102"/>
                  </a:lnTo>
                  <a:lnTo>
                    <a:pt x="26" y="102"/>
                  </a:lnTo>
                  <a:lnTo>
                    <a:pt x="26" y="104"/>
                  </a:lnTo>
                  <a:lnTo>
                    <a:pt x="28" y="104"/>
                  </a:lnTo>
                  <a:lnTo>
                    <a:pt x="28" y="102"/>
                  </a:lnTo>
                  <a:lnTo>
                    <a:pt x="28" y="100"/>
                  </a:lnTo>
                  <a:lnTo>
                    <a:pt x="28" y="102"/>
                  </a:lnTo>
                  <a:lnTo>
                    <a:pt x="30" y="102"/>
                  </a:lnTo>
                  <a:lnTo>
                    <a:pt x="30" y="100"/>
                  </a:lnTo>
                  <a:lnTo>
                    <a:pt x="28" y="100"/>
                  </a:lnTo>
                  <a:lnTo>
                    <a:pt x="30" y="100"/>
                  </a:lnTo>
                  <a:lnTo>
                    <a:pt x="28" y="100"/>
                  </a:lnTo>
                  <a:lnTo>
                    <a:pt x="26" y="100"/>
                  </a:lnTo>
                  <a:lnTo>
                    <a:pt x="28" y="98"/>
                  </a:lnTo>
                  <a:lnTo>
                    <a:pt x="26" y="98"/>
                  </a:lnTo>
                  <a:lnTo>
                    <a:pt x="26" y="96"/>
                  </a:lnTo>
                  <a:lnTo>
                    <a:pt x="26" y="98"/>
                  </a:lnTo>
                  <a:lnTo>
                    <a:pt x="24" y="98"/>
                  </a:lnTo>
                  <a:lnTo>
                    <a:pt x="23" y="98"/>
                  </a:lnTo>
                  <a:lnTo>
                    <a:pt x="23" y="96"/>
                  </a:lnTo>
                  <a:lnTo>
                    <a:pt x="23" y="94"/>
                  </a:lnTo>
                  <a:lnTo>
                    <a:pt x="23" y="92"/>
                  </a:lnTo>
                  <a:lnTo>
                    <a:pt x="21" y="92"/>
                  </a:lnTo>
                  <a:lnTo>
                    <a:pt x="21" y="90"/>
                  </a:lnTo>
                  <a:lnTo>
                    <a:pt x="23" y="90"/>
                  </a:lnTo>
                  <a:lnTo>
                    <a:pt x="24" y="90"/>
                  </a:lnTo>
                  <a:lnTo>
                    <a:pt x="24" y="88"/>
                  </a:lnTo>
                  <a:lnTo>
                    <a:pt x="24" y="86"/>
                  </a:lnTo>
                  <a:lnTo>
                    <a:pt x="24" y="84"/>
                  </a:lnTo>
                  <a:lnTo>
                    <a:pt x="23" y="84"/>
                  </a:lnTo>
                  <a:lnTo>
                    <a:pt x="21" y="84"/>
                  </a:lnTo>
                  <a:lnTo>
                    <a:pt x="19" y="82"/>
                  </a:lnTo>
                  <a:lnTo>
                    <a:pt x="19" y="84"/>
                  </a:lnTo>
                  <a:lnTo>
                    <a:pt x="17" y="84"/>
                  </a:lnTo>
                  <a:lnTo>
                    <a:pt x="17" y="82"/>
                  </a:lnTo>
                  <a:lnTo>
                    <a:pt x="17" y="81"/>
                  </a:lnTo>
                  <a:lnTo>
                    <a:pt x="15" y="81"/>
                  </a:lnTo>
                  <a:lnTo>
                    <a:pt x="13" y="82"/>
                  </a:lnTo>
                  <a:lnTo>
                    <a:pt x="13" y="81"/>
                  </a:lnTo>
                  <a:lnTo>
                    <a:pt x="11" y="81"/>
                  </a:lnTo>
                  <a:lnTo>
                    <a:pt x="11" y="79"/>
                  </a:lnTo>
                  <a:lnTo>
                    <a:pt x="9" y="81"/>
                  </a:lnTo>
                  <a:lnTo>
                    <a:pt x="9" y="79"/>
                  </a:lnTo>
                  <a:lnTo>
                    <a:pt x="7" y="79"/>
                  </a:lnTo>
                  <a:lnTo>
                    <a:pt x="9" y="79"/>
                  </a:lnTo>
                  <a:lnTo>
                    <a:pt x="9" y="77"/>
                  </a:lnTo>
                  <a:lnTo>
                    <a:pt x="9" y="79"/>
                  </a:lnTo>
                  <a:lnTo>
                    <a:pt x="11" y="79"/>
                  </a:lnTo>
                  <a:lnTo>
                    <a:pt x="11" y="77"/>
                  </a:lnTo>
                  <a:lnTo>
                    <a:pt x="11" y="79"/>
                  </a:lnTo>
                  <a:lnTo>
                    <a:pt x="11" y="77"/>
                  </a:lnTo>
                  <a:lnTo>
                    <a:pt x="13" y="77"/>
                  </a:lnTo>
                  <a:lnTo>
                    <a:pt x="11" y="75"/>
                  </a:lnTo>
                  <a:lnTo>
                    <a:pt x="9" y="73"/>
                  </a:lnTo>
                  <a:lnTo>
                    <a:pt x="9" y="75"/>
                  </a:lnTo>
                  <a:lnTo>
                    <a:pt x="9" y="73"/>
                  </a:lnTo>
                  <a:lnTo>
                    <a:pt x="9" y="71"/>
                  </a:lnTo>
                  <a:lnTo>
                    <a:pt x="11" y="71"/>
                  </a:lnTo>
                  <a:lnTo>
                    <a:pt x="13" y="71"/>
                  </a:lnTo>
                  <a:lnTo>
                    <a:pt x="13" y="73"/>
                  </a:lnTo>
                  <a:lnTo>
                    <a:pt x="13" y="75"/>
                  </a:lnTo>
                  <a:lnTo>
                    <a:pt x="15" y="75"/>
                  </a:lnTo>
                  <a:lnTo>
                    <a:pt x="13" y="75"/>
                  </a:lnTo>
                  <a:lnTo>
                    <a:pt x="13" y="77"/>
                  </a:lnTo>
                  <a:lnTo>
                    <a:pt x="15" y="77"/>
                  </a:lnTo>
                  <a:lnTo>
                    <a:pt x="15" y="79"/>
                  </a:lnTo>
                  <a:lnTo>
                    <a:pt x="15" y="77"/>
                  </a:lnTo>
                  <a:lnTo>
                    <a:pt x="17" y="77"/>
                  </a:lnTo>
                  <a:lnTo>
                    <a:pt x="19" y="77"/>
                  </a:lnTo>
                  <a:lnTo>
                    <a:pt x="21" y="77"/>
                  </a:lnTo>
                  <a:lnTo>
                    <a:pt x="23" y="77"/>
                  </a:lnTo>
                  <a:lnTo>
                    <a:pt x="23" y="75"/>
                  </a:lnTo>
                  <a:lnTo>
                    <a:pt x="21" y="75"/>
                  </a:lnTo>
                  <a:lnTo>
                    <a:pt x="19" y="75"/>
                  </a:lnTo>
                  <a:lnTo>
                    <a:pt x="19" y="77"/>
                  </a:lnTo>
                  <a:lnTo>
                    <a:pt x="19" y="75"/>
                  </a:lnTo>
                  <a:lnTo>
                    <a:pt x="17" y="75"/>
                  </a:lnTo>
                  <a:lnTo>
                    <a:pt x="17" y="73"/>
                  </a:lnTo>
                  <a:lnTo>
                    <a:pt x="17" y="75"/>
                  </a:lnTo>
                  <a:lnTo>
                    <a:pt x="19" y="75"/>
                  </a:lnTo>
                  <a:lnTo>
                    <a:pt x="17" y="73"/>
                  </a:lnTo>
                  <a:lnTo>
                    <a:pt x="17" y="71"/>
                  </a:lnTo>
                  <a:lnTo>
                    <a:pt x="15" y="71"/>
                  </a:lnTo>
                  <a:lnTo>
                    <a:pt x="17" y="71"/>
                  </a:lnTo>
                  <a:lnTo>
                    <a:pt x="15" y="71"/>
                  </a:lnTo>
                  <a:lnTo>
                    <a:pt x="15" y="69"/>
                  </a:lnTo>
                  <a:lnTo>
                    <a:pt x="17" y="69"/>
                  </a:lnTo>
                  <a:lnTo>
                    <a:pt x="19" y="69"/>
                  </a:lnTo>
                  <a:lnTo>
                    <a:pt x="19" y="67"/>
                  </a:lnTo>
                  <a:lnTo>
                    <a:pt x="19" y="69"/>
                  </a:lnTo>
                  <a:lnTo>
                    <a:pt x="19" y="67"/>
                  </a:lnTo>
                  <a:lnTo>
                    <a:pt x="21" y="67"/>
                  </a:lnTo>
                  <a:lnTo>
                    <a:pt x="21" y="65"/>
                  </a:lnTo>
                  <a:lnTo>
                    <a:pt x="19" y="65"/>
                  </a:lnTo>
                  <a:lnTo>
                    <a:pt x="17" y="65"/>
                  </a:lnTo>
                  <a:lnTo>
                    <a:pt x="17" y="63"/>
                  </a:lnTo>
                  <a:lnTo>
                    <a:pt x="19" y="63"/>
                  </a:lnTo>
                  <a:lnTo>
                    <a:pt x="17" y="61"/>
                  </a:lnTo>
                  <a:lnTo>
                    <a:pt x="15" y="59"/>
                  </a:lnTo>
                  <a:lnTo>
                    <a:pt x="13" y="59"/>
                  </a:lnTo>
                  <a:lnTo>
                    <a:pt x="13" y="58"/>
                  </a:lnTo>
                  <a:lnTo>
                    <a:pt x="15" y="58"/>
                  </a:lnTo>
                  <a:lnTo>
                    <a:pt x="17" y="56"/>
                  </a:lnTo>
                  <a:lnTo>
                    <a:pt x="19" y="54"/>
                  </a:lnTo>
                  <a:lnTo>
                    <a:pt x="19" y="52"/>
                  </a:lnTo>
                  <a:lnTo>
                    <a:pt x="17" y="52"/>
                  </a:lnTo>
                  <a:lnTo>
                    <a:pt x="17" y="54"/>
                  </a:lnTo>
                  <a:lnTo>
                    <a:pt x="17" y="52"/>
                  </a:lnTo>
                  <a:lnTo>
                    <a:pt x="15" y="54"/>
                  </a:lnTo>
                  <a:lnTo>
                    <a:pt x="11" y="54"/>
                  </a:lnTo>
                  <a:lnTo>
                    <a:pt x="9" y="54"/>
                  </a:lnTo>
                  <a:lnTo>
                    <a:pt x="7" y="54"/>
                  </a:lnTo>
                  <a:lnTo>
                    <a:pt x="7" y="56"/>
                  </a:lnTo>
                  <a:lnTo>
                    <a:pt x="7" y="54"/>
                  </a:lnTo>
                  <a:lnTo>
                    <a:pt x="7" y="56"/>
                  </a:lnTo>
                  <a:lnTo>
                    <a:pt x="5" y="56"/>
                  </a:lnTo>
                  <a:lnTo>
                    <a:pt x="5" y="54"/>
                  </a:lnTo>
                  <a:lnTo>
                    <a:pt x="5" y="52"/>
                  </a:lnTo>
                  <a:lnTo>
                    <a:pt x="7" y="52"/>
                  </a:lnTo>
                  <a:lnTo>
                    <a:pt x="7" y="50"/>
                  </a:lnTo>
                  <a:lnTo>
                    <a:pt x="5" y="50"/>
                  </a:lnTo>
                  <a:lnTo>
                    <a:pt x="5" y="48"/>
                  </a:lnTo>
                  <a:lnTo>
                    <a:pt x="7" y="48"/>
                  </a:lnTo>
                  <a:lnTo>
                    <a:pt x="5" y="48"/>
                  </a:lnTo>
                  <a:lnTo>
                    <a:pt x="5" y="46"/>
                  </a:lnTo>
                  <a:lnTo>
                    <a:pt x="7" y="46"/>
                  </a:lnTo>
                  <a:lnTo>
                    <a:pt x="7" y="44"/>
                  </a:lnTo>
                  <a:lnTo>
                    <a:pt x="9" y="44"/>
                  </a:lnTo>
                  <a:lnTo>
                    <a:pt x="9" y="42"/>
                  </a:lnTo>
                  <a:lnTo>
                    <a:pt x="11" y="42"/>
                  </a:lnTo>
                  <a:lnTo>
                    <a:pt x="11" y="40"/>
                  </a:lnTo>
                  <a:lnTo>
                    <a:pt x="11" y="38"/>
                  </a:lnTo>
                  <a:lnTo>
                    <a:pt x="13" y="38"/>
                  </a:lnTo>
                  <a:lnTo>
                    <a:pt x="15" y="36"/>
                  </a:lnTo>
                  <a:lnTo>
                    <a:pt x="15" y="34"/>
                  </a:lnTo>
                  <a:lnTo>
                    <a:pt x="17" y="34"/>
                  </a:lnTo>
                  <a:lnTo>
                    <a:pt x="19" y="34"/>
                  </a:lnTo>
                  <a:lnTo>
                    <a:pt x="19" y="36"/>
                  </a:lnTo>
                  <a:lnTo>
                    <a:pt x="21" y="36"/>
                  </a:lnTo>
                  <a:lnTo>
                    <a:pt x="21" y="34"/>
                  </a:lnTo>
                  <a:lnTo>
                    <a:pt x="23" y="34"/>
                  </a:lnTo>
                  <a:lnTo>
                    <a:pt x="24" y="34"/>
                  </a:lnTo>
                  <a:lnTo>
                    <a:pt x="24" y="36"/>
                  </a:lnTo>
                  <a:lnTo>
                    <a:pt x="26" y="36"/>
                  </a:lnTo>
                  <a:lnTo>
                    <a:pt x="28" y="36"/>
                  </a:lnTo>
                  <a:lnTo>
                    <a:pt x="30" y="36"/>
                  </a:lnTo>
                  <a:lnTo>
                    <a:pt x="32" y="36"/>
                  </a:lnTo>
                  <a:lnTo>
                    <a:pt x="34" y="36"/>
                  </a:lnTo>
                  <a:lnTo>
                    <a:pt x="32" y="34"/>
                  </a:lnTo>
                  <a:lnTo>
                    <a:pt x="32" y="36"/>
                  </a:lnTo>
                  <a:lnTo>
                    <a:pt x="32" y="34"/>
                  </a:lnTo>
                  <a:lnTo>
                    <a:pt x="30" y="33"/>
                  </a:lnTo>
                  <a:lnTo>
                    <a:pt x="32" y="33"/>
                  </a:lnTo>
                  <a:lnTo>
                    <a:pt x="36" y="33"/>
                  </a:lnTo>
                  <a:lnTo>
                    <a:pt x="36" y="34"/>
                  </a:lnTo>
                  <a:lnTo>
                    <a:pt x="34" y="34"/>
                  </a:lnTo>
                  <a:lnTo>
                    <a:pt x="34" y="36"/>
                  </a:lnTo>
                  <a:lnTo>
                    <a:pt x="36" y="36"/>
                  </a:lnTo>
                  <a:lnTo>
                    <a:pt x="38" y="34"/>
                  </a:lnTo>
                  <a:lnTo>
                    <a:pt x="42" y="34"/>
                  </a:lnTo>
                  <a:lnTo>
                    <a:pt x="44" y="34"/>
                  </a:lnTo>
                  <a:lnTo>
                    <a:pt x="44" y="36"/>
                  </a:lnTo>
                  <a:lnTo>
                    <a:pt x="46" y="36"/>
                  </a:lnTo>
                  <a:lnTo>
                    <a:pt x="48" y="36"/>
                  </a:lnTo>
                  <a:lnTo>
                    <a:pt x="48" y="34"/>
                  </a:lnTo>
                  <a:lnTo>
                    <a:pt x="49" y="36"/>
                  </a:lnTo>
                  <a:lnTo>
                    <a:pt x="51" y="36"/>
                  </a:lnTo>
                  <a:lnTo>
                    <a:pt x="53" y="36"/>
                  </a:lnTo>
                  <a:lnTo>
                    <a:pt x="53" y="34"/>
                  </a:lnTo>
                  <a:lnTo>
                    <a:pt x="51" y="34"/>
                  </a:lnTo>
                  <a:lnTo>
                    <a:pt x="49" y="34"/>
                  </a:lnTo>
                  <a:lnTo>
                    <a:pt x="49" y="33"/>
                  </a:lnTo>
                  <a:lnTo>
                    <a:pt x="48" y="33"/>
                  </a:lnTo>
                  <a:lnTo>
                    <a:pt x="49" y="33"/>
                  </a:lnTo>
                  <a:lnTo>
                    <a:pt x="49" y="31"/>
                  </a:lnTo>
                  <a:lnTo>
                    <a:pt x="51" y="31"/>
                  </a:lnTo>
                  <a:lnTo>
                    <a:pt x="57" y="31"/>
                  </a:lnTo>
                  <a:lnTo>
                    <a:pt x="57" y="29"/>
                  </a:lnTo>
                  <a:lnTo>
                    <a:pt x="59" y="29"/>
                  </a:lnTo>
                  <a:lnTo>
                    <a:pt x="61" y="29"/>
                  </a:lnTo>
                  <a:lnTo>
                    <a:pt x="63" y="29"/>
                  </a:lnTo>
                  <a:lnTo>
                    <a:pt x="65" y="29"/>
                  </a:lnTo>
                  <a:lnTo>
                    <a:pt x="67" y="29"/>
                  </a:lnTo>
                  <a:lnTo>
                    <a:pt x="67" y="27"/>
                  </a:lnTo>
                  <a:lnTo>
                    <a:pt x="65" y="29"/>
                  </a:lnTo>
                  <a:lnTo>
                    <a:pt x="63" y="27"/>
                  </a:lnTo>
                  <a:lnTo>
                    <a:pt x="59" y="27"/>
                  </a:lnTo>
                  <a:lnTo>
                    <a:pt x="57" y="27"/>
                  </a:lnTo>
                  <a:lnTo>
                    <a:pt x="57" y="29"/>
                  </a:lnTo>
                  <a:lnTo>
                    <a:pt x="57" y="27"/>
                  </a:lnTo>
                  <a:lnTo>
                    <a:pt x="55" y="27"/>
                  </a:lnTo>
                  <a:lnTo>
                    <a:pt x="57" y="27"/>
                  </a:lnTo>
                  <a:lnTo>
                    <a:pt x="55" y="25"/>
                  </a:lnTo>
                  <a:lnTo>
                    <a:pt x="53" y="25"/>
                  </a:lnTo>
                  <a:lnTo>
                    <a:pt x="53" y="23"/>
                  </a:lnTo>
                  <a:lnTo>
                    <a:pt x="51" y="23"/>
                  </a:lnTo>
                  <a:lnTo>
                    <a:pt x="51" y="21"/>
                  </a:lnTo>
                  <a:lnTo>
                    <a:pt x="53" y="21"/>
                  </a:lnTo>
                  <a:lnTo>
                    <a:pt x="53" y="19"/>
                  </a:lnTo>
                  <a:lnTo>
                    <a:pt x="55" y="17"/>
                  </a:lnTo>
                  <a:lnTo>
                    <a:pt x="59" y="19"/>
                  </a:lnTo>
                  <a:lnTo>
                    <a:pt x="61" y="19"/>
                  </a:lnTo>
                  <a:lnTo>
                    <a:pt x="67" y="19"/>
                  </a:lnTo>
                  <a:lnTo>
                    <a:pt x="71" y="19"/>
                  </a:lnTo>
                  <a:lnTo>
                    <a:pt x="72" y="19"/>
                  </a:lnTo>
                  <a:lnTo>
                    <a:pt x="74" y="19"/>
                  </a:lnTo>
                  <a:lnTo>
                    <a:pt x="78" y="21"/>
                  </a:lnTo>
                  <a:lnTo>
                    <a:pt x="80" y="21"/>
                  </a:lnTo>
                  <a:lnTo>
                    <a:pt x="86" y="21"/>
                  </a:lnTo>
                  <a:lnTo>
                    <a:pt x="88" y="21"/>
                  </a:lnTo>
                  <a:lnTo>
                    <a:pt x="88" y="19"/>
                  </a:lnTo>
                  <a:lnTo>
                    <a:pt x="90" y="19"/>
                  </a:lnTo>
                  <a:lnTo>
                    <a:pt x="90" y="17"/>
                  </a:lnTo>
                  <a:lnTo>
                    <a:pt x="90" y="15"/>
                  </a:lnTo>
                  <a:lnTo>
                    <a:pt x="92" y="15"/>
                  </a:lnTo>
                  <a:lnTo>
                    <a:pt x="94" y="13"/>
                  </a:lnTo>
                  <a:lnTo>
                    <a:pt x="97" y="11"/>
                  </a:lnTo>
                  <a:lnTo>
                    <a:pt x="99" y="11"/>
                  </a:lnTo>
                  <a:lnTo>
                    <a:pt x="101" y="10"/>
                  </a:lnTo>
                  <a:lnTo>
                    <a:pt x="103" y="10"/>
                  </a:lnTo>
                  <a:lnTo>
                    <a:pt x="103" y="8"/>
                  </a:lnTo>
                  <a:lnTo>
                    <a:pt x="105" y="8"/>
                  </a:lnTo>
                  <a:lnTo>
                    <a:pt x="107" y="8"/>
                  </a:lnTo>
                  <a:lnTo>
                    <a:pt x="107" y="6"/>
                  </a:lnTo>
                  <a:lnTo>
                    <a:pt x="109" y="6"/>
                  </a:lnTo>
                  <a:lnTo>
                    <a:pt x="111" y="6"/>
                  </a:lnTo>
                  <a:lnTo>
                    <a:pt x="111" y="4"/>
                  </a:lnTo>
                  <a:lnTo>
                    <a:pt x="113" y="4"/>
                  </a:lnTo>
                  <a:lnTo>
                    <a:pt x="115" y="4"/>
                  </a:lnTo>
                  <a:lnTo>
                    <a:pt x="119" y="2"/>
                  </a:lnTo>
                  <a:lnTo>
                    <a:pt x="120" y="2"/>
                  </a:lnTo>
                  <a:lnTo>
                    <a:pt x="122" y="2"/>
                  </a:lnTo>
                  <a:lnTo>
                    <a:pt x="124" y="2"/>
                  </a:lnTo>
                  <a:lnTo>
                    <a:pt x="128" y="2"/>
                  </a:lnTo>
                  <a:lnTo>
                    <a:pt x="130" y="2"/>
                  </a:lnTo>
                  <a:lnTo>
                    <a:pt x="132" y="2"/>
                  </a:lnTo>
                  <a:lnTo>
                    <a:pt x="136" y="2"/>
                  </a:lnTo>
                  <a:lnTo>
                    <a:pt x="138" y="2"/>
                  </a:lnTo>
                  <a:lnTo>
                    <a:pt x="140" y="2"/>
                  </a:lnTo>
                  <a:lnTo>
                    <a:pt x="142" y="2"/>
                  </a:lnTo>
                  <a:lnTo>
                    <a:pt x="144" y="2"/>
                  </a:lnTo>
                  <a:lnTo>
                    <a:pt x="145" y="2"/>
                  </a:lnTo>
                  <a:lnTo>
                    <a:pt x="145" y="0"/>
                  </a:lnTo>
                  <a:lnTo>
                    <a:pt x="147"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7" name="Freeform 237"/>
            <p:cNvSpPr>
              <a:spLocks noEditPoints="1"/>
            </p:cNvSpPr>
            <p:nvPr/>
          </p:nvSpPr>
          <p:spPr bwMode="auto">
            <a:xfrm>
              <a:off x="9477375" y="4975225"/>
              <a:ext cx="96838" cy="95250"/>
            </a:xfrm>
            <a:custGeom>
              <a:avLst/>
              <a:gdLst>
                <a:gd name="T0" fmla="*/ 61 w 61"/>
                <a:gd name="T1" fmla="*/ 60 h 60"/>
                <a:gd name="T2" fmla="*/ 61 w 61"/>
                <a:gd name="T3" fmla="*/ 60 h 60"/>
                <a:gd name="T4" fmla="*/ 61 w 61"/>
                <a:gd name="T5" fmla="*/ 60 h 60"/>
                <a:gd name="T6" fmla="*/ 61 w 61"/>
                <a:gd name="T7" fmla="*/ 60 h 60"/>
                <a:gd name="T8" fmla="*/ 61 w 61"/>
                <a:gd name="T9" fmla="*/ 60 h 60"/>
                <a:gd name="T10" fmla="*/ 59 w 61"/>
                <a:gd name="T11" fmla="*/ 60 h 60"/>
                <a:gd name="T12" fmla="*/ 61 w 61"/>
                <a:gd name="T13" fmla="*/ 60 h 60"/>
                <a:gd name="T14" fmla="*/ 50 w 61"/>
                <a:gd name="T15" fmla="*/ 46 h 60"/>
                <a:gd name="T16" fmla="*/ 50 w 61"/>
                <a:gd name="T17" fmla="*/ 46 h 60"/>
                <a:gd name="T18" fmla="*/ 50 w 61"/>
                <a:gd name="T19" fmla="*/ 46 h 60"/>
                <a:gd name="T20" fmla="*/ 50 w 61"/>
                <a:gd name="T21" fmla="*/ 44 h 60"/>
                <a:gd name="T22" fmla="*/ 50 w 61"/>
                <a:gd name="T23" fmla="*/ 46 h 60"/>
                <a:gd name="T24" fmla="*/ 50 w 61"/>
                <a:gd name="T25" fmla="*/ 46 h 60"/>
                <a:gd name="T26" fmla="*/ 36 w 61"/>
                <a:gd name="T27" fmla="*/ 39 h 60"/>
                <a:gd name="T28" fmla="*/ 36 w 61"/>
                <a:gd name="T29" fmla="*/ 39 h 60"/>
                <a:gd name="T30" fmla="*/ 36 w 61"/>
                <a:gd name="T31" fmla="*/ 39 h 60"/>
                <a:gd name="T32" fmla="*/ 42 w 61"/>
                <a:gd name="T33" fmla="*/ 29 h 60"/>
                <a:gd name="T34" fmla="*/ 42 w 61"/>
                <a:gd name="T35" fmla="*/ 29 h 60"/>
                <a:gd name="T36" fmla="*/ 42 w 61"/>
                <a:gd name="T37" fmla="*/ 29 h 60"/>
                <a:gd name="T38" fmla="*/ 42 w 61"/>
                <a:gd name="T39" fmla="*/ 29 h 60"/>
                <a:gd name="T40" fmla="*/ 42 w 61"/>
                <a:gd name="T41" fmla="*/ 29 h 60"/>
                <a:gd name="T42" fmla="*/ 17 w 61"/>
                <a:gd name="T43" fmla="*/ 25 h 60"/>
                <a:gd name="T44" fmla="*/ 17 w 61"/>
                <a:gd name="T45" fmla="*/ 25 h 60"/>
                <a:gd name="T46" fmla="*/ 17 w 61"/>
                <a:gd name="T47" fmla="*/ 25 h 60"/>
                <a:gd name="T48" fmla="*/ 17 w 61"/>
                <a:gd name="T49" fmla="*/ 25 h 60"/>
                <a:gd name="T50" fmla="*/ 4 w 61"/>
                <a:gd name="T51" fmla="*/ 10 h 60"/>
                <a:gd name="T52" fmla="*/ 4 w 61"/>
                <a:gd name="T53" fmla="*/ 10 h 60"/>
                <a:gd name="T54" fmla="*/ 21 w 61"/>
                <a:gd name="T55" fmla="*/ 8 h 60"/>
                <a:gd name="T56" fmla="*/ 21 w 61"/>
                <a:gd name="T57" fmla="*/ 8 h 60"/>
                <a:gd name="T58" fmla="*/ 21 w 61"/>
                <a:gd name="T59" fmla="*/ 8 h 60"/>
                <a:gd name="T60" fmla="*/ 21 w 61"/>
                <a:gd name="T61" fmla="*/ 8 h 60"/>
                <a:gd name="T62" fmla="*/ 2 w 61"/>
                <a:gd name="T63" fmla="*/ 0 h 60"/>
                <a:gd name="T64" fmla="*/ 2 w 61"/>
                <a:gd name="T65" fmla="*/ 0 h 60"/>
                <a:gd name="T66" fmla="*/ 2 w 61"/>
                <a:gd name="T67"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1" h="60">
                  <a:moveTo>
                    <a:pt x="61" y="60"/>
                  </a:moveTo>
                  <a:lnTo>
                    <a:pt x="61" y="60"/>
                  </a:lnTo>
                  <a:lnTo>
                    <a:pt x="61" y="60"/>
                  </a:lnTo>
                  <a:lnTo>
                    <a:pt x="61" y="60"/>
                  </a:lnTo>
                  <a:lnTo>
                    <a:pt x="61" y="60"/>
                  </a:lnTo>
                  <a:lnTo>
                    <a:pt x="61" y="60"/>
                  </a:lnTo>
                  <a:lnTo>
                    <a:pt x="61" y="60"/>
                  </a:lnTo>
                  <a:close/>
                  <a:moveTo>
                    <a:pt x="61" y="60"/>
                  </a:moveTo>
                  <a:lnTo>
                    <a:pt x="61" y="60"/>
                  </a:lnTo>
                  <a:lnTo>
                    <a:pt x="61" y="60"/>
                  </a:lnTo>
                  <a:lnTo>
                    <a:pt x="59" y="60"/>
                  </a:lnTo>
                  <a:lnTo>
                    <a:pt x="59" y="60"/>
                  </a:lnTo>
                  <a:lnTo>
                    <a:pt x="61" y="60"/>
                  </a:lnTo>
                  <a:lnTo>
                    <a:pt x="61" y="60"/>
                  </a:lnTo>
                  <a:close/>
                  <a:moveTo>
                    <a:pt x="50" y="46"/>
                  </a:moveTo>
                  <a:lnTo>
                    <a:pt x="50" y="46"/>
                  </a:lnTo>
                  <a:lnTo>
                    <a:pt x="50" y="46"/>
                  </a:lnTo>
                  <a:lnTo>
                    <a:pt x="50" y="46"/>
                  </a:lnTo>
                  <a:lnTo>
                    <a:pt x="50" y="46"/>
                  </a:lnTo>
                  <a:lnTo>
                    <a:pt x="50" y="46"/>
                  </a:lnTo>
                  <a:lnTo>
                    <a:pt x="50" y="46"/>
                  </a:lnTo>
                  <a:lnTo>
                    <a:pt x="50" y="44"/>
                  </a:lnTo>
                  <a:lnTo>
                    <a:pt x="50" y="46"/>
                  </a:lnTo>
                  <a:lnTo>
                    <a:pt x="50" y="46"/>
                  </a:lnTo>
                  <a:lnTo>
                    <a:pt x="50" y="46"/>
                  </a:lnTo>
                  <a:lnTo>
                    <a:pt x="50" y="46"/>
                  </a:lnTo>
                  <a:lnTo>
                    <a:pt x="50" y="46"/>
                  </a:lnTo>
                  <a:close/>
                  <a:moveTo>
                    <a:pt x="36" y="39"/>
                  </a:moveTo>
                  <a:lnTo>
                    <a:pt x="36" y="39"/>
                  </a:lnTo>
                  <a:lnTo>
                    <a:pt x="36" y="39"/>
                  </a:lnTo>
                  <a:lnTo>
                    <a:pt x="36" y="39"/>
                  </a:lnTo>
                  <a:lnTo>
                    <a:pt x="36" y="39"/>
                  </a:lnTo>
                  <a:lnTo>
                    <a:pt x="36" y="39"/>
                  </a:lnTo>
                  <a:close/>
                  <a:moveTo>
                    <a:pt x="42" y="29"/>
                  </a:moveTo>
                  <a:lnTo>
                    <a:pt x="42" y="29"/>
                  </a:lnTo>
                  <a:lnTo>
                    <a:pt x="42" y="29"/>
                  </a:lnTo>
                  <a:lnTo>
                    <a:pt x="42" y="29"/>
                  </a:lnTo>
                  <a:lnTo>
                    <a:pt x="42" y="29"/>
                  </a:lnTo>
                  <a:lnTo>
                    <a:pt x="42" y="29"/>
                  </a:lnTo>
                  <a:lnTo>
                    <a:pt x="42" y="29"/>
                  </a:lnTo>
                  <a:lnTo>
                    <a:pt x="42" y="29"/>
                  </a:lnTo>
                  <a:lnTo>
                    <a:pt x="42" y="29"/>
                  </a:lnTo>
                  <a:close/>
                  <a:moveTo>
                    <a:pt x="17" y="25"/>
                  </a:moveTo>
                  <a:lnTo>
                    <a:pt x="17" y="25"/>
                  </a:lnTo>
                  <a:lnTo>
                    <a:pt x="17" y="25"/>
                  </a:lnTo>
                  <a:lnTo>
                    <a:pt x="17" y="25"/>
                  </a:lnTo>
                  <a:lnTo>
                    <a:pt x="17" y="25"/>
                  </a:lnTo>
                  <a:lnTo>
                    <a:pt x="17" y="25"/>
                  </a:lnTo>
                  <a:lnTo>
                    <a:pt x="17" y="25"/>
                  </a:lnTo>
                  <a:lnTo>
                    <a:pt x="17" y="25"/>
                  </a:lnTo>
                  <a:close/>
                  <a:moveTo>
                    <a:pt x="4" y="10"/>
                  </a:moveTo>
                  <a:lnTo>
                    <a:pt x="4" y="10"/>
                  </a:lnTo>
                  <a:lnTo>
                    <a:pt x="4" y="10"/>
                  </a:lnTo>
                  <a:lnTo>
                    <a:pt x="4" y="10"/>
                  </a:lnTo>
                  <a:lnTo>
                    <a:pt x="4" y="10"/>
                  </a:lnTo>
                  <a:close/>
                  <a:moveTo>
                    <a:pt x="21" y="8"/>
                  </a:moveTo>
                  <a:lnTo>
                    <a:pt x="21" y="8"/>
                  </a:lnTo>
                  <a:lnTo>
                    <a:pt x="21" y="8"/>
                  </a:lnTo>
                  <a:lnTo>
                    <a:pt x="21" y="8"/>
                  </a:lnTo>
                  <a:lnTo>
                    <a:pt x="21" y="8"/>
                  </a:lnTo>
                  <a:lnTo>
                    <a:pt x="21" y="8"/>
                  </a:lnTo>
                  <a:lnTo>
                    <a:pt x="21" y="8"/>
                  </a:lnTo>
                  <a:lnTo>
                    <a:pt x="21" y="8"/>
                  </a:lnTo>
                  <a:close/>
                  <a:moveTo>
                    <a:pt x="2" y="0"/>
                  </a:moveTo>
                  <a:lnTo>
                    <a:pt x="2" y="0"/>
                  </a:lnTo>
                  <a:lnTo>
                    <a:pt x="2" y="0"/>
                  </a:lnTo>
                  <a:lnTo>
                    <a:pt x="0" y="0"/>
                  </a:lnTo>
                  <a:lnTo>
                    <a:pt x="2"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8" name="Freeform 238"/>
            <p:cNvSpPr>
              <a:spLocks noEditPoints="1"/>
            </p:cNvSpPr>
            <p:nvPr/>
          </p:nvSpPr>
          <p:spPr bwMode="auto">
            <a:xfrm>
              <a:off x="8016875" y="4170363"/>
              <a:ext cx="95250" cy="95250"/>
            </a:xfrm>
            <a:custGeom>
              <a:avLst/>
              <a:gdLst>
                <a:gd name="T0" fmla="*/ 52 w 60"/>
                <a:gd name="T1" fmla="*/ 58 h 60"/>
                <a:gd name="T2" fmla="*/ 52 w 60"/>
                <a:gd name="T3" fmla="*/ 58 h 60"/>
                <a:gd name="T4" fmla="*/ 52 w 60"/>
                <a:gd name="T5" fmla="*/ 47 h 60"/>
                <a:gd name="T6" fmla="*/ 52 w 60"/>
                <a:gd name="T7" fmla="*/ 47 h 60"/>
                <a:gd name="T8" fmla="*/ 27 w 60"/>
                <a:gd name="T9" fmla="*/ 33 h 60"/>
                <a:gd name="T10" fmla="*/ 29 w 60"/>
                <a:gd name="T11" fmla="*/ 31 h 60"/>
                <a:gd name="T12" fmla="*/ 21 w 60"/>
                <a:gd name="T13" fmla="*/ 31 h 60"/>
                <a:gd name="T14" fmla="*/ 21 w 60"/>
                <a:gd name="T15" fmla="*/ 31 h 60"/>
                <a:gd name="T16" fmla="*/ 21 w 60"/>
                <a:gd name="T17" fmla="*/ 31 h 60"/>
                <a:gd name="T18" fmla="*/ 19 w 60"/>
                <a:gd name="T19" fmla="*/ 29 h 60"/>
                <a:gd name="T20" fmla="*/ 2 w 60"/>
                <a:gd name="T21" fmla="*/ 14 h 60"/>
                <a:gd name="T22" fmla="*/ 2 w 60"/>
                <a:gd name="T23" fmla="*/ 16 h 60"/>
                <a:gd name="T24" fmla="*/ 2 w 60"/>
                <a:gd name="T25" fmla="*/ 16 h 60"/>
                <a:gd name="T26" fmla="*/ 54 w 60"/>
                <a:gd name="T27" fmla="*/ 2 h 60"/>
                <a:gd name="T28" fmla="*/ 56 w 60"/>
                <a:gd name="T29" fmla="*/ 4 h 60"/>
                <a:gd name="T30" fmla="*/ 58 w 60"/>
                <a:gd name="T31" fmla="*/ 6 h 60"/>
                <a:gd name="T32" fmla="*/ 58 w 60"/>
                <a:gd name="T33" fmla="*/ 6 h 60"/>
                <a:gd name="T34" fmla="*/ 56 w 60"/>
                <a:gd name="T35" fmla="*/ 8 h 60"/>
                <a:gd name="T36" fmla="*/ 56 w 60"/>
                <a:gd name="T37" fmla="*/ 12 h 60"/>
                <a:gd name="T38" fmla="*/ 56 w 60"/>
                <a:gd name="T39" fmla="*/ 14 h 60"/>
                <a:gd name="T40" fmla="*/ 58 w 60"/>
                <a:gd name="T41" fmla="*/ 16 h 60"/>
                <a:gd name="T42" fmla="*/ 56 w 60"/>
                <a:gd name="T43" fmla="*/ 18 h 60"/>
                <a:gd name="T44" fmla="*/ 54 w 60"/>
                <a:gd name="T45" fmla="*/ 20 h 60"/>
                <a:gd name="T46" fmla="*/ 54 w 60"/>
                <a:gd name="T47" fmla="*/ 23 h 60"/>
                <a:gd name="T48" fmla="*/ 52 w 60"/>
                <a:gd name="T49" fmla="*/ 27 h 60"/>
                <a:gd name="T50" fmla="*/ 52 w 60"/>
                <a:gd name="T51" fmla="*/ 33 h 60"/>
                <a:gd name="T52" fmla="*/ 50 w 60"/>
                <a:gd name="T53" fmla="*/ 37 h 60"/>
                <a:gd name="T54" fmla="*/ 48 w 60"/>
                <a:gd name="T55" fmla="*/ 39 h 60"/>
                <a:gd name="T56" fmla="*/ 48 w 60"/>
                <a:gd name="T57" fmla="*/ 43 h 60"/>
                <a:gd name="T58" fmla="*/ 46 w 60"/>
                <a:gd name="T59" fmla="*/ 45 h 60"/>
                <a:gd name="T60" fmla="*/ 44 w 60"/>
                <a:gd name="T61" fmla="*/ 48 h 60"/>
                <a:gd name="T62" fmla="*/ 42 w 60"/>
                <a:gd name="T63" fmla="*/ 50 h 60"/>
                <a:gd name="T64" fmla="*/ 42 w 60"/>
                <a:gd name="T65" fmla="*/ 54 h 60"/>
                <a:gd name="T66" fmla="*/ 41 w 60"/>
                <a:gd name="T67" fmla="*/ 58 h 60"/>
                <a:gd name="T68" fmla="*/ 41 w 60"/>
                <a:gd name="T69" fmla="*/ 58 h 60"/>
                <a:gd name="T70" fmla="*/ 39 w 60"/>
                <a:gd name="T71" fmla="*/ 60 h 60"/>
                <a:gd name="T72" fmla="*/ 39 w 60"/>
                <a:gd name="T73" fmla="*/ 56 h 60"/>
                <a:gd name="T74" fmla="*/ 37 w 60"/>
                <a:gd name="T75" fmla="*/ 50 h 60"/>
                <a:gd name="T76" fmla="*/ 33 w 60"/>
                <a:gd name="T77" fmla="*/ 48 h 60"/>
                <a:gd name="T78" fmla="*/ 31 w 60"/>
                <a:gd name="T79" fmla="*/ 45 h 60"/>
                <a:gd name="T80" fmla="*/ 31 w 60"/>
                <a:gd name="T81" fmla="*/ 41 h 60"/>
                <a:gd name="T82" fmla="*/ 29 w 60"/>
                <a:gd name="T83" fmla="*/ 39 h 60"/>
                <a:gd name="T84" fmla="*/ 29 w 60"/>
                <a:gd name="T85" fmla="*/ 35 h 60"/>
                <a:gd name="T86" fmla="*/ 29 w 60"/>
                <a:gd name="T87" fmla="*/ 35 h 60"/>
                <a:gd name="T88" fmla="*/ 31 w 60"/>
                <a:gd name="T89" fmla="*/ 33 h 60"/>
                <a:gd name="T90" fmla="*/ 31 w 60"/>
                <a:gd name="T91" fmla="*/ 33 h 60"/>
                <a:gd name="T92" fmla="*/ 31 w 60"/>
                <a:gd name="T93" fmla="*/ 33 h 60"/>
                <a:gd name="T94" fmla="*/ 29 w 60"/>
                <a:gd name="T95" fmla="*/ 31 h 60"/>
                <a:gd name="T96" fmla="*/ 31 w 60"/>
                <a:gd name="T97" fmla="*/ 29 h 60"/>
                <a:gd name="T98" fmla="*/ 31 w 60"/>
                <a:gd name="T99" fmla="*/ 25 h 60"/>
                <a:gd name="T100" fmla="*/ 33 w 60"/>
                <a:gd name="T101" fmla="*/ 23 h 60"/>
                <a:gd name="T102" fmla="*/ 35 w 60"/>
                <a:gd name="T103" fmla="*/ 20 h 60"/>
                <a:gd name="T104" fmla="*/ 37 w 60"/>
                <a:gd name="T105" fmla="*/ 18 h 60"/>
                <a:gd name="T106" fmla="*/ 39 w 60"/>
                <a:gd name="T107" fmla="*/ 16 h 60"/>
                <a:gd name="T108" fmla="*/ 39 w 60"/>
                <a:gd name="T109" fmla="*/ 12 h 60"/>
                <a:gd name="T110" fmla="*/ 41 w 60"/>
                <a:gd name="T111" fmla="*/ 10 h 60"/>
                <a:gd name="T112" fmla="*/ 42 w 60"/>
                <a:gd name="T113" fmla="*/ 8 h 60"/>
                <a:gd name="T114" fmla="*/ 44 w 60"/>
                <a:gd name="T115" fmla="*/ 6 h 60"/>
                <a:gd name="T116" fmla="*/ 46 w 60"/>
                <a:gd name="T117" fmla="*/ 4 h 60"/>
                <a:gd name="T118" fmla="*/ 50 w 60"/>
                <a:gd name="T119" fmla="*/ 4 h 60"/>
                <a:gd name="T120" fmla="*/ 50 w 60"/>
                <a:gd name="T121" fmla="*/ 4 h 60"/>
                <a:gd name="T122" fmla="*/ 52 w 60"/>
                <a:gd name="T123" fmla="*/ 0 h 60"/>
                <a:gd name="T124" fmla="*/ 54 w 60"/>
                <a:gd name="T125" fmla="*/ 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0" h="60">
                  <a:moveTo>
                    <a:pt x="54" y="58"/>
                  </a:moveTo>
                  <a:lnTo>
                    <a:pt x="52" y="58"/>
                  </a:lnTo>
                  <a:lnTo>
                    <a:pt x="52" y="56"/>
                  </a:lnTo>
                  <a:lnTo>
                    <a:pt x="52" y="58"/>
                  </a:lnTo>
                  <a:lnTo>
                    <a:pt x="54" y="58"/>
                  </a:lnTo>
                  <a:close/>
                  <a:moveTo>
                    <a:pt x="52" y="47"/>
                  </a:moveTo>
                  <a:lnTo>
                    <a:pt x="50" y="47"/>
                  </a:lnTo>
                  <a:lnTo>
                    <a:pt x="52" y="47"/>
                  </a:lnTo>
                  <a:close/>
                  <a:moveTo>
                    <a:pt x="29" y="33"/>
                  </a:moveTo>
                  <a:lnTo>
                    <a:pt x="27" y="33"/>
                  </a:lnTo>
                  <a:lnTo>
                    <a:pt x="29" y="33"/>
                  </a:lnTo>
                  <a:lnTo>
                    <a:pt x="29" y="31"/>
                  </a:lnTo>
                  <a:lnTo>
                    <a:pt x="29" y="33"/>
                  </a:lnTo>
                  <a:close/>
                  <a:moveTo>
                    <a:pt x="21" y="31"/>
                  </a:moveTo>
                  <a:lnTo>
                    <a:pt x="23" y="31"/>
                  </a:lnTo>
                  <a:lnTo>
                    <a:pt x="21" y="31"/>
                  </a:lnTo>
                  <a:lnTo>
                    <a:pt x="19" y="31"/>
                  </a:lnTo>
                  <a:lnTo>
                    <a:pt x="21" y="31"/>
                  </a:lnTo>
                  <a:close/>
                  <a:moveTo>
                    <a:pt x="19" y="31"/>
                  </a:moveTo>
                  <a:lnTo>
                    <a:pt x="19" y="29"/>
                  </a:lnTo>
                  <a:lnTo>
                    <a:pt x="19" y="31"/>
                  </a:lnTo>
                  <a:close/>
                  <a:moveTo>
                    <a:pt x="2" y="14"/>
                  </a:moveTo>
                  <a:lnTo>
                    <a:pt x="4" y="16"/>
                  </a:lnTo>
                  <a:lnTo>
                    <a:pt x="2" y="16"/>
                  </a:lnTo>
                  <a:lnTo>
                    <a:pt x="0" y="16"/>
                  </a:lnTo>
                  <a:lnTo>
                    <a:pt x="2" y="16"/>
                  </a:lnTo>
                  <a:lnTo>
                    <a:pt x="2" y="14"/>
                  </a:lnTo>
                  <a:close/>
                  <a:moveTo>
                    <a:pt x="54" y="2"/>
                  </a:moveTo>
                  <a:lnTo>
                    <a:pt x="54" y="4"/>
                  </a:lnTo>
                  <a:lnTo>
                    <a:pt x="56" y="4"/>
                  </a:lnTo>
                  <a:lnTo>
                    <a:pt x="58" y="4"/>
                  </a:lnTo>
                  <a:lnTo>
                    <a:pt x="58" y="6"/>
                  </a:lnTo>
                  <a:lnTo>
                    <a:pt x="60" y="6"/>
                  </a:lnTo>
                  <a:lnTo>
                    <a:pt x="58" y="6"/>
                  </a:lnTo>
                  <a:lnTo>
                    <a:pt x="58" y="8"/>
                  </a:lnTo>
                  <a:lnTo>
                    <a:pt x="56" y="8"/>
                  </a:lnTo>
                  <a:lnTo>
                    <a:pt x="56" y="10"/>
                  </a:lnTo>
                  <a:lnTo>
                    <a:pt x="56" y="12"/>
                  </a:lnTo>
                  <a:lnTo>
                    <a:pt x="58" y="14"/>
                  </a:lnTo>
                  <a:lnTo>
                    <a:pt x="56" y="14"/>
                  </a:lnTo>
                  <a:lnTo>
                    <a:pt x="58" y="14"/>
                  </a:lnTo>
                  <a:lnTo>
                    <a:pt x="58" y="16"/>
                  </a:lnTo>
                  <a:lnTo>
                    <a:pt x="56" y="16"/>
                  </a:lnTo>
                  <a:lnTo>
                    <a:pt x="56" y="18"/>
                  </a:lnTo>
                  <a:lnTo>
                    <a:pt x="56" y="20"/>
                  </a:lnTo>
                  <a:lnTo>
                    <a:pt x="54" y="20"/>
                  </a:lnTo>
                  <a:lnTo>
                    <a:pt x="54" y="22"/>
                  </a:lnTo>
                  <a:lnTo>
                    <a:pt x="54" y="23"/>
                  </a:lnTo>
                  <a:lnTo>
                    <a:pt x="54" y="25"/>
                  </a:lnTo>
                  <a:lnTo>
                    <a:pt x="52" y="27"/>
                  </a:lnTo>
                  <a:lnTo>
                    <a:pt x="52" y="29"/>
                  </a:lnTo>
                  <a:lnTo>
                    <a:pt x="52" y="33"/>
                  </a:lnTo>
                  <a:lnTo>
                    <a:pt x="50" y="35"/>
                  </a:lnTo>
                  <a:lnTo>
                    <a:pt x="50" y="37"/>
                  </a:lnTo>
                  <a:lnTo>
                    <a:pt x="50" y="39"/>
                  </a:lnTo>
                  <a:lnTo>
                    <a:pt x="48" y="39"/>
                  </a:lnTo>
                  <a:lnTo>
                    <a:pt x="48" y="41"/>
                  </a:lnTo>
                  <a:lnTo>
                    <a:pt x="48" y="43"/>
                  </a:lnTo>
                  <a:lnTo>
                    <a:pt x="46" y="43"/>
                  </a:lnTo>
                  <a:lnTo>
                    <a:pt x="46" y="45"/>
                  </a:lnTo>
                  <a:lnTo>
                    <a:pt x="44" y="47"/>
                  </a:lnTo>
                  <a:lnTo>
                    <a:pt x="44" y="48"/>
                  </a:lnTo>
                  <a:lnTo>
                    <a:pt x="42" y="48"/>
                  </a:lnTo>
                  <a:lnTo>
                    <a:pt x="42" y="50"/>
                  </a:lnTo>
                  <a:lnTo>
                    <a:pt x="42" y="52"/>
                  </a:lnTo>
                  <a:lnTo>
                    <a:pt x="42" y="54"/>
                  </a:lnTo>
                  <a:lnTo>
                    <a:pt x="42" y="58"/>
                  </a:lnTo>
                  <a:lnTo>
                    <a:pt x="41" y="58"/>
                  </a:lnTo>
                  <a:lnTo>
                    <a:pt x="41" y="60"/>
                  </a:lnTo>
                  <a:lnTo>
                    <a:pt x="41" y="58"/>
                  </a:lnTo>
                  <a:lnTo>
                    <a:pt x="39" y="58"/>
                  </a:lnTo>
                  <a:lnTo>
                    <a:pt x="39" y="60"/>
                  </a:lnTo>
                  <a:lnTo>
                    <a:pt x="39" y="58"/>
                  </a:lnTo>
                  <a:lnTo>
                    <a:pt x="39" y="56"/>
                  </a:lnTo>
                  <a:lnTo>
                    <a:pt x="37" y="52"/>
                  </a:lnTo>
                  <a:lnTo>
                    <a:pt x="37" y="50"/>
                  </a:lnTo>
                  <a:lnTo>
                    <a:pt x="35" y="50"/>
                  </a:lnTo>
                  <a:lnTo>
                    <a:pt x="33" y="48"/>
                  </a:lnTo>
                  <a:lnTo>
                    <a:pt x="31" y="47"/>
                  </a:lnTo>
                  <a:lnTo>
                    <a:pt x="31" y="45"/>
                  </a:lnTo>
                  <a:lnTo>
                    <a:pt x="31" y="43"/>
                  </a:lnTo>
                  <a:lnTo>
                    <a:pt x="31" y="41"/>
                  </a:lnTo>
                  <a:lnTo>
                    <a:pt x="29" y="41"/>
                  </a:lnTo>
                  <a:lnTo>
                    <a:pt x="29" y="39"/>
                  </a:lnTo>
                  <a:lnTo>
                    <a:pt x="29" y="37"/>
                  </a:lnTo>
                  <a:lnTo>
                    <a:pt x="29" y="35"/>
                  </a:lnTo>
                  <a:lnTo>
                    <a:pt x="31" y="35"/>
                  </a:lnTo>
                  <a:lnTo>
                    <a:pt x="29" y="35"/>
                  </a:lnTo>
                  <a:lnTo>
                    <a:pt x="31" y="35"/>
                  </a:lnTo>
                  <a:lnTo>
                    <a:pt x="31" y="33"/>
                  </a:lnTo>
                  <a:lnTo>
                    <a:pt x="29" y="33"/>
                  </a:lnTo>
                  <a:lnTo>
                    <a:pt x="31" y="33"/>
                  </a:lnTo>
                  <a:lnTo>
                    <a:pt x="29" y="33"/>
                  </a:lnTo>
                  <a:lnTo>
                    <a:pt x="31" y="33"/>
                  </a:lnTo>
                  <a:lnTo>
                    <a:pt x="29" y="33"/>
                  </a:lnTo>
                  <a:lnTo>
                    <a:pt x="29" y="31"/>
                  </a:lnTo>
                  <a:lnTo>
                    <a:pt x="31" y="31"/>
                  </a:lnTo>
                  <a:lnTo>
                    <a:pt x="31" y="29"/>
                  </a:lnTo>
                  <a:lnTo>
                    <a:pt x="31" y="27"/>
                  </a:lnTo>
                  <a:lnTo>
                    <a:pt x="31" y="25"/>
                  </a:lnTo>
                  <a:lnTo>
                    <a:pt x="33" y="25"/>
                  </a:lnTo>
                  <a:lnTo>
                    <a:pt x="33" y="23"/>
                  </a:lnTo>
                  <a:lnTo>
                    <a:pt x="35" y="22"/>
                  </a:lnTo>
                  <a:lnTo>
                    <a:pt x="35" y="20"/>
                  </a:lnTo>
                  <a:lnTo>
                    <a:pt x="37" y="20"/>
                  </a:lnTo>
                  <a:lnTo>
                    <a:pt x="37" y="18"/>
                  </a:lnTo>
                  <a:lnTo>
                    <a:pt x="37" y="16"/>
                  </a:lnTo>
                  <a:lnTo>
                    <a:pt x="39" y="16"/>
                  </a:lnTo>
                  <a:lnTo>
                    <a:pt x="39" y="14"/>
                  </a:lnTo>
                  <a:lnTo>
                    <a:pt x="39" y="12"/>
                  </a:lnTo>
                  <a:lnTo>
                    <a:pt x="41" y="12"/>
                  </a:lnTo>
                  <a:lnTo>
                    <a:pt x="41" y="10"/>
                  </a:lnTo>
                  <a:lnTo>
                    <a:pt x="42" y="10"/>
                  </a:lnTo>
                  <a:lnTo>
                    <a:pt x="42" y="8"/>
                  </a:lnTo>
                  <a:lnTo>
                    <a:pt x="42" y="6"/>
                  </a:lnTo>
                  <a:lnTo>
                    <a:pt x="44" y="6"/>
                  </a:lnTo>
                  <a:lnTo>
                    <a:pt x="44" y="4"/>
                  </a:lnTo>
                  <a:lnTo>
                    <a:pt x="46" y="4"/>
                  </a:lnTo>
                  <a:lnTo>
                    <a:pt x="48" y="4"/>
                  </a:lnTo>
                  <a:lnTo>
                    <a:pt x="50" y="4"/>
                  </a:lnTo>
                  <a:lnTo>
                    <a:pt x="50" y="2"/>
                  </a:lnTo>
                  <a:lnTo>
                    <a:pt x="50" y="4"/>
                  </a:lnTo>
                  <a:lnTo>
                    <a:pt x="50" y="2"/>
                  </a:lnTo>
                  <a:lnTo>
                    <a:pt x="52" y="0"/>
                  </a:lnTo>
                  <a:lnTo>
                    <a:pt x="54" y="0"/>
                  </a:lnTo>
                  <a:lnTo>
                    <a:pt x="54"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9" name="Freeform 239"/>
            <p:cNvSpPr>
              <a:spLocks noEditPoints="1"/>
            </p:cNvSpPr>
            <p:nvPr/>
          </p:nvSpPr>
          <p:spPr bwMode="auto">
            <a:xfrm>
              <a:off x="5776913" y="4856163"/>
              <a:ext cx="274638" cy="274638"/>
            </a:xfrm>
            <a:custGeom>
              <a:avLst/>
              <a:gdLst>
                <a:gd name="T0" fmla="*/ 159 w 173"/>
                <a:gd name="T1" fmla="*/ 112 h 173"/>
                <a:gd name="T2" fmla="*/ 154 w 173"/>
                <a:gd name="T3" fmla="*/ 79 h 173"/>
                <a:gd name="T4" fmla="*/ 159 w 173"/>
                <a:gd name="T5" fmla="*/ 89 h 173"/>
                <a:gd name="T6" fmla="*/ 154 w 173"/>
                <a:gd name="T7" fmla="*/ 81 h 173"/>
                <a:gd name="T8" fmla="*/ 163 w 173"/>
                <a:gd name="T9" fmla="*/ 66 h 173"/>
                <a:gd name="T10" fmla="*/ 161 w 173"/>
                <a:gd name="T11" fmla="*/ 69 h 173"/>
                <a:gd name="T12" fmla="*/ 44 w 173"/>
                <a:gd name="T13" fmla="*/ 23 h 173"/>
                <a:gd name="T14" fmla="*/ 36 w 173"/>
                <a:gd name="T15" fmla="*/ 21 h 173"/>
                <a:gd name="T16" fmla="*/ 36 w 173"/>
                <a:gd name="T17" fmla="*/ 20 h 173"/>
                <a:gd name="T18" fmla="*/ 58 w 173"/>
                <a:gd name="T19" fmla="*/ 20 h 173"/>
                <a:gd name="T20" fmla="*/ 54 w 173"/>
                <a:gd name="T21" fmla="*/ 14 h 173"/>
                <a:gd name="T22" fmla="*/ 19 w 173"/>
                <a:gd name="T23" fmla="*/ 0 h 173"/>
                <a:gd name="T24" fmla="*/ 36 w 173"/>
                <a:gd name="T25" fmla="*/ 2 h 173"/>
                <a:gd name="T26" fmla="*/ 33 w 173"/>
                <a:gd name="T27" fmla="*/ 16 h 173"/>
                <a:gd name="T28" fmla="*/ 33 w 173"/>
                <a:gd name="T29" fmla="*/ 23 h 173"/>
                <a:gd name="T30" fmla="*/ 36 w 173"/>
                <a:gd name="T31" fmla="*/ 29 h 173"/>
                <a:gd name="T32" fmla="*/ 38 w 173"/>
                <a:gd name="T33" fmla="*/ 27 h 173"/>
                <a:gd name="T34" fmla="*/ 46 w 173"/>
                <a:gd name="T35" fmla="*/ 23 h 173"/>
                <a:gd name="T36" fmla="*/ 52 w 173"/>
                <a:gd name="T37" fmla="*/ 29 h 173"/>
                <a:gd name="T38" fmla="*/ 54 w 173"/>
                <a:gd name="T39" fmla="*/ 31 h 173"/>
                <a:gd name="T40" fmla="*/ 52 w 173"/>
                <a:gd name="T41" fmla="*/ 23 h 173"/>
                <a:gd name="T42" fmla="*/ 63 w 173"/>
                <a:gd name="T43" fmla="*/ 21 h 173"/>
                <a:gd name="T44" fmla="*/ 58 w 173"/>
                <a:gd name="T45" fmla="*/ 20 h 173"/>
                <a:gd name="T46" fmla="*/ 59 w 173"/>
                <a:gd name="T47" fmla="*/ 16 h 173"/>
                <a:gd name="T48" fmla="*/ 65 w 173"/>
                <a:gd name="T49" fmla="*/ 8 h 173"/>
                <a:gd name="T50" fmla="*/ 71 w 173"/>
                <a:gd name="T51" fmla="*/ 6 h 173"/>
                <a:gd name="T52" fmla="*/ 86 w 173"/>
                <a:gd name="T53" fmla="*/ 10 h 173"/>
                <a:gd name="T54" fmla="*/ 121 w 173"/>
                <a:gd name="T55" fmla="*/ 29 h 173"/>
                <a:gd name="T56" fmla="*/ 127 w 173"/>
                <a:gd name="T57" fmla="*/ 41 h 173"/>
                <a:gd name="T58" fmla="*/ 144 w 173"/>
                <a:gd name="T59" fmla="*/ 52 h 173"/>
                <a:gd name="T60" fmla="*/ 154 w 173"/>
                <a:gd name="T61" fmla="*/ 62 h 173"/>
                <a:gd name="T62" fmla="*/ 152 w 173"/>
                <a:gd name="T63" fmla="*/ 68 h 173"/>
                <a:gd name="T64" fmla="*/ 148 w 173"/>
                <a:gd name="T65" fmla="*/ 83 h 173"/>
                <a:gd name="T66" fmla="*/ 155 w 173"/>
                <a:gd name="T67" fmla="*/ 94 h 173"/>
                <a:gd name="T68" fmla="*/ 157 w 173"/>
                <a:gd name="T69" fmla="*/ 100 h 173"/>
                <a:gd name="T70" fmla="*/ 155 w 173"/>
                <a:gd name="T71" fmla="*/ 110 h 173"/>
                <a:gd name="T72" fmla="*/ 155 w 173"/>
                <a:gd name="T73" fmla="*/ 117 h 173"/>
                <a:gd name="T74" fmla="*/ 159 w 173"/>
                <a:gd name="T75" fmla="*/ 127 h 173"/>
                <a:gd name="T76" fmla="*/ 159 w 173"/>
                <a:gd name="T77" fmla="*/ 135 h 173"/>
                <a:gd name="T78" fmla="*/ 161 w 173"/>
                <a:gd name="T79" fmla="*/ 146 h 173"/>
                <a:gd name="T80" fmla="*/ 169 w 173"/>
                <a:gd name="T81" fmla="*/ 148 h 173"/>
                <a:gd name="T82" fmla="*/ 171 w 173"/>
                <a:gd name="T83" fmla="*/ 154 h 173"/>
                <a:gd name="T84" fmla="*/ 152 w 173"/>
                <a:gd name="T85" fmla="*/ 164 h 173"/>
                <a:gd name="T86" fmla="*/ 132 w 173"/>
                <a:gd name="T87" fmla="*/ 165 h 173"/>
                <a:gd name="T88" fmla="*/ 121 w 173"/>
                <a:gd name="T89" fmla="*/ 171 h 173"/>
                <a:gd name="T90" fmla="*/ 106 w 173"/>
                <a:gd name="T91" fmla="*/ 171 h 173"/>
                <a:gd name="T92" fmla="*/ 92 w 173"/>
                <a:gd name="T93" fmla="*/ 171 h 173"/>
                <a:gd name="T94" fmla="*/ 81 w 173"/>
                <a:gd name="T95" fmla="*/ 160 h 173"/>
                <a:gd name="T96" fmla="*/ 79 w 173"/>
                <a:gd name="T97" fmla="*/ 144 h 173"/>
                <a:gd name="T98" fmla="*/ 63 w 173"/>
                <a:gd name="T99" fmla="*/ 139 h 173"/>
                <a:gd name="T100" fmla="*/ 48 w 173"/>
                <a:gd name="T101" fmla="*/ 133 h 173"/>
                <a:gd name="T102" fmla="*/ 38 w 173"/>
                <a:gd name="T103" fmla="*/ 131 h 173"/>
                <a:gd name="T104" fmla="*/ 29 w 173"/>
                <a:gd name="T105" fmla="*/ 123 h 173"/>
                <a:gd name="T106" fmla="*/ 21 w 173"/>
                <a:gd name="T107" fmla="*/ 114 h 173"/>
                <a:gd name="T108" fmla="*/ 15 w 173"/>
                <a:gd name="T109" fmla="*/ 100 h 173"/>
                <a:gd name="T110" fmla="*/ 6 w 173"/>
                <a:gd name="T111" fmla="*/ 89 h 173"/>
                <a:gd name="T112" fmla="*/ 2 w 173"/>
                <a:gd name="T113" fmla="*/ 71 h 173"/>
                <a:gd name="T114" fmla="*/ 4 w 173"/>
                <a:gd name="T115" fmla="*/ 54 h 173"/>
                <a:gd name="T116" fmla="*/ 13 w 173"/>
                <a:gd name="T117" fmla="*/ 45 h 173"/>
                <a:gd name="T118" fmla="*/ 19 w 173"/>
                <a:gd name="T119" fmla="*/ 35 h 173"/>
                <a:gd name="T120" fmla="*/ 15 w 173"/>
                <a:gd name="T121" fmla="*/ 23 h 173"/>
                <a:gd name="T122" fmla="*/ 19 w 173"/>
                <a:gd name="T123" fmla="*/ 14 h 173"/>
                <a:gd name="T124" fmla="*/ 15 w 173"/>
                <a:gd name="T125" fmla="*/ 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3" h="173">
                  <a:moveTo>
                    <a:pt x="161" y="114"/>
                  </a:moveTo>
                  <a:lnTo>
                    <a:pt x="161" y="112"/>
                  </a:lnTo>
                  <a:lnTo>
                    <a:pt x="163" y="112"/>
                  </a:lnTo>
                  <a:lnTo>
                    <a:pt x="163" y="114"/>
                  </a:lnTo>
                  <a:lnTo>
                    <a:pt x="161" y="114"/>
                  </a:lnTo>
                  <a:close/>
                  <a:moveTo>
                    <a:pt x="163" y="108"/>
                  </a:moveTo>
                  <a:lnTo>
                    <a:pt x="163" y="110"/>
                  </a:lnTo>
                  <a:lnTo>
                    <a:pt x="163" y="112"/>
                  </a:lnTo>
                  <a:lnTo>
                    <a:pt x="161" y="112"/>
                  </a:lnTo>
                  <a:lnTo>
                    <a:pt x="159" y="112"/>
                  </a:lnTo>
                  <a:lnTo>
                    <a:pt x="161" y="110"/>
                  </a:lnTo>
                  <a:lnTo>
                    <a:pt x="163" y="110"/>
                  </a:lnTo>
                  <a:lnTo>
                    <a:pt x="161" y="110"/>
                  </a:lnTo>
                  <a:lnTo>
                    <a:pt x="163" y="110"/>
                  </a:lnTo>
                  <a:lnTo>
                    <a:pt x="163" y="108"/>
                  </a:lnTo>
                  <a:lnTo>
                    <a:pt x="165" y="108"/>
                  </a:lnTo>
                  <a:lnTo>
                    <a:pt x="163" y="108"/>
                  </a:lnTo>
                  <a:close/>
                  <a:moveTo>
                    <a:pt x="154" y="79"/>
                  </a:moveTo>
                  <a:lnTo>
                    <a:pt x="154" y="77"/>
                  </a:lnTo>
                  <a:lnTo>
                    <a:pt x="154" y="79"/>
                  </a:lnTo>
                  <a:close/>
                  <a:moveTo>
                    <a:pt x="155" y="79"/>
                  </a:moveTo>
                  <a:lnTo>
                    <a:pt x="155" y="81"/>
                  </a:lnTo>
                  <a:lnTo>
                    <a:pt x="157" y="81"/>
                  </a:lnTo>
                  <a:lnTo>
                    <a:pt x="157" y="83"/>
                  </a:lnTo>
                  <a:lnTo>
                    <a:pt x="157" y="85"/>
                  </a:lnTo>
                  <a:lnTo>
                    <a:pt x="157" y="83"/>
                  </a:lnTo>
                  <a:lnTo>
                    <a:pt x="157" y="85"/>
                  </a:lnTo>
                  <a:lnTo>
                    <a:pt x="157" y="83"/>
                  </a:lnTo>
                  <a:lnTo>
                    <a:pt x="159" y="87"/>
                  </a:lnTo>
                  <a:lnTo>
                    <a:pt x="159" y="89"/>
                  </a:lnTo>
                  <a:lnTo>
                    <a:pt x="157" y="89"/>
                  </a:lnTo>
                  <a:lnTo>
                    <a:pt x="157" y="87"/>
                  </a:lnTo>
                  <a:lnTo>
                    <a:pt x="155" y="85"/>
                  </a:lnTo>
                  <a:lnTo>
                    <a:pt x="157" y="85"/>
                  </a:lnTo>
                  <a:lnTo>
                    <a:pt x="155" y="85"/>
                  </a:lnTo>
                  <a:lnTo>
                    <a:pt x="155" y="87"/>
                  </a:lnTo>
                  <a:lnTo>
                    <a:pt x="155" y="85"/>
                  </a:lnTo>
                  <a:lnTo>
                    <a:pt x="154" y="85"/>
                  </a:lnTo>
                  <a:lnTo>
                    <a:pt x="154" y="83"/>
                  </a:lnTo>
                  <a:lnTo>
                    <a:pt x="154" y="81"/>
                  </a:lnTo>
                  <a:lnTo>
                    <a:pt x="154" y="79"/>
                  </a:lnTo>
                  <a:lnTo>
                    <a:pt x="154" y="77"/>
                  </a:lnTo>
                  <a:lnTo>
                    <a:pt x="155" y="77"/>
                  </a:lnTo>
                  <a:lnTo>
                    <a:pt x="155" y="79"/>
                  </a:lnTo>
                  <a:close/>
                  <a:moveTo>
                    <a:pt x="161" y="71"/>
                  </a:moveTo>
                  <a:lnTo>
                    <a:pt x="159" y="71"/>
                  </a:lnTo>
                  <a:lnTo>
                    <a:pt x="161" y="71"/>
                  </a:lnTo>
                  <a:close/>
                  <a:moveTo>
                    <a:pt x="161" y="64"/>
                  </a:moveTo>
                  <a:lnTo>
                    <a:pt x="163" y="64"/>
                  </a:lnTo>
                  <a:lnTo>
                    <a:pt x="163" y="66"/>
                  </a:lnTo>
                  <a:lnTo>
                    <a:pt x="163" y="68"/>
                  </a:lnTo>
                  <a:lnTo>
                    <a:pt x="163" y="66"/>
                  </a:lnTo>
                  <a:lnTo>
                    <a:pt x="163" y="68"/>
                  </a:lnTo>
                  <a:lnTo>
                    <a:pt x="163" y="69"/>
                  </a:lnTo>
                  <a:lnTo>
                    <a:pt x="163" y="71"/>
                  </a:lnTo>
                  <a:lnTo>
                    <a:pt x="161" y="71"/>
                  </a:lnTo>
                  <a:lnTo>
                    <a:pt x="159" y="71"/>
                  </a:lnTo>
                  <a:lnTo>
                    <a:pt x="161" y="69"/>
                  </a:lnTo>
                  <a:lnTo>
                    <a:pt x="159" y="69"/>
                  </a:lnTo>
                  <a:lnTo>
                    <a:pt x="161" y="69"/>
                  </a:lnTo>
                  <a:lnTo>
                    <a:pt x="163" y="69"/>
                  </a:lnTo>
                  <a:lnTo>
                    <a:pt x="161" y="69"/>
                  </a:lnTo>
                  <a:lnTo>
                    <a:pt x="161" y="68"/>
                  </a:lnTo>
                  <a:lnTo>
                    <a:pt x="159" y="68"/>
                  </a:lnTo>
                  <a:lnTo>
                    <a:pt x="161" y="68"/>
                  </a:lnTo>
                  <a:lnTo>
                    <a:pt x="161" y="66"/>
                  </a:lnTo>
                  <a:lnTo>
                    <a:pt x="161" y="64"/>
                  </a:lnTo>
                  <a:close/>
                  <a:moveTo>
                    <a:pt x="46" y="21"/>
                  </a:moveTo>
                  <a:lnTo>
                    <a:pt x="46" y="23"/>
                  </a:lnTo>
                  <a:lnTo>
                    <a:pt x="44" y="23"/>
                  </a:lnTo>
                  <a:lnTo>
                    <a:pt x="44" y="21"/>
                  </a:lnTo>
                  <a:lnTo>
                    <a:pt x="46" y="21"/>
                  </a:lnTo>
                  <a:close/>
                  <a:moveTo>
                    <a:pt x="38" y="21"/>
                  </a:moveTo>
                  <a:lnTo>
                    <a:pt x="40" y="21"/>
                  </a:lnTo>
                  <a:lnTo>
                    <a:pt x="38" y="21"/>
                  </a:lnTo>
                  <a:lnTo>
                    <a:pt x="40" y="21"/>
                  </a:lnTo>
                  <a:lnTo>
                    <a:pt x="38" y="21"/>
                  </a:lnTo>
                  <a:lnTo>
                    <a:pt x="38" y="23"/>
                  </a:lnTo>
                  <a:lnTo>
                    <a:pt x="38" y="21"/>
                  </a:lnTo>
                  <a:close/>
                  <a:moveTo>
                    <a:pt x="36" y="21"/>
                  </a:moveTo>
                  <a:lnTo>
                    <a:pt x="36" y="23"/>
                  </a:lnTo>
                  <a:lnTo>
                    <a:pt x="36" y="21"/>
                  </a:lnTo>
                  <a:lnTo>
                    <a:pt x="35" y="21"/>
                  </a:lnTo>
                  <a:lnTo>
                    <a:pt x="35" y="20"/>
                  </a:lnTo>
                  <a:lnTo>
                    <a:pt x="36" y="20"/>
                  </a:lnTo>
                  <a:lnTo>
                    <a:pt x="36" y="21"/>
                  </a:lnTo>
                  <a:close/>
                  <a:moveTo>
                    <a:pt x="35" y="20"/>
                  </a:moveTo>
                  <a:lnTo>
                    <a:pt x="35" y="18"/>
                  </a:lnTo>
                  <a:lnTo>
                    <a:pt x="35" y="20"/>
                  </a:lnTo>
                  <a:lnTo>
                    <a:pt x="36" y="20"/>
                  </a:lnTo>
                  <a:lnTo>
                    <a:pt x="35" y="20"/>
                  </a:lnTo>
                  <a:close/>
                  <a:moveTo>
                    <a:pt x="54" y="16"/>
                  </a:moveTo>
                  <a:lnTo>
                    <a:pt x="54" y="18"/>
                  </a:lnTo>
                  <a:lnTo>
                    <a:pt x="54" y="16"/>
                  </a:lnTo>
                  <a:lnTo>
                    <a:pt x="56" y="16"/>
                  </a:lnTo>
                  <a:lnTo>
                    <a:pt x="56" y="18"/>
                  </a:lnTo>
                  <a:lnTo>
                    <a:pt x="58" y="18"/>
                  </a:lnTo>
                  <a:lnTo>
                    <a:pt x="56" y="18"/>
                  </a:lnTo>
                  <a:lnTo>
                    <a:pt x="58" y="18"/>
                  </a:lnTo>
                  <a:lnTo>
                    <a:pt x="58" y="20"/>
                  </a:lnTo>
                  <a:lnTo>
                    <a:pt x="56" y="20"/>
                  </a:lnTo>
                  <a:lnTo>
                    <a:pt x="54" y="18"/>
                  </a:lnTo>
                  <a:lnTo>
                    <a:pt x="52" y="18"/>
                  </a:lnTo>
                  <a:lnTo>
                    <a:pt x="54" y="16"/>
                  </a:lnTo>
                  <a:lnTo>
                    <a:pt x="52" y="16"/>
                  </a:lnTo>
                  <a:lnTo>
                    <a:pt x="54" y="16"/>
                  </a:lnTo>
                  <a:close/>
                  <a:moveTo>
                    <a:pt x="56" y="14"/>
                  </a:moveTo>
                  <a:lnTo>
                    <a:pt x="56" y="16"/>
                  </a:lnTo>
                  <a:lnTo>
                    <a:pt x="54" y="16"/>
                  </a:lnTo>
                  <a:lnTo>
                    <a:pt x="54" y="14"/>
                  </a:lnTo>
                  <a:lnTo>
                    <a:pt x="56" y="14"/>
                  </a:lnTo>
                  <a:close/>
                  <a:moveTo>
                    <a:pt x="36" y="14"/>
                  </a:moveTo>
                  <a:lnTo>
                    <a:pt x="35" y="14"/>
                  </a:lnTo>
                  <a:lnTo>
                    <a:pt x="36" y="14"/>
                  </a:lnTo>
                  <a:close/>
                  <a:moveTo>
                    <a:pt x="36" y="12"/>
                  </a:moveTo>
                  <a:lnTo>
                    <a:pt x="38" y="12"/>
                  </a:lnTo>
                  <a:lnTo>
                    <a:pt x="36" y="12"/>
                  </a:lnTo>
                  <a:lnTo>
                    <a:pt x="36" y="10"/>
                  </a:lnTo>
                  <a:lnTo>
                    <a:pt x="36" y="12"/>
                  </a:lnTo>
                  <a:close/>
                  <a:moveTo>
                    <a:pt x="19" y="0"/>
                  </a:moveTo>
                  <a:lnTo>
                    <a:pt x="21" y="0"/>
                  </a:lnTo>
                  <a:lnTo>
                    <a:pt x="23" y="0"/>
                  </a:lnTo>
                  <a:lnTo>
                    <a:pt x="27" y="0"/>
                  </a:lnTo>
                  <a:lnTo>
                    <a:pt x="29" y="0"/>
                  </a:lnTo>
                  <a:lnTo>
                    <a:pt x="33" y="0"/>
                  </a:lnTo>
                  <a:lnTo>
                    <a:pt x="35" y="0"/>
                  </a:lnTo>
                  <a:lnTo>
                    <a:pt x="35" y="2"/>
                  </a:lnTo>
                  <a:lnTo>
                    <a:pt x="36" y="2"/>
                  </a:lnTo>
                  <a:lnTo>
                    <a:pt x="36" y="0"/>
                  </a:lnTo>
                  <a:lnTo>
                    <a:pt x="36" y="2"/>
                  </a:lnTo>
                  <a:lnTo>
                    <a:pt x="36" y="0"/>
                  </a:lnTo>
                  <a:lnTo>
                    <a:pt x="36" y="2"/>
                  </a:lnTo>
                  <a:lnTo>
                    <a:pt x="36" y="4"/>
                  </a:lnTo>
                  <a:lnTo>
                    <a:pt x="36" y="6"/>
                  </a:lnTo>
                  <a:lnTo>
                    <a:pt x="36" y="8"/>
                  </a:lnTo>
                  <a:lnTo>
                    <a:pt x="35" y="8"/>
                  </a:lnTo>
                  <a:lnTo>
                    <a:pt x="35" y="10"/>
                  </a:lnTo>
                  <a:lnTo>
                    <a:pt x="35" y="12"/>
                  </a:lnTo>
                  <a:lnTo>
                    <a:pt x="35" y="14"/>
                  </a:lnTo>
                  <a:lnTo>
                    <a:pt x="33" y="16"/>
                  </a:lnTo>
                  <a:lnTo>
                    <a:pt x="33" y="18"/>
                  </a:lnTo>
                  <a:lnTo>
                    <a:pt x="35" y="18"/>
                  </a:lnTo>
                  <a:lnTo>
                    <a:pt x="33" y="18"/>
                  </a:lnTo>
                  <a:lnTo>
                    <a:pt x="35" y="18"/>
                  </a:lnTo>
                  <a:lnTo>
                    <a:pt x="33" y="18"/>
                  </a:lnTo>
                  <a:lnTo>
                    <a:pt x="33" y="20"/>
                  </a:lnTo>
                  <a:lnTo>
                    <a:pt x="35" y="20"/>
                  </a:lnTo>
                  <a:lnTo>
                    <a:pt x="33" y="20"/>
                  </a:lnTo>
                  <a:lnTo>
                    <a:pt x="33" y="21"/>
                  </a:lnTo>
                  <a:lnTo>
                    <a:pt x="33" y="23"/>
                  </a:lnTo>
                  <a:lnTo>
                    <a:pt x="35" y="21"/>
                  </a:lnTo>
                  <a:lnTo>
                    <a:pt x="35" y="23"/>
                  </a:lnTo>
                  <a:lnTo>
                    <a:pt x="35" y="25"/>
                  </a:lnTo>
                  <a:lnTo>
                    <a:pt x="35" y="27"/>
                  </a:lnTo>
                  <a:lnTo>
                    <a:pt x="36" y="27"/>
                  </a:lnTo>
                  <a:lnTo>
                    <a:pt x="35" y="27"/>
                  </a:lnTo>
                  <a:lnTo>
                    <a:pt x="35" y="29"/>
                  </a:lnTo>
                  <a:lnTo>
                    <a:pt x="35" y="31"/>
                  </a:lnTo>
                  <a:lnTo>
                    <a:pt x="35" y="29"/>
                  </a:lnTo>
                  <a:lnTo>
                    <a:pt x="36" y="29"/>
                  </a:lnTo>
                  <a:lnTo>
                    <a:pt x="36" y="27"/>
                  </a:lnTo>
                  <a:lnTo>
                    <a:pt x="36" y="29"/>
                  </a:lnTo>
                  <a:lnTo>
                    <a:pt x="36" y="27"/>
                  </a:lnTo>
                  <a:lnTo>
                    <a:pt x="38" y="27"/>
                  </a:lnTo>
                  <a:lnTo>
                    <a:pt x="38" y="29"/>
                  </a:lnTo>
                  <a:lnTo>
                    <a:pt x="38" y="27"/>
                  </a:lnTo>
                  <a:lnTo>
                    <a:pt x="36" y="27"/>
                  </a:lnTo>
                  <a:lnTo>
                    <a:pt x="38" y="27"/>
                  </a:lnTo>
                  <a:lnTo>
                    <a:pt x="38" y="25"/>
                  </a:lnTo>
                  <a:lnTo>
                    <a:pt x="38" y="27"/>
                  </a:lnTo>
                  <a:lnTo>
                    <a:pt x="38" y="25"/>
                  </a:lnTo>
                  <a:lnTo>
                    <a:pt x="40" y="25"/>
                  </a:lnTo>
                  <a:lnTo>
                    <a:pt x="40" y="23"/>
                  </a:lnTo>
                  <a:lnTo>
                    <a:pt x="42" y="23"/>
                  </a:lnTo>
                  <a:lnTo>
                    <a:pt x="42" y="21"/>
                  </a:lnTo>
                  <a:lnTo>
                    <a:pt x="44" y="21"/>
                  </a:lnTo>
                  <a:lnTo>
                    <a:pt x="44" y="23"/>
                  </a:lnTo>
                  <a:lnTo>
                    <a:pt x="46" y="23"/>
                  </a:lnTo>
                  <a:lnTo>
                    <a:pt x="46" y="25"/>
                  </a:lnTo>
                  <a:lnTo>
                    <a:pt x="46" y="23"/>
                  </a:lnTo>
                  <a:lnTo>
                    <a:pt x="48" y="23"/>
                  </a:lnTo>
                  <a:lnTo>
                    <a:pt x="48" y="25"/>
                  </a:lnTo>
                  <a:lnTo>
                    <a:pt x="46" y="25"/>
                  </a:lnTo>
                  <a:lnTo>
                    <a:pt x="48" y="25"/>
                  </a:lnTo>
                  <a:lnTo>
                    <a:pt x="48" y="23"/>
                  </a:lnTo>
                  <a:lnTo>
                    <a:pt x="50" y="23"/>
                  </a:lnTo>
                  <a:lnTo>
                    <a:pt x="50" y="25"/>
                  </a:lnTo>
                  <a:lnTo>
                    <a:pt x="52" y="25"/>
                  </a:lnTo>
                  <a:lnTo>
                    <a:pt x="52" y="27"/>
                  </a:lnTo>
                  <a:lnTo>
                    <a:pt x="52" y="29"/>
                  </a:lnTo>
                  <a:lnTo>
                    <a:pt x="52" y="31"/>
                  </a:lnTo>
                  <a:lnTo>
                    <a:pt x="50" y="31"/>
                  </a:lnTo>
                  <a:lnTo>
                    <a:pt x="52" y="31"/>
                  </a:lnTo>
                  <a:lnTo>
                    <a:pt x="50" y="31"/>
                  </a:lnTo>
                  <a:lnTo>
                    <a:pt x="50" y="33"/>
                  </a:lnTo>
                  <a:lnTo>
                    <a:pt x="52" y="33"/>
                  </a:lnTo>
                  <a:lnTo>
                    <a:pt x="52" y="31"/>
                  </a:lnTo>
                  <a:lnTo>
                    <a:pt x="52" y="29"/>
                  </a:lnTo>
                  <a:lnTo>
                    <a:pt x="54" y="29"/>
                  </a:lnTo>
                  <a:lnTo>
                    <a:pt x="54" y="31"/>
                  </a:lnTo>
                  <a:lnTo>
                    <a:pt x="56" y="31"/>
                  </a:lnTo>
                  <a:lnTo>
                    <a:pt x="54" y="31"/>
                  </a:lnTo>
                  <a:lnTo>
                    <a:pt x="54" y="29"/>
                  </a:lnTo>
                  <a:lnTo>
                    <a:pt x="52" y="27"/>
                  </a:lnTo>
                  <a:lnTo>
                    <a:pt x="54" y="27"/>
                  </a:lnTo>
                  <a:lnTo>
                    <a:pt x="52" y="27"/>
                  </a:lnTo>
                  <a:lnTo>
                    <a:pt x="52" y="25"/>
                  </a:lnTo>
                  <a:lnTo>
                    <a:pt x="54" y="25"/>
                  </a:lnTo>
                  <a:lnTo>
                    <a:pt x="52" y="25"/>
                  </a:lnTo>
                  <a:lnTo>
                    <a:pt x="52" y="23"/>
                  </a:lnTo>
                  <a:lnTo>
                    <a:pt x="54" y="25"/>
                  </a:lnTo>
                  <a:lnTo>
                    <a:pt x="54" y="23"/>
                  </a:lnTo>
                  <a:lnTo>
                    <a:pt x="56" y="23"/>
                  </a:lnTo>
                  <a:lnTo>
                    <a:pt x="58" y="23"/>
                  </a:lnTo>
                  <a:lnTo>
                    <a:pt x="58" y="25"/>
                  </a:lnTo>
                  <a:lnTo>
                    <a:pt x="59" y="25"/>
                  </a:lnTo>
                  <a:lnTo>
                    <a:pt x="61" y="25"/>
                  </a:lnTo>
                  <a:lnTo>
                    <a:pt x="61" y="23"/>
                  </a:lnTo>
                  <a:lnTo>
                    <a:pt x="63" y="23"/>
                  </a:lnTo>
                  <a:lnTo>
                    <a:pt x="63" y="21"/>
                  </a:lnTo>
                  <a:lnTo>
                    <a:pt x="65" y="21"/>
                  </a:lnTo>
                  <a:lnTo>
                    <a:pt x="67" y="21"/>
                  </a:lnTo>
                  <a:lnTo>
                    <a:pt x="67" y="20"/>
                  </a:lnTo>
                  <a:lnTo>
                    <a:pt x="67" y="18"/>
                  </a:lnTo>
                  <a:lnTo>
                    <a:pt x="65" y="18"/>
                  </a:lnTo>
                  <a:lnTo>
                    <a:pt x="65" y="20"/>
                  </a:lnTo>
                  <a:lnTo>
                    <a:pt x="63" y="20"/>
                  </a:lnTo>
                  <a:lnTo>
                    <a:pt x="61" y="20"/>
                  </a:lnTo>
                  <a:lnTo>
                    <a:pt x="59" y="20"/>
                  </a:lnTo>
                  <a:lnTo>
                    <a:pt x="58" y="20"/>
                  </a:lnTo>
                  <a:lnTo>
                    <a:pt x="58" y="18"/>
                  </a:lnTo>
                  <a:lnTo>
                    <a:pt x="59" y="18"/>
                  </a:lnTo>
                  <a:lnTo>
                    <a:pt x="61" y="18"/>
                  </a:lnTo>
                  <a:lnTo>
                    <a:pt x="59" y="18"/>
                  </a:lnTo>
                  <a:lnTo>
                    <a:pt x="61" y="16"/>
                  </a:lnTo>
                  <a:lnTo>
                    <a:pt x="61" y="18"/>
                  </a:lnTo>
                  <a:lnTo>
                    <a:pt x="63" y="18"/>
                  </a:lnTo>
                  <a:lnTo>
                    <a:pt x="63" y="16"/>
                  </a:lnTo>
                  <a:lnTo>
                    <a:pt x="61" y="16"/>
                  </a:lnTo>
                  <a:lnTo>
                    <a:pt x="59" y="16"/>
                  </a:lnTo>
                  <a:lnTo>
                    <a:pt x="59" y="14"/>
                  </a:lnTo>
                  <a:lnTo>
                    <a:pt x="61" y="14"/>
                  </a:lnTo>
                  <a:lnTo>
                    <a:pt x="63" y="14"/>
                  </a:lnTo>
                  <a:lnTo>
                    <a:pt x="65" y="14"/>
                  </a:lnTo>
                  <a:lnTo>
                    <a:pt x="63" y="12"/>
                  </a:lnTo>
                  <a:lnTo>
                    <a:pt x="65" y="12"/>
                  </a:lnTo>
                  <a:lnTo>
                    <a:pt x="65" y="10"/>
                  </a:lnTo>
                  <a:lnTo>
                    <a:pt x="63" y="10"/>
                  </a:lnTo>
                  <a:lnTo>
                    <a:pt x="65" y="10"/>
                  </a:lnTo>
                  <a:lnTo>
                    <a:pt x="65" y="8"/>
                  </a:lnTo>
                  <a:lnTo>
                    <a:pt x="67" y="8"/>
                  </a:lnTo>
                  <a:lnTo>
                    <a:pt x="67" y="10"/>
                  </a:lnTo>
                  <a:lnTo>
                    <a:pt x="69" y="10"/>
                  </a:lnTo>
                  <a:lnTo>
                    <a:pt x="69" y="8"/>
                  </a:lnTo>
                  <a:lnTo>
                    <a:pt x="67" y="8"/>
                  </a:lnTo>
                  <a:lnTo>
                    <a:pt x="67" y="6"/>
                  </a:lnTo>
                  <a:lnTo>
                    <a:pt x="67" y="8"/>
                  </a:lnTo>
                  <a:lnTo>
                    <a:pt x="67" y="6"/>
                  </a:lnTo>
                  <a:lnTo>
                    <a:pt x="69" y="6"/>
                  </a:lnTo>
                  <a:lnTo>
                    <a:pt x="71" y="6"/>
                  </a:lnTo>
                  <a:lnTo>
                    <a:pt x="69" y="6"/>
                  </a:lnTo>
                  <a:lnTo>
                    <a:pt x="69" y="4"/>
                  </a:lnTo>
                  <a:lnTo>
                    <a:pt x="71" y="2"/>
                  </a:lnTo>
                  <a:lnTo>
                    <a:pt x="69" y="2"/>
                  </a:lnTo>
                  <a:lnTo>
                    <a:pt x="71" y="2"/>
                  </a:lnTo>
                  <a:lnTo>
                    <a:pt x="73" y="2"/>
                  </a:lnTo>
                  <a:lnTo>
                    <a:pt x="75" y="4"/>
                  </a:lnTo>
                  <a:lnTo>
                    <a:pt x="79" y="6"/>
                  </a:lnTo>
                  <a:lnTo>
                    <a:pt x="83" y="8"/>
                  </a:lnTo>
                  <a:lnTo>
                    <a:pt x="86" y="10"/>
                  </a:lnTo>
                  <a:lnTo>
                    <a:pt x="90" y="12"/>
                  </a:lnTo>
                  <a:lnTo>
                    <a:pt x="92" y="14"/>
                  </a:lnTo>
                  <a:lnTo>
                    <a:pt x="96" y="16"/>
                  </a:lnTo>
                  <a:lnTo>
                    <a:pt x="100" y="18"/>
                  </a:lnTo>
                  <a:lnTo>
                    <a:pt x="104" y="20"/>
                  </a:lnTo>
                  <a:lnTo>
                    <a:pt x="106" y="21"/>
                  </a:lnTo>
                  <a:lnTo>
                    <a:pt x="109" y="23"/>
                  </a:lnTo>
                  <a:lnTo>
                    <a:pt x="113" y="25"/>
                  </a:lnTo>
                  <a:lnTo>
                    <a:pt x="117" y="27"/>
                  </a:lnTo>
                  <a:lnTo>
                    <a:pt x="121" y="29"/>
                  </a:lnTo>
                  <a:lnTo>
                    <a:pt x="123" y="31"/>
                  </a:lnTo>
                  <a:lnTo>
                    <a:pt x="125" y="31"/>
                  </a:lnTo>
                  <a:lnTo>
                    <a:pt x="127" y="33"/>
                  </a:lnTo>
                  <a:lnTo>
                    <a:pt x="129" y="33"/>
                  </a:lnTo>
                  <a:lnTo>
                    <a:pt x="129" y="35"/>
                  </a:lnTo>
                  <a:lnTo>
                    <a:pt x="129" y="39"/>
                  </a:lnTo>
                  <a:lnTo>
                    <a:pt x="127" y="39"/>
                  </a:lnTo>
                  <a:lnTo>
                    <a:pt x="127" y="41"/>
                  </a:lnTo>
                  <a:lnTo>
                    <a:pt x="129" y="41"/>
                  </a:lnTo>
                  <a:lnTo>
                    <a:pt x="127" y="41"/>
                  </a:lnTo>
                  <a:lnTo>
                    <a:pt x="129" y="41"/>
                  </a:lnTo>
                  <a:lnTo>
                    <a:pt x="131" y="43"/>
                  </a:lnTo>
                  <a:lnTo>
                    <a:pt x="131" y="45"/>
                  </a:lnTo>
                  <a:lnTo>
                    <a:pt x="132" y="45"/>
                  </a:lnTo>
                  <a:lnTo>
                    <a:pt x="134" y="46"/>
                  </a:lnTo>
                  <a:lnTo>
                    <a:pt x="136" y="48"/>
                  </a:lnTo>
                  <a:lnTo>
                    <a:pt x="138" y="48"/>
                  </a:lnTo>
                  <a:lnTo>
                    <a:pt x="140" y="50"/>
                  </a:lnTo>
                  <a:lnTo>
                    <a:pt x="142" y="52"/>
                  </a:lnTo>
                  <a:lnTo>
                    <a:pt x="144" y="52"/>
                  </a:lnTo>
                  <a:lnTo>
                    <a:pt x="144" y="54"/>
                  </a:lnTo>
                  <a:lnTo>
                    <a:pt x="146" y="54"/>
                  </a:lnTo>
                  <a:lnTo>
                    <a:pt x="148" y="56"/>
                  </a:lnTo>
                  <a:lnTo>
                    <a:pt x="150" y="56"/>
                  </a:lnTo>
                  <a:lnTo>
                    <a:pt x="150" y="58"/>
                  </a:lnTo>
                  <a:lnTo>
                    <a:pt x="152" y="58"/>
                  </a:lnTo>
                  <a:lnTo>
                    <a:pt x="154" y="60"/>
                  </a:lnTo>
                  <a:lnTo>
                    <a:pt x="154" y="62"/>
                  </a:lnTo>
                  <a:lnTo>
                    <a:pt x="152" y="62"/>
                  </a:lnTo>
                  <a:lnTo>
                    <a:pt x="154" y="62"/>
                  </a:lnTo>
                  <a:lnTo>
                    <a:pt x="154" y="64"/>
                  </a:lnTo>
                  <a:lnTo>
                    <a:pt x="152" y="64"/>
                  </a:lnTo>
                  <a:lnTo>
                    <a:pt x="152" y="62"/>
                  </a:lnTo>
                  <a:lnTo>
                    <a:pt x="152" y="64"/>
                  </a:lnTo>
                  <a:lnTo>
                    <a:pt x="152" y="66"/>
                  </a:lnTo>
                  <a:lnTo>
                    <a:pt x="152" y="68"/>
                  </a:lnTo>
                  <a:lnTo>
                    <a:pt x="150" y="68"/>
                  </a:lnTo>
                  <a:lnTo>
                    <a:pt x="150" y="69"/>
                  </a:lnTo>
                  <a:lnTo>
                    <a:pt x="152" y="69"/>
                  </a:lnTo>
                  <a:lnTo>
                    <a:pt x="152" y="68"/>
                  </a:lnTo>
                  <a:lnTo>
                    <a:pt x="150" y="69"/>
                  </a:lnTo>
                  <a:lnTo>
                    <a:pt x="150" y="71"/>
                  </a:lnTo>
                  <a:lnTo>
                    <a:pt x="150" y="73"/>
                  </a:lnTo>
                  <a:lnTo>
                    <a:pt x="148" y="75"/>
                  </a:lnTo>
                  <a:lnTo>
                    <a:pt x="148" y="77"/>
                  </a:lnTo>
                  <a:lnTo>
                    <a:pt x="148" y="79"/>
                  </a:lnTo>
                  <a:lnTo>
                    <a:pt x="146" y="79"/>
                  </a:lnTo>
                  <a:lnTo>
                    <a:pt x="146" y="81"/>
                  </a:lnTo>
                  <a:lnTo>
                    <a:pt x="146" y="83"/>
                  </a:lnTo>
                  <a:lnTo>
                    <a:pt x="148" y="83"/>
                  </a:lnTo>
                  <a:lnTo>
                    <a:pt x="148" y="85"/>
                  </a:lnTo>
                  <a:lnTo>
                    <a:pt x="148" y="87"/>
                  </a:lnTo>
                  <a:lnTo>
                    <a:pt x="148" y="89"/>
                  </a:lnTo>
                  <a:lnTo>
                    <a:pt x="150" y="89"/>
                  </a:lnTo>
                  <a:lnTo>
                    <a:pt x="152" y="89"/>
                  </a:lnTo>
                  <a:lnTo>
                    <a:pt x="152" y="91"/>
                  </a:lnTo>
                  <a:lnTo>
                    <a:pt x="154" y="91"/>
                  </a:lnTo>
                  <a:lnTo>
                    <a:pt x="154" y="93"/>
                  </a:lnTo>
                  <a:lnTo>
                    <a:pt x="154" y="94"/>
                  </a:lnTo>
                  <a:lnTo>
                    <a:pt x="155" y="94"/>
                  </a:lnTo>
                  <a:lnTo>
                    <a:pt x="154" y="94"/>
                  </a:lnTo>
                  <a:lnTo>
                    <a:pt x="155" y="94"/>
                  </a:lnTo>
                  <a:lnTo>
                    <a:pt x="157" y="94"/>
                  </a:lnTo>
                  <a:lnTo>
                    <a:pt x="157" y="96"/>
                  </a:lnTo>
                  <a:lnTo>
                    <a:pt x="159" y="96"/>
                  </a:lnTo>
                  <a:lnTo>
                    <a:pt x="159" y="98"/>
                  </a:lnTo>
                  <a:lnTo>
                    <a:pt x="157" y="98"/>
                  </a:lnTo>
                  <a:lnTo>
                    <a:pt x="157" y="100"/>
                  </a:lnTo>
                  <a:lnTo>
                    <a:pt x="157" y="98"/>
                  </a:lnTo>
                  <a:lnTo>
                    <a:pt x="157" y="100"/>
                  </a:lnTo>
                  <a:lnTo>
                    <a:pt x="155" y="100"/>
                  </a:lnTo>
                  <a:lnTo>
                    <a:pt x="155" y="102"/>
                  </a:lnTo>
                  <a:lnTo>
                    <a:pt x="155" y="104"/>
                  </a:lnTo>
                  <a:lnTo>
                    <a:pt x="154" y="104"/>
                  </a:lnTo>
                  <a:lnTo>
                    <a:pt x="154" y="106"/>
                  </a:lnTo>
                  <a:lnTo>
                    <a:pt x="154" y="108"/>
                  </a:lnTo>
                  <a:lnTo>
                    <a:pt x="155" y="108"/>
                  </a:lnTo>
                  <a:lnTo>
                    <a:pt x="154" y="108"/>
                  </a:lnTo>
                  <a:lnTo>
                    <a:pt x="155" y="108"/>
                  </a:lnTo>
                  <a:lnTo>
                    <a:pt x="155" y="110"/>
                  </a:lnTo>
                  <a:lnTo>
                    <a:pt x="154" y="110"/>
                  </a:lnTo>
                  <a:lnTo>
                    <a:pt x="155" y="110"/>
                  </a:lnTo>
                  <a:lnTo>
                    <a:pt x="155" y="108"/>
                  </a:lnTo>
                  <a:lnTo>
                    <a:pt x="155" y="110"/>
                  </a:lnTo>
                  <a:lnTo>
                    <a:pt x="157" y="110"/>
                  </a:lnTo>
                  <a:lnTo>
                    <a:pt x="157" y="112"/>
                  </a:lnTo>
                  <a:lnTo>
                    <a:pt x="157" y="114"/>
                  </a:lnTo>
                  <a:lnTo>
                    <a:pt x="155" y="114"/>
                  </a:lnTo>
                  <a:lnTo>
                    <a:pt x="155" y="116"/>
                  </a:lnTo>
                  <a:lnTo>
                    <a:pt x="155" y="117"/>
                  </a:lnTo>
                  <a:lnTo>
                    <a:pt x="154" y="117"/>
                  </a:lnTo>
                  <a:lnTo>
                    <a:pt x="155" y="117"/>
                  </a:lnTo>
                  <a:lnTo>
                    <a:pt x="154" y="117"/>
                  </a:lnTo>
                  <a:lnTo>
                    <a:pt x="155" y="119"/>
                  </a:lnTo>
                  <a:lnTo>
                    <a:pt x="155" y="121"/>
                  </a:lnTo>
                  <a:lnTo>
                    <a:pt x="155" y="123"/>
                  </a:lnTo>
                  <a:lnTo>
                    <a:pt x="155" y="125"/>
                  </a:lnTo>
                  <a:lnTo>
                    <a:pt x="157" y="125"/>
                  </a:lnTo>
                  <a:lnTo>
                    <a:pt x="157" y="127"/>
                  </a:lnTo>
                  <a:lnTo>
                    <a:pt x="159" y="127"/>
                  </a:lnTo>
                  <a:lnTo>
                    <a:pt x="157" y="127"/>
                  </a:lnTo>
                  <a:lnTo>
                    <a:pt x="155" y="127"/>
                  </a:lnTo>
                  <a:lnTo>
                    <a:pt x="157" y="127"/>
                  </a:lnTo>
                  <a:lnTo>
                    <a:pt x="157" y="129"/>
                  </a:lnTo>
                  <a:lnTo>
                    <a:pt x="157" y="131"/>
                  </a:lnTo>
                  <a:lnTo>
                    <a:pt x="159" y="131"/>
                  </a:lnTo>
                  <a:lnTo>
                    <a:pt x="159" y="133"/>
                  </a:lnTo>
                  <a:lnTo>
                    <a:pt x="159" y="135"/>
                  </a:lnTo>
                  <a:lnTo>
                    <a:pt x="159" y="137"/>
                  </a:lnTo>
                  <a:lnTo>
                    <a:pt x="159" y="135"/>
                  </a:lnTo>
                  <a:lnTo>
                    <a:pt x="159" y="137"/>
                  </a:lnTo>
                  <a:lnTo>
                    <a:pt x="161" y="137"/>
                  </a:lnTo>
                  <a:lnTo>
                    <a:pt x="161" y="139"/>
                  </a:lnTo>
                  <a:lnTo>
                    <a:pt x="161" y="141"/>
                  </a:lnTo>
                  <a:lnTo>
                    <a:pt x="161" y="142"/>
                  </a:lnTo>
                  <a:lnTo>
                    <a:pt x="163" y="142"/>
                  </a:lnTo>
                  <a:lnTo>
                    <a:pt x="161" y="142"/>
                  </a:lnTo>
                  <a:lnTo>
                    <a:pt x="163" y="144"/>
                  </a:lnTo>
                  <a:lnTo>
                    <a:pt x="161" y="144"/>
                  </a:lnTo>
                  <a:lnTo>
                    <a:pt x="161" y="146"/>
                  </a:lnTo>
                  <a:lnTo>
                    <a:pt x="161" y="144"/>
                  </a:lnTo>
                  <a:lnTo>
                    <a:pt x="163" y="144"/>
                  </a:lnTo>
                  <a:lnTo>
                    <a:pt x="165" y="146"/>
                  </a:lnTo>
                  <a:lnTo>
                    <a:pt x="165" y="148"/>
                  </a:lnTo>
                  <a:lnTo>
                    <a:pt x="165" y="146"/>
                  </a:lnTo>
                  <a:lnTo>
                    <a:pt x="167" y="146"/>
                  </a:lnTo>
                  <a:lnTo>
                    <a:pt x="167" y="148"/>
                  </a:lnTo>
                  <a:lnTo>
                    <a:pt x="167" y="150"/>
                  </a:lnTo>
                  <a:lnTo>
                    <a:pt x="169" y="150"/>
                  </a:lnTo>
                  <a:lnTo>
                    <a:pt x="169" y="148"/>
                  </a:lnTo>
                  <a:lnTo>
                    <a:pt x="169" y="150"/>
                  </a:lnTo>
                  <a:lnTo>
                    <a:pt x="171" y="150"/>
                  </a:lnTo>
                  <a:lnTo>
                    <a:pt x="169" y="150"/>
                  </a:lnTo>
                  <a:lnTo>
                    <a:pt x="169" y="148"/>
                  </a:lnTo>
                  <a:lnTo>
                    <a:pt x="171" y="148"/>
                  </a:lnTo>
                  <a:lnTo>
                    <a:pt x="171" y="150"/>
                  </a:lnTo>
                  <a:lnTo>
                    <a:pt x="173" y="150"/>
                  </a:lnTo>
                  <a:lnTo>
                    <a:pt x="173" y="152"/>
                  </a:lnTo>
                  <a:lnTo>
                    <a:pt x="173" y="154"/>
                  </a:lnTo>
                  <a:lnTo>
                    <a:pt x="171" y="154"/>
                  </a:lnTo>
                  <a:lnTo>
                    <a:pt x="169" y="154"/>
                  </a:lnTo>
                  <a:lnTo>
                    <a:pt x="169" y="156"/>
                  </a:lnTo>
                  <a:lnTo>
                    <a:pt x="167" y="156"/>
                  </a:lnTo>
                  <a:lnTo>
                    <a:pt x="165" y="158"/>
                  </a:lnTo>
                  <a:lnTo>
                    <a:pt x="163" y="160"/>
                  </a:lnTo>
                  <a:lnTo>
                    <a:pt x="161" y="160"/>
                  </a:lnTo>
                  <a:lnTo>
                    <a:pt x="159" y="162"/>
                  </a:lnTo>
                  <a:lnTo>
                    <a:pt x="157" y="162"/>
                  </a:lnTo>
                  <a:lnTo>
                    <a:pt x="154" y="164"/>
                  </a:lnTo>
                  <a:lnTo>
                    <a:pt x="152" y="164"/>
                  </a:lnTo>
                  <a:lnTo>
                    <a:pt x="148" y="164"/>
                  </a:lnTo>
                  <a:lnTo>
                    <a:pt x="148" y="165"/>
                  </a:lnTo>
                  <a:lnTo>
                    <a:pt x="146" y="165"/>
                  </a:lnTo>
                  <a:lnTo>
                    <a:pt x="144" y="165"/>
                  </a:lnTo>
                  <a:lnTo>
                    <a:pt x="142" y="167"/>
                  </a:lnTo>
                  <a:lnTo>
                    <a:pt x="140" y="167"/>
                  </a:lnTo>
                  <a:lnTo>
                    <a:pt x="138" y="165"/>
                  </a:lnTo>
                  <a:lnTo>
                    <a:pt x="136" y="165"/>
                  </a:lnTo>
                  <a:lnTo>
                    <a:pt x="134" y="165"/>
                  </a:lnTo>
                  <a:lnTo>
                    <a:pt x="132" y="165"/>
                  </a:lnTo>
                  <a:lnTo>
                    <a:pt x="132" y="167"/>
                  </a:lnTo>
                  <a:lnTo>
                    <a:pt x="131" y="167"/>
                  </a:lnTo>
                  <a:lnTo>
                    <a:pt x="131" y="169"/>
                  </a:lnTo>
                  <a:lnTo>
                    <a:pt x="129" y="171"/>
                  </a:lnTo>
                  <a:lnTo>
                    <a:pt x="127" y="171"/>
                  </a:lnTo>
                  <a:lnTo>
                    <a:pt x="127" y="173"/>
                  </a:lnTo>
                  <a:lnTo>
                    <a:pt x="125" y="173"/>
                  </a:lnTo>
                  <a:lnTo>
                    <a:pt x="123" y="173"/>
                  </a:lnTo>
                  <a:lnTo>
                    <a:pt x="121" y="173"/>
                  </a:lnTo>
                  <a:lnTo>
                    <a:pt x="121" y="171"/>
                  </a:lnTo>
                  <a:lnTo>
                    <a:pt x="119" y="171"/>
                  </a:lnTo>
                  <a:lnTo>
                    <a:pt x="117" y="171"/>
                  </a:lnTo>
                  <a:lnTo>
                    <a:pt x="115" y="171"/>
                  </a:lnTo>
                  <a:lnTo>
                    <a:pt x="113" y="171"/>
                  </a:lnTo>
                  <a:lnTo>
                    <a:pt x="113" y="173"/>
                  </a:lnTo>
                  <a:lnTo>
                    <a:pt x="111" y="173"/>
                  </a:lnTo>
                  <a:lnTo>
                    <a:pt x="109" y="173"/>
                  </a:lnTo>
                  <a:lnTo>
                    <a:pt x="107" y="173"/>
                  </a:lnTo>
                  <a:lnTo>
                    <a:pt x="106" y="173"/>
                  </a:lnTo>
                  <a:lnTo>
                    <a:pt x="106" y="171"/>
                  </a:lnTo>
                  <a:lnTo>
                    <a:pt x="104" y="171"/>
                  </a:lnTo>
                  <a:lnTo>
                    <a:pt x="104" y="169"/>
                  </a:lnTo>
                  <a:lnTo>
                    <a:pt x="102" y="169"/>
                  </a:lnTo>
                  <a:lnTo>
                    <a:pt x="102" y="167"/>
                  </a:lnTo>
                  <a:lnTo>
                    <a:pt x="100" y="167"/>
                  </a:lnTo>
                  <a:lnTo>
                    <a:pt x="98" y="169"/>
                  </a:lnTo>
                  <a:lnTo>
                    <a:pt x="96" y="169"/>
                  </a:lnTo>
                  <a:lnTo>
                    <a:pt x="96" y="171"/>
                  </a:lnTo>
                  <a:lnTo>
                    <a:pt x="94" y="171"/>
                  </a:lnTo>
                  <a:lnTo>
                    <a:pt x="92" y="171"/>
                  </a:lnTo>
                  <a:lnTo>
                    <a:pt x="86" y="171"/>
                  </a:lnTo>
                  <a:lnTo>
                    <a:pt x="86" y="169"/>
                  </a:lnTo>
                  <a:lnTo>
                    <a:pt x="84" y="169"/>
                  </a:lnTo>
                  <a:lnTo>
                    <a:pt x="84" y="167"/>
                  </a:lnTo>
                  <a:lnTo>
                    <a:pt x="83" y="167"/>
                  </a:lnTo>
                  <a:lnTo>
                    <a:pt x="83" y="165"/>
                  </a:lnTo>
                  <a:lnTo>
                    <a:pt x="83" y="164"/>
                  </a:lnTo>
                  <a:lnTo>
                    <a:pt x="81" y="164"/>
                  </a:lnTo>
                  <a:lnTo>
                    <a:pt x="81" y="162"/>
                  </a:lnTo>
                  <a:lnTo>
                    <a:pt x="81" y="160"/>
                  </a:lnTo>
                  <a:lnTo>
                    <a:pt x="81" y="158"/>
                  </a:lnTo>
                  <a:lnTo>
                    <a:pt x="81" y="156"/>
                  </a:lnTo>
                  <a:lnTo>
                    <a:pt x="81" y="154"/>
                  </a:lnTo>
                  <a:lnTo>
                    <a:pt x="79" y="154"/>
                  </a:lnTo>
                  <a:lnTo>
                    <a:pt x="81" y="152"/>
                  </a:lnTo>
                  <a:lnTo>
                    <a:pt x="79" y="152"/>
                  </a:lnTo>
                  <a:lnTo>
                    <a:pt x="79" y="150"/>
                  </a:lnTo>
                  <a:lnTo>
                    <a:pt x="79" y="148"/>
                  </a:lnTo>
                  <a:lnTo>
                    <a:pt x="79" y="146"/>
                  </a:lnTo>
                  <a:lnTo>
                    <a:pt x="79" y="144"/>
                  </a:lnTo>
                  <a:lnTo>
                    <a:pt x="77" y="142"/>
                  </a:lnTo>
                  <a:lnTo>
                    <a:pt x="75" y="141"/>
                  </a:lnTo>
                  <a:lnTo>
                    <a:pt x="73" y="139"/>
                  </a:lnTo>
                  <a:lnTo>
                    <a:pt x="71" y="137"/>
                  </a:lnTo>
                  <a:lnTo>
                    <a:pt x="69" y="137"/>
                  </a:lnTo>
                  <a:lnTo>
                    <a:pt x="69" y="139"/>
                  </a:lnTo>
                  <a:lnTo>
                    <a:pt x="69" y="141"/>
                  </a:lnTo>
                  <a:lnTo>
                    <a:pt x="67" y="139"/>
                  </a:lnTo>
                  <a:lnTo>
                    <a:pt x="65" y="139"/>
                  </a:lnTo>
                  <a:lnTo>
                    <a:pt x="63" y="139"/>
                  </a:lnTo>
                  <a:lnTo>
                    <a:pt x="61" y="139"/>
                  </a:lnTo>
                  <a:lnTo>
                    <a:pt x="59" y="139"/>
                  </a:lnTo>
                  <a:lnTo>
                    <a:pt x="59" y="137"/>
                  </a:lnTo>
                  <a:lnTo>
                    <a:pt x="58" y="137"/>
                  </a:lnTo>
                  <a:lnTo>
                    <a:pt x="56" y="137"/>
                  </a:lnTo>
                  <a:lnTo>
                    <a:pt x="54" y="135"/>
                  </a:lnTo>
                  <a:lnTo>
                    <a:pt x="52" y="135"/>
                  </a:lnTo>
                  <a:lnTo>
                    <a:pt x="50" y="135"/>
                  </a:lnTo>
                  <a:lnTo>
                    <a:pt x="50" y="133"/>
                  </a:lnTo>
                  <a:lnTo>
                    <a:pt x="48" y="133"/>
                  </a:lnTo>
                  <a:lnTo>
                    <a:pt x="46" y="133"/>
                  </a:lnTo>
                  <a:lnTo>
                    <a:pt x="46" y="131"/>
                  </a:lnTo>
                  <a:lnTo>
                    <a:pt x="44" y="131"/>
                  </a:lnTo>
                  <a:lnTo>
                    <a:pt x="42" y="131"/>
                  </a:lnTo>
                  <a:lnTo>
                    <a:pt x="40" y="131"/>
                  </a:lnTo>
                  <a:lnTo>
                    <a:pt x="40" y="129"/>
                  </a:lnTo>
                  <a:lnTo>
                    <a:pt x="40" y="131"/>
                  </a:lnTo>
                  <a:lnTo>
                    <a:pt x="40" y="129"/>
                  </a:lnTo>
                  <a:lnTo>
                    <a:pt x="38" y="129"/>
                  </a:lnTo>
                  <a:lnTo>
                    <a:pt x="38" y="131"/>
                  </a:lnTo>
                  <a:lnTo>
                    <a:pt x="38" y="129"/>
                  </a:lnTo>
                  <a:lnTo>
                    <a:pt x="36" y="129"/>
                  </a:lnTo>
                  <a:lnTo>
                    <a:pt x="38" y="127"/>
                  </a:lnTo>
                  <a:lnTo>
                    <a:pt x="35" y="127"/>
                  </a:lnTo>
                  <a:lnTo>
                    <a:pt x="33" y="127"/>
                  </a:lnTo>
                  <a:lnTo>
                    <a:pt x="31" y="125"/>
                  </a:lnTo>
                  <a:lnTo>
                    <a:pt x="31" y="123"/>
                  </a:lnTo>
                  <a:lnTo>
                    <a:pt x="29" y="123"/>
                  </a:lnTo>
                  <a:lnTo>
                    <a:pt x="29" y="121"/>
                  </a:lnTo>
                  <a:lnTo>
                    <a:pt x="29" y="123"/>
                  </a:lnTo>
                  <a:lnTo>
                    <a:pt x="27" y="123"/>
                  </a:lnTo>
                  <a:lnTo>
                    <a:pt x="27" y="121"/>
                  </a:lnTo>
                  <a:lnTo>
                    <a:pt x="25" y="121"/>
                  </a:lnTo>
                  <a:lnTo>
                    <a:pt x="25" y="119"/>
                  </a:lnTo>
                  <a:lnTo>
                    <a:pt x="23" y="119"/>
                  </a:lnTo>
                  <a:lnTo>
                    <a:pt x="23" y="117"/>
                  </a:lnTo>
                  <a:lnTo>
                    <a:pt x="21" y="117"/>
                  </a:lnTo>
                  <a:lnTo>
                    <a:pt x="23" y="116"/>
                  </a:lnTo>
                  <a:lnTo>
                    <a:pt x="21" y="116"/>
                  </a:lnTo>
                  <a:lnTo>
                    <a:pt x="21" y="114"/>
                  </a:lnTo>
                  <a:lnTo>
                    <a:pt x="21" y="112"/>
                  </a:lnTo>
                  <a:lnTo>
                    <a:pt x="19" y="112"/>
                  </a:lnTo>
                  <a:lnTo>
                    <a:pt x="19" y="110"/>
                  </a:lnTo>
                  <a:lnTo>
                    <a:pt x="19" y="108"/>
                  </a:lnTo>
                  <a:lnTo>
                    <a:pt x="17" y="108"/>
                  </a:lnTo>
                  <a:lnTo>
                    <a:pt x="17" y="106"/>
                  </a:lnTo>
                  <a:lnTo>
                    <a:pt x="15" y="104"/>
                  </a:lnTo>
                  <a:lnTo>
                    <a:pt x="17" y="102"/>
                  </a:lnTo>
                  <a:lnTo>
                    <a:pt x="15" y="102"/>
                  </a:lnTo>
                  <a:lnTo>
                    <a:pt x="15" y="100"/>
                  </a:lnTo>
                  <a:lnTo>
                    <a:pt x="15" y="98"/>
                  </a:lnTo>
                  <a:lnTo>
                    <a:pt x="15" y="96"/>
                  </a:lnTo>
                  <a:lnTo>
                    <a:pt x="15" y="94"/>
                  </a:lnTo>
                  <a:lnTo>
                    <a:pt x="13" y="94"/>
                  </a:lnTo>
                  <a:lnTo>
                    <a:pt x="13" y="93"/>
                  </a:lnTo>
                  <a:lnTo>
                    <a:pt x="11" y="93"/>
                  </a:lnTo>
                  <a:lnTo>
                    <a:pt x="11" y="91"/>
                  </a:lnTo>
                  <a:lnTo>
                    <a:pt x="10" y="89"/>
                  </a:lnTo>
                  <a:lnTo>
                    <a:pt x="8" y="89"/>
                  </a:lnTo>
                  <a:lnTo>
                    <a:pt x="6" y="89"/>
                  </a:lnTo>
                  <a:lnTo>
                    <a:pt x="4" y="87"/>
                  </a:lnTo>
                  <a:lnTo>
                    <a:pt x="4" y="85"/>
                  </a:lnTo>
                  <a:lnTo>
                    <a:pt x="2" y="85"/>
                  </a:lnTo>
                  <a:lnTo>
                    <a:pt x="2" y="83"/>
                  </a:lnTo>
                  <a:lnTo>
                    <a:pt x="2" y="81"/>
                  </a:lnTo>
                  <a:lnTo>
                    <a:pt x="4" y="81"/>
                  </a:lnTo>
                  <a:lnTo>
                    <a:pt x="6" y="79"/>
                  </a:lnTo>
                  <a:lnTo>
                    <a:pt x="6" y="77"/>
                  </a:lnTo>
                  <a:lnTo>
                    <a:pt x="4" y="73"/>
                  </a:lnTo>
                  <a:lnTo>
                    <a:pt x="2" y="71"/>
                  </a:lnTo>
                  <a:lnTo>
                    <a:pt x="4" y="71"/>
                  </a:lnTo>
                  <a:lnTo>
                    <a:pt x="4" y="69"/>
                  </a:lnTo>
                  <a:lnTo>
                    <a:pt x="4" y="68"/>
                  </a:lnTo>
                  <a:lnTo>
                    <a:pt x="4" y="66"/>
                  </a:lnTo>
                  <a:lnTo>
                    <a:pt x="2" y="64"/>
                  </a:lnTo>
                  <a:lnTo>
                    <a:pt x="0" y="64"/>
                  </a:lnTo>
                  <a:lnTo>
                    <a:pt x="0" y="62"/>
                  </a:lnTo>
                  <a:lnTo>
                    <a:pt x="2" y="56"/>
                  </a:lnTo>
                  <a:lnTo>
                    <a:pt x="4" y="56"/>
                  </a:lnTo>
                  <a:lnTo>
                    <a:pt x="4" y="54"/>
                  </a:lnTo>
                  <a:lnTo>
                    <a:pt x="6" y="54"/>
                  </a:lnTo>
                  <a:lnTo>
                    <a:pt x="6" y="52"/>
                  </a:lnTo>
                  <a:lnTo>
                    <a:pt x="8" y="52"/>
                  </a:lnTo>
                  <a:lnTo>
                    <a:pt x="8" y="50"/>
                  </a:lnTo>
                  <a:lnTo>
                    <a:pt x="10" y="50"/>
                  </a:lnTo>
                  <a:lnTo>
                    <a:pt x="10" y="48"/>
                  </a:lnTo>
                  <a:lnTo>
                    <a:pt x="10" y="46"/>
                  </a:lnTo>
                  <a:lnTo>
                    <a:pt x="11" y="46"/>
                  </a:lnTo>
                  <a:lnTo>
                    <a:pt x="11" y="45"/>
                  </a:lnTo>
                  <a:lnTo>
                    <a:pt x="13" y="45"/>
                  </a:lnTo>
                  <a:lnTo>
                    <a:pt x="13" y="43"/>
                  </a:lnTo>
                  <a:lnTo>
                    <a:pt x="13" y="41"/>
                  </a:lnTo>
                  <a:lnTo>
                    <a:pt x="15" y="41"/>
                  </a:lnTo>
                  <a:lnTo>
                    <a:pt x="17" y="41"/>
                  </a:lnTo>
                  <a:lnTo>
                    <a:pt x="17" y="39"/>
                  </a:lnTo>
                  <a:lnTo>
                    <a:pt x="15" y="39"/>
                  </a:lnTo>
                  <a:lnTo>
                    <a:pt x="17" y="39"/>
                  </a:lnTo>
                  <a:lnTo>
                    <a:pt x="17" y="37"/>
                  </a:lnTo>
                  <a:lnTo>
                    <a:pt x="19" y="37"/>
                  </a:lnTo>
                  <a:lnTo>
                    <a:pt x="19" y="35"/>
                  </a:lnTo>
                  <a:lnTo>
                    <a:pt x="19" y="33"/>
                  </a:lnTo>
                  <a:lnTo>
                    <a:pt x="17" y="33"/>
                  </a:lnTo>
                  <a:lnTo>
                    <a:pt x="17" y="31"/>
                  </a:lnTo>
                  <a:lnTo>
                    <a:pt x="15" y="31"/>
                  </a:lnTo>
                  <a:lnTo>
                    <a:pt x="13" y="31"/>
                  </a:lnTo>
                  <a:lnTo>
                    <a:pt x="13" y="29"/>
                  </a:lnTo>
                  <a:lnTo>
                    <a:pt x="15" y="27"/>
                  </a:lnTo>
                  <a:lnTo>
                    <a:pt x="13" y="27"/>
                  </a:lnTo>
                  <a:lnTo>
                    <a:pt x="13" y="25"/>
                  </a:lnTo>
                  <a:lnTo>
                    <a:pt x="15" y="23"/>
                  </a:lnTo>
                  <a:lnTo>
                    <a:pt x="17" y="23"/>
                  </a:lnTo>
                  <a:lnTo>
                    <a:pt x="19" y="23"/>
                  </a:lnTo>
                  <a:lnTo>
                    <a:pt x="19" y="21"/>
                  </a:lnTo>
                  <a:lnTo>
                    <a:pt x="21" y="21"/>
                  </a:lnTo>
                  <a:lnTo>
                    <a:pt x="19" y="21"/>
                  </a:lnTo>
                  <a:lnTo>
                    <a:pt x="21" y="20"/>
                  </a:lnTo>
                  <a:lnTo>
                    <a:pt x="21" y="18"/>
                  </a:lnTo>
                  <a:lnTo>
                    <a:pt x="19" y="18"/>
                  </a:lnTo>
                  <a:lnTo>
                    <a:pt x="19" y="16"/>
                  </a:lnTo>
                  <a:lnTo>
                    <a:pt x="19" y="14"/>
                  </a:lnTo>
                  <a:lnTo>
                    <a:pt x="19" y="12"/>
                  </a:lnTo>
                  <a:lnTo>
                    <a:pt x="19" y="10"/>
                  </a:lnTo>
                  <a:lnTo>
                    <a:pt x="19" y="8"/>
                  </a:lnTo>
                  <a:lnTo>
                    <a:pt x="17" y="8"/>
                  </a:lnTo>
                  <a:lnTo>
                    <a:pt x="17" y="6"/>
                  </a:lnTo>
                  <a:lnTo>
                    <a:pt x="15" y="6"/>
                  </a:lnTo>
                  <a:lnTo>
                    <a:pt x="15" y="4"/>
                  </a:lnTo>
                  <a:lnTo>
                    <a:pt x="13" y="4"/>
                  </a:lnTo>
                  <a:lnTo>
                    <a:pt x="13" y="2"/>
                  </a:lnTo>
                  <a:lnTo>
                    <a:pt x="15" y="2"/>
                  </a:lnTo>
                  <a:lnTo>
                    <a:pt x="17" y="2"/>
                  </a:lnTo>
                  <a:lnTo>
                    <a:pt x="17" y="0"/>
                  </a:lnTo>
                  <a:lnTo>
                    <a:pt x="19"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0" name="Freeform 240"/>
            <p:cNvSpPr>
              <a:spLocks noEditPoints="1"/>
            </p:cNvSpPr>
            <p:nvPr/>
          </p:nvSpPr>
          <p:spPr bwMode="auto">
            <a:xfrm>
              <a:off x="5776913" y="4725988"/>
              <a:ext cx="136525" cy="142875"/>
            </a:xfrm>
            <a:custGeom>
              <a:avLst/>
              <a:gdLst>
                <a:gd name="T0" fmla="*/ 48 w 86"/>
                <a:gd name="T1" fmla="*/ 73 h 90"/>
                <a:gd name="T2" fmla="*/ 42 w 86"/>
                <a:gd name="T3" fmla="*/ 73 h 90"/>
                <a:gd name="T4" fmla="*/ 40 w 86"/>
                <a:gd name="T5" fmla="*/ 73 h 90"/>
                <a:gd name="T6" fmla="*/ 52 w 86"/>
                <a:gd name="T7" fmla="*/ 69 h 90"/>
                <a:gd name="T8" fmla="*/ 50 w 86"/>
                <a:gd name="T9" fmla="*/ 67 h 90"/>
                <a:gd name="T10" fmla="*/ 67 w 86"/>
                <a:gd name="T11" fmla="*/ 65 h 90"/>
                <a:gd name="T12" fmla="*/ 67 w 86"/>
                <a:gd name="T13" fmla="*/ 65 h 90"/>
                <a:gd name="T14" fmla="*/ 58 w 86"/>
                <a:gd name="T15" fmla="*/ 65 h 90"/>
                <a:gd name="T16" fmla="*/ 59 w 86"/>
                <a:gd name="T17" fmla="*/ 63 h 90"/>
                <a:gd name="T18" fmla="*/ 77 w 86"/>
                <a:gd name="T19" fmla="*/ 8 h 90"/>
                <a:gd name="T20" fmla="*/ 77 w 86"/>
                <a:gd name="T21" fmla="*/ 17 h 90"/>
                <a:gd name="T22" fmla="*/ 83 w 86"/>
                <a:gd name="T23" fmla="*/ 23 h 90"/>
                <a:gd name="T24" fmla="*/ 84 w 86"/>
                <a:gd name="T25" fmla="*/ 27 h 90"/>
                <a:gd name="T26" fmla="*/ 86 w 86"/>
                <a:gd name="T27" fmla="*/ 36 h 90"/>
                <a:gd name="T28" fmla="*/ 83 w 86"/>
                <a:gd name="T29" fmla="*/ 46 h 90"/>
                <a:gd name="T30" fmla="*/ 77 w 86"/>
                <a:gd name="T31" fmla="*/ 52 h 90"/>
                <a:gd name="T32" fmla="*/ 73 w 86"/>
                <a:gd name="T33" fmla="*/ 59 h 90"/>
                <a:gd name="T34" fmla="*/ 69 w 86"/>
                <a:gd name="T35" fmla="*/ 65 h 90"/>
                <a:gd name="T36" fmla="*/ 65 w 86"/>
                <a:gd name="T37" fmla="*/ 61 h 90"/>
                <a:gd name="T38" fmla="*/ 65 w 86"/>
                <a:gd name="T39" fmla="*/ 63 h 90"/>
                <a:gd name="T40" fmla="*/ 63 w 86"/>
                <a:gd name="T41" fmla="*/ 63 h 90"/>
                <a:gd name="T42" fmla="*/ 59 w 86"/>
                <a:gd name="T43" fmla="*/ 61 h 90"/>
                <a:gd name="T44" fmla="*/ 58 w 86"/>
                <a:gd name="T45" fmla="*/ 61 h 90"/>
                <a:gd name="T46" fmla="*/ 58 w 86"/>
                <a:gd name="T47" fmla="*/ 63 h 90"/>
                <a:gd name="T48" fmla="*/ 54 w 86"/>
                <a:gd name="T49" fmla="*/ 65 h 90"/>
                <a:gd name="T50" fmla="*/ 52 w 86"/>
                <a:gd name="T51" fmla="*/ 65 h 90"/>
                <a:gd name="T52" fmla="*/ 50 w 86"/>
                <a:gd name="T53" fmla="*/ 65 h 90"/>
                <a:gd name="T54" fmla="*/ 48 w 86"/>
                <a:gd name="T55" fmla="*/ 63 h 90"/>
                <a:gd name="T56" fmla="*/ 48 w 86"/>
                <a:gd name="T57" fmla="*/ 65 h 90"/>
                <a:gd name="T58" fmla="*/ 46 w 86"/>
                <a:gd name="T59" fmla="*/ 65 h 90"/>
                <a:gd name="T60" fmla="*/ 40 w 86"/>
                <a:gd name="T61" fmla="*/ 69 h 90"/>
                <a:gd name="T62" fmla="*/ 38 w 86"/>
                <a:gd name="T63" fmla="*/ 69 h 90"/>
                <a:gd name="T64" fmla="*/ 38 w 86"/>
                <a:gd name="T65" fmla="*/ 73 h 90"/>
                <a:gd name="T66" fmla="*/ 35 w 86"/>
                <a:gd name="T67" fmla="*/ 82 h 90"/>
                <a:gd name="T68" fmla="*/ 21 w 86"/>
                <a:gd name="T69" fmla="*/ 82 h 90"/>
                <a:gd name="T70" fmla="*/ 13 w 86"/>
                <a:gd name="T71" fmla="*/ 84 h 90"/>
                <a:gd name="T72" fmla="*/ 8 w 86"/>
                <a:gd name="T73" fmla="*/ 88 h 90"/>
                <a:gd name="T74" fmla="*/ 2 w 86"/>
                <a:gd name="T75" fmla="*/ 88 h 90"/>
                <a:gd name="T76" fmla="*/ 0 w 86"/>
                <a:gd name="T77" fmla="*/ 84 h 90"/>
                <a:gd name="T78" fmla="*/ 2 w 86"/>
                <a:gd name="T79" fmla="*/ 77 h 90"/>
                <a:gd name="T80" fmla="*/ 4 w 86"/>
                <a:gd name="T81" fmla="*/ 71 h 90"/>
                <a:gd name="T82" fmla="*/ 2 w 86"/>
                <a:gd name="T83" fmla="*/ 67 h 90"/>
                <a:gd name="T84" fmla="*/ 6 w 86"/>
                <a:gd name="T85" fmla="*/ 57 h 90"/>
                <a:gd name="T86" fmla="*/ 10 w 86"/>
                <a:gd name="T87" fmla="*/ 52 h 90"/>
                <a:gd name="T88" fmla="*/ 15 w 86"/>
                <a:gd name="T89" fmla="*/ 50 h 90"/>
                <a:gd name="T90" fmla="*/ 17 w 86"/>
                <a:gd name="T91" fmla="*/ 50 h 90"/>
                <a:gd name="T92" fmla="*/ 21 w 86"/>
                <a:gd name="T93" fmla="*/ 42 h 90"/>
                <a:gd name="T94" fmla="*/ 29 w 86"/>
                <a:gd name="T95" fmla="*/ 38 h 90"/>
                <a:gd name="T96" fmla="*/ 31 w 86"/>
                <a:gd name="T97" fmla="*/ 31 h 90"/>
                <a:gd name="T98" fmla="*/ 25 w 86"/>
                <a:gd name="T99" fmla="*/ 32 h 90"/>
                <a:gd name="T100" fmla="*/ 21 w 86"/>
                <a:gd name="T101" fmla="*/ 31 h 90"/>
                <a:gd name="T102" fmla="*/ 19 w 86"/>
                <a:gd name="T103" fmla="*/ 25 h 90"/>
                <a:gd name="T104" fmla="*/ 19 w 86"/>
                <a:gd name="T105" fmla="*/ 17 h 90"/>
                <a:gd name="T106" fmla="*/ 19 w 86"/>
                <a:gd name="T107" fmla="*/ 11 h 90"/>
                <a:gd name="T108" fmla="*/ 25 w 86"/>
                <a:gd name="T109" fmla="*/ 8 h 90"/>
                <a:gd name="T110" fmla="*/ 33 w 86"/>
                <a:gd name="T111" fmla="*/ 8 h 90"/>
                <a:gd name="T112" fmla="*/ 38 w 86"/>
                <a:gd name="T113" fmla="*/ 9 h 90"/>
                <a:gd name="T114" fmla="*/ 42 w 86"/>
                <a:gd name="T115" fmla="*/ 9 h 90"/>
                <a:gd name="T116" fmla="*/ 54 w 86"/>
                <a:gd name="T117" fmla="*/ 6 h 90"/>
                <a:gd name="T118" fmla="*/ 63 w 86"/>
                <a:gd name="T119" fmla="*/ 6 h 90"/>
                <a:gd name="T120" fmla="*/ 71 w 86"/>
                <a:gd name="T121"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 h="90">
                  <a:moveTo>
                    <a:pt x="48" y="73"/>
                  </a:moveTo>
                  <a:lnTo>
                    <a:pt x="46" y="73"/>
                  </a:lnTo>
                  <a:lnTo>
                    <a:pt x="46" y="75"/>
                  </a:lnTo>
                  <a:lnTo>
                    <a:pt x="46" y="73"/>
                  </a:lnTo>
                  <a:lnTo>
                    <a:pt x="48" y="73"/>
                  </a:lnTo>
                  <a:close/>
                  <a:moveTo>
                    <a:pt x="40" y="71"/>
                  </a:moveTo>
                  <a:lnTo>
                    <a:pt x="40" y="73"/>
                  </a:lnTo>
                  <a:lnTo>
                    <a:pt x="42" y="73"/>
                  </a:lnTo>
                  <a:lnTo>
                    <a:pt x="44" y="73"/>
                  </a:lnTo>
                  <a:lnTo>
                    <a:pt x="42" y="73"/>
                  </a:lnTo>
                  <a:lnTo>
                    <a:pt x="42" y="75"/>
                  </a:lnTo>
                  <a:lnTo>
                    <a:pt x="40" y="75"/>
                  </a:lnTo>
                  <a:lnTo>
                    <a:pt x="42" y="75"/>
                  </a:lnTo>
                  <a:lnTo>
                    <a:pt x="42" y="73"/>
                  </a:lnTo>
                  <a:lnTo>
                    <a:pt x="40" y="73"/>
                  </a:lnTo>
                  <a:lnTo>
                    <a:pt x="40" y="71"/>
                  </a:lnTo>
                  <a:lnTo>
                    <a:pt x="38" y="71"/>
                  </a:lnTo>
                  <a:lnTo>
                    <a:pt x="40" y="71"/>
                  </a:lnTo>
                  <a:close/>
                  <a:moveTo>
                    <a:pt x="50" y="69"/>
                  </a:moveTo>
                  <a:lnTo>
                    <a:pt x="52" y="69"/>
                  </a:lnTo>
                  <a:lnTo>
                    <a:pt x="50" y="69"/>
                  </a:lnTo>
                  <a:lnTo>
                    <a:pt x="50" y="67"/>
                  </a:lnTo>
                  <a:lnTo>
                    <a:pt x="50" y="69"/>
                  </a:lnTo>
                  <a:close/>
                  <a:moveTo>
                    <a:pt x="52" y="67"/>
                  </a:moveTo>
                  <a:lnTo>
                    <a:pt x="50" y="67"/>
                  </a:lnTo>
                  <a:lnTo>
                    <a:pt x="52" y="67"/>
                  </a:lnTo>
                  <a:close/>
                  <a:moveTo>
                    <a:pt x="59" y="67"/>
                  </a:moveTo>
                  <a:lnTo>
                    <a:pt x="58" y="67"/>
                  </a:lnTo>
                  <a:lnTo>
                    <a:pt x="59" y="67"/>
                  </a:lnTo>
                  <a:close/>
                  <a:moveTo>
                    <a:pt x="67" y="65"/>
                  </a:moveTo>
                  <a:lnTo>
                    <a:pt x="69" y="65"/>
                  </a:lnTo>
                  <a:lnTo>
                    <a:pt x="69" y="67"/>
                  </a:lnTo>
                  <a:lnTo>
                    <a:pt x="67" y="65"/>
                  </a:lnTo>
                  <a:lnTo>
                    <a:pt x="67" y="67"/>
                  </a:lnTo>
                  <a:lnTo>
                    <a:pt x="67" y="65"/>
                  </a:lnTo>
                  <a:close/>
                  <a:moveTo>
                    <a:pt x="59" y="63"/>
                  </a:moveTo>
                  <a:lnTo>
                    <a:pt x="61" y="63"/>
                  </a:lnTo>
                  <a:lnTo>
                    <a:pt x="59" y="63"/>
                  </a:lnTo>
                  <a:lnTo>
                    <a:pt x="59" y="65"/>
                  </a:lnTo>
                  <a:lnTo>
                    <a:pt x="58" y="65"/>
                  </a:lnTo>
                  <a:lnTo>
                    <a:pt x="58" y="63"/>
                  </a:lnTo>
                  <a:lnTo>
                    <a:pt x="58" y="65"/>
                  </a:lnTo>
                  <a:lnTo>
                    <a:pt x="59" y="63"/>
                  </a:lnTo>
                  <a:lnTo>
                    <a:pt x="58" y="63"/>
                  </a:lnTo>
                  <a:lnTo>
                    <a:pt x="59" y="63"/>
                  </a:lnTo>
                  <a:close/>
                  <a:moveTo>
                    <a:pt x="71" y="6"/>
                  </a:moveTo>
                  <a:lnTo>
                    <a:pt x="73" y="6"/>
                  </a:lnTo>
                  <a:lnTo>
                    <a:pt x="73" y="8"/>
                  </a:lnTo>
                  <a:lnTo>
                    <a:pt x="75" y="8"/>
                  </a:lnTo>
                  <a:lnTo>
                    <a:pt x="77" y="8"/>
                  </a:lnTo>
                  <a:lnTo>
                    <a:pt x="77" y="9"/>
                  </a:lnTo>
                  <a:lnTo>
                    <a:pt x="77" y="11"/>
                  </a:lnTo>
                  <a:lnTo>
                    <a:pt x="77" y="13"/>
                  </a:lnTo>
                  <a:lnTo>
                    <a:pt x="77" y="15"/>
                  </a:lnTo>
                  <a:lnTo>
                    <a:pt x="77" y="17"/>
                  </a:lnTo>
                  <a:lnTo>
                    <a:pt x="79" y="17"/>
                  </a:lnTo>
                  <a:lnTo>
                    <a:pt x="79" y="21"/>
                  </a:lnTo>
                  <a:lnTo>
                    <a:pt x="81" y="21"/>
                  </a:lnTo>
                  <a:lnTo>
                    <a:pt x="83" y="21"/>
                  </a:lnTo>
                  <a:lnTo>
                    <a:pt x="83" y="23"/>
                  </a:lnTo>
                  <a:lnTo>
                    <a:pt x="83" y="25"/>
                  </a:lnTo>
                  <a:lnTo>
                    <a:pt x="83" y="27"/>
                  </a:lnTo>
                  <a:lnTo>
                    <a:pt x="84" y="27"/>
                  </a:lnTo>
                  <a:lnTo>
                    <a:pt x="84" y="25"/>
                  </a:lnTo>
                  <a:lnTo>
                    <a:pt x="84" y="27"/>
                  </a:lnTo>
                  <a:lnTo>
                    <a:pt x="84" y="29"/>
                  </a:lnTo>
                  <a:lnTo>
                    <a:pt x="84" y="31"/>
                  </a:lnTo>
                  <a:lnTo>
                    <a:pt x="84" y="32"/>
                  </a:lnTo>
                  <a:lnTo>
                    <a:pt x="86" y="34"/>
                  </a:lnTo>
                  <a:lnTo>
                    <a:pt x="86" y="36"/>
                  </a:lnTo>
                  <a:lnTo>
                    <a:pt x="86" y="38"/>
                  </a:lnTo>
                  <a:lnTo>
                    <a:pt x="86" y="40"/>
                  </a:lnTo>
                  <a:lnTo>
                    <a:pt x="84" y="42"/>
                  </a:lnTo>
                  <a:lnTo>
                    <a:pt x="84" y="44"/>
                  </a:lnTo>
                  <a:lnTo>
                    <a:pt x="83" y="46"/>
                  </a:lnTo>
                  <a:lnTo>
                    <a:pt x="83" y="48"/>
                  </a:lnTo>
                  <a:lnTo>
                    <a:pt x="81" y="48"/>
                  </a:lnTo>
                  <a:lnTo>
                    <a:pt x="79" y="48"/>
                  </a:lnTo>
                  <a:lnTo>
                    <a:pt x="79" y="50"/>
                  </a:lnTo>
                  <a:lnTo>
                    <a:pt x="77" y="52"/>
                  </a:lnTo>
                  <a:lnTo>
                    <a:pt x="77" y="54"/>
                  </a:lnTo>
                  <a:lnTo>
                    <a:pt x="75" y="55"/>
                  </a:lnTo>
                  <a:lnTo>
                    <a:pt x="75" y="57"/>
                  </a:lnTo>
                  <a:lnTo>
                    <a:pt x="73" y="57"/>
                  </a:lnTo>
                  <a:lnTo>
                    <a:pt x="73" y="59"/>
                  </a:lnTo>
                  <a:lnTo>
                    <a:pt x="71" y="59"/>
                  </a:lnTo>
                  <a:lnTo>
                    <a:pt x="71" y="61"/>
                  </a:lnTo>
                  <a:lnTo>
                    <a:pt x="71" y="63"/>
                  </a:lnTo>
                  <a:lnTo>
                    <a:pt x="69" y="63"/>
                  </a:lnTo>
                  <a:lnTo>
                    <a:pt x="69" y="65"/>
                  </a:lnTo>
                  <a:lnTo>
                    <a:pt x="67" y="63"/>
                  </a:lnTo>
                  <a:lnTo>
                    <a:pt x="67" y="65"/>
                  </a:lnTo>
                  <a:lnTo>
                    <a:pt x="67" y="63"/>
                  </a:lnTo>
                  <a:lnTo>
                    <a:pt x="65" y="63"/>
                  </a:lnTo>
                  <a:lnTo>
                    <a:pt x="65" y="61"/>
                  </a:lnTo>
                  <a:lnTo>
                    <a:pt x="67" y="61"/>
                  </a:lnTo>
                  <a:lnTo>
                    <a:pt x="65" y="61"/>
                  </a:lnTo>
                  <a:lnTo>
                    <a:pt x="63" y="61"/>
                  </a:lnTo>
                  <a:lnTo>
                    <a:pt x="63" y="63"/>
                  </a:lnTo>
                  <a:lnTo>
                    <a:pt x="65" y="63"/>
                  </a:lnTo>
                  <a:lnTo>
                    <a:pt x="63" y="63"/>
                  </a:lnTo>
                  <a:lnTo>
                    <a:pt x="63" y="65"/>
                  </a:lnTo>
                  <a:lnTo>
                    <a:pt x="63" y="63"/>
                  </a:lnTo>
                  <a:lnTo>
                    <a:pt x="63" y="65"/>
                  </a:lnTo>
                  <a:lnTo>
                    <a:pt x="63" y="63"/>
                  </a:lnTo>
                  <a:lnTo>
                    <a:pt x="61" y="63"/>
                  </a:lnTo>
                  <a:lnTo>
                    <a:pt x="63" y="63"/>
                  </a:lnTo>
                  <a:lnTo>
                    <a:pt x="61" y="63"/>
                  </a:lnTo>
                  <a:lnTo>
                    <a:pt x="61" y="61"/>
                  </a:lnTo>
                  <a:lnTo>
                    <a:pt x="59" y="61"/>
                  </a:lnTo>
                  <a:lnTo>
                    <a:pt x="59" y="59"/>
                  </a:lnTo>
                  <a:lnTo>
                    <a:pt x="61" y="59"/>
                  </a:lnTo>
                  <a:lnTo>
                    <a:pt x="59" y="59"/>
                  </a:lnTo>
                  <a:lnTo>
                    <a:pt x="58" y="59"/>
                  </a:lnTo>
                  <a:lnTo>
                    <a:pt x="58" y="61"/>
                  </a:lnTo>
                  <a:lnTo>
                    <a:pt x="58" y="59"/>
                  </a:lnTo>
                  <a:lnTo>
                    <a:pt x="58" y="61"/>
                  </a:lnTo>
                  <a:lnTo>
                    <a:pt x="59" y="61"/>
                  </a:lnTo>
                  <a:lnTo>
                    <a:pt x="58" y="61"/>
                  </a:lnTo>
                  <a:lnTo>
                    <a:pt x="58" y="63"/>
                  </a:lnTo>
                  <a:lnTo>
                    <a:pt x="56" y="63"/>
                  </a:lnTo>
                  <a:lnTo>
                    <a:pt x="58" y="63"/>
                  </a:lnTo>
                  <a:lnTo>
                    <a:pt x="56" y="63"/>
                  </a:lnTo>
                  <a:lnTo>
                    <a:pt x="56" y="65"/>
                  </a:lnTo>
                  <a:lnTo>
                    <a:pt x="54" y="65"/>
                  </a:lnTo>
                  <a:lnTo>
                    <a:pt x="52" y="65"/>
                  </a:lnTo>
                  <a:lnTo>
                    <a:pt x="54" y="65"/>
                  </a:lnTo>
                  <a:lnTo>
                    <a:pt x="52" y="65"/>
                  </a:lnTo>
                  <a:lnTo>
                    <a:pt x="54" y="65"/>
                  </a:lnTo>
                  <a:lnTo>
                    <a:pt x="52" y="65"/>
                  </a:lnTo>
                  <a:lnTo>
                    <a:pt x="52" y="63"/>
                  </a:lnTo>
                  <a:lnTo>
                    <a:pt x="52" y="65"/>
                  </a:lnTo>
                  <a:lnTo>
                    <a:pt x="50" y="65"/>
                  </a:lnTo>
                  <a:lnTo>
                    <a:pt x="48" y="65"/>
                  </a:lnTo>
                  <a:lnTo>
                    <a:pt x="50" y="65"/>
                  </a:lnTo>
                  <a:lnTo>
                    <a:pt x="50" y="63"/>
                  </a:lnTo>
                  <a:lnTo>
                    <a:pt x="50" y="65"/>
                  </a:lnTo>
                  <a:lnTo>
                    <a:pt x="48" y="65"/>
                  </a:lnTo>
                  <a:lnTo>
                    <a:pt x="50" y="63"/>
                  </a:lnTo>
                  <a:lnTo>
                    <a:pt x="48" y="63"/>
                  </a:lnTo>
                  <a:lnTo>
                    <a:pt x="50" y="63"/>
                  </a:lnTo>
                  <a:lnTo>
                    <a:pt x="48" y="63"/>
                  </a:lnTo>
                  <a:lnTo>
                    <a:pt x="48" y="65"/>
                  </a:lnTo>
                  <a:lnTo>
                    <a:pt x="48" y="67"/>
                  </a:lnTo>
                  <a:lnTo>
                    <a:pt x="48" y="65"/>
                  </a:lnTo>
                  <a:lnTo>
                    <a:pt x="46" y="65"/>
                  </a:lnTo>
                  <a:lnTo>
                    <a:pt x="46" y="67"/>
                  </a:lnTo>
                  <a:lnTo>
                    <a:pt x="46" y="65"/>
                  </a:lnTo>
                  <a:lnTo>
                    <a:pt x="46" y="67"/>
                  </a:lnTo>
                  <a:lnTo>
                    <a:pt x="46" y="65"/>
                  </a:lnTo>
                  <a:lnTo>
                    <a:pt x="44" y="65"/>
                  </a:lnTo>
                  <a:lnTo>
                    <a:pt x="44" y="67"/>
                  </a:lnTo>
                  <a:lnTo>
                    <a:pt x="42" y="67"/>
                  </a:lnTo>
                  <a:lnTo>
                    <a:pt x="42" y="69"/>
                  </a:lnTo>
                  <a:lnTo>
                    <a:pt x="40" y="69"/>
                  </a:lnTo>
                  <a:lnTo>
                    <a:pt x="40" y="67"/>
                  </a:lnTo>
                  <a:lnTo>
                    <a:pt x="38" y="67"/>
                  </a:lnTo>
                  <a:lnTo>
                    <a:pt x="38" y="69"/>
                  </a:lnTo>
                  <a:lnTo>
                    <a:pt x="40" y="69"/>
                  </a:lnTo>
                  <a:lnTo>
                    <a:pt x="38" y="69"/>
                  </a:lnTo>
                  <a:lnTo>
                    <a:pt x="36" y="69"/>
                  </a:lnTo>
                  <a:lnTo>
                    <a:pt x="38" y="69"/>
                  </a:lnTo>
                  <a:lnTo>
                    <a:pt x="36" y="71"/>
                  </a:lnTo>
                  <a:lnTo>
                    <a:pt x="38" y="71"/>
                  </a:lnTo>
                  <a:lnTo>
                    <a:pt x="38" y="73"/>
                  </a:lnTo>
                  <a:lnTo>
                    <a:pt x="36" y="75"/>
                  </a:lnTo>
                  <a:lnTo>
                    <a:pt x="35" y="77"/>
                  </a:lnTo>
                  <a:lnTo>
                    <a:pt x="35" y="79"/>
                  </a:lnTo>
                  <a:lnTo>
                    <a:pt x="35" y="80"/>
                  </a:lnTo>
                  <a:lnTo>
                    <a:pt x="35" y="82"/>
                  </a:lnTo>
                  <a:lnTo>
                    <a:pt x="33" y="82"/>
                  </a:lnTo>
                  <a:lnTo>
                    <a:pt x="29" y="82"/>
                  </a:lnTo>
                  <a:lnTo>
                    <a:pt x="27" y="82"/>
                  </a:lnTo>
                  <a:lnTo>
                    <a:pt x="23" y="82"/>
                  </a:lnTo>
                  <a:lnTo>
                    <a:pt x="21" y="82"/>
                  </a:lnTo>
                  <a:lnTo>
                    <a:pt x="19" y="82"/>
                  </a:lnTo>
                  <a:lnTo>
                    <a:pt x="17" y="82"/>
                  </a:lnTo>
                  <a:lnTo>
                    <a:pt x="17" y="84"/>
                  </a:lnTo>
                  <a:lnTo>
                    <a:pt x="15" y="84"/>
                  </a:lnTo>
                  <a:lnTo>
                    <a:pt x="13" y="84"/>
                  </a:lnTo>
                  <a:lnTo>
                    <a:pt x="11" y="84"/>
                  </a:lnTo>
                  <a:lnTo>
                    <a:pt x="11" y="86"/>
                  </a:lnTo>
                  <a:lnTo>
                    <a:pt x="10" y="86"/>
                  </a:lnTo>
                  <a:lnTo>
                    <a:pt x="10" y="88"/>
                  </a:lnTo>
                  <a:lnTo>
                    <a:pt x="8" y="88"/>
                  </a:lnTo>
                  <a:lnTo>
                    <a:pt x="8" y="90"/>
                  </a:lnTo>
                  <a:lnTo>
                    <a:pt x="6" y="90"/>
                  </a:lnTo>
                  <a:lnTo>
                    <a:pt x="4" y="90"/>
                  </a:lnTo>
                  <a:lnTo>
                    <a:pt x="4" y="88"/>
                  </a:lnTo>
                  <a:lnTo>
                    <a:pt x="2" y="88"/>
                  </a:lnTo>
                  <a:lnTo>
                    <a:pt x="2" y="90"/>
                  </a:lnTo>
                  <a:lnTo>
                    <a:pt x="0" y="90"/>
                  </a:lnTo>
                  <a:lnTo>
                    <a:pt x="0" y="88"/>
                  </a:lnTo>
                  <a:lnTo>
                    <a:pt x="0" y="86"/>
                  </a:lnTo>
                  <a:lnTo>
                    <a:pt x="0" y="84"/>
                  </a:lnTo>
                  <a:lnTo>
                    <a:pt x="0" y="82"/>
                  </a:lnTo>
                  <a:lnTo>
                    <a:pt x="0" y="80"/>
                  </a:lnTo>
                  <a:lnTo>
                    <a:pt x="0" y="79"/>
                  </a:lnTo>
                  <a:lnTo>
                    <a:pt x="0" y="77"/>
                  </a:lnTo>
                  <a:lnTo>
                    <a:pt x="2" y="77"/>
                  </a:lnTo>
                  <a:lnTo>
                    <a:pt x="2" y="75"/>
                  </a:lnTo>
                  <a:lnTo>
                    <a:pt x="0" y="75"/>
                  </a:lnTo>
                  <a:lnTo>
                    <a:pt x="2" y="75"/>
                  </a:lnTo>
                  <a:lnTo>
                    <a:pt x="4" y="73"/>
                  </a:lnTo>
                  <a:lnTo>
                    <a:pt x="4" y="71"/>
                  </a:lnTo>
                  <a:lnTo>
                    <a:pt x="6" y="71"/>
                  </a:lnTo>
                  <a:lnTo>
                    <a:pt x="6" y="69"/>
                  </a:lnTo>
                  <a:lnTo>
                    <a:pt x="4" y="69"/>
                  </a:lnTo>
                  <a:lnTo>
                    <a:pt x="2" y="69"/>
                  </a:lnTo>
                  <a:lnTo>
                    <a:pt x="2" y="67"/>
                  </a:lnTo>
                  <a:lnTo>
                    <a:pt x="2" y="65"/>
                  </a:lnTo>
                  <a:lnTo>
                    <a:pt x="4" y="65"/>
                  </a:lnTo>
                  <a:lnTo>
                    <a:pt x="4" y="61"/>
                  </a:lnTo>
                  <a:lnTo>
                    <a:pt x="6" y="59"/>
                  </a:lnTo>
                  <a:lnTo>
                    <a:pt x="6" y="57"/>
                  </a:lnTo>
                  <a:lnTo>
                    <a:pt x="6" y="55"/>
                  </a:lnTo>
                  <a:lnTo>
                    <a:pt x="6" y="54"/>
                  </a:lnTo>
                  <a:lnTo>
                    <a:pt x="8" y="54"/>
                  </a:lnTo>
                  <a:lnTo>
                    <a:pt x="10" y="54"/>
                  </a:lnTo>
                  <a:lnTo>
                    <a:pt x="10" y="52"/>
                  </a:lnTo>
                  <a:lnTo>
                    <a:pt x="10" y="50"/>
                  </a:lnTo>
                  <a:lnTo>
                    <a:pt x="11" y="48"/>
                  </a:lnTo>
                  <a:lnTo>
                    <a:pt x="13" y="48"/>
                  </a:lnTo>
                  <a:lnTo>
                    <a:pt x="15" y="48"/>
                  </a:lnTo>
                  <a:lnTo>
                    <a:pt x="15" y="50"/>
                  </a:lnTo>
                  <a:lnTo>
                    <a:pt x="15" y="52"/>
                  </a:lnTo>
                  <a:lnTo>
                    <a:pt x="15" y="50"/>
                  </a:lnTo>
                  <a:lnTo>
                    <a:pt x="15" y="52"/>
                  </a:lnTo>
                  <a:lnTo>
                    <a:pt x="15" y="50"/>
                  </a:lnTo>
                  <a:lnTo>
                    <a:pt x="17" y="50"/>
                  </a:lnTo>
                  <a:lnTo>
                    <a:pt x="15" y="50"/>
                  </a:lnTo>
                  <a:lnTo>
                    <a:pt x="17" y="48"/>
                  </a:lnTo>
                  <a:lnTo>
                    <a:pt x="19" y="48"/>
                  </a:lnTo>
                  <a:lnTo>
                    <a:pt x="21" y="44"/>
                  </a:lnTo>
                  <a:lnTo>
                    <a:pt x="21" y="42"/>
                  </a:lnTo>
                  <a:lnTo>
                    <a:pt x="23" y="42"/>
                  </a:lnTo>
                  <a:lnTo>
                    <a:pt x="25" y="42"/>
                  </a:lnTo>
                  <a:lnTo>
                    <a:pt x="27" y="40"/>
                  </a:lnTo>
                  <a:lnTo>
                    <a:pt x="27" y="38"/>
                  </a:lnTo>
                  <a:lnTo>
                    <a:pt x="29" y="38"/>
                  </a:lnTo>
                  <a:lnTo>
                    <a:pt x="29" y="36"/>
                  </a:lnTo>
                  <a:lnTo>
                    <a:pt x="29" y="34"/>
                  </a:lnTo>
                  <a:lnTo>
                    <a:pt x="29" y="32"/>
                  </a:lnTo>
                  <a:lnTo>
                    <a:pt x="29" y="31"/>
                  </a:lnTo>
                  <a:lnTo>
                    <a:pt x="31" y="31"/>
                  </a:lnTo>
                  <a:lnTo>
                    <a:pt x="31" y="29"/>
                  </a:lnTo>
                  <a:lnTo>
                    <a:pt x="29" y="31"/>
                  </a:lnTo>
                  <a:lnTo>
                    <a:pt x="27" y="31"/>
                  </a:lnTo>
                  <a:lnTo>
                    <a:pt x="27" y="32"/>
                  </a:lnTo>
                  <a:lnTo>
                    <a:pt x="25" y="32"/>
                  </a:lnTo>
                  <a:lnTo>
                    <a:pt x="25" y="31"/>
                  </a:lnTo>
                  <a:lnTo>
                    <a:pt x="23" y="31"/>
                  </a:lnTo>
                  <a:lnTo>
                    <a:pt x="23" y="29"/>
                  </a:lnTo>
                  <a:lnTo>
                    <a:pt x="21" y="29"/>
                  </a:lnTo>
                  <a:lnTo>
                    <a:pt x="21" y="31"/>
                  </a:lnTo>
                  <a:lnTo>
                    <a:pt x="19" y="29"/>
                  </a:lnTo>
                  <a:lnTo>
                    <a:pt x="17" y="29"/>
                  </a:lnTo>
                  <a:lnTo>
                    <a:pt x="17" y="27"/>
                  </a:lnTo>
                  <a:lnTo>
                    <a:pt x="19" y="27"/>
                  </a:lnTo>
                  <a:lnTo>
                    <a:pt x="19" y="25"/>
                  </a:lnTo>
                  <a:lnTo>
                    <a:pt x="19" y="23"/>
                  </a:lnTo>
                  <a:lnTo>
                    <a:pt x="21" y="21"/>
                  </a:lnTo>
                  <a:lnTo>
                    <a:pt x="19" y="21"/>
                  </a:lnTo>
                  <a:lnTo>
                    <a:pt x="19" y="19"/>
                  </a:lnTo>
                  <a:lnTo>
                    <a:pt x="19" y="17"/>
                  </a:lnTo>
                  <a:lnTo>
                    <a:pt x="19" y="15"/>
                  </a:lnTo>
                  <a:lnTo>
                    <a:pt x="21" y="15"/>
                  </a:lnTo>
                  <a:lnTo>
                    <a:pt x="21" y="13"/>
                  </a:lnTo>
                  <a:lnTo>
                    <a:pt x="21" y="11"/>
                  </a:lnTo>
                  <a:lnTo>
                    <a:pt x="19" y="11"/>
                  </a:lnTo>
                  <a:lnTo>
                    <a:pt x="21" y="11"/>
                  </a:lnTo>
                  <a:lnTo>
                    <a:pt x="21" y="9"/>
                  </a:lnTo>
                  <a:lnTo>
                    <a:pt x="21" y="8"/>
                  </a:lnTo>
                  <a:lnTo>
                    <a:pt x="23" y="8"/>
                  </a:lnTo>
                  <a:lnTo>
                    <a:pt x="25" y="8"/>
                  </a:lnTo>
                  <a:lnTo>
                    <a:pt x="27" y="8"/>
                  </a:lnTo>
                  <a:lnTo>
                    <a:pt x="29" y="8"/>
                  </a:lnTo>
                  <a:lnTo>
                    <a:pt x="31" y="9"/>
                  </a:lnTo>
                  <a:lnTo>
                    <a:pt x="31" y="8"/>
                  </a:lnTo>
                  <a:lnTo>
                    <a:pt x="33" y="8"/>
                  </a:lnTo>
                  <a:lnTo>
                    <a:pt x="35" y="8"/>
                  </a:lnTo>
                  <a:lnTo>
                    <a:pt x="35" y="6"/>
                  </a:lnTo>
                  <a:lnTo>
                    <a:pt x="36" y="8"/>
                  </a:lnTo>
                  <a:lnTo>
                    <a:pt x="36" y="9"/>
                  </a:lnTo>
                  <a:lnTo>
                    <a:pt x="38" y="9"/>
                  </a:lnTo>
                  <a:lnTo>
                    <a:pt x="38" y="11"/>
                  </a:lnTo>
                  <a:lnTo>
                    <a:pt x="40" y="11"/>
                  </a:lnTo>
                  <a:lnTo>
                    <a:pt x="42" y="11"/>
                  </a:lnTo>
                  <a:lnTo>
                    <a:pt x="40" y="9"/>
                  </a:lnTo>
                  <a:lnTo>
                    <a:pt x="42" y="9"/>
                  </a:lnTo>
                  <a:lnTo>
                    <a:pt x="44" y="8"/>
                  </a:lnTo>
                  <a:lnTo>
                    <a:pt x="48" y="8"/>
                  </a:lnTo>
                  <a:lnTo>
                    <a:pt x="50" y="8"/>
                  </a:lnTo>
                  <a:lnTo>
                    <a:pt x="52" y="8"/>
                  </a:lnTo>
                  <a:lnTo>
                    <a:pt x="54" y="6"/>
                  </a:lnTo>
                  <a:lnTo>
                    <a:pt x="58" y="8"/>
                  </a:lnTo>
                  <a:lnTo>
                    <a:pt x="59" y="8"/>
                  </a:lnTo>
                  <a:lnTo>
                    <a:pt x="61" y="8"/>
                  </a:lnTo>
                  <a:lnTo>
                    <a:pt x="63" y="8"/>
                  </a:lnTo>
                  <a:lnTo>
                    <a:pt x="63" y="6"/>
                  </a:lnTo>
                  <a:lnTo>
                    <a:pt x="65" y="4"/>
                  </a:lnTo>
                  <a:lnTo>
                    <a:pt x="67" y="2"/>
                  </a:lnTo>
                  <a:lnTo>
                    <a:pt x="69" y="2"/>
                  </a:lnTo>
                  <a:lnTo>
                    <a:pt x="69" y="0"/>
                  </a:lnTo>
                  <a:lnTo>
                    <a:pt x="71" y="0"/>
                  </a:lnTo>
                  <a:lnTo>
                    <a:pt x="71" y="2"/>
                  </a:lnTo>
                  <a:lnTo>
                    <a:pt x="71" y="4"/>
                  </a:lnTo>
                  <a:lnTo>
                    <a:pt x="73" y="4"/>
                  </a:lnTo>
                  <a:lnTo>
                    <a:pt x="71"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1" name="Freeform 241"/>
            <p:cNvSpPr>
              <a:spLocks noEditPoints="1"/>
            </p:cNvSpPr>
            <p:nvPr/>
          </p:nvSpPr>
          <p:spPr bwMode="auto">
            <a:xfrm>
              <a:off x="5588000" y="3275013"/>
              <a:ext cx="457200" cy="304800"/>
            </a:xfrm>
            <a:custGeom>
              <a:avLst/>
              <a:gdLst>
                <a:gd name="T0" fmla="*/ 154 w 288"/>
                <a:gd name="T1" fmla="*/ 150 h 192"/>
                <a:gd name="T2" fmla="*/ 186 w 288"/>
                <a:gd name="T3" fmla="*/ 0 h 192"/>
                <a:gd name="T4" fmla="*/ 192 w 288"/>
                <a:gd name="T5" fmla="*/ 17 h 192"/>
                <a:gd name="T6" fmla="*/ 203 w 288"/>
                <a:gd name="T7" fmla="*/ 29 h 192"/>
                <a:gd name="T8" fmla="*/ 211 w 288"/>
                <a:gd name="T9" fmla="*/ 44 h 192"/>
                <a:gd name="T10" fmla="*/ 230 w 288"/>
                <a:gd name="T11" fmla="*/ 54 h 192"/>
                <a:gd name="T12" fmla="*/ 253 w 288"/>
                <a:gd name="T13" fmla="*/ 61 h 192"/>
                <a:gd name="T14" fmla="*/ 274 w 288"/>
                <a:gd name="T15" fmla="*/ 67 h 192"/>
                <a:gd name="T16" fmla="*/ 288 w 288"/>
                <a:gd name="T17" fmla="*/ 77 h 192"/>
                <a:gd name="T18" fmla="*/ 282 w 288"/>
                <a:gd name="T19" fmla="*/ 88 h 192"/>
                <a:gd name="T20" fmla="*/ 282 w 288"/>
                <a:gd name="T21" fmla="*/ 108 h 192"/>
                <a:gd name="T22" fmla="*/ 267 w 288"/>
                <a:gd name="T23" fmla="*/ 111 h 192"/>
                <a:gd name="T24" fmla="*/ 257 w 288"/>
                <a:gd name="T25" fmla="*/ 129 h 192"/>
                <a:gd name="T26" fmla="*/ 238 w 288"/>
                <a:gd name="T27" fmla="*/ 134 h 192"/>
                <a:gd name="T28" fmla="*/ 225 w 288"/>
                <a:gd name="T29" fmla="*/ 140 h 192"/>
                <a:gd name="T30" fmla="*/ 207 w 288"/>
                <a:gd name="T31" fmla="*/ 152 h 192"/>
                <a:gd name="T32" fmla="*/ 203 w 288"/>
                <a:gd name="T33" fmla="*/ 150 h 192"/>
                <a:gd name="T34" fmla="*/ 223 w 288"/>
                <a:gd name="T35" fmla="*/ 169 h 192"/>
                <a:gd name="T36" fmla="*/ 226 w 288"/>
                <a:gd name="T37" fmla="*/ 177 h 192"/>
                <a:gd name="T38" fmla="*/ 209 w 288"/>
                <a:gd name="T39" fmla="*/ 179 h 192"/>
                <a:gd name="T40" fmla="*/ 192 w 288"/>
                <a:gd name="T41" fmla="*/ 190 h 192"/>
                <a:gd name="T42" fmla="*/ 182 w 288"/>
                <a:gd name="T43" fmla="*/ 179 h 192"/>
                <a:gd name="T44" fmla="*/ 165 w 288"/>
                <a:gd name="T45" fmla="*/ 171 h 192"/>
                <a:gd name="T46" fmla="*/ 182 w 288"/>
                <a:gd name="T47" fmla="*/ 157 h 192"/>
                <a:gd name="T48" fmla="*/ 178 w 288"/>
                <a:gd name="T49" fmla="*/ 152 h 192"/>
                <a:gd name="T50" fmla="*/ 157 w 288"/>
                <a:gd name="T51" fmla="*/ 148 h 192"/>
                <a:gd name="T52" fmla="*/ 155 w 288"/>
                <a:gd name="T53" fmla="*/ 142 h 192"/>
                <a:gd name="T54" fmla="*/ 159 w 288"/>
                <a:gd name="T55" fmla="*/ 140 h 192"/>
                <a:gd name="T56" fmla="*/ 155 w 288"/>
                <a:gd name="T57" fmla="*/ 133 h 192"/>
                <a:gd name="T58" fmla="*/ 150 w 288"/>
                <a:gd name="T59" fmla="*/ 136 h 192"/>
                <a:gd name="T60" fmla="*/ 136 w 288"/>
                <a:gd name="T61" fmla="*/ 148 h 192"/>
                <a:gd name="T62" fmla="*/ 123 w 288"/>
                <a:gd name="T63" fmla="*/ 163 h 192"/>
                <a:gd name="T64" fmla="*/ 121 w 288"/>
                <a:gd name="T65" fmla="*/ 171 h 192"/>
                <a:gd name="T66" fmla="*/ 100 w 288"/>
                <a:gd name="T67" fmla="*/ 171 h 192"/>
                <a:gd name="T68" fmla="*/ 109 w 288"/>
                <a:gd name="T69" fmla="*/ 154 h 192"/>
                <a:gd name="T70" fmla="*/ 121 w 288"/>
                <a:gd name="T71" fmla="*/ 146 h 192"/>
                <a:gd name="T72" fmla="*/ 121 w 288"/>
                <a:gd name="T73" fmla="*/ 134 h 192"/>
                <a:gd name="T74" fmla="*/ 113 w 288"/>
                <a:gd name="T75" fmla="*/ 115 h 192"/>
                <a:gd name="T76" fmla="*/ 102 w 288"/>
                <a:gd name="T77" fmla="*/ 106 h 192"/>
                <a:gd name="T78" fmla="*/ 86 w 288"/>
                <a:gd name="T79" fmla="*/ 96 h 192"/>
                <a:gd name="T80" fmla="*/ 71 w 288"/>
                <a:gd name="T81" fmla="*/ 102 h 192"/>
                <a:gd name="T82" fmla="*/ 42 w 288"/>
                <a:gd name="T83" fmla="*/ 113 h 192"/>
                <a:gd name="T84" fmla="*/ 21 w 288"/>
                <a:gd name="T85" fmla="*/ 109 h 192"/>
                <a:gd name="T86" fmla="*/ 8 w 288"/>
                <a:gd name="T87" fmla="*/ 106 h 192"/>
                <a:gd name="T88" fmla="*/ 6 w 288"/>
                <a:gd name="T89" fmla="*/ 85 h 192"/>
                <a:gd name="T90" fmla="*/ 11 w 288"/>
                <a:gd name="T91" fmla="*/ 67 h 192"/>
                <a:gd name="T92" fmla="*/ 31 w 288"/>
                <a:gd name="T93" fmla="*/ 44 h 192"/>
                <a:gd name="T94" fmla="*/ 25 w 288"/>
                <a:gd name="T95" fmla="*/ 23 h 192"/>
                <a:gd name="T96" fmla="*/ 42 w 288"/>
                <a:gd name="T97" fmla="*/ 12 h 192"/>
                <a:gd name="T98" fmla="*/ 81 w 288"/>
                <a:gd name="T99" fmla="*/ 15 h 192"/>
                <a:gd name="T100" fmla="*/ 96 w 288"/>
                <a:gd name="T101" fmla="*/ 19 h 192"/>
                <a:gd name="T102" fmla="*/ 113 w 288"/>
                <a:gd name="T103" fmla="*/ 21 h 192"/>
                <a:gd name="T104" fmla="*/ 132 w 288"/>
                <a:gd name="T105" fmla="*/ 29 h 192"/>
                <a:gd name="T106" fmla="*/ 140 w 288"/>
                <a:gd name="T107" fmla="*/ 10 h 192"/>
                <a:gd name="T108" fmla="*/ 163 w 288"/>
                <a:gd name="T109" fmla="*/ 4 h 192"/>
                <a:gd name="T110" fmla="*/ 129 w 288"/>
                <a:gd name="T111" fmla="*/ 150 h 192"/>
                <a:gd name="T112" fmla="*/ 192 w 288"/>
                <a:gd name="T113" fmla="*/ 150 h 192"/>
                <a:gd name="T114" fmla="*/ 190 w 288"/>
                <a:gd name="T115" fmla="*/ 152 h 192"/>
                <a:gd name="T116" fmla="*/ 196 w 288"/>
                <a:gd name="T117" fmla="*/ 157 h 192"/>
                <a:gd name="T118" fmla="*/ 203 w 288"/>
                <a:gd name="T119" fmla="*/ 163 h 192"/>
                <a:gd name="T120" fmla="*/ 205 w 288"/>
                <a:gd name="T121" fmla="*/ 161 h 192"/>
                <a:gd name="T122" fmla="*/ 202 w 288"/>
                <a:gd name="T123" fmla="*/ 152 h 192"/>
                <a:gd name="T124" fmla="*/ 198 w 288"/>
                <a:gd name="T125" fmla="*/ 154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8" h="192">
                  <a:moveTo>
                    <a:pt x="123" y="163"/>
                  </a:moveTo>
                  <a:lnTo>
                    <a:pt x="121" y="165"/>
                  </a:lnTo>
                  <a:lnTo>
                    <a:pt x="123" y="163"/>
                  </a:lnTo>
                  <a:lnTo>
                    <a:pt x="125" y="161"/>
                  </a:lnTo>
                  <a:lnTo>
                    <a:pt x="127" y="159"/>
                  </a:lnTo>
                  <a:lnTo>
                    <a:pt x="129" y="159"/>
                  </a:lnTo>
                  <a:lnTo>
                    <a:pt x="125" y="163"/>
                  </a:lnTo>
                  <a:lnTo>
                    <a:pt x="123" y="163"/>
                  </a:lnTo>
                  <a:close/>
                  <a:moveTo>
                    <a:pt x="167" y="154"/>
                  </a:moveTo>
                  <a:lnTo>
                    <a:pt x="171" y="154"/>
                  </a:lnTo>
                  <a:lnTo>
                    <a:pt x="173" y="154"/>
                  </a:lnTo>
                  <a:lnTo>
                    <a:pt x="175" y="154"/>
                  </a:lnTo>
                  <a:lnTo>
                    <a:pt x="175" y="156"/>
                  </a:lnTo>
                  <a:lnTo>
                    <a:pt x="167" y="154"/>
                  </a:lnTo>
                  <a:close/>
                  <a:moveTo>
                    <a:pt x="159" y="152"/>
                  </a:moveTo>
                  <a:lnTo>
                    <a:pt x="154" y="150"/>
                  </a:lnTo>
                  <a:lnTo>
                    <a:pt x="152" y="150"/>
                  </a:lnTo>
                  <a:lnTo>
                    <a:pt x="150" y="148"/>
                  </a:lnTo>
                  <a:lnTo>
                    <a:pt x="150" y="146"/>
                  </a:lnTo>
                  <a:lnTo>
                    <a:pt x="150" y="148"/>
                  </a:lnTo>
                  <a:lnTo>
                    <a:pt x="152" y="148"/>
                  </a:lnTo>
                  <a:lnTo>
                    <a:pt x="152" y="150"/>
                  </a:lnTo>
                  <a:lnTo>
                    <a:pt x="157" y="150"/>
                  </a:lnTo>
                  <a:lnTo>
                    <a:pt x="159" y="152"/>
                  </a:lnTo>
                  <a:close/>
                  <a:moveTo>
                    <a:pt x="177" y="0"/>
                  </a:moveTo>
                  <a:lnTo>
                    <a:pt x="178" y="0"/>
                  </a:lnTo>
                  <a:lnTo>
                    <a:pt x="180" y="0"/>
                  </a:lnTo>
                  <a:lnTo>
                    <a:pt x="180" y="2"/>
                  </a:lnTo>
                  <a:lnTo>
                    <a:pt x="182" y="2"/>
                  </a:lnTo>
                  <a:lnTo>
                    <a:pt x="182" y="0"/>
                  </a:lnTo>
                  <a:lnTo>
                    <a:pt x="184" y="0"/>
                  </a:lnTo>
                  <a:lnTo>
                    <a:pt x="186" y="0"/>
                  </a:lnTo>
                  <a:lnTo>
                    <a:pt x="186" y="2"/>
                  </a:lnTo>
                  <a:lnTo>
                    <a:pt x="188" y="2"/>
                  </a:lnTo>
                  <a:lnTo>
                    <a:pt x="188" y="4"/>
                  </a:lnTo>
                  <a:lnTo>
                    <a:pt x="190" y="4"/>
                  </a:lnTo>
                  <a:lnTo>
                    <a:pt x="190" y="6"/>
                  </a:lnTo>
                  <a:lnTo>
                    <a:pt x="190" y="8"/>
                  </a:lnTo>
                  <a:lnTo>
                    <a:pt x="190" y="10"/>
                  </a:lnTo>
                  <a:lnTo>
                    <a:pt x="192" y="10"/>
                  </a:lnTo>
                  <a:lnTo>
                    <a:pt x="192" y="12"/>
                  </a:lnTo>
                  <a:lnTo>
                    <a:pt x="194" y="12"/>
                  </a:lnTo>
                  <a:lnTo>
                    <a:pt x="194" y="14"/>
                  </a:lnTo>
                  <a:lnTo>
                    <a:pt x="196" y="14"/>
                  </a:lnTo>
                  <a:lnTo>
                    <a:pt x="196" y="15"/>
                  </a:lnTo>
                  <a:lnTo>
                    <a:pt x="196" y="17"/>
                  </a:lnTo>
                  <a:lnTo>
                    <a:pt x="194" y="17"/>
                  </a:lnTo>
                  <a:lnTo>
                    <a:pt x="192" y="17"/>
                  </a:lnTo>
                  <a:lnTo>
                    <a:pt x="190" y="17"/>
                  </a:lnTo>
                  <a:lnTo>
                    <a:pt x="190" y="19"/>
                  </a:lnTo>
                  <a:lnTo>
                    <a:pt x="192" y="19"/>
                  </a:lnTo>
                  <a:lnTo>
                    <a:pt x="192" y="21"/>
                  </a:lnTo>
                  <a:lnTo>
                    <a:pt x="192" y="23"/>
                  </a:lnTo>
                  <a:lnTo>
                    <a:pt x="192" y="25"/>
                  </a:lnTo>
                  <a:lnTo>
                    <a:pt x="194" y="25"/>
                  </a:lnTo>
                  <a:lnTo>
                    <a:pt x="194" y="27"/>
                  </a:lnTo>
                  <a:lnTo>
                    <a:pt x="192" y="29"/>
                  </a:lnTo>
                  <a:lnTo>
                    <a:pt x="194" y="29"/>
                  </a:lnTo>
                  <a:lnTo>
                    <a:pt x="196" y="29"/>
                  </a:lnTo>
                  <a:lnTo>
                    <a:pt x="198" y="29"/>
                  </a:lnTo>
                  <a:lnTo>
                    <a:pt x="200" y="29"/>
                  </a:lnTo>
                  <a:lnTo>
                    <a:pt x="200" y="31"/>
                  </a:lnTo>
                  <a:lnTo>
                    <a:pt x="202" y="31"/>
                  </a:lnTo>
                  <a:lnTo>
                    <a:pt x="203" y="29"/>
                  </a:lnTo>
                  <a:lnTo>
                    <a:pt x="205" y="29"/>
                  </a:lnTo>
                  <a:lnTo>
                    <a:pt x="207" y="29"/>
                  </a:lnTo>
                  <a:lnTo>
                    <a:pt x="207" y="31"/>
                  </a:lnTo>
                  <a:lnTo>
                    <a:pt x="207" y="33"/>
                  </a:lnTo>
                  <a:lnTo>
                    <a:pt x="207" y="35"/>
                  </a:lnTo>
                  <a:lnTo>
                    <a:pt x="209" y="35"/>
                  </a:lnTo>
                  <a:lnTo>
                    <a:pt x="209" y="33"/>
                  </a:lnTo>
                  <a:lnTo>
                    <a:pt x="211" y="35"/>
                  </a:lnTo>
                  <a:lnTo>
                    <a:pt x="209" y="35"/>
                  </a:lnTo>
                  <a:lnTo>
                    <a:pt x="209" y="37"/>
                  </a:lnTo>
                  <a:lnTo>
                    <a:pt x="211" y="37"/>
                  </a:lnTo>
                  <a:lnTo>
                    <a:pt x="211" y="38"/>
                  </a:lnTo>
                  <a:lnTo>
                    <a:pt x="211" y="40"/>
                  </a:lnTo>
                  <a:lnTo>
                    <a:pt x="213" y="40"/>
                  </a:lnTo>
                  <a:lnTo>
                    <a:pt x="213" y="42"/>
                  </a:lnTo>
                  <a:lnTo>
                    <a:pt x="211" y="44"/>
                  </a:lnTo>
                  <a:lnTo>
                    <a:pt x="211" y="48"/>
                  </a:lnTo>
                  <a:lnTo>
                    <a:pt x="213" y="48"/>
                  </a:lnTo>
                  <a:lnTo>
                    <a:pt x="215" y="50"/>
                  </a:lnTo>
                  <a:lnTo>
                    <a:pt x="215" y="52"/>
                  </a:lnTo>
                  <a:lnTo>
                    <a:pt x="217" y="52"/>
                  </a:lnTo>
                  <a:lnTo>
                    <a:pt x="217" y="50"/>
                  </a:lnTo>
                  <a:lnTo>
                    <a:pt x="219" y="50"/>
                  </a:lnTo>
                  <a:lnTo>
                    <a:pt x="221" y="50"/>
                  </a:lnTo>
                  <a:lnTo>
                    <a:pt x="223" y="50"/>
                  </a:lnTo>
                  <a:lnTo>
                    <a:pt x="225" y="50"/>
                  </a:lnTo>
                  <a:lnTo>
                    <a:pt x="225" y="52"/>
                  </a:lnTo>
                  <a:lnTo>
                    <a:pt x="226" y="54"/>
                  </a:lnTo>
                  <a:lnTo>
                    <a:pt x="226" y="52"/>
                  </a:lnTo>
                  <a:lnTo>
                    <a:pt x="228" y="52"/>
                  </a:lnTo>
                  <a:lnTo>
                    <a:pt x="228" y="54"/>
                  </a:lnTo>
                  <a:lnTo>
                    <a:pt x="230" y="54"/>
                  </a:lnTo>
                  <a:lnTo>
                    <a:pt x="232" y="54"/>
                  </a:lnTo>
                  <a:lnTo>
                    <a:pt x="234" y="52"/>
                  </a:lnTo>
                  <a:lnTo>
                    <a:pt x="236" y="52"/>
                  </a:lnTo>
                  <a:lnTo>
                    <a:pt x="238" y="52"/>
                  </a:lnTo>
                  <a:lnTo>
                    <a:pt x="240" y="50"/>
                  </a:lnTo>
                  <a:lnTo>
                    <a:pt x="242" y="50"/>
                  </a:lnTo>
                  <a:lnTo>
                    <a:pt x="244" y="50"/>
                  </a:lnTo>
                  <a:lnTo>
                    <a:pt x="244" y="52"/>
                  </a:lnTo>
                  <a:lnTo>
                    <a:pt x="246" y="52"/>
                  </a:lnTo>
                  <a:lnTo>
                    <a:pt x="246" y="54"/>
                  </a:lnTo>
                  <a:lnTo>
                    <a:pt x="246" y="56"/>
                  </a:lnTo>
                  <a:lnTo>
                    <a:pt x="248" y="56"/>
                  </a:lnTo>
                  <a:lnTo>
                    <a:pt x="250" y="58"/>
                  </a:lnTo>
                  <a:lnTo>
                    <a:pt x="250" y="60"/>
                  </a:lnTo>
                  <a:lnTo>
                    <a:pt x="251" y="60"/>
                  </a:lnTo>
                  <a:lnTo>
                    <a:pt x="253" y="61"/>
                  </a:lnTo>
                  <a:lnTo>
                    <a:pt x="255" y="61"/>
                  </a:lnTo>
                  <a:lnTo>
                    <a:pt x="255" y="60"/>
                  </a:lnTo>
                  <a:lnTo>
                    <a:pt x="255" y="58"/>
                  </a:lnTo>
                  <a:lnTo>
                    <a:pt x="257" y="58"/>
                  </a:lnTo>
                  <a:lnTo>
                    <a:pt x="259" y="60"/>
                  </a:lnTo>
                  <a:lnTo>
                    <a:pt x="259" y="61"/>
                  </a:lnTo>
                  <a:lnTo>
                    <a:pt x="261" y="61"/>
                  </a:lnTo>
                  <a:lnTo>
                    <a:pt x="263" y="61"/>
                  </a:lnTo>
                  <a:lnTo>
                    <a:pt x="265" y="63"/>
                  </a:lnTo>
                  <a:lnTo>
                    <a:pt x="267" y="63"/>
                  </a:lnTo>
                  <a:lnTo>
                    <a:pt x="269" y="65"/>
                  </a:lnTo>
                  <a:lnTo>
                    <a:pt x="271" y="63"/>
                  </a:lnTo>
                  <a:lnTo>
                    <a:pt x="273" y="63"/>
                  </a:lnTo>
                  <a:lnTo>
                    <a:pt x="273" y="65"/>
                  </a:lnTo>
                  <a:lnTo>
                    <a:pt x="273" y="67"/>
                  </a:lnTo>
                  <a:lnTo>
                    <a:pt x="274" y="67"/>
                  </a:lnTo>
                  <a:lnTo>
                    <a:pt x="274" y="65"/>
                  </a:lnTo>
                  <a:lnTo>
                    <a:pt x="276" y="65"/>
                  </a:lnTo>
                  <a:lnTo>
                    <a:pt x="276" y="67"/>
                  </a:lnTo>
                  <a:lnTo>
                    <a:pt x="278" y="67"/>
                  </a:lnTo>
                  <a:lnTo>
                    <a:pt x="278" y="69"/>
                  </a:lnTo>
                  <a:lnTo>
                    <a:pt x="280" y="69"/>
                  </a:lnTo>
                  <a:lnTo>
                    <a:pt x="280" y="71"/>
                  </a:lnTo>
                  <a:lnTo>
                    <a:pt x="282" y="71"/>
                  </a:lnTo>
                  <a:lnTo>
                    <a:pt x="284" y="71"/>
                  </a:lnTo>
                  <a:lnTo>
                    <a:pt x="284" y="69"/>
                  </a:lnTo>
                  <a:lnTo>
                    <a:pt x="286" y="69"/>
                  </a:lnTo>
                  <a:lnTo>
                    <a:pt x="286" y="71"/>
                  </a:lnTo>
                  <a:lnTo>
                    <a:pt x="286" y="73"/>
                  </a:lnTo>
                  <a:lnTo>
                    <a:pt x="286" y="75"/>
                  </a:lnTo>
                  <a:lnTo>
                    <a:pt x="288" y="75"/>
                  </a:lnTo>
                  <a:lnTo>
                    <a:pt x="288" y="77"/>
                  </a:lnTo>
                  <a:lnTo>
                    <a:pt x="288" y="79"/>
                  </a:lnTo>
                  <a:lnTo>
                    <a:pt x="286" y="79"/>
                  </a:lnTo>
                  <a:lnTo>
                    <a:pt x="286" y="81"/>
                  </a:lnTo>
                  <a:lnTo>
                    <a:pt x="284" y="81"/>
                  </a:lnTo>
                  <a:lnTo>
                    <a:pt x="284" y="83"/>
                  </a:lnTo>
                  <a:lnTo>
                    <a:pt x="282" y="83"/>
                  </a:lnTo>
                  <a:lnTo>
                    <a:pt x="280" y="85"/>
                  </a:lnTo>
                  <a:lnTo>
                    <a:pt x="280" y="86"/>
                  </a:lnTo>
                  <a:lnTo>
                    <a:pt x="282" y="86"/>
                  </a:lnTo>
                  <a:lnTo>
                    <a:pt x="284" y="86"/>
                  </a:lnTo>
                  <a:lnTo>
                    <a:pt x="284" y="88"/>
                  </a:lnTo>
                  <a:lnTo>
                    <a:pt x="284" y="86"/>
                  </a:lnTo>
                  <a:lnTo>
                    <a:pt x="286" y="86"/>
                  </a:lnTo>
                  <a:lnTo>
                    <a:pt x="286" y="88"/>
                  </a:lnTo>
                  <a:lnTo>
                    <a:pt x="284" y="90"/>
                  </a:lnTo>
                  <a:lnTo>
                    <a:pt x="282" y="88"/>
                  </a:lnTo>
                  <a:lnTo>
                    <a:pt x="280" y="88"/>
                  </a:lnTo>
                  <a:lnTo>
                    <a:pt x="280" y="90"/>
                  </a:lnTo>
                  <a:lnTo>
                    <a:pt x="278" y="94"/>
                  </a:lnTo>
                  <a:lnTo>
                    <a:pt x="280" y="94"/>
                  </a:lnTo>
                  <a:lnTo>
                    <a:pt x="282" y="94"/>
                  </a:lnTo>
                  <a:lnTo>
                    <a:pt x="282" y="96"/>
                  </a:lnTo>
                  <a:lnTo>
                    <a:pt x="282" y="98"/>
                  </a:lnTo>
                  <a:lnTo>
                    <a:pt x="284" y="98"/>
                  </a:lnTo>
                  <a:lnTo>
                    <a:pt x="284" y="100"/>
                  </a:lnTo>
                  <a:lnTo>
                    <a:pt x="282" y="100"/>
                  </a:lnTo>
                  <a:lnTo>
                    <a:pt x="282" y="102"/>
                  </a:lnTo>
                  <a:lnTo>
                    <a:pt x="284" y="102"/>
                  </a:lnTo>
                  <a:lnTo>
                    <a:pt x="284" y="104"/>
                  </a:lnTo>
                  <a:lnTo>
                    <a:pt x="282" y="104"/>
                  </a:lnTo>
                  <a:lnTo>
                    <a:pt x="282" y="106"/>
                  </a:lnTo>
                  <a:lnTo>
                    <a:pt x="282" y="108"/>
                  </a:lnTo>
                  <a:lnTo>
                    <a:pt x="280" y="108"/>
                  </a:lnTo>
                  <a:lnTo>
                    <a:pt x="282" y="108"/>
                  </a:lnTo>
                  <a:lnTo>
                    <a:pt x="282" y="109"/>
                  </a:lnTo>
                  <a:lnTo>
                    <a:pt x="282" y="111"/>
                  </a:lnTo>
                  <a:lnTo>
                    <a:pt x="280" y="111"/>
                  </a:lnTo>
                  <a:lnTo>
                    <a:pt x="280" y="113"/>
                  </a:lnTo>
                  <a:lnTo>
                    <a:pt x="278" y="111"/>
                  </a:lnTo>
                  <a:lnTo>
                    <a:pt x="276" y="113"/>
                  </a:lnTo>
                  <a:lnTo>
                    <a:pt x="276" y="111"/>
                  </a:lnTo>
                  <a:lnTo>
                    <a:pt x="274" y="113"/>
                  </a:lnTo>
                  <a:lnTo>
                    <a:pt x="274" y="111"/>
                  </a:lnTo>
                  <a:lnTo>
                    <a:pt x="271" y="111"/>
                  </a:lnTo>
                  <a:lnTo>
                    <a:pt x="271" y="113"/>
                  </a:lnTo>
                  <a:lnTo>
                    <a:pt x="271" y="111"/>
                  </a:lnTo>
                  <a:lnTo>
                    <a:pt x="269" y="111"/>
                  </a:lnTo>
                  <a:lnTo>
                    <a:pt x="267" y="111"/>
                  </a:lnTo>
                  <a:lnTo>
                    <a:pt x="265" y="113"/>
                  </a:lnTo>
                  <a:lnTo>
                    <a:pt x="265" y="115"/>
                  </a:lnTo>
                  <a:lnTo>
                    <a:pt x="263" y="115"/>
                  </a:lnTo>
                  <a:lnTo>
                    <a:pt x="263" y="117"/>
                  </a:lnTo>
                  <a:lnTo>
                    <a:pt x="261" y="117"/>
                  </a:lnTo>
                  <a:lnTo>
                    <a:pt x="259" y="117"/>
                  </a:lnTo>
                  <a:lnTo>
                    <a:pt x="257" y="117"/>
                  </a:lnTo>
                  <a:lnTo>
                    <a:pt x="257" y="119"/>
                  </a:lnTo>
                  <a:lnTo>
                    <a:pt x="257" y="121"/>
                  </a:lnTo>
                  <a:lnTo>
                    <a:pt x="257" y="123"/>
                  </a:lnTo>
                  <a:lnTo>
                    <a:pt x="255" y="125"/>
                  </a:lnTo>
                  <a:lnTo>
                    <a:pt x="257" y="125"/>
                  </a:lnTo>
                  <a:lnTo>
                    <a:pt x="257" y="127"/>
                  </a:lnTo>
                  <a:lnTo>
                    <a:pt x="255" y="127"/>
                  </a:lnTo>
                  <a:lnTo>
                    <a:pt x="255" y="129"/>
                  </a:lnTo>
                  <a:lnTo>
                    <a:pt x="257" y="129"/>
                  </a:lnTo>
                  <a:lnTo>
                    <a:pt x="255" y="131"/>
                  </a:lnTo>
                  <a:lnTo>
                    <a:pt x="253" y="129"/>
                  </a:lnTo>
                  <a:lnTo>
                    <a:pt x="253" y="131"/>
                  </a:lnTo>
                  <a:lnTo>
                    <a:pt x="251" y="129"/>
                  </a:lnTo>
                  <a:lnTo>
                    <a:pt x="251" y="131"/>
                  </a:lnTo>
                  <a:lnTo>
                    <a:pt x="251" y="129"/>
                  </a:lnTo>
                  <a:lnTo>
                    <a:pt x="250" y="131"/>
                  </a:lnTo>
                  <a:lnTo>
                    <a:pt x="248" y="131"/>
                  </a:lnTo>
                  <a:lnTo>
                    <a:pt x="246" y="131"/>
                  </a:lnTo>
                  <a:lnTo>
                    <a:pt x="244" y="131"/>
                  </a:lnTo>
                  <a:lnTo>
                    <a:pt x="244" y="133"/>
                  </a:lnTo>
                  <a:lnTo>
                    <a:pt x="242" y="134"/>
                  </a:lnTo>
                  <a:lnTo>
                    <a:pt x="242" y="133"/>
                  </a:lnTo>
                  <a:lnTo>
                    <a:pt x="240" y="133"/>
                  </a:lnTo>
                  <a:lnTo>
                    <a:pt x="240" y="134"/>
                  </a:lnTo>
                  <a:lnTo>
                    <a:pt x="238" y="134"/>
                  </a:lnTo>
                  <a:lnTo>
                    <a:pt x="236" y="134"/>
                  </a:lnTo>
                  <a:lnTo>
                    <a:pt x="236" y="136"/>
                  </a:lnTo>
                  <a:lnTo>
                    <a:pt x="234" y="136"/>
                  </a:lnTo>
                  <a:lnTo>
                    <a:pt x="234" y="138"/>
                  </a:lnTo>
                  <a:lnTo>
                    <a:pt x="234" y="140"/>
                  </a:lnTo>
                  <a:lnTo>
                    <a:pt x="232" y="140"/>
                  </a:lnTo>
                  <a:lnTo>
                    <a:pt x="234" y="140"/>
                  </a:lnTo>
                  <a:lnTo>
                    <a:pt x="234" y="138"/>
                  </a:lnTo>
                  <a:lnTo>
                    <a:pt x="232" y="138"/>
                  </a:lnTo>
                  <a:lnTo>
                    <a:pt x="232" y="136"/>
                  </a:lnTo>
                  <a:lnTo>
                    <a:pt x="230" y="136"/>
                  </a:lnTo>
                  <a:lnTo>
                    <a:pt x="230" y="138"/>
                  </a:lnTo>
                  <a:lnTo>
                    <a:pt x="228" y="138"/>
                  </a:lnTo>
                  <a:lnTo>
                    <a:pt x="226" y="138"/>
                  </a:lnTo>
                  <a:lnTo>
                    <a:pt x="226" y="140"/>
                  </a:lnTo>
                  <a:lnTo>
                    <a:pt x="225" y="140"/>
                  </a:lnTo>
                  <a:lnTo>
                    <a:pt x="223" y="140"/>
                  </a:lnTo>
                  <a:lnTo>
                    <a:pt x="221" y="140"/>
                  </a:lnTo>
                  <a:lnTo>
                    <a:pt x="219" y="140"/>
                  </a:lnTo>
                  <a:lnTo>
                    <a:pt x="217" y="140"/>
                  </a:lnTo>
                  <a:lnTo>
                    <a:pt x="217" y="142"/>
                  </a:lnTo>
                  <a:lnTo>
                    <a:pt x="215" y="142"/>
                  </a:lnTo>
                  <a:lnTo>
                    <a:pt x="215" y="144"/>
                  </a:lnTo>
                  <a:lnTo>
                    <a:pt x="213" y="144"/>
                  </a:lnTo>
                  <a:lnTo>
                    <a:pt x="213" y="146"/>
                  </a:lnTo>
                  <a:lnTo>
                    <a:pt x="211" y="146"/>
                  </a:lnTo>
                  <a:lnTo>
                    <a:pt x="209" y="150"/>
                  </a:lnTo>
                  <a:lnTo>
                    <a:pt x="209" y="152"/>
                  </a:lnTo>
                  <a:lnTo>
                    <a:pt x="207" y="152"/>
                  </a:lnTo>
                  <a:lnTo>
                    <a:pt x="205" y="154"/>
                  </a:lnTo>
                  <a:lnTo>
                    <a:pt x="205" y="152"/>
                  </a:lnTo>
                  <a:lnTo>
                    <a:pt x="207" y="152"/>
                  </a:lnTo>
                  <a:lnTo>
                    <a:pt x="209" y="152"/>
                  </a:lnTo>
                  <a:lnTo>
                    <a:pt x="209" y="150"/>
                  </a:lnTo>
                  <a:lnTo>
                    <a:pt x="209" y="148"/>
                  </a:lnTo>
                  <a:lnTo>
                    <a:pt x="211" y="148"/>
                  </a:lnTo>
                  <a:lnTo>
                    <a:pt x="211" y="146"/>
                  </a:lnTo>
                  <a:lnTo>
                    <a:pt x="211" y="148"/>
                  </a:lnTo>
                  <a:lnTo>
                    <a:pt x="209" y="148"/>
                  </a:lnTo>
                  <a:lnTo>
                    <a:pt x="209" y="146"/>
                  </a:lnTo>
                  <a:lnTo>
                    <a:pt x="209" y="144"/>
                  </a:lnTo>
                  <a:lnTo>
                    <a:pt x="207" y="144"/>
                  </a:lnTo>
                  <a:lnTo>
                    <a:pt x="209" y="144"/>
                  </a:lnTo>
                  <a:lnTo>
                    <a:pt x="209" y="146"/>
                  </a:lnTo>
                  <a:lnTo>
                    <a:pt x="207" y="146"/>
                  </a:lnTo>
                  <a:lnTo>
                    <a:pt x="207" y="148"/>
                  </a:lnTo>
                  <a:lnTo>
                    <a:pt x="205" y="150"/>
                  </a:lnTo>
                  <a:lnTo>
                    <a:pt x="203" y="150"/>
                  </a:lnTo>
                  <a:lnTo>
                    <a:pt x="202" y="150"/>
                  </a:lnTo>
                  <a:lnTo>
                    <a:pt x="202" y="152"/>
                  </a:lnTo>
                  <a:lnTo>
                    <a:pt x="202" y="154"/>
                  </a:lnTo>
                  <a:lnTo>
                    <a:pt x="203" y="154"/>
                  </a:lnTo>
                  <a:lnTo>
                    <a:pt x="203" y="157"/>
                  </a:lnTo>
                  <a:lnTo>
                    <a:pt x="205" y="159"/>
                  </a:lnTo>
                  <a:lnTo>
                    <a:pt x="205" y="163"/>
                  </a:lnTo>
                  <a:lnTo>
                    <a:pt x="211" y="169"/>
                  </a:lnTo>
                  <a:lnTo>
                    <a:pt x="213" y="171"/>
                  </a:lnTo>
                  <a:lnTo>
                    <a:pt x="217" y="171"/>
                  </a:lnTo>
                  <a:lnTo>
                    <a:pt x="217" y="169"/>
                  </a:lnTo>
                  <a:lnTo>
                    <a:pt x="217" y="167"/>
                  </a:lnTo>
                  <a:lnTo>
                    <a:pt x="219" y="167"/>
                  </a:lnTo>
                  <a:lnTo>
                    <a:pt x="219" y="169"/>
                  </a:lnTo>
                  <a:lnTo>
                    <a:pt x="221" y="169"/>
                  </a:lnTo>
                  <a:lnTo>
                    <a:pt x="223" y="169"/>
                  </a:lnTo>
                  <a:lnTo>
                    <a:pt x="223" y="167"/>
                  </a:lnTo>
                  <a:lnTo>
                    <a:pt x="225" y="167"/>
                  </a:lnTo>
                  <a:lnTo>
                    <a:pt x="226" y="167"/>
                  </a:lnTo>
                  <a:lnTo>
                    <a:pt x="228" y="167"/>
                  </a:lnTo>
                  <a:lnTo>
                    <a:pt x="228" y="169"/>
                  </a:lnTo>
                  <a:lnTo>
                    <a:pt x="230" y="169"/>
                  </a:lnTo>
                  <a:lnTo>
                    <a:pt x="230" y="167"/>
                  </a:lnTo>
                  <a:lnTo>
                    <a:pt x="230" y="169"/>
                  </a:lnTo>
                  <a:lnTo>
                    <a:pt x="230" y="171"/>
                  </a:lnTo>
                  <a:lnTo>
                    <a:pt x="230" y="169"/>
                  </a:lnTo>
                  <a:lnTo>
                    <a:pt x="228" y="169"/>
                  </a:lnTo>
                  <a:lnTo>
                    <a:pt x="228" y="171"/>
                  </a:lnTo>
                  <a:lnTo>
                    <a:pt x="228" y="173"/>
                  </a:lnTo>
                  <a:lnTo>
                    <a:pt x="228" y="175"/>
                  </a:lnTo>
                  <a:lnTo>
                    <a:pt x="228" y="177"/>
                  </a:lnTo>
                  <a:lnTo>
                    <a:pt x="226" y="177"/>
                  </a:lnTo>
                  <a:lnTo>
                    <a:pt x="225" y="177"/>
                  </a:lnTo>
                  <a:lnTo>
                    <a:pt x="223" y="177"/>
                  </a:lnTo>
                  <a:lnTo>
                    <a:pt x="221" y="177"/>
                  </a:lnTo>
                  <a:lnTo>
                    <a:pt x="221" y="179"/>
                  </a:lnTo>
                  <a:lnTo>
                    <a:pt x="219" y="179"/>
                  </a:lnTo>
                  <a:lnTo>
                    <a:pt x="219" y="177"/>
                  </a:lnTo>
                  <a:lnTo>
                    <a:pt x="217" y="177"/>
                  </a:lnTo>
                  <a:lnTo>
                    <a:pt x="217" y="175"/>
                  </a:lnTo>
                  <a:lnTo>
                    <a:pt x="215" y="175"/>
                  </a:lnTo>
                  <a:lnTo>
                    <a:pt x="213" y="175"/>
                  </a:lnTo>
                  <a:lnTo>
                    <a:pt x="211" y="177"/>
                  </a:lnTo>
                  <a:lnTo>
                    <a:pt x="213" y="177"/>
                  </a:lnTo>
                  <a:lnTo>
                    <a:pt x="211" y="179"/>
                  </a:lnTo>
                  <a:lnTo>
                    <a:pt x="211" y="177"/>
                  </a:lnTo>
                  <a:lnTo>
                    <a:pt x="211" y="179"/>
                  </a:lnTo>
                  <a:lnTo>
                    <a:pt x="209" y="179"/>
                  </a:lnTo>
                  <a:lnTo>
                    <a:pt x="209" y="181"/>
                  </a:lnTo>
                  <a:lnTo>
                    <a:pt x="207" y="181"/>
                  </a:lnTo>
                  <a:lnTo>
                    <a:pt x="207" y="182"/>
                  </a:lnTo>
                  <a:lnTo>
                    <a:pt x="205" y="182"/>
                  </a:lnTo>
                  <a:lnTo>
                    <a:pt x="205" y="181"/>
                  </a:lnTo>
                  <a:lnTo>
                    <a:pt x="203" y="181"/>
                  </a:lnTo>
                  <a:lnTo>
                    <a:pt x="203" y="182"/>
                  </a:lnTo>
                  <a:lnTo>
                    <a:pt x="202" y="182"/>
                  </a:lnTo>
                  <a:lnTo>
                    <a:pt x="200" y="182"/>
                  </a:lnTo>
                  <a:lnTo>
                    <a:pt x="198" y="182"/>
                  </a:lnTo>
                  <a:lnTo>
                    <a:pt x="198" y="184"/>
                  </a:lnTo>
                  <a:lnTo>
                    <a:pt x="196" y="184"/>
                  </a:lnTo>
                  <a:lnTo>
                    <a:pt x="196" y="186"/>
                  </a:lnTo>
                  <a:lnTo>
                    <a:pt x="194" y="188"/>
                  </a:lnTo>
                  <a:lnTo>
                    <a:pt x="192" y="188"/>
                  </a:lnTo>
                  <a:lnTo>
                    <a:pt x="192" y="190"/>
                  </a:lnTo>
                  <a:lnTo>
                    <a:pt x="190" y="190"/>
                  </a:lnTo>
                  <a:lnTo>
                    <a:pt x="188" y="192"/>
                  </a:lnTo>
                  <a:lnTo>
                    <a:pt x="186" y="192"/>
                  </a:lnTo>
                  <a:lnTo>
                    <a:pt x="184" y="192"/>
                  </a:lnTo>
                  <a:lnTo>
                    <a:pt x="184" y="190"/>
                  </a:lnTo>
                  <a:lnTo>
                    <a:pt x="182" y="190"/>
                  </a:lnTo>
                  <a:lnTo>
                    <a:pt x="182" y="188"/>
                  </a:lnTo>
                  <a:lnTo>
                    <a:pt x="180" y="188"/>
                  </a:lnTo>
                  <a:lnTo>
                    <a:pt x="178" y="188"/>
                  </a:lnTo>
                  <a:lnTo>
                    <a:pt x="178" y="186"/>
                  </a:lnTo>
                  <a:lnTo>
                    <a:pt x="180" y="186"/>
                  </a:lnTo>
                  <a:lnTo>
                    <a:pt x="182" y="186"/>
                  </a:lnTo>
                  <a:lnTo>
                    <a:pt x="182" y="184"/>
                  </a:lnTo>
                  <a:lnTo>
                    <a:pt x="182" y="182"/>
                  </a:lnTo>
                  <a:lnTo>
                    <a:pt x="182" y="181"/>
                  </a:lnTo>
                  <a:lnTo>
                    <a:pt x="182" y="179"/>
                  </a:lnTo>
                  <a:lnTo>
                    <a:pt x="182" y="177"/>
                  </a:lnTo>
                  <a:lnTo>
                    <a:pt x="182" y="175"/>
                  </a:lnTo>
                  <a:lnTo>
                    <a:pt x="180" y="175"/>
                  </a:lnTo>
                  <a:lnTo>
                    <a:pt x="180" y="173"/>
                  </a:lnTo>
                  <a:lnTo>
                    <a:pt x="178" y="173"/>
                  </a:lnTo>
                  <a:lnTo>
                    <a:pt x="178" y="175"/>
                  </a:lnTo>
                  <a:lnTo>
                    <a:pt x="177" y="175"/>
                  </a:lnTo>
                  <a:lnTo>
                    <a:pt x="177" y="173"/>
                  </a:lnTo>
                  <a:lnTo>
                    <a:pt x="175" y="173"/>
                  </a:lnTo>
                  <a:lnTo>
                    <a:pt x="175" y="171"/>
                  </a:lnTo>
                  <a:lnTo>
                    <a:pt x="173" y="171"/>
                  </a:lnTo>
                  <a:lnTo>
                    <a:pt x="173" y="169"/>
                  </a:lnTo>
                  <a:lnTo>
                    <a:pt x="169" y="169"/>
                  </a:lnTo>
                  <a:lnTo>
                    <a:pt x="169" y="171"/>
                  </a:lnTo>
                  <a:lnTo>
                    <a:pt x="167" y="171"/>
                  </a:lnTo>
                  <a:lnTo>
                    <a:pt x="165" y="171"/>
                  </a:lnTo>
                  <a:lnTo>
                    <a:pt x="165" y="169"/>
                  </a:lnTo>
                  <a:lnTo>
                    <a:pt x="165" y="167"/>
                  </a:lnTo>
                  <a:lnTo>
                    <a:pt x="167" y="165"/>
                  </a:lnTo>
                  <a:lnTo>
                    <a:pt x="169" y="165"/>
                  </a:lnTo>
                  <a:lnTo>
                    <a:pt x="171" y="165"/>
                  </a:lnTo>
                  <a:lnTo>
                    <a:pt x="171" y="163"/>
                  </a:lnTo>
                  <a:lnTo>
                    <a:pt x="173" y="163"/>
                  </a:lnTo>
                  <a:lnTo>
                    <a:pt x="177" y="161"/>
                  </a:lnTo>
                  <a:lnTo>
                    <a:pt x="177" y="159"/>
                  </a:lnTo>
                  <a:lnTo>
                    <a:pt x="177" y="161"/>
                  </a:lnTo>
                  <a:lnTo>
                    <a:pt x="178" y="161"/>
                  </a:lnTo>
                  <a:lnTo>
                    <a:pt x="178" y="159"/>
                  </a:lnTo>
                  <a:lnTo>
                    <a:pt x="180" y="159"/>
                  </a:lnTo>
                  <a:lnTo>
                    <a:pt x="180" y="157"/>
                  </a:lnTo>
                  <a:lnTo>
                    <a:pt x="182" y="159"/>
                  </a:lnTo>
                  <a:lnTo>
                    <a:pt x="182" y="157"/>
                  </a:lnTo>
                  <a:lnTo>
                    <a:pt x="184" y="157"/>
                  </a:lnTo>
                  <a:lnTo>
                    <a:pt x="186" y="157"/>
                  </a:lnTo>
                  <a:lnTo>
                    <a:pt x="186" y="156"/>
                  </a:lnTo>
                  <a:lnTo>
                    <a:pt x="184" y="156"/>
                  </a:lnTo>
                  <a:lnTo>
                    <a:pt x="182" y="156"/>
                  </a:lnTo>
                  <a:lnTo>
                    <a:pt x="184" y="156"/>
                  </a:lnTo>
                  <a:lnTo>
                    <a:pt x="184" y="154"/>
                  </a:lnTo>
                  <a:lnTo>
                    <a:pt x="184" y="152"/>
                  </a:lnTo>
                  <a:lnTo>
                    <a:pt x="182" y="152"/>
                  </a:lnTo>
                  <a:lnTo>
                    <a:pt x="182" y="154"/>
                  </a:lnTo>
                  <a:lnTo>
                    <a:pt x="180" y="154"/>
                  </a:lnTo>
                  <a:lnTo>
                    <a:pt x="182" y="154"/>
                  </a:lnTo>
                  <a:lnTo>
                    <a:pt x="180" y="154"/>
                  </a:lnTo>
                  <a:lnTo>
                    <a:pt x="178" y="152"/>
                  </a:lnTo>
                  <a:lnTo>
                    <a:pt x="178" y="154"/>
                  </a:lnTo>
                  <a:lnTo>
                    <a:pt x="178" y="152"/>
                  </a:lnTo>
                  <a:lnTo>
                    <a:pt x="177" y="152"/>
                  </a:lnTo>
                  <a:lnTo>
                    <a:pt x="177" y="150"/>
                  </a:lnTo>
                  <a:lnTo>
                    <a:pt x="177" y="152"/>
                  </a:lnTo>
                  <a:lnTo>
                    <a:pt x="175" y="152"/>
                  </a:lnTo>
                  <a:lnTo>
                    <a:pt x="173" y="152"/>
                  </a:lnTo>
                  <a:lnTo>
                    <a:pt x="171" y="152"/>
                  </a:lnTo>
                  <a:lnTo>
                    <a:pt x="169" y="152"/>
                  </a:lnTo>
                  <a:lnTo>
                    <a:pt x="167" y="152"/>
                  </a:lnTo>
                  <a:lnTo>
                    <a:pt x="167" y="154"/>
                  </a:lnTo>
                  <a:lnTo>
                    <a:pt x="165" y="154"/>
                  </a:lnTo>
                  <a:lnTo>
                    <a:pt x="163" y="152"/>
                  </a:lnTo>
                  <a:lnTo>
                    <a:pt x="161" y="152"/>
                  </a:lnTo>
                  <a:lnTo>
                    <a:pt x="161" y="150"/>
                  </a:lnTo>
                  <a:lnTo>
                    <a:pt x="159" y="150"/>
                  </a:lnTo>
                  <a:lnTo>
                    <a:pt x="157" y="150"/>
                  </a:lnTo>
                  <a:lnTo>
                    <a:pt x="157" y="148"/>
                  </a:lnTo>
                  <a:lnTo>
                    <a:pt x="155" y="148"/>
                  </a:lnTo>
                  <a:lnTo>
                    <a:pt x="154" y="148"/>
                  </a:lnTo>
                  <a:lnTo>
                    <a:pt x="155" y="148"/>
                  </a:lnTo>
                  <a:lnTo>
                    <a:pt x="157" y="146"/>
                  </a:lnTo>
                  <a:lnTo>
                    <a:pt x="159" y="146"/>
                  </a:lnTo>
                  <a:lnTo>
                    <a:pt x="157" y="146"/>
                  </a:lnTo>
                  <a:lnTo>
                    <a:pt x="157" y="144"/>
                  </a:lnTo>
                  <a:lnTo>
                    <a:pt x="155" y="144"/>
                  </a:lnTo>
                  <a:lnTo>
                    <a:pt x="154" y="144"/>
                  </a:lnTo>
                  <a:lnTo>
                    <a:pt x="152" y="144"/>
                  </a:lnTo>
                  <a:lnTo>
                    <a:pt x="152" y="146"/>
                  </a:lnTo>
                  <a:lnTo>
                    <a:pt x="152" y="144"/>
                  </a:lnTo>
                  <a:lnTo>
                    <a:pt x="150" y="142"/>
                  </a:lnTo>
                  <a:lnTo>
                    <a:pt x="152" y="142"/>
                  </a:lnTo>
                  <a:lnTo>
                    <a:pt x="154" y="142"/>
                  </a:lnTo>
                  <a:lnTo>
                    <a:pt x="155" y="142"/>
                  </a:lnTo>
                  <a:lnTo>
                    <a:pt x="157" y="142"/>
                  </a:lnTo>
                  <a:lnTo>
                    <a:pt x="157" y="144"/>
                  </a:lnTo>
                  <a:lnTo>
                    <a:pt x="159" y="144"/>
                  </a:lnTo>
                  <a:lnTo>
                    <a:pt x="161" y="144"/>
                  </a:lnTo>
                  <a:lnTo>
                    <a:pt x="163" y="144"/>
                  </a:lnTo>
                  <a:lnTo>
                    <a:pt x="165" y="144"/>
                  </a:lnTo>
                  <a:lnTo>
                    <a:pt x="163" y="142"/>
                  </a:lnTo>
                  <a:lnTo>
                    <a:pt x="165" y="142"/>
                  </a:lnTo>
                  <a:lnTo>
                    <a:pt x="167" y="142"/>
                  </a:lnTo>
                  <a:lnTo>
                    <a:pt x="167" y="140"/>
                  </a:lnTo>
                  <a:lnTo>
                    <a:pt x="163" y="142"/>
                  </a:lnTo>
                  <a:lnTo>
                    <a:pt x="161" y="142"/>
                  </a:lnTo>
                  <a:lnTo>
                    <a:pt x="161" y="140"/>
                  </a:lnTo>
                  <a:lnTo>
                    <a:pt x="161" y="142"/>
                  </a:lnTo>
                  <a:lnTo>
                    <a:pt x="159" y="142"/>
                  </a:lnTo>
                  <a:lnTo>
                    <a:pt x="159" y="140"/>
                  </a:lnTo>
                  <a:lnTo>
                    <a:pt x="157" y="140"/>
                  </a:lnTo>
                  <a:lnTo>
                    <a:pt x="157" y="138"/>
                  </a:lnTo>
                  <a:lnTo>
                    <a:pt x="157" y="136"/>
                  </a:lnTo>
                  <a:lnTo>
                    <a:pt x="157" y="134"/>
                  </a:lnTo>
                  <a:lnTo>
                    <a:pt x="157" y="133"/>
                  </a:lnTo>
                  <a:lnTo>
                    <a:pt x="157" y="131"/>
                  </a:lnTo>
                  <a:lnTo>
                    <a:pt x="155" y="131"/>
                  </a:lnTo>
                  <a:lnTo>
                    <a:pt x="155" y="129"/>
                  </a:lnTo>
                  <a:lnTo>
                    <a:pt x="155" y="127"/>
                  </a:lnTo>
                  <a:lnTo>
                    <a:pt x="154" y="127"/>
                  </a:lnTo>
                  <a:lnTo>
                    <a:pt x="155" y="127"/>
                  </a:lnTo>
                  <a:lnTo>
                    <a:pt x="155" y="129"/>
                  </a:lnTo>
                  <a:lnTo>
                    <a:pt x="155" y="131"/>
                  </a:lnTo>
                  <a:lnTo>
                    <a:pt x="155" y="133"/>
                  </a:lnTo>
                  <a:lnTo>
                    <a:pt x="157" y="133"/>
                  </a:lnTo>
                  <a:lnTo>
                    <a:pt x="155" y="133"/>
                  </a:lnTo>
                  <a:lnTo>
                    <a:pt x="155" y="134"/>
                  </a:lnTo>
                  <a:lnTo>
                    <a:pt x="157" y="134"/>
                  </a:lnTo>
                  <a:lnTo>
                    <a:pt x="157" y="133"/>
                  </a:lnTo>
                  <a:lnTo>
                    <a:pt x="157" y="134"/>
                  </a:lnTo>
                  <a:lnTo>
                    <a:pt x="155" y="134"/>
                  </a:lnTo>
                  <a:lnTo>
                    <a:pt x="155" y="136"/>
                  </a:lnTo>
                  <a:lnTo>
                    <a:pt x="155" y="138"/>
                  </a:lnTo>
                  <a:lnTo>
                    <a:pt x="155" y="140"/>
                  </a:lnTo>
                  <a:lnTo>
                    <a:pt x="154" y="140"/>
                  </a:lnTo>
                  <a:lnTo>
                    <a:pt x="152" y="140"/>
                  </a:lnTo>
                  <a:lnTo>
                    <a:pt x="150" y="140"/>
                  </a:lnTo>
                  <a:lnTo>
                    <a:pt x="150" y="138"/>
                  </a:lnTo>
                  <a:lnTo>
                    <a:pt x="152" y="136"/>
                  </a:lnTo>
                  <a:lnTo>
                    <a:pt x="150" y="136"/>
                  </a:lnTo>
                  <a:lnTo>
                    <a:pt x="150" y="138"/>
                  </a:lnTo>
                  <a:lnTo>
                    <a:pt x="150" y="136"/>
                  </a:lnTo>
                  <a:lnTo>
                    <a:pt x="148" y="136"/>
                  </a:lnTo>
                  <a:lnTo>
                    <a:pt x="150" y="136"/>
                  </a:lnTo>
                  <a:lnTo>
                    <a:pt x="150" y="138"/>
                  </a:lnTo>
                  <a:lnTo>
                    <a:pt x="150" y="140"/>
                  </a:lnTo>
                  <a:lnTo>
                    <a:pt x="148" y="140"/>
                  </a:lnTo>
                  <a:lnTo>
                    <a:pt x="146" y="140"/>
                  </a:lnTo>
                  <a:lnTo>
                    <a:pt x="144" y="140"/>
                  </a:lnTo>
                  <a:lnTo>
                    <a:pt x="142" y="140"/>
                  </a:lnTo>
                  <a:lnTo>
                    <a:pt x="142" y="142"/>
                  </a:lnTo>
                  <a:lnTo>
                    <a:pt x="140" y="142"/>
                  </a:lnTo>
                  <a:lnTo>
                    <a:pt x="138" y="142"/>
                  </a:lnTo>
                  <a:lnTo>
                    <a:pt x="138" y="144"/>
                  </a:lnTo>
                  <a:lnTo>
                    <a:pt x="138" y="146"/>
                  </a:lnTo>
                  <a:lnTo>
                    <a:pt x="136" y="148"/>
                  </a:lnTo>
                  <a:lnTo>
                    <a:pt x="136" y="146"/>
                  </a:lnTo>
                  <a:lnTo>
                    <a:pt x="136" y="148"/>
                  </a:lnTo>
                  <a:lnTo>
                    <a:pt x="136" y="150"/>
                  </a:lnTo>
                  <a:lnTo>
                    <a:pt x="134" y="150"/>
                  </a:lnTo>
                  <a:lnTo>
                    <a:pt x="134" y="152"/>
                  </a:lnTo>
                  <a:lnTo>
                    <a:pt x="134" y="154"/>
                  </a:lnTo>
                  <a:lnTo>
                    <a:pt x="132" y="156"/>
                  </a:lnTo>
                  <a:lnTo>
                    <a:pt x="130" y="157"/>
                  </a:lnTo>
                  <a:lnTo>
                    <a:pt x="129" y="157"/>
                  </a:lnTo>
                  <a:lnTo>
                    <a:pt x="129" y="159"/>
                  </a:lnTo>
                  <a:lnTo>
                    <a:pt x="129" y="157"/>
                  </a:lnTo>
                  <a:lnTo>
                    <a:pt x="127" y="157"/>
                  </a:lnTo>
                  <a:lnTo>
                    <a:pt x="127" y="159"/>
                  </a:lnTo>
                  <a:lnTo>
                    <a:pt x="125" y="159"/>
                  </a:lnTo>
                  <a:lnTo>
                    <a:pt x="125" y="161"/>
                  </a:lnTo>
                  <a:lnTo>
                    <a:pt x="125" y="159"/>
                  </a:lnTo>
                  <a:lnTo>
                    <a:pt x="123" y="161"/>
                  </a:lnTo>
                  <a:lnTo>
                    <a:pt x="123" y="163"/>
                  </a:lnTo>
                  <a:lnTo>
                    <a:pt x="121" y="163"/>
                  </a:lnTo>
                  <a:lnTo>
                    <a:pt x="121" y="161"/>
                  </a:lnTo>
                  <a:lnTo>
                    <a:pt x="121" y="159"/>
                  </a:lnTo>
                  <a:lnTo>
                    <a:pt x="119" y="159"/>
                  </a:lnTo>
                  <a:lnTo>
                    <a:pt x="121" y="159"/>
                  </a:lnTo>
                  <a:lnTo>
                    <a:pt x="119" y="161"/>
                  </a:lnTo>
                  <a:lnTo>
                    <a:pt x="119" y="163"/>
                  </a:lnTo>
                  <a:lnTo>
                    <a:pt x="119" y="165"/>
                  </a:lnTo>
                  <a:lnTo>
                    <a:pt x="121" y="165"/>
                  </a:lnTo>
                  <a:lnTo>
                    <a:pt x="119" y="165"/>
                  </a:lnTo>
                  <a:lnTo>
                    <a:pt x="119" y="167"/>
                  </a:lnTo>
                  <a:lnTo>
                    <a:pt x="121" y="167"/>
                  </a:lnTo>
                  <a:lnTo>
                    <a:pt x="121" y="169"/>
                  </a:lnTo>
                  <a:lnTo>
                    <a:pt x="121" y="171"/>
                  </a:lnTo>
                  <a:lnTo>
                    <a:pt x="121" y="173"/>
                  </a:lnTo>
                  <a:lnTo>
                    <a:pt x="121" y="171"/>
                  </a:lnTo>
                  <a:lnTo>
                    <a:pt x="121" y="169"/>
                  </a:lnTo>
                  <a:lnTo>
                    <a:pt x="119" y="169"/>
                  </a:lnTo>
                  <a:lnTo>
                    <a:pt x="117" y="167"/>
                  </a:lnTo>
                  <a:lnTo>
                    <a:pt x="115" y="167"/>
                  </a:lnTo>
                  <a:lnTo>
                    <a:pt x="115" y="169"/>
                  </a:lnTo>
                  <a:lnTo>
                    <a:pt x="113" y="169"/>
                  </a:lnTo>
                  <a:lnTo>
                    <a:pt x="111" y="169"/>
                  </a:lnTo>
                  <a:lnTo>
                    <a:pt x="109" y="171"/>
                  </a:lnTo>
                  <a:lnTo>
                    <a:pt x="107" y="171"/>
                  </a:lnTo>
                  <a:lnTo>
                    <a:pt x="106" y="171"/>
                  </a:lnTo>
                  <a:lnTo>
                    <a:pt x="106" y="173"/>
                  </a:lnTo>
                  <a:lnTo>
                    <a:pt x="107" y="173"/>
                  </a:lnTo>
                  <a:lnTo>
                    <a:pt x="106" y="173"/>
                  </a:lnTo>
                  <a:lnTo>
                    <a:pt x="104" y="173"/>
                  </a:lnTo>
                  <a:lnTo>
                    <a:pt x="102" y="171"/>
                  </a:lnTo>
                  <a:lnTo>
                    <a:pt x="100" y="171"/>
                  </a:lnTo>
                  <a:lnTo>
                    <a:pt x="98" y="169"/>
                  </a:lnTo>
                  <a:lnTo>
                    <a:pt x="98" y="167"/>
                  </a:lnTo>
                  <a:lnTo>
                    <a:pt x="98" y="165"/>
                  </a:lnTo>
                  <a:lnTo>
                    <a:pt x="100" y="165"/>
                  </a:lnTo>
                  <a:lnTo>
                    <a:pt x="100" y="167"/>
                  </a:lnTo>
                  <a:lnTo>
                    <a:pt x="102" y="167"/>
                  </a:lnTo>
                  <a:lnTo>
                    <a:pt x="102" y="165"/>
                  </a:lnTo>
                  <a:lnTo>
                    <a:pt x="102" y="163"/>
                  </a:lnTo>
                  <a:lnTo>
                    <a:pt x="102" y="161"/>
                  </a:lnTo>
                  <a:lnTo>
                    <a:pt x="104" y="161"/>
                  </a:lnTo>
                  <a:lnTo>
                    <a:pt x="104" y="159"/>
                  </a:lnTo>
                  <a:lnTo>
                    <a:pt x="106" y="159"/>
                  </a:lnTo>
                  <a:lnTo>
                    <a:pt x="106" y="157"/>
                  </a:lnTo>
                  <a:lnTo>
                    <a:pt x="106" y="156"/>
                  </a:lnTo>
                  <a:lnTo>
                    <a:pt x="109" y="156"/>
                  </a:lnTo>
                  <a:lnTo>
                    <a:pt x="109" y="154"/>
                  </a:lnTo>
                  <a:lnTo>
                    <a:pt x="109" y="152"/>
                  </a:lnTo>
                  <a:lnTo>
                    <a:pt x="109" y="150"/>
                  </a:lnTo>
                  <a:lnTo>
                    <a:pt x="109" y="148"/>
                  </a:lnTo>
                  <a:lnTo>
                    <a:pt x="109" y="146"/>
                  </a:lnTo>
                  <a:lnTo>
                    <a:pt x="109" y="144"/>
                  </a:lnTo>
                  <a:lnTo>
                    <a:pt x="111" y="144"/>
                  </a:lnTo>
                  <a:lnTo>
                    <a:pt x="113" y="142"/>
                  </a:lnTo>
                  <a:lnTo>
                    <a:pt x="113" y="144"/>
                  </a:lnTo>
                  <a:lnTo>
                    <a:pt x="113" y="146"/>
                  </a:lnTo>
                  <a:lnTo>
                    <a:pt x="115" y="146"/>
                  </a:lnTo>
                  <a:lnTo>
                    <a:pt x="115" y="144"/>
                  </a:lnTo>
                  <a:lnTo>
                    <a:pt x="115" y="146"/>
                  </a:lnTo>
                  <a:lnTo>
                    <a:pt x="117" y="144"/>
                  </a:lnTo>
                  <a:lnTo>
                    <a:pt x="117" y="146"/>
                  </a:lnTo>
                  <a:lnTo>
                    <a:pt x="119" y="146"/>
                  </a:lnTo>
                  <a:lnTo>
                    <a:pt x="121" y="146"/>
                  </a:lnTo>
                  <a:lnTo>
                    <a:pt x="121" y="144"/>
                  </a:lnTo>
                  <a:lnTo>
                    <a:pt x="123" y="146"/>
                  </a:lnTo>
                  <a:lnTo>
                    <a:pt x="123" y="148"/>
                  </a:lnTo>
                  <a:lnTo>
                    <a:pt x="125" y="146"/>
                  </a:lnTo>
                  <a:lnTo>
                    <a:pt x="127" y="146"/>
                  </a:lnTo>
                  <a:lnTo>
                    <a:pt x="129" y="146"/>
                  </a:lnTo>
                  <a:lnTo>
                    <a:pt x="127" y="146"/>
                  </a:lnTo>
                  <a:lnTo>
                    <a:pt x="127" y="144"/>
                  </a:lnTo>
                  <a:lnTo>
                    <a:pt x="125" y="144"/>
                  </a:lnTo>
                  <a:lnTo>
                    <a:pt x="125" y="142"/>
                  </a:lnTo>
                  <a:lnTo>
                    <a:pt x="125" y="140"/>
                  </a:lnTo>
                  <a:lnTo>
                    <a:pt x="125" y="138"/>
                  </a:lnTo>
                  <a:lnTo>
                    <a:pt x="125" y="136"/>
                  </a:lnTo>
                  <a:lnTo>
                    <a:pt x="123" y="136"/>
                  </a:lnTo>
                  <a:lnTo>
                    <a:pt x="123" y="134"/>
                  </a:lnTo>
                  <a:lnTo>
                    <a:pt x="121" y="134"/>
                  </a:lnTo>
                  <a:lnTo>
                    <a:pt x="119" y="134"/>
                  </a:lnTo>
                  <a:lnTo>
                    <a:pt x="119" y="133"/>
                  </a:lnTo>
                  <a:lnTo>
                    <a:pt x="119" y="131"/>
                  </a:lnTo>
                  <a:lnTo>
                    <a:pt x="117" y="131"/>
                  </a:lnTo>
                  <a:lnTo>
                    <a:pt x="117" y="129"/>
                  </a:lnTo>
                  <a:lnTo>
                    <a:pt x="119" y="129"/>
                  </a:lnTo>
                  <a:lnTo>
                    <a:pt x="119" y="127"/>
                  </a:lnTo>
                  <a:lnTo>
                    <a:pt x="119" y="125"/>
                  </a:lnTo>
                  <a:lnTo>
                    <a:pt x="117" y="125"/>
                  </a:lnTo>
                  <a:lnTo>
                    <a:pt x="115" y="125"/>
                  </a:lnTo>
                  <a:lnTo>
                    <a:pt x="115" y="123"/>
                  </a:lnTo>
                  <a:lnTo>
                    <a:pt x="113" y="121"/>
                  </a:lnTo>
                  <a:lnTo>
                    <a:pt x="111" y="121"/>
                  </a:lnTo>
                  <a:lnTo>
                    <a:pt x="111" y="119"/>
                  </a:lnTo>
                  <a:lnTo>
                    <a:pt x="113" y="117"/>
                  </a:lnTo>
                  <a:lnTo>
                    <a:pt x="113" y="115"/>
                  </a:lnTo>
                  <a:lnTo>
                    <a:pt x="113" y="113"/>
                  </a:lnTo>
                  <a:lnTo>
                    <a:pt x="113" y="111"/>
                  </a:lnTo>
                  <a:lnTo>
                    <a:pt x="111" y="109"/>
                  </a:lnTo>
                  <a:lnTo>
                    <a:pt x="109" y="109"/>
                  </a:lnTo>
                  <a:lnTo>
                    <a:pt x="107" y="109"/>
                  </a:lnTo>
                  <a:lnTo>
                    <a:pt x="107" y="108"/>
                  </a:lnTo>
                  <a:lnTo>
                    <a:pt x="107" y="106"/>
                  </a:lnTo>
                  <a:lnTo>
                    <a:pt x="106" y="106"/>
                  </a:lnTo>
                  <a:lnTo>
                    <a:pt x="104" y="106"/>
                  </a:lnTo>
                  <a:lnTo>
                    <a:pt x="104" y="104"/>
                  </a:lnTo>
                  <a:lnTo>
                    <a:pt x="102" y="104"/>
                  </a:lnTo>
                  <a:lnTo>
                    <a:pt x="102" y="106"/>
                  </a:lnTo>
                  <a:lnTo>
                    <a:pt x="102" y="108"/>
                  </a:lnTo>
                  <a:lnTo>
                    <a:pt x="102" y="106"/>
                  </a:lnTo>
                  <a:lnTo>
                    <a:pt x="100" y="106"/>
                  </a:lnTo>
                  <a:lnTo>
                    <a:pt x="102" y="106"/>
                  </a:lnTo>
                  <a:lnTo>
                    <a:pt x="100" y="104"/>
                  </a:lnTo>
                  <a:lnTo>
                    <a:pt x="100" y="106"/>
                  </a:lnTo>
                  <a:lnTo>
                    <a:pt x="100" y="104"/>
                  </a:lnTo>
                  <a:lnTo>
                    <a:pt x="100" y="102"/>
                  </a:lnTo>
                  <a:lnTo>
                    <a:pt x="98" y="102"/>
                  </a:lnTo>
                  <a:lnTo>
                    <a:pt x="98" y="104"/>
                  </a:lnTo>
                  <a:lnTo>
                    <a:pt x="96" y="104"/>
                  </a:lnTo>
                  <a:lnTo>
                    <a:pt x="96" y="102"/>
                  </a:lnTo>
                  <a:lnTo>
                    <a:pt x="96" y="100"/>
                  </a:lnTo>
                  <a:lnTo>
                    <a:pt x="94" y="100"/>
                  </a:lnTo>
                  <a:lnTo>
                    <a:pt x="92" y="100"/>
                  </a:lnTo>
                  <a:lnTo>
                    <a:pt x="92" y="98"/>
                  </a:lnTo>
                  <a:lnTo>
                    <a:pt x="90" y="98"/>
                  </a:lnTo>
                  <a:lnTo>
                    <a:pt x="88" y="98"/>
                  </a:lnTo>
                  <a:lnTo>
                    <a:pt x="88" y="96"/>
                  </a:lnTo>
                  <a:lnTo>
                    <a:pt x="86" y="96"/>
                  </a:lnTo>
                  <a:lnTo>
                    <a:pt x="86" y="98"/>
                  </a:lnTo>
                  <a:lnTo>
                    <a:pt x="84" y="98"/>
                  </a:lnTo>
                  <a:lnTo>
                    <a:pt x="82" y="98"/>
                  </a:lnTo>
                  <a:lnTo>
                    <a:pt x="82" y="100"/>
                  </a:lnTo>
                  <a:lnTo>
                    <a:pt x="81" y="100"/>
                  </a:lnTo>
                  <a:lnTo>
                    <a:pt x="79" y="100"/>
                  </a:lnTo>
                  <a:lnTo>
                    <a:pt x="79" y="98"/>
                  </a:lnTo>
                  <a:lnTo>
                    <a:pt x="79" y="100"/>
                  </a:lnTo>
                  <a:lnTo>
                    <a:pt x="77" y="100"/>
                  </a:lnTo>
                  <a:lnTo>
                    <a:pt x="75" y="98"/>
                  </a:lnTo>
                  <a:lnTo>
                    <a:pt x="75" y="100"/>
                  </a:lnTo>
                  <a:lnTo>
                    <a:pt x="75" y="102"/>
                  </a:lnTo>
                  <a:lnTo>
                    <a:pt x="73" y="102"/>
                  </a:lnTo>
                  <a:lnTo>
                    <a:pt x="73" y="100"/>
                  </a:lnTo>
                  <a:lnTo>
                    <a:pt x="73" y="102"/>
                  </a:lnTo>
                  <a:lnTo>
                    <a:pt x="71" y="102"/>
                  </a:lnTo>
                  <a:lnTo>
                    <a:pt x="69" y="104"/>
                  </a:lnTo>
                  <a:lnTo>
                    <a:pt x="67" y="104"/>
                  </a:lnTo>
                  <a:lnTo>
                    <a:pt x="67" y="106"/>
                  </a:lnTo>
                  <a:lnTo>
                    <a:pt x="65" y="106"/>
                  </a:lnTo>
                  <a:lnTo>
                    <a:pt x="65" y="108"/>
                  </a:lnTo>
                  <a:lnTo>
                    <a:pt x="63" y="109"/>
                  </a:lnTo>
                  <a:lnTo>
                    <a:pt x="61" y="109"/>
                  </a:lnTo>
                  <a:lnTo>
                    <a:pt x="59" y="109"/>
                  </a:lnTo>
                  <a:lnTo>
                    <a:pt x="58" y="109"/>
                  </a:lnTo>
                  <a:lnTo>
                    <a:pt x="50" y="111"/>
                  </a:lnTo>
                  <a:lnTo>
                    <a:pt x="48" y="113"/>
                  </a:lnTo>
                  <a:lnTo>
                    <a:pt x="48" y="115"/>
                  </a:lnTo>
                  <a:lnTo>
                    <a:pt x="46" y="115"/>
                  </a:lnTo>
                  <a:lnTo>
                    <a:pt x="44" y="115"/>
                  </a:lnTo>
                  <a:lnTo>
                    <a:pt x="44" y="113"/>
                  </a:lnTo>
                  <a:lnTo>
                    <a:pt x="42" y="113"/>
                  </a:lnTo>
                  <a:lnTo>
                    <a:pt x="40" y="111"/>
                  </a:lnTo>
                  <a:lnTo>
                    <a:pt x="40" y="109"/>
                  </a:lnTo>
                  <a:lnTo>
                    <a:pt x="38" y="109"/>
                  </a:lnTo>
                  <a:lnTo>
                    <a:pt x="36" y="109"/>
                  </a:lnTo>
                  <a:lnTo>
                    <a:pt x="34" y="109"/>
                  </a:lnTo>
                  <a:lnTo>
                    <a:pt x="34" y="111"/>
                  </a:lnTo>
                  <a:lnTo>
                    <a:pt x="33" y="111"/>
                  </a:lnTo>
                  <a:lnTo>
                    <a:pt x="33" y="109"/>
                  </a:lnTo>
                  <a:lnTo>
                    <a:pt x="31" y="109"/>
                  </a:lnTo>
                  <a:lnTo>
                    <a:pt x="29" y="109"/>
                  </a:lnTo>
                  <a:lnTo>
                    <a:pt x="27" y="109"/>
                  </a:lnTo>
                  <a:lnTo>
                    <a:pt x="25" y="109"/>
                  </a:lnTo>
                  <a:lnTo>
                    <a:pt x="25" y="108"/>
                  </a:lnTo>
                  <a:lnTo>
                    <a:pt x="23" y="108"/>
                  </a:lnTo>
                  <a:lnTo>
                    <a:pt x="23" y="109"/>
                  </a:lnTo>
                  <a:lnTo>
                    <a:pt x="21" y="109"/>
                  </a:lnTo>
                  <a:lnTo>
                    <a:pt x="21" y="108"/>
                  </a:lnTo>
                  <a:lnTo>
                    <a:pt x="21" y="109"/>
                  </a:lnTo>
                  <a:lnTo>
                    <a:pt x="21" y="108"/>
                  </a:lnTo>
                  <a:lnTo>
                    <a:pt x="19" y="108"/>
                  </a:lnTo>
                  <a:lnTo>
                    <a:pt x="17" y="106"/>
                  </a:lnTo>
                  <a:lnTo>
                    <a:pt x="15" y="106"/>
                  </a:lnTo>
                  <a:lnTo>
                    <a:pt x="15" y="108"/>
                  </a:lnTo>
                  <a:lnTo>
                    <a:pt x="15" y="109"/>
                  </a:lnTo>
                  <a:lnTo>
                    <a:pt x="13" y="109"/>
                  </a:lnTo>
                  <a:lnTo>
                    <a:pt x="13" y="108"/>
                  </a:lnTo>
                  <a:lnTo>
                    <a:pt x="13" y="109"/>
                  </a:lnTo>
                  <a:lnTo>
                    <a:pt x="11" y="109"/>
                  </a:lnTo>
                  <a:lnTo>
                    <a:pt x="11" y="108"/>
                  </a:lnTo>
                  <a:lnTo>
                    <a:pt x="11" y="106"/>
                  </a:lnTo>
                  <a:lnTo>
                    <a:pt x="10" y="106"/>
                  </a:lnTo>
                  <a:lnTo>
                    <a:pt x="8" y="106"/>
                  </a:lnTo>
                  <a:lnTo>
                    <a:pt x="8" y="104"/>
                  </a:lnTo>
                  <a:lnTo>
                    <a:pt x="6" y="102"/>
                  </a:lnTo>
                  <a:lnTo>
                    <a:pt x="4" y="102"/>
                  </a:lnTo>
                  <a:lnTo>
                    <a:pt x="4" y="100"/>
                  </a:lnTo>
                  <a:lnTo>
                    <a:pt x="2" y="100"/>
                  </a:lnTo>
                  <a:lnTo>
                    <a:pt x="2" y="98"/>
                  </a:lnTo>
                  <a:lnTo>
                    <a:pt x="0" y="98"/>
                  </a:lnTo>
                  <a:lnTo>
                    <a:pt x="0" y="96"/>
                  </a:lnTo>
                  <a:lnTo>
                    <a:pt x="0" y="94"/>
                  </a:lnTo>
                  <a:lnTo>
                    <a:pt x="2" y="94"/>
                  </a:lnTo>
                  <a:lnTo>
                    <a:pt x="2" y="92"/>
                  </a:lnTo>
                  <a:lnTo>
                    <a:pt x="4" y="92"/>
                  </a:lnTo>
                  <a:lnTo>
                    <a:pt x="4" y="90"/>
                  </a:lnTo>
                  <a:lnTo>
                    <a:pt x="4" y="88"/>
                  </a:lnTo>
                  <a:lnTo>
                    <a:pt x="6" y="86"/>
                  </a:lnTo>
                  <a:lnTo>
                    <a:pt x="6" y="85"/>
                  </a:lnTo>
                  <a:lnTo>
                    <a:pt x="8" y="83"/>
                  </a:lnTo>
                  <a:lnTo>
                    <a:pt x="10" y="83"/>
                  </a:lnTo>
                  <a:lnTo>
                    <a:pt x="11" y="83"/>
                  </a:lnTo>
                  <a:lnTo>
                    <a:pt x="11" y="85"/>
                  </a:lnTo>
                  <a:lnTo>
                    <a:pt x="11" y="83"/>
                  </a:lnTo>
                  <a:lnTo>
                    <a:pt x="11" y="81"/>
                  </a:lnTo>
                  <a:lnTo>
                    <a:pt x="10" y="81"/>
                  </a:lnTo>
                  <a:lnTo>
                    <a:pt x="10" y="79"/>
                  </a:lnTo>
                  <a:lnTo>
                    <a:pt x="10" y="77"/>
                  </a:lnTo>
                  <a:lnTo>
                    <a:pt x="10" y="75"/>
                  </a:lnTo>
                  <a:lnTo>
                    <a:pt x="10" y="73"/>
                  </a:lnTo>
                  <a:lnTo>
                    <a:pt x="8" y="71"/>
                  </a:lnTo>
                  <a:lnTo>
                    <a:pt x="10" y="71"/>
                  </a:lnTo>
                  <a:lnTo>
                    <a:pt x="10" y="69"/>
                  </a:lnTo>
                  <a:lnTo>
                    <a:pt x="10" y="67"/>
                  </a:lnTo>
                  <a:lnTo>
                    <a:pt x="11" y="67"/>
                  </a:lnTo>
                  <a:lnTo>
                    <a:pt x="13" y="65"/>
                  </a:lnTo>
                  <a:lnTo>
                    <a:pt x="13" y="63"/>
                  </a:lnTo>
                  <a:lnTo>
                    <a:pt x="15" y="61"/>
                  </a:lnTo>
                  <a:lnTo>
                    <a:pt x="17" y="60"/>
                  </a:lnTo>
                  <a:lnTo>
                    <a:pt x="21" y="56"/>
                  </a:lnTo>
                  <a:lnTo>
                    <a:pt x="21" y="54"/>
                  </a:lnTo>
                  <a:lnTo>
                    <a:pt x="23" y="54"/>
                  </a:lnTo>
                  <a:lnTo>
                    <a:pt x="25" y="52"/>
                  </a:lnTo>
                  <a:lnTo>
                    <a:pt x="25" y="50"/>
                  </a:lnTo>
                  <a:lnTo>
                    <a:pt x="27" y="50"/>
                  </a:lnTo>
                  <a:lnTo>
                    <a:pt x="29" y="50"/>
                  </a:lnTo>
                  <a:lnTo>
                    <a:pt x="31" y="50"/>
                  </a:lnTo>
                  <a:lnTo>
                    <a:pt x="31" y="48"/>
                  </a:lnTo>
                  <a:lnTo>
                    <a:pt x="31" y="46"/>
                  </a:lnTo>
                  <a:lnTo>
                    <a:pt x="33" y="46"/>
                  </a:lnTo>
                  <a:lnTo>
                    <a:pt x="31" y="44"/>
                  </a:lnTo>
                  <a:lnTo>
                    <a:pt x="33" y="44"/>
                  </a:lnTo>
                  <a:lnTo>
                    <a:pt x="31" y="42"/>
                  </a:lnTo>
                  <a:lnTo>
                    <a:pt x="31" y="40"/>
                  </a:lnTo>
                  <a:lnTo>
                    <a:pt x="29" y="40"/>
                  </a:lnTo>
                  <a:lnTo>
                    <a:pt x="31" y="38"/>
                  </a:lnTo>
                  <a:lnTo>
                    <a:pt x="33" y="38"/>
                  </a:lnTo>
                  <a:lnTo>
                    <a:pt x="31" y="37"/>
                  </a:lnTo>
                  <a:lnTo>
                    <a:pt x="29" y="37"/>
                  </a:lnTo>
                  <a:lnTo>
                    <a:pt x="29" y="35"/>
                  </a:lnTo>
                  <a:lnTo>
                    <a:pt x="29" y="33"/>
                  </a:lnTo>
                  <a:lnTo>
                    <a:pt x="29" y="31"/>
                  </a:lnTo>
                  <a:lnTo>
                    <a:pt x="27" y="31"/>
                  </a:lnTo>
                  <a:lnTo>
                    <a:pt x="27" y="29"/>
                  </a:lnTo>
                  <a:lnTo>
                    <a:pt x="25" y="27"/>
                  </a:lnTo>
                  <a:lnTo>
                    <a:pt x="25" y="25"/>
                  </a:lnTo>
                  <a:lnTo>
                    <a:pt x="25" y="23"/>
                  </a:lnTo>
                  <a:lnTo>
                    <a:pt x="25" y="21"/>
                  </a:lnTo>
                  <a:lnTo>
                    <a:pt x="23" y="21"/>
                  </a:lnTo>
                  <a:lnTo>
                    <a:pt x="25" y="21"/>
                  </a:lnTo>
                  <a:lnTo>
                    <a:pt x="23" y="19"/>
                  </a:lnTo>
                  <a:lnTo>
                    <a:pt x="25" y="19"/>
                  </a:lnTo>
                  <a:lnTo>
                    <a:pt x="27" y="19"/>
                  </a:lnTo>
                  <a:lnTo>
                    <a:pt x="29" y="19"/>
                  </a:lnTo>
                  <a:lnTo>
                    <a:pt x="31" y="19"/>
                  </a:lnTo>
                  <a:lnTo>
                    <a:pt x="33" y="17"/>
                  </a:lnTo>
                  <a:lnTo>
                    <a:pt x="34" y="17"/>
                  </a:lnTo>
                  <a:lnTo>
                    <a:pt x="34" y="15"/>
                  </a:lnTo>
                  <a:lnTo>
                    <a:pt x="34" y="14"/>
                  </a:lnTo>
                  <a:lnTo>
                    <a:pt x="36" y="14"/>
                  </a:lnTo>
                  <a:lnTo>
                    <a:pt x="36" y="12"/>
                  </a:lnTo>
                  <a:lnTo>
                    <a:pt x="40" y="12"/>
                  </a:lnTo>
                  <a:lnTo>
                    <a:pt x="42" y="12"/>
                  </a:lnTo>
                  <a:lnTo>
                    <a:pt x="46" y="12"/>
                  </a:lnTo>
                  <a:lnTo>
                    <a:pt x="48" y="12"/>
                  </a:lnTo>
                  <a:lnTo>
                    <a:pt x="48" y="10"/>
                  </a:lnTo>
                  <a:lnTo>
                    <a:pt x="50" y="10"/>
                  </a:lnTo>
                  <a:lnTo>
                    <a:pt x="52" y="12"/>
                  </a:lnTo>
                  <a:lnTo>
                    <a:pt x="56" y="12"/>
                  </a:lnTo>
                  <a:lnTo>
                    <a:pt x="58" y="12"/>
                  </a:lnTo>
                  <a:lnTo>
                    <a:pt x="61" y="12"/>
                  </a:lnTo>
                  <a:lnTo>
                    <a:pt x="63" y="12"/>
                  </a:lnTo>
                  <a:lnTo>
                    <a:pt x="65" y="14"/>
                  </a:lnTo>
                  <a:lnTo>
                    <a:pt x="69" y="14"/>
                  </a:lnTo>
                  <a:lnTo>
                    <a:pt x="73" y="14"/>
                  </a:lnTo>
                  <a:lnTo>
                    <a:pt x="75" y="15"/>
                  </a:lnTo>
                  <a:lnTo>
                    <a:pt x="77" y="15"/>
                  </a:lnTo>
                  <a:lnTo>
                    <a:pt x="79" y="15"/>
                  </a:lnTo>
                  <a:lnTo>
                    <a:pt x="81" y="15"/>
                  </a:lnTo>
                  <a:lnTo>
                    <a:pt x="81" y="17"/>
                  </a:lnTo>
                  <a:lnTo>
                    <a:pt x="82" y="17"/>
                  </a:lnTo>
                  <a:lnTo>
                    <a:pt x="82" y="19"/>
                  </a:lnTo>
                  <a:lnTo>
                    <a:pt x="84" y="19"/>
                  </a:lnTo>
                  <a:lnTo>
                    <a:pt x="86" y="19"/>
                  </a:lnTo>
                  <a:lnTo>
                    <a:pt x="88" y="19"/>
                  </a:lnTo>
                  <a:lnTo>
                    <a:pt x="88" y="21"/>
                  </a:lnTo>
                  <a:lnTo>
                    <a:pt x="88" y="23"/>
                  </a:lnTo>
                  <a:lnTo>
                    <a:pt x="90" y="23"/>
                  </a:lnTo>
                  <a:lnTo>
                    <a:pt x="90" y="21"/>
                  </a:lnTo>
                  <a:lnTo>
                    <a:pt x="90" y="19"/>
                  </a:lnTo>
                  <a:lnTo>
                    <a:pt x="92" y="19"/>
                  </a:lnTo>
                  <a:lnTo>
                    <a:pt x="92" y="21"/>
                  </a:lnTo>
                  <a:lnTo>
                    <a:pt x="94" y="21"/>
                  </a:lnTo>
                  <a:lnTo>
                    <a:pt x="96" y="21"/>
                  </a:lnTo>
                  <a:lnTo>
                    <a:pt x="96" y="19"/>
                  </a:lnTo>
                  <a:lnTo>
                    <a:pt x="98" y="17"/>
                  </a:lnTo>
                  <a:lnTo>
                    <a:pt x="98" y="19"/>
                  </a:lnTo>
                  <a:lnTo>
                    <a:pt x="100" y="21"/>
                  </a:lnTo>
                  <a:lnTo>
                    <a:pt x="102" y="21"/>
                  </a:lnTo>
                  <a:lnTo>
                    <a:pt x="104" y="21"/>
                  </a:lnTo>
                  <a:lnTo>
                    <a:pt x="104" y="23"/>
                  </a:lnTo>
                  <a:lnTo>
                    <a:pt x="106" y="23"/>
                  </a:lnTo>
                  <a:lnTo>
                    <a:pt x="106" y="25"/>
                  </a:lnTo>
                  <a:lnTo>
                    <a:pt x="106" y="23"/>
                  </a:lnTo>
                  <a:lnTo>
                    <a:pt x="106" y="21"/>
                  </a:lnTo>
                  <a:lnTo>
                    <a:pt x="107" y="21"/>
                  </a:lnTo>
                  <a:lnTo>
                    <a:pt x="109" y="21"/>
                  </a:lnTo>
                  <a:lnTo>
                    <a:pt x="109" y="19"/>
                  </a:lnTo>
                  <a:lnTo>
                    <a:pt x="111" y="19"/>
                  </a:lnTo>
                  <a:lnTo>
                    <a:pt x="113" y="19"/>
                  </a:lnTo>
                  <a:lnTo>
                    <a:pt x="113" y="21"/>
                  </a:lnTo>
                  <a:lnTo>
                    <a:pt x="113" y="23"/>
                  </a:lnTo>
                  <a:lnTo>
                    <a:pt x="113" y="25"/>
                  </a:lnTo>
                  <a:lnTo>
                    <a:pt x="115" y="25"/>
                  </a:lnTo>
                  <a:lnTo>
                    <a:pt x="117" y="25"/>
                  </a:lnTo>
                  <a:lnTo>
                    <a:pt x="117" y="23"/>
                  </a:lnTo>
                  <a:lnTo>
                    <a:pt x="119" y="23"/>
                  </a:lnTo>
                  <a:lnTo>
                    <a:pt x="121" y="23"/>
                  </a:lnTo>
                  <a:lnTo>
                    <a:pt x="123" y="23"/>
                  </a:lnTo>
                  <a:lnTo>
                    <a:pt x="125" y="23"/>
                  </a:lnTo>
                  <a:lnTo>
                    <a:pt x="127" y="23"/>
                  </a:lnTo>
                  <a:lnTo>
                    <a:pt x="129" y="23"/>
                  </a:lnTo>
                  <a:lnTo>
                    <a:pt x="130" y="23"/>
                  </a:lnTo>
                  <a:lnTo>
                    <a:pt x="130" y="25"/>
                  </a:lnTo>
                  <a:lnTo>
                    <a:pt x="130" y="27"/>
                  </a:lnTo>
                  <a:lnTo>
                    <a:pt x="132" y="27"/>
                  </a:lnTo>
                  <a:lnTo>
                    <a:pt x="132" y="29"/>
                  </a:lnTo>
                  <a:lnTo>
                    <a:pt x="134" y="29"/>
                  </a:lnTo>
                  <a:lnTo>
                    <a:pt x="134" y="27"/>
                  </a:lnTo>
                  <a:lnTo>
                    <a:pt x="136" y="27"/>
                  </a:lnTo>
                  <a:lnTo>
                    <a:pt x="136" y="25"/>
                  </a:lnTo>
                  <a:lnTo>
                    <a:pt x="134" y="23"/>
                  </a:lnTo>
                  <a:lnTo>
                    <a:pt x="136" y="23"/>
                  </a:lnTo>
                  <a:lnTo>
                    <a:pt x="134" y="23"/>
                  </a:lnTo>
                  <a:lnTo>
                    <a:pt x="134" y="21"/>
                  </a:lnTo>
                  <a:lnTo>
                    <a:pt x="134" y="19"/>
                  </a:lnTo>
                  <a:lnTo>
                    <a:pt x="134" y="17"/>
                  </a:lnTo>
                  <a:lnTo>
                    <a:pt x="136" y="17"/>
                  </a:lnTo>
                  <a:lnTo>
                    <a:pt x="136" y="15"/>
                  </a:lnTo>
                  <a:lnTo>
                    <a:pt x="136" y="14"/>
                  </a:lnTo>
                  <a:lnTo>
                    <a:pt x="138" y="12"/>
                  </a:lnTo>
                  <a:lnTo>
                    <a:pt x="138" y="10"/>
                  </a:lnTo>
                  <a:lnTo>
                    <a:pt x="140" y="10"/>
                  </a:lnTo>
                  <a:lnTo>
                    <a:pt x="140" y="8"/>
                  </a:lnTo>
                  <a:lnTo>
                    <a:pt x="144" y="8"/>
                  </a:lnTo>
                  <a:lnTo>
                    <a:pt x="146" y="8"/>
                  </a:lnTo>
                  <a:lnTo>
                    <a:pt x="146" y="6"/>
                  </a:lnTo>
                  <a:lnTo>
                    <a:pt x="148" y="6"/>
                  </a:lnTo>
                  <a:lnTo>
                    <a:pt x="150" y="6"/>
                  </a:lnTo>
                  <a:lnTo>
                    <a:pt x="152" y="6"/>
                  </a:lnTo>
                  <a:lnTo>
                    <a:pt x="154" y="6"/>
                  </a:lnTo>
                  <a:lnTo>
                    <a:pt x="155" y="6"/>
                  </a:lnTo>
                  <a:lnTo>
                    <a:pt x="155" y="8"/>
                  </a:lnTo>
                  <a:lnTo>
                    <a:pt x="157" y="8"/>
                  </a:lnTo>
                  <a:lnTo>
                    <a:pt x="159" y="8"/>
                  </a:lnTo>
                  <a:lnTo>
                    <a:pt x="161" y="8"/>
                  </a:lnTo>
                  <a:lnTo>
                    <a:pt x="161" y="6"/>
                  </a:lnTo>
                  <a:lnTo>
                    <a:pt x="163" y="6"/>
                  </a:lnTo>
                  <a:lnTo>
                    <a:pt x="163" y="4"/>
                  </a:lnTo>
                  <a:lnTo>
                    <a:pt x="163" y="2"/>
                  </a:lnTo>
                  <a:lnTo>
                    <a:pt x="163" y="0"/>
                  </a:lnTo>
                  <a:lnTo>
                    <a:pt x="165" y="2"/>
                  </a:lnTo>
                  <a:lnTo>
                    <a:pt x="169" y="2"/>
                  </a:lnTo>
                  <a:lnTo>
                    <a:pt x="171" y="2"/>
                  </a:lnTo>
                  <a:lnTo>
                    <a:pt x="171" y="4"/>
                  </a:lnTo>
                  <a:lnTo>
                    <a:pt x="173" y="4"/>
                  </a:lnTo>
                  <a:lnTo>
                    <a:pt x="173" y="2"/>
                  </a:lnTo>
                  <a:lnTo>
                    <a:pt x="175" y="2"/>
                  </a:lnTo>
                  <a:lnTo>
                    <a:pt x="175" y="0"/>
                  </a:lnTo>
                  <a:lnTo>
                    <a:pt x="177" y="0"/>
                  </a:lnTo>
                  <a:close/>
                  <a:moveTo>
                    <a:pt x="129" y="146"/>
                  </a:moveTo>
                  <a:lnTo>
                    <a:pt x="127" y="146"/>
                  </a:lnTo>
                  <a:lnTo>
                    <a:pt x="127" y="148"/>
                  </a:lnTo>
                  <a:lnTo>
                    <a:pt x="129" y="148"/>
                  </a:lnTo>
                  <a:lnTo>
                    <a:pt x="129" y="150"/>
                  </a:lnTo>
                  <a:lnTo>
                    <a:pt x="130" y="150"/>
                  </a:lnTo>
                  <a:lnTo>
                    <a:pt x="132" y="152"/>
                  </a:lnTo>
                  <a:lnTo>
                    <a:pt x="132" y="154"/>
                  </a:lnTo>
                  <a:lnTo>
                    <a:pt x="132" y="152"/>
                  </a:lnTo>
                  <a:lnTo>
                    <a:pt x="134" y="152"/>
                  </a:lnTo>
                  <a:lnTo>
                    <a:pt x="132" y="152"/>
                  </a:lnTo>
                  <a:lnTo>
                    <a:pt x="132" y="150"/>
                  </a:lnTo>
                  <a:lnTo>
                    <a:pt x="130" y="148"/>
                  </a:lnTo>
                  <a:lnTo>
                    <a:pt x="130" y="146"/>
                  </a:lnTo>
                  <a:lnTo>
                    <a:pt x="130" y="148"/>
                  </a:lnTo>
                  <a:lnTo>
                    <a:pt x="129" y="148"/>
                  </a:lnTo>
                  <a:lnTo>
                    <a:pt x="129" y="146"/>
                  </a:lnTo>
                  <a:close/>
                  <a:moveTo>
                    <a:pt x="192" y="148"/>
                  </a:moveTo>
                  <a:lnTo>
                    <a:pt x="192" y="150"/>
                  </a:lnTo>
                  <a:lnTo>
                    <a:pt x="192" y="152"/>
                  </a:lnTo>
                  <a:lnTo>
                    <a:pt x="192" y="150"/>
                  </a:lnTo>
                  <a:lnTo>
                    <a:pt x="190" y="150"/>
                  </a:lnTo>
                  <a:lnTo>
                    <a:pt x="190" y="152"/>
                  </a:lnTo>
                  <a:lnTo>
                    <a:pt x="192" y="152"/>
                  </a:lnTo>
                  <a:lnTo>
                    <a:pt x="190" y="152"/>
                  </a:lnTo>
                  <a:lnTo>
                    <a:pt x="188" y="150"/>
                  </a:lnTo>
                  <a:lnTo>
                    <a:pt x="186" y="150"/>
                  </a:lnTo>
                  <a:lnTo>
                    <a:pt x="184" y="150"/>
                  </a:lnTo>
                  <a:lnTo>
                    <a:pt x="184" y="152"/>
                  </a:lnTo>
                  <a:lnTo>
                    <a:pt x="186" y="152"/>
                  </a:lnTo>
                  <a:lnTo>
                    <a:pt x="188" y="154"/>
                  </a:lnTo>
                  <a:lnTo>
                    <a:pt x="190" y="154"/>
                  </a:lnTo>
                  <a:lnTo>
                    <a:pt x="188" y="154"/>
                  </a:lnTo>
                  <a:lnTo>
                    <a:pt x="190" y="154"/>
                  </a:lnTo>
                  <a:lnTo>
                    <a:pt x="188" y="154"/>
                  </a:lnTo>
                  <a:lnTo>
                    <a:pt x="188" y="152"/>
                  </a:lnTo>
                  <a:lnTo>
                    <a:pt x="190" y="152"/>
                  </a:lnTo>
                  <a:lnTo>
                    <a:pt x="190" y="154"/>
                  </a:lnTo>
                  <a:lnTo>
                    <a:pt x="192" y="154"/>
                  </a:lnTo>
                  <a:lnTo>
                    <a:pt x="192" y="156"/>
                  </a:lnTo>
                  <a:lnTo>
                    <a:pt x="192" y="154"/>
                  </a:lnTo>
                  <a:lnTo>
                    <a:pt x="194" y="154"/>
                  </a:lnTo>
                  <a:lnTo>
                    <a:pt x="192" y="154"/>
                  </a:lnTo>
                  <a:lnTo>
                    <a:pt x="194" y="156"/>
                  </a:lnTo>
                  <a:lnTo>
                    <a:pt x="194" y="154"/>
                  </a:lnTo>
                  <a:lnTo>
                    <a:pt x="194" y="156"/>
                  </a:lnTo>
                  <a:lnTo>
                    <a:pt x="194" y="154"/>
                  </a:lnTo>
                  <a:lnTo>
                    <a:pt x="196" y="154"/>
                  </a:lnTo>
                  <a:lnTo>
                    <a:pt x="196" y="156"/>
                  </a:lnTo>
                  <a:lnTo>
                    <a:pt x="196" y="157"/>
                  </a:lnTo>
                  <a:lnTo>
                    <a:pt x="196" y="156"/>
                  </a:lnTo>
                  <a:lnTo>
                    <a:pt x="198" y="157"/>
                  </a:lnTo>
                  <a:lnTo>
                    <a:pt x="196" y="157"/>
                  </a:lnTo>
                  <a:lnTo>
                    <a:pt x="198" y="157"/>
                  </a:lnTo>
                  <a:lnTo>
                    <a:pt x="198" y="156"/>
                  </a:lnTo>
                  <a:lnTo>
                    <a:pt x="200" y="156"/>
                  </a:lnTo>
                  <a:lnTo>
                    <a:pt x="200" y="157"/>
                  </a:lnTo>
                  <a:lnTo>
                    <a:pt x="198" y="157"/>
                  </a:lnTo>
                  <a:lnTo>
                    <a:pt x="198" y="159"/>
                  </a:lnTo>
                  <a:lnTo>
                    <a:pt x="196" y="159"/>
                  </a:lnTo>
                  <a:lnTo>
                    <a:pt x="198" y="159"/>
                  </a:lnTo>
                  <a:lnTo>
                    <a:pt x="200" y="157"/>
                  </a:lnTo>
                  <a:lnTo>
                    <a:pt x="202" y="157"/>
                  </a:lnTo>
                  <a:lnTo>
                    <a:pt x="200" y="157"/>
                  </a:lnTo>
                  <a:lnTo>
                    <a:pt x="200" y="159"/>
                  </a:lnTo>
                  <a:lnTo>
                    <a:pt x="202" y="159"/>
                  </a:lnTo>
                  <a:lnTo>
                    <a:pt x="202" y="161"/>
                  </a:lnTo>
                  <a:lnTo>
                    <a:pt x="203" y="161"/>
                  </a:lnTo>
                  <a:lnTo>
                    <a:pt x="203" y="163"/>
                  </a:lnTo>
                  <a:lnTo>
                    <a:pt x="205" y="163"/>
                  </a:lnTo>
                  <a:lnTo>
                    <a:pt x="205" y="165"/>
                  </a:lnTo>
                  <a:lnTo>
                    <a:pt x="207" y="165"/>
                  </a:lnTo>
                  <a:lnTo>
                    <a:pt x="207" y="167"/>
                  </a:lnTo>
                  <a:lnTo>
                    <a:pt x="205" y="167"/>
                  </a:lnTo>
                  <a:lnTo>
                    <a:pt x="205" y="169"/>
                  </a:lnTo>
                  <a:lnTo>
                    <a:pt x="207" y="171"/>
                  </a:lnTo>
                  <a:lnTo>
                    <a:pt x="209" y="171"/>
                  </a:lnTo>
                  <a:lnTo>
                    <a:pt x="211" y="171"/>
                  </a:lnTo>
                  <a:lnTo>
                    <a:pt x="211" y="173"/>
                  </a:lnTo>
                  <a:lnTo>
                    <a:pt x="213" y="171"/>
                  </a:lnTo>
                  <a:lnTo>
                    <a:pt x="211" y="171"/>
                  </a:lnTo>
                  <a:lnTo>
                    <a:pt x="207" y="165"/>
                  </a:lnTo>
                  <a:lnTo>
                    <a:pt x="207" y="163"/>
                  </a:lnTo>
                  <a:lnTo>
                    <a:pt x="205" y="163"/>
                  </a:lnTo>
                  <a:lnTo>
                    <a:pt x="205" y="161"/>
                  </a:lnTo>
                  <a:lnTo>
                    <a:pt x="203" y="161"/>
                  </a:lnTo>
                  <a:lnTo>
                    <a:pt x="203" y="159"/>
                  </a:lnTo>
                  <a:lnTo>
                    <a:pt x="203" y="157"/>
                  </a:lnTo>
                  <a:lnTo>
                    <a:pt x="203" y="159"/>
                  </a:lnTo>
                  <a:lnTo>
                    <a:pt x="202" y="159"/>
                  </a:lnTo>
                  <a:lnTo>
                    <a:pt x="203" y="157"/>
                  </a:lnTo>
                  <a:lnTo>
                    <a:pt x="202" y="157"/>
                  </a:lnTo>
                  <a:lnTo>
                    <a:pt x="203" y="157"/>
                  </a:lnTo>
                  <a:lnTo>
                    <a:pt x="202" y="157"/>
                  </a:lnTo>
                  <a:lnTo>
                    <a:pt x="202" y="156"/>
                  </a:lnTo>
                  <a:lnTo>
                    <a:pt x="202" y="154"/>
                  </a:lnTo>
                  <a:lnTo>
                    <a:pt x="202" y="156"/>
                  </a:lnTo>
                  <a:lnTo>
                    <a:pt x="202" y="154"/>
                  </a:lnTo>
                  <a:lnTo>
                    <a:pt x="200" y="154"/>
                  </a:lnTo>
                  <a:lnTo>
                    <a:pt x="200" y="152"/>
                  </a:lnTo>
                  <a:lnTo>
                    <a:pt x="202" y="152"/>
                  </a:lnTo>
                  <a:lnTo>
                    <a:pt x="202" y="154"/>
                  </a:lnTo>
                  <a:lnTo>
                    <a:pt x="202" y="152"/>
                  </a:lnTo>
                  <a:lnTo>
                    <a:pt x="200" y="152"/>
                  </a:lnTo>
                  <a:lnTo>
                    <a:pt x="200" y="150"/>
                  </a:lnTo>
                  <a:lnTo>
                    <a:pt x="200" y="152"/>
                  </a:lnTo>
                  <a:lnTo>
                    <a:pt x="200" y="154"/>
                  </a:lnTo>
                  <a:lnTo>
                    <a:pt x="198" y="156"/>
                  </a:lnTo>
                  <a:lnTo>
                    <a:pt x="196" y="156"/>
                  </a:lnTo>
                  <a:lnTo>
                    <a:pt x="198" y="156"/>
                  </a:lnTo>
                  <a:lnTo>
                    <a:pt x="196" y="156"/>
                  </a:lnTo>
                  <a:lnTo>
                    <a:pt x="196" y="154"/>
                  </a:lnTo>
                  <a:lnTo>
                    <a:pt x="198" y="154"/>
                  </a:lnTo>
                  <a:lnTo>
                    <a:pt x="196" y="154"/>
                  </a:lnTo>
                  <a:lnTo>
                    <a:pt x="196" y="152"/>
                  </a:lnTo>
                  <a:lnTo>
                    <a:pt x="198" y="152"/>
                  </a:lnTo>
                  <a:lnTo>
                    <a:pt x="198" y="154"/>
                  </a:lnTo>
                  <a:lnTo>
                    <a:pt x="198" y="152"/>
                  </a:lnTo>
                  <a:lnTo>
                    <a:pt x="198" y="154"/>
                  </a:lnTo>
                  <a:lnTo>
                    <a:pt x="198" y="152"/>
                  </a:lnTo>
                  <a:lnTo>
                    <a:pt x="198" y="150"/>
                  </a:lnTo>
                  <a:lnTo>
                    <a:pt x="198" y="152"/>
                  </a:lnTo>
                  <a:lnTo>
                    <a:pt x="196" y="152"/>
                  </a:lnTo>
                  <a:lnTo>
                    <a:pt x="196" y="150"/>
                  </a:lnTo>
                  <a:lnTo>
                    <a:pt x="194" y="150"/>
                  </a:lnTo>
                  <a:lnTo>
                    <a:pt x="194" y="152"/>
                  </a:lnTo>
                  <a:lnTo>
                    <a:pt x="194" y="150"/>
                  </a:lnTo>
                  <a:lnTo>
                    <a:pt x="192" y="150"/>
                  </a:lnTo>
                  <a:lnTo>
                    <a:pt x="192" y="148"/>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2" name="Freeform 242"/>
            <p:cNvSpPr>
              <a:spLocks noEditPoints="1"/>
            </p:cNvSpPr>
            <p:nvPr/>
          </p:nvSpPr>
          <p:spPr bwMode="auto">
            <a:xfrm>
              <a:off x="549275" y="4089400"/>
              <a:ext cx="8689975" cy="752475"/>
            </a:xfrm>
            <a:custGeom>
              <a:avLst/>
              <a:gdLst>
                <a:gd name="T0" fmla="*/ 277 w 5474"/>
                <a:gd name="T1" fmla="*/ 474 h 474"/>
                <a:gd name="T2" fmla="*/ 277 w 5474"/>
                <a:gd name="T3" fmla="*/ 474 h 474"/>
                <a:gd name="T4" fmla="*/ 277 w 5474"/>
                <a:gd name="T5" fmla="*/ 474 h 474"/>
                <a:gd name="T6" fmla="*/ 14 w 5474"/>
                <a:gd name="T7" fmla="*/ 464 h 474"/>
                <a:gd name="T8" fmla="*/ 14 w 5474"/>
                <a:gd name="T9" fmla="*/ 464 h 474"/>
                <a:gd name="T10" fmla="*/ 14 w 5474"/>
                <a:gd name="T11" fmla="*/ 464 h 474"/>
                <a:gd name="T12" fmla="*/ 14 w 5474"/>
                <a:gd name="T13" fmla="*/ 464 h 474"/>
                <a:gd name="T14" fmla="*/ 14 w 5474"/>
                <a:gd name="T15" fmla="*/ 464 h 474"/>
                <a:gd name="T16" fmla="*/ 14 w 5474"/>
                <a:gd name="T17" fmla="*/ 464 h 474"/>
                <a:gd name="T18" fmla="*/ 12 w 5474"/>
                <a:gd name="T19" fmla="*/ 455 h 474"/>
                <a:gd name="T20" fmla="*/ 12 w 5474"/>
                <a:gd name="T21" fmla="*/ 455 h 474"/>
                <a:gd name="T22" fmla="*/ 12 w 5474"/>
                <a:gd name="T23" fmla="*/ 455 h 474"/>
                <a:gd name="T24" fmla="*/ 12 w 5474"/>
                <a:gd name="T25" fmla="*/ 455 h 474"/>
                <a:gd name="T26" fmla="*/ 244 w 5474"/>
                <a:gd name="T27" fmla="*/ 374 h 474"/>
                <a:gd name="T28" fmla="*/ 244 w 5474"/>
                <a:gd name="T29" fmla="*/ 374 h 474"/>
                <a:gd name="T30" fmla="*/ 242 w 5474"/>
                <a:gd name="T31" fmla="*/ 374 h 474"/>
                <a:gd name="T32" fmla="*/ 244 w 5474"/>
                <a:gd name="T33" fmla="*/ 374 h 474"/>
                <a:gd name="T34" fmla="*/ 244 w 5474"/>
                <a:gd name="T35" fmla="*/ 374 h 474"/>
                <a:gd name="T36" fmla="*/ 244 w 5474"/>
                <a:gd name="T37" fmla="*/ 374 h 474"/>
                <a:gd name="T38" fmla="*/ 242 w 5474"/>
                <a:gd name="T39" fmla="*/ 374 h 474"/>
                <a:gd name="T40" fmla="*/ 242 w 5474"/>
                <a:gd name="T41" fmla="*/ 374 h 474"/>
                <a:gd name="T42" fmla="*/ 244 w 5474"/>
                <a:gd name="T43" fmla="*/ 374 h 474"/>
                <a:gd name="T44" fmla="*/ 238 w 5474"/>
                <a:gd name="T45" fmla="*/ 366 h 474"/>
                <a:gd name="T46" fmla="*/ 238 w 5474"/>
                <a:gd name="T47" fmla="*/ 366 h 474"/>
                <a:gd name="T48" fmla="*/ 125 w 5474"/>
                <a:gd name="T49" fmla="*/ 197 h 474"/>
                <a:gd name="T50" fmla="*/ 125 w 5474"/>
                <a:gd name="T51" fmla="*/ 197 h 474"/>
                <a:gd name="T52" fmla="*/ 125 w 5474"/>
                <a:gd name="T53" fmla="*/ 197 h 474"/>
                <a:gd name="T54" fmla="*/ 125 w 5474"/>
                <a:gd name="T55" fmla="*/ 197 h 474"/>
                <a:gd name="T56" fmla="*/ 125 w 5474"/>
                <a:gd name="T57" fmla="*/ 197 h 474"/>
                <a:gd name="T58" fmla="*/ 125 w 5474"/>
                <a:gd name="T59" fmla="*/ 197 h 474"/>
                <a:gd name="T60" fmla="*/ 125 w 5474"/>
                <a:gd name="T61" fmla="*/ 197 h 474"/>
                <a:gd name="T62" fmla="*/ 125 w 5474"/>
                <a:gd name="T63" fmla="*/ 197 h 474"/>
                <a:gd name="T64" fmla="*/ 125 w 5474"/>
                <a:gd name="T65" fmla="*/ 197 h 474"/>
                <a:gd name="T66" fmla="*/ 125 w 5474"/>
                <a:gd name="T67" fmla="*/ 197 h 474"/>
                <a:gd name="T68" fmla="*/ 125 w 5474"/>
                <a:gd name="T69" fmla="*/ 197 h 474"/>
                <a:gd name="T70" fmla="*/ 1628 w 5474"/>
                <a:gd name="T71" fmla="*/ 170 h 474"/>
                <a:gd name="T72" fmla="*/ 1628 w 5474"/>
                <a:gd name="T73" fmla="*/ 170 h 474"/>
                <a:gd name="T74" fmla="*/ 1628 w 5474"/>
                <a:gd name="T75" fmla="*/ 170 h 474"/>
                <a:gd name="T76" fmla="*/ 1628 w 5474"/>
                <a:gd name="T77" fmla="*/ 170 h 474"/>
                <a:gd name="T78" fmla="*/ 1628 w 5474"/>
                <a:gd name="T79" fmla="*/ 170 h 474"/>
                <a:gd name="T80" fmla="*/ 1628 w 5474"/>
                <a:gd name="T81" fmla="*/ 170 h 474"/>
                <a:gd name="T82" fmla="*/ 1628 w 5474"/>
                <a:gd name="T83" fmla="*/ 170 h 474"/>
                <a:gd name="T84" fmla="*/ 1628 w 5474"/>
                <a:gd name="T85" fmla="*/ 170 h 474"/>
                <a:gd name="T86" fmla="*/ 1628 w 5474"/>
                <a:gd name="T87" fmla="*/ 170 h 474"/>
                <a:gd name="T88" fmla="*/ 1628 w 5474"/>
                <a:gd name="T89" fmla="*/ 170 h 474"/>
                <a:gd name="T90" fmla="*/ 1628 w 5474"/>
                <a:gd name="T91" fmla="*/ 170 h 474"/>
                <a:gd name="T92" fmla="*/ 1628 w 5474"/>
                <a:gd name="T93" fmla="*/ 170 h 474"/>
                <a:gd name="T94" fmla="*/ 1628 w 5474"/>
                <a:gd name="T95" fmla="*/ 170 h 474"/>
                <a:gd name="T96" fmla="*/ 1628 w 5474"/>
                <a:gd name="T97" fmla="*/ 170 h 474"/>
                <a:gd name="T98" fmla="*/ 5474 w 5474"/>
                <a:gd name="T99" fmla="*/ 155 h 474"/>
                <a:gd name="T100" fmla="*/ 5474 w 5474"/>
                <a:gd name="T101" fmla="*/ 155 h 474"/>
                <a:gd name="T102" fmla="*/ 5474 w 5474"/>
                <a:gd name="T103" fmla="*/ 155 h 474"/>
                <a:gd name="T104" fmla="*/ 5474 w 5474"/>
                <a:gd name="T105" fmla="*/ 155 h 474"/>
                <a:gd name="T106" fmla="*/ 5474 w 5474"/>
                <a:gd name="T107" fmla="*/ 155 h 474"/>
                <a:gd name="T108" fmla="*/ 0 w 5474"/>
                <a:gd name="T109" fmla="*/ 0 h 474"/>
                <a:gd name="T110" fmla="*/ 0 w 5474"/>
                <a:gd name="T111" fmla="*/ 0 h 474"/>
                <a:gd name="T112" fmla="*/ 0 w 5474"/>
                <a:gd name="T113" fmla="*/ 0 h 474"/>
                <a:gd name="T114" fmla="*/ 0 w 5474"/>
                <a:gd name="T115" fmla="*/ 0 h 474"/>
                <a:gd name="T116" fmla="*/ 0 w 5474"/>
                <a:gd name="T117" fmla="*/ 0 h 474"/>
                <a:gd name="T118" fmla="*/ 0 w 5474"/>
                <a:gd name="T119" fmla="*/ 0 h 474"/>
                <a:gd name="T120" fmla="*/ 0 w 5474"/>
                <a:gd name="T121" fmla="*/ 0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474" h="474">
                  <a:moveTo>
                    <a:pt x="277" y="474"/>
                  </a:moveTo>
                  <a:lnTo>
                    <a:pt x="277" y="474"/>
                  </a:lnTo>
                  <a:lnTo>
                    <a:pt x="277" y="474"/>
                  </a:lnTo>
                  <a:lnTo>
                    <a:pt x="277" y="474"/>
                  </a:lnTo>
                  <a:lnTo>
                    <a:pt x="277" y="474"/>
                  </a:lnTo>
                  <a:lnTo>
                    <a:pt x="277" y="474"/>
                  </a:lnTo>
                  <a:close/>
                  <a:moveTo>
                    <a:pt x="14" y="464"/>
                  </a:moveTo>
                  <a:lnTo>
                    <a:pt x="14" y="464"/>
                  </a:lnTo>
                  <a:lnTo>
                    <a:pt x="14" y="464"/>
                  </a:lnTo>
                  <a:lnTo>
                    <a:pt x="14" y="464"/>
                  </a:lnTo>
                  <a:lnTo>
                    <a:pt x="14" y="464"/>
                  </a:lnTo>
                  <a:lnTo>
                    <a:pt x="14" y="464"/>
                  </a:lnTo>
                  <a:lnTo>
                    <a:pt x="14" y="464"/>
                  </a:lnTo>
                  <a:lnTo>
                    <a:pt x="14" y="464"/>
                  </a:lnTo>
                  <a:lnTo>
                    <a:pt x="14" y="464"/>
                  </a:lnTo>
                  <a:close/>
                  <a:moveTo>
                    <a:pt x="14" y="464"/>
                  </a:moveTo>
                  <a:lnTo>
                    <a:pt x="14" y="464"/>
                  </a:lnTo>
                  <a:lnTo>
                    <a:pt x="14" y="464"/>
                  </a:lnTo>
                  <a:lnTo>
                    <a:pt x="14" y="464"/>
                  </a:lnTo>
                  <a:close/>
                  <a:moveTo>
                    <a:pt x="12" y="455"/>
                  </a:moveTo>
                  <a:lnTo>
                    <a:pt x="12" y="455"/>
                  </a:lnTo>
                  <a:lnTo>
                    <a:pt x="12" y="455"/>
                  </a:lnTo>
                  <a:lnTo>
                    <a:pt x="12" y="455"/>
                  </a:lnTo>
                  <a:lnTo>
                    <a:pt x="12" y="455"/>
                  </a:lnTo>
                  <a:lnTo>
                    <a:pt x="12" y="455"/>
                  </a:lnTo>
                  <a:lnTo>
                    <a:pt x="12" y="455"/>
                  </a:lnTo>
                  <a:close/>
                  <a:moveTo>
                    <a:pt x="244" y="374"/>
                  </a:moveTo>
                  <a:lnTo>
                    <a:pt x="244" y="374"/>
                  </a:lnTo>
                  <a:lnTo>
                    <a:pt x="244" y="374"/>
                  </a:lnTo>
                  <a:lnTo>
                    <a:pt x="244" y="374"/>
                  </a:lnTo>
                  <a:lnTo>
                    <a:pt x="244" y="374"/>
                  </a:lnTo>
                  <a:lnTo>
                    <a:pt x="242" y="374"/>
                  </a:lnTo>
                  <a:lnTo>
                    <a:pt x="244" y="374"/>
                  </a:lnTo>
                  <a:lnTo>
                    <a:pt x="244" y="374"/>
                  </a:lnTo>
                  <a:lnTo>
                    <a:pt x="244" y="374"/>
                  </a:lnTo>
                  <a:lnTo>
                    <a:pt x="244" y="374"/>
                  </a:lnTo>
                  <a:lnTo>
                    <a:pt x="244" y="374"/>
                  </a:lnTo>
                  <a:lnTo>
                    <a:pt x="244" y="374"/>
                  </a:lnTo>
                  <a:lnTo>
                    <a:pt x="244" y="374"/>
                  </a:lnTo>
                  <a:lnTo>
                    <a:pt x="242" y="374"/>
                  </a:lnTo>
                  <a:lnTo>
                    <a:pt x="242" y="374"/>
                  </a:lnTo>
                  <a:lnTo>
                    <a:pt x="242" y="374"/>
                  </a:lnTo>
                  <a:lnTo>
                    <a:pt x="244" y="374"/>
                  </a:lnTo>
                  <a:lnTo>
                    <a:pt x="244" y="374"/>
                  </a:lnTo>
                  <a:close/>
                  <a:moveTo>
                    <a:pt x="238" y="366"/>
                  </a:moveTo>
                  <a:lnTo>
                    <a:pt x="238" y="366"/>
                  </a:lnTo>
                  <a:lnTo>
                    <a:pt x="238" y="366"/>
                  </a:lnTo>
                  <a:lnTo>
                    <a:pt x="238" y="366"/>
                  </a:lnTo>
                  <a:lnTo>
                    <a:pt x="238" y="366"/>
                  </a:lnTo>
                  <a:close/>
                  <a:moveTo>
                    <a:pt x="125" y="197"/>
                  </a:moveTo>
                  <a:lnTo>
                    <a:pt x="125" y="197"/>
                  </a:lnTo>
                  <a:lnTo>
                    <a:pt x="125" y="197"/>
                  </a:lnTo>
                  <a:lnTo>
                    <a:pt x="125" y="197"/>
                  </a:lnTo>
                  <a:lnTo>
                    <a:pt x="125" y="197"/>
                  </a:lnTo>
                  <a:lnTo>
                    <a:pt x="125" y="197"/>
                  </a:lnTo>
                  <a:lnTo>
                    <a:pt x="125" y="197"/>
                  </a:lnTo>
                  <a:close/>
                  <a:moveTo>
                    <a:pt x="125" y="197"/>
                  </a:moveTo>
                  <a:lnTo>
                    <a:pt x="125" y="197"/>
                  </a:lnTo>
                  <a:lnTo>
                    <a:pt x="125" y="197"/>
                  </a:lnTo>
                  <a:lnTo>
                    <a:pt x="125" y="197"/>
                  </a:lnTo>
                  <a:close/>
                  <a:moveTo>
                    <a:pt x="125" y="197"/>
                  </a:moveTo>
                  <a:lnTo>
                    <a:pt x="125" y="197"/>
                  </a:lnTo>
                  <a:lnTo>
                    <a:pt x="125" y="197"/>
                  </a:lnTo>
                  <a:lnTo>
                    <a:pt x="125" y="197"/>
                  </a:lnTo>
                  <a:lnTo>
                    <a:pt x="125" y="197"/>
                  </a:lnTo>
                  <a:lnTo>
                    <a:pt x="125" y="197"/>
                  </a:lnTo>
                  <a:lnTo>
                    <a:pt x="125" y="197"/>
                  </a:lnTo>
                  <a:lnTo>
                    <a:pt x="125" y="197"/>
                  </a:lnTo>
                  <a:lnTo>
                    <a:pt x="125" y="197"/>
                  </a:lnTo>
                  <a:lnTo>
                    <a:pt x="125" y="197"/>
                  </a:lnTo>
                  <a:close/>
                  <a:moveTo>
                    <a:pt x="1628" y="170"/>
                  </a:move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close/>
                  <a:moveTo>
                    <a:pt x="5474" y="155"/>
                  </a:moveTo>
                  <a:lnTo>
                    <a:pt x="5474" y="155"/>
                  </a:lnTo>
                  <a:lnTo>
                    <a:pt x="5474" y="155"/>
                  </a:lnTo>
                  <a:lnTo>
                    <a:pt x="5474" y="155"/>
                  </a:lnTo>
                  <a:lnTo>
                    <a:pt x="5474" y="155"/>
                  </a:lnTo>
                  <a:lnTo>
                    <a:pt x="5474" y="155"/>
                  </a:lnTo>
                  <a:lnTo>
                    <a:pt x="5474" y="155"/>
                  </a:lnTo>
                  <a:lnTo>
                    <a:pt x="5474" y="155"/>
                  </a:lnTo>
                  <a:lnTo>
                    <a:pt x="5474" y="155"/>
                  </a:lnTo>
                  <a:close/>
                  <a:moveTo>
                    <a:pt x="0" y="0"/>
                  </a:move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3" name="Freeform 243"/>
            <p:cNvSpPr>
              <a:spLocks/>
            </p:cNvSpPr>
            <p:nvPr/>
          </p:nvSpPr>
          <p:spPr bwMode="auto">
            <a:xfrm>
              <a:off x="3554413" y="5630863"/>
              <a:ext cx="131763" cy="146050"/>
            </a:xfrm>
            <a:custGeom>
              <a:avLst/>
              <a:gdLst>
                <a:gd name="T0" fmla="*/ 81 w 83"/>
                <a:gd name="T1" fmla="*/ 54 h 92"/>
                <a:gd name="T2" fmla="*/ 77 w 83"/>
                <a:gd name="T3" fmla="*/ 56 h 92"/>
                <a:gd name="T4" fmla="*/ 77 w 83"/>
                <a:gd name="T5" fmla="*/ 56 h 92"/>
                <a:gd name="T6" fmla="*/ 75 w 83"/>
                <a:gd name="T7" fmla="*/ 58 h 92"/>
                <a:gd name="T8" fmla="*/ 77 w 83"/>
                <a:gd name="T9" fmla="*/ 65 h 92"/>
                <a:gd name="T10" fmla="*/ 79 w 83"/>
                <a:gd name="T11" fmla="*/ 71 h 92"/>
                <a:gd name="T12" fmla="*/ 75 w 83"/>
                <a:gd name="T13" fmla="*/ 75 h 92"/>
                <a:gd name="T14" fmla="*/ 71 w 83"/>
                <a:gd name="T15" fmla="*/ 81 h 92"/>
                <a:gd name="T16" fmla="*/ 66 w 83"/>
                <a:gd name="T17" fmla="*/ 86 h 92"/>
                <a:gd name="T18" fmla="*/ 66 w 83"/>
                <a:gd name="T19" fmla="*/ 84 h 92"/>
                <a:gd name="T20" fmla="*/ 60 w 83"/>
                <a:gd name="T21" fmla="*/ 90 h 92"/>
                <a:gd name="T22" fmla="*/ 54 w 83"/>
                <a:gd name="T23" fmla="*/ 90 h 92"/>
                <a:gd name="T24" fmla="*/ 46 w 83"/>
                <a:gd name="T25" fmla="*/ 88 h 92"/>
                <a:gd name="T26" fmla="*/ 39 w 83"/>
                <a:gd name="T27" fmla="*/ 88 h 92"/>
                <a:gd name="T28" fmla="*/ 33 w 83"/>
                <a:gd name="T29" fmla="*/ 90 h 92"/>
                <a:gd name="T30" fmla="*/ 31 w 83"/>
                <a:gd name="T31" fmla="*/ 88 h 92"/>
                <a:gd name="T32" fmla="*/ 25 w 83"/>
                <a:gd name="T33" fmla="*/ 86 h 92"/>
                <a:gd name="T34" fmla="*/ 21 w 83"/>
                <a:gd name="T35" fmla="*/ 83 h 92"/>
                <a:gd name="T36" fmla="*/ 16 w 83"/>
                <a:gd name="T37" fmla="*/ 81 h 92"/>
                <a:gd name="T38" fmla="*/ 12 w 83"/>
                <a:gd name="T39" fmla="*/ 81 h 92"/>
                <a:gd name="T40" fmla="*/ 8 w 83"/>
                <a:gd name="T41" fmla="*/ 79 h 92"/>
                <a:gd name="T42" fmla="*/ 2 w 83"/>
                <a:gd name="T43" fmla="*/ 75 h 92"/>
                <a:gd name="T44" fmla="*/ 0 w 83"/>
                <a:gd name="T45" fmla="*/ 69 h 92"/>
                <a:gd name="T46" fmla="*/ 0 w 83"/>
                <a:gd name="T47" fmla="*/ 61 h 92"/>
                <a:gd name="T48" fmla="*/ 2 w 83"/>
                <a:gd name="T49" fmla="*/ 56 h 92"/>
                <a:gd name="T50" fmla="*/ 6 w 83"/>
                <a:gd name="T51" fmla="*/ 52 h 92"/>
                <a:gd name="T52" fmla="*/ 4 w 83"/>
                <a:gd name="T53" fmla="*/ 44 h 92"/>
                <a:gd name="T54" fmla="*/ 4 w 83"/>
                <a:gd name="T55" fmla="*/ 36 h 92"/>
                <a:gd name="T56" fmla="*/ 4 w 83"/>
                <a:gd name="T57" fmla="*/ 33 h 92"/>
                <a:gd name="T58" fmla="*/ 6 w 83"/>
                <a:gd name="T59" fmla="*/ 27 h 92"/>
                <a:gd name="T60" fmla="*/ 8 w 83"/>
                <a:gd name="T61" fmla="*/ 19 h 92"/>
                <a:gd name="T62" fmla="*/ 10 w 83"/>
                <a:gd name="T63" fmla="*/ 13 h 92"/>
                <a:gd name="T64" fmla="*/ 8 w 83"/>
                <a:gd name="T65" fmla="*/ 8 h 92"/>
                <a:gd name="T66" fmla="*/ 14 w 83"/>
                <a:gd name="T67" fmla="*/ 4 h 92"/>
                <a:gd name="T68" fmla="*/ 18 w 83"/>
                <a:gd name="T69" fmla="*/ 4 h 92"/>
                <a:gd name="T70" fmla="*/ 19 w 83"/>
                <a:gd name="T71" fmla="*/ 2 h 92"/>
                <a:gd name="T72" fmla="*/ 25 w 83"/>
                <a:gd name="T73" fmla="*/ 0 h 92"/>
                <a:gd name="T74" fmla="*/ 31 w 83"/>
                <a:gd name="T75" fmla="*/ 4 h 92"/>
                <a:gd name="T76" fmla="*/ 35 w 83"/>
                <a:gd name="T77" fmla="*/ 8 h 92"/>
                <a:gd name="T78" fmla="*/ 39 w 83"/>
                <a:gd name="T79" fmla="*/ 13 h 92"/>
                <a:gd name="T80" fmla="*/ 42 w 83"/>
                <a:gd name="T81" fmla="*/ 17 h 92"/>
                <a:gd name="T82" fmla="*/ 46 w 83"/>
                <a:gd name="T83" fmla="*/ 13 h 92"/>
                <a:gd name="T84" fmla="*/ 50 w 83"/>
                <a:gd name="T85" fmla="*/ 19 h 92"/>
                <a:gd name="T86" fmla="*/ 54 w 83"/>
                <a:gd name="T87" fmla="*/ 21 h 92"/>
                <a:gd name="T88" fmla="*/ 58 w 83"/>
                <a:gd name="T89" fmla="*/ 25 h 92"/>
                <a:gd name="T90" fmla="*/ 62 w 83"/>
                <a:gd name="T91" fmla="*/ 29 h 92"/>
                <a:gd name="T92" fmla="*/ 67 w 83"/>
                <a:gd name="T93" fmla="*/ 33 h 92"/>
                <a:gd name="T94" fmla="*/ 73 w 83"/>
                <a:gd name="T95" fmla="*/ 35 h 92"/>
                <a:gd name="T96" fmla="*/ 75 w 83"/>
                <a:gd name="T97" fmla="*/ 42 h 92"/>
                <a:gd name="T98" fmla="*/ 79 w 83"/>
                <a:gd name="T99" fmla="*/ 4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3" h="92">
                  <a:moveTo>
                    <a:pt x="83" y="48"/>
                  </a:moveTo>
                  <a:lnTo>
                    <a:pt x="81" y="50"/>
                  </a:lnTo>
                  <a:lnTo>
                    <a:pt x="81" y="52"/>
                  </a:lnTo>
                  <a:lnTo>
                    <a:pt x="81" y="54"/>
                  </a:lnTo>
                  <a:lnTo>
                    <a:pt x="79" y="52"/>
                  </a:lnTo>
                  <a:lnTo>
                    <a:pt x="79" y="54"/>
                  </a:lnTo>
                  <a:lnTo>
                    <a:pt x="77" y="54"/>
                  </a:lnTo>
                  <a:lnTo>
                    <a:pt x="77" y="56"/>
                  </a:lnTo>
                  <a:lnTo>
                    <a:pt x="77" y="54"/>
                  </a:lnTo>
                  <a:lnTo>
                    <a:pt x="75" y="54"/>
                  </a:lnTo>
                  <a:lnTo>
                    <a:pt x="75" y="56"/>
                  </a:lnTo>
                  <a:lnTo>
                    <a:pt x="77" y="56"/>
                  </a:lnTo>
                  <a:lnTo>
                    <a:pt x="75" y="56"/>
                  </a:lnTo>
                  <a:lnTo>
                    <a:pt x="77" y="56"/>
                  </a:lnTo>
                  <a:lnTo>
                    <a:pt x="77" y="58"/>
                  </a:lnTo>
                  <a:lnTo>
                    <a:pt x="75" y="58"/>
                  </a:lnTo>
                  <a:lnTo>
                    <a:pt x="77" y="59"/>
                  </a:lnTo>
                  <a:lnTo>
                    <a:pt x="77" y="61"/>
                  </a:lnTo>
                  <a:lnTo>
                    <a:pt x="77" y="63"/>
                  </a:lnTo>
                  <a:lnTo>
                    <a:pt x="77" y="65"/>
                  </a:lnTo>
                  <a:lnTo>
                    <a:pt x="77" y="67"/>
                  </a:lnTo>
                  <a:lnTo>
                    <a:pt x="79" y="67"/>
                  </a:lnTo>
                  <a:lnTo>
                    <a:pt x="79" y="69"/>
                  </a:lnTo>
                  <a:lnTo>
                    <a:pt x="79" y="71"/>
                  </a:lnTo>
                  <a:lnTo>
                    <a:pt x="77" y="71"/>
                  </a:lnTo>
                  <a:lnTo>
                    <a:pt x="77" y="73"/>
                  </a:lnTo>
                  <a:lnTo>
                    <a:pt x="77" y="75"/>
                  </a:lnTo>
                  <a:lnTo>
                    <a:pt x="75" y="75"/>
                  </a:lnTo>
                  <a:lnTo>
                    <a:pt x="75" y="77"/>
                  </a:lnTo>
                  <a:lnTo>
                    <a:pt x="73" y="79"/>
                  </a:lnTo>
                  <a:lnTo>
                    <a:pt x="73" y="81"/>
                  </a:lnTo>
                  <a:lnTo>
                    <a:pt x="71" y="81"/>
                  </a:lnTo>
                  <a:lnTo>
                    <a:pt x="71" y="83"/>
                  </a:lnTo>
                  <a:lnTo>
                    <a:pt x="67" y="84"/>
                  </a:lnTo>
                  <a:lnTo>
                    <a:pt x="67" y="86"/>
                  </a:lnTo>
                  <a:lnTo>
                    <a:pt x="66" y="86"/>
                  </a:lnTo>
                  <a:lnTo>
                    <a:pt x="66" y="84"/>
                  </a:lnTo>
                  <a:lnTo>
                    <a:pt x="64" y="84"/>
                  </a:lnTo>
                  <a:lnTo>
                    <a:pt x="66" y="86"/>
                  </a:lnTo>
                  <a:lnTo>
                    <a:pt x="66" y="84"/>
                  </a:lnTo>
                  <a:lnTo>
                    <a:pt x="66" y="86"/>
                  </a:lnTo>
                  <a:lnTo>
                    <a:pt x="62" y="88"/>
                  </a:lnTo>
                  <a:lnTo>
                    <a:pt x="60" y="88"/>
                  </a:lnTo>
                  <a:lnTo>
                    <a:pt x="60" y="90"/>
                  </a:lnTo>
                  <a:lnTo>
                    <a:pt x="56" y="90"/>
                  </a:lnTo>
                  <a:lnTo>
                    <a:pt x="56" y="92"/>
                  </a:lnTo>
                  <a:lnTo>
                    <a:pt x="54" y="92"/>
                  </a:lnTo>
                  <a:lnTo>
                    <a:pt x="54" y="90"/>
                  </a:lnTo>
                  <a:lnTo>
                    <a:pt x="52" y="90"/>
                  </a:lnTo>
                  <a:lnTo>
                    <a:pt x="50" y="90"/>
                  </a:lnTo>
                  <a:lnTo>
                    <a:pt x="48" y="88"/>
                  </a:lnTo>
                  <a:lnTo>
                    <a:pt x="46" y="88"/>
                  </a:lnTo>
                  <a:lnTo>
                    <a:pt x="44" y="88"/>
                  </a:lnTo>
                  <a:lnTo>
                    <a:pt x="42" y="88"/>
                  </a:lnTo>
                  <a:lnTo>
                    <a:pt x="41" y="88"/>
                  </a:lnTo>
                  <a:lnTo>
                    <a:pt x="39" y="88"/>
                  </a:lnTo>
                  <a:lnTo>
                    <a:pt x="39" y="90"/>
                  </a:lnTo>
                  <a:lnTo>
                    <a:pt x="37" y="90"/>
                  </a:lnTo>
                  <a:lnTo>
                    <a:pt x="35" y="90"/>
                  </a:lnTo>
                  <a:lnTo>
                    <a:pt x="33" y="90"/>
                  </a:lnTo>
                  <a:lnTo>
                    <a:pt x="31" y="90"/>
                  </a:lnTo>
                  <a:lnTo>
                    <a:pt x="31" y="88"/>
                  </a:lnTo>
                  <a:lnTo>
                    <a:pt x="33" y="88"/>
                  </a:lnTo>
                  <a:lnTo>
                    <a:pt x="31" y="88"/>
                  </a:lnTo>
                  <a:lnTo>
                    <a:pt x="29" y="88"/>
                  </a:lnTo>
                  <a:lnTo>
                    <a:pt x="29" y="86"/>
                  </a:lnTo>
                  <a:lnTo>
                    <a:pt x="27" y="86"/>
                  </a:lnTo>
                  <a:lnTo>
                    <a:pt x="25" y="86"/>
                  </a:lnTo>
                  <a:lnTo>
                    <a:pt x="23" y="86"/>
                  </a:lnTo>
                  <a:lnTo>
                    <a:pt x="23" y="84"/>
                  </a:lnTo>
                  <a:lnTo>
                    <a:pt x="21" y="84"/>
                  </a:lnTo>
                  <a:lnTo>
                    <a:pt x="21" y="83"/>
                  </a:lnTo>
                  <a:lnTo>
                    <a:pt x="19" y="83"/>
                  </a:lnTo>
                  <a:lnTo>
                    <a:pt x="19" y="81"/>
                  </a:lnTo>
                  <a:lnTo>
                    <a:pt x="18" y="81"/>
                  </a:lnTo>
                  <a:lnTo>
                    <a:pt x="16" y="81"/>
                  </a:lnTo>
                  <a:lnTo>
                    <a:pt x="14" y="81"/>
                  </a:lnTo>
                  <a:lnTo>
                    <a:pt x="14" y="83"/>
                  </a:lnTo>
                  <a:lnTo>
                    <a:pt x="14" y="81"/>
                  </a:lnTo>
                  <a:lnTo>
                    <a:pt x="12" y="81"/>
                  </a:lnTo>
                  <a:lnTo>
                    <a:pt x="10" y="83"/>
                  </a:lnTo>
                  <a:lnTo>
                    <a:pt x="8" y="83"/>
                  </a:lnTo>
                  <a:lnTo>
                    <a:pt x="8" y="81"/>
                  </a:lnTo>
                  <a:lnTo>
                    <a:pt x="8" y="79"/>
                  </a:lnTo>
                  <a:lnTo>
                    <a:pt x="6" y="79"/>
                  </a:lnTo>
                  <a:lnTo>
                    <a:pt x="6" y="77"/>
                  </a:lnTo>
                  <a:lnTo>
                    <a:pt x="4" y="77"/>
                  </a:lnTo>
                  <a:lnTo>
                    <a:pt x="2" y="75"/>
                  </a:lnTo>
                  <a:lnTo>
                    <a:pt x="2" y="73"/>
                  </a:lnTo>
                  <a:lnTo>
                    <a:pt x="0" y="73"/>
                  </a:lnTo>
                  <a:lnTo>
                    <a:pt x="0" y="71"/>
                  </a:lnTo>
                  <a:lnTo>
                    <a:pt x="0" y="69"/>
                  </a:lnTo>
                  <a:lnTo>
                    <a:pt x="0" y="67"/>
                  </a:lnTo>
                  <a:lnTo>
                    <a:pt x="0" y="65"/>
                  </a:lnTo>
                  <a:lnTo>
                    <a:pt x="0" y="63"/>
                  </a:lnTo>
                  <a:lnTo>
                    <a:pt x="0" y="61"/>
                  </a:lnTo>
                  <a:lnTo>
                    <a:pt x="0" y="59"/>
                  </a:lnTo>
                  <a:lnTo>
                    <a:pt x="0" y="58"/>
                  </a:lnTo>
                  <a:lnTo>
                    <a:pt x="0" y="56"/>
                  </a:lnTo>
                  <a:lnTo>
                    <a:pt x="2" y="56"/>
                  </a:lnTo>
                  <a:lnTo>
                    <a:pt x="4" y="56"/>
                  </a:lnTo>
                  <a:lnTo>
                    <a:pt x="4" y="54"/>
                  </a:lnTo>
                  <a:lnTo>
                    <a:pt x="6" y="54"/>
                  </a:lnTo>
                  <a:lnTo>
                    <a:pt x="6" y="52"/>
                  </a:lnTo>
                  <a:lnTo>
                    <a:pt x="4" y="50"/>
                  </a:lnTo>
                  <a:lnTo>
                    <a:pt x="4" y="48"/>
                  </a:lnTo>
                  <a:lnTo>
                    <a:pt x="4" y="46"/>
                  </a:lnTo>
                  <a:lnTo>
                    <a:pt x="4" y="44"/>
                  </a:lnTo>
                  <a:lnTo>
                    <a:pt x="4" y="42"/>
                  </a:lnTo>
                  <a:lnTo>
                    <a:pt x="4" y="40"/>
                  </a:lnTo>
                  <a:lnTo>
                    <a:pt x="4" y="38"/>
                  </a:lnTo>
                  <a:lnTo>
                    <a:pt x="4" y="36"/>
                  </a:lnTo>
                  <a:lnTo>
                    <a:pt x="4" y="35"/>
                  </a:lnTo>
                  <a:lnTo>
                    <a:pt x="4" y="33"/>
                  </a:lnTo>
                  <a:lnTo>
                    <a:pt x="2" y="33"/>
                  </a:lnTo>
                  <a:lnTo>
                    <a:pt x="4" y="33"/>
                  </a:lnTo>
                  <a:lnTo>
                    <a:pt x="4" y="31"/>
                  </a:lnTo>
                  <a:lnTo>
                    <a:pt x="6" y="31"/>
                  </a:lnTo>
                  <a:lnTo>
                    <a:pt x="6" y="29"/>
                  </a:lnTo>
                  <a:lnTo>
                    <a:pt x="6" y="27"/>
                  </a:lnTo>
                  <a:lnTo>
                    <a:pt x="6" y="25"/>
                  </a:lnTo>
                  <a:lnTo>
                    <a:pt x="6" y="23"/>
                  </a:lnTo>
                  <a:lnTo>
                    <a:pt x="8" y="21"/>
                  </a:lnTo>
                  <a:lnTo>
                    <a:pt x="8" y="19"/>
                  </a:lnTo>
                  <a:lnTo>
                    <a:pt x="8" y="17"/>
                  </a:lnTo>
                  <a:lnTo>
                    <a:pt x="8" y="15"/>
                  </a:lnTo>
                  <a:lnTo>
                    <a:pt x="10" y="15"/>
                  </a:lnTo>
                  <a:lnTo>
                    <a:pt x="10" y="13"/>
                  </a:lnTo>
                  <a:lnTo>
                    <a:pt x="10" y="11"/>
                  </a:lnTo>
                  <a:lnTo>
                    <a:pt x="10" y="10"/>
                  </a:lnTo>
                  <a:lnTo>
                    <a:pt x="8" y="10"/>
                  </a:lnTo>
                  <a:lnTo>
                    <a:pt x="8" y="8"/>
                  </a:lnTo>
                  <a:lnTo>
                    <a:pt x="12" y="4"/>
                  </a:lnTo>
                  <a:lnTo>
                    <a:pt x="12" y="2"/>
                  </a:lnTo>
                  <a:lnTo>
                    <a:pt x="14" y="2"/>
                  </a:lnTo>
                  <a:lnTo>
                    <a:pt x="14" y="4"/>
                  </a:lnTo>
                  <a:lnTo>
                    <a:pt x="16" y="2"/>
                  </a:lnTo>
                  <a:lnTo>
                    <a:pt x="16" y="4"/>
                  </a:lnTo>
                  <a:lnTo>
                    <a:pt x="18" y="2"/>
                  </a:lnTo>
                  <a:lnTo>
                    <a:pt x="18" y="4"/>
                  </a:lnTo>
                  <a:lnTo>
                    <a:pt x="18" y="2"/>
                  </a:lnTo>
                  <a:lnTo>
                    <a:pt x="18" y="4"/>
                  </a:lnTo>
                  <a:lnTo>
                    <a:pt x="19" y="4"/>
                  </a:lnTo>
                  <a:lnTo>
                    <a:pt x="19" y="2"/>
                  </a:lnTo>
                  <a:lnTo>
                    <a:pt x="19" y="0"/>
                  </a:lnTo>
                  <a:lnTo>
                    <a:pt x="21" y="0"/>
                  </a:lnTo>
                  <a:lnTo>
                    <a:pt x="23" y="0"/>
                  </a:lnTo>
                  <a:lnTo>
                    <a:pt x="25" y="0"/>
                  </a:lnTo>
                  <a:lnTo>
                    <a:pt x="27" y="2"/>
                  </a:lnTo>
                  <a:lnTo>
                    <a:pt x="29" y="2"/>
                  </a:lnTo>
                  <a:lnTo>
                    <a:pt x="29" y="4"/>
                  </a:lnTo>
                  <a:lnTo>
                    <a:pt x="31" y="4"/>
                  </a:lnTo>
                  <a:lnTo>
                    <a:pt x="31" y="6"/>
                  </a:lnTo>
                  <a:lnTo>
                    <a:pt x="33" y="6"/>
                  </a:lnTo>
                  <a:lnTo>
                    <a:pt x="33" y="8"/>
                  </a:lnTo>
                  <a:lnTo>
                    <a:pt x="35" y="8"/>
                  </a:lnTo>
                  <a:lnTo>
                    <a:pt x="35" y="10"/>
                  </a:lnTo>
                  <a:lnTo>
                    <a:pt x="37" y="10"/>
                  </a:lnTo>
                  <a:lnTo>
                    <a:pt x="37" y="11"/>
                  </a:lnTo>
                  <a:lnTo>
                    <a:pt x="39" y="13"/>
                  </a:lnTo>
                  <a:lnTo>
                    <a:pt x="39" y="15"/>
                  </a:lnTo>
                  <a:lnTo>
                    <a:pt x="39" y="17"/>
                  </a:lnTo>
                  <a:lnTo>
                    <a:pt x="41" y="17"/>
                  </a:lnTo>
                  <a:lnTo>
                    <a:pt x="42" y="17"/>
                  </a:lnTo>
                  <a:lnTo>
                    <a:pt x="42" y="15"/>
                  </a:lnTo>
                  <a:lnTo>
                    <a:pt x="44" y="15"/>
                  </a:lnTo>
                  <a:lnTo>
                    <a:pt x="44" y="13"/>
                  </a:lnTo>
                  <a:lnTo>
                    <a:pt x="46" y="13"/>
                  </a:lnTo>
                  <a:lnTo>
                    <a:pt x="46" y="15"/>
                  </a:lnTo>
                  <a:lnTo>
                    <a:pt x="48" y="17"/>
                  </a:lnTo>
                  <a:lnTo>
                    <a:pt x="48" y="19"/>
                  </a:lnTo>
                  <a:lnTo>
                    <a:pt x="50" y="19"/>
                  </a:lnTo>
                  <a:lnTo>
                    <a:pt x="50" y="21"/>
                  </a:lnTo>
                  <a:lnTo>
                    <a:pt x="52" y="21"/>
                  </a:lnTo>
                  <a:lnTo>
                    <a:pt x="52" y="23"/>
                  </a:lnTo>
                  <a:lnTo>
                    <a:pt x="54" y="21"/>
                  </a:lnTo>
                  <a:lnTo>
                    <a:pt x="54" y="23"/>
                  </a:lnTo>
                  <a:lnTo>
                    <a:pt x="56" y="23"/>
                  </a:lnTo>
                  <a:lnTo>
                    <a:pt x="56" y="25"/>
                  </a:lnTo>
                  <a:lnTo>
                    <a:pt x="58" y="25"/>
                  </a:lnTo>
                  <a:lnTo>
                    <a:pt x="60" y="25"/>
                  </a:lnTo>
                  <a:lnTo>
                    <a:pt x="62" y="25"/>
                  </a:lnTo>
                  <a:lnTo>
                    <a:pt x="62" y="27"/>
                  </a:lnTo>
                  <a:lnTo>
                    <a:pt x="62" y="29"/>
                  </a:lnTo>
                  <a:lnTo>
                    <a:pt x="64" y="29"/>
                  </a:lnTo>
                  <a:lnTo>
                    <a:pt x="64" y="31"/>
                  </a:lnTo>
                  <a:lnTo>
                    <a:pt x="66" y="31"/>
                  </a:lnTo>
                  <a:lnTo>
                    <a:pt x="67" y="33"/>
                  </a:lnTo>
                  <a:lnTo>
                    <a:pt x="69" y="33"/>
                  </a:lnTo>
                  <a:lnTo>
                    <a:pt x="69" y="35"/>
                  </a:lnTo>
                  <a:lnTo>
                    <a:pt x="71" y="35"/>
                  </a:lnTo>
                  <a:lnTo>
                    <a:pt x="73" y="35"/>
                  </a:lnTo>
                  <a:lnTo>
                    <a:pt x="73" y="36"/>
                  </a:lnTo>
                  <a:lnTo>
                    <a:pt x="75" y="38"/>
                  </a:lnTo>
                  <a:lnTo>
                    <a:pt x="75" y="40"/>
                  </a:lnTo>
                  <a:lnTo>
                    <a:pt x="75" y="42"/>
                  </a:lnTo>
                  <a:lnTo>
                    <a:pt x="77" y="42"/>
                  </a:lnTo>
                  <a:lnTo>
                    <a:pt x="77" y="44"/>
                  </a:lnTo>
                  <a:lnTo>
                    <a:pt x="79" y="44"/>
                  </a:lnTo>
                  <a:lnTo>
                    <a:pt x="79" y="46"/>
                  </a:lnTo>
                  <a:lnTo>
                    <a:pt x="81" y="46"/>
                  </a:lnTo>
                  <a:lnTo>
                    <a:pt x="83" y="46"/>
                  </a:lnTo>
                  <a:lnTo>
                    <a:pt x="83" y="48"/>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4" name="Freeform 244"/>
            <p:cNvSpPr>
              <a:spLocks noEditPoints="1"/>
            </p:cNvSpPr>
            <p:nvPr/>
          </p:nvSpPr>
          <p:spPr bwMode="auto">
            <a:xfrm>
              <a:off x="503238" y="2214563"/>
              <a:ext cx="9067800" cy="2130425"/>
            </a:xfrm>
            <a:custGeom>
              <a:avLst/>
              <a:gdLst>
                <a:gd name="T0" fmla="*/ 1575 w 5712"/>
                <a:gd name="T1" fmla="*/ 1232 h 1342"/>
                <a:gd name="T2" fmla="*/ 1435 w 5712"/>
                <a:gd name="T3" fmla="*/ 1156 h 1342"/>
                <a:gd name="T4" fmla="*/ 1613 w 5712"/>
                <a:gd name="T5" fmla="*/ 1069 h 1342"/>
                <a:gd name="T6" fmla="*/ 1700 w 5712"/>
                <a:gd name="T7" fmla="*/ 935 h 1342"/>
                <a:gd name="T8" fmla="*/ 1642 w 5712"/>
                <a:gd name="T9" fmla="*/ 860 h 1342"/>
                <a:gd name="T10" fmla="*/ 1440 w 5712"/>
                <a:gd name="T11" fmla="*/ 797 h 1342"/>
                <a:gd name="T12" fmla="*/ 1392 w 5712"/>
                <a:gd name="T13" fmla="*/ 772 h 1342"/>
                <a:gd name="T14" fmla="*/ 1504 w 5712"/>
                <a:gd name="T15" fmla="*/ 825 h 1342"/>
                <a:gd name="T16" fmla="*/ 1490 w 5712"/>
                <a:gd name="T17" fmla="*/ 850 h 1342"/>
                <a:gd name="T18" fmla="*/ 1600 w 5712"/>
                <a:gd name="T19" fmla="*/ 881 h 1342"/>
                <a:gd name="T20" fmla="*/ 1778 w 5712"/>
                <a:gd name="T21" fmla="*/ 841 h 1342"/>
                <a:gd name="T22" fmla="*/ 1724 w 5712"/>
                <a:gd name="T23" fmla="*/ 893 h 1342"/>
                <a:gd name="T24" fmla="*/ 1671 w 5712"/>
                <a:gd name="T25" fmla="*/ 958 h 1342"/>
                <a:gd name="T26" fmla="*/ 1640 w 5712"/>
                <a:gd name="T27" fmla="*/ 981 h 1342"/>
                <a:gd name="T28" fmla="*/ 1638 w 5712"/>
                <a:gd name="T29" fmla="*/ 1000 h 1342"/>
                <a:gd name="T30" fmla="*/ 1632 w 5712"/>
                <a:gd name="T31" fmla="*/ 1035 h 1342"/>
                <a:gd name="T32" fmla="*/ 1590 w 5712"/>
                <a:gd name="T33" fmla="*/ 1088 h 1342"/>
                <a:gd name="T34" fmla="*/ 1573 w 5712"/>
                <a:gd name="T35" fmla="*/ 1231 h 1342"/>
                <a:gd name="T36" fmla="*/ 1494 w 5712"/>
                <a:gd name="T37" fmla="*/ 1154 h 1342"/>
                <a:gd name="T38" fmla="*/ 1427 w 5712"/>
                <a:gd name="T39" fmla="*/ 1160 h 1342"/>
                <a:gd name="T40" fmla="*/ 1340 w 5712"/>
                <a:gd name="T41" fmla="*/ 1161 h 1342"/>
                <a:gd name="T42" fmla="*/ 1262 w 5712"/>
                <a:gd name="T43" fmla="*/ 1188 h 1342"/>
                <a:gd name="T44" fmla="*/ 1026 w 5712"/>
                <a:gd name="T45" fmla="*/ 1100 h 1342"/>
                <a:gd name="T46" fmla="*/ 916 w 5712"/>
                <a:gd name="T47" fmla="*/ 992 h 1342"/>
                <a:gd name="T48" fmla="*/ 878 w 5712"/>
                <a:gd name="T49" fmla="*/ 824 h 1342"/>
                <a:gd name="T50" fmla="*/ 899 w 5712"/>
                <a:gd name="T51" fmla="*/ 791 h 1342"/>
                <a:gd name="T52" fmla="*/ 1191 w 5712"/>
                <a:gd name="T53" fmla="*/ 753 h 1342"/>
                <a:gd name="T54" fmla="*/ 39 w 5712"/>
                <a:gd name="T55" fmla="*/ 687 h 1342"/>
                <a:gd name="T56" fmla="*/ 133 w 5712"/>
                <a:gd name="T57" fmla="*/ 662 h 1342"/>
                <a:gd name="T58" fmla="*/ 188 w 5712"/>
                <a:gd name="T59" fmla="*/ 643 h 1342"/>
                <a:gd name="T60" fmla="*/ 258 w 5712"/>
                <a:gd name="T61" fmla="*/ 607 h 1342"/>
                <a:gd name="T62" fmla="*/ 730 w 5712"/>
                <a:gd name="T63" fmla="*/ 591 h 1342"/>
                <a:gd name="T64" fmla="*/ 759 w 5712"/>
                <a:gd name="T65" fmla="*/ 587 h 1342"/>
                <a:gd name="T66" fmla="*/ 747 w 5712"/>
                <a:gd name="T67" fmla="*/ 584 h 1342"/>
                <a:gd name="T68" fmla="*/ 350 w 5712"/>
                <a:gd name="T69" fmla="*/ 553 h 1342"/>
                <a:gd name="T70" fmla="*/ 730 w 5712"/>
                <a:gd name="T71" fmla="*/ 545 h 1342"/>
                <a:gd name="T72" fmla="*/ 697 w 5712"/>
                <a:gd name="T73" fmla="*/ 526 h 1342"/>
                <a:gd name="T74" fmla="*/ 394 w 5712"/>
                <a:gd name="T75" fmla="*/ 522 h 1342"/>
                <a:gd name="T76" fmla="*/ 691 w 5712"/>
                <a:gd name="T77" fmla="*/ 520 h 1342"/>
                <a:gd name="T78" fmla="*/ 711 w 5712"/>
                <a:gd name="T79" fmla="*/ 528 h 1342"/>
                <a:gd name="T80" fmla="*/ 557 w 5712"/>
                <a:gd name="T81" fmla="*/ 447 h 1342"/>
                <a:gd name="T82" fmla="*/ 524 w 5712"/>
                <a:gd name="T83" fmla="*/ 434 h 1342"/>
                <a:gd name="T84" fmla="*/ 154 w 5712"/>
                <a:gd name="T85" fmla="*/ 336 h 1342"/>
                <a:gd name="T86" fmla="*/ 217 w 5712"/>
                <a:gd name="T87" fmla="*/ 221 h 1342"/>
                <a:gd name="T88" fmla="*/ 415 w 5712"/>
                <a:gd name="T89" fmla="*/ 23 h 1342"/>
                <a:gd name="T90" fmla="*/ 607 w 5712"/>
                <a:gd name="T91" fmla="*/ 134 h 1342"/>
                <a:gd name="T92" fmla="*/ 747 w 5712"/>
                <a:gd name="T93" fmla="*/ 534 h 1342"/>
                <a:gd name="T94" fmla="*/ 743 w 5712"/>
                <a:gd name="T95" fmla="*/ 547 h 1342"/>
                <a:gd name="T96" fmla="*/ 701 w 5712"/>
                <a:gd name="T97" fmla="*/ 497 h 1342"/>
                <a:gd name="T98" fmla="*/ 638 w 5712"/>
                <a:gd name="T99" fmla="*/ 470 h 1342"/>
                <a:gd name="T100" fmla="*/ 526 w 5712"/>
                <a:gd name="T101" fmla="*/ 422 h 1342"/>
                <a:gd name="T102" fmla="*/ 496 w 5712"/>
                <a:gd name="T103" fmla="*/ 434 h 1342"/>
                <a:gd name="T104" fmla="*/ 442 w 5712"/>
                <a:gd name="T105" fmla="*/ 443 h 1342"/>
                <a:gd name="T106" fmla="*/ 400 w 5712"/>
                <a:gd name="T107" fmla="*/ 478 h 1342"/>
                <a:gd name="T108" fmla="*/ 329 w 5712"/>
                <a:gd name="T109" fmla="*/ 568 h 1342"/>
                <a:gd name="T110" fmla="*/ 258 w 5712"/>
                <a:gd name="T111" fmla="*/ 593 h 1342"/>
                <a:gd name="T112" fmla="*/ 336 w 5712"/>
                <a:gd name="T113" fmla="*/ 482 h 1342"/>
                <a:gd name="T114" fmla="*/ 269 w 5712"/>
                <a:gd name="T115" fmla="*/ 432 h 1342"/>
                <a:gd name="T116" fmla="*/ 219 w 5712"/>
                <a:gd name="T117" fmla="*/ 413 h 1342"/>
                <a:gd name="T118" fmla="*/ 290 w 5712"/>
                <a:gd name="T119" fmla="*/ 292 h 1342"/>
                <a:gd name="T120" fmla="*/ 196 w 5712"/>
                <a:gd name="T121" fmla="*/ 238 h 1342"/>
                <a:gd name="T122" fmla="*/ 281 w 5712"/>
                <a:gd name="T123" fmla="*/ 215 h 1342"/>
                <a:gd name="T124" fmla="*/ 279 w 5712"/>
                <a:gd name="T125" fmla="*/ 56 h 1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712" h="1342">
                  <a:moveTo>
                    <a:pt x="375" y="1323"/>
                  </a:moveTo>
                  <a:lnTo>
                    <a:pt x="377" y="1323"/>
                  </a:lnTo>
                  <a:lnTo>
                    <a:pt x="379" y="1323"/>
                  </a:lnTo>
                  <a:lnTo>
                    <a:pt x="380" y="1323"/>
                  </a:lnTo>
                  <a:lnTo>
                    <a:pt x="382" y="1325"/>
                  </a:lnTo>
                  <a:lnTo>
                    <a:pt x="382" y="1327"/>
                  </a:lnTo>
                  <a:lnTo>
                    <a:pt x="384" y="1327"/>
                  </a:lnTo>
                  <a:lnTo>
                    <a:pt x="384" y="1328"/>
                  </a:lnTo>
                  <a:lnTo>
                    <a:pt x="384" y="1330"/>
                  </a:lnTo>
                  <a:lnTo>
                    <a:pt x="386" y="1330"/>
                  </a:lnTo>
                  <a:lnTo>
                    <a:pt x="386" y="1332"/>
                  </a:lnTo>
                  <a:lnTo>
                    <a:pt x="388" y="1332"/>
                  </a:lnTo>
                  <a:lnTo>
                    <a:pt x="388" y="1334"/>
                  </a:lnTo>
                  <a:lnTo>
                    <a:pt x="386" y="1334"/>
                  </a:lnTo>
                  <a:lnTo>
                    <a:pt x="384" y="1336"/>
                  </a:lnTo>
                  <a:lnTo>
                    <a:pt x="382" y="1336"/>
                  </a:lnTo>
                  <a:lnTo>
                    <a:pt x="380" y="1336"/>
                  </a:lnTo>
                  <a:lnTo>
                    <a:pt x="379" y="1338"/>
                  </a:lnTo>
                  <a:lnTo>
                    <a:pt x="377" y="1338"/>
                  </a:lnTo>
                  <a:lnTo>
                    <a:pt x="377" y="1340"/>
                  </a:lnTo>
                  <a:lnTo>
                    <a:pt x="375" y="1342"/>
                  </a:lnTo>
                  <a:lnTo>
                    <a:pt x="373" y="1342"/>
                  </a:lnTo>
                  <a:lnTo>
                    <a:pt x="373" y="1340"/>
                  </a:lnTo>
                  <a:lnTo>
                    <a:pt x="371" y="1340"/>
                  </a:lnTo>
                  <a:lnTo>
                    <a:pt x="371" y="1338"/>
                  </a:lnTo>
                  <a:lnTo>
                    <a:pt x="371" y="1336"/>
                  </a:lnTo>
                  <a:lnTo>
                    <a:pt x="371" y="1334"/>
                  </a:lnTo>
                  <a:lnTo>
                    <a:pt x="371" y="1332"/>
                  </a:lnTo>
                  <a:lnTo>
                    <a:pt x="369" y="1332"/>
                  </a:lnTo>
                  <a:lnTo>
                    <a:pt x="369" y="1330"/>
                  </a:lnTo>
                  <a:lnTo>
                    <a:pt x="369" y="1328"/>
                  </a:lnTo>
                  <a:lnTo>
                    <a:pt x="369" y="1327"/>
                  </a:lnTo>
                  <a:lnTo>
                    <a:pt x="371" y="1327"/>
                  </a:lnTo>
                  <a:lnTo>
                    <a:pt x="371" y="1325"/>
                  </a:lnTo>
                  <a:lnTo>
                    <a:pt x="371" y="1323"/>
                  </a:lnTo>
                  <a:lnTo>
                    <a:pt x="371" y="1321"/>
                  </a:lnTo>
                  <a:lnTo>
                    <a:pt x="371" y="1319"/>
                  </a:lnTo>
                  <a:lnTo>
                    <a:pt x="373" y="1321"/>
                  </a:lnTo>
                  <a:lnTo>
                    <a:pt x="375" y="1321"/>
                  </a:lnTo>
                  <a:lnTo>
                    <a:pt x="375" y="1323"/>
                  </a:lnTo>
                  <a:close/>
                  <a:moveTo>
                    <a:pt x="361" y="1315"/>
                  </a:moveTo>
                  <a:lnTo>
                    <a:pt x="359" y="1315"/>
                  </a:lnTo>
                  <a:lnTo>
                    <a:pt x="357" y="1315"/>
                  </a:lnTo>
                  <a:lnTo>
                    <a:pt x="359" y="1315"/>
                  </a:lnTo>
                  <a:lnTo>
                    <a:pt x="361" y="1315"/>
                  </a:lnTo>
                  <a:lnTo>
                    <a:pt x="359" y="1315"/>
                  </a:lnTo>
                  <a:lnTo>
                    <a:pt x="361" y="1315"/>
                  </a:lnTo>
                  <a:close/>
                  <a:moveTo>
                    <a:pt x="354" y="1311"/>
                  </a:moveTo>
                  <a:lnTo>
                    <a:pt x="354" y="1309"/>
                  </a:lnTo>
                  <a:lnTo>
                    <a:pt x="352" y="1309"/>
                  </a:lnTo>
                  <a:lnTo>
                    <a:pt x="354" y="1309"/>
                  </a:lnTo>
                  <a:lnTo>
                    <a:pt x="355" y="1309"/>
                  </a:lnTo>
                  <a:lnTo>
                    <a:pt x="355" y="1311"/>
                  </a:lnTo>
                  <a:lnTo>
                    <a:pt x="354" y="1311"/>
                  </a:lnTo>
                  <a:close/>
                  <a:moveTo>
                    <a:pt x="359" y="1307"/>
                  </a:moveTo>
                  <a:lnTo>
                    <a:pt x="361" y="1307"/>
                  </a:lnTo>
                  <a:lnTo>
                    <a:pt x="361" y="1309"/>
                  </a:lnTo>
                  <a:lnTo>
                    <a:pt x="363" y="1309"/>
                  </a:lnTo>
                  <a:lnTo>
                    <a:pt x="363" y="1307"/>
                  </a:lnTo>
                  <a:lnTo>
                    <a:pt x="365" y="1307"/>
                  </a:lnTo>
                  <a:lnTo>
                    <a:pt x="365" y="1309"/>
                  </a:lnTo>
                  <a:lnTo>
                    <a:pt x="365" y="1307"/>
                  </a:lnTo>
                  <a:lnTo>
                    <a:pt x="365" y="1309"/>
                  </a:lnTo>
                  <a:lnTo>
                    <a:pt x="367" y="1309"/>
                  </a:lnTo>
                  <a:lnTo>
                    <a:pt x="369" y="1311"/>
                  </a:lnTo>
                  <a:lnTo>
                    <a:pt x="369" y="1313"/>
                  </a:lnTo>
                  <a:lnTo>
                    <a:pt x="367" y="1313"/>
                  </a:lnTo>
                  <a:lnTo>
                    <a:pt x="365" y="1313"/>
                  </a:lnTo>
                  <a:lnTo>
                    <a:pt x="365" y="1315"/>
                  </a:lnTo>
                  <a:lnTo>
                    <a:pt x="363" y="1315"/>
                  </a:lnTo>
                  <a:lnTo>
                    <a:pt x="361" y="1313"/>
                  </a:lnTo>
                  <a:lnTo>
                    <a:pt x="361" y="1311"/>
                  </a:lnTo>
                  <a:lnTo>
                    <a:pt x="359" y="1311"/>
                  </a:lnTo>
                  <a:lnTo>
                    <a:pt x="359" y="1309"/>
                  </a:lnTo>
                  <a:lnTo>
                    <a:pt x="357" y="1309"/>
                  </a:lnTo>
                  <a:lnTo>
                    <a:pt x="357" y="1307"/>
                  </a:lnTo>
                  <a:lnTo>
                    <a:pt x="359" y="1307"/>
                  </a:lnTo>
                  <a:close/>
                  <a:moveTo>
                    <a:pt x="350" y="1303"/>
                  </a:moveTo>
                  <a:lnTo>
                    <a:pt x="352" y="1303"/>
                  </a:lnTo>
                  <a:lnTo>
                    <a:pt x="354" y="1303"/>
                  </a:lnTo>
                  <a:lnTo>
                    <a:pt x="355" y="1303"/>
                  </a:lnTo>
                  <a:lnTo>
                    <a:pt x="357" y="1303"/>
                  </a:lnTo>
                  <a:lnTo>
                    <a:pt x="357" y="1305"/>
                  </a:lnTo>
                  <a:lnTo>
                    <a:pt x="355" y="1305"/>
                  </a:lnTo>
                  <a:lnTo>
                    <a:pt x="354" y="1305"/>
                  </a:lnTo>
                  <a:lnTo>
                    <a:pt x="352" y="1305"/>
                  </a:lnTo>
                  <a:lnTo>
                    <a:pt x="350" y="1305"/>
                  </a:lnTo>
                  <a:lnTo>
                    <a:pt x="348" y="1305"/>
                  </a:lnTo>
                  <a:lnTo>
                    <a:pt x="350" y="1305"/>
                  </a:lnTo>
                  <a:lnTo>
                    <a:pt x="350" y="1303"/>
                  </a:lnTo>
                  <a:close/>
                  <a:moveTo>
                    <a:pt x="338" y="1298"/>
                  </a:moveTo>
                  <a:lnTo>
                    <a:pt x="340" y="1298"/>
                  </a:lnTo>
                  <a:lnTo>
                    <a:pt x="340" y="1300"/>
                  </a:lnTo>
                  <a:lnTo>
                    <a:pt x="342" y="1300"/>
                  </a:lnTo>
                  <a:lnTo>
                    <a:pt x="342" y="1302"/>
                  </a:lnTo>
                  <a:lnTo>
                    <a:pt x="342" y="1303"/>
                  </a:lnTo>
                  <a:lnTo>
                    <a:pt x="342" y="1302"/>
                  </a:lnTo>
                  <a:lnTo>
                    <a:pt x="342" y="1303"/>
                  </a:lnTo>
                  <a:lnTo>
                    <a:pt x="340" y="1303"/>
                  </a:lnTo>
                  <a:lnTo>
                    <a:pt x="340" y="1302"/>
                  </a:lnTo>
                  <a:lnTo>
                    <a:pt x="338" y="1302"/>
                  </a:lnTo>
                  <a:lnTo>
                    <a:pt x="338" y="1300"/>
                  </a:lnTo>
                  <a:lnTo>
                    <a:pt x="338" y="1302"/>
                  </a:lnTo>
                  <a:lnTo>
                    <a:pt x="336" y="1302"/>
                  </a:lnTo>
                  <a:lnTo>
                    <a:pt x="338" y="1302"/>
                  </a:lnTo>
                  <a:lnTo>
                    <a:pt x="336" y="1302"/>
                  </a:lnTo>
                  <a:lnTo>
                    <a:pt x="334" y="1302"/>
                  </a:lnTo>
                  <a:lnTo>
                    <a:pt x="334" y="1300"/>
                  </a:lnTo>
                  <a:lnTo>
                    <a:pt x="334" y="1298"/>
                  </a:lnTo>
                  <a:lnTo>
                    <a:pt x="332" y="1298"/>
                  </a:lnTo>
                  <a:lnTo>
                    <a:pt x="334" y="1298"/>
                  </a:lnTo>
                  <a:lnTo>
                    <a:pt x="336" y="1298"/>
                  </a:lnTo>
                  <a:lnTo>
                    <a:pt x="336" y="1296"/>
                  </a:lnTo>
                  <a:lnTo>
                    <a:pt x="338" y="1296"/>
                  </a:lnTo>
                  <a:lnTo>
                    <a:pt x="338" y="1298"/>
                  </a:lnTo>
                  <a:close/>
                  <a:moveTo>
                    <a:pt x="302" y="1294"/>
                  </a:moveTo>
                  <a:lnTo>
                    <a:pt x="302" y="1292"/>
                  </a:lnTo>
                  <a:lnTo>
                    <a:pt x="304" y="1290"/>
                  </a:lnTo>
                  <a:lnTo>
                    <a:pt x="304" y="1292"/>
                  </a:lnTo>
                  <a:lnTo>
                    <a:pt x="302" y="1292"/>
                  </a:lnTo>
                  <a:lnTo>
                    <a:pt x="302" y="1294"/>
                  </a:lnTo>
                  <a:close/>
                  <a:moveTo>
                    <a:pt x="315" y="1286"/>
                  </a:moveTo>
                  <a:lnTo>
                    <a:pt x="317" y="1286"/>
                  </a:lnTo>
                  <a:lnTo>
                    <a:pt x="317" y="1288"/>
                  </a:lnTo>
                  <a:lnTo>
                    <a:pt x="317" y="1290"/>
                  </a:lnTo>
                  <a:lnTo>
                    <a:pt x="315" y="1290"/>
                  </a:lnTo>
                  <a:lnTo>
                    <a:pt x="315" y="1292"/>
                  </a:lnTo>
                  <a:lnTo>
                    <a:pt x="313" y="1292"/>
                  </a:lnTo>
                  <a:lnTo>
                    <a:pt x="311" y="1292"/>
                  </a:lnTo>
                  <a:lnTo>
                    <a:pt x="311" y="1290"/>
                  </a:lnTo>
                  <a:lnTo>
                    <a:pt x="309" y="1290"/>
                  </a:lnTo>
                  <a:lnTo>
                    <a:pt x="309" y="1288"/>
                  </a:lnTo>
                  <a:lnTo>
                    <a:pt x="311" y="1288"/>
                  </a:lnTo>
                  <a:lnTo>
                    <a:pt x="311" y="1286"/>
                  </a:lnTo>
                  <a:lnTo>
                    <a:pt x="313" y="1286"/>
                  </a:lnTo>
                  <a:lnTo>
                    <a:pt x="315" y="1286"/>
                  </a:lnTo>
                  <a:close/>
                  <a:moveTo>
                    <a:pt x="1554" y="1244"/>
                  </a:moveTo>
                  <a:lnTo>
                    <a:pt x="1554" y="1246"/>
                  </a:lnTo>
                  <a:lnTo>
                    <a:pt x="1552" y="1246"/>
                  </a:lnTo>
                  <a:lnTo>
                    <a:pt x="1554" y="1246"/>
                  </a:lnTo>
                  <a:lnTo>
                    <a:pt x="1554" y="1244"/>
                  </a:lnTo>
                  <a:close/>
                  <a:moveTo>
                    <a:pt x="1556" y="1244"/>
                  </a:moveTo>
                  <a:lnTo>
                    <a:pt x="1554" y="1244"/>
                  </a:lnTo>
                  <a:lnTo>
                    <a:pt x="1556" y="1244"/>
                  </a:lnTo>
                  <a:close/>
                  <a:moveTo>
                    <a:pt x="1561" y="1244"/>
                  </a:moveTo>
                  <a:lnTo>
                    <a:pt x="1559" y="1244"/>
                  </a:lnTo>
                  <a:lnTo>
                    <a:pt x="1561" y="1244"/>
                  </a:lnTo>
                  <a:lnTo>
                    <a:pt x="1561" y="1242"/>
                  </a:lnTo>
                  <a:lnTo>
                    <a:pt x="1561" y="1244"/>
                  </a:lnTo>
                  <a:close/>
                  <a:moveTo>
                    <a:pt x="1557" y="1244"/>
                  </a:moveTo>
                  <a:lnTo>
                    <a:pt x="1556" y="1242"/>
                  </a:lnTo>
                  <a:lnTo>
                    <a:pt x="1557" y="1244"/>
                  </a:lnTo>
                  <a:close/>
                  <a:moveTo>
                    <a:pt x="1563" y="1242"/>
                  </a:moveTo>
                  <a:lnTo>
                    <a:pt x="1561" y="1242"/>
                  </a:lnTo>
                  <a:lnTo>
                    <a:pt x="1563" y="1242"/>
                  </a:lnTo>
                  <a:close/>
                  <a:moveTo>
                    <a:pt x="1565" y="1242"/>
                  </a:moveTo>
                  <a:lnTo>
                    <a:pt x="1565" y="1240"/>
                  </a:lnTo>
                  <a:lnTo>
                    <a:pt x="1565" y="1242"/>
                  </a:lnTo>
                  <a:lnTo>
                    <a:pt x="1565" y="1240"/>
                  </a:lnTo>
                  <a:lnTo>
                    <a:pt x="1565" y="1242"/>
                  </a:lnTo>
                  <a:close/>
                  <a:moveTo>
                    <a:pt x="1567" y="1240"/>
                  </a:moveTo>
                  <a:lnTo>
                    <a:pt x="1569" y="1240"/>
                  </a:lnTo>
                  <a:lnTo>
                    <a:pt x="1569" y="1238"/>
                  </a:lnTo>
                  <a:lnTo>
                    <a:pt x="1569" y="1240"/>
                  </a:lnTo>
                  <a:lnTo>
                    <a:pt x="1567" y="1240"/>
                  </a:lnTo>
                  <a:close/>
                  <a:moveTo>
                    <a:pt x="1573" y="1234"/>
                  </a:moveTo>
                  <a:lnTo>
                    <a:pt x="1571" y="1236"/>
                  </a:lnTo>
                  <a:lnTo>
                    <a:pt x="1571" y="1238"/>
                  </a:lnTo>
                  <a:lnTo>
                    <a:pt x="1569" y="1238"/>
                  </a:lnTo>
                  <a:lnTo>
                    <a:pt x="1571" y="1238"/>
                  </a:lnTo>
                  <a:lnTo>
                    <a:pt x="1571" y="1236"/>
                  </a:lnTo>
                  <a:lnTo>
                    <a:pt x="1573" y="1234"/>
                  </a:lnTo>
                  <a:lnTo>
                    <a:pt x="1573" y="1232"/>
                  </a:lnTo>
                  <a:lnTo>
                    <a:pt x="1575" y="1232"/>
                  </a:lnTo>
                  <a:lnTo>
                    <a:pt x="1573" y="1232"/>
                  </a:lnTo>
                  <a:lnTo>
                    <a:pt x="1573" y="1234"/>
                  </a:lnTo>
                  <a:close/>
                  <a:moveTo>
                    <a:pt x="1575" y="1231"/>
                  </a:moveTo>
                  <a:lnTo>
                    <a:pt x="1575" y="1229"/>
                  </a:lnTo>
                  <a:lnTo>
                    <a:pt x="1575" y="1231"/>
                  </a:lnTo>
                  <a:close/>
                  <a:moveTo>
                    <a:pt x="1577" y="1227"/>
                  </a:moveTo>
                  <a:lnTo>
                    <a:pt x="1575" y="1227"/>
                  </a:lnTo>
                  <a:lnTo>
                    <a:pt x="1575" y="1225"/>
                  </a:lnTo>
                  <a:lnTo>
                    <a:pt x="1577" y="1225"/>
                  </a:lnTo>
                  <a:lnTo>
                    <a:pt x="1577" y="1227"/>
                  </a:lnTo>
                  <a:close/>
                  <a:moveTo>
                    <a:pt x="1556" y="1223"/>
                  </a:moveTo>
                  <a:lnTo>
                    <a:pt x="1556" y="1225"/>
                  </a:lnTo>
                  <a:lnTo>
                    <a:pt x="1556" y="1223"/>
                  </a:lnTo>
                  <a:lnTo>
                    <a:pt x="1556" y="1225"/>
                  </a:lnTo>
                  <a:lnTo>
                    <a:pt x="1556" y="1223"/>
                  </a:lnTo>
                  <a:close/>
                  <a:moveTo>
                    <a:pt x="1556" y="1223"/>
                  </a:moveTo>
                  <a:lnTo>
                    <a:pt x="1554" y="1223"/>
                  </a:lnTo>
                  <a:lnTo>
                    <a:pt x="1556" y="1223"/>
                  </a:lnTo>
                  <a:close/>
                  <a:moveTo>
                    <a:pt x="1544" y="1211"/>
                  </a:moveTo>
                  <a:lnTo>
                    <a:pt x="1544" y="1213"/>
                  </a:lnTo>
                  <a:lnTo>
                    <a:pt x="1546" y="1213"/>
                  </a:lnTo>
                  <a:lnTo>
                    <a:pt x="1546" y="1211"/>
                  </a:lnTo>
                  <a:lnTo>
                    <a:pt x="1546" y="1213"/>
                  </a:lnTo>
                  <a:lnTo>
                    <a:pt x="1544" y="1213"/>
                  </a:lnTo>
                  <a:lnTo>
                    <a:pt x="1544" y="1211"/>
                  </a:lnTo>
                  <a:close/>
                  <a:moveTo>
                    <a:pt x="1542" y="1209"/>
                  </a:moveTo>
                  <a:lnTo>
                    <a:pt x="1542" y="1207"/>
                  </a:lnTo>
                  <a:lnTo>
                    <a:pt x="1542" y="1209"/>
                  </a:lnTo>
                  <a:close/>
                  <a:moveTo>
                    <a:pt x="1546" y="1211"/>
                  </a:moveTo>
                  <a:lnTo>
                    <a:pt x="1544" y="1211"/>
                  </a:lnTo>
                  <a:lnTo>
                    <a:pt x="1544" y="1209"/>
                  </a:lnTo>
                  <a:lnTo>
                    <a:pt x="1544" y="1207"/>
                  </a:lnTo>
                  <a:lnTo>
                    <a:pt x="1544" y="1209"/>
                  </a:lnTo>
                  <a:lnTo>
                    <a:pt x="1546" y="1211"/>
                  </a:lnTo>
                  <a:close/>
                  <a:moveTo>
                    <a:pt x="1542" y="1207"/>
                  </a:moveTo>
                  <a:lnTo>
                    <a:pt x="1542" y="1206"/>
                  </a:lnTo>
                  <a:lnTo>
                    <a:pt x="1542" y="1207"/>
                  </a:lnTo>
                  <a:close/>
                  <a:moveTo>
                    <a:pt x="1306" y="1219"/>
                  </a:moveTo>
                  <a:lnTo>
                    <a:pt x="1304" y="1219"/>
                  </a:lnTo>
                  <a:lnTo>
                    <a:pt x="1304" y="1217"/>
                  </a:lnTo>
                  <a:lnTo>
                    <a:pt x="1304" y="1215"/>
                  </a:lnTo>
                  <a:lnTo>
                    <a:pt x="1304" y="1213"/>
                  </a:lnTo>
                  <a:lnTo>
                    <a:pt x="1304" y="1211"/>
                  </a:lnTo>
                  <a:lnTo>
                    <a:pt x="1302" y="1211"/>
                  </a:lnTo>
                  <a:lnTo>
                    <a:pt x="1302" y="1209"/>
                  </a:lnTo>
                  <a:lnTo>
                    <a:pt x="1302" y="1207"/>
                  </a:lnTo>
                  <a:lnTo>
                    <a:pt x="1302" y="1206"/>
                  </a:lnTo>
                  <a:lnTo>
                    <a:pt x="1302" y="1204"/>
                  </a:lnTo>
                  <a:lnTo>
                    <a:pt x="1302" y="1202"/>
                  </a:lnTo>
                  <a:lnTo>
                    <a:pt x="1302" y="1200"/>
                  </a:lnTo>
                  <a:lnTo>
                    <a:pt x="1302" y="1204"/>
                  </a:lnTo>
                  <a:lnTo>
                    <a:pt x="1302" y="1207"/>
                  </a:lnTo>
                  <a:lnTo>
                    <a:pt x="1304" y="1213"/>
                  </a:lnTo>
                  <a:lnTo>
                    <a:pt x="1304" y="1215"/>
                  </a:lnTo>
                  <a:lnTo>
                    <a:pt x="1304" y="1217"/>
                  </a:lnTo>
                  <a:lnTo>
                    <a:pt x="1306" y="1217"/>
                  </a:lnTo>
                  <a:lnTo>
                    <a:pt x="1306" y="1219"/>
                  </a:lnTo>
                  <a:close/>
                  <a:moveTo>
                    <a:pt x="1536" y="1196"/>
                  </a:moveTo>
                  <a:lnTo>
                    <a:pt x="1536" y="1194"/>
                  </a:lnTo>
                  <a:lnTo>
                    <a:pt x="1536" y="1196"/>
                  </a:lnTo>
                  <a:close/>
                  <a:moveTo>
                    <a:pt x="1304" y="1190"/>
                  </a:moveTo>
                  <a:lnTo>
                    <a:pt x="1304" y="1194"/>
                  </a:lnTo>
                  <a:lnTo>
                    <a:pt x="1302" y="1196"/>
                  </a:lnTo>
                  <a:lnTo>
                    <a:pt x="1302" y="1198"/>
                  </a:lnTo>
                  <a:lnTo>
                    <a:pt x="1302" y="1196"/>
                  </a:lnTo>
                  <a:lnTo>
                    <a:pt x="1302" y="1194"/>
                  </a:lnTo>
                  <a:lnTo>
                    <a:pt x="1304" y="1192"/>
                  </a:lnTo>
                  <a:lnTo>
                    <a:pt x="1304" y="1190"/>
                  </a:lnTo>
                  <a:lnTo>
                    <a:pt x="1304" y="1192"/>
                  </a:lnTo>
                  <a:lnTo>
                    <a:pt x="1306" y="1190"/>
                  </a:lnTo>
                  <a:lnTo>
                    <a:pt x="1306" y="1188"/>
                  </a:lnTo>
                  <a:lnTo>
                    <a:pt x="1308" y="1188"/>
                  </a:lnTo>
                  <a:lnTo>
                    <a:pt x="1304" y="1190"/>
                  </a:lnTo>
                  <a:close/>
                  <a:moveTo>
                    <a:pt x="1575" y="1200"/>
                  </a:moveTo>
                  <a:lnTo>
                    <a:pt x="1577" y="1200"/>
                  </a:lnTo>
                  <a:lnTo>
                    <a:pt x="1575" y="1200"/>
                  </a:lnTo>
                  <a:lnTo>
                    <a:pt x="1575" y="1198"/>
                  </a:lnTo>
                  <a:lnTo>
                    <a:pt x="1575" y="1196"/>
                  </a:lnTo>
                  <a:lnTo>
                    <a:pt x="1573" y="1196"/>
                  </a:lnTo>
                  <a:lnTo>
                    <a:pt x="1573" y="1194"/>
                  </a:lnTo>
                  <a:lnTo>
                    <a:pt x="1573" y="1192"/>
                  </a:lnTo>
                  <a:lnTo>
                    <a:pt x="1573" y="1190"/>
                  </a:lnTo>
                  <a:lnTo>
                    <a:pt x="1571" y="1188"/>
                  </a:lnTo>
                  <a:lnTo>
                    <a:pt x="1571" y="1186"/>
                  </a:lnTo>
                  <a:lnTo>
                    <a:pt x="1571" y="1188"/>
                  </a:lnTo>
                  <a:lnTo>
                    <a:pt x="1573" y="1188"/>
                  </a:lnTo>
                  <a:lnTo>
                    <a:pt x="1573" y="1190"/>
                  </a:lnTo>
                  <a:lnTo>
                    <a:pt x="1573" y="1192"/>
                  </a:lnTo>
                  <a:lnTo>
                    <a:pt x="1575" y="1200"/>
                  </a:lnTo>
                  <a:close/>
                  <a:moveTo>
                    <a:pt x="1308" y="1186"/>
                  </a:moveTo>
                  <a:lnTo>
                    <a:pt x="1308" y="1188"/>
                  </a:lnTo>
                  <a:lnTo>
                    <a:pt x="1308" y="1186"/>
                  </a:lnTo>
                  <a:lnTo>
                    <a:pt x="1308" y="1184"/>
                  </a:lnTo>
                  <a:lnTo>
                    <a:pt x="1310" y="1183"/>
                  </a:lnTo>
                  <a:lnTo>
                    <a:pt x="1308" y="1184"/>
                  </a:lnTo>
                  <a:lnTo>
                    <a:pt x="1308" y="1186"/>
                  </a:lnTo>
                  <a:close/>
                  <a:moveTo>
                    <a:pt x="1569" y="1181"/>
                  </a:moveTo>
                  <a:lnTo>
                    <a:pt x="1567" y="1181"/>
                  </a:lnTo>
                  <a:lnTo>
                    <a:pt x="1569" y="1181"/>
                  </a:lnTo>
                  <a:close/>
                  <a:moveTo>
                    <a:pt x="1317" y="1179"/>
                  </a:moveTo>
                  <a:lnTo>
                    <a:pt x="1316" y="1179"/>
                  </a:lnTo>
                  <a:lnTo>
                    <a:pt x="1316" y="1181"/>
                  </a:lnTo>
                  <a:lnTo>
                    <a:pt x="1314" y="1181"/>
                  </a:lnTo>
                  <a:lnTo>
                    <a:pt x="1312" y="1181"/>
                  </a:lnTo>
                  <a:lnTo>
                    <a:pt x="1312" y="1183"/>
                  </a:lnTo>
                  <a:lnTo>
                    <a:pt x="1310" y="1183"/>
                  </a:lnTo>
                  <a:lnTo>
                    <a:pt x="1312" y="1183"/>
                  </a:lnTo>
                  <a:lnTo>
                    <a:pt x="1312" y="1181"/>
                  </a:lnTo>
                  <a:lnTo>
                    <a:pt x="1314" y="1181"/>
                  </a:lnTo>
                  <a:lnTo>
                    <a:pt x="1314" y="1179"/>
                  </a:lnTo>
                  <a:lnTo>
                    <a:pt x="1316" y="1179"/>
                  </a:lnTo>
                  <a:lnTo>
                    <a:pt x="1317" y="1179"/>
                  </a:lnTo>
                  <a:lnTo>
                    <a:pt x="1317" y="1177"/>
                  </a:lnTo>
                  <a:lnTo>
                    <a:pt x="1317" y="1179"/>
                  </a:lnTo>
                  <a:close/>
                  <a:moveTo>
                    <a:pt x="14" y="1179"/>
                  </a:moveTo>
                  <a:lnTo>
                    <a:pt x="14" y="1177"/>
                  </a:lnTo>
                  <a:lnTo>
                    <a:pt x="14" y="1179"/>
                  </a:lnTo>
                  <a:close/>
                  <a:moveTo>
                    <a:pt x="1317" y="1177"/>
                  </a:moveTo>
                  <a:lnTo>
                    <a:pt x="1319" y="1177"/>
                  </a:lnTo>
                  <a:lnTo>
                    <a:pt x="1317" y="1177"/>
                  </a:lnTo>
                  <a:close/>
                  <a:moveTo>
                    <a:pt x="1569" y="1175"/>
                  </a:moveTo>
                  <a:lnTo>
                    <a:pt x="1567" y="1177"/>
                  </a:lnTo>
                  <a:lnTo>
                    <a:pt x="1567" y="1179"/>
                  </a:lnTo>
                  <a:lnTo>
                    <a:pt x="1567" y="1181"/>
                  </a:lnTo>
                  <a:lnTo>
                    <a:pt x="1567" y="1179"/>
                  </a:lnTo>
                  <a:lnTo>
                    <a:pt x="1567" y="1177"/>
                  </a:lnTo>
                  <a:lnTo>
                    <a:pt x="1567" y="1175"/>
                  </a:lnTo>
                  <a:lnTo>
                    <a:pt x="1569" y="1175"/>
                  </a:lnTo>
                  <a:close/>
                  <a:moveTo>
                    <a:pt x="1536" y="1171"/>
                  </a:moveTo>
                  <a:lnTo>
                    <a:pt x="1534" y="1171"/>
                  </a:lnTo>
                  <a:lnTo>
                    <a:pt x="1536" y="1171"/>
                  </a:lnTo>
                  <a:lnTo>
                    <a:pt x="1534" y="1171"/>
                  </a:lnTo>
                  <a:lnTo>
                    <a:pt x="1536" y="1171"/>
                  </a:lnTo>
                  <a:close/>
                  <a:moveTo>
                    <a:pt x="1406" y="1165"/>
                  </a:moveTo>
                  <a:lnTo>
                    <a:pt x="1404" y="1165"/>
                  </a:lnTo>
                  <a:lnTo>
                    <a:pt x="1406" y="1165"/>
                  </a:lnTo>
                  <a:close/>
                  <a:moveTo>
                    <a:pt x="1410" y="1165"/>
                  </a:moveTo>
                  <a:lnTo>
                    <a:pt x="1408" y="1165"/>
                  </a:lnTo>
                  <a:lnTo>
                    <a:pt x="1410" y="1165"/>
                  </a:lnTo>
                  <a:close/>
                  <a:moveTo>
                    <a:pt x="1413" y="1165"/>
                  </a:moveTo>
                  <a:lnTo>
                    <a:pt x="1412" y="1165"/>
                  </a:lnTo>
                  <a:lnTo>
                    <a:pt x="1413" y="1165"/>
                  </a:lnTo>
                  <a:close/>
                  <a:moveTo>
                    <a:pt x="1415" y="1165"/>
                  </a:moveTo>
                  <a:lnTo>
                    <a:pt x="1413" y="1165"/>
                  </a:lnTo>
                  <a:lnTo>
                    <a:pt x="1415" y="1165"/>
                  </a:lnTo>
                  <a:close/>
                  <a:moveTo>
                    <a:pt x="1412" y="1161"/>
                  </a:moveTo>
                  <a:lnTo>
                    <a:pt x="1412" y="1163"/>
                  </a:lnTo>
                  <a:lnTo>
                    <a:pt x="1412" y="1161"/>
                  </a:lnTo>
                  <a:close/>
                  <a:moveTo>
                    <a:pt x="1419" y="1163"/>
                  </a:moveTo>
                  <a:lnTo>
                    <a:pt x="1419" y="1161"/>
                  </a:lnTo>
                  <a:lnTo>
                    <a:pt x="1419" y="1163"/>
                  </a:lnTo>
                  <a:close/>
                  <a:moveTo>
                    <a:pt x="1421" y="1161"/>
                  </a:moveTo>
                  <a:lnTo>
                    <a:pt x="1419" y="1161"/>
                  </a:lnTo>
                  <a:lnTo>
                    <a:pt x="1421" y="1161"/>
                  </a:lnTo>
                  <a:close/>
                  <a:moveTo>
                    <a:pt x="1342" y="1160"/>
                  </a:moveTo>
                  <a:lnTo>
                    <a:pt x="1344" y="1161"/>
                  </a:lnTo>
                  <a:lnTo>
                    <a:pt x="1340" y="1163"/>
                  </a:lnTo>
                  <a:lnTo>
                    <a:pt x="1339" y="1165"/>
                  </a:lnTo>
                  <a:lnTo>
                    <a:pt x="1339" y="1163"/>
                  </a:lnTo>
                  <a:lnTo>
                    <a:pt x="1340" y="1163"/>
                  </a:lnTo>
                  <a:lnTo>
                    <a:pt x="1340" y="1161"/>
                  </a:lnTo>
                  <a:lnTo>
                    <a:pt x="1342" y="1161"/>
                  </a:lnTo>
                  <a:lnTo>
                    <a:pt x="1342" y="1160"/>
                  </a:lnTo>
                  <a:close/>
                  <a:moveTo>
                    <a:pt x="1433" y="1158"/>
                  </a:moveTo>
                  <a:lnTo>
                    <a:pt x="1431" y="1158"/>
                  </a:lnTo>
                  <a:lnTo>
                    <a:pt x="1433" y="1158"/>
                  </a:lnTo>
                  <a:close/>
                  <a:moveTo>
                    <a:pt x="1417" y="1158"/>
                  </a:moveTo>
                  <a:lnTo>
                    <a:pt x="1419" y="1158"/>
                  </a:lnTo>
                  <a:lnTo>
                    <a:pt x="1419" y="1160"/>
                  </a:lnTo>
                  <a:lnTo>
                    <a:pt x="1419" y="1158"/>
                  </a:lnTo>
                  <a:lnTo>
                    <a:pt x="1417" y="1158"/>
                  </a:lnTo>
                  <a:close/>
                  <a:moveTo>
                    <a:pt x="1435" y="1158"/>
                  </a:moveTo>
                  <a:lnTo>
                    <a:pt x="1433" y="1158"/>
                  </a:lnTo>
                  <a:lnTo>
                    <a:pt x="1435" y="1156"/>
                  </a:lnTo>
                  <a:lnTo>
                    <a:pt x="1435" y="1158"/>
                  </a:lnTo>
                  <a:close/>
                  <a:moveTo>
                    <a:pt x="1436" y="1156"/>
                  </a:moveTo>
                  <a:lnTo>
                    <a:pt x="1435" y="1156"/>
                  </a:lnTo>
                  <a:lnTo>
                    <a:pt x="1436" y="1156"/>
                  </a:lnTo>
                  <a:close/>
                  <a:moveTo>
                    <a:pt x="1390" y="1158"/>
                  </a:moveTo>
                  <a:lnTo>
                    <a:pt x="1388" y="1158"/>
                  </a:lnTo>
                  <a:lnTo>
                    <a:pt x="1387" y="1156"/>
                  </a:lnTo>
                  <a:lnTo>
                    <a:pt x="1388" y="1156"/>
                  </a:lnTo>
                  <a:lnTo>
                    <a:pt x="1390" y="1156"/>
                  </a:lnTo>
                  <a:lnTo>
                    <a:pt x="1392" y="1156"/>
                  </a:lnTo>
                  <a:lnTo>
                    <a:pt x="1390" y="1158"/>
                  </a:lnTo>
                  <a:close/>
                  <a:moveTo>
                    <a:pt x="1498" y="1154"/>
                  </a:moveTo>
                  <a:lnTo>
                    <a:pt x="1498" y="1156"/>
                  </a:lnTo>
                  <a:lnTo>
                    <a:pt x="1496" y="1156"/>
                  </a:lnTo>
                  <a:lnTo>
                    <a:pt x="1496" y="1154"/>
                  </a:lnTo>
                  <a:lnTo>
                    <a:pt x="1498" y="1154"/>
                  </a:lnTo>
                  <a:close/>
                  <a:moveTo>
                    <a:pt x="1500" y="1156"/>
                  </a:moveTo>
                  <a:lnTo>
                    <a:pt x="1498" y="1156"/>
                  </a:lnTo>
                  <a:lnTo>
                    <a:pt x="1500" y="1156"/>
                  </a:lnTo>
                  <a:lnTo>
                    <a:pt x="1502" y="1154"/>
                  </a:lnTo>
                  <a:lnTo>
                    <a:pt x="1504" y="1154"/>
                  </a:lnTo>
                  <a:lnTo>
                    <a:pt x="1504" y="1152"/>
                  </a:lnTo>
                  <a:lnTo>
                    <a:pt x="1504" y="1154"/>
                  </a:lnTo>
                  <a:lnTo>
                    <a:pt x="1502" y="1154"/>
                  </a:lnTo>
                  <a:lnTo>
                    <a:pt x="1500" y="1154"/>
                  </a:lnTo>
                  <a:lnTo>
                    <a:pt x="1500" y="1156"/>
                  </a:lnTo>
                  <a:close/>
                  <a:moveTo>
                    <a:pt x="1429" y="1152"/>
                  </a:moveTo>
                  <a:lnTo>
                    <a:pt x="1429" y="1154"/>
                  </a:lnTo>
                  <a:lnTo>
                    <a:pt x="1429" y="1152"/>
                  </a:lnTo>
                  <a:lnTo>
                    <a:pt x="1427" y="1152"/>
                  </a:lnTo>
                  <a:lnTo>
                    <a:pt x="1427" y="1154"/>
                  </a:lnTo>
                  <a:lnTo>
                    <a:pt x="1427" y="1152"/>
                  </a:lnTo>
                  <a:lnTo>
                    <a:pt x="1429" y="1152"/>
                  </a:lnTo>
                  <a:close/>
                  <a:moveTo>
                    <a:pt x="1429" y="1152"/>
                  </a:moveTo>
                  <a:lnTo>
                    <a:pt x="1431" y="1152"/>
                  </a:lnTo>
                  <a:lnTo>
                    <a:pt x="1429" y="1152"/>
                  </a:lnTo>
                  <a:close/>
                  <a:moveTo>
                    <a:pt x="1506" y="1152"/>
                  </a:moveTo>
                  <a:lnTo>
                    <a:pt x="1504" y="1152"/>
                  </a:lnTo>
                  <a:lnTo>
                    <a:pt x="1506" y="1152"/>
                  </a:lnTo>
                  <a:close/>
                  <a:moveTo>
                    <a:pt x="1431" y="1150"/>
                  </a:moveTo>
                  <a:lnTo>
                    <a:pt x="1431" y="1148"/>
                  </a:lnTo>
                  <a:lnTo>
                    <a:pt x="1431" y="1150"/>
                  </a:lnTo>
                  <a:close/>
                  <a:moveTo>
                    <a:pt x="1438" y="1152"/>
                  </a:moveTo>
                  <a:lnTo>
                    <a:pt x="1436" y="1152"/>
                  </a:lnTo>
                  <a:lnTo>
                    <a:pt x="1438" y="1152"/>
                  </a:lnTo>
                  <a:lnTo>
                    <a:pt x="1438" y="1150"/>
                  </a:lnTo>
                  <a:lnTo>
                    <a:pt x="1438" y="1148"/>
                  </a:lnTo>
                  <a:lnTo>
                    <a:pt x="1436" y="1148"/>
                  </a:lnTo>
                  <a:lnTo>
                    <a:pt x="1438" y="1148"/>
                  </a:lnTo>
                  <a:lnTo>
                    <a:pt x="1438" y="1150"/>
                  </a:lnTo>
                  <a:lnTo>
                    <a:pt x="1438" y="1152"/>
                  </a:lnTo>
                  <a:close/>
                  <a:moveTo>
                    <a:pt x="1431" y="1148"/>
                  </a:moveTo>
                  <a:lnTo>
                    <a:pt x="1433" y="1148"/>
                  </a:lnTo>
                  <a:lnTo>
                    <a:pt x="1433" y="1146"/>
                  </a:lnTo>
                  <a:lnTo>
                    <a:pt x="1433" y="1148"/>
                  </a:lnTo>
                  <a:lnTo>
                    <a:pt x="1431" y="1148"/>
                  </a:lnTo>
                  <a:lnTo>
                    <a:pt x="1429" y="1148"/>
                  </a:lnTo>
                  <a:lnTo>
                    <a:pt x="1431" y="1148"/>
                  </a:lnTo>
                  <a:lnTo>
                    <a:pt x="1431" y="1146"/>
                  </a:lnTo>
                  <a:lnTo>
                    <a:pt x="1433" y="1146"/>
                  </a:lnTo>
                  <a:lnTo>
                    <a:pt x="1431" y="1146"/>
                  </a:lnTo>
                  <a:lnTo>
                    <a:pt x="1431" y="1148"/>
                  </a:lnTo>
                  <a:close/>
                  <a:moveTo>
                    <a:pt x="1444" y="1144"/>
                  </a:moveTo>
                  <a:lnTo>
                    <a:pt x="1442" y="1144"/>
                  </a:lnTo>
                  <a:lnTo>
                    <a:pt x="1444" y="1144"/>
                  </a:lnTo>
                  <a:close/>
                  <a:moveTo>
                    <a:pt x="1435" y="1144"/>
                  </a:moveTo>
                  <a:lnTo>
                    <a:pt x="1433" y="1144"/>
                  </a:lnTo>
                  <a:lnTo>
                    <a:pt x="1435" y="1144"/>
                  </a:lnTo>
                  <a:lnTo>
                    <a:pt x="1433" y="1144"/>
                  </a:lnTo>
                  <a:lnTo>
                    <a:pt x="1435" y="1144"/>
                  </a:lnTo>
                  <a:close/>
                  <a:moveTo>
                    <a:pt x="1442" y="1144"/>
                  </a:moveTo>
                  <a:lnTo>
                    <a:pt x="1438" y="1144"/>
                  </a:lnTo>
                  <a:lnTo>
                    <a:pt x="1440" y="1144"/>
                  </a:lnTo>
                  <a:lnTo>
                    <a:pt x="1442" y="1144"/>
                  </a:lnTo>
                  <a:close/>
                  <a:moveTo>
                    <a:pt x="1450" y="1144"/>
                  </a:moveTo>
                  <a:lnTo>
                    <a:pt x="1446" y="1144"/>
                  </a:lnTo>
                  <a:lnTo>
                    <a:pt x="1448" y="1144"/>
                  </a:lnTo>
                  <a:lnTo>
                    <a:pt x="1450" y="1144"/>
                  </a:lnTo>
                  <a:close/>
                  <a:moveTo>
                    <a:pt x="1473" y="1140"/>
                  </a:moveTo>
                  <a:lnTo>
                    <a:pt x="1475" y="1140"/>
                  </a:lnTo>
                  <a:lnTo>
                    <a:pt x="1473" y="1140"/>
                  </a:lnTo>
                  <a:lnTo>
                    <a:pt x="1469" y="1142"/>
                  </a:lnTo>
                  <a:lnTo>
                    <a:pt x="1463" y="1142"/>
                  </a:lnTo>
                  <a:lnTo>
                    <a:pt x="1461" y="1142"/>
                  </a:lnTo>
                  <a:lnTo>
                    <a:pt x="1463" y="1142"/>
                  </a:lnTo>
                  <a:lnTo>
                    <a:pt x="1465" y="1142"/>
                  </a:lnTo>
                  <a:lnTo>
                    <a:pt x="1467" y="1142"/>
                  </a:lnTo>
                  <a:lnTo>
                    <a:pt x="1469" y="1142"/>
                  </a:lnTo>
                  <a:lnTo>
                    <a:pt x="1469" y="1140"/>
                  </a:lnTo>
                  <a:lnTo>
                    <a:pt x="1471" y="1140"/>
                  </a:lnTo>
                  <a:lnTo>
                    <a:pt x="1473" y="1140"/>
                  </a:lnTo>
                  <a:close/>
                  <a:moveTo>
                    <a:pt x="1556" y="1135"/>
                  </a:moveTo>
                  <a:lnTo>
                    <a:pt x="1556" y="1133"/>
                  </a:lnTo>
                  <a:lnTo>
                    <a:pt x="1554" y="1133"/>
                  </a:lnTo>
                  <a:lnTo>
                    <a:pt x="1556" y="1133"/>
                  </a:lnTo>
                  <a:lnTo>
                    <a:pt x="1556" y="1131"/>
                  </a:lnTo>
                  <a:lnTo>
                    <a:pt x="1556" y="1133"/>
                  </a:lnTo>
                  <a:lnTo>
                    <a:pt x="1556" y="1135"/>
                  </a:lnTo>
                  <a:close/>
                  <a:moveTo>
                    <a:pt x="1557" y="1123"/>
                  </a:moveTo>
                  <a:lnTo>
                    <a:pt x="1557" y="1121"/>
                  </a:lnTo>
                  <a:lnTo>
                    <a:pt x="1559" y="1119"/>
                  </a:lnTo>
                  <a:lnTo>
                    <a:pt x="1559" y="1121"/>
                  </a:lnTo>
                  <a:lnTo>
                    <a:pt x="1557" y="1123"/>
                  </a:lnTo>
                  <a:close/>
                  <a:moveTo>
                    <a:pt x="1559" y="1119"/>
                  </a:moveTo>
                  <a:lnTo>
                    <a:pt x="1559" y="1117"/>
                  </a:lnTo>
                  <a:lnTo>
                    <a:pt x="1561" y="1117"/>
                  </a:lnTo>
                  <a:lnTo>
                    <a:pt x="1559" y="1119"/>
                  </a:lnTo>
                  <a:close/>
                  <a:moveTo>
                    <a:pt x="964" y="1092"/>
                  </a:moveTo>
                  <a:lnTo>
                    <a:pt x="966" y="1092"/>
                  </a:lnTo>
                  <a:lnTo>
                    <a:pt x="966" y="1094"/>
                  </a:lnTo>
                  <a:lnTo>
                    <a:pt x="968" y="1094"/>
                  </a:lnTo>
                  <a:lnTo>
                    <a:pt x="968" y="1096"/>
                  </a:lnTo>
                  <a:lnTo>
                    <a:pt x="966" y="1096"/>
                  </a:lnTo>
                  <a:lnTo>
                    <a:pt x="966" y="1094"/>
                  </a:lnTo>
                  <a:lnTo>
                    <a:pt x="964" y="1094"/>
                  </a:lnTo>
                  <a:lnTo>
                    <a:pt x="964" y="1092"/>
                  </a:lnTo>
                  <a:close/>
                  <a:moveTo>
                    <a:pt x="1588" y="1092"/>
                  </a:moveTo>
                  <a:lnTo>
                    <a:pt x="1588" y="1090"/>
                  </a:lnTo>
                  <a:lnTo>
                    <a:pt x="1588" y="1092"/>
                  </a:lnTo>
                  <a:close/>
                  <a:moveTo>
                    <a:pt x="949" y="1087"/>
                  </a:moveTo>
                  <a:lnTo>
                    <a:pt x="951" y="1087"/>
                  </a:lnTo>
                  <a:lnTo>
                    <a:pt x="951" y="1088"/>
                  </a:lnTo>
                  <a:lnTo>
                    <a:pt x="949" y="1088"/>
                  </a:lnTo>
                  <a:lnTo>
                    <a:pt x="949" y="1087"/>
                  </a:lnTo>
                  <a:close/>
                  <a:moveTo>
                    <a:pt x="964" y="1083"/>
                  </a:moveTo>
                  <a:lnTo>
                    <a:pt x="966" y="1083"/>
                  </a:lnTo>
                  <a:lnTo>
                    <a:pt x="966" y="1085"/>
                  </a:lnTo>
                  <a:lnTo>
                    <a:pt x="968" y="1085"/>
                  </a:lnTo>
                  <a:lnTo>
                    <a:pt x="968" y="1087"/>
                  </a:lnTo>
                  <a:lnTo>
                    <a:pt x="966" y="1087"/>
                  </a:lnTo>
                  <a:lnTo>
                    <a:pt x="966" y="1085"/>
                  </a:lnTo>
                  <a:lnTo>
                    <a:pt x="964" y="1085"/>
                  </a:lnTo>
                  <a:lnTo>
                    <a:pt x="964" y="1083"/>
                  </a:lnTo>
                  <a:close/>
                  <a:moveTo>
                    <a:pt x="970" y="1077"/>
                  </a:moveTo>
                  <a:lnTo>
                    <a:pt x="970" y="1079"/>
                  </a:lnTo>
                  <a:lnTo>
                    <a:pt x="970" y="1077"/>
                  </a:lnTo>
                  <a:close/>
                  <a:moveTo>
                    <a:pt x="1611" y="1075"/>
                  </a:moveTo>
                  <a:lnTo>
                    <a:pt x="1611" y="1077"/>
                  </a:lnTo>
                  <a:lnTo>
                    <a:pt x="1609" y="1077"/>
                  </a:lnTo>
                  <a:lnTo>
                    <a:pt x="1609" y="1075"/>
                  </a:lnTo>
                  <a:lnTo>
                    <a:pt x="1611" y="1075"/>
                  </a:lnTo>
                  <a:close/>
                  <a:moveTo>
                    <a:pt x="941" y="1073"/>
                  </a:moveTo>
                  <a:lnTo>
                    <a:pt x="943" y="1073"/>
                  </a:lnTo>
                  <a:lnTo>
                    <a:pt x="943" y="1075"/>
                  </a:lnTo>
                  <a:lnTo>
                    <a:pt x="941" y="1075"/>
                  </a:lnTo>
                  <a:lnTo>
                    <a:pt x="939" y="1075"/>
                  </a:lnTo>
                  <a:lnTo>
                    <a:pt x="939" y="1073"/>
                  </a:lnTo>
                  <a:lnTo>
                    <a:pt x="937" y="1073"/>
                  </a:lnTo>
                  <a:lnTo>
                    <a:pt x="939" y="1073"/>
                  </a:lnTo>
                  <a:lnTo>
                    <a:pt x="941" y="1073"/>
                  </a:lnTo>
                  <a:close/>
                  <a:moveTo>
                    <a:pt x="935" y="1073"/>
                  </a:moveTo>
                  <a:lnTo>
                    <a:pt x="937" y="1073"/>
                  </a:lnTo>
                  <a:lnTo>
                    <a:pt x="935" y="1073"/>
                  </a:lnTo>
                  <a:lnTo>
                    <a:pt x="935" y="1071"/>
                  </a:lnTo>
                  <a:lnTo>
                    <a:pt x="935" y="1073"/>
                  </a:lnTo>
                  <a:close/>
                  <a:moveTo>
                    <a:pt x="945" y="1071"/>
                  </a:moveTo>
                  <a:lnTo>
                    <a:pt x="945" y="1073"/>
                  </a:lnTo>
                  <a:lnTo>
                    <a:pt x="947" y="1073"/>
                  </a:lnTo>
                  <a:lnTo>
                    <a:pt x="949" y="1073"/>
                  </a:lnTo>
                  <a:lnTo>
                    <a:pt x="947" y="1073"/>
                  </a:lnTo>
                  <a:lnTo>
                    <a:pt x="947" y="1075"/>
                  </a:lnTo>
                  <a:lnTo>
                    <a:pt x="945" y="1073"/>
                  </a:lnTo>
                  <a:lnTo>
                    <a:pt x="945" y="1075"/>
                  </a:lnTo>
                  <a:lnTo>
                    <a:pt x="945" y="1073"/>
                  </a:lnTo>
                  <a:lnTo>
                    <a:pt x="945" y="1075"/>
                  </a:lnTo>
                  <a:lnTo>
                    <a:pt x="945" y="1073"/>
                  </a:lnTo>
                  <a:lnTo>
                    <a:pt x="943" y="1073"/>
                  </a:lnTo>
                  <a:lnTo>
                    <a:pt x="943" y="1071"/>
                  </a:lnTo>
                  <a:lnTo>
                    <a:pt x="945" y="1071"/>
                  </a:lnTo>
                  <a:close/>
                  <a:moveTo>
                    <a:pt x="1613" y="1069"/>
                  </a:moveTo>
                  <a:lnTo>
                    <a:pt x="1613" y="1071"/>
                  </a:lnTo>
                  <a:lnTo>
                    <a:pt x="1611" y="1071"/>
                  </a:lnTo>
                  <a:lnTo>
                    <a:pt x="1613" y="1071"/>
                  </a:lnTo>
                  <a:lnTo>
                    <a:pt x="1613" y="1069"/>
                  </a:lnTo>
                  <a:close/>
                  <a:moveTo>
                    <a:pt x="1621" y="1064"/>
                  </a:moveTo>
                  <a:lnTo>
                    <a:pt x="1619" y="1064"/>
                  </a:lnTo>
                  <a:lnTo>
                    <a:pt x="1617" y="1065"/>
                  </a:lnTo>
                  <a:lnTo>
                    <a:pt x="1615" y="1065"/>
                  </a:lnTo>
                  <a:lnTo>
                    <a:pt x="1617" y="1065"/>
                  </a:lnTo>
                  <a:lnTo>
                    <a:pt x="1619" y="1064"/>
                  </a:lnTo>
                  <a:lnTo>
                    <a:pt x="1621" y="1064"/>
                  </a:lnTo>
                  <a:close/>
                  <a:moveTo>
                    <a:pt x="1634" y="1062"/>
                  </a:moveTo>
                  <a:lnTo>
                    <a:pt x="1632" y="1062"/>
                  </a:lnTo>
                  <a:lnTo>
                    <a:pt x="1632" y="1060"/>
                  </a:lnTo>
                  <a:lnTo>
                    <a:pt x="1634" y="1062"/>
                  </a:lnTo>
                  <a:close/>
                  <a:moveTo>
                    <a:pt x="1630" y="1060"/>
                  </a:moveTo>
                  <a:lnTo>
                    <a:pt x="1628" y="1060"/>
                  </a:lnTo>
                  <a:lnTo>
                    <a:pt x="1625" y="1062"/>
                  </a:lnTo>
                  <a:lnTo>
                    <a:pt x="1625" y="1060"/>
                  </a:lnTo>
                  <a:lnTo>
                    <a:pt x="1628" y="1060"/>
                  </a:lnTo>
                  <a:lnTo>
                    <a:pt x="1630" y="1060"/>
                  </a:lnTo>
                  <a:close/>
                  <a:moveTo>
                    <a:pt x="1634" y="1062"/>
                  </a:moveTo>
                  <a:lnTo>
                    <a:pt x="1636" y="1058"/>
                  </a:lnTo>
                  <a:lnTo>
                    <a:pt x="1636" y="1056"/>
                  </a:lnTo>
                  <a:lnTo>
                    <a:pt x="1638" y="1056"/>
                  </a:lnTo>
                  <a:lnTo>
                    <a:pt x="1636" y="1058"/>
                  </a:lnTo>
                  <a:lnTo>
                    <a:pt x="1634" y="1062"/>
                  </a:lnTo>
                  <a:close/>
                  <a:moveTo>
                    <a:pt x="1640" y="1054"/>
                  </a:moveTo>
                  <a:lnTo>
                    <a:pt x="1640" y="1052"/>
                  </a:lnTo>
                  <a:lnTo>
                    <a:pt x="1642" y="1052"/>
                  </a:lnTo>
                  <a:lnTo>
                    <a:pt x="1640" y="1054"/>
                  </a:lnTo>
                  <a:close/>
                  <a:moveTo>
                    <a:pt x="1644" y="1052"/>
                  </a:moveTo>
                  <a:lnTo>
                    <a:pt x="1642" y="1052"/>
                  </a:lnTo>
                  <a:lnTo>
                    <a:pt x="1644" y="1052"/>
                  </a:lnTo>
                  <a:lnTo>
                    <a:pt x="1644" y="1050"/>
                  </a:lnTo>
                  <a:lnTo>
                    <a:pt x="1646" y="1050"/>
                  </a:lnTo>
                  <a:lnTo>
                    <a:pt x="1644" y="1052"/>
                  </a:lnTo>
                  <a:close/>
                  <a:moveTo>
                    <a:pt x="1650" y="1050"/>
                  </a:moveTo>
                  <a:lnTo>
                    <a:pt x="1648" y="1050"/>
                  </a:lnTo>
                  <a:lnTo>
                    <a:pt x="1646" y="1050"/>
                  </a:lnTo>
                  <a:lnTo>
                    <a:pt x="1648" y="1050"/>
                  </a:lnTo>
                  <a:lnTo>
                    <a:pt x="1648" y="1048"/>
                  </a:lnTo>
                  <a:lnTo>
                    <a:pt x="1650" y="1048"/>
                  </a:lnTo>
                  <a:lnTo>
                    <a:pt x="1650" y="1046"/>
                  </a:lnTo>
                  <a:lnTo>
                    <a:pt x="1650" y="1044"/>
                  </a:lnTo>
                  <a:lnTo>
                    <a:pt x="1650" y="1042"/>
                  </a:lnTo>
                  <a:lnTo>
                    <a:pt x="1650" y="1040"/>
                  </a:lnTo>
                  <a:lnTo>
                    <a:pt x="1650" y="1039"/>
                  </a:lnTo>
                  <a:lnTo>
                    <a:pt x="1650" y="1040"/>
                  </a:lnTo>
                  <a:lnTo>
                    <a:pt x="1652" y="1042"/>
                  </a:lnTo>
                  <a:lnTo>
                    <a:pt x="1650" y="1044"/>
                  </a:lnTo>
                  <a:lnTo>
                    <a:pt x="1650" y="1048"/>
                  </a:lnTo>
                  <a:lnTo>
                    <a:pt x="1650" y="1050"/>
                  </a:lnTo>
                  <a:close/>
                  <a:moveTo>
                    <a:pt x="1648" y="1039"/>
                  </a:moveTo>
                  <a:lnTo>
                    <a:pt x="1648" y="1037"/>
                  </a:lnTo>
                  <a:lnTo>
                    <a:pt x="1646" y="1037"/>
                  </a:lnTo>
                  <a:lnTo>
                    <a:pt x="1646" y="1035"/>
                  </a:lnTo>
                  <a:lnTo>
                    <a:pt x="1648" y="1035"/>
                  </a:lnTo>
                  <a:lnTo>
                    <a:pt x="1648" y="1037"/>
                  </a:lnTo>
                  <a:lnTo>
                    <a:pt x="1648" y="1039"/>
                  </a:lnTo>
                  <a:close/>
                  <a:moveTo>
                    <a:pt x="1644" y="1012"/>
                  </a:moveTo>
                  <a:lnTo>
                    <a:pt x="1646" y="1010"/>
                  </a:lnTo>
                  <a:lnTo>
                    <a:pt x="1646" y="1012"/>
                  </a:lnTo>
                  <a:lnTo>
                    <a:pt x="1644" y="1012"/>
                  </a:lnTo>
                  <a:lnTo>
                    <a:pt x="1644" y="1010"/>
                  </a:lnTo>
                  <a:lnTo>
                    <a:pt x="1644" y="1012"/>
                  </a:lnTo>
                  <a:close/>
                  <a:moveTo>
                    <a:pt x="1648" y="1006"/>
                  </a:moveTo>
                  <a:lnTo>
                    <a:pt x="1646" y="1008"/>
                  </a:lnTo>
                  <a:lnTo>
                    <a:pt x="1646" y="1006"/>
                  </a:lnTo>
                  <a:lnTo>
                    <a:pt x="1648" y="1006"/>
                  </a:lnTo>
                  <a:close/>
                  <a:moveTo>
                    <a:pt x="1648" y="1006"/>
                  </a:moveTo>
                  <a:lnTo>
                    <a:pt x="1648" y="1004"/>
                  </a:lnTo>
                  <a:lnTo>
                    <a:pt x="1648" y="1006"/>
                  </a:lnTo>
                  <a:close/>
                  <a:moveTo>
                    <a:pt x="1642" y="994"/>
                  </a:moveTo>
                  <a:lnTo>
                    <a:pt x="1642" y="996"/>
                  </a:lnTo>
                  <a:lnTo>
                    <a:pt x="1642" y="994"/>
                  </a:lnTo>
                  <a:close/>
                  <a:moveTo>
                    <a:pt x="1642" y="991"/>
                  </a:moveTo>
                  <a:lnTo>
                    <a:pt x="1642" y="992"/>
                  </a:lnTo>
                  <a:lnTo>
                    <a:pt x="1640" y="991"/>
                  </a:lnTo>
                  <a:lnTo>
                    <a:pt x="1642" y="991"/>
                  </a:lnTo>
                  <a:close/>
                  <a:moveTo>
                    <a:pt x="1652" y="996"/>
                  </a:moveTo>
                  <a:lnTo>
                    <a:pt x="1652" y="998"/>
                  </a:lnTo>
                  <a:lnTo>
                    <a:pt x="1652" y="996"/>
                  </a:lnTo>
                  <a:lnTo>
                    <a:pt x="1653" y="996"/>
                  </a:lnTo>
                  <a:lnTo>
                    <a:pt x="1653" y="994"/>
                  </a:lnTo>
                  <a:lnTo>
                    <a:pt x="1653" y="992"/>
                  </a:lnTo>
                  <a:lnTo>
                    <a:pt x="1655" y="992"/>
                  </a:lnTo>
                  <a:lnTo>
                    <a:pt x="1655" y="991"/>
                  </a:lnTo>
                  <a:lnTo>
                    <a:pt x="1655" y="989"/>
                  </a:lnTo>
                  <a:lnTo>
                    <a:pt x="1657" y="989"/>
                  </a:lnTo>
                  <a:lnTo>
                    <a:pt x="1655" y="989"/>
                  </a:lnTo>
                  <a:lnTo>
                    <a:pt x="1655" y="991"/>
                  </a:lnTo>
                  <a:lnTo>
                    <a:pt x="1655" y="992"/>
                  </a:lnTo>
                  <a:lnTo>
                    <a:pt x="1653" y="994"/>
                  </a:lnTo>
                  <a:lnTo>
                    <a:pt x="1653" y="996"/>
                  </a:lnTo>
                  <a:lnTo>
                    <a:pt x="1652" y="996"/>
                  </a:lnTo>
                  <a:close/>
                  <a:moveTo>
                    <a:pt x="1669" y="966"/>
                  </a:moveTo>
                  <a:lnTo>
                    <a:pt x="1667" y="966"/>
                  </a:lnTo>
                  <a:lnTo>
                    <a:pt x="1669" y="966"/>
                  </a:lnTo>
                  <a:lnTo>
                    <a:pt x="1669" y="964"/>
                  </a:lnTo>
                  <a:lnTo>
                    <a:pt x="1669" y="966"/>
                  </a:lnTo>
                  <a:close/>
                  <a:moveTo>
                    <a:pt x="1671" y="964"/>
                  </a:moveTo>
                  <a:lnTo>
                    <a:pt x="1669" y="964"/>
                  </a:lnTo>
                  <a:lnTo>
                    <a:pt x="1671" y="962"/>
                  </a:lnTo>
                  <a:lnTo>
                    <a:pt x="1671" y="960"/>
                  </a:lnTo>
                  <a:lnTo>
                    <a:pt x="1673" y="960"/>
                  </a:lnTo>
                  <a:lnTo>
                    <a:pt x="1673" y="958"/>
                  </a:lnTo>
                  <a:lnTo>
                    <a:pt x="1673" y="960"/>
                  </a:lnTo>
                  <a:lnTo>
                    <a:pt x="1671" y="960"/>
                  </a:lnTo>
                  <a:lnTo>
                    <a:pt x="1671" y="962"/>
                  </a:lnTo>
                  <a:lnTo>
                    <a:pt x="1671" y="964"/>
                  </a:lnTo>
                  <a:close/>
                  <a:moveTo>
                    <a:pt x="1684" y="941"/>
                  </a:moveTo>
                  <a:lnTo>
                    <a:pt x="1680" y="943"/>
                  </a:lnTo>
                  <a:lnTo>
                    <a:pt x="1680" y="941"/>
                  </a:lnTo>
                  <a:lnTo>
                    <a:pt x="1682" y="941"/>
                  </a:lnTo>
                  <a:lnTo>
                    <a:pt x="1684" y="941"/>
                  </a:lnTo>
                  <a:lnTo>
                    <a:pt x="1686" y="941"/>
                  </a:lnTo>
                  <a:lnTo>
                    <a:pt x="1684" y="941"/>
                  </a:lnTo>
                  <a:close/>
                  <a:moveTo>
                    <a:pt x="1673" y="941"/>
                  </a:moveTo>
                  <a:lnTo>
                    <a:pt x="1673" y="943"/>
                  </a:lnTo>
                  <a:lnTo>
                    <a:pt x="1671" y="943"/>
                  </a:lnTo>
                  <a:lnTo>
                    <a:pt x="1669" y="943"/>
                  </a:lnTo>
                  <a:lnTo>
                    <a:pt x="1671" y="943"/>
                  </a:lnTo>
                  <a:lnTo>
                    <a:pt x="1671" y="941"/>
                  </a:lnTo>
                  <a:lnTo>
                    <a:pt x="1673" y="941"/>
                  </a:lnTo>
                  <a:close/>
                  <a:moveTo>
                    <a:pt x="1688" y="941"/>
                  </a:moveTo>
                  <a:lnTo>
                    <a:pt x="1686" y="941"/>
                  </a:lnTo>
                  <a:lnTo>
                    <a:pt x="1684" y="941"/>
                  </a:lnTo>
                  <a:lnTo>
                    <a:pt x="1686" y="941"/>
                  </a:lnTo>
                  <a:lnTo>
                    <a:pt x="1688" y="941"/>
                  </a:lnTo>
                  <a:lnTo>
                    <a:pt x="1690" y="939"/>
                  </a:lnTo>
                  <a:lnTo>
                    <a:pt x="1692" y="939"/>
                  </a:lnTo>
                  <a:lnTo>
                    <a:pt x="1694" y="937"/>
                  </a:lnTo>
                  <a:lnTo>
                    <a:pt x="1694" y="939"/>
                  </a:lnTo>
                  <a:lnTo>
                    <a:pt x="1692" y="939"/>
                  </a:lnTo>
                  <a:lnTo>
                    <a:pt x="1690" y="939"/>
                  </a:lnTo>
                  <a:lnTo>
                    <a:pt x="1688" y="941"/>
                  </a:lnTo>
                  <a:close/>
                  <a:moveTo>
                    <a:pt x="1675" y="939"/>
                  </a:moveTo>
                  <a:lnTo>
                    <a:pt x="1673" y="939"/>
                  </a:lnTo>
                  <a:lnTo>
                    <a:pt x="1675" y="939"/>
                  </a:lnTo>
                  <a:lnTo>
                    <a:pt x="1675" y="937"/>
                  </a:lnTo>
                  <a:lnTo>
                    <a:pt x="1675" y="935"/>
                  </a:lnTo>
                  <a:lnTo>
                    <a:pt x="1675" y="937"/>
                  </a:lnTo>
                  <a:lnTo>
                    <a:pt x="1675" y="939"/>
                  </a:lnTo>
                  <a:close/>
                  <a:moveTo>
                    <a:pt x="1701" y="931"/>
                  </a:moveTo>
                  <a:lnTo>
                    <a:pt x="1701" y="933"/>
                  </a:lnTo>
                  <a:lnTo>
                    <a:pt x="1701" y="931"/>
                  </a:lnTo>
                  <a:lnTo>
                    <a:pt x="1700" y="931"/>
                  </a:lnTo>
                  <a:lnTo>
                    <a:pt x="1701" y="931"/>
                  </a:lnTo>
                  <a:close/>
                  <a:moveTo>
                    <a:pt x="1703" y="931"/>
                  </a:moveTo>
                  <a:lnTo>
                    <a:pt x="1705" y="931"/>
                  </a:lnTo>
                  <a:lnTo>
                    <a:pt x="1703" y="931"/>
                  </a:lnTo>
                  <a:close/>
                  <a:moveTo>
                    <a:pt x="1701" y="929"/>
                  </a:moveTo>
                  <a:lnTo>
                    <a:pt x="1701" y="931"/>
                  </a:lnTo>
                  <a:lnTo>
                    <a:pt x="1701" y="929"/>
                  </a:lnTo>
                  <a:lnTo>
                    <a:pt x="1700" y="931"/>
                  </a:lnTo>
                  <a:lnTo>
                    <a:pt x="1700" y="933"/>
                  </a:lnTo>
                  <a:lnTo>
                    <a:pt x="1700" y="931"/>
                  </a:lnTo>
                  <a:lnTo>
                    <a:pt x="1700" y="933"/>
                  </a:lnTo>
                  <a:lnTo>
                    <a:pt x="1698" y="933"/>
                  </a:lnTo>
                  <a:lnTo>
                    <a:pt x="1696" y="933"/>
                  </a:lnTo>
                  <a:lnTo>
                    <a:pt x="1696" y="935"/>
                  </a:lnTo>
                  <a:lnTo>
                    <a:pt x="1698" y="935"/>
                  </a:lnTo>
                  <a:lnTo>
                    <a:pt x="1700" y="933"/>
                  </a:lnTo>
                  <a:lnTo>
                    <a:pt x="1700" y="931"/>
                  </a:lnTo>
                  <a:lnTo>
                    <a:pt x="1701" y="931"/>
                  </a:lnTo>
                  <a:lnTo>
                    <a:pt x="1701" y="933"/>
                  </a:lnTo>
                  <a:lnTo>
                    <a:pt x="1701" y="931"/>
                  </a:lnTo>
                  <a:lnTo>
                    <a:pt x="1703" y="933"/>
                  </a:lnTo>
                  <a:lnTo>
                    <a:pt x="1703" y="931"/>
                  </a:lnTo>
                  <a:lnTo>
                    <a:pt x="1703" y="933"/>
                  </a:lnTo>
                  <a:lnTo>
                    <a:pt x="1705" y="933"/>
                  </a:lnTo>
                  <a:lnTo>
                    <a:pt x="1705" y="931"/>
                  </a:lnTo>
                  <a:lnTo>
                    <a:pt x="1707" y="931"/>
                  </a:lnTo>
                  <a:lnTo>
                    <a:pt x="1705" y="933"/>
                  </a:lnTo>
                  <a:lnTo>
                    <a:pt x="1703" y="933"/>
                  </a:lnTo>
                  <a:lnTo>
                    <a:pt x="1701" y="935"/>
                  </a:lnTo>
                  <a:lnTo>
                    <a:pt x="1700" y="935"/>
                  </a:lnTo>
                  <a:lnTo>
                    <a:pt x="1698" y="935"/>
                  </a:lnTo>
                  <a:lnTo>
                    <a:pt x="1698" y="937"/>
                  </a:lnTo>
                  <a:lnTo>
                    <a:pt x="1696" y="937"/>
                  </a:lnTo>
                  <a:lnTo>
                    <a:pt x="1694" y="937"/>
                  </a:lnTo>
                  <a:lnTo>
                    <a:pt x="1696" y="937"/>
                  </a:lnTo>
                  <a:lnTo>
                    <a:pt x="1694" y="937"/>
                  </a:lnTo>
                  <a:lnTo>
                    <a:pt x="1692" y="937"/>
                  </a:lnTo>
                  <a:lnTo>
                    <a:pt x="1692" y="939"/>
                  </a:lnTo>
                  <a:lnTo>
                    <a:pt x="1692" y="937"/>
                  </a:lnTo>
                  <a:lnTo>
                    <a:pt x="1692" y="939"/>
                  </a:lnTo>
                  <a:lnTo>
                    <a:pt x="1690" y="939"/>
                  </a:lnTo>
                  <a:lnTo>
                    <a:pt x="1688" y="939"/>
                  </a:lnTo>
                  <a:lnTo>
                    <a:pt x="1686" y="939"/>
                  </a:lnTo>
                  <a:lnTo>
                    <a:pt x="1684" y="939"/>
                  </a:lnTo>
                  <a:lnTo>
                    <a:pt x="1684" y="941"/>
                  </a:lnTo>
                  <a:lnTo>
                    <a:pt x="1682" y="941"/>
                  </a:lnTo>
                  <a:lnTo>
                    <a:pt x="1680" y="941"/>
                  </a:lnTo>
                  <a:lnTo>
                    <a:pt x="1678" y="941"/>
                  </a:lnTo>
                  <a:lnTo>
                    <a:pt x="1680" y="941"/>
                  </a:lnTo>
                  <a:lnTo>
                    <a:pt x="1678" y="941"/>
                  </a:lnTo>
                  <a:lnTo>
                    <a:pt x="1676" y="941"/>
                  </a:lnTo>
                  <a:lnTo>
                    <a:pt x="1675" y="943"/>
                  </a:lnTo>
                  <a:lnTo>
                    <a:pt x="1676" y="941"/>
                  </a:lnTo>
                  <a:lnTo>
                    <a:pt x="1675" y="941"/>
                  </a:lnTo>
                  <a:lnTo>
                    <a:pt x="1676" y="941"/>
                  </a:lnTo>
                  <a:lnTo>
                    <a:pt x="1675" y="943"/>
                  </a:lnTo>
                  <a:lnTo>
                    <a:pt x="1675" y="941"/>
                  </a:lnTo>
                  <a:lnTo>
                    <a:pt x="1675" y="943"/>
                  </a:lnTo>
                  <a:lnTo>
                    <a:pt x="1673" y="941"/>
                  </a:lnTo>
                  <a:lnTo>
                    <a:pt x="1675" y="941"/>
                  </a:lnTo>
                  <a:lnTo>
                    <a:pt x="1673" y="941"/>
                  </a:lnTo>
                  <a:lnTo>
                    <a:pt x="1673" y="939"/>
                  </a:lnTo>
                  <a:lnTo>
                    <a:pt x="1675" y="939"/>
                  </a:lnTo>
                  <a:lnTo>
                    <a:pt x="1675" y="937"/>
                  </a:lnTo>
                  <a:lnTo>
                    <a:pt x="1676" y="937"/>
                  </a:lnTo>
                  <a:lnTo>
                    <a:pt x="1678" y="937"/>
                  </a:lnTo>
                  <a:lnTo>
                    <a:pt x="1678" y="935"/>
                  </a:lnTo>
                  <a:lnTo>
                    <a:pt x="1678" y="937"/>
                  </a:lnTo>
                  <a:lnTo>
                    <a:pt x="1680" y="937"/>
                  </a:lnTo>
                  <a:lnTo>
                    <a:pt x="1678" y="935"/>
                  </a:lnTo>
                  <a:lnTo>
                    <a:pt x="1680" y="935"/>
                  </a:lnTo>
                  <a:lnTo>
                    <a:pt x="1682" y="935"/>
                  </a:lnTo>
                  <a:lnTo>
                    <a:pt x="1680" y="935"/>
                  </a:lnTo>
                  <a:lnTo>
                    <a:pt x="1682" y="935"/>
                  </a:lnTo>
                  <a:lnTo>
                    <a:pt x="1682" y="933"/>
                  </a:lnTo>
                  <a:lnTo>
                    <a:pt x="1682" y="935"/>
                  </a:lnTo>
                  <a:lnTo>
                    <a:pt x="1684" y="935"/>
                  </a:lnTo>
                  <a:lnTo>
                    <a:pt x="1682" y="935"/>
                  </a:lnTo>
                  <a:lnTo>
                    <a:pt x="1682" y="933"/>
                  </a:lnTo>
                  <a:lnTo>
                    <a:pt x="1684" y="933"/>
                  </a:lnTo>
                  <a:lnTo>
                    <a:pt x="1684" y="935"/>
                  </a:lnTo>
                  <a:lnTo>
                    <a:pt x="1686" y="935"/>
                  </a:lnTo>
                  <a:lnTo>
                    <a:pt x="1688" y="935"/>
                  </a:lnTo>
                  <a:lnTo>
                    <a:pt x="1688" y="933"/>
                  </a:lnTo>
                  <a:lnTo>
                    <a:pt x="1690" y="933"/>
                  </a:lnTo>
                  <a:lnTo>
                    <a:pt x="1692" y="933"/>
                  </a:lnTo>
                  <a:lnTo>
                    <a:pt x="1694" y="933"/>
                  </a:lnTo>
                  <a:lnTo>
                    <a:pt x="1696" y="933"/>
                  </a:lnTo>
                  <a:lnTo>
                    <a:pt x="1698" y="933"/>
                  </a:lnTo>
                  <a:lnTo>
                    <a:pt x="1698" y="931"/>
                  </a:lnTo>
                  <a:lnTo>
                    <a:pt x="1700" y="931"/>
                  </a:lnTo>
                  <a:lnTo>
                    <a:pt x="1700" y="929"/>
                  </a:lnTo>
                  <a:lnTo>
                    <a:pt x="1701" y="929"/>
                  </a:lnTo>
                  <a:close/>
                  <a:moveTo>
                    <a:pt x="1713" y="929"/>
                  </a:moveTo>
                  <a:lnTo>
                    <a:pt x="1711" y="929"/>
                  </a:lnTo>
                  <a:lnTo>
                    <a:pt x="1713" y="929"/>
                  </a:lnTo>
                  <a:lnTo>
                    <a:pt x="1713" y="927"/>
                  </a:lnTo>
                  <a:lnTo>
                    <a:pt x="1713" y="929"/>
                  </a:lnTo>
                  <a:close/>
                  <a:moveTo>
                    <a:pt x="1705" y="927"/>
                  </a:moveTo>
                  <a:lnTo>
                    <a:pt x="1707" y="927"/>
                  </a:lnTo>
                  <a:lnTo>
                    <a:pt x="1705" y="927"/>
                  </a:lnTo>
                  <a:close/>
                  <a:moveTo>
                    <a:pt x="1738" y="925"/>
                  </a:moveTo>
                  <a:lnTo>
                    <a:pt x="1738" y="927"/>
                  </a:lnTo>
                  <a:lnTo>
                    <a:pt x="1736" y="927"/>
                  </a:lnTo>
                  <a:lnTo>
                    <a:pt x="1734" y="927"/>
                  </a:lnTo>
                  <a:lnTo>
                    <a:pt x="1732" y="925"/>
                  </a:lnTo>
                  <a:lnTo>
                    <a:pt x="1734" y="925"/>
                  </a:lnTo>
                  <a:lnTo>
                    <a:pt x="1734" y="927"/>
                  </a:lnTo>
                  <a:lnTo>
                    <a:pt x="1736" y="927"/>
                  </a:lnTo>
                  <a:lnTo>
                    <a:pt x="1736" y="925"/>
                  </a:lnTo>
                  <a:lnTo>
                    <a:pt x="1738" y="925"/>
                  </a:lnTo>
                  <a:lnTo>
                    <a:pt x="1736" y="925"/>
                  </a:lnTo>
                  <a:lnTo>
                    <a:pt x="1738" y="925"/>
                  </a:lnTo>
                  <a:close/>
                  <a:moveTo>
                    <a:pt x="1730" y="925"/>
                  </a:moveTo>
                  <a:lnTo>
                    <a:pt x="1730" y="923"/>
                  </a:lnTo>
                  <a:lnTo>
                    <a:pt x="1730" y="925"/>
                  </a:lnTo>
                  <a:close/>
                  <a:moveTo>
                    <a:pt x="1723" y="923"/>
                  </a:moveTo>
                  <a:lnTo>
                    <a:pt x="1724" y="923"/>
                  </a:lnTo>
                  <a:lnTo>
                    <a:pt x="1723" y="923"/>
                  </a:lnTo>
                  <a:close/>
                  <a:moveTo>
                    <a:pt x="1728" y="923"/>
                  </a:moveTo>
                  <a:lnTo>
                    <a:pt x="1730" y="925"/>
                  </a:lnTo>
                  <a:lnTo>
                    <a:pt x="1728" y="925"/>
                  </a:lnTo>
                  <a:lnTo>
                    <a:pt x="1726" y="925"/>
                  </a:lnTo>
                  <a:lnTo>
                    <a:pt x="1724" y="927"/>
                  </a:lnTo>
                  <a:lnTo>
                    <a:pt x="1724" y="925"/>
                  </a:lnTo>
                  <a:lnTo>
                    <a:pt x="1726" y="925"/>
                  </a:lnTo>
                  <a:lnTo>
                    <a:pt x="1726" y="923"/>
                  </a:lnTo>
                  <a:lnTo>
                    <a:pt x="1728" y="923"/>
                  </a:lnTo>
                  <a:close/>
                  <a:moveTo>
                    <a:pt x="1724" y="923"/>
                  </a:moveTo>
                  <a:lnTo>
                    <a:pt x="1726" y="921"/>
                  </a:lnTo>
                  <a:lnTo>
                    <a:pt x="1726" y="923"/>
                  </a:lnTo>
                  <a:lnTo>
                    <a:pt x="1724" y="923"/>
                  </a:lnTo>
                  <a:close/>
                  <a:moveTo>
                    <a:pt x="1715" y="923"/>
                  </a:moveTo>
                  <a:lnTo>
                    <a:pt x="1715" y="921"/>
                  </a:lnTo>
                  <a:lnTo>
                    <a:pt x="1715" y="923"/>
                  </a:lnTo>
                  <a:close/>
                  <a:moveTo>
                    <a:pt x="1738" y="921"/>
                  </a:moveTo>
                  <a:lnTo>
                    <a:pt x="1738" y="920"/>
                  </a:lnTo>
                  <a:lnTo>
                    <a:pt x="1738" y="921"/>
                  </a:lnTo>
                  <a:close/>
                  <a:moveTo>
                    <a:pt x="1717" y="921"/>
                  </a:moveTo>
                  <a:lnTo>
                    <a:pt x="1719" y="921"/>
                  </a:lnTo>
                  <a:lnTo>
                    <a:pt x="1717" y="921"/>
                  </a:lnTo>
                  <a:lnTo>
                    <a:pt x="1717" y="923"/>
                  </a:lnTo>
                  <a:lnTo>
                    <a:pt x="1715" y="923"/>
                  </a:lnTo>
                  <a:lnTo>
                    <a:pt x="1717" y="923"/>
                  </a:lnTo>
                  <a:lnTo>
                    <a:pt x="1717" y="921"/>
                  </a:lnTo>
                  <a:lnTo>
                    <a:pt x="1717" y="920"/>
                  </a:lnTo>
                  <a:lnTo>
                    <a:pt x="1719" y="920"/>
                  </a:lnTo>
                  <a:lnTo>
                    <a:pt x="1719" y="921"/>
                  </a:lnTo>
                  <a:lnTo>
                    <a:pt x="1717" y="921"/>
                  </a:lnTo>
                  <a:close/>
                  <a:moveTo>
                    <a:pt x="1717" y="920"/>
                  </a:moveTo>
                  <a:lnTo>
                    <a:pt x="1717" y="921"/>
                  </a:lnTo>
                  <a:lnTo>
                    <a:pt x="1717" y="920"/>
                  </a:lnTo>
                  <a:lnTo>
                    <a:pt x="1715" y="920"/>
                  </a:lnTo>
                  <a:lnTo>
                    <a:pt x="1717" y="918"/>
                  </a:lnTo>
                  <a:lnTo>
                    <a:pt x="1717" y="920"/>
                  </a:lnTo>
                  <a:close/>
                  <a:moveTo>
                    <a:pt x="1529" y="910"/>
                  </a:moveTo>
                  <a:lnTo>
                    <a:pt x="1529" y="908"/>
                  </a:lnTo>
                  <a:lnTo>
                    <a:pt x="1529" y="910"/>
                  </a:lnTo>
                  <a:close/>
                  <a:moveTo>
                    <a:pt x="1596" y="889"/>
                  </a:moveTo>
                  <a:lnTo>
                    <a:pt x="1594" y="891"/>
                  </a:lnTo>
                  <a:lnTo>
                    <a:pt x="1594" y="889"/>
                  </a:lnTo>
                  <a:lnTo>
                    <a:pt x="1596" y="889"/>
                  </a:lnTo>
                  <a:close/>
                  <a:moveTo>
                    <a:pt x="1744" y="873"/>
                  </a:moveTo>
                  <a:lnTo>
                    <a:pt x="1742" y="872"/>
                  </a:lnTo>
                  <a:lnTo>
                    <a:pt x="1744" y="872"/>
                  </a:lnTo>
                  <a:lnTo>
                    <a:pt x="1744" y="873"/>
                  </a:lnTo>
                  <a:close/>
                  <a:moveTo>
                    <a:pt x="1742" y="872"/>
                  </a:moveTo>
                  <a:lnTo>
                    <a:pt x="1742" y="870"/>
                  </a:lnTo>
                  <a:lnTo>
                    <a:pt x="1742" y="872"/>
                  </a:lnTo>
                  <a:close/>
                  <a:moveTo>
                    <a:pt x="1759" y="868"/>
                  </a:moveTo>
                  <a:lnTo>
                    <a:pt x="1759" y="866"/>
                  </a:lnTo>
                  <a:lnTo>
                    <a:pt x="1759" y="868"/>
                  </a:lnTo>
                  <a:close/>
                  <a:moveTo>
                    <a:pt x="1757" y="868"/>
                  </a:moveTo>
                  <a:lnTo>
                    <a:pt x="1755" y="868"/>
                  </a:lnTo>
                  <a:lnTo>
                    <a:pt x="1755" y="866"/>
                  </a:lnTo>
                  <a:lnTo>
                    <a:pt x="1757" y="866"/>
                  </a:lnTo>
                  <a:lnTo>
                    <a:pt x="1757" y="868"/>
                  </a:lnTo>
                  <a:close/>
                  <a:moveTo>
                    <a:pt x="1755" y="866"/>
                  </a:moveTo>
                  <a:lnTo>
                    <a:pt x="1753" y="866"/>
                  </a:lnTo>
                  <a:lnTo>
                    <a:pt x="1755" y="866"/>
                  </a:lnTo>
                  <a:lnTo>
                    <a:pt x="1755" y="864"/>
                  </a:lnTo>
                  <a:lnTo>
                    <a:pt x="1757" y="864"/>
                  </a:lnTo>
                  <a:lnTo>
                    <a:pt x="1755" y="864"/>
                  </a:lnTo>
                  <a:lnTo>
                    <a:pt x="1755" y="866"/>
                  </a:lnTo>
                  <a:close/>
                  <a:moveTo>
                    <a:pt x="1763" y="864"/>
                  </a:moveTo>
                  <a:lnTo>
                    <a:pt x="1763" y="866"/>
                  </a:lnTo>
                  <a:lnTo>
                    <a:pt x="1763" y="864"/>
                  </a:lnTo>
                  <a:lnTo>
                    <a:pt x="1761" y="864"/>
                  </a:lnTo>
                  <a:lnTo>
                    <a:pt x="1761" y="866"/>
                  </a:lnTo>
                  <a:lnTo>
                    <a:pt x="1761" y="864"/>
                  </a:lnTo>
                  <a:lnTo>
                    <a:pt x="1763" y="864"/>
                  </a:lnTo>
                  <a:close/>
                  <a:moveTo>
                    <a:pt x="1759" y="864"/>
                  </a:moveTo>
                  <a:lnTo>
                    <a:pt x="1757" y="864"/>
                  </a:lnTo>
                  <a:lnTo>
                    <a:pt x="1759" y="864"/>
                  </a:lnTo>
                  <a:lnTo>
                    <a:pt x="1759" y="862"/>
                  </a:lnTo>
                  <a:lnTo>
                    <a:pt x="1759" y="864"/>
                  </a:lnTo>
                  <a:close/>
                  <a:moveTo>
                    <a:pt x="1755" y="862"/>
                  </a:moveTo>
                  <a:lnTo>
                    <a:pt x="1753" y="862"/>
                  </a:lnTo>
                  <a:lnTo>
                    <a:pt x="1755" y="862"/>
                  </a:lnTo>
                  <a:close/>
                  <a:moveTo>
                    <a:pt x="1761" y="860"/>
                  </a:moveTo>
                  <a:lnTo>
                    <a:pt x="1761" y="862"/>
                  </a:lnTo>
                  <a:lnTo>
                    <a:pt x="1761" y="860"/>
                  </a:lnTo>
                  <a:close/>
                  <a:moveTo>
                    <a:pt x="1644" y="860"/>
                  </a:moveTo>
                  <a:lnTo>
                    <a:pt x="1642" y="860"/>
                  </a:lnTo>
                  <a:lnTo>
                    <a:pt x="1642" y="862"/>
                  </a:lnTo>
                  <a:lnTo>
                    <a:pt x="1642" y="860"/>
                  </a:lnTo>
                  <a:lnTo>
                    <a:pt x="1644" y="860"/>
                  </a:lnTo>
                  <a:close/>
                  <a:moveTo>
                    <a:pt x="1767" y="862"/>
                  </a:moveTo>
                  <a:lnTo>
                    <a:pt x="1765" y="862"/>
                  </a:lnTo>
                  <a:lnTo>
                    <a:pt x="1765" y="864"/>
                  </a:lnTo>
                  <a:lnTo>
                    <a:pt x="1763" y="864"/>
                  </a:lnTo>
                  <a:lnTo>
                    <a:pt x="1763" y="862"/>
                  </a:lnTo>
                  <a:lnTo>
                    <a:pt x="1763" y="860"/>
                  </a:lnTo>
                  <a:lnTo>
                    <a:pt x="1763" y="858"/>
                  </a:lnTo>
                  <a:lnTo>
                    <a:pt x="1765" y="858"/>
                  </a:lnTo>
                  <a:lnTo>
                    <a:pt x="1767" y="860"/>
                  </a:lnTo>
                  <a:lnTo>
                    <a:pt x="1767" y="862"/>
                  </a:lnTo>
                  <a:close/>
                  <a:moveTo>
                    <a:pt x="1776" y="858"/>
                  </a:moveTo>
                  <a:lnTo>
                    <a:pt x="1774" y="856"/>
                  </a:lnTo>
                  <a:lnTo>
                    <a:pt x="1776" y="856"/>
                  </a:lnTo>
                  <a:lnTo>
                    <a:pt x="1776" y="858"/>
                  </a:lnTo>
                  <a:close/>
                  <a:moveTo>
                    <a:pt x="1786" y="849"/>
                  </a:moveTo>
                  <a:lnTo>
                    <a:pt x="1784" y="849"/>
                  </a:lnTo>
                  <a:lnTo>
                    <a:pt x="1784" y="847"/>
                  </a:lnTo>
                  <a:lnTo>
                    <a:pt x="1786" y="847"/>
                  </a:lnTo>
                  <a:lnTo>
                    <a:pt x="1786" y="849"/>
                  </a:lnTo>
                  <a:close/>
                  <a:moveTo>
                    <a:pt x="1786" y="849"/>
                  </a:moveTo>
                  <a:lnTo>
                    <a:pt x="1786" y="847"/>
                  </a:lnTo>
                  <a:lnTo>
                    <a:pt x="1786" y="849"/>
                  </a:lnTo>
                  <a:close/>
                  <a:moveTo>
                    <a:pt x="1786" y="847"/>
                  </a:moveTo>
                  <a:lnTo>
                    <a:pt x="1784" y="847"/>
                  </a:lnTo>
                  <a:lnTo>
                    <a:pt x="1786" y="847"/>
                  </a:lnTo>
                  <a:lnTo>
                    <a:pt x="1786" y="845"/>
                  </a:lnTo>
                  <a:lnTo>
                    <a:pt x="1786" y="847"/>
                  </a:lnTo>
                  <a:close/>
                  <a:moveTo>
                    <a:pt x="1481" y="845"/>
                  </a:moveTo>
                  <a:lnTo>
                    <a:pt x="1481" y="847"/>
                  </a:lnTo>
                  <a:lnTo>
                    <a:pt x="1481" y="845"/>
                  </a:lnTo>
                  <a:close/>
                  <a:moveTo>
                    <a:pt x="1483" y="843"/>
                  </a:moveTo>
                  <a:lnTo>
                    <a:pt x="1483" y="845"/>
                  </a:lnTo>
                  <a:lnTo>
                    <a:pt x="1483" y="843"/>
                  </a:lnTo>
                  <a:close/>
                  <a:moveTo>
                    <a:pt x="1465" y="839"/>
                  </a:moveTo>
                  <a:lnTo>
                    <a:pt x="1467" y="839"/>
                  </a:lnTo>
                  <a:lnTo>
                    <a:pt x="1467" y="841"/>
                  </a:lnTo>
                  <a:lnTo>
                    <a:pt x="1465" y="841"/>
                  </a:lnTo>
                  <a:lnTo>
                    <a:pt x="1465" y="843"/>
                  </a:lnTo>
                  <a:lnTo>
                    <a:pt x="1465" y="845"/>
                  </a:lnTo>
                  <a:lnTo>
                    <a:pt x="1463" y="847"/>
                  </a:lnTo>
                  <a:lnTo>
                    <a:pt x="1463" y="849"/>
                  </a:lnTo>
                  <a:lnTo>
                    <a:pt x="1463" y="850"/>
                  </a:lnTo>
                  <a:lnTo>
                    <a:pt x="1461" y="850"/>
                  </a:lnTo>
                  <a:lnTo>
                    <a:pt x="1461" y="849"/>
                  </a:lnTo>
                  <a:lnTo>
                    <a:pt x="1460" y="847"/>
                  </a:lnTo>
                  <a:lnTo>
                    <a:pt x="1461" y="847"/>
                  </a:lnTo>
                  <a:lnTo>
                    <a:pt x="1461" y="845"/>
                  </a:lnTo>
                  <a:lnTo>
                    <a:pt x="1463" y="843"/>
                  </a:lnTo>
                  <a:lnTo>
                    <a:pt x="1463" y="841"/>
                  </a:lnTo>
                  <a:lnTo>
                    <a:pt x="1463" y="843"/>
                  </a:lnTo>
                  <a:lnTo>
                    <a:pt x="1463" y="841"/>
                  </a:lnTo>
                  <a:lnTo>
                    <a:pt x="1465" y="841"/>
                  </a:lnTo>
                  <a:lnTo>
                    <a:pt x="1465" y="839"/>
                  </a:lnTo>
                  <a:close/>
                  <a:moveTo>
                    <a:pt x="1467" y="837"/>
                  </a:moveTo>
                  <a:lnTo>
                    <a:pt x="1469" y="837"/>
                  </a:lnTo>
                  <a:lnTo>
                    <a:pt x="1469" y="839"/>
                  </a:lnTo>
                  <a:lnTo>
                    <a:pt x="1467" y="837"/>
                  </a:lnTo>
                  <a:lnTo>
                    <a:pt x="1467" y="835"/>
                  </a:lnTo>
                  <a:lnTo>
                    <a:pt x="1467" y="837"/>
                  </a:lnTo>
                  <a:close/>
                  <a:moveTo>
                    <a:pt x="1486" y="837"/>
                  </a:moveTo>
                  <a:lnTo>
                    <a:pt x="1484" y="837"/>
                  </a:lnTo>
                  <a:lnTo>
                    <a:pt x="1484" y="835"/>
                  </a:lnTo>
                  <a:lnTo>
                    <a:pt x="1486" y="837"/>
                  </a:lnTo>
                  <a:close/>
                  <a:moveTo>
                    <a:pt x="1490" y="831"/>
                  </a:moveTo>
                  <a:lnTo>
                    <a:pt x="1490" y="833"/>
                  </a:lnTo>
                  <a:lnTo>
                    <a:pt x="1488" y="831"/>
                  </a:lnTo>
                  <a:lnTo>
                    <a:pt x="1488" y="829"/>
                  </a:lnTo>
                  <a:lnTo>
                    <a:pt x="1490" y="829"/>
                  </a:lnTo>
                  <a:lnTo>
                    <a:pt x="1490" y="827"/>
                  </a:lnTo>
                  <a:lnTo>
                    <a:pt x="1490" y="829"/>
                  </a:lnTo>
                  <a:lnTo>
                    <a:pt x="1490" y="831"/>
                  </a:lnTo>
                  <a:close/>
                  <a:moveTo>
                    <a:pt x="1508" y="827"/>
                  </a:moveTo>
                  <a:lnTo>
                    <a:pt x="1509" y="827"/>
                  </a:lnTo>
                  <a:lnTo>
                    <a:pt x="1509" y="829"/>
                  </a:lnTo>
                  <a:lnTo>
                    <a:pt x="1508" y="829"/>
                  </a:lnTo>
                  <a:lnTo>
                    <a:pt x="1506" y="827"/>
                  </a:lnTo>
                  <a:lnTo>
                    <a:pt x="1508" y="827"/>
                  </a:lnTo>
                  <a:close/>
                  <a:moveTo>
                    <a:pt x="1492" y="827"/>
                  </a:moveTo>
                  <a:lnTo>
                    <a:pt x="1490" y="827"/>
                  </a:lnTo>
                  <a:lnTo>
                    <a:pt x="1492" y="827"/>
                  </a:lnTo>
                  <a:close/>
                  <a:moveTo>
                    <a:pt x="1509" y="824"/>
                  </a:moveTo>
                  <a:lnTo>
                    <a:pt x="1508" y="824"/>
                  </a:lnTo>
                  <a:lnTo>
                    <a:pt x="1509" y="824"/>
                  </a:lnTo>
                  <a:close/>
                  <a:moveTo>
                    <a:pt x="1521" y="822"/>
                  </a:moveTo>
                  <a:lnTo>
                    <a:pt x="1523" y="822"/>
                  </a:lnTo>
                  <a:lnTo>
                    <a:pt x="1523" y="824"/>
                  </a:lnTo>
                  <a:lnTo>
                    <a:pt x="1523" y="825"/>
                  </a:lnTo>
                  <a:lnTo>
                    <a:pt x="1521" y="825"/>
                  </a:lnTo>
                  <a:lnTo>
                    <a:pt x="1521" y="824"/>
                  </a:lnTo>
                  <a:lnTo>
                    <a:pt x="1519" y="824"/>
                  </a:lnTo>
                  <a:lnTo>
                    <a:pt x="1517" y="824"/>
                  </a:lnTo>
                  <a:lnTo>
                    <a:pt x="1517" y="822"/>
                  </a:lnTo>
                  <a:lnTo>
                    <a:pt x="1517" y="824"/>
                  </a:lnTo>
                  <a:lnTo>
                    <a:pt x="1519" y="822"/>
                  </a:lnTo>
                  <a:lnTo>
                    <a:pt x="1519" y="820"/>
                  </a:lnTo>
                  <a:lnTo>
                    <a:pt x="1521" y="820"/>
                  </a:lnTo>
                  <a:lnTo>
                    <a:pt x="1521" y="822"/>
                  </a:lnTo>
                  <a:close/>
                  <a:moveTo>
                    <a:pt x="889" y="820"/>
                  </a:moveTo>
                  <a:lnTo>
                    <a:pt x="887" y="820"/>
                  </a:lnTo>
                  <a:lnTo>
                    <a:pt x="887" y="818"/>
                  </a:lnTo>
                  <a:lnTo>
                    <a:pt x="887" y="820"/>
                  </a:lnTo>
                  <a:lnTo>
                    <a:pt x="889" y="820"/>
                  </a:lnTo>
                  <a:close/>
                  <a:moveTo>
                    <a:pt x="887" y="818"/>
                  </a:moveTo>
                  <a:lnTo>
                    <a:pt x="885" y="818"/>
                  </a:lnTo>
                  <a:lnTo>
                    <a:pt x="887" y="818"/>
                  </a:lnTo>
                  <a:close/>
                  <a:moveTo>
                    <a:pt x="1513" y="818"/>
                  </a:moveTo>
                  <a:lnTo>
                    <a:pt x="1511" y="818"/>
                  </a:lnTo>
                  <a:lnTo>
                    <a:pt x="1511" y="816"/>
                  </a:lnTo>
                  <a:lnTo>
                    <a:pt x="1513" y="816"/>
                  </a:lnTo>
                  <a:lnTo>
                    <a:pt x="1513" y="818"/>
                  </a:lnTo>
                  <a:close/>
                  <a:moveTo>
                    <a:pt x="880" y="814"/>
                  </a:moveTo>
                  <a:lnTo>
                    <a:pt x="878" y="812"/>
                  </a:lnTo>
                  <a:lnTo>
                    <a:pt x="880" y="812"/>
                  </a:lnTo>
                  <a:lnTo>
                    <a:pt x="880" y="814"/>
                  </a:lnTo>
                  <a:close/>
                  <a:moveTo>
                    <a:pt x="1473" y="812"/>
                  </a:moveTo>
                  <a:lnTo>
                    <a:pt x="1471" y="812"/>
                  </a:lnTo>
                  <a:lnTo>
                    <a:pt x="1471" y="810"/>
                  </a:lnTo>
                  <a:lnTo>
                    <a:pt x="1473" y="810"/>
                  </a:lnTo>
                  <a:lnTo>
                    <a:pt x="1473" y="812"/>
                  </a:lnTo>
                  <a:close/>
                  <a:moveTo>
                    <a:pt x="1408" y="804"/>
                  </a:moveTo>
                  <a:lnTo>
                    <a:pt x="1408" y="806"/>
                  </a:lnTo>
                  <a:lnTo>
                    <a:pt x="1406" y="806"/>
                  </a:lnTo>
                  <a:lnTo>
                    <a:pt x="1406" y="804"/>
                  </a:lnTo>
                  <a:lnTo>
                    <a:pt x="1408" y="804"/>
                  </a:lnTo>
                  <a:lnTo>
                    <a:pt x="1408" y="802"/>
                  </a:lnTo>
                  <a:lnTo>
                    <a:pt x="1410" y="802"/>
                  </a:lnTo>
                  <a:lnTo>
                    <a:pt x="1410" y="804"/>
                  </a:lnTo>
                  <a:lnTo>
                    <a:pt x="1408" y="804"/>
                  </a:lnTo>
                  <a:close/>
                  <a:moveTo>
                    <a:pt x="1410" y="802"/>
                  </a:moveTo>
                  <a:lnTo>
                    <a:pt x="1408" y="802"/>
                  </a:lnTo>
                  <a:lnTo>
                    <a:pt x="1410" y="801"/>
                  </a:lnTo>
                  <a:lnTo>
                    <a:pt x="1412" y="801"/>
                  </a:lnTo>
                  <a:lnTo>
                    <a:pt x="1410" y="801"/>
                  </a:lnTo>
                  <a:lnTo>
                    <a:pt x="1410" y="802"/>
                  </a:lnTo>
                  <a:close/>
                  <a:moveTo>
                    <a:pt x="1408" y="802"/>
                  </a:moveTo>
                  <a:lnTo>
                    <a:pt x="1408" y="801"/>
                  </a:lnTo>
                  <a:lnTo>
                    <a:pt x="1408" y="802"/>
                  </a:lnTo>
                  <a:close/>
                  <a:moveTo>
                    <a:pt x="1412" y="799"/>
                  </a:moveTo>
                  <a:lnTo>
                    <a:pt x="1412" y="801"/>
                  </a:lnTo>
                  <a:lnTo>
                    <a:pt x="1412" y="799"/>
                  </a:lnTo>
                  <a:lnTo>
                    <a:pt x="1413" y="799"/>
                  </a:lnTo>
                  <a:lnTo>
                    <a:pt x="1412" y="799"/>
                  </a:lnTo>
                  <a:close/>
                  <a:moveTo>
                    <a:pt x="899" y="797"/>
                  </a:moveTo>
                  <a:lnTo>
                    <a:pt x="899" y="795"/>
                  </a:lnTo>
                  <a:lnTo>
                    <a:pt x="899" y="797"/>
                  </a:lnTo>
                  <a:close/>
                  <a:moveTo>
                    <a:pt x="897" y="795"/>
                  </a:moveTo>
                  <a:lnTo>
                    <a:pt x="897" y="797"/>
                  </a:lnTo>
                  <a:lnTo>
                    <a:pt x="895" y="797"/>
                  </a:lnTo>
                  <a:lnTo>
                    <a:pt x="895" y="795"/>
                  </a:lnTo>
                  <a:lnTo>
                    <a:pt x="895" y="793"/>
                  </a:lnTo>
                  <a:lnTo>
                    <a:pt x="897" y="793"/>
                  </a:lnTo>
                  <a:lnTo>
                    <a:pt x="897" y="795"/>
                  </a:lnTo>
                  <a:close/>
                  <a:moveTo>
                    <a:pt x="1456" y="789"/>
                  </a:moveTo>
                  <a:lnTo>
                    <a:pt x="1456" y="791"/>
                  </a:lnTo>
                  <a:lnTo>
                    <a:pt x="1454" y="791"/>
                  </a:lnTo>
                  <a:lnTo>
                    <a:pt x="1452" y="791"/>
                  </a:lnTo>
                  <a:lnTo>
                    <a:pt x="1450" y="791"/>
                  </a:lnTo>
                  <a:lnTo>
                    <a:pt x="1452" y="791"/>
                  </a:lnTo>
                  <a:lnTo>
                    <a:pt x="1450" y="793"/>
                  </a:lnTo>
                  <a:lnTo>
                    <a:pt x="1448" y="795"/>
                  </a:lnTo>
                  <a:lnTo>
                    <a:pt x="1448" y="797"/>
                  </a:lnTo>
                  <a:lnTo>
                    <a:pt x="1446" y="797"/>
                  </a:lnTo>
                  <a:lnTo>
                    <a:pt x="1446" y="799"/>
                  </a:lnTo>
                  <a:lnTo>
                    <a:pt x="1444" y="799"/>
                  </a:lnTo>
                  <a:lnTo>
                    <a:pt x="1444" y="801"/>
                  </a:lnTo>
                  <a:lnTo>
                    <a:pt x="1444" y="799"/>
                  </a:lnTo>
                  <a:lnTo>
                    <a:pt x="1444" y="797"/>
                  </a:lnTo>
                  <a:lnTo>
                    <a:pt x="1444" y="795"/>
                  </a:lnTo>
                  <a:lnTo>
                    <a:pt x="1444" y="797"/>
                  </a:lnTo>
                  <a:lnTo>
                    <a:pt x="1442" y="797"/>
                  </a:lnTo>
                  <a:lnTo>
                    <a:pt x="1440" y="797"/>
                  </a:lnTo>
                  <a:lnTo>
                    <a:pt x="1440" y="795"/>
                  </a:lnTo>
                  <a:lnTo>
                    <a:pt x="1442" y="795"/>
                  </a:lnTo>
                  <a:lnTo>
                    <a:pt x="1442" y="793"/>
                  </a:lnTo>
                  <a:lnTo>
                    <a:pt x="1444" y="791"/>
                  </a:lnTo>
                  <a:lnTo>
                    <a:pt x="1446" y="791"/>
                  </a:lnTo>
                  <a:lnTo>
                    <a:pt x="1446" y="789"/>
                  </a:lnTo>
                  <a:lnTo>
                    <a:pt x="1448" y="789"/>
                  </a:lnTo>
                  <a:lnTo>
                    <a:pt x="1450" y="789"/>
                  </a:lnTo>
                  <a:lnTo>
                    <a:pt x="1454" y="789"/>
                  </a:lnTo>
                  <a:lnTo>
                    <a:pt x="1456" y="789"/>
                  </a:lnTo>
                  <a:close/>
                  <a:moveTo>
                    <a:pt x="903" y="791"/>
                  </a:moveTo>
                  <a:lnTo>
                    <a:pt x="905" y="791"/>
                  </a:lnTo>
                  <a:lnTo>
                    <a:pt x="903" y="791"/>
                  </a:lnTo>
                  <a:lnTo>
                    <a:pt x="903" y="793"/>
                  </a:lnTo>
                  <a:lnTo>
                    <a:pt x="903" y="791"/>
                  </a:lnTo>
                  <a:lnTo>
                    <a:pt x="903" y="793"/>
                  </a:lnTo>
                  <a:lnTo>
                    <a:pt x="901" y="793"/>
                  </a:lnTo>
                  <a:lnTo>
                    <a:pt x="901" y="791"/>
                  </a:lnTo>
                  <a:lnTo>
                    <a:pt x="903" y="789"/>
                  </a:lnTo>
                  <a:lnTo>
                    <a:pt x="903" y="791"/>
                  </a:lnTo>
                  <a:close/>
                  <a:moveTo>
                    <a:pt x="903" y="785"/>
                  </a:moveTo>
                  <a:lnTo>
                    <a:pt x="903" y="787"/>
                  </a:lnTo>
                  <a:lnTo>
                    <a:pt x="901" y="787"/>
                  </a:lnTo>
                  <a:lnTo>
                    <a:pt x="901" y="785"/>
                  </a:lnTo>
                  <a:lnTo>
                    <a:pt x="901" y="783"/>
                  </a:lnTo>
                  <a:lnTo>
                    <a:pt x="903" y="783"/>
                  </a:lnTo>
                  <a:lnTo>
                    <a:pt x="903" y="785"/>
                  </a:lnTo>
                  <a:close/>
                  <a:moveTo>
                    <a:pt x="899" y="776"/>
                  </a:moveTo>
                  <a:lnTo>
                    <a:pt x="899" y="774"/>
                  </a:lnTo>
                  <a:lnTo>
                    <a:pt x="899" y="776"/>
                  </a:lnTo>
                  <a:lnTo>
                    <a:pt x="899" y="774"/>
                  </a:lnTo>
                  <a:lnTo>
                    <a:pt x="899" y="776"/>
                  </a:lnTo>
                  <a:close/>
                  <a:moveTo>
                    <a:pt x="1442" y="772"/>
                  </a:moveTo>
                  <a:lnTo>
                    <a:pt x="1444" y="772"/>
                  </a:lnTo>
                  <a:lnTo>
                    <a:pt x="1442" y="774"/>
                  </a:lnTo>
                  <a:lnTo>
                    <a:pt x="1442" y="776"/>
                  </a:lnTo>
                  <a:lnTo>
                    <a:pt x="1440" y="776"/>
                  </a:lnTo>
                  <a:lnTo>
                    <a:pt x="1436" y="777"/>
                  </a:lnTo>
                  <a:lnTo>
                    <a:pt x="1435" y="777"/>
                  </a:lnTo>
                  <a:lnTo>
                    <a:pt x="1435" y="779"/>
                  </a:lnTo>
                  <a:lnTo>
                    <a:pt x="1436" y="779"/>
                  </a:lnTo>
                  <a:lnTo>
                    <a:pt x="1433" y="779"/>
                  </a:lnTo>
                  <a:lnTo>
                    <a:pt x="1431" y="779"/>
                  </a:lnTo>
                  <a:lnTo>
                    <a:pt x="1433" y="779"/>
                  </a:lnTo>
                  <a:lnTo>
                    <a:pt x="1433" y="777"/>
                  </a:lnTo>
                  <a:lnTo>
                    <a:pt x="1433" y="779"/>
                  </a:lnTo>
                  <a:lnTo>
                    <a:pt x="1431" y="777"/>
                  </a:lnTo>
                  <a:lnTo>
                    <a:pt x="1433" y="777"/>
                  </a:lnTo>
                  <a:lnTo>
                    <a:pt x="1435" y="776"/>
                  </a:lnTo>
                  <a:lnTo>
                    <a:pt x="1436" y="776"/>
                  </a:lnTo>
                  <a:lnTo>
                    <a:pt x="1438" y="776"/>
                  </a:lnTo>
                  <a:lnTo>
                    <a:pt x="1438" y="774"/>
                  </a:lnTo>
                  <a:lnTo>
                    <a:pt x="1440" y="774"/>
                  </a:lnTo>
                  <a:lnTo>
                    <a:pt x="1442" y="772"/>
                  </a:lnTo>
                  <a:lnTo>
                    <a:pt x="1442" y="774"/>
                  </a:lnTo>
                  <a:lnTo>
                    <a:pt x="1442" y="772"/>
                  </a:lnTo>
                  <a:lnTo>
                    <a:pt x="1444" y="772"/>
                  </a:lnTo>
                  <a:lnTo>
                    <a:pt x="1442" y="772"/>
                  </a:lnTo>
                  <a:close/>
                  <a:moveTo>
                    <a:pt x="901" y="768"/>
                  </a:moveTo>
                  <a:lnTo>
                    <a:pt x="903" y="768"/>
                  </a:lnTo>
                  <a:lnTo>
                    <a:pt x="901" y="770"/>
                  </a:lnTo>
                  <a:lnTo>
                    <a:pt x="899" y="770"/>
                  </a:lnTo>
                  <a:lnTo>
                    <a:pt x="899" y="772"/>
                  </a:lnTo>
                  <a:lnTo>
                    <a:pt x="901" y="772"/>
                  </a:lnTo>
                  <a:lnTo>
                    <a:pt x="901" y="774"/>
                  </a:lnTo>
                  <a:lnTo>
                    <a:pt x="901" y="776"/>
                  </a:lnTo>
                  <a:lnTo>
                    <a:pt x="903" y="776"/>
                  </a:lnTo>
                  <a:lnTo>
                    <a:pt x="901" y="776"/>
                  </a:lnTo>
                  <a:lnTo>
                    <a:pt x="901" y="774"/>
                  </a:lnTo>
                  <a:lnTo>
                    <a:pt x="903" y="774"/>
                  </a:lnTo>
                  <a:lnTo>
                    <a:pt x="903" y="776"/>
                  </a:lnTo>
                  <a:lnTo>
                    <a:pt x="905" y="776"/>
                  </a:lnTo>
                  <a:lnTo>
                    <a:pt x="905" y="777"/>
                  </a:lnTo>
                  <a:lnTo>
                    <a:pt x="905" y="779"/>
                  </a:lnTo>
                  <a:lnTo>
                    <a:pt x="903" y="777"/>
                  </a:lnTo>
                  <a:lnTo>
                    <a:pt x="901" y="777"/>
                  </a:lnTo>
                  <a:lnTo>
                    <a:pt x="901" y="776"/>
                  </a:lnTo>
                  <a:lnTo>
                    <a:pt x="901" y="774"/>
                  </a:lnTo>
                  <a:lnTo>
                    <a:pt x="901" y="772"/>
                  </a:lnTo>
                  <a:lnTo>
                    <a:pt x="899" y="772"/>
                  </a:lnTo>
                  <a:lnTo>
                    <a:pt x="899" y="774"/>
                  </a:lnTo>
                  <a:lnTo>
                    <a:pt x="899" y="772"/>
                  </a:lnTo>
                  <a:lnTo>
                    <a:pt x="899" y="770"/>
                  </a:lnTo>
                  <a:lnTo>
                    <a:pt x="899" y="768"/>
                  </a:lnTo>
                  <a:lnTo>
                    <a:pt x="901" y="768"/>
                  </a:lnTo>
                  <a:lnTo>
                    <a:pt x="901" y="766"/>
                  </a:lnTo>
                  <a:lnTo>
                    <a:pt x="901" y="768"/>
                  </a:lnTo>
                  <a:close/>
                  <a:moveTo>
                    <a:pt x="897" y="766"/>
                  </a:moveTo>
                  <a:lnTo>
                    <a:pt x="895" y="766"/>
                  </a:lnTo>
                  <a:lnTo>
                    <a:pt x="895" y="764"/>
                  </a:lnTo>
                  <a:lnTo>
                    <a:pt x="895" y="762"/>
                  </a:lnTo>
                  <a:lnTo>
                    <a:pt x="897" y="762"/>
                  </a:lnTo>
                  <a:lnTo>
                    <a:pt x="897" y="764"/>
                  </a:lnTo>
                  <a:lnTo>
                    <a:pt x="897" y="766"/>
                  </a:lnTo>
                  <a:close/>
                  <a:moveTo>
                    <a:pt x="899" y="764"/>
                  </a:moveTo>
                  <a:lnTo>
                    <a:pt x="899" y="762"/>
                  </a:lnTo>
                  <a:lnTo>
                    <a:pt x="899" y="764"/>
                  </a:lnTo>
                  <a:close/>
                  <a:moveTo>
                    <a:pt x="895" y="764"/>
                  </a:moveTo>
                  <a:lnTo>
                    <a:pt x="893" y="764"/>
                  </a:lnTo>
                  <a:lnTo>
                    <a:pt x="893" y="766"/>
                  </a:lnTo>
                  <a:lnTo>
                    <a:pt x="895" y="766"/>
                  </a:lnTo>
                  <a:lnTo>
                    <a:pt x="893" y="766"/>
                  </a:lnTo>
                  <a:lnTo>
                    <a:pt x="893" y="764"/>
                  </a:lnTo>
                  <a:lnTo>
                    <a:pt x="891" y="764"/>
                  </a:lnTo>
                  <a:lnTo>
                    <a:pt x="891" y="762"/>
                  </a:lnTo>
                  <a:lnTo>
                    <a:pt x="893" y="762"/>
                  </a:lnTo>
                  <a:lnTo>
                    <a:pt x="893" y="764"/>
                  </a:lnTo>
                  <a:lnTo>
                    <a:pt x="895" y="764"/>
                  </a:lnTo>
                  <a:close/>
                  <a:moveTo>
                    <a:pt x="897" y="760"/>
                  </a:moveTo>
                  <a:lnTo>
                    <a:pt x="899" y="760"/>
                  </a:lnTo>
                  <a:lnTo>
                    <a:pt x="897" y="762"/>
                  </a:lnTo>
                  <a:lnTo>
                    <a:pt x="897" y="760"/>
                  </a:lnTo>
                  <a:lnTo>
                    <a:pt x="895" y="760"/>
                  </a:lnTo>
                  <a:lnTo>
                    <a:pt x="897" y="762"/>
                  </a:lnTo>
                  <a:lnTo>
                    <a:pt x="895" y="762"/>
                  </a:lnTo>
                  <a:lnTo>
                    <a:pt x="895" y="760"/>
                  </a:lnTo>
                  <a:lnTo>
                    <a:pt x="895" y="762"/>
                  </a:lnTo>
                  <a:lnTo>
                    <a:pt x="893" y="762"/>
                  </a:lnTo>
                  <a:lnTo>
                    <a:pt x="893" y="760"/>
                  </a:lnTo>
                  <a:lnTo>
                    <a:pt x="895" y="760"/>
                  </a:lnTo>
                  <a:lnTo>
                    <a:pt x="897" y="760"/>
                  </a:lnTo>
                  <a:close/>
                  <a:moveTo>
                    <a:pt x="901" y="760"/>
                  </a:moveTo>
                  <a:lnTo>
                    <a:pt x="899" y="760"/>
                  </a:lnTo>
                  <a:lnTo>
                    <a:pt x="899" y="758"/>
                  </a:lnTo>
                  <a:lnTo>
                    <a:pt x="899" y="760"/>
                  </a:lnTo>
                  <a:lnTo>
                    <a:pt x="901" y="760"/>
                  </a:lnTo>
                  <a:close/>
                  <a:moveTo>
                    <a:pt x="1337" y="743"/>
                  </a:moveTo>
                  <a:lnTo>
                    <a:pt x="1339" y="743"/>
                  </a:lnTo>
                  <a:lnTo>
                    <a:pt x="1340" y="743"/>
                  </a:lnTo>
                  <a:lnTo>
                    <a:pt x="1340" y="745"/>
                  </a:lnTo>
                  <a:lnTo>
                    <a:pt x="1342" y="745"/>
                  </a:lnTo>
                  <a:lnTo>
                    <a:pt x="1342" y="747"/>
                  </a:lnTo>
                  <a:lnTo>
                    <a:pt x="1342" y="749"/>
                  </a:lnTo>
                  <a:lnTo>
                    <a:pt x="1344" y="753"/>
                  </a:lnTo>
                  <a:lnTo>
                    <a:pt x="1344" y="754"/>
                  </a:lnTo>
                  <a:lnTo>
                    <a:pt x="1344" y="756"/>
                  </a:lnTo>
                  <a:lnTo>
                    <a:pt x="1344" y="758"/>
                  </a:lnTo>
                  <a:lnTo>
                    <a:pt x="1346" y="758"/>
                  </a:lnTo>
                  <a:lnTo>
                    <a:pt x="1348" y="760"/>
                  </a:lnTo>
                  <a:lnTo>
                    <a:pt x="1350" y="758"/>
                  </a:lnTo>
                  <a:lnTo>
                    <a:pt x="1350" y="760"/>
                  </a:lnTo>
                  <a:lnTo>
                    <a:pt x="1352" y="760"/>
                  </a:lnTo>
                  <a:lnTo>
                    <a:pt x="1356" y="760"/>
                  </a:lnTo>
                  <a:lnTo>
                    <a:pt x="1358" y="760"/>
                  </a:lnTo>
                  <a:lnTo>
                    <a:pt x="1358" y="762"/>
                  </a:lnTo>
                  <a:lnTo>
                    <a:pt x="1358" y="764"/>
                  </a:lnTo>
                  <a:lnTo>
                    <a:pt x="1360" y="764"/>
                  </a:lnTo>
                  <a:lnTo>
                    <a:pt x="1362" y="764"/>
                  </a:lnTo>
                  <a:lnTo>
                    <a:pt x="1364" y="764"/>
                  </a:lnTo>
                  <a:lnTo>
                    <a:pt x="1364" y="762"/>
                  </a:lnTo>
                  <a:lnTo>
                    <a:pt x="1365" y="762"/>
                  </a:lnTo>
                  <a:lnTo>
                    <a:pt x="1367" y="762"/>
                  </a:lnTo>
                  <a:lnTo>
                    <a:pt x="1369" y="762"/>
                  </a:lnTo>
                  <a:lnTo>
                    <a:pt x="1371" y="762"/>
                  </a:lnTo>
                  <a:lnTo>
                    <a:pt x="1373" y="762"/>
                  </a:lnTo>
                  <a:lnTo>
                    <a:pt x="1375" y="764"/>
                  </a:lnTo>
                  <a:lnTo>
                    <a:pt x="1377" y="764"/>
                  </a:lnTo>
                  <a:lnTo>
                    <a:pt x="1375" y="766"/>
                  </a:lnTo>
                  <a:lnTo>
                    <a:pt x="1377" y="766"/>
                  </a:lnTo>
                  <a:lnTo>
                    <a:pt x="1379" y="766"/>
                  </a:lnTo>
                  <a:lnTo>
                    <a:pt x="1381" y="766"/>
                  </a:lnTo>
                  <a:lnTo>
                    <a:pt x="1381" y="768"/>
                  </a:lnTo>
                  <a:lnTo>
                    <a:pt x="1381" y="770"/>
                  </a:lnTo>
                  <a:lnTo>
                    <a:pt x="1381" y="772"/>
                  </a:lnTo>
                  <a:lnTo>
                    <a:pt x="1383" y="772"/>
                  </a:lnTo>
                  <a:lnTo>
                    <a:pt x="1383" y="770"/>
                  </a:lnTo>
                  <a:lnTo>
                    <a:pt x="1383" y="768"/>
                  </a:lnTo>
                  <a:lnTo>
                    <a:pt x="1385" y="768"/>
                  </a:lnTo>
                  <a:lnTo>
                    <a:pt x="1387" y="768"/>
                  </a:lnTo>
                  <a:lnTo>
                    <a:pt x="1387" y="770"/>
                  </a:lnTo>
                  <a:lnTo>
                    <a:pt x="1388" y="770"/>
                  </a:lnTo>
                  <a:lnTo>
                    <a:pt x="1388" y="772"/>
                  </a:lnTo>
                  <a:lnTo>
                    <a:pt x="1390" y="772"/>
                  </a:lnTo>
                  <a:lnTo>
                    <a:pt x="1392" y="772"/>
                  </a:lnTo>
                  <a:lnTo>
                    <a:pt x="1392" y="774"/>
                  </a:lnTo>
                  <a:lnTo>
                    <a:pt x="1394" y="774"/>
                  </a:lnTo>
                  <a:lnTo>
                    <a:pt x="1394" y="776"/>
                  </a:lnTo>
                  <a:lnTo>
                    <a:pt x="1396" y="776"/>
                  </a:lnTo>
                  <a:lnTo>
                    <a:pt x="1398" y="776"/>
                  </a:lnTo>
                  <a:lnTo>
                    <a:pt x="1400" y="774"/>
                  </a:lnTo>
                  <a:lnTo>
                    <a:pt x="1402" y="772"/>
                  </a:lnTo>
                  <a:lnTo>
                    <a:pt x="1404" y="772"/>
                  </a:lnTo>
                  <a:lnTo>
                    <a:pt x="1406" y="770"/>
                  </a:lnTo>
                  <a:lnTo>
                    <a:pt x="1406" y="772"/>
                  </a:lnTo>
                  <a:lnTo>
                    <a:pt x="1406" y="774"/>
                  </a:lnTo>
                  <a:lnTo>
                    <a:pt x="1408" y="774"/>
                  </a:lnTo>
                  <a:lnTo>
                    <a:pt x="1410" y="774"/>
                  </a:lnTo>
                  <a:lnTo>
                    <a:pt x="1412" y="774"/>
                  </a:lnTo>
                  <a:lnTo>
                    <a:pt x="1415" y="774"/>
                  </a:lnTo>
                  <a:lnTo>
                    <a:pt x="1417" y="774"/>
                  </a:lnTo>
                  <a:lnTo>
                    <a:pt x="1419" y="776"/>
                  </a:lnTo>
                  <a:lnTo>
                    <a:pt x="1421" y="777"/>
                  </a:lnTo>
                  <a:lnTo>
                    <a:pt x="1423" y="776"/>
                  </a:lnTo>
                  <a:lnTo>
                    <a:pt x="1425" y="776"/>
                  </a:lnTo>
                  <a:lnTo>
                    <a:pt x="1425" y="777"/>
                  </a:lnTo>
                  <a:lnTo>
                    <a:pt x="1425" y="776"/>
                  </a:lnTo>
                  <a:lnTo>
                    <a:pt x="1425" y="777"/>
                  </a:lnTo>
                  <a:lnTo>
                    <a:pt x="1423" y="777"/>
                  </a:lnTo>
                  <a:lnTo>
                    <a:pt x="1417" y="781"/>
                  </a:lnTo>
                  <a:lnTo>
                    <a:pt x="1415" y="781"/>
                  </a:lnTo>
                  <a:lnTo>
                    <a:pt x="1413" y="781"/>
                  </a:lnTo>
                  <a:lnTo>
                    <a:pt x="1413" y="783"/>
                  </a:lnTo>
                  <a:lnTo>
                    <a:pt x="1412" y="783"/>
                  </a:lnTo>
                  <a:lnTo>
                    <a:pt x="1406" y="785"/>
                  </a:lnTo>
                  <a:lnTo>
                    <a:pt x="1404" y="787"/>
                  </a:lnTo>
                  <a:lnTo>
                    <a:pt x="1404" y="789"/>
                  </a:lnTo>
                  <a:lnTo>
                    <a:pt x="1400" y="793"/>
                  </a:lnTo>
                  <a:lnTo>
                    <a:pt x="1394" y="797"/>
                  </a:lnTo>
                  <a:lnTo>
                    <a:pt x="1394" y="799"/>
                  </a:lnTo>
                  <a:lnTo>
                    <a:pt x="1392" y="799"/>
                  </a:lnTo>
                  <a:lnTo>
                    <a:pt x="1392" y="801"/>
                  </a:lnTo>
                  <a:lnTo>
                    <a:pt x="1390" y="801"/>
                  </a:lnTo>
                  <a:lnTo>
                    <a:pt x="1390" y="802"/>
                  </a:lnTo>
                  <a:lnTo>
                    <a:pt x="1388" y="802"/>
                  </a:lnTo>
                  <a:lnTo>
                    <a:pt x="1387" y="804"/>
                  </a:lnTo>
                  <a:lnTo>
                    <a:pt x="1385" y="804"/>
                  </a:lnTo>
                  <a:lnTo>
                    <a:pt x="1387" y="806"/>
                  </a:lnTo>
                  <a:lnTo>
                    <a:pt x="1388" y="806"/>
                  </a:lnTo>
                  <a:lnTo>
                    <a:pt x="1390" y="806"/>
                  </a:lnTo>
                  <a:lnTo>
                    <a:pt x="1394" y="806"/>
                  </a:lnTo>
                  <a:lnTo>
                    <a:pt x="1396" y="804"/>
                  </a:lnTo>
                  <a:lnTo>
                    <a:pt x="1398" y="804"/>
                  </a:lnTo>
                  <a:lnTo>
                    <a:pt x="1398" y="802"/>
                  </a:lnTo>
                  <a:lnTo>
                    <a:pt x="1400" y="802"/>
                  </a:lnTo>
                  <a:lnTo>
                    <a:pt x="1402" y="802"/>
                  </a:lnTo>
                  <a:lnTo>
                    <a:pt x="1404" y="801"/>
                  </a:lnTo>
                  <a:lnTo>
                    <a:pt x="1406" y="801"/>
                  </a:lnTo>
                  <a:lnTo>
                    <a:pt x="1406" y="802"/>
                  </a:lnTo>
                  <a:lnTo>
                    <a:pt x="1408" y="802"/>
                  </a:lnTo>
                  <a:lnTo>
                    <a:pt x="1406" y="802"/>
                  </a:lnTo>
                  <a:lnTo>
                    <a:pt x="1408" y="802"/>
                  </a:lnTo>
                  <a:lnTo>
                    <a:pt x="1406" y="802"/>
                  </a:lnTo>
                  <a:lnTo>
                    <a:pt x="1406" y="804"/>
                  </a:lnTo>
                  <a:lnTo>
                    <a:pt x="1406" y="806"/>
                  </a:lnTo>
                  <a:lnTo>
                    <a:pt x="1404" y="808"/>
                  </a:lnTo>
                  <a:lnTo>
                    <a:pt x="1404" y="810"/>
                  </a:lnTo>
                  <a:lnTo>
                    <a:pt x="1406" y="808"/>
                  </a:lnTo>
                  <a:lnTo>
                    <a:pt x="1408" y="808"/>
                  </a:lnTo>
                  <a:lnTo>
                    <a:pt x="1408" y="806"/>
                  </a:lnTo>
                  <a:lnTo>
                    <a:pt x="1408" y="808"/>
                  </a:lnTo>
                  <a:lnTo>
                    <a:pt x="1410" y="808"/>
                  </a:lnTo>
                  <a:lnTo>
                    <a:pt x="1412" y="810"/>
                  </a:lnTo>
                  <a:lnTo>
                    <a:pt x="1413" y="810"/>
                  </a:lnTo>
                  <a:lnTo>
                    <a:pt x="1413" y="808"/>
                  </a:lnTo>
                  <a:lnTo>
                    <a:pt x="1415" y="808"/>
                  </a:lnTo>
                  <a:lnTo>
                    <a:pt x="1417" y="808"/>
                  </a:lnTo>
                  <a:lnTo>
                    <a:pt x="1419" y="806"/>
                  </a:lnTo>
                  <a:lnTo>
                    <a:pt x="1421" y="804"/>
                  </a:lnTo>
                  <a:lnTo>
                    <a:pt x="1423" y="804"/>
                  </a:lnTo>
                  <a:lnTo>
                    <a:pt x="1429" y="802"/>
                  </a:lnTo>
                  <a:lnTo>
                    <a:pt x="1431" y="802"/>
                  </a:lnTo>
                  <a:lnTo>
                    <a:pt x="1431" y="801"/>
                  </a:lnTo>
                  <a:lnTo>
                    <a:pt x="1433" y="801"/>
                  </a:lnTo>
                  <a:lnTo>
                    <a:pt x="1435" y="801"/>
                  </a:lnTo>
                  <a:lnTo>
                    <a:pt x="1435" y="799"/>
                  </a:lnTo>
                  <a:lnTo>
                    <a:pt x="1436" y="799"/>
                  </a:lnTo>
                  <a:lnTo>
                    <a:pt x="1436" y="797"/>
                  </a:lnTo>
                  <a:lnTo>
                    <a:pt x="1440" y="795"/>
                  </a:lnTo>
                  <a:lnTo>
                    <a:pt x="1440" y="797"/>
                  </a:lnTo>
                  <a:lnTo>
                    <a:pt x="1442" y="797"/>
                  </a:lnTo>
                  <a:lnTo>
                    <a:pt x="1442" y="799"/>
                  </a:lnTo>
                  <a:lnTo>
                    <a:pt x="1444" y="799"/>
                  </a:lnTo>
                  <a:lnTo>
                    <a:pt x="1444" y="801"/>
                  </a:lnTo>
                  <a:lnTo>
                    <a:pt x="1444" y="802"/>
                  </a:lnTo>
                  <a:lnTo>
                    <a:pt x="1444" y="804"/>
                  </a:lnTo>
                  <a:lnTo>
                    <a:pt x="1444" y="802"/>
                  </a:lnTo>
                  <a:lnTo>
                    <a:pt x="1446" y="802"/>
                  </a:lnTo>
                  <a:lnTo>
                    <a:pt x="1448" y="801"/>
                  </a:lnTo>
                  <a:lnTo>
                    <a:pt x="1448" y="802"/>
                  </a:lnTo>
                  <a:lnTo>
                    <a:pt x="1446" y="802"/>
                  </a:lnTo>
                  <a:lnTo>
                    <a:pt x="1446" y="804"/>
                  </a:lnTo>
                  <a:lnTo>
                    <a:pt x="1448" y="802"/>
                  </a:lnTo>
                  <a:lnTo>
                    <a:pt x="1450" y="802"/>
                  </a:lnTo>
                  <a:lnTo>
                    <a:pt x="1450" y="801"/>
                  </a:lnTo>
                  <a:lnTo>
                    <a:pt x="1452" y="802"/>
                  </a:lnTo>
                  <a:lnTo>
                    <a:pt x="1454" y="802"/>
                  </a:lnTo>
                  <a:lnTo>
                    <a:pt x="1456" y="802"/>
                  </a:lnTo>
                  <a:lnTo>
                    <a:pt x="1456" y="804"/>
                  </a:lnTo>
                  <a:lnTo>
                    <a:pt x="1456" y="802"/>
                  </a:lnTo>
                  <a:lnTo>
                    <a:pt x="1456" y="804"/>
                  </a:lnTo>
                  <a:lnTo>
                    <a:pt x="1458" y="804"/>
                  </a:lnTo>
                  <a:lnTo>
                    <a:pt x="1458" y="806"/>
                  </a:lnTo>
                  <a:lnTo>
                    <a:pt x="1460" y="806"/>
                  </a:lnTo>
                  <a:lnTo>
                    <a:pt x="1460" y="808"/>
                  </a:lnTo>
                  <a:lnTo>
                    <a:pt x="1461" y="808"/>
                  </a:lnTo>
                  <a:lnTo>
                    <a:pt x="1461" y="810"/>
                  </a:lnTo>
                  <a:lnTo>
                    <a:pt x="1461" y="812"/>
                  </a:lnTo>
                  <a:lnTo>
                    <a:pt x="1463" y="812"/>
                  </a:lnTo>
                  <a:lnTo>
                    <a:pt x="1463" y="810"/>
                  </a:lnTo>
                  <a:lnTo>
                    <a:pt x="1465" y="812"/>
                  </a:lnTo>
                  <a:lnTo>
                    <a:pt x="1465" y="810"/>
                  </a:lnTo>
                  <a:lnTo>
                    <a:pt x="1467" y="810"/>
                  </a:lnTo>
                  <a:lnTo>
                    <a:pt x="1467" y="812"/>
                  </a:lnTo>
                  <a:lnTo>
                    <a:pt x="1469" y="812"/>
                  </a:lnTo>
                  <a:lnTo>
                    <a:pt x="1471" y="812"/>
                  </a:lnTo>
                  <a:lnTo>
                    <a:pt x="1473" y="812"/>
                  </a:lnTo>
                  <a:lnTo>
                    <a:pt x="1475" y="812"/>
                  </a:lnTo>
                  <a:lnTo>
                    <a:pt x="1475" y="810"/>
                  </a:lnTo>
                  <a:lnTo>
                    <a:pt x="1477" y="810"/>
                  </a:lnTo>
                  <a:lnTo>
                    <a:pt x="1479" y="808"/>
                  </a:lnTo>
                  <a:lnTo>
                    <a:pt x="1481" y="806"/>
                  </a:lnTo>
                  <a:lnTo>
                    <a:pt x="1481" y="808"/>
                  </a:lnTo>
                  <a:lnTo>
                    <a:pt x="1484" y="806"/>
                  </a:lnTo>
                  <a:lnTo>
                    <a:pt x="1490" y="806"/>
                  </a:lnTo>
                  <a:lnTo>
                    <a:pt x="1494" y="806"/>
                  </a:lnTo>
                  <a:lnTo>
                    <a:pt x="1496" y="804"/>
                  </a:lnTo>
                  <a:lnTo>
                    <a:pt x="1498" y="804"/>
                  </a:lnTo>
                  <a:lnTo>
                    <a:pt x="1500" y="804"/>
                  </a:lnTo>
                  <a:lnTo>
                    <a:pt x="1500" y="806"/>
                  </a:lnTo>
                  <a:lnTo>
                    <a:pt x="1498" y="806"/>
                  </a:lnTo>
                  <a:lnTo>
                    <a:pt x="1498" y="808"/>
                  </a:lnTo>
                  <a:lnTo>
                    <a:pt x="1498" y="810"/>
                  </a:lnTo>
                  <a:lnTo>
                    <a:pt x="1498" y="812"/>
                  </a:lnTo>
                  <a:lnTo>
                    <a:pt x="1500" y="812"/>
                  </a:lnTo>
                  <a:lnTo>
                    <a:pt x="1502" y="812"/>
                  </a:lnTo>
                  <a:lnTo>
                    <a:pt x="1504" y="812"/>
                  </a:lnTo>
                  <a:lnTo>
                    <a:pt x="1506" y="812"/>
                  </a:lnTo>
                  <a:lnTo>
                    <a:pt x="1506" y="814"/>
                  </a:lnTo>
                  <a:lnTo>
                    <a:pt x="1508" y="812"/>
                  </a:lnTo>
                  <a:lnTo>
                    <a:pt x="1508" y="810"/>
                  </a:lnTo>
                  <a:lnTo>
                    <a:pt x="1509" y="810"/>
                  </a:lnTo>
                  <a:lnTo>
                    <a:pt x="1509" y="812"/>
                  </a:lnTo>
                  <a:lnTo>
                    <a:pt x="1511" y="810"/>
                  </a:lnTo>
                  <a:lnTo>
                    <a:pt x="1513" y="810"/>
                  </a:lnTo>
                  <a:lnTo>
                    <a:pt x="1511" y="814"/>
                  </a:lnTo>
                  <a:lnTo>
                    <a:pt x="1513" y="814"/>
                  </a:lnTo>
                  <a:lnTo>
                    <a:pt x="1513" y="816"/>
                  </a:lnTo>
                  <a:lnTo>
                    <a:pt x="1511" y="816"/>
                  </a:lnTo>
                  <a:lnTo>
                    <a:pt x="1511" y="814"/>
                  </a:lnTo>
                  <a:lnTo>
                    <a:pt x="1511" y="816"/>
                  </a:lnTo>
                  <a:lnTo>
                    <a:pt x="1511" y="818"/>
                  </a:lnTo>
                  <a:lnTo>
                    <a:pt x="1511" y="820"/>
                  </a:lnTo>
                  <a:lnTo>
                    <a:pt x="1511" y="818"/>
                  </a:lnTo>
                  <a:lnTo>
                    <a:pt x="1513" y="818"/>
                  </a:lnTo>
                  <a:lnTo>
                    <a:pt x="1513" y="820"/>
                  </a:lnTo>
                  <a:lnTo>
                    <a:pt x="1513" y="822"/>
                  </a:lnTo>
                  <a:lnTo>
                    <a:pt x="1515" y="822"/>
                  </a:lnTo>
                  <a:lnTo>
                    <a:pt x="1515" y="824"/>
                  </a:lnTo>
                  <a:lnTo>
                    <a:pt x="1517" y="824"/>
                  </a:lnTo>
                  <a:lnTo>
                    <a:pt x="1515" y="824"/>
                  </a:lnTo>
                  <a:lnTo>
                    <a:pt x="1511" y="824"/>
                  </a:lnTo>
                  <a:lnTo>
                    <a:pt x="1509" y="824"/>
                  </a:lnTo>
                  <a:lnTo>
                    <a:pt x="1508" y="824"/>
                  </a:lnTo>
                  <a:lnTo>
                    <a:pt x="1506" y="824"/>
                  </a:lnTo>
                  <a:lnTo>
                    <a:pt x="1506" y="822"/>
                  </a:lnTo>
                  <a:lnTo>
                    <a:pt x="1504" y="822"/>
                  </a:lnTo>
                  <a:lnTo>
                    <a:pt x="1504" y="824"/>
                  </a:lnTo>
                  <a:lnTo>
                    <a:pt x="1504" y="825"/>
                  </a:lnTo>
                  <a:lnTo>
                    <a:pt x="1502" y="825"/>
                  </a:lnTo>
                  <a:lnTo>
                    <a:pt x="1500" y="825"/>
                  </a:lnTo>
                  <a:lnTo>
                    <a:pt x="1500" y="824"/>
                  </a:lnTo>
                  <a:lnTo>
                    <a:pt x="1498" y="824"/>
                  </a:lnTo>
                  <a:lnTo>
                    <a:pt x="1498" y="822"/>
                  </a:lnTo>
                  <a:lnTo>
                    <a:pt x="1496" y="822"/>
                  </a:lnTo>
                  <a:lnTo>
                    <a:pt x="1494" y="822"/>
                  </a:lnTo>
                  <a:lnTo>
                    <a:pt x="1494" y="820"/>
                  </a:lnTo>
                  <a:lnTo>
                    <a:pt x="1492" y="822"/>
                  </a:lnTo>
                  <a:lnTo>
                    <a:pt x="1492" y="820"/>
                  </a:lnTo>
                  <a:lnTo>
                    <a:pt x="1490" y="820"/>
                  </a:lnTo>
                  <a:lnTo>
                    <a:pt x="1490" y="822"/>
                  </a:lnTo>
                  <a:lnTo>
                    <a:pt x="1488" y="822"/>
                  </a:lnTo>
                  <a:lnTo>
                    <a:pt x="1488" y="824"/>
                  </a:lnTo>
                  <a:lnTo>
                    <a:pt x="1486" y="824"/>
                  </a:lnTo>
                  <a:lnTo>
                    <a:pt x="1484" y="824"/>
                  </a:lnTo>
                  <a:lnTo>
                    <a:pt x="1484" y="825"/>
                  </a:lnTo>
                  <a:lnTo>
                    <a:pt x="1483" y="824"/>
                  </a:lnTo>
                  <a:lnTo>
                    <a:pt x="1481" y="824"/>
                  </a:lnTo>
                  <a:lnTo>
                    <a:pt x="1479" y="824"/>
                  </a:lnTo>
                  <a:lnTo>
                    <a:pt x="1479" y="825"/>
                  </a:lnTo>
                  <a:lnTo>
                    <a:pt x="1477" y="825"/>
                  </a:lnTo>
                  <a:lnTo>
                    <a:pt x="1477" y="827"/>
                  </a:lnTo>
                  <a:lnTo>
                    <a:pt x="1475" y="827"/>
                  </a:lnTo>
                  <a:lnTo>
                    <a:pt x="1475" y="829"/>
                  </a:lnTo>
                  <a:lnTo>
                    <a:pt x="1473" y="829"/>
                  </a:lnTo>
                  <a:lnTo>
                    <a:pt x="1473" y="831"/>
                  </a:lnTo>
                  <a:lnTo>
                    <a:pt x="1471" y="831"/>
                  </a:lnTo>
                  <a:lnTo>
                    <a:pt x="1471" y="829"/>
                  </a:lnTo>
                  <a:lnTo>
                    <a:pt x="1473" y="829"/>
                  </a:lnTo>
                  <a:lnTo>
                    <a:pt x="1473" y="827"/>
                  </a:lnTo>
                  <a:lnTo>
                    <a:pt x="1475" y="825"/>
                  </a:lnTo>
                  <a:lnTo>
                    <a:pt x="1473" y="825"/>
                  </a:lnTo>
                  <a:lnTo>
                    <a:pt x="1473" y="827"/>
                  </a:lnTo>
                  <a:lnTo>
                    <a:pt x="1471" y="825"/>
                  </a:lnTo>
                  <a:lnTo>
                    <a:pt x="1471" y="827"/>
                  </a:lnTo>
                  <a:lnTo>
                    <a:pt x="1469" y="827"/>
                  </a:lnTo>
                  <a:lnTo>
                    <a:pt x="1469" y="829"/>
                  </a:lnTo>
                  <a:lnTo>
                    <a:pt x="1467" y="829"/>
                  </a:lnTo>
                  <a:lnTo>
                    <a:pt x="1467" y="827"/>
                  </a:lnTo>
                  <a:lnTo>
                    <a:pt x="1467" y="825"/>
                  </a:lnTo>
                  <a:lnTo>
                    <a:pt x="1467" y="827"/>
                  </a:lnTo>
                  <a:lnTo>
                    <a:pt x="1465" y="827"/>
                  </a:lnTo>
                  <a:lnTo>
                    <a:pt x="1465" y="829"/>
                  </a:lnTo>
                  <a:lnTo>
                    <a:pt x="1465" y="831"/>
                  </a:lnTo>
                  <a:lnTo>
                    <a:pt x="1463" y="831"/>
                  </a:lnTo>
                  <a:lnTo>
                    <a:pt x="1463" y="833"/>
                  </a:lnTo>
                  <a:lnTo>
                    <a:pt x="1461" y="835"/>
                  </a:lnTo>
                  <a:lnTo>
                    <a:pt x="1461" y="837"/>
                  </a:lnTo>
                  <a:lnTo>
                    <a:pt x="1458" y="841"/>
                  </a:lnTo>
                  <a:lnTo>
                    <a:pt x="1458" y="843"/>
                  </a:lnTo>
                  <a:lnTo>
                    <a:pt x="1458" y="845"/>
                  </a:lnTo>
                  <a:lnTo>
                    <a:pt x="1456" y="847"/>
                  </a:lnTo>
                  <a:lnTo>
                    <a:pt x="1454" y="847"/>
                  </a:lnTo>
                  <a:lnTo>
                    <a:pt x="1454" y="849"/>
                  </a:lnTo>
                  <a:lnTo>
                    <a:pt x="1452" y="850"/>
                  </a:lnTo>
                  <a:lnTo>
                    <a:pt x="1452" y="852"/>
                  </a:lnTo>
                  <a:lnTo>
                    <a:pt x="1450" y="854"/>
                  </a:lnTo>
                  <a:lnTo>
                    <a:pt x="1450" y="856"/>
                  </a:lnTo>
                  <a:lnTo>
                    <a:pt x="1452" y="856"/>
                  </a:lnTo>
                  <a:lnTo>
                    <a:pt x="1452" y="854"/>
                  </a:lnTo>
                  <a:lnTo>
                    <a:pt x="1454" y="854"/>
                  </a:lnTo>
                  <a:lnTo>
                    <a:pt x="1456" y="852"/>
                  </a:lnTo>
                  <a:lnTo>
                    <a:pt x="1456" y="850"/>
                  </a:lnTo>
                  <a:lnTo>
                    <a:pt x="1458" y="850"/>
                  </a:lnTo>
                  <a:lnTo>
                    <a:pt x="1458" y="849"/>
                  </a:lnTo>
                  <a:lnTo>
                    <a:pt x="1460" y="849"/>
                  </a:lnTo>
                  <a:lnTo>
                    <a:pt x="1461" y="849"/>
                  </a:lnTo>
                  <a:lnTo>
                    <a:pt x="1461" y="850"/>
                  </a:lnTo>
                  <a:lnTo>
                    <a:pt x="1461" y="852"/>
                  </a:lnTo>
                  <a:lnTo>
                    <a:pt x="1461" y="854"/>
                  </a:lnTo>
                  <a:lnTo>
                    <a:pt x="1460" y="854"/>
                  </a:lnTo>
                  <a:lnTo>
                    <a:pt x="1460" y="856"/>
                  </a:lnTo>
                  <a:lnTo>
                    <a:pt x="1460" y="858"/>
                  </a:lnTo>
                  <a:lnTo>
                    <a:pt x="1460" y="860"/>
                  </a:lnTo>
                  <a:lnTo>
                    <a:pt x="1458" y="860"/>
                  </a:lnTo>
                  <a:lnTo>
                    <a:pt x="1458" y="862"/>
                  </a:lnTo>
                  <a:lnTo>
                    <a:pt x="1460" y="862"/>
                  </a:lnTo>
                  <a:lnTo>
                    <a:pt x="1460" y="864"/>
                  </a:lnTo>
                  <a:lnTo>
                    <a:pt x="1458" y="864"/>
                  </a:lnTo>
                  <a:lnTo>
                    <a:pt x="1458" y="866"/>
                  </a:lnTo>
                  <a:lnTo>
                    <a:pt x="1456" y="868"/>
                  </a:lnTo>
                  <a:lnTo>
                    <a:pt x="1456" y="870"/>
                  </a:lnTo>
                  <a:lnTo>
                    <a:pt x="1456" y="872"/>
                  </a:lnTo>
                  <a:lnTo>
                    <a:pt x="1456" y="873"/>
                  </a:lnTo>
                  <a:lnTo>
                    <a:pt x="1456" y="875"/>
                  </a:lnTo>
                  <a:lnTo>
                    <a:pt x="1454" y="877"/>
                  </a:lnTo>
                  <a:lnTo>
                    <a:pt x="1454" y="879"/>
                  </a:lnTo>
                  <a:lnTo>
                    <a:pt x="1454" y="881"/>
                  </a:lnTo>
                  <a:lnTo>
                    <a:pt x="1454" y="883"/>
                  </a:lnTo>
                  <a:lnTo>
                    <a:pt x="1452" y="885"/>
                  </a:lnTo>
                  <a:lnTo>
                    <a:pt x="1454" y="887"/>
                  </a:lnTo>
                  <a:lnTo>
                    <a:pt x="1452" y="887"/>
                  </a:lnTo>
                  <a:lnTo>
                    <a:pt x="1454" y="887"/>
                  </a:lnTo>
                  <a:lnTo>
                    <a:pt x="1454" y="889"/>
                  </a:lnTo>
                  <a:lnTo>
                    <a:pt x="1452" y="889"/>
                  </a:lnTo>
                  <a:lnTo>
                    <a:pt x="1454" y="891"/>
                  </a:lnTo>
                  <a:lnTo>
                    <a:pt x="1454" y="893"/>
                  </a:lnTo>
                  <a:lnTo>
                    <a:pt x="1454" y="895"/>
                  </a:lnTo>
                  <a:lnTo>
                    <a:pt x="1454" y="897"/>
                  </a:lnTo>
                  <a:lnTo>
                    <a:pt x="1454" y="898"/>
                  </a:lnTo>
                  <a:lnTo>
                    <a:pt x="1454" y="900"/>
                  </a:lnTo>
                  <a:lnTo>
                    <a:pt x="1454" y="902"/>
                  </a:lnTo>
                  <a:lnTo>
                    <a:pt x="1454" y="904"/>
                  </a:lnTo>
                  <a:lnTo>
                    <a:pt x="1454" y="906"/>
                  </a:lnTo>
                  <a:lnTo>
                    <a:pt x="1454" y="908"/>
                  </a:lnTo>
                  <a:lnTo>
                    <a:pt x="1456" y="908"/>
                  </a:lnTo>
                  <a:lnTo>
                    <a:pt x="1456" y="910"/>
                  </a:lnTo>
                  <a:lnTo>
                    <a:pt x="1456" y="912"/>
                  </a:lnTo>
                  <a:lnTo>
                    <a:pt x="1458" y="914"/>
                  </a:lnTo>
                  <a:lnTo>
                    <a:pt x="1458" y="916"/>
                  </a:lnTo>
                  <a:lnTo>
                    <a:pt x="1460" y="918"/>
                  </a:lnTo>
                  <a:lnTo>
                    <a:pt x="1460" y="920"/>
                  </a:lnTo>
                  <a:lnTo>
                    <a:pt x="1461" y="920"/>
                  </a:lnTo>
                  <a:lnTo>
                    <a:pt x="1463" y="920"/>
                  </a:lnTo>
                  <a:lnTo>
                    <a:pt x="1467" y="918"/>
                  </a:lnTo>
                  <a:lnTo>
                    <a:pt x="1469" y="916"/>
                  </a:lnTo>
                  <a:lnTo>
                    <a:pt x="1471" y="916"/>
                  </a:lnTo>
                  <a:lnTo>
                    <a:pt x="1473" y="914"/>
                  </a:lnTo>
                  <a:lnTo>
                    <a:pt x="1473" y="912"/>
                  </a:lnTo>
                  <a:lnTo>
                    <a:pt x="1475" y="908"/>
                  </a:lnTo>
                  <a:lnTo>
                    <a:pt x="1477" y="906"/>
                  </a:lnTo>
                  <a:lnTo>
                    <a:pt x="1479" y="902"/>
                  </a:lnTo>
                  <a:lnTo>
                    <a:pt x="1479" y="897"/>
                  </a:lnTo>
                  <a:lnTo>
                    <a:pt x="1479" y="891"/>
                  </a:lnTo>
                  <a:lnTo>
                    <a:pt x="1479" y="889"/>
                  </a:lnTo>
                  <a:lnTo>
                    <a:pt x="1479" y="887"/>
                  </a:lnTo>
                  <a:lnTo>
                    <a:pt x="1477" y="885"/>
                  </a:lnTo>
                  <a:lnTo>
                    <a:pt x="1479" y="885"/>
                  </a:lnTo>
                  <a:lnTo>
                    <a:pt x="1479" y="883"/>
                  </a:lnTo>
                  <a:lnTo>
                    <a:pt x="1477" y="885"/>
                  </a:lnTo>
                  <a:lnTo>
                    <a:pt x="1475" y="877"/>
                  </a:lnTo>
                  <a:lnTo>
                    <a:pt x="1475" y="875"/>
                  </a:lnTo>
                  <a:lnTo>
                    <a:pt x="1475" y="873"/>
                  </a:lnTo>
                  <a:lnTo>
                    <a:pt x="1477" y="872"/>
                  </a:lnTo>
                  <a:lnTo>
                    <a:pt x="1475" y="870"/>
                  </a:lnTo>
                  <a:lnTo>
                    <a:pt x="1475" y="868"/>
                  </a:lnTo>
                  <a:lnTo>
                    <a:pt x="1475" y="866"/>
                  </a:lnTo>
                  <a:lnTo>
                    <a:pt x="1477" y="864"/>
                  </a:lnTo>
                  <a:lnTo>
                    <a:pt x="1477" y="862"/>
                  </a:lnTo>
                  <a:lnTo>
                    <a:pt x="1479" y="860"/>
                  </a:lnTo>
                  <a:lnTo>
                    <a:pt x="1479" y="858"/>
                  </a:lnTo>
                  <a:lnTo>
                    <a:pt x="1479" y="856"/>
                  </a:lnTo>
                  <a:lnTo>
                    <a:pt x="1479" y="854"/>
                  </a:lnTo>
                  <a:lnTo>
                    <a:pt x="1479" y="852"/>
                  </a:lnTo>
                  <a:lnTo>
                    <a:pt x="1481" y="852"/>
                  </a:lnTo>
                  <a:lnTo>
                    <a:pt x="1481" y="850"/>
                  </a:lnTo>
                  <a:lnTo>
                    <a:pt x="1481" y="852"/>
                  </a:lnTo>
                  <a:lnTo>
                    <a:pt x="1481" y="850"/>
                  </a:lnTo>
                  <a:lnTo>
                    <a:pt x="1481" y="849"/>
                  </a:lnTo>
                  <a:lnTo>
                    <a:pt x="1481" y="847"/>
                  </a:lnTo>
                  <a:lnTo>
                    <a:pt x="1483" y="847"/>
                  </a:lnTo>
                  <a:lnTo>
                    <a:pt x="1483" y="849"/>
                  </a:lnTo>
                  <a:lnTo>
                    <a:pt x="1483" y="847"/>
                  </a:lnTo>
                  <a:lnTo>
                    <a:pt x="1484" y="847"/>
                  </a:lnTo>
                  <a:lnTo>
                    <a:pt x="1486" y="847"/>
                  </a:lnTo>
                  <a:lnTo>
                    <a:pt x="1486" y="845"/>
                  </a:lnTo>
                  <a:lnTo>
                    <a:pt x="1488" y="843"/>
                  </a:lnTo>
                  <a:lnTo>
                    <a:pt x="1488" y="841"/>
                  </a:lnTo>
                  <a:lnTo>
                    <a:pt x="1490" y="841"/>
                  </a:lnTo>
                  <a:lnTo>
                    <a:pt x="1490" y="843"/>
                  </a:lnTo>
                  <a:lnTo>
                    <a:pt x="1488" y="843"/>
                  </a:lnTo>
                  <a:lnTo>
                    <a:pt x="1490" y="845"/>
                  </a:lnTo>
                  <a:lnTo>
                    <a:pt x="1488" y="845"/>
                  </a:lnTo>
                  <a:lnTo>
                    <a:pt x="1488" y="847"/>
                  </a:lnTo>
                  <a:lnTo>
                    <a:pt x="1488" y="849"/>
                  </a:lnTo>
                  <a:lnTo>
                    <a:pt x="1488" y="850"/>
                  </a:lnTo>
                  <a:lnTo>
                    <a:pt x="1490" y="850"/>
                  </a:lnTo>
                  <a:lnTo>
                    <a:pt x="1490" y="849"/>
                  </a:lnTo>
                  <a:lnTo>
                    <a:pt x="1490" y="847"/>
                  </a:lnTo>
                  <a:lnTo>
                    <a:pt x="1490" y="845"/>
                  </a:lnTo>
                  <a:lnTo>
                    <a:pt x="1490" y="847"/>
                  </a:lnTo>
                  <a:lnTo>
                    <a:pt x="1490" y="849"/>
                  </a:lnTo>
                  <a:lnTo>
                    <a:pt x="1490" y="850"/>
                  </a:lnTo>
                  <a:lnTo>
                    <a:pt x="1492" y="849"/>
                  </a:lnTo>
                  <a:lnTo>
                    <a:pt x="1492" y="847"/>
                  </a:lnTo>
                  <a:lnTo>
                    <a:pt x="1492" y="845"/>
                  </a:lnTo>
                  <a:lnTo>
                    <a:pt x="1492" y="843"/>
                  </a:lnTo>
                  <a:lnTo>
                    <a:pt x="1492" y="841"/>
                  </a:lnTo>
                  <a:lnTo>
                    <a:pt x="1492" y="839"/>
                  </a:lnTo>
                  <a:lnTo>
                    <a:pt x="1494" y="839"/>
                  </a:lnTo>
                  <a:lnTo>
                    <a:pt x="1496" y="837"/>
                  </a:lnTo>
                  <a:lnTo>
                    <a:pt x="1498" y="837"/>
                  </a:lnTo>
                  <a:lnTo>
                    <a:pt x="1500" y="837"/>
                  </a:lnTo>
                  <a:lnTo>
                    <a:pt x="1500" y="835"/>
                  </a:lnTo>
                  <a:lnTo>
                    <a:pt x="1498" y="835"/>
                  </a:lnTo>
                  <a:lnTo>
                    <a:pt x="1498" y="833"/>
                  </a:lnTo>
                  <a:lnTo>
                    <a:pt x="1496" y="833"/>
                  </a:lnTo>
                  <a:lnTo>
                    <a:pt x="1498" y="831"/>
                  </a:lnTo>
                  <a:lnTo>
                    <a:pt x="1498" y="829"/>
                  </a:lnTo>
                  <a:lnTo>
                    <a:pt x="1500" y="829"/>
                  </a:lnTo>
                  <a:lnTo>
                    <a:pt x="1498" y="827"/>
                  </a:lnTo>
                  <a:lnTo>
                    <a:pt x="1500" y="827"/>
                  </a:lnTo>
                  <a:lnTo>
                    <a:pt x="1502" y="827"/>
                  </a:lnTo>
                  <a:lnTo>
                    <a:pt x="1504" y="827"/>
                  </a:lnTo>
                  <a:lnTo>
                    <a:pt x="1506" y="829"/>
                  </a:lnTo>
                  <a:lnTo>
                    <a:pt x="1508" y="829"/>
                  </a:lnTo>
                  <a:lnTo>
                    <a:pt x="1508" y="831"/>
                  </a:lnTo>
                  <a:lnTo>
                    <a:pt x="1509" y="831"/>
                  </a:lnTo>
                  <a:lnTo>
                    <a:pt x="1511" y="831"/>
                  </a:lnTo>
                  <a:lnTo>
                    <a:pt x="1511" y="833"/>
                  </a:lnTo>
                  <a:lnTo>
                    <a:pt x="1513" y="833"/>
                  </a:lnTo>
                  <a:lnTo>
                    <a:pt x="1513" y="835"/>
                  </a:lnTo>
                  <a:lnTo>
                    <a:pt x="1515" y="835"/>
                  </a:lnTo>
                  <a:lnTo>
                    <a:pt x="1517" y="835"/>
                  </a:lnTo>
                  <a:lnTo>
                    <a:pt x="1519" y="837"/>
                  </a:lnTo>
                  <a:lnTo>
                    <a:pt x="1521" y="837"/>
                  </a:lnTo>
                  <a:lnTo>
                    <a:pt x="1523" y="837"/>
                  </a:lnTo>
                  <a:lnTo>
                    <a:pt x="1523" y="839"/>
                  </a:lnTo>
                  <a:lnTo>
                    <a:pt x="1525" y="839"/>
                  </a:lnTo>
                  <a:lnTo>
                    <a:pt x="1525" y="841"/>
                  </a:lnTo>
                  <a:lnTo>
                    <a:pt x="1525" y="843"/>
                  </a:lnTo>
                  <a:lnTo>
                    <a:pt x="1525" y="845"/>
                  </a:lnTo>
                  <a:lnTo>
                    <a:pt x="1527" y="845"/>
                  </a:lnTo>
                  <a:lnTo>
                    <a:pt x="1525" y="845"/>
                  </a:lnTo>
                  <a:lnTo>
                    <a:pt x="1523" y="845"/>
                  </a:lnTo>
                  <a:lnTo>
                    <a:pt x="1523" y="847"/>
                  </a:lnTo>
                  <a:lnTo>
                    <a:pt x="1525" y="847"/>
                  </a:lnTo>
                  <a:lnTo>
                    <a:pt x="1525" y="849"/>
                  </a:lnTo>
                  <a:lnTo>
                    <a:pt x="1525" y="850"/>
                  </a:lnTo>
                  <a:lnTo>
                    <a:pt x="1527" y="850"/>
                  </a:lnTo>
                  <a:lnTo>
                    <a:pt x="1527" y="852"/>
                  </a:lnTo>
                  <a:lnTo>
                    <a:pt x="1525" y="854"/>
                  </a:lnTo>
                  <a:lnTo>
                    <a:pt x="1525" y="858"/>
                  </a:lnTo>
                  <a:lnTo>
                    <a:pt x="1525" y="860"/>
                  </a:lnTo>
                  <a:lnTo>
                    <a:pt x="1525" y="862"/>
                  </a:lnTo>
                  <a:lnTo>
                    <a:pt x="1523" y="862"/>
                  </a:lnTo>
                  <a:lnTo>
                    <a:pt x="1521" y="862"/>
                  </a:lnTo>
                  <a:lnTo>
                    <a:pt x="1521" y="864"/>
                  </a:lnTo>
                  <a:lnTo>
                    <a:pt x="1521" y="866"/>
                  </a:lnTo>
                  <a:lnTo>
                    <a:pt x="1521" y="868"/>
                  </a:lnTo>
                  <a:lnTo>
                    <a:pt x="1519" y="868"/>
                  </a:lnTo>
                  <a:lnTo>
                    <a:pt x="1517" y="868"/>
                  </a:lnTo>
                  <a:lnTo>
                    <a:pt x="1517" y="870"/>
                  </a:lnTo>
                  <a:lnTo>
                    <a:pt x="1515" y="872"/>
                  </a:lnTo>
                  <a:lnTo>
                    <a:pt x="1515" y="873"/>
                  </a:lnTo>
                  <a:lnTo>
                    <a:pt x="1515" y="875"/>
                  </a:lnTo>
                  <a:lnTo>
                    <a:pt x="1517" y="875"/>
                  </a:lnTo>
                  <a:lnTo>
                    <a:pt x="1519" y="875"/>
                  </a:lnTo>
                  <a:lnTo>
                    <a:pt x="1519" y="877"/>
                  </a:lnTo>
                  <a:lnTo>
                    <a:pt x="1521" y="875"/>
                  </a:lnTo>
                  <a:lnTo>
                    <a:pt x="1523" y="873"/>
                  </a:lnTo>
                  <a:lnTo>
                    <a:pt x="1523" y="875"/>
                  </a:lnTo>
                  <a:lnTo>
                    <a:pt x="1523" y="873"/>
                  </a:lnTo>
                  <a:lnTo>
                    <a:pt x="1525" y="872"/>
                  </a:lnTo>
                  <a:lnTo>
                    <a:pt x="1525" y="870"/>
                  </a:lnTo>
                  <a:lnTo>
                    <a:pt x="1527" y="870"/>
                  </a:lnTo>
                  <a:lnTo>
                    <a:pt x="1527" y="868"/>
                  </a:lnTo>
                  <a:lnTo>
                    <a:pt x="1529" y="868"/>
                  </a:lnTo>
                  <a:lnTo>
                    <a:pt x="1531" y="868"/>
                  </a:lnTo>
                  <a:lnTo>
                    <a:pt x="1531" y="866"/>
                  </a:lnTo>
                  <a:lnTo>
                    <a:pt x="1532" y="866"/>
                  </a:lnTo>
                  <a:lnTo>
                    <a:pt x="1534" y="868"/>
                  </a:lnTo>
                  <a:lnTo>
                    <a:pt x="1536" y="870"/>
                  </a:lnTo>
                  <a:lnTo>
                    <a:pt x="1536" y="872"/>
                  </a:lnTo>
                  <a:lnTo>
                    <a:pt x="1536" y="879"/>
                  </a:lnTo>
                  <a:lnTo>
                    <a:pt x="1538" y="879"/>
                  </a:lnTo>
                  <a:lnTo>
                    <a:pt x="1538" y="883"/>
                  </a:lnTo>
                  <a:lnTo>
                    <a:pt x="1538" y="887"/>
                  </a:lnTo>
                  <a:lnTo>
                    <a:pt x="1538" y="889"/>
                  </a:lnTo>
                  <a:lnTo>
                    <a:pt x="1540" y="889"/>
                  </a:lnTo>
                  <a:lnTo>
                    <a:pt x="1540" y="891"/>
                  </a:lnTo>
                  <a:lnTo>
                    <a:pt x="1538" y="893"/>
                  </a:lnTo>
                  <a:lnTo>
                    <a:pt x="1538" y="895"/>
                  </a:lnTo>
                  <a:lnTo>
                    <a:pt x="1538" y="897"/>
                  </a:lnTo>
                  <a:lnTo>
                    <a:pt x="1538" y="898"/>
                  </a:lnTo>
                  <a:lnTo>
                    <a:pt x="1536" y="900"/>
                  </a:lnTo>
                  <a:lnTo>
                    <a:pt x="1536" y="898"/>
                  </a:lnTo>
                  <a:lnTo>
                    <a:pt x="1536" y="897"/>
                  </a:lnTo>
                  <a:lnTo>
                    <a:pt x="1534" y="897"/>
                  </a:lnTo>
                  <a:lnTo>
                    <a:pt x="1534" y="898"/>
                  </a:lnTo>
                  <a:lnTo>
                    <a:pt x="1532" y="898"/>
                  </a:lnTo>
                  <a:lnTo>
                    <a:pt x="1532" y="900"/>
                  </a:lnTo>
                  <a:lnTo>
                    <a:pt x="1532" y="902"/>
                  </a:lnTo>
                  <a:lnTo>
                    <a:pt x="1532" y="904"/>
                  </a:lnTo>
                  <a:lnTo>
                    <a:pt x="1531" y="904"/>
                  </a:lnTo>
                  <a:lnTo>
                    <a:pt x="1529" y="904"/>
                  </a:lnTo>
                  <a:lnTo>
                    <a:pt x="1529" y="906"/>
                  </a:lnTo>
                  <a:lnTo>
                    <a:pt x="1529" y="908"/>
                  </a:lnTo>
                  <a:lnTo>
                    <a:pt x="1527" y="910"/>
                  </a:lnTo>
                  <a:lnTo>
                    <a:pt x="1527" y="912"/>
                  </a:lnTo>
                  <a:lnTo>
                    <a:pt x="1529" y="912"/>
                  </a:lnTo>
                  <a:lnTo>
                    <a:pt x="1527" y="912"/>
                  </a:lnTo>
                  <a:lnTo>
                    <a:pt x="1527" y="910"/>
                  </a:lnTo>
                  <a:lnTo>
                    <a:pt x="1527" y="912"/>
                  </a:lnTo>
                  <a:lnTo>
                    <a:pt x="1527" y="914"/>
                  </a:lnTo>
                  <a:lnTo>
                    <a:pt x="1527" y="912"/>
                  </a:lnTo>
                  <a:lnTo>
                    <a:pt x="1525" y="914"/>
                  </a:lnTo>
                  <a:lnTo>
                    <a:pt x="1525" y="916"/>
                  </a:lnTo>
                  <a:lnTo>
                    <a:pt x="1523" y="916"/>
                  </a:lnTo>
                  <a:lnTo>
                    <a:pt x="1523" y="918"/>
                  </a:lnTo>
                  <a:lnTo>
                    <a:pt x="1525" y="918"/>
                  </a:lnTo>
                  <a:lnTo>
                    <a:pt x="1527" y="918"/>
                  </a:lnTo>
                  <a:lnTo>
                    <a:pt x="1527" y="920"/>
                  </a:lnTo>
                  <a:lnTo>
                    <a:pt x="1529" y="920"/>
                  </a:lnTo>
                  <a:lnTo>
                    <a:pt x="1531" y="921"/>
                  </a:lnTo>
                  <a:lnTo>
                    <a:pt x="1532" y="921"/>
                  </a:lnTo>
                  <a:lnTo>
                    <a:pt x="1532" y="920"/>
                  </a:lnTo>
                  <a:lnTo>
                    <a:pt x="1534" y="921"/>
                  </a:lnTo>
                  <a:lnTo>
                    <a:pt x="1532" y="921"/>
                  </a:lnTo>
                  <a:lnTo>
                    <a:pt x="1531" y="921"/>
                  </a:lnTo>
                  <a:lnTo>
                    <a:pt x="1531" y="923"/>
                  </a:lnTo>
                  <a:lnTo>
                    <a:pt x="1529" y="923"/>
                  </a:lnTo>
                  <a:lnTo>
                    <a:pt x="1531" y="923"/>
                  </a:lnTo>
                  <a:lnTo>
                    <a:pt x="1532" y="923"/>
                  </a:lnTo>
                  <a:lnTo>
                    <a:pt x="1534" y="923"/>
                  </a:lnTo>
                  <a:lnTo>
                    <a:pt x="1536" y="923"/>
                  </a:lnTo>
                  <a:lnTo>
                    <a:pt x="1536" y="921"/>
                  </a:lnTo>
                  <a:lnTo>
                    <a:pt x="1536" y="923"/>
                  </a:lnTo>
                  <a:lnTo>
                    <a:pt x="1538" y="923"/>
                  </a:lnTo>
                  <a:lnTo>
                    <a:pt x="1538" y="925"/>
                  </a:lnTo>
                  <a:lnTo>
                    <a:pt x="1540" y="923"/>
                  </a:lnTo>
                  <a:lnTo>
                    <a:pt x="1542" y="923"/>
                  </a:lnTo>
                  <a:lnTo>
                    <a:pt x="1544" y="923"/>
                  </a:lnTo>
                  <a:lnTo>
                    <a:pt x="1546" y="921"/>
                  </a:lnTo>
                  <a:lnTo>
                    <a:pt x="1548" y="921"/>
                  </a:lnTo>
                  <a:lnTo>
                    <a:pt x="1550" y="921"/>
                  </a:lnTo>
                  <a:lnTo>
                    <a:pt x="1552" y="921"/>
                  </a:lnTo>
                  <a:lnTo>
                    <a:pt x="1557" y="918"/>
                  </a:lnTo>
                  <a:lnTo>
                    <a:pt x="1561" y="916"/>
                  </a:lnTo>
                  <a:lnTo>
                    <a:pt x="1563" y="914"/>
                  </a:lnTo>
                  <a:lnTo>
                    <a:pt x="1565" y="914"/>
                  </a:lnTo>
                  <a:lnTo>
                    <a:pt x="1571" y="912"/>
                  </a:lnTo>
                  <a:lnTo>
                    <a:pt x="1573" y="912"/>
                  </a:lnTo>
                  <a:lnTo>
                    <a:pt x="1575" y="910"/>
                  </a:lnTo>
                  <a:lnTo>
                    <a:pt x="1577" y="908"/>
                  </a:lnTo>
                  <a:lnTo>
                    <a:pt x="1579" y="908"/>
                  </a:lnTo>
                  <a:lnTo>
                    <a:pt x="1580" y="906"/>
                  </a:lnTo>
                  <a:lnTo>
                    <a:pt x="1582" y="906"/>
                  </a:lnTo>
                  <a:lnTo>
                    <a:pt x="1584" y="904"/>
                  </a:lnTo>
                  <a:lnTo>
                    <a:pt x="1586" y="904"/>
                  </a:lnTo>
                  <a:lnTo>
                    <a:pt x="1586" y="902"/>
                  </a:lnTo>
                  <a:lnTo>
                    <a:pt x="1588" y="902"/>
                  </a:lnTo>
                  <a:lnTo>
                    <a:pt x="1588" y="900"/>
                  </a:lnTo>
                  <a:lnTo>
                    <a:pt x="1590" y="900"/>
                  </a:lnTo>
                  <a:lnTo>
                    <a:pt x="1592" y="898"/>
                  </a:lnTo>
                  <a:lnTo>
                    <a:pt x="1594" y="897"/>
                  </a:lnTo>
                  <a:lnTo>
                    <a:pt x="1596" y="895"/>
                  </a:lnTo>
                  <a:lnTo>
                    <a:pt x="1596" y="893"/>
                  </a:lnTo>
                  <a:lnTo>
                    <a:pt x="1596" y="891"/>
                  </a:lnTo>
                  <a:lnTo>
                    <a:pt x="1596" y="889"/>
                  </a:lnTo>
                  <a:lnTo>
                    <a:pt x="1594" y="889"/>
                  </a:lnTo>
                  <a:lnTo>
                    <a:pt x="1594" y="887"/>
                  </a:lnTo>
                  <a:lnTo>
                    <a:pt x="1594" y="885"/>
                  </a:lnTo>
                  <a:lnTo>
                    <a:pt x="1594" y="883"/>
                  </a:lnTo>
                  <a:lnTo>
                    <a:pt x="1596" y="883"/>
                  </a:lnTo>
                  <a:lnTo>
                    <a:pt x="1598" y="883"/>
                  </a:lnTo>
                  <a:lnTo>
                    <a:pt x="1600" y="881"/>
                  </a:lnTo>
                  <a:lnTo>
                    <a:pt x="1604" y="881"/>
                  </a:lnTo>
                  <a:lnTo>
                    <a:pt x="1607" y="881"/>
                  </a:lnTo>
                  <a:lnTo>
                    <a:pt x="1609" y="881"/>
                  </a:lnTo>
                  <a:lnTo>
                    <a:pt x="1615" y="883"/>
                  </a:lnTo>
                  <a:lnTo>
                    <a:pt x="1617" y="883"/>
                  </a:lnTo>
                  <a:lnTo>
                    <a:pt x="1617" y="885"/>
                  </a:lnTo>
                  <a:lnTo>
                    <a:pt x="1619" y="883"/>
                  </a:lnTo>
                  <a:lnTo>
                    <a:pt x="1621" y="883"/>
                  </a:lnTo>
                  <a:lnTo>
                    <a:pt x="1627" y="883"/>
                  </a:lnTo>
                  <a:lnTo>
                    <a:pt x="1627" y="885"/>
                  </a:lnTo>
                  <a:lnTo>
                    <a:pt x="1627" y="883"/>
                  </a:lnTo>
                  <a:lnTo>
                    <a:pt x="1628" y="883"/>
                  </a:lnTo>
                  <a:lnTo>
                    <a:pt x="1630" y="883"/>
                  </a:lnTo>
                  <a:lnTo>
                    <a:pt x="1630" y="881"/>
                  </a:lnTo>
                  <a:lnTo>
                    <a:pt x="1632" y="881"/>
                  </a:lnTo>
                  <a:lnTo>
                    <a:pt x="1632" y="879"/>
                  </a:lnTo>
                  <a:lnTo>
                    <a:pt x="1634" y="879"/>
                  </a:lnTo>
                  <a:lnTo>
                    <a:pt x="1636" y="877"/>
                  </a:lnTo>
                  <a:lnTo>
                    <a:pt x="1636" y="879"/>
                  </a:lnTo>
                  <a:lnTo>
                    <a:pt x="1638" y="879"/>
                  </a:lnTo>
                  <a:lnTo>
                    <a:pt x="1638" y="877"/>
                  </a:lnTo>
                  <a:lnTo>
                    <a:pt x="1638" y="875"/>
                  </a:lnTo>
                  <a:lnTo>
                    <a:pt x="1640" y="875"/>
                  </a:lnTo>
                  <a:lnTo>
                    <a:pt x="1638" y="875"/>
                  </a:lnTo>
                  <a:lnTo>
                    <a:pt x="1638" y="873"/>
                  </a:lnTo>
                  <a:lnTo>
                    <a:pt x="1638" y="872"/>
                  </a:lnTo>
                  <a:lnTo>
                    <a:pt x="1636" y="872"/>
                  </a:lnTo>
                  <a:lnTo>
                    <a:pt x="1638" y="872"/>
                  </a:lnTo>
                  <a:lnTo>
                    <a:pt x="1638" y="870"/>
                  </a:lnTo>
                  <a:lnTo>
                    <a:pt x="1638" y="872"/>
                  </a:lnTo>
                  <a:lnTo>
                    <a:pt x="1640" y="870"/>
                  </a:lnTo>
                  <a:lnTo>
                    <a:pt x="1640" y="868"/>
                  </a:lnTo>
                  <a:lnTo>
                    <a:pt x="1642" y="868"/>
                  </a:lnTo>
                  <a:lnTo>
                    <a:pt x="1640" y="868"/>
                  </a:lnTo>
                  <a:lnTo>
                    <a:pt x="1638" y="868"/>
                  </a:lnTo>
                  <a:lnTo>
                    <a:pt x="1640" y="868"/>
                  </a:lnTo>
                  <a:lnTo>
                    <a:pt x="1640" y="866"/>
                  </a:lnTo>
                  <a:lnTo>
                    <a:pt x="1640" y="868"/>
                  </a:lnTo>
                  <a:lnTo>
                    <a:pt x="1640" y="866"/>
                  </a:lnTo>
                  <a:lnTo>
                    <a:pt x="1638" y="866"/>
                  </a:lnTo>
                  <a:lnTo>
                    <a:pt x="1638" y="868"/>
                  </a:lnTo>
                  <a:lnTo>
                    <a:pt x="1636" y="868"/>
                  </a:lnTo>
                  <a:lnTo>
                    <a:pt x="1636" y="866"/>
                  </a:lnTo>
                  <a:lnTo>
                    <a:pt x="1638" y="864"/>
                  </a:lnTo>
                  <a:lnTo>
                    <a:pt x="1642" y="862"/>
                  </a:lnTo>
                  <a:lnTo>
                    <a:pt x="1644" y="860"/>
                  </a:lnTo>
                  <a:lnTo>
                    <a:pt x="1646" y="858"/>
                  </a:lnTo>
                  <a:lnTo>
                    <a:pt x="1646" y="856"/>
                  </a:lnTo>
                  <a:lnTo>
                    <a:pt x="1646" y="854"/>
                  </a:lnTo>
                  <a:lnTo>
                    <a:pt x="1648" y="852"/>
                  </a:lnTo>
                  <a:lnTo>
                    <a:pt x="1652" y="852"/>
                  </a:lnTo>
                  <a:lnTo>
                    <a:pt x="1652" y="850"/>
                  </a:lnTo>
                  <a:lnTo>
                    <a:pt x="1653" y="849"/>
                  </a:lnTo>
                  <a:lnTo>
                    <a:pt x="1655" y="847"/>
                  </a:lnTo>
                  <a:lnTo>
                    <a:pt x="1657" y="847"/>
                  </a:lnTo>
                  <a:lnTo>
                    <a:pt x="1659" y="847"/>
                  </a:lnTo>
                  <a:lnTo>
                    <a:pt x="1659" y="845"/>
                  </a:lnTo>
                  <a:lnTo>
                    <a:pt x="1661" y="847"/>
                  </a:lnTo>
                  <a:lnTo>
                    <a:pt x="1663" y="847"/>
                  </a:lnTo>
                  <a:lnTo>
                    <a:pt x="1665" y="847"/>
                  </a:lnTo>
                  <a:lnTo>
                    <a:pt x="1667" y="847"/>
                  </a:lnTo>
                  <a:lnTo>
                    <a:pt x="1669" y="847"/>
                  </a:lnTo>
                  <a:lnTo>
                    <a:pt x="1671" y="847"/>
                  </a:lnTo>
                  <a:lnTo>
                    <a:pt x="1673" y="847"/>
                  </a:lnTo>
                  <a:lnTo>
                    <a:pt x="1675" y="847"/>
                  </a:lnTo>
                  <a:lnTo>
                    <a:pt x="1675" y="845"/>
                  </a:lnTo>
                  <a:lnTo>
                    <a:pt x="1676" y="845"/>
                  </a:lnTo>
                  <a:lnTo>
                    <a:pt x="1678" y="845"/>
                  </a:lnTo>
                  <a:lnTo>
                    <a:pt x="1680" y="845"/>
                  </a:lnTo>
                  <a:lnTo>
                    <a:pt x="1682" y="845"/>
                  </a:lnTo>
                  <a:lnTo>
                    <a:pt x="1684" y="845"/>
                  </a:lnTo>
                  <a:lnTo>
                    <a:pt x="1686" y="845"/>
                  </a:lnTo>
                  <a:lnTo>
                    <a:pt x="1688" y="845"/>
                  </a:lnTo>
                  <a:lnTo>
                    <a:pt x="1690" y="845"/>
                  </a:lnTo>
                  <a:lnTo>
                    <a:pt x="1692" y="845"/>
                  </a:lnTo>
                  <a:lnTo>
                    <a:pt x="1694" y="845"/>
                  </a:lnTo>
                  <a:lnTo>
                    <a:pt x="1696" y="845"/>
                  </a:lnTo>
                  <a:lnTo>
                    <a:pt x="1698" y="845"/>
                  </a:lnTo>
                  <a:lnTo>
                    <a:pt x="1700" y="845"/>
                  </a:lnTo>
                  <a:lnTo>
                    <a:pt x="1701" y="845"/>
                  </a:lnTo>
                  <a:lnTo>
                    <a:pt x="1703" y="845"/>
                  </a:lnTo>
                  <a:lnTo>
                    <a:pt x="1705" y="845"/>
                  </a:lnTo>
                  <a:lnTo>
                    <a:pt x="1707" y="845"/>
                  </a:lnTo>
                  <a:lnTo>
                    <a:pt x="1709" y="845"/>
                  </a:lnTo>
                  <a:lnTo>
                    <a:pt x="1711" y="845"/>
                  </a:lnTo>
                  <a:lnTo>
                    <a:pt x="1713" y="845"/>
                  </a:lnTo>
                  <a:lnTo>
                    <a:pt x="1715" y="843"/>
                  </a:lnTo>
                  <a:lnTo>
                    <a:pt x="1715" y="841"/>
                  </a:lnTo>
                  <a:lnTo>
                    <a:pt x="1717" y="839"/>
                  </a:lnTo>
                  <a:lnTo>
                    <a:pt x="1719" y="841"/>
                  </a:lnTo>
                  <a:lnTo>
                    <a:pt x="1721" y="839"/>
                  </a:lnTo>
                  <a:lnTo>
                    <a:pt x="1721" y="837"/>
                  </a:lnTo>
                  <a:lnTo>
                    <a:pt x="1723" y="837"/>
                  </a:lnTo>
                  <a:lnTo>
                    <a:pt x="1723" y="839"/>
                  </a:lnTo>
                  <a:lnTo>
                    <a:pt x="1723" y="841"/>
                  </a:lnTo>
                  <a:lnTo>
                    <a:pt x="1724" y="841"/>
                  </a:lnTo>
                  <a:lnTo>
                    <a:pt x="1723" y="839"/>
                  </a:lnTo>
                  <a:lnTo>
                    <a:pt x="1724" y="839"/>
                  </a:lnTo>
                  <a:lnTo>
                    <a:pt x="1724" y="837"/>
                  </a:lnTo>
                  <a:lnTo>
                    <a:pt x="1724" y="835"/>
                  </a:lnTo>
                  <a:lnTo>
                    <a:pt x="1724" y="837"/>
                  </a:lnTo>
                  <a:lnTo>
                    <a:pt x="1726" y="837"/>
                  </a:lnTo>
                  <a:lnTo>
                    <a:pt x="1726" y="835"/>
                  </a:lnTo>
                  <a:lnTo>
                    <a:pt x="1726" y="833"/>
                  </a:lnTo>
                  <a:lnTo>
                    <a:pt x="1728" y="831"/>
                  </a:lnTo>
                  <a:lnTo>
                    <a:pt x="1728" y="829"/>
                  </a:lnTo>
                  <a:lnTo>
                    <a:pt x="1730" y="829"/>
                  </a:lnTo>
                  <a:lnTo>
                    <a:pt x="1730" y="827"/>
                  </a:lnTo>
                  <a:lnTo>
                    <a:pt x="1732" y="825"/>
                  </a:lnTo>
                  <a:lnTo>
                    <a:pt x="1734" y="825"/>
                  </a:lnTo>
                  <a:lnTo>
                    <a:pt x="1734" y="824"/>
                  </a:lnTo>
                  <a:lnTo>
                    <a:pt x="1732" y="824"/>
                  </a:lnTo>
                  <a:lnTo>
                    <a:pt x="1732" y="822"/>
                  </a:lnTo>
                  <a:lnTo>
                    <a:pt x="1734" y="820"/>
                  </a:lnTo>
                  <a:lnTo>
                    <a:pt x="1732" y="818"/>
                  </a:lnTo>
                  <a:lnTo>
                    <a:pt x="1734" y="818"/>
                  </a:lnTo>
                  <a:lnTo>
                    <a:pt x="1734" y="816"/>
                  </a:lnTo>
                  <a:lnTo>
                    <a:pt x="1734" y="814"/>
                  </a:lnTo>
                  <a:lnTo>
                    <a:pt x="1736" y="814"/>
                  </a:lnTo>
                  <a:lnTo>
                    <a:pt x="1736" y="812"/>
                  </a:lnTo>
                  <a:lnTo>
                    <a:pt x="1736" y="808"/>
                  </a:lnTo>
                  <a:lnTo>
                    <a:pt x="1738" y="808"/>
                  </a:lnTo>
                  <a:lnTo>
                    <a:pt x="1738" y="806"/>
                  </a:lnTo>
                  <a:lnTo>
                    <a:pt x="1740" y="804"/>
                  </a:lnTo>
                  <a:lnTo>
                    <a:pt x="1740" y="802"/>
                  </a:lnTo>
                  <a:lnTo>
                    <a:pt x="1742" y="801"/>
                  </a:lnTo>
                  <a:lnTo>
                    <a:pt x="1744" y="799"/>
                  </a:lnTo>
                  <a:lnTo>
                    <a:pt x="1746" y="797"/>
                  </a:lnTo>
                  <a:lnTo>
                    <a:pt x="1746" y="793"/>
                  </a:lnTo>
                  <a:lnTo>
                    <a:pt x="1748" y="791"/>
                  </a:lnTo>
                  <a:lnTo>
                    <a:pt x="1749" y="789"/>
                  </a:lnTo>
                  <a:lnTo>
                    <a:pt x="1751" y="789"/>
                  </a:lnTo>
                  <a:lnTo>
                    <a:pt x="1753" y="791"/>
                  </a:lnTo>
                  <a:lnTo>
                    <a:pt x="1751" y="793"/>
                  </a:lnTo>
                  <a:lnTo>
                    <a:pt x="1753" y="793"/>
                  </a:lnTo>
                  <a:lnTo>
                    <a:pt x="1753" y="795"/>
                  </a:lnTo>
                  <a:lnTo>
                    <a:pt x="1755" y="795"/>
                  </a:lnTo>
                  <a:lnTo>
                    <a:pt x="1757" y="795"/>
                  </a:lnTo>
                  <a:lnTo>
                    <a:pt x="1759" y="795"/>
                  </a:lnTo>
                  <a:lnTo>
                    <a:pt x="1759" y="793"/>
                  </a:lnTo>
                  <a:lnTo>
                    <a:pt x="1761" y="793"/>
                  </a:lnTo>
                  <a:lnTo>
                    <a:pt x="1763" y="793"/>
                  </a:lnTo>
                  <a:lnTo>
                    <a:pt x="1763" y="791"/>
                  </a:lnTo>
                  <a:lnTo>
                    <a:pt x="1765" y="791"/>
                  </a:lnTo>
                  <a:lnTo>
                    <a:pt x="1767" y="791"/>
                  </a:lnTo>
                  <a:lnTo>
                    <a:pt x="1767" y="793"/>
                  </a:lnTo>
                  <a:lnTo>
                    <a:pt x="1769" y="795"/>
                  </a:lnTo>
                  <a:lnTo>
                    <a:pt x="1771" y="795"/>
                  </a:lnTo>
                  <a:lnTo>
                    <a:pt x="1771" y="797"/>
                  </a:lnTo>
                  <a:lnTo>
                    <a:pt x="1772" y="797"/>
                  </a:lnTo>
                  <a:lnTo>
                    <a:pt x="1772" y="799"/>
                  </a:lnTo>
                  <a:lnTo>
                    <a:pt x="1772" y="802"/>
                  </a:lnTo>
                  <a:lnTo>
                    <a:pt x="1772" y="804"/>
                  </a:lnTo>
                  <a:lnTo>
                    <a:pt x="1772" y="808"/>
                  </a:lnTo>
                  <a:lnTo>
                    <a:pt x="1772" y="812"/>
                  </a:lnTo>
                  <a:lnTo>
                    <a:pt x="1772" y="814"/>
                  </a:lnTo>
                  <a:lnTo>
                    <a:pt x="1772" y="818"/>
                  </a:lnTo>
                  <a:lnTo>
                    <a:pt x="1772" y="822"/>
                  </a:lnTo>
                  <a:lnTo>
                    <a:pt x="1772" y="824"/>
                  </a:lnTo>
                  <a:lnTo>
                    <a:pt x="1772" y="825"/>
                  </a:lnTo>
                  <a:lnTo>
                    <a:pt x="1772" y="827"/>
                  </a:lnTo>
                  <a:lnTo>
                    <a:pt x="1772" y="829"/>
                  </a:lnTo>
                  <a:lnTo>
                    <a:pt x="1771" y="829"/>
                  </a:lnTo>
                  <a:lnTo>
                    <a:pt x="1772" y="829"/>
                  </a:lnTo>
                  <a:lnTo>
                    <a:pt x="1772" y="831"/>
                  </a:lnTo>
                  <a:lnTo>
                    <a:pt x="1774" y="831"/>
                  </a:lnTo>
                  <a:lnTo>
                    <a:pt x="1776" y="831"/>
                  </a:lnTo>
                  <a:lnTo>
                    <a:pt x="1776" y="833"/>
                  </a:lnTo>
                  <a:lnTo>
                    <a:pt x="1778" y="831"/>
                  </a:lnTo>
                  <a:lnTo>
                    <a:pt x="1778" y="833"/>
                  </a:lnTo>
                  <a:lnTo>
                    <a:pt x="1778" y="835"/>
                  </a:lnTo>
                  <a:lnTo>
                    <a:pt x="1778" y="837"/>
                  </a:lnTo>
                  <a:lnTo>
                    <a:pt x="1778" y="839"/>
                  </a:lnTo>
                  <a:lnTo>
                    <a:pt x="1778" y="841"/>
                  </a:lnTo>
                  <a:lnTo>
                    <a:pt x="1780" y="843"/>
                  </a:lnTo>
                  <a:lnTo>
                    <a:pt x="1780" y="841"/>
                  </a:lnTo>
                  <a:lnTo>
                    <a:pt x="1782" y="841"/>
                  </a:lnTo>
                  <a:lnTo>
                    <a:pt x="1782" y="843"/>
                  </a:lnTo>
                  <a:lnTo>
                    <a:pt x="1784" y="843"/>
                  </a:lnTo>
                  <a:lnTo>
                    <a:pt x="1784" y="845"/>
                  </a:lnTo>
                  <a:lnTo>
                    <a:pt x="1784" y="847"/>
                  </a:lnTo>
                  <a:lnTo>
                    <a:pt x="1784" y="849"/>
                  </a:lnTo>
                  <a:lnTo>
                    <a:pt x="1782" y="849"/>
                  </a:lnTo>
                  <a:lnTo>
                    <a:pt x="1782" y="847"/>
                  </a:lnTo>
                  <a:lnTo>
                    <a:pt x="1782" y="849"/>
                  </a:lnTo>
                  <a:lnTo>
                    <a:pt x="1782" y="850"/>
                  </a:lnTo>
                  <a:lnTo>
                    <a:pt x="1782" y="849"/>
                  </a:lnTo>
                  <a:lnTo>
                    <a:pt x="1784" y="849"/>
                  </a:lnTo>
                  <a:lnTo>
                    <a:pt x="1784" y="850"/>
                  </a:lnTo>
                  <a:lnTo>
                    <a:pt x="1784" y="849"/>
                  </a:lnTo>
                  <a:lnTo>
                    <a:pt x="1786" y="849"/>
                  </a:lnTo>
                  <a:lnTo>
                    <a:pt x="1786" y="850"/>
                  </a:lnTo>
                  <a:lnTo>
                    <a:pt x="1784" y="850"/>
                  </a:lnTo>
                  <a:lnTo>
                    <a:pt x="1784" y="852"/>
                  </a:lnTo>
                  <a:lnTo>
                    <a:pt x="1784" y="850"/>
                  </a:lnTo>
                  <a:lnTo>
                    <a:pt x="1784" y="852"/>
                  </a:lnTo>
                  <a:lnTo>
                    <a:pt x="1782" y="852"/>
                  </a:lnTo>
                  <a:lnTo>
                    <a:pt x="1782" y="854"/>
                  </a:lnTo>
                  <a:lnTo>
                    <a:pt x="1780" y="854"/>
                  </a:lnTo>
                  <a:lnTo>
                    <a:pt x="1780" y="852"/>
                  </a:lnTo>
                  <a:lnTo>
                    <a:pt x="1778" y="852"/>
                  </a:lnTo>
                  <a:lnTo>
                    <a:pt x="1780" y="854"/>
                  </a:lnTo>
                  <a:lnTo>
                    <a:pt x="1778" y="854"/>
                  </a:lnTo>
                  <a:lnTo>
                    <a:pt x="1780" y="854"/>
                  </a:lnTo>
                  <a:lnTo>
                    <a:pt x="1778" y="854"/>
                  </a:lnTo>
                  <a:lnTo>
                    <a:pt x="1778" y="852"/>
                  </a:lnTo>
                  <a:lnTo>
                    <a:pt x="1778" y="854"/>
                  </a:lnTo>
                  <a:lnTo>
                    <a:pt x="1776" y="854"/>
                  </a:lnTo>
                  <a:lnTo>
                    <a:pt x="1776" y="856"/>
                  </a:lnTo>
                  <a:lnTo>
                    <a:pt x="1774" y="856"/>
                  </a:lnTo>
                  <a:lnTo>
                    <a:pt x="1772" y="856"/>
                  </a:lnTo>
                  <a:lnTo>
                    <a:pt x="1772" y="854"/>
                  </a:lnTo>
                  <a:lnTo>
                    <a:pt x="1772" y="856"/>
                  </a:lnTo>
                  <a:lnTo>
                    <a:pt x="1772" y="854"/>
                  </a:lnTo>
                  <a:lnTo>
                    <a:pt x="1772" y="856"/>
                  </a:lnTo>
                  <a:lnTo>
                    <a:pt x="1771" y="856"/>
                  </a:lnTo>
                  <a:lnTo>
                    <a:pt x="1772" y="856"/>
                  </a:lnTo>
                  <a:lnTo>
                    <a:pt x="1772" y="858"/>
                  </a:lnTo>
                  <a:lnTo>
                    <a:pt x="1771" y="858"/>
                  </a:lnTo>
                  <a:lnTo>
                    <a:pt x="1771" y="860"/>
                  </a:lnTo>
                  <a:lnTo>
                    <a:pt x="1771" y="858"/>
                  </a:lnTo>
                  <a:lnTo>
                    <a:pt x="1771" y="856"/>
                  </a:lnTo>
                  <a:lnTo>
                    <a:pt x="1769" y="856"/>
                  </a:lnTo>
                  <a:lnTo>
                    <a:pt x="1769" y="858"/>
                  </a:lnTo>
                  <a:lnTo>
                    <a:pt x="1771" y="858"/>
                  </a:lnTo>
                  <a:lnTo>
                    <a:pt x="1771" y="860"/>
                  </a:lnTo>
                  <a:lnTo>
                    <a:pt x="1769" y="860"/>
                  </a:lnTo>
                  <a:lnTo>
                    <a:pt x="1767" y="860"/>
                  </a:lnTo>
                  <a:lnTo>
                    <a:pt x="1767" y="858"/>
                  </a:lnTo>
                  <a:lnTo>
                    <a:pt x="1767" y="856"/>
                  </a:lnTo>
                  <a:lnTo>
                    <a:pt x="1767" y="858"/>
                  </a:lnTo>
                  <a:lnTo>
                    <a:pt x="1767" y="856"/>
                  </a:lnTo>
                  <a:lnTo>
                    <a:pt x="1765" y="856"/>
                  </a:lnTo>
                  <a:lnTo>
                    <a:pt x="1765" y="858"/>
                  </a:lnTo>
                  <a:lnTo>
                    <a:pt x="1765" y="856"/>
                  </a:lnTo>
                  <a:lnTo>
                    <a:pt x="1765" y="858"/>
                  </a:lnTo>
                  <a:lnTo>
                    <a:pt x="1763" y="858"/>
                  </a:lnTo>
                  <a:lnTo>
                    <a:pt x="1763" y="856"/>
                  </a:lnTo>
                  <a:lnTo>
                    <a:pt x="1761" y="856"/>
                  </a:lnTo>
                  <a:lnTo>
                    <a:pt x="1761" y="858"/>
                  </a:lnTo>
                  <a:lnTo>
                    <a:pt x="1763" y="858"/>
                  </a:lnTo>
                  <a:lnTo>
                    <a:pt x="1761" y="858"/>
                  </a:lnTo>
                  <a:lnTo>
                    <a:pt x="1763" y="858"/>
                  </a:lnTo>
                  <a:lnTo>
                    <a:pt x="1761" y="860"/>
                  </a:lnTo>
                  <a:lnTo>
                    <a:pt x="1761" y="858"/>
                  </a:lnTo>
                  <a:lnTo>
                    <a:pt x="1761" y="860"/>
                  </a:lnTo>
                  <a:lnTo>
                    <a:pt x="1761" y="862"/>
                  </a:lnTo>
                  <a:lnTo>
                    <a:pt x="1759" y="862"/>
                  </a:lnTo>
                  <a:lnTo>
                    <a:pt x="1757" y="862"/>
                  </a:lnTo>
                  <a:lnTo>
                    <a:pt x="1757" y="860"/>
                  </a:lnTo>
                  <a:lnTo>
                    <a:pt x="1755" y="862"/>
                  </a:lnTo>
                  <a:lnTo>
                    <a:pt x="1757" y="860"/>
                  </a:lnTo>
                  <a:lnTo>
                    <a:pt x="1757" y="858"/>
                  </a:lnTo>
                  <a:lnTo>
                    <a:pt x="1759" y="858"/>
                  </a:lnTo>
                  <a:lnTo>
                    <a:pt x="1757" y="858"/>
                  </a:lnTo>
                  <a:lnTo>
                    <a:pt x="1757" y="860"/>
                  </a:lnTo>
                  <a:lnTo>
                    <a:pt x="1757" y="858"/>
                  </a:lnTo>
                  <a:lnTo>
                    <a:pt x="1757" y="856"/>
                  </a:lnTo>
                  <a:lnTo>
                    <a:pt x="1755" y="858"/>
                  </a:lnTo>
                  <a:lnTo>
                    <a:pt x="1757" y="858"/>
                  </a:lnTo>
                  <a:lnTo>
                    <a:pt x="1755" y="858"/>
                  </a:lnTo>
                  <a:lnTo>
                    <a:pt x="1753" y="858"/>
                  </a:lnTo>
                  <a:lnTo>
                    <a:pt x="1753" y="860"/>
                  </a:lnTo>
                  <a:lnTo>
                    <a:pt x="1755" y="860"/>
                  </a:lnTo>
                  <a:lnTo>
                    <a:pt x="1753" y="860"/>
                  </a:lnTo>
                  <a:lnTo>
                    <a:pt x="1753" y="862"/>
                  </a:lnTo>
                  <a:lnTo>
                    <a:pt x="1753" y="864"/>
                  </a:lnTo>
                  <a:lnTo>
                    <a:pt x="1751" y="864"/>
                  </a:lnTo>
                  <a:lnTo>
                    <a:pt x="1751" y="866"/>
                  </a:lnTo>
                  <a:lnTo>
                    <a:pt x="1753" y="866"/>
                  </a:lnTo>
                  <a:lnTo>
                    <a:pt x="1751" y="866"/>
                  </a:lnTo>
                  <a:lnTo>
                    <a:pt x="1751" y="868"/>
                  </a:lnTo>
                  <a:lnTo>
                    <a:pt x="1749" y="868"/>
                  </a:lnTo>
                  <a:lnTo>
                    <a:pt x="1749" y="870"/>
                  </a:lnTo>
                  <a:lnTo>
                    <a:pt x="1749" y="868"/>
                  </a:lnTo>
                  <a:lnTo>
                    <a:pt x="1749" y="870"/>
                  </a:lnTo>
                  <a:lnTo>
                    <a:pt x="1748" y="870"/>
                  </a:lnTo>
                  <a:lnTo>
                    <a:pt x="1749" y="868"/>
                  </a:lnTo>
                  <a:lnTo>
                    <a:pt x="1748" y="868"/>
                  </a:lnTo>
                  <a:lnTo>
                    <a:pt x="1748" y="866"/>
                  </a:lnTo>
                  <a:lnTo>
                    <a:pt x="1748" y="868"/>
                  </a:lnTo>
                  <a:lnTo>
                    <a:pt x="1746" y="868"/>
                  </a:lnTo>
                  <a:lnTo>
                    <a:pt x="1746" y="870"/>
                  </a:lnTo>
                  <a:lnTo>
                    <a:pt x="1746" y="872"/>
                  </a:lnTo>
                  <a:lnTo>
                    <a:pt x="1746" y="870"/>
                  </a:lnTo>
                  <a:lnTo>
                    <a:pt x="1744" y="870"/>
                  </a:lnTo>
                  <a:lnTo>
                    <a:pt x="1744" y="872"/>
                  </a:lnTo>
                  <a:lnTo>
                    <a:pt x="1744" y="870"/>
                  </a:lnTo>
                  <a:lnTo>
                    <a:pt x="1746" y="868"/>
                  </a:lnTo>
                  <a:lnTo>
                    <a:pt x="1744" y="868"/>
                  </a:lnTo>
                  <a:lnTo>
                    <a:pt x="1744" y="870"/>
                  </a:lnTo>
                  <a:lnTo>
                    <a:pt x="1744" y="872"/>
                  </a:lnTo>
                  <a:lnTo>
                    <a:pt x="1742" y="872"/>
                  </a:lnTo>
                  <a:lnTo>
                    <a:pt x="1744" y="870"/>
                  </a:lnTo>
                  <a:lnTo>
                    <a:pt x="1744" y="868"/>
                  </a:lnTo>
                  <a:lnTo>
                    <a:pt x="1742" y="870"/>
                  </a:lnTo>
                  <a:lnTo>
                    <a:pt x="1742" y="872"/>
                  </a:lnTo>
                  <a:lnTo>
                    <a:pt x="1742" y="873"/>
                  </a:lnTo>
                  <a:lnTo>
                    <a:pt x="1742" y="872"/>
                  </a:lnTo>
                  <a:lnTo>
                    <a:pt x="1740" y="870"/>
                  </a:lnTo>
                  <a:lnTo>
                    <a:pt x="1740" y="868"/>
                  </a:lnTo>
                  <a:lnTo>
                    <a:pt x="1742" y="868"/>
                  </a:lnTo>
                  <a:lnTo>
                    <a:pt x="1742" y="866"/>
                  </a:lnTo>
                  <a:lnTo>
                    <a:pt x="1740" y="868"/>
                  </a:lnTo>
                  <a:lnTo>
                    <a:pt x="1740" y="870"/>
                  </a:lnTo>
                  <a:lnTo>
                    <a:pt x="1740" y="868"/>
                  </a:lnTo>
                  <a:lnTo>
                    <a:pt x="1740" y="870"/>
                  </a:lnTo>
                  <a:lnTo>
                    <a:pt x="1740" y="872"/>
                  </a:lnTo>
                  <a:lnTo>
                    <a:pt x="1740" y="873"/>
                  </a:lnTo>
                  <a:lnTo>
                    <a:pt x="1742" y="873"/>
                  </a:lnTo>
                  <a:lnTo>
                    <a:pt x="1740" y="873"/>
                  </a:lnTo>
                  <a:lnTo>
                    <a:pt x="1740" y="875"/>
                  </a:lnTo>
                  <a:lnTo>
                    <a:pt x="1740" y="873"/>
                  </a:lnTo>
                  <a:lnTo>
                    <a:pt x="1740" y="872"/>
                  </a:lnTo>
                  <a:lnTo>
                    <a:pt x="1740" y="873"/>
                  </a:lnTo>
                  <a:lnTo>
                    <a:pt x="1738" y="872"/>
                  </a:lnTo>
                  <a:lnTo>
                    <a:pt x="1738" y="873"/>
                  </a:lnTo>
                  <a:lnTo>
                    <a:pt x="1738" y="872"/>
                  </a:lnTo>
                  <a:lnTo>
                    <a:pt x="1738" y="873"/>
                  </a:lnTo>
                  <a:lnTo>
                    <a:pt x="1736" y="873"/>
                  </a:lnTo>
                  <a:lnTo>
                    <a:pt x="1738" y="873"/>
                  </a:lnTo>
                  <a:lnTo>
                    <a:pt x="1738" y="872"/>
                  </a:lnTo>
                  <a:lnTo>
                    <a:pt x="1736" y="872"/>
                  </a:lnTo>
                  <a:lnTo>
                    <a:pt x="1734" y="873"/>
                  </a:lnTo>
                  <a:lnTo>
                    <a:pt x="1734" y="875"/>
                  </a:lnTo>
                  <a:lnTo>
                    <a:pt x="1732" y="875"/>
                  </a:lnTo>
                  <a:lnTo>
                    <a:pt x="1734" y="875"/>
                  </a:lnTo>
                  <a:lnTo>
                    <a:pt x="1734" y="877"/>
                  </a:lnTo>
                  <a:lnTo>
                    <a:pt x="1732" y="877"/>
                  </a:lnTo>
                  <a:lnTo>
                    <a:pt x="1732" y="879"/>
                  </a:lnTo>
                  <a:lnTo>
                    <a:pt x="1732" y="877"/>
                  </a:lnTo>
                  <a:lnTo>
                    <a:pt x="1732" y="879"/>
                  </a:lnTo>
                  <a:lnTo>
                    <a:pt x="1732" y="881"/>
                  </a:lnTo>
                  <a:lnTo>
                    <a:pt x="1732" y="879"/>
                  </a:lnTo>
                  <a:lnTo>
                    <a:pt x="1732" y="881"/>
                  </a:lnTo>
                  <a:lnTo>
                    <a:pt x="1730" y="881"/>
                  </a:lnTo>
                  <a:lnTo>
                    <a:pt x="1730" y="883"/>
                  </a:lnTo>
                  <a:lnTo>
                    <a:pt x="1728" y="883"/>
                  </a:lnTo>
                  <a:lnTo>
                    <a:pt x="1728" y="885"/>
                  </a:lnTo>
                  <a:lnTo>
                    <a:pt x="1728" y="887"/>
                  </a:lnTo>
                  <a:lnTo>
                    <a:pt x="1726" y="887"/>
                  </a:lnTo>
                  <a:lnTo>
                    <a:pt x="1726" y="889"/>
                  </a:lnTo>
                  <a:lnTo>
                    <a:pt x="1726" y="887"/>
                  </a:lnTo>
                  <a:lnTo>
                    <a:pt x="1726" y="889"/>
                  </a:lnTo>
                  <a:lnTo>
                    <a:pt x="1724" y="889"/>
                  </a:lnTo>
                  <a:lnTo>
                    <a:pt x="1726" y="889"/>
                  </a:lnTo>
                  <a:lnTo>
                    <a:pt x="1724" y="891"/>
                  </a:lnTo>
                  <a:lnTo>
                    <a:pt x="1724" y="893"/>
                  </a:lnTo>
                  <a:lnTo>
                    <a:pt x="1724" y="895"/>
                  </a:lnTo>
                  <a:lnTo>
                    <a:pt x="1724" y="897"/>
                  </a:lnTo>
                  <a:lnTo>
                    <a:pt x="1724" y="895"/>
                  </a:lnTo>
                  <a:lnTo>
                    <a:pt x="1724" y="897"/>
                  </a:lnTo>
                  <a:lnTo>
                    <a:pt x="1726" y="897"/>
                  </a:lnTo>
                  <a:lnTo>
                    <a:pt x="1724" y="897"/>
                  </a:lnTo>
                  <a:lnTo>
                    <a:pt x="1726" y="897"/>
                  </a:lnTo>
                  <a:lnTo>
                    <a:pt x="1726" y="898"/>
                  </a:lnTo>
                  <a:lnTo>
                    <a:pt x="1726" y="897"/>
                  </a:lnTo>
                  <a:lnTo>
                    <a:pt x="1728" y="897"/>
                  </a:lnTo>
                  <a:lnTo>
                    <a:pt x="1728" y="898"/>
                  </a:lnTo>
                  <a:lnTo>
                    <a:pt x="1726" y="898"/>
                  </a:lnTo>
                  <a:lnTo>
                    <a:pt x="1724" y="900"/>
                  </a:lnTo>
                  <a:lnTo>
                    <a:pt x="1723" y="900"/>
                  </a:lnTo>
                  <a:lnTo>
                    <a:pt x="1724" y="900"/>
                  </a:lnTo>
                  <a:lnTo>
                    <a:pt x="1723" y="900"/>
                  </a:lnTo>
                  <a:lnTo>
                    <a:pt x="1724" y="900"/>
                  </a:lnTo>
                  <a:lnTo>
                    <a:pt x="1723" y="902"/>
                  </a:lnTo>
                  <a:lnTo>
                    <a:pt x="1723" y="904"/>
                  </a:lnTo>
                  <a:lnTo>
                    <a:pt x="1721" y="904"/>
                  </a:lnTo>
                  <a:lnTo>
                    <a:pt x="1723" y="904"/>
                  </a:lnTo>
                  <a:lnTo>
                    <a:pt x="1721" y="904"/>
                  </a:lnTo>
                  <a:lnTo>
                    <a:pt x="1721" y="906"/>
                  </a:lnTo>
                  <a:lnTo>
                    <a:pt x="1723" y="906"/>
                  </a:lnTo>
                  <a:lnTo>
                    <a:pt x="1724" y="906"/>
                  </a:lnTo>
                  <a:lnTo>
                    <a:pt x="1723" y="906"/>
                  </a:lnTo>
                  <a:lnTo>
                    <a:pt x="1723" y="904"/>
                  </a:lnTo>
                  <a:lnTo>
                    <a:pt x="1724" y="906"/>
                  </a:lnTo>
                  <a:lnTo>
                    <a:pt x="1726" y="906"/>
                  </a:lnTo>
                  <a:lnTo>
                    <a:pt x="1726" y="908"/>
                  </a:lnTo>
                  <a:lnTo>
                    <a:pt x="1726" y="910"/>
                  </a:lnTo>
                  <a:lnTo>
                    <a:pt x="1728" y="910"/>
                  </a:lnTo>
                  <a:lnTo>
                    <a:pt x="1728" y="912"/>
                  </a:lnTo>
                  <a:lnTo>
                    <a:pt x="1726" y="912"/>
                  </a:lnTo>
                  <a:lnTo>
                    <a:pt x="1728" y="912"/>
                  </a:lnTo>
                  <a:lnTo>
                    <a:pt x="1728" y="910"/>
                  </a:lnTo>
                  <a:lnTo>
                    <a:pt x="1726" y="910"/>
                  </a:lnTo>
                  <a:lnTo>
                    <a:pt x="1726" y="912"/>
                  </a:lnTo>
                  <a:lnTo>
                    <a:pt x="1728" y="912"/>
                  </a:lnTo>
                  <a:lnTo>
                    <a:pt x="1728" y="914"/>
                  </a:lnTo>
                  <a:lnTo>
                    <a:pt x="1728" y="916"/>
                  </a:lnTo>
                  <a:lnTo>
                    <a:pt x="1730" y="916"/>
                  </a:lnTo>
                  <a:lnTo>
                    <a:pt x="1730" y="918"/>
                  </a:lnTo>
                  <a:lnTo>
                    <a:pt x="1732" y="918"/>
                  </a:lnTo>
                  <a:lnTo>
                    <a:pt x="1734" y="918"/>
                  </a:lnTo>
                  <a:lnTo>
                    <a:pt x="1736" y="916"/>
                  </a:lnTo>
                  <a:lnTo>
                    <a:pt x="1738" y="916"/>
                  </a:lnTo>
                  <a:lnTo>
                    <a:pt x="1738" y="914"/>
                  </a:lnTo>
                  <a:lnTo>
                    <a:pt x="1736" y="914"/>
                  </a:lnTo>
                  <a:lnTo>
                    <a:pt x="1736" y="912"/>
                  </a:lnTo>
                  <a:lnTo>
                    <a:pt x="1736" y="914"/>
                  </a:lnTo>
                  <a:lnTo>
                    <a:pt x="1736" y="912"/>
                  </a:lnTo>
                  <a:lnTo>
                    <a:pt x="1736" y="910"/>
                  </a:lnTo>
                  <a:lnTo>
                    <a:pt x="1734" y="910"/>
                  </a:lnTo>
                  <a:lnTo>
                    <a:pt x="1734" y="912"/>
                  </a:lnTo>
                  <a:lnTo>
                    <a:pt x="1734" y="910"/>
                  </a:lnTo>
                  <a:lnTo>
                    <a:pt x="1736" y="910"/>
                  </a:lnTo>
                  <a:lnTo>
                    <a:pt x="1738" y="912"/>
                  </a:lnTo>
                  <a:lnTo>
                    <a:pt x="1738" y="914"/>
                  </a:lnTo>
                  <a:lnTo>
                    <a:pt x="1738" y="916"/>
                  </a:lnTo>
                  <a:lnTo>
                    <a:pt x="1738" y="918"/>
                  </a:lnTo>
                  <a:lnTo>
                    <a:pt x="1736" y="920"/>
                  </a:lnTo>
                  <a:lnTo>
                    <a:pt x="1734" y="920"/>
                  </a:lnTo>
                  <a:lnTo>
                    <a:pt x="1732" y="920"/>
                  </a:lnTo>
                  <a:lnTo>
                    <a:pt x="1734" y="920"/>
                  </a:lnTo>
                  <a:lnTo>
                    <a:pt x="1732" y="920"/>
                  </a:lnTo>
                  <a:lnTo>
                    <a:pt x="1730" y="920"/>
                  </a:lnTo>
                  <a:lnTo>
                    <a:pt x="1730" y="921"/>
                  </a:lnTo>
                  <a:lnTo>
                    <a:pt x="1728" y="921"/>
                  </a:lnTo>
                  <a:lnTo>
                    <a:pt x="1726" y="921"/>
                  </a:lnTo>
                  <a:lnTo>
                    <a:pt x="1726" y="920"/>
                  </a:lnTo>
                  <a:lnTo>
                    <a:pt x="1726" y="918"/>
                  </a:lnTo>
                  <a:lnTo>
                    <a:pt x="1728" y="918"/>
                  </a:lnTo>
                  <a:lnTo>
                    <a:pt x="1726" y="918"/>
                  </a:lnTo>
                  <a:lnTo>
                    <a:pt x="1724" y="920"/>
                  </a:lnTo>
                  <a:lnTo>
                    <a:pt x="1723" y="920"/>
                  </a:lnTo>
                  <a:lnTo>
                    <a:pt x="1723" y="921"/>
                  </a:lnTo>
                  <a:lnTo>
                    <a:pt x="1721" y="921"/>
                  </a:lnTo>
                  <a:lnTo>
                    <a:pt x="1719" y="921"/>
                  </a:lnTo>
                  <a:lnTo>
                    <a:pt x="1719" y="923"/>
                  </a:lnTo>
                  <a:lnTo>
                    <a:pt x="1719" y="921"/>
                  </a:lnTo>
                  <a:lnTo>
                    <a:pt x="1719" y="920"/>
                  </a:lnTo>
                  <a:lnTo>
                    <a:pt x="1719" y="918"/>
                  </a:lnTo>
                  <a:lnTo>
                    <a:pt x="1721" y="916"/>
                  </a:lnTo>
                  <a:lnTo>
                    <a:pt x="1719" y="916"/>
                  </a:lnTo>
                  <a:lnTo>
                    <a:pt x="1719" y="918"/>
                  </a:lnTo>
                  <a:lnTo>
                    <a:pt x="1717" y="918"/>
                  </a:lnTo>
                  <a:lnTo>
                    <a:pt x="1717" y="920"/>
                  </a:lnTo>
                  <a:lnTo>
                    <a:pt x="1717" y="918"/>
                  </a:lnTo>
                  <a:lnTo>
                    <a:pt x="1715" y="918"/>
                  </a:lnTo>
                  <a:lnTo>
                    <a:pt x="1715" y="916"/>
                  </a:lnTo>
                  <a:lnTo>
                    <a:pt x="1715" y="918"/>
                  </a:lnTo>
                  <a:lnTo>
                    <a:pt x="1715" y="920"/>
                  </a:lnTo>
                  <a:lnTo>
                    <a:pt x="1715" y="921"/>
                  </a:lnTo>
                  <a:lnTo>
                    <a:pt x="1715" y="923"/>
                  </a:lnTo>
                  <a:lnTo>
                    <a:pt x="1715" y="925"/>
                  </a:lnTo>
                  <a:lnTo>
                    <a:pt x="1713" y="925"/>
                  </a:lnTo>
                  <a:lnTo>
                    <a:pt x="1711" y="925"/>
                  </a:lnTo>
                  <a:lnTo>
                    <a:pt x="1709" y="925"/>
                  </a:lnTo>
                  <a:lnTo>
                    <a:pt x="1707" y="927"/>
                  </a:lnTo>
                  <a:lnTo>
                    <a:pt x="1707" y="925"/>
                  </a:lnTo>
                  <a:lnTo>
                    <a:pt x="1705" y="925"/>
                  </a:lnTo>
                  <a:lnTo>
                    <a:pt x="1703" y="925"/>
                  </a:lnTo>
                  <a:lnTo>
                    <a:pt x="1701" y="927"/>
                  </a:lnTo>
                  <a:lnTo>
                    <a:pt x="1701" y="925"/>
                  </a:lnTo>
                  <a:lnTo>
                    <a:pt x="1701" y="927"/>
                  </a:lnTo>
                  <a:lnTo>
                    <a:pt x="1700" y="927"/>
                  </a:lnTo>
                  <a:lnTo>
                    <a:pt x="1700" y="925"/>
                  </a:lnTo>
                  <a:lnTo>
                    <a:pt x="1700" y="927"/>
                  </a:lnTo>
                  <a:lnTo>
                    <a:pt x="1698" y="927"/>
                  </a:lnTo>
                  <a:lnTo>
                    <a:pt x="1696" y="927"/>
                  </a:lnTo>
                  <a:lnTo>
                    <a:pt x="1694" y="927"/>
                  </a:lnTo>
                  <a:lnTo>
                    <a:pt x="1692" y="927"/>
                  </a:lnTo>
                  <a:lnTo>
                    <a:pt x="1690" y="927"/>
                  </a:lnTo>
                  <a:lnTo>
                    <a:pt x="1690" y="929"/>
                  </a:lnTo>
                  <a:lnTo>
                    <a:pt x="1688" y="929"/>
                  </a:lnTo>
                  <a:lnTo>
                    <a:pt x="1686" y="929"/>
                  </a:lnTo>
                  <a:lnTo>
                    <a:pt x="1686" y="931"/>
                  </a:lnTo>
                  <a:lnTo>
                    <a:pt x="1686" y="929"/>
                  </a:lnTo>
                  <a:lnTo>
                    <a:pt x="1684" y="929"/>
                  </a:lnTo>
                  <a:lnTo>
                    <a:pt x="1684" y="931"/>
                  </a:lnTo>
                  <a:lnTo>
                    <a:pt x="1682" y="931"/>
                  </a:lnTo>
                  <a:lnTo>
                    <a:pt x="1682" y="933"/>
                  </a:lnTo>
                  <a:lnTo>
                    <a:pt x="1680" y="933"/>
                  </a:lnTo>
                  <a:lnTo>
                    <a:pt x="1678" y="933"/>
                  </a:lnTo>
                  <a:lnTo>
                    <a:pt x="1678" y="935"/>
                  </a:lnTo>
                  <a:lnTo>
                    <a:pt x="1676" y="935"/>
                  </a:lnTo>
                  <a:lnTo>
                    <a:pt x="1676" y="937"/>
                  </a:lnTo>
                  <a:lnTo>
                    <a:pt x="1675" y="937"/>
                  </a:lnTo>
                  <a:lnTo>
                    <a:pt x="1675" y="935"/>
                  </a:lnTo>
                  <a:lnTo>
                    <a:pt x="1675" y="933"/>
                  </a:lnTo>
                  <a:lnTo>
                    <a:pt x="1676" y="933"/>
                  </a:lnTo>
                  <a:lnTo>
                    <a:pt x="1676" y="931"/>
                  </a:lnTo>
                  <a:lnTo>
                    <a:pt x="1676" y="929"/>
                  </a:lnTo>
                  <a:lnTo>
                    <a:pt x="1675" y="929"/>
                  </a:lnTo>
                  <a:lnTo>
                    <a:pt x="1675" y="927"/>
                  </a:lnTo>
                  <a:lnTo>
                    <a:pt x="1675" y="925"/>
                  </a:lnTo>
                  <a:lnTo>
                    <a:pt x="1675" y="927"/>
                  </a:lnTo>
                  <a:lnTo>
                    <a:pt x="1675" y="929"/>
                  </a:lnTo>
                  <a:lnTo>
                    <a:pt x="1675" y="931"/>
                  </a:lnTo>
                  <a:lnTo>
                    <a:pt x="1675" y="933"/>
                  </a:lnTo>
                  <a:lnTo>
                    <a:pt x="1675" y="935"/>
                  </a:lnTo>
                  <a:lnTo>
                    <a:pt x="1675" y="937"/>
                  </a:lnTo>
                  <a:lnTo>
                    <a:pt x="1673" y="937"/>
                  </a:lnTo>
                  <a:lnTo>
                    <a:pt x="1673" y="939"/>
                  </a:lnTo>
                  <a:lnTo>
                    <a:pt x="1673" y="941"/>
                  </a:lnTo>
                  <a:lnTo>
                    <a:pt x="1671" y="941"/>
                  </a:lnTo>
                  <a:lnTo>
                    <a:pt x="1673" y="939"/>
                  </a:lnTo>
                  <a:lnTo>
                    <a:pt x="1671" y="939"/>
                  </a:lnTo>
                  <a:lnTo>
                    <a:pt x="1671" y="941"/>
                  </a:lnTo>
                  <a:lnTo>
                    <a:pt x="1671" y="943"/>
                  </a:lnTo>
                  <a:lnTo>
                    <a:pt x="1669" y="943"/>
                  </a:lnTo>
                  <a:lnTo>
                    <a:pt x="1669" y="944"/>
                  </a:lnTo>
                  <a:lnTo>
                    <a:pt x="1671" y="944"/>
                  </a:lnTo>
                  <a:lnTo>
                    <a:pt x="1673" y="944"/>
                  </a:lnTo>
                  <a:lnTo>
                    <a:pt x="1675" y="944"/>
                  </a:lnTo>
                  <a:lnTo>
                    <a:pt x="1673" y="944"/>
                  </a:lnTo>
                  <a:lnTo>
                    <a:pt x="1675" y="944"/>
                  </a:lnTo>
                  <a:lnTo>
                    <a:pt x="1675" y="946"/>
                  </a:lnTo>
                  <a:lnTo>
                    <a:pt x="1675" y="948"/>
                  </a:lnTo>
                  <a:lnTo>
                    <a:pt x="1673" y="950"/>
                  </a:lnTo>
                  <a:lnTo>
                    <a:pt x="1673" y="952"/>
                  </a:lnTo>
                  <a:lnTo>
                    <a:pt x="1673" y="954"/>
                  </a:lnTo>
                  <a:lnTo>
                    <a:pt x="1673" y="956"/>
                  </a:lnTo>
                  <a:lnTo>
                    <a:pt x="1673" y="958"/>
                  </a:lnTo>
                  <a:lnTo>
                    <a:pt x="1673" y="956"/>
                  </a:lnTo>
                  <a:lnTo>
                    <a:pt x="1673" y="954"/>
                  </a:lnTo>
                  <a:lnTo>
                    <a:pt x="1673" y="952"/>
                  </a:lnTo>
                  <a:lnTo>
                    <a:pt x="1673" y="954"/>
                  </a:lnTo>
                  <a:lnTo>
                    <a:pt x="1671" y="954"/>
                  </a:lnTo>
                  <a:lnTo>
                    <a:pt x="1673" y="956"/>
                  </a:lnTo>
                  <a:lnTo>
                    <a:pt x="1671" y="956"/>
                  </a:lnTo>
                  <a:lnTo>
                    <a:pt x="1673" y="956"/>
                  </a:lnTo>
                  <a:lnTo>
                    <a:pt x="1671" y="958"/>
                  </a:lnTo>
                  <a:lnTo>
                    <a:pt x="1671" y="960"/>
                  </a:lnTo>
                  <a:lnTo>
                    <a:pt x="1671" y="962"/>
                  </a:lnTo>
                  <a:lnTo>
                    <a:pt x="1669" y="962"/>
                  </a:lnTo>
                  <a:lnTo>
                    <a:pt x="1671" y="962"/>
                  </a:lnTo>
                  <a:lnTo>
                    <a:pt x="1669" y="962"/>
                  </a:lnTo>
                  <a:lnTo>
                    <a:pt x="1669" y="964"/>
                  </a:lnTo>
                  <a:lnTo>
                    <a:pt x="1667" y="964"/>
                  </a:lnTo>
                  <a:lnTo>
                    <a:pt x="1667" y="966"/>
                  </a:lnTo>
                  <a:lnTo>
                    <a:pt x="1667" y="968"/>
                  </a:lnTo>
                  <a:lnTo>
                    <a:pt x="1665" y="968"/>
                  </a:lnTo>
                  <a:lnTo>
                    <a:pt x="1667" y="968"/>
                  </a:lnTo>
                  <a:lnTo>
                    <a:pt x="1665" y="966"/>
                  </a:lnTo>
                  <a:lnTo>
                    <a:pt x="1665" y="968"/>
                  </a:lnTo>
                  <a:lnTo>
                    <a:pt x="1663" y="968"/>
                  </a:lnTo>
                  <a:lnTo>
                    <a:pt x="1663" y="969"/>
                  </a:lnTo>
                  <a:lnTo>
                    <a:pt x="1665" y="969"/>
                  </a:lnTo>
                  <a:lnTo>
                    <a:pt x="1665" y="968"/>
                  </a:lnTo>
                  <a:lnTo>
                    <a:pt x="1665" y="969"/>
                  </a:lnTo>
                  <a:lnTo>
                    <a:pt x="1663" y="969"/>
                  </a:lnTo>
                  <a:lnTo>
                    <a:pt x="1663" y="971"/>
                  </a:lnTo>
                  <a:lnTo>
                    <a:pt x="1661" y="971"/>
                  </a:lnTo>
                  <a:lnTo>
                    <a:pt x="1663" y="971"/>
                  </a:lnTo>
                  <a:lnTo>
                    <a:pt x="1663" y="973"/>
                  </a:lnTo>
                  <a:lnTo>
                    <a:pt x="1661" y="973"/>
                  </a:lnTo>
                  <a:lnTo>
                    <a:pt x="1661" y="975"/>
                  </a:lnTo>
                  <a:lnTo>
                    <a:pt x="1659" y="975"/>
                  </a:lnTo>
                  <a:lnTo>
                    <a:pt x="1659" y="973"/>
                  </a:lnTo>
                  <a:lnTo>
                    <a:pt x="1659" y="971"/>
                  </a:lnTo>
                  <a:lnTo>
                    <a:pt x="1659" y="969"/>
                  </a:lnTo>
                  <a:lnTo>
                    <a:pt x="1657" y="969"/>
                  </a:lnTo>
                  <a:lnTo>
                    <a:pt x="1657" y="971"/>
                  </a:lnTo>
                  <a:lnTo>
                    <a:pt x="1657" y="969"/>
                  </a:lnTo>
                  <a:lnTo>
                    <a:pt x="1655" y="969"/>
                  </a:lnTo>
                  <a:lnTo>
                    <a:pt x="1655" y="971"/>
                  </a:lnTo>
                  <a:lnTo>
                    <a:pt x="1655" y="969"/>
                  </a:lnTo>
                  <a:lnTo>
                    <a:pt x="1653" y="969"/>
                  </a:lnTo>
                  <a:lnTo>
                    <a:pt x="1653" y="968"/>
                  </a:lnTo>
                  <a:lnTo>
                    <a:pt x="1652" y="968"/>
                  </a:lnTo>
                  <a:lnTo>
                    <a:pt x="1650" y="966"/>
                  </a:lnTo>
                  <a:lnTo>
                    <a:pt x="1650" y="964"/>
                  </a:lnTo>
                  <a:lnTo>
                    <a:pt x="1650" y="962"/>
                  </a:lnTo>
                  <a:lnTo>
                    <a:pt x="1650" y="960"/>
                  </a:lnTo>
                  <a:lnTo>
                    <a:pt x="1650" y="958"/>
                  </a:lnTo>
                  <a:lnTo>
                    <a:pt x="1652" y="958"/>
                  </a:lnTo>
                  <a:lnTo>
                    <a:pt x="1653" y="956"/>
                  </a:lnTo>
                  <a:lnTo>
                    <a:pt x="1655" y="956"/>
                  </a:lnTo>
                  <a:lnTo>
                    <a:pt x="1655" y="954"/>
                  </a:lnTo>
                  <a:lnTo>
                    <a:pt x="1657" y="954"/>
                  </a:lnTo>
                  <a:lnTo>
                    <a:pt x="1655" y="954"/>
                  </a:lnTo>
                  <a:lnTo>
                    <a:pt x="1655" y="956"/>
                  </a:lnTo>
                  <a:lnTo>
                    <a:pt x="1653" y="956"/>
                  </a:lnTo>
                  <a:lnTo>
                    <a:pt x="1652" y="956"/>
                  </a:lnTo>
                  <a:lnTo>
                    <a:pt x="1652" y="958"/>
                  </a:lnTo>
                  <a:lnTo>
                    <a:pt x="1650" y="958"/>
                  </a:lnTo>
                  <a:lnTo>
                    <a:pt x="1650" y="960"/>
                  </a:lnTo>
                  <a:lnTo>
                    <a:pt x="1648" y="960"/>
                  </a:lnTo>
                  <a:lnTo>
                    <a:pt x="1648" y="962"/>
                  </a:lnTo>
                  <a:lnTo>
                    <a:pt x="1650" y="962"/>
                  </a:lnTo>
                  <a:lnTo>
                    <a:pt x="1650" y="964"/>
                  </a:lnTo>
                  <a:lnTo>
                    <a:pt x="1648" y="964"/>
                  </a:lnTo>
                  <a:lnTo>
                    <a:pt x="1648" y="966"/>
                  </a:lnTo>
                  <a:lnTo>
                    <a:pt x="1650" y="966"/>
                  </a:lnTo>
                  <a:lnTo>
                    <a:pt x="1650" y="968"/>
                  </a:lnTo>
                  <a:lnTo>
                    <a:pt x="1652" y="968"/>
                  </a:lnTo>
                  <a:lnTo>
                    <a:pt x="1652" y="969"/>
                  </a:lnTo>
                  <a:lnTo>
                    <a:pt x="1652" y="971"/>
                  </a:lnTo>
                  <a:lnTo>
                    <a:pt x="1652" y="973"/>
                  </a:lnTo>
                  <a:lnTo>
                    <a:pt x="1653" y="975"/>
                  </a:lnTo>
                  <a:lnTo>
                    <a:pt x="1653" y="977"/>
                  </a:lnTo>
                  <a:lnTo>
                    <a:pt x="1655" y="977"/>
                  </a:lnTo>
                  <a:lnTo>
                    <a:pt x="1655" y="979"/>
                  </a:lnTo>
                  <a:lnTo>
                    <a:pt x="1657" y="979"/>
                  </a:lnTo>
                  <a:lnTo>
                    <a:pt x="1657" y="981"/>
                  </a:lnTo>
                  <a:lnTo>
                    <a:pt x="1655" y="981"/>
                  </a:lnTo>
                  <a:lnTo>
                    <a:pt x="1655" y="983"/>
                  </a:lnTo>
                  <a:lnTo>
                    <a:pt x="1657" y="983"/>
                  </a:lnTo>
                  <a:lnTo>
                    <a:pt x="1657" y="985"/>
                  </a:lnTo>
                  <a:lnTo>
                    <a:pt x="1657" y="987"/>
                  </a:lnTo>
                  <a:lnTo>
                    <a:pt x="1657" y="989"/>
                  </a:lnTo>
                  <a:lnTo>
                    <a:pt x="1657" y="987"/>
                  </a:lnTo>
                  <a:lnTo>
                    <a:pt x="1657" y="985"/>
                  </a:lnTo>
                  <a:lnTo>
                    <a:pt x="1657" y="987"/>
                  </a:lnTo>
                  <a:lnTo>
                    <a:pt x="1655" y="985"/>
                  </a:lnTo>
                  <a:lnTo>
                    <a:pt x="1655" y="987"/>
                  </a:lnTo>
                  <a:lnTo>
                    <a:pt x="1657" y="987"/>
                  </a:lnTo>
                  <a:lnTo>
                    <a:pt x="1657" y="989"/>
                  </a:lnTo>
                  <a:lnTo>
                    <a:pt x="1655" y="989"/>
                  </a:lnTo>
                  <a:lnTo>
                    <a:pt x="1655" y="991"/>
                  </a:lnTo>
                  <a:lnTo>
                    <a:pt x="1655" y="989"/>
                  </a:lnTo>
                  <a:lnTo>
                    <a:pt x="1653" y="989"/>
                  </a:lnTo>
                  <a:lnTo>
                    <a:pt x="1653" y="991"/>
                  </a:lnTo>
                  <a:lnTo>
                    <a:pt x="1653" y="992"/>
                  </a:lnTo>
                  <a:lnTo>
                    <a:pt x="1652" y="992"/>
                  </a:lnTo>
                  <a:lnTo>
                    <a:pt x="1652" y="994"/>
                  </a:lnTo>
                  <a:lnTo>
                    <a:pt x="1652" y="996"/>
                  </a:lnTo>
                  <a:lnTo>
                    <a:pt x="1650" y="998"/>
                  </a:lnTo>
                  <a:lnTo>
                    <a:pt x="1650" y="1000"/>
                  </a:lnTo>
                  <a:lnTo>
                    <a:pt x="1648" y="1000"/>
                  </a:lnTo>
                  <a:lnTo>
                    <a:pt x="1648" y="1002"/>
                  </a:lnTo>
                  <a:lnTo>
                    <a:pt x="1646" y="1004"/>
                  </a:lnTo>
                  <a:lnTo>
                    <a:pt x="1646" y="1006"/>
                  </a:lnTo>
                  <a:lnTo>
                    <a:pt x="1644" y="1006"/>
                  </a:lnTo>
                  <a:lnTo>
                    <a:pt x="1646" y="1006"/>
                  </a:lnTo>
                  <a:lnTo>
                    <a:pt x="1644" y="1006"/>
                  </a:lnTo>
                  <a:lnTo>
                    <a:pt x="1644" y="1008"/>
                  </a:lnTo>
                  <a:lnTo>
                    <a:pt x="1644" y="1010"/>
                  </a:lnTo>
                  <a:lnTo>
                    <a:pt x="1644" y="1012"/>
                  </a:lnTo>
                  <a:lnTo>
                    <a:pt x="1642" y="1012"/>
                  </a:lnTo>
                  <a:lnTo>
                    <a:pt x="1642" y="1010"/>
                  </a:lnTo>
                  <a:lnTo>
                    <a:pt x="1642" y="1008"/>
                  </a:lnTo>
                  <a:lnTo>
                    <a:pt x="1642" y="1006"/>
                  </a:lnTo>
                  <a:lnTo>
                    <a:pt x="1644" y="1006"/>
                  </a:lnTo>
                  <a:lnTo>
                    <a:pt x="1644" y="1004"/>
                  </a:lnTo>
                  <a:lnTo>
                    <a:pt x="1642" y="1004"/>
                  </a:lnTo>
                  <a:lnTo>
                    <a:pt x="1644" y="1004"/>
                  </a:lnTo>
                  <a:lnTo>
                    <a:pt x="1644" y="1002"/>
                  </a:lnTo>
                  <a:lnTo>
                    <a:pt x="1646" y="1002"/>
                  </a:lnTo>
                  <a:lnTo>
                    <a:pt x="1644" y="1000"/>
                  </a:lnTo>
                  <a:lnTo>
                    <a:pt x="1646" y="1000"/>
                  </a:lnTo>
                  <a:lnTo>
                    <a:pt x="1646" y="998"/>
                  </a:lnTo>
                  <a:lnTo>
                    <a:pt x="1648" y="998"/>
                  </a:lnTo>
                  <a:lnTo>
                    <a:pt x="1646" y="998"/>
                  </a:lnTo>
                  <a:lnTo>
                    <a:pt x="1648" y="998"/>
                  </a:lnTo>
                  <a:lnTo>
                    <a:pt x="1648" y="996"/>
                  </a:lnTo>
                  <a:lnTo>
                    <a:pt x="1646" y="996"/>
                  </a:lnTo>
                  <a:lnTo>
                    <a:pt x="1648" y="996"/>
                  </a:lnTo>
                  <a:lnTo>
                    <a:pt x="1648" y="994"/>
                  </a:lnTo>
                  <a:lnTo>
                    <a:pt x="1646" y="994"/>
                  </a:lnTo>
                  <a:lnTo>
                    <a:pt x="1644" y="996"/>
                  </a:lnTo>
                  <a:lnTo>
                    <a:pt x="1644" y="994"/>
                  </a:lnTo>
                  <a:lnTo>
                    <a:pt x="1646" y="994"/>
                  </a:lnTo>
                  <a:lnTo>
                    <a:pt x="1646" y="992"/>
                  </a:lnTo>
                  <a:lnTo>
                    <a:pt x="1644" y="992"/>
                  </a:lnTo>
                  <a:lnTo>
                    <a:pt x="1646" y="992"/>
                  </a:lnTo>
                  <a:lnTo>
                    <a:pt x="1644" y="992"/>
                  </a:lnTo>
                  <a:lnTo>
                    <a:pt x="1646" y="992"/>
                  </a:lnTo>
                  <a:lnTo>
                    <a:pt x="1646" y="991"/>
                  </a:lnTo>
                  <a:lnTo>
                    <a:pt x="1644" y="991"/>
                  </a:lnTo>
                  <a:lnTo>
                    <a:pt x="1644" y="992"/>
                  </a:lnTo>
                  <a:lnTo>
                    <a:pt x="1644" y="991"/>
                  </a:lnTo>
                  <a:lnTo>
                    <a:pt x="1644" y="992"/>
                  </a:lnTo>
                  <a:lnTo>
                    <a:pt x="1642" y="992"/>
                  </a:lnTo>
                  <a:lnTo>
                    <a:pt x="1642" y="991"/>
                  </a:lnTo>
                  <a:lnTo>
                    <a:pt x="1644" y="991"/>
                  </a:lnTo>
                  <a:lnTo>
                    <a:pt x="1646" y="991"/>
                  </a:lnTo>
                  <a:lnTo>
                    <a:pt x="1644" y="991"/>
                  </a:lnTo>
                  <a:lnTo>
                    <a:pt x="1644" y="989"/>
                  </a:lnTo>
                  <a:lnTo>
                    <a:pt x="1644" y="987"/>
                  </a:lnTo>
                  <a:lnTo>
                    <a:pt x="1644" y="989"/>
                  </a:lnTo>
                  <a:lnTo>
                    <a:pt x="1642" y="989"/>
                  </a:lnTo>
                  <a:lnTo>
                    <a:pt x="1642" y="987"/>
                  </a:lnTo>
                  <a:lnTo>
                    <a:pt x="1642" y="989"/>
                  </a:lnTo>
                  <a:lnTo>
                    <a:pt x="1642" y="991"/>
                  </a:lnTo>
                  <a:lnTo>
                    <a:pt x="1640" y="989"/>
                  </a:lnTo>
                  <a:lnTo>
                    <a:pt x="1638" y="987"/>
                  </a:lnTo>
                  <a:lnTo>
                    <a:pt x="1638" y="989"/>
                  </a:lnTo>
                  <a:lnTo>
                    <a:pt x="1638" y="987"/>
                  </a:lnTo>
                  <a:lnTo>
                    <a:pt x="1638" y="985"/>
                  </a:lnTo>
                  <a:lnTo>
                    <a:pt x="1636" y="985"/>
                  </a:lnTo>
                  <a:lnTo>
                    <a:pt x="1638" y="985"/>
                  </a:lnTo>
                  <a:lnTo>
                    <a:pt x="1638" y="983"/>
                  </a:lnTo>
                  <a:lnTo>
                    <a:pt x="1640" y="983"/>
                  </a:lnTo>
                  <a:lnTo>
                    <a:pt x="1638" y="983"/>
                  </a:lnTo>
                  <a:lnTo>
                    <a:pt x="1640" y="981"/>
                  </a:lnTo>
                  <a:lnTo>
                    <a:pt x="1640" y="983"/>
                  </a:lnTo>
                  <a:lnTo>
                    <a:pt x="1638" y="983"/>
                  </a:lnTo>
                  <a:lnTo>
                    <a:pt x="1640" y="983"/>
                  </a:lnTo>
                  <a:lnTo>
                    <a:pt x="1642" y="983"/>
                  </a:lnTo>
                  <a:lnTo>
                    <a:pt x="1642" y="981"/>
                  </a:lnTo>
                  <a:lnTo>
                    <a:pt x="1642" y="983"/>
                  </a:lnTo>
                  <a:lnTo>
                    <a:pt x="1640" y="983"/>
                  </a:lnTo>
                  <a:lnTo>
                    <a:pt x="1640" y="981"/>
                  </a:lnTo>
                  <a:lnTo>
                    <a:pt x="1640" y="979"/>
                  </a:lnTo>
                  <a:lnTo>
                    <a:pt x="1640" y="981"/>
                  </a:lnTo>
                  <a:lnTo>
                    <a:pt x="1638" y="981"/>
                  </a:lnTo>
                  <a:lnTo>
                    <a:pt x="1638" y="979"/>
                  </a:lnTo>
                  <a:lnTo>
                    <a:pt x="1638" y="981"/>
                  </a:lnTo>
                  <a:lnTo>
                    <a:pt x="1638" y="979"/>
                  </a:lnTo>
                  <a:lnTo>
                    <a:pt x="1636" y="979"/>
                  </a:lnTo>
                  <a:lnTo>
                    <a:pt x="1636" y="981"/>
                  </a:lnTo>
                  <a:lnTo>
                    <a:pt x="1636" y="979"/>
                  </a:lnTo>
                  <a:lnTo>
                    <a:pt x="1636" y="977"/>
                  </a:lnTo>
                  <a:lnTo>
                    <a:pt x="1638" y="977"/>
                  </a:lnTo>
                  <a:lnTo>
                    <a:pt x="1638" y="979"/>
                  </a:lnTo>
                  <a:lnTo>
                    <a:pt x="1640" y="979"/>
                  </a:lnTo>
                  <a:lnTo>
                    <a:pt x="1640" y="977"/>
                  </a:lnTo>
                  <a:lnTo>
                    <a:pt x="1640" y="979"/>
                  </a:lnTo>
                  <a:lnTo>
                    <a:pt x="1638" y="977"/>
                  </a:lnTo>
                  <a:lnTo>
                    <a:pt x="1640" y="977"/>
                  </a:lnTo>
                  <a:lnTo>
                    <a:pt x="1640" y="975"/>
                  </a:lnTo>
                  <a:lnTo>
                    <a:pt x="1640" y="977"/>
                  </a:lnTo>
                  <a:lnTo>
                    <a:pt x="1638" y="977"/>
                  </a:lnTo>
                  <a:lnTo>
                    <a:pt x="1638" y="975"/>
                  </a:lnTo>
                  <a:lnTo>
                    <a:pt x="1636" y="975"/>
                  </a:lnTo>
                  <a:lnTo>
                    <a:pt x="1636" y="977"/>
                  </a:lnTo>
                  <a:lnTo>
                    <a:pt x="1636" y="975"/>
                  </a:lnTo>
                  <a:lnTo>
                    <a:pt x="1636" y="973"/>
                  </a:lnTo>
                  <a:lnTo>
                    <a:pt x="1638" y="973"/>
                  </a:lnTo>
                  <a:lnTo>
                    <a:pt x="1638" y="975"/>
                  </a:lnTo>
                  <a:lnTo>
                    <a:pt x="1640" y="975"/>
                  </a:lnTo>
                  <a:lnTo>
                    <a:pt x="1640" y="973"/>
                  </a:lnTo>
                  <a:lnTo>
                    <a:pt x="1640" y="971"/>
                  </a:lnTo>
                  <a:lnTo>
                    <a:pt x="1638" y="973"/>
                  </a:lnTo>
                  <a:lnTo>
                    <a:pt x="1638" y="971"/>
                  </a:lnTo>
                  <a:lnTo>
                    <a:pt x="1638" y="969"/>
                  </a:lnTo>
                  <a:lnTo>
                    <a:pt x="1640" y="968"/>
                  </a:lnTo>
                  <a:lnTo>
                    <a:pt x="1642" y="968"/>
                  </a:lnTo>
                  <a:lnTo>
                    <a:pt x="1644" y="968"/>
                  </a:lnTo>
                  <a:lnTo>
                    <a:pt x="1644" y="966"/>
                  </a:lnTo>
                  <a:lnTo>
                    <a:pt x="1644" y="968"/>
                  </a:lnTo>
                  <a:lnTo>
                    <a:pt x="1642" y="966"/>
                  </a:lnTo>
                  <a:lnTo>
                    <a:pt x="1644" y="964"/>
                  </a:lnTo>
                  <a:lnTo>
                    <a:pt x="1644" y="966"/>
                  </a:lnTo>
                  <a:lnTo>
                    <a:pt x="1644" y="964"/>
                  </a:lnTo>
                  <a:lnTo>
                    <a:pt x="1644" y="962"/>
                  </a:lnTo>
                  <a:lnTo>
                    <a:pt x="1644" y="964"/>
                  </a:lnTo>
                  <a:lnTo>
                    <a:pt x="1642" y="964"/>
                  </a:lnTo>
                  <a:lnTo>
                    <a:pt x="1642" y="966"/>
                  </a:lnTo>
                  <a:lnTo>
                    <a:pt x="1642" y="964"/>
                  </a:lnTo>
                  <a:lnTo>
                    <a:pt x="1642" y="962"/>
                  </a:lnTo>
                  <a:lnTo>
                    <a:pt x="1644" y="962"/>
                  </a:lnTo>
                  <a:lnTo>
                    <a:pt x="1642" y="962"/>
                  </a:lnTo>
                  <a:lnTo>
                    <a:pt x="1642" y="964"/>
                  </a:lnTo>
                  <a:lnTo>
                    <a:pt x="1640" y="964"/>
                  </a:lnTo>
                  <a:lnTo>
                    <a:pt x="1640" y="966"/>
                  </a:lnTo>
                  <a:lnTo>
                    <a:pt x="1638" y="966"/>
                  </a:lnTo>
                  <a:lnTo>
                    <a:pt x="1638" y="968"/>
                  </a:lnTo>
                  <a:lnTo>
                    <a:pt x="1638" y="966"/>
                  </a:lnTo>
                  <a:lnTo>
                    <a:pt x="1638" y="964"/>
                  </a:lnTo>
                  <a:lnTo>
                    <a:pt x="1638" y="966"/>
                  </a:lnTo>
                  <a:lnTo>
                    <a:pt x="1638" y="968"/>
                  </a:lnTo>
                  <a:lnTo>
                    <a:pt x="1636" y="966"/>
                  </a:lnTo>
                  <a:lnTo>
                    <a:pt x="1636" y="968"/>
                  </a:lnTo>
                  <a:lnTo>
                    <a:pt x="1634" y="968"/>
                  </a:lnTo>
                  <a:lnTo>
                    <a:pt x="1636" y="969"/>
                  </a:lnTo>
                  <a:lnTo>
                    <a:pt x="1634" y="969"/>
                  </a:lnTo>
                  <a:lnTo>
                    <a:pt x="1634" y="968"/>
                  </a:lnTo>
                  <a:lnTo>
                    <a:pt x="1634" y="969"/>
                  </a:lnTo>
                  <a:lnTo>
                    <a:pt x="1636" y="969"/>
                  </a:lnTo>
                  <a:lnTo>
                    <a:pt x="1634" y="969"/>
                  </a:lnTo>
                  <a:lnTo>
                    <a:pt x="1632" y="969"/>
                  </a:lnTo>
                  <a:lnTo>
                    <a:pt x="1634" y="969"/>
                  </a:lnTo>
                  <a:lnTo>
                    <a:pt x="1634" y="971"/>
                  </a:lnTo>
                  <a:lnTo>
                    <a:pt x="1636" y="973"/>
                  </a:lnTo>
                  <a:lnTo>
                    <a:pt x="1634" y="973"/>
                  </a:lnTo>
                  <a:lnTo>
                    <a:pt x="1636" y="973"/>
                  </a:lnTo>
                  <a:lnTo>
                    <a:pt x="1634" y="973"/>
                  </a:lnTo>
                  <a:lnTo>
                    <a:pt x="1634" y="975"/>
                  </a:lnTo>
                  <a:lnTo>
                    <a:pt x="1634" y="973"/>
                  </a:lnTo>
                  <a:lnTo>
                    <a:pt x="1632" y="973"/>
                  </a:lnTo>
                  <a:lnTo>
                    <a:pt x="1634" y="973"/>
                  </a:lnTo>
                  <a:lnTo>
                    <a:pt x="1634" y="975"/>
                  </a:lnTo>
                  <a:lnTo>
                    <a:pt x="1632" y="975"/>
                  </a:lnTo>
                  <a:lnTo>
                    <a:pt x="1634" y="975"/>
                  </a:lnTo>
                  <a:lnTo>
                    <a:pt x="1634" y="977"/>
                  </a:lnTo>
                  <a:lnTo>
                    <a:pt x="1634" y="979"/>
                  </a:lnTo>
                  <a:lnTo>
                    <a:pt x="1632" y="979"/>
                  </a:lnTo>
                  <a:lnTo>
                    <a:pt x="1634" y="979"/>
                  </a:lnTo>
                  <a:lnTo>
                    <a:pt x="1634" y="981"/>
                  </a:lnTo>
                  <a:lnTo>
                    <a:pt x="1634" y="983"/>
                  </a:lnTo>
                  <a:lnTo>
                    <a:pt x="1634" y="985"/>
                  </a:lnTo>
                  <a:lnTo>
                    <a:pt x="1636" y="987"/>
                  </a:lnTo>
                  <a:lnTo>
                    <a:pt x="1636" y="989"/>
                  </a:lnTo>
                  <a:lnTo>
                    <a:pt x="1634" y="989"/>
                  </a:lnTo>
                  <a:lnTo>
                    <a:pt x="1634" y="987"/>
                  </a:lnTo>
                  <a:lnTo>
                    <a:pt x="1632" y="987"/>
                  </a:lnTo>
                  <a:lnTo>
                    <a:pt x="1632" y="985"/>
                  </a:lnTo>
                  <a:lnTo>
                    <a:pt x="1630" y="981"/>
                  </a:lnTo>
                  <a:lnTo>
                    <a:pt x="1630" y="983"/>
                  </a:lnTo>
                  <a:lnTo>
                    <a:pt x="1630" y="985"/>
                  </a:lnTo>
                  <a:lnTo>
                    <a:pt x="1632" y="985"/>
                  </a:lnTo>
                  <a:lnTo>
                    <a:pt x="1632" y="987"/>
                  </a:lnTo>
                  <a:lnTo>
                    <a:pt x="1634" y="987"/>
                  </a:lnTo>
                  <a:lnTo>
                    <a:pt x="1634" y="989"/>
                  </a:lnTo>
                  <a:lnTo>
                    <a:pt x="1636" y="989"/>
                  </a:lnTo>
                  <a:lnTo>
                    <a:pt x="1636" y="991"/>
                  </a:lnTo>
                  <a:lnTo>
                    <a:pt x="1636" y="992"/>
                  </a:lnTo>
                  <a:lnTo>
                    <a:pt x="1636" y="994"/>
                  </a:lnTo>
                  <a:lnTo>
                    <a:pt x="1636" y="992"/>
                  </a:lnTo>
                  <a:lnTo>
                    <a:pt x="1634" y="992"/>
                  </a:lnTo>
                  <a:lnTo>
                    <a:pt x="1634" y="991"/>
                  </a:lnTo>
                  <a:lnTo>
                    <a:pt x="1634" y="992"/>
                  </a:lnTo>
                  <a:lnTo>
                    <a:pt x="1634" y="991"/>
                  </a:lnTo>
                  <a:lnTo>
                    <a:pt x="1634" y="992"/>
                  </a:lnTo>
                  <a:lnTo>
                    <a:pt x="1634" y="991"/>
                  </a:lnTo>
                  <a:lnTo>
                    <a:pt x="1632" y="991"/>
                  </a:lnTo>
                  <a:lnTo>
                    <a:pt x="1630" y="991"/>
                  </a:lnTo>
                  <a:lnTo>
                    <a:pt x="1628" y="989"/>
                  </a:lnTo>
                  <a:lnTo>
                    <a:pt x="1628" y="987"/>
                  </a:lnTo>
                  <a:lnTo>
                    <a:pt x="1628" y="989"/>
                  </a:lnTo>
                  <a:lnTo>
                    <a:pt x="1627" y="989"/>
                  </a:lnTo>
                  <a:lnTo>
                    <a:pt x="1627" y="987"/>
                  </a:lnTo>
                  <a:lnTo>
                    <a:pt x="1627" y="985"/>
                  </a:lnTo>
                  <a:lnTo>
                    <a:pt x="1625" y="985"/>
                  </a:lnTo>
                  <a:lnTo>
                    <a:pt x="1625" y="987"/>
                  </a:lnTo>
                  <a:lnTo>
                    <a:pt x="1625" y="985"/>
                  </a:lnTo>
                  <a:lnTo>
                    <a:pt x="1625" y="987"/>
                  </a:lnTo>
                  <a:lnTo>
                    <a:pt x="1623" y="987"/>
                  </a:lnTo>
                  <a:lnTo>
                    <a:pt x="1623" y="985"/>
                  </a:lnTo>
                  <a:lnTo>
                    <a:pt x="1623" y="983"/>
                  </a:lnTo>
                  <a:lnTo>
                    <a:pt x="1625" y="983"/>
                  </a:lnTo>
                  <a:lnTo>
                    <a:pt x="1625" y="981"/>
                  </a:lnTo>
                  <a:lnTo>
                    <a:pt x="1627" y="981"/>
                  </a:lnTo>
                  <a:lnTo>
                    <a:pt x="1625" y="981"/>
                  </a:lnTo>
                  <a:lnTo>
                    <a:pt x="1625" y="979"/>
                  </a:lnTo>
                  <a:lnTo>
                    <a:pt x="1627" y="979"/>
                  </a:lnTo>
                  <a:lnTo>
                    <a:pt x="1625" y="979"/>
                  </a:lnTo>
                  <a:lnTo>
                    <a:pt x="1627" y="979"/>
                  </a:lnTo>
                  <a:lnTo>
                    <a:pt x="1625" y="977"/>
                  </a:lnTo>
                  <a:lnTo>
                    <a:pt x="1627" y="977"/>
                  </a:lnTo>
                  <a:lnTo>
                    <a:pt x="1625" y="977"/>
                  </a:lnTo>
                  <a:lnTo>
                    <a:pt x="1625" y="979"/>
                  </a:lnTo>
                  <a:lnTo>
                    <a:pt x="1625" y="981"/>
                  </a:lnTo>
                  <a:lnTo>
                    <a:pt x="1623" y="981"/>
                  </a:lnTo>
                  <a:lnTo>
                    <a:pt x="1625" y="981"/>
                  </a:lnTo>
                  <a:lnTo>
                    <a:pt x="1623" y="981"/>
                  </a:lnTo>
                  <a:lnTo>
                    <a:pt x="1623" y="983"/>
                  </a:lnTo>
                  <a:lnTo>
                    <a:pt x="1623" y="981"/>
                  </a:lnTo>
                  <a:lnTo>
                    <a:pt x="1623" y="983"/>
                  </a:lnTo>
                  <a:lnTo>
                    <a:pt x="1621" y="983"/>
                  </a:lnTo>
                  <a:lnTo>
                    <a:pt x="1623" y="983"/>
                  </a:lnTo>
                  <a:lnTo>
                    <a:pt x="1621" y="983"/>
                  </a:lnTo>
                  <a:lnTo>
                    <a:pt x="1621" y="985"/>
                  </a:lnTo>
                  <a:lnTo>
                    <a:pt x="1621" y="987"/>
                  </a:lnTo>
                  <a:lnTo>
                    <a:pt x="1621" y="989"/>
                  </a:lnTo>
                  <a:lnTo>
                    <a:pt x="1623" y="989"/>
                  </a:lnTo>
                  <a:lnTo>
                    <a:pt x="1623" y="987"/>
                  </a:lnTo>
                  <a:lnTo>
                    <a:pt x="1625" y="987"/>
                  </a:lnTo>
                  <a:lnTo>
                    <a:pt x="1627" y="987"/>
                  </a:lnTo>
                  <a:lnTo>
                    <a:pt x="1627" y="989"/>
                  </a:lnTo>
                  <a:lnTo>
                    <a:pt x="1625" y="989"/>
                  </a:lnTo>
                  <a:lnTo>
                    <a:pt x="1627" y="989"/>
                  </a:lnTo>
                  <a:lnTo>
                    <a:pt x="1627" y="991"/>
                  </a:lnTo>
                  <a:lnTo>
                    <a:pt x="1628" y="991"/>
                  </a:lnTo>
                  <a:lnTo>
                    <a:pt x="1630" y="991"/>
                  </a:lnTo>
                  <a:lnTo>
                    <a:pt x="1630" y="992"/>
                  </a:lnTo>
                  <a:lnTo>
                    <a:pt x="1630" y="991"/>
                  </a:lnTo>
                  <a:lnTo>
                    <a:pt x="1632" y="991"/>
                  </a:lnTo>
                  <a:lnTo>
                    <a:pt x="1632" y="992"/>
                  </a:lnTo>
                  <a:lnTo>
                    <a:pt x="1634" y="992"/>
                  </a:lnTo>
                  <a:lnTo>
                    <a:pt x="1634" y="994"/>
                  </a:lnTo>
                  <a:lnTo>
                    <a:pt x="1636" y="994"/>
                  </a:lnTo>
                  <a:lnTo>
                    <a:pt x="1636" y="996"/>
                  </a:lnTo>
                  <a:lnTo>
                    <a:pt x="1638" y="996"/>
                  </a:lnTo>
                  <a:lnTo>
                    <a:pt x="1638" y="998"/>
                  </a:lnTo>
                  <a:lnTo>
                    <a:pt x="1636" y="998"/>
                  </a:lnTo>
                  <a:lnTo>
                    <a:pt x="1638" y="998"/>
                  </a:lnTo>
                  <a:lnTo>
                    <a:pt x="1638" y="1000"/>
                  </a:lnTo>
                  <a:lnTo>
                    <a:pt x="1636" y="1000"/>
                  </a:lnTo>
                  <a:lnTo>
                    <a:pt x="1638" y="1000"/>
                  </a:lnTo>
                  <a:lnTo>
                    <a:pt x="1636" y="1000"/>
                  </a:lnTo>
                  <a:lnTo>
                    <a:pt x="1636" y="1002"/>
                  </a:lnTo>
                  <a:lnTo>
                    <a:pt x="1634" y="1002"/>
                  </a:lnTo>
                  <a:lnTo>
                    <a:pt x="1634" y="1000"/>
                  </a:lnTo>
                  <a:lnTo>
                    <a:pt x="1634" y="1002"/>
                  </a:lnTo>
                  <a:lnTo>
                    <a:pt x="1634" y="1000"/>
                  </a:lnTo>
                  <a:lnTo>
                    <a:pt x="1632" y="1000"/>
                  </a:lnTo>
                  <a:lnTo>
                    <a:pt x="1632" y="998"/>
                  </a:lnTo>
                  <a:lnTo>
                    <a:pt x="1630" y="998"/>
                  </a:lnTo>
                  <a:lnTo>
                    <a:pt x="1630" y="996"/>
                  </a:lnTo>
                  <a:lnTo>
                    <a:pt x="1628" y="996"/>
                  </a:lnTo>
                  <a:lnTo>
                    <a:pt x="1628" y="994"/>
                  </a:lnTo>
                  <a:lnTo>
                    <a:pt x="1627" y="992"/>
                  </a:lnTo>
                  <a:lnTo>
                    <a:pt x="1625" y="992"/>
                  </a:lnTo>
                  <a:lnTo>
                    <a:pt x="1625" y="991"/>
                  </a:lnTo>
                  <a:lnTo>
                    <a:pt x="1625" y="992"/>
                  </a:lnTo>
                  <a:lnTo>
                    <a:pt x="1627" y="992"/>
                  </a:lnTo>
                  <a:lnTo>
                    <a:pt x="1627" y="994"/>
                  </a:lnTo>
                  <a:lnTo>
                    <a:pt x="1628" y="994"/>
                  </a:lnTo>
                  <a:lnTo>
                    <a:pt x="1628" y="996"/>
                  </a:lnTo>
                  <a:lnTo>
                    <a:pt x="1630" y="998"/>
                  </a:lnTo>
                  <a:lnTo>
                    <a:pt x="1630" y="1000"/>
                  </a:lnTo>
                  <a:lnTo>
                    <a:pt x="1632" y="1000"/>
                  </a:lnTo>
                  <a:lnTo>
                    <a:pt x="1632" y="1002"/>
                  </a:lnTo>
                  <a:lnTo>
                    <a:pt x="1634" y="1002"/>
                  </a:lnTo>
                  <a:lnTo>
                    <a:pt x="1636" y="1002"/>
                  </a:lnTo>
                  <a:lnTo>
                    <a:pt x="1636" y="1004"/>
                  </a:lnTo>
                  <a:lnTo>
                    <a:pt x="1638" y="1004"/>
                  </a:lnTo>
                  <a:lnTo>
                    <a:pt x="1636" y="1004"/>
                  </a:lnTo>
                  <a:lnTo>
                    <a:pt x="1638" y="1004"/>
                  </a:lnTo>
                  <a:lnTo>
                    <a:pt x="1638" y="1006"/>
                  </a:lnTo>
                  <a:lnTo>
                    <a:pt x="1638" y="1008"/>
                  </a:lnTo>
                  <a:lnTo>
                    <a:pt x="1636" y="1008"/>
                  </a:lnTo>
                  <a:lnTo>
                    <a:pt x="1636" y="1006"/>
                  </a:lnTo>
                  <a:lnTo>
                    <a:pt x="1634" y="1006"/>
                  </a:lnTo>
                  <a:lnTo>
                    <a:pt x="1636" y="1006"/>
                  </a:lnTo>
                  <a:lnTo>
                    <a:pt x="1634" y="1006"/>
                  </a:lnTo>
                  <a:lnTo>
                    <a:pt x="1634" y="1008"/>
                  </a:lnTo>
                  <a:lnTo>
                    <a:pt x="1636" y="1008"/>
                  </a:lnTo>
                  <a:lnTo>
                    <a:pt x="1634" y="1008"/>
                  </a:lnTo>
                  <a:lnTo>
                    <a:pt x="1636" y="1008"/>
                  </a:lnTo>
                  <a:lnTo>
                    <a:pt x="1636" y="1010"/>
                  </a:lnTo>
                  <a:lnTo>
                    <a:pt x="1634" y="1010"/>
                  </a:lnTo>
                  <a:lnTo>
                    <a:pt x="1632" y="1008"/>
                  </a:lnTo>
                  <a:lnTo>
                    <a:pt x="1632" y="1006"/>
                  </a:lnTo>
                  <a:lnTo>
                    <a:pt x="1630" y="1006"/>
                  </a:lnTo>
                  <a:lnTo>
                    <a:pt x="1630" y="1004"/>
                  </a:lnTo>
                  <a:lnTo>
                    <a:pt x="1628" y="1004"/>
                  </a:lnTo>
                  <a:lnTo>
                    <a:pt x="1630" y="1004"/>
                  </a:lnTo>
                  <a:lnTo>
                    <a:pt x="1630" y="1006"/>
                  </a:lnTo>
                  <a:lnTo>
                    <a:pt x="1632" y="1008"/>
                  </a:lnTo>
                  <a:lnTo>
                    <a:pt x="1634" y="1010"/>
                  </a:lnTo>
                  <a:lnTo>
                    <a:pt x="1636" y="1010"/>
                  </a:lnTo>
                  <a:lnTo>
                    <a:pt x="1636" y="1012"/>
                  </a:lnTo>
                  <a:lnTo>
                    <a:pt x="1638" y="1012"/>
                  </a:lnTo>
                  <a:lnTo>
                    <a:pt x="1636" y="1012"/>
                  </a:lnTo>
                  <a:lnTo>
                    <a:pt x="1636" y="1014"/>
                  </a:lnTo>
                  <a:lnTo>
                    <a:pt x="1638" y="1012"/>
                  </a:lnTo>
                  <a:lnTo>
                    <a:pt x="1638" y="1014"/>
                  </a:lnTo>
                  <a:lnTo>
                    <a:pt x="1636" y="1014"/>
                  </a:lnTo>
                  <a:lnTo>
                    <a:pt x="1636" y="1016"/>
                  </a:lnTo>
                  <a:lnTo>
                    <a:pt x="1634" y="1016"/>
                  </a:lnTo>
                  <a:lnTo>
                    <a:pt x="1634" y="1014"/>
                  </a:lnTo>
                  <a:lnTo>
                    <a:pt x="1632" y="1014"/>
                  </a:lnTo>
                  <a:lnTo>
                    <a:pt x="1632" y="1012"/>
                  </a:lnTo>
                  <a:lnTo>
                    <a:pt x="1632" y="1010"/>
                  </a:lnTo>
                  <a:lnTo>
                    <a:pt x="1630" y="1010"/>
                  </a:lnTo>
                  <a:lnTo>
                    <a:pt x="1628" y="1010"/>
                  </a:lnTo>
                  <a:lnTo>
                    <a:pt x="1628" y="1008"/>
                  </a:lnTo>
                  <a:lnTo>
                    <a:pt x="1628" y="1010"/>
                  </a:lnTo>
                  <a:lnTo>
                    <a:pt x="1627" y="1010"/>
                  </a:lnTo>
                  <a:lnTo>
                    <a:pt x="1627" y="1008"/>
                  </a:lnTo>
                  <a:lnTo>
                    <a:pt x="1625" y="1008"/>
                  </a:lnTo>
                  <a:lnTo>
                    <a:pt x="1625" y="1010"/>
                  </a:lnTo>
                  <a:lnTo>
                    <a:pt x="1625" y="1008"/>
                  </a:lnTo>
                  <a:lnTo>
                    <a:pt x="1623" y="1008"/>
                  </a:lnTo>
                  <a:lnTo>
                    <a:pt x="1621" y="1008"/>
                  </a:lnTo>
                  <a:lnTo>
                    <a:pt x="1623" y="1008"/>
                  </a:lnTo>
                  <a:lnTo>
                    <a:pt x="1623" y="1010"/>
                  </a:lnTo>
                  <a:lnTo>
                    <a:pt x="1625" y="1010"/>
                  </a:lnTo>
                  <a:lnTo>
                    <a:pt x="1627" y="1010"/>
                  </a:lnTo>
                  <a:lnTo>
                    <a:pt x="1627" y="1008"/>
                  </a:lnTo>
                  <a:lnTo>
                    <a:pt x="1627" y="1010"/>
                  </a:lnTo>
                  <a:lnTo>
                    <a:pt x="1628" y="1010"/>
                  </a:lnTo>
                  <a:lnTo>
                    <a:pt x="1630" y="1012"/>
                  </a:lnTo>
                  <a:lnTo>
                    <a:pt x="1632" y="1012"/>
                  </a:lnTo>
                  <a:lnTo>
                    <a:pt x="1630" y="1014"/>
                  </a:lnTo>
                  <a:lnTo>
                    <a:pt x="1632" y="1014"/>
                  </a:lnTo>
                  <a:lnTo>
                    <a:pt x="1632" y="1016"/>
                  </a:lnTo>
                  <a:lnTo>
                    <a:pt x="1634" y="1016"/>
                  </a:lnTo>
                  <a:lnTo>
                    <a:pt x="1634" y="1017"/>
                  </a:lnTo>
                  <a:lnTo>
                    <a:pt x="1636" y="1017"/>
                  </a:lnTo>
                  <a:lnTo>
                    <a:pt x="1638" y="1017"/>
                  </a:lnTo>
                  <a:lnTo>
                    <a:pt x="1636" y="1017"/>
                  </a:lnTo>
                  <a:lnTo>
                    <a:pt x="1638" y="1016"/>
                  </a:lnTo>
                  <a:lnTo>
                    <a:pt x="1636" y="1016"/>
                  </a:lnTo>
                  <a:lnTo>
                    <a:pt x="1638" y="1016"/>
                  </a:lnTo>
                  <a:lnTo>
                    <a:pt x="1640" y="1016"/>
                  </a:lnTo>
                  <a:lnTo>
                    <a:pt x="1642" y="1016"/>
                  </a:lnTo>
                  <a:lnTo>
                    <a:pt x="1642" y="1019"/>
                  </a:lnTo>
                  <a:lnTo>
                    <a:pt x="1644" y="1023"/>
                  </a:lnTo>
                  <a:lnTo>
                    <a:pt x="1646" y="1027"/>
                  </a:lnTo>
                  <a:lnTo>
                    <a:pt x="1646" y="1029"/>
                  </a:lnTo>
                  <a:lnTo>
                    <a:pt x="1646" y="1033"/>
                  </a:lnTo>
                  <a:lnTo>
                    <a:pt x="1650" y="1037"/>
                  </a:lnTo>
                  <a:lnTo>
                    <a:pt x="1650" y="1039"/>
                  </a:lnTo>
                  <a:lnTo>
                    <a:pt x="1648" y="1037"/>
                  </a:lnTo>
                  <a:lnTo>
                    <a:pt x="1648" y="1035"/>
                  </a:lnTo>
                  <a:lnTo>
                    <a:pt x="1646" y="1035"/>
                  </a:lnTo>
                  <a:lnTo>
                    <a:pt x="1648" y="1035"/>
                  </a:lnTo>
                  <a:lnTo>
                    <a:pt x="1648" y="1033"/>
                  </a:lnTo>
                  <a:lnTo>
                    <a:pt x="1646" y="1033"/>
                  </a:lnTo>
                  <a:lnTo>
                    <a:pt x="1646" y="1031"/>
                  </a:lnTo>
                  <a:lnTo>
                    <a:pt x="1646" y="1029"/>
                  </a:lnTo>
                  <a:lnTo>
                    <a:pt x="1646" y="1027"/>
                  </a:lnTo>
                  <a:lnTo>
                    <a:pt x="1644" y="1027"/>
                  </a:lnTo>
                  <a:lnTo>
                    <a:pt x="1644" y="1025"/>
                  </a:lnTo>
                  <a:lnTo>
                    <a:pt x="1644" y="1023"/>
                  </a:lnTo>
                  <a:lnTo>
                    <a:pt x="1644" y="1021"/>
                  </a:lnTo>
                  <a:lnTo>
                    <a:pt x="1642" y="1019"/>
                  </a:lnTo>
                  <a:lnTo>
                    <a:pt x="1642" y="1021"/>
                  </a:lnTo>
                  <a:lnTo>
                    <a:pt x="1642" y="1023"/>
                  </a:lnTo>
                  <a:lnTo>
                    <a:pt x="1644" y="1023"/>
                  </a:lnTo>
                  <a:lnTo>
                    <a:pt x="1644" y="1025"/>
                  </a:lnTo>
                  <a:lnTo>
                    <a:pt x="1642" y="1025"/>
                  </a:lnTo>
                  <a:lnTo>
                    <a:pt x="1642" y="1023"/>
                  </a:lnTo>
                  <a:lnTo>
                    <a:pt x="1642" y="1025"/>
                  </a:lnTo>
                  <a:lnTo>
                    <a:pt x="1642" y="1027"/>
                  </a:lnTo>
                  <a:lnTo>
                    <a:pt x="1644" y="1027"/>
                  </a:lnTo>
                  <a:lnTo>
                    <a:pt x="1642" y="1027"/>
                  </a:lnTo>
                  <a:lnTo>
                    <a:pt x="1644" y="1027"/>
                  </a:lnTo>
                  <a:lnTo>
                    <a:pt x="1644" y="1025"/>
                  </a:lnTo>
                  <a:lnTo>
                    <a:pt x="1644" y="1027"/>
                  </a:lnTo>
                  <a:lnTo>
                    <a:pt x="1644" y="1029"/>
                  </a:lnTo>
                  <a:lnTo>
                    <a:pt x="1646" y="1031"/>
                  </a:lnTo>
                  <a:lnTo>
                    <a:pt x="1646" y="1033"/>
                  </a:lnTo>
                  <a:lnTo>
                    <a:pt x="1644" y="1033"/>
                  </a:lnTo>
                  <a:lnTo>
                    <a:pt x="1644" y="1031"/>
                  </a:lnTo>
                  <a:lnTo>
                    <a:pt x="1644" y="1029"/>
                  </a:lnTo>
                  <a:lnTo>
                    <a:pt x="1642" y="1029"/>
                  </a:lnTo>
                  <a:lnTo>
                    <a:pt x="1644" y="1029"/>
                  </a:lnTo>
                  <a:lnTo>
                    <a:pt x="1642" y="1029"/>
                  </a:lnTo>
                  <a:lnTo>
                    <a:pt x="1642" y="1031"/>
                  </a:lnTo>
                  <a:lnTo>
                    <a:pt x="1644" y="1031"/>
                  </a:lnTo>
                  <a:lnTo>
                    <a:pt x="1642" y="1031"/>
                  </a:lnTo>
                  <a:lnTo>
                    <a:pt x="1640" y="1029"/>
                  </a:lnTo>
                  <a:lnTo>
                    <a:pt x="1638" y="1029"/>
                  </a:lnTo>
                  <a:lnTo>
                    <a:pt x="1640" y="1029"/>
                  </a:lnTo>
                  <a:lnTo>
                    <a:pt x="1640" y="1031"/>
                  </a:lnTo>
                  <a:lnTo>
                    <a:pt x="1642" y="1031"/>
                  </a:lnTo>
                  <a:lnTo>
                    <a:pt x="1640" y="1031"/>
                  </a:lnTo>
                  <a:lnTo>
                    <a:pt x="1640" y="1033"/>
                  </a:lnTo>
                  <a:lnTo>
                    <a:pt x="1640" y="1031"/>
                  </a:lnTo>
                  <a:lnTo>
                    <a:pt x="1638" y="1031"/>
                  </a:lnTo>
                  <a:lnTo>
                    <a:pt x="1638" y="1033"/>
                  </a:lnTo>
                  <a:lnTo>
                    <a:pt x="1636" y="1031"/>
                  </a:lnTo>
                  <a:lnTo>
                    <a:pt x="1634" y="1031"/>
                  </a:lnTo>
                  <a:lnTo>
                    <a:pt x="1636" y="1031"/>
                  </a:lnTo>
                  <a:lnTo>
                    <a:pt x="1636" y="1033"/>
                  </a:lnTo>
                  <a:lnTo>
                    <a:pt x="1634" y="1033"/>
                  </a:lnTo>
                  <a:lnTo>
                    <a:pt x="1636" y="1033"/>
                  </a:lnTo>
                  <a:lnTo>
                    <a:pt x="1634" y="1033"/>
                  </a:lnTo>
                  <a:lnTo>
                    <a:pt x="1634" y="1035"/>
                  </a:lnTo>
                  <a:lnTo>
                    <a:pt x="1632" y="1035"/>
                  </a:lnTo>
                  <a:lnTo>
                    <a:pt x="1632" y="1033"/>
                  </a:lnTo>
                  <a:lnTo>
                    <a:pt x="1630" y="1033"/>
                  </a:lnTo>
                  <a:lnTo>
                    <a:pt x="1630" y="1031"/>
                  </a:lnTo>
                  <a:lnTo>
                    <a:pt x="1630" y="1029"/>
                  </a:lnTo>
                  <a:lnTo>
                    <a:pt x="1630" y="1031"/>
                  </a:lnTo>
                  <a:lnTo>
                    <a:pt x="1630" y="1033"/>
                  </a:lnTo>
                  <a:lnTo>
                    <a:pt x="1630" y="1035"/>
                  </a:lnTo>
                  <a:lnTo>
                    <a:pt x="1632" y="1035"/>
                  </a:lnTo>
                  <a:lnTo>
                    <a:pt x="1634" y="1035"/>
                  </a:lnTo>
                  <a:lnTo>
                    <a:pt x="1636" y="1035"/>
                  </a:lnTo>
                  <a:lnTo>
                    <a:pt x="1636" y="1037"/>
                  </a:lnTo>
                  <a:lnTo>
                    <a:pt x="1636" y="1035"/>
                  </a:lnTo>
                  <a:lnTo>
                    <a:pt x="1638" y="1037"/>
                  </a:lnTo>
                  <a:lnTo>
                    <a:pt x="1638" y="1035"/>
                  </a:lnTo>
                  <a:lnTo>
                    <a:pt x="1636" y="1035"/>
                  </a:lnTo>
                  <a:lnTo>
                    <a:pt x="1638" y="1035"/>
                  </a:lnTo>
                  <a:lnTo>
                    <a:pt x="1640" y="1035"/>
                  </a:lnTo>
                  <a:lnTo>
                    <a:pt x="1642" y="1035"/>
                  </a:lnTo>
                  <a:lnTo>
                    <a:pt x="1640" y="1035"/>
                  </a:lnTo>
                  <a:lnTo>
                    <a:pt x="1640" y="1037"/>
                  </a:lnTo>
                  <a:lnTo>
                    <a:pt x="1642" y="1037"/>
                  </a:lnTo>
                  <a:lnTo>
                    <a:pt x="1640" y="1037"/>
                  </a:lnTo>
                  <a:lnTo>
                    <a:pt x="1642" y="1039"/>
                  </a:lnTo>
                  <a:lnTo>
                    <a:pt x="1640" y="1039"/>
                  </a:lnTo>
                  <a:lnTo>
                    <a:pt x="1642" y="1039"/>
                  </a:lnTo>
                  <a:lnTo>
                    <a:pt x="1640" y="1039"/>
                  </a:lnTo>
                  <a:lnTo>
                    <a:pt x="1642" y="1039"/>
                  </a:lnTo>
                  <a:lnTo>
                    <a:pt x="1642" y="1040"/>
                  </a:lnTo>
                  <a:lnTo>
                    <a:pt x="1640" y="1040"/>
                  </a:lnTo>
                  <a:lnTo>
                    <a:pt x="1642" y="1040"/>
                  </a:lnTo>
                  <a:lnTo>
                    <a:pt x="1642" y="1039"/>
                  </a:lnTo>
                  <a:lnTo>
                    <a:pt x="1642" y="1037"/>
                  </a:lnTo>
                  <a:lnTo>
                    <a:pt x="1644" y="1037"/>
                  </a:lnTo>
                  <a:lnTo>
                    <a:pt x="1644" y="1035"/>
                  </a:lnTo>
                  <a:lnTo>
                    <a:pt x="1644" y="1037"/>
                  </a:lnTo>
                  <a:lnTo>
                    <a:pt x="1644" y="1035"/>
                  </a:lnTo>
                  <a:lnTo>
                    <a:pt x="1646" y="1035"/>
                  </a:lnTo>
                  <a:lnTo>
                    <a:pt x="1646" y="1037"/>
                  </a:lnTo>
                  <a:lnTo>
                    <a:pt x="1646" y="1039"/>
                  </a:lnTo>
                  <a:lnTo>
                    <a:pt x="1646" y="1040"/>
                  </a:lnTo>
                  <a:lnTo>
                    <a:pt x="1646" y="1042"/>
                  </a:lnTo>
                  <a:lnTo>
                    <a:pt x="1644" y="1042"/>
                  </a:lnTo>
                  <a:lnTo>
                    <a:pt x="1646" y="1042"/>
                  </a:lnTo>
                  <a:lnTo>
                    <a:pt x="1644" y="1042"/>
                  </a:lnTo>
                  <a:lnTo>
                    <a:pt x="1642" y="1044"/>
                  </a:lnTo>
                  <a:lnTo>
                    <a:pt x="1642" y="1046"/>
                  </a:lnTo>
                  <a:lnTo>
                    <a:pt x="1640" y="1046"/>
                  </a:lnTo>
                  <a:lnTo>
                    <a:pt x="1640" y="1048"/>
                  </a:lnTo>
                  <a:lnTo>
                    <a:pt x="1638" y="1048"/>
                  </a:lnTo>
                  <a:lnTo>
                    <a:pt x="1638" y="1046"/>
                  </a:lnTo>
                  <a:lnTo>
                    <a:pt x="1638" y="1048"/>
                  </a:lnTo>
                  <a:lnTo>
                    <a:pt x="1638" y="1046"/>
                  </a:lnTo>
                  <a:lnTo>
                    <a:pt x="1636" y="1046"/>
                  </a:lnTo>
                  <a:lnTo>
                    <a:pt x="1636" y="1048"/>
                  </a:lnTo>
                  <a:lnTo>
                    <a:pt x="1636" y="1046"/>
                  </a:lnTo>
                  <a:lnTo>
                    <a:pt x="1636" y="1044"/>
                  </a:lnTo>
                  <a:lnTo>
                    <a:pt x="1634" y="1044"/>
                  </a:lnTo>
                  <a:lnTo>
                    <a:pt x="1636" y="1046"/>
                  </a:lnTo>
                  <a:lnTo>
                    <a:pt x="1634" y="1046"/>
                  </a:lnTo>
                  <a:lnTo>
                    <a:pt x="1632" y="1046"/>
                  </a:lnTo>
                  <a:lnTo>
                    <a:pt x="1632" y="1044"/>
                  </a:lnTo>
                  <a:lnTo>
                    <a:pt x="1634" y="1044"/>
                  </a:lnTo>
                  <a:lnTo>
                    <a:pt x="1632" y="1042"/>
                  </a:lnTo>
                  <a:lnTo>
                    <a:pt x="1632" y="1044"/>
                  </a:lnTo>
                  <a:lnTo>
                    <a:pt x="1632" y="1046"/>
                  </a:lnTo>
                  <a:lnTo>
                    <a:pt x="1630" y="1046"/>
                  </a:lnTo>
                  <a:lnTo>
                    <a:pt x="1628" y="1046"/>
                  </a:lnTo>
                  <a:lnTo>
                    <a:pt x="1628" y="1044"/>
                  </a:lnTo>
                  <a:lnTo>
                    <a:pt x="1627" y="1044"/>
                  </a:lnTo>
                  <a:lnTo>
                    <a:pt x="1625" y="1044"/>
                  </a:lnTo>
                  <a:lnTo>
                    <a:pt x="1627" y="1044"/>
                  </a:lnTo>
                  <a:lnTo>
                    <a:pt x="1627" y="1046"/>
                  </a:lnTo>
                  <a:lnTo>
                    <a:pt x="1627" y="1044"/>
                  </a:lnTo>
                  <a:lnTo>
                    <a:pt x="1628" y="1046"/>
                  </a:lnTo>
                  <a:lnTo>
                    <a:pt x="1630" y="1046"/>
                  </a:lnTo>
                  <a:lnTo>
                    <a:pt x="1632" y="1048"/>
                  </a:lnTo>
                  <a:lnTo>
                    <a:pt x="1634" y="1048"/>
                  </a:lnTo>
                  <a:lnTo>
                    <a:pt x="1634" y="1050"/>
                  </a:lnTo>
                  <a:lnTo>
                    <a:pt x="1632" y="1050"/>
                  </a:lnTo>
                  <a:lnTo>
                    <a:pt x="1634" y="1050"/>
                  </a:lnTo>
                  <a:lnTo>
                    <a:pt x="1632" y="1050"/>
                  </a:lnTo>
                  <a:lnTo>
                    <a:pt x="1630" y="1050"/>
                  </a:lnTo>
                  <a:lnTo>
                    <a:pt x="1632" y="1050"/>
                  </a:lnTo>
                  <a:lnTo>
                    <a:pt x="1632" y="1052"/>
                  </a:lnTo>
                  <a:lnTo>
                    <a:pt x="1632" y="1050"/>
                  </a:lnTo>
                  <a:lnTo>
                    <a:pt x="1632" y="1052"/>
                  </a:lnTo>
                  <a:lnTo>
                    <a:pt x="1630" y="1054"/>
                  </a:lnTo>
                  <a:lnTo>
                    <a:pt x="1628" y="1054"/>
                  </a:lnTo>
                  <a:lnTo>
                    <a:pt x="1627" y="1052"/>
                  </a:lnTo>
                  <a:lnTo>
                    <a:pt x="1625" y="1052"/>
                  </a:lnTo>
                  <a:lnTo>
                    <a:pt x="1625" y="1050"/>
                  </a:lnTo>
                  <a:lnTo>
                    <a:pt x="1625" y="1052"/>
                  </a:lnTo>
                  <a:lnTo>
                    <a:pt x="1627" y="1052"/>
                  </a:lnTo>
                  <a:lnTo>
                    <a:pt x="1627" y="1054"/>
                  </a:lnTo>
                  <a:lnTo>
                    <a:pt x="1628" y="1054"/>
                  </a:lnTo>
                  <a:lnTo>
                    <a:pt x="1628" y="1056"/>
                  </a:lnTo>
                  <a:lnTo>
                    <a:pt x="1630" y="1056"/>
                  </a:lnTo>
                  <a:lnTo>
                    <a:pt x="1630" y="1054"/>
                  </a:lnTo>
                  <a:lnTo>
                    <a:pt x="1632" y="1054"/>
                  </a:lnTo>
                  <a:lnTo>
                    <a:pt x="1632" y="1056"/>
                  </a:lnTo>
                  <a:lnTo>
                    <a:pt x="1634" y="1056"/>
                  </a:lnTo>
                  <a:lnTo>
                    <a:pt x="1632" y="1056"/>
                  </a:lnTo>
                  <a:lnTo>
                    <a:pt x="1632" y="1054"/>
                  </a:lnTo>
                  <a:lnTo>
                    <a:pt x="1634" y="1054"/>
                  </a:lnTo>
                  <a:lnTo>
                    <a:pt x="1634" y="1052"/>
                  </a:lnTo>
                  <a:lnTo>
                    <a:pt x="1634" y="1054"/>
                  </a:lnTo>
                  <a:lnTo>
                    <a:pt x="1636" y="1054"/>
                  </a:lnTo>
                  <a:lnTo>
                    <a:pt x="1634" y="1054"/>
                  </a:lnTo>
                  <a:lnTo>
                    <a:pt x="1634" y="1056"/>
                  </a:lnTo>
                  <a:lnTo>
                    <a:pt x="1636" y="1056"/>
                  </a:lnTo>
                  <a:lnTo>
                    <a:pt x="1636" y="1054"/>
                  </a:lnTo>
                  <a:lnTo>
                    <a:pt x="1638" y="1054"/>
                  </a:lnTo>
                  <a:lnTo>
                    <a:pt x="1638" y="1056"/>
                  </a:lnTo>
                  <a:lnTo>
                    <a:pt x="1636" y="1056"/>
                  </a:lnTo>
                  <a:lnTo>
                    <a:pt x="1636" y="1058"/>
                  </a:lnTo>
                  <a:lnTo>
                    <a:pt x="1634" y="1058"/>
                  </a:lnTo>
                  <a:lnTo>
                    <a:pt x="1634" y="1060"/>
                  </a:lnTo>
                  <a:lnTo>
                    <a:pt x="1632" y="1060"/>
                  </a:lnTo>
                  <a:lnTo>
                    <a:pt x="1632" y="1058"/>
                  </a:lnTo>
                  <a:lnTo>
                    <a:pt x="1632" y="1060"/>
                  </a:lnTo>
                  <a:lnTo>
                    <a:pt x="1630" y="1060"/>
                  </a:lnTo>
                  <a:lnTo>
                    <a:pt x="1630" y="1058"/>
                  </a:lnTo>
                  <a:lnTo>
                    <a:pt x="1630" y="1060"/>
                  </a:lnTo>
                  <a:lnTo>
                    <a:pt x="1630" y="1058"/>
                  </a:lnTo>
                  <a:lnTo>
                    <a:pt x="1630" y="1060"/>
                  </a:lnTo>
                  <a:lnTo>
                    <a:pt x="1628" y="1060"/>
                  </a:lnTo>
                  <a:lnTo>
                    <a:pt x="1627" y="1060"/>
                  </a:lnTo>
                  <a:lnTo>
                    <a:pt x="1625" y="1060"/>
                  </a:lnTo>
                  <a:lnTo>
                    <a:pt x="1625" y="1058"/>
                  </a:lnTo>
                  <a:lnTo>
                    <a:pt x="1625" y="1060"/>
                  </a:lnTo>
                  <a:lnTo>
                    <a:pt x="1623" y="1060"/>
                  </a:lnTo>
                  <a:lnTo>
                    <a:pt x="1623" y="1062"/>
                  </a:lnTo>
                  <a:lnTo>
                    <a:pt x="1621" y="1062"/>
                  </a:lnTo>
                  <a:lnTo>
                    <a:pt x="1619" y="1062"/>
                  </a:lnTo>
                  <a:lnTo>
                    <a:pt x="1621" y="1062"/>
                  </a:lnTo>
                  <a:lnTo>
                    <a:pt x="1621" y="1060"/>
                  </a:lnTo>
                  <a:lnTo>
                    <a:pt x="1619" y="1060"/>
                  </a:lnTo>
                  <a:lnTo>
                    <a:pt x="1621" y="1060"/>
                  </a:lnTo>
                  <a:lnTo>
                    <a:pt x="1619" y="1060"/>
                  </a:lnTo>
                  <a:lnTo>
                    <a:pt x="1621" y="1060"/>
                  </a:lnTo>
                  <a:lnTo>
                    <a:pt x="1621" y="1062"/>
                  </a:lnTo>
                  <a:lnTo>
                    <a:pt x="1619" y="1062"/>
                  </a:lnTo>
                  <a:lnTo>
                    <a:pt x="1621" y="1062"/>
                  </a:lnTo>
                  <a:lnTo>
                    <a:pt x="1621" y="1064"/>
                  </a:lnTo>
                  <a:lnTo>
                    <a:pt x="1619" y="1064"/>
                  </a:lnTo>
                  <a:lnTo>
                    <a:pt x="1617" y="1064"/>
                  </a:lnTo>
                  <a:lnTo>
                    <a:pt x="1615" y="1065"/>
                  </a:lnTo>
                  <a:lnTo>
                    <a:pt x="1615" y="1067"/>
                  </a:lnTo>
                  <a:lnTo>
                    <a:pt x="1613" y="1069"/>
                  </a:lnTo>
                  <a:lnTo>
                    <a:pt x="1613" y="1071"/>
                  </a:lnTo>
                  <a:lnTo>
                    <a:pt x="1611" y="1071"/>
                  </a:lnTo>
                  <a:lnTo>
                    <a:pt x="1611" y="1073"/>
                  </a:lnTo>
                  <a:lnTo>
                    <a:pt x="1611" y="1075"/>
                  </a:lnTo>
                  <a:lnTo>
                    <a:pt x="1611" y="1073"/>
                  </a:lnTo>
                  <a:lnTo>
                    <a:pt x="1611" y="1071"/>
                  </a:lnTo>
                  <a:lnTo>
                    <a:pt x="1611" y="1069"/>
                  </a:lnTo>
                  <a:lnTo>
                    <a:pt x="1611" y="1071"/>
                  </a:lnTo>
                  <a:lnTo>
                    <a:pt x="1611" y="1073"/>
                  </a:lnTo>
                  <a:lnTo>
                    <a:pt x="1611" y="1075"/>
                  </a:lnTo>
                  <a:lnTo>
                    <a:pt x="1609" y="1075"/>
                  </a:lnTo>
                  <a:lnTo>
                    <a:pt x="1607" y="1075"/>
                  </a:lnTo>
                  <a:lnTo>
                    <a:pt x="1605" y="1075"/>
                  </a:lnTo>
                  <a:lnTo>
                    <a:pt x="1604" y="1075"/>
                  </a:lnTo>
                  <a:lnTo>
                    <a:pt x="1602" y="1075"/>
                  </a:lnTo>
                  <a:lnTo>
                    <a:pt x="1600" y="1075"/>
                  </a:lnTo>
                  <a:lnTo>
                    <a:pt x="1602" y="1075"/>
                  </a:lnTo>
                  <a:lnTo>
                    <a:pt x="1602" y="1077"/>
                  </a:lnTo>
                  <a:lnTo>
                    <a:pt x="1600" y="1077"/>
                  </a:lnTo>
                  <a:lnTo>
                    <a:pt x="1598" y="1077"/>
                  </a:lnTo>
                  <a:lnTo>
                    <a:pt x="1596" y="1079"/>
                  </a:lnTo>
                  <a:lnTo>
                    <a:pt x="1596" y="1081"/>
                  </a:lnTo>
                  <a:lnTo>
                    <a:pt x="1594" y="1083"/>
                  </a:lnTo>
                  <a:lnTo>
                    <a:pt x="1592" y="1085"/>
                  </a:lnTo>
                  <a:lnTo>
                    <a:pt x="1592" y="1088"/>
                  </a:lnTo>
                  <a:lnTo>
                    <a:pt x="1590" y="1087"/>
                  </a:lnTo>
                  <a:lnTo>
                    <a:pt x="1590" y="1085"/>
                  </a:lnTo>
                  <a:lnTo>
                    <a:pt x="1592" y="1085"/>
                  </a:lnTo>
                  <a:lnTo>
                    <a:pt x="1590" y="1085"/>
                  </a:lnTo>
                  <a:lnTo>
                    <a:pt x="1590" y="1087"/>
                  </a:lnTo>
                  <a:lnTo>
                    <a:pt x="1590" y="1088"/>
                  </a:lnTo>
                  <a:lnTo>
                    <a:pt x="1592" y="1088"/>
                  </a:lnTo>
                  <a:lnTo>
                    <a:pt x="1590" y="1088"/>
                  </a:lnTo>
                  <a:lnTo>
                    <a:pt x="1590" y="1090"/>
                  </a:lnTo>
                  <a:lnTo>
                    <a:pt x="1590" y="1088"/>
                  </a:lnTo>
                  <a:lnTo>
                    <a:pt x="1590" y="1090"/>
                  </a:lnTo>
                  <a:lnTo>
                    <a:pt x="1588" y="1090"/>
                  </a:lnTo>
                  <a:lnTo>
                    <a:pt x="1588" y="1088"/>
                  </a:lnTo>
                  <a:lnTo>
                    <a:pt x="1588" y="1090"/>
                  </a:lnTo>
                  <a:lnTo>
                    <a:pt x="1590" y="1090"/>
                  </a:lnTo>
                  <a:lnTo>
                    <a:pt x="1588" y="1090"/>
                  </a:lnTo>
                  <a:lnTo>
                    <a:pt x="1588" y="1092"/>
                  </a:lnTo>
                  <a:lnTo>
                    <a:pt x="1586" y="1092"/>
                  </a:lnTo>
                  <a:lnTo>
                    <a:pt x="1584" y="1092"/>
                  </a:lnTo>
                  <a:lnTo>
                    <a:pt x="1584" y="1094"/>
                  </a:lnTo>
                  <a:lnTo>
                    <a:pt x="1582" y="1094"/>
                  </a:lnTo>
                  <a:lnTo>
                    <a:pt x="1582" y="1096"/>
                  </a:lnTo>
                  <a:lnTo>
                    <a:pt x="1580" y="1096"/>
                  </a:lnTo>
                  <a:lnTo>
                    <a:pt x="1580" y="1094"/>
                  </a:lnTo>
                  <a:lnTo>
                    <a:pt x="1580" y="1096"/>
                  </a:lnTo>
                  <a:lnTo>
                    <a:pt x="1579" y="1094"/>
                  </a:lnTo>
                  <a:lnTo>
                    <a:pt x="1579" y="1096"/>
                  </a:lnTo>
                  <a:lnTo>
                    <a:pt x="1580" y="1096"/>
                  </a:lnTo>
                  <a:lnTo>
                    <a:pt x="1580" y="1098"/>
                  </a:lnTo>
                  <a:lnTo>
                    <a:pt x="1579" y="1098"/>
                  </a:lnTo>
                  <a:lnTo>
                    <a:pt x="1579" y="1100"/>
                  </a:lnTo>
                  <a:lnTo>
                    <a:pt x="1577" y="1100"/>
                  </a:lnTo>
                  <a:lnTo>
                    <a:pt x="1575" y="1100"/>
                  </a:lnTo>
                  <a:lnTo>
                    <a:pt x="1575" y="1102"/>
                  </a:lnTo>
                  <a:lnTo>
                    <a:pt x="1573" y="1102"/>
                  </a:lnTo>
                  <a:lnTo>
                    <a:pt x="1571" y="1102"/>
                  </a:lnTo>
                  <a:lnTo>
                    <a:pt x="1569" y="1100"/>
                  </a:lnTo>
                  <a:lnTo>
                    <a:pt x="1569" y="1102"/>
                  </a:lnTo>
                  <a:lnTo>
                    <a:pt x="1567" y="1102"/>
                  </a:lnTo>
                  <a:lnTo>
                    <a:pt x="1569" y="1102"/>
                  </a:lnTo>
                  <a:lnTo>
                    <a:pt x="1571" y="1102"/>
                  </a:lnTo>
                  <a:lnTo>
                    <a:pt x="1569" y="1102"/>
                  </a:lnTo>
                  <a:lnTo>
                    <a:pt x="1571" y="1102"/>
                  </a:lnTo>
                  <a:lnTo>
                    <a:pt x="1571" y="1104"/>
                  </a:lnTo>
                  <a:lnTo>
                    <a:pt x="1569" y="1104"/>
                  </a:lnTo>
                  <a:lnTo>
                    <a:pt x="1571" y="1104"/>
                  </a:lnTo>
                  <a:lnTo>
                    <a:pt x="1571" y="1106"/>
                  </a:lnTo>
                  <a:lnTo>
                    <a:pt x="1569" y="1106"/>
                  </a:lnTo>
                  <a:lnTo>
                    <a:pt x="1569" y="1104"/>
                  </a:lnTo>
                  <a:lnTo>
                    <a:pt x="1567" y="1104"/>
                  </a:lnTo>
                  <a:lnTo>
                    <a:pt x="1567" y="1102"/>
                  </a:lnTo>
                  <a:lnTo>
                    <a:pt x="1567" y="1104"/>
                  </a:lnTo>
                  <a:lnTo>
                    <a:pt x="1567" y="1106"/>
                  </a:lnTo>
                  <a:lnTo>
                    <a:pt x="1567" y="1104"/>
                  </a:lnTo>
                  <a:lnTo>
                    <a:pt x="1565" y="1104"/>
                  </a:lnTo>
                  <a:lnTo>
                    <a:pt x="1565" y="1102"/>
                  </a:lnTo>
                  <a:lnTo>
                    <a:pt x="1565" y="1104"/>
                  </a:lnTo>
                  <a:lnTo>
                    <a:pt x="1565" y="1106"/>
                  </a:lnTo>
                  <a:lnTo>
                    <a:pt x="1567" y="1106"/>
                  </a:lnTo>
                  <a:lnTo>
                    <a:pt x="1567" y="1108"/>
                  </a:lnTo>
                  <a:lnTo>
                    <a:pt x="1565" y="1110"/>
                  </a:lnTo>
                  <a:lnTo>
                    <a:pt x="1565" y="1108"/>
                  </a:lnTo>
                  <a:lnTo>
                    <a:pt x="1565" y="1106"/>
                  </a:lnTo>
                  <a:lnTo>
                    <a:pt x="1565" y="1108"/>
                  </a:lnTo>
                  <a:lnTo>
                    <a:pt x="1565" y="1110"/>
                  </a:lnTo>
                  <a:lnTo>
                    <a:pt x="1563" y="1110"/>
                  </a:lnTo>
                  <a:lnTo>
                    <a:pt x="1563" y="1112"/>
                  </a:lnTo>
                  <a:lnTo>
                    <a:pt x="1565" y="1112"/>
                  </a:lnTo>
                  <a:lnTo>
                    <a:pt x="1563" y="1112"/>
                  </a:lnTo>
                  <a:lnTo>
                    <a:pt x="1563" y="1113"/>
                  </a:lnTo>
                  <a:lnTo>
                    <a:pt x="1561" y="1113"/>
                  </a:lnTo>
                  <a:lnTo>
                    <a:pt x="1559" y="1113"/>
                  </a:lnTo>
                  <a:lnTo>
                    <a:pt x="1561" y="1113"/>
                  </a:lnTo>
                  <a:lnTo>
                    <a:pt x="1561" y="1115"/>
                  </a:lnTo>
                  <a:lnTo>
                    <a:pt x="1559" y="1115"/>
                  </a:lnTo>
                  <a:lnTo>
                    <a:pt x="1557" y="1115"/>
                  </a:lnTo>
                  <a:lnTo>
                    <a:pt x="1559" y="1115"/>
                  </a:lnTo>
                  <a:lnTo>
                    <a:pt x="1559" y="1117"/>
                  </a:lnTo>
                  <a:lnTo>
                    <a:pt x="1557" y="1117"/>
                  </a:lnTo>
                  <a:lnTo>
                    <a:pt x="1557" y="1119"/>
                  </a:lnTo>
                  <a:lnTo>
                    <a:pt x="1557" y="1121"/>
                  </a:lnTo>
                  <a:lnTo>
                    <a:pt x="1557" y="1123"/>
                  </a:lnTo>
                  <a:lnTo>
                    <a:pt x="1556" y="1123"/>
                  </a:lnTo>
                  <a:lnTo>
                    <a:pt x="1554" y="1123"/>
                  </a:lnTo>
                  <a:lnTo>
                    <a:pt x="1556" y="1123"/>
                  </a:lnTo>
                  <a:lnTo>
                    <a:pt x="1557" y="1123"/>
                  </a:lnTo>
                  <a:lnTo>
                    <a:pt x="1557" y="1125"/>
                  </a:lnTo>
                  <a:lnTo>
                    <a:pt x="1557" y="1127"/>
                  </a:lnTo>
                  <a:lnTo>
                    <a:pt x="1556" y="1127"/>
                  </a:lnTo>
                  <a:lnTo>
                    <a:pt x="1556" y="1125"/>
                  </a:lnTo>
                  <a:lnTo>
                    <a:pt x="1556" y="1127"/>
                  </a:lnTo>
                  <a:lnTo>
                    <a:pt x="1554" y="1127"/>
                  </a:lnTo>
                  <a:lnTo>
                    <a:pt x="1556" y="1129"/>
                  </a:lnTo>
                  <a:lnTo>
                    <a:pt x="1556" y="1127"/>
                  </a:lnTo>
                  <a:lnTo>
                    <a:pt x="1556" y="1129"/>
                  </a:lnTo>
                  <a:lnTo>
                    <a:pt x="1554" y="1129"/>
                  </a:lnTo>
                  <a:lnTo>
                    <a:pt x="1556" y="1129"/>
                  </a:lnTo>
                  <a:lnTo>
                    <a:pt x="1556" y="1131"/>
                  </a:lnTo>
                  <a:lnTo>
                    <a:pt x="1554" y="1131"/>
                  </a:lnTo>
                  <a:lnTo>
                    <a:pt x="1556" y="1131"/>
                  </a:lnTo>
                  <a:lnTo>
                    <a:pt x="1554" y="1131"/>
                  </a:lnTo>
                  <a:lnTo>
                    <a:pt x="1554" y="1133"/>
                  </a:lnTo>
                  <a:lnTo>
                    <a:pt x="1554" y="1135"/>
                  </a:lnTo>
                  <a:lnTo>
                    <a:pt x="1556" y="1136"/>
                  </a:lnTo>
                  <a:lnTo>
                    <a:pt x="1556" y="1135"/>
                  </a:lnTo>
                  <a:lnTo>
                    <a:pt x="1556" y="1136"/>
                  </a:lnTo>
                  <a:lnTo>
                    <a:pt x="1556" y="1138"/>
                  </a:lnTo>
                  <a:lnTo>
                    <a:pt x="1556" y="1136"/>
                  </a:lnTo>
                  <a:lnTo>
                    <a:pt x="1554" y="1136"/>
                  </a:lnTo>
                  <a:lnTo>
                    <a:pt x="1554" y="1138"/>
                  </a:lnTo>
                  <a:lnTo>
                    <a:pt x="1556" y="1138"/>
                  </a:lnTo>
                  <a:lnTo>
                    <a:pt x="1556" y="1140"/>
                  </a:lnTo>
                  <a:lnTo>
                    <a:pt x="1556" y="1142"/>
                  </a:lnTo>
                  <a:lnTo>
                    <a:pt x="1557" y="1144"/>
                  </a:lnTo>
                  <a:lnTo>
                    <a:pt x="1557" y="1146"/>
                  </a:lnTo>
                  <a:lnTo>
                    <a:pt x="1557" y="1148"/>
                  </a:lnTo>
                  <a:lnTo>
                    <a:pt x="1557" y="1150"/>
                  </a:lnTo>
                  <a:lnTo>
                    <a:pt x="1557" y="1152"/>
                  </a:lnTo>
                  <a:lnTo>
                    <a:pt x="1559" y="1154"/>
                  </a:lnTo>
                  <a:lnTo>
                    <a:pt x="1559" y="1156"/>
                  </a:lnTo>
                  <a:lnTo>
                    <a:pt x="1559" y="1158"/>
                  </a:lnTo>
                  <a:lnTo>
                    <a:pt x="1561" y="1160"/>
                  </a:lnTo>
                  <a:lnTo>
                    <a:pt x="1563" y="1161"/>
                  </a:lnTo>
                  <a:lnTo>
                    <a:pt x="1563" y="1163"/>
                  </a:lnTo>
                  <a:lnTo>
                    <a:pt x="1563" y="1165"/>
                  </a:lnTo>
                  <a:lnTo>
                    <a:pt x="1565" y="1165"/>
                  </a:lnTo>
                  <a:lnTo>
                    <a:pt x="1565" y="1167"/>
                  </a:lnTo>
                  <a:lnTo>
                    <a:pt x="1567" y="1171"/>
                  </a:lnTo>
                  <a:lnTo>
                    <a:pt x="1569" y="1173"/>
                  </a:lnTo>
                  <a:lnTo>
                    <a:pt x="1569" y="1175"/>
                  </a:lnTo>
                  <a:lnTo>
                    <a:pt x="1569" y="1177"/>
                  </a:lnTo>
                  <a:lnTo>
                    <a:pt x="1569" y="1179"/>
                  </a:lnTo>
                  <a:lnTo>
                    <a:pt x="1569" y="1181"/>
                  </a:lnTo>
                  <a:lnTo>
                    <a:pt x="1569" y="1183"/>
                  </a:lnTo>
                  <a:lnTo>
                    <a:pt x="1569" y="1184"/>
                  </a:lnTo>
                  <a:lnTo>
                    <a:pt x="1571" y="1186"/>
                  </a:lnTo>
                  <a:lnTo>
                    <a:pt x="1571" y="1184"/>
                  </a:lnTo>
                  <a:lnTo>
                    <a:pt x="1569" y="1183"/>
                  </a:lnTo>
                  <a:lnTo>
                    <a:pt x="1569" y="1181"/>
                  </a:lnTo>
                  <a:lnTo>
                    <a:pt x="1569" y="1179"/>
                  </a:lnTo>
                  <a:lnTo>
                    <a:pt x="1569" y="1175"/>
                  </a:lnTo>
                  <a:lnTo>
                    <a:pt x="1569" y="1173"/>
                  </a:lnTo>
                  <a:lnTo>
                    <a:pt x="1567" y="1173"/>
                  </a:lnTo>
                  <a:lnTo>
                    <a:pt x="1567" y="1175"/>
                  </a:lnTo>
                  <a:lnTo>
                    <a:pt x="1567" y="1173"/>
                  </a:lnTo>
                  <a:lnTo>
                    <a:pt x="1565" y="1173"/>
                  </a:lnTo>
                  <a:lnTo>
                    <a:pt x="1567" y="1173"/>
                  </a:lnTo>
                  <a:lnTo>
                    <a:pt x="1567" y="1171"/>
                  </a:lnTo>
                  <a:lnTo>
                    <a:pt x="1565" y="1171"/>
                  </a:lnTo>
                  <a:lnTo>
                    <a:pt x="1565" y="1173"/>
                  </a:lnTo>
                  <a:lnTo>
                    <a:pt x="1565" y="1175"/>
                  </a:lnTo>
                  <a:lnTo>
                    <a:pt x="1567" y="1177"/>
                  </a:lnTo>
                  <a:lnTo>
                    <a:pt x="1567" y="1179"/>
                  </a:lnTo>
                  <a:lnTo>
                    <a:pt x="1569" y="1184"/>
                  </a:lnTo>
                  <a:lnTo>
                    <a:pt x="1573" y="1190"/>
                  </a:lnTo>
                  <a:lnTo>
                    <a:pt x="1573" y="1194"/>
                  </a:lnTo>
                  <a:lnTo>
                    <a:pt x="1575" y="1200"/>
                  </a:lnTo>
                  <a:lnTo>
                    <a:pt x="1575" y="1198"/>
                  </a:lnTo>
                  <a:lnTo>
                    <a:pt x="1573" y="1198"/>
                  </a:lnTo>
                  <a:lnTo>
                    <a:pt x="1575" y="1200"/>
                  </a:lnTo>
                  <a:lnTo>
                    <a:pt x="1577" y="1200"/>
                  </a:lnTo>
                  <a:lnTo>
                    <a:pt x="1577" y="1202"/>
                  </a:lnTo>
                  <a:lnTo>
                    <a:pt x="1577" y="1204"/>
                  </a:lnTo>
                  <a:lnTo>
                    <a:pt x="1579" y="1206"/>
                  </a:lnTo>
                  <a:lnTo>
                    <a:pt x="1579" y="1207"/>
                  </a:lnTo>
                  <a:lnTo>
                    <a:pt x="1577" y="1207"/>
                  </a:lnTo>
                  <a:lnTo>
                    <a:pt x="1579" y="1207"/>
                  </a:lnTo>
                  <a:lnTo>
                    <a:pt x="1579" y="1209"/>
                  </a:lnTo>
                  <a:lnTo>
                    <a:pt x="1579" y="1211"/>
                  </a:lnTo>
                  <a:lnTo>
                    <a:pt x="1577" y="1211"/>
                  </a:lnTo>
                  <a:lnTo>
                    <a:pt x="1577" y="1213"/>
                  </a:lnTo>
                  <a:lnTo>
                    <a:pt x="1577" y="1215"/>
                  </a:lnTo>
                  <a:lnTo>
                    <a:pt x="1577" y="1217"/>
                  </a:lnTo>
                  <a:lnTo>
                    <a:pt x="1577" y="1219"/>
                  </a:lnTo>
                  <a:lnTo>
                    <a:pt x="1577" y="1225"/>
                  </a:lnTo>
                  <a:lnTo>
                    <a:pt x="1577" y="1223"/>
                  </a:lnTo>
                  <a:lnTo>
                    <a:pt x="1575" y="1223"/>
                  </a:lnTo>
                  <a:lnTo>
                    <a:pt x="1575" y="1225"/>
                  </a:lnTo>
                  <a:lnTo>
                    <a:pt x="1575" y="1227"/>
                  </a:lnTo>
                  <a:lnTo>
                    <a:pt x="1573" y="1227"/>
                  </a:lnTo>
                  <a:lnTo>
                    <a:pt x="1573" y="1229"/>
                  </a:lnTo>
                  <a:lnTo>
                    <a:pt x="1573" y="1231"/>
                  </a:lnTo>
                  <a:lnTo>
                    <a:pt x="1573" y="1232"/>
                  </a:lnTo>
                  <a:lnTo>
                    <a:pt x="1571" y="1232"/>
                  </a:lnTo>
                  <a:lnTo>
                    <a:pt x="1571" y="1234"/>
                  </a:lnTo>
                  <a:lnTo>
                    <a:pt x="1573" y="1234"/>
                  </a:lnTo>
                  <a:lnTo>
                    <a:pt x="1571" y="1234"/>
                  </a:lnTo>
                  <a:lnTo>
                    <a:pt x="1569" y="1234"/>
                  </a:lnTo>
                  <a:lnTo>
                    <a:pt x="1571" y="1234"/>
                  </a:lnTo>
                  <a:lnTo>
                    <a:pt x="1569" y="1234"/>
                  </a:lnTo>
                  <a:lnTo>
                    <a:pt x="1567" y="1234"/>
                  </a:lnTo>
                  <a:lnTo>
                    <a:pt x="1567" y="1236"/>
                  </a:lnTo>
                  <a:lnTo>
                    <a:pt x="1567" y="1234"/>
                  </a:lnTo>
                  <a:lnTo>
                    <a:pt x="1565" y="1236"/>
                  </a:lnTo>
                  <a:lnTo>
                    <a:pt x="1565" y="1234"/>
                  </a:lnTo>
                  <a:lnTo>
                    <a:pt x="1565" y="1236"/>
                  </a:lnTo>
                  <a:lnTo>
                    <a:pt x="1565" y="1234"/>
                  </a:lnTo>
                  <a:lnTo>
                    <a:pt x="1563" y="1234"/>
                  </a:lnTo>
                  <a:lnTo>
                    <a:pt x="1563" y="1236"/>
                  </a:lnTo>
                  <a:lnTo>
                    <a:pt x="1561" y="1236"/>
                  </a:lnTo>
                  <a:lnTo>
                    <a:pt x="1559" y="1234"/>
                  </a:lnTo>
                  <a:lnTo>
                    <a:pt x="1559" y="1232"/>
                  </a:lnTo>
                  <a:lnTo>
                    <a:pt x="1561" y="1232"/>
                  </a:lnTo>
                  <a:lnTo>
                    <a:pt x="1561" y="1234"/>
                  </a:lnTo>
                  <a:lnTo>
                    <a:pt x="1563" y="1234"/>
                  </a:lnTo>
                  <a:lnTo>
                    <a:pt x="1563" y="1232"/>
                  </a:lnTo>
                  <a:lnTo>
                    <a:pt x="1561" y="1232"/>
                  </a:lnTo>
                  <a:lnTo>
                    <a:pt x="1559" y="1231"/>
                  </a:lnTo>
                  <a:lnTo>
                    <a:pt x="1559" y="1229"/>
                  </a:lnTo>
                  <a:lnTo>
                    <a:pt x="1559" y="1227"/>
                  </a:lnTo>
                  <a:lnTo>
                    <a:pt x="1557" y="1227"/>
                  </a:lnTo>
                  <a:lnTo>
                    <a:pt x="1557" y="1225"/>
                  </a:lnTo>
                  <a:lnTo>
                    <a:pt x="1557" y="1223"/>
                  </a:lnTo>
                  <a:lnTo>
                    <a:pt x="1556" y="1223"/>
                  </a:lnTo>
                  <a:lnTo>
                    <a:pt x="1554" y="1223"/>
                  </a:lnTo>
                  <a:lnTo>
                    <a:pt x="1554" y="1221"/>
                  </a:lnTo>
                  <a:lnTo>
                    <a:pt x="1554" y="1223"/>
                  </a:lnTo>
                  <a:lnTo>
                    <a:pt x="1554" y="1221"/>
                  </a:lnTo>
                  <a:lnTo>
                    <a:pt x="1552" y="1221"/>
                  </a:lnTo>
                  <a:lnTo>
                    <a:pt x="1552" y="1223"/>
                  </a:lnTo>
                  <a:lnTo>
                    <a:pt x="1552" y="1221"/>
                  </a:lnTo>
                  <a:lnTo>
                    <a:pt x="1552" y="1223"/>
                  </a:lnTo>
                  <a:lnTo>
                    <a:pt x="1550" y="1221"/>
                  </a:lnTo>
                  <a:lnTo>
                    <a:pt x="1552" y="1221"/>
                  </a:lnTo>
                  <a:lnTo>
                    <a:pt x="1550" y="1221"/>
                  </a:lnTo>
                  <a:lnTo>
                    <a:pt x="1552" y="1221"/>
                  </a:lnTo>
                  <a:lnTo>
                    <a:pt x="1550" y="1219"/>
                  </a:lnTo>
                  <a:lnTo>
                    <a:pt x="1550" y="1217"/>
                  </a:lnTo>
                  <a:lnTo>
                    <a:pt x="1550" y="1219"/>
                  </a:lnTo>
                  <a:lnTo>
                    <a:pt x="1550" y="1217"/>
                  </a:lnTo>
                  <a:lnTo>
                    <a:pt x="1550" y="1215"/>
                  </a:lnTo>
                  <a:lnTo>
                    <a:pt x="1548" y="1213"/>
                  </a:lnTo>
                  <a:lnTo>
                    <a:pt x="1550" y="1213"/>
                  </a:lnTo>
                  <a:lnTo>
                    <a:pt x="1550" y="1215"/>
                  </a:lnTo>
                  <a:lnTo>
                    <a:pt x="1550" y="1213"/>
                  </a:lnTo>
                  <a:lnTo>
                    <a:pt x="1548" y="1213"/>
                  </a:lnTo>
                  <a:lnTo>
                    <a:pt x="1548" y="1211"/>
                  </a:lnTo>
                  <a:lnTo>
                    <a:pt x="1548" y="1213"/>
                  </a:lnTo>
                  <a:lnTo>
                    <a:pt x="1546" y="1211"/>
                  </a:lnTo>
                  <a:lnTo>
                    <a:pt x="1548" y="1211"/>
                  </a:lnTo>
                  <a:lnTo>
                    <a:pt x="1548" y="1209"/>
                  </a:lnTo>
                  <a:lnTo>
                    <a:pt x="1550" y="1209"/>
                  </a:lnTo>
                  <a:lnTo>
                    <a:pt x="1550" y="1207"/>
                  </a:lnTo>
                  <a:lnTo>
                    <a:pt x="1548" y="1207"/>
                  </a:lnTo>
                  <a:lnTo>
                    <a:pt x="1548" y="1209"/>
                  </a:lnTo>
                  <a:lnTo>
                    <a:pt x="1548" y="1211"/>
                  </a:lnTo>
                  <a:lnTo>
                    <a:pt x="1546" y="1211"/>
                  </a:lnTo>
                  <a:lnTo>
                    <a:pt x="1546" y="1209"/>
                  </a:lnTo>
                  <a:lnTo>
                    <a:pt x="1546" y="1207"/>
                  </a:lnTo>
                  <a:lnTo>
                    <a:pt x="1546" y="1206"/>
                  </a:lnTo>
                  <a:lnTo>
                    <a:pt x="1544" y="1204"/>
                  </a:lnTo>
                  <a:lnTo>
                    <a:pt x="1546" y="1204"/>
                  </a:lnTo>
                  <a:lnTo>
                    <a:pt x="1544" y="1204"/>
                  </a:lnTo>
                  <a:lnTo>
                    <a:pt x="1542" y="1204"/>
                  </a:lnTo>
                  <a:lnTo>
                    <a:pt x="1542" y="1202"/>
                  </a:lnTo>
                  <a:lnTo>
                    <a:pt x="1542" y="1204"/>
                  </a:lnTo>
                  <a:lnTo>
                    <a:pt x="1544" y="1204"/>
                  </a:lnTo>
                  <a:lnTo>
                    <a:pt x="1544" y="1206"/>
                  </a:lnTo>
                  <a:lnTo>
                    <a:pt x="1542" y="1206"/>
                  </a:lnTo>
                  <a:lnTo>
                    <a:pt x="1540" y="1204"/>
                  </a:lnTo>
                  <a:lnTo>
                    <a:pt x="1538" y="1202"/>
                  </a:lnTo>
                  <a:lnTo>
                    <a:pt x="1538" y="1200"/>
                  </a:lnTo>
                  <a:lnTo>
                    <a:pt x="1538" y="1198"/>
                  </a:lnTo>
                  <a:lnTo>
                    <a:pt x="1538" y="1196"/>
                  </a:lnTo>
                  <a:lnTo>
                    <a:pt x="1536" y="1196"/>
                  </a:lnTo>
                  <a:lnTo>
                    <a:pt x="1536" y="1194"/>
                  </a:lnTo>
                  <a:lnTo>
                    <a:pt x="1534" y="1194"/>
                  </a:lnTo>
                  <a:lnTo>
                    <a:pt x="1536" y="1194"/>
                  </a:lnTo>
                  <a:lnTo>
                    <a:pt x="1536" y="1192"/>
                  </a:lnTo>
                  <a:lnTo>
                    <a:pt x="1538" y="1192"/>
                  </a:lnTo>
                  <a:lnTo>
                    <a:pt x="1536" y="1192"/>
                  </a:lnTo>
                  <a:lnTo>
                    <a:pt x="1538" y="1192"/>
                  </a:lnTo>
                  <a:lnTo>
                    <a:pt x="1538" y="1190"/>
                  </a:lnTo>
                  <a:lnTo>
                    <a:pt x="1540" y="1188"/>
                  </a:lnTo>
                  <a:lnTo>
                    <a:pt x="1540" y="1186"/>
                  </a:lnTo>
                  <a:lnTo>
                    <a:pt x="1538" y="1186"/>
                  </a:lnTo>
                  <a:lnTo>
                    <a:pt x="1538" y="1188"/>
                  </a:lnTo>
                  <a:lnTo>
                    <a:pt x="1538" y="1186"/>
                  </a:lnTo>
                  <a:lnTo>
                    <a:pt x="1536" y="1186"/>
                  </a:lnTo>
                  <a:lnTo>
                    <a:pt x="1536" y="1184"/>
                  </a:lnTo>
                  <a:lnTo>
                    <a:pt x="1536" y="1186"/>
                  </a:lnTo>
                  <a:lnTo>
                    <a:pt x="1534" y="1186"/>
                  </a:lnTo>
                  <a:lnTo>
                    <a:pt x="1536" y="1186"/>
                  </a:lnTo>
                  <a:lnTo>
                    <a:pt x="1538" y="1186"/>
                  </a:lnTo>
                  <a:lnTo>
                    <a:pt x="1536" y="1186"/>
                  </a:lnTo>
                  <a:lnTo>
                    <a:pt x="1536" y="1188"/>
                  </a:lnTo>
                  <a:lnTo>
                    <a:pt x="1536" y="1190"/>
                  </a:lnTo>
                  <a:lnTo>
                    <a:pt x="1534" y="1190"/>
                  </a:lnTo>
                  <a:lnTo>
                    <a:pt x="1534" y="1188"/>
                  </a:lnTo>
                  <a:lnTo>
                    <a:pt x="1532" y="1188"/>
                  </a:lnTo>
                  <a:lnTo>
                    <a:pt x="1534" y="1188"/>
                  </a:lnTo>
                  <a:lnTo>
                    <a:pt x="1534" y="1190"/>
                  </a:lnTo>
                  <a:lnTo>
                    <a:pt x="1534" y="1188"/>
                  </a:lnTo>
                  <a:lnTo>
                    <a:pt x="1532" y="1188"/>
                  </a:lnTo>
                  <a:lnTo>
                    <a:pt x="1532" y="1186"/>
                  </a:lnTo>
                  <a:lnTo>
                    <a:pt x="1534" y="1184"/>
                  </a:lnTo>
                  <a:lnTo>
                    <a:pt x="1534" y="1183"/>
                  </a:lnTo>
                  <a:lnTo>
                    <a:pt x="1534" y="1181"/>
                  </a:lnTo>
                  <a:lnTo>
                    <a:pt x="1534" y="1179"/>
                  </a:lnTo>
                  <a:lnTo>
                    <a:pt x="1536" y="1177"/>
                  </a:lnTo>
                  <a:lnTo>
                    <a:pt x="1536" y="1175"/>
                  </a:lnTo>
                  <a:lnTo>
                    <a:pt x="1536" y="1173"/>
                  </a:lnTo>
                  <a:lnTo>
                    <a:pt x="1536" y="1171"/>
                  </a:lnTo>
                  <a:lnTo>
                    <a:pt x="1536" y="1169"/>
                  </a:lnTo>
                  <a:lnTo>
                    <a:pt x="1536" y="1171"/>
                  </a:lnTo>
                  <a:lnTo>
                    <a:pt x="1536" y="1169"/>
                  </a:lnTo>
                  <a:lnTo>
                    <a:pt x="1534" y="1167"/>
                  </a:lnTo>
                  <a:lnTo>
                    <a:pt x="1534" y="1165"/>
                  </a:lnTo>
                  <a:lnTo>
                    <a:pt x="1534" y="1163"/>
                  </a:lnTo>
                  <a:lnTo>
                    <a:pt x="1532" y="1163"/>
                  </a:lnTo>
                  <a:lnTo>
                    <a:pt x="1531" y="1163"/>
                  </a:lnTo>
                  <a:lnTo>
                    <a:pt x="1529" y="1163"/>
                  </a:lnTo>
                  <a:lnTo>
                    <a:pt x="1529" y="1161"/>
                  </a:lnTo>
                  <a:lnTo>
                    <a:pt x="1529" y="1160"/>
                  </a:lnTo>
                  <a:lnTo>
                    <a:pt x="1527" y="1160"/>
                  </a:lnTo>
                  <a:lnTo>
                    <a:pt x="1525" y="1158"/>
                  </a:lnTo>
                  <a:lnTo>
                    <a:pt x="1525" y="1156"/>
                  </a:lnTo>
                  <a:lnTo>
                    <a:pt x="1525" y="1154"/>
                  </a:lnTo>
                  <a:lnTo>
                    <a:pt x="1523" y="1154"/>
                  </a:lnTo>
                  <a:lnTo>
                    <a:pt x="1521" y="1154"/>
                  </a:lnTo>
                  <a:lnTo>
                    <a:pt x="1521" y="1152"/>
                  </a:lnTo>
                  <a:lnTo>
                    <a:pt x="1521" y="1150"/>
                  </a:lnTo>
                  <a:lnTo>
                    <a:pt x="1519" y="1150"/>
                  </a:lnTo>
                  <a:lnTo>
                    <a:pt x="1519" y="1148"/>
                  </a:lnTo>
                  <a:lnTo>
                    <a:pt x="1517" y="1148"/>
                  </a:lnTo>
                  <a:lnTo>
                    <a:pt x="1515" y="1148"/>
                  </a:lnTo>
                  <a:lnTo>
                    <a:pt x="1515" y="1146"/>
                  </a:lnTo>
                  <a:lnTo>
                    <a:pt x="1513" y="1146"/>
                  </a:lnTo>
                  <a:lnTo>
                    <a:pt x="1511" y="1146"/>
                  </a:lnTo>
                  <a:lnTo>
                    <a:pt x="1511" y="1148"/>
                  </a:lnTo>
                  <a:lnTo>
                    <a:pt x="1511" y="1146"/>
                  </a:lnTo>
                  <a:lnTo>
                    <a:pt x="1509" y="1146"/>
                  </a:lnTo>
                  <a:lnTo>
                    <a:pt x="1509" y="1148"/>
                  </a:lnTo>
                  <a:lnTo>
                    <a:pt x="1508" y="1148"/>
                  </a:lnTo>
                  <a:lnTo>
                    <a:pt x="1509" y="1148"/>
                  </a:lnTo>
                  <a:lnTo>
                    <a:pt x="1508" y="1148"/>
                  </a:lnTo>
                  <a:lnTo>
                    <a:pt x="1508" y="1150"/>
                  </a:lnTo>
                  <a:lnTo>
                    <a:pt x="1509" y="1150"/>
                  </a:lnTo>
                  <a:lnTo>
                    <a:pt x="1508" y="1150"/>
                  </a:lnTo>
                  <a:lnTo>
                    <a:pt x="1506" y="1150"/>
                  </a:lnTo>
                  <a:lnTo>
                    <a:pt x="1504" y="1152"/>
                  </a:lnTo>
                  <a:lnTo>
                    <a:pt x="1502" y="1152"/>
                  </a:lnTo>
                  <a:lnTo>
                    <a:pt x="1502" y="1154"/>
                  </a:lnTo>
                  <a:lnTo>
                    <a:pt x="1500" y="1154"/>
                  </a:lnTo>
                  <a:lnTo>
                    <a:pt x="1502" y="1152"/>
                  </a:lnTo>
                  <a:lnTo>
                    <a:pt x="1500" y="1152"/>
                  </a:lnTo>
                  <a:lnTo>
                    <a:pt x="1500" y="1154"/>
                  </a:lnTo>
                  <a:lnTo>
                    <a:pt x="1498" y="1154"/>
                  </a:lnTo>
                  <a:lnTo>
                    <a:pt x="1496" y="1154"/>
                  </a:lnTo>
                  <a:lnTo>
                    <a:pt x="1494" y="1154"/>
                  </a:lnTo>
                  <a:lnTo>
                    <a:pt x="1492" y="1154"/>
                  </a:lnTo>
                  <a:lnTo>
                    <a:pt x="1492" y="1152"/>
                  </a:lnTo>
                  <a:lnTo>
                    <a:pt x="1492" y="1150"/>
                  </a:lnTo>
                  <a:lnTo>
                    <a:pt x="1492" y="1152"/>
                  </a:lnTo>
                  <a:lnTo>
                    <a:pt x="1492" y="1154"/>
                  </a:lnTo>
                  <a:lnTo>
                    <a:pt x="1494" y="1154"/>
                  </a:lnTo>
                  <a:lnTo>
                    <a:pt x="1494" y="1152"/>
                  </a:lnTo>
                  <a:lnTo>
                    <a:pt x="1494" y="1150"/>
                  </a:lnTo>
                  <a:lnTo>
                    <a:pt x="1492" y="1150"/>
                  </a:lnTo>
                  <a:lnTo>
                    <a:pt x="1490" y="1148"/>
                  </a:lnTo>
                  <a:lnTo>
                    <a:pt x="1488" y="1146"/>
                  </a:lnTo>
                  <a:lnTo>
                    <a:pt x="1490" y="1146"/>
                  </a:lnTo>
                  <a:lnTo>
                    <a:pt x="1490" y="1148"/>
                  </a:lnTo>
                  <a:lnTo>
                    <a:pt x="1492" y="1148"/>
                  </a:lnTo>
                  <a:lnTo>
                    <a:pt x="1490" y="1148"/>
                  </a:lnTo>
                  <a:lnTo>
                    <a:pt x="1490" y="1146"/>
                  </a:lnTo>
                  <a:lnTo>
                    <a:pt x="1488" y="1146"/>
                  </a:lnTo>
                  <a:lnTo>
                    <a:pt x="1488" y="1144"/>
                  </a:lnTo>
                  <a:lnTo>
                    <a:pt x="1486" y="1144"/>
                  </a:lnTo>
                  <a:lnTo>
                    <a:pt x="1488" y="1144"/>
                  </a:lnTo>
                  <a:lnTo>
                    <a:pt x="1490" y="1142"/>
                  </a:lnTo>
                  <a:lnTo>
                    <a:pt x="1488" y="1142"/>
                  </a:lnTo>
                  <a:lnTo>
                    <a:pt x="1488" y="1144"/>
                  </a:lnTo>
                  <a:lnTo>
                    <a:pt x="1488" y="1142"/>
                  </a:lnTo>
                  <a:lnTo>
                    <a:pt x="1488" y="1144"/>
                  </a:lnTo>
                  <a:lnTo>
                    <a:pt x="1486" y="1144"/>
                  </a:lnTo>
                  <a:lnTo>
                    <a:pt x="1486" y="1142"/>
                  </a:lnTo>
                  <a:lnTo>
                    <a:pt x="1484" y="1144"/>
                  </a:lnTo>
                  <a:lnTo>
                    <a:pt x="1486" y="1144"/>
                  </a:lnTo>
                  <a:lnTo>
                    <a:pt x="1486" y="1146"/>
                  </a:lnTo>
                  <a:lnTo>
                    <a:pt x="1488" y="1146"/>
                  </a:lnTo>
                  <a:lnTo>
                    <a:pt x="1486" y="1146"/>
                  </a:lnTo>
                  <a:lnTo>
                    <a:pt x="1484" y="1144"/>
                  </a:lnTo>
                  <a:lnTo>
                    <a:pt x="1483" y="1142"/>
                  </a:lnTo>
                  <a:lnTo>
                    <a:pt x="1481" y="1142"/>
                  </a:lnTo>
                  <a:lnTo>
                    <a:pt x="1477" y="1142"/>
                  </a:lnTo>
                  <a:lnTo>
                    <a:pt x="1475" y="1140"/>
                  </a:lnTo>
                  <a:lnTo>
                    <a:pt x="1477" y="1140"/>
                  </a:lnTo>
                  <a:lnTo>
                    <a:pt x="1479" y="1140"/>
                  </a:lnTo>
                  <a:lnTo>
                    <a:pt x="1481" y="1140"/>
                  </a:lnTo>
                  <a:lnTo>
                    <a:pt x="1481" y="1142"/>
                  </a:lnTo>
                  <a:lnTo>
                    <a:pt x="1481" y="1140"/>
                  </a:lnTo>
                  <a:lnTo>
                    <a:pt x="1479" y="1138"/>
                  </a:lnTo>
                  <a:lnTo>
                    <a:pt x="1477" y="1140"/>
                  </a:lnTo>
                  <a:lnTo>
                    <a:pt x="1475" y="1140"/>
                  </a:lnTo>
                  <a:lnTo>
                    <a:pt x="1477" y="1138"/>
                  </a:lnTo>
                  <a:lnTo>
                    <a:pt x="1475" y="1138"/>
                  </a:lnTo>
                  <a:lnTo>
                    <a:pt x="1475" y="1140"/>
                  </a:lnTo>
                  <a:lnTo>
                    <a:pt x="1473" y="1140"/>
                  </a:lnTo>
                  <a:lnTo>
                    <a:pt x="1471" y="1140"/>
                  </a:lnTo>
                  <a:lnTo>
                    <a:pt x="1469" y="1140"/>
                  </a:lnTo>
                  <a:lnTo>
                    <a:pt x="1465" y="1140"/>
                  </a:lnTo>
                  <a:lnTo>
                    <a:pt x="1465" y="1142"/>
                  </a:lnTo>
                  <a:lnTo>
                    <a:pt x="1463" y="1142"/>
                  </a:lnTo>
                  <a:lnTo>
                    <a:pt x="1465" y="1140"/>
                  </a:lnTo>
                  <a:lnTo>
                    <a:pt x="1467" y="1140"/>
                  </a:lnTo>
                  <a:lnTo>
                    <a:pt x="1469" y="1140"/>
                  </a:lnTo>
                  <a:lnTo>
                    <a:pt x="1467" y="1140"/>
                  </a:lnTo>
                  <a:lnTo>
                    <a:pt x="1467" y="1138"/>
                  </a:lnTo>
                  <a:lnTo>
                    <a:pt x="1467" y="1136"/>
                  </a:lnTo>
                  <a:lnTo>
                    <a:pt x="1467" y="1138"/>
                  </a:lnTo>
                  <a:lnTo>
                    <a:pt x="1465" y="1138"/>
                  </a:lnTo>
                  <a:lnTo>
                    <a:pt x="1465" y="1140"/>
                  </a:lnTo>
                  <a:lnTo>
                    <a:pt x="1465" y="1138"/>
                  </a:lnTo>
                  <a:lnTo>
                    <a:pt x="1463" y="1138"/>
                  </a:lnTo>
                  <a:lnTo>
                    <a:pt x="1465" y="1138"/>
                  </a:lnTo>
                  <a:lnTo>
                    <a:pt x="1465" y="1140"/>
                  </a:lnTo>
                  <a:lnTo>
                    <a:pt x="1463" y="1140"/>
                  </a:lnTo>
                  <a:lnTo>
                    <a:pt x="1463" y="1142"/>
                  </a:lnTo>
                  <a:lnTo>
                    <a:pt x="1461" y="1142"/>
                  </a:lnTo>
                  <a:lnTo>
                    <a:pt x="1460" y="1142"/>
                  </a:lnTo>
                  <a:lnTo>
                    <a:pt x="1458" y="1144"/>
                  </a:lnTo>
                  <a:lnTo>
                    <a:pt x="1458" y="1142"/>
                  </a:lnTo>
                  <a:lnTo>
                    <a:pt x="1460" y="1142"/>
                  </a:lnTo>
                  <a:lnTo>
                    <a:pt x="1461" y="1140"/>
                  </a:lnTo>
                  <a:lnTo>
                    <a:pt x="1460" y="1140"/>
                  </a:lnTo>
                  <a:lnTo>
                    <a:pt x="1461" y="1140"/>
                  </a:lnTo>
                  <a:lnTo>
                    <a:pt x="1460" y="1140"/>
                  </a:lnTo>
                  <a:lnTo>
                    <a:pt x="1460" y="1142"/>
                  </a:lnTo>
                  <a:lnTo>
                    <a:pt x="1458" y="1142"/>
                  </a:lnTo>
                  <a:lnTo>
                    <a:pt x="1458" y="1144"/>
                  </a:lnTo>
                  <a:lnTo>
                    <a:pt x="1456" y="1144"/>
                  </a:lnTo>
                  <a:lnTo>
                    <a:pt x="1454" y="1144"/>
                  </a:lnTo>
                  <a:lnTo>
                    <a:pt x="1452" y="1144"/>
                  </a:lnTo>
                  <a:lnTo>
                    <a:pt x="1450" y="1144"/>
                  </a:lnTo>
                  <a:lnTo>
                    <a:pt x="1452" y="1144"/>
                  </a:lnTo>
                  <a:lnTo>
                    <a:pt x="1454" y="1144"/>
                  </a:lnTo>
                  <a:lnTo>
                    <a:pt x="1456" y="1144"/>
                  </a:lnTo>
                  <a:lnTo>
                    <a:pt x="1454" y="1142"/>
                  </a:lnTo>
                  <a:lnTo>
                    <a:pt x="1454" y="1140"/>
                  </a:lnTo>
                  <a:lnTo>
                    <a:pt x="1452" y="1140"/>
                  </a:lnTo>
                  <a:lnTo>
                    <a:pt x="1452" y="1138"/>
                  </a:lnTo>
                  <a:lnTo>
                    <a:pt x="1452" y="1136"/>
                  </a:lnTo>
                  <a:lnTo>
                    <a:pt x="1450" y="1135"/>
                  </a:lnTo>
                  <a:lnTo>
                    <a:pt x="1450" y="1136"/>
                  </a:lnTo>
                  <a:lnTo>
                    <a:pt x="1450" y="1138"/>
                  </a:lnTo>
                  <a:lnTo>
                    <a:pt x="1450" y="1140"/>
                  </a:lnTo>
                  <a:lnTo>
                    <a:pt x="1450" y="1142"/>
                  </a:lnTo>
                  <a:lnTo>
                    <a:pt x="1448" y="1142"/>
                  </a:lnTo>
                  <a:lnTo>
                    <a:pt x="1446" y="1140"/>
                  </a:lnTo>
                  <a:lnTo>
                    <a:pt x="1446" y="1142"/>
                  </a:lnTo>
                  <a:lnTo>
                    <a:pt x="1446" y="1140"/>
                  </a:lnTo>
                  <a:lnTo>
                    <a:pt x="1444" y="1140"/>
                  </a:lnTo>
                  <a:lnTo>
                    <a:pt x="1444" y="1142"/>
                  </a:lnTo>
                  <a:lnTo>
                    <a:pt x="1442" y="1142"/>
                  </a:lnTo>
                  <a:lnTo>
                    <a:pt x="1442" y="1140"/>
                  </a:lnTo>
                  <a:lnTo>
                    <a:pt x="1440" y="1142"/>
                  </a:lnTo>
                  <a:lnTo>
                    <a:pt x="1438" y="1142"/>
                  </a:lnTo>
                  <a:lnTo>
                    <a:pt x="1438" y="1140"/>
                  </a:lnTo>
                  <a:lnTo>
                    <a:pt x="1436" y="1140"/>
                  </a:lnTo>
                  <a:lnTo>
                    <a:pt x="1435" y="1140"/>
                  </a:lnTo>
                  <a:lnTo>
                    <a:pt x="1436" y="1140"/>
                  </a:lnTo>
                  <a:lnTo>
                    <a:pt x="1435" y="1140"/>
                  </a:lnTo>
                  <a:lnTo>
                    <a:pt x="1435" y="1142"/>
                  </a:lnTo>
                  <a:lnTo>
                    <a:pt x="1433" y="1142"/>
                  </a:lnTo>
                  <a:lnTo>
                    <a:pt x="1431" y="1142"/>
                  </a:lnTo>
                  <a:lnTo>
                    <a:pt x="1429" y="1142"/>
                  </a:lnTo>
                  <a:lnTo>
                    <a:pt x="1431" y="1142"/>
                  </a:lnTo>
                  <a:lnTo>
                    <a:pt x="1429" y="1144"/>
                  </a:lnTo>
                  <a:lnTo>
                    <a:pt x="1427" y="1144"/>
                  </a:lnTo>
                  <a:lnTo>
                    <a:pt x="1427" y="1146"/>
                  </a:lnTo>
                  <a:lnTo>
                    <a:pt x="1425" y="1146"/>
                  </a:lnTo>
                  <a:lnTo>
                    <a:pt x="1425" y="1144"/>
                  </a:lnTo>
                  <a:lnTo>
                    <a:pt x="1425" y="1146"/>
                  </a:lnTo>
                  <a:lnTo>
                    <a:pt x="1425" y="1144"/>
                  </a:lnTo>
                  <a:lnTo>
                    <a:pt x="1423" y="1146"/>
                  </a:lnTo>
                  <a:lnTo>
                    <a:pt x="1423" y="1144"/>
                  </a:lnTo>
                  <a:lnTo>
                    <a:pt x="1421" y="1144"/>
                  </a:lnTo>
                  <a:lnTo>
                    <a:pt x="1419" y="1144"/>
                  </a:lnTo>
                  <a:lnTo>
                    <a:pt x="1419" y="1142"/>
                  </a:lnTo>
                  <a:lnTo>
                    <a:pt x="1417" y="1142"/>
                  </a:lnTo>
                  <a:lnTo>
                    <a:pt x="1415" y="1140"/>
                  </a:lnTo>
                  <a:lnTo>
                    <a:pt x="1415" y="1142"/>
                  </a:lnTo>
                  <a:lnTo>
                    <a:pt x="1413" y="1142"/>
                  </a:lnTo>
                  <a:lnTo>
                    <a:pt x="1413" y="1144"/>
                  </a:lnTo>
                  <a:lnTo>
                    <a:pt x="1412" y="1144"/>
                  </a:lnTo>
                  <a:lnTo>
                    <a:pt x="1412" y="1146"/>
                  </a:lnTo>
                  <a:lnTo>
                    <a:pt x="1413" y="1146"/>
                  </a:lnTo>
                  <a:lnTo>
                    <a:pt x="1413" y="1148"/>
                  </a:lnTo>
                  <a:lnTo>
                    <a:pt x="1415" y="1148"/>
                  </a:lnTo>
                  <a:lnTo>
                    <a:pt x="1417" y="1148"/>
                  </a:lnTo>
                  <a:lnTo>
                    <a:pt x="1419" y="1148"/>
                  </a:lnTo>
                  <a:lnTo>
                    <a:pt x="1421" y="1146"/>
                  </a:lnTo>
                  <a:lnTo>
                    <a:pt x="1423" y="1146"/>
                  </a:lnTo>
                  <a:lnTo>
                    <a:pt x="1425" y="1146"/>
                  </a:lnTo>
                  <a:lnTo>
                    <a:pt x="1423" y="1146"/>
                  </a:lnTo>
                  <a:lnTo>
                    <a:pt x="1425" y="1146"/>
                  </a:lnTo>
                  <a:lnTo>
                    <a:pt x="1423" y="1148"/>
                  </a:lnTo>
                  <a:lnTo>
                    <a:pt x="1421" y="1148"/>
                  </a:lnTo>
                  <a:lnTo>
                    <a:pt x="1421" y="1150"/>
                  </a:lnTo>
                  <a:lnTo>
                    <a:pt x="1423" y="1150"/>
                  </a:lnTo>
                  <a:lnTo>
                    <a:pt x="1425" y="1150"/>
                  </a:lnTo>
                  <a:lnTo>
                    <a:pt x="1427" y="1150"/>
                  </a:lnTo>
                  <a:lnTo>
                    <a:pt x="1427" y="1148"/>
                  </a:lnTo>
                  <a:lnTo>
                    <a:pt x="1427" y="1146"/>
                  </a:lnTo>
                  <a:lnTo>
                    <a:pt x="1427" y="1148"/>
                  </a:lnTo>
                  <a:lnTo>
                    <a:pt x="1429" y="1148"/>
                  </a:lnTo>
                  <a:lnTo>
                    <a:pt x="1427" y="1148"/>
                  </a:lnTo>
                  <a:lnTo>
                    <a:pt x="1429" y="1148"/>
                  </a:lnTo>
                  <a:lnTo>
                    <a:pt x="1429" y="1150"/>
                  </a:lnTo>
                  <a:lnTo>
                    <a:pt x="1429" y="1148"/>
                  </a:lnTo>
                  <a:lnTo>
                    <a:pt x="1429" y="1150"/>
                  </a:lnTo>
                  <a:lnTo>
                    <a:pt x="1431" y="1150"/>
                  </a:lnTo>
                  <a:lnTo>
                    <a:pt x="1429" y="1150"/>
                  </a:lnTo>
                  <a:lnTo>
                    <a:pt x="1429" y="1152"/>
                  </a:lnTo>
                  <a:lnTo>
                    <a:pt x="1427" y="1152"/>
                  </a:lnTo>
                  <a:lnTo>
                    <a:pt x="1427" y="1154"/>
                  </a:lnTo>
                  <a:lnTo>
                    <a:pt x="1425" y="1154"/>
                  </a:lnTo>
                  <a:lnTo>
                    <a:pt x="1427" y="1154"/>
                  </a:lnTo>
                  <a:lnTo>
                    <a:pt x="1427" y="1156"/>
                  </a:lnTo>
                  <a:lnTo>
                    <a:pt x="1427" y="1154"/>
                  </a:lnTo>
                  <a:lnTo>
                    <a:pt x="1425" y="1154"/>
                  </a:lnTo>
                  <a:lnTo>
                    <a:pt x="1423" y="1154"/>
                  </a:lnTo>
                  <a:lnTo>
                    <a:pt x="1425" y="1154"/>
                  </a:lnTo>
                  <a:lnTo>
                    <a:pt x="1425" y="1156"/>
                  </a:lnTo>
                  <a:lnTo>
                    <a:pt x="1423" y="1156"/>
                  </a:lnTo>
                  <a:lnTo>
                    <a:pt x="1425" y="1156"/>
                  </a:lnTo>
                  <a:lnTo>
                    <a:pt x="1425" y="1158"/>
                  </a:lnTo>
                  <a:lnTo>
                    <a:pt x="1427" y="1158"/>
                  </a:lnTo>
                  <a:lnTo>
                    <a:pt x="1427" y="1160"/>
                  </a:lnTo>
                  <a:lnTo>
                    <a:pt x="1429" y="1160"/>
                  </a:lnTo>
                  <a:lnTo>
                    <a:pt x="1431" y="1160"/>
                  </a:lnTo>
                  <a:lnTo>
                    <a:pt x="1431" y="1161"/>
                  </a:lnTo>
                  <a:lnTo>
                    <a:pt x="1433" y="1161"/>
                  </a:lnTo>
                  <a:lnTo>
                    <a:pt x="1433" y="1160"/>
                  </a:lnTo>
                  <a:lnTo>
                    <a:pt x="1433" y="1161"/>
                  </a:lnTo>
                  <a:lnTo>
                    <a:pt x="1433" y="1163"/>
                  </a:lnTo>
                  <a:lnTo>
                    <a:pt x="1435" y="1163"/>
                  </a:lnTo>
                  <a:lnTo>
                    <a:pt x="1433" y="1163"/>
                  </a:lnTo>
                  <a:lnTo>
                    <a:pt x="1435" y="1163"/>
                  </a:lnTo>
                  <a:lnTo>
                    <a:pt x="1435" y="1165"/>
                  </a:lnTo>
                  <a:lnTo>
                    <a:pt x="1433" y="1165"/>
                  </a:lnTo>
                  <a:lnTo>
                    <a:pt x="1435" y="1165"/>
                  </a:lnTo>
                  <a:lnTo>
                    <a:pt x="1433" y="1165"/>
                  </a:lnTo>
                  <a:lnTo>
                    <a:pt x="1433" y="1167"/>
                  </a:lnTo>
                  <a:lnTo>
                    <a:pt x="1433" y="1165"/>
                  </a:lnTo>
                  <a:lnTo>
                    <a:pt x="1431" y="1165"/>
                  </a:lnTo>
                  <a:lnTo>
                    <a:pt x="1431" y="1167"/>
                  </a:lnTo>
                  <a:lnTo>
                    <a:pt x="1429" y="1167"/>
                  </a:lnTo>
                  <a:lnTo>
                    <a:pt x="1429" y="1165"/>
                  </a:lnTo>
                  <a:lnTo>
                    <a:pt x="1431" y="1165"/>
                  </a:lnTo>
                  <a:lnTo>
                    <a:pt x="1431" y="1163"/>
                  </a:lnTo>
                  <a:lnTo>
                    <a:pt x="1431" y="1165"/>
                  </a:lnTo>
                  <a:lnTo>
                    <a:pt x="1431" y="1163"/>
                  </a:lnTo>
                  <a:lnTo>
                    <a:pt x="1431" y="1165"/>
                  </a:lnTo>
                  <a:lnTo>
                    <a:pt x="1429" y="1165"/>
                  </a:lnTo>
                  <a:lnTo>
                    <a:pt x="1429" y="1163"/>
                  </a:lnTo>
                  <a:lnTo>
                    <a:pt x="1427" y="1161"/>
                  </a:lnTo>
                  <a:lnTo>
                    <a:pt x="1427" y="1163"/>
                  </a:lnTo>
                  <a:lnTo>
                    <a:pt x="1427" y="1161"/>
                  </a:lnTo>
                  <a:lnTo>
                    <a:pt x="1425" y="1161"/>
                  </a:lnTo>
                  <a:lnTo>
                    <a:pt x="1423" y="1161"/>
                  </a:lnTo>
                  <a:lnTo>
                    <a:pt x="1421" y="1161"/>
                  </a:lnTo>
                  <a:lnTo>
                    <a:pt x="1423" y="1161"/>
                  </a:lnTo>
                  <a:lnTo>
                    <a:pt x="1423" y="1160"/>
                  </a:lnTo>
                  <a:lnTo>
                    <a:pt x="1421" y="1160"/>
                  </a:lnTo>
                  <a:lnTo>
                    <a:pt x="1421" y="1158"/>
                  </a:lnTo>
                  <a:lnTo>
                    <a:pt x="1423" y="1158"/>
                  </a:lnTo>
                  <a:lnTo>
                    <a:pt x="1421" y="1158"/>
                  </a:lnTo>
                  <a:lnTo>
                    <a:pt x="1421" y="1160"/>
                  </a:lnTo>
                  <a:lnTo>
                    <a:pt x="1421" y="1158"/>
                  </a:lnTo>
                  <a:lnTo>
                    <a:pt x="1419" y="1158"/>
                  </a:lnTo>
                  <a:lnTo>
                    <a:pt x="1417" y="1158"/>
                  </a:lnTo>
                  <a:lnTo>
                    <a:pt x="1417" y="1156"/>
                  </a:lnTo>
                  <a:lnTo>
                    <a:pt x="1415" y="1156"/>
                  </a:lnTo>
                  <a:lnTo>
                    <a:pt x="1415" y="1158"/>
                  </a:lnTo>
                  <a:lnTo>
                    <a:pt x="1417" y="1158"/>
                  </a:lnTo>
                  <a:lnTo>
                    <a:pt x="1419" y="1158"/>
                  </a:lnTo>
                  <a:lnTo>
                    <a:pt x="1419" y="1160"/>
                  </a:lnTo>
                  <a:lnTo>
                    <a:pt x="1419" y="1161"/>
                  </a:lnTo>
                  <a:lnTo>
                    <a:pt x="1419" y="1160"/>
                  </a:lnTo>
                  <a:lnTo>
                    <a:pt x="1417" y="1160"/>
                  </a:lnTo>
                  <a:lnTo>
                    <a:pt x="1419" y="1160"/>
                  </a:lnTo>
                  <a:lnTo>
                    <a:pt x="1419" y="1161"/>
                  </a:lnTo>
                  <a:lnTo>
                    <a:pt x="1417" y="1161"/>
                  </a:lnTo>
                  <a:lnTo>
                    <a:pt x="1417" y="1163"/>
                  </a:lnTo>
                  <a:lnTo>
                    <a:pt x="1419" y="1163"/>
                  </a:lnTo>
                  <a:lnTo>
                    <a:pt x="1417" y="1163"/>
                  </a:lnTo>
                  <a:lnTo>
                    <a:pt x="1417" y="1165"/>
                  </a:lnTo>
                  <a:lnTo>
                    <a:pt x="1415" y="1165"/>
                  </a:lnTo>
                  <a:lnTo>
                    <a:pt x="1415" y="1163"/>
                  </a:lnTo>
                  <a:lnTo>
                    <a:pt x="1415" y="1161"/>
                  </a:lnTo>
                  <a:lnTo>
                    <a:pt x="1413" y="1161"/>
                  </a:lnTo>
                  <a:lnTo>
                    <a:pt x="1413" y="1160"/>
                  </a:lnTo>
                  <a:lnTo>
                    <a:pt x="1412" y="1160"/>
                  </a:lnTo>
                  <a:lnTo>
                    <a:pt x="1412" y="1161"/>
                  </a:lnTo>
                  <a:lnTo>
                    <a:pt x="1410" y="1161"/>
                  </a:lnTo>
                  <a:lnTo>
                    <a:pt x="1410" y="1163"/>
                  </a:lnTo>
                  <a:lnTo>
                    <a:pt x="1410" y="1161"/>
                  </a:lnTo>
                  <a:lnTo>
                    <a:pt x="1410" y="1163"/>
                  </a:lnTo>
                  <a:lnTo>
                    <a:pt x="1408" y="1163"/>
                  </a:lnTo>
                  <a:lnTo>
                    <a:pt x="1408" y="1165"/>
                  </a:lnTo>
                  <a:lnTo>
                    <a:pt x="1408" y="1163"/>
                  </a:lnTo>
                  <a:lnTo>
                    <a:pt x="1408" y="1165"/>
                  </a:lnTo>
                  <a:lnTo>
                    <a:pt x="1406" y="1165"/>
                  </a:lnTo>
                  <a:lnTo>
                    <a:pt x="1406" y="1163"/>
                  </a:lnTo>
                  <a:lnTo>
                    <a:pt x="1408" y="1163"/>
                  </a:lnTo>
                  <a:lnTo>
                    <a:pt x="1406" y="1163"/>
                  </a:lnTo>
                  <a:lnTo>
                    <a:pt x="1404" y="1163"/>
                  </a:lnTo>
                  <a:lnTo>
                    <a:pt x="1402" y="1163"/>
                  </a:lnTo>
                  <a:lnTo>
                    <a:pt x="1400" y="1161"/>
                  </a:lnTo>
                  <a:lnTo>
                    <a:pt x="1398" y="1161"/>
                  </a:lnTo>
                  <a:lnTo>
                    <a:pt x="1398" y="1160"/>
                  </a:lnTo>
                  <a:lnTo>
                    <a:pt x="1400" y="1160"/>
                  </a:lnTo>
                  <a:lnTo>
                    <a:pt x="1400" y="1161"/>
                  </a:lnTo>
                  <a:lnTo>
                    <a:pt x="1402" y="1161"/>
                  </a:lnTo>
                  <a:lnTo>
                    <a:pt x="1400" y="1160"/>
                  </a:lnTo>
                  <a:lnTo>
                    <a:pt x="1400" y="1158"/>
                  </a:lnTo>
                  <a:lnTo>
                    <a:pt x="1398" y="1158"/>
                  </a:lnTo>
                  <a:lnTo>
                    <a:pt x="1400" y="1158"/>
                  </a:lnTo>
                  <a:lnTo>
                    <a:pt x="1400" y="1156"/>
                  </a:lnTo>
                  <a:lnTo>
                    <a:pt x="1398" y="1156"/>
                  </a:lnTo>
                  <a:lnTo>
                    <a:pt x="1398" y="1158"/>
                  </a:lnTo>
                  <a:lnTo>
                    <a:pt x="1396" y="1158"/>
                  </a:lnTo>
                  <a:lnTo>
                    <a:pt x="1396" y="1156"/>
                  </a:lnTo>
                  <a:lnTo>
                    <a:pt x="1396" y="1158"/>
                  </a:lnTo>
                  <a:lnTo>
                    <a:pt x="1394" y="1158"/>
                  </a:lnTo>
                  <a:lnTo>
                    <a:pt x="1394" y="1156"/>
                  </a:lnTo>
                  <a:lnTo>
                    <a:pt x="1392" y="1156"/>
                  </a:lnTo>
                  <a:lnTo>
                    <a:pt x="1392" y="1154"/>
                  </a:lnTo>
                  <a:lnTo>
                    <a:pt x="1390" y="1154"/>
                  </a:lnTo>
                  <a:lnTo>
                    <a:pt x="1388" y="1154"/>
                  </a:lnTo>
                  <a:lnTo>
                    <a:pt x="1388" y="1152"/>
                  </a:lnTo>
                  <a:lnTo>
                    <a:pt x="1390" y="1152"/>
                  </a:lnTo>
                  <a:lnTo>
                    <a:pt x="1388" y="1152"/>
                  </a:lnTo>
                  <a:lnTo>
                    <a:pt x="1387" y="1152"/>
                  </a:lnTo>
                  <a:lnTo>
                    <a:pt x="1385" y="1154"/>
                  </a:lnTo>
                  <a:lnTo>
                    <a:pt x="1385" y="1152"/>
                  </a:lnTo>
                  <a:lnTo>
                    <a:pt x="1385" y="1154"/>
                  </a:lnTo>
                  <a:lnTo>
                    <a:pt x="1385" y="1152"/>
                  </a:lnTo>
                  <a:lnTo>
                    <a:pt x="1385" y="1154"/>
                  </a:lnTo>
                  <a:lnTo>
                    <a:pt x="1387" y="1154"/>
                  </a:lnTo>
                  <a:lnTo>
                    <a:pt x="1385" y="1154"/>
                  </a:lnTo>
                  <a:lnTo>
                    <a:pt x="1385" y="1156"/>
                  </a:lnTo>
                  <a:lnTo>
                    <a:pt x="1387" y="1156"/>
                  </a:lnTo>
                  <a:lnTo>
                    <a:pt x="1385" y="1156"/>
                  </a:lnTo>
                  <a:lnTo>
                    <a:pt x="1383" y="1158"/>
                  </a:lnTo>
                  <a:lnTo>
                    <a:pt x="1381" y="1156"/>
                  </a:lnTo>
                  <a:lnTo>
                    <a:pt x="1379" y="1156"/>
                  </a:lnTo>
                  <a:lnTo>
                    <a:pt x="1377" y="1156"/>
                  </a:lnTo>
                  <a:lnTo>
                    <a:pt x="1375" y="1156"/>
                  </a:lnTo>
                  <a:lnTo>
                    <a:pt x="1373" y="1154"/>
                  </a:lnTo>
                  <a:lnTo>
                    <a:pt x="1371" y="1154"/>
                  </a:lnTo>
                  <a:lnTo>
                    <a:pt x="1369" y="1154"/>
                  </a:lnTo>
                  <a:lnTo>
                    <a:pt x="1367" y="1152"/>
                  </a:lnTo>
                  <a:lnTo>
                    <a:pt x="1365" y="1152"/>
                  </a:lnTo>
                  <a:lnTo>
                    <a:pt x="1364" y="1152"/>
                  </a:lnTo>
                  <a:lnTo>
                    <a:pt x="1362" y="1152"/>
                  </a:lnTo>
                  <a:lnTo>
                    <a:pt x="1362" y="1154"/>
                  </a:lnTo>
                  <a:lnTo>
                    <a:pt x="1360" y="1154"/>
                  </a:lnTo>
                  <a:lnTo>
                    <a:pt x="1358" y="1154"/>
                  </a:lnTo>
                  <a:lnTo>
                    <a:pt x="1358" y="1152"/>
                  </a:lnTo>
                  <a:lnTo>
                    <a:pt x="1360" y="1152"/>
                  </a:lnTo>
                  <a:lnTo>
                    <a:pt x="1360" y="1150"/>
                  </a:lnTo>
                  <a:lnTo>
                    <a:pt x="1360" y="1148"/>
                  </a:lnTo>
                  <a:lnTo>
                    <a:pt x="1358" y="1148"/>
                  </a:lnTo>
                  <a:lnTo>
                    <a:pt x="1358" y="1150"/>
                  </a:lnTo>
                  <a:lnTo>
                    <a:pt x="1356" y="1150"/>
                  </a:lnTo>
                  <a:lnTo>
                    <a:pt x="1356" y="1152"/>
                  </a:lnTo>
                  <a:lnTo>
                    <a:pt x="1358" y="1154"/>
                  </a:lnTo>
                  <a:lnTo>
                    <a:pt x="1356" y="1154"/>
                  </a:lnTo>
                  <a:lnTo>
                    <a:pt x="1354" y="1154"/>
                  </a:lnTo>
                  <a:lnTo>
                    <a:pt x="1352" y="1156"/>
                  </a:lnTo>
                  <a:lnTo>
                    <a:pt x="1350" y="1156"/>
                  </a:lnTo>
                  <a:lnTo>
                    <a:pt x="1344" y="1158"/>
                  </a:lnTo>
                  <a:lnTo>
                    <a:pt x="1344" y="1160"/>
                  </a:lnTo>
                  <a:lnTo>
                    <a:pt x="1342" y="1160"/>
                  </a:lnTo>
                  <a:lnTo>
                    <a:pt x="1344" y="1158"/>
                  </a:lnTo>
                  <a:lnTo>
                    <a:pt x="1346" y="1158"/>
                  </a:lnTo>
                  <a:lnTo>
                    <a:pt x="1348" y="1158"/>
                  </a:lnTo>
                  <a:lnTo>
                    <a:pt x="1348" y="1156"/>
                  </a:lnTo>
                  <a:lnTo>
                    <a:pt x="1348" y="1158"/>
                  </a:lnTo>
                  <a:lnTo>
                    <a:pt x="1346" y="1156"/>
                  </a:lnTo>
                  <a:lnTo>
                    <a:pt x="1344" y="1158"/>
                  </a:lnTo>
                  <a:lnTo>
                    <a:pt x="1342" y="1158"/>
                  </a:lnTo>
                  <a:lnTo>
                    <a:pt x="1344" y="1158"/>
                  </a:lnTo>
                  <a:lnTo>
                    <a:pt x="1344" y="1156"/>
                  </a:lnTo>
                  <a:lnTo>
                    <a:pt x="1344" y="1154"/>
                  </a:lnTo>
                  <a:lnTo>
                    <a:pt x="1344" y="1152"/>
                  </a:lnTo>
                  <a:lnTo>
                    <a:pt x="1342" y="1152"/>
                  </a:lnTo>
                  <a:lnTo>
                    <a:pt x="1342" y="1154"/>
                  </a:lnTo>
                  <a:lnTo>
                    <a:pt x="1340" y="1154"/>
                  </a:lnTo>
                  <a:lnTo>
                    <a:pt x="1339" y="1154"/>
                  </a:lnTo>
                  <a:lnTo>
                    <a:pt x="1340" y="1154"/>
                  </a:lnTo>
                  <a:lnTo>
                    <a:pt x="1339" y="1154"/>
                  </a:lnTo>
                  <a:lnTo>
                    <a:pt x="1339" y="1156"/>
                  </a:lnTo>
                  <a:lnTo>
                    <a:pt x="1340" y="1156"/>
                  </a:lnTo>
                  <a:lnTo>
                    <a:pt x="1339" y="1156"/>
                  </a:lnTo>
                  <a:lnTo>
                    <a:pt x="1339" y="1158"/>
                  </a:lnTo>
                  <a:lnTo>
                    <a:pt x="1340" y="1158"/>
                  </a:lnTo>
                  <a:lnTo>
                    <a:pt x="1340" y="1160"/>
                  </a:lnTo>
                  <a:lnTo>
                    <a:pt x="1342" y="1160"/>
                  </a:lnTo>
                  <a:lnTo>
                    <a:pt x="1340" y="1160"/>
                  </a:lnTo>
                  <a:lnTo>
                    <a:pt x="1340" y="1161"/>
                  </a:lnTo>
                  <a:lnTo>
                    <a:pt x="1339" y="1163"/>
                  </a:lnTo>
                  <a:lnTo>
                    <a:pt x="1337" y="1163"/>
                  </a:lnTo>
                  <a:lnTo>
                    <a:pt x="1337" y="1165"/>
                  </a:lnTo>
                  <a:lnTo>
                    <a:pt x="1337" y="1167"/>
                  </a:lnTo>
                  <a:lnTo>
                    <a:pt x="1335" y="1167"/>
                  </a:lnTo>
                  <a:lnTo>
                    <a:pt x="1333" y="1169"/>
                  </a:lnTo>
                  <a:lnTo>
                    <a:pt x="1331" y="1171"/>
                  </a:lnTo>
                  <a:lnTo>
                    <a:pt x="1329" y="1171"/>
                  </a:lnTo>
                  <a:lnTo>
                    <a:pt x="1327" y="1171"/>
                  </a:lnTo>
                  <a:lnTo>
                    <a:pt x="1325" y="1173"/>
                  </a:lnTo>
                  <a:lnTo>
                    <a:pt x="1327" y="1173"/>
                  </a:lnTo>
                  <a:lnTo>
                    <a:pt x="1327" y="1171"/>
                  </a:lnTo>
                  <a:lnTo>
                    <a:pt x="1329" y="1171"/>
                  </a:lnTo>
                  <a:lnTo>
                    <a:pt x="1327" y="1173"/>
                  </a:lnTo>
                  <a:lnTo>
                    <a:pt x="1325" y="1173"/>
                  </a:lnTo>
                  <a:lnTo>
                    <a:pt x="1323" y="1175"/>
                  </a:lnTo>
                  <a:lnTo>
                    <a:pt x="1321" y="1175"/>
                  </a:lnTo>
                  <a:lnTo>
                    <a:pt x="1319" y="1177"/>
                  </a:lnTo>
                  <a:lnTo>
                    <a:pt x="1321" y="1175"/>
                  </a:lnTo>
                  <a:lnTo>
                    <a:pt x="1323" y="1173"/>
                  </a:lnTo>
                  <a:lnTo>
                    <a:pt x="1321" y="1173"/>
                  </a:lnTo>
                  <a:lnTo>
                    <a:pt x="1321" y="1175"/>
                  </a:lnTo>
                  <a:lnTo>
                    <a:pt x="1319" y="1175"/>
                  </a:lnTo>
                  <a:lnTo>
                    <a:pt x="1319" y="1173"/>
                  </a:lnTo>
                  <a:lnTo>
                    <a:pt x="1321" y="1173"/>
                  </a:lnTo>
                  <a:lnTo>
                    <a:pt x="1319" y="1173"/>
                  </a:lnTo>
                  <a:lnTo>
                    <a:pt x="1321" y="1173"/>
                  </a:lnTo>
                  <a:lnTo>
                    <a:pt x="1319" y="1173"/>
                  </a:lnTo>
                  <a:lnTo>
                    <a:pt x="1317" y="1173"/>
                  </a:lnTo>
                  <a:lnTo>
                    <a:pt x="1317" y="1171"/>
                  </a:lnTo>
                  <a:lnTo>
                    <a:pt x="1317" y="1173"/>
                  </a:lnTo>
                  <a:lnTo>
                    <a:pt x="1317" y="1175"/>
                  </a:lnTo>
                  <a:lnTo>
                    <a:pt x="1316" y="1175"/>
                  </a:lnTo>
                  <a:lnTo>
                    <a:pt x="1317" y="1175"/>
                  </a:lnTo>
                  <a:lnTo>
                    <a:pt x="1317" y="1173"/>
                  </a:lnTo>
                  <a:lnTo>
                    <a:pt x="1316" y="1173"/>
                  </a:lnTo>
                  <a:lnTo>
                    <a:pt x="1314" y="1171"/>
                  </a:lnTo>
                  <a:lnTo>
                    <a:pt x="1314" y="1173"/>
                  </a:lnTo>
                  <a:lnTo>
                    <a:pt x="1314" y="1175"/>
                  </a:lnTo>
                  <a:lnTo>
                    <a:pt x="1316" y="1175"/>
                  </a:lnTo>
                  <a:lnTo>
                    <a:pt x="1316" y="1177"/>
                  </a:lnTo>
                  <a:lnTo>
                    <a:pt x="1317" y="1177"/>
                  </a:lnTo>
                  <a:lnTo>
                    <a:pt x="1316" y="1177"/>
                  </a:lnTo>
                  <a:lnTo>
                    <a:pt x="1316" y="1179"/>
                  </a:lnTo>
                  <a:lnTo>
                    <a:pt x="1314" y="1179"/>
                  </a:lnTo>
                  <a:lnTo>
                    <a:pt x="1312" y="1179"/>
                  </a:lnTo>
                  <a:lnTo>
                    <a:pt x="1312" y="1177"/>
                  </a:lnTo>
                  <a:lnTo>
                    <a:pt x="1310" y="1177"/>
                  </a:lnTo>
                  <a:lnTo>
                    <a:pt x="1310" y="1179"/>
                  </a:lnTo>
                  <a:lnTo>
                    <a:pt x="1312" y="1179"/>
                  </a:lnTo>
                  <a:lnTo>
                    <a:pt x="1312" y="1181"/>
                  </a:lnTo>
                  <a:lnTo>
                    <a:pt x="1310" y="1181"/>
                  </a:lnTo>
                  <a:lnTo>
                    <a:pt x="1310" y="1183"/>
                  </a:lnTo>
                  <a:lnTo>
                    <a:pt x="1308" y="1183"/>
                  </a:lnTo>
                  <a:lnTo>
                    <a:pt x="1310" y="1183"/>
                  </a:lnTo>
                  <a:lnTo>
                    <a:pt x="1310" y="1181"/>
                  </a:lnTo>
                  <a:lnTo>
                    <a:pt x="1308" y="1181"/>
                  </a:lnTo>
                  <a:lnTo>
                    <a:pt x="1308" y="1183"/>
                  </a:lnTo>
                  <a:lnTo>
                    <a:pt x="1308" y="1181"/>
                  </a:lnTo>
                  <a:lnTo>
                    <a:pt x="1306" y="1183"/>
                  </a:lnTo>
                  <a:lnTo>
                    <a:pt x="1304" y="1183"/>
                  </a:lnTo>
                  <a:lnTo>
                    <a:pt x="1306" y="1183"/>
                  </a:lnTo>
                  <a:lnTo>
                    <a:pt x="1304" y="1183"/>
                  </a:lnTo>
                  <a:lnTo>
                    <a:pt x="1304" y="1184"/>
                  </a:lnTo>
                  <a:lnTo>
                    <a:pt x="1306" y="1184"/>
                  </a:lnTo>
                  <a:lnTo>
                    <a:pt x="1306" y="1183"/>
                  </a:lnTo>
                  <a:lnTo>
                    <a:pt x="1308" y="1183"/>
                  </a:lnTo>
                  <a:lnTo>
                    <a:pt x="1308" y="1184"/>
                  </a:lnTo>
                  <a:lnTo>
                    <a:pt x="1306" y="1184"/>
                  </a:lnTo>
                  <a:lnTo>
                    <a:pt x="1306" y="1186"/>
                  </a:lnTo>
                  <a:lnTo>
                    <a:pt x="1304" y="1188"/>
                  </a:lnTo>
                  <a:lnTo>
                    <a:pt x="1304" y="1186"/>
                  </a:lnTo>
                  <a:lnTo>
                    <a:pt x="1302" y="1186"/>
                  </a:lnTo>
                  <a:lnTo>
                    <a:pt x="1300" y="1186"/>
                  </a:lnTo>
                  <a:lnTo>
                    <a:pt x="1300" y="1188"/>
                  </a:lnTo>
                  <a:lnTo>
                    <a:pt x="1302" y="1188"/>
                  </a:lnTo>
                  <a:lnTo>
                    <a:pt x="1302" y="1190"/>
                  </a:lnTo>
                  <a:lnTo>
                    <a:pt x="1304" y="1190"/>
                  </a:lnTo>
                  <a:lnTo>
                    <a:pt x="1304" y="1192"/>
                  </a:lnTo>
                  <a:lnTo>
                    <a:pt x="1302" y="1192"/>
                  </a:lnTo>
                  <a:lnTo>
                    <a:pt x="1302" y="1194"/>
                  </a:lnTo>
                  <a:lnTo>
                    <a:pt x="1302" y="1196"/>
                  </a:lnTo>
                  <a:lnTo>
                    <a:pt x="1300" y="1196"/>
                  </a:lnTo>
                  <a:lnTo>
                    <a:pt x="1300" y="1198"/>
                  </a:lnTo>
                  <a:lnTo>
                    <a:pt x="1298" y="1198"/>
                  </a:lnTo>
                  <a:lnTo>
                    <a:pt x="1300" y="1198"/>
                  </a:lnTo>
                  <a:lnTo>
                    <a:pt x="1300" y="1196"/>
                  </a:lnTo>
                  <a:lnTo>
                    <a:pt x="1298" y="1196"/>
                  </a:lnTo>
                  <a:lnTo>
                    <a:pt x="1300" y="1196"/>
                  </a:lnTo>
                  <a:lnTo>
                    <a:pt x="1298" y="1196"/>
                  </a:lnTo>
                  <a:lnTo>
                    <a:pt x="1298" y="1198"/>
                  </a:lnTo>
                  <a:lnTo>
                    <a:pt x="1298" y="1196"/>
                  </a:lnTo>
                  <a:lnTo>
                    <a:pt x="1296" y="1196"/>
                  </a:lnTo>
                  <a:lnTo>
                    <a:pt x="1296" y="1194"/>
                  </a:lnTo>
                  <a:lnTo>
                    <a:pt x="1296" y="1196"/>
                  </a:lnTo>
                  <a:lnTo>
                    <a:pt x="1296" y="1198"/>
                  </a:lnTo>
                  <a:lnTo>
                    <a:pt x="1296" y="1196"/>
                  </a:lnTo>
                  <a:lnTo>
                    <a:pt x="1296" y="1198"/>
                  </a:lnTo>
                  <a:lnTo>
                    <a:pt x="1298" y="1198"/>
                  </a:lnTo>
                  <a:lnTo>
                    <a:pt x="1300" y="1198"/>
                  </a:lnTo>
                  <a:lnTo>
                    <a:pt x="1300" y="1200"/>
                  </a:lnTo>
                  <a:lnTo>
                    <a:pt x="1300" y="1202"/>
                  </a:lnTo>
                  <a:lnTo>
                    <a:pt x="1298" y="1202"/>
                  </a:lnTo>
                  <a:lnTo>
                    <a:pt x="1298" y="1204"/>
                  </a:lnTo>
                  <a:lnTo>
                    <a:pt x="1300" y="1204"/>
                  </a:lnTo>
                  <a:lnTo>
                    <a:pt x="1300" y="1206"/>
                  </a:lnTo>
                  <a:lnTo>
                    <a:pt x="1300" y="1204"/>
                  </a:lnTo>
                  <a:lnTo>
                    <a:pt x="1298" y="1204"/>
                  </a:lnTo>
                  <a:lnTo>
                    <a:pt x="1298" y="1206"/>
                  </a:lnTo>
                  <a:lnTo>
                    <a:pt x="1300" y="1206"/>
                  </a:lnTo>
                  <a:lnTo>
                    <a:pt x="1300" y="1207"/>
                  </a:lnTo>
                  <a:lnTo>
                    <a:pt x="1300" y="1209"/>
                  </a:lnTo>
                  <a:lnTo>
                    <a:pt x="1300" y="1211"/>
                  </a:lnTo>
                  <a:lnTo>
                    <a:pt x="1300" y="1213"/>
                  </a:lnTo>
                  <a:lnTo>
                    <a:pt x="1302" y="1213"/>
                  </a:lnTo>
                  <a:lnTo>
                    <a:pt x="1302" y="1215"/>
                  </a:lnTo>
                  <a:lnTo>
                    <a:pt x="1302" y="1213"/>
                  </a:lnTo>
                  <a:lnTo>
                    <a:pt x="1302" y="1215"/>
                  </a:lnTo>
                  <a:lnTo>
                    <a:pt x="1302" y="1217"/>
                  </a:lnTo>
                  <a:lnTo>
                    <a:pt x="1302" y="1219"/>
                  </a:lnTo>
                  <a:lnTo>
                    <a:pt x="1304" y="1219"/>
                  </a:lnTo>
                  <a:lnTo>
                    <a:pt x="1304" y="1221"/>
                  </a:lnTo>
                  <a:lnTo>
                    <a:pt x="1304" y="1219"/>
                  </a:lnTo>
                  <a:lnTo>
                    <a:pt x="1306" y="1219"/>
                  </a:lnTo>
                  <a:lnTo>
                    <a:pt x="1306" y="1221"/>
                  </a:lnTo>
                  <a:lnTo>
                    <a:pt x="1304" y="1221"/>
                  </a:lnTo>
                  <a:lnTo>
                    <a:pt x="1302" y="1221"/>
                  </a:lnTo>
                  <a:lnTo>
                    <a:pt x="1302" y="1223"/>
                  </a:lnTo>
                  <a:lnTo>
                    <a:pt x="1300" y="1223"/>
                  </a:lnTo>
                  <a:lnTo>
                    <a:pt x="1298" y="1221"/>
                  </a:lnTo>
                  <a:lnTo>
                    <a:pt x="1296" y="1219"/>
                  </a:lnTo>
                  <a:lnTo>
                    <a:pt x="1294" y="1219"/>
                  </a:lnTo>
                  <a:lnTo>
                    <a:pt x="1292" y="1219"/>
                  </a:lnTo>
                  <a:lnTo>
                    <a:pt x="1291" y="1219"/>
                  </a:lnTo>
                  <a:lnTo>
                    <a:pt x="1289" y="1219"/>
                  </a:lnTo>
                  <a:lnTo>
                    <a:pt x="1287" y="1219"/>
                  </a:lnTo>
                  <a:lnTo>
                    <a:pt x="1287" y="1217"/>
                  </a:lnTo>
                  <a:lnTo>
                    <a:pt x="1285" y="1217"/>
                  </a:lnTo>
                  <a:lnTo>
                    <a:pt x="1283" y="1217"/>
                  </a:lnTo>
                  <a:lnTo>
                    <a:pt x="1283" y="1215"/>
                  </a:lnTo>
                  <a:lnTo>
                    <a:pt x="1281" y="1217"/>
                  </a:lnTo>
                  <a:lnTo>
                    <a:pt x="1281" y="1215"/>
                  </a:lnTo>
                  <a:lnTo>
                    <a:pt x="1279" y="1215"/>
                  </a:lnTo>
                  <a:lnTo>
                    <a:pt x="1279" y="1213"/>
                  </a:lnTo>
                  <a:lnTo>
                    <a:pt x="1277" y="1213"/>
                  </a:lnTo>
                  <a:lnTo>
                    <a:pt x="1275" y="1213"/>
                  </a:lnTo>
                  <a:lnTo>
                    <a:pt x="1273" y="1213"/>
                  </a:lnTo>
                  <a:lnTo>
                    <a:pt x="1275" y="1213"/>
                  </a:lnTo>
                  <a:lnTo>
                    <a:pt x="1275" y="1211"/>
                  </a:lnTo>
                  <a:lnTo>
                    <a:pt x="1273" y="1211"/>
                  </a:lnTo>
                  <a:lnTo>
                    <a:pt x="1273" y="1209"/>
                  </a:lnTo>
                  <a:lnTo>
                    <a:pt x="1273" y="1207"/>
                  </a:lnTo>
                  <a:lnTo>
                    <a:pt x="1275" y="1207"/>
                  </a:lnTo>
                  <a:lnTo>
                    <a:pt x="1273" y="1207"/>
                  </a:lnTo>
                  <a:lnTo>
                    <a:pt x="1273" y="1206"/>
                  </a:lnTo>
                  <a:lnTo>
                    <a:pt x="1271" y="1206"/>
                  </a:lnTo>
                  <a:lnTo>
                    <a:pt x="1273" y="1206"/>
                  </a:lnTo>
                  <a:lnTo>
                    <a:pt x="1273" y="1204"/>
                  </a:lnTo>
                  <a:lnTo>
                    <a:pt x="1271" y="1204"/>
                  </a:lnTo>
                  <a:lnTo>
                    <a:pt x="1269" y="1204"/>
                  </a:lnTo>
                  <a:lnTo>
                    <a:pt x="1269" y="1202"/>
                  </a:lnTo>
                  <a:lnTo>
                    <a:pt x="1269" y="1200"/>
                  </a:lnTo>
                  <a:lnTo>
                    <a:pt x="1269" y="1198"/>
                  </a:lnTo>
                  <a:lnTo>
                    <a:pt x="1268" y="1198"/>
                  </a:lnTo>
                  <a:lnTo>
                    <a:pt x="1268" y="1196"/>
                  </a:lnTo>
                  <a:lnTo>
                    <a:pt x="1268" y="1194"/>
                  </a:lnTo>
                  <a:lnTo>
                    <a:pt x="1268" y="1192"/>
                  </a:lnTo>
                  <a:lnTo>
                    <a:pt x="1266" y="1192"/>
                  </a:lnTo>
                  <a:lnTo>
                    <a:pt x="1266" y="1190"/>
                  </a:lnTo>
                  <a:lnTo>
                    <a:pt x="1266" y="1192"/>
                  </a:lnTo>
                  <a:lnTo>
                    <a:pt x="1266" y="1190"/>
                  </a:lnTo>
                  <a:lnTo>
                    <a:pt x="1264" y="1190"/>
                  </a:lnTo>
                  <a:lnTo>
                    <a:pt x="1264" y="1188"/>
                  </a:lnTo>
                  <a:lnTo>
                    <a:pt x="1262" y="1188"/>
                  </a:lnTo>
                  <a:lnTo>
                    <a:pt x="1262" y="1186"/>
                  </a:lnTo>
                  <a:lnTo>
                    <a:pt x="1262" y="1184"/>
                  </a:lnTo>
                  <a:lnTo>
                    <a:pt x="1260" y="1184"/>
                  </a:lnTo>
                  <a:lnTo>
                    <a:pt x="1260" y="1183"/>
                  </a:lnTo>
                  <a:lnTo>
                    <a:pt x="1258" y="1183"/>
                  </a:lnTo>
                  <a:lnTo>
                    <a:pt x="1258" y="1181"/>
                  </a:lnTo>
                  <a:lnTo>
                    <a:pt x="1256" y="1181"/>
                  </a:lnTo>
                  <a:lnTo>
                    <a:pt x="1256" y="1179"/>
                  </a:lnTo>
                  <a:lnTo>
                    <a:pt x="1254" y="1179"/>
                  </a:lnTo>
                  <a:lnTo>
                    <a:pt x="1254" y="1177"/>
                  </a:lnTo>
                  <a:lnTo>
                    <a:pt x="1254" y="1175"/>
                  </a:lnTo>
                  <a:lnTo>
                    <a:pt x="1254" y="1173"/>
                  </a:lnTo>
                  <a:lnTo>
                    <a:pt x="1252" y="1173"/>
                  </a:lnTo>
                  <a:lnTo>
                    <a:pt x="1252" y="1171"/>
                  </a:lnTo>
                  <a:lnTo>
                    <a:pt x="1252" y="1169"/>
                  </a:lnTo>
                  <a:lnTo>
                    <a:pt x="1250" y="1169"/>
                  </a:lnTo>
                  <a:lnTo>
                    <a:pt x="1250" y="1167"/>
                  </a:lnTo>
                  <a:lnTo>
                    <a:pt x="1250" y="1165"/>
                  </a:lnTo>
                  <a:lnTo>
                    <a:pt x="1248" y="1165"/>
                  </a:lnTo>
                  <a:lnTo>
                    <a:pt x="1248" y="1163"/>
                  </a:lnTo>
                  <a:lnTo>
                    <a:pt x="1248" y="1161"/>
                  </a:lnTo>
                  <a:lnTo>
                    <a:pt x="1246" y="1161"/>
                  </a:lnTo>
                  <a:lnTo>
                    <a:pt x="1244" y="1160"/>
                  </a:lnTo>
                  <a:lnTo>
                    <a:pt x="1244" y="1158"/>
                  </a:lnTo>
                  <a:lnTo>
                    <a:pt x="1243" y="1158"/>
                  </a:lnTo>
                  <a:lnTo>
                    <a:pt x="1244" y="1158"/>
                  </a:lnTo>
                  <a:lnTo>
                    <a:pt x="1246" y="1158"/>
                  </a:lnTo>
                  <a:lnTo>
                    <a:pt x="1244" y="1158"/>
                  </a:lnTo>
                  <a:lnTo>
                    <a:pt x="1244" y="1156"/>
                  </a:lnTo>
                  <a:lnTo>
                    <a:pt x="1244" y="1158"/>
                  </a:lnTo>
                  <a:lnTo>
                    <a:pt x="1244" y="1156"/>
                  </a:lnTo>
                  <a:lnTo>
                    <a:pt x="1244" y="1158"/>
                  </a:lnTo>
                  <a:lnTo>
                    <a:pt x="1243" y="1158"/>
                  </a:lnTo>
                  <a:lnTo>
                    <a:pt x="1241" y="1158"/>
                  </a:lnTo>
                  <a:lnTo>
                    <a:pt x="1241" y="1156"/>
                  </a:lnTo>
                  <a:lnTo>
                    <a:pt x="1241" y="1158"/>
                  </a:lnTo>
                  <a:lnTo>
                    <a:pt x="1241" y="1156"/>
                  </a:lnTo>
                  <a:lnTo>
                    <a:pt x="1239" y="1156"/>
                  </a:lnTo>
                  <a:lnTo>
                    <a:pt x="1239" y="1154"/>
                  </a:lnTo>
                  <a:lnTo>
                    <a:pt x="1237" y="1154"/>
                  </a:lnTo>
                  <a:lnTo>
                    <a:pt x="1237" y="1152"/>
                  </a:lnTo>
                  <a:lnTo>
                    <a:pt x="1235" y="1152"/>
                  </a:lnTo>
                  <a:lnTo>
                    <a:pt x="1231" y="1152"/>
                  </a:lnTo>
                  <a:lnTo>
                    <a:pt x="1229" y="1152"/>
                  </a:lnTo>
                  <a:lnTo>
                    <a:pt x="1227" y="1152"/>
                  </a:lnTo>
                  <a:lnTo>
                    <a:pt x="1225" y="1152"/>
                  </a:lnTo>
                  <a:lnTo>
                    <a:pt x="1223" y="1152"/>
                  </a:lnTo>
                  <a:lnTo>
                    <a:pt x="1223" y="1150"/>
                  </a:lnTo>
                  <a:lnTo>
                    <a:pt x="1221" y="1152"/>
                  </a:lnTo>
                  <a:lnTo>
                    <a:pt x="1220" y="1152"/>
                  </a:lnTo>
                  <a:lnTo>
                    <a:pt x="1220" y="1154"/>
                  </a:lnTo>
                  <a:lnTo>
                    <a:pt x="1220" y="1152"/>
                  </a:lnTo>
                  <a:lnTo>
                    <a:pt x="1218" y="1154"/>
                  </a:lnTo>
                  <a:lnTo>
                    <a:pt x="1216" y="1156"/>
                  </a:lnTo>
                  <a:lnTo>
                    <a:pt x="1216" y="1158"/>
                  </a:lnTo>
                  <a:lnTo>
                    <a:pt x="1216" y="1160"/>
                  </a:lnTo>
                  <a:lnTo>
                    <a:pt x="1214" y="1160"/>
                  </a:lnTo>
                  <a:lnTo>
                    <a:pt x="1214" y="1161"/>
                  </a:lnTo>
                  <a:lnTo>
                    <a:pt x="1214" y="1163"/>
                  </a:lnTo>
                  <a:lnTo>
                    <a:pt x="1212" y="1163"/>
                  </a:lnTo>
                  <a:lnTo>
                    <a:pt x="1212" y="1165"/>
                  </a:lnTo>
                  <a:lnTo>
                    <a:pt x="1210" y="1165"/>
                  </a:lnTo>
                  <a:lnTo>
                    <a:pt x="1210" y="1167"/>
                  </a:lnTo>
                  <a:lnTo>
                    <a:pt x="1208" y="1167"/>
                  </a:lnTo>
                  <a:lnTo>
                    <a:pt x="1208" y="1165"/>
                  </a:lnTo>
                  <a:lnTo>
                    <a:pt x="1206" y="1165"/>
                  </a:lnTo>
                  <a:lnTo>
                    <a:pt x="1204" y="1165"/>
                  </a:lnTo>
                  <a:lnTo>
                    <a:pt x="1204" y="1163"/>
                  </a:lnTo>
                  <a:lnTo>
                    <a:pt x="1202" y="1163"/>
                  </a:lnTo>
                  <a:lnTo>
                    <a:pt x="1200" y="1163"/>
                  </a:lnTo>
                  <a:lnTo>
                    <a:pt x="1200" y="1161"/>
                  </a:lnTo>
                  <a:lnTo>
                    <a:pt x="1198" y="1161"/>
                  </a:lnTo>
                  <a:lnTo>
                    <a:pt x="1196" y="1161"/>
                  </a:lnTo>
                  <a:lnTo>
                    <a:pt x="1195" y="1161"/>
                  </a:lnTo>
                  <a:lnTo>
                    <a:pt x="1195" y="1160"/>
                  </a:lnTo>
                  <a:lnTo>
                    <a:pt x="1193" y="1158"/>
                  </a:lnTo>
                  <a:lnTo>
                    <a:pt x="1191" y="1158"/>
                  </a:lnTo>
                  <a:lnTo>
                    <a:pt x="1189" y="1156"/>
                  </a:lnTo>
                  <a:lnTo>
                    <a:pt x="1189" y="1154"/>
                  </a:lnTo>
                  <a:lnTo>
                    <a:pt x="1187" y="1154"/>
                  </a:lnTo>
                  <a:lnTo>
                    <a:pt x="1187" y="1152"/>
                  </a:lnTo>
                  <a:lnTo>
                    <a:pt x="1187" y="1150"/>
                  </a:lnTo>
                  <a:lnTo>
                    <a:pt x="1185" y="1150"/>
                  </a:lnTo>
                  <a:lnTo>
                    <a:pt x="1185" y="1148"/>
                  </a:lnTo>
                  <a:lnTo>
                    <a:pt x="1185" y="1146"/>
                  </a:lnTo>
                  <a:lnTo>
                    <a:pt x="1185" y="1144"/>
                  </a:lnTo>
                  <a:lnTo>
                    <a:pt x="1185" y="1142"/>
                  </a:lnTo>
                  <a:lnTo>
                    <a:pt x="1183" y="1142"/>
                  </a:lnTo>
                  <a:lnTo>
                    <a:pt x="1183" y="1140"/>
                  </a:lnTo>
                  <a:lnTo>
                    <a:pt x="1183" y="1138"/>
                  </a:lnTo>
                  <a:lnTo>
                    <a:pt x="1181" y="1136"/>
                  </a:lnTo>
                  <a:lnTo>
                    <a:pt x="1179" y="1136"/>
                  </a:lnTo>
                  <a:lnTo>
                    <a:pt x="1179" y="1135"/>
                  </a:lnTo>
                  <a:lnTo>
                    <a:pt x="1177" y="1135"/>
                  </a:lnTo>
                  <a:lnTo>
                    <a:pt x="1177" y="1133"/>
                  </a:lnTo>
                  <a:lnTo>
                    <a:pt x="1177" y="1135"/>
                  </a:lnTo>
                  <a:lnTo>
                    <a:pt x="1177" y="1133"/>
                  </a:lnTo>
                  <a:lnTo>
                    <a:pt x="1175" y="1133"/>
                  </a:lnTo>
                  <a:lnTo>
                    <a:pt x="1173" y="1133"/>
                  </a:lnTo>
                  <a:lnTo>
                    <a:pt x="1173" y="1131"/>
                  </a:lnTo>
                  <a:lnTo>
                    <a:pt x="1172" y="1131"/>
                  </a:lnTo>
                  <a:lnTo>
                    <a:pt x="1172" y="1129"/>
                  </a:lnTo>
                  <a:lnTo>
                    <a:pt x="1170" y="1129"/>
                  </a:lnTo>
                  <a:lnTo>
                    <a:pt x="1170" y="1127"/>
                  </a:lnTo>
                  <a:lnTo>
                    <a:pt x="1168" y="1127"/>
                  </a:lnTo>
                  <a:lnTo>
                    <a:pt x="1168" y="1125"/>
                  </a:lnTo>
                  <a:lnTo>
                    <a:pt x="1166" y="1125"/>
                  </a:lnTo>
                  <a:lnTo>
                    <a:pt x="1166" y="1123"/>
                  </a:lnTo>
                  <a:lnTo>
                    <a:pt x="1164" y="1123"/>
                  </a:lnTo>
                  <a:lnTo>
                    <a:pt x="1164" y="1121"/>
                  </a:lnTo>
                  <a:lnTo>
                    <a:pt x="1162" y="1121"/>
                  </a:lnTo>
                  <a:lnTo>
                    <a:pt x="1160" y="1121"/>
                  </a:lnTo>
                  <a:lnTo>
                    <a:pt x="1160" y="1119"/>
                  </a:lnTo>
                  <a:lnTo>
                    <a:pt x="1160" y="1117"/>
                  </a:lnTo>
                  <a:lnTo>
                    <a:pt x="1158" y="1117"/>
                  </a:lnTo>
                  <a:lnTo>
                    <a:pt x="1158" y="1115"/>
                  </a:lnTo>
                  <a:lnTo>
                    <a:pt x="1156" y="1115"/>
                  </a:lnTo>
                  <a:lnTo>
                    <a:pt x="1154" y="1115"/>
                  </a:lnTo>
                  <a:lnTo>
                    <a:pt x="1152" y="1115"/>
                  </a:lnTo>
                  <a:lnTo>
                    <a:pt x="1150" y="1115"/>
                  </a:lnTo>
                  <a:lnTo>
                    <a:pt x="1148" y="1115"/>
                  </a:lnTo>
                  <a:lnTo>
                    <a:pt x="1147" y="1115"/>
                  </a:lnTo>
                  <a:lnTo>
                    <a:pt x="1145" y="1115"/>
                  </a:lnTo>
                  <a:lnTo>
                    <a:pt x="1143" y="1115"/>
                  </a:lnTo>
                  <a:lnTo>
                    <a:pt x="1141" y="1115"/>
                  </a:lnTo>
                  <a:lnTo>
                    <a:pt x="1139" y="1115"/>
                  </a:lnTo>
                  <a:lnTo>
                    <a:pt x="1137" y="1115"/>
                  </a:lnTo>
                  <a:lnTo>
                    <a:pt x="1135" y="1115"/>
                  </a:lnTo>
                  <a:lnTo>
                    <a:pt x="1133" y="1115"/>
                  </a:lnTo>
                  <a:lnTo>
                    <a:pt x="1131" y="1115"/>
                  </a:lnTo>
                  <a:lnTo>
                    <a:pt x="1129" y="1115"/>
                  </a:lnTo>
                  <a:lnTo>
                    <a:pt x="1129" y="1117"/>
                  </a:lnTo>
                  <a:lnTo>
                    <a:pt x="1129" y="1119"/>
                  </a:lnTo>
                  <a:lnTo>
                    <a:pt x="1129" y="1121"/>
                  </a:lnTo>
                  <a:lnTo>
                    <a:pt x="1129" y="1123"/>
                  </a:lnTo>
                  <a:lnTo>
                    <a:pt x="1127" y="1123"/>
                  </a:lnTo>
                  <a:lnTo>
                    <a:pt x="1125" y="1123"/>
                  </a:lnTo>
                  <a:lnTo>
                    <a:pt x="1124" y="1123"/>
                  </a:lnTo>
                  <a:lnTo>
                    <a:pt x="1122" y="1123"/>
                  </a:lnTo>
                  <a:lnTo>
                    <a:pt x="1120" y="1123"/>
                  </a:lnTo>
                  <a:lnTo>
                    <a:pt x="1118" y="1123"/>
                  </a:lnTo>
                  <a:lnTo>
                    <a:pt x="1116" y="1123"/>
                  </a:lnTo>
                  <a:lnTo>
                    <a:pt x="1114" y="1123"/>
                  </a:lnTo>
                  <a:lnTo>
                    <a:pt x="1112" y="1123"/>
                  </a:lnTo>
                  <a:lnTo>
                    <a:pt x="1110" y="1123"/>
                  </a:lnTo>
                  <a:lnTo>
                    <a:pt x="1108" y="1123"/>
                  </a:lnTo>
                  <a:lnTo>
                    <a:pt x="1106" y="1123"/>
                  </a:lnTo>
                  <a:lnTo>
                    <a:pt x="1104" y="1123"/>
                  </a:lnTo>
                  <a:lnTo>
                    <a:pt x="1102" y="1123"/>
                  </a:lnTo>
                  <a:lnTo>
                    <a:pt x="1100" y="1123"/>
                  </a:lnTo>
                  <a:lnTo>
                    <a:pt x="1099" y="1123"/>
                  </a:lnTo>
                  <a:lnTo>
                    <a:pt x="1097" y="1123"/>
                  </a:lnTo>
                  <a:lnTo>
                    <a:pt x="1095" y="1123"/>
                  </a:lnTo>
                  <a:lnTo>
                    <a:pt x="1093" y="1123"/>
                  </a:lnTo>
                  <a:lnTo>
                    <a:pt x="1091" y="1123"/>
                  </a:lnTo>
                  <a:lnTo>
                    <a:pt x="1089" y="1123"/>
                  </a:lnTo>
                  <a:lnTo>
                    <a:pt x="1087" y="1123"/>
                  </a:lnTo>
                  <a:lnTo>
                    <a:pt x="1085" y="1123"/>
                  </a:lnTo>
                  <a:lnTo>
                    <a:pt x="1083" y="1123"/>
                  </a:lnTo>
                  <a:lnTo>
                    <a:pt x="1081" y="1123"/>
                  </a:lnTo>
                  <a:lnTo>
                    <a:pt x="1079" y="1123"/>
                  </a:lnTo>
                  <a:lnTo>
                    <a:pt x="1079" y="1121"/>
                  </a:lnTo>
                  <a:lnTo>
                    <a:pt x="1077" y="1121"/>
                  </a:lnTo>
                  <a:lnTo>
                    <a:pt x="1070" y="1119"/>
                  </a:lnTo>
                  <a:lnTo>
                    <a:pt x="1064" y="1117"/>
                  </a:lnTo>
                  <a:lnTo>
                    <a:pt x="1058" y="1113"/>
                  </a:lnTo>
                  <a:lnTo>
                    <a:pt x="1051" y="1112"/>
                  </a:lnTo>
                  <a:lnTo>
                    <a:pt x="1045" y="1110"/>
                  </a:lnTo>
                  <a:lnTo>
                    <a:pt x="1037" y="1108"/>
                  </a:lnTo>
                  <a:lnTo>
                    <a:pt x="1031" y="1104"/>
                  </a:lnTo>
                  <a:lnTo>
                    <a:pt x="1026" y="1102"/>
                  </a:lnTo>
                  <a:lnTo>
                    <a:pt x="1024" y="1102"/>
                  </a:lnTo>
                  <a:lnTo>
                    <a:pt x="1024" y="1100"/>
                  </a:lnTo>
                  <a:lnTo>
                    <a:pt x="1026" y="1100"/>
                  </a:lnTo>
                  <a:lnTo>
                    <a:pt x="1026" y="1098"/>
                  </a:lnTo>
                  <a:lnTo>
                    <a:pt x="1024" y="1098"/>
                  </a:lnTo>
                  <a:lnTo>
                    <a:pt x="1022" y="1098"/>
                  </a:lnTo>
                  <a:lnTo>
                    <a:pt x="1020" y="1098"/>
                  </a:lnTo>
                  <a:lnTo>
                    <a:pt x="1018" y="1098"/>
                  </a:lnTo>
                  <a:lnTo>
                    <a:pt x="1016" y="1098"/>
                  </a:lnTo>
                  <a:lnTo>
                    <a:pt x="1014" y="1098"/>
                  </a:lnTo>
                  <a:lnTo>
                    <a:pt x="1012" y="1100"/>
                  </a:lnTo>
                  <a:lnTo>
                    <a:pt x="1010" y="1100"/>
                  </a:lnTo>
                  <a:lnTo>
                    <a:pt x="1008" y="1100"/>
                  </a:lnTo>
                  <a:lnTo>
                    <a:pt x="1006" y="1100"/>
                  </a:lnTo>
                  <a:lnTo>
                    <a:pt x="1004" y="1100"/>
                  </a:lnTo>
                  <a:lnTo>
                    <a:pt x="1003" y="1100"/>
                  </a:lnTo>
                  <a:lnTo>
                    <a:pt x="1001" y="1100"/>
                  </a:lnTo>
                  <a:lnTo>
                    <a:pt x="999" y="1100"/>
                  </a:lnTo>
                  <a:lnTo>
                    <a:pt x="997" y="1100"/>
                  </a:lnTo>
                  <a:lnTo>
                    <a:pt x="995" y="1100"/>
                  </a:lnTo>
                  <a:lnTo>
                    <a:pt x="993" y="1100"/>
                  </a:lnTo>
                  <a:lnTo>
                    <a:pt x="991" y="1100"/>
                  </a:lnTo>
                  <a:lnTo>
                    <a:pt x="989" y="1102"/>
                  </a:lnTo>
                  <a:lnTo>
                    <a:pt x="987" y="1102"/>
                  </a:lnTo>
                  <a:lnTo>
                    <a:pt x="987" y="1100"/>
                  </a:lnTo>
                  <a:lnTo>
                    <a:pt x="987" y="1098"/>
                  </a:lnTo>
                  <a:lnTo>
                    <a:pt x="985" y="1098"/>
                  </a:lnTo>
                  <a:lnTo>
                    <a:pt x="987" y="1098"/>
                  </a:lnTo>
                  <a:lnTo>
                    <a:pt x="987" y="1100"/>
                  </a:lnTo>
                  <a:lnTo>
                    <a:pt x="987" y="1098"/>
                  </a:lnTo>
                  <a:lnTo>
                    <a:pt x="985" y="1098"/>
                  </a:lnTo>
                  <a:lnTo>
                    <a:pt x="985" y="1096"/>
                  </a:lnTo>
                  <a:lnTo>
                    <a:pt x="985" y="1094"/>
                  </a:lnTo>
                  <a:lnTo>
                    <a:pt x="985" y="1092"/>
                  </a:lnTo>
                  <a:lnTo>
                    <a:pt x="985" y="1090"/>
                  </a:lnTo>
                  <a:lnTo>
                    <a:pt x="983" y="1088"/>
                  </a:lnTo>
                  <a:lnTo>
                    <a:pt x="981" y="1087"/>
                  </a:lnTo>
                  <a:lnTo>
                    <a:pt x="980" y="1085"/>
                  </a:lnTo>
                  <a:lnTo>
                    <a:pt x="978" y="1083"/>
                  </a:lnTo>
                  <a:lnTo>
                    <a:pt x="976" y="1081"/>
                  </a:lnTo>
                  <a:lnTo>
                    <a:pt x="974" y="1081"/>
                  </a:lnTo>
                  <a:lnTo>
                    <a:pt x="972" y="1079"/>
                  </a:lnTo>
                  <a:lnTo>
                    <a:pt x="970" y="1077"/>
                  </a:lnTo>
                  <a:lnTo>
                    <a:pt x="970" y="1079"/>
                  </a:lnTo>
                  <a:lnTo>
                    <a:pt x="970" y="1077"/>
                  </a:lnTo>
                  <a:lnTo>
                    <a:pt x="970" y="1079"/>
                  </a:lnTo>
                  <a:lnTo>
                    <a:pt x="970" y="1077"/>
                  </a:lnTo>
                  <a:lnTo>
                    <a:pt x="970" y="1079"/>
                  </a:lnTo>
                  <a:lnTo>
                    <a:pt x="968" y="1079"/>
                  </a:lnTo>
                  <a:lnTo>
                    <a:pt x="966" y="1079"/>
                  </a:lnTo>
                  <a:lnTo>
                    <a:pt x="966" y="1077"/>
                  </a:lnTo>
                  <a:lnTo>
                    <a:pt x="968" y="1077"/>
                  </a:lnTo>
                  <a:lnTo>
                    <a:pt x="968" y="1075"/>
                  </a:lnTo>
                  <a:lnTo>
                    <a:pt x="966" y="1075"/>
                  </a:lnTo>
                  <a:lnTo>
                    <a:pt x="966" y="1073"/>
                  </a:lnTo>
                  <a:lnTo>
                    <a:pt x="964" y="1073"/>
                  </a:lnTo>
                  <a:lnTo>
                    <a:pt x="962" y="1073"/>
                  </a:lnTo>
                  <a:lnTo>
                    <a:pt x="960" y="1073"/>
                  </a:lnTo>
                  <a:lnTo>
                    <a:pt x="958" y="1073"/>
                  </a:lnTo>
                  <a:lnTo>
                    <a:pt x="958" y="1071"/>
                  </a:lnTo>
                  <a:lnTo>
                    <a:pt x="956" y="1071"/>
                  </a:lnTo>
                  <a:lnTo>
                    <a:pt x="955" y="1071"/>
                  </a:lnTo>
                  <a:lnTo>
                    <a:pt x="955" y="1069"/>
                  </a:lnTo>
                  <a:lnTo>
                    <a:pt x="953" y="1069"/>
                  </a:lnTo>
                  <a:lnTo>
                    <a:pt x="953" y="1067"/>
                  </a:lnTo>
                  <a:lnTo>
                    <a:pt x="951" y="1067"/>
                  </a:lnTo>
                  <a:lnTo>
                    <a:pt x="951" y="1065"/>
                  </a:lnTo>
                  <a:lnTo>
                    <a:pt x="949" y="1065"/>
                  </a:lnTo>
                  <a:lnTo>
                    <a:pt x="947" y="1065"/>
                  </a:lnTo>
                  <a:lnTo>
                    <a:pt x="945" y="1065"/>
                  </a:lnTo>
                  <a:lnTo>
                    <a:pt x="943" y="1065"/>
                  </a:lnTo>
                  <a:lnTo>
                    <a:pt x="941" y="1065"/>
                  </a:lnTo>
                  <a:lnTo>
                    <a:pt x="941" y="1064"/>
                  </a:lnTo>
                  <a:lnTo>
                    <a:pt x="941" y="1065"/>
                  </a:lnTo>
                  <a:lnTo>
                    <a:pt x="941" y="1064"/>
                  </a:lnTo>
                  <a:lnTo>
                    <a:pt x="939" y="1064"/>
                  </a:lnTo>
                  <a:lnTo>
                    <a:pt x="937" y="1064"/>
                  </a:lnTo>
                  <a:lnTo>
                    <a:pt x="935" y="1065"/>
                  </a:lnTo>
                  <a:lnTo>
                    <a:pt x="933" y="1065"/>
                  </a:lnTo>
                  <a:lnTo>
                    <a:pt x="933" y="1064"/>
                  </a:lnTo>
                  <a:lnTo>
                    <a:pt x="932" y="1064"/>
                  </a:lnTo>
                  <a:lnTo>
                    <a:pt x="932" y="1062"/>
                  </a:lnTo>
                  <a:lnTo>
                    <a:pt x="932" y="1060"/>
                  </a:lnTo>
                  <a:lnTo>
                    <a:pt x="932" y="1058"/>
                  </a:lnTo>
                  <a:lnTo>
                    <a:pt x="932" y="1056"/>
                  </a:lnTo>
                  <a:lnTo>
                    <a:pt x="932" y="1054"/>
                  </a:lnTo>
                  <a:lnTo>
                    <a:pt x="932" y="1052"/>
                  </a:lnTo>
                  <a:lnTo>
                    <a:pt x="932" y="1050"/>
                  </a:lnTo>
                  <a:lnTo>
                    <a:pt x="930" y="1050"/>
                  </a:lnTo>
                  <a:lnTo>
                    <a:pt x="928" y="1050"/>
                  </a:lnTo>
                  <a:lnTo>
                    <a:pt x="928" y="1048"/>
                  </a:lnTo>
                  <a:lnTo>
                    <a:pt x="928" y="1046"/>
                  </a:lnTo>
                  <a:lnTo>
                    <a:pt x="928" y="1048"/>
                  </a:lnTo>
                  <a:lnTo>
                    <a:pt x="928" y="1046"/>
                  </a:lnTo>
                  <a:lnTo>
                    <a:pt x="928" y="1044"/>
                  </a:lnTo>
                  <a:lnTo>
                    <a:pt x="928" y="1046"/>
                  </a:lnTo>
                  <a:lnTo>
                    <a:pt x="926" y="1044"/>
                  </a:lnTo>
                  <a:lnTo>
                    <a:pt x="924" y="1044"/>
                  </a:lnTo>
                  <a:lnTo>
                    <a:pt x="924" y="1042"/>
                  </a:lnTo>
                  <a:lnTo>
                    <a:pt x="922" y="1042"/>
                  </a:lnTo>
                  <a:lnTo>
                    <a:pt x="922" y="1040"/>
                  </a:lnTo>
                  <a:lnTo>
                    <a:pt x="920" y="1040"/>
                  </a:lnTo>
                  <a:lnTo>
                    <a:pt x="920" y="1039"/>
                  </a:lnTo>
                  <a:lnTo>
                    <a:pt x="920" y="1037"/>
                  </a:lnTo>
                  <a:lnTo>
                    <a:pt x="918" y="1037"/>
                  </a:lnTo>
                  <a:lnTo>
                    <a:pt x="918" y="1035"/>
                  </a:lnTo>
                  <a:lnTo>
                    <a:pt x="916" y="1035"/>
                  </a:lnTo>
                  <a:lnTo>
                    <a:pt x="916" y="1033"/>
                  </a:lnTo>
                  <a:lnTo>
                    <a:pt x="916" y="1031"/>
                  </a:lnTo>
                  <a:lnTo>
                    <a:pt x="914" y="1031"/>
                  </a:lnTo>
                  <a:lnTo>
                    <a:pt x="912" y="1029"/>
                  </a:lnTo>
                  <a:lnTo>
                    <a:pt x="912" y="1027"/>
                  </a:lnTo>
                  <a:lnTo>
                    <a:pt x="910" y="1027"/>
                  </a:lnTo>
                  <a:lnTo>
                    <a:pt x="910" y="1025"/>
                  </a:lnTo>
                  <a:lnTo>
                    <a:pt x="910" y="1023"/>
                  </a:lnTo>
                  <a:lnTo>
                    <a:pt x="910" y="1021"/>
                  </a:lnTo>
                  <a:lnTo>
                    <a:pt x="912" y="1021"/>
                  </a:lnTo>
                  <a:lnTo>
                    <a:pt x="912" y="1023"/>
                  </a:lnTo>
                  <a:lnTo>
                    <a:pt x="912" y="1021"/>
                  </a:lnTo>
                  <a:lnTo>
                    <a:pt x="912" y="1019"/>
                  </a:lnTo>
                  <a:lnTo>
                    <a:pt x="914" y="1019"/>
                  </a:lnTo>
                  <a:lnTo>
                    <a:pt x="912" y="1019"/>
                  </a:lnTo>
                  <a:lnTo>
                    <a:pt x="914" y="1019"/>
                  </a:lnTo>
                  <a:lnTo>
                    <a:pt x="912" y="1017"/>
                  </a:lnTo>
                  <a:lnTo>
                    <a:pt x="912" y="1016"/>
                  </a:lnTo>
                  <a:lnTo>
                    <a:pt x="910" y="1016"/>
                  </a:lnTo>
                  <a:lnTo>
                    <a:pt x="908" y="1016"/>
                  </a:lnTo>
                  <a:lnTo>
                    <a:pt x="907" y="1016"/>
                  </a:lnTo>
                  <a:lnTo>
                    <a:pt x="907" y="1014"/>
                  </a:lnTo>
                  <a:lnTo>
                    <a:pt x="905" y="1014"/>
                  </a:lnTo>
                  <a:lnTo>
                    <a:pt x="905" y="1012"/>
                  </a:lnTo>
                  <a:lnTo>
                    <a:pt x="903" y="1012"/>
                  </a:lnTo>
                  <a:lnTo>
                    <a:pt x="903" y="1010"/>
                  </a:lnTo>
                  <a:lnTo>
                    <a:pt x="903" y="1008"/>
                  </a:lnTo>
                  <a:lnTo>
                    <a:pt x="903" y="1006"/>
                  </a:lnTo>
                  <a:lnTo>
                    <a:pt x="903" y="1004"/>
                  </a:lnTo>
                  <a:lnTo>
                    <a:pt x="901" y="1004"/>
                  </a:lnTo>
                  <a:lnTo>
                    <a:pt x="903" y="1004"/>
                  </a:lnTo>
                  <a:lnTo>
                    <a:pt x="901" y="1004"/>
                  </a:lnTo>
                  <a:lnTo>
                    <a:pt x="901" y="1002"/>
                  </a:lnTo>
                  <a:lnTo>
                    <a:pt x="903" y="1002"/>
                  </a:lnTo>
                  <a:lnTo>
                    <a:pt x="903" y="1000"/>
                  </a:lnTo>
                  <a:lnTo>
                    <a:pt x="903" y="998"/>
                  </a:lnTo>
                  <a:lnTo>
                    <a:pt x="905" y="998"/>
                  </a:lnTo>
                  <a:lnTo>
                    <a:pt x="905" y="1000"/>
                  </a:lnTo>
                  <a:lnTo>
                    <a:pt x="905" y="1002"/>
                  </a:lnTo>
                  <a:lnTo>
                    <a:pt x="905" y="1004"/>
                  </a:lnTo>
                  <a:lnTo>
                    <a:pt x="907" y="1004"/>
                  </a:lnTo>
                  <a:lnTo>
                    <a:pt x="908" y="1004"/>
                  </a:lnTo>
                  <a:lnTo>
                    <a:pt x="908" y="1006"/>
                  </a:lnTo>
                  <a:lnTo>
                    <a:pt x="910" y="1006"/>
                  </a:lnTo>
                  <a:lnTo>
                    <a:pt x="908" y="1006"/>
                  </a:lnTo>
                  <a:lnTo>
                    <a:pt x="908" y="1004"/>
                  </a:lnTo>
                  <a:lnTo>
                    <a:pt x="908" y="1002"/>
                  </a:lnTo>
                  <a:lnTo>
                    <a:pt x="907" y="1002"/>
                  </a:lnTo>
                  <a:lnTo>
                    <a:pt x="907" y="1000"/>
                  </a:lnTo>
                  <a:lnTo>
                    <a:pt x="905" y="1000"/>
                  </a:lnTo>
                  <a:lnTo>
                    <a:pt x="905" y="998"/>
                  </a:lnTo>
                  <a:lnTo>
                    <a:pt x="905" y="996"/>
                  </a:lnTo>
                  <a:lnTo>
                    <a:pt x="903" y="996"/>
                  </a:lnTo>
                  <a:lnTo>
                    <a:pt x="903" y="994"/>
                  </a:lnTo>
                  <a:lnTo>
                    <a:pt x="903" y="996"/>
                  </a:lnTo>
                  <a:lnTo>
                    <a:pt x="905" y="994"/>
                  </a:lnTo>
                  <a:lnTo>
                    <a:pt x="907" y="994"/>
                  </a:lnTo>
                  <a:lnTo>
                    <a:pt x="907" y="992"/>
                  </a:lnTo>
                  <a:lnTo>
                    <a:pt x="907" y="994"/>
                  </a:lnTo>
                  <a:lnTo>
                    <a:pt x="908" y="994"/>
                  </a:lnTo>
                  <a:lnTo>
                    <a:pt x="910" y="994"/>
                  </a:lnTo>
                  <a:lnTo>
                    <a:pt x="912" y="994"/>
                  </a:lnTo>
                  <a:lnTo>
                    <a:pt x="914" y="994"/>
                  </a:lnTo>
                  <a:lnTo>
                    <a:pt x="914" y="992"/>
                  </a:lnTo>
                  <a:lnTo>
                    <a:pt x="916" y="992"/>
                  </a:lnTo>
                  <a:lnTo>
                    <a:pt x="916" y="994"/>
                  </a:lnTo>
                  <a:lnTo>
                    <a:pt x="916" y="992"/>
                  </a:lnTo>
                  <a:lnTo>
                    <a:pt x="918" y="994"/>
                  </a:lnTo>
                  <a:lnTo>
                    <a:pt x="918" y="992"/>
                  </a:lnTo>
                  <a:lnTo>
                    <a:pt x="916" y="992"/>
                  </a:lnTo>
                  <a:lnTo>
                    <a:pt x="914" y="992"/>
                  </a:lnTo>
                  <a:lnTo>
                    <a:pt x="914" y="994"/>
                  </a:lnTo>
                  <a:lnTo>
                    <a:pt x="914" y="992"/>
                  </a:lnTo>
                  <a:lnTo>
                    <a:pt x="912" y="992"/>
                  </a:lnTo>
                  <a:lnTo>
                    <a:pt x="912" y="994"/>
                  </a:lnTo>
                  <a:lnTo>
                    <a:pt x="910" y="994"/>
                  </a:lnTo>
                  <a:lnTo>
                    <a:pt x="910" y="992"/>
                  </a:lnTo>
                  <a:lnTo>
                    <a:pt x="912" y="992"/>
                  </a:lnTo>
                  <a:lnTo>
                    <a:pt x="910" y="992"/>
                  </a:lnTo>
                  <a:lnTo>
                    <a:pt x="908" y="992"/>
                  </a:lnTo>
                  <a:lnTo>
                    <a:pt x="908" y="994"/>
                  </a:lnTo>
                  <a:lnTo>
                    <a:pt x="907" y="994"/>
                  </a:lnTo>
                  <a:lnTo>
                    <a:pt x="907" y="992"/>
                  </a:lnTo>
                  <a:lnTo>
                    <a:pt x="905" y="992"/>
                  </a:lnTo>
                  <a:lnTo>
                    <a:pt x="903" y="991"/>
                  </a:lnTo>
                  <a:lnTo>
                    <a:pt x="903" y="992"/>
                  </a:lnTo>
                  <a:lnTo>
                    <a:pt x="903" y="994"/>
                  </a:lnTo>
                  <a:lnTo>
                    <a:pt x="903" y="996"/>
                  </a:lnTo>
                  <a:lnTo>
                    <a:pt x="903" y="998"/>
                  </a:lnTo>
                  <a:lnTo>
                    <a:pt x="903" y="996"/>
                  </a:lnTo>
                  <a:lnTo>
                    <a:pt x="903" y="998"/>
                  </a:lnTo>
                  <a:lnTo>
                    <a:pt x="901" y="998"/>
                  </a:lnTo>
                  <a:lnTo>
                    <a:pt x="901" y="996"/>
                  </a:lnTo>
                  <a:lnTo>
                    <a:pt x="899" y="996"/>
                  </a:lnTo>
                  <a:lnTo>
                    <a:pt x="897" y="996"/>
                  </a:lnTo>
                  <a:lnTo>
                    <a:pt x="897" y="994"/>
                  </a:lnTo>
                  <a:lnTo>
                    <a:pt x="895" y="994"/>
                  </a:lnTo>
                  <a:lnTo>
                    <a:pt x="895" y="992"/>
                  </a:lnTo>
                  <a:lnTo>
                    <a:pt x="895" y="994"/>
                  </a:lnTo>
                  <a:lnTo>
                    <a:pt x="893" y="994"/>
                  </a:lnTo>
                  <a:lnTo>
                    <a:pt x="895" y="994"/>
                  </a:lnTo>
                  <a:lnTo>
                    <a:pt x="895" y="992"/>
                  </a:lnTo>
                  <a:lnTo>
                    <a:pt x="895" y="991"/>
                  </a:lnTo>
                  <a:lnTo>
                    <a:pt x="895" y="992"/>
                  </a:lnTo>
                  <a:lnTo>
                    <a:pt x="897" y="992"/>
                  </a:lnTo>
                  <a:lnTo>
                    <a:pt x="895" y="991"/>
                  </a:lnTo>
                  <a:lnTo>
                    <a:pt x="895" y="989"/>
                  </a:lnTo>
                  <a:lnTo>
                    <a:pt x="893" y="989"/>
                  </a:lnTo>
                  <a:lnTo>
                    <a:pt x="893" y="987"/>
                  </a:lnTo>
                  <a:lnTo>
                    <a:pt x="891" y="985"/>
                  </a:lnTo>
                  <a:lnTo>
                    <a:pt x="889" y="985"/>
                  </a:lnTo>
                  <a:lnTo>
                    <a:pt x="889" y="983"/>
                  </a:lnTo>
                  <a:lnTo>
                    <a:pt x="887" y="983"/>
                  </a:lnTo>
                  <a:lnTo>
                    <a:pt x="887" y="981"/>
                  </a:lnTo>
                  <a:lnTo>
                    <a:pt x="887" y="979"/>
                  </a:lnTo>
                  <a:lnTo>
                    <a:pt x="885" y="979"/>
                  </a:lnTo>
                  <a:lnTo>
                    <a:pt x="884" y="977"/>
                  </a:lnTo>
                  <a:lnTo>
                    <a:pt x="884" y="975"/>
                  </a:lnTo>
                  <a:lnTo>
                    <a:pt x="882" y="975"/>
                  </a:lnTo>
                  <a:lnTo>
                    <a:pt x="884" y="975"/>
                  </a:lnTo>
                  <a:lnTo>
                    <a:pt x="884" y="973"/>
                  </a:lnTo>
                  <a:lnTo>
                    <a:pt x="884" y="971"/>
                  </a:lnTo>
                  <a:lnTo>
                    <a:pt x="882" y="971"/>
                  </a:lnTo>
                  <a:lnTo>
                    <a:pt x="882" y="969"/>
                  </a:lnTo>
                  <a:lnTo>
                    <a:pt x="882" y="968"/>
                  </a:lnTo>
                  <a:lnTo>
                    <a:pt x="882" y="966"/>
                  </a:lnTo>
                  <a:lnTo>
                    <a:pt x="882" y="964"/>
                  </a:lnTo>
                  <a:lnTo>
                    <a:pt x="882" y="962"/>
                  </a:lnTo>
                  <a:lnTo>
                    <a:pt x="882" y="960"/>
                  </a:lnTo>
                  <a:lnTo>
                    <a:pt x="882" y="958"/>
                  </a:lnTo>
                  <a:lnTo>
                    <a:pt x="880" y="958"/>
                  </a:lnTo>
                  <a:lnTo>
                    <a:pt x="880" y="956"/>
                  </a:lnTo>
                  <a:lnTo>
                    <a:pt x="878" y="954"/>
                  </a:lnTo>
                  <a:lnTo>
                    <a:pt x="878" y="952"/>
                  </a:lnTo>
                  <a:lnTo>
                    <a:pt x="876" y="952"/>
                  </a:lnTo>
                  <a:lnTo>
                    <a:pt x="876" y="950"/>
                  </a:lnTo>
                  <a:lnTo>
                    <a:pt x="874" y="950"/>
                  </a:lnTo>
                  <a:lnTo>
                    <a:pt x="874" y="948"/>
                  </a:lnTo>
                  <a:lnTo>
                    <a:pt x="872" y="948"/>
                  </a:lnTo>
                  <a:lnTo>
                    <a:pt x="872" y="946"/>
                  </a:lnTo>
                  <a:lnTo>
                    <a:pt x="872" y="944"/>
                  </a:lnTo>
                  <a:lnTo>
                    <a:pt x="872" y="943"/>
                  </a:lnTo>
                  <a:lnTo>
                    <a:pt x="872" y="941"/>
                  </a:lnTo>
                  <a:lnTo>
                    <a:pt x="874" y="941"/>
                  </a:lnTo>
                  <a:lnTo>
                    <a:pt x="874" y="939"/>
                  </a:lnTo>
                  <a:lnTo>
                    <a:pt x="876" y="939"/>
                  </a:lnTo>
                  <a:lnTo>
                    <a:pt x="876" y="937"/>
                  </a:lnTo>
                  <a:lnTo>
                    <a:pt x="878" y="937"/>
                  </a:lnTo>
                  <a:lnTo>
                    <a:pt x="876" y="935"/>
                  </a:lnTo>
                  <a:lnTo>
                    <a:pt x="876" y="937"/>
                  </a:lnTo>
                  <a:lnTo>
                    <a:pt x="874" y="939"/>
                  </a:lnTo>
                  <a:lnTo>
                    <a:pt x="874" y="937"/>
                  </a:lnTo>
                  <a:lnTo>
                    <a:pt x="876" y="937"/>
                  </a:lnTo>
                  <a:lnTo>
                    <a:pt x="876" y="935"/>
                  </a:lnTo>
                  <a:lnTo>
                    <a:pt x="876" y="933"/>
                  </a:lnTo>
                  <a:lnTo>
                    <a:pt x="876" y="931"/>
                  </a:lnTo>
                  <a:lnTo>
                    <a:pt x="876" y="929"/>
                  </a:lnTo>
                  <a:lnTo>
                    <a:pt x="876" y="927"/>
                  </a:lnTo>
                  <a:lnTo>
                    <a:pt x="878" y="925"/>
                  </a:lnTo>
                  <a:lnTo>
                    <a:pt x="878" y="923"/>
                  </a:lnTo>
                  <a:lnTo>
                    <a:pt x="878" y="921"/>
                  </a:lnTo>
                  <a:lnTo>
                    <a:pt x="876" y="921"/>
                  </a:lnTo>
                  <a:lnTo>
                    <a:pt x="876" y="920"/>
                  </a:lnTo>
                  <a:lnTo>
                    <a:pt x="876" y="918"/>
                  </a:lnTo>
                  <a:lnTo>
                    <a:pt x="874" y="916"/>
                  </a:lnTo>
                  <a:lnTo>
                    <a:pt x="874" y="914"/>
                  </a:lnTo>
                  <a:lnTo>
                    <a:pt x="876" y="912"/>
                  </a:lnTo>
                  <a:lnTo>
                    <a:pt x="874" y="912"/>
                  </a:lnTo>
                  <a:lnTo>
                    <a:pt x="874" y="910"/>
                  </a:lnTo>
                  <a:lnTo>
                    <a:pt x="872" y="910"/>
                  </a:lnTo>
                  <a:lnTo>
                    <a:pt x="872" y="908"/>
                  </a:lnTo>
                  <a:lnTo>
                    <a:pt x="872" y="906"/>
                  </a:lnTo>
                  <a:lnTo>
                    <a:pt x="872" y="904"/>
                  </a:lnTo>
                  <a:lnTo>
                    <a:pt x="872" y="902"/>
                  </a:lnTo>
                  <a:lnTo>
                    <a:pt x="872" y="900"/>
                  </a:lnTo>
                  <a:lnTo>
                    <a:pt x="872" y="898"/>
                  </a:lnTo>
                  <a:lnTo>
                    <a:pt x="872" y="897"/>
                  </a:lnTo>
                  <a:lnTo>
                    <a:pt x="870" y="897"/>
                  </a:lnTo>
                  <a:lnTo>
                    <a:pt x="870" y="895"/>
                  </a:lnTo>
                  <a:lnTo>
                    <a:pt x="870" y="893"/>
                  </a:lnTo>
                  <a:lnTo>
                    <a:pt x="870" y="891"/>
                  </a:lnTo>
                  <a:lnTo>
                    <a:pt x="870" y="889"/>
                  </a:lnTo>
                  <a:lnTo>
                    <a:pt x="872" y="889"/>
                  </a:lnTo>
                  <a:lnTo>
                    <a:pt x="872" y="887"/>
                  </a:lnTo>
                  <a:lnTo>
                    <a:pt x="872" y="885"/>
                  </a:lnTo>
                  <a:lnTo>
                    <a:pt x="872" y="883"/>
                  </a:lnTo>
                  <a:lnTo>
                    <a:pt x="874" y="883"/>
                  </a:lnTo>
                  <a:lnTo>
                    <a:pt x="872" y="883"/>
                  </a:lnTo>
                  <a:lnTo>
                    <a:pt x="874" y="883"/>
                  </a:lnTo>
                  <a:lnTo>
                    <a:pt x="874" y="881"/>
                  </a:lnTo>
                  <a:lnTo>
                    <a:pt x="876" y="881"/>
                  </a:lnTo>
                  <a:lnTo>
                    <a:pt x="874" y="881"/>
                  </a:lnTo>
                  <a:lnTo>
                    <a:pt x="876" y="879"/>
                  </a:lnTo>
                  <a:lnTo>
                    <a:pt x="874" y="879"/>
                  </a:lnTo>
                  <a:lnTo>
                    <a:pt x="874" y="881"/>
                  </a:lnTo>
                  <a:lnTo>
                    <a:pt x="872" y="881"/>
                  </a:lnTo>
                  <a:lnTo>
                    <a:pt x="874" y="881"/>
                  </a:lnTo>
                  <a:lnTo>
                    <a:pt x="874" y="877"/>
                  </a:lnTo>
                  <a:lnTo>
                    <a:pt x="874" y="875"/>
                  </a:lnTo>
                  <a:lnTo>
                    <a:pt x="876" y="875"/>
                  </a:lnTo>
                  <a:lnTo>
                    <a:pt x="876" y="873"/>
                  </a:lnTo>
                  <a:lnTo>
                    <a:pt x="876" y="875"/>
                  </a:lnTo>
                  <a:lnTo>
                    <a:pt x="878" y="875"/>
                  </a:lnTo>
                  <a:lnTo>
                    <a:pt x="878" y="873"/>
                  </a:lnTo>
                  <a:lnTo>
                    <a:pt x="876" y="873"/>
                  </a:lnTo>
                  <a:lnTo>
                    <a:pt x="876" y="875"/>
                  </a:lnTo>
                  <a:lnTo>
                    <a:pt x="876" y="873"/>
                  </a:lnTo>
                  <a:lnTo>
                    <a:pt x="876" y="872"/>
                  </a:lnTo>
                  <a:lnTo>
                    <a:pt x="876" y="870"/>
                  </a:lnTo>
                  <a:lnTo>
                    <a:pt x="876" y="868"/>
                  </a:lnTo>
                  <a:lnTo>
                    <a:pt x="876" y="866"/>
                  </a:lnTo>
                  <a:lnTo>
                    <a:pt x="876" y="864"/>
                  </a:lnTo>
                  <a:lnTo>
                    <a:pt x="876" y="862"/>
                  </a:lnTo>
                  <a:lnTo>
                    <a:pt x="876" y="860"/>
                  </a:lnTo>
                  <a:lnTo>
                    <a:pt x="878" y="858"/>
                  </a:lnTo>
                  <a:lnTo>
                    <a:pt x="878" y="856"/>
                  </a:lnTo>
                  <a:lnTo>
                    <a:pt x="878" y="854"/>
                  </a:lnTo>
                  <a:lnTo>
                    <a:pt x="878" y="852"/>
                  </a:lnTo>
                  <a:lnTo>
                    <a:pt x="878" y="850"/>
                  </a:lnTo>
                  <a:lnTo>
                    <a:pt x="878" y="849"/>
                  </a:lnTo>
                  <a:lnTo>
                    <a:pt x="878" y="847"/>
                  </a:lnTo>
                  <a:lnTo>
                    <a:pt x="878" y="845"/>
                  </a:lnTo>
                  <a:lnTo>
                    <a:pt x="878" y="843"/>
                  </a:lnTo>
                  <a:lnTo>
                    <a:pt x="878" y="841"/>
                  </a:lnTo>
                  <a:lnTo>
                    <a:pt x="878" y="839"/>
                  </a:lnTo>
                  <a:lnTo>
                    <a:pt x="880" y="839"/>
                  </a:lnTo>
                  <a:lnTo>
                    <a:pt x="878" y="839"/>
                  </a:lnTo>
                  <a:lnTo>
                    <a:pt x="878" y="837"/>
                  </a:lnTo>
                  <a:lnTo>
                    <a:pt x="880" y="837"/>
                  </a:lnTo>
                  <a:lnTo>
                    <a:pt x="880" y="835"/>
                  </a:lnTo>
                  <a:lnTo>
                    <a:pt x="878" y="835"/>
                  </a:lnTo>
                  <a:lnTo>
                    <a:pt x="880" y="833"/>
                  </a:lnTo>
                  <a:lnTo>
                    <a:pt x="880" y="835"/>
                  </a:lnTo>
                  <a:lnTo>
                    <a:pt x="880" y="833"/>
                  </a:lnTo>
                  <a:lnTo>
                    <a:pt x="880" y="831"/>
                  </a:lnTo>
                  <a:lnTo>
                    <a:pt x="880" y="829"/>
                  </a:lnTo>
                  <a:lnTo>
                    <a:pt x="880" y="831"/>
                  </a:lnTo>
                  <a:lnTo>
                    <a:pt x="880" y="829"/>
                  </a:lnTo>
                  <a:lnTo>
                    <a:pt x="878" y="829"/>
                  </a:lnTo>
                  <a:lnTo>
                    <a:pt x="878" y="827"/>
                  </a:lnTo>
                  <a:lnTo>
                    <a:pt x="880" y="827"/>
                  </a:lnTo>
                  <a:lnTo>
                    <a:pt x="880" y="825"/>
                  </a:lnTo>
                  <a:lnTo>
                    <a:pt x="878" y="825"/>
                  </a:lnTo>
                  <a:lnTo>
                    <a:pt x="878" y="824"/>
                  </a:lnTo>
                  <a:lnTo>
                    <a:pt x="880" y="824"/>
                  </a:lnTo>
                  <a:lnTo>
                    <a:pt x="880" y="822"/>
                  </a:lnTo>
                  <a:lnTo>
                    <a:pt x="880" y="820"/>
                  </a:lnTo>
                  <a:lnTo>
                    <a:pt x="878" y="818"/>
                  </a:lnTo>
                  <a:lnTo>
                    <a:pt x="880" y="818"/>
                  </a:lnTo>
                  <a:lnTo>
                    <a:pt x="880" y="820"/>
                  </a:lnTo>
                  <a:lnTo>
                    <a:pt x="882" y="820"/>
                  </a:lnTo>
                  <a:lnTo>
                    <a:pt x="880" y="820"/>
                  </a:lnTo>
                  <a:lnTo>
                    <a:pt x="880" y="818"/>
                  </a:lnTo>
                  <a:lnTo>
                    <a:pt x="882" y="818"/>
                  </a:lnTo>
                  <a:lnTo>
                    <a:pt x="882" y="820"/>
                  </a:lnTo>
                  <a:lnTo>
                    <a:pt x="884" y="820"/>
                  </a:lnTo>
                  <a:lnTo>
                    <a:pt x="884" y="818"/>
                  </a:lnTo>
                  <a:lnTo>
                    <a:pt x="885" y="818"/>
                  </a:lnTo>
                  <a:lnTo>
                    <a:pt x="884" y="818"/>
                  </a:lnTo>
                  <a:lnTo>
                    <a:pt x="885" y="818"/>
                  </a:lnTo>
                  <a:lnTo>
                    <a:pt x="887" y="818"/>
                  </a:lnTo>
                  <a:lnTo>
                    <a:pt x="887" y="820"/>
                  </a:lnTo>
                  <a:lnTo>
                    <a:pt x="889" y="820"/>
                  </a:lnTo>
                  <a:lnTo>
                    <a:pt x="891" y="820"/>
                  </a:lnTo>
                  <a:lnTo>
                    <a:pt x="889" y="820"/>
                  </a:lnTo>
                  <a:lnTo>
                    <a:pt x="887" y="818"/>
                  </a:lnTo>
                  <a:lnTo>
                    <a:pt x="887" y="816"/>
                  </a:lnTo>
                  <a:lnTo>
                    <a:pt x="884" y="818"/>
                  </a:lnTo>
                  <a:lnTo>
                    <a:pt x="884" y="816"/>
                  </a:lnTo>
                  <a:lnTo>
                    <a:pt x="882" y="816"/>
                  </a:lnTo>
                  <a:lnTo>
                    <a:pt x="882" y="818"/>
                  </a:lnTo>
                  <a:lnTo>
                    <a:pt x="880" y="818"/>
                  </a:lnTo>
                  <a:lnTo>
                    <a:pt x="880" y="816"/>
                  </a:lnTo>
                  <a:lnTo>
                    <a:pt x="878" y="816"/>
                  </a:lnTo>
                  <a:lnTo>
                    <a:pt x="878" y="814"/>
                  </a:lnTo>
                  <a:lnTo>
                    <a:pt x="878" y="812"/>
                  </a:lnTo>
                  <a:lnTo>
                    <a:pt x="878" y="810"/>
                  </a:lnTo>
                  <a:lnTo>
                    <a:pt x="878" y="808"/>
                  </a:lnTo>
                  <a:lnTo>
                    <a:pt x="878" y="810"/>
                  </a:lnTo>
                  <a:lnTo>
                    <a:pt x="878" y="812"/>
                  </a:lnTo>
                  <a:lnTo>
                    <a:pt x="878" y="814"/>
                  </a:lnTo>
                  <a:lnTo>
                    <a:pt x="880" y="814"/>
                  </a:lnTo>
                  <a:lnTo>
                    <a:pt x="880" y="812"/>
                  </a:lnTo>
                  <a:lnTo>
                    <a:pt x="880" y="814"/>
                  </a:lnTo>
                  <a:lnTo>
                    <a:pt x="882" y="814"/>
                  </a:lnTo>
                  <a:lnTo>
                    <a:pt x="880" y="814"/>
                  </a:lnTo>
                  <a:lnTo>
                    <a:pt x="880" y="812"/>
                  </a:lnTo>
                  <a:lnTo>
                    <a:pt x="880" y="810"/>
                  </a:lnTo>
                  <a:lnTo>
                    <a:pt x="880" y="808"/>
                  </a:lnTo>
                  <a:lnTo>
                    <a:pt x="880" y="806"/>
                  </a:lnTo>
                  <a:lnTo>
                    <a:pt x="882" y="806"/>
                  </a:lnTo>
                  <a:lnTo>
                    <a:pt x="882" y="808"/>
                  </a:lnTo>
                  <a:lnTo>
                    <a:pt x="882" y="806"/>
                  </a:lnTo>
                  <a:lnTo>
                    <a:pt x="880" y="806"/>
                  </a:lnTo>
                  <a:lnTo>
                    <a:pt x="878" y="806"/>
                  </a:lnTo>
                  <a:lnTo>
                    <a:pt x="880" y="806"/>
                  </a:lnTo>
                  <a:lnTo>
                    <a:pt x="878" y="806"/>
                  </a:lnTo>
                  <a:lnTo>
                    <a:pt x="876" y="806"/>
                  </a:lnTo>
                  <a:lnTo>
                    <a:pt x="876" y="804"/>
                  </a:lnTo>
                  <a:lnTo>
                    <a:pt x="876" y="802"/>
                  </a:lnTo>
                  <a:lnTo>
                    <a:pt x="878" y="802"/>
                  </a:lnTo>
                  <a:lnTo>
                    <a:pt x="878" y="804"/>
                  </a:lnTo>
                  <a:lnTo>
                    <a:pt x="878" y="802"/>
                  </a:lnTo>
                  <a:lnTo>
                    <a:pt x="880" y="802"/>
                  </a:lnTo>
                  <a:lnTo>
                    <a:pt x="880" y="801"/>
                  </a:lnTo>
                  <a:lnTo>
                    <a:pt x="882" y="801"/>
                  </a:lnTo>
                  <a:lnTo>
                    <a:pt x="880" y="801"/>
                  </a:lnTo>
                  <a:lnTo>
                    <a:pt x="878" y="801"/>
                  </a:lnTo>
                  <a:lnTo>
                    <a:pt x="878" y="799"/>
                  </a:lnTo>
                  <a:lnTo>
                    <a:pt x="876" y="799"/>
                  </a:lnTo>
                  <a:lnTo>
                    <a:pt x="876" y="801"/>
                  </a:lnTo>
                  <a:lnTo>
                    <a:pt x="876" y="802"/>
                  </a:lnTo>
                  <a:lnTo>
                    <a:pt x="876" y="801"/>
                  </a:lnTo>
                  <a:lnTo>
                    <a:pt x="876" y="799"/>
                  </a:lnTo>
                  <a:lnTo>
                    <a:pt x="876" y="797"/>
                  </a:lnTo>
                  <a:lnTo>
                    <a:pt x="876" y="795"/>
                  </a:lnTo>
                  <a:lnTo>
                    <a:pt x="874" y="795"/>
                  </a:lnTo>
                  <a:lnTo>
                    <a:pt x="874" y="793"/>
                  </a:lnTo>
                  <a:lnTo>
                    <a:pt x="874" y="791"/>
                  </a:lnTo>
                  <a:lnTo>
                    <a:pt x="872" y="789"/>
                  </a:lnTo>
                  <a:lnTo>
                    <a:pt x="872" y="787"/>
                  </a:lnTo>
                  <a:lnTo>
                    <a:pt x="872" y="785"/>
                  </a:lnTo>
                  <a:lnTo>
                    <a:pt x="872" y="783"/>
                  </a:lnTo>
                  <a:lnTo>
                    <a:pt x="872" y="781"/>
                  </a:lnTo>
                  <a:lnTo>
                    <a:pt x="870" y="781"/>
                  </a:lnTo>
                  <a:lnTo>
                    <a:pt x="870" y="779"/>
                  </a:lnTo>
                  <a:lnTo>
                    <a:pt x="868" y="779"/>
                  </a:lnTo>
                  <a:lnTo>
                    <a:pt x="868" y="777"/>
                  </a:lnTo>
                  <a:lnTo>
                    <a:pt x="868" y="776"/>
                  </a:lnTo>
                  <a:lnTo>
                    <a:pt x="866" y="774"/>
                  </a:lnTo>
                  <a:lnTo>
                    <a:pt x="866" y="772"/>
                  </a:lnTo>
                  <a:lnTo>
                    <a:pt x="866" y="770"/>
                  </a:lnTo>
                  <a:lnTo>
                    <a:pt x="868" y="770"/>
                  </a:lnTo>
                  <a:lnTo>
                    <a:pt x="868" y="768"/>
                  </a:lnTo>
                  <a:lnTo>
                    <a:pt x="866" y="768"/>
                  </a:lnTo>
                  <a:lnTo>
                    <a:pt x="868" y="768"/>
                  </a:lnTo>
                  <a:lnTo>
                    <a:pt x="870" y="768"/>
                  </a:lnTo>
                  <a:lnTo>
                    <a:pt x="872" y="770"/>
                  </a:lnTo>
                  <a:lnTo>
                    <a:pt x="874" y="770"/>
                  </a:lnTo>
                  <a:lnTo>
                    <a:pt x="876" y="772"/>
                  </a:lnTo>
                  <a:lnTo>
                    <a:pt x="878" y="772"/>
                  </a:lnTo>
                  <a:lnTo>
                    <a:pt x="880" y="772"/>
                  </a:lnTo>
                  <a:lnTo>
                    <a:pt x="882" y="772"/>
                  </a:lnTo>
                  <a:lnTo>
                    <a:pt x="884" y="772"/>
                  </a:lnTo>
                  <a:lnTo>
                    <a:pt x="884" y="774"/>
                  </a:lnTo>
                  <a:lnTo>
                    <a:pt x="885" y="774"/>
                  </a:lnTo>
                  <a:lnTo>
                    <a:pt x="887" y="774"/>
                  </a:lnTo>
                  <a:lnTo>
                    <a:pt x="889" y="774"/>
                  </a:lnTo>
                  <a:lnTo>
                    <a:pt x="891" y="774"/>
                  </a:lnTo>
                  <a:lnTo>
                    <a:pt x="891" y="772"/>
                  </a:lnTo>
                  <a:lnTo>
                    <a:pt x="893" y="772"/>
                  </a:lnTo>
                  <a:lnTo>
                    <a:pt x="891" y="772"/>
                  </a:lnTo>
                  <a:lnTo>
                    <a:pt x="891" y="774"/>
                  </a:lnTo>
                  <a:lnTo>
                    <a:pt x="893" y="774"/>
                  </a:lnTo>
                  <a:lnTo>
                    <a:pt x="893" y="776"/>
                  </a:lnTo>
                  <a:lnTo>
                    <a:pt x="895" y="776"/>
                  </a:lnTo>
                  <a:lnTo>
                    <a:pt x="893" y="774"/>
                  </a:lnTo>
                  <a:lnTo>
                    <a:pt x="895" y="774"/>
                  </a:lnTo>
                  <a:lnTo>
                    <a:pt x="895" y="776"/>
                  </a:lnTo>
                  <a:lnTo>
                    <a:pt x="897" y="776"/>
                  </a:lnTo>
                  <a:lnTo>
                    <a:pt x="897" y="774"/>
                  </a:lnTo>
                  <a:lnTo>
                    <a:pt x="895" y="774"/>
                  </a:lnTo>
                  <a:lnTo>
                    <a:pt x="897" y="774"/>
                  </a:lnTo>
                  <a:lnTo>
                    <a:pt x="899" y="774"/>
                  </a:lnTo>
                  <a:lnTo>
                    <a:pt x="897" y="774"/>
                  </a:lnTo>
                  <a:lnTo>
                    <a:pt x="897" y="776"/>
                  </a:lnTo>
                  <a:lnTo>
                    <a:pt x="899" y="776"/>
                  </a:lnTo>
                  <a:lnTo>
                    <a:pt x="899" y="777"/>
                  </a:lnTo>
                  <a:lnTo>
                    <a:pt x="901" y="779"/>
                  </a:lnTo>
                  <a:lnTo>
                    <a:pt x="899" y="779"/>
                  </a:lnTo>
                  <a:lnTo>
                    <a:pt x="899" y="781"/>
                  </a:lnTo>
                  <a:lnTo>
                    <a:pt x="897" y="783"/>
                  </a:lnTo>
                  <a:lnTo>
                    <a:pt x="897" y="781"/>
                  </a:lnTo>
                  <a:lnTo>
                    <a:pt x="897" y="779"/>
                  </a:lnTo>
                  <a:lnTo>
                    <a:pt x="897" y="781"/>
                  </a:lnTo>
                  <a:lnTo>
                    <a:pt x="897" y="783"/>
                  </a:lnTo>
                  <a:lnTo>
                    <a:pt x="895" y="783"/>
                  </a:lnTo>
                  <a:lnTo>
                    <a:pt x="895" y="785"/>
                  </a:lnTo>
                  <a:lnTo>
                    <a:pt x="893" y="787"/>
                  </a:lnTo>
                  <a:lnTo>
                    <a:pt x="893" y="789"/>
                  </a:lnTo>
                  <a:lnTo>
                    <a:pt x="891" y="791"/>
                  </a:lnTo>
                  <a:lnTo>
                    <a:pt x="891" y="793"/>
                  </a:lnTo>
                  <a:lnTo>
                    <a:pt x="893" y="791"/>
                  </a:lnTo>
                  <a:lnTo>
                    <a:pt x="895" y="791"/>
                  </a:lnTo>
                  <a:lnTo>
                    <a:pt x="897" y="791"/>
                  </a:lnTo>
                  <a:lnTo>
                    <a:pt x="897" y="789"/>
                  </a:lnTo>
                  <a:lnTo>
                    <a:pt x="895" y="789"/>
                  </a:lnTo>
                  <a:lnTo>
                    <a:pt x="895" y="791"/>
                  </a:lnTo>
                  <a:lnTo>
                    <a:pt x="893" y="791"/>
                  </a:lnTo>
                  <a:lnTo>
                    <a:pt x="893" y="789"/>
                  </a:lnTo>
                  <a:lnTo>
                    <a:pt x="893" y="787"/>
                  </a:lnTo>
                  <a:lnTo>
                    <a:pt x="895" y="785"/>
                  </a:lnTo>
                  <a:lnTo>
                    <a:pt x="897" y="785"/>
                  </a:lnTo>
                  <a:lnTo>
                    <a:pt x="897" y="783"/>
                  </a:lnTo>
                  <a:lnTo>
                    <a:pt x="899" y="783"/>
                  </a:lnTo>
                  <a:lnTo>
                    <a:pt x="901" y="779"/>
                  </a:lnTo>
                  <a:lnTo>
                    <a:pt x="901" y="781"/>
                  </a:lnTo>
                  <a:lnTo>
                    <a:pt x="901" y="779"/>
                  </a:lnTo>
                  <a:lnTo>
                    <a:pt x="901" y="777"/>
                  </a:lnTo>
                  <a:lnTo>
                    <a:pt x="901" y="779"/>
                  </a:lnTo>
                  <a:lnTo>
                    <a:pt x="903" y="779"/>
                  </a:lnTo>
                  <a:lnTo>
                    <a:pt x="903" y="781"/>
                  </a:lnTo>
                  <a:lnTo>
                    <a:pt x="903" y="783"/>
                  </a:lnTo>
                  <a:lnTo>
                    <a:pt x="901" y="783"/>
                  </a:lnTo>
                  <a:lnTo>
                    <a:pt x="899" y="783"/>
                  </a:lnTo>
                  <a:lnTo>
                    <a:pt x="901" y="783"/>
                  </a:lnTo>
                  <a:lnTo>
                    <a:pt x="901" y="785"/>
                  </a:lnTo>
                  <a:lnTo>
                    <a:pt x="901" y="787"/>
                  </a:lnTo>
                  <a:lnTo>
                    <a:pt x="899" y="785"/>
                  </a:lnTo>
                  <a:lnTo>
                    <a:pt x="899" y="787"/>
                  </a:lnTo>
                  <a:lnTo>
                    <a:pt x="901" y="787"/>
                  </a:lnTo>
                  <a:lnTo>
                    <a:pt x="903" y="787"/>
                  </a:lnTo>
                  <a:lnTo>
                    <a:pt x="903" y="789"/>
                  </a:lnTo>
                  <a:lnTo>
                    <a:pt x="901" y="789"/>
                  </a:lnTo>
                  <a:lnTo>
                    <a:pt x="901" y="791"/>
                  </a:lnTo>
                  <a:lnTo>
                    <a:pt x="901" y="793"/>
                  </a:lnTo>
                  <a:lnTo>
                    <a:pt x="899" y="793"/>
                  </a:lnTo>
                  <a:lnTo>
                    <a:pt x="899" y="791"/>
                  </a:lnTo>
                  <a:lnTo>
                    <a:pt x="901" y="791"/>
                  </a:lnTo>
                  <a:lnTo>
                    <a:pt x="899" y="791"/>
                  </a:lnTo>
                  <a:lnTo>
                    <a:pt x="899" y="793"/>
                  </a:lnTo>
                  <a:lnTo>
                    <a:pt x="899" y="795"/>
                  </a:lnTo>
                  <a:lnTo>
                    <a:pt x="897" y="797"/>
                  </a:lnTo>
                  <a:lnTo>
                    <a:pt x="897" y="795"/>
                  </a:lnTo>
                  <a:lnTo>
                    <a:pt x="897" y="793"/>
                  </a:lnTo>
                  <a:lnTo>
                    <a:pt x="897" y="791"/>
                  </a:lnTo>
                  <a:lnTo>
                    <a:pt x="897" y="793"/>
                  </a:lnTo>
                  <a:lnTo>
                    <a:pt x="895" y="793"/>
                  </a:lnTo>
                  <a:lnTo>
                    <a:pt x="895" y="795"/>
                  </a:lnTo>
                  <a:lnTo>
                    <a:pt x="895" y="797"/>
                  </a:lnTo>
                  <a:lnTo>
                    <a:pt x="893" y="797"/>
                  </a:lnTo>
                  <a:lnTo>
                    <a:pt x="895" y="797"/>
                  </a:lnTo>
                  <a:lnTo>
                    <a:pt x="895" y="795"/>
                  </a:lnTo>
                  <a:lnTo>
                    <a:pt x="895" y="797"/>
                  </a:lnTo>
                  <a:lnTo>
                    <a:pt x="895" y="799"/>
                  </a:lnTo>
                  <a:lnTo>
                    <a:pt x="893" y="799"/>
                  </a:lnTo>
                  <a:lnTo>
                    <a:pt x="895" y="799"/>
                  </a:lnTo>
                  <a:lnTo>
                    <a:pt x="895" y="797"/>
                  </a:lnTo>
                  <a:lnTo>
                    <a:pt x="895" y="799"/>
                  </a:lnTo>
                  <a:lnTo>
                    <a:pt x="895" y="797"/>
                  </a:lnTo>
                  <a:lnTo>
                    <a:pt x="897" y="797"/>
                  </a:lnTo>
                  <a:lnTo>
                    <a:pt x="899" y="797"/>
                  </a:lnTo>
                  <a:lnTo>
                    <a:pt x="899" y="799"/>
                  </a:lnTo>
                  <a:lnTo>
                    <a:pt x="899" y="797"/>
                  </a:lnTo>
                  <a:lnTo>
                    <a:pt x="901" y="795"/>
                  </a:lnTo>
                  <a:lnTo>
                    <a:pt x="901" y="793"/>
                  </a:lnTo>
                  <a:lnTo>
                    <a:pt x="903" y="793"/>
                  </a:lnTo>
                  <a:lnTo>
                    <a:pt x="905" y="793"/>
                  </a:lnTo>
                  <a:lnTo>
                    <a:pt x="905" y="791"/>
                  </a:lnTo>
                  <a:lnTo>
                    <a:pt x="905" y="789"/>
                  </a:lnTo>
                  <a:lnTo>
                    <a:pt x="905" y="787"/>
                  </a:lnTo>
                  <a:lnTo>
                    <a:pt x="903" y="787"/>
                  </a:lnTo>
                  <a:lnTo>
                    <a:pt x="905" y="785"/>
                  </a:lnTo>
                  <a:lnTo>
                    <a:pt x="905" y="787"/>
                  </a:lnTo>
                  <a:lnTo>
                    <a:pt x="905" y="785"/>
                  </a:lnTo>
                  <a:lnTo>
                    <a:pt x="903" y="785"/>
                  </a:lnTo>
                  <a:lnTo>
                    <a:pt x="903" y="783"/>
                  </a:lnTo>
                  <a:lnTo>
                    <a:pt x="905" y="783"/>
                  </a:lnTo>
                  <a:lnTo>
                    <a:pt x="905" y="781"/>
                  </a:lnTo>
                  <a:lnTo>
                    <a:pt x="903" y="781"/>
                  </a:lnTo>
                  <a:lnTo>
                    <a:pt x="905" y="781"/>
                  </a:lnTo>
                  <a:lnTo>
                    <a:pt x="905" y="779"/>
                  </a:lnTo>
                  <a:lnTo>
                    <a:pt x="905" y="777"/>
                  </a:lnTo>
                  <a:lnTo>
                    <a:pt x="907" y="777"/>
                  </a:lnTo>
                  <a:lnTo>
                    <a:pt x="907" y="776"/>
                  </a:lnTo>
                  <a:lnTo>
                    <a:pt x="905" y="776"/>
                  </a:lnTo>
                  <a:lnTo>
                    <a:pt x="905" y="774"/>
                  </a:lnTo>
                  <a:lnTo>
                    <a:pt x="905" y="772"/>
                  </a:lnTo>
                  <a:lnTo>
                    <a:pt x="903" y="772"/>
                  </a:lnTo>
                  <a:lnTo>
                    <a:pt x="903" y="770"/>
                  </a:lnTo>
                  <a:lnTo>
                    <a:pt x="903" y="772"/>
                  </a:lnTo>
                  <a:lnTo>
                    <a:pt x="903" y="774"/>
                  </a:lnTo>
                  <a:lnTo>
                    <a:pt x="905" y="774"/>
                  </a:lnTo>
                  <a:lnTo>
                    <a:pt x="905" y="776"/>
                  </a:lnTo>
                  <a:lnTo>
                    <a:pt x="903" y="774"/>
                  </a:lnTo>
                  <a:lnTo>
                    <a:pt x="901" y="772"/>
                  </a:lnTo>
                  <a:lnTo>
                    <a:pt x="901" y="770"/>
                  </a:lnTo>
                  <a:lnTo>
                    <a:pt x="903" y="770"/>
                  </a:lnTo>
                  <a:lnTo>
                    <a:pt x="905" y="770"/>
                  </a:lnTo>
                  <a:lnTo>
                    <a:pt x="903" y="768"/>
                  </a:lnTo>
                  <a:lnTo>
                    <a:pt x="901" y="768"/>
                  </a:lnTo>
                  <a:lnTo>
                    <a:pt x="901" y="766"/>
                  </a:lnTo>
                  <a:lnTo>
                    <a:pt x="899" y="766"/>
                  </a:lnTo>
                  <a:lnTo>
                    <a:pt x="899" y="764"/>
                  </a:lnTo>
                  <a:lnTo>
                    <a:pt x="901" y="764"/>
                  </a:lnTo>
                  <a:lnTo>
                    <a:pt x="901" y="766"/>
                  </a:lnTo>
                  <a:lnTo>
                    <a:pt x="901" y="764"/>
                  </a:lnTo>
                  <a:lnTo>
                    <a:pt x="901" y="766"/>
                  </a:lnTo>
                  <a:lnTo>
                    <a:pt x="903" y="766"/>
                  </a:lnTo>
                  <a:lnTo>
                    <a:pt x="903" y="764"/>
                  </a:lnTo>
                  <a:lnTo>
                    <a:pt x="903" y="762"/>
                  </a:lnTo>
                  <a:lnTo>
                    <a:pt x="901" y="762"/>
                  </a:lnTo>
                  <a:lnTo>
                    <a:pt x="903" y="762"/>
                  </a:lnTo>
                  <a:lnTo>
                    <a:pt x="903" y="760"/>
                  </a:lnTo>
                  <a:lnTo>
                    <a:pt x="901" y="760"/>
                  </a:lnTo>
                  <a:lnTo>
                    <a:pt x="903" y="758"/>
                  </a:lnTo>
                  <a:lnTo>
                    <a:pt x="901" y="758"/>
                  </a:lnTo>
                  <a:lnTo>
                    <a:pt x="899" y="758"/>
                  </a:lnTo>
                  <a:lnTo>
                    <a:pt x="899" y="756"/>
                  </a:lnTo>
                  <a:lnTo>
                    <a:pt x="899" y="758"/>
                  </a:lnTo>
                  <a:lnTo>
                    <a:pt x="899" y="756"/>
                  </a:lnTo>
                  <a:lnTo>
                    <a:pt x="897" y="754"/>
                  </a:lnTo>
                  <a:lnTo>
                    <a:pt x="899" y="754"/>
                  </a:lnTo>
                  <a:lnTo>
                    <a:pt x="897" y="754"/>
                  </a:lnTo>
                  <a:lnTo>
                    <a:pt x="897" y="753"/>
                  </a:lnTo>
                  <a:lnTo>
                    <a:pt x="899" y="753"/>
                  </a:lnTo>
                  <a:lnTo>
                    <a:pt x="903" y="753"/>
                  </a:lnTo>
                  <a:lnTo>
                    <a:pt x="907" y="753"/>
                  </a:lnTo>
                  <a:lnTo>
                    <a:pt x="910" y="753"/>
                  </a:lnTo>
                  <a:lnTo>
                    <a:pt x="914" y="753"/>
                  </a:lnTo>
                  <a:lnTo>
                    <a:pt x="916" y="753"/>
                  </a:lnTo>
                  <a:lnTo>
                    <a:pt x="920" y="753"/>
                  </a:lnTo>
                  <a:lnTo>
                    <a:pt x="924" y="753"/>
                  </a:lnTo>
                  <a:lnTo>
                    <a:pt x="928" y="753"/>
                  </a:lnTo>
                  <a:lnTo>
                    <a:pt x="932" y="753"/>
                  </a:lnTo>
                  <a:lnTo>
                    <a:pt x="935" y="753"/>
                  </a:lnTo>
                  <a:lnTo>
                    <a:pt x="937" y="753"/>
                  </a:lnTo>
                  <a:lnTo>
                    <a:pt x="941" y="753"/>
                  </a:lnTo>
                  <a:lnTo>
                    <a:pt x="945" y="753"/>
                  </a:lnTo>
                  <a:lnTo>
                    <a:pt x="949" y="753"/>
                  </a:lnTo>
                  <a:lnTo>
                    <a:pt x="953" y="753"/>
                  </a:lnTo>
                  <a:lnTo>
                    <a:pt x="956" y="753"/>
                  </a:lnTo>
                  <a:lnTo>
                    <a:pt x="958" y="753"/>
                  </a:lnTo>
                  <a:lnTo>
                    <a:pt x="962" y="753"/>
                  </a:lnTo>
                  <a:lnTo>
                    <a:pt x="966" y="753"/>
                  </a:lnTo>
                  <a:lnTo>
                    <a:pt x="970" y="753"/>
                  </a:lnTo>
                  <a:lnTo>
                    <a:pt x="974" y="753"/>
                  </a:lnTo>
                  <a:lnTo>
                    <a:pt x="976" y="753"/>
                  </a:lnTo>
                  <a:lnTo>
                    <a:pt x="980" y="753"/>
                  </a:lnTo>
                  <a:lnTo>
                    <a:pt x="983" y="753"/>
                  </a:lnTo>
                  <a:lnTo>
                    <a:pt x="987" y="753"/>
                  </a:lnTo>
                  <a:lnTo>
                    <a:pt x="989" y="753"/>
                  </a:lnTo>
                  <a:lnTo>
                    <a:pt x="991" y="753"/>
                  </a:lnTo>
                  <a:lnTo>
                    <a:pt x="995" y="753"/>
                  </a:lnTo>
                  <a:lnTo>
                    <a:pt x="997" y="753"/>
                  </a:lnTo>
                  <a:lnTo>
                    <a:pt x="1001" y="753"/>
                  </a:lnTo>
                  <a:lnTo>
                    <a:pt x="1004" y="753"/>
                  </a:lnTo>
                  <a:lnTo>
                    <a:pt x="1008" y="753"/>
                  </a:lnTo>
                  <a:lnTo>
                    <a:pt x="1012" y="753"/>
                  </a:lnTo>
                  <a:lnTo>
                    <a:pt x="1014" y="753"/>
                  </a:lnTo>
                  <a:lnTo>
                    <a:pt x="1018" y="753"/>
                  </a:lnTo>
                  <a:lnTo>
                    <a:pt x="1022" y="753"/>
                  </a:lnTo>
                  <a:lnTo>
                    <a:pt x="1026" y="753"/>
                  </a:lnTo>
                  <a:lnTo>
                    <a:pt x="1029" y="753"/>
                  </a:lnTo>
                  <a:lnTo>
                    <a:pt x="1033" y="753"/>
                  </a:lnTo>
                  <a:lnTo>
                    <a:pt x="1035" y="753"/>
                  </a:lnTo>
                  <a:lnTo>
                    <a:pt x="1037" y="753"/>
                  </a:lnTo>
                  <a:lnTo>
                    <a:pt x="1039" y="753"/>
                  </a:lnTo>
                  <a:lnTo>
                    <a:pt x="1043" y="753"/>
                  </a:lnTo>
                  <a:lnTo>
                    <a:pt x="1047" y="753"/>
                  </a:lnTo>
                  <a:lnTo>
                    <a:pt x="1051" y="753"/>
                  </a:lnTo>
                  <a:lnTo>
                    <a:pt x="1054" y="753"/>
                  </a:lnTo>
                  <a:lnTo>
                    <a:pt x="1056" y="753"/>
                  </a:lnTo>
                  <a:lnTo>
                    <a:pt x="1060" y="753"/>
                  </a:lnTo>
                  <a:lnTo>
                    <a:pt x="1064" y="753"/>
                  </a:lnTo>
                  <a:lnTo>
                    <a:pt x="1068" y="753"/>
                  </a:lnTo>
                  <a:lnTo>
                    <a:pt x="1072" y="753"/>
                  </a:lnTo>
                  <a:lnTo>
                    <a:pt x="1074" y="753"/>
                  </a:lnTo>
                  <a:lnTo>
                    <a:pt x="1077" y="753"/>
                  </a:lnTo>
                  <a:lnTo>
                    <a:pt x="1081" y="753"/>
                  </a:lnTo>
                  <a:lnTo>
                    <a:pt x="1085" y="753"/>
                  </a:lnTo>
                  <a:lnTo>
                    <a:pt x="1089" y="753"/>
                  </a:lnTo>
                  <a:lnTo>
                    <a:pt x="1093" y="753"/>
                  </a:lnTo>
                  <a:lnTo>
                    <a:pt x="1095" y="753"/>
                  </a:lnTo>
                  <a:lnTo>
                    <a:pt x="1099" y="753"/>
                  </a:lnTo>
                  <a:lnTo>
                    <a:pt x="1100" y="753"/>
                  </a:lnTo>
                  <a:lnTo>
                    <a:pt x="1102" y="753"/>
                  </a:lnTo>
                  <a:lnTo>
                    <a:pt x="1106" y="753"/>
                  </a:lnTo>
                  <a:lnTo>
                    <a:pt x="1110" y="753"/>
                  </a:lnTo>
                  <a:lnTo>
                    <a:pt x="1112" y="753"/>
                  </a:lnTo>
                  <a:lnTo>
                    <a:pt x="1116" y="753"/>
                  </a:lnTo>
                  <a:lnTo>
                    <a:pt x="1120" y="753"/>
                  </a:lnTo>
                  <a:lnTo>
                    <a:pt x="1124" y="753"/>
                  </a:lnTo>
                  <a:lnTo>
                    <a:pt x="1127" y="753"/>
                  </a:lnTo>
                  <a:lnTo>
                    <a:pt x="1131" y="753"/>
                  </a:lnTo>
                  <a:lnTo>
                    <a:pt x="1133" y="753"/>
                  </a:lnTo>
                  <a:lnTo>
                    <a:pt x="1137" y="753"/>
                  </a:lnTo>
                  <a:lnTo>
                    <a:pt x="1141" y="753"/>
                  </a:lnTo>
                  <a:lnTo>
                    <a:pt x="1145" y="753"/>
                  </a:lnTo>
                  <a:lnTo>
                    <a:pt x="1148" y="753"/>
                  </a:lnTo>
                  <a:lnTo>
                    <a:pt x="1152" y="753"/>
                  </a:lnTo>
                  <a:lnTo>
                    <a:pt x="1154" y="753"/>
                  </a:lnTo>
                  <a:lnTo>
                    <a:pt x="1158" y="753"/>
                  </a:lnTo>
                  <a:lnTo>
                    <a:pt x="1162" y="753"/>
                  </a:lnTo>
                  <a:lnTo>
                    <a:pt x="1166" y="753"/>
                  </a:lnTo>
                  <a:lnTo>
                    <a:pt x="1170" y="753"/>
                  </a:lnTo>
                  <a:lnTo>
                    <a:pt x="1172" y="753"/>
                  </a:lnTo>
                  <a:lnTo>
                    <a:pt x="1175" y="753"/>
                  </a:lnTo>
                  <a:lnTo>
                    <a:pt x="1179" y="753"/>
                  </a:lnTo>
                  <a:lnTo>
                    <a:pt x="1183" y="753"/>
                  </a:lnTo>
                  <a:lnTo>
                    <a:pt x="1187" y="753"/>
                  </a:lnTo>
                  <a:lnTo>
                    <a:pt x="1191" y="753"/>
                  </a:lnTo>
                  <a:lnTo>
                    <a:pt x="1193" y="753"/>
                  </a:lnTo>
                  <a:lnTo>
                    <a:pt x="1196" y="753"/>
                  </a:lnTo>
                  <a:lnTo>
                    <a:pt x="1200" y="753"/>
                  </a:lnTo>
                  <a:lnTo>
                    <a:pt x="1204" y="753"/>
                  </a:lnTo>
                  <a:lnTo>
                    <a:pt x="1208" y="753"/>
                  </a:lnTo>
                  <a:lnTo>
                    <a:pt x="1210" y="753"/>
                  </a:lnTo>
                  <a:lnTo>
                    <a:pt x="1214" y="753"/>
                  </a:lnTo>
                  <a:lnTo>
                    <a:pt x="1218" y="753"/>
                  </a:lnTo>
                  <a:lnTo>
                    <a:pt x="1221" y="753"/>
                  </a:lnTo>
                  <a:lnTo>
                    <a:pt x="1225" y="753"/>
                  </a:lnTo>
                  <a:lnTo>
                    <a:pt x="1229" y="753"/>
                  </a:lnTo>
                  <a:lnTo>
                    <a:pt x="1231" y="753"/>
                  </a:lnTo>
                  <a:lnTo>
                    <a:pt x="1235" y="753"/>
                  </a:lnTo>
                  <a:lnTo>
                    <a:pt x="1239" y="753"/>
                  </a:lnTo>
                  <a:lnTo>
                    <a:pt x="1243" y="753"/>
                  </a:lnTo>
                  <a:lnTo>
                    <a:pt x="1246" y="753"/>
                  </a:lnTo>
                  <a:lnTo>
                    <a:pt x="1250" y="753"/>
                  </a:lnTo>
                  <a:lnTo>
                    <a:pt x="1252" y="753"/>
                  </a:lnTo>
                  <a:lnTo>
                    <a:pt x="1256" y="753"/>
                  </a:lnTo>
                  <a:lnTo>
                    <a:pt x="1260" y="753"/>
                  </a:lnTo>
                  <a:lnTo>
                    <a:pt x="1264" y="753"/>
                  </a:lnTo>
                  <a:lnTo>
                    <a:pt x="1268" y="753"/>
                  </a:lnTo>
                  <a:lnTo>
                    <a:pt x="1269" y="753"/>
                  </a:lnTo>
                  <a:lnTo>
                    <a:pt x="1273" y="753"/>
                  </a:lnTo>
                  <a:lnTo>
                    <a:pt x="1277" y="753"/>
                  </a:lnTo>
                  <a:lnTo>
                    <a:pt x="1281" y="753"/>
                  </a:lnTo>
                  <a:lnTo>
                    <a:pt x="1285" y="753"/>
                  </a:lnTo>
                  <a:lnTo>
                    <a:pt x="1289" y="753"/>
                  </a:lnTo>
                  <a:lnTo>
                    <a:pt x="1291" y="753"/>
                  </a:lnTo>
                  <a:lnTo>
                    <a:pt x="1294" y="753"/>
                  </a:lnTo>
                  <a:lnTo>
                    <a:pt x="1298" y="753"/>
                  </a:lnTo>
                  <a:lnTo>
                    <a:pt x="1302" y="753"/>
                  </a:lnTo>
                  <a:lnTo>
                    <a:pt x="1304" y="753"/>
                  </a:lnTo>
                  <a:lnTo>
                    <a:pt x="1306" y="753"/>
                  </a:lnTo>
                  <a:lnTo>
                    <a:pt x="1308" y="753"/>
                  </a:lnTo>
                  <a:lnTo>
                    <a:pt x="1312" y="753"/>
                  </a:lnTo>
                  <a:lnTo>
                    <a:pt x="1316" y="753"/>
                  </a:lnTo>
                  <a:lnTo>
                    <a:pt x="1319" y="753"/>
                  </a:lnTo>
                  <a:lnTo>
                    <a:pt x="1323" y="753"/>
                  </a:lnTo>
                  <a:lnTo>
                    <a:pt x="1327" y="753"/>
                  </a:lnTo>
                  <a:lnTo>
                    <a:pt x="1329" y="753"/>
                  </a:lnTo>
                  <a:lnTo>
                    <a:pt x="1333" y="753"/>
                  </a:lnTo>
                  <a:lnTo>
                    <a:pt x="1337" y="753"/>
                  </a:lnTo>
                  <a:lnTo>
                    <a:pt x="1337" y="749"/>
                  </a:lnTo>
                  <a:lnTo>
                    <a:pt x="1337" y="747"/>
                  </a:lnTo>
                  <a:lnTo>
                    <a:pt x="1337" y="745"/>
                  </a:lnTo>
                  <a:lnTo>
                    <a:pt x="1337" y="743"/>
                  </a:lnTo>
                  <a:close/>
                  <a:moveTo>
                    <a:pt x="2" y="695"/>
                  </a:moveTo>
                  <a:lnTo>
                    <a:pt x="2" y="697"/>
                  </a:lnTo>
                  <a:lnTo>
                    <a:pt x="0" y="697"/>
                  </a:lnTo>
                  <a:lnTo>
                    <a:pt x="0" y="695"/>
                  </a:lnTo>
                  <a:lnTo>
                    <a:pt x="2" y="695"/>
                  </a:lnTo>
                  <a:close/>
                  <a:moveTo>
                    <a:pt x="4" y="695"/>
                  </a:moveTo>
                  <a:lnTo>
                    <a:pt x="2" y="695"/>
                  </a:lnTo>
                  <a:lnTo>
                    <a:pt x="4" y="693"/>
                  </a:lnTo>
                  <a:lnTo>
                    <a:pt x="4" y="695"/>
                  </a:lnTo>
                  <a:close/>
                  <a:moveTo>
                    <a:pt x="5695" y="687"/>
                  </a:moveTo>
                  <a:lnTo>
                    <a:pt x="5697" y="687"/>
                  </a:lnTo>
                  <a:lnTo>
                    <a:pt x="5699" y="687"/>
                  </a:lnTo>
                  <a:lnTo>
                    <a:pt x="5699" y="689"/>
                  </a:lnTo>
                  <a:lnTo>
                    <a:pt x="5701" y="689"/>
                  </a:lnTo>
                  <a:lnTo>
                    <a:pt x="5701" y="691"/>
                  </a:lnTo>
                  <a:lnTo>
                    <a:pt x="5703" y="691"/>
                  </a:lnTo>
                  <a:lnTo>
                    <a:pt x="5703" y="693"/>
                  </a:lnTo>
                  <a:lnTo>
                    <a:pt x="5705" y="693"/>
                  </a:lnTo>
                  <a:lnTo>
                    <a:pt x="5707" y="693"/>
                  </a:lnTo>
                  <a:lnTo>
                    <a:pt x="5705" y="693"/>
                  </a:lnTo>
                  <a:lnTo>
                    <a:pt x="5703" y="693"/>
                  </a:lnTo>
                  <a:lnTo>
                    <a:pt x="5701" y="691"/>
                  </a:lnTo>
                  <a:lnTo>
                    <a:pt x="5701" y="689"/>
                  </a:lnTo>
                  <a:lnTo>
                    <a:pt x="5699" y="689"/>
                  </a:lnTo>
                  <a:lnTo>
                    <a:pt x="5697" y="689"/>
                  </a:lnTo>
                  <a:lnTo>
                    <a:pt x="5697" y="687"/>
                  </a:lnTo>
                  <a:lnTo>
                    <a:pt x="5697" y="689"/>
                  </a:lnTo>
                  <a:lnTo>
                    <a:pt x="5695" y="687"/>
                  </a:lnTo>
                  <a:lnTo>
                    <a:pt x="5693" y="687"/>
                  </a:lnTo>
                  <a:lnTo>
                    <a:pt x="5695" y="685"/>
                  </a:lnTo>
                  <a:lnTo>
                    <a:pt x="5695" y="687"/>
                  </a:lnTo>
                  <a:close/>
                  <a:moveTo>
                    <a:pt x="5687" y="682"/>
                  </a:moveTo>
                  <a:lnTo>
                    <a:pt x="5689" y="682"/>
                  </a:lnTo>
                  <a:lnTo>
                    <a:pt x="5689" y="683"/>
                  </a:lnTo>
                  <a:lnTo>
                    <a:pt x="5687" y="682"/>
                  </a:lnTo>
                  <a:close/>
                  <a:moveTo>
                    <a:pt x="6" y="683"/>
                  </a:moveTo>
                  <a:lnTo>
                    <a:pt x="6" y="682"/>
                  </a:lnTo>
                  <a:lnTo>
                    <a:pt x="8" y="683"/>
                  </a:lnTo>
                  <a:lnTo>
                    <a:pt x="6" y="683"/>
                  </a:lnTo>
                  <a:close/>
                  <a:moveTo>
                    <a:pt x="44" y="682"/>
                  </a:moveTo>
                  <a:lnTo>
                    <a:pt x="46" y="682"/>
                  </a:lnTo>
                  <a:lnTo>
                    <a:pt x="46" y="683"/>
                  </a:lnTo>
                  <a:lnTo>
                    <a:pt x="44" y="683"/>
                  </a:lnTo>
                  <a:lnTo>
                    <a:pt x="44" y="682"/>
                  </a:lnTo>
                  <a:lnTo>
                    <a:pt x="46" y="682"/>
                  </a:lnTo>
                  <a:lnTo>
                    <a:pt x="44" y="682"/>
                  </a:lnTo>
                  <a:close/>
                  <a:moveTo>
                    <a:pt x="48" y="682"/>
                  </a:moveTo>
                  <a:lnTo>
                    <a:pt x="50" y="682"/>
                  </a:lnTo>
                  <a:lnTo>
                    <a:pt x="48" y="682"/>
                  </a:lnTo>
                  <a:lnTo>
                    <a:pt x="48" y="683"/>
                  </a:lnTo>
                  <a:lnTo>
                    <a:pt x="48" y="682"/>
                  </a:lnTo>
                  <a:lnTo>
                    <a:pt x="48" y="683"/>
                  </a:lnTo>
                  <a:lnTo>
                    <a:pt x="48" y="682"/>
                  </a:lnTo>
                  <a:lnTo>
                    <a:pt x="46" y="682"/>
                  </a:lnTo>
                  <a:lnTo>
                    <a:pt x="48" y="682"/>
                  </a:lnTo>
                  <a:lnTo>
                    <a:pt x="48" y="680"/>
                  </a:lnTo>
                  <a:lnTo>
                    <a:pt x="48" y="682"/>
                  </a:lnTo>
                  <a:close/>
                  <a:moveTo>
                    <a:pt x="50" y="680"/>
                  </a:moveTo>
                  <a:lnTo>
                    <a:pt x="52" y="680"/>
                  </a:lnTo>
                  <a:lnTo>
                    <a:pt x="52" y="682"/>
                  </a:lnTo>
                  <a:lnTo>
                    <a:pt x="50" y="682"/>
                  </a:lnTo>
                  <a:lnTo>
                    <a:pt x="48" y="680"/>
                  </a:lnTo>
                  <a:lnTo>
                    <a:pt x="50" y="680"/>
                  </a:lnTo>
                  <a:close/>
                  <a:moveTo>
                    <a:pt x="21" y="682"/>
                  </a:moveTo>
                  <a:lnTo>
                    <a:pt x="23" y="682"/>
                  </a:lnTo>
                  <a:lnTo>
                    <a:pt x="25" y="682"/>
                  </a:lnTo>
                  <a:lnTo>
                    <a:pt x="23" y="682"/>
                  </a:lnTo>
                  <a:lnTo>
                    <a:pt x="23" y="683"/>
                  </a:lnTo>
                  <a:lnTo>
                    <a:pt x="21" y="683"/>
                  </a:lnTo>
                  <a:lnTo>
                    <a:pt x="23" y="683"/>
                  </a:lnTo>
                  <a:lnTo>
                    <a:pt x="21" y="683"/>
                  </a:lnTo>
                  <a:lnTo>
                    <a:pt x="21" y="685"/>
                  </a:lnTo>
                  <a:lnTo>
                    <a:pt x="19" y="685"/>
                  </a:lnTo>
                  <a:lnTo>
                    <a:pt x="19" y="687"/>
                  </a:lnTo>
                  <a:lnTo>
                    <a:pt x="21" y="687"/>
                  </a:lnTo>
                  <a:lnTo>
                    <a:pt x="19" y="687"/>
                  </a:lnTo>
                  <a:lnTo>
                    <a:pt x="19" y="685"/>
                  </a:lnTo>
                  <a:lnTo>
                    <a:pt x="18" y="685"/>
                  </a:lnTo>
                  <a:lnTo>
                    <a:pt x="19" y="685"/>
                  </a:lnTo>
                  <a:lnTo>
                    <a:pt x="19" y="683"/>
                  </a:lnTo>
                  <a:lnTo>
                    <a:pt x="18" y="683"/>
                  </a:lnTo>
                  <a:lnTo>
                    <a:pt x="18" y="682"/>
                  </a:lnTo>
                  <a:lnTo>
                    <a:pt x="16" y="682"/>
                  </a:lnTo>
                  <a:lnTo>
                    <a:pt x="16" y="680"/>
                  </a:lnTo>
                  <a:lnTo>
                    <a:pt x="19" y="680"/>
                  </a:lnTo>
                  <a:lnTo>
                    <a:pt x="21" y="680"/>
                  </a:lnTo>
                  <a:lnTo>
                    <a:pt x="21" y="682"/>
                  </a:lnTo>
                  <a:close/>
                  <a:moveTo>
                    <a:pt x="33" y="683"/>
                  </a:moveTo>
                  <a:lnTo>
                    <a:pt x="33" y="685"/>
                  </a:lnTo>
                  <a:lnTo>
                    <a:pt x="31" y="685"/>
                  </a:lnTo>
                  <a:lnTo>
                    <a:pt x="29" y="685"/>
                  </a:lnTo>
                  <a:lnTo>
                    <a:pt x="29" y="683"/>
                  </a:lnTo>
                  <a:lnTo>
                    <a:pt x="27" y="683"/>
                  </a:lnTo>
                  <a:lnTo>
                    <a:pt x="27" y="685"/>
                  </a:lnTo>
                  <a:lnTo>
                    <a:pt x="25" y="685"/>
                  </a:lnTo>
                  <a:lnTo>
                    <a:pt x="23" y="685"/>
                  </a:lnTo>
                  <a:lnTo>
                    <a:pt x="25" y="683"/>
                  </a:lnTo>
                  <a:lnTo>
                    <a:pt x="25" y="685"/>
                  </a:lnTo>
                  <a:lnTo>
                    <a:pt x="27" y="685"/>
                  </a:lnTo>
                  <a:lnTo>
                    <a:pt x="27" y="683"/>
                  </a:lnTo>
                  <a:lnTo>
                    <a:pt x="29" y="683"/>
                  </a:lnTo>
                  <a:lnTo>
                    <a:pt x="31" y="683"/>
                  </a:lnTo>
                  <a:lnTo>
                    <a:pt x="31" y="682"/>
                  </a:lnTo>
                  <a:lnTo>
                    <a:pt x="31" y="680"/>
                  </a:lnTo>
                  <a:lnTo>
                    <a:pt x="33" y="680"/>
                  </a:lnTo>
                  <a:lnTo>
                    <a:pt x="35" y="680"/>
                  </a:lnTo>
                  <a:lnTo>
                    <a:pt x="33" y="680"/>
                  </a:lnTo>
                  <a:lnTo>
                    <a:pt x="33" y="682"/>
                  </a:lnTo>
                  <a:lnTo>
                    <a:pt x="33" y="683"/>
                  </a:lnTo>
                  <a:close/>
                  <a:moveTo>
                    <a:pt x="56" y="678"/>
                  </a:moveTo>
                  <a:lnTo>
                    <a:pt x="56" y="680"/>
                  </a:lnTo>
                  <a:lnTo>
                    <a:pt x="54" y="680"/>
                  </a:lnTo>
                  <a:lnTo>
                    <a:pt x="54" y="678"/>
                  </a:lnTo>
                  <a:lnTo>
                    <a:pt x="56" y="678"/>
                  </a:lnTo>
                  <a:close/>
                  <a:moveTo>
                    <a:pt x="43" y="678"/>
                  </a:moveTo>
                  <a:lnTo>
                    <a:pt x="43" y="680"/>
                  </a:lnTo>
                  <a:lnTo>
                    <a:pt x="41" y="680"/>
                  </a:lnTo>
                  <a:lnTo>
                    <a:pt x="41" y="682"/>
                  </a:lnTo>
                  <a:lnTo>
                    <a:pt x="43" y="682"/>
                  </a:lnTo>
                  <a:lnTo>
                    <a:pt x="44" y="682"/>
                  </a:lnTo>
                  <a:lnTo>
                    <a:pt x="44" y="683"/>
                  </a:lnTo>
                  <a:lnTo>
                    <a:pt x="43" y="683"/>
                  </a:lnTo>
                  <a:lnTo>
                    <a:pt x="43" y="685"/>
                  </a:lnTo>
                  <a:lnTo>
                    <a:pt x="43" y="683"/>
                  </a:lnTo>
                  <a:lnTo>
                    <a:pt x="41" y="685"/>
                  </a:lnTo>
                  <a:lnTo>
                    <a:pt x="39" y="685"/>
                  </a:lnTo>
                  <a:lnTo>
                    <a:pt x="39" y="687"/>
                  </a:lnTo>
                  <a:lnTo>
                    <a:pt x="37" y="687"/>
                  </a:lnTo>
                  <a:lnTo>
                    <a:pt x="39" y="687"/>
                  </a:lnTo>
                  <a:lnTo>
                    <a:pt x="37" y="685"/>
                  </a:lnTo>
                  <a:lnTo>
                    <a:pt x="37" y="687"/>
                  </a:lnTo>
                  <a:lnTo>
                    <a:pt x="35" y="687"/>
                  </a:lnTo>
                  <a:lnTo>
                    <a:pt x="35" y="685"/>
                  </a:lnTo>
                  <a:lnTo>
                    <a:pt x="37" y="685"/>
                  </a:lnTo>
                  <a:lnTo>
                    <a:pt x="37" y="683"/>
                  </a:lnTo>
                  <a:lnTo>
                    <a:pt x="37" y="682"/>
                  </a:lnTo>
                  <a:lnTo>
                    <a:pt x="37" y="683"/>
                  </a:lnTo>
                  <a:lnTo>
                    <a:pt x="39" y="683"/>
                  </a:lnTo>
                  <a:lnTo>
                    <a:pt x="39" y="682"/>
                  </a:lnTo>
                  <a:lnTo>
                    <a:pt x="39" y="680"/>
                  </a:lnTo>
                  <a:lnTo>
                    <a:pt x="39" y="678"/>
                  </a:lnTo>
                  <a:lnTo>
                    <a:pt x="41" y="678"/>
                  </a:lnTo>
                  <a:lnTo>
                    <a:pt x="43" y="678"/>
                  </a:lnTo>
                  <a:close/>
                  <a:moveTo>
                    <a:pt x="52" y="678"/>
                  </a:moveTo>
                  <a:lnTo>
                    <a:pt x="54" y="678"/>
                  </a:lnTo>
                  <a:lnTo>
                    <a:pt x="52" y="678"/>
                  </a:lnTo>
                  <a:close/>
                  <a:moveTo>
                    <a:pt x="5691" y="680"/>
                  </a:moveTo>
                  <a:lnTo>
                    <a:pt x="5691" y="678"/>
                  </a:lnTo>
                  <a:lnTo>
                    <a:pt x="5693" y="678"/>
                  </a:lnTo>
                  <a:lnTo>
                    <a:pt x="5693" y="680"/>
                  </a:lnTo>
                  <a:lnTo>
                    <a:pt x="5691" y="680"/>
                  </a:lnTo>
                  <a:close/>
                  <a:moveTo>
                    <a:pt x="5711" y="680"/>
                  </a:moveTo>
                  <a:lnTo>
                    <a:pt x="5709" y="680"/>
                  </a:lnTo>
                  <a:lnTo>
                    <a:pt x="5707" y="680"/>
                  </a:lnTo>
                  <a:lnTo>
                    <a:pt x="5709" y="680"/>
                  </a:lnTo>
                  <a:lnTo>
                    <a:pt x="5707" y="678"/>
                  </a:lnTo>
                  <a:lnTo>
                    <a:pt x="5709" y="678"/>
                  </a:lnTo>
                  <a:lnTo>
                    <a:pt x="5709" y="676"/>
                  </a:lnTo>
                  <a:lnTo>
                    <a:pt x="5711" y="676"/>
                  </a:lnTo>
                  <a:lnTo>
                    <a:pt x="5711" y="678"/>
                  </a:lnTo>
                  <a:lnTo>
                    <a:pt x="5712" y="678"/>
                  </a:lnTo>
                  <a:lnTo>
                    <a:pt x="5712" y="680"/>
                  </a:lnTo>
                  <a:lnTo>
                    <a:pt x="5711" y="680"/>
                  </a:lnTo>
                  <a:close/>
                  <a:moveTo>
                    <a:pt x="50" y="676"/>
                  </a:moveTo>
                  <a:lnTo>
                    <a:pt x="52" y="676"/>
                  </a:lnTo>
                  <a:lnTo>
                    <a:pt x="50" y="676"/>
                  </a:lnTo>
                  <a:lnTo>
                    <a:pt x="50" y="678"/>
                  </a:lnTo>
                  <a:lnTo>
                    <a:pt x="48" y="678"/>
                  </a:lnTo>
                  <a:lnTo>
                    <a:pt x="48" y="676"/>
                  </a:lnTo>
                  <a:lnTo>
                    <a:pt x="48" y="674"/>
                  </a:lnTo>
                  <a:lnTo>
                    <a:pt x="50" y="674"/>
                  </a:lnTo>
                  <a:lnTo>
                    <a:pt x="50" y="676"/>
                  </a:lnTo>
                  <a:close/>
                  <a:moveTo>
                    <a:pt x="5678" y="678"/>
                  </a:moveTo>
                  <a:lnTo>
                    <a:pt x="5676" y="678"/>
                  </a:lnTo>
                  <a:lnTo>
                    <a:pt x="5678" y="678"/>
                  </a:lnTo>
                  <a:lnTo>
                    <a:pt x="5678" y="680"/>
                  </a:lnTo>
                  <a:lnTo>
                    <a:pt x="5676" y="680"/>
                  </a:lnTo>
                  <a:lnTo>
                    <a:pt x="5674" y="680"/>
                  </a:lnTo>
                  <a:lnTo>
                    <a:pt x="5674" y="682"/>
                  </a:lnTo>
                  <a:lnTo>
                    <a:pt x="5672" y="682"/>
                  </a:lnTo>
                  <a:lnTo>
                    <a:pt x="5672" y="680"/>
                  </a:lnTo>
                  <a:lnTo>
                    <a:pt x="5674" y="680"/>
                  </a:lnTo>
                  <a:lnTo>
                    <a:pt x="5674" y="678"/>
                  </a:lnTo>
                  <a:lnTo>
                    <a:pt x="5676" y="678"/>
                  </a:lnTo>
                  <a:lnTo>
                    <a:pt x="5676" y="676"/>
                  </a:lnTo>
                  <a:lnTo>
                    <a:pt x="5676" y="674"/>
                  </a:lnTo>
                  <a:lnTo>
                    <a:pt x="5678" y="674"/>
                  </a:lnTo>
                  <a:lnTo>
                    <a:pt x="5678" y="676"/>
                  </a:lnTo>
                  <a:lnTo>
                    <a:pt x="5676" y="678"/>
                  </a:lnTo>
                  <a:lnTo>
                    <a:pt x="5678" y="678"/>
                  </a:lnTo>
                  <a:close/>
                  <a:moveTo>
                    <a:pt x="89" y="674"/>
                  </a:moveTo>
                  <a:lnTo>
                    <a:pt x="91" y="674"/>
                  </a:lnTo>
                  <a:lnTo>
                    <a:pt x="92" y="674"/>
                  </a:lnTo>
                  <a:lnTo>
                    <a:pt x="92" y="676"/>
                  </a:lnTo>
                  <a:lnTo>
                    <a:pt x="92" y="674"/>
                  </a:lnTo>
                  <a:lnTo>
                    <a:pt x="94" y="674"/>
                  </a:lnTo>
                  <a:lnTo>
                    <a:pt x="96" y="674"/>
                  </a:lnTo>
                  <a:lnTo>
                    <a:pt x="98" y="676"/>
                  </a:lnTo>
                  <a:lnTo>
                    <a:pt x="96" y="676"/>
                  </a:lnTo>
                  <a:lnTo>
                    <a:pt x="94" y="676"/>
                  </a:lnTo>
                  <a:lnTo>
                    <a:pt x="92" y="676"/>
                  </a:lnTo>
                  <a:lnTo>
                    <a:pt x="91" y="676"/>
                  </a:lnTo>
                  <a:lnTo>
                    <a:pt x="89" y="676"/>
                  </a:lnTo>
                  <a:lnTo>
                    <a:pt x="87" y="676"/>
                  </a:lnTo>
                  <a:lnTo>
                    <a:pt x="89" y="676"/>
                  </a:lnTo>
                  <a:lnTo>
                    <a:pt x="87" y="676"/>
                  </a:lnTo>
                  <a:lnTo>
                    <a:pt x="85" y="676"/>
                  </a:lnTo>
                  <a:lnTo>
                    <a:pt x="83" y="676"/>
                  </a:lnTo>
                  <a:lnTo>
                    <a:pt x="83" y="674"/>
                  </a:lnTo>
                  <a:lnTo>
                    <a:pt x="81" y="674"/>
                  </a:lnTo>
                  <a:lnTo>
                    <a:pt x="83" y="674"/>
                  </a:lnTo>
                  <a:lnTo>
                    <a:pt x="85" y="674"/>
                  </a:lnTo>
                  <a:lnTo>
                    <a:pt x="85" y="676"/>
                  </a:lnTo>
                  <a:lnTo>
                    <a:pt x="87" y="674"/>
                  </a:lnTo>
                  <a:lnTo>
                    <a:pt x="89" y="674"/>
                  </a:lnTo>
                  <a:close/>
                  <a:moveTo>
                    <a:pt x="5651" y="668"/>
                  </a:moveTo>
                  <a:lnTo>
                    <a:pt x="5649" y="668"/>
                  </a:lnTo>
                  <a:lnTo>
                    <a:pt x="5651" y="668"/>
                  </a:lnTo>
                  <a:close/>
                  <a:moveTo>
                    <a:pt x="108" y="670"/>
                  </a:moveTo>
                  <a:lnTo>
                    <a:pt x="106" y="670"/>
                  </a:lnTo>
                  <a:lnTo>
                    <a:pt x="104" y="670"/>
                  </a:lnTo>
                  <a:lnTo>
                    <a:pt x="106" y="668"/>
                  </a:lnTo>
                  <a:lnTo>
                    <a:pt x="108" y="666"/>
                  </a:lnTo>
                  <a:lnTo>
                    <a:pt x="108" y="668"/>
                  </a:lnTo>
                  <a:lnTo>
                    <a:pt x="110" y="668"/>
                  </a:lnTo>
                  <a:lnTo>
                    <a:pt x="110" y="670"/>
                  </a:lnTo>
                  <a:lnTo>
                    <a:pt x="108" y="670"/>
                  </a:lnTo>
                  <a:close/>
                  <a:moveTo>
                    <a:pt x="81" y="666"/>
                  </a:moveTo>
                  <a:lnTo>
                    <a:pt x="81" y="668"/>
                  </a:lnTo>
                  <a:lnTo>
                    <a:pt x="83" y="668"/>
                  </a:lnTo>
                  <a:lnTo>
                    <a:pt x="83" y="670"/>
                  </a:lnTo>
                  <a:lnTo>
                    <a:pt x="81" y="670"/>
                  </a:lnTo>
                  <a:lnTo>
                    <a:pt x="81" y="672"/>
                  </a:lnTo>
                  <a:lnTo>
                    <a:pt x="79" y="672"/>
                  </a:lnTo>
                  <a:lnTo>
                    <a:pt x="81" y="672"/>
                  </a:lnTo>
                  <a:lnTo>
                    <a:pt x="81" y="674"/>
                  </a:lnTo>
                  <a:lnTo>
                    <a:pt x="79" y="674"/>
                  </a:lnTo>
                  <a:lnTo>
                    <a:pt x="79" y="676"/>
                  </a:lnTo>
                  <a:lnTo>
                    <a:pt x="79" y="674"/>
                  </a:lnTo>
                  <a:lnTo>
                    <a:pt x="77" y="674"/>
                  </a:lnTo>
                  <a:lnTo>
                    <a:pt x="75" y="674"/>
                  </a:lnTo>
                  <a:lnTo>
                    <a:pt x="77" y="674"/>
                  </a:lnTo>
                  <a:lnTo>
                    <a:pt x="77" y="676"/>
                  </a:lnTo>
                  <a:lnTo>
                    <a:pt x="75" y="676"/>
                  </a:lnTo>
                  <a:lnTo>
                    <a:pt x="73" y="674"/>
                  </a:lnTo>
                  <a:lnTo>
                    <a:pt x="73" y="676"/>
                  </a:lnTo>
                  <a:lnTo>
                    <a:pt x="75" y="676"/>
                  </a:lnTo>
                  <a:lnTo>
                    <a:pt x="73" y="676"/>
                  </a:lnTo>
                  <a:lnTo>
                    <a:pt x="71" y="676"/>
                  </a:lnTo>
                  <a:lnTo>
                    <a:pt x="71" y="678"/>
                  </a:lnTo>
                  <a:lnTo>
                    <a:pt x="69" y="676"/>
                  </a:lnTo>
                  <a:lnTo>
                    <a:pt x="67" y="676"/>
                  </a:lnTo>
                  <a:lnTo>
                    <a:pt x="67" y="678"/>
                  </a:lnTo>
                  <a:lnTo>
                    <a:pt x="66" y="678"/>
                  </a:lnTo>
                  <a:lnTo>
                    <a:pt x="62" y="678"/>
                  </a:lnTo>
                  <a:lnTo>
                    <a:pt x="62" y="676"/>
                  </a:lnTo>
                  <a:lnTo>
                    <a:pt x="64" y="676"/>
                  </a:lnTo>
                  <a:lnTo>
                    <a:pt x="66" y="676"/>
                  </a:lnTo>
                  <a:lnTo>
                    <a:pt x="67" y="676"/>
                  </a:lnTo>
                  <a:lnTo>
                    <a:pt x="67" y="674"/>
                  </a:lnTo>
                  <a:lnTo>
                    <a:pt x="67" y="676"/>
                  </a:lnTo>
                  <a:lnTo>
                    <a:pt x="69" y="674"/>
                  </a:lnTo>
                  <a:lnTo>
                    <a:pt x="69" y="676"/>
                  </a:lnTo>
                  <a:lnTo>
                    <a:pt x="69" y="674"/>
                  </a:lnTo>
                  <a:lnTo>
                    <a:pt x="69" y="676"/>
                  </a:lnTo>
                  <a:lnTo>
                    <a:pt x="71" y="674"/>
                  </a:lnTo>
                  <a:lnTo>
                    <a:pt x="73" y="674"/>
                  </a:lnTo>
                  <a:lnTo>
                    <a:pt x="75" y="674"/>
                  </a:lnTo>
                  <a:lnTo>
                    <a:pt x="73" y="674"/>
                  </a:lnTo>
                  <a:lnTo>
                    <a:pt x="73" y="672"/>
                  </a:lnTo>
                  <a:lnTo>
                    <a:pt x="75" y="672"/>
                  </a:lnTo>
                  <a:lnTo>
                    <a:pt x="77" y="672"/>
                  </a:lnTo>
                  <a:lnTo>
                    <a:pt x="79" y="672"/>
                  </a:lnTo>
                  <a:lnTo>
                    <a:pt x="79" y="670"/>
                  </a:lnTo>
                  <a:lnTo>
                    <a:pt x="77" y="670"/>
                  </a:lnTo>
                  <a:lnTo>
                    <a:pt x="75" y="670"/>
                  </a:lnTo>
                  <a:lnTo>
                    <a:pt x="75" y="668"/>
                  </a:lnTo>
                  <a:lnTo>
                    <a:pt x="77" y="668"/>
                  </a:lnTo>
                  <a:lnTo>
                    <a:pt x="79" y="666"/>
                  </a:lnTo>
                  <a:lnTo>
                    <a:pt x="81" y="666"/>
                  </a:lnTo>
                  <a:close/>
                  <a:moveTo>
                    <a:pt x="5616" y="664"/>
                  </a:moveTo>
                  <a:lnTo>
                    <a:pt x="5615" y="666"/>
                  </a:lnTo>
                  <a:lnTo>
                    <a:pt x="5616" y="666"/>
                  </a:lnTo>
                  <a:lnTo>
                    <a:pt x="5616" y="668"/>
                  </a:lnTo>
                  <a:lnTo>
                    <a:pt x="5615" y="668"/>
                  </a:lnTo>
                  <a:lnTo>
                    <a:pt x="5615" y="666"/>
                  </a:lnTo>
                  <a:lnTo>
                    <a:pt x="5613" y="668"/>
                  </a:lnTo>
                  <a:lnTo>
                    <a:pt x="5611" y="666"/>
                  </a:lnTo>
                  <a:lnTo>
                    <a:pt x="5613" y="666"/>
                  </a:lnTo>
                  <a:lnTo>
                    <a:pt x="5613" y="664"/>
                  </a:lnTo>
                  <a:lnTo>
                    <a:pt x="5615" y="664"/>
                  </a:lnTo>
                  <a:lnTo>
                    <a:pt x="5616" y="664"/>
                  </a:lnTo>
                  <a:close/>
                  <a:moveTo>
                    <a:pt x="127" y="666"/>
                  </a:moveTo>
                  <a:lnTo>
                    <a:pt x="125" y="666"/>
                  </a:lnTo>
                  <a:lnTo>
                    <a:pt x="125" y="664"/>
                  </a:lnTo>
                  <a:lnTo>
                    <a:pt x="127" y="664"/>
                  </a:lnTo>
                  <a:lnTo>
                    <a:pt x="127" y="666"/>
                  </a:lnTo>
                  <a:close/>
                  <a:moveTo>
                    <a:pt x="137" y="660"/>
                  </a:moveTo>
                  <a:lnTo>
                    <a:pt x="137" y="662"/>
                  </a:lnTo>
                  <a:lnTo>
                    <a:pt x="135" y="662"/>
                  </a:lnTo>
                  <a:lnTo>
                    <a:pt x="133" y="662"/>
                  </a:lnTo>
                  <a:lnTo>
                    <a:pt x="133" y="660"/>
                  </a:lnTo>
                  <a:lnTo>
                    <a:pt x="135" y="660"/>
                  </a:lnTo>
                  <a:lnTo>
                    <a:pt x="135" y="658"/>
                  </a:lnTo>
                  <a:lnTo>
                    <a:pt x="137" y="658"/>
                  </a:lnTo>
                  <a:lnTo>
                    <a:pt x="137" y="660"/>
                  </a:lnTo>
                  <a:close/>
                  <a:moveTo>
                    <a:pt x="144" y="658"/>
                  </a:moveTo>
                  <a:lnTo>
                    <a:pt x="142" y="658"/>
                  </a:lnTo>
                  <a:lnTo>
                    <a:pt x="142" y="657"/>
                  </a:lnTo>
                  <a:lnTo>
                    <a:pt x="144" y="657"/>
                  </a:lnTo>
                  <a:lnTo>
                    <a:pt x="142" y="657"/>
                  </a:lnTo>
                  <a:lnTo>
                    <a:pt x="144" y="657"/>
                  </a:lnTo>
                  <a:lnTo>
                    <a:pt x="146" y="657"/>
                  </a:lnTo>
                  <a:lnTo>
                    <a:pt x="144" y="658"/>
                  </a:lnTo>
                  <a:close/>
                  <a:moveTo>
                    <a:pt x="150" y="655"/>
                  </a:moveTo>
                  <a:lnTo>
                    <a:pt x="152" y="655"/>
                  </a:lnTo>
                  <a:lnTo>
                    <a:pt x="152" y="657"/>
                  </a:lnTo>
                  <a:lnTo>
                    <a:pt x="150" y="657"/>
                  </a:lnTo>
                  <a:lnTo>
                    <a:pt x="148" y="657"/>
                  </a:lnTo>
                  <a:lnTo>
                    <a:pt x="146" y="657"/>
                  </a:lnTo>
                  <a:lnTo>
                    <a:pt x="146" y="655"/>
                  </a:lnTo>
                  <a:lnTo>
                    <a:pt x="148" y="655"/>
                  </a:lnTo>
                  <a:lnTo>
                    <a:pt x="150" y="655"/>
                  </a:lnTo>
                  <a:close/>
                  <a:moveTo>
                    <a:pt x="146" y="655"/>
                  </a:moveTo>
                  <a:lnTo>
                    <a:pt x="144" y="655"/>
                  </a:lnTo>
                  <a:lnTo>
                    <a:pt x="144" y="653"/>
                  </a:lnTo>
                  <a:lnTo>
                    <a:pt x="146" y="653"/>
                  </a:lnTo>
                  <a:lnTo>
                    <a:pt x="146" y="655"/>
                  </a:lnTo>
                  <a:close/>
                  <a:moveTo>
                    <a:pt x="5603" y="651"/>
                  </a:moveTo>
                  <a:lnTo>
                    <a:pt x="5603" y="653"/>
                  </a:lnTo>
                  <a:lnTo>
                    <a:pt x="5605" y="651"/>
                  </a:lnTo>
                  <a:lnTo>
                    <a:pt x="5607" y="651"/>
                  </a:lnTo>
                  <a:lnTo>
                    <a:pt x="5607" y="653"/>
                  </a:lnTo>
                  <a:lnTo>
                    <a:pt x="5609" y="653"/>
                  </a:lnTo>
                  <a:lnTo>
                    <a:pt x="5609" y="655"/>
                  </a:lnTo>
                  <a:lnTo>
                    <a:pt x="5611" y="655"/>
                  </a:lnTo>
                  <a:lnTo>
                    <a:pt x="5609" y="657"/>
                  </a:lnTo>
                  <a:lnTo>
                    <a:pt x="5609" y="655"/>
                  </a:lnTo>
                  <a:lnTo>
                    <a:pt x="5607" y="655"/>
                  </a:lnTo>
                  <a:lnTo>
                    <a:pt x="5607" y="657"/>
                  </a:lnTo>
                  <a:lnTo>
                    <a:pt x="5605" y="657"/>
                  </a:lnTo>
                  <a:lnTo>
                    <a:pt x="5605" y="655"/>
                  </a:lnTo>
                  <a:lnTo>
                    <a:pt x="5605" y="657"/>
                  </a:lnTo>
                  <a:lnTo>
                    <a:pt x="5603" y="657"/>
                  </a:lnTo>
                  <a:lnTo>
                    <a:pt x="5603" y="658"/>
                  </a:lnTo>
                  <a:lnTo>
                    <a:pt x="5603" y="657"/>
                  </a:lnTo>
                  <a:lnTo>
                    <a:pt x="5601" y="657"/>
                  </a:lnTo>
                  <a:lnTo>
                    <a:pt x="5601" y="655"/>
                  </a:lnTo>
                  <a:lnTo>
                    <a:pt x="5599" y="655"/>
                  </a:lnTo>
                  <a:lnTo>
                    <a:pt x="5597" y="655"/>
                  </a:lnTo>
                  <a:lnTo>
                    <a:pt x="5599" y="655"/>
                  </a:lnTo>
                  <a:lnTo>
                    <a:pt x="5599" y="653"/>
                  </a:lnTo>
                  <a:lnTo>
                    <a:pt x="5597" y="653"/>
                  </a:lnTo>
                  <a:lnTo>
                    <a:pt x="5595" y="653"/>
                  </a:lnTo>
                  <a:lnTo>
                    <a:pt x="5597" y="653"/>
                  </a:lnTo>
                  <a:lnTo>
                    <a:pt x="5597" y="651"/>
                  </a:lnTo>
                  <a:lnTo>
                    <a:pt x="5599" y="651"/>
                  </a:lnTo>
                  <a:lnTo>
                    <a:pt x="5601" y="651"/>
                  </a:lnTo>
                  <a:lnTo>
                    <a:pt x="5603" y="651"/>
                  </a:lnTo>
                  <a:close/>
                  <a:moveTo>
                    <a:pt x="150" y="653"/>
                  </a:moveTo>
                  <a:lnTo>
                    <a:pt x="150" y="651"/>
                  </a:lnTo>
                  <a:lnTo>
                    <a:pt x="152" y="651"/>
                  </a:lnTo>
                  <a:lnTo>
                    <a:pt x="150" y="653"/>
                  </a:lnTo>
                  <a:close/>
                  <a:moveTo>
                    <a:pt x="177" y="635"/>
                  </a:moveTo>
                  <a:lnTo>
                    <a:pt x="179" y="637"/>
                  </a:lnTo>
                  <a:lnTo>
                    <a:pt x="181" y="637"/>
                  </a:lnTo>
                  <a:lnTo>
                    <a:pt x="181" y="639"/>
                  </a:lnTo>
                  <a:lnTo>
                    <a:pt x="181" y="641"/>
                  </a:lnTo>
                  <a:lnTo>
                    <a:pt x="179" y="641"/>
                  </a:lnTo>
                  <a:lnTo>
                    <a:pt x="175" y="643"/>
                  </a:lnTo>
                  <a:lnTo>
                    <a:pt x="175" y="645"/>
                  </a:lnTo>
                  <a:lnTo>
                    <a:pt x="173" y="645"/>
                  </a:lnTo>
                  <a:lnTo>
                    <a:pt x="173" y="647"/>
                  </a:lnTo>
                  <a:lnTo>
                    <a:pt x="171" y="647"/>
                  </a:lnTo>
                  <a:lnTo>
                    <a:pt x="171" y="649"/>
                  </a:lnTo>
                  <a:lnTo>
                    <a:pt x="169" y="651"/>
                  </a:lnTo>
                  <a:lnTo>
                    <a:pt x="169" y="649"/>
                  </a:lnTo>
                  <a:lnTo>
                    <a:pt x="169" y="651"/>
                  </a:lnTo>
                  <a:lnTo>
                    <a:pt x="167" y="651"/>
                  </a:lnTo>
                  <a:lnTo>
                    <a:pt x="167" y="653"/>
                  </a:lnTo>
                  <a:lnTo>
                    <a:pt x="165" y="653"/>
                  </a:lnTo>
                  <a:lnTo>
                    <a:pt x="163" y="653"/>
                  </a:lnTo>
                  <a:lnTo>
                    <a:pt x="163" y="655"/>
                  </a:lnTo>
                  <a:lnTo>
                    <a:pt x="162" y="655"/>
                  </a:lnTo>
                  <a:lnTo>
                    <a:pt x="160" y="657"/>
                  </a:lnTo>
                  <a:lnTo>
                    <a:pt x="160" y="655"/>
                  </a:lnTo>
                  <a:lnTo>
                    <a:pt x="162" y="655"/>
                  </a:lnTo>
                  <a:lnTo>
                    <a:pt x="163" y="655"/>
                  </a:lnTo>
                  <a:lnTo>
                    <a:pt x="163" y="653"/>
                  </a:lnTo>
                  <a:lnTo>
                    <a:pt x="163" y="651"/>
                  </a:lnTo>
                  <a:lnTo>
                    <a:pt x="165" y="651"/>
                  </a:lnTo>
                  <a:lnTo>
                    <a:pt x="165" y="649"/>
                  </a:lnTo>
                  <a:lnTo>
                    <a:pt x="165" y="647"/>
                  </a:lnTo>
                  <a:lnTo>
                    <a:pt x="167" y="645"/>
                  </a:lnTo>
                  <a:lnTo>
                    <a:pt x="167" y="643"/>
                  </a:lnTo>
                  <a:lnTo>
                    <a:pt x="169" y="643"/>
                  </a:lnTo>
                  <a:lnTo>
                    <a:pt x="169" y="645"/>
                  </a:lnTo>
                  <a:lnTo>
                    <a:pt x="169" y="643"/>
                  </a:lnTo>
                  <a:lnTo>
                    <a:pt x="171" y="643"/>
                  </a:lnTo>
                  <a:lnTo>
                    <a:pt x="171" y="645"/>
                  </a:lnTo>
                  <a:lnTo>
                    <a:pt x="173" y="643"/>
                  </a:lnTo>
                  <a:lnTo>
                    <a:pt x="171" y="643"/>
                  </a:lnTo>
                  <a:lnTo>
                    <a:pt x="171" y="641"/>
                  </a:lnTo>
                  <a:lnTo>
                    <a:pt x="171" y="639"/>
                  </a:lnTo>
                  <a:lnTo>
                    <a:pt x="173" y="639"/>
                  </a:lnTo>
                  <a:lnTo>
                    <a:pt x="173" y="637"/>
                  </a:lnTo>
                  <a:lnTo>
                    <a:pt x="175" y="637"/>
                  </a:lnTo>
                  <a:lnTo>
                    <a:pt x="177" y="637"/>
                  </a:lnTo>
                  <a:lnTo>
                    <a:pt x="177" y="635"/>
                  </a:lnTo>
                  <a:close/>
                  <a:moveTo>
                    <a:pt x="208" y="628"/>
                  </a:moveTo>
                  <a:lnTo>
                    <a:pt x="208" y="630"/>
                  </a:lnTo>
                  <a:lnTo>
                    <a:pt x="208" y="632"/>
                  </a:lnTo>
                  <a:lnTo>
                    <a:pt x="206" y="632"/>
                  </a:lnTo>
                  <a:lnTo>
                    <a:pt x="206" y="630"/>
                  </a:lnTo>
                  <a:lnTo>
                    <a:pt x="208" y="630"/>
                  </a:lnTo>
                  <a:lnTo>
                    <a:pt x="208" y="628"/>
                  </a:lnTo>
                  <a:lnTo>
                    <a:pt x="208" y="630"/>
                  </a:lnTo>
                  <a:lnTo>
                    <a:pt x="208" y="628"/>
                  </a:lnTo>
                  <a:close/>
                  <a:moveTo>
                    <a:pt x="208" y="626"/>
                  </a:moveTo>
                  <a:lnTo>
                    <a:pt x="208" y="624"/>
                  </a:lnTo>
                  <a:lnTo>
                    <a:pt x="208" y="626"/>
                  </a:lnTo>
                  <a:close/>
                  <a:moveTo>
                    <a:pt x="198" y="626"/>
                  </a:moveTo>
                  <a:lnTo>
                    <a:pt x="198" y="624"/>
                  </a:lnTo>
                  <a:lnTo>
                    <a:pt x="200" y="624"/>
                  </a:lnTo>
                  <a:lnTo>
                    <a:pt x="200" y="626"/>
                  </a:lnTo>
                  <a:lnTo>
                    <a:pt x="200" y="628"/>
                  </a:lnTo>
                  <a:lnTo>
                    <a:pt x="200" y="630"/>
                  </a:lnTo>
                  <a:lnTo>
                    <a:pt x="200" y="628"/>
                  </a:lnTo>
                  <a:lnTo>
                    <a:pt x="202" y="628"/>
                  </a:lnTo>
                  <a:lnTo>
                    <a:pt x="202" y="626"/>
                  </a:lnTo>
                  <a:lnTo>
                    <a:pt x="204" y="626"/>
                  </a:lnTo>
                  <a:lnTo>
                    <a:pt x="204" y="624"/>
                  </a:lnTo>
                  <a:lnTo>
                    <a:pt x="204" y="626"/>
                  </a:lnTo>
                  <a:lnTo>
                    <a:pt x="206" y="626"/>
                  </a:lnTo>
                  <a:lnTo>
                    <a:pt x="206" y="628"/>
                  </a:lnTo>
                  <a:lnTo>
                    <a:pt x="204" y="628"/>
                  </a:lnTo>
                  <a:lnTo>
                    <a:pt x="204" y="630"/>
                  </a:lnTo>
                  <a:lnTo>
                    <a:pt x="202" y="630"/>
                  </a:lnTo>
                  <a:lnTo>
                    <a:pt x="202" y="632"/>
                  </a:lnTo>
                  <a:lnTo>
                    <a:pt x="200" y="632"/>
                  </a:lnTo>
                  <a:lnTo>
                    <a:pt x="202" y="632"/>
                  </a:lnTo>
                  <a:lnTo>
                    <a:pt x="202" y="634"/>
                  </a:lnTo>
                  <a:lnTo>
                    <a:pt x="202" y="632"/>
                  </a:lnTo>
                  <a:lnTo>
                    <a:pt x="202" y="634"/>
                  </a:lnTo>
                  <a:lnTo>
                    <a:pt x="202" y="632"/>
                  </a:lnTo>
                  <a:lnTo>
                    <a:pt x="204" y="632"/>
                  </a:lnTo>
                  <a:lnTo>
                    <a:pt x="204" y="630"/>
                  </a:lnTo>
                  <a:lnTo>
                    <a:pt x="206" y="632"/>
                  </a:lnTo>
                  <a:lnTo>
                    <a:pt x="204" y="632"/>
                  </a:lnTo>
                  <a:lnTo>
                    <a:pt x="206" y="632"/>
                  </a:lnTo>
                  <a:lnTo>
                    <a:pt x="206" y="634"/>
                  </a:lnTo>
                  <a:lnTo>
                    <a:pt x="204" y="634"/>
                  </a:lnTo>
                  <a:lnTo>
                    <a:pt x="202" y="634"/>
                  </a:lnTo>
                  <a:lnTo>
                    <a:pt x="200" y="635"/>
                  </a:lnTo>
                  <a:lnTo>
                    <a:pt x="202" y="635"/>
                  </a:lnTo>
                  <a:lnTo>
                    <a:pt x="200" y="635"/>
                  </a:lnTo>
                  <a:lnTo>
                    <a:pt x="200" y="637"/>
                  </a:lnTo>
                  <a:lnTo>
                    <a:pt x="200" y="635"/>
                  </a:lnTo>
                  <a:lnTo>
                    <a:pt x="200" y="637"/>
                  </a:lnTo>
                  <a:lnTo>
                    <a:pt x="198" y="637"/>
                  </a:lnTo>
                  <a:lnTo>
                    <a:pt x="200" y="637"/>
                  </a:lnTo>
                  <a:lnTo>
                    <a:pt x="198" y="637"/>
                  </a:lnTo>
                  <a:lnTo>
                    <a:pt x="198" y="635"/>
                  </a:lnTo>
                  <a:lnTo>
                    <a:pt x="196" y="635"/>
                  </a:lnTo>
                  <a:lnTo>
                    <a:pt x="196" y="637"/>
                  </a:lnTo>
                  <a:lnTo>
                    <a:pt x="198" y="637"/>
                  </a:lnTo>
                  <a:lnTo>
                    <a:pt x="198" y="639"/>
                  </a:lnTo>
                  <a:lnTo>
                    <a:pt x="196" y="639"/>
                  </a:lnTo>
                  <a:lnTo>
                    <a:pt x="196" y="637"/>
                  </a:lnTo>
                  <a:lnTo>
                    <a:pt x="196" y="639"/>
                  </a:lnTo>
                  <a:lnTo>
                    <a:pt x="194" y="639"/>
                  </a:lnTo>
                  <a:lnTo>
                    <a:pt x="192" y="639"/>
                  </a:lnTo>
                  <a:lnTo>
                    <a:pt x="190" y="641"/>
                  </a:lnTo>
                  <a:lnTo>
                    <a:pt x="188" y="641"/>
                  </a:lnTo>
                  <a:lnTo>
                    <a:pt x="188" y="643"/>
                  </a:lnTo>
                  <a:lnTo>
                    <a:pt x="188" y="641"/>
                  </a:lnTo>
                  <a:lnTo>
                    <a:pt x="187" y="641"/>
                  </a:lnTo>
                  <a:lnTo>
                    <a:pt x="187" y="643"/>
                  </a:lnTo>
                  <a:lnTo>
                    <a:pt x="187" y="645"/>
                  </a:lnTo>
                  <a:lnTo>
                    <a:pt x="185" y="643"/>
                  </a:lnTo>
                  <a:lnTo>
                    <a:pt x="185" y="645"/>
                  </a:lnTo>
                  <a:lnTo>
                    <a:pt x="183" y="645"/>
                  </a:lnTo>
                  <a:lnTo>
                    <a:pt x="183" y="643"/>
                  </a:lnTo>
                  <a:lnTo>
                    <a:pt x="181" y="643"/>
                  </a:lnTo>
                  <a:lnTo>
                    <a:pt x="183" y="641"/>
                  </a:lnTo>
                  <a:lnTo>
                    <a:pt x="185" y="641"/>
                  </a:lnTo>
                  <a:lnTo>
                    <a:pt x="187" y="641"/>
                  </a:lnTo>
                  <a:lnTo>
                    <a:pt x="187" y="639"/>
                  </a:lnTo>
                  <a:lnTo>
                    <a:pt x="188" y="639"/>
                  </a:lnTo>
                  <a:lnTo>
                    <a:pt x="187" y="639"/>
                  </a:lnTo>
                  <a:lnTo>
                    <a:pt x="188" y="639"/>
                  </a:lnTo>
                  <a:lnTo>
                    <a:pt x="190" y="639"/>
                  </a:lnTo>
                  <a:lnTo>
                    <a:pt x="192" y="639"/>
                  </a:lnTo>
                  <a:lnTo>
                    <a:pt x="192" y="637"/>
                  </a:lnTo>
                  <a:lnTo>
                    <a:pt x="190" y="637"/>
                  </a:lnTo>
                  <a:lnTo>
                    <a:pt x="192" y="637"/>
                  </a:lnTo>
                  <a:lnTo>
                    <a:pt x="194" y="637"/>
                  </a:lnTo>
                  <a:lnTo>
                    <a:pt x="192" y="637"/>
                  </a:lnTo>
                  <a:lnTo>
                    <a:pt x="192" y="635"/>
                  </a:lnTo>
                  <a:lnTo>
                    <a:pt x="190" y="635"/>
                  </a:lnTo>
                  <a:lnTo>
                    <a:pt x="192" y="635"/>
                  </a:lnTo>
                  <a:lnTo>
                    <a:pt x="192" y="634"/>
                  </a:lnTo>
                  <a:lnTo>
                    <a:pt x="192" y="635"/>
                  </a:lnTo>
                  <a:lnTo>
                    <a:pt x="192" y="634"/>
                  </a:lnTo>
                  <a:lnTo>
                    <a:pt x="194" y="634"/>
                  </a:lnTo>
                  <a:lnTo>
                    <a:pt x="194" y="635"/>
                  </a:lnTo>
                  <a:lnTo>
                    <a:pt x="194" y="634"/>
                  </a:lnTo>
                  <a:lnTo>
                    <a:pt x="192" y="634"/>
                  </a:lnTo>
                  <a:lnTo>
                    <a:pt x="194" y="632"/>
                  </a:lnTo>
                  <a:lnTo>
                    <a:pt x="196" y="632"/>
                  </a:lnTo>
                  <a:lnTo>
                    <a:pt x="196" y="634"/>
                  </a:lnTo>
                  <a:lnTo>
                    <a:pt x="196" y="632"/>
                  </a:lnTo>
                  <a:lnTo>
                    <a:pt x="198" y="634"/>
                  </a:lnTo>
                  <a:lnTo>
                    <a:pt x="198" y="632"/>
                  </a:lnTo>
                  <a:lnTo>
                    <a:pt x="196" y="632"/>
                  </a:lnTo>
                  <a:lnTo>
                    <a:pt x="194" y="630"/>
                  </a:lnTo>
                  <a:lnTo>
                    <a:pt x="194" y="632"/>
                  </a:lnTo>
                  <a:lnTo>
                    <a:pt x="192" y="630"/>
                  </a:lnTo>
                  <a:lnTo>
                    <a:pt x="192" y="628"/>
                  </a:lnTo>
                  <a:lnTo>
                    <a:pt x="190" y="628"/>
                  </a:lnTo>
                  <a:lnTo>
                    <a:pt x="192" y="628"/>
                  </a:lnTo>
                  <a:lnTo>
                    <a:pt x="192" y="626"/>
                  </a:lnTo>
                  <a:lnTo>
                    <a:pt x="194" y="626"/>
                  </a:lnTo>
                  <a:lnTo>
                    <a:pt x="196" y="626"/>
                  </a:lnTo>
                  <a:lnTo>
                    <a:pt x="196" y="624"/>
                  </a:lnTo>
                  <a:lnTo>
                    <a:pt x="196" y="626"/>
                  </a:lnTo>
                  <a:lnTo>
                    <a:pt x="196" y="624"/>
                  </a:lnTo>
                  <a:lnTo>
                    <a:pt x="198" y="624"/>
                  </a:lnTo>
                  <a:lnTo>
                    <a:pt x="198" y="626"/>
                  </a:lnTo>
                  <a:close/>
                  <a:moveTo>
                    <a:pt x="221" y="622"/>
                  </a:moveTo>
                  <a:lnTo>
                    <a:pt x="221" y="624"/>
                  </a:lnTo>
                  <a:lnTo>
                    <a:pt x="221" y="622"/>
                  </a:lnTo>
                  <a:lnTo>
                    <a:pt x="219" y="622"/>
                  </a:lnTo>
                  <a:lnTo>
                    <a:pt x="217" y="622"/>
                  </a:lnTo>
                  <a:lnTo>
                    <a:pt x="219" y="622"/>
                  </a:lnTo>
                  <a:lnTo>
                    <a:pt x="221" y="622"/>
                  </a:lnTo>
                  <a:close/>
                  <a:moveTo>
                    <a:pt x="227" y="620"/>
                  </a:moveTo>
                  <a:lnTo>
                    <a:pt x="227" y="622"/>
                  </a:lnTo>
                  <a:lnTo>
                    <a:pt x="225" y="622"/>
                  </a:lnTo>
                  <a:lnTo>
                    <a:pt x="223" y="622"/>
                  </a:lnTo>
                  <a:lnTo>
                    <a:pt x="223" y="620"/>
                  </a:lnTo>
                  <a:lnTo>
                    <a:pt x="223" y="622"/>
                  </a:lnTo>
                  <a:lnTo>
                    <a:pt x="225" y="622"/>
                  </a:lnTo>
                  <a:lnTo>
                    <a:pt x="225" y="620"/>
                  </a:lnTo>
                  <a:lnTo>
                    <a:pt x="225" y="622"/>
                  </a:lnTo>
                  <a:lnTo>
                    <a:pt x="227" y="620"/>
                  </a:lnTo>
                  <a:close/>
                  <a:moveTo>
                    <a:pt x="211" y="620"/>
                  </a:moveTo>
                  <a:lnTo>
                    <a:pt x="213" y="620"/>
                  </a:lnTo>
                  <a:lnTo>
                    <a:pt x="215" y="620"/>
                  </a:lnTo>
                  <a:lnTo>
                    <a:pt x="215" y="622"/>
                  </a:lnTo>
                  <a:lnTo>
                    <a:pt x="213" y="622"/>
                  </a:lnTo>
                  <a:lnTo>
                    <a:pt x="211" y="622"/>
                  </a:lnTo>
                  <a:lnTo>
                    <a:pt x="211" y="624"/>
                  </a:lnTo>
                  <a:lnTo>
                    <a:pt x="211" y="622"/>
                  </a:lnTo>
                  <a:lnTo>
                    <a:pt x="210" y="622"/>
                  </a:lnTo>
                  <a:lnTo>
                    <a:pt x="210" y="624"/>
                  </a:lnTo>
                  <a:lnTo>
                    <a:pt x="210" y="622"/>
                  </a:lnTo>
                  <a:lnTo>
                    <a:pt x="208" y="622"/>
                  </a:lnTo>
                  <a:lnTo>
                    <a:pt x="208" y="620"/>
                  </a:lnTo>
                  <a:lnTo>
                    <a:pt x="210" y="620"/>
                  </a:lnTo>
                  <a:lnTo>
                    <a:pt x="210" y="618"/>
                  </a:lnTo>
                  <a:lnTo>
                    <a:pt x="211" y="618"/>
                  </a:lnTo>
                  <a:lnTo>
                    <a:pt x="211" y="620"/>
                  </a:lnTo>
                  <a:close/>
                  <a:moveTo>
                    <a:pt x="217" y="616"/>
                  </a:moveTo>
                  <a:lnTo>
                    <a:pt x="217" y="618"/>
                  </a:lnTo>
                  <a:lnTo>
                    <a:pt x="219" y="618"/>
                  </a:lnTo>
                  <a:lnTo>
                    <a:pt x="219" y="620"/>
                  </a:lnTo>
                  <a:lnTo>
                    <a:pt x="217" y="620"/>
                  </a:lnTo>
                  <a:lnTo>
                    <a:pt x="217" y="622"/>
                  </a:lnTo>
                  <a:lnTo>
                    <a:pt x="215" y="622"/>
                  </a:lnTo>
                  <a:lnTo>
                    <a:pt x="215" y="620"/>
                  </a:lnTo>
                  <a:lnTo>
                    <a:pt x="215" y="618"/>
                  </a:lnTo>
                  <a:lnTo>
                    <a:pt x="217" y="618"/>
                  </a:lnTo>
                  <a:lnTo>
                    <a:pt x="215" y="618"/>
                  </a:lnTo>
                  <a:lnTo>
                    <a:pt x="215" y="616"/>
                  </a:lnTo>
                  <a:lnTo>
                    <a:pt x="217" y="616"/>
                  </a:lnTo>
                  <a:close/>
                  <a:moveTo>
                    <a:pt x="267" y="614"/>
                  </a:moveTo>
                  <a:lnTo>
                    <a:pt x="265" y="614"/>
                  </a:lnTo>
                  <a:lnTo>
                    <a:pt x="265" y="612"/>
                  </a:lnTo>
                  <a:lnTo>
                    <a:pt x="267" y="612"/>
                  </a:lnTo>
                  <a:lnTo>
                    <a:pt x="267" y="614"/>
                  </a:lnTo>
                  <a:close/>
                  <a:moveTo>
                    <a:pt x="263" y="612"/>
                  </a:moveTo>
                  <a:lnTo>
                    <a:pt x="265" y="612"/>
                  </a:lnTo>
                  <a:lnTo>
                    <a:pt x="265" y="614"/>
                  </a:lnTo>
                  <a:lnTo>
                    <a:pt x="263" y="614"/>
                  </a:lnTo>
                  <a:lnTo>
                    <a:pt x="261" y="614"/>
                  </a:lnTo>
                  <a:lnTo>
                    <a:pt x="261" y="612"/>
                  </a:lnTo>
                  <a:lnTo>
                    <a:pt x="259" y="612"/>
                  </a:lnTo>
                  <a:lnTo>
                    <a:pt x="259" y="610"/>
                  </a:lnTo>
                  <a:lnTo>
                    <a:pt x="261" y="610"/>
                  </a:lnTo>
                  <a:lnTo>
                    <a:pt x="263" y="612"/>
                  </a:lnTo>
                  <a:close/>
                  <a:moveTo>
                    <a:pt x="313" y="603"/>
                  </a:moveTo>
                  <a:lnTo>
                    <a:pt x="313" y="605"/>
                  </a:lnTo>
                  <a:lnTo>
                    <a:pt x="311" y="603"/>
                  </a:lnTo>
                  <a:lnTo>
                    <a:pt x="311" y="601"/>
                  </a:lnTo>
                  <a:lnTo>
                    <a:pt x="311" y="603"/>
                  </a:lnTo>
                  <a:lnTo>
                    <a:pt x="313" y="603"/>
                  </a:lnTo>
                  <a:close/>
                  <a:moveTo>
                    <a:pt x="726" y="603"/>
                  </a:moveTo>
                  <a:lnTo>
                    <a:pt x="726" y="601"/>
                  </a:lnTo>
                  <a:lnTo>
                    <a:pt x="726" y="603"/>
                  </a:lnTo>
                  <a:close/>
                  <a:moveTo>
                    <a:pt x="739" y="599"/>
                  </a:moveTo>
                  <a:lnTo>
                    <a:pt x="741" y="599"/>
                  </a:lnTo>
                  <a:lnTo>
                    <a:pt x="741" y="601"/>
                  </a:lnTo>
                  <a:lnTo>
                    <a:pt x="739" y="601"/>
                  </a:lnTo>
                  <a:lnTo>
                    <a:pt x="739" y="603"/>
                  </a:lnTo>
                  <a:lnTo>
                    <a:pt x="741" y="603"/>
                  </a:lnTo>
                  <a:lnTo>
                    <a:pt x="739" y="603"/>
                  </a:lnTo>
                  <a:lnTo>
                    <a:pt x="739" y="601"/>
                  </a:lnTo>
                  <a:lnTo>
                    <a:pt x="738" y="601"/>
                  </a:lnTo>
                  <a:lnTo>
                    <a:pt x="738" y="599"/>
                  </a:lnTo>
                  <a:lnTo>
                    <a:pt x="739" y="599"/>
                  </a:lnTo>
                  <a:close/>
                  <a:moveTo>
                    <a:pt x="317" y="599"/>
                  </a:moveTo>
                  <a:lnTo>
                    <a:pt x="317" y="601"/>
                  </a:lnTo>
                  <a:lnTo>
                    <a:pt x="315" y="599"/>
                  </a:lnTo>
                  <a:lnTo>
                    <a:pt x="317" y="599"/>
                  </a:lnTo>
                  <a:lnTo>
                    <a:pt x="315" y="599"/>
                  </a:lnTo>
                  <a:lnTo>
                    <a:pt x="317" y="599"/>
                  </a:lnTo>
                  <a:close/>
                  <a:moveTo>
                    <a:pt x="269" y="601"/>
                  </a:moveTo>
                  <a:lnTo>
                    <a:pt x="267" y="601"/>
                  </a:lnTo>
                  <a:lnTo>
                    <a:pt x="267" y="599"/>
                  </a:lnTo>
                  <a:lnTo>
                    <a:pt x="267" y="597"/>
                  </a:lnTo>
                  <a:lnTo>
                    <a:pt x="269" y="597"/>
                  </a:lnTo>
                  <a:lnTo>
                    <a:pt x="269" y="599"/>
                  </a:lnTo>
                  <a:lnTo>
                    <a:pt x="269" y="601"/>
                  </a:lnTo>
                  <a:close/>
                  <a:moveTo>
                    <a:pt x="763" y="597"/>
                  </a:moveTo>
                  <a:lnTo>
                    <a:pt x="763" y="599"/>
                  </a:lnTo>
                  <a:lnTo>
                    <a:pt x="764" y="599"/>
                  </a:lnTo>
                  <a:lnTo>
                    <a:pt x="763" y="601"/>
                  </a:lnTo>
                  <a:lnTo>
                    <a:pt x="761" y="601"/>
                  </a:lnTo>
                  <a:lnTo>
                    <a:pt x="761" y="599"/>
                  </a:lnTo>
                  <a:lnTo>
                    <a:pt x="759" y="599"/>
                  </a:lnTo>
                  <a:lnTo>
                    <a:pt x="761" y="599"/>
                  </a:lnTo>
                  <a:lnTo>
                    <a:pt x="761" y="597"/>
                  </a:lnTo>
                  <a:lnTo>
                    <a:pt x="761" y="599"/>
                  </a:lnTo>
                  <a:lnTo>
                    <a:pt x="763" y="597"/>
                  </a:lnTo>
                  <a:close/>
                  <a:moveTo>
                    <a:pt x="246" y="595"/>
                  </a:moveTo>
                  <a:lnTo>
                    <a:pt x="248" y="595"/>
                  </a:lnTo>
                  <a:lnTo>
                    <a:pt x="250" y="595"/>
                  </a:lnTo>
                  <a:lnTo>
                    <a:pt x="248" y="595"/>
                  </a:lnTo>
                  <a:lnTo>
                    <a:pt x="248" y="597"/>
                  </a:lnTo>
                  <a:lnTo>
                    <a:pt x="250" y="597"/>
                  </a:lnTo>
                  <a:lnTo>
                    <a:pt x="250" y="599"/>
                  </a:lnTo>
                  <a:lnTo>
                    <a:pt x="252" y="601"/>
                  </a:lnTo>
                  <a:lnTo>
                    <a:pt x="252" y="603"/>
                  </a:lnTo>
                  <a:lnTo>
                    <a:pt x="254" y="603"/>
                  </a:lnTo>
                  <a:lnTo>
                    <a:pt x="256" y="603"/>
                  </a:lnTo>
                  <a:lnTo>
                    <a:pt x="256" y="605"/>
                  </a:lnTo>
                  <a:lnTo>
                    <a:pt x="256" y="607"/>
                  </a:lnTo>
                  <a:lnTo>
                    <a:pt x="258" y="607"/>
                  </a:lnTo>
                  <a:lnTo>
                    <a:pt x="256" y="607"/>
                  </a:lnTo>
                  <a:lnTo>
                    <a:pt x="256" y="605"/>
                  </a:lnTo>
                  <a:lnTo>
                    <a:pt x="254" y="605"/>
                  </a:lnTo>
                  <a:lnTo>
                    <a:pt x="254" y="607"/>
                  </a:lnTo>
                  <a:lnTo>
                    <a:pt x="254" y="605"/>
                  </a:lnTo>
                  <a:lnTo>
                    <a:pt x="252" y="605"/>
                  </a:lnTo>
                  <a:lnTo>
                    <a:pt x="252" y="603"/>
                  </a:lnTo>
                  <a:lnTo>
                    <a:pt x="252" y="605"/>
                  </a:lnTo>
                  <a:lnTo>
                    <a:pt x="250" y="605"/>
                  </a:lnTo>
                  <a:lnTo>
                    <a:pt x="250" y="607"/>
                  </a:lnTo>
                  <a:lnTo>
                    <a:pt x="248" y="609"/>
                  </a:lnTo>
                  <a:lnTo>
                    <a:pt x="246" y="607"/>
                  </a:lnTo>
                  <a:lnTo>
                    <a:pt x="244" y="607"/>
                  </a:lnTo>
                  <a:lnTo>
                    <a:pt x="240" y="607"/>
                  </a:lnTo>
                  <a:lnTo>
                    <a:pt x="238" y="609"/>
                  </a:lnTo>
                  <a:lnTo>
                    <a:pt x="236" y="610"/>
                  </a:lnTo>
                  <a:lnTo>
                    <a:pt x="236" y="612"/>
                  </a:lnTo>
                  <a:lnTo>
                    <a:pt x="235" y="612"/>
                  </a:lnTo>
                  <a:lnTo>
                    <a:pt x="233" y="612"/>
                  </a:lnTo>
                  <a:lnTo>
                    <a:pt x="231" y="614"/>
                  </a:lnTo>
                  <a:lnTo>
                    <a:pt x="229" y="614"/>
                  </a:lnTo>
                  <a:lnTo>
                    <a:pt x="229" y="612"/>
                  </a:lnTo>
                  <a:lnTo>
                    <a:pt x="227" y="612"/>
                  </a:lnTo>
                  <a:lnTo>
                    <a:pt x="227" y="610"/>
                  </a:lnTo>
                  <a:lnTo>
                    <a:pt x="227" y="609"/>
                  </a:lnTo>
                  <a:lnTo>
                    <a:pt x="227" y="607"/>
                  </a:lnTo>
                  <a:lnTo>
                    <a:pt x="229" y="607"/>
                  </a:lnTo>
                  <a:lnTo>
                    <a:pt x="231" y="607"/>
                  </a:lnTo>
                  <a:lnTo>
                    <a:pt x="233" y="601"/>
                  </a:lnTo>
                  <a:lnTo>
                    <a:pt x="235" y="599"/>
                  </a:lnTo>
                  <a:lnTo>
                    <a:pt x="236" y="599"/>
                  </a:lnTo>
                  <a:lnTo>
                    <a:pt x="236" y="601"/>
                  </a:lnTo>
                  <a:lnTo>
                    <a:pt x="238" y="599"/>
                  </a:lnTo>
                  <a:lnTo>
                    <a:pt x="240" y="597"/>
                  </a:lnTo>
                  <a:lnTo>
                    <a:pt x="242" y="597"/>
                  </a:lnTo>
                  <a:lnTo>
                    <a:pt x="242" y="595"/>
                  </a:lnTo>
                  <a:lnTo>
                    <a:pt x="244" y="595"/>
                  </a:lnTo>
                  <a:lnTo>
                    <a:pt x="246" y="595"/>
                  </a:lnTo>
                  <a:close/>
                  <a:moveTo>
                    <a:pt x="315" y="595"/>
                  </a:moveTo>
                  <a:lnTo>
                    <a:pt x="315" y="597"/>
                  </a:lnTo>
                  <a:lnTo>
                    <a:pt x="315" y="599"/>
                  </a:lnTo>
                  <a:lnTo>
                    <a:pt x="313" y="599"/>
                  </a:lnTo>
                  <a:lnTo>
                    <a:pt x="313" y="597"/>
                  </a:lnTo>
                  <a:lnTo>
                    <a:pt x="315" y="597"/>
                  </a:lnTo>
                  <a:lnTo>
                    <a:pt x="313" y="597"/>
                  </a:lnTo>
                  <a:lnTo>
                    <a:pt x="313" y="595"/>
                  </a:lnTo>
                  <a:lnTo>
                    <a:pt x="315" y="595"/>
                  </a:lnTo>
                  <a:close/>
                  <a:moveTo>
                    <a:pt x="764" y="595"/>
                  </a:moveTo>
                  <a:lnTo>
                    <a:pt x="763" y="595"/>
                  </a:lnTo>
                  <a:lnTo>
                    <a:pt x="764" y="593"/>
                  </a:lnTo>
                  <a:lnTo>
                    <a:pt x="764" y="595"/>
                  </a:lnTo>
                  <a:close/>
                  <a:moveTo>
                    <a:pt x="279" y="593"/>
                  </a:moveTo>
                  <a:lnTo>
                    <a:pt x="277" y="593"/>
                  </a:lnTo>
                  <a:lnTo>
                    <a:pt x="279" y="593"/>
                  </a:lnTo>
                  <a:lnTo>
                    <a:pt x="279" y="595"/>
                  </a:lnTo>
                  <a:lnTo>
                    <a:pt x="277" y="595"/>
                  </a:lnTo>
                  <a:lnTo>
                    <a:pt x="277" y="593"/>
                  </a:lnTo>
                  <a:lnTo>
                    <a:pt x="277" y="595"/>
                  </a:lnTo>
                  <a:lnTo>
                    <a:pt x="277" y="593"/>
                  </a:lnTo>
                  <a:lnTo>
                    <a:pt x="275" y="593"/>
                  </a:lnTo>
                  <a:lnTo>
                    <a:pt x="277" y="591"/>
                  </a:lnTo>
                  <a:lnTo>
                    <a:pt x="279" y="593"/>
                  </a:lnTo>
                  <a:close/>
                  <a:moveTo>
                    <a:pt x="738" y="591"/>
                  </a:moveTo>
                  <a:lnTo>
                    <a:pt x="739" y="593"/>
                  </a:lnTo>
                  <a:lnTo>
                    <a:pt x="739" y="595"/>
                  </a:lnTo>
                  <a:lnTo>
                    <a:pt x="739" y="597"/>
                  </a:lnTo>
                  <a:lnTo>
                    <a:pt x="738" y="595"/>
                  </a:lnTo>
                  <a:lnTo>
                    <a:pt x="738" y="597"/>
                  </a:lnTo>
                  <a:lnTo>
                    <a:pt x="738" y="595"/>
                  </a:lnTo>
                  <a:lnTo>
                    <a:pt x="738" y="593"/>
                  </a:lnTo>
                  <a:lnTo>
                    <a:pt x="738" y="591"/>
                  </a:lnTo>
                  <a:close/>
                  <a:moveTo>
                    <a:pt x="284" y="591"/>
                  </a:moveTo>
                  <a:lnTo>
                    <a:pt x="284" y="593"/>
                  </a:lnTo>
                  <a:lnTo>
                    <a:pt x="283" y="591"/>
                  </a:lnTo>
                  <a:lnTo>
                    <a:pt x="284" y="591"/>
                  </a:lnTo>
                  <a:close/>
                  <a:moveTo>
                    <a:pt x="313" y="593"/>
                  </a:moveTo>
                  <a:lnTo>
                    <a:pt x="313" y="595"/>
                  </a:lnTo>
                  <a:lnTo>
                    <a:pt x="311" y="595"/>
                  </a:lnTo>
                  <a:lnTo>
                    <a:pt x="311" y="593"/>
                  </a:lnTo>
                  <a:lnTo>
                    <a:pt x="313" y="593"/>
                  </a:lnTo>
                  <a:lnTo>
                    <a:pt x="311" y="593"/>
                  </a:lnTo>
                  <a:lnTo>
                    <a:pt x="311" y="591"/>
                  </a:lnTo>
                  <a:lnTo>
                    <a:pt x="313" y="591"/>
                  </a:lnTo>
                  <a:lnTo>
                    <a:pt x="313" y="589"/>
                  </a:lnTo>
                  <a:lnTo>
                    <a:pt x="313" y="591"/>
                  </a:lnTo>
                  <a:lnTo>
                    <a:pt x="313" y="593"/>
                  </a:lnTo>
                  <a:close/>
                  <a:moveTo>
                    <a:pt x="734" y="591"/>
                  </a:moveTo>
                  <a:lnTo>
                    <a:pt x="734" y="593"/>
                  </a:lnTo>
                  <a:lnTo>
                    <a:pt x="736" y="593"/>
                  </a:lnTo>
                  <a:lnTo>
                    <a:pt x="736" y="595"/>
                  </a:lnTo>
                  <a:lnTo>
                    <a:pt x="734" y="595"/>
                  </a:lnTo>
                  <a:lnTo>
                    <a:pt x="734" y="593"/>
                  </a:lnTo>
                  <a:lnTo>
                    <a:pt x="734" y="595"/>
                  </a:lnTo>
                  <a:lnTo>
                    <a:pt x="736" y="595"/>
                  </a:lnTo>
                  <a:lnTo>
                    <a:pt x="734" y="595"/>
                  </a:lnTo>
                  <a:lnTo>
                    <a:pt x="736" y="595"/>
                  </a:lnTo>
                  <a:lnTo>
                    <a:pt x="736" y="597"/>
                  </a:lnTo>
                  <a:lnTo>
                    <a:pt x="736" y="599"/>
                  </a:lnTo>
                  <a:lnTo>
                    <a:pt x="738" y="599"/>
                  </a:lnTo>
                  <a:lnTo>
                    <a:pt x="736" y="599"/>
                  </a:lnTo>
                  <a:lnTo>
                    <a:pt x="738" y="599"/>
                  </a:lnTo>
                  <a:lnTo>
                    <a:pt x="738" y="601"/>
                  </a:lnTo>
                  <a:lnTo>
                    <a:pt x="739" y="601"/>
                  </a:lnTo>
                  <a:lnTo>
                    <a:pt x="739" y="603"/>
                  </a:lnTo>
                  <a:lnTo>
                    <a:pt x="739" y="605"/>
                  </a:lnTo>
                  <a:lnTo>
                    <a:pt x="739" y="607"/>
                  </a:lnTo>
                  <a:lnTo>
                    <a:pt x="739" y="605"/>
                  </a:lnTo>
                  <a:lnTo>
                    <a:pt x="738" y="605"/>
                  </a:lnTo>
                  <a:lnTo>
                    <a:pt x="736" y="603"/>
                  </a:lnTo>
                  <a:lnTo>
                    <a:pt x="736" y="601"/>
                  </a:lnTo>
                  <a:lnTo>
                    <a:pt x="734" y="601"/>
                  </a:lnTo>
                  <a:lnTo>
                    <a:pt x="734" y="599"/>
                  </a:lnTo>
                  <a:lnTo>
                    <a:pt x="732" y="599"/>
                  </a:lnTo>
                  <a:lnTo>
                    <a:pt x="732" y="597"/>
                  </a:lnTo>
                  <a:lnTo>
                    <a:pt x="732" y="595"/>
                  </a:lnTo>
                  <a:lnTo>
                    <a:pt x="734" y="595"/>
                  </a:lnTo>
                  <a:lnTo>
                    <a:pt x="732" y="593"/>
                  </a:lnTo>
                  <a:lnTo>
                    <a:pt x="732" y="591"/>
                  </a:lnTo>
                  <a:lnTo>
                    <a:pt x="732" y="589"/>
                  </a:lnTo>
                  <a:lnTo>
                    <a:pt x="734" y="589"/>
                  </a:lnTo>
                  <a:lnTo>
                    <a:pt x="734" y="591"/>
                  </a:lnTo>
                  <a:close/>
                  <a:moveTo>
                    <a:pt x="281" y="591"/>
                  </a:moveTo>
                  <a:lnTo>
                    <a:pt x="279" y="591"/>
                  </a:lnTo>
                  <a:lnTo>
                    <a:pt x="279" y="589"/>
                  </a:lnTo>
                  <a:lnTo>
                    <a:pt x="281" y="589"/>
                  </a:lnTo>
                  <a:lnTo>
                    <a:pt x="281" y="591"/>
                  </a:lnTo>
                  <a:close/>
                  <a:moveTo>
                    <a:pt x="761" y="593"/>
                  </a:moveTo>
                  <a:lnTo>
                    <a:pt x="761" y="595"/>
                  </a:lnTo>
                  <a:lnTo>
                    <a:pt x="761" y="597"/>
                  </a:lnTo>
                  <a:lnTo>
                    <a:pt x="759" y="597"/>
                  </a:lnTo>
                  <a:lnTo>
                    <a:pt x="759" y="595"/>
                  </a:lnTo>
                  <a:lnTo>
                    <a:pt x="759" y="597"/>
                  </a:lnTo>
                  <a:lnTo>
                    <a:pt x="757" y="597"/>
                  </a:lnTo>
                  <a:lnTo>
                    <a:pt x="757" y="595"/>
                  </a:lnTo>
                  <a:lnTo>
                    <a:pt x="757" y="593"/>
                  </a:lnTo>
                  <a:lnTo>
                    <a:pt x="759" y="593"/>
                  </a:lnTo>
                  <a:lnTo>
                    <a:pt x="757" y="591"/>
                  </a:lnTo>
                  <a:lnTo>
                    <a:pt x="759" y="591"/>
                  </a:lnTo>
                  <a:lnTo>
                    <a:pt x="757" y="591"/>
                  </a:lnTo>
                  <a:lnTo>
                    <a:pt x="757" y="589"/>
                  </a:lnTo>
                  <a:lnTo>
                    <a:pt x="759" y="589"/>
                  </a:lnTo>
                  <a:lnTo>
                    <a:pt x="759" y="591"/>
                  </a:lnTo>
                  <a:lnTo>
                    <a:pt x="761" y="591"/>
                  </a:lnTo>
                  <a:lnTo>
                    <a:pt x="761" y="593"/>
                  </a:lnTo>
                  <a:close/>
                  <a:moveTo>
                    <a:pt x="307" y="591"/>
                  </a:moveTo>
                  <a:lnTo>
                    <a:pt x="307" y="593"/>
                  </a:lnTo>
                  <a:lnTo>
                    <a:pt x="307" y="591"/>
                  </a:lnTo>
                  <a:lnTo>
                    <a:pt x="307" y="593"/>
                  </a:lnTo>
                  <a:lnTo>
                    <a:pt x="306" y="593"/>
                  </a:lnTo>
                  <a:lnTo>
                    <a:pt x="306" y="595"/>
                  </a:lnTo>
                  <a:lnTo>
                    <a:pt x="304" y="597"/>
                  </a:lnTo>
                  <a:lnTo>
                    <a:pt x="304" y="599"/>
                  </a:lnTo>
                  <a:lnTo>
                    <a:pt x="302" y="599"/>
                  </a:lnTo>
                  <a:lnTo>
                    <a:pt x="302" y="601"/>
                  </a:lnTo>
                  <a:lnTo>
                    <a:pt x="302" y="599"/>
                  </a:lnTo>
                  <a:lnTo>
                    <a:pt x="304" y="597"/>
                  </a:lnTo>
                  <a:lnTo>
                    <a:pt x="304" y="595"/>
                  </a:lnTo>
                  <a:lnTo>
                    <a:pt x="302" y="595"/>
                  </a:lnTo>
                  <a:lnTo>
                    <a:pt x="304" y="595"/>
                  </a:lnTo>
                  <a:lnTo>
                    <a:pt x="302" y="593"/>
                  </a:lnTo>
                  <a:lnTo>
                    <a:pt x="304" y="593"/>
                  </a:lnTo>
                  <a:lnTo>
                    <a:pt x="304" y="595"/>
                  </a:lnTo>
                  <a:lnTo>
                    <a:pt x="304" y="593"/>
                  </a:lnTo>
                  <a:lnTo>
                    <a:pt x="306" y="593"/>
                  </a:lnTo>
                  <a:lnTo>
                    <a:pt x="304" y="591"/>
                  </a:lnTo>
                  <a:lnTo>
                    <a:pt x="306" y="591"/>
                  </a:lnTo>
                  <a:lnTo>
                    <a:pt x="306" y="589"/>
                  </a:lnTo>
                  <a:lnTo>
                    <a:pt x="307" y="589"/>
                  </a:lnTo>
                  <a:lnTo>
                    <a:pt x="307" y="591"/>
                  </a:lnTo>
                  <a:close/>
                  <a:moveTo>
                    <a:pt x="730" y="587"/>
                  </a:moveTo>
                  <a:lnTo>
                    <a:pt x="730" y="589"/>
                  </a:lnTo>
                  <a:lnTo>
                    <a:pt x="732" y="589"/>
                  </a:lnTo>
                  <a:lnTo>
                    <a:pt x="732" y="591"/>
                  </a:lnTo>
                  <a:lnTo>
                    <a:pt x="730" y="591"/>
                  </a:lnTo>
                  <a:lnTo>
                    <a:pt x="728" y="591"/>
                  </a:lnTo>
                  <a:lnTo>
                    <a:pt x="728" y="589"/>
                  </a:lnTo>
                  <a:lnTo>
                    <a:pt x="728" y="587"/>
                  </a:lnTo>
                  <a:lnTo>
                    <a:pt x="730" y="587"/>
                  </a:lnTo>
                  <a:close/>
                  <a:moveTo>
                    <a:pt x="306" y="587"/>
                  </a:moveTo>
                  <a:lnTo>
                    <a:pt x="306" y="589"/>
                  </a:lnTo>
                  <a:lnTo>
                    <a:pt x="304" y="587"/>
                  </a:lnTo>
                  <a:lnTo>
                    <a:pt x="306" y="587"/>
                  </a:lnTo>
                  <a:close/>
                  <a:moveTo>
                    <a:pt x="300" y="587"/>
                  </a:moveTo>
                  <a:lnTo>
                    <a:pt x="300" y="589"/>
                  </a:lnTo>
                  <a:lnTo>
                    <a:pt x="298" y="589"/>
                  </a:lnTo>
                  <a:lnTo>
                    <a:pt x="296" y="587"/>
                  </a:lnTo>
                  <a:lnTo>
                    <a:pt x="298" y="587"/>
                  </a:lnTo>
                  <a:lnTo>
                    <a:pt x="300" y="587"/>
                  </a:lnTo>
                  <a:close/>
                  <a:moveTo>
                    <a:pt x="294" y="587"/>
                  </a:moveTo>
                  <a:lnTo>
                    <a:pt x="294" y="589"/>
                  </a:lnTo>
                  <a:lnTo>
                    <a:pt x="294" y="587"/>
                  </a:lnTo>
                  <a:lnTo>
                    <a:pt x="296" y="587"/>
                  </a:lnTo>
                  <a:lnTo>
                    <a:pt x="296" y="586"/>
                  </a:lnTo>
                  <a:lnTo>
                    <a:pt x="296" y="587"/>
                  </a:lnTo>
                  <a:lnTo>
                    <a:pt x="296" y="589"/>
                  </a:lnTo>
                  <a:lnTo>
                    <a:pt x="296" y="591"/>
                  </a:lnTo>
                  <a:lnTo>
                    <a:pt x="298" y="591"/>
                  </a:lnTo>
                  <a:lnTo>
                    <a:pt x="296" y="591"/>
                  </a:lnTo>
                  <a:lnTo>
                    <a:pt x="298" y="591"/>
                  </a:lnTo>
                  <a:lnTo>
                    <a:pt x="298" y="593"/>
                  </a:lnTo>
                  <a:lnTo>
                    <a:pt x="296" y="593"/>
                  </a:lnTo>
                  <a:lnTo>
                    <a:pt x="294" y="593"/>
                  </a:lnTo>
                  <a:lnTo>
                    <a:pt x="294" y="591"/>
                  </a:lnTo>
                  <a:lnTo>
                    <a:pt x="292" y="591"/>
                  </a:lnTo>
                  <a:lnTo>
                    <a:pt x="292" y="593"/>
                  </a:lnTo>
                  <a:lnTo>
                    <a:pt x="292" y="591"/>
                  </a:lnTo>
                  <a:lnTo>
                    <a:pt x="292" y="589"/>
                  </a:lnTo>
                  <a:lnTo>
                    <a:pt x="292" y="587"/>
                  </a:lnTo>
                  <a:lnTo>
                    <a:pt x="292" y="586"/>
                  </a:lnTo>
                  <a:lnTo>
                    <a:pt x="294" y="586"/>
                  </a:lnTo>
                  <a:lnTo>
                    <a:pt x="294" y="587"/>
                  </a:lnTo>
                  <a:close/>
                  <a:moveTo>
                    <a:pt x="753" y="586"/>
                  </a:moveTo>
                  <a:lnTo>
                    <a:pt x="755" y="587"/>
                  </a:lnTo>
                  <a:lnTo>
                    <a:pt x="757" y="589"/>
                  </a:lnTo>
                  <a:lnTo>
                    <a:pt x="757" y="591"/>
                  </a:lnTo>
                  <a:lnTo>
                    <a:pt x="755" y="591"/>
                  </a:lnTo>
                  <a:lnTo>
                    <a:pt x="755" y="589"/>
                  </a:lnTo>
                  <a:lnTo>
                    <a:pt x="755" y="591"/>
                  </a:lnTo>
                  <a:lnTo>
                    <a:pt x="755" y="593"/>
                  </a:lnTo>
                  <a:lnTo>
                    <a:pt x="755" y="591"/>
                  </a:lnTo>
                  <a:lnTo>
                    <a:pt x="753" y="591"/>
                  </a:lnTo>
                  <a:lnTo>
                    <a:pt x="753" y="589"/>
                  </a:lnTo>
                  <a:lnTo>
                    <a:pt x="753" y="587"/>
                  </a:lnTo>
                  <a:lnTo>
                    <a:pt x="753" y="586"/>
                  </a:lnTo>
                  <a:close/>
                  <a:moveTo>
                    <a:pt x="726" y="586"/>
                  </a:moveTo>
                  <a:lnTo>
                    <a:pt x="728" y="586"/>
                  </a:lnTo>
                  <a:lnTo>
                    <a:pt x="728" y="587"/>
                  </a:lnTo>
                  <a:lnTo>
                    <a:pt x="726" y="587"/>
                  </a:lnTo>
                  <a:lnTo>
                    <a:pt x="726" y="589"/>
                  </a:lnTo>
                  <a:lnTo>
                    <a:pt x="726" y="591"/>
                  </a:lnTo>
                  <a:lnTo>
                    <a:pt x="724" y="589"/>
                  </a:lnTo>
                  <a:lnTo>
                    <a:pt x="724" y="587"/>
                  </a:lnTo>
                  <a:lnTo>
                    <a:pt x="724" y="586"/>
                  </a:lnTo>
                  <a:lnTo>
                    <a:pt x="726" y="586"/>
                  </a:lnTo>
                  <a:close/>
                  <a:moveTo>
                    <a:pt x="256" y="586"/>
                  </a:moveTo>
                  <a:lnTo>
                    <a:pt x="254" y="586"/>
                  </a:lnTo>
                  <a:lnTo>
                    <a:pt x="256" y="586"/>
                  </a:lnTo>
                  <a:close/>
                  <a:moveTo>
                    <a:pt x="732" y="586"/>
                  </a:moveTo>
                  <a:lnTo>
                    <a:pt x="730" y="586"/>
                  </a:lnTo>
                  <a:lnTo>
                    <a:pt x="732" y="586"/>
                  </a:lnTo>
                  <a:close/>
                  <a:moveTo>
                    <a:pt x="302" y="584"/>
                  </a:moveTo>
                  <a:lnTo>
                    <a:pt x="304" y="584"/>
                  </a:lnTo>
                  <a:lnTo>
                    <a:pt x="304" y="586"/>
                  </a:lnTo>
                  <a:lnTo>
                    <a:pt x="302" y="586"/>
                  </a:lnTo>
                  <a:lnTo>
                    <a:pt x="300" y="586"/>
                  </a:lnTo>
                  <a:lnTo>
                    <a:pt x="300" y="584"/>
                  </a:lnTo>
                  <a:lnTo>
                    <a:pt x="302" y="584"/>
                  </a:lnTo>
                  <a:close/>
                  <a:moveTo>
                    <a:pt x="728" y="586"/>
                  </a:moveTo>
                  <a:lnTo>
                    <a:pt x="726" y="586"/>
                  </a:lnTo>
                  <a:lnTo>
                    <a:pt x="726" y="584"/>
                  </a:lnTo>
                  <a:lnTo>
                    <a:pt x="726" y="582"/>
                  </a:lnTo>
                  <a:lnTo>
                    <a:pt x="728" y="582"/>
                  </a:lnTo>
                  <a:lnTo>
                    <a:pt x="728" y="584"/>
                  </a:lnTo>
                  <a:lnTo>
                    <a:pt x="728" y="586"/>
                  </a:lnTo>
                  <a:close/>
                  <a:moveTo>
                    <a:pt x="730" y="584"/>
                  </a:moveTo>
                  <a:lnTo>
                    <a:pt x="728" y="584"/>
                  </a:lnTo>
                  <a:lnTo>
                    <a:pt x="728" y="582"/>
                  </a:lnTo>
                  <a:lnTo>
                    <a:pt x="730" y="582"/>
                  </a:lnTo>
                  <a:lnTo>
                    <a:pt x="730" y="584"/>
                  </a:lnTo>
                  <a:close/>
                  <a:moveTo>
                    <a:pt x="724" y="582"/>
                  </a:moveTo>
                  <a:lnTo>
                    <a:pt x="726" y="582"/>
                  </a:lnTo>
                  <a:lnTo>
                    <a:pt x="726" y="584"/>
                  </a:lnTo>
                  <a:lnTo>
                    <a:pt x="724" y="584"/>
                  </a:lnTo>
                  <a:lnTo>
                    <a:pt x="722" y="584"/>
                  </a:lnTo>
                  <a:lnTo>
                    <a:pt x="724" y="584"/>
                  </a:lnTo>
                  <a:lnTo>
                    <a:pt x="724" y="582"/>
                  </a:lnTo>
                  <a:close/>
                  <a:moveTo>
                    <a:pt x="317" y="576"/>
                  </a:moveTo>
                  <a:lnTo>
                    <a:pt x="315" y="576"/>
                  </a:lnTo>
                  <a:lnTo>
                    <a:pt x="315" y="574"/>
                  </a:lnTo>
                  <a:lnTo>
                    <a:pt x="317" y="574"/>
                  </a:lnTo>
                  <a:lnTo>
                    <a:pt x="317" y="576"/>
                  </a:lnTo>
                  <a:close/>
                  <a:moveTo>
                    <a:pt x="726" y="574"/>
                  </a:moveTo>
                  <a:lnTo>
                    <a:pt x="728" y="574"/>
                  </a:lnTo>
                  <a:lnTo>
                    <a:pt x="730" y="574"/>
                  </a:lnTo>
                  <a:lnTo>
                    <a:pt x="730" y="576"/>
                  </a:lnTo>
                  <a:lnTo>
                    <a:pt x="728" y="576"/>
                  </a:lnTo>
                  <a:lnTo>
                    <a:pt x="728" y="574"/>
                  </a:lnTo>
                  <a:lnTo>
                    <a:pt x="726" y="576"/>
                  </a:lnTo>
                  <a:lnTo>
                    <a:pt x="728" y="576"/>
                  </a:lnTo>
                  <a:lnTo>
                    <a:pt x="728" y="578"/>
                  </a:lnTo>
                  <a:lnTo>
                    <a:pt x="726" y="578"/>
                  </a:lnTo>
                  <a:lnTo>
                    <a:pt x="724" y="576"/>
                  </a:lnTo>
                  <a:lnTo>
                    <a:pt x="724" y="574"/>
                  </a:lnTo>
                  <a:lnTo>
                    <a:pt x="726" y="574"/>
                  </a:lnTo>
                  <a:close/>
                  <a:moveTo>
                    <a:pt x="325" y="572"/>
                  </a:moveTo>
                  <a:lnTo>
                    <a:pt x="325" y="574"/>
                  </a:lnTo>
                  <a:lnTo>
                    <a:pt x="327" y="574"/>
                  </a:lnTo>
                  <a:lnTo>
                    <a:pt x="325" y="572"/>
                  </a:lnTo>
                  <a:lnTo>
                    <a:pt x="323" y="572"/>
                  </a:lnTo>
                  <a:lnTo>
                    <a:pt x="323" y="574"/>
                  </a:lnTo>
                  <a:lnTo>
                    <a:pt x="323" y="572"/>
                  </a:lnTo>
                  <a:lnTo>
                    <a:pt x="325" y="572"/>
                  </a:lnTo>
                  <a:close/>
                  <a:moveTo>
                    <a:pt x="730" y="572"/>
                  </a:moveTo>
                  <a:lnTo>
                    <a:pt x="732" y="572"/>
                  </a:lnTo>
                  <a:lnTo>
                    <a:pt x="732" y="574"/>
                  </a:lnTo>
                  <a:lnTo>
                    <a:pt x="732" y="576"/>
                  </a:lnTo>
                  <a:lnTo>
                    <a:pt x="730" y="576"/>
                  </a:lnTo>
                  <a:lnTo>
                    <a:pt x="730" y="574"/>
                  </a:lnTo>
                  <a:lnTo>
                    <a:pt x="730" y="572"/>
                  </a:lnTo>
                  <a:close/>
                  <a:moveTo>
                    <a:pt x="377" y="576"/>
                  </a:moveTo>
                  <a:lnTo>
                    <a:pt x="375" y="576"/>
                  </a:lnTo>
                  <a:lnTo>
                    <a:pt x="373" y="576"/>
                  </a:lnTo>
                  <a:lnTo>
                    <a:pt x="373" y="574"/>
                  </a:lnTo>
                  <a:lnTo>
                    <a:pt x="375" y="572"/>
                  </a:lnTo>
                  <a:lnTo>
                    <a:pt x="377" y="572"/>
                  </a:lnTo>
                  <a:lnTo>
                    <a:pt x="377" y="574"/>
                  </a:lnTo>
                  <a:lnTo>
                    <a:pt x="377" y="576"/>
                  </a:lnTo>
                  <a:close/>
                  <a:moveTo>
                    <a:pt x="715" y="570"/>
                  </a:moveTo>
                  <a:lnTo>
                    <a:pt x="715" y="572"/>
                  </a:lnTo>
                  <a:lnTo>
                    <a:pt x="716" y="572"/>
                  </a:lnTo>
                  <a:lnTo>
                    <a:pt x="716" y="570"/>
                  </a:lnTo>
                  <a:lnTo>
                    <a:pt x="716" y="572"/>
                  </a:lnTo>
                  <a:lnTo>
                    <a:pt x="715" y="574"/>
                  </a:lnTo>
                  <a:lnTo>
                    <a:pt x="715" y="572"/>
                  </a:lnTo>
                  <a:lnTo>
                    <a:pt x="713" y="572"/>
                  </a:lnTo>
                  <a:lnTo>
                    <a:pt x="715" y="570"/>
                  </a:lnTo>
                  <a:close/>
                  <a:moveTo>
                    <a:pt x="722" y="572"/>
                  </a:moveTo>
                  <a:lnTo>
                    <a:pt x="720" y="574"/>
                  </a:lnTo>
                  <a:lnTo>
                    <a:pt x="720" y="572"/>
                  </a:lnTo>
                  <a:lnTo>
                    <a:pt x="720" y="570"/>
                  </a:lnTo>
                  <a:lnTo>
                    <a:pt x="722" y="570"/>
                  </a:lnTo>
                  <a:lnTo>
                    <a:pt x="722" y="572"/>
                  </a:lnTo>
                  <a:close/>
                  <a:moveTo>
                    <a:pt x="763" y="570"/>
                  </a:moveTo>
                  <a:lnTo>
                    <a:pt x="764" y="570"/>
                  </a:lnTo>
                  <a:lnTo>
                    <a:pt x="766" y="574"/>
                  </a:lnTo>
                  <a:lnTo>
                    <a:pt x="766" y="576"/>
                  </a:lnTo>
                  <a:lnTo>
                    <a:pt x="766" y="578"/>
                  </a:lnTo>
                  <a:lnTo>
                    <a:pt x="768" y="578"/>
                  </a:lnTo>
                  <a:lnTo>
                    <a:pt x="768" y="580"/>
                  </a:lnTo>
                  <a:lnTo>
                    <a:pt x="768" y="582"/>
                  </a:lnTo>
                  <a:lnTo>
                    <a:pt x="766" y="582"/>
                  </a:lnTo>
                  <a:lnTo>
                    <a:pt x="766" y="584"/>
                  </a:lnTo>
                  <a:lnTo>
                    <a:pt x="766" y="586"/>
                  </a:lnTo>
                  <a:lnTo>
                    <a:pt x="766" y="587"/>
                  </a:lnTo>
                  <a:lnTo>
                    <a:pt x="766" y="589"/>
                  </a:lnTo>
                  <a:lnTo>
                    <a:pt x="764" y="589"/>
                  </a:lnTo>
                  <a:lnTo>
                    <a:pt x="764" y="591"/>
                  </a:lnTo>
                  <a:lnTo>
                    <a:pt x="763" y="591"/>
                  </a:lnTo>
                  <a:lnTo>
                    <a:pt x="763" y="589"/>
                  </a:lnTo>
                  <a:lnTo>
                    <a:pt x="763" y="587"/>
                  </a:lnTo>
                  <a:lnTo>
                    <a:pt x="764" y="587"/>
                  </a:lnTo>
                  <a:lnTo>
                    <a:pt x="764" y="586"/>
                  </a:lnTo>
                  <a:lnTo>
                    <a:pt x="763" y="586"/>
                  </a:lnTo>
                  <a:lnTo>
                    <a:pt x="763" y="587"/>
                  </a:lnTo>
                  <a:lnTo>
                    <a:pt x="763" y="589"/>
                  </a:lnTo>
                  <a:lnTo>
                    <a:pt x="761" y="589"/>
                  </a:lnTo>
                  <a:lnTo>
                    <a:pt x="759" y="589"/>
                  </a:lnTo>
                  <a:lnTo>
                    <a:pt x="759" y="587"/>
                  </a:lnTo>
                  <a:lnTo>
                    <a:pt x="761" y="587"/>
                  </a:lnTo>
                  <a:lnTo>
                    <a:pt x="761" y="586"/>
                  </a:lnTo>
                  <a:lnTo>
                    <a:pt x="763" y="586"/>
                  </a:lnTo>
                  <a:lnTo>
                    <a:pt x="763" y="584"/>
                  </a:lnTo>
                  <a:lnTo>
                    <a:pt x="763" y="582"/>
                  </a:lnTo>
                  <a:lnTo>
                    <a:pt x="761" y="582"/>
                  </a:lnTo>
                  <a:lnTo>
                    <a:pt x="761" y="580"/>
                  </a:lnTo>
                  <a:lnTo>
                    <a:pt x="761" y="584"/>
                  </a:lnTo>
                  <a:lnTo>
                    <a:pt x="763" y="584"/>
                  </a:lnTo>
                  <a:lnTo>
                    <a:pt x="761" y="584"/>
                  </a:lnTo>
                  <a:lnTo>
                    <a:pt x="761" y="586"/>
                  </a:lnTo>
                  <a:lnTo>
                    <a:pt x="761" y="587"/>
                  </a:lnTo>
                  <a:lnTo>
                    <a:pt x="759" y="587"/>
                  </a:lnTo>
                  <a:lnTo>
                    <a:pt x="761" y="587"/>
                  </a:lnTo>
                  <a:lnTo>
                    <a:pt x="761" y="586"/>
                  </a:lnTo>
                  <a:lnTo>
                    <a:pt x="759" y="586"/>
                  </a:lnTo>
                  <a:lnTo>
                    <a:pt x="759" y="584"/>
                  </a:lnTo>
                  <a:lnTo>
                    <a:pt x="761" y="582"/>
                  </a:lnTo>
                  <a:lnTo>
                    <a:pt x="759" y="582"/>
                  </a:lnTo>
                  <a:lnTo>
                    <a:pt x="759" y="584"/>
                  </a:lnTo>
                  <a:lnTo>
                    <a:pt x="759" y="586"/>
                  </a:lnTo>
                  <a:lnTo>
                    <a:pt x="759" y="587"/>
                  </a:lnTo>
                  <a:lnTo>
                    <a:pt x="759" y="589"/>
                  </a:lnTo>
                  <a:lnTo>
                    <a:pt x="757" y="589"/>
                  </a:lnTo>
                  <a:lnTo>
                    <a:pt x="757" y="587"/>
                  </a:lnTo>
                  <a:lnTo>
                    <a:pt x="755" y="586"/>
                  </a:lnTo>
                  <a:lnTo>
                    <a:pt x="753" y="584"/>
                  </a:lnTo>
                  <a:lnTo>
                    <a:pt x="755" y="582"/>
                  </a:lnTo>
                  <a:lnTo>
                    <a:pt x="757" y="582"/>
                  </a:lnTo>
                  <a:lnTo>
                    <a:pt x="757" y="580"/>
                  </a:lnTo>
                  <a:lnTo>
                    <a:pt x="755" y="580"/>
                  </a:lnTo>
                  <a:lnTo>
                    <a:pt x="755" y="578"/>
                  </a:lnTo>
                  <a:lnTo>
                    <a:pt x="757" y="578"/>
                  </a:lnTo>
                  <a:lnTo>
                    <a:pt x="757" y="576"/>
                  </a:lnTo>
                  <a:lnTo>
                    <a:pt x="757" y="578"/>
                  </a:lnTo>
                  <a:lnTo>
                    <a:pt x="759" y="576"/>
                  </a:lnTo>
                  <a:lnTo>
                    <a:pt x="757" y="576"/>
                  </a:lnTo>
                  <a:lnTo>
                    <a:pt x="755" y="578"/>
                  </a:lnTo>
                  <a:lnTo>
                    <a:pt x="755" y="576"/>
                  </a:lnTo>
                  <a:lnTo>
                    <a:pt x="757" y="576"/>
                  </a:lnTo>
                  <a:lnTo>
                    <a:pt x="759" y="576"/>
                  </a:lnTo>
                  <a:lnTo>
                    <a:pt x="759" y="574"/>
                  </a:lnTo>
                  <a:lnTo>
                    <a:pt x="757" y="574"/>
                  </a:lnTo>
                  <a:lnTo>
                    <a:pt x="757" y="576"/>
                  </a:lnTo>
                  <a:lnTo>
                    <a:pt x="757" y="574"/>
                  </a:lnTo>
                  <a:lnTo>
                    <a:pt x="755" y="574"/>
                  </a:lnTo>
                  <a:lnTo>
                    <a:pt x="757" y="574"/>
                  </a:lnTo>
                  <a:lnTo>
                    <a:pt x="759" y="574"/>
                  </a:lnTo>
                  <a:lnTo>
                    <a:pt x="761" y="574"/>
                  </a:lnTo>
                  <a:lnTo>
                    <a:pt x="759" y="574"/>
                  </a:lnTo>
                  <a:lnTo>
                    <a:pt x="759" y="572"/>
                  </a:lnTo>
                  <a:lnTo>
                    <a:pt x="757" y="572"/>
                  </a:lnTo>
                  <a:lnTo>
                    <a:pt x="759" y="572"/>
                  </a:lnTo>
                  <a:lnTo>
                    <a:pt x="759" y="570"/>
                  </a:lnTo>
                  <a:lnTo>
                    <a:pt x="761" y="570"/>
                  </a:lnTo>
                  <a:lnTo>
                    <a:pt x="763" y="570"/>
                  </a:lnTo>
                  <a:close/>
                  <a:moveTo>
                    <a:pt x="357" y="568"/>
                  </a:moveTo>
                  <a:lnTo>
                    <a:pt x="357" y="566"/>
                  </a:lnTo>
                  <a:lnTo>
                    <a:pt x="357" y="568"/>
                  </a:lnTo>
                  <a:close/>
                  <a:moveTo>
                    <a:pt x="728" y="564"/>
                  </a:moveTo>
                  <a:lnTo>
                    <a:pt x="730" y="564"/>
                  </a:lnTo>
                  <a:lnTo>
                    <a:pt x="730" y="566"/>
                  </a:lnTo>
                  <a:lnTo>
                    <a:pt x="730" y="568"/>
                  </a:lnTo>
                  <a:lnTo>
                    <a:pt x="728" y="568"/>
                  </a:lnTo>
                  <a:lnTo>
                    <a:pt x="726" y="570"/>
                  </a:lnTo>
                  <a:lnTo>
                    <a:pt x="724" y="570"/>
                  </a:lnTo>
                  <a:lnTo>
                    <a:pt x="724" y="572"/>
                  </a:lnTo>
                  <a:lnTo>
                    <a:pt x="722" y="570"/>
                  </a:lnTo>
                  <a:lnTo>
                    <a:pt x="724" y="568"/>
                  </a:lnTo>
                  <a:lnTo>
                    <a:pt x="724" y="566"/>
                  </a:lnTo>
                  <a:lnTo>
                    <a:pt x="726" y="566"/>
                  </a:lnTo>
                  <a:lnTo>
                    <a:pt x="728" y="566"/>
                  </a:lnTo>
                  <a:lnTo>
                    <a:pt x="726" y="566"/>
                  </a:lnTo>
                  <a:lnTo>
                    <a:pt x="724" y="566"/>
                  </a:lnTo>
                  <a:lnTo>
                    <a:pt x="726" y="564"/>
                  </a:lnTo>
                  <a:lnTo>
                    <a:pt x="726" y="566"/>
                  </a:lnTo>
                  <a:lnTo>
                    <a:pt x="728" y="566"/>
                  </a:lnTo>
                  <a:lnTo>
                    <a:pt x="728" y="564"/>
                  </a:lnTo>
                  <a:close/>
                  <a:moveTo>
                    <a:pt x="357" y="564"/>
                  </a:moveTo>
                  <a:lnTo>
                    <a:pt x="355" y="564"/>
                  </a:lnTo>
                  <a:lnTo>
                    <a:pt x="355" y="562"/>
                  </a:lnTo>
                  <a:lnTo>
                    <a:pt x="357" y="562"/>
                  </a:lnTo>
                  <a:lnTo>
                    <a:pt x="357" y="564"/>
                  </a:lnTo>
                  <a:close/>
                  <a:moveTo>
                    <a:pt x="743" y="562"/>
                  </a:moveTo>
                  <a:lnTo>
                    <a:pt x="743" y="564"/>
                  </a:lnTo>
                  <a:lnTo>
                    <a:pt x="745" y="562"/>
                  </a:lnTo>
                  <a:lnTo>
                    <a:pt x="745" y="564"/>
                  </a:lnTo>
                  <a:lnTo>
                    <a:pt x="747" y="564"/>
                  </a:lnTo>
                  <a:lnTo>
                    <a:pt x="749" y="564"/>
                  </a:lnTo>
                  <a:lnTo>
                    <a:pt x="749" y="566"/>
                  </a:lnTo>
                  <a:lnTo>
                    <a:pt x="747" y="566"/>
                  </a:lnTo>
                  <a:lnTo>
                    <a:pt x="749" y="568"/>
                  </a:lnTo>
                  <a:lnTo>
                    <a:pt x="747" y="568"/>
                  </a:lnTo>
                  <a:lnTo>
                    <a:pt x="749" y="568"/>
                  </a:lnTo>
                  <a:lnTo>
                    <a:pt x="749" y="570"/>
                  </a:lnTo>
                  <a:lnTo>
                    <a:pt x="747" y="570"/>
                  </a:lnTo>
                  <a:lnTo>
                    <a:pt x="747" y="572"/>
                  </a:lnTo>
                  <a:lnTo>
                    <a:pt x="745" y="572"/>
                  </a:lnTo>
                  <a:lnTo>
                    <a:pt x="745" y="570"/>
                  </a:lnTo>
                  <a:lnTo>
                    <a:pt x="743" y="570"/>
                  </a:lnTo>
                  <a:lnTo>
                    <a:pt x="743" y="568"/>
                  </a:lnTo>
                  <a:lnTo>
                    <a:pt x="745" y="568"/>
                  </a:lnTo>
                  <a:lnTo>
                    <a:pt x="743" y="568"/>
                  </a:lnTo>
                  <a:lnTo>
                    <a:pt x="743" y="566"/>
                  </a:lnTo>
                  <a:lnTo>
                    <a:pt x="741" y="566"/>
                  </a:lnTo>
                  <a:lnTo>
                    <a:pt x="741" y="568"/>
                  </a:lnTo>
                  <a:lnTo>
                    <a:pt x="741" y="566"/>
                  </a:lnTo>
                  <a:lnTo>
                    <a:pt x="739" y="566"/>
                  </a:lnTo>
                  <a:lnTo>
                    <a:pt x="739" y="564"/>
                  </a:lnTo>
                  <a:lnTo>
                    <a:pt x="739" y="562"/>
                  </a:lnTo>
                  <a:lnTo>
                    <a:pt x="741" y="562"/>
                  </a:lnTo>
                  <a:lnTo>
                    <a:pt x="741" y="561"/>
                  </a:lnTo>
                  <a:lnTo>
                    <a:pt x="741" y="559"/>
                  </a:lnTo>
                  <a:lnTo>
                    <a:pt x="743" y="559"/>
                  </a:lnTo>
                  <a:lnTo>
                    <a:pt x="745" y="559"/>
                  </a:lnTo>
                  <a:lnTo>
                    <a:pt x="745" y="561"/>
                  </a:lnTo>
                  <a:lnTo>
                    <a:pt x="745" y="562"/>
                  </a:lnTo>
                  <a:lnTo>
                    <a:pt x="743" y="562"/>
                  </a:lnTo>
                  <a:close/>
                  <a:moveTo>
                    <a:pt x="726" y="559"/>
                  </a:moveTo>
                  <a:lnTo>
                    <a:pt x="728" y="559"/>
                  </a:lnTo>
                  <a:lnTo>
                    <a:pt x="730" y="559"/>
                  </a:lnTo>
                  <a:lnTo>
                    <a:pt x="730" y="561"/>
                  </a:lnTo>
                  <a:lnTo>
                    <a:pt x="730" y="559"/>
                  </a:lnTo>
                  <a:lnTo>
                    <a:pt x="732" y="559"/>
                  </a:lnTo>
                  <a:lnTo>
                    <a:pt x="732" y="561"/>
                  </a:lnTo>
                  <a:lnTo>
                    <a:pt x="734" y="561"/>
                  </a:lnTo>
                  <a:lnTo>
                    <a:pt x="732" y="561"/>
                  </a:lnTo>
                  <a:lnTo>
                    <a:pt x="734" y="561"/>
                  </a:lnTo>
                  <a:lnTo>
                    <a:pt x="734" y="562"/>
                  </a:lnTo>
                  <a:lnTo>
                    <a:pt x="734" y="564"/>
                  </a:lnTo>
                  <a:lnTo>
                    <a:pt x="734" y="566"/>
                  </a:lnTo>
                  <a:lnTo>
                    <a:pt x="734" y="564"/>
                  </a:lnTo>
                  <a:lnTo>
                    <a:pt x="732" y="566"/>
                  </a:lnTo>
                  <a:lnTo>
                    <a:pt x="734" y="566"/>
                  </a:lnTo>
                  <a:lnTo>
                    <a:pt x="734" y="568"/>
                  </a:lnTo>
                  <a:lnTo>
                    <a:pt x="734" y="566"/>
                  </a:lnTo>
                  <a:lnTo>
                    <a:pt x="736" y="566"/>
                  </a:lnTo>
                  <a:lnTo>
                    <a:pt x="736" y="568"/>
                  </a:lnTo>
                  <a:lnTo>
                    <a:pt x="736" y="566"/>
                  </a:lnTo>
                  <a:lnTo>
                    <a:pt x="736" y="568"/>
                  </a:lnTo>
                  <a:lnTo>
                    <a:pt x="738" y="568"/>
                  </a:lnTo>
                  <a:lnTo>
                    <a:pt x="739" y="568"/>
                  </a:lnTo>
                  <a:lnTo>
                    <a:pt x="739" y="570"/>
                  </a:lnTo>
                  <a:lnTo>
                    <a:pt x="741" y="570"/>
                  </a:lnTo>
                  <a:lnTo>
                    <a:pt x="741" y="572"/>
                  </a:lnTo>
                  <a:lnTo>
                    <a:pt x="741" y="574"/>
                  </a:lnTo>
                  <a:lnTo>
                    <a:pt x="743" y="574"/>
                  </a:lnTo>
                  <a:lnTo>
                    <a:pt x="743" y="576"/>
                  </a:lnTo>
                  <a:lnTo>
                    <a:pt x="743" y="578"/>
                  </a:lnTo>
                  <a:lnTo>
                    <a:pt x="743" y="580"/>
                  </a:lnTo>
                  <a:lnTo>
                    <a:pt x="745" y="578"/>
                  </a:lnTo>
                  <a:lnTo>
                    <a:pt x="745" y="580"/>
                  </a:lnTo>
                  <a:lnTo>
                    <a:pt x="745" y="582"/>
                  </a:lnTo>
                  <a:lnTo>
                    <a:pt x="747" y="582"/>
                  </a:lnTo>
                  <a:lnTo>
                    <a:pt x="749" y="584"/>
                  </a:lnTo>
                  <a:lnTo>
                    <a:pt x="747" y="584"/>
                  </a:lnTo>
                  <a:lnTo>
                    <a:pt x="745" y="582"/>
                  </a:lnTo>
                  <a:lnTo>
                    <a:pt x="743" y="582"/>
                  </a:lnTo>
                  <a:lnTo>
                    <a:pt x="743" y="580"/>
                  </a:lnTo>
                  <a:lnTo>
                    <a:pt x="741" y="580"/>
                  </a:lnTo>
                  <a:lnTo>
                    <a:pt x="743" y="580"/>
                  </a:lnTo>
                  <a:lnTo>
                    <a:pt x="741" y="580"/>
                  </a:lnTo>
                  <a:lnTo>
                    <a:pt x="741" y="582"/>
                  </a:lnTo>
                  <a:lnTo>
                    <a:pt x="743" y="582"/>
                  </a:lnTo>
                  <a:lnTo>
                    <a:pt x="741" y="584"/>
                  </a:lnTo>
                  <a:lnTo>
                    <a:pt x="739" y="584"/>
                  </a:lnTo>
                  <a:lnTo>
                    <a:pt x="741" y="586"/>
                  </a:lnTo>
                  <a:lnTo>
                    <a:pt x="739" y="586"/>
                  </a:lnTo>
                  <a:lnTo>
                    <a:pt x="741" y="586"/>
                  </a:lnTo>
                  <a:lnTo>
                    <a:pt x="741" y="584"/>
                  </a:lnTo>
                  <a:lnTo>
                    <a:pt x="743" y="584"/>
                  </a:lnTo>
                  <a:lnTo>
                    <a:pt x="745" y="582"/>
                  </a:lnTo>
                  <a:lnTo>
                    <a:pt x="745" y="584"/>
                  </a:lnTo>
                  <a:lnTo>
                    <a:pt x="747" y="584"/>
                  </a:lnTo>
                  <a:lnTo>
                    <a:pt x="747" y="586"/>
                  </a:lnTo>
                  <a:lnTo>
                    <a:pt x="745" y="586"/>
                  </a:lnTo>
                  <a:lnTo>
                    <a:pt x="745" y="584"/>
                  </a:lnTo>
                  <a:lnTo>
                    <a:pt x="745" y="586"/>
                  </a:lnTo>
                  <a:lnTo>
                    <a:pt x="743" y="586"/>
                  </a:lnTo>
                  <a:lnTo>
                    <a:pt x="745" y="586"/>
                  </a:lnTo>
                  <a:lnTo>
                    <a:pt x="747" y="586"/>
                  </a:lnTo>
                  <a:lnTo>
                    <a:pt x="747" y="587"/>
                  </a:lnTo>
                  <a:lnTo>
                    <a:pt x="749" y="587"/>
                  </a:lnTo>
                  <a:lnTo>
                    <a:pt x="749" y="589"/>
                  </a:lnTo>
                  <a:lnTo>
                    <a:pt x="747" y="589"/>
                  </a:lnTo>
                  <a:lnTo>
                    <a:pt x="747" y="591"/>
                  </a:lnTo>
                  <a:lnTo>
                    <a:pt x="749" y="591"/>
                  </a:lnTo>
                  <a:lnTo>
                    <a:pt x="749" y="589"/>
                  </a:lnTo>
                  <a:lnTo>
                    <a:pt x="751" y="589"/>
                  </a:lnTo>
                  <a:lnTo>
                    <a:pt x="751" y="591"/>
                  </a:lnTo>
                  <a:lnTo>
                    <a:pt x="751" y="593"/>
                  </a:lnTo>
                  <a:lnTo>
                    <a:pt x="751" y="595"/>
                  </a:lnTo>
                  <a:lnTo>
                    <a:pt x="749" y="595"/>
                  </a:lnTo>
                  <a:lnTo>
                    <a:pt x="749" y="593"/>
                  </a:lnTo>
                  <a:lnTo>
                    <a:pt x="749" y="595"/>
                  </a:lnTo>
                  <a:lnTo>
                    <a:pt x="749" y="597"/>
                  </a:lnTo>
                  <a:lnTo>
                    <a:pt x="747" y="597"/>
                  </a:lnTo>
                  <a:lnTo>
                    <a:pt x="749" y="597"/>
                  </a:lnTo>
                  <a:lnTo>
                    <a:pt x="751" y="597"/>
                  </a:lnTo>
                  <a:lnTo>
                    <a:pt x="751" y="595"/>
                  </a:lnTo>
                  <a:lnTo>
                    <a:pt x="751" y="597"/>
                  </a:lnTo>
                  <a:lnTo>
                    <a:pt x="751" y="599"/>
                  </a:lnTo>
                  <a:lnTo>
                    <a:pt x="751" y="601"/>
                  </a:lnTo>
                  <a:lnTo>
                    <a:pt x="751" y="603"/>
                  </a:lnTo>
                  <a:lnTo>
                    <a:pt x="751" y="605"/>
                  </a:lnTo>
                  <a:lnTo>
                    <a:pt x="749" y="605"/>
                  </a:lnTo>
                  <a:lnTo>
                    <a:pt x="747" y="605"/>
                  </a:lnTo>
                  <a:lnTo>
                    <a:pt x="745" y="605"/>
                  </a:lnTo>
                  <a:lnTo>
                    <a:pt x="745" y="603"/>
                  </a:lnTo>
                  <a:lnTo>
                    <a:pt x="747" y="603"/>
                  </a:lnTo>
                  <a:lnTo>
                    <a:pt x="745" y="603"/>
                  </a:lnTo>
                  <a:lnTo>
                    <a:pt x="747" y="601"/>
                  </a:lnTo>
                  <a:lnTo>
                    <a:pt x="745" y="601"/>
                  </a:lnTo>
                  <a:lnTo>
                    <a:pt x="747" y="601"/>
                  </a:lnTo>
                  <a:lnTo>
                    <a:pt x="745" y="601"/>
                  </a:lnTo>
                  <a:lnTo>
                    <a:pt x="745" y="599"/>
                  </a:lnTo>
                  <a:lnTo>
                    <a:pt x="745" y="597"/>
                  </a:lnTo>
                  <a:lnTo>
                    <a:pt x="743" y="597"/>
                  </a:lnTo>
                  <a:lnTo>
                    <a:pt x="743" y="599"/>
                  </a:lnTo>
                  <a:lnTo>
                    <a:pt x="743" y="597"/>
                  </a:lnTo>
                  <a:lnTo>
                    <a:pt x="743" y="599"/>
                  </a:lnTo>
                  <a:lnTo>
                    <a:pt x="741" y="599"/>
                  </a:lnTo>
                  <a:lnTo>
                    <a:pt x="741" y="597"/>
                  </a:lnTo>
                  <a:lnTo>
                    <a:pt x="743" y="597"/>
                  </a:lnTo>
                  <a:lnTo>
                    <a:pt x="741" y="597"/>
                  </a:lnTo>
                  <a:lnTo>
                    <a:pt x="741" y="595"/>
                  </a:lnTo>
                  <a:lnTo>
                    <a:pt x="743" y="595"/>
                  </a:lnTo>
                  <a:lnTo>
                    <a:pt x="741" y="595"/>
                  </a:lnTo>
                  <a:lnTo>
                    <a:pt x="743" y="593"/>
                  </a:lnTo>
                  <a:lnTo>
                    <a:pt x="741" y="593"/>
                  </a:lnTo>
                  <a:lnTo>
                    <a:pt x="741" y="595"/>
                  </a:lnTo>
                  <a:lnTo>
                    <a:pt x="741" y="593"/>
                  </a:lnTo>
                  <a:lnTo>
                    <a:pt x="741" y="591"/>
                  </a:lnTo>
                  <a:lnTo>
                    <a:pt x="741" y="589"/>
                  </a:lnTo>
                  <a:lnTo>
                    <a:pt x="739" y="589"/>
                  </a:lnTo>
                  <a:lnTo>
                    <a:pt x="739" y="591"/>
                  </a:lnTo>
                  <a:lnTo>
                    <a:pt x="741" y="591"/>
                  </a:lnTo>
                  <a:lnTo>
                    <a:pt x="741" y="593"/>
                  </a:lnTo>
                  <a:lnTo>
                    <a:pt x="739" y="593"/>
                  </a:lnTo>
                  <a:lnTo>
                    <a:pt x="738" y="591"/>
                  </a:lnTo>
                  <a:lnTo>
                    <a:pt x="738" y="589"/>
                  </a:lnTo>
                  <a:lnTo>
                    <a:pt x="738" y="591"/>
                  </a:lnTo>
                  <a:lnTo>
                    <a:pt x="736" y="591"/>
                  </a:lnTo>
                  <a:lnTo>
                    <a:pt x="734" y="591"/>
                  </a:lnTo>
                  <a:lnTo>
                    <a:pt x="736" y="591"/>
                  </a:lnTo>
                  <a:lnTo>
                    <a:pt x="736" y="589"/>
                  </a:lnTo>
                  <a:lnTo>
                    <a:pt x="734" y="589"/>
                  </a:lnTo>
                  <a:lnTo>
                    <a:pt x="732" y="589"/>
                  </a:lnTo>
                  <a:lnTo>
                    <a:pt x="732" y="587"/>
                  </a:lnTo>
                  <a:lnTo>
                    <a:pt x="730" y="587"/>
                  </a:lnTo>
                  <a:lnTo>
                    <a:pt x="732" y="587"/>
                  </a:lnTo>
                  <a:lnTo>
                    <a:pt x="732" y="586"/>
                  </a:lnTo>
                  <a:lnTo>
                    <a:pt x="732" y="587"/>
                  </a:lnTo>
                  <a:lnTo>
                    <a:pt x="732" y="586"/>
                  </a:lnTo>
                  <a:lnTo>
                    <a:pt x="734" y="587"/>
                  </a:lnTo>
                  <a:lnTo>
                    <a:pt x="738" y="587"/>
                  </a:lnTo>
                  <a:lnTo>
                    <a:pt x="736" y="587"/>
                  </a:lnTo>
                  <a:lnTo>
                    <a:pt x="736" y="586"/>
                  </a:lnTo>
                  <a:lnTo>
                    <a:pt x="734" y="586"/>
                  </a:lnTo>
                  <a:lnTo>
                    <a:pt x="736" y="584"/>
                  </a:lnTo>
                  <a:lnTo>
                    <a:pt x="734" y="584"/>
                  </a:lnTo>
                  <a:lnTo>
                    <a:pt x="734" y="582"/>
                  </a:lnTo>
                  <a:lnTo>
                    <a:pt x="734" y="580"/>
                  </a:lnTo>
                  <a:lnTo>
                    <a:pt x="736" y="580"/>
                  </a:lnTo>
                  <a:lnTo>
                    <a:pt x="734" y="580"/>
                  </a:lnTo>
                  <a:lnTo>
                    <a:pt x="732" y="580"/>
                  </a:lnTo>
                  <a:lnTo>
                    <a:pt x="730" y="580"/>
                  </a:lnTo>
                  <a:lnTo>
                    <a:pt x="728" y="580"/>
                  </a:lnTo>
                  <a:lnTo>
                    <a:pt x="728" y="578"/>
                  </a:lnTo>
                  <a:lnTo>
                    <a:pt x="730" y="578"/>
                  </a:lnTo>
                  <a:lnTo>
                    <a:pt x="728" y="578"/>
                  </a:lnTo>
                  <a:lnTo>
                    <a:pt x="728" y="576"/>
                  </a:lnTo>
                  <a:lnTo>
                    <a:pt x="730" y="576"/>
                  </a:lnTo>
                  <a:lnTo>
                    <a:pt x="730" y="578"/>
                  </a:lnTo>
                  <a:lnTo>
                    <a:pt x="730" y="576"/>
                  </a:lnTo>
                  <a:lnTo>
                    <a:pt x="732" y="576"/>
                  </a:lnTo>
                  <a:lnTo>
                    <a:pt x="732" y="574"/>
                  </a:lnTo>
                  <a:lnTo>
                    <a:pt x="732" y="572"/>
                  </a:lnTo>
                  <a:lnTo>
                    <a:pt x="732" y="570"/>
                  </a:lnTo>
                  <a:lnTo>
                    <a:pt x="730" y="570"/>
                  </a:lnTo>
                  <a:lnTo>
                    <a:pt x="732" y="570"/>
                  </a:lnTo>
                  <a:lnTo>
                    <a:pt x="732" y="568"/>
                  </a:lnTo>
                  <a:lnTo>
                    <a:pt x="732" y="566"/>
                  </a:lnTo>
                  <a:lnTo>
                    <a:pt x="730" y="566"/>
                  </a:lnTo>
                  <a:lnTo>
                    <a:pt x="730" y="564"/>
                  </a:lnTo>
                  <a:lnTo>
                    <a:pt x="728" y="564"/>
                  </a:lnTo>
                  <a:lnTo>
                    <a:pt x="728" y="562"/>
                  </a:lnTo>
                  <a:lnTo>
                    <a:pt x="726" y="562"/>
                  </a:lnTo>
                  <a:lnTo>
                    <a:pt x="726" y="564"/>
                  </a:lnTo>
                  <a:lnTo>
                    <a:pt x="726" y="562"/>
                  </a:lnTo>
                  <a:lnTo>
                    <a:pt x="726" y="561"/>
                  </a:lnTo>
                  <a:lnTo>
                    <a:pt x="724" y="561"/>
                  </a:lnTo>
                  <a:lnTo>
                    <a:pt x="726" y="561"/>
                  </a:lnTo>
                  <a:lnTo>
                    <a:pt x="726" y="559"/>
                  </a:lnTo>
                  <a:close/>
                  <a:moveTo>
                    <a:pt x="340" y="561"/>
                  </a:moveTo>
                  <a:lnTo>
                    <a:pt x="340" y="559"/>
                  </a:lnTo>
                  <a:lnTo>
                    <a:pt x="338" y="559"/>
                  </a:lnTo>
                  <a:lnTo>
                    <a:pt x="340" y="559"/>
                  </a:lnTo>
                  <a:lnTo>
                    <a:pt x="340" y="561"/>
                  </a:lnTo>
                  <a:close/>
                  <a:moveTo>
                    <a:pt x="741" y="557"/>
                  </a:moveTo>
                  <a:lnTo>
                    <a:pt x="741" y="559"/>
                  </a:lnTo>
                  <a:lnTo>
                    <a:pt x="739" y="559"/>
                  </a:lnTo>
                  <a:lnTo>
                    <a:pt x="741" y="561"/>
                  </a:lnTo>
                  <a:lnTo>
                    <a:pt x="739" y="561"/>
                  </a:lnTo>
                  <a:lnTo>
                    <a:pt x="739" y="562"/>
                  </a:lnTo>
                  <a:lnTo>
                    <a:pt x="738" y="562"/>
                  </a:lnTo>
                  <a:lnTo>
                    <a:pt x="736" y="561"/>
                  </a:lnTo>
                  <a:lnTo>
                    <a:pt x="734" y="559"/>
                  </a:lnTo>
                  <a:lnTo>
                    <a:pt x="736" y="557"/>
                  </a:lnTo>
                  <a:lnTo>
                    <a:pt x="738" y="557"/>
                  </a:lnTo>
                  <a:lnTo>
                    <a:pt x="739" y="557"/>
                  </a:lnTo>
                  <a:lnTo>
                    <a:pt x="739" y="555"/>
                  </a:lnTo>
                  <a:lnTo>
                    <a:pt x="739" y="557"/>
                  </a:lnTo>
                  <a:lnTo>
                    <a:pt x="741" y="557"/>
                  </a:lnTo>
                  <a:close/>
                  <a:moveTo>
                    <a:pt x="749" y="559"/>
                  </a:moveTo>
                  <a:lnTo>
                    <a:pt x="751" y="559"/>
                  </a:lnTo>
                  <a:lnTo>
                    <a:pt x="751" y="561"/>
                  </a:lnTo>
                  <a:lnTo>
                    <a:pt x="751" y="562"/>
                  </a:lnTo>
                  <a:lnTo>
                    <a:pt x="753" y="562"/>
                  </a:lnTo>
                  <a:lnTo>
                    <a:pt x="751" y="562"/>
                  </a:lnTo>
                  <a:lnTo>
                    <a:pt x="751" y="564"/>
                  </a:lnTo>
                  <a:lnTo>
                    <a:pt x="751" y="562"/>
                  </a:lnTo>
                  <a:lnTo>
                    <a:pt x="751" y="564"/>
                  </a:lnTo>
                  <a:lnTo>
                    <a:pt x="749" y="566"/>
                  </a:lnTo>
                  <a:lnTo>
                    <a:pt x="749" y="564"/>
                  </a:lnTo>
                  <a:lnTo>
                    <a:pt x="747" y="564"/>
                  </a:lnTo>
                  <a:lnTo>
                    <a:pt x="747" y="562"/>
                  </a:lnTo>
                  <a:lnTo>
                    <a:pt x="745" y="562"/>
                  </a:lnTo>
                  <a:lnTo>
                    <a:pt x="745" y="561"/>
                  </a:lnTo>
                  <a:lnTo>
                    <a:pt x="745" y="559"/>
                  </a:lnTo>
                  <a:lnTo>
                    <a:pt x="745" y="557"/>
                  </a:lnTo>
                  <a:lnTo>
                    <a:pt x="745" y="555"/>
                  </a:lnTo>
                  <a:lnTo>
                    <a:pt x="747" y="555"/>
                  </a:lnTo>
                  <a:lnTo>
                    <a:pt x="747" y="557"/>
                  </a:lnTo>
                  <a:lnTo>
                    <a:pt x="747" y="559"/>
                  </a:lnTo>
                  <a:lnTo>
                    <a:pt x="749" y="559"/>
                  </a:lnTo>
                  <a:close/>
                  <a:moveTo>
                    <a:pt x="402" y="553"/>
                  </a:moveTo>
                  <a:lnTo>
                    <a:pt x="402" y="555"/>
                  </a:lnTo>
                  <a:lnTo>
                    <a:pt x="400" y="555"/>
                  </a:lnTo>
                  <a:lnTo>
                    <a:pt x="398" y="555"/>
                  </a:lnTo>
                  <a:lnTo>
                    <a:pt x="400" y="555"/>
                  </a:lnTo>
                  <a:lnTo>
                    <a:pt x="400" y="553"/>
                  </a:lnTo>
                  <a:lnTo>
                    <a:pt x="403" y="553"/>
                  </a:lnTo>
                  <a:lnTo>
                    <a:pt x="402" y="553"/>
                  </a:lnTo>
                  <a:close/>
                  <a:moveTo>
                    <a:pt x="352" y="553"/>
                  </a:moveTo>
                  <a:lnTo>
                    <a:pt x="354" y="553"/>
                  </a:lnTo>
                  <a:lnTo>
                    <a:pt x="352" y="553"/>
                  </a:lnTo>
                  <a:lnTo>
                    <a:pt x="350" y="553"/>
                  </a:lnTo>
                  <a:lnTo>
                    <a:pt x="348" y="553"/>
                  </a:lnTo>
                  <a:lnTo>
                    <a:pt x="348" y="555"/>
                  </a:lnTo>
                  <a:lnTo>
                    <a:pt x="348" y="553"/>
                  </a:lnTo>
                  <a:lnTo>
                    <a:pt x="350" y="553"/>
                  </a:lnTo>
                  <a:lnTo>
                    <a:pt x="352" y="551"/>
                  </a:lnTo>
                  <a:lnTo>
                    <a:pt x="352" y="553"/>
                  </a:lnTo>
                  <a:close/>
                  <a:moveTo>
                    <a:pt x="394" y="551"/>
                  </a:moveTo>
                  <a:lnTo>
                    <a:pt x="394" y="553"/>
                  </a:lnTo>
                  <a:lnTo>
                    <a:pt x="394" y="551"/>
                  </a:lnTo>
                  <a:lnTo>
                    <a:pt x="392" y="553"/>
                  </a:lnTo>
                  <a:lnTo>
                    <a:pt x="394" y="555"/>
                  </a:lnTo>
                  <a:lnTo>
                    <a:pt x="392" y="555"/>
                  </a:lnTo>
                  <a:lnTo>
                    <a:pt x="390" y="557"/>
                  </a:lnTo>
                  <a:lnTo>
                    <a:pt x="388" y="557"/>
                  </a:lnTo>
                  <a:lnTo>
                    <a:pt x="388" y="555"/>
                  </a:lnTo>
                  <a:lnTo>
                    <a:pt x="390" y="555"/>
                  </a:lnTo>
                  <a:lnTo>
                    <a:pt x="390" y="553"/>
                  </a:lnTo>
                  <a:lnTo>
                    <a:pt x="392" y="551"/>
                  </a:lnTo>
                  <a:lnTo>
                    <a:pt x="394" y="551"/>
                  </a:lnTo>
                  <a:close/>
                  <a:moveTo>
                    <a:pt x="400" y="551"/>
                  </a:moveTo>
                  <a:lnTo>
                    <a:pt x="400" y="553"/>
                  </a:lnTo>
                  <a:lnTo>
                    <a:pt x="398" y="553"/>
                  </a:lnTo>
                  <a:lnTo>
                    <a:pt x="398" y="555"/>
                  </a:lnTo>
                  <a:lnTo>
                    <a:pt x="396" y="555"/>
                  </a:lnTo>
                  <a:lnTo>
                    <a:pt x="396" y="553"/>
                  </a:lnTo>
                  <a:lnTo>
                    <a:pt x="396" y="551"/>
                  </a:lnTo>
                  <a:lnTo>
                    <a:pt x="398" y="551"/>
                  </a:lnTo>
                  <a:lnTo>
                    <a:pt x="400" y="551"/>
                  </a:lnTo>
                  <a:close/>
                  <a:moveTo>
                    <a:pt x="150" y="551"/>
                  </a:moveTo>
                  <a:lnTo>
                    <a:pt x="152" y="551"/>
                  </a:lnTo>
                  <a:lnTo>
                    <a:pt x="154" y="551"/>
                  </a:lnTo>
                  <a:lnTo>
                    <a:pt x="154" y="553"/>
                  </a:lnTo>
                  <a:lnTo>
                    <a:pt x="152" y="553"/>
                  </a:lnTo>
                  <a:lnTo>
                    <a:pt x="150" y="551"/>
                  </a:lnTo>
                  <a:close/>
                  <a:moveTo>
                    <a:pt x="738" y="545"/>
                  </a:moveTo>
                  <a:lnTo>
                    <a:pt x="739" y="547"/>
                  </a:lnTo>
                  <a:lnTo>
                    <a:pt x="739" y="549"/>
                  </a:lnTo>
                  <a:lnTo>
                    <a:pt x="741" y="549"/>
                  </a:lnTo>
                  <a:lnTo>
                    <a:pt x="741" y="551"/>
                  </a:lnTo>
                  <a:lnTo>
                    <a:pt x="743" y="553"/>
                  </a:lnTo>
                  <a:lnTo>
                    <a:pt x="741" y="553"/>
                  </a:lnTo>
                  <a:lnTo>
                    <a:pt x="739" y="553"/>
                  </a:lnTo>
                  <a:lnTo>
                    <a:pt x="739" y="555"/>
                  </a:lnTo>
                  <a:lnTo>
                    <a:pt x="738" y="555"/>
                  </a:lnTo>
                  <a:lnTo>
                    <a:pt x="736" y="555"/>
                  </a:lnTo>
                  <a:lnTo>
                    <a:pt x="736" y="553"/>
                  </a:lnTo>
                  <a:lnTo>
                    <a:pt x="736" y="551"/>
                  </a:lnTo>
                  <a:lnTo>
                    <a:pt x="738" y="551"/>
                  </a:lnTo>
                  <a:lnTo>
                    <a:pt x="736" y="549"/>
                  </a:lnTo>
                  <a:lnTo>
                    <a:pt x="736" y="547"/>
                  </a:lnTo>
                  <a:lnTo>
                    <a:pt x="736" y="545"/>
                  </a:lnTo>
                  <a:lnTo>
                    <a:pt x="738" y="545"/>
                  </a:lnTo>
                  <a:close/>
                  <a:moveTo>
                    <a:pt x="718" y="543"/>
                  </a:moveTo>
                  <a:lnTo>
                    <a:pt x="718" y="545"/>
                  </a:lnTo>
                  <a:lnTo>
                    <a:pt x="720" y="545"/>
                  </a:lnTo>
                  <a:lnTo>
                    <a:pt x="720" y="547"/>
                  </a:lnTo>
                  <a:lnTo>
                    <a:pt x="720" y="549"/>
                  </a:lnTo>
                  <a:lnTo>
                    <a:pt x="718" y="551"/>
                  </a:lnTo>
                  <a:lnTo>
                    <a:pt x="720" y="551"/>
                  </a:lnTo>
                  <a:lnTo>
                    <a:pt x="720" y="549"/>
                  </a:lnTo>
                  <a:lnTo>
                    <a:pt x="720" y="547"/>
                  </a:lnTo>
                  <a:lnTo>
                    <a:pt x="722" y="547"/>
                  </a:lnTo>
                  <a:lnTo>
                    <a:pt x="720" y="545"/>
                  </a:lnTo>
                  <a:lnTo>
                    <a:pt x="722" y="545"/>
                  </a:lnTo>
                  <a:lnTo>
                    <a:pt x="722" y="547"/>
                  </a:lnTo>
                  <a:lnTo>
                    <a:pt x="724" y="547"/>
                  </a:lnTo>
                  <a:lnTo>
                    <a:pt x="722" y="549"/>
                  </a:lnTo>
                  <a:lnTo>
                    <a:pt x="724" y="549"/>
                  </a:lnTo>
                  <a:lnTo>
                    <a:pt x="724" y="551"/>
                  </a:lnTo>
                  <a:lnTo>
                    <a:pt x="724" y="553"/>
                  </a:lnTo>
                  <a:lnTo>
                    <a:pt x="722" y="553"/>
                  </a:lnTo>
                  <a:lnTo>
                    <a:pt x="722" y="551"/>
                  </a:lnTo>
                  <a:lnTo>
                    <a:pt x="720" y="551"/>
                  </a:lnTo>
                  <a:lnTo>
                    <a:pt x="722" y="553"/>
                  </a:lnTo>
                  <a:lnTo>
                    <a:pt x="720" y="553"/>
                  </a:lnTo>
                  <a:lnTo>
                    <a:pt x="720" y="555"/>
                  </a:lnTo>
                  <a:lnTo>
                    <a:pt x="722" y="557"/>
                  </a:lnTo>
                  <a:lnTo>
                    <a:pt x="720" y="557"/>
                  </a:lnTo>
                  <a:lnTo>
                    <a:pt x="720" y="559"/>
                  </a:lnTo>
                  <a:lnTo>
                    <a:pt x="722" y="559"/>
                  </a:lnTo>
                  <a:lnTo>
                    <a:pt x="722" y="561"/>
                  </a:lnTo>
                  <a:lnTo>
                    <a:pt x="720" y="561"/>
                  </a:lnTo>
                  <a:lnTo>
                    <a:pt x="720" y="559"/>
                  </a:lnTo>
                  <a:lnTo>
                    <a:pt x="720" y="561"/>
                  </a:lnTo>
                  <a:lnTo>
                    <a:pt x="718" y="561"/>
                  </a:lnTo>
                  <a:lnTo>
                    <a:pt x="720" y="561"/>
                  </a:lnTo>
                  <a:lnTo>
                    <a:pt x="720" y="562"/>
                  </a:lnTo>
                  <a:lnTo>
                    <a:pt x="720" y="564"/>
                  </a:lnTo>
                  <a:lnTo>
                    <a:pt x="720" y="566"/>
                  </a:lnTo>
                  <a:lnTo>
                    <a:pt x="718" y="566"/>
                  </a:lnTo>
                  <a:lnTo>
                    <a:pt x="718" y="564"/>
                  </a:lnTo>
                  <a:lnTo>
                    <a:pt x="718" y="562"/>
                  </a:lnTo>
                  <a:lnTo>
                    <a:pt x="718" y="561"/>
                  </a:lnTo>
                  <a:lnTo>
                    <a:pt x="718" y="562"/>
                  </a:lnTo>
                  <a:lnTo>
                    <a:pt x="716" y="562"/>
                  </a:lnTo>
                  <a:lnTo>
                    <a:pt x="718" y="562"/>
                  </a:lnTo>
                  <a:lnTo>
                    <a:pt x="716" y="564"/>
                  </a:lnTo>
                  <a:lnTo>
                    <a:pt x="718" y="564"/>
                  </a:lnTo>
                  <a:lnTo>
                    <a:pt x="716" y="566"/>
                  </a:lnTo>
                  <a:lnTo>
                    <a:pt x="718" y="566"/>
                  </a:lnTo>
                  <a:lnTo>
                    <a:pt x="716" y="566"/>
                  </a:lnTo>
                  <a:lnTo>
                    <a:pt x="716" y="568"/>
                  </a:lnTo>
                  <a:lnTo>
                    <a:pt x="716" y="566"/>
                  </a:lnTo>
                  <a:lnTo>
                    <a:pt x="715" y="566"/>
                  </a:lnTo>
                  <a:lnTo>
                    <a:pt x="716" y="566"/>
                  </a:lnTo>
                  <a:lnTo>
                    <a:pt x="715" y="566"/>
                  </a:lnTo>
                  <a:lnTo>
                    <a:pt x="715" y="564"/>
                  </a:lnTo>
                  <a:lnTo>
                    <a:pt x="716" y="564"/>
                  </a:lnTo>
                  <a:lnTo>
                    <a:pt x="715" y="564"/>
                  </a:lnTo>
                  <a:lnTo>
                    <a:pt x="715" y="562"/>
                  </a:lnTo>
                  <a:lnTo>
                    <a:pt x="715" y="561"/>
                  </a:lnTo>
                  <a:lnTo>
                    <a:pt x="716" y="561"/>
                  </a:lnTo>
                  <a:lnTo>
                    <a:pt x="716" y="559"/>
                  </a:lnTo>
                  <a:lnTo>
                    <a:pt x="715" y="561"/>
                  </a:lnTo>
                  <a:lnTo>
                    <a:pt x="715" y="559"/>
                  </a:lnTo>
                  <a:lnTo>
                    <a:pt x="715" y="557"/>
                  </a:lnTo>
                  <a:lnTo>
                    <a:pt x="716" y="557"/>
                  </a:lnTo>
                  <a:lnTo>
                    <a:pt x="716" y="559"/>
                  </a:lnTo>
                  <a:lnTo>
                    <a:pt x="716" y="557"/>
                  </a:lnTo>
                  <a:lnTo>
                    <a:pt x="718" y="557"/>
                  </a:lnTo>
                  <a:lnTo>
                    <a:pt x="718" y="559"/>
                  </a:lnTo>
                  <a:lnTo>
                    <a:pt x="718" y="557"/>
                  </a:lnTo>
                  <a:lnTo>
                    <a:pt x="718" y="555"/>
                  </a:lnTo>
                  <a:lnTo>
                    <a:pt x="718" y="553"/>
                  </a:lnTo>
                  <a:lnTo>
                    <a:pt x="716" y="555"/>
                  </a:lnTo>
                  <a:lnTo>
                    <a:pt x="716" y="553"/>
                  </a:lnTo>
                  <a:lnTo>
                    <a:pt x="715" y="553"/>
                  </a:lnTo>
                  <a:lnTo>
                    <a:pt x="715" y="551"/>
                  </a:lnTo>
                  <a:lnTo>
                    <a:pt x="716" y="551"/>
                  </a:lnTo>
                  <a:lnTo>
                    <a:pt x="718" y="551"/>
                  </a:lnTo>
                  <a:lnTo>
                    <a:pt x="716" y="551"/>
                  </a:lnTo>
                  <a:lnTo>
                    <a:pt x="715" y="551"/>
                  </a:lnTo>
                  <a:lnTo>
                    <a:pt x="715" y="549"/>
                  </a:lnTo>
                  <a:lnTo>
                    <a:pt x="716" y="549"/>
                  </a:lnTo>
                  <a:lnTo>
                    <a:pt x="715" y="549"/>
                  </a:lnTo>
                  <a:lnTo>
                    <a:pt x="713" y="549"/>
                  </a:lnTo>
                  <a:lnTo>
                    <a:pt x="713" y="547"/>
                  </a:lnTo>
                  <a:lnTo>
                    <a:pt x="713" y="545"/>
                  </a:lnTo>
                  <a:lnTo>
                    <a:pt x="713" y="543"/>
                  </a:lnTo>
                  <a:lnTo>
                    <a:pt x="713" y="545"/>
                  </a:lnTo>
                  <a:lnTo>
                    <a:pt x="715" y="545"/>
                  </a:lnTo>
                  <a:lnTo>
                    <a:pt x="715" y="543"/>
                  </a:lnTo>
                  <a:lnTo>
                    <a:pt x="716" y="543"/>
                  </a:lnTo>
                  <a:lnTo>
                    <a:pt x="716" y="545"/>
                  </a:lnTo>
                  <a:lnTo>
                    <a:pt x="716" y="543"/>
                  </a:lnTo>
                  <a:lnTo>
                    <a:pt x="716" y="541"/>
                  </a:lnTo>
                  <a:lnTo>
                    <a:pt x="715" y="541"/>
                  </a:lnTo>
                  <a:lnTo>
                    <a:pt x="716" y="541"/>
                  </a:lnTo>
                  <a:lnTo>
                    <a:pt x="716" y="543"/>
                  </a:lnTo>
                  <a:lnTo>
                    <a:pt x="718" y="543"/>
                  </a:lnTo>
                  <a:close/>
                  <a:moveTo>
                    <a:pt x="722" y="538"/>
                  </a:moveTo>
                  <a:lnTo>
                    <a:pt x="724" y="538"/>
                  </a:lnTo>
                  <a:lnTo>
                    <a:pt x="726" y="539"/>
                  </a:lnTo>
                  <a:lnTo>
                    <a:pt x="728" y="539"/>
                  </a:lnTo>
                  <a:lnTo>
                    <a:pt x="730" y="539"/>
                  </a:lnTo>
                  <a:lnTo>
                    <a:pt x="730" y="541"/>
                  </a:lnTo>
                  <a:lnTo>
                    <a:pt x="732" y="541"/>
                  </a:lnTo>
                  <a:lnTo>
                    <a:pt x="730" y="541"/>
                  </a:lnTo>
                  <a:lnTo>
                    <a:pt x="730" y="539"/>
                  </a:lnTo>
                  <a:lnTo>
                    <a:pt x="732" y="539"/>
                  </a:lnTo>
                  <a:lnTo>
                    <a:pt x="734" y="539"/>
                  </a:lnTo>
                  <a:lnTo>
                    <a:pt x="734" y="541"/>
                  </a:lnTo>
                  <a:lnTo>
                    <a:pt x="736" y="541"/>
                  </a:lnTo>
                  <a:lnTo>
                    <a:pt x="736" y="543"/>
                  </a:lnTo>
                  <a:lnTo>
                    <a:pt x="736" y="545"/>
                  </a:lnTo>
                  <a:lnTo>
                    <a:pt x="736" y="547"/>
                  </a:lnTo>
                  <a:lnTo>
                    <a:pt x="736" y="549"/>
                  </a:lnTo>
                  <a:lnTo>
                    <a:pt x="736" y="551"/>
                  </a:lnTo>
                  <a:lnTo>
                    <a:pt x="734" y="551"/>
                  </a:lnTo>
                  <a:lnTo>
                    <a:pt x="734" y="549"/>
                  </a:lnTo>
                  <a:lnTo>
                    <a:pt x="732" y="549"/>
                  </a:lnTo>
                  <a:lnTo>
                    <a:pt x="732" y="547"/>
                  </a:lnTo>
                  <a:lnTo>
                    <a:pt x="732" y="545"/>
                  </a:lnTo>
                  <a:lnTo>
                    <a:pt x="730" y="545"/>
                  </a:lnTo>
                  <a:lnTo>
                    <a:pt x="730" y="547"/>
                  </a:lnTo>
                  <a:lnTo>
                    <a:pt x="732" y="547"/>
                  </a:lnTo>
                  <a:lnTo>
                    <a:pt x="732" y="549"/>
                  </a:lnTo>
                  <a:lnTo>
                    <a:pt x="732" y="551"/>
                  </a:lnTo>
                  <a:lnTo>
                    <a:pt x="734" y="551"/>
                  </a:lnTo>
                  <a:lnTo>
                    <a:pt x="732" y="551"/>
                  </a:lnTo>
                  <a:lnTo>
                    <a:pt x="734" y="551"/>
                  </a:lnTo>
                  <a:lnTo>
                    <a:pt x="734" y="553"/>
                  </a:lnTo>
                  <a:lnTo>
                    <a:pt x="734" y="555"/>
                  </a:lnTo>
                  <a:lnTo>
                    <a:pt x="732" y="555"/>
                  </a:lnTo>
                  <a:lnTo>
                    <a:pt x="732" y="557"/>
                  </a:lnTo>
                  <a:lnTo>
                    <a:pt x="732" y="555"/>
                  </a:lnTo>
                  <a:lnTo>
                    <a:pt x="730" y="555"/>
                  </a:lnTo>
                  <a:lnTo>
                    <a:pt x="728" y="555"/>
                  </a:lnTo>
                  <a:lnTo>
                    <a:pt x="728" y="557"/>
                  </a:lnTo>
                  <a:lnTo>
                    <a:pt x="726" y="557"/>
                  </a:lnTo>
                  <a:lnTo>
                    <a:pt x="724" y="557"/>
                  </a:lnTo>
                  <a:lnTo>
                    <a:pt x="724" y="555"/>
                  </a:lnTo>
                  <a:lnTo>
                    <a:pt x="724" y="553"/>
                  </a:lnTo>
                  <a:lnTo>
                    <a:pt x="724" y="551"/>
                  </a:lnTo>
                  <a:lnTo>
                    <a:pt x="724" y="549"/>
                  </a:lnTo>
                  <a:lnTo>
                    <a:pt x="724" y="547"/>
                  </a:lnTo>
                  <a:lnTo>
                    <a:pt x="724" y="545"/>
                  </a:lnTo>
                  <a:lnTo>
                    <a:pt x="722" y="545"/>
                  </a:lnTo>
                  <a:lnTo>
                    <a:pt x="722" y="543"/>
                  </a:lnTo>
                  <a:lnTo>
                    <a:pt x="720" y="543"/>
                  </a:lnTo>
                  <a:lnTo>
                    <a:pt x="722" y="543"/>
                  </a:lnTo>
                  <a:lnTo>
                    <a:pt x="724" y="543"/>
                  </a:lnTo>
                  <a:lnTo>
                    <a:pt x="722" y="543"/>
                  </a:lnTo>
                  <a:lnTo>
                    <a:pt x="720" y="541"/>
                  </a:lnTo>
                  <a:lnTo>
                    <a:pt x="718" y="539"/>
                  </a:lnTo>
                  <a:lnTo>
                    <a:pt x="718" y="538"/>
                  </a:lnTo>
                  <a:lnTo>
                    <a:pt x="720" y="538"/>
                  </a:lnTo>
                  <a:lnTo>
                    <a:pt x="722" y="538"/>
                  </a:lnTo>
                  <a:close/>
                  <a:moveTo>
                    <a:pt x="413" y="536"/>
                  </a:moveTo>
                  <a:lnTo>
                    <a:pt x="415" y="536"/>
                  </a:lnTo>
                  <a:lnTo>
                    <a:pt x="417" y="536"/>
                  </a:lnTo>
                  <a:lnTo>
                    <a:pt x="419" y="536"/>
                  </a:lnTo>
                  <a:lnTo>
                    <a:pt x="417" y="536"/>
                  </a:lnTo>
                  <a:lnTo>
                    <a:pt x="417" y="538"/>
                  </a:lnTo>
                  <a:lnTo>
                    <a:pt x="417" y="536"/>
                  </a:lnTo>
                  <a:lnTo>
                    <a:pt x="415" y="538"/>
                  </a:lnTo>
                  <a:lnTo>
                    <a:pt x="413" y="538"/>
                  </a:lnTo>
                  <a:lnTo>
                    <a:pt x="413" y="539"/>
                  </a:lnTo>
                  <a:lnTo>
                    <a:pt x="411" y="539"/>
                  </a:lnTo>
                  <a:lnTo>
                    <a:pt x="411" y="538"/>
                  </a:lnTo>
                  <a:lnTo>
                    <a:pt x="409" y="538"/>
                  </a:lnTo>
                  <a:lnTo>
                    <a:pt x="411" y="538"/>
                  </a:lnTo>
                  <a:lnTo>
                    <a:pt x="411" y="536"/>
                  </a:lnTo>
                  <a:lnTo>
                    <a:pt x="413" y="534"/>
                  </a:lnTo>
                  <a:lnTo>
                    <a:pt x="413" y="536"/>
                  </a:lnTo>
                  <a:close/>
                  <a:moveTo>
                    <a:pt x="144" y="534"/>
                  </a:moveTo>
                  <a:lnTo>
                    <a:pt x="144" y="536"/>
                  </a:lnTo>
                  <a:lnTo>
                    <a:pt x="142" y="536"/>
                  </a:lnTo>
                  <a:lnTo>
                    <a:pt x="142" y="538"/>
                  </a:lnTo>
                  <a:lnTo>
                    <a:pt x="142" y="536"/>
                  </a:lnTo>
                  <a:lnTo>
                    <a:pt x="140" y="536"/>
                  </a:lnTo>
                  <a:lnTo>
                    <a:pt x="140" y="534"/>
                  </a:lnTo>
                  <a:lnTo>
                    <a:pt x="142" y="534"/>
                  </a:lnTo>
                  <a:lnTo>
                    <a:pt x="144" y="534"/>
                  </a:lnTo>
                  <a:lnTo>
                    <a:pt x="144" y="532"/>
                  </a:lnTo>
                  <a:lnTo>
                    <a:pt x="144" y="534"/>
                  </a:lnTo>
                  <a:close/>
                  <a:moveTo>
                    <a:pt x="693" y="534"/>
                  </a:moveTo>
                  <a:lnTo>
                    <a:pt x="693" y="536"/>
                  </a:lnTo>
                  <a:lnTo>
                    <a:pt x="695" y="536"/>
                  </a:lnTo>
                  <a:lnTo>
                    <a:pt x="693" y="538"/>
                  </a:lnTo>
                  <a:lnTo>
                    <a:pt x="693" y="539"/>
                  </a:lnTo>
                  <a:lnTo>
                    <a:pt x="691" y="539"/>
                  </a:lnTo>
                  <a:lnTo>
                    <a:pt x="690" y="539"/>
                  </a:lnTo>
                  <a:lnTo>
                    <a:pt x="690" y="538"/>
                  </a:lnTo>
                  <a:lnTo>
                    <a:pt x="691" y="538"/>
                  </a:lnTo>
                  <a:lnTo>
                    <a:pt x="691" y="536"/>
                  </a:lnTo>
                  <a:lnTo>
                    <a:pt x="690" y="536"/>
                  </a:lnTo>
                  <a:lnTo>
                    <a:pt x="690" y="534"/>
                  </a:lnTo>
                  <a:lnTo>
                    <a:pt x="690" y="532"/>
                  </a:lnTo>
                  <a:lnTo>
                    <a:pt x="690" y="530"/>
                  </a:lnTo>
                  <a:lnTo>
                    <a:pt x="691" y="530"/>
                  </a:lnTo>
                  <a:lnTo>
                    <a:pt x="693" y="532"/>
                  </a:lnTo>
                  <a:lnTo>
                    <a:pt x="693" y="534"/>
                  </a:lnTo>
                  <a:close/>
                  <a:moveTo>
                    <a:pt x="428" y="530"/>
                  </a:moveTo>
                  <a:lnTo>
                    <a:pt x="428" y="528"/>
                  </a:lnTo>
                  <a:lnTo>
                    <a:pt x="428" y="530"/>
                  </a:lnTo>
                  <a:close/>
                  <a:moveTo>
                    <a:pt x="403" y="526"/>
                  </a:moveTo>
                  <a:lnTo>
                    <a:pt x="403" y="528"/>
                  </a:lnTo>
                  <a:lnTo>
                    <a:pt x="403" y="526"/>
                  </a:lnTo>
                  <a:lnTo>
                    <a:pt x="403" y="524"/>
                  </a:lnTo>
                  <a:lnTo>
                    <a:pt x="403" y="526"/>
                  </a:lnTo>
                  <a:close/>
                  <a:moveTo>
                    <a:pt x="697" y="526"/>
                  </a:moveTo>
                  <a:lnTo>
                    <a:pt x="697" y="528"/>
                  </a:lnTo>
                  <a:lnTo>
                    <a:pt x="697" y="526"/>
                  </a:lnTo>
                  <a:lnTo>
                    <a:pt x="699" y="526"/>
                  </a:lnTo>
                  <a:lnTo>
                    <a:pt x="701" y="526"/>
                  </a:lnTo>
                  <a:lnTo>
                    <a:pt x="699" y="528"/>
                  </a:lnTo>
                  <a:lnTo>
                    <a:pt x="701" y="528"/>
                  </a:lnTo>
                  <a:lnTo>
                    <a:pt x="703" y="528"/>
                  </a:lnTo>
                  <a:lnTo>
                    <a:pt x="705" y="530"/>
                  </a:lnTo>
                  <a:lnTo>
                    <a:pt x="703" y="530"/>
                  </a:lnTo>
                  <a:lnTo>
                    <a:pt x="703" y="532"/>
                  </a:lnTo>
                  <a:lnTo>
                    <a:pt x="705" y="532"/>
                  </a:lnTo>
                  <a:lnTo>
                    <a:pt x="705" y="534"/>
                  </a:lnTo>
                  <a:lnTo>
                    <a:pt x="707" y="536"/>
                  </a:lnTo>
                  <a:lnTo>
                    <a:pt x="705" y="536"/>
                  </a:lnTo>
                  <a:lnTo>
                    <a:pt x="707" y="536"/>
                  </a:lnTo>
                  <a:lnTo>
                    <a:pt x="707" y="538"/>
                  </a:lnTo>
                  <a:lnTo>
                    <a:pt x="707" y="539"/>
                  </a:lnTo>
                  <a:lnTo>
                    <a:pt x="707" y="541"/>
                  </a:lnTo>
                  <a:lnTo>
                    <a:pt x="709" y="543"/>
                  </a:lnTo>
                  <a:lnTo>
                    <a:pt x="709" y="545"/>
                  </a:lnTo>
                  <a:lnTo>
                    <a:pt x="709" y="547"/>
                  </a:lnTo>
                  <a:lnTo>
                    <a:pt x="709" y="551"/>
                  </a:lnTo>
                  <a:lnTo>
                    <a:pt x="709" y="553"/>
                  </a:lnTo>
                  <a:lnTo>
                    <a:pt x="709" y="555"/>
                  </a:lnTo>
                  <a:lnTo>
                    <a:pt x="709" y="557"/>
                  </a:lnTo>
                  <a:lnTo>
                    <a:pt x="709" y="559"/>
                  </a:lnTo>
                  <a:lnTo>
                    <a:pt x="709" y="561"/>
                  </a:lnTo>
                  <a:lnTo>
                    <a:pt x="709" y="562"/>
                  </a:lnTo>
                  <a:lnTo>
                    <a:pt x="709" y="564"/>
                  </a:lnTo>
                  <a:lnTo>
                    <a:pt x="709" y="562"/>
                  </a:lnTo>
                  <a:lnTo>
                    <a:pt x="707" y="562"/>
                  </a:lnTo>
                  <a:lnTo>
                    <a:pt x="707" y="561"/>
                  </a:lnTo>
                  <a:lnTo>
                    <a:pt x="705" y="561"/>
                  </a:lnTo>
                  <a:lnTo>
                    <a:pt x="705" y="559"/>
                  </a:lnTo>
                  <a:lnTo>
                    <a:pt x="705" y="557"/>
                  </a:lnTo>
                  <a:lnTo>
                    <a:pt x="703" y="555"/>
                  </a:lnTo>
                  <a:lnTo>
                    <a:pt x="703" y="553"/>
                  </a:lnTo>
                  <a:lnTo>
                    <a:pt x="705" y="551"/>
                  </a:lnTo>
                  <a:lnTo>
                    <a:pt x="705" y="549"/>
                  </a:lnTo>
                  <a:lnTo>
                    <a:pt x="705" y="551"/>
                  </a:lnTo>
                  <a:lnTo>
                    <a:pt x="703" y="551"/>
                  </a:lnTo>
                  <a:lnTo>
                    <a:pt x="703" y="549"/>
                  </a:lnTo>
                  <a:lnTo>
                    <a:pt x="705" y="549"/>
                  </a:lnTo>
                  <a:lnTo>
                    <a:pt x="703" y="549"/>
                  </a:lnTo>
                  <a:lnTo>
                    <a:pt x="703" y="551"/>
                  </a:lnTo>
                  <a:lnTo>
                    <a:pt x="701" y="551"/>
                  </a:lnTo>
                  <a:lnTo>
                    <a:pt x="701" y="549"/>
                  </a:lnTo>
                  <a:lnTo>
                    <a:pt x="703" y="547"/>
                  </a:lnTo>
                  <a:lnTo>
                    <a:pt x="701" y="549"/>
                  </a:lnTo>
                  <a:lnTo>
                    <a:pt x="699" y="549"/>
                  </a:lnTo>
                  <a:lnTo>
                    <a:pt x="701" y="549"/>
                  </a:lnTo>
                  <a:lnTo>
                    <a:pt x="701" y="547"/>
                  </a:lnTo>
                  <a:lnTo>
                    <a:pt x="701" y="545"/>
                  </a:lnTo>
                  <a:lnTo>
                    <a:pt x="699" y="547"/>
                  </a:lnTo>
                  <a:lnTo>
                    <a:pt x="697" y="545"/>
                  </a:lnTo>
                  <a:lnTo>
                    <a:pt x="697" y="543"/>
                  </a:lnTo>
                  <a:lnTo>
                    <a:pt x="699" y="543"/>
                  </a:lnTo>
                  <a:lnTo>
                    <a:pt x="697" y="543"/>
                  </a:lnTo>
                  <a:lnTo>
                    <a:pt x="697" y="541"/>
                  </a:lnTo>
                  <a:lnTo>
                    <a:pt x="699" y="541"/>
                  </a:lnTo>
                  <a:lnTo>
                    <a:pt x="699" y="539"/>
                  </a:lnTo>
                  <a:lnTo>
                    <a:pt x="701" y="539"/>
                  </a:lnTo>
                  <a:lnTo>
                    <a:pt x="699" y="539"/>
                  </a:lnTo>
                  <a:lnTo>
                    <a:pt x="697" y="539"/>
                  </a:lnTo>
                  <a:lnTo>
                    <a:pt x="697" y="538"/>
                  </a:lnTo>
                  <a:lnTo>
                    <a:pt x="697" y="536"/>
                  </a:lnTo>
                  <a:lnTo>
                    <a:pt x="699" y="536"/>
                  </a:lnTo>
                  <a:lnTo>
                    <a:pt x="697" y="536"/>
                  </a:lnTo>
                  <a:lnTo>
                    <a:pt x="697" y="534"/>
                  </a:lnTo>
                  <a:lnTo>
                    <a:pt x="697" y="532"/>
                  </a:lnTo>
                  <a:lnTo>
                    <a:pt x="697" y="534"/>
                  </a:lnTo>
                  <a:lnTo>
                    <a:pt x="695" y="534"/>
                  </a:lnTo>
                  <a:lnTo>
                    <a:pt x="695" y="532"/>
                  </a:lnTo>
                  <a:lnTo>
                    <a:pt x="695" y="534"/>
                  </a:lnTo>
                  <a:lnTo>
                    <a:pt x="693" y="532"/>
                  </a:lnTo>
                  <a:lnTo>
                    <a:pt x="693" y="530"/>
                  </a:lnTo>
                  <a:lnTo>
                    <a:pt x="691" y="530"/>
                  </a:lnTo>
                  <a:lnTo>
                    <a:pt x="693" y="530"/>
                  </a:lnTo>
                  <a:lnTo>
                    <a:pt x="695" y="530"/>
                  </a:lnTo>
                  <a:lnTo>
                    <a:pt x="693" y="528"/>
                  </a:lnTo>
                  <a:lnTo>
                    <a:pt x="695" y="528"/>
                  </a:lnTo>
                  <a:lnTo>
                    <a:pt x="695" y="526"/>
                  </a:lnTo>
                  <a:lnTo>
                    <a:pt x="695" y="524"/>
                  </a:lnTo>
                  <a:lnTo>
                    <a:pt x="697" y="524"/>
                  </a:lnTo>
                  <a:lnTo>
                    <a:pt x="699" y="524"/>
                  </a:lnTo>
                  <a:lnTo>
                    <a:pt x="697" y="526"/>
                  </a:lnTo>
                  <a:close/>
                  <a:moveTo>
                    <a:pt x="427" y="511"/>
                  </a:moveTo>
                  <a:lnTo>
                    <a:pt x="427" y="513"/>
                  </a:lnTo>
                  <a:lnTo>
                    <a:pt x="427" y="514"/>
                  </a:lnTo>
                  <a:lnTo>
                    <a:pt x="425" y="513"/>
                  </a:lnTo>
                  <a:lnTo>
                    <a:pt x="425" y="511"/>
                  </a:lnTo>
                  <a:lnTo>
                    <a:pt x="425" y="513"/>
                  </a:lnTo>
                  <a:lnTo>
                    <a:pt x="427" y="511"/>
                  </a:lnTo>
                  <a:close/>
                  <a:moveTo>
                    <a:pt x="413" y="514"/>
                  </a:moveTo>
                  <a:lnTo>
                    <a:pt x="413" y="516"/>
                  </a:lnTo>
                  <a:lnTo>
                    <a:pt x="411" y="516"/>
                  </a:lnTo>
                  <a:lnTo>
                    <a:pt x="411" y="514"/>
                  </a:lnTo>
                  <a:lnTo>
                    <a:pt x="409" y="513"/>
                  </a:lnTo>
                  <a:lnTo>
                    <a:pt x="407" y="513"/>
                  </a:lnTo>
                  <a:lnTo>
                    <a:pt x="409" y="511"/>
                  </a:lnTo>
                  <a:lnTo>
                    <a:pt x="411" y="513"/>
                  </a:lnTo>
                  <a:lnTo>
                    <a:pt x="413" y="513"/>
                  </a:lnTo>
                  <a:lnTo>
                    <a:pt x="413" y="514"/>
                  </a:lnTo>
                  <a:close/>
                  <a:moveTo>
                    <a:pt x="421" y="513"/>
                  </a:moveTo>
                  <a:lnTo>
                    <a:pt x="419" y="513"/>
                  </a:lnTo>
                  <a:lnTo>
                    <a:pt x="419" y="511"/>
                  </a:lnTo>
                  <a:lnTo>
                    <a:pt x="421" y="511"/>
                  </a:lnTo>
                  <a:lnTo>
                    <a:pt x="421" y="513"/>
                  </a:lnTo>
                  <a:close/>
                  <a:moveTo>
                    <a:pt x="417" y="513"/>
                  </a:moveTo>
                  <a:lnTo>
                    <a:pt x="419" y="513"/>
                  </a:lnTo>
                  <a:lnTo>
                    <a:pt x="419" y="514"/>
                  </a:lnTo>
                  <a:lnTo>
                    <a:pt x="419" y="516"/>
                  </a:lnTo>
                  <a:lnTo>
                    <a:pt x="417" y="516"/>
                  </a:lnTo>
                  <a:lnTo>
                    <a:pt x="419" y="518"/>
                  </a:lnTo>
                  <a:lnTo>
                    <a:pt x="419" y="516"/>
                  </a:lnTo>
                  <a:lnTo>
                    <a:pt x="419" y="514"/>
                  </a:lnTo>
                  <a:lnTo>
                    <a:pt x="421" y="514"/>
                  </a:lnTo>
                  <a:lnTo>
                    <a:pt x="421" y="516"/>
                  </a:lnTo>
                  <a:lnTo>
                    <a:pt x="421" y="514"/>
                  </a:lnTo>
                  <a:lnTo>
                    <a:pt x="423" y="514"/>
                  </a:lnTo>
                  <a:lnTo>
                    <a:pt x="423" y="513"/>
                  </a:lnTo>
                  <a:lnTo>
                    <a:pt x="425" y="513"/>
                  </a:lnTo>
                  <a:lnTo>
                    <a:pt x="425" y="514"/>
                  </a:lnTo>
                  <a:lnTo>
                    <a:pt x="427" y="514"/>
                  </a:lnTo>
                  <a:lnTo>
                    <a:pt x="427" y="516"/>
                  </a:lnTo>
                  <a:lnTo>
                    <a:pt x="427" y="514"/>
                  </a:lnTo>
                  <a:lnTo>
                    <a:pt x="427" y="516"/>
                  </a:lnTo>
                  <a:lnTo>
                    <a:pt x="425" y="516"/>
                  </a:lnTo>
                  <a:lnTo>
                    <a:pt x="425" y="518"/>
                  </a:lnTo>
                  <a:lnTo>
                    <a:pt x="425" y="520"/>
                  </a:lnTo>
                  <a:lnTo>
                    <a:pt x="425" y="518"/>
                  </a:lnTo>
                  <a:lnTo>
                    <a:pt x="425" y="520"/>
                  </a:lnTo>
                  <a:lnTo>
                    <a:pt x="427" y="520"/>
                  </a:lnTo>
                  <a:lnTo>
                    <a:pt x="427" y="522"/>
                  </a:lnTo>
                  <a:lnTo>
                    <a:pt x="430" y="522"/>
                  </a:lnTo>
                  <a:lnTo>
                    <a:pt x="428" y="524"/>
                  </a:lnTo>
                  <a:lnTo>
                    <a:pt x="428" y="526"/>
                  </a:lnTo>
                  <a:lnTo>
                    <a:pt x="427" y="526"/>
                  </a:lnTo>
                  <a:lnTo>
                    <a:pt x="427" y="528"/>
                  </a:lnTo>
                  <a:lnTo>
                    <a:pt x="425" y="528"/>
                  </a:lnTo>
                  <a:lnTo>
                    <a:pt x="425" y="526"/>
                  </a:lnTo>
                  <a:lnTo>
                    <a:pt x="425" y="528"/>
                  </a:lnTo>
                  <a:lnTo>
                    <a:pt x="425" y="526"/>
                  </a:lnTo>
                  <a:lnTo>
                    <a:pt x="423" y="526"/>
                  </a:lnTo>
                  <a:lnTo>
                    <a:pt x="421" y="526"/>
                  </a:lnTo>
                  <a:lnTo>
                    <a:pt x="421" y="524"/>
                  </a:lnTo>
                  <a:lnTo>
                    <a:pt x="421" y="526"/>
                  </a:lnTo>
                  <a:lnTo>
                    <a:pt x="419" y="526"/>
                  </a:lnTo>
                  <a:lnTo>
                    <a:pt x="419" y="524"/>
                  </a:lnTo>
                  <a:lnTo>
                    <a:pt x="417" y="524"/>
                  </a:lnTo>
                  <a:lnTo>
                    <a:pt x="419" y="526"/>
                  </a:lnTo>
                  <a:lnTo>
                    <a:pt x="417" y="526"/>
                  </a:lnTo>
                  <a:lnTo>
                    <a:pt x="415" y="528"/>
                  </a:lnTo>
                  <a:lnTo>
                    <a:pt x="417" y="528"/>
                  </a:lnTo>
                  <a:lnTo>
                    <a:pt x="417" y="526"/>
                  </a:lnTo>
                  <a:lnTo>
                    <a:pt x="419" y="526"/>
                  </a:lnTo>
                  <a:lnTo>
                    <a:pt x="421" y="526"/>
                  </a:lnTo>
                  <a:lnTo>
                    <a:pt x="421" y="528"/>
                  </a:lnTo>
                  <a:lnTo>
                    <a:pt x="423" y="528"/>
                  </a:lnTo>
                  <a:lnTo>
                    <a:pt x="423" y="530"/>
                  </a:lnTo>
                  <a:lnTo>
                    <a:pt x="423" y="532"/>
                  </a:lnTo>
                  <a:lnTo>
                    <a:pt x="421" y="532"/>
                  </a:lnTo>
                  <a:lnTo>
                    <a:pt x="419" y="532"/>
                  </a:lnTo>
                  <a:lnTo>
                    <a:pt x="419" y="530"/>
                  </a:lnTo>
                  <a:lnTo>
                    <a:pt x="417" y="530"/>
                  </a:lnTo>
                  <a:lnTo>
                    <a:pt x="415" y="530"/>
                  </a:lnTo>
                  <a:lnTo>
                    <a:pt x="413" y="530"/>
                  </a:lnTo>
                  <a:lnTo>
                    <a:pt x="413" y="532"/>
                  </a:lnTo>
                  <a:lnTo>
                    <a:pt x="415" y="532"/>
                  </a:lnTo>
                  <a:lnTo>
                    <a:pt x="417" y="532"/>
                  </a:lnTo>
                  <a:lnTo>
                    <a:pt x="415" y="534"/>
                  </a:lnTo>
                  <a:lnTo>
                    <a:pt x="413" y="534"/>
                  </a:lnTo>
                  <a:lnTo>
                    <a:pt x="411" y="534"/>
                  </a:lnTo>
                  <a:lnTo>
                    <a:pt x="411" y="536"/>
                  </a:lnTo>
                  <a:lnTo>
                    <a:pt x="409" y="536"/>
                  </a:lnTo>
                  <a:lnTo>
                    <a:pt x="409" y="538"/>
                  </a:lnTo>
                  <a:lnTo>
                    <a:pt x="409" y="536"/>
                  </a:lnTo>
                  <a:lnTo>
                    <a:pt x="407" y="536"/>
                  </a:lnTo>
                  <a:lnTo>
                    <a:pt x="409" y="536"/>
                  </a:lnTo>
                  <a:lnTo>
                    <a:pt x="409" y="538"/>
                  </a:lnTo>
                  <a:lnTo>
                    <a:pt x="407" y="538"/>
                  </a:lnTo>
                  <a:lnTo>
                    <a:pt x="405" y="538"/>
                  </a:lnTo>
                  <a:lnTo>
                    <a:pt x="405" y="539"/>
                  </a:lnTo>
                  <a:lnTo>
                    <a:pt x="407" y="539"/>
                  </a:lnTo>
                  <a:lnTo>
                    <a:pt x="405" y="539"/>
                  </a:lnTo>
                  <a:lnTo>
                    <a:pt x="407" y="539"/>
                  </a:lnTo>
                  <a:lnTo>
                    <a:pt x="407" y="541"/>
                  </a:lnTo>
                  <a:lnTo>
                    <a:pt x="405" y="541"/>
                  </a:lnTo>
                  <a:lnTo>
                    <a:pt x="405" y="543"/>
                  </a:lnTo>
                  <a:lnTo>
                    <a:pt x="403" y="543"/>
                  </a:lnTo>
                  <a:lnTo>
                    <a:pt x="405" y="543"/>
                  </a:lnTo>
                  <a:lnTo>
                    <a:pt x="405" y="545"/>
                  </a:lnTo>
                  <a:lnTo>
                    <a:pt x="403" y="545"/>
                  </a:lnTo>
                  <a:lnTo>
                    <a:pt x="402" y="547"/>
                  </a:lnTo>
                  <a:lnTo>
                    <a:pt x="400" y="547"/>
                  </a:lnTo>
                  <a:lnTo>
                    <a:pt x="398" y="547"/>
                  </a:lnTo>
                  <a:lnTo>
                    <a:pt x="400" y="547"/>
                  </a:lnTo>
                  <a:lnTo>
                    <a:pt x="400" y="545"/>
                  </a:lnTo>
                  <a:lnTo>
                    <a:pt x="402" y="543"/>
                  </a:lnTo>
                  <a:lnTo>
                    <a:pt x="402" y="541"/>
                  </a:lnTo>
                  <a:lnTo>
                    <a:pt x="403" y="541"/>
                  </a:lnTo>
                  <a:lnTo>
                    <a:pt x="403" y="539"/>
                  </a:lnTo>
                  <a:lnTo>
                    <a:pt x="403" y="541"/>
                  </a:lnTo>
                  <a:lnTo>
                    <a:pt x="403" y="539"/>
                  </a:lnTo>
                  <a:lnTo>
                    <a:pt x="403" y="541"/>
                  </a:lnTo>
                  <a:lnTo>
                    <a:pt x="402" y="541"/>
                  </a:lnTo>
                  <a:lnTo>
                    <a:pt x="402" y="539"/>
                  </a:lnTo>
                  <a:lnTo>
                    <a:pt x="402" y="538"/>
                  </a:lnTo>
                  <a:lnTo>
                    <a:pt x="403" y="538"/>
                  </a:lnTo>
                  <a:lnTo>
                    <a:pt x="403" y="536"/>
                  </a:lnTo>
                  <a:lnTo>
                    <a:pt x="405" y="536"/>
                  </a:lnTo>
                  <a:lnTo>
                    <a:pt x="403" y="536"/>
                  </a:lnTo>
                  <a:lnTo>
                    <a:pt x="402" y="538"/>
                  </a:lnTo>
                  <a:lnTo>
                    <a:pt x="402" y="539"/>
                  </a:lnTo>
                  <a:lnTo>
                    <a:pt x="400" y="539"/>
                  </a:lnTo>
                  <a:lnTo>
                    <a:pt x="400" y="541"/>
                  </a:lnTo>
                  <a:lnTo>
                    <a:pt x="398" y="539"/>
                  </a:lnTo>
                  <a:lnTo>
                    <a:pt x="400" y="539"/>
                  </a:lnTo>
                  <a:lnTo>
                    <a:pt x="400" y="538"/>
                  </a:lnTo>
                  <a:lnTo>
                    <a:pt x="402" y="536"/>
                  </a:lnTo>
                  <a:lnTo>
                    <a:pt x="400" y="536"/>
                  </a:lnTo>
                  <a:lnTo>
                    <a:pt x="398" y="536"/>
                  </a:lnTo>
                  <a:lnTo>
                    <a:pt x="396" y="536"/>
                  </a:lnTo>
                  <a:lnTo>
                    <a:pt x="394" y="536"/>
                  </a:lnTo>
                  <a:lnTo>
                    <a:pt x="392" y="538"/>
                  </a:lnTo>
                  <a:lnTo>
                    <a:pt x="394" y="538"/>
                  </a:lnTo>
                  <a:lnTo>
                    <a:pt x="394" y="539"/>
                  </a:lnTo>
                  <a:lnTo>
                    <a:pt x="396" y="538"/>
                  </a:lnTo>
                  <a:lnTo>
                    <a:pt x="400" y="536"/>
                  </a:lnTo>
                  <a:lnTo>
                    <a:pt x="400" y="538"/>
                  </a:lnTo>
                  <a:lnTo>
                    <a:pt x="398" y="539"/>
                  </a:lnTo>
                  <a:lnTo>
                    <a:pt x="398" y="541"/>
                  </a:lnTo>
                  <a:lnTo>
                    <a:pt x="398" y="543"/>
                  </a:lnTo>
                  <a:lnTo>
                    <a:pt x="396" y="543"/>
                  </a:lnTo>
                  <a:lnTo>
                    <a:pt x="398" y="543"/>
                  </a:lnTo>
                  <a:lnTo>
                    <a:pt x="396" y="543"/>
                  </a:lnTo>
                  <a:lnTo>
                    <a:pt x="396" y="545"/>
                  </a:lnTo>
                  <a:lnTo>
                    <a:pt x="396" y="543"/>
                  </a:lnTo>
                  <a:lnTo>
                    <a:pt x="396" y="541"/>
                  </a:lnTo>
                  <a:lnTo>
                    <a:pt x="394" y="541"/>
                  </a:lnTo>
                  <a:lnTo>
                    <a:pt x="394" y="539"/>
                  </a:lnTo>
                  <a:lnTo>
                    <a:pt x="392" y="539"/>
                  </a:lnTo>
                  <a:lnTo>
                    <a:pt x="392" y="538"/>
                  </a:lnTo>
                  <a:lnTo>
                    <a:pt x="392" y="536"/>
                  </a:lnTo>
                  <a:lnTo>
                    <a:pt x="392" y="534"/>
                  </a:lnTo>
                  <a:lnTo>
                    <a:pt x="392" y="532"/>
                  </a:lnTo>
                  <a:lnTo>
                    <a:pt x="390" y="532"/>
                  </a:lnTo>
                  <a:lnTo>
                    <a:pt x="388" y="532"/>
                  </a:lnTo>
                  <a:lnTo>
                    <a:pt x="388" y="530"/>
                  </a:lnTo>
                  <a:lnTo>
                    <a:pt x="390" y="530"/>
                  </a:lnTo>
                  <a:lnTo>
                    <a:pt x="388" y="530"/>
                  </a:lnTo>
                  <a:lnTo>
                    <a:pt x="390" y="530"/>
                  </a:lnTo>
                  <a:lnTo>
                    <a:pt x="390" y="528"/>
                  </a:lnTo>
                  <a:lnTo>
                    <a:pt x="390" y="526"/>
                  </a:lnTo>
                  <a:lnTo>
                    <a:pt x="390" y="524"/>
                  </a:lnTo>
                  <a:lnTo>
                    <a:pt x="392" y="524"/>
                  </a:lnTo>
                  <a:lnTo>
                    <a:pt x="392" y="522"/>
                  </a:lnTo>
                  <a:lnTo>
                    <a:pt x="394" y="522"/>
                  </a:lnTo>
                  <a:lnTo>
                    <a:pt x="394" y="524"/>
                  </a:lnTo>
                  <a:lnTo>
                    <a:pt x="394" y="522"/>
                  </a:lnTo>
                  <a:lnTo>
                    <a:pt x="396" y="522"/>
                  </a:lnTo>
                  <a:lnTo>
                    <a:pt x="396" y="520"/>
                  </a:lnTo>
                  <a:lnTo>
                    <a:pt x="398" y="520"/>
                  </a:lnTo>
                  <a:lnTo>
                    <a:pt x="400" y="520"/>
                  </a:lnTo>
                  <a:lnTo>
                    <a:pt x="402" y="522"/>
                  </a:lnTo>
                  <a:lnTo>
                    <a:pt x="402" y="524"/>
                  </a:lnTo>
                  <a:lnTo>
                    <a:pt x="400" y="524"/>
                  </a:lnTo>
                  <a:lnTo>
                    <a:pt x="402" y="524"/>
                  </a:lnTo>
                  <a:lnTo>
                    <a:pt x="402" y="526"/>
                  </a:lnTo>
                  <a:lnTo>
                    <a:pt x="402" y="528"/>
                  </a:lnTo>
                  <a:lnTo>
                    <a:pt x="403" y="528"/>
                  </a:lnTo>
                  <a:lnTo>
                    <a:pt x="403" y="530"/>
                  </a:lnTo>
                  <a:lnTo>
                    <a:pt x="405" y="532"/>
                  </a:lnTo>
                  <a:lnTo>
                    <a:pt x="407" y="532"/>
                  </a:lnTo>
                  <a:lnTo>
                    <a:pt x="405" y="532"/>
                  </a:lnTo>
                  <a:lnTo>
                    <a:pt x="405" y="530"/>
                  </a:lnTo>
                  <a:lnTo>
                    <a:pt x="405" y="528"/>
                  </a:lnTo>
                  <a:lnTo>
                    <a:pt x="403" y="528"/>
                  </a:lnTo>
                  <a:lnTo>
                    <a:pt x="403" y="526"/>
                  </a:lnTo>
                  <a:lnTo>
                    <a:pt x="403" y="524"/>
                  </a:lnTo>
                  <a:lnTo>
                    <a:pt x="403" y="522"/>
                  </a:lnTo>
                  <a:lnTo>
                    <a:pt x="403" y="524"/>
                  </a:lnTo>
                  <a:lnTo>
                    <a:pt x="405" y="524"/>
                  </a:lnTo>
                  <a:lnTo>
                    <a:pt x="403" y="522"/>
                  </a:lnTo>
                  <a:lnTo>
                    <a:pt x="403" y="520"/>
                  </a:lnTo>
                  <a:lnTo>
                    <a:pt x="405" y="520"/>
                  </a:lnTo>
                  <a:lnTo>
                    <a:pt x="407" y="522"/>
                  </a:lnTo>
                  <a:lnTo>
                    <a:pt x="407" y="520"/>
                  </a:lnTo>
                  <a:lnTo>
                    <a:pt x="405" y="520"/>
                  </a:lnTo>
                  <a:lnTo>
                    <a:pt x="403" y="520"/>
                  </a:lnTo>
                  <a:lnTo>
                    <a:pt x="402" y="518"/>
                  </a:lnTo>
                  <a:lnTo>
                    <a:pt x="402" y="516"/>
                  </a:lnTo>
                  <a:lnTo>
                    <a:pt x="402" y="514"/>
                  </a:lnTo>
                  <a:lnTo>
                    <a:pt x="403" y="514"/>
                  </a:lnTo>
                  <a:lnTo>
                    <a:pt x="405" y="514"/>
                  </a:lnTo>
                  <a:lnTo>
                    <a:pt x="405" y="513"/>
                  </a:lnTo>
                  <a:lnTo>
                    <a:pt x="405" y="514"/>
                  </a:lnTo>
                  <a:lnTo>
                    <a:pt x="407" y="514"/>
                  </a:lnTo>
                  <a:lnTo>
                    <a:pt x="407" y="516"/>
                  </a:lnTo>
                  <a:lnTo>
                    <a:pt x="407" y="518"/>
                  </a:lnTo>
                  <a:lnTo>
                    <a:pt x="407" y="520"/>
                  </a:lnTo>
                  <a:lnTo>
                    <a:pt x="409" y="522"/>
                  </a:lnTo>
                  <a:lnTo>
                    <a:pt x="409" y="520"/>
                  </a:lnTo>
                  <a:lnTo>
                    <a:pt x="407" y="518"/>
                  </a:lnTo>
                  <a:lnTo>
                    <a:pt x="409" y="520"/>
                  </a:lnTo>
                  <a:lnTo>
                    <a:pt x="409" y="518"/>
                  </a:lnTo>
                  <a:lnTo>
                    <a:pt x="409" y="516"/>
                  </a:lnTo>
                  <a:lnTo>
                    <a:pt x="409" y="518"/>
                  </a:lnTo>
                  <a:lnTo>
                    <a:pt x="411" y="518"/>
                  </a:lnTo>
                  <a:lnTo>
                    <a:pt x="411" y="516"/>
                  </a:lnTo>
                  <a:lnTo>
                    <a:pt x="409" y="516"/>
                  </a:lnTo>
                  <a:lnTo>
                    <a:pt x="409" y="514"/>
                  </a:lnTo>
                  <a:lnTo>
                    <a:pt x="411" y="516"/>
                  </a:lnTo>
                  <a:lnTo>
                    <a:pt x="413" y="516"/>
                  </a:lnTo>
                  <a:lnTo>
                    <a:pt x="413" y="518"/>
                  </a:lnTo>
                  <a:lnTo>
                    <a:pt x="413" y="516"/>
                  </a:lnTo>
                  <a:lnTo>
                    <a:pt x="413" y="514"/>
                  </a:lnTo>
                  <a:lnTo>
                    <a:pt x="413" y="513"/>
                  </a:lnTo>
                  <a:lnTo>
                    <a:pt x="413" y="514"/>
                  </a:lnTo>
                  <a:lnTo>
                    <a:pt x="415" y="514"/>
                  </a:lnTo>
                  <a:lnTo>
                    <a:pt x="415" y="516"/>
                  </a:lnTo>
                  <a:lnTo>
                    <a:pt x="415" y="514"/>
                  </a:lnTo>
                  <a:lnTo>
                    <a:pt x="415" y="513"/>
                  </a:lnTo>
                  <a:lnTo>
                    <a:pt x="413" y="513"/>
                  </a:lnTo>
                  <a:lnTo>
                    <a:pt x="413" y="511"/>
                  </a:lnTo>
                  <a:lnTo>
                    <a:pt x="411" y="511"/>
                  </a:lnTo>
                  <a:lnTo>
                    <a:pt x="413" y="511"/>
                  </a:lnTo>
                  <a:lnTo>
                    <a:pt x="415" y="513"/>
                  </a:lnTo>
                  <a:lnTo>
                    <a:pt x="417" y="513"/>
                  </a:lnTo>
                  <a:close/>
                  <a:moveTo>
                    <a:pt x="682" y="511"/>
                  </a:moveTo>
                  <a:lnTo>
                    <a:pt x="682" y="513"/>
                  </a:lnTo>
                  <a:lnTo>
                    <a:pt x="680" y="514"/>
                  </a:lnTo>
                  <a:lnTo>
                    <a:pt x="680" y="513"/>
                  </a:lnTo>
                  <a:lnTo>
                    <a:pt x="678" y="513"/>
                  </a:lnTo>
                  <a:lnTo>
                    <a:pt x="678" y="511"/>
                  </a:lnTo>
                  <a:lnTo>
                    <a:pt x="680" y="511"/>
                  </a:lnTo>
                  <a:lnTo>
                    <a:pt x="678" y="511"/>
                  </a:lnTo>
                  <a:lnTo>
                    <a:pt x="678" y="509"/>
                  </a:lnTo>
                  <a:lnTo>
                    <a:pt x="680" y="507"/>
                  </a:lnTo>
                  <a:lnTo>
                    <a:pt x="680" y="509"/>
                  </a:lnTo>
                  <a:lnTo>
                    <a:pt x="682" y="509"/>
                  </a:lnTo>
                  <a:lnTo>
                    <a:pt x="682" y="511"/>
                  </a:lnTo>
                  <a:close/>
                  <a:moveTo>
                    <a:pt x="413" y="507"/>
                  </a:moveTo>
                  <a:lnTo>
                    <a:pt x="415" y="507"/>
                  </a:lnTo>
                  <a:lnTo>
                    <a:pt x="415" y="509"/>
                  </a:lnTo>
                  <a:lnTo>
                    <a:pt x="417" y="509"/>
                  </a:lnTo>
                  <a:lnTo>
                    <a:pt x="419" y="511"/>
                  </a:lnTo>
                  <a:lnTo>
                    <a:pt x="417" y="511"/>
                  </a:lnTo>
                  <a:lnTo>
                    <a:pt x="415" y="511"/>
                  </a:lnTo>
                  <a:lnTo>
                    <a:pt x="413" y="509"/>
                  </a:lnTo>
                  <a:lnTo>
                    <a:pt x="411" y="509"/>
                  </a:lnTo>
                  <a:lnTo>
                    <a:pt x="413" y="509"/>
                  </a:lnTo>
                  <a:lnTo>
                    <a:pt x="411" y="509"/>
                  </a:lnTo>
                  <a:lnTo>
                    <a:pt x="409" y="509"/>
                  </a:lnTo>
                  <a:lnTo>
                    <a:pt x="411" y="507"/>
                  </a:lnTo>
                  <a:lnTo>
                    <a:pt x="413" y="507"/>
                  </a:lnTo>
                  <a:close/>
                  <a:moveTo>
                    <a:pt x="434" y="505"/>
                  </a:moveTo>
                  <a:lnTo>
                    <a:pt x="434" y="503"/>
                  </a:lnTo>
                  <a:lnTo>
                    <a:pt x="436" y="503"/>
                  </a:lnTo>
                  <a:lnTo>
                    <a:pt x="436" y="505"/>
                  </a:lnTo>
                  <a:lnTo>
                    <a:pt x="434" y="505"/>
                  </a:lnTo>
                  <a:close/>
                  <a:moveTo>
                    <a:pt x="691" y="503"/>
                  </a:moveTo>
                  <a:lnTo>
                    <a:pt x="693" y="503"/>
                  </a:lnTo>
                  <a:lnTo>
                    <a:pt x="693" y="505"/>
                  </a:lnTo>
                  <a:lnTo>
                    <a:pt x="695" y="505"/>
                  </a:lnTo>
                  <a:lnTo>
                    <a:pt x="693" y="505"/>
                  </a:lnTo>
                  <a:lnTo>
                    <a:pt x="695" y="505"/>
                  </a:lnTo>
                  <a:lnTo>
                    <a:pt x="695" y="507"/>
                  </a:lnTo>
                  <a:lnTo>
                    <a:pt x="693" y="507"/>
                  </a:lnTo>
                  <a:lnTo>
                    <a:pt x="693" y="509"/>
                  </a:lnTo>
                  <a:lnTo>
                    <a:pt x="691" y="509"/>
                  </a:lnTo>
                  <a:lnTo>
                    <a:pt x="693" y="509"/>
                  </a:lnTo>
                  <a:lnTo>
                    <a:pt x="691" y="509"/>
                  </a:lnTo>
                  <a:lnTo>
                    <a:pt x="693" y="511"/>
                  </a:lnTo>
                  <a:lnTo>
                    <a:pt x="691" y="511"/>
                  </a:lnTo>
                  <a:lnTo>
                    <a:pt x="690" y="511"/>
                  </a:lnTo>
                  <a:lnTo>
                    <a:pt x="691" y="511"/>
                  </a:lnTo>
                  <a:lnTo>
                    <a:pt x="693" y="511"/>
                  </a:lnTo>
                  <a:lnTo>
                    <a:pt x="693" y="513"/>
                  </a:lnTo>
                  <a:lnTo>
                    <a:pt x="693" y="511"/>
                  </a:lnTo>
                  <a:lnTo>
                    <a:pt x="695" y="509"/>
                  </a:lnTo>
                  <a:lnTo>
                    <a:pt x="697" y="507"/>
                  </a:lnTo>
                  <a:lnTo>
                    <a:pt x="695" y="507"/>
                  </a:lnTo>
                  <a:lnTo>
                    <a:pt x="697" y="507"/>
                  </a:lnTo>
                  <a:lnTo>
                    <a:pt x="699" y="507"/>
                  </a:lnTo>
                  <a:lnTo>
                    <a:pt x="701" y="507"/>
                  </a:lnTo>
                  <a:lnTo>
                    <a:pt x="701" y="509"/>
                  </a:lnTo>
                  <a:lnTo>
                    <a:pt x="703" y="509"/>
                  </a:lnTo>
                  <a:lnTo>
                    <a:pt x="705" y="509"/>
                  </a:lnTo>
                  <a:lnTo>
                    <a:pt x="705" y="511"/>
                  </a:lnTo>
                  <a:lnTo>
                    <a:pt x="705" y="513"/>
                  </a:lnTo>
                  <a:lnTo>
                    <a:pt x="703" y="513"/>
                  </a:lnTo>
                  <a:lnTo>
                    <a:pt x="703" y="514"/>
                  </a:lnTo>
                  <a:lnTo>
                    <a:pt x="705" y="514"/>
                  </a:lnTo>
                  <a:lnTo>
                    <a:pt x="703" y="514"/>
                  </a:lnTo>
                  <a:lnTo>
                    <a:pt x="703" y="513"/>
                  </a:lnTo>
                  <a:lnTo>
                    <a:pt x="701" y="513"/>
                  </a:lnTo>
                  <a:lnTo>
                    <a:pt x="699" y="513"/>
                  </a:lnTo>
                  <a:lnTo>
                    <a:pt x="701" y="513"/>
                  </a:lnTo>
                  <a:lnTo>
                    <a:pt x="701" y="514"/>
                  </a:lnTo>
                  <a:lnTo>
                    <a:pt x="703" y="514"/>
                  </a:lnTo>
                  <a:lnTo>
                    <a:pt x="703" y="516"/>
                  </a:lnTo>
                  <a:lnTo>
                    <a:pt x="705" y="516"/>
                  </a:lnTo>
                  <a:lnTo>
                    <a:pt x="703" y="516"/>
                  </a:lnTo>
                  <a:lnTo>
                    <a:pt x="699" y="516"/>
                  </a:lnTo>
                  <a:lnTo>
                    <a:pt x="697" y="514"/>
                  </a:lnTo>
                  <a:lnTo>
                    <a:pt x="695" y="514"/>
                  </a:lnTo>
                  <a:lnTo>
                    <a:pt x="691" y="513"/>
                  </a:lnTo>
                  <a:lnTo>
                    <a:pt x="690" y="511"/>
                  </a:lnTo>
                  <a:lnTo>
                    <a:pt x="690" y="513"/>
                  </a:lnTo>
                  <a:lnTo>
                    <a:pt x="693" y="514"/>
                  </a:lnTo>
                  <a:lnTo>
                    <a:pt x="695" y="514"/>
                  </a:lnTo>
                  <a:lnTo>
                    <a:pt x="697" y="516"/>
                  </a:lnTo>
                  <a:lnTo>
                    <a:pt x="697" y="518"/>
                  </a:lnTo>
                  <a:lnTo>
                    <a:pt x="699" y="518"/>
                  </a:lnTo>
                  <a:lnTo>
                    <a:pt x="701" y="518"/>
                  </a:lnTo>
                  <a:lnTo>
                    <a:pt x="703" y="518"/>
                  </a:lnTo>
                  <a:lnTo>
                    <a:pt x="705" y="518"/>
                  </a:lnTo>
                  <a:lnTo>
                    <a:pt x="705" y="520"/>
                  </a:lnTo>
                  <a:lnTo>
                    <a:pt x="705" y="522"/>
                  </a:lnTo>
                  <a:lnTo>
                    <a:pt x="705" y="524"/>
                  </a:lnTo>
                  <a:lnTo>
                    <a:pt x="707" y="526"/>
                  </a:lnTo>
                  <a:lnTo>
                    <a:pt x="705" y="526"/>
                  </a:lnTo>
                  <a:lnTo>
                    <a:pt x="703" y="526"/>
                  </a:lnTo>
                  <a:lnTo>
                    <a:pt x="701" y="524"/>
                  </a:lnTo>
                  <a:lnTo>
                    <a:pt x="697" y="522"/>
                  </a:lnTo>
                  <a:lnTo>
                    <a:pt x="695" y="522"/>
                  </a:lnTo>
                  <a:lnTo>
                    <a:pt x="695" y="520"/>
                  </a:lnTo>
                  <a:lnTo>
                    <a:pt x="693" y="520"/>
                  </a:lnTo>
                  <a:lnTo>
                    <a:pt x="693" y="518"/>
                  </a:lnTo>
                  <a:lnTo>
                    <a:pt x="691" y="518"/>
                  </a:lnTo>
                  <a:lnTo>
                    <a:pt x="690" y="518"/>
                  </a:lnTo>
                  <a:lnTo>
                    <a:pt x="691" y="518"/>
                  </a:lnTo>
                  <a:lnTo>
                    <a:pt x="691" y="520"/>
                  </a:lnTo>
                  <a:lnTo>
                    <a:pt x="690" y="520"/>
                  </a:lnTo>
                  <a:lnTo>
                    <a:pt x="691" y="520"/>
                  </a:lnTo>
                  <a:lnTo>
                    <a:pt x="693" y="522"/>
                  </a:lnTo>
                  <a:lnTo>
                    <a:pt x="693" y="524"/>
                  </a:lnTo>
                  <a:lnTo>
                    <a:pt x="693" y="522"/>
                  </a:lnTo>
                  <a:lnTo>
                    <a:pt x="693" y="524"/>
                  </a:lnTo>
                  <a:lnTo>
                    <a:pt x="693" y="526"/>
                  </a:lnTo>
                  <a:lnTo>
                    <a:pt x="695" y="526"/>
                  </a:lnTo>
                  <a:lnTo>
                    <a:pt x="693" y="526"/>
                  </a:lnTo>
                  <a:lnTo>
                    <a:pt x="693" y="528"/>
                  </a:lnTo>
                  <a:lnTo>
                    <a:pt x="691" y="528"/>
                  </a:lnTo>
                  <a:lnTo>
                    <a:pt x="691" y="530"/>
                  </a:lnTo>
                  <a:lnTo>
                    <a:pt x="690" y="528"/>
                  </a:lnTo>
                  <a:lnTo>
                    <a:pt x="688" y="526"/>
                  </a:lnTo>
                  <a:lnTo>
                    <a:pt x="688" y="524"/>
                  </a:lnTo>
                  <a:lnTo>
                    <a:pt x="690" y="526"/>
                  </a:lnTo>
                  <a:lnTo>
                    <a:pt x="690" y="528"/>
                  </a:lnTo>
                  <a:lnTo>
                    <a:pt x="691" y="528"/>
                  </a:lnTo>
                  <a:lnTo>
                    <a:pt x="690" y="526"/>
                  </a:lnTo>
                  <a:lnTo>
                    <a:pt x="686" y="522"/>
                  </a:lnTo>
                  <a:lnTo>
                    <a:pt x="688" y="522"/>
                  </a:lnTo>
                  <a:lnTo>
                    <a:pt x="686" y="522"/>
                  </a:lnTo>
                  <a:lnTo>
                    <a:pt x="686" y="520"/>
                  </a:lnTo>
                  <a:lnTo>
                    <a:pt x="686" y="522"/>
                  </a:lnTo>
                  <a:lnTo>
                    <a:pt x="686" y="520"/>
                  </a:lnTo>
                  <a:lnTo>
                    <a:pt x="684" y="518"/>
                  </a:lnTo>
                  <a:lnTo>
                    <a:pt x="684" y="516"/>
                  </a:lnTo>
                  <a:lnTo>
                    <a:pt x="682" y="516"/>
                  </a:lnTo>
                  <a:lnTo>
                    <a:pt x="682" y="514"/>
                  </a:lnTo>
                  <a:lnTo>
                    <a:pt x="680" y="516"/>
                  </a:lnTo>
                  <a:lnTo>
                    <a:pt x="680" y="514"/>
                  </a:lnTo>
                  <a:lnTo>
                    <a:pt x="682" y="513"/>
                  </a:lnTo>
                  <a:lnTo>
                    <a:pt x="682" y="511"/>
                  </a:lnTo>
                  <a:lnTo>
                    <a:pt x="684" y="513"/>
                  </a:lnTo>
                  <a:lnTo>
                    <a:pt x="686" y="514"/>
                  </a:lnTo>
                  <a:lnTo>
                    <a:pt x="686" y="513"/>
                  </a:lnTo>
                  <a:lnTo>
                    <a:pt x="684" y="511"/>
                  </a:lnTo>
                  <a:lnTo>
                    <a:pt x="682" y="511"/>
                  </a:lnTo>
                  <a:lnTo>
                    <a:pt x="682" y="509"/>
                  </a:lnTo>
                  <a:lnTo>
                    <a:pt x="680" y="509"/>
                  </a:lnTo>
                  <a:lnTo>
                    <a:pt x="680" y="507"/>
                  </a:lnTo>
                  <a:lnTo>
                    <a:pt x="682" y="507"/>
                  </a:lnTo>
                  <a:lnTo>
                    <a:pt x="682" y="505"/>
                  </a:lnTo>
                  <a:lnTo>
                    <a:pt x="682" y="503"/>
                  </a:lnTo>
                  <a:lnTo>
                    <a:pt x="684" y="503"/>
                  </a:lnTo>
                  <a:lnTo>
                    <a:pt x="684" y="505"/>
                  </a:lnTo>
                  <a:lnTo>
                    <a:pt x="684" y="507"/>
                  </a:lnTo>
                  <a:lnTo>
                    <a:pt x="684" y="509"/>
                  </a:lnTo>
                  <a:lnTo>
                    <a:pt x="686" y="509"/>
                  </a:lnTo>
                  <a:lnTo>
                    <a:pt x="684" y="507"/>
                  </a:lnTo>
                  <a:lnTo>
                    <a:pt x="684" y="505"/>
                  </a:lnTo>
                  <a:lnTo>
                    <a:pt x="686" y="505"/>
                  </a:lnTo>
                  <a:lnTo>
                    <a:pt x="686" y="503"/>
                  </a:lnTo>
                  <a:lnTo>
                    <a:pt x="686" y="505"/>
                  </a:lnTo>
                  <a:lnTo>
                    <a:pt x="688" y="505"/>
                  </a:lnTo>
                  <a:lnTo>
                    <a:pt x="688" y="503"/>
                  </a:lnTo>
                  <a:lnTo>
                    <a:pt x="690" y="503"/>
                  </a:lnTo>
                  <a:lnTo>
                    <a:pt x="691" y="503"/>
                  </a:lnTo>
                  <a:close/>
                  <a:moveTo>
                    <a:pt x="686" y="503"/>
                  </a:moveTo>
                  <a:lnTo>
                    <a:pt x="686" y="501"/>
                  </a:lnTo>
                  <a:lnTo>
                    <a:pt x="688" y="501"/>
                  </a:lnTo>
                  <a:lnTo>
                    <a:pt x="686" y="503"/>
                  </a:lnTo>
                  <a:close/>
                  <a:moveTo>
                    <a:pt x="419" y="501"/>
                  </a:moveTo>
                  <a:lnTo>
                    <a:pt x="421" y="501"/>
                  </a:lnTo>
                  <a:lnTo>
                    <a:pt x="419" y="501"/>
                  </a:lnTo>
                  <a:lnTo>
                    <a:pt x="417" y="501"/>
                  </a:lnTo>
                  <a:lnTo>
                    <a:pt x="419" y="501"/>
                  </a:lnTo>
                  <a:close/>
                  <a:moveTo>
                    <a:pt x="713" y="503"/>
                  </a:moveTo>
                  <a:lnTo>
                    <a:pt x="715" y="503"/>
                  </a:lnTo>
                  <a:lnTo>
                    <a:pt x="715" y="505"/>
                  </a:lnTo>
                  <a:lnTo>
                    <a:pt x="711" y="503"/>
                  </a:lnTo>
                  <a:lnTo>
                    <a:pt x="709" y="503"/>
                  </a:lnTo>
                  <a:lnTo>
                    <a:pt x="709" y="501"/>
                  </a:lnTo>
                  <a:lnTo>
                    <a:pt x="711" y="499"/>
                  </a:lnTo>
                  <a:lnTo>
                    <a:pt x="711" y="501"/>
                  </a:lnTo>
                  <a:lnTo>
                    <a:pt x="713" y="501"/>
                  </a:lnTo>
                  <a:lnTo>
                    <a:pt x="713" y="503"/>
                  </a:lnTo>
                  <a:close/>
                  <a:moveTo>
                    <a:pt x="695" y="501"/>
                  </a:moveTo>
                  <a:lnTo>
                    <a:pt x="693" y="501"/>
                  </a:lnTo>
                  <a:lnTo>
                    <a:pt x="691" y="501"/>
                  </a:lnTo>
                  <a:lnTo>
                    <a:pt x="691" y="499"/>
                  </a:lnTo>
                  <a:lnTo>
                    <a:pt x="693" y="499"/>
                  </a:lnTo>
                  <a:lnTo>
                    <a:pt x="695" y="501"/>
                  </a:lnTo>
                  <a:close/>
                  <a:moveTo>
                    <a:pt x="705" y="499"/>
                  </a:moveTo>
                  <a:lnTo>
                    <a:pt x="707" y="501"/>
                  </a:lnTo>
                  <a:lnTo>
                    <a:pt x="707" y="503"/>
                  </a:lnTo>
                  <a:lnTo>
                    <a:pt x="707" y="505"/>
                  </a:lnTo>
                  <a:lnTo>
                    <a:pt x="709" y="505"/>
                  </a:lnTo>
                  <a:lnTo>
                    <a:pt x="711" y="505"/>
                  </a:lnTo>
                  <a:lnTo>
                    <a:pt x="713" y="505"/>
                  </a:lnTo>
                  <a:lnTo>
                    <a:pt x="713" y="507"/>
                  </a:lnTo>
                  <a:lnTo>
                    <a:pt x="715" y="507"/>
                  </a:lnTo>
                  <a:lnTo>
                    <a:pt x="716" y="505"/>
                  </a:lnTo>
                  <a:lnTo>
                    <a:pt x="716" y="507"/>
                  </a:lnTo>
                  <a:lnTo>
                    <a:pt x="716" y="509"/>
                  </a:lnTo>
                  <a:lnTo>
                    <a:pt x="718" y="509"/>
                  </a:lnTo>
                  <a:lnTo>
                    <a:pt x="718" y="511"/>
                  </a:lnTo>
                  <a:lnTo>
                    <a:pt x="718" y="513"/>
                  </a:lnTo>
                  <a:lnTo>
                    <a:pt x="718" y="514"/>
                  </a:lnTo>
                  <a:lnTo>
                    <a:pt x="720" y="514"/>
                  </a:lnTo>
                  <a:lnTo>
                    <a:pt x="720" y="516"/>
                  </a:lnTo>
                  <a:lnTo>
                    <a:pt x="720" y="518"/>
                  </a:lnTo>
                  <a:lnTo>
                    <a:pt x="720" y="520"/>
                  </a:lnTo>
                  <a:lnTo>
                    <a:pt x="722" y="522"/>
                  </a:lnTo>
                  <a:lnTo>
                    <a:pt x="720" y="520"/>
                  </a:lnTo>
                  <a:lnTo>
                    <a:pt x="718" y="518"/>
                  </a:lnTo>
                  <a:lnTo>
                    <a:pt x="718" y="516"/>
                  </a:lnTo>
                  <a:lnTo>
                    <a:pt x="718" y="514"/>
                  </a:lnTo>
                  <a:lnTo>
                    <a:pt x="716" y="514"/>
                  </a:lnTo>
                  <a:lnTo>
                    <a:pt x="716" y="513"/>
                  </a:lnTo>
                  <a:lnTo>
                    <a:pt x="716" y="511"/>
                  </a:lnTo>
                  <a:lnTo>
                    <a:pt x="715" y="509"/>
                  </a:lnTo>
                  <a:lnTo>
                    <a:pt x="716" y="509"/>
                  </a:lnTo>
                  <a:lnTo>
                    <a:pt x="716" y="511"/>
                  </a:lnTo>
                  <a:lnTo>
                    <a:pt x="716" y="509"/>
                  </a:lnTo>
                  <a:lnTo>
                    <a:pt x="715" y="509"/>
                  </a:lnTo>
                  <a:lnTo>
                    <a:pt x="715" y="507"/>
                  </a:lnTo>
                  <a:lnTo>
                    <a:pt x="715" y="509"/>
                  </a:lnTo>
                  <a:lnTo>
                    <a:pt x="715" y="511"/>
                  </a:lnTo>
                  <a:lnTo>
                    <a:pt x="715" y="513"/>
                  </a:lnTo>
                  <a:lnTo>
                    <a:pt x="715" y="514"/>
                  </a:lnTo>
                  <a:lnTo>
                    <a:pt x="715" y="516"/>
                  </a:lnTo>
                  <a:lnTo>
                    <a:pt x="715" y="514"/>
                  </a:lnTo>
                  <a:lnTo>
                    <a:pt x="716" y="514"/>
                  </a:lnTo>
                  <a:lnTo>
                    <a:pt x="718" y="520"/>
                  </a:lnTo>
                  <a:lnTo>
                    <a:pt x="720" y="522"/>
                  </a:lnTo>
                  <a:lnTo>
                    <a:pt x="720" y="524"/>
                  </a:lnTo>
                  <a:lnTo>
                    <a:pt x="720" y="526"/>
                  </a:lnTo>
                  <a:lnTo>
                    <a:pt x="722" y="526"/>
                  </a:lnTo>
                  <a:lnTo>
                    <a:pt x="720" y="526"/>
                  </a:lnTo>
                  <a:lnTo>
                    <a:pt x="718" y="526"/>
                  </a:lnTo>
                  <a:lnTo>
                    <a:pt x="718" y="524"/>
                  </a:lnTo>
                  <a:lnTo>
                    <a:pt x="718" y="526"/>
                  </a:lnTo>
                  <a:lnTo>
                    <a:pt x="716" y="526"/>
                  </a:lnTo>
                  <a:lnTo>
                    <a:pt x="718" y="526"/>
                  </a:lnTo>
                  <a:lnTo>
                    <a:pt x="720" y="526"/>
                  </a:lnTo>
                  <a:lnTo>
                    <a:pt x="718" y="528"/>
                  </a:lnTo>
                  <a:lnTo>
                    <a:pt x="720" y="528"/>
                  </a:lnTo>
                  <a:lnTo>
                    <a:pt x="720" y="530"/>
                  </a:lnTo>
                  <a:lnTo>
                    <a:pt x="720" y="532"/>
                  </a:lnTo>
                  <a:lnTo>
                    <a:pt x="718" y="532"/>
                  </a:lnTo>
                  <a:lnTo>
                    <a:pt x="718" y="530"/>
                  </a:lnTo>
                  <a:lnTo>
                    <a:pt x="716" y="530"/>
                  </a:lnTo>
                  <a:lnTo>
                    <a:pt x="716" y="528"/>
                  </a:lnTo>
                  <a:lnTo>
                    <a:pt x="716" y="530"/>
                  </a:lnTo>
                  <a:lnTo>
                    <a:pt x="716" y="532"/>
                  </a:lnTo>
                  <a:lnTo>
                    <a:pt x="718" y="532"/>
                  </a:lnTo>
                  <a:lnTo>
                    <a:pt x="716" y="532"/>
                  </a:lnTo>
                  <a:lnTo>
                    <a:pt x="716" y="534"/>
                  </a:lnTo>
                  <a:lnTo>
                    <a:pt x="716" y="536"/>
                  </a:lnTo>
                  <a:lnTo>
                    <a:pt x="715" y="536"/>
                  </a:lnTo>
                  <a:lnTo>
                    <a:pt x="713" y="536"/>
                  </a:lnTo>
                  <a:lnTo>
                    <a:pt x="713" y="538"/>
                  </a:lnTo>
                  <a:lnTo>
                    <a:pt x="711" y="539"/>
                  </a:lnTo>
                  <a:lnTo>
                    <a:pt x="709" y="539"/>
                  </a:lnTo>
                  <a:lnTo>
                    <a:pt x="709" y="538"/>
                  </a:lnTo>
                  <a:lnTo>
                    <a:pt x="709" y="536"/>
                  </a:lnTo>
                  <a:lnTo>
                    <a:pt x="711" y="536"/>
                  </a:lnTo>
                  <a:lnTo>
                    <a:pt x="709" y="536"/>
                  </a:lnTo>
                  <a:lnTo>
                    <a:pt x="709" y="534"/>
                  </a:lnTo>
                  <a:lnTo>
                    <a:pt x="711" y="534"/>
                  </a:lnTo>
                  <a:lnTo>
                    <a:pt x="711" y="532"/>
                  </a:lnTo>
                  <a:lnTo>
                    <a:pt x="709" y="532"/>
                  </a:lnTo>
                  <a:lnTo>
                    <a:pt x="711" y="532"/>
                  </a:lnTo>
                  <a:lnTo>
                    <a:pt x="713" y="532"/>
                  </a:lnTo>
                  <a:lnTo>
                    <a:pt x="711" y="530"/>
                  </a:lnTo>
                  <a:lnTo>
                    <a:pt x="711" y="528"/>
                  </a:lnTo>
                  <a:lnTo>
                    <a:pt x="713" y="530"/>
                  </a:lnTo>
                  <a:lnTo>
                    <a:pt x="715" y="530"/>
                  </a:lnTo>
                  <a:lnTo>
                    <a:pt x="713" y="530"/>
                  </a:lnTo>
                  <a:lnTo>
                    <a:pt x="715" y="530"/>
                  </a:lnTo>
                  <a:lnTo>
                    <a:pt x="715" y="528"/>
                  </a:lnTo>
                  <a:lnTo>
                    <a:pt x="713" y="528"/>
                  </a:lnTo>
                  <a:lnTo>
                    <a:pt x="711" y="528"/>
                  </a:lnTo>
                  <a:lnTo>
                    <a:pt x="711" y="526"/>
                  </a:lnTo>
                  <a:lnTo>
                    <a:pt x="713" y="524"/>
                  </a:lnTo>
                  <a:lnTo>
                    <a:pt x="711" y="524"/>
                  </a:lnTo>
                  <a:lnTo>
                    <a:pt x="709" y="524"/>
                  </a:lnTo>
                  <a:lnTo>
                    <a:pt x="709" y="522"/>
                  </a:lnTo>
                  <a:lnTo>
                    <a:pt x="709" y="520"/>
                  </a:lnTo>
                  <a:lnTo>
                    <a:pt x="709" y="518"/>
                  </a:lnTo>
                  <a:lnTo>
                    <a:pt x="707" y="518"/>
                  </a:lnTo>
                  <a:lnTo>
                    <a:pt x="709" y="518"/>
                  </a:lnTo>
                  <a:lnTo>
                    <a:pt x="709" y="516"/>
                  </a:lnTo>
                  <a:lnTo>
                    <a:pt x="707" y="514"/>
                  </a:lnTo>
                  <a:lnTo>
                    <a:pt x="707" y="513"/>
                  </a:lnTo>
                  <a:lnTo>
                    <a:pt x="707" y="511"/>
                  </a:lnTo>
                  <a:lnTo>
                    <a:pt x="707" y="509"/>
                  </a:lnTo>
                  <a:lnTo>
                    <a:pt x="707" y="507"/>
                  </a:lnTo>
                  <a:lnTo>
                    <a:pt x="707" y="505"/>
                  </a:lnTo>
                  <a:lnTo>
                    <a:pt x="707" y="507"/>
                  </a:lnTo>
                  <a:lnTo>
                    <a:pt x="705" y="507"/>
                  </a:lnTo>
                  <a:lnTo>
                    <a:pt x="705" y="505"/>
                  </a:lnTo>
                  <a:lnTo>
                    <a:pt x="705" y="503"/>
                  </a:lnTo>
                  <a:lnTo>
                    <a:pt x="703" y="503"/>
                  </a:lnTo>
                  <a:lnTo>
                    <a:pt x="703" y="501"/>
                  </a:lnTo>
                  <a:lnTo>
                    <a:pt x="703" y="499"/>
                  </a:lnTo>
                  <a:lnTo>
                    <a:pt x="703" y="497"/>
                  </a:lnTo>
                  <a:lnTo>
                    <a:pt x="705" y="499"/>
                  </a:lnTo>
                  <a:close/>
                  <a:moveTo>
                    <a:pt x="423" y="497"/>
                  </a:moveTo>
                  <a:lnTo>
                    <a:pt x="425" y="497"/>
                  </a:lnTo>
                  <a:lnTo>
                    <a:pt x="425" y="499"/>
                  </a:lnTo>
                  <a:lnTo>
                    <a:pt x="427" y="499"/>
                  </a:lnTo>
                  <a:lnTo>
                    <a:pt x="427" y="501"/>
                  </a:lnTo>
                  <a:lnTo>
                    <a:pt x="427" y="499"/>
                  </a:lnTo>
                  <a:lnTo>
                    <a:pt x="427" y="497"/>
                  </a:lnTo>
                  <a:lnTo>
                    <a:pt x="428" y="497"/>
                  </a:lnTo>
                  <a:lnTo>
                    <a:pt x="428" y="499"/>
                  </a:lnTo>
                  <a:lnTo>
                    <a:pt x="430" y="499"/>
                  </a:lnTo>
                  <a:lnTo>
                    <a:pt x="430" y="501"/>
                  </a:lnTo>
                  <a:lnTo>
                    <a:pt x="430" y="503"/>
                  </a:lnTo>
                  <a:lnTo>
                    <a:pt x="430" y="501"/>
                  </a:lnTo>
                  <a:lnTo>
                    <a:pt x="432" y="501"/>
                  </a:lnTo>
                  <a:lnTo>
                    <a:pt x="432" y="503"/>
                  </a:lnTo>
                  <a:lnTo>
                    <a:pt x="432" y="501"/>
                  </a:lnTo>
                  <a:lnTo>
                    <a:pt x="432" y="499"/>
                  </a:lnTo>
                  <a:lnTo>
                    <a:pt x="432" y="501"/>
                  </a:lnTo>
                  <a:lnTo>
                    <a:pt x="432" y="503"/>
                  </a:lnTo>
                  <a:lnTo>
                    <a:pt x="432" y="505"/>
                  </a:lnTo>
                  <a:lnTo>
                    <a:pt x="430" y="507"/>
                  </a:lnTo>
                  <a:lnTo>
                    <a:pt x="430" y="505"/>
                  </a:lnTo>
                  <a:lnTo>
                    <a:pt x="428" y="505"/>
                  </a:lnTo>
                  <a:lnTo>
                    <a:pt x="428" y="503"/>
                  </a:lnTo>
                  <a:lnTo>
                    <a:pt x="427" y="503"/>
                  </a:lnTo>
                  <a:lnTo>
                    <a:pt x="428" y="505"/>
                  </a:lnTo>
                  <a:lnTo>
                    <a:pt x="427" y="505"/>
                  </a:lnTo>
                  <a:lnTo>
                    <a:pt x="428" y="505"/>
                  </a:lnTo>
                  <a:lnTo>
                    <a:pt x="428" y="507"/>
                  </a:lnTo>
                  <a:lnTo>
                    <a:pt x="427" y="507"/>
                  </a:lnTo>
                  <a:lnTo>
                    <a:pt x="425" y="507"/>
                  </a:lnTo>
                  <a:lnTo>
                    <a:pt x="425" y="509"/>
                  </a:lnTo>
                  <a:lnTo>
                    <a:pt x="425" y="507"/>
                  </a:lnTo>
                  <a:lnTo>
                    <a:pt x="423" y="507"/>
                  </a:lnTo>
                  <a:lnTo>
                    <a:pt x="423" y="505"/>
                  </a:lnTo>
                  <a:lnTo>
                    <a:pt x="425" y="505"/>
                  </a:lnTo>
                  <a:lnTo>
                    <a:pt x="423" y="505"/>
                  </a:lnTo>
                  <a:lnTo>
                    <a:pt x="423" y="507"/>
                  </a:lnTo>
                  <a:lnTo>
                    <a:pt x="423" y="509"/>
                  </a:lnTo>
                  <a:lnTo>
                    <a:pt x="421" y="509"/>
                  </a:lnTo>
                  <a:lnTo>
                    <a:pt x="421" y="511"/>
                  </a:lnTo>
                  <a:lnTo>
                    <a:pt x="419" y="511"/>
                  </a:lnTo>
                  <a:lnTo>
                    <a:pt x="417" y="511"/>
                  </a:lnTo>
                  <a:lnTo>
                    <a:pt x="417" y="509"/>
                  </a:lnTo>
                  <a:lnTo>
                    <a:pt x="415" y="509"/>
                  </a:lnTo>
                  <a:lnTo>
                    <a:pt x="415" y="507"/>
                  </a:lnTo>
                  <a:lnTo>
                    <a:pt x="413" y="507"/>
                  </a:lnTo>
                  <a:lnTo>
                    <a:pt x="413" y="505"/>
                  </a:lnTo>
                  <a:lnTo>
                    <a:pt x="413" y="503"/>
                  </a:lnTo>
                  <a:lnTo>
                    <a:pt x="415" y="503"/>
                  </a:lnTo>
                  <a:lnTo>
                    <a:pt x="417" y="505"/>
                  </a:lnTo>
                  <a:lnTo>
                    <a:pt x="419" y="505"/>
                  </a:lnTo>
                  <a:lnTo>
                    <a:pt x="417" y="505"/>
                  </a:lnTo>
                  <a:lnTo>
                    <a:pt x="417" y="503"/>
                  </a:lnTo>
                  <a:lnTo>
                    <a:pt x="415" y="503"/>
                  </a:lnTo>
                  <a:lnTo>
                    <a:pt x="415" y="501"/>
                  </a:lnTo>
                  <a:lnTo>
                    <a:pt x="417" y="501"/>
                  </a:lnTo>
                  <a:lnTo>
                    <a:pt x="419" y="501"/>
                  </a:lnTo>
                  <a:lnTo>
                    <a:pt x="421" y="501"/>
                  </a:lnTo>
                  <a:lnTo>
                    <a:pt x="421" y="503"/>
                  </a:lnTo>
                  <a:lnTo>
                    <a:pt x="421" y="501"/>
                  </a:lnTo>
                  <a:lnTo>
                    <a:pt x="421" y="499"/>
                  </a:lnTo>
                  <a:lnTo>
                    <a:pt x="419" y="499"/>
                  </a:lnTo>
                  <a:lnTo>
                    <a:pt x="419" y="497"/>
                  </a:lnTo>
                  <a:lnTo>
                    <a:pt x="421" y="497"/>
                  </a:lnTo>
                  <a:lnTo>
                    <a:pt x="423" y="497"/>
                  </a:lnTo>
                  <a:lnTo>
                    <a:pt x="423" y="495"/>
                  </a:lnTo>
                  <a:lnTo>
                    <a:pt x="423" y="497"/>
                  </a:lnTo>
                  <a:close/>
                  <a:moveTo>
                    <a:pt x="425" y="495"/>
                  </a:moveTo>
                  <a:lnTo>
                    <a:pt x="423" y="495"/>
                  </a:lnTo>
                  <a:lnTo>
                    <a:pt x="423" y="493"/>
                  </a:lnTo>
                  <a:lnTo>
                    <a:pt x="425" y="493"/>
                  </a:lnTo>
                  <a:lnTo>
                    <a:pt x="425" y="491"/>
                  </a:lnTo>
                  <a:lnTo>
                    <a:pt x="427" y="491"/>
                  </a:lnTo>
                  <a:lnTo>
                    <a:pt x="427" y="493"/>
                  </a:lnTo>
                  <a:lnTo>
                    <a:pt x="425" y="495"/>
                  </a:lnTo>
                  <a:close/>
                  <a:moveTo>
                    <a:pt x="302" y="491"/>
                  </a:moveTo>
                  <a:lnTo>
                    <a:pt x="302" y="490"/>
                  </a:lnTo>
                  <a:lnTo>
                    <a:pt x="300" y="490"/>
                  </a:lnTo>
                  <a:lnTo>
                    <a:pt x="300" y="488"/>
                  </a:lnTo>
                  <a:lnTo>
                    <a:pt x="302" y="490"/>
                  </a:lnTo>
                  <a:lnTo>
                    <a:pt x="302" y="491"/>
                  </a:lnTo>
                  <a:close/>
                  <a:moveTo>
                    <a:pt x="298" y="490"/>
                  </a:moveTo>
                  <a:lnTo>
                    <a:pt x="298" y="488"/>
                  </a:lnTo>
                  <a:lnTo>
                    <a:pt x="300" y="488"/>
                  </a:lnTo>
                  <a:lnTo>
                    <a:pt x="300" y="490"/>
                  </a:lnTo>
                  <a:lnTo>
                    <a:pt x="298" y="490"/>
                  </a:lnTo>
                  <a:close/>
                  <a:moveTo>
                    <a:pt x="292" y="491"/>
                  </a:moveTo>
                  <a:lnTo>
                    <a:pt x="292" y="493"/>
                  </a:lnTo>
                  <a:lnTo>
                    <a:pt x="290" y="493"/>
                  </a:lnTo>
                  <a:lnTo>
                    <a:pt x="288" y="493"/>
                  </a:lnTo>
                  <a:lnTo>
                    <a:pt x="288" y="491"/>
                  </a:lnTo>
                  <a:lnTo>
                    <a:pt x="286" y="490"/>
                  </a:lnTo>
                  <a:lnTo>
                    <a:pt x="288" y="491"/>
                  </a:lnTo>
                  <a:lnTo>
                    <a:pt x="288" y="490"/>
                  </a:lnTo>
                  <a:lnTo>
                    <a:pt x="290" y="490"/>
                  </a:lnTo>
                  <a:lnTo>
                    <a:pt x="290" y="488"/>
                  </a:lnTo>
                  <a:lnTo>
                    <a:pt x="292" y="488"/>
                  </a:lnTo>
                  <a:lnTo>
                    <a:pt x="294" y="486"/>
                  </a:lnTo>
                  <a:lnTo>
                    <a:pt x="294" y="488"/>
                  </a:lnTo>
                  <a:lnTo>
                    <a:pt x="292" y="490"/>
                  </a:lnTo>
                  <a:lnTo>
                    <a:pt x="292" y="491"/>
                  </a:lnTo>
                  <a:close/>
                  <a:moveTo>
                    <a:pt x="428" y="482"/>
                  </a:moveTo>
                  <a:lnTo>
                    <a:pt x="430" y="482"/>
                  </a:lnTo>
                  <a:lnTo>
                    <a:pt x="428" y="482"/>
                  </a:lnTo>
                  <a:lnTo>
                    <a:pt x="427" y="482"/>
                  </a:lnTo>
                  <a:lnTo>
                    <a:pt x="427" y="480"/>
                  </a:lnTo>
                  <a:lnTo>
                    <a:pt x="428" y="480"/>
                  </a:lnTo>
                  <a:lnTo>
                    <a:pt x="428" y="482"/>
                  </a:lnTo>
                  <a:close/>
                  <a:moveTo>
                    <a:pt x="438" y="476"/>
                  </a:moveTo>
                  <a:lnTo>
                    <a:pt x="436" y="476"/>
                  </a:lnTo>
                  <a:lnTo>
                    <a:pt x="438" y="476"/>
                  </a:lnTo>
                  <a:close/>
                  <a:moveTo>
                    <a:pt x="442" y="476"/>
                  </a:moveTo>
                  <a:lnTo>
                    <a:pt x="440" y="476"/>
                  </a:lnTo>
                  <a:lnTo>
                    <a:pt x="442" y="476"/>
                  </a:lnTo>
                  <a:close/>
                  <a:moveTo>
                    <a:pt x="436" y="476"/>
                  </a:moveTo>
                  <a:lnTo>
                    <a:pt x="434" y="476"/>
                  </a:lnTo>
                  <a:lnTo>
                    <a:pt x="434" y="474"/>
                  </a:lnTo>
                  <a:lnTo>
                    <a:pt x="436" y="474"/>
                  </a:lnTo>
                  <a:lnTo>
                    <a:pt x="436" y="476"/>
                  </a:lnTo>
                  <a:close/>
                  <a:moveTo>
                    <a:pt x="453" y="470"/>
                  </a:moveTo>
                  <a:lnTo>
                    <a:pt x="451" y="470"/>
                  </a:lnTo>
                  <a:lnTo>
                    <a:pt x="453" y="468"/>
                  </a:lnTo>
                  <a:lnTo>
                    <a:pt x="453" y="467"/>
                  </a:lnTo>
                  <a:lnTo>
                    <a:pt x="455" y="468"/>
                  </a:lnTo>
                  <a:lnTo>
                    <a:pt x="453" y="470"/>
                  </a:lnTo>
                  <a:close/>
                  <a:moveTo>
                    <a:pt x="411" y="470"/>
                  </a:moveTo>
                  <a:lnTo>
                    <a:pt x="409" y="470"/>
                  </a:lnTo>
                  <a:lnTo>
                    <a:pt x="407" y="470"/>
                  </a:lnTo>
                  <a:lnTo>
                    <a:pt x="407" y="468"/>
                  </a:lnTo>
                  <a:lnTo>
                    <a:pt x="409" y="468"/>
                  </a:lnTo>
                  <a:lnTo>
                    <a:pt x="409" y="467"/>
                  </a:lnTo>
                  <a:lnTo>
                    <a:pt x="411" y="467"/>
                  </a:lnTo>
                  <a:lnTo>
                    <a:pt x="411" y="468"/>
                  </a:lnTo>
                  <a:lnTo>
                    <a:pt x="411" y="470"/>
                  </a:lnTo>
                  <a:close/>
                  <a:moveTo>
                    <a:pt x="459" y="467"/>
                  </a:moveTo>
                  <a:lnTo>
                    <a:pt x="457" y="467"/>
                  </a:lnTo>
                  <a:lnTo>
                    <a:pt x="457" y="468"/>
                  </a:lnTo>
                  <a:lnTo>
                    <a:pt x="457" y="467"/>
                  </a:lnTo>
                  <a:lnTo>
                    <a:pt x="459" y="467"/>
                  </a:lnTo>
                  <a:lnTo>
                    <a:pt x="459" y="465"/>
                  </a:lnTo>
                  <a:lnTo>
                    <a:pt x="459" y="467"/>
                  </a:lnTo>
                  <a:close/>
                  <a:moveTo>
                    <a:pt x="551" y="455"/>
                  </a:moveTo>
                  <a:lnTo>
                    <a:pt x="549" y="455"/>
                  </a:lnTo>
                  <a:lnTo>
                    <a:pt x="551" y="453"/>
                  </a:lnTo>
                  <a:lnTo>
                    <a:pt x="553" y="451"/>
                  </a:lnTo>
                  <a:lnTo>
                    <a:pt x="553" y="449"/>
                  </a:lnTo>
                  <a:lnTo>
                    <a:pt x="555" y="449"/>
                  </a:lnTo>
                  <a:lnTo>
                    <a:pt x="557" y="447"/>
                  </a:lnTo>
                  <a:lnTo>
                    <a:pt x="557" y="449"/>
                  </a:lnTo>
                  <a:lnTo>
                    <a:pt x="555" y="449"/>
                  </a:lnTo>
                  <a:lnTo>
                    <a:pt x="553" y="451"/>
                  </a:lnTo>
                  <a:lnTo>
                    <a:pt x="551" y="455"/>
                  </a:lnTo>
                  <a:close/>
                  <a:moveTo>
                    <a:pt x="496" y="447"/>
                  </a:moveTo>
                  <a:lnTo>
                    <a:pt x="496" y="449"/>
                  </a:lnTo>
                  <a:lnTo>
                    <a:pt x="494" y="449"/>
                  </a:lnTo>
                  <a:lnTo>
                    <a:pt x="494" y="451"/>
                  </a:lnTo>
                  <a:lnTo>
                    <a:pt x="492" y="451"/>
                  </a:lnTo>
                  <a:lnTo>
                    <a:pt x="494" y="449"/>
                  </a:lnTo>
                  <a:lnTo>
                    <a:pt x="492" y="449"/>
                  </a:lnTo>
                  <a:lnTo>
                    <a:pt x="494" y="449"/>
                  </a:lnTo>
                  <a:lnTo>
                    <a:pt x="496" y="449"/>
                  </a:lnTo>
                  <a:lnTo>
                    <a:pt x="496" y="447"/>
                  </a:lnTo>
                  <a:close/>
                  <a:moveTo>
                    <a:pt x="496" y="449"/>
                  </a:moveTo>
                  <a:lnTo>
                    <a:pt x="498" y="447"/>
                  </a:lnTo>
                  <a:lnTo>
                    <a:pt x="498" y="445"/>
                  </a:lnTo>
                  <a:lnTo>
                    <a:pt x="499" y="445"/>
                  </a:lnTo>
                  <a:lnTo>
                    <a:pt x="499" y="447"/>
                  </a:lnTo>
                  <a:lnTo>
                    <a:pt x="498" y="449"/>
                  </a:lnTo>
                  <a:lnTo>
                    <a:pt x="496" y="449"/>
                  </a:lnTo>
                  <a:close/>
                  <a:moveTo>
                    <a:pt x="498" y="445"/>
                  </a:moveTo>
                  <a:lnTo>
                    <a:pt x="496" y="445"/>
                  </a:lnTo>
                  <a:lnTo>
                    <a:pt x="496" y="447"/>
                  </a:lnTo>
                  <a:lnTo>
                    <a:pt x="494" y="449"/>
                  </a:lnTo>
                  <a:lnTo>
                    <a:pt x="494" y="447"/>
                  </a:lnTo>
                  <a:lnTo>
                    <a:pt x="496" y="445"/>
                  </a:lnTo>
                  <a:lnTo>
                    <a:pt x="498" y="443"/>
                  </a:lnTo>
                  <a:lnTo>
                    <a:pt x="498" y="445"/>
                  </a:lnTo>
                  <a:close/>
                  <a:moveTo>
                    <a:pt x="425" y="445"/>
                  </a:moveTo>
                  <a:lnTo>
                    <a:pt x="423" y="445"/>
                  </a:lnTo>
                  <a:lnTo>
                    <a:pt x="423" y="443"/>
                  </a:lnTo>
                  <a:lnTo>
                    <a:pt x="425" y="443"/>
                  </a:lnTo>
                  <a:lnTo>
                    <a:pt x="425" y="445"/>
                  </a:lnTo>
                  <a:close/>
                  <a:moveTo>
                    <a:pt x="496" y="443"/>
                  </a:moveTo>
                  <a:lnTo>
                    <a:pt x="496" y="445"/>
                  </a:lnTo>
                  <a:lnTo>
                    <a:pt x="494" y="445"/>
                  </a:lnTo>
                  <a:lnTo>
                    <a:pt x="494" y="447"/>
                  </a:lnTo>
                  <a:lnTo>
                    <a:pt x="492" y="447"/>
                  </a:lnTo>
                  <a:lnTo>
                    <a:pt x="494" y="447"/>
                  </a:lnTo>
                  <a:lnTo>
                    <a:pt x="492" y="447"/>
                  </a:lnTo>
                  <a:lnTo>
                    <a:pt x="494" y="445"/>
                  </a:lnTo>
                  <a:lnTo>
                    <a:pt x="492" y="445"/>
                  </a:lnTo>
                  <a:lnTo>
                    <a:pt x="494" y="443"/>
                  </a:lnTo>
                  <a:lnTo>
                    <a:pt x="494" y="445"/>
                  </a:lnTo>
                  <a:lnTo>
                    <a:pt x="494" y="443"/>
                  </a:lnTo>
                  <a:lnTo>
                    <a:pt x="496" y="443"/>
                  </a:lnTo>
                  <a:lnTo>
                    <a:pt x="496" y="442"/>
                  </a:lnTo>
                  <a:lnTo>
                    <a:pt x="496" y="443"/>
                  </a:lnTo>
                  <a:close/>
                  <a:moveTo>
                    <a:pt x="505" y="442"/>
                  </a:moveTo>
                  <a:lnTo>
                    <a:pt x="503" y="442"/>
                  </a:lnTo>
                  <a:lnTo>
                    <a:pt x="505" y="440"/>
                  </a:lnTo>
                  <a:lnTo>
                    <a:pt x="503" y="440"/>
                  </a:lnTo>
                  <a:lnTo>
                    <a:pt x="505" y="440"/>
                  </a:lnTo>
                  <a:lnTo>
                    <a:pt x="507" y="440"/>
                  </a:lnTo>
                  <a:lnTo>
                    <a:pt x="505" y="442"/>
                  </a:lnTo>
                  <a:close/>
                  <a:moveTo>
                    <a:pt x="511" y="438"/>
                  </a:moveTo>
                  <a:lnTo>
                    <a:pt x="513" y="438"/>
                  </a:lnTo>
                  <a:lnTo>
                    <a:pt x="511" y="438"/>
                  </a:lnTo>
                  <a:lnTo>
                    <a:pt x="511" y="440"/>
                  </a:lnTo>
                  <a:lnTo>
                    <a:pt x="513" y="438"/>
                  </a:lnTo>
                  <a:lnTo>
                    <a:pt x="513" y="440"/>
                  </a:lnTo>
                  <a:lnTo>
                    <a:pt x="513" y="442"/>
                  </a:lnTo>
                  <a:lnTo>
                    <a:pt x="509" y="443"/>
                  </a:lnTo>
                  <a:lnTo>
                    <a:pt x="507" y="447"/>
                  </a:lnTo>
                  <a:lnTo>
                    <a:pt x="505" y="447"/>
                  </a:lnTo>
                  <a:lnTo>
                    <a:pt x="507" y="449"/>
                  </a:lnTo>
                  <a:lnTo>
                    <a:pt x="505" y="449"/>
                  </a:lnTo>
                  <a:lnTo>
                    <a:pt x="505" y="451"/>
                  </a:lnTo>
                  <a:lnTo>
                    <a:pt x="505" y="453"/>
                  </a:lnTo>
                  <a:lnTo>
                    <a:pt x="503" y="453"/>
                  </a:lnTo>
                  <a:lnTo>
                    <a:pt x="501" y="453"/>
                  </a:lnTo>
                  <a:lnTo>
                    <a:pt x="501" y="455"/>
                  </a:lnTo>
                  <a:lnTo>
                    <a:pt x="499" y="455"/>
                  </a:lnTo>
                  <a:lnTo>
                    <a:pt x="498" y="455"/>
                  </a:lnTo>
                  <a:lnTo>
                    <a:pt x="498" y="453"/>
                  </a:lnTo>
                  <a:lnTo>
                    <a:pt x="499" y="453"/>
                  </a:lnTo>
                  <a:lnTo>
                    <a:pt x="499" y="451"/>
                  </a:lnTo>
                  <a:lnTo>
                    <a:pt x="499" y="449"/>
                  </a:lnTo>
                  <a:lnTo>
                    <a:pt x="501" y="449"/>
                  </a:lnTo>
                  <a:lnTo>
                    <a:pt x="503" y="447"/>
                  </a:lnTo>
                  <a:lnTo>
                    <a:pt x="505" y="445"/>
                  </a:lnTo>
                  <a:lnTo>
                    <a:pt x="505" y="443"/>
                  </a:lnTo>
                  <a:lnTo>
                    <a:pt x="507" y="443"/>
                  </a:lnTo>
                  <a:lnTo>
                    <a:pt x="507" y="442"/>
                  </a:lnTo>
                  <a:lnTo>
                    <a:pt x="509" y="442"/>
                  </a:lnTo>
                  <a:lnTo>
                    <a:pt x="509" y="440"/>
                  </a:lnTo>
                  <a:lnTo>
                    <a:pt x="509" y="438"/>
                  </a:lnTo>
                  <a:lnTo>
                    <a:pt x="509" y="436"/>
                  </a:lnTo>
                  <a:lnTo>
                    <a:pt x="511" y="436"/>
                  </a:lnTo>
                  <a:lnTo>
                    <a:pt x="511" y="438"/>
                  </a:lnTo>
                  <a:close/>
                  <a:moveTo>
                    <a:pt x="496" y="440"/>
                  </a:moveTo>
                  <a:lnTo>
                    <a:pt x="494" y="440"/>
                  </a:lnTo>
                  <a:lnTo>
                    <a:pt x="494" y="438"/>
                  </a:lnTo>
                  <a:lnTo>
                    <a:pt x="496" y="438"/>
                  </a:lnTo>
                  <a:lnTo>
                    <a:pt x="496" y="436"/>
                  </a:lnTo>
                  <a:lnTo>
                    <a:pt x="496" y="438"/>
                  </a:lnTo>
                  <a:lnTo>
                    <a:pt x="496" y="440"/>
                  </a:lnTo>
                  <a:close/>
                  <a:moveTo>
                    <a:pt x="542" y="438"/>
                  </a:moveTo>
                  <a:lnTo>
                    <a:pt x="542" y="440"/>
                  </a:lnTo>
                  <a:lnTo>
                    <a:pt x="542" y="438"/>
                  </a:lnTo>
                  <a:lnTo>
                    <a:pt x="540" y="438"/>
                  </a:lnTo>
                  <a:lnTo>
                    <a:pt x="542" y="436"/>
                  </a:lnTo>
                  <a:lnTo>
                    <a:pt x="542" y="438"/>
                  </a:lnTo>
                  <a:close/>
                  <a:moveTo>
                    <a:pt x="208" y="436"/>
                  </a:moveTo>
                  <a:lnTo>
                    <a:pt x="208" y="438"/>
                  </a:lnTo>
                  <a:lnTo>
                    <a:pt x="210" y="438"/>
                  </a:lnTo>
                  <a:lnTo>
                    <a:pt x="211" y="438"/>
                  </a:lnTo>
                  <a:lnTo>
                    <a:pt x="213" y="438"/>
                  </a:lnTo>
                  <a:lnTo>
                    <a:pt x="215" y="438"/>
                  </a:lnTo>
                  <a:lnTo>
                    <a:pt x="213" y="440"/>
                  </a:lnTo>
                  <a:lnTo>
                    <a:pt x="215" y="440"/>
                  </a:lnTo>
                  <a:lnTo>
                    <a:pt x="213" y="442"/>
                  </a:lnTo>
                  <a:lnTo>
                    <a:pt x="215" y="442"/>
                  </a:lnTo>
                  <a:lnTo>
                    <a:pt x="213" y="443"/>
                  </a:lnTo>
                  <a:lnTo>
                    <a:pt x="215" y="443"/>
                  </a:lnTo>
                  <a:lnTo>
                    <a:pt x="215" y="445"/>
                  </a:lnTo>
                  <a:lnTo>
                    <a:pt x="213" y="447"/>
                  </a:lnTo>
                  <a:lnTo>
                    <a:pt x="215" y="447"/>
                  </a:lnTo>
                  <a:lnTo>
                    <a:pt x="215" y="449"/>
                  </a:lnTo>
                  <a:lnTo>
                    <a:pt x="217" y="449"/>
                  </a:lnTo>
                  <a:lnTo>
                    <a:pt x="217" y="451"/>
                  </a:lnTo>
                  <a:lnTo>
                    <a:pt x="215" y="451"/>
                  </a:lnTo>
                  <a:lnTo>
                    <a:pt x="213" y="451"/>
                  </a:lnTo>
                  <a:lnTo>
                    <a:pt x="211" y="453"/>
                  </a:lnTo>
                  <a:lnTo>
                    <a:pt x="210" y="451"/>
                  </a:lnTo>
                  <a:lnTo>
                    <a:pt x="210" y="453"/>
                  </a:lnTo>
                  <a:lnTo>
                    <a:pt x="208" y="453"/>
                  </a:lnTo>
                  <a:lnTo>
                    <a:pt x="206" y="453"/>
                  </a:lnTo>
                  <a:lnTo>
                    <a:pt x="206" y="455"/>
                  </a:lnTo>
                  <a:lnTo>
                    <a:pt x="208" y="455"/>
                  </a:lnTo>
                  <a:lnTo>
                    <a:pt x="208" y="457"/>
                  </a:lnTo>
                  <a:lnTo>
                    <a:pt x="206" y="457"/>
                  </a:lnTo>
                  <a:lnTo>
                    <a:pt x="206" y="455"/>
                  </a:lnTo>
                  <a:lnTo>
                    <a:pt x="206" y="453"/>
                  </a:lnTo>
                  <a:lnTo>
                    <a:pt x="204" y="453"/>
                  </a:lnTo>
                  <a:lnTo>
                    <a:pt x="202" y="453"/>
                  </a:lnTo>
                  <a:lnTo>
                    <a:pt x="200" y="453"/>
                  </a:lnTo>
                  <a:lnTo>
                    <a:pt x="198" y="453"/>
                  </a:lnTo>
                  <a:lnTo>
                    <a:pt x="198" y="451"/>
                  </a:lnTo>
                  <a:lnTo>
                    <a:pt x="194" y="449"/>
                  </a:lnTo>
                  <a:lnTo>
                    <a:pt x="194" y="447"/>
                  </a:lnTo>
                  <a:lnTo>
                    <a:pt x="194" y="449"/>
                  </a:lnTo>
                  <a:lnTo>
                    <a:pt x="192" y="449"/>
                  </a:lnTo>
                  <a:lnTo>
                    <a:pt x="192" y="447"/>
                  </a:lnTo>
                  <a:lnTo>
                    <a:pt x="192" y="449"/>
                  </a:lnTo>
                  <a:lnTo>
                    <a:pt x="192" y="447"/>
                  </a:lnTo>
                  <a:lnTo>
                    <a:pt x="190" y="447"/>
                  </a:lnTo>
                  <a:lnTo>
                    <a:pt x="190" y="445"/>
                  </a:lnTo>
                  <a:lnTo>
                    <a:pt x="190" y="447"/>
                  </a:lnTo>
                  <a:lnTo>
                    <a:pt x="188" y="447"/>
                  </a:lnTo>
                  <a:lnTo>
                    <a:pt x="188" y="445"/>
                  </a:lnTo>
                  <a:lnTo>
                    <a:pt x="188" y="443"/>
                  </a:lnTo>
                  <a:lnTo>
                    <a:pt x="187" y="442"/>
                  </a:lnTo>
                  <a:lnTo>
                    <a:pt x="188" y="442"/>
                  </a:lnTo>
                  <a:lnTo>
                    <a:pt x="190" y="442"/>
                  </a:lnTo>
                  <a:lnTo>
                    <a:pt x="192" y="442"/>
                  </a:lnTo>
                  <a:lnTo>
                    <a:pt x="196" y="442"/>
                  </a:lnTo>
                  <a:lnTo>
                    <a:pt x="198" y="440"/>
                  </a:lnTo>
                  <a:lnTo>
                    <a:pt x="196" y="440"/>
                  </a:lnTo>
                  <a:lnTo>
                    <a:pt x="198" y="440"/>
                  </a:lnTo>
                  <a:lnTo>
                    <a:pt x="200" y="438"/>
                  </a:lnTo>
                  <a:lnTo>
                    <a:pt x="202" y="436"/>
                  </a:lnTo>
                  <a:lnTo>
                    <a:pt x="204" y="436"/>
                  </a:lnTo>
                  <a:lnTo>
                    <a:pt x="204" y="438"/>
                  </a:lnTo>
                  <a:lnTo>
                    <a:pt x="206" y="436"/>
                  </a:lnTo>
                  <a:lnTo>
                    <a:pt x="208" y="436"/>
                  </a:lnTo>
                  <a:lnTo>
                    <a:pt x="208" y="434"/>
                  </a:lnTo>
                  <a:lnTo>
                    <a:pt x="208" y="436"/>
                  </a:lnTo>
                  <a:close/>
                  <a:moveTo>
                    <a:pt x="519" y="434"/>
                  </a:moveTo>
                  <a:lnTo>
                    <a:pt x="521" y="434"/>
                  </a:lnTo>
                  <a:lnTo>
                    <a:pt x="523" y="434"/>
                  </a:lnTo>
                  <a:lnTo>
                    <a:pt x="523" y="436"/>
                  </a:lnTo>
                  <a:lnTo>
                    <a:pt x="524" y="434"/>
                  </a:lnTo>
                  <a:lnTo>
                    <a:pt x="526" y="434"/>
                  </a:lnTo>
                  <a:lnTo>
                    <a:pt x="526" y="436"/>
                  </a:lnTo>
                  <a:lnTo>
                    <a:pt x="524" y="436"/>
                  </a:lnTo>
                  <a:lnTo>
                    <a:pt x="526" y="436"/>
                  </a:lnTo>
                  <a:lnTo>
                    <a:pt x="524" y="436"/>
                  </a:lnTo>
                  <a:lnTo>
                    <a:pt x="524" y="438"/>
                  </a:lnTo>
                  <a:lnTo>
                    <a:pt x="523" y="438"/>
                  </a:lnTo>
                  <a:lnTo>
                    <a:pt x="521" y="440"/>
                  </a:lnTo>
                  <a:lnTo>
                    <a:pt x="519" y="440"/>
                  </a:lnTo>
                  <a:lnTo>
                    <a:pt x="519" y="442"/>
                  </a:lnTo>
                  <a:lnTo>
                    <a:pt x="519" y="440"/>
                  </a:lnTo>
                  <a:lnTo>
                    <a:pt x="517" y="440"/>
                  </a:lnTo>
                  <a:lnTo>
                    <a:pt x="521" y="438"/>
                  </a:lnTo>
                  <a:lnTo>
                    <a:pt x="519" y="438"/>
                  </a:lnTo>
                  <a:lnTo>
                    <a:pt x="519" y="436"/>
                  </a:lnTo>
                  <a:lnTo>
                    <a:pt x="519" y="438"/>
                  </a:lnTo>
                  <a:lnTo>
                    <a:pt x="517" y="438"/>
                  </a:lnTo>
                  <a:lnTo>
                    <a:pt x="517" y="436"/>
                  </a:lnTo>
                  <a:lnTo>
                    <a:pt x="517" y="434"/>
                  </a:lnTo>
                  <a:lnTo>
                    <a:pt x="519" y="434"/>
                  </a:lnTo>
                  <a:close/>
                  <a:moveTo>
                    <a:pt x="501" y="432"/>
                  </a:moveTo>
                  <a:lnTo>
                    <a:pt x="501" y="434"/>
                  </a:lnTo>
                  <a:lnTo>
                    <a:pt x="503" y="434"/>
                  </a:lnTo>
                  <a:lnTo>
                    <a:pt x="501" y="436"/>
                  </a:lnTo>
                  <a:lnTo>
                    <a:pt x="499" y="436"/>
                  </a:lnTo>
                  <a:lnTo>
                    <a:pt x="501" y="436"/>
                  </a:lnTo>
                  <a:lnTo>
                    <a:pt x="501" y="438"/>
                  </a:lnTo>
                  <a:lnTo>
                    <a:pt x="501" y="440"/>
                  </a:lnTo>
                  <a:lnTo>
                    <a:pt x="499" y="440"/>
                  </a:lnTo>
                  <a:lnTo>
                    <a:pt x="499" y="442"/>
                  </a:lnTo>
                  <a:lnTo>
                    <a:pt x="501" y="442"/>
                  </a:lnTo>
                  <a:lnTo>
                    <a:pt x="499" y="442"/>
                  </a:lnTo>
                  <a:lnTo>
                    <a:pt x="499" y="443"/>
                  </a:lnTo>
                  <a:lnTo>
                    <a:pt x="499" y="442"/>
                  </a:lnTo>
                  <a:lnTo>
                    <a:pt x="498" y="442"/>
                  </a:lnTo>
                  <a:lnTo>
                    <a:pt x="498" y="440"/>
                  </a:lnTo>
                  <a:lnTo>
                    <a:pt x="499" y="440"/>
                  </a:lnTo>
                  <a:lnTo>
                    <a:pt x="499" y="438"/>
                  </a:lnTo>
                  <a:lnTo>
                    <a:pt x="498" y="438"/>
                  </a:lnTo>
                  <a:lnTo>
                    <a:pt x="499" y="438"/>
                  </a:lnTo>
                  <a:lnTo>
                    <a:pt x="498" y="436"/>
                  </a:lnTo>
                  <a:lnTo>
                    <a:pt x="499" y="436"/>
                  </a:lnTo>
                  <a:lnTo>
                    <a:pt x="499" y="434"/>
                  </a:lnTo>
                  <a:lnTo>
                    <a:pt x="499" y="436"/>
                  </a:lnTo>
                  <a:lnTo>
                    <a:pt x="501" y="434"/>
                  </a:lnTo>
                  <a:lnTo>
                    <a:pt x="501" y="432"/>
                  </a:lnTo>
                  <a:close/>
                  <a:moveTo>
                    <a:pt x="432" y="438"/>
                  </a:moveTo>
                  <a:lnTo>
                    <a:pt x="430" y="438"/>
                  </a:lnTo>
                  <a:lnTo>
                    <a:pt x="432" y="438"/>
                  </a:lnTo>
                  <a:lnTo>
                    <a:pt x="432" y="436"/>
                  </a:lnTo>
                  <a:lnTo>
                    <a:pt x="432" y="434"/>
                  </a:lnTo>
                  <a:lnTo>
                    <a:pt x="434" y="432"/>
                  </a:lnTo>
                  <a:lnTo>
                    <a:pt x="434" y="434"/>
                  </a:lnTo>
                  <a:lnTo>
                    <a:pt x="432" y="436"/>
                  </a:lnTo>
                  <a:lnTo>
                    <a:pt x="432" y="438"/>
                  </a:lnTo>
                  <a:close/>
                  <a:moveTo>
                    <a:pt x="106" y="436"/>
                  </a:moveTo>
                  <a:lnTo>
                    <a:pt x="108" y="436"/>
                  </a:lnTo>
                  <a:lnTo>
                    <a:pt x="110" y="438"/>
                  </a:lnTo>
                  <a:lnTo>
                    <a:pt x="112" y="438"/>
                  </a:lnTo>
                  <a:lnTo>
                    <a:pt x="110" y="440"/>
                  </a:lnTo>
                  <a:lnTo>
                    <a:pt x="110" y="438"/>
                  </a:lnTo>
                  <a:lnTo>
                    <a:pt x="108" y="438"/>
                  </a:lnTo>
                  <a:lnTo>
                    <a:pt x="106" y="438"/>
                  </a:lnTo>
                  <a:lnTo>
                    <a:pt x="104" y="438"/>
                  </a:lnTo>
                  <a:lnTo>
                    <a:pt x="102" y="438"/>
                  </a:lnTo>
                  <a:lnTo>
                    <a:pt x="102" y="436"/>
                  </a:lnTo>
                  <a:lnTo>
                    <a:pt x="98" y="434"/>
                  </a:lnTo>
                  <a:lnTo>
                    <a:pt x="98" y="432"/>
                  </a:lnTo>
                  <a:lnTo>
                    <a:pt x="98" y="430"/>
                  </a:lnTo>
                  <a:lnTo>
                    <a:pt x="100" y="430"/>
                  </a:lnTo>
                  <a:lnTo>
                    <a:pt x="100" y="432"/>
                  </a:lnTo>
                  <a:lnTo>
                    <a:pt x="102" y="434"/>
                  </a:lnTo>
                  <a:lnTo>
                    <a:pt x="106" y="436"/>
                  </a:lnTo>
                  <a:close/>
                  <a:moveTo>
                    <a:pt x="526" y="434"/>
                  </a:moveTo>
                  <a:lnTo>
                    <a:pt x="523" y="434"/>
                  </a:lnTo>
                  <a:lnTo>
                    <a:pt x="523" y="432"/>
                  </a:lnTo>
                  <a:lnTo>
                    <a:pt x="524" y="432"/>
                  </a:lnTo>
                  <a:lnTo>
                    <a:pt x="526" y="432"/>
                  </a:lnTo>
                  <a:lnTo>
                    <a:pt x="528" y="430"/>
                  </a:lnTo>
                  <a:lnTo>
                    <a:pt x="530" y="430"/>
                  </a:lnTo>
                  <a:lnTo>
                    <a:pt x="532" y="428"/>
                  </a:lnTo>
                  <a:lnTo>
                    <a:pt x="532" y="430"/>
                  </a:lnTo>
                  <a:lnTo>
                    <a:pt x="530" y="432"/>
                  </a:lnTo>
                  <a:lnTo>
                    <a:pt x="528" y="432"/>
                  </a:lnTo>
                  <a:lnTo>
                    <a:pt x="526" y="434"/>
                  </a:lnTo>
                  <a:close/>
                  <a:moveTo>
                    <a:pt x="98" y="428"/>
                  </a:moveTo>
                  <a:lnTo>
                    <a:pt x="96" y="428"/>
                  </a:lnTo>
                  <a:lnTo>
                    <a:pt x="96" y="426"/>
                  </a:lnTo>
                  <a:lnTo>
                    <a:pt x="98" y="426"/>
                  </a:lnTo>
                  <a:lnTo>
                    <a:pt x="98" y="428"/>
                  </a:lnTo>
                  <a:close/>
                  <a:moveTo>
                    <a:pt x="505" y="426"/>
                  </a:moveTo>
                  <a:lnTo>
                    <a:pt x="505" y="428"/>
                  </a:lnTo>
                  <a:lnTo>
                    <a:pt x="507" y="428"/>
                  </a:lnTo>
                  <a:lnTo>
                    <a:pt x="507" y="426"/>
                  </a:lnTo>
                  <a:lnTo>
                    <a:pt x="507" y="428"/>
                  </a:lnTo>
                  <a:lnTo>
                    <a:pt x="505" y="428"/>
                  </a:lnTo>
                  <a:lnTo>
                    <a:pt x="503" y="428"/>
                  </a:lnTo>
                  <a:lnTo>
                    <a:pt x="505" y="428"/>
                  </a:lnTo>
                  <a:lnTo>
                    <a:pt x="505" y="426"/>
                  </a:lnTo>
                  <a:close/>
                  <a:moveTo>
                    <a:pt x="498" y="424"/>
                  </a:moveTo>
                  <a:lnTo>
                    <a:pt x="498" y="426"/>
                  </a:lnTo>
                  <a:lnTo>
                    <a:pt x="498" y="424"/>
                  </a:lnTo>
                  <a:lnTo>
                    <a:pt x="498" y="426"/>
                  </a:lnTo>
                  <a:lnTo>
                    <a:pt x="499" y="426"/>
                  </a:lnTo>
                  <a:lnTo>
                    <a:pt x="498" y="426"/>
                  </a:lnTo>
                  <a:lnTo>
                    <a:pt x="498" y="428"/>
                  </a:lnTo>
                  <a:lnTo>
                    <a:pt x="498" y="426"/>
                  </a:lnTo>
                  <a:lnTo>
                    <a:pt x="496" y="426"/>
                  </a:lnTo>
                  <a:lnTo>
                    <a:pt x="496" y="424"/>
                  </a:lnTo>
                  <a:lnTo>
                    <a:pt x="496" y="426"/>
                  </a:lnTo>
                  <a:lnTo>
                    <a:pt x="498" y="426"/>
                  </a:lnTo>
                  <a:lnTo>
                    <a:pt x="498" y="424"/>
                  </a:lnTo>
                  <a:close/>
                  <a:moveTo>
                    <a:pt x="494" y="428"/>
                  </a:moveTo>
                  <a:lnTo>
                    <a:pt x="494" y="426"/>
                  </a:lnTo>
                  <a:lnTo>
                    <a:pt x="492" y="426"/>
                  </a:lnTo>
                  <a:lnTo>
                    <a:pt x="492" y="424"/>
                  </a:lnTo>
                  <a:lnTo>
                    <a:pt x="494" y="424"/>
                  </a:lnTo>
                  <a:lnTo>
                    <a:pt x="494" y="426"/>
                  </a:lnTo>
                  <a:lnTo>
                    <a:pt x="494" y="428"/>
                  </a:lnTo>
                  <a:close/>
                  <a:moveTo>
                    <a:pt x="517" y="422"/>
                  </a:moveTo>
                  <a:lnTo>
                    <a:pt x="515" y="422"/>
                  </a:lnTo>
                  <a:lnTo>
                    <a:pt x="515" y="420"/>
                  </a:lnTo>
                  <a:lnTo>
                    <a:pt x="517" y="420"/>
                  </a:lnTo>
                  <a:lnTo>
                    <a:pt x="517" y="422"/>
                  </a:lnTo>
                  <a:close/>
                  <a:moveTo>
                    <a:pt x="509" y="419"/>
                  </a:moveTo>
                  <a:lnTo>
                    <a:pt x="509" y="420"/>
                  </a:lnTo>
                  <a:lnTo>
                    <a:pt x="511" y="420"/>
                  </a:lnTo>
                  <a:lnTo>
                    <a:pt x="511" y="419"/>
                  </a:lnTo>
                  <a:lnTo>
                    <a:pt x="511" y="420"/>
                  </a:lnTo>
                  <a:lnTo>
                    <a:pt x="509" y="420"/>
                  </a:lnTo>
                  <a:lnTo>
                    <a:pt x="511" y="420"/>
                  </a:lnTo>
                  <a:lnTo>
                    <a:pt x="509" y="420"/>
                  </a:lnTo>
                  <a:lnTo>
                    <a:pt x="507" y="420"/>
                  </a:lnTo>
                  <a:lnTo>
                    <a:pt x="509" y="420"/>
                  </a:lnTo>
                  <a:lnTo>
                    <a:pt x="509" y="419"/>
                  </a:lnTo>
                  <a:lnTo>
                    <a:pt x="509" y="420"/>
                  </a:lnTo>
                  <a:lnTo>
                    <a:pt x="509" y="419"/>
                  </a:lnTo>
                  <a:lnTo>
                    <a:pt x="509" y="420"/>
                  </a:lnTo>
                  <a:lnTo>
                    <a:pt x="509" y="419"/>
                  </a:lnTo>
                  <a:close/>
                  <a:moveTo>
                    <a:pt x="496" y="419"/>
                  </a:moveTo>
                  <a:lnTo>
                    <a:pt x="498" y="419"/>
                  </a:lnTo>
                  <a:lnTo>
                    <a:pt x="498" y="420"/>
                  </a:lnTo>
                  <a:lnTo>
                    <a:pt x="498" y="422"/>
                  </a:lnTo>
                  <a:lnTo>
                    <a:pt x="496" y="422"/>
                  </a:lnTo>
                  <a:lnTo>
                    <a:pt x="494" y="422"/>
                  </a:lnTo>
                  <a:lnTo>
                    <a:pt x="494" y="420"/>
                  </a:lnTo>
                  <a:lnTo>
                    <a:pt x="496" y="420"/>
                  </a:lnTo>
                  <a:lnTo>
                    <a:pt x="496" y="419"/>
                  </a:lnTo>
                  <a:lnTo>
                    <a:pt x="494" y="419"/>
                  </a:lnTo>
                  <a:lnTo>
                    <a:pt x="496" y="419"/>
                  </a:lnTo>
                  <a:close/>
                  <a:moveTo>
                    <a:pt x="461" y="413"/>
                  </a:moveTo>
                  <a:lnTo>
                    <a:pt x="459" y="413"/>
                  </a:lnTo>
                  <a:lnTo>
                    <a:pt x="461" y="413"/>
                  </a:lnTo>
                  <a:lnTo>
                    <a:pt x="461" y="411"/>
                  </a:lnTo>
                  <a:lnTo>
                    <a:pt x="461" y="413"/>
                  </a:lnTo>
                  <a:close/>
                  <a:moveTo>
                    <a:pt x="211" y="382"/>
                  </a:moveTo>
                  <a:lnTo>
                    <a:pt x="210" y="382"/>
                  </a:lnTo>
                  <a:lnTo>
                    <a:pt x="210" y="380"/>
                  </a:lnTo>
                  <a:lnTo>
                    <a:pt x="210" y="382"/>
                  </a:lnTo>
                  <a:lnTo>
                    <a:pt x="211" y="382"/>
                  </a:lnTo>
                  <a:close/>
                  <a:moveTo>
                    <a:pt x="233" y="347"/>
                  </a:moveTo>
                  <a:lnTo>
                    <a:pt x="233" y="346"/>
                  </a:lnTo>
                  <a:lnTo>
                    <a:pt x="233" y="347"/>
                  </a:lnTo>
                  <a:close/>
                  <a:moveTo>
                    <a:pt x="150" y="347"/>
                  </a:moveTo>
                  <a:lnTo>
                    <a:pt x="148" y="346"/>
                  </a:lnTo>
                  <a:lnTo>
                    <a:pt x="148" y="344"/>
                  </a:lnTo>
                  <a:lnTo>
                    <a:pt x="148" y="346"/>
                  </a:lnTo>
                  <a:lnTo>
                    <a:pt x="150" y="346"/>
                  </a:lnTo>
                  <a:lnTo>
                    <a:pt x="150" y="347"/>
                  </a:lnTo>
                  <a:close/>
                  <a:moveTo>
                    <a:pt x="154" y="336"/>
                  </a:moveTo>
                  <a:lnTo>
                    <a:pt x="156" y="336"/>
                  </a:lnTo>
                  <a:lnTo>
                    <a:pt x="154" y="336"/>
                  </a:lnTo>
                  <a:lnTo>
                    <a:pt x="154" y="334"/>
                  </a:lnTo>
                  <a:lnTo>
                    <a:pt x="154" y="336"/>
                  </a:lnTo>
                  <a:close/>
                  <a:moveTo>
                    <a:pt x="140" y="338"/>
                  </a:moveTo>
                  <a:lnTo>
                    <a:pt x="142" y="340"/>
                  </a:lnTo>
                  <a:lnTo>
                    <a:pt x="140" y="338"/>
                  </a:lnTo>
                  <a:lnTo>
                    <a:pt x="139" y="338"/>
                  </a:lnTo>
                  <a:lnTo>
                    <a:pt x="135" y="334"/>
                  </a:lnTo>
                  <a:lnTo>
                    <a:pt x="139" y="336"/>
                  </a:lnTo>
                  <a:lnTo>
                    <a:pt x="140" y="338"/>
                  </a:lnTo>
                  <a:close/>
                  <a:moveTo>
                    <a:pt x="129" y="332"/>
                  </a:moveTo>
                  <a:lnTo>
                    <a:pt x="133" y="334"/>
                  </a:lnTo>
                  <a:lnTo>
                    <a:pt x="131" y="334"/>
                  </a:lnTo>
                  <a:lnTo>
                    <a:pt x="129" y="334"/>
                  </a:lnTo>
                  <a:lnTo>
                    <a:pt x="129" y="332"/>
                  </a:lnTo>
                  <a:close/>
                  <a:moveTo>
                    <a:pt x="127" y="326"/>
                  </a:moveTo>
                  <a:lnTo>
                    <a:pt x="129" y="326"/>
                  </a:lnTo>
                  <a:lnTo>
                    <a:pt x="127" y="326"/>
                  </a:lnTo>
                  <a:close/>
                  <a:moveTo>
                    <a:pt x="267" y="326"/>
                  </a:moveTo>
                  <a:lnTo>
                    <a:pt x="267" y="328"/>
                  </a:lnTo>
                  <a:lnTo>
                    <a:pt x="265" y="328"/>
                  </a:lnTo>
                  <a:lnTo>
                    <a:pt x="263" y="328"/>
                  </a:lnTo>
                  <a:lnTo>
                    <a:pt x="261" y="328"/>
                  </a:lnTo>
                  <a:lnTo>
                    <a:pt x="263" y="326"/>
                  </a:lnTo>
                  <a:lnTo>
                    <a:pt x="265" y="326"/>
                  </a:lnTo>
                  <a:lnTo>
                    <a:pt x="267" y="326"/>
                  </a:lnTo>
                  <a:close/>
                  <a:moveTo>
                    <a:pt x="119" y="321"/>
                  </a:moveTo>
                  <a:lnTo>
                    <a:pt x="121" y="321"/>
                  </a:lnTo>
                  <a:lnTo>
                    <a:pt x="119" y="323"/>
                  </a:lnTo>
                  <a:lnTo>
                    <a:pt x="119" y="324"/>
                  </a:lnTo>
                  <a:lnTo>
                    <a:pt x="121" y="324"/>
                  </a:lnTo>
                  <a:lnTo>
                    <a:pt x="123" y="324"/>
                  </a:lnTo>
                  <a:lnTo>
                    <a:pt x="123" y="326"/>
                  </a:lnTo>
                  <a:lnTo>
                    <a:pt x="123" y="324"/>
                  </a:lnTo>
                  <a:lnTo>
                    <a:pt x="121" y="326"/>
                  </a:lnTo>
                  <a:lnTo>
                    <a:pt x="123" y="326"/>
                  </a:lnTo>
                  <a:lnTo>
                    <a:pt x="125" y="326"/>
                  </a:lnTo>
                  <a:lnTo>
                    <a:pt x="127" y="326"/>
                  </a:lnTo>
                  <a:lnTo>
                    <a:pt x="127" y="328"/>
                  </a:lnTo>
                  <a:lnTo>
                    <a:pt x="129" y="328"/>
                  </a:lnTo>
                  <a:lnTo>
                    <a:pt x="131" y="328"/>
                  </a:lnTo>
                  <a:lnTo>
                    <a:pt x="133" y="328"/>
                  </a:lnTo>
                  <a:lnTo>
                    <a:pt x="133" y="326"/>
                  </a:lnTo>
                  <a:lnTo>
                    <a:pt x="135" y="326"/>
                  </a:lnTo>
                  <a:lnTo>
                    <a:pt x="135" y="324"/>
                  </a:lnTo>
                  <a:lnTo>
                    <a:pt x="137" y="324"/>
                  </a:lnTo>
                  <a:lnTo>
                    <a:pt x="139" y="324"/>
                  </a:lnTo>
                  <a:lnTo>
                    <a:pt x="140" y="324"/>
                  </a:lnTo>
                  <a:lnTo>
                    <a:pt x="142" y="324"/>
                  </a:lnTo>
                  <a:lnTo>
                    <a:pt x="142" y="326"/>
                  </a:lnTo>
                  <a:lnTo>
                    <a:pt x="144" y="326"/>
                  </a:lnTo>
                  <a:lnTo>
                    <a:pt x="144" y="328"/>
                  </a:lnTo>
                  <a:lnTo>
                    <a:pt x="146" y="328"/>
                  </a:lnTo>
                  <a:lnTo>
                    <a:pt x="146" y="330"/>
                  </a:lnTo>
                  <a:lnTo>
                    <a:pt x="144" y="330"/>
                  </a:lnTo>
                  <a:lnTo>
                    <a:pt x="144" y="332"/>
                  </a:lnTo>
                  <a:lnTo>
                    <a:pt x="144" y="330"/>
                  </a:lnTo>
                  <a:lnTo>
                    <a:pt x="146" y="330"/>
                  </a:lnTo>
                  <a:lnTo>
                    <a:pt x="146" y="332"/>
                  </a:lnTo>
                  <a:lnTo>
                    <a:pt x="148" y="332"/>
                  </a:lnTo>
                  <a:lnTo>
                    <a:pt x="150" y="332"/>
                  </a:lnTo>
                  <a:lnTo>
                    <a:pt x="148" y="332"/>
                  </a:lnTo>
                  <a:lnTo>
                    <a:pt x="150" y="334"/>
                  </a:lnTo>
                  <a:lnTo>
                    <a:pt x="152" y="332"/>
                  </a:lnTo>
                  <a:lnTo>
                    <a:pt x="152" y="334"/>
                  </a:lnTo>
                  <a:lnTo>
                    <a:pt x="154" y="336"/>
                  </a:lnTo>
                  <a:lnTo>
                    <a:pt x="156" y="336"/>
                  </a:lnTo>
                  <a:lnTo>
                    <a:pt x="158" y="336"/>
                  </a:lnTo>
                  <a:lnTo>
                    <a:pt x="160" y="338"/>
                  </a:lnTo>
                  <a:lnTo>
                    <a:pt x="162" y="338"/>
                  </a:lnTo>
                  <a:lnTo>
                    <a:pt x="160" y="336"/>
                  </a:lnTo>
                  <a:lnTo>
                    <a:pt x="158" y="336"/>
                  </a:lnTo>
                  <a:lnTo>
                    <a:pt x="162" y="336"/>
                  </a:lnTo>
                  <a:lnTo>
                    <a:pt x="163" y="336"/>
                  </a:lnTo>
                  <a:lnTo>
                    <a:pt x="167" y="338"/>
                  </a:lnTo>
                  <a:lnTo>
                    <a:pt x="165" y="338"/>
                  </a:lnTo>
                  <a:lnTo>
                    <a:pt x="167" y="340"/>
                  </a:lnTo>
                  <a:lnTo>
                    <a:pt x="165" y="342"/>
                  </a:lnTo>
                  <a:lnTo>
                    <a:pt x="165" y="344"/>
                  </a:lnTo>
                  <a:lnTo>
                    <a:pt x="163" y="344"/>
                  </a:lnTo>
                  <a:lnTo>
                    <a:pt x="162" y="342"/>
                  </a:lnTo>
                  <a:lnTo>
                    <a:pt x="158" y="342"/>
                  </a:lnTo>
                  <a:lnTo>
                    <a:pt x="158" y="344"/>
                  </a:lnTo>
                  <a:lnTo>
                    <a:pt x="158" y="342"/>
                  </a:lnTo>
                  <a:lnTo>
                    <a:pt x="160" y="342"/>
                  </a:lnTo>
                  <a:lnTo>
                    <a:pt x="158" y="342"/>
                  </a:lnTo>
                  <a:lnTo>
                    <a:pt x="156" y="342"/>
                  </a:lnTo>
                  <a:lnTo>
                    <a:pt x="156" y="344"/>
                  </a:lnTo>
                  <a:lnTo>
                    <a:pt x="154" y="346"/>
                  </a:lnTo>
                  <a:lnTo>
                    <a:pt x="154" y="347"/>
                  </a:lnTo>
                  <a:lnTo>
                    <a:pt x="152" y="347"/>
                  </a:lnTo>
                  <a:lnTo>
                    <a:pt x="154" y="347"/>
                  </a:lnTo>
                  <a:lnTo>
                    <a:pt x="154" y="349"/>
                  </a:lnTo>
                  <a:lnTo>
                    <a:pt x="152" y="349"/>
                  </a:lnTo>
                  <a:lnTo>
                    <a:pt x="152" y="351"/>
                  </a:lnTo>
                  <a:lnTo>
                    <a:pt x="150" y="349"/>
                  </a:lnTo>
                  <a:lnTo>
                    <a:pt x="150" y="347"/>
                  </a:lnTo>
                  <a:lnTo>
                    <a:pt x="150" y="346"/>
                  </a:lnTo>
                  <a:lnTo>
                    <a:pt x="148" y="344"/>
                  </a:lnTo>
                  <a:lnTo>
                    <a:pt x="146" y="344"/>
                  </a:lnTo>
                  <a:lnTo>
                    <a:pt x="146" y="342"/>
                  </a:lnTo>
                  <a:lnTo>
                    <a:pt x="144" y="342"/>
                  </a:lnTo>
                  <a:lnTo>
                    <a:pt x="142" y="342"/>
                  </a:lnTo>
                  <a:lnTo>
                    <a:pt x="142" y="340"/>
                  </a:lnTo>
                  <a:lnTo>
                    <a:pt x="142" y="338"/>
                  </a:lnTo>
                  <a:lnTo>
                    <a:pt x="140" y="338"/>
                  </a:lnTo>
                  <a:lnTo>
                    <a:pt x="140" y="336"/>
                  </a:lnTo>
                  <a:lnTo>
                    <a:pt x="139" y="336"/>
                  </a:lnTo>
                  <a:lnTo>
                    <a:pt x="137" y="334"/>
                  </a:lnTo>
                  <a:lnTo>
                    <a:pt x="135" y="334"/>
                  </a:lnTo>
                  <a:lnTo>
                    <a:pt x="133" y="334"/>
                  </a:lnTo>
                  <a:lnTo>
                    <a:pt x="133" y="332"/>
                  </a:lnTo>
                  <a:lnTo>
                    <a:pt x="129" y="332"/>
                  </a:lnTo>
                  <a:lnTo>
                    <a:pt x="129" y="334"/>
                  </a:lnTo>
                  <a:lnTo>
                    <a:pt x="127" y="334"/>
                  </a:lnTo>
                  <a:lnTo>
                    <a:pt x="125" y="334"/>
                  </a:lnTo>
                  <a:lnTo>
                    <a:pt x="125" y="336"/>
                  </a:lnTo>
                  <a:lnTo>
                    <a:pt x="123" y="338"/>
                  </a:lnTo>
                  <a:lnTo>
                    <a:pt x="121" y="336"/>
                  </a:lnTo>
                  <a:lnTo>
                    <a:pt x="119" y="336"/>
                  </a:lnTo>
                  <a:lnTo>
                    <a:pt x="117" y="334"/>
                  </a:lnTo>
                  <a:lnTo>
                    <a:pt x="117" y="332"/>
                  </a:lnTo>
                  <a:lnTo>
                    <a:pt x="117" y="330"/>
                  </a:lnTo>
                  <a:lnTo>
                    <a:pt x="117" y="328"/>
                  </a:lnTo>
                  <a:lnTo>
                    <a:pt x="117" y="326"/>
                  </a:lnTo>
                  <a:lnTo>
                    <a:pt x="117" y="324"/>
                  </a:lnTo>
                  <a:lnTo>
                    <a:pt x="119" y="323"/>
                  </a:lnTo>
                  <a:lnTo>
                    <a:pt x="119" y="321"/>
                  </a:lnTo>
                  <a:close/>
                  <a:moveTo>
                    <a:pt x="177" y="278"/>
                  </a:moveTo>
                  <a:lnTo>
                    <a:pt x="177" y="276"/>
                  </a:lnTo>
                  <a:lnTo>
                    <a:pt x="177" y="278"/>
                  </a:lnTo>
                  <a:close/>
                  <a:moveTo>
                    <a:pt x="163" y="248"/>
                  </a:moveTo>
                  <a:lnTo>
                    <a:pt x="163" y="246"/>
                  </a:lnTo>
                  <a:lnTo>
                    <a:pt x="163" y="248"/>
                  </a:lnTo>
                  <a:close/>
                  <a:moveTo>
                    <a:pt x="181" y="248"/>
                  </a:moveTo>
                  <a:lnTo>
                    <a:pt x="181" y="246"/>
                  </a:lnTo>
                  <a:lnTo>
                    <a:pt x="183" y="246"/>
                  </a:lnTo>
                  <a:lnTo>
                    <a:pt x="181" y="248"/>
                  </a:lnTo>
                  <a:close/>
                  <a:moveTo>
                    <a:pt x="183" y="246"/>
                  </a:moveTo>
                  <a:lnTo>
                    <a:pt x="185" y="246"/>
                  </a:lnTo>
                  <a:lnTo>
                    <a:pt x="183" y="248"/>
                  </a:lnTo>
                  <a:lnTo>
                    <a:pt x="183" y="246"/>
                  </a:lnTo>
                  <a:lnTo>
                    <a:pt x="185" y="244"/>
                  </a:lnTo>
                  <a:lnTo>
                    <a:pt x="185" y="246"/>
                  </a:lnTo>
                  <a:lnTo>
                    <a:pt x="183" y="246"/>
                  </a:lnTo>
                  <a:close/>
                  <a:moveTo>
                    <a:pt x="190" y="240"/>
                  </a:moveTo>
                  <a:lnTo>
                    <a:pt x="190" y="242"/>
                  </a:lnTo>
                  <a:lnTo>
                    <a:pt x="190" y="240"/>
                  </a:lnTo>
                  <a:lnTo>
                    <a:pt x="196" y="236"/>
                  </a:lnTo>
                  <a:lnTo>
                    <a:pt x="194" y="238"/>
                  </a:lnTo>
                  <a:lnTo>
                    <a:pt x="192" y="240"/>
                  </a:lnTo>
                  <a:lnTo>
                    <a:pt x="190" y="240"/>
                  </a:lnTo>
                  <a:close/>
                  <a:moveTo>
                    <a:pt x="198" y="234"/>
                  </a:moveTo>
                  <a:lnTo>
                    <a:pt x="196" y="236"/>
                  </a:lnTo>
                  <a:lnTo>
                    <a:pt x="198" y="236"/>
                  </a:lnTo>
                  <a:lnTo>
                    <a:pt x="198" y="234"/>
                  </a:lnTo>
                  <a:lnTo>
                    <a:pt x="204" y="230"/>
                  </a:lnTo>
                  <a:lnTo>
                    <a:pt x="206" y="230"/>
                  </a:lnTo>
                  <a:lnTo>
                    <a:pt x="208" y="228"/>
                  </a:lnTo>
                  <a:lnTo>
                    <a:pt x="206" y="230"/>
                  </a:lnTo>
                  <a:lnTo>
                    <a:pt x="204" y="230"/>
                  </a:lnTo>
                  <a:lnTo>
                    <a:pt x="202" y="232"/>
                  </a:lnTo>
                  <a:lnTo>
                    <a:pt x="200" y="234"/>
                  </a:lnTo>
                  <a:lnTo>
                    <a:pt x="198" y="234"/>
                  </a:lnTo>
                  <a:close/>
                  <a:moveTo>
                    <a:pt x="208" y="228"/>
                  </a:moveTo>
                  <a:lnTo>
                    <a:pt x="208" y="227"/>
                  </a:lnTo>
                  <a:lnTo>
                    <a:pt x="210" y="227"/>
                  </a:lnTo>
                  <a:lnTo>
                    <a:pt x="210" y="228"/>
                  </a:lnTo>
                  <a:lnTo>
                    <a:pt x="208" y="228"/>
                  </a:lnTo>
                  <a:close/>
                  <a:moveTo>
                    <a:pt x="210" y="227"/>
                  </a:moveTo>
                  <a:lnTo>
                    <a:pt x="211" y="225"/>
                  </a:lnTo>
                  <a:lnTo>
                    <a:pt x="213" y="225"/>
                  </a:lnTo>
                  <a:lnTo>
                    <a:pt x="211" y="227"/>
                  </a:lnTo>
                  <a:lnTo>
                    <a:pt x="210" y="227"/>
                  </a:lnTo>
                  <a:close/>
                  <a:moveTo>
                    <a:pt x="217" y="223"/>
                  </a:moveTo>
                  <a:lnTo>
                    <a:pt x="215" y="223"/>
                  </a:lnTo>
                  <a:lnTo>
                    <a:pt x="217" y="221"/>
                  </a:lnTo>
                  <a:lnTo>
                    <a:pt x="217" y="223"/>
                  </a:lnTo>
                  <a:close/>
                  <a:moveTo>
                    <a:pt x="219" y="221"/>
                  </a:moveTo>
                  <a:lnTo>
                    <a:pt x="217" y="221"/>
                  </a:lnTo>
                  <a:lnTo>
                    <a:pt x="219" y="221"/>
                  </a:lnTo>
                  <a:close/>
                  <a:moveTo>
                    <a:pt x="219" y="221"/>
                  </a:moveTo>
                  <a:lnTo>
                    <a:pt x="221" y="221"/>
                  </a:lnTo>
                  <a:lnTo>
                    <a:pt x="219" y="221"/>
                  </a:lnTo>
                  <a:close/>
                  <a:moveTo>
                    <a:pt x="221" y="221"/>
                  </a:moveTo>
                  <a:lnTo>
                    <a:pt x="225" y="219"/>
                  </a:lnTo>
                  <a:lnTo>
                    <a:pt x="229" y="215"/>
                  </a:lnTo>
                  <a:lnTo>
                    <a:pt x="231" y="217"/>
                  </a:lnTo>
                  <a:lnTo>
                    <a:pt x="229" y="217"/>
                  </a:lnTo>
                  <a:lnTo>
                    <a:pt x="227" y="217"/>
                  </a:lnTo>
                  <a:lnTo>
                    <a:pt x="225" y="219"/>
                  </a:lnTo>
                  <a:lnTo>
                    <a:pt x="223" y="219"/>
                  </a:lnTo>
                  <a:lnTo>
                    <a:pt x="221" y="221"/>
                  </a:lnTo>
                  <a:close/>
                  <a:moveTo>
                    <a:pt x="256" y="86"/>
                  </a:moveTo>
                  <a:lnTo>
                    <a:pt x="256" y="90"/>
                  </a:lnTo>
                  <a:lnTo>
                    <a:pt x="254" y="90"/>
                  </a:lnTo>
                  <a:lnTo>
                    <a:pt x="254" y="88"/>
                  </a:lnTo>
                  <a:lnTo>
                    <a:pt x="254" y="84"/>
                  </a:lnTo>
                  <a:lnTo>
                    <a:pt x="256" y="83"/>
                  </a:lnTo>
                  <a:lnTo>
                    <a:pt x="256" y="84"/>
                  </a:lnTo>
                  <a:lnTo>
                    <a:pt x="256" y="86"/>
                  </a:lnTo>
                  <a:close/>
                  <a:moveTo>
                    <a:pt x="601" y="81"/>
                  </a:moveTo>
                  <a:lnTo>
                    <a:pt x="599" y="81"/>
                  </a:lnTo>
                  <a:lnTo>
                    <a:pt x="597" y="79"/>
                  </a:lnTo>
                  <a:lnTo>
                    <a:pt x="597" y="77"/>
                  </a:lnTo>
                  <a:lnTo>
                    <a:pt x="595" y="77"/>
                  </a:lnTo>
                  <a:lnTo>
                    <a:pt x="594" y="75"/>
                  </a:lnTo>
                  <a:lnTo>
                    <a:pt x="595" y="75"/>
                  </a:lnTo>
                  <a:lnTo>
                    <a:pt x="599" y="79"/>
                  </a:lnTo>
                  <a:lnTo>
                    <a:pt x="601" y="81"/>
                  </a:lnTo>
                  <a:close/>
                  <a:moveTo>
                    <a:pt x="256" y="79"/>
                  </a:moveTo>
                  <a:lnTo>
                    <a:pt x="256" y="81"/>
                  </a:lnTo>
                  <a:lnTo>
                    <a:pt x="258" y="77"/>
                  </a:lnTo>
                  <a:lnTo>
                    <a:pt x="258" y="75"/>
                  </a:lnTo>
                  <a:lnTo>
                    <a:pt x="258" y="73"/>
                  </a:lnTo>
                  <a:lnTo>
                    <a:pt x="259" y="71"/>
                  </a:lnTo>
                  <a:lnTo>
                    <a:pt x="258" y="75"/>
                  </a:lnTo>
                  <a:lnTo>
                    <a:pt x="258" y="77"/>
                  </a:lnTo>
                  <a:lnTo>
                    <a:pt x="256" y="79"/>
                  </a:lnTo>
                  <a:close/>
                  <a:moveTo>
                    <a:pt x="261" y="69"/>
                  </a:moveTo>
                  <a:lnTo>
                    <a:pt x="261" y="67"/>
                  </a:lnTo>
                  <a:lnTo>
                    <a:pt x="261" y="65"/>
                  </a:lnTo>
                  <a:lnTo>
                    <a:pt x="263" y="65"/>
                  </a:lnTo>
                  <a:lnTo>
                    <a:pt x="263" y="63"/>
                  </a:lnTo>
                  <a:lnTo>
                    <a:pt x="265" y="63"/>
                  </a:lnTo>
                  <a:lnTo>
                    <a:pt x="263" y="63"/>
                  </a:lnTo>
                  <a:lnTo>
                    <a:pt x="263" y="65"/>
                  </a:lnTo>
                  <a:lnTo>
                    <a:pt x="261" y="67"/>
                  </a:lnTo>
                  <a:lnTo>
                    <a:pt x="261" y="69"/>
                  </a:lnTo>
                  <a:close/>
                  <a:moveTo>
                    <a:pt x="265" y="61"/>
                  </a:moveTo>
                  <a:lnTo>
                    <a:pt x="265" y="60"/>
                  </a:lnTo>
                  <a:lnTo>
                    <a:pt x="269" y="56"/>
                  </a:lnTo>
                  <a:lnTo>
                    <a:pt x="271" y="54"/>
                  </a:lnTo>
                  <a:lnTo>
                    <a:pt x="267" y="58"/>
                  </a:lnTo>
                  <a:lnTo>
                    <a:pt x="265" y="60"/>
                  </a:lnTo>
                  <a:lnTo>
                    <a:pt x="265" y="61"/>
                  </a:lnTo>
                  <a:close/>
                  <a:moveTo>
                    <a:pt x="275" y="50"/>
                  </a:moveTo>
                  <a:lnTo>
                    <a:pt x="281" y="52"/>
                  </a:lnTo>
                  <a:lnTo>
                    <a:pt x="277" y="52"/>
                  </a:lnTo>
                  <a:lnTo>
                    <a:pt x="275" y="52"/>
                  </a:lnTo>
                  <a:lnTo>
                    <a:pt x="273" y="52"/>
                  </a:lnTo>
                  <a:lnTo>
                    <a:pt x="275" y="52"/>
                  </a:lnTo>
                  <a:lnTo>
                    <a:pt x="275" y="50"/>
                  </a:lnTo>
                  <a:close/>
                  <a:moveTo>
                    <a:pt x="476" y="40"/>
                  </a:moveTo>
                  <a:lnTo>
                    <a:pt x="480" y="44"/>
                  </a:lnTo>
                  <a:lnTo>
                    <a:pt x="482" y="44"/>
                  </a:lnTo>
                  <a:lnTo>
                    <a:pt x="484" y="44"/>
                  </a:lnTo>
                  <a:lnTo>
                    <a:pt x="482" y="46"/>
                  </a:lnTo>
                  <a:lnTo>
                    <a:pt x="482" y="44"/>
                  </a:lnTo>
                  <a:lnTo>
                    <a:pt x="480" y="44"/>
                  </a:lnTo>
                  <a:lnTo>
                    <a:pt x="476" y="42"/>
                  </a:lnTo>
                  <a:lnTo>
                    <a:pt x="475" y="42"/>
                  </a:lnTo>
                  <a:lnTo>
                    <a:pt x="476" y="40"/>
                  </a:lnTo>
                  <a:close/>
                  <a:moveTo>
                    <a:pt x="361" y="0"/>
                  </a:moveTo>
                  <a:lnTo>
                    <a:pt x="363" y="0"/>
                  </a:lnTo>
                  <a:lnTo>
                    <a:pt x="361" y="0"/>
                  </a:lnTo>
                  <a:lnTo>
                    <a:pt x="359" y="2"/>
                  </a:lnTo>
                  <a:lnTo>
                    <a:pt x="359" y="4"/>
                  </a:lnTo>
                  <a:lnTo>
                    <a:pt x="361" y="4"/>
                  </a:lnTo>
                  <a:lnTo>
                    <a:pt x="361" y="6"/>
                  </a:lnTo>
                  <a:lnTo>
                    <a:pt x="365" y="6"/>
                  </a:lnTo>
                  <a:lnTo>
                    <a:pt x="367" y="8"/>
                  </a:lnTo>
                  <a:lnTo>
                    <a:pt x="369" y="10"/>
                  </a:lnTo>
                  <a:lnTo>
                    <a:pt x="367" y="10"/>
                  </a:lnTo>
                  <a:lnTo>
                    <a:pt x="367" y="12"/>
                  </a:lnTo>
                  <a:lnTo>
                    <a:pt x="369" y="10"/>
                  </a:lnTo>
                  <a:lnTo>
                    <a:pt x="371" y="10"/>
                  </a:lnTo>
                  <a:lnTo>
                    <a:pt x="373" y="10"/>
                  </a:lnTo>
                  <a:lnTo>
                    <a:pt x="375" y="10"/>
                  </a:lnTo>
                  <a:lnTo>
                    <a:pt x="375" y="12"/>
                  </a:lnTo>
                  <a:lnTo>
                    <a:pt x="377" y="12"/>
                  </a:lnTo>
                  <a:lnTo>
                    <a:pt x="377" y="13"/>
                  </a:lnTo>
                  <a:lnTo>
                    <a:pt x="377" y="15"/>
                  </a:lnTo>
                  <a:lnTo>
                    <a:pt x="375" y="15"/>
                  </a:lnTo>
                  <a:lnTo>
                    <a:pt x="375" y="17"/>
                  </a:lnTo>
                  <a:lnTo>
                    <a:pt x="373" y="17"/>
                  </a:lnTo>
                  <a:lnTo>
                    <a:pt x="373" y="19"/>
                  </a:lnTo>
                  <a:lnTo>
                    <a:pt x="371" y="21"/>
                  </a:lnTo>
                  <a:lnTo>
                    <a:pt x="367" y="21"/>
                  </a:lnTo>
                  <a:lnTo>
                    <a:pt x="369" y="21"/>
                  </a:lnTo>
                  <a:lnTo>
                    <a:pt x="369" y="23"/>
                  </a:lnTo>
                  <a:lnTo>
                    <a:pt x="367" y="23"/>
                  </a:lnTo>
                  <a:lnTo>
                    <a:pt x="365" y="23"/>
                  </a:lnTo>
                  <a:lnTo>
                    <a:pt x="367" y="23"/>
                  </a:lnTo>
                  <a:lnTo>
                    <a:pt x="369" y="23"/>
                  </a:lnTo>
                  <a:lnTo>
                    <a:pt x="367" y="23"/>
                  </a:lnTo>
                  <a:lnTo>
                    <a:pt x="367" y="25"/>
                  </a:lnTo>
                  <a:lnTo>
                    <a:pt x="369" y="23"/>
                  </a:lnTo>
                  <a:lnTo>
                    <a:pt x="369" y="25"/>
                  </a:lnTo>
                  <a:lnTo>
                    <a:pt x="369" y="27"/>
                  </a:lnTo>
                  <a:lnTo>
                    <a:pt x="369" y="29"/>
                  </a:lnTo>
                  <a:lnTo>
                    <a:pt x="369" y="31"/>
                  </a:lnTo>
                  <a:lnTo>
                    <a:pt x="371" y="31"/>
                  </a:lnTo>
                  <a:lnTo>
                    <a:pt x="371" y="29"/>
                  </a:lnTo>
                  <a:lnTo>
                    <a:pt x="371" y="27"/>
                  </a:lnTo>
                  <a:lnTo>
                    <a:pt x="373" y="27"/>
                  </a:lnTo>
                  <a:lnTo>
                    <a:pt x="375" y="27"/>
                  </a:lnTo>
                  <a:lnTo>
                    <a:pt x="375" y="29"/>
                  </a:lnTo>
                  <a:lnTo>
                    <a:pt x="375" y="27"/>
                  </a:lnTo>
                  <a:lnTo>
                    <a:pt x="377" y="27"/>
                  </a:lnTo>
                  <a:lnTo>
                    <a:pt x="377" y="25"/>
                  </a:lnTo>
                  <a:lnTo>
                    <a:pt x="377" y="23"/>
                  </a:lnTo>
                  <a:lnTo>
                    <a:pt x="377" y="21"/>
                  </a:lnTo>
                  <a:lnTo>
                    <a:pt x="379" y="19"/>
                  </a:lnTo>
                  <a:lnTo>
                    <a:pt x="380" y="19"/>
                  </a:lnTo>
                  <a:lnTo>
                    <a:pt x="380" y="17"/>
                  </a:lnTo>
                  <a:lnTo>
                    <a:pt x="380" y="19"/>
                  </a:lnTo>
                  <a:lnTo>
                    <a:pt x="382" y="19"/>
                  </a:lnTo>
                  <a:lnTo>
                    <a:pt x="382" y="17"/>
                  </a:lnTo>
                  <a:lnTo>
                    <a:pt x="380" y="17"/>
                  </a:lnTo>
                  <a:lnTo>
                    <a:pt x="380" y="15"/>
                  </a:lnTo>
                  <a:lnTo>
                    <a:pt x="382" y="13"/>
                  </a:lnTo>
                  <a:lnTo>
                    <a:pt x="382" y="15"/>
                  </a:lnTo>
                  <a:lnTo>
                    <a:pt x="382" y="13"/>
                  </a:lnTo>
                  <a:lnTo>
                    <a:pt x="382" y="12"/>
                  </a:lnTo>
                  <a:lnTo>
                    <a:pt x="384" y="12"/>
                  </a:lnTo>
                  <a:lnTo>
                    <a:pt x="384" y="13"/>
                  </a:lnTo>
                  <a:lnTo>
                    <a:pt x="384" y="15"/>
                  </a:lnTo>
                  <a:lnTo>
                    <a:pt x="384" y="17"/>
                  </a:lnTo>
                  <a:lnTo>
                    <a:pt x="382" y="19"/>
                  </a:lnTo>
                  <a:lnTo>
                    <a:pt x="384" y="19"/>
                  </a:lnTo>
                  <a:lnTo>
                    <a:pt x="384" y="17"/>
                  </a:lnTo>
                  <a:lnTo>
                    <a:pt x="384" y="15"/>
                  </a:lnTo>
                  <a:lnTo>
                    <a:pt x="384" y="13"/>
                  </a:lnTo>
                  <a:lnTo>
                    <a:pt x="386" y="13"/>
                  </a:lnTo>
                  <a:lnTo>
                    <a:pt x="386" y="15"/>
                  </a:lnTo>
                  <a:lnTo>
                    <a:pt x="388" y="15"/>
                  </a:lnTo>
                  <a:lnTo>
                    <a:pt x="390" y="17"/>
                  </a:lnTo>
                  <a:lnTo>
                    <a:pt x="392" y="19"/>
                  </a:lnTo>
                  <a:lnTo>
                    <a:pt x="390" y="21"/>
                  </a:lnTo>
                  <a:lnTo>
                    <a:pt x="390" y="23"/>
                  </a:lnTo>
                  <a:lnTo>
                    <a:pt x="390" y="25"/>
                  </a:lnTo>
                  <a:lnTo>
                    <a:pt x="388" y="25"/>
                  </a:lnTo>
                  <a:lnTo>
                    <a:pt x="390" y="25"/>
                  </a:lnTo>
                  <a:lnTo>
                    <a:pt x="390" y="27"/>
                  </a:lnTo>
                  <a:lnTo>
                    <a:pt x="392" y="29"/>
                  </a:lnTo>
                  <a:lnTo>
                    <a:pt x="394" y="27"/>
                  </a:lnTo>
                  <a:lnTo>
                    <a:pt x="396" y="27"/>
                  </a:lnTo>
                  <a:lnTo>
                    <a:pt x="396" y="29"/>
                  </a:lnTo>
                  <a:lnTo>
                    <a:pt x="398" y="29"/>
                  </a:lnTo>
                  <a:lnTo>
                    <a:pt x="396" y="29"/>
                  </a:lnTo>
                  <a:lnTo>
                    <a:pt x="398" y="31"/>
                  </a:lnTo>
                  <a:lnTo>
                    <a:pt x="398" y="29"/>
                  </a:lnTo>
                  <a:lnTo>
                    <a:pt x="400" y="27"/>
                  </a:lnTo>
                  <a:lnTo>
                    <a:pt x="402" y="27"/>
                  </a:lnTo>
                  <a:lnTo>
                    <a:pt x="402" y="25"/>
                  </a:lnTo>
                  <a:lnTo>
                    <a:pt x="409" y="25"/>
                  </a:lnTo>
                  <a:lnTo>
                    <a:pt x="411" y="25"/>
                  </a:lnTo>
                  <a:lnTo>
                    <a:pt x="411" y="23"/>
                  </a:lnTo>
                  <a:lnTo>
                    <a:pt x="413" y="23"/>
                  </a:lnTo>
                  <a:lnTo>
                    <a:pt x="415" y="23"/>
                  </a:lnTo>
                  <a:lnTo>
                    <a:pt x="415" y="25"/>
                  </a:lnTo>
                  <a:lnTo>
                    <a:pt x="415" y="23"/>
                  </a:lnTo>
                  <a:lnTo>
                    <a:pt x="417" y="23"/>
                  </a:lnTo>
                  <a:lnTo>
                    <a:pt x="417" y="25"/>
                  </a:lnTo>
                  <a:lnTo>
                    <a:pt x="419" y="25"/>
                  </a:lnTo>
                  <a:lnTo>
                    <a:pt x="419" y="27"/>
                  </a:lnTo>
                  <a:lnTo>
                    <a:pt x="419" y="25"/>
                  </a:lnTo>
                  <a:lnTo>
                    <a:pt x="421" y="25"/>
                  </a:lnTo>
                  <a:lnTo>
                    <a:pt x="421" y="27"/>
                  </a:lnTo>
                  <a:lnTo>
                    <a:pt x="421" y="29"/>
                  </a:lnTo>
                  <a:lnTo>
                    <a:pt x="423" y="27"/>
                  </a:lnTo>
                  <a:lnTo>
                    <a:pt x="421" y="25"/>
                  </a:lnTo>
                  <a:lnTo>
                    <a:pt x="425" y="25"/>
                  </a:lnTo>
                  <a:lnTo>
                    <a:pt x="427" y="27"/>
                  </a:lnTo>
                  <a:lnTo>
                    <a:pt x="428" y="29"/>
                  </a:lnTo>
                  <a:lnTo>
                    <a:pt x="427" y="33"/>
                  </a:lnTo>
                  <a:lnTo>
                    <a:pt x="427" y="35"/>
                  </a:lnTo>
                  <a:lnTo>
                    <a:pt x="425" y="35"/>
                  </a:lnTo>
                  <a:lnTo>
                    <a:pt x="425" y="37"/>
                  </a:lnTo>
                  <a:lnTo>
                    <a:pt x="425" y="38"/>
                  </a:lnTo>
                  <a:lnTo>
                    <a:pt x="428" y="38"/>
                  </a:lnTo>
                  <a:lnTo>
                    <a:pt x="430" y="38"/>
                  </a:lnTo>
                  <a:lnTo>
                    <a:pt x="432" y="40"/>
                  </a:lnTo>
                  <a:lnTo>
                    <a:pt x="430" y="40"/>
                  </a:lnTo>
                  <a:lnTo>
                    <a:pt x="427" y="40"/>
                  </a:lnTo>
                  <a:lnTo>
                    <a:pt x="425" y="40"/>
                  </a:lnTo>
                  <a:lnTo>
                    <a:pt x="425" y="38"/>
                  </a:lnTo>
                  <a:lnTo>
                    <a:pt x="423" y="40"/>
                  </a:lnTo>
                  <a:lnTo>
                    <a:pt x="425" y="42"/>
                  </a:lnTo>
                  <a:lnTo>
                    <a:pt x="425" y="40"/>
                  </a:lnTo>
                  <a:lnTo>
                    <a:pt x="432" y="40"/>
                  </a:lnTo>
                  <a:lnTo>
                    <a:pt x="434" y="40"/>
                  </a:lnTo>
                  <a:lnTo>
                    <a:pt x="436" y="40"/>
                  </a:lnTo>
                  <a:lnTo>
                    <a:pt x="436" y="42"/>
                  </a:lnTo>
                  <a:lnTo>
                    <a:pt x="434" y="42"/>
                  </a:lnTo>
                  <a:lnTo>
                    <a:pt x="436" y="44"/>
                  </a:lnTo>
                  <a:lnTo>
                    <a:pt x="434" y="44"/>
                  </a:lnTo>
                  <a:lnTo>
                    <a:pt x="432" y="46"/>
                  </a:lnTo>
                  <a:lnTo>
                    <a:pt x="436" y="46"/>
                  </a:lnTo>
                  <a:lnTo>
                    <a:pt x="442" y="46"/>
                  </a:lnTo>
                  <a:lnTo>
                    <a:pt x="442" y="48"/>
                  </a:lnTo>
                  <a:lnTo>
                    <a:pt x="444" y="48"/>
                  </a:lnTo>
                  <a:lnTo>
                    <a:pt x="444" y="50"/>
                  </a:lnTo>
                  <a:lnTo>
                    <a:pt x="446" y="50"/>
                  </a:lnTo>
                  <a:lnTo>
                    <a:pt x="446" y="48"/>
                  </a:lnTo>
                  <a:lnTo>
                    <a:pt x="446" y="46"/>
                  </a:lnTo>
                  <a:lnTo>
                    <a:pt x="450" y="46"/>
                  </a:lnTo>
                  <a:lnTo>
                    <a:pt x="450" y="44"/>
                  </a:lnTo>
                  <a:lnTo>
                    <a:pt x="451" y="44"/>
                  </a:lnTo>
                  <a:lnTo>
                    <a:pt x="453" y="44"/>
                  </a:lnTo>
                  <a:lnTo>
                    <a:pt x="451" y="44"/>
                  </a:lnTo>
                  <a:lnTo>
                    <a:pt x="455" y="42"/>
                  </a:lnTo>
                  <a:lnTo>
                    <a:pt x="455" y="44"/>
                  </a:lnTo>
                  <a:lnTo>
                    <a:pt x="455" y="42"/>
                  </a:lnTo>
                  <a:lnTo>
                    <a:pt x="455" y="44"/>
                  </a:lnTo>
                  <a:lnTo>
                    <a:pt x="457" y="44"/>
                  </a:lnTo>
                  <a:lnTo>
                    <a:pt x="459" y="44"/>
                  </a:lnTo>
                  <a:lnTo>
                    <a:pt x="459" y="46"/>
                  </a:lnTo>
                  <a:lnTo>
                    <a:pt x="457" y="48"/>
                  </a:lnTo>
                  <a:lnTo>
                    <a:pt x="459" y="48"/>
                  </a:lnTo>
                  <a:lnTo>
                    <a:pt x="461" y="46"/>
                  </a:lnTo>
                  <a:lnTo>
                    <a:pt x="463" y="46"/>
                  </a:lnTo>
                  <a:lnTo>
                    <a:pt x="467" y="42"/>
                  </a:lnTo>
                  <a:lnTo>
                    <a:pt x="467" y="44"/>
                  </a:lnTo>
                  <a:lnTo>
                    <a:pt x="469" y="44"/>
                  </a:lnTo>
                  <a:lnTo>
                    <a:pt x="469" y="42"/>
                  </a:lnTo>
                  <a:lnTo>
                    <a:pt x="471" y="42"/>
                  </a:lnTo>
                  <a:lnTo>
                    <a:pt x="473" y="42"/>
                  </a:lnTo>
                  <a:lnTo>
                    <a:pt x="473" y="44"/>
                  </a:lnTo>
                  <a:lnTo>
                    <a:pt x="475" y="44"/>
                  </a:lnTo>
                  <a:lnTo>
                    <a:pt x="475" y="42"/>
                  </a:lnTo>
                  <a:lnTo>
                    <a:pt x="480" y="46"/>
                  </a:lnTo>
                  <a:lnTo>
                    <a:pt x="480" y="48"/>
                  </a:lnTo>
                  <a:lnTo>
                    <a:pt x="482" y="46"/>
                  </a:lnTo>
                  <a:lnTo>
                    <a:pt x="482" y="48"/>
                  </a:lnTo>
                  <a:lnTo>
                    <a:pt x="484" y="48"/>
                  </a:lnTo>
                  <a:lnTo>
                    <a:pt x="486" y="48"/>
                  </a:lnTo>
                  <a:lnTo>
                    <a:pt x="488" y="50"/>
                  </a:lnTo>
                  <a:lnTo>
                    <a:pt x="488" y="52"/>
                  </a:lnTo>
                  <a:lnTo>
                    <a:pt x="490" y="52"/>
                  </a:lnTo>
                  <a:lnTo>
                    <a:pt x="492" y="50"/>
                  </a:lnTo>
                  <a:lnTo>
                    <a:pt x="494" y="50"/>
                  </a:lnTo>
                  <a:lnTo>
                    <a:pt x="496" y="52"/>
                  </a:lnTo>
                  <a:lnTo>
                    <a:pt x="496" y="54"/>
                  </a:lnTo>
                  <a:lnTo>
                    <a:pt x="498" y="54"/>
                  </a:lnTo>
                  <a:lnTo>
                    <a:pt x="498" y="52"/>
                  </a:lnTo>
                  <a:lnTo>
                    <a:pt x="499" y="52"/>
                  </a:lnTo>
                  <a:lnTo>
                    <a:pt x="499" y="54"/>
                  </a:lnTo>
                  <a:lnTo>
                    <a:pt x="499" y="56"/>
                  </a:lnTo>
                  <a:lnTo>
                    <a:pt x="501" y="58"/>
                  </a:lnTo>
                  <a:lnTo>
                    <a:pt x="505" y="58"/>
                  </a:lnTo>
                  <a:lnTo>
                    <a:pt x="509" y="60"/>
                  </a:lnTo>
                  <a:lnTo>
                    <a:pt x="509" y="58"/>
                  </a:lnTo>
                  <a:lnTo>
                    <a:pt x="509" y="60"/>
                  </a:lnTo>
                  <a:lnTo>
                    <a:pt x="511" y="60"/>
                  </a:lnTo>
                  <a:lnTo>
                    <a:pt x="515" y="60"/>
                  </a:lnTo>
                  <a:lnTo>
                    <a:pt x="515" y="58"/>
                  </a:lnTo>
                  <a:lnTo>
                    <a:pt x="517" y="58"/>
                  </a:lnTo>
                  <a:lnTo>
                    <a:pt x="521" y="60"/>
                  </a:lnTo>
                  <a:lnTo>
                    <a:pt x="524" y="58"/>
                  </a:lnTo>
                  <a:lnTo>
                    <a:pt x="526" y="60"/>
                  </a:lnTo>
                  <a:lnTo>
                    <a:pt x="528" y="60"/>
                  </a:lnTo>
                  <a:lnTo>
                    <a:pt x="530" y="60"/>
                  </a:lnTo>
                  <a:lnTo>
                    <a:pt x="532" y="61"/>
                  </a:lnTo>
                  <a:lnTo>
                    <a:pt x="534" y="63"/>
                  </a:lnTo>
                  <a:lnTo>
                    <a:pt x="536" y="63"/>
                  </a:lnTo>
                  <a:lnTo>
                    <a:pt x="536" y="65"/>
                  </a:lnTo>
                  <a:lnTo>
                    <a:pt x="538" y="65"/>
                  </a:lnTo>
                  <a:lnTo>
                    <a:pt x="540" y="65"/>
                  </a:lnTo>
                  <a:lnTo>
                    <a:pt x="540" y="67"/>
                  </a:lnTo>
                  <a:lnTo>
                    <a:pt x="542" y="67"/>
                  </a:lnTo>
                  <a:lnTo>
                    <a:pt x="546" y="69"/>
                  </a:lnTo>
                  <a:lnTo>
                    <a:pt x="546" y="67"/>
                  </a:lnTo>
                  <a:lnTo>
                    <a:pt x="547" y="67"/>
                  </a:lnTo>
                  <a:lnTo>
                    <a:pt x="549" y="69"/>
                  </a:lnTo>
                  <a:lnTo>
                    <a:pt x="551" y="67"/>
                  </a:lnTo>
                  <a:lnTo>
                    <a:pt x="553" y="65"/>
                  </a:lnTo>
                  <a:lnTo>
                    <a:pt x="557" y="65"/>
                  </a:lnTo>
                  <a:lnTo>
                    <a:pt x="557" y="63"/>
                  </a:lnTo>
                  <a:lnTo>
                    <a:pt x="559" y="63"/>
                  </a:lnTo>
                  <a:lnTo>
                    <a:pt x="559" y="65"/>
                  </a:lnTo>
                  <a:lnTo>
                    <a:pt x="559" y="67"/>
                  </a:lnTo>
                  <a:lnTo>
                    <a:pt x="559" y="65"/>
                  </a:lnTo>
                  <a:lnTo>
                    <a:pt x="559" y="63"/>
                  </a:lnTo>
                  <a:lnTo>
                    <a:pt x="561" y="63"/>
                  </a:lnTo>
                  <a:lnTo>
                    <a:pt x="563" y="63"/>
                  </a:lnTo>
                  <a:lnTo>
                    <a:pt x="563" y="61"/>
                  </a:lnTo>
                  <a:lnTo>
                    <a:pt x="565" y="61"/>
                  </a:lnTo>
                  <a:lnTo>
                    <a:pt x="565" y="63"/>
                  </a:lnTo>
                  <a:lnTo>
                    <a:pt x="567" y="63"/>
                  </a:lnTo>
                  <a:lnTo>
                    <a:pt x="567" y="61"/>
                  </a:lnTo>
                  <a:lnTo>
                    <a:pt x="567" y="63"/>
                  </a:lnTo>
                  <a:lnTo>
                    <a:pt x="569" y="63"/>
                  </a:lnTo>
                  <a:lnTo>
                    <a:pt x="571" y="61"/>
                  </a:lnTo>
                  <a:lnTo>
                    <a:pt x="571" y="63"/>
                  </a:lnTo>
                  <a:lnTo>
                    <a:pt x="571" y="65"/>
                  </a:lnTo>
                  <a:lnTo>
                    <a:pt x="571" y="63"/>
                  </a:lnTo>
                  <a:lnTo>
                    <a:pt x="571" y="61"/>
                  </a:lnTo>
                  <a:lnTo>
                    <a:pt x="572" y="61"/>
                  </a:lnTo>
                  <a:lnTo>
                    <a:pt x="572" y="63"/>
                  </a:lnTo>
                  <a:lnTo>
                    <a:pt x="574" y="63"/>
                  </a:lnTo>
                  <a:lnTo>
                    <a:pt x="576" y="63"/>
                  </a:lnTo>
                  <a:lnTo>
                    <a:pt x="578" y="63"/>
                  </a:lnTo>
                  <a:lnTo>
                    <a:pt x="582" y="67"/>
                  </a:lnTo>
                  <a:lnTo>
                    <a:pt x="582" y="69"/>
                  </a:lnTo>
                  <a:lnTo>
                    <a:pt x="582" y="67"/>
                  </a:lnTo>
                  <a:lnTo>
                    <a:pt x="584" y="67"/>
                  </a:lnTo>
                  <a:lnTo>
                    <a:pt x="584" y="69"/>
                  </a:lnTo>
                  <a:lnTo>
                    <a:pt x="586" y="71"/>
                  </a:lnTo>
                  <a:lnTo>
                    <a:pt x="584" y="71"/>
                  </a:lnTo>
                  <a:lnTo>
                    <a:pt x="586" y="71"/>
                  </a:lnTo>
                  <a:lnTo>
                    <a:pt x="586" y="73"/>
                  </a:lnTo>
                  <a:lnTo>
                    <a:pt x="588" y="73"/>
                  </a:lnTo>
                  <a:lnTo>
                    <a:pt x="590" y="75"/>
                  </a:lnTo>
                  <a:lnTo>
                    <a:pt x="592" y="75"/>
                  </a:lnTo>
                  <a:lnTo>
                    <a:pt x="592" y="77"/>
                  </a:lnTo>
                  <a:lnTo>
                    <a:pt x="594" y="75"/>
                  </a:lnTo>
                  <a:lnTo>
                    <a:pt x="594" y="77"/>
                  </a:lnTo>
                  <a:lnTo>
                    <a:pt x="597" y="79"/>
                  </a:lnTo>
                  <a:lnTo>
                    <a:pt x="599" y="79"/>
                  </a:lnTo>
                  <a:lnTo>
                    <a:pt x="599" y="81"/>
                  </a:lnTo>
                  <a:lnTo>
                    <a:pt x="601" y="83"/>
                  </a:lnTo>
                  <a:lnTo>
                    <a:pt x="603" y="84"/>
                  </a:lnTo>
                  <a:lnTo>
                    <a:pt x="603" y="83"/>
                  </a:lnTo>
                  <a:lnTo>
                    <a:pt x="603" y="81"/>
                  </a:lnTo>
                  <a:lnTo>
                    <a:pt x="607" y="83"/>
                  </a:lnTo>
                  <a:lnTo>
                    <a:pt x="607" y="90"/>
                  </a:lnTo>
                  <a:lnTo>
                    <a:pt x="607" y="96"/>
                  </a:lnTo>
                  <a:lnTo>
                    <a:pt x="607" y="104"/>
                  </a:lnTo>
                  <a:lnTo>
                    <a:pt x="607" y="109"/>
                  </a:lnTo>
                  <a:lnTo>
                    <a:pt x="607" y="115"/>
                  </a:lnTo>
                  <a:lnTo>
                    <a:pt x="607" y="123"/>
                  </a:lnTo>
                  <a:lnTo>
                    <a:pt x="607" y="129"/>
                  </a:lnTo>
                  <a:lnTo>
                    <a:pt x="607" y="134"/>
                  </a:lnTo>
                  <a:lnTo>
                    <a:pt x="607" y="142"/>
                  </a:lnTo>
                  <a:lnTo>
                    <a:pt x="607" y="148"/>
                  </a:lnTo>
                  <a:lnTo>
                    <a:pt x="607" y="154"/>
                  </a:lnTo>
                  <a:lnTo>
                    <a:pt x="607" y="159"/>
                  </a:lnTo>
                  <a:lnTo>
                    <a:pt x="607" y="167"/>
                  </a:lnTo>
                  <a:lnTo>
                    <a:pt x="607" y="173"/>
                  </a:lnTo>
                  <a:lnTo>
                    <a:pt x="607" y="179"/>
                  </a:lnTo>
                  <a:lnTo>
                    <a:pt x="607" y="184"/>
                  </a:lnTo>
                  <a:lnTo>
                    <a:pt x="607" y="190"/>
                  </a:lnTo>
                  <a:lnTo>
                    <a:pt x="607" y="196"/>
                  </a:lnTo>
                  <a:lnTo>
                    <a:pt x="607" y="202"/>
                  </a:lnTo>
                  <a:lnTo>
                    <a:pt x="607" y="209"/>
                  </a:lnTo>
                  <a:lnTo>
                    <a:pt x="607" y="215"/>
                  </a:lnTo>
                  <a:lnTo>
                    <a:pt x="607" y="221"/>
                  </a:lnTo>
                  <a:lnTo>
                    <a:pt x="607" y="227"/>
                  </a:lnTo>
                  <a:lnTo>
                    <a:pt x="607" y="232"/>
                  </a:lnTo>
                  <a:lnTo>
                    <a:pt x="607" y="238"/>
                  </a:lnTo>
                  <a:lnTo>
                    <a:pt x="607" y="244"/>
                  </a:lnTo>
                  <a:lnTo>
                    <a:pt x="607" y="248"/>
                  </a:lnTo>
                  <a:lnTo>
                    <a:pt x="607" y="253"/>
                  </a:lnTo>
                  <a:lnTo>
                    <a:pt x="607" y="259"/>
                  </a:lnTo>
                  <a:lnTo>
                    <a:pt x="607" y="265"/>
                  </a:lnTo>
                  <a:lnTo>
                    <a:pt x="607" y="271"/>
                  </a:lnTo>
                  <a:lnTo>
                    <a:pt x="607" y="276"/>
                  </a:lnTo>
                  <a:lnTo>
                    <a:pt x="607" y="282"/>
                  </a:lnTo>
                  <a:lnTo>
                    <a:pt x="607" y="288"/>
                  </a:lnTo>
                  <a:lnTo>
                    <a:pt x="607" y="292"/>
                  </a:lnTo>
                  <a:lnTo>
                    <a:pt x="607" y="298"/>
                  </a:lnTo>
                  <a:lnTo>
                    <a:pt x="607" y="303"/>
                  </a:lnTo>
                  <a:lnTo>
                    <a:pt x="607" y="309"/>
                  </a:lnTo>
                  <a:lnTo>
                    <a:pt x="607" y="315"/>
                  </a:lnTo>
                  <a:lnTo>
                    <a:pt x="607" y="319"/>
                  </a:lnTo>
                  <a:lnTo>
                    <a:pt x="607" y="324"/>
                  </a:lnTo>
                  <a:lnTo>
                    <a:pt x="607" y="330"/>
                  </a:lnTo>
                  <a:lnTo>
                    <a:pt x="607" y="336"/>
                  </a:lnTo>
                  <a:lnTo>
                    <a:pt x="607" y="340"/>
                  </a:lnTo>
                  <a:lnTo>
                    <a:pt x="607" y="346"/>
                  </a:lnTo>
                  <a:lnTo>
                    <a:pt x="607" y="351"/>
                  </a:lnTo>
                  <a:lnTo>
                    <a:pt x="607" y="355"/>
                  </a:lnTo>
                  <a:lnTo>
                    <a:pt x="607" y="361"/>
                  </a:lnTo>
                  <a:lnTo>
                    <a:pt x="607" y="365"/>
                  </a:lnTo>
                  <a:lnTo>
                    <a:pt x="607" y="371"/>
                  </a:lnTo>
                  <a:lnTo>
                    <a:pt x="607" y="376"/>
                  </a:lnTo>
                  <a:lnTo>
                    <a:pt x="607" y="380"/>
                  </a:lnTo>
                  <a:lnTo>
                    <a:pt x="607" y="386"/>
                  </a:lnTo>
                  <a:lnTo>
                    <a:pt x="607" y="390"/>
                  </a:lnTo>
                  <a:lnTo>
                    <a:pt x="607" y="395"/>
                  </a:lnTo>
                  <a:lnTo>
                    <a:pt x="607" y="399"/>
                  </a:lnTo>
                  <a:lnTo>
                    <a:pt x="607" y="405"/>
                  </a:lnTo>
                  <a:lnTo>
                    <a:pt x="607" y="411"/>
                  </a:lnTo>
                  <a:lnTo>
                    <a:pt x="607" y="415"/>
                  </a:lnTo>
                  <a:lnTo>
                    <a:pt x="607" y="419"/>
                  </a:lnTo>
                  <a:lnTo>
                    <a:pt x="607" y="424"/>
                  </a:lnTo>
                  <a:lnTo>
                    <a:pt x="607" y="428"/>
                  </a:lnTo>
                  <a:lnTo>
                    <a:pt x="607" y="434"/>
                  </a:lnTo>
                  <a:lnTo>
                    <a:pt x="607" y="438"/>
                  </a:lnTo>
                  <a:lnTo>
                    <a:pt x="607" y="440"/>
                  </a:lnTo>
                  <a:lnTo>
                    <a:pt x="609" y="440"/>
                  </a:lnTo>
                  <a:lnTo>
                    <a:pt x="611" y="440"/>
                  </a:lnTo>
                  <a:lnTo>
                    <a:pt x="613" y="442"/>
                  </a:lnTo>
                  <a:lnTo>
                    <a:pt x="615" y="442"/>
                  </a:lnTo>
                  <a:lnTo>
                    <a:pt x="617" y="440"/>
                  </a:lnTo>
                  <a:lnTo>
                    <a:pt x="619" y="440"/>
                  </a:lnTo>
                  <a:lnTo>
                    <a:pt x="620" y="442"/>
                  </a:lnTo>
                  <a:lnTo>
                    <a:pt x="622" y="443"/>
                  </a:lnTo>
                  <a:lnTo>
                    <a:pt x="624" y="443"/>
                  </a:lnTo>
                  <a:lnTo>
                    <a:pt x="624" y="442"/>
                  </a:lnTo>
                  <a:lnTo>
                    <a:pt x="626" y="440"/>
                  </a:lnTo>
                  <a:lnTo>
                    <a:pt x="628" y="440"/>
                  </a:lnTo>
                  <a:lnTo>
                    <a:pt x="628" y="438"/>
                  </a:lnTo>
                  <a:lnTo>
                    <a:pt x="630" y="438"/>
                  </a:lnTo>
                  <a:lnTo>
                    <a:pt x="632" y="438"/>
                  </a:lnTo>
                  <a:lnTo>
                    <a:pt x="636" y="438"/>
                  </a:lnTo>
                  <a:lnTo>
                    <a:pt x="638" y="438"/>
                  </a:lnTo>
                  <a:lnTo>
                    <a:pt x="638" y="440"/>
                  </a:lnTo>
                  <a:lnTo>
                    <a:pt x="638" y="442"/>
                  </a:lnTo>
                  <a:lnTo>
                    <a:pt x="638" y="443"/>
                  </a:lnTo>
                  <a:lnTo>
                    <a:pt x="636" y="445"/>
                  </a:lnTo>
                  <a:lnTo>
                    <a:pt x="638" y="447"/>
                  </a:lnTo>
                  <a:lnTo>
                    <a:pt x="638" y="449"/>
                  </a:lnTo>
                  <a:lnTo>
                    <a:pt x="640" y="449"/>
                  </a:lnTo>
                  <a:lnTo>
                    <a:pt x="642" y="451"/>
                  </a:lnTo>
                  <a:lnTo>
                    <a:pt x="643" y="451"/>
                  </a:lnTo>
                  <a:lnTo>
                    <a:pt x="643" y="453"/>
                  </a:lnTo>
                  <a:lnTo>
                    <a:pt x="645" y="455"/>
                  </a:lnTo>
                  <a:lnTo>
                    <a:pt x="645" y="457"/>
                  </a:lnTo>
                  <a:lnTo>
                    <a:pt x="647" y="459"/>
                  </a:lnTo>
                  <a:lnTo>
                    <a:pt x="649" y="461"/>
                  </a:lnTo>
                  <a:lnTo>
                    <a:pt x="651" y="463"/>
                  </a:lnTo>
                  <a:lnTo>
                    <a:pt x="655" y="465"/>
                  </a:lnTo>
                  <a:lnTo>
                    <a:pt x="657" y="468"/>
                  </a:lnTo>
                  <a:lnTo>
                    <a:pt x="659" y="470"/>
                  </a:lnTo>
                  <a:lnTo>
                    <a:pt x="661" y="472"/>
                  </a:lnTo>
                  <a:lnTo>
                    <a:pt x="663" y="472"/>
                  </a:lnTo>
                  <a:lnTo>
                    <a:pt x="663" y="474"/>
                  </a:lnTo>
                  <a:lnTo>
                    <a:pt x="663" y="476"/>
                  </a:lnTo>
                  <a:lnTo>
                    <a:pt x="663" y="478"/>
                  </a:lnTo>
                  <a:lnTo>
                    <a:pt x="663" y="480"/>
                  </a:lnTo>
                  <a:lnTo>
                    <a:pt x="663" y="482"/>
                  </a:lnTo>
                  <a:lnTo>
                    <a:pt x="663" y="484"/>
                  </a:lnTo>
                  <a:lnTo>
                    <a:pt x="665" y="484"/>
                  </a:lnTo>
                  <a:lnTo>
                    <a:pt x="667" y="482"/>
                  </a:lnTo>
                  <a:lnTo>
                    <a:pt x="667" y="480"/>
                  </a:lnTo>
                  <a:lnTo>
                    <a:pt x="668" y="480"/>
                  </a:lnTo>
                  <a:lnTo>
                    <a:pt x="670" y="478"/>
                  </a:lnTo>
                  <a:lnTo>
                    <a:pt x="672" y="476"/>
                  </a:lnTo>
                  <a:lnTo>
                    <a:pt x="674" y="476"/>
                  </a:lnTo>
                  <a:lnTo>
                    <a:pt x="674" y="474"/>
                  </a:lnTo>
                  <a:lnTo>
                    <a:pt x="676" y="476"/>
                  </a:lnTo>
                  <a:lnTo>
                    <a:pt x="678" y="476"/>
                  </a:lnTo>
                  <a:lnTo>
                    <a:pt x="678" y="474"/>
                  </a:lnTo>
                  <a:lnTo>
                    <a:pt x="680" y="472"/>
                  </a:lnTo>
                  <a:lnTo>
                    <a:pt x="680" y="470"/>
                  </a:lnTo>
                  <a:lnTo>
                    <a:pt x="680" y="468"/>
                  </a:lnTo>
                  <a:lnTo>
                    <a:pt x="680" y="467"/>
                  </a:lnTo>
                  <a:lnTo>
                    <a:pt x="682" y="467"/>
                  </a:lnTo>
                  <a:lnTo>
                    <a:pt x="682" y="465"/>
                  </a:lnTo>
                  <a:lnTo>
                    <a:pt x="684" y="463"/>
                  </a:lnTo>
                  <a:lnTo>
                    <a:pt x="682" y="463"/>
                  </a:lnTo>
                  <a:lnTo>
                    <a:pt x="682" y="461"/>
                  </a:lnTo>
                  <a:lnTo>
                    <a:pt x="684" y="461"/>
                  </a:lnTo>
                  <a:lnTo>
                    <a:pt x="686" y="461"/>
                  </a:lnTo>
                  <a:lnTo>
                    <a:pt x="688" y="459"/>
                  </a:lnTo>
                  <a:lnTo>
                    <a:pt x="690" y="459"/>
                  </a:lnTo>
                  <a:lnTo>
                    <a:pt x="693" y="457"/>
                  </a:lnTo>
                  <a:lnTo>
                    <a:pt x="695" y="455"/>
                  </a:lnTo>
                  <a:lnTo>
                    <a:pt x="697" y="457"/>
                  </a:lnTo>
                  <a:lnTo>
                    <a:pt x="699" y="459"/>
                  </a:lnTo>
                  <a:lnTo>
                    <a:pt x="699" y="461"/>
                  </a:lnTo>
                  <a:lnTo>
                    <a:pt x="701" y="461"/>
                  </a:lnTo>
                  <a:lnTo>
                    <a:pt x="703" y="463"/>
                  </a:lnTo>
                  <a:lnTo>
                    <a:pt x="703" y="465"/>
                  </a:lnTo>
                  <a:lnTo>
                    <a:pt x="703" y="467"/>
                  </a:lnTo>
                  <a:lnTo>
                    <a:pt x="701" y="467"/>
                  </a:lnTo>
                  <a:lnTo>
                    <a:pt x="703" y="468"/>
                  </a:lnTo>
                  <a:lnTo>
                    <a:pt x="703" y="470"/>
                  </a:lnTo>
                  <a:lnTo>
                    <a:pt x="705" y="472"/>
                  </a:lnTo>
                  <a:lnTo>
                    <a:pt x="707" y="472"/>
                  </a:lnTo>
                  <a:lnTo>
                    <a:pt x="709" y="472"/>
                  </a:lnTo>
                  <a:lnTo>
                    <a:pt x="709" y="474"/>
                  </a:lnTo>
                  <a:lnTo>
                    <a:pt x="709" y="476"/>
                  </a:lnTo>
                  <a:lnTo>
                    <a:pt x="711" y="476"/>
                  </a:lnTo>
                  <a:lnTo>
                    <a:pt x="713" y="476"/>
                  </a:lnTo>
                  <a:lnTo>
                    <a:pt x="713" y="478"/>
                  </a:lnTo>
                  <a:lnTo>
                    <a:pt x="713" y="480"/>
                  </a:lnTo>
                  <a:lnTo>
                    <a:pt x="713" y="482"/>
                  </a:lnTo>
                  <a:lnTo>
                    <a:pt x="715" y="482"/>
                  </a:lnTo>
                  <a:lnTo>
                    <a:pt x="715" y="484"/>
                  </a:lnTo>
                  <a:lnTo>
                    <a:pt x="715" y="486"/>
                  </a:lnTo>
                  <a:lnTo>
                    <a:pt x="716" y="486"/>
                  </a:lnTo>
                  <a:lnTo>
                    <a:pt x="718" y="488"/>
                  </a:lnTo>
                  <a:lnTo>
                    <a:pt x="720" y="488"/>
                  </a:lnTo>
                  <a:lnTo>
                    <a:pt x="722" y="490"/>
                  </a:lnTo>
                  <a:lnTo>
                    <a:pt x="724" y="491"/>
                  </a:lnTo>
                  <a:lnTo>
                    <a:pt x="724" y="493"/>
                  </a:lnTo>
                  <a:lnTo>
                    <a:pt x="726" y="495"/>
                  </a:lnTo>
                  <a:lnTo>
                    <a:pt x="728" y="497"/>
                  </a:lnTo>
                  <a:lnTo>
                    <a:pt x="728" y="499"/>
                  </a:lnTo>
                  <a:lnTo>
                    <a:pt x="728" y="501"/>
                  </a:lnTo>
                  <a:lnTo>
                    <a:pt x="730" y="501"/>
                  </a:lnTo>
                  <a:lnTo>
                    <a:pt x="730" y="505"/>
                  </a:lnTo>
                  <a:lnTo>
                    <a:pt x="732" y="507"/>
                  </a:lnTo>
                  <a:lnTo>
                    <a:pt x="734" y="509"/>
                  </a:lnTo>
                  <a:lnTo>
                    <a:pt x="734" y="511"/>
                  </a:lnTo>
                  <a:lnTo>
                    <a:pt x="736" y="513"/>
                  </a:lnTo>
                  <a:lnTo>
                    <a:pt x="736" y="514"/>
                  </a:lnTo>
                  <a:lnTo>
                    <a:pt x="738" y="516"/>
                  </a:lnTo>
                  <a:lnTo>
                    <a:pt x="739" y="520"/>
                  </a:lnTo>
                  <a:lnTo>
                    <a:pt x="741" y="522"/>
                  </a:lnTo>
                  <a:lnTo>
                    <a:pt x="741" y="526"/>
                  </a:lnTo>
                  <a:lnTo>
                    <a:pt x="743" y="528"/>
                  </a:lnTo>
                  <a:lnTo>
                    <a:pt x="745" y="530"/>
                  </a:lnTo>
                  <a:lnTo>
                    <a:pt x="745" y="532"/>
                  </a:lnTo>
                  <a:lnTo>
                    <a:pt x="747" y="534"/>
                  </a:lnTo>
                  <a:lnTo>
                    <a:pt x="747" y="536"/>
                  </a:lnTo>
                  <a:lnTo>
                    <a:pt x="745" y="538"/>
                  </a:lnTo>
                  <a:lnTo>
                    <a:pt x="749" y="539"/>
                  </a:lnTo>
                  <a:lnTo>
                    <a:pt x="751" y="539"/>
                  </a:lnTo>
                  <a:lnTo>
                    <a:pt x="749" y="543"/>
                  </a:lnTo>
                  <a:lnTo>
                    <a:pt x="753" y="545"/>
                  </a:lnTo>
                  <a:lnTo>
                    <a:pt x="753" y="547"/>
                  </a:lnTo>
                  <a:lnTo>
                    <a:pt x="753" y="549"/>
                  </a:lnTo>
                  <a:lnTo>
                    <a:pt x="753" y="551"/>
                  </a:lnTo>
                  <a:lnTo>
                    <a:pt x="755" y="553"/>
                  </a:lnTo>
                  <a:lnTo>
                    <a:pt x="757" y="551"/>
                  </a:lnTo>
                  <a:lnTo>
                    <a:pt x="759" y="551"/>
                  </a:lnTo>
                  <a:lnTo>
                    <a:pt x="759" y="553"/>
                  </a:lnTo>
                  <a:lnTo>
                    <a:pt x="761" y="555"/>
                  </a:lnTo>
                  <a:lnTo>
                    <a:pt x="763" y="557"/>
                  </a:lnTo>
                  <a:lnTo>
                    <a:pt x="764" y="557"/>
                  </a:lnTo>
                  <a:lnTo>
                    <a:pt x="766" y="559"/>
                  </a:lnTo>
                  <a:lnTo>
                    <a:pt x="770" y="559"/>
                  </a:lnTo>
                  <a:lnTo>
                    <a:pt x="772" y="561"/>
                  </a:lnTo>
                  <a:lnTo>
                    <a:pt x="772" y="562"/>
                  </a:lnTo>
                  <a:lnTo>
                    <a:pt x="774" y="562"/>
                  </a:lnTo>
                  <a:lnTo>
                    <a:pt x="776" y="562"/>
                  </a:lnTo>
                  <a:lnTo>
                    <a:pt x="776" y="564"/>
                  </a:lnTo>
                  <a:lnTo>
                    <a:pt x="776" y="566"/>
                  </a:lnTo>
                  <a:lnTo>
                    <a:pt x="778" y="566"/>
                  </a:lnTo>
                  <a:lnTo>
                    <a:pt x="780" y="566"/>
                  </a:lnTo>
                  <a:lnTo>
                    <a:pt x="782" y="566"/>
                  </a:lnTo>
                  <a:lnTo>
                    <a:pt x="782" y="568"/>
                  </a:lnTo>
                  <a:lnTo>
                    <a:pt x="782" y="570"/>
                  </a:lnTo>
                  <a:lnTo>
                    <a:pt x="782" y="572"/>
                  </a:lnTo>
                  <a:lnTo>
                    <a:pt x="782" y="574"/>
                  </a:lnTo>
                  <a:lnTo>
                    <a:pt x="780" y="574"/>
                  </a:lnTo>
                  <a:lnTo>
                    <a:pt x="780" y="576"/>
                  </a:lnTo>
                  <a:lnTo>
                    <a:pt x="780" y="578"/>
                  </a:lnTo>
                  <a:lnTo>
                    <a:pt x="780" y="580"/>
                  </a:lnTo>
                  <a:lnTo>
                    <a:pt x="780" y="582"/>
                  </a:lnTo>
                  <a:lnTo>
                    <a:pt x="782" y="584"/>
                  </a:lnTo>
                  <a:lnTo>
                    <a:pt x="782" y="586"/>
                  </a:lnTo>
                  <a:lnTo>
                    <a:pt x="782" y="587"/>
                  </a:lnTo>
                  <a:lnTo>
                    <a:pt x="784" y="589"/>
                  </a:lnTo>
                  <a:lnTo>
                    <a:pt x="782" y="589"/>
                  </a:lnTo>
                  <a:lnTo>
                    <a:pt x="782" y="591"/>
                  </a:lnTo>
                  <a:lnTo>
                    <a:pt x="780" y="591"/>
                  </a:lnTo>
                  <a:lnTo>
                    <a:pt x="780" y="593"/>
                  </a:lnTo>
                  <a:lnTo>
                    <a:pt x="780" y="595"/>
                  </a:lnTo>
                  <a:lnTo>
                    <a:pt x="778" y="597"/>
                  </a:lnTo>
                  <a:lnTo>
                    <a:pt x="778" y="599"/>
                  </a:lnTo>
                  <a:lnTo>
                    <a:pt x="776" y="599"/>
                  </a:lnTo>
                  <a:lnTo>
                    <a:pt x="776" y="601"/>
                  </a:lnTo>
                  <a:lnTo>
                    <a:pt x="774" y="601"/>
                  </a:lnTo>
                  <a:lnTo>
                    <a:pt x="774" y="603"/>
                  </a:lnTo>
                  <a:lnTo>
                    <a:pt x="772" y="603"/>
                  </a:lnTo>
                  <a:lnTo>
                    <a:pt x="774" y="601"/>
                  </a:lnTo>
                  <a:lnTo>
                    <a:pt x="772" y="601"/>
                  </a:lnTo>
                  <a:lnTo>
                    <a:pt x="772" y="603"/>
                  </a:lnTo>
                  <a:lnTo>
                    <a:pt x="770" y="603"/>
                  </a:lnTo>
                  <a:lnTo>
                    <a:pt x="772" y="603"/>
                  </a:lnTo>
                  <a:lnTo>
                    <a:pt x="772" y="601"/>
                  </a:lnTo>
                  <a:lnTo>
                    <a:pt x="770" y="601"/>
                  </a:lnTo>
                  <a:lnTo>
                    <a:pt x="770" y="599"/>
                  </a:lnTo>
                  <a:lnTo>
                    <a:pt x="770" y="597"/>
                  </a:lnTo>
                  <a:lnTo>
                    <a:pt x="770" y="599"/>
                  </a:lnTo>
                  <a:lnTo>
                    <a:pt x="770" y="601"/>
                  </a:lnTo>
                  <a:lnTo>
                    <a:pt x="770" y="603"/>
                  </a:lnTo>
                  <a:lnTo>
                    <a:pt x="770" y="601"/>
                  </a:lnTo>
                  <a:lnTo>
                    <a:pt x="770" y="603"/>
                  </a:lnTo>
                  <a:lnTo>
                    <a:pt x="768" y="603"/>
                  </a:lnTo>
                  <a:lnTo>
                    <a:pt x="768" y="601"/>
                  </a:lnTo>
                  <a:lnTo>
                    <a:pt x="768" y="599"/>
                  </a:lnTo>
                  <a:lnTo>
                    <a:pt x="766" y="597"/>
                  </a:lnTo>
                  <a:lnTo>
                    <a:pt x="766" y="595"/>
                  </a:lnTo>
                  <a:lnTo>
                    <a:pt x="768" y="595"/>
                  </a:lnTo>
                  <a:lnTo>
                    <a:pt x="768" y="593"/>
                  </a:lnTo>
                  <a:lnTo>
                    <a:pt x="770" y="593"/>
                  </a:lnTo>
                  <a:lnTo>
                    <a:pt x="770" y="595"/>
                  </a:lnTo>
                  <a:lnTo>
                    <a:pt x="772" y="595"/>
                  </a:lnTo>
                  <a:lnTo>
                    <a:pt x="772" y="593"/>
                  </a:lnTo>
                  <a:lnTo>
                    <a:pt x="772" y="591"/>
                  </a:lnTo>
                  <a:lnTo>
                    <a:pt x="774" y="591"/>
                  </a:lnTo>
                  <a:lnTo>
                    <a:pt x="776" y="587"/>
                  </a:lnTo>
                  <a:lnTo>
                    <a:pt x="774" y="587"/>
                  </a:lnTo>
                  <a:lnTo>
                    <a:pt x="774" y="589"/>
                  </a:lnTo>
                  <a:lnTo>
                    <a:pt x="774" y="591"/>
                  </a:lnTo>
                  <a:lnTo>
                    <a:pt x="772" y="591"/>
                  </a:lnTo>
                  <a:lnTo>
                    <a:pt x="772" y="593"/>
                  </a:lnTo>
                  <a:lnTo>
                    <a:pt x="770" y="595"/>
                  </a:lnTo>
                  <a:lnTo>
                    <a:pt x="770" y="593"/>
                  </a:lnTo>
                  <a:lnTo>
                    <a:pt x="768" y="593"/>
                  </a:lnTo>
                  <a:lnTo>
                    <a:pt x="766" y="595"/>
                  </a:lnTo>
                  <a:lnTo>
                    <a:pt x="766" y="593"/>
                  </a:lnTo>
                  <a:lnTo>
                    <a:pt x="766" y="591"/>
                  </a:lnTo>
                  <a:lnTo>
                    <a:pt x="766" y="589"/>
                  </a:lnTo>
                  <a:lnTo>
                    <a:pt x="768" y="589"/>
                  </a:lnTo>
                  <a:lnTo>
                    <a:pt x="772" y="589"/>
                  </a:lnTo>
                  <a:lnTo>
                    <a:pt x="772" y="587"/>
                  </a:lnTo>
                  <a:lnTo>
                    <a:pt x="770" y="587"/>
                  </a:lnTo>
                  <a:lnTo>
                    <a:pt x="770" y="589"/>
                  </a:lnTo>
                  <a:lnTo>
                    <a:pt x="768" y="587"/>
                  </a:lnTo>
                  <a:lnTo>
                    <a:pt x="768" y="584"/>
                  </a:lnTo>
                  <a:lnTo>
                    <a:pt x="768" y="582"/>
                  </a:lnTo>
                  <a:lnTo>
                    <a:pt x="768" y="580"/>
                  </a:lnTo>
                  <a:lnTo>
                    <a:pt x="768" y="578"/>
                  </a:lnTo>
                  <a:lnTo>
                    <a:pt x="768" y="576"/>
                  </a:lnTo>
                  <a:lnTo>
                    <a:pt x="768" y="574"/>
                  </a:lnTo>
                  <a:lnTo>
                    <a:pt x="766" y="574"/>
                  </a:lnTo>
                  <a:lnTo>
                    <a:pt x="766" y="572"/>
                  </a:lnTo>
                  <a:lnTo>
                    <a:pt x="764" y="570"/>
                  </a:lnTo>
                  <a:lnTo>
                    <a:pt x="764" y="568"/>
                  </a:lnTo>
                  <a:lnTo>
                    <a:pt x="766" y="566"/>
                  </a:lnTo>
                  <a:lnTo>
                    <a:pt x="764" y="566"/>
                  </a:lnTo>
                  <a:lnTo>
                    <a:pt x="764" y="568"/>
                  </a:lnTo>
                  <a:lnTo>
                    <a:pt x="763" y="568"/>
                  </a:lnTo>
                  <a:lnTo>
                    <a:pt x="763" y="570"/>
                  </a:lnTo>
                  <a:lnTo>
                    <a:pt x="761" y="570"/>
                  </a:lnTo>
                  <a:lnTo>
                    <a:pt x="761" y="568"/>
                  </a:lnTo>
                  <a:lnTo>
                    <a:pt x="759" y="570"/>
                  </a:lnTo>
                  <a:lnTo>
                    <a:pt x="759" y="568"/>
                  </a:lnTo>
                  <a:lnTo>
                    <a:pt x="759" y="570"/>
                  </a:lnTo>
                  <a:lnTo>
                    <a:pt x="757" y="570"/>
                  </a:lnTo>
                  <a:lnTo>
                    <a:pt x="757" y="572"/>
                  </a:lnTo>
                  <a:lnTo>
                    <a:pt x="755" y="572"/>
                  </a:lnTo>
                  <a:lnTo>
                    <a:pt x="753" y="572"/>
                  </a:lnTo>
                  <a:lnTo>
                    <a:pt x="753" y="574"/>
                  </a:lnTo>
                  <a:lnTo>
                    <a:pt x="755" y="574"/>
                  </a:lnTo>
                  <a:lnTo>
                    <a:pt x="755" y="576"/>
                  </a:lnTo>
                  <a:lnTo>
                    <a:pt x="753" y="576"/>
                  </a:lnTo>
                  <a:lnTo>
                    <a:pt x="753" y="578"/>
                  </a:lnTo>
                  <a:lnTo>
                    <a:pt x="753" y="580"/>
                  </a:lnTo>
                  <a:lnTo>
                    <a:pt x="751" y="578"/>
                  </a:lnTo>
                  <a:lnTo>
                    <a:pt x="751" y="580"/>
                  </a:lnTo>
                  <a:lnTo>
                    <a:pt x="751" y="582"/>
                  </a:lnTo>
                  <a:lnTo>
                    <a:pt x="753" y="582"/>
                  </a:lnTo>
                  <a:lnTo>
                    <a:pt x="751" y="582"/>
                  </a:lnTo>
                  <a:lnTo>
                    <a:pt x="751" y="584"/>
                  </a:lnTo>
                  <a:lnTo>
                    <a:pt x="751" y="582"/>
                  </a:lnTo>
                  <a:lnTo>
                    <a:pt x="749" y="582"/>
                  </a:lnTo>
                  <a:lnTo>
                    <a:pt x="747" y="580"/>
                  </a:lnTo>
                  <a:lnTo>
                    <a:pt x="747" y="578"/>
                  </a:lnTo>
                  <a:lnTo>
                    <a:pt x="747" y="576"/>
                  </a:lnTo>
                  <a:lnTo>
                    <a:pt x="749" y="576"/>
                  </a:lnTo>
                  <a:lnTo>
                    <a:pt x="747" y="576"/>
                  </a:lnTo>
                  <a:lnTo>
                    <a:pt x="747" y="574"/>
                  </a:lnTo>
                  <a:lnTo>
                    <a:pt x="749" y="574"/>
                  </a:lnTo>
                  <a:lnTo>
                    <a:pt x="751" y="574"/>
                  </a:lnTo>
                  <a:lnTo>
                    <a:pt x="749" y="574"/>
                  </a:lnTo>
                  <a:lnTo>
                    <a:pt x="749" y="572"/>
                  </a:lnTo>
                  <a:lnTo>
                    <a:pt x="751" y="572"/>
                  </a:lnTo>
                  <a:lnTo>
                    <a:pt x="749" y="570"/>
                  </a:lnTo>
                  <a:lnTo>
                    <a:pt x="751" y="570"/>
                  </a:lnTo>
                  <a:lnTo>
                    <a:pt x="751" y="568"/>
                  </a:lnTo>
                  <a:lnTo>
                    <a:pt x="751" y="566"/>
                  </a:lnTo>
                  <a:lnTo>
                    <a:pt x="751" y="564"/>
                  </a:lnTo>
                  <a:lnTo>
                    <a:pt x="753" y="564"/>
                  </a:lnTo>
                  <a:lnTo>
                    <a:pt x="753" y="562"/>
                  </a:lnTo>
                  <a:lnTo>
                    <a:pt x="755" y="562"/>
                  </a:lnTo>
                  <a:lnTo>
                    <a:pt x="757" y="564"/>
                  </a:lnTo>
                  <a:lnTo>
                    <a:pt x="759" y="564"/>
                  </a:lnTo>
                  <a:lnTo>
                    <a:pt x="759" y="562"/>
                  </a:lnTo>
                  <a:lnTo>
                    <a:pt x="757" y="562"/>
                  </a:lnTo>
                  <a:lnTo>
                    <a:pt x="755" y="562"/>
                  </a:lnTo>
                  <a:lnTo>
                    <a:pt x="753" y="562"/>
                  </a:lnTo>
                  <a:lnTo>
                    <a:pt x="751" y="561"/>
                  </a:lnTo>
                  <a:lnTo>
                    <a:pt x="751" y="559"/>
                  </a:lnTo>
                  <a:lnTo>
                    <a:pt x="749" y="559"/>
                  </a:lnTo>
                  <a:lnTo>
                    <a:pt x="747" y="557"/>
                  </a:lnTo>
                  <a:lnTo>
                    <a:pt x="747" y="555"/>
                  </a:lnTo>
                  <a:lnTo>
                    <a:pt x="745" y="555"/>
                  </a:lnTo>
                  <a:lnTo>
                    <a:pt x="745" y="553"/>
                  </a:lnTo>
                  <a:lnTo>
                    <a:pt x="745" y="551"/>
                  </a:lnTo>
                  <a:lnTo>
                    <a:pt x="743" y="551"/>
                  </a:lnTo>
                  <a:lnTo>
                    <a:pt x="741" y="551"/>
                  </a:lnTo>
                  <a:lnTo>
                    <a:pt x="741" y="549"/>
                  </a:lnTo>
                  <a:lnTo>
                    <a:pt x="743" y="549"/>
                  </a:lnTo>
                  <a:lnTo>
                    <a:pt x="743" y="547"/>
                  </a:lnTo>
                  <a:lnTo>
                    <a:pt x="743" y="545"/>
                  </a:lnTo>
                  <a:lnTo>
                    <a:pt x="745" y="545"/>
                  </a:lnTo>
                  <a:lnTo>
                    <a:pt x="743" y="545"/>
                  </a:lnTo>
                  <a:lnTo>
                    <a:pt x="743" y="547"/>
                  </a:lnTo>
                  <a:lnTo>
                    <a:pt x="741" y="547"/>
                  </a:lnTo>
                  <a:lnTo>
                    <a:pt x="739" y="545"/>
                  </a:lnTo>
                  <a:lnTo>
                    <a:pt x="738" y="543"/>
                  </a:lnTo>
                  <a:lnTo>
                    <a:pt x="738" y="541"/>
                  </a:lnTo>
                  <a:lnTo>
                    <a:pt x="736" y="541"/>
                  </a:lnTo>
                  <a:lnTo>
                    <a:pt x="736" y="539"/>
                  </a:lnTo>
                  <a:lnTo>
                    <a:pt x="738" y="539"/>
                  </a:lnTo>
                  <a:lnTo>
                    <a:pt x="738" y="541"/>
                  </a:lnTo>
                  <a:lnTo>
                    <a:pt x="739" y="541"/>
                  </a:lnTo>
                  <a:lnTo>
                    <a:pt x="739" y="539"/>
                  </a:lnTo>
                  <a:lnTo>
                    <a:pt x="738" y="538"/>
                  </a:lnTo>
                  <a:lnTo>
                    <a:pt x="738" y="539"/>
                  </a:lnTo>
                  <a:lnTo>
                    <a:pt x="736" y="539"/>
                  </a:lnTo>
                  <a:lnTo>
                    <a:pt x="734" y="538"/>
                  </a:lnTo>
                  <a:lnTo>
                    <a:pt x="732" y="538"/>
                  </a:lnTo>
                  <a:lnTo>
                    <a:pt x="732" y="536"/>
                  </a:lnTo>
                  <a:lnTo>
                    <a:pt x="734" y="536"/>
                  </a:lnTo>
                  <a:lnTo>
                    <a:pt x="732" y="536"/>
                  </a:lnTo>
                  <a:lnTo>
                    <a:pt x="730" y="538"/>
                  </a:lnTo>
                  <a:lnTo>
                    <a:pt x="730" y="536"/>
                  </a:lnTo>
                  <a:lnTo>
                    <a:pt x="728" y="536"/>
                  </a:lnTo>
                  <a:lnTo>
                    <a:pt x="726" y="536"/>
                  </a:lnTo>
                  <a:lnTo>
                    <a:pt x="726" y="534"/>
                  </a:lnTo>
                  <a:lnTo>
                    <a:pt x="728" y="534"/>
                  </a:lnTo>
                  <a:lnTo>
                    <a:pt x="726" y="532"/>
                  </a:lnTo>
                  <a:lnTo>
                    <a:pt x="728" y="532"/>
                  </a:lnTo>
                  <a:lnTo>
                    <a:pt x="732" y="532"/>
                  </a:lnTo>
                  <a:lnTo>
                    <a:pt x="732" y="530"/>
                  </a:lnTo>
                  <a:lnTo>
                    <a:pt x="734" y="530"/>
                  </a:lnTo>
                  <a:lnTo>
                    <a:pt x="732" y="530"/>
                  </a:lnTo>
                  <a:lnTo>
                    <a:pt x="730" y="530"/>
                  </a:lnTo>
                  <a:lnTo>
                    <a:pt x="728" y="530"/>
                  </a:lnTo>
                  <a:lnTo>
                    <a:pt x="728" y="528"/>
                  </a:lnTo>
                  <a:lnTo>
                    <a:pt x="730" y="528"/>
                  </a:lnTo>
                  <a:lnTo>
                    <a:pt x="728" y="528"/>
                  </a:lnTo>
                  <a:lnTo>
                    <a:pt x="726" y="526"/>
                  </a:lnTo>
                  <a:lnTo>
                    <a:pt x="726" y="524"/>
                  </a:lnTo>
                  <a:lnTo>
                    <a:pt x="728" y="524"/>
                  </a:lnTo>
                  <a:lnTo>
                    <a:pt x="730" y="522"/>
                  </a:lnTo>
                  <a:lnTo>
                    <a:pt x="728" y="522"/>
                  </a:lnTo>
                  <a:lnTo>
                    <a:pt x="726" y="524"/>
                  </a:lnTo>
                  <a:lnTo>
                    <a:pt x="726" y="522"/>
                  </a:lnTo>
                  <a:lnTo>
                    <a:pt x="724" y="522"/>
                  </a:lnTo>
                  <a:lnTo>
                    <a:pt x="724" y="520"/>
                  </a:lnTo>
                  <a:lnTo>
                    <a:pt x="724" y="518"/>
                  </a:lnTo>
                  <a:lnTo>
                    <a:pt x="726" y="518"/>
                  </a:lnTo>
                  <a:lnTo>
                    <a:pt x="726" y="520"/>
                  </a:lnTo>
                  <a:lnTo>
                    <a:pt x="728" y="520"/>
                  </a:lnTo>
                  <a:lnTo>
                    <a:pt x="732" y="522"/>
                  </a:lnTo>
                  <a:lnTo>
                    <a:pt x="732" y="524"/>
                  </a:lnTo>
                  <a:lnTo>
                    <a:pt x="734" y="524"/>
                  </a:lnTo>
                  <a:lnTo>
                    <a:pt x="734" y="526"/>
                  </a:lnTo>
                  <a:lnTo>
                    <a:pt x="736" y="524"/>
                  </a:lnTo>
                  <a:lnTo>
                    <a:pt x="734" y="524"/>
                  </a:lnTo>
                  <a:lnTo>
                    <a:pt x="734" y="522"/>
                  </a:lnTo>
                  <a:lnTo>
                    <a:pt x="732" y="522"/>
                  </a:lnTo>
                  <a:lnTo>
                    <a:pt x="732" y="520"/>
                  </a:lnTo>
                  <a:lnTo>
                    <a:pt x="730" y="520"/>
                  </a:lnTo>
                  <a:lnTo>
                    <a:pt x="728" y="518"/>
                  </a:lnTo>
                  <a:lnTo>
                    <a:pt x="726" y="518"/>
                  </a:lnTo>
                  <a:lnTo>
                    <a:pt x="726" y="516"/>
                  </a:lnTo>
                  <a:lnTo>
                    <a:pt x="726" y="514"/>
                  </a:lnTo>
                  <a:lnTo>
                    <a:pt x="726" y="513"/>
                  </a:lnTo>
                  <a:lnTo>
                    <a:pt x="728" y="513"/>
                  </a:lnTo>
                  <a:lnTo>
                    <a:pt x="730" y="514"/>
                  </a:lnTo>
                  <a:lnTo>
                    <a:pt x="732" y="514"/>
                  </a:lnTo>
                  <a:lnTo>
                    <a:pt x="734" y="514"/>
                  </a:lnTo>
                  <a:lnTo>
                    <a:pt x="732" y="514"/>
                  </a:lnTo>
                  <a:lnTo>
                    <a:pt x="726" y="513"/>
                  </a:lnTo>
                  <a:lnTo>
                    <a:pt x="726" y="514"/>
                  </a:lnTo>
                  <a:lnTo>
                    <a:pt x="724" y="514"/>
                  </a:lnTo>
                  <a:lnTo>
                    <a:pt x="724" y="516"/>
                  </a:lnTo>
                  <a:lnTo>
                    <a:pt x="722" y="514"/>
                  </a:lnTo>
                  <a:lnTo>
                    <a:pt x="722" y="513"/>
                  </a:lnTo>
                  <a:lnTo>
                    <a:pt x="720" y="513"/>
                  </a:lnTo>
                  <a:lnTo>
                    <a:pt x="722" y="511"/>
                  </a:lnTo>
                  <a:lnTo>
                    <a:pt x="724" y="513"/>
                  </a:lnTo>
                  <a:lnTo>
                    <a:pt x="724" y="511"/>
                  </a:lnTo>
                  <a:lnTo>
                    <a:pt x="722" y="509"/>
                  </a:lnTo>
                  <a:lnTo>
                    <a:pt x="724" y="507"/>
                  </a:lnTo>
                  <a:lnTo>
                    <a:pt x="724" y="505"/>
                  </a:lnTo>
                  <a:lnTo>
                    <a:pt x="724" y="507"/>
                  </a:lnTo>
                  <a:lnTo>
                    <a:pt x="722" y="507"/>
                  </a:lnTo>
                  <a:lnTo>
                    <a:pt x="722" y="509"/>
                  </a:lnTo>
                  <a:lnTo>
                    <a:pt x="722" y="511"/>
                  </a:lnTo>
                  <a:lnTo>
                    <a:pt x="720" y="511"/>
                  </a:lnTo>
                  <a:lnTo>
                    <a:pt x="720" y="509"/>
                  </a:lnTo>
                  <a:lnTo>
                    <a:pt x="718" y="509"/>
                  </a:lnTo>
                  <a:lnTo>
                    <a:pt x="718" y="507"/>
                  </a:lnTo>
                  <a:lnTo>
                    <a:pt x="718" y="505"/>
                  </a:lnTo>
                  <a:lnTo>
                    <a:pt x="718" y="503"/>
                  </a:lnTo>
                  <a:lnTo>
                    <a:pt x="718" y="501"/>
                  </a:lnTo>
                  <a:lnTo>
                    <a:pt x="718" y="499"/>
                  </a:lnTo>
                  <a:lnTo>
                    <a:pt x="718" y="497"/>
                  </a:lnTo>
                  <a:lnTo>
                    <a:pt x="720" y="497"/>
                  </a:lnTo>
                  <a:lnTo>
                    <a:pt x="720" y="495"/>
                  </a:lnTo>
                  <a:lnTo>
                    <a:pt x="722" y="495"/>
                  </a:lnTo>
                  <a:lnTo>
                    <a:pt x="720" y="495"/>
                  </a:lnTo>
                  <a:lnTo>
                    <a:pt x="718" y="495"/>
                  </a:lnTo>
                  <a:lnTo>
                    <a:pt x="720" y="497"/>
                  </a:lnTo>
                  <a:lnTo>
                    <a:pt x="718" y="497"/>
                  </a:lnTo>
                  <a:lnTo>
                    <a:pt x="718" y="499"/>
                  </a:lnTo>
                  <a:lnTo>
                    <a:pt x="718" y="501"/>
                  </a:lnTo>
                  <a:lnTo>
                    <a:pt x="716" y="501"/>
                  </a:lnTo>
                  <a:lnTo>
                    <a:pt x="716" y="503"/>
                  </a:lnTo>
                  <a:lnTo>
                    <a:pt x="716" y="505"/>
                  </a:lnTo>
                  <a:lnTo>
                    <a:pt x="715" y="505"/>
                  </a:lnTo>
                  <a:lnTo>
                    <a:pt x="713" y="501"/>
                  </a:lnTo>
                  <a:lnTo>
                    <a:pt x="711" y="501"/>
                  </a:lnTo>
                  <a:lnTo>
                    <a:pt x="711" y="499"/>
                  </a:lnTo>
                  <a:lnTo>
                    <a:pt x="709" y="499"/>
                  </a:lnTo>
                  <a:lnTo>
                    <a:pt x="707" y="499"/>
                  </a:lnTo>
                  <a:lnTo>
                    <a:pt x="707" y="497"/>
                  </a:lnTo>
                  <a:lnTo>
                    <a:pt x="707" y="495"/>
                  </a:lnTo>
                  <a:lnTo>
                    <a:pt x="705" y="495"/>
                  </a:lnTo>
                  <a:lnTo>
                    <a:pt x="707" y="495"/>
                  </a:lnTo>
                  <a:lnTo>
                    <a:pt x="705" y="493"/>
                  </a:lnTo>
                  <a:lnTo>
                    <a:pt x="705" y="491"/>
                  </a:lnTo>
                  <a:lnTo>
                    <a:pt x="703" y="490"/>
                  </a:lnTo>
                  <a:lnTo>
                    <a:pt x="705" y="490"/>
                  </a:lnTo>
                  <a:lnTo>
                    <a:pt x="705" y="491"/>
                  </a:lnTo>
                  <a:lnTo>
                    <a:pt x="705" y="490"/>
                  </a:lnTo>
                  <a:lnTo>
                    <a:pt x="705" y="488"/>
                  </a:lnTo>
                  <a:lnTo>
                    <a:pt x="703" y="486"/>
                  </a:lnTo>
                  <a:lnTo>
                    <a:pt x="703" y="488"/>
                  </a:lnTo>
                  <a:lnTo>
                    <a:pt x="701" y="486"/>
                  </a:lnTo>
                  <a:lnTo>
                    <a:pt x="701" y="484"/>
                  </a:lnTo>
                  <a:lnTo>
                    <a:pt x="701" y="482"/>
                  </a:lnTo>
                  <a:lnTo>
                    <a:pt x="701" y="480"/>
                  </a:lnTo>
                  <a:lnTo>
                    <a:pt x="699" y="480"/>
                  </a:lnTo>
                  <a:lnTo>
                    <a:pt x="699" y="478"/>
                  </a:lnTo>
                  <a:lnTo>
                    <a:pt x="699" y="476"/>
                  </a:lnTo>
                  <a:lnTo>
                    <a:pt x="699" y="474"/>
                  </a:lnTo>
                  <a:lnTo>
                    <a:pt x="697" y="472"/>
                  </a:lnTo>
                  <a:lnTo>
                    <a:pt x="697" y="470"/>
                  </a:lnTo>
                  <a:lnTo>
                    <a:pt x="697" y="468"/>
                  </a:lnTo>
                  <a:lnTo>
                    <a:pt x="697" y="467"/>
                  </a:lnTo>
                  <a:lnTo>
                    <a:pt x="697" y="465"/>
                  </a:lnTo>
                  <a:lnTo>
                    <a:pt x="697" y="467"/>
                  </a:lnTo>
                  <a:lnTo>
                    <a:pt x="697" y="468"/>
                  </a:lnTo>
                  <a:lnTo>
                    <a:pt x="697" y="470"/>
                  </a:lnTo>
                  <a:lnTo>
                    <a:pt x="695" y="470"/>
                  </a:lnTo>
                  <a:lnTo>
                    <a:pt x="693" y="470"/>
                  </a:lnTo>
                  <a:lnTo>
                    <a:pt x="695" y="470"/>
                  </a:lnTo>
                  <a:lnTo>
                    <a:pt x="695" y="472"/>
                  </a:lnTo>
                  <a:lnTo>
                    <a:pt x="697" y="472"/>
                  </a:lnTo>
                  <a:lnTo>
                    <a:pt x="697" y="474"/>
                  </a:lnTo>
                  <a:lnTo>
                    <a:pt x="697" y="476"/>
                  </a:lnTo>
                  <a:lnTo>
                    <a:pt x="699" y="476"/>
                  </a:lnTo>
                  <a:lnTo>
                    <a:pt x="697" y="478"/>
                  </a:lnTo>
                  <a:lnTo>
                    <a:pt x="697" y="476"/>
                  </a:lnTo>
                  <a:lnTo>
                    <a:pt x="697" y="474"/>
                  </a:lnTo>
                  <a:lnTo>
                    <a:pt x="695" y="472"/>
                  </a:lnTo>
                  <a:lnTo>
                    <a:pt x="693" y="472"/>
                  </a:lnTo>
                  <a:lnTo>
                    <a:pt x="695" y="474"/>
                  </a:lnTo>
                  <a:lnTo>
                    <a:pt x="695" y="476"/>
                  </a:lnTo>
                  <a:lnTo>
                    <a:pt x="697" y="476"/>
                  </a:lnTo>
                  <a:lnTo>
                    <a:pt x="697" y="478"/>
                  </a:lnTo>
                  <a:lnTo>
                    <a:pt x="697" y="480"/>
                  </a:lnTo>
                  <a:lnTo>
                    <a:pt x="697" y="482"/>
                  </a:lnTo>
                  <a:lnTo>
                    <a:pt x="697" y="484"/>
                  </a:lnTo>
                  <a:lnTo>
                    <a:pt x="699" y="486"/>
                  </a:lnTo>
                  <a:lnTo>
                    <a:pt x="699" y="488"/>
                  </a:lnTo>
                  <a:lnTo>
                    <a:pt x="699" y="490"/>
                  </a:lnTo>
                  <a:lnTo>
                    <a:pt x="701" y="491"/>
                  </a:lnTo>
                  <a:lnTo>
                    <a:pt x="699" y="491"/>
                  </a:lnTo>
                  <a:lnTo>
                    <a:pt x="699" y="493"/>
                  </a:lnTo>
                  <a:lnTo>
                    <a:pt x="701" y="493"/>
                  </a:lnTo>
                  <a:lnTo>
                    <a:pt x="701" y="495"/>
                  </a:lnTo>
                  <a:lnTo>
                    <a:pt x="701" y="497"/>
                  </a:lnTo>
                  <a:lnTo>
                    <a:pt x="703" y="499"/>
                  </a:lnTo>
                  <a:lnTo>
                    <a:pt x="703" y="501"/>
                  </a:lnTo>
                  <a:lnTo>
                    <a:pt x="701" y="501"/>
                  </a:lnTo>
                  <a:lnTo>
                    <a:pt x="701" y="503"/>
                  </a:lnTo>
                  <a:lnTo>
                    <a:pt x="697" y="503"/>
                  </a:lnTo>
                  <a:lnTo>
                    <a:pt x="697" y="501"/>
                  </a:lnTo>
                  <a:lnTo>
                    <a:pt x="697" y="499"/>
                  </a:lnTo>
                  <a:lnTo>
                    <a:pt x="695" y="497"/>
                  </a:lnTo>
                  <a:lnTo>
                    <a:pt x="695" y="495"/>
                  </a:lnTo>
                  <a:lnTo>
                    <a:pt x="695" y="497"/>
                  </a:lnTo>
                  <a:lnTo>
                    <a:pt x="695" y="499"/>
                  </a:lnTo>
                  <a:lnTo>
                    <a:pt x="693" y="497"/>
                  </a:lnTo>
                  <a:lnTo>
                    <a:pt x="691" y="497"/>
                  </a:lnTo>
                  <a:lnTo>
                    <a:pt x="690" y="499"/>
                  </a:lnTo>
                  <a:lnTo>
                    <a:pt x="690" y="497"/>
                  </a:lnTo>
                  <a:lnTo>
                    <a:pt x="688" y="497"/>
                  </a:lnTo>
                  <a:lnTo>
                    <a:pt x="688" y="495"/>
                  </a:lnTo>
                  <a:lnTo>
                    <a:pt x="690" y="495"/>
                  </a:lnTo>
                  <a:lnTo>
                    <a:pt x="690" y="493"/>
                  </a:lnTo>
                  <a:lnTo>
                    <a:pt x="690" y="491"/>
                  </a:lnTo>
                  <a:lnTo>
                    <a:pt x="688" y="490"/>
                  </a:lnTo>
                  <a:lnTo>
                    <a:pt x="688" y="488"/>
                  </a:lnTo>
                  <a:lnTo>
                    <a:pt x="686" y="488"/>
                  </a:lnTo>
                  <a:lnTo>
                    <a:pt x="686" y="486"/>
                  </a:lnTo>
                  <a:lnTo>
                    <a:pt x="688" y="484"/>
                  </a:lnTo>
                  <a:lnTo>
                    <a:pt x="691" y="484"/>
                  </a:lnTo>
                  <a:lnTo>
                    <a:pt x="690" y="482"/>
                  </a:lnTo>
                  <a:lnTo>
                    <a:pt x="688" y="482"/>
                  </a:lnTo>
                  <a:lnTo>
                    <a:pt x="688" y="484"/>
                  </a:lnTo>
                  <a:lnTo>
                    <a:pt x="686" y="484"/>
                  </a:lnTo>
                  <a:lnTo>
                    <a:pt x="686" y="482"/>
                  </a:lnTo>
                  <a:lnTo>
                    <a:pt x="686" y="480"/>
                  </a:lnTo>
                  <a:lnTo>
                    <a:pt x="686" y="478"/>
                  </a:lnTo>
                  <a:lnTo>
                    <a:pt x="684" y="478"/>
                  </a:lnTo>
                  <a:lnTo>
                    <a:pt x="684" y="480"/>
                  </a:lnTo>
                  <a:lnTo>
                    <a:pt x="686" y="480"/>
                  </a:lnTo>
                  <a:lnTo>
                    <a:pt x="686" y="482"/>
                  </a:lnTo>
                  <a:lnTo>
                    <a:pt x="684" y="482"/>
                  </a:lnTo>
                  <a:lnTo>
                    <a:pt x="686" y="482"/>
                  </a:lnTo>
                  <a:lnTo>
                    <a:pt x="686" y="484"/>
                  </a:lnTo>
                  <a:lnTo>
                    <a:pt x="686" y="486"/>
                  </a:lnTo>
                  <a:lnTo>
                    <a:pt x="686" y="488"/>
                  </a:lnTo>
                  <a:lnTo>
                    <a:pt x="684" y="488"/>
                  </a:lnTo>
                  <a:lnTo>
                    <a:pt x="682" y="486"/>
                  </a:lnTo>
                  <a:lnTo>
                    <a:pt x="684" y="486"/>
                  </a:lnTo>
                  <a:lnTo>
                    <a:pt x="682" y="486"/>
                  </a:lnTo>
                  <a:lnTo>
                    <a:pt x="680" y="486"/>
                  </a:lnTo>
                  <a:lnTo>
                    <a:pt x="680" y="484"/>
                  </a:lnTo>
                  <a:lnTo>
                    <a:pt x="680" y="482"/>
                  </a:lnTo>
                  <a:lnTo>
                    <a:pt x="680" y="480"/>
                  </a:lnTo>
                  <a:lnTo>
                    <a:pt x="678" y="482"/>
                  </a:lnTo>
                  <a:lnTo>
                    <a:pt x="676" y="482"/>
                  </a:lnTo>
                  <a:lnTo>
                    <a:pt x="676" y="480"/>
                  </a:lnTo>
                  <a:lnTo>
                    <a:pt x="678" y="482"/>
                  </a:lnTo>
                  <a:lnTo>
                    <a:pt x="678" y="484"/>
                  </a:lnTo>
                  <a:lnTo>
                    <a:pt x="676" y="484"/>
                  </a:lnTo>
                  <a:lnTo>
                    <a:pt x="676" y="482"/>
                  </a:lnTo>
                  <a:lnTo>
                    <a:pt x="674" y="482"/>
                  </a:lnTo>
                  <a:lnTo>
                    <a:pt x="672" y="480"/>
                  </a:lnTo>
                  <a:lnTo>
                    <a:pt x="670" y="478"/>
                  </a:lnTo>
                  <a:lnTo>
                    <a:pt x="670" y="480"/>
                  </a:lnTo>
                  <a:lnTo>
                    <a:pt x="672" y="480"/>
                  </a:lnTo>
                  <a:lnTo>
                    <a:pt x="672" y="482"/>
                  </a:lnTo>
                  <a:lnTo>
                    <a:pt x="670" y="482"/>
                  </a:lnTo>
                  <a:lnTo>
                    <a:pt x="670" y="484"/>
                  </a:lnTo>
                  <a:lnTo>
                    <a:pt x="668" y="486"/>
                  </a:lnTo>
                  <a:lnTo>
                    <a:pt x="670" y="486"/>
                  </a:lnTo>
                  <a:lnTo>
                    <a:pt x="670" y="484"/>
                  </a:lnTo>
                  <a:lnTo>
                    <a:pt x="672" y="484"/>
                  </a:lnTo>
                  <a:lnTo>
                    <a:pt x="674" y="484"/>
                  </a:lnTo>
                  <a:lnTo>
                    <a:pt x="674" y="486"/>
                  </a:lnTo>
                  <a:lnTo>
                    <a:pt x="674" y="484"/>
                  </a:lnTo>
                  <a:lnTo>
                    <a:pt x="676" y="484"/>
                  </a:lnTo>
                  <a:lnTo>
                    <a:pt x="676" y="486"/>
                  </a:lnTo>
                  <a:lnTo>
                    <a:pt x="678" y="486"/>
                  </a:lnTo>
                  <a:lnTo>
                    <a:pt x="678" y="484"/>
                  </a:lnTo>
                  <a:lnTo>
                    <a:pt x="678" y="486"/>
                  </a:lnTo>
                  <a:lnTo>
                    <a:pt x="680" y="486"/>
                  </a:lnTo>
                  <a:lnTo>
                    <a:pt x="680" y="488"/>
                  </a:lnTo>
                  <a:lnTo>
                    <a:pt x="678" y="488"/>
                  </a:lnTo>
                  <a:lnTo>
                    <a:pt x="678" y="486"/>
                  </a:lnTo>
                  <a:lnTo>
                    <a:pt x="676" y="486"/>
                  </a:lnTo>
                  <a:lnTo>
                    <a:pt x="678" y="486"/>
                  </a:lnTo>
                  <a:lnTo>
                    <a:pt x="678" y="488"/>
                  </a:lnTo>
                  <a:lnTo>
                    <a:pt x="678" y="490"/>
                  </a:lnTo>
                  <a:lnTo>
                    <a:pt x="680" y="490"/>
                  </a:lnTo>
                  <a:lnTo>
                    <a:pt x="680" y="488"/>
                  </a:lnTo>
                  <a:lnTo>
                    <a:pt x="682" y="488"/>
                  </a:lnTo>
                  <a:lnTo>
                    <a:pt x="682" y="490"/>
                  </a:lnTo>
                  <a:lnTo>
                    <a:pt x="680" y="491"/>
                  </a:lnTo>
                  <a:lnTo>
                    <a:pt x="678" y="491"/>
                  </a:lnTo>
                  <a:lnTo>
                    <a:pt x="680" y="491"/>
                  </a:lnTo>
                  <a:lnTo>
                    <a:pt x="680" y="493"/>
                  </a:lnTo>
                  <a:lnTo>
                    <a:pt x="680" y="491"/>
                  </a:lnTo>
                  <a:lnTo>
                    <a:pt x="682" y="491"/>
                  </a:lnTo>
                  <a:lnTo>
                    <a:pt x="682" y="490"/>
                  </a:lnTo>
                  <a:lnTo>
                    <a:pt x="684" y="491"/>
                  </a:lnTo>
                  <a:lnTo>
                    <a:pt x="684" y="493"/>
                  </a:lnTo>
                  <a:lnTo>
                    <a:pt x="686" y="493"/>
                  </a:lnTo>
                  <a:lnTo>
                    <a:pt x="684" y="493"/>
                  </a:lnTo>
                  <a:lnTo>
                    <a:pt x="684" y="495"/>
                  </a:lnTo>
                  <a:lnTo>
                    <a:pt x="686" y="495"/>
                  </a:lnTo>
                  <a:lnTo>
                    <a:pt x="686" y="497"/>
                  </a:lnTo>
                  <a:lnTo>
                    <a:pt x="686" y="499"/>
                  </a:lnTo>
                  <a:lnTo>
                    <a:pt x="688" y="499"/>
                  </a:lnTo>
                  <a:lnTo>
                    <a:pt x="686" y="499"/>
                  </a:lnTo>
                  <a:lnTo>
                    <a:pt x="686" y="501"/>
                  </a:lnTo>
                  <a:lnTo>
                    <a:pt x="684" y="501"/>
                  </a:lnTo>
                  <a:lnTo>
                    <a:pt x="682" y="501"/>
                  </a:lnTo>
                  <a:lnTo>
                    <a:pt x="684" y="499"/>
                  </a:lnTo>
                  <a:lnTo>
                    <a:pt x="682" y="499"/>
                  </a:lnTo>
                  <a:lnTo>
                    <a:pt x="682" y="497"/>
                  </a:lnTo>
                  <a:lnTo>
                    <a:pt x="682" y="499"/>
                  </a:lnTo>
                  <a:lnTo>
                    <a:pt x="680" y="499"/>
                  </a:lnTo>
                  <a:lnTo>
                    <a:pt x="680" y="497"/>
                  </a:lnTo>
                  <a:lnTo>
                    <a:pt x="678" y="497"/>
                  </a:lnTo>
                  <a:lnTo>
                    <a:pt x="680" y="497"/>
                  </a:lnTo>
                  <a:lnTo>
                    <a:pt x="680" y="499"/>
                  </a:lnTo>
                  <a:lnTo>
                    <a:pt x="678" y="499"/>
                  </a:lnTo>
                  <a:lnTo>
                    <a:pt x="680" y="499"/>
                  </a:lnTo>
                  <a:lnTo>
                    <a:pt x="682" y="499"/>
                  </a:lnTo>
                  <a:lnTo>
                    <a:pt x="682" y="501"/>
                  </a:lnTo>
                  <a:lnTo>
                    <a:pt x="680" y="501"/>
                  </a:lnTo>
                  <a:lnTo>
                    <a:pt x="678" y="501"/>
                  </a:lnTo>
                  <a:lnTo>
                    <a:pt x="678" y="499"/>
                  </a:lnTo>
                  <a:lnTo>
                    <a:pt x="676" y="501"/>
                  </a:lnTo>
                  <a:lnTo>
                    <a:pt x="678" y="501"/>
                  </a:lnTo>
                  <a:lnTo>
                    <a:pt x="678" y="503"/>
                  </a:lnTo>
                  <a:lnTo>
                    <a:pt x="676" y="503"/>
                  </a:lnTo>
                  <a:lnTo>
                    <a:pt x="676" y="501"/>
                  </a:lnTo>
                  <a:lnTo>
                    <a:pt x="674" y="501"/>
                  </a:lnTo>
                  <a:lnTo>
                    <a:pt x="674" y="499"/>
                  </a:lnTo>
                  <a:lnTo>
                    <a:pt x="672" y="499"/>
                  </a:lnTo>
                  <a:lnTo>
                    <a:pt x="672" y="497"/>
                  </a:lnTo>
                  <a:lnTo>
                    <a:pt x="670" y="497"/>
                  </a:lnTo>
                  <a:lnTo>
                    <a:pt x="670" y="499"/>
                  </a:lnTo>
                  <a:lnTo>
                    <a:pt x="668" y="499"/>
                  </a:lnTo>
                  <a:lnTo>
                    <a:pt x="668" y="497"/>
                  </a:lnTo>
                  <a:lnTo>
                    <a:pt x="667" y="497"/>
                  </a:lnTo>
                  <a:lnTo>
                    <a:pt x="667" y="495"/>
                  </a:lnTo>
                  <a:lnTo>
                    <a:pt x="665" y="495"/>
                  </a:lnTo>
                  <a:lnTo>
                    <a:pt x="665" y="493"/>
                  </a:lnTo>
                  <a:lnTo>
                    <a:pt x="663" y="493"/>
                  </a:lnTo>
                  <a:lnTo>
                    <a:pt x="663" y="491"/>
                  </a:lnTo>
                  <a:lnTo>
                    <a:pt x="661" y="491"/>
                  </a:lnTo>
                  <a:lnTo>
                    <a:pt x="663" y="491"/>
                  </a:lnTo>
                  <a:lnTo>
                    <a:pt x="665" y="491"/>
                  </a:lnTo>
                  <a:lnTo>
                    <a:pt x="665" y="490"/>
                  </a:lnTo>
                  <a:lnTo>
                    <a:pt x="663" y="490"/>
                  </a:lnTo>
                  <a:lnTo>
                    <a:pt x="661" y="491"/>
                  </a:lnTo>
                  <a:lnTo>
                    <a:pt x="661" y="490"/>
                  </a:lnTo>
                  <a:lnTo>
                    <a:pt x="657" y="488"/>
                  </a:lnTo>
                  <a:lnTo>
                    <a:pt x="657" y="486"/>
                  </a:lnTo>
                  <a:lnTo>
                    <a:pt x="657" y="484"/>
                  </a:lnTo>
                  <a:lnTo>
                    <a:pt x="655" y="482"/>
                  </a:lnTo>
                  <a:lnTo>
                    <a:pt x="653" y="480"/>
                  </a:lnTo>
                  <a:lnTo>
                    <a:pt x="651" y="478"/>
                  </a:lnTo>
                  <a:lnTo>
                    <a:pt x="649" y="478"/>
                  </a:lnTo>
                  <a:lnTo>
                    <a:pt x="649" y="476"/>
                  </a:lnTo>
                  <a:lnTo>
                    <a:pt x="647" y="476"/>
                  </a:lnTo>
                  <a:lnTo>
                    <a:pt x="645" y="476"/>
                  </a:lnTo>
                  <a:lnTo>
                    <a:pt x="647" y="476"/>
                  </a:lnTo>
                  <a:lnTo>
                    <a:pt x="647" y="474"/>
                  </a:lnTo>
                  <a:lnTo>
                    <a:pt x="649" y="474"/>
                  </a:lnTo>
                  <a:lnTo>
                    <a:pt x="647" y="474"/>
                  </a:lnTo>
                  <a:lnTo>
                    <a:pt x="645" y="474"/>
                  </a:lnTo>
                  <a:lnTo>
                    <a:pt x="645" y="476"/>
                  </a:lnTo>
                  <a:lnTo>
                    <a:pt x="645" y="474"/>
                  </a:lnTo>
                  <a:lnTo>
                    <a:pt x="643" y="474"/>
                  </a:lnTo>
                  <a:lnTo>
                    <a:pt x="642" y="474"/>
                  </a:lnTo>
                  <a:lnTo>
                    <a:pt x="642" y="472"/>
                  </a:lnTo>
                  <a:lnTo>
                    <a:pt x="640" y="472"/>
                  </a:lnTo>
                  <a:lnTo>
                    <a:pt x="636" y="470"/>
                  </a:lnTo>
                  <a:lnTo>
                    <a:pt x="638" y="470"/>
                  </a:lnTo>
                  <a:lnTo>
                    <a:pt x="636" y="470"/>
                  </a:lnTo>
                  <a:lnTo>
                    <a:pt x="636" y="468"/>
                  </a:lnTo>
                  <a:lnTo>
                    <a:pt x="634" y="468"/>
                  </a:lnTo>
                  <a:lnTo>
                    <a:pt x="632" y="468"/>
                  </a:lnTo>
                  <a:lnTo>
                    <a:pt x="632" y="467"/>
                  </a:lnTo>
                  <a:lnTo>
                    <a:pt x="632" y="468"/>
                  </a:lnTo>
                  <a:lnTo>
                    <a:pt x="634" y="468"/>
                  </a:lnTo>
                  <a:lnTo>
                    <a:pt x="634" y="467"/>
                  </a:lnTo>
                  <a:lnTo>
                    <a:pt x="632" y="467"/>
                  </a:lnTo>
                  <a:lnTo>
                    <a:pt x="630" y="467"/>
                  </a:lnTo>
                  <a:lnTo>
                    <a:pt x="626" y="463"/>
                  </a:lnTo>
                  <a:lnTo>
                    <a:pt x="628" y="463"/>
                  </a:lnTo>
                  <a:lnTo>
                    <a:pt x="628" y="461"/>
                  </a:lnTo>
                  <a:lnTo>
                    <a:pt x="628" y="463"/>
                  </a:lnTo>
                  <a:lnTo>
                    <a:pt x="630" y="463"/>
                  </a:lnTo>
                  <a:lnTo>
                    <a:pt x="630" y="461"/>
                  </a:lnTo>
                  <a:lnTo>
                    <a:pt x="632" y="459"/>
                  </a:lnTo>
                  <a:lnTo>
                    <a:pt x="632" y="457"/>
                  </a:lnTo>
                  <a:lnTo>
                    <a:pt x="630" y="457"/>
                  </a:lnTo>
                  <a:lnTo>
                    <a:pt x="630" y="455"/>
                  </a:lnTo>
                  <a:lnTo>
                    <a:pt x="630" y="453"/>
                  </a:lnTo>
                  <a:lnTo>
                    <a:pt x="630" y="451"/>
                  </a:lnTo>
                  <a:lnTo>
                    <a:pt x="632" y="451"/>
                  </a:lnTo>
                  <a:lnTo>
                    <a:pt x="632" y="449"/>
                  </a:lnTo>
                  <a:lnTo>
                    <a:pt x="634" y="451"/>
                  </a:lnTo>
                  <a:lnTo>
                    <a:pt x="634" y="453"/>
                  </a:lnTo>
                  <a:lnTo>
                    <a:pt x="634" y="455"/>
                  </a:lnTo>
                  <a:lnTo>
                    <a:pt x="634" y="457"/>
                  </a:lnTo>
                  <a:lnTo>
                    <a:pt x="634" y="459"/>
                  </a:lnTo>
                  <a:lnTo>
                    <a:pt x="636" y="461"/>
                  </a:lnTo>
                  <a:lnTo>
                    <a:pt x="634" y="461"/>
                  </a:lnTo>
                  <a:lnTo>
                    <a:pt x="634" y="463"/>
                  </a:lnTo>
                  <a:lnTo>
                    <a:pt x="636" y="463"/>
                  </a:lnTo>
                  <a:lnTo>
                    <a:pt x="636" y="461"/>
                  </a:lnTo>
                  <a:lnTo>
                    <a:pt x="636" y="459"/>
                  </a:lnTo>
                  <a:lnTo>
                    <a:pt x="636" y="457"/>
                  </a:lnTo>
                  <a:lnTo>
                    <a:pt x="634" y="457"/>
                  </a:lnTo>
                  <a:lnTo>
                    <a:pt x="636" y="455"/>
                  </a:lnTo>
                  <a:lnTo>
                    <a:pt x="636" y="453"/>
                  </a:lnTo>
                  <a:lnTo>
                    <a:pt x="640" y="453"/>
                  </a:lnTo>
                  <a:lnTo>
                    <a:pt x="640" y="455"/>
                  </a:lnTo>
                  <a:lnTo>
                    <a:pt x="642" y="455"/>
                  </a:lnTo>
                  <a:lnTo>
                    <a:pt x="640" y="455"/>
                  </a:lnTo>
                  <a:lnTo>
                    <a:pt x="640" y="453"/>
                  </a:lnTo>
                  <a:lnTo>
                    <a:pt x="636" y="453"/>
                  </a:lnTo>
                  <a:lnTo>
                    <a:pt x="634" y="451"/>
                  </a:lnTo>
                  <a:lnTo>
                    <a:pt x="634" y="449"/>
                  </a:lnTo>
                  <a:lnTo>
                    <a:pt x="632" y="449"/>
                  </a:lnTo>
                  <a:lnTo>
                    <a:pt x="632" y="447"/>
                  </a:lnTo>
                  <a:lnTo>
                    <a:pt x="630" y="447"/>
                  </a:lnTo>
                  <a:lnTo>
                    <a:pt x="630" y="449"/>
                  </a:lnTo>
                  <a:lnTo>
                    <a:pt x="630" y="451"/>
                  </a:lnTo>
                  <a:lnTo>
                    <a:pt x="628" y="451"/>
                  </a:lnTo>
                  <a:lnTo>
                    <a:pt x="626" y="453"/>
                  </a:lnTo>
                  <a:lnTo>
                    <a:pt x="626" y="455"/>
                  </a:lnTo>
                  <a:lnTo>
                    <a:pt x="624" y="455"/>
                  </a:lnTo>
                  <a:lnTo>
                    <a:pt x="622" y="455"/>
                  </a:lnTo>
                  <a:lnTo>
                    <a:pt x="620" y="457"/>
                  </a:lnTo>
                  <a:lnTo>
                    <a:pt x="619" y="457"/>
                  </a:lnTo>
                  <a:lnTo>
                    <a:pt x="619" y="459"/>
                  </a:lnTo>
                  <a:lnTo>
                    <a:pt x="615" y="459"/>
                  </a:lnTo>
                  <a:lnTo>
                    <a:pt x="613" y="459"/>
                  </a:lnTo>
                  <a:lnTo>
                    <a:pt x="613" y="457"/>
                  </a:lnTo>
                  <a:lnTo>
                    <a:pt x="611" y="457"/>
                  </a:lnTo>
                  <a:lnTo>
                    <a:pt x="609" y="457"/>
                  </a:lnTo>
                  <a:lnTo>
                    <a:pt x="607" y="455"/>
                  </a:lnTo>
                  <a:lnTo>
                    <a:pt x="605" y="455"/>
                  </a:lnTo>
                  <a:lnTo>
                    <a:pt x="603" y="453"/>
                  </a:lnTo>
                  <a:lnTo>
                    <a:pt x="601" y="453"/>
                  </a:lnTo>
                  <a:lnTo>
                    <a:pt x="599" y="451"/>
                  </a:lnTo>
                  <a:lnTo>
                    <a:pt x="601" y="451"/>
                  </a:lnTo>
                  <a:lnTo>
                    <a:pt x="603" y="451"/>
                  </a:lnTo>
                  <a:lnTo>
                    <a:pt x="603" y="449"/>
                  </a:lnTo>
                  <a:lnTo>
                    <a:pt x="603" y="447"/>
                  </a:lnTo>
                  <a:lnTo>
                    <a:pt x="603" y="445"/>
                  </a:lnTo>
                  <a:lnTo>
                    <a:pt x="601" y="445"/>
                  </a:lnTo>
                  <a:lnTo>
                    <a:pt x="601" y="443"/>
                  </a:lnTo>
                  <a:lnTo>
                    <a:pt x="599" y="445"/>
                  </a:lnTo>
                  <a:lnTo>
                    <a:pt x="601" y="445"/>
                  </a:lnTo>
                  <a:lnTo>
                    <a:pt x="601" y="447"/>
                  </a:lnTo>
                  <a:lnTo>
                    <a:pt x="599" y="449"/>
                  </a:lnTo>
                  <a:lnTo>
                    <a:pt x="597" y="449"/>
                  </a:lnTo>
                  <a:lnTo>
                    <a:pt x="595" y="449"/>
                  </a:lnTo>
                  <a:lnTo>
                    <a:pt x="594" y="449"/>
                  </a:lnTo>
                  <a:lnTo>
                    <a:pt x="592" y="447"/>
                  </a:lnTo>
                  <a:lnTo>
                    <a:pt x="590" y="447"/>
                  </a:lnTo>
                  <a:lnTo>
                    <a:pt x="588" y="447"/>
                  </a:lnTo>
                  <a:lnTo>
                    <a:pt x="586" y="447"/>
                  </a:lnTo>
                  <a:lnTo>
                    <a:pt x="584" y="445"/>
                  </a:lnTo>
                  <a:lnTo>
                    <a:pt x="582" y="445"/>
                  </a:lnTo>
                  <a:lnTo>
                    <a:pt x="578" y="445"/>
                  </a:lnTo>
                  <a:lnTo>
                    <a:pt x="576" y="445"/>
                  </a:lnTo>
                  <a:lnTo>
                    <a:pt x="572" y="447"/>
                  </a:lnTo>
                  <a:lnTo>
                    <a:pt x="569" y="447"/>
                  </a:lnTo>
                  <a:lnTo>
                    <a:pt x="567" y="447"/>
                  </a:lnTo>
                  <a:lnTo>
                    <a:pt x="565" y="447"/>
                  </a:lnTo>
                  <a:lnTo>
                    <a:pt x="563" y="449"/>
                  </a:lnTo>
                  <a:lnTo>
                    <a:pt x="561" y="449"/>
                  </a:lnTo>
                  <a:lnTo>
                    <a:pt x="559" y="447"/>
                  </a:lnTo>
                  <a:lnTo>
                    <a:pt x="555" y="447"/>
                  </a:lnTo>
                  <a:lnTo>
                    <a:pt x="557" y="447"/>
                  </a:lnTo>
                  <a:lnTo>
                    <a:pt x="559" y="447"/>
                  </a:lnTo>
                  <a:lnTo>
                    <a:pt x="559" y="445"/>
                  </a:lnTo>
                  <a:lnTo>
                    <a:pt x="557" y="443"/>
                  </a:lnTo>
                  <a:lnTo>
                    <a:pt x="555" y="443"/>
                  </a:lnTo>
                  <a:lnTo>
                    <a:pt x="557" y="443"/>
                  </a:lnTo>
                  <a:lnTo>
                    <a:pt x="557" y="442"/>
                  </a:lnTo>
                  <a:lnTo>
                    <a:pt x="555" y="443"/>
                  </a:lnTo>
                  <a:lnTo>
                    <a:pt x="555" y="442"/>
                  </a:lnTo>
                  <a:lnTo>
                    <a:pt x="553" y="442"/>
                  </a:lnTo>
                  <a:lnTo>
                    <a:pt x="553" y="443"/>
                  </a:lnTo>
                  <a:lnTo>
                    <a:pt x="551" y="443"/>
                  </a:lnTo>
                  <a:lnTo>
                    <a:pt x="551" y="442"/>
                  </a:lnTo>
                  <a:lnTo>
                    <a:pt x="553" y="442"/>
                  </a:lnTo>
                  <a:lnTo>
                    <a:pt x="551" y="442"/>
                  </a:lnTo>
                  <a:lnTo>
                    <a:pt x="551" y="443"/>
                  </a:lnTo>
                  <a:lnTo>
                    <a:pt x="549" y="442"/>
                  </a:lnTo>
                  <a:lnTo>
                    <a:pt x="549" y="440"/>
                  </a:lnTo>
                  <a:lnTo>
                    <a:pt x="547" y="440"/>
                  </a:lnTo>
                  <a:lnTo>
                    <a:pt x="546" y="440"/>
                  </a:lnTo>
                  <a:lnTo>
                    <a:pt x="546" y="438"/>
                  </a:lnTo>
                  <a:lnTo>
                    <a:pt x="546" y="436"/>
                  </a:lnTo>
                  <a:lnTo>
                    <a:pt x="547" y="436"/>
                  </a:lnTo>
                  <a:lnTo>
                    <a:pt x="546" y="436"/>
                  </a:lnTo>
                  <a:lnTo>
                    <a:pt x="546" y="434"/>
                  </a:lnTo>
                  <a:lnTo>
                    <a:pt x="547" y="434"/>
                  </a:lnTo>
                  <a:lnTo>
                    <a:pt x="547" y="432"/>
                  </a:lnTo>
                  <a:lnTo>
                    <a:pt x="547" y="434"/>
                  </a:lnTo>
                  <a:lnTo>
                    <a:pt x="546" y="434"/>
                  </a:lnTo>
                  <a:lnTo>
                    <a:pt x="546" y="432"/>
                  </a:lnTo>
                  <a:lnTo>
                    <a:pt x="547" y="432"/>
                  </a:lnTo>
                  <a:lnTo>
                    <a:pt x="547" y="430"/>
                  </a:lnTo>
                  <a:lnTo>
                    <a:pt x="547" y="428"/>
                  </a:lnTo>
                  <a:lnTo>
                    <a:pt x="547" y="426"/>
                  </a:lnTo>
                  <a:lnTo>
                    <a:pt x="549" y="426"/>
                  </a:lnTo>
                  <a:lnTo>
                    <a:pt x="549" y="428"/>
                  </a:lnTo>
                  <a:lnTo>
                    <a:pt x="549" y="426"/>
                  </a:lnTo>
                  <a:lnTo>
                    <a:pt x="547" y="426"/>
                  </a:lnTo>
                  <a:lnTo>
                    <a:pt x="547" y="428"/>
                  </a:lnTo>
                  <a:lnTo>
                    <a:pt x="546" y="428"/>
                  </a:lnTo>
                  <a:lnTo>
                    <a:pt x="546" y="430"/>
                  </a:lnTo>
                  <a:lnTo>
                    <a:pt x="544" y="432"/>
                  </a:lnTo>
                  <a:lnTo>
                    <a:pt x="544" y="434"/>
                  </a:lnTo>
                  <a:lnTo>
                    <a:pt x="542" y="434"/>
                  </a:lnTo>
                  <a:lnTo>
                    <a:pt x="542" y="436"/>
                  </a:lnTo>
                  <a:lnTo>
                    <a:pt x="540" y="438"/>
                  </a:lnTo>
                  <a:lnTo>
                    <a:pt x="538" y="438"/>
                  </a:lnTo>
                  <a:lnTo>
                    <a:pt x="538" y="436"/>
                  </a:lnTo>
                  <a:lnTo>
                    <a:pt x="536" y="436"/>
                  </a:lnTo>
                  <a:lnTo>
                    <a:pt x="536" y="434"/>
                  </a:lnTo>
                  <a:lnTo>
                    <a:pt x="534" y="434"/>
                  </a:lnTo>
                  <a:lnTo>
                    <a:pt x="532" y="434"/>
                  </a:lnTo>
                  <a:lnTo>
                    <a:pt x="530" y="434"/>
                  </a:lnTo>
                  <a:lnTo>
                    <a:pt x="528" y="434"/>
                  </a:lnTo>
                  <a:lnTo>
                    <a:pt x="530" y="434"/>
                  </a:lnTo>
                  <a:lnTo>
                    <a:pt x="530" y="432"/>
                  </a:lnTo>
                  <a:lnTo>
                    <a:pt x="532" y="432"/>
                  </a:lnTo>
                  <a:lnTo>
                    <a:pt x="534" y="430"/>
                  </a:lnTo>
                  <a:lnTo>
                    <a:pt x="534" y="428"/>
                  </a:lnTo>
                  <a:lnTo>
                    <a:pt x="534" y="426"/>
                  </a:lnTo>
                  <a:lnTo>
                    <a:pt x="532" y="428"/>
                  </a:lnTo>
                  <a:lnTo>
                    <a:pt x="530" y="428"/>
                  </a:lnTo>
                  <a:lnTo>
                    <a:pt x="530" y="426"/>
                  </a:lnTo>
                  <a:lnTo>
                    <a:pt x="528" y="428"/>
                  </a:lnTo>
                  <a:lnTo>
                    <a:pt x="528" y="426"/>
                  </a:lnTo>
                  <a:lnTo>
                    <a:pt x="530" y="426"/>
                  </a:lnTo>
                  <a:lnTo>
                    <a:pt x="528" y="426"/>
                  </a:lnTo>
                  <a:lnTo>
                    <a:pt x="524" y="428"/>
                  </a:lnTo>
                  <a:lnTo>
                    <a:pt x="524" y="426"/>
                  </a:lnTo>
                  <a:lnTo>
                    <a:pt x="526" y="426"/>
                  </a:lnTo>
                  <a:lnTo>
                    <a:pt x="526" y="424"/>
                  </a:lnTo>
                  <a:lnTo>
                    <a:pt x="528" y="424"/>
                  </a:lnTo>
                  <a:lnTo>
                    <a:pt x="528" y="422"/>
                  </a:lnTo>
                  <a:lnTo>
                    <a:pt x="526" y="422"/>
                  </a:lnTo>
                  <a:lnTo>
                    <a:pt x="526" y="424"/>
                  </a:lnTo>
                  <a:lnTo>
                    <a:pt x="524" y="424"/>
                  </a:lnTo>
                  <a:lnTo>
                    <a:pt x="526" y="424"/>
                  </a:lnTo>
                  <a:lnTo>
                    <a:pt x="524" y="424"/>
                  </a:lnTo>
                  <a:lnTo>
                    <a:pt x="524" y="426"/>
                  </a:lnTo>
                  <a:lnTo>
                    <a:pt x="523" y="426"/>
                  </a:lnTo>
                  <a:lnTo>
                    <a:pt x="523" y="424"/>
                  </a:lnTo>
                  <a:lnTo>
                    <a:pt x="524" y="424"/>
                  </a:lnTo>
                  <a:lnTo>
                    <a:pt x="523" y="424"/>
                  </a:lnTo>
                  <a:lnTo>
                    <a:pt x="523" y="426"/>
                  </a:lnTo>
                  <a:lnTo>
                    <a:pt x="521" y="426"/>
                  </a:lnTo>
                  <a:lnTo>
                    <a:pt x="519" y="426"/>
                  </a:lnTo>
                  <a:lnTo>
                    <a:pt x="517" y="426"/>
                  </a:lnTo>
                  <a:lnTo>
                    <a:pt x="517" y="424"/>
                  </a:lnTo>
                  <a:lnTo>
                    <a:pt x="519" y="424"/>
                  </a:lnTo>
                  <a:lnTo>
                    <a:pt x="521" y="424"/>
                  </a:lnTo>
                  <a:lnTo>
                    <a:pt x="519" y="424"/>
                  </a:lnTo>
                  <a:lnTo>
                    <a:pt x="521" y="424"/>
                  </a:lnTo>
                  <a:lnTo>
                    <a:pt x="523" y="424"/>
                  </a:lnTo>
                  <a:lnTo>
                    <a:pt x="523" y="422"/>
                  </a:lnTo>
                  <a:lnTo>
                    <a:pt x="524" y="422"/>
                  </a:lnTo>
                  <a:lnTo>
                    <a:pt x="524" y="420"/>
                  </a:lnTo>
                  <a:lnTo>
                    <a:pt x="526" y="422"/>
                  </a:lnTo>
                  <a:lnTo>
                    <a:pt x="524" y="420"/>
                  </a:lnTo>
                  <a:lnTo>
                    <a:pt x="523" y="422"/>
                  </a:lnTo>
                  <a:lnTo>
                    <a:pt x="523" y="420"/>
                  </a:lnTo>
                  <a:lnTo>
                    <a:pt x="521" y="422"/>
                  </a:lnTo>
                  <a:lnTo>
                    <a:pt x="519" y="422"/>
                  </a:lnTo>
                  <a:lnTo>
                    <a:pt x="519" y="420"/>
                  </a:lnTo>
                  <a:lnTo>
                    <a:pt x="519" y="422"/>
                  </a:lnTo>
                  <a:lnTo>
                    <a:pt x="519" y="420"/>
                  </a:lnTo>
                  <a:lnTo>
                    <a:pt x="517" y="420"/>
                  </a:lnTo>
                  <a:lnTo>
                    <a:pt x="517" y="419"/>
                  </a:lnTo>
                  <a:lnTo>
                    <a:pt x="517" y="417"/>
                  </a:lnTo>
                  <a:lnTo>
                    <a:pt x="517" y="419"/>
                  </a:lnTo>
                  <a:lnTo>
                    <a:pt x="519" y="419"/>
                  </a:lnTo>
                  <a:lnTo>
                    <a:pt x="517" y="417"/>
                  </a:lnTo>
                  <a:lnTo>
                    <a:pt x="517" y="415"/>
                  </a:lnTo>
                  <a:lnTo>
                    <a:pt x="519" y="415"/>
                  </a:lnTo>
                  <a:lnTo>
                    <a:pt x="519" y="413"/>
                  </a:lnTo>
                  <a:lnTo>
                    <a:pt x="524" y="413"/>
                  </a:lnTo>
                  <a:lnTo>
                    <a:pt x="523" y="413"/>
                  </a:lnTo>
                  <a:lnTo>
                    <a:pt x="521" y="411"/>
                  </a:lnTo>
                  <a:lnTo>
                    <a:pt x="521" y="413"/>
                  </a:lnTo>
                  <a:lnTo>
                    <a:pt x="519" y="413"/>
                  </a:lnTo>
                  <a:lnTo>
                    <a:pt x="517" y="413"/>
                  </a:lnTo>
                  <a:lnTo>
                    <a:pt x="517" y="415"/>
                  </a:lnTo>
                  <a:lnTo>
                    <a:pt x="515" y="415"/>
                  </a:lnTo>
                  <a:lnTo>
                    <a:pt x="515" y="417"/>
                  </a:lnTo>
                  <a:lnTo>
                    <a:pt x="513" y="417"/>
                  </a:lnTo>
                  <a:lnTo>
                    <a:pt x="513" y="419"/>
                  </a:lnTo>
                  <a:lnTo>
                    <a:pt x="511" y="419"/>
                  </a:lnTo>
                  <a:lnTo>
                    <a:pt x="513" y="417"/>
                  </a:lnTo>
                  <a:lnTo>
                    <a:pt x="511" y="417"/>
                  </a:lnTo>
                  <a:lnTo>
                    <a:pt x="509" y="417"/>
                  </a:lnTo>
                  <a:lnTo>
                    <a:pt x="509" y="419"/>
                  </a:lnTo>
                  <a:lnTo>
                    <a:pt x="509" y="417"/>
                  </a:lnTo>
                  <a:lnTo>
                    <a:pt x="507" y="417"/>
                  </a:lnTo>
                  <a:lnTo>
                    <a:pt x="507" y="419"/>
                  </a:lnTo>
                  <a:lnTo>
                    <a:pt x="507" y="420"/>
                  </a:lnTo>
                  <a:lnTo>
                    <a:pt x="505" y="420"/>
                  </a:lnTo>
                  <a:lnTo>
                    <a:pt x="505" y="419"/>
                  </a:lnTo>
                  <a:lnTo>
                    <a:pt x="505" y="420"/>
                  </a:lnTo>
                  <a:lnTo>
                    <a:pt x="505" y="419"/>
                  </a:lnTo>
                  <a:lnTo>
                    <a:pt x="505" y="417"/>
                  </a:lnTo>
                  <a:lnTo>
                    <a:pt x="505" y="419"/>
                  </a:lnTo>
                  <a:lnTo>
                    <a:pt x="505" y="417"/>
                  </a:lnTo>
                  <a:lnTo>
                    <a:pt x="503" y="417"/>
                  </a:lnTo>
                  <a:lnTo>
                    <a:pt x="503" y="419"/>
                  </a:lnTo>
                  <a:lnTo>
                    <a:pt x="503" y="417"/>
                  </a:lnTo>
                  <a:lnTo>
                    <a:pt x="503" y="415"/>
                  </a:lnTo>
                  <a:lnTo>
                    <a:pt x="505" y="415"/>
                  </a:lnTo>
                  <a:lnTo>
                    <a:pt x="505" y="413"/>
                  </a:lnTo>
                  <a:lnTo>
                    <a:pt x="503" y="413"/>
                  </a:lnTo>
                  <a:lnTo>
                    <a:pt x="503" y="411"/>
                  </a:lnTo>
                  <a:lnTo>
                    <a:pt x="503" y="413"/>
                  </a:lnTo>
                  <a:lnTo>
                    <a:pt x="503" y="415"/>
                  </a:lnTo>
                  <a:lnTo>
                    <a:pt x="501" y="415"/>
                  </a:lnTo>
                  <a:lnTo>
                    <a:pt x="501" y="417"/>
                  </a:lnTo>
                  <a:lnTo>
                    <a:pt x="503" y="417"/>
                  </a:lnTo>
                  <a:lnTo>
                    <a:pt x="501" y="417"/>
                  </a:lnTo>
                  <a:lnTo>
                    <a:pt x="503" y="417"/>
                  </a:lnTo>
                  <a:lnTo>
                    <a:pt x="503" y="419"/>
                  </a:lnTo>
                  <a:lnTo>
                    <a:pt x="503" y="420"/>
                  </a:lnTo>
                  <a:lnTo>
                    <a:pt x="501" y="420"/>
                  </a:lnTo>
                  <a:lnTo>
                    <a:pt x="501" y="419"/>
                  </a:lnTo>
                  <a:lnTo>
                    <a:pt x="499" y="419"/>
                  </a:lnTo>
                  <a:lnTo>
                    <a:pt x="499" y="420"/>
                  </a:lnTo>
                  <a:lnTo>
                    <a:pt x="499" y="422"/>
                  </a:lnTo>
                  <a:lnTo>
                    <a:pt x="498" y="422"/>
                  </a:lnTo>
                  <a:lnTo>
                    <a:pt x="498" y="420"/>
                  </a:lnTo>
                  <a:lnTo>
                    <a:pt x="498" y="419"/>
                  </a:lnTo>
                  <a:lnTo>
                    <a:pt x="496" y="419"/>
                  </a:lnTo>
                  <a:lnTo>
                    <a:pt x="496" y="417"/>
                  </a:lnTo>
                  <a:lnTo>
                    <a:pt x="498" y="417"/>
                  </a:lnTo>
                  <a:lnTo>
                    <a:pt x="498" y="415"/>
                  </a:lnTo>
                  <a:lnTo>
                    <a:pt x="498" y="413"/>
                  </a:lnTo>
                  <a:lnTo>
                    <a:pt x="499" y="411"/>
                  </a:lnTo>
                  <a:lnTo>
                    <a:pt x="501" y="409"/>
                  </a:lnTo>
                  <a:lnTo>
                    <a:pt x="499" y="409"/>
                  </a:lnTo>
                  <a:lnTo>
                    <a:pt x="501" y="407"/>
                  </a:lnTo>
                  <a:lnTo>
                    <a:pt x="499" y="407"/>
                  </a:lnTo>
                  <a:lnTo>
                    <a:pt x="499" y="409"/>
                  </a:lnTo>
                  <a:lnTo>
                    <a:pt x="499" y="411"/>
                  </a:lnTo>
                  <a:lnTo>
                    <a:pt x="498" y="411"/>
                  </a:lnTo>
                  <a:lnTo>
                    <a:pt x="498" y="413"/>
                  </a:lnTo>
                  <a:lnTo>
                    <a:pt x="496" y="415"/>
                  </a:lnTo>
                  <a:lnTo>
                    <a:pt x="494" y="415"/>
                  </a:lnTo>
                  <a:lnTo>
                    <a:pt x="494" y="413"/>
                  </a:lnTo>
                  <a:lnTo>
                    <a:pt x="492" y="413"/>
                  </a:lnTo>
                  <a:lnTo>
                    <a:pt x="492" y="415"/>
                  </a:lnTo>
                  <a:lnTo>
                    <a:pt x="490" y="415"/>
                  </a:lnTo>
                  <a:lnTo>
                    <a:pt x="490" y="417"/>
                  </a:lnTo>
                  <a:lnTo>
                    <a:pt x="492" y="415"/>
                  </a:lnTo>
                  <a:lnTo>
                    <a:pt x="494" y="415"/>
                  </a:lnTo>
                  <a:lnTo>
                    <a:pt x="494" y="417"/>
                  </a:lnTo>
                  <a:lnTo>
                    <a:pt x="492" y="417"/>
                  </a:lnTo>
                  <a:lnTo>
                    <a:pt x="492" y="419"/>
                  </a:lnTo>
                  <a:lnTo>
                    <a:pt x="492" y="417"/>
                  </a:lnTo>
                  <a:lnTo>
                    <a:pt x="492" y="419"/>
                  </a:lnTo>
                  <a:lnTo>
                    <a:pt x="492" y="420"/>
                  </a:lnTo>
                  <a:lnTo>
                    <a:pt x="490" y="420"/>
                  </a:lnTo>
                  <a:lnTo>
                    <a:pt x="490" y="422"/>
                  </a:lnTo>
                  <a:lnTo>
                    <a:pt x="492" y="422"/>
                  </a:lnTo>
                  <a:lnTo>
                    <a:pt x="490" y="422"/>
                  </a:lnTo>
                  <a:lnTo>
                    <a:pt x="488" y="422"/>
                  </a:lnTo>
                  <a:lnTo>
                    <a:pt x="486" y="422"/>
                  </a:lnTo>
                  <a:lnTo>
                    <a:pt x="484" y="422"/>
                  </a:lnTo>
                  <a:lnTo>
                    <a:pt x="486" y="424"/>
                  </a:lnTo>
                  <a:lnTo>
                    <a:pt x="486" y="422"/>
                  </a:lnTo>
                  <a:lnTo>
                    <a:pt x="488" y="422"/>
                  </a:lnTo>
                  <a:lnTo>
                    <a:pt x="490" y="422"/>
                  </a:lnTo>
                  <a:lnTo>
                    <a:pt x="488" y="422"/>
                  </a:lnTo>
                  <a:lnTo>
                    <a:pt x="488" y="424"/>
                  </a:lnTo>
                  <a:lnTo>
                    <a:pt x="486" y="424"/>
                  </a:lnTo>
                  <a:lnTo>
                    <a:pt x="486" y="426"/>
                  </a:lnTo>
                  <a:lnTo>
                    <a:pt x="484" y="426"/>
                  </a:lnTo>
                  <a:lnTo>
                    <a:pt x="486" y="426"/>
                  </a:lnTo>
                  <a:lnTo>
                    <a:pt x="488" y="424"/>
                  </a:lnTo>
                  <a:lnTo>
                    <a:pt x="490" y="424"/>
                  </a:lnTo>
                  <a:lnTo>
                    <a:pt x="490" y="426"/>
                  </a:lnTo>
                  <a:lnTo>
                    <a:pt x="490" y="428"/>
                  </a:lnTo>
                  <a:lnTo>
                    <a:pt x="490" y="426"/>
                  </a:lnTo>
                  <a:lnTo>
                    <a:pt x="492" y="424"/>
                  </a:lnTo>
                  <a:lnTo>
                    <a:pt x="492" y="426"/>
                  </a:lnTo>
                  <a:lnTo>
                    <a:pt x="494" y="428"/>
                  </a:lnTo>
                  <a:lnTo>
                    <a:pt x="492" y="428"/>
                  </a:lnTo>
                  <a:lnTo>
                    <a:pt x="492" y="430"/>
                  </a:lnTo>
                  <a:lnTo>
                    <a:pt x="492" y="432"/>
                  </a:lnTo>
                  <a:lnTo>
                    <a:pt x="490" y="432"/>
                  </a:lnTo>
                  <a:lnTo>
                    <a:pt x="490" y="430"/>
                  </a:lnTo>
                  <a:lnTo>
                    <a:pt x="488" y="430"/>
                  </a:lnTo>
                  <a:lnTo>
                    <a:pt x="486" y="432"/>
                  </a:lnTo>
                  <a:lnTo>
                    <a:pt x="486" y="434"/>
                  </a:lnTo>
                  <a:lnTo>
                    <a:pt x="488" y="432"/>
                  </a:lnTo>
                  <a:lnTo>
                    <a:pt x="490" y="432"/>
                  </a:lnTo>
                  <a:lnTo>
                    <a:pt x="490" y="434"/>
                  </a:lnTo>
                  <a:lnTo>
                    <a:pt x="492" y="434"/>
                  </a:lnTo>
                  <a:lnTo>
                    <a:pt x="492" y="432"/>
                  </a:lnTo>
                  <a:lnTo>
                    <a:pt x="492" y="434"/>
                  </a:lnTo>
                  <a:lnTo>
                    <a:pt x="492" y="432"/>
                  </a:lnTo>
                  <a:lnTo>
                    <a:pt x="494" y="432"/>
                  </a:lnTo>
                  <a:lnTo>
                    <a:pt x="494" y="430"/>
                  </a:lnTo>
                  <a:lnTo>
                    <a:pt x="494" y="432"/>
                  </a:lnTo>
                  <a:lnTo>
                    <a:pt x="494" y="430"/>
                  </a:lnTo>
                  <a:lnTo>
                    <a:pt x="496" y="430"/>
                  </a:lnTo>
                  <a:lnTo>
                    <a:pt x="496" y="432"/>
                  </a:lnTo>
                  <a:lnTo>
                    <a:pt x="496" y="430"/>
                  </a:lnTo>
                  <a:lnTo>
                    <a:pt x="496" y="432"/>
                  </a:lnTo>
                  <a:lnTo>
                    <a:pt x="498" y="432"/>
                  </a:lnTo>
                  <a:lnTo>
                    <a:pt x="498" y="434"/>
                  </a:lnTo>
                  <a:lnTo>
                    <a:pt x="496" y="434"/>
                  </a:lnTo>
                  <a:lnTo>
                    <a:pt x="498" y="434"/>
                  </a:lnTo>
                  <a:lnTo>
                    <a:pt x="496" y="434"/>
                  </a:lnTo>
                  <a:lnTo>
                    <a:pt x="496" y="436"/>
                  </a:lnTo>
                  <a:lnTo>
                    <a:pt x="494" y="436"/>
                  </a:lnTo>
                  <a:lnTo>
                    <a:pt x="494" y="438"/>
                  </a:lnTo>
                  <a:lnTo>
                    <a:pt x="494" y="436"/>
                  </a:lnTo>
                  <a:lnTo>
                    <a:pt x="492" y="436"/>
                  </a:lnTo>
                  <a:lnTo>
                    <a:pt x="492" y="438"/>
                  </a:lnTo>
                  <a:lnTo>
                    <a:pt x="494" y="438"/>
                  </a:lnTo>
                  <a:lnTo>
                    <a:pt x="492" y="440"/>
                  </a:lnTo>
                  <a:lnTo>
                    <a:pt x="490" y="440"/>
                  </a:lnTo>
                  <a:lnTo>
                    <a:pt x="490" y="442"/>
                  </a:lnTo>
                  <a:lnTo>
                    <a:pt x="490" y="443"/>
                  </a:lnTo>
                  <a:lnTo>
                    <a:pt x="490" y="442"/>
                  </a:lnTo>
                  <a:lnTo>
                    <a:pt x="492" y="442"/>
                  </a:lnTo>
                  <a:lnTo>
                    <a:pt x="492" y="440"/>
                  </a:lnTo>
                  <a:lnTo>
                    <a:pt x="494" y="442"/>
                  </a:lnTo>
                  <a:lnTo>
                    <a:pt x="492" y="442"/>
                  </a:lnTo>
                  <a:lnTo>
                    <a:pt x="494" y="442"/>
                  </a:lnTo>
                  <a:lnTo>
                    <a:pt x="494" y="443"/>
                  </a:lnTo>
                  <a:lnTo>
                    <a:pt x="494" y="442"/>
                  </a:lnTo>
                  <a:lnTo>
                    <a:pt x="494" y="443"/>
                  </a:lnTo>
                  <a:lnTo>
                    <a:pt x="494" y="445"/>
                  </a:lnTo>
                  <a:lnTo>
                    <a:pt x="492" y="445"/>
                  </a:lnTo>
                  <a:lnTo>
                    <a:pt x="492" y="443"/>
                  </a:lnTo>
                  <a:lnTo>
                    <a:pt x="490" y="445"/>
                  </a:lnTo>
                  <a:lnTo>
                    <a:pt x="490" y="447"/>
                  </a:lnTo>
                  <a:lnTo>
                    <a:pt x="490" y="449"/>
                  </a:lnTo>
                  <a:lnTo>
                    <a:pt x="488" y="449"/>
                  </a:lnTo>
                  <a:lnTo>
                    <a:pt x="488" y="447"/>
                  </a:lnTo>
                  <a:lnTo>
                    <a:pt x="488" y="449"/>
                  </a:lnTo>
                  <a:lnTo>
                    <a:pt x="486" y="451"/>
                  </a:lnTo>
                  <a:lnTo>
                    <a:pt x="486" y="449"/>
                  </a:lnTo>
                  <a:lnTo>
                    <a:pt x="484" y="451"/>
                  </a:lnTo>
                  <a:lnTo>
                    <a:pt x="484" y="449"/>
                  </a:lnTo>
                  <a:lnTo>
                    <a:pt x="482" y="451"/>
                  </a:lnTo>
                  <a:lnTo>
                    <a:pt x="482" y="449"/>
                  </a:lnTo>
                  <a:lnTo>
                    <a:pt x="480" y="449"/>
                  </a:lnTo>
                  <a:lnTo>
                    <a:pt x="478" y="449"/>
                  </a:lnTo>
                  <a:lnTo>
                    <a:pt x="480" y="447"/>
                  </a:lnTo>
                  <a:lnTo>
                    <a:pt x="478" y="447"/>
                  </a:lnTo>
                  <a:lnTo>
                    <a:pt x="476" y="447"/>
                  </a:lnTo>
                  <a:lnTo>
                    <a:pt x="476" y="449"/>
                  </a:lnTo>
                  <a:lnTo>
                    <a:pt x="476" y="451"/>
                  </a:lnTo>
                  <a:lnTo>
                    <a:pt x="476" y="453"/>
                  </a:lnTo>
                  <a:lnTo>
                    <a:pt x="476" y="451"/>
                  </a:lnTo>
                  <a:lnTo>
                    <a:pt x="476" y="449"/>
                  </a:lnTo>
                  <a:lnTo>
                    <a:pt x="475" y="449"/>
                  </a:lnTo>
                  <a:lnTo>
                    <a:pt x="476" y="449"/>
                  </a:lnTo>
                  <a:lnTo>
                    <a:pt x="476" y="447"/>
                  </a:lnTo>
                  <a:lnTo>
                    <a:pt x="475" y="447"/>
                  </a:lnTo>
                  <a:lnTo>
                    <a:pt x="475" y="445"/>
                  </a:lnTo>
                  <a:lnTo>
                    <a:pt x="473" y="445"/>
                  </a:lnTo>
                  <a:lnTo>
                    <a:pt x="473" y="447"/>
                  </a:lnTo>
                  <a:lnTo>
                    <a:pt x="475" y="447"/>
                  </a:lnTo>
                  <a:lnTo>
                    <a:pt x="475" y="449"/>
                  </a:lnTo>
                  <a:lnTo>
                    <a:pt x="473" y="449"/>
                  </a:lnTo>
                  <a:lnTo>
                    <a:pt x="473" y="451"/>
                  </a:lnTo>
                  <a:lnTo>
                    <a:pt x="471" y="451"/>
                  </a:lnTo>
                  <a:lnTo>
                    <a:pt x="471" y="453"/>
                  </a:lnTo>
                  <a:lnTo>
                    <a:pt x="471" y="455"/>
                  </a:lnTo>
                  <a:lnTo>
                    <a:pt x="473" y="455"/>
                  </a:lnTo>
                  <a:lnTo>
                    <a:pt x="471" y="455"/>
                  </a:lnTo>
                  <a:lnTo>
                    <a:pt x="471" y="457"/>
                  </a:lnTo>
                  <a:lnTo>
                    <a:pt x="473" y="457"/>
                  </a:lnTo>
                  <a:lnTo>
                    <a:pt x="471" y="457"/>
                  </a:lnTo>
                  <a:lnTo>
                    <a:pt x="471" y="455"/>
                  </a:lnTo>
                  <a:lnTo>
                    <a:pt x="469" y="455"/>
                  </a:lnTo>
                  <a:lnTo>
                    <a:pt x="469" y="453"/>
                  </a:lnTo>
                  <a:lnTo>
                    <a:pt x="471" y="453"/>
                  </a:lnTo>
                  <a:lnTo>
                    <a:pt x="471" y="451"/>
                  </a:lnTo>
                  <a:lnTo>
                    <a:pt x="469" y="451"/>
                  </a:lnTo>
                  <a:lnTo>
                    <a:pt x="469" y="449"/>
                  </a:lnTo>
                  <a:lnTo>
                    <a:pt x="469" y="451"/>
                  </a:lnTo>
                  <a:lnTo>
                    <a:pt x="469" y="453"/>
                  </a:lnTo>
                  <a:lnTo>
                    <a:pt x="467" y="453"/>
                  </a:lnTo>
                  <a:lnTo>
                    <a:pt x="467" y="455"/>
                  </a:lnTo>
                  <a:lnTo>
                    <a:pt x="469" y="455"/>
                  </a:lnTo>
                  <a:lnTo>
                    <a:pt x="469" y="459"/>
                  </a:lnTo>
                  <a:lnTo>
                    <a:pt x="467" y="459"/>
                  </a:lnTo>
                  <a:lnTo>
                    <a:pt x="467" y="457"/>
                  </a:lnTo>
                  <a:lnTo>
                    <a:pt x="465" y="455"/>
                  </a:lnTo>
                  <a:lnTo>
                    <a:pt x="463" y="455"/>
                  </a:lnTo>
                  <a:lnTo>
                    <a:pt x="465" y="457"/>
                  </a:lnTo>
                  <a:lnTo>
                    <a:pt x="465" y="459"/>
                  </a:lnTo>
                  <a:lnTo>
                    <a:pt x="465" y="461"/>
                  </a:lnTo>
                  <a:lnTo>
                    <a:pt x="463" y="461"/>
                  </a:lnTo>
                  <a:lnTo>
                    <a:pt x="463" y="459"/>
                  </a:lnTo>
                  <a:lnTo>
                    <a:pt x="463" y="461"/>
                  </a:lnTo>
                  <a:lnTo>
                    <a:pt x="463" y="463"/>
                  </a:lnTo>
                  <a:lnTo>
                    <a:pt x="461" y="463"/>
                  </a:lnTo>
                  <a:lnTo>
                    <a:pt x="461" y="461"/>
                  </a:lnTo>
                  <a:lnTo>
                    <a:pt x="461" y="463"/>
                  </a:lnTo>
                  <a:lnTo>
                    <a:pt x="461" y="465"/>
                  </a:lnTo>
                  <a:lnTo>
                    <a:pt x="459" y="465"/>
                  </a:lnTo>
                  <a:lnTo>
                    <a:pt x="459" y="463"/>
                  </a:lnTo>
                  <a:lnTo>
                    <a:pt x="459" y="461"/>
                  </a:lnTo>
                  <a:lnTo>
                    <a:pt x="461" y="461"/>
                  </a:lnTo>
                  <a:lnTo>
                    <a:pt x="459" y="459"/>
                  </a:lnTo>
                  <a:lnTo>
                    <a:pt x="461" y="459"/>
                  </a:lnTo>
                  <a:lnTo>
                    <a:pt x="461" y="457"/>
                  </a:lnTo>
                  <a:lnTo>
                    <a:pt x="459" y="459"/>
                  </a:lnTo>
                  <a:lnTo>
                    <a:pt x="459" y="461"/>
                  </a:lnTo>
                  <a:lnTo>
                    <a:pt x="457" y="463"/>
                  </a:lnTo>
                  <a:lnTo>
                    <a:pt x="457" y="465"/>
                  </a:lnTo>
                  <a:lnTo>
                    <a:pt x="455" y="465"/>
                  </a:lnTo>
                  <a:lnTo>
                    <a:pt x="455" y="463"/>
                  </a:lnTo>
                  <a:lnTo>
                    <a:pt x="457" y="463"/>
                  </a:lnTo>
                  <a:lnTo>
                    <a:pt x="457" y="461"/>
                  </a:lnTo>
                  <a:lnTo>
                    <a:pt x="455" y="461"/>
                  </a:lnTo>
                  <a:lnTo>
                    <a:pt x="455" y="463"/>
                  </a:lnTo>
                  <a:lnTo>
                    <a:pt x="453" y="463"/>
                  </a:lnTo>
                  <a:lnTo>
                    <a:pt x="455" y="463"/>
                  </a:lnTo>
                  <a:lnTo>
                    <a:pt x="455" y="465"/>
                  </a:lnTo>
                  <a:lnTo>
                    <a:pt x="453" y="467"/>
                  </a:lnTo>
                  <a:lnTo>
                    <a:pt x="455" y="467"/>
                  </a:lnTo>
                  <a:lnTo>
                    <a:pt x="453" y="467"/>
                  </a:lnTo>
                  <a:lnTo>
                    <a:pt x="453" y="468"/>
                  </a:lnTo>
                  <a:lnTo>
                    <a:pt x="451" y="468"/>
                  </a:lnTo>
                  <a:lnTo>
                    <a:pt x="451" y="470"/>
                  </a:lnTo>
                  <a:lnTo>
                    <a:pt x="450" y="470"/>
                  </a:lnTo>
                  <a:lnTo>
                    <a:pt x="450" y="472"/>
                  </a:lnTo>
                  <a:lnTo>
                    <a:pt x="450" y="474"/>
                  </a:lnTo>
                  <a:lnTo>
                    <a:pt x="448" y="472"/>
                  </a:lnTo>
                  <a:lnTo>
                    <a:pt x="448" y="470"/>
                  </a:lnTo>
                  <a:lnTo>
                    <a:pt x="446" y="470"/>
                  </a:lnTo>
                  <a:lnTo>
                    <a:pt x="444" y="470"/>
                  </a:lnTo>
                  <a:lnTo>
                    <a:pt x="446" y="470"/>
                  </a:lnTo>
                  <a:lnTo>
                    <a:pt x="446" y="472"/>
                  </a:lnTo>
                  <a:lnTo>
                    <a:pt x="448" y="472"/>
                  </a:lnTo>
                  <a:lnTo>
                    <a:pt x="446" y="474"/>
                  </a:lnTo>
                  <a:lnTo>
                    <a:pt x="446" y="472"/>
                  </a:lnTo>
                  <a:lnTo>
                    <a:pt x="444" y="472"/>
                  </a:lnTo>
                  <a:lnTo>
                    <a:pt x="442" y="472"/>
                  </a:lnTo>
                  <a:lnTo>
                    <a:pt x="440" y="472"/>
                  </a:lnTo>
                  <a:lnTo>
                    <a:pt x="442" y="474"/>
                  </a:lnTo>
                  <a:lnTo>
                    <a:pt x="440" y="474"/>
                  </a:lnTo>
                  <a:lnTo>
                    <a:pt x="438" y="474"/>
                  </a:lnTo>
                  <a:lnTo>
                    <a:pt x="440" y="474"/>
                  </a:lnTo>
                  <a:lnTo>
                    <a:pt x="438" y="474"/>
                  </a:lnTo>
                  <a:lnTo>
                    <a:pt x="436" y="474"/>
                  </a:lnTo>
                  <a:lnTo>
                    <a:pt x="436" y="472"/>
                  </a:lnTo>
                  <a:lnTo>
                    <a:pt x="434" y="474"/>
                  </a:lnTo>
                  <a:lnTo>
                    <a:pt x="434" y="472"/>
                  </a:lnTo>
                  <a:lnTo>
                    <a:pt x="432" y="472"/>
                  </a:lnTo>
                  <a:lnTo>
                    <a:pt x="432" y="470"/>
                  </a:lnTo>
                  <a:lnTo>
                    <a:pt x="434" y="468"/>
                  </a:lnTo>
                  <a:lnTo>
                    <a:pt x="436" y="468"/>
                  </a:lnTo>
                  <a:lnTo>
                    <a:pt x="434" y="468"/>
                  </a:lnTo>
                  <a:lnTo>
                    <a:pt x="434" y="467"/>
                  </a:lnTo>
                  <a:lnTo>
                    <a:pt x="436" y="467"/>
                  </a:lnTo>
                  <a:lnTo>
                    <a:pt x="438" y="465"/>
                  </a:lnTo>
                  <a:lnTo>
                    <a:pt x="442" y="465"/>
                  </a:lnTo>
                  <a:lnTo>
                    <a:pt x="442" y="467"/>
                  </a:lnTo>
                  <a:lnTo>
                    <a:pt x="442" y="465"/>
                  </a:lnTo>
                  <a:lnTo>
                    <a:pt x="442" y="463"/>
                  </a:lnTo>
                  <a:lnTo>
                    <a:pt x="444" y="463"/>
                  </a:lnTo>
                  <a:lnTo>
                    <a:pt x="444" y="461"/>
                  </a:lnTo>
                  <a:lnTo>
                    <a:pt x="446" y="461"/>
                  </a:lnTo>
                  <a:lnTo>
                    <a:pt x="446" y="459"/>
                  </a:lnTo>
                  <a:lnTo>
                    <a:pt x="448" y="457"/>
                  </a:lnTo>
                  <a:lnTo>
                    <a:pt x="450" y="455"/>
                  </a:lnTo>
                  <a:lnTo>
                    <a:pt x="448" y="455"/>
                  </a:lnTo>
                  <a:lnTo>
                    <a:pt x="446" y="457"/>
                  </a:lnTo>
                  <a:lnTo>
                    <a:pt x="442" y="459"/>
                  </a:lnTo>
                  <a:lnTo>
                    <a:pt x="442" y="461"/>
                  </a:lnTo>
                  <a:lnTo>
                    <a:pt x="436" y="459"/>
                  </a:lnTo>
                  <a:lnTo>
                    <a:pt x="436" y="457"/>
                  </a:lnTo>
                  <a:lnTo>
                    <a:pt x="434" y="457"/>
                  </a:lnTo>
                  <a:lnTo>
                    <a:pt x="434" y="455"/>
                  </a:lnTo>
                  <a:lnTo>
                    <a:pt x="434" y="453"/>
                  </a:lnTo>
                  <a:lnTo>
                    <a:pt x="436" y="453"/>
                  </a:lnTo>
                  <a:lnTo>
                    <a:pt x="436" y="449"/>
                  </a:lnTo>
                  <a:lnTo>
                    <a:pt x="436" y="447"/>
                  </a:lnTo>
                  <a:lnTo>
                    <a:pt x="438" y="447"/>
                  </a:lnTo>
                  <a:lnTo>
                    <a:pt x="442" y="443"/>
                  </a:lnTo>
                  <a:lnTo>
                    <a:pt x="442" y="442"/>
                  </a:lnTo>
                  <a:lnTo>
                    <a:pt x="442" y="440"/>
                  </a:lnTo>
                  <a:lnTo>
                    <a:pt x="442" y="438"/>
                  </a:lnTo>
                  <a:lnTo>
                    <a:pt x="442" y="436"/>
                  </a:lnTo>
                  <a:lnTo>
                    <a:pt x="444" y="436"/>
                  </a:lnTo>
                  <a:lnTo>
                    <a:pt x="444" y="434"/>
                  </a:lnTo>
                  <a:lnTo>
                    <a:pt x="444" y="432"/>
                  </a:lnTo>
                  <a:lnTo>
                    <a:pt x="444" y="430"/>
                  </a:lnTo>
                  <a:lnTo>
                    <a:pt x="444" y="428"/>
                  </a:lnTo>
                  <a:lnTo>
                    <a:pt x="442" y="428"/>
                  </a:lnTo>
                  <a:lnTo>
                    <a:pt x="442" y="426"/>
                  </a:lnTo>
                  <a:lnTo>
                    <a:pt x="442" y="424"/>
                  </a:lnTo>
                  <a:lnTo>
                    <a:pt x="444" y="424"/>
                  </a:lnTo>
                  <a:lnTo>
                    <a:pt x="448" y="424"/>
                  </a:lnTo>
                  <a:lnTo>
                    <a:pt x="448" y="422"/>
                  </a:lnTo>
                  <a:lnTo>
                    <a:pt x="451" y="419"/>
                  </a:lnTo>
                  <a:lnTo>
                    <a:pt x="455" y="417"/>
                  </a:lnTo>
                  <a:lnTo>
                    <a:pt x="457" y="415"/>
                  </a:lnTo>
                  <a:lnTo>
                    <a:pt x="459" y="415"/>
                  </a:lnTo>
                  <a:lnTo>
                    <a:pt x="459" y="417"/>
                  </a:lnTo>
                  <a:lnTo>
                    <a:pt x="461" y="419"/>
                  </a:lnTo>
                  <a:lnTo>
                    <a:pt x="463" y="419"/>
                  </a:lnTo>
                  <a:lnTo>
                    <a:pt x="465" y="419"/>
                  </a:lnTo>
                  <a:lnTo>
                    <a:pt x="467" y="417"/>
                  </a:lnTo>
                  <a:lnTo>
                    <a:pt x="469" y="417"/>
                  </a:lnTo>
                  <a:lnTo>
                    <a:pt x="469" y="419"/>
                  </a:lnTo>
                  <a:lnTo>
                    <a:pt x="471" y="419"/>
                  </a:lnTo>
                  <a:lnTo>
                    <a:pt x="473" y="419"/>
                  </a:lnTo>
                  <a:lnTo>
                    <a:pt x="478" y="420"/>
                  </a:lnTo>
                  <a:lnTo>
                    <a:pt x="480" y="420"/>
                  </a:lnTo>
                  <a:lnTo>
                    <a:pt x="478" y="419"/>
                  </a:lnTo>
                  <a:lnTo>
                    <a:pt x="476" y="419"/>
                  </a:lnTo>
                  <a:lnTo>
                    <a:pt x="475" y="419"/>
                  </a:lnTo>
                  <a:lnTo>
                    <a:pt x="473" y="417"/>
                  </a:lnTo>
                  <a:lnTo>
                    <a:pt x="471" y="417"/>
                  </a:lnTo>
                  <a:lnTo>
                    <a:pt x="469" y="415"/>
                  </a:lnTo>
                  <a:lnTo>
                    <a:pt x="467" y="415"/>
                  </a:lnTo>
                  <a:lnTo>
                    <a:pt x="465" y="413"/>
                  </a:lnTo>
                  <a:lnTo>
                    <a:pt x="463" y="411"/>
                  </a:lnTo>
                  <a:lnTo>
                    <a:pt x="465" y="409"/>
                  </a:lnTo>
                  <a:lnTo>
                    <a:pt x="467" y="409"/>
                  </a:lnTo>
                  <a:lnTo>
                    <a:pt x="467" y="407"/>
                  </a:lnTo>
                  <a:lnTo>
                    <a:pt x="467" y="405"/>
                  </a:lnTo>
                  <a:lnTo>
                    <a:pt x="469" y="405"/>
                  </a:lnTo>
                  <a:lnTo>
                    <a:pt x="469" y="403"/>
                  </a:lnTo>
                  <a:lnTo>
                    <a:pt x="471" y="403"/>
                  </a:lnTo>
                  <a:lnTo>
                    <a:pt x="475" y="401"/>
                  </a:lnTo>
                  <a:lnTo>
                    <a:pt x="476" y="401"/>
                  </a:lnTo>
                  <a:lnTo>
                    <a:pt x="476" y="399"/>
                  </a:lnTo>
                  <a:lnTo>
                    <a:pt x="475" y="399"/>
                  </a:lnTo>
                  <a:lnTo>
                    <a:pt x="473" y="399"/>
                  </a:lnTo>
                  <a:lnTo>
                    <a:pt x="471" y="399"/>
                  </a:lnTo>
                  <a:lnTo>
                    <a:pt x="469" y="401"/>
                  </a:lnTo>
                  <a:lnTo>
                    <a:pt x="467" y="403"/>
                  </a:lnTo>
                  <a:lnTo>
                    <a:pt x="465" y="405"/>
                  </a:lnTo>
                  <a:lnTo>
                    <a:pt x="465" y="407"/>
                  </a:lnTo>
                  <a:lnTo>
                    <a:pt x="465" y="409"/>
                  </a:lnTo>
                  <a:lnTo>
                    <a:pt x="459" y="407"/>
                  </a:lnTo>
                  <a:lnTo>
                    <a:pt x="459" y="409"/>
                  </a:lnTo>
                  <a:lnTo>
                    <a:pt x="457" y="409"/>
                  </a:lnTo>
                  <a:lnTo>
                    <a:pt x="457" y="407"/>
                  </a:lnTo>
                  <a:lnTo>
                    <a:pt x="455" y="407"/>
                  </a:lnTo>
                  <a:lnTo>
                    <a:pt x="455" y="405"/>
                  </a:lnTo>
                  <a:lnTo>
                    <a:pt x="455" y="407"/>
                  </a:lnTo>
                  <a:lnTo>
                    <a:pt x="453" y="407"/>
                  </a:lnTo>
                  <a:lnTo>
                    <a:pt x="453" y="405"/>
                  </a:lnTo>
                  <a:lnTo>
                    <a:pt x="453" y="407"/>
                  </a:lnTo>
                  <a:lnTo>
                    <a:pt x="453" y="409"/>
                  </a:lnTo>
                  <a:lnTo>
                    <a:pt x="450" y="409"/>
                  </a:lnTo>
                  <a:lnTo>
                    <a:pt x="450" y="411"/>
                  </a:lnTo>
                  <a:lnTo>
                    <a:pt x="448" y="411"/>
                  </a:lnTo>
                  <a:lnTo>
                    <a:pt x="446" y="413"/>
                  </a:lnTo>
                  <a:lnTo>
                    <a:pt x="446" y="415"/>
                  </a:lnTo>
                  <a:lnTo>
                    <a:pt x="444" y="415"/>
                  </a:lnTo>
                  <a:lnTo>
                    <a:pt x="444" y="417"/>
                  </a:lnTo>
                  <a:lnTo>
                    <a:pt x="442" y="417"/>
                  </a:lnTo>
                  <a:lnTo>
                    <a:pt x="440" y="417"/>
                  </a:lnTo>
                  <a:lnTo>
                    <a:pt x="438" y="417"/>
                  </a:lnTo>
                  <a:lnTo>
                    <a:pt x="438" y="419"/>
                  </a:lnTo>
                  <a:lnTo>
                    <a:pt x="436" y="419"/>
                  </a:lnTo>
                  <a:lnTo>
                    <a:pt x="436" y="420"/>
                  </a:lnTo>
                  <a:lnTo>
                    <a:pt x="436" y="422"/>
                  </a:lnTo>
                  <a:lnTo>
                    <a:pt x="436" y="424"/>
                  </a:lnTo>
                  <a:lnTo>
                    <a:pt x="438" y="426"/>
                  </a:lnTo>
                  <a:lnTo>
                    <a:pt x="436" y="426"/>
                  </a:lnTo>
                  <a:lnTo>
                    <a:pt x="434" y="424"/>
                  </a:lnTo>
                  <a:lnTo>
                    <a:pt x="434" y="426"/>
                  </a:lnTo>
                  <a:lnTo>
                    <a:pt x="432" y="426"/>
                  </a:lnTo>
                  <a:lnTo>
                    <a:pt x="432" y="428"/>
                  </a:lnTo>
                  <a:lnTo>
                    <a:pt x="430" y="428"/>
                  </a:lnTo>
                  <a:lnTo>
                    <a:pt x="430" y="430"/>
                  </a:lnTo>
                  <a:lnTo>
                    <a:pt x="428" y="430"/>
                  </a:lnTo>
                  <a:lnTo>
                    <a:pt x="428" y="432"/>
                  </a:lnTo>
                  <a:lnTo>
                    <a:pt x="427" y="432"/>
                  </a:lnTo>
                  <a:lnTo>
                    <a:pt x="427" y="434"/>
                  </a:lnTo>
                  <a:lnTo>
                    <a:pt x="428" y="436"/>
                  </a:lnTo>
                  <a:lnTo>
                    <a:pt x="427" y="438"/>
                  </a:lnTo>
                  <a:lnTo>
                    <a:pt x="427" y="440"/>
                  </a:lnTo>
                  <a:lnTo>
                    <a:pt x="425" y="440"/>
                  </a:lnTo>
                  <a:lnTo>
                    <a:pt x="423" y="442"/>
                  </a:lnTo>
                  <a:lnTo>
                    <a:pt x="419" y="442"/>
                  </a:lnTo>
                  <a:lnTo>
                    <a:pt x="419" y="440"/>
                  </a:lnTo>
                  <a:lnTo>
                    <a:pt x="421" y="442"/>
                  </a:lnTo>
                  <a:lnTo>
                    <a:pt x="421" y="440"/>
                  </a:lnTo>
                  <a:lnTo>
                    <a:pt x="419" y="440"/>
                  </a:lnTo>
                  <a:lnTo>
                    <a:pt x="419" y="442"/>
                  </a:lnTo>
                  <a:lnTo>
                    <a:pt x="419" y="440"/>
                  </a:lnTo>
                  <a:lnTo>
                    <a:pt x="417" y="438"/>
                  </a:lnTo>
                  <a:lnTo>
                    <a:pt x="415" y="440"/>
                  </a:lnTo>
                  <a:lnTo>
                    <a:pt x="417" y="440"/>
                  </a:lnTo>
                  <a:lnTo>
                    <a:pt x="417" y="442"/>
                  </a:lnTo>
                  <a:lnTo>
                    <a:pt x="419" y="442"/>
                  </a:lnTo>
                  <a:lnTo>
                    <a:pt x="421" y="443"/>
                  </a:lnTo>
                  <a:lnTo>
                    <a:pt x="423" y="443"/>
                  </a:lnTo>
                  <a:lnTo>
                    <a:pt x="421" y="443"/>
                  </a:lnTo>
                  <a:lnTo>
                    <a:pt x="423" y="443"/>
                  </a:lnTo>
                  <a:lnTo>
                    <a:pt x="423" y="445"/>
                  </a:lnTo>
                  <a:lnTo>
                    <a:pt x="423" y="447"/>
                  </a:lnTo>
                  <a:lnTo>
                    <a:pt x="423" y="449"/>
                  </a:lnTo>
                  <a:lnTo>
                    <a:pt x="421" y="449"/>
                  </a:lnTo>
                  <a:lnTo>
                    <a:pt x="421" y="451"/>
                  </a:lnTo>
                  <a:lnTo>
                    <a:pt x="419" y="451"/>
                  </a:lnTo>
                  <a:lnTo>
                    <a:pt x="419" y="453"/>
                  </a:lnTo>
                  <a:lnTo>
                    <a:pt x="417" y="453"/>
                  </a:lnTo>
                  <a:lnTo>
                    <a:pt x="415" y="453"/>
                  </a:lnTo>
                  <a:lnTo>
                    <a:pt x="413" y="453"/>
                  </a:lnTo>
                  <a:lnTo>
                    <a:pt x="411" y="455"/>
                  </a:lnTo>
                  <a:lnTo>
                    <a:pt x="413" y="455"/>
                  </a:lnTo>
                  <a:lnTo>
                    <a:pt x="413" y="453"/>
                  </a:lnTo>
                  <a:lnTo>
                    <a:pt x="415" y="455"/>
                  </a:lnTo>
                  <a:lnTo>
                    <a:pt x="415" y="453"/>
                  </a:lnTo>
                  <a:lnTo>
                    <a:pt x="417" y="453"/>
                  </a:lnTo>
                  <a:lnTo>
                    <a:pt x="417" y="455"/>
                  </a:lnTo>
                  <a:lnTo>
                    <a:pt x="417" y="457"/>
                  </a:lnTo>
                  <a:lnTo>
                    <a:pt x="415" y="457"/>
                  </a:lnTo>
                  <a:lnTo>
                    <a:pt x="415" y="459"/>
                  </a:lnTo>
                  <a:lnTo>
                    <a:pt x="413" y="459"/>
                  </a:lnTo>
                  <a:lnTo>
                    <a:pt x="411" y="459"/>
                  </a:lnTo>
                  <a:lnTo>
                    <a:pt x="411" y="461"/>
                  </a:lnTo>
                  <a:lnTo>
                    <a:pt x="411" y="459"/>
                  </a:lnTo>
                  <a:lnTo>
                    <a:pt x="409" y="459"/>
                  </a:lnTo>
                  <a:lnTo>
                    <a:pt x="411" y="459"/>
                  </a:lnTo>
                  <a:lnTo>
                    <a:pt x="411" y="457"/>
                  </a:lnTo>
                  <a:lnTo>
                    <a:pt x="409" y="455"/>
                  </a:lnTo>
                  <a:lnTo>
                    <a:pt x="409" y="457"/>
                  </a:lnTo>
                  <a:lnTo>
                    <a:pt x="409" y="459"/>
                  </a:lnTo>
                  <a:lnTo>
                    <a:pt x="409" y="461"/>
                  </a:lnTo>
                  <a:lnTo>
                    <a:pt x="407" y="461"/>
                  </a:lnTo>
                  <a:lnTo>
                    <a:pt x="407" y="459"/>
                  </a:lnTo>
                  <a:lnTo>
                    <a:pt x="405" y="461"/>
                  </a:lnTo>
                  <a:lnTo>
                    <a:pt x="407" y="461"/>
                  </a:lnTo>
                  <a:lnTo>
                    <a:pt x="407" y="463"/>
                  </a:lnTo>
                  <a:lnTo>
                    <a:pt x="403" y="463"/>
                  </a:lnTo>
                  <a:lnTo>
                    <a:pt x="405" y="465"/>
                  </a:lnTo>
                  <a:lnTo>
                    <a:pt x="405" y="467"/>
                  </a:lnTo>
                  <a:lnTo>
                    <a:pt x="403" y="467"/>
                  </a:lnTo>
                  <a:lnTo>
                    <a:pt x="402" y="467"/>
                  </a:lnTo>
                  <a:lnTo>
                    <a:pt x="402" y="468"/>
                  </a:lnTo>
                  <a:lnTo>
                    <a:pt x="400" y="468"/>
                  </a:lnTo>
                  <a:lnTo>
                    <a:pt x="398" y="468"/>
                  </a:lnTo>
                  <a:lnTo>
                    <a:pt x="400" y="468"/>
                  </a:lnTo>
                  <a:lnTo>
                    <a:pt x="402" y="468"/>
                  </a:lnTo>
                  <a:lnTo>
                    <a:pt x="400" y="468"/>
                  </a:lnTo>
                  <a:lnTo>
                    <a:pt x="400" y="470"/>
                  </a:lnTo>
                  <a:lnTo>
                    <a:pt x="398" y="470"/>
                  </a:lnTo>
                  <a:lnTo>
                    <a:pt x="398" y="472"/>
                  </a:lnTo>
                  <a:lnTo>
                    <a:pt x="400" y="472"/>
                  </a:lnTo>
                  <a:lnTo>
                    <a:pt x="398" y="474"/>
                  </a:lnTo>
                  <a:lnTo>
                    <a:pt x="398" y="476"/>
                  </a:lnTo>
                  <a:lnTo>
                    <a:pt x="396" y="476"/>
                  </a:lnTo>
                  <a:lnTo>
                    <a:pt x="398" y="476"/>
                  </a:lnTo>
                  <a:lnTo>
                    <a:pt x="398" y="478"/>
                  </a:lnTo>
                  <a:lnTo>
                    <a:pt x="398" y="480"/>
                  </a:lnTo>
                  <a:lnTo>
                    <a:pt x="400" y="478"/>
                  </a:lnTo>
                  <a:lnTo>
                    <a:pt x="402" y="478"/>
                  </a:lnTo>
                  <a:lnTo>
                    <a:pt x="403" y="478"/>
                  </a:lnTo>
                  <a:lnTo>
                    <a:pt x="405" y="478"/>
                  </a:lnTo>
                  <a:lnTo>
                    <a:pt x="407" y="480"/>
                  </a:lnTo>
                  <a:lnTo>
                    <a:pt x="409" y="480"/>
                  </a:lnTo>
                  <a:lnTo>
                    <a:pt x="411" y="482"/>
                  </a:lnTo>
                  <a:lnTo>
                    <a:pt x="411" y="484"/>
                  </a:lnTo>
                  <a:lnTo>
                    <a:pt x="413" y="484"/>
                  </a:lnTo>
                  <a:lnTo>
                    <a:pt x="411" y="486"/>
                  </a:lnTo>
                  <a:lnTo>
                    <a:pt x="411" y="484"/>
                  </a:lnTo>
                  <a:lnTo>
                    <a:pt x="411" y="486"/>
                  </a:lnTo>
                  <a:lnTo>
                    <a:pt x="411" y="488"/>
                  </a:lnTo>
                  <a:lnTo>
                    <a:pt x="409" y="488"/>
                  </a:lnTo>
                  <a:lnTo>
                    <a:pt x="407" y="490"/>
                  </a:lnTo>
                  <a:lnTo>
                    <a:pt x="407" y="491"/>
                  </a:lnTo>
                  <a:lnTo>
                    <a:pt x="405" y="491"/>
                  </a:lnTo>
                  <a:lnTo>
                    <a:pt x="403" y="491"/>
                  </a:lnTo>
                  <a:lnTo>
                    <a:pt x="402" y="491"/>
                  </a:lnTo>
                  <a:lnTo>
                    <a:pt x="402" y="493"/>
                  </a:lnTo>
                  <a:lnTo>
                    <a:pt x="402" y="495"/>
                  </a:lnTo>
                  <a:lnTo>
                    <a:pt x="402" y="493"/>
                  </a:lnTo>
                  <a:lnTo>
                    <a:pt x="402" y="495"/>
                  </a:lnTo>
                  <a:lnTo>
                    <a:pt x="400" y="495"/>
                  </a:lnTo>
                  <a:lnTo>
                    <a:pt x="400" y="497"/>
                  </a:lnTo>
                  <a:lnTo>
                    <a:pt x="400" y="499"/>
                  </a:lnTo>
                  <a:lnTo>
                    <a:pt x="402" y="499"/>
                  </a:lnTo>
                  <a:lnTo>
                    <a:pt x="400" y="499"/>
                  </a:lnTo>
                  <a:lnTo>
                    <a:pt x="398" y="499"/>
                  </a:lnTo>
                  <a:lnTo>
                    <a:pt x="398" y="501"/>
                  </a:lnTo>
                  <a:lnTo>
                    <a:pt x="396" y="501"/>
                  </a:lnTo>
                  <a:lnTo>
                    <a:pt x="396" y="503"/>
                  </a:lnTo>
                  <a:lnTo>
                    <a:pt x="396" y="501"/>
                  </a:lnTo>
                  <a:lnTo>
                    <a:pt x="398" y="501"/>
                  </a:lnTo>
                  <a:lnTo>
                    <a:pt x="400" y="501"/>
                  </a:lnTo>
                  <a:lnTo>
                    <a:pt x="398" y="503"/>
                  </a:lnTo>
                  <a:lnTo>
                    <a:pt x="398" y="505"/>
                  </a:lnTo>
                  <a:lnTo>
                    <a:pt x="396" y="505"/>
                  </a:lnTo>
                  <a:lnTo>
                    <a:pt x="398" y="505"/>
                  </a:lnTo>
                  <a:lnTo>
                    <a:pt x="398" y="507"/>
                  </a:lnTo>
                  <a:lnTo>
                    <a:pt x="396" y="507"/>
                  </a:lnTo>
                  <a:lnTo>
                    <a:pt x="396" y="505"/>
                  </a:lnTo>
                  <a:lnTo>
                    <a:pt x="396" y="507"/>
                  </a:lnTo>
                  <a:lnTo>
                    <a:pt x="396" y="509"/>
                  </a:lnTo>
                  <a:lnTo>
                    <a:pt x="396" y="507"/>
                  </a:lnTo>
                  <a:lnTo>
                    <a:pt x="394" y="507"/>
                  </a:lnTo>
                  <a:lnTo>
                    <a:pt x="394" y="505"/>
                  </a:lnTo>
                  <a:lnTo>
                    <a:pt x="392" y="505"/>
                  </a:lnTo>
                  <a:lnTo>
                    <a:pt x="394" y="507"/>
                  </a:lnTo>
                  <a:lnTo>
                    <a:pt x="392" y="509"/>
                  </a:lnTo>
                  <a:lnTo>
                    <a:pt x="392" y="507"/>
                  </a:lnTo>
                  <a:lnTo>
                    <a:pt x="392" y="509"/>
                  </a:lnTo>
                  <a:lnTo>
                    <a:pt x="390" y="509"/>
                  </a:lnTo>
                  <a:lnTo>
                    <a:pt x="388" y="509"/>
                  </a:lnTo>
                  <a:lnTo>
                    <a:pt x="388" y="511"/>
                  </a:lnTo>
                  <a:lnTo>
                    <a:pt x="386" y="509"/>
                  </a:lnTo>
                  <a:lnTo>
                    <a:pt x="384" y="509"/>
                  </a:lnTo>
                  <a:lnTo>
                    <a:pt x="384" y="511"/>
                  </a:lnTo>
                  <a:lnTo>
                    <a:pt x="384" y="513"/>
                  </a:lnTo>
                  <a:lnTo>
                    <a:pt x="382" y="513"/>
                  </a:lnTo>
                  <a:lnTo>
                    <a:pt x="384" y="513"/>
                  </a:lnTo>
                  <a:lnTo>
                    <a:pt x="382" y="514"/>
                  </a:lnTo>
                  <a:lnTo>
                    <a:pt x="380" y="514"/>
                  </a:lnTo>
                  <a:lnTo>
                    <a:pt x="379" y="514"/>
                  </a:lnTo>
                  <a:lnTo>
                    <a:pt x="380" y="516"/>
                  </a:lnTo>
                  <a:lnTo>
                    <a:pt x="379" y="516"/>
                  </a:lnTo>
                  <a:lnTo>
                    <a:pt x="380" y="516"/>
                  </a:lnTo>
                  <a:lnTo>
                    <a:pt x="380" y="518"/>
                  </a:lnTo>
                  <a:lnTo>
                    <a:pt x="379" y="518"/>
                  </a:lnTo>
                  <a:lnTo>
                    <a:pt x="377" y="518"/>
                  </a:lnTo>
                  <a:lnTo>
                    <a:pt x="377" y="516"/>
                  </a:lnTo>
                  <a:lnTo>
                    <a:pt x="375" y="516"/>
                  </a:lnTo>
                  <a:lnTo>
                    <a:pt x="375" y="518"/>
                  </a:lnTo>
                  <a:lnTo>
                    <a:pt x="375" y="520"/>
                  </a:lnTo>
                  <a:lnTo>
                    <a:pt x="373" y="520"/>
                  </a:lnTo>
                  <a:lnTo>
                    <a:pt x="373" y="522"/>
                  </a:lnTo>
                  <a:lnTo>
                    <a:pt x="373" y="524"/>
                  </a:lnTo>
                  <a:lnTo>
                    <a:pt x="371" y="522"/>
                  </a:lnTo>
                  <a:lnTo>
                    <a:pt x="371" y="524"/>
                  </a:lnTo>
                  <a:lnTo>
                    <a:pt x="369" y="524"/>
                  </a:lnTo>
                  <a:lnTo>
                    <a:pt x="369" y="522"/>
                  </a:lnTo>
                  <a:lnTo>
                    <a:pt x="369" y="524"/>
                  </a:lnTo>
                  <a:lnTo>
                    <a:pt x="367" y="524"/>
                  </a:lnTo>
                  <a:lnTo>
                    <a:pt x="369" y="524"/>
                  </a:lnTo>
                  <a:lnTo>
                    <a:pt x="369" y="526"/>
                  </a:lnTo>
                  <a:lnTo>
                    <a:pt x="369" y="528"/>
                  </a:lnTo>
                  <a:lnTo>
                    <a:pt x="367" y="526"/>
                  </a:lnTo>
                  <a:lnTo>
                    <a:pt x="365" y="526"/>
                  </a:lnTo>
                  <a:lnTo>
                    <a:pt x="365" y="528"/>
                  </a:lnTo>
                  <a:lnTo>
                    <a:pt x="363" y="528"/>
                  </a:lnTo>
                  <a:lnTo>
                    <a:pt x="361" y="530"/>
                  </a:lnTo>
                  <a:lnTo>
                    <a:pt x="359" y="530"/>
                  </a:lnTo>
                  <a:lnTo>
                    <a:pt x="359" y="532"/>
                  </a:lnTo>
                  <a:lnTo>
                    <a:pt x="361" y="532"/>
                  </a:lnTo>
                  <a:lnTo>
                    <a:pt x="363" y="530"/>
                  </a:lnTo>
                  <a:lnTo>
                    <a:pt x="363" y="532"/>
                  </a:lnTo>
                  <a:lnTo>
                    <a:pt x="363" y="534"/>
                  </a:lnTo>
                  <a:lnTo>
                    <a:pt x="361" y="534"/>
                  </a:lnTo>
                  <a:lnTo>
                    <a:pt x="363" y="534"/>
                  </a:lnTo>
                  <a:lnTo>
                    <a:pt x="363" y="536"/>
                  </a:lnTo>
                  <a:lnTo>
                    <a:pt x="361" y="536"/>
                  </a:lnTo>
                  <a:lnTo>
                    <a:pt x="361" y="538"/>
                  </a:lnTo>
                  <a:lnTo>
                    <a:pt x="361" y="539"/>
                  </a:lnTo>
                  <a:lnTo>
                    <a:pt x="359" y="539"/>
                  </a:lnTo>
                  <a:lnTo>
                    <a:pt x="359" y="538"/>
                  </a:lnTo>
                  <a:lnTo>
                    <a:pt x="359" y="539"/>
                  </a:lnTo>
                  <a:lnTo>
                    <a:pt x="359" y="541"/>
                  </a:lnTo>
                  <a:lnTo>
                    <a:pt x="359" y="539"/>
                  </a:lnTo>
                  <a:lnTo>
                    <a:pt x="357" y="539"/>
                  </a:lnTo>
                  <a:lnTo>
                    <a:pt x="355" y="539"/>
                  </a:lnTo>
                  <a:lnTo>
                    <a:pt x="357" y="539"/>
                  </a:lnTo>
                  <a:lnTo>
                    <a:pt x="357" y="541"/>
                  </a:lnTo>
                  <a:lnTo>
                    <a:pt x="355" y="541"/>
                  </a:lnTo>
                  <a:lnTo>
                    <a:pt x="355" y="543"/>
                  </a:lnTo>
                  <a:lnTo>
                    <a:pt x="355" y="541"/>
                  </a:lnTo>
                  <a:lnTo>
                    <a:pt x="354" y="541"/>
                  </a:lnTo>
                  <a:lnTo>
                    <a:pt x="354" y="543"/>
                  </a:lnTo>
                  <a:lnTo>
                    <a:pt x="352" y="543"/>
                  </a:lnTo>
                  <a:lnTo>
                    <a:pt x="352" y="545"/>
                  </a:lnTo>
                  <a:lnTo>
                    <a:pt x="350" y="545"/>
                  </a:lnTo>
                  <a:lnTo>
                    <a:pt x="350" y="547"/>
                  </a:lnTo>
                  <a:lnTo>
                    <a:pt x="350" y="545"/>
                  </a:lnTo>
                  <a:lnTo>
                    <a:pt x="348" y="545"/>
                  </a:lnTo>
                  <a:lnTo>
                    <a:pt x="346" y="543"/>
                  </a:lnTo>
                  <a:lnTo>
                    <a:pt x="346" y="545"/>
                  </a:lnTo>
                  <a:lnTo>
                    <a:pt x="346" y="547"/>
                  </a:lnTo>
                  <a:lnTo>
                    <a:pt x="344" y="547"/>
                  </a:lnTo>
                  <a:lnTo>
                    <a:pt x="344" y="549"/>
                  </a:lnTo>
                  <a:lnTo>
                    <a:pt x="344" y="547"/>
                  </a:lnTo>
                  <a:lnTo>
                    <a:pt x="344" y="549"/>
                  </a:lnTo>
                  <a:lnTo>
                    <a:pt x="346" y="549"/>
                  </a:lnTo>
                  <a:lnTo>
                    <a:pt x="346" y="551"/>
                  </a:lnTo>
                  <a:lnTo>
                    <a:pt x="344" y="551"/>
                  </a:lnTo>
                  <a:lnTo>
                    <a:pt x="342" y="551"/>
                  </a:lnTo>
                  <a:lnTo>
                    <a:pt x="340" y="549"/>
                  </a:lnTo>
                  <a:lnTo>
                    <a:pt x="340" y="551"/>
                  </a:lnTo>
                  <a:lnTo>
                    <a:pt x="338" y="551"/>
                  </a:lnTo>
                  <a:lnTo>
                    <a:pt x="336" y="551"/>
                  </a:lnTo>
                  <a:lnTo>
                    <a:pt x="336" y="553"/>
                  </a:lnTo>
                  <a:lnTo>
                    <a:pt x="334" y="553"/>
                  </a:lnTo>
                  <a:lnTo>
                    <a:pt x="336" y="553"/>
                  </a:lnTo>
                  <a:lnTo>
                    <a:pt x="338" y="553"/>
                  </a:lnTo>
                  <a:lnTo>
                    <a:pt x="340" y="553"/>
                  </a:lnTo>
                  <a:lnTo>
                    <a:pt x="340" y="555"/>
                  </a:lnTo>
                  <a:lnTo>
                    <a:pt x="338" y="555"/>
                  </a:lnTo>
                  <a:lnTo>
                    <a:pt x="336" y="555"/>
                  </a:lnTo>
                  <a:lnTo>
                    <a:pt x="334" y="555"/>
                  </a:lnTo>
                  <a:lnTo>
                    <a:pt x="332" y="557"/>
                  </a:lnTo>
                  <a:lnTo>
                    <a:pt x="332" y="555"/>
                  </a:lnTo>
                  <a:lnTo>
                    <a:pt x="331" y="555"/>
                  </a:lnTo>
                  <a:lnTo>
                    <a:pt x="331" y="557"/>
                  </a:lnTo>
                  <a:lnTo>
                    <a:pt x="329" y="559"/>
                  </a:lnTo>
                  <a:lnTo>
                    <a:pt x="327" y="561"/>
                  </a:lnTo>
                  <a:lnTo>
                    <a:pt x="327" y="562"/>
                  </a:lnTo>
                  <a:lnTo>
                    <a:pt x="329" y="562"/>
                  </a:lnTo>
                  <a:lnTo>
                    <a:pt x="329" y="561"/>
                  </a:lnTo>
                  <a:lnTo>
                    <a:pt x="331" y="559"/>
                  </a:lnTo>
                  <a:lnTo>
                    <a:pt x="331" y="561"/>
                  </a:lnTo>
                  <a:lnTo>
                    <a:pt x="332" y="559"/>
                  </a:lnTo>
                  <a:lnTo>
                    <a:pt x="332" y="561"/>
                  </a:lnTo>
                  <a:lnTo>
                    <a:pt x="334" y="561"/>
                  </a:lnTo>
                  <a:lnTo>
                    <a:pt x="332" y="562"/>
                  </a:lnTo>
                  <a:lnTo>
                    <a:pt x="331" y="562"/>
                  </a:lnTo>
                  <a:lnTo>
                    <a:pt x="332" y="562"/>
                  </a:lnTo>
                  <a:lnTo>
                    <a:pt x="332" y="564"/>
                  </a:lnTo>
                  <a:lnTo>
                    <a:pt x="332" y="562"/>
                  </a:lnTo>
                  <a:lnTo>
                    <a:pt x="334" y="562"/>
                  </a:lnTo>
                  <a:lnTo>
                    <a:pt x="334" y="564"/>
                  </a:lnTo>
                  <a:lnTo>
                    <a:pt x="332" y="564"/>
                  </a:lnTo>
                  <a:lnTo>
                    <a:pt x="331" y="564"/>
                  </a:lnTo>
                  <a:lnTo>
                    <a:pt x="331" y="566"/>
                  </a:lnTo>
                  <a:lnTo>
                    <a:pt x="329" y="566"/>
                  </a:lnTo>
                  <a:lnTo>
                    <a:pt x="331" y="566"/>
                  </a:lnTo>
                  <a:lnTo>
                    <a:pt x="329" y="566"/>
                  </a:lnTo>
                  <a:lnTo>
                    <a:pt x="329" y="568"/>
                  </a:lnTo>
                  <a:lnTo>
                    <a:pt x="331" y="568"/>
                  </a:lnTo>
                  <a:lnTo>
                    <a:pt x="329" y="568"/>
                  </a:lnTo>
                  <a:lnTo>
                    <a:pt x="329" y="566"/>
                  </a:lnTo>
                  <a:lnTo>
                    <a:pt x="329" y="568"/>
                  </a:lnTo>
                  <a:lnTo>
                    <a:pt x="327" y="568"/>
                  </a:lnTo>
                  <a:lnTo>
                    <a:pt x="327" y="566"/>
                  </a:lnTo>
                  <a:lnTo>
                    <a:pt x="329" y="566"/>
                  </a:lnTo>
                  <a:lnTo>
                    <a:pt x="327" y="566"/>
                  </a:lnTo>
                  <a:lnTo>
                    <a:pt x="329" y="566"/>
                  </a:lnTo>
                  <a:lnTo>
                    <a:pt x="329" y="564"/>
                  </a:lnTo>
                  <a:lnTo>
                    <a:pt x="329" y="562"/>
                  </a:lnTo>
                  <a:lnTo>
                    <a:pt x="327" y="562"/>
                  </a:lnTo>
                  <a:lnTo>
                    <a:pt x="327" y="564"/>
                  </a:lnTo>
                  <a:lnTo>
                    <a:pt x="329" y="564"/>
                  </a:lnTo>
                  <a:lnTo>
                    <a:pt x="327" y="564"/>
                  </a:lnTo>
                  <a:lnTo>
                    <a:pt x="327" y="566"/>
                  </a:lnTo>
                  <a:lnTo>
                    <a:pt x="327" y="564"/>
                  </a:lnTo>
                  <a:lnTo>
                    <a:pt x="327" y="566"/>
                  </a:lnTo>
                  <a:lnTo>
                    <a:pt x="325" y="568"/>
                  </a:lnTo>
                  <a:lnTo>
                    <a:pt x="327" y="568"/>
                  </a:lnTo>
                  <a:lnTo>
                    <a:pt x="327" y="570"/>
                  </a:lnTo>
                  <a:lnTo>
                    <a:pt x="325" y="570"/>
                  </a:lnTo>
                  <a:lnTo>
                    <a:pt x="325" y="568"/>
                  </a:lnTo>
                  <a:lnTo>
                    <a:pt x="323" y="568"/>
                  </a:lnTo>
                  <a:lnTo>
                    <a:pt x="323" y="570"/>
                  </a:lnTo>
                  <a:lnTo>
                    <a:pt x="321" y="570"/>
                  </a:lnTo>
                  <a:lnTo>
                    <a:pt x="321" y="572"/>
                  </a:lnTo>
                  <a:lnTo>
                    <a:pt x="319" y="570"/>
                  </a:lnTo>
                  <a:lnTo>
                    <a:pt x="319" y="572"/>
                  </a:lnTo>
                  <a:lnTo>
                    <a:pt x="317" y="572"/>
                  </a:lnTo>
                  <a:lnTo>
                    <a:pt x="315" y="572"/>
                  </a:lnTo>
                  <a:lnTo>
                    <a:pt x="315" y="574"/>
                  </a:lnTo>
                  <a:lnTo>
                    <a:pt x="313" y="574"/>
                  </a:lnTo>
                  <a:lnTo>
                    <a:pt x="313" y="572"/>
                  </a:lnTo>
                  <a:lnTo>
                    <a:pt x="313" y="574"/>
                  </a:lnTo>
                  <a:lnTo>
                    <a:pt x="313" y="576"/>
                  </a:lnTo>
                  <a:lnTo>
                    <a:pt x="311" y="578"/>
                  </a:lnTo>
                  <a:lnTo>
                    <a:pt x="313" y="578"/>
                  </a:lnTo>
                  <a:lnTo>
                    <a:pt x="311" y="580"/>
                  </a:lnTo>
                  <a:lnTo>
                    <a:pt x="311" y="582"/>
                  </a:lnTo>
                  <a:lnTo>
                    <a:pt x="309" y="582"/>
                  </a:lnTo>
                  <a:lnTo>
                    <a:pt x="309" y="580"/>
                  </a:lnTo>
                  <a:lnTo>
                    <a:pt x="311" y="580"/>
                  </a:lnTo>
                  <a:lnTo>
                    <a:pt x="311" y="578"/>
                  </a:lnTo>
                  <a:lnTo>
                    <a:pt x="309" y="578"/>
                  </a:lnTo>
                  <a:lnTo>
                    <a:pt x="311" y="578"/>
                  </a:lnTo>
                  <a:lnTo>
                    <a:pt x="311" y="576"/>
                  </a:lnTo>
                  <a:lnTo>
                    <a:pt x="309" y="576"/>
                  </a:lnTo>
                  <a:lnTo>
                    <a:pt x="311" y="576"/>
                  </a:lnTo>
                  <a:lnTo>
                    <a:pt x="311" y="574"/>
                  </a:lnTo>
                  <a:lnTo>
                    <a:pt x="309" y="574"/>
                  </a:lnTo>
                  <a:lnTo>
                    <a:pt x="307" y="574"/>
                  </a:lnTo>
                  <a:lnTo>
                    <a:pt x="307" y="576"/>
                  </a:lnTo>
                  <a:lnTo>
                    <a:pt x="306" y="574"/>
                  </a:lnTo>
                  <a:lnTo>
                    <a:pt x="306" y="576"/>
                  </a:lnTo>
                  <a:lnTo>
                    <a:pt x="306" y="574"/>
                  </a:lnTo>
                  <a:lnTo>
                    <a:pt x="304" y="574"/>
                  </a:lnTo>
                  <a:lnTo>
                    <a:pt x="304" y="576"/>
                  </a:lnTo>
                  <a:lnTo>
                    <a:pt x="306" y="576"/>
                  </a:lnTo>
                  <a:lnTo>
                    <a:pt x="304" y="576"/>
                  </a:lnTo>
                  <a:lnTo>
                    <a:pt x="304" y="578"/>
                  </a:lnTo>
                  <a:lnTo>
                    <a:pt x="304" y="576"/>
                  </a:lnTo>
                  <a:lnTo>
                    <a:pt x="304" y="578"/>
                  </a:lnTo>
                  <a:lnTo>
                    <a:pt x="302" y="578"/>
                  </a:lnTo>
                  <a:lnTo>
                    <a:pt x="302" y="580"/>
                  </a:lnTo>
                  <a:lnTo>
                    <a:pt x="300" y="580"/>
                  </a:lnTo>
                  <a:lnTo>
                    <a:pt x="300" y="578"/>
                  </a:lnTo>
                  <a:lnTo>
                    <a:pt x="298" y="578"/>
                  </a:lnTo>
                  <a:lnTo>
                    <a:pt x="298" y="580"/>
                  </a:lnTo>
                  <a:lnTo>
                    <a:pt x="300" y="580"/>
                  </a:lnTo>
                  <a:lnTo>
                    <a:pt x="298" y="582"/>
                  </a:lnTo>
                  <a:lnTo>
                    <a:pt x="298" y="584"/>
                  </a:lnTo>
                  <a:lnTo>
                    <a:pt x="296" y="584"/>
                  </a:lnTo>
                  <a:lnTo>
                    <a:pt x="296" y="582"/>
                  </a:lnTo>
                  <a:lnTo>
                    <a:pt x="296" y="580"/>
                  </a:lnTo>
                  <a:lnTo>
                    <a:pt x="296" y="582"/>
                  </a:lnTo>
                  <a:lnTo>
                    <a:pt x="294" y="582"/>
                  </a:lnTo>
                  <a:lnTo>
                    <a:pt x="292" y="582"/>
                  </a:lnTo>
                  <a:lnTo>
                    <a:pt x="294" y="582"/>
                  </a:lnTo>
                  <a:lnTo>
                    <a:pt x="294" y="584"/>
                  </a:lnTo>
                  <a:lnTo>
                    <a:pt x="292" y="584"/>
                  </a:lnTo>
                  <a:lnTo>
                    <a:pt x="292" y="582"/>
                  </a:lnTo>
                  <a:lnTo>
                    <a:pt x="290" y="582"/>
                  </a:lnTo>
                  <a:lnTo>
                    <a:pt x="290" y="584"/>
                  </a:lnTo>
                  <a:lnTo>
                    <a:pt x="288" y="586"/>
                  </a:lnTo>
                  <a:lnTo>
                    <a:pt x="284" y="587"/>
                  </a:lnTo>
                  <a:lnTo>
                    <a:pt x="284" y="586"/>
                  </a:lnTo>
                  <a:lnTo>
                    <a:pt x="283" y="587"/>
                  </a:lnTo>
                  <a:lnTo>
                    <a:pt x="281" y="587"/>
                  </a:lnTo>
                  <a:lnTo>
                    <a:pt x="281" y="586"/>
                  </a:lnTo>
                  <a:lnTo>
                    <a:pt x="283" y="586"/>
                  </a:lnTo>
                  <a:lnTo>
                    <a:pt x="283" y="584"/>
                  </a:lnTo>
                  <a:lnTo>
                    <a:pt x="283" y="582"/>
                  </a:lnTo>
                  <a:lnTo>
                    <a:pt x="284" y="582"/>
                  </a:lnTo>
                  <a:lnTo>
                    <a:pt x="286" y="582"/>
                  </a:lnTo>
                  <a:lnTo>
                    <a:pt x="284" y="582"/>
                  </a:lnTo>
                  <a:lnTo>
                    <a:pt x="284" y="580"/>
                  </a:lnTo>
                  <a:lnTo>
                    <a:pt x="283" y="580"/>
                  </a:lnTo>
                  <a:lnTo>
                    <a:pt x="279" y="580"/>
                  </a:lnTo>
                  <a:lnTo>
                    <a:pt x="279" y="582"/>
                  </a:lnTo>
                  <a:lnTo>
                    <a:pt x="279" y="584"/>
                  </a:lnTo>
                  <a:lnTo>
                    <a:pt x="279" y="586"/>
                  </a:lnTo>
                  <a:lnTo>
                    <a:pt x="277" y="587"/>
                  </a:lnTo>
                  <a:lnTo>
                    <a:pt x="277" y="589"/>
                  </a:lnTo>
                  <a:lnTo>
                    <a:pt x="275" y="589"/>
                  </a:lnTo>
                  <a:lnTo>
                    <a:pt x="275" y="591"/>
                  </a:lnTo>
                  <a:lnTo>
                    <a:pt x="273" y="589"/>
                  </a:lnTo>
                  <a:lnTo>
                    <a:pt x="273" y="591"/>
                  </a:lnTo>
                  <a:lnTo>
                    <a:pt x="273" y="593"/>
                  </a:lnTo>
                  <a:lnTo>
                    <a:pt x="275" y="593"/>
                  </a:lnTo>
                  <a:lnTo>
                    <a:pt x="273" y="595"/>
                  </a:lnTo>
                  <a:lnTo>
                    <a:pt x="271" y="595"/>
                  </a:lnTo>
                  <a:lnTo>
                    <a:pt x="271" y="593"/>
                  </a:lnTo>
                  <a:lnTo>
                    <a:pt x="269" y="593"/>
                  </a:lnTo>
                  <a:lnTo>
                    <a:pt x="271" y="595"/>
                  </a:lnTo>
                  <a:lnTo>
                    <a:pt x="269" y="597"/>
                  </a:lnTo>
                  <a:lnTo>
                    <a:pt x="269" y="595"/>
                  </a:lnTo>
                  <a:lnTo>
                    <a:pt x="267" y="595"/>
                  </a:lnTo>
                  <a:lnTo>
                    <a:pt x="265" y="595"/>
                  </a:lnTo>
                  <a:lnTo>
                    <a:pt x="265" y="593"/>
                  </a:lnTo>
                  <a:lnTo>
                    <a:pt x="267" y="595"/>
                  </a:lnTo>
                  <a:lnTo>
                    <a:pt x="267" y="593"/>
                  </a:lnTo>
                  <a:lnTo>
                    <a:pt x="265" y="591"/>
                  </a:lnTo>
                  <a:lnTo>
                    <a:pt x="265" y="589"/>
                  </a:lnTo>
                  <a:lnTo>
                    <a:pt x="263" y="589"/>
                  </a:lnTo>
                  <a:lnTo>
                    <a:pt x="265" y="589"/>
                  </a:lnTo>
                  <a:lnTo>
                    <a:pt x="263" y="589"/>
                  </a:lnTo>
                  <a:lnTo>
                    <a:pt x="261" y="589"/>
                  </a:lnTo>
                  <a:lnTo>
                    <a:pt x="261" y="591"/>
                  </a:lnTo>
                  <a:lnTo>
                    <a:pt x="263" y="591"/>
                  </a:lnTo>
                  <a:lnTo>
                    <a:pt x="263" y="593"/>
                  </a:lnTo>
                  <a:lnTo>
                    <a:pt x="263" y="595"/>
                  </a:lnTo>
                  <a:lnTo>
                    <a:pt x="265" y="599"/>
                  </a:lnTo>
                  <a:lnTo>
                    <a:pt x="263" y="597"/>
                  </a:lnTo>
                  <a:lnTo>
                    <a:pt x="263" y="595"/>
                  </a:lnTo>
                  <a:lnTo>
                    <a:pt x="263" y="597"/>
                  </a:lnTo>
                  <a:lnTo>
                    <a:pt x="261" y="597"/>
                  </a:lnTo>
                  <a:lnTo>
                    <a:pt x="261" y="599"/>
                  </a:lnTo>
                  <a:lnTo>
                    <a:pt x="259" y="599"/>
                  </a:lnTo>
                  <a:lnTo>
                    <a:pt x="259" y="597"/>
                  </a:lnTo>
                  <a:lnTo>
                    <a:pt x="258" y="597"/>
                  </a:lnTo>
                  <a:lnTo>
                    <a:pt x="259" y="597"/>
                  </a:lnTo>
                  <a:lnTo>
                    <a:pt x="258" y="595"/>
                  </a:lnTo>
                  <a:lnTo>
                    <a:pt x="256" y="593"/>
                  </a:lnTo>
                  <a:lnTo>
                    <a:pt x="256" y="595"/>
                  </a:lnTo>
                  <a:lnTo>
                    <a:pt x="256" y="593"/>
                  </a:lnTo>
                  <a:lnTo>
                    <a:pt x="254" y="593"/>
                  </a:lnTo>
                  <a:lnTo>
                    <a:pt x="254" y="595"/>
                  </a:lnTo>
                  <a:lnTo>
                    <a:pt x="254" y="593"/>
                  </a:lnTo>
                  <a:lnTo>
                    <a:pt x="254" y="595"/>
                  </a:lnTo>
                  <a:lnTo>
                    <a:pt x="254" y="597"/>
                  </a:lnTo>
                  <a:lnTo>
                    <a:pt x="256" y="597"/>
                  </a:lnTo>
                  <a:lnTo>
                    <a:pt x="258" y="599"/>
                  </a:lnTo>
                  <a:lnTo>
                    <a:pt x="256" y="599"/>
                  </a:lnTo>
                  <a:lnTo>
                    <a:pt x="256" y="601"/>
                  </a:lnTo>
                  <a:lnTo>
                    <a:pt x="254" y="601"/>
                  </a:lnTo>
                  <a:lnTo>
                    <a:pt x="252" y="603"/>
                  </a:lnTo>
                  <a:lnTo>
                    <a:pt x="252" y="601"/>
                  </a:lnTo>
                  <a:lnTo>
                    <a:pt x="252" y="599"/>
                  </a:lnTo>
                  <a:lnTo>
                    <a:pt x="254" y="599"/>
                  </a:lnTo>
                  <a:lnTo>
                    <a:pt x="252" y="599"/>
                  </a:lnTo>
                  <a:lnTo>
                    <a:pt x="252" y="597"/>
                  </a:lnTo>
                  <a:lnTo>
                    <a:pt x="252" y="599"/>
                  </a:lnTo>
                  <a:lnTo>
                    <a:pt x="254" y="599"/>
                  </a:lnTo>
                  <a:lnTo>
                    <a:pt x="254" y="597"/>
                  </a:lnTo>
                  <a:lnTo>
                    <a:pt x="254" y="595"/>
                  </a:lnTo>
                  <a:lnTo>
                    <a:pt x="252" y="595"/>
                  </a:lnTo>
                  <a:lnTo>
                    <a:pt x="252" y="593"/>
                  </a:lnTo>
                  <a:lnTo>
                    <a:pt x="256" y="591"/>
                  </a:lnTo>
                  <a:lnTo>
                    <a:pt x="258" y="589"/>
                  </a:lnTo>
                  <a:lnTo>
                    <a:pt x="258" y="591"/>
                  </a:lnTo>
                  <a:lnTo>
                    <a:pt x="256" y="591"/>
                  </a:lnTo>
                  <a:lnTo>
                    <a:pt x="258" y="591"/>
                  </a:lnTo>
                  <a:lnTo>
                    <a:pt x="258" y="593"/>
                  </a:lnTo>
                  <a:lnTo>
                    <a:pt x="259" y="591"/>
                  </a:lnTo>
                  <a:lnTo>
                    <a:pt x="259" y="589"/>
                  </a:lnTo>
                  <a:lnTo>
                    <a:pt x="261" y="589"/>
                  </a:lnTo>
                  <a:lnTo>
                    <a:pt x="261" y="587"/>
                  </a:lnTo>
                  <a:lnTo>
                    <a:pt x="263" y="587"/>
                  </a:lnTo>
                  <a:lnTo>
                    <a:pt x="263" y="586"/>
                  </a:lnTo>
                  <a:lnTo>
                    <a:pt x="263" y="587"/>
                  </a:lnTo>
                  <a:lnTo>
                    <a:pt x="265" y="587"/>
                  </a:lnTo>
                  <a:lnTo>
                    <a:pt x="265" y="586"/>
                  </a:lnTo>
                  <a:lnTo>
                    <a:pt x="265" y="584"/>
                  </a:lnTo>
                  <a:lnTo>
                    <a:pt x="263" y="586"/>
                  </a:lnTo>
                  <a:lnTo>
                    <a:pt x="265" y="584"/>
                  </a:lnTo>
                  <a:lnTo>
                    <a:pt x="269" y="578"/>
                  </a:lnTo>
                  <a:lnTo>
                    <a:pt x="271" y="576"/>
                  </a:lnTo>
                  <a:lnTo>
                    <a:pt x="273" y="576"/>
                  </a:lnTo>
                  <a:lnTo>
                    <a:pt x="275" y="574"/>
                  </a:lnTo>
                  <a:lnTo>
                    <a:pt x="277" y="572"/>
                  </a:lnTo>
                  <a:lnTo>
                    <a:pt x="279" y="572"/>
                  </a:lnTo>
                  <a:lnTo>
                    <a:pt x="281" y="570"/>
                  </a:lnTo>
                  <a:lnTo>
                    <a:pt x="283" y="570"/>
                  </a:lnTo>
                  <a:lnTo>
                    <a:pt x="284" y="570"/>
                  </a:lnTo>
                  <a:lnTo>
                    <a:pt x="286" y="568"/>
                  </a:lnTo>
                  <a:lnTo>
                    <a:pt x="284" y="570"/>
                  </a:lnTo>
                  <a:lnTo>
                    <a:pt x="286" y="570"/>
                  </a:lnTo>
                  <a:lnTo>
                    <a:pt x="288" y="570"/>
                  </a:lnTo>
                  <a:lnTo>
                    <a:pt x="290" y="570"/>
                  </a:lnTo>
                  <a:lnTo>
                    <a:pt x="290" y="568"/>
                  </a:lnTo>
                  <a:lnTo>
                    <a:pt x="292" y="568"/>
                  </a:lnTo>
                  <a:lnTo>
                    <a:pt x="292" y="570"/>
                  </a:lnTo>
                  <a:lnTo>
                    <a:pt x="290" y="570"/>
                  </a:lnTo>
                  <a:lnTo>
                    <a:pt x="288" y="572"/>
                  </a:lnTo>
                  <a:lnTo>
                    <a:pt x="290" y="572"/>
                  </a:lnTo>
                  <a:lnTo>
                    <a:pt x="290" y="574"/>
                  </a:lnTo>
                  <a:lnTo>
                    <a:pt x="292" y="576"/>
                  </a:lnTo>
                  <a:lnTo>
                    <a:pt x="292" y="578"/>
                  </a:lnTo>
                  <a:lnTo>
                    <a:pt x="292" y="576"/>
                  </a:lnTo>
                  <a:lnTo>
                    <a:pt x="294" y="576"/>
                  </a:lnTo>
                  <a:lnTo>
                    <a:pt x="294" y="578"/>
                  </a:lnTo>
                  <a:lnTo>
                    <a:pt x="294" y="576"/>
                  </a:lnTo>
                  <a:lnTo>
                    <a:pt x="294" y="574"/>
                  </a:lnTo>
                  <a:lnTo>
                    <a:pt x="292" y="574"/>
                  </a:lnTo>
                  <a:lnTo>
                    <a:pt x="292" y="572"/>
                  </a:lnTo>
                  <a:lnTo>
                    <a:pt x="294" y="572"/>
                  </a:lnTo>
                  <a:lnTo>
                    <a:pt x="298" y="572"/>
                  </a:lnTo>
                  <a:lnTo>
                    <a:pt x="298" y="574"/>
                  </a:lnTo>
                  <a:lnTo>
                    <a:pt x="300" y="574"/>
                  </a:lnTo>
                  <a:lnTo>
                    <a:pt x="300" y="576"/>
                  </a:lnTo>
                  <a:lnTo>
                    <a:pt x="302" y="576"/>
                  </a:lnTo>
                  <a:lnTo>
                    <a:pt x="302" y="574"/>
                  </a:lnTo>
                  <a:lnTo>
                    <a:pt x="300" y="574"/>
                  </a:lnTo>
                  <a:lnTo>
                    <a:pt x="302" y="574"/>
                  </a:lnTo>
                  <a:lnTo>
                    <a:pt x="302" y="572"/>
                  </a:lnTo>
                  <a:lnTo>
                    <a:pt x="300" y="572"/>
                  </a:lnTo>
                  <a:lnTo>
                    <a:pt x="298" y="570"/>
                  </a:lnTo>
                  <a:lnTo>
                    <a:pt x="296" y="570"/>
                  </a:lnTo>
                  <a:lnTo>
                    <a:pt x="296" y="568"/>
                  </a:lnTo>
                  <a:lnTo>
                    <a:pt x="298" y="566"/>
                  </a:lnTo>
                  <a:lnTo>
                    <a:pt x="298" y="564"/>
                  </a:lnTo>
                  <a:lnTo>
                    <a:pt x="298" y="562"/>
                  </a:lnTo>
                  <a:lnTo>
                    <a:pt x="300" y="562"/>
                  </a:lnTo>
                  <a:lnTo>
                    <a:pt x="300" y="561"/>
                  </a:lnTo>
                  <a:lnTo>
                    <a:pt x="302" y="559"/>
                  </a:lnTo>
                  <a:lnTo>
                    <a:pt x="306" y="557"/>
                  </a:lnTo>
                  <a:lnTo>
                    <a:pt x="306" y="555"/>
                  </a:lnTo>
                  <a:lnTo>
                    <a:pt x="307" y="553"/>
                  </a:lnTo>
                  <a:lnTo>
                    <a:pt x="309" y="553"/>
                  </a:lnTo>
                  <a:lnTo>
                    <a:pt x="313" y="551"/>
                  </a:lnTo>
                  <a:lnTo>
                    <a:pt x="315" y="549"/>
                  </a:lnTo>
                  <a:lnTo>
                    <a:pt x="317" y="549"/>
                  </a:lnTo>
                  <a:lnTo>
                    <a:pt x="317" y="547"/>
                  </a:lnTo>
                  <a:lnTo>
                    <a:pt x="319" y="547"/>
                  </a:lnTo>
                  <a:lnTo>
                    <a:pt x="321" y="545"/>
                  </a:lnTo>
                  <a:lnTo>
                    <a:pt x="323" y="543"/>
                  </a:lnTo>
                  <a:lnTo>
                    <a:pt x="321" y="545"/>
                  </a:lnTo>
                  <a:lnTo>
                    <a:pt x="321" y="547"/>
                  </a:lnTo>
                  <a:lnTo>
                    <a:pt x="321" y="545"/>
                  </a:lnTo>
                  <a:lnTo>
                    <a:pt x="323" y="545"/>
                  </a:lnTo>
                  <a:lnTo>
                    <a:pt x="323" y="547"/>
                  </a:lnTo>
                  <a:lnTo>
                    <a:pt x="325" y="547"/>
                  </a:lnTo>
                  <a:lnTo>
                    <a:pt x="327" y="545"/>
                  </a:lnTo>
                  <a:lnTo>
                    <a:pt x="327" y="547"/>
                  </a:lnTo>
                  <a:lnTo>
                    <a:pt x="327" y="545"/>
                  </a:lnTo>
                  <a:lnTo>
                    <a:pt x="327" y="543"/>
                  </a:lnTo>
                  <a:lnTo>
                    <a:pt x="327" y="541"/>
                  </a:lnTo>
                  <a:lnTo>
                    <a:pt x="327" y="539"/>
                  </a:lnTo>
                  <a:lnTo>
                    <a:pt x="327" y="538"/>
                  </a:lnTo>
                  <a:lnTo>
                    <a:pt x="332" y="530"/>
                  </a:lnTo>
                  <a:lnTo>
                    <a:pt x="334" y="530"/>
                  </a:lnTo>
                  <a:lnTo>
                    <a:pt x="336" y="530"/>
                  </a:lnTo>
                  <a:lnTo>
                    <a:pt x="336" y="528"/>
                  </a:lnTo>
                  <a:lnTo>
                    <a:pt x="336" y="526"/>
                  </a:lnTo>
                  <a:lnTo>
                    <a:pt x="338" y="526"/>
                  </a:lnTo>
                  <a:lnTo>
                    <a:pt x="338" y="524"/>
                  </a:lnTo>
                  <a:lnTo>
                    <a:pt x="340" y="524"/>
                  </a:lnTo>
                  <a:lnTo>
                    <a:pt x="342" y="524"/>
                  </a:lnTo>
                  <a:lnTo>
                    <a:pt x="342" y="526"/>
                  </a:lnTo>
                  <a:lnTo>
                    <a:pt x="344" y="526"/>
                  </a:lnTo>
                  <a:lnTo>
                    <a:pt x="346" y="526"/>
                  </a:lnTo>
                  <a:lnTo>
                    <a:pt x="346" y="524"/>
                  </a:lnTo>
                  <a:lnTo>
                    <a:pt x="346" y="526"/>
                  </a:lnTo>
                  <a:lnTo>
                    <a:pt x="344" y="524"/>
                  </a:lnTo>
                  <a:lnTo>
                    <a:pt x="344" y="526"/>
                  </a:lnTo>
                  <a:lnTo>
                    <a:pt x="344" y="524"/>
                  </a:lnTo>
                  <a:lnTo>
                    <a:pt x="344" y="522"/>
                  </a:lnTo>
                  <a:lnTo>
                    <a:pt x="342" y="520"/>
                  </a:lnTo>
                  <a:lnTo>
                    <a:pt x="342" y="522"/>
                  </a:lnTo>
                  <a:lnTo>
                    <a:pt x="344" y="522"/>
                  </a:lnTo>
                  <a:lnTo>
                    <a:pt x="342" y="522"/>
                  </a:lnTo>
                  <a:lnTo>
                    <a:pt x="342" y="520"/>
                  </a:lnTo>
                  <a:lnTo>
                    <a:pt x="342" y="518"/>
                  </a:lnTo>
                  <a:lnTo>
                    <a:pt x="342" y="516"/>
                  </a:lnTo>
                  <a:lnTo>
                    <a:pt x="342" y="514"/>
                  </a:lnTo>
                  <a:lnTo>
                    <a:pt x="342" y="513"/>
                  </a:lnTo>
                  <a:lnTo>
                    <a:pt x="342" y="511"/>
                  </a:lnTo>
                  <a:lnTo>
                    <a:pt x="344" y="509"/>
                  </a:lnTo>
                  <a:lnTo>
                    <a:pt x="344" y="507"/>
                  </a:lnTo>
                  <a:lnTo>
                    <a:pt x="344" y="505"/>
                  </a:lnTo>
                  <a:lnTo>
                    <a:pt x="346" y="505"/>
                  </a:lnTo>
                  <a:lnTo>
                    <a:pt x="348" y="505"/>
                  </a:lnTo>
                  <a:lnTo>
                    <a:pt x="350" y="505"/>
                  </a:lnTo>
                  <a:lnTo>
                    <a:pt x="352" y="505"/>
                  </a:lnTo>
                  <a:lnTo>
                    <a:pt x="350" y="505"/>
                  </a:lnTo>
                  <a:lnTo>
                    <a:pt x="348" y="503"/>
                  </a:lnTo>
                  <a:lnTo>
                    <a:pt x="346" y="503"/>
                  </a:lnTo>
                  <a:lnTo>
                    <a:pt x="344" y="503"/>
                  </a:lnTo>
                  <a:lnTo>
                    <a:pt x="344" y="501"/>
                  </a:lnTo>
                  <a:lnTo>
                    <a:pt x="344" y="499"/>
                  </a:lnTo>
                  <a:lnTo>
                    <a:pt x="346" y="497"/>
                  </a:lnTo>
                  <a:lnTo>
                    <a:pt x="346" y="495"/>
                  </a:lnTo>
                  <a:lnTo>
                    <a:pt x="348" y="493"/>
                  </a:lnTo>
                  <a:lnTo>
                    <a:pt x="350" y="491"/>
                  </a:lnTo>
                  <a:lnTo>
                    <a:pt x="352" y="490"/>
                  </a:lnTo>
                  <a:lnTo>
                    <a:pt x="354" y="488"/>
                  </a:lnTo>
                  <a:lnTo>
                    <a:pt x="352" y="488"/>
                  </a:lnTo>
                  <a:lnTo>
                    <a:pt x="354" y="486"/>
                  </a:lnTo>
                  <a:lnTo>
                    <a:pt x="354" y="484"/>
                  </a:lnTo>
                  <a:lnTo>
                    <a:pt x="354" y="482"/>
                  </a:lnTo>
                  <a:lnTo>
                    <a:pt x="354" y="480"/>
                  </a:lnTo>
                  <a:lnTo>
                    <a:pt x="355" y="480"/>
                  </a:lnTo>
                  <a:lnTo>
                    <a:pt x="355" y="478"/>
                  </a:lnTo>
                  <a:lnTo>
                    <a:pt x="355" y="476"/>
                  </a:lnTo>
                  <a:lnTo>
                    <a:pt x="357" y="476"/>
                  </a:lnTo>
                  <a:lnTo>
                    <a:pt x="355" y="476"/>
                  </a:lnTo>
                  <a:lnTo>
                    <a:pt x="355" y="478"/>
                  </a:lnTo>
                  <a:lnTo>
                    <a:pt x="355" y="480"/>
                  </a:lnTo>
                  <a:lnTo>
                    <a:pt x="354" y="480"/>
                  </a:lnTo>
                  <a:lnTo>
                    <a:pt x="352" y="482"/>
                  </a:lnTo>
                  <a:lnTo>
                    <a:pt x="352" y="484"/>
                  </a:lnTo>
                  <a:lnTo>
                    <a:pt x="350" y="486"/>
                  </a:lnTo>
                  <a:lnTo>
                    <a:pt x="348" y="486"/>
                  </a:lnTo>
                  <a:lnTo>
                    <a:pt x="346" y="486"/>
                  </a:lnTo>
                  <a:lnTo>
                    <a:pt x="344" y="488"/>
                  </a:lnTo>
                  <a:lnTo>
                    <a:pt x="342" y="488"/>
                  </a:lnTo>
                  <a:lnTo>
                    <a:pt x="340" y="490"/>
                  </a:lnTo>
                  <a:lnTo>
                    <a:pt x="338" y="491"/>
                  </a:lnTo>
                  <a:lnTo>
                    <a:pt x="334" y="491"/>
                  </a:lnTo>
                  <a:lnTo>
                    <a:pt x="332" y="491"/>
                  </a:lnTo>
                  <a:lnTo>
                    <a:pt x="332" y="490"/>
                  </a:lnTo>
                  <a:lnTo>
                    <a:pt x="332" y="488"/>
                  </a:lnTo>
                  <a:lnTo>
                    <a:pt x="331" y="488"/>
                  </a:lnTo>
                  <a:lnTo>
                    <a:pt x="329" y="486"/>
                  </a:lnTo>
                  <a:lnTo>
                    <a:pt x="329" y="484"/>
                  </a:lnTo>
                  <a:lnTo>
                    <a:pt x="329" y="482"/>
                  </a:lnTo>
                  <a:lnTo>
                    <a:pt x="331" y="480"/>
                  </a:lnTo>
                  <a:lnTo>
                    <a:pt x="329" y="480"/>
                  </a:lnTo>
                  <a:lnTo>
                    <a:pt x="331" y="480"/>
                  </a:lnTo>
                  <a:lnTo>
                    <a:pt x="331" y="478"/>
                  </a:lnTo>
                  <a:lnTo>
                    <a:pt x="334" y="480"/>
                  </a:lnTo>
                  <a:lnTo>
                    <a:pt x="336" y="480"/>
                  </a:lnTo>
                  <a:lnTo>
                    <a:pt x="336" y="482"/>
                  </a:lnTo>
                  <a:lnTo>
                    <a:pt x="336" y="484"/>
                  </a:lnTo>
                  <a:lnTo>
                    <a:pt x="336" y="482"/>
                  </a:lnTo>
                  <a:lnTo>
                    <a:pt x="336" y="484"/>
                  </a:lnTo>
                  <a:lnTo>
                    <a:pt x="336" y="482"/>
                  </a:lnTo>
                  <a:lnTo>
                    <a:pt x="336" y="480"/>
                  </a:lnTo>
                  <a:lnTo>
                    <a:pt x="334" y="478"/>
                  </a:lnTo>
                  <a:lnTo>
                    <a:pt x="332" y="478"/>
                  </a:lnTo>
                  <a:lnTo>
                    <a:pt x="331" y="478"/>
                  </a:lnTo>
                  <a:lnTo>
                    <a:pt x="331" y="476"/>
                  </a:lnTo>
                  <a:lnTo>
                    <a:pt x="329" y="476"/>
                  </a:lnTo>
                  <a:lnTo>
                    <a:pt x="329" y="474"/>
                  </a:lnTo>
                  <a:lnTo>
                    <a:pt x="329" y="476"/>
                  </a:lnTo>
                  <a:lnTo>
                    <a:pt x="331" y="478"/>
                  </a:lnTo>
                  <a:lnTo>
                    <a:pt x="329" y="478"/>
                  </a:lnTo>
                  <a:lnTo>
                    <a:pt x="329" y="480"/>
                  </a:lnTo>
                  <a:lnTo>
                    <a:pt x="329" y="482"/>
                  </a:lnTo>
                  <a:lnTo>
                    <a:pt x="327" y="482"/>
                  </a:lnTo>
                  <a:lnTo>
                    <a:pt x="327" y="484"/>
                  </a:lnTo>
                  <a:lnTo>
                    <a:pt x="325" y="484"/>
                  </a:lnTo>
                  <a:lnTo>
                    <a:pt x="325" y="482"/>
                  </a:lnTo>
                  <a:lnTo>
                    <a:pt x="325" y="480"/>
                  </a:lnTo>
                  <a:lnTo>
                    <a:pt x="325" y="482"/>
                  </a:lnTo>
                  <a:lnTo>
                    <a:pt x="325" y="486"/>
                  </a:lnTo>
                  <a:lnTo>
                    <a:pt x="325" y="488"/>
                  </a:lnTo>
                  <a:lnTo>
                    <a:pt x="323" y="488"/>
                  </a:lnTo>
                  <a:lnTo>
                    <a:pt x="325" y="486"/>
                  </a:lnTo>
                  <a:lnTo>
                    <a:pt x="323" y="486"/>
                  </a:lnTo>
                  <a:lnTo>
                    <a:pt x="323" y="488"/>
                  </a:lnTo>
                  <a:lnTo>
                    <a:pt x="323" y="490"/>
                  </a:lnTo>
                  <a:lnTo>
                    <a:pt x="325" y="491"/>
                  </a:lnTo>
                  <a:lnTo>
                    <a:pt x="325" y="493"/>
                  </a:lnTo>
                  <a:lnTo>
                    <a:pt x="325" y="495"/>
                  </a:lnTo>
                  <a:lnTo>
                    <a:pt x="327" y="495"/>
                  </a:lnTo>
                  <a:lnTo>
                    <a:pt x="325" y="495"/>
                  </a:lnTo>
                  <a:lnTo>
                    <a:pt x="325" y="497"/>
                  </a:lnTo>
                  <a:lnTo>
                    <a:pt x="325" y="499"/>
                  </a:lnTo>
                  <a:lnTo>
                    <a:pt x="323" y="499"/>
                  </a:lnTo>
                  <a:lnTo>
                    <a:pt x="321" y="497"/>
                  </a:lnTo>
                  <a:lnTo>
                    <a:pt x="319" y="495"/>
                  </a:lnTo>
                  <a:lnTo>
                    <a:pt x="317" y="493"/>
                  </a:lnTo>
                  <a:lnTo>
                    <a:pt x="317" y="490"/>
                  </a:lnTo>
                  <a:lnTo>
                    <a:pt x="315" y="488"/>
                  </a:lnTo>
                  <a:lnTo>
                    <a:pt x="313" y="486"/>
                  </a:lnTo>
                  <a:lnTo>
                    <a:pt x="313" y="484"/>
                  </a:lnTo>
                  <a:lnTo>
                    <a:pt x="311" y="484"/>
                  </a:lnTo>
                  <a:lnTo>
                    <a:pt x="311" y="486"/>
                  </a:lnTo>
                  <a:lnTo>
                    <a:pt x="311" y="484"/>
                  </a:lnTo>
                  <a:lnTo>
                    <a:pt x="311" y="482"/>
                  </a:lnTo>
                  <a:lnTo>
                    <a:pt x="309" y="482"/>
                  </a:lnTo>
                  <a:lnTo>
                    <a:pt x="309" y="484"/>
                  </a:lnTo>
                  <a:lnTo>
                    <a:pt x="309" y="486"/>
                  </a:lnTo>
                  <a:lnTo>
                    <a:pt x="309" y="484"/>
                  </a:lnTo>
                  <a:lnTo>
                    <a:pt x="307" y="486"/>
                  </a:lnTo>
                  <a:lnTo>
                    <a:pt x="309" y="486"/>
                  </a:lnTo>
                  <a:lnTo>
                    <a:pt x="307" y="486"/>
                  </a:lnTo>
                  <a:lnTo>
                    <a:pt x="307" y="488"/>
                  </a:lnTo>
                  <a:lnTo>
                    <a:pt x="306" y="486"/>
                  </a:lnTo>
                  <a:lnTo>
                    <a:pt x="306" y="484"/>
                  </a:lnTo>
                  <a:lnTo>
                    <a:pt x="304" y="484"/>
                  </a:lnTo>
                  <a:lnTo>
                    <a:pt x="302" y="484"/>
                  </a:lnTo>
                  <a:lnTo>
                    <a:pt x="304" y="484"/>
                  </a:lnTo>
                  <a:lnTo>
                    <a:pt x="304" y="482"/>
                  </a:lnTo>
                  <a:lnTo>
                    <a:pt x="302" y="482"/>
                  </a:lnTo>
                  <a:lnTo>
                    <a:pt x="302" y="484"/>
                  </a:lnTo>
                  <a:lnTo>
                    <a:pt x="302" y="482"/>
                  </a:lnTo>
                  <a:lnTo>
                    <a:pt x="300" y="482"/>
                  </a:lnTo>
                  <a:lnTo>
                    <a:pt x="300" y="480"/>
                  </a:lnTo>
                  <a:lnTo>
                    <a:pt x="302" y="480"/>
                  </a:lnTo>
                  <a:lnTo>
                    <a:pt x="300" y="480"/>
                  </a:lnTo>
                  <a:lnTo>
                    <a:pt x="300" y="478"/>
                  </a:lnTo>
                  <a:lnTo>
                    <a:pt x="296" y="480"/>
                  </a:lnTo>
                  <a:lnTo>
                    <a:pt x="294" y="482"/>
                  </a:lnTo>
                  <a:lnTo>
                    <a:pt x="292" y="484"/>
                  </a:lnTo>
                  <a:lnTo>
                    <a:pt x="292" y="486"/>
                  </a:lnTo>
                  <a:lnTo>
                    <a:pt x="292" y="484"/>
                  </a:lnTo>
                  <a:lnTo>
                    <a:pt x="290" y="484"/>
                  </a:lnTo>
                  <a:lnTo>
                    <a:pt x="288" y="486"/>
                  </a:lnTo>
                  <a:lnTo>
                    <a:pt x="286" y="486"/>
                  </a:lnTo>
                  <a:lnTo>
                    <a:pt x="286" y="488"/>
                  </a:lnTo>
                  <a:lnTo>
                    <a:pt x="284" y="486"/>
                  </a:lnTo>
                  <a:lnTo>
                    <a:pt x="284" y="488"/>
                  </a:lnTo>
                  <a:lnTo>
                    <a:pt x="284" y="490"/>
                  </a:lnTo>
                  <a:lnTo>
                    <a:pt x="283" y="490"/>
                  </a:lnTo>
                  <a:lnTo>
                    <a:pt x="284" y="490"/>
                  </a:lnTo>
                  <a:lnTo>
                    <a:pt x="283" y="491"/>
                  </a:lnTo>
                  <a:lnTo>
                    <a:pt x="281" y="491"/>
                  </a:lnTo>
                  <a:lnTo>
                    <a:pt x="279" y="491"/>
                  </a:lnTo>
                  <a:lnTo>
                    <a:pt x="279" y="493"/>
                  </a:lnTo>
                  <a:lnTo>
                    <a:pt x="277" y="493"/>
                  </a:lnTo>
                  <a:lnTo>
                    <a:pt x="279" y="491"/>
                  </a:lnTo>
                  <a:lnTo>
                    <a:pt x="277" y="491"/>
                  </a:lnTo>
                  <a:lnTo>
                    <a:pt x="277" y="493"/>
                  </a:lnTo>
                  <a:lnTo>
                    <a:pt x="277" y="491"/>
                  </a:lnTo>
                  <a:lnTo>
                    <a:pt x="275" y="491"/>
                  </a:lnTo>
                  <a:lnTo>
                    <a:pt x="273" y="491"/>
                  </a:lnTo>
                  <a:lnTo>
                    <a:pt x="271" y="491"/>
                  </a:lnTo>
                  <a:lnTo>
                    <a:pt x="271" y="490"/>
                  </a:lnTo>
                  <a:lnTo>
                    <a:pt x="273" y="490"/>
                  </a:lnTo>
                  <a:lnTo>
                    <a:pt x="275" y="490"/>
                  </a:lnTo>
                  <a:lnTo>
                    <a:pt x="275" y="491"/>
                  </a:lnTo>
                  <a:lnTo>
                    <a:pt x="275" y="490"/>
                  </a:lnTo>
                  <a:lnTo>
                    <a:pt x="277" y="490"/>
                  </a:lnTo>
                  <a:lnTo>
                    <a:pt x="275" y="490"/>
                  </a:lnTo>
                  <a:lnTo>
                    <a:pt x="277" y="488"/>
                  </a:lnTo>
                  <a:lnTo>
                    <a:pt x="279" y="488"/>
                  </a:lnTo>
                  <a:lnTo>
                    <a:pt x="279" y="486"/>
                  </a:lnTo>
                  <a:lnTo>
                    <a:pt x="277" y="486"/>
                  </a:lnTo>
                  <a:lnTo>
                    <a:pt x="277" y="488"/>
                  </a:lnTo>
                  <a:lnTo>
                    <a:pt x="277" y="486"/>
                  </a:lnTo>
                  <a:lnTo>
                    <a:pt x="277" y="484"/>
                  </a:lnTo>
                  <a:lnTo>
                    <a:pt x="277" y="482"/>
                  </a:lnTo>
                  <a:lnTo>
                    <a:pt x="277" y="480"/>
                  </a:lnTo>
                  <a:lnTo>
                    <a:pt x="275" y="478"/>
                  </a:lnTo>
                  <a:lnTo>
                    <a:pt x="277" y="478"/>
                  </a:lnTo>
                  <a:lnTo>
                    <a:pt x="277" y="480"/>
                  </a:lnTo>
                  <a:lnTo>
                    <a:pt x="279" y="478"/>
                  </a:lnTo>
                  <a:lnTo>
                    <a:pt x="281" y="478"/>
                  </a:lnTo>
                  <a:lnTo>
                    <a:pt x="281" y="476"/>
                  </a:lnTo>
                  <a:lnTo>
                    <a:pt x="279" y="476"/>
                  </a:lnTo>
                  <a:lnTo>
                    <a:pt x="277" y="476"/>
                  </a:lnTo>
                  <a:lnTo>
                    <a:pt x="275" y="476"/>
                  </a:lnTo>
                  <a:lnTo>
                    <a:pt x="275" y="478"/>
                  </a:lnTo>
                  <a:lnTo>
                    <a:pt x="277" y="478"/>
                  </a:lnTo>
                  <a:lnTo>
                    <a:pt x="275" y="478"/>
                  </a:lnTo>
                  <a:lnTo>
                    <a:pt x="275" y="476"/>
                  </a:lnTo>
                  <a:lnTo>
                    <a:pt x="273" y="476"/>
                  </a:lnTo>
                  <a:lnTo>
                    <a:pt x="273" y="472"/>
                  </a:lnTo>
                  <a:lnTo>
                    <a:pt x="273" y="470"/>
                  </a:lnTo>
                  <a:lnTo>
                    <a:pt x="273" y="472"/>
                  </a:lnTo>
                  <a:lnTo>
                    <a:pt x="275" y="470"/>
                  </a:lnTo>
                  <a:lnTo>
                    <a:pt x="275" y="468"/>
                  </a:lnTo>
                  <a:lnTo>
                    <a:pt x="275" y="467"/>
                  </a:lnTo>
                  <a:lnTo>
                    <a:pt x="277" y="467"/>
                  </a:lnTo>
                  <a:lnTo>
                    <a:pt x="277" y="465"/>
                  </a:lnTo>
                  <a:lnTo>
                    <a:pt x="279" y="465"/>
                  </a:lnTo>
                  <a:lnTo>
                    <a:pt x="275" y="461"/>
                  </a:lnTo>
                  <a:lnTo>
                    <a:pt x="275" y="459"/>
                  </a:lnTo>
                  <a:lnTo>
                    <a:pt x="275" y="457"/>
                  </a:lnTo>
                  <a:lnTo>
                    <a:pt x="273" y="455"/>
                  </a:lnTo>
                  <a:lnTo>
                    <a:pt x="273" y="453"/>
                  </a:lnTo>
                  <a:lnTo>
                    <a:pt x="271" y="451"/>
                  </a:lnTo>
                  <a:lnTo>
                    <a:pt x="271" y="449"/>
                  </a:lnTo>
                  <a:lnTo>
                    <a:pt x="271" y="447"/>
                  </a:lnTo>
                  <a:lnTo>
                    <a:pt x="269" y="447"/>
                  </a:lnTo>
                  <a:lnTo>
                    <a:pt x="269" y="445"/>
                  </a:lnTo>
                  <a:lnTo>
                    <a:pt x="271" y="445"/>
                  </a:lnTo>
                  <a:lnTo>
                    <a:pt x="271" y="443"/>
                  </a:lnTo>
                  <a:lnTo>
                    <a:pt x="269" y="442"/>
                  </a:lnTo>
                  <a:lnTo>
                    <a:pt x="271" y="442"/>
                  </a:lnTo>
                  <a:lnTo>
                    <a:pt x="269" y="442"/>
                  </a:lnTo>
                  <a:lnTo>
                    <a:pt x="269" y="443"/>
                  </a:lnTo>
                  <a:lnTo>
                    <a:pt x="269" y="445"/>
                  </a:lnTo>
                  <a:lnTo>
                    <a:pt x="267" y="445"/>
                  </a:lnTo>
                  <a:lnTo>
                    <a:pt x="267" y="443"/>
                  </a:lnTo>
                  <a:lnTo>
                    <a:pt x="267" y="442"/>
                  </a:lnTo>
                  <a:lnTo>
                    <a:pt x="267" y="440"/>
                  </a:lnTo>
                  <a:lnTo>
                    <a:pt x="265" y="440"/>
                  </a:lnTo>
                  <a:lnTo>
                    <a:pt x="267" y="440"/>
                  </a:lnTo>
                  <a:lnTo>
                    <a:pt x="267" y="438"/>
                  </a:lnTo>
                  <a:lnTo>
                    <a:pt x="269" y="436"/>
                  </a:lnTo>
                  <a:lnTo>
                    <a:pt x="269" y="434"/>
                  </a:lnTo>
                  <a:lnTo>
                    <a:pt x="269" y="432"/>
                  </a:lnTo>
                  <a:lnTo>
                    <a:pt x="269" y="430"/>
                  </a:lnTo>
                  <a:lnTo>
                    <a:pt x="271" y="430"/>
                  </a:lnTo>
                  <a:lnTo>
                    <a:pt x="271" y="428"/>
                  </a:lnTo>
                  <a:lnTo>
                    <a:pt x="273" y="428"/>
                  </a:lnTo>
                  <a:lnTo>
                    <a:pt x="275" y="428"/>
                  </a:lnTo>
                  <a:lnTo>
                    <a:pt x="275" y="426"/>
                  </a:lnTo>
                  <a:lnTo>
                    <a:pt x="273" y="428"/>
                  </a:lnTo>
                  <a:lnTo>
                    <a:pt x="271" y="426"/>
                  </a:lnTo>
                  <a:lnTo>
                    <a:pt x="273" y="426"/>
                  </a:lnTo>
                  <a:lnTo>
                    <a:pt x="271" y="426"/>
                  </a:lnTo>
                  <a:lnTo>
                    <a:pt x="271" y="424"/>
                  </a:lnTo>
                  <a:lnTo>
                    <a:pt x="271" y="426"/>
                  </a:lnTo>
                  <a:lnTo>
                    <a:pt x="271" y="428"/>
                  </a:lnTo>
                  <a:lnTo>
                    <a:pt x="269" y="428"/>
                  </a:lnTo>
                  <a:lnTo>
                    <a:pt x="269" y="430"/>
                  </a:lnTo>
                  <a:lnTo>
                    <a:pt x="269" y="432"/>
                  </a:lnTo>
                  <a:lnTo>
                    <a:pt x="267" y="434"/>
                  </a:lnTo>
                  <a:lnTo>
                    <a:pt x="267" y="436"/>
                  </a:lnTo>
                  <a:lnTo>
                    <a:pt x="267" y="438"/>
                  </a:lnTo>
                  <a:lnTo>
                    <a:pt x="265" y="436"/>
                  </a:lnTo>
                  <a:lnTo>
                    <a:pt x="265" y="438"/>
                  </a:lnTo>
                  <a:lnTo>
                    <a:pt x="263" y="438"/>
                  </a:lnTo>
                  <a:lnTo>
                    <a:pt x="265" y="438"/>
                  </a:lnTo>
                  <a:lnTo>
                    <a:pt x="263" y="440"/>
                  </a:lnTo>
                  <a:lnTo>
                    <a:pt x="265" y="440"/>
                  </a:lnTo>
                  <a:lnTo>
                    <a:pt x="261" y="440"/>
                  </a:lnTo>
                  <a:lnTo>
                    <a:pt x="263" y="442"/>
                  </a:lnTo>
                  <a:lnTo>
                    <a:pt x="265" y="442"/>
                  </a:lnTo>
                  <a:lnTo>
                    <a:pt x="267" y="443"/>
                  </a:lnTo>
                  <a:lnTo>
                    <a:pt x="265" y="443"/>
                  </a:lnTo>
                  <a:lnTo>
                    <a:pt x="265" y="445"/>
                  </a:lnTo>
                  <a:lnTo>
                    <a:pt x="265" y="447"/>
                  </a:lnTo>
                  <a:lnTo>
                    <a:pt x="265" y="449"/>
                  </a:lnTo>
                  <a:lnTo>
                    <a:pt x="263" y="449"/>
                  </a:lnTo>
                  <a:lnTo>
                    <a:pt x="261" y="449"/>
                  </a:lnTo>
                  <a:lnTo>
                    <a:pt x="261" y="451"/>
                  </a:lnTo>
                  <a:lnTo>
                    <a:pt x="256" y="453"/>
                  </a:lnTo>
                  <a:lnTo>
                    <a:pt x="252" y="453"/>
                  </a:lnTo>
                  <a:lnTo>
                    <a:pt x="248" y="455"/>
                  </a:lnTo>
                  <a:lnTo>
                    <a:pt x="244" y="455"/>
                  </a:lnTo>
                  <a:lnTo>
                    <a:pt x="240" y="453"/>
                  </a:lnTo>
                  <a:lnTo>
                    <a:pt x="238" y="453"/>
                  </a:lnTo>
                  <a:lnTo>
                    <a:pt x="238" y="451"/>
                  </a:lnTo>
                  <a:lnTo>
                    <a:pt x="238" y="449"/>
                  </a:lnTo>
                  <a:lnTo>
                    <a:pt x="240" y="449"/>
                  </a:lnTo>
                  <a:lnTo>
                    <a:pt x="238" y="449"/>
                  </a:lnTo>
                  <a:lnTo>
                    <a:pt x="238" y="447"/>
                  </a:lnTo>
                  <a:lnTo>
                    <a:pt x="236" y="447"/>
                  </a:lnTo>
                  <a:lnTo>
                    <a:pt x="236" y="445"/>
                  </a:lnTo>
                  <a:lnTo>
                    <a:pt x="235" y="445"/>
                  </a:lnTo>
                  <a:lnTo>
                    <a:pt x="235" y="443"/>
                  </a:lnTo>
                  <a:lnTo>
                    <a:pt x="233" y="443"/>
                  </a:lnTo>
                  <a:lnTo>
                    <a:pt x="233" y="442"/>
                  </a:lnTo>
                  <a:lnTo>
                    <a:pt x="231" y="442"/>
                  </a:lnTo>
                  <a:lnTo>
                    <a:pt x="231" y="440"/>
                  </a:lnTo>
                  <a:lnTo>
                    <a:pt x="231" y="438"/>
                  </a:lnTo>
                  <a:lnTo>
                    <a:pt x="231" y="440"/>
                  </a:lnTo>
                  <a:lnTo>
                    <a:pt x="229" y="440"/>
                  </a:lnTo>
                  <a:lnTo>
                    <a:pt x="227" y="438"/>
                  </a:lnTo>
                  <a:lnTo>
                    <a:pt x="225" y="438"/>
                  </a:lnTo>
                  <a:lnTo>
                    <a:pt x="225" y="436"/>
                  </a:lnTo>
                  <a:lnTo>
                    <a:pt x="223" y="434"/>
                  </a:lnTo>
                  <a:lnTo>
                    <a:pt x="225" y="434"/>
                  </a:lnTo>
                  <a:lnTo>
                    <a:pt x="225" y="432"/>
                  </a:lnTo>
                  <a:lnTo>
                    <a:pt x="227" y="432"/>
                  </a:lnTo>
                  <a:lnTo>
                    <a:pt x="225" y="430"/>
                  </a:lnTo>
                  <a:lnTo>
                    <a:pt x="223" y="432"/>
                  </a:lnTo>
                  <a:lnTo>
                    <a:pt x="219" y="432"/>
                  </a:lnTo>
                  <a:lnTo>
                    <a:pt x="219" y="430"/>
                  </a:lnTo>
                  <a:lnTo>
                    <a:pt x="221" y="430"/>
                  </a:lnTo>
                  <a:lnTo>
                    <a:pt x="221" y="428"/>
                  </a:lnTo>
                  <a:lnTo>
                    <a:pt x="223" y="428"/>
                  </a:lnTo>
                  <a:lnTo>
                    <a:pt x="225" y="426"/>
                  </a:lnTo>
                  <a:lnTo>
                    <a:pt x="227" y="424"/>
                  </a:lnTo>
                  <a:lnTo>
                    <a:pt x="225" y="424"/>
                  </a:lnTo>
                  <a:lnTo>
                    <a:pt x="225" y="422"/>
                  </a:lnTo>
                  <a:lnTo>
                    <a:pt x="227" y="422"/>
                  </a:lnTo>
                  <a:lnTo>
                    <a:pt x="227" y="420"/>
                  </a:lnTo>
                  <a:lnTo>
                    <a:pt x="227" y="419"/>
                  </a:lnTo>
                  <a:lnTo>
                    <a:pt x="227" y="420"/>
                  </a:lnTo>
                  <a:lnTo>
                    <a:pt x="229" y="420"/>
                  </a:lnTo>
                  <a:lnTo>
                    <a:pt x="229" y="419"/>
                  </a:lnTo>
                  <a:lnTo>
                    <a:pt x="231" y="419"/>
                  </a:lnTo>
                  <a:lnTo>
                    <a:pt x="231" y="420"/>
                  </a:lnTo>
                  <a:lnTo>
                    <a:pt x="231" y="422"/>
                  </a:lnTo>
                  <a:lnTo>
                    <a:pt x="233" y="422"/>
                  </a:lnTo>
                  <a:lnTo>
                    <a:pt x="235" y="422"/>
                  </a:lnTo>
                  <a:lnTo>
                    <a:pt x="236" y="422"/>
                  </a:lnTo>
                  <a:lnTo>
                    <a:pt x="236" y="424"/>
                  </a:lnTo>
                  <a:lnTo>
                    <a:pt x="238" y="424"/>
                  </a:lnTo>
                  <a:lnTo>
                    <a:pt x="238" y="426"/>
                  </a:lnTo>
                  <a:lnTo>
                    <a:pt x="236" y="428"/>
                  </a:lnTo>
                  <a:lnTo>
                    <a:pt x="235" y="428"/>
                  </a:lnTo>
                  <a:lnTo>
                    <a:pt x="235" y="430"/>
                  </a:lnTo>
                  <a:lnTo>
                    <a:pt x="236" y="430"/>
                  </a:lnTo>
                  <a:lnTo>
                    <a:pt x="236" y="428"/>
                  </a:lnTo>
                  <a:lnTo>
                    <a:pt x="238" y="428"/>
                  </a:lnTo>
                  <a:lnTo>
                    <a:pt x="240" y="428"/>
                  </a:lnTo>
                  <a:lnTo>
                    <a:pt x="240" y="426"/>
                  </a:lnTo>
                  <a:lnTo>
                    <a:pt x="240" y="424"/>
                  </a:lnTo>
                  <a:lnTo>
                    <a:pt x="242" y="424"/>
                  </a:lnTo>
                  <a:lnTo>
                    <a:pt x="244" y="424"/>
                  </a:lnTo>
                  <a:lnTo>
                    <a:pt x="244" y="426"/>
                  </a:lnTo>
                  <a:lnTo>
                    <a:pt x="244" y="428"/>
                  </a:lnTo>
                  <a:lnTo>
                    <a:pt x="244" y="430"/>
                  </a:lnTo>
                  <a:lnTo>
                    <a:pt x="246" y="430"/>
                  </a:lnTo>
                  <a:lnTo>
                    <a:pt x="248" y="430"/>
                  </a:lnTo>
                  <a:lnTo>
                    <a:pt x="250" y="426"/>
                  </a:lnTo>
                  <a:lnTo>
                    <a:pt x="250" y="424"/>
                  </a:lnTo>
                  <a:lnTo>
                    <a:pt x="252" y="424"/>
                  </a:lnTo>
                  <a:lnTo>
                    <a:pt x="250" y="424"/>
                  </a:lnTo>
                  <a:lnTo>
                    <a:pt x="248" y="422"/>
                  </a:lnTo>
                  <a:lnTo>
                    <a:pt x="244" y="420"/>
                  </a:lnTo>
                  <a:lnTo>
                    <a:pt x="242" y="420"/>
                  </a:lnTo>
                  <a:lnTo>
                    <a:pt x="244" y="420"/>
                  </a:lnTo>
                  <a:lnTo>
                    <a:pt x="246" y="420"/>
                  </a:lnTo>
                  <a:lnTo>
                    <a:pt x="248" y="420"/>
                  </a:lnTo>
                  <a:lnTo>
                    <a:pt x="248" y="419"/>
                  </a:lnTo>
                  <a:lnTo>
                    <a:pt x="246" y="419"/>
                  </a:lnTo>
                  <a:lnTo>
                    <a:pt x="246" y="417"/>
                  </a:lnTo>
                  <a:lnTo>
                    <a:pt x="246" y="419"/>
                  </a:lnTo>
                  <a:lnTo>
                    <a:pt x="246" y="417"/>
                  </a:lnTo>
                  <a:lnTo>
                    <a:pt x="244" y="417"/>
                  </a:lnTo>
                  <a:lnTo>
                    <a:pt x="244" y="419"/>
                  </a:lnTo>
                  <a:lnTo>
                    <a:pt x="242" y="420"/>
                  </a:lnTo>
                  <a:lnTo>
                    <a:pt x="240" y="420"/>
                  </a:lnTo>
                  <a:lnTo>
                    <a:pt x="236" y="420"/>
                  </a:lnTo>
                  <a:lnTo>
                    <a:pt x="233" y="420"/>
                  </a:lnTo>
                  <a:lnTo>
                    <a:pt x="233" y="419"/>
                  </a:lnTo>
                  <a:lnTo>
                    <a:pt x="231" y="419"/>
                  </a:lnTo>
                  <a:lnTo>
                    <a:pt x="229" y="419"/>
                  </a:lnTo>
                  <a:lnTo>
                    <a:pt x="229" y="420"/>
                  </a:lnTo>
                  <a:lnTo>
                    <a:pt x="229" y="419"/>
                  </a:lnTo>
                  <a:lnTo>
                    <a:pt x="227" y="419"/>
                  </a:lnTo>
                  <a:lnTo>
                    <a:pt x="225" y="419"/>
                  </a:lnTo>
                  <a:lnTo>
                    <a:pt x="223" y="419"/>
                  </a:lnTo>
                  <a:lnTo>
                    <a:pt x="223" y="417"/>
                  </a:lnTo>
                  <a:lnTo>
                    <a:pt x="225" y="417"/>
                  </a:lnTo>
                  <a:lnTo>
                    <a:pt x="227" y="415"/>
                  </a:lnTo>
                  <a:lnTo>
                    <a:pt x="227" y="417"/>
                  </a:lnTo>
                  <a:lnTo>
                    <a:pt x="227" y="415"/>
                  </a:lnTo>
                  <a:lnTo>
                    <a:pt x="227" y="413"/>
                  </a:lnTo>
                  <a:lnTo>
                    <a:pt x="229" y="413"/>
                  </a:lnTo>
                  <a:lnTo>
                    <a:pt x="227" y="413"/>
                  </a:lnTo>
                  <a:lnTo>
                    <a:pt x="225" y="413"/>
                  </a:lnTo>
                  <a:lnTo>
                    <a:pt x="225" y="415"/>
                  </a:lnTo>
                  <a:lnTo>
                    <a:pt x="225" y="413"/>
                  </a:lnTo>
                  <a:lnTo>
                    <a:pt x="223" y="413"/>
                  </a:lnTo>
                  <a:lnTo>
                    <a:pt x="223" y="411"/>
                  </a:lnTo>
                  <a:lnTo>
                    <a:pt x="225" y="409"/>
                  </a:lnTo>
                  <a:lnTo>
                    <a:pt x="223" y="407"/>
                  </a:lnTo>
                  <a:lnTo>
                    <a:pt x="223" y="409"/>
                  </a:lnTo>
                  <a:lnTo>
                    <a:pt x="225" y="409"/>
                  </a:lnTo>
                  <a:lnTo>
                    <a:pt x="223" y="409"/>
                  </a:lnTo>
                  <a:lnTo>
                    <a:pt x="223" y="411"/>
                  </a:lnTo>
                  <a:lnTo>
                    <a:pt x="221" y="409"/>
                  </a:lnTo>
                  <a:lnTo>
                    <a:pt x="219" y="409"/>
                  </a:lnTo>
                  <a:lnTo>
                    <a:pt x="221" y="409"/>
                  </a:lnTo>
                  <a:lnTo>
                    <a:pt x="221" y="407"/>
                  </a:lnTo>
                  <a:lnTo>
                    <a:pt x="223" y="407"/>
                  </a:lnTo>
                  <a:lnTo>
                    <a:pt x="223" y="405"/>
                  </a:lnTo>
                  <a:lnTo>
                    <a:pt x="221" y="405"/>
                  </a:lnTo>
                  <a:lnTo>
                    <a:pt x="223" y="405"/>
                  </a:lnTo>
                  <a:lnTo>
                    <a:pt x="223" y="403"/>
                  </a:lnTo>
                  <a:lnTo>
                    <a:pt x="225" y="403"/>
                  </a:lnTo>
                  <a:lnTo>
                    <a:pt x="225" y="401"/>
                  </a:lnTo>
                  <a:lnTo>
                    <a:pt x="227" y="399"/>
                  </a:lnTo>
                  <a:lnTo>
                    <a:pt x="229" y="399"/>
                  </a:lnTo>
                  <a:lnTo>
                    <a:pt x="231" y="397"/>
                  </a:lnTo>
                  <a:lnTo>
                    <a:pt x="229" y="397"/>
                  </a:lnTo>
                  <a:lnTo>
                    <a:pt x="231" y="395"/>
                  </a:lnTo>
                  <a:lnTo>
                    <a:pt x="229" y="395"/>
                  </a:lnTo>
                  <a:lnTo>
                    <a:pt x="231" y="395"/>
                  </a:lnTo>
                  <a:lnTo>
                    <a:pt x="229" y="395"/>
                  </a:lnTo>
                  <a:lnTo>
                    <a:pt x="229" y="397"/>
                  </a:lnTo>
                  <a:lnTo>
                    <a:pt x="227" y="399"/>
                  </a:lnTo>
                  <a:lnTo>
                    <a:pt x="225" y="399"/>
                  </a:lnTo>
                  <a:lnTo>
                    <a:pt x="225" y="401"/>
                  </a:lnTo>
                  <a:lnTo>
                    <a:pt x="223" y="401"/>
                  </a:lnTo>
                  <a:lnTo>
                    <a:pt x="223" y="403"/>
                  </a:lnTo>
                  <a:lnTo>
                    <a:pt x="221" y="405"/>
                  </a:lnTo>
                  <a:lnTo>
                    <a:pt x="223" y="405"/>
                  </a:lnTo>
                  <a:lnTo>
                    <a:pt x="223" y="407"/>
                  </a:lnTo>
                  <a:lnTo>
                    <a:pt x="221" y="407"/>
                  </a:lnTo>
                  <a:lnTo>
                    <a:pt x="223" y="407"/>
                  </a:lnTo>
                  <a:lnTo>
                    <a:pt x="221" y="407"/>
                  </a:lnTo>
                  <a:lnTo>
                    <a:pt x="219" y="409"/>
                  </a:lnTo>
                  <a:lnTo>
                    <a:pt x="219" y="411"/>
                  </a:lnTo>
                  <a:lnTo>
                    <a:pt x="221" y="411"/>
                  </a:lnTo>
                  <a:lnTo>
                    <a:pt x="219" y="413"/>
                  </a:lnTo>
                  <a:lnTo>
                    <a:pt x="219" y="415"/>
                  </a:lnTo>
                  <a:lnTo>
                    <a:pt x="219" y="413"/>
                  </a:lnTo>
                  <a:lnTo>
                    <a:pt x="217" y="413"/>
                  </a:lnTo>
                  <a:lnTo>
                    <a:pt x="215" y="413"/>
                  </a:lnTo>
                  <a:lnTo>
                    <a:pt x="215" y="411"/>
                  </a:lnTo>
                  <a:lnTo>
                    <a:pt x="215" y="409"/>
                  </a:lnTo>
                  <a:lnTo>
                    <a:pt x="215" y="407"/>
                  </a:lnTo>
                  <a:lnTo>
                    <a:pt x="213" y="405"/>
                  </a:lnTo>
                  <a:lnTo>
                    <a:pt x="211" y="405"/>
                  </a:lnTo>
                  <a:lnTo>
                    <a:pt x="211" y="403"/>
                  </a:lnTo>
                  <a:lnTo>
                    <a:pt x="211" y="401"/>
                  </a:lnTo>
                  <a:lnTo>
                    <a:pt x="213" y="401"/>
                  </a:lnTo>
                  <a:lnTo>
                    <a:pt x="213" y="399"/>
                  </a:lnTo>
                  <a:lnTo>
                    <a:pt x="211" y="399"/>
                  </a:lnTo>
                  <a:lnTo>
                    <a:pt x="211" y="397"/>
                  </a:lnTo>
                  <a:lnTo>
                    <a:pt x="210" y="397"/>
                  </a:lnTo>
                  <a:lnTo>
                    <a:pt x="208" y="399"/>
                  </a:lnTo>
                  <a:lnTo>
                    <a:pt x="210" y="399"/>
                  </a:lnTo>
                  <a:lnTo>
                    <a:pt x="208" y="399"/>
                  </a:lnTo>
                  <a:lnTo>
                    <a:pt x="208" y="397"/>
                  </a:lnTo>
                  <a:lnTo>
                    <a:pt x="206" y="397"/>
                  </a:lnTo>
                  <a:lnTo>
                    <a:pt x="208" y="395"/>
                  </a:lnTo>
                  <a:lnTo>
                    <a:pt x="208" y="394"/>
                  </a:lnTo>
                  <a:lnTo>
                    <a:pt x="208" y="392"/>
                  </a:lnTo>
                  <a:lnTo>
                    <a:pt x="208" y="394"/>
                  </a:lnTo>
                  <a:lnTo>
                    <a:pt x="208" y="395"/>
                  </a:lnTo>
                  <a:lnTo>
                    <a:pt x="210" y="395"/>
                  </a:lnTo>
                  <a:lnTo>
                    <a:pt x="213" y="394"/>
                  </a:lnTo>
                  <a:lnTo>
                    <a:pt x="211" y="394"/>
                  </a:lnTo>
                  <a:lnTo>
                    <a:pt x="210" y="392"/>
                  </a:lnTo>
                  <a:lnTo>
                    <a:pt x="208" y="390"/>
                  </a:lnTo>
                  <a:lnTo>
                    <a:pt x="210" y="388"/>
                  </a:lnTo>
                  <a:lnTo>
                    <a:pt x="211" y="390"/>
                  </a:lnTo>
                  <a:lnTo>
                    <a:pt x="211" y="388"/>
                  </a:lnTo>
                  <a:lnTo>
                    <a:pt x="213" y="388"/>
                  </a:lnTo>
                  <a:lnTo>
                    <a:pt x="213" y="390"/>
                  </a:lnTo>
                  <a:lnTo>
                    <a:pt x="213" y="388"/>
                  </a:lnTo>
                  <a:lnTo>
                    <a:pt x="215" y="388"/>
                  </a:lnTo>
                  <a:lnTo>
                    <a:pt x="217" y="388"/>
                  </a:lnTo>
                  <a:lnTo>
                    <a:pt x="215" y="388"/>
                  </a:lnTo>
                  <a:lnTo>
                    <a:pt x="215" y="386"/>
                  </a:lnTo>
                  <a:lnTo>
                    <a:pt x="213" y="384"/>
                  </a:lnTo>
                  <a:lnTo>
                    <a:pt x="213" y="382"/>
                  </a:lnTo>
                  <a:lnTo>
                    <a:pt x="213" y="380"/>
                  </a:lnTo>
                  <a:lnTo>
                    <a:pt x="215" y="380"/>
                  </a:lnTo>
                  <a:lnTo>
                    <a:pt x="215" y="378"/>
                  </a:lnTo>
                  <a:lnTo>
                    <a:pt x="215" y="376"/>
                  </a:lnTo>
                  <a:lnTo>
                    <a:pt x="219" y="372"/>
                  </a:lnTo>
                  <a:lnTo>
                    <a:pt x="221" y="371"/>
                  </a:lnTo>
                  <a:lnTo>
                    <a:pt x="221" y="369"/>
                  </a:lnTo>
                  <a:lnTo>
                    <a:pt x="223" y="367"/>
                  </a:lnTo>
                  <a:lnTo>
                    <a:pt x="223" y="365"/>
                  </a:lnTo>
                  <a:lnTo>
                    <a:pt x="225" y="365"/>
                  </a:lnTo>
                  <a:lnTo>
                    <a:pt x="227" y="365"/>
                  </a:lnTo>
                  <a:lnTo>
                    <a:pt x="229" y="365"/>
                  </a:lnTo>
                  <a:lnTo>
                    <a:pt x="229" y="367"/>
                  </a:lnTo>
                  <a:lnTo>
                    <a:pt x="231" y="367"/>
                  </a:lnTo>
                  <a:lnTo>
                    <a:pt x="231" y="369"/>
                  </a:lnTo>
                  <a:lnTo>
                    <a:pt x="233" y="369"/>
                  </a:lnTo>
                  <a:lnTo>
                    <a:pt x="231" y="369"/>
                  </a:lnTo>
                  <a:lnTo>
                    <a:pt x="231" y="371"/>
                  </a:lnTo>
                  <a:lnTo>
                    <a:pt x="231" y="369"/>
                  </a:lnTo>
                  <a:lnTo>
                    <a:pt x="233" y="369"/>
                  </a:lnTo>
                  <a:lnTo>
                    <a:pt x="233" y="367"/>
                  </a:lnTo>
                  <a:lnTo>
                    <a:pt x="231" y="367"/>
                  </a:lnTo>
                  <a:lnTo>
                    <a:pt x="231" y="365"/>
                  </a:lnTo>
                  <a:lnTo>
                    <a:pt x="231" y="367"/>
                  </a:lnTo>
                  <a:lnTo>
                    <a:pt x="229" y="367"/>
                  </a:lnTo>
                  <a:lnTo>
                    <a:pt x="229" y="365"/>
                  </a:lnTo>
                  <a:lnTo>
                    <a:pt x="229" y="363"/>
                  </a:lnTo>
                  <a:lnTo>
                    <a:pt x="231" y="363"/>
                  </a:lnTo>
                  <a:lnTo>
                    <a:pt x="235" y="357"/>
                  </a:lnTo>
                  <a:lnTo>
                    <a:pt x="233" y="357"/>
                  </a:lnTo>
                  <a:lnTo>
                    <a:pt x="233" y="359"/>
                  </a:lnTo>
                  <a:lnTo>
                    <a:pt x="231" y="359"/>
                  </a:lnTo>
                  <a:lnTo>
                    <a:pt x="231" y="361"/>
                  </a:lnTo>
                  <a:lnTo>
                    <a:pt x="229" y="361"/>
                  </a:lnTo>
                  <a:lnTo>
                    <a:pt x="229" y="359"/>
                  </a:lnTo>
                  <a:lnTo>
                    <a:pt x="227" y="357"/>
                  </a:lnTo>
                  <a:lnTo>
                    <a:pt x="229" y="357"/>
                  </a:lnTo>
                  <a:lnTo>
                    <a:pt x="227" y="357"/>
                  </a:lnTo>
                  <a:lnTo>
                    <a:pt x="229" y="357"/>
                  </a:lnTo>
                  <a:lnTo>
                    <a:pt x="227" y="357"/>
                  </a:lnTo>
                  <a:lnTo>
                    <a:pt x="227" y="355"/>
                  </a:lnTo>
                  <a:lnTo>
                    <a:pt x="229" y="355"/>
                  </a:lnTo>
                  <a:lnTo>
                    <a:pt x="227" y="353"/>
                  </a:lnTo>
                  <a:lnTo>
                    <a:pt x="229" y="353"/>
                  </a:lnTo>
                  <a:lnTo>
                    <a:pt x="229" y="351"/>
                  </a:lnTo>
                  <a:lnTo>
                    <a:pt x="229" y="349"/>
                  </a:lnTo>
                  <a:lnTo>
                    <a:pt x="231" y="347"/>
                  </a:lnTo>
                  <a:lnTo>
                    <a:pt x="233" y="347"/>
                  </a:lnTo>
                  <a:lnTo>
                    <a:pt x="235" y="347"/>
                  </a:lnTo>
                  <a:lnTo>
                    <a:pt x="236" y="347"/>
                  </a:lnTo>
                  <a:lnTo>
                    <a:pt x="236" y="346"/>
                  </a:lnTo>
                  <a:lnTo>
                    <a:pt x="233" y="346"/>
                  </a:lnTo>
                  <a:lnTo>
                    <a:pt x="233" y="344"/>
                  </a:lnTo>
                  <a:lnTo>
                    <a:pt x="235" y="344"/>
                  </a:lnTo>
                  <a:lnTo>
                    <a:pt x="235" y="342"/>
                  </a:lnTo>
                  <a:lnTo>
                    <a:pt x="236" y="340"/>
                  </a:lnTo>
                  <a:lnTo>
                    <a:pt x="240" y="340"/>
                  </a:lnTo>
                  <a:lnTo>
                    <a:pt x="242" y="340"/>
                  </a:lnTo>
                  <a:lnTo>
                    <a:pt x="244" y="342"/>
                  </a:lnTo>
                  <a:lnTo>
                    <a:pt x="246" y="340"/>
                  </a:lnTo>
                  <a:lnTo>
                    <a:pt x="246" y="342"/>
                  </a:lnTo>
                  <a:lnTo>
                    <a:pt x="248" y="344"/>
                  </a:lnTo>
                  <a:lnTo>
                    <a:pt x="246" y="344"/>
                  </a:lnTo>
                  <a:lnTo>
                    <a:pt x="248" y="344"/>
                  </a:lnTo>
                  <a:lnTo>
                    <a:pt x="250" y="344"/>
                  </a:lnTo>
                  <a:lnTo>
                    <a:pt x="248" y="344"/>
                  </a:lnTo>
                  <a:lnTo>
                    <a:pt x="248" y="346"/>
                  </a:lnTo>
                  <a:lnTo>
                    <a:pt x="244" y="347"/>
                  </a:lnTo>
                  <a:lnTo>
                    <a:pt x="244" y="349"/>
                  </a:lnTo>
                  <a:lnTo>
                    <a:pt x="246" y="347"/>
                  </a:lnTo>
                  <a:lnTo>
                    <a:pt x="248" y="347"/>
                  </a:lnTo>
                  <a:lnTo>
                    <a:pt x="248" y="346"/>
                  </a:lnTo>
                  <a:lnTo>
                    <a:pt x="250" y="344"/>
                  </a:lnTo>
                  <a:lnTo>
                    <a:pt x="250" y="346"/>
                  </a:lnTo>
                  <a:lnTo>
                    <a:pt x="252" y="346"/>
                  </a:lnTo>
                  <a:lnTo>
                    <a:pt x="252" y="347"/>
                  </a:lnTo>
                  <a:lnTo>
                    <a:pt x="254" y="347"/>
                  </a:lnTo>
                  <a:lnTo>
                    <a:pt x="256" y="346"/>
                  </a:lnTo>
                  <a:lnTo>
                    <a:pt x="258" y="346"/>
                  </a:lnTo>
                  <a:lnTo>
                    <a:pt x="258" y="344"/>
                  </a:lnTo>
                  <a:lnTo>
                    <a:pt x="259" y="344"/>
                  </a:lnTo>
                  <a:lnTo>
                    <a:pt x="259" y="342"/>
                  </a:lnTo>
                  <a:lnTo>
                    <a:pt x="261" y="342"/>
                  </a:lnTo>
                  <a:lnTo>
                    <a:pt x="263" y="340"/>
                  </a:lnTo>
                  <a:lnTo>
                    <a:pt x="263" y="338"/>
                  </a:lnTo>
                  <a:lnTo>
                    <a:pt x="267" y="334"/>
                  </a:lnTo>
                  <a:lnTo>
                    <a:pt x="267" y="332"/>
                  </a:lnTo>
                  <a:lnTo>
                    <a:pt x="269" y="332"/>
                  </a:lnTo>
                  <a:lnTo>
                    <a:pt x="269" y="330"/>
                  </a:lnTo>
                  <a:lnTo>
                    <a:pt x="269" y="328"/>
                  </a:lnTo>
                  <a:lnTo>
                    <a:pt x="271" y="330"/>
                  </a:lnTo>
                  <a:lnTo>
                    <a:pt x="273" y="330"/>
                  </a:lnTo>
                  <a:lnTo>
                    <a:pt x="273" y="332"/>
                  </a:lnTo>
                  <a:lnTo>
                    <a:pt x="271" y="332"/>
                  </a:lnTo>
                  <a:lnTo>
                    <a:pt x="271" y="334"/>
                  </a:lnTo>
                  <a:lnTo>
                    <a:pt x="275" y="332"/>
                  </a:lnTo>
                  <a:lnTo>
                    <a:pt x="279" y="332"/>
                  </a:lnTo>
                  <a:lnTo>
                    <a:pt x="281" y="332"/>
                  </a:lnTo>
                  <a:lnTo>
                    <a:pt x="283" y="332"/>
                  </a:lnTo>
                  <a:lnTo>
                    <a:pt x="286" y="330"/>
                  </a:lnTo>
                  <a:lnTo>
                    <a:pt x="288" y="328"/>
                  </a:lnTo>
                  <a:lnTo>
                    <a:pt x="288" y="326"/>
                  </a:lnTo>
                  <a:lnTo>
                    <a:pt x="290" y="326"/>
                  </a:lnTo>
                  <a:lnTo>
                    <a:pt x="290" y="324"/>
                  </a:lnTo>
                  <a:lnTo>
                    <a:pt x="292" y="324"/>
                  </a:lnTo>
                  <a:lnTo>
                    <a:pt x="292" y="323"/>
                  </a:lnTo>
                  <a:lnTo>
                    <a:pt x="292" y="319"/>
                  </a:lnTo>
                  <a:lnTo>
                    <a:pt x="292" y="317"/>
                  </a:lnTo>
                  <a:lnTo>
                    <a:pt x="290" y="311"/>
                  </a:lnTo>
                  <a:lnTo>
                    <a:pt x="290" y="309"/>
                  </a:lnTo>
                  <a:lnTo>
                    <a:pt x="290" y="305"/>
                  </a:lnTo>
                  <a:lnTo>
                    <a:pt x="290" y="303"/>
                  </a:lnTo>
                  <a:lnTo>
                    <a:pt x="288" y="301"/>
                  </a:lnTo>
                  <a:lnTo>
                    <a:pt x="286" y="299"/>
                  </a:lnTo>
                  <a:lnTo>
                    <a:pt x="286" y="298"/>
                  </a:lnTo>
                  <a:lnTo>
                    <a:pt x="284" y="298"/>
                  </a:lnTo>
                  <a:lnTo>
                    <a:pt x="286" y="298"/>
                  </a:lnTo>
                  <a:lnTo>
                    <a:pt x="284" y="298"/>
                  </a:lnTo>
                  <a:lnTo>
                    <a:pt x="283" y="298"/>
                  </a:lnTo>
                  <a:lnTo>
                    <a:pt x="281" y="298"/>
                  </a:lnTo>
                  <a:lnTo>
                    <a:pt x="281" y="299"/>
                  </a:lnTo>
                  <a:lnTo>
                    <a:pt x="281" y="298"/>
                  </a:lnTo>
                  <a:lnTo>
                    <a:pt x="281" y="296"/>
                  </a:lnTo>
                  <a:lnTo>
                    <a:pt x="283" y="296"/>
                  </a:lnTo>
                  <a:lnTo>
                    <a:pt x="283" y="294"/>
                  </a:lnTo>
                  <a:lnTo>
                    <a:pt x="284" y="294"/>
                  </a:lnTo>
                  <a:lnTo>
                    <a:pt x="288" y="294"/>
                  </a:lnTo>
                  <a:lnTo>
                    <a:pt x="290" y="294"/>
                  </a:lnTo>
                  <a:lnTo>
                    <a:pt x="288" y="294"/>
                  </a:lnTo>
                  <a:lnTo>
                    <a:pt x="288" y="292"/>
                  </a:lnTo>
                  <a:lnTo>
                    <a:pt x="290" y="292"/>
                  </a:lnTo>
                  <a:lnTo>
                    <a:pt x="292" y="290"/>
                  </a:lnTo>
                  <a:lnTo>
                    <a:pt x="292" y="286"/>
                  </a:lnTo>
                  <a:lnTo>
                    <a:pt x="292" y="284"/>
                  </a:lnTo>
                  <a:lnTo>
                    <a:pt x="292" y="282"/>
                  </a:lnTo>
                  <a:lnTo>
                    <a:pt x="290" y="282"/>
                  </a:lnTo>
                  <a:lnTo>
                    <a:pt x="288" y="280"/>
                  </a:lnTo>
                  <a:lnTo>
                    <a:pt x="286" y="278"/>
                  </a:lnTo>
                  <a:lnTo>
                    <a:pt x="288" y="278"/>
                  </a:lnTo>
                  <a:lnTo>
                    <a:pt x="290" y="278"/>
                  </a:lnTo>
                  <a:lnTo>
                    <a:pt x="288" y="278"/>
                  </a:lnTo>
                  <a:lnTo>
                    <a:pt x="286" y="278"/>
                  </a:lnTo>
                  <a:lnTo>
                    <a:pt x="286" y="280"/>
                  </a:lnTo>
                  <a:lnTo>
                    <a:pt x="284" y="280"/>
                  </a:lnTo>
                  <a:lnTo>
                    <a:pt x="284" y="282"/>
                  </a:lnTo>
                  <a:lnTo>
                    <a:pt x="283" y="284"/>
                  </a:lnTo>
                  <a:lnTo>
                    <a:pt x="281" y="284"/>
                  </a:lnTo>
                  <a:lnTo>
                    <a:pt x="281" y="286"/>
                  </a:lnTo>
                  <a:lnTo>
                    <a:pt x="281" y="284"/>
                  </a:lnTo>
                  <a:lnTo>
                    <a:pt x="279" y="284"/>
                  </a:lnTo>
                  <a:lnTo>
                    <a:pt x="279" y="282"/>
                  </a:lnTo>
                  <a:lnTo>
                    <a:pt x="277" y="282"/>
                  </a:lnTo>
                  <a:lnTo>
                    <a:pt x="277" y="284"/>
                  </a:lnTo>
                  <a:lnTo>
                    <a:pt x="279" y="284"/>
                  </a:lnTo>
                  <a:lnTo>
                    <a:pt x="275" y="286"/>
                  </a:lnTo>
                  <a:lnTo>
                    <a:pt x="277" y="284"/>
                  </a:lnTo>
                  <a:lnTo>
                    <a:pt x="277" y="286"/>
                  </a:lnTo>
                  <a:lnTo>
                    <a:pt x="275" y="286"/>
                  </a:lnTo>
                  <a:lnTo>
                    <a:pt x="273" y="288"/>
                  </a:lnTo>
                  <a:lnTo>
                    <a:pt x="273" y="286"/>
                  </a:lnTo>
                  <a:lnTo>
                    <a:pt x="271" y="286"/>
                  </a:lnTo>
                  <a:lnTo>
                    <a:pt x="273" y="286"/>
                  </a:lnTo>
                  <a:lnTo>
                    <a:pt x="273" y="288"/>
                  </a:lnTo>
                  <a:lnTo>
                    <a:pt x="271" y="288"/>
                  </a:lnTo>
                  <a:lnTo>
                    <a:pt x="269" y="288"/>
                  </a:lnTo>
                  <a:lnTo>
                    <a:pt x="269" y="290"/>
                  </a:lnTo>
                  <a:lnTo>
                    <a:pt x="265" y="292"/>
                  </a:lnTo>
                  <a:lnTo>
                    <a:pt x="265" y="294"/>
                  </a:lnTo>
                  <a:lnTo>
                    <a:pt x="263" y="294"/>
                  </a:lnTo>
                  <a:lnTo>
                    <a:pt x="263" y="296"/>
                  </a:lnTo>
                  <a:lnTo>
                    <a:pt x="263" y="298"/>
                  </a:lnTo>
                  <a:lnTo>
                    <a:pt x="261" y="299"/>
                  </a:lnTo>
                  <a:lnTo>
                    <a:pt x="259" y="299"/>
                  </a:lnTo>
                  <a:lnTo>
                    <a:pt x="261" y="298"/>
                  </a:lnTo>
                  <a:lnTo>
                    <a:pt x="259" y="298"/>
                  </a:lnTo>
                  <a:lnTo>
                    <a:pt x="259" y="296"/>
                  </a:lnTo>
                  <a:lnTo>
                    <a:pt x="259" y="294"/>
                  </a:lnTo>
                  <a:lnTo>
                    <a:pt x="258" y="294"/>
                  </a:lnTo>
                  <a:lnTo>
                    <a:pt x="258" y="292"/>
                  </a:lnTo>
                  <a:lnTo>
                    <a:pt x="256" y="290"/>
                  </a:lnTo>
                  <a:lnTo>
                    <a:pt x="256" y="288"/>
                  </a:lnTo>
                  <a:lnTo>
                    <a:pt x="254" y="288"/>
                  </a:lnTo>
                  <a:lnTo>
                    <a:pt x="254" y="290"/>
                  </a:lnTo>
                  <a:lnTo>
                    <a:pt x="252" y="290"/>
                  </a:lnTo>
                  <a:lnTo>
                    <a:pt x="252" y="292"/>
                  </a:lnTo>
                  <a:lnTo>
                    <a:pt x="254" y="292"/>
                  </a:lnTo>
                  <a:lnTo>
                    <a:pt x="254" y="294"/>
                  </a:lnTo>
                  <a:lnTo>
                    <a:pt x="256" y="294"/>
                  </a:lnTo>
                  <a:lnTo>
                    <a:pt x="258" y="294"/>
                  </a:lnTo>
                  <a:lnTo>
                    <a:pt x="258" y="296"/>
                  </a:lnTo>
                  <a:lnTo>
                    <a:pt x="256" y="296"/>
                  </a:lnTo>
                  <a:lnTo>
                    <a:pt x="256" y="298"/>
                  </a:lnTo>
                  <a:lnTo>
                    <a:pt x="254" y="298"/>
                  </a:lnTo>
                  <a:lnTo>
                    <a:pt x="254" y="296"/>
                  </a:lnTo>
                  <a:lnTo>
                    <a:pt x="252" y="294"/>
                  </a:lnTo>
                  <a:lnTo>
                    <a:pt x="250" y="292"/>
                  </a:lnTo>
                  <a:lnTo>
                    <a:pt x="246" y="292"/>
                  </a:lnTo>
                  <a:lnTo>
                    <a:pt x="244" y="292"/>
                  </a:lnTo>
                  <a:lnTo>
                    <a:pt x="242" y="292"/>
                  </a:lnTo>
                  <a:lnTo>
                    <a:pt x="235" y="292"/>
                  </a:lnTo>
                  <a:lnTo>
                    <a:pt x="236" y="292"/>
                  </a:lnTo>
                  <a:lnTo>
                    <a:pt x="231" y="294"/>
                  </a:lnTo>
                  <a:lnTo>
                    <a:pt x="231" y="296"/>
                  </a:lnTo>
                  <a:lnTo>
                    <a:pt x="231" y="294"/>
                  </a:lnTo>
                  <a:lnTo>
                    <a:pt x="229" y="294"/>
                  </a:lnTo>
                  <a:lnTo>
                    <a:pt x="227" y="296"/>
                  </a:lnTo>
                  <a:lnTo>
                    <a:pt x="227" y="294"/>
                  </a:lnTo>
                  <a:lnTo>
                    <a:pt x="227" y="296"/>
                  </a:lnTo>
                  <a:lnTo>
                    <a:pt x="229" y="296"/>
                  </a:lnTo>
                  <a:lnTo>
                    <a:pt x="225" y="296"/>
                  </a:lnTo>
                  <a:lnTo>
                    <a:pt x="219" y="294"/>
                  </a:lnTo>
                  <a:lnTo>
                    <a:pt x="211" y="292"/>
                  </a:lnTo>
                  <a:lnTo>
                    <a:pt x="210" y="292"/>
                  </a:lnTo>
                  <a:lnTo>
                    <a:pt x="208" y="292"/>
                  </a:lnTo>
                  <a:lnTo>
                    <a:pt x="204" y="290"/>
                  </a:lnTo>
                  <a:lnTo>
                    <a:pt x="202" y="288"/>
                  </a:lnTo>
                  <a:lnTo>
                    <a:pt x="202" y="286"/>
                  </a:lnTo>
                  <a:lnTo>
                    <a:pt x="202" y="284"/>
                  </a:lnTo>
                  <a:lnTo>
                    <a:pt x="202" y="282"/>
                  </a:lnTo>
                  <a:lnTo>
                    <a:pt x="204" y="282"/>
                  </a:lnTo>
                  <a:lnTo>
                    <a:pt x="204" y="280"/>
                  </a:lnTo>
                  <a:lnTo>
                    <a:pt x="204" y="278"/>
                  </a:lnTo>
                  <a:lnTo>
                    <a:pt x="202" y="278"/>
                  </a:lnTo>
                  <a:lnTo>
                    <a:pt x="202" y="280"/>
                  </a:lnTo>
                  <a:lnTo>
                    <a:pt x="202" y="278"/>
                  </a:lnTo>
                  <a:lnTo>
                    <a:pt x="200" y="278"/>
                  </a:lnTo>
                  <a:lnTo>
                    <a:pt x="198" y="276"/>
                  </a:lnTo>
                  <a:lnTo>
                    <a:pt x="198" y="275"/>
                  </a:lnTo>
                  <a:lnTo>
                    <a:pt x="198" y="273"/>
                  </a:lnTo>
                  <a:lnTo>
                    <a:pt x="196" y="273"/>
                  </a:lnTo>
                  <a:lnTo>
                    <a:pt x="194" y="271"/>
                  </a:lnTo>
                  <a:lnTo>
                    <a:pt x="194" y="269"/>
                  </a:lnTo>
                  <a:lnTo>
                    <a:pt x="194" y="267"/>
                  </a:lnTo>
                  <a:lnTo>
                    <a:pt x="196" y="265"/>
                  </a:lnTo>
                  <a:lnTo>
                    <a:pt x="196" y="267"/>
                  </a:lnTo>
                  <a:lnTo>
                    <a:pt x="196" y="269"/>
                  </a:lnTo>
                  <a:lnTo>
                    <a:pt x="194" y="269"/>
                  </a:lnTo>
                  <a:lnTo>
                    <a:pt x="196" y="271"/>
                  </a:lnTo>
                  <a:lnTo>
                    <a:pt x="198" y="271"/>
                  </a:lnTo>
                  <a:lnTo>
                    <a:pt x="200" y="271"/>
                  </a:lnTo>
                  <a:lnTo>
                    <a:pt x="202" y="271"/>
                  </a:lnTo>
                  <a:lnTo>
                    <a:pt x="202" y="269"/>
                  </a:lnTo>
                  <a:lnTo>
                    <a:pt x="202" y="267"/>
                  </a:lnTo>
                  <a:lnTo>
                    <a:pt x="204" y="267"/>
                  </a:lnTo>
                  <a:lnTo>
                    <a:pt x="204" y="265"/>
                  </a:lnTo>
                  <a:lnTo>
                    <a:pt x="204" y="267"/>
                  </a:lnTo>
                  <a:lnTo>
                    <a:pt x="206" y="267"/>
                  </a:lnTo>
                  <a:lnTo>
                    <a:pt x="208" y="267"/>
                  </a:lnTo>
                  <a:lnTo>
                    <a:pt x="210" y="267"/>
                  </a:lnTo>
                  <a:lnTo>
                    <a:pt x="208" y="267"/>
                  </a:lnTo>
                  <a:lnTo>
                    <a:pt x="208" y="265"/>
                  </a:lnTo>
                  <a:lnTo>
                    <a:pt x="206" y="265"/>
                  </a:lnTo>
                  <a:lnTo>
                    <a:pt x="204" y="265"/>
                  </a:lnTo>
                  <a:lnTo>
                    <a:pt x="204" y="263"/>
                  </a:lnTo>
                  <a:lnTo>
                    <a:pt x="202" y="263"/>
                  </a:lnTo>
                  <a:lnTo>
                    <a:pt x="200" y="263"/>
                  </a:lnTo>
                  <a:lnTo>
                    <a:pt x="194" y="261"/>
                  </a:lnTo>
                  <a:lnTo>
                    <a:pt x="196" y="261"/>
                  </a:lnTo>
                  <a:lnTo>
                    <a:pt x="196" y="263"/>
                  </a:lnTo>
                  <a:lnTo>
                    <a:pt x="198" y="263"/>
                  </a:lnTo>
                  <a:lnTo>
                    <a:pt x="200" y="263"/>
                  </a:lnTo>
                  <a:lnTo>
                    <a:pt x="198" y="263"/>
                  </a:lnTo>
                  <a:lnTo>
                    <a:pt x="196" y="263"/>
                  </a:lnTo>
                  <a:lnTo>
                    <a:pt x="194" y="261"/>
                  </a:lnTo>
                  <a:lnTo>
                    <a:pt x="190" y="261"/>
                  </a:lnTo>
                  <a:lnTo>
                    <a:pt x="188" y="261"/>
                  </a:lnTo>
                  <a:lnTo>
                    <a:pt x="185" y="259"/>
                  </a:lnTo>
                  <a:lnTo>
                    <a:pt x="185" y="257"/>
                  </a:lnTo>
                  <a:lnTo>
                    <a:pt x="183" y="257"/>
                  </a:lnTo>
                  <a:lnTo>
                    <a:pt x="181" y="255"/>
                  </a:lnTo>
                  <a:lnTo>
                    <a:pt x="179" y="255"/>
                  </a:lnTo>
                  <a:lnTo>
                    <a:pt x="177" y="253"/>
                  </a:lnTo>
                  <a:lnTo>
                    <a:pt x="177" y="252"/>
                  </a:lnTo>
                  <a:lnTo>
                    <a:pt x="175" y="252"/>
                  </a:lnTo>
                  <a:lnTo>
                    <a:pt x="175" y="250"/>
                  </a:lnTo>
                  <a:lnTo>
                    <a:pt x="177" y="250"/>
                  </a:lnTo>
                  <a:lnTo>
                    <a:pt x="179" y="248"/>
                  </a:lnTo>
                  <a:lnTo>
                    <a:pt x="181" y="248"/>
                  </a:lnTo>
                  <a:lnTo>
                    <a:pt x="179" y="248"/>
                  </a:lnTo>
                  <a:lnTo>
                    <a:pt x="179" y="250"/>
                  </a:lnTo>
                  <a:lnTo>
                    <a:pt x="177" y="250"/>
                  </a:lnTo>
                  <a:lnTo>
                    <a:pt x="177" y="252"/>
                  </a:lnTo>
                  <a:lnTo>
                    <a:pt x="179" y="252"/>
                  </a:lnTo>
                  <a:lnTo>
                    <a:pt x="179" y="250"/>
                  </a:lnTo>
                  <a:lnTo>
                    <a:pt x="181" y="250"/>
                  </a:lnTo>
                  <a:lnTo>
                    <a:pt x="181" y="248"/>
                  </a:lnTo>
                  <a:lnTo>
                    <a:pt x="185" y="248"/>
                  </a:lnTo>
                  <a:lnTo>
                    <a:pt x="187" y="248"/>
                  </a:lnTo>
                  <a:lnTo>
                    <a:pt x="187" y="246"/>
                  </a:lnTo>
                  <a:lnTo>
                    <a:pt x="185" y="246"/>
                  </a:lnTo>
                  <a:lnTo>
                    <a:pt x="187" y="246"/>
                  </a:lnTo>
                  <a:lnTo>
                    <a:pt x="187" y="244"/>
                  </a:lnTo>
                  <a:lnTo>
                    <a:pt x="188" y="242"/>
                  </a:lnTo>
                  <a:lnTo>
                    <a:pt x="190" y="242"/>
                  </a:lnTo>
                  <a:lnTo>
                    <a:pt x="190" y="244"/>
                  </a:lnTo>
                  <a:lnTo>
                    <a:pt x="192" y="244"/>
                  </a:lnTo>
                  <a:lnTo>
                    <a:pt x="192" y="242"/>
                  </a:lnTo>
                  <a:lnTo>
                    <a:pt x="194" y="242"/>
                  </a:lnTo>
                  <a:lnTo>
                    <a:pt x="196" y="240"/>
                  </a:lnTo>
                  <a:lnTo>
                    <a:pt x="194" y="238"/>
                  </a:lnTo>
                  <a:lnTo>
                    <a:pt x="196" y="238"/>
                  </a:lnTo>
                  <a:lnTo>
                    <a:pt x="196" y="236"/>
                  </a:lnTo>
                  <a:lnTo>
                    <a:pt x="196" y="238"/>
                  </a:lnTo>
                  <a:lnTo>
                    <a:pt x="198" y="238"/>
                  </a:lnTo>
                  <a:lnTo>
                    <a:pt x="196" y="238"/>
                  </a:lnTo>
                  <a:lnTo>
                    <a:pt x="196" y="236"/>
                  </a:lnTo>
                  <a:lnTo>
                    <a:pt x="198" y="236"/>
                  </a:lnTo>
                  <a:lnTo>
                    <a:pt x="198" y="234"/>
                  </a:lnTo>
                  <a:lnTo>
                    <a:pt x="202" y="232"/>
                  </a:lnTo>
                  <a:lnTo>
                    <a:pt x="204" y="232"/>
                  </a:lnTo>
                  <a:lnTo>
                    <a:pt x="206" y="230"/>
                  </a:lnTo>
                  <a:lnTo>
                    <a:pt x="208" y="230"/>
                  </a:lnTo>
                  <a:lnTo>
                    <a:pt x="208" y="232"/>
                  </a:lnTo>
                  <a:lnTo>
                    <a:pt x="213" y="234"/>
                  </a:lnTo>
                  <a:lnTo>
                    <a:pt x="217" y="232"/>
                  </a:lnTo>
                  <a:lnTo>
                    <a:pt x="217" y="230"/>
                  </a:lnTo>
                  <a:lnTo>
                    <a:pt x="215" y="230"/>
                  </a:lnTo>
                  <a:lnTo>
                    <a:pt x="215" y="228"/>
                  </a:lnTo>
                  <a:lnTo>
                    <a:pt x="213" y="228"/>
                  </a:lnTo>
                  <a:lnTo>
                    <a:pt x="211" y="228"/>
                  </a:lnTo>
                  <a:lnTo>
                    <a:pt x="211" y="227"/>
                  </a:lnTo>
                  <a:lnTo>
                    <a:pt x="213" y="225"/>
                  </a:lnTo>
                  <a:lnTo>
                    <a:pt x="217" y="221"/>
                  </a:lnTo>
                  <a:lnTo>
                    <a:pt x="219" y="221"/>
                  </a:lnTo>
                  <a:lnTo>
                    <a:pt x="221" y="221"/>
                  </a:lnTo>
                  <a:lnTo>
                    <a:pt x="225" y="221"/>
                  </a:lnTo>
                  <a:lnTo>
                    <a:pt x="225" y="223"/>
                  </a:lnTo>
                  <a:lnTo>
                    <a:pt x="225" y="221"/>
                  </a:lnTo>
                  <a:lnTo>
                    <a:pt x="227" y="221"/>
                  </a:lnTo>
                  <a:lnTo>
                    <a:pt x="227" y="219"/>
                  </a:lnTo>
                  <a:lnTo>
                    <a:pt x="231" y="217"/>
                  </a:lnTo>
                  <a:lnTo>
                    <a:pt x="231" y="215"/>
                  </a:lnTo>
                  <a:lnTo>
                    <a:pt x="233" y="215"/>
                  </a:lnTo>
                  <a:lnTo>
                    <a:pt x="236" y="213"/>
                  </a:lnTo>
                  <a:lnTo>
                    <a:pt x="242" y="213"/>
                  </a:lnTo>
                  <a:lnTo>
                    <a:pt x="246" y="213"/>
                  </a:lnTo>
                  <a:lnTo>
                    <a:pt x="246" y="215"/>
                  </a:lnTo>
                  <a:lnTo>
                    <a:pt x="248" y="215"/>
                  </a:lnTo>
                  <a:lnTo>
                    <a:pt x="242" y="215"/>
                  </a:lnTo>
                  <a:lnTo>
                    <a:pt x="244" y="215"/>
                  </a:lnTo>
                  <a:lnTo>
                    <a:pt x="246" y="215"/>
                  </a:lnTo>
                  <a:lnTo>
                    <a:pt x="246" y="217"/>
                  </a:lnTo>
                  <a:lnTo>
                    <a:pt x="246" y="219"/>
                  </a:lnTo>
                  <a:lnTo>
                    <a:pt x="244" y="219"/>
                  </a:lnTo>
                  <a:lnTo>
                    <a:pt x="244" y="221"/>
                  </a:lnTo>
                  <a:lnTo>
                    <a:pt x="244" y="223"/>
                  </a:lnTo>
                  <a:lnTo>
                    <a:pt x="244" y="225"/>
                  </a:lnTo>
                  <a:lnTo>
                    <a:pt x="244" y="227"/>
                  </a:lnTo>
                  <a:lnTo>
                    <a:pt x="242" y="228"/>
                  </a:lnTo>
                  <a:lnTo>
                    <a:pt x="240" y="228"/>
                  </a:lnTo>
                  <a:lnTo>
                    <a:pt x="240" y="230"/>
                  </a:lnTo>
                  <a:lnTo>
                    <a:pt x="238" y="228"/>
                  </a:lnTo>
                  <a:lnTo>
                    <a:pt x="238" y="230"/>
                  </a:lnTo>
                  <a:lnTo>
                    <a:pt x="240" y="230"/>
                  </a:lnTo>
                  <a:lnTo>
                    <a:pt x="242" y="228"/>
                  </a:lnTo>
                  <a:lnTo>
                    <a:pt x="242" y="230"/>
                  </a:lnTo>
                  <a:lnTo>
                    <a:pt x="242" y="228"/>
                  </a:lnTo>
                  <a:lnTo>
                    <a:pt x="244" y="228"/>
                  </a:lnTo>
                  <a:lnTo>
                    <a:pt x="244" y="230"/>
                  </a:lnTo>
                  <a:lnTo>
                    <a:pt x="244" y="232"/>
                  </a:lnTo>
                  <a:lnTo>
                    <a:pt x="244" y="234"/>
                  </a:lnTo>
                  <a:lnTo>
                    <a:pt x="246" y="234"/>
                  </a:lnTo>
                  <a:lnTo>
                    <a:pt x="252" y="234"/>
                  </a:lnTo>
                  <a:lnTo>
                    <a:pt x="254" y="234"/>
                  </a:lnTo>
                  <a:lnTo>
                    <a:pt x="256" y="234"/>
                  </a:lnTo>
                  <a:lnTo>
                    <a:pt x="258" y="234"/>
                  </a:lnTo>
                  <a:lnTo>
                    <a:pt x="259" y="234"/>
                  </a:lnTo>
                  <a:lnTo>
                    <a:pt x="261" y="234"/>
                  </a:lnTo>
                  <a:lnTo>
                    <a:pt x="261" y="232"/>
                  </a:lnTo>
                  <a:lnTo>
                    <a:pt x="261" y="234"/>
                  </a:lnTo>
                  <a:lnTo>
                    <a:pt x="263" y="234"/>
                  </a:lnTo>
                  <a:lnTo>
                    <a:pt x="263" y="236"/>
                  </a:lnTo>
                  <a:lnTo>
                    <a:pt x="263" y="238"/>
                  </a:lnTo>
                  <a:lnTo>
                    <a:pt x="263" y="236"/>
                  </a:lnTo>
                  <a:lnTo>
                    <a:pt x="265" y="236"/>
                  </a:lnTo>
                  <a:lnTo>
                    <a:pt x="265" y="234"/>
                  </a:lnTo>
                  <a:lnTo>
                    <a:pt x="267" y="236"/>
                  </a:lnTo>
                  <a:lnTo>
                    <a:pt x="269" y="236"/>
                  </a:lnTo>
                  <a:lnTo>
                    <a:pt x="271" y="234"/>
                  </a:lnTo>
                  <a:lnTo>
                    <a:pt x="275" y="236"/>
                  </a:lnTo>
                  <a:lnTo>
                    <a:pt x="273" y="236"/>
                  </a:lnTo>
                  <a:lnTo>
                    <a:pt x="275" y="236"/>
                  </a:lnTo>
                  <a:lnTo>
                    <a:pt x="275" y="238"/>
                  </a:lnTo>
                  <a:lnTo>
                    <a:pt x="277" y="238"/>
                  </a:lnTo>
                  <a:lnTo>
                    <a:pt x="277" y="236"/>
                  </a:lnTo>
                  <a:lnTo>
                    <a:pt x="277" y="234"/>
                  </a:lnTo>
                  <a:lnTo>
                    <a:pt x="279" y="234"/>
                  </a:lnTo>
                  <a:lnTo>
                    <a:pt x="277" y="234"/>
                  </a:lnTo>
                  <a:lnTo>
                    <a:pt x="279" y="232"/>
                  </a:lnTo>
                  <a:lnTo>
                    <a:pt x="279" y="230"/>
                  </a:lnTo>
                  <a:lnTo>
                    <a:pt x="281" y="228"/>
                  </a:lnTo>
                  <a:lnTo>
                    <a:pt x="281" y="227"/>
                  </a:lnTo>
                  <a:lnTo>
                    <a:pt x="284" y="227"/>
                  </a:lnTo>
                  <a:lnTo>
                    <a:pt x="283" y="227"/>
                  </a:lnTo>
                  <a:lnTo>
                    <a:pt x="284" y="228"/>
                  </a:lnTo>
                  <a:lnTo>
                    <a:pt x="286" y="228"/>
                  </a:lnTo>
                  <a:lnTo>
                    <a:pt x="288" y="228"/>
                  </a:lnTo>
                  <a:lnTo>
                    <a:pt x="288" y="230"/>
                  </a:lnTo>
                  <a:lnTo>
                    <a:pt x="288" y="232"/>
                  </a:lnTo>
                  <a:lnTo>
                    <a:pt x="286" y="232"/>
                  </a:lnTo>
                  <a:lnTo>
                    <a:pt x="288" y="232"/>
                  </a:lnTo>
                  <a:lnTo>
                    <a:pt x="288" y="230"/>
                  </a:lnTo>
                  <a:lnTo>
                    <a:pt x="290" y="228"/>
                  </a:lnTo>
                  <a:lnTo>
                    <a:pt x="288" y="227"/>
                  </a:lnTo>
                  <a:lnTo>
                    <a:pt x="288" y="225"/>
                  </a:lnTo>
                  <a:lnTo>
                    <a:pt x="286" y="225"/>
                  </a:lnTo>
                  <a:lnTo>
                    <a:pt x="284" y="223"/>
                  </a:lnTo>
                  <a:lnTo>
                    <a:pt x="283" y="223"/>
                  </a:lnTo>
                  <a:lnTo>
                    <a:pt x="281" y="221"/>
                  </a:lnTo>
                  <a:lnTo>
                    <a:pt x="277" y="221"/>
                  </a:lnTo>
                  <a:lnTo>
                    <a:pt x="277" y="223"/>
                  </a:lnTo>
                  <a:lnTo>
                    <a:pt x="275" y="223"/>
                  </a:lnTo>
                  <a:lnTo>
                    <a:pt x="275" y="225"/>
                  </a:lnTo>
                  <a:lnTo>
                    <a:pt x="275" y="227"/>
                  </a:lnTo>
                  <a:lnTo>
                    <a:pt x="275" y="225"/>
                  </a:lnTo>
                  <a:lnTo>
                    <a:pt x="275" y="223"/>
                  </a:lnTo>
                  <a:lnTo>
                    <a:pt x="275" y="221"/>
                  </a:lnTo>
                  <a:lnTo>
                    <a:pt x="275" y="219"/>
                  </a:lnTo>
                  <a:lnTo>
                    <a:pt x="275" y="217"/>
                  </a:lnTo>
                  <a:lnTo>
                    <a:pt x="275" y="215"/>
                  </a:lnTo>
                  <a:lnTo>
                    <a:pt x="273" y="213"/>
                  </a:lnTo>
                  <a:lnTo>
                    <a:pt x="271" y="211"/>
                  </a:lnTo>
                  <a:lnTo>
                    <a:pt x="271" y="209"/>
                  </a:lnTo>
                  <a:lnTo>
                    <a:pt x="269" y="209"/>
                  </a:lnTo>
                  <a:lnTo>
                    <a:pt x="267" y="209"/>
                  </a:lnTo>
                  <a:lnTo>
                    <a:pt x="265" y="207"/>
                  </a:lnTo>
                  <a:lnTo>
                    <a:pt x="265" y="205"/>
                  </a:lnTo>
                  <a:lnTo>
                    <a:pt x="263" y="204"/>
                  </a:lnTo>
                  <a:lnTo>
                    <a:pt x="263" y="202"/>
                  </a:lnTo>
                  <a:lnTo>
                    <a:pt x="265" y="202"/>
                  </a:lnTo>
                  <a:lnTo>
                    <a:pt x="265" y="200"/>
                  </a:lnTo>
                  <a:lnTo>
                    <a:pt x="267" y="200"/>
                  </a:lnTo>
                  <a:lnTo>
                    <a:pt x="267" y="202"/>
                  </a:lnTo>
                  <a:lnTo>
                    <a:pt x="267" y="200"/>
                  </a:lnTo>
                  <a:lnTo>
                    <a:pt x="269" y="200"/>
                  </a:lnTo>
                  <a:lnTo>
                    <a:pt x="271" y="204"/>
                  </a:lnTo>
                  <a:lnTo>
                    <a:pt x="271" y="205"/>
                  </a:lnTo>
                  <a:lnTo>
                    <a:pt x="273" y="205"/>
                  </a:lnTo>
                  <a:lnTo>
                    <a:pt x="273" y="207"/>
                  </a:lnTo>
                  <a:lnTo>
                    <a:pt x="273" y="209"/>
                  </a:lnTo>
                  <a:lnTo>
                    <a:pt x="273" y="211"/>
                  </a:lnTo>
                  <a:lnTo>
                    <a:pt x="273" y="213"/>
                  </a:lnTo>
                  <a:lnTo>
                    <a:pt x="275" y="215"/>
                  </a:lnTo>
                  <a:lnTo>
                    <a:pt x="275" y="217"/>
                  </a:lnTo>
                  <a:lnTo>
                    <a:pt x="279" y="219"/>
                  </a:lnTo>
                  <a:lnTo>
                    <a:pt x="281" y="219"/>
                  </a:lnTo>
                  <a:lnTo>
                    <a:pt x="283" y="219"/>
                  </a:lnTo>
                  <a:lnTo>
                    <a:pt x="284" y="219"/>
                  </a:lnTo>
                  <a:lnTo>
                    <a:pt x="284" y="217"/>
                  </a:lnTo>
                  <a:lnTo>
                    <a:pt x="286" y="217"/>
                  </a:lnTo>
                  <a:lnTo>
                    <a:pt x="288" y="219"/>
                  </a:lnTo>
                  <a:lnTo>
                    <a:pt x="290" y="221"/>
                  </a:lnTo>
                  <a:lnTo>
                    <a:pt x="292" y="223"/>
                  </a:lnTo>
                  <a:lnTo>
                    <a:pt x="294" y="223"/>
                  </a:lnTo>
                  <a:lnTo>
                    <a:pt x="296" y="223"/>
                  </a:lnTo>
                  <a:lnTo>
                    <a:pt x="298" y="223"/>
                  </a:lnTo>
                  <a:lnTo>
                    <a:pt x="302" y="221"/>
                  </a:lnTo>
                  <a:lnTo>
                    <a:pt x="302" y="219"/>
                  </a:lnTo>
                  <a:lnTo>
                    <a:pt x="302" y="217"/>
                  </a:lnTo>
                  <a:lnTo>
                    <a:pt x="302" y="215"/>
                  </a:lnTo>
                  <a:lnTo>
                    <a:pt x="300" y="213"/>
                  </a:lnTo>
                  <a:lnTo>
                    <a:pt x="302" y="213"/>
                  </a:lnTo>
                  <a:lnTo>
                    <a:pt x="302" y="211"/>
                  </a:lnTo>
                  <a:lnTo>
                    <a:pt x="300" y="211"/>
                  </a:lnTo>
                  <a:lnTo>
                    <a:pt x="300" y="213"/>
                  </a:lnTo>
                  <a:lnTo>
                    <a:pt x="298" y="213"/>
                  </a:lnTo>
                  <a:lnTo>
                    <a:pt x="296" y="213"/>
                  </a:lnTo>
                  <a:lnTo>
                    <a:pt x="296" y="215"/>
                  </a:lnTo>
                  <a:lnTo>
                    <a:pt x="296" y="213"/>
                  </a:lnTo>
                  <a:lnTo>
                    <a:pt x="294" y="213"/>
                  </a:lnTo>
                  <a:lnTo>
                    <a:pt x="292" y="211"/>
                  </a:lnTo>
                  <a:lnTo>
                    <a:pt x="288" y="211"/>
                  </a:lnTo>
                  <a:lnTo>
                    <a:pt x="286" y="211"/>
                  </a:lnTo>
                  <a:lnTo>
                    <a:pt x="286" y="213"/>
                  </a:lnTo>
                  <a:lnTo>
                    <a:pt x="286" y="215"/>
                  </a:lnTo>
                  <a:lnTo>
                    <a:pt x="284" y="217"/>
                  </a:lnTo>
                  <a:lnTo>
                    <a:pt x="283" y="217"/>
                  </a:lnTo>
                  <a:lnTo>
                    <a:pt x="281" y="217"/>
                  </a:lnTo>
                  <a:lnTo>
                    <a:pt x="281" y="215"/>
                  </a:lnTo>
                  <a:lnTo>
                    <a:pt x="281" y="213"/>
                  </a:lnTo>
                  <a:lnTo>
                    <a:pt x="279" y="213"/>
                  </a:lnTo>
                  <a:lnTo>
                    <a:pt x="275" y="209"/>
                  </a:lnTo>
                  <a:lnTo>
                    <a:pt x="275" y="207"/>
                  </a:lnTo>
                  <a:lnTo>
                    <a:pt x="275" y="205"/>
                  </a:lnTo>
                  <a:lnTo>
                    <a:pt x="277" y="204"/>
                  </a:lnTo>
                  <a:lnTo>
                    <a:pt x="277" y="202"/>
                  </a:lnTo>
                  <a:lnTo>
                    <a:pt x="279" y="200"/>
                  </a:lnTo>
                  <a:lnTo>
                    <a:pt x="281" y="200"/>
                  </a:lnTo>
                  <a:lnTo>
                    <a:pt x="281" y="198"/>
                  </a:lnTo>
                  <a:lnTo>
                    <a:pt x="279" y="198"/>
                  </a:lnTo>
                  <a:lnTo>
                    <a:pt x="279" y="196"/>
                  </a:lnTo>
                  <a:lnTo>
                    <a:pt x="279" y="198"/>
                  </a:lnTo>
                  <a:lnTo>
                    <a:pt x="277" y="198"/>
                  </a:lnTo>
                  <a:lnTo>
                    <a:pt x="277" y="196"/>
                  </a:lnTo>
                  <a:lnTo>
                    <a:pt x="273" y="196"/>
                  </a:lnTo>
                  <a:lnTo>
                    <a:pt x="269" y="198"/>
                  </a:lnTo>
                  <a:lnTo>
                    <a:pt x="269" y="196"/>
                  </a:lnTo>
                  <a:lnTo>
                    <a:pt x="269" y="194"/>
                  </a:lnTo>
                  <a:lnTo>
                    <a:pt x="269" y="196"/>
                  </a:lnTo>
                  <a:lnTo>
                    <a:pt x="269" y="198"/>
                  </a:lnTo>
                  <a:lnTo>
                    <a:pt x="267" y="198"/>
                  </a:lnTo>
                  <a:lnTo>
                    <a:pt x="265" y="198"/>
                  </a:lnTo>
                  <a:lnTo>
                    <a:pt x="267" y="196"/>
                  </a:lnTo>
                  <a:lnTo>
                    <a:pt x="267" y="194"/>
                  </a:lnTo>
                  <a:lnTo>
                    <a:pt x="267" y="192"/>
                  </a:lnTo>
                  <a:lnTo>
                    <a:pt x="269" y="192"/>
                  </a:lnTo>
                  <a:lnTo>
                    <a:pt x="267" y="192"/>
                  </a:lnTo>
                  <a:lnTo>
                    <a:pt x="267" y="190"/>
                  </a:lnTo>
                  <a:lnTo>
                    <a:pt x="267" y="192"/>
                  </a:lnTo>
                  <a:lnTo>
                    <a:pt x="265" y="196"/>
                  </a:lnTo>
                  <a:lnTo>
                    <a:pt x="265" y="198"/>
                  </a:lnTo>
                  <a:lnTo>
                    <a:pt x="263" y="198"/>
                  </a:lnTo>
                  <a:lnTo>
                    <a:pt x="263" y="196"/>
                  </a:lnTo>
                  <a:lnTo>
                    <a:pt x="261" y="196"/>
                  </a:lnTo>
                  <a:lnTo>
                    <a:pt x="259" y="196"/>
                  </a:lnTo>
                  <a:lnTo>
                    <a:pt x="258" y="196"/>
                  </a:lnTo>
                  <a:lnTo>
                    <a:pt x="259" y="196"/>
                  </a:lnTo>
                  <a:lnTo>
                    <a:pt x="259" y="198"/>
                  </a:lnTo>
                  <a:lnTo>
                    <a:pt x="256" y="196"/>
                  </a:lnTo>
                  <a:lnTo>
                    <a:pt x="252" y="194"/>
                  </a:lnTo>
                  <a:lnTo>
                    <a:pt x="250" y="194"/>
                  </a:lnTo>
                  <a:lnTo>
                    <a:pt x="246" y="194"/>
                  </a:lnTo>
                  <a:lnTo>
                    <a:pt x="246" y="192"/>
                  </a:lnTo>
                  <a:lnTo>
                    <a:pt x="246" y="190"/>
                  </a:lnTo>
                  <a:lnTo>
                    <a:pt x="246" y="188"/>
                  </a:lnTo>
                  <a:lnTo>
                    <a:pt x="244" y="186"/>
                  </a:lnTo>
                  <a:lnTo>
                    <a:pt x="244" y="184"/>
                  </a:lnTo>
                  <a:lnTo>
                    <a:pt x="244" y="182"/>
                  </a:lnTo>
                  <a:lnTo>
                    <a:pt x="242" y="177"/>
                  </a:lnTo>
                  <a:lnTo>
                    <a:pt x="240" y="175"/>
                  </a:lnTo>
                  <a:lnTo>
                    <a:pt x="238" y="173"/>
                  </a:lnTo>
                  <a:lnTo>
                    <a:pt x="235" y="169"/>
                  </a:lnTo>
                  <a:lnTo>
                    <a:pt x="233" y="167"/>
                  </a:lnTo>
                  <a:lnTo>
                    <a:pt x="233" y="165"/>
                  </a:lnTo>
                  <a:lnTo>
                    <a:pt x="231" y="163"/>
                  </a:lnTo>
                  <a:lnTo>
                    <a:pt x="229" y="163"/>
                  </a:lnTo>
                  <a:lnTo>
                    <a:pt x="231" y="163"/>
                  </a:lnTo>
                  <a:lnTo>
                    <a:pt x="231" y="165"/>
                  </a:lnTo>
                  <a:lnTo>
                    <a:pt x="231" y="163"/>
                  </a:lnTo>
                  <a:lnTo>
                    <a:pt x="229" y="163"/>
                  </a:lnTo>
                  <a:lnTo>
                    <a:pt x="225" y="159"/>
                  </a:lnTo>
                  <a:lnTo>
                    <a:pt x="221" y="156"/>
                  </a:lnTo>
                  <a:lnTo>
                    <a:pt x="219" y="154"/>
                  </a:lnTo>
                  <a:lnTo>
                    <a:pt x="215" y="152"/>
                  </a:lnTo>
                  <a:lnTo>
                    <a:pt x="213" y="152"/>
                  </a:lnTo>
                  <a:lnTo>
                    <a:pt x="211" y="150"/>
                  </a:lnTo>
                  <a:lnTo>
                    <a:pt x="210" y="150"/>
                  </a:lnTo>
                  <a:lnTo>
                    <a:pt x="210" y="148"/>
                  </a:lnTo>
                  <a:lnTo>
                    <a:pt x="210" y="146"/>
                  </a:lnTo>
                  <a:lnTo>
                    <a:pt x="208" y="146"/>
                  </a:lnTo>
                  <a:lnTo>
                    <a:pt x="206" y="144"/>
                  </a:lnTo>
                  <a:lnTo>
                    <a:pt x="200" y="142"/>
                  </a:lnTo>
                  <a:lnTo>
                    <a:pt x="198" y="142"/>
                  </a:lnTo>
                  <a:lnTo>
                    <a:pt x="196" y="140"/>
                  </a:lnTo>
                  <a:lnTo>
                    <a:pt x="200" y="138"/>
                  </a:lnTo>
                  <a:lnTo>
                    <a:pt x="202" y="138"/>
                  </a:lnTo>
                  <a:lnTo>
                    <a:pt x="198" y="140"/>
                  </a:lnTo>
                  <a:lnTo>
                    <a:pt x="200" y="140"/>
                  </a:lnTo>
                  <a:lnTo>
                    <a:pt x="202" y="140"/>
                  </a:lnTo>
                  <a:lnTo>
                    <a:pt x="202" y="138"/>
                  </a:lnTo>
                  <a:lnTo>
                    <a:pt x="204" y="138"/>
                  </a:lnTo>
                  <a:lnTo>
                    <a:pt x="204" y="140"/>
                  </a:lnTo>
                  <a:lnTo>
                    <a:pt x="204" y="138"/>
                  </a:lnTo>
                  <a:lnTo>
                    <a:pt x="206" y="138"/>
                  </a:lnTo>
                  <a:lnTo>
                    <a:pt x="204" y="138"/>
                  </a:lnTo>
                  <a:lnTo>
                    <a:pt x="204" y="136"/>
                  </a:lnTo>
                  <a:lnTo>
                    <a:pt x="206" y="136"/>
                  </a:lnTo>
                  <a:lnTo>
                    <a:pt x="206" y="134"/>
                  </a:lnTo>
                  <a:lnTo>
                    <a:pt x="206" y="132"/>
                  </a:lnTo>
                  <a:lnTo>
                    <a:pt x="206" y="131"/>
                  </a:lnTo>
                  <a:lnTo>
                    <a:pt x="206" y="129"/>
                  </a:lnTo>
                  <a:lnTo>
                    <a:pt x="206" y="127"/>
                  </a:lnTo>
                  <a:lnTo>
                    <a:pt x="206" y="125"/>
                  </a:lnTo>
                  <a:lnTo>
                    <a:pt x="206" y="123"/>
                  </a:lnTo>
                  <a:lnTo>
                    <a:pt x="208" y="123"/>
                  </a:lnTo>
                  <a:lnTo>
                    <a:pt x="206" y="121"/>
                  </a:lnTo>
                  <a:lnTo>
                    <a:pt x="206" y="119"/>
                  </a:lnTo>
                  <a:lnTo>
                    <a:pt x="206" y="117"/>
                  </a:lnTo>
                  <a:lnTo>
                    <a:pt x="208" y="117"/>
                  </a:lnTo>
                  <a:lnTo>
                    <a:pt x="210" y="119"/>
                  </a:lnTo>
                  <a:lnTo>
                    <a:pt x="213" y="117"/>
                  </a:lnTo>
                  <a:lnTo>
                    <a:pt x="215" y="119"/>
                  </a:lnTo>
                  <a:lnTo>
                    <a:pt x="221" y="119"/>
                  </a:lnTo>
                  <a:lnTo>
                    <a:pt x="225" y="117"/>
                  </a:lnTo>
                  <a:lnTo>
                    <a:pt x="229" y="117"/>
                  </a:lnTo>
                  <a:lnTo>
                    <a:pt x="236" y="115"/>
                  </a:lnTo>
                  <a:lnTo>
                    <a:pt x="238" y="115"/>
                  </a:lnTo>
                  <a:lnTo>
                    <a:pt x="240" y="113"/>
                  </a:lnTo>
                  <a:lnTo>
                    <a:pt x="242" y="113"/>
                  </a:lnTo>
                  <a:lnTo>
                    <a:pt x="242" y="111"/>
                  </a:lnTo>
                  <a:lnTo>
                    <a:pt x="244" y="111"/>
                  </a:lnTo>
                  <a:lnTo>
                    <a:pt x="248" y="108"/>
                  </a:lnTo>
                  <a:lnTo>
                    <a:pt x="254" y="98"/>
                  </a:lnTo>
                  <a:lnTo>
                    <a:pt x="254" y="94"/>
                  </a:lnTo>
                  <a:lnTo>
                    <a:pt x="256" y="94"/>
                  </a:lnTo>
                  <a:lnTo>
                    <a:pt x="254" y="98"/>
                  </a:lnTo>
                  <a:lnTo>
                    <a:pt x="254" y="100"/>
                  </a:lnTo>
                  <a:lnTo>
                    <a:pt x="256" y="96"/>
                  </a:lnTo>
                  <a:lnTo>
                    <a:pt x="256" y="94"/>
                  </a:lnTo>
                  <a:lnTo>
                    <a:pt x="256" y="92"/>
                  </a:lnTo>
                  <a:lnTo>
                    <a:pt x="256" y="90"/>
                  </a:lnTo>
                  <a:lnTo>
                    <a:pt x="256" y="88"/>
                  </a:lnTo>
                  <a:lnTo>
                    <a:pt x="256" y="86"/>
                  </a:lnTo>
                  <a:lnTo>
                    <a:pt x="256" y="84"/>
                  </a:lnTo>
                  <a:lnTo>
                    <a:pt x="258" y="84"/>
                  </a:lnTo>
                  <a:lnTo>
                    <a:pt x="256" y="83"/>
                  </a:lnTo>
                  <a:lnTo>
                    <a:pt x="258" y="83"/>
                  </a:lnTo>
                  <a:lnTo>
                    <a:pt x="256" y="83"/>
                  </a:lnTo>
                  <a:lnTo>
                    <a:pt x="258" y="83"/>
                  </a:lnTo>
                  <a:lnTo>
                    <a:pt x="259" y="81"/>
                  </a:lnTo>
                  <a:lnTo>
                    <a:pt x="258" y="81"/>
                  </a:lnTo>
                  <a:lnTo>
                    <a:pt x="258" y="79"/>
                  </a:lnTo>
                  <a:lnTo>
                    <a:pt x="258" y="77"/>
                  </a:lnTo>
                  <a:lnTo>
                    <a:pt x="261" y="75"/>
                  </a:lnTo>
                  <a:lnTo>
                    <a:pt x="261" y="73"/>
                  </a:lnTo>
                  <a:lnTo>
                    <a:pt x="263" y="71"/>
                  </a:lnTo>
                  <a:lnTo>
                    <a:pt x="263" y="69"/>
                  </a:lnTo>
                  <a:lnTo>
                    <a:pt x="265" y="69"/>
                  </a:lnTo>
                  <a:lnTo>
                    <a:pt x="265" y="67"/>
                  </a:lnTo>
                  <a:lnTo>
                    <a:pt x="265" y="65"/>
                  </a:lnTo>
                  <a:lnTo>
                    <a:pt x="267" y="65"/>
                  </a:lnTo>
                  <a:lnTo>
                    <a:pt x="267" y="63"/>
                  </a:lnTo>
                  <a:lnTo>
                    <a:pt x="267" y="61"/>
                  </a:lnTo>
                  <a:lnTo>
                    <a:pt x="269" y="61"/>
                  </a:lnTo>
                  <a:lnTo>
                    <a:pt x="269" y="60"/>
                  </a:lnTo>
                  <a:lnTo>
                    <a:pt x="271" y="60"/>
                  </a:lnTo>
                  <a:lnTo>
                    <a:pt x="271" y="58"/>
                  </a:lnTo>
                  <a:lnTo>
                    <a:pt x="273" y="56"/>
                  </a:lnTo>
                  <a:lnTo>
                    <a:pt x="273" y="54"/>
                  </a:lnTo>
                  <a:lnTo>
                    <a:pt x="275" y="54"/>
                  </a:lnTo>
                  <a:lnTo>
                    <a:pt x="275" y="52"/>
                  </a:lnTo>
                  <a:lnTo>
                    <a:pt x="275" y="54"/>
                  </a:lnTo>
                  <a:lnTo>
                    <a:pt x="277" y="54"/>
                  </a:lnTo>
                  <a:lnTo>
                    <a:pt x="275" y="54"/>
                  </a:lnTo>
                  <a:lnTo>
                    <a:pt x="279" y="54"/>
                  </a:lnTo>
                  <a:lnTo>
                    <a:pt x="279" y="56"/>
                  </a:lnTo>
                  <a:lnTo>
                    <a:pt x="277" y="56"/>
                  </a:lnTo>
                  <a:lnTo>
                    <a:pt x="275" y="56"/>
                  </a:lnTo>
                  <a:lnTo>
                    <a:pt x="277" y="56"/>
                  </a:lnTo>
                  <a:lnTo>
                    <a:pt x="277" y="58"/>
                  </a:lnTo>
                  <a:lnTo>
                    <a:pt x="275" y="58"/>
                  </a:lnTo>
                  <a:lnTo>
                    <a:pt x="277" y="58"/>
                  </a:lnTo>
                  <a:lnTo>
                    <a:pt x="275" y="60"/>
                  </a:lnTo>
                  <a:lnTo>
                    <a:pt x="273" y="58"/>
                  </a:lnTo>
                  <a:lnTo>
                    <a:pt x="273" y="60"/>
                  </a:lnTo>
                  <a:lnTo>
                    <a:pt x="271" y="60"/>
                  </a:lnTo>
                  <a:lnTo>
                    <a:pt x="275" y="60"/>
                  </a:lnTo>
                  <a:lnTo>
                    <a:pt x="277" y="60"/>
                  </a:lnTo>
                  <a:lnTo>
                    <a:pt x="277" y="58"/>
                  </a:lnTo>
                  <a:lnTo>
                    <a:pt x="279" y="58"/>
                  </a:lnTo>
                  <a:lnTo>
                    <a:pt x="277" y="58"/>
                  </a:lnTo>
                  <a:lnTo>
                    <a:pt x="279" y="58"/>
                  </a:lnTo>
                  <a:lnTo>
                    <a:pt x="279" y="56"/>
                  </a:lnTo>
                  <a:lnTo>
                    <a:pt x="284" y="56"/>
                  </a:lnTo>
                  <a:lnTo>
                    <a:pt x="286" y="54"/>
                  </a:lnTo>
                  <a:lnTo>
                    <a:pt x="288" y="52"/>
                  </a:lnTo>
                  <a:lnTo>
                    <a:pt x="288" y="54"/>
                  </a:lnTo>
                  <a:lnTo>
                    <a:pt x="290" y="54"/>
                  </a:lnTo>
                  <a:lnTo>
                    <a:pt x="290" y="52"/>
                  </a:lnTo>
                  <a:lnTo>
                    <a:pt x="292" y="52"/>
                  </a:lnTo>
                  <a:lnTo>
                    <a:pt x="296" y="46"/>
                  </a:lnTo>
                  <a:lnTo>
                    <a:pt x="294" y="46"/>
                  </a:lnTo>
                  <a:lnTo>
                    <a:pt x="294" y="48"/>
                  </a:lnTo>
                  <a:lnTo>
                    <a:pt x="292" y="50"/>
                  </a:lnTo>
                  <a:lnTo>
                    <a:pt x="292" y="48"/>
                  </a:lnTo>
                  <a:lnTo>
                    <a:pt x="294" y="46"/>
                  </a:lnTo>
                  <a:lnTo>
                    <a:pt x="298" y="44"/>
                  </a:lnTo>
                  <a:lnTo>
                    <a:pt x="302" y="40"/>
                  </a:lnTo>
                  <a:lnTo>
                    <a:pt x="302" y="38"/>
                  </a:lnTo>
                  <a:lnTo>
                    <a:pt x="304" y="38"/>
                  </a:lnTo>
                  <a:lnTo>
                    <a:pt x="302" y="38"/>
                  </a:lnTo>
                  <a:lnTo>
                    <a:pt x="304" y="40"/>
                  </a:lnTo>
                  <a:lnTo>
                    <a:pt x="306" y="38"/>
                  </a:lnTo>
                  <a:lnTo>
                    <a:pt x="306" y="40"/>
                  </a:lnTo>
                  <a:lnTo>
                    <a:pt x="306" y="42"/>
                  </a:lnTo>
                  <a:lnTo>
                    <a:pt x="307" y="42"/>
                  </a:lnTo>
                  <a:lnTo>
                    <a:pt x="306" y="42"/>
                  </a:lnTo>
                  <a:lnTo>
                    <a:pt x="306" y="44"/>
                  </a:lnTo>
                  <a:lnTo>
                    <a:pt x="304" y="44"/>
                  </a:lnTo>
                  <a:lnTo>
                    <a:pt x="302" y="44"/>
                  </a:lnTo>
                  <a:lnTo>
                    <a:pt x="302" y="46"/>
                  </a:lnTo>
                  <a:lnTo>
                    <a:pt x="304" y="46"/>
                  </a:lnTo>
                  <a:lnTo>
                    <a:pt x="306" y="44"/>
                  </a:lnTo>
                  <a:lnTo>
                    <a:pt x="307" y="44"/>
                  </a:lnTo>
                  <a:lnTo>
                    <a:pt x="306" y="44"/>
                  </a:lnTo>
                  <a:lnTo>
                    <a:pt x="306" y="46"/>
                  </a:lnTo>
                  <a:lnTo>
                    <a:pt x="306" y="48"/>
                  </a:lnTo>
                  <a:lnTo>
                    <a:pt x="304" y="48"/>
                  </a:lnTo>
                  <a:lnTo>
                    <a:pt x="304" y="50"/>
                  </a:lnTo>
                  <a:lnTo>
                    <a:pt x="304" y="52"/>
                  </a:lnTo>
                  <a:lnTo>
                    <a:pt x="306" y="50"/>
                  </a:lnTo>
                  <a:lnTo>
                    <a:pt x="307" y="52"/>
                  </a:lnTo>
                  <a:lnTo>
                    <a:pt x="306" y="52"/>
                  </a:lnTo>
                  <a:lnTo>
                    <a:pt x="307" y="52"/>
                  </a:lnTo>
                  <a:lnTo>
                    <a:pt x="307" y="54"/>
                  </a:lnTo>
                  <a:lnTo>
                    <a:pt x="307" y="56"/>
                  </a:lnTo>
                  <a:lnTo>
                    <a:pt x="307" y="58"/>
                  </a:lnTo>
                  <a:lnTo>
                    <a:pt x="309" y="58"/>
                  </a:lnTo>
                  <a:lnTo>
                    <a:pt x="309" y="56"/>
                  </a:lnTo>
                  <a:lnTo>
                    <a:pt x="307" y="56"/>
                  </a:lnTo>
                  <a:lnTo>
                    <a:pt x="307" y="54"/>
                  </a:lnTo>
                  <a:lnTo>
                    <a:pt x="307" y="52"/>
                  </a:lnTo>
                  <a:lnTo>
                    <a:pt x="307" y="50"/>
                  </a:lnTo>
                  <a:lnTo>
                    <a:pt x="307" y="48"/>
                  </a:lnTo>
                  <a:lnTo>
                    <a:pt x="307" y="46"/>
                  </a:lnTo>
                  <a:lnTo>
                    <a:pt x="307" y="44"/>
                  </a:lnTo>
                  <a:lnTo>
                    <a:pt x="309" y="44"/>
                  </a:lnTo>
                  <a:lnTo>
                    <a:pt x="311" y="44"/>
                  </a:lnTo>
                  <a:lnTo>
                    <a:pt x="313" y="44"/>
                  </a:lnTo>
                  <a:lnTo>
                    <a:pt x="313" y="42"/>
                  </a:lnTo>
                  <a:lnTo>
                    <a:pt x="313" y="44"/>
                  </a:lnTo>
                  <a:lnTo>
                    <a:pt x="315" y="44"/>
                  </a:lnTo>
                  <a:lnTo>
                    <a:pt x="315" y="42"/>
                  </a:lnTo>
                  <a:lnTo>
                    <a:pt x="317" y="42"/>
                  </a:lnTo>
                  <a:lnTo>
                    <a:pt x="315" y="42"/>
                  </a:lnTo>
                  <a:lnTo>
                    <a:pt x="313" y="42"/>
                  </a:lnTo>
                  <a:lnTo>
                    <a:pt x="311" y="42"/>
                  </a:lnTo>
                  <a:lnTo>
                    <a:pt x="311" y="44"/>
                  </a:lnTo>
                  <a:lnTo>
                    <a:pt x="309" y="44"/>
                  </a:lnTo>
                  <a:lnTo>
                    <a:pt x="309" y="42"/>
                  </a:lnTo>
                  <a:lnTo>
                    <a:pt x="307" y="42"/>
                  </a:lnTo>
                  <a:lnTo>
                    <a:pt x="307" y="40"/>
                  </a:lnTo>
                  <a:lnTo>
                    <a:pt x="307" y="38"/>
                  </a:lnTo>
                  <a:lnTo>
                    <a:pt x="306" y="37"/>
                  </a:lnTo>
                  <a:lnTo>
                    <a:pt x="304" y="38"/>
                  </a:lnTo>
                  <a:lnTo>
                    <a:pt x="304" y="37"/>
                  </a:lnTo>
                  <a:lnTo>
                    <a:pt x="307" y="35"/>
                  </a:lnTo>
                  <a:lnTo>
                    <a:pt x="307" y="33"/>
                  </a:lnTo>
                  <a:lnTo>
                    <a:pt x="309" y="31"/>
                  </a:lnTo>
                  <a:lnTo>
                    <a:pt x="309" y="29"/>
                  </a:lnTo>
                  <a:lnTo>
                    <a:pt x="311" y="29"/>
                  </a:lnTo>
                  <a:lnTo>
                    <a:pt x="313" y="27"/>
                  </a:lnTo>
                  <a:lnTo>
                    <a:pt x="315" y="27"/>
                  </a:lnTo>
                  <a:lnTo>
                    <a:pt x="319" y="25"/>
                  </a:lnTo>
                  <a:lnTo>
                    <a:pt x="317" y="27"/>
                  </a:lnTo>
                  <a:lnTo>
                    <a:pt x="315" y="27"/>
                  </a:lnTo>
                  <a:lnTo>
                    <a:pt x="319" y="27"/>
                  </a:lnTo>
                  <a:lnTo>
                    <a:pt x="319" y="29"/>
                  </a:lnTo>
                  <a:lnTo>
                    <a:pt x="317" y="29"/>
                  </a:lnTo>
                  <a:lnTo>
                    <a:pt x="315" y="31"/>
                  </a:lnTo>
                  <a:lnTo>
                    <a:pt x="313" y="31"/>
                  </a:lnTo>
                  <a:lnTo>
                    <a:pt x="315" y="31"/>
                  </a:lnTo>
                  <a:lnTo>
                    <a:pt x="317" y="31"/>
                  </a:lnTo>
                  <a:lnTo>
                    <a:pt x="317" y="33"/>
                  </a:lnTo>
                  <a:lnTo>
                    <a:pt x="315" y="33"/>
                  </a:lnTo>
                  <a:lnTo>
                    <a:pt x="317" y="33"/>
                  </a:lnTo>
                  <a:lnTo>
                    <a:pt x="317" y="35"/>
                  </a:lnTo>
                  <a:lnTo>
                    <a:pt x="317" y="33"/>
                  </a:lnTo>
                  <a:lnTo>
                    <a:pt x="317" y="31"/>
                  </a:lnTo>
                  <a:lnTo>
                    <a:pt x="319" y="31"/>
                  </a:lnTo>
                  <a:lnTo>
                    <a:pt x="321" y="31"/>
                  </a:lnTo>
                  <a:lnTo>
                    <a:pt x="321" y="29"/>
                  </a:lnTo>
                  <a:lnTo>
                    <a:pt x="319" y="29"/>
                  </a:lnTo>
                  <a:lnTo>
                    <a:pt x="321" y="29"/>
                  </a:lnTo>
                  <a:lnTo>
                    <a:pt x="327" y="29"/>
                  </a:lnTo>
                  <a:lnTo>
                    <a:pt x="332" y="29"/>
                  </a:lnTo>
                  <a:lnTo>
                    <a:pt x="331" y="29"/>
                  </a:lnTo>
                  <a:lnTo>
                    <a:pt x="329" y="27"/>
                  </a:lnTo>
                  <a:lnTo>
                    <a:pt x="331" y="27"/>
                  </a:lnTo>
                  <a:lnTo>
                    <a:pt x="336" y="27"/>
                  </a:lnTo>
                  <a:lnTo>
                    <a:pt x="340" y="27"/>
                  </a:lnTo>
                  <a:lnTo>
                    <a:pt x="342" y="23"/>
                  </a:lnTo>
                  <a:lnTo>
                    <a:pt x="344" y="23"/>
                  </a:lnTo>
                  <a:lnTo>
                    <a:pt x="344" y="21"/>
                  </a:lnTo>
                  <a:lnTo>
                    <a:pt x="350" y="15"/>
                  </a:lnTo>
                  <a:lnTo>
                    <a:pt x="352" y="12"/>
                  </a:lnTo>
                  <a:lnTo>
                    <a:pt x="354" y="10"/>
                  </a:lnTo>
                  <a:lnTo>
                    <a:pt x="355" y="4"/>
                  </a:lnTo>
                  <a:lnTo>
                    <a:pt x="357" y="2"/>
                  </a:lnTo>
                  <a:lnTo>
                    <a:pt x="359" y="2"/>
                  </a:lnTo>
                  <a:lnTo>
                    <a:pt x="361"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5" name="Freeform 245"/>
            <p:cNvSpPr>
              <a:spLocks noEditPoints="1"/>
            </p:cNvSpPr>
            <p:nvPr/>
          </p:nvSpPr>
          <p:spPr bwMode="auto">
            <a:xfrm>
              <a:off x="3127375" y="4318000"/>
              <a:ext cx="6350" cy="3175"/>
            </a:xfrm>
            <a:custGeom>
              <a:avLst/>
              <a:gdLst>
                <a:gd name="T0" fmla="*/ 2 w 4"/>
                <a:gd name="T1" fmla="*/ 0 h 2"/>
                <a:gd name="T2" fmla="*/ 2 w 4"/>
                <a:gd name="T3" fmla="*/ 0 h 2"/>
                <a:gd name="T4" fmla="*/ 2 w 4"/>
                <a:gd name="T5" fmla="*/ 0 h 2"/>
                <a:gd name="T6" fmla="*/ 2 w 4"/>
                <a:gd name="T7" fmla="*/ 0 h 2"/>
                <a:gd name="T8" fmla="*/ 2 w 4"/>
                <a:gd name="T9" fmla="*/ 0 h 2"/>
                <a:gd name="T10" fmla="*/ 2 w 4"/>
                <a:gd name="T11" fmla="*/ 0 h 2"/>
                <a:gd name="T12" fmla="*/ 2 w 4"/>
                <a:gd name="T13" fmla="*/ 0 h 2"/>
                <a:gd name="T14" fmla="*/ 0 w 4"/>
                <a:gd name="T15" fmla="*/ 0 h 2"/>
                <a:gd name="T16" fmla="*/ 0 w 4"/>
                <a:gd name="T17" fmla="*/ 2 h 2"/>
                <a:gd name="T18" fmla="*/ 2 w 4"/>
                <a:gd name="T19" fmla="*/ 2 h 2"/>
                <a:gd name="T20" fmla="*/ 2 w 4"/>
                <a:gd name="T21" fmla="*/ 2 h 2"/>
                <a:gd name="T22" fmla="*/ 2 w 4"/>
                <a:gd name="T23" fmla="*/ 2 h 2"/>
                <a:gd name="T24" fmla="*/ 2 w 4"/>
                <a:gd name="T25" fmla="*/ 2 h 2"/>
                <a:gd name="T26" fmla="*/ 0 w 4"/>
                <a:gd name="T27" fmla="*/ 2 h 2"/>
                <a:gd name="T28" fmla="*/ 0 w 4"/>
                <a:gd name="T29" fmla="*/ 2 h 2"/>
                <a:gd name="T30" fmla="*/ 0 w 4"/>
                <a:gd name="T31" fmla="*/ 0 h 2"/>
                <a:gd name="T32" fmla="*/ 2 w 4"/>
                <a:gd name="T33" fmla="*/ 0 h 2"/>
                <a:gd name="T34" fmla="*/ 2 w 4"/>
                <a:gd name="T35" fmla="*/ 0 h 2"/>
                <a:gd name="T36" fmla="*/ 2 w 4"/>
                <a:gd name="T37" fmla="*/ 0 h 2"/>
                <a:gd name="T38" fmla="*/ 2 w 4"/>
                <a:gd name="T39" fmla="*/ 0 h 2"/>
                <a:gd name="T40" fmla="*/ 2 w 4"/>
                <a:gd name="T41" fmla="*/ 0 h 2"/>
                <a:gd name="T42" fmla="*/ 2 w 4"/>
                <a:gd name="T43" fmla="*/ 0 h 2"/>
                <a:gd name="T44" fmla="*/ 2 w 4"/>
                <a:gd name="T45" fmla="*/ 0 h 2"/>
                <a:gd name="T46" fmla="*/ 2 w 4"/>
                <a:gd name="T47" fmla="*/ 0 h 2"/>
                <a:gd name="T48" fmla="*/ 4 w 4"/>
                <a:gd name="T49" fmla="*/ 0 h 2"/>
                <a:gd name="T50" fmla="*/ 4 w 4"/>
                <a:gd name="T51" fmla="*/ 2 h 2"/>
                <a:gd name="T52" fmla="*/ 2 w 4"/>
                <a:gd name="T53" fmla="*/ 2 h 2"/>
                <a:gd name="T54" fmla="*/ 2 w 4"/>
                <a:gd name="T55" fmla="*/ 2 h 2"/>
                <a:gd name="T56" fmla="*/ 2 w 4"/>
                <a:gd name="T57" fmla="*/ 2 h 2"/>
                <a:gd name="T58" fmla="*/ 2 w 4"/>
                <a:gd name="T59" fmla="*/ 2 h 2"/>
                <a:gd name="T60" fmla="*/ 2 w 4"/>
                <a:gd name="T61" fmla="*/ 2 h 2"/>
                <a:gd name="T62" fmla="*/ 2 w 4"/>
                <a:gd name="T63" fmla="*/ 2 h 2"/>
                <a:gd name="T64" fmla="*/ 2 w 4"/>
                <a:gd name="T65" fmla="*/ 0 h 2"/>
                <a:gd name="T66" fmla="*/ 2 w 4"/>
                <a:gd name="T67" fmla="*/ 0 h 2"/>
                <a:gd name="T68" fmla="*/ 2 w 4"/>
                <a:gd name="T69" fmla="*/ 0 h 2"/>
                <a:gd name="T70" fmla="*/ 2 w 4"/>
                <a:gd name="T71" fmla="*/ 0 h 2"/>
                <a:gd name="T72" fmla="*/ 2 w 4"/>
                <a:gd name="T73" fmla="*/ 0 h 2"/>
                <a:gd name="T74" fmla="*/ 2 w 4"/>
                <a:gd name="T75" fmla="*/ 0 h 2"/>
                <a:gd name="T76" fmla="*/ 2 w 4"/>
                <a:gd name="T77" fmla="*/ 0 h 2"/>
                <a:gd name="T78" fmla="*/ 2 w 4"/>
                <a:gd name="T79" fmla="*/ 0 h 2"/>
                <a:gd name="T80" fmla="*/ 2 w 4"/>
                <a:gd name="T81" fmla="*/ 0 h 2"/>
                <a:gd name="T82" fmla="*/ 2 w 4"/>
                <a:gd name="T83" fmla="*/ 0 h 2"/>
                <a:gd name="T84" fmla="*/ 2 w 4"/>
                <a:gd name="T85" fmla="*/ 0 h 2"/>
                <a:gd name="T86" fmla="*/ 4 w 4"/>
                <a:gd name="T8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 h="2">
                  <a:moveTo>
                    <a:pt x="2" y="0"/>
                  </a:moveTo>
                  <a:lnTo>
                    <a:pt x="2" y="0"/>
                  </a:lnTo>
                  <a:lnTo>
                    <a:pt x="2" y="0"/>
                  </a:lnTo>
                  <a:lnTo>
                    <a:pt x="2" y="0"/>
                  </a:lnTo>
                  <a:lnTo>
                    <a:pt x="2" y="0"/>
                  </a:lnTo>
                  <a:lnTo>
                    <a:pt x="2" y="0"/>
                  </a:lnTo>
                  <a:lnTo>
                    <a:pt x="2" y="0"/>
                  </a:lnTo>
                  <a:lnTo>
                    <a:pt x="0" y="0"/>
                  </a:lnTo>
                  <a:lnTo>
                    <a:pt x="0" y="2"/>
                  </a:lnTo>
                  <a:lnTo>
                    <a:pt x="2" y="2"/>
                  </a:lnTo>
                  <a:lnTo>
                    <a:pt x="2" y="2"/>
                  </a:lnTo>
                  <a:lnTo>
                    <a:pt x="2" y="2"/>
                  </a:lnTo>
                  <a:lnTo>
                    <a:pt x="2" y="2"/>
                  </a:lnTo>
                  <a:lnTo>
                    <a:pt x="0" y="2"/>
                  </a:lnTo>
                  <a:lnTo>
                    <a:pt x="0" y="2"/>
                  </a:lnTo>
                  <a:lnTo>
                    <a:pt x="0" y="0"/>
                  </a:lnTo>
                  <a:lnTo>
                    <a:pt x="2" y="0"/>
                  </a:lnTo>
                  <a:lnTo>
                    <a:pt x="2" y="0"/>
                  </a:lnTo>
                  <a:lnTo>
                    <a:pt x="2" y="0"/>
                  </a:lnTo>
                  <a:lnTo>
                    <a:pt x="2" y="0"/>
                  </a:lnTo>
                  <a:lnTo>
                    <a:pt x="2" y="0"/>
                  </a:lnTo>
                  <a:lnTo>
                    <a:pt x="2" y="0"/>
                  </a:lnTo>
                  <a:lnTo>
                    <a:pt x="2" y="0"/>
                  </a:lnTo>
                  <a:lnTo>
                    <a:pt x="2" y="0"/>
                  </a:lnTo>
                  <a:close/>
                  <a:moveTo>
                    <a:pt x="4" y="0"/>
                  </a:moveTo>
                  <a:lnTo>
                    <a:pt x="4" y="2"/>
                  </a:lnTo>
                  <a:lnTo>
                    <a:pt x="2" y="2"/>
                  </a:lnTo>
                  <a:lnTo>
                    <a:pt x="2" y="2"/>
                  </a:lnTo>
                  <a:lnTo>
                    <a:pt x="2" y="2"/>
                  </a:lnTo>
                  <a:lnTo>
                    <a:pt x="2" y="2"/>
                  </a:lnTo>
                  <a:lnTo>
                    <a:pt x="2" y="2"/>
                  </a:lnTo>
                  <a:lnTo>
                    <a:pt x="2" y="2"/>
                  </a:lnTo>
                  <a:lnTo>
                    <a:pt x="2" y="0"/>
                  </a:lnTo>
                  <a:lnTo>
                    <a:pt x="2" y="0"/>
                  </a:lnTo>
                  <a:lnTo>
                    <a:pt x="2" y="0"/>
                  </a:lnTo>
                  <a:lnTo>
                    <a:pt x="2" y="0"/>
                  </a:lnTo>
                  <a:lnTo>
                    <a:pt x="2" y="0"/>
                  </a:lnTo>
                  <a:lnTo>
                    <a:pt x="2" y="0"/>
                  </a:lnTo>
                  <a:lnTo>
                    <a:pt x="2" y="0"/>
                  </a:lnTo>
                  <a:lnTo>
                    <a:pt x="2" y="0"/>
                  </a:lnTo>
                  <a:lnTo>
                    <a:pt x="2" y="0"/>
                  </a:lnTo>
                  <a:lnTo>
                    <a:pt x="2" y="0"/>
                  </a:lnTo>
                  <a:lnTo>
                    <a:pt x="2" y="0"/>
                  </a:lnTo>
                  <a:lnTo>
                    <a:pt x="4"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6" name="Freeform 246"/>
            <p:cNvSpPr>
              <a:spLocks noEditPoints="1"/>
            </p:cNvSpPr>
            <p:nvPr/>
          </p:nvSpPr>
          <p:spPr bwMode="auto">
            <a:xfrm>
              <a:off x="6443663" y="3536950"/>
              <a:ext cx="433388" cy="284163"/>
            </a:xfrm>
            <a:custGeom>
              <a:avLst/>
              <a:gdLst>
                <a:gd name="T0" fmla="*/ 240 w 273"/>
                <a:gd name="T1" fmla="*/ 121 h 179"/>
                <a:gd name="T2" fmla="*/ 43 w 273"/>
                <a:gd name="T3" fmla="*/ 21 h 179"/>
                <a:gd name="T4" fmla="*/ 43 w 273"/>
                <a:gd name="T5" fmla="*/ 10 h 179"/>
                <a:gd name="T6" fmla="*/ 52 w 273"/>
                <a:gd name="T7" fmla="*/ 8 h 179"/>
                <a:gd name="T8" fmla="*/ 54 w 273"/>
                <a:gd name="T9" fmla="*/ 23 h 179"/>
                <a:gd name="T10" fmla="*/ 62 w 273"/>
                <a:gd name="T11" fmla="*/ 27 h 179"/>
                <a:gd name="T12" fmla="*/ 73 w 273"/>
                <a:gd name="T13" fmla="*/ 21 h 179"/>
                <a:gd name="T14" fmla="*/ 89 w 273"/>
                <a:gd name="T15" fmla="*/ 37 h 179"/>
                <a:gd name="T16" fmla="*/ 104 w 273"/>
                <a:gd name="T17" fmla="*/ 44 h 179"/>
                <a:gd name="T18" fmla="*/ 127 w 273"/>
                <a:gd name="T19" fmla="*/ 44 h 179"/>
                <a:gd name="T20" fmla="*/ 144 w 273"/>
                <a:gd name="T21" fmla="*/ 44 h 179"/>
                <a:gd name="T22" fmla="*/ 162 w 273"/>
                <a:gd name="T23" fmla="*/ 58 h 179"/>
                <a:gd name="T24" fmla="*/ 167 w 273"/>
                <a:gd name="T25" fmla="*/ 81 h 179"/>
                <a:gd name="T26" fmla="*/ 187 w 273"/>
                <a:gd name="T27" fmla="*/ 96 h 179"/>
                <a:gd name="T28" fmla="*/ 194 w 273"/>
                <a:gd name="T29" fmla="*/ 106 h 179"/>
                <a:gd name="T30" fmla="*/ 202 w 273"/>
                <a:gd name="T31" fmla="*/ 100 h 179"/>
                <a:gd name="T32" fmla="*/ 214 w 273"/>
                <a:gd name="T33" fmla="*/ 90 h 179"/>
                <a:gd name="T34" fmla="*/ 225 w 273"/>
                <a:gd name="T35" fmla="*/ 81 h 179"/>
                <a:gd name="T36" fmla="*/ 239 w 273"/>
                <a:gd name="T37" fmla="*/ 73 h 179"/>
                <a:gd name="T38" fmla="*/ 231 w 273"/>
                <a:gd name="T39" fmla="*/ 83 h 179"/>
                <a:gd name="T40" fmla="*/ 235 w 273"/>
                <a:gd name="T41" fmla="*/ 90 h 179"/>
                <a:gd name="T42" fmla="*/ 244 w 273"/>
                <a:gd name="T43" fmla="*/ 96 h 179"/>
                <a:gd name="T44" fmla="*/ 252 w 273"/>
                <a:gd name="T45" fmla="*/ 90 h 179"/>
                <a:gd name="T46" fmla="*/ 262 w 273"/>
                <a:gd name="T47" fmla="*/ 100 h 179"/>
                <a:gd name="T48" fmla="*/ 271 w 273"/>
                <a:gd name="T49" fmla="*/ 106 h 179"/>
                <a:gd name="T50" fmla="*/ 262 w 273"/>
                <a:gd name="T51" fmla="*/ 110 h 179"/>
                <a:gd name="T52" fmla="*/ 254 w 273"/>
                <a:gd name="T53" fmla="*/ 115 h 179"/>
                <a:gd name="T54" fmla="*/ 244 w 273"/>
                <a:gd name="T55" fmla="*/ 113 h 179"/>
                <a:gd name="T56" fmla="*/ 229 w 273"/>
                <a:gd name="T57" fmla="*/ 113 h 179"/>
                <a:gd name="T58" fmla="*/ 229 w 273"/>
                <a:gd name="T59" fmla="*/ 98 h 179"/>
                <a:gd name="T60" fmla="*/ 217 w 273"/>
                <a:gd name="T61" fmla="*/ 106 h 179"/>
                <a:gd name="T62" fmla="*/ 210 w 273"/>
                <a:gd name="T63" fmla="*/ 115 h 179"/>
                <a:gd name="T64" fmla="*/ 206 w 273"/>
                <a:gd name="T65" fmla="*/ 117 h 179"/>
                <a:gd name="T66" fmla="*/ 202 w 273"/>
                <a:gd name="T67" fmla="*/ 123 h 179"/>
                <a:gd name="T68" fmla="*/ 183 w 273"/>
                <a:gd name="T69" fmla="*/ 133 h 179"/>
                <a:gd name="T70" fmla="*/ 191 w 273"/>
                <a:gd name="T71" fmla="*/ 140 h 179"/>
                <a:gd name="T72" fmla="*/ 194 w 273"/>
                <a:gd name="T73" fmla="*/ 154 h 179"/>
                <a:gd name="T74" fmla="*/ 191 w 273"/>
                <a:gd name="T75" fmla="*/ 169 h 179"/>
                <a:gd name="T76" fmla="*/ 181 w 273"/>
                <a:gd name="T77" fmla="*/ 177 h 179"/>
                <a:gd name="T78" fmla="*/ 167 w 273"/>
                <a:gd name="T79" fmla="*/ 171 h 179"/>
                <a:gd name="T80" fmla="*/ 158 w 273"/>
                <a:gd name="T81" fmla="*/ 156 h 179"/>
                <a:gd name="T82" fmla="*/ 139 w 273"/>
                <a:gd name="T83" fmla="*/ 146 h 179"/>
                <a:gd name="T84" fmla="*/ 118 w 273"/>
                <a:gd name="T85" fmla="*/ 131 h 179"/>
                <a:gd name="T86" fmla="*/ 102 w 273"/>
                <a:gd name="T87" fmla="*/ 111 h 179"/>
                <a:gd name="T88" fmla="*/ 89 w 273"/>
                <a:gd name="T89" fmla="*/ 94 h 179"/>
                <a:gd name="T90" fmla="*/ 73 w 273"/>
                <a:gd name="T91" fmla="*/ 96 h 179"/>
                <a:gd name="T92" fmla="*/ 66 w 273"/>
                <a:gd name="T93" fmla="*/ 83 h 179"/>
                <a:gd name="T94" fmla="*/ 60 w 273"/>
                <a:gd name="T95" fmla="*/ 71 h 179"/>
                <a:gd name="T96" fmla="*/ 43 w 273"/>
                <a:gd name="T97" fmla="*/ 62 h 179"/>
                <a:gd name="T98" fmla="*/ 39 w 273"/>
                <a:gd name="T99" fmla="*/ 71 h 179"/>
                <a:gd name="T100" fmla="*/ 31 w 273"/>
                <a:gd name="T101" fmla="*/ 71 h 179"/>
                <a:gd name="T102" fmla="*/ 18 w 273"/>
                <a:gd name="T103" fmla="*/ 81 h 179"/>
                <a:gd name="T104" fmla="*/ 18 w 273"/>
                <a:gd name="T105" fmla="*/ 94 h 179"/>
                <a:gd name="T106" fmla="*/ 0 w 273"/>
                <a:gd name="T107" fmla="*/ 73 h 179"/>
                <a:gd name="T108" fmla="*/ 0 w 273"/>
                <a:gd name="T109" fmla="*/ 17 h 179"/>
                <a:gd name="T110" fmla="*/ 20 w 273"/>
                <a:gd name="T111" fmla="*/ 6 h 179"/>
                <a:gd name="T112" fmla="*/ 39 w 273"/>
                <a:gd name="T113" fmla="*/ 0 h 179"/>
                <a:gd name="T114" fmla="*/ 35 w 273"/>
                <a:gd name="T115" fmla="*/ 16 h 179"/>
                <a:gd name="T116" fmla="*/ 233 w 273"/>
                <a:gd name="T117" fmla="*/ 102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3" h="179">
                  <a:moveTo>
                    <a:pt x="252" y="123"/>
                  </a:moveTo>
                  <a:lnTo>
                    <a:pt x="250" y="123"/>
                  </a:lnTo>
                  <a:lnTo>
                    <a:pt x="250" y="121"/>
                  </a:lnTo>
                  <a:lnTo>
                    <a:pt x="252" y="121"/>
                  </a:lnTo>
                  <a:lnTo>
                    <a:pt x="252" y="123"/>
                  </a:lnTo>
                  <a:close/>
                  <a:moveTo>
                    <a:pt x="242" y="119"/>
                  </a:moveTo>
                  <a:lnTo>
                    <a:pt x="242" y="121"/>
                  </a:lnTo>
                  <a:lnTo>
                    <a:pt x="242" y="123"/>
                  </a:lnTo>
                  <a:lnTo>
                    <a:pt x="240" y="123"/>
                  </a:lnTo>
                  <a:lnTo>
                    <a:pt x="239" y="123"/>
                  </a:lnTo>
                  <a:lnTo>
                    <a:pt x="240" y="121"/>
                  </a:lnTo>
                  <a:lnTo>
                    <a:pt x="239" y="121"/>
                  </a:lnTo>
                  <a:lnTo>
                    <a:pt x="239" y="119"/>
                  </a:lnTo>
                  <a:lnTo>
                    <a:pt x="239" y="117"/>
                  </a:lnTo>
                  <a:lnTo>
                    <a:pt x="240" y="117"/>
                  </a:lnTo>
                  <a:lnTo>
                    <a:pt x="240" y="119"/>
                  </a:lnTo>
                  <a:lnTo>
                    <a:pt x="242" y="119"/>
                  </a:lnTo>
                  <a:close/>
                  <a:moveTo>
                    <a:pt x="37" y="25"/>
                  </a:moveTo>
                  <a:lnTo>
                    <a:pt x="39" y="25"/>
                  </a:lnTo>
                  <a:lnTo>
                    <a:pt x="41" y="25"/>
                  </a:lnTo>
                  <a:lnTo>
                    <a:pt x="41" y="23"/>
                  </a:lnTo>
                  <a:lnTo>
                    <a:pt x="43" y="21"/>
                  </a:lnTo>
                  <a:lnTo>
                    <a:pt x="43" y="19"/>
                  </a:lnTo>
                  <a:lnTo>
                    <a:pt x="43" y="17"/>
                  </a:lnTo>
                  <a:lnTo>
                    <a:pt x="43" y="19"/>
                  </a:lnTo>
                  <a:lnTo>
                    <a:pt x="45" y="19"/>
                  </a:lnTo>
                  <a:lnTo>
                    <a:pt x="45" y="17"/>
                  </a:lnTo>
                  <a:lnTo>
                    <a:pt x="45" y="16"/>
                  </a:lnTo>
                  <a:lnTo>
                    <a:pt x="45" y="14"/>
                  </a:lnTo>
                  <a:lnTo>
                    <a:pt x="45" y="12"/>
                  </a:lnTo>
                  <a:lnTo>
                    <a:pt x="43" y="14"/>
                  </a:lnTo>
                  <a:lnTo>
                    <a:pt x="43" y="12"/>
                  </a:lnTo>
                  <a:lnTo>
                    <a:pt x="43" y="10"/>
                  </a:lnTo>
                  <a:lnTo>
                    <a:pt x="45" y="10"/>
                  </a:lnTo>
                  <a:lnTo>
                    <a:pt x="45" y="8"/>
                  </a:lnTo>
                  <a:lnTo>
                    <a:pt x="43" y="6"/>
                  </a:lnTo>
                  <a:lnTo>
                    <a:pt x="43" y="4"/>
                  </a:lnTo>
                  <a:lnTo>
                    <a:pt x="43" y="2"/>
                  </a:lnTo>
                  <a:lnTo>
                    <a:pt x="45" y="2"/>
                  </a:lnTo>
                  <a:lnTo>
                    <a:pt x="45" y="4"/>
                  </a:lnTo>
                  <a:lnTo>
                    <a:pt x="48" y="4"/>
                  </a:lnTo>
                  <a:lnTo>
                    <a:pt x="48" y="6"/>
                  </a:lnTo>
                  <a:lnTo>
                    <a:pt x="50" y="6"/>
                  </a:lnTo>
                  <a:lnTo>
                    <a:pt x="52" y="8"/>
                  </a:lnTo>
                  <a:lnTo>
                    <a:pt x="54" y="10"/>
                  </a:lnTo>
                  <a:lnTo>
                    <a:pt x="54" y="12"/>
                  </a:lnTo>
                  <a:lnTo>
                    <a:pt x="54" y="14"/>
                  </a:lnTo>
                  <a:lnTo>
                    <a:pt x="52" y="14"/>
                  </a:lnTo>
                  <a:lnTo>
                    <a:pt x="52" y="16"/>
                  </a:lnTo>
                  <a:lnTo>
                    <a:pt x="52" y="17"/>
                  </a:lnTo>
                  <a:lnTo>
                    <a:pt x="50" y="17"/>
                  </a:lnTo>
                  <a:lnTo>
                    <a:pt x="50" y="19"/>
                  </a:lnTo>
                  <a:lnTo>
                    <a:pt x="52" y="19"/>
                  </a:lnTo>
                  <a:lnTo>
                    <a:pt x="52" y="21"/>
                  </a:lnTo>
                  <a:lnTo>
                    <a:pt x="54" y="23"/>
                  </a:lnTo>
                  <a:lnTo>
                    <a:pt x="56" y="25"/>
                  </a:lnTo>
                  <a:lnTo>
                    <a:pt x="58" y="27"/>
                  </a:lnTo>
                  <a:lnTo>
                    <a:pt x="58" y="29"/>
                  </a:lnTo>
                  <a:lnTo>
                    <a:pt x="56" y="29"/>
                  </a:lnTo>
                  <a:lnTo>
                    <a:pt x="56" y="31"/>
                  </a:lnTo>
                  <a:lnTo>
                    <a:pt x="58" y="31"/>
                  </a:lnTo>
                  <a:lnTo>
                    <a:pt x="60" y="31"/>
                  </a:lnTo>
                  <a:lnTo>
                    <a:pt x="62" y="31"/>
                  </a:lnTo>
                  <a:lnTo>
                    <a:pt x="64" y="29"/>
                  </a:lnTo>
                  <a:lnTo>
                    <a:pt x="62" y="29"/>
                  </a:lnTo>
                  <a:lnTo>
                    <a:pt x="62" y="27"/>
                  </a:lnTo>
                  <a:lnTo>
                    <a:pt x="64" y="27"/>
                  </a:lnTo>
                  <a:lnTo>
                    <a:pt x="64" y="25"/>
                  </a:lnTo>
                  <a:lnTo>
                    <a:pt x="64" y="23"/>
                  </a:lnTo>
                  <a:lnTo>
                    <a:pt x="64" y="21"/>
                  </a:lnTo>
                  <a:lnTo>
                    <a:pt x="64" y="19"/>
                  </a:lnTo>
                  <a:lnTo>
                    <a:pt x="66" y="19"/>
                  </a:lnTo>
                  <a:lnTo>
                    <a:pt x="66" y="17"/>
                  </a:lnTo>
                  <a:lnTo>
                    <a:pt x="66" y="16"/>
                  </a:lnTo>
                  <a:lnTo>
                    <a:pt x="68" y="17"/>
                  </a:lnTo>
                  <a:lnTo>
                    <a:pt x="71" y="21"/>
                  </a:lnTo>
                  <a:lnTo>
                    <a:pt x="73" y="21"/>
                  </a:lnTo>
                  <a:lnTo>
                    <a:pt x="75" y="23"/>
                  </a:lnTo>
                  <a:lnTo>
                    <a:pt x="77" y="25"/>
                  </a:lnTo>
                  <a:lnTo>
                    <a:pt x="79" y="25"/>
                  </a:lnTo>
                  <a:lnTo>
                    <a:pt x="81" y="27"/>
                  </a:lnTo>
                  <a:lnTo>
                    <a:pt x="81" y="29"/>
                  </a:lnTo>
                  <a:lnTo>
                    <a:pt x="83" y="31"/>
                  </a:lnTo>
                  <a:lnTo>
                    <a:pt x="85" y="33"/>
                  </a:lnTo>
                  <a:lnTo>
                    <a:pt x="85" y="35"/>
                  </a:lnTo>
                  <a:lnTo>
                    <a:pt x="87" y="35"/>
                  </a:lnTo>
                  <a:lnTo>
                    <a:pt x="87" y="37"/>
                  </a:lnTo>
                  <a:lnTo>
                    <a:pt x="89" y="37"/>
                  </a:lnTo>
                  <a:lnTo>
                    <a:pt x="89" y="39"/>
                  </a:lnTo>
                  <a:lnTo>
                    <a:pt x="91" y="40"/>
                  </a:lnTo>
                  <a:lnTo>
                    <a:pt x="93" y="42"/>
                  </a:lnTo>
                  <a:lnTo>
                    <a:pt x="93" y="44"/>
                  </a:lnTo>
                  <a:lnTo>
                    <a:pt x="95" y="44"/>
                  </a:lnTo>
                  <a:lnTo>
                    <a:pt x="96" y="46"/>
                  </a:lnTo>
                  <a:lnTo>
                    <a:pt x="98" y="46"/>
                  </a:lnTo>
                  <a:lnTo>
                    <a:pt x="100" y="46"/>
                  </a:lnTo>
                  <a:lnTo>
                    <a:pt x="102" y="46"/>
                  </a:lnTo>
                  <a:lnTo>
                    <a:pt x="102" y="44"/>
                  </a:lnTo>
                  <a:lnTo>
                    <a:pt x="104" y="44"/>
                  </a:lnTo>
                  <a:lnTo>
                    <a:pt x="106" y="44"/>
                  </a:lnTo>
                  <a:lnTo>
                    <a:pt x="108" y="44"/>
                  </a:lnTo>
                  <a:lnTo>
                    <a:pt x="110" y="44"/>
                  </a:lnTo>
                  <a:lnTo>
                    <a:pt x="112" y="44"/>
                  </a:lnTo>
                  <a:lnTo>
                    <a:pt x="114" y="44"/>
                  </a:lnTo>
                  <a:lnTo>
                    <a:pt x="116" y="42"/>
                  </a:lnTo>
                  <a:lnTo>
                    <a:pt x="118" y="44"/>
                  </a:lnTo>
                  <a:lnTo>
                    <a:pt x="119" y="44"/>
                  </a:lnTo>
                  <a:lnTo>
                    <a:pt x="121" y="44"/>
                  </a:lnTo>
                  <a:lnTo>
                    <a:pt x="125" y="44"/>
                  </a:lnTo>
                  <a:lnTo>
                    <a:pt x="127" y="44"/>
                  </a:lnTo>
                  <a:lnTo>
                    <a:pt x="129" y="44"/>
                  </a:lnTo>
                  <a:lnTo>
                    <a:pt x="131" y="44"/>
                  </a:lnTo>
                  <a:lnTo>
                    <a:pt x="133" y="44"/>
                  </a:lnTo>
                  <a:lnTo>
                    <a:pt x="135" y="44"/>
                  </a:lnTo>
                  <a:lnTo>
                    <a:pt x="137" y="44"/>
                  </a:lnTo>
                  <a:lnTo>
                    <a:pt x="139" y="42"/>
                  </a:lnTo>
                  <a:lnTo>
                    <a:pt x="141" y="42"/>
                  </a:lnTo>
                  <a:lnTo>
                    <a:pt x="141" y="40"/>
                  </a:lnTo>
                  <a:lnTo>
                    <a:pt x="143" y="40"/>
                  </a:lnTo>
                  <a:lnTo>
                    <a:pt x="143" y="42"/>
                  </a:lnTo>
                  <a:lnTo>
                    <a:pt x="144" y="44"/>
                  </a:lnTo>
                  <a:lnTo>
                    <a:pt x="146" y="46"/>
                  </a:lnTo>
                  <a:lnTo>
                    <a:pt x="148" y="48"/>
                  </a:lnTo>
                  <a:lnTo>
                    <a:pt x="150" y="48"/>
                  </a:lnTo>
                  <a:lnTo>
                    <a:pt x="150" y="50"/>
                  </a:lnTo>
                  <a:lnTo>
                    <a:pt x="152" y="50"/>
                  </a:lnTo>
                  <a:lnTo>
                    <a:pt x="154" y="54"/>
                  </a:lnTo>
                  <a:lnTo>
                    <a:pt x="154" y="56"/>
                  </a:lnTo>
                  <a:lnTo>
                    <a:pt x="156" y="58"/>
                  </a:lnTo>
                  <a:lnTo>
                    <a:pt x="156" y="60"/>
                  </a:lnTo>
                  <a:lnTo>
                    <a:pt x="158" y="58"/>
                  </a:lnTo>
                  <a:lnTo>
                    <a:pt x="162" y="58"/>
                  </a:lnTo>
                  <a:lnTo>
                    <a:pt x="160" y="62"/>
                  </a:lnTo>
                  <a:lnTo>
                    <a:pt x="160" y="67"/>
                  </a:lnTo>
                  <a:lnTo>
                    <a:pt x="160" y="69"/>
                  </a:lnTo>
                  <a:lnTo>
                    <a:pt x="160" y="71"/>
                  </a:lnTo>
                  <a:lnTo>
                    <a:pt x="160" y="73"/>
                  </a:lnTo>
                  <a:lnTo>
                    <a:pt x="160" y="79"/>
                  </a:lnTo>
                  <a:lnTo>
                    <a:pt x="162" y="79"/>
                  </a:lnTo>
                  <a:lnTo>
                    <a:pt x="164" y="79"/>
                  </a:lnTo>
                  <a:lnTo>
                    <a:pt x="166" y="79"/>
                  </a:lnTo>
                  <a:lnTo>
                    <a:pt x="167" y="79"/>
                  </a:lnTo>
                  <a:lnTo>
                    <a:pt x="167" y="81"/>
                  </a:lnTo>
                  <a:lnTo>
                    <a:pt x="167" y="85"/>
                  </a:lnTo>
                  <a:lnTo>
                    <a:pt x="169" y="87"/>
                  </a:lnTo>
                  <a:lnTo>
                    <a:pt x="169" y="88"/>
                  </a:lnTo>
                  <a:lnTo>
                    <a:pt x="169" y="92"/>
                  </a:lnTo>
                  <a:lnTo>
                    <a:pt x="171" y="96"/>
                  </a:lnTo>
                  <a:lnTo>
                    <a:pt x="173" y="96"/>
                  </a:lnTo>
                  <a:lnTo>
                    <a:pt x="175" y="96"/>
                  </a:lnTo>
                  <a:lnTo>
                    <a:pt x="179" y="96"/>
                  </a:lnTo>
                  <a:lnTo>
                    <a:pt x="183" y="96"/>
                  </a:lnTo>
                  <a:lnTo>
                    <a:pt x="185" y="96"/>
                  </a:lnTo>
                  <a:lnTo>
                    <a:pt x="187" y="96"/>
                  </a:lnTo>
                  <a:lnTo>
                    <a:pt x="189" y="96"/>
                  </a:lnTo>
                  <a:lnTo>
                    <a:pt x="191" y="96"/>
                  </a:lnTo>
                  <a:lnTo>
                    <a:pt x="191" y="98"/>
                  </a:lnTo>
                  <a:lnTo>
                    <a:pt x="192" y="98"/>
                  </a:lnTo>
                  <a:lnTo>
                    <a:pt x="192" y="100"/>
                  </a:lnTo>
                  <a:lnTo>
                    <a:pt x="192" y="102"/>
                  </a:lnTo>
                  <a:lnTo>
                    <a:pt x="192" y="104"/>
                  </a:lnTo>
                  <a:lnTo>
                    <a:pt x="191" y="104"/>
                  </a:lnTo>
                  <a:lnTo>
                    <a:pt x="192" y="104"/>
                  </a:lnTo>
                  <a:lnTo>
                    <a:pt x="192" y="106"/>
                  </a:lnTo>
                  <a:lnTo>
                    <a:pt x="194" y="106"/>
                  </a:lnTo>
                  <a:lnTo>
                    <a:pt x="196" y="108"/>
                  </a:lnTo>
                  <a:lnTo>
                    <a:pt x="198" y="108"/>
                  </a:lnTo>
                  <a:lnTo>
                    <a:pt x="200" y="108"/>
                  </a:lnTo>
                  <a:lnTo>
                    <a:pt x="202" y="108"/>
                  </a:lnTo>
                  <a:lnTo>
                    <a:pt x="200" y="108"/>
                  </a:lnTo>
                  <a:lnTo>
                    <a:pt x="202" y="108"/>
                  </a:lnTo>
                  <a:lnTo>
                    <a:pt x="202" y="106"/>
                  </a:lnTo>
                  <a:lnTo>
                    <a:pt x="200" y="106"/>
                  </a:lnTo>
                  <a:lnTo>
                    <a:pt x="200" y="104"/>
                  </a:lnTo>
                  <a:lnTo>
                    <a:pt x="200" y="102"/>
                  </a:lnTo>
                  <a:lnTo>
                    <a:pt x="202" y="100"/>
                  </a:lnTo>
                  <a:lnTo>
                    <a:pt x="204" y="98"/>
                  </a:lnTo>
                  <a:lnTo>
                    <a:pt x="204" y="96"/>
                  </a:lnTo>
                  <a:lnTo>
                    <a:pt x="206" y="96"/>
                  </a:lnTo>
                  <a:lnTo>
                    <a:pt x="208" y="96"/>
                  </a:lnTo>
                  <a:lnTo>
                    <a:pt x="208" y="94"/>
                  </a:lnTo>
                  <a:lnTo>
                    <a:pt x="208" y="92"/>
                  </a:lnTo>
                  <a:lnTo>
                    <a:pt x="210" y="90"/>
                  </a:lnTo>
                  <a:lnTo>
                    <a:pt x="210" y="92"/>
                  </a:lnTo>
                  <a:lnTo>
                    <a:pt x="210" y="90"/>
                  </a:lnTo>
                  <a:lnTo>
                    <a:pt x="212" y="90"/>
                  </a:lnTo>
                  <a:lnTo>
                    <a:pt x="214" y="90"/>
                  </a:lnTo>
                  <a:lnTo>
                    <a:pt x="214" y="88"/>
                  </a:lnTo>
                  <a:lnTo>
                    <a:pt x="216" y="88"/>
                  </a:lnTo>
                  <a:lnTo>
                    <a:pt x="216" y="87"/>
                  </a:lnTo>
                  <a:lnTo>
                    <a:pt x="217" y="87"/>
                  </a:lnTo>
                  <a:lnTo>
                    <a:pt x="217" y="85"/>
                  </a:lnTo>
                  <a:lnTo>
                    <a:pt x="219" y="85"/>
                  </a:lnTo>
                  <a:lnTo>
                    <a:pt x="221" y="85"/>
                  </a:lnTo>
                  <a:lnTo>
                    <a:pt x="223" y="85"/>
                  </a:lnTo>
                  <a:lnTo>
                    <a:pt x="223" y="83"/>
                  </a:lnTo>
                  <a:lnTo>
                    <a:pt x="225" y="83"/>
                  </a:lnTo>
                  <a:lnTo>
                    <a:pt x="225" y="81"/>
                  </a:lnTo>
                  <a:lnTo>
                    <a:pt x="227" y="81"/>
                  </a:lnTo>
                  <a:lnTo>
                    <a:pt x="227" y="79"/>
                  </a:lnTo>
                  <a:lnTo>
                    <a:pt x="229" y="77"/>
                  </a:lnTo>
                  <a:lnTo>
                    <a:pt x="231" y="77"/>
                  </a:lnTo>
                  <a:lnTo>
                    <a:pt x="231" y="79"/>
                  </a:lnTo>
                  <a:lnTo>
                    <a:pt x="233" y="79"/>
                  </a:lnTo>
                  <a:lnTo>
                    <a:pt x="233" y="77"/>
                  </a:lnTo>
                  <a:lnTo>
                    <a:pt x="235" y="75"/>
                  </a:lnTo>
                  <a:lnTo>
                    <a:pt x="237" y="75"/>
                  </a:lnTo>
                  <a:lnTo>
                    <a:pt x="237" y="73"/>
                  </a:lnTo>
                  <a:lnTo>
                    <a:pt x="239" y="73"/>
                  </a:lnTo>
                  <a:lnTo>
                    <a:pt x="240" y="73"/>
                  </a:lnTo>
                  <a:lnTo>
                    <a:pt x="242" y="75"/>
                  </a:lnTo>
                  <a:lnTo>
                    <a:pt x="240" y="75"/>
                  </a:lnTo>
                  <a:lnTo>
                    <a:pt x="239" y="77"/>
                  </a:lnTo>
                  <a:lnTo>
                    <a:pt x="237" y="77"/>
                  </a:lnTo>
                  <a:lnTo>
                    <a:pt x="237" y="79"/>
                  </a:lnTo>
                  <a:lnTo>
                    <a:pt x="237" y="81"/>
                  </a:lnTo>
                  <a:lnTo>
                    <a:pt x="235" y="81"/>
                  </a:lnTo>
                  <a:lnTo>
                    <a:pt x="233" y="81"/>
                  </a:lnTo>
                  <a:lnTo>
                    <a:pt x="233" y="83"/>
                  </a:lnTo>
                  <a:lnTo>
                    <a:pt x="231" y="83"/>
                  </a:lnTo>
                  <a:lnTo>
                    <a:pt x="231" y="85"/>
                  </a:lnTo>
                  <a:lnTo>
                    <a:pt x="229" y="85"/>
                  </a:lnTo>
                  <a:lnTo>
                    <a:pt x="229" y="87"/>
                  </a:lnTo>
                  <a:lnTo>
                    <a:pt x="225" y="87"/>
                  </a:lnTo>
                  <a:lnTo>
                    <a:pt x="225" y="88"/>
                  </a:lnTo>
                  <a:lnTo>
                    <a:pt x="227" y="88"/>
                  </a:lnTo>
                  <a:lnTo>
                    <a:pt x="229" y="88"/>
                  </a:lnTo>
                  <a:lnTo>
                    <a:pt x="229" y="90"/>
                  </a:lnTo>
                  <a:lnTo>
                    <a:pt x="231" y="90"/>
                  </a:lnTo>
                  <a:lnTo>
                    <a:pt x="233" y="90"/>
                  </a:lnTo>
                  <a:lnTo>
                    <a:pt x="235" y="90"/>
                  </a:lnTo>
                  <a:lnTo>
                    <a:pt x="235" y="92"/>
                  </a:lnTo>
                  <a:lnTo>
                    <a:pt x="235" y="94"/>
                  </a:lnTo>
                  <a:lnTo>
                    <a:pt x="237" y="94"/>
                  </a:lnTo>
                  <a:lnTo>
                    <a:pt x="237" y="96"/>
                  </a:lnTo>
                  <a:lnTo>
                    <a:pt x="239" y="96"/>
                  </a:lnTo>
                  <a:lnTo>
                    <a:pt x="240" y="96"/>
                  </a:lnTo>
                  <a:lnTo>
                    <a:pt x="242" y="98"/>
                  </a:lnTo>
                  <a:lnTo>
                    <a:pt x="242" y="96"/>
                  </a:lnTo>
                  <a:lnTo>
                    <a:pt x="242" y="98"/>
                  </a:lnTo>
                  <a:lnTo>
                    <a:pt x="244" y="98"/>
                  </a:lnTo>
                  <a:lnTo>
                    <a:pt x="244" y="96"/>
                  </a:lnTo>
                  <a:lnTo>
                    <a:pt x="246" y="98"/>
                  </a:lnTo>
                  <a:lnTo>
                    <a:pt x="246" y="96"/>
                  </a:lnTo>
                  <a:lnTo>
                    <a:pt x="246" y="92"/>
                  </a:lnTo>
                  <a:lnTo>
                    <a:pt x="248" y="94"/>
                  </a:lnTo>
                  <a:lnTo>
                    <a:pt x="248" y="92"/>
                  </a:lnTo>
                  <a:lnTo>
                    <a:pt x="250" y="90"/>
                  </a:lnTo>
                  <a:lnTo>
                    <a:pt x="248" y="90"/>
                  </a:lnTo>
                  <a:lnTo>
                    <a:pt x="248" y="88"/>
                  </a:lnTo>
                  <a:lnTo>
                    <a:pt x="250" y="88"/>
                  </a:lnTo>
                  <a:lnTo>
                    <a:pt x="250" y="90"/>
                  </a:lnTo>
                  <a:lnTo>
                    <a:pt x="252" y="90"/>
                  </a:lnTo>
                  <a:lnTo>
                    <a:pt x="252" y="92"/>
                  </a:lnTo>
                  <a:lnTo>
                    <a:pt x="252" y="94"/>
                  </a:lnTo>
                  <a:lnTo>
                    <a:pt x="252" y="96"/>
                  </a:lnTo>
                  <a:lnTo>
                    <a:pt x="254" y="96"/>
                  </a:lnTo>
                  <a:lnTo>
                    <a:pt x="256" y="96"/>
                  </a:lnTo>
                  <a:lnTo>
                    <a:pt x="258" y="96"/>
                  </a:lnTo>
                  <a:lnTo>
                    <a:pt x="258" y="98"/>
                  </a:lnTo>
                  <a:lnTo>
                    <a:pt x="258" y="100"/>
                  </a:lnTo>
                  <a:lnTo>
                    <a:pt x="260" y="100"/>
                  </a:lnTo>
                  <a:lnTo>
                    <a:pt x="260" y="98"/>
                  </a:lnTo>
                  <a:lnTo>
                    <a:pt x="262" y="100"/>
                  </a:lnTo>
                  <a:lnTo>
                    <a:pt x="264" y="100"/>
                  </a:lnTo>
                  <a:lnTo>
                    <a:pt x="264" y="102"/>
                  </a:lnTo>
                  <a:lnTo>
                    <a:pt x="265" y="102"/>
                  </a:lnTo>
                  <a:lnTo>
                    <a:pt x="267" y="102"/>
                  </a:lnTo>
                  <a:lnTo>
                    <a:pt x="269" y="102"/>
                  </a:lnTo>
                  <a:lnTo>
                    <a:pt x="269" y="104"/>
                  </a:lnTo>
                  <a:lnTo>
                    <a:pt x="271" y="102"/>
                  </a:lnTo>
                  <a:lnTo>
                    <a:pt x="271" y="104"/>
                  </a:lnTo>
                  <a:lnTo>
                    <a:pt x="273" y="104"/>
                  </a:lnTo>
                  <a:lnTo>
                    <a:pt x="271" y="104"/>
                  </a:lnTo>
                  <a:lnTo>
                    <a:pt x="271" y="106"/>
                  </a:lnTo>
                  <a:lnTo>
                    <a:pt x="269" y="106"/>
                  </a:lnTo>
                  <a:lnTo>
                    <a:pt x="267" y="106"/>
                  </a:lnTo>
                  <a:lnTo>
                    <a:pt x="267" y="108"/>
                  </a:lnTo>
                  <a:lnTo>
                    <a:pt x="267" y="110"/>
                  </a:lnTo>
                  <a:lnTo>
                    <a:pt x="265" y="108"/>
                  </a:lnTo>
                  <a:lnTo>
                    <a:pt x="265" y="110"/>
                  </a:lnTo>
                  <a:lnTo>
                    <a:pt x="264" y="110"/>
                  </a:lnTo>
                  <a:lnTo>
                    <a:pt x="262" y="110"/>
                  </a:lnTo>
                  <a:lnTo>
                    <a:pt x="262" y="108"/>
                  </a:lnTo>
                  <a:lnTo>
                    <a:pt x="260" y="108"/>
                  </a:lnTo>
                  <a:lnTo>
                    <a:pt x="262" y="110"/>
                  </a:lnTo>
                  <a:lnTo>
                    <a:pt x="262" y="111"/>
                  </a:lnTo>
                  <a:lnTo>
                    <a:pt x="262" y="113"/>
                  </a:lnTo>
                  <a:lnTo>
                    <a:pt x="260" y="113"/>
                  </a:lnTo>
                  <a:lnTo>
                    <a:pt x="260" y="111"/>
                  </a:lnTo>
                  <a:lnTo>
                    <a:pt x="258" y="111"/>
                  </a:lnTo>
                  <a:lnTo>
                    <a:pt x="260" y="111"/>
                  </a:lnTo>
                  <a:lnTo>
                    <a:pt x="258" y="111"/>
                  </a:lnTo>
                  <a:lnTo>
                    <a:pt x="256" y="111"/>
                  </a:lnTo>
                  <a:lnTo>
                    <a:pt x="256" y="113"/>
                  </a:lnTo>
                  <a:lnTo>
                    <a:pt x="254" y="113"/>
                  </a:lnTo>
                  <a:lnTo>
                    <a:pt x="254" y="115"/>
                  </a:lnTo>
                  <a:lnTo>
                    <a:pt x="256" y="115"/>
                  </a:lnTo>
                  <a:lnTo>
                    <a:pt x="254" y="115"/>
                  </a:lnTo>
                  <a:lnTo>
                    <a:pt x="252" y="115"/>
                  </a:lnTo>
                  <a:lnTo>
                    <a:pt x="252" y="117"/>
                  </a:lnTo>
                  <a:lnTo>
                    <a:pt x="250" y="117"/>
                  </a:lnTo>
                  <a:lnTo>
                    <a:pt x="250" y="115"/>
                  </a:lnTo>
                  <a:lnTo>
                    <a:pt x="248" y="115"/>
                  </a:lnTo>
                  <a:lnTo>
                    <a:pt x="248" y="117"/>
                  </a:lnTo>
                  <a:lnTo>
                    <a:pt x="246" y="115"/>
                  </a:lnTo>
                  <a:lnTo>
                    <a:pt x="244" y="115"/>
                  </a:lnTo>
                  <a:lnTo>
                    <a:pt x="244" y="113"/>
                  </a:lnTo>
                  <a:lnTo>
                    <a:pt x="242" y="113"/>
                  </a:lnTo>
                  <a:lnTo>
                    <a:pt x="242" y="115"/>
                  </a:lnTo>
                  <a:lnTo>
                    <a:pt x="240" y="115"/>
                  </a:lnTo>
                  <a:lnTo>
                    <a:pt x="239" y="115"/>
                  </a:lnTo>
                  <a:lnTo>
                    <a:pt x="237" y="115"/>
                  </a:lnTo>
                  <a:lnTo>
                    <a:pt x="235" y="117"/>
                  </a:lnTo>
                  <a:lnTo>
                    <a:pt x="233" y="117"/>
                  </a:lnTo>
                  <a:lnTo>
                    <a:pt x="233" y="115"/>
                  </a:lnTo>
                  <a:lnTo>
                    <a:pt x="233" y="113"/>
                  </a:lnTo>
                  <a:lnTo>
                    <a:pt x="231" y="113"/>
                  </a:lnTo>
                  <a:lnTo>
                    <a:pt x="229" y="113"/>
                  </a:lnTo>
                  <a:lnTo>
                    <a:pt x="229" y="111"/>
                  </a:lnTo>
                  <a:lnTo>
                    <a:pt x="229" y="110"/>
                  </a:lnTo>
                  <a:lnTo>
                    <a:pt x="231" y="110"/>
                  </a:lnTo>
                  <a:lnTo>
                    <a:pt x="233" y="110"/>
                  </a:lnTo>
                  <a:lnTo>
                    <a:pt x="233" y="108"/>
                  </a:lnTo>
                  <a:lnTo>
                    <a:pt x="235" y="108"/>
                  </a:lnTo>
                  <a:lnTo>
                    <a:pt x="235" y="106"/>
                  </a:lnTo>
                  <a:lnTo>
                    <a:pt x="233" y="104"/>
                  </a:lnTo>
                  <a:lnTo>
                    <a:pt x="235" y="104"/>
                  </a:lnTo>
                  <a:lnTo>
                    <a:pt x="231" y="100"/>
                  </a:lnTo>
                  <a:lnTo>
                    <a:pt x="229" y="98"/>
                  </a:lnTo>
                  <a:lnTo>
                    <a:pt x="229" y="100"/>
                  </a:lnTo>
                  <a:lnTo>
                    <a:pt x="229" y="102"/>
                  </a:lnTo>
                  <a:lnTo>
                    <a:pt x="227" y="102"/>
                  </a:lnTo>
                  <a:lnTo>
                    <a:pt x="227" y="104"/>
                  </a:lnTo>
                  <a:lnTo>
                    <a:pt x="225" y="104"/>
                  </a:lnTo>
                  <a:lnTo>
                    <a:pt x="223" y="106"/>
                  </a:lnTo>
                  <a:lnTo>
                    <a:pt x="221" y="106"/>
                  </a:lnTo>
                  <a:lnTo>
                    <a:pt x="219" y="106"/>
                  </a:lnTo>
                  <a:lnTo>
                    <a:pt x="219" y="108"/>
                  </a:lnTo>
                  <a:lnTo>
                    <a:pt x="217" y="108"/>
                  </a:lnTo>
                  <a:lnTo>
                    <a:pt x="217" y="106"/>
                  </a:lnTo>
                  <a:lnTo>
                    <a:pt x="216" y="106"/>
                  </a:lnTo>
                  <a:lnTo>
                    <a:pt x="216" y="104"/>
                  </a:lnTo>
                  <a:lnTo>
                    <a:pt x="214" y="104"/>
                  </a:lnTo>
                  <a:lnTo>
                    <a:pt x="212" y="106"/>
                  </a:lnTo>
                  <a:lnTo>
                    <a:pt x="212" y="108"/>
                  </a:lnTo>
                  <a:lnTo>
                    <a:pt x="210" y="110"/>
                  </a:lnTo>
                  <a:lnTo>
                    <a:pt x="212" y="110"/>
                  </a:lnTo>
                  <a:lnTo>
                    <a:pt x="212" y="111"/>
                  </a:lnTo>
                  <a:lnTo>
                    <a:pt x="212" y="113"/>
                  </a:lnTo>
                  <a:lnTo>
                    <a:pt x="212" y="115"/>
                  </a:lnTo>
                  <a:lnTo>
                    <a:pt x="210" y="115"/>
                  </a:lnTo>
                  <a:lnTo>
                    <a:pt x="212" y="115"/>
                  </a:lnTo>
                  <a:lnTo>
                    <a:pt x="212" y="117"/>
                  </a:lnTo>
                  <a:lnTo>
                    <a:pt x="210" y="117"/>
                  </a:lnTo>
                  <a:lnTo>
                    <a:pt x="208" y="115"/>
                  </a:lnTo>
                  <a:lnTo>
                    <a:pt x="204" y="115"/>
                  </a:lnTo>
                  <a:lnTo>
                    <a:pt x="204" y="117"/>
                  </a:lnTo>
                  <a:lnTo>
                    <a:pt x="202" y="117"/>
                  </a:lnTo>
                  <a:lnTo>
                    <a:pt x="200" y="117"/>
                  </a:lnTo>
                  <a:lnTo>
                    <a:pt x="202" y="117"/>
                  </a:lnTo>
                  <a:lnTo>
                    <a:pt x="202" y="119"/>
                  </a:lnTo>
                  <a:lnTo>
                    <a:pt x="206" y="117"/>
                  </a:lnTo>
                  <a:lnTo>
                    <a:pt x="208" y="119"/>
                  </a:lnTo>
                  <a:lnTo>
                    <a:pt x="206" y="119"/>
                  </a:lnTo>
                  <a:lnTo>
                    <a:pt x="204" y="119"/>
                  </a:lnTo>
                  <a:lnTo>
                    <a:pt x="204" y="121"/>
                  </a:lnTo>
                  <a:lnTo>
                    <a:pt x="206" y="123"/>
                  </a:lnTo>
                  <a:lnTo>
                    <a:pt x="204" y="123"/>
                  </a:lnTo>
                  <a:lnTo>
                    <a:pt x="204" y="121"/>
                  </a:lnTo>
                  <a:lnTo>
                    <a:pt x="204" y="123"/>
                  </a:lnTo>
                  <a:lnTo>
                    <a:pt x="204" y="125"/>
                  </a:lnTo>
                  <a:lnTo>
                    <a:pt x="202" y="125"/>
                  </a:lnTo>
                  <a:lnTo>
                    <a:pt x="202" y="123"/>
                  </a:lnTo>
                  <a:lnTo>
                    <a:pt x="202" y="125"/>
                  </a:lnTo>
                  <a:lnTo>
                    <a:pt x="200" y="127"/>
                  </a:lnTo>
                  <a:lnTo>
                    <a:pt x="200" y="129"/>
                  </a:lnTo>
                  <a:lnTo>
                    <a:pt x="200" y="131"/>
                  </a:lnTo>
                  <a:lnTo>
                    <a:pt x="198" y="131"/>
                  </a:lnTo>
                  <a:lnTo>
                    <a:pt x="196" y="131"/>
                  </a:lnTo>
                  <a:lnTo>
                    <a:pt x="192" y="131"/>
                  </a:lnTo>
                  <a:lnTo>
                    <a:pt x="187" y="129"/>
                  </a:lnTo>
                  <a:lnTo>
                    <a:pt x="185" y="129"/>
                  </a:lnTo>
                  <a:lnTo>
                    <a:pt x="183" y="131"/>
                  </a:lnTo>
                  <a:lnTo>
                    <a:pt x="183" y="133"/>
                  </a:lnTo>
                  <a:lnTo>
                    <a:pt x="181" y="133"/>
                  </a:lnTo>
                  <a:lnTo>
                    <a:pt x="181" y="135"/>
                  </a:lnTo>
                  <a:lnTo>
                    <a:pt x="181" y="136"/>
                  </a:lnTo>
                  <a:lnTo>
                    <a:pt x="183" y="138"/>
                  </a:lnTo>
                  <a:lnTo>
                    <a:pt x="185" y="138"/>
                  </a:lnTo>
                  <a:lnTo>
                    <a:pt x="187" y="138"/>
                  </a:lnTo>
                  <a:lnTo>
                    <a:pt x="187" y="140"/>
                  </a:lnTo>
                  <a:lnTo>
                    <a:pt x="187" y="142"/>
                  </a:lnTo>
                  <a:lnTo>
                    <a:pt x="189" y="142"/>
                  </a:lnTo>
                  <a:lnTo>
                    <a:pt x="191" y="142"/>
                  </a:lnTo>
                  <a:lnTo>
                    <a:pt x="191" y="140"/>
                  </a:lnTo>
                  <a:lnTo>
                    <a:pt x="191" y="142"/>
                  </a:lnTo>
                  <a:lnTo>
                    <a:pt x="192" y="142"/>
                  </a:lnTo>
                  <a:lnTo>
                    <a:pt x="194" y="142"/>
                  </a:lnTo>
                  <a:lnTo>
                    <a:pt x="194" y="144"/>
                  </a:lnTo>
                  <a:lnTo>
                    <a:pt x="194" y="146"/>
                  </a:lnTo>
                  <a:lnTo>
                    <a:pt x="192" y="146"/>
                  </a:lnTo>
                  <a:lnTo>
                    <a:pt x="192" y="148"/>
                  </a:lnTo>
                  <a:lnTo>
                    <a:pt x="192" y="150"/>
                  </a:lnTo>
                  <a:lnTo>
                    <a:pt x="192" y="152"/>
                  </a:lnTo>
                  <a:lnTo>
                    <a:pt x="192" y="154"/>
                  </a:lnTo>
                  <a:lnTo>
                    <a:pt x="194" y="154"/>
                  </a:lnTo>
                  <a:lnTo>
                    <a:pt x="194" y="156"/>
                  </a:lnTo>
                  <a:lnTo>
                    <a:pt x="196" y="158"/>
                  </a:lnTo>
                  <a:lnTo>
                    <a:pt x="196" y="159"/>
                  </a:lnTo>
                  <a:lnTo>
                    <a:pt x="196" y="161"/>
                  </a:lnTo>
                  <a:lnTo>
                    <a:pt x="196" y="163"/>
                  </a:lnTo>
                  <a:lnTo>
                    <a:pt x="194" y="163"/>
                  </a:lnTo>
                  <a:lnTo>
                    <a:pt x="192" y="163"/>
                  </a:lnTo>
                  <a:lnTo>
                    <a:pt x="192" y="165"/>
                  </a:lnTo>
                  <a:lnTo>
                    <a:pt x="192" y="167"/>
                  </a:lnTo>
                  <a:lnTo>
                    <a:pt x="191" y="167"/>
                  </a:lnTo>
                  <a:lnTo>
                    <a:pt x="191" y="169"/>
                  </a:lnTo>
                  <a:lnTo>
                    <a:pt x="189" y="169"/>
                  </a:lnTo>
                  <a:lnTo>
                    <a:pt x="189" y="171"/>
                  </a:lnTo>
                  <a:lnTo>
                    <a:pt x="189" y="173"/>
                  </a:lnTo>
                  <a:lnTo>
                    <a:pt x="189" y="175"/>
                  </a:lnTo>
                  <a:lnTo>
                    <a:pt x="189" y="177"/>
                  </a:lnTo>
                  <a:lnTo>
                    <a:pt x="189" y="179"/>
                  </a:lnTo>
                  <a:lnTo>
                    <a:pt x="189" y="177"/>
                  </a:lnTo>
                  <a:lnTo>
                    <a:pt x="187" y="177"/>
                  </a:lnTo>
                  <a:lnTo>
                    <a:pt x="185" y="177"/>
                  </a:lnTo>
                  <a:lnTo>
                    <a:pt x="183" y="177"/>
                  </a:lnTo>
                  <a:lnTo>
                    <a:pt x="181" y="177"/>
                  </a:lnTo>
                  <a:lnTo>
                    <a:pt x="179" y="179"/>
                  </a:lnTo>
                  <a:lnTo>
                    <a:pt x="179" y="177"/>
                  </a:lnTo>
                  <a:lnTo>
                    <a:pt x="177" y="177"/>
                  </a:lnTo>
                  <a:lnTo>
                    <a:pt x="177" y="175"/>
                  </a:lnTo>
                  <a:lnTo>
                    <a:pt x="175" y="175"/>
                  </a:lnTo>
                  <a:lnTo>
                    <a:pt x="173" y="175"/>
                  </a:lnTo>
                  <a:lnTo>
                    <a:pt x="171" y="175"/>
                  </a:lnTo>
                  <a:lnTo>
                    <a:pt x="169" y="175"/>
                  </a:lnTo>
                  <a:lnTo>
                    <a:pt x="167" y="175"/>
                  </a:lnTo>
                  <a:lnTo>
                    <a:pt x="167" y="173"/>
                  </a:lnTo>
                  <a:lnTo>
                    <a:pt x="167" y="171"/>
                  </a:lnTo>
                  <a:lnTo>
                    <a:pt x="167" y="169"/>
                  </a:lnTo>
                  <a:lnTo>
                    <a:pt x="167" y="167"/>
                  </a:lnTo>
                  <a:lnTo>
                    <a:pt x="167" y="165"/>
                  </a:lnTo>
                  <a:lnTo>
                    <a:pt x="169" y="163"/>
                  </a:lnTo>
                  <a:lnTo>
                    <a:pt x="169" y="161"/>
                  </a:lnTo>
                  <a:lnTo>
                    <a:pt x="167" y="161"/>
                  </a:lnTo>
                  <a:lnTo>
                    <a:pt x="166" y="161"/>
                  </a:lnTo>
                  <a:lnTo>
                    <a:pt x="164" y="159"/>
                  </a:lnTo>
                  <a:lnTo>
                    <a:pt x="162" y="158"/>
                  </a:lnTo>
                  <a:lnTo>
                    <a:pt x="160" y="158"/>
                  </a:lnTo>
                  <a:lnTo>
                    <a:pt x="158" y="156"/>
                  </a:lnTo>
                  <a:lnTo>
                    <a:pt x="156" y="156"/>
                  </a:lnTo>
                  <a:lnTo>
                    <a:pt x="156" y="158"/>
                  </a:lnTo>
                  <a:lnTo>
                    <a:pt x="154" y="158"/>
                  </a:lnTo>
                  <a:lnTo>
                    <a:pt x="150" y="156"/>
                  </a:lnTo>
                  <a:lnTo>
                    <a:pt x="148" y="154"/>
                  </a:lnTo>
                  <a:lnTo>
                    <a:pt x="146" y="152"/>
                  </a:lnTo>
                  <a:lnTo>
                    <a:pt x="144" y="152"/>
                  </a:lnTo>
                  <a:lnTo>
                    <a:pt x="143" y="150"/>
                  </a:lnTo>
                  <a:lnTo>
                    <a:pt x="143" y="148"/>
                  </a:lnTo>
                  <a:lnTo>
                    <a:pt x="141" y="148"/>
                  </a:lnTo>
                  <a:lnTo>
                    <a:pt x="139" y="146"/>
                  </a:lnTo>
                  <a:lnTo>
                    <a:pt x="135" y="144"/>
                  </a:lnTo>
                  <a:lnTo>
                    <a:pt x="133" y="142"/>
                  </a:lnTo>
                  <a:lnTo>
                    <a:pt x="131" y="142"/>
                  </a:lnTo>
                  <a:lnTo>
                    <a:pt x="129" y="142"/>
                  </a:lnTo>
                  <a:lnTo>
                    <a:pt x="127" y="140"/>
                  </a:lnTo>
                  <a:lnTo>
                    <a:pt x="125" y="138"/>
                  </a:lnTo>
                  <a:lnTo>
                    <a:pt x="123" y="136"/>
                  </a:lnTo>
                  <a:lnTo>
                    <a:pt x="121" y="136"/>
                  </a:lnTo>
                  <a:lnTo>
                    <a:pt x="119" y="135"/>
                  </a:lnTo>
                  <a:lnTo>
                    <a:pt x="119" y="133"/>
                  </a:lnTo>
                  <a:lnTo>
                    <a:pt x="118" y="131"/>
                  </a:lnTo>
                  <a:lnTo>
                    <a:pt x="112" y="127"/>
                  </a:lnTo>
                  <a:lnTo>
                    <a:pt x="110" y="125"/>
                  </a:lnTo>
                  <a:lnTo>
                    <a:pt x="108" y="125"/>
                  </a:lnTo>
                  <a:lnTo>
                    <a:pt x="106" y="123"/>
                  </a:lnTo>
                  <a:lnTo>
                    <a:pt x="104" y="121"/>
                  </a:lnTo>
                  <a:lnTo>
                    <a:pt x="102" y="121"/>
                  </a:lnTo>
                  <a:lnTo>
                    <a:pt x="102" y="119"/>
                  </a:lnTo>
                  <a:lnTo>
                    <a:pt x="102" y="117"/>
                  </a:lnTo>
                  <a:lnTo>
                    <a:pt x="102" y="115"/>
                  </a:lnTo>
                  <a:lnTo>
                    <a:pt x="102" y="113"/>
                  </a:lnTo>
                  <a:lnTo>
                    <a:pt x="102" y="111"/>
                  </a:lnTo>
                  <a:lnTo>
                    <a:pt x="100" y="111"/>
                  </a:lnTo>
                  <a:lnTo>
                    <a:pt x="98" y="110"/>
                  </a:lnTo>
                  <a:lnTo>
                    <a:pt x="98" y="108"/>
                  </a:lnTo>
                  <a:lnTo>
                    <a:pt x="96" y="106"/>
                  </a:lnTo>
                  <a:lnTo>
                    <a:pt x="96" y="104"/>
                  </a:lnTo>
                  <a:lnTo>
                    <a:pt x="96" y="102"/>
                  </a:lnTo>
                  <a:lnTo>
                    <a:pt x="96" y="100"/>
                  </a:lnTo>
                  <a:lnTo>
                    <a:pt x="95" y="100"/>
                  </a:lnTo>
                  <a:lnTo>
                    <a:pt x="95" y="98"/>
                  </a:lnTo>
                  <a:lnTo>
                    <a:pt x="91" y="94"/>
                  </a:lnTo>
                  <a:lnTo>
                    <a:pt x="89" y="94"/>
                  </a:lnTo>
                  <a:lnTo>
                    <a:pt x="87" y="94"/>
                  </a:lnTo>
                  <a:lnTo>
                    <a:pt x="85" y="94"/>
                  </a:lnTo>
                  <a:lnTo>
                    <a:pt x="85" y="96"/>
                  </a:lnTo>
                  <a:lnTo>
                    <a:pt x="83" y="96"/>
                  </a:lnTo>
                  <a:lnTo>
                    <a:pt x="81" y="94"/>
                  </a:lnTo>
                  <a:lnTo>
                    <a:pt x="79" y="94"/>
                  </a:lnTo>
                  <a:lnTo>
                    <a:pt x="79" y="96"/>
                  </a:lnTo>
                  <a:lnTo>
                    <a:pt x="79" y="94"/>
                  </a:lnTo>
                  <a:lnTo>
                    <a:pt x="77" y="94"/>
                  </a:lnTo>
                  <a:lnTo>
                    <a:pt x="75" y="94"/>
                  </a:lnTo>
                  <a:lnTo>
                    <a:pt x="73" y="96"/>
                  </a:lnTo>
                  <a:lnTo>
                    <a:pt x="71" y="96"/>
                  </a:lnTo>
                  <a:lnTo>
                    <a:pt x="71" y="94"/>
                  </a:lnTo>
                  <a:lnTo>
                    <a:pt x="70" y="94"/>
                  </a:lnTo>
                  <a:lnTo>
                    <a:pt x="70" y="92"/>
                  </a:lnTo>
                  <a:lnTo>
                    <a:pt x="68" y="92"/>
                  </a:lnTo>
                  <a:lnTo>
                    <a:pt x="66" y="92"/>
                  </a:lnTo>
                  <a:lnTo>
                    <a:pt x="66" y="90"/>
                  </a:lnTo>
                  <a:lnTo>
                    <a:pt x="66" y="88"/>
                  </a:lnTo>
                  <a:lnTo>
                    <a:pt x="66" y="87"/>
                  </a:lnTo>
                  <a:lnTo>
                    <a:pt x="66" y="85"/>
                  </a:lnTo>
                  <a:lnTo>
                    <a:pt x="66" y="83"/>
                  </a:lnTo>
                  <a:lnTo>
                    <a:pt x="68" y="83"/>
                  </a:lnTo>
                  <a:lnTo>
                    <a:pt x="66" y="81"/>
                  </a:lnTo>
                  <a:lnTo>
                    <a:pt x="64" y="79"/>
                  </a:lnTo>
                  <a:lnTo>
                    <a:pt x="62" y="79"/>
                  </a:lnTo>
                  <a:lnTo>
                    <a:pt x="64" y="79"/>
                  </a:lnTo>
                  <a:lnTo>
                    <a:pt x="64" y="77"/>
                  </a:lnTo>
                  <a:lnTo>
                    <a:pt x="64" y="75"/>
                  </a:lnTo>
                  <a:lnTo>
                    <a:pt x="64" y="73"/>
                  </a:lnTo>
                  <a:lnTo>
                    <a:pt x="62" y="73"/>
                  </a:lnTo>
                  <a:lnTo>
                    <a:pt x="62" y="71"/>
                  </a:lnTo>
                  <a:lnTo>
                    <a:pt x="60" y="71"/>
                  </a:lnTo>
                  <a:lnTo>
                    <a:pt x="56" y="73"/>
                  </a:lnTo>
                  <a:lnTo>
                    <a:pt x="54" y="73"/>
                  </a:lnTo>
                  <a:lnTo>
                    <a:pt x="54" y="71"/>
                  </a:lnTo>
                  <a:lnTo>
                    <a:pt x="52" y="71"/>
                  </a:lnTo>
                  <a:lnTo>
                    <a:pt x="52" y="69"/>
                  </a:lnTo>
                  <a:lnTo>
                    <a:pt x="52" y="67"/>
                  </a:lnTo>
                  <a:lnTo>
                    <a:pt x="50" y="67"/>
                  </a:lnTo>
                  <a:lnTo>
                    <a:pt x="48" y="67"/>
                  </a:lnTo>
                  <a:lnTo>
                    <a:pt x="47" y="67"/>
                  </a:lnTo>
                  <a:lnTo>
                    <a:pt x="45" y="65"/>
                  </a:lnTo>
                  <a:lnTo>
                    <a:pt x="43" y="62"/>
                  </a:lnTo>
                  <a:lnTo>
                    <a:pt x="41" y="62"/>
                  </a:lnTo>
                  <a:lnTo>
                    <a:pt x="41" y="64"/>
                  </a:lnTo>
                  <a:lnTo>
                    <a:pt x="41" y="65"/>
                  </a:lnTo>
                  <a:lnTo>
                    <a:pt x="39" y="65"/>
                  </a:lnTo>
                  <a:lnTo>
                    <a:pt x="39" y="64"/>
                  </a:lnTo>
                  <a:lnTo>
                    <a:pt x="37" y="64"/>
                  </a:lnTo>
                  <a:lnTo>
                    <a:pt x="35" y="64"/>
                  </a:lnTo>
                  <a:lnTo>
                    <a:pt x="35" y="65"/>
                  </a:lnTo>
                  <a:lnTo>
                    <a:pt x="37" y="67"/>
                  </a:lnTo>
                  <a:lnTo>
                    <a:pt x="39" y="69"/>
                  </a:lnTo>
                  <a:lnTo>
                    <a:pt x="39" y="71"/>
                  </a:lnTo>
                  <a:lnTo>
                    <a:pt x="41" y="71"/>
                  </a:lnTo>
                  <a:lnTo>
                    <a:pt x="39" y="73"/>
                  </a:lnTo>
                  <a:lnTo>
                    <a:pt x="39" y="71"/>
                  </a:lnTo>
                  <a:lnTo>
                    <a:pt x="39" y="69"/>
                  </a:lnTo>
                  <a:lnTo>
                    <a:pt x="37" y="69"/>
                  </a:lnTo>
                  <a:lnTo>
                    <a:pt x="35" y="69"/>
                  </a:lnTo>
                  <a:lnTo>
                    <a:pt x="33" y="69"/>
                  </a:lnTo>
                  <a:lnTo>
                    <a:pt x="33" y="67"/>
                  </a:lnTo>
                  <a:lnTo>
                    <a:pt x="31" y="67"/>
                  </a:lnTo>
                  <a:lnTo>
                    <a:pt x="31" y="69"/>
                  </a:lnTo>
                  <a:lnTo>
                    <a:pt x="31" y="71"/>
                  </a:lnTo>
                  <a:lnTo>
                    <a:pt x="31" y="73"/>
                  </a:lnTo>
                  <a:lnTo>
                    <a:pt x="29" y="73"/>
                  </a:lnTo>
                  <a:lnTo>
                    <a:pt x="29" y="75"/>
                  </a:lnTo>
                  <a:lnTo>
                    <a:pt x="27" y="75"/>
                  </a:lnTo>
                  <a:lnTo>
                    <a:pt x="25" y="73"/>
                  </a:lnTo>
                  <a:lnTo>
                    <a:pt x="23" y="71"/>
                  </a:lnTo>
                  <a:lnTo>
                    <a:pt x="22" y="71"/>
                  </a:lnTo>
                  <a:lnTo>
                    <a:pt x="20" y="71"/>
                  </a:lnTo>
                  <a:lnTo>
                    <a:pt x="20" y="73"/>
                  </a:lnTo>
                  <a:lnTo>
                    <a:pt x="18" y="79"/>
                  </a:lnTo>
                  <a:lnTo>
                    <a:pt x="18" y="81"/>
                  </a:lnTo>
                  <a:lnTo>
                    <a:pt x="16" y="81"/>
                  </a:lnTo>
                  <a:lnTo>
                    <a:pt x="16" y="83"/>
                  </a:lnTo>
                  <a:lnTo>
                    <a:pt x="16" y="85"/>
                  </a:lnTo>
                  <a:lnTo>
                    <a:pt x="16" y="87"/>
                  </a:lnTo>
                  <a:lnTo>
                    <a:pt x="16" y="88"/>
                  </a:lnTo>
                  <a:lnTo>
                    <a:pt x="16" y="90"/>
                  </a:lnTo>
                  <a:lnTo>
                    <a:pt x="18" y="90"/>
                  </a:lnTo>
                  <a:lnTo>
                    <a:pt x="18" y="92"/>
                  </a:lnTo>
                  <a:lnTo>
                    <a:pt x="20" y="92"/>
                  </a:lnTo>
                  <a:lnTo>
                    <a:pt x="18" y="92"/>
                  </a:lnTo>
                  <a:lnTo>
                    <a:pt x="18" y="94"/>
                  </a:lnTo>
                  <a:lnTo>
                    <a:pt x="16" y="94"/>
                  </a:lnTo>
                  <a:lnTo>
                    <a:pt x="14" y="94"/>
                  </a:lnTo>
                  <a:lnTo>
                    <a:pt x="10" y="94"/>
                  </a:lnTo>
                  <a:lnTo>
                    <a:pt x="8" y="94"/>
                  </a:lnTo>
                  <a:lnTo>
                    <a:pt x="6" y="92"/>
                  </a:lnTo>
                  <a:lnTo>
                    <a:pt x="2" y="92"/>
                  </a:lnTo>
                  <a:lnTo>
                    <a:pt x="0" y="92"/>
                  </a:lnTo>
                  <a:lnTo>
                    <a:pt x="0" y="88"/>
                  </a:lnTo>
                  <a:lnTo>
                    <a:pt x="0" y="83"/>
                  </a:lnTo>
                  <a:lnTo>
                    <a:pt x="0" y="79"/>
                  </a:lnTo>
                  <a:lnTo>
                    <a:pt x="0" y="73"/>
                  </a:lnTo>
                  <a:lnTo>
                    <a:pt x="0" y="69"/>
                  </a:lnTo>
                  <a:lnTo>
                    <a:pt x="0" y="64"/>
                  </a:lnTo>
                  <a:lnTo>
                    <a:pt x="0" y="58"/>
                  </a:lnTo>
                  <a:lnTo>
                    <a:pt x="0" y="54"/>
                  </a:lnTo>
                  <a:lnTo>
                    <a:pt x="0" y="48"/>
                  </a:lnTo>
                  <a:lnTo>
                    <a:pt x="0" y="44"/>
                  </a:lnTo>
                  <a:lnTo>
                    <a:pt x="0" y="39"/>
                  </a:lnTo>
                  <a:lnTo>
                    <a:pt x="0" y="33"/>
                  </a:lnTo>
                  <a:lnTo>
                    <a:pt x="0" y="29"/>
                  </a:lnTo>
                  <a:lnTo>
                    <a:pt x="0" y="23"/>
                  </a:lnTo>
                  <a:lnTo>
                    <a:pt x="0" y="17"/>
                  </a:lnTo>
                  <a:lnTo>
                    <a:pt x="0" y="14"/>
                  </a:lnTo>
                  <a:lnTo>
                    <a:pt x="2" y="12"/>
                  </a:lnTo>
                  <a:lnTo>
                    <a:pt x="4" y="12"/>
                  </a:lnTo>
                  <a:lnTo>
                    <a:pt x="6" y="12"/>
                  </a:lnTo>
                  <a:lnTo>
                    <a:pt x="8" y="10"/>
                  </a:lnTo>
                  <a:lnTo>
                    <a:pt x="10" y="10"/>
                  </a:lnTo>
                  <a:lnTo>
                    <a:pt x="12" y="10"/>
                  </a:lnTo>
                  <a:lnTo>
                    <a:pt x="14" y="8"/>
                  </a:lnTo>
                  <a:lnTo>
                    <a:pt x="16" y="8"/>
                  </a:lnTo>
                  <a:lnTo>
                    <a:pt x="18" y="8"/>
                  </a:lnTo>
                  <a:lnTo>
                    <a:pt x="20" y="6"/>
                  </a:lnTo>
                  <a:lnTo>
                    <a:pt x="22" y="6"/>
                  </a:lnTo>
                  <a:lnTo>
                    <a:pt x="23" y="6"/>
                  </a:lnTo>
                  <a:lnTo>
                    <a:pt x="25" y="4"/>
                  </a:lnTo>
                  <a:lnTo>
                    <a:pt x="27" y="4"/>
                  </a:lnTo>
                  <a:lnTo>
                    <a:pt x="29" y="4"/>
                  </a:lnTo>
                  <a:lnTo>
                    <a:pt x="31" y="2"/>
                  </a:lnTo>
                  <a:lnTo>
                    <a:pt x="33" y="2"/>
                  </a:lnTo>
                  <a:lnTo>
                    <a:pt x="35" y="2"/>
                  </a:lnTo>
                  <a:lnTo>
                    <a:pt x="37" y="2"/>
                  </a:lnTo>
                  <a:lnTo>
                    <a:pt x="37" y="0"/>
                  </a:lnTo>
                  <a:lnTo>
                    <a:pt x="39" y="0"/>
                  </a:lnTo>
                  <a:lnTo>
                    <a:pt x="41" y="0"/>
                  </a:lnTo>
                  <a:lnTo>
                    <a:pt x="41" y="2"/>
                  </a:lnTo>
                  <a:lnTo>
                    <a:pt x="41" y="4"/>
                  </a:lnTo>
                  <a:lnTo>
                    <a:pt x="39" y="4"/>
                  </a:lnTo>
                  <a:lnTo>
                    <a:pt x="39" y="6"/>
                  </a:lnTo>
                  <a:lnTo>
                    <a:pt x="39" y="8"/>
                  </a:lnTo>
                  <a:lnTo>
                    <a:pt x="39" y="10"/>
                  </a:lnTo>
                  <a:lnTo>
                    <a:pt x="37" y="10"/>
                  </a:lnTo>
                  <a:lnTo>
                    <a:pt x="37" y="12"/>
                  </a:lnTo>
                  <a:lnTo>
                    <a:pt x="37" y="14"/>
                  </a:lnTo>
                  <a:lnTo>
                    <a:pt x="35" y="16"/>
                  </a:lnTo>
                  <a:lnTo>
                    <a:pt x="35" y="17"/>
                  </a:lnTo>
                  <a:lnTo>
                    <a:pt x="37" y="17"/>
                  </a:lnTo>
                  <a:lnTo>
                    <a:pt x="37" y="19"/>
                  </a:lnTo>
                  <a:lnTo>
                    <a:pt x="37" y="21"/>
                  </a:lnTo>
                  <a:lnTo>
                    <a:pt x="37" y="23"/>
                  </a:lnTo>
                  <a:lnTo>
                    <a:pt x="35" y="23"/>
                  </a:lnTo>
                  <a:lnTo>
                    <a:pt x="37" y="23"/>
                  </a:lnTo>
                  <a:lnTo>
                    <a:pt x="37" y="25"/>
                  </a:lnTo>
                  <a:close/>
                  <a:moveTo>
                    <a:pt x="233" y="102"/>
                  </a:moveTo>
                  <a:lnTo>
                    <a:pt x="233" y="100"/>
                  </a:lnTo>
                  <a:lnTo>
                    <a:pt x="233" y="10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7" name="Freeform 247"/>
            <p:cNvSpPr>
              <a:spLocks/>
            </p:cNvSpPr>
            <p:nvPr/>
          </p:nvSpPr>
          <p:spPr bwMode="auto">
            <a:xfrm>
              <a:off x="5343525" y="3665538"/>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8" name="Freeform 248"/>
            <p:cNvSpPr>
              <a:spLocks noEditPoints="1"/>
            </p:cNvSpPr>
            <p:nvPr/>
          </p:nvSpPr>
          <p:spPr bwMode="auto">
            <a:xfrm>
              <a:off x="3478213" y="4491038"/>
              <a:ext cx="6350" cy="20638"/>
            </a:xfrm>
            <a:custGeom>
              <a:avLst/>
              <a:gdLst>
                <a:gd name="T0" fmla="*/ 0 w 4"/>
                <a:gd name="T1" fmla="*/ 13 h 13"/>
                <a:gd name="T2" fmla="*/ 0 w 4"/>
                <a:gd name="T3" fmla="*/ 13 h 13"/>
                <a:gd name="T4" fmla="*/ 0 w 4"/>
                <a:gd name="T5" fmla="*/ 13 h 13"/>
                <a:gd name="T6" fmla="*/ 0 w 4"/>
                <a:gd name="T7" fmla="*/ 13 h 13"/>
                <a:gd name="T8" fmla="*/ 0 w 4"/>
                <a:gd name="T9" fmla="*/ 13 h 13"/>
                <a:gd name="T10" fmla="*/ 0 w 4"/>
                <a:gd name="T11" fmla="*/ 13 h 13"/>
                <a:gd name="T12" fmla="*/ 2 w 4"/>
                <a:gd name="T13" fmla="*/ 12 h 13"/>
                <a:gd name="T14" fmla="*/ 0 w 4"/>
                <a:gd name="T15" fmla="*/ 12 h 13"/>
                <a:gd name="T16" fmla="*/ 2 w 4"/>
                <a:gd name="T17" fmla="*/ 12 h 13"/>
                <a:gd name="T18" fmla="*/ 2 w 4"/>
                <a:gd name="T19" fmla="*/ 12 h 13"/>
                <a:gd name="T20" fmla="*/ 2 w 4"/>
                <a:gd name="T21" fmla="*/ 12 h 13"/>
                <a:gd name="T22" fmla="*/ 2 w 4"/>
                <a:gd name="T23" fmla="*/ 12 h 13"/>
                <a:gd name="T24" fmla="*/ 2 w 4"/>
                <a:gd name="T25" fmla="*/ 12 h 13"/>
                <a:gd name="T26" fmla="*/ 2 w 4"/>
                <a:gd name="T27" fmla="*/ 12 h 13"/>
                <a:gd name="T28" fmla="*/ 4 w 4"/>
                <a:gd name="T29" fmla="*/ 10 h 13"/>
                <a:gd name="T30" fmla="*/ 4 w 4"/>
                <a:gd name="T31" fmla="*/ 8 h 13"/>
                <a:gd name="T32" fmla="*/ 4 w 4"/>
                <a:gd name="T33" fmla="*/ 8 h 13"/>
                <a:gd name="T34" fmla="*/ 4 w 4"/>
                <a:gd name="T35" fmla="*/ 10 h 13"/>
                <a:gd name="T36" fmla="*/ 2 w 4"/>
                <a:gd name="T37" fmla="*/ 8 h 13"/>
                <a:gd name="T38" fmla="*/ 2 w 4"/>
                <a:gd name="T39" fmla="*/ 8 h 13"/>
                <a:gd name="T40" fmla="*/ 2 w 4"/>
                <a:gd name="T41" fmla="*/ 6 h 13"/>
                <a:gd name="T42" fmla="*/ 2 w 4"/>
                <a:gd name="T43" fmla="*/ 6 h 13"/>
                <a:gd name="T44" fmla="*/ 2 w 4"/>
                <a:gd name="T45" fmla="*/ 6 h 13"/>
                <a:gd name="T46" fmla="*/ 2 w 4"/>
                <a:gd name="T47" fmla="*/ 6 h 13"/>
                <a:gd name="T48" fmla="*/ 2 w 4"/>
                <a:gd name="T49" fmla="*/ 6 h 13"/>
                <a:gd name="T50" fmla="*/ 4 w 4"/>
                <a:gd name="T51" fmla="*/ 6 h 13"/>
                <a:gd name="T52" fmla="*/ 4 w 4"/>
                <a:gd name="T53" fmla="*/ 6 h 13"/>
                <a:gd name="T54" fmla="*/ 4 w 4"/>
                <a:gd name="T55" fmla="*/ 6 h 13"/>
                <a:gd name="T56" fmla="*/ 4 w 4"/>
                <a:gd name="T57" fmla="*/ 6 h 13"/>
                <a:gd name="T58" fmla="*/ 4 w 4"/>
                <a:gd name="T59" fmla="*/ 4 h 13"/>
                <a:gd name="T60" fmla="*/ 4 w 4"/>
                <a:gd name="T61" fmla="*/ 4 h 13"/>
                <a:gd name="T62" fmla="*/ 2 w 4"/>
                <a:gd name="T63" fmla="*/ 4 h 13"/>
                <a:gd name="T64" fmla="*/ 2 w 4"/>
                <a:gd name="T65" fmla="*/ 2 h 13"/>
                <a:gd name="T66" fmla="*/ 2 w 4"/>
                <a:gd name="T67" fmla="*/ 2 h 13"/>
                <a:gd name="T68" fmla="*/ 2 w 4"/>
                <a:gd name="T69" fmla="*/ 2 h 13"/>
                <a:gd name="T70" fmla="*/ 4 w 4"/>
                <a:gd name="T71" fmla="*/ 0 h 13"/>
                <a:gd name="T72" fmla="*/ 4 w 4"/>
                <a:gd name="T73" fmla="*/ 0 h 13"/>
                <a:gd name="T74" fmla="*/ 4 w 4"/>
                <a:gd name="T75" fmla="*/ 0 h 13"/>
                <a:gd name="T76" fmla="*/ 4 w 4"/>
                <a:gd name="T77" fmla="*/ 0 h 13"/>
                <a:gd name="T78" fmla="*/ 4 w 4"/>
                <a:gd name="T79" fmla="*/ 2 h 13"/>
                <a:gd name="T80" fmla="*/ 4 w 4"/>
                <a:gd name="T81"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 h="13">
                  <a:moveTo>
                    <a:pt x="0" y="13"/>
                  </a:moveTo>
                  <a:lnTo>
                    <a:pt x="0" y="13"/>
                  </a:lnTo>
                  <a:lnTo>
                    <a:pt x="0" y="13"/>
                  </a:lnTo>
                  <a:lnTo>
                    <a:pt x="0" y="13"/>
                  </a:lnTo>
                  <a:lnTo>
                    <a:pt x="0" y="13"/>
                  </a:lnTo>
                  <a:lnTo>
                    <a:pt x="0" y="13"/>
                  </a:lnTo>
                  <a:lnTo>
                    <a:pt x="0" y="13"/>
                  </a:lnTo>
                  <a:lnTo>
                    <a:pt x="0" y="13"/>
                  </a:lnTo>
                  <a:lnTo>
                    <a:pt x="0" y="13"/>
                  </a:lnTo>
                  <a:lnTo>
                    <a:pt x="0" y="13"/>
                  </a:lnTo>
                  <a:lnTo>
                    <a:pt x="0" y="13"/>
                  </a:lnTo>
                  <a:lnTo>
                    <a:pt x="0" y="13"/>
                  </a:lnTo>
                  <a:lnTo>
                    <a:pt x="0" y="13"/>
                  </a:lnTo>
                  <a:close/>
                  <a:moveTo>
                    <a:pt x="2" y="12"/>
                  </a:moveTo>
                  <a:lnTo>
                    <a:pt x="0" y="12"/>
                  </a:lnTo>
                  <a:lnTo>
                    <a:pt x="0" y="12"/>
                  </a:lnTo>
                  <a:lnTo>
                    <a:pt x="0" y="12"/>
                  </a:lnTo>
                  <a:lnTo>
                    <a:pt x="2" y="12"/>
                  </a:lnTo>
                  <a:lnTo>
                    <a:pt x="2" y="12"/>
                  </a:lnTo>
                  <a:lnTo>
                    <a:pt x="2" y="12"/>
                  </a:lnTo>
                  <a:lnTo>
                    <a:pt x="2" y="12"/>
                  </a:lnTo>
                  <a:lnTo>
                    <a:pt x="2" y="12"/>
                  </a:lnTo>
                  <a:lnTo>
                    <a:pt x="2" y="12"/>
                  </a:lnTo>
                  <a:lnTo>
                    <a:pt x="2" y="12"/>
                  </a:lnTo>
                  <a:lnTo>
                    <a:pt x="2" y="12"/>
                  </a:lnTo>
                  <a:lnTo>
                    <a:pt x="2" y="12"/>
                  </a:lnTo>
                  <a:lnTo>
                    <a:pt x="2" y="12"/>
                  </a:lnTo>
                  <a:lnTo>
                    <a:pt x="2" y="12"/>
                  </a:lnTo>
                  <a:lnTo>
                    <a:pt x="2" y="12"/>
                  </a:lnTo>
                  <a:close/>
                  <a:moveTo>
                    <a:pt x="4" y="10"/>
                  </a:moveTo>
                  <a:lnTo>
                    <a:pt x="4" y="10"/>
                  </a:lnTo>
                  <a:lnTo>
                    <a:pt x="4" y="8"/>
                  </a:lnTo>
                  <a:lnTo>
                    <a:pt x="4" y="8"/>
                  </a:lnTo>
                  <a:lnTo>
                    <a:pt x="4" y="8"/>
                  </a:lnTo>
                  <a:lnTo>
                    <a:pt x="4" y="10"/>
                  </a:lnTo>
                  <a:lnTo>
                    <a:pt x="4" y="10"/>
                  </a:lnTo>
                  <a:close/>
                  <a:moveTo>
                    <a:pt x="2" y="6"/>
                  </a:moveTo>
                  <a:lnTo>
                    <a:pt x="2" y="8"/>
                  </a:lnTo>
                  <a:lnTo>
                    <a:pt x="2" y="8"/>
                  </a:lnTo>
                  <a:lnTo>
                    <a:pt x="2" y="8"/>
                  </a:lnTo>
                  <a:lnTo>
                    <a:pt x="2" y="8"/>
                  </a:lnTo>
                  <a:lnTo>
                    <a:pt x="2" y="6"/>
                  </a:lnTo>
                  <a:lnTo>
                    <a:pt x="2" y="6"/>
                  </a:lnTo>
                  <a:lnTo>
                    <a:pt x="2" y="6"/>
                  </a:lnTo>
                  <a:lnTo>
                    <a:pt x="2" y="6"/>
                  </a:lnTo>
                  <a:lnTo>
                    <a:pt x="2" y="6"/>
                  </a:lnTo>
                  <a:lnTo>
                    <a:pt x="2" y="6"/>
                  </a:lnTo>
                  <a:lnTo>
                    <a:pt x="2" y="6"/>
                  </a:lnTo>
                  <a:lnTo>
                    <a:pt x="2" y="6"/>
                  </a:lnTo>
                  <a:lnTo>
                    <a:pt x="2" y="6"/>
                  </a:lnTo>
                  <a:lnTo>
                    <a:pt x="2" y="6"/>
                  </a:lnTo>
                  <a:lnTo>
                    <a:pt x="4" y="6"/>
                  </a:lnTo>
                  <a:lnTo>
                    <a:pt x="4" y="6"/>
                  </a:lnTo>
                  <a:lnTo>
                    <a:pt x="4" y="6"/>
                  </a:lnTo>
                  <a:lnTo>
                    <a:pt x="4" y="6"/>
                  </a:lnTo>
                  <a:lnTo>
                    <a:pt x="4" y="6"/>
                  </a:lnTo>
                  <a:lnTo>
                    <a:pt x="4" y="6"/>
                  </a:lnTo>
                  <a:lnTo>
                    <a:pt x="4" y="6"/>
                  </a:lnTo>
                  <a:lnTo>
                    <a:pt x="2" y="6"/>
                  </a:lnTo>
                  <a:close/>
                  <a:moveTo>
                    <a:pt x="4" y="4"/>
                  </a:moveTo>
                  <a:lnTo>
                    <a:pt x="4" y="4"/>
                  </a:lnTo>
                  <a:lnTo>
                    <a:pt x="4" y="4"/>
                  </a:lnTo>
                  <a:lnTo>
                    <a:pt x="2" y="4"/>
                  </a:lnTo>
                  <a:lnTo>
                    <a:pt x="2" y="4"/>
                  </a:lnTo>
                  <a:lnTo>
                    <a:pt x="2" y="2"/>
                  </a:lnTo>
                  <a:lnTo>
                    <a:pt x="2" y="2"/>
                  </a:lnTo>
                  <a:lnTo>
                    <a:pt x="2" y="2"/>
                  </a:lnTo>
                  <a:lnTo>
                    <a:pt x="2" y="2"/>
                  </a:lnTo>
                  <a:lnTo>
                    <a:pt x="2" y="2"/>
                  </a:lnTo>
                  <a:lnTo>
                    <a:pt x="2" y="2"/>
                  </a:lnTo>
                  <a:lnTo>
                    <a:pt x="2" y="0"/>
                  </a:lnTo>
                  <a:lnTo>
                    <a:pt x="4" y="0"/>
                  </a:lnTo>
                  <a:lnTo>
                    <a:pt x="4" y="0"/>
                  </a:lnTo>
                  <a:lnTo>
                    <a:pt x="4" y="0"/>
                  </a:lnTo>
                  <a:lnTo>
                    <a:pt x="4" y="0"/>
                  </a:lnTo>
                  <a:lnTo>
                    <a:pt x="4" y="0"/>
                  </a:lnTo>
                  <a:lnTo>
                    <a:pt x="4" y="0"/>
                  </a:lnTo>
                  <a:lnTo>
                    <a:pt x="4" y="0"/>
                  </a:lnTo>
                  <a:lnTo>
                    <a:pt x="4" y="0"/>
                  </a:lnTo>
                  <a:lnTo>
                    <a:pt x="4" y="2"/>
                  </a:lnTo>
                  <a:lnTo>
                    <a:pt x="4" y="2"/>
                  </a:lnTo>
                  <a:lnTo>
                    <a:pt x="4" y="4"/>
                  </a:lnTo>
                  <a:lnTo>
                    <a:pt x="4"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9" name="Freeform 249"/>
            <p:cNvSpPr>
              <a:spLocks noEditPoints="1"/>
            </p:cNvSpPr>
            <p:nvPr/>
          </p:nvSpPr>
          <p:spPr bwMode="auto">
            <a:xfrm>
              <a:off x="3176588" y="4521200"/>
              <a:ext cx="341313" cy="295275"/>
            </a:xfrm>
            <a:custGeom>
              <a:avLst/>
              <a:gdLst>
                <a:gd name="T0" fmla="*/ 196 w 215"/>
                <a:gd name="T1" fmla="*/ 60 h 186"/>
                <a:gd name="T2" fmla="*/ 198 w 215"/>
                <a:gd name="T3" fmla="*/ 58 h 186"/>
                <a:gd name="T4" fmla="*/ 200 w 215"/>
                <a:gd name="T5" fmla="*/ 52 h 186"/>
                <a:gd name="T6" fmla="*/ 198 w 215"/>
                <a:gd name="T7" fmla="*/ 52 h 186"/>
                <a:gd name="T8" fmla="*/ 173 w 215"/>
                <a:gd name="T9" fmla="*/ 35 h 186"/>
                <a:gd name="T10" fmla="*/ 148 w 215"/>
                <a:gd name="T11" fmla="*/ 23 h 186"/>
                <a:gd name="T12" fmla="*/ 148 w 215"/>
                <a:gd name="T13" fmla="*/ 21 h 186"/>
                <a:gd name="T14" fmla="*/ 104 w 215"/>
                <a:gd name="T15" fmla="*/ 8 h 186"/>
                <a:gd name="T16" fmla="*/ 140 w 215"/>
                <a:gd name="T17" fmla="*/ 6 h 186"/>
                <a:gd name="T18" fmla="*/ 69 w 215"/>
                <a:gd name="T19" fmla="*/ 14 h 186"/>
                <a:gd name="T20" fmla="*/ 81 w 215"/>
                <a:gd name="T21" fmla="*/ 25 h 186"/>
                <a:gd name="T22" fmla="*/ 108 w 215"/>
                <a:gd name="T23" fmla="*/ 25 h 186"/>
                <a:gd name="T24" fmla="*/ 121 w 215"/>
                <a:gd name="T25" fmla="*/ 33 h 186"/>
                <a:gd name="T26" fmla="*/ 142 w 215"/>
                <a:gd name="T27" fmla="*/ 33 h 186"/>
                <a:gd name="T28" fmla="*/ 146 w 215"/>
                <a:gd name="T29" fmla="*/ 27 h 186"/>
                <a:gd name="T30" fmla="*/ 165 w 215"/>
                <a:gd name="T31" fmla="*/ 25 h 186"/>
                <a:gd name="T32" fmla="*/ 177 w 215"/>
                <a:gd name="T33" fmla="*/ 25 h 186"/>
                <a:gd name="T34" fmla="*/ 167 w 215"/>
                <a:gd name="T35" fmla="*/ 29 h 186"/>
                <a:gd name="T36" fmla="*/ 167 w 215"/>
                <a:gd name="T37" fmla="*/ 37 h 186"/>
                <a:gd name="T38" fmla="*/ 177 w 215"/>
                <a:gd name="T39" fmla="*/ 39 h 186"/>
                <a:gd name="T40" fmla="*/ 179 w 215"/>
                <a:gd name="T41" fmla="*/ 37 h 186"/>
                <a:gd name="T42" fmla="*/ 186 w 215"/>
                <a:gd name="T43" fmla="*/ 41 h 186"/>
                <a:gd name="T44" fmla="*/ 198 w 215"/>
                <a:gd name="T45" fmla="*/ 44 h 186"/>
                <a:gd name="T46" fmla="*/ 194 w 215"/>
                <a:gd name="T47" fmla="*/ 52 h 186"/>
                <a:gd name="T48" fmla="*/ 190 w 215"/>
                <a:gd name="T49" fmla="*/ 60 h 186"/>
                <a:gd name="T50" fmla="*/ 206 w 215"/>
                <a:gd name="T51" fmla="*/ 58 h 186"/>
                <a:gd name="T52" fmla="*/ 206 w 215"/>
                <a:gd name="T53" fmla="*/ 71 h 186"/>
                <a:gd name="T54" fmla="*/ 208 w 215"/>
                <a:gd name="T55" fmla="*/ 85 h 186"/>
                <a:gd name="T56" fmla="*/ 194 w 215"/>
                <a:gd name="T57" fmla="*/ 96 h 186"/>
                <a:gd name="T58" fmla="*/ 202 w 215"/>
                <a:gd name="T59" fmla="*/ 119 h 186"/>
                <a:gd name="T60" fmla="*/ 181 w 215"/>
                <a:gd name="T61" fmla="*/ 131 h 186"/>
                <a:gd name="T62" fmla="*/ 169 w 215"/>
                <a:gd name="T63" fmla="*/ 135 h 186"/>
                <a:gd name="T64" fmla="*/ 154 w 215"/>
                <a:gd name="T65" fmla="*/ 133 h 186"/>
                <a:gd name="T66" fmla="*/ 136 w 215"/>
                <a:gd name="T67" fmla="*/ 129 h 186"/>
                <a:gd name="T68" fmla="*/ 146 w 215"/>
                <a:gd name="T69" fmla="*/ 146 h 186"/>
                <a:gd name="T70" fmla="*/ 158 w 215"/>
                <a:gd name="T71" fmla="*/ 161 h 186"/>
                <a:gd name="T72" fmla="*/ 142 w 215"/>
                <a:gd name="T73" fmla="*/ 173 h 186"/>
                <a:gd name="T74" fmla="*/ 127 w 215"/>
                <a:gd name="T75" fmla="*/ 184 h 186"/>
                <a:gd name="T76" fmla="*/ 112 w 215"/>
                <a:gd name="T77" fmla="*/ 183 h 186"/>
                <a:gd name="T78" fmla="*/ 98 w 215"/>
                <a:gd name="T79" fmla="*/ 163 h 186"/>
                <a:gd name="T80" fmla="*/ 88 w 215"/>
                <a:gd name="T81" fmla="*/ 152 h 186"/>
                <a:gd name="T82" fmla="*/ 90 w 215"/>
                <a:gd name="T83" fmla="*/ 131 h 186"/>
                <a:gd name="T84" fmla="*/ 88 w 215"/>
                <a:gd name="T85" fmla="*/ 110 h 186"/>
                <a:gd name="T86" fmla="*/ 85 w 215"/>
                <a:gd name="T87" fmla="*/ 96 h 186"/>
                <a:gd name="T88" fmla="*/ 65 w 215"/>
                <a:gd name="T89" fmla="*/ 98 h 186"/>
                <a:gd name="T90" fmla="*/ 46 w 215"/>
                <a:gd name="T91" fmla="*/ 85 h 186"/>
                <a:gd name="T92" fmla="*/ 27 w 215"/>
                <a:gd name="T93" fmla="*/ 85 h 186"/>
                <a:gd name="T94" fmla="*/ 14 w 215"/>
                <a:gd name="T95" fmla="*/ 71 h 186"/>
                <a:gd name="T96" fmla="*/ 10 w 215"/>
                <a:gd name="T97" fmla="*/ 52 h 186"/>
                <a:gd name="T98" fmla="*/ 6 w 215"/>
                <a:gd name="T99" fmla="*/ 39 h 186"/>
                <a:gd name="T100" fmla="*/ 19 w 215"/>
                <a:gd name="T101" fmla="*/ 14 h 186"/>
                <a:gd name="T102" fmla="*/ 23 w 215"/>
                <a:gd name="T103" fmla="*/ 10 h 186"/>
                <a:gd name="T104" fmla="*/ 27 w 215"/>
                <a:gd name="T105" fmla="*/ 25 h 186"/>
                <a:gd name="T106" fmla="*/ 23 w 215"/>
                <a:gd name="T107" fmla="*/ 44 h 186"/>
                <a:gd name="T108" fmla="*/ 31 w 215"/>
                <a:gd name="T109" fmla="*/ 50 h 186"/>
                <a:gd name="T110" fmla="*/ 31 w 215"/>
                <a:gd name="T111" fmla="*/ 33 h 186"/>
                <a:gd name="T112" fmla="*/ 40 w 215"/>
                <a:gd name="T113" fmla="*/ 17 h 186"/>
                <a:gd name="T114" fmla="*/ 52 w 215"/>
                <a:gd name="T115" fmla="*/ 14 h 186"/>
                <a:gd name="T116" fmla="*/ 56 w 215"/>
                <a:gd name="T117" fmla="*/ 1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5" h="186">
                  <a:moveTo>
                    <a:pt x="190" y="60"/>
                  </a:moveTo>
                  <a:lnTo>
                    <a:pt x="192" y="60"/>
                  </a:lnTo>
                  <a:lnTo>
                    <a:pt x="192" y="62"/>
                  </a:lnTo>
                  <a:lnTo>
                    <a:pt x="192" y="60"/>
                  </a:lnTo>
                  <a:lnTo>
                    <a:pt x="190" y="60"/>
                  </a:lnTo>
                  <a:lnTo>
                    <a:pt x="188" y="60"/>
                  </a:lnTo>
                  <a:lnTo>
                    <a:pt x="190" y="60"/>
                  </a:lnTo>
                  <a:close/>
                  <a:moveTo>
                    <a:pt x="196" y="60"/>
                  </a:moveTo>
                  <a:lnTo>
                    <a:pt x="194" y="60"/>
                  </a:lnTo>
                  <a:lnTo>
                    <a:pt x="192" y="60"/>
                  </a:lnTo>
                  <a:lnTo>
                    <a:pt x="194" y="60"/>
                  </a:lnTo>
                  <a:lnTo>
                    <a:pt x="194" y="58"/>
                  </a:lnTo>
                  <a:lnTo>
                    <a:pt x="196" y="58"/>
                  </a:lnTo>
                  <a:lnTo>
                    <a:pt x="196" y="60"/>
                  </a:lnTo>
                  <a:close/>
                  <a:moveTo>
                    <a:pt x="202" y="58"/>
                  </a:moveTo>
                  <a:lnTo>
                    <a:pt x="204" y="58"/>
                  </a:lnTo>
                  <a:lnTo>
                    <a:pt x="202" y="58"/>
                  </a:lnTo>
                  <a:lnTo>
                    <a:pt x="200" y="58"/>
                  </a:lnTo>
                  <a:lnTo>
                    <a:pt x="200" y="56"/>
                  </a:lnTo>
                  <a:lnTo>
                    <a:pt x="202" y="56"/>
                  </a:lnTo>
                  <a:lnTo>
                    <a:pt x="202" y="58"/>
                  </a:lnTo>
                  <a:close/>
                  <a:moveTo>
                    <a:pt x="202" y="54"/>
                  </a:moveTo>
                  <a:lnTo>
                    <a:pt x="200" y="54"/>
                  </a:lnTo>
                  <a:lnTo>
                    <a:pt x="202" y="54"/>
                  </a:lnTo>
                  <a:lnTo>
                    <a:pt x="202" y="56"/>
                  </a:lnTo>
                  <a:lnTo>
                    <a:pt x="200" y="56"/>
                  </a:lnTo>
                  <a:lnTo>
                    <a:pt x="200" y="58"/>
                  </a:lnTo>
                  <a:lnTo>
                    <a:pt x="198" y="58"/>
                  </a:lnTo>
                  <a:lnTo>
                    <a:pt x="196" y="58"/>
                  </a:lnTo>
                  <a:lnTo>
                    <a:pt x="194" y="58"/>
                  </a:lnTo>
                  <a:lnTo>
                    <a:pt x="194" y="60"/>
                  </a:lnTo>
                  <a:lnTo>
                    <a:pt x="194" y="58"/>
                  </a:lnTo>
                  <a:lnTo>
                    <a:pt x="194" y="56"/>
                  </a:lnTo>
                  <a:lnTo>
                    <a:pt x="196" y="56"/>
                  </a:lnTo>
                  <a:lnTo>
                    <a:pt x="198" y="56"/>
                  </a:lnTo>
                  <a:lnTo>
                    <a:pt x="198" y="54"/>
                  </a:lnTo>
                  <a:lnTo>
                    <a:pt x="200" y="54"/>
                  </a:lnTo>
                  <a:lnTo>
                    <a:pt x="202" y="54"/>
                  </a:lnTo>
                  <a:close/>
                  <a:moveTo>
                    <a:pt x="196" y="56"/>
                  </a:moveTo>
                  <a:lnTo>
                    <a:pt x="196" y="54"/>
                  </a:lnTo>
                  <a:lnTo>
                    <a:pt x="198" y="52"/>
                  </a:lnTo>
                  <a:lnTo>
                    <a:pt x="200" y="52"/>
                  </a:lnTo>
                  <a:lnTo>
                    <a:pt x="198" y="52"/>
                  </a:lnTo>
                  <a:lnTo>
                    <a:pt x="200" y="52"/>
                  </a:lnTo>
                  <a:lnTo>
                    <a:pt x="198" y="54"/>
                  </a:lnTo>
                  <a:lnTo>
                    <a:pt x="196" y="56"/>
                  </a:lnTo>
                  <a:close/>
                  <a:moveTo>
                    <a:pt x="200" y="52"/>
                  </a:moveTo>
                  <a:lnTo>
                    <a:pt x="198" y="52"/>
                  </a:lnTo>
                  <a:lnTo>
                    <a:pt x="196" y="54"/>
                  </a:lnTo>
                  <a:lnTo>
                    <a:pt x="196" y="52"/>
                  </a:lnTo>
                  <a:lnTo>
                    <a:pt x="198" y="52"/>
                  </a:lnTo>
                  <a:lnTo>
                    <a:pt x="198" y="50"/>
                  </a:lnTo>
                  <a:lnTo>
                    <a:pt x="200" y="50"/>
                  </a:lnTo>
                  <a:lnTo>
                    <a:pt x="200" y="52"/>
                  </a:lnTo>
                  <a:close/>
                  <a:moveTo>
                    <a:pt x="198" y="50"/>
                  </a:moveTo>
                  <a:lnTo>
                    <a:pt x="198" y="52"/>
                  </a:lnTo>
                  <a:lnTo>
                    <a:pt x="198" y="50"/>
                  </a:lnTo>
                  <a:lnTo>
                    <a:pt x="200" y="50"/>
                  </a:lnTo>
                  <a:lnTo>
                    <a:pt x="198" y="50"/>
                  </a:lnTo>
                  <a:close/>
                  <a:moveTo>
                    <a:pt x="202" y="50"/>
                  </a:moveTo>
                  <a:lnTo>
                    <a:pt x="200" y="50"/>
                  </a:lnTo>
                  <a:lnTo>
                    <a:pt x="200" y="48"/>
                  </a:lnTo>
                  <a:lnTo>
                    <a:pt x="202" y="48"/>
                  </a:lnTo>
                  <a:lnTo>
                    <a:pt x="202" y="50"/>
                  </a:lnTo>
                  <a:close/>
                  <a:moveTo>
                    <a:pt x="175" y="39"/>
                  </a:moveTo>
                  <a:lnTo>
                    <a:pt x="175" y="37"/>
                  </a:lnTo>
                  <a:lnTo>
                    <a:pt x="175" y="39"/>
                  </a:lnTo>
                  <a:close/>
                  <a:moveTo>
                    <a:pt x="175" y="37"/>
                  </a:moveTo>
                  <a:lnTo>
                    <a:pt x="173" y="37"/>
                  </a:lnTo>
                  <a:lnTo>
                    <a:pt x="173" y="35"/>
                  </a:lnTo>
                  <a:lnTo>
                    <a:pt x="175" y="35"/>
                  </a:lnTo>
                  <a:lnTo>
                    <a:pt x="175" y="37"/>
                  </a:lnTo>
                  <a:close/>
                  <a:moveTo>
                    <a:pt x="177" y="37"/>
                  </a:moveTo>
                  <a:lnTo>
                    <a:pt x="177" y="35"/>
                  </a:lnTo>
                  <a:lnTo>
                    <a:pt x="177" y="37"/>
                  </a:lnTo>
                  <a:close/>
                  <a:moveTo>
                    <a:pt x="171" y="31"/>
                  </a:moveTo>
                  <a:lnTo>
                    <a:pt x="169" y="31"/>
                  </a:lnTo>
                  <a:lnTo>
                    <a:pt x="169" y="29"/>
                  </a:lnTo>
                  <a:lnTo>
                    <a:pt x="167" y="29"/>
                  </a:lnTo>
                  <a:lnTo>
                    <a:pt x="169" y="29"/>
                  </a:lnTo>
                  <a:lnTo>
                    <a:pt x="171" y="31"/>
                  </a:lnTo>
                  <a:close/>
                  <a:moveTo>
                    <a:pt x="150" y="25"/>
                  </a:moveTo>
                  <a:lnTo>
                    <a:pt x="150" y="23"/>
                  </a:lnTo>
                  <a:lnTo>
                    <a:pt x="148" y="23"/>
                  </a:lnTo>
                  <a:lnTo>
                    <a:pt x="150" y="23"/>
                  </a:lnTo>
                  <a:lnTo>
                    <a:pt x="150" y="25"/>
                  </a:lnTo>
                  <a:close/>
                  <a:moveTo>
                    <a:pt x="129" y="21"/>
                  </a:moveTo>
                  <a:lnTo>
                    <a:pt x="127" y="21"/>
                  </a:lnTo>
                  <a:lnTo>
                    <a:pt x="127" y="19"/>
                  </a:lnTo>
                  <a:lnTo>
                    <a:pt x="129" y="21"/>
                  </a:lnTo>
                  <a:close/>
                  <a:moveTo>
                    <a:pt x="152" y="19"/>
                  </a:moveTo>
                  <a:lnTo>
                    <a:pt x="152" y="21"/>
                  </a:lnTo>
                  <a:lnTo>
                    <a:pt x="152" y="19"/>
                  </a:lnTo>
                  <a:lnTo>
                    <a:pt x="152" y="21"/>
                  </a:lnTo>
                  <a:lnTo>
                    <a:pt x="150" y="21"/>
                  </a:lnTo>
                  <a:lnTo>
                    <a:pt x="148" y="21"/>
                  </a:lnTo>
                  <a:lnTo>
                    <a:pt x="148" y="23"/>
                  </a:lnTo>
                  <a:lnTo>
                    <a:pt x="148" y="21"/>
                  </a:lnTo>
                  <a:lnTo>
                    <a:pt x="146" y="21"/>
                  </a:lnTo>
                  <a:lnTo>
                    <a:pt x="144" y="21"/>
                  </a:lnTo>
                  <a:lnTo>
                    <a:pt x="142" y="21"/>
                  </a:lnTo>
                  <a:lnTo>
                    <a:pt x="142" y="19"/>
                  </a:lnTo>
                  <a:lnTo>
                    <a:pt x="144" y="19"/>
                  </a:lnTo>
                  <a:lnTo>
                    <a:pt x="146" y="19"/>
                  </a:lnTo>
                  <a:lnTo>
                    <a:pt x="148" y="19"/>
                  </a:lnTo>
                  <a:lnTo>
                    <a:pt x="150" y="19"/>
                  </a:lnTo>
                  <a:lnTo>
                    <a:pt x="150" y="17"/>
                  </a:lnTo>
                  <a:lnTo>
                    <a:pt x="152" y="17"/>
                  </a:lnTo>
                  <a:lnTo>
                    <a:pt x="152" y="19"/>
                  </a:lnTo>
                  <a:close/>
                  <a:moveTo>
                    <a:pt x="104" y="8"/>
                  </a:moveTo>
                  <a:lnTo>
                    <a:pt x="106" y="8"/>
                  </a:lnTo>
                  <a:lnTo>
                    <a:pt x="104" y="8"/>
                  </a:lnTo>
                  <a:close/>
                  <a:moveTo>
                    <a:pt x="108" y="8"/>
                  </a:moveTo>
                  <a:lnTo>
                    <a:pt x="106" y="8"/>
                  </a:lnTo>
                  <a:lnTo>
                    <a:pt x="108" y="8"/>
                  </a:lnTo>
                  <a:lnTo>
                    <a:pt x="108" y="6"/>
                  </a:lnTo>
                  <a:lnTo>
                    <a:pt x="108" y="8"/>
                  </a:lnTo>
                  <a:close/>
                  <a:moveTo>
                    <a:pt x="115" y="6"/>
                  </a:moveTo>
                  <a:lnTo>
                    <a:pt x="115" y="8"/>
                  </a:lnTo>
                  <a:lnTo>
                    <a:pt x="113" y="8"/>
                  </a:lnTo>
                  <a:lnTo>
                    <a:pt x="113" y="6"/>
                  </a:lnTo>
                  <a:lnTo>
                    <a:pt x="115" y="6"/>
                  </a:lnTo>
                  <a:close/>
                  <a:moveTo>
                    <a:pt x="104" y="6"/>
                  </a:moveTo>
                  <a:lnTo>
                    <a:pt x="106" y="6"/>
                  </a:lnTo>
                  <a:lnTo>
                    <a:pt x="104" y="6"/>
                  </a:lnTo>
                  <a:close/>
                  <a:moveTo>
                    <a:pt x="140" y="6"/>
                  </a:moveTo>
                  <a:lnTo>
                    <a:pt x="138" y="6"/>
                  </a:lnTo>
                  <a:lnTo>
                    <a:pt x="140" y="6"/>
                  </a:lnTo>
                  <a:close/>
                  <a:moveTo>
                    <a:pt x="56" y="4"/>
                  </a:moveTo>
                  <a:lnTo>
                    <a:pt x="56" y="6"/>
                  </a:lnTo>
                  <a:lnTo>
                    <a:pt x="56" y="8"/>
                  </a:lnTo>
                  <a:lnTo>
                    <a:pt x="58" y="10"/>
                  </a:lnTo>
                  <a:lnTo>
                    <a:pt x="58" y="12"/>
                  </a:lnTo>
                  <a:lnTo>
                    <a:pt x="60" y="12"/>
                  </a:lnTo>
                  <a:lnTo>
                    <a:pt x="62" y="12"/>
                  </a:lnTo>
                  <a:lnTo>
                    <a:pt x="64" y="12"/>
                  </a:lnTo>
                  <a:lnTo>
                    <a:pt x="65" y="12"/>
                  </a:lnTo>
                  <a:lnTo>
                    <a:pt x="67" y="12"/>
                  </a:lnTo>
                  <a:lnTo>
                    <a:pt x="69" y="12"/>
                  </a:lnTo>
                  <a:lnTo>
                    <a:pt x="69" y="14"/>
                  </a:lnTo>
                  <a:lnTo>
                    <a:pt x="71" y="12"/>
                  </a:lnTo>
                  <a:lnTo>
                    <a:pt x="71" y="14"/>
                  </a:lnTo>
                  <a:lnTo>
                    <a:pt x="73" y="14"/>
                  </a:lnTo>
                  <a:lnTo>
                    <a:pt x="75" y="14"/>
                  </a:lnTo>
                  <a:lnTo>
                    <a:pt x="75" y="16"/>
                  </a:lnTo>
                  <a:lnTo>
                    <a:pt x="77" y="16"/>
                  </a:lnTo>
                  <a:lnTo>
                    <a:pt x="77" y="17"/>
                  </a:lnTo>
                  <a:lnTo>
                    <a:pt x="79" y="17"/>
                  </a:lnTo>
                  <a:lnTo>
                    <a:pt x="79" y="19"/>
                  </a:lnTo>
                  <a:lnTo>
                    <a:pt x="81" y="21"/>
                  </a:lnTo>
                  <a:lnTo>
                    <a:pt x="79" y="21"/>
                  </a:lnTo>
                  <a:lnTo>
                    <a:pt x="81" y="21"/>
                  </a:lnTo>
                  <a:lnTo>
                    <a:pt x="81" y="23"/>
                  </a:lnTo>
                  <a:lnTo>
                    <a:pt x="81" y="25"/>
                  </a:lnTo>
                  <a:lnTo>
                    <a:pt x="81" y="27"/>
                  </a:lnTo>
                  <a:lnTo>
                    <a:pt x="83" y="27"/>
                  </a:lnTo>
                  <a:lnTo>
                    <a:pt x="83" y="29"/>
                  </a:lnTo>
                  <a:lnTo>
                    <a:pt x="85" y="29"/>
                  </a:lnTo>
                  <a:lnTo>
                    <a:pt x="87" y="29"/>
                  </a:lnTo>
                  <a:lnTo>
                    <a:pt x="88" y="29"/>
                  </a:lnTo>
                  <a:lnTo>
                    <a:pt x="90" y="27"/>
                  </a:lnTo>
                  <a:lnTo>
                    <a:pt x="92" y="27"/>
                  </a:lnTo>
                  <a:lnTo>
                    <a:pt x="94" y="27"/>
                  </a:lnTo>
                  <a:lnTo>
                    <a:pt x="96" y="27"/>
                  </a:lnTo>
                  <a:lnTo>
                    <a:pt x="98" y="27"/>
                  </a:lnTo>
                  <a:lnTo>
                    <a:pt x="100" y="27"/>
                  </a:lnTo>
                  <a:lnTo>
                    <a:pt x="104" y="27"/>
                  </a:lnTo>
                  <a:lnTo>
                    <a:pt x="108" y="25"/>
                  </a:lnTo>
                  <a:lnTo>
                    <a:pt x="110" y="25"/>
                  </a:lnTo>
                  <a:lnTo>
                    <a:pt x="112" y="27"/>
                  </a:lnTo>
                  <a:lnTo>
                    <a:pt x="112" y="25"/>
                  </a:lnTo>
                  <a:lnTo>
                    <a:pt x="113" y="25"/>
                  </a:lnTo>
                  <a:lnTo>
                    <a:pt x="113" y="27"/>
                  </a:lnTo>
                  <a:lnTo>
                    <a:pt x="115" y="27"/>
                  </a:lnTo>
                  <a:lnTo>
                    <a:pt x="115" y="29"/>
                  </a:lnTo>
                  <a:lnTo>
                    <a:pt x="117" y="29"/>
                  </a:lnTo>
                  <a:lnTo>
                    <a:pt x="117" y="31"/>
                  </a:lnTo>
                  <a:lnTo>
                    <a:pt x="119" y="31"/>
                  </a:lnTo>
                  <a:lnTo>
                    <a:pt x="117" y="31"/>
                  </a:lnTo>
                  <a:lnTo>
                    <a:pt x="119" y="31"/>
                  </a:lnTo>
                  <a:lnTo>
                    <a:pt x="119" y="33"/>
                  </a:lnTo>
                  <a:lnTo>
                    <a:pt x="121" y="33"/>
                  </a:lnTo>
                  <a:lnTo>
                    <a:pt x="119" y="31"/>
                  </a:lnTo>
                  <a:lnTo>
                    <a:pt x="123" y="33"/>
                  </a:lnTo>
                  <a:lnTo>
                    <a:pt x="125" y="33"/>
                  </a:lnTo>
                  <a:lnTo>
                    <a:pt x="127" y="35"/>
                  </a:lnTo>
                  <a:lnTo>
                    <a:pt x="129" y="35"/>
                  </a:lnTo>
                  <a:lnTo>
                    <a:pt x="131" y="35"/>
                  </a:lnTo>
                  <a:lnTo>
                    <a:pt x="133" y="35"/>
                  </a:lnTo>
                  <a:lnTo>
                    <a:pt x="135" y="35"/>
                  </a:lnTo>
                  <a:lnTo>
                    <a:pt x="136" y="35"/>
                  </a:lnTo>
                  <a:lnTo>
                    <a:pt x="138" y="33"/>
                  </a:lnTo>
                  <a:lnTo>
                    <a:pt x="136" y="33"/>
                  </a:lnTo>
                  <a:lnTo>
                    <a:pt x="138" y="33"/>
                  </a:lnTo>
                  <a:lnTo>
                    <a:pt x="140" y="33"/>
                  </a:lnTo>
                  <a:lnTo>
                    <a:pt x="142" y="33"/>
                  </a:lnTo>
                  <a:lnTo>
                    <a:pt x="142" y="31"/>
                  </a:lnTo>
                  <a:lnTo>
                    <a:pt x="142" y="29"/>
                  </a:lnTo>
                  <a:lnTo>
                    <a:pt x="142" y="31"/>
                  </a:lnTo>
                  <a:lnTo>
                    <a:pt x="144" y="31"/>
                  </a:lnTo>
                  <a:lnTo>
                    <a:pt x="144" y="29"/>
                  </a:lnTo>
                  <a:lnTo>
                    <a:pt x="146" y="29"/>
                  </a:lnTo>
                  <a:lnTo>
                    <a:pt x="148" y="29"/>
                  </a:lnTo>
                  <a:lnTo>
                    <a:pt x="150" y="29"/>
                  </a:lnTo>
                  <a:lnTo>
                    <a:pt x="152" y="29"/>
                  </a:lnTo>
                  <a:lnTo>
                    <a:pt x="154" y="29"/>
                  </a:lnTo>
                  <a:lnTo>
                    <a:pt x="152" y="27"/>
                  </a:lnTo>
                  <a:lnTo>
                    <a:pt x="150" y="27"/>
                  </a:lnTo>
                  <a:lnTo>
                    <a:pt x="148" y="27"/>
                  </a:lnTo>
                  <a:lnTo>
                    <a:pt x="146" y="27"/>
                  </a:lnTo>
                  <a:lnTo>
                    <a:pt x="144" y="27"/>
                  </a:lnTo>
                  <a:lnTo>
                    <a:pt x="144" y="25"/>
                  </a:lnTo>
                  <a:lnTo>
                    <a:pt x="146" y="25"/>
                  </a:lnTo>
                  <a:lnTo>
                    <a:pt x="146" y="27"/>
                  </a:lnTo>
                  <a:lnTo>
                    <a:pt x="148" y="25"/>
                  </a:lnTo>
                  <a:lnTo>
                    <a:pt x="150" y="25"/>
                  </a:lnTo>
                  <a:lnTo>
                    <a:pt x="152" y="25"/>
                  </a:lnTo>
                  <a:lnTo>
                    <a:pt x="154" y="25"/>
                  </a:lnTo>
                  <a:lnTo>
                    <a:pt x="156" y="25"/>
                  </a:lnTo>
                  <a:lnTo>
                    <a:pt x="158" y="25"/>
                  </a:lnTo>
                  <a:lnTo>
                    <a:pt x="160" y="25"/>
                  </a:lnTo>
                  <a:lnTo>
                    <a:pt x="161" y="25"/>
                  </a:lnTo>
                  <a:lnTo>
                    <a:pt x="163" y="25"/>
                  </a:lnTo>
                  <a:lnTo>
                    <a:pt x="165" y="25"/>
                  </a:lnTo>
                  <a:lnTo>
                    <a:pt x="167" y="25"/>
                  </a:lnTo>
                  <a:lnTo>
                    <a:pt x="169" y="23"/>
                  </a:lnTo>
                  <a:lnTo>
                    <a:pt x="171" y="23"/>
                  </a:lnTo>
                  <a:lnTo>
                    <a:pt x="173" y="23"/>
                  </a:lnTo>
                  <a:lnTo>
                    <a:pt x="175" y="25"/>
                  </a:lnTo>
                  <a:lnTo>
                    <a:pt x="177" y="25"/>
                  </a:lnTo>
                  <a:lnTo>
                    <a:pt x="179" y="25"/>
                  </a:lnTo>
                  <a:lnTo>
                    <a:pt x="181" y="25"/>
                  </a:lnTo>
                  <a:lnTo>
                    <a:pt x="183" y="25"/>
                  </a:lnTo>
                  <a:lnTo>
                    <a:pt x="183" y="23"/>
                  </a:lnTo>
                  <a:lnTo>
                    <a:pt x="183" y="25"/>
                  </a:lnTo>
                  <a:lnTo>
                    <a:pt x="181" y="25"/>
                  </a:lnTo>
                  <a:lnTo>
                    <a:pt x="179" y="25"/>
                  </a:lnTo>
                  <a:lnTo>
                    <a:pt x="177" y="25"/>
                  </a:lnTo>
                  <a:lnTo>
                    <a:pt x="177" y="27"/>
                  </a:lnTo>
                  <a:lnTo>
                    <a:pt x="175" y="27"/>
                  </a:lnTo>
                  <a:lnTo>
                    <a:pt x="173" y="27"/>
                  </a:lnTo>
                  <a:lnTo>
                    <a:pt x="171" y="27"/>
                  </a:lnTo>
                  <a:lnTo>
                    <a:pt x="167" y="27"/>
                  </a:lnTo>
                  <a:lnTo>
                    <a:pt x="165" y="27"/>
                  </a:lnTo>
                  <a:lnTo>
                    <a:pt x="165" y="29"/>
                  </a:lnTo>
                  <a:lnTo>
                    <a:pt x="165" y="27"/>
                  </a:lnTo>
                  <a:lnTo>
                    <a:pt x="167" y="27"/>
                  </a:lnTo>
                  <a:lnTo>
                    <a:pt x="167" y="29"/>
                  </a:lnTo>
                  <a:lnTo>
                    <a:pt x="165" y="29"/>
                  </a:lnTo>
                  <a:lnTo>
                    <a:pt x="165" y="31"/>
                  </a:lnTo>
                  <a:lnTo>
                    <a:pt x="165" y="29"/>
                  </a:lnTo>
                  <a:lnTo>
                    <a:pt x="167" y="29"/>
                  </a:lnTo>
                  <a:lnTo>
                    <a:pt x="167" y="31"/>
                  </a:lnTo>
                  <a:lnTo>
                    <a:pt x="167" y="29"/>
                  </a:lnTo>
                  <a:lnTo>
                    <a:pt x="169" y="29"/>
                  </a:lnTo>
                  <a:lnTo>
                    <a:pt x="169" y="31"/>
                  </a:lnTo>
                  <a:lnTo>
                    <a:pt x="169" y="33"/>
                  </a:lnTo>
                  <a:lnTo>
                    <a:pt x="171" y="33"/>
                  </a:lnTo>
                  <a:lnTo>
                    <a:pt x="171" y="35"/>
                  </a:lnTo>
                  <a:lnTo>
                    <a:pt x="169" y="35"/>
                  </a:lnTo>
                  <a:lnTo>
                    <a:pt x="167" y="35"/>
                  </a:lnTo>
                  <a:lnTo>
                    <a:pt x="165" y="35"/>
                  </a:lnTo>
                  <a:lnTo>
                    <a:pt x="165" y="37"/>
                  </a:lnTo>
                  <a:lnTo>
                    <a:pt x="165" y="35"/>
                  </a:lnTo>
                  <a:lnTo>
                    <a:pt x="167" y="35"/>
                  </a:lnTo>
                  <a:lnTo>
                    <a:pt x="167" y="37"/>
                  </a:lnTo>
                  <a:lnTo>
                    <a:pt x="169" y="37"/>
                  </a:lnTo>
                  <a:lnTo>
                    <a:pt x="169" y="35"/>
                  </a:lnTo>
                  <a:lnTo>
                    <a:pt x="171" y="35"/>
                  </a:lnTo>
                  <a:lnTo>
                    <a:pt x="171" y="33"/>
                  </a:lnTo>
                  <a:lnTo>
                    <a:pt x="173" y="33"/>
                  </a:lnTo>
                  <a:lnTo>
                    <a:pt x="173" y="35"/>
                  </a:lnTo>
                  <a:lnTo>
                    <a:pt x="173" y="37"/>
                  </a:lnTo>
                  <a:lnTo>
                    <a:pt x="175" y="37"/>
                  </a:lnTo>
                  <a:lnTo>
                    <a:pt x="175" y="39"/>
                  </a:lnTo>
                  <a:lnTo>
                    <a:pt x="175" y="41"/>
                  </a:lnTo>
                  <a:lnTo>
                    <a:pt x="177" y="41"/>
                  </a:lnTo>
                  <a:lnTo>
                    <a:pt x="177" y="39"/>
                  </a:lnTo>
                  <a:lnTo>
                    <a:pt x="177" y="37"/>
                  </a:lnTo>
                  <a:lnTo>
                    <a:pt x="177" y="39"/>
                  </a:lnTo>
                  <a:lnTo>
                    <a:pt x="179" y="39"/>
                  </a:lnTo>
                  <a:lnTo>
                    <a:pt x="179" y="41"/>
                  </a:lnTo>
                  <a:lnTo>
                    <a:pt x="177" y="42"/>
                  </a:lnTo>
                  <a:lnTo>
                    <a:pt x="179" y="42"/>
                  </a:lnTo>
                  <a:lnTo>
                    <a:pt x="179" y="41"/>
                  </a:lnTo>
                  <a:lnTo>
                    <a:pt x="179" y="39"/>
                  </a:lnTo>
                  <a:lnTo>
                    <a:pt x="177" y="37"/>
                  </a:lnTo>
                  <a:lnTo>
                    <a:pt x="179" y="37"/>
                  </a:lnTo>
                  <a:lnTo>
                    <a:pt x="179" y="39"/>
                  </a:lnTo>
                  <a:lnTo>
                    <a:pt x="181" y="39"/>
                  </a:lnTo>
                  <a:lnTo>
                    <a:pt x="179" y="39"/>
                  </a:lnTo>
                  <a:lnTo>
                    <a:pt x="179" y="37"/>
                  </a:lnTo>
                  <a:lnTo>
                    <a:pt x="177" y="37"/>
                  </a:lnTo>
                  <a:lnTo>
                    <a:pt x="179" y="37"/>
                  </a:lnTo>
                  <a:lnTo>
                    <a:pt x="181" y="37"/>
                  </a:lnTo>
                  <a:lnTo>
                    <a:pt x="183" y="39"/>
                  </a:lnTo>
                  <a:lnTo>
                    <a:pt x="183" y="41"/>
                  </a:lnTo>
                  <a:lnTo>
                    <a:pt x="184" y="41"/>
                  </a:lnTo>
                  <a:lnTo>
                    <a:pt x="183" y="41"/>
                  </a:lnTo>
                  <a:lnTo>
                    <a:pt x="183" y="42"/>
                  </a:lnTo>
                  <a:lnTo>
                    <a:pt x="184" y="41"/>
                  </a:lnTo>
                  <a:lnTo>
                    <a:pt x="184" y="42"/>
                  </a:lnTo>
                  <a:lnTo>
                    <a:pt x="184" y="41"/>
                  </a:lnTo>
                  <a:lnTo>
                    <a:pt x="184" y="39"/>
                  </a:lnTo>
                  <a:lnTo>
                    <a:pt x="183" y="39"/>
                  </a:lnTo>
                  <a:lnTo>
                    <a:pt x="184" y="39"/>
                  </a:lnTo>
                  <a:lnTo>
                    <a:pt x="186" y="39"/>
                  </a:lnTo>
                  <a:lnTo>
                    <a:pt x="186" y="41"/>
                  </a:lnTo>
                  <a:lnTo>
                    <a:pt x="188" y="39"/>
                  </a:lnTo>
                  <a:lnTo>
                    <a:pt x="186" y="39"/>
                  </a:lnTo>
                  <a:lnTo>
                    <a:pt x="188" y="39"/>
                  </a:lnTo>
                  <a:lnTo>
                    <a:pt x="188" y="41"/>
                  </a:lnTo>
                  <a:lnTo>
                    <a:pt x="190" y="41"/>
                  </a:lnTo>
                  <a:lnTo>
                    <a:pt x="190" y="39"/>
                  </a:lnTo>
                  <a:lnTo>
                    <a:pt x="188" y="39"/>
                  </a:lnTo>
                  <a:lnTo>
                    <a:pt x="190" y="39"/>
                  </a:lnTo>
                  <a:lnTo>
                    <a:pt x="190" y="41"/>
                  </a:lnTo>
                  <a:lnTo>
                    <a:pt x="192" y="41"/>
                  </a:lnTo>
                  <a:lnTo>
                    <a:pt x="192" y="42"/>
                  </a:lnTo>
                  <a:lnTo>
                    <a:pt x="194" y="42"/>
                  </a:lnTo>
                  <a:lnTo>
                    <a:pt x="196" y="42"/>
                  </a:lnTo>
                  <a:lnTo>
                    <a:pt x="198" y="44"/>
                  </a:lnTo>
                  <a:lnTo>
                    <a:pt x="200" y="44"/>
                  </a:lnTo>
                  <a:lnTo>
                    <a:pt x="200" y="46"/>
                  </a:lnTo>
                  <a:lnTo>
                    <a:pt x="200" y="48"/>
                  </a:lnTo>
                  <a:lnTo>
                    <a:pt x="200" y="46"/>
                  </a:lnTo>
                  <a:lnTo>
                    <a:pt x="200" y="48"/>
                  </a:lnTo>
                  <a:lnTo>
                    <a:pt x="198" y="48"/>
                  </a:lnTo>
                  <a:lnTo>
                    <a:pt x="196" y="50"/>
                  </a:lnTo>
                  <a:lnTo>
                    <a:pt x="194" y="52"/>
                  </a:lnTo>
                  <a:lnTo>
                    <a:pt x="196" y="52"/>
                  </a:lnTo>
                  <a:lnTo>
                    <a:pt x="196" y="50"/>
                  </a:lnTo>
                  <a:lnTo>
                    <a:pt x="198" y="50"/>
                  </a:lnTo>
                  <a:lnTo>
                    <a:pt x="196" y="50"/>
                  </a:lnTo>
                  <a:lnTo>
                    <a:pt x="196" y="52"/>
                  </a:lnTo>
                  <a:lnTo>
                    <a:pt x="194" y="52"/>
                  </a:lnTo>
                  <a:lnTo>
                    <a:pt x="194" y="54"/>
                  </a:lnTo>
                  <a:lnTo>
                    <a:pt x="194" y="56"/>
                  </a:lnTo>
                  <a:lnTo>
                    <a:pt x="194" y="58"/>
                  </a:lnTo>
                  <a:lnTo>
                    <a:pt x="192" y="60"/>
                  </a:lnTo>
                  <a:lnTo>
                    <a:pt x="192" y="58"/>
                  </a:lnTo>
                  <a:lnTo>
                    <a:pt x="190" y="58"/>
                  </a:lnTo>
                  <a:lnTo>
                    <a:pt x="188" y="60"/>
                  </a:lnTo>
                  <a:lnTo>
                    <a:pt x="188" y="58"/>
                  </a:lnTo>
                  <a:lnTo>
                    <a:pt x="186" y="58"/>
                  </a:lnTo>
                  <a:lnTo>
                    <a:pt x="186" y="60"/>
                  </a:lnTo>
                  <a:lnTo>
                    <a:pt x="188" y="60"/>
                  </a:lnTo>
                  <a:lnTo>
                    <a:pt x="190" y="60"/>
                  </a:lnTo>
                  <a:lnTo>
                    <a:pt x="190" y="62"/>
                  </a:lnTo>
                  <a:lnTo>
                    <a:pt x="190" y="60"/>
                  </a:lnTo>
                  <a:lnTo>
                    <a:pt x="190" y="62"/>
                  </a:lnTo>
                  <a:lnTo>
                    <a:pt x="192" y="62"/>
                  </a:lnTo>
                  <a:lnTo>
                    <a:pt x="194" y="62"/>
                  </a:lnTo>
                  <a:lnTo>
                    <a:pt x="194" y="60"/>
                  </a:lnTo>
                  <a:lnTo>
                    <a:pt x="196" y="60"/>
                  </a:lnTo>
                  <a:lnTo>
                    <a:pt x="196" y="62"/>
                  </a:lnTo>
                  <a:lnTo>
                    <a:pt x="196" y="60"/>
                  </a:lnTo>
                  <a:lnTo>
                    <a:pt x="198" y="60"/>
                  </a:lnTo>
                  <a:lnTo>
                    <a:pt x="200" y="60"/>
                  </a:lnTo>
                  <a:lnTo>
                    <a:pt x="202" y="58"/>
                  </a:lnTo>
                  <a:lnTo>
                    <a:pt x="202" y="60"/>
                  </a:lnTo>
                  <a:lnTo>
                    <a:pt x="204" y="60"/>
                  </a:lnTo>
                  <a:lnTo>
                    <a:pt x="206" y="60"/>
                  </a:lnTo>
                  <a:lnTo>
                    <a:pt x="206" y="58"/>
                  </a:lnTo>
                  <a:lnTo>
                    <a:pt x="208" y="58"/>
                  </a:lnTo>
                  <a:lnTo>
                    <a:pt x="209" y="58"/>
                  </a:lnTo>
                  <a:lnTo>
                    <a:pt x="211" y="60"/>
                  </a:lnTo>
                  <a:lnTo>
                    <a:pt x="213" y="62"/>
                  </a:lnTo>
                  <a:lnTo>
                    <a:pt x="215" y="64"/>
                  </a:lnTo>
                  <a:lnTo>
                    <a:pt x="215" y="65"/>
                  </a:lnTo>
                  <a:lnTo>
                    <a:pt x="213" y="65"/>
                  </a:lnTo>
                  <a:lnTo>
                    <a:pt x="213" y="67"/>
                  </a:lnTo>
                  <a:lnTo>
                    <a:pt x="211" y="67"/>
                  </a:lnTo>
                  <a:lnTo>
                    <a:pt x="209" y="67"/>
                  </a:lnTo>
                  <a:lnTo>
                    <a:pt x="209" y="69"/>
                  </a:lnTo>
                  <a:lnTo>
                    <a:pt x="208" y="69"/>
                  </a:lnTo>
                  <a:lnTo>
                    <a:pt x="208" y="71"/>
                  </a:lnTo>
                  <a:lnTo>
                    <a:pt x="206" y="71"/>
                  </a:lnTo>
                  <a:lnTo>
                    <a:pt x="204" y="71"/>
                  </a:lnTo>
                  <a:lnTo>
                    <a:pt x="204" y="73"/>
                  </a:lnTo>
                  <a:lnTo>
                    <a:pt x="204" y="75"/>
                  </a:lnTo>
                  <a:lnTo>
                    <a:pt x="202" y="75"/>
                  </a:lnTo>
                  <a:lnTo>
                    <a:pt x="202" y="77"/>
                  </a:lnTo>
                  <a:lnTo>
                    <a:pt x="202" y="79"/>
                  </a:lnTo>
                  <a:lnTo>
                    <a:pt x="204" y="79"/>
                  </a:lnTo>
                  <a:lnTo>
                    <a:pt x="202" y="81"/>
                  </a:lnTo>
                  <a:lnTo>
                    <a:pt x="204" y="83"/>
                  </a:lnTo>
                  <a:lnTo>
                    <a:pt x="204" y="81"/>
                  </a:lnTo>
                  <a:lnTo>
                    <a:pt x="206" y="81"/>
                  </a:lnTo>
                  <a:lnTo>
                    <a:pt x="208" y="81"/>
                  </a:lnTo>
                  <a:lnTo>
                    <a:pt x="208" y="83"/>
                  </a:lnTo>
                  <a:lnTo>
                    <a:pt x="208" y="85"/>
                  </a:lnTo>
                  <a:lnTo>
                    <a:pt x="206" y="85"/>
                  </a:lnTo>
                  <a:lnTo>
                    <a:pt x="204" y="87"/>
                  </a:lnTo>
                  <a:lnTo>
                    <a:pt x="202" y="87"/>
                  </a:lnTo>
                  <a:lnTo>
                    <a:pt x="202" y="89"/>
                  </a:lnTo>
                  <a:lnTo>
                    <a:pt x="200" y="89"/>
                  </a:lnTo>
                  <a:lnTo>
                    <a:pt x="198" y="89"/>
                  </a:lnTo>
                  <a:lnTo>
                    <a:pt x="198" y="87"/>
                  </a:lnTo>
                  <a:lnTo>
                    <a:pt x="198" y="89"/>
                  </a:lnTo>
                  <a:lnTo>
                    <a:pt x="196" y="89"/>
                  </a:lnTo>
                  <a:lnTo>
                    <a:pt x="194" y="89"/>
                  </a:lnTo>
                  <a:lnTo>
                    <a:pt x="194" y="90"/>
                  </a:lnTo>
                  <a:lnTo>
                    <a:pt x="194" y="92"/>
                  </a:lnTo>
                  <a:lnTo>
                    <a:pt x="194" y="94"/>
                  </a:lnTo>
                  <a:lnTo>
                    <a:pt x="194" y="96"/>
                  </a:lnTo>
                  <a:lnTo>
                    <a:pt x="194" y="98"/>
                  </a:lnTo>
                  <a:lnTo>
                    <a:pt x="192" y="98"/>
                  </a:lnTo>
                  <a:lnTo>
                    <a:pt x="192" y="100"/>
                  </a:lnTo>
                  <a:lnTo>
                    <a:pt x="190" y="100"/>
                  </a:lnTo>
                  <a:lnTo>
                    <a:pt x="190" y="102"/>
                  </a:lnTo>
                  <a:lnTo>
                    <a:pt x="192" y="104"/>
                  </a:lnTo>
                  <a:lnTo>
                    <a:pt x="194" y="106"/>
                  </a:lnTo>
                  <a:lnTo>
                    <a:pt x="196" y="108"/>
                  </a:lnTo>
                  <a:lnTo>
                    <a:pt x="198" y="110"/>
                  </a:lnTo>
                  <a:lnTo>
                    <a:pt x="200" y="112"/>
                  </a:lnTo>
                  <a:lnTo>
                    <a:pt x="200" y="113"/>
                  </a:lnTo>
                  <a:lnTo>
                    <a:pt x="202" y="113"/>
                  </a:lnTo>
                  <a:lnTo>
                    <a:pt x="204" y="117"/>
                  </a:lnTo>
                  <a:lnTo>
                    <a:pt x="202" y="119"/>
                  </a:lnTo>
                  <a:lnTo>
                    <a:pt x="200" y="121"/>
                  </a:lnTo>
                  <a:lnTo>
                    <a:pt x="198" y="121"/>
                  </a:lnTo>
                  <a:lnTo>
                    <a:pt x="198" y="123"/>
                  </a:lnTo>
                  <a:lnTo>
                    <a:pt x="196" y="125"/>
                  </a:lnTo>
                  <a:lnTo>
                    <a:pt x="194" y="125"/>
                  </a:lnTo>
                  <a:lnTo>
                    <a:pt x="192" y="125"/>
                  </a:lnTo>
                  <a:lnTo>
                    <a:pt x="190" y="125"/>
                  </a:lnTo>
                  <a:lnTo>
                    <a:pt x="188" y="127"/>
                  </a:lnTo>
                  <a:lnTo>
                    <a:pt x="188" y="129"/>
                  </a:lnTo>
                  <a:lnTo>
                    <a:pt x="186" y="129"/>
                  </a:lnTo>
                  <a:lnTo>
                    <a:pt x="184" y="129"/>
                  </a:lnTo>
                  <a:lnTo>
                    <a:pt x="183" y="129"/>
                  </a:lnTo>
                  <a:lnTo>
                    <a:pt x="183" y="131"/>
                  </a:lnTo>
                  <a:lnTo>
                    <a:pt x="181" y="131"/>
                  </a:lnTo>
                  <a:lnTo>
                    <a:pt x="181" y="129"/>
                  </a:lnTo>
                  <a:lnTo>
                    <a:pt x="181" y="131"/>
                  </a:lnTo>
                  <a:lnTo>
                    <a:pt x="179" y="131"/>
                  </a:lnTo>
                  <a:lnTo>
                    <a:pt x="177" y="131"/>
                  </a:lnTo>
                  <a:lnTo>
                    <a:pt x="175" y="129"/>
                  </a:lnTo>
                  <a:lnTo>
                    <a:pt x="173" y="129"/>
                  </a:lnTo>
                  <a:lnTo>
                    <a:pt x="173" y="131"/>
                  </a:lnTo>
                  <a:lnTo>
                    <a:pt x="171" y="131"/>
                  </a:lnTo>
                  <a:lnTo>
                    <a:pt x="171" y="133"/>
                  </a:lnTo>
                  <a:lnTo>
                    <a:pt x="169" y="131"/>
                  </a:lnTo>
                  <a:lnTo>
                    <a:pt x="169" y="133"/>
                  </a:lnTo>
                  <a:lnTo>
                    <a:pt x="169" y="135"/>
                  </a:lnTo>
                  <a:lnTo>
                    <a:pt x="167" y="135"/>
                  </a:lnTo>
                  <a:lnTo>
                    <a:pt x="169" y="135"/>
                  </a:lnTo>
                  <a:lnTo>
                    <a:pt x="169" y="137"/>
                  </a:lnTo>
                  <a:lnTo>
                    <a:pt x="169" y="138"/>
                  </a:lnTo>
                  <a:lnTo>
                    <a:pt x="167" y="138"/>
                  </a:lnTo>
                  <a:lnTo>
                    <a:pt x="167" y="140"/>
                  </a:lnTo>
                  <a:lnTo>
                    <a:pt x="165" y="138"/>
                  </a:lnTo>
                  <a:lnTo>
                    <a:pt x="163" y="137"/>
                  </a:lnTo>
                  <a:lnTo>
                    <a:pt x="161" y="135"/>
                  </a:lnTo>
                  <a:lnTo>
                    <a:pt x="160" y="135"/>
                  </a:lnTo>
                  <a:lnTo>
                    <a:pt x="160" y="133"/>
                  </a:lnTo>
                  <a:lnTo>
                    <a:pt x="158" y="133"/>
                  </a:lnTo>
                  <a:lnTo>
                    <a:pt x="158" y="135"/>
                  </a:lnTo>
                  <a:lnTo>
                    <a:pt x="156" y="135"/>
                  </a:lnTo>
                  <a:lnTo>
                    <a:pt x="156" y="133"/>
                  </a:lnTo>
                  <a:lnTo>
                    <a:pt x="154" y="133"/>
                  </a:lnTo>
                  <a:lnTo>
                    <a:pt x="152" y="133"/>
                  </a:lnTo>
                  <a:lnTo>
                    <a:pt x="150" y="133"/>
                  </a:lnTo>
                  <a:lnTo>
                    <a:pt x="150" y="135"/>
                  </a:lnTo>
                  <a:lnTo>
                    <a:pt x="148" y="135"/>
                  </a:lnTo>
                  <a:lnTo>
                    <a:pt x="148" y="133"/>
                  </a:lnTo>
                  <a:lnTo>
                    <a:pt x="148" y="131"/>
                  </a:lnTo>
                  <a:lnTo>
                    <a:pt x="146" y="131"/>
                  </a:lnTo>
                  <a:lnTo>
                    <a:pt x="144" y="131"/>
                  </a:lnTo>
                  <a:lnTo>
                    <a:pt x="142" y="131"/>
                  </a:lnTo>
                  <a:lnTo>
                    <a:pt x="140" y="131"/>
                  </a:lnTo>
                  <a:lnTo>
                    <a:pt x="138" y="131"/>
                  </a:lnTo>
                  <a:lnTo>
                    <a:pt x="138" y="129"/>
                  </a:lnTo>
                  <a:lnTo>
                    <a:pt x="136" y="127"/>
                  </a:lnTo>
                  <a:lnTo>
                    <a:pt x="136" y="129"/>
                  </a:lnTo>
                  <a:lnTo>
                    <a:pt x="136" y="131"/>
                  </a:lnTo>
                  <a:lnTo>
                    <a:pt x="138" y="131"/>
                  </a:lnTo>
                  <a:lnTo>
                    <a:pt x="138" y="133"/>
                  </a:lnTo>
                  <a:lnTo>
                    <a:pt x="140" y="133"/>
                  </a:lnTo>
                  <a:lnTo>
                    <a:pt x="140" y="135"/>
                  </a:lnTo>
                  <a:lnTo>
                    <a:pt x="142" y="137"/>
                  </a:lnTo>
                  <a:lnTo>
                    <a:pt x="144" y="137"/>
                  </a:lnTo>
                  <a:lnTo>
                    <a:pt x="144" y="138"/>
                  </a:lnTo>
                  <a:lnTo>
                    <a:pt x="146" y="138"/>
                  </a:lnTo>
                  <a:lnTo>
                    <a:pt x="146" y="140"/>
                  </a:lnTo>
                  <a:lnTo>
                    <a:pt x="144" y="140"/>
                  </a:lnTo>
                  <a:lnTo>
                    <a:pt x="144" y="142"/>
                  </a:lnTo>
                  <a:lnTo>
                    <a:pt x="146" y="144"/>
                  </a:lnTo>
                  <a:lnTo>
                    <a:pt x="146" y="146"/>
                  </a:lnTo>
                  <a:lnTo>
                    <a:pt x="146" y="148"/>
                  </a:lnTo>
                  <a:lnTo>
                    <a:pt x="148" y="150"/>
                  </a:lnTo>
                  <a:lnTo>
                    <a:pt x="148" y="152"/>
                  </a:lnTo>
                  <a:lnTo>
                    <a:pt x="148" y="154"/>
                  </a:lnTo>
                  <a:lnTo>
                    <a:pt x="148" y="156"/>
                  </a:lnTo>
                  <a:lnTo>
                    <a:pt x="148" y="158"/>
                  </a:lnTo>
                  <a:lnTo>
                    <a:pt x="150" y="158"/>
                  </a:lnTo>
                  <a:lnTo>
                    <a:pt x="152" y="158"/>
                  </a:lnTo>
                  <a:lnTo>
                    <a:pt x="154" y="158"/>
                  </a:lnTo>
                  <a:lnTo>
                    <a:pt x="156" y="158"/>
                  </a:lnTo>
                  <a:lnTo>
                    <a:pt x="158" y="158"/>
                  </a:lnTo>
                  <a:lnTo>
                    <a:pt x="160" y="158"/>
                  </a:lnTo>
                  <a:lnTo>
                    <a:pt x="160" y="160"/>
                  </a:lnTo>
                  <a:lnTo>
                    <a:pt x="158" y="161"/>
                  </a:lnTo>
                  <a:lnTo>
                    <a:pt x="156" y="161"/>
                  </a:lnTo>
                  <a:lnTo>
                    <a:pt x="156" y="163"/>
                  </a:lnTo>
                  <a:lnTo>
                    <a:pt x="152" y="165"/>
                  </a:lnTo>
                  <a:lnTo>
                    <a:pt x="150" y="165"/>
                  </a:lnTo>
                  <a:lnTo>
                    <a:pt x="148" y="165"/>
                  </a:lnTo>
                  <a:lnTo>
                    <a:pt x="148" y="167"/>
                  </a:lnTo>
                  <a:lnTo>
                    <a:pt x="148" y="169"/>
                  </a:lnTo>
                  <a:lnTo>
                    <a:pt x="148" y="171"/>
                  </a:lnTo>
                  <a:lnTo>
                    <a:pt x="146" y="171"/>
                  </a:lnTo>
                  <a:lnTo>
                    <a:pt x="146" y="173"/>
                  </a:lnTo>
                  <a:lnTo>
                    <a:pt x="144" y="173"/>
                  </a:lnTo>
                  <a:lnTo>
                    <a:pt x="144" y="175"/>
                  </a:lnTo>
                  <a:lnTo>
                    <a:pt x="142" y="175"/>
                  </a:lnTo>
                  <a:lnTo>
                    <a:pt x="142" y="173"/>
                  </a:lnTo>
                  <a:lnTo>
                    <a:pt x="140" y="173"/>
                  </a:lnTo>
                  <a:lnTo>
                    <a:pt x="140" y="175"/>
                  </a:lnTo>
                  <a:lnTo>
                    <a:pt x="138" y="175"/>
                  </a:lnTo>
                  <a:lnTo>
                    <a:pt x="136" y="177"/>
                  </a:lnTo>
                  <a:lnTo>
                    <a:pt x="135" y="175"/>
                  </a:lnTo>
                  <a:lnTo>
                    <a:pt x="135" y="177"/>
                  </a:lnTo>
                  <a:lnTo>
                    <a:pt x="133" y="177"/>
                  </a:lnTo>
                  <a:lnTo>
                    <a:pt x="133" y="179"/>
                  </a:lnTo>
                  <a:lnTo>
                    <a:pt x="131" y="179"/>
                  </a:lnTo>
                  <a:lnTo>
                    <a:pt x="131" y="181"/>
                  </a:lnTo>
                  <a:lnTo>
                    <a:pt x="129" y="181"/>
                  </a:lnTo>
                  <a:lnTo>
                    <a:pt x="127" y="181"/>
                  </a:lnTo>
                  <a:lnTo>
                    <a:pt x="127" y="183"/>
                  </a:lnTo>
                  <a:lnTo>
                    <a:pt x="127" y="184"/>
                  </a:lnTo>
                  <a:lnTo>
                    <a:pt x="125" y="184"/>
                  </a:lnTo>
                  <a:lnTo>
                    <a:pt x="125" y="186"/>
                  </a:lnTo>
                  <a:lnTo>
                    <a:pt x="123" y="184"/>
                  </a:lnTo>
                  <a:lnTo>
                    <a:pt x="125" y="183"/>
                  </a:lnTo>
                  <a:lnTo>
                    <a:pt x="125" y="181"/>
                  </a:lnTo>
                  <a:lnTo>
                    <a:pt x="123" y="181"/>
                  </a:lnTo>
                  <a:lnTo>
                    <a:pt x="121" y="181"/>
                  </a:lnTo>
                  <a:lnTo>
                    <a:pt x="119" y="181"/>
                  </a:lnTo>
                  <a:lnTo>
                    <a:pt x="119" y="183"/>
                  </a:lnTo>
                  <a:lnTo>
                    <a:pt x="117" y="183"/>
                  </a:lnTo>
                  <a:lnTo>
                    <a:pt x="115" y="184"/>
                  </a:lnTo>
                  <a:lnTo>
                    <a:pt x="113" y="184"/>
                  </a:lnTo>
                  <a:lnTo>
                    <a:pt x="112" y="184"/>
                  </a:lnTo>
                  <a:lnTo>
                    <a:pt x="112" y="183"/>
                  </a:lnTo>
                  <a:lnTo>
                    <a:pt x="110" y="183"/>
                  </a:lnTo>
                  <a:lnTo>
                    <a:pt x="108" y="181"/>
                  </a:lnTo>
                  <a:lnTo>
                    <a:pt x="106" y="179"/>
                  </a:lnTo>
                  <a:lnTo>
                    <a:pt x="104" y="177"/>
                  </a:lnTo>
                  <a:lnTo>
                    <a:pt x="102" y="177"/>
                  </a:lnTo>
                  <a:lnTo>
                    <a:pt x="102" y="175"/>
                  </a:lnTo>
                  <a:lnTo>
                    <a:pt x="104" y="175"/>
                  </a:lnTo>
                  <a:lnTo>
                    <a:pt x="102" y="175"/>
                  </a:lnTo>
                  <a:lnTo>
                    <a:pt x="102" y="173"/>
                  </a:lnTo>
                  <a:lnTo>
                    <a:pt x="102" y="171"/>
                  </a:lnTo>
                  <a:lnTo>
                    <a:pt x="102" y="169"/>
                  </a:lnTo>
                  <a:lnTo>
                    <a:pt x="100" y="165"/>
                  </a:lnTo>
                  <a:lnTo>
                    <a:pt x="98" y="165"/>
                  </a:lnTo>
                  <a:lnTo>
                    <a:pt x="98" y="163"/>
                  </a:lnTo>
                  <a:lnTo>
                    <a:pt x="100" y="163"/>
                  </a:lnTo>
                  <a:lnTo>
                    <a:pt x="100" y="161"/>
                  </a:lnTo>
                  <a:lnTo>
                    <a:pt x="98" y="161"/>
                  </a:lnTo>
                  <a:lnTo>
                    <a:pt x="98" y="160"/>
                  </a:lnTo>
                  <a:lnTo>
                    <a:pt x="98" y="158"/>
                  </a:lnTo>
                  <a:lnTo>
                    <a:pt x="96" y="158"/>
                  </a:lnTo>
                  <a:lnTo>
                    <a:pt x="96" y="156"/>
                  </a:lnTo>
                  <a:lnTo>
                    <a:pt x="94" y="156"/>
                  </a:lnTo>
                  <a:lnTo>
                    <a:pt x="94" y="154"/>
                  </a:lnTo>
                  <a:lnTo>
                    <a:pt x="92" y="154"/>
                  </a:lnTo>
                  <a:lnTo>
                    <a:pt x="92" y="152"/>
                  </a:lnTo>
                  <a:lnTo>
                    <a:pt x="90" y="152"/>
                  </a:lnTo>
                  <a:lnTo>
                    <a:pt x="88" y="150"/>
                  </a:lnTo>
                  <a:lnTo>
                    <a:pt x="88" y="152"/>
                  </a:lnTo>
                  <a:lnTo>
                    <a:pt x="87" y="152"/>
                  </a:lnTo>
                  <a:lnTo>
                    <a:pt x="88" y="150"/>
                  </a:lnTo>
                  <a:lnTo>
                    <a:pt x="90" y="148"/>
                  </a:lnTo>
                  <a:lnTo>
                    <a:pt x="92" y="146"/>
                  </a:lnTo>
                  <a:lnTo>
                    <a:pt x="94" y="144"/>
                  </a:lnTo>
                  <a:lnTo>
                    <a:pt x="96" y="142"/>
                  </a:lnTo>
                  <a:lnTo>
                    <a:pt x="96" y="140"/>
                  </a:lnTo>
                  <a:lnTo>
                    <a:pt x="94" y="140"/>
                  </a:lnTo>
                  <a:lnTo>
                    <a:pt x="94" y="138"/>
                  </a:lnTo>
                  <a:lnTo>
                    <a:pt x="92" y="137"/>
                  </a:lnTo>
                  <a:lnTo>
                    <a:pt x="90" y="137"/>
                  </a:lnTo>
                  <a:lnTo>
                    <a:pt x="90" y="135"/>
                  </a:lnTo>
                  <a:lnTo>
                    <a:pt x="90" y="133"/>
                  </a:lnTo>
                  <a:lnTo>
                    <a:pt x="90" y="131"/>
                  </a:lnTo>
                  <a:lnTo>
                    <a:pt x="88" y="131"/>
                  </a:lnTo>
                  <a:lnTo>
                    <a:pt x="88" y="129"/>
                  </a:lnTo>
                  <a:lnTo>
                    <a:pt x="88" y="127"/>
                  </a:lnTo>
                  <a:lnTo>
                    <a:pt x="88" y="125"/>
                  </a:lnTo>
                  <a:lnTo>
                    <a:pt x="87" y="125"/>
                  </a:lnTo>
                  <a:lnTo>
                    <a:pt x="87" y="123"/>
                  </a:lnTo>
                  <a:lnTo>
                    <a:pt x="88" y="123"/>
                  </a:lnTo>
                  <a:lnTo>
                    <a:pt x="88" y="121"/>
                  </a:lnTo>
                  <a:lnTo>
                    <a:pt x="88" y="119"/>
                  </a:lnTo>
                  <a:lnTo>
                    <a:pt x="88" y="117"/>
                  </a:lnTo>
                  <a:lnTo>
                    <a:pt x="88" y="115"/>
                  </a:lnTo>
                  <a:lnTo>
                    <a:pt x="88" y="113"/>
                  </a:lnTo>
                  <a:lnTo>
                    <a:pt x="88" y="112"/>
                  </a:lnTo>
                  <a:lnTo>
                    <a:pt x="88" y="110"/>
                  </a:lnTo>
                  <a:lnTo>
                    <a:pt x="90" y="110"/>
                  </a:lnTo>
                  <a:lnTo>
                    <a:pt x="90" y="108"/>
                  </a:lnTo>
                  <a:lnTo>
                    <a:pt x="90" y="106"/>
                  </a:lnTo>
                  <a:lnTo>
                    <a:pt x="90" y="104"/>
                  </a:lnTo>
                  <a:lnTo>
                    <a:pt x="92" y="104"/>
                  </a:lnTo>
                  <a:lnTo>
                    <a:pt x="92" y="102"/>
                  </a:lnTo>
                  <a:lnTo>
                    <a:pt x="94" y="102"/>
                  </a:lnTo>
                  <a:lnTo>
                    <a:pt x="94" y="100"/>
                  </a:lnTo>
                  <a:lnTo>
                    <a:pt x="94" y="98"/>
                  </a:lnTo>
                  <a:lnTo>
                    <a:pt x="92" y="96"/>
                  </a:lnTo>
                  <a:lnTo>
                    <a:pt x="90" y="96"/>
                  </a:lnTo>
                  <a:lnTo>
                    <a:pt x="88" y="96"/>
                  </a:lnTo>
                  <a:lnTo>
                    <a:pt x="87" y="96"/>
                  </a:lnTo>
                  <a:lnTo>
                    <a:pt x="85" y="96"/>
                  </a:lnTo>
                  <a:lnTo>
                    <a:pt x="83" y="96"/>
                  </a:lnTo>
                  <a:lnTo>
                    <a:pt x="81" y="98"/>
                  </a:lnTo>
                  <a:lnTo>
                    <a:pt x="79" y="98"/>
                  </a:lnTo>
                  <a:lnTo>
                    <a:pt x="77" y="98"/>
                  </a:lnTo>
                  <a:lnTo>
                    <a:pt x="75" y="98"/>
                  </a:lnTo>
                  <a:lnTo>
                    <a:pt x="73" y="98"/>
                  </a:lnTo>
                  <a:lnTo>
                    <a:pt x="71" y="98"/>
                  </a:lnTo>
                  <a:lnTo>
                    <a:pt x="69" y="98"/>
                  </a:lnTo>
                  <a:lnTo>
                    <a:pt x="69" y="96"/>
                  </a:lnTo>
                  <a:lnTo>
                    <a:pt x="67" y="96"/>
                  </a:lnTo>
                  <a:lnTo>
                    <a:pt x="67" y="98"/>
                  </a:lnTo>
                  <a:lnTo>
                    <a:pt x="65" y="98"/>
                  </a:lnTo>
                  <a:lnTo>
                    <a:pt x="65" y="100"/>
                  </a:lnTo>
                  <a:lnTo>
                    <a:pt x="65" y="98"/>
                  </a:lnTo>
                  <a:lnTo>
                    <a:pt x="64" y="98"/>
                  </a:lnTo>
                  <a:lnTo>
                    <a:pt x="62" y="98"/>
                  </a:lnTo>
                  <a:lnTo>
                    <a:pt x="60" y="96"/>
                  </a:lnTo>
                  <a:lnTo>
                    <a:pt x="60" y="94"/>
                  </a:lnTo>
                  <a:lnTo>
                    <a:pt x="58" y="94"/>
                  </a:lnTo>
                  <a:lnTo>
                    <a:pt x="58" y="92"/>
                  </a:lnTo>
                  <a:lnTo>
                    <a:pt x="56" y="90"/>
                  </a:lnTo>
                  <a:lnTo>
                    <a:pt x="54" y="89"/>
                  </a:lnTo>
                  <a:lnTo>
                    <a:pt x="54" y="87"/>
                  </a:lnTo>
                  <a:lnTo>
                    <a:pt x="52" y="87"/>
                  </a:lnTo>
                  <a:lnTo>
                    <a:pt x="52" y="85"/>
                  </a:lnTo>
                  <a:lnTo>
                    <a:pt x="50" y="85"/>
                  </a:lnTo>
                  <a:lnTo>
                    <a:pt x="48" y="85"/>
                  </a:lnTo>
                  <a:lnTo>
                    <a:pt x="46" y="85"/>
                  </a:lnTo>
                  <a:lnTo>
                    <a:pt x="44" y="85"/>
                  </a:lnTo>
                  <a:lnTo>
                    <a:pt x="44" y="83"/>
                  </a:lnTo>
                  <a:lnTo>
                    <a:pt x="42" y="83"/>
                  </a:lnTo>
                  <a:lnTo>
                    <a:pt x="40" y="83"/>
                  </a:lnTo>
                  <a:lnTo>
                    <a:pt x="39" y="83"/>
                  </a:lnTo>
                  <a:lnTo>
                    <a:pt x="39" y="85"/>
                  </a:lnTo>
                  <a:lnTo>
                    <a:pt x="37" y="85"/>
                  </a:lnTo>
                  <a:lnTo>
                    <a:pt x="35" y="85"/>
                  </a:lnTo>
                  <a:lnTo>
                    <a:pt x="33" y="85"/>
                  </a:lnTo>
                  <a:lnTo>
                    <a:pt x="31" y="85"/>
                  </a:lnTo>
                  <a:lnTo>
                    <a:pt x="29" y="85"/>
                  </a:lnTo>
                  <a:lnTo>
                    <a:pt x="27" y="85"/>
                  </a:lnTo>
                  <a:lnTo>
                    <a:pt x="27" y="83"/>
                  </a:lnTo>
                  <a:lnTo>
                    <a:pt x="27" y="85"/>
                  </a:lnTo>
                  <a:lnTo>
                    <a:pt x="25" y="85"/>
                  </a:lnTo>
                  <a:lnTo>
                    <a:pt x="23" y="85"/>
                  </a:lnTo>
                  <a:lnTo>
                    <a:pt x="21" y="85"/>
                  </a:lnTo>
                  <a:lnTo>
                    <a:pt x="21" y="83"/>
                  </a:lnTo>
                  <a:lnTo>
                    <a:pt x="19" y="83"/>
                  </a:lnTo>
                  <a:lnTo>
                    <a:pt x="19" y="81"/>
                  </a:lnTo>
                  <a:lnTo>
                    <a:pt x="19" y="79"/>
                  </a:lnTo>
                  <a:lnTo>
                    <a:pt x="17" y="79"/>
                  </a:lnTo>
                  <a:lnTo>
                    <a:pt x="16" y="79"/>
                  </a:lnTo>
                  <a:lnTo>
                    <a:pt x="16" y="77"/>
                  </a:lnTo>
                  <a:lnTo>
                    <a:pt x="14" y="77"/>
                  </a:lnTo>
                  <a:lnTo>
                    <a:pt x="14" y="75"/>
                  </a:lnTo>
                  <a:lnTo>
                    <a:pt x="14" y="73"/>
                  </a:lnTo>
                  <a:lnTo>
                    <a:pt x="14" y="71"/>
                  </a:lnTo>
                  <a:lnTo>
                    <a:pt x="14" y="69"/>
                  </a:lnTo>
                  <a:lnTo>
                    <a:pt x="16" y="69"/>
                  </a:lnTo>
                  <a:lnTo>
                    <a:pt x="16" y="67"/>
                  </a:lnTo>
                  <a:lnTo>
                    <a:pt x="16" y="65"/>
                  </a:lnTo>
                  <a:lnTo>
                    <a:pt x="16" y="64"/>
                  </a:lnTo>
                  <a:lnTo>
                    <a:pt x="16" y="62"/>
                  </a:lnTo>
                  <a:lnTo>
                    <a:pt x="14" y="62"/>
                  </a:lnTo>
                  <a:lnTo>
                    <a:pt x="14" y="60"/>
                  </a:lnTo>
                  <a:lnTo>
                    <a:pt x="12" y="60"/>
                  </a:lnTo>
                  <a:lnTo>
                    <a:pt x="12" y="58"/>
                  </a:lnTo>
                  <a:lnTo>
                    <a:pt x="10" y="58"/>
                  </a:lnTo>
                  <a:lnTo>
                    <a:pt x="10" y="56"/>
                  </a:lnTo>
                  <a:lnTo>
                    <a:pt x="10" y="54"/>
                  </a:lnTo>
                  <a:lnTo>
                    <a:pt x="10" y="52"/>
                  </a:lnTo>
                  <a:lnTo>
                    <a:pt x="10" y="50"/>
                  </a:lnTo>
                  <a:lnTo>
                    <a:pt x="8" y="50"/>
                  </a:lnTo>
                  <a:lnTo>
                    <a:pt x="6" y="50"/>
                  </a:lnTo>
                  <a:lnTo>
                    <a:pt x="6" y="48"/>
                  </a:lnTo>
                  <a:lnTo>
                    <a:pt x="4" y="48"/>
                  </a:lnTo>
                  <a:lnTo>
                    <a:pt x="2" y="50"/>
                  </a:lnTo>
                  <a:lnTo>
                    <a:pt x="0" y="50"/>
                  </a:lnTo>
                  <a:lnTo>
                    <a:pt x="0" y="48"/>
                  </a:lnTo>
                  <a:lnTo>
                    <a:pt x="2" y="46"/>
                  </a:lnTo>
                  <a:lnTo>
                    <a:pt x="2" y="44"/>
                  </a:lnTo>
                  <a:lnTo>
                    <a:pt x="4" y="44"/>
                  </a:lnTo>
                  <a:lnTo>
                    <a:pt x="4" y="42"/>
                  </a:lnTo>
                  <a:lnTo>
                    <a:pt x="6" y="41"/>
                  </a:lnTo>
                  <a:lnTo>
                    <a:pt x="6" y="39"/>
                  </a:lnTo>
                  <a:lnTo>
                    <a:pt x="6" y="37"/>
                  </a:lnTo>
                  <a:lnTo>
                    <a:pt x="6" y="33"/>
                  </a:lnTo>
                  <a:lnTo>
                    <a:pt x="8" y="29"/>
                  </a:lnTo>
                  <a:lnTo>
                    <a:pt x="8" y="27"/>
                  </a:lnTo>
                  <a:lnTo>
                    <a:pt x="10" y="25"/>
                  </a:lnTo>
                  <a:lnTo>
                    <a:pt x="10" y="23"/>
                  </a:lnTo>
                  <a:lnTo>
                    <a:pt x="12" y="21"/>
                  </a:lnTo>
                  <a:lnTo>
                    <a:pt x="14" y="19"/>
                  </a:lnTo>
                  <a:lnTo>
                    <a:pt x="14" y="17"/>
                  </a:lnTo>
                  <a:lnTo>
                    <a:pt x="16" y="17"/>
                  </a:lnTo>
                  <a:lnTo>
                    <a:pt x="17" y="17"/>
                  </a:lnTo>
                  <a:lnTo>
                    <a:pt x="17" y="16"/>
                  </a:lnTo>
                  <a:lnTo>
                    <a:pt x="19" y="16"/>
                  </a:lnTo>
                  <a:lnTo>
                    <a:pt x="19" y="14"/>
                  </a:lnTo>
                  <a:lnTo>
                    <a:pt x="21" y="12"/>
                  </a:lnTo>
                  <a:lnTo>
                    <a:pt x="21" y="10"/>
                  </a:lnTo>
                  <a:lnTo>
                    <a:pt x="23" y="10"/>
                  </a:lnTo>
                  <a:lnTo>
                    <a:pt x="25" y="8"/>
                  </a:lnTo>
                  <a:lnTo>
                    <a:pt x="27" y="8"/>
                  </a:lnTo>
                  <a:lnTo>
                    <a:pt x="29" y="8"/>
                  </a:lnTo>
                  <a:lnTo>
                    <a:pt x="31" y="8"/>
                  </a:lnTo>
                  <a:lnTo>
                    <a:pt x="31" y="6"/>
                  </a:lnTo>
                  <a:lnTo>
                    <a:pt x="33" y="6"/>
                  </a:lnTo>
                  <a:lnTo>
                    <a:pt x="33" y="8"/>
                  </a:lnTo>
                  <a:lnTo>
                    <a:pt x="31" y="8"/>
                  </a:lnTo>
                  <a:lnTo>
                    <a:pt x="29" y="8"/>
                  </a:lnTo>
                  <a:lnTo>
                    <a:pt x="27" y="10"/>
                  </a:lnTo>
                  <a:lnTo>
                    <a:pt x="23" y="10"/>
                  </a:lnTo>
                  <a:lnTo>
                    <a:pt x="21" y="10"/>
                  </a:lnTo>
                  <a:lnTo>
                    <a:pt x="21" y="12"/>
                  </a:lnTo>
                  <a:lnTo>
                    <a:pt x="23" y="14"/>
                  </a:lnTo>
                  <a:lnTo>
                    <a:pt x="23" y="16"/>
                  </a:lnTo>
                  <a:lnTo>
                    <a:pt x="25" y="17"/>
                  </a:lnTo>
                  <a:lnTo>
                    <a:pt x="27" y="19"/>
                  </a:lnTo>
                  <a:lnTo>
                    <a:pt x="25" y="19"/>
                  </a:lnTo>
                  <a:lnTo>
                    <a:pt x="25" y="21"/>
                  </a:lnTo>
                  <a:lnTo>
                    <a:pt x="27" y="21"/>
                  </a:lnTo>
                  <a:lnTo>
                    <a:pt x="25" y="21"/>
                  </a:lnTo>
                  <a:lnTo>
                    <a:pt x="27" y="21"/>
                  </a:lnTo>
                  <a:lnTo>
                    <a:pt x="27" y="23"/>
                  </a:lnTo>
                  <a:lnTo>
                    <a:pt x="29" y="25"/>
                  </a:lnTo>
                  <a:lnTo>
                    <a:pt x="27" y="25"/>
                  </a:lnTo>
                  <a:lnTo>
                    <a:pt x="27" y="27"/>
                  </a:lnTo>
                  <a:lnTo>
                    <a:pt x="27" y="29"/>
                  </a:lnTo>
                  <a:lnTo>
                    <a:pt x="25" y="29"/>
                  </a:lnTo>
                  <a:lnTo>
                    <a:pt x="25" y="31"/>
                  </a:lnTo>
                  <a:lnTo>
                    <a:pt x="25" y="33"/>
                  </a:lnTo>
                  <a:lnTo>
                    <a:pt x="23" y="33"/>
                  </a:lnTo>
                  <a:lnTo>
                    <a:pt x="23" y="35"/>
                  </a:lnTo>
                  <a:lnTo>
                    <a:pt x="21" y="35"/>
                  </a:lnTo>
                  <a:lnTo>
                    <a:pt x="21" y="37"/>
                  </a:lnTo>
                  <a:lnTo>
                    <a:pt x="19" y="39"/>
                  </a:lnTo>
                  <a:lnTo>
                    <a:pt x="19" y="41"/>
                  </a:lnTo>
                  <a:lnTo>
                    <a:pt x="21" y="41"/>
                  </a:lnTo>
                  <a:lnTo>
                    <a:pt x="21" y="42"/>
                  </a:lnTo>
                  <a:lnTo>
                    <a:pt x="23" y="44"/>
                  </a:lnTo>
                  <a:lnTo>
                    <a:pt x="21" y="44"/>
                  </a:lnTo>
                  <a:lnTo>
                    <a:pt x="21" y="42"/>
                  </a:lnTo>
                  <a:lnTo>
                    <a:pt x="21" y="44"/>
                  </a:lnTo>
                  <a:lnTo>
                    <a:pt x="23" y="44"/>
                  </a:lnTo>
                  <a:lnTo>
                    <a:pt x="23" y="46"/>
                  </a:lnTo>
                  <a:lnTo>
                    <a:pt x="25" y="46"/>
                  </a:lnTo>
                  <a:lnTo>
                    <a:pt x="25" y="48"/>
                  </a:lnTo>
                  <a:lnTo>
                    <a:pt x="25" y="50"/>
                  </a:lnTo>
                  <a:lnTo>
                    <a:pt x="27" y="50"/>
                  </a:lnTo>
                  <a:lnTo>
                    <a:pt x="25" y="50"/>
                  </a:lnTo>
                  <a:lnTo>
                    <a:pt x="27" y="50"/>
                  </a:lnTo>
                  <a:lnTo>
                    <a:pt x="27" y="52"/>
                  </a:lnTo>
                  <a:lnTo>
                    <a:pt x="29" y="52"/>
                  </a:lnTo>
                  <a:lnTo>
                    <a:pt x="31" y="50"/>
                  </a:lnTo>
                  <a:lnTo>
                    <a:pt x="33" y="50"/>
                  </a:lnTo>
                  <a:lnTo>
                    <a:pt x="35" y="50"/>
                  </a:lnTo>
                  <a:lnTo>
                    <a:pt x="35" y="48"/>
                  </a:lnTo>
                  <a:lnTo>
                    <a:pt x="37" y="48"/>
                  </a:lnTo>
                  <a:lnTo>
                    <a:pt x="37" y="46"/>
                  </a:lnTo>
                  <a:lnTo>
                    <a:pt x="37" y="44"/>
                  </a:lnTo>
                  <a:lnTo>
                    <a:pt x="37" y="42"/>
                  </a:lnTo>
                  <a:lnTo>
                    <a:pt x="37" y="41"/>
                  </a:lnTo>
                  <a:lnTo>
                    <a:pt x="37" y="39"/>
                  </a:lnTo>
                  <a:lnTo>
                    <a:pt x="35" y="37"/>
                  </a:lnTo>
                  <a:lnTo>
                    <a:pt x="35" y="35"/>
                  </a:lnTo>
                  <a:lnTo>
                    <a:pt x="33" y="35"/>
                  </a:lnTo>
                  <a:lnTo>
                    <a:pt x="33" y="33"/>
                  </a:lnTo>
                  <a:lnTo>
                    <a:pt x="31" y="33"/>
                  </a:lnTo>
                  <a:lnTo>
                    <a:pt x="31" y="31"/>
                  </a:lnTo>
                  <a:lnTo>
                    <a:pt x="31" y="29"/>
                  </a:lnTo>
                  <a:lnTo>
                    <a:pt x="29" y="27"/>
                  </a:lnTo>
                  <a:lnTo>
                    <a:pt x="29" y="25"/>
                  </a:lnTo>
                  <a:lnTo>
                    <a:pt x="29" y="23"/>
                  </a:lnTo>
                  <a:lnTo>
                    <a:pt x="31" y="23"/>
                  </a:lnTo>
                  <a:lnTo>
                    <a:pt x="31" y="21"/>
                  </a:lnTo>
                  <a:lnTo>
                    <a:pt x="29" y="21"/>
                  </a:lnTo>
                  <a:lnTo>
                    <a:pt x="31" y="21"/>
                  </a:lnTo>
                  <a:lnTo>
                    <a:pt x="31" y="19"/>
                  </a:lnTo>
                  <a:lnTo>
                    <a:pt x="33" y="19"/>
                  </a:lnTo>
                  <a:lnTo>
                    <a:pt x="35" y="19"/>
                  </a:lnTo>
                  <a:lnTo>
                    <a:pt x="37" y="19"/>
                  </a:lnTo>
                  <a:lnTo>
                    <a:pt x="40" y="17"/>
                  </a:lnTo>
                  <a:lnTo>
                    <a:pt x="42" y="16"/>
                  </a:lnTo>
                  <a:lnTo>
                    <a:pt x="44" y="16"/>
                  </a:lnTo>
                  <a:lnTo>
                    <a:pt x="46" y="16"/>
                  </a:lnTo>
                  <a:lnTo>
                    <a:pt x="44" y="16"/>
                  </a:lnTo>
                  <a:lnTo>
                    <a:pt x="46" y="16"/>
                  </a:lnTo>
                  <a:lnTo>
                    <a:pt x="48" y="14"/>
                  </a:lnTo>
                  <a:lnTo>
                    <a:pt x="50" y="14"/>
                  </a:lnTo>
                  <a:lnTo>
                    <a:pt x="52" y="14"/>
                  </a:lnTo>
                  <a:lnTo>
                    <a:pt x="52" y="12"/>
                  </a:lnTo>
                  <a:lnTo>
                    <a:pt x="50" y="12"/>
                  </a:lnTo>
                  <a:lnTo>
                    <a:pt x="52" y="12"/>
                  </a:lnTo>
                  <a:lnTo>
                    <a:pt x="52" y="14"/>
                  </a:lnTo>
                  <a:lnTo>
                    <a:pt x="52" y="12"/>
                  </a:lnTo>
                  <a:lnTo>
                    <a:pt x="52" y="14"/>
                  </a:lnTo>
                  <a:lnTo>
                    <a:pt x="52" y="12"/>
                  </a:lnTo>
                  <a:lnTo>
                    <a:pt x="50" y="10"/>
                  </a:lnTo>
                  <a:lnTo>
                    <a:pt x="52" y="12"/>
                  </a:lnTo>
                  <a:lnTo>
                    <a:pt x="54" y="12"/>
                  </a:lnTo>
                  <a:lnTo>
                    <a:pt x="56" y="12"/>
                  </a:lnTo>
                  <a:lnTo>
                    <a:pt x="56" y="14"/>
                  </a:lnTo>
                  <a:lnTo>
                    <a:pt x="56" y="12"/>
                  </a:lnTo>
                  <a:lnTo>
                    <a:pt x="58" y="12"/>
                  </a:lnTo>
                  <a:lnTo>
                    <a:pt x="58" y="10"/>
                  </a:lnTo>
                  <a:lnTo>
                    <a:pt x="56" y="10"/>
                  </a:lnTo>
                  <a:lnTo>
                    <a:pt x="56" y="8"/>
                  </a:lnTo>
                  <a:lnTo>
                    <a:pt x="56" y="10"/>
                  </a:lnTo>
                  <a:lnTo>
                    <a:pt x="56" y="8"/>
                  </a:lnTo>
                  <a:lnTo>
                    <a:pt x="56" y="10"/>
                  </a:lnTo>
                  <a:lnTo>
                    <a:pt x="54" y="10"/>
                  </a:lnTo>
                  <a:lnTo>
                    <a:pt x="52" y="10"/>
                  </a:lnTo>
                  <a:lnTo>
                    <a:pt x="50" y="10"/>
                  </a:lnTo>
                  <a:lnTo>
                    <a:pt x="50" y="8"/>
                  </a:lnTo>
                  <a:lnTo>
                    <a:pt x="50" y="6"/>
                  </a:lnTo>
                  <a:lnTo>
                    <a:pt x="48" y="6"/>
                  </a:lnTo>
                  <a:lnTo>
                    <a:pt x="48" y="4"/>
                  </a:lnTo>
                  <a:lnTo>
                    <a:pt x="50" y="4"/>
                  </a:lnTo>
                  <a:lnTo>
                    <a:pt x="50" y="2"/>
                  </a:lnTo>
                  <a:lnTo>
                    <a:pt x="52" y="2"/>
                  </a:lnTo>
                  <a:lnTo>
                    <a:pt x="52" y="0"/>
                  </a:lnTo>
                  <a:lnTo>
                    <a:pt x="54" y="0"/>
                  </a:lnTo>
                  <a:lnTo>
                    <a:pt x="56"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0" name="Freeform 250"/>
            <p:cNvSpPr>
              <a:spLocks noEditPoints="1"/>
            </p:cNvSpPr>
            <p:nvPr/>
          </p:nvSpPr>
          <p:spPr bwMode="auto">
            <a:xfrm>
              <a:off x="3392488" y="4351338"/>
              <a:ext cx="12700" cy="7938"/>
            </a:xfrm>
            <a:custGeom>
              <a:avLst/>
              <a:gdLst>
                <a:gd name="T0" fmla="*/ 4 w 8"/>
                <a:gd name="T1" fmla="*/ 5 h 5"/>
                <a:gd name="T2" fmla="*/ 4 w 8"/>
                <a:gd name="T3" fmla="*/ 5 h 5"/>
                <a:gd name="T4" fmla="*/ 2 w 8"/>
                <a:gd name="T5" fmla="*/ 5 h 5"/>
                <a:gd name="T6" fmla="*/ 4 w 8"/>
                <a:gd name="T7" fmla="*/ 5 h 5"/>
                <a:gd name="T8" fmla="*/ 4 w 8"/>
                <a:gd name="T9" fmla="*/ 5 h 5"/>
                <a:gd name="T10" fmla="*/ 4 w 8"/>
                <a:gd name="T11" fmla="*/ 5 h 5"/>
                <a:gd name="T12" fmla="*/ 4 w 8"/>
                <a:gd name="T13" fmla="*/ 4 h 5"/>
                <a:gd name="T14" fmla="*/ 4 w 8"/>
                <a:gd name="T15" fmla="*/ 5 h 5"/>
                <a:gd name="T16" fmla="*/ 4 w 8"/>
                <a:gd name="T17" fmla="*/ 4 h 5"/>
                <a:gd name="T18" fmla="*/ 4 w 8"/>
                <a:gd name="T19" fmla="*/ 5 h 5"/>
                <a:gd name="T20" fmla="*/ 4 w 8"/>
                <a:gd name="T21" fmla="*/ 5 h 5"/>
                <a:gd name="T22" fmla="*/ 4 w 8"/>
                <a:gd name="T23" fmla="*/ 5 h 5"/>
                <a:gd name="T24" fmla="*/ 2 w 8"/>
                <a:gd name="T25" fmla="*/ 5 h 5"/>
                <a:gd name="T26" fmla="*/ 2 w 8"/>
                <a:gd name="T27" fmla="*/ 5 h 5"/>
                <a:gd name="T28" fmla="*/ 2 w 8"/>
                <a:gd name="T29" fmla="*/ 5 h 5"/>
                <a:gd name="T30" fmla="*/ 2 w 8"/>
                <a:gd name="T31" fmla="*/ 5 h 5"/>
                <a:gd name="T32" fmla="*/ 2 w 8"/>
                <a:gd name="T33" fmla="*/ 5 h 5"/>
                <a:gd name="T34" fmla="*/ 2 w 8"/>
                <a:gd name="T35" fmla="*/ 5 h 5"/>
                <a:gd name="T36" fmla="*/ 2 w 8"/>
                <a:gd name="T37" fmla="*/ 5 h 5"/>
                <a:gd name="T38" fmla="*/ 2 w 8"/>
                <a:gd name="T39" fmla="*/ 4 h 5"/>
                <a:gd name="T40" fmla="*/ 2 w 8"/>
                <a:gd name="T41" fmla="*/ 4 h 5"/>
                <a:gd name="T42" fmla="*/ 4 w 8"/>
                <a:gd name="T43" fmla="*/ 4 h 5"/>
                <a:gd name="T44" fmla="*/ 4 w 8"/>
                <a:gd name="T45" fmla="*/ 4 h 5"/>
                <a:gd name="T46" fmla="*/ 0 w 8"/>
                <a:gd name="T47" fmla="*/ 5 h 5"/>
                <a:gd name="T48" fmla="*/ 0 w 8"/>
                <a:gd name="T49" fmla="*/ 4 h 5"/>
                <a:gd name="T50" fmla="*/ 0 w 8"/>
                <a:gd name="T51" fmla="*/ 4 h 5"/>
                <a:gd name="T52" fmla="*/ 0 w 8"/>
                <a:gd name="T53" fmla="*/ 4 h 5"/>
                <a:gd name="T54" fmla="*/ 4 w 8"/>
                <a:gd name="T55" fmla="*/ 4 h 5"/>
                <a:gd name="T56" fmla="*/ 4 w 8"/>
                <a:gd name="T57" fmla="*/ 4 h 5"/>
                <a:gd name="T58" fmla="*/ 4 w 8"/>
                <a:gd name="T59" fmla="*/ 4 h 5"/>
                <a:gd name="T60" fmla="*/ 4 w 8"/>
                <a:gd name="T61" fmla="*/ 4 h 5"/>
                <a:gd name="T62" fmla="*/ 4 w 8"/>
                <a:gd name="T63" fmla="*/ 4 h 5"/>
                <a:gd name="T64" fmla="*/ 4 w 8"/>
                <a:gd name="T65" fmla="*/ 4 h 5"/>
                <a:gd name="T66" fmla="*/ 8 w 8"/>
                <a:gd name="T67" fmla="*/ 4 h 5"/>
                <a:gd name="T68" fmla="*/ 6 w 8"/>
                <a:gd name="T69" fmla="*/ 4 h 5"/>
                <a:gd name="T70" fmla="*/ 6 w 8"/>
                <a:gd name="T71" fmla="*/ 4 h 5"/>
                <a:gd name="T72" fmla="*/ 6 w 8"/>
                <a:gd name="T73" fmla="*/ 4 h 5"/>
                <a:gd name="T74" fmla="*/ 6 w 8"/>
                <a:gd name="T75" fmla="*/ 4 h 5"/>
                <a:gd name="T76" fmla="*/ 6 w 8"/>
                <a:gd name="T77" fmla="*/ 4 h 5"/>
                <a:gd name="T78" fmla="*/ 6 w 8"/>
                <a:gd name="T79" fmla="*/ 4 h 5"/>
                <a:gd name="T80" fmla="*/ 6 w 8"/>
                <a:gd name="T81" fmla="*/ 4 h 5"/>
                <a:gd name="T82" fmla="*/ 8 w 8"/>
                <a:gd name="T83" fmla="*/ 4 h 5"/>
                <a:gd name="T84" fmla="*/ 8 w 8"/>
                <a:gd name="T85" fmla="*/ 0 h 5"/>
                <a:gd name="T86" fmla="*/ 8 w 8"/>
                <a:gd name="T87" fmla="*/ 0 h 5"/>
                <a:gd name="T88" fmla="*/ 6 w 8"/>
                <a:gd name="T89" fmla="*/ 0 h 5"/>
                <a:gd name="T90" fmla="*/ 8 w 8"/>
                <a:gd name="T9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 h="5">
                  <a:moveTo>
                    <a:pt x="4" y="5"/>
                  </a:moveTo>
                  <a:lnTo>
                    <a:pt x="4" y="5"/>
                  </a:lnTo>
                  <a:lnTo>
                    <a:pt x="4" y="5"/>
                  </a:lnTo>
                  <a:lnTo>
                    <a:pt x="4" y="5"/>
                  </a:lnTo>
                  <a:lnTo>
                    <a:pt x="2" y="5"/>
                  </a:lnTo>
                  <a:lnTo>
                    <a:pt x="2" y="5"/>
                  </a:lnTo>
                  <a:lnTo>
                    <a:pt x="4" y="5"/>
                  </a:lnTo>
                  <a:lnTo>
                    <a:pt x="4" y="5"/>
                  </a:lnTo>
                  <a:lnTo>
                    <a:pt x="4" y="5"/>
                  </a:lnTo>
                  <a:lnTo>
                    <a:pt x="4" y="5"/>
                  </a:lnTo>
                  <a:lnTo>
                    <a:pt x="4" y="5"/>
                  </a:lnTo>
                  <a:lnTo>
                    <a:pt x="4" y="5"/>
                  </a:lnTo>
                  <a:lnTo>
                    <a:pt x="4" y="5"/>
                  </a:lnTo>
                  <a:close/>
                  <a:moveTo>
                    <a:pt x="4" y="4"/>
                  </a:moveTo>
                  <a:lnTo>
                    <a:pt x="4" y="5"/>
                  </a:lnTo>
                  <a:lnTo>
                    <a:pt x="4" y="5"/>
                  </a:lnTo>
                  <a:lnTo>
                    <a:pt x="4" y="5"/>
                  </a:lnTo>
                  <a:lnTo>
                    <a:pt x="4" y="4"/>
                  </a:lnTo>
                  <a:lnTo>
                    <a:pt x="4" y="5"/>
                  </a:lnTo>
                  <a:lnTo>
                    <a:pt x="4" y="5"/>
                  </a:lnTo>
                  <a:lnTo>
                    <a:pt x="4" y="5"/>
                  </a:lnTo>
                  <a:lnTo>
                    <a:pt x="4" y="5"/>
                  </a:lnTo>
                  <a:lnTo>
                    <a:pt x="4" y="5"/>
                  </a:lnTo>
                  <a:lnTo>
                    <a:pt x="4" y="5"/>
                  </a:lnTo>
                  <a:lnTo>
                    <a:pt x="2" y="5"/>
                  </a:lnTo>
                  <a:lnTo>
                    <a:pt x="2" y="5"/>
                  </a:lnTo>
                  <a:lnTo>
                    <a:pt x="2" y="5"/>
                  </a:lnTo>
                  <a:lnTo>
                    <a:pt x="2" y="5"/>
                  </a:lnTo>
                  <a:lnTo>
                    <a:pt x="2" y="5"/>
                  </a:lnTo>
                  <a:lnTo>
                    <a:pt x="2" y="5"/>
                  </a:lnTo>
                  <a:lnTo>
                    <a:pt x="2" y="5"/>
                  </a:lnTo>
                  <a:lnTo>
                    <a:pt x="2" y="5"/>
                  </a:lnTo>
                  <a:lnTo>
                    <a:pt x="2" y="5"/>
                  </a:lnTo>
                  <a:lnTo>
                    <a:pt x="2" y="5"/>
                  </a:lnTo>
                  <a:lnTo>
                    <a:pt x="2" y="5"/>
                  </a:lnTo>
                  <a:lnTo>
                    <a:pt x="2" y="5"/>
                  </a:lnTo>
                  <a:lnTo>
                    <a:pt x="2" y="5"/>
                  </a:lnTo>
                  <a:lnTo>
                    <a:pt x="2" y="5"/>
                  </a:lnTo>
                  <a:lnTo>
                    <a:pt x="2" y="5"/>
                  </a:lnTo>
                  <a:lnTo>
                    <a:pt x="2" y="4"/>
                  </a:lnTo>
                  <a:lnTo>
                    <a:pt x="2" y="4"/>
                  </a:lnTo>
                  <a:lnTo>
                    <a:pt x="2" y="4"/>
                  </a:lnTo>
                  <a:lnTo>
                    <a:pt x="2" y="4"/>
                  </a:lnTo>
                  <a:lnTo>
                    <a:pt x="4" y="4"/>
                  </a:lnTo>
                  <a:lnTo>
                    <a:pt x="4" y="4"/>
                  </a:lnTo>
                  <a:lnTo>
                    <a:pt x="4" y="4"/>
                  </a:lnTo>
                  <a:close/>
                  <a:moveTo>
                    <a:pt x="0" y="4"/>
                  </a:moveTo>
                  <a:lnTo>
                    <a:pt x="0" y="5"/>
                  </a:lnTo>
                  <a:lnTo>
                    <a:pt x="0" y="4"/>
                  </a:lnTo>
                  <a:lnTo>
                    <a:pt x="0" y="4"/>
                  </a:lnTo>
                  <a:lnTo>
                    <a:pt x="0" y="4"/>
                  </a:lnTo>
                  <a:lnTo>
                    <a:pt x="0" y="4"/>
                  </a:lnTo>
                  <a:lnTo>
                    <a:pt x="0" y="4"/>
                  </a:lnTo>
                  <a:lnTo>
                    <a:pt x="0" y="4"/>
                  </a:lnTo>
                  <a:lnTo>
                    <a:pt x="0" y="4"/>
                  </a:lnTo>
                  <a:close/>
                  <a:moveTo>
                    <a:pt x="4" y="4"/>
                  </a:moveTo>
                  <a:lnTo>
                    <a:pt x="4" y="4"/>
                  </a:lnTo>
                  <a:lnTo>
                    <a:pt x="4" y="4"/>
                  </a:lnTo>
                  <a:lnTo>
                    <a:pt x="4" y="4"/>
                  </a:lnTo>
                  <a:lnTo>
                    <a:pt x="4" y="4"/>
                  </a:lnTo>
                  <a:lnTo>
                    <a:pt x="4" y="4"/>
                  </a:lnTo>
                  <a:lnTo>
                    <a:pt x="4" y="4"/>
                  </a:lnTo>
                  <a:lnTo>
                    <a:pt x="4" y="4"/>
                  </a:lnTo>
                  <a:lnTo>
                    <a:pt x="4" y="4"/>
                  </a:lnTo>
                  <a:lnTo>
                    <a:pt x="4" y="4"/>
                  </a:lnTo>
                  <a:lnTo>
                    <a:pt x="4" y="4"/>
                  </a:lnTo>
                  <a:close/>
                  <a:moveTo>
                    <a:pt x="8" y="4"/>
                  </a:moveTo>
                  <a:lnTo>
                    <a:pt x="8" y="4"/>
                  </a:lnTo>
                  <a:lnTo>
                    <a:pt x="8"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8" y="4"/>
                  </a:lnTo>
                  <a:lnTo>
                    <a:pt x="8" y="4"/>
                  </a:lnTo>
                  <a:close/>
                  <a:moveTo>
                    <a:pt x="8" y="0"/>
                  </a:moveTo>
                  <a:lnTo>
                    <a:pt x="8" y="0"/>
                  </a:lnTo>
                  <a:lnTo>
                    <a:pt x="8" y="0"/>
                  </a:lnTo>
                  <a:lnTo>
                    <a:pt x="8" y="0"/>
                  </a:lnTo>
                  <a:lnTo>
                    <a:pt x="6" y="0"/>
                  </a:lnTo>
                  <a:lnTo>
                    <a:pt x="6" y="0"/>
                  </a:lnTo>
                  <a:lnTo>
                    <a:pt x="6" y="0"/>
                  </a:lnTo>
                  <a:lnTo>
                    <a:pt x="8" y="0"/>
                  </a:lnTo>
                  <a:lnTo>
                    <a:pt x="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1" name="Freeform 251"/>
            <p:cNvSpPr>
              <a:spLocks noEditPoints="1"/>
            </p:cNvSpPr>
            <p:nvPr/>
          </p:nvSpPr>
          <p:spPr bwMode="auto">
            <a:xfrm>
              <a:off x="3387725" y="4359275"/>
              <a:ext cx="11113" cy="19050"/>
            </a:xfrm>
            <a:custGeom>
              <a:avLst/>
              <a:gdLst>
                <a:gd name="T0" fmla="*/ 5 w 7"/>
                <a:gd name="T1" fmla="*/ 10 h 12"/>
                <a:gd name="T2" fmla="*/ 5 w 7"/>
                <a:gd name="T3" fmla="*/ 12 h 12"/>
                <a:gd name="T4" fmla="*/ 5 w 7"/>
                <a:gd name="T5" fmla="*/ 10 h 12"/>
                <a:gd name="T6" fmla="*/ 7 w 7"/>
                <a:gd name="T7" fmla="*/ 10 h 12"/>
                <a:gd name="T8" fmla="*/ 7 w 7"/>
                <a:gd name="T9" fmla="*/ 12 h 12"/>
                <a:gd name="T10" fmla="*/ 5 w 7"/>
                <a:gd name="T11" fmla="*/ 12 h 12"/>
                <a:gd name="T12" fmla="*/ 2 w 7"/>
                <a:gd name="T13" fmla="*/ 12 h 12"/>
                <a:gd name="T14" fmla="*/ 2 w 7"/>
                <a:gd name="T15" fmla="*/ 12 h 12"/>
                <a:gd name="T16" fmla="*/ 2 w 7"/>
                <a:gd name="T17" fmla="*/ 10 h 12"/>
                <a:gd name="T18" fmla="*/ 2 w 7"/>
                <a:gd name="T19" fmla="*/ 10 h 12"/>
                <a:gd name="T20" fmla="*/ 3 w 7"/>
                <a:gd name="T21" fmla="*/ 10 h 12"/>
                <a:gd name="T22" fmla="*/ 3 w 7"/>
                <a:gd name="T23" fmla="*/ 10 h 12"/>
                <a:gd name="T24" fmla="*/ 3 w 7"/>
                <a:gd name="T25" fmla="*/ 10 h 12"/>
                <a:gd name="T26" fmla="*/ 5 w 7"/>
                <a:gd name="T27" fmla="*/ 0 h 12"/>
                <a:gd name="T28" fmla="*/ 5 w 7"/>
                <a:gd name="T29" fmla="*/ 0 h 12"/>
                <a:gd name="T30" fmla="*/ 5 w 7"/>
                <a:gd name="T31" fmla="*/ 0 h 12"/>
                <a:gd name="T32" fmla="*/ 3 w 7"/>
                <a:gd name="T33" fmla="*/ 2 h 12"/>
                <a:gd name="T34" fmla="*/ 3 w 7"/>
                <a:gd name="T35" fmla="*/ 0 h 12"/>
                <a:gd name="T36" fmla="*/ 3 w 7"/>
                <a:gd name="T37" fmla="*/ 0 h 12"/>
                <a:gd name="T38" fmla="*/ 3 w 7"/>
                <a:gd name="T39" fmla="*/ 0 h 12"/>
                <a:gd name="T40" fmla="*/ 5 w 7"/>
                <a:gd name="T41" fmla="*/ 0 h 12"/>
                <a:gd name="T42" fmla="*/ 5 w 7"/>
                <a:gd name="T43" fmla="*/ 0 h 12"/>
                <a:gd name="T44" fmla="*/ 2 w 7"/>
                <a:gd name="T45" fmla="*/ 0 h 12"/>
                <a:gd name="T46" fmla="*/ 2 w 7"/>
                <a:gd name="T47" fmla="*/ 0 h 12"/>
                <a:gd name="T48" fmla="*/ 2 w 7"/>
                <a:gd name="T49" fmla="*/ 2 h 12"/>
                <a:gd name="T50" fmla="*/ 2 w 7"/>
                <a:gd name="T51" fmla="*/ 2 h 12"/>
                <a:gd name="T52" fmla="*/ 2 w 7"/>
                <a:gd name="T53" fmla="*/ 2 h 12"/>
                <a:gd name="T54" fmla="*/ 2 w 7"/>
                <a:gd name="T55" fmla="*/ 0 h 12"/>
                <a:gd name="T56" fmla="*/ 2 w 7"/>
                <a:gd name="T57" fmla="*/ 0 h 12"/>
                <a:gd name="T58" fmla="*/ 0 w 7"/>
                <a:gd name="T59" fmla="*/ 0 h 12"/>
                <a:gd name="T60" fmla="*/ 0 w 7"/>
                <a:gd name="T61" fmla="*/ 0 h 12"/>
                <a:gd name="T62" fmla="*/ 0 w 7"/>
                <a:gd name="T63" fmla="*/ 0 h 12"/>
                <a:gd name="T64" fmla="*/ 2 w 7"/>
                <a:gd name="T65" fmla="*/ 0 h 12"/>
                <a:gd name="T66" fmla="*/ 2 w 7"/>
                <a:gd name="T67" fmla="*/ 0 h 12"/>
                <a:gd name="T68" fmla="*/ 2 w 7"/>
                <a:gd name="T6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12">
                  <a:moveTo>
                    <a:pt x="3" y="10"/>
                  </a:moveTo>
                  <a:lnTo>
                    <a:pt x="5" y="10"/>
                  </a:lnTo>
                  <a:lnTo>
                    <a:pt x="5" y="10"/>
                  </a:lnTo>
                  <a:lnTo>
                    <a:pt x="5" y="12"/>
                  </a:lnTo>
                  <a:lnTo>
                    <a:pt x="5" y="10"/>
                  </a:lnTo>
                  <a:lnTo>
                    <a:pt x="5" y="10"/>
                  </a:lnTo>
                  <a:lnTo>
                    <a:pt x="7" y="10"/>
                  </a:lnTo>
                  <a:lnTo>
                    <a:pt x="7" y="10"/>
                  </a:lnTo>
                  <a:lnTo>
                    <a:pt x="7" y="12"/>
                  </a:lnTo>
                  <a:lnTo>
                    <a:pt x="7" y="12"/>
                  </a:lnTo>
                  <a:lnTo>
                    <a:pt x="5" y="12"/>
                  </a:lnTo>
                  <a:lnTo>
                    <a:pt x="5" y="12"/>
                  </a:lnTo>
                  <a:lnTo>
                    <a:pt x="5" y="12"/>
                  </a:lnTo>
                  <a:lnTo>
                    <a:pt x="2" y="12"/>
                  </a:lnTo>
                  <a:lnTo>
                    <a:pt x="2" y="12"/>
                  </a:lnTo>
                  <a:lnTo>
                    <a:pt x="2" y="12"/>
                  </a:lnTo>
                  <a:lnTo>
                    <a:pt x="2" y="12"/>
                  </a:lnTo>
                  <a:lnTo>
                    <a:pt x="2" y="10"/>
                  </a:lnTo>
                  <a:lnTo>
                    <a:pt x="2" y="10"/>
                  </a:lnTo>
                  <a:lnTo>
                    <a:pt x="2" y="10"/>
                  </a:lnTo>
                  <a:lnTo>
                    <a:pt x="3" y="10"/>
                  </a:lnTo>
                  <a:lnTo>
                    <a:pt x="3" y="10"/>
                  </a:lnTo>
                  <a:lnTo>
                    <a:pt x="3" y="10"/>
                  </a:lnTo>
                  <a:lnTo>
                    <a:pt x="3" y="10"/>
                  </a:lnTo>
                  <a:lnTo>
                    <a:pt x="3" y="10"/>
                  </a:lnTo>
                  <a:lnTo>
                    <a:pt x="3" y="10"/>
                  </a:lnTo>
                  <a:close/>
                  <a:moveTo>
                    <a:pt x="5" y="0"/>
                  </a:moveTo>
                  <a:lnTo>
                    <a:pt x="5" y="0"/>
                  </a:lnTo>
                  <a:lnTo>
                    <a:pt x="5" y="0"/>
                  </a:lnTo>
                  <a:lnTo>
                    <a:pt x="5" y="0"/>
                  </a:lnTo>
                  <a:lnTo>
                    <a:pt x="5" y="0"/>
                  </a:lnTo>
                  <a:lnTo>
                    <a:pt x="5" y="0"/>
                  </a:lnTo>
                  <a:lnTo>
                    <a:pt x="5" y="2"/>
                  </a:lnTo>
                  <a:lnTo>
                    <a:pt x="3" y="2"/>
                  </a:lnTo>
                  <a:lnTo>
                    <a:pt x="3" y="2"/>
                  </a:lnTo>
                  <a:lnTo>
                    <a:pt x="3" y="0"/>
                  </a:lnTo>
                  <a:lnTo>
                    <a:pt x="3" y="0"/>
                  </a:lnTo>
                  <a:lnTo>
                    <a:pt x="3" y="0"/>
                  </a:lnTo>
                  <a:lnTo>
                    <a:pt x="3" y="0"/>
                  </a:lnTo>
                  <a:lnTo>
                    <a:pt x="3" y="0"/>
                  </a:lnTo>
                  <a:lnTo>
                    <a:pt x="3" y="0"/>
                  </a:lnTo>
                  <a:lnTo>
                    <a:pt x="5" y="0"/>
                  </a:lnTo>
                  <a:lnTo>
                    <a:pt x="5" y="0"/>
                  </a:lnTo>
                  <a:lnTo>
                    <a:pt x="5" y="0"/>
                  </a:lnTo>
                  <a:lnTo>
                    <a:pt x="5" y="0"/>
                  </a:lnTo>
                  <a:close/>
                  <a:moveTo>
                    <a:pt x="2" y="0"/>
                  </a:moveTo>
                  <a:lnTo>
                    <a:pt x="2" y="0"/>
                  </a:lnTo>
                  <a:lnTo>
                    <a:pt x="2" y="0"/>
                  </a:lnTo>
                  <a:lnTo>
                    <a:pt x="2" y="2"/>
                  </a:lnTo>
                  <a:lnTo>
                    <a:pt x="2" y="2"/>
                  </a:lnTo>
                  <a:lnTo>
                    <a:pt x="2" y="2"/>
                  </a:lnTo>
                  <a:lnTo>
                    <a:pt x="2" y="2"/>
                  </a:lnTo>
                  <a:lnTo>
                    <a:pt x="2" y="2"/>
                  </a:lnTo>
                  <a:lnTo>
                    <a:pt x="2" y="2"/>
                  </a:lnTo>
                  <a:lnTo>
                    <a:pt x="2" y="2"/>
                  </a:lnTo>
                  <a:lnTo>
                    <a:pt x="2" y="0"/>
                  </a:lnTo>
                  <a:lnTo>
                    <a:pt x="2" y="0"/>
                  </a:lnTo>
                  <a:lnTo>
                    <a:pt x="2" y="0"/>
                  </a:lnTo>
                  <a:lnTo>
                    <a:pt x="0" y="0"/>
                  </a:lnTo>
                  <a:lnTo>
                    <a:pt x="0" y="0"/>
                  </a:lnTo>
                  <a:lnTo>
                    <a:pt x="0" y="0"/>
                  </a:lnTo>
                  <a:lnTo>
                    <a:pt x="0" y="0"/>
                  </a:lnTo>
                  <a:lnTo>
                    <a:pt x="0" y="0"/>
                  </a:lnTo>
                  <a:lnTo>
                    <a:pt x="0" y="0"/>
                  </a:lnTo>
                  <a:lnTo>
                    <a:pt x="0" y="0"/>
                  </a:lnTo>
                  <a:lnTo>
                    <a:pt x="2" y="0"/>
                  </a:lnTo>
                  <a:lnTo>
                    <a:pt x="2" y="0"/>
                  </a:lnTo>
                  <a:lnTo>
                    <a:pt x="2" y="0"/>
                  </a:lnTo>
                  <a:lnTo>
                    <a:pt x="2" y="0"/>
                  </a:lnTo>
                  <a:lnTo>
                    <a:pt x="2"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2" name="Freeform 252"/>
            <p:cNvSpPr>
              <a:spLocks noEditPoints="1"/>
            </p:cNvSpPr>
            <p:nvPr/>
          </p:nvSpPr>
          <p:spPr bwMode="auto">
            <a:xfrm>
              <a:off x="7608888" y="4225925"/>
              <a:ext cx="185738" cy="390525"/>
            </a:xfrm>
            <a:custGeom>
              <a:avLst/>
              <a:gdLst>
                <a:gd name="T0" fmla="*/ 65 w 117"/>
                <a:gd name="T1" fmla="*/ 228 h 246"/>
                <a:gd name="T2" fmla="*/ 31 w 117"/>
                <a:gd name="T3" fmla="*/ 221 h 246"/>
                <a:gd name="T4" fmla="*/ 81 w 117"/>
                <a:gd name="T5" fmla="*/ 215 h 246"/>
                <a:gd name="T6" fmla="*/ 75 w 117"/>
                <a:gd name="T7" fmla="*/ 215 h 246"/>
                <a:gd name="T8" fmla="*/ 117 w 117"/>
                <a:gd name="T9" fmla="*/ 180 h 246"/>
                <a:gd name="T10" fmla="*/ 82 w 117"/>
                <a:gd name="T11" fmla="*/ 42 h 246"/>
                <a:gd name="T12" fmla="*/ 90 w 117"/>
                <a:gd name="T13" fmla="*/ 42 h 246"/>
                <a:gd name="T14" fmla="*/ 86 w 117"/>
                <a:gd name="T15" fmla="*/ 36 h 246"/>
                <a:gd name="T16" fmla="*/ 90 w 117"/>
                <a:gd name="T17" fmla="*/ 35 h 246"/>
                <a:gd name="T18" fmla="*/ 65 w 117"/>
                <a:gd name="T19" fmla="*/ 6 h 246"/>
                <a:gd name="T20" fmla="*/ 73 w 117"/>
                <a:gd name="T21" fmla="*/ 19 h 246"/>
                <a:gd name="T22" fmla="*/ 88 w 117"/>
                <a:gd name="T23" fmla="*/ 31 h 246"/>
                <a:gd name="T24" fmla="*/ 90 w 117"/>
                <a:gd name="T25" fmla="*/ 31 h 246"/>
                <a:gd name="T26" fmla="*/ 81 w 117"/>
                <a:gd name="T27" fmla="*/ 40 h 246"/>
                <a:gd name="T28" fmla="*/ 75 w 117"/>
                <a:gd name="T29" fmla="*/ 44 h 246"/>
                <a:gd name="T30" fmla="*/ 71 w 117"/>
                <a:gd name="T31" fmla="*/ 52 h 246"/>
                <a:gd name="T32" fmla="*/ 61 w 117"/>
                <a:gd name="T33" fmla="*/ 61 h 246"/>
                <a:gd name="T34" fmla="*/ 56 w 117"/>
                <a:gd name="T35" fmla="*/ 77 h 246"/>
                <a:gd name="T36" fmla="*/ 67 w 117"/>
                <a:gd name="T37" fmla="*/ 88 h 246"/>
                <a:gd name="T38" fmla="*/ 67 w 117"/>
                <a:gd name="T39" fmla="*/ 96 h 246"/>
                <a:gd name="T40" fmla="*/ 86 w 117"/>
                <a:gd name="T41" fmla="*/ 113 h 246"/>
                <a:gd name="T42" fmla="*/ 96 w 117"/>
                <a:gd name="T43" fmla="*/ 121 h 246"/>
                <a:gd name="T44" fmla="*/ 100 w 117"/>
                <a:gd name="T45" fmla="*/ 121 h 246"/>
                <a:gd name="T46" fmla="*/ 107 w 117"/>
                <a:gd name="T47" fmla="*/ 134 h 246"/>
                <a:gd name="T48" fmla="*/ 111 w 117"/>
                <a:gd name="T49" fmla="*/ 148 h 246"/>
                <a:gd name="T50" fmla="*/ 113 w 117"/>
                <a:gd name="T51" fmla="*/ 161 h 246"/>
                <a:gd name="T52" fmla="*/ 115 w 117"/>
                <a:gd name="T53" fmla="*/ 169 h 246"/>
                <a:gd name="T54" fmla="*/ 115 w 117"/>
                <a:gd name="T55" fmla="*/ 177 h 246"/>
                <a:gd name="T56" fmla="*/ 113 w 117"/>
                <a:gd name="T57" fmla="*/ 186 h 246"/>
                <a:gd name="T58" fmla="*/ 113 w 117"/>
                <a:gd name="T59" fmla="*/ 194 h 246"/>
                <a:gd name="T60" fmla="*/ 106 w 117"/>
                <a:gd name="T61" fmla="*/ 202 h 246"/>
                <a:gd name="T62" fmla="*/ 88 w 117"/>
                <a:gd name="T63" fmla="*/ 213 h 246"/>
                <a:gd name="T64" fmla="*/ 79 w 117"/>
                <a:gd name="T65" fmla="*/ 213 h 246"/>
                <a:gd name="T66" fmla="*/ 73 w 117"/>
                <a:gd name="T67" fmla="*/ 215 h 246"/>
                <a:gd name="T68" fmla="*/ 69 w 117"/>
                <a:gd name="T69" fmla="*/ 221 h 246"/>
                <a:gd name="T70" fmla="*/ 69 w 117"/>
                <a:gd name="T71" fmla="*/ 225 h 246"/>
                <a:gd name="T72" fmla="*/ 65 w 117"/>
                <a:gd name="T73" fmla="*/ 230 h 246"/>
                <a:gd name="T74" fmla="*/ 42 w 117"/>
                <a:gd name="T75" fmla="*/ 246 h 246"/>
                <a:gd name="T76" fmla="*/ 44 w 117"/>
                <a:gd name="T77" fmla="*/ 230 h 246"/>
                <a:gd name="T78" fmla="*/ 40 w 117"/>
                <a:gd name="T79" fmla="*/ 221 h 246"/>
                <a:gd name="T80" fmla="*/ 46 w 117"/>
                <a:gd name="T81" fmla="*/ 211 h 246"/>
                <a:gd name="T82" fmla="*/ 59 w 117"/>
                <a:gd name="T83" fmla="*/ 209 h 246"/>
                <a:gd name="T84" fmla="*/ 59 w 117"/>
                <a:gd name="T85" fmla="*/ 200 h 246"/>
                <a:gd name="T86" fmla="*/ 71 w 117"/>
                <a:gd name="T87" fmla="*/ 190 h 246"/>
                <a:gd name="T88" fmla="*/ 86 w 117"/>
                <a:gd name="T89" fmla="*/ 177 h 246"/>
                <a:gd name="T90" fmla="*/ 82 w 117"/>
                <a:gd name="T91" fmla="*/ 155 h 246"/>
                <a:gd name="T92" fmla="*/ 88 w 117"/>
                <a:gd name="T93" fmla="*/ 136 h 246"/>
                <a:gd name="T94" fmla="*/ 81 w 117"/>
                <a:gd name="T95" fmla="*/ 121 h 246"/>
                <a:gd name="T96" fmla="*/ 69 w 117"/>
                <a:gd name="T97" fmla="*/ 108 h 246"/>
                <a:gd name="T98" fmla="*/ 54 w 117"/>
                <a:gd name="T99" fmla="*/ 90 h 246"/>
                <a:gd name="T100" fmla="*/ 42 w 117"/>
                <a:gd name="T101" fmla="*/ 77 h 246"/>
                <a:gd name="T102" fmla="*/ 31 w 117"/>
                <a:gd name="T103" fmla="*/ 67 h 246"/>
                <a:gd name="T104" fmla="*/ 44 w 117"/>
                <a:gd name="T105" fmla="*/ 60 h 246"/>
                <a:gd name="T106" fmla="*/ 40 w 117"/>
                <a:gd name="T107" fmla="*/ 46 h 246"/>
                <a:gd name="T108" fmla="*/ 23 w 117"/>
                <a:gd name="T109" fmla="*/ 44 h 246"/>
                <a:gd name="T110" fmla="*/ 11 w 117"/>
                <a:gd name="T111" fmla="*/ 35 h 246"/>
                <a:gd name="T112" fmla="*/ 6 w 117"/>
                <a:gd name="T113" fmla="*/ 25 h 246"/>
                <a:gd name="T114" fmla="*/ 8 w 117"/>
                <a:gd name="T115" fmla="*/ 12 h 246"/>
                <a:gd name="T116" fmla="*/ 23 w 117"/>
                <a:gd name="T117" fmla="*/ 10 h 246"/>
                <a:gd name="T118" fmla="*/ 36 w 117"/>
                <a:gd name="T119" fmla="*/ 10 h 246"/>
                <a:gd name="T120" fmla="*/ 52 w 117"/>
                <a:gd name="T121"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7" h="246">
                  <a:moveTo>
                    <a:pt x="73" y="242"/>
                  </a:moveTo>
                  <a:lnTo>
                    <a:pt x="73" y="244"/>
                  </a:lnTo>
                  <a:lnTo>
                    <a:pt x="71" y="244"/>
                  </a:lnTo>
                  <a:lnTo>
                    <a:pt x="71" y="242"/>
                  </a:lnTo>
                  <a:lnTo>
                    <a:pt x="73" y="242"/>
                  </a:lnTo>
                  <a:close/>
                  <a:moveTo>
                    <a:pt x="65" y="228"/>
                  </a:moveTo>
                  <a:lnTo>
                    <a:pt x="67" y="228"/>
                  </a:lnTo>
                  <a:lnTo>
                    <a:pt x="67" y="230"/>
                  </a:lnTo>
                  <a:lnTo>
                    <a:pt x="65" y="230"/>
                  </a:lnTo>
                  <a:lnTo>
                    <a:pt x="65" y="228"/>
                  </a:lnTo>
                  <a:lnTo>
                    <a:pt x="63" y="228"/>
                  </a:lnTo>
                  <a:lnTo>
                    <a:pt x="63" y="227"/>
                  </a:lnTo>
                  <a:lnTo>
                    <a:pt x="65" y="227"/>
                  </a:lnTo>
                  <a:lnTo>
                    <a:pt x="65" y="228"/>
                  </a:lnTo>
                  <a:close/>
                  <a:moveTo>
                    <a:pt x="71" y="225"/>
                  </a:moveTo>
                  <a:lnTo>
                    <a:pt x="69" y="225"/>
                  </a:lnTo>
                  <a:lnTo>
                    <a:pt x="69" y="223"/>
                  </a:lnTo>
                  <a:lnTo>
                    <a:pt x="69" y="225"/>
                  </a:lnTo>
                  <a:lnTo>
                    <a:pt x="71" y="225"/>
                  </a:lnTo>
                  <a:close/>
                  <a:moveTo>
                    <a:pt x="73" y="219"/>
                  </a:moveTo>
                  <a:lnTo>
                    <a:pt x="71" y="217"/>
                  </a:lnTo>
                  <a:lnTo>
                    <a:pt x="73" y="217"/>
                  </a:lnTo>
                  <a:lnTo>
                    <a:pt x="75" y="219"/>
                  </a:lnTo>
                  <a:lnTo>
                    <a:pt x="73" y="219"/>
                  </a:lnTo>
                  <a:close/>
                  <a:moveTo>
                    <a:pt x="31" y="215"/>
                  </a:moveTo>
                  <a:lnTo>
                    <a:pt x="31" y="217"/>
                  </a:lnTo>
                  <a:lnTo>
                    <a:pt x="31" y="219"/>
                  </a:lnTo>
                  <a:lnTo>
                    <a:pt x="31" y="221"/>
                  </a:lnTo>
                  <a:lnTo>
                    <a:pt x="31" y="223"/>
                  </a:lnTo>
                  <a:lnTo>
                    <a:pt x="31" y="221"/>
                  </a:lnTo>
                  <a:lnTo>
                    <a:pt x="31" y="219"/>
                  </a:lnTo>
                  <a:lnTo>
                    <a:pt x="29" y="219"/>
                  </a:lnTo>
                  <a:lnTo>
                    <a:pt x="29" y="217"/>
                  </a:lnTo>
                  <a:lnTo>
                    <a:pt x="27" y="217"/>
                  </a:lnTo>
                  <a:lnTo>
                    <a:pt x="29" y="217"/>
                  </a:lnTo>
                  <a:lnTo>
                    <a:pt x="29" y="215"/>
                  </a:lnTo>
                  <a:lnTo>
                    <a:pt x="31" y="215"/>
                  </a:lnTo>
                  <a:close/>
                  <a:moveTo>
                    <a:pt x="81" y="215"/>
                  </a:moveTo>
                  <a:lnTo>
                    <a:pt x="81" y="217"/>
                  </a:lnTo>
                  <a:lnTo>
                    <a:pt x="79" y="217"/>
                  </a:lnTo>
                  <a:lnTo>
                    <a:pt x="79" y="215"/>
                  </a:lnTo>
                  <a:lnTo>
                    <a:pt x="81" y="215"/>
                  </a:lnTo>
                  <a:close/>
                  <a:moveTo>
                    <a:pt x="77" y="213"/>
                  </a:moveTo>
                  <a:lnTo>
                    <a:pt x="77" y="215"/>
                  </a:lnTo>
                  <a:lnTo>
                    <a:pt x="77" y="217"/>
                  </a:lnTo>
                  <a:lnTo>
                    <a:pt x="77" y="215"/>
                  </a:lnTo>
                  <a:lnTo>
                    <a:pt x="77" y="213"/>
                  </a:lnTo>
                  <a:close/>
                  <a:moveTo>
                    <a:pt x="77" y="213"/>
                  </a:moveTo>
                  <a:lnTo>
                    <a:pt x="75" y="213"/>
                  </a:lnTo>
                  <a:lnTo>
                    <a:pt x="77" y="213"/>
                  </a:lnTo>
                  <a:lnTo>
                    <a:pt x="75" y="211"/>
                  </a:lnTo>
                  <a:lnTo>
                    <a:pt x="77" y="211"/>
                  </a:lnTo>
                  <a:lnTo>
                    <a:pt x="77" y="213"/>
                  </a:lnTo>
                  <a:close/>
                  <a:moveTo>
                    <a:pt x="75" y="215"/>
                  </a:moveTo>
                  <a:lnTo>
                    <a:pt x="77" y="215"/>
                  </a:lnTo>
                  <a:lnTo>
                    <a:pt x="75" y="215"/>
                  </a:lnTo>
                  <a:lnTo>
                    <a:pt x="75" y="213"/>
                  </a:lnTo>
                  <a:lnTo>
                    <a:pt x="75" y="211"/>
                  </a:lnTo>
                  <a:lnTo>
                    <a:pt x="75" y="213"/>
                  </a:lnTo>
                  <a:lnTo>
                    <a:pt x="77" y="213"/>
                  </a:lnTo>
                  <a:lnTo>
                    <a:pt x="75" y="213"/>
                  </a:lnTo>
                  <a:lnTo>
                    <a:pt x="75" y="215"/>
                  </a:lnTo>
                  <a:close/>
                  <a:moveTo>
                    <a:pt x="115" y="186"/>
                  </a:moveTo>
                  <a:lnTo>
                    <a:pt x="113" y="186"/>
                  </a:lnTo>
                  <a:lnTo>
                    <a:pt x="115" y="186"/>
                  </a:lnTo>
                  <a:close/>
                  <a:moveTo>
                    <a:pt x="117" y="180"/>
                  </a:moveTo>
                  <a:lnTo>
                    <a:pt x="115" y="180"/>
                  </a:lnTo>
                  <a:lnTo>
                    <a:pt x="115" y="179"/>
                  </a:lnTo>
                  <a:lnTo>
                    <a:pt x="115" y="180"/>
                  </a:lnTo>
                  <a:lnTo>
                    <a:pt x="117" y="180"/>
                  </a:lnTo>
                  <a:close/>
                  <a:moveTo>
                    <a:pt x="84" y="44"/>
                  </a:moveTo>
                  <a:lnTo>
                    <a:pt x="82" y="42"/>
                  </a:lnTo>
                  <a:lnTo>
                    <a:pt x="84" y="42"/>
                  </a:lnTo>
                  <a:lnTo>
                    <a:pt x="84" y="44"/>
                  </a:lnTo>
                  <a:close/>
                  <a:moveTo>
                    <a:pt x="79" y="42"/>
                  </a:moveTo>
                  <a:lnTo>
                    <a:pt x="79" y="44"/>
                  </a:lnTo>
                  <a:lnTo>
                    <a:pt x="81" y="44"/>
                  </a:lnTo>
                  <a:lnTo>
                    <a:pt x="79" y="44"/>
                  </a:lnTo>
                  <a:lnTo>
                    <a:pt x="79" y="46"/>
                  </a:lnTo>
                  <a:lnTo>
                    <a:pt x="79" y="44"/>
                  </a:lnTo>
                  <a:lnTo>
                    <a:pt x="77" y="44"/>
                  </a:lnTo>
                  <a:lnTo>
                    <a:pt x="77" y="42"/>
                  </a:lnTo>
                  <a:lnTo>
                    <a:pt x="79" y="42"/>
                  </a:lnTo>
                  <a:close/>
                  <a:moveTo>
                    <a:pt x="82" y="42"/>
                  </a:moveTo>
                  <a:lnTo>
                    <a:pt x="84" y="42"/>
                  </a:lnTo>
                  <a:lnTo>
                    <a:pt x="82" y="42"/>
                  </a:lnTo>
                  <a:close/>
                  <a:moveTo>
                    <a:pt x="75" y="42"/>
                  </a:moveTo>
                  <a:lnTo>
                    <a:pt x="77" y="44"/>
                  </a:lnTo>
                  <a:lnTo>
                    <a:pt x="75" y="44"/>
                  </a:lnTo>
                  <a:lnTo>
                    <a:pt x="75" y="42"/>
                  </a:lnTo>
                  <a:close/>
                  <a:moveTo>
                    <a:pt x="86" y="44"/>
                  </a:moveTo>
                  <a:lnTo>
                    <a:pt x="84" y="44"/>
                  </a:lnTo>
                  <a:lnTo>
                    <a:pt x="86" y="42"/>
                  </a:lnTo>
                  <a:lnTo>
                    <a:pt x="86" y="40"/>
                  </a:lnTo>
                  <a:lnTo>
                    <a:pt x="86" y="42"/>
                  </a:lnTo>
                  <a:lnTo>
                    <a:pt x="86" y="44"/>
                  </a:lnTo>
                  <a:close/>
                  <a:moveTo>
                    <a:pt x="90" y="40"/>
                  </a:moveTo>
                  <a:lnTo>
                    <a:pt x="90" y="42"/>
                  </a:lnTo>
                  <a:lnTo>
                    <a:pt x="90" y="40"/>
                  </a:lnTo>
                  <a:close/>
                  <a:moveTo>
                    <a:pt x="90" y="40"/>
                  </a:moveTo>
                  <a:lnTo>
                    <a:pt x="92" y="40"/>
                  </a:lnTo>
                  <a:lnTo>
                    <a:pt x="90" y="40"/>
                  </a:lnTo>
                  <a:close/>
                  <a:moveTo>
                    <a:pt x="86" y="40"/>
                  </a:moveTo>
                  <a:lnTo>
                    <a:pt x="86" y="42"/>
                  </a:lnTo>
                  <a:lnTo>
                    <a:pt x="84" y="42"/>
                  </a:lnTo>
                  <a:lnTo>
                    <a:pt x="86" y="40"/>
                  </a:lnTo>
                  <a:close/>
                  <a:moveTo>
                    <a:pt x="86" y="40"/>
                  </a:moveTo>
                  <a:lnTo>
                    <a:pt x="86" y="38"/>
                  </a:lnTo>
                  <a:lnTo>
                    <a:pt x="88" y="38"/>
                  </a:lnTo>
                  <a:lnTo>
                    <a:pt x="88" y="40"/>
                  </a:lnTo>
                  <a:lnTo>
                    <a:pt x="86" y="40"/>
                  </a:lnTo>
                  <a:close/>
                  <a:moveTo>
                    <a:pt x="86" y="36"/>
                  </a:moveTo>
                  <a:lnTo>
                    <a:pt x="88" y="36"/>
                  </a:lnTo>
                  <a:lnTo>
                    <a:pt x="86" y="36"/>
                  </a:lnTo>
                  <a:lnTo>
                    <a:pt x="86" y="38"/>
                  </a:lnTo>
                  <a:lnTo>
                    <a:pt x="84" y="38"/>
                  </a:lnTo>
                  <a:lnTo>
                    <a:pt x="84" y="40"/>
                  </a:lnTo>
                  <a:lnTo>
                    <a:pt x="84" y="38"/>
                  </a:lnTo>
                  <a:lnTo>
                    <a:pt x="84" y="36"/>
                  </a:lnTo>
                  <a:lnTo>
                    <a:pt x="84" y="35"/>
                  </a:lnTo>
                  <a:lnTo>
                    <a:pt x="84" y="36"/>
                  </a:lnTo>
                  <a:lnTo>
                    <a:pt x="86" y="36"/>
                  </a:lnTo>
                  <a:close/>
                  <a:moveTo>
                    <a:pt x="94" y="33"/>
                  </a:moveTo>
                  <a:lnTo>
                    <a:pt x="94" y="35"/>
                  </a:lnTo>
                  <a:lnTo>
                    <a:pt x="92" y="35"/>
                  </a:lnTo>
                  <a:lnTo>
                    <a:pt x="90" y="35"/>
                  </a:lnTo>
                  <a:lnTo>
                    <a:pt x="92" y="35"/>
                  </a:lnTo>
                  <a:lnTo>
                    <a:pt x="92" y="33"/>
                  </a:lnTo>
                  <a:lnTo>
                    <a:pt x="94" y="33"/>
                  </a:lnTo>
                  <a:close/>
                  <a:moveTo>
                    <a:pt x="52" y="2"/>
                  </a:moveTo>
                  <a:lnTo>
                    <a:pt x="54" y="2"/>
                  </a:lnTo>
                  <a:lnTo>
                    <a:pt x="54" y="4"/>
                  </a:lnTo>
                  <a:lnTo>
                    <a:pt x="56" y="4"/>
                  </a:lnTo>
                  <a:lnTo>
                    <a:pt x="56" y="6"/>
                  </a:lnTo>
                  <a:lnTo>
                    <a:pt x="58" y="6"/>
                  </a:lnTo>
                  <a:lnTo>
                    <a:pt x="59" y="8"/>
                  </a:lnTo>
                  <a:lnTo>
                    <a:pt x="61" y="8"/>
                  </a:lnTo>
                  <a:lnTo>
                    <a:pt x="61" y="6"/>
                  </a:lnTo>
                  <a:lnTo>
                    <a:pt x="63" y="6"/>
                  </a:lnTo>
                  <a:lnTo>
                    <a:pt x="65" y="6"/>
                  </a:lnTo>
                  <a:lnTo>
                    <a:pt x="65" y="8"/>
                  </a:lnTo>
                  <a:lnTo>
                    <a:pt x="67" y="8"/>
                  </a:lnTo>
                  <a:lnTo>
                    <a:pt x="69" y="8"/>
                  </a:lnTo>
                  <a:lnTo>
                    <a:pt x="71" y="8"/>
                  </a:lnTo>
                  <a:lnTo>
                    <a:pt x="73" y="8"/>
                  </a:lnTo>
                  <a:lnTo>
                    <a:pt x="73" y="10"/>
                  </a:lnTo>
                  <a:lnTo>
                    <a:pt x="75" y="10"/>
                  </a:lnTo>
                  <a:lnTo>
                    <a:pt x="73" y="12"/>
                  </a:lnTo>
                  <a:lnTo>
                    <a:pt x="73" y="13"/>
                  </a:lnTo>
                  <a:lnTo>
                    <a:pt x="71" y="13"/>
                  </a:lnTo>
                  <a:lnTo>
                    <a:pt x="71" y="15"/>
                  </a:lnTo>
                  <a:lnTo>
                    <a:pt x="71" y="17"/>
                  </a:lnTo>
                  <a:lnTo>
                    <a:pt x="73" y="17"/>
                  </a:lnTo>
                  <a:lnTo>
                    <a:pt x="73" y="19"/>
                  </a:lnTo>
                  <a:lnTo>
                    <a:pt x="73" y="21"/>
                  </a:lnTo>
                  <a:lnTo>
                    <a:pt x="73" y="23"/>
                  </a:lnTo>
                  <a:lnTo>
                    <a:pt x="75" y="23"/>
                  </a:lnTo>
                  <a:lnTo>
                    <a:pt x="77" y="23"/>
                  </a:lnTo>
                  <a:lnTo>
                    <a:pt x="77" y="25"/>
                  </a:lnTo>
                  <a:lnTo>
                    <a:pt x="79" y="25"/>
                  </a:lnTo>
                  <a:lnTo>
                    <a:pt x="79" y="27"/>
                  </a:lnTo>
                  <a:lnTo>
                    <a:pt x="81" y="29"/>
                  </a:lnTo>
                  <a:lnTo>
                    <a:pt x="82" y="29"/>
                  </a:lnTo>
                  <a:lnTo>
                    <a:pt x="82" y="31"/>
                  </a:lnTo>
                  <a:lnTo>
                    <a:pt x="84" y="29"/>
                  </a:lnTo>
                  <a:lnTo>
                    <a:pt x="84" y="31"/>
                  </a:lnTo>
                  <a:lnTo>
                    <a:pt x="86" y="31"/>
                  </a:lnTo>
                  <a:lnTo>
                    <a:pt x="88" y="31"/>
                  </a:lnTo>
                  <a:lnTo>
                    <a:pt x="88" y="29"/>
                  </a:lnTo>
                  <a:lnTo>
                    <a:pt x="90" y="29"/>
                  </a:lnTo>
                  <a:lnTo>
                    <a:pt x="92" y="29"/>
                  </a:lnTo>
                  <a:lnTo>
                    <a:pt x="92" y="31"/>
                  </a:lnTo>
                  <a:lnTo>
                    <a:pt x="94" y="33"/>
                  </a:lnTo>
                  <a:lnTo>
                    <a:pt x="92" y="33"/>
                  </a:lnTo>
                  <a:lnTo>
                    <a:pt x="92" y="31"/>
                  </a:lnTo>
                  <a:lnTo>
                    <a:pt x="92" y="33"/>
                  </a:lnTo>
                  <a:lnTo>
                    <a:pt x="90" y="33"/>
                  </a:lnTo>
                  <a:lnTo>
                    <a:pt x="90" y="31"/>
                  </a:lnTo>
                  <a:lnTo>
                    <a:pt x="90" y="33"/>
                  </a:lnTo>
                  <a:lnTo>
                    <a:pt x="90" y="31"/>
                  </a:lnTo>
                  <a:lnTo>
                    <a:pt x="90" y="33"/>
                  </a:lnTo>
                  <a:lnTo>
                    <a:pt x="90" y="31"/>
                  </a:lnTo>
                  <a:lnTo>
                    <a:pt x="90" y="33"/>
                  </a:lnTo>
                  <a:lnTo>
                    <a:pt x="88" y="33"/>
                  </a:lnTo>
                  <a:lnTo>
                    <a:pt x="88" y="35"/>
                  </a:lnTo>
                  <a:lnTo>
                    <a:pt x="86" y="35"/>
                  </a:lnTo>
                  <a:lnTo>
                    <a:pt x="84" y="35"/>
                  </a:lnTo>
                  <a:lnTo>
                    <a:pt x="84" y="36"/>
                  </a:lnTo>
                  <a:lnTo>
                    <a:pt x="84" y="38"/>
                  </a:lnTo>
                  <a:lnTo>
                    <a:pt x="84" y="40"/>
                  </a:lnTo>
                  <a:lnTo>
                    <a:pt x="82" y="40"/>
                  </a:lnTo>
                  <a:lnTo>
                    <a:pt x="81" y="40"/>
                  </a:lnTo>
                  <a:lnTo>
                    <a:pt x="82" y="40"/>
                  </a:lnTo>
                  <a:lnTo>
                    <a:pt x="81" y="40"/>
                  </a:lnTo>
                  <a:lnTo>
                    <a:pt x="81" y="42"/>
                  </a:lnTo>
                  <a:lnTo>
                    <a:pt x="81" y="40"/>
                  </a:lnTo>
                  <a:lnTo>
                    <a:pt x="79" y="40"/>
                  </a:lnTo>
                  <a:lnTo>
                    <a:pt x="81" y="40"/>
                  </a:lnTo>
                  <a:lnTo>
                    <a:pt x="79" y="40"/>
                  </a:lnTo>
                  <a:lnTo>
                    <a:pt x="77" y="40"/>
                  </a:lnTo>
                  <a:lnTo>
                    <a:pt x="75" y="40"/>
                  </a:lnTo>
                  <a:lnTo>
                    <a:pt x="77" y="40"/>
                  </a:lnTo>
                  <a:lnTo>
                    <a:pt x="77" y="42"/>
                  </a:lnTo>
                  <a:lnTo>
                    <a:pt x="75" y="42"/>
                  </a:lnTo>
                  <a:lnTo>
                    <a:pt x="75" y="40"/>
                  </a:lnTo>
                  <a:lnTo>
                    <a:pt x="73" y="40"/>
                  </a:lnTo>
                  <a:lnTo>
                    <a:pt x="75" y="40"/>
                  </a:lnTo>
                  <a:lnTo>
                    <a:pt x="75" y="42"/>
                  </a:lnTo>
                  <a:lnTo>
                    <a:pt x="73" y="42"/>
                  </a:lnTo>
                  <a:lnTo>
                    <a:pt x="75" y="44"/>
                  </a:lnTo>
                  <a:lnTo>
                    <a:pt x="73" y="44"/>
                  </a:lnTo>
                  <a:lnTo>
                    <a:pt x="75" y="44"/>
                  </a:lnTo>
                  <a:lnTo>
                    <a:pt x="75" y="46"/>
                  </a:lnTo>
                  <a:lnTo>
                    <a:pt x="73" y="46"/>
                  </a:lnTo>
                  <a:lnTo>
                    <a:pt x="71" y="46"/>
                  </a:lnTo>
                  <a:lnTo>
                    <a:pt x="73" y="46"/>
                  </a:lnTo>
                  <a:lnTo>
                    <a:pt x="73" y="48"/>
                  </a:lnTo>
                  <a:lnTo>
                    <a:pt x="71" y="48"/>
                  </a:lnTo>
                  <a:lnTo>
                    <a:pt x="71" y="50"/>
                  </a:lnTo>
                  <a:lnTo>
                    <a:pt x="71" y="52"/>
                  </a:lnTo>
                  <a:lnTo>
                    <a:pt x="71" y="50"/>
                  </a:lnTo>
                  <a:lnTo>
                    <a:pt x="71" y="52"/>
                  </a:lnTo>
                  <a:lnTo>
                    <a:pt x="69" y="52"/>
                  </a:lnTo>
                  <a:lnTo>
                    <a:pt x="71" y="52"/>
                  </a:lnTo>
                  <a:lnTo>
                    <a:pt x="71" y="54"/>
                  </a:lnTo>
                  <a:lnTo>
                    <a:pt x="69" y="54"/>
                  </a:lnTo>
                  <a:lnTo>
                    <a:pt x="67" y="54"/>
                  </a:lnTo>
                  <a:lnTo>
                    <a:pt x="69" y="54"/>
                  </a:lnTo>
                  <a:lnTo>
                    <a:pt x="67" y="54"/>
                  </a:lnTo>
                  <a:lnTo>
                    <a:pt x="67" y="56"/>
                  </a:lnTo>
                  <a:lnTo>
                    <a:pt x="65" y="56"/>
                  </a:lnTo>
                  <a:lnTo>
                    <a:pt x="65" y="58"/>
                  </a:lnTo>
                  <a:lnTo>
                    <a:pt x="65" y="56"/>
                  </a:lnTo>
                  <a:lnTo>
                    <a:pt x="65" y="58"/>
                  </a:lnTo>
                  <a:lnTo>
                    <a:pt x="63" y="58"/>
                  </a:lnTo>
                  <a:lnTo>
                    <a:pt x="61" y="58"/>
                  </a:lnTo>
                  <a:lnTo>
                    <a:pt x="61" y="60"/>
                  </a:lnTo>
                  <a:lnTo>
                    <a:pt x="61" y="61"/>
                  </a:lnTo>
                  <a:lnTo>
                    <a:pt x="59" y="61"/>
                  </a:lnTo>
                  <a:lnTo>
                    <a:pt x="61" y="61"/>
                  </a:lnTo>
                  <a:lnTo>
                    <a:pt x="59" y="61"/>
                  </a:lnTo>
                  <a:lnTo>
                    <a:pt x="59" y="63"/>
                  </a:lnTo>
                  <a:lnTo>
                    <a:pt x="59" y="65"/>
                  </a:lnTo>
                  <a:lnTo>
                    <a:pt x="59" y="67"/>
                  </a:lnTo>
                  <a:lnTo>
                    <a:pt x="58" y="67"/>
                  </a:lnTo>
                  <a:lnTo>
                    <a:pt x="59" y="67"/>
                  </a:lnTo>
                  <a:lnTo>
                    <a:pt x="59" y="69"/>
                  </a:lnTo>
                  <a:lnTo>
                    <a:pt x="58" y="71"/>
                  </a:lnTo>
                  <a:lnTo>
                    <a:pt x="58" y="73"/>
                  </a:lnTo>
                  <a:lnTo>
                    <a:pt x="56" y="73"/>
                  </a:lnTo>
                  <a:lnTo>
                    <a:pt x="56" y="75"/>
                  </a:lnTo>
                  <a:lnTo>
                    <a:pt x="56" y="77"/>
                  </a:lnTo>
                  <a:lnTo>
                    <a:pt x="58" y="77"/>
                  </a:lnTo>
                  <a:lnTo>
                    <a:pt x="58" y="79"/>
                  </a:lnTo>
                  <a:lnTo>
                    <a:pt x="58" y="81"/>
                  </a:lnTo>
                  <a:lnTo>
                    <a:pt x="58" y="79"/>
                  </a:lnTo>
                  <a:lnTo>
                    <a:pt x="59" y="79"/>
                  </a:lnTo>
                  <a:lnTo>
                    <a:pt x="59" y="81"/>
                  </a:lnTo>
                  <a:lnTo>
                    <a:pt x="59" y="83"/>
                  </a:lnTo>
                  <a:lnTo>
                    <a:pt x="61" y="83"/>
                  </a:lnTo>
                  <a:lnTo>
                    <a:pt x="61" y="84"/>
                  </a:lnTo>
                  <a:lnTo>
                    <a:pt x="63" y="84"/>
                  </a:lnTo>
                  <a:lnTo>
                    <a:pt x="63" y="86"/>
                  </a:lnTo>
                  <a:lnTo>
                    <a:pt x="65" y="86"/>
                  </a:lnTo>
                  <a:lnTo>
                    <a:pt x="65" y="88"/>
                  </a:lnTo>
                  <a:lnTo>
                    <a:pt x="67" y="88"/>
                  </a:lnTo>
                  <a:lnTo>
                    <a:pt x="67" y="90"/>
                  </a:lnTo>
                  <a:lnTo>
                    <a:pt x="67" y="88"/>
                  </a:lnTo>
                  <a:lnTo>
                    <a:pt x="67" y="90"/>
                  </a:lnTo>
                  <a:lnTo>
                    <a:pt x="67" y="88"/>
                  </a:lnTo>
                  <a:lnTo>
                    <a:pt x="69" y="88"/>
                  </a:lnTo>
                  <a:lnTo>
                    <a:pt x="69" y="90"/>
                  </a:lnTo>
                  <a:lnTo>
                    <a:pt x="71" y="92"/>
                  </a:lnTo>
                  <a:lnTo>
                    <a:pt x="69" y="92"/>
                  </a:lnTo>
                  <a:lnTo>
                    <a:pt x="69" y="94"/>
                  </a:lnTo>
                  <a:lnTo>
                    <a:pt x="69" y="96"/>
                  </a:lnTo>
                  <a:lnTo>
                    <a:pt x="67" y="94"/>
                  </a:lnTo>
                  <a:lnTo>
                    <a:pt x="67" y="96"/>
                  </a:lnTo>
                  <a:lnTo>
                    <a:pt x="69" y="96"/>
                  </a:lnTo>
                  <a:lnTo>
                    <a:pt x="67" y="96"/>
                  </a:lnTo>
                  <a:lnTo>
                    <a:pt x="69" y="96"/>
                  </a:lnTo>
                  <a:lnTo>
                    <a:pt x="71" y="96"/>
                  </a:lnTo>
                  <a:lnTo>
                    <a:pt x="71" y="98"/>
                  </a:lnTo>
                  <a:lnTo>
                    <a:pt x="71" y="100"/>
                  </a:lnTo>
                  <a:lnTo>
                    <a:pt x="73" y="100"/>
                  </a:lnTo>
                  <a:lnTo>
                    <a:pt x="75" y="102"/>
                  </a:lnTo>
                  <a:lnTo>
                    <a:pt x="77" y="104"/>
                  </a:lnTo>
                  <a:lnTo>
                    <a:pt x="79" y="106"/>
                  </a:lnTo>
                  <a:lnTo>
                    <a:pt x="81" y="106"/>
                  </a:lnTo>
                  <a:lnTo>
                    <a:pt x="81" y="108"/>
                  </a:lnTo>
                  <a:lnTo>
                    <a:pt x="81" y="109"/>
                  </a:lnTo>
                  <a:lnTo>
                    <a:pt x="82" y="109"/>
                  </a:lnTo>
                  <a:lnTo>
                    <a:pt x="84" y="111"/>
                  </a:lnTo>
                  <a:lnTo>
                    <a:pt x="86" y="113"/>
                  </a:lnTo>
                  <a:lnTo>
                    <a:pt x="88" y="115"/>
                  </a:lnTo>
                  <a:lnTo>
                    <a:pt x="86" y="113"/>
                  </a:lnTo>
                  <a:lnTo>
                    <a:pt x="84" y="113"/>
                  </a:lnTo>
                  <a:lnTo>
                    <a:pt x="86" y="113"/>
                  </a:lnTo>
                  <a:lnTo>
                    <a:pt x="86" y="115"/>
                  </a:lnTo>
                  <a:lnTo>
                    <a:pt x="88" y="115"/>
                  </a:lnTo>
                  <a:lnTo>
                    <a:pt x="90" y="115"/>
                  </a:lnTo>
                  <a:lnTo>
                    <a:pt x="90" y="117"/>
                  </a:lnTo>
                  <a:lnTo>
                    <a:pt x="92" y="117"/>
                  </a:lnTo>
                  <a:lnTo>
                    <a:pt x="90" y="117"/>
                  </a:lnTo>
                  <a:lnTo>
                    <a:pt x="90" y="119"/>
                  </a:lnTo>
                  <a:lnTo>
                    <a:pt x="92" y="119"/>
                  </a:lnTo>
                  <a:lnTo>
                    <a:pt x="94" y="119"/>
                  </a:lnTo>
                  <a:lnTo>
                    <a:pt x="96" y="121"/>
                  </a:lnTo>
                  <a:lnTo>
                    <a:pt x="94" y="119"/>
                  </a:lnTo>
                  <a:lnTo>
                    <a:pt x="94" y="121"/>
                  </a:lnTo>
                  <a:lnTo>
                    <a:pt x="96" y="121"/>
                  </a:lnTo>
                  <a:lnTo>
                    <a:pt x="98" y="121"/>
                  </a:lnTo>
                  <a:lnTo>
                    <a:pt x="96" y="121"/>
                  </a:lnTo>
                  <a:lnTo>
                    <a:pt x="96" y="123"/>
                  </a:lnTo>
                  <a:lnTo>
                    <a:pt x="98" y="123"/>
                  </a:lnTo>
                  <a:lnTo>
                    <a:pt x="98" y="125"/>
                  </a:lnTo>
                  <a:lnTo>
                    <a:pt x="98" y="123"/>
                  </a:lnTo>
                  <a:lnTo>
                    <a:pt x="98" y="125"/>
                  </a:lnTo>
                  <a:lnTo>
                    <a:pt x="98" y="123"/>
                  </a:lnTo>
                  <a:lnTo>
                    <a:pt x="98" y="121"/>
                  </a:lnTo>
                  <a:lnTo>
                    <a:pt x="100" y="123"/>
                  </a:lnTo>
                  <a:lnTo>
                    <a:pt x="100" y="121"/>
                  </a:lnTo>
                  <a:lnTo>
                    <a:pt x="100" y="123"/>
                  </a:lnTo>
                  <a:lnTo>
                    <a:pt x="98" y="123"/>
                  </a:lnTo>
                  <a:lnTo>
                    <a:pt x="98" y="125"/>
                  </a:lnTo>
                  <a:lnTo>
                    <a:pt x="100" y="125"/>
                  </a:lnTo>
                  <a:lnTo>
                    <a:pt x="100" y="127"/>
                  </a:lnTo>
                  <a:lnTo>
                    <a:pt x="102" y="129"/>
                  </a:lnTo>
                  <a:lnTo>
                    <a:pt x="104" y="132"/>
                  </a:lnTo>
                  <a:lnTo>
                    <a:pt x="106" y="132"/>
                  </a:lnTo>
                  <a:lnTo>
                    <a:pt x="104" y="132"/>
                  </a:lnTo>
                  <a:lnTo>
                    <a:pt x="104" y="134"/>
                  </a:lnTo>
                  <a:lnTo>
                    <a:pt x="104" y="132"/>
                  </a:lnTo>
                  <a:lnTo>
                    <a:pt x="106" y="132"/>
                  </a:lnTo>
                  <a:lnTo>
                    <a:pt x="106" y="134"/>
                  </a:lnTo>
                  <a:lnTo>
                    <a:pt x="107" y="134"/>
                  </a:lnTo>
                  <a:lnTo>
                    <a:pt x="106" y="134"/>
                  </a:lnTo>
                  <a:lnTo>
                    <a:pt x="107" y="134"/>
                  </a:lnTo>
                  <a:lnTo>
                    <a:pt x="107" y="136"/>
                  </a:lnTo>
                  <a:lnTo>
                    <a:pt x="109" y="136"/>
                  </a:lnTo>
                  <a:lnTo>
                    <a:pt x="107" y="136"/>
                  </a:lnTo>
                  <a:lnTo>
                    <a:pt x="109" y="136"/>
                  </a:lnTo>
                  <a:lnTo>
                    <a:pt x="109" y="138"/>
                  </a:lnTo>
                  <a:lnTo>
                    <a:pt x="107" y="136"/>
                  </a:lnTo>
                  <a:lnTo>
                    <a:pt x="107" y="138"/>
                  </a:lnTo>
                  <a:lnTo>
                    <a:pt x="109" y="140"/>
                  </a:lnTo>
                  <a:lnTo>
                    <a:pt x="109" y="144"/>
                  </a:lnTo>
                  <a:lnTo>
                    <a:pt x="111" y="144"/>
                  </a:lnTo>
                  <a:lnTo>
                    <a:pt x="111" y="146"/>
                  </a:lnTo>
                  <a:lnTo>
                    <a:pt x="111" y="148"/>
                  </a:lnTo>
                  <a:lnTo>
                    <a:pt x="111" y="150"/>
                  </a:lnTo>
                  <a:lnTo>
                    <a:pt x="111" y="152"/>
                  </a:lnTo>
                  <a:lnTo>
                    <a:pt x="113" y="152"/>
                  </a:lnTo>
                  <a:lnTo>
                    <a:pt x="113" y="154"/>
                  </a:lnTo>
                  <a:lnTo>
                    <a:pt x="113" y="155"/>
                  </a:lnTo>
                  <a:lnTo>
                    <a:pt x="113" y="154"/>
                  </a:lnTo>
                  <a:lnTo>
                    <a:pt x="113" y="155"/>
                  </a:lnTo>
                  <a:lnTo>
                    <a:pt x="113" y="157"/>
                  </a:lnTo>
                  <a:lnTo>
                    <a:pt x="113" y="159"/>
                  </a:lnTo>
                  <a:lnTo>
                    <a:pt x="115" y="159"/>
                  </a:lnTo>
                  <a:lnTo>
                    <a:pt x="115" y="161"/>
                  </a:lnTo>
                  <a:lnTo>
                    <a:pt x="113" y="161"/>
                  </a:lnTo>
                  <a:lnTo>
                    <a:pt x="113" y="159"/>
                  </a:lnTo>
                  <a:lnTo>
                    <a:pt x="113" y="161"/>
                  </a:lnTo>
                  <a:lnTo>
                    <a:pt x="113" y="163"/>
                  </a:lnTo>
                  <a:lnTo>
                    <a:pt x="115" y="163"/>
                  </a:lnTo>
                  <a:lnTo>
                    <a:pt x="115" y="165"/>
                  </a:lnTo>
                  <a:lnTo>
                    <a:pt x="113" y="163"/>
                  </a:lnTo>
                  <a:lnTo>
                    <a:pt x="113" y="165"/>
                  </a:lnTo>
                  <a:lnTo>
                    <a:pt x="115" y="165"/>
                  </a:lnTo>
                  <a:lnTo>
                    <a:pt x="115" y="167"/>
                  </a:lnTo>
                  <a:lnTo>
                    <a:pt x="113" y="167"/>
                  </a:lnTo>
                  <a:lnTo>
                    <a:pt x="115" y="167"/>
                  </a:lnTo>
                  <a:lnTo>
                    <a:pt x="115" y="165"/>
                  </a:lnTo>
                  <a:lnTo>
                    <a:pt x="113" y="165"/>
                  </a:lnTo>
                  <a:lnTo>
                    <a:pt x="113" y="167"/>
                  </a:lnTo>
                  <a:lnTo>
                    <a:pt x="115" y="167"/>
                  </a:lnTo>
                  <a:lnTo>
                    <a:pt x="115" y="169"/>
                  </a:lnTo>
                  <a:lnTo>
                    <a:pt x="113" y="169"/>
                  </a:lnTo>
                  <a:lnTo>
                    <a:pt x="115" y="169"/>
                  </a:lnTo>
                  <a:lnTo>
                    <a:pt x="115" y="171"/>
                  </a:lnTo>
                  <a:lnTo>
                    <a:pt x="115" y="173"/>
                  </a:lnTo>
                  <a:lnTo>
                    <a:pt x="117" y="175"/>
                  </a:lnTo>
                  <a:lnTo>
                    <a:pt x="117" y="177"/>
                  </a:lnTo>
                  <a:lnTo>
                    <a:pt x="117" y="175"/>
                  </a:lnTo>
                  <a:lnTo>
                    <a:pt x="117" y="177"/>
                  </a:lnTo>
                  <a:lnTo>
                    <a:pt x="115" y="177"/>
                  </a:lnTo>
                  <a:lnTo>
                    <a:pt x="117" y="179"/>
                  </a:lnTo>
                  <a:lnTo>
                    <a:pt x="117" y="180"/>
                  </a:lnTo>
                  <a:lnTo>
                    <a:pt x="117" y="179"/>
                  </a:lnTo>
                  <a:lnTo>
                    <a:pt x="115" y="179"/>
                  </a:lnTo>
                  <a:lnTo>
                    <a:pt x="115" y="177"/>
                  </a:lnTo>
                  <a:lnTo>
                    <a:pt x="115" y="179"/>
                  </a:lnTo>
                  <a:lnTo>
                    <a:pt x="113" y="179"/>
                  </a:lnTo>
                  <a:lnTo>
                    <a:pt x="113" y="180"/>
                  </a:lnTo>
                  <a:lnTo>
                    <a:pt x="113" y="182"/>
                  </a:lnTo>
                  <a:lnTo>
                    <a:pt x="115" y="182"/>
                  </a:lnTo>
                  <a:lnTo>
                    <a:pt x="115" y="184"/>
                  </a:lnTo>
                  <a:lnTo>
                    <a:pt x="113" y="184"/>
                  </a:lnTo>
                  <a:lnTo>
                    <a:pt x="113" y="182"/>
                  </a:lnTo>
                  <a:lnTo>
                    <a:pt x="111" y="182"/>
                  </a:lnTo>
                  <a:lnTo>
                    <a:pt x="113" y="182"/>
                  </a:lnTo>
                  <a:lnTo>
                    <a:pt x="111" y="182"/>
                  </a:lnTo>
                  <a:lnTo>
                    <a:pt x="113" y="182"/>
                  </a:lnTo>
                  <a:lnTo>
                    <a:pt x="113" y="184"/>
                  </a:lnTo>
                  <a:lnTo>
                    <a:pt x="113" y="186"/>
                  </a:lnTo>
                  <a:lnTo>
                    <a:pt x="113" y="188"/>
                  </a:lnTo>
                  <a:lnTo>
                    <a:pt x="113" y="190"/>
                  </a:lnTo>
                  <a:lnTo>
                    <a:pt x="115" y="190"/>
                  </a:lnTo>
                  <a:lnTo>
                    <a:pt x="113" y="190"/>
                  </a:lnTo>
                  <a:lnTo>
                    <a:pt x="113" y="192"/>
                  </a:lnTo>
                  <a:lnTo>
                    <a:pt x="115" y="192"/>
                  </a:lnTo>
                  <a:lnTo>
                    <a:pt x="113" y="192"/>
                  </a:lnTo>
                  <a:lnTo>
                    <a:pt x="113" y="190"/>
                  </a:lnTo>
                  <a:lnTo>
                    <a:pt x="113" y="188"/>
                  </a:lnTo>
                  <a:lnTo>
                    <a:pt x="113" y="190"/>
                  </a:lnTo>
                  <a:lnTo>
                    <a:pt x="113" y="192"/>
                  </a:lnTo>
                  <a:lnTo>
                    <a:pt x="111" y="192"/>
                  </a:lnTo>
                  <a:lnTo>
                    <a:pt x="113" y="192"/>
                  </a:lnTo>
                  <a:lnTo>
                    <a:pt x="113" y="194"/>
                  </a:lnTo>
                  <a:lnTo>
                    <a:pt x="113" y="196"/>
                  </a:lnTo>
                  <a:lnTo>
                    <a:pt x="111" y="196"/>
                  </a:lnTo>
                  <a:lnTo>
                    <a:pt x="109" y="196"/>
                  </a:lnTo>
                  <a:lnTo>
                    <a:pt x="111" y="196"/>
                  </a:lnTo>
                  <a:lnTo>
                    <a:pt x="109" y="196"/>
                  </a:lnTo>
                  <a:lnTo>
                    <a:pt x="109" y="198"/>
                  </a:lnTo>
                  <a:lnTo>
                    <a:pt x="111" y="198"/>
                  </a:lnTo>
                  <a:lnTo>
                    <a:pt x="109" y="198"/>
                  </a:lnTo>
                  <a:lnTo>
                    <a:pt x="109" y="200"/>
                  </a:lnTo>
                  <a:lnTo>
                    <a:pt x="109" y="202"/>
                  </a:lnTo>
                  <a:lnTo>
                    <a:pt x="107" y="202"/>
                  </a:lnTo>
                  <a:lnTo>
                    <a:pt x="107" y="200"/>
                  </a:lnTo>
                  <a:lnTo>
                    <a:pt x="107" y="202"/>
                  </a:lnTo>
                  <a:lnTo>
                    <a:pt x="106" y="202"/>
                  </a:lnTo>
                  <a:lnTo>
                    <a:pt x="106" y="203"/>
                  </a:lnTo>
                  <a:lnTo>
                    <a:pt x="104" y="203"/>
                  </a:lnTo>
                  <a:lnTo>
                    <a:pt x="102" y="203"/>
                  </a:lnTo>
                  <a:lnTo>
                    <a:pt x="102" y="205"/>
                  </a:lnTo>
                  <a:lnTo>
                    <a:pt x="100" y="205"/>
                  </a:lnTo>
                  <a:lnTo>
                    <a:pt x="100" y="207"/>
                  </a:lnTo>
                  <a:lnTo>
                    <a:pt x="98" y="207"/>
                  </a:lnTo>
                  <a:lnTo>
                    <a:pt x="96" y="207"/>
                  </a:lnTo>
                  <a:lnTo>
                    <a:pt x="94" y="207"/>
                  </a:lnTo>
                  <a:lnTo>
                    <a:pt x="94" y="209"/>
                  </a:lnTo>
                  <a:lnTo>
                    <a:pt x="94" y="211"/>
                  </a:lnTo>
                  <a:lnTo>
                    <a:pt x="92" y="211"/>
                  </a:lnTo>
                  <a:lnTo>
                    <a:pt x="90" y="211"/>
                  </a:lnTo>
                  <a:lnTo>
                    <a:pt x="88" y="213"/>
                  </a:lnTo>
                  <a:lnTo>
                    <a:pt x="86" y="213"/>
                  </a:lnTo>
                  <a:lnTo>
                    <a:pt x="86" y="215"/>
                  </a:lnTo>
                  <a:lnTo>
                    <a:pt x="84" y="215"/>
                  </a:lnTo>
                  <a:lnTo>
                    <a:pt x="82" y="215"/>
                  </a:lnTo>
                  <a:lnTo>
                    <a:pt x="82" y="217"/>
                  </a:lnTo>
                  <a:lnTo>
                    <a:pt x="81" y="215"/>
                  </a:lnTo>
                  <a:lnTo>
                    <a:pt x="79" y="215"/>
                  </a:lnTo>
                  <a:lnTo>
                    <a:pt x="79" y="213"/>
                  </a:lnTo>
                  <a:lnTo>
                    <a:pt x="79" y="215"/>
                  </a:lnTo>
                  <a:lnTo>
                    <a:pt x="79" y="213"/>
                  </a:lnTo>
                  <a:lnTo>
                    <a:pt x="79" y="211"/>
                  </a:lnTo>
                  <a:lnTo>
                    <a:pt x="77" y="211"/>
                  </a:lnTo>
                  <a:lnTo>
                    <a:pt x="79" y="211"/>
                  </a:lnTo>
                  <a:lnTo>
                    <a:pt x="79" y="213"/>
                  </a:lnTo>
                  <a:lnTo>
                    <a:pt x="79" y="211"/>
                  </a:lnTo>
                  <a:lnTo>
                    <a:pt x="77" y="213"/>
                  </a:lnTo>
                  <a:lnTo>
                    <a:pt x="79" y="213"/>
                  </a:lnTo>
                  <a:lnTo>
                    <a:pt x="77" y="215"/>
                  </a:lnTo>
                  <a:lnTo>
                    <a:pt x="77" y="213"/>
                  </a:lnTo>
                  <a:lnTo>
                    <a:pt x="77" y="211"/>
                  </a:lnTo>
                  <a:lnTo>
                    <a:pt x="75" y="211"/>
                  </a:lnTo>
                  <a:lnTo>
                    <a:pt x="73" y="211"/>
                  </a:lnTo>
                  <a:lnTo>
                    <a:pt x="75" y="211"/>
                  </a:lnTo>
                  <a:lnTo>
                    <a:pt x="75" y="213"/>
                  </a:lnTo>
                  <a:lnTo>
                    <a:pt x="73" y="213"/>
                  </a:lnTo>
                  <a:lnTo>
                    <a:pt x="73" y="215"/>
                  </a:lnTo>
                  <a:lnTo>
                    <a:pt x="71" y="215"/>
                  </a:lnTo>
                  <a:lnTo>
                    <a:pt x="73" y="215"/>
                  </a:lnTo>
                  <a:lnTo>
                    <a:pt x="75" y="215"/>
                  </a:lnTo>
                  <a:lnTo>
                    <a:pt x="75" y="217"/>
                  </a:lnTo>
                  <a:lnTo>
                    <a:pt x="73" y="217"/>
                  </a:lnTo>
                  <a:lnTo>
                    <a:pt x="71" y="217"/>
                  </a:lnTo>
                  <a:lnTo>
                    <a:pt x="69" y="217"/>
                  </a:lnTo>
                  <a:lnTo>
                    <a:pt x="73" y="219"/>
                  </a:lnTo>
                  <a:lnTo>
                    <a:pt x="75" y="219"/>
                  </a:lnTo>
                  <a:lnTo>
                    <a:pt x="75" y="221"/>
                  </a:lnTo>
                  <a:lnTo>
                    <a:pt x="73" y="221"/>
                  </a:lnTo>
                  <a:lnTo>
                    <a:pt x="73" y="223"/>
                  </a:lnTo>
                  <a:lnTo>
                    <a:pt x="71" y="223"/>
                  </a:lnTo>
                  <a:lnTo>
                    <a:pt x="69" y="221"/>
                  </a:lnTo>
                  <a:lnTo>
                    <a:pt x="67" y="219"/>
                  </a:lnTo>
                  <a:lnTo>
                    <a:pt x="69" y="221"/>
                  </a:lnTo>
                  <a:lnTo>
                    <a:pt x="69" y="223"/>
                  </a:lnTo>
                  <a:lnTo>
                    <a:pt x="71" y="223"/>
                  </a:lnTo>
                  <a:lnTo>
                    <a:pt x="73" y="223"/>
                  </a:lnTo>
                  <a:lnTo>
                    <a:pt x="73" y="225"/>
                  </a:lnTo>
                  <a:lnTo>
                    <a:pt x="71" y="225"/>
                  </a:lnTo>
                  <a:lnTo>
                    <a:pt x="69" y="223"/>
                  </a:lnTo>
                  <a:lnTo>
                    <a:pt x="65" y="219"/>
                  </a:lnTo>
                  <a:lnTo>
                    <a:pt x="63" y="219"/>
                  </a:lnTo>
                  <a:lnTo>
                    <a:pt x="65" y="219"/>
                  </a:lnTo>
                  <a:lnTo>
                    <a:pt x="65" y="221"/>
                  </a:lnTo>
                  <a:lnTo>
                    <a:pt x="67" y="221"/>
                  </a:lnTo>
                  <a:lnTo>
                    <a:pt x="67" y="223"/>
                  </a:lnTo>
                  <a:lnTo>
                    <a:pt x="69" y="223"/>
                  </a:lnTo>
                  <a:lnTo>
                    <a:pt x="69" y="225"/>
                  </a:lnTo>
                  <a:lnTo>
                    <a:pt x="71" y="225"/>
                  </a:lnTo>
                  <a:lnTo>
                    <a:pt x="71" y="227"/>
                  </a:lnTo>
                  <a:lnTo>
                    <a:pt x="71" y="228"/>
                  </a:lnTo>
                  <a:lnTo>
                    <a:pt x="69" y="230"/>
                  </a:lnTo>
                  <a:lnTo>
                    <a:pt x="69" y="228"/>
                  </a:lnTo>
                  <a:lnTo>
                    <a:pt x="69" y="230"/>
                  </a:lnTo>
                  <a:lnTo>
                    <a:pt x="67" y="228"/>
                  </a:lnTo>
                  <a:lnTo>
                    <a:pt x="65" y="228"/>
                  </a:lnTo>
                  <a:lnTo>
                    <a:pt x="63" y="225"/>
                  </a:lnTo>
                  <a:lnTo>
                    <a:pt x="61" y="223"/>
                  </a:lnTo>
                  <a:lnTo>
                    <a:pt x="59" y="223"/>
                  </a:lnTo>
                  <a:lnTo>
                    <a:pt x="61" y="223"/>
                  </a:lnTo>
                  <a:lnTo>
                    <a:pt x="63" y="227"/>
                  </a:lnTo>
                  <a:lnTo>
                    <a:pt x="65" y="230"/>
                  </a:lnTo>
                  <a:lnTo>
                    <a:pt x="65" y="232"/>
                  </a:lnTo>
                  <a:lnTo>
                    <a:pt x="61" y="232"/>
                  </a:lnTo>
                  <a:lnTo>
                    <a:pt x="59" y="234"/>
                  </a:lnTo>
                  <a:lnTo>
                    <a:pt x="58" y="234"/>
                  </a:lnTo>
                  <a:lnTo>
                    <a:pt x="54" y="236"/>
                  </a:lnTo>
                  <a:lnTo>
                    <a:pt x="54" y="238"/>
                  </a:lnTo>
                  <a:lnTo>
                    <a:pt x="52" y="238"/>
                  </a:lnTo>
                  <a:lnTo>
                    <a:pt x="52" y="240"/>
                  </a:lnTo>
                  <a:lnTo>
                    <a:pt x="52" y="242"/>
                  </a:lnTo>
                  <a:lnTo>
                    <a:pt x="50" y="242"/>
                  </a:lnTo>
                  <a:lnTo>
                    <a:pt x="48" y="244"/>
                  </a:lnTo>
                  <a:lnTo>
                    <a:pt x="46" y="244"/>
                  </a:lnTo>
                  <a:lnTo>
                    <a:pt x="44" y="246"/>
                  </a:lnTo>
                  <a:lnTo>
                    <a:pt x="42" y="246"/>
                  </a:lnTo>
                  <a:lnTo>
                    <a:pt x="42" y="244"/>
                  </a:lnTo>
                  <a:lnTo>
                    <a:pt x="44" y="244"/>
                  </a:lnTo>
                  <a:lnTo>
                    <a:pt x="46" y="244"/>
                  </a:lnTo>
                  <a:lnTo>
                    <a:pt x="46" y="242"/>
                  </a:lnTo>
                  <a:lnTo>
                    <a:pt x="46" y="244"/>
                  </a:lnTo>
                  <a:lnTo>
                    <a:pt x="44" y="244"/>
                  </a:lnTo>
                  <a:lnTo>
                    <a:pt x="44" y="242"/>
                  </a:lnTo>
                  <a:lnTo>
                    <a:pt x="42" y="242"/>
                  </a:lnTo>
                  <a:lnTo>
                    <a:pt x="42" y="240"/>
                  </a:lnTo>
                  <a:lnTo>
                    <a:pt x="42" y="238"/>
                  </a:lnTo>
                  <a:lnTo>
                    <a:pt x="42" y="236"/>
                  </a:lnTo>
                  <a:lnTo>
                    <a:pt x="44" y="236"/>
                  </a:lnTo>
                  <a:lnTo>
                    <a:pt x="44" y="232"/>
                  </a:lnTo>
                  <a:lnTo>
                    <a:pt x="44" y="230"/>
                  </a:lnTo>
                  <a:lnTo>
                    <a:pt x="44" y="228"/>
                  </a:lnTo>
                  <a:lnTo>
                    <a:pt x="44" y="227"/>
                  </a:lnTo>
                  <a:lnTo>
                    <a:pt x="44" y="225"/>
                  </a:lnTo>
                  <a:lnTo>
                    <a:pt x="46" y="225"/>
                  </a:lnTo>
                  <a:lnTo>
                    <a:pt x="46" y="223"/>
                  </a:lnTo>
                  <a:lnTo>
                    <a:pt x="48" y="223"/>
                  </a:lnTo>
                  <a:lnTo>
                    <a:pt x="48" y="225"/>
                  </a:lnTo>
                  <a:lnTo>
                    <a:pt x="48" y="223"/>
                  </a:lnTo>
                  <a:lnTo>
                    <a:pt x="46" y="221"/>
                  </a:lnTo>
                  <a:lnTo>
                    <a:pt x="44" y="221"/>
                  </a:lnTo>
                  <a:lnTo>
                    <a:pt x="44" y="219"/>
                  </a:lnTo>
                  <a:lnTo>
                    <a:pt x="42" y="219"/>
                  </a:lnTo>
                  <a:lnTo>
                    <a:pt x="40" y="219"/>
                  </a:lnTo>
                  <a:lnTo>
                    <a:pt x="40" y="221"/>
                  </a:lnTo>
                  <a:lnTo>
                    <a:pt x="40" y="219"/>
                  </a:lnTo>
                  <a:lnTo>
                    <a:pt x="40" y="217"/>
                  </a:lnTo>
                  <a:lnTo>
                    <a:pt x="38" y="217"/>
                  </a:lnTo>
                  <a:lnTo>
                    <a:pt x="38" y="215"/>
                  </a:lnTo>
                  <a:lnTo>
                    <a:pt x="38" y="217"/>
                  </a:lnTo>
                  <a:lnTo>
                    <a:pt x="38" y="215"/>
                  </a:lnTo>
                  <a:lnTo>
                    <a:pt x="36" y="215"/>
                  </a:lnTo>
                  <a:lnTo>
                    <a:pt x="38" y="215"/>
                  </a:lnTo>
                  <a:lnTo>
                    <a:pt x="38" y="213"/>
                  </a:lnTo>
                  <a:lnTo>
                    <a:pt x="40" y="213"/>
                  </a:lnTo>
                  <a:lnTo>
                    <a:pt x="42" y="213"/>
                  </a:lnTo>
                  <a:lnTo>
                    <a:pt x="44" y="213"/>
                  </a:lnTo>
                  <a:lnTo>
                    <a:pt x="44" y="211"/>
                  </a:lnTo>
                  <a:lnTo>
                    <a:pt x="46" y="211"/>
                  </a:lnTo>
                  <a:lnTo>
                    <a:pt x="48" y="211"/>
                  </a:lnTo>
                  <a:lnTo>
                    <a:pt x="48" y="209"/>
                  </a:lnTo>
                  <a:lnTo>
                    <a:pt x="46" y="209"/>
                  </a:lnTo>
                  <a:lnTo>
                    <a:pt x="46" y="207"/>
                  </a:lnTo>
                  <a:lnTo>
                    <a:pt x="48" y="207"/>
                  </a:lnTo>
                  <a:lnTo>
                    <a:pt x="50" y="207"/>
                  </a:lnTo>
                  <a:lnTo>
                    <a:pt x="52" y="209"/>
                  </a:lnTo>
                  <a:lnTo>
                    <a:pt x="52" y="207"/>
                  </a:lnTo>
                  <a:lnTo>
                    <a:pt x="54" y="207"/>
                  </a:lnTo>
                  <a:lnTo>
                    <a:pt x="56" y="207"/>
                  </a:lnTo>
                  <a:lnTo>
                    <a:pt x="56" y="205"/>
                  </a:lnTo>
                  <a:lnTo>
                    <a:pt x="58" y="205"/>
                  </a:lnTo>
                  <a:lnTo>
                    <a:pt x="59" y="207"/>
                  </a:lnTo>
                  <a:lnTo>
                    <a:pt x="59" y="209"/>
                  </a:lnTo>
                  <a:lnTo>
                    <a:pt x="61" y="209"/>
                  </a:lnTo>
                  <a:lnTo>
                    <a:pt x="61" y="207"/>
                  </a:lnTo>
                  <a:lnTo>
                    <a:pt x="61" y="209"/>
                  </a:lnTo>
                  <a:lnTo>
                    <a:pt x="63" y="209"/>
                  </a:lnTo>
                  <a:lnTo>
                    <a:pt x="65" y="209"/>
                  </a:lnTo>
                  <a:lnTo>
                    <a:pt x="65" y="207"/>
                  </a:lnTo>
                  <a:lnTo>
                    <a:pt x="63" y="207"/>
                  </a:lnTo>
                  <a:lnTo>
                    <a:pt x="65" y="207"/>
                  </a:lnTo>
                  <a:lnTo>
                    <a:pt x="65" y="205"/>
                  </a:lnTo>
                  <a:lnTo>
                    <a:pt x="63" y="205"/>
                  </a:lnTo>
                  <a:lnTo>
                    <a:pt x="63" y="203"/>
                  </a:lnTo>
                  <a:lnTo>
                    <a:pt x="61" y="203"/>
                  </a:lnTo>
                  <a:lnTo>
                    <a:pt x="59" y="202"/>
                  </a:lnTo>
                  <a:lnTo>
                    <a:pt x="59" y="200"/>
                  </a:lnTo>
                  <a:lnTo>
                    <a:pt x="59" y="198"/>
                  </a:lnTo>
                  <a:lnTo>
                    <a:pt x="59" y="196"/>
                  </a:lnTo>
                  <a:lnTo>
                    <a:pt x="61" y="196"/>
                  </a:lnTo>
                  <a:lnTo>
                    <a:pt x="61" y="194"/>
                  </a:lnTo>
                  <a:lnTo>
                    <a:pt x="63" y="194"/>
                  </a:lnTo>
                  <a:lnTo>
                    <a:pt x="65" y="194"/>
                  </a:lnTo>
                  <a:lnTo>
                    <a:pt x="67" y="196"/>
                  </a:lnTo>
                  <a:lnTo>
                    <a:pt x="67" y="194"/>
                  </a:lnTo>
                  <a:lnTo>
                    <a:pt x="67" y="196"/>
                  </a:lnTo>
                  <a:lnTo>
                    <a:pt x="69" y="196"/>
                  </a:lnTo>
                  <a:lnTo>
                    <a:pt x="69" y="194"/>
                  </a:lnTo>
                  <a:lnTo>
                    <a:pt x="69" y="192"/>
                  </a:lnTo>
                  <a:lnTo>
                    <a:pt x="69" y="190"/>
                  </a:lnTo>
                  <a:lnTo>
                    <a:pt x="71" y="190"/>
                  </a:lnTo>
                  <a:lnTo>
                    <a:pt x="73" y="190"/>
                  </a:lnTo>
                  <a:lnTo>
                    <a:pt x="75" y="188"/>
                  </a:lnTo>
                  <a:lnTo>
                    <a:pt x="77" y="188"/>
                  </a:lnTo>
                  <a:lnTo>
                    <a:pt x="79" y="186"/>
                  </a:lnTo>
                  <a:lnTo>
                    <a:pt x="81" y="186"/>
                  </a:lnTo>
                  <a:lnTo>
                    <a:pt x="81" y="184"/>
                  </a:lnTo>
                  <a:lnTo>
                    <a:pt x="82" y="184"/>
                  </a:lnTo>
                  <a:lnTo>
                    <a:pt x="84" y="186"/>
                  </a:lnTo>
                  <a:lnTo>
                    <a:pt x="84" y="184"/>
                  </a:lnTo>
                  <a:lnTo>
                    <a:pt x="86" y="184"/>
                  </a:lnTo>
                  <a:lnTo>
                    <a:pt x="86" y="182"/>
                  </a:lnTo>
                  <a:lnTo>
                    <a:pt x="86" y="180"/>
                  </a:lnTo>
                  <a:lnTo>
                    <a:pt x="86" y="179"/>
                  </a:lnTo>
                  <a:lnTo>
                    <a:pt x="86" y="177"/>
                  </a:lnTo>
                  <a:lnTo>
                    <a:pt x="86" y="175"/>
                  </a:lnTo>
                  <a:lnTo>
                    <a:pt x="84" y="175"/>
                  </a:lnTo>
                  <a:lnTo>
                    <a:pt x="86" y="175"/>
                  </a:lnTo>
                  <a:lnTo>
                    <a:pt x="86" y="173"/>
                  </a:lnTo>
                  <a:lnTo>
                    <a:pt x="84" y="173"/>
                  </a:lnTo>
                  <a:lnTo>
                    <a:pt x="86" y="169"/>
                  </a:lnTo>
                  <a:lnTo>
                    <a:pt x="88" y="167"/>
                  </a:lnTo>
                  <a:lnTo>
                    <a:pt x="88" y="165"/>
                  </a:lnTo>
                  <a:lnTo>
                    <a:pt x="86" y="161"/>
                  </a:lnTo>
                  <a:lnTo>
                    <a:pt x="84" y="161"/>
                  </a:lnTo>
                  <a:lnTo>
                    <a:pt x="84" y="159"/>
                  </a:lnTo>
                  <a:lnTo>
                    <a:pt x="84" y="157"/>
                  </a:lnTo>
                  <a:lnTo>
                    <a:pt x="82" y="157"/>
                  </a:lnTo>
                  <a:lnTo>
                    <a:pt x="82" y="155"/>
                  </a:lnTo>
                  <a:lnTo>
                    <a:pt x="84" y="154"/>
                  </a:lnTo>
                  <a:lnTo>
                    <a:pt x="84" y="152"/>
                  </a:lnTo>
                  <a:lnTo>
                    <a:pt x="84" y="150"/>
                  </a:lnTo>
                  <a:lnTo>
                    <a:pt x="86" y="150"/>
                  </a:lnTo>
                  <a:lnTo>
                    <a:pt x="86" y="148"/>
                  </a:lnTo>
                  <a:lnTo>
                    <a:pt x="86" y="146"/>
                  </a:lnTo>
                  <a:lnTo>
                    <a:pt x="86" y="144"/>
                  </a:lnTo>
                  <a:lnTo>
                    <a:pt x="86" y="142"/>
                  </a:lnTo>
                  <a:lnTo>
                    <a:pt x="84" y="142"/>
                  </a:lnTo>
                  <a:lnTo>
                    <a:pt x="84" y="140"/>
                  </a:lnTo>
                  <a:lnTo>
                    <a:pt x="86" y="140"/>
                  </a:lnTo>
                  <a:lnTo>
                    <a:pt x="86" y="138"/>
                  </a:lnTo>
                  <a:lnTo>
                    <a:pt x="88" y="138"/>
                  </a:lnTo>
                  <a:lnTo>
                    <a:pt x="88" y="136"/>
                  </a:lnTo>
                  <a:lnTo>
                    <a:pt x="88" y="134"/>
                  </a:lnTo>
                  <a:lnTo>
                    <a:pt x="86" y="134"/>
                  </a:lnTo>
                  <a:lnTo>
                    <a:pt x="86" y="132"/>
                  </a:lnTo>
                  <a:lnTo>
                    <a:pt x="84" y="132"/>
                  </a:lnTo>
                  <a:lnTo>
                    <a:pt x="82" y="131"/>
                  </a:lnTo>
                  <a:lnTo>
                    <a:pt x="82" y="129"/>
                  </a:lnTo>
                  <a:lnTo>
                    <a:pt x="81" y="129"/>
                  </a:lnTo>
                  <a:lnTo>
                    <a:pt x="81" y="127"/>
                  </a:lnTo>
                  <a:lnTo>
                    <a:pt x="82" y="127"/>
                  </a:lnTo>
                  <a:lnTo>
                    <a:pt x="82" y="125"/>
                  </a:lnTo>
                  <a:lnTo>
                    <a:pt x="84" y="125"/>
                  </a:lnTo>
                  <a:lnTo>
                    <a:pt x="84" y="123"/>
                  </a:lnTo>
                  <a:lnTo>
                    <a:pt x="82" y="123"/>
                  </a:lnTo>
                  <a:lnTo>
                    <a:pt x="81" y="121"/>
                  </a:lnTo>
                  <a:lnTo>
                    <a:pt x="81" y="119"/>
                  </a:lnTo>
                  <a:lnTo>
                    <a:pt x="79" y="119"/>
                  </a:lnTo>
                  <a:lnTo>
                    <a:pt x="77" y="119"/>
                  </a:lnTo>
                  <a:lnTo>
                    <a:pt x="77" y="117"/>
                  </a:lnTo>
                  <a:lnTo>
                    <a:pt x="75" y="117"/>
                  </a:lnTo>
                  <a:lnTo>
                    <a:pt x="77" y="117"/>
                  </a:lnTo>
                  <a:lnTo>
                    <a:pt x="75" y="115"/>
                  </a:lnTo>
                  <a:lnTo>
                    <a:pt x="75" y="117"/>
                  </a:lnTo>
                  <a:lnTo>
                    <a:pt x="73" y="117"/>
                  </a:lnTo>
                  <a:lnTo>
                    <a:pt x="73" y="115"/>
                  </a:lnTo>
                  <a:lnTo>
                    <a:pt x="71" y="115"/>
                  </a:lnTo>
                  <a:lnTo>
                    <a:pt x="71" y="113"/>
                  </a:lnTo>
                  <a:lnTo>
                    <a:pt x="71" y="108"/>
                  </a:lnTo>
                  <a:lnTo>
                    <a:pt x="69" y="108"/>
                  </a:lnTo>
                  <a:lnTo>
                    <a:pt x="69" y="106"/>
                  </a:lnTo>
                  <a:lnTo>
                    <a:pt x="67" y="106"/>
                  </a:lnTo>
                  <a:lnTo>
                    <a:pt x="67" y="104"/>
                  </a:lnTo>
                  <a:lnTo>
                    <a:pt x="65" y="104"/>
                  </a:lnTo>
                  <a:lnTo>
                    <a:pt x="61" y="102"/>
                  </a:lnTo>
                  <a:lnTo>
                    <a:pt x="61" y="100"/>
                  </a:lnTo>
                  <a:lnTo>
                    <a:pt x="59" y="98"/>
                  </a:lnTo>
                  <a:lnTo>
                    <a:pt x="59" y="96"/>
                  </a:lnTo>
                  <a:lnTo>
                    <a:pt x="58" y="96"/>
                  </a:lnTo>
                  <a:lnTo>
                    <a:pt x="58" y="94"/>
                  </a:lnTo>
                  <a:lnTo>
                    <a:pt x="56" y="94"/>
                  </a:lnTo>
                  <a:lnTo>
                    <a:pt x="56" y="92"/>
                  </a:lnTo>
                  <a:lnTo>
                    <a:pt x="56" y="90"/>
                  </a:lnTo>
                  <a:lnTo>
                    <a:pt x="54" y="90"/>
                  </a:lnTo>
                  <a:lnTo>
                    <a:pt x="54" y="88"/>
                  </a:lnTo>
                  <a:lnTo>
                    <a:pt x="52" y="88"/>
                  </a:lnTo>
                  <a:lnTo>
                    <a:pt x="50" y="88"/>
                  </a:lnTo>
                  <a:lnTo>
                    <a:pt x="52" y="86"/>
                  </a:lnTo>
                  <a:lnTo>
                    <a:pt x="50" y="86"/>
                  </a:lnTo>
                  <a:lnTo>
                    <a:pt x="48" y="86"/>
                  </a:lnTo>
                  <a:lnTo>
                    <a:pt x="48" y="84"/>
                  </a:lnTo>
                  <a:lnTo>
                    <a:pt x="48" y="83"/>
                  </a:lnTo>
                  <a:lnTo>
                    <a:pt x="48" y="81"/>
                  </a:lnTo>
                  <a:lnTo>
                    <a:pt x="48" y="79"/>
                  </a:lnTo>
                  <a:lnTo>
                    <a:pt x="46" y="79"/>
                  </a:lnTo>
                  <a:lnTo>
                    <a:pt x="44" y="79"/>
                  </a:lnTo>
                  <a:lnTo>
                    <a:pt x="42" y="79"/>
                  </a:lnTo>
                  <a:lnTo>
                    <a:pt x="42" y="77"/>
                  </a:lnTo>
                  <a:lnTo>
                    <a:pt x="40" y="77"/>
                  </a:lnTo>
                  <a:lnTo>
                    <a:pt x="38" y="77"/>
                  </a:lnTo>
                  <a:lnTo>
                    <a:pt x="38" y="75"/>
                  </a:lnTo>
                  <a:lnTo>
                    <a:pt x="36" y="75"/>
                  </a:lnTo>
                  <a:lnTo>
                    <a:pt x="36" y="73"/>
                  </a:lnTo>
                  <a:lnTo>
                    <a:pt x="34" y="73"/>
                  </a:lnTo>
                  <a:lnTo>
                    <a:pt x="33" y="73"/>
                  </a:lnTo>
                  <a:lnTo>
                    <a:pt x="33" y="71"/>
                  </a:lnTo>
                  <a:lnTo>
                    <a:pt x="31" y="71"/>
                  </a:lnTo>
                  <a:lnTo>
                    <a:pt x="29" y="69"/>
                  </a:lnTo>
                  <a:lnTo>
                    <a:pt x="27" y="69"/>
                  </a:lnTo>
                  <a:lnTo>
                    <a:pt x="29" y="69"/>
                  </a:lnTo>
                  <a:lnTo>
                    <a:pt x="29" y="67"/>
                  </a:lnTo>
                  <a:lnTo>
                    <a:pt x="31" y="67"/>
                  </a:lnTo>
                  <a:lnTo>
                    <a:pt x="31" y="65"/>
                  </a:lnTo>
                  <a:lnTo>
                    <a:pt x="33" y="65"/>
                  </a:lnTo>
                  <a:lnTo>
                    <a:pt x="31" y="65"/>
                  </a:lnTo>
                  <a:lnTo>
                    <a:pt x="31" y="63"/>
                  </a:lnTo>
                  <a:lnTo>
                    <a:pt x="33" y="63"/>
                  </a:lnTo>
                  <a:lnTo>
                    <a:pt x="33" y="61"/>
                  </a:lnTo>
                  <a:lnTo>
                    <a:pt x="34" y="61"/>
                  </a:lnTo>
                  <a:lnTo>
                    <a:pt x="34" y="63"/>
                  </a:lnTo>
                  <a:lnTo>
                    <a:pt x="36" y="63"/>
                  </a:lnTo>
                  <a:lnTo>
                    <a:pt x="38" y="63"/>
                  </a:lnTo>
                  <a:lnTo>
                    <a:pt x="40" y="63"/>
                  </a:lnTo>
                  <a:lnTo>
                    <a:pt x="40" y="61"/>
                  </a:lnTo>
                  <a:lnTo>
                    <a:pt x="42" y="61"/>
                  </a:lnTo>
                  <a:lnTo>
                    <a:pt x="44" y="60"/>
                  </a:lnTo>
                  <a:lnTo>
                    <a:pt x="42" y="60"/>
                  </a:lnTo>
                  <a:lnTo>
                    <a:pt x="44" y="58"/>
                  </a:lnTo>
                  <a:lnTo>
                    <a:pt x="46" y="58"/>
                  </a:lnTo>
                  <a:lnTo>
                    <a:pt x="46" y="56"/>
                  </a:lnTo>
                  <a:lnTo>
                    <a:pt x="44" y="56"/>
                  </a:lnTo>
                  <a:lnTo>
                    <a:pt x="44" y="54"/>
                  </a:lnTo>
                  <a:lnTo>
                    <a:pt x="42" y="54"/>
                  </a:lnTo>
                  <a:lnTo>
                    <a:pt x="40" y="54"/>
                  </a:lnTo>
                  <a:lnTo>
                    <a:pt x="40" y="52"/>
                  </a:lnTo>
                  <a:lnTo>
                    <a:pt x="40" y="50"/>
                  </a:lnTo>
                  <a:lnTo>
                    <a:pt x="36" y="50"/>
                  </a:lnTo>
                  <a:lnTo>
                    <a:pt x="36" y="48"/>
                  </a:lnTo>
                  <a:lnTo>
                    <a:pt x="38" y="48"/>
                  </a:lnTo>
                  <a:lnTo>
                    <a:pt x="40" y="46"/>
                  </a:lnTo>
                  <a:lnTo>
                    <a:pt x="38" y="46"/>
                  </a:lnTo>
                  <a:lnTo>
                    <a:pt x="38" y="44"/>
                  </a:lnTo>
                  <a:lnTo>
                    <a:pt x="36" y="44"/>
                  </a:lnTo>
                  <a:lnTo>
                    <a:pt x="34" y="42"/>
                  </a:lnTo>
                  <a:lnTo>
                    <a:pt x="33" y="42"/>
                  </a:lnTo>
                  <a:lnTo>
                    <a:pt x="33" y="40"/>
                  </a:lnTo>
                  <a:lnTo>
                    <a:pt x="31" y="40"/>
                  </a:lnTo>
                  <a:lnTo>
                    <a:pt x="31" y="42"/>
                  </a:lnTo>
                  <a:lnTo>
                    <a:pt x="29" y="42"/>
                  </a:lnTo>
                  <a:lnTo>
                    <a:pt x="27" y="42"/>
                  </a:lnTo>
                  <a:lnTo>
                    <a:pt x="27" y="44"/>
                  </a:lnTo>
                  <a:lnTo>
                    <a:pt x="25" y="44"/>
                  </a:lnTo>
                  <a:lnTo>
                    <a:pt x="25" y="46"/>
                  </a:lnTo>
                  <a:lnTo>
                    <a:pt x="23" y="44"/>
                  </a:lnTo>
                  <a:lnTo>
                    <a:pt x="21" y="44"/>
                  </a:lnTo>
                  <a:lnTo>
                    <a:pt x="19" y="44"/>
                  </a:lnTo>
                  <a:lnTo>
                    <a:pt x="19" y="42"/>
                  </a:lnTo>
                  <a:lnTo>
                    <a:pt x="17" y="42"/>
                  </a:lnTo>
                  <a:lnTo>
                    <a:pt x="17" y="44"/>
                  </a:lnTo>
                  <a:lnTo>
                    <a:pt x="17" y="42"/>
                  </a:lnTo>
                  <a:lnTo>
                    <a:pt x="15" y="42"/>
                  </a:lnTo>
                  <a:lnTo>
                    <a:pt x="15" y="40"/>
                  </a:lnTo>
                  <a:lnTo>
                    <a:pt x="13" y="38"/>
                  </a:lnTo>
                  <a:lnTo>
                    <a:pt x="13" y="36"/>
                  </a:lnTo>
                  <a:lnTo>
                    <a:pt x="11" y="36"/>
                  </a:lnTo>
                  <a:lnTo>
                    <a:pt x="13" y="36"/>
                  </a:lnTo>
                  <a:lnTo>
                    <a:pt x="11" y="36"/>
                  </a:lnTo>
                  <a:lnTo>
                    <a:pt x="11" y="35"/>
                  </a:lnTo>
                  <a:lnTo>
                    <a:pt x="13" y="33"/>
                  </a:lnTo>
                  <a:lnTo>
                    <a:pt x="11" y="33"/>
                  </a:lnTo>
                  <a:lnTo>
                    <a:pt x="13" y="33"/>
                  </a:lnTo>
                  <a:lnTo>
                    <a:pt x="13" y="31"/>
                  </a:lnTo>
                  <a:lnTo>
                    <a:pt x="13" y="29"/>
                  </a:lnTo>
                  <a:lnTo>
                    <a:pt x="13" y="27"/>
                  </a:lnTo>
                  <a:lnTo>
                    <a:pt x="11" y="29"/>
                  </a:lnTo>
                  <a:lnTo>
                    <a:pt x="11" y="27"/>
                  </a:lnTo>
                  <a:lnTo>
                    <a:pt x="11" y="29"/>
                  </a:lnTo>
                  <a:lnTo>
                    <a:pt x="10" y="29"/>
                  </a:lnTo>
                  <a:lnTo>
                    <a:pt x="8" y="29"/>
                  </a:lnTo>
                  <a:lnTo>
                    <a:pt x="8" y="27"/>
                  </a:lnTo>
                  <a:lnTo>
                    <a:pt x="8" y="25"/>
                  </a:lnTo>
                  <a:lnTo>
                    <a:pt x="6" y="25"/>
                  </a:lnTo>
                  <a:lnTo>
                    <a:pt x="6" y="23"/>
                  </a:lnTo>
                  <a:lnTo>
                    <a:pt x="6" y="21"/>
                  </a:lnTo>
                  <a:lnTo>
                    <a:pt x="4" y="21"/>
                  </a:lnTo>
                  <a:lnTo>
                    <a:pt x="4" y="19"/>
                  </a:lnTo>
                  <a:lnTo>
                    <a:pt x="2" y="19"/>
                  </a:lnTo>
                  <a:lnTo>
                    <a:pt x="2" y="17"/>
                  </a:lnTo>
                  <a:lnTo>
                    <a:pt x="0" y="17"/>
                  </a:lnTo>
                  <a:lnTo>
                    <a:pt x="0" y="15"/>
                  </a:lnTo>
                  <a:lnTo>
                    <a:pt x="2" y="15"/>
                  </a:lnTo>
                  <a:lnTo>
                    <a:pt x="4" y="13"/>
                  </a:lnTo>
                  <a:lnTo>
                    <a:pt x="4" y="12"/>
                  </a:lnTo>
                  <a:lnTo>
                    <a:pt x="6" y="12"/>
                  </a:lnTo>
                  <a:lnTo>
                    <a:pt x="6" y="10"/>
                  </a:lnTo>
                  <a:lnTo>
                    <a:pt x="8" y="12"/>
                  </a:lnTo>
                  <a:lnTo>
                    <a:pt x="10" y="12"/>
                  </a:lnTo>
                  <a:lnTo>
                    <a:pt x="11" y="13"/>
                  </a:lnTo>
                  <a:lnTo>
                    <a:pt x="13" y="15"/>
                  </a:lnTo>
                  <a:lnTo>
                    <a:pt x="15" y="15"/>
                  </a:lnTo>
                  <a:lnTo>
                    <a:pt x="17" y="13"/>
                  </a:lnTo>
                  <a:lnTo>
                    <a:pt x="17" y="12"/>
                  </a:lnTo>
                  <a:lnTo>
                    <a:pt x="19" y="12"/>
                  </a:lnTo>
                  <a:lnTo>
                    <a:pt x="19" y="10"/>
                  </a:lnTo>
                  <a:lnTo>
                    <a:pt x="21" y="10"/>
                  </a:lnTo>
                  <a:lnTo>
                    <a:pt x="21" y="12"/>
                  </a:lnTo>
                  <a:lnTo>
                    <a:pt x="21" y="13"/>
                  </a:lnTo>
                  <a:lnTo>
                    <a:pt x="23" y="13"/>
                  </a:lnTo>
                  <a:lnTo>
                    <a:pt x="23" y="12"/>
                  </a:lnTo>
                  <a:lnTo>
                    <a:pt x="23" y="10"/>
                  </a:lnTo>
                  <a:lnTo>
                    <a:pt x="25" y="10"/>
                  </a:lnTo>
                  <a:lnTo>
                    <a:pt x="25" y="12"/>
                  </a:lnTo>
                  <a:lnTo>
                    <a:pt x="27" y="12"/>
                  </a:lnTo>
                  <a:lnTo>
                    <a:pt x="27" y="13"/>
                  </a:lnTo>
                  <a:lnTo>
                    <a:pt x="29" y="13"/>
                  </a:lnTo>
                  <a:lnTo>
                    <a:pt x="29" y="15"/>
                  </a:lnTo>
                  <a:lnTo>
                    <a:pt x="31" y="13"/>
                  </a:lnTo>
                  <a:lnTo>
                    <a:pt x="31" y="12"/>
                  </a:lnTo>
                  <a:lnTo>
                    <a:pt x="31" y="10"/>
                  </a:lnTo>
                  <a:lnTo>
                    <a:pt x="33" y="10"/>
                  </a:lnTo>
                  <a:lnTo>
                    <a:pt x="34" y="10"/>
                  </a:lnTo>
                  <a:lnTo>
                    <a:pt x="34" y="12"/>
                  </a:lnTo>
                  <a:lnTo>
                    <a:pt x="36" y="12"/>
                  </a:lnTo>
                  <a:lnTo>
                    <a:pt x="36" y="10"/>
                  </a:lnTo>
                  <a:lnTo>
                    <a:pt x="38" y="10"/>
                  </a:lnTo>
                  <a:lnTo>
                    <a:pt x="40" y="10"/>
                  </a:lnTo>
                  <a:lnTo>
                    <a:pt x="42" y="10"/>
                  </a:lnTo>
                  <a:lnTo>
                    <a:pt x="42" y="8"/>
                  </a:lnTo>
                  <a:lnTo>
                    <a:pt x="44" y="8"/>
                  </a:lnTo>
                  <a:lnTo>
                    <a:pt x="44" y="6"/>
                  </a:lnTo>
                  <a:lnTo>
                    <a:pt x="42" y="4"/>
                  </a:lnTo>
                  <a:lnTo>
                    <a:pt x="44" y="4"/>
                  </a:lnTo>
                  <a:lnTo>
                    <a:pt x="46" y="4"/>
                  </a:lnTo>
                  <a:lnTo>
                    <a:pt x="46" y="2"/>
                  </a:lnTo>
                  <a:lnTo>
                    <a:pt x="48" y="2"/>
                  </a:lnTo>
                  <a:lnTo>
                    <a:pt x="50" y="2"/>
                  </a:lnTo>
                  <a:lnTo>
                    <a:pt x="50" y="0"/>
                  </a:lnTo>
                  <a:lnTo>
                    <a:pt x="52" y="0"/>
                  </a:lnTo>
                  <a:lnTo>
                    <a:pt x="5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3" name="Freeform 253"/>
            <p:cNvSpPr>
              <a:spLocks noEditPoints="1"/>
            </p:cNvSpPr>
            <p:nvPr/>
          </p:nvSpPr>
          <p:spPr bwMode="auto">
            <a:xfrm>
              <a:off x="9236075" y="5164138"/>
              <a:ext cx="85725" cy="188913"/>
            </a:xfrm>
            <a:custGeom>
              <a:avLst/>
              <a:gdLst>
                <a:gd name="T0" fmla="*/ 52 w 54"/>
                <a:gd name="T1" fmla="*/ 119 h 119"/>
                <a:gd name="T2" fmla="*/ 42 w 54"/>
                <a:gd name="T3" fmla="*/ 108 h 119"/>
                <a:gd name="T4" fmla="*/ 44 w 54"/>
                <a:gd name="T5" fmla="*/ 106 h 119"/>
                <a:gd name="T6" fmla="*/ 46 w 54"/>
                <a:gd name="T7" fmla="*/ 110 h 119"/>
                <a:gd name="T8" fmla="*/ 44 w 54"/>
                <a:gd name="T9" fmla="*/ 96 h 119"/>
                <a:gd name="T10" fmla="*/ 39 w 54"/>
                <a:gd name="T11" fmla="*/ 96 h 119"/>
                <a:gd name="T12" fmla="*/ 42 w 54"/>
                <a:gd name="T13" fmla="*/ 92 h 119"/>
                <a:gd name="T14" fmla="*/ 31 w 54"/>
                <a:gd name="T15" fmla="*/ 77 h 119"/>
                <a:gd name="T16" fmla="*/ 29 w 54"/>
                <a:gd name="T17" fmla="*/ 79 h 119"/>
                <a:gd name="T18" fmla="*/ 27 w 54"/>
                <a:gd name="T19" fmla="*/ 77 h 119"/>
                <a:gd name="T20" fmla="*/ 29 w 54"/>
                <a:gd name="T21" fmla="*/ 75 h 119"/>
                <a:gd name="T22" fmla="*/ 27 w 54"/>
                <a:gd name="T23" fmla="*/ 75 h 119"/>
                <a:gd name="T24" fmla="*/ 29 w 54"/>
                <a:gd name="T25" fmla="*/ 67 h 119"/>
                <a:gd name="T26" fmla="*/ 27 w 54"/>
                <a:gd name="T27" fmla="*/ 58 h 119"/>
                <a:gd name="T28" fmla="*/ 31 w 54"/>
                <a:gd name="T29" fmla="*/ 62 h 119"/>
                <a:gd name="T30" fmla="*/ 25 w 54"/>
                <a:gd name="T31" fmla="*/ 62 h 119"/>
                <a:gd name="T32" fmla="*/ 27 w 54"/>
                <a:gd name="T33" fmla="*/ 58 h 119"/>
                <a:gd name="T34" fmla="*/ 27 w 54"/>
                <a:gd name="T35" fmla="*/ 54 h 119"/>
                <a:gd name="T36" fmla="*/ 23 w 54"/>
                <a:gd name="T37" fmla="*/ 54 h 119"/>
                <a:gd name="T38" fmla="*/ 23 w 54"/>
                <a:gd name="T39" fmla="*/ 52 h 119"/>
                <a:gd name="T40" fmla="*/ 27 w 54"/>
                <a:gd name="T41" fmla="*/ 52 h 119"/>
                <a:gd name="T42" fmla="*/ 16 w 54"/>
                <a:gd name="T43" fmla="*/ 50 h 119"/>
                <a:gd name="T44" fmla="*/ 17 w 54"/>
                <a:gd name="T45" fmla="*/ 52 h 119"/>
                <a:gd name="T46" fmla="*/ 21 w 54"/>
                <a:gd name="T47" fmla="*/ 56 h 119"/>
                <a:gd name="T48" fmla="*/ 16 w 54"/>
                <a:gd name="T49" fmla="*/ 58 h 119"/>
                <a:gd name="T50" fmla="*/ 14 w 54"/>
                <a:gd name="T51" fmla="*/ 54 h 119"/>
                <a:gd name="T52" fmla="*/ 12 w 54"/>
                <a:gd name="T53" fmla="*/ 52 h 119"/>
                <a:gd name="T54" fmla="*/ 10 w 54"/>
                <a:gd name="T55" fmla="*/ 46 h 119"/>
                <a:gd name="T56" fmla="*/ 12 w 54"/>
                <a:gd name="T57" fmla="*/ 44 h 119"/>
                <a:gd name="T58" fmla="*/ 10 w 54"/>
                <a:gd name="T59" fmla="*/ 42 h 119"/>
                <a:gd name="T60" fmla="*/ 10 w 54"/>
                <a:gd name="T61" fmla="*/ 42 h 119"/>
                <a:gd name="T62" fmla="*/ 27 w 54"/>
                <a:gd name="T63" fmla="*/ 48 h 119"/>
                <a:gd name="T64" fmla="*/ 25 w 54"/>
                <a:gd name="T65" fmla="*/ 42 h 119"/>
                <a:gd name="T66" fmla="*/ 27 w 54"/>
                <a:gd name="T67" fmla="*/ 44 h 119"/>
                <a:gd name="T68" fmla="*/ 19 w 54"/>
                <a:gd name="T69" fmla="*/ 41 h 119"/>
                <a:gd name="T70" fmla="*/ 21 w 54"/>
                <a:gd name="T71" fmla="*/ 37 h 119"/>
                <a:gd name="T72" fmla="*/ 10 w 54"/>
                <a:gd name="T73" fmla="*/ 31 h 119"/>
                <a:gd name="T74" fmla="*/ 25 w 54"/>
                <a:gd name="T75" fmla="*/ 39 h 119"/>
                <a:gd name="T76" fmla="*/ 25 w 54"/>
                <a:gd name="T77" fmla="*/ 31 h 119"/>
                <a:gd name="T78" fmla="*/ 27 w 54"/>
                <a:gd name="T79" fmla="*/ 37 h 119"/>
                <a:gd name="T80" fmla="*/ 8 w 54"/>
                <a:gd name="T81" fmla="*/ 35 h 119"/>
                <a:gd name="T82" fmla="*/ 8 w 54"/>
                <a:gd name="T83" fmla="*/ 31 h 119"/>
                <a:gd name="T84" fmla="*/ 10 w 54"/>
                <a:gd name="T85" fmla="*/ 39 h 119"/>
                <a:gd name="T86" fmla="*/ 8 w 54"/>
                <a:gd name="T87" fmla="*/ 42 h 119"/>
                <a:gd name="T88" fmla="*/ 2 w 54"/>
                <a:gd name="T89" fmla="*/ 41 h 119"/>
                <a:gd name="T90" fmla="*/ 2 w 54"/>
                <a:gd name="T91" fmla="*/ 33 h 119"/>
                <a:gd name="T92" fmla="*/ 0 w 54"/>
                <a:gd name="T93" fmla="*/ 27 h 119"/>
                <a:gd name="T94" fmla="*/ 4 w 54"/>
                <a:gd name="T95" fmla="*/ 31 h 119"/>
                <a:gd name="T96" fmla="*/ 17 w 54"/>
                <a:gd name="T97" fmla="*/ 19 h 119"/>
                <a:gd name="T98" fmla="*/ 14 w 54"/>
                <a:gd name="T99" fmla="*/ 19 h 119"/>
                <a:gd name="T100" fmla="*/ 16 w 54"/>
                <a:gd name="T101" fmla="*/ 14 h 119"/>
                <a:gd name="T102" fmla="*/ 14 w 54"/>
                <a:gd name="T103" fmla="*/ 12 h 119"/>
                <a:gd name="T104" fmla="*/ 17 w 54"/>
                <a:gd name="T105" fmla="*/ 14 h 119"/>
                <a:gd name="T106" fmla="*/ 19 w 54"/>
                <a:gd name="T107" fmla="*/ 10 h 119"/>
                <a:gd name="T108" fmla="*/ 2 w 54"/>
                <a:gd name="T109" fmla="*/ 6 h 119"/>
                <a:gd name="T110" fmla="*/ 0 w 54"/>
                <a:gd name="T111" fmla="*/ 4 h 119"/>
                <a:gd name="T112" fmla="*/ 0 w 54"/>
                <a:gd name="T113" fmla="*/ 2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4" h="119">
                  <a:moveTo>
                    <a:pt x="52" y="119"/>
                  </a:moveTo>
                  <a:lnTo>
                    <a:pt x="52" y="117"/>
                  </a:lnTo>
                  <a:lnTo>
                    <a:pt x="54" y="119"/>
                  </a:lnTo>
                  <a:lnTo>
                    <a:pt x="52" y="119"/>
                  </a:lnTo>
                  <a:close/>
                  <a:moveTo>
                    <a:pt x="46" y="110"/>
                  </a:moveTo>
                  <a:lnTo>
                    <a:pt x="44" y="110"/>
                  </a:lnTo>
                  <a:lnTo>
                    <a:pt x="44" y="108"/>
                  </a:lnTo>
                  <a:lnTo>
                    <a:pt x="42" y="108"/>
                  </a:lnTo>
                  <a:lnTo>
                    <a:pt x="42" y="106"/>
                  </a:lnTo>
                  <a:lnTo>
                    <a:pt x="42" y="104"/>
                  </a:lnTo>
                  <a:lnTo>
                    <a:pt x="44" y="104"/>
                  </a:lnTo>
                  <a:lnTo>
                    <a:pt x="44" y="106"/>
                  </a:lnTo>
                  <a:lnTo>
                    <a:pt x="44" y="108"/>
                  </a:lnTo>
                  <a:lnTo>
                    <a:pt x="46" y="108"/>
                  </a:lnTo>
                  <a:lnTo>
                    <a:pt x="48" y="108"/>
                  </a:lnTo>
                  <a:lnTo>
                    <a:pt x="46" y="110"/>
                  </a:lnTo>
                  <a:close/>
                  <a:moveTo>
                    <a:pt x="42" y="94"/>
                  </a:moveTo>
                  <a:lnTo>
                    <a:pt x="44" y="94"/>
                  </a:lnTo>
                  <a:lnTo>
                    <a:pt x="42" y="96"/>
                  </a:lnTo>
                  <a:lnTo>
                    <a:pt x="44" y="96"/>
                  </a:lnTo>
                  <a:lnTo>
                    <a:pt x="44" y="98"/>
                  </a:lnTo>
                  <a:lnTo>
                    <a:pt x="42" y="98"/>
                  </a:lnTo>
                  <a:lnTo>
                    <a:pt x="41" y="98"/>
                  </a:lnTo>
                  <a:lnTo>
                    <a:pt x="39" y="96"/>
                  </a:lnTo>
                  <a:lnTo>
                    <a:pt x="39" y="94"/>
                  </a:lnTo>
                  <a:lnTo>
                    <a:pt x="39" y="92"/>
                  </a:lnTo>
                  <a:lnTo>
                    <a:pt x="41" y="92"/>
                  </a:lnTo>
                  <a:lnTo>
                    <a:pt x="42" y="92"/>
                  </a:lnTo>
                  <a:lnTo>
                    <a:pt x="42" y="94"/>
                  </a:lnTo>
                  <a:close/>
                  <a:moveTo>
                    <a:pt x="29" y="75"/>
                  </a:moveTo>
                  <a:lnTo>
                    <a:pt x="31" y="75"/>
                  </a:lnTo>
                  <a:lnTo>
                    <a:pt x="31" y="77"/>
                  </a:lnTo>
                  <a:lnTo>
                    <a:pt x="33" y="77"/>
                  </a:lnTo>
                  <a:lnTo>
                    <a:pt x="33" y="79"/>
                  </a:lnTo>
                  <a:lnTo>
                    <a:pt x="31" y="79"/>
                  </a:lnTo>
                  <a:lnTo>
                    <a:pt x="29" y="79"/>
                  </a:lnTo>
                  <a:lnTo>
                    <a:pt x="27" y="79"/>
                  </a:lnTo>
                  <a:lnTo>
                    <a:pt x="29" y="79"/>
                  </a:lnTo>
                  <a:lnTo>
                    <a:pt x="29" y="77"/>
                  </a:lnTo>
                  <a:lnTo>
                    <a:pt x="27" y="77"/>
                  </a:lnTo>
                  <a:lnTo>
                    <a:pt x="25" y="77"/>
                  </a:lnTo>
                  <a:lnTo>
                    <a:pt x="27" y="77"/>
                  </a:lnTo>
                  <a:lnTo>
                    <a:pt x="27" y="75"/>
                  </a:lnTo>
                  <a:lnTo>
                    <a:pt x="29" y="75"/>
                  </a:lnTo>
                  <a:close/>
                  <a:moveTo>
                    <a:pt x="27" y="75"/>
                  </a:moveTo>
                  <a:lnTo>
                    <a:pt x="27" y="73"/>
                  </a:lnTo>
                  <a:lnTo>
                    <a:pt x="29" y="75"/>
                  </a:lnTo>
                  <a:lnTo>
                    <a:pt x="27" y="75"/>
                  </a:lnTo>
                  <a:close/>
                  <a:moveTo>
                    <a:pt x="29" y="67"/>
                  </a:moveTo>
                  <a:lnTo>
                    <a:pt x="29" y="66"/>
                  </a:lnTo>
                  <a:lnTo>
                    <a:pt x="31" y="66"/>
                  </a:lnTo>
                  <a:lnTo>
                    <a:pt x="29" y="67"/>
                  </a:lnTo>
                  <a:close/>
                  <a:moveTo>
                    <a:pt x="33" y="64"/>
                  </a:moveTo>
                  <a:lnTo>
                    <a:pt x="33" y="66"/>
                  </a:lnTo>
                  <a:lnTo>
                    <a:pt x="33" y="64"/>
                  </a:lnTo>
                  <a:close/>
                  <a:moveTo>
                    <a:pt x="27" y="58"/>
                  </a:moveTo>
                  <a:lnTo>
                    <a:pt x="27" y="60"/>
                  </a:lnTo>
                  <a:lnTo>
                    <a:pt x="29" y="60"/>
                  </a:lnTo>
                  <a:lnTo>
                    <a:pt x="29" y="62"/>
                  </a:lnTo>
                  <a:lnTo>
                    <a:pt x="31" y="62"/>
                  </a:lnTo>
                  <a:lnTo>
                    <a:pt x="31" y="64"/>
                  </a:lnTo>
                  <a:lnTo>
                    <a:pt x="29" y="62"/>
                  </a:lnTo>
                  <a:lnTo>
                    <a:pt x="27" y="62"/>
                  </a:lnTo>
                  <a:lnTo>
                    <a:pt x="25" y="62"/>
                  </a:lnTo>
                  <a:lnTo>
                    <a:pt x="25" y="60"/>
                  </a:lnTo>
                  <a:lnTo>
                    <a:pt x="25" y="58"/>
                  </a:lnTo>
                  <a:lnTo>
                    <a:pt x="27" y="58"/>
                  </a:lnTo>
                  <a:close/>
                  <a:moveTo>
                    <a:pt x="27" y="58"/>
                  </a:moveTo>
                  <a:lnTo>
                    <a:pt x="27" y="56"/>
                  </a:lnTo>
                  <a:lnTo>
                    <a:pt x="27" y="58"/>
                  </a:lnTo>
                  <a:close/>
                  <a:moveTo>
                    <a:pt x="29" y="54"/>
                  </a:moveTo>
                  <a:lnTo>
                    <a:pt x="27" y="54"/>
                  </a:lnTo>
                  <a:lnTo>
                    <a:pt x="25" y="54"/>
                  </a:lnTo>
                  <a:lnTo>
                    <a:pt x="25" y="56"/>
                  </a:lnTo>
                  <a:lnTo>
                    <a:pt x="25" y="54"/>
                  </a:lnTo>
                  <a:lnTo>
                    <a:pt x="23" y="54"/>
                  </a:lnTo>
                  <a:lnTo>
                    <a:pt x="21" y="54"/>
                  </a:lnTo>
                  <a:lnTo>
                    <a:pt x="23" y="54"/>
                  </a:lnTo>
                  <a:lnTo>
                    <a:pt x="21" y="52"/>
                  </a:lnTo>
                  <a:lnTo>
                    <a:pt x="23" y="52"/>
                  </a:lnTo>
                  <a:lnTo>
                    <a:pt x="25" y="52"/>
                  </a:lnTo>
                  <a:lnTo>
                    <a:pt x="25" y="50"/>
                  </a:lnTo>
                  <a:lnTo>
                    <a:pt x="27" y="50"/>
                  </a:lnTo>
                  <a:lnTo>
                    <a:pt x="27" y="52"/>
                  </a:lnTo>
                  <a:lnTo>
                    <a:pt x="27" y="54"/>
                  </a:lnTo>
                  <a:lnTo>
                    <a:pt x="29" y="54"/>
                  </a:lnTo>
                  <a:close/>
                  <a:moveTo>
                    <a:pt x="14" y="50"/>
                  </a:moveTo>
                  <a:lnTo>
                    <a:pt x="16" y="50"/>
                  </a:lnTo>
                  <a:lnTo>
                    <a:pt x="16" y="52"/>
                  </a:lnTo>
                  <a:lnTo>
                    <a:pt x="16" y="50"/>
                  </a:lnTo>
                  <a:lnTo>
                    <a:pt x="16" y="52"/>
                  </a:lnTo>
                  <a:lnTo>
                    <a:pt x="17" y="52"/>
                  </a:lnTo>
                  <a:lnTo>
                    <a:pt x="17" y="54"/>
                  </a:lnTo>
                  <a:lnTo>
                    <a:pt x="19" y="54"/>
                  </a:lnTo>
                  <a:lnTo>
                    <a:pt x="19" y="56"/>
                  </a:lnTo>
                  <a:lnTo>
                    <a:pt x="21" y="56"/>
                  </a:lnTo>
                  <a:lnTo>
                    <a:pt x="21" y="58"/>
                  </a:lnTo>
                  <a:lnTo>
                    <a:pt x="19" y="58"/>
                  </a:lnTo>
                  <a:lnTo>
                    <a:pt x="17" y="58"/>
                  </a:lnTo>
                  <a:lnTo>
                    <a:pt x="16" y="58"/>
                  </a:lnTo>
                  <a:lnTo>
                    <a:pt x="14" y="58"/>
                  </a:lnTo>
                  <a:lnTo>
                    <a:pt x="16" y="58"/>
                  </a:lnTo>
                  <a:lnTo>
                    <a:pt x="14" y="56"/>
                  </a:lnTo>
                  <a:lnTo>
                    <a:pt x="14" y="54"/>
                  </a:lnTo>
                  <a:lnTo>
                    <a:pt x="14" y="52"/>
                  </a:lnTo>
                  <a:lnTo>
                    <a:pt x="14" y="50"/>
                  </a:lnTo>
                  <a:lnTo>
                    <a:pt x="12" y="50"/>
                  </a:lnTo>
                  <a:lnTo>
                    <a:pt x="12" y="52"/>
                  </a:lnTo>
                  <a:lnTo>
                    <a:pt x="10" y="52"/>
                  </a:lnTo>
                  <a:lnTo>
                    <a:pt x="10" y="50"/>
                  </a:lnTo>
                  <a:lnTo>
                    <a:pt x="10" y="48"/>
                  </a:lnTo>
                  <a:lnTo>
                    <a:pt x="10" y="46"/>
                  </a:lnTo>
                  <a:lnTo>
                    <a:pt x="12" y="46"/>
                  </a:lnTo>
                  <a:lnTo>
                    <a:pt x="14" y="48"/>
                  </a:lnTo>
                  <a:lnTo>
                    <a:pt x="14" y="50"/>
                  </a:lnTo>
                  <a:close/>
                  <a:moveTo>
                    <a:pt x="12" y="44"/>
                  </a:moveTo>
                  <a:lnTo>
                    <a:pt x="10" y="44"/>
                  </a:lnTo>
                  <a:lnTo>
                    <a:pt x="8" y="44"/>
                  </a:lnTo>
                  <a:lnTo>
                    <a:pt x="8" y="42"/>
                  </a:lnTo>
                  <a:lnTo>
                    <a:pt x="10" y="42"/>
                  </a:lnTo>
                  <a:lnTo>
                    <a:pt x="12" y="42"/>
                  </a:lnTo>
                  <a:lnTo>
                    <a:pt x="12" y="44"/>
                  </a:lnTo>
                  <a:close/>
                  <a:moveTo>
                    <a:pt x="12" y="42"/>
                  </a:moveTo>
                  <a:lnTo>
                    <a:pt x="10" y="42"/>
                  </a:lnTo>
                  <a:lnTo>
                    <a:pt x="10" y="41"/>
                  </a:lnTo>
                  <a:lnTo>
                    <a:pt x="10" y="42"/>
                  </a:lnTo>
                  <a:lnTo>
                    <a:pt x="12" y="42"/>
                  </a:lnTo>
                  <a:close/>
                  <a:moveTo>
                    <a:pt x="27" y="48"/>
                  </a:moveTo>
                  <a:lnTo>
                    <a:pt x="27" y="46"/>
                  </a:lnTo>
                  <a:lnTo>
                    <a:pt x="25" y="46"/>
                  </a:lnTo>
                  <a:lnTo>
                    <a:pt x="25" y="44"/>
                  </a:lnTo>
                  <a:lnTo>
                    <a:pt x="25" y="42"/>
                  </a:lnTo>
                  <a:lnTo>
                    <a:pt x="25" y="41"/>
                  </a:lnTo>
                  <a:lnTo>
                    <a:pt x="27" y="41"/>
                  </a:lnTo>
                  <a:lnTo>
                    <a:pt x="27" y="42"/>
                  </a:lnTo>
                  <a:lnTo>
                    <a:pt x="27" y="44"/>
                  </a:lnTo>
                  <a:lnTo>
                    <a:pt x="27" y="46"/>
                  </a:lnTo>
                  <a:lnTo>
                    <a:pt x="27" y="48"/>
                  </a:lnTo>
                  <a:close/>
                  <a:moveTo>
                    <a:pt x="21" y="41"/>
                  </a:moveTo>
                  <a:lnTo>
                    <a:pt x="19" y="41"/>
                  </a:lnTo>
                  <a:lnTo>
                    <a:pt x="17" y="41"/>
                  </a:lnTo>
                  <a:lnTo>
                    <a:pt x="19" y="41"/>
                  </a:lnTo>
                  <a:lnTo>
                    <a:pt x="21" y="39"/>
                  </a:lnTo>
                  <a:lnTo>
                    <a:pt x="21" y="37"/>
                  </a:lnTo>
                  <a:lnTo>
                    <a:pt x="23" y="37"/>
                  </a:lnTo>
                  <a:lnTo>
                    <a:pt x="23" y="39"/>
                  </a:lnTo>
                  <a:lnTo>
                    <a:pt x="21" y="41"/>
                  </a:lnTo>
                  <a:close/>
                  <a:moveTo>
                    <a:pt x="10" y="31"/>
                  </a:moveTo>
                  <a:lnTo>
                    <a:pt x="10" y="33"/>
                  </a:lnTo>
                  <a:lnTo>
                    <a:pt x="10" y="31"/>
                  </a:lnTo>
                  <a:close/>
                  <a:moveTo>
                    <a:pt x="27" y="39"/>
                  </a:moveTo>
                  <a:lnTo>
                    <a:pt x="25" y="39"/>
                  </a:lnTo>
                  <a:lnTo>
                    <a:pt x="25" y="37"/>
                  </a:lnTo>
                  <a:lnTo>
                    <a:pt x="25" y="35"/>
                  </a:lnTo>
                  <a:lnTo>
                    <a:pt x="25" y="33"/>
                  </a:lnTo>
                  <a:lnTo>
                    <a:pt x="25" y="31"/>
                  </a:lnTo>
                  <a:lnTo>
                    <a:pt x="25" y="33"/>
                  </a:lnTo>
                  <a:lnTo>
                    <a:pt x="25" y="35"/>
                  </a:lnTo>
                  <a:lnTo>
                    <a:pt x="27" y="35"/>
                  </a:lnTo>
                  <a:lnTo>
                    <a:pt x="27" y="37"/>
                  </a:lnTo>
                  <a:lnTo>
                    <a:pt x="27" y="39"/>
                  </a:lnTo>
                  <a:close/>
                  <a:moveTo>
                    <a:pt x="4" y="35"/>
                  </a:moveTo>
                  <a:lnTo>
                    <a:pt x="6" y="35"/>
                  </a:lnTo>
                  <a:lnTo>
                    <a:pt x="8" y="35"/>
                  </a:lnTo>
                  <a:lnTo>
                    <a:pt x="8" y="33"/>
                  </a:lnTo>
                  <a:lnTo>
                    <a:pt x="8" y="31"/>
                  </a:lnTo>
                  <a:lnTo>
                    <a:pt x="10" y="31"/>
                  </a:lnTo>
                  <a:lnTo>
                    <a:pt x="8" y="31"/>
                  </a:lnTo>
                  <a:lnTo>
                    <a:pt x="8" y="33"/>
                  </a:lnTo>
                  <a:lnTo>
                    <a:pt x="10" y="35"/>
                  </a:lnTo>
                  <a:lnTo>
                    <a:pt x="10" y="37"/>
                  </a:lnTo>
                  <a:lnTo>
                    <a:pt x="10" y="39"/>
                  </a:lnTo>
                  <a:lnTo>
                    <a:pt x="12" y="41"/>
                  </a:lnTo>
                  <a:lnTo>
                    <a:pt x="10" y="41"/>
                  </a:lnTo>
                  <a:lnTo>
                    <a:pt x="10" y="42"/>
                  </a:lnTo>
                  <a:lnTo>
                    <a:pt x="8" y="42"/>
                  </a:lnTo>
                  <a:lnTo>
                    <a:pt x="6" y="42"/>
                  </a:lnTo>
                  <a:lnTo>
                    <a:pt x="4" y="42"/>
                  </a:lnTo>
                  <a:lnTo>
                    <a:pt x="4" y="41"/>
                  </a:lnTo>
                  <a:lnTo>
                    <a:pt x="2" y="41"/>
                  </a:lnTo>
                  <a:lnTo>
                    <a:pt x="2" y="39"/>
                  </a:lnTo>
                  <a:lnTo>
                    <a:pt x="2" y="37"/>
                  </a:lnTo>
                  <a:lnTo>
                    <a:pt x="2" y="35"/>
                  </a:lnTo>
                  <a:lnTo>
                    <a:pt x="2" y="33"/>
                  </a:lnTo>
                  <a:lnTo>
                    <a:pt x="0" y="33"/>
                  </a:lnTo>
                  <a:lnTo>
                    <a:pt x="0" y="31"/>
                  </a:lnTo>
                  <a:lnTo>
                    <a:pt x="0" y="29"/>
                  </a:lnTo>
                  <a:lnTo>
                    <a:pt x="0" y="27"/>
                  </a:lnTo>
                  <a:lnTo>
                    <a:pt x="2" y="27"/>
                  </a:lnTo>
                  <a:lnTo>
                    <a:pt x="2" y="29"/>
                  </a:lnTo>
                  <a:lnTo>
                    <a:pt x="4" y="29"/>
                  </a:lnTo>
                  <a:lnTo>
                    <a:pt x="4" y="31"/>
                  </a:lnTo>
                  <a:lnTo>
                    <a:pt x="4" y="33"/>
                  </a:lnTo>
                  <a:lnTo>
                    <a:pt x="4" y="35"/>
                  </a:lnTo>
                  <a:close/>
                  <a:moveTo>
                    <a:pt x="16" y="18"/>
                  </a:moveTo>
                  <a:lnTo>
                    <a:pt x="17" y="19"/>
                  </a:lnTo>
                  <a:lnTo>
                    <a:pt x="17" y="21"/>
                  </a:lnTo>
                  <a:lnTo>
                    <a:pt x="16" y="21"/>
                  </a:lnTo>
                  <a:lnTo>
                    <a:pt x="14" y="21"/>
                  </a:lnTo>
                  <a:lnTo>
                    <a:pt x="14" y="19"/>
                  </a:lnTo>
                  <a:lnTo>
                    <a:pt x="16" y="19"/>
                  </a:lnTo>
                  <a:lnTo>
                    <a:pt x="16" y="18"/>
                  </a:lnTo>
                  <a:close/>
                  <a:moveTo>
                    <a:pt x="17" y="14"/>
                  </a:moveTo>
                  <a:lnTo>
                    <a:pt x="16" y="14"/>
                  </a:lnTo>
                  <a:lnTo>
                    <a:pt x="16" y="16"/>
                  </a:lnTo>
                  <a:lnTo>
                    <a:pt x="16" y="14"/>
                  </a:lnTo>
                  <a:lnTo>
                    <a:pt x="14" y="14"/>
                  </a:lnTo>
                  <a:lnTo>
                    <a:pt x="14" y="12"/>
                  </a:lnTo>
                  <a:lnTo>
                    <a:pt x="16" y="12"/>
                  </a:lnTo>
                  <a:lnTo>
                    <a:pt x="17" y="14"/>
                  </a:lnTo>
                  <a:lnTo>
                    <a:pt x="16" y="14"/>
                  </a:lnTo>
                  <a:lnTo>
                    <a:pt x="17" y="14"/>
                  </a:lnTo>
                  <a:close/>
                  <a:moveTo>
                    <a:pt x="19" y="10"/>
                  </a:moveTo>
                  <a:lnTo>
                    <a:pt x="17" y="12"/>
                  </a:lnTo>
                  <a:lnTo>
                    <a:pt x="17" y="10"/>
                  </a:lnTo>
                  <a:lnTo>
                    <a:pt x="19" y="10"/>
                  </a:lnTo>
                  <a:close/>
                  <a:moveTo>
                    <a:pt x="14" y="8"/>
                  </a:moveTo>
                  <a:lnTo>
                    <a:pt x="12" y="8"/>
                  </a:lnTo>
                  <a:lnTo>
                    <a:pt x="14" y="8"/>
                  </a:lnTo>
                  <a:close/>
                  <a:moveTo>
                    <a:pt x="2" y="6"/>
                  </a:moveTo>
                  <a:lnTo>
                    <a:pt x="2" y="8"/>
                  </a:lnTo>
                  <a:lnTo>
                    <a:pt x="2" y="6"/>
                  </a:lnTo>
                  <a:close/>
                  <a:moveTo>
                    <a:pt x="2" y="4"/>
                  </a:moveTo>
                  <a:lnTo>
                    <a:pt x="0" y="4"/>
                  </a:lnTo>
                  <a:lnTo>
                    <a:pt x="2" y="4"/>
                  </a:lnTo>
                  <a:close/>
                  <a:moveTo>
                    <a:pt x="0" y="2"/>
                  </a:moveTo>
                  <a:lnTo>
                    <a:pt x="0" y="0"/>
                  </a:lnTo>
                  <a:lnTo>
                    <a:pt x="0"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4" name="Freeform 254"/>
            <p:cNvSpPr>
              <a:spLocks noEditPoints="1"/>
            </p:cNvSpPr>
            <p:nvPr/>
          </p:nvSpPr>
          <p:spPr bwMode="auto">
            <a:xfrm>
              <a:off x="528638" y="5167313"/>
              <a:ext cx="50800" cy="30163"/>
            </a:xfrm>
            <a:custGeom>
              <a:avLst/>
              <a:gdLst>
                <a:gd name="T0" fmla="*/ 2 w 32"/>
                <a:gd name="T1" fmla="*/ 19 h 19"/>
                <a:gd name="T2" fmla="*/ 2 w 32"/>
                <a:gd name="T3" fmla="*/ 19 h 19"/>
                <a:gd name="T4" fmla="*/ 2 w 32"/>
                <a:gd name="T5" fmla="*/ 19 h 19"/>
                <a:gd name="T6" fmla="*/ 2 w 32"/>
                <a:gd name="T7" fmla="*/ 19 h 19"/>
                <a:gd name="T8" fmla="*/ 2 w 32"/>
                <a:gd name="T9" fmla="*/ 19 h 19"/>
                <a:gd name="T10" fmla="*/ 0 w 32"/>
                <a:gd name="T11" fmla="*/ 19 h 19"/>
                <a:gd name="T12" fmla="*/ 0 w 32"/>
                <a:gd name="T13" fmla="*/ 19 h 19"/>
                <a:gd name="T14" fmla="*/ 0 w 32"/>
                <a:gd name="T15" fmla="*/ 19 h 19"/>
                <a:gd name="T16" fmla="*/ 0 w 32"/>
                <a:gd name="T17" fmla="*/ 17 h 19"/>
                <a:gd name="T18" fmla="*/ 0 w 32"/>
                <a:gd name="T19" fmla="*/ 17 h 19"/>
                <a:gd name="T20" fmla="*/ 2 w 32"/>
                <a:gd name="T21" fmla="*/ 17 h 19"/>
                <a:gd name="T22" fmla="*/ 2 w 32"/>
                <a:gd name="T23" fmla="*/ 19 h 19"/>
                <a:gd name="T24" fmla="*/ 2 w 32"/>
                <a:gd name="T25" fmla="*/ 19 h 19"/>
                <a:gd name="T26" fmla="*/ 2 w 32"/>
                <a:gd name="T27" fmla="*/ 19 h 19"/>
                <a:gd name="T28" fmla="*/ 2 w 32"/>
                <a:gd name="T29" fmla="*/ 19 h 19"/>
                <a:gd name="T30" fmla="*/ 32 w 32"/>
                <a:gd name="T31" fmla="*/ 4 h 19"/>
                <a:gd name="T32" fmla="*/ 32 w 32"/>
                <a:gd name="T33" fmla="*/ 4 h 19"/>
                <a:gd name="T34" fmla="*/ 32 w 32"/>
                <a:gd name="T35" fmla="*/ 4 h 19"/>
                <a:gd name="T36" fmla="*/ 32 w 32"/>
                <a:gd name="T37" fmla="*/ 4 h 19"/>
                <a:gd name="T38" fmla="*/ 32 w 32"/>
                <a:gd name="T39" fmla="*/ 2 h 19"/>
                <a:gd name="T40" fmla="*/ 32 w 32"/>
                <a:gd name="T41" fmla="*/ 2 h 19"/>
                <a:gd name="T42" fmla="*/ 32 w 32"/>
                <a:gd name="T43" fmla="*/ 2 h 19"/>
                <a:gd name="T44" fmla="*/ 32 w 32"/>
                <a:gd name="T45" fmla="*/ 2 h 19"/>
                <a:gd name="T46" fmla="*/ 32 w 32"/>
                <a:gd name="T47" fmla="*/ 2 h 19"/>
                <a:gd name="T48" fmla="*/ 32 w 32"/>
                <a:gd name="T49" fmla="*/ 2 h 19"/>
                <a:gd name="T50" fmla="*/ 32 w 32"/>
                <a:gd name="T51" fmla="*/ 2 h 19"/>
                <a:gd name="T52" fmla="*/ 32 w 32"/>
                <a:gd name="T53" fmla="*/ 0 h 19"/>
                <a:gd name="T54" fmla="*/ 32 w 32"/>
                <a:gd name="T55" fmla="*/ 2 h 19"/>
                <a:gd name="T56" fmla="*/ 32 w 32"/>
                <a:gd name="T57" fmla="*/ 2 h 19"/>
                <a:gd name="T58" fmla="*/ 32 w 32"/>
                <a:gd name="T59" fmla="*/ 2 h 19"/>
                <a:gd name="T60" fmla="*/ 32 w 32"/>
                <a:gd name="T61" fmla="*/ 2 h 19"/>
                <a:gd name="T62" fmla="*/ 32 w 32"/>
                <a:gd name="T63" fmla="*/ 2 h 19"/>
                <a:gd name="T64" fmla="*/ 32 w 32"/>
                <a:gd name="T65" fmla="*/ 2 h 19"/>
                <a:gd name="T66" fmla="*/ 32 w 32"/>
                <a:gd name="T67" fmla="*/ 2 h 19"/>
                <a:gd name="T68" fmla="*/ 32 w 32"/>
                <a:gd name="T69" fmla="*/ 2 h 19"/>
                <a:gd name="T70" fmla="*/ 32 w 32"/>
                <a:gd name="T71" fmla="*/ 2 h 19"/>
                <a:gd name="T72" fmla="*/ 32 w 32"/>
                <a:gd name="T73" fmla="*/ 4 h 19"/>
                <a:gd name="T74" fmla="*/ 32 w 32"/>
                <a:gd name="T75"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 h="19">
                  <a:moveTo>
                    <a:pt x="2" y="19"/>
                  </a:moveTo>
                  <a:lnTo>
                    <a:pt x="2" y="19"/>
                  </a:lnTo>
                  <a:lnTo>
                    <a:pt x="2" y="19"/>
                  </a:lnTo>
                  <a:lnTo>
                    <a:pt x="2" y="19"/>
                  </a:lnTo>
                  <a:lnTo>
                    <a:pt x="2" y="19"/>
                  </a:lnTo>
                  <a:lnTo>
                    <a:pt x="0" y="19"/>
                  </a:lnTo>
                  <a:lnTo>
                    <a:pt x="0" y="19"/>
                  </a:lnTo>
                  <a:lnTo>
                    <a:pt x="0" y="19"/>
                  </a:lnTo>
                  <a:lnTo>
                    <a:pt x="0" y="17"/>
                  </a:lnTo>
                  <a:lnTo>
                    <a:pt x="0" y="17"/>
                  </a:lnTo>
                  <a:lnTo>
                    <a:pt x="2" y="17"/>
                  </a:lnTo>
                  <a:lnTo>
                    <a:pt x="2" y="19"/>
                  </a:lnTo>
                  <a:lnTo>
                    <a:pt x="2" y="19"/>
                  </a:lnTo>
                  <a:lnTo>
                    <a:pt x="2" y="19"/>
                  </a:lnTo>
                  <a:lnTo>
                    <a:pt x="2" y="19"/>
                  </a:lnTo>
                  <a:close/>
                  <a:moveTo>
                    <a:pt x="32" y="4"/>
                  </a:moveTo>
                  <a:lnTo>
                    <a:pt x="32" y="4"/>
                  </a:lnTo>
                  <a:lnTo>
                    <a:pt x="32" y="4"/>
                  </a:lnTo>
                  <a:lnTo>
                    <a:pt x="32" y="4"/>
                  </a:lnTo>
                  <a:lnTo>
                    <a:pt x="32" y="2"/>
                  </a:lnTo>
                  <a:lnTo>
                    <a:pt x="32" y="2"/>
                  </a:lnTo>
                  <a:lnTo>
                    <a:pt x="32" y="2"/>
                  </a:lnTo>
                  <a:lnTo>
                    <a:pt x="32" y="2"/>
                  </a:lnTo>
                  <a:lnTo>
                    <a:pt x="32" y="2"/>
                  </a:lnTo>
                  <a:lnTo>
                    <a:pt x="32" y="2"/>
                  </a:lnTo>
                  <a:lnTo>
                    <a:pt x="32" y="2"/>
                  </a:lnTo>
                  <a:lnTo>
                    <a:pt x="32" y="0"/>
                  </a:lnTo>
                  <a:lnTo>
                    <a:pt x="32" y="2"/>
                  </a:lnTo>
                  <a:lnTo>
                    <a:pt x="32" y="2"/>
                  </a:lnTo>
                  <a:lnTo>
                    <a:pt x="32" y="2"/>
                  </a:lnTo>
                  <a:lnTo>
                    <a:pt x="32" y="2"/>
                  </a:lnTo>
                  <a:lnTo>
                    <a:pt x="32" y="2"/>
                  </a:lnTo>
                  <a:lnTo>
                    <a:pt x="32" y="2"/>
                  </a:lnTo>
                  <a:lnTo>
                    <a:pt x="32" y="2"/>
                  </a:lnTo>
                  <a:lnTo>
                    <a:pt x="32" y="2"/>
                  </a:lnTo>
                  <a:lnTo>
                    <a:pt x="32" y="2"/>
                  </a:lnTo>
                  <a:lnTo>
                    <a:pt x="32" y="4"/>
                  </a:lnTo>
                  <a:lnTo>
                    <a:pt x="32"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5" name="Freeform 255"/>
            <p:cNvSpPr>
              <a:spLocks/>
            </p:cNvSpPr>
            <p:nvPr/>
          </p:nvSpPr>
          <p:spPr bwMode="auto">
            <a:xfrm>
              <a:off x="5856288" y="3897313"/>
              <a:ext cx="9525" cy="3175"/>
            </a:xfrm>
            <a:custGeom>
              <a:avLst/>
              <a:gdLst>
                <a:gd name="T0" fmla="*/ 4 w 6"/>
                <a:gd name="T1" fmla="*/ 2 h 2"/>
                <a:gd name="T2" fmla="*/ 4 w 6"/>
                <a:gd name="T3" fmla="*/ 2 h 2"/>
                <a:gd name="T4" fmla="*/ 4 w 6"/>
                <a:gd name="T5" fmla="*/ 2 h 2"/>
                <a:gd name="T6" fmla="*/ 6 w 6"/>
                <a:gd name="T7" fmla="*/ 2 h 2"/>
                <a:gd name="T8" fmla="*/ 6 w 6"/>
                <a:gd name="T9" fmla="*/ 2 h 2"/>
                <a:gd name="T10" fmla="*/ 4 w 6"/>
                <a:gd name="T11" fmla="*/ 2 h 2"/>
                <a:gd name="T12" fmla="*/ 4 w 6"/>
                <a:gd name="T13" fmla="*/ 2 h 2"/>
                <a:gd name="T14" fmla="*/ 4 w 6"/>
                <a:gd name="T15" fmla="*/ 2 h 2"/>
                <a:gd name="T16" fmla="*/ 4 w 6"/>
                <a:gd name="T17" fmla="*/ 2 h 2"/>
                <a:gd name="T18" fmla="*/ 4 w 6"/>
                <a:gd name="T19" fmla="*/ 2 h 2"/>
                <a:gd name="T20" fmla="*/ 2 w 6"/>
                <a:gd name="T21" fmla="*/ 0 h 2"/>
                <a:gd name="T22" fmla="*/ 2 w 6"/>
                <a:gd name="T23" fmla="*/ 0 h 2"/>
                <a:gd name="T24" fmla="*/ 2 w 6"/>
                <a:gd name="T25" fmla="*/ 0 h 2"/>
                <a:gd name="T26" fmla="*/ 0 w 6"/>
                <a:gd name="T27" fmla="*/ 2 h 2"/>
                <a:gd name="T28" fmla="*/ 0 w 6"/>
                <a:gd name="T29" fmla="*/ 0 h 2"/>
                <a:gd name="T30" fmla="*/ 0 w 6"/>
                <a:gd name="T31" fmla="*/ 0 h 2"/>
                <a:gd name="T32" fmla="*/ 2 w 6"/>
                <a:gd name="T33" fmla="*/ 0 h 2"/>
                <a:gd name="T34" fmla="*/ 2 w 6"/>
                <a:gd name="T35" fmla="*/ 0 h 2"/>
                <a:gd name="T36" fmla="*/ 2 w 6"/>
                <a:gd name="T37" fmla="*/ 0 h 2"/>
                <a:gd name="T38" fmla="*/ 2 w 6"/>
                <a:gd name="T39" fmla="*/ 0 h 2"/>
                <a:gd name="T40" fmla="*/ 2 w 6"/>
                <a:gd name="T41" fmla="*/ 0 h 2"/>
                <a:gd name="T42" fmla="*/ 2 w 6"/>
                <a:gd name="T43" fmla="*/ 0 h 2"/>
                <a:gd name="T44" fmla="*/ 2 w 6"/>
                <a:gd name="T45" fmla="*/ 0 h 2"/>
                <a:gd name="T46" fmla="*/ 2 w 6"/>
                <a:gd name="T47" fmla="*/ 0 h 2"/>
                <a:gd name="T48" fmla="*/ 2 w 6"/>
                <a:gd name="T49" fmla="*/ 0 h 2"/>
                <a:gd name="T50" fmla="*/ 2 w 6"/>
                <a:gd name="T51" fmla="*/ 0 h 2"/>
                <a:gd name="T52" fmla="*/ 2 w 6"/>
                <a:gd name="T53" fmla="*/ 0 h 2"/>
                <a:gd name="T54" fmla="*/ 2 w 6"/>
                <a:gd name="T55" fmla="*/ 0 h 2"/>
                <a:gd name="T56" fmla="*/ 2 w 6"/>
                <a:gd name="T57" fmla="*/ 0 h 2"/>
                <a:gd name="T58" fmla="*/ 2 w 6"/>
                <a:gd name="T59" fmla="*/ 0 h 2"/>
                <a:gd name="T60" fmla="*/ 2 w 6"/>
                <a:gd name="T61" fmla="*/ 0 h 2"/>
                <a:gd name="T62" fmla="*/ 4 w 6"/>
                <a:gd name="T63" fmla="*/ 0 h 2"/>
                <a:gd name="T64" fmla="*/ 4 w 6"/>
                <a:gd name="T65" fmla="*/ 0 h 2"/>
                <a:gd name="T66" fmla="*/ 4 w 6"/>
                <a:gd name="T67" fmla="*/ 0 h 2"/>
                <a:gd name="T68" fmla="*/ 4 w 6"/>
                <a:gd name="T69" fmla="*/ 0 h 2"/>
                <a:gd name="T70" fmla="*/ 4 w 6"/>
                <a:gd name="T71" fmla="*/ 0 h 2"/>
                <a:gd name="T72" fmla="*/ 4 w 6"/>
                <a:gd name="T73" fmla="*/ 0 h 2"/>
                <a:gd name="T74" fmla="*/ 4 w 6"/>
                <a:gd name="T75" fmla="*/ 0 h 2"/>
                <a:gd name="T76" fmla="*/ 4 w 6"/>
                <a:gd name="T77" fmla="*/ 2 h 2"/>
                <a:gd name="T78" fmla="*/ 4 w 6"/>
                <a:gd name="T79" fmla="*/ 2 h 2"/>
                <a:gd name="T80" fmla="*/ 4 w 6"/>
                <a:gd name="T81" fmla="*/ 2 h 2"/>
                <a:gd name="T82" fmla="*/ 4 w 6"/>
                <a:gd name="T83" fmla="*/ 2 h 2"/>
                <a:gd name="T84" fmla="*/ 4 w 6"/>
                <a:gd name="T85" fmla="*/ 2 h 2"/>
                <a:gd name="T86" fmla="*/ 4 w 6"/>
                <a:gd name="T87" fmla="*/ 2 h 2"/>
                <a:gd name="T88" fmla="*/ 4 w 6"/>
                <a:gd name="T89" fmla="*/ 2 h 2"/>
                <a:gd name="T90" fmla="*/ 4 w 6"/>
                <a:gd name="T91" fmla="*/ 2 h 2"/>
                <a:gd name="T92" fmla="*/ 4 w 6"/>
                <a:gd name="T9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 h="2">
                  <a:moveTo>
                    <a:pt x="4" y="2"/>
                  </a:moveTo>
                  <a:lnTo>
                    <a:pt x="4" y="2"/>
                  </a:lnTo>
                  <a:lnTo>
                    <a:pt x="4" y="2"/>
                  </a:lnTo>
                  <a:lnTo>
                    <a:pt x="6" y="2"/>
                  </a:lnTo>
                  <a:lnTo>
                    <a:pt x="6" y="2"/>
                  </a:lnTo>
                  <a:lnTo>
                    <a:pt x="4" y="2"/>
                  </a:lnTo>
                  <a:lnTo>
                    <a:pt x="4" y="2"/>
                  </a:lnTo>
                  <a:lnTo>
                    <a:pt x="4" y="2"/>
                  </a:lnTo>
                  <a:lnTo>
                    <a:pt x="4" y="2"/>
                  </a:lnTo>
                  <a:lnTo>
                    <a:pt x="4" y="2"/>
                  </a:lnTo>
                  <a:lnTo>
                    <a:pt x="2" y="0"/>
                  </a:lnTo>
                  <a:lnTo>
                    <a:pt x="2" y="0"/>
                  </a:lnTo>
                  <a:lnTo>
                    <a:pt x="2" y="0"/>
                  </a:lnTo>
                  <a:lnTo>
                    <a:pt x="0" y="2"/>
                  </a:lnTo>
                  <a:lnTo>
                    <a:pt x="0" y="0"/>
                  </a:lnTo>
                  <a:lnTo>
                    <a:pt x="0"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4" y="0"/>
                  </a:lnTo>
                  <a:lnTo>
                    <a:pt x="4" y="0"/>
                  </a:lnTo>
                  <a:lnTo>
                    <a:pt x="4" y="0"/>
                  </a:lnTo>
                  <a:lnTo>
                    <a:pt x="4" y="0"/>
                  </a:lnTo>
                  <a:lnTo>
                    <a:pt x="4" y="0"/>
                  </a:lnTo>
                  <a:lnTo>
                    <a:pt x="4" y="0"/>
                  </a:lnTo>
                  <a:lnTo>
                    <a:pt x="4" y="0"/>
                  </a:lnTo>
                  <a:lnTo>
                    <a:pt x="4" y="2"/>
                  </a:lnTo>
                  <a:lnTo>
                    <a:pt x="4" y="2"/>
                  </a:lnTo>
                  <a:lnTo>
                    <a:pt x="4" y="2"/>
                  </a:lnTo>
                  <a:lnTo>
                    <a:pt x="4" y="2"/>
                  </a:lnTo>
                  <a:lnTo>
                    <a:pt x="4" y="2"/>
                  </a:lnTo>
                  <a:lnTo>
                    <a:pt x="4" y="2"/>
                  </a:lnTo>
                  <a:lnTo>
                    <a:pt x="4" y="2"/>
                  </a:lnTo>
                  <a:lnTo>
                    <a:pt x="4" y="2"/>
                  </a:lnTo>
                  <a:lnTo>
                    <a:pt x="4"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6" name="Freeform 256"/>
            <p:cNvSpPr>
              <a:spLocks noEditPoints="1"/>
            </p:cNvSpPr>
            <p:nvPr/>
          </p:nvSpPr>
          <p:spPr bwMode="auto">
            <a:xfrm>
              <a:off x="665163" y="5176838"/>
              <a:ext cx="33338" cy="15875"/>
            </a:xfrm>
            <a:custGeom>
              <a:avLst/>
              <a:gdLst>
                <a:gd name="T0" fmla="*/ 19 w 21"/>
                <a:gd name="T1" fmla="*/ 8 h 10"/>
                <a:gd name="T2" fmla="*/ 21 w 21"/>
                <a:gd name="T3" fmla="*/ 10 h 10"/>
                <a:gd name="T4" fmla="*/ 21 w 21"/>
                <a:gd name="T5" fmla="*/ 10 h 10"/>
                <a:gd name="T6" fmla="*/ 19 w 21"/>
                <a:gd name="T7" fmla="*/ 10 h 10"/>
                <a:gd name="T8" fmla="*/ 17 w 21"/>
                <a:gd name="T9" fmla="*/ 10 h 10"/>
                <a:gd name="T10" fmla="*/ 17 w 21"/>
                <a:gd name="T11" fmla="*/ 10 h 10"/>
                <a:gd name="T12" fmla="*/ 15 w 21"/>
                <a:gd name="T13" fmla="*/ 10 h 10"/>
                <a:gd name="T14" fmla="*/ 15 w 21"/>
                <a:gd name="T15" fmla="*/ 8 h 10"/>
                <a:gd name="T16" fmla="*/ 15 w 21"/>
                <a:gd name="T17" fmla="*/ 8 h 10"/>
                <a:gd name="T18" fmla="*/ 13 w 21"/>
                <a:gd name="T19" fmla="*/ 8 h 10"/>
                <a:gd name="T20" fmla="*/ 13 w 21"/>
                <a:gd name="T21" fmla="*/ 8 h 10"/>
                <a:gd name="T22" fmla="*/ 12 w 21"/>
                <a:gd name="T23" fmla="*/ 8 h 10"/>
                <a:gd name="T24" fmla="*/ 12 w 21"/>
                <a:gd name="T25" fmla="*/ 8 h 10"/>
                <a:gd name="T26" fmla="*/ 12 w 21"/>
                <a:gd name="T27" fmla="*/ 6 h 10"/>
                <a:gd name="T28" fmla="*/ 13 w 21"/>
                <a:gd name="T29" fmla="*/ 6 h 10"/>
                <a:gd name="T30" fmla="*/ 17 w 21"/>
                <a:gd name="T31" fmla="*/ 6 h 10"/>
                <a:gd name="T32" fmla="*/ 19 w 21"/>
                <a:gd name="T33" fmla="*/ 6 h 10"/>
                <a:gd name="T34" fmla="*/ 19 w 21"/>
                <a:gd name="T35" fmla="*/ 8 h 10"/>
                <a:gd name="T36" fmla="*/ 10 w 21"/>
                <a:gd name="T37" fmla="*/ 0 h 10"/>
                <a:gd name="T38" fmla="*/ 10 w 21"/>
                <a:gd name="T39" fmla="*/ 2 h 10"/>
                <a:gd name="T40" fmla="*/ 10 w 21"/>
                <a:gd name="T41" fmla="*/ 2 h 10"/>
                <a:gd name="T42" fmla="*/ 10 w 21"/>
                <a:gd name="T43" fmla="*/ 2 h 10"/>
                <a:gd name="T44" fmla="*/ 10 w 21"/>
                <a:gd name="T45" fmla="*/ 2 h 10"/>
                <a:gd name="T46" fmla="*/ 10 w 21"/>
                <a:gd name="T47" fmla="*/ 4 h 10"/>
                <a:gd name="T48" fmla="*/ 10 w 21"/>
                <a:gd name="T49" fmla="*/ 4 h 10"/>
                <a:gd name="T50" fmla="*/ 8 w 21"/>
                <a:gd name="T51" fmla="*/ 6 h 10"/>
                <a:gd name="T52" fmla="*/ 8 w 21"/>
                <a:gd name="T53" fmla="*/ 4 h 10"/>
                <a:gd name="T54" fmla="*/ 8 w 21"/>
                <a:gd name="T55" fmla="*/ 4 h 10"/>
                <a:gd name="T56" fmla="*/ 4 w 21"/>
                <a:gd name="T57" fmla="*/ 6 h 10"/>
                <a:gd name="T58" fmla="*/ 4 w 21"/>
                <a:gd name="T59" fmla="*/ 4 h 10"/>
                <a:gd name="T60" fmla="*/ 4 w 21"/>
                <a:gd name="T61" fmla="*/ 4 h 10"/>
                <a:gd name="T62" fmla="*/ 2 w 21"/>
                <a:gd name="T63" fmla="*/ 4 h 10"/>
                <a:gd name="T64" fmla="*/ 2 w 21"/>
                <a:gd name="T65" fmla="*/ 4 h 10"/>
                <a:gd name="T66" fmla="*/ 2 w 21"/>
                <a:gd name="T67" fmla="*/ 2 h 10"/>
                <a:gd name="T68" fmla="*/ 0 w 21"/>
                <a:gd name="T69" fmla="*/ 2 h 10"/>
                <a:gd name="T70" fmla="*/ 0 w 21"/>
                <a:gd name="T71" fmla="*/ 2 h 10"/>
                <a:gd name="T72" fmla="*/ 0 w 21"/>
                <a:gd name="T73" fmla="*/ 2 h 10"/>
                <a:gd name="T74" fmla="*/ 0 w 21"/>
                <a:gd name="T75" fmla="*/ 0 h 10"/>
                <a:gd name="T76" fmla="*/ 2 w 21"/>
                <a:gd name="T77" fmla="*/ 0 h 10"/>
                <a:gd name="T78" fmla="*/ 2 w 21"/>
                <a:gd name="T79" fmla="*/ 0 h 10"/>
                <a:gd name="T80" fmla="*/ 4 w 21"/>
                <a:gd name="T81" fmla="*/ 0 h 10"/>
                <a:gd name="T82" fmla="*/ 6 w 21"/>
                <a:gd name="T83" fmla="*/ 0 h 10"/>
                <a:gd name="T84" fmla="*/ 8 w 21"/>
                <a:gd name="T85" fmla="*/ 0 h 10"/>
                <a:gd name="T86" fmla="*/ 8 w 21"/>
                <a:gd name="T8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 h="10">
                  <a:moveTo>
                    <a:pt x="19" y="8"/>
                  </a:moveTo>
                  <a:lnTo>
                    <a:pt x="19" y="8"/>
                  </a:lnTo>
                  <a:lnTo>
                    <a:pt x="19" y="8"/>
                  </a:lnTo>
                  <a:lnTo>
                    <a:pt x="21" y="8"/>
                  </a:lnTo>
                  <a:lnTo>
                    <a:pt x="21" y="8"/>
                  </a:lnTo>
                  <a:lnTo>
                    <a:pt x="21" y="10"/>
                  </a:lnTo>
                  <a:lnTo>
                    <a:pt x="21" y="10"/>
                  </a:lnTo>
                  <a:lnTo>
                    <a:pt x="21" y="10"/>
                  </a:lnTo>
                  <a:lnTo>
                    <a:pt x="21" y="10"/>
                  </a:lnTo>
                  <a:lnTo>
                    <a:pt x="19" y="10"/>
                  </a:lnTo>
                  <a:lnTo>
                    <a:pt x="19" y="10"/>
                  </a:lnTo>
                  <a:lnTo>
                    <a:pt x="19" y="10"/>
                  </a:lnTo>
                  <a:lnTo>
                    <a:pt x="19" y="10"/>
                  </a:lnTo>
                  <a:lnTo>
                    <a:pt x="17" y="10"/>
                  </a:lnTo>
                  <a:lnTo>
                    <a:pt x="17" y="10"/>
                  </a:lnTo>
                  <a:lnTo>
                    <a:pt x="17" y="10"/>
                  </a:lnTo>
                  <a:lnTo>
                    <a:pt x="17" y="10"/>
                  </a:lnTo>
                  <a:lnTo>
                    <a:pt x="17" y="10"/>
                  </a:lnTo>
                  <a:lnTo>
                    <a:pt x="15" y="10"/>
                  </a:lnTo>
                  <a:lnTo>
                    <a:pt x="15" y="10"/>
                  </a:lnTo>
                  <a:lnTo>
                    <a:pt x="15" y="10"/>
                  </a:lnTo>
                  <a:lnTo>
                    <a:pt x="15" y="10"/>
                  </a:lnTo>
                  <a:lnTo>
                    <a:pt x="15" y="8"/>
                  </a:lnTo>
                  <a:lnTo>
                    <a:pt x="15" y="8"/>
                  </a:lnTo>
                  <a:lnTo>
                    <a:pt x="15" y="8"/>
                  </a:lnTo>
                  <a:lnTo>
                    <a:pt x="15" y="8"/>
                  </a:lnTo>
                  <a:lnTo>
                    <a:pt x="15" y="8"/>
                  </a:lnTo>
                  <a:lnTo>
                    <a:pt x="15" y="8"/>
                  </a:lnTo>
                  <a:lnTo>
                    <a:pt x="13" y="8"/>
                  </a:lnTo>
                  <a:lnTo>
                    <a:pt x="13" y="8"/>
                  </a:lnTo>
                  <a:lnTo>
                    <a:pt x="13" y="8"/>
                  </a:lnTo>
                  <a:lnTo>
                    <a:pt x="13" y="8"/>
                  </a:lnTo>
                  <a:lnTo>
                    <a:pt x="13" y="8"/>
                  </a:lnTo>
                  <a:lnTo>
                    <a:pt x="13" y="8"/>
                  </a:lnTo>
                  <a:lnTo>
                    <a:pt x="13" y="8"/>
                  </a:lnTo>
                  <a:lnTo>
                    <a:pt x="12" y="8"/>
                  </a:lnTo>
                  <a:lnTo>
                    <a:pt x="12" y="8"/>
                  </a:lnTo>
                  <a:lnTo>
                    <a:pt x="12" y="8"/>
                  </a:lnTo>
                  <a:lnTo>
                    <a:pt x="12" y="8"/>
                  </a:lnTo>
                  <a:lnTo>
                    <a:pt x="12" y="6"/>
                  </a:lnTo>
                  <a:lnTo>
                    <a:pt x="12" y="6"/>
                  </a:lnTo>
                  <a:lnTo>
                    <a:pt x="12" y="6"/>
                  </a:lnTo>
                  <a:lnTo>
                    <a:pt x="12" y="6"/>
                  </a:lnTo>
                  <a:lnTo>
                    <a:pt x="13" y="6"/>
                  </a:lnTo>
                  <a:lnTo>
                    <a:pt x="13" y="6"/>
                  </a:lnTo>
                  <a:lnTo>
                    <a:pt x="15" y="6"/>
                  </a:lnTo>
                  <a:lnTo>
                    <a:pt x="15" y="6"/>
                  </a:lnTo>
                  <a:lnTo>
                    <a:pt x="17" y="6"/>
                  </a:lnTo>
                  <a:lnTo>
                    <a:pt x="19" y="6"/>
                  </a:lnTo>
                  <a:lnTo>
                    <a:pt x="19" y="6"/>
                  </a:lnTo>
                  <a:lnTo>
                    <a:pt x="19" y="6"/>
                  </a:lnTo>
                  <a:lnTo>
                    <a:pt x="19" y="8"/>
                  </a:lnTo>
                  <a:lnTo>
                    <a:pt x="19" y="8"/>
                  </a:lnTo>
                  <a:lnTo>
                    <a:pt x="19" y="8"/>
                  </a:lnTo>
                  <a:lnTo>
                    <a:pt x="19" y="8"/>
                  </a:lnTo>
                  <a:close/>
                  <a:moveTo>
                    <a:pt x="8" y="0"/>
                  </a:moveTo>
                  <a:lnTo>
                    <a:pt x="10" y="0"/>
                  </a:lnTo>
                  <a:lnTo>
                    <a:pt x="10" y="0"/>
                  </a:lnTo>
                  <a:lnTo>
                    <a:pt x="10" y="2"/>
                  </a:lnTo>
                  <a:lnTo>
                    <a:pt x="10" y="2"/>
                  </a:lnTo>
                  <a:lnTo>
                    <a:pt x="10" y="2"/>
                  </a:lnTo>
                  <a:lnTo>
                    <a:pt x="10" y="2"/>
                  </a:lnTo>
                  <a:lnTo>
                    <a:pt x="10" y="2"/>
                  </a:lnTo>
                  <a:lnTo>
                    <a:pt x="10" y="2"/>
                  </a:lnTo>
                  <a:lnTo>
                    <a:pt x="10" y="2"/>
                  </a:lnTo>
                  <a:lnTo>
                    <a:pt x="10" y="2"/>
                  </a:lnTo>
                  <a:lnTo>
                    <a:pt x="10" y="2"/>
                  </a:lnTo>
                  <a:lnTo>
                    <a:pt x="10" y="2"/>
                  </a:lnTo>
                  <a:lnTo>
                    <a:pt x="10" y="2"/>
                  </a:lnTo>
                  <a:lnTo>
                    <a:pt x="10" y="4"/>
                  </a:lnTo>
                  <a:lnTo>
                    <a:pt x="10" y="4"/>
                  </a:lnTo>
                  <a:lnTo>
                    <a:pt x="10" y="4"/>
                  </a:lnTo>
                  <a:lnTo>
                    <a:pt x="10" y="4"/>
                  </a:lnTo>
                  <a:lnTo>
                    <a:pt x="10" y="4"/>
                  </a:lnTo>
                  <a:lnTo>
                    <a:pt x="10" y="4"/>
                  </a:lnTo>
                  <a:lnTo>
                    <a:pt x="10" y="6"/>
                  </a:lnTo>
                  <a:lnTo>
                    <a:pt x="10" y="6"/>
                  </a:lnTo>
                  <a:lnTo>
                    <a:pt x="8" y="6"/>
                  </a:lnTo>
                  <a:lnTo>
                    <a:pt x="8" y="6"/>
                  </a:lnTo>
                  <a:lnTo>
                    <a:pt x="8" y="6"/>
                  </a:lnTo>
                  <a:lnTo>
                    <a:pt x="8" y="4"/>
                  </a:lnTo>
                  <a:lnTo>
                    <a:pt x="8" y="4"/>
                  </a:lnTo>
                  <a:lnTo>
                    <a:pt x="8" y="4"/>
                  </a:lnTo>
                  <a:lnTo>
                    <a:pt x="8" y="4"/>
                  </a:lnTo>
                  <a:lnTo>
                    <a:pt x="6" y="4"/>
                  </a:lnTo>
                  <a:lnTo>
                    <a:pt x="4" y="6"/>
                  </a:lnTo>
                  <a:lnTo>
                    <a:pt x="4" y="6"/>
                  </a:lnTo>
                  <a:lnTo>
                    <a:pt x="4" y="4"/>
                  </a:lnTo>
                  <a:lnTo>
                    <a:pt x="4" y="4"/>
                  </a:lnTo>
                  <a:lnTo>
                    <a:pt x="4" y="4"/>
                  </a:lnTo>
                  <a:lnTo>
                    <a:pt x="4" y="4"/>
                  </a:lnTo>
                  <a:lnTo>
                    <a:pt x="4" y="4"/>
                  </a:lnTo>
                  <a:lnTo>
                    <a:pt x="4" y="4"/>
                  </a:lnTo>
                  <a:lnTo>
                    <a:pt x="4" y="4"/>
                  </a:lnTo>
                  <a:lnTo>
                    <a:pt x="2" y="4"/>
                  </a:lnTo>
                  <a:lnTo>
                    <a:pt x="2" y="4"/>
                  </a:lnTo>
                  <a:lnTo>
                    <a:pt x="2" y="4"/>
                  </a:lnTo>
                  <a:lnTo>
                    <a:pt x="2" y="4"/>
                  </a:lnTo>
                  <a:lnTo>
                    <a:pt x="2" y="4"/>
                  </a:lnTo>
                  <a:lnTo>
                    <a:pt x="2" y="2"/>
                  </a:lnTo>
                  <a:lnTo>
                    <a:pt x="2" y="2"/>
                  </a:lnTo>
                  <a:lnTo>
                    <a:pt x="2" y="2"/>
                  </a:lnTo>
                  <a:lnTo>
                    <a:pt x="2" y="2"/>
                  </a:lnTo>
                  <a:lnTo>
                    <a:pt x="0" y="2"/>
                  </a:lnTo>
                  <a:lnTo>
                    <a:pt x="0" y="2"/>
                  </a:lnTo>
                  <a:lnTo>
                    <a:pt x="0" y="2"/>
                  </a:lnTo>
                  <a:lnTo>
                    <a:pt x="0" y="2"/>
                  </a:lnTo>
                  <a:lnTo>
                    <a:pt x="0" y="2"/>
                  </a:lnTo>
                  <a:lnTo>
                    <a:pt x="0" y="2"/>
                  </a:lnTo>
                  <a:lnTo>
                    <a:pt x="0" y="2"/>
                  </a:lnTo>
                  <a:lnTo>
                    <a:pt x="0" y="2"/>
                  </a:lnTo>
                  <a:lnTo>
                    <a:pt x="0" y="0"/>
                  </a:lnTo>
                  <a:lnTo>
                    <a:pt x="0" y="0"/>
                  </a:lnTo>
                  <a:lnTo>
                    <a:pt x="0" y="0"/>
                  </a:lnTo>
                  <a:lnTo>
                    <a:pt x="0" y="0"/>
                  </a:lnTo>
                  <a:lnTo>
                    <a:pt x="2" y="0"/>
                  </a:lnTo>
                  <a:lnTo>
                    <a:pt x="2" y="0"/>
                  </a:lnTo>
                  <a:lnTo>
                    <a:pt x="2" y="0"/>
                  </a:lnTo>
                  <a:lnTo>
                    <a:pt x="2" y="0"/>
                  </a:lnTo>
                  <a:lnTo>
                    <a:pt x="2" y="0"/>
                  </a:lnTo>
                  <a:lnTo>
                    <a:pt x="4" y="0"/>
                  </a:lnTo>
                  <a:lnTo>
                    <a:pt x="4" y="0"/>
                  </a:lnTo>
                  <a:lnTo>
                    <a:pt x="4" y="0"/>
                  </a:lnTo>
                  <a:lnTo>
                    <a:pt x="4" y="0"/>
                  </a:lnTo>
                  <a:lnTo>
                    <a:pt x="6" y="0"/>
                  </a:lnTo>
                  <a:lnTo>
                    <a:pt x="6" y="0"/>
                  </a:lnTo>
                  <a:lnTo>
                    <a:pt x="6" y="0"/>
                  </a:lnTo>
                  <a:lnTo>
                    <a:pt x="6" y="0"/>
                  </a:lnTo>
                  <a:lnTo>
                    <a:pt x="8" y="0"/>
                  </a:lnTo>
                  <a:lnTo>
                    <a:pt x="8" y="0"/>
                  </a:lnTo>
                  <a:lnTo>
                    <a:pt x="8" y="0"/>
                  </a:lnTo>
                  <a:lnTo>
                    <a:pt x="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7" name="Freeform 257"/>
            <p:cNvSpPr>
              <a:spLocks noEditPoints="1"/>
            </p:cNvSpPr>
            <p:nvPr/>
          </p:nvSpPr>
          <p:spPr bwMode="auto">
            <a:xfrm>
              <a:off x="6102350" y="4344988"/>
              <a:ext cx="304800" cy="179388"/>
            </a:xfrm>
            <a:custGeom>
              <a:avLst/>
              <a:gdLst>
                <a:gd name="T0" fmla="*/ 169 w 192"/>
                <a:gd name="T1" fmla="*/ 113 h 113"/>
                <a:gd name="T2" fmla="*/ 158 w 192"/>
                <a:gd name="T3" fmla="*/ 113 h 113"/>
                <a:gd name="T4" fmla="*/ 16 w 192"/>
                <a:gd name="T5" fmla="*/ 104 h 113"/>
                <a:gd name="T6" fmla="*/ 181 w 192"/>
                <a:gd name="T7" fmla="*/ 105 h 113"/>
                <a:gd name="T8" fmla="*/ 189 w 192"/>
                <a:gd name="T9" fmla="*/ 105 h 113"/>
                <a:gd name="T10" fmla="*/ 187 w 192"/>
                <a:gd name="T11" fmla="*/ 107 h 113"/>
                <a:gd name="T12" fmla="*/ 177 w 192"/>
                <a:gd name="T13" fmla="*/ 109 h 113"/>
                <a:gd name="T14" fmla="*/ 177 w 192"/>
                <a:gd name="T15" fmla="*/ 104 h 113"/>
                <a:gd name="T16" fmla="*/ 4 w 192"/>
                <a:gd name="T17" fmla="*/ 82 h 113"/>
                <a:gd name="T18" fmla="*/ 2 w 192"/>
                <a:gd name="T19" fmla="*/ 59 h 113"/>
                <a:gd name="T20" fmla="*/ 166 w 192"/>
                <a:gd name="T21" fmla="*/ 33 h 113"/>
                <a:gd name="T22" fmla="*/ 164 w 192"/>
                <a:gd name="T23" fmla="*/ 40 h 113"/>
                <a:gd name="T24" fmla="*/ 156 w 192"/>
                <a:gd name="T25" fmla="*/ 48 h 113"/>
                <a:gd name="T26" fmla="*/ 156 w 192"/>
                <a:gd name="T27" fmla="*/ 56 h 113"/>
                <a:gd name="T28" fmla="*/ 146 w 192"/>
                <a:gd name="T29" fmla="*/ 59 h 113"/>
                <a:gd name="T30" fmla="*/ 133 w 192"/>
                <a:gd name="T31" fmla="*/ 63 h 113"/>
                <a:gd name="T32" fmla="*/ 123 w 192"/>
                <a:gd name="T33" fmla="*/ 69 h 113"/>
                <a:gd name="T34" fmla="*/ 110 w 192"/>
                <a:gd name="T35" fmla="*/ 71 h 113"/>
                <a:gd name="T36" fmla="*/ 104 w 192"/>
                <a:gd name="T37" fmla="*/ 77 h 113"/>
                <a:gd name="T38" fmla="*/ 96 w 192"/>
                <a:gd name="T39" fmla="*/ 82 h 113"/>
                <a:gd name="T40" fmla="*/ 89 w 192"/>
                <a:gd name="T41" fmla="*/ 80 h 113"/>
                <a:gd name="T42" fmla="*/ 75 w 192"/>
                <a:gd name="T43" fmla="*/ 88 h 113"/>
                <a:gd name="T44" fmla="*/ 62 w 192"/>
                <a:gd name="T45" fmla="*/ 92 h 113"/>
                <a:gd name="T46" fmla="*/ 50 w 192"/>
                <a:gd name="T47" fmla="*/ 92 h 113"/>
                <a:gd name="T48" fmla="*/ 43 w 192"/>
                <a:gd name="T49" fmla="*/ 100 h 113"/>
                <a:gd name="T50" fmla="*/ 37 w 192"/>
                <a:gd name="T51" fmla="*/ 102 h 113"/>
                <a:gd name="T52" fmla="*/ 31 w 192"/>
                <a:gd name="T53" fmla="*/ 104 h 113"/>
                <a:gd name="T54" fmla="*/ 23 w 192"/>
                <a:gd name="T55" fmla="*/ 105 h 113"/>
                <a:gd name="T56" fmla="*/ 18 w 192"/>
                <a:gd name="T57" fmla="*/ 104 h 113"/>
                <a:gd name="T58" fmla="*/ 14 w 192"/>
                <a:gd name="T59" fmla="*/ 96 h 113"/>
                <a:gd name="T60" fmla="*/ 14 w 192"/>
                <a:gd name="T61" fmla="*/ 88 h 113"/>
                <a:gd name="T62" fmla="*/ 10 w 192"/>
                <a:gd name="T63" fmla="*/ 80 h 113"/>
                <a:gd name="T64" fmla="*/ 8 w 192"/>
                <a:gd name="T65" fmla="*/ 75 h 113"/>
                <a:gd name="T66" fmla="*/ 6 w 192"/>
                <a:gd name="T67" fmla="*/ 69 h 113"/>
                <a:gd name="T68" fmla="*/ 4 w 192"/>
                <a:gd name="T69" fmla="*/ 61 h 113"/>
                <a:gd name="T70" fmla="*/ 4 w 192"/>
                <a:gd name="T71" fmla="*/ 61 h 113"/>
                <a:gd name="T72" fmla="*/ 4 w 192"/>
                <a:gd name="T73" fmla="*/ 57 h 113"/>
                <a:gd name="T74" fmla="*/ 6 w 192"/>
                <a:gd name="T75" fmla="*/ 48 h 113"/>
                <a:gd name="T76" fmla="*/ 10 w 192"/>
                <a:gd name="T77" fmla="*/ 40 h 113"/>
                <a:gd name="T78" fmla="*/ 10 w 192"/>
                <a:gd name="T79" fmla="*/ 31 h 113"/>
                <a:gd name="T80" fmla="*/ 16 w 192"/>
                <a:gd name="T81" fmla="*/ 23 h 113"/>
                <a:gd name="T82" fmla="*/ 25 w 192"/>
                <a:gd name="T83" fmla="*/ 27 h 113"/>
                <a:gd name="T84" fmla="*/ 39 w 192"/>
                <a:gd name="T85" fmla="*/ 25 h 113"/>
                <a:gd name="T86" fmla="*/ 54 w 192"/>
                <a:gd name="T87" fmla="*/ 29 h 113"/>
                <a:gd name="T88" fmla="*/ 71 w 192"/>
                <a:gd name="T89" fmla="*/ 33 h 113"/>
                <a:gd name="T90" fmla="*/ 81 w 192"/>
                <a:gd name="T91" fmla="*/ 25 h 113"/>
                <a:gd name="T92" fmla="*/ 93 w 192"/>
                <a:gd name="T93" fmla="*/ 11 h 113"/>
                <a:gd name="T94" fmla="*/ 108 w 192"/>
                <a:gd name="T95" fmla="*/ 6 h 113"/>
                <a:gd name="T96" fmla="*/ 123 w 192"/>
                <a:gd name="T97" fmla="*/ 4 h 113"/>
                <a:gd name="T98" fmla="*/ 139 w 192"/>
                <a:gd name="T99" fmla="*/ 2 h 113"/>
                <a:gd name="T100" fmla="*/ 152 w 192"/>
                <a:gd name="T101" fmla="*/ 2 h 113"/>
                <a:gd name="T102" fmla="*/ 158 w 192"/>
                <a:gd name="T103" fmla="*/ 13 h 113"/>
                <a:gd name="T104" fmla="*/ 162 w 192"/>
                <a:gd name="T105" fmla="*/ 25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2" h="113">
                  <a:moveTo>
                    <a:pt x="173" y="113"/>
                  </a:moveTo>
                  <a:lnTo>
                    <a:pt x="171" y="113"/>
                  </a:lnTo>
                  <a:lnTo>
                    <a:pt x="173" y="113"/>
                  </a:lnTo>
                  <a:close/>
                  <a:moveTo>
                    <a:pt x="167" y="111"/>
                  </a:moveTo>
                  <a:lnTo>
                    <a:pt x="169" y="111"/>
                  </a:lnTo>
                  <a:lnTo>
                    <a:pt x="169" y="113"/>
                  </a:lnTo>
                  <a:lnTo>
                    <a:pt x="167" y="113"/>
                  </a:lnTo>
                  <a:lnTo>
                    <a:pt x="167" y="111"/>
                  </a:lnTo>
                  <a:close/>
                  <a:moveTo>
                    <a:pt x="154" y="111"/>
                  </a:moveTo>
                  <a:lnTo>
                    <a:pt x="156" y="111"/>
                  </a:lnTo>
                  <a:lnTo>
                    <a:pt x="158" y="111"/>
                  </a:lnTo>
                  <a:lnTo>
                    <a:pt x="158" y="113"/>
                  </a:lnTo>
                  <a:lnTo>
                    <a:pt x="156" y="113"/>
                  </a:lnTo>
                  <a:lnTo>
                    <a:pt x="156" y="111"/>
                  </a:lnTo>
                  <a:lnTo>
                    <a:pt x="154" y="111"/>
                  </a:lnTo>
                  <a:lnTo>
                    <a:pt x="152" y="111"/>
                  </a:lnTo>
                  <a:lnTo>
                    <a:pt x="154" y="111"/>
                  </a:lnTo>
                  <a:close/>
                  <a:moveTo>
                    <a:pt x="16" y="104"/>
                  </a:moveTo>
                  <a:lnTo>
                    <a:pt x="14" y="104"/>
                  </a:lnTo>
                  <a:lnTo>
                    <a:pt x="16" y="104"/>
                  </a:lnTo>
                  <a:close/>
                  <a:moveTo>
                    <a:pt x="177" y="104"/>
                  </a:moveTo>
                  <a:lnTo>
                    <a:pt x="179" y="104"/>
                  </a:lnTo>
                  <a:lnTo>
                    <a:pt x="179" y="105"/>
                  </a:lnTo>
                  <a:lnTo>
                    <a:pt x="181" y="105"/>
                  </a:lnTo>
                  <a:lnTo>
                    <a:pt x="181" y="104"/>
                  </a:lnTo>
                  <a:lnTo>
                    <a:pt x="183" y="104"/>
                  </a:lnTo>
                  <a:lnTo>
                    <a:pt x="185" y="104"/>
                  </a:lnTo>
                  <a:lnTo>
                    <a:pt x="187" y="104"/>
                  </a:lnTo>
                  <a:lnTo>
                    <a:pt x="189" y="104"/>
                  </a:lnTo>
                  <a:lnTo>
                    <a:pt x="189" y="105"/>
                  </a:lnTo>
                  <a:lnTo>
                    <a:pt x="190" y="105"/>
                  </a:lnTo>
                  <a:lnTo>
                    <a:pt x="192" y="105"/>
                  </a:lnTo>
                  <a:lnTo>
                    <a:pt x="190" y="105"/>
                  </a:lnTo>
                  <a:lnTo>
                    <a:pt x="190" y="107"/>
                  </a:lnTo>
                  <a:lnTo>
                    <a:pt x="189" y="107"/>
                  </a:lnTo>
                  <a:lnTo>
                    <a:pt x="187" y="107"/>
                  </a:lnTo>
                  <a:lnTo>
                    <a:pt x="187" y="109"/>
                  </a:lnTo>
                  <a:lnTo>
                    <a:pt x="185" y="109"/>
                  </a:lnTo>
                  <a:lnTo>
                    <a:pt x="183" y="109"/>
                  </a:lnTo>
                  <a:lnTo>
                    <a:pt x="181" y="109"/>
                  </a:lnTo>
                  <a:lnTo>
                    <a:pt x="179" y="109"/>
                  </a:lnTo>
                  <a:lnTo>
                    <a:pt x="177" y="109"/>
                  </a:lnTo>
                  <a:lnTo>
                    <a:pt x="175" y="109"/>
                  </a:lnTo>
                  <a:lnTo>
                    <a:pt x="175" y="107"/>
                  </a:lnTo>
                  <a:lnTo>
                    <a:pt x="173" y="105"/>
                  </a:lnTo>
                  <a:lnTo>
                    <a:pt x="173" y="104"/>
                  </a:lnTo>
                  <a:lnTo>
                    <a:pt x="175" y="104"/>
                  </a:lnTo>
                  <a:lnTo>
                    <a:pt x="177" y="104"/>
                  </a:lnTo>
                  <a:close/>
                  <a:moveTo>
                    <a:pt x="4" y="88"/>
                  </a:moveTo>
                  <a:lnTo>
                    <a:pt x="4" y="86"/>
                  </a:lnTo>
                  <a:lnTo>
                    <a:pt x="6" y="86"/>
                  </a:lnTo>
                  <a:lnTo>
                    <a:pt x="4" y="86"/>
                  </a:lnTo>
                  <a:lnTo>
                    <a:pt x="4" y="88"/>
                  </a:lnTo>
                  <a:close/>
                  <a:moveTo>
                    <a:pt x="4" y="82"/>
                  </a:moveTo>
                  <a:lnTo>
                    <a:pt x="4" y="84"/>
                  </a:lnTo>
                  <a:lnTo>
                    <a:pt x="4" y="82"/>
                  </a:lnTo>
                  <a:lnTo>
                    <a:pt x="4" y="80"/>
                  </a:lnTo>
                  <a:lnTo>
                    <a:pt x="6" y="82"/>
                  </a:lnTo>
                  <a:lnTo>
                    <a:pt x="4" y="82"/>
                  </a:lnTo>
                  <a:close/>
                  <a:moveTo>
                    <a:pt x="2" y="59"/>
                  </a:moveTo>
                  <a:lnTo>
                    <a:pt x="2" y="61"/>
                  </a:lnTo>
                  <a:lnTo>
                    <a:pt x="0" y="61"/>
                  </a:lnTo>
                  <a:lnTo>
                    <a:pt x="2" y="59"/>
                  </a:lnTo>
                  <a:lnTo>
                    <a:pt x="2" y="57"/>
                  </a:lnTo>
                  <a:lnTo>
                    <a:pt x="2" y="59"/>
                  </a:lnTo>
                  <a:close/>
                  <a:moveTo>
                    <a:pt x="166" y="33"/>
                  </a:moveTo>
                  <a:lnTo>
                    <a:pt x="167" y="34"/>
                  </a:lnTo>
                  <a:lnTo>
                    <a:pt x="167" y="36"/>
                  </a:lnTo>
                  <a:lnTo>
                    <a:pt x="169" y="38"/>
                  </a:lnTo>
                  <a:lnTo>
                    <a:pt x="167" y="38"/>
                  </a:lnTo>
                  <a:lnTo>
                    <a:pt x="166" y="40"/>
                  </a:lnTo>
                  <a:lnTo>
                    <a:pt x="164" y="40"/>
                  </a:lnTo>
                  <a:lnTo>
                    <a:pt x="162" y="42"/>
                  </a:lnTo>
                  <a:lnTo>
                    <a:pt x="160" y="42"/>
                  </a:lnTo>
                  <a:lnTo>
                    <a:pt x="158" y="42"/>
                  </a:lnTo>
                  <a:lnTo>
                    <a:pt x="156" y="44"/>
                  </a:lnTo>
                  <a:lnTo>
                    <a:pt x="156" y="46"/>
                  </a:lnTo>
                  <a:lnTo>
                    <a:pt x="156" y="48"/>
                  </a:lnTo>
                  <a:lnTo>
                    <a:pt x="154" y="48"/>
                  </a:lnTo>
                  <a:lnTo>
                    <a:pt x="154" y="50"/>
                  </a:lnTo>
                  <a:lnTo>
                    <a:pt x="154" y="52"/>
                  </a:lnTo>
                  <a:lnTo>
                    <a:pt x="156" y="52"/>
                  </a:lnTo>
                  <a:lnTo>
                    <a:pt x="156" y="54"/>
                  </a:lnTo>
                  <a:lnTo>
                    <a:pt x="156" y="56"/>
                  </a:lnTo>
                  <a:lnTo>
                    <a:pt x="154" y="56"/>
                  </a:lnTo>
                  <a:lnTo>
                    <a:pt x="152" y="56"/>
                  </a:lnTo>
                  <a:lnTo>
                    <a:pt x="152" y="57"/>
                  </a:lnTo>
                  <a:lnTo>
                    <a:pt x="150" y="57"/>
                  </a:lnTo>
                  <a:lnTo>
                    <a:pt x="148" y="57"/>
                  </a:lnTo>
                  <a:lnTo>
                    <a:pt x="146" y="59"/>
                  </a:lnTo>
                  <a:lnTo>
                    <a:pt x="144" y="61"/>
                  </a:lnTo>
                  <a:lnTo>
                    <a:pt x="142" y="61"/>
                  </a:lnTo>
                  <a:lnTo>
                    <a:pt x="141" y="61"/>
                  </a:lnTo>
                  <a:lnTo>
                    <a:pt x="141" y="63"/>
                  </a:lnTo>
                  <a:lnTo>
                    <a:pt x="137" y="63"/>
                  </a:lnTo>
                  <a:lnTo>
                    <a:pt x="133" y="63"/>
                  </a:lnTo>
                  <a:lnTo>
                    <a:pt x="131" y="65"/>
                  </a:lnTo>
                  <a:lnTo>
                    <a:pt x="129" y="65"/>
                  </a:lnTo>
                  <a:lnTo>
                    <a:pt x="127" y="65"/>
                  </a:lnTo>
                  <a:lnTo>
                    <a:pt x="125" y="67"/>
                  </a:lnTo>
                  <a:lnTo>
                    <a:pt x="123" y="67"/>
                  </a:lnTo>
                  <a:lnTo>
                    <a:pt x="123" y="69"/>
                  </a:lnTo>
                  <a:lnTo>
                    <a:pt x="121" y="69"/>
                  </a:lnTo>
                  <a:lnTo>
                    <a:pt x="119" y="69"/>
                  </a:lnTo>
                  <a:lnTo>
                    <a:pt x="118" y="69"/>
                  </a:lnTo>
                  <a:lnTo>
                    <a:pt x="114" y="71"/>
                  </a:lnTo>
                  <a:lnTo>
                    <a:pt x="112" y="71"/>
                  </a:lnTo>
                  <a:lnTo>
                    <a:pt x="110" y="71"/>
                  </a:lnTo>
                  <a:lnTo>
                    <a:pt x="110" y="73"/>
                  </a:lnTo>
                  <a:lnTo>
                    <a:pt x="108" y="73"/>
                  </a:lnTo>
                  <a:lnTo>
                    <a:pt x="106" y="73"/>
                  </a:lnTo>
                  <a:lnTo>
                    <a:pt x="106" y="75"/>
                  </a:lnTo>
                  <a:lnTo>
                    <a:pt x="104" y="75"/>
                  </a:lnTo>
                  <a:lnTo>
                    <a:pt x="104" y="77"/>
                  </a:lnTo>
                  <a:lnTo>
                    <a:pt x="102" y="77"/>
                  </a:lnTo>
                  <a:lnTo>
                    <a:pt x="102" y="79"/>
                  </a:lnTo>
                  <a:lnTo>
                    <a:pt x="100" y="80"/>
                  </a:lnTo>
                  <a:lnTo>
                    <a:pt x="98" y="80"/>
                  </a:lnTo>
                  <a:lnTo>
                    <a:pt x="96" y="80"/>
                  </a:lnTo>
                  <a:lnTo>
                    <a:pt x="96" y="82"/>
                  </a:lnTo>
                  <a:lnTo>
                    <a:pt x="94" y="82"/>
                  </a:lnTo>
                  <a:lnTo>
                    <a:pt x="93" y="82"/>
                  </a:lnTo>
                  <a:lnTo>
                    <a:pt x="94" y="82"/>
                  </a:lnTo>
                  <a:lnTo>
                    <a:pt x="93" y="82"/>
                  </a:lnTo>
                  <a:lnTo>
                    <a:pt x="91" y="82"/>
                  </a:lnTo>
                  <a:lnTo>
                    <a:pt x="89" y="80"/>
                  </a:lnTo>
                  <a:lnTo>
                    <a:pt x="87" y="82"/>
                  </a:lnTo>
                  <a:lnTo>
                    <a:pt x="85" y="82"/>
                  </a:lnTo>
                  <a:lnTo>
                    <a:pt x="83" y="84"/>
                  </a:lnTo>
                  <a:lnTo>
                    <a:pt x="81" y="86"/>
                  </a:lnTo>
                  <a:lnTo>
                    <a:pt x="79" y="88"/>
                  </a:lnTo>
                  <a:lnTo>
                    <a:pt x="75" y="88"/>
                  </a:lnTo>
                  <a:lnTo>
                    <a:pt x="71" y="90"/>
                  </a:lnTo>
                  <a:lnTo>
                    <a:pt x="70" y="90"/>
                  </a:lnTo>
                  <a:lnTo>
                    <a:pt x="68" y="92"/>
                  </a:lnTo>
                  <a:lnTo>
                    <a:pt x="66" y="92"/>
                  </a:lnTo>
                  <a:lnTo>
                    <a:pt x="64" y="92"/>
                  </a:lnTo>
                  <a:lnTo>
                    <a:pt x="62" y="92"/>
                  </a:lnTo>
                  <a:lnTo>
                    <a:pt x="60" y="92"/>
                  </a:lnTo>
                  <a:lnTo>
                    <a:pt x="58" y="92"/>
                  </a:lnTo>
                  <a:lnTo>
                    <a:pt x="56" y="92"/>
                  </a:lnTo>
                  <a:lnTo>
                    <a:pt x="54" y="92"/>
                  </a:lnTo>
                  <a:lnTo>
                    <a:pt x="52" y="92"/>
                  </a:lnTo>
                  <a:lnTo>
                    <a:pt x="50" y="92"/>
                  </a:lnTo>
                  <a:lnTo>
                    <a:pt x="50" y="94"/>
                  </a:lnTo>
                  <a:lnTo>
                    <a:pt x="48" y="94"/>
                  </a:lnTo>
                  <a:lnTo>
                    <a:pt x="48" y="96"/>
                  </a:lnTo>
                  <a:lnTo>
                    <a:pt x="46" y="98"/>
                  </a:lnTo>
                  <a:lnTo>
                    <a:pt x="43" y="98"/>
                  </a:lnTo>
                  <a:lnTo>
                    <a:pt x="43" y="100"/>
                  </a:lnTo>
                  <a:lnTo>
                    <a:pt x="41" y="100"/>
                  </a:lnTo>
                  <a:lnTo>
                    <a:pt x="41" y="102"/>
                  </a:lnTo>
                  <a:lnTo>
                    <a:pt x="39" y="102"/>
                  </a:lnTo>
                  <a:lnTo>
                    <a:pt x="39" y="104"/>
                  </a:lnTo>
                  <a:lnTo>
                    <a:pt x="37" y="104"/>
                  </a:lnTo>
                  <a:lnTo>
                    <a:pt x="37" y="102"/>
                  </a:lnTo>
                  <a:lnTo>
                    <a:pt x="37" y="104"/>
                  </a:lnTo>
                  <a:lnTo>
                    <a:pt x="35" y="102"/>
                  </a:lnTo>
                  <a:lnTo>
                    <a:pt x="37" y="102"/>
                  </a:lnTo>
                  <a:lnTo>
                    <a:pt x="35" y="102"/>
                  </a:lnTo>
                  <a:lnTo>
                    <a:pt x="33" y="102"/>
                  </a:lnTo>
                  <a:lnTo>
                    <a:pt x="31" y="104"/>
                  </a:lnTo>
                  <a:lnTo>
                    <a:pt x="29" y="104"/>
                  </a:lnTo>
                  <a:lnTo>
                    <a:pt x="27" y="104"/>
                  </a:lnTo>
                  <a:lnTo>
                    <a:pt x="27" y="105"/>
                  </a:lnTo>
                  <a:lnTo>
                    <a:pt x="27" y="104"/>
                  </a:lnTo>
                  <a:lnTo>
                    <a:pt x="25" y="105"/>
                  </a:lnTo>
                  <a:lnTo>
                    <a:pt x="23" y="105"/>
                  </a:lnTo>
                  <a:lnTo>
                    <a:pt x="23" y="104"/>
                  </a:lnTo>
                  <a:lnTo>
                    <a:pt x="22" y="104"/>
                  </a:lnTo>
                  <a:lnTo>
                    <a:pt x="20" y="104"/>
                  </a:lnTo>
                  <a:lnTo>
                    <a:pt x="18" y="104"/>
                  </a:lnTo>
                  <a:lnTo>
                    <a:pt x="18" y="102"/>
                  </a:lnTo>
                  <a:lnTo>
                    <a:pt x="18" y="104"/>
                  </a:lnTo>
                  <a:lnTo>
                    <a:pt x="16" y="104"/>
                  </a:lnTo>
                  <a:lnTo>
                    <a:pt x="16" y="102"/>
                  </a:lnTo>
                  <a:lnTo>
                    <a:pt x="16" y="100"/>
                  </a:lnTo>
                  <a:lnTo>
                    <a:pt x="14" y="100"/>
                  </a:lnTo>
                  <a:lnTo>
                    <a:pt x="14" y="98"/>
                  </a:lnTo>
                  <a:lnTo>
                    <a:pt x="14" y="96"/>
                  </a:lnTo>
                  <a:lnTo>
                    <a:pt x="12" y="96"/>
                  </a:lnTo>
                  <a:lnTo>
                    <a:pt x="12" y="94"/>
                  </a:lnTo>
                  <a:lnTo>
                    <a:pt x="12" y="92"/>
                  </a:lnTo>
                  <a:lnTo>
                    <a:pt x="12" y="90"/>
                  </a:lnTo>
                  <a:lnTo>
                    <a:pt x="14" y="90"/>
                  </a:lnTo>
                  <a:lnTo>
                    <a:pt x="14" y="88"/>
                  </a:lnTo>
                  <a:lnTo>
                    <a:pt x="14" y="86"/>
                  </a:lnTo>
                  <a:lnTo>
                    <a:pt x="12" y="86"/>
                  </a:lnTo>
                  <a:lnTo>
                    <a:pt x="12" y="84"/>
                  </a:lnTo>
                  <a:lnTo>
                    <a:pt x="12" y="82"/>
                  </a:lnTo>
                  <a:lnTo>
                    <a:pt x="10" y="82"/>
                  </a:lnTo>
                  <a:lnTo>
                    <a:pt x="10" y="80"/>
                  </a:lnTo>
                  <a:lnTo>
                    <a:pt x="10" y="79"/>
                  </a:lnTo>
                  <a:lnTo>
                    <a:pt x="10" y="77"/>
                  </a:lnTo>
                  <a:lnTo>
                    <a:pt x="8" y="77"/>
                  </a:lnTo>
                  <a:lnTo>
                    <a:pt x="8" y="75"/>
                  </a:lnTo>
                  <a:lnTo>
                    <a:pt x="8" y="73"/>
                  </a:lnTo>
                  <a:lnTo>
                    <a:pt x="8" y="75"/>
                  </a:lnTo>
                  <a:lnTo>
                    <a:pt x="8" y="73"/>
                  </a:lnTo>
                  <a:lnTo>
                    <a:pt x="8" y="71"/>
                  </a:lnTo>
                  <a:lnTo>
                    <a:pt x="8" y="69"/>
                  </a:lnTo>
                  <a:lnTo>
                    <a:pt x="6" y="69"/>
                  </a:lnTo>
                  <a:lnTo>
                    <a:pt x="6" y="67"/>
                  </a:lnTo>
                  <a:lnTo>
                    <a:pt x="6" y="69"/>
                  </a:lnTo>
                  <a:lnTo>
                    <a:pt x="8" y="69"/>
                  </a:lnTo>
                  <a:lnTo>
                    <a:pt x="8" y="67"/>
                  </a:lnTo>
                  <a:lnTo>
                    <a:pt x="6" y="65"/>
                  </a:lnTo>
                  <a:lnTo>
                    <a:pt x="6" y="63"/>
                  </a:lnTo>
                  <a:lnTo>
                    <a:pt x="4" y="63"/>
                  </a:lnTo>
                  <a:lnTo>
                    <a:pt x="4" y="61"/>
                  </a:lnTo>
                  <a:lnTo>
                    <a:pt x="4" y="63"/>
                  </a:lnTo>
                  <a:lnTo>
                    <a:pt x="2" y="63"/>
                  </a:lnTo>
                  <a:lnTo>
                    <a:pt x="2" y="61"/>
                  </a:lnTo>
                  <a:lnTo>
                    <a:pt x="4" y="61"/>
                  </a:lnTo>
                  <a:lnTo>
                    <a:pt x="4" y="59"/>
                  </a:lnTo>
                  <a:lnTo>
                    <a:pt x="4" y="61"/>
                  </a:lnTo>
                  <a:lnTo>
                    <a:pt x="6" y="61"/>
                  </a:lnTo>
                  <a:lnTo>
                    <a:pt x="4" y="61"/>
                  </a:lnTo>
                  <a:lnTo>
                    <a:pt x="6" y="61"/>
                  </a:lnTo>
                  <a:lnTo>
                    <a:pt x="6" y="59"/>
                  </a:lnTo>
                  <a:lnTo>
                    <a:pt x="4" y="59"/>
                  </a:lnTo>
                  <a:lnTo>
                    <a:pt x="4" y="57"/>
                  </a:lnTo>
                  <a:lnTo>
                    <a:pt x="4" y="56"/>
                  </a:lnTo>
                  <a:lnTo>
                    <a:pt x="4" y="54"/>
                  </a:lnTo>
                  <a:lnTo>
                    <a:pt x="4" y="52"/>
                  </a:lnTo>
                  <a:lnTo>
                    <a:pt x="6" y="52"/>
                  </a:lnTo>
                  <a:lnTo>
                    <a:pt x="6" y="50"/>
                  </a:lnTo>
                  <a:lnTo>
                    <a:pt x="6" y="48"/>
                  </a:lnTo>
                  <a:lnTo>
                    <a:pt x="6" y="46"/>
                  </a:lnTo>
                  <a:lnTo>
                    <a:pt x="6" y="44"/>
                  </a:lnTo>
                  <a:lnTo>
                    <a:pt x="4" y="42"/>
                  </a:lnTo>
                  <a:lnTo>
                    <a:pt x="6" y="42"/>
                  </a:lnTo>
                  <a:lnTo>
                    <a:pt x="8" y="40"/>
                  </a:lnTo>
                  <a:lnTo>
                    <a:pt x="10" y="40"/>
                  </a:lnTo>
                  <a:lnTo>
                    <a:pt x="10" y="38"/>
                  </a:lnTo>
                  <a:lnTo>
                    <a:pt x="12" y="38"/>
                  </a:lnTo>
                  <a:lnTo>
                    <a:pt x="12" y="36"/>
                  </a:lnTo>
                  <a:lnTo>
                    <a:pt x="10" y="34"/>
                  </a:lnTo>
                  <a:lnTo>
                    <a:pt x="10" y="33"/>
                  </a:lnTo>
                  <a:lnTo>
                    <a:pt x="10" y="31"/>
                  </a:lnTo>
                  <a:lnTo>
                    <a:pt x="10" y="29"/>
                  </a:lnTo>
                  <a:lnTo>
                    <a:pt x="12" y="29"/>
                  </a:lnTo>
                  <a:lnTo>
                    <a:pt x="12" y="27"/>
                  </a:lnTo>
                  <a:lnTo>
                    <a:pt x="14" y="25"/>
                  </a:lnTo>
                  <a:lnTo>
                    <a:pt x="16" y="25"/>
                  </a:lnTo>
                  <a:lnTo>
                    <a:pt x="16" y="23"/>
                  </a:lnTo>
                  <a:lnTo>
                    <a:pt x="16" y="25"/>
                  </a:lnTo>
                  <a:lnTo>
                    <a:pt x="18" y="25"/>
                  </a:lnTo>
                  <a:lnTo>
                    <a:pt x="20" y="27"/>
                  </a:lnTo>
                  <a:lnTo>
                    <a:pt x="22" y="27"/>
                  </a:lnTo>
                  <a:lnTo>
                    <a:pt x="23" y="27"/>
                  </a:lnTo>
                  <a:lnTo>
                    <a:pt x="25" y="27"/>
                  </a:lnTo>
                  <a:lnTo>
                    <a:pt x="27" y="27"/>
                  </a:lnTo>
                  <a:lnTo>
                    <a:pt x="29" y="25"/>
                  </a:lnTo>
                  <a:lnTo>
                    <a:pt x="31" y="25"/>
                  </a:lnTo>
                  <a:lnTo>
                    <a:pt x="33" y="27"/>
                  </a:lnTo>
                  <a:lnTo>
                    <a:pt x="35" y="25"/>
                  </a:lnTo>
                  <a:lnTo>
                    <a:pt x="39" y="25"/>
                  </a:lnTo>
                  <a:lnTo>
                    <a:pt x="41" y="25"/>
                  </a:lnTo>
                  <a:lnTo>
                    <a:pt x="43" y="25"/>
                  </a:lnTo>
                  <a:lnTo>
                    <a:pt x="45" y="25"/>
                  </a:lnTo>
                  <a:lnTo>
                    <a:pt x="46" y="27"/>
                  </a:lnTo>
                  <a:lnTo>
                    <a:pt x="50" y="29"/>
                  </a:lnTo>
                  <a:lnTo>
                    <a:pt x="54" y="29"/>
                  </a:lnTo>
                  <a:lnTo>
                    <a:pt x="58" y="29"/>
                  </a:lnTo>
                  <a:lnTo>
                    <a:pt x="62" y="29"/>
                  </a:lnTo>
                  <a:lnTo>
                    <a:pt x="64" y="29"/>
                  </a:lnTo>
                  <a:lnTo>
                    <a:pt x="68" y="29"/>
                  </a:lnTo>
                  <a:lnTo>
                    <a:pt x="70" y="31"/>
                  </a:lnTo>
                  <a:lnTo>
                    <a:pt x="71" y="33"/>
                  </a:lnTo>
                  <a:lnTo>
                    <a:pt x="73" y="34"/>
                  </a:lnTo>
                  <a:lnTo>
                    <a:pt x="75" y="33"/>
                  </a:lnTo>
                  <a:lnTo>
                    <a:pt x="77" y="33"/>
                  </a:lnTo>
                  <a:lnTo>
                    <a:pt x="79" y="31"/>
                  </a:lnTo>
                  <a:lnTo>
                    <a:pt x="81" y="27"/>
                  </a:lnTo>
                  <a:lnTo>
                    <a:pt x="81" y="25"/>
                  </a:lnTo>
                  <a:lnTo>
                    <a:pt x="83" y="23"/>
                  </a:lnTo>
                  <a:lnTo>
                    <a:pt x="85" y="19"/>
                  </a:lnTo>
                  <a:lnTo>
                    <a:pt x="89" y="17"/>
                  </a:lnTo>
                  <a:lnTo>
                    <a:pt x="89" y="15"/>
                  </a:lnTo>
                  <a:lnTo>
                    <a:pt x="91" y="13"/>
                  </a:lnTo>
                  <a:lnTo>
                    <a:pt x="93" y="11"/>
                  </a:lnTo>
                  <a:lnTo>
                    <a:pt x="96" y="11"/>
                  </a:lnTo>
                  <a:lnTo>
                    <a:pt x="98" y="9"/>
                  </a:lnTo>
                  <a:lnTo>
                    <a:pt x="102" y="8"/>
                  </a:lnTo>
                  <a:lnTo>
                    <a:pt x="104" y="6"/>
                  </a:lnTo>
                  <a:lnTo>
                    <a:pt x="106" y="6"/>
                  </a:lnTo>
                  <a:lnTo>
                    <a:pt x="108" y="6"/>
                  </a:lnTo>
                  <a:lnTo>
                    <a:pt x="110" y="6"/>
                  </a:lnTo>
                  <a:lnTo>
                    <a:pt x="114" y="4"/>
                  </a:lnTo>
                  <a:lnTo>
                    <a:pt x="116" y="4"/>
                  </a:lnTo>
                  <a:lnTo>
                    <a:pt x="118" y="4"/>
                  </a:lnTo>
                  <a:lnTo>
                    <a:pt x="121" y="4"/>
                  </a:lnTo>
                  <a:lnTo>
                    <a:pt x="123" y="4"/>
                  </a:lnTo>
                  <a:lnTo>
                    <a:pt x="125" y="4"/>
                  </a:lnTo>
                  <a:lnTo>
                    <a:pt x="129" y="2"/>
                  </a:lnTo>
                  <a:lnTo>
                    <a:pt x="131" y="2"/>
                  </a:lnTo>
                  <a:lnTo>
                    <a:pt x="133" y="2"/>
                  </a:lnTo>
                  <a:lnTo>
                    <a:pt x="137" y="2"/>
                  </a:lnTo>
                  <a:lnTo>
                    <a:pt x="139" y="2"/>
                  </a:lnTo>
                  <a:lnTo>
                    <a:pt x="141" y="0"/>
                  </a:lnTo>
                  <a:lnTo>
                    <a:pt x="144" y="0"/>
                  </a:lnTo>
                  <a:lnTo>
                    <a:pt x="146" y="0"/>
                  </a:lnTo>
                  <a:lnTo>
                    <a:pt x="148" y="0"/>
                  </a:lnTo>
                  <a:lnTo>
                    <a:pt x="152" y="0"/>
                  </a:lnTo>
                  <a:lnTo>
                    <a:pt x="152" y="2"/>
                  </a:lnTo>
                  <a:lnTo>
                    <a:pt x="154" y="4"/>
                  </a:lnTo>
                  <a:lnTo>
                    <a:pt x="154" y="6"/>
                  </a:lnTo>
                  <a:lnTo>
                    <a:pt x="154" y="8"/>
                  </a:lnTo>
                  <a:lnTo>
                    <a:pt x="156" y="9"/>
                  </a:lnTo>
                  <a:lnTo>
                    <a:pt x="156" y="11"/>
                  </a:lnTo>
                  <a:lnTo>
                    <a:pt x="158" y="13"/>
                  </a:lnTo>
                  <a:lnTo>
                    <a:pt x="158" y="15"/>
                  </a:lnTo>
                  <a:lnTo>
                    <a:pt x="158" y="17"/>
                  </a:lnTo>
                  <a:lnTo>
                    <a:pt x="160" y="19"/>
                  </a:lnTo>
                  <a:lnTo>
                    <a:pt x="162" y="21"/>
                  </a:lnTo>
                  <a:lnTo>
                    <a:pt x="162" y="23"/>
                  </a:lnTo>
                  <a:lnTo>
                    <a:pt x="162" y="25"/>
                  </a:lnTo>
                  <a:lnTo>
                    <a:pt x="164" y="27"/>
                  </a:lnTo>
                  <a:lnTo>
                    <a:pt x="164" y="29"/>
                  </a:lnTo>
                  <a:lnTo>
                    <a:pt x="166" y="29"/>
                  </a:lnTo>
                  <a:lnTo>
                    <a:pt x="166" y="3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8" name="Freeform 258"/>
            <p:cNvSpPr>
              <a:spLocks noEditPoints="1"/>
            </p:cNvSpPr>
            <p:nvPr/>
          </p:nvSpPr>
          <p:spPr bwMode="auto">
            <a:xfrm>
              <a:off x="5445125" y="5405438"/>
              <a:ext cx="544513" cy="774700"/>
            </a:xfrm>
            <a:custGeom>
              <a:avLst/>
              <a:gdLst>
                <a:gd name="T0" fmla="*/ 341 w 343"/>
                <a:gd name="T1" fmla="*/ 488 h 488"/>
                <a:gd name="T2" fmla="*/ 220 w 343"/>
                <a:gd name="T3" fmla="*/ 4 h 488"/>
                <a:gd name="T4" fmla="*/ 238 w 343"/>
                <a:gd name="T5" fmla="*/ 10 h 488"/>
                <a:gd name="T6" fmla="*/ 245 w 343"/>
                <a:gd name="T7" fmla="*/ 33 h 488"/>
                <a:gd name="T8" fmla="*/ 247 w 343"/>
                <a:gd name="T9" fmla="*/ 58 h 488"/>
                <a:gd name="T10" fmla="*/ 236 w 343"/>
                <a:gd name="T11" fmla="*/ 63 h 488"/>
                <a:gd name="T12" fmla="*/ 230 w 343"/>
                <a:gd name="T13" fmla="*/ 82 h 488"/>
                <a:gd name="T14" fmla="*/ 242 w 343"/>
                <a:gd name="T15" fmla="*/ 90 h 488"/>
                <a:gd name="T16" fmla="*/ 253 w 343"/>
                <a:gd name="T17" fmla="*/ 82 h 488"/>
                <a:gd name="T18" fmla="*/ 257 w 343"/>
                <a:gd name="T19" fmla="*/ 102 h 488"/>
                <a:gd name="T20" fmla="*/ 247 w 343"/>
                <a:gd name="T21" fmla="*/ 119 h 488"/>
                <a:gd name="T22" fmla="*/ 232 w 343"/>
                <a:gd name="T23" fmla="*/ 136 h 488"/>
                <a:gd name="T24" fmla="*/ 219 w 343"/>
                <a:gd name="T25" fmla="*/ 159 h 488"/>
                <a:gd name="T26" fmla="*/ 203 w 343"/>
                <a:gd name="T27" fmla="*/ 175 h 488"/>
                <a:gd name="T28" fmla="*/ 188 w 343"/>
                <a:gd name="T29" fmla="*/ 192 h 488"/>
                <a:gd name="T30" fmla="*/ 174 w 343"/>
                <a:gd name="T31" fmla="*/ 201 h 488"/>
                <a:gd name="T32" fmla="*/ 159 w 343"/>
                <a:gd name="T33" fmla="*/ 211 h 488"/>
                <a:gd name="T34" fmla="*/ 146 w 343"/>
                <a:gd name="T35" fmla="*/ 215 h 488"/>
                <a:gd name="T36" fmla="*/ 128 w 343"/>
                <a:gd name="T37" fmla="*/ 219 h 488"/>
                <a:gd name="T38" fmla="*/ 111 w 343"/>
                <a:gd name="T39" fmla="*/ 217 h 488"/>
                <a:gd name="T40" fmla="*/ 100 w 343"/>
                <a:gd name="T41" fmla="*/ 215 h 488"/>
                <a:gd name="T42" fmla="*/ 86 w 343"/>
                <a:gd name="T43" fmla="*/ 223 h 488"/>
                <a:gd name="T44" fmla="*/ 71 w 343"/>
                <a:gd name="T45" fmla="*/ 223 h 488"/>
                <a:gd name="T46" fmla="*/ 53 w 343"/>
                <a:gd name="T47" fmla="*/ 228 h 488"/>
                <a:gd name="T48" fmla="*/ 40 w 343"/>
                <a:gd name="T49" fmla="*/ 221 h 488"/>
                <a:gd name="T50" fmla="*/ 30 w 343"/>
                <a:gd name="T51" fmla="*/ 219 h 488"/>
                <a:gd name="T52" fmla="*/ 27 w 343"/>
                <a:gd name="T53" fmla="*/ 203 h 488"/>
                <a:gd name="T54" fmla="*/ 23 w 343"/>
                <a:gd name="T55" fmla="*/ 194 h 488"/>
                <a:gd name="T56" fmla="*/ 30 w 343"/>
                <a:gd name="T57" fmla="*/ 182 h 488"/>
                <a:gd name="T58" fmla="*/ 23 w 343"/>
                <a:gd name="T59" fmla="*/ 163 h 488"/>
                <a:gd name="T60" fmla="*/ 15 w 343"/>
                <a:gd name="T61" fmla="*/ 150 h 488"/>
                <a:gd name="T62" fmla="*/ 9 w 343"/>
                <a:gd name="T63" fmla="*/ 130 h 488"/>
                <a:gd name="T64" fmla="*/ 2 w 343"/>
                <a:gd name="T65" fmla="*/ 115 h 488"/>
                <a:gd name="T66" fmla="*/ 5 w 343"/>
                <a:gd name="T67" fmla="*/ 107 h 488"/>
                <a:gd name="T68" fmla="*/ 13 w 343"/>
                <a:gd name="T69" fmla="*/ 107 h 488"/>
                <a:gd name="T70" fmla="*/ 19 w 343"/>
                <a:gd name="T71" fmla="*/ 115 h 488"/>
                <a:gd name="T72" fmla="*/ 36 w 343"/>
                <a:gd name="T73" fmla="*/ 119 h 488"/>
                <a:gd name="T74" fmla="*/ 48 w 343"/>
                <a:gd name="T75" fmla="*/ 115 h 488"/>
                <a:gd name="T76" fmla="*/ 55 w 343"/>
                <a:gd name="T77" fmla="*/ 100 h 488"/>
                <a:gd name="T78" fmla="*/ 55 w 343"/>
                <a:gd name="T79" fmla="*/ 79 h 488"/>
                <a:gd name="T80" fmla="*/ 55 w 343"/>
                <a:gd name="T81" fmla="*/ 58 h 488"/>
                <a:gd name="T82" fmla="*/ 63 w 343"/>
                <a:gd name="T83" fmla="*/ 50 h 488"/>
                <a:gd name="T84" fmla="*/ 69 w 343"/>
                <a:gd name="T85" fmla="*/ 65 h 488"/>
                <a:gd name="T86" fmla="*/ 67 w 343"/>
                <a:gd name="T87" fmla="*/ 82 h 488"/>
                <a:gd name="T88" fmla="*/ 84 w 343"/>
                <a:gd name="T89" fmla="*/ 81 h 488"/>
                <a:gd name="T90" fmla="*/ 100 w 343"/>
                <a:gd name="T91" fmla="*/ 69 h 488"/>
                <a:gd name="T92" fmla="*/ 105 w 343"/>
                <a:gd name="T93" fmla="*/ 56 h 488"/>
                <a:gd name="T94" fmla="*/ 124 w 343"/>
                <a:gd name="T95" fmla="*/ 61 h 488"/>
                <a:gd name="T96" fmla="*/ 142 w 343"/>
                <a:gd name="T97" fmla="*/ 63 h 488"/>
                <a:gd name="T98" fmla="*/ 151 w 343"/>
                <a:gd name="T99" fmla="*/ 46 h 488"/>
                <a:gd name="T100" fmla="*/ 167 w 343"/>
                <a:gd name="T101" fmla="*/ 31 h 488"/>
                <a:gd name="T102" fmla="*/ 174 w 343"/>
                <a:gd name="T103" fmla="*/ 21 h 488"/>
                <a:gd name="T104" fmla="*/ 186 w 343"/>
                <a:gd name="T105" fmla="*/ 11 h 488"/>
                <a:gd name="T106" fmla="*/ 199 w 343"/>
                <a:gd name="T107" fmla="*/ 4 h 488"/>
                <a:gd name="T108" fmla="*/ 190 w 343"/>
                <a:gd name="T109" fmla="*/ 117 h 488"/>
                <a:gd name="T110" fmla="*/ 178 w 343"/>
                <a:gd name="T111" fmla="*/ 123 h 488"/>
                <a:gd name="T112" fmla="*/ 169 w 343"/>
                <a:gd name="T113" fmla="*/ 134 h 488"/>
                <a:gd name="T114" fmla="*/ 178 w 343"/>
                <a:gd name="T115" fmla="*/ 150 h 488"/>
                <a:gd name="T116" fmla="*/ 190 w 343"/>
                <a:gd name="T117" fmla="*/ 144 h 488"/>
                <a:gd name="T118" fmla="*/ 203 w 343"/>
                <a:gd name="T119" fmla="*/ 132 h 488"/>
                <a:gd name="T120" fmla="*/ 201 w 343"/>
                <a:gd name="T121" fmla="*/ 121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3" h="488">
                  <a:moveTo>
                    <a:pt x="341" y="488"/>
                  </a:moveTo>
                  <a:lnTo>
                    <a:pt x="340" y="488"/>
                  </a:lnTo>
                  <a:lnTo>
                    <a:pt x="338" y="488"/>
                  </a:lnTo>
                  <a:lnTo>
                    <a:pt x="336" y="488"/>
                  </a:lnTo>
                  <a:lnTo>
                    <a:pt x="336" y="486"/>
                  </a:lnTo>
                  <a:lnTo>
                    <a:pt x="338" y="486"/>
                  </a:lnTo>
                  <a:lnTo>
                    <a:pt x="338" y="484"/>
                  </a:lnTo>
                  <a:lnTo>
                    <a:pt x="340" y="484"/>
                  </a:lnTo>
                  <a:lnTo>
                    <a:pt x="340" y="486"/>
                  </a:lnTo>
                  <a:lnTo>
                    <a:pt x="341" y="486"/>
                  </a:lnTo>
                  <a:lnTo>
                    <a:pt x="341" y="488"/>
                  </a:lnTo>
                  <a:close/>
                  <a:moveTo>
                    <a:pt x="343" y="480"/>
                  </a:moveTo>
                  <a:lnTo>
                    <a:pt x="341" y="480"/>
                  </a:lnTo>
                  <a:lnTo>
                    <a:pt x="343" y="480"/>
                  </a:lnTo>
                  <a:close/>
                  <a:moveTo>
                    <a:pt x="211" y="0"/>
                  </a:moveTo>
                  <a:lnTo>
                    <a:pt x="213" y="0"/>
                  </a:lnTo>
                  <a:lnTo>
                    <a:pt x="213" y="2"/>
                  </a:lnTo>
                  <a:lnTo>
                    <a:pt x="215" y="2"/>
                  </a:lnTo>
                  <a:lnTo>
                    <a:pt x="217" y="2"/>
                  </a:lnTo>
                  <a:lnTo>
                    <a:pt x="217" y="4"/>
                  </a:lnTo>
                  <a:lnTo>
                    <a:pt x="219" y="4"/>
                  </a:lnTo>
                  <a:lnTo>
                    <a:pt x="220" y="4"/>
                  </a:lnTo>
                  <a:lnTo>
                    <a:pt x="222" y="4"/>
                  </a:lnTo>
                  <a:lnTo>
                    <a:pt x="224" y="4"/>
                  </a:lnTo>
                  <a:lnTo>
                    <a:pt x="226" y="4"/>
                  </a:lnTo>
                  <a:lnTo>
                    <a:pt x="228" y="4"/>
                  </a:lnTo>
                  <a:lnTo>
                    <a:pt x="230" y="4"/>
                  </a:lnTo>
                  <a:lnTo>
                    <a:pt x="232" y="4"/>
                  </a:lnTo>
                  <a:lnTo>
                    <a:pt x="234" y="4"/>
                  </a:lnTo>
                  <a:lnTo>
                    <a:pt x="236" y="4"/>
                  </a:lnTo>
                  <a:lnTo>
                    <a:pt x="236" y="6"/>
                  </a:lnTo>
                  <a:lnTo>
                    <a:pt x="236" y="8"/>
                  </a:lnTo>
                  <a:lnTo>
                    <a:pt x="238" y="10"/>
                  </a:lnTo>
                  <a:lnTo>
                    <a:pt x="238" y="13"/>
                  </a:lnTo>
                  <a:lnTo>
                    <a:pt x="240" y="15"/>
                  </a:lnTo>
                  <a:lnTo>
                    <a:pt x="240" y="17"/>
                  </a:lnTo>
                  <a:lnTo>
                    <a:pt x="240" y="19"/>
                  </a:lnTo>
                  <a:lnTo>
                    <a:pt x="240" y="23"/>
                  </a:lnTo>
                  <a:lnTo>
                    <a:pt x="242" y="25"/>
                  </a:lnTo>
                  <a:lnTo>
                    <a:pt x="242" y="27"/>
                  </a:lnTo>
                  <a:lnTo>
                    <a:pt x="244" y="29"/>
                  </a:lnTo>
                  <a:lnTo>
                    <a:pt x="244" y="31"/>
                  </a:lnTo>
                  <a:lnTo>
                    <a:pt x="245" y="31"/>
                  </a:lnTo>
                  <a:lnTo>
                    <a:pt x="245" y="33"/>
                  </a:lnTo>
                  <a:lnTo>
                    <a:pt x="245" y="34"/>
                  </a:lnTo>
                  <a:lnTo>
                    <a:pt x="245" y="36"/>
                  </a:lnTo>
                  <a:lnTo>
                    <a:pt x="245" y="38"/>
                  </a:lnTo>
                  <a:lnTo>
                    <a:pt x="247" y="38"/>
                  </a:lnTo>
                  <a:lnTo>
                    <a:pt x="247" y="40"/>
                  </a:lnTo>
                  <a:lnTo>
                    <a:pt x="247" y="42"/>
                  </a:lnTo>
                  <a:lnTo>
                    <a:pt x="247" y="44"/>
                  </a:lnTo>
                  <a:lnTo>
                    <a:pt x="247" y="48"/>
                  </a:lnTo>
                  <a:lnTo>
                    <a:pt x="247" y="50"/>
                  </a:lnTo>
                  <a:lnTo>
                    <a:pt x="247" y="54"/>
                  </a:lnTo>
                  <a:lnTo>
                    <a:pt x="247" y="58"/>
                  </a:lnTo>
                  <a:lnTo>
                    <a:pt x="247" y="59"/>
                  </a:lnTo>
                  <a:lnTo>
                    <a:pt x="247" y="61"/>
                  </a:lnTo>
                  <a:lnTo>
                    <a:pt x="245" y="63"/>
                  </a:lnTo>
                  <a:lnTo>
                    <a:pt x="245" y="65"/>
                  </a:lnTo>
                  <a:lnTo>
                    <a:pt x="247" y="67"/>
                  </a:lnTo>
                  <a:lnTo>
                    <a:pt x="245" y="67"/>
                  </a:lnTo>
                  <a:lnTo>
                    <a:pt x="244" y="67"/>
                  </a:lnTo>
                  <a:lnTo>
                    <a:pt x="242" y="65"/>
                  </a:lnTo>
                  <a:lnTo>
                    <a:pt x="240" y="65"/>
                  </a:lnTo>
                  <a:lnTo>
                    <a:pt x="238" y="63"/>
                  </a:lnTo>
                  <a:lnTo>
                    <a:pt x="236" y="63"/>
                  </a:lnTo>
                  <a:lnTo>
                    <a:pt x="234" y="65"/>
                  </a:lnTo>
                  <a:lnTo>
                    <a:pt x="234" y="67"/>
                  </a:lnTo>
                  <a:lnTo>
                    <a:pt x="232" y="69"/>
                  </a:lnTo>
                  <a:lnTo>
                    <a:pt x="232" y="71"/>
                  </a:lnTo>
                  <a:lnTo>
                    <a:pt x="230" y="73"/>
                  </a:lnTo>
                  <a:lnTo>
                    <a:pt x="228" y="75"/>
                  </a:lnTo>
                  <a:lnTo>
                    <a:pt x="228" y="77"/>
                  </a:lnTo>
                  <a:lnTo>
                    <a:pt x="228" y="79"/>
                  </a:lnTo>
                  <a:lnTo>
                    <a:pt x="228" y="81"/>
                  </a:lnTo>
                  <a:lnTo>
                    <a:pt x="228" y="82"/>
                  </a:lnTo>
                  <a:lnTo>
                    <a:pt x="230" y="82"/>
                  </a:lnTo>
                  <a:lnTo>
                    <a:pt x="230" y="81"/>
                  </a:lnTo>
                  <a:lnTo>
                    <a:pt x="230" y="82"/>
                  </a:lnTo>
                  <a:lnTo>
                    <a:pt x="230" y="84"/>
                  </a:lnTo>
                  <a:lnTo>
                    <a:pt x="230" y="86"/>
                  </a:lnTo>
                  <a:lnTo>
                    <a:pt x="232" y="86"/>
                  </a:lnTo>
                  <a:lnTo>
                    <a:pt x="232" y="88"/>
                  </a:lnTo>
                  <a:lnTo>
                    <a:pt x="234" y="88"/>
                  </a:lnTo>
                  <a:lnTo>
                    <a:pt x="236" y="90"/>
                  </a:lnTo>
                  <a:lnTo>
                    <a:pt x="238" y="90"/>
                  </a:lnTo>
                  <a:lnTo>
                    <a:pt x="240" y="90"/>
                  </a:lnTo>
                  <a:lnTo>
                    <a:pt x="242" y="90"/>
                  </a:lnTo>
                  <a:lnTo>
                    <a:pt x="244" y="90"/>
                  </a:lnTo>
                  <a:lnTo>
                    <a:pt x="245" y="92"/>
                  </a:lnTo>
                  <a:lnTo>
                    <a:pt x="247" y="92"/>
                  </a:lnTo>
                  <a:lnTo>
                    <a:pt x="247" y="90"/>
                  </a:lnTo>
                  <a:lnTo>
                    <a:pt x="247" y="88"/>
                  </a:lnTo>
                  <a:lnTo>
                    <a:pt x="247" y="86"/>
                  </a:lnTo>
                  <a:lnTo>
                    <a:pt x="247" y="84"/>
                  </a:lnTo>
                  <a:lnTo>
                    <a:pt x="247" y="82"/>
                  </a:lnTo>
                  <a:lnTo>
                    <a:pt x="249" y="82"/>
                  </a:lnTo>
                  <a:lnTo>
                    <a:pt x="251" y="82"/>
                  </a:lnTo>
                  <a:lnTo>
                    <a:pt x="253" y="82"/>
                  </a:lnTo>
                  <a:lnTo>
                    <a:pt x="255" y="82"/>
                  </a:lnTo>
                  <a:lnTo>
                    <a:pt x="257" y="82"/>
                  </a:lnTo>
                  <a:lnTo>
                    <a:pt x="259" y="82"/>
                  </a:lnTo>
                  <a:lnTo>
                    <a:pt x="261" y="82"/>
                  </a:lnTo>
                  <a:lnTo>
                    <a:pt x="261" y="84"/>
                  </a:lnTo>
                  <a:lnTo>
                    <a:pt x="261" y="86"/>
                  </a:lnTo>
                  <a:lnTo>
                    <a:pt x="261" y="88"/>
                  </a:lnTo>
                  <a:lnTo>
                    <a:pt x="261" y="90"/>
                  </a:lnTo>
                  <a:lnTo>
                    <a:pt x="259" y="94"/>
                  </a:lnTo>
                  <a:lnTo>
                    <a:pt x="257" y="100"/>
                  </a:lnTo>
                  <a:lnTo>
                    <a:pt x="257" y="102"/>
                  </a:lnTo>
                  <a:lnTo>
                    <a:pt x="257" y="107"/>
                  </a:lnTo>
                  <a:lnTo>
                    <a:pt x="255" y="109"/>
                  </a:lnTo>
                  <a:lnTo>
                    <a:pt x="255" y="111"/>
                  </a:lnTo>
                  <a:lnTo>
                    <a:pt x="253" y="111"/>
                  </a:lnTo>
                  <a:lnTo>
                    <a:pt x="255" y="111"/>
                  </a:lnTo>
                  <a:lnTo>
                    <a:pt x="253" y="113"/>
                  </a:lnTo>
                  <a:lnTo>
                    <a:pt x="251" y="115"/>
                  </a:lnTo>
                  <a:lnTo>
                    <a:pt x="251" y="117"/>
                  </a:lnTo>
                  <a:lnTo>
                    <a:pt x="249" y="117"/>
                  </a:lnTo>
                  <a:lnTo>
                    <a:pt x="247" y="117"/>
                  </a:lnTo>
                  <a:lnTo>
                    <a:pt x="247" y="119"/>
                  </a:lnTo>
                  <a:lnTo>
                    <a:pt x="249" y="117"/>
                  </a:lnTo>
                  <a:lnTo>
                    <a:pt x="247" y="119"/>
                  </a:lnTo>
                  <a:lnTo>
                    <a:pt x="245" y="121"/>
                  </a:lnTo>
                  <a:lnTo>
                    <a:pt x="244" y="121"/>
                  </a:lnTo>
                  <a:lnTo>
                    <a:pt x="240" y="125"/>
                  </a:lnTo>
                  <a:lnTo>
                    <a:pt x="240" y="127"/>
                  </a:lnTo>
                  <a:lnTo>
                    <a:pt x="238" y="127"/>
                  </a:lnTo>
                  <a:lnTo>
                    <a:pt x="238" y="129"/>
                  </a:lnTo>
                  <a:lnTo>
                    <a:pt x="236" y="129"/>
                  </a:lnTo>
                  <a:lnTo>
                    <a:pt x="234" y="132"/>
                  </a:lnTo>
                  <a:lnTo>
                    <a:pt x="232" y="136"/>
                  </a:lnTo>
                  <a:lnTo>
                    <a:pt x="232" y="138"/>
                  </a:lnTo>
                  <a:lnTo>
                    <a:pt x="230" y="140"/>
                  </a:lnTo>
                  <a:lnTo>
                    <a:pt x="228" y="142"/>
                  </a:lnTo>
                  <a:lnTo>
                    <a:pt x="228" y="144"/>
                  </a:lnTo>
                  <a:lnTo>
                    <a:pt x="226" y="148"/>
                  </a:lnTo>
                  <a:lnTo>
                    <a:pt x="226" y="150"/>
                  </a:lnTo>
                  <a:lnTo>
                    <a:pt x="224" y="150"/>
                  </a:lnTo>
                  <a:lnTo>
                    <a:pt x="222" y="155"/>
                  </a:lnTo>
                  <a:lnTo>
                    <a:pt x="220" y="155"/>
                  </a:lnTo>
                  <a:lnTo>
                    <a:pt x="220" y="157"/>
                  </a:lnTo>
                  <a:lnTo>
                    <a:pt x="219" y="159"/>
                  </a:lnTo>
                  <a:lnTo>
                    <a:pt x="217" y="161"/>
                  </a:lnTo>
                  <a:lnTo>
                    <a:pt x="217" y="163"/>
                  </a:lnTo>
                  <a:lnTo>
                    <a:pt x="213" y="165"/>
                  </a:lnTo>
                  <a:lnTo>
                    <a:pt x="213" y="167"/>
                  </a:lnTo>
                  <a:lnTo>
                    <a:pt x="211" y="167"/>
                  </a:lnTo>
                  <a:lnTo>
                    <a:pt x="211" y="169"/>
                  </a:lnTo>
                  <a:lnTo>
                    <a:pt x="209" y="169"/>
                  </a:lnTo>
                  <a:lnTo>
                    <a:pt x="209" y="171"/>
                  </a:lnTo>
                  <a:lnTo>
                    <a:pt x="207" y="171"/>
                  </a:lnTo>
                  <a:lnTo>
                    <a:pt x="205" y="173"/>
                  </a:lnTo>
                  <a:lnTo>
                    <a:pt x="203" y="175"/>
                  </a:lnTo>
                  <a:lnTo>
                    <a:pt x="203" y="177"/>
                  </a:lnTo>
                  <a:lnTo>
                    <a:pt x="201" y="177"/>
                  </a:lnTo>
                  <a:lnTo>
                    <a:pt x="201" y="178"/>
                  </a:lnTo>
                  <a:lnTo>
                    <a:pt x="199" y="180"/>
                  </a:lnTo>
                  <a:lnTo>
                    <a:pt x="197" y="182"/>
                  </a:lnTo>
                  <a:lnTo>
                    <a:pt x="194" y="184"/>
                  </a:lnTo>
                  <a:lnTo>
                    <a:pt x="194" y="186"/>
                  </a:lnTo>
                  <a:lnTo>
                    <a:pt x="192" y="188"/>
                  </a:lnTo>
                  <a:lnTo>
                    <a:pt x="190" y="190"/>
                  </a:lnTo>
                  <a:lnTo>
                    <a:pt x="188" y="190"/>
                  </a:lnTo>
                  <a:lnTo>
                    <a:pt x="188" y="192"/>
                  </a:lnTo>
                  <a:lnTo>
                    <a:pt x="186" y="192"/>
                  </a:lnTo>
                  <a:lnTo>
                    <a:pt x="186" y="194"/>
                  </a:lnTo>
                  <a:lnTo>
                    <a:pt x="184" y="194"/>
                  </a:lnTo>
                  <a:lnTo>
                    <a:pt x="184" y="196"/>
                  </a:lnTo>
                  <a:lnTo>
                    <a:pt x="182" y="196"/>
                  </a:lnTo>
                  <a:lnTo>
                    <a:pt x="182" y="198"/>
                  </a:lnTo>
                  <a:lnTo>
                    <a:pt x="180" y="198"/>
                  </a:lnTo>
                  <a:lnTo>
                    <a:pt x="178" y="200"/>
                  </a:lnTo>
                  <a:lnTo>
                    <a:pt x="176" y="200"/>
                  </a:lnTo>
                  <a:lnTo>
                    <a:pt x="176" y="201"/>
                  </a:lnTo>
                  <a:lnTo>
                    <a:pt x="174" y="201"/>
                  </a:lnTo>
                  <a:lnTo>
                    <a:pt x="174" y="203"/>
                  </a:lnTo>
                  <a:lnTo>
                    <a:pt x="172" y="203"/>
                  </a:lnTo>
                  <a:lnTo>
                    <a:pt x="171" y="203"/>
                  </a:lnTo>
                  <a:lnTo>
                    <a:pt x="171" y="205"/>
                  </a:lnTo>
                  <a:lnTo>
                    <a:pt x="169" y="205"/>
                  </a:lnTo>
                  <a:lnTo>
                    <a:pt x="167" y="207"/>
                  </a:lnTo>
                  <a:lnTo>
                    <a:pt x="165" y="207"/>
                  </a:lnTo>
                  <a:lnTo>
                    <a:pt x="163" y="209"/>
                  </a:lnTo>
                  <a:lnTo>
                    <a:pt x="161" y="209"/>
                  </a:lnTo>
                  <a:lnTo>
                    <a:pt x="161" y="211"/>
                  </a:lnTo>
                  <a:lnTo>
                    <a:pt x="159" y="211"/>
                  </a:lnTo>
                  <a:lnTo>
                    <a:pt x="157" y="211"/>
                  </a:lnTo>
                  <a:lnTo>
                    <a:pt x="155" y="209"/>
                  </a:lnTo>
                  <a:lnTo>
                    <a:pt x="153" y="209"/>
                  </a:lnTo>
                  <a:lnTo>
                    <a:pt x="151" y="209"/>
                  </a:lnTo>
                  <a:lnTo>
                    <a:pt x="149" y="209"/>
                  </a:lnTo>
                  <a:lnTo>
                    <a:pt x="148" y="211"/>
                  </a:lnTo>
                  <a:lnTo>
                    <a:pt x="146" y="211"/>
                  </a:lnTo>
                  <a:lnTo>
                    <a:pt x="146" y="213"/>
                  </a:lnTo>
                  <a:lnTo>
                    <a:pt x="146" y="215"/>
                  </a:lnTo>
                  <a:lnTo>
                    <a:pt x="148" y="215"/>
                  </a:lnTo>
                  <a:lnTo>
                    <a:pt x="146" y="215"/>
                  </a:lnTo>
                  <a:lnTo>
                    <a:pt x="144" y="215"/>
                  </a:lnTo>
                  <a:lnTo>
                    <a:pt x="142" y="215"/>
                  </a:lnTo>
                  <a:lnTo>
                    <a:pt x="140" y="215"/>
                  </a:lnTo>
                  <a:lnTo>
                    <a:pt x="138" y="215"/>
                  </a:lnTo>
                  <a:lnTo>
                    <a:pt x="136" y="215"/>
                  </a:lnTo>
                  <a:lnTo>
                    <a:pt x="134" y="215"/>
                  </a:lnTo>
                  <a:lnTo>
                    <a:pt x="134" y="217"/>
                  </a:lnTo>
                  <a:lnTo>
                    <a:pt x="134" y="219"/>
                  </a:lnTo>
                  <a:lnTo>
                    <a:pt x="132" y="219"/>
                  </a:lnTo>
                  <a:lnTo>
                    <a:pt x="130" y="219"/>
                  </a:lnTo>
                  <a:lnTo>
                    <a:pt x="128" y="219"/>
                  </a:lnTo>
                  <a:lnTo>
                    <a:pt x="126" y="217"/>
                  </a:lnTo>
                  <a:lnTo>
                    <a:pt x="124" y="217"/>
                  </a:lnTo>
                  <a:lnTo>
                    <a:pt x="123" y="217"/>
                  </a:lnTo>
                  <a:lnTo>
                    <a:pt x="121" y="215"/>
                  </a:lnTo>
                  <a:lnTo>
                    <a:pt x="119" y="215"/>
                  </a:lnTo>
                  <a:lnTo>
                    <a:pt x="117" y="215"/>
                  </a:lnTo>
                  <a:lnTo>
                    <a:pt x="115" y="215"/>
                  </a:lnTo>
                  <a:lnTo>
                    <a:pt x="113" y="215"/>
                  </a:lnTo>
                  <a:lnTo>
                    <a:pt x="111" y="215"/>
                  </a:lnTo>
                  <a:lnTo>
                    <a:pt x="109" y="217"/>
                  </a:lnTo>
                  <a:lnTo>
                    <a:pt x="111" y="217"/>
                  </a:lnTo>
                  <a:lnTo>
                    <a:pt x="105" y="217"/>
                  </a:lnTo>
                  <a:lnTo>
                    <a:pt x="105" y="215"/>
                  </a:lnTo>
                  <a:lnTo>
                    <a:pt x="103" y="215"/>
                  </a:lnTo>
                  <a:lnTo>
                    <a:pt x="105" y="215"/>
                  </a:lnTo>
                  <a:lnTo>
                    <a:pt x="105" y="217"/>
                  </a:lnTo>
                  <a:lnTo>
                    <a:pt x="103" y="217"/>
                  </a:lnTo>
                  <a:lnTo>
                    <a:pt x="101" y="217"/>
                  </a:lnTo>
                  <a:lnTo>
                    <a:pt x="101" y="215"/>
                  </a:lnTo>
                  <a:lnTo>
                    <a:pt x="100" y="215"/>
                  </a:lnTo>
                  <a:lnTo>
                    <a:pt x="101" y="215"/>
                  </a:lnTo>
                  <a:lnTo>
                    <a:pt x="100" y="215"/>
                  </a:lnTo>
                  <a:lnTo>
                    <a:pt x="98" y="215"/>
                  </a:lnTo>
                  <a:lnTo>
                    <a:pt x="96" y="215"/>
                  </a:lnTo>
                  <a:lnTo>
                    <a:pt x="96" y="217"/>
                  </a:lnTo>
                  <a:lnTo>
                    <a:pt x="94" y="217"/>
                  </a:lnTo>
                  <a:lnTo>
                    <a:pt x="92" y="217"/>
                  </a:lnTo>
                  <a:lnTo>
                    <a:pt x="90" y="217"/>
                  </a:lnTo>
                  <a:lnTo>
                    <a:pt x="90" y="219"/>
                  </a:lnTo>
                  <a:lnTo>
                    <a:pt x="88" y="219"/>
                  </a:lnTo>
                  <a:lnTo>
                    <a:pt x="88" y="221"/>
                  </a:lnTo>
                  <a:lnTo>
                    <a:pt x="86" y="221"/>
                  </a:lnTo>
                  <a:lnTo>
                    <a:pt x="86" y="223"/>
                  </a:lnTo>
                  <a:lnTo>
                    <a:pt x="84" y="223"/>
                  </a:lnTo>
                  <a:lnTo>
                    <a:pt x="82" y="223"/>
                  </a:lnTo>
                  <a:lnTo>
                    <a:pt x="80" y="221"/>
                  </a:lnTo>
                  <a:lnTo>
                    <a:pt x="80" y="223"/>
                  </a:lnTo>
                  <a:lnTo>
                    <a:pt x="78" y="223"/>
                  </a:lnTo>
                  <a:lnTo>
                    <a:pt x="76" y="223"/>
                  </a:lnTo>
                  <a:lnTo>
                    <a:pt x="75" y="223"/>
                  </a:lnTo>
                  <a:lnTo>
                    <a:pt x="73" y="223"/>
                  </a:lnTo>
                  <a:lnTo>
                    <a:pt x="71" y="223"/>
                  </a:lnTo>
                  <a:lnTo>
                    <a:pt x="69" y="223"/>
                  </a:lnTo>
                  <a:lnTo>
                    <a:pt x="71" y="223"/>
                  </a:lnTo>
                  <a:lnTo>
                    <a:pt x="71" y="225"/>
                  </a:lnTo>
                  <a:lnTo>
                    <a:pt x="67" y="223"/>
                  </a:lnTo>
                  <a:lnTo>
                    <a:pt x="65" y="225"/>
                  </a:lnTo>
                  <a:lnTo>
                    <a:pt x="63" y="225"/>
                  </a:lnTo>
                  <a:lnTo>
                    <a:pt x="63" y="226"/>
                  </a:lnTo>
                  <a:lnTo>
                    <a:pt x="61" y="226"/>
                  </a:lnTo>
                  <a:lnTo>
                    <a:pt x="59" y="228"/>
                  </a:lnTo>
                  <a:lnTo>
                    <a:pt x="57" y="228"/>
                  </a:lnTo>
                  <a:lnTo>
                    <a:pt x="57" y="230"/>
                  </a:lnTo>
                  <a:lnTo>
                    <a:pt x="55" y="230"/>
                  </a:lnTo>
                  <a:lnTo>
                    <a:pt x="53" y="228"/>
                  </a:lnTo>
                  <a:lnTo>
                    <a:pt x="52" y="230"/>
                  </a:lnTo>
                  <a:lnTo>
                    <a:pt x="50" y="228"/>
                  </a:lnTo>
                  <a:lnTo>
                    <a:pt x="48" y="228"/>
                  </a:lnTo>
                  <a:lnTo>
                    <a:pt x="48" y="226"/>
                  </a:lnTo>
                  <a:lnTo>
                    <a:pt x="46" y="226"/>
                  </a:lnTo>
                  <a:lnTo>
                    <a:pt x="46" y="225"/>
                  </a:lnTo>
                  <a:lnTo>
                    <a:pt x="46" y="223"/>
                  </a:lnTo>
                  <a:lnTo>
                    <a:pt x="44" y="223"/>
                  </a:lnTo>
                  <a:lnTo>
                    <a:pt x="42" y="223"/>
                  </a:lnTo>
                  <a:lnTo>
                    <a:pt x="42" y="221"/>
                  </a:lnTo>
                  <a:lnTo>
                    <a:pt x="40" y="221"/>
                  </a:lnTo>
                  <a:lnTo>
                    <a:pt x="38" y="223"/>
                  </a:lnTo>
                  <a:lnTo>
                    <a:pt x="38" y="221"/>
                  </a:lnTo>
                  <a:lnTo>
                    <a:pt x="38" y="219"/>
                  </a:lnTo>
                  <a:lnTo>
                    <a:pt x="38" y="217"/>
                  </a:lnTo>
                  <a:lnTo>
                    <a:pt x="36" y="217"/>
                  </a:lnTo>
                  <a:lnTo>
                    <a:pt x="34" y="217"/>
                  </a:lnTo>
                  <a:lnTo>
                    <a:pt x="32" y="217"/>
                  </a:lnTo>
                  <a:lnTo>
                    <a:pt x="32" y="219"/>
                  </a:lnTo>
                  <a:lnTo>
                    <a:pt x="32" y="221"/>
                  </a:lnTo>
                  <a:lnTo>
                    <a:pt x="30" y="221"/>
                  </a:lnTo>
                  <a:lnTo>
                    <a:pt x="30" y="219"/>
                  </a:lnTo>
                  <a:lnTo>
                    <a:pt x="30" y="217"/>
                  </a:lnTo>
                  <a:lnTo>
                    <a:pt x="30" y="215"/>
                  </a:lnTo>
                  <a:lnTo>
                    <a:pt x="30" y="213"/>
                  </a:lnTo>
                  <a:lnTo>
                    <a:pt x="32" y="213"/>
                  </a:lnTo>
                  <a:lnTo>
                    <a:pt x="32" y="211"/>
                  </a:lnTo>
                  <a:lnTo>
                    <a:pt x="32" y="209"/>
                  </a:lnTo>
                  <a:lnTo>
                    <a:pt x="30" y="209"/>
                  </a:lnTo>
                  <a:lnTo>
                    <a:pt x="30" y="207"/>
                  </a:lnTo>
                  <a:lnTo>
                    <a:pt x="30" y="205"/>
                  </a:lnTo>
                  <a:lnTo>
                    <a:pt x="28" y="203"/>
                  </a:lnTo>
                  <a:lnTo>
                    <a:pt x="27" y="203"/>
                  </a:lnTo>
                  <a:lnTo>
                    <a:pt x="27" y="201"/>
                  </a:lnTo>
                  <a:lnTo>
                    <a:pt x="27" y="200"/>
                  </a:lnTo>
                  <a:lnTo>
                    <a:pt x="25" y="200"/>
                  </a:lnTo>
                  <a:lnTo>
                    <a:pt x="25" y="198"/>
                  </a:lnTo>
                  <a:lnTo>
                    <a:pt x="25" y="200"/>
                  </a:lnTo>
                  <a:lnTo>
                    <a:pt x="27" y="200"/>
                  </a:lnTo>
                  <a:lnTo>
                    <a:pt x="27" y="198"/>
                  </a:lnTo>
                  <a:lnTo>
                    <a:pt x="25" y="198"/>
                  </a:lnTo>
                  <a:lnTo>
                    <a:pt x="25" y="196"/>
                  </a:lnTo>
                  <a:lnTo>
                    <a:pt x="23" y="196"/>
                  </a:lnTo>
                  <a:lnTo>
                    <a:pt x="23" y="194"/>
                  </a:lnTo>
                  <a:lnTo>
                    <a:pt x="23" y="192"/>
                  </a:lnTo>
                  <a:lnTo>
                    <a:pt x="23" y="190"/>
                  </a:lnTo>
                  <a:lnTo>
                    <a:pt x="25" y="190"/>
                  </a:lnTo>
                  <a:lnTo>
                    <a:pt x="25" y="192"/>
                  </a:lnTo>
                  <a:lnTo>
                    <a:pt x="27" y="192"/>
                  </a:lnTo>
                  <a:lnTo>
                    <a:pt x="28" y="190"/>
                  </a:lnTo>
                  <a:lnTo>
                    <a:pt x="28" y="188"/>
                  </a:lnTo>
                  <a:lnTo>
                    <a:pt x="30" y="188"/>
                  </a:lnTo>
                  <a:lnTo>
                    <a:pt x="30" y="186"/>
                  </a:lnTo>
                  <a:lnTo>
                    <a:pt x="30" y="184"/>
                  </a:lnTo>
                  <a:lnTo>
                    <a:pt x="30" y="182"/>
                  </a:lnTo>
                  <a:lnTo>
                    <a:pt x="30" y="178"/>
                  </a:lnTo>
                  <a:lnTo>
                    <a:pt x="30" y="177"/>
                  </a:lnTo>
                  <a:lnTo>
                    <a:pt x="28" y="177"/>
                  </a:lnTo>
                  <a:lnTo>
                    <a:pt x="28" y="175"/>
                  </a:lnTo>
                  <a:lnTo>
                    <a:pt x="28" y="173"/>
                  </a:lnTo>
                  <a:lnTo>
                    <a:pt x="28" y="171"/>
                  </a:lnTo>
                  <a:lnTo>
                    <a:pt x="27" y="171"/>
                  </a:lnTo>
                  <a:lnTo>
                    <a:pt x="27" y="169"/>
                  </a:lnTo>
                  <a:lnTo>
                    <a:pt x="25" y="167"/>
                  </a:lnTo>
                  <a:lnTo>
                    <a:pt x="23" y="165"/>
                  </a:lnTo>
                  <a:lnTo>
                    <a:pt x="23" y="163"/>
                  </a:lnTo>
                  <a:lnTo>
                    <a:pt x="21" y="163"/>
                  </a:lnTo>
                  <a:lnTo>
                    <a:pt x="21" y="161"/>
                  </a:lnTo>
                  <a:lnTo>
                    <a:pt x="21" y="159"/>
                  </a:lnTo>
                  <a:lnTo>
                    <a:pt x="19" y="159"/>
                  </a:lnTo>
                  <a:lnTo>
                    <a:pt x="19" y="157"/>
                  </a:lnTo>
                  <a:lnTo>
                    <a:pt x="17" y="155"/>
                  </a:lnTo>
                  <a:lnTo>
                    <a:pt x="17" y="153"/>
                  </a:lnTo>
                  <a:lnTo>
                    <a:pt x="17" y="152"/>
                  </a:lnTo>
                  <a:lnTo>
                    <a:pt x="15" y="152"/>
                  </a:lnTo>
                  <a:lnTo>
                    <a:pt x="17" y="152"/>
                  </a:lnTo>
                  <a:lnTo>
                    <a:pt x="15" y="150"/>
                  </a:lnTo>
                  <a:lnTo>
                    <a:pt x="15" y="148"/>
                  </a:lnTo>
                  <a:lnTo>
                    <a:pt x="13" y="146"/>
                  </a:lnTo>
                  <a:lnTo>
                    <a:pt x="13" y="144"/>
                  </a:lnTo>
                  <a:lnTo>
                    <a:pt x="11" y="142"/>
                  </a:lnTo>
                  <a:lnTo>
                    <a:pt x="11" y="140"/>
                  </a:lnTo>
                  <a:lnTo>
                    <a:pt x="11" y="138"/>
                  </a:lnTo>
                  <a:lnTo>
                    <a:pt x="11" y="136"/>
                  </a:lnTo>
                  <a:lnTo>
                    <a:pt x="9" y="136"/>
                  </a:lnTo>
                  <a:lnTo>
                    <a:pt x="9" y="134"/>
                  </a:lnTo>
                  <a:lnTo>
                    <a:pt x="9" y="132"/>
                  </a:lnTo>
                  <a:lnTo>
                    <a:pt x="9" y="130"/>
                  </a:lnTo>
                  <a:lnTo>
                    <a:pt x="7" y="130"/>
                  </a:lnTo>
                  <a:lnTo>
                    <a:pt x="7" y="129"/>
                  </a:lnTo>
                  <a:lnTo>
                    <a:pt x="7" y="127"/>
                  </a:lnTo>
                  <a:lnTo>
                    <a:pt x="5" y="125"/>
                  </a:lnTo>
                  <a:lnTo>
                    <a:pt x="5" y="123"/>
                  </a:lnTo>
                  <a:lnTo>
                    <a:pt x="5" y="121"/>
                  </a:lnTo>
                  <a:lnTo>
                    <a:pt x="4" y="121"/>
                  </a:lnTo>
                  <a:lnTo>
                    <a:pt x="4" y="119"/>
                  </a:lnTo>
                  <a:lnTo>
                    <a:pt x="2" y="119"/>
                  </a:lnTo>
                  <a:lnTo>
                    <a:pt x="2" y="117"/>
                  </a:lnTo>
                  <a:lnTo>
                    <a:pt x="2" y="115"/>
                  </a:lnTo>
                  <a:lnTo>
                    <a:pt x="0" y="115"/>
                  </a:lnTo>
                  <a:lnTo>
                    <a:pt x="2" y="113"/>
                  </a:lnTo>
                  <a:lnTo>
                    <a:pt x="0" y="113"/>
                  </a:lnTo>
                  <a:lnTo>
                    <a:pt x="2" y="113"/>
                  </a:lnTo>
                  <a:lnTo>
                    <a:pt x="4" y="111"/>
                  </a:lnTo>
                  <a:lnTo>
                    <a:pt x="4" y="113"/>
                  </a:lnTo>
                  <a:lnTo>
                    <a:pt x="5" y="111"/>
                  </a:lnTo>
                  <a:lnTo>
                    <a:pt x="5" y="109"/>
                  </a:lnTo>
                  <a:lnTo>
                    <a:pt x="5" y="107"/>
                  </a:lnTo>
                  <a:lnTo>
                    <a:pt x="7" y="107"/>
                  </a:lnTo>
                  <a:lnTo>
                    <a:pt x="5" y="107"/>
                  </a:lnTo>
                  <a:lnTo>
                    <a:pt x="5" y="105"/>
                  </a:lnTo>
                  <a:lnTo>
                    <a:pt x="7" y="105"/>
                  </a:lnTo>
                  <a:lnTo>
                    <a:pt x="7" y="107"/>
                  </a:lnTo>
                  <a:lnTo>
                    <a:pt x="7" y="105"/>
                  </a:lnTo>
                  <a:lnTo>
                    <a:pt x="7" y="104"/>
                  </a:lnTo>
                  <a:lnTo>
                    <a:pt x="7" y="105"/>
                  </a:lnTo>
                  <a:lnTo>
                    <a:pt x="9" y="104"/>
                  </a:lnTo>
                  <a:lnTo>
                    <a:pt x="11" y="104"/>
                  </a:lnTo>
                  <a:lnTo>
                    <a:pt x="11" y="105"/>
                  </a:lnTo>
                  <a:lnTo>
                    <a:pt x="11" y="107"/>
                  </a:lnTo>
                  <a:lnTo>
                    <a:pt x="13" y="107"/>
                  </a:lnTo>
                  <a:lnTo>
                    <a:pt x="15" y="107"/>
                  </a:lnTo>
                  <a:lnTo>
                    <a:pt x="15" y="109"/>
                  </a:lnTo>
                  <a:lnTo>
                    <a:pt x="15" y="111"/>
                  </a:lnTo>
                  <a:lnTo>
                    <a:pt x="13" y="111"/>
                  </a:lnTo>
                  <a:lnTo>
                    <a:pt x="13" y="113"/>
                  </a:lnTo>
                  <a:lnTo>
                    <a:pt x="15" y="113"/>
                  </a:lnTo>
                  <a:lnTo>
                    <a:pt x="15" y="115"/>
                  </a:lnTo>
                  <a:lnTo>
                    <a:pt x="15" y="117"/>
                  </a:lnTo>
                  <a:lnTo>
                    <a:pt x="17" y="117"/>
                  </a:lnTo>
                  <a:lnTo>
                    <a:pt x="17" y="115"/>
                  </a:lnTo>
                  <a:lnTo>
                    <a:pt x="19" y="115"/>
                  </a:lnTo>
                  <a:lnTo>
                    <a:pt x="19" y="117"/>
                  </a:lnTo>
                  <a:lnTo>
                    <a:pt x="21" y="117"/>
                  </a:lnTo>
                  <a:lnTo>
                    <a:pt x="23" y="117"/>
                  </a:lnTo>
                  <a:lnTo>
                    <a:pt x="25" y="117"/>
                  </a:lnTo>
                  <a:lnTo>
                    <a:pt x="25" y="119"/>
                  </a:lnTo>
                  <a:lnTo>
                    <a:pt x="27" y="119"/>
                  </a:lnTo>
                  <a:lnTo>
                    <a:pt x="28" y="119"/>
                  </a:lnTo>
                  <a:lnTo>
                    <a:pt x="30" y="119"/>
                  </a:lnTo>
                  <a:lnTo>
                    <a:pt x="32" y="119"/>
                  </a:lnTo>
                  <a:lnTo>
                    <a:pt x="34" y="119"/>
                  </a:lnTo>
                  <a:lnTo>
                    <a:pt x="36" y="119"/>
                  </a:lnTo>
                  <a:lnTo>
                    <a:pt x="40" y="119"/>
                  </a:lnTo>
                  <a:lnTo>
                    <a:pt x="40" y="121"/>
                  </a:lnTo>
                  <a:lnTo>
                    <a:pt x="42" y="121"/>
                  </a:lnTo>
                  <a:lnTo>
                    <a:pt x="44" y="121"/>
                  </a:lnTo>
                  <a:lnTo>
                    <a:pt x="44" y="119"/>
                  </a:lnTo>
                  <a:lnTo>
                    <a:pt x="46" y="119"/>
                  </a:lnTo>
                  <a:lnTo>
                    <a:pt x="44" y="119"/>
                  </a:lnTo>
                  <a:lnTo>
                    <a:pt x="44" y="117"/>
                  </a:lnTo>
                  <a:lnTo>
                    <a:pt x="46" y="117"/>
                  </a:lnTo>
                  <a:lnTo>
                    <a:pt x="48" y="117"/>
                  </a:lnTo>
                  <a:lnTo>
                    <a:pt x="48" y="115"/>
                  </a:lnTo>
                  <a:lnTo>
                    <a:pt x="50" y="115"/>
                  </a:lnTo>
                  <a:lnTo>
                    <a:pt x="50" y="113"/>
                  </a:lnTo>
                  <a:lnTo>
                    <a:pt x="52" y="113"/>
                  </a:lnTo>
                  <a:lnTo>
                    <a:pt x="53" y="111"/>
                  </a:lnTo>
                  <a:lnTo>
                    <a:pt x="55" y="111"/>
                  </a:lnTo>
                  <a:lnTo>
                    <a:pt x="55" y="109"/>
                  </a:lnTo>
                  <a:lnTo>
                    <a:pt x="55" y="107"/>
                  </a:lnTo>
                  <a:lnTo>
                    <a:pt x="55" y="105"/>
                  </a:lnTo>
                  <a:lnTo>
                    <a:pt x="55" y="104"/>
                  </a:lnTo>
                  <a:lnTo>
                    <a:pt x="55" y="102"/>
                  </a:lnTo>
                  <a:lnTo>
                    <a:pt x="55" y="100"/>
                  </a:lnTo>
                  <a:lnTo>
                    <a:pt x="55" y="98"/>
                  </a:lnTo>
                  <a:lnTo>
                    <a:pt x="55" y="96"/>
                  </a:lnTo>
                  <a:lnTo>
                    <a:pt x="55" y="94"/>
                  </a:lnTo>
                  <a:lnTo>
                    <a:pt x="55" y="92"/>
                  </a:lnTo>
                  <a:lnTo>
                    <a:pt x="55" y="90"/>
                  </a:lnTo>
                  <a:lnTo>
                    <a:pt x="55" y="88"/>
                  </a:lnTo>
                  <a:lnTo>
                    <a:pt x="55" y="86"/>
                  </a:lnTo>
                  <a:lnTo>
                    <a:pt x="55" y="84"/>
                  </a:lnTo>
                  <a:lnTo>
                    <a:pt x="55" y="82"/>
                  </a:lnTo>
                  <a:lnTo>
                    <a:pt x="55" y="81"/>
                  </a:lnTo>
                  <a:lnTo>
                    <a:pt x="55" y="79"/>
                  </a:lnTo>
                  <a:lnTo>
                    <a:pt x="55" y="77"/>
                  </a:lnTo>
                  <a:lnTo>
                    <a:pt x="55" y="75"/>
                  </a:lnTo>
                  <a:lnTo>
                    <a:pt x="55" y="73"/>
                  </a:lnTo>
                  <a:lnTo>
                    <a:pt x="55" y="71"/>
                  </a:lnTo>
                  <a:lnTo>
                    <a:pt x="55" y="69"/>
                  </a:lnTo>
                  <a:lnTo>
                    <a:pt x="55" y="67"/>
                  </a:lnTo>
                  <a:lnTo>
                    <a:pt x="55" y="65"/>
                  </a:lnTo>
                  <a:lnTo>
                    <a:pt x="55" y="63"/>
                  </a:lnTo>
                  <a:lnTo>
                    <a:pt x="55" y="61"/>
                  </a:lnTo>
                  <a:lnTo>
                    <a:pt x="55" y="59"/>
                  </a:lnTo>
                  <a:lnTo>
                    <a:pt x="55" y="58"/>
                  </a:lnTo>
                  <a:lnTo>
                    <a:pt x="55" y="56"/>
                  </a:lnTo>
                  <a:lnTo>
                    <a:pt x="55" y="54"/>
                  </a:lnTo>
                  <a:lnTo>
                    <a:pt x="55" y="52"/>
                  </a:lnTo>
                  <a:lnTo>
                    <a:pt x="55" y="50"/>
                  </a:lnTo>
                  <a:lnTo>
                    <a:pt x="55" y="48"/>
                  </a:lnTo>
                  <a:lnTo>
                    <a:pt x="55" y="46"/>
                  </a:lnTo>
                  <a:lnTo>
                    <a:pt x="57" y="46"/>
                  </a:lnTo>
                  <a:lnTo>
                    <a:pt x="57" y="48"/>
                  </a:lnTo>
                  <a:lnTo>
                    <a:pt x="59" y="48"/>
                  </a:lnTo>
                  <a:lnTo>
                    <a:pt x="61" y="50"/>
                  </a:lnTo>
                  <a:lnTo>
                    <a:pt x="63" y="50"/>
                  </a:lnTo>
                  <a:lnTo>
                    <a:pt x="63" y="52"/>
                  </a:lnTo>
                  <a:lnTo>
                    <a:pt x="63" y="54"/>
                  </a:lnTo>
                  <a:lnTo>
                    <a:pt x="65" y="54"/>
                  </a:lnTo>
                  <a:lnTo>
                    <a:pt x="65" y="56"/>
                  </a:lnTo>
                  <a:lnTo>
                    <a:pt x="65" y="58"/>
                  </a:lnTo>
                  <a:lnTo>
                    <a:pt x="67" y="58"/>
                  </a:lnTo>
                  <a:lnTo>
                    <a:pt x="67" y="59"/>
                  </a:lnTo>
                  <a:lnTo>
                    <a:pt x="67" y="61"/>
                  </a:lnTo>
                  <a:lnTo>
                    <a:pt x="67" y="63"/>
                  </a:lnTo>
                  <a:lnTo>
                    <a:pt x="69" y="63"/>
                  </a:lnTo>
                  <a:lnTo>
                    <a:pt x="69" y="65"/>
                  </a:lnTo>
                  <a:lnTo>
                    <a:pt x="69" y="67"/>
                  </a:lnTo>
                  <a:lnTo>
                    <a:pt x="69" y="69"/>
                  </a:lnTo>
                  <a:lnTo>
                    <a:pt x="71" y="71"/>
                  </a:lnTo>
                  <a:lnTo>
                    <a:pt x="69" y="71"/>
                  </a:lnTo>
                  <a:lnTo>
                    <a:pt x="69" y="73"/>
                  </a:lnTo>
                  <a:lnTo>
                    <a:pt x="67" y="73"/>
                  </a:lnTo>
                  <a:lnTo>
                    <a:pt x="67" y="75"/>
                  </a:lnTo>
                  <a:lnTo>
                    <a:pt x="67" y="77"/>
                  </a:lnTo>
                  <a:lnTo>
                    <a:pt x="67" y="79"/>
                  </a:lnTo>
                  <a:lnTo>
                    <a:pt x="67" y="81"/>
                  </a:lnTo>
                  <a:lnTo>
                    <a:pt x="67" y="82"/>
                  </a:lnTo>
                  <a:lnTo>
                    <a:pt x="67" y="84"/>
                  </a:lnTo>
                  <a:lnTo>
                    <a:pt x="69" y="82"/>
                  </a:lnTo>
                  <a:lnTo>
                    <a:pt x="71" y="82"/>
                  </a:lnTo>
                  <a:lnTo>
                    <a:pt x="73" y="82"/>
                  </a:lnTo>
                  <a:lnTo>
                    <a:pt x="75" y="82"/>
                  </a:lnTo>
                  <a:lnTo>
                    <a:pt x="76" y="82"/>
                  </a:lnTo>
                  <a:lnTo>
                    <a:pt x="78" y="82"/>
                  </a:lnTo>
                  <a:lnTo>
                    <a:pt x="80" y="82"/>
                  </a:lnTo>
                  <a:lnTo>
                    <a:pt x="82" y="82"/>
                  </a:lnTo>
                  <a:lnTo>
                    <a:pt x="84" y="82"/>
                  </a:lnTo>
                  <a:lnTo>
                    <a:pt x="84" y="81"/>
                  </a:lnTo>
                  <a:lnTo>
                    <a:pt x="86" y="79"/>
                  </a:lnTo>
                  <a:lnTo>
                    <a:pt x="88" y="79"/>
                  </a:lnTo>
                  <a:lnTo>
                    <a:pt x="90" y="79"/>
                  </a:lnTo>
                  <a:lnTo>
                    <a:pt x="90" y="77"/>
                  </a:lnTo>
                  <a:lnTo>
                    <a:pt x="92" y="75"/>
                  </a:lnTo>
                  <a:lnTo>
                    <a:pt x="92" y="73"/>
                  </a:lnTo>
                  <a:lnTo>
                    <a:pt x="94" y="73"/>
                  </a:lnTo>
                  <a:lnTo>
                    <a:pt x="96" y="71"/>
                  </a:lnTo>
                  <a:lnTo>
                    <a:pt x="98" y="71"/>
                  </a:lnTo>
                  <a:lnTo>
                    <a:pt x="98" y="69"/>
                  </a:lnTo>
                  <a:lnTo>
                    <a:pt x="100" y="69"/>
                  </a:lnTo>
                  <a:lnTo>
                    <a:pt x="100" y="67"/>
                  </a:lnTo>
                  <a:lnTo>
                    <a:pt x="100" y="65"/>
                  </a:lnTo>
                  <a:lnTo>
                    <a:pt x="101" y="65"/>
                  </a:lnTo>
                  <a:lnTo>
                    <a:pt x="100" y="65"/>
                  </a:lnTo>
                  <a:lnTo>
                    <a:pt x="100" y="63"/>
                  </a:lnTo>
                  <a:lnTo>
                    <a:pt x="101" y="61"/>
                  </a:lnTo>
                  <a:lnTo>
                    <a:pt x="101" y="59"/>
                  </a:lnTo>
                  <a:lnTo>
                    <a:pt x="101" y="58"/>
                  </a:lnTo>
                  <a:lnTo>
                    <a:pt x="103" y="58"/>
                  </a:lnTo>
                  <a:lnTo>
                    <a:pt x="103" y="56"/>
                  </a:lnTo>
                  <a:lnTo>
                    <a:pt x="105" y="56"/>
                  </a:lnTo>
                  <a:lnTo>
                    <a:pt x="107" y="56"/>
                  </a:lnTo>
                  <a:lnTo>
                    <a:pt x="109" y="56"/>
                  </a:lnTo>
                  <a:lnTo>
                    <a:pt x="111" y="56"/>
                  </a:lnTo>
                  <a:lnTo>
                    <a:pt x="113" y="56"/>
                  </a:lnTo>
                  <a:lnTo>
                    <a:pt x="115" y="58"/>
                  </a:lnTo>
                  <a:lnTo>
                    <a:pt x="117" y="58"/>
                  </a:lnTo>
                  <a:lnTo>
                    <a:pt x="117" y="59"/>
                  </a:lnTo>
                  <a:lnTo>
                    <a:pt x="119" y="61"/>
                  </a:lnTo>
                  <a:lnTo>
                    <a:pt x="121" y="61"/>
                  </a:lnTo>
                  <a:lnTo>
                    <a:pt x="123" y="61"/>
                  </a:lnTo>
                  <a:lnTo>
                    <a:pt x="124" y="61"/>
                  </a:lnTo>
                  <a:lnTo>
                    <a:pt x="124" y="63"/>
                  </a:lnTo>
                  <a:lnTo>
                    <a:pt x="126" y="63"/>
                  </a:lnTo>
                  <a:lnTo>
                    <a:pt x="128" y="63"/>
                  </a:lnTo>
                  <a:lnTo>
                    <a:pt x="130" y="63"/>
                  </a:lnTo>
                  <a:lnTo>
                    <a:pt x="130" y="65"/>
                  </a:lnTo>
                  <a:lnTo>
                    <a:pt x="132" y="65"/>
                  </a:lnTo>
                  <a:lnTo>
                    <a:pt x="134" y="65"/>
                  </a:lnTo>
                  <a:lnTo>
                    <a:pt x="136" y="63"/>
                  </a:lnTo>
                  <a:lnTo>
                    <a:pt x="138" y="63"/>
                  </a:lnTo>
                  <a:lnTo>
                    <a:pt x="140" y="63"/>
                  </a:lnTo>
                  <a:lnTo>
                    <a:pt x="142" y="63"/>
                  </a:lnTo>
                  <a:lnTo>
                    <a:pt x="144" y="63"/>
                  </a:lnTo>
                  <a:lnTo>
                    <a:pt x="146" y="61"/>
                  </a:lnTo>
                  <a:lnTo>
                    <a:pt x="146" y="59"/>
                  </a:lnTo>
                  <a:lnTo>
                    <a:pt x="146" y="58"/>
                  </a:lnTo>
                  <a:lnTo>
                    <a:pt x="148" y="58"/>
                  </a:lnTo>
                  <a:lnTo>
                    <a:pt x="148" y="56"/>
                  </a:lnTo>
                  <a:lnTo>
                    <a:pt x="149" y="52"/>
                  </a:lnTo>
                  <a:lnTo>
                    <a:pt x="149" y="50"/>
                  </a:lnTo>
                  <a:lnTo>
                    <a:pt x="149" y="48"/>
                  </a:lnTo>
                  <a:lnTo>
                    <a:pt x="149" y="46"/>
                  </a:lnTo>
                  <a:lnTo>
                    <a:pt x="151" y="46"/>
                  </a:lnTo>
                  <a:lnTo>
                    <a:pt x="151" y="44"/>
                  </a:lnTo>
                  <a:lnTo>
                    <a:pt x="155" y="44"/>
                  </a:lnTo>
                  <a:lnTo>
                    <a:pt x="157" y="44"/>
                  </a:lnTo>
                  <a:lnTo>
                    <a:pt x="159" y="44"/>
                  </a:lnTo>
                  <a:lnTo>
                    <a:pt x="159" y="42"/>
                  </a:lnTo>
                  <a:lnTo>
                    <a:pt x="161" y="40"/>
                  </a:lnTo>
                  <a:lnTo>
                    <a:pt x="163" y="38"/>
                  </a:lnTo>
                  <a:lnTo>
                    <a:pt x="165" y="38"/>
                  </a:lnTo>
                  <a:lnTo>
                    <a:pt x="165" y="36"/>
                  </a:lnTo>
                  <a:lnTo>
                    <a:pt x="167" y="34"/>
                  </a:lnTo>
                  <a:lnTo>
                    <a:pt x="167" y="31"/>
                  </a:lnTo>
                  <a:lnTo>
                    <a:pt x="167" y="29"/>
                  </a:lnTo>
                  <a:lnTo>
                    <a:pt x="167" y="27"/>
                  </a:lnTo>
                  <a:lnTo>
                    <a:pt x="169" y="27"/>
                  </a:lnTo>
                  <a:lnTo>
                    <a:pt x="169" y="25"/>
                  </a:lnTo>
                  <a:lnTo>
                    <a:pt x="171" y="25"/>
                  </a:lnTo>
                  <a:lnTo>
                    <a:pt x="171" y="23"/>
                  </a:lnTo>
                  <a:lnTo>
                    <a:pt x="172" y="23"/>
                  </a:lnTo>
                  <a:lnTo>
                    <a:pt x="174" y="23"/>
                  </a:lnTo>
                  <a:lnTo>
                    <a:pt x="174" y="21"/>
                  </a:lnTo>
                  <a:lnTo>
                    <a:pt x="174" y="23"/>
                  </a:lnTo>
                  <a:lnTo>
                    <a:pt x="174" y="21"/>
                  </a:lnTo>
                  <a:lnTo>
                    <a:pt x="176" y="21"/>
                  </a:lnTo>
                  <a:lnTo>
                    <a:pt x="176" y="19"/>
                  </a:lnTo>
                  <a:lnTo>
                    <a:pt x="178" y="19"/>
                  </a:lnTo>
                  <a:lnTo>
                    <a:pt x="180" y="19"/>
                  </a:lnTo>
                  <a:lnTo>
                    <a:pt x="180" y="17"/>
                  </a:lnTo>
                  <a:lnTo>
                    <a:pt x="182" y="17"/>
                  </a:lnTo>
                  <a:lnTo>
                    <a:pt x="182" y="15"/>
                  </a:lnTo>
                  <a:lnTo>
                    <a:pt x="184" y="15"/>
                  </a:lnTo>
                  <a:lnTo>
                    <a:pt x="184" y="13"/>
                  </a:lnTo>
                  <a:lnTo>
                    <a:pt x="184" y="11"/>
                  </a:lnTo>
                  <a:lnTo>
                    <a:pt x="186" y="11"/>
                  </a:lnTo>
                  <a:lnTo>
                    <a:pt x="186" y="10"/>
                  </a:lnTo>
                  <a:lnTo>
                    <a:pt x="188" y="10"/>
                  </a:lnTo>
                  <a:lnTo>
                    <a:pt x="188" y="8"/>
                  </a:lnTo>
                  <a:lnTo>
                    <a:pt x="190" y="8"/>
                  </a:lnTo>
                  <a:lnTo>
                    <a:pt x="192" y="8"/>
                  </a:lnTo>
                  <a:lnTo>
                    <a:pt x="194" y="8"/>
                  </a:lnTo>
                  <a:lnTo>
                    <a:pt x="196" y="8"/>
                  </a:lnTo>
                  <a:lnTo>
                    <a:pt x="196" y="6"/>
                  </a:lnTo>
                  <a:lnTo>
                    <a:pt x="197" y="6"/>
                  </a:lnTo>
                  <a:lnTo>
                    <a:pt x="199" y="6"/>
                  </a:lnTo>
                  <a:lnTo>
                    <a:pt x="199" y="4"/>
                  </a:lnTo>
                  <a:lnTo>
                    <a:pt x="199" y="2"/>
                  </a:lnTo>
                  <a:lnTo>
                    <a:pt x="201" y="2"/>
                  </a:lnTo>
                  <a:lnTo>
                    <a:pt x="203" y="2"/>
                  </a:lnTo>
                  <a:lnTo>
                    <a:pt x="205" y="2"/>
                  </a:lnTo>
                  <a:lnTo>
                    <a:pt x="207" y="0"/>
                  </a:lnTo>
                  <a:lnTo>
                    <a:pt x="207" y="2"/>
                  </a:lnTo>
                  <a:lnTo>
                    <a:pt x="209" y="2"/>
                  </a:lnTo>
                  <a:lnTo>
                    <a:pt x="209" y="0"/>
                  </a:lnTo>
                  <a:lnTo>
                    <a:pt x="211" y="0"/>
                  </a:lnTo>
                  <a:close/>
                  <a:moveTo>
                    <a:pt x="190" y="115"/>
                  </a:moveTo>
                  <a:lnTo>
                    <a:pt x="190" y="117"/>
                  </a:lnTo>
                  <a:lnTo>
                    <a:pt x="188" y="117"/>
                  </a:lnTo>
                  <a:lnTo>
                    <a:pt x="188" y="115"/>
                  </a:lnTo>
                  <a:lnTo>
                    <a:pt x="188" y="117"/>
                  </a:lnTo>
                  <a:lnTo>
                    <a:pt x="186" y="117"/>
                  </a:lnTo>
                  <a:lnTo>
                    <a:pt x="184" y="119"/>
                  </a:lnTo>
                  <a:lnTo>
                    <a:pt x="182" y="119"/>
                  </a:lnTo>
                  <a:lnTo>
                    <a:pt x="182" y="121"/>
                  </a:lnTo>
                  <a:lnTo>
                    <a:pt x="180" y="119"/>
                  </a:lnTo>
                  <a:lnTo>
                    <a:pt x="180" y="121"/>
                  </a:lnTo>
                  <a:lnTo>
                    <a:pt x="178" y="121"/>
                  </a:lnTo>
                  <a:lnTo>
                    <a:pt x="178" y="123"/>
                  </a:lnTo>
                  <a:lnTo>
                    <a:pt x="178" y="125"/>
                  </a:lnTo>
                  <a:lnTo>
                    <a:pt x="176" y="125"/>
                  </a:lnTo>
                  <a:lnTo>
                    <a:pt x="176" y="127"/>
                  </a:lnTo>
                  <a:lnTo>
                    <a:pt x="174" y="127"/>
                  </a:lnTo>
                  <a:lnTo>
                    <a:pt x="174" y="129"/>
                  </a:lnTo>
                  <a:lnTo>
                    <a:pt x="174" y="130"/>
                  </a:lnTo>
                  <a:lnTo>
                    <a:pt x="172" y="130"/>
                  </a:lnTo>
                  <a:lnTo>
                    <a:pt x="172" y="132"/>
                  </a:lnTo>
                  <a:lnTo>
                    <a:pt x="171" y="132"/>
                  </a:lnTo>
                  <a:lnTo>
                    <a:pt x="169" y="132"/>
                  </a:lnTo>
                  <a:lnTo>
                    <a:pt x="169" y="134"/>
                  </a:lnTo>
                  <a:lnTo>
                    <a:pt x="171" y="138"/>
                  </a:lnTo>
                  <a:lnTo>
                    <a:pt x="171" y="140"/>
                  </a:lnTo>
                  <a:lnTo>
                    <a:pt x="172" y="140"/>
                  </a:lnTo>
                  <a:lnTo>
                    <a:pt x="172" y="142"/>
                  </a:lnTo>
                  <a:lnTo>
                    <a:pt x="174" y="142"/>
                  </a:lnTo>
                  <a:lnTo>
                    <a:pt x="172" y="144"/>
                  </a:lnTo>
                  <a:lnTo>
                    <a:pt x="174" y="146"/>
                  </a:lnTo>
                  <a:lnTo>
                    <a:pt x="176" y="146"/>
                  </a:lnTo>
                  <a:lnTo>
                    <a:pt x="176" y="148"/>
                  </a:lnTo>
                  <a:lnTo>
                    <a:pt x="178" y="148"/>
                  </a:lnTo>
                  <a:lnTo>
                    <a:pt x="178" y="150"/>
                  </a:lnTo>
                  <a:lnTo>
                    <a:pt x="180" y="150"/>
                  </a:lnTo>
                  <a:lnTo>
                    <a:pt x="180" y="152"/>
                  </a:lnTo>
                  <a:lnTo>
                    <a:pt x="182" y="152"/>
                  </a:lnTo>
                  <a:lnTo>
                    <a:pt x="184" y="152"/>
                  </a:lnTo>
                  <a:lnTo>
                    <a:pt x="186" y="152"/>
                  </a:lnTo>
                  <a:lnTo>
                    <a:pt x="186" y="150"/>
                  </a:lnTo>
                  <a:lnTo>
                    <a:pt x="186" y="148"/>
                  </a:lnTo>
                  <a:lnTo>
                    <a:pt x="188" y="148"/>
                  </a:lnTo>
                  <a:lnTo>
                    <a:pt x="188" y="146"/>
                  </a:lnTo>
                  <a:lnTo>
                    <a:pt x="188" y="144"/>
                  </a:lnTo>
                  <a:lnTo>
                    <a:pt x="190" y="144"/>
                  </a:lnTo>
                  <a:lnTo>
                    <a:pt x="190" y="142"/>
                  </a:lnTo>
                  <a:lnTo>
                    <a:pt x="192" y="142"/>
                  </a:lnTo>
                  <a:lnTo>
                    <a:pt x="194" y="142"/>
                  </a:lnTo>
                  <a:lnTo>
                    <a:pt x="196" y="142"/>
                  </a:lnTo>
                  <a:lnTo>
                    <a:pt x="197" y="140"/>
                  </a:lnTo>
                  <a:lnTo>
                    <a:pt x="199" y="140"/>
                  </a:lnTo>
                  <a:lnTo>
                    <a:pt x="201" y="138"/>
                  </a:lnTo>
                  <a:lnTo>
                    <a:pt x="201" y="136"/>
                  </a:lnTo>
                  <a:lnTo>
                    <a:pt x="201" y="134"/>
                  </a:lnTo>
                  <a:lnTo>
                    <a:pt x="203" y="134"/>
                  </a:lnTo>
                  <a:lnTo>
                    <a:pt x="203" y="132"/>
                  </a:lnTo>
                  <a:lnTo>
                    <a:pt x="205" y="132"/>
                  </a:lnTo>
                  <a:lnTo>
                    <a:pt x="203" y="130"/>
                  </a:lnTo>
                  <a:lnTo>
                    <a:pt x="205" y="130"/>
                  </a:lnTo>
                  <a:lnTo>
                    <a:pt x="205" y="129"/>
                  </a:lnTo>
                  <a:lnTo>
                    <a:pt x="207" y="129"/>
                  </a:lnTo>
                  <a:lnTo>
                    <a:pt x="207" y="127"/>
                  </a:lnTo>
                  <a:lnTo>
                    <a:pt x="205" y="127"/>
                  </a:lnTo>
                  <a:lnTo>
                    <a:pt x="205" y="125"/>
                  </a:lnTo>
                  <a:lnTo>
                    <a:pt x="205" y="123"/>
                  </a:lnTo>
                  <a:lnTo>
                    <a:pt x="203" y="123"/>
                  </a:lnTo>
                  <a:lnTo>
                    <a:pt x="201" y="121"/>
                  </a:lnTo>
                  <a:lnTo>
                    <a:pt x="199" y="121"/>
                  </a:lnTo>
                  <a:lnTo>
                    <a:pt x="199" y="119"/>
                  </a:lnTo>
                  <a:lnTo>
                    <a:pt x="197" y="117"/>
                  </a:lnTo>
                  <a:lnTo>
                    <a:pt x="196" y="117"/>
                  </a:lnTo>
                  <a:lnTo>
                    <a:pt x="196" y="115"/>
                  </a:lnTo>
                  <a:lnTo>
                    <a:pt x="194" y="115"/>
                  </a:lnTo>
                  <a:lnTo>
                    <a:pt x="194" y="113"/>
                  </a:lnTo>
                  <a:lnTo>
                    <a:pt x="194" y="115"/>
                  </a:lnTo>
                  <a:lnTo>
                    <a:pt x="192" y="115"/>
                  </a:lnTo>
                  <a:lnTo>
                    <a:pt x="190" y="11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9" name="Freeform 259"/>
            <p:cNvSpPr>
              <a:spLocks/>
            </p:cNvSpPr>
            <p:nvPr/>
          </p:nvSpPr>
          <p:spPr bwMode="auto">
            <a:xfrm>
              <a:off x="5584825" y="5040313"/>
              <a:ext cx="295275" cy="255588"/>
            </a:xfrm>
            <a:custGeom>
              <a:avLst/>
              <a:gdLst>
                <a:gd name="T0" fmla="*/ 152 w 186"/>
                <a:gd name="T1" fmla="*/ 9 h 161"/>
                <a:gd name="T2" fmla="*/ 161 w 186"/>
                <a:gd name="T3" fmla="*/ 13 h 161"/>
                <a:gd name="T4" fmla="*/ 169 w 186"/>
                <a:gd name="T5" fmla="*/ 17 h 161"/>
                <a:gd name="T6" fmla="*/ 179 w 186"/>
                <a:gd name="T7" fmla="*/ 23 h 161"/>
                <a:gd name="T8" fmla="*/ 184 w 186"/>
                <a:gd name="T9" fmla="*/ 32 h 161"/>
                <a:gd name="T10" fmla="*/ 180 w 186"/>
                <a:gd name="T11" fmla="*/ 42 h 161"/>
                <a:gd name="T12" fmla="*/ 180 w 186"/>
                <a:gd name="T13" fmla="*/ 51 h 161"/>
                <a:gd name="T14" fmla="*/ 179 w 186"/>
                <a:gd name="T15" fmla="*/ 63 h 161"/>
                <a:gd name="T16" fmla="*/ 179 w 186"/>
                <a:gd name="T17" fmla="*/ 71 h 161"/>
                <a:gd name="T18" fmla="*/ 175 w 186"/>
                <a:gd name="T19" fmla="*/ 84 h 161"/>
                <a:gd name="T20" fmla="*/ 173 w 186"/>
                <a:gd name="T21" fmla="*/ 92 h 161"/>
                <a:gd name="T22" fmla="*/ 171 w 186"/>
                <a:gd name="T23" fmla="*/ 97 h 161"/>
                <a:gd name="T24" fmla="*/ 156 w 186"/>
                <a:gd name="T25" fmla="*/ 101 h 161"/>
                <a:gd name="T26" fmla="*/ 140 w 186"/>
                <a:gd name="T27" fmla="*/ 107 h 161"/>
                <a:gd name="T28" fmla="*/ 132 w 186"/>
                <a:gd name="T29" fmla="*/ 117 h 161"/>
                <a:gd name="T30" fmla="*/ 125 w 186"/>
                <a:gd name="T31" fmla="*/ 120 h 161"/>
                <a:gd name="T32" fmla="*/ 113 w 186"/>
                <a:gd name="T33" fmla="*/ 126 h 161"/>
                <a:gd name="T34" fmla="*/ 108 w 186"/>
                <a:gd name="T35" fmla="*/ 136 h 161"/>
                <a:gd name="T36" fmla="*/ 100 w 186"/>
                <a:gd name="T37" fmla="*/ 136 h 161"/>
                <a:gd name="T38" fmla="*/ 96 w 186"/>
                <a:gd name="T39" fmla="*/ 140 h 161"/>
                <a:gd name="T40" fmla="*/ 92 w 186"/>
                <a:gd name="T41" fmla="*/ 142 h 161"/>
                <a:gd name="T42" fmla="*/ 88 w 186"/>
                <a:gd name="T43" fmla="*/ 145 h 161"/>
                <a:gd name="T44" fmla="*/ 86 w 186"/>
                <a:gd name="T45" fmla="*/ 153 h 161"/>
                <a:gd name="T46" fmla="*/ 81 w 186"/>
                <a:gd name="T47" fmla="*/ 159 h 161"/>
                <a:gd name="T48" fmla="*/ 69 w 186"/>
                <a:gd name="T49" fmla="*/ 159 h 161"/>
                <a:gd name="T50" fmla="*/ 58 w 186"/>
                <a:gd name="T51" fmla="*/ 157 h 161"/>
                <a:gd name="T52" fmla="*/ 50 w 186"/>
                <a:gd name="T53" fmla="*/ 153 h 161"/>
                <a:gd name="T54" fmla="*/ 40 w 186"/>
                <a:gd name="T55" fmla="*/ 151 h 161"/>
                <a:gd name="T56" fmla="*/ 27 w 186"/>
                <a:gd name="T57" fmla="*/ 153 h 161"/>
                <a:gd name="T58" fmla="*/ 17 w 186"/>
                <a:gd name="T59" fmla="*/ 151 h 161"/>
                <a:gd name="T60" fmla="*/ 10 w 186"/>
                <a:gd name="T61" fmla="*/ 142 h 161"/>
                <a:gd name="T62" fmla="*/ 2 w 186"/>
                <a:gd name="T63" fmla="*/ 134 h 161"/>
                <a:gd name="T64" fmla="*/ 0 w 186"/>
                <a:gd name="T65" fmla="*/ 122 h 161"/>
                <a:gd name="T66" fmla="*/ 0 w 186"/>
                <a:gd name="T67" fmla="*/ 105 h 161"/>
                <a:gd name="T68" fmla="*/ 0 w 186"/>
                <a:gd name="T69" fmla="*/ 86 h 161"/>
                <a:gd name="T70" fmla="*/ 10 w 186"/>
                <a:gd name="T71" fmla="*/ 78 h 161"/>
                <a:gd name="T72" fmla="*/ 25 w 186"/>
                <a:gd name="T73" fmla="*/ 78 h 161"/>
                <a:gd name="T74" fmla="*/ 31 w 186"/>
                <a:gd name="T75" fmla="*/ 72 h 161"/>
                <a:gd name="T76" fmla="*/ 33 w 186"/>
                <a:gd name="T77" fmla="*/ 59 h 161"/>
                <a:gd name="T78" fmla="*/ 33 w 186"/>
                <a:gd name="T79" fmla="*/ 48 h 161"/>
                <a:gd name="T80" fmla="*/ 38 w 186"/>
                <a:gd name="T81" fmla="*/ 46 h 161"/>
                <a:gd name="T82" fmla="*/ 40 w 186"/>
                <a:gd name="T83" fmla="*/ 51 h 161"/>
                <a:gd name="T84" fmla="*/ 54 w 186"/>
                <a:gd name="T85" fmla="*/ 48 h 161"/>
                <a:gd name="T86" fmla="*/ 56 w 186"/>
                <a:gd name="T87" fmla="*/ 57 h 161"/>
                <a:gd name="T88" fmla="*/ 67 w 186"/>
                <a:gd name="T89" fmla="*/ 59 h 161"/>
                <a:gd name="T90" fmla="*/ 77 w 186"/>
                <a:gd name="T91" fmla="*/ 61 h 161"/>
                <a:gd name="T92" fmla="*/ 84 w 186"/>
                <a:gd name="T93" fmla="*/ 59 h 161"/>
                <a:gd name="T94" fmla="*/ 94 w 186"/>
                <a:gd name="T95" fmla="*/ 65 h 161"/>
                <a:gd name="T96" fmla="*/ 104 w 186"/>
                <a:gd name="T97" fmla="*/ 71 h 161"/>
                <a:gd name="T98" fmla="*/ 109 w 186"/>
                <a:gd name="T99" fmla="*/ 78 h 161"/>
                <a:gd name="T100" fmla="*/ 121 w 186"/>
                <a:gd name="T101" fmla="*/ 82 h 161"/>
                <a:gd name="T102" fmla="*/ 125 w 186"/>
                <a:gd name="T103" fmla="*/ 82 h 161"/>
                <a:gd name="T104" fmla="*/ 123 w 186"/>
                <a:gd name="T105" fmla="*/ 65 h 161"/>
                <a:gd name="T106" fmla="*/ 115 w 186"/>
                <a:gd name="T107" fmla="*/ 67 h 161"/>
                <a:gd name="T108" fmla="*/ 108 w 186"/>
                <a:gd name="T109" fmla="*/ 61 h 161"/>
                <a:gd name="T110" fmla="*/ 102 w 186"/>
                <a:gd name="T111" fmla="*/ 51 h 161"/>
                <a:gd name="T112" fmla="*/ 106 w 186"/>
                <a:gd name="T113" fmla="*/ 42 h 161"/>
                <a:gd name="T114" fmla="*/ 106 w 186"/>
                <a:gd name="T115" fmla="*/ 30 h 161"/>
                <a:gd name="T116" fmla="*/ 104 w 186"/>
                <a:gd name="T117" fmla="*/ 19 h 161"/>
                <a:gd name="T118" fmla="*/ 109 w 186"/>
                <a:gd name="T119" fmla="*/ 15 h 161"/>
                <a:gd name="T120" fmla="*/ 109 w 186"/>
                <a:gd name="T121" fmla="*/ 5 h 161"/>
                <a:gd name="T122" fmla="*/ 136 w 186"/>
                <a:gd name="T123" fmla="*/ 0 h 161"/>
                <a:gd name="T124" fmla="*/ 144 w 186"/>
                <a:gd name="T125" fmla="*/ 9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6" h="161">
                  <a:moveTo>
                    <a:pt x="146" y="5"/>
                  </a:moveTo>
                  <a:lnTo>
                    <a:pt x="148" y="5"/>
                  </a:lnTo>
                  <a:lnTo>
                    <a:pt x="148" y="7"/>
                  </a:lnTo>
                  <a:lnTo>
                    <a:pt x="150" y="7"/>
                  </a:lnTo>
                  <a:lnTo>
                    <a:pt x="150" y="5"/>
                  </a:lnTo>
                  <a:lnTo>
                    <a:pt x="150" y="7"/>
                  </a:lnTo>
                  <a:lnTo>
                    <a:pt x="152" y="7"/>
                  </a:lnTo>
                  <a:lnTo>
                    <a:pt x="152" y="9"/>
                  </a:lnTo>
                  <a:lnTo>
                    <a:pt x="154" y="11"/>
                  </a:lnTo>
                  <a:lnTo>
                    <a:pt x="156" y="11"/>
                  </a:lnTo>
                  <a:lnTo>
                    <a:pt x="159" y="11"/>
                  </a:lnTo>
                  <a:lnTo>
                    <a:pt x="157" y="13"/>
                  </a:lnTo>
                  <a:lnTo>
                    <a:pt x="159" y="13"/>
                  </a:lnTo>
                  <a:lnTo>
                    <a:pt x="159" y="15"/>
                  </a:lnTo>
                  <a:lnTo>
                    <a:pt x="159" y="13"/>
                  </a:lnTo>
                  <a:lnTo>
                    <a:pt x="161" y="13"/>
                  </a:lnTo>
                  <a:lnTo>
                    <a:pt x="161" y="15"/>
                  </a:lnTo>
                  <a:lnTo>
                    <a:pt x="161" y="13"/>
                  </a:lnTo>
                  <a:lnTo>
                    <a:pt x="161" y="15"/>
                  </a:lnTo>
                  <a:lnTo>
                    <a:pt x="163" y="15"/>
                  </a:lnTo>
                  <a:lnTo>
                    <a:pt x="165" y="15"/>
                  </a:lnTo>
                  <a:lnTo>
                    <a:pt x="167" y="15"/>
                  </a:lnTo>
                  <a:lnTo>
                    <a:pt x="167" y="17"/>
                  </a:lnTo>
                  <a:lnTo>
                    <a:pt x="169" y="17"/>
                  </a:lnTo>
                  <a:lnTo>
                    <a:pt x="171" y="17"/>
                  </a:lnTo>
                  <a:lnTo>
                    <a:pt x="171" y="19"/>
                  </a:lnTo>
                  <a:lnTo>
                    <a:pt x="173" y="19"/>
                  </a:lnTo>
                  <a:lnTo>
                    <a:pt x="175" y="19"/>
                  </a:lnTo>
                  <a:lnTo>
                    <a:pt x="175" y="21"/>
                  </a:lnTo>
                  <a:lnTo>
                    <a:pt x="175" y="23"/>
                  </a:lnTo>
                  <a:lnTo>
                    <a:pt x="177" y="23"/>
                  </a:lnTo>
                  <a:lnTo>
                    <a:pt x="179" y="23"/>
                  </a:lnTo>
                  <a:lnTo>
                    <a:pt x="179" y="25"/>
                  </a:lnTo>
                  <a:lnTo>
                    <a:pt x="180" y="25"/>
                  </a:lnTo>
                  <a:lnTo>
                    <a:pt x="180" y="26"/>
                  </a:lnTo>
                  <a:lnTo>
                    <a:pt x="180" y="28"/>
                  </a:lnTo>
                  <a:lnTo>
                    <a:pt x="180" y="30"/>
                  </a:lnTo>
                  <a:lnTo>
                    <a:pt x="182" y="30"/>
                  </a:lnTo>
                  <a:lnTo>
                    <a:pt x="182" y="32"/>
                  </a:lnTo>
                  <a:lnTo>
                    <a:pt x="184" y="32"/>
                  </a:lnTo>
                  <a:lnTo>
                    <a:pt x="184" y="34"/>
                  </a:lnTo>
                  <a:lnTo>
                    <a:pt x="184" y="36"/>
                  </a:lnTo>
                  <a:lnTo>
                    <a:pt x="186" y="38"/>
                  </a:lnTo>
                  <a:lnTo>
                    <a:pt x="186" y="40"/>
                  </a:lnTo>
                  <a:lnTo>
                    <a:pt x="184" y="40"/>
                  </a:lnTo>
                  <a:lnTo>
                    <a:pt x="184" y="42"/>
                  </a:lnTo>
                  <a:lnTo>
                    <a:pt x="182" y="42"/>
                  </a:lnTo>
                  <a:lnTo>
                    <a:pt x="180" y="42"/>
                  </a:lnTo>
                  <a:lnTo>
                    <a:pt x="180" y="44"/>
                  </a:lnTo>
                  <a:lnTo>
                    <a:pt x="179" y="44"/>
                  </a:lnTo>
                  <a:lnTo>
                    <a:pt x="180" y="44"/>
                  </a:lnTo>
                  <a:lnTo>
                    <a:pt x="180" y="46"/>
                  </a:lnTo>
                  <a:lnTo>
                    <a:pt x="180" y="48"/>
                  </a:lnTo>
                  <a:lnTo>
                    <a:pt x="182" y="48"/>
                  </a:lnTo>
                  <a:lnTo>
                    <a:pt x="180" y="49"/>
                  </a:lnTo>
                  <a:lnTo>
                    <a:pt x="180" y="51"/>
                  </a:lnTo>
                  <a:lnTo>
                    <a:pt x="179" y="51"/>
                  </a:lnTo>
                  <a:lnTo>
                    <a:pt x="179" y="53"/>
                  </a:lnTo>
                  <a:lnTo>
                    <a:pt x="179" y="55"/>
                  </a:lnTo>
                  <a:lnTo>
                    <a:pt x="180" y="55"/>
                  </a:lnTo>
                  <a:lnTo>
                    <a:pt x="180" y="57"/>
                  </a:lnTo>
                  <a:lnTo>
                    <a:pt x="180" y="59"/>
                  </a:lnTo>
                  <a:lnTo>
                    <a:pt x="180" y="61"/>
                  </a:lnTo>
                  <a:lnTo>
                    <a:pt x="179" y="63"/>
                  </a:lnTo>
                  <a:lnTo>
                    <a:pt x="179" y="65"/>
                  </a:lnTo>
                  <a:lnTo>
                    <a:pt x="180" y="65"/>
                  </a:lnTo>
                  <a:lnTo>
                    <a:pt x="180" y="67"/>
                  </a:lnTo>
                  <a:lnTo>
                    <a:pt x="182" y="67"/>
                  </a:lnTo>
                  <a:lnTo>
                    <a:pt x="184" y="67"/>
                  </a:lnTo>
                  <a:lnTo>
                    <a:pt x="182" y="69"/>
                  </a:lnTo>
                  <a:lnTo>
                    <a:pt x="180" y="71"/>
                  </a:lnTo>
                  <a:lnTo>
                    <a:pt x="179" y="71"/>
                  </a:lnTo>
                  <a:lnTo>
                    <a:pt x="177" y="71"/>
                  </a:lnTo>
                  <a:lnTo>
                    <a:pt x="175" y="72"/>
                  </a:lnTo>
                  <a:lnTo>
                    <a:pt x="175" y="74"/>
                  </a:lnTo>
                  <a:lnTo>
                    <a:pt x="175" y="76"/>
                  </a:lnTo>
                  <a:lnTo>
                    <a:pt x="175" y="78"/>
                  </a:lnTo>
                  <a:lnTo>
                    <a:pt x="175" y="80"/>
                  </a:lnTo>
                  <a:lnTo>
                    <a:pt x="175" y="82"/>
                  </a:lnTo>
                  <a:lnTo>
                    <a:pt x="175" y="84"/>
                  </a:lnTo>
                  <a:lnTo>
                    <a:pt x="173" y="84"/>
                  </a:lnTo>
                  <a:lnTo>
                    <a:pt x="173" y="86"/>
                  </a:lnTo>
                  <a:lnTo>
                    <a:pt x="171" y="86"/>
                  </a:lnTo>
                  <a:lnTo>
                    <a:pt x="171" y="88"/>
                  </a:lnTo>
                  <a:lnTo>
                    <a:pt x="173" y="90"/>
                  </a:lnTo>
                  <a:lnTo>
                    <a:pt x="171" y="90"/>
                  </a:lnTo>
                  <a:lnTo>
                    <a:pt x="173" y="90"/>
                  </a:lnTo>
                  <a:lnTo>
                    <a:pt x="173" y="92"/>
                  </a:lnTo>
                  <a:lnTo>
                    <a:pt x="175" y="92"/>
                  </a:lnTo>
                  <a:lnTo>
                    <a:pt x="175" y="94"/>
                  </a:lnTo>
                  <a:lnTo>
                    <a:pt x="175" y="96"/>
                  </a:lnTo>
                  <a:lnTo>
                    <a:pt x="177" y="94"/>
                  </a:lnTo>
                  <a:lnTo>
                    <a:pt x="179" y="94"/>
                  </a:lnTo>
                  <a:lnTo>
                    <a:pt x="177" y="96"/>
                  </a:lnTo>
                  <a:lnTo>
                    <a:pt x="175" y="96"/>
                  </a:lnTo>
                  <a:lnTo>
                    <a:pt x="171" y="97"/>
                  </a:lnTo>
                  <a:lnTo>
                    <a:pt x="169" y="97"/>
                  </a:lnTo>
                  <a:lnTo>
                    <a:pt x="167" y="99"/>
                  </a:lnTo>
                  <a:lnTo>
                    <a:pt x="165" y="99"/>
                  </a:lnTo>
                  <a:lnTo>
                    <a:pt x="163" y="99"/>
                  </a:lnTo>
                  <a:lnTo>
                    <a:pt x="161" y="99"/>
                  </a:lnTo>
                  <a:lnTo>
                    <a:pt x="159" y="101"/>
                  </a:lnTo>
                  <a:lnTo>
                    <a:pt x="157" y="101"/>
                  </a:lnTo>
                  <a:lnTo>
                    <a:pt x="156" y="101"/>
                  </a:lnTo>
                  <a:lnTo>
                    <a:pt x="154" y="103"/>
                  </a:lnTo>
                  <a:lnTo>
                    <a:pt x="152" y="103"/>
                  </a:lnTo>
                  <a:lnTo>
                    <a:pt x="150" y="105"/>
                  </a:lnTo>
                  <a:lnTo>
                    <a:pt x="148" y="105"/>
                  </a:lnTo>
                  <a:lnTo>
                    <a:pt x="146" y="105"/>
                  </a:lnTo>
                  <a:lnTo>
                    <a:pt x="144" y="105"/>
                  </a:lnTo>
                  <a:lnTo>
                    <a:pt x="142" y="107"/>
                  </a:lnTo>
                  <a:lnTo>
                    <a:pt x="140" y="107"/>
                  </a:lnTo>
                  <a:lnTo>
                    <a:pt x="138" y="107"/>
                  </a:lnTo>
                  <a:lnTo>
                    <a:pt x="136" y="107"/>
                  </a:lnTo>
                  <a:lnTo>
                    <a:pt x="134" y="109"/>
                  </a:lnTo>
                  <a:lnTo>
                    <a:pt x="132" y="111"/>
                  </a:lnTo>
                  <a:lnTo>
                    <a:pt x="131" y="111"/>
                  </a:lnTo>
                  <a:lnTo>
                    <a:pt x="131" y="113"/>
                  </a:lnTo>
                  <a:lnTo>
                    <a:pt x="132" y="115"/>
                  </a:lnTo>
                  <a:lnTo>
                    <a:pt x="132" y="117"/>
                  </a:lnTo>
                  <a:lnTo>
                    <a:pt x="134" y="117"/>
                  </a:lnTo>
                  <a:lnTo>
                    <a:pt x="134" y="119"/>
                  </a:lnTo>
                  <a:lnTo>
                    <a:pt x="134" y="120"/>
                  </a:lnTo>
                  <a:lnTo>
                    <a:pt x="132" y="120"/>
                  </a:lnTo>
                  <a:lnTo>
                    <a:pt x="131" y="120"/>
                  </a:lnTo>
                  <a:lnTo>
                    <a:pt x="129" y="120"/>
                  </a:lnTo>
                  <a:lnTo>
                    <a:pt x="127" y="120"/>
                  </a:lnTo>
                  <a:lnTo>
                    <a:pt x="125" y="120"/>
                  </a:lnTo>
                  <a:lnTo>
                    <a:pt x="123" y="120"/>
                  </a:lnTo>
                  <a:lnTo>
                    <a:pt x="123" y="122"/>
                  </a:lnTo>
                  <a:lnTo>
                    <a:pt x="121" y="120"/>
                  </a:lnTo>
                  <a:lnTo>
                    <a:pt x="121" y="122"/>
                  </a:lnTo>
                  <a:lnTo>
                    <a:pt x="119" y="122"/>
                  </a:lnTo>
                  <a:lnTo>
                    <a:pt x="115" y="124"/>
                  </a:lnTo>
                  <a:lnTo>
                    <a:pt x="113" y="124"/>
                  </a:lnTo>
                  <a:lnTo>
                    <a:pt x="113" y="126"/>
                  </a:lnTo>
                  <a:lnTo>
                    <a:pt x="111" y="126"/>
                  </a:lnTo>
                  <a:lnTo>
                    <a:pt x="109" y="126"/>
                  </a:lnTo>
                  <a:lnTo>
                    <a:pt x="109" y="128"/>
                  </a:lnTo>
                  <a:lnTo>
                    <a:pt x="109" y="130"/>
                  </a:lnTo>
                  <a:lnTo>
                    <a:pt x="109" y="132"/>
                  </a:lnTo>
                  <a:lnTo>
                    <a:pt x="109" y="134"/>
                  </a:lnTo>
                  <a:lnTo>
                    <a:pt x="109" y="136"/>
                  </a:lnTo>
                  <a:lnTo>
                    <a:pt x="108" y="136"/>
                  </a:lnTo>
                  <a:lnTo>
                    <a:pt x="106" y="136"/>
                  </a:lnTo>
                  <a:lnTo>
                    <a:pt x="104" y="136"/>
                  </a:lnTo>
                  <a:lnTo>
                    <a:pt x="106" y="136"/>
                  </a:lnTo>
                  <a:lnTo>
                    <a:pt x="104" y="136"/>
                  </a:lnTo>
                  <a:lnTo>
                    <a:pt x="102" y="136"/>
                  </a:lnTo>
                  <a:lnTo>
                    <a:pt x="102" y="138"/>
                  </a:lnTo>
                  <a:lnTo>
                    <a:pt x="102" y="136"/>
                  </a:lnTo>
                  <a:lnTo>
                    <a:pt x="100" y="136"/>
                  </a:lnTo>
                  <a:lnTo>
                    <a:pt x="102" y="136"/>
                  </a:lnTo>
                  <a:lnTo>
                    <a:pt x="102" y="138"/>
                  </a:lnTo>
                  <a:lnTo>
                    <a:pt x="100" y="138"/>
                  </a:lnTo>
                  <a:lnTo>
                    <a:pt x="98" y="138"/>
                  </a:lnTo>
                  <a:lnTo>
                    <a:pt x="100" y="138"/>
                  </a:lnTo>
                  <a:lnTo>
                    <a:pt x="98" y="138"/>
                  </a:lnTo>
                  <a:lnTo>
                    <a:pt x="98" y="140"/>
                  </a:lnTo>
                  <a:lnTo>
                    <a:pt x="96" y="140"/>
                  </a:lnTo>
                  <a:lnTo>
                    <a:pt x="98" y="140"/>
                  </a:lnTo>
                  <a:lnTo>
                    <a:pt x="96" y="142"/>
                  </a:lnTo>
                  <a:lnTo>
                    <a:pt x="96" y="140"/>
                  </a:lnTo>
                  <a:lnTo>
                    <a:pt x="94" y="140"/>
                  </a:lnTo>
                  <a:lnTo>
                    <a:pt x="92" y="140"/>
                  </a:lnTo>
                  <a:lnTo>
                    <a:pt x="92" y="142"/>
                  </a:lnTo>
                  <a:lnTo>
                    <a:pt x="94" y="142"/>
                  </a:lnTo>
                  <a:lnTo>
                    <a:pt x="92" y="142"/>
                  </a:lnTo>
                  <a:lnTo>
                    <a:pt x="90" y="144"/>
                  </a:lnTo>
                  <a:lnTo>
                    <a:pt x="92" y="144"/>
                  </a:lnTo>
                  <a:lnTo>
                    <a:pt x="90" y="144"/>
                  </a:lnTo>
                  <a:lnTo>
                    <a:pt x="92" y="145"/>
                  </a:lnTo>
                  <a:lnTo>
                    <a:pt x="90" y="145"/>
                  </a:lnTo>
                  <a:lnTo>
                    <a:pt x="90" y="144"/>
                  </a:lnTo>
                  <a:lnTo>
                    <a:pt x="90" y="145"/>
                  </a:lnTo>
                  <a:lnTo>
                    <a:pt x="88" y="145"/>
                  </a:lnTo>
                  <a:lnTo>
                    <a:pt x="88" y="147"/>
                  </a:lnTo>
                  <a:lnTo>
                    <a:pt x="86" y="147"/>
                  </a:lnTo>
                  <a:lnTo>
                    <a:pt x="86" y="149"/>
                  </a:lnTo>
                  <a:lnTo>
                    <a:pt x="84" y="151"/>
                  </a:lnTo>
                  <a:lnTo>
                    <a:pt x="86" y="151"/>
                  </a:lnTo>
                  <a:lnTo>
                    <a:pt x="86" y="153"/>
                  </a:lnTo>
                  <a:lnTo>
                    <a:pt x="84" y="153"/>
                  </a:lnTo>
                  <a:lnTo>
                    <a:pt x="86" y="153"/>
                  </a:lnTo>
                  <a:lnTo>
                    <a:pt x="84" y="153"/>
                  </a:lnTo>
                  <a:lnTo>
                    <a:pt x="84" y="155"/>
                  </a:lnTo>
                  <a:lnTo>
                    <a:pt x="83" y="155"/>
                  </a:lnTo>
                  <a:lnTo>
                    <a:pt x="81" y="157"/>
                  </a:lnTo>
                  <a:lnTo>
                    <a:pt x="83" y="157"/>
                  </a:lnTo>
                  <a:lnTo>
                    <a:pt x="81" y="157"/>
                  </a:lnTo>
                  <a:lnTo>
                    <a:pt x="83" y="157"/>
                  </a:lnTo>
                  <a:lnTo>
                    <a:pt x="81" y="159"/>
                  </a:lnTo>
                  <a:lnTo>
                    <a:pt x="79" y="159"/>
                  </a:lnTo>
                  <a:lnTo>
                    <a:pt x="79" y="161"/>
                  </a:lnTo>
                  <a:lnTo>
                    <a:pt x="77" y="161"/>
                  </a:lnTo>
                  <a:lnTo>
                    <a:pt x="75" y="161"/>
                  </a:lnTo>
                  <a:lnTo>
                    <a:pt x="73" y="161"/>
                  </a:lnTo>
                  <a:lnTo>
                    <a:pt x="71" y="161"/>
                  </a:lnTo>
                  <a:lnTo>
                    <a:pt x="71" y="159"/>
                  </a:lnTo>
                  <a:lnTo>
                    <a:pt x="69" y="159"/>
                  </a:lnTo>
                  <a:lnTo>
                    <a:pt x="67" y="159"/>
                  </a:lnTo>
                  <a:lnTo>
                    <a:pt x="65" y="159"/>
                  </a:lnTo>
                  <a:lnTo>
                    <a:pt x="65" y="161"/>
                  </a:lnTo>
                  <a:lnTo>
                    <a:pt x="65" y="159"/>
                  </a:lnTo>
                  <a:lnTo>
                    <a:pt x="63" y="161"/>
                  </a:lnTo>
                  <a:lnTo>
                    <a:pt x="61" y="159"/>
                  </a:lnTo>
                  <a:lnTo>
                    <a:pt x="60" y="157"/>
                  </a:lnTo>
                  <a:lnTo>
                    <a:pt x="58" y="157"/>
                  </a:lnTo>
                  <a:lnTo>
                    <a:pt x="56" y="157"/>
                  </a:lnTo>
                  <a:lnTo>
                    <a:pt x="56" y="159"/>
                  </a:lnTo>
                  <a:lnTo>
                    <a:pt x="56" y="157"/>
                  </a:lnTo>
                  <a:lnTo>
                    <a:pt x="54" y="157"/>
                  </a:lnTo>
                  <a:lnTo>
                    <a:pt x="52" y="157"/>
                  </a:lnTo>
                  <a:lnTo>
                    <a:pt x="52" y="155"/>
                  </a:lnTo>
                  <a:lnTo>
                    <a:pt x="50" y="155"/>
                  </a:lnTo>
                  <a:lnTo>
                    <a:pt x="50" y="153"/>
                  </a:lnTo>
                  <a:lnTo>
                    <a:pt x="48" y="153"/>
                  </a:lnTo>
                  <a:lnTo>
                    <a:pt x="46" y="153"/>
                  </a:lnTo>
                  <a:lnTo>
                    <a:pt x="44" y="153"/>
                  </a:lnTo>
                  <a:lnTo>
                    <a:pt x="44" y="151"/>
                  </a:lnTo>
                  <a:lnTo>
                    <a:pt x="42" y="151"/>
                  </a:lnTo>
                  <a:lnTo>
                    <a:pt x="42" y="153"/>
                  </a:lnTo>
                  <a:lnTo>
                    <a:pt x="40" y="153"/>
                  </a:lnTo>
                  <a:lnTo>
                    <a:pt x="40" y="151"/>
                  </a:lnTo>
                  <a:lnTo>
                    <a:pt x="38" y="151"/>
                  </a:lnTo>
                  <a:lnTo>
                    <a:pt x="36" y="151"/>
                  </a:lnTo>
                  <a:lnTo>
                    <a:pt x="35" y="151"/>
                  </a:lnTo>
                  <a:lnTo>
                    <a:pt x="33" y="151"/>
                  </a:lnTo>
                  <a:lnTo>
                    <a:pt x="33" y="153"/>
                  </a:lnTo>
                  <a:lnTo>
                    <a:pt x="31" y="153"/>
                  </a:lnTo>
                  <a:lnTo>
                    <a:pt x="29" y="153"/>
                  </a:lnTo>
                  <a:lnTo>
                    <a:pt x="27" y="153"/>
                  </a:lnTo>
                  <a:lnTo>
                    <a:pt x="25" y="153"/>
                  </a:lnTo>
                  <a:lnTo>
                    <a:pt x="23" y="153"/>
                  </a:lnTo>
                  <a:lnTo>
                    <a:pt x="23" y="155"/>
                  </a:lnTo>
                  <a:lnTo>
                    <a:pt x="23" y="153"/>
                  </a:lnTo>
                  <a:lnTo>
                    <a:pt x="21" y="153"/>
                  </a:lnTo>
                  <a:lnTo>
                    <a:pt x="19" y="153"/>
                  </a:lnTo>
                  <a:lnTo>
                    <a:pt x="19" y="151"/>
                  </a:lnTo>
                  <a:lnTo>
                    <a:pt x="17" y="151"/>
                  </a:lnTo>
                  <a:lnTo>
                    <a:pt x="17" y="149"/>
                  </a:lnTo>
                  <a:lnTo>
                    <a:pt x="15" y="149"/>
                  </a:lnTo>
                  <a:lnTo>
                    <a:pt x="15" y="147"/>
                  </a:lnTo>
                  <a:lnTo>
                    <a:pt x="13" y="147"/>
                  </a:lnTo>
                  <a:lnTo>
                    <a:pt x="12" y="145"/>
                  </a:lnTo>
                  <a:lnTo>
                    <a:pt x="12" y="144"/>
                  </a:lnTo>
                  <a:lnTo>
                    <a:pt x="10" y="144"/>
                  </a:lnTo>
                  <a:lnTo>
                    <a:pt x="10" y="142"/>
                  </a:lnTo>
                  <a:lnTo>
                    <a:pt x="8" y="142"/>
                  </a:lnTo>
                  <a:lnTo>
                    <a:pt x="8" y="140"/>
                  </a:lnTo>
                  <a:lnTo>
                    <a:pt x="6" y="140"/>
                  </a:lnTo>
                  <a:lnTo>
                    <a:pt x="6" y="138"/>
                  </a:lnTo>
                  <a:lnTo>
                    <a:pt x="4" y="138"/>
                  </a:lnTo>
                  <a:lnTo>
                    <a:pt x="2" y="138"/>
                  </a:lnTo>
                  <a:lnTo>
                    <a:pt x="2" y="136"/>
                  </a:lnTo>
                  <a:lnTo>
                    <a:pt x="2" y="134"/>
                  </a:lnTo>
                  <a:lnTo>
                    <a:pt x="2" y="132"/>
                  </a:lnTo>
                  <a:lnTo>
                    <a:pt x="0" y="132"/>
                  </a:lnTo>
                  <a:lnTo>
                    <a:pt x="2" y="132"/>
                  </a:lnTo>
                  <a:lnTo>
                    <a:pt x="0" y="130"/>
                  </a:lnTo>
                  <a:lnTo>
                    <a:pt x="0" y="128"/>
                  </a:lnTo>
                  <a:lnTo>
                    <a:pt x="0" y="126"/>
                  </a:lnTo>
                  <a:lnTo>
                    <a:pt x="0" y="124"/>
                  </a:lnTo>
                  <a:lnTo>
                    <a:pt x="0" y="122"/>
                  </a:lnTo>
                  <a:lnTo>
                    <a:pt x="0" y="120"/>
                  </a:lnTo>
                  <a:lnTo>
                    <a:pt x="0" y="119"/>
                  </a:lnTo>
                  <a:lnTo>
                    <a:pt x="0" y="117"/>
                  </a:lnTo>
                  <a:lnTo>
                    <a:pt x="0" y="115"/>
                  </a:lnTo>
                  <a:lnTo>
                    <a:pt x="0" y="113"/>
                  </a:lnTo>
                  <a:lnTo>
                    <a:pt x="0" y="109"/>
                  </a:lnTo>
                  <a:lnTo>
                    <a:pt x="0" y="107"/>
                  </a:lnTo>
                  <a:lnTo>
                    <a:pt x="0" y="105"/>
                  </a:lnTo>
                  <a:lnTo>
                    <a:pt x="0" y="103"/>
                  </a:lnTo>
                  <a:lnTo>
                    <a:pt x="0" y="99"/>
                  </a:lnTo>
                  <a:lnTo>
                    <a:pt x="0" y="97"/>
                  </a:lnTo>
                  <a:lnTo>
                    <a:pt x="0" y="96"/>
                  </a:lnTo>
                  <a:lnTo>
                    <a:pt x="0" y="92"/>
                  </a:lnTo>
                  <a:lnTo>
                    <a:pt x="0" y="90"/>
                  </a:lnTo>
                  <a:lnTo>
                    <a:pt x="0" y="88"/>
                  </a:lnTo>
                  <a:lnTo>
                    <a:pt x="0" y="86"/>
                  </a:lnTo>
                  <a:lnTo>
                    <a:pt x="0" y="82"/>
                  </a:lnTo>
                  <a:lnTo>
                    <a:pt x="0" y="80"/>
                  </a:lnTo>
                  <a:lnTo>
                    <a:pt x="0" y="78"/>
                  </a:lnTo>
                  <a:lnTo>
                    <a:pt x="2" y="78"/>
                  </a:lnTo>
                  <a:lnTo>
                    <a:pt x="4" y="78"/>
                  </a:lnTo>
                  <a:lnTo>
                    <a:pt x="6" y="78"/>
                  </a:lnTo>
                  <a:lnTo>
                    <a:pt x="8" y="78"/>
                  </a:lnTo>
                  <a:lnTo>
                    <a:pt x="10" y="78"/>
                  </a:lnTo>
                  <a:lnTo>
                    <a:pt x="12" y="78"/>
                  </a:lnTo>
                  <a:lnTo>
                    <a:pt x="13" y="78"/>
                  </a:lnTo>
                  <a:lnTo>
                    <a:pt x="15" y="78"/>
                  </a:lnTo>
                  <a:lnTo>
                    <a:pt x="17" y="78"/>
                  </a:lnTo>
                  <a:lnTo>
                    <a:pt x="19" y="78"/>
                  </a:lnTo>
                  <a:lnTo>
                    <a:pt x="21" y="78"/>
                  </a:lnTo>
                  <a:lnTo>
                    <a:pt x="23" y="78"/>
                  </a:lnTo>
                  <a:lnTo>
                    <a:pt x="25" y="78"/>
                  </a:lnTo>
                  <a:lnTo>
                    <a:pt x="27" y="78"/>
                  </a:lnTo>
                  <a:lnTo>
                    <a:pt x="29" y="78"/>
                  </a:lnTo>
                  <a:lnTo>
                    <a:pt x="31" y="78"/>
                  </a:lnTo>
                  <a:lnTo>
                    <a:pt x="33" y="78"/>
                  </a:lnTo>
                  <a:lnTo>
                    <a:pt x="33" y="76"/>
                  </a:lnTo>
                  <a:lnTo>
                    <a:pt x="31" y="76"/>
                  </a:lnTo>
                  <a:lnTo>
                    <a:pt x="31" y="74"/>
                  </a:lnTo>
                  <a:lnTo>
                    <a:pt x="31" y="72"/>
                  </a:lnTo>
                  <a:lnTo>
                    <a:pt x="31" y="71"/>
                  </a:lnTo>
                  <a:lnTo>
                    <a:pt x="33" y="69"/>
                  </a:lnTo>
                  <a:lnTo>
                    <a:pt x="33" y="67"/>
                  </a:lnTo>
                  <a:lnTo>
                    <a:pt x="33" y="65"/>
                  </a:lnTo>
                  <a:lnTo>
                    <a:pt x="31" y="65"/>
                  </a:lnTo>
                  <a:lnTo>
                    <a:pt x="31" y="61"/>
                  </a:lnTo>
                  <a:lnTo>
                    <a:pt x="31" y="59"/>
                  </a:lnTo>
                  <a:lnTo>
                    <a:pt x="33" y="59"/>
                  </a:lnTo>
                  <a:lnTo>
                    <a:pt x="33" y="57"/>
                  </a:lnTo>
                  <a:lnTo>
                    <a:pt x="31" y="57"/>
                  </a:lnTo>
                  <a:lnTo>
                    <a:pt x="31" y="55"/>
                  </a:lnTo>
                  <a:lnTo>
                    <a:pt x="33" y="55"/>
                  </a:lnTo>
                  <a:lnTo>
                    <a:pt x="33" y="53"/>
                  </a:lnTo>
                  <a:lnTo>
                    <a:pt x="33" y="51"/>
                  </a:lnTo>
                  <a:lnTo>
                    <a:pt x="33" y="49"/>
                  </a:lnTo>
                  <a:lnTo>
                    <a:pt x="33" y="48"/>
                  </a:lnTo>
                  <a:lnTo>
                    <a:pt x="33" y="46"/>
                  </a:lnTo>
                  <a:lnTo>
                    <a:pt x="33" y="44"/>
                  </a:lnTo>
                  <a:lnTo>
                    <a:pt x="31" y="44"/>
                  </a:lnTo>
                  <a:lnTo>
                    <a:pt x="33" y="44"/>
                  </a:lnTo>
                  <a:lnTo>
                    <a:pt x="35" y="44"/>
                  </a:lnTo>
                  <a:lnTo>
                    <a:pt x="35" y="46"/>
                  </a:lnTo>
                  <a:lnTo>
                    <a:pt x="36" y="46"/>
                  </a:lnTo>
                  <a:lnTo>
                    <a:pt x="38" y="46"/>
                  </a:lnTo>
                  <a:lnTo>
                    <a:pt x="38" y="48"/>
                  </a:lnTo>
                  <a:lnTo>
                    <a:pt x="38" y="49"/>
                  </a:lnTo>
                  <a:lnTo>
                    <a:pt x="38" y="51"/>
                  </a:lnTo>
                  <a:lnTo>
                    <a:pt x="36" y="51"/>
                  </a:lnTo>
                  <a:lnTo>
                    <a:pt x="38" y="51"/>
                  </a:lnTo>
                  <a:lnTo>
                    <a:pt x="38" y="53"/>
                  </a:lnTo>
                  <a:lnTo>
                    <a:pt x="40" y="53"/>
                  </a:lnTo>
                  <a:lnTo>
                    <a:pt x="40" y="51"/>
                  </a:lnTo>
                  <a:lnTo>
                    <a:pt x="42" y="51"/>
                  </a:lnTo>
                  <a:lnTo>
                    <a:pt x="44" y="51"/>
                  </a:lnTo>
                  <a:lnTo>
                    <a:pt x="46" y="49"/>
                  </a:lnTo>
                  <a:lnTo>
                    <a:pt x="48" y="49"/>
                  </a:lnTo>
                  <a:lnTo>
                    <a:pt x="50" y="49"/>
                  </a:lnTo>
                  <a:lnTo>
                    <a:pt x="52" y="49"/>
                  </a:lnTo>
                  <a:lnTo>
                    <a:pt x="52" y="48"/>
                  </a:lnTo>
                  <a:lnTo>
                    <a:pt x="54" y="48"/>
                  </a:lnTo>
                  <a:lnTo>
                    <a:pt x="54" y="49"/>
                  </a:lnTo>
                  <a:lnTo>
                    <a:pt x="52" y="49"/>
                  </a:lnTo>
                  <a:lnTo>
                    <a:pt x="54" y="49"/>
                  </a:lnTo>
                  <a:lnTo>
                    <a:pt x="54" y="51"/>
                  </a:lnTo>
                  <a:lnTo>
                    <a:pt x="52" y="51"/>
                  </a:lnTo>
                  <a:lnTo>
                    <a:pt x="54" y="53"/>
                  </a:lnTo>
                  <a:lnTo>
                    <a:pt x="54" y="55"/>
                  </a:lnTo>
                  <a:lnTo>
                    <a:pt x="56" y="57"/>
                  </a:lnTo>
                  <a:lnTo>
                    <a:pt x="58" y="57"/>
                  </a:lnTo>
                  <a:lnTo>
                    <a:pt x="60" y="57"/>
                  </a:lnTo>
                  <a:lnTo>
                    <a:pt x="60" y="59"/>
                  </a:lnTo>
                  <a:lnTo>
                    <a:pt x="61" y="59"/>
                  </a:lnTo>
                  <a:lnTo>
                    <a:pt x="61" y="57"/>
                  </a:lnTo>
                  <a:lnTo>
                    <a:pt x="61" y="59"/>
                  </a:lnTo>
                  <a:lnTo>
                    <a:pt x="63" y="59"/>
                  </a:lnTo>
                  <a:lnTo>
                    <a:pt x="67" y="59"/>
                  </a:lnTo>
                  <a:lnTo>
                    <a:pt x="67" y="61"/>
                  </a:lnTo>
                  <a:lnTo>
                    <a:pt x="69" y="61"/>
                  </a:lnTo>
                  <a:lnTo>
                    <a:pt x="69" y="59"/>
                  </a:lnTo>
                  <a:lnTo>
                    <a:pt x="71" y="59"/>
                  </a:lnTo>
                  <a:lnTo>
                    <a:pt x="71" y="61"/>
                  </a:lnTo>
                  <a:lnTo>
                    <a:pt x="73" y="61"/>
                  </a:lnTo>
                  <a:lnTo>
                    <a:pt x="75" y="61"/>
                  </a:lnTo>
                  <a:lnTo>
                    <a:pt x="77" y="61"/>
                  </a:lnTo>
                  <a:lnTo>
                    <a:pt x="79" y="61"/>
                  </a:lnTo>
                  <a:lnTo>
                    <a:pt x="79" y="59"/>
                  </a:lnTo>
                  <a:lnTo>
                    <a:pt x="79" y="57"/>
                  </a:lnTo>
                  <a:lnTo>
                    <a:pt x="81" y="57"/>
                  </a:lnTo>
                  <a:lnTo>
                    <a:pt x="81" y="55"/>
                  </a:lnTo>
                  <a:lnTo>
                    <a:pt x="83" y="55"/>
                  </a:lnTo>
                  <a:lnTo>
                    <a:pt x="83" y="57"/>
                  </a:lnTo>
                  <a:lnTo>
                    <a:pt x="84" y="59"/>
                  </a:lnTo>
                  <a:lnTo>
                    <a:pt x="86" y="61"/>
                  </a:lnTo>
                  <a:lnTo>
                    <a:pt x="88" y="63"/>
                  </a:lnTo>
                  <a:lnTo>
                    <a:pt x="88" y="65"/>
                  </a:lnTo>
                  <a:lnTo>
                    <a:pt x="90" y="65"/>
                  </a:lnTo>
                  <a:lnTo>
                    <a:pt x="90" y="67"/>
                  </a:lnTo>
                  <a:lnTo>
                    <a:pt x="92" y="67"/>
                  </a:lnTo>
                  <a:lnTo>
                    <a:pt x="92" y="65"/>
                  </a:lnTo>
                  <a:lnTo>
                    <a:pt x="94" y="65"/>
                  </a:lnTo>
                  <a:lnTo>
                    <a:pt x="94" y="67"/>
                  </a:lnTo>
                  <a:lnTo>
                    <a:pt x="96" y="67"/>
                  </a:lnTo>
                  <a:lnTo>
                    <a:pt x="98" y="67"/>
                  </a:lnTo>
                  <a:lnTo>
                    <a:pt x="98" y="69"/>
                  </a:lnTo>
                  <a:lnTo>
                    <a:pt x="100" y="69"/>
                  </a:lnTo>
                  <a:lnTo>
                    <a:pt x="102" y="69"/>
                  </a:lnTo>
                  <a:lnTo>
                    <a:pt x="102" y="71"/>
                  </a:lnTo>
                  <a:lnTo>
                    <a:pt x="104" y="71"/>
                  </a:lnTo>
                  <a:lnTo>
                    <a:pt x="104" y="72"/>
                  </a:lnTo>
                  <a:lnTo>
                    <a:pt x="104" y="74"/>
                  </a:lnTo>
                  <a:lnTo>
                    <a:pt x="104" y="76"/>
                  </a:lnTo>
                  <a:lnTo>
                    <a:pt x="106" y="76"/>
                  </a:lnTo>
                  <a:lnTo>
                    <a:pt x="106" y="74"/>
                  </a:lnTo>
                  <a:lnTo>
                    <a:pt x="108" y="76"/>
                  </a:lnTo>
                  <a:lnTo>
                    <a:pt x="108" y="78"/>
                  </a:lnTo>
                  <a:lnTo>
                    <a:pt x="109" y="78"/>
                  </a:lnTo>
                  <a:lnTo>
                    <a:pt x="109" y="80"/>
                  </a:lnTo>
                  <a:lnTo>
                    <a:pt x="111" y="82"/>
                  </a:lnTo>
                  <a:lnTo>
                    <a:pt x="111" y="84"/>
                  </a:lnTo>
                  <a:lnTo>
                    <a:pt x="113" y="84"/>
                  </a:lnTo>
                  <a:lnTo>
                    <a:pt x="115" y="84"/>
                  </a:lnTo>
                  <a:lnTo>
                    <a:pt x="117" y="84"/>
                  </a:lnTo>
                  <a:lnTo>
                    <a:pt x="119" y="82"/>
                  </a:lnTo>
                  <a:lnTo>
                    <a:pt x="121" y="82"/>
                  </a:lnTo>
                  <a:lnTo>
                    <a:pt x="123" y="82"/>
                  </a:lnTo>
                  <a:lnTo>
                    <a:pt x="121" y="82"/>
                  </a:lnTo>
                  <a:lnTo>
                    <a:pt x="121" y="84"/>
                  </a:lnTo>
                  <a:lnTo>
                    <a:pt x="123" y="84"/>
                  </a:lnTo>
                  <a:lnTo>
                    <a:pt x="123" y="86"/>
                  </a:lnTo>
                  <a:lnTo>
                    <a:pt x="125" y="86"/>
                  </a:lnTo>
                  <a:lnTo>
                    <a:pt x="125" y="84"/>
                  </a:lnTo>
                  <a:lnTo>
                    <a:pt x="125" y="82"/>
                  </a:lnTo>
                  <a:lnTo>
                    <a:pt x="125" y="80"/>
                  </a:lnTo>
                  <a:lnTo>
                    <a:pt x="125" y="78"/>
                  </a:lnTo>
                  <a:lnTo>
                    <a:pt x="125" y="76"/>
                  </a:lnTo>
                  <a:lnTo>
                    <a:pt x="125" y="72"/>
                  </a:lnTo>
                  <a:lnTo>
                    <a:pt x="125" y="71"/>
                  </a:lnTo>
                  <a:lnTo>
                    <a:pt x="125" y="67"/>
                  </a:lnTo>
                  <a:lnTo>
                    <a:pt x="125" y="65"/>
                  </a:lnTo>
                  <a:lnTo>
                    <a:pt x="123" y="65"/>
                  </a:lnTo>
                  <a:lnTo>
                    <a:pt x="121" y="65"/>
                  </a:lnTo>
                  <a:lnTo>
                    <a:pt x="119" y="65"/>
                  </a:lnTo>
                  <a:lnTo>
                    <a:pt x="119" y="67"/>
                  </a:lnTo>
                  <a:lnTo>
                    <a:pt x="119" y="69"/>
                  </a:lnTo>
                  <a:lnTo>
                    <a:pt x="121" y="69"/>
                  </a:lnTo>
                  <a:lnTo>
                    <a:pt x="119" y="69"/>
                  </a:lnTo>
                  <a:lnTo>
                    <a:pt x="117" y="69"/>
                  </a:lnTo>
                  <a:lnTo>
                    <a:pt x="115" y="67"/>
                  </a:lnTo>
                  <a:lnTo>
                    <a:pt x="113" y="67"/>
                  </a:lnTo>
                  <a:lnTo>
                    <a:pt x="113" y="69"/>
                  </a:lnTo>
                  <a:lnTo>
                    <a:pt x="113" y="67"/>
                  </a:lnTo>
                  <a:lnTo>
                    <a:pt x="111" y="67"/>
                  </a:lnTo>
                  <a:lnTo>
                    <a:pt x="111" y="65"/>
                  </a:lnTo>
                  <a:lnTo>
                    <a:pt x="109" y="63"/>
                  </a:lnTo>
                  <a:lnTo>
                    <a:pt x="108" y="63"/>
                  </a:lnTo>
                  <a:lnTo>
                    <a:pt x="108" y="61"/>
                  </a:lnTo>
                  <a:lnTo>
                    <a:pt x="106" y="61"/>
                  </a:lnTo>
                  <a:lnTo>
                    <a:pt x="106" y="59"/>
                  </a:lnTo>
                  <a:lnTo>
                    <a:pt x="104" y="59"/>
                  </a:lnTo>
                  <a:lnTo>
                    <a:pt x="104" y="57"/>
                  </a:lnTo>
                  <a:lnTo>
                    <a:pt x="102" y="57"/>
                  </a:lnTo>
                  <a:lnTo>
                    <a:pt x="102" y="55"/>
                  </a:lnTo>
                  <a:lnTo>
                    <a:pt x="102" y="53"/>
                  </a:lnTo>
                  <a:lnTo>
                    <a:pt x="102" y="51"/>
                  </a:lnTo>
                  <a:lnTo>
                    <a:pt x="104" y="51"/>
                  </a:lnTo>
                  <a:lnTo>
                    <a:pt x="102" y="49"/>
                  </a:lnTo>
                  <a:lnTo>
                    <a:pt x="104" y="49"/>
                  </a:lnTo>
                  <a:lnTo>
                    <a:pt x="104" y="48"/>
                  </a:lnTo>
                  <a:lnTo>
                    <a:pt x="104" y="46"/>
                  </a:lnTo>
                  <a:lnTo>
                    <a:pt x="104" y="44"/>
                  </a:lnTo>
                  <a:lnTo>
                    <a:pt x="104" y="42"/>
                  </a:lnTo>
                  <a:lnTo>
                    <a:pt x="106" y="42"/>
                  </a:lnTo>
                  <a:lnTo>
                    <a:pt x="106" y="40"/>
                  </a:lnTo>
                  <a:lnTo>
                    <a:pt x="108" y="40"/>
                  </a:lnTo>
                  <a:lnTo>
                    <a:pt x="106" y="40"/>
                  </a:lnTo>
                  <a:lnTo>
                    <a:pt x="106" y="38"/>
                  </a:lnTo>
                  <a:lnTo>
                    <a:pt x="106" y="36"/>
                  </a:lnTo>
                  <a:lnTo>
                    <a:pt x="106" y="34"/>
                  </a:lnTo>
                  <a:lnTo>
                    <a:pt x="106" y="32"/>
                  </a:lnTo>
                  <a:lnTo>
                    <a:pt x="106" y="30"/>
                  </a:lnTo>
                  <a:lnTo>
                    <a:pt x="106" y="28"/>
                  </a:lnTo>
                  <a:lnTo>
                    <a:pt x="106" y="26"/>
                  </a:lnTo>
                  <a:lnTo>
                    <a:pt x="108" y="26"/>
                  </a:lnTo>
                  <a:lnTo>
                    <a:pt x="106" y="25"/>
                  </a:lnTo>
                  <a:lnTo>
                    <a:pt x="106" y="23"/>
                  </a:lnTo>
                  <a:lnTo>
                    <a:pt x="106" y="21"/>
                  </a:lnTo>
                  <a:lnTo>
                    <a:pt x="104" y="21"/>
                  </a:lnTo>
                  <a:lnTo>
                    <a:pt x="104" y="19"/>
                  </a:lnTo>
                  <a:lnTo>
                    <a:pt x="104" y="21"/>
                  </a:lnTo>
                  <a:lnTo>
                    <a:pt x="104" y="19"/>
                  </a:lnTo>
                  <a:lnTo>
                    <a:pt x="106" y="19"/>
                  </a:lnTo>
                  <a:lnTo>
                    <a:pt x="108" y="21"/>
                  </a:lnTo>
                  <a:lnTo>
                    <a:pt x="108" y="19"/>
                  </a:lnTo>
                  <a:lnTo>
                    <a:pt x="108" y="17"/>
                  </a:lnTo>
                  <a:lnTo>
                    <a:pt x="109" y="17"/>
                  </a:lnTo>
                  <a:lnTo>
                    <a:pt x="109" y="15"/>
                  </a:lnTo>
                  <a:lnTo>
                    <a:pt x="109" y="13"/>
                  </a:lnTo>
                  <a:lnTo>
                    <a:pt x="111" y="13"/>
                  </a:lnTo>
                  <a:lnTo>
                    <a:pt x="113" y="11"/>
                  </a:lnTo>
                  <a:lnTo>
                    <a:pt x="113" y="9"/>
                  </a:lnTo>
                  <a:lnTo>
                    <a:pt x="113" y="7"/>
                  </a:lnTo>
                  <a:lnTo>
                    <a:pt x="113" y="5"/>
                  </a:lnTo>
                  <a:lnTo>
                    <a:pt x="111" y="5"/>
                  </a:lnTo>
                  <a:lnTo>
                    <a:pt x="109" y="5"/>
                  </a:lnTo>
                  <a:lnTo>
                    <a:pt x="111" y="3"/>
                  </a:lnTo>
                  <a:lnTo>
                    <a:pt x="115" y="3"/>
                  </a:lnTo>
                  <a:lnTo>
                    <a:pt x="117" y="3"/>
                  </a:lnTo>
                  <a:lnTo>
                    <a:pt x="121" y="3"/>
                  </a:lnTo>
                  <a:lnTo>
                    <a:pt x="125" y="1"/>
                  </a:lnTo>
                  <a:lnTo>
                    <a:pt x="129" y="1"/>
                  </a:lnTo>
                  <a:lnTo>
                    <a:pt x="132" y="1"/>
                  </a:lnTo>
                  <a:lnTo>
                    <a:pt x="136" y="0"/>
                  </a:lnTo>
                  <a:lnTo>
                    <a:pt x="136" y="1"/>
                  </a:lnTo>
                  <a:lnTo>
                    <a:pt x="134" y="3"/>
                  </a:lnTo>
                  <a:lnTo>
                    <a:pt x="134" y="5"/>
                  </a:lnTo>
                  <a:lnTo>
                    <a:pt x="136" y="5"/>
                  </a:lnTo>
                  <a:lnTo>
                    <a:pt x="138" y="5"/>
                  </a:lnTo>
                  <a:lnTo>
                    <a:pt x="140" y="5"/>
                  </a:lnTo>
                  <a:lnTo>
                    <a:pt x="142" y="7"/>
                  </a:lnTo>
                  <a:lnTo>
                    <a:pt x="144" y="9"/>
                  </a:lnTo>
                  <a:lnTo>
                    <a:pt x="146" y="9"/>
                  </a:lnTo>
                  <a:lnTo>
                    <a:pt x="146" y="7"/>
                  </a:lnTo>
                  <a:lnTo>
                    <a:pt x="146" y="9"/>
                  </a:lnTo>
                  <a:lnTo>
                    <a:pt x="146" y="7"/>
                  </a:lnTo>
                  <a:lnTo>
                    <a:pt x="146" y="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0" name="Freeform 260"/>
            <p:cNvSpPr>
              <a:spLocks/>
            </p:cNvSpPr>
            <p:nvPr/>
          </p:nvSpPr>
          <p:spPr bwMode="auto">
            <a:xfrm>
              <a:off x="5667375" y="5230813"/>
              <a:ext cx="198438" cy="184150"/>
            </a:xfrm>
            <a:custGeom>
              <a:avLst/>
              <a:gdLst>
                <a:gd name="T0" fmla="*/ 84 w 125"/>
                <a:gd name="T1" fmla="*/ 6 h 116"/>
                <a:gd name="T2" fmla="*/ 92 w 125"/>
                <a:gd name="T3" fmla="*/ 6 h 116"/>
                <a:gd name="T4" fmla="*/ 100 w 125"/>
                <a:gd name="T5" fmla="*/ 10 h 116"/>
                <a:gd name="T6" fmla="*/ 105 w 125"/>
                <a:gd name="T7" fmla="*/ 14 h 116"/>
                <a:gd name="T8" fmla="*/ 119 w 125"/>
                <a:gd name="T9" fmla="*/ 18 h 116"/>
                <a:gd name="T10" fmla="*/ 123 w 125"/>
                <a:gd name="T11" fmla="*/ 20 h 116"/>
                <a:gd name="T12" fmla="*/ 121 w 125"/>
                <a:gd name="T13" fmla="*/ 24 h 116"/>
                <a:gd name="T14" fmla="*/ 123 w 125"/>
                <a:gd name="T15" fmla="*/ 29 h 116"/>
                <a:gd name="T16" fmla="*/ 123 w 125"/>
                <a:gd name="T17" fmla="*/ 35 h 116"/>
                <a:gd name="T18" fmla="*/ 123 w 125"/>
                <a:gd name="T19" fmla="*/ 45 h 116"/>
                <a:gd name="T20" fmla="*/ 121 w 125"/>
                <a:gd name="T21" fmla="*/ 50 h 116"/>
                <a:gd name="T22" fmla="*/ 119 w 125"/>
                <a:gd name="T23" fmla="*/ 58 h 116"/>
                <a:gd name="T24" fmla="*/ 121 w 125"/>
                <a:gd name="T25" fmla="*/ 66 h 116"/>
                <a:gd name="T26" fmla="*/ 123 w 125"/>
                <a:gd name="T27" fmla="*/ 70 h 116"/>
                <a:gd name="T28" fmla="*/ 121 w 125"/>
                <a:gd name="T29" fmla="*/ 75 h 116"/>
                <a:gd name="T30" fmla="*/ 117 w 125"/>
                <a:gd name="T31" fmla="*/ 83 h 116"/>
                <a:gd name="T32" fmla="*/ 115 w 125"/>
                <a:gd name="T33" fmla="*/ 91 h 116"/>
                <a:gd name="T34" fmla="*/ 111 w 125"/>
                <a:gd name="T35" fmla="*/ 98 h 116"/>
                <a:gd name="T36" fmla="*/ 105 w 125"/>
                <a:gd name="T37" fmla="*/ 104 h 116"/>
                <a:gd name="T38" fmla="*/ 100 w 125"/>
                <a:gd name="T39" fmla="*/ 112 h 116"/>
                <a:gd name="T40" fmla="*/ 92 w 125"/>
                <a:gd name="T41" fmla="*/ 114 h 116"/>
                <a:gd name="T42" fmla="*/ 82 w 125"/>
                <a:gd name="T43" fmla="*/ 114 h 116"/>
                <a:gd name="T44" fmla="*/ 75 w 125"/>
                <a:gd name="T45" fmla="*/ 112 h 116"/>
                <a:gd name="T46" fmla="*/ 69 w 125"/>
                <a:gd name="T47" fmla="*/ 112 h 116"/>
                <a:gd name="T48" fmla="*/ 61 w 125"/>
                <a:gd name="T49" fmla="*/ 110 h 116"/>
                <a:gd name="T50" fmla="*/ 61 w 125"/>
                <a:gd name="T51" fmla="*/ 104 h 116"/>
                <a:gd name="T52" fmla="*/ 52 w 125"/>
                <a:gd name="T53" fmla="*/ 102 h 116"/>
                <a:gd name="T54" fmla="*/ 44 w 125"/>
                <a:gd name="T55" fmla="*/ 100 h 116"/>
                <a:gd name="T56" fmla="*/ 42 w 125"/>
                <a:gd name="T57" fmla="*/ 98 h 116"/>
                <a:gd name="T58" fmla="*/ 38 w 125"/>
                <a:gd name="T59" fmla="*/ 93 h 116"/>
                <a:gd name="T60" fmla="*/ 38 w 125"/>
                <a:gd name="T61" fmla="*/ 83 h 116"/>
                <a:gd name="T62" fmla="*/ 32 w 125"/>
                <a:gd name="T63" fmla="*/ 83 h 116"/>
                <a:gd name="T64" fmla="*/ 29 w 125"/>
                <a:gd name="T65" fmla="*/ 73 h 116"/>
                <a:gd name="T66" fmla="*/ 21 w 125"/>
                <a:gd name="T67" fmla="*/ 72 h 116"/>
                <a:gd name="T68" fmla="*/ 17 w 125"/>
                <a:gd name="T69" fmla="*/ 66 h 116"/>
                <a:gd name="T70" fmla="*/ 11 w 125"/>
                <a:gd name="T71" fmla="*/ 58 h 116"/>
                <a:gd name="T72" fmla="*/ 6 w 125"/>
                <a:gd name="T73" fmla="*/ 48 h 116"/>
                <a:gd name="T74" fmla="*/ 0 w 125"/>
                <a:gd name="T75" fmla="*/ 39 h 116"/>
                <a:gd name="T76" fmla="*/ 4 w 125"/>
                <a:gd name="T77" fmla="*/ 37 h 116"/>
                <a:gd name="T78" fmla="*/ 13 w 125"/>
                <a:gd name="T79" fmla="*/ 39 h 116"/>
                <a:gd name="T80" fmla="*/ 19 w 125"/>
                <a:gd name="T81" fmla="*/ 39 h 116"/>
                <a:gd name="T82" fmla="*/ 27 w 125"/>
                <a:gd name="T83" fmla="*/ 41 h 116"/>
                <a:gd name="T84" fmla="*/ 29 w 125"/>
                <a:gd name="T85" fmla="*/ 41 h 116"/>
                <a:gd name="T86" fmla="*/ 31 w 125"/>
                <a:gd name="T87" fmla="*/ 37 h 116"/>
                <a:gd name="T88" fmla="*/ 34 w 125"/>
                <a:gd name="T89" fmla="*/ 31 h 116"/>
                <a:gd name="T90" fmla="*/ 38 w 125"/>
                <a:gd name="T91" fmla="*/ 27 h 116"/>
                <a:gd name="T92" fmla="*/ 42 w 125"/>
                <a:gd name="T93" fmla="*/ 25 h 116"/>
                <a:gd name="T94" fmla="*/ 44 w 125"/>
                <a:gd name="T95" fmla="*/ 24 h 116"/>
                <a:gd name="T96" fmla="*/ 48 w 125"/>
                <a:gd name="T97" fmla="*/ 22 h 116"/>
                <a:gd name="T98" fmla="*/ 52 w 125"/>
                <a:gd name="T99" fmla="*/ 20 h 116"/>
                <a:gd name="T100" fmla="*/ 57 w 125"/>
                <a:gd name="T101" fmla="*/ 20 h 116"/>
                <a:gd name="T102" fmla="*/ 57 w 125"/>
                <a:gd name="T103" fmla="*/ 16 h 116"/>
                <a:gd name="T104" fmla="*/ 57 w 125"/>
                <a:gd name="T105" fmla="*/ 10 h 116"/>
                <a:gd name="T106" fmla="*/ 61 w 125"/>
                <a:gd name="T107" fmla="*/ 4 h 116"/>
                <a:gd name="T108" fmla="*/ 71 w 125"/>
                <a:gd name="T109" fmla="*/ 2 h 116"/>
                <a:gd name="T110" fmla="*/ 79 w 125"/>
                <a:gd name="T11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5" h="116">
                  <a:moveTo>
                    <a:pt x="82" y="0"/>
                  </a:moveTo>
                  <a:lnTo>
                    <a:pt x="82" y="2"/>
                  </a:lnTo>
                  <a:lnTo>
                    <a:pt x="82" y="4"/>
                  </a:lnTo>
                  <a:lnTo>
                    <a:pt x="82" y="6"/>
                  </a:lnTo>
                  <a:lnTo>
                    <a:pt x="84" y="6"/>
                  </a:lnTo>
                  <a:lnTo>
                    <a:pt x="88" y="6"/>
                  </a:lnTo>
                  <a:lnTo>
                    <a:pt x="90" y="6"/>
                  </a:lnTo>
                  <a:lnTo>
                    <a:pt x="90" y="8"/>
                  </a:lnTo>
                  <a:lnTo>
                    <a:pt x="92" y="8"/>
                  </a:lnTo>
                  <a:lnTo>
                    <a:pt x="92" y="6"/>
                  </a:lnTo>
                  <a:lnTo>
                    <a:pt x="94" y="6"/>
                  </a:lnTo>
                  <a:lnTo>
                    <a:pt x="96" y="8"/>
                  </a:lnTo>
                  <a:lnTo>
                    <a:pt x="98" y="8"/>
                  </a:lnTo>
                  <a:lnTo>
                    <a:pt x="98" y="10"/>
                  </a:lnTo>
                  <a:lnTo>
                    <a:pt x="100" y="10"/>
                  </a:lnTo>
                  <a:lnTo>
                    <a:pt x="102" y="10"/>
                  </a:lnTo>
                  <a:lnTo>
                    <a:pt x="104" y="10"/>
                  </a:lnTo>
                  <a:lnTo>
                    <a:pt x="104" y="12"/>
                  </a:lnTo>
                  <a:lnTo>
                    <a:pt x="105" y="12"/>
                  </a:lnTo>
                  <a:lnTo>
                    <a:pt x="105" y="14"/>
                  </a:lnTo>
                  <a:lnTo>
                    <a:pt x="107" y="14"/>
                  </a:lnTo>
                  <a:lnTo>
                    <a:pt x="111" y="14"/>
                  </a:lnTo>
                  <a:lnTo>
                    <a:pt x="113" y="16"/>
                  </a:lnTo>
                  <a:lnTo>
                    <a:pt x="117" y="16"/>
                  </a:lnTo>
                  <a:lnTo>
                    <a:pt x="119" y="18"/>
                  </a:lnTo>
                  <a:lnTo>
                    <a:pt x="119" y="20"/>
                  </a:lnTo>
                  <a:lnTo>
                    <a:pt x="119" y="18"/>
                  </a:lnTo>
                  <a:lnTo>
                    <a:pt x="121" y="18"/>
                  </a:lnTo>
                  <a:lnTo>
                    <a:pt x="121" y="20"/>
                  </a:lnTo>
                  <a:lnTo>
                    <a:pt x="123" y="20"/>
                  </a:lnTo>
                  <a:lnTo>
                    <a:pt x="123" y="18"/>
                  </a:lnTo>
                  <a:lnTo>
                    <a:pt x="123" y="20"/>
                  </a:lnTo>
                  <a:lnTo>
                    <a:pt x="123" y="22"/>
                  </a:lnTo>
                  <a:lnTo>
                    <a:pt x="121" y="22"/>
                  </a:lnTo>
                  <a:lnTo>
                    <a:pt x="121" y="24"/>
                  </a:lnTo>
                  <a:lnTo>
                    <a:pt x="123" y="25"/>
                  </a:lnTo>
                  <a:lnTo>
                    <a:pt x="123" y="27"/>
                  </a:lnTo>
                  <a:lnTo>
                    <a:pt x="123" y="29"/>
                  </a:lnTo>
                  <a:lnTo>
                    <a:pt x="125" y="29"/>
                  </a:lnTo>
                  <a:lnTo>
                    <a:pt x="123" y="29"/>
                  </a:lnTo>
                  <a:lnTo>
                    <a:pt x="123" y="31"/>
                  </a:lnTo>
                  <a:lnTo>
                    <a:pt x="123" y="33"/>
                  </a:lnTo>
                  <a:lnTo>
                    <a:pt x="125" y="33"/>
                  </a:lnTo>
                  <a:lnTo>
                    <a:pt x="125" y="35"/>
                  </a:lnTo>
                  <a:lnTo>
                    <a:pt x="123" y="35"/>
                  </a:lnTo>
                  <a:lnTo>
                    <a:pt x="123" y="37"/>
                  </a:lnTo>
                  <a:lnTo>
                    <a:pt x="123" y="39"/>
                  </a:lnTo>
                  <a:lnTo>
                    <a:pt x="123" y="41"/>
                  </a:lnTo>
                  <a:lnTo>
                    <a:pt x="123" y="43"/>
                  </a:lnTo>
                  <a:lnTo>
                    <a:pt x="123" y="45"/>
                  </a:lnTo>
                  <a:lnTo>
                    <a:pt x="125" y="47"/>
                  </a:lnTo>
                  <a:lnTo>
                    <a:pt x="123" y="47"/>
                  </a:lnTo>
                  <a:lnTo>
                    <a:pt x="123" y="48"/>
                  </a:lnTo>
                  <a:lnTo>
                    <a:pt x="121" y="48"/>
                  </a:lnTo>
                  <a:lnTo>
                    <a:pt x="121" y="50"/>
                  </a:lnTo>
                  <a:lnTo>
                    <a:pt x="123" y="52"/>
                  </a:lnTo>
                  <a:lnTo>
                    <a:pt x="121" y="54"/>
                  </a:lnTo>
                  <a:lnTo>
                    <a:pt x="119" y="54"/>
                  </a:lnTo>
                  <a:lnTo>
                    <a:pt x="119" y="56"/>
                  </a:lnTo>
                  <a:lnTo>
                    <a:pt x="119" y="58"/>
                  </a:lnTo>
                  <a:lnTo>
                    <a:pt x="121" y="58"/>
                  </a:lnTo>
                  <a:lnTo>
                    <a:pt x="121" y="62"/>
                  </a:lnTo>
                  <a:lnTo>
                    <a:pt x="119" y="64"/>
                  </a:lnTo>
                  <a:lnTo>
                    <a:pt x="119" y="66"/>
                  </a:lnTo>
                  <a:lnTo>
                    <a:pt x="121" y="66"/>
                  </a:lnTo>
                  <a:lnTo>
                    <a:pt x="121" y="68"/>
                  </a:lnTo>
                  <a:lnTo>
                    <a:pt x="121" y="70"/>
                  </a:lnTo>
                  <a:lnTo>
                    <a:pt x="121" y="68"/>
                  </a:lnTo>
                  <a:lnTo>
                    <a:pt x="123" y="68"/>
                  </a:lnTo>
                  <a:lnTo>
                    <a:pt x="123" y="70"/>
                  </a:lnTo>
                  <a:lnTo>
                    <a:pt x="125" y="70"/>
                  </a:lnTo>
                  <a:lnTo>
                    <a:pt x="125" y="72"/>
                  </a:lnTo>
                  <a:lnTo>
                    <a:pt x="123" y="73"/>
                  </a:lnTo>
                  <a:lnTo>
                    <a:pt x="123" y="75"/>
                  </a:lnTo>
                  <a:lnTo>
                    <a:pt x="121" y="75"/>
                  </a:lnTo>
                  <a:lnTo>
                    <a:pt x="121" y="77"/>
                  </a:lnTo>
                  <a:lnTo>
                    <a:pt x="121" y="79"/>
                  </a:lnTo>
                  <a:lnTo>
                    <a:pt x="119" y="81"/>
                  </a:lnTo>
                  <a:lnTo>
                    <a:pt x="119" y="83"/>
                  </a:lnTo>
                  <a:lnTo>
                    <a:pt x="117" y="83"/>
                  </a:lnTo>
                  <a:lnTo>
                    <a:pt x="115" y="83"/>
                  </a:lnTo>
                  <a:lnTo>
                    <a:pt x="115" y="85"/>
                  </a:lnTo>
                  <a:lnTo>
                    <a:pt x="115" y="87"/>
                  </a:lnTo>
                  <a:lnTo>
                    <a:pt x="115" y="89"/>
                  </a:lnTo>
                  <a:lnTo>
                    <a:pt x="115" y="91"/>
                  </a:lnTo>
                  <a:lnTo>
                    <a:pt x="113" y="93"/>
                  </a:lnTo>
                  <a:lnTo>
                    <a:pt x="113" y="95"/>
                  </a:lnTo>
                  <a:lnTo>
                    <a:pt x="115" y="96"/>
                  </a:lnTo>
                  <a:lnTo>
                    <a:pt x="113" y="96"/>
                  </a:lnTo>
                  <a:lnTo>
                    <a:pt x="111" y="98"/>
                  </a:lnTo>
                  <a:lnTo>
                    <a:pt x="109" y="100"/>
                  </a:lnTo>
                  <a:lnTo>
                    <a:pt x="109" y="102"/>
                  </a:lnTo>
                  <a:lnTo>
                    <a:pt x="107" y="102"/>
                  </a:lnTo>
                  <a:lnTo>
                    <a:pt x="107" y="104"/>
                  </a:lnTo>
                  <a:lnTo>
                    <a:pt x="105" y="104"/>
                  </a:lnTo>
                  <a:lnTo>
                    <a:pt x="105" y="106"/>
                  </a:lnTo>
                  <a:lnTo>
                    <a:pt x="104" y="106"/>
                  </a:lnTo>
                  <a:lnTo>
                    <a:pt x="104" y="108"/>
                  </a:lnTo>
                  <a:lnTo>
                    <a:pt x="102" y="110"/>
                  </a:lnTo>
                  <a:lnTo>
                    <a:pt x="100" y="112"/>
                  </a:lnTo>
                  <a:lnTo>
                    <a:pt x="98" y="114"/>
                  </a:lnTo>
                  <a:lnTo>
                    <a:pt x="96" y="116"/>
                  </a:lnTo>
                  <a:lnTo>
                    <a:pt x="96" y="114"/>
                  </a:lnTo>
                  <a:lnTo>
                    <a:pt x="94" y="114"/>
                  </a:lnTo>
                  <a:lnTo>
                    <a:pt x="92" y="114"/>
                  </a:lnTo>
                  <a:lnTo>
                    <a:pt x="90" y="114"/>
                  </a:lnTo>
                  <a:lnTo>
                    <a:pt x="88" y="114"/>
                  </a:lnTo>
                  <a:lnTo>
                    <a:pt x="86" y="114"/>
                  </a:lnTo>
                  <a:lnTo>
                    <a:pt x="84" y="114"/>
                  </a:lnTo>
                  <a:lnTo>
                    <a:pt x="82" y="114"/>
                  </a:lnTo>
                  <a:lnTo>
                    <a:pt x="80" y="114"/>
                  </a:lnTo>
                  <a:lnTo>
                    <a:pt x="79" y="114"/>
                  </a:lnTo>
                  <a:lnTo>
                    <a:pt x="77" y="114"/>
                  </a:lnTo>
                  <a:lnTo>
                    <a:pt x="77" y="112"/>
                  </a:lnTo>
                  <a:lnTo>
                    <a:pt x="75" y="112"/>
                  </a:lnTo>
                  <a:lnTo>
                    <a:pt x="73" y="112"/>
                  </a:lnTo>
                  <a:lnTo>
                    <a:pt x="73" y="110"/>
                  </a:lnTo>
                  <a:lnTo>
                    <a:pt x="71" y="110"/>
                  </a:lnTo>
                  <a:lnTo>
                    <a:pt x="69" y="110"/>
                  </a:lnTo>
                  <a:lnTo>
                    <a:pt x="69" y="112"/>
                  </a:lnTo>
                  <a:lnTo>
                    <a:pt x="67" y="112"/>
                  </a:lnTo>
                  <a:lnTo>
                    <a:pt x="67" y="110"/>
                  </a:lnTo>
                  <a:lnTo>
                    <a:pt x="65" y="112"/>
                  </a:lnTo>
                  <a:lnTo>
                    <a:pt x="63" y="110"/>
                  </a:lnTo>
                  <a:lnTo>
                    <a:pt x="61" y="110"/>
                  </a:lnTo>
                  <a:lnTo>
                    <a:pt x="61" y="108"/>
                  </a:lnTo>
                  <a:lnTo>
                    <a:pt x="59" y="108"/>
                  </a:lnTo>
                  <a:lnTo>
                    <a:pt x="59" y="106"/>
                  </a:lnTo>
                  <a:lnTo>
                    <a:pt x="61" y="106"/>
                  </a:lnTo>
                  <a:lnTo>
                    <a:pt x="61" y="104"/>
                  </a:lnTo>
                  <a:lnTo>
                    <a:pt x="59" y="104"/>
                  </a:lnTo>
                  <a:lnTo>
                    <a:pt x="57" y="104"/>
                  </a:lnTo>
                  <a:lnTo>
                    <a:pt x="56" y="102"/>
                  </a:lnTo>
                  <a:lnTo>
                    <a:pt x="54" y="102"/>
                  </a:lnTo>
                  <a:lnTo>
                    <a:pt x="52" y="102"/>
                  </a:lnTo>
                  <a:lnTo>
                    <a:pt x="50" y="102"/>
                  </a:lnTo>
                  <a:lnTo>
                    <a:pt x="50" y="100"/>
                  </a:lnTo>
                  <a:lnTo>
                    <a:pt x="48" y="100"/>
                  </a:lnTo>
                  <a:lnTo>
                    <a:pt x="46" y="100"/>
                  </a:lnTo>
                  <a:lnTo>
                    <a:pt x="44" y="100"/>
                  </a:lnTo>
                  <a:lnTo>
                    <a:pt x="42" y="100"/>
                  </a:lnTo>
                  <a:lnTo>
                    <a:pt x="44" y="98"/>
                  </a:lnTo>
                  <a:lnTo>
                    <a:pt x="42" y="98"/>
                  </a:lnTo>
                  <a:lnTo>
                    <a:pt x="44" y="98"/>
                  </a:lnTo>
                  <a:lnTo>
                    <a:pt x="42" y="98"/>
                  </a:lnTo>
                  <a:lnTo>
                    <a:pt x="42" y="96"/>
                  </a:lnTo>
                  <a:lnTo>
                    <a:pt x="42" y="95"/>
                  </a:lnTo>
                  <a:lnTo>
                    <a:pt x="40" y="95"/>
                  </a:lnTo>
                  <a:lnTo>
                    <a:pt x="40" y="93"/>
                  </a:lnTo>
                  <a:lnTo>
                    <a:pt x="38" y="93"/>
                  </a:lnTo>
                  <a:lnTo>
                    <a:pt x="38" y="91"/>
                  </a:lnTo>
                  <a:lnTo>
                    <a:pt x="38" y="89"/>
                  </a:lnTo>
                  <a:lnTo>
                    <a:pt x="38" y="87"/>
                  </a:lnTo>
                  <a:lnTo>
                    <a:pt x="38" y="85"/>
                  </a:lnTo>
                  <a:lnTo>
                    <a:pt x="38" y="83"/>
                  </a:lnTo>
                  <a:lnTo>
                    <a:pt x="38" y="81"/>
                  </a:lnTo>
                  <a:lnTo>
                    <a:pt x="36" y="83"/>
                  </a:lnTo>
                  <a:lnTo>
                    <a:pt x="34" y="81"/>
                  </a:lnTo>
                  <a:lnTo>
                    <a:pt x="32" y="81"/>
                  </a:lnTo>
                  <a:lnTo>
                    <a:pt x="32" y="83"/>
                  </a:lnTo>
                  <a:lnTo>
                    <a:pt x="32" y="79"/>
                  </a:lnTo>
                  <a:lnTo>
                    <a:pt x="32" y="77"/>
                  </a:lnTo>
                  <a:lnTo>
                    <a:pt x="31" y="75"/>
                  </a:lnTo>
                  <a:lnTo>
                    <a:pt x="29" y="75"/>
                  </a:lnTo>
                  <a:lnTo>
                    <a:pt x="29" y="73"/>
                  </a:lnTo>
                  <a:lnTo>
                    <a:pt x="27" y="73"/>
                  </a:lnTo>
                  <a:lnTo>
                    <a:pt x="25" y="73"/>
                  </a:lnTo>
                  <a:lnTo>
                    <a:pt x="23" y="73"/>
                  </a:lnTo>
                  <a:lnTo>
                    <a:pt x="23" y="72"/>
                  </a:lnTo>
                  <a:lnTo>
                    <a:pt x="21" y="72"/>
                  </a:lnTo>
                  <a:lnTo>
                    <a:pt x="21" y="70"/>
                  </a:lnTo>
                  <a:lnTo>
                    <a:pt x="19" y="70"/>
                  </a:lnTo>
                  <a:lnTo>
                    <a:pt x="19" y="68"/>
                  </a:lnTo>
                  <a:lnTo>
                    <a:pt x="17" y="68"/>
                  </a:lnTo>
                  <a:lnTo>
                    <a:pt x="17" y="66"/>
                  </a:lnTo>
                  <a:lnTo>
                    <a:pt x="15" y="66"/>
                  </a:lnTo>
                  <a:lnTo>
                    <a:pt x="13" y="66"/>
                  </a:lnTo>
                  <a:lnTo>
                    <a:pt x="13" y="62"/>
                  </a:lnTo>
                  <a:lnTo>
                    <a:pt x="11" y="60"/>
                  </a:lnTo>
                  <a:lnTo>
                    <a:pt x="11" y="58"/>
                  </a:lnTo>
                  <a:lnTo>
                    <a:pt x="11" y="56"/>
                  </a:lnTo>
                  <a:lnTo>
                    <a:pt x="9" y="54"/>
                  </a:lnTo>
                  <a:lnTo>
                    <a:pt x="8" y="52"/>
                  </a:lnTo>
                  <a:lnTo>
                    <a:pt x="8" y="50"/>
                  </a:lnTo>
                  <a:lnTo>
                    <a:pt x="6" y="48"/>
                  </a:lnTo>
                  <a:lnTo>
                    <a:pt x="4" y="47"/>
                  </a:lnTo>
                  <a:lnTo>
                    <a:pt x="4" y="45"/>
                  </a:lnTo>
                  <a:lnTo>
                    <a:pt x="2" y="43"/>
                  </a:lnTo>
                  <a:lnTo>
                    <a:pt x="0" y="41"/>
                  </a:lnTo>
                  <a:lnTo>
                    <a:pt x="0" y="39"/>
                  </a:lnTo>
                  <a:lnTo>
                    <a:pt x="0" y="37"/>
                  </a:lnTo>
                  <a:lnTo>
                    <a:pt x="2" y="37"/>
                  </a:lnTo>
                  <a:lnTo>
                    <a:pt x="4" y="37"/>
                  </a:lnTo>
                  <a:lnTo>
                    <a:pt x="4" y="39"/>
                  </a:lnTo>
                  <a:lnTo>
                    <a:pt x="4" y="37"/>
                  </a:lnTo>
                  <a:lnTo>
                    <a:pt x="6" y="37"/>
                  </a:lnTo>
                  <a:lnTo>
                    <a:pt x="8" y="37"/>
                  </a:lnTo>
                  <a:lnTo>
                    <a:pt x="9" y="39"/>
                  </a:lnTo>
                  <a:lnTo>
                    <a:pt x="11" y="41"/>
                  </a:lnTo>
                  <a:lnTo>
                    <a:pt x="13" y="39"/>
                  </a:lnTo>
                  <a:lnTo>
                    <a:pt x="13" y="41"/>
                  </a:lnTo>
                  <a:lnTo>
                    <a:pt x="13" y="39"/>
                  </a:lnTo>
                  <a:lnTo>
                    <a:pt x="15" y="39"/>
                  </a:lnTo>
                  <a:lnTo>
                    <a:pt x="17" y="39"/>
                  </a:lnTo>
                  <a:lnTo>
                    <a:pt x="19" y="39"/>
                  </a:lnTo>
                  <a:lnTo>
                    <a:pt x="19" y="41"/>
                  </a:lnTo>
                  <a:lnTo>
                    <a:pt x="21" y="41"/>
                  </a:lnTo>
                  <a:lnTo>
                    <a:pt x="23" y="41"/>
                  </a:lnTo>
                  <a:lnTo>
                    <a:pt x="25" y="41"/>
                  </a:lnTo>
                  <a:lnTo>
                    <a:pt x="27" y="41"/>
                  </a:lnTo>
                  <a:lnTo>
                    <a:pt x="27" y="39"/>
                  </a:lnTo>
                  <a:lnTo>
                    <a:pt x="29" y="39"/>
                  </a:lnTo>
                  <a:lnTo>
                    <a:pt x="29" y="41"/>
                  </a:lnTo>
                  <a:lnTo>
                    <a:pt x="29" y="39"/>
                  </a:lnTo>
                  <a:lnTo>
                    <a:pt x="29" y="41"/>
                  </a:lnTo>
                  <a:lnTo>
                    <a:pt x="29" y="39"/>
                  </a:lnTo>
                  <a:lnTo>
                    <a:pt x="31" y="39"/>
                  </a:lnTo>
                  <a:lnTo>
                    <a:pt x="31" y="37"/>
                  </a:lnTo>
                  <a:lnTo>
                    <a:pt x="32" y="37"/>
                  </a:lnTo>
                  <a:lnTo>
                    <a:pt x="31" y="37"/>
                  </a:lnTo>
                  <a:lnTo>
                    <a:pt x="31" y="35"/>
                  </a:lnTo>
                  <a:lnTo>
                    <a:pt x="34" y="33"/>
                  </a:lnTo>
                  <a:lnTo>
                    <a:pt x="36" y="33"/>
                  </a:lnTo>
                  <a:lnTo>
                    <a:pt x="34" y="33"/>
                  </a:lnTo>
                  <a:lnTo>
                    <a:pt x="34" y="31"/>
                  </a:lnTo>
                  <a:lnTo>
                    <a:pt x="36" y="31"/>
                  </a:lnTo>
                  <a:lnTo>
                    <a:pt x="38" y="29"/>
                  </a:lnTo>
                  <a:lnTo>
                    <a:pt x="38" y="27"/>
                  </a:lnTo>
                  <a:lnTo>
                    <a:pt x="40" y="27"/>
                  </a:lnTo>
                  <a:lnTo>
                    <a:pt x="38" y="27"/>
                  </a:lnTo>
                  <a:lnTo>
                    <a:pt x="40" y="27"/>
                  </a:lnTo>
                  <a:lnTo>
                    <a:pt x="40" y="25"/>
                  </a:lnTo>
                  <a:lnTo>
                    <a:pt x="42" y="25"/>
                  </a:lnTo>
                  <a:lnTo>
                    <a:pt x="40" y="25"/>
                  </a:lnTo>
                  <a:lnTo>
                    <a:pt x="42" y="25"/>
                  </a:lnTo>
                  <a:lnTo>
                    <a:pt x="42" y="24"/>
                  </a:lnTo>
                  <a:lnTo>
                    <a:pt x="44" y="25"/>
                  </a:lnTo>
                  <a:lnTo>
                    <a:pt x="44" y="24"/>
                  </a:lnTo>
                  <a:lnTo>
                    <a:pt x="44" y="25"/>
                  </a:lnTo>
                  <a:lnTo>
                    <a:pt x="44" y="24"/>
                  </a:lnTo>
                  <a:lnTo>
                    <a:pt x="46" y="24"/>
                  </a:lnTo>
                  <a:lnTo>
                    <a:pt x="44" y="24"/>
                  </a:lnTo>
                  <a:lnTo>
                    <a:pt x="46" y="22"/>
                  </a:lnTo>
                  <a:lnTo>
                    <a:pt x="48" y="20"/>
                  </a:lnTo>
                  <a:lnTo>
                    <a:pt x="48" y="22"/>
                  </a:lnTo>
                  <a:lnTo>
                    <a:pt x="48" y="20"/>
                  </a:lnTo>
                  <a:lnTo>
                    <a:pt x="50" y="20"/>
                  </a:lnTo>
                  <a:lnTo>
                    <a:pt x="50" y="22"/>
                  </a:lnTo>
                  <a:lnTo>
                    <a:pt x="52" y="22"/>
                  </a:lnTo>
                  <a:lnTo>
                    <a:pt x="52" y="20"/>
                  </a:lnTo>
                  <a:lnTo>
                    <a:pt x="54" y="20"/>
                  </a:lnTo>
                  <a:lnTo>
                    <a:pt x="54" y="18"/>
                  </a:lnTo>
                  <a:lnTo>
                    <a:pt x="56" y="18"/>
                  </a:lnTo>
                  <a:lnTo>
                    <a:pt x="56" y="20"/>
                  </a:lnTo>
                  <a:lnTo>
                    <a:pt x="57" y="20"/>
                  </a:lnTo>
                  <a:lnTo>
                    <a:pt x="57" y="18"/>
                  </a:lnTo>
                  <a:lnTo>
                    <a:pt x="59" y="20"/>
                  </a:lnTo>
                  <a:lnTo>
                    <a:pt x="59" y="18"/>
                  </a:lnTo>
                  <a:lnTo>
                    <a:pt x="59" y="16"/>
                  </a:lnTo>
                  <a:lnTo>
                    <a:pt x="57" y="16"/>
                  </a:lnTo>
                  <a:lnTo>
                    <a:pt x="56" y="16"/>
                  </a:lnTo>
                  <a:lnTo>
                    <a:pt x="57" y="16"/>
                  </a:lnTo>
                  <a:lnTo>
                    <a:pt x="57" y="14"/>
                  </a:lnTo>
                  <a:lnTo>
                    <a:pt x="57" y="12"/>
                  </a:lnTo>
                  <a:lnTo>
                    <a:pt x="57" y="10"/>
                  </a:lnTo>
                  <a:lnTo>
                    <a:pt x="57" y="8"/>
                  </a:lnTo>
                  <a:lnTo>
                    <a:pt x="57" y="6"/>
                  </a:lnTo>
                  <a:lnTo>
                    <a:pt x="59" y="6"/>
                  </a:lnTo>
                  <a:lnTo>
                    <a:pt x="61" y="6"/>
                  </a:lnTo>
                  <a:lnTo>
                    <a:pt x="61" y="4"/>
                  </a:lnTo>
                  <a:lnTo>
                    <a:pt x="63" y="4"/>
                  </a:lnTo>
                  <a:lnTo>
                    <a:pt x="67" y="2"/>
                  </a:lnTo>
                  <a:lnTo>
                    <a:pt x="69" y="2"/>
                  </a:lnTo>
                  <a:lnTo>
                    <a:pt x="69" y="0"/>
                  </a:lnTo>
                  <a:lnTo>
                    <a:pt x="71" y="2"/>
                  </a:lnTo>
                  <a:lnTo>
                    <a:pt x="71" y="0"/>
                  </a:lnTo>
                  <a:lnTo>
                    <a:pt x="73" y="0"/>
                  </a:lnTo>
                  <a:lnTo>
                    <a:pt x="75" y="0"/>
                  </a:lnTo>
                  <a:lnTo>
                    <a:pt x="77" y="0"/>
                  </a:lnTo>
                  <a:lnTo>
                    <a:pt x="79" y="0"/>
                  </a:lnTo>
                  <a:lnTo>
                    <a:pt x="80" y="0"/>
                  </a:lnTo>
                  <a:lnTo>
                    <a:pt x="8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 name="Text Placeholder 3"/>
          <p:cNvSpPr>
            <a:spLocks noGrp="1"/>
          </p:cNvSpPr>
          <p:nvPr>
            <p:ph type="body" sz="quarter" idx="12"/>
          </p:nvPr>
        </p:nvSpPr>
        <p:spPr/>
        <p:txBody>
          <a:bodyPr/>
          <a:lstStyle/>
          <a:p>
            <a:endParaRPr lang="en-US" dirty="0"/>
          </a:p>
        </p:txBody>
      </p:sp>
      <p:sp>
        <p:nvSpPr>
          <p:cNvPr id="261" name="Title 14"/>
          <p:cNvSpPr txBox="1">
            <a:spLocks/>
          </p:cNvSpPr>
          <p:nvPr/>
        </p:nvSpPr>
        <p:spPr>
          <a:xfrm>
            <a:off x="475488" y="4979908"/>
            <a:ext cx="9107424" cy="369332"/>
          </a:xfrm>
          <a:prstGeom prst="rect">
            <a:avLst/>
          </a:prstGeom>
        </p:spPr>
        <p:txBody>
          <a:bodyPr vert="horz" wrap="square" lIns="0" tIns="0" rIns="0" bIns="0" rtlCol="0" anchor="b">
            <a:spAutoFit/>
          </a:bodyPr>
          <a:lstStyle>
            <a:lvl1pPr algn="l" defTabSz="914400" rtl="0" eaLnBrk="1" latinLnBrk="0" hangingPunct="1">
              <a:spcBef>
                <a:spcPct val="9500"/>
              </a:spcBef>
              <a:buFontTx/>
              <a:buNone/>
              <a:defRPr sz="2400" b="0" i="0" kern="1200" baseline="0">
                <a:solidFill>
                  <a:schemeClr val="tx2"/>
                </a:solidFill>
                <a:latin typeface="Arial" panose="020B0604020202020204" pitchFamily="34" charset="0"/>
                <a:ea typeface="+mj-ea"/>
                <a:cs typeface="+mj-cs"/>
              </a:defRPr>
            </a:lvl1pPr>
          </a:lstStyle>
          <a:p>
            <a:r>
              <a:rPr lang="en-US" dirty="0" smtClean="0"/>
              <a:t>Global Outlook</a:t>
            </a:r>
            <a:endParaRPr lang="en-US" dirty="0"/>
          </a:p>
        </p:txBody>
      </p:sp>
      <p:sp>
        <p:nvSpPr>
          <p:cNvPr id="262" name="Text Placeholder 2"/>
          <p:cNvSpPr txBox="1">
            <a:spLocks/>
          </p:cNvSpPr>
          <p:nvPr/>
        </p:nvSpPr>
        <p:spPr>
          <a:xfrm>
            <a:off x="475488" y="5440680"/>
            <a:ext cx="3008376" cy="365760"/>
          </a:xfrm>
          <a:prstGeom prst="rect">
            <a:avLst/>
          </a:prstGeom>
        </p:spPr>
        <p:txBody>
          <a:bodyPr vert="horz" wrap="none" lIns="0" tIns="0" rIns="0" bIns="0" rtlCol="0" anchor="t">
            <a:noAutofit/>
          </a:bodyPr>
          <a:lstStyle>
            <a:lvl1pPr marL="0" indent="0" algn="l" defTabSz="914400" rtl="0" eaLnBrk="1" latinLnBrk="0" hangingPunct="1">
              <a:lnSpc>
                <a:spcPct val="110000"/>
              </a:lnSpc>
              <a:spcBef>
                <a:spcPts val="10"/>
              </a:spcBef>
              <a:spcAft>
                <a:spcPct val="0"/>
              </a:spcAft>
              <a:buFontTx/>
              <a:buNone/>
              <a:defRPr sz="1400" b="1" i="0" kern="1200" baseline="0">
                <a:solidFill>
                  <a:schemeClr val="bg2"/>
                </a:solidFill>
                <a:latin typeface="Arial" panose="020B0604020202020204" pitchFamily="34" charset="0"/>
                <a:ea typeface="+mn-ea"/>
                <a:cs typeface="+mn-cs"/>
              </a:defRPr>
            </a:lvl1pPr>
            <a:lvl2pPr marL="457200" indent="0" algn="ctr" defTabSz="914400" rtl="0" eaLnBrk="1" latinLnBrk="0" hangingPunct="1">
              <a:lnSpc>
                <a:spcPct val="110000"/>
              </a:lnSpc>
              <a:spcBef>
                <a:spcPts val="600"/>
              </a:spcBef>
              <a:spcAft>
                <a:spcPct val="0"/>
              </a:spcAft>
              <a:buClr>
                <a:schemeClr val="bg2"/>
              </a:buClr>
              <a:buSzPct val="92000"/>
              <a:buFont typeface="Wingdings" panose="05000000000000000000" pitchFamily="2" charset="2"/>
              <a:buNone/>
              <a:defRPr sz="1200" b="0" i="0" kern="1200">
                <a:solidFill>
                  <a:schemeClr val="tx2"/>
                </a:solidFill>
                <a:latin typeface="Arial" panose="020B0604020202020204" pitchFamily="34" charset="0"/>
                <a:ea typeface="+mn-ea"/>
                <a:cs typeface="+mn-cs"/>
              </a:defRPr>
            </a:lvl2pPr>
            <a:lvl3pPr marL="914400" indent="0" algn="ctr" defTabSz="914400" rtl="0" eaLnBrk="1" latinLnBrk="0" hangingPunct="1">
              <a:lnSpc>
                <a:spcPct val="110000"/>
              </a:lnSpc>
              <a:spcBef>
                <a:spcPts val="300"/>
              </a:spcBef>
              <a:spcAft>
                <a:spcPct val="0"/>
              </a:spcAft>
              <a:buClr>
                <a:schemeClr val="tx2"/>
              </a:buClr>
              <a:buSzPct val="92000"/>
              <a:buFont typeface="Wingdings" panose="05000000000000000000" pitchFamily="2" charset="2"/>
              <a:buNone/>
              <a:defRPr sz="1200" b="0" i="0" kern="1200">
                <a:solidFill>
                  <a:schemeClr val="tx2"/>
                </a:solidFill>
                <a:latin typeface="Arial" panose="020B0604020202020204" pitchFamily="34" charset="0"/>
                <a:ea typeface="+mn-ea"/>
                <a:cs typeface="+mn-cs"/>
              </a:defRPr>
            </a:lvl3pPr>
            <a:lvl4pPr marL="1371600" indent="0" algn="ctr" defTabSz="914400" rtl="0" eaLnBrk="1" latinLnBrk="0" hangingPunct="1">
              <a:lnSpc>
                <a:spcPct val="110000"/>
              </a:lnSpc>
              <a:spcBef>
                <a:spcPts val="100"/>
              </a:spcBef>
              <a:spcAft>
                <a:spcPct val="0"/>
              </a:spcAft>
              <a:buClr>
                <a:schemeClr val="tx2"/>
              </a:buClr>
              <a:buSzPct val="100000"/>
              <a:buFont typeface="Arial" panose="020B0604020202020204" pitchFamily="34" charset="0"/>
              <a:buNone/>
              <a:defRPr sz="1200" b="0" i="0" kern="1200">
                <a:solidFill>
                  <a:schemeClr val="tx2"/>
                </a:solidFill>
                <a:latin typeface="Arial" panose="020B0604020202020204" pitchFamily="34" charset="0"/>
                <a:ea typeface="+mn-ea"/>
                <a:cs typeface="+mn-cs"/>
              </a:defRPr>
            </a:lvl4pPr>
            <a:lvl5pPr marL="1828800" indent="0" algn="ctr" defTabSz="914400" rtl="0" eaLnBrk="1" latinLnBrk="0" hangingPunct="1">
              <a:lnSpc>
                <a:spcPct val="110000"/>
              </a:lnSpc>
              <a:spcBef>
                <a:spcPts val="0"/>
              </a:spcBef>
              <a:spcAft>
                <a:spcPct val="0"/>
              </a:spcAft>
              <a:buClr>
                <a:schemeClr val="tx2"/>
              </a:buClr>
              <a:buSzPct val="100000"/>
              <a:buFont typeface="Arial" panose="020B0604020202020204" pitchFamily="34" charset="0"/>
              <a:buNone/>
              <a:defRPr sz="1200" b="0" i="0" kern="1200">
                <a:solidFill>
                  <a:schemeClr val="tx2"/>
                </a:solidFill>
                <a:latin typeface="Arial" panose="020B0604020202020204" pitchFamily="34" charset="0"/>
                <a:ea typeface="+mn-ea"/>
                <a:cs typeface="+mn-cs"/>
              </a:defRPr>
            </a:lvl5pPr>
            <a:lvl6pPr marL="2286000" indent="0" algn="ctr" defTabSz="914400" rtl="0" eaLnBrk="1" latinLnBrk="0" hangingPunct="1">
              <a:spcBef>
                <a:spcPct val="20000"/>
              </a:spcBef>
              <a:buFont typeface="Arial" panose="020B0604020202020204" pitchFamily="34" charset="0"/>
              <a:buNone/>
              <a:defRPr sz="2000" kern="1200">
                <a:solidFill>
                  <a:schemeClr val="tx1"/>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solidFill>
                <a:latin typeface="+mn-lt"/>
                <a:ea typeface="+mn-ea"/>
                <a:cs typeface="+mn-cs"/>
              </a:defRPr>
            </a:lvl9pPr>
          </a:lstStyle>
          <a:p>
            <a:r>
              <a:rPr lang="en-US" dirty="0" smtClean="0"/>
              <a:t>May 21, 2019</a:t>
            </a:r>
            <a:endParaRPr lang="en-US" dirty="0"/>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168</a:t>
            </a:r>
          </a:p>
        </p:txBody>
      </p:sp>
    </p:spTree>
    <p:custDataLst>
      <p:tags r:id="rId1"/>
    </p:custDataLst>
    <p:extLst>
      <p:ext uri="{BB962C8B-B14F-4D97-AF65-F5344CB8AC3E}">
        <p14:creationId xmlns:p14="http://schemas.microsoft.com/office/powerpoint/2010/main" val="2749790419"/>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7848600" cy="5627171"/>
          </a:xfrm>
          <a:prstGeom prst="rect">
            <a:avLst/>
          </a:prstGeom>
          <a:noFill/>
          <a:ln w="9525">
            <a:noFill/>
            <a:miter lim="800000"/>
            <a:headEnd/>
            <a:tailEnd/>
          </a:ln>
        </p:spPr>
        <p:txBody>
          <a:bodyPr wrap="square" lIns="45715" tIns="45715" rIns="45715" bIns="45715">
            <a:spAutoFit/>
          </a:bodyPr>
          <a:lstStyle/>
          <a:p>
            <a:r>
              <a:rPr lang="en-US" sz="1600" dirty="0"/>
              <a:t>Real GDP in selected regions (percent change from four quarters earlier)</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100"/>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OECD; World Bank; IMF; CIA; U.S. Department of Commerce; J.P. Morgan. Updated through 2018 Q4.</a:t>
            </a:r>
          </a:p>
        </p:txBody>
      </p:sp>
      <p:sp>
        <p:nvSpPr>
          <p:cNvPr id="9"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chemeClr val="tx2"/>
                </a:solidFill>
              </a:rPr>
              <a:t>Global Growth Will Get a Second Wind</a:t>
            </a:r>
            <a:endParaRPr lang="en-US" sz="3520" dirty="0">
              <a:solidFill>
                <a:schemeClr val="tx2"/>
              </a:solidFill>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3748508479"/>
              </p:ext>
            </p:extLst>
          </p:nvPr>
        </p:nvGraphicFramePr>
        <p:xfrm>
          <a:off x="1605153" y="1755648"/>
          <a:ext cx="6843998" cy="4703064"/>
        </p:xfrm>
        <a:graphic>
          <a:graphicData uri="http://schemas.openxmlformats.org/presentationml/2006/ole">
            <mc:AlternateContent xmlns:mc="http://schemas.openxmlformats.org/markup-compatibility/2006">
              <mc:Choice xmlns:v="urn:schemas-microsoft-com:vml" Requires="v">
                <p:oleObj spid="_x0000_s297401"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605153" y="1755648"/>
                        <a:ext cx="6843998" cy="4703064"/>
                      </a:xfrm>
                      <a:prstGeom prst="rect">
                        <a:avLst/>
                      </a:prstGeom>
                    </p:spPr>
                  </p:pic>
                </p:oleObj>
              </mc:Fallback>
            </mc:AlternateContent>
          </a:graphicData>
        </a:graphic>
      </p:graphicFrame>
      <p:sp>
        <p:nvSpPr>
          <p:cNvPr id="4"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169</a:t>
            </a:r>
          </a:p>
        </p:txBody>
      </p:sp>
    </p:spTree>
    <p:custDataLst>
      <p:tags r:id="rId2"/>
    </p:custDataLst>
    <p:extLst>
      <p:ext uri="{BB962C8B-B14F-4D97-AF65-F5344CB8AC3E}">
        <p14:creationId xmlns:p14="http://schemas.microsoft.com/office/powerpoint/2010/main" val="1537815414"/>
      </p:ext>
    </p:extLst>
  </p:cSld>
  <p:clrMapOvr>
    <a:masterClrMapping/>
  </p:clrMapOvr>
  <p:timing>
    <p:tnLst>
      <p:par>
        <p:cTn id="1" dur="indefinite" restart="never" nodeType="tmRoot"/>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68096" y="1298448"/>
            <a:ext cx="7848600" cy="5621890"/>
          </a:xfrm>
          <a:prstGeom prst="rect">
            <a:avLst/>
          </a:prstGeom>
          <a:noFill/>
          <a:ln w="9525">
            <a:noFill/>
            <a:miter lim="800000"/>
            <a:headEnd/>
            <a:tailEnd/>
          </a:ln>
        </p:spPr>
        <p:txBody>
          <a:bodyPr wrap="square" lIns="45132" tIns="45132" rIns="45132" bIns="45132">
            <a:spAutoFit/>
          </a:bodyPr>
          <a:lstStyle/>
          <a:p>
            <a:r>
              <a:rPr lang="en-US" sz="1600" dirty="0"/>
              <a:t> Real GDP (percent change from four quarters earlier)</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smtClean="0">
              <a:solidFill>
                <a:schemeClr val="bg1"/>
              </a:solidFill>
            </a:endParaRPr>
          </a:p>
          <a:p>
            <a:pPr algn="l"/>
            <a:endParaRPr lang="en-US" sz="1430" b="1" dirty="0">
              <a:solidFill>
                <a:schemeClr val="bg1"/>
              </a:solidFill>
            </a:endParaRPr>
          </a:p>
          <a:p>
            <a:pPr algn="l"/>
            <a:endParaRPr lang="en-US" sz="1430" b="1" dirty="0" smtClean="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Note: Global real GDP is constant 2016 dollars (not PPP basis).</a:t>
            </a:r>
          </a:p>
          <a:p>
            <a:pPr>
              <a:spcBef>
                <a:spcPts val="99"/>
              </a:spcBef>
            </a:pPr>
            <a:r>
              <a:rPr lang="en-US" sz="600" i="1" dirty="0">
                <a:solidFill>
                  <a:srgbClr val="E56177"/>
                </a:solidFill>
              </a:rPr>
              <a:t>Source:  </a:t>
            </a:r>
            <a:r>
              <a:rPr lang="en-US" sz="600" i="1" dirty="0" err="1">
                <a:solidFill>
                  <a:srgbClr val="E56177"/>
                </a:solidFill>
              </a:rPr>
              <a:t>Haver</a:t>
            </a:r>
            <a:r>
              <a:rPr lang="en-US" sz="600" i="1" dirty="0">
                <a:solidFill>
                  <a:srgbClr val="E56177"/>
                </a:solidFill>
              </a:rPr>
              <a:t> Analytics; U.S. Department of Commerce, World Bank, IMF, CIA. Updated through 2019 Q1.</a:t>
            </a:r>
          </a:p>
        </p:txBody>
      </p:sp>
      <p:sp>
        <p:nvSpPr>
          <p:cNvPr id="9" name="Title 1"/>
          <p:cNvSpPr txBox="1">
            <a:spLocks/>
          </p:cNvSpPr>
          <p:nvPr/>
        </p:nvSpPr>
        <p:spPr>
          <a:xfrm>
            <a:off x="673913" y="617220"/>
            <a:ext cx="9136380" cy="673913"/>
          </a:xfrm>
          <a:prstGeom prst="rect">
            <a:avLst/>
          </a:prstGeom>
        </p:spPr>
        <p:txBody>
          <a:bodyPr/>
          <a:lstStyle/>
          <a:p>
            <a:pPr lvl="0">
              <a:spcBef>
                <a:spcPct val="0"/>
              </a:spcBef>
              <a:defRPr/>
            </a:pPr>
            <a:r>
              <a:rPr lang="en-US" sz="3520" dirty="0" err="1" smtClean="0">
                <a:solidFill>
                  <a:schemeClr val="tx2"/>
                </a:solidFill>
              </a:rPr>
              <a:t>Nafta</a:t>
            </a:r>
            <a:r>
              <a:rPr lang="en-US" sz="3520" dirty="0" smtClean="0">
                <a:solidFill>
                  <a:schemeClr val="tx2"/>
                </a:solidFill>
              </a:rPr>
              <a:t> …</a:t>
            </a:r>
            <a:endParaRPr lang="en-US" sz="3520" dirty="0">
              <a:solidFill>
                <a:schemeClr val="tx2"/>
              </a:solidFill>
            </a:endParaRPr>
          </a:p>
        </p:txBody>
      </p:sp>
      <p:graphicFrame>
        <p:nvGraphicFramePr>
          <p:cNvPr id="3" name="Object 2"/>
          <p:cNvGraphicFramePr>
            <a:graphicFrameLocks noChangeAspect="1"/>
          </p:cNvGraphicFramePr>
          <p:nvPr>
            <p:extLst>
              <p:ext uri="{D42A27DB-BD31-4B8C-83A1-F6EECF244321}">
                <p14:modId xmlns:p14="http://schemas.microsoft.com/office/powerpoint/2010/main" val="1791558602"/>
              </p:ext>
            </p:extLst>
          </p:nvPr>
        </p:nvGraphicFramePr>
        <p:xfrm>
          <a:off x="1563624" y="1719073"/>
          <a:ext cx="6866001" cy="4689198"/>
        </p:xfrm>
        <a:graphic>
          <a:graphicData uri="http://schemas.openxmlformats.org/presentationml/2006/ole">
            <mc:AlternateContent xmlns:mc="http://schemas.openxmlformats.org/markup-compatibility/2006">
              <mc:Choice xmlns:v="urn:schemas-microsoft-com:vml" Requires="v">
                <p:oleObj spid="_x0000_s511358" name="Worksheet" r:id="rId5" imgW="7209980" imgH="4923929" progId="Excel.Sheet.12">
                  <p:link updateAutomatic="1"/>
                </p:oleObj>
              </mc:Choice>
              <mc:Fallback>
                <p:oleObj name="Worksheet" r:id="rId5" imgW="7209980" imgH="4923929" progId="Excel.Sheet.12">
                  <p:link updateAutomatic="1"/>
                  <p:pic>
                    <p:nvPicPr>
                      <p:cNvPr id="0" name=""/>
                      <p:cNvPicPr/>
                      <p:nvPr/>
                    </p:nvPicPr>
                    <p:blipFill>
                      <a:blip r:embed="rId6"/>
                      <a:stretch>
                        <a:fillRect/>
                      </a:stretch>
                    </p:blipFill>
                    <p:spPr>
                      <a:xfrm>
                        <a:off x="1563624" y="1719073"/>
                        <a:ext cx="6866001" cy="4689198"/>
                      </a:xfrm>
                      <a:prstGeom prst="rect">
                        <a:avLst/>
                      </a:prstGeom>
                    </p:spPr>
                  </p:pic>
                </p:oleObj>
              </mc:Fallback>
            </mc:AlternateContent>
          </a:graphicData>
        </a:graphic>
      </p:graphicFrame>
      <p:sp>
        <p:nvSpPr>
          <p:cNvPr id="4"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170</a:t>
            </a:r>
          </a:p>
        </p:txBody>
      </p:sp>
    </p:spTree>
    <p:custDataLst>
      <p:tags r:id="rId2"/>
    </p:custDataLst>
    <p:extLst>
      <p:ext uri="{BB962C8B-B14F-4D97-AF65-F5344CB8AC3E}">
        <p14:creationId xmlns:p14="http://schemas.microsoft.com/office/powerpoint/2010/main" val="141409569"/>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638818"/>
          </a:xfrm>
          <a:prstGeom prst="rect">
            <a:avLst/>
          </a:prstGeom>
          <a:noFill/>
          <a:ln w="9525">
            <a:noFill/>
            <a:miter lim="800000"/>
            <a:headEnd/>
            <a:tailEnd/>
          </a:ln>
        </p:spPr>
        <p:txBody>
          <a:bodyPr wrap="square" lIns="45132" tIns="45132" rIns="45132" bIns="45132">
            <a:spAutoFit/>
          </a:bodyPr>
          <a:lstStyle/>
          <a:p>
            <a:r>
              <a:rPr lang="en-US" sz="1600" dirty="0" smtClean="0"/>
              <a:t>U.S. oil output (thousands of barrels)                                         WTI (dollars per barrel)</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Energy Information Agency. Updated through August 16, 2019.</a:t>
            </a: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rgbClr val="6D6E71"/>
                </a:solidFill>
                <a:ea typeface="+mj-ea"/>
                <a:cs typeface="+mj-cs"/>
              </a:rPr>
              <a:t>Oil Supply Glut Weighs On Prices …</a:t>
            </a:r>
            <a:endParaRPr lang="en-US" sz="3520" dirty="0">
              <a:solidFill>
                <a:srgbClr val="6D6E71"/>
              </a:solidFill>
              <a:ea typeface="+mj-ea"/>
              <a:cs typeface="+mj-cs"/>
            </a:endParaRPr>
          </a:p>
        </p:txBody>
      </p:sp>
      <p:graphicFrame>
        <p:nvGraphicFramePr>
          <p:cNvPr id="9" name="Object 8"/>
          <p:cNvGraphicFramePr>
            <a:graphicFrameLocks noChangeAspect="1"/>
          </p:cNvGraphicFramePr>
          <p:nvPr>
            <p:extLst>
              <p:ext uri="{D42A27DB-BD31-4B8C-83A1-F6EECF244321}">
                <p14:modId xmlns:p14="http://schemas.microsoft.com/office/powerpoint/2010/main" val="898622937"/>
              </p:ext>
            </p:extLst>
          </p:nvPr>
        </p:nvGraphicFramePr>
        <p:xfrm>
          <a:off x="1828799" y="1828800"/>
          <a:ext cx="6479831" cy="4724400"/>
        </p:xfrm>
        <a:graphic>
          <a:graphicData uri="http://schemas.openxmlformats.org/presentationml/2006/ole">
            <mc:AlternateContent xmlns:mc="http://schemas.openxmlformats.org/markup-compatibility/2006">
              <mc:Choice xmlns:v="urn:schemas-microsoft-com:vml" Requires="v">
                <p:oleObj spid="_x0000_s611482"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828799" y="1828800"/>
                        <a:ext cx="6479831" cy="4724400"/>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30</a:t>
            </a:r>
          </a:p>
        </p:txBody>
      </p:sp>
    </p:spTree>
    <p:custDataLst>
      <p:tags r:id="rId2"/>
    </p:custDataLst>
    <p:extLst>
      <p:ext uri="{BB962C8B-B14F-4D97-AF65-F5344CB8AC3E}">
        <p14:creationId xmlns:p14="http://schemas.microsoft.com/office/powerpoint/2010/main" val="3619891333"/>
      </p:ext>
    </p:extLst>
  </p:cSld>
  <p:clrMapOvr>
    <a:masterClrMapping/>
  </p:clrMapOvr>
  <p:transition/>
  <p:timing>
    <p:tnLst>
      <p:par>
        <p:cTn id="1" dur="indefinite" restart="never" nodeType="tmRoot"/>
      </p:par>
    </p:tn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68096" y="1298448"/>
            <a:ext cx="7848600" cy="5621890"/>
          </a:xfrm>
          <a:prstGeom prst="rect">
            <a:avLst/>
          </a:prstGeom>
          <a:noFill/>
          <a:ln w="9525">
            <a:noFill/>
            <a:miter lim="800000"/>
            <a:headEnd/>
            <a:tailEnd/>
          </a:ln>
        </p:spPr>
        <p:txBody>
          <a:bodyPr wrap="square" lIns="45132" tIns="45132" rIns="45132" bIns="45132">
            <a:spAutoFit/>
          </a:bodyPr>
          <a:lstStyle/>
          <a:p>
            <a:r>
              <a:rPr lang="en-US" sz="1600" dirty="0"/>
              <a:t> Real GDP (percent change from four quarters earlier)</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smtClean="0">
              <a:solidFill>
                <a:schemeClr val="bg1"/>
              </a:solidFill>
            </a:endParaRPr>
          </a:p>
          <a:p>
            <a:pPr algn="l"/>
            <a:endParaRPr lang="en-US" sz="1430" b="1" dirty="0">
              <a:solidFill>
                <a:schemeClr val="bg1"/>
              </a:solidFill>
            </a:endParaRPr>
          </a:p>
          <a:p>
            <a:pPr algn="l"/>
            <a:endParaRPr lang="en-US" sz="1430" b="1" dirty="0" smtClean="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Note: Global real GDP is constant 2016 dollars (not PPP basis).</a:t>
            </a:r>
          </a:p>
          <a:p>
            <a:pPr>
              <a:spcBef>
                <a:spcPts val="99"/>
              </a:spcBef>
            </a:pPr>
            <a:r>
              <a:rPr lang="en-US" sz="600" i="1" dirty="0">
                <a:solidFill>
                  <a:srgbClr val="E56177"/>
                </a:solidFill>
              </a:rPr>
              <a:t>Source:  </a:t>
            </a:r>
            <a:r>
              <a:rPr lang="en-US" sz="600" i="1" dirty="0" err="1">
                <a:solidFill>
                  <a:srgbClr val="E56177"/>
                </a:solidFill>
              </a:rPr>
              <a:t>Haver</a:t>
            </a:r>
            <a:r>
              <a:rPr lang="en-US" sz="600" i="1" dirty="0">
                <a:solidFill>
                  <a:srgbClr val="E56177"/>
                </a:solidFill>
              </a:rPr>
              <a:t> Analytics; U.S. Department of Commerce, World Bank, IMF, CIA. Updated through 2019 Q1.</a:t>
            </a:r>
          </a:p>
        </p:txBody>
      </p:sp>
      <p:sp>
        <p:nvSpPr>
          <p:cNvPr id="9"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chemeClr val="tx2"/>
                </a:solidFill>
              </a:rPr>
              <a:t>… and Its Members</a:t>
            </a:r>
            <a:endParaRPr lang="en-US" sz="3520" dirty="0">
              <a:solidFill>
                <a:schemeClr val="tx2"/>
              </a:solidFill>
            </a:endParaRPr>
          </a:p>
        </p:txBody>
      </p:sp>
      <p:graphicFrame>
        <p:nvGraphicFramePr>
          <p:cNvPr id="5" name="Object 4"/>
          <p:cNvGraphicFramePr>
            <a:graphicFrameLocks noChangeAspect="1"/>
          </p:cNvGraphicFramePr>
          <p:nvPr>
            <p:extLst>
              <p:ext uri="{D42A27DB-BD31-4B8C-83A1-F6EECF244321}">
                <p14:modId xmlns:p14="http://schemas.microsoft.com/office/powerpoint/2010/main" val="4009692177"/>
              </p:ext>
            </p:extLst>
          </p:nvPr>
        </p:nvGraphicFramePr>
        <p:xfrm>
          <a:off x="1563623" y="1719071"/>
          <a:ext cx="6967985" cy="4786504"/>
        </p:xfrm>
        <a:graphic>
          <a:graphicData uri="http://schemas.openxmlformats.org/presentationml/2006/ole">
            <mc:AlternateContent xmlns:mc="http://schemas.openxmlformats.org/markup-compatibility/2006">
              <mc:Choice xmlns:v="urn:schemas-microsoft-com:vml" Requires="v">
                <p:oleObj spid="_x0000_s512382"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563623" y="1719071"/>
                        <a:ext cx="6967985" cy="4786504"/>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171</a:t>
            </a:r>
          </a:p>
        </p:txBody>
      </p:sp>
    </p:spTree>
    <p:custDataLst>
      <p:tags r:id="rId2"/>
    </p:custDataLst>
    <p:extLst>
      <p:ext uri="{BB962C8B-B14F-4D97-AF65-F5344CB8AC3E}">
        <p14:creationId xmlns:p14="http://schemas.microsoft.com/office/powerpoint/2010/main" val="2125619377"/>
      </p:ext>
    </p:extLst>
  </p:cSld>
  <p:clrMapOvr>
    <a:masterClrMapping/>
  </p:clrMapOvr>
  <p:timing>
    <p:tnLst>
      <p:par>
        <p:cTn id="1" dur="indefinite" restart="never" nodeType="tmRoot"/>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807721" y="1958341"/>
            <a:ext cx="7848600" cy="5275642"/>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Real trade-weighted Canadian dollar index (2010 = 100)    Petroleum (WTI, $/barrel)</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endParaRPr lang="en-US" i="1" dirty="0">
              <a:solidFill>
                <a:srgbClr val="E56177"/>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BIS. Energy Information Administration; Chicago Mercantile Exchange. Updated through November 23, 2018.</a:t>
            </a:r>
          </a:p>
        </p:txBody>
      </p:sp>
      <p:sp>
        <p:nvSpPr>
          <p:cNvPr id="9"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rgbClr val="6D6E71"/>
                </a:solidFill>
              </a:rPr>
              <a:t>C$ Mostly About Oil</a:t>
            </a:r>
            <a:endParaRPr lang="en-US" sz="3520" dirty="0">
              <a:solidFill>
                <a:srgbClr val="6D6E71"/>
              </a:solidFill>
            </a:endParaRPr>
          </a:p>
        </p:txBody>
      </p:sp>
      <p:graphicFrame>
        <p:nvGraphicFramePr>
          <p:cNvPr id="3" name="Object 2"/>
          <p:cNvGraphicFramePr>
            <a:graphicFrameLocks noChangeAspect="1"/>
          </p:cNvGraphicFramePr>
          <p:nvPr>
            <p:extLst/>
          </p:nvPr>
        </p:nvGraphicFramePr>
        <p:xfrm>
          <a:off x="1934845" y="2339023"/>
          <a:ext cx="6028055" cy="4396491"/>
        </p:xfrm>
        <a:graphic>
          <a:graphicData uri="http://schemas.openxmlformats.org/presentationml/2006/ole">
            <mc:AlternateContent xmlns:mc="http://schemas.openxmlformats.org/markup-compatibility/2006">
              <mc:Choice xmlns:v="urn:schemas-microsoft-com:vml" Requires="v">
                <p:oleObj spid="_x0000_s355758"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934845" y="2339023"/>
                        <a:ext cx="6028055" cy="4396491"/>
                      </a:xfrm>
                      <a:prstGeom prst="rect">
                        <a:avLst/>
                      </a:prstGeom>
                    </p:spPr>
                  </p:pic>
                </p:oleObj>
              </mc:Fallback>
            </mc:AlternateContent>
          </a:graphicData>
        </a:graphic>
      </p:graphicFrame>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4"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172</a:t>
            </a:r>
          </a:p>
        </p:txBody>
      </p:sp>
    </p:spTree>
    <p:custDataLst>
      <p:tags r:id="rId2"/>
    </p:custDataLst>
    <p:extLst>
      <p:ext uri="{BB962C8B-B14F-4D97-AF65-F5344CB8AC3E}">
        <p14:creationId xmlns:p14="http://schemas.microsoft.com/office/powerpoint/2010/main" val="409129931"/>
      </p:ext>
    </p:extLst>
  </p:cSld>
  <p:clrMapOvr>
    <a:masterClrMapping/>
  </p:clrMapOvr>
  <p:timing>
    <p:tnLst>
      <p:par>
        <p:cTn id="1" dur="indefinite" restart="never" nodeType="tmRoot"/>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807721" y="1958341"/>
            <a:ext cx="7848600" cy="5512630"/>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Nominal trade-weighted peso index (2010 = 100)                         Petroleum (WTI, $/barrel)</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endParaRPr lang="en-US" i="1" dirty="0">
              <a:solidFill>
                <a:srgbClr val="E56177"/>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BIS. Energy Information Administration; Chicago Mercantile Exchange. Updated through November 23, 2018.</a:t>
            </a:r>
          </a:p>
        </p:txBody>
      </p:sp>
      <p:sp>
        <p:nvSpPr>
          <p:cNvPr id="9" name="Title 1"/>
          <p:cNvSpPr txBox="1">
            <a:spLocks/>
          </p:cNvSpPr>
          <p:nvPr/>
        </p:nvSpPr>
        <p:spPr>
          <a:xfrm>
            <a:off x="673913" y="617220"/>
            <a:ext cx="9136380" cy="673913"/>
          </a:xfrm>
          <a:prstGeom prst="rect">
            <a:avLst/>
          </a:prstGeom>
        </p:spPr>
        <p:txBody>
          <a:bodyPr/>
          <a:lstStyle/>
          <a:p>
            <a:pPr lvl="0">
              <a:spcBef>
                <a:spcPct val="0"/>
              </a:spcBef>
              <a:defRPr/>
            </a:pPr>
            <a:r>
              <a:rPr lang="en-US" sz="3520" dirty="0">
                <a:solidFill>
                  <a:srgbClr val="6D6E71"/>
                </a:solidFill>
              </a:rPr>
              <a:t>Mexico’s Peso Is About Both …</a:t>
            </a:r>
          </a:p>
        </p:txBody>
      </p:sp>
      <p:graphicFrame>
        <p:nvGraphicFramePr>
          <p:cNvPr id="2" name="Object 1"/>
          <p:cNvGraphicFramePr>
            <a:graphicFrameLocks noChangeAspect="1"/>
          </p:cNvGraphicFramePr>
          <p:nvPr>
            <p:extLst/>
          </p:nvPr>
        </p:nvGraphicFramePr>
        <p:xfrm>
          <a:off x="1971447" y="2377440"/>
          <a:ext cx="5991454" cy="4345836"/>
        </p:xfrm>
        <a:graphic>
          <a:graphicData uri="http://schemas.openxmlformats.org/presentationml/2006/ole">
            <mc:AlternateContent xmlns:mc="http://schemas.openxmlformats.org/markup-compatibility/2006">
              <mc:Choice xmlns:v="urn:schemas-microsoft-com:vml" Requires="v">
                <p:oleObj spid="_x0000_s356782" name="Worksheet" r:id="rId5" imgW="8657950" imgH="6280551" progId="Excel.Sheet.12">
                  <p:link updateAutomatic="1"/>
                </p:oleObj>
              </mc:Choice>
              <mc:Fallback>
                <p:oleObj name="Worksheet" r:id="rId5" imgW="8657950" imgH="6280551" progId="Excel.Sheet.12">
                  <p:link updateAutomatic="1"/>
                  <p:pic>
                    <p:nvPicPr>
                      <p:cNvPr id="0" name=""/>
                      <p:cNvPicPr/>
                      <p:nvPr/>
                    </p:nvPicPr>
                    <p:blipFill>
                      <a:blip r:embed="rId6"/>
                      <a:stretch>
                        <a:fillRect/>
                      </a:stretch>
                    </p:blipFill>
                    <p:spPr>
                      <a:xfrm>
                        <a:off x="1971447" y="2377440"/>
                        <a:ext cx="5991454" cy="4345836"/>
                      </a:xfrm>
                      <a:prstGeom prst="rect">
                        <a:avLst/>
                      </a:prstGeom>
                    </p:spPr>
                  </p:pic>
                </p:oleObj>
              </mc:Fallback>
            </mc:AlternateContent>
          </a:graphicData>
        </a:graphic>
      </p:graphicFrame>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4"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173</a:t>
            </a:r>
          </a:p>
        </p:txBody>
      </p:sp>
    </p:spTree>
    <p:custDataLst>
      <p:tags r:id="rId2"/>
    </p:custDataLst>
    <p:extLst>
      <p:ext uri="{BB962C8B-B14F-4D97-AF65-F5344CB8AC3E}">
        <p14:creationId xmlns:p14="http://schemas.microsoft.com/office/powerpoint/2010/main" val="1565774329"/>
      </p:ext>
    </p:extLst>
  </p:cSld>
  <p:clrMapOvr>
    <a:masterClrMapping/>
  </p:clrMapOvr>
  <p:timing>
    <p:tnLst>
      <p:par>
        <p:cTn id="1" dur="indefinite" restart="never" nodeType="tmRoot"/>
      </p:par>
    </p:tn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807721" y="1958341"/>
            <a:ext cx="7848600" cy="5275642"/>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Real trade-weighted peso index (2010 = 100)                                Petroleum (WTI, $/barrel)</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endParaRPr lang="en-US" i="1" dirty="0">
              <a:solidFill>
                <a:srgbClr val="E56177"/>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BIS. Energy Information Administration; Chicago Mercantile Exchange. Updated through November 23, 2018.</a:t>
            </a:r>
          </a:p>
        </p:txBody>
      </p:sp>
      <p:sp>
        <p:nvSpPr>
          <p:cNvPr id="9" name="Title 1"/>
          <p:cNvSpPr txBox="1">
            <a:spLocks/>
          </p:cNvSpPr>
          <p:nvPr/>
        </p:nvSpPr>
        <p:spPr>
          <a:xfrm>
            <a:off x="673913" y="617220"/>
            <a:ext cx="9136380" cy="673913"/>
          </a:xfrm>
          <a:prstGeom prst="rect">
            <a:avLst/>
          </a:prstGeom>
        </p:spPr>
        <p:txBody>
          <a:bodyPr/>
          <a:lstStyle/>
          <a:p>
            <a:pPr lvl="0">
              <a:spcBef>
                <a:spcPct val="0"/>
              </a:spcBef>
              <a:defRPr/>
            </a:pPr>
            <a:r>
              <a:rPr lang="en-US" sz="3520" dirty="0">
                <a:solidFill>
                  <a:srgbClr val="6D6E71"/>
                </a:solidFill>
              </a:rPr>
              <a:t>… and Domestic Politics</a:t>
            </a:r>
          </a:p>
        </p:txBody>
      </p:sp>
      <p:graphicFrame>
        <p:nvGraphicFramePr>
          <p:cNvPr id="3" name="Object 2"/>
          <p:cNvGraphicFramePr>
            <a:graphicFrameLocks noChangeAspect="1"/>
          </p:cNvGraphicFramePr>
          <p:nvPr>
            <p:extLst/>
          </p:nvPr>
        </p:nvGraphicFramePr>
        <p:xfrm>
          <a:off x="1971448" y="2377440"/>
          <a:ext cx="6003969" cy="4358640"/>
        </p:xfrm>
        <a:graphic>
          <a:graphicData uri="http://schemas.openxmlformats.org/presentationml/2006/ole">
            <mc:AlternateContent xmlns:mc="http://schemas.openxmlformats.org/markup-compatibility/2006">
              <mc:Choice xmlns:v="urn:schemas-microsoft-com:vml" Requires="v">
                <p:oleObj spid="_x0000_s357806" name="Worksheet" r:id="rId5" imgW="8683858" imgH="6303264" progId="Excel.Sheet.12">
                  <p:link updateAutomatic="1"/>
                </p:oleObj>
              </mc:Choice>
              <mc:Fallback>
                <p:oleObj name="Worksheet" r:id="rId5" imgW="8683858" imgH="6303264" progId="Excel.Sheet.12">
                  <p:link updateAutomatic="1"/>
                  <p:pic>
                    <p:nvPicPr>
                      <p:cNvPr id="0" name=""/>
                      <p:cNvPicPr/>
                      <p:nvPr/>
                    </p:nvPicPr>
                    <p:blipFill>
                      <a:blip r:embed="rId6"/>
                      <a:stretch>
                        <a:fillRect/>
                      </a:stretch>
                    </p:blipFill>
                    <p:spPr>
                      <a:xfrm>
                        <a:off x="1971448" y="2377440"/>
                        <a:ext cx="6003969" cy="4358640"/>
                      </a:xfrm>
                      <a:prstGeom prst="rect">
                        <a:avLst/>
                      </a:prstGeom>
                    </p:spPr>
                  </p:pic>
                </p:oleObj>
              </mc:Fallback>
            </mc:AlternateContent>
          </a:graphicData>
        </a:graphic>
      </p:graphicFrame>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4"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174</a:t>
            </a:r>
          </a:p>
        </p:txBody>
      </p:sp>
    </p:spTree>
    <p:custDataLst>
      <p:tags r:id="rId2"/>
    </p:custDataLst>
    <p:extLst>
      <p:ext uri="{BB962C8B-B14F-4D97-AF65-F5344CB8AC3E}">
        <p14:creationId xmlns:p14="http://schemas.microsoft.com/office/powerpoint/2010/main" val="3223806170"/>
      </p:ext>
    </p:extLst>
  </p:cSld>
  <p:clrMapOvr>
    <a:masterClrMapping/>
  </p:clrMapOvr>
  <p:timing>
    <p:tnLst>
      <p:par>
        <p:cTn id="1" dur="indefinite" restart="never" nodeType="tmRoot"/>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68096" y="1298448"/>
            <a:ext cx="7848600" cy="5621890"/>
          </a:xfrm>
          <a:prstGeom prst="rect">
            <a:avLst/>
          </a:prstGeom>
          <a:noFill/>
          <a:ln w="9525">
            <a:noFill/>
            <a:miter lim="800000"/>
            <a:headEnd/>
            <a:tailEnd/>
          </a:ln>
        </p:spPr>
        <p:txBody>
          <a:bodyPr wrap="square" lIns="45132" tIns="45132" rIns="45132" bIns="45132">
            <a:spAutoFit/>
          </a:bodyPr>
          <a:lstStyle/>
          <a:p>
            <a:r>
              <a:rPr lang="en-US" sz="1600" dirty="0"/>
              <a:t> Real GDP (percent change from four quarters earlier)</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smtClean="0">
              <a:solidFill>
                <a:schemeClr val="bg1"/>
              </a:solidFill>
            </a:endParaRPr>
          </a:p>
          <a:p>
            <a:pPr algn="l"/>
            <a:endParaRPr lang="en-US" sz="1430" b="1" dirty="0">
              <a:solidFill>
                <a:schemeClr val="bg1"/>
              </a:solidFill>
            </a:endParaRPr>
          </a:p>
          <a:p>
            <a:pPr algn="l"/>
            <a:endParaRPr lang="en-US" sz="1430" b="1" dirty="0" smtClean="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Note: Global real GDP is constant 2016 dollars (not PPP basis).</a:t>
            </a:r>
          </a:p>
          <a:p>
            <a:pPr>
              <a:spcBef>
                <a:spcPts val="99"/>
              </a:spcBef>
            </a:pPr>
            <a:r>
              <a:rPr lang="en-US" sz="600" i="1" dirty="0">
                <a:solidFill>
                  <a:srgbClr val="E56177"/>
                </a:solidFill>
              </a:rPr>
              <a:t>Source:  </a:t>
            </a:r>
            <a:r>
              <a:rPr lang="en-US" sz="600" i="1" dirty="0" err="1">
                <a:solidFill>
                  <a:srgbClr val="E56177"/>
                </a:solidFill>
              </a:rPr>
              <a:t>Haver</a:t>
            </a:r>
            <a:r>
              <a:rPr lang="en-US" sz="600" i="1" dirty="0">
                <a:solidFill>
                  <a:srgbClr val="E56177"/>
                </a:solidFill>
              </a:rPr>
              <a:t> Analytics; U.S. Department of Commerce, World Bank, IMF, CIA. Updated through 2019 Q1.</a:t>
            </a:r>
          </a:p>
        </p:txBody>
      </p:sp>
      <p:sp>
        <p:nvSpPr>
          <p:cNvPr id="9"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chemeClr val="tx2"/>
                </a:solidFill>
              </a:rPr>
              <a:t>EU-28 …</a:t>
            </a:r>
            <a:endParaRPr lang="en-US" sz="3520" dirty="0">
              <a:solidFill>
                <a:schemeClr val="tx2"/>
              </a:solidFill>
            </a:endParaRPr>
          </a:p>
        </p:txBody>
      </p:sp>
      <p:graphicFrame>
        <p:nvGraphicFramePr>
          <p:cNvPr id="6" name="Object 5"/>
          <p:cNvGraphicFramePr>
            <a:graphicFrameLocks noChangeAspect="1"/>
          </p:cNvGraphicFramePr>
          <p:nvPr>
            <p:extLst>
              <p:ext uri="{D42A27DB-BD31-4B8C-83A1-F6EECF244321}">
                <p14:modId xmlns:p14="http://schemas.microsoft.com/office/powerpoint/2010/main" val="1859022487"/>
              </p:ext>
            </p:extLst>
          </p:nvPr>
        </p:nvGraphicFramePr>
        <p:xfrm>
          <a:off x="1563624" y="1719072"/>
          <a:ext cx="6883192" cy="4729353"/>
        </p:xfrm>
        <a:graphic>
          <a:graphicData uri="http://schemas.openxmlformats.org/presentationml/2006/ole">
            <mc:AlternateContent xmlns:mc="http://schemas.openxmlformats.org/markup-compatibility/2006">
              <mc:Choice xmlns:v="urn:schemas-microsoft-com:vml" Requires="v">
                <p:oleObj spid="_x0000_s513407"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563624" y="1719072"/>
                        <a:ext cx="6883192" cy="4729353"/>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175</a:t>
            </a:r>
          </a:p>
        </p:txBody>
      </p:sp>
    </p:spTree>
    <p:custDataLst>
      <p:tags r:id="rId2"/>
    </p:custDataLst>
    <p:extLst>
      <p:ext uri="{BB962C8B-B14F-4D97-AF65-F5344CB8AC3E}">
        <p14:creationId xmlns:p14="http://schemas.microsoft.com/office/powerpoint/2010/main" val="2654158951"/>
      </p:ext>
    </p:extLst>
  </p:cSld>
  <p:clrMapOvr>
    <a:masterClrMapping/>
  </p:clrMapOvr>
  <p:timing>
    <p:tnLst>
      <p:par>
        <p:cTn id="1" dur="indefinite" restart="never" nodeType="tmRoot"/>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68096" y="1298448"/>
            <a:ext cx="7848600" cy="5621890"/>
          </a:xfrm>
          <a:prstGeom prst="rect">
            <a:avLst/>
          </a:prstGeom>
          <a:noFill/>
          <a:ln w="9525">
            <a:noFill/>
            <a:miter lim="800000"/>
            <a:headEnd/>
            <a:tailEnd/>
          </a:ln>
        </p:spPr>
        <p:txBody>
          <a:bodyPr wrap="square" lIns="45132" tIns="45132" rIns="45132" bIns="45132">
            <a:spAutoFit/>
          </a:bodyPr>
          <a:lstStyle/>
          <a:p>
            <a:r>
              <a:rPr lang="en-US" sz="1600" dirty="0"/>
              <a:t> Real GDP (percent change from four quarters earlier)</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smtClean="0">
              <a:solidFill>
                <a:schemeClr val="bg1"/>
              </a:solidFill>
            </a:endParaRPr>
          </a:p>
          <a:p>
            <a:pPr algn="l"/>
            <a:endParaRPr lang="en-US" sz="1430" b="1" dirty="0">
              <a:solidFill>
                <a:schemeClr val="bg1"/>
              </a:solidFill>
            </a:endParaRPr>
          </a:p>
          <a:p>
            <a:pPr algn="l"/>
            <a:endParaRPr lang="en-US" sz="1430" b="1" dirty="0" smtClean="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Note: Global real GDP is constant 2016 dollars (not PPP basis).</a:t>
            </a:r>
          </a:p>
          <a:p>
            <a:pPr>
              <a:spcBef>
                <a:spcPts val="99"/>
              </a:spcBef>
            </a:pPr>
            <a:r>
              <a:rPr lang="en-US" sz="600" i="1" dirty="0">
                <a:solidFill>
                  <a:srgbClr val="E56177"/>
                </a:solidFill>
              </a:rPr>
              <a:t>Source:  </a:t>
            </a:r>
            <a:r>
              <a:rPr lang="en-US" sz="600" i="1" dirty="0" err="1">
                <a:solidFill>
                  <a:srgbClr val="E56177"/>
                </a:solidFill>
              </a:rPr>
              <a:t>Haver</a:t>
            </a:r>
            <a:r>
              <a:rPr lang="en-US" sz="600" i="1" dirty="0">
                <a:solidFill>
                  <a:srgbClr val="E56177"/>
                </a:solidFill>
              </a:rPr>
              <a:t> Analytics; U.S. Department of Commerce, World Bank, IMF, CIA. Updated through 2019 Q1.</a:t>
            </a:r>
          </a:p>
        </p:txBody>
      </p:sp>
      <p:sp>
        <p:nvSpPr>
          <p:cNvPr id="9"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chemeClr val="tx2"/>
                </a:solidFill>
              </a:rPr>
              <a:t>… and Its Members</a:t>
            </a:r>
            <a:endParaRPr lang="en-US" sz="3520" dirty="0">
              <a:solidFill>
                <a:schemeClr val="tx2"/>
              </a:solidFill>
            </a:endParaRPr>
          </a:p>
        </p:txBody>
      </p:sp>
      <p:graphicFrame>
        <p:nvGraphicFramePr>
          <p:cNvPr id="6" name="Object 5"/>
          <p:cNvGraphicFramePr>
            <a:graphicFrameLocks noChangeAspect="1"/>
          </p:cNvGraphicFramePr>
          <p:nvPr>
            <p:extLst>
              <p:ext uri="{D42A27DB-BD31-4B8C-83A1-F6EECF244321}">
                <p14:modId xmlns:p14="http://schemas.microsoft.com/office/powerpoint/2010/main" val="1794491266"/>
              </p:ext>
            </p:extLst>
          </p:nvPr>
        </p:nvGraphicFramePr>
        <p:xfrm>
          <a:off x="1563624" y="1719072"/>
          <a:ext cx="6844373" cy="4700778"/>
        </p:xfrm>
        <a:graphic>
          <a:graphicData uri="http://schemas.openxmlformats.org/presentationml/2006/ole">
            <mc:AlternateContent xmlns:mc="http://schemas.openxmlformats.org/markup-compatibility/2006">
              <mc:Choice xmlns:v="urn:schemas-microsoft-com:vml" Requires="v">
                <p:oleObj spid="_x0000_s514430"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563624" y="1719072"/>
                        <a:ext cx="6844373" cy="4700778"/>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176</a:t>
            </a:r>
          </a:p>
        </p:txBody>
      </p:sp>
    </p:spTree>
    <p:custDataLst>
      <p:tags r:id="rId2"/>
    </p:custDataLst>
    <p:extLst>
      <p:ext uri="{BB962C8B-B14F-4D97-AF65-F5344CB8AC3E}">
        <p14:creationId xmlns:p14="http://schemas.microsoft.com/office/powerpoint/2010/main" val="1123964820"/>
      </p:ext>
    </p:extLst>
  </p:cSld>
  <p:clrMapOvr>
    <a:masterClrMapping/>
  </p:clrMapOvr>
  <p:timing>
    <p:tnLst>
      <p:par>
        <p:cTn id="1" dur="indefinite" restart="never" nodeType="tmRoot"/>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68096" y="1298448"/>
            <a:ext cx="7848600" cy="5621890"/>
          </a:xfrm>
          <a:prstGeom prst="rect">
            <a:avLst/>
          </a:prstGeom>
          <a:noFill/>
          <a:ln w="9525">
            <a:noFill/>
            <a:miter lim="800000"/>
            <a:headEnd/>
            <a:tailEnd/>
          </a:ln>
        </p:spPr>
        <p:txBody>
          <a:bodyPr wrap="square" lIns="45132" tIns="45132" rIns="45132" bIns="45132">
            <a:spAutoFit/>
          </a:bodyPr>
          <a:lstStyle/>
          <a:p>
            <a:r>
              <a:rPr lang="en-US" sz="1600" dirty="0"/>
              <a:t> Real GDP (percent change from four quarters earlier)</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smtClean="0">
              <a:solidFill>
                <a:schemeClr val="bg1"/>
              </a:solidFill>
            </a:endParaRPr>
          </a:p>
          <a:p>
            <a:pPr algn="l"/>
            <a:endParaRPr lang="en-US" sz="1430" b="1" dirty="0">
              <a:solidFill>
                <a:schemeClr val="bg1"/>
              </a:solidFill>
            </a:endParaRPr>
          </a:p>
          <a:p>
            <a:pPr algn="l"/>
            <a:endParaRPr lang="en-US" sz="1430" b="1" dirty="0" smtClean="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Note: Global real GDP is constant 2016 dollars (not PPP basis).</a:t>
            </a:r>
          </a:p>
          <a:p>
            <a:pPr>
              <a:spcBef>
                <a:spcPts val="99"/>
              </a:spcBef>
            </a:pPr>
            <a:r>
              <a:rPr lang="en-US" sz="600" i="1" dirty="0">
                <a:solidFill>
                  <a:srgbClr val="E56177"/>
                </a:solidFill>
              </a:rPr>
              <a:t>Source:  </a:t>
            </a:r>
            <a:r>
              <a:rPr lang="en-US" sz="600" i="1" dirty="0" err="1">
                <a:solidFill>
                  <a:srgbClr val="E56177"/>
                </a:solidFill>
              </a:rPr>
              <a:t>Haver</a:t>
            </a:r>
            <a:r>
              <a:rPr lang="en-US" sz="600" i="1" dirty="0">
                <a:solidFill>
                  <a:srgbClr val="E56177"/>
                </a:solidFill>
              </a:rPr>
              <a:t> Analytics; U.S. Department of Commerce, World Bank, IMF, CIA. Updated through 2019 Q1.</a:t>
            </a:r>
          </a:p>
        </p:txBody>
      </p:sp>
      <p:sp>
        <p:nvSpPr>
          <p:cNvPr id="9"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chemeClr val="tx2"/>
                </a:solidFill>
              </a:rPr>
              <a:t>Asia …</a:t>
            </a:r>
            <a:endParaRPr lang="en-US" sz="3520" dirty="0">
              <a:solidFill>
                <a:schemeClr val="tx2"/>
              </a:solidFill>
            </a:endParaRPr>
          </a:p>
        </p:txBody>
      </p:sp>
      <p:graphicFrame>
        <p:nvGraphicFramePr>
          <p:cNvPr id="7" name="Object 6"/>
          <p:cNvGraphicFramePr>
            <a:graphicFrameLocks noChangeAspect="1"/>
          </p:cNvGraphicFramePr>
          <p:nvPr>
            <p:extLst>
              <p:ext uri="{D42A27DB-BD31-4B8C-83A1-F6EECF244321}">
                <p14:modId xmlns:p14="http://schemas.microsoft.com/office/powerpoint/2010/main" val="1213834389"/>
              </p:ext>
            </p:extLst>
          </p:nvPr>
        </p:nvGraphicFramePr>
        <p:xfrm>
          <a:off x="1563624" y="1719071"/>
          <a:ext cx="6885678" cy="4729353"/>
        </p:xfrm>
        <a:graphic>
          <a:graphicData uri="http://schemas.openxmlformats.org/presentationml/2006/ole">
            <mc:AlternateContent xmlns:mc="http://schemas.openxmlformats.org/markup-compatibility/2006">
              <mc:Choice xmlns:v="urn:schemas-microsoft-com:vml" Requires="v">
                <p:oleObj spid="_x0000_s515454"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563624" y="1719071"/>
                        <a:ext cx="6885678" cy="4729353"/>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177</a:t>
            </a:r>
          </a:p>
        </p:txBody>
      </p:sp>
    </p:spTree>
    <p:custDataLst>
      <p:tags r:id="rId2"/>
    </p:custDataLst>
    <p:extLst>
      <p:ext uri="{BB962C8B-B14F-4D97-AF65-F5344CB8AC3E}">
        <p14:creationId xmlns:p14="http://schemas.microsoft.com/office/powerpoint/2010/main" val="2170857350"/>
      </p:ext>
    </p:extLst>
  </p:cSld>
  <p:clrMapOvr>
    <a:masterClrMapping/>
  </p:clrMapOvr>
  <p:timing>
    <p:tnLst>
      <p:par>
        <p:cTn id="1" dur="indefinite" restart="never" nodeType="tmRoot"/>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68096" y="1298448"/>
            <a:ext cx="7848600" cy="5621890"/>
          </a:xfrm>
          <a:prstGeom prst="rect">
            <a:avLst/>
          </a:prstGeom>
          <a:noFill/>
          <a:ln w="9525">
            <a:noFill/>
            <a:miter lim="800000"/>
            <a:headEnd/>
            <a:tailEnd/>
          </a:ln>
        </p:spPr>
        <p:txBody>
          <a:bodyPr wrap="square" lIns="45132" tIns="45132" rIns="45132" bIns="45132">
            <a:spAutoFit/>
          </a:bodyPr>
          <a:lstStyle/>
          <a:p>
            <a:r>
              <a:rPr lang="en-US" sz="1600" dirty="0"/>
              <a:t> Real GDP (percent change from four quarters earlier)</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smtClean="0">
              <a:solidFill>
                <a:schemeClr val="bg1"/>
              </a:solidFill>
            </a:endParaRPr>
          </a:p>
          <a:p>
            <a:pPr algn="l"/>
            <a:endParaRPr lang="en-US" sz="1430" b="1" dirty="0">
              <a:solidFill>
                <a:schemeClr val="bg1"/>
              </a:solidFill>
            </a:endParaRPr>
          </a:p>
          <a:p>
            <a:pPr algn="l"/>
            <a:endParaRPr lang="en-US" sz="1430" b="1" dirty="0" smtClean="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Note: Global real GDP is constant 2016 dollars (not PPP basis).</a:t>
            </a:r>
          </a:p>
          <a:p>
            <a:pPr>
              <a:spcBef>
                <a:spcPts val="99"/>
              </a:spcBef>
            </a:pPr>
            <a:r>
              <a:rPr lang="en-US" sz="600" i="1" dirty="0">
                <a:solidFill>
                  <a:srgbClr val="E56177"/>
                </a:solidFill>
              </a:rPr>
              <a:t>Source:  </a:t>
            </a:r>
            <a:r>
              <a:rPr lang="en-US" sz="600" i="1" dirty="0" err="1">
                <a:solidFill>
                  <a:srgbClr val="E56177"/>
                </a:solidFill>
              </a:rPr>
              <a:t>Haver</a:t>
            </a:r>
            <a:r>
              <a:rPr lang="en-US" sz="600" i="1" dirty="0">
                <a:solidFill>
                  <a:srgbClr val="E56177"/>
                </a:solidFill>
              </a:rPr>
              <a:t> Analytics; U.S. Department of Commerce, World Bank, IMF, CIA. Updated through 2019 Q1.</a:t>
            </a:r>
          </a:p>
        </p:txBody>
      </p:sp>
      <p:sp>
        <p:nvSpPr>
          <p:cNvPr id="9"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chemeClr val="tx2"/>
                </a:solidFill>
              </a:rPr>
              <a:t>… and Selected Countries</a:t>
            </a:r>
            <a:endParaRPr lang="en-US" sz="3520" dirty="0">
              <a:solidFill>
                <a:schemeClr val="tx2"/>
              </a:solidFill>
            </a:endParaRPr>
          </a:p>
        </p:txBody>
      </p:sp>
      <p:graphicFrame>
        <p:nvGraphicFramePr>
          <p:cNvPr id="7" name="Object 6"/>
          <p:cNvGraphicFramePr>
            <a:graphicFrameLocks noChangeAspect="1"/>
          </p:cNvGraphicFramePr>
          <p:nvPr>
            <p:extLst>
              <p:ext uri="{D42A27DB-BD31-4B8C-83A1-F6EECF244321}">
                <p14:modId xmlns:p14="http://schemas.microsoft.com/office/powerpoint/2010/main" val="934405398"/>
              </p:ext>
            </p:extLst>
          </p:nvPr>
        </p:nvGraphicFramePr>
        <p:xfrm>
          <a:off x="1563624" y="1719072"/>
          <a:ext cx="6842022" cy="4700778"/>
        </p:xfrm>
        <a:graphic>
          <a:graphicData uri="http://schemas.openxmlformats.org/presentationml/2006/ole">
            <mc:AlternateContent xmlns:mc="http://schemas.openxmlformats.org/markup-compatibility/2006">
              <mc:Choice xmlns:v="urn:schemas-microsoft-com:vml" Requires="v">
                <p:oleObj spid="_x0000_s516478"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563624" y="1719072"/>
                        <a:ext cx="6842022" cy="4700778"/>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178</a:t>
            </a:r>
          </a:p>
        </p:txBody>
      </p:sp>
    </p:spTree>
    <p:custDataLst>
      <p:tags r:id="rId2"/>
    </p:custDataLst>
    <p:extLst>
      <p:ext uri="{BB962C8B-B14F-4D97-AF65-F5344CB8AC3E}">
        <p14:creationId xmlns:p14="http://schemas.microsoft.com/office/powerpoint/2010/main" val="1679520560"/>
      </p:ext>
    </p:extLst>
  </p:cSld>
  <p:clrMapOvr>
    <a:masterClrMapping/>
  </p:clrMapOvr>
  <p:timing>
    <p:tnLst>
      <p:par>
        <p:cTn id="1" dur="indefinite" restart="never" nodeType="tmRoot"/>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68096" y="1298448"/>
            <a:ext cx="7848600" cy="5621890"/>
          </a:xfrm>
          <a:prstGeom prst="rect">
            <a:avLst/>
          </a:prstGeom>
          <a:noFill/>
          <a:ln w="9525">
            <a:noFill/>
            <a:miter lim="800000"/>
            <a:headEnd/>
            <a:tailEnd/>
          </a:ln>
        </p:spPr>
        <p:txBody>
          <a:bodyPr wrap="square" lIns="45132" tIns="45132" rIns="45132" bIns="45132">
            <a:spAutoFit/>
          </a:bodyPr>
          <a:lstStyle/>
          <a:p>
            <a:r>
              <a:rPr lang="en-US" sz="1600" dirty="0"/>
              <a:t> Real GDP (percent change from four quarters earlier)</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smtClean="0">
              <a:solidFill>
                <a:schemeClr val="bg1"/>
              </a:solidFill>
            </a:endParaRPr>
          </a:p>
          <a:p>
            <a:pPr algn="l"/>
            <a:endParaRPr lang="en-US" sz="1430" b="1" dirty="0">
              <a:solidFill>
                <a:schemeClr val="bg1"/>
              </a:solidFill>
            </a:endParaRPr>
          </a:p>
          <a:p>
            <a:pPr algn="l"/>
            <a:endParaRPr lang="en-US" sz="1430" b="1" dirty="0" smtClean="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Note: Global real GDP is constant 2016 dollars (not PPP basis).</a:t>
            </a:r>
          </a:p>
          <a:p>
            <a:pPr>
              <a:spcBef>
                <a:spcPts val="99"/>
              </a:spcBef>
            </a:pPr>
            <a:r>
              <a:rPr lang="en-US" sz="600" i="1" dirty="0">
                <a:solidFill>
                  <a:srgbClr val="E56177"/>
                </a:solidFill>
              </a:rPr>
              <a:t>Source:  </a:t>
            </a:r>
            <a:r>
              <a:rPr lang="en-US" sz="600" i="1" dirty="0" err="1">
                <a:solidFill>
                  <a:srgbClr val="E56177"/>
                </a:solidFill>
              </a:rPr>
              <a:t>Haver</a:t>
            </a:r>
            <a:r>
              <a:rPr lang="en-US" sz="600" i="1" dirty="0">
                <a:solidFill>
                  <a:srgbClr val="E56177"/>
                </a:solidFill>
              </a:rPr>
              <a:t> Analytics; U.S. Department of Commerce, World Bank, IMF, CIA. Updated through 2019 Q1.</a:t>
            </a:r>
          </a:p>
        </p:txBody>
      </p:sp>
      <p:sp>
        <p:nvSpPr>
          <p:cNvPr id="9"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chemeClr val="tx2"/>
                </a:solidFill>
              </a:rPr>
              <a:t>South America …</a:t>
            </a:r>
            <a:endParaRPr lang="en-US" sz="3520" dirty="0">
              <a:solidFill>
                <a:schemeClr val="tx2"/>
              </a:solidFill>
            </a:endParaRPr>
          </a:p>
        </p:txBody>
      </p:sp>
      <p:graphicFrame>
        <p:nvGraphicFramePr>
          <p:cNvPr id="6" name="Object 5"/>
          <p:cNvGraphicFramePr>
            <a:graphicFrameLocks noChangeAspect="1"/>
          </p:cNvGraphicFramePr>
          <p:nvPr>
            <p:extLst>
              <p:ext uri="{D42A27DB-BD31-4B8C-83A1-F6EECF244321}">
                <p14:modId xmlns:p14="http://schemas.microsoft.com/office/powerpoint/2010/main" val="4279712386"/>
              </p:ext>
            </p:extLst>
          </p:nvPr>
        </p:nvGraphicFramePr>
        <p:xfrm>
          <a:off x="1563624" y="1719072"/>
          <a:ext cx="6827172" cy="4662678"/>
        </p:xfrm>
        <a:graphic>
          <a:graphicData uri="http://schemas.openxmlformats.org/presentationml/2006/ole">
            <mc:AlternateContent xmlns:mc="http://schemas.openxmlformats.org/markup-compatibility/2006">
              <mc:Choice xmlns:v="urn:schemas-microsoft-com:vml" Requires="v">
                <p:oleObj spid="_x0000_s517502" name="Worksheet" r:id="rId5" imgW="7209980" imgH="4923929" progId="Excel.Sheet.12">
                  <p:link updateAutomatic="1"/>
                </p:oleObj>
              </mc:Choice>
              <mc:Fallback>
                <p:oleObj name="Worksheet" r:id="rId5" imgW="7209980" imgH="4923929" progId="Excel.Sheet.12">
                  <p:link updateAutomatic="1"/>
                  <p:pic>
                    <p:nvPicPr>
                      <p:cNvPr id="0" name=""/>
                      <p:cNvPicPr/>
                      <p:nvPr/>
                    </p:nvPicPr>
                    <p:blipFill>
                      <a:blip r:embed="rId6"/>
                      <a:stretch>
                        <a:fillRect/>
                      </a:stretch>
                    </p:blipFill>
                    <p:spPr>
                      <a:xfrm>
                        <a:off x="1563624" y="1719072"/>
                        <a:ext cx="6827172" cy="4662678"/>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179</a:t>
            </a:r>
          </a:p>
        </p:txBody>
      </p:sp>
    </p:spTree>
    <p:custDataLst>
      <p:tags r:id="rId2"/>
    </p:custDataLst>
    <p:extLst>
      <p:ext uri="{BB962C8B-B14F-4D97-AF65-F5344CB8AC3E}">
        <p14:creationId xmlns:p14="http://schemas.microsoft.com/office/powerpoint/2010/main" val="1982310164"/>
      </p:ext>
    </p:extLst>
  </p:cSld>
  <p:clrMapOvr>
    <a:masterClrMapping/>
  </p:clrMapOvr>
  <p:timing>
    <p:tnLst>
      <p:par>
        <p:cTn id="1" dur="indefinite" restart="never" nodeType="tmRoot"/>
      </p:par>
    </p:tn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68096" y="1298448"/>
            <a:ext cx="7848600" cy="5621890"/>
          </a:xfrm>
          <a:prstGeom prst="rect">
            <a:avLst/>
          </a:prstGeom>
          <a:noFill/>
          <a:ln w="9525">
            <a:noFill/>
            <a:miter lim="800000"/>
            <a:headEnd/>
            <a:tailEnd/>
          </a:ln>
        </p:spPr>
        <p:txBody>
          <a:bodyPr wrap="square" lIns="45132" tIns="45132" rIns="45132" bIns="45132">
            <a:spAutoFit/>
          </a:bodyPr>
          <a:lstStyle/>
          <a:p>
            <a:r>
              <a:rPr lang="en-US" sz="1600" dirty="0"/>
              <a:t> Real GDP (percent change from four quarters earlier)</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smtClean="0">
              <a:solidFill>
                <a:schemeClr val="bg1"/>
              </a:solidFill>
            </a:endParaRPr>
          </a:p>
          <a:p>
            <a:pPr algn="l"/>
            <a:endParaRPr lang="en-US" sz="1430" b="1" dirty="0">
              <a:solidFill>
                <a:schemeClr val="bg1"/>
              </a:solidFill>
            </a:endParaRPr>
          </a:p>
          <a:p>
            <a:pPr algn="l"/>
            <a:endParaRPr lang="en-US" sz="1430" b="1" dirty="0" smtClean="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Note: Global real GDP is constant 2016 dollars (not PPP basis).</a:t>
            </a:r>
          </a:p>
          <a:p>
            <a:pPr>
              <a:spcBef>
                <a:spcPts val="99"/>
              </a:spcBef>
            </a:pPr>
            <a:r>
              <a:rPr lang="en-US" sz="600" i="1" dirty="0">
                <a:solidFill>
                  <a:srgbClr val="E56177"/>
                </a:solidFill>
              </a:rPr>
              <a:t>Source:  </a:t>
            </a:r>
            <a:r>
              <a:rPr lang="en-US" sz="600" i="1" dirty="0" err="1">
                <a:solidFill>
                  <a:srgbClr val="E56177"/>
                </a:solidFill>
              </a:rPr>
              <a:t>Haver</a:t>
            </a:r>
            <a:r>
              <a:rPr lang="en-US" sz="600" i="1" dirty="0">
                <a:solidFill>
                  <a:srgbClr val="E56177"/>
                </a:solidFill>
              </a:rPr>
              <a:t> Analytics; U.S. Department of Commerce, World Bank, IMF, CIA. Updated through 2019 Q1.</a:t>
            </a:r>
          </a:p>
        </p:txBody>
      </p:sp>
      <p:sp>
        <p:nvSpPr>
          <p:cNvPr id="9"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chemeClr val="tx2"/>
                </a:solidFill>
              </a:rPr>
              <a:t>… and Selected Countries</a:t>
            </a:r>
            <a:endParaRPr lang="en-US" sz="3520" dirty="0">
              <a:solidFill>
                <a:schemeClr val="tx2"/>
              </a:solidFill>
            </a:endParaRPr>
          </a:p>
        </p:txBody>
      </p:sp>
      <p:graphicFrame>
        <p:nvGraphicFramePr>
          <p:cNvPr id="6" name="Object 5"/>
          <p:cNvGraphicFramePr>
            <a:graphicFrameLocks noChangeAspect="1"/>
          </p:cNvGraphicFramePr>
          <p:nvPr>
            <p:extLst>
              <p:ext uri="{D42A27DB-BD31-4B8C-83A1-F6EECF244321}">
                <p14:modId xmlns:p14="http://schemas.microsoft.com/office/powerpoint/2010/main" val="1165890522"/>
              </p:ext>
            </p:extLst>
          </p:nvPr>
        </p:nvGraphicFramePr>
        <p:xfrm>
          <a:off x="1563624" y="1719072"/>
          <a:ext cx="6882958" cy="4700778"/>
        </p:xfrm>
        <a:graphic>
          <a:graphicData uri="http://schemas.openxmlformats.org/presentationml/2006/ole">
            <mc:AlternateContent xmlns:mc="http://schemas.openxmlformats.org/markup-compatibility/2006">
              <mc:Choice xmlns:v="urn:schemas-microsoft-com:vml" Requires="v">
                <p:oleObj spid="_x0000_s518526" name="Worksheet" r:id="rId5" imgW="7209980" imgH="4923929" progId="Excel.Sheet.12">
                  <p:link updateAutomatic="1"/>
                </p:oleObj>
              </mc:Choice>
              <mc:Fallback>
                <p:oleObj name="Worksheet" r:id="rId5" imgW="7209980" imgH="4923929" progId="Excel.Sheet.12">
                  <p:link updateAutomatic="1"/>
                  <p:pic>
                    <p:nvPicPr>
                      <p:cNvPr id="0" name=""/>
                      <p:cNvPicPr/>
                      <p:nvPr/>
                    </p:nvPicPr>
                    <p:blipFill>
                      <a:blip r:embed="rId6"/>
                      <a:stretch>
                        <a:fillRect/>
                      </a:stretch>
                    </p:blipFill>
                    <p:spPr>
                      <a:xfrm>
                        <a:off x="1563624" y="1719072"/>
                        <a:ext cx="6882958" cy="4700778"/>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180</a:t>
            </a:r>
          </a:p>
        </p:txBody>
      </p:sp>
    </p:spTree>
    <p:custDataLst>
      <p:tags r:id="rId2"/>
    </p:custDataLst>
    <p:extLst>
      <p:ext uri="{BB962C8B-B14F-4D97-AF65-F5344CB8AC3E}">
        <p14:creationId xmlns:p14="http://schemas.microsoft.com/office/powerpoint/2010/main" val="232296744"/>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txBox="1">
            <a:spLocks/>
          </p:cNvSpPr>
          <p:nvPr/>
        </p:nvSpPr>
        <p:spPr>
          <a:xfrm>
            <a:off x="483413" y="2379345"/>
            <a:ext cx="9136837" cy="673913"/>
          </a:xfrm>
          <a:prstGeom prst="rect">
            <a:avLst/>
          </a:prstGeom>
        </p:spPr>
        <p:txBody>
          <a:bodyPr/>
          <a:lstStyle/>
          <a:p>
            <a:pPr lvl="0" algn="ctr">
              <a:spcBef>
                <a:spcPct val="0"/>
              </a:spcBef>
              <a:defRPr/>
            </a:pPr>
            <a:r>
              <a:rPr lang="en-US" sz="5000" dirty="0" smtClean="0">
                <a:solidFill>
                  <a:schemeClr val="tx2"/>
                </a:solidFill>
              </a:rPr>
              <a:t>THE CONSENSUS VIEW</a:t>
            </a:r>
            <a:endParaRPr lang="en-US" sz="5000" dirty="0">
              <a:solidFill>
                <a:schemeClr val="tx2"/>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a:t>
            </a:r>
          </a:p>
        </p:txBody>
      </p:sp>
    </p:spTree>
    <p:custDataLst>
      <p:tags r:id="rId1"/>
    </p:custDataLst>
    <p:extLst>
      <p:ext uri="{BB962C8B-B14F-4D97-AF65-F5344CB8AC3E}">
        <p14:creationId xmlns:p14="http://schemas.microsoft.com/office/powerpoint/2010/main" val="1223834238"/>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638818"/>
          </a:xfrm>
          <a:prstGeom prst="rect">
            <a:avLst/>
          </a:prstGeom>
          <a:noFill/>
          <a:ln w="9525">
            <a:noFill/>
            <a:miter lim="800000"/>
            <a:headEnd/>
            <a:tailEnd/>
          </a:ln>
        </p:spPr>
        <p:txBody>
          <a:bodyPr wrap="square" lIns="45132" tIns="45132" rIns="45132" bIns="45132">
            <a:spAutoFit/>
          </a:bodyPr>
          <a:lstStyle/>
          <a:p>
            <a:r>
              <a:rPr lang="en-US" sz="1600" dirty="0" smtClean="0"/>
              <a:t>WTI (dollars per barrel)                                                                   Active rigs (number)</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a:t>
            </a:r>
            <a:r>
              <a:rPr lang="en-US" sz="600" i="1" dirty="0" smtClean="0">
                <a:solidFill>
                  <a:srgbClr val="E56177"/>
                </a:solidFill>
              </a:rPr>
              <a:t>Energy Information Agency. Updated through August 16, 2019.</a:t>
            </a:r>
            <a:endParaRPr lang="en-US" sz="600" i="1" dirty="0">
              <a:solidFill>
                <a:srgbClr val="E56177"/>
              </a:solidFill>
            </a:endParaRP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rgbClr val="6D6E71"/>
                </a:solidFill>
                <a:ea typeface="+mj-ea"/>
                <a:cs typeface="+mj-cs"/>
              </a:rPr>
              <a:t>… and New Energy Development</a:t>
            </a:r>
            <a:endParaRPr lang="en-US" sz="3520" dirty="0">
              <a:solidFill>
                <a:srgbClr val="6D6E71"/>
              </a:solidFill>
              <a:ea typeface="+mj-ea"/>
              <a:cs typeface="+mj-cs"/>
            </a:endParaRPr>
          </a:p>
        </p:txBody>
      </p:sp>
      <p:graphicFrame>
        <p:nvGraphicFramePr>
          <p:cNvPr id="6" name="Object 5"/>
          <p:cNvGraphicFramePr>
            <a:graphicFrameLocks noChangeAspect="1"/>
          </p:cNvGraphicFramePr>
          <p:nvPr>
            <p:extLst>
              <p:ext uri="{D42A27DB-BD31-4B8C-83A1-F6EECF244321}">
                <p14:modId xmlns:p14="http://schemas.microsoft.com/office/powerpoint/2010/main" val="3982352176"/>
              </p:ext>
            </p:extLst>
          </p:nvPr>
        </p:nvGraphicFramePr>
        <p:xfrm>
          <a:off x="1828799" y="1828799"/>
          <a:ext cx="6466767" cy="4714875"/>
        </p:xfrm>
        <a:graphic>
          <a:graphicData uri="http://schemas.openxmlformats.org/presentationml/2006/ole">
            <mc:AlternateContent xmlns:mc="http://schemas.openxmlformats.org/markup-compatibility/2006">
              <mc:Choice xmlns:v="urn:schemas-microsoft-com:vml" Requires="v">
                <p:oleObj spid="_x0000_s607392"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828799" y="1828799"/>
                        <a:ext cx="6466767" cy="4714875"/>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31</a:t>
            </a:r>
          </a:p>
        </p:txBody>
      </p:sp>
    </p:spTree>
    <p:custDataLst>
      <p:tags r:id="rId2"/>
    </p:custDataLst>
    <p:extLst>
      <p:ext uri="{BB962C8B-B14F-4D97-AF65-F5344CB8AC3E}">
        <p14:creationId xmlns:p14="http://schemas.microsoft.com/office/powerpoint/2010/main" val="2697396343"/>
      </p:ext>
    </p:extLst>
  </p:cSld>
  <p:clrMapOvr>
    <a:masterClrMapping/>
  </p:clrMapOvr>
  <p:transition/>
  <p:timing>
    <p:tnLst>
      <p:par>
        <p:cTn id="1" dur="indefinite" restart="never" nodeType="tmRoot"/>
      </p:par>
    </p:tn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68096" y="1298448"/>
            <a:ext cx="7848600" cy="5621890"/>
          </a:xfrm>
          <a:prstGeom prst="rect">
            <a:avLst/>
          </a:prstGeom>
          <a:noFill/>
          <a:ln w="9525">
            <a:noFill/>
            <a:miter lim="800000"/>
            <a:headEnd/>
            <a:tailEnd/>
          </a:ln>
        </p:spPr>
        <p:txBody>
          <a:bodyPr wrap="square" lIns="45132" tIns="45132" rIns="45132" bIns="45132">
            <a:spAutoFit/>
          </a:bodyPr>
          <a:lstStyle/>
          <a:p>
            <a:r>
              <a:rPr lang="en-US" sz="1600" dirty="0"/>
              <a:t>Real GDP gap¹ (percent of potential real GDP)</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smtClean="0">
              <a:solidFill>
                <a:schemeClr val="bg1"/>
              </a:solidFill>
            </a:endParaRPr>
          </a:p>
          <a:p>
            <a:pPr algn="l"/>
            <a:endParaRPr lang="en-US" sz="1430" b="1" dirty="0">
              <a:solidFill>
                <a:schemeClr val="bg1"/>
              </a:solidFill>
            </a:endParaRPr>
          </a:p>
          <a:p>
            <a:pPr algn="l"/>
            <a:endParaRPr lang="en-US" sz="1430" b="1" dirty="0" smtClean="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¹ Actual real GDP less potential real GDP as a percent of potential real GDP.</a:t>
            </a:r>
          </a:p>
          <a:p>
            <a:pPr>
              <a:spcBef>
                <a:spcPts val="99"/>
              </a:spcBef>
            </a:pPr>
            <a:r>
              <a:rPr lang="en-US" sz="600" i="1" dirty="0">
                <a:solidFill>
                  <a:srgbClr val="E56177"/>
                </a:solidFill>
              </a:rPr>
              <a:t>Sources: OECD; World Bank; IMF; CIA; U.S. Department of Commerce; J.P. Morgan. Updated through 2018 Q3.</a:t>
            </a:r>
          </a:p>
        </p:txBody>
      </p:sp>
      <p:sp>
        <p:nvSpPr>
          <p:cNvPr id="9" name="Title 1"/>
          <p:cNvSpPr txBox="1">
            <a:spLocks/>
          </p:cNvSpPr>
          <p:nvPr/>
        </p:nvSpPr>
        <p:spPr>
          <a:xfrm>
            <a:off x="673913" y="617220"/>
            <a:ext cx="9136380" cy="673913"/>
          </a:xfrm>
          <a:prstGeom prst="rect">
            <a:avLst/>
          </a:prstGeom>
        </p:spPr>
        <p:txBody>
          <a:bodyPr/>
          <a:lstStyle/>
          <a:p>
            <a:pPr lvl="0">
              <a:spcBef>
                <a:spcPct val="0"/>
              </a:spcBef>
              <a:defRPr/>
            </a:pPr>
            <a:r>
              <a:rPr lang="en-US" sz="3520" dirty="0">
                <a:solidFill>
                  <a:schemeClr val="tx2"/>
                </a:solidFill>
              </a:rPr>
              <a:t>Economic Slack …</a:t>
            </a:r>
          </a:p>
        </p:txBody>
      </p:sp>
      <p:graphicFrame>
        <p:nvGraphicFramePr>
          <p:cNvPr id="2" name="Object 1"/>
          <p:cNvGraphicFramePr>
            <a:graphicFrameLocks noChangeAspect="1"/>
          </p:cNvGraphicFramePr>
          <p:nvPr>
            <p:extLst>
              <p:ext uri="{D42A27DB-BD31-4B8C-83A1-F6EECF244321}">
                <p14:modId xmlns:p14="http://schemas.microsoft.com/office/powerpoint/2010/main" val="1323937551"/>
              </p:ext>
            </p:extLst>
          </p:nvPr>
        </p:nvGraphicFramePr>
        <p:xfrm>
          <a:off x="1852803" y="1755648"/>
          <a:ext cx="6343006" cy="4626102"/>
        </p:xfrm>
        <a:graphic>
          <a:graphicData uri="http://schemas.openxmlformats.org/presentationml/2006/ole">
            <mc:AlternateContent xmlns:mc="http://schemas.openxmlformats.org/markup-compatibility/2006">
              <mc:Choice xmlns:v="urn:schemas-microsoft-com:vml" Requires="v">
                <p:oleObj spid="_x0000_s299449"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852803" y="1755648"/>
                        <a:ext cx="6343006" cy="4626102"/>
                      </a:xfrm>
                      <a:prstGeom prst="rect">
                        <a:avLst/>
                      </a:prstGeom>
                    </p:spPr>
                  </p:pic>
                </p:oleObj>
              </mc:Fallback>
            </mc:AlternateContent>
          </a:graphicData>
        </a:graphic>
      </p:graphicFrame>
      <p:sp>
        <p:nvSpPr>
          <p:cNvPr id="4"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181</a:t>
            </a:r>
          </a:p>
        </p:txBody>
      </p:sp>
    </p:spTree>
    <p:custDataLst>
      <p:tags r:id="rId2"/>
    </p:custDataLst>
    <p:extLst>
      <p:ext uri="{BB962C8B-B14F-4D97-AF65-F5344CB8AC3E}">
        <p14:creationId xmlns:p14="http://schemas.microsoft.com/office/powerpoint/2010/main" val="271459824"/>
      </p:ext>
    </p:extLst>
  </p:cSld>
  <p:clrMapOvr>
    <a:masterClrMapping/>
  </p:clrMapOvr>
  <p:timing>
    <p:tnLst>
      <p:par>
        <p:cTn id="1" dur="indefinite" restart="never" nodeType="tmRoot"/>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68096" y="1298448"/>
            <a:ext cx="8079104" cy="5621890"/>
          </a:xfrm>
          <a:prstGeom prst="rect">
            <a:avLst/>
          </a:prstGeom>
          <a:noFill/>
          <a:ln w="9525">
            <a:noFill/>
            <a:miter lim="800000"/>
            <a:headEnd/>
            <a:tailEnd/>
          </a:ln>
        </p:spPr>
        <p:txBody>
          <a:bodyPr wrap="square" lIns="45132" tIns="45132" rIns="45132" bIns="45132">
            <a:spAutoFit/>
          </a:bodyPr>
          <a:lstStyle/>
          <a:p>
            <a:r>
              <a:rPr lang="en-US" sz="1600" dirty="0"/>
              <a:t>Core inflation in selected advanced economies (percent change from 12 months earlier)</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smtClean="0">
              <a:solidFill>
                <a:schemeClr val="bg1"/>
              </a:solidFill>
            </a:endParaRPr>
          </a:p>
          <a:p>
            <a:pPr algn="l"/>
            <a:endParaRPr lang="en-US" sz="1430" b="1" dirty="0">
              <a:solidFill>
                <a:schemeClr val="bg1"/>
              </a:solidFill>
            </a:endParaRPr>
          </a:p>
          <a:p>
            <a:pPr algn="l"/>
            <a:endParaRPr lang="en-US" sz="1430" b="1" dirty="0" smtClean="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Note: Japan introduced a consumption tax in 1989, setting it at 3 percent. It raised this to 5 percent in April 1997 and then to 8 percent in </a:t>
            </a:r>
            <a:r>
              <a:rPr lang="en-US" sz="600" i="1" dirty="0" smtClean="0">
                <a:solidFill>
                  <a:srgbClr val="E56177"/>
                </a:solidFill>
              </a:rPr>
              <a:t>June 2019.</a:t>
            </a:r>
            <a:endParaRPr lang="en-US" sz="600" i="1" dirty="0">
              <a:solidFill>
                <a:srgbClr val="E56177"/>
              </a:solidFill>
            </a:endParaRPr>
          </a:p>
          <a:p>
            <a:pPr>
              <a:spcBef>
                <a:spcPts val="99"/>
              </a:spcBef>
            </a:pPr>
            <a:r>
              <a:rPr lang="en-US" sz="600" i="1" dirty="0">
                <a:solidFill>
                  <a:srgbClr val="E56177"/>
                </a:solidFill>
              </a:rPr>
              <a:t>Source: U.S. Department of Commerce. Updated through October 2018.</a:t>
            </a:r>
          </a:p>
        </p:txBody>
      </p:sp>
      <p:sp>
        <p:nvSpPr>
          <p:cNvPr id="2060" name="Date Placeholder 2"/>
          <p:cNvSpPr>
            <a:spLocks noGrp="1"/>
          </p:cNvSpPr>
          <p:nvPr>
            <p:ph type="dt" sz="quarter" idx="4294967295"/>
          </p:nvPr>
        </p:nvSpPr>
        <p:spPr bwMode="auto">
          <a:xfrm>
            <a:off x="7712075" y="365125"/>
            <a:ext cx="2346325" cy="168275"/>
          </a:xfrm>
          <a:prstGeom prst="rect">
            <a:avLst/>
          </a:prstGeom>
          <a:noFill/>
          <a:ln>
            <a:miter lim="800000"/>
            <a:headEnd/>
            <a:tailEnd/>
          </a:ln>
        </p:spPr>
        <p:txBody>
          <a:bodyPr wrap="square" numCol="1" anchorCtr="0" compatLnSpc="1">
            <a:prstTxWarp prst="textNoShape">
              <a:avLst/>
            </a:prstTxWarp>
          </a:bodyPr>
          <a:lstStyle/>
          <a:p>
            <a:pPr algn="r" fontAlgn="base">
              <a:spcBef>
                <a:spcPct val="0"/>
              </a:spcBef>
              <a:spcAft>
                <a:spcPct val="0"/>
              </a:spcAft>
            </a:pPr>
            <a:fld id="{4BD90AFE-3C71-47B5-80BA-8687C253B55E}" type="datetime4">
              <a:rPr lang="en-US" sz="880">
                <a:solidFill>
                  <a:srgbClr val="808080"/>
                </a:solidFill>
                <a:latin typeface="Helvetica" pitchFamily="34" charset="0"/>
              </a:rPr>
              <a:pPr algn="r" fontAlgn="base">
                <a:spcBef>
                  <a:spcPct val="0"/>
                </a:spcBef>
                <a:spcAft>
                  <a:spcPct val="0"/>
                </a:spcAft>
              </a:pPr>
              <a:t>October 18, 2019</a:t>
            </a:fld>
            <a:endParaRPr lang="en-US" sz="880" dirty="0">
              <a:solidFill>
                <a:srgbClr val="808080"/>
              </a:solidFill>
              <a:latin typeface="Helvetica" pitchFamily="34" charset="0"/>
            </a:endParaRPr>
          </a:p>
        </p:txBody>
      </p:sp>
      <p:sp>
        <p:nvSpPr>
          <p:cNvPr id="2062" name="Footer Placeholder 3"/>
          <p:cNvSpPr txBox="1">
            <a:spLocks/>
          </p:cNvSpPr>
          <p:nvPr/>
        </p:nvSpPr>
        <p:spPr bwMode="auto">
          <a:xfrm>
            <a:off x="7543800" y="7239000"/>
            <a:ext cx="1760220" cy="251460"/>
          </a:xfrm>
          <a:prstGeom prst="rect">
            <a:avLst/>
          </a:prstGeom>
          <a:noFill/>
          <a:ln w="9525">
            <a:noFill/>
            <a:miter lim="800000"/>
            <a:headEnd/>
            <a:tailEnd/>
          </a:ln>
        </p:spPr>
        <p:txBody>
          <a:bodyPr anchor="ctr"/>
          <a:lstStyle/>
          <a:p>
            <a:pPr algn="r"/>
            <a:r>
              <a:rPr lang="en-US" sz="880" dirty="0">
                <a:solidFill>
                  <a:srgbClr val="808080"/>
                </a:solidFill>
                <a:latin typeface="Helvetica" pitchFamily="34" charset="0"/>
              </a:rPr>
              <a:t>Commercial Banking</a:t>
            </a:r>
          </a:p>
        </p:txBody>
      </p:sp>
      <p:sp>
        <p:nvSpPr>
          <p:cNvPr id="11" name="Title 1"/>
          <p:cNvSpPr txBox="1">
            <a:spLocks/>
          </p:cNvSpPr>
          <p:nvPr/>
        </p:nvSpPr>
        <p:spPr>
          <a:xfrm>
            <a:off x="673913" y="617220"/>
            <a:ext cx="9136380" cy="673913"/>
          </a:xfrm>
          <a:prstGeom prst="rect">
            <a:avLst/>
          </a:prstGeom>
        </p:spPr>
        <p:txBody>
          <a:bodyPr/>
          <a:lstStyle/>
          <a:p>
            <a:pPr lvl="0">
              <a:spcBef>
                <a:spcPct val="0"/>
              </a:spcBef>
              <a:defRPr/>
            </a:pPr>
            <a:r>
              <a:rPr lang="en-US" sz="3520" dirty="0">
                <a:solidFill>
                  <a:schemeClr val="tx2"/>
                </a:solidFill>
              </a:rPr>
              <a:t>… Accounts for Inflation Differences</a:t>
            </a:r>
          </a:p>
        </p:txBody>
      </p:sp>
      <p:graphicFrame>
        <p:nvGraphicFramePr>
          <p:cNvPr id="2" name="Object 1"/>
          <p:cNvGraphicFramePr>
            <a:graphicFrameLocks noChangeAspect="1"/>
          </p:cNvGraphicFramePr>
          <p:nvPr>
            <p:extLst>
              <p:ext uri="{D42A27DB-BD31-4B8C-83A1-F6EECF244321}">
                <p14:modId xmlns:p14="http://schemas.microsoft.com/office/powerpoint/2010/main" val="246049949"/>
              </p:ext>
            </p:extLst>
          </p:nvPr>
        </p:nvGraphicFramePr>
        <p:xfrm>
          <a:off x="1795463" y="1716088"/>
          <a:ext cx="6469062" cy="4716462"/>
        </p:xfrm>
        <a:graphic>
          <a:graphicData uri="http://schemas.openxmlformats.org/presentationml/2006/ole">
            <mc:AlternateContent xmlns:mc="http://schemas.openxmlformats.org/markup-compatibility/2006">
              <mc:Choice xmlns:v="urn:schemas-microsoft-com:vml" Requires="v">
                <p:oleObj spid="_x0000_s300473"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795463" y="1716088"/>
                        <a:ext cx="6469062" cy="4716462"/>
                      </a:xfrm>
                      <a:prstGeom prst="rect">
                        <a:avLst/>
                      </a:prstGeom>
                    </p:spPr>
                  </p:pic>
                </p:oleObj>
              </mc:Fallback>
            </mc:AlternateContent>
          </a:graphicData>
        </a:graphic>
      </p:graphicFrame>
      <p:sp>
        <p:nvSpPr>
          <p:cNvPr id="4"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182</a:t>
            </a:r>
          </a:p>
        </p:txBody>
      </p:sp>
    </p:spTree>
    <p:custDataLst>
      <p:tags r:id="rId2"/>
    </p:custDataLst>
    <p:extLst>
      <p:ext uri="{BB962C8B-B14F-4D97-AF65-F5344CB8AC3E}">
        <p14:creationId xmlns:p14="http://schemas.microsoft.com/office/powerpoint/2010/main" val="2125879277"/>
      </p:ext>
    </p:extLst>
  </p:cSld>
  <p:clrMapOvr>
    <a:masterClrMapping/>
  </p:clrMapOvr>
  <p:timing>
    <p:tnLst>
      <p:par>
        <p:cTn id="1" dur="indefinite" restart="never" nodeType="tmRoot"/>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7848600" cy="5627171"/>
          </a:xfrm>
          <a:prstGeom prst="rect">
            <a:avLst/>
          </a:prstGeom>
          <a:noFill/>
          <a:ln w="9525">
            <a:noFill/>
            <a:miter lim="800000"/>
            <a:headEnd/>
            <a:tailEnd/>
          </a:ln>
        </p:spPr>
        <p:txBody>
          <a:bodyPr wrap="square" lIns="45715" tIns="45715" rIns="45715" bIns="45715">
            <a:spAutoFit/>
          </a:bodyPr>
          <a:lstStyle/>
          <a:p>
            <a:r>
              <a:rPr lang="en-US" sz="1600" dirty="0"/>
              <a:t>U.S. real GDP and aggregate hours worked (percent change from 12 months earlier)</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100"/>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Macroeconomic Advisers. Updated through December 2018 (GDP) and January 2019 (hours).</a:t>
            </a: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a:solidFill>
                  <a:schemeClr val="tx2"/>
                </a:solidFill>
              </a:rPr>
              <a:t>The U.S. Rides a Fiscal Swell …</a:t>
            </a:r>
          </a:p>
        </p:txBody>
      </p:sp>
      <p:graphicFrame>
        <p:nvGraphicFramePr>
          <p:cNvPr id="2" name="Object 1"/>
          <p:cNvGraphicFramePr>
            <a:graphicFrameLocks noChangeAspect="1"/>
          </p:cNvGraphicFramePr>
          <p:nvPr>
            <p:extLst>
              <p:ext uri="{D42A27DB-BD31-4B8C-83A1-F6EECF244321}">
                <p14:modId xmlns:p14="http://schemas.microsoft.com/office/powerpoint/2010/main" val="2114632300"/>
              </p:ext>
            </p:extLst>
          </p:nvPr>
        </p:nvGraphicFramePr>
        <p:xfrm>
          <a:off x="1605152" y="1755648"/>
          <a:ext cx="6870611" cy="4721352"/>
        </p:xfrm>
        <a:graphic>
          <a:graphicData uri="http://schemas.openxmlformats.org/presentationml/2006/ole">
            <mc:AlternateContent xmlns:mc="http://schemas.openxmlformats.org/markup-compatibility/2006">
              <mc:Choice xmlns:v="urn:schemas-microsoft-com:vml" Requires="v">
                <p:oleObj spid="_x0000_s301497"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605152" y="1755648"/>
                        <a:ext cx="6870611" cy="4721352"/>
                      </a:xfrm>
                      <a:prstGeom prst="rect">
                        <a:avLst/>
                      </a:prstGeom>
                    </p:spPr>
                  </p:pic>
                </p:oleObj>
              </mc:Fallback>
            </mc:AlternateContent>
          </a:graphicData>
        </a:graphic>
      </p:graphicFrame>
      <p:sp>
        <p:nvSpPr>
          <p:cNvPr id="3" name="TextBox 2"/>
          <p:cNvSpPr txBox="1"/>
          <p:nvPr/>
        </p:nvSpPr>
        <p:spPr>
          <a:xfrm>
            <a:off x="8130540" y="2461260"/>
            <a:ext cx="1676400" cy="1852815"/>
          </a:xfrm>
          <a:prstGeom prst="rect">
            <a:avLst/>
          </a:prstGeom>
          <a:noFill/>
        </p:spPr>
        <p:txBody>
          <a:bodyPr wrap="square" rtlCol="0">
            <a:spAutoFit/>
          </a:bodyPr>
          <a:lstStyle/>
          <a:p>
            <a:r>
              <a:rPr lang="en-US" sz="1320" b="1" dirty="0">
                <a:latin typeface="Arial Narrow" panose="020B0606020202030204" pitchFamily="34" charset="0"/>
              </a:rPr>
              <a:t>The Fed’s View¹ (Range of Forecasts):</a:t>
            </a:r>
          </a:p>
          <a:p>
            <a:endParaRPr lang="en-US" sz="1320" b="1" dirty="0">
              <a:latin typeface="Arial Narrow" panose="020B0606020202030204" pitchFamily="34" charset="0"/>
            </a:endParaRPr>
          </a:p>
          <a:p>
            <a:pPr marL="1747" indent="-1747">
              <a:tabLst>
                <a:tab pos="1005840" algn="l"/>
              </a:tabLst>
            </a:pPr>
            <a:r>
              <a:rPr lang="en-US" sz="1320" b="1" dirty="0">
                <a:latin typeface="Arial Narrow" panose="020B0606020202030204" pitchFamily="34" charset="0"/>
              </a:rPr>
              <a:t>2019	2.0-2.7</a:t>
            </a:r>
          </a:p>
          <a:p>
            <a:pPr marL="1747" lvl="3" indent="-1747">
              <a:buAutoNum type="arabicPlain" startAt="2020"/>
              <a:tabLst>
                <a:tab pos="1005840" algn="l"/>
              </a:tabLst>
            </a:pPr>
            <a:r>
              <a:rPr lang="en-US" sz="1320" b="1" dirty="0">
                <a:latin typeface="Arial Narrow" panose="020B0606020202030204" pitchFamily="34" charset="0"/>
              </a:rPr>
              <a:t>	1.5-2.2</a:t>
            </a:r>
          </a:p>
          <a:p>
            <a:pPr marL="0" lvl="2">
              <a:tabLst>
                <a:tab pos="1005840" algn="l"/>
              </a:tabLst>
            </a:pPr>
            <a:r>
              <a:rPr lang="en-US" sz="1320" b="1" dirty="0">
                <a:latin typeface="Arial Narrow" panose="020B0606020202030204" pitchFamily="34" charset="0"/>
              </a:rPr>
              <a:t>2021	1.4-2.1</a:t>
            </a:r>
          </a:p>
          <a:p>
            <a:pPr marL="251460" indent="-251460">
              <a:buAutoNum type="arabicPlain" startAt="2020"/>
            </a:pPr>
            <a:endParaRPr lang="en-US" sz="1320" b="1" dirty="0">
              <a:latin typeface="Arial Narrow" panose="020B0606020202030204" pitchFamily="34" charset="0"/>
            </a:endParaRPr>
          </a:p>
          <a:p>
            <a:r>
              <a:rPr lang="en-US" sz="1320" b="1" dirty="0">
                <a:latin typeface="Arial Narrow" panose="020B0606020202030204" pitchFamily="34" charset="0"/>
              </a:rPr>
              <a:t>__________</a:t>
            </a:r>
          </a:p>
          <a:p>
            <a:r>
              <a:rPr lang="en-US" sz="880" dirty="0">
                <a:latin typeface="Arial Narrow" panose="020B0606020202030204" pitchFamily="34" charset="0"/>
              </a:rPr>
              <a:t>¹December 18-19, 2018</a:t>
            </a:r>
          </a:p>
        </p:txBody>
      </p:sp>
      <p:sp>
        <p:nvSpPr>
          <p:cNvPr id="4"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183</a:t>
            </a:r>
          </a:p>
        </p:txBody>
      </p:sp>
    </p:spTree>
    <p:custDataLst>
      <p:tags r:id="rId2"/>
    </p:custDataLst>
    <p:extLst>
      <p:ext uri="{BB962C8B-B14F-4D97-AF65-F5344CB8AC3E}">
        <p14:creationId xmlns:p14="http://schemas.microsoft.com/office/powerpoint/2010/main" val="223235654"/>
      </p:ext>
    </p:extLst>
  </p:cSld>
  <p:clrMapOvr>
    <a:masterClrMapping/>
  </p:clrMapOvr>
  <p:transition/>
  <p:timing>
    <p:tnLst>
      <p:par>
        <p:cTn id="1" dur="indefinite" restart="never" nodeType="tmRoot"/>
      </p:par>
    </p:tn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t>Initial applications for unemployment benefits (thousands, weekly)</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100"/>
              </a:spcBef>
            </a:pPr>
            <a:endParaRPr lang="en-US" sz="1400" dirty="0">
              <a:solidFill>
                <a:schemeClr val="bg1">
                  <a:lumMod val="50000"/>
                </a:schemeClr>
              </a:solidFill>
            </a:endParaRPr>
          </a:p>
          <a:p>
            <a:pPr>
              <a:spcBef>
                <a:spcPts val="100"/>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Labor. Updated through </a:t>
            </a:r>
            <a:r>
              <a:rPr lang="en-US" sz="600" i="1" dirty="0" smtClean="0">
                <a:solidFill>
                  <a:srgbClr val="E56177"/>
                </a:solidFill>
              </a:rPr>
              <a:t>September 14, </a:t>
            </a:r>
            <a:r>
              <a:rPr lang="en-US" sz="600" i="1" dirty="0">
                <a:solidFill>
                  <a:srgbClr val="E56177"/>
                </a:solidFill>
              </a:rPr>
              <a:t>2019.</a:t>
            </a:r>
          </a:p>
        </p:txBody>
      </p:sp>
      <p:graphicFrame>
        <p:nvGraphicFramePr>
          <p:cNvPr id="2" name="Object 1"/>
          <p:cNvGraphicFramePr>
            <a:graphicFrameLocks noChangeAspect="1"/>
          </p:cNvGraphicFramePr>
          <p:nvPr>
            <p:extLst>
              <p:ext uri="{D42A27DB-BD31-4B8C-83A1-F6EECF244321}">
                <p14:modId xmlns:p14="http://schemas.microsoft.com/office/powerpoint/2010/main" val="3951483299"/>
              </p:ext>
            </p:extLst>
          </p:nvPr>
        </p:nvGraphicFramePr>
        <p:xfrm>
          <a:off x="1605152" y="1755648"/>
          <a:ext cx="6871671" cy="4721352"/>
        </p:xfrm>
        <a:graphic>
          <a:graphicData uri="http://schemas.openxmlformats.org/presentationml/2006/ole">
            <mc:AlternateContent xmlns:mc="http://schemas.openxmlformats.org/markup-compatibility/2006">
              <mc:Choice xmlns:v="urn:schemas-microsoft-com:vml" Requires="v">
                <p:oleObj spid="_x0000_s303544"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605152" y="1755648"/>
                        <a:ext cx="6871671" cy="4721352"/>
                      </a:xfrm>
                      <a:prstGeom prst="rect">
                        <a:avLst/>
                      </a:prstGeom>
                    </p:spPr>
                  </p:pic>
                </p:oleObj>
              </mc:Fallback>
            </mc:AlternateContent>
          </a:graphicData>
        </a:graphic>
      </p:graphicFrame>
      <p:sp>
        <p:nvSpPr>
          <p:cNvPr id="6" name="Title 1"/>
          <p:cNvSpPr txBox="1">
            <a:spLocks/>
          </p:cNvSpPr>
          <p:nvPr/>
        </p:nvSpPr>
        <p:spPr>
          <a:xfrm>
            <a:off x="673913" y="617220"/>
            <a:ext cx="9384487" cy="673913"/>
          </a:xfrm>
          <a:prstGeom prst="rect">
            <a:avLst/>
          </a:prstGeom>
        </p:spPr>
        <p:txBody>
          <a:bodyPr/>
          <a:lstStyle/>
          <a:p>
            <a:pPr lvl="0">
              <a:spcBef>
                <a:spcPct val="0"/>
              </a:spcBef>
              <a:defRPr/>
            </a:pPr>
            <a:r>
              <a:rPr lang="en-US" sz="3520" dirty="0" smtClean="0">
                <a:solidFill>
                  <a:schemeClr val="tx2"/>
                </a:solidFill>
              </a:rPr>
              <a:t>This One Knows the Economy Best </a:t>
            </a:r>
            <a:r>
              <a:rPr lang="en-US" sz="3520" dirty="0">
                <a:solidFill>
                  <a:schemeClr val="tx2"/>
                </a:solidFill>
              </a:rPr>
              <a:t>…</a:t>
            </a:r>
          </a:p>
        </p:txBody>
      </p:sp>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184</a:t>
            </a:r>
          </a:p>
        </p:txBody>
      </p:sp>
    </p:spTree>
    <p:custDataLst>
      <p:tags r:id="rId2"/>
    </p:custDataLst>
    <p:extLst>
      <p:ext uri="{BB962C8B-B14F-4D97-AF65-F5344CB8AC3E}">
        <p14:creationId xmlns:p14="http://schemas.microsoft.com/office/powerpoint/2010/main" val="4127823504"/>
      </p:ext>
    </p:extLst>
  </p:cSld>
  <p:clrMapOvr>
    <a:masterClrMapping/>
  </p:clrMapOvr>
  <p:transition/>
  <p:timing>
    <p:tnLst>
      <p:par>
        <p:cTn id="1" dur="indefinite" restart="never" nodeType="tmRoot"/>
      </p:par>
    </p:tn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5" y="1298448"/>
            <a:ext cx="8640199" cy="5704116"/>
          </a:xfrm>
          <a:prstGeom prst="rect">
            <a:avLst/>
          </a:prstGeom>
          <a:noFill/>
          <a:ln w="9525">
            <a:noFill/>
            <a:miter lim="800000"/>
            <a:headEnd/>
            <a:tailEnd/>
          </a:ln>
        </p:spPr>
        <p:txBody>
          <a:bodyPr wrap="square" lIns="45715" tIns="45715" rIns="45715" bIns="45715">
            <a:spAutoFit/>
          </a:bodyPr>
          <a:lstStyle/>
          <a:p>
            <a:r>
              <a:rPr lang="en-US" sz="1600" dirty="0"/>
              <a:t>Claimants (number)    </a:t>
            </a:r>
            <a:r>
              <a:rPr lang="en-US" sz="1600" dirty="0" smtClean="0"/>
              <a:t> Initial </a:t>
            </a:r>
            <a:r>
              <a:rPr lang="en-US" sz="1600" dirty="0"/>
              <a:t>applications for unemployment benefits (thousands, weekly) </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100"/>
              </a:spcBef>
            </a:pPr>
            <a:endParaRPr lang="en-US" sz="1400" dirty="0">
              <a:solidFill>
                <a:schemeClr val="bg1">
                  <a:lumMod val="50000"/>
                </a:schemeClr>
              </a:solidFill>
            </a:endParaRPr>
          </a:p>
          <a:p>
            <a:pPr>
              <a:spcBef>
                <a:spcPts val="100"/>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Labor. Updated through </a:t>
            </a:r>
            <a:r>
              <a:rPr lang="en-US" sz="600" i="1" dirty="0" smtClean="0">
                <a:solidFill>
                  <a:srgbClr val="E56177"/>
                </a:solidFill>
              </a:rPr>
              <a:t>September 7, </a:t>
            </a:r>
            <a:r>
              <a:rPr lang="en-US" sz="600" i="1" dirty="0">
                <a:solidFill>
                  <a:srgbClr val="E56177"/>
                </a:solidFill>
              </a:rPr>
              <a:t>2019 (claimants) and </a:t>
            </a:r>
            <a:r>
              <a:rPr lang="en-US" sz="600" i="1" dirty="0" smtClean="0">
                <a:solidFill>
                  <a:srgbClr val="E56177"/>
                </a:solidFill>
              </a:rPr>
              <a:t>September 14, </a:t>
            </a:r>
            <a:r>
              <a:rPr lang="en-US" sz="600" i="1" dirty="0">
                <a:solidFill>
                  <a:srgbClr val="E56177"/>
                </a:solidFill>
              </a:rPr>
              <a:t>2019 (claims).</a:t>
            </a:r>
          </a:p>
        </p:txBody>
      </p:sp>
      <p:sp>
        <p:nvSpPr>
          <p:cNvPr id="6" name="Title 1"/>
          <p:cNvSpPr txBox="1">
            <a:spLocks/>
          </p:cNvSpPr>
          <p:nvPr/>
        </p:nvSpPr>
        <p:spPr>
          <a:xfrm>
            <a:off x="673913" y="617220"/>
            <a:ext cx="9384487" cy="673913"/>
          </a:xfrm>
          <a:prstGeom prst="rect">
            <a:avLst/>
          </a:prstGeom>
        </p:spPr>
        <p:txBody>
          <a:bodyPr/>
          <a:lstStyle/>
          <a:p>
            <a:pPr lvl="0">
              <a:spcBef>
                <a:spcPct val="0"/>
              </a:spcBef>
              <a:defRPr/>
            </a:pPr>
            <a:r>
              <a:rPr lang="en-US" sz="3520" dirty="0">
                <a:solidFill>
                  <a:schemeClr val="tx2"/>
                </a:solidFill>
              </a:rPr>
              <a:t>… Says ‘Good’, Looking through the Fog</a:t>
            </a:r>
          </a:p>
        </p:txBody>
      </p:sp>
      <p:graphicFrame>
        <p:nvGraphicFramePr>
          <p:cNvPr id="3" name="Object 2"/>
          <p:cNvGraphicFramePr>
            <a:graphicFrameLocks noChangeAspect="1"/>
          </p:cNvGraphicFramePr>
          <p:nvPr>
            <p:extLst>
              <p:ext uri="{D42A27DB-BD31-4B8C-83A1-F6EECF244321}">
                <p14:modId xmlns:p14="http://schemas.microsoft.com/office/powerpoint/2010/main" val="3040811497"/>
              </p:ext>
            </p:extLst>
          </p:nvPr>
        </p:nvGraphicFramePr>
        <p:xfrm>
          <a:off x="1786128" y="1755647"/>
          <a:ext cx="6487391" cy="4730877"/>
        </p:xfrm>
        <a:graphic>
          <a:graphicData uri="http://schemas.openxmlformats.org/presentationml/2006/ole">
            <mc:AlternateContent xmlns:mc="http://schemas.openxmlformats.org/markup-compatibility/2006">
              <mc:Choice xmlns:v="urn:schemas-microsoft-com:vml" Requires="v">
                <p:oleObj spid="_x0000_s304569"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786128" y="1755647"/>
                        <a:ext cx="6487391" cy="4730877"/>
                      </a:xfrm>
                      <a:prstGeom prst="rect">
                        <a:avLst/>
                      </a:prstGeom>
                    </p:spPr>
                  </p:pic>
                </p:oleObj>
              </mc:Fallback>
            </mc:AlternateContent>
          </a:graphicData>
        </a:graphic>
      </p:graphicFrame>
      <p:sp>
        <p:nvSpPr>
          <p:cNvPr id="4" name="TextBox 3"/>
          <p:cNvSpPr txBox="1"/>
          <p:nvPr/>
        </p:nvSpPr>
        <p:spPr>
          <a:xfrm>
            <a:off x="8616314" y="2823210"/>
            <a:ext cx="1277755" cy="2123658"/>
          </a:xfrm>
          <a:prstGeom prst="rect">
            <a:avLst/>
          </a:prstGeom>
          <a:noFill/>
        </p:spPr>
        <p:txBody>
          <a:bodyPr wrap="square" rtlCol="0">
            <a:spAutoFit/>
          </a:bodyPr>
          <a:lstStyle/>
          <a:p>
            <a:pPr algn="ctr"/>
            <a:r>
              <a:rPr lang="en-US" b="1" dirty="0">
                <a:latin typeface="Georgia" panose="02040502050405020303" pitchFamily="18" charset="0"/>
              </a:rPr>
              <a:t>Bathtub Analogy</a:t>
            </a:r>
          </a:p>
          <a:p>
            <a:pPr algn="ctr"/>
            <a:endParaRPr lang="en-US" dirty="0">
              <a:latin typeface="Georgia" panose="02040502050405020303" pitchFamily="18" charset="0"/>
            </a:endParaRPr>
          </a:p>
          <a:p>
            <a:pPr algn="ctr"/>
            <a:endParaRPr lang="en-US" dirty="0">
              <a:latin typeface="Georgia" panose="02040502050405020303" pitchFamily="18" charset="0"/>
            </a:endParaRPr>
          </a:p>
          <a:p>
            <a:pPr algn="ctr"/>
            <a:r>
              <a:rPr lang="en-US" dirty="0">
                <a:latin typeface="Georgia" panose="02040502050405020303" pitchFamily="18" charset="0"/>
              </a:rPr>
              <a:t>The water flowing from the faucet into the tub</a:t>
            </a:r>
          </a:p>
          <a:p>
            <a:pPr algn="ctr"/>
            <a:endParaRPr lang="en-US" dirty="0">
              <a:latin typeface="Georgia" panose="02040502050405020303" pitchFamily="18" charset="0"/>
            </a:endParaRPr>
          </a:p>
          <a:p>
            <a:pPr algn="ctr"/>
            <a:r>
              <a:rPr lang="en-US" dirty="0">
                <a:latin typeface="Georgia" panose="02040502050405020303" pitchFamily="18" charset="0"/>
              </a:rPr>
              <a:t>The level of the water in the bathtub</a:t>
            </a:r>
          </a:p>
        </p:txBody>
      </p:sp>
      <p:cxnSp>
        <p:nvCxnSpPr>
          <p:cNvPr id="7" name="Straight Arrow Connector 6"/>
          <p:cNvCxnSpPr/>
          <p:nvPr/>
        </p:nvCxnSpPr>
        <p:spPr>
          <a:xfrm flipH="1">
            <a:off x="7823237" y="3817146"/>
            <a:ext cx="793078" cy="598963"/>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3" name="Curved Connector 12"/>
          <p:cNvCxnSpPr>
            <a:stCxn id="4" idx="2"/>
          </p:cNvCxnSpPr>
          <p:nvPr/>
        </p:nvCxnSpPr>
        <p:spPr>
          <a:xfrm rot="5400000">
            <a:off x="8204274" y="4797434"/>
            <a:ext cx="901485" cy="1200353"/>
          </a:xfrm>
          <a:prstGeom prst="curvedConnector2">
            <a:avLst/>
          </a:prstGeom>
          <a:ln w="25400">
            <a:solidFill>
              <a:schemeClr val="accent6">
                <a:lumMod val="60000"/>
                <a:lumOff val="40000"/>
              </a:schemeClr>
            </a:solidFill>
            <a:tailEnd type="triangle" w="lg" len="med"/>
          </a:ln>
        </p:spPr>
        <p:style>
          <a:lnRef idx="1">
            <a:schemeClr val="accent1"/>
          </a:lnRef>
          <a:fillRef idx="0">
            <a:schemeClr val="accent1"/>
          </a:fillRef>
          <a:effectRef idx="0">
            <a:schemeClr val="accent1"/>
          </a:effectRef>
          <a:fontRef idx="minor">
            <a:schemeClr val="tx1"/>
          </a:fontRef>
        </p:style>
      </p:cxn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185</a:t>
            </a:r>
          </a:p>
        </p:txBody>
      </p:sp>
    </p:spTree>
    <p:custDataLst>
      <p:tags r:id="rId2"/>
    </p:custDataLst>
    <p:extLst>
      <p:ext uri="{BB962C8B-B14F-4D97-AF65-F5344CB8AC3E}">
        <p14:creationId xmlns:p14="http://schemas.microsoft.com/office/powerpoint/2010/main" val="2553146816"/>
      </p:ext>
    </p:extLst>
  </p:cSld>
  <p:clrMapOvr>
    <a:masterClrMapping/>
  </p:clrMapOvr>
  <p:transition/>
  <p:timing>
    <p:tnLst>
      <p:par>
        <p:cTn id="1" dur="indefinite" restart="never" nodeType="tmRoot"/>
      </p:par>
    </p:tn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3"/>
          <p:cNvSpPr txBox="1">
            <a:spLocks noChangeArrowheads="1"/>
          </p:cNvSpPr>
          <p:nvPr/>
        </p:nvSpPr>
        <p:spPr bwMode="auto">
          <a:xfrm>
            <a:off x="768096" y="1298448"/>
            <a:ext cx="7848600" cy="5625994"/>
          </a:xfrm>
          <a:prstGeom prst="rect">
            <a:avLst/>
          </a:prstGeom>
          <a:noFill/>
          <a:ln w="9525">
            <a:noFill/>
            <a:miter lim="800000"/>
            <a:headEnd/>
            <a:tailEnd/>
          </a:ln>
        </p:spPr>
        <p:txBody>
          <a:bodyPr wrap="square" lIns="45132" tIns="45132" rIns="45132" bIns="45132">
            <a:spAutoFit/>
          </a:bodyPr>
          <a:lstStyle/>
          <a:p>
            <a:r>
              <a:rPr lang="en-US" sz="1600" dirty="0"/>
              <a:t>Core PCE inflation (% </a:t>
            </a:r>
            <a:r>
              <a:rPr lang="en-US" sz="1600" dirty="0" err="1"/>
              <a:t>ch</a:t>
            </a:r>
            <a:r>
              <a:rPr lang="en-US" sz="1600" dirty="0"/>
              <a:t> from 12 months earlier) </a:t>
            </a:r>
            <a:r>
              <a:rPr lang="en-US" sz="1600" dirty="0" err="1" smtClean="0"/>
              <a:t>Unloyment</a:t>
            </a:r>
            <a:r>
              <a:rPr lang="en-US" sz="1600" dirty="0" smtClean="0"/>
              <a:t> </a:t>
            </a:r>
            <a:r>
              <a:rPr lang="en-US" sz="1600" dirty="0"/>
              <a:t>(% of the labor force)</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Commerce; U.S. Department of Labor. Updated through November 2018 (inflation) and January 2019 (unemployment).</a:t>
            </a: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chemeClr val="tx2"/>
                </a:solidFill>
              </a:rPr>
              <a:t>For the Fed, this Is the GPS</a:t>
            </a:r>
            <a:endParaRPr lang="en-US" sz="3520" dirty="0">
              <a:solidFill>
                <a:schemeClr val="tx2"/>
              </a:solidFill>
            </a:endParaRPr>
          </a:p>
        </p:txBody>
      </p:sp>
      <p:graphicFrame>
        <p:nvGraphicFramePr>
          <p:cNvPr id="3" name="Object 2"/>
          <p:cNvGraphicFramePr>
            <a:graphicFrameLocks noChangeAspect="1"/>
          </p:cNvGraphicFramePr>
          <p:nvPr>
            <p:extLst>
              <p:ext uri="{D42A27DB-BD31-4B8C-83A1-F6EECF244321}">
                <p14:modId xmlns:p14="http://schemas.microsoft.com/office/powerpoint/2010/main" val="3812437991"/>
              </p:ext>
            </p:extLst>
          </p:nvPr>
        </p:nvGraphicFramePr>
        <p:xfrm>
          <a:off x="1605152" y="1755648"/>
          <a:ext cx="6871497" cy="4721352"/>
        </p:xfrm>
        <a:graphic>
          <a:graphicData uri="http://schemas.openxmlformats.org/presentationml/2006/ole">
            <mc:AlternateContent xmlns:mc="http://schemas.openxmlformats.org/markup-compatibility/2006">
              <mc:Choice xmlns:v="urn:schemas-microsoft-com:vml" Requires="v">
                <p:oleObj spid="_x0000_s305593"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605152" y="1755648"/>
                        <a:ext cx="6871497" cy="4721352"/>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186</a:t>
            </a:r>
          </a:p>
        </p:txBody>
      </p:sp>
    </p:spTree>
    <p:custDataLst>
      <p:tags r:id="rId2"/>
    </p:custDataLst>
    <p:extLst>
      <p:ext uri="{BB962C8B-B14F-4D97-AF65-F5344CB8AC3E}">
        <p14:creationId xmlns:p14="http://schemas.microsoft.com/office/powerpoint/2010/main" val="2573480130"/>
      </p:ext>
    </p:extLst>
  </p:cSld>
  <p:clrMapOvr>
    <a:masterClrMapping/>
  </p:clrMapOvr>
  <p:transition/>
  <p:timing>
    <p:tnLst>
      <p:par>
        <p:cTn id="1" dur="indefinite" restart="never" nodeType="tmRoot"/>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3"/>
          <p:cNvSpPr txBox="1">
            <a:spLocks noChangeArrowheads="1"/>
          </p:cNvSpPr>
          <p:nvPr/>
        </p:nvSpPr>
        <p:spPr bwMode="auto">
          <a:xfrm>
            <a:off x="768096" y="1298448"/>
            <a:ext cx="8884920" cy="5630611"/>
          </a:xfrm>
          <a:prstGeom prst="rect">
            <a:avLst/>
          </a:prstGeom>
          <a:noFill/>
          <a:ln w="9525">
            <a:noFill/>
            <a:miter lim="800000"/>
            <a:headEnd/>
            <a:tailEnd/>
          </a:ln>
        </p:spPr>
        <p:txBody>
          <a:bodyPr wrap="square" lIns="45132" tIns="45132" rIns="45132" bIns="45132">
            <a:spAutoFit/>
          </a:bodyPr>
          <a:lstStyle/>
          <a:p>
            <a:r>
              <a:rPr lang="en-US" sz="1600" dirty="0"/>
              <a:t>Unemployment rate (% of the labor force)</a:t>
            </a:r>
          </a:p>
          <a:p>
            <a:endParaRPr lang="en-US" sz="1400" b="1" dirty="0">
              <a:solidFill>
                <a:schemeClr val="bg1"/>
              </a:solidFill>
              <a:latin typeface="Georgia" pitchFamily="18" charset="0"/>
            </a:endParaRPr>
          </a:p>
          <a:p>
            <a:endParaRPr lang="en-US" sz="1400" b="1" dirty="0">
              <a:solidFill>
                <a:schemeClr val="bg1"/>
              </a:solidFill>
              <a:latin typeface="Georgia" pitchFamily="18" charset="0"/>
            </a:endParaRPr>
          </a:p>
          <a:p>
            <a:endParaRPr lang="en-US" sz="1400" b="1" dirty="0">
              <a:solidFill>
                <a:schemeClr val="bg1"/>
              </a:solidFill>
              <a:latin typeface="Georgia" pitchFamily="18" charset="0"/>
            </a:endParaRPr>
          </a:p>
          <a:p>
            <a:endParaRPr lang="en-US" sz="1400" b="1" dirty="0">
              <a:solidFill>
                <a:schemeClr val="bg1"/>
              </a:solidFill>
              <a:latin typeface="Georgia" pitchFamily="18" charset="0"/>
            </a:endParaRPr>
          </a:p>
          <a:p>
            <a:endParaRPr lang="en-US" sz="1400" b="1" dirty="0">
              <a:solidFill>
                <a:schemeClr val="bg1"/>
              </a:solidFill>
              <a:latin typeface="Georgia" pitchFamily="18" charset="0"/>
            </a:endParaRPr>
          </a:p>
          <a:p>
            <a:endParaRPr lang="en-US" sz="1400" b="1" dirty="0">
              <a:solidFill>
                <a:schemeClr val="bg1"/>
              </a:solidFill>
              <a:latin typeface="Georgia" pitchFamily="18" charset="0"/>
            </a:endParaRPr>
          </a:p>
          <a:p>
            <a:endParaRPr lang="en-US" sz="1400" b="1" dirty="0">
              <a:solidFill>
                <a:schemeClr val="bg1"/>
              </a:solidFill>
              <a:latin typeface="Georgia" pitchFamily="18" charset="0"/>
            </a:endParaRPr>
          </a:p>
          <a:p>
            <a:endParaRPr lang="en-US" sz="1400" b="1" dirty="0">
              <a:solidFill>
                <a:schemeClr val="bg1"/>
              </a:solidFill>
              <a:latin typeface="Georgia" pitchFamily="18" charset="0"/>
            </a:endParaRPr>
          </a:p>
          <a:p>
            <a:endParaRPr lang="en-US" sz="1400" b="1" dirty="0">
              <a:solidFill>
                <a:schemeClr val="bg1"/>
              </a:solidFill>
              <a:latin typeface="Georgia" pitchFamily="18" charset="0"/>
            </a:endParaRPr>
          </a:p>
          <a:p>
            <a:endParaRPr lang="en-US" sz="1400" b="1" dirty="0">
              <a:solidFill>
                <a:schemeClr val="bg1"/>
              </a:solidFill>
              <a:latin typeface="Georgia" pitchFamily="18" charset="0"/>
            </a:endParaRPr>
          </a:p>
          <a:p>
            <a:endParaRPr lang="en-US" sz="1400" b="1" dirty="0">
              <a:solidFill>
                <a:schemeClr val="bg1"/>
              </a:solidFill>
              <a:latin typeface="Georgia" pitchFamily="18" charset="0"/>
            </a:endParaRPr>
          </a:p>
          <a:p>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Labor; Federal Reserve Board. Updated through December 2018 (unemployment) and December 19, 2018 (FOMC unemployment assumptions).</a:t>
            </a: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a:solidFill>
                  <a:schemeClr val="tx2"/>
                </a:solidFill>
              </a:rPr>
              <a:t>“Maximum Employment” Is a Guess …</a:t>
            </a:r>
          </a:p>
        </p:txBody>
      </p:sp>
      <p:graphicFrame>
        <p:nvGraphicFramePr>
          <p:cNvPr id="3" name="Object 2"/>
          <p:cNvGraphicFramePr>
            <a:graphicFrameLocks noChangeAspect="1"/>
          </p:cNvGraphicFramePr>
          <p:nvPr>
            <p:extLst>
              <p:ext uri="{D42A27DB-BD31-4B8C-83A1-F6EECF244321}">
                <p14:modId xmlns:p14="http://schemas.microsoft.com/office/powerpoint/2010/main" val="820345265"/>
              </p:ext>
            </p:extLst>
          </p:nvPr>
        </p:nvGraphicFramePr>
        <p:xfrm>
          <a:off x="1786128" y="1755647"/>
          <a:ext cx="6487380" cy="4730877"/>
        </p:xfrm>
        <a:graphic>
          <a:graphicData uri="http://schemas.openxmlformats.org/presentationml/2006/ole">
            <mc:AlternateContent xmlns:mc="http://schemas.openxmlformats.org/markup-compatibility/2006">
              <mc:Choice xmlns:v="urn:schemas-microsoft-com:vml" Requires="v">
                <p:oleObj spid="_x0000_s310713"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786128" y="1755647"/>
                        <a:ext cx="6487380" cy="4730877"/>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187</a:t>
            </a:r>
          </a:p>
        </p:txBody>
      </p:sp>
    </p:spTree>
    <p:custDataLst>
      <p:tags r:id="rId2"/>
    </p:custDataLst>
    <p:extLst>
      <p:ext uri="{BB962C8B-B14F-4D97-AF65-F5344CB8AC3E}">
        <p14:creationId xmlns:p14="http://schemas.microsoft.com/office/powerpoint/2010/main" val="1579354209"/>
      </p:ext>
    </p:extLst>
  </p:cSld>
  <p:clrMapOvr>
    <a:masterClrMapping/>
  </p:clrMapOvr>
  <p:transition/>
  <p:timing>
    <p:tnLst>
      <p:par>
        <p:cTn id="1" dur="indefinite" restart="never" nodeType="tmRoot"/>
      </p:par>
    </p:tn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8261604" cy="5627171"/>
          </a:xfrm>
          <a:prstGeom prst="rect">
            <a:avLst/>
          </a:prstGeom>
          <a:noFill/>
          <a:ln w="9525">
            <a:noFill/>
            <a:miter lim="800000"/>
            <a:headEnd/>
            <a:tailEnd/>
          </a:ln>
        </p:spPr>
        <p:txBody>
          <a:bodyPr wrap="square" lIns="45715" tIns="45715" rIns="45715" bIns="45715">
            <a:spAutoFit/>
          </a:bodyPr>
          <a:lstStyle/>
          <a:p>
            <a:r>
              <a:rPr lang="en-US" sz="1600" dirty="0"/>
              <a:t>Average age of the working population (years) </a:t>
            </a:r>
            <a:r>
              <a:rPr lang="en-US" sz="1600" dirty="0" smtClean="0"/>
              <a:t>       </a:t>
            </a:r>
            <a:r>
              <a:rPr lang="en-US" sz="1600" dirty="0" err="1"/>
              <a:t>Nairu</a:t>
            </a:r>
            <a:r>
              <a:rPr lang="en-US" sz="1600" dirty="0"/>
              <a:t> assumption </a:t>
            </a:r>
            <a:r>
              <a:rPr lang="en-US" sz="1600" dirty="0" smtClean="0"/>
              <a:t>(% </a:t>
            </a:r>
            <a:r>
              <a:rPr lang="en-US" sz="1600" dirty="0"/>
              <a:t>of the labor force)</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100"/>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Labor; Congressional Budget Office. Updated through September 2018.</a:t>
            </a:r>
          </a:p>
        </p:txBody>
      </p:sp>
      <p:sp>
        <p:nvSpPr>
          <p:cNvPr id="8" name="Title 1"/>
          <p:cNvSpPr txBox="1">
            <a:spLocks/>
          </p:cNvSpPr>
          <p:nvPr/>
        </p:nvSpPr>
        <p:spPr>
          <a:xfrm>
            <a:off x="673913" y="617220"/>
            <a:ext cx="9384487" cy="673913"/>
          </a:xfrm>
          <a:prstGeom prst="rect">
            <a:avLst/>
          </a:prstGeom>
        </p:spPr>
        <p:txBody>
          <a:bodyPr/>
          <a:lstStyle/>
          <a:p>
            <a:pPr lvl="0">
              <a:spcBef>
                <a:spcPct val="0"/>
              </a:spcBef>
              <a:defRPr/>
            </a:pPr>
            <a:r>
              <a:rPr lang="en-US" sz="3520" dirty="0">
                <a:solidFill>
                  <a:srgbClr val="6D6E71"/>
                </a:solidFill>
              </a:rPr>
              <a:t>P.S. </a:t>
            </a:r>
            <a:r>
              <a:rPr lang="en-US" sz="3520" dirty="0" smtClean="0">
                <a:solidFill>
                  <a:srgbClr val="6D6E71"/>
                </a:solidFill>
              </a:rPr>
              <a:t>Age and Equilibrium Unemployment</a:t>
            </a:r>
            <a:endParaRPr lang="en-US" sz="3520" dirty="0">
              <a:solidFill>
                <a:srgbClr val="6D6E71"/>
              </a:solidFill>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2234066492"/>
              </p:ext>
            </p:extLst>
          </p:nvPr>
        </p:nvGraphicFramePr>
        <p:xfrm>
          <a:off x="1775840" y="1755648"/>
          <a:ext cx="6484395" cy="4711827"/>
        </p:xfrm>
        <a:graphic>
          <a:graphicData uri="http://schemas.openxmlformats.org/presentationml/2006/ole">
            <mc:AlternateContent xmlns:mc="http://schemas.openxmlformats.org/markup-compatibility/2006">
              <mc:Choice xmlns:v="urn:schemas-microsoft-com:vml" Requires="v">
                <p:oleObj spid="_x0000_s385449" name="Worksheet" r:id="rId5" imgW="8682059" imgH="6307951" progId="Excel.Sheet.12">
                  <p:link updateAutomatic="1"/>
                </p:oleObj>
              </mc:Choice>
              <mc:Fallback>
                <p:oleObj name="Worksheet" r:id="rId5" imgW="8682059" imgH="6307951" progId="Excel.Sheet.12">
                  <p:link updateAutomatic="1"/>
                  <p:pic>
                    <p:nvPicPr>
                      <p:cNvPr id="0" name=""/>
                      <p:cNvPicPr/>
                      <p:nvPr/>
                    </p:nvPicPr>
                    <p:blipFill>
                      <a:blip r:embed="rId6"/>
                      <a:stretch>
                        <a:fillRect/>
                      </a:stretch>
                    </p:blipFill>
                    <p:spPr>
                      <a:xfrm>
                        <a:off x="1775840" y="1755648"/>
                        <a:ext cx="6484395" cy="4711827"/>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188</a:t>
            </a:r>
          </a:p>
        </p:txBody>
      </p:sp>
    </p:spTree>
    <p:custDataLst>
      <p:tags r:id="rId2"/>
    </p:custDataLst>
    <p:extLst>
      <p:ext uri="{BB962C8B-B14F-4D97-AF65-F5344CB8AC3E}">
        <p14:creationId xmlns:p14="http://schemas.microsoft.com/office/powerpoint/2010/main" val="3177494779"/>
      </p:ext>
    </p:extLst>
  </p:cSld>
  <p:clrMapOvr>
    <a:masterClrMapping/>
  </p:clrMapOvr>
  <p:transition/>
  <p:timing>
    <p:tnLst>
      <p:par>
        <p:cTn id="1" dur="indefinite" restart="never" nodeType="tmRoot"/>
      </p:par>
    </p:tn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Unemployment (percent of the labor force)</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May 2019.</a:t>
            </a:r>
            <a:endParaRPr lang="en-US" sz="600" i="1" dirty="0">
              <a:solidFill>
                <a:schemeClr val="tx2"/>
              </a:solidFill>
            </a:endParaRP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a:solidFill>
                  <a:srgbClr val="6D6E71"/>
                </a:solidFill>
                <a:latin typeface="Georgia" pitchFamily="18" charset="0"/>
                <a:ea typeface="+mj-ea"/>
                <a:cs typeface="+mj-cs"/>
              </a:rPr>
              <a:t>… </a:t>
            </a:r>
            <a:r>
              <a:rPr lang="en-US" sz="3520" dirty="0" smtClean="0">
                <a:solidFill>
                  <a:srgbClr val="6D6E71"/>
                </a:solidFill>
                <a:latin typeface="Georgia" pitchFamily="18" charset="0"/>
                <a:ea typeface="+mj-ea"/>
                <a:cs typeface="+mj-cs"/>
              </a:rPr>
              <a:t>Seriously …</a:t>
            </a:r>
            <a:endParaRPr lang="en-US" sz="3520" dirty="0">
              <a:solidFill>
                <a:srgbClr val="6D6E71"/>
              </a:solidFill>
              <a:latin typeface="Georgia" pitchFamily="18" charset="0"/>
              <a:ea typeface="+mj-ea"/>
              <a:cs typeface="+mj-cs"/>
            </a:endParaRPr>
          </a:p>
        </p:txBody>
      </p:sp>
      <p:graphicFrame>
        <p:nvGraphicFramePr>
          <p:cNvPr id="9" name="Object 8"/>
          <p:cNvGraphicFramePr>
            <a:graphicFrameLocks noChangeAspect="1"/>
          </p:cNvGraphicFramePr>
          <p:nvPr>
            <p:extLst>
              <p:ext uri="{D42A27DB-BD31-4B8C-83A1-F6EECF244321}">
                <p14:modId xmlns:p14="http://schemas.microsoft.com/office/powerpoint/2010/main" val="916967494"/>
              </p:ext>
            </p:extLst>
          </p:nvPr>
        </p:nvGraphicFramePr>
        <p:xfrm>
          <a:off x="1735836" y="1755648"/>
          <a:ext cx="6576801" cy="4797552"/>
        </p:xfrm>
        <a:graphic>
          <a:graphicData uri="http://schemas.openxmlformats.org/presentationml/2006/ole">
            <mc:AlternateContent xmlns:mc="http://schemas.openxmlformats.org/markup-compatibility/2006">
              <mc:Choice xmlns:v="urn:schemas-microsoft-com:vml" Requires="v">
                <p:oleObj spid="_x0000_s360877"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735836" y="1755648"/>
                        <a:ext cx="6576801" cy="4797552"/>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189</a:t>
            </a:r>
          </a:p>
        </p:txBody>
      </p:sp>
    </p:spTree>
    <p:custDataLst>
      <p:tags r:id="rId2"/>
    </p:custDataLst>
    <p:extLst>
      <p:ext uri="{BB962C8B-B14F-4D97-AF65-F5344CB8AC3E}">
        <p14:creationId xmlns:p14="http://schemas.microsoft.com/office/powerpoint/2010/main" val="1038460575"/>
      </p:ext>
    </p:extLst>
  </p:cSld>
  <p:clrMapOvr>
    <a:masterClrMapping/>
  </p:clrMapOvr>
  <p:transition/>
  <p:timing>
    <p:tnLst>
      <p:par>
        <p:cTn id="1" dur="indefinite" restart="never" nodeType="tmRoot"/>
      </p:par>
    </p:tn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54380" y="1958341"/>
            <a:ext cx="8549640" cy="4911439"/>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Employment, working-age and labor force (</a:t>
            </a:r>
            <a:r>
              <a:rPr lang="en-US" sz="1540" dirty="0" err="1">
                <a:latin typeface="Georgia" pitchFamily="18" charset="0"/>
              </a:rPr>
              <a:t>mn</a:t>
            </a:r>
            <a:r>
              <a:rPr lang="en-US" sz="1540" dirty="0">
                <a:latin typeface="Georgia" pitchFamily="18" charset="0"/>
              </a:rPr>
              <a:t> </a:t>
            </a:r>
            <a:r>
              <a:rPr lang="en-US" sz="1540" dirty="0" err="1">
                <a:latin typeface="Georgia" pitchFamily="18" charset="0"/>
              </a:rPr>
              <a:t>ch</a:t>
            </a:r>
            <a:r>
              <a:rPr lang="en-US" sz="1540" dirty="0">
                <a:latin typeface="Georgia" pitchFamily="18" charset="0"/>
              </a:rPr>
              <a:t> in thousands over the most recent 12 months)</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Census. Updated through November 2018.</a:t>
            </a: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a:solidFill>
                  <a:srgbClr val="6D6E71"/>
                </a:solidFill>
                <a:latin typeface="Georgia" pitchFamily="18" charset="0"/>
              </a:rPr>
              <a:t>Demographics Connects the Dots …</a:t>
            </a:r>
          </a:p>
        </p:txBody>
      </p:sp>
      <p:sp>
        <p:nvSpPr>
          <p:cNvPr id="10" name="Date Placeholder 2"/>
          <p:cNvSpPr txBox="1">
            <a:spLocks/>
          </p:cNvSpPr>
          <p:nvPr/>
        </p:nvSpPr>
        <p:spPr bwMode="auto">
          <a:xfrm>
            <a:off x="7292340" y="365760"/>
            <a:ext cx="2346960" cy="167640"/>
          </a:xfrm>
          <a:prstGeom prst="rect">
            <a:avLst/>
          </a:prstGeom>
          <a:noFill/>
          <a:ln>
            <a:miter lim="800000"/>
            <a:headEnd/>
            <a:tailEnd/>
          </a:ln>
        </p:spPr>
        <p:txBody>
          <a:bodyPr wrap="square" numCol="1"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fontAlgn="base">
              <a:spcBef>
                <a:spcPct val="0"/>
              </a:spcBef>
              <a:spcAft>
                <a:spcPct val="0"/>
              </a:spcAft>
            </a:pPr>
            <a:endParaRPr lang="en-US" sz="880" dirty="0">
              <a:solidFill>
                <a:srgbClr val="808080"/>
              </a:solidFill>
              <a:latin typeface="Helvetica" pitchFamily="34" charset="0"/>
            </a:endParaRPr>
          </a:p>
        </p:txBody>
      </p:sp>
      <p:graphicFrame>
        <p:nvGraphicFramePr>
          <p:cNvPr id="3" name="Object 2"/>
          <p:cNvGraphicFramePr>
            <a:graphicFrameLocks noChangeAspect="1"/>
          </p:cNvGraphicFramePr>
          <p:nvPr>
            <p:extLst/>
          </p:nvPr>
        </p:nvGraphicFramePr>
        <p:xfrm>
          <a:off x="1941830" y="2346008"/>
          <a:ext cx="5715477" cy="4168299"/>
        </p:xfrm>
        <a:graphic>
          <a:graphicData uri="http://schemas.openxmlformats.org/presentationml/2006/ole">
            <mc:AlternateContent xmlns:mc="http://schemas.openxmlformats.org/markup-compatibility/2006">
              <mc:Choice xmlns:v="urn:schemas-microsoft-com:vml" Requires="v">
                <p:oleObj spid="_x0000_s361901"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941830" y="2346008"/>
                        <a:ext cx="5715477" cy="4168299"/>
                      </a:xfrm>
                      <a:prstGeom prst="rect">
                        <a:avLst/>
                      </a:prstGeom>
                    </p:spPr>
                  </p:pic>
                </p:oleObj>
              </mc:Fallback>
            </mc:AlternateContent>
          </a:graphicData>
        </a:graphic>
      </p:graphicFrame>
      <p:sp>
        <p:nvSpPr>
          <p:cNvPr id="2" name="Footer Placeholder 1"/>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8"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190</a:t>
            </a:r>
          </a:p>
        </p:txBody>
      </p:sp>
    </p:spTree>
    <p:custDataLst>
      <p:tags r:id="rId2"/>
    </p:custDataLst>
    <p:extLst>
      <p:ext uri="{BB962C8B-B14F-4D97-AF65-F5344CB8AC3E}">
        <p14:creationId xmlns:p14="http://schemas.microsoft.com/office/powerpoint/2010/main" val="518223511"/>
      </p:ext>
    </p:extLst>
  </p:cSld>
  <p:clrMapOvr>
    <a:masterClrMapping/>
  </p:clrMapOvr>
  <p:transition/>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698834"/>
          </a:xfrm>
          <a:prstGeom prst="rect">
            <a:avLst/>
          </a:prstGeom>
          <a:noFill/>
          <a:ln w="9525">
            <a:noFill/>
            <a:miter lim="800000"/>
            <a:headEnd/>
            <a:tailEnd/>
          </a:ln>
        </p:spPr>
        <p:txBody>
          <a:bodyPr wrap="square" lIns="45132" tIns="45132" rIns="45132" bIns="45132">
            <a:spAutoFit/>
          </a:bodyPr>
          <a:lstStyle/>
          <a:p>
            <a:r>
              <a:rPr lang="en-US" sz="1600" dirty="0" smtClean="0"/>
              <a:t>Shipments of nondefense capital goods (billions of dollars annualized)</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a:t>
            </a:r>
            <a:r>
              <a:rPr lang="en-US" sz="600" i="1" dirty="0" smtClean="0">
                <a:solidFill>
                  <a:srgbClr val="E56177"/>
                </a:solidFill>
              </a:rPr>
              <a:t>Census. Updated through July 2019.</a:t>
            </a:r>
            <a:endParaRPr lang="en-US" sz="600" i="1" dirty="0">
              <a:solidFill>
                <a:srgbClr val="E56177"/>
              </a:solidFill>
            </a:endParaRP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rgbClr val="6D6E71"/>
                </a:solidFill>
                <a:ea typeface="+mj-ea"/>
                <a:cs typeface="+mj-cs"/>
              </a:rPr>
              <a:t>Boeing’s Grounded 737 Max 8 Cuts Output</a:t>
            </a:r>
            <a:endParaRPr lang="en-US" sz="3520" dirty="0">
              <a:solidFill>
                <a:srgbClr val="6D6E71"/>
              </a:solidFill>
              <a:ea typeface="+mj-ea"/>
              <a:cs typeface="+mj-cs"/>
            </a:endParaRPr>
          </a:p>
        </p:txBody>
      </p:sp>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32</a:t>
            </a:r>
          </a:p>
        </p:txBody>
      </p:sp>
      <p:graphicFrame>
        <p:nvGraphicFramePr>
          <p:cNvPr id="4" name="Object 3"/>
          <p:cNvGraphicFramePr>
            <a:graphicFrameLocks noChangeAspect="1"/>
          </p:cNvGraphicFramePr>
          <p:nvPr>
            <p:extLst>
              <p:ext uri="{D42A27DB-BD31-4B8C-83A1-F6EECF244321}">
                <p14:modId xmlns:p14="http://schemas.microsoft.com/office/powerpoint/2010/main" val="2159622159"/>
              </p:ext>
            </p:extLst>
          </p:nvPr>
        </p:nvGraphicFramePr>
        <p:xfrm>
          <a:off x="1828800" y="1828800"/>
          <a:ext cx="6486525" cy="4708939"/>
        </p:xfrm>
        <a:graphic>
          <a:graphicData uri="http://schemas.openxmlformats.org/presentationml/2006/ole">
            <mc:AlternateContent xmlns:mc="http://schemas.openxmlformats.org/markup-compatibility/2006">
              <mc:Choice xmlns:v="urn:schemas-microsoft-com:vml" Requires="v">
                <p:oleObj spid="_x0000_s608416" name="Worksheet" r:id="rId5" imgW="8665506" imgH="6291006" progId="Excel.Sheet.12">
                  <p:link updateAutomatic="1"/>
                </p:oleObj>
              </mc:Choice>
              <mc:Fallback>
                <p:oleObj name="Worksheet" r:id="rId5" imgW="8665506" imgH="6291006" progId="Excel.Sheet.12">
                  <p:link updateAutomatic="1"/>
                  <p:pic>
                    <p:nvPicPr>
                      <p:cNvPr id="0" name=""/>
                      <p:cNvPicPr/>
                      <p:nvPr/>
                    </p:nvPicPr>
                    <p:blipFill>
                      <a:blip r:embed="rId6"/>
                      <a:stretch>
                        <a:fillRect/>
                      </a:stretch>
                    </p:blipFill>
                    <p:spPr>
                      <a:xfrm>
                        <a:off x="1828800" y="1828800"/>
                        <a:ext cx="6486525" cy="4708939"/>
                      </a:xfrm>
                      <a:prstGeom prst="rect">
                        <a:avLst/>
                      </a:prstGeom>
                    </p:spPr>
                  </p:pic>
                </p:oleObj>
              </mc:Fallback>
            </mc:AlternateContent>
          </a:graphicData>
        </a:graphic>
      </p:graphicFrame>
    </p:spTree>
    <p:custDataLst>
      <p:tags r:id="rId2"/>
    </p:custDataLst>
    <p:extLst>
      <p:ext uri="{BB962C8B-B14F-4D97-AF65-F5344CB8AC3E}">
        <p14:creationId xmlns:p14="http://schemas.microsoft.com/office/powerpoint/2010/main" val="3403898409"/>
      </p:ext>
    </p:extLst>
  </p:cSld>
  <p:clrMapOvr>
    <a:masterClrMapping/>
  </p:clrMapOvr>
  <p:transition/>
  <p:timing>
    <p:tnLst>
      <p:par>
        <p:cTn id="1" dur="indefinite" restart="never" nodeType="tmRoot"/>
      </p:par>
    </p:tn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68096" y="1298448"/>
            <a:ext cx="7848600" cy="5723970"/>
          </a:xfrm>
          <a:prstGeom prst="rect">
            <a:avLst/>
          </a:prstGeom>
          <a:noFill/>
          <a:ln w="9525">
            <a:noFill/>
            <a:miter lim="800000"/>
            <a:headEnd/>
            <a:tailEnd/>
          </a:ln>
        </p:spPr>
        <p:txBody>
          <a:bodyPr wrap="square" lIns="45132" tIns="45132" rIns="45132" bIns="45132">
            <a:spAutoFit/>
          </a:bodyPr>
          <a:lstStyle/>
          <a:p>
            <a:r>
              <a:rPr lang="en-US" sz="1600" dirty="0"/>
              <a:t>Unemployment (percent of the labor force)</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Labor. Updated through December 2018.</a:t>
            </a: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chemeClr val="tx2"/>
                </a:solidFill>
              </a:rPr>
              <a:t>When You Approach Full Employment …</a:t>
            </a:r>
            <a:endParaRPr lang="en-US" sz="3520" dirty="0">
              <a:solidFill>
                <a:schemeClr val="tx2"/>
              </a:solidFill>
            </a:endParaRPr>
          </a:p>
        </p:txBody>
      </p:sp>
      <p:graphicFrame>
        <p:nvGraphicFramePr>
          <p:cNvPr id="3" name="Object 2"/>
          <p:cNvGraphicFramePr>
            <a:graphicFrameLocks noChangeAspect="1"/>
          </p:cNvGraphicFramePr>
          <p:nvPr>
            <p:extLst>
              <p:ext uri="{D42A27DB-BD31-4B8C-83A1-F6EECF244321}">
                <p14:modId xmlns:p14="http://schemas.microsoft.com/office/powerpoint/2010/main" val="3312952291"/>
              </p:ext>
            </p:extLst>
          </p:nvPr>
        </p:nvGraphicFramePr>
        <p:xfrm>
          <a:off x="1595628" y="1755648"/>
          <a:ext cx="6867952" cy="4721352"/>
        </p:xfrm>
        <a:graphic>
          <a:graphicData uri="http://schemas.openxmlformats.org/presentationml/2006/ole">
            <mc:AlternateContent xmlns:mc="http://schemas.openxmlformats.org/markup-compatibility/2006">
              <mc:Choice xmlns:v="urn:schemas-microsoft-com:vml" Requires="v">
                <p:oleObj spid="_x0000_s302521"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595628" y="1755648"/>
                        <a:ext cx="6867952" cy="4721352"/>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191</a:t>
            </a:r>
          </a:p>
        </p:txBody>
      </p:sp>
    </p:spTree>
    <p:custDataLst>
      <p:tags r:id="rId2"/>
    </p:custDataLst>
    <p:extLst>
      <p:ext uri="{BB962C8B-B14F-4D97-AF65-F5344CB8AC3E}">
        <p14:creationId xmlns:p14="http://schemas.microsoft.com/office/powerpoint/2010/main" val="4175667967"/>
      </p:ext>
    </p:extLst>
  </p:cSld>
  <p:clrMapOvr>
    <a:masterClrMapping/>
  </p:clrMapOvr>
  <p:transition/>
  <p:timing>
    <p:tnLst>
      <p:par>
        <p:cTn id="1" dur="indefinite" restart="never" nodeType="tmRoot"/>
      </p:par>
    </p:tn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3"/>
          <p:cNvSpPr txBox="1">
            <a:spLocks noChangeArrowheads="1"/>
          </p:cNvSpPr>
          <p:nvPr/>
        </p:nvSpPr>
        <p:spPr bwMode="auto">
          <a:xfrm>
            <a:off x="754381" y="1958340"/>
            <a:ext cx="7848600" cy="4924263"/>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Number of people working part time involuntarily (thousands)</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U.S. Department of Labor. Updated through November 2018.</a:t>
            </a: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a:solidFill>
                  <a:srgbClr val="6D6E71"/>
                </a:solidFill>
                <a:latin typeface="Georgia" pitchFamily="18" charset="0"/>
              </a:rPr>
              <a:t>Working Part Time Involuntarily … Normal</a:t>
            </a:r>
          </a:p>
        </p:txBody>
      </p:sp>
      <p:graphicFrame>
        <p:nvGraphicFramePr>
          <p:cNvPr id="2" name="Object 1"/>
          <p:cNvGraphicFramePr>
            <a:graphicFrameLocks noChangeAspect="1"/>
          </p:cNvGraphicFramePr>
          <p:nvPr>
            <p:extLst/>
          </p:nvPr>
        </p:nvGraphicFramePr>
        <p:xfrm>
          <a:off x="1938338" y="2342515"/>
          <a:ext cx="5842953" cy="4262597"/>
        </p:xfrm>
        <a:graphic>
          <a:graphicData uri="http://schemas.openxmlformats.org/presentationml/2006/ole">
            <mc:AlternateContent xmlns:mc="http://schemas.openxmlformats.org/markup-compatibility/2006">
              <mc:Choice xmlns:v="urn:schemas-microsoft-com:vml" Requires="v">
                <p:oleObj spid="_x0000_s362925"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938338" y="2342515"/>
                        <a:ext cx="5842953" cy="4262597"/>
                      </a:xfrm>
                      <a:prstGeom prst="rect">
                        <a:avLst/>
                      </a:prstGeom>
                    </p:spPr>
                  </p:pic>
                </p:oleObj>
              </mc:Fallback>
            </mc:AlternateContent>
          </a:graphicData>
        </a:graphic>
      </p:graphicFrame>
      <p:sp>
        <p:nvSpPr>
          <p:cNvPr id="3" name="Footer Placeholder 2"/>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7" name="Text Box 3"/>
          <p:cNvSpPr txBox="1">
            <a:spLocks noChangeArrowheads="1"/>
          </p:cNvSpPr>
          <p:nvPr/>
        </p:nvSpPr>
        <p:spPr bwMode="auto">
          <a:xfrm>
            <a:off x="768096" y="1298448"/>
            <a:ext cx="7848600" cy="5625994"/>
          </a:xfrm>
          <a:prstGeom prst="rect">
            <a:avLst/>
          </a:prstGeom>
          <a:noFill/>
          <a:ln w="9525">
            <a:noFill/>
            <a:miter lim="800000"/>
            <a:headEnd/>
            <a:tailEnd/>
          </a:ln>
        </p:spPr>
        <p:txBody>
          <a:bodyPr wrap="square" lIns="45132" tIns="45132" rIns="45132" bIns="45132">
            <a:spAutoFit/>
          </a:bodyPr>
          <a:lstStyle/>
          <a:p>
            <a:r>
              <a:rPr lang="en-US" sz="1600" dirty="0"/>
              <a:t>Core PCE inflation (% </a:t>
            </a:r>
            <a:r>
              <a:rPr lang="en-US" sz="1600" dirty="0" err="1"/>
              <a:t>ch</a:t>
            </a:r>
            <a:r>
              <a:rPr lang="en-US" sz="1600" dirty="0"/>
              <a:t> from 12 months earlier) </a:t>
            </a:r>
            <a:r>
              <a:rPr lang="en-US" sz="1600" dirty="0" err="1" smtClean="0"/>
              <a:t>Unloyment</a:t>
            </a:r>
            <a:r>
              <a:rPr lang="en-US" sz="1600" dirty="0" smtClean="0"/>
              <a:t> </a:t>
            </a:r>
            <a:r>
              <a:rPr lang="en-US" sz="1600" dirty="0"/>
              <a:t>(% of the labor force)</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Commerce; U.S. Department of Labor. Updated through November 2018 (inflation) and January 2019 (unemployment).</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192</a:t>
            </a:r>
          </a:p>
        </p:txBody>
      </p:sp>
    </p:spTree>
    <p:custDataLst>
      <p:tags r:id="rId2"/>
    </p:custDataLst>
    <p:extLst>
      <p:ext uri="{BB962C8B-B14F-4D97-AF65-F5344CB8AC3E}">
        <p14:creationId xmlns:p14="http://schemas.microsoft.com/office/powerpoint/2010/main" val="2496337422"/>
      </p:ext>
    </p:extLst>
  </p:cSld>
  <p:clrMapOvr>
    <a:masterClrMapping/>
  </p:clrMapOvr>
  <p:transition/>
  <p:timing>
    <p:tnLst>
      <p:par>
        <p:cTn id="1" dur="indefinite" restart="never" nodeType="tmRoot"/>
      </p:par>
    </p:tn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68096" y="1298448"/>
            <a:ext cx="7848600" cy="5625994"/>
          </a:xfrm>
          <a:prstGeom prst="rect">
            <a:avLst/>
          </a:prstGeom>
          <a:noFill/>
          <a:ln w="9525">
            <a:noFill/>
            <a:miter lim="800000"/>
            <a:headEnd/>
            <a:tailEnd/>
          </a:ln>
        </p:spPr>
        <p:txBody>
          <a:bodyPr wrap="square" lIns="45132" tIns="45132" rIns="45132" bIns="45132">
            <a:spAutoFit/>
          </a:bodyPr>
          <a:lstStyle/>
          <a:p>
            <a:r>
              <a:rPr lang="en-US" sz="1600" dirty="0"/>
              <a:t>Labor force participation for selected cohorts (percent of the respective population)</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Labor. Updated through February 2019.</a:t>
            </a: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a:solidFill>
                  <a:srgbClr val="6D6E71"/>
                </a:solidFill>
                <a:latin typeface="Georgia" pitchFamily="18" charset="0"/>
              </a:rPr>
              <a:t>A Million Young Adults Still Out …</a:t>
            </a:r>
          </a:p>
        </p:txBody>
      </p:sp>
      <p:graphicFrame>
        <p:nvGraphicFramePr>
          <p:cNvPr id="2" name="Object 1"/>
          <p:cNvGraphicFramePr>
            <a:graphicFrameLocks noChangeAspect="1"/>
          </p:cNvGraphicFramePr>
          <p:nvPr>
            <p:extLst>
              <p:ext uri="{D42A27DB-BD31-4B8C-83A1-F6EECF244321}">
                <p14:modId xmlns:p14="http://schemas.microsoft.com/office/powerpoint/2010/main" val="3587643834"/>
              </p:ext>
            </p:extLst>
          </p:nvPr>
        </p:nvGraphicFramePr>
        <p:xfrm>
          <a:off x="1783080" y="1755648"/>
          <a:ext cx="5806282" cy="4234657"/>
        </p:xfrm>
        <a:graphic>
          <a:graphicData uri="http://schemas.openxmlformats.org/presentationml/2006/ole">
            <mc:AlternateContent xmlns:mc="http://schemas.openxmlformats.org/markup-compatibility/2006">
              <mc:Choice xmlns:v="urn:schemas-microsoft-com:vml" Requires="v">
                <p:oleObj spid="_x0000_s363949"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783080" y="1755648"/>
                        <a:ext cx="5806282" cy="4234657"/>
                      </a:xfrm>
                      <a:prstGeom prst="rect">
                        <a:avLst/>
                      </a:prstGeom>
                    </p:spPr>
                  </p:pic>
                </p:oleObj>
              </mc:Fallback>
            </mc:AlternateContent>
          </a:graphicData>
        </a:graphic>
      </p:graphicFrame>
      <p:sp>
        <p:nvSpPr>
          <p:cNvPr id="3" name="TextBox 2"/>
          <p:cNvSpPr txBox="1"/>
          <p:nvPr/>
        </p:nvSpPr>
        <p:spPr>
          <a:xfrm>
            <a:off x="7879080" y="1836421"/>
            <a:ext cx="2095500" cy="2862322"/>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Implied number of dropouts compared with 2007 participation rates:</a:t>
            </a:r>
          </a:p>
          <a:p>
            <a:endParaRPr lang="en-US" sz="1200" dirty="0">
              <a:latin typeface="Arial" panose="020B0604020202020204" pitchFamily="34" charset="0"/>
              <a:cs typeface="Arial" panose="020B0604020202020204" pitchFamily="34" charset="0"/>
            </a:endParaRPr>
          </a:p>
          <a:p>
            <a:endParaRPr lang="en-US" sz="1200" dirty="0">
              <a:solidFill>
                <a:srgbClr val="FF0000"/>
              </a:solidFill>
              <a:latin typeface="Arial" panose="020B0604020202020204" pitchFamily="34" charset="0"/>
              <a:cs typeface="Arial" panose="020B0604020202020204" pitchFamily="34" charset="0"/>
            </a:endParaRPr>
          </a:p>
          <a:p>
            <a:r>
              <a:rPr lang="en-US" sz="1200" dirty="0">
                <a:solidFill>
                  <a:srgbClr val="FF0000"/>
                </a:solidFill>
                <a:latin typeface="Arial" panose="020B0604020202020204" pitchFamily="34" charset="0"/>
                <a:cs typeface="Arial" panose="020B0604020202020204" pitchFamily="34" charset="0"/>
              </a:rPr>
              <a:t>35-44 y = 449,000</a:t>
            </a:r>
          </a:p>
          <a:p>
            <a:endParaRPr lang="en-US" sz="1200" dirty="0">
              <a:latin typeface="Arial" panose="020B0604020202020204" pitchFamily="34" charset="0"/>
              <a:cs typeface="Arial" panose="020B0604020202020204" pitchFamily="34" charset="0"/>
            </a:endParaRPr>
          </a:p>
          <a:p>
            <a:r>
              <a:rPr lang="en-US" sz="1200" dirty="0">
                <a:latin typeface="Arial" panose="020B0604020202020204" pitchFamily="34" charset="0"/>
                <a:cs typeface="Arial" panose="020B0604020202020204" pitchFamily="34" charset="0"/>
              </a:rPr>
              <a:t>25-34 y = 134,000</a:t>
            </a:r>
          </a:p>
          <a:p>
            <a:endParaRPr lang="en-US" sz="1200" dirty="0">
              <a:latin typeface="Arial" panose="020B0604020202020204" pitchFamily="34" charset="0"/>
              <a:cs typeface="Arial" panose="020B0604020202020204" pitchFamily="34" charset="0"/>
            </a:endParaRPr>
          </a:p>
          <a:p>
            <a:r>
              <a:rPr lang="en-US" sz="1200" dirty="0">
                <a:solidFill>
                  <a:schemeClr val="tx2"/>
                </a:solidFill>
                <a:latin typeface="Arial" panose="020B0604020202020204" pitchFamily="34" charset="0"/>
                <a:cs typeface="Arial" panose="020B0604020202020204" pitchFamily="34" charset="0"/>
              </a:rPr>
              <a:t>45-54 y = 451,000</a:t>
            </a:r>
          </a:p>
          <a:p>
            <a:endParaRPr lang="en-US" sz="1200" dirty="0">
              <a:solidFill>
                <a:schemeClr val="tx2"/>
              </a:solidFill>
              <a:latin typeface="Arial" panose="020B0604020202020204" pitchFamily="34" charset="0"/>
              <a:cs typeface="Arial" panose="020B0604020202020204" pitchFamily="34" charset="0"/>
            </a:endParaRPr>
          </a:p>
          <a:p>
            <a:r>
              <a:rPr lang="en-US" sz="1200" dirty="0">
                <a:solidFill>
                  <a:schemeClr val="tx2"/>
                </a:solidFill>
                <a:latin typeface="Arial" panose="020B0604020202020204" pitchFamily="34" charset="0"/>
                <a:cs typeface="Arial" panose="020B0604020202020204" pitchFamily="34" charset="0"/>
              </a:rPr>
              <a:t>16-24 y = 1,632,000</a:t>
            </a:r>
          </a:p>
          <a:p>
            <a:endParaRPr lang="en-US" sz="1200" dirty="0">
              <a:solidFill>
                <a:schemeClr val="tx2"/>
              </a:solidFill>
              <a:latin typeface="Arial" panose="020B0604020202020204" pitchFamily="34" charset="0"/>
              <a:cs typeface="Arial" panose="020B0604020202020204" pitchFamily="34" charset="0"/>
            </a:endParaRPr>
          </a:p>
          <a:p>
            <a:r>
              <a:rPr lang="en-US" sz="1200" dirty="0">
                <a:solidFill>
                  <a:srgbClr val="00B050"/>
                </a:solidFill>
                <a:latin typeface="Arial" panose="020B0604020202020204" pitchFamily="34" charset="0"/>
                <a:cs typeface="Arial" panose="020B0604020202020204" pitchFamily="34" charset="0"/>
              </a:rPr>
              <a:t>Memo:</a:t>
            </a:r>
          </a:p>
          <a:p>
            <a:r>
              <a:rPr lang="en-US" sz="1200" dirty="0">
                <a:solidFill>
                  <a:srgbClr val="00B050"/>
                </a:solidFill>
                <a:latin typeface="Arial" panose="020B0604020202020204" pitchFamily="34" charset="0"/>
                <a:cs typeface="Arial" panose="020B0604020202020204" pitchFamily="34" charset="0"/>
              </a:rPr>
              <a:t>25-54 y  = 1,034,000</a:t>
            </a:r>
          </a:p>
        </p:txBody>
      </p:sp>
      <p:sp>
        <p:nvSpPr>
          <p:cNvPr id="4"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193</a:t>
            </a:r>
          </a:p>
        </p:txBody>
      </p:sp>
    </p:spTree>
    <p:custDataLst>
      <p:tags r:id="rId2"/>
    </p:custDataLst>
    <p:extLst>
      <p:ext uri="{BB962C8B-B14F-4D97-AF65-F5344CB8AC3E}">
        <p14:creationId xmlns:p14="http://schemas.microsoft.com/office/powerpoint/2010/main" val="3506188568"/>
      </p:ext>
    </p:extLst>
  </p:cSld>
  <p:clrMapOvr>
    <a:masterClrMapping/>
  </p:clrMapOvr>
  <p:transition/>
  <p:timing>
    <p:tnLst>
      <p:par>
        <p:cTn id="1" dur="indefinite" restart="never" nodeType="tmRoot"/>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3"/>
          <p:cNvSpPr txBox="1">
            <a:spLocks noChangeArrowheads="1"/>
          </p:cNvSpPr>
          <p:nvPr/>
        </p:nvSpPr>
        <p:spPr bwMode="auto">
          <a:xfrm>
            <a:off x="754381" y="1958340"/>
            <a:ext cx="7848600" cy="4924263"/>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Labor force participation for 20- to 35-year olds (percent of the respective population)</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U.S. Department of Labor. Updated through February 2019.</a:t>
            </a: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a:solidFill>
                  <a:srgbClr val="6D6E71"/>
                </a:solidFill>
                <a:latin typeface="Georgia" pitchFamily="18" charset="0"/>
              </a:rPr>
              <a:t>… They Still Are Coming Back</a:t>
            </a:r>
          </a:p>
        </p:txBody>
      </p:sp>
      <p:sp>
        <p:nvSpPr>
          <p:cNvPr id="3" name="TextBox 2"/>
          <p:cNvSpPr txBox="1"/>
          <p:nvPr/>
        </p:nvSpPr>
        <p:spPr>
          <a:xfrm>
            <a:off x="7879080" y="2293620"/>
            <a:ext cx="1931213" cy="2885405"/>
          </a:xfrm>
          <a:prstGeom prst="rect">
            <a:avLst/>
          </a:prstGeom>
          <a:noFill/>
        </p:spPr>
        <p:txBody>
          <a:bodyPr wrap="square" rtlCol="0">
            <a:spAutoFit/>
          </a:bodyPr>
          <a:lstStyle/>
          <a:p>
            <a:r>
              <a:rPr lang="en-US" sz="1650" dirty="0">
                <a:latin typeface="Arial Narrow" panose="020B0606020202030204" pitchFamily="34" charset="0"/>
              </a:rPr>
              <a:t>Implied number of dropouts compared with 2007 participation rates:</a:t>
            </a:r>
          </a:p>
          <a:p>
            <a:endParaRPr lang="en-US" sz="1650" dirty="0">
              <a:latin typeface="Arial Narrow" panose="020B0606020202030204" pitchFamily="34" charset="0"/>
            </a:endParaRPr>
          </a:p>
          <a:p>
            <a:r>
              <a:rPr lang="en-US" sz="1650" dirty="0">
                <a:solidFill>
                  <a:srgbClr val="FF0000"/>
                </a:solidFill>
                <a:latin typeface="Arial Narrow" panose="020B0606020202030204" pitchFamily="34" charset="0"/>
              </a:rPr>
              <a:t> </a:t>
            </a:r>
          </a:p>
          <a:p>
            <a:endParaRPr lang="en-US" sz="1650" dirty="0">
              <a:latin typeface="Arial Narrow" panose="020B0606020202030204" pitchFamily="34" charset="0"/>
            </a:endParaRPr>
          </a:p>
          <a:p>
            <a:endParaRPr lang="en-US" sz="1650" dirty="0">
              <a:latin typeface="Arial Narrow" panose="020B0606020202030204" pitchFamily="34" charset="0"/>
            </a:endParaRPr>
          </a:p>
          <a:p>
            <a:endParaRPr lang="en-US" sz="1650" dirty="0">
              <a:latin typeface="Arial Narrow" panose="020B0606020202030204" pitchFamily="34" charset="0"/>
            </a:endParaRPr>
          </a:p>
          <a:p>
            <a:endParaRPr lang="en-US" sz="1650" dirty="0">
              <a:latin typeface="Arial Narrow" panose="020B0606020202030204" pitchFamily="34" charset="0"/>
            </a:endParaRPr>
          </a:p>
          <a:p>
            <a:r>
              <a:rPr lang="en-US" sz="1650" dirty="0">
                <a:solidFill>
                  <a:schemeClr val="tx2"/>
                </a:solidFill>
                <a:latin typeface="Arial Narrow" panose="020B0606020202030204" pitchFamily="34" charset="0"/>
              </a:rPr>
              <a:t>781,000</a:t>
            </a:r>
          </a:p>
        </p:txBody>
      </p:sp>
      <p:graphicFrame>
        <p:nvGraphicFramePr>
          <p:cNvPr id="2" name="Object 1"/>
          <p:cNvGraphicFramePr>
            <a:graphicFrameLocks noChangeAspect="1"/>
          </p:cNvGraphicFramePr>
          <p:nvPr>
            <p:extLst/>
          </p:nvPr>
        </p:nvGraphicFramePr>
        <p:xfrm>
          <a:off x="1940084" y="2344262"/>
          <a:ext cx="5804535" cy="4232910"/>
        </p:xfrm>
        <a:graphic>
          <a:graphicData uri="http://schemas.openxmlformats.org/presentationml/2006/ole">
            <mc:AlternateContent xmlns:mc="http://schemas.openxmlformats.org/markup-compatibility/2006">
              <mc:Choice xmlns:v="urn:schemas-microsoft-com:vml" Requires="v">
                <p:oleObj spid="_x0000_s364973"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940084" y="2344262"/>
                        <a:ext cx="5804535" cy="4232910"/>
                      </a:xfrm>
                      <a:prstGeom prst="rect">
                        <a:avLst/>
                      </a:prstGeom>
                    </p:spPr>
                  </p:pic>
                </p:oleObj>
              </mc:Fallback>
            </mc:AlternateContent>
          </a:graphicData>
        </a:graphic>
      </p:graphicFrame>
      <p:sp>
        <p:nvSpPr>
          <p:cNvPr id="4" name="Footer Placeholder 3"/>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9" name="Text Box 3"/>
          <p:cNvSpPr txBox="1">
            <a:spLocks noChangeArrowheads="1"/>
          </p:cNvSpPr>
          <p:nvPr/>
        </p:nvSpPr>
        <p:spPr bwMode="auto">
          <a:xfrm>
            <a:off x="768096" y="1298448"/>
            <a:ext cx="7848600" cy="5625994"/>
          </a:xfrm>
          <a:prstGeom prst="rect">
            <a:avLst/>
          </a:prstGeom>
          <a:noFill/>
          <a:ln w="9525">
            <a:noFill/>
            <a:miter lim="800000"/>
            <a:headEnd/>
            <a:tailEnd/>
          </a:ln>
        </p:spPr>
        <p:txBody>
          <a:bodyPr wrap="square" lIns="45132" tIns="45132" rIns="45132" bIns="45132">
            <a:spAutoFit/>
          </a:bodyPr>
          <a:lstStyle/>
          <a:p>
            <a:r>
              <a:rPr lang="en-US" sz="1600" dirty="0"/>
              <a:t>Core PCE inflation (% </a:t>
            </a:r>
            <a:r>
              <a:rPr lang="en-US" sz="1600" dirty="0" err="1"/>
              <a:t>ch</a:t>
            </a:r>
            <a:r>
              <a:rPr lang="en-US" sz="1600" dirty="0"/>
              <a:t> from 12 months earlier) </a:t>
            </a:r>
            <a:r>
              <a:rPr lang="en-US" sz="1600" dirty="0" err="1" smtClean="0"/>
              <a:t>Unloyment</a:t>
            </a:r>
            <a:r>
              <a:rPr lang="en-US" sz="1600" dirty="0" smtClean="0"/>
              <a:t> </a:t>
            </a:r>
            <a:r>
              <a:rPr lang="en-US" sz="1600" dirty="0"/>
              <a:t>(% of the labor force)</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Commerce; U.S. Department of Labor. Updated through November 2018 (inflation) and January 2019 (unemployment).</a:t>
            </a:r>
          </a:p>
        </p:txBody>
      </p:sp>
      <p:sp>
        <p:nvSpPr>
          <p:cNvPr id="6"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194</a:t>
            </a:r>
          </a:p>
        </p:txBody>
      </p:sp>
    </p:spTree>
    <p:custDataLst>
      <p:tags r:id="rId2"/>
    </p:custDataLst>
    <p:extLst>
      <p:ext uri="{BB962C8B-B14F-4D97-AF65-F5344CB8AC3E}">
        <p14:creationId xmlns:p14="http://schemas.microsoft.com/office/powerpoint/2010/main" val="2407171856"/>
      </p:ext>
    </p:extLst>
  </p:cSld>
  <p:clrMapOvr>
    <a:masterClrMapping/>
  </p:clrMapOvr>
  <p:transition/>
  <p:timing>
    <p:tnLst>
      <p:par>
        <p:cTn id="1" dur="indefinite" restart="never" nodeType="tmRoot"/>
      </p:par>
    </p:tn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3"/>
          <p:cNvSpPr txBox="1">
            <a:spLocks noChangeArrowheads="1"/>
          </p:cNvSpPr>
          <p:nvPr/>
        </p:nvSpPr>
        <p:spPr bwMode="auto">
          <a:xfrm>
            <a:off x="754381" y="1958340"/>
            <a:ext cx="7848600" cy="5237683"/>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Consumer inflation (percent change from 12 months earlier)</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endParaRPr lang="en-US" dirty="0">
              <a:solidFill>
                <a:schemeClr val="bg1">
                  <a:lumMod val="50000"/>
                </a:schemeClr>
              </a:solidFill>
            </a:endParaRPr>
          </a:p>
          <a:p>
            <a:pPr>
              <a:spcBef>
                <a:spcPts val="99"/>
              </a:spcBef>
            </a:pPr>
            <a:r>
              <a:rPr lang="en-US" i="1" dirty="0">
                <a:solidFill>
                  <a:schemeClr val="bg1">
                    <a:lumMod val="50000"/>
                  </a:schemeClr>
                </a:solidFill>
              </a:rPr>
              <a:t>Note: vertical bars denote periods of Fed tightening.</a:t>
            </a: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U.S. Dep. of Com.; U.S. Dep. of Labor. Updated through November 2018 (chain PCE) and December 2018 (CPI).</a:t>
            </a:r>
          </a:p>
        </p:txBody>
      </p:sp>
      <p:sp>
        <p:nvSpPr>
          <p:cNvPr id="8" name="Title 1"/>
          <p:cNvSpPr txBox="1">
            <a:spLocks/>
          </p:cNvSpPr>
          <p:nvPr/>
        </p:nvSpPr>
        <p:spPr>
          <a:xfrm>
            <a:off x="673913" y="617220"/>
            <a:ext cx="9300667" cy="673913"/>
          </a:xfrm>
          <a:prstGeom prst="rect">
            <a:avLst/>
          </a:prstGeom>
        </p:spPr>
        <p:txBody>
          <a:bodyPr/>
          <a:lstStyle/>
          <a:p>
            <a:pPr lvl="0">
              <a:spcBef>
                <a:spcPct val="0"/>
              </a:spcBef>
              <a:defRPr/>
            </a:pPr>
            <a:r>
              <a:rPr lang="en-US" sz="3520" dirty="0">
                <a:solidFill>
                  <a:srgbClr val="6D6E71"/>
                </a:solidFill>
                <a:latin typeface="Georgia" pitchFamily="18" charset="0"/>
              </a:rPr>
              <a:t>Inflation’s Tame, Headline Readings …</a:t>
            </a:r>
          </a:p>
        </p:txBody>
      </p:sp>
      <p:graphicFrame>
        <p:nvGraphicFramePr>
          <p:cNvPr id="3" name="Object 2"/>
          <p:cNvGraphicFramePr>
            <a:graphicFrameLocks noChangeAspect="1"/>
          </p:cNvGraphicFramePr>
          <p:nvPr>
            <p:extLst/>
          </p:nvPr>
        </p:nvGraphicFramePr>
        <p:xfrm>
          <a:off x="1931352" y="2337277"/>
          <a:ext cx="6155532" cy="4229418"/>
        </p:xfrm>
        <a:graphic>
          <a:graphicData uri="http://schemas.openxmlformats.org/presentationml/2006/ole">
            <mc:AlternateContent xmlns:mc="http://schemas.openxmlformats.org/markup-compatibility/2006">
              <mc:Choice xmlns:v="urn:schemas-microsoft-com:vml" Requires="v">
                <p:oleObj spid="_x0000_s365997"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931352" y="2337277"/>
                        <a:ext cx="6155532" cy="4229418"/>
                      </a:xfrm>
                      <a:prstGeom prst="rect">
                        <a:avLst/>
                      </a:prstGeom>
                    </p:spPr>
                  </p:pic>
                </p:oleObj>
              </mc:Fallback>
            </mc:AlternateContent>
          </a:graphicData>
        </a:graphic>
      </p:graphicFrame>
      <p:sp>
        <p:nvSpPr>
          <p:cNvPr id="2" name="Footer Placeholder 1"/>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7" name="Text Box 3"/>
          <p:cNvSpPr txBox="1">
            <a:spLocks noChangeArrowheads="1"/>
          </p:cNvSpPr>
          <p:nvPr/>
        </p:nvSpPr>
        <p:spPr bwMode="auto">
          <a:xfrm>
            <a:off x="768096" y="1298448"/>
            <a:ext cx="7848600" cy="5625994"/>
          </a:xfrm>
          <a:prstGeom prst="rect">
            <a:avLst/>
          </a:prstGeom>
          <a:noFill/>
          <a:ln w="9525">
            <a:noFill/>
            <a:miter lim="800000"/>
            <a:headEnd/>
            <a:tailEnd/>
          </a:ln>
        </p:spPr>
        <p:txBody>
          <a:bodyPr wrap="square" lIns="45132" tIns="45132" rIns="45132" bIns="45132">
            <a:spAutoFit/>
          </a:bodyPr>
          <a:lstStyle/>
          <a:p>
            <a:r>
              <a:rPr lang="en-US" sz="1600" dirty="0"/>
              <a:t>Core PCE inflation (% </a:t>
            </a:r>
            <a:r>
              <a:rPr lang="en-US" sz="1600" dirty="0" err="1"/>
              <a:t>ch</a:t>
            </a:r>
            <a:r>
              <a:rPr lang="en-US" sz="1600" dirty="0"/>
              <a:t> from 12 months earlier) </a:t>
            </a:r>
            <a:r>
              <a:rPr lang="en-US" sz="1600" dirty="0" err="1" smtClean="0"/>
              <a:t>Unloyment</a:t>
            </a:r>
            <a:r>
              <a:rPr lang="en-US" sz="1600" dirty="0" smtClean="0"/>
              <a:t> </a:t>
            </a:r>
            <a:r>
              <a:rPr lang="en-US" sz="1600" dirty="0"/>
              <a:t>(% of the labor force)</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Commerce; U.S. Department of Labor. Updated through November 2018 (inflation) and January 2019 (unemployment).</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195</a:t>
            </a:r>
          </a:p>
        </p:txBody>
      </p:sp>
    </p:spTree>
    <p:custDataLst>
      <p:tags r:id="rId2"/>
    </p:custDataLst>
    <p:extLst>
      <p:ext uri="{BB962C8B-B14F-4D97-AF65-F5344CB8AC3E}">
        <p14:creationId xmlns:p14="http://schemas.microsoft.com/office/powerpoint/2010/main" val="1333440237"/>
      </p:ext>
    </p:extLst>
  </p:cSld>
  <p:clrMapOvr>
    <a:masterClrMapping/>
  </p:clrMapOvr>
  <p:transition/>
  <p:timing>
    <p:tnLst>
      <p:par>
        <p:cTn id="1" dur="indefinite" restart="never" nodeType="tmRoot"/>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3"/>
          <p:cNvSpPr txBox="1">
            <a:spLocks noChangeArrowheads="1"/>
          </p:cNvSpPr>
          <p:nvPr/>
        </p:nvSpPr>
        <p:spPr bwMode="auto">
          <a:xfrm>
            <a:off x="754381" y="1958340"/>
            <a:ext cx="7848600" cy="5237683"/>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Core consumer inflation (percent change from 12 months earlier)</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endParaRPr lang="en-US" dirty="0">
              <a:solidFill>
                <a:schemeClr val="bg1">
                  <a:lumMod val="50000"/>
                </a:schemeClr>
              </a:solidFill>
            </a:endParaRPr>
          </a:p>
          <a:p>
            <a:pPr>
              <a:spcBef>
                <a:spcPts val="99"/>
              </a:spcBef>
            </a:pPr>
            <a:r>
              <a:rPr lang="en-US" i="1" dirty="0">
                <a:solidFill>
                  <a:schemeClr val="bg1">
                    <a:lumMod val="50000"/>
                  </a:schemeClr>
                </a:solidFill>
              </a:rPr>
              <a:t>Note: Shaded vertical bars denote periods of Fed tightening.</a:t>
            </a: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U.S. Dep. of Com.; U.S. Dep. of Labor. Updated through November 2018 (chain PCE) and December 2018 (CPI).</a:t>
            </a:r>
          </a:p>
        </p:txBody>
      </p:sp>
      <p:sp>
        <p:nvSpPr>
          <p:cNvPr id="8" name="Title 1"/>
          <p:cNvSpPr txBox="1">
            <a:spLocks/>
          </p:cNvSpPr>
          <p:nvPr/>
        </p:nvSpPr>
        <p:spPr>
          <a:xfrm>
            <a:off x="673913" y="617220"/>
            <a:ext cx="9300667" cy="673913"/>
          </a:xfrm>
          <a:prstGeom prst="rect">
            <a:avLst/>
          </a:prstGeom>
        </p:spPr>
        <p:txBody>
          <a:bodyPr/>
          <a:lstStyle/>
          <a:p>
            <a:pPr lvl="0">
              <a:spcBef>
                <a:spcPct val="0"/>
              </a:spcBef>
              <a:defRPr/>
            </a:pPr>
            <a:r>
              <a:rPr lang="en-US" sz="3520" dirty="0">
                <a:solidFill>
                  <a:srgbClr val="6D6E71"/>
                </a:solidFill>
                <a:latin typeface="Georgia" pitchFamily="18" charset="0"/>
              </a:rPr>
              <a:t>… and Underlying Readings (Core) …</a:t>
            </a:r>
          </a:p>
        </p:txBody>
      </p:sp>
      <p:graphicFrame>
        <p:nvGraphicFramePr>
          <p:cNvPr id="2" name="Object 1"/>
          <p:cNvGraphicFramePr>
            <a:graphicFrameLocks noChangeAspect="1"/>
          </p:cNvGraphicFramePr>
          <p:nvPr>
            <p:extLst/>
          </p:nvPr>
        </p:nvGraphicFramePr>
        <p:xfrm>
          <a:off x="1933099" y="2339023"/>
          <a:ext cx="6069965" cy="4170045"/>
        </p:xfrm>
        <a:graphic>
          <a:graphicData uri="http://schemas.openxmlformats.org/presentationml/2006/ole">
            <mc:AlternateContent xmlns:mc="http://schemas.openxmlformats.org/markup-compatibility/2006">
              <mc:Choice xmlns:v="urn:schemas-microsoft-com:vml" Requires="v">
                <p:oleObj spid="_x0000_s367021"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933099" y="2339023"/>
                        <a:ext cx="6069965" cy="4170045"/>
                      </a:xfrm>
                      <a:prstGeom prst="rect">
                        <a:avLst/>
                      </a:prstGeom>
                    </p:spPr>
                  </p:pic>
                </p:oleObj>
              </mc:Fallback>
            </mc:AlternateContent>
          </a:graphicData>
        </a:graphic>
      </p:graphicFrame>
      <p:sp>
        <p:nvSpPr>
          <p:cNvPr id="3" name="Footer Placeholder 2"/>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7" name="Text Box 3"/>
          <p:cNvSpPr txBox="1">
            <a:spLocks noChangeArrowheads="1"/>
          </p:cNvSpPr>
          <p:nvPr/>
        </p:nvSpPr>
        <p:spPr bwMode="auto">
          <a:xfrm>
            <a:off x="768096" y="1298448"/>
            <a:ext cx="7848600" cy="5625994"/>
          </a:xfrm>
          <a:prstGeom prst="rect">
            <a:avLst/>
          </a:prstGeom>
          <a:noFill/>
          <a:ln w="9525">
            <a:noFill/>
            <a:miter lim="800000"/>
            <a:headEnd/>
            <a:tailEnd/>
          </a:ln>
        </p:spPr>
        <p:txBody>
          <a:bodyPr wrap="square" lIns="45132" tIns="45132" rIns="45132" bIns="45132">
            <a:spAutoFit/>
          </a:bodyPr>
          <a:lstStyle/>
          <a:p>
            <a:r>
              <a:rPr lang="en-US" sz="1600" dirty="0"/>
              <a:t>Core PCE inflation (% </a:t>
            </a:r>
            <a:r>
              <a:rPr lang="en-US" sz="1600" dirty="0" err="1"/>
              <a:t>ch</a:t>
            </a:r>
            <a:r>
              <a:rPr lang="en-US" sz="1600" dirty="0"/>
              <a:t> from 12 months earlier) </a:t>
            </a:r>
            <a:r>
              <a:rPr lang="en-US" sz="1600" dirty="0" err="1" smtClean="0"/>
              <a:t>Unloyment</a:t>
            </a:r>
            <a:r>
              <a:rPr lang="en-US" sz="1600" dirty="0" smtClean="0"/>
              <a:t> </a:t>
            </a:r>
            <a:r>
              <a:rPr lang="en-US" sz="1600" dirty="0"/>
              <a:t>(% of the labor force)</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Commerce; U.S. Department of Labor. Updated through November 2018 (inflation) and January 2019 (unemployment).</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196</a:t>
            </a:r>
          </a:p>
        </p:txBody>
      </p:sp>
    </p:spTree>
    <p:custDataLst>
      <p:tags r:id="rId2"/>
    </p:custDataLst>
    <p:extLst>
      <p:ext uri="{BB962C8B-B14F-4D97-AF65-F5344CB8AC3E}">
        <p14:creationId xmlns:p14="http://schemas.microsoft.com/office/powerpoint/2010/main" val="2394964586"/>
      </p:ext>
    </p:extLst>
  </p:cSld>
  <p:clrMapOvr>
    <a:masterClrMapping/>
  </p:clrMapOvr>
  <p:transition/>
  <p:timing>
    <p:tnLst>
      <p:par>
        <p:cTn id="1" dur="indefinite" restart="never" nodeType="tmRoot"/>
      </p:par>
    </p:tn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3"/>
          <p:cNvSpPr txBox="1">
            <a:spLocks noChangeArrowheads="1"/>
          </p:cNvSpPr>
          <p:nvPr/>
        </p:nvSpPr>
        <p:spPr bwMode="auto">
          <a:xfrm>
            <a:off x="754381" y="1958340"/>
            <a:ext cx="7848600" cy="4886304"/>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Core consumer inflation (percent change from 12 months earlier)</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endParaRPr lang="en-US"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U.S. Dep. of Commerce. Updated through November 2018.</a:t>
            </a:r>
          </a:p>
        </p:txBody>
      </p:sp>
      <p:sp>
        <p:nvSpPr>
          <p:cNvPr id="8" name="Title 1"/>
          <p:cNvSpPr txBox="1">
            <a:spLocks/>
          </p:cNvSpPr>
          <p:nvPr/>
        </p:nvSpPr>
        <p:spPr>
          <a:xfrm>
            <a:off x="673913" y="617220"/>
            <a:ext cx="9300667" cy="673913"/>
          </a:xfrm>
          <a:prstGeom prst="rect">
            <a:avLst/>
          </a:prstGeom>
        </p:spPr>
        <p:txBody>
          <a:bodyPr/>
          <a:lstStyle/>
          <a:p>
            <a:pPr lvl="0">
              <a:spcBef>
                <a:spcPct val="0"/>
              </a:spcBef>
              <a:defRPr/>
            </a:pPr>
            <a:r>
              <a:rPr lang="en-US" sz="3520" dirty="0">
                <a:solidFill>
                  <a:srgbClr val="6D6E71"/>
                </a:solidFill>
                <a:latin typeface="Georgia" pitchFamily="18" charset="0"/>
              </a:rPr>
              <a:t>… Up Close</a:t>
            </a:r>
          </a:p>
        </p:txBody>
      </p:sp>
      <p:graphicFrame>
        <p:nvGraphicFramePr>
          <p:cNvPr id="3" name="Object 2"/>
          <p:cNvGraphicFramePr>
            <a:graphicFrameLocks noChangeAspect="1"/>
          </p:cNvGraphicFramePr>
          <p:nvPr>
            <p:extLst/>
          </p:nvPr>
        </p:nvGraphicFramePr>
        <p:xfrm>
          <a:off x="1933100" y="2337277"/>
          <a:ext cx="6092666" cy="4187508"/>
        </p:xfrm>
        <a:graphic>
          <a:graphicData uri="http://schemas.openxmlformats.org/presentationml/2006/ole">
            <mc:AlternateContent xmlns:mc="http://schemas.openxmlformats.org/markup-compatibility/2006">
              <mc:Choice xmlns:v="urn:schemas-microsoft-com:vml" Requires="v">
                <p:oleObj spid="_x0000_s368045"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933100" y="2337277"/>
                        <a:ext cx="6092666" cy="4187508"/>
                      </a:xfrm>
                      <a:prstGeom prst="rect">
                        <a:avLst/>
                      </a:prstGeom>
                    </p:spPr>
                  </p:pic>
                </p:oleObj>
              </mc:Fallback>
            </mc:AlternateContent>
          </a:graphicData>
        </a:graphic>
      </p:graphicFrame>
      <p:sp>
        <p:nvSpPr>
          <p:cNvPr id="2" name="Footer Placeholder 1"/>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7" name="Text Box 3"/>
          <p:cNvSpPr txBox="1">
            <a:spLocks noChangeArrowheads="1"/>
          </p:cNvSpPr>
          <p:nvPr/>
        </p:nvSpPr>
        <p:spPr bwMode="auto">
          <a:xfrm>
            <a:off x="768096" y="1298448"/>
            <a:ext cx="7848600" cy="5625994"/>
          </a:xfrm>
          <a:prstGeom prst="rect">
            <a:avLst/>
          </a:prstGeom>
          <a:noFill/>
          <a:ln w="9525">
            <a:noFill/>
            <a:miter lim="800000"/>
            <a:headEnd/>
            <a:tailEnd/>
          </a:ln>
        </p:spPr>
        <p:txBody>
          <a:bodyPr wrap="square" lIns="45132" tIns="45132" rIns="45132" bIns="45132">
            <a:spAutoFit/>
          </a:bodyPr>
          <a:lstStyle/>
          <a:p>
            <a:r>
              <a:rPr lang="en-US" sz="1600" dirty="0"/>
              <a:t>Core PCE inflation (% </a:t>
            </a:r>
            <a:r>
              <a:rPr lang="en-US" sz="1600" dirty="0" err="1"/>
              <a:t>ch</a:t>
            </a:r>
            <a:r>
              <a:rPr lang="en-US" sz="1600" dirty="0"/>
              <a:t> from 12 months earlier) </a:t>
            </a:r>
            <a:r>
              <a:rPr lang="en-US" sz="1600" dirty="0" err="1" smtClean="0"/>
              <a:t>Unloyment</a:t>
            </a:r>
            <a:r>
              <a:rPr lang="en-US" sz="1600" dirty="0" smtClean="0"/>
              <a:t> </a:t>
            </a:r>
            <a:r>
              <a:rPr lang="en-US" sz="1600" dirty="0"/>
              <a:t>(% of the labor force)</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Commerce; U.S. Department of Labor. Updated through November 2018 (inflation) and January 2019 (unemployment).</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197</a:t>
            </a:r>
          </a:p>
        </p:txBody>
      </p:sp>
    </p:spTree>
    <p:custDataLst>
      <p:tags r:id="rId2"/>
    </p:custDataLst>
    <p:extLst>
      <p:ext uri="{BB962C8B-B14F-4D97-AF65-F5344CB8AC3E}">
        <p14:creationId xmlns:p14="http://schemas.microsoft.com/office/powerpoint/2010/main" val="1792102253"/>
      </p:ext>
    </p:extLst>
  </p:cSld>
  <p:clrMapOvr>
    <a:masterClrMapping/>
  </p:clrMapOvr>
  <p:transition/>
  <p:timing>
    <p:tnLst>
      <p:par>
        <p:cTn id="1" dur="indefinite" restart="never" nodeType="tmRoot"/>
      </p:par>
    </p:tn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Title 14"/>
          <p:cNvSpPr>
            <a:spLocks noGrp="1"/>
          </p:cNvSpPr>
          <p:nvPr>
            <p:ph type="title" idx="10"/>
          </p:nvPr>
        </p:nvSpPr>
        <p:spPr>
          <a:xfrm>
            <a:off x="475488" y="3977640"/>
            <a:ext cx="9107424" cy="1371600"/>
          </a:xfrm>
        </p:spPr>
        <p:txBody>
          <a:bodyPr/>
          <a:lstStyle/>
          <a:p>
            <a:r>
              <a:rPr lang="en-US" dirty="0" smtClean="0"/>
              <a:t>X. Consumer Update</a:t>
            </a:r>
            <a:endParaRPr lang="en-US" dirty="0"/>
          </a:p>
        </p:txBody>
      </p:sp>
      <p:sp>
        <p:nvSpPr>
          <p:cNvPr id="3" name="Text Placeholder 2"/>
          <p:cNvSpPr>
            <a:spLocks noGrp="1"/>
          </p:cNvSpPr>
          <p:nvPr>
            <p:ph type="body" idx="11"/>
          </p:nvPr>
        </p:nvSpPr>
        <p:spPr>
          <a:xfrm>
            <a:off x="475488" y="5440680"/>
            <a:ext cx="3008376" cy="365760"/>
          </a:xfrm>
        </p:spPr>
        <p:txBody>
          <a:bodyPr/>
          <a:lstStyle/>
          <a:p>
            <a:r>
              <a:rPr lang="en-US" dirty="0" smtClean="0"/>
              <a:t>September 5, 2019</a:t>
            </a:r>
            <a:endParaRPr lang="en-US" dirty="0"/>
          </a:p>
        </p:txBody>
      </p:sp>
      <p:sp>
        <p:nvSpPr>
          <p:cNvPr id="17" name="Text Placeholder 16"/>
          <p:cNvSpPr>
            <a:spLocks noGrp="1"/>
          </p:cNvSpPr>
          <p:nvPr>
            <p:ph type="body" sz="quarter" idx="13"/>
          </p:nvPr>
        </p:nvSpPr>
        <p:spPr/>
        <p:txBody>
          <a:bodyPr/>
          <a:lstStyle/>
          <a:p>
            <a:r>
              <a:rPr lang="en-US" dirty="0" smtClean="0"/>
              <a:t>All brands / Photo: NYC Skyline 1</a:t>
            </a:r>
            <a:endParaRPr lang="en-US" dirty="0"/>
          </a:p>
        </p:txBody>
      </p:sp>
      <p:pic>
        <p:nvPicPr>
          <p:cNvPr id="18" name="Picture Placeholder 17"/>
          <p:cNvPicPr>
            <a:picLocks noGrp="1" noChangeAspect="1"/>
          </p:cNvPicPr>
          <p:nvPr>
            <p:ph type="pic" sz="quarter" idx="16"/>
          </p:nvPr>
        </p:nvPicPr>
        <p:blipFill>
          <a:blip r:embed="rId3">
            <a:extLst>
              <a:ext uri="{28A0092B-C50C-407E-A947-70E740481C1C}">
                <a14:useLocalDpi xmlns:a14="http://schemas.microsoft.com/office/drawing/2010/main" val="0"/>
              </a:ext>
            </a:extLst>
          </a:blip>
          <a:srcRect t="2574" b="2574"/>
          <a:stretch>
            <a:fillRect/>
          </a:stretch>
        </p:blipFill>
        <p:spPr/>
      </p:pic>
      <p:grpSp>
        <p:nvGrpSpPr>
          <p:cNvPr id="16" name="Group 15"/>
          <p:cNvGrpSpPr/>
          <p:nvPr/>
        </p:nvGrpSpPr>
        <p:grpSpPr>
          <a:xfrm>
            <a:off x="-3413887" y="1863836"/>
            <a:ext cx="2852928" cy="4222640"/>
            <a:chOff x="475488" y="2103120"/>
            <a:chExt cx="2852928" cy="1965960"/>
          </a:xfrm>
        </p:grpSpPr>
        <p:sp>
          <p:nvSpPr>
            <p:cNvPr id="19" name="TextBox 18"/>
            <p:cNvSpPr txBox="1"/>
            <p:nvPr/>
          </p:nvSpPr>
          <p:spPr>
            <a:xfrm>
              <a:off x="475488" y="2103120"/>
              <a:ext cx="2852928" cy="1965960"/>
            </a:xfrm>
            <a:prstGeom prst="rect">
              <a:avLst/>
            </a:prstGeom>
            <a:solidFill>
              <a:srgbClr val="FFFFFF"/>
            </a:solidFill>
          </p:spPr>
          <p:txBody>
            <a:bodyPr vert="horz" wrap="square" lIns="91440" tIns="91440" rIns="91440" bIns="91440" rtlCol="0" anchor="t">
              <a:noAutofit/>
            </a:bodyPr>
            <a:lstStyle/>
            <a:p>
              <a:pPr>
                <a:lnSpc>
                  <a:spcPct val="110000"/>
                </a:lnSpc>
                <a:spcBef>
                  <a:spcPts val="400"/>
                </a:spcBef>
                <a:spcAft>
                  <a:spcPts val="400"/>
                </a:spcAft>
              </a:pPr>
              <a:r>
                <a:rPr lang="en-US" b="1" cap="all" dirty="0" smtClean="0">
                  <a:solidFill>
                    <a:schemeClr val="bg2"/>
                  </a:solidFill>
                  <a:latin typeface="Arial"/>
                </a:rPr>
                <a:t>PP+ Training Tip</a:t>
              </a:r>
            </a:p>
            <a:p>
              <a:pPr>
                <a:lnSpc>
                  <a:spcPct val="110000"/>
                </a:lnSpc>
                <a:spcBef>
                  <a:spcPts val="400"/>
                </a:spcBef>
                <a:spcAft>
                  <a:spcPts val="400"/>
                </a:spcAft>
              </a:pPr>
              <a:r>
                <a:rPr lang="en-US" dirty="0" smtClean="0">
                  <a:solidFill>
                    <a:schemeClr val="tx2"/>
                  </a:solidFill>
                  <a:latin typeface="Arial"/>
                </a:rPr>
                <a:t>To use the Library slide cover page</a:t>
              </a:r>
              <a:endParaRPr lang="en-US" b="1" dirty="0" smtClean="0">
                <a:solidFill>
                  <a:schemeClr val="tx2"/>
                </a:solidFill>
                <a:latin typeface="Arial"/>
              </a:endParaRPr>
            </a:p>
            <a:p>
              <a:pPr>
                <a:lnSpc>
                  <a:spcPct val="110000"/>
                </a:lnSpc>
                <a:spcBef>
                  <a:spcPts val="400"/>
                </a:spcBef>
                <a:spcAft>
                  <a:spcPts val="400"/>
                </a:spcAft>
              </a:pPr>
              <a:r>
                <a:rPr lang="en-US" dirty="0" smtClean="0">
                  <a:solidFill>
                    <a:schemeClr val="tx2"/>
                  </a:solidFill>
                  <a:latin typeface="Arial"/>
                </a:rPr>
                <a:t>1. Insert cover page from library</a:t>
              </a:r>
            </a:p>
            <a:p>
              <a:pPr>
                <a:lnSpc>
                  <a:spcPct val="110000"/>
                </a:lnSpc>
                <a:spcBef>
                  <a:spcPts val="400"/>
                </a:spcBef>
                <a:spcAft>
                  <a:spcPts val="400"/>
                </a:spcAft>
              </a:pPr>
              <a:r>
                <a:rPr lang="en-US" dirty="0" smtClean="0">
                  <a:solidFill>
                    <a:schemeClr val="tx2"/>
                  </a:solidFill>
                  <a:latin typeface="Arial"/>
                </a:rPr>
                <a:t>2. Delete the existing cover page</a:t>
              </a:r>
            </a:p>
            <a:p>
              <a:pPr>
                <a:lnSpc>
                  <a:spcPct val="110000"/>
                </a:lnSpc>
                <a:spcBef>
                  <a:spcPts val="400"/>
                </a:spcBef>
                <a:spcAft>
                  <a:spcPts val="400"/>
                </a:spcAft>
              </a:pPr>
              <a:r>
                <a:rPr lang="en-US" dirty="0" smtClean="0">
                  <a:solidFill>
                    <a:schemeClr val="tx2"/>
                  </a:solidFill>
                  <a:latin typeface="Arial"/>
                </a:rPr>
                <a:t>3. Refresh</a:t>
              </a:r>
            </a:p>
            <a:p>
              <a:pPr>
                <a:lnSpc>
                  <a:spcPct val="110000"/>
                </a:lnSpc>
                <a:spcBef>
                  <a:spcPts val="400"/>
                </a:spcBef>
                <a:spcAft>
                  <a:spcPts val="400"/>
                </a:spcAft>
              </a:pPr>
              <a:r>
                <a:rPr lang="en-US" dirty="0" smtClean="0">
                  <a:solidFill>
                    <a:schemeClr val="tx2"/>
                  </a:solidFill>
                  <a:latin typeface="Arial"/>
                </a:rPr>
                <a:t>4. If needed move the cover up to first slide in document (then follow steps 2,3)</a:t>
              </a:r>
            </a:p>
            <a:p>
              <a:pPr>
                <a:lnSpc>
                  <a:spcPct val="110000"/>
                </a:lnSpc>
                <a:spcBef>
                  <a:spcPts val="400"/>
                </a:spcBef>
                <a:spcAft>
                  <a:spcPts val="400"/>
                </a:spcAft>
              </a:pPr>
              <a:r>
                <a:rPr lang="en-US" dirty="0" smtClean="0">
                  <a:solidFill>
                    <a:schemeClr val="tx2"/>
                  </a:solidFill>
                  <a:latin typeface="Arial"/>
                </a:rPr>
                <a:t>Note: Don't make edits until the above steps have been followed. </a:t>
              </a:r>
            </a:p>
            <a:p>
              <a:pPr>
                <a:lnSpc>
                  <a:spcPct val="110000"/>
                </a:lnSpc>
                <a:spcBef>
                  <a:spcPts val="400"/>
                </a:spcBef>
                <a:spcAft>
                  <a:spcPts val="400"/>
                </a:spcAft>
              </a:pPr>
              <a:r>
                <a:rPr lang="en-US" dirty="0" smtClean="0">
                  <a:solidFill>
                    <a:srgbClr val="313335"/>
                  </a:solidFill>
                  <a:latin typeface="Arial"/>
                </a:rPr>
                <a:t>Page layout:</a:t>
              </a:r>
            </a:p>
            <a:p>
              <a:pPr>
                <a:lnSpc>
                  <a:spcPct val="110000"/>
                </a:lnSpc>
                <a:spcBef>
                  <a:spcPts val="400"/>
                </a:spcBef>
                <a:spcAft>
                  <a:spcPts val="400"/>
                </a:spcAft>
              </a:pPr>
              <a:r>
                <a:rPr lang="en-US" dirty="0" smtClean="0">
                  <a:solidFill>
                    <a:schemeClr val="tx2"/>
                  </a:solidFill>
                  <a:latin typeface="Arial"/>
                </a:rPr>
                <a:t>Make sure the page layout remains "cover page B", right click on the slide and verify the correct layout is being used.</a:t>
              </a:r>
            </a:p>
            <a:p>
              <a:pPr>
                <a:lnSpc>
                  <a:spcPct val="110000"/>
                </a:lnSpc>
                <a:spcBef>
                  <a:spcPts val="400"/>
                </a:spcBef>
                <a:spcAft>
                  <a:spcPts val="400"/>
                </a:spcAft>
              </a:pPr>
              <a:r>
                <a:rPr lang="en-US" dirty="0" smtClean="0">
                  <a:solidFill>
                    <a:schemeClr val="tx2"/>
                  </a:solidFill>
                  <a:latin typeface="Arial"/>
                </a:rPr>
                <a:t>Find PP+ Cover page layouts from the PP+ Menu &gt; PP+ Cover Page or </a:t>
              </a:r>
            </a:p>
            <a:p>
              <a:pPr>
                <a:lnSpc>
                  <a:spcPct val="110000"/>
                </a:lnSpc>
                <a:spcBef>
                  <a:spcPts val="400"/>
                </a:spcBef>
                <a:spcAft>
                  <a:spcPts val="400"/>
                </a:spcAft>
              </a:pPr>
              <a:r>
                <a:rPr lang="en-US" dirty="0" smtClean="0">
                  <a:solidFill>
                    <a:schemeClr val="tx2"/>
                  </a:solidFill>
                  <a:latin typeface="Arial"/>
                </a:rPr>
                <a:t>Right click on the slide sorter, </a:t>
              </a:r>
            </a:p>
          </p:txBody>
        </p:sp>
        <p:cxnSp>
          <p:nvCxnSpPr>
            <p:cNvPr id="20" name="Straight Connector 19"/>
            <p:cNvCxnSpPr/>
            <p:nvPr/>
          </p:nvCxnSpPr>
          <p:spPr>
            <a:xfrm>
              <a:off x="475488" y="2103120"/>
              <a:ext cx="2852928" cy="0"/>
            </a:xfrm>
            <a:prstGeom prst="line">
              <a:avLst/>
            </a:prstGeom>
            <a:ln w="28575">
              <a:solidFill>
                <a:srgbClr val="D9D5CD"/>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475488" y="4069080"/>
              <a:ext cx="2852928" cy="0"/>
            </a:xfrm>
            <a:prstGeom prst="line">
              <a:avLst/>
            </a:prstGeom>
            <a:ln w="28575">
              <a:solidFill>
                <a:srgbClr val="D9D5CD"/>
              </a:solidFill>
            </a:ln>
          </p:spPr>
          <p:style>
            <a:lnRef idx="1">
              <a:schemeClr val="accent1"/>
            </a:lnRef>
            <a:fillRef idx="0">
              <a:schemeClr val="accent1"/>
            </a:fillRef>
            <a:effectRef idx="0">
              <a:schemeClr val="accent1"/>
            </a:effectRef>
            <a:fontRef idx="minor">
              <a:schemeClr val="tx1"/>
            </a:fontRef>
          </p:style>
        </p:cxnSp>
      </p:gr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198</a:t>
            </a:r>
          </a:p>
        </p:txBody>
      </p:sp>
    </p:spTree>
    <p:custDataLst>
      <p:tags r:id="rId1"/>
    </p:custDataLst>
    <p:extLst>
      <p:ext uri="{BB962C8B-B14F-4D97-AF65-F5344CB8AC3E}">
        <p14:creationId xmlns:p14="http://schemas.microsoft.com/office/powerpoint/2010/main" val="522533460"/>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5627171"/>
          </a:xfrm>
          <a:prstGeom prst="rect">
            <a:avLst/>
          </a:prstGeom>
          <a:noFill/>
          <a:ln w="9525">
            <a:noFill/>
            <a:miter lim="800000"/>
            <a:headEnd/>
            <a:tailEnd/>
          </a:ln>
        </p:spPr>
        <p:txBody>
          <a:bodyPr wrap="square" lIns="45715" tIns="45715" rIns="45715" bIns="45715">
            <a:spAutoFit/>
          </a:bodyPr>
          <a:lstStyle/>
          <a:p>
            <a:r>
              <a:rPr lang="en-US" sz="1600" dirty="0" smtClean="0">
                <a:solidFill>
                  <a:schemeClr val="tx2"/>
                </a:solidFill>
              </a:rPr>
              <a:t>Real GDP (chained 2012 dollars)</a:t>
            </a:r>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a:t>
            </a:r>
            <a:r>
              <a:rPr lang="en-US" sz="600" i="1" dirty="0" smtClean="0">
                <a:solidFill>
                  <a:schemeClr val="tx2"/>
                </a:solidFill>
              </a:rPr>
              <a:t>Macroeconomic Advisers. </a:t>
            </a:r>
            <a:r>
              <a:rPr lang="en-US" sz="600" i="1" dirty="0">
                <a:solidFill>
                  <a:schemeClr val="tx2"/>
                </a:solidFill>
              </a:rPr>
              <a:t>Updated through </a:t>
            </a:r>
            <a:r>
              <a:rPr lang="en-US" sz="600" i="1" dirty="0" smtClean="0">
                <a:solidFill>
                  <a:schemeClr val="tx2"/>
                </a:solidFill>
              </a:rPr>
              <a:t>July 2019.</a:t>
            </a:r>
            <a:endParaRPr lang="en-US" sz="600" i="1" dirty="0">
              <a:solidFill>
                <a:schemeClr val="tx2"/>
              </a:solidFill>
            </a:endParaRPr>
          </a:p>
        </p:txBody>
      </p:sp>
      <p:sp>
        <p:nvSpPr>
          <p:cNvPr id="6" name="Title 1"/>
          <p:cNvSpPr txBox="1">
            <a:spLocks/>
          </p:cNvSpPr>
          <p:nvPr/>
        </p:nvSpPr>
        <p:spPr>
          <a:xfrm>
            <a:off x="673913" y="617220"/>
            <a:ext cx="9384487" cy="673913"/>
          </a:xfrm>
          <a:prstGeom prst="rect">
            <a:avLst/>
          </a:prstGeom>
        </p:spPr>
        <p:txBody>
          <a:bodyPr/>
          <a:lstStyle/>
          <a:p>
            <a:pPr lvl="0">
              <a:spcBef>
                <a:spcPct val="0"/>
              </a:spcBef>
              <a:defRPr/>
            </a:pPr>
            <a:r>
              <a:rPr lang="en-US" sz="3520" dirty="0" smtClean="0">
                <a:solidFill>
                  <a:schemeClr val="tx2"/>
                </a:solidFill>
                <a:latin typeface="Arial" panose="020B0604020202020204" pitchFamily="34" charset="0"/>
                <a:cs typeface="Arial" panose="020B0604020202020204" pitchFamily="34" charset="0"/>
              </a:rPr>
              <a:t> The Mother </a:t>
            </a:r>
            <a:r>
              <a:rPr lang="en-US" sz="3520" dirty="0" smtClean="0">
                <a:solidFill>
                  <a:schemeClr val="tx2"/>
                </a:solidFill>
                <a:cs typeface="Arial" panose="020B0604020202020204" pitchFamily="34" charset="0"/>
              </a:rPr>
              <a:t>Ship</a:t>
            </a:r>
            <a:r>
              <a:rPr lang="en-US" sz="3520" dirty="0" smtClean="0">
                <a:solidFill>
                  <a:schemeClr val="tx2"/>
                </a:solidFill>
                <a:latin typeface="Arial" panose="020B0604020202020204" pitchFamily="34" charset="0"/>
                <a:cs typeface="Arial" panose="020B0604020202020204" pitchFamily="34" charset="0"/>
              </a:rPr>
              <a:t> Gets the Gold Medal … </a:t>
            </a:r>
            <a:endParaRPr lang="en-US" sz="3520" dirty="0">
              <a:solidFill>
                <a:schemeClr val="tx2"/>
              </a:solidFill>
              <a:latin typeface="Arial" panose="020B0604020202020204" pitchFamily="34" charset="0"/>
              <a:cs typeface="Arial" panose="020B0604020202020204" pitchFamily="34" charset="0"/>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74250889"/>
              </p:ext>
            </p:extLst>
          </p:nvPr>
        </p:nvGraphicFramePr>
        <p:xfrm>
          <a:off x="1828800" y="1828800"/>
          <a:ext cx="6499911" cy="4714875"/>
        </p:xfrm>
        <a:graphic>
          <a:graphicData uri="http://schemas.openxmlformats.org/presentationml/2006/ole">
            <mc:AlternateContent xmlns:mc="http://schemas.openxmlformats.org/markup-compatibility/2006">
              <mc:Choice xmlns:v="urn:schemas-microsoft-com:vml" Requires="v">
                <p:oleObj spid="_x0000_s519542" name="Worksheet" r:id="rId5" imgW="8670184" imgH="6289564" progId="Excel.Sheet.12">
                  <p:link updateAutomatic="1"/>
                </p:oleObj>
              </mc:Choice>
              <mc:Fallback>
                <p:oleObj name="Worksheet" r:id="rId5" imgW="8670184" imgH="6289564" progId="Excel.Sheet.12">
                  <p:link updateAutomatic="1"/>
                  <p:pic>
                    <p:nvPicPr>
                      <p:cNvPr id="0" name=""/>
                      <p:cNvPicPr/>
                      <p:nvPr/>
                    </p:nvPicPr>
                    <p:blipFill>
                      <a:blip r:embed="rId6"/>
                      <a:stretch>
                        <a:fillRect/>
                      </a:stretch>
                    </p:blipFill>
                    <p:spPr>
                      <a:xfrm>
                        <a:off x="1828800" y="1828800"/>
                        <a:ext cx="6499911" cy="4714875"/>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199</a:t>
            </a:r>
          </a:p>
        </p:txBody>
      </p:sp>
    </p:spTree>
    <p:custDataLst>
      <p:tags r:id="rId2"/>
    </p:custDataLst>
    <p:extLst>
      <p:ext uri="{BB962C8B-B14F-4D97-AF65-F5344CB8AC3E}">
        <p14:creationId xmlns:p14="http://schemas.microsoft.com/office/powerpoint/2010/main" val="1503113850"/>
      </p:ext>
    </p:extLst>
  </p:cSld>
  <p:clrMapOvr>
    <a:masterClrMapping/>
  </p:clrMapOvr>
  <p:transition/>
  <p:timing>
    <p:tnLst>
      <p:par>
        <p:cTn id="1" dur="indefinite" restart="never" nodeType="tmRoot"/>
      </p:par>
    </p:tn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August 31, </a:t>
            </a:r>
            <a:r>
              <a:rPr lang="en-US" sz="600" i="1" dirty="0">
                <a:solidFill>
                  <a:schemeClr val="tx2"/>
                </a:solidFill>
              </a:rPr>
              <a:t>2019.</a:t>
            </a:r>
          </a:p>
        </p:txBody>
      </p:sp>
      <p:graphicFrame>
        <p:nvGraphicFramePr>
          <p:cNvPr id="2" name="Object 1"/>
          <p:cNvGraphicFramePr>
            <a:graphicFrameLocks noChangeAspect="1"/>
          </p:cNvGraphicFramePr>
          <p:nvPr>
            <p:extLst>
              <p:ext uri="{D42A27DB-BD31-4B8C-83A1-F6EECF244321}">
                <p14:modId xmlns:p14="http://schemas.microsoft.com/office/powerpoint/2010/main" val="2702818469"/>
              </p:ext>
            </p:extLst>
          </p:nvPr>
        </p:nvGraphicFramePr>
        <p:xfrm>
          <a:off x="1537863" y="1752600"/>
          <a:ext cx="6987012" cy="4800600"/>
        </p:xfrm>
        <a:graphic>
          <a:graphicData uri="http://schemas.openxmlformats.org/presentationml/2006/ole">
            <mc:AlternateContent xmlns:mc="http://schemas.openxmlformats.org/markup-compatibility/2006">
              <mc:Choice xmlns:v="urn:schemas-microsoft-com:vml" Requires="v">
                <p:oleObj spid="_x0000_s520565"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537863" y="1752600"/>
                        <a:ext cx="6987012" cy="4800600"/>
                      </a:xfrm>
                      <a:prstGeom prst="rect">
                        <a:avLst/>
                      </a:prstGeom>
                    </p:spPr>
                  </p:pic>
                </p:oleObj>
              </mc:Fallback>
            </mc:AlternateContent>
          </a:graphicData>
        </a:graphic>
      </p:graphicFrame>
      <p:sp>
        <p:nvSpPr>
          <p:cNvPr id="6" name="Title 1"/>
          <p:cNvSpPr txBox="1">
            <a:spLocks/>
          </p:cNvSpPr>
          <p:nvPr/>
        </p:nvSpPr>
        <p:spPr>
          <a:xfrm>
            <a:off x="673913" y="617220"/>
            <a:ext cx="9384487" cy="673913"/>
          </a:xfrm>
          <a:prstGeom prst="rect">
            <a:avLst/>
          </a:prstGeom>
        </p:spPr>
        <p:txBody>
          <a:bodyPr/>
          <a:lstStyle/>
          <a:p>
            <a:pPr lvl="0">
              <a:spcBef>
                <a:spcPct val="0"/>
              </a:spcBef>
              <a:defRPr/>
            </a:pPr>
            <a:r>
              <a:rPr lang="en-US" sz="3520" dirty="0" smtClean="0">
                <a:solidFill>
                  <a:schemeClr val="tx2"/>
                </a:solidFill>
                <a:latin typeface="Arial" panose="020B0604020202020204" pitchFamily="34" charset="0"/>
                <a:cs typeface="Arial" panose="020B0604020202020204" pitchFamily="34" charset="0"/>
              </a:rPr>
              <a:t>… and She’s Still Humming …</a:t>
            </a:r>
            <a:endParaRPr lang="en-US" sz="3520" dirty="0">
              <a:solidFill>
                <a:schemeClr val="tx2"/>
              </a:solidFill>
              <a:latin typeface="Arial" panose="020B0604020202020204" pitchFamily="34" charset="0"/>
              <a:cs typeface="Arial" panose="020B0604020202020204" pitchFamily="34" charset="0"/>
            </a:endParaRPr>
          </a:p>
        </p:txBody>
      </p:sp>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200</a:t>
            </a:r>
          </a:p>
        </p:txBody>
      </p:sp>
    </p:spTree>
    <p:custDataLst>
      <p:tags r:id="rId2"/>
    </p:custDataLst>
    <p:extLst>
      <p:ext uri="{BB962C8B-B14F-4D97-AF65-F5344CB8AC3E}">
        <p14:creationId xmlns:p14="http://schemas.microsoft.com/office/powerpoint/2010/main" val="3167413671"/>
      </p:ext>
    </p:extLst>
  </p:cSld>
  <p:clrMapOvr>
    <a:masterClrMapping/>
  </p:clrMapOvr>
  <p:transition/>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698834"/>
          </a:xfrm>
          <a:prstGeom prst="rect">
            <a:avLst/>
          </a:prstGeom>
          <a:noFill/>
          <a:ln w="9525">
            <a:noFill/>
            <a:miter lim="800000"/>
            <a:headEnd/>
            <a:tailEnd/>
          </a:ln>
        </p:spPr>
        <p:txBody>
          <a:bodyPr wrap="square" lIns="45132" tIns="45132" rIns="45132" bIns="45132">
            <a:spAutoFit/>
          </a:bodyPr>
          <a:lstStyle/>
          <a:p>
            <a:r>
              <a:rPr lang="en-US" sz="1600" dirty="0" smtClean="0"/>
              <a:t>Shipments of nondefense capital goods (billions of dollars annualized)</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a:t>
            </a:r>
            <a:r>
              <a:rPr lang="en-US" sz="600" i="1" dirty="0" smtClean="0">
                <a:solidFill>
                  <a:srgbClr val="E56177"/>
                </a:solidFill>
              </a:rPr>
              <a:t>Census. Updated through July 2019.</a:t>
            </a:r>
            <a:endParaRPr lang="en-US" sz="600" i="1" dirty="0">
              <a:solidFill>
                <a:srgbClr val="E56177"/>
              </a:solidFill>
            </a:endParaRP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rgbClr val="6D6E71"/>
                </a:solidFill>
                <a:ea typeface="+mj-ea"/>
                <a:cs typeface="+mj-cs"/>
              </a:rPr>
              <a:t>Weighing on Cap Ex</a:t>
            </a:r>
            <a:endParaRPr lang="en-US" sz="3520" dirty="0">
              <a:solidFill>
                <a:srgbClr val="6D6E71"/>
              </a:solidFill>
              <a:ea typeface="+mj-ea"/>
              <a:cs typeface="+mj-cs"/>
            </a:endParaRPr>
          </a:p>
        </p:txBody>
      </p:sp>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33</a:t>
            </a:r>
          </a:p>
        </p:txBody>
      </p:sp>
      <p:graphicFrame>
        <p:nvGraphicFramePr>
          <p:cNvPr id="4" name="Object 3"/>
          <p:cNvGraphicFramePr>
            <a:graphicFrameLocks noChangeAspect="1"/>
          </p:cNvGraphicFramePr>
          <p:nvPr>
            <p:extLst>
              <p:ext uri="{D42A27DB-BD31-4B8C-83A1-F6EECF244321}">
                <p14:modId xmlns:p14="http://schemas.microsoft.com/office/powerpoint/2010/main" val="3301789351"/>
              </p:ext>
            </p:extLst>
          </p:nvPr>
        </p:nvGraphicFramePr>
        <p:xfrm>
          <a:off x="1828801" y="1828800"/>
          <a:ext cx="6343650" cy="4608496"/>
        </p:xfrm>
        <a:graphic>
          <a:graphicData uri="http://schemas.openxmlformats.org/presentationml/2006/ole">
            <mc:AlternateContent xmlns:mc="http://schemas.openxmlformats.org/markup-compatibility/2006">
              <mc:Choice xmlns:v="urn:schemas-microsoft-com:vml" Requires="v">
                <p:oleObj spid="_x0000_s651384" name="Worksheet" r:id="rId5" imgW="8671624" imgH="6298577" progId="Excel.Sheet.12">
                  <p:link updateAutomatic="1"/>
                </p:oleObj>
              </mc:Choice>
              <mc:Fallback>
                <p:oleObj name="Worksheet" r:id="rId5" imgW="8671624" imgH="6298577" progId="Excel.Sheet.12">
                  <p:link updateAutomatic="1"/>
                  <p:pic>
                    <p:nvPicPr>
                      <p:cNvPr id="0" name=""/>
                      <p:cNvPicPr/>
                      <p:nvPr/>
                    </p:nvPicPr>
                    <p:blipFill>
                      <a:blip r:embed="rId6"/>
                      <a:stretch>
                        <a:fillRect/>
                      </a:stretch>
                    </p:blipFill>
                    <p:spPr>
                      <a:xfrm>
                        <a:off x="1828801" y="1828800"/>
                        <a:ext cx="6343650" cy="4608496"/>
                      </a:xfrm>
                      <a:prstGeom prst="rect">
                        <a:avLst/>
                      </a:prstGeom>
                    </p:spPr>
                  </p:pic>
                </p:oleObj>
              </mc:Fallback>
            </mc:AlternateContent>
          </a:graphicData>
        </a:graphic>
      </p:graphicFrame>
    </p:spTree>
    <p:custDataLst>
      <p:tags r:id="rId2"/>
    </p:custDataLst>
    <p:extLst>
      <p:ext uri="{BB962C8B-B14F-4D97-AF65-F5344CB8AC3E}">
        <p14:creationId xmlns:p14="http://schemas.microsoft.com/office/powerpoint/2010/main" val="2600429876"/>
      </p:ext>
    </p:extLst>
  </p:cSld>
  <p:clrMapOvr>
    <a:masterClrMapping/>
  </p:clrMapOvr>
  <p:transition/>
  <p:timing>
    <p:tnLst>
      <p:par>
        <p:cTn id="1" dur="indefinite" restart="never" nodeType="tmRoot"/>
      </p:par>
    </p:tn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t>Real U.S. GDP growth (percent change from the previous year)</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100"/>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Commerce; NBER Macroeconomic database; Ray Fair. Updated through 2018 Q2.</a:t>
            </a: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rgbClr val="6D6E71"/>
                </a:solidFill>
                <a:ea typeface="+mj-ea"/>
                <a:cs typeface="+mj-cs"/>
              </a:rPr>
              <a:t>… Even If GDP Isn’t</a:t>
            </a:r>
            <a:endParaRPr lang="en-US" sz="3520" dirty="0">
              <a:solidFill>
                <a:srgbClr val="6D6E71"/>
              </a:solidFill>
              <a:ea typeface="+mj-ea"/>
              <a:cs typeface="+mj-cs"/>
            </a:endParaRPr>
          </a:p>
        </p:txBody>
      </p:sp>
      <p:sp>
        <p:nvSpPr>
          <p:cNvPr id="10" name="Date Placeholder 2"/>
          <p:cNvSpPr txBox="1">
            <a:spLocks/>
          </p:cNvSpPr>
          <p:nvPr/>
        </p:nvSpPr>
        <p:spPr bwMode="auto">
          <a:xfrm>
            <a:off x="7292340" y="365760"/>
            <a:ext cx="2346960" cy="167640"/>
          </a:xfrm>
          <a:prstGeom prst="rect">
            <a:avLst/>
          </a:prstGeom>
          <a:noFill/>
          <a:ln>
            <a:miter lim="800000"/>
            <a:headEnd/>
            <a:tailEnd/>
          </a:ln>
        </p:spPr>
        <p:txBody>
          <a:bodyPr wrap="square" numCol="1"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fontAlgn="base">
              <a:spcBef>
                <a:spcPct val="0"/>
              </a:spcBef>
              <a:spcAft>
                <a:spcPct val="0"/>
              </a:spcAft>
            </a:pPr>
            <a:endParaRPr lang="en-US" sz="880" dirty="0">
              <a:solidFill>
                <a:srgbClr val="808080"/>
              </a:solidFill>
              <a:latin typeface="Helvetica" pitchFamily="34" charset="0"/>
            </a:endParaRPr>
          </a:p>
        </p:txBody>
      </p:sp>
      <p:graphicFrame>
        <p:nvGraphicFramePr>
          <p:cNvPr id="2" name="Object 1"/>
          <p:cNvGraphicFramePr>
            <a:graphicFrameLocks noChangeAspect="1"/>
          </p:cNvGraphicFramePr>
          <p:nvPr>
            <p:extLst/>
          </p:nvPr>
        </p:nvGraphicFramePr>
        <p:xfrm>
          <a:off x="1594485" y="1755648"/>
          <a:ext cx="6868678" cy="4721352"/>
        </p:xfrm>
        <a:graphic>
          <a:graphicData uri="http://schemas.openxmlformats.org/presentationml/2006/ole">
            <mc:AlternateContent xmlns:mc="http://schemas.openxmlformats.org/markup-compatibility/2006">
              <mc:Choice xmlns:v="urn:schemas-microsoft-com:vml" Requires="v">
                <p:oleObj spid="_x0000_s521588"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594485" y="1755648"/>
                        <a:ext cx="6868678" cy="4721352"/>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201</a:t>
            </a:r>
          </a:p>
        </p:txBody>
      </p:sp>
    </p:spTree>
    <p:custDataLst>
      <p:tags r:id="rId2"/>
    </p:custDataLst>
    <p:extLst>
      <p:ext uri="{BB962C8B-B14F-4D97-AF65-F5344CB8AC3E}">
        <p14:creationId xmlns:p14="http://schemas.microsoft.com/office/powerpoint/2010/main" val="3942328826"/>
      </p:ext>
    </p:extLst>
  </p:cSld>
  <p:clrMapOvr>
    <a:masterClrMapping/>
  </p:clrMapOvr>
  <p:transition/>
  <p:timing>
    <p:tnLst>
      <p:par>
        <p:cTn id="1" dur="indefinite" restart="never" nodeType="tmRoot"/>
      </p:par>
    </p:tn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smtClean="0"/>
              <a:t>Unemployment (percent of the labor force)</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100"/>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Labor. Updated through </a:t>
            </a:r>
            <a:r>
              <a:rPr lang="en-US" sz="600" i="1" dirty="0" smtClean="0">
                <a:solidFill>
                  <a:srgbClr val="E56177"/>
                </a:solidFill>
              </a:rPr>
              <a:t>May 2019.</a:t>
            </a:r>
            <a:endParaRPr lang="en-US" sz="600" i="1" dirty="0">
              <a:solidFill>
                <a:srgbClr val="E56177"/>
              </a:solidFill>
            </a:endParaRP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rgbClr val="6D6E71"/>
                </a:solidFill>
              </a:rPr>
              <a:t>So What, GDP Knows Nothing</a:t>
            </a:r>
            <a:endParaRPr lang="en-US" sz="3520" dirty="0">
              <a:solidFill>
                <a:srgbClr val="6D6E71"/>
              </a:solidFill>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1379512642"/>
              </p:ext>
            </p:extLst>
          </p:nvPr>
        </p:nvGraphicFramePr>
        <p:xfrm>
          <a:off x="1735836" y="1755648"/>
          <a:ext cx="6576801" cy="4797552"/>
        </p:xfrm>
        <a:graphic>
          <a:graphicData uri="http://schemas.openxmlformats.org/presentationml/2006/ole">
            <mc:AlternateContent xmlns:mc="http://schemas.openxmlformats.org/markup-compatibility/2006">
              <mc:Choice xmlns:v="urn:schemas-microsoft-com:vml" Requires="v">
                <p:oleObj spid="_x0000_s522612"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735836" y="1755648"/>
                        <a:ext cx="6576801" cy="4797552"/>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202</a:t>
            </a:r>
          </a:p>
        </p:txBody>
      </p:sp>
    </p:spTree>
    <p:custDataLst>
      <p:tags r:id="rId2"/>
    </p:custDataLst>
    <p:extLst>
      <p:ext uri="{BB962C8B-B14F-4D97-AF65-F5344CB8AC3E}">
        <p14:creationId xmlns:p14="http://schemas.microsoft.com/office/powerpoint/2010/main" val="589419009"/>
      </p:ext>
    </p:extLst>
  </p:cSld>
  <p:clrMapOvr>
    <a:masterClrMapping/>
  </p:clrMapOvr>
  <p:transition/>
  <p:timing>
    <p:tnLst>
      <p:par>
        <p:cTn id="1" dur="indefinite" restart="never" nodeType="tmRoot"/>
      </p:par>
    </p:tn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7848600" cy="5625994"/>
          </a:xfrm>
          <a:prstGeom prst="rect">
            <a:avLst/>
          </a:prstGeom>
          <a:noFill/>
          <a:ln w="9525">
            <a:noFill/>
            <a:miter lim="800000"/>
            <a:headEnd/>
            <a:tailEnd/>
          </a:ln>
        </p:spPr>
        <p:txBody>
          <a:bodyPr wrap="square" lIns="45132" tIns="45132" rIns="45132" bIns="45132">
            <a:spAutoFit/>
          </a:bodyPr>
          <a:lstStyle/>
          <a:p>
            <a:r>
              <a:rPr lang="en-US" sz="1600" dirty="0"/>
              <a:t>Real consumer spending and real income (percent change from 12 months earlier)</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Commerce. Updated through </a:t>
            </a:r>
            <a:r>
              <a:rPr lang="en-US" sz="600" i="1" dirty="0" smtClean="0">
                <a:solidFill>
                  <a:srgbClr val="E56177"/>
                </a:solidFill>
              </a:rPr>
              <a:t>July 2019.</a:t>
            </a:r>
            <a:endParaRPr lang="en-US" sz="600" i="1" dirty="0">
              <a:solidFill>
                <a:srgbClr val="E56177"/>
              </a:solidFill>
            </a:endParaRP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smtClean="0">
                <a:solidFill>
                  <a:srgbClr val="6D6E71"/>
                </a:solidFill>
              </a:rPr>
              <a:t>Income, Consumer’s </a:t>
            </a:r>
            <a:r>
              <a:rPr lang="en-US" sz="3520" dirty="0">
                <a:solidFill>
                  <a:srgbClr val="6D6E71"/>
                </a:solidFill>
              </a:rPr>
              <a:t>Bread </a:t>
            </a:r>
            <a:r>
              <a:rPr lang="en-US" sz="3520" dirty="0" smtClean="0">
                <a:solidFill>
                  <a:srgbClr val="6D6E71"/>
                </a:solidFill>
              </a:rPr>
              <a:t>&amp; Butter, Fine </a:t>
            </a:r>
            <a:r>
              <a:rPr lang="en-US" sz="3520" dirty="0">
                <a:solidFill>
                  <a:srgbClr val="6D6E71"/>
                </a:solidFill>
              </a:rPr>
              <a:t>…</a:t>
            </a:r>
          </a:p>
        </p:txBody>
      </p:sp>
      <p:graphicFrame>
        <p:nvGraphicFramePr>
          <p:cNvPr id="2" name="Object 1"/>
          <p:cNvGraphicFramePr>
            <a:graphicFrameLocks noChangeAspect="1"/>
          </p:cNvGraphicFramePr>
          <p:nvPr>
            <p:extLst>
              <p:ext uri="{D42A27DB-BD31-4B8C-83A1-F6EECF244321}">
                <p14:modId xmlns:p14="http://schemas.microsoft.com/office/powerpoint/2010/main" val="845280641"/>
              </p:ext>
            </p:extLst>
          </p:nvPr>
        </p:nvGraphicFramePr>
        <p:xfrm>
          <a:off x="1789113" y="1789113"/>
          <a:ext cx="6575425" cy="4795837"/>
        </p:xfrm>
        <a:graphic>
          <a:graphicData uri="http://schemas.openxmlformats.org/presentationml/2006/ole">
            <mc:AlternateContent xmlns:mc="http://schemas.openxmlformats.org/markup-compatibility/2006">
              <mc:Choice xmlns:v="urn:schemas-microsoft-com:vml" Requires="v">
                <p:oleObj spid="_x0000_s373168"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789113" y="1789113"/>
                        <a:ext cx="6575425" cy="4795837"/>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203</a:t>
            </a:r>
          </a:p>
        </p:txBody>
      </p:sp>
    </p:spTree>
    <p:custDataLst>
      <p:tags r:id="rId2"/>
    </p:custDataLst>
    <p:extLst>
      <p:ext uri="{BB962C8B-B14F-4D97-AF65-F5344CB8AC3E}">
        <p14:creationId xmlns:p14="http://schemas.microsoft.com/office/powerpoint/2010/main" val="3428467638"/>
      </p:ext>
    </p:extLst>
  </p:cSld>
  <p:clrMapOvr>
    <a:masterClrMapping/>
  </p:clrMapOvr>
  <p:transition/>
  <p:timing>
    <p:tnLst>
      <p:par>
        <p:cTn id="1" dur="indefinite" restart="never" nodeType="tmRoot"/>
      </p:par>
    </p:tn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7848600" cy="5625994"/>
          </a:xfrm>
          <a:prstGeom prst="rect">
            <a:avLst/>
          </a:prstGeom>
          <a:noFill/>
          <a:ln w="9525">
            <a:noFill/>
            <a:miter lim="800000"/>
            <a:headEnd/>
            <a:tailEnd/>
          </a:ln>
        </p:spPr>
        <p:txBody>
          <a:bodyPr wrap="square" lIns="45132" tIns="45132" rIns="45132" bIns="45132">
            <a:spAutoFit/>
          </a:bodyPr>
          <a:lstStyle/>
          <a:p>
            <a:r>
              <a:rPr lang="en-US" sz="1600" dirty="0"/>
              <a:t>Real consumer spending and real income (percent change from 12 months earlier)</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Commerce. Updated through July 2019.</a:t>
            </a: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a:solidFill>
                  <a:srgbClr val="6D6E71"/>
                </a:solidFill>
              </a:rPr>
              <a:t>… Real Not Nominal … </a:t>
            </a:r>
          </a:p>
        </p:txBody>
      </p:sp>
      <p:graphicFrame>
        <p:nvGraphicFramePr>
          <p:cNvPr id="2" name="Object 1"/>
          <p:cNvGraphicFramePr>
            <a:graphicFrameLocks noChangeAspect="1"/>
          </p:cNvGraphicFramePr>
          <p:nvPr>
            <p:extLst>
              <p:ext uri="{D42A27DB-BD31-4B8C-83A1-F6EECF244321}">
                <p14:modId xmlns:p14="http://schemas.microsoft.com/office/powerpoint/2010/main" val="1112335839"/>
              </p:ext>
            </p:extLst>
          </p:nvPr>
        </p:nvGraphicFramePr>
        <p:xfrm>
          <a:off x="1789113" y="1789113"/>
          <a:ext cx="6575425" cy="4795837"/>
        </p:xfrm>
        <a:graphic>
          <a:graphicData uri="http://schemas.openxmlformats.org/presentationml/2006/ole">
            <mc:AlternateContent xmlns:mc="http://schemas.openxmlformats.org/markup-compatibility/2006">
              <mc:Choice xmlns:v="urn:schemas-microsoft-com:vml" Requires="v">
                <p:oleObj spid="_x0000_s374192"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789113" y="1789113"/>
                        <a:ext cx="6575425" cy="4795837"/>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204</a:t>
            </a:r>
          </a:p>
        </p:txBody>
      </p:sp>
    </p:spTree>
    <p:custDataLst>
      <p:tags r:id="rId2"/>
    </p:custDataLst>
    <p:extLst>
      <p:ext uri="{BB962C8B-B14F-4D97-AF65-F5344CB8AC3E}">
        <p14:creationId xmlns:p14="http://schemas.microsoft.com/office/powerpoint/2010/main" val="1688347421"/>
      </p:ext>
    </p:extLst>
  </p:cSld>
  <p:clrMapOvr>
    <a:masterClrMapping/>
  </p:clrMapOvr>
  <p:transition/>
  <p:timing>
    <p:tnLst>
      <p:par>
        <p:cTn id="1" dur="indefinite" restart="never" nodeType="tmRoot"/>
      </p:par>
    </p:tn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625994"/>
          </a:xfrm>
          <a:prstGeom prst="rect">
            <a:avLst/>
          </a:prstGeom>
          <a:noFill/>
          <a:ln w="9525">
            <a:noFill/>
            <a:miter lim="800000"/>
            <a:headEnd/>
            <a:tailEnd/>
          </a:ln>
        </p:spPr>
        <p:txBody>
          <a:bodyPr wrap="square" lIns="45132" tIns="45132" rIns="45132" bIns="45132">
            <a:spAutoFit/>
          </a:bodyPr>
          <a:lstStyle/>
          <a:p>
            <a:r>
              <a:rPr lang="en-US" sz="1600" dirty="0"/>
              <a:t>Average hourly earnings (percent change from 12 months earlier)</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Labor. Updated through </a:t>
            </a:r>
            <a:r>
              <a:rPr lang="en-US" sz="600" i="1" dirty="0" smtClean="0">
                <a:solidFill>
                  <a:srgbClr val="E56177"/>
                </a:solidFill>
              </a:rPr>
              <a:t>July 2019.</a:t>
            </a:r>
            <a:endParaRPr lang="en-US" sz="600" i="1" dirty="0">
              <a:solidFill>
                <a:srgbClr val="E56177"/>
              </a:solidFill>
            </a:endParaRP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rgbClr val="6D6E71"/>
                </a:solidFill>
              </a:rPr>
              <a:t>And that Puts the Focus on Pay …</a:t>
            </a:r>
            <a:endParaRPr lang="en-US" sz="3520" dirty="0">
              <a:solidFill>
                <a:srgbClr val="6D6E71"/>
              </a:solidFill>
            </a:endParaRPr>
          </a:p>
        </p:txBody>
      </p:sp>
      <p:sp>
        <p:nvSpPr>
          <p:cNvPr id="10" name="Date Placeholder 2"/>
          <p:cNvSpPr txBox="1">
            <a:spLocks/>
          </p:cNvSpPr>
          <p:nvPr/>
        </p:nvSpPr>
        <p:spPr bwMode="auto">
          <a:xfrm>
            <a:off x="7292340" y="365760"/>
            <a:ext cx="2346960" cy="167640"/>
          </a:xfrm>
          <a:prstGeom prst="rect">
            <a:avLst/>
          </a:prstGeom>
          <a:noFill/>
          <a:ln>
            <a:miter lim="800000"/>
            <a:headEnd/>
            <a:tailEnd/>
          </a:ln>
        </p:spPr>
        <p:txBody>
          <a:bodyPr wrap="square" numCol="1"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fontAlgn="base">
              <a:spcBef>
                <a:spcPct val="0"/>
              </a:spcBef>
              <a:spcAft>
                <a:spcPct val="0"/>
              </a:spcAft>
            </a:pPr>
            <a:endParaRPr lang="en-US" sz="880" dirty="0">
              <a:solidFill>
                <a:srgbClr val="808080"/>
              </a:solidFill>
              <a:latin typeface="Helvetica" pitchFamily="34" charset="0"/>
            </a:endParaRPr>
          </a:p>
        </p:txBody>
      </p:sp>
      <p:graphicFrame>
        <p:nvGraphicFramePr>
          <p:cNvPr id="3" name="Object 2"/>
          <p:cNvGraphicFramePr>
            <a:graphicFrameLocks noChangeAspect="1"/>
          </p:cNvGraphicFramePr>
          <p:nvPr>
            <p:extLst>
              <p:ext uri="{D42A27DB-BD31-4B8C-83A1-F6EECF244321}">
                <p14:modId xmlns:p14="http://schemas.microsoft.com/office/powerpoint/2010/main" val="2853906188"/>
              </p:ext>
            </p:extLst>
          </p:nvPr>
        </p:nvGraphicFramePr>
        <p:xfrm>
          <a:off x="1737360" y="1755647"/>
          <a:ext cx="6432949" cy="4692777"/>
        </p:xfrm>
        <a:graphic>
          <a:graphicData uri="http://schemas.openxmlformats.org/presentationml/2006/ole">
            <mc:AlternateContent xmlns:mc="http://schemas.openxmlformats.org/markup-compatibility/2006">
              <mc:Choice xmlns:v="urn:schemas-microsoft-com:vml" Requires="v">
                <p:oleObj spid="_x0000_s376239"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737360" y="1755647"/>
                        <a:ext cx="6432949" cy="4692777"/>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205</a:t>
            </a:r>
          </a:p>
        </p:txBody>
      </p:sp>
    </p:spTree>
    <p:custDataLst>
      <p:tags r:id="rId2"/>
    </p:custDataLst>
    <p:extLst>
      <p:ext uri="{BB962C8B-B14F-4D97-AF65-F5344CB8AC3E}">
        <p14:creationId xmlns:p14="http://schemas.microsoft.com/office/powerpoint/2010/main" val="4207172478"/>
      </p:ext>
    </p:extLst>
  </p:cSld>
  <p:clrMapOvr>
    <a:masterClrMapping/>
  </p:clrMapOvr>
  <p:transition/>
  <p:timing>
    <p:tnLst>
      <p:par>
        <p:cTn id="1" dur="indefinite" restart="never" nodeType="tmRoot"/>
      </p:par>
    </p:tn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7848600" cy="5625994"/>
          </a:xfrm>
          <a:prstGeom prst="rect">
            <a:avLst/>
          </a:prstGeom>
          <a:noFill/>
          <a:ln w="9525">
            <a:noFill/>
            <a:miter lim="800000"/>
            <a:headEnd/>
            <a:tailEnd/>
          </a:ln>
        </p:spPr>
        <p:txBody>
          <a:bodyPr wrap="square" lIns="45132" tIns="45132" rIns="45132" bIns="45132">
            <a:spAutoFit/>
          </a:bodyPr>
          <a:lstStyle/>
          <a:p>
            <a:r>
              <a:rPr lang="en-US" sz="1600" dirty="0"/>
              <a:t>ECI and chain PCE inflation (percent change from 12 months earlier)</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Labor; U.S. Department of Commerce. Updated through </a:t>
            </a:r>
            <a:r>
              <a:rPr lang="en-US" sz="600" i="1" dirty="0" smtClean="0">
                <a:solidFill>
                  <a:srgbClr val="E56177"/>
                </a:solidFill>
              </a:rPr>
              <a:t>2019 Q2</a:t>
            </a:r>
            <a:endParaRPr lang="en-US" sz="600" i="1" dirty="0">
              <a:solidFill>
                <a:srgbClr val="E56177"/>
              </a:solidFill>
            </a:endParaRP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endParaRPr lang="en-US" sz="3520" dirty="0">
              <a:solidFill>
                <a:srgbClr val="6D6E71"/>
              </a:solidFill>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1723891148"/>
              </p:ext>
            </p:extLst>
          </p:nvPr>
        </p:nvGraphicFramePr>
        <p:xfrm>
          <a:off x="1737360" y="1755648"/>
          <a:ext cx="6475777" cy="4721352"/>
        </p:xfrm>
        <a:graphic>
          <a:graphicData uri="http://schemas.openxmlformats.org/presentationml/2006/ole">
            <mc:AlternateContent xmlns:mc="http://schemas.openxmlformats.org/markup-compatibility/2006">
              <mc:Choice xmlns:v="urn:schemas-microsoft-com:vml" Requires="v">
                <p:oleObj spid="_x0000_s375214"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737360" y="1755648"/>
                        <a:ext cx="6475777" cy="4721352"/>
                      </a:xfrm>
                      <a:prstGeom prst="rect">
                        <a:avLst/>
                      </a:prstGeom>
                    </p:spPr>
                  </p:pic>
                </p:oleObj>
              </mc:Fallback>
            </mc:AlternateContent>
          </a:graphicData>
        </a:graphic>
      </p:graphicFrame>
      <p:sp>
        <p:nvSpPr>
          <p:cNvPr id="9"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a:solidFill>
                  <a:srgbClr val="6D6E71"/>
                </a:solidFill>
              </a:rPr>
              <a:t>… but “Pay” Is More than Wages</a:t>
            </a:r>
          </a:p>
        </p:txBody>
      </p:sp>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206</a:t>
            </a:r>
          </a:p>
        </p:txBody>
      </p:sp>
    </p:spTree>
    <p:custDataLst>
      <p:tags r:id="rId2"/>
    </p:custDataLst>
    <p:extLst>
      <p:ext uri="{BB962C8B-B14F-4D97-AF65-F5344CB8AC3E}">
        <p14:creationId xmlns:p14="http://schemas.microsoft.com/office/powerpoint/2010/main" val="1821494672"/>
      </p:ext>
    </p:extLst>
  </p:cSld>
  <p:clrMapOvr>
    <a:masterClrMapping/>
  </p:clrMapOvr>
  <p:transition/>
  <p:timing>
    <p:tnLst>
      <p:par>
        <p:cTn id="1" dur="indefinite" restart="never" nodeType="tmRoot"/>
      </p:par>
    </p:tn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Selected surveys of employment (percent change from 12 months earlier)</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July 2019.</a:t>
            </a:r>
            <a:endParaRPr lang="en-US" sz="600" i="1" dirty="0">
              <a:solidFill>
                <a:schemeClr val="tx2"/>
              </a:solidFill>
            </a:endParaRP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smtClean="0">
                <a:solidFill>
                  <a:srgbClr val="6D6E71"/>
                </a:solidFill>
              </a:rPr>
              <a:t>And the Jobs Picture Counts Too</a:t>
            </a:r>
            <a:endParaRPr lang="en-US" sz="3520" dirty="0">
              <a:solidFill>
                <a:srgbClr val="6D6E71"/>
              </a:solidFill>
            </a:endParaRPr>
          </a:p>
        </p:txBody>
      </p:sp>
      <p:graphicFrame>
        <p:nvGraphicFramePr>
          <p:cNvPr id="3" name="Object 2"/>
          <p:cNvGraphicFramePr>
            <a:graphicFrameLocks noChangeAspect="1"/>
          </p:cNvGraphicFramePr>
          <p:nvPr>
            <p:extLst>
              <p:ext uri="{D42A27DB-BD31-4B8C-83A1-F6EECF244321}">
                <p14:modId xmlns:p14="http://schemas.microsoft.com/office/powerpoint/2010/main" val="54977692"/>
              </p:ext>
            </p:extLst>
          </p:nvPr>
        </p:nvGraphicFramePr>
        <p:xfrm>
          <a:off x="1737359" y="1755647"/>
          <a:ext cx="6854821" cy="4711827"/>
        </p:xfrm>
        <a:graphic>
          <a:graphicData uri="http://schemas.openxmlformats.org/presentationml/2006/ole">
            <mc:AlternateContent xmlns:mc="http://schemas.openxmlformats.org/markup-compatibility/2006">
              <mc:Choice xmlns:v="urn:schemas-microsoft-com:vml" Requires="v">
                <p:oleObj spid="_x0000_s463234"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737359" y="1755647"/>
                        <a:ext cx="6854821" cy="4711827"/>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207</a:t>
            </a:r>
          </a:p>
        </p:txBody>
      </p:sp>
    </p:spTree>
    <p:custDataLst>
      <p:tags r:id="rId2"/>
    </p:custDataLst>
    <p:extLst>
      <p:ext uri="{BB962C8B-B14F-4D97-AF65-F5344CB8AC3E}">
        <p14:creationId xmlns:p14="http://schemas.microsoft.com/office/powerpoint/2010/main" val="3082731716"/>
      </p:ext>
    </p:extLst>
  </p:cSld>
  <p:clrMapOvr>
    <a:masterClrMapping/>
  </p:clrMapOvr>
  <p:transition/>
  <p:timing>
    <p:tnLst>
      <p:par>
        <p:cTn id="1" dur="indefinite" restart="never" nodeType="tmRoot"/>
      </p:par>
    </p:tn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txBox="1">
            <a:spLocks/>
          </p:cNvSpPr>
          <p:nvPr/>
        </p:nvSpPr>
        <p:spPr>
          <a:xfrm>
            <a:off x="673913" y="621792"/>
            <a:ext cx="9136380" cy="673913"/>
          </a:xfrm>
          <a:prstGeom prst="rect">
            <a:avLst/>
          </a:prstGeom>
        </p:spPr>
        <p:txBody>
          <a:bodyPr/>
          <a:lstStyle/>
          <a:p>
            <a:pPr lvl="0">
              <a:spcBef>
                <a:spcPct val="0"/>
              </a:spcBef>
              <a:defRPr/>
            </a:pPr>
            <a:r>
              <a:rPr lang="en-US" sz="3520" dirty="0" smtClean="0">
                <a:solidFill>
                  <a:schemeClr val="tx2"/>
                </a:solidFill>
              </a:rPr>
              <a:t>Appendix of Consumer Issues</a:t>
            </a:r>
            <a:endParaRPr lang="en-US" sz="3520" dirty="0">
              <a:solidFill>
                <a:schemeClr val="tx2"/>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208</a:t>
            </a:r>
          </a:p>
        </p:txBody>
      </p:sp>
    </p:spTree>
    <p:custDataLst>
      <p:tags r:id="rId1"/>
    </p:custDataLst>
    <p:extLst>
      <p:ext uri="{BB962C8B-B14F-4D97-AF65-F5344CB8AC3E}">
        <p14:creationId xmlns:p14="http://schemas.microsoft.com/office/powerpoint/2010/main" val="3977616394"/>
      </p:ext>
    </p:extLst>
  </p:cSld>
  <p:clrMapOvr>
    <a:masterClrMapping/>
  </p:clrMapOvr>
  <p:timing>
    <p:tnLst>
      <p:par>
        <p:cTn id="1" dur="indefinite" restart="never" nodeType="tmRoot"/>
      </p:par>
    </p:tn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txBox="1">
            <a:spLocks/>
          </p:cNvSpPr>
          <p:nvPr/>
        </p:nvSpPr>
        <p:spPr>
          <a:xfrm>
            <a:off x="673913" y="2636520"/>
            <a:ext cx="9136380" cy="673913"/>
          </a:xfrm>
          <a:prstGeom prst="rect">
            <a:avLst/>
          </a:prstGeom>
        </p:spPr>
        <p:txBody>
          <a:bodyPr/>
          <a:lstStyle/>
          <a:p>
            <a:pPr lvl="0">
              <a:spcBef>
                <a:spcPct val="0"/>
              </a:spcBef>
              <a:defRPr/>
            </a:pPr>
            <a:r>
              <a:rPr lang="en-US" sz="3520" dirty="0">
                <a:solidFill>
                  <a:schemeClr val="tx2"/>
                </a:solidFill>
              </a:rPr>
              <a:t>a</a:t>
            </a:r>
            <a:r>
              <a:rPr lang="en-US" sz="3520" dirty="0" smtClean="0">
                <a:solidFill>
                  <a:schemeClr val="tx2"/>
                </a:solidFill>
              </a:rPr>
              <a:t>.  Retail Sales, Too Noisy to Tell</a:t>
            </a:r>
            <a:endParaRPr lang="en-US" sz="3520" dirty="0">
              <a:solidFill>
                <a:schemeClr val="tx2"/>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209</a:t>
            </a:r>
          </a:p>
        </p:txBody>
      </p:sp>
    </p:spTree>
    <p:custDataLst>
      <p:tags r:id="rId1"/>
    </p:custDataLst>
    <p:extLst>
      <p:ext uri="{BB962C8B-B14F-4D97-AF65-F5344CB8AC3E}">
        <p14:creationId xmlns:p14="http://schemas.microsoft.com/office/powerpoint/2010/main" val="2426947696"/>
      </p:ext>
    </p:extLst>
  </p:cSld>
  <p:clrMapOvr>
    <a:masterClrMapping/>
  </p:clrMapOvr>
  <p:timing>
    <p:tnLst>
      <p:par>
        <p:cTn id="1" dur="indefinite" restart="never" nodeType="tmRoot"/>
      </p:par>
    </p:tn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Retail sales (percent change from 12 months earlier)</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Commerce. Updated through </a:t>
            </a:r>
            <a:r>
              <a:rPr lang="en-US" sz="600" i="1" dirty="0" smtClean="0">
                <a:solidFill>
                  <a:schemeClr val="tx2"/>
                </a:solidFill>
              </a:rPr>
              <a:t>July 2019.</a:t>
            </a:r>
            <a:endParaRPr lang="en-US" sz="600" i="1" dirty="0">
              <a:solidFill>
                <a:schemeClr val="tx2"/>
              </a:solidFill>
            </a:endParaRPr>
          </a:p>
        </p:txBody>
      </p:sp>
      <p:sp>
        <p:nvSpPr>
          <p:cNvPr id="9"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rgbClr val="6D6E71"/>
                </a:solidFill>
                <a:ea typeface="+mj-ea"/>
                <a:cs typeface="+mj-cs"/>
              </a:rPr>
              <a:t>Retail Sales … Genetically Noisy …</a:t>
            </a:r>
            <a:endParaRPr lang="en-US" sz="3520" dirty="0">
              <a:solidFill>
                <a:srgbClr val="6D6E71"/>
              </a:solidFill>
              <a:ea typeface="+mj-ea"/>
              <a:cs typeface="+mj-cs"/>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2042733654"/>
              </p:ext>
            </p:extLst>
          </p:nvPr>
        </p:nvGraphicFramePr>
        <p:xfrm>
          <a:off x="1737359" y="1755647"/>
          <a:ext cx="6882535" cy="4730877"/>
        </p:xfrm>
        <a:graphic>
          <a:graphicData uri="http://schemas.openxmlformats.org/presentationml/2006/ole">
            <mc:AlternateContent xmlns:mc="http://schemas.openxmlformats.org/markup-compatibility/2006">
              <mc:Choice xmlns:v="urn:schemas-microsoft-com:vml" Requires="v">
                <p:oleObj spid="_x0000_s458115"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737359" y="1755647"/>
                        <a:ext cx="6882535" cy="4730877"/>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210</a:t>
            </a:r>
          </a:p>
        </p:txBody>
      </p:sp>
    </p:spTree>
    <p:custDataLst>
      <p:tags r:id="rId2"/>
    </p:custDataLst>
    <p:extLst>
      <p:ext uri="{BB962C8B-B14F-4D97-AF65-F5344CB8AC3E}">
        <p14:creationId xmlns:p14="http://schemas.microsoft.com/office/powerpoint/2010/main" val="760013961"/>
      </p:ext>
    </p:extLst>
  </p:cSld>
  <p:clrMapOvr>
    <a:masterClrMapping/>
  </p:clrMapOvr>
  <p:transition/>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698834"/>
          </a:xfrm>
          <a:prstGeom prst="rect">
            <a:avLst/>
          </a:prstGeom>
          <a:noFill/>
          <a:ln w="9525">
            <a:noFill/>
            <a:miter lim="800000"/>
            <a:headEnd/>
            <a:tailEnd/>
          </a:ln>
        </p:spPr>
        <p:txBody>
          <a:bodyPr wrap="square" lIns="45132" tIns="45132" rIns="45132" bIns="45132">
            <a:spAutoFit/>
          </a:bodyPr>
          <a:lstStyle/>
          <a:p>
            <a:r>
              <a:rPr lang="en-US" sz="1600" dirty="0" smtClean="0"/>
              <a:t>Shipments of nondefense capital goods (billions of dollars annualized)</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a:t>
            </a:r>
            <a:r>
              <a:rPr lang="en-US" sz="600" i="1" dirty="0" smtClean="0">
                <a:solidFill>
                  <a:srgbClr val="E56177"/>
                </a:solidFill>
              </a:rPr>
              <a:t>Census. Updated through July 2019.</a:t>
            </a:r>
            <a:endParaRPr lang="en-US" sz="600" i="1" dirty="0">
              <a:solidFill>
                <a:srgbClr val="E56177"/>
              </a:solidFill>
            </a:endParaRP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rgbClr val="6D6E71"/>
                </a:solidFill>
                <a:ea typeface="+mj-ea"/>
                <a:cs typeface="+mj-cs"/>
              </a:rPr>
              <a:t>P.S. Shipments Are a Good Proxy for IP</a:t>
            </a:r>
            <a:endParaRPr lang="en-US" sz="3520" dirty="0">
              <a:solidFill>
                <a:srgbClr val="6D6E71"/>
              </a:solidFill>
              <a:ea typeface="+mj-ea"/>
              <a:cs typeface="+mj-cs"/>
            </a:endParaRPr>
          </a:p>
        </p:txBody>
      </p:sp>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33</a:t>
            </a:r>
          </a:p>
        </p:txBody>
      </p:sp>
      <p:graphicFrame>
        <p:nvGraphicFramePr>
          <p:cNvPr id="2" name="Object 1"/>
          <p:cNvGraphicFramePr>
            <a:graphicFrameLocks noChangeAspect="1"/>
          </p:cNvGraphicFramePr>
          <p:nvPr>
            <p:extLst>
              <p:ext uri="{D42A27DB-BD31-4B8C-83A1-F6EECF244321}">
                <p14:modId xmlns:p14="http://schemas.microsoft.com/office/powerpoint/2010/main" val="3267421157"/>
              </p:ext>
            </p:extLst>
          </p:nvPr>
        </p:nvGraphicFramePr>
        <p:xfrm>
          <a:off x="1828800" y="1828800"/>
          <a:ext cx="6381750" cy="4654515"/>
        </p:xfrm>
        <a:graphic>
          <a:graphicData uri="http://schemas.openxmlformats.org/presentationml/2006/ole">
            <mc:AlternateContent xmlns:mc="http://schemas.openxmlformats.org/markup-compatibility/2006">
              <mc:Choice xmlns:v="urn:schemas-microsoft-com:vml" Requires="v">
                <p:oleObj spid="_x0000_s693284"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828800" y="1828800"/>
                        <a:ext cx="6381750" cy="4654515"/>
                      </a:xfrm>
                      <a:prstGeom prst="rect">
                        <a:avLst/>
                      </a:prstGeom>
                    </p:spPr>
                  </p:pic>
                </p:oleObj>
              </mc:Fallback>
            </mc:AlternateContent>
          </a:graphicData>
        </a:graphic>
      </p:graphicFrame>
    </p:spTree>
    <p:custDataLst>
      <p:tags r:id="rId2"/>
    </p:custDataLst>
    <p:extLst>
      <p:ext uri="{BB962C8B-B14F-4D97-AF65-F5344CB8AC3E}">
        <p14:creationId xmlns:p14="http://schemas.microsoft.com/office/powerpoint/2010/main" val="99167065"/>
      </p:ext>
    </p:extLst>
  </p:cSld>
  <p:clrMapOvr>
    <a:masterClrMapping/>
  </p:clrMapOvr>
  <p:transition/>
  <p:timing>
    <p:tnLst>
      <p:par>
        <p:cTn id="1" dur="indefinite" restart="never" nodeType="tmRoot"/>
      </p:par>
    </p:tn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Retail sales (percent change from 12 months earlier)</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Commerce. Updated through July 2019.</a:t>
            </a:r>
          </a:p>
        </p:txBody>
      </p:sp>
      <p:sp>
        <p:nvSpPr>
          <p:cNvPr id="9" name="Title 1"/>
          <p:cNvSpPr txBox="1">
            <a:spLocks/>
          </p:cNvSpPr>
          <p:nvPr/>
        </p:nvSpPr>
        <p:spPr>
          <a:xfrm>
            <a:off x="673913" y="617220"/>
            <a:ext cx="9136380" cy="673913"/>
          </a:xfrm>
          <a:prstGeom prst="rect">
            <a:avLst/>
          </a:prstGeom>
        </p:spPr>
        <p:txBody>
          <a:bodyPr/>
          <a:lstStyle/>
          <a:p>
            <a:pPr lvl="0">
              <a:spcBef>
                <a:spcPct val="0"/>
              </a:spcBef>
              <a:defRPr/>
            </a:pPr>
            <a:r>
              <a:rPr lang="en-US" sz="3520" dirty="0">
                <a:solidFill>
                  <a:srgbClr val="6D6E71"/>
                </a:solidFill>
                <a:ea typeface="+mj-ea"/>
                <a:cs typeface="+mj-cs"/>
              </a:rPr>
              <a:t>… Up Close</a:t>
            </a:r>
          </a:p>
        </p:txBody>
      </p:sp>
      <p:graphicFrame>
        <p:nvGraphicFramePr>
          <p:cNvPr id="3" name="Object 2"/>
          <p:cNvGraphicFramePr>
            <a:graphicFrameLocks noChangeAspect="1"/>
          </p:cNvGraphicFramePr>
          <p:nvPr>
            <p:extLst>
              <p:ext uri="{D42A27DB-BD31-4B8C-83A1-F6EECF244321}">
                <p14:modId xmlns:p14="http://schemas.microsoft.com/office/powerpoint/2010/main" val="2862333869"/>
              </p:ext>
            </p:extLst>
          </p:nvPr>
        </p:nvGraphicFramePr>
        <p:xfrm>
          <a:off x="1737359" y="1755647"/>
          <a:ext cx="6857769" cy="4711827"/>
        </p:xfrm>
        <a:graphic>
          <a:graphicData uri="http://schemas.openxmlformats.org/presentationml/2006/ole">
            <mc:AlternateContent xmlns:mc="http://schemas.openxmlformats.org/markup-compatibility/2006">
              <mc:Choice xmlns:v="urn:schemas-microsoft-com:vml" Requires="v">
                <p:oleObj spid="_x0000_s459138"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737359" y="1755647"/>
                        <a:ext cx="6857769" cy="4711827"/>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211</a:t>
            </a:r>
          </a:p>
        </p:txBody>
      </p:sp>
    </p:spTree>
    <p:custDataLst>
      <p:tags r:id="rId2"/>
    </p:custDataLst>
    <p:extLst>
      <p:ext uri="{BB962C8B-B14F-4D97-AF65-F5344CB8AC3E}">
        <p14:creationId xmlns:p14="http://schemas.microsoft.com/office/powerpoint/2010/main" val="1977270919"/>
      </p:ext>
    </p:extLst>
  </p:cSld>
  <p:clrMapOvr>
    <a:masterClrMapping/>
  </p:clrMapOvr>
  <p:transition/>
  <p:timing>
    <p:tnLst>
      <p:par>
        <p:cTn id="1" dur="indefinite" restart="never" nodeType="tmRoot"/>
      </p:par>
    </p:tn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627171"/>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Retail sales </a:t>
            </a:r>
            <a:r>
              <a:rPr lang="en-US" sz="1600" dirty="0" smtClean="0">
                <a:solidFill>
                  <a:schemeClr val="tx2"/>
                </a:solidFill>
              </a:rPr>
              <a:t>ex </a:t>
            </a:r>
            <a:r>
              <a:rPr lang="en-US" sz="1600" dirty="0">
                <a:solidFill>
                  <a:schemeClr val="tx2"/>
                </a:solidFill>
              </a:rPr>
              <a:t>auto and gasoline purchases (% change from 12 months earlier)</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Commerce. Updated through July 2019.</a:t>
            </a:r>
          </a:p>
        </p:txBody>
      </p:sp>
      <p:sp>
        <p:nvSpPr>
          <p:cNvPr id="9" name="Title 1"/>
          <p:cNvSpPr txBox="1">
            <a:spLocks/>
          </p:cNvSpPr>
          <p:nvPr/>
        </p:nvSpPr>
        <p:spPr>
          <a:xfrm>
            <a:off x="673913" y="617220"/>
            <a:ext cx="9136380" cy="673913"/>
          </a:xfrm>
          <a:prstGeom prst="rect">
            <a:avLst/>
          </a:prstGeom>
        </p:spPr>
        <p:txBody>
          <a:bodyPr/>
          <a:lstStyle/>
          <a:p>
            <a:pPr lvl="0">
              <a:spcBef>
                <a:spcPct val="0"/>
              </a:spcBef>
              <a:defRPr/>
            </a:pPr>
            <a:r>
              <a:rPr lang="en-US" sz="3520" dirty="0">
                <a:solidFill>
                  <a:srgbClr val="6D6E71"/>
                </a:solidFill>
                <a:ea typeface="+mj-ea"/>
                <a:cs typeface="+mj-cs"/>
              </a:rPr>
              <a:t>Core Retail Sales </a:t>
            </a:r>
            <a:r>
              <a:rPr lang="en-US" sz="3520" dirty="0" smtClean="0">
                <a:solidFill>
                  <a:srgbClr val="6D6E71"/>
                </a:solidFill>
                <a:ea typeface="+mj-ea"/>
                <a:cs typeface="+mj-cs"/>
              </a:rPr>
              <a:t>Too </a:t>
            </a:r>
            <a:r>
              <a:rPr lang="en-US" sz="3520" dirty="0">
                <a:solidFill>
                  <a:srgbClr val="6D6E71"/>
                </a:solidFill>
                <a:ea typeface="+mj-ea"/>
                <a:cs typeface="+mj-cs"/>
              </a:rPr>
              <a:t>…</a:t>
            </a:r>
          </a:p>
        </p:txBody>
      </p:sp>
      <p:graphicFrame>
        <p:nvGraphicFramePr>
          <p:cNvPr id="3" name="Object 2"/>
          <p:cNvGraphicFramePr>
            <a:graphicFrameLocks noChangeAspect="1"/>
          </p:cNvGraphicFramePr>
          <p:nvPr>
            <p:extLst>
              <p:ext uri="{D42A27DB-BD31-4B8C-83A1-F6EECF244321}">
                <p14:modId xmlns:p14="http://schemas.microsoft.com/office/powerpoint/2010/main" val="734449675"/>
              </p:ext>
            </p:extLst>
          </p:nvPr>
        </p:nvGraphicFramePr>
        <p:xfrm>
          <a:off x="1737360" y="1755648"/>
          <a:ext cx="6787516" cy="4665563"/>
        </p:xfrm>
        <a:graphic>
          <a:graphicData uri="http://schemas.openxmlformats.org/presentationml/2006/ole">
            <mc:AlternateContent xmlns:mc="http://schemas.openxmlformats.org/markup-compatibility/2006">
              <mc:Choice xmlns:v="urn:schemas-microsoft-com:vml" Requires="v">
                <p:oleObj spid="_x0000_s460162"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737360" y="1755648"/>
                        <a:ext cx="6787516" cy="4665563"/>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212</a:t>
            </a:r>
          </a:p>
        </p:txBody>
      </p:sp>
    </p:spTree>
    <p:custDataLst>
      <p:tags r:id="rId2"/>
    </p:custDataLst>
    <p:extLst>
      <p:ext uri="{BB962C8B-B14F-4D97-AF65-F5344CB8AC3E}">
        <p14:creationId xmlns:p14="http://schemas.microsoft.com/office/powerpoint/2010/main" val="2947132833"/>
      </p:ext>
    </p:extLst>
  </p:cSld>
  <p:clrMapOvr>
    <a:masterClrMapping/>
  </p:clrMapOvr>
  <p:transition/>
  <p:timing>
    <p:tnLst>
      <p:par>
        <p:cTn id="1" dur="indefinite" restart="never" nodeType="tmRoot"/>
      </p:par>
    </p:tn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627171"/>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Retail sales </a:t>
            </a:r>
            <a:r>
              <a:rPr lang="en-US" sz="1600" dirty="0" smtClean="0">
                <a:solidFill>
                  <a:schemeClr val="tx2"/>
                </a:solidFill>
              </a:rPr>
              <a:t>ex </a:t>
            </a:r>
            <a:r>
              <a:rPr lang="en-US" sz="1600" dirty="0">
                <a:solidFill>
                  <a:schemeClr val="tx2"/>
                </a:solidFill>
              </a:rPr>
              <a:t>auto and gasoline purchases (% change from 12 months earlier)</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Commerce. Updated through July 2019.</a:t>
            </a:r>
          </a:p>
        </p:txBody>
      </p:sp>
      <p:sp>
        <p:nvSpPr>
          <p:cNvPr id="9" name="Title 1"/>
          <p:cNvSpPr txBox="1">
            <a:spLocks/>
          </p:cNvSpPr>
          <p:nvPr/>
        </p:nvSpPr>
        <p:spPr>
          <a:xfrm>
            <a:off x="673913" y="617220"/>
            <a:ext cx="9136380" cy="673913"/>
          </a:xfrm>
          <a:prstGeom prst="rect">
            <a:avLst/>
          </a:prstGeom>
        </p:spPr>
        <p:txBody>
          <a:bodyPr/>
          <a:lstStyle/>
          <a:p>
            <a:pPr lvl="0">
              <a:spcBef>
                <a:spcPct val="0"/>
              </a:spcBef>
              <a:defRPr/>
            </a:pPr>
            <a:r>
              <a:rPr lang="en-US" sz="3520" dirty="0">
                <a:solidFill>
                  <a:srgbClr val="6D6E71"/>
                </a:solidFill>
                <a:ea typeface="+mj-ea"/>
                <a:cs typeface="+mj-cs"/>
              </a:rPr>
              <a:t>… Up Close</a:t>
            </a:r>
          </a:p>
        </p:txBody>
      </p:sp>
      <p:graphicFrame>
        <p:nvGraphicFramePr>
          <p:cNvPr id="2" name="Object 1"/>
          <p:cNvGraphicFramePr>
            <a:graphicFrameLocks noChangeAspect="1"/>
          </p:cNvGraphicFramePr>
          <p:nvPr>
            <p:extLst>
              <p:ext uri="{D42A27DB-BD31-4B8C-83A1-F6EECF244321}">
                <p14:modId xmlns:p14="http://schemas.microsoft.com/office/powerpoint/2010/main" val="2652951490"/>
              </p:ext>
            </p:extLst>
          </p:nvPr>
        </p:nvGraphicFramePr>
        <p:xfrm>
          <a:off x="1737360" y="1755647"/>
          <a:ext cx="6854092" cy="4711827"/>
        </p:xfrm>
        <a:graphic>
          <a:graphicData uri="http://schemas.openxmlformats.org/presentationml/2006/ole">
            <mc:AlternateContent xmlns:mc="http://schemas.openxmlformats.org/markup-compatibility/2006">
              <mc:Choice xmlns:v="urn:schemas-microsoft-com:vml" Requires="v">
                <p:oleObj spid="_x0000_s461186"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737360" y="1755647"/>
                        <a:ext cx="6854092" cy="4711827"/>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213</a:t>
            </a:r>
          </a:p>
        </p:txBody>
      </p:sp>
    </p:spTree>
    <p:custDataLst>
      <p:tags r:id="rId2"/>
    </p:custDataLst>
    <p:extLst>
      <p:ext uri="{BB962C8B-B14F-4D97-AF65-F5344CB8AC3E}">
        <p14:creationId xmlns:p14="http://schemas.microsoft.com/office/powerpoint/2010/main" val="2088746456"/>
      </p:ext>
    </p:extLst>
  </p:cSld>
  <p:clrMapOvr>
    <a:masterClrMapping/>
  </p:clrMapOvr>
  <p:transition/>
  <p:timing>
    <p:tnLst>
      <p:par>
        <p:cTn id="1" dur="indefinite" restart="never" nodeType="tmRoot"/>
      </p:par>
    </p:tn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627171"/>
          </a:xfrm>
          <a:prstGeom prst="rect">
            <a:avLst/>
          </a:prstGeom>
          <a:noFill/>
          <a:ln w="9525">
            <a:noFill/>
            <a:miter lim="800000"/>
            <a:headEnd/>
            <a:tailEnd/>
          </a:ln>
        </p:spPr>
        <p:txBody>
          <a:bodyPr wrap="square" lIns="45715" tIns="45715" rIns="45715" bIns="45715">
            <a:spAutoFit/>
          </a:bodyPr>
          <a:lstStyle/>
          <a:p>
            <a:r>
              <a:rPr lang="en-US" sz="1600" dirty="0" smtClean="0">
                <a:solidFill>
                  <a:schemeClr val="tx2"/>
                </a:solidFill>
              </a:rPr>
              <a:t>Gas station sales and core retail sales </a:t>
            </a:r>
            <a:r>
              <a:rPr lang="en-US" sz="1600" dirty="0">
                <a:solidFill>
                  <a:schemeClr val="tx2"/>
                </a:solidFill>
              </a:rPr>
              <a:t>(% change from 12 months earlier)</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Commerce. Updated through </a:t>
            </a:r>
            <a:r>
              <a:rPr lang="en-US" sz="600" i="1" dirty="0" smtClean="0">
                <a:solidFill>
                  <a:schemeClr val="tx2"/>
                </a:solidFill>
              </a:rPr>
              <a:t>July 2019.</a:t>
            </a:r>
            <a:endParaRPr lang="en-US" sz="600" i="1" dirty="0">
              <a:solidFill>
                <a:schemeClr val="tx2"/>
              </a:solidFill>
            </a:endParaRPr>
          </a:p>
        </p:txBody>
      </p:sp>
      <p:sp>
        <p:nvSpPr>
          <p:cNvPr id="9"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rgbClr val="6D6E71"/>
                </a:solidFill>
                <a:ea typeface="+mj-ea"/>
                <a:cs typeface="+mj-cs"/>
              </a:rPr>
              <a:t>Hint: A Correlation that Shouldn’t Be</a:t>
            </a:r>
            <a:endParaRPr lang="en-US" sz="3520" dirty="0">
              <a:solidFill>
                <a:srgbClr val="6D6E71"/>
              </a:solidFill>
              <a:ea typeface="+mj-ea"/>
              <a:cs typeface="+mj-cs"/>
            </a:endParaRPr>
          </a:p>
        </p:txBody>
      </p:sp>
      <p:graphicFrame>
        <p:nvGraphicFramePr>
          <p:cNvPr id="3" name="Object 2"/>
          <p:cNvGraphicFramePr>
            <a:graphicFrameLocks noChangeAspect="1"/>
          </p:cNvGraphicFramePr>
          <p:nvPr>
            <p:extLst>
              <p:ext uri="{D42A27DB-BD31-4B8C-83A1-F6EECF244321}">
                <p14:modId xmlns:p14="http://schemas.microsoft.com/office/powerpoint/2010/main" val="664190704"/>
              </p:ext>
            </p:extLst>
          </p:nvPr>
        </p:nvGraphicFramePr>
        <p:xfrm>
          <a:off x="1690688" y="1709738"/>
          <a:ext cx="6972300" cy="4789487"/>
        </p:xfrm>
        <a:graphic>
          <a:graphicData uri="http://schemas.openxmlformats.org/presentationml/2006/ole">
            <mc:AlternateContent xmlns:mc="http://schemas.openxmlformats.org/markup-compatibility/2006">
              <mc:Choice xmlns:v="urn:schemas-microsoft-com:vml" Requires="v">
                <p:oleObj spid="_x0000_s524661"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690688" y="1709738"/>
                        <a:ext cx="6972300" cy="4789487"/>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214</a:t>
            </a:r>
          </a:p>
        </p:txBody>
      </p:sp>
    </p:spTree>
    <p:custDataLst>
      <p:tags r:id="rId2"/>
    </p:custDataLst>
    <p:extLst>
      <p:ext uri="{BB962C8B-B14F-4D97-AF65-F5344CB8AC3E}">
        <p14:creationId xmlns:p14="http://schemas.microsoft.com/office/powerpoint/2010/main" val="1842942090"/>
      </p:ext>
    </p:extLst>
  </p:cSld>
  <p:clrMapOvr>
    <a:masterClrMapping/>
  </p:clrMapOvr>
  <p:transition/>
  <p:timing>
    <p:tnLst>
      <p:par>
        <p:cTn id="1" dur="indefinite" restart="never" nodeType="tmRoot"/>
      </p:par>
    </p:tn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txBox="1">
            <a:spLocks/>
          </p:cNvSpPr>
          <p:nvPr/>
        </p:nvSpPr>
        <p:spPr>
          <a:xfrm>
            <a:off x="673913" y="2607945"/>
            <a:ext cx="9136380" cy="673913"/>
          </a:xfrm>
          <a:prstGeom prst="rect">
            <a:avLst/>
          </a:prstGeom>
        </p:spPr>
        <p:txBody>
          <a:bodyPr/>
          <a:lstStyle/>
          <a:p>
            <a:pPr lvl="0">
              <a:spcBef>
                <a:spcPct val="0"/>
              </a:spcBef>
              <a:defRPr/>
            </a:pPr>
            <a:r>
              <a:rPr lang="en-US" sz="3520" dirty="0" smtClean="0">
                <a:solidFill>
                  <a:schemeClr val="tx2"/>
                </a:solidFill>
              </a:rPr>
              <a:t>b. The Amazon Thing</a:t>
            </a:r>
            <a:endParaRPr lang="en-US" sz="3520" dirty="0">
              <a:solidFill>
                <a:schemeClr val="tx2"/>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215</a:t>
            </a:r>
          </a:p>
        </p:txBody>
      </p:sp>
    </p:spTree>
    <p:custDataLst>
      <p:tags r:id="rId1"/>
    </p:custDataLst>
    <p:extLst>
      <p:ext uri="{BB962C8B-B14F-4D97-AF65-F5344CB8AC3E}">
        <p14:creationId xmlns:p14="http://schemas.microsoft.com/office/powerpoint/2010/main" val="2674994079"/>
      </p:ext>
    </p:extLst>
  </p:cSld>
  <p:clrMapOvr>
    <a:masterClrMapping/>
  </p:clrMapOvr>
  <p:timing>
    <p:tnLst>
      <p:par>
        <p:cTn id="1" dur="indefinite" restart="never" nodeType="tmRoot"/>
      </p:par>
    </p:tn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7848600" cy="5627171"/>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Internet retail sales  (% </a:t>
            </a:r>
            <a:r>
              <a:rPr lang="en-US" sz="1600" dirty="0" err="1">
                <a:solidFill>
                  <a:schemeClr val="tx2"/>
                </a:solidFill>
              </a:rPr>
              <a:t>ch</a:t>
            </a:r>
            <a:r>
              <a:rPr lang="en-US" sz="1600" dirty="0">
                <a:solidFill>
                  <a:schemeClr val="tx2"/>
                </a:solidFill>
              </a:rPr>
              <a:t> from 12 </a:t>
            </a:r>
            <a:r>
              <a:rPr lang="en-US" sz="1600" dirty="0" err="1">
                <a:solidFill>
                  <a:schemeClr val="tx2"/>
                </a:solidFill>
              </a:rPr>
              <a:t>mn</a:t>
            </a:r>
            <a:r>
              <a:rPr lang="en-US" sz="1600" dirty="0">
                <a:solidFill>
                  <a:schemeClr val="tx2"/>
                </a:solidFill>
              </a:rPr>
              <a:t> earlier)   </a:t>
            </a:r>
            <a:r>
              <a:rPr lang="en-US" sz="1600" dirty="0" smtClean="0">
                <a:solidFill>
                  <a:schemeClr val="tx2"/>
                </a:solidFill>
              </a:rPr>
              <a:t>   </a:t>
            </a:r>
            <a:r>
              <a:rPr lang="en-US" sz="1600" dirty="0">
                <a:solidFill>
                  <a:schemeClr val="tx2"/>
                </a:solidFill>
              </a:rPr>
              <a:t>(% of retail sales ex. motor vehicles)</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Commerce. Updated through </a:t>
            </a:r>
            <a:r>
              <a:rPr lang="en-US" sz="600" i="1" dirty="0" smtClean="0">
                <a:solidFill>
                  <a:schemeClr val="tx2"/>
                </a:solidFill>
              </a:rPr>
              <a:t>June 2019.</a:t>
            </a:r>
            <a:endParaRPr lang="en-US" sz="600" i="1" dirty="0">
              <a:solidFill>
                <a:schemeClr val="tx2"/>
              </a:solidFill>
            </a:endParaRP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410" dirty="0">
                <a:solidFill>
                  <a:srgbClr val="6D6E71"/>
                </a:solidFill>
              </a:rPr>
              <a:t>e</a:t>
            </a:r>
            <a:r>
              <a:rPr lang="en-US" sz="3410" dirty="0" smtClean="0">
                <a:solidFill>
                  <a:srgbClr val="6D6E71"/>
                </a:solidFill>
              </a:rPr>
              <a:t>-Commerce</a:t>
            </a:r>
            <a:endParaRPr lang="en-US" sz="3410" dirty="0">
              <a:solidFill>
                <a:srgbClr val="6D6E71"/>
              </a:solidFill>
            </a:endParaRPr>
          </a:p>
        </p:txBody>
      </p:sp>
      <p:graphicFrame>
        <p:nvGraphicFramePr>
          <p:cNvPr id="3" name="Object 2"/>
          <p:cNvGraphicFramePr>
            <a:graphicFrameLocks noChangeAspect="1"/>
          </p:cNvGraphicFramePr>
          <p:nvPr>
            <p:extLst>
              <p:ext uri="{D42A27DB-BD31-4B8C-83A1-F6EECF244321}">
                <p14:modId xmlns:p14="http://schemas.microsoft.com/office/powerpoint/2010/main" val="3959815830"/>
              </p:ext>
            </p:extLst>
          </p:nvPr>
        </p:nvGraphicFramePr>
        <p:xfrm>
          <a:off x="1737359" y="1755648"/>
          <a:ext cx="6939373" cy="4768977"/>
        </p:xfrm>
        <a:graphic>
          <a:graphicData uri="http://schemas.openxmlformats.org/presentationml/2006/ole">
            <mc:AlternateContent xmlns:mc="http://schemas.openxmlformats.org/markup-compatibility/2006">
              <mc:Choice xmlns:v="urn:schemas-microsoft-com:vml" Requires="v">
                <p:oleObj spid="_x0000_s462209"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737359" y="1755648"/>
                        <a:ext cx="6939373" cy="4768977"/>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216</a:t>
            </a:r>
          </a:p>
        </p:txBody>
      </p:sp>
    </p:spTree>
    <p:custDataLst>
      <p:tags r:id="rId2"/>
    </p:custDataLst>
    <p:extLst>
      <p:ext uri="{BB962C8B-B14F-4D97-AF65-F5344CB8AC3E}">
        <p14:creationId xmlns:p14="http://schemas.microsoft.com/office/powerpoint/2010/main" val="3308973528"/>
      </p:ext>
    </p:extLst>
  </p:cSld>
  <p:clrMapOvr>
    <a:masterClrMapping/>
  </p:clrMapOvr>
  <p:transition/>
  <p:timing>
    <p:tnLst>
      <p:par>
        <p:cTn id="1" dur="indefinite" restart="never" nodeType="tmRoot"/>
      </p:par>
    </p:tn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txBox="1">
            <a:spLocks/>
          </p:cNvSpPr>
          <p:nvPr/>
        </p:nvSpPr>
        <p:spPr>
          <a:xfrm>
            <a:off x="673913" y="2579370"/>
            <a:ext cx="9136380" cy="673913"/>
          </a:xfrm>
          <a:prstGeom prst="rect">
            <a:avLst/>
          </a:prstGeom>
        </p:spPr>
        <p:txBody>
          <a:bodyPr/>
          <a:lstStyle/>
          <a:p>
            <a:pPr lvl="0">
              <a:spcBef>
                <a:spcPct val="0"/>
              </a:spcBef>
              <a:defRPr/>
            </a:pPr>
            <a:r>
              <a:rPr lang="en-US" sz="3520" dirty="0">
                <a:solidFill>
                  <a:schemeClr val="tx2"/>
                </a:solidFill>
              </a:rPr>
              <a:t>c</a:t>
            </a:r>
            <a:r>
              <a:rPr lang="en-US" sz="3520" dirty="0" smtClean="0">
                <a:solidFill>
                  <a:schemeClr val="tx2"/>
                </a:solidFill>
              </a:rPr>
              <a:t>.  Balance Sheet Issues</a:t>
            </a:r>
            <a:endParaRPr lang="en-US" sz="3520" dirty="0">
              <a:solidFill>
                <a:schemeClr val="tx2"/>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217</a:t>
            </a:r>
          </a:p>
        </p:txBody>
      </p:sp>
    </p:spTree>
    <p:custDataLst>
      <p:tags r:id="rId1"/>
    </p:custDataLst>
    <p:extLst>
      <p:ext uri="{BB962C8B-B14F-4D97-AF65-F5344CB8AC3E}">
        <p14:creationId xmlns:p14="http://schemas.microsoft.com/office/powerpoint/2010/main" val="861222184"/>
      </p:ext>
    </p:extLst>
  </p:cSld>
  <p:clrMapOvr>
    <a:masterClrMapping/>
  </p:clrMapOvr>
  <p:timing>
    <p:tnLst>
      <p:par>
        <p:cTn id="1" dur="indefinite" restart="never" nodeType="tmRoot"/>
      </p:par>
    </p:tn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7848600" cy="5625994"/>
          </a:xfrm>
          <a:prstGeom prst="rect">
            <a:avLst/>
          </a:prstGeom>
          <a:noFill/>
          <a:ln w="9525">
            <a:noFill/>
            <a:miter lim="800000"/>
            <a:headEnd/>
            <a:tailEnd/>
          </a:ln>
        </p:spPr>
        <p:txBody>
          <a:bodyPr wrap="square" lIns="45132" tIns="45132" rIns="45132" bIns="45132">
            <a:spAutoFit/>
          </a:bodyPr>
          <a:lstStyle/>
          <a:p>
            <a:r>
              <a:rPr lang="en-US" sz="1600" dirty="0"/>
              <a:t>Consumer spending (percent of nominal GDP)</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Commerce. Updated through </a:t>
            </a:r>
            <a:r>
              <a:rPr lang="en-US" sz="600" i="1" dirty="0" smtClean="0">
                <a:solidFill>
                  <a:srgbClr val="E56177"/>
                </a:solidFill>
              </a:rPr>
              <a:t>2019 Q2.</a:t>
            </a:r>
            <a:endParaRPr lang="en-US" sz="600" i="1" dirty="0">
              <a:solidFill>
                <a:srgbClr val="E56177"/>
              </a:solidFill>
            </a:endParaRP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smtClean="0">
                <a:solidFill>
                  <a:srgbClr val="6D6E71"/>
                </a:solidFill>
              </a:rPr>
              <a:t>This “Tsunami” Echoes the Wealth the Nation</a:t>
            </a:r>
            <a:endParaRPr lang="en-US" sz="3520" dirty="0">
              <a:solidFill>
                <a:srgbClr val="6D6E71"/>
              </a:solidFill>
            </a:endParaRPr>
          </a:p>
        </p:txBody>
      </p:sp>
      <p:graphicFrame>
        <p:nvGraphicFramePr>
          <p:cNvPr id="3" name="Object 2"/>
          <p:cNvGraphicFramePr>
            <a:graphicFrameLocks noChangeAspect="1"/>
          </p:cNvGraphicFramePr>
          <p:nvPr>
            <p:extLst>
              <p:ext uri="{D42A27DB-BD31-4B8C-83A1-F6EECF244321}">
                <p14:modId xmlns:p14="http://schemas.microsoft.com/office/powerpoint/2010/main" val="1412053962"/>
              </p:ext>
            </p:extLst>
          </p:nvPr>
        </p:nvGraphicFramePr>
        <p:xfrm>
          <a:off x="1737359" y="1755648"/>
          <a:ext cx="6871497" cy="4721352"/>
        </p:xfrm>
        <a:graphic>
          <a:graphicData uri="http://schemas.openxmlformats.org/presentationml/2006/ole">
            <mc:AlternateContent xmlns:mc="http://schemas.openxmlformats.org/markup-compatibility/2006">
              <mc:Choice xmlns:v="urn:schemas-microsoft-com:vml" Requires="v">
                <p:oleObj spid="_x0000_s370096"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737359" y="1755648"/>
                        <a:ext cx="6871497" cy="4721352"/>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218</a:t>
            </a:r>
          </a:p>
        </p:txBody>
      </p:sp>
    </p:spTree>
    <p:custDataLst>
      <p:tags r:id="rId2"/>
    </p:custDataLst>
    <p:extLst>
      <p:ext uri="{BB962C8B-B14F-4D97-AF65-F5344CB8AC3E}">
        <p14:creationId xmlns:p14="http://schemas.microsoft.com/office/powerpoint/2010/main" val="2850018958"/>
      </p:ext>
    </p:extLst>
  </p:cSld>
  <p:clrMapOvr>
    <a:masterClrMapping/>
  </p:clrMapOvr>
  <p:transition/>
  <p:timing>
    <p:tnLst>
      <p:par>
        <p:cTn id="1" dur="indefinite" restart="never" nodeType="tmRoot"/>
      </p:par>
    </p:tn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7848600" cy="5625994"/>
          </a:xfrm>
          <a:prstGeom prst="rect">
            <a:avLst/>
          </a:prstGeom>
          <a:noFill/>
          <a:ln w="9525">
            <a:noFill/>
            <a:miter lim="800000"/>
            <a:headEnd/>
            <a:tailEnd/>
          </a:ln>
        </p:spPr>
        <p:txBody>
          <a:bodyPr wrap="square" lIns="45132" tIns="45132" rIns="45132" bIns="45132">
            <a:spAutoFit/>
          </a:bodyPr>
          <a:lstStyle/>
          <a:p>
            <a:r>
              <a:rPr lang="en-US" sz="1600" dirty="0"/>
              <a:t>Household saving (% of income</a:t>
            </a:r>
            <a:r>
              <a:rPr lang="en-US" sz="1600" dirty="0" smtClean="0"/>
              <a:t>)           </a:t>
            </a:r>
            <a:r>
              <a:rPr lang="en-US" sz="1600" dirty="0"/>
              <a:t>Household savings, net worth (ratio to income) </a:t>
            </a:r>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 of Com.; Federal Reserve Board. Updated through 2018 </a:t>
            </a:r>
            <a:r>
              <a:rPr lang="en-US" sz="600" i="1" dirty="0" smtClean="0">
                <a:solidFill>
                  <a:srgbClr val="E56177"/>
                </a:solidFill>
              </a:rPr>
              <a:t>Q4 </a:t>
            </a:r>
            <a:r>
              <a:rPr lang="en-US" sz="600" i="1" dirty="0">
                <a:solidFill>
                  <a:srgbClr val="E56177"/>
                </a:solidFill>
              </a:rPr>
              <a:t>(Flow of Funds) and </a:t>
            </a:r>
            <a:r>
              <a:rPr lang="en-US" sz="600" i="1" dirty="0" smtClean="0">
                <a:solidFill>
                  <a:srgbClr val="E56177"/>
                </a:solidFill>
              </a:rPr>
              <a:t>March 2019 </a:t>
            </a:r>
            <a:r>
              <a:rPr lang="en-US" sz="600" i="1" dirty="0">
                <a:solidFill>
                  <a:srgbClr val="E56177"/>
                </a:solidFill>
              </a:rPr>
              <a:t>(NIPA).</a:t>
            </a: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a:solidFill>
                  <a:srgbClr val="6D6E71"/>
                </a:solidFill>
              </a:rPr>
              <a:t>Wealth Effects Are Powerful …</a:t>
            </a:r>
          </a:p>
        </p:txBody>
      </p:sp>
      <p:graphicFrame>
        <p:nvGraphicFramePr>
          <p:cNvPr id="2" name="Object 1"/>
          <p:cNvGraphicFramePr>
            <a:graphicFrameLocks noChangeAspect="1"/>
          </p:cNvGraphicFramePr>
          <p:nvPr>
            <p:extLst>
              <p:ext uri="{D42A27DB-BD31-4B8C-83A1-F6EECF244321}">
                <p14:modId xmlns:p14="http://schemas.microsoft.com/office/powerpoint/2010/main" val="3937330248"/>
              </p:ext>
            </p:extLst>
          </p:nvPr>
        </p:nvGraphicFramePr>
        <p:xfrm>
          <a:off x="1737361" y="1755648"/>
          <a:ext cx="6949440" cy="4746183"/>
        </p:xfrm>
        <a:graphic>
          <a:graphicData uri="http://schemas.openxmlformats.org/presentationml/2006/ole">
            <mc:AlternateContent xmlns:mc="http://schemas.openxmlformats.org/markup-compatibility/2006">
              <mc:Choice xmlns:v="urn:schemas-microsoft-com:vml" Requires="v">
                <p:oleObj spid="_x0000_s369071" name="Worksheet" r:id="rId5" imgW="7209980" imgH="4923929" progId="Excel.Sheet.12">
                  <p:link updateAutomatic="1"/>
                </p:oleObj>
              </mc:Choice>
              <mc:Fallback>
                <p:oleObj name="Worksheet" r:id="rId5" imgW="7209980" imgH="4923929" progId="Excel.Sheet.12">
                  <p:link updateAutomatic="1"/>
                  <p:pic>
                    <p:nvPicPr>
                      <p:cNvPr id="0" name=""/>
                      <p:cNvPicPr/>
                      <p:nvPr/>
                    </p:nvPicPr>
                    <p:blipFill>
                      <a:blip r:embed="rId6"/>
                      <a:stretch>
                        <a:fillRect/>
                      </a:stretch>
                    </p:blipFill>
                    <p:spPr>
                      <a:xfrm>
                        <a:off x="1737361" y="1755648"/>
                        <a:ext cx="6949440" cy="4746183"/>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219</a:t>
            </a:r>
          </a:p>
        </p:txBody>
      </p:sp>
    </p:spTree>
    <p:custDataLst>
      <p:tags r:id="rId2"/>
    </p:custDataLst>
    <p:extLst>
      <p:ext uri="{BB962C8B-B14F-4D97-AF65-F5344CB8AC3E}">
        <p14:creationId xmlns:p14="http://schemas.microsoft.com/office/powerpoint/2010/main" val="2441249361"/>
      </p:ext>
    </p:extLst>
  </p:cSld>
  <p:clrMapOvr>
    <a:masterClrMapping/>
  </p:clrMapOvr>
  <p:transition/>
  <p:timing>
    <p:tnLst>
      <p:par>
        <p:cTn id="1" dur="indefinite" restart="never" nodeType="tmRoot"/>
      </p:par>
    </p:tn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7848600" cy="5502883"/>
          </a:xfrm>
          <a:prstGeom prst="rect">
            <a:avLst/>
          </a:prstGeom>
          <a:noFill/>
          <a:ln w="9525">
            <a:noFill/>
            <a:miter lim="800000"/>
            <a:headEnd/>
            <a:tailEnd/>
          </a:ln>
        </p:spPr>
        <p:txBody>
          <a:bodyPr wrap="square" lIns="45132" tIns="45132" rIns="45132" bIns="45132">
            <a:spAutoFit/>
          </a:bodyPr>
          <a:lstStyle/>
          <a:p>
            <a:r>
              <a:rPr lang="en-US" sz="1600" dirty="0"/>
              <a:t>Household saving (% of income</a:t>
            </a:r>
            <a:r>
              <a:rPr lang="en-US" sz="1600" dirty="0" smtClean="0"/>
              <a:t>)           </a:t>
            </a:r>
            <a:r>
              <a:rPr lang="en-US" sz="1600" dirty="0"/>
              <a:t>Household savings, net worth (ratio to income) </a:t>
            </a:r>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r>
              <a:rPr lang="en-US" sz="600" i="1" dirty="0" smtClean="0">
                <a:solidFill>
                  <a:srgbClr val="E56177"/>
                </a:solidFill>
              </a:rPr>
              <a:t>¹ “</a:t>
            </a:r>
            <a:r>
              <a:rPr lang="en-US" sz="600" i="1" dirty="0">
                <a:solidFill>
                  <a:srgbClr val="E56177"/>
                </a:solidFill>
              </a:rPr>
              <a:t>DR” refers to the Digital Revolution.</a:t>
            </a: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 of Com.; Federal Reserve Board. Updated through 2018 Q4 (Flow of Funds) and March 2019 (NIPA).</a:t>
            </a: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a:solidFill>
                  <a:srgbClr val="6D6E71"/>
                </a:solidFill>
              </a:rPr>
              <a:t>… </a:t>
            </a:r>
            <a:r>
              <a:rPr lang="en-US" sz="3520" dirty="0" smtClean="0">
                <a:solidFill>
                  <a:srgbClr val="6D6E71"/>
                </a:solidFill>
              </a:rPr>
              <a:t>Was the DR¹ Discounted Already</a:t>
            </a:r>
            <a:endParaRPr lang="en-US" sz="3520" dirty="0">
              <a:solidFill>
                <a:srgbClr val="6D6E71"/>
              </a:solidFill>
            </a:endParaRPr>
          </a:p>
        </p:txBody>
      </p:sp>
      <p:graphicFrame>
        <p:nvGraphicFramePr>
          <p:cNvPr id="6" name="Object 5"/>
          <p:cNvGraphicFramePr>
            <a:graphicFrameLocks noChangeAspect="1"/>
          </p:cNvGraphicFramePr>
          <p:nvPr>
            <p:extLst>
              <p:ext uri="{D42A27DB-BD31-4B8C-83A1-F6EECF244321}">
                <p14:modId xmlns:p14="http://schemas.microsoft.com/office/powerpoint/2010/main" val="825096645"/>
              </p:ext>
            </p:extLst>
          </p:nvPr>
        </p:nvGraphicFramePr>
        <p:xfrm>
          <a:off x="1737360" y="1755648"/>
          <a:ext cx="6841672" cy="4702302"/>
        </p:xfrm>
        <a:graphic>
          <a:graphicData uri="http://schemas.openxmlformats.org/presentationml/2006/ole">
            <mc:AlternateContent xmlns:mc="http://schemas.openxmlformats.org/markup-compatibility/2006">
              <mc:Choice xmlns:v="urn:schemas-microsoft-com:vml" Requires="v">
                <p:oleObj spid="_x0000_s525683"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737360" y="1755648"/>
                        <a:ext cx="6841672" cy="4702302"/>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220</a:t>
            </a:r>
          </a:p>
        </p:txBody>
      </p:sp>
    </p:spTree>
    <p:custDataLst>
      <p:tags r:id="rId2"/>
    </p:custDataLst>
    <p:extLst>
      <p:ext uri="{BB962C8B-B14F-4D97-AF65-F5344CB8AC3E}">
        <p14:creationId xmlns:p14="http://schemas.microsoft.com/office/powerpoint/2010/main" val="704699355"/>
      </p:ext>
    </p:extLst>
  </p:cSld>
  <p:clrMapOvr>
    <a:masterClrMapping/>
  </p:clrMapOvr>
  <p:transition/>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p:cNvSpPr txBox="1">
            <a:spLocks/>
          </p:cNvSpPr>
          <p:nvPr/>
        </p:nvSpPr>
        <p:spPr>
          <a:xfrm>
            <a:off x="673913" y="3017520"/>
            <a:ext cx="9384487" cy="673913"/>
          </a:xfrm>
          <a:prstGeom prst="rect">
            <a:avLst/>
          </a:prstGeom>
        </p:spPr>
        <p:txBody>
          <a:bodyPr/>
          <a:lstStyle/>
          <a:p>
            <a:pPr lvl="0" algn="ctr">
              <a:spcBef>
                <a:spcPct val="0"/>
              </a:spcBef>
              <a:defRPr/>
            </a:pPr>
            <a:r>
              <a:rPr lang="en-US" sz="3520" dirty="0" smtClean="0">
                <a:solidFill>
                  <a:srgbClr val="6D6E71"/>
                </a:solidFill>
              </a:rPr>
              <a:t>Fact #3. ‘Slower’ Is a Natural Evolution of the Business Cycle, Not a Precursor to Recession</a:t>
            </a:r>
            <a:endParaRPr lang="en-US" sz="3520" dirty="0">
              <a:solidFill>
                <a:srgbClr val="6D6E71"/>
              </a:solidFill>
            </a:endParaRPr>
          </a:p>
        </p:txBody>
      </p:sp>
      <p:sp>
        <p:nvSpPr>
          <p:cNvPr id="6" name="Explosion 1 5"/>
          <p:cNvSpPr/>
          <p:nvPr/>
        </p:nvSpPr>
        <p:spPr>
          <a:xfrm>
            <a:off x="85725" y="76200"/>
            <a:ext cx="514350" cy="541020"/>
          </a:xfrm>
          <a:prstGeom prst="irregularSeal1">
            <a:avLst/>
          </a:prstGeom>
          <a:solidFill>
            <a:srgbClr val="FFFF00"/>
          </a:solidFill>
          <a:ln w="9525">
            <a:solidFill>
              <a:schemeClr val="tx2"/>
            </a:solidFill>
          </a:ln>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0">
            <a:prstTxWarp prst="textNoShape">
              <a:avLst/>
            </a:prstTxWarp>
            <a:noAutofit/>
          </a:bodyPr>
          <a:lstStyle/>
          <a:p>
            <a:pPr algn="ctr">
              <a:lnSpc>
                <a:spcPct val="110000"/>
              </a:lnSpc>
            </a:pPr>
            <a:endParaRPr lang="en-US" sz="1200" dirty="0" smtClean="0">
              <a:solidFill>
                <a:schemeClr val="tx2"/>
              </a:solidFill>
            </a:endParaRPr>
          </a:p>
        </p:txBody>
      </p:sp>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11</a:t>
            </a:r>
          </a:p>
        </p:txBody>
      </p:sp>
    </p:spTree>
    <p:custDataLst>
      <p:tags r:id="rId1"/>
    </p:custDataLst>
    <p:extLst>
      <p:ext uri="{BB962C8B-B14F-4D97-AF65-F5344CB8AC3E}">
        <p14:creationId xmlns:p14="http://schemas.microsoft.com/office/powerpoint/2010/main" val="3795362991"/>
      </p:ext>
    </p:extLst>
  </p:cSld>
  <p:clrMapOvr>
    <a:masterClrMapping/>
  </p:clrMapOvr>
  <p:transition/>
  <p:timing>
    <p:tnLst>
      <p:par>
        <p:cTn id="1" dur="indefinite" restart="never" nodeType="tmRoot"/>
      </p:par>
    </p:tn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7848600" cy="5627171"/>
          </a:xfrm>
          <a:prstGeom prst="rect">
            <a:avLst/>
          </a:prstGeom>
          <a:noFill/>
          <a:ln w="9525">
            <a:noFill/>
            <a:miter lim="800000"/>
            <a:headEnd/>
            <a:tailEnd/>
          </a:ln>
        </p:spPr>
        <p:txBody>
          <a:bodyPr wrap="square" lIns="45715" tIns="45715" rIns="45715" bIns="45715">
            <a:spAutoFit/>
          </a:bodyPr>
          <a:lstStyle/>
          <a:p>
            <a:r>
              <a:rPr lang="en-US" sz="1600" dirty="0" smtClean="0">
                <a:solidFill>
                  <a:schemeClr val="tx2"/>
                </a:solidFill>
              </a:rPr>
              <a:t>Homeownership rate (percent of households owning their place of residence)</a:t>
            </a:r>
            <a:endParaRPr lang="en-US" sz="1600"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smtClean="0">
                <a:solidFill>
                  <a:schemeClr val="tx2"/>
                </a:solidFill>
              </a:rPr>
              <a:t>Haver</a:t>
            </a:r>
            <a:r>
              <a:rPr lang="en-US" sz="600" i="1" dirty="0" smtClean="0">
                <a:solidFill>
                  <a:schemeClr val="tx2"/>
                </a:solidFill>
              </a:rPr>
              <a:t> Analytics; Census Bureau. Updated through 2019 Q2.</a:t>
            </a:r>
            <a:endParaRPr lang="en-US" sz="600" i="1" dirty="0">
              <a:solidFill>
                <a:schemeClr val="tx2"/>
              </a:solidFill>
            </a:endParaRP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smtClean="0">
                <a:solidFill>
                  <a:srgbClr val="6D6E71"/>
                </a:solidFill>
              </a:rPr>
              <a:t>Two Thirds of Us Care About This</a:t>
            </a:r>
            <a:endParaRPr lang="en-US" sz="3520" dirty="0">
              <a:solidFill>
                <a:srgbClr val="6D6E71"/>
              </a:solidFill>
            </a:endParaRPr>
          </a:p>
        </p:txBody>
      </p:sp>
      <p:graphicFrame>
        <p:nvGraphicFramePr>
          <p:cNvPr id="5" name="Object 4"/>
          <p:cNvGraphicFramePr>
            <a:graphicFrameLocks noChangeAspect="1"/>
          </p:cNvGraphicFramePr>
          <p:nvPr>
            <p:extLst>
              <p:ext uri="{D42A27DB-BD31-4B8C-83A1-F6EECF244321}">
                <p14:modId xmlns:p14="http://schemas.microsoft.com/office/powerpoint/2010/main" val="360165904"/>
              </p:ext>
            </p:extLst>
          </p:nvPr>
        </p:nvGraphicFramePr>
        <p:xfrm>
          <a:off x="1700213" y="1717675"/>
          <a:ext cx="6615112" cy="4824413"/>
        </p:xfrm>
        <a:graphic>
          <a:graphicData uri="http://schemas.openxmlformats.org/presentationml/2006/ole">
            <mc:AlternateContent xmlns:mc="http://schemas.openxmlformats.org/markup-compatibility/2006">
              <mc:Choice xmlns:v="urn:schemas-microsoft-com:vml" Requires="v">
                <p:oleObj spid="_x0000_s468355"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700213" y="1717675"/>
                        <a:ext cx="6615112" cy="4824413"/>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221</a:t>
            </a:r>
          </a:p>
        </p:txBody>
      </p:sp>
    </p:spTree>
    <p:custDataLst>
      <p:tags r:id="rId2"/>
    </p:custDataLst>
    <p:extLst>
      <p:ext uri="{BB962C8B-B14F-4D97-AF65-F5344CB8AC3E}">
        <p14:creationId xmlns:p14="http://schemas.microsoft.com/office/powerpoint/2010/main" val="3638937696"/>
      </p:ext>
    </p:extLst>
  </p:cSld>
  <p:clrMapOvr>
    <a:masterClrMapping/>
  </p:clrMapOvr>
  <p:transition/>
  <p:timing>
    <p:tnLst>
      <p:par>
        <p:cTn id="1" dur="indefinite" restart="never" nodeType="tmRoot"/>
      </p:par>
    </p:tn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Average personal income tax rate (percentage of gross income)</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Joint Committee on Taxation. Updated on December 7, 2017.</a:t>
            </a: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smtClean="0">
                <a:solidFill>
                  <a:srgbClr val="6D6E71"/>
                </a:solidFill>
              </a:rPr>
              <a:t>Fine …</a:t>
            </a:r>
            <a:endParaRPr lang="en-US" sz="3520" dirty="0">
              <a:solidFill>
                <a:srgbClr val="6D6E71"/>
              </a:solidFill>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2546532335"/>
              </p:ext>
            </p:extLst>
          </p:nvPr>
        </p:nvGraphicFramePr>
        <p:xfrm>
          <a:off x="1737360" y="1755648"/>
          <a:ext cx="6488866" cy="4711827"/>
        </p:xfrm>
        <a:graphic>
          <a:graphicData uri="http://schemas.openxmlformats.org/presentationml/2006/ole">
            <mc:AlternateContent xmlns:mc="http://schemas.openxmlformats.org/markup-compatibility/2006">
              <mc:Choice xmlns:v="urn:schemas-microsoft-com:vml" Requires="v">
                <p:oleObj spid="_x0000_s523636" name="Worksheet" r:id="rId5" imgW="8665506" imgH="6292449" progId="Excel.Sheet.12">
                  <p:link updateAutomatic="1"/>
                </p:oleObj>
              </mc:Choice>
              <mc:Fallback>
                <p:oleObj name="Worksheet" r:id="rId5" imgW="8665506" imgH="6292449" progId="Excel.Sheet.12">
                  <p:link updateAutomatic="1"/>
                  <p:pic>
                    <p:nvPicPr>
                      <p:cNvPr id="0" name=""/>
                      <p:cNvPicPr/>
                      <p:nvPr/>
                    </p:nvPicPr>
                    <p:blipFill>
                      <a:blip r:embed="rId6"/>
                      <a:stretch>
                        <a:fillRect/>
                      </a:stretch>
                    </p:blipFill>
                    <p:spPr>
                      <a:xfrm>
                        <a:off x="1737360" y="1755648"/>
                        <a:ext cx="6488866" cy="4711827"/>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222</a:t>
            </a:r>
          </a:p>
        </p:txBody>
      </p:sp>
    </p:spTree>
    <p:custDataLst>
      <p:tags r:id="rId2"/>
    </p:custDataLst>
    <p:extLst>
      <p:ext uri="{BB962C8B-B14F-4D97-AF65-F5344CB8AC3E}">
        <p14:creationId xmlns:p14="http://schemas.microsoft.com/office/powerpoint/2010/main" val="2730943400"/>
      </p:ext>
    </p:extLst>
  </p:cSld>
  <p:clrMapOvr>
    <a:masterClrMapping/>
  </p:clrMapOvr>
  <p:transition/>
  <p:timing>
    <p:tnLst>
      <p:par>
        <p:cTn id="1" dur="indefinite" restart="never" nodeType="tmRoot"/>
      </p:par>
    </p:tn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Marginal income tax rate (percentage of gross income)</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Joint Committee on Taxation. Updated on December 7, 2017.</a:t>
            </a: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smtClean="0">
                <a:solidFill>
                  <a:srgbClr val="6D6E71"/>
                </a:solidFill>
              </a:rPr>
              <a:t>… OK …</a:t>
            </a:r>
            <a:endParaRPr lang="en-US" sz="3520" dirty="0">
              <a:solidFill>
                <a:srgbClr val="6D6E71"/>
              </a:solidFill>
            </a:endParaRPr>
          </a:p>
        </p:txBody>
      </p:sp>
      <p:graphicFrame>
        <p:nvGraphicFramePr>
          <p:cNvPr id="3" name="Object 2"/>
          <p:cNvGraphicFramePr>
            <a:graphicFrameLocks noChangeAspect="1"/>
          </p:cNvGraphicFramePr>
          <p:nvPr>
            <p:extLst>
              <p:ext uri="{D42A27DB-BD31-4B8C-83A1-F6EECF244321}">
                <p14:modId xmlns:p14="http://schemas.microsoft.com/office/powerpoint/2010/main" val="1135344703"/>
              </p:ext>
            </p:extLst>
          </p:nvPr>
        </p:nvGraphicFramePr>
        <p:xfrm>
          <a:off x="1737360" y="1755647"/>
          <a:ext cx="6462630" cy="4692777"/>
        </p:xfrm>
        <a:graphic>
          <a:graphicData uri="http://schemas.openxmlformats.org/presentationml/2006/ole">
            <mc:AlternateContent xmlns:mc="http://schemas.openxmlformats.org/markup-compatibility/2006">
              <mc:Choice xmlns:v="urn:schemas-microsoft-com:vml" Requires="v">
                <p:oleObj spid="_x0000_s469377" name="Worksheet" r:id="rId5" imgW="8665506" imgH="6292449" progId="Excel.Sheet.12">
                  <p:link updateAutomatic="1"/>
                </p:oleObj>
              </mc:Choice>
              <mc:Fallback>
                <p:oleObj name="Worksheet" r:id="rId5" imgW="8665506" imgH="6292449" progId="Excel.Sheet.12">
                  <p:link updateAutomatic="1"/>
                  <p:pic>
                    <p:nvPicPr>
                      <p:cNvPr id="0" name=""/>
                      <p:cNvPicPr/>
                      <p:nvPr/>
                    </p:nvPicPr>
                    <p:blipFill>
                      <a:blip r:embed="rId6"/>
                      <a:stretch>
                        <a:fillRect/>
                      </a:stretch>
                    </p:blipFill>
                    <p:spPr>
                      <a:xfrm>
                        <a:off x="1737360" y="1755647"/>
                        <a:ext cx="6462630" cy="4692777"/>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223</a:t>
            </a:r>
          </a:p>
        </p:txBody>
      </p:sp>
    </p:spTree>
    <p:custDataLst>
      <p:tags r:id="rId2"/>
    </p:custDataLst>
    <p:extLst>
      <p:ext uri="{BB962C8B-B14F-4D97-AF65-F5344CB8AC3E}">
        <p14:creationId xmlns:p14="http://schemas.microsoft.com/office/powerpoint/2010/main" val="85230306"/>
      </p:ext>
    </p:extLst>
  </p:cSld>
  <p:clrMapOvr>
    <a:masterClrMapping/>
  </p:clrMapOvr>
  <p:transition/>
  <p:timing>
    <p:tnLst>
      <p:par>
        <p:cTn id="1" dur="indefinite" restart="never" nodeType="tmRoot"/>
      </p:par>
    </p:tn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68095" y="1298448"/>
            <a:ext cx="8785479" cy="5837485"/>
          </a:xfrm>
          <a:prstGeom prst="rect">
            <a:avLst/>
          </a:prstGeom>
          <a:noFill/>
          <a:ln w="9525">
            <a:noFill/>
            <a:miter lim="800000"/>
            <a:headEnd/>
            <a:tailEnd/>
          </a:ln>
        </p:spPr>
        <p:txBody>
          <a:bodyPr wrap="square" lIns="45715" tIns="45715" rIns="45715" bIns="45715">
            <a:spAutoFit/>
          </a:bodyPr>
          <a:lstStyle/>
          <a:p>
            <a:r>
              <a:rPr lang="en-US" sz="1600" dirty="0" smtClean="0">
                <a:solidFill>
                  <a:schemeClr val="tx2"/>
                </a:solidFill>
              </a:rPr>
              <a:t>Value </a:t>
            </a:r>
            <a:r>
              <a:rPr lang="en-US" sz="1600" dirty="0">
                <a:solidFill>
                  <a:schemeClr val="tx2"/>
                </a:solidFill>
              </a:rPr>
              <a:t>of the property tax deduction at the 39.6 percent marginal tax rate (percent of home value)</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endParaRPr lang="en-US" sz="600" i="1" dirty="0">
              <a:solidFill>
                <a:schemeClr val="tx2"/>
              </a:solidFill>
            </a:endParaRPr>
          </a:p>
          <a:p>
            <a:pPr>
              <a:spcBef>
                <a:spcPts val="100"/>
              </a:spcBef>
            </a:pPr>
            <a:r>
              <a:rPr lang="en-US" sz="600" i="1" dirty="0">
                <a:solidFill>
                  <a:schemeClr val="tx2"/>
                </a:solidFill>
              </a:rPr>
              <a:t>¹ Mean effective property tax rate on owner occupied housing  (total real estate taxes paid divided by total home value ). Excludes property taxes paid by businesses, renters and others. Present value calculated at a 4 percent discount  rate.</a:t>
            </a:r>
          </a:p>
          <a:p>
            <a:pPr>
              <a:spcBef>
                <a:spcPts val="100"/>
              </a:spcBef>
            </a:pPr>
            <a:r>
              <a:rPr lang="en-US" sz="600" i="1" dirty="0">
                <a:solidFill>
                  <a:schemeClr val="tx2"/>
                </a:solidFill>
              </a:rPr>
              <a:t>Sources: U.S. Census Bureau; Tax Foundation. Updated through December 29, 2017.</a:t>
            </a:r>
          </a:p>
        </p:txBody>
      </p:sp>
      <p:sp>
        <p:nvSpPr>
          <p:cNvPr id="2060" name="Date Placeholder 2"/>
          <p:cNvSpPr>
            <a:spLocks noGrp="1"/>
          </p:cNvSpPr>
          <p:nvPr>
            <p:ph type="dt" sz="quarter" idx="4294967295"/>
          </p:nvPr>
        </p:nvSpPr>
        <p:spPr bwMode="auto">
          <a:xfrm>
            <a:off x="7712075" y="365125"/>
            <a:ext cx="2346325" cy="168275"/>
          </a:xfrm>
          <a:prstGeom prst="rect">
            <a:avLst/>
          </a:prstGeom>
          <a:noFill/>
          <a:ln>
            <a:miter lim="800000"/>
            <a:headEnd/>
            <a:tailEnd/>
          </a:ln>
        </p:spPr>
        <p:txBody>
          <a:bodyPr wrap="square" numCol="1" anchorCtr="0" compatLnSpc="1">
            <a:prstTxWarp prst="textNoShape">
              <a:avLst/>
            </a:prstTxWarp>
          </a:bodyPr>
          <a:lstStyle/>
          <a:p>
            <a:pPr algn="r" fontAlgn="base">
              <a:spcBef>
                <a:spcPct val="0"/>
              </a:spcBef>
              <a:spcAft>
                <a:spcPct val="0"/>
              </a:spcAft>
            </a:pPr>
            <a:fld id="{4BD90AFE-3C71-47B5-80BA-8687C253B55E}" type="datetime4">
              <a:rPr lang="en-US" sz="880">
                <a:solidFill>
                  <a:srgbClr val="808080"/>
                </a:solidFill>
                <a:latin typeface="Helvetica" pitchFamily="34" charset="0"/>
              </a:rPr>
              <a:pPr algn="r" fontAlgn="base">
                <a:spcBef>
                  <a:spcPct val="0"/>
                </a:spcBef>
                <a:spcAft>
                  <a:spcPct val="0"/>
                </a:spcAft>
              </a:pPr>
              <a:t>October 18, 2019</a:t>
            </a:fld>
            <a:endParaRPr lang="en-US" sz="880" dirty="0">
              <a:solidFill>
                <a:srgbClr val="808080"/>
              </a:solidFill>
              <a:latin typeface="Helvetica" pitchFamily="34" charset="0"/>
            </a:endParaRPr>
          </a:p>
        </p:txBody>
      </p:sp>
      <p:sp>
        <p:nvSpPr>
          <p:cNvPr id="2062" name="Footer Placeholder 3"/>
          <p:cNvSpPr txBox="1">
            <a:spLocks/>
          </p:cNvSpPr>
          <p:nvPr/>
        </p:nvSpPr>
        <p:spPr bwMode="auto">
          <a:xfrm>
            <a:off x="7543800" y="7239000"/>
            <a:ext cx="1760220" cy="251460"/>
          </a:xfrm>
          <a:prstGeom prst="rect">
            <a:avLst/>
          </a:prstGeom>
          <a:noFill/>
          <a:ln w="9525">
            <a:noFill/>
            <a:miter lim="800000"/>
            <a:headEnd/>
            <a:tailEnd/>
          </a:ln>
        </p:spPr>
        <p:txBody>
          <a:bodyPr anchor="ctr"/>
          <a:lstStyle/>
          <a:p>
            <a:pPr algn="r"/>
            <a:r>
              <a:rPr lang="en-US" sz="880" dirty="0">
                <a:solidFill>
                  <a:srgbClr val="808080"/>
                </a:solidFill>
                <a:latin typeface="Helvetica" pitchFamily="34" charset="0"/>
              </a:rPr>
              <a:t>Commercial Banking</a:t>
            </a:r>
          </a:p>
        </p:txBody>
      </p:sp>
      <p:graphicFrame>
        <p:nvGraphicFramePr>
          <p:cNvPr id="5" name="Object 4"/>
          <p:cNvGraphicFramePr>
            <a:graphicFrameLocks noChangeAspect="1"/>
          </p:cNvGraphicFramePr>
          <p:nvPr>
            <p:extLst>
              <p:ext uri="{D42A27DB-BD31-4B8C-83A1-F6EECF244321}">
                <p14:modId xmlns:p14="http://schemas.microsoft.com/office/powerpoint/2010/main" val="1646103284"/>
              </p:ext>
            </p:extLst>
          </p:nvPr>
        </p:nvGraphicFramePr>
        <p:xfrm>
          <a:off x="1737359" y="1755647"/>
          <a:ext cx="6059397" cy="4597527"/>
        </p:xfrm>
        <a:graphic>
          <a:graphicData uri="http://schemas.openxmlformats.org/presentationml/2006/ole">
            <mc:AlternateContent xmlns:mc="http://schemas.openxmlformats.org/markup-compatibility/2006">
              <mc:Choice xmlns:v="urn:schemas-microsoft-com:vml" Requires="v">
                <p:oleObj spid="_x0000_s480643" name="Worksheet" r:id="rId5" imgW="9801233" imgH="7439040" progId="Excel.Sheet.12">
                  <p:link updateAutomatic="1"/>
                </p:oleObj>
              </mc:Choice>
              <mc:Fallback>
                <p:oleObj name="Worksheet" r:id="rId5" imgW="9801233" imgH="7439040" progId="Excel.Sheet.12">
                  <p:link updateAutomatic="1"/>
                  <p:pic>
                    <p:nvPicPr>
                      <p:cNvPr id="0" name=""/>
                      <p:cNvPicPr/>
                      <p:nvPr/>
                    </p:nvPicPr>
                    <p:blipFill>
                      <a:blip r:embed="rId6"/>
                      <a:stretch>
                        <a:fillRect/>
                      </a:stretch>
                    </p:blipFill>
                    <p:spPr>
                      <a:xfrm>
                        <a:off x="1737359" y="1755647"/>
                        <a:ext cx="6059397" cy="4597527"/>
                      </a:xfrm>
                      <a:prstGeom prst="rect">
                        <a:avLst/>
                      </a:prstGeom>
                    </p:spPr>
                  </p:pic>
                </p:oleObj>
              </mc:Fallback>
            </mc:AlternateContent>
          </a:graphicData>
        </a:graphic>
      </p:graphicFrame>
      <p:sp>
        <p:nvSpPr>
          <p:cNvPr id="8" name="Title 1"/>
          <p:cNvSpPr txBox="1">
            <a:spLocks/>
          </p:cNvSpPr>
          <p:nvPr/>
        </p:nvSpPr>
        <p:spPr>
          <a:xfrm>
            <a:off x="673913" y="617220"/>
            <a:ext cx="9384487" cy="673913"/>
          </a:xfrm>
          <a:prstGeom prst="rect">
            <a:avLst/>
          </a:prstGeom>
        </p:spPr>
        <p:txBody>
          <a:bodyPr/>
          <a:lstStyle/>
          <a:p>
            <a:pPr lvl="0">
              <a:spcBef>
                <a:spcPct val="0"/>
              </a:spcBef>
              <a:defRPr/>
            </a:pPr>
            <a:r>
              <a:rPr lang="en-US" sz="3520" dirty="0" smtClean="0">
                <a:solidFill>
                  <a:srgbClr val="6D6E71"/>
                </a:solidFill>
              </a:rPr>
              <a:t>… But Really?</a:t>
            </a:r>
            <a:endParaRPr lang="en-US" sz="3520" dirty="0">
              <a:solidFill>
                <a:srgbClr val="6D6E71"/>
              </a:solidFill>
            </a:endParaRPr>
          </a:p>
        </p:txBody>
      </p:sp>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224</a:t>
            </a:r>
          </a:p>
        </p:txBody>
      </p:sp>
    </p:spTree>
    <p:custDataLst>
      <p:tags r:id="rId2"/>
    </p:custDataLst>
    <p:extLst>
      <p:ext uri="{BB962C8B-B14F-4D97-AF65-F5344CB8AC3E}">
        <p14:creationId xmlns:p14="http://schemas.microsoft.com/office/powerpoint/2010/main" val="1862881743"/>
      </p:ext>
    </p:extLst>
  </p:cSld>
  <p:clrMapOvr>
    <a:masterClrMapping/>
  </p:clrMapOvr>
  <p:timing>
    <p:tnLst>
      <p:par>
        <p:cTn id="1" dur="indefinite" restart="never" nodeType="tmRoot"/>
      </p:par>
    </p:tn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Household income and house prices (January 2000 = 100)</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U.S. Dep. of Commerce; </a:t>
            </a:r>
            <a:r>
              <a:rPr lang="en-US" sz="600" i="1" dirty="0" err="1">
                <a:solidFill>
                  <a:schemeClr val="tx2"/>
                </a:solidFill>
              </a:rPr>
              <a:t>CoreLogic</a:t>
            </a:r>
            <a:r>
              <a:rPr lang="en-US" sz="600" i="1" dirty="0">
                <a:solidFill>
                  <a:schemeClr val="tx2"/>
                </a:solidFill>
              </a:rPr>
              <a:t>; U.S. Department of Commerce. Updated through </a:t>
            </a:r>
            <a:r>
              <a:rPr lang="en-US" sz="600" i="1" dirty="0" smtClean="0">
                <a:solidFill>
                  <a:schemeClr val="tx2"/>
                </a:solidFill>
              </a:rPr>
              <a:t>2019 </a:t>
            </a:r>
            <a:r>
              <a:rPr lang="en-US" sz="600" i="1" dirty="0">
                <a:solidFill>
                  <a:schemeClr val="tx2"/>
                </a:solidFill>
              </a:rPr>
              <a:t>Q1.</a:t>
            </a: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smtClean="0">
                <a:solidFill>
                  <a:srgbClr val="6D6E71"/>
                </a:solidFill>
              </a:rPr>
              <a:t>That Will Tone This Down</a:t>
            </a:r>
            <a:endParaRPr lang="en-US" sz="3520" dirty="0">
              <a:solidFill>
                <a:srgbClr val="6D6E71"/>
              </a:solidFill>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1576880165"/>
              </p:ext>
            </p:extLst>
          </p:nvPr>
        </p:nvGraphicFramePr>
        <p:xfrm>
          <a:off x="1737360" y="1755648"/>
          <a:ext cx="6912194" cy="4749927"/>
        </p:xfrm>
        <a:graphic>
          <a:graphicData uri="http://schemas.openxmlformats.org/presentationml/2006/ole">
            <mc:AlternateContent xmlns:mc="http://schemas.openxmlformats.org/markup-compatibility/2006">
              <mc:Choice xmlns:v="urn:schemas-microsoft-com:vml" Requires="v">
                <p:oleObj spid="_x0000_s474497"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737360" y="1755648"/>
                        <a:ext cx="6912194" cy="4749927"/>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225</a:t>
            </a:r>
          </a:p>
        </p:txBody>
      </p:sp>
    </p:spTree>
    <p:custDataLst>
      <p:tags r:id="rId2"/>
    </p:custDataLst>
    <p:extLst>
      <p:ext uri="{BB962C8B-B14F-4D97-AF65-F5344CB8AC3E}">
        <p14:creationId xmlns:p14="http://schemas.microsoft.com/office/powerpoint/2010/main" val="372093487"/>
      </p:ext>
    </p:extLst>
  </p:cSld>
  <p:clrMapOvr>
    <a:masterClrMapping/>
  </p:clrMapOvr>
  <p:transition/>
  <p:timing>
    <p:tnLst>
      <p:par>
        <p:cTn id="1" dur="indefinite" restart="never" nodeType="tmRoot"/>
      </p:par>
    </p:tn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7848600" cy="5627171"/>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Debt service (percent of income)       </a:t>
            </a:r>
            <a:r>
              <a:rPr lang="en-US" sz="1600" dirty="0" smtClean="0">
                <a:solidFill>
                  <a:schemeClr val="tx2"/>
                </a:solidFill>
              </a:rPr>
              <a:t>                                         </a:t>
            </a:r>
            <a:r>
              <a:rPr lang="en-US" sz="1600" dirty="0">
                <a:solidFill>
                  <a:schemeClr val="tx2"/>
                </a:solidFill>
              </a:rPr>
              <a:t>Debt (ratio to income)</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Federal Reserve Board. Updated through 2018 Q4.</a:t>
            </a: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a:solidFill>
                  <a:srgbClr val="6D6E71"/>
                </a:solidFill>
              </a:rPr>
              <a:t>Debt </a:t>
            </a:r>
            <a:r>
              <a:rPr lang="en-US" sz="3520" dirty="0" smtClean="0">
                <a:solidFill>
                  <a:srgbClr val="6D6E71"/>
                </a:solidFill>
              </a:rPr>
              <a:t>&amp; Debt Service </a:t>
            </a:r>
            <a:r>
              <a:rPr lang="en-US" sz="3520" dirty="0">
                <a:solidFill>
                  <a:srgbClr val="6D6E71"/>
                </a:solidFill>
              </a:rPr>
              <a:t>Is </a:t>
            </a:r>
            <a:r>
              <a:rPr lang="en-US" sz="3520" dirty="0" smtClean="0">
                <a:solidFill>
                  <a:srgbClr val="6D6E71"/>
                </a:solidFill>
              </a:rPr>
              <a:t>OK</a:t>
            </a:r>
            <a:endParaRPr lang="en-US" sz="3520" dirty="0">
              <a:solidFill>
                <a:srgbClr val="6D6E71"/>
              </a:solidFill>
            </a:endParaRPr>
          </a:p>
        </p:txBody>
      </p:sp>
      <p:graphicFrame>
        <p:nvGraphicFramePr>
          <p:cNvPr id="3" name="Object 2"/>
          <p:cNvGraphicFramePr>
            <a:graphicFrameLocks noChangeAspect="1"/>
          </p:cNvGraphicFramePr>
          <p:nvPr>
            <p:extLst>
              <p:ext uri="{D42A27DB-BD31-4B8C-83A1-F6EECF244321}">
                <p14:modId xmlns:p14="http://schemas.microsoft.com/office/powerpoint/2010/main" val="2779148267"/>
              </p:ext>
            </p:extLst>
          </p:nvPr>
        </p:nvGraphicFramePr>
        <p:xfrm>
          <a:off x="1737359" y="1755647"/>
          <a:ext cx="6827107" cy="4692777"/>
        </p:xfrm>
        <a:graphic>
          <a:graphicData uri="http://schemas.openxmlformats.org/presentationml/2006/ole">
            <mc:AlternateContent xmlns:mc="http://schemas.openxmlformats.org/markup-compatibility/2006">
              <mc:Choice xmlns:v="urn:schemas-microsoft-com:vml" Requires="v">
                <p:oleObj spid="_x0000_s475520"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737359" y="1755647"/>
                        <a:ext cx="6827107" cy="4692777"/>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226</a:t>
            </a:r>
          </a:p>
        </p:txBody>
      </p:sp>
    </p:spTree>
    <p:custDataLst>
      <p:tags r:id="rId2"/>
    </p:custDataLst>
    <p:extLst>
      <p:ext uri="{BB962C8B-B14F-4D97-AF65-F5344CB8AC3E}">
        <p14:creationId xmlns:p14="http://schemas.microsoft.com/office/powerpoint/2010/main" val="3713701991"/>
      </p:ext>
    </p:extLst>
  </p:cSld>
  <p:clrMapOvr>
    <a:masterClrMapping/>
  </p:clrMapOvr>
  <p:transition/>
  <p:timing>
    <p:tnLst>
      <p:par>
        <p:cTn id="1" dur="indefinite" restart="never" nodeType="tmRoot"/>
      </p:par>
    </p:tn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7848600" cy="5627171"/>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Student loans </a:t>
            </a:r>
            <a:r>
              <a:rPr lang="en-US" sz="1600" dirty="0" smtClean="0">
                <a:solidFill>
                  <a:schemeClr val="tx2"/>
                </a:solidFill>
              </a:rPr>
              <a:t>outstanding ($ </a:t>
            </a:r>
            <a:r>
              <a:rPr lang="en-US" sz="1600" dirty="0">
                <a:solidFill>
                  <a:schemeClr val="tx2"/>
                </a:solidFill>
              </a:rPr>
              <a:t>trillions) </a:t>
            </a:r>
            <a:r>
              <a:rPr lang="en-US" sz="1600" dirty="0" smtClean="0">
                <a:solidFill>
                  <a:schemeClr val="tx2"/>
                </a:solidFill>
              </a:rPr>
              <a:t>                                      </a:t>
            </a:r>
            <a:r>
              <a:rPr lang="en-US" sz="1600" dirty="0">
                <a:solidFill>
                  <a:schemeClr val="tx2"/>
                </a:solidFill>
              </a:rPr>
              <a:t>(percentage of income)</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Federal Reserve Bank of New York. Updated through </a:t>
            </a:r>
            <a:r>
              <a:rPr lang="en-US" sz="600" i="1" dirty="0" smtClean="0">
                <a:solidFill>
                  <a:schemeClr val="tx2"/>
                </a:solidFill>
              </a:rPr>
              <a:t>2019 Q1.</a:t>
            </a:r>
            <a:endParaRPr lang="en-US" sz="600" i="1" dirty="0">
              <a:solidFill>
                <a:schemeClr val="tx2"/>
              </a:solidFill>
            </a:endParaRP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a:solidFill>
                  <a:srgbClr val="6D6E71"/>
                </a:solidFill>
              </a:rPr>
              <a:t>Student Loan Debt Is High and Rising …</a:t>
            </a:r>
          </a:p>
        </p:txBody>
      </p:sp>
      <p:graphicFrame>
        <p:nvGraphicFramePr>
          <p:cNvPr id="2" name="Object 1"/>
          <p:cNvGraphicFramePr>
            <a:graphicFrameLocks noChangeAspect="1"/>
          </p:cNvGraphicFramePr>
          <p:nvPr>
            <p:extLst>
              <p:ext uri="{D42A27DB-BD31-4B8C-83A1-F6EECF244321}">
                <p14:modId xmlns:p14="http://schemas.microsoft.com/office/powerpoint/2010/main" val="829811679"/>
              </p:ext>
            </p:extLst>
          </p:nvPr>
        </p:nvGraphicFramePr>
        <p:xfrm>
          <a:off x="1737360" y="1755647"/>
          <a:ext cx="6354824" cy="4635627"/>
        </p:xfrm>
        <a:graphic>
          <a:graphicData uri="http://schemas.openxmlformats.org/presentationml/2006/ole">
            <mc:AlternateContent xmlns:mc="http://schemas.openxmlformats.org/markup-compatibility/2006">
              <mc:Choice xmlns:v="urn:schemas-microsoft-com:vml" Requires="v">
                <p:oleObj spid="_x0000_s476544"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737360" y="1755647"/>
                        <a:ext cx="6354824" cy="4635627"/>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227</a:t>
            </a:r>
          </a:p>
        </p:txBody>
      </p:sp>
    </p:spTree>
    <p:custDataLst>
      <p:tags r:id="rId2"/>
    </p:custDataLst>
    <p:extLst>
      <p:ext uri="{BB962C8B-B14F-4D97-AF65-F5344CB8AC3E}">
        <p14:creationId xmlns:p14="http://schemas.microsoft.com/office/powerpoint/2010/main" val="1481746038"/>
      </p:ext>
    </p:extLst>
  </p:cSld>
  <p:clrMapOvr>
    <a:masterClrMapping/>
  </p:clrMapOvr>
  <p:transition/>
  <p:timing>
    <p:tnLst>
      <p:par>
        <p:cTn id="1" dur="indefinite" restart="never" nodeType="tmRoot"/>
      </p:par>
    </p:tn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Household debt levels (trillions of dollars)</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Federal Reserve Bank of New York. Updated through </a:t>
            </a:r>
            <a:r>
              <a:rPr lang="en-US" sz="600" i="1" dirty="0" smtClean="0">
                <a:solidFill>
                  <a:schemeClr val="tx2"/>
                </a:solidFill>
              </a:rPr>
              <a:t>2019 Q1.</a:t>
            </a:r>
            <a:endParaRPr lang="en-US" sz="600" i="1" dirty="0">
              <a:solidFill>
                <a:schemeClr val="tx2"/>
              </a:solidFill>
            </a:endParaRP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a:solidFill>
                  <a:srgbClr val="6D6E71"/>
                </a:solidFill>
              </a:rPr>
              <a:t>… But Is a Fraction of Household Debt …</a:t>
            </a:r>
          </a:p>
        </p:txBody>
      </p:sp>
      <p:graphicFrame>
        <p:nvGraphicFramePr>
          <p:cNvPr id="2" name="Object 1"/>
          <p:cNvGraphicFramePr>
            <a:graphicFrameLocks noChangeAspect="1"/>
          </p:cNvGraphicFramePr>
          <p:nvPr>
            <p:extLst>
              <p:ext uri="{D42A27DB-BD31-4B8C-83A1-F6EECF244321}">
                <p14:modId xmlns:p14="http://schemas.microsoft.com/office/powerpoint/2010/main" val="3049577949"/>
              </p:ext>
            </p:extLst>
          </p:nvPr>
        </p:nvGraphicFramePr>
        <p:xfrm>
          <a:off x="1700213" y="1719263"/>
          <a:ext cx="6564312" cy="4786312"/>
        </p:xfrm>
        <a:graphic>
          <a:graphicData uri="http://schemas.openxmlformats.org/presentationml/2006/ole">
            <mc:AlternateContent xmlns:mc="http://schemas.openxmlformats.org/markup-compatibility/2006">
              <mc:Choice xmlns:v="urn:schemas-microsoft-com:vml" Requires="v">
                <p:oleObj spid="_x0000_s477568"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700213" y="1719263"/>
                        <a:ext cx="6564312" cy="4786312"/>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228</a:t>
            </a:r>
          </a:p>
        </p:txBody>
      </p:sp>
    </p:spTree>
    <p:custDataLst>
      <p:tags r:id="rId2"/>
    </p:custDataLst>
    <p:extLst>
      <p:ext uri="{BB962C8B-B14F-4D97-AF65-F5344CB8AC3E}">
        <p14:creationId xmlns:p14="http://schemas.microsoft.com/office/powerpoint/2010/main" val="1203837273"/>
      </p:ext>
    </p:extLst>
  </p:cSld>
  <p:clrMapOvr>
    <a:masterClrMapping/>
  </p:clrMapOvr>
  <p:transition/>
  <p:timing>
    <p:tnLst>
      <p:par>
        <p:cTn id="1" dur="indefinite" restart="never" nodeType="tmRoot"/>
      </p:par>
    </p:tn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Debt service (monthly payments as a percent of household income)</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Federal Reserve Bank of New York; Federal Reserve Board. Updated through </a:t>
            </a:r>
            <a:r>
              <a:rPr lang="en-US" sz="600" i="1" dirty="0" smtClean="0">
                <a:solidFill>
                  <a:schemeClr val="tx2"/>
                </a:solidFill>
              </a:rPr>
              <a:t>2019 Q1.</a:t>
            </a:r>
            <a:endParaRPr lang="en-US" sz="600" i="1" dirty="0">
              <a:solidFill>
                <a:schemeClr val="tx2"/>
              </a:solidFill>
            </a:endParaRP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a:solidFill>
                  <a:srgbClr val="6D6E71"/>
                </a:solidFill>
              </a:rPr>
              <a:t>… and of Household Debt Service …</a:t>
            </a:r>
          </a:p>
        </p:txBody>
      </p:sp>
      <p:graphicFrame>
        <p:nvGraphicFramePr>
          <p:cNvPr id="3" name="Object 2"/>
          <p:cNvGraphicFramePr>
            <a:graphicFrameLocks noChangeAspect="1"/>
          </p:cNvGraphicFramePr>
          <p:nvPr>
            <p:extLst>
              <p:ext uri="{D42A27DB-BD31-4B8C-83A1-F6EECF244321}">
                <p14:modId xmlns:p14="http://schemas.microsoft.com/office/powerpoint/2010/main" val="4067527508"/>
              </p:ext>
            </p:extLst>
          </p:nvPr>
        </p:nvGraphicFramePr>
        <p:xfrm>
          <a:off x="1697038" y="1716088"/>
          <a:ext cx="6584950" cy="4800600"/>
        </p:xfrm>
        <a:graphic>
          <a:graphicData uri="http://schemas.openxmlformats.org/presentationml/2006/ole">
            <mc:AlternateContent xmlns:mc="http://schemas.openxmlformats.org/markup-compatibility/2006">
              <mc:Choice xmlns:v="urn:schemas-microsoft-com:vml" Requires="v">
                <p:oleObj spid="_x0000_s478592"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697038" y="1716088"/>
                        <a:ext cx="6584950" cy="4800600"/>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229</a:t>
            </a:r>
          </a:p>
        </p:txBody>
      </p:sp>
    </p:spTree>
    <p:custDataLst>
      <p:tags r:id="rId2"/>
    </p:custDataLst>
    <p:extLst>
      <p:ext uri="{BB962C8B-B14F-4D97-AF65-F5344CB8AC3E}">
        <p14:creationId xmlns:p14="http://schemas.microsoft.com/office/powerpoint/2010/main" val="1011564714"/>
      </p:ext>
    </p:extLst>
  </p:cSld>
  <p:clrMapOvr>
    <a:masterClrMapping/>
  </p:clrMapOvr>
  <p:transition/>
  <p:timing>
    <p:tnLst>
      <p:par>
        <p:cTn id="1" dur="indefinite" restart="never" nodeType="tmRoot"/>
      </p:par>
    </p:tn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Selected measures of debt service (percent of household income)</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Federal Reserve Board.  Updated through </a:t>
            </a:r>
            <a:r>
              <a:rPr lang="en-US" sz="600" i="1" dirty="0" smtClean="0">
                <a:solidFill>
                  <a:schemeClr val="tx2"/>
                </a:solidFill>
              </a:rPr>
              <a:t>2019 Q1.</a:t>
            </a:r>
            <a:endParaRPr lang="en-US" sz="600" i="1" dirty="0">
              <a:solidFill>
                <a:schemeClr val="tx2"/>
              </a:solidFill>
            </a:endParaRP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a:solidFill>
                  <a:srgbClr val="6D6E71"/>
                </a:solidFill>
              </a:rPr>
              <a:t>… Which Remains Historically Low</a:t>
            </a:r>
          </a:p>
        </p:txBody>
      </p:sp>
      <p:graphicFrame>
        <p:nvGraphicFramePr>
          <p:cNvPr id="2" name="Object 1"/>
          <p:cNvGraphicFramePr>
            <a:graphicFrameLocks noChangeAspect="1"/>
          </p:cNvGraphicFramePr>
          <p:nvPr>
            <p:extLst>
              <p:ext uri="{D42A27DB-BD31-4B8C-83A1-F6EECF244321}">
                <p14:modId xmlns:p14="http://schemas.microsoft.com/office/powerpoint/2010/main" val="1414104136"/>
              </p:ext>
            </p:extLst>
          </p:nvPr>
        </p:nvGraphicFramePr>
        <p:xfrm>
          <a:off x="1737359" y="1755648"/>
          <a:ext cx="6501179" cy="4740402"/>
        </p:xfrm>
        <a:graphic>
          <a:graphicData uri="http://schemas.openxmlformats.org/presentationml/2006/ole">
            <mc:AlternateContent xmlns:mc="http://schemas.openxmlformats.org/markup-compatibility/2006">
              <mc:Choice xmlns:v="urn:schemas-microsoft-com:vml" Requires="v">
                <p:oleObj spid="_x0000_s479616"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737359" y="1755648"/>
                        <a:ext cx="6501179" cy="4740402"/>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230</a:t>
            </a:r>
          </a:p>
        </p:txBody>
      </p:sp>
    </p:spTree>
    <p:custDataLst>
      <p:tags r:id="rId2"/>
    </p:custDataLst>
    <p:extLst>
      <p:ext uri="{BB962C8B-B14F-4D97-AF65-F5344CB8AC3E}">
        <p14:creationId xmlns:p14="http://schemas.microsoft.com/office/powerpoint/2010/main" val="3593239899"/>
      </p:ext>
    </p:extLst>
  </p:cSld>
  <p:clrMapOvr>
    <a:masterClrMapping/>
  </p:clrMapOvr>
  <p:transition/>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7848600" cy="5627171"/>
          </a:xfrm>
          <a:prstGeom prst="rect">
            <a:avLst/>
          </a:prstGeom>
          <a:noFill/>
          <a:ln w="9525">
            <a:noFill/>
            <a:miter lim="800000"/>
            <a:headEnd/>
            <a:tailEnd/>
          </a:ln>
        </p:spPr>
        <p:txBody>
          <a:bodyPr wrap="square" lIns="45715" tIns="45715" rIns="45715" bIns="45715">
            <a:spAutoFit/>
          </a:bodyPr>
          <a:lstStyle/>
          <a:p>
            <a:r>
              <a:rPr lang="en-US" sz="1600" dirty="0"/>
              <a:t>Real GDP in selected regions (percent change from four quarters earlier)</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100"/>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OECD; World Bank; IMF; CIA; U.S. Department of Commerce; J.P. Morgan. Updated through </a:t>
            </a:r>
            <a:r>
              <a:rPr lang="en-US" sz="600" i="1" dirty="0" smtClean="0">
                <a:solidFill>
                  <a:srgbClr val="E56177"/>
                </a:solidFill>
              </a:rPr>
              <a:t>2019 Q2.</a:t>
            </a:r>
            <a:endParaRPr lang="en-US" sz="600" i="1" dirty="0">
              <a:solidFill>
                <a:srgbClr val="E56177"/>
              </a:solidFill>
            </a:endParaRPr>
          </a:p>
        </p:txBody>
      </p:sp>
      <p:sp>
        <p:nvSpPr>
          <p:cNvPr id="9"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chemeClr val="tx2"/>
                </a:solidFill>
              </a:rPr>
              <a:t>It’s the Story of Developed Economies</a:t>
            </a:r>
            <a:endParaRPr lang="en-US" sz="3520" dirty="0">
              <a:solidFill>
                <a:schemeClr val="tx2"/>
              </a:solidFill>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1466981147"/>
              </p:ext>
            </p:extLst>
          </p:nvPr>
        </p:nvGraphicFramePr>
        <p:xfrm>
          <a:off x="1605153" y="1755648"/>
          <a:ext cx="6843998" cy="4703064"/>
        </p:xfrm>
        <a:graphic>
          <a:graphicData uri="http://schemas.openxmlformats.org/presentationml/2006/ole">
            <mc:AlternateContent xmlns:mc="http://schemas.openxmlformats.org/markup-compatibility/2006">
              <mc:Choice xmlns:v="urn:schemas-microsoft-com:vml" Requires="v">
                <p:oleObj spid="_x0000_s662631"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605153" y="1755648"/>
                        <a:ext cx="6843998" cy="4703064"/>
                      </a:xfrm>
                      <a:prstGeom prst="rect">
                        <a:avLst/>
                      </a:prstGeom>
                    </p:spPr>
                  </p:pic>
                </p:oleObj>
              </mc:Fallback>
            </mc:AlternateContent>
          </a:graphicData>
        </a:graphic>
      </p:graphicFrame>
      <p:sp>
        <p:nvSpPr>
          <p:cNvPr id="4"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15</a:t>
            </a:r>
          </a:p>
        </p:txBody>
      </p:sp>
    </p:spTree>
    <p:custDataLst>
      <p:tags r:id="rId2"/>
    </p:custDataLst>
    <p:extLst>
      <p:ext uri="{BB962C8B-B14F-4D97-AF65-F5344CB8AC3E}">
        <p14:creationId xmlns:p14="http://schemas.microsoft.com/office/powerpoint/2010/main" val="369427657"/>
      </p:ext>
    </p:extLst>
  </p:cSld>
  <p:clrMapOvr>
    <a:masterClrMapping/>
  </p:clrMapOvr>
  <p:timing>
    <p:tnLst>
      <p:par>
        <p:cTn id="1" dur="indefinite" restart="never" nodeType="tmRoot"/>
      </p:par>
    </p:tn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txBox="1">
            <a:spLocks/>
          </p:cNvSpPr>
          <p:nvPr/>
        </p:nvSpPr>
        <p:spPr>
          <a:xfrm>
            <a:off x="673913" y="2560320"/>
            <a:ext cx="9136380" cy="673913"/>
          </a:xfrm>
          <a:prstGeom prst="rect">
            <a:avLst/>
          </a:prstGeom>
        </p:spPr>
        <p:txBody>
          <a:bodyPr/>
          <a:lstStyle/>
          <a:p>
            <a:pPr lvl="0">
              <a:spcBef>
                <a:spcPct val="0"/>
              </a:spcBef>
              <a:defRPr/>
            </a:pPr>
            <a:r>
              <a:rPr lang="en-US" sz="3520" dirty="0">
                <a:solidFill>
                  <a:schemeClr val="tx2"/>
                </a:solidFill>
              </a:rPr>
              <a:t>c</a:t>
            </a:r>
            <a:r>
              <a:rPr lang="en-US" sz="3520" dirty="0" smtClean="0">
                <a:solidFill>
                  <a:schemeClr val="tx2"/>
                </a:solidFill>
              </a:rPr>
              <a:t>.  Words from THE Discretionary Arena</a:t>
            </a:r>
            <a:endParaRPr lang="en-US" sz="3520" dirty="0">
              <a:solidFill>
                <a:schemeClr val="tx2"/>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231</a:t>
            </a:r>
          </a:p>
        </p:txBody>
      </p:sp>
    </p:spTree>
    <p:custDataLst>
      <p:tags r:id="rId1"/>
    </p:custDataLst>
    <p:extLst>
      <p:ext uri="{BB962C8B-B14F-4D97-AF65-F5344CB8AC3E}">
        <p14:creationId xmlns:p14="http://schemas.microsoft.com/office/powerpoint/2010/main" val="226462960"/>
      </p:ext>
    </p:extLst>
  </p:cSld>
  <p:clrMapOvr>
    <a:masterClrMapping/>
  </p:clrMapOvr>
  <p:timing>
    <p:tnLst>
      <p:par>
        <p:cTn id="1" dur="indefinite" restart="never" nodeType="tmRoot"/>
      </p:par>
    </p:tn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U.S. light vehicle sales (millions at an annual rate)</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Commerce. Updated through </a:t>
            </a:r>
            <a:r>
              <a:rPr lang="en-US" sz="600" i="1" dirty="0" smtClean="0">
                <a:solidFill>
                  <a:schemeClr val="tx2"/>
                </a:solidFill>
              </a:rPr>
              <a:t>August 2019.</a:t>
            </a:r>
            <a:endParaRPr lang="en-US" sz="600" i="1" dirty="0">
              <a:solidFill>
                <a:schemeClr val="tx2"/>
              </a:solidFill>
            </a:endParaRP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a:solidFill>
                  <a:srgbClr val="6D6E71"/>
                </a:solidFill>
                <a:ea typeface="+mj-ea"/>
                <a:cs typeface="+mj-cs"/>
              </a:rPr>
              <a:t>The </a:t>
            </a:r>
            <a:r>
              <a:rPr lang="en-US" sz="3520" dirty="0" smtClean="0">
                <a:solidFill>
                  <a:srgbClr val="6D6E71"/>
                </a:solidFill>
                <a:ea typeface="+mj-ea"/>
                <a:cs typeface="+mj-cs"/>
              </a:rPr>
              <a:t>Canary Is Still Chirping</a:t>
            </a:r>
            <a:endParaRPr lang="en-US" sz="3520" dirty="0">
              <a:solidFill>
                <a:srgbClr val="6D6E71"/>
              </a:solidFill>
              <a:ea typeface="+mj-ea"/>
              <a:cs typeface="+mj-cs"/>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875434206"/>
              </p:ext>
            </p:extLst>
          </p:nvPr>
        </p:nvGraphicFramePr>
        <p:xfrm>
          <a:off x="1933100" y="2337277"/>
          <a:ext cx="6092666" cy="4187508"/>
        </p:xfrm>
        <a:graphic>
          <a:graphicData uri="http://schemas.openxmlformats.org/presentationml/2006/ole">
            <mc:AlternateContent xmlns:mc="http://schemas.openxmlformats.org/markup-compatibility/2006">
              <mc:Choice xmlns:v="urn:schemas-microsoft-com:vml" Requires="v">
                <p:oleObj spid="_x0000_s452994"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933100" y="2337277"/>
                        <a:ext cx="6092666" cy="4187508"/>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232</a:t>
            </a:r>
          </a:p>
        </p:txBody>
      </p:sp>
    </p:spTree>
    <p:custDataLst>
      <p:tags r:id="rId2"/>
    </p:custDataLst>
    <p:extLst>
      <p:ext uri="{BB962C8B-B14F-4D97-AF65-F5344CB8AC3E}">
        <p14:creationId xmlns:p14="http://schemas.microsoft.com/office/powerpoint/2010/main" val="735644109"/>
      </p:ext>
    </p:extLst>
  </p:cSld>
  <p:clrMapOvr>
    <a:masterClrMapping/>
  </p:clrMapOvr>
  <p:transition/>
  <p:timing>
    <p:tnLst>
      <p:par>
        <p:cTn id="1" dur="indefinite" restart="never" nodeType="tmRoot"/>
      </p:par>
    </p:tn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Consumer opportunities (chained 2009 dollars)</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World Bank; JPMorgan Chase &amp; Co. Updated through </a:t>
            </a:r>
            <a:r>
              <a:rPr lang="en-US" sz="600" i="1" dirty="0" smtClean="0">
                <a:solidFill>
                  <a:schemeClr val="tx2"/>
                </a:solidFill>
              </a:rPr>
              <a:t>July 2019.</a:t>
            </a:r>
            <a:endParaRPr lang="en-US" sz="600" i="1" dirty="0">
              <a:solidFill>
                <a:schemeClr val="tx2"/>
              </a:solidFill>
            </a:endParaRP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a:solidFill>
                  <a:srgbClr val="6D6E71"/>
                </a:solidFill>
              </a:rPr>
              <a:t>Years of Famine Create Pent-up Demand</a:t>
            </a:r>
          </a:p>
        </p:txBody>
      </p:sp>
      <p:graphicFrame>
        <p:nvGraphicFramePr>
          <p:cNvPr id="2" name="Object 1"/>
          <p:cNvGraphicFramePr>
            <a:graphicFrameLocks noChangeAspect="1"/>
          </p:cNvGraphicFramePr>
          <p:nvPr>
            <p:extLst>
              <p:ext uri="{D42A27DB-BD31-4B8C-83A1-F6EECF244321}">
                <p14:modId xmlns:p14="http://schemas.microsoft.com/office/powerpoint/2010/main" val="845718900"/>
              </p:ext>
            </p:extLst>
          </p:nvPr>
        </p:nvGraphicFramePr>
        <p:xfrm>
          <a:off x="1690688" y="1709738"/>
          <a:ext cx="7019925" cy="4822825"/>
        </p:xfrm>
        <a:graphic>
          <a:graphicData uri="http://schemas.openxmlformats.org/presentationml/2006/ole">
            <mc:AlternateContent xmlns:mc="http://schemas.openxmlformats.org/markup-compatibility/2006">
              <mc:Choice xmlns:v="urn:schemas-microsoft-com:vml" Requires="v">
                <p:oleObj spid="_x0000_s454018"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690688" y="1709738"/>
                        <a:ext cx="7019925" cy="4822825"/>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233</a:t>
            </a:r>
          </a:p>
        </p:txBody>
      </p:sp>
    </p:spTree>
    <p:custDataLst>
      <p:tags r:id="rId2"/>
    </p:custDataLst>
    <p:extLst>
      <p:ext uri="{BB962C8B-B14F-4D97-AF65-F5344CB8AC3E}">
        <p14:creationId xmlns:p14="http://schemas.microsoft.com/office/powerpoint/2010/main" val="2414903289"/>
      </p:ext>
    </p:extLst>
  </p:cSld>
  <p:clrMapOvr>
    <a:masterClrMapping/>
  </p:clrMapOvr>
  <p:transition/>
  <p:timing>
    <p:tnLst>
      <p:par>
        <p:cTn id="1" dur="indefinite" restart="never" nodeType="tmRoot"/>
      </p:par>
    </p:tn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Title 14"/>
          <p:cNvSpPr>
            <a:spLocks noGrp="1"/>
          </p:cNvSpPr>
          <p:nvPr>
            <p:ph type="title" idx="10"/>
          </p:nvPr>
        </p:nvSpPr>
        <p:spPr>
          <a:xfrm>
            <a:off x="475488" y="3977640"/>
            <a:ext cx="9107424" cy="1371600"/>
          </a:xfrm>
        </p:spPr>
        <p:txBody>
          <a:bodyPr/>
          <a:lstStyle/>
          <a:p>
            <a:r>
              <a:rPr lang="en-US" dirty="0" smtClean="0"/>
              <a:t>XI. Residential Real Estate</a:t>
            </a:r>
            <a:endParaRPr lang="en-US" dirty="0"/>
          </a:p>
        </p:txBody>
      </p:sp>
      <p:sp>
        <p:nvSpPr>
          <p:cNvPr id="3" name="Text Placeholder 2"/>
          <p:cNvSpPr>
            <a:spLocks noGrp="1"/>
          </p:cNvSpPr>
          <p:nvPr>
            <p:ph type="body" idx="11"/>
          </p:nvPr>
        </p:nvSpPr>
        <p:spPr>
          <a:xfrm>
            <a:off x="475488" y="5440680"/>
            <a:ext cx="3008376" cy="365760"/>
          </a:xfrm>
        </p:spPr>
        <p:txBody>
          <a:bodyPr/>
          <a:lstStyle/>
          <a:p>
            <a:r>
              <a:rPr lang="en-US" dirty="0" smtClean="0"/>
              <a:t>September 5, 2019</a:t>
            </a:r>
            <a:endParaRPr lang="en-US" dirty="0"/>
          </a:p>
        </p:txBody>
      </p:sp>
      <p:sp>
        <p:nvSpPr>
          <p:cNvPr id="17" name="Text Placeholder 16"/>
          <p:cNvSpPr>
            <a:spLocks noGrp="1"/>
          </p:cNvSpPr>
          <p:nvPr>
            <p:ph type="body" sz="quarter" idx="13"/>
          </p:nvPr>
        </p:nvSpPr>
        <p:spPr/>
        <p:txBody>
          <a:bodyPr/>
          <a:lstStyle/>
          <a:p>
            <a:r>
              <a:rPr lang="en-US" dirty="0" smtClean="0"/>
              <a:t>All brands / Photo: NYC Skyline 1</a:t>
            </a:r>
            <a:endParaRPr lang="en-US" dirty="0"/>
          </a:p>
        </p:txBody>
      </p:sp>
      <p:pic>
        <p:nvPicPr>
          <p:cNvPr id="18" name="Picture Placeholder 17"/>
          <p:cNvPicPr>
            <a:picLocks noGrp="1" noChangeAspect="1"/>
          </p:cNvPicPr>
          <p:nvPr>
            <p:ph type="pic" sz="quarter" idx="16"/>
          </p:nvPr>
        </p:nvPicPr>
        <p:blipFill>
          <a:blip r:embed="rId3">
            <a:extLst>
              <a:ext uri="{28A0092B-C50C-407E-A947-70E740481C1C}">
                <a14:useLocalDpi xmlns:a14="http://schemas.microsoft.com/office/drawing/2010/main" val="0"/>
              </a:ext>
            </a:extLst>
          </a:blip>
          <a:srcRect t="2574" b="2574"/>
          <a:stretch>
            <a:fillRect/>
          </a:stretch>
        </p:blipFill>
        <p:spPr/>
      </p:pic>
      <p:grpSp>
        <p:nvGrpSpPr>
          <p:cNvPr id="16" name="Group 15"/>
          <p:cNvGrpSpPr/>
          <p:nvPr/>
        </p:nvGrpSpPr>
        <p:grpSpPr>
          <a:xfrm>
            <a:off x="-3413887" y="1863836"/>
            <a:ext cx="2852928" cy="4222640"/>
            <a:chOff x="475488" y="2103120"/>
            <a:chExt cx="2852928" cy="1965960"/>
          </a:xfrm>
        </p:grpSpPr>
        <p:sp>
          <p:nvSpPr>
            <p:cNvPr id="19" name="TextBox 18"/>
            <p:cNvSpPr txBox="1"/>
            <p:nvPr/>
          </p:nvSpPr>
          <p:spPr>
            <a:xfrm>
              <a:off x="475488" y="2103120"/>
              <a:ext cx="2852928" cy="1965960"/>
            </a:xfrm>
            <a:prstGeom prst="rect">
              <a:avLst/>
            </a:prstGeom>
            <a:solidFill>
              <a:srgbClr val="FFFFFF"/>
            </a:solidFill>
          </p:spPr>
          <p:txBody>
            <a:bodyPr vert="horz" wrap="square" lIns="91440" tIns="91440" rIns="91440" bIns="91440" rtlCol="0" anchor="t">
              <a:noAutofit/>
            </a:bodyPr>
            <a:lstStyle/>
            <a:p>
              <a:pPr>
                <a:lnSpc>
                  <a:spcPct val="110000"/>
                </a:lnSpc>
                <a:spcBef>
                  <a:spcPts val="400"/>
                </a:spcBef>
                <a:spcAft>
                  <a:spcPts val="400"/>
                </a:spcAft>
              </a:pPr>
              <a:r>
                <a:rPr lang="en-US" b="1" cap="all" dirty="0" smtClean="0">
                  <a:solidFill>
                    <a:schemeClr val="bg2"/>
                  </a:solidFill>
                  <a:latin typeface="Arial"/>
                </a:rPr>
                <a:t>PP+ Training Tip</a:t>
              </a:r>
            </a:p>
            <a:p>
              <a:pPr>
                <a:lnSpc>
                  <a:spcPct val="110000"/>
                </a:lnSpc>
                <a:spcBef>
                  <a:spcPts val="400"/>
                </a:spcBef>
                <a:spcAft>
                  <a:spcPts val="400"/>
                </a:spcAft>
              </a:pPr>
              <a:r>
                <a:rPr lang="en-US" dirty="0" smtClean="0">
                  <a:solidFill>
                    <a:schemeClr val="tx2"/>
                  </a:solidFill>
                  <a:latin typeface="Arial"/>
                </a:rPr>
                <a:t>To use the Library slide cover page</a:t>
              </a:r>
              <a:endParaRPr lang="en-US" b="1" dirty="0" smtClean="0">
                <a:solidFill>
                  <a:schemeClr val="tx2"/>
                </a:solidFill>
                <a:latin typeface="Arial"/>
              </a:endParaRPr>
            </a:p>
            <a:p>
              <a:pPr>
                <a:lnSpc>
                  <a:spcPct val="110000"/>
                </a:lnSpc>
                <a:spcBef>
                  <a:spcPts val="400"/>
                </a:spcBef>
                <a:spcAft>
                  <a:spcPts val="400"/>
                </a:spcAft>
              </a:pPr>
              <a:r>
                <a:rPr lang="en-US" dirty="0" smtClean="0">
                  <a:solidFill>
                    <a:schemeClr val="tx2"/>
                  </a:solidFill>
                  <a:latin typeface="Arial"/>
                </a:rPr>
                <a:t>1. Insert cover page from library</a:t>
              </a:r>
            </a:p>
            <a:p>
              <a:pPr>
                <a:lnSpc>
                  <a:spcPct val="110000"/>
                </a:lnSpc>
                <a:spcBef>
                  <a:spcPts val="400"/>
                </a:spcBef>
                <a:spcAft>
                  <a:spcPts val="400"/>
                </a:spcAft>
              </a:pPr>
              <a:r>
                <a:rPr lang="en-US" dirty="0" smtClean="0">
                  <a:solidFill>
                    <a:schemeClr val="tx2"/>
                  </a:solidFill>
                  <a:latin typeface="Arial"/>
                </a:rPr>
                <a:t>2. Delete the existing cover page</a:t>
              </a:r>
            </a:p>
            <a:p>
              <a:pPr>
                <a:lnSpc>
                  <a:spcPct val="110000"/>
                </a:lnSpc>
                <a:spcBef>
                  <a:spcPts val="400"/>
                </a:spcBef>
                <a:spcAft>
                  <a:spcPts val="400"/>
                </a:spcAft>
              </a:pPr>
              <a:r>
                <a:rPr lang="en-US" dirty="0" smtClean="0">
                  <a:solidFill>
                    <a:schemeClr val="tx2"/>
                  </a:solidFill>
                  <a:latin typeface="Arial"/>
                </a:rPr>
                <a:t>3. Refresh</a:t>
              </a:r>
            </a:p>
            <a:p>
              <a:pPr>
                <a:lnSpc>
                  <a:spcPct val="110000"/>
                </a:lnSpc>
                <a:spcBef>
                  <a:spcPts val="400"/>
                </a:spcBef>
                <a:spcAft>
                  <a:spcPts val="400"/>
                </a:spcAft>
              </a:pPr>
              <a:r>
                <a:rPr lang="en-US" dirty="0" smtClean="0">
                  <a:solidFill>
                    <a:schemeClr val="tx2"/>
                  </a:solidFill>
                  <a:latin typeface="Arial"/>
                </a:rPr>
                <a:t>4. If needed move the cover up to first slide in document (then follow steps 2,3)</a:t>
              </a:r>
            </a:p>
            <a:p>
              <a:pPr>
                <a:lnSpc>
                  <a:spcPct val="110000"/>
                </a:lnSpc>
                <a:spcBef>
                  <a:spcPts val="400"/>
                </a:spcBef>
                <a:spcAft>
                  <a:spcPts val="400"/>
                </a:spcAft>
              </a:pPr>
              <a:r>
                <a:rPr lang="en-US" dirty="0" smtClean="0">
                  <a:solidFill>
                    <a:schemeClr val="tx2"/>
                  </a:solidFill>
                  <a:latin typeface="Arial"/>
                </a:rPr>
                <a:t>Note: Don't make edits until the above steps have been followed. </a:t>
              </a:r>
            </a:p>
            <a:p>
              <a:pPr>
                <a:lnSpc>
                  <a:spcPct val="110000"/>
                </a:lnSpc>
                <a:spcBef>
                  <a:spcPts val="400"/>
                </a:spcBef>
                <a:spcAft>
                  <a:spcPts val="400"/>
                </a:spcAft>
              </a:pPr>
              <a:r>
                <a:rPr lang="en-US" dirty="0" smtClean="0">
                  <a:solidFill>
                    <a:srgbClr val="313335"/>
                  </a:solidFill>
                  <a:latin typeface="Arial"/>
                </a:rPr>
                <a:t>Page layout:</a:t>
              </a:r>
            </a:p>
            <a:p>
              <a:pPr>
                <a:lnSpc>
                  <a:spcPct val="110000"/>
                </a:lnSpc>
                <a:spcBef>
                  <a:spcPts val="400"/>
                </a:spcBef>
                <a:spcAft>
                  <a:spcPts val="400"/>
                </a:spcAft>
              </a:pPr>
              <a:r>
                <a:rPr lang="en-US" dirty="0" smtClean="0">
                  <a:solidFill>
                    <a:schemeClr val="tx2"/>
                  </a:solidFill>
                  <a:latin typeface="Arial"/>
                </a:rPr>
                <a:t>Make sure the page layout remains "cover page B", right click on the slide and verify the correct layout is being used.</a:t>
              </a:r>
            </a:p>
            <a:p>
              <a:pPr>
                <a:lnSpc>
                  <a:spcPct val="110000"/>
                </a:lnSpc>
                <a:spcBef>
                  <a:spcPts val="400"/>
                </a:spcBef>
                <a:spcAft>
                  <a:spcPts val="400"/>
                </a:spcAft>
              </a:pPr>
              <a:r>
                <a:rPr lang="en-US" dirty="0" smtClean="0">
                  <a:solidFill>
                    <a:schemeClr val="tx2"/>
                  </a:solidFill>
                  <a:latin typeface="Arial"/>
                </a:rPr>
                <a:t>Find PP+ Cover page layouts from the PP+ Menu &gt; PP+ Cover Page or </a:t>
              </a:r>
            </a:p>
            <a:p>
              <a:pPr>
                <a:lnSpc>
                  <a:spcPct val="110000"/>
                </a:lnSpc>
                <a:spcBef>
                  <a:spcPts val="400"/>
                </a:spcBef>
                <a:spcAft>
                  <a:spcPts val="400"/>
                </a:spcAft>
              </a:pPr>
              <a:r>
                <a:rPr lang="en-US" dirty="0" smtClean="0">
                  <a:solidFill>
                    <a:schemeClr val="tx2"/>
                  </a:solidFill>
                  <a:latin typeface="Arial"/>
                </a:rPr>
                <a:t>Right click on the slide sorter, </a:t>
              </a:r>
            </a:p>
          </p:txBody>
        </p:sp>
        <p:cxnSp>
          <p:nvCxnSpPr>
            <p:cNvPr id="20" name="Straight Connector 19"/>
            <p:cNvCxnSpPr/>
            <p:nvPr/>
          </p:nvCxnSpPr>
          <p:spPr>
            <a:xfrm>
              <a:off x="475488" y="2103120"/>
              <a:ext cx="2852928" cy="0"/>
            </a:xfrm>
            <a:prstGeom prst="line">
              <a:avLst/>
            </a:prstGeom>
            <a:ln w="28575">
              <a:solidFill>
                <a:srgbClr val="D9D5CD"/>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475488" y="4069080"/>
              <a:ext cx="2852928" cy="0"/>
            </a:xfrm>
            <a:prstGeom prst="line">
              <a:avLst/>
            </a:prstGeom>
            <a:ln w="28575">
              <a:solidFill>
                <a:srgbClr val="D9D5CD"/>
              </a:solidFill>
            </a:ln>
          </p:spPr>
          <p:style>
            <a:lnRef idx="1">
              <a:schemeClr val="accent1"/>
            </a:lnRef>
            <a:fillRef idx="0">
              <a:schemeClr val="accent1"/>
            </a:fillRef>
            <a:effectRef idx="0">
              <a:schemeClr val="accent1"/>
            </a:effectRef>
            <a:fontRef idx="minor">
              <a:schemeClr val="tx1"/>
            </a:fontRef>
          </p:style>
        </p:cxnSp>
      </p:gr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236</a:t>
            </a:r>
          </a:p>
        </p:txBody>
      </p:sp>
    </p:spTree>
    <p:custDataLst>
      <p:tags r:id="rId1"/>
    </p:custDataLst>
    <p:extLst>
      <p:ext uri="{BB962C8B-B14F-4D97-AF65-F5344CB8AC3E}">
        <p14:creationId xmlns:p14="http://schemas.microsoft.com/office/powerpoint/2010/main" val="4077082876"/>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rgbClr val="6D6E71"/>
                </a:solidFill>
                <a:latin typeface="Arial" panose="020B0604020202020204" pitchFamily="34" charset="0"/>
                <a:cs typeface="Arial" panose="020B0604020202020204" pitchFamily="34" charset="0"/>
              </a:rPr>
              <a:t>The SALT Limit Hurts Northeast’s House</a:t>
            </a:r>
            <a:endParaRPr lang="en-US" sz="3520" dirty="0">
              <a:solidFill>
                <a:srgbClr val="6D6E71"/>
              </a:solidFill>
              <a:latin typeface="Arial" panose="020B0604020202020204" pitchFamily="34" charset="0"/>
              <a:cs typeface="Arial" panose="020B0604020202020204" pitchFamily="34" charset="0"/>
            </a:endParaRPr>
          </a:p>
        </p:txBody>
      </p:sp>
      <p:graphicFrame>
        <p:nvGraphicFramePr>
          <p:cNvPr id="5" name="Object 4"/>
          <p:cNvGraphicFramePr>
            <a:graphicFrameLocks noChangeAspect="1"/>
          </p:cNvGraphicFramePr>
          <p:nvPr>
            <p:extLst>
              <p:ext uri="{D42A27DB-BD31-4B8C-83A1-F6EECF244321}">
                <p14:modId xmlns:p14="http://schemas.microsoft.com/office/powerpoint/2010/main" val="3169100155"/>
              </p:ext>
            </p:extLst>
          </p:nvPr>
        </p:nvGraphicFramePr>
        <p:xfrm>
          <a:off x="1609344" y="1755649"/>
          <a:ext cx="6134481" cy="4656006"/>
        </p:xfrm>
        <a:graphic>
          <a:graphicData uri="http://schemas.openxmlformats.org/presentationml/2006/ole">
            <mc:AlternateContent xmlns:mc="http://schemas.openxmlformats.org/markup-compatibility/2006">
              <mc:Choice xmlns:v="urn:schemas-microsoft-com:vml" Requires="v">
                <p:oleObj spid="_x0000_s387477" name="Worksheet" r:id="rId5" imgW="9801233" imgH="7439040" progId="Excel.Sheet.12">
                  <p:link updateAutomatic="1"/>
                </p:oleObj>
              </mc:Choice>
              <mc:Fallback>
                <p:oleObj name="Worksheet" r:id="rId5" imgW="9801233" imgH="7439040" progId="Excel.Sheet.12">
                  <p:link updateAutomatic="1"/>
                  <p:pic>
                    <p:nvPicPr>
                      <p:cNvPr id="0" name=""/>
                      <p:cNvPicPr/>
                      <p:nvPr/>
                    </p:nvPicPr>
                    <p:blipFill>
                      <a:blip r:embed="rId6"/>
                      <a:stretch>
                        <a:fillRect/>
                      </a:stretch>
                    </p:blipFill>
                    <p:spPr>
                      <a:xfrm>
                        <a:off x="1609344" y="1755649"/>
                        <a:ext cx="6134481" cy="4656006"/>
                      </a:xfrm>
                      <a:prstGeom prst="rect">
                        <a:avLst/>
                      </a:prstGeom>
                    </p:spPr>
                  </p:pic>
                </p:oleObj>
              </mc:Fallback>
            </mc:AlternateContent>
          </a:graphicData>
        </a:graphic>
      </p:graphicFrame>
      <p:sp>
        <p:nvSpPr>
          <p:cNvPr id="11"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smtClean="0">
                <a:solidFill>
                  <a:schemeClr val="tx2"/>
                </a:solidFill>
              </a:rPr>
              <a:t>Importance of real estate property taxes by state</a:t>
            </a:r>
            <a:endParaRPr lang="en-US" sz="1600"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World Bank; JPMorgan Chase &amp; Co. Updated through </a:t>
            </a:r>
            <a:r>
              <a:rPr lang="en-US" sz="600" i="1" dirty="0" smtClean="0">
                <a:solidFill>
                  <a:schemeClr val="tx2"/>
                </a:solidFill>
              </a:rPr>
              <a:t>July 2019.</a:t>
            </a:r>
            <a:endParaRPr lang="en-US" sz="600" i="1" dirty="0">
              <a:solidFill>
                <a:schemeClr val="tx2"/>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237</a:t>
            </a:r>
          </a:p>
        </p:txBody>
      </p:sp>
    </p:spTree>
    <p:custDataLst>
      <p:tags r:id="rId2"/>
    </p:custDataLst>
    <p:extLst>
      <p:ext uri="{BB962C8B-B14F-4D97-AF65-F5344CB8AC3E}">
        <p14:creationId xmlns:p14="http://schemas.microsoft.com/office/powerpoint/2010/main" val="2416448060"/>
      </p:ext>
    </p:extLst>
  </p:cSld>
  <p:clrMapOvr>
    <a:masterClrMapping/>
  </p:clrMapOvr>
  <p:transition/>
  <p:timing>
    <p:tnLst>
      <p:par>
        <p:cTn id="1" dur="indefinite" restart="never" nodeType="tmRoot"/>
      </p:par>
    </p:tn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68096" y="1298448"/>
            <a:ext cx="7848600" cy="5411728"/>
          </a:xfrm>
          <a:prstGeom prst="rect">
            <a:avLst/>
          </a:prstGeom>
          <a:noFill/>
          <a:ln w="9525">
            <a:noFill/>
            <a:miter lim="800000"/>
            <a:headEnd/>
            <a:tailEnd/>
          </a:ln>
        </p:spPr>
        <p:txBody>
          <a:bodyPr wrap="square" lIns="45715" tIns="45715" rIns="45715" bIns="45715">
            <a:spAutoFit/>
          </a:bodyPr>
          <a:lstStyle/>
          <a:p>
            <a:r>
              <a:rPr lang="en-US" sz="1600" dirty="0" smtClean="0">
                <a:solidFill>
                  <a:schemeClr val="tx2"/>
                </a:solidFill>
              </a:rPr>
              <a:t>Importance of real estate property taxes by state</a:t>
            </a:r>
            <a:endParaRPr lang="en-US" sz="1600"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World Bank; JPMorgan Chase &amp; Co. Updated through </a:t>
            </a:r>
            <a:r>
              <a:rPr lang="en-US" sz="600" i="1" dirty="0" smtClean="0">
                <a:solidFill>
                  <a:schemeClr val="tx2"/>
                </a:solidFill>
              </a:rPr>
              <a:t>July 2019.</a:t>
            </a:r>
            <a:endParaRPr lang="en-US" sz="600" i="1" dirty="0">
              <a:solidFill>
                <a:schemeClr val="tx2"/>
              </a:solidFill>
            </a:endParaRP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rgbClr val="6D6E71"/>
                </a:solidFill>
                <a:latin typeface="Arial" panose="020B0604020202020204" pitchFamily="34" charset="0"/>
                <a:cs typeface="Arial" panose="020B0604020202020204" pitchFamily="34" charset="0"/>
              </a:rPr>
              <a:t>Rent</a:t>
            </a:r>
            <a:endParaRPr lang="en-US" sz="3520" dirty="0">
              <a:solidFill>
                <a:srgbClr val="6D6E71"/>
              </a:solidFill>
              <a:latin typeface="Arial" panose="020B0604020202020204" pitchFamily="34" charset="0"/>
              <a:cs typeface="Arial" panose="020B0604020202020204" pitchFamily="34" charset="0"/>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4161442028"/>
              </p:ext>
            </p:extLst>
          </p:nvPr>
        </p:nvGraphicFramePr>
        <p:xfrm>
          <a:off x="1057274" y="1828800"/>
          <a:ext cx="7965541" cy="4486275"/>
        </p:xfrm>
        <a:graphic>
          <a:graphicData uri="http://schemas.openxmlformats.org/presentationml/2006/ole">
            <mc:AlternateContent xmlns:mc="http://schemas.openxmlformats.org/markup-compatibility/2006">
              <mc:Choice xmlns:v="urn:schemas-microsoft-com:vml" Requires="v">
                <p:oleObj spid="_x0000_s676926" name="Worksheet" r:id="rId5" imgW="11010889" imgH="6200820" progId="Excel.Sheet.12">
                  <p:link updateAutomatic="1"/>
                </p:oleObj>
              </mc:Choice>
              <mc:Fallback>
                <p:oleObj name="Worksheet" r:id="rId5" imgW="11010889" imgH="6200820" progId="Excel.Sheet.12">
                  <p:link updateAutomatic="1"/>
                  <p:pic>
                    <p:nvPicPr>
                      <p:cNvPr id="0" name=""/>
                      <p:cNvPicPr/>
                      <p:nvPr/>
                    </p:nvPicPr>
                    <p:blipFill>
                      <a:blip r:embed="rId6"/>
                      <a:stretch>
                        <a:fillRect/>
                      </a:stretch>
                    </p:blipFill>
                    <p:spPr>
                      <a:xfrm>
                        <a:off x="1057274" y="1828800"/>
                        <a:ext cx="7965541" cy="4486275"/>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238</a:t>
            </a:r>
          </a:p>
        </p:txBody>
      </p:sp>
    </p:spTree>
    <p:custDataLst>
      <p:tags r:id="rId2"/>
    </p:custDataLst>
    <p:extLst>
      <p:ext uri="{BB962C8B-B14F-4D97-AF65-F5344CB8AC3E}">
        <p14:creationId xmlns:p14="http://schemas.microsoft.com/office/powerpoint/2010/main" val="2657154299"/>
      </p:ext>
    </p:extLst>
  </p:cSld>
  <p:clrMapOvr>
    <a:masterClrMapping/>
  </p:clrMapOvr>
  <p:transition/>
  <p:timing>
    <p:tnLst>
      <p:par>
        <p:cTn id="1" dur="indefinite" restart="never" nodeType="tmRoot"/>
      </p:par>
    </p:tn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68096" y="1298448"/>
            <a:ext cx="7848600" cy="5411728"/>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Cumulative change in residential rent by metro area since the end of 2007</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a:t>
            </a:r>
            <a:r>
              <a:rPr lang="en-US" sz="600" i="1" dirty="0" smtClean="0">
                <a:solidFill>
                  <a:schemeClr val="tx2"/>
                </a:solidFill>
              </a:rPr>
              <a:t>U.S.  Department of </a:t>
            </a:r>
            <a:r>
              <a:rPr lang="en-US" sz="600" i="1" dirty="0" err="1" smtClean="0">
                <a:solidFill>
                  <a:schemeClr val="tx2"/>
                </a:solidFill>
              </a:rPr>
              <a:t>Commrce</a:t>
            </a:r>
            <a:r>
              <a:rPr lang="en-US" sz="600" i="1" dirty="0" smtClean="0">
                <a:solidFill>
                  <a:schemeClr val="tx2"/>
                </a:solidFill>
              </a:rPr>
              <a:t>; U.S. Department of Labor. Updated through August 2019.</a:t>
            </a:r>
            <a:endParaRPr lang="en-US" sz="600" i="1" dirty="0">
              <a:solidFill>
                <a:schemeClr val="tx2"/>
              </a:solidFill>
            </a:endParaRP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rgbClr val="6D6E71"/>
                </a:solidFill>
                <a:latin typeface="Arial" panose="020B0604020202020204" pitchFamily="34" charset="0"/>
                <a:cs typeface="Arial" panose="020B0604020202020204" pitchFamily="34" charset="0"/>
              </a:rPr>
              <a:t>Rents Since 1990</a:t>
            </a:r>
            <a:endParaRPr lang="en-US" sz="3520" dirty="0">
              <a:solidFill>
                <a:srgbClr val="6D6E71"/>
              </a:solidFill>
              <a:latin typeface="Arial" panose="020B0604020202020204" pitchFamily="34" charset="0"/>
              <a:cs typeface="Arial" panose="020B0604020202020204" pitchFamily="34" charset="0"/>
            </a:endParaRPr>
          </a:p>
        </p:txBody>
      </p:sp>
      <p:graphicFrame>
        <p:nvGraphicFramePr>
          <p:cNvPr id="5" name="Object 4"/>
          <p:cNvGraphicFramePr>
            <a:graphicFrameLocks noChangeAspect="1"/>
          </p:cNvGraphicFramePr>
          <p:nvPr>
            <p:extLst>
              <p:ext uri="{D42A27DB-BD31-4B8C-83A1-F6EECF244321}">
                <p14:modId xmlns:p14="http://schemas.microsoft.com/office/powerpoint/2010/main" val="1148942963"/>
              </p:ext>
            </p:extLst>
          </p:nvPr>
        </p:nvGraphicFramePr>
        <p:xfrm>
          <a:off x="1828800" y="1828800"/>
          <a:ext cx="6286500" cy="4564470"/>
        </p:xfrm>
        <a:graphic>
          <a:graphicData uri="http://schemas.openxmlformats.org/presentationml/2006/ole">
            <mc:AlternateContent xmlns:mc="http://schemas.openxmlformats.org/markup-compatibility/2006">
              <mc:Choice xmlns:v="urn:schemas-microsoft-com:vml" Requires="v">
                <p:oleObj spid="_x0000_s677950" name="Worksheet" r:id="rId5" imgW="8676301" imgH="6298577" progId="Excel.Sheet.12">
                  <p:link updateAutomatic="1"/>
                </p:oleObj>
              </mc:Choice>
              <mc:Fallback>
                <p:oleObj name="Worksheet" r:id="rId5" imgW="8676301" imgH="6298577" progId="Excel.Sheet.12">
                  <p:link updateAutomatic="1"/>
                  <p:pic>
                    <p:nvPicPr>
                      <p:cNvPr id="0" name=""/>
                      <p:cNvPicPr/>
                      <p:nvPr/>
                    </p:nvPicPr>
                    <p:blipFill>
                      <a:blip r:embed="rId6"/>
                      <a:stretch>
                        <a:fillRect/>
                      </a:stretch>
                    </p:blipFill>
                    <p:spPr>
                      <a:xfrm>
                        <a:off x="1828800" y="1828800"/>
                        <a:ext cx="6286500" cy="4564470"/>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239</a:t>
            </a:r>
          </a:p>
        </p:txBody>
      </p:sp>
    </p:spTree>
    <p:custDataLst>
      <p:tags r:id="rId2"/>
    </p:custDataLst>
    <p:extLst>
      <p:ext uri="{BB962C8B-B14F-4D97-AF65-F5344CB8AC3E}">
        <p14:creationId xmlns:p14="http://schemas.microsoft.com/office/powerpoint/2010/main" val="3643651720"/>
      </p:ext>
    </p:extLst>
  </p:cSld>
  <p:clrMapOvr>
    <a:masterClrMapping/>
  </p:clrMapOvr>
  <p:transition/>
  <p:timing>
    <p:tnLst>
      <p:par>
        <p:cTn id="1" dur="indefinite" restart="never" nodeType="tmRoot"/>
      </p:par>
    </p:tn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68096" y="1298448"/>
            <a:ext cx="7848600" cy="5411728"/>
          </a:xfrm>
          <a:prstGeom prst="rect">
            <a:avLst/>
          </a:prstGeom>
          <a:noFill/>
          <a:ln w="9525">
            <a:noFill/>
            <a:miter lim="800000"/>
            <a:headEnd/>
            <a:tailEnd/>
          </a:ln>
        </p:spPr>
        <p:txBody>
          <a:bodyPr wrap="square" lIns="45715" tIns="45715" rIns="45715" bIns="45715">
            <a:spAutoFit/>
          </a:bodyPr>
          <a:lstStyle/>
          <a:p>
            <a:r>
              <a:rPr lang="en-US" sz="1600" dirty="0" smtClean="0">
                <a:solidFill>
                  <a:schemeClr val="tx2"/>
                </a:solidFill>
              </a:rPr>
              <a:t>Cumulative change in residential rent by metro area since the end of 2007</a:t>
            </a:r>
            <a:endParaRPr lang="en-US" sz="1600"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a:t>
            </a:r>
            <a:r>
              <a:rPr lang="en-US" sz="600" i="1" dirty="0" err="1">
                <a:solidFill>
                  <a:schemeClr val="tx2"/>
                </a:solidFill>
              </a:rPr>
              <a:t>Commrce</a:t>
            </a:r>
            <a:r>
              <a:rPr lang="en-US" sz="600" i="1" dirty="0">
                <a:solidFill>
                  <a:schemeClr val="tx2"/>
                </a:solidFill>
              </a:rPr>
              <a:t>; U.S. Department of Labor. Updated through August 2019.</a:t>
            </a: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rgbClr val="6D6E71"/>
                </a:solidFill>
                <a:latin typeface="Arial" panose="020B0604020202020204" pitchFamily="34" charset="0"/>
                <a:cs typeface="Arial" panose="020B0604020202020204" pitchFamily="34" charset="0"/>
              </a:rPr>
              <a:t>Rents Since 2007</a:t>
            </a:r>
            <a:endParaRPr lang="en-US" sz="3520" dirty="0">
              <a:solidFill>
                <a:srgbClr val="6D6E71"/>
              </a:solidFill>
              <a:latin typeface="Arial" panose="020B0604020202020204" pitchFamily="34" charset="0"/>
              <a:cs typeface="Arial" panose="020B0604020202020204" pitchFamily="34" charset="0"/>
            </a:endParaRPr>
          </a:p>
        </p:txBody>
      </p:sp>
      <p:graphicFrame>
        <p:nvGraphicFramePr>
          <p:cNvPr id="3" name="Object 2"/>
          <p:cNvGraphicFramePr>
            <a:graphicFrameLocks noChangeAspect="1"/>
          </p:cNvGraphicFramePr>
          <p:nvPr>
            <p:extLst>
              <p:ext uri="{D42A27DB-BD31-4B8C-83A1-F6EECF244321}">
                <p14:modId xmlns:p14="http://schemas.microsoft.com/office/powerpoint/2010/main" val="848965741"/>
              </p:ext>
            </p:extLst>
          </p:nvPr>
        </p:nvGraphicFramePr>
        <p:xfrm>
          <a:off x="1828800" y="1828800"/>
          <a:ext cx="6229350" cy="4522975"/>
        </p:xfrm>
        <a:graphic>
          <a:graphicData uri="http://schemas.openxmlformats.org/presentationml/2006/ole">
            <mc:AlternateContent xmlns:mc="http://schemas.openxmlformats.org/markup-compatibility/2006">
              <mc:Choice xmlns:v="urn:schemas-microsoft-com:vml" Requires="v">
                <p:oleObj spid="_x0000_s678974" name="Worksheet" r:id="rId5" imgW="8676301" imgH="6298577" progId="Excel.Sheet.12">
                  <p:link updateAutomatic="1"/>
                </p:oleObj>
              </mc:Choice>
              <mc:Fallback>
                <p:oleObj name="Worksheet" r:id="rId5" imgW="8676301" imgH="6298577" progId="Excel.Sheet.12">
                  <p:link updateAutomatic="1"/>
                  <p:pic>
                    <p:nvPicPr>
                      <p:cNvPr id="0" name=""/>
                      <p:cNvPicPr/>
                      <p:nvPr/>
                    </p:nvPicPr>
                    <p:blipFill>
                      <a:blip r:embed="rId6"/>
                      <a:stretch>
                        <a:fillRect/>
                      </a:stretch>
                    </p:blipFill>
                    <p:spPr>
                      <a:xfrm>
                        <a:off x="1828800" y="1828800"/>
                        <a:ext cx="6229350" cy="4522975"/>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240</a:t>
            </a:r>
          </a:p>
        </p:txBody>
      </p:sp>
    </p:spTree>
    <p:custDataLst>
      <p:tags r:id="rId2"/>
    </p:custDataLst>
    <p:extLst>
      <p:ext uri="{BB962C8B-B14F-4D97-AF65-F5344CB8AC3E}">
        <p14:creationId xmlns:p14="http://schemas.microsoft.com/office/powerpoint/2010/main" val="718059530"/>
      </p:ext>
    </p:extLst>
  </p:cSld>
  <p:clrMapOvr>
    <a:masterClrMapping/>
  </p:clrMapOvr>
  <p:transition/>
  <p:timing>
    <p:tnLst>
      <p:par>
        <p:cTn id="1" dur="indefinite" restart="never" nodeType="tmRoot"/>
      </p:par>
    </p:tn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68096" y="1298448"/>
            <a:ext cx="7848600" cy="5411728"/>
          </a:xfrm>
          <a:prstGeom prst="rect">
            <a:avLst/>
          </a:prstGeom>
          <a:noFill/>
          <a:ln w="9525">
            <a:noFill/>
            <a:miter lim="800000"/>
            <a:headEnd/>
            <a:tailEnd/>
          </a:ln>
        </p:spPr>
        <p:txBody>
          <a:bodyPr wrap="square" lIns="45715" tIns="45715" rIns="45715" bIns="45715">
            <a:spAutoFit/>
          </a:bodyPr>
          <a:lstStyle/>
          <a:p>
            <a:r>
              <a:rPr lang="en-US" sz="1600" dirty="0" smtClean="0">
                <a:solidFill>
                  <a:schemeClr val="tx2"/>
                </a:solidFill>
              </a:rPr>
              <a:t>Cumulative change in residential rent by metro area since the end of 2007</a:t>
            </a:r>
            <a:endParaRPr lang="en-US" sz="1600"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a:t>
            </a:r>
            <a:r>
              <a:rPr lang="en-US" sz="600" i="1" dirty="0" err="1">
                <a:solidFill>
                  <a:schemeClr val="tx2"/>
                </a:solidFill>
              </a:rPr>
              <a:t>Commrce</a:t>
            </a:r>
            <a:r>
              <a:rPr lang="en-US" sz="600" i="1" dirty="0">
                <a:solidFill>
                  <a:schemeClr val="tx2"/>
                </a:solidFill>
              </a:rPr>
              <a:t>; U.S. Department of Labor. Updated through August 2019.</a:t>
            </a: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rgbClr val="6D6E71"/>
                </a:solidFill>
                <a:latin typeface="Arial" panose="020B0604020202020204" pitchFamily="34" charset="0"/>
                <a:cs typeface="Arial" panose="020B0604020202020204" pitchFamily="34" charset="0"/>
              </a:rPr>
              <a:t>Rents Since 2007</a:t>
            </a:r>
            <a:endParaRPr lang="en-US" sz="3520" dirty="0">
              <a:solidFill>
                <a:srgbClr val="6D6E71"/>
              </a:solidFill>
              <a:latin typeface="Arial" panose="020B0604020202020204" pitchFamily="34" charset="0"/>
              <a:cs typeface="Arial" panose="020B0604020202020204" pitchFamily="34" charset="0"/>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376317430"/>
              </p:ext>
            </p:extLst>
          </p:nvPr>
        </p:nvGraphicFramePr>
        <p:xfrm>
          <a:off x="1828800" y="1828800"/>
          <a:ext cx="6581775" cy="4495083"/>
        </p:xfrm>
        <a:graphic>
          <a:graphicData uri="http://schemas.openxmlformats.org/presentationml/2006/ole">
            <mc:AlternateContent xmlns:mc="http://schemas.openxmlformats.org/markup-compatibility/2006">
              <mc:Choice xmlns:v="urn:schemas-microsoft-com:vml" Requires="v">
                <p:oleObj spid="_x0000_s679996" name="Worksheet" r:id="rId5" imgW="7209980" imgH="4923929" progId="Excel.Sheet.12">
                  <p:link updateAutomatic="1"/>
                </p:oleObj>
              </mc:Choice>
              <mc:Fallback>
                <p:oleObj name="Worksheet" r:id="rId5" imgW="7209980" imgH="4923929" progId="Excel.Sheet.12">
                  <p:link updateAutomatic="1"/>
                  <p:pic>
                    <p:nvPicPr>
                      <p:cNvPr id="0" name=""/>
                      <p:cNvPicPr/>
                      <p:nvPr/>
                    </p:nvPicPr>
                    <p:blipFill>
                      <a:blip r:embed="rId6"/>
                      <a:stretch>
                        <a:fillRect/>
                      </a:stretch>
                    </p:blipFill>
                    <p:spPr>
                      <a:xfrm>
                        <a:off x="1828800" y="1828800"/>
                        <a:ext cx="6581775" cy="4495083"/>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241</a:t>
            </a:r>
          </a:p>
        </p:txBody>
      </p:sp>
    </p:spTree>
    <p:custDataLst>
      <p:tags r:id="rId2"/>
    </p:custDataLst>
    <p:extLst>
      <p:ext uri="{BB962C8B-B14F-4D97-AF65-F5344CB8AC3E}">
        <p14:creationId xmlns:p14="http://schemas.microsoft.com/office/powerpoint/2010/main" val="2988777552"/>
      </p:ext>
    </p:extLst>
  </p:cSld>
  <p:clrMapOvr>
    <a:masterClrMapping/>
  </p:clrMapOvr>
  <p:transition/>
  <p:timing>
    <p:tnLst>
      <p:par>
        <p:cTn id="1" dur="indefinite" restart="never" nodeType="tmRoot"/>
      </p:par>
    </p:tn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68096" y="1298448"/>
            <a:ext cx="7848600" cy="5411728"/>
          </a:xfrm>
          <a:prstGeom prst="rect">
            <a:avLst/>
          </a:prstGeom>
          <a:noFill/>
          <a:ln w="9525">
            <a:noFill/>
            <a:miter lim="800000"/>
            <a:headEnd/>
            <a:tailEnd/>
          </a:ln>
        </p:spPr>
        <p:txBody>
          <a:bodyPr wrap="square" lIns="45715" tIns="45715" rIns="45715" bIns="45715">
            <a:spAutoFit/>
          </a:bodyPr>
          <a:lstStyle/>
          <a:p>
            <a:r>
              <a:rPr lang="en-US" sz="1600" dirty="0" smtClean="0">
                <a:solidFill>
                  <a:schemeClr val="tx2"/>
                </a:solidFill>
              </a:rPr>
              <a:t>Cumulative change in residential rent by metro area since the end of 2007</a:t>
            </a:r>
            <a:endParaRPr lang="en-US" sz="1600"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a:t>
            </a:r>
            <a:r>
              <a:rPr lang="en-US" sz="600" i="1" dirty="0" err="1">
                <a:solidFill>
                  <a:schemeClr val="tx2"/>
                </a:solidFill>
              </a:rPr>
              <a:t>Commrce</a:t>
            </a:r>
            <a:r>
              <a:rPr lang="en-US" sz="600" i="1" dirty="0">
                <a:solidFill>
                  <a:schemeClr val="tx2"/>
                </a:solidFill>
              </a:rPr>
              <a:t>; U.S. Department of Labor. Updated through August 2019.</a:t>
            </a: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rgbClr val="6D6E71"/>
                </a:solidFill>
                <a:latin typeface="Arial" panose="020B0604020202020204" pitchFamily="34" charset="0"/>
                <a:cs typeface="Arial" panose="020B0604020202020204" pitchFamily="34" charset="0"/>
              </a:rPr>
              <a:t>Rents Since 2007</a:t>
            </a:r>
            <a:endParaRPr lang="en-US" sz="3520" dirty="0">
              <a:solidFill>
                <a:srgbClr val="6D6E71"/>
              </a:solidFill>
              <a:latin typeface="Arial" panose="020B0604020202020204" pitchFamily="34" charset="0"/>
              <a:cs typeface="Arial" panose="020B0604020202020204" pitchFamily="34" charset="0"/>
            </a:endParaRPr>
          </a:p>
        </p:txBody>
      </p:sp>
      <p:graphicFrame>
        <p:nvGraphicFramePr>
          <p:cNvPr id="3" name="Object 2"/>
          <p:cNvGraphicFramePr>
            <a:graphicFrameLocks noChangeAspect="1"/>
          </p:cNvGraphicFramePr>
          <p:nvPr>
            <p:extLst>
              <p:ext uri="{D42A27DB-BD31-4B8C-83A1-F6EECF244321}">
                <p14:modId xmlns:p14="http://schemas.microsoft.com/office/powerpoint/2010/main" val="1020354736"/>
              </p:ext>
            </p:extLst>
          </p:nvPr>
        </p:nvGraphicFramePr>
        <p:xfrm>
          <a:off x="1828800" y="1828801"/>
          <a:ext cx="6582825" cy="4495800"/>
        </p:xfrm>
        <a:graphic>
          <a:graphicData uri="http://schemas.openxmlformats.org/presentationml/2006/ole">
            <mc:AlternateContent xmlns:mc="http://schemas.openxmlformats.org/markup-compatibility/2006">
              <mc:Choice xmlns:v="urn:schemas-microsoft-com:vml" Requires="v">
                <p:oleObj spid="_x0000_s681020" name="Worksheet" r:id="rId5" imgW="7209980" imgH="4923929" progId="Excel.Sheet.12">
                  <p:link updateAutomatic="1"/>
                </p:oleObj>
              </mc:Choice>
              <mc:Fallback>
                <p:oleObj name="Worksheet" r:id="rId5" imgW="7209980" imgH="4923929" progId="Excel.Sheet.12">
                  <p:link updateAutomatic="1"/>
                  <p:pic>
                    <p:nvPicPr>
                      <p:cNvPr id="0" name=""/>
                      <p:cNvPicPr/>
                      <p:nvPr/>
                    </p:nvPicPr>
                    <p:blipFill>
                      <a:blip r:embed="rId6"/>
                      <a:stretch>
                        <a:fillRect/>
                      </a:stretch>
                    </p:blipFill>
                    <p:spPr>
                      <a:xfrm>
                        <a:off x="1828800" y="1828801"/>
                        <a:ext cx="6582825" cy="4495800"/>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242</a:t>
            </a:r>
          </a:p>
        </p:txBody>
      </p:sp>
    </p:spTree>
    <p:custDataLst>
      <p:tags r:id="rId2"/>
    </p:custDataLst>
    <p:extLst>
      <p:ext uri="{BB962C8B-B14F-4D97-AF65-F5344CB8AC3E}">
        <p14:creationId xmlns:p14="http://schemas.microsoft.com/office/powerpoint/2010/main" val="1860313439"/>
      </p:ext>
    </p:extLst>
  </p:cSld>
  <p:clrMapOvr>
    <a:masterClrMapping/>
  </p:clrMapOvr>
  <p:transition/>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68096" y="1298448"/>
            <a:ext cx="7848600" cy="5621890"/>
          </a:xfrm>
          <a:prstGeom prst="rect">
            <a:avLst/>
          </a:prstGeom>
          <a:noFill/>
          <a:ln w="9525">
            <a:noFill/>
            <a:miter lim="800000"/>
            <a:headEnd/>
            <a:tailEnd/>
          </a:ln>
        </p:spPr>
        <p:txBody>
          <a:bodyPr wrap="square" lIns="45132" tIns="45132" rIns="45132" bIns="45132">
            <a:spAutoFit/>
          </a:bodyPr>
          <a:lstStyle/>
          <a:p>
            <a:r>
              <a:rPr lang="en-US" sz="1600" dirty="0"/>
              <a:t> Real GDP (percent change from four quarters earlier)</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smtClean="0">
              <a:solidFill>
                <a:schemeClr val="bg1"/>
              </a:solidFill>
            </a:endParaRPr>
          </a:p>
          <a:p>
            <a:pPr algn="l"/>
            <a:endParaRPr lang="en-US" sz="1430" b="1" dirty="0">
              <a:solidFill>
                <a:schemeClr val="bg1"/>
              </a:solidFill>
            </a:endParaRPr>
          </a:p>
          <a:p>
            <a:pPr algn="l"/>
            <a:endParaRPr lang="en-US" sz="1430" b="1" dirty="0" smtClean="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Note: Global real GDP is constant 2016 dollars (not PPP basis).</a:t>
            </a:r>
          </a:p>
          <a:p>
            <a:pPr>
              <a:spcBef>
                <a:spcPts val="99"/>
              </a:spcBef>
            </a:pPr>
            <a:r>
              <a:rPr lang="en-US" sz="600" i="1" dirty="0">
                <a:solidFill>
                  <a:srgbClr val="E56177"/>
                </a:solidFill>
              </a:rPr>
              <a:t>Source:  </a:t>
            </a:r>
            <a:r>
              <a:rPr lang="en-US" sz="600" i="1" dirty="0" err="1">
                <a:solidFill>
                  <a:srgbClr val="E56177"/>
                </a:solidFill>
              </a:rPr>
              <a:t>Haver</a:t>
            </a:r>
            <a:r>
              <a:rPr lang="en-US" sz="600" i="1" dirty="0">
                <a:solidFill>
                  <a:srgbClr val="E56177"/>
                </a:solidFill>
              </a:rPr>
              <a:t> Analytics; U.S. Department of Commerce, World Bank, IMF, CIA. Updated through 2019 </a:t>
            </a:r>
            <a:r>
              <a:rPr lang="en-US" sz="600" i="1" dirty="0" smtClean="0">
                <a:solidFill>
                  <a:srgbClr val="E56177"/>
                </a:solidFill>
              </a:rPr>
              <a:t>Q2.</a:t>
            </a:r>
            <a:endParaRPr lang="en-US" sz="600" i="1" dirty="0">
              <a:solidFill>
                <a:srgbClr val="E56177"/>
              </a:solidFill>
            </a:endParaRPr>
          </a:p>
        </p:txBody>
      </p:sp>
      <p:sp>
        <p:nvSpPr>
          <p:cNvPr id="9"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chemeClr val="tx2"/>
                </a:solidFill>
              </a:rPr>
              <a:t>P.S. Think About …</a:t>
            </a:r>
            <a:endParaRPr lang="en-US" sz="3520" dirty="0">
              <a:solidFill>
                <a:schemeClr val="tx2"/>
              </a:solidFill>
            </a:endParaRPr>
          </a:p>
        </p:txBody>
      </p:sp>
      <p:graphicFrame>
        <p:nvGraphicFramePr>
          <p:cNvPr id="3" name="Object 2"/>
          <p:cNvGraphicFramePr>
            <a:graphicFrameLocks noChangeAspect="1"/>
          </p:cNvGraphicFramePr>
          <p:nvPr>
            <p:extLst>
              <p:ext uri="{D42A27DB-BD31-4B8C-83A1-F6EECF244321}">
                <p14:modId xmlns:p14="http://schemas.microsoft.com/office/powerpoint/2010/main" val="4275871341"/>
              </p:ext>
            </p:extLst>
          </p:nvPr>
        </p:nvGraphicFramePr>
        <p:xfrm>
          <a:off x="1784350" y="1784350"/>
          <a:ext cx="6804025" cy="4675188"/>
        </p:xfrm>
        <a:graphic>
          <a:graphicData uri="http://schemas.openxmlformats.org/presentationml/2006/ole">
            <mc:AlternateContent xmlns:mc="http://schemas.openxmlformats.org/markup-compatibility/2006">
              <mc:Choice xmlns:v="urn:schemas-microsoft-com:vml" Requires="v">
                <p:oleObj spid="_x0000_s663656"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784350" y="1784350"/>
                        <a:ext cx="6804025" cy="4675188"/>
                      </a:xfrm>
                      <a:prstGeom prst="rect">
                        <a:avLst/>
                      </a:prstGeom>
                    </p:spPr>
                  </p:pic>
                </p:oleObj>
              </mc:Fallback>
            </mc:AlternateContent>
          </a:graphicData>
        </a:graphic>
      </p:graphicFrame>
      <p:sp>
        <p:nvSpPr>
          <p:cNvPr id="4"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16</a:t>
            </a:r>
          </a:p>
        </p:txBody>
      </p:sp>
    </p:spTree>
    <p:custDataLst>
      <p:tags r:id="rId2"/>
    </p:custDataLst>
    <p:extLst>
      <p:ext uri="{BB962C8B-B14F-4D97-AF65-F5344CB8AC3E}">
        <p14:creationId xmlns:p14="http://schemas.microsoft.com/office/powerpoint/2010/main" val="3587078403"/>
      </p:ext>
    </p:extLst>
  </p:cSld>
  <p:clrMapOvr>
    <a:masterClrMapping/>
  </p:clrMapOvr>
  <p:timing>
    <p:tnLst>
      <p:par>
        <p:cTn id="1" dur="indefinite" restart="never" nodeType="tmRoot"/>
      </p:par>
    </p:tn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492575" y="1905592"/>
            <a:ext cx="9094788" cy="4832351"/>
            <a:chOff x="482600" y="1879600"/>
            <a:chExt cx="9094788" cy="4832351"/>
          </a:xfrm>
          <a:solidFill>
            <a:srgbClr val="DDDCDB"/>
          </a:solidFill>
        </p:grpSpPr>
        <p:sp>
          <p:nvSpPr>
            <p:cNvPr id="7" name="Freeform 6"/>
            <p:cNvSpPr>
              <a:spLocks/>
            </p:cNvSpPr>
            <p:nvPr/>
          </p:nvSpPr>
          <p:spPr bwMode="auto">
            <a:xfrm>
              <a:off x="3259138" y="4510088"/>
              <a:ext cx="6350" cy="4763"/>
            </a:xfrm>
            <a:custGeom>
              <a:avLst/>
              <a:gdLst>
                <a:gd name="T0" fmla="*/ 4 w 4"/>
                <a:gd name="T1" fmla="*/ 3 h 3"/>
                <a:gd name="T2" fmla="*/ 4 w 4"/>
                <a:gd name="T3" fmla="*/ 3 h 3"/>
                <a:gd name="T4" fmla="*/ 2 w 4"/>
                <a:gd name="T5" fmla="*/ 3 h 3"/>
                <a:gd name="T6" fmla="*/ 2 w 4"/>
                <a:gd name="T7" fmla="*/ 3 h 3"/>
                <a:gd name="T8" fmla="*/ 2 w 4"/>
                <a:gd name="T9" fmla="*/ 3 h 3"/>
                <a:gd name="T10" fmla="*/ 2 w 4"/>
                <a:gd name="T11" fmla="*/ 3 h 3"/>
                <a:gd name="T12" fmla="*/ 2 w 4"/>
                <a:gd name="T13" fmla="*/ 3 h 3"/>
                <a:gd name="T14" fmla="*/ 2 w 4"/>
                <a:gd name="T15" fmla="*/ 3 h 3"/>
                <a:gd name="T16" fmla="*/ 0 w 4"/>
                <a:gd name="T17" fmla="*/ 1 h 3"/>
                <a:gd name="T18" fmla="*/ 0 w 4"/>
                <a:gd name="T19" fmla="*/ 1 h 3"/>
                <a:gd name="T20" fmla="*/ 0 w 4"/>
                <a:gd name="T21" fmla="*/ 1 h 3"/>
                <a:gd name="T22" fmla="*/ 0 w 4"/>
                <a:gd name="T23" fmla="*/ 1 h 3"/>
                <a:gd name="T24" fmla="*/ 0 w 4"/>
                <a:gd name="T25" fmla="*/ 1 h 3"/>
                <a:gd name="T26" fmla="*/ 0 w 4"/>
                <a:gd name="T27" fmla="*/ 1 h 3"/>
                <a:gd name="T28" fmla="*/ 0 w 4"/>
                <a:gd name="T29" fmla="*/ 1 h 3"/>
                <a:gd name="T30" fmla="*/ 0 w 4"/>
                <a:gd name="T31" fmla="*/ 1 h 3"/>
                <a:gd name="T32" fmla="*/ 0 w 4"/>
                <a:gd name="T33" fmla="*/ 1 h 3"/>
                <a:gd name="T34" fmla="*/ 0 w 4"/>
                <a:gd name="T35" fmla="*/ 1 h 3"/>
                <a:gd name="T36" fmla="*/ 0 w 4"/>
                <a:gd name="T37" fmla="*/ 0 h 3"/>
                <a:gd name="T38" fmla="*/ 2 w 4"/>
                <a:gd name="T39" fmla="*/ 1 h 3"/>
                <a:gd name="T40" fmla="*/ 2 w 4"/>
                <a:gd name="T41" fmla="*/ 1 h 3"/>
                <a:gd name="T42" fmla="*/ 2 w 4"/>
                <a:gd name="T43" fmla="*/ 1 h 3"/>
                <a:gd name="T44" fmla="*/ 2 w 4"/>
                <a:gd name="T45" fmla="*/ 1 h 3"/>
                <a:gd name="T46" fmla="*/ 2 w 4"/>
                <a:gd name="T47" fmla="*/ 3 h 3"/>
                <a:gd name="T48" fmla="*/ 4 w 4"/>
                <a:gd name="T49" fmla="*/ 3 h 3"/>
                <a:gd name="T50" fmla="*/ 4 w 4"/>
                <a:gd name="T5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 h="3">
                  <a:moveTo>
                    <a:pt x="4" y="3"/>
                  </a:moveTo>
                  <a:lnTo>
                    <a:pt x="4" y="3"/>
                  </a:lnTo>
                  <a:lnTo>
                    <a:pt x="2" y="3"/>
                  </a:lnTo>
                  <a:lnTo>
                    <a:pt x="2" y="3"/>
                  </a:lnTo>
                  <a:lnTo>
                    <a:pt x="2" y="3"/>
                  </a:lnTo>
                  <a:lnTo>
                    <a:pt x="2" y="3"/>
                  </a:lnTo>
                  <a:lnTo>
                    <a:pt x="2" y="3"/>
                  </a:lnTo>
                  <a:lnTo>
                    <a:pt x="2" y="3"/>
                  </a:lnTo>
                  <a:lnTo>
                    <a:pt x="0" y="1"/>
                  </a:lnTo>
                  <a:lnTo>
                    <a:pt x="0" y="1"/>
                  </a:lnTo>
                  <a:lnTo>
                    <a:pt x="0" y="1"/>
                  </a:lnTo>
                  <a:lnTo>
                    <a:pt x="0" y="1"/>
                  </a:lnTo>
                  <a:lnTo>
                    <a:pt x="0" y="1"/>
                  </a:lnTo>
                  <a:lnTo>
                    <a:pt x="0" y="1"/>
                  </a:lnTo>
                  <a:lnTo>
                    <a:pt x="0" y="1"/>
                  </a:lnTo>
                  <a:lnTo>
                    <a:pt x="0" y="1"/>
                  </a:lnTo>
                  <a:lnTo>
                    <a:pt x="0" y="1"/>
                  </a:lnTo>
                  <a:lnTo>
                    <a:pt x="0" y="1"/>
                  </a:lnTo>
                  <a:lnTo>
                    <a:pt x="0" y="0"/>
                  </a:lnTo>
                  <a:lnTo>
                    <a:pt x="2" y="1"/>
                  </a:lnTo>
                  <a:lnTo>
                    <a:pt x="2" y="1"/>
                  </a:lnTo>
                  <a:lnTo>
                    <a:pt x="2" y="1"/>
                  </a:lnTo>
                  <a:lnTo>
                    <a:pt x="2" y="1"/>
                  </a:lnTo>
                  <a:lnTo>
                    <a:pt x="2" y="3"/>
                  </a:lnTo>
                  <a:lnTo>
                    <a:pt x="4" y="3"/>
                  </a:lnTo>
                  <a:lnTo>
                    <a:pt x="4"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7"/>
            <p:cNvSpPr>
              <a:spLocks/>
            </p:cNvSpPr>
            <p:nvPr/>
          </p:nvSpPr>
          <p:spPr bwMode="auto">
            <a:xfrm>
              <a:off x="6556375" y="3778250"/>
              <a:ext cx="366713" cy="277813"/>
            </a:xfrm>
            <a:custGeom>
              <a:avLst/>
              <a:gdLst>
                <a:gd name="T0" fmla="*/ 223 w 231"/>
                <a:gd name="T1" fmla="*/ 27 h 175"/>
                <a:gd name="T2" fmla="*/ 219 w 231"/>
                <a:gd name="T3" fmla="*/ 31 h 175"/>
                <a:gd name="T4" fmla="*/ 206 w 231"/>
                <a:gd name="T5" fmla="*/ 32 h 175"/>
                <a:gd name="T6" fmla="*/ 193 w 231"/>
                <a:gd name="T7" fmla="*/ 34 h 175"/>
                <a:gd name="T8" fmla="*/ 183 w 231"/>
                <a:gd name="T9" fmla="*/ 40 h 175"/>
                <a:gd name="T10" fmla="*/ 175 w 231"/>
                <a:gd name="T11" fmla="*/ 44 h 175"/>
                <a:gd name="T12" fmla="*/ 175 w 231"/>
                <a:gd name="T13" fmla="*/ 54 h 175"/>
                <a:gd name="T14" fmla="*/ 177 w 231"/>
                <a:gd name="T15" fmla="*/ 63 h 175"/>
                <a:gd name="T16" fmla="*/ 175 w 231"/>
                <a:gd name="T17" fmla="*/ 69 h 175"/>
                <a:gd name="T18" fmla="*/ 169 w 231"/>
                <a:gd name="T19" fmla="*/ 79 h 175"/>
                <a:gd name="T20" fmla="*/ 168 w 231"/>
                <a:gd name="T21" fmla="*/ 88 h 175"/>
                <a:gd name="T22" fmla="*/ 152 w 231"/>
                <a:gd name="T23" fmla="*/ 88 h 175"/>
                <a:gd name="T24" fmla="*/ 154 w 231"/>
                <a:gd name="T25" fmla="*/ 98 h 175"/>
                <a:gd name="T26" fmla="*/ 148 w 231"/>
                <a:gd name="T27" fmla="*/ 105 h 175"/>
                <a:gd name="T28" fmla="*/ 141 w 231"/>
                <a:gd name="T29" fmla="*/ 117 h 175"/>
                <a:gd name="T30" fmla="*/ 139 w 231"/>
                <a:gd name="T31" fmla="*/ 132 h 175"/>
                <a:gd name="T32" fmla="*/ 129 w 231"/>
                <a:gd name="T33" fmla="*/ 130 h 175"/>
                <a:gd name="T34" fmla="*/ 118 w 231"/>
                <a:gd name="T35" fmla="*/ 132 h 175"/>
                <a:gd name="T36" fmla="*/ 118 w 231"/>
                <a:gd name="T37" fmla="*/ 138 h 175"/>
                <a:gd name="T38" fmla="*/ 106 w 231"/>
                <a:gd name="T39" fmla="*/ 140 h 175"/>
                <a:gd name="T40" fmla="*/ 93 w 231"/>
                <a:gd name="T41" fmla="*/ 151 h 175"/>
                <a:gd name="T42" fmla="*/ 93 w 231"/>
                <a:gd name="T43" fmla="*/ 165 h 175"/>
                <a:gd name="T44" fmla="*/ 79 w 231"/>
                <a:gd name="T45" fmla="*/ 171 h 175"/>
                <a:gd name="T46" fmla="*/ 60 w 231"/>
                <a:gd name="T47" fmla="*/ 173 h 175"/>
                <a:gd name="T48" fmla="*/ 43 w 231"/>
                <a:gd name="T49" fmla="*/ 173 h 175"/>
                <a:gd name="T50" fmla="*/ 27 w 231"/>
                <a:gd name="T51" fmla="*/ 173 h 175"/>
                <a:gd name="T52" fmla="*/ 16 w 231"/>
                <a:gd name="T53" fmla="*/ 169 h 175"/>
                <a:gd name="T54" fmla="*/ 10 w 231"/>
                <a:gd name="T55" fmla="*/ 161 h 175"/>
                <a:gd name="T56" fmla="*/ 22 w 231"/>
                <a:gd name="T57" fmla="*/ 146 h 175"/>
                <a:gd name="T58" fmla="*/ 14 w 231"/>
                <a:gd name="T59" fmla="*/ 136 h 175"/>
                <a:gd name="T60" fmla="*/ 6 w 231"/>
                <a:gd name="T61" fmla="*/ 127 h 175"/>
                <a:gd name="T62" fmla="*/ 2 w 231"/>
                <a:gd name="T63" fmla="*/ 111 h 175"/>
                <a:gd name="T64" fmla="*/ 6 w 231"/>
                <a:gd name="T65" fmla="*/ 98 h 175"/>
                <a:gd name="T66" fmla="*/ 0 w 231"/>
                <a:gd name="T67" fmla="*/ 92 h 175"/>
                <a:gd name="T68" fmla="*/ 6 w 231"/>
                <a:gd name="T69" fmla="*/ 80 h 175"/>
                <a:gd name="T70" fmla="*/ 10 w 231"/>
                <a:gd name="T71" fmla="*/ 71 h 175"/>
                <a:gd name="T72" fmla="*/ 12 w 231"/>
                <a:gd name="T73" fmla="*/ 59 h 175"/>
                <a:gd name="T74" fmla="*/ 24 w 231"/>
                <a:gd name="T75" fmla="*/ 59 h 175"/>
                <a:gd name="T76" fmla="*/ 35 w 231"/>
                <a:gd name="T77" fmla="*/ 65 h 175"/>
                <a:gd name="T78" fmla="*/ 43 w 231"/>
                <a:gd name="T79" fmla="*/ 55 h 175"/>
                <a:gd name="T80" fmla="*/ 52 w 231"/>
                <a:gd name="T81" fmla="*/ 50 h 175"/>
                <a:gd name="T82" fmla="*/ 64 w 231"/>
                <a:gd name="T83" fmla="*/ 44 h 175"/>
                <a:gd name="T84" fmla="*/ 70 w 231"/>
                <a:gd name="T85" fmla="*/ 29 h 175"/>
                <a:gd name="T86" fmla="*/ 83 w 231"/>
                <a:gd name="T87" fmla="*/ 19 h 175"/>
                <a:gd name="T88" fmla="*/ 96 w 231"/>
                <a:gd name="T89" fmla="*/ 23 h 175"/>
                <a:gd name="T90" fmla="*/ 108 w 231"/>
                <a:gd name="T91" fmla="*/ 27 h 175"/>
                <a:gd name="T92" fmla="*/ 120 w 231"/>
                <a:gd name="T93" fmla="*/ 29 h 175"/>
                <a:gd name="T94" fmla="*/ 129 w 231"/>
                <a:gd name="T95" fmla="*/ 27 h 175"/>
                <a:gd name="T96" fmla="*/ 137 w 231"/>
                <a:gd name="T97" fmla="*/ 23 h 175"/>
                <a:gd name="T98" fmla="*/ 143 w 231"/>
                <a:gd name="T99" fmla="*/ 19 h 175"/>
                <a:gd name="T100" fmla="*/ 154 w 231"/>
                <a:gd name="T101" fmla="*/ 19 h 175"/>
                <a:gd name="T102" fmla="*/ 156 w 231"/>
                <a:gd name="T103" fmla="*/ 9 h 175"/>
                <a:gd name="T104" fmla="*/ 162 w 231"/>
                <a:gd name="T105" fmla="*/ 2 h 175"/>
                <a:gd name="T106" fmla="*/ 171 w 231"/>
                <a:gd name="T107" fmla="*/ 2 h 175"/>
                <a:gd name="T108" fmla="*/ 173 w 231"/>
                <a:gd name="T109" fmla="*/ 11 h 175"/>
                <a:gd name="T110" fmla="*/ 175 w 231"/>
                <a:gd name="T111" fmla="*/ 21 h 175"/>
                <a:gd name="T112" fmla="*/ 177 w 231"/>
                <a:gd name="T113" fmla="*/ 36 h 175"/>
                <a:gd name="T114" fmla="*/ 191 w 231"/>
                <a:gd name="T115" fmla="*/ 31 h 175"/>
                <a:gd name="T116" fmla="*/ 202 w 231"/>
                <a:gd name="T117" fmla="*/ 23 h 175"/>
                <a:gd name="T118" fmla="*/ 210 w 231"/>
                <a:gd name="T119" fmla="*/ 23 h 175"/>
                <a:gd name="T120" fmla="*/ 221 w 231"/>
                <a:gd name="T121" fmla="*/ 21 h 175"/>
                <a:gd name="T122" fmla="*/ 231 w 231"/>
                <a:gd name="T123" fmla="*/ 2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1" h="175">
                  <a:moveTo>
                    <a:pt x="231" y="25"/>
                  </a:moveTo>
                  <a:lnTo>
                    <a:pt x="229" y="25"/>
                  </a:lnTo>
                  <a:lnTo>
                    <a:pt x="227" y="25"/>
                  </a:lnTo>
                  <a:lnTo>
                    <a:pt x="227" y="23"/>
                  </a:lnTo>
                  <a:lnTo>
                    <a:pt x="227" y="25"/>
                  </a:lnTo>
                  <a:lnTo>
                    <a:pt x="225" y="25"/>
                  </a:lnTo>
                  <a:lnTo>
                    <a:pt x="223" y="25"/>
                  </a:lnTo>
                  <a:lnTo>
                    <a:pt x="223" y="27"/>
                  </a:lnTo>
                  <a:lnTo>
                    <a:pt x="221" y="27"/>
                  </a:lnTo>
                  <a:lnTo>
                    <a:pt x="223" y="27"/>
                  </a:lnTo>
                  <a:lnTo>
                    <a:pt x="223" y="29"/>
                  </a:lnTo>
                  <a:lnTo>
                    <a:pt x="225" y="29"/>
                  </a:lnTo>
                  <a:lnTo>
                    <a:pt x="225" y="31"/>
                  </a:lnTo>
                  <a:lnTo>
                    <a:pt x="223" y="31"/>
                  </a:lnTo>
                  <a:lnTo>
                    <a:pt x="221" y="31"/>
                  </a:lnTo>
                  <a:lnTo>
                    <a:pt x="219" y="31"/>
                  </a:lnTo>
                  <a:lnTo>
                    <a:pt x="219" y="32"/>
                  </a:lnTo>
                  <a:lnTo>
                    <a:pt x="217" y="32"/>
                  </a:lnTo>
                  <a:lnTo>
                    <a:pt x="216" y="32"/>
                  </a:lnTo>
                  <a:lnTo>
                    <a:pt x="214" y="32"/>
                  </a:lnTo>
                  <a:lnTo>
                    <a:pt x="212" y="32"/>
                  </a:lnTo>
                  <a:lnTo>
                    <a:pt x="210" y="32"/>
                  </a:lnTo>
                  <a:lnTo>
                    <a:pt x="208" y="32"/>
                  </a:lnTo>
                  <a:lnTo>
                    <a:pt x="206" y="32"/>
                  </a:lnTo>
                  <a:lnTo>
                    <a:pt x="204" y="32"/>
                  </a:lnTo>
                  <a:lnTo>
                    <a:pt x="202" y="32"/>
                  </a:lnTo>
                  <a:lnTo>
                    <a:pt x="200" y="32"/>
                  </a:lnTo>
                  <a:lnTo>
                    <a:pt x="198" y="32"/>
                  </a:lnTo>
                  <a:lnTo>
                    <a:pt x="196" y="32"/>
                  </a:lnTo>
                  <a:lnTo>
                    <a:pt x="194" y="32"/>
                  </a:lnTo>
                  <a:lnTo>
                    <a:pt x="193" y="32"/>
                  </a:lnTo>
                  <a:lnTo>
                    <a:pt x="193" y="34"/>
                  </a:lnTo>
                  <a:lnTo>
                    <a:pt x="191" y="34"/>
                  </a:lnTo>
                  <a:lnTo>
                    <a:pt x="189" y="34"/>
                  </a:lnTo>
                  <a:lnTo>
                    <a:pt x="187" y="34"/>
                  </a:lnTo>
                  <a:lnTo>
                    <a:pt x="187" y="36"/>
                  </a:lnTo>
                  <a:lnTo>
                    <a:pt x="185" y="36"/>
                  </a:lnTo>
                  <a:lnTo>
                    <a:pt x="185" y="38"/>
                  </a:lnTo>
                  <a:lnTo>
                    <a:pt x="183" y="38"/>
                  </a:lnTo>
                  <a:lnTo>
                    <a:pt x="183" y="40"/>
                  </a:lnTo>
                  <a:lnTo>
                    <a:pt x="181" y="40"/>
                  </a:lnTo>
                  <a:lnTo>
                    <a:pt x="181" y="42"/>
                  </a:lnTo>
                  <a:lnTo>
                    <a:pt x="179" y="42"/>
                  </a:lnTo>
                  <a:lnTo>
                    <a:pt x="179" y="40"/>
                  </a:lnTo>
                  <a:lnTo>
                    <a:pt x="177" y="40"/>
                  </a:lnTo>
                  <a:lnTo>
                    <a:pt x="177" y="42"/>
                  </a:lnTo>
                  <a:lnTo>
                    <a:pt x="177" y="44"/>
                  </a:lnTo>
                  <a:lnTo>
                    <a:pt x="175" y="44"/>
                  </a:lnTo>
                  <a:lnTo>
                    <a:pt x="173" y="46"/>
                  </a:lnTo>
                  <a:lnTo>
                    <a:pt x="171" y="46"/>
                  </a:lnTo>
                  <a:lnTo>
                    <a:pt x="171" y="48"/>
                  </a:lnTo>
                  <a:lnTo>
                    <a:pt x="171" y="50"/>
                  </a:lnTo>
                  <a:lnTo>
                    <a:pt x="173" y="50"/>
                  </a:lnTo>
                  <a:lnTo>
                    <a:pt x="173" y="52"/>
                  </a:lnTo>
                  <a:lnTo>
                    <a:pt x="175" y="52"/>
                  </a:lnTo>
                  <a:lnTo>
                    <a:pt x="175" y="54"/>
                  </a:lnTo>
                  <a:lnTo>
                    <a:pt x="175" y="55"/>
                  </a:lnTo>
                  <a:lnTo>
                    <a:pt x="177" y="55"/>
                  </a:lnTo>
                  <a:lnTo>
                    <a:pt x="175" y="55"/>
                  </a:lnTo>
                  <a:lnTo>
                    <a:pt x="175" y="57"/>
                  </a:lnTo>
                  <a:lnTo>
                    <a:pt x="177" y="57"/>
                  </a:lnTo>
                  <a:lnTo>
                    <a:pt x="177" y="59"/>
                  </a:lnTo>
                  <a:lnTo>
                    <a:pt x="177" y="61"/>
                  </a:lnTo>
                  <a:lnTo>
                    <a:pt x="177" y="63"/>
                  </a:lnTo>
                  <a:lnTo>
                    <a:pt x="177" y="65"/>
                  </a:lnTo>
                  <a:lnTo>
                    <a:pt x="179" y="65"/>
                  </a:lnTo>
                  <a:lnTo>
                    <a:pt x="177" y="65"/>
                  </a:lnTo>
                  <a:lnTo>
                    <a:pt x="177" y="67"/>
                  </a:lnTo>
                  <a:lnTo>
                    <a:pt x="175" y="67"/>
                  </a:lnTo>
                  <a:lnTo>
                    <a:pt x="175" y="69"/>
                  </a:lnTo>
                  <a:lnTo>
                    <a:pt x="177" y="69"/>
                  </a:lnTo>
                  <a:lnTo>
                    <a:pt x="175" y="69"/>
                  </a:lnTo>
                  <a:lnTo>
                    <a:pt x="175" y="71"/>
                  </a:lnTo>
                  <a:lnTo>
                    <a:pt x="173" y="71"/>
                  </a:lnTo>
                  <a:lnTo>
                    <a:pt x="173" y="73"/>
                  </a:lnTo>
                  <a:lnTo>
                    <a:pt x="171" y="73"/>
                  </a:lnTo>
                  <a:lnTo>
                    <a:pt x="171" y="75"/>
                  </a:lnTo>
                  <a:lnTo>
                    <a:pt x="169" y="75"/>
                  </a:lnTo>
                  <a:lnTo>
                    <a:pt x="169" y="77"/>
                  </a:lnTo>
                  <a:lnTo>
                    <a:pt x="169" y="79"/>
                  </a:lnTo>
                  <a:lnTo>
                    <a:pt x="168" y="79"/>
                  </a:lnTo>
                  <a:lnTo>
                    <a:pt x="168" y="80"/>
                  </a:lnTo>
                  <a:lnTo>
                    <a:pt x="169" y="80"/>
                  </a:lnTo>
                  <a:lnTo>
                    <a:pt x="169" y="82"/>
                  </a:lnTo>
                  <a:lnTo>
                    <a:pt x="169" y="84"/>
                  </a:lnTo>
                  <a:lnTo>
                    <a:pt x="169" y="86"/>
                  </a:lnTo>
                  <a:lnTo>
                    <a:pt x="169" y="88"/>
                  </a:lnTo>
                  <a:lnTo>
                    <a:pt x="168" y="88"/>
                  </a:lnTo>
                  <a:lnTo>
                    <a:pt x="166" y="88"/>
                  </a:lnTo>
                  <a:lnTo>
                    <a:pt x="166" y="90"/>
                  </a:lnTo>
                  <a:lnTo>
                    <a:pt x="162" y="90"/>
                  </a:lnTo>
                  <a:lnTo>
                    <a:pt x="160" y="90"/>
                  </a:lnTo>
                  <a:lnTo>
                    <a:pt x="158" y="90"/>
                  </a:lnTo>
                  <a:lnTo>
                    <a:pt x="158" y="88"/>
                  </a:lnTo>
                  <a:lnTo>
                    <a:pt x="156" y="88"/>
                  </a:lnTo>
                  <a:lnTo>
                    <a:pt x="152" y="88"/>
                  </a:lnTo>
                  <a:lnTo>
                    <a:pt x="150" y="88"/>
                  </a:lnTo>
                  <a:lnTo>
                    <a:pt x="150" y="90"/>
                  </a:lnTo>
                  <a:lnTo>
                    <a:pt x="150" y="92"/>
                  </a:lnTo>
                  <a:lnTo>
                    <a:pt x="152" y="92"/>
                  </a:lnTo>
                  <a:lnTo>
                    <a:pt x="152" y="94"/>
                  </a:lnTo>
                  <a:lnTo>
                    <a:pt x="154" y="94"/>
                  </a:lnTo>
                  <a:lnTo>
                    <a:pt x="154" y="96"/>
                  </a:lnTo>
                  <a:lnTo>
                    <a:pt x="154" y="98"/>
                  </a:lnTo>
                  <a:lnTo>
                    <a:pt x="156" y="98"/>
                  </a:lnTo>
                  <a:lnTo>
                    <a:pt x="156" y="100"/>
                  </a:lnTo>
                  <a:lnTo>
                    <a:pt x="156" y="102"/>
                  </a:lnTo>
                  <a:lnTo>
                    <a:pt x="154" y="103"/>
                  </a:lnTo>
                  <a:lnTo>
                    <a:pt x="152" y="103"/>
                  </a:lnTo>
                  <a:lnTo>
                    <a:pt x="152" y="105"/>
                  </a:lnTo>
                  <a:lnTo>
                    <a:pt x="150" y="105"/>
                  </a:lnTo>
                  <a:lnTo>
                    <a:pt x="148" y="105"/>
                  </a:lnTo>
                  <a:lnTo>
                    <a:pt x="146" y="105"/>
                  </a:lnTo>
                  <a:lnTo>
                    <a:pt x="145" y="105"/>
                  </a:lnTo>
                  <a:lnTo>
                    <a:pt x="145" y="107"/>
                  </a:lnTo>
                  <a:lnTo>
                    <a:pt x="145" y="109"/>
                  </a:lnTo>
                  <a:lnTo>
                    <a:pt x="143" y="111"/>
                  </a:lnTo>
                  <a:lnTo>
                    <a:pt x="143" y="113"/>
                  </a:lnTo>
                  <a:lnTo>
                    <a:pt x="143" y="115"/>
                  </a:lnTo>
                  <a:lnTo>
                    <a:pt x="141" y="117"/>
                  </a:lnTo>
                  <a:lnTo>
                    <a:pt x="141" y="119"/>
                  </a:lnTo>
                  <a:lnTo>
                    <a:pt x="141" y="121"/>
                  </a:lnTo>
                  <a:lnTo>
                    <a:pt x="141" y="123"/>
                  </a:lnTo>
                  <a:lnTo>
                    <a:pt x="141" y="125"/>
                  </a:lnTo>
                  <a:lnTo>
                    <a:pt x="141" y="127"/>
                  </a:lnTo>
                  <a:lnTo>
                    <a:pt x="141" y="128"/>
                  </a:lnTo>
                  <a:lnTo>
                    <a:pt x="139" y="130"/>
                  </a:lnTo>
                  <a:lnTo>
                    <a:pt x="139" y="132"/>
                  </a:lnTo>
                  <a:lnTo>
                    <a:pt x="137" y="132"/>
                  </a:lnTo>
                  <a:lnTo>
                    <a:pt x="135" y="132"/>
                  </a:lnTo>
                  <a:lnTo>
                    <a:pt x="133" y="134"/>
                  </a:lnTo>
                  <a:lnTo>
                    <a:pt x="131" y="132"/>
                  </a:lnTo>
                  <a:lnTo>
                    <a:pt x="131" y="130"/>
                  </a:lnTo>
                  <a:lnTo>
                    <a:pt x="129" y="130"/>
                  </a:lnTo>
                  <a:lnTo>
                    <a:pt x="127" y="130"/>
                  </a:lnTo>
                  <a:lnTo>
                    <a:pt x="129" y="130"/>
                  </a:lnTo>
                  <a:lnTo>
                    <a:pt x="129" y="132"/>
                  </a:lnTo>
                  <a:lnTo>
                    <a:pt x="127" y="130"/>
                  </a:lnTo>
                  <a:lnTo>
                    <a:pt x="125" y="130"/>
                  </a:lnTo>
                  <a:lnTo>
                    <a:pt x="123" y="130"/>
                  </a:lnTo>
                  <a:lnTo>
                    <a:pt x="121" y="130"/>
                  </a:lnTo>
                  <a:lnTo>
                    <a:pt x="121" y="132"/>
                  </a:lnTo>
                  <a:lnTo>
                    <a:pt x="120" y="132"/>
                  </a:lnTo>
                  <a:lnTo>
                    <a:pt x="118" y="132"/>
                  </a:lnTo>
                  <a:lnTo>
                    <a:pt x="118" y="134"/>
                  </a:lnTo>
                  <a:lnTo>
                    <a:pt x="116" y="134"/>
                  </a:lnTo>
                  <a:lnTo>
                    <a:pt x="116" y="136"/>
                  </a:lnTo>
                  <a:lnTo>
                    <a:pt x="114" y="134"/>
                  </a:lnTo>
                  <a:lnTo>
                    <a:pt x="114" y="136"/>
                  </a:lnTo>
                  <a:lnTo>
                    <a:pt x="114" y="138"/>
                  </a:lnTo>
                  <a:lnTo>
                    <a:pt x="116" y="138"/>
                  </a:lnTo>
                  <a:lnTo>
                    <a:pt x="118" y="138"/>
                  </a:lnTo>
                  <a:lnTo>
                    <a:pt x="116" y="138"/>
                  </a:lnTo>
                  <a:lnTo>
                    <a:pt x="116" y="140"/>
                  </a:lnTo>
                  <a:lnTo>
                    <a:pt x="114" y="140"/>
                  </a:lnTo>
                  <a:lnTo>
                    <a:pt x="112" y="140"/>
                  </a:lnTo>
                  <a:lnTo>
                    <a:pt x="110" y="142"/>
                  </a:lnTo>
                  <a:lnTo>
                    <a:pt x="108" y="142"/>
                  </a:lnTo>
                  <a:lnTo>
                    <a:pt x="108" y="140"/>
                  </a:lnTo>
                  <a:lnTo>
                    <a:pt x="106" y="140"/>
                  </a:lnTo>
                  <a:lnTo>
                    <a:pt x="104" y="140"/>
                  </a:lnTo>
                  <a:lnTo>
                    <a:pt x="102" y="140"/>
                  </a:lnTo>
                  <a:lnTo>
                    <a:pt x="100" y="140"/>
                  </a:lnTo>
                  <a:lnTo>
                    <a:pt x="100" y="142"/>
                  </a:lnTo>
                  <a:lnTo>
                    <a:pt x="98" y="144"/>
                  </a:lnTo>
                  <a:lnTo>
                    <a:pt x="96" y="146"/>
                  </a:lnTo>
                  <a:lnTo>
                    <a:pt x="95" y="146"/>
                  </a:lnTo>
                  <a:lnTo>
                    <a:pt x="93" y="151"/>
                  </a:lnTo>
                  <a:lnTo>
                    <a:pt x="93" y="153"/>
                  </a:lnTo>
                  <a:lnTo>
                    <a:pt x="93" y="155"/>
                  </a:lnTo>
                  <a:lnTo>
                    <a:pt x="93" y="157"/>
                  </a:lnTo>
                  <a:lnTo>
                    <a:pt x="93" y="159"/>
                  </a:lnTo>
                  <a:lnTo>
                    <a:pt x="93" y="161"/>
                  </a:lnTo>
                  <a:lnTo>
                    <a:pt x="93" y="163"/>
                  </a:lnTo>
                  <a:lnTo>
                    <a:pt x="95" y="165"/>
                  </a:lnTo>
                  <a:lnTo>
                    <a:pt x="93" y="165"/>
                  </a:lnTo>
                  <a:lnTo>
                    <a:pt x="91" y="167"/>
                  </a:lnTo>
                  <a:lnTo>
                    <a:pt x="89" y="167"/>
                  </a:lnTo>
                  <a:lnTo>
                    <a:pt x="87" y="167"/>
                  </a:lnTo>
                  <a:lnTo>
                    <a:pt x="87" y="169"/>
                  </a:lnTo>
                  <a:lnTo>
                    <a:pt x="85" y="169"/>
                  </a:lnTo>
                  <a:lnTo>
                    <a:pt x="83" y="169"/>
                  </a:lnTo>
                  <a:lnTo>
                    <a:pt x="81" y="169"/>
                  </a:lnTo>
                  <a:lnTo>
                    <a:pt x="79" y="171"/>
                  </a:lnTo>
                  <a:lnTo>
                    <a:pt x="77" y="171"/>
                  </a:lnTo>
                  <a:lnTo>
                    <a:pt x="75" y="171"/>
                  </a:lnTo>
                  <a:lnTo>
                    <a:pt x="73" y="173"/>
                  </a:lnTo>
                  <a:lnTo>
                    <a:pt x="72" y="173"/>
                  </a:lnTo>
                  <a:lnTo>
                    <a:pt x="70" y="171"/>
                  </a:lnTo>
                  <a:lnTo>
                    <a:pt x="68" y="171"/>
                  </a:lnTo>
                  <a:lnTo>
                    <a:pt x="64" y="171"/>
                  </a:lnTo>
                  <a:lnTo>
                    <a:pt x="60" y="173"/>
                  </a:lnTo>
                  <a:lnTo>
                    <a:pt x="58" y="173"/>
                  </a:lnTo>
                  <a:lnTo>
                    <a:pt x="58" y="175"/>
                  </a:lnTo>
                  <a:lnTo>
                    <a:pt x="56" y="175"/>
                  </a:lnTo>
                  <a:lnTo>
                    <a:pt x="52" y="173"/>
                  </a:lnTo>
                  <a:lnTo>
                    <a:pt x="50" y="173"/>
                  </a:lnTo>
                  <a:lnTo>
                    <a:pt x="47" y="173"/>
                  </a:lnTo>
                  <a:lnTo>
                    <a:pt x="45" y="173"/>
                  </a:lnTo>
                  <a:lnTo>
                    <a:pt x="43" y="173"/>
                  </a:lnTo>
                  <a:lnTo>
                    <a:pt x="41" y="173"/>
                  </a:lnTo>
                  <a:lnTo>
                    <a:pt x="39" y="175"/>
                  </a:lnTo>
                  <a:lnTo>
                    <a:pt x="37" y="175"/>
                  </a:lnTo>
                  <a:lnTo>
                    <a:pt x="35" y="175"/>
                  </a:lnTo>
                  <a:lnTo>
                    <a:pt x="33" y="175"/>
                  </a:lnTo>
                  <a:lnTo>
                    <a:pt x="31" y="175"/>
                  </a:lnTo>
                  <a:lnTo>
                    <a:pt x="29" y="173"/>
                  </a:lnTo>
                  <a:lnTo>
                    <a:pt x="27" y="173"/>
                  </a:lnTo>
                  <a:lnTo>
                    <a:pt x="25" y="173"/>
                  </a:lnTo>
                  <a:lnTo>
                    <a:pt x="24" y="173"/>
                  </a:lnTo>
                  <a:lnTo>
                    <a:pt x="24" y="171"/>
                  </a:lnTo>
                  <a:lnTo>
                    <a:pt x="22" y="171"/>
                  </a:lnTo>
                  <a:lnTo>
                    <a:pt x="20" y="171"/>
                  </a:lnTo>
                  <a:lnTo>
                    <a:pt x="18" y="171"/>
                  </a:lnTo>
                  <a:lnTo>
                    <a:pt x="18" y="169"/>
                  </a:lnTo>
                  <a:lnTo>
                    <a:pt x="16" y="169"/>
                  </a:lnTo>
                  <a:lnTo>
                    <a:pt x="14" y="169"/>
                  </a:lnTo>
                  <a:lnTo>
                    <a:pt x="12" y="169"/>
                  </a:lnTo>
                  <a:lnTo>
                    <a:pt x="10" y="167"/>
                  </a:lnTo>
                  <a:lnTo>
                    <a:pt x="8" y="167"/>
                  </a:lnTo>
                  <a:lnTo>
                    <a:pt x="6" y="167"/>
                  </a:lnTo>
                  <a:lnTo>
                    <a:pt x="8" y="165"/>
                  </a:lnTo>
                  <a:lnTo>
                    <a:pt x="8" y="163"/>
                  </a:lnTo>
                  <a:lnTo>
                    <a:pt x="10" y="161"/>
                  </a:lnTo>
                  <a:lnTo>
                    <a:pt x="12" y="159"/>
                  </a:lnTo>
                  <a:lnTo>
                    <a:pt x="14" y="157"/>
                  </a:lnTo>
                  <a:lnTo>
                    <a:pt x="16" y="155"/>
                  </a:lnTo>
                  <a:lnTo>
                    <a:pt x="16" y="153"/>
                  </a:lnTo>
                  <a:lnTo>
                    <a:pt x="18" y="151"/>
                  </a:lnTo>
                  <a:lnTo>
                    <a:pt x="20" y="150"/>
                  </a:lnTo>
                  <a:lnTo>
                    <a:pt x="22" y="148"/>
                  </a:lnTo>
                  <a:lnTo>
                    <a:pt x="22" y="146"/>
                  </a:lnTo>
                  <a:lnTo>
                    <a:pt x="22" y="144"/>
                  </a:lnTo>
                  <a:lnTo>
                    <a:pt x="22" y="142"/>
                  </a:lnTo>
                  <a:lnTo>
                    <a:pt x="22" y="140"/>
                  </a:lnTo>
                  <a:lnTo>
                    <a:pt x="22" y="138"/>
                  </a:lnTo>
                  <a:lnTo>
                    <a:pt x="20" y="138"/>
                  </a:lnTo>
                  <a:lnTo>
                    <a:pt x="18" y="138"/>
                  </a:lnTo>
                  <a:lnTo>
                    <a:pt x="16" y="138"/>
                  </a:lnTo>
                  <a:lnTo>
                    <a:pt x="14" y="136"/>
                  </a:lnTo>
                  <a:lnTo>
                    <a:pt x="10" y="136"/>
                  </a:lnTo>
                  <a:lnTo>
                    <a:pt x="8" y="136"/>
                  </a:lnTo>
                  <a:lnTo>
                    <a:pt x="6" y="136"/>
                  </a:lnTo>
                  <a:lnTo>
                    <a:pt x="6" y="134"/>
                  </a:lnTo>
                  <a:lnTo>
                    <a:pt x="6" y="132"/>
                  </a:lnTo>
                  <a:lnTo>
                    <a:pt x="6" y="130"/>
                  </a:lnTo>
                  <a:lnTo>
                    <a:pt x="6" y="128"/>
                  </a:lnTo>
                  <a:lnTo>
                    <a:pt x="6" y="127"/>
                  </a:lnTo>
                  <a:lnTo>
                    <a:pt x="6" y="125"/>
                  </a:lnTo>
                  <a:lnTo>
                    <a:pt x="6" y="123"/>
                  </a:lnTo>
                  <a:lnTo>
                    <a:pt x="6" y="121"/>
                  </a:lnTo>
                  <a:lnTo>
                    <a:pt x="6" y="119"/>
                  </a:lnTo>
                  <a:lnTo>
                    <a:pt x="4" y="117"/>
                  </a:lnTo>
                  <a:lnTo>
                    <a:pt x="4" y="115"/>
                  </a:lnTo>
                  <a:lnTo>
                    <a:pt x="4" y="113"/>
                  </a:lnTo>
                  <a:lnTo>
                    <a:pt x="2" y="111"/>
                  </a:lnTo>
                  <a:lnTo>
                    <a:pt x="2" y="109"/>
                  </a:lnTo>
                  <a:lnTo>
                    <a:pt x="2" y="107"/>
                  </a:lnTo>
                  <a:lnTo>
                    <a:pt x="2" y="105"/>
                  </a:lnTo>
                  <a:lnTo>
                    <a:pt x="2" y="103"/>
                  </a:lnTo>
                  <a:lnTo>
                    <a:pt x="4" y="102"/>
                  </a:lnTo>
                  <a:lnTo>
                    <a:pt x="4" y="100"/>
                  </a:lnTo>
                  <a:lnTo>
                    <a:pt x="6" y="100"/>
                  </a:lnTo>
                  <a:lnTo>
                    <a:pt x="6" y="98"/>
                  </a:lnTo>
                  <a:lnTo>
                    <a:pt x="8" y="98"/>
                  </a:lnTo>
                  <a:lnTo>
                    <a:pt x="6" y="98"/>
                  </a:lnTo>
                  <a:lnTo>
                    <a:pt x="4" y="98"/>
                  </a:lnTo>
                  <a:lnTo>
                    <a:pt x="4" y="96"/>
                  </a:lnTo>
                  <a:lnTo>
                    <a:pt x="2" y="96"/>
                  </a:lnTo>
                  <a:lnTo>
                    <a:pt x="0" y="96"/>
                  </a:lnTo>
                  <a:lnTo>
                    <a:pt x="0" y="94"/>
                  </a:lnTo>
                  <a:lnTo>
                    <a:pt x="0" y="92"/>
                  </a:lnTo>
                  <a:lnTo>
                    <a:pt x="0" y="88"/>
                  </a:lnTo>
                  <a:lnTo>
                    <a:pt x="0" y="86"/>
                  </a:lnTo>
                  <a:lnTo>
                    <a:pt x="0" y="84"/>
                  </a:lnTo>
                  <a:lnTo>
                    <a:pt x="2" y="84"/>
                  </a:lnTo>
                  <a:lnTo>
                    <a:pt x="2" y="82"/>
                  </a:lnTo>
                  <a:lnTo>
                    <a:pt x="4" y="82"/>
                  </a:lnTo>
                  <a:lnTo>
                    <a:pt x="6" y="82"/>
                  </a:lnTo>
                  <a:lnTo>
                    <a:pt x="6" y="80"/>
                  </a:lnTo>
                  <a:lnTo>
                    <a:pt x="4" y="79"/>
                  </a:lnTo>
                  <a:lnTo>
                    <a:pt x="6" y="79"/>
                  </a:lnTo>
                  <a:lnTo>
                    <a:pt x="6" y="77"/>
                  </a:lnTo>
                  <a:lnTo>
                    <a:pt x="8" y="77"/>
                  </a:lnTo>
                  <a:lnTo>
                    <a:pt x="8" y="75"/>
                  </a:lnTo>
                  <a:lnTo>
                    <a:pt x="8" y="73"/>
                  </a:lnTo>
                  <a:lnTo>
                    <a:pt x="10" y="73"/>
                  </a:lnTo>
                  <a:lnTo>
                    <a:pt x="10" y="71"/>
                  </a:lnTo>
                  <a:lnTo>
                    <a:pt x="10" y="69"/>
                  </a:lnTo>
                  <a:lnTo>
                    <a:pt x="10" y="67"/>
                  </a:lnTo>
                  <a:lnTo>
                    <a:pt x="12" y="67"/>
                  </a:lnTo>
                  <a:lnTo>
                    <a:pt x="10" y="65"/>
                  </a:lnTo>
                  <a:lnTo>
                    <a:pt x="10" y="63"/>
                  </a:lnTo>
                  <a:lnTo>
                    <a:pt x="12" y="63"/>
                  </a:lnTo>
                  <a:lnTo>
                    <a:pt x="12" y="61"/>
                  </a:lnTo>
                  <a:lnTo>
                    <a:pt x="12" y="59"/>
                  </a:lnTo>
                  <a:lnTo>
                    <a:pt x="14" y="59"/>
                  </a:lnTo>
                  <a:lnTo>
                    <a:pt x="14" y="57"/>
                  </a:lnTo>
                  <a:lnTo>
                    <a:pt x="16" y="57"/>
                  </a:lnTo>
                  <a:lnTo>
                    <a:pt x="16" y="59"/>
                  </a:lnTo>
                  <a:lnTo>
                    <a:pt x="18" y="59"/>
                  </a:lnTo>
                  <a:lnTo>
                    <a:pt x="18" y="61"/>
                  </a:lnTo>
                  <a:lnTo>
                    <a:pt x="22" y="61"/>
                  </a:lnTo>
                  <a:lnTo>
                    <a:pt x="24" y="59"/>
                  </a:lnTo>
                  <a:lnTo>
                    <a:pt x="25" y="61"/>
                  </a:lnTo>
                  <a:lnTo>
                    <a:pt x="27" y="63"/>
                  </a:lnTo>
                  <a:lnTo>
                    <a:pt x="29" y="63"/>
                  </a:lnTo>
                  <a:lnTo>
                    <a:pt x="29" y="65"/>
                  </a:lnTo>
                  <a:lnTo>
                    <a:pt x="29" y="67"/>
                  </a:lnTo>
                  <a:lnTo>
                    <a:pt x="31" y="63"/>
                  </a:lnTo>
                  <a:lnTo>
                    <a:pt x="33" y="65"/>
                  </a:lnTo>
                  <a:lnTo>
                    <a:pt x="35" y="65"/>
                  </a:lnTo>
                  <a:lnTo>
                    <a:pt x="37" y="63"/>
                  </a:lnTo>
                  <a:lnTo>
                    <a:pt x="39" y="63"/>
                  </a:lnTo>
                  <a:lnTo>
                    <a:pt x="39" y="61"/>
                  </a:lnTo>
                  <a:lnTo>
                    <a:pt x="41" y="61"/>
                  </a:lnTo>
                  <a:lnTo>
                    <a:pt x="43" y="61"/>
                  </a:lnTo>
                  <a:lnTo>
                    <a:pt x="43" y="59"/>
                  </a:lnTo>
                  <a:lnTo>
                    <a:pt x="43" y="57"/>
                  </a:lnTo>
                  <a:lnTo>
                    <a:pt x="43" y="55"/>
                  </a:lnTo>
                  <a:lnTo>
                    <a:pt x="45" y="55"/>
                  </a:lnTo>
                  <a:lnTo>
                    <a:pt x="43" y="55"/>
                  </a:lnTo>
                  <a:lnTo>
                    <a:pt x="43" y="54"/>
                  </a:lnTo>
                  <a:lnTo>
                    <a:pt x="43" y="52"/>
                  </a:lnTo>
                  <a:lnTo>
                    <a:pt x="47" y="52"/>
                  </a:lnTo>
                  <a:lnTo>
                    <a:pt x="48" y="52"/>
                  </a:lnTo>
                  <a:lnTo>
                    <a:pt x="50" y="50"/>
                  </a:lnTo>
                  <a:lnTo>
                    <a:pt x="52" y="50"/>
                  </a:lnTo>
                  <a:lnTo>
                    <a:pt x="54" y="50"/>
                  </a:lnTo>
                  <a:lnTo>
                    <a:pt x="56" y="50"/>
                  </a:lnTo>
                  <a:lnTo>
                    <a:pt x="58" y="50"/>
                  </a:lnTo>
                  <a:lnTo>
                    <a:pt x="58" y="48"/>
                  </a:lnTo>
                  <a:lnTo>
                    <a:pt x="58" y="46"/>
                  </a:lnTo>
                  <a:lnTo>
                    <a:pt x="60" y="46"/>
                  </a:lnTo>
                  <a:lnTo>
                    <a:pt x="62" y="46"/>
                  </a:lnTo>
                  <a:lnTo>
                    <a:pt x="64" y="44"/>
                  </a:lnTo>
                  <a:lnTo>
                    <a:pt x="66" y="42"/>
                  </a:lnTo>
                  <a:lnTo>
                    <a:pt x="66" y="40"/>
                  </a:lnTo>
                  <a:lnTo>
                    <a:pt x="66" y="38"/>
                  </a:lnTo>
                  <a:lnTo>
                    <a:pt x="66" y="36"/>
                  </a:lnTo>
                  <a:lnTo>
                    <a:pt x="68" y="32"/>
                  </a:lnTo>
                  <a:lnTo>
                    <a:pt x="70" y="32"/>
                  </a:lnTo>
                  <a:lnTo>
                    <a:pt x="70" y="31"/>
                  </a:lnTo>
                  <a:lnTo>
                    <a:pt x="70" y="29"/>
                  </a:lnTo>
                  <a:lnTo>
                    <a:pt x="70" y="27"/>
                  </a:lnTo>
                  <a:lnTo>
                    <a:pt x="72" y="25"/>
                  </a:lnTo>
                  <a:lnTo>
                    <a:pt x="73" y="25"/>
                  </a:lnTo>
                  <a:lnTo>
                    <a:pt x="81" y="25"/>
                  </a:lnTo>
                  <a:lnTo>
                    <a:pt x="81" y="23"/>
                  </a:lnTo>
                  <a:lnTo>
                    <a:pt x="83" y="23"/>
                  </a:lnTo>
                  <a:lnTo>
                    <a:pt x="83" y="21"/>
                  </a:lnTo>
                  <a:lnTo>
                    <a:pt x="83" y="19"/>
                  </a:lnTo>
                  <a:lnTo>
                    <a:pt x="85" y="19"/>
                  </a:lnTo>
                  <a:lnTo>
                    <a:pt x="87" y="19"/>
                  </a:lnTo>
                  <a:lnTo>
                    <a:pt x="89" y="21"/>
                  </a:lnTo>
                  <a:lnTo>
                    <a:pt x="91" y="21"/>
                  </a:lnTo>
                  <a:lnTo>
                    <a:pt x="91" y="23"/>
                  </a:lnTo>
                  <a:lnTo>
                    <a:pt x="93" y="23"/>
                  </a:lnTo>
                  <a:lnTo>
                    <a:pt x="95" y="23"/>
                  </a:lnTo>
                  <a:lnTo>
                    <a:pt x="96" y="23"/>
                  </a:lnTo>
                  <a:lnTo>
                    <a:pt x="98" y="23"/>
                  </a:lnTo>
                  <a:lnTo>
                    <a:pt x="100" y="23"/>
                  </a:lnTo>
                  <a:lnTo>
                    <a:pt x="102" y="23"/>
                  </a:lnTo>
                  <a:lnTo>
                    <a:pt x="104" y="23"/>
                  </a:lnTo>
                  <a:lnTo>
                    <a:pt x="106" y="23"/>
                  </a:lnTo>
                  <a:lnTo>
                    <a:pt x="106" y="25"/>
                  </a:lnTo>
                  <a:lnTo>
                    <a:pt x="108" y="25"/>
                  </a:lnTo>
                  <a:lnTo>
                    <a:pt x="108" y="27"/>
                  </a:lnTo>
                  <a:lnTo>
                    <a:pt x="110" y="25"/>
                  </a:lnTo>
                  <a:lnTo>
                    <a:pt x="112" y="25"/>
                  </a:lnTo>
                  <a:lnTo>
                    <a:pt x="114" y="25"/>
                  </a:lnTo>
                  <a:lnTo>
                    <a:pt x="116" y="25"/>
                  </a:lnTo>
                  <a:lnTo>
                    <a:pt x="118" y="25"/>
                  </a:lnTo>
                  <a:lnTo>
                    <a:pt x="118" y="27"/>
                  </a:lnTo>
                  <a:lnTo>
                    <a:pt x="118" y="29"/>
                  </a:lnTo>
                  <a:lnTo>
                    <a:pt x="120" y="29"/>
                  </a:lnTo>
                  <a:lnTo>
                    <a:pt x="120" y="31"/>
                  </a:lnTo>
                  <a:lnTo>
                    <a:pt x="121" y="31"/>
                  </a:lnTo>
                  <a:lnTo>
                    <a:pt x="123" y="31"/>
                  </a:lnTo>
                  <a:lnTo>
                    <a:pt x="123" y="29"/>
                  </a:lnTo>
                  <a:lnTo>
                    <a:pt x="125" y="29"/>
                  </a:lnTo>
                  <a:lnTo>
                    <a:pt x="125" y="27"/>
                  </a:lnTo>
                  <a:lnTo>
                    <a:pt x="127" y="27"/>
                  </a:lnTo>
                  <a:lnTo>
                    <a:pt x="129" y="27"/>
                  </a:lnTo>
                  <a:lnTo>
                    <a:pt x="129" y="25"/>
                  </a:lnTo>
                  <a:lnTo>
                    <a:pt x="131" y="25"/>
                  </a:lnTo>
                  <a:lnTo>
                    <a:pt x="133" y="25"/>
                  </a:lnTo>
                  <a:lnTo>
                    <a:pt x="133" y="23"/>
                  </a:lnTo>
                  <a:lnTo>
                    <a:pt x="135" y="23"/>
                  </a:lnTo>
                  <a:lnTo>
                    <a:pt x="135" y="25"/>
                  </a:lnTo>
                  <a:lnTo>
                    <a:pt x="135" y="23"/>
                  </a:lnTo>
                  <a:lnTo>
                    <a:pt x="137" y="23"/>
                  </a:lnTo>
                  <a:lnTo>
                    <a:pt x="137" y="25"/>
                  </a:lnTo>
                  <a:lnTo>
                    <a:pt x="139" y="27"/>
                  </a:lnTo>
                  <a:lnTo>
                    <a:pt x="141" y="27"/>
                  </a:lnTo>
                  <a:lnTo>
                    <a:pt x="143" y="27"/>
                  </a:lnTo>
                  <a:lnTo>
                    <a:pt x="143" y="25"/>
                  </a:lnTo>
                  <a:lnTo>
                    <a:pt x="143" y="23"/>
                  </a:lnTo>
                  <a:lnTo>
                    <a:pt x="143" y="21"/>
                  </a:lnTo>
                  <a:lnTo>
                    <a:pt x="143" y="19"/>
                  </a:lnTo>
                  <a:lnTo>
                    <a:pt x="145" y="19"/>
                  </a:lnTo>
                  <a:lnTo>
                    <a:pt x="145" y="17"/>
                  </a:lnTo>
                  <a:lnTo>
                    <a:pt x="146" y="19"/>
                  </a:lnTo>
                  <a:lnTo>
                    <a:pt x="148" y="17"/>
                  </a:lnTo>
                  <a:lnTo>
                    <a:pt x="150" y="17"/>
                  </a:lnTo>
                  <a:lnTo>
                    <a:pt x="152" y="17"/>
                  </a:lnTo>
                  <a:lnTo>
                    <a:pt x="152" y="19"/>
                  </a:lnTo>
                  <a:lnTo>
                    <a:pt x="154" y="19"/>
                  </a:lnTo>
                  <a:lnTo>
                    <a:pt x="156" y="19"/>
                  </a:lnTo>
                  <a:lnTo>
                    <a:pt x="156" y="17"/>
                  </a:lnTo>
                  <a:lnTo>
                    <a:pt x="156" y="15"/>
                  </a:lnTo>
                  <a:lnTo>
                    <a:pt x="156" y="13"/>
                  </a:lnTo>
                  <a:lnTo>
                    <a:pt x="154" y="13"/>
                  </a:lnTo>
                  <a:lnTo>
                    <a:pt x="154" y="11"/>
                  </a:lnTo>
                  <a:lnTo>
                    <a:pt x="156" y="11"/>
                  </a:lnTo>
                  <a:lnTo>
                    <a:pt x="156" y="9"/>
                  </a:lnTo>
                  <a:lnTo>
                    <a:pt x="158" y="9"/>
                  </a:lnTo>
                  <a:lnTo>
                    <a:pt x="158" y="7"/>
                  </a:lnTo>
                  <a:lnTo>
                    <a:pt x="160" y="7"/>
                  </a:lnTo>
                  <a:lnTo>
                    <a:pt x="160" y="6"/>
                  </a:lnTo>
                  <a:lnTo>
                    <a:pt x="162" y="4"/>
                  </a:lnTo>
                  <a:lnTo>
                    <a:pt x="162" y="2"/>
                  </a:lnTo>
                  <a:lnTo>
                    <a:pt x="164" y="2"/>
                  </a:lnTo>
                  <a:lnTo>
                    <a:pt x="162" y="2"/>
                  </a:lnTo>
                  <a:lnTo>
                    <a:pt x="164" y="2"/>
                  </a:lnTo>
                  <a:lnTo>
                    <a:pt x="164" y="0"/>
                  </a:lnTo>
                  <a:lnTo>
                    <a:pt x="166" y="0"/>
                  </a:lnTo>
                  <a:lnTo>
                    <a:pt x="168" y="0"/>
                  </a:lnTo>
                  <a:lnTo>
                    <a:pt x="168" y="2"/>
                  </a:lnTo>
                  <a:lnTo>
                    <a:pt x="168" y="0"/>
                  </a:lnTo>
                  <a:lnTo>
                    <a:pt x="169" y="2"/>
                  </a:lnTo>
                  <a:lnTo>
                    <a:pt x="171" y="2"/>
                  </a:lnTo>
                  <a:lnTo>
                    <a:pt x="171" y="4"/>
                  </a:lnTo>
                  <a:lnTo>
                    <a:pt x="173" y="4"/>
                  </a:lnTo>
                  <a:lnTo>
                    <a:pt x="173" y="6"/>
                  </a:lnTo>
                  <a:lnTo>
                    <a:pt x="173" y="7"/>
                  </a:lnTo>
                  <a:lnTo>
                    <a:pt x="173" y="9"/>
                  </a:lnTo>
                  <a:lnTo>
                    <a:pt x="171" y="9"/>
                  </a:lnTo>
                  <a:lnTo>
                    <a:pt x="171" y="11"/>
                  </a:lnTo>
                  <a:lnTo>
                    <a:pt x="173" y="11"/>
                  </a:lnTo>
                  <a:lnTo>
                    <a:pt x="175" y="11"/>
                  </a:lnTo>
                  <a:lnTo>
                    <a:pt x="177" y="11"/>
                  </a:lnTo>
                  <a:lnTo>
                    <a:pt x="177" y="13"/>
                  </a:lnTo>
                  <a:lnTo>
                    <a:pt x="177" y="15"/>
                  </a:lnTo>
                  <a:lnTo>
                    <a:pt x="177" y="17"/>
                  </a:lnTo>
                  <a:lnTo>
                    <a:pt x="175" y="17"/>
                  </a:lnTo>
                  <a:lnTo>
                    <a:pt x="175" y="19"/>
                  </a:lnTo>
                  <a:lnTo>
                    <a:pt x="175" y="21"/>
                  </a:lnTo>
                  <a:lnTo>
                    <a:pt x="175" y="23"/>
                  </a:lnTo>
                  <a:lnTo>
                    <a:pt x="175" y="25"/>
                  </a:lnTo>
                  <a:lnTo>
                    <a:pt x="175" y="27"/>
                  </a:lnTo>
                  <a:lnTo>
                    <a:pt x="175" y="29"/>
                  </a:lnTo>
                  <a:lnTo>
                    <a:pt x="175" y="31"/>
                  </a:lnTo>
                  <a:lnTo>
                    <a:pt x="177" y="32"/>
                  </a:lnTo>
                  <a:lnTo>
                    <a:pt x="177" y="34"/>
                  </a:lnTo>
                  <a:lnTo>
                    <a:pt x="177" y="36"/>
                  </a:lnTo>
                  <a:lnTo>
                    <a:pt x="179" y="36"/>
                  </a:lnTo>
                  <a:lnTo>
                    <a:pt x="181" y="36"/>
                  </a:lnTo>
                  <a:lnTo>
                    <a:pt x="187" y="32"/>
                  </a:lnTo>
                  <a:lnTo>
                    <a:pt x="187" y="31"/>
                  </a:lnTo>
                  <a:lnTo>
                    <a:pt x="189" y="31"/>
                  </a:lnTo>
                  <a:lnTo>
                    <a:pt x="191" y="31"/>
                  </a:lnTo>
                  <a:lnTo>
                    <a:pt x="191" y="29"/>
                  </a:lnTo>
                  <a:lnTo>
                    <a:pt x="191" y="31"/>
                  </a:lnTo>
                  <a:lnTo>
                    <a:pt x="193" y="29"/>
                  </a:lnTo>
                  <a:lnTo>
                    <a:pt x="194" y="29"/>
                  </a:lnTo>
                  <a:lnTo>
                    <a:pt x="194" y="27"/>
                  </a:lnTo>
                  <a:lnTo>
                    <a:pt x="196" y="27"/>
                  </a:lnTo>
                  <a:lnTo>
                    <a:pt x="196" y="25"/>
                  </a:lnTo>
                  <a:lnTo>
                    <a:pt x="198" y="25"/>
                  </a:lnTo>
                  <a:lnTo>
                    <a:pt x="200" y="23"/>
                  </a:lnTo>
                  <a:lnTo>
                    <a:pt x="202" y="23"/>
                  </a:lnTo>
                  <a:lnTo>
                    <a:pt x="202" y="21"/>
                  </a:lnTo>
                  <a:lnTo>
                    <a:pt x="204" y="21"/>
                  </a:lnTo>
                  <a:lnTo>
                    <a:pt x="206" y="21"/>
                  </a:lnTo>
                  <a:lnTo>
                    <a:pt x="208" y="21"/>
                  </a:lnTo>
                  <a:lnTo>
                    <a:pt x="210" y="21"/>
                  </a:lnTo>
                  <a:lnTo>
                    <a:pt x="212" y="21"/>
                  </a:lnTo>
                  <a:lnTo>
                    <a:pt x="212" y="23"/>
                  </a:lnTo>
                  <a:lnTo>
                    <a:pt x="210" y="23"/>
                  </a:lnTo>
                  <a:lnTo>
                    <a:pt x="210" y="25"/>
                  </a:lnTo>
                  <a:lnTo>
                    <a:pt x="212" y="25"/>
                  </a:lnTo>
                  <a:lnTo>
                    <a:pt x="214" y="25"/>
                  </a:lnTo>
                  <a:lnTo>
                    <a:pt x="216" y="25"/>
                  </a:lnTo>
                  <a:lnTo>
                    <a:pt x="217" y="23"/>
                  </a:lnTo>
                  <a:lnTo>
                    <a:pt x="219" y="23"/>
                  </a:lnTo>
                  <a:lnTo>
                    <a:pt x="219" y="21"/>
                  </a:lnTo>
                  <a:lnTo>
                    <a:pt x="221" y="21"/>
                  </a:lnTo>
                  <a:lnTo>
                    <a:pt x="223" y="23"/>
                  </a:lnTo>
                  <a:lnTo>
                    <a:pt x="223" y="21"/>
                  </a:lnTo>
                  <a:lnTo>
                    <a:pt x="223" y="23"/>
                  </a:lnTo>
                  <a:lnTo>
                    <a:pt x="225" y="23"/>
                  </a:lnTo>
                  <a:lnTo>
                    <a:pt x="227" y="21"/>
                  </a:lnTo>
                  <a:lnTo>
                    <a:pt x="229" y="23"/>
                  </a:lnTo>
                  <a:lnTo>
                    <a:pt x="229" y="25"/>
                  </a:lnTo>
                  <a:lnTo>
                    <a:pt x="231" y="2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8"/>
            <p:cNvSpPr>
              <a:spLocks noEditPoints="1"/>
            </p:cNvSpPr>
            <p:nvPr/>
          </p:nvSpPr>
          <p:spPr bwMode="auto">
            <a:xfrm>
              <a:off x="5326063" y="4941888"/>
              <a:ext cx="311150" cy="354013"/>
            </a:xfrm>
            <a:custGeom>
              <a:avLst/>
              <a:gdLst>
                <a:gd name="T0" fmla="*/ 46 w 196"/>
                <a:gd name="T1" fmla="*/ 25 h 223"/>
                <a:gd name="T2" fmla="*/ 63 w 196"/>
                <a:gd name="T3" fmla="*/ 25 h 223"/>
                <a:gd name="T4" fmla="*/ 79 w 196"/>
                <a:gd name="T5" fmla="*/ 27 h 223"/>
                <a:gd name="T6" fmla="*/ 82 w 196"/>
                <a:gd name="T7" fmla="*/ 40 h 223"/>
                <a:gd name="T8" fmla="*/ 86 w 196"/>
                <a:gd name="T9" fmla="*/ 50 h 223"/>
                <a:gd name="T10" fmla="*/ 92 w 196"/>
                <a:gd name="T11" fmla="*/ 60 h 223"/>
                <a:gd name="T12" fmla="*/ 107 w 196"/>
                <a:gd name="T13" fmla="*/ 58 h 223"/>
                <a:gd name="T14" fmla="*/ 121 w 196"/>
                <a:gd name="T15" fmla="*/ 58 h 223"/>
                <a:gd name="T16" fmla="*/ 125 w 196"/>
                <a:gd name="T17" fmla="*/ 44 h 223"/>
                <a:gd name="T18" fmla="*/ 138 w 196"/>
                <a:gd name="T19" fmla="*/ 40 h 223"/>
                <a:gd name="T20" fmla="*/ 146 w 196"/>
                <a:gd name="T21" fmla="*/ 48 h 223"/>
                <a:gd name="T22" fmla="*/ 161 w 196"/>
                <a:gd name="T23" fmla="*/ 50 h 223"/>
                <a:gd name="T24" fmla="*/ 161 w 196"/>
                <a:gd name="T25" fmla="*/ 63 h 223"/>
                <a:gd name="T26" fmla="*/ 161 w 196"/>
                <a:gd name="T27" fmla="*/ 71 h 223"/>
                <a:gd name="T28" fmla="*/ 163 w 196"/>
                <a:gd name="T29" fmla="*/ 87 h 223"/>
                <a:gd name="T30" fmla="*/ 169 w 196"/>
                <a:gd name="T31" fmla="*/ 98 h 223"/>
                <a:gd name="T32" fmla="*/ 167 w 196"/>
                <a:gd name="T33" fmla="*/ 110 h 223"/>
                <a:gd name="T34" fmla="*/ 176 w 196"/>
                <a:gd name="T35" fmla="*/ 110 h 223"/>
                <a:gd name="T36" fmla="*/ 188 w 196"/>
                <a:gd name="T37" fmla="*/ 106 h 223"/>
                <a:gd name="T38" fmla="*/ 196 w 196"/>
                <a:gd name="T39" fmla="*/ 111 h 223"/>
                <a:gd name="T40" fmla="*/ 194 w 196"/>
                <a:gd name="T41" fmla="*/ 123 h 223"/>
                <a:gd name="T42" fmla="*/ 196 w 196"/>
                <a:gd name="T43" fmla="*/ 138 h 223"/>
                <a:gd name="T44" fmla="*/ 180 w 196"/>
                <a:gd name="T45" fmla="*/ 140 h 223"/>
                <a:gd name="T46" fmla="*/ 163 w 196"/>
                <a:gd name="T47" fmla="*/ 140 h 223"/>
                <a:gd name="T48" fmla="*/ 163 w 196"/>
                <a:gd name="T49" fmla="*/ 161 h 223"/>
                <a:gd name="T50" fmla="*/ 163 w 196"/>
                <a:gd name="T51" fmla="*/ 182 h 223"/>
                <a:gd name="T52" fmla="*/ 165 w 196"/>
                <a:gd name="T53" fmla="*/ 196 h 223"/>
                <a:gd name="T54" fmla="*/ 173 w 196"/>
                <a:gd name="T55" fmla="*/ 206 h 223"/>
                <a:gd name="T56" fmla="*/ 182 w 196"/>
                <a:gd name="T57" fmla="*/ 215 h 223"/>
                <a:gd name="T58" fmla="*/ 167 w 196"/>
                <a:gd name="T59" fmla="*/ 219 h 223"/>
                <a:gd name="T60" fmla="*/ 144 w 196"/>
                <a:gd name="T61" fmla="*/ 223 h 223"/>
                <a:gd name="T62" fmla="*/ 134 w 196"/>
                <a:gd name="T63" fmla="*/ 221 h 223"/>
                <a:gd name="T64" fmla="*/ 117 w 196"/>
                <a:gd name="T65" fmla="*/ 219 h 223"/>
                <a:gd name="T66" fmla="*/ 105 w 196"/>
                <a:gd name="T67" fmla="*/ 211 h 223"/>
                <a:gd name="T68" fmla="*/ 77 w 196"/>
                <a:gd name="T69" fmla="*/ 211 h 223"/>
                <a:gd name="T70" fmla="*/ 40 w 196"/>
                <a:gd name="T71" fmla="*/ 211 h 223"/>
                <a:gd name="T72" fmla="*/ 29 w 196"/>
                <a:gd name="T73" fmla="*/ 207 h 223"/>
                <a:gd name="T74" fmla="*/ 15 w 196"/>
                <a:gd name="T75" fmla="*/ 207 h 223"/>
                <a:gd name="T76" fmla="*/ 4 w 196"/>
                <a:gd name="T77" fmla="*/ 209 h 223"/>
                <a:gd name="T78" fmla="*/ 2 w 196"/>
                <a:gd name="T79" fmla="*/ 202 h 223"/>
                <a:gd name="T80" fmla="*/ 2 w 196"/>
                <a:gd name="T81" fmla="*/ 186 h 223"/>
                <a:gd name="T82" fmla="*/ 6 w 196"/>
                <a:gd name="T83" fmla="*/ 175 h 223"/>
                <a:gd name="T84" fmla="*/ 9 w 196"/>
                <a:gd name="T85" fmla="*/ 161 h 223"/>
                <a:gd name="T86" fmla="*/ 13 w 196"/>
                <a:gd name="T87" fmla="*/ 148 h 223"/>
                <a:gd name="T88" fmla="*/ 19 w 196"/>
                <a:gd name="T89" fmla="*/ 136 h 223"/>
                <a:gd name="T90" fmla="*/ 29 w 196"/>
                <a:gd name="T91" fmla="*/ 129 h 223"/>
                <a:gd name="T92" fmla="*/ 32 w 196"/>
                <a:gd name="T93" fmla="*/ 113 h 223"/>
                <a:gd name="T94" fmla="*/ 31 w 196"/>
                <a:gd name="T95" fmla="*/ 98 h 223"/>
                <a:gd name="T96" fmla="*/ 23 w 196"/>
                <a:gd name="T97" fmla="*/ 83 h 223"/>
                <a:gd name="T98" fmla="*/ 21 w 196"/>
                <a:gd name="T99" fmla="*/ 75 h 223"/>
                <a:gd name="T100" fmla="*/ 27 w 196"/>
                <a:gd name="T101" fmla="*/ 67 h 223"/>
                <a:gd name="T102" fmla="*/ 19 w 196"/>
                <a:gd name="T103" fmla="*/ 52 h 223"/>
                <a:gd name="T104" fmla="*/ 13 w 196"/>
                <a:gd name="T105" fmla="*/ 39 h 223"/>
                <a:gd name="T106" fmla="*/ 17 w 196"/>
                <a:gd name="T107" fmla="*/ 27 h 223"/>
                <a:gd name="T108" fmla="*/ 32 w 196"/>
                <a:gd name="T109" fmla="*/ 25 h 223"/>
                <a:gd name="T110" fmla="*/ 17 w 196"/>
                <a:gd name="T111" fmla="*/ 8 h 223"/>
                <a:gd name="T112" fmla="*/ 13 w 196"/>
                <a:gd name="T113" fmla="*/ 19 h 223"/>
                <a:gd name="T114" fmla="*/ 7 w 196"/>
                <a:gd name="T115" fmla="*/ 15 h 223"/>
                <a:gd name="T116" fmla="*/ 9 w 196"/>
                <a:gd name="T117" fmla="*/ 4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6" h="223">
                  <a:moveTo>
                    <a:pt x="0" y="200"/>
                  </a:moveTo>
                  <a:lnTo>
                    <a:pt x="0" y="198"/>
                  </a:lnTo>
                  <a:lnTo>
                    <a:pt x="0" y="200"/>
                  </a:lnTo>
                  <a:close/>
                  <a:moveTo>
                    <a:pt x="36" y="25"/>
                  </a:moveTo>
                  <a:lnTo>
                    <a:pt x="38" y="25"/>
                  </a:lnTo>
                  <a:lnTo>
                    <a:pt x="40" y="25"/>
                  </a:lnTo>
                  <a:lnTo>
                    <a:pt x="42" y="25"/>
                  </a:lnTo>
                  <a:lnTo>
                    <a:pt x="44" y="25"/>
                  </a:lnTo>
                  <a:lnTo>
                    <a:pt x="46" y="25"/>
                  </a:lnTo>
                  <a:lnTo>
                    <a:pt x="48" y="25"/>
                  </a:lnTo>
                  <a:lnTo>
                    <a:pt x="50" y="25"/>
                  </a:lnTo>
                  <a:lnTo>
                    <a:pt x="52" y="25"/>
                  </a:lnTo>
                  <a:lnTo>
                    <a:pt x="54" y="25"/>
                  </a:lnTo>
                  <a:lnTo>
                    <a:pt x="55" y="25"/>
                  </a:lnTo>
                  <a:lnTo>
                    <a:pt x="57" y="25"/>
                  </a:lnTo>
                  <a:lnTo>
                    <a:pt x="59" y="25"/>
                  </a:lnTo>
                  <a:lnTo>
                    <a:pt x="61" y="25"/>
                  </a:lnTo>
                  <a:lnTo>
                    <a:pt x="63" y="25"/>
                  </a:lnTo>
                  <a:lnTo>
                    <a:pt x="65" y="25"/>
                  </a:lnTo>
                  <a:lnTo>
                    <a:pt x="67" y="25"/>
                  </a:lnTo>
                  <a:lnTo>
                    <a:pt x="69" y="25"/>
                  </a:lnTo>
                  <a:lnTo>
                    <a:pt x="71" y="25"/>
                  </a:lnTo>
                  <a:lnTo>
                    <a:pt x="73" y="25"/>
                  </a:lnTo>
                  <a:lnTo>
                    <a:pt x="75" y="25"/>
                  </a:lnTo>
                  <a:lnTo>
                    <a:pt x="77" y="25"/>
                  </a:lnTo>
                  <a:lnTo>
                    <a:pt x="77" y="27"/>
                  </a:lnTo>
                  <a:lnTo>
                    <a:pt x="79" y="27"/>
                  </a:lnTo>
                  <a:lnTo>
                    <a:pt x="79" y="29"/>
                  </a:lnTo>
                  <a:lnTo>
                    <a:pt x="79" y="31"/>
                  </a:lnTo>
                  <a:lnTo>
                    <a:pt x="79" y="33"/>
                  </a:lnTo>
                  <a:lnTo>
                    <a:pt x="79" y="35"/>
                  </a:lnTo>
                  <a:lnTo>
                    <a:pt x="80" y="35"/>
                  </a:lnTo>
                  <a:lnTo>
                    <a:pt x="80" y="37"/>
                  </a:lnTo>
                  <a:lnTo>
                    <a:pt x="80" y="39"/>
                  </a:lnTo>
                  <a:lnTo>
                    <a:pt x="80" y="40"/>
                  </a:lnTo>
                  <a:lnTo>
                    <a:pt x="82" y="40"/>
                  </a:lnTo>
                  <a:lnTo>
                    <a:pt x="82" y="42"/>
                  </a:lnTo>
                  <a:lnTo>
                    <a:pt x="84" y="42"/>
                  </a:lnTo>
                  <a:lnTo>
                    <a:pt x="82" y="42"/>
                  </a:lnTo>
                  <a:lnTo>
                    <a:pt x="82" y="44"/>
                  </a:lnTo>
                  <a:lnTo>
                    <a:pt x="82" y="46"/>
                  </a:lnTo>
                  <a:lnTo>
                    <a:pt x="84" y="46"/>
                  </a:lnTo>
                  <a:lnTo>
                    <a:pt x="84" y="48"/>
                  </a:lnTo>
                  <a:lnTo>
                    <a:pt x="86" y="48"/>
                  </a:lnTo>
                  <a:lnTo>
                    <a:pt x="86" y="50"/>
                  </a:lnTo>
                  <a:lnTo>
                    <a:pt x="86" y="52"/>
                  </a:lnTo>
                  <a:lnTo>
                    <a:pt x="88" y="52"/>
                  </a:lnTo>
                  <a:lnTo>
                    <a:pt x="88" y="54"/>
                  </a:lnTo>
                  <a:lnTo>
                    <a:pt x="90" y="56"/>
                  </a:lnTo>
                  <a:lnTo>
                    <a:pt x="90" y="58"/>
                  </a:lnTo>
                  <a:lnTo>
                    <a:pt x="90" y="56"/>
                  </a:lnTo>
                  <a:lnTo>
                    <a:pt x="90" y="58"/>
                  </a:lnTo>
                  <a:lnTo>
                    <a:pt x="92" y="58"/>
                  </a:lnTo>
                  <a:lnTo>
                    <a:pt x="92" y="60"/>
                  </a:lnTo>
                  <a:lnTo>
                    <a:pt x="94" y="60"/>
                  </a:lnTo>
                  <a:lnTo>
                    <a:pt x="96" y="60"/>
                  </a:lnTo>
                  <a:lnTo>
                    <a:pt x="98" y="60"/>
                  </a:lnTo>
                  <a:lnTo>
                    <a:pt x="100" y="60"/>
                  </a:lnTo>
                  <a:lnTo>
                    <a:pt x="102" y="60"/>
                  </a:lnTo>
                  <a:lnTo>
                    <a:pt x="103" y="60"/>
                  </a:lnTo>
                  <a:lnTo>
                    <a:pt x="105" y="60"/>
                  </a:lnTo>
                  <a:lnTo>
                    <a:pt x="107" y="60"/>
                  </a:lnTo>
                  <a:lnTo>
                    <a:pt x="107" y="58"/>
                  </a:lnTo>
                  <a:lnTo>
                    <a:pt x="109" y="58"/>
                  </a:lnTo>
                  <a:lnTo>
                    <a:pt x="111" y="58"/>
                  </a:lnTo>
                  <a:lnTo>
                    <a:pt x="111" y="60"/>
                  </a:lnTo>
                  <a:lnTo>
                    <a:pt x="113" y="60"/>
                  </a:lnTo>
                  <a:lnTo>
                    <a:pt x="115" y="60"/>
                  </a:lnTo>
                  <a:lnTo>
                    <a:pt x="117" y="60"/>
                  </a:lnTo>
                  <a:lnTo>
                    <a:pt x="119" y="60"/>
                  </a:lnTo>
                  <a:lnTo>
                    <a:pt x="121" y="60"/>
                  </a:lnTo>
                  <a:lnTo>
                    <a:pt x="121" y="58"/>
                  </a:lnTo>
                  <a:lnTo>
                    <a:pt x="121" y="56"/>
                  </a:lnTo>
                  <a:lnTo>
                    <a:pt x="121" y="54"/>
                  </a:lnTo>
                  <a:lnTo>
                    <a:pt x="121" y="52"/>
                  </a:lnTo>
                  <a:lnTo>
                    <a:pt x="123" y="52"/>
                  </a:lnTo>
                  <a:lnTo>
                    <a:pt x="123" y="50"/>
                  </a:lnTo>
                  <a:lnTo>
                    <a:pt x="125" y="50"/>
                  </a:lnTo>
                  <a:lnTo>
                    <a:pt x="123" y="48"/>
                  </a:lnTo>
                  <a:lnTo>
                    <a:pt x="123" y="44"/>
                  </a:lnTo>
                  <a:lnTo>
                    <a:pt x="125" y="44"/>
                  </a:lnTo>
                  <a:lnTo>
                    <a:pt x="125" y="42"/>
                  </a:lnTo>
                  <a:lnTo>
                    <a:pt x="127" y="42"/>
                  </a:lnTo>
                  <a:lnTo>
                    <a:pt x="128" y="42"/>
                  </a:lnTo>
                  <a:lnTo>
                    <a:pt x="130" y="42"/>
                  </a:lnTo>
                  <a:lnTo>
                    <a:pt x="132" y="42"/>
                  </a:lnTo>
                  <a:lnTo>
                    <a:pt x="134" y="42"/>
                  </a:lnTo>
                  <a:lnTo>
                    <a:pt x="136" y="42"/>
                  </a:lnTo>
                  <a:lnTo>
                    <a:pt x="136" y="40"/>
                  </a:lnTo>
                  <a:lnTo>
                    <a:pt x="138" y="40"/>
                  </a:lnTo>
                  <a:lnTo>
                    <a:pt x="140" y="40"/>
                  </a:lnTo>
                  <a:lnTo>
                    <a:pt x="142" y="40"/>
                  </a:lnTo>
                  <a:lnTo>
                    <a:pt x="140" y="42"/>
                  </a:lnTo>
                  <a:lnTo>
                    <a:pt x="140" y="44"/>
                  </a:lnTo>
                  <a:lnTo>
                    <a:pt x="140" y="46"/>
                  </a:lnTo>
                  <a:lnTo>
                    <a:pt x="140" y="48"/>
                  </a:lnTo>
                  <a:lnTo>
                    <a:pt x="142" y="48"/>
                  </a:lnTo>
                  <a:lnTo>
                    <a:pt x="144" y="48"/>
                  </a:lnTo>
                  <a:lnTo>
                    <a:pt x="146" y="48"/>
                  </a:lnTo>
                  <a:lnTo>
                    <a:pt x="148" y="48"/>
                  </a:lnTo>
                  <a:lnTo>
                    <a:pt x="150" y="48"/>
                  </a:lnTo>
                  <a:lnTo>
                    <a:pt x="151" y="48"/>
                  </a:lnTo>
                  <a:lnTo>
                    <a:pt x="153" y="48"/>
                  </a:lnTo>
                  <a:lnTo>
                    <a:pt x="155" y="48"/>
                  </a:lnTo>
                  <a:lnTo>
                    <a:pt x="157" y="48"/>
                  </a:lnTo>
                  <a:lnTo>
                    <a:pt x="159" y="48"/>
                  </a:lnTo>
                  <a:lnTo>
                    <a:pt x="161" y="48"/>
                  </a:lnTo>
                  <a:lnTo>
                    <a:pt x="161" y="50"/>
                  </a:lnTo>
                  <a:lnTo>
                    <a:pt x="161" y="52"/>
                  </a:lnTo>
                  <a:lnTo>
                    <a:pt x="161" y="54"/>
                  </a:lnTo>
                  <a:lnTo>
                    <a:pt x="159" y="54"/>
                  </a:lnTo>
                  <a:lnTo>
                    <a:pt x="159" y="56"/>
                  </a:lnTo>
                  <a:lnTo>
                    <a:pt x="159" y="58"/>
                  </a:lnTo>
                  <a:lnTo>
                    <a:pt x="159" y="60"/>
                  </a:lnTo>
                  <a:lnTo>
                    <a:pt x="161" y="60"/>
                  </a:lnTo>
                  <a:lnTo>
                    <a:pt x="161" y="62"/>
                  </a:lnTo>
                  <a:lnTo>
                    <a:pt x="161" y="63"/>
                  </a:lnTo>
                  <a:lnTo>
                    <a:pt x="163" y="63"/>
                  </a:lnTo>
                  <a:lnTo>
                    <a:pt x="161" y="63"/>
                  </a:lnTo>
                  <a:lnTo>
                    <a:pt x="161" y="65"/>
                  </a:lnTo>
                  <a:lnTo>
                    <a:pt x="163" y="65"/>
                  </a:lnTo>
                  <a:lnTo>
                    <a:pt x="163" y="67"/>
                  </a:lnTo>
                  <a:lnTo>
                    <a:pt x="161" y="67"/>
                  </a:lnTo>
                  <a:lnTo>
                    <a:pt x="163" y="67"/>
                  </a:lnTo>
                  <a:lnTo>
                    <a:pt x="161" y="69"/>
                  </a:lnTo>
                  <a:lnTo>
                    <a:pt x="161" y="71"/>
                  </a:lnTo>
                  <a:lnTo>
                    <a:pt x="161" y="73"/>
                  </a:lnTo>
                  <a:lnTo>
                    <a:pt x="161" y="75"/>
                  </a:lnTo>
                  <a:lnTo>
                    <a:pt x="161" y="77"/>
                  </a:lnTo>
                  <a:lnTo>
                    <a:pt x="161" y="79"/>
                  </a:lnTo>
                  <a:lnTo>
                    <a:pt x="161" y="81"/>
                  </a:lnTo>
                  <a:lnTo>
                    <a:pt x="159" y="81"/>
                  </a:lnTo>
                  <a:lnTo>
                    <a:pt x="161" y="83"/>
                  </a:lnTo>
                  <a:lnTo>
                    <a:pt x="161" y="85"/>
                  </a:lnTo>
                  <a:lnTo>
                    <a:pt x="163" y="87"/>
                  </a:lnTo>
                  <a:lnTo>
                    <a:pt x="163" y="88"/>
                  </a:lnTo>
                  <a:lnTo>
                    <a:pt x="165" y="88"/>
                  </a:lnTo>
                  <a:lnTo>
                    <a:pt x="165" y="90"/>
                  </a:lnTo>
                  <a:lnTo>
                    <a:pt x="167" y="90"/>
                  </a:lnTo>
                  <a:lnTo>
                    <a:pt x="167" y="92"/>
                  </a:lnTo>
                  <a:lnTo>
                    <a:pt x="167" y="94"/>
                  </a:lnTo>
                  <a:lnTo>
                    <a:pt x="167" y="96"/>
                  </a:lnTo>
                  <a:lnTo>
                    <a:pt x="169" y="96"/>
                  </a:lnTo>
                  <a:lnTo>
                    <a:pt x="169" y="98"/>
                  </a:lnTo>
                  <a:lnTo>
                    <a:pt x="167" y="98"/>
                  </a:lnTo>
                  <a:lnTo>
                    <a:pt x="167" y="100"/>
                  </a:lnTo>
                  <a:lnTo>
                    <a:pt x="169" y="100"/>
                  </a:lnTo>
                  <a:lnTo>
                    <a:pt x="169" y="102"/>
                  </a:lnTo>
                  <a:lnTo>
                    <a:pt x="169" y="104"/>
                  </a:lnTo>
                  <a:lnTo>
                    <a:pt x="167" y="104"/>
                  </a:lnTo>
                  <a:lnTo>
                    <a:pt x="167" y="106"/>
                  </a:lnTo>
                  <a:lnTo>
                    <a:pt x="167" y="108"/>
                  </a:lnTo>
                  <a:lnTo>
                    <a:pt x="167" y="110"/>
                  </a:lnTo>
                  <a:lnTo>
                    <a:pt x="167" y="111"/>
                  </a:lnTo>
                  <a:lnTo>
                    <a:pt x="169" y="111"/>
                  </a:lnTo>
                  <a:lnTo>
                    <a:pt x="169" y="110"/>
                  </a:lnTo>
                  <a:lnTo>
                    <a:pt x="171" y="110"/>
                  </a:lnTo>
                  <a:lnTo>
                    <a:pt x="171" y="108"/>
                  </a:lnTo>
                  <a:lnTo>
                    <a:pt x="173" y="108"/>
                  </a:lnTo>
                  <a:lnTo>
                    <a:pt x="175" y="108"/>
                  </a:lnTo>
                  <a:lnTo>
                    <a:pt x="175" y="110"/>
                  </a:lnTo>
                  <a:lnTo>
                    <a:pt x="176" y="110"/>
                  </a:lnTo>
                  <a:lnTo>
                    <a:pt x="176" y="108"/>
                  </a:lnTo>
                  <a:lnTo>
                    <a:pt x="178" y="110"/>
                  </a:lnTo>
                  <a:lnTo>
                    <a:pt x="180" y="110"/>
                  </a:lnTo>
                  <a:lnTo>
                    <a:pt x="180" y="108"/>
                  </a:lnTo>
                  <a:lnTo>
                    <a:pt x="182" y="108"/>
                  </a:lnTo>
                  <a:lnTo>
                    <a:pt x="184" y="108"/>
                  </a:lnTo>
                  <a:lnTo>
                    <a:pt x="186" y="108"/>
                  </a:lnTo>
                  <a:lnTo>
                    <a:pt x="186" y="106"/>
                  </a:lnTo>
                  <a:lnTo>
                    <a:pt x="188" y="106"/>
                  </a:lnTo>
                  <a:lnTo>
                    <a:pt x="188" y="108"/>
                  </a:lnTo>
                  <a:lnTo>
                    <a:pt x="190" y="108"/>
                  </a:lnTo>
                  <a:lnTo>
                    <a:pt x="192" y="108"/>
                  </a:lnTo>
                  <a:lnTo>
                    <a:pt x="194" y="108"/>
                  </a:lnTo>
                  <a:lnTo>
                    <a:pt x="194" y="106"/>
                  </a:lnTo>
                  <a:lnTo>
                    <a:pt x="196" y="106"/>
                  </a:lnTo>
                  <a:lnTo>
                    <a:pt x="196" y="108"/>
                  </a:lnTo>
                  <a:lnTo>
                    <a:pt x="196" y="110"/>
                  </a:lnTo>
                  <a:lnTo>
                    <a:pt x="196" y="111"/>
                  </a:lnTo>
                  <a:lnTo>
                    <a:pt x="196" y="113"/>
                  </a:lnTo>
                  <a:lnTo>
                    <a:pt x="196" y="115"/>
                  </a:lnTo>
                  <a:lnTo>
                    <a:pt x="196" y="117"/>
                  </a:lnTo>
                  <a:lnTo>
                    <a:pt x="194" y="117"/>
                  </a:lnTo>
                  <a:lnTo>
                    <a:pt x="194" y="119"/>
                  </a:lnTo>
                  <a:lnTo>
                    <a:pt x="196" y="119"/>
                  </a:lnTo>
                  <a:lnTo>
                    <a:pt x="196" y="121"/>
                  </a:lnTo>
                  <a:lnTo>
                    <a:pt x="194" y="121"/>
                  </a:lnTo>
                  <a:lnTo>
                    <a:pt x="194" y="123"/>
                  </a:lnTo>
                  <a:lnTo>
                    <a:pt x="194" y="127"/>
                  </a:lnTo>
                  <a:lnTo>
                    <a:pt x="196" y="127"/>
                  </a:lnTo>
                  <a:lnTo>
                    <a:pt x="196" y="129"/>
                  </a:lnTo>
                  <a:lnTo>
                    <a:pt x="196" y="131"/>
                  </a:lnTo>
                  <a:lnTo>
                    <a:pt x="194" y="133"/>
                  </a:lnTo>
                  <a:lnTo>
                    <a:pt x="194" y="134"/>
                  </a:lnTo>
                  <a:lnTo>
                    <a:pt x="194" y="136"/>
                  </a:lnTo>
                  <a:lnTo>
                    <a:pt x="194" y="138"/>
                  </a:lnTo>
                  <a:lnTo>
                    <a:pt x="196" y="138"/>
                  </a:lnTo>
                  <a:lnTo>
                    <a:pt x="196" y="140"/>
                  </a:lnTo>
                  <a:lnTo>
                    <a:pt x="194" y="140"/>
                  </a:lnTo>
                  <a:lnTo>
                    <a:pt x="192" y="140"/>
                  </a:lnTo>
                  <a:lnTo>
                    <a:pt x="190" y="140"/>
                  </a:lnTo>
                  <a:lnTo>
                    <a:pt x="188" y="140"/>
                  </a:lnTo>
                  <a:lnTo>
                    <a:pt x="186" y="140"/>
                  </a:lnTo>
                  <a:lnTo>
                    <a:pt x="184" y="140"/>
                  </a:lnTo>
                  <a:lnTo>
                    <a:pt x="182" y="140"/>
                  </a:lnTo>
                  <a:lnTo>
                    <a:pt x="180" y="140"/>
                  </a:lnTo>
                  <a:lnTo>
                    <a:pt x="178" y="140"/>
                  </a:lnTo>
                  <a:lnTo>
                    <a:pt x="176" y="140"/>
                  </a:lnTo>
                  <a:lnTo>
                    <a:pt x="175" y="140"/>
                  </a:lnTo>
                  <a:lnTo>
                    <a:pt x="173" y="140"/>
                  </a:lnTo>
                  <a:lnTo>
                    <a:pt x="171" y="140"/>
                  </a:lnTo>
                  <a:lnTo>
                    <a:pt x="169" y="140"/>
                  </a:lnTo>
                  <a:lnTo>
                    <a:pt x="167" y="140"/>
                  </a:lnTo>
                  <a:lnTo>
                    <a:pt x="165" y="140"/>
                  </a:lnTo>
                  <a:lnTo>
                    <a:pt x="163" y="140"/>
                  </a:lnTo>
                  <a:lnTo>
                    <a:pt x="163" y="142"/>
                  </a:lnTo>
                  <a:lnTo>
                    <a:pt x="163" y="144"/>
                  </a:lnTo>
                  <a:lnTo>
                    <a:pt x="163" y="148"/>
                  </a:lnTo>
                  <a:lnTo>
                    <a:pt x="163" y="150"/>
                  </a:lnTo>
                  <a:lnTo>
                    <a:pt x="163" y="152"/>
                  </a:lnTo>
                  <a:lnTo>
                    <a:pt x="163" y="154"/>
                  </a:lnTo>
                  <a:lnTo>
                    <a:pt x="163" y="158"/>
                  </a:lnTo>
                  <a:lnTo>
                    <a:pt x="163" y="159"/>
                  </a:lnTo>
                  <a:lnTo>
                    <a:pt x="163" y="161"/>
                  </a:lnTo>
                  <a:lnTo>
                    <a:pt x="163" y="165"/>
                  </a:lnTo>
                  <a:lnTo>
                    <a:pt x="163" y="167"/>
                  </a:lnTo>
                  <a:lnTo>
                    <a:pt x="163" y="169"/>
                  </a:lnTo>
                  <a:lnTo>
                    <a:pt x="163" y="171"/>
                  </a:lnTo>
                  <a:lnTo>
                    <a:pt x="163" y="175"/>
                  </a:lnTo>
                  <a:lnTo>
                    <a:pt x="163" y="177"/>
                  </a:lnTo>
                  <a:lnTo>
                    <a:pt x="163" y="179"/>
                  </a:lnTo>
                  <a:lnTo>
                    <a:pt x="163" y="181"/>
                  </a:lnTo>
                  <a:lnTo>
                    <a:pt x="163" y="182"/>
                  </a:lnTo>
                  <a:lnTo>
                    <a:pt x="163" y="184"/>
                  </a:lnTo>
                  <a:lnTo>
                    <a:pt x="163" y="186"/>
                  </a:lnTo>
                  <a:lnTo>
                    <a:pt x="163" y="188"/>
                  </a:lnTo>
                  <a:lnTo>
                    <a:pt x="163" y="190"/>
                  </a:lnTo>
                  <a:lnTo>
                    <a:pt x="163" y="192"/>
                  </a:lnTo>
                  <a:lnTo>
                    <a:pt x="165" y="194"/>
                  </a:lnTo>
                  <a:lnTo>
                    <a:pt x="163" y="194"/>
                  </a:lnTo>
                  <a:lnTo>
                    <a:pt x="165" y="194"/>
                  </a:lnTo>
                  <a:lnTo>
                    <a:pt x="165" y="196"/>
                  </a:lnTo>
                  <a:lnTo>
                    <a:pt x="165" y="198"/>
                  </a:lnTo>
                  <a:lnTo>
                    <a:pt x="165" y="200"/>
                  </a:lnTo>
                  <a:lnTo>
                    <a:pt x="167" y="200"/>
                  </a:lnTo>
                  <a:lnTo>
                    <a:pt x="169" y="200"/>
                  </a:lnTo>
                  <a:lnTo>
                    <a:pt x="169" y="202"/>
                  </a:lnTo>
                  <a:lnTo>
                    <a:pt x="171" y="202"/>
                  </a:lnTo>
                  <a:lnTo>
                    <a:pt x="171" y="204"/>
                  </a:lnTo>
                  <a:lnTo>
                    <a:pt x="173" y="204"/>
                  </a:lnTo>
                  <a:lnTo>
                    <a:pt x="173" y="206"/>
                  </a:lnTo>
                  <a:lnTo>
                    <a:pt x="175" y="206"/>
                  </a:lnTo>
                  <a:lnTo>
                    <a:pt x="175" y="207"/>
                  </a:lnTo>
                  <a:lnTo>
                    <a:pt x="176" y="209"/>
                  </a:lnTo>
                  <a:lnTo>
                    <a:pt x="178" y="209"/>
                  </a:lnTo>
                  <a:lnTo>
                    <a:pt x="178" y="211"/>
                  </a:lnTo>
                  <a:lnTo>
                    <a:pt x="180" y="211"/>
                  </a:lnTo>
                  <a:lnTo>
                    <a:pt x="180" y="213"/>
                  </a:lnTo>
                  <a:lnTo>
                    <a:pt x="182" y="213"/>
                  </a:lnTo>
                  <a:lnTo>
                    <a:pt x="182" y="215"/>
                  </a:lnTo>
                  <a:lnTo>
                    <a:pt x="184" y="215"/>
                  </a:lnTo>
                  <a:lnTo>
                    <a:pt x="186" y="215"/>
                  </a:lnTo>
                  <a:lnTo>
                    <a:pt x="186" y="217"/>
                  </a:lnTo>
                  <a:lnTo>
                    <a:pt x="184" y="217"/>
                  </a:lnTo>
                  <a:lnTo>
                    <a:pt x="180" y="217"/>
                  </a:lnTo>
                  <a:lnTo>
                    <a:pt x="178" y="217"/>
                  </a:lnTo>
                  <a:lnTo>
                    <a:pt x="175" y="219"/>
                  </a:lnTo>
                  <a:lnTo>
                    <a:pt x="171" y="219"/>
                  </a:lnTo>
                  <a:lnTo>
                    <a:pt x="167" y="219"/>
                  </a:lnTo>
                  <a:lnTo>
                    <a:pt x="163" y="221"/>
                  </a:lnTo>
                  <a:lnTo>
                    <a:pt x="159" y="221"/>
                  </a:lnTo>
                  <a:lnTo>
                    <a:pt x="155" y="223"/>
                  </a:lnTo>
                  <a:lnTo>
                    <a:pt x="153" y="223"/>
                  </a:lnTo>
                  <a:lnTo>
                    <a:pt x="151" y="221"/>
                  </a:lnTo>
                  <a:lnTo>
                    <a:pt x="150" y="221"/>
                  </a:lnTo>
                  <a:lnTo>
                    <a:pt x="148" y="221"/>
                  </a:lnTo>
                  <a:lnTo>
                    <a:pt x="146" y="223"/>
                  </a:lnTo>
                  <a:lnTo>
                    <a:pt x="144" y="223"/>
                  </a:lnTo>
                  <a:lnTo>
                    <a:pt x="142" y="223"/>
                  </a:lnTo>
                  <a:lnTo>
                    <a:pt x="140" y="223"/>
                  </a:lnTo>
                  <a:lnTo>
                    <a:pt x="140" y="221"/>
                  </a:lnTo>
                  <a:lnTo>
                    <a:pt x="138" y="221"/>
                  </a:lnTo>
                  <a:lnTo>
                    <a:pt x="136" y="219"/>
                  </a:lnTo>
                  <a:lnTo>
                    <a:pt x="136" y="221"/>
                  </a:lnTo>
                  <a:lnTo>
                    <a:pt x="136" y="219"/>
                  </a:lnTo>
                  <a:lnTo>
                    <a:pt x="136" y="221"/>
                  </a:lnTo>
                  <a:lnTo>
                    <a:pt x="134" y="221"/>
                  </a:lnTo>
                  <a:lnTo>
                    <a:pt x="132" y="221"/>
                  </a:lnTo>
                  <a:lnTo>
                    <a:pt x="130" y="221"/>
                  </a:lnTo>
                  <a:lnTo>
                    <a:pt x="128" y="221"/>
                  </a:lnTo>
                  <a:lnTo>
                    <a:pt x="127" y="221"/>
                  </a:lnTo>
                  <a:lnTo>
                    <a:pt x="127" y="219"/>
                  </a:lnTo>
                  <a:lnTo>
                    <a:pt x="125" y="219"/>
                  </a:lnTo>
                  <a:lnTo>
                    <a:pt x="123" y="219"/>
                  </a:lnTo>
                  <a:lnTo>
                    <a:pt x="119" y="219"/>
                  </a:lnTo>
                  <a:lnTo>
                    <a:pt x="117" y="219"/>
                  </a:lnTo>
                  <a:lnTo>
                    <a:pt x="115" y="219"/>
                  </a:lnTo>
                  <a:lnTo>
                    <a:pt x="113" y="219"/>
                  </a:lnTo>
                  <a:lnTo>
                    <a:pt x="111" y="219"/>
                  </a:lnTo>
                  <a:lnTo>
                    <a:pt x="111" y="217"/>
                  </a:lnTo>
                  <a:lnTo>
                    <a:pt x="109" y="217"/>
                  </a:lnTo>
                  <a:lnTo>
                    <a:pt x="109" y="215"/>
                  </a:lnTo>
                  <a:lnTo>
                    <a:pt x="107" y="213"/>
                  </a:lnTo>
                  <a:lnTo>
                    <a:pt x="107" y="211"/>
                  </a:lnTo>
                  <a:lnTo>
                    <a:pt x="105" y="211"/>
                  </a:lnTo>
                  <a:lnTo>
                    <a:pt x="102" y="211"/>
                  </a:lnTo>
                  <a:lnTo>
                    <a:pt x="100" y="211"/>
                  </a:lnTo>
                  <a:lnTo>
                    <a:pt x="98" y="211"/>
                  </a:lnTo>
                  <a:lnTo>
                    <a:pt x="94" y="211"/>
                  </a:lnTo>
                  <a:lnTo>
                    <a:pt x="90" y="211"/>
                  </a:lnTo>
                  <a:lnTo>
                    <a:pt x="88" y="211"/>
                  </a:lnTo>
                  <a:lnTo>
                    <a:pt x="86" y="211"/>
                  </a:lnTo>
                  <a:lnTo>
                    <a:pt x="82" y="211"/>
                  </a:lnTo>
                  <a:lnTo>
                    <a:pt x="77" y="211"/>
                  </a:lnTo>
                  <a:lnTo>
                    <a:pt x="73" y="211"/>
                  </a:lnTo>
                  <a:lnTo>
                    <a:pt x="69" y="211"/>
                  </a:lnTo>
                  <a:lnTo>
                    <a:pt x="65" y="211"/>
                  </a:lnTo>
                  <a:lnTo>
                    <a:pt x="61" y="211"/>
                  </a:lnTo>
                  <a:lnTo>
                    <a:pt x="57" y="211"/>
                  </a:lnTo>
                  <a:lnTo>
                    <a:pt x="54" y="211"/>
                  </a:lnTo>
                  <a:lnTo>
                    <a:pt x="50" y="211"/>
                  </a:lnTo>
                  <a:lnTo>
                    <a:pt x="44" y="211"/>
                  </a:lnTo>
                  <a:lnTo>
                    <a:pt x="40" y="211"/>
                  </a:lnTo>
                  <a:lnTo>
                    <a:pt x="40" y="213"/>
                  </a:lnTo>
                  <a:lnTo>
                    <a:pt x="38" y="213"/>
                  </a:lnTo>
                  <a:lnTo>
                    <a:pt x="36" y="213"/>
                  </a:lnTo>
                  <a:lnTo>
                    <a:pt x="34" y="213"/>
                  </a:lnTo>
                  <a:lnTo>
                    <a:pt x="34" y="211"/>
                  </a:lnTo>
                  <a:lnTo>
                    <a:pt x="32" y="211"/>
                  </a:lnTo>
                  <a:lnTo>
                    <a:pt x="31" y="209"/>
                  </a:lnTo>
                  <a:lnTo>
                    <a:pt x="31" y="207"/>
                  </a:lnTo>
                  <a:lnTo>
                    <a:pt x="29" y="207"/>
                  </a:lnTo>
                  <a:lnTo>
                    <a:pt x="29" y="206"/>
                  </a:lnTo>
                  <a:lnTo>
                    <a:pt x="27" y="206"/>
                  </a:lnTo>
                  <a:lnTo>
                    <a:pt x="25" y="206"/>
                  </a:lnTo>
                  <a:lnTo>
                    <a:pt x="23" y="206"/>
                  </a:lnTo>
                  <a:lnTo>
                    <a:pt x="21" y="206"/>
                  </a:lnTo>
                  <a:lnTo>
                    <a:pt x="19" y="206"/>
                  </a:lnTo>
                  <a:lnTo>
                    <a:pt x="19" y="207"/>
                  </a:lnTo>
                  <a:lnTo>
                    <a:pt x="17" y="207"/>
                  </a:lnTo>
                  <a:lnTo>
                    <a:pt x="15" y="207"/>
                  </a:lnTo>
                  <a:lnTo>
                    <a:pt x="15" y="209"/>
                  </a:lnTo>
                  <a:lnTo>
                    <a:pt x="13" y="209"/>
                  </a:lnTo>
                  <a:lnTo>
                    <a:pt x="11" y="209"/>
                  </a:lnTo>
                  <a:lnTo>
                    <a:pt x="9" y="209"/>
                  </a:lnTo>
                  <a:lnTo>
                    <a:pt x="7" y="209"/>
                  </a:lnTo>
                  <a:lnTo>
                    <a:pt x="7" y="207"/>
                  </a:lnTo>
                  <a:lnTo>
                    <a:pt x="6" y="207"/>
                  </a:lnTo>
                  <a:lnTo>
                    <a:pt x="4" y="207"/>
                  </a:lnTo>
                  <a:lnTo>
                    <a:pt x="4" y="209"/>
                  </a:lnTo>
                  <a:lnTo>
                    <a:pt x="2" y="209"/>
                  </a:lnTo>
                  <a:lnTo>
                    <a:pt x="0" y="209"/>
                  </a:lnTo>
                  <a:lnTo>
                    <a:pt x="0" y="207"/>
                  </a:lnTo>
                  <a:lnTo>
                    <a:pt x="0" y="206"/>
                  </a:lnTo>
                  <a:lnTo>
                    <a:pt x="0" y="204"/>
                  </a:lnTo>
                  <a:lnTo>
                    <a:pt x="0" y="202"/>
                  </a:lnTo>
                  <a:lnTo>
                    <a:pt x="2" y="202"/>
                  </a:lnTo>
                  <a:lnTo>
                    <a:pt x="2" y="204"/>
                  </a:lnTo>
                  <a:lnTo>
                    <a:pt x="2" y="202"/>
                  </a:lnTo>
                  <a:lnTo>
                    <a:pt x="2" y="200"/>
                  </a:lnTo>
                  <a:lnTo>
                    <a:pt x="2" y="198"/>
                  </a:lnTo>
                  <a:lnTo>
                    <a:pt x="0" y="190"/>
                  </a:lnTo>
                  <a:lnTo>
                    <a:pt x="2" y="190"/>
                  </a:lnTo>
                  <a:lnTo>
                    <a:pt x="2" y="188"/>
                  </a:lnTo>
                  <a:lnTo>
                    <a:pt x="0" y="188"/>
                  </a:lnTo>
                  <a:lnTo>
                    <a:pt x="0" y="186"/>
                  </a:lnTo>
                  <a:lnTo>
                    <a:pt x="2" y="184"/>
                  </a:lnTo>
                  <a:lnTo>
                    <a:pt x="2" y="186"/>
                  </a:lnTo>
                  <a:lnTo>
                    <a:pt x="2" y="184"/>
                  </a:lnTo>
                  <a:lnTo>
                    <a:pt x="4" y="184"/>
                  </a:lnTo>
                  <a:lnTo>
                    <a:pt x="4" y="182"/>
                  </a:lnTo>
                  <a:lnTo>
                    <a:pt x="6" y="181"/>
                  </a:lnTo>
                  <a:lnTo>
                    <a:pt x="6" y="179"/>
                  </a:lnTo>
                  <a:lnTo>
                    <a:pt x="6" y="177"/>
                  </a:lnTo>
                  <a:lnTo>
                    <a:pt x="6" y="175"/>
                  </a:lnTo>
                  <a:lnTo>
                    <a:pt x="7" y="175"/>
                  </a:lnTo>
                  <a:lnTo>
                    <a:pt x="6" y="175"/>
                  </a:lnTo>
                  <a:lnTo>
                    <a:pt x="6" y="173"/>
                  </a:lnTo>
                  <a:lnTo>
                    <a:pt x="7" y="173"/>
                  </a:lnTo>
                  <a:lnTo>
                    <a:pt x="7" y="171"/>
                  </a:lnTo>
                  <a:lnTo>
                    <a:pt x="7" y="169"/>
                  </a:lnTo>
                  <a:lnTo>
                    <a:pt x="9" y="169"/>
                  </a:lnTo>
                  <a:lnTo>
                    <a:pt x="9" y="167"/>
                  </a:lnTo>
                  <a:lnTo>
                    <a:pt x="9" y="165"/>
                  </a:lnTo>
                  <a:lnTo>
                    <a:pt x="9" y="163"/>
                  </a:lnTo>
                  <a:lnTo>
                    <a:pt x="9" y="161"/>
                  </a:lnTo>
                  <a:lnTo>
                    <a:pt x="9" y="159"/>
                  </a:lnTo>
                  <a:lnTo>
                    <a:pt x="9" y="158"/>
                  </a:lnTo>
                  <a:lnTo>
                    <a:pt x="9" y="156"/>
                  </a:lnTo>
                  <a:lnTo>
                    <a:pt x="11" y="156"/>
                  </a:lnTo>
                  <a:lnTo>
                    <a:pt x="11" y="154"/>
                  </a:lnTo>
                  <a:lnTo>
                    <a:pt x="13" y="154"/>
                  </a:lnTo>
                  <a:lnTo>
                    <a:pt x="13" y="152"/>
                  </a:lnTo>
                  <a:lnTo>
                    <a:pt x="13" y="150"/>
                  </a:lnTo>
                  <a:lnTo>
                    <a:pt x="13" y="148"/>
                  </a:lnTo>
                  <a:lnTo>
                    <a:pt x="13" y="146"/>
                  </a:lnTo>
                  <a:lnTo>
                    <a:pt x="15" y="146"/>
                  </a:lnTo>
                  <a:lnTo>
                    <a:pt x="15" y="144"/>
                  </a:lnTo>
                  <a:lnTo>
                    <a:pt x="15" y="142"/>
                  </a:lnTo>
                  <a:lnTo>
                    <a:pt x="17" y="142"/>
                  </a:lnTo>
                  <a:lnTo>
                    <a:pt x="17" y="140"/>
                  </a:lnTo>
                  <a:lnTo>
                    <a:pt x="19" y="140"/>
                  </a:lnTo>
                  <a:lnTo>
                    <a:pt x="19" y="138"/>
                  </a:lnTo>
                  <a:lnTo>
                    <a:pt x="19" y="136"/>
                  </a:lnTo>
                  <a:lnTo>
                    <a:pt x="21" y="136"/>
                  </a:lnTo>
                  <a:lnTo>
                    <a:pt x="21" y="134"/>
                  </a:lnTo>
                  <a:lnTo>
                    <a:pt x="23" y="134"/>
                  </a:lnTo>
                  <a:lnTo>
                    <a:pt x="23" y="133"/>
                  </a:lnTo>
                  <a:lnTo>
                    <a:pt x="25" y="133"/>
                  </a:lnTo>
                  <a:lnTo>
                    <a:pt x="27" y="133"/>
                  </a:lnTo>
                  <a:lnTo>
                    <a:pt x="27" y="131"/>
                  </a:lnTo>
                  <a:lnTo>
                    <a:pt x="29" y="131"/>
                  </a:lnTo>
                  <a:lnTo>
                    <a:pt x="29" y="129"/>
                  </a:lnTo>
                  <a:lnTo>
                    <a:pt x="31" y="129"/>
                  </a:lnTo>
                  <a:lnTo>
                    <a:pt x="31" y="127"/>
                  </a:lnTo>
                  <a:lnTo>
                    <a:pt x="31" y="125"/>
                  </a:lnTo>
                  <a:lnTo>
                    <a:pt x="32" y="123"/>
                  </a:lnTo>
                  <a:lnTo>
                    <a:pt x="32" y="121"/>
                  </a:lnTo>
                  <a:lnTo>
                    <a:pt x="32" y="119"/>
                  </a:lnTo>
                  <a:lnTo>
                    <a:pt x="32" y="117"/>
                  </a:lnTo>
                  <a:lnTo>
                    <a:pt x="32" y="115"/>
                  </a:lnTo>
                  <a:lnTo>
                    <a:pt x="32" y="113"/>
                  </a:lnTo>
                  <a:lnTo>
                    <a:pt x="32" y="111"/>
                  </a:lnTo>
                  <a:lnTo>
                    <a:pt x="34" y="110"/>
                  </a:lnTo>
                  <a:lnTo>
                    <a:pt x="34" y="108"/>
                  </a:lnTo>
                  <a:lnTo>
                    <a:pt x="34" y="106"/>
                  </a:lnTo>
                  <a:lnTo>
                    <a:pt x="32" y="106"/>
                  </a:lnTo>
                  <a:lnTo>
                    <a:pt x="32" y="104"/>
                  </a:lnTo>
                  <a:lnTo>
                    <a:pt x="32" y="102"/>
                  </a:lnTo>
                  <a:lnTo>
                    <a:pt x="31" y="100"/>
                  </a:lnTo>
                  <a:lnTo>
                    <a:pt x="31" y="98"/>
                  </a:lnTo>
                  <a:lnTo>
                    <a:pt x="29" y="98"/>
                  </a:lnTo>
                  <a:lnTo>
                    <a:pt x="29" y="96"/>
                  </a:lnTo>
                  <a:lnTo>
                    <a:pt x="27" y="94"/>
                  </a:lnTo>
                  <a:lnTo>
                    <a:pt x="27" y="92"/>
                  </a:lnTo>
                  <a:lnTo>
                    <a:pt x="25" y="90"/>
                  </a:lnTo>
                  <a:lnTo>
                    <a:pt x="25" y="88"/>
                  </a:lnTo>
                  <a:lnTo>
                    <a:pt x="23" y="87"/>
                  </a:lnTo>
                  <a:lnTo>
                    <a:pt x="23" y="85"/>
                  </a:lnTo>
                  <a:lnTo>
                    <a:pt x="23" y="83"/>
                  </a:lnTo>
                  <a:lnTo>
                    <a:pt x="23" y="81"/>
                  </a:lnTo>
                  <a:lnTo>
                    <a:pt x="21" y="79"/>
                  </a:lnTo>
                  <a:lnTo>
                    <a:pt x="21" y="77"/>
                  </a:lnTo>
                  <a:lnTo>
                    <a:pt x="21" y="75"/>
                  </a:lnTo>
                  <a:lnTo>
                    <a:pt x="21" y="73"/>
                  </a:lnTo>
                  <a:lnTo>
                    <a:pt x="23" y="73"/>
                  </a:lnTo>
                  <a:lnTo>
                    <a:pt x="21" y="75"/>
                  </a:lnTo>
                  <a:lnTo>
                    <a:pt x="21" y="77"/>
                  </a:lnTo>
                  <a:lnTo>
                    <a:pt x="21" y="75"/>
                  </a:lnTo>
                  <a:lnTo>
                    <a:pt x="23" y="75"/>
                  </a:lnTo>
                  <a:lnTo>
                    <a:pt x="23" y="73"/>
                  </a:lnTo>
                  <a:lnTo>
                    <a:pt x="23" y="71"/>
                  </a:lnTo>
                  <a:lnTo>
                    <a:pt x="25" y="71"/>
                  </a:lnTo>
                  <a:lnTo>
                    <a:pt x="23" y="71"/>
                  </a:lnTo>
                  <a:lnTo>
                    <a:pt x="25" y="71"/>
                  </a:lnTo>
                  <a:lnTo>
                    <a:pt x="27" y="71"/>
                  </a:lnTo>
                  <a:lnTo>
                    <a:pt x="27" y="69"/>
                  </a:lnTo>
                  <a:lnTo>
                    <a:pt x="27" y="67"/>
                  </a:lnTo>
                  <a:lnTo>
                    <a:pt x="25" y="65"/>
                  </a:lnTo>
                  <a:lnTo>
                    <a:pt x="27" y="65"/>
                  </a:lnTo>
                  <a:lnTo>
                    <a:pt x="27" y="63"/>
                  </a:lnTo>
                  <a:lnTo>
                    <a:pt x="25" y="62"/>
                  </a:lnTo>
                  <a:lnTo>
                    <a:pt x="25" y="60"/>
                  </a:lnTo>
                  <a:lnTo>
                    <a:pt x="23" y="60"/>
                  </a:lnTo>
                  <a:lnTo>
                    <a:pt x="23" y="58"/>
                  </a:lnTo>
                  <a:lnTo>
                    <a:pt x="23" y="56"/>
                  </a:lnTo>
                  <a:lnTo>
                    <a:pt x="19" y="52"/>
                  </a:lnTo>
                  <a:lnTo>
                    <a:pt x="19" y="50"/>
                  </a:lnTo>
                  <a:lnTo>
                    <a:pt x="19" y="48"/>
                  </a:lnTo>
                  <a:lnTo>
                    <a:pt x="17" y="46"/>
                  </a:lnTo>
                  <a:lnTo>
                    <a:pt x="17" y="42"/>
                  </a:lnTo>
                  <a:lnTo>
                    <a:pt x="17" y="40"/>
                  </a:lnTo>
                  <a:lnTo>
                    <a:pt x="17" y="42"/>
                  </a:lnTo>
                  <a:lnTo>
                    <a:pt x="17" y="40"/>
                  </a:lnTo>
                  <a:lnTo>
                    <a:pt x="15" y="40"/>
                  </a:lnTo>
                  <a:lnTo>
                    <a:pt x="13" y="39"/>
                  </a:lnTo>
                  <a:lnTo>
                    <a:pt x="13" y="37"/>
                  </a:lnTo>
                  <a:lnTo>
                    <a:pt x="11" y="35"/>
                  </a:lnTo>
                  <a:lnTo>
                    <a:pt x="11" y="33"/>
                  </a:lnTo>
                  <a:lnTo>
                    <a:pt x="9" y="31"/>
                  </a:lnTo>
                  <a:lnTo>
                    <a:pt x="9" y="29"/>
                  </a:lnTo>
                  <a:lnTo>
                    <a:pt x="11" y="29"/>
                  </a:lnTo>
                  <a:lnTo>
                    <a:pt x="13" y="27"/>
                  </a:lnTo>
                  <a:lnTo>
                    <a:pt x="15" y="27"/>
                  </a:lnTo>
                  <a:lnTo>
                    <a:pt x="17" y="27"/>
                  </a:lnTo>
                  <a:lnTo>
                    <a:pt x="19" y="27"/>
                  </a:lnTo>
                  <a:lnTo>
                    <a:pt x="19" y="25"/>
                  </a:lnTo>
                  <a:lnTo>
                    <a:pt x="21" y="25"/>
                  </a:lnTo>
                  <a:lnTo>
                    <a:pt x="23" y="25"/>
                  </a:lnTo>
                  <a:lnTo>
                    <a:pt x="25" y="25"/>
                  </a:lnTo>
                  <a:lnTo>
                    <a:pt x="27" y="25"/>
                  </a:lnTo>
                  <a:lnTo>
                    <a:pt x="29" y="25"/>
                  </a:lnTo>
                  <a:lnTo>
                    <a:pt x="31" y="25"/>
                  </a:lnTo>
                  <a:lnTo>
                    <a:pt x="32" y="25"/>
                  </a:lnTo>
                  <a:lnTo>
                    <a:pt x="34" y="25"/>
                  </a:lnTo>
                  <a:lnTo>
                    <a:pt x="36" y="25"/>
                  </a:lnTo>
                  <a:close/>
                  <a:moveTo>
                    <a:pt x="17" y="2"/>
                  </a:moveTo>
                  <a:lnTo>
                    <a:pt x="19" y="2"/>
                  </a:lnTo>
                  <a:lnTo>
                    <a:pt x="19" y="4"/>
                  </a:lnTo>
                  <a:lnTo>
                    <a:pt x="21" y="4"/>
                  </a:lnTo>
                  <a:lnTo>
                    <a:pt x="21" y="6"/>
                  </a:lnTo>
                  <a:lnTo>
                    <a:pt x="17" y="6"/>
                  </a:lnTo>
                  <a:lnTo>
                    <a:pt x="17" y="8"/>
                  </a:lnTo>
                  <a:lnTo>
                    <a:pt x="15" y="8"/>
                  </a:lnTo>
                  <a:lnTo>
                    <a:pt x="15" y="10"/>
                  </a:lnTo>
                  <a:lnTo>
                    <a:pt x="13" y="10"/>
                  </a:lnTo>
                  <a:lnTo>
                    <a:pt x="13" y="12"/>
                  </a:lnTo>
                  <a:lnTo>
                    <a:pt x="11" y="12"/>
                  </a:lnTo>
                  <a:lnTo>
                    <a:pt x="13" y="14"/>
                  </a:lnTo>
                  <a:lnTo>
                    <a:pt x="13" y="15"/>
                  </a:lnTo>
                  <a:lnTo>
                    <a:pt x="13" y="17"/>
                  </a:lnTo>
                  <a:lnTo>
                    <a:pt x="13" y="19"/>
                  </a:lnTo>
                  <a:lnTo>
                    <a:pt x="13" y="21"/>
                  </a:lnTo>
                  <a:lnTo>
                    <a:pt x="13" y="23"/>
                  </a:lnTo>
                  <a:lnTo>
                    <a:pt x="11" y="23"/>
                  </a:lnTo>
                  <a:lnTo>
                    <a:pt x="9" y="23"/>
                  </a:lnTo>
                  <a:lnTo>
                    <a:pt x="7" y="23"/>
                  </a:lnTo>
                  <a:lnTo>
                    <a:pt x="7" y="21"/>
                  </a:lnTo>
                  <a:lnTo>
                    <a:pt x="7" y="19"/>
                  </a:lnTo>
                  <a:lnTo>
                    <a:pt x="7" y="17"/>
                  </a:lnTo>
                  <a:lnTo>
                    <a:pt x="7" y="15"/>
                  </a:lnTo>
                  <a:lnTo>
                    <a:pt x="6" y="14"/>
                  </a:lnTo>
                  <a:lnTo>
                    <a:pt x="4" y="12"/>
                  </a:lnTo>
                  <a:lnTo>
                    <a:pt x="6" y="12"/>
                  </a:lnTo>
                  <a:lnTo>
                    <a:pt x="4" y="12"/>
                  </a:lnTo>
                  <a:lnTo>
                    <a:pt x="6" y="10"/>
                  </a:lnTo>
                  <a:lnTo>
                    <a:pt x="7" y="8"/>
                  </a:lnTo>
                  <a:lnTo>
                    <a:pt x="9" y="8"/>
                  </a:lnTo>
                  <a:lnTo>
                    <a:pt x="9" y="6"/>
                  </a:lnTo>
                  <a:lnTo>
                    <a:pt x="9" y="4"/>
                  </a:lnTo>
                  <a:lnTo>
                    <a:pt x="11" y="4"/>
                  </a:lnTo>
                  <a:lnTo>
                    <a:pt x="13" y="4"/>
                  </a:lnTo>
                  <a:lnTo>
                    <a:pt x="15" y="4"/>
                  </a:lnTo>
                  <a:lnTo>
                    <a:pt x="15" y="2"/>
                  </a:lnTo>
                  <a:lnTo>
                    <a:pt x="17" y="0"/>
                  </a:lnTo>
                  <a:lnTo>
                    <a:pt x="17"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9"/>
            <p:cNvSpPr>
              <a:spLocks noEditPoints="1"/>
            </p:cNvSpPr>
            <p:nvPr/>
          </p:nvSpPr>
          <p:spPr bwMode="auto">
            <a:xfrm>
              <a:off x="3427413" y="4354513"/>
              <a:ext cx="11113" cy="11113"/>
            </a:xfrm>
            <a:custGeom>
              <a:avLst/>
              <a:gdLst>
                <a:gd name="T0" fmla="*/ 5 w 7"/>
                <a:gd name="T1" fmla="*/ 5 h 7"/>
                <a:gd name="T2" fmla="*/ 5 w 7"/>
                <a:gd name="T3" fmla="*/ 7 h 7"/>
                <a:gd name="T4" fmla="*/ 5 w 7"/>
                <a:gd name="T5" fmla="*/ 7 h 7"/>
                <a:gd name="T6" fmla="*/ 5 w 7"/>
                <a:gd name="T7" fmla="*/ 7 h 7"/>
                <a:gd name="T8" fmla="*/ 5 w 7"/>
                <a:gd name="T9" fmla="*/ 7 h 7"/>
                <a:gd name="T10" fmla="*/ 5 w 7"/>
                <a:gd name="T11" fmla="*/ 7 h 7"/>
                <a:gd name="T12" fmla="*/ 3 w 7"/>
                <a:gd name="T13" fmla="*/ 7 h 7"/>
                <a:gd name="T14" fmla="*/ 3 w 7"/>
                <a:gd name="T15" fmla="*/ 7 h 7"/>
                <a:gd name="T16" fmla="*/ 5 w 7"/>
                <a:gd name="T17" fmla="*/ 7 h 7"/>
                <a:gd name="T18" fmla="*/ 5 w 7"/>
                <a:gd name="T19" fmla="*/ 7 h 7"/>
                <a:gd name="T20" fmla="*/ 5 w 7"/>
                <a:gd name="T21" fmla="*/ 7 h 7"/>
                <a:gd name="T22" fmla="*/ 5 w 7"/>
                <a:gd name="T23" fmla="*/ 5 h 7"/>
                <a:gd name="T24" fmla="*/ 5 w 7"/>
                <a:gd name="T25" fmla="*/ 5 h 7"/>
                <a:gd name="T26" fmla="*/ 5 w 7"/>
                <a:gd name="T27" fmla="*/ 5 h 7"/>
                <a:gd name="T28" fmla="*/ 5 w 7"/>
                <a:gd name="T29" fmla="*/ 5 h 7"/>
                <a:gd name="T30" fmla="*/ 5 w 7"/>
                <a:gd name="T31" fmla="*/ 5 h 7"/>
                <a:gd name="T32" fmla="*/ 7 w 7"/>
                <a:gd name="T33" fmla="*/ 5 h 7"/>
                <a:gd name="T34" fmla="*/ 7 w 7"/>
                <a:gd name="T35" fmla="*/ 5 h 7"/>
                <a:gd name="T36" fmla="*/ 7 w 7"/>
                <a:gd name="T37" fmla="*/ 5 h 7"/>
                <a:gd name="T38" fmla="*/ 7 w 7"/>
                <a:gd name="T39" fmla="*/ 5 h 7"/>
                <a:gd name="T40" fmla="*/ 7 w 7"/>
                <a:gd name="T41" fmla="*/ 5 h 7"/>
                <a:gd name="T42" fmla="*/ 7 w 7"/>
                <a:gd name="T43" fmla="*/ 5 h 7"/>
                <a:gd name="T44" fmla="*/ 7 w 7"/>
                <a:gd name="T45" fmla="*/ 5 h 7"/>
                <a:gd name="T46" fmla="*/ 5 w 7"/>
                <a:gd name="T47" fmla="*/ 5 h 7"/>
                <a:gd name="T48" fmla="*/ 0 w 7"/>
                <a:gd name="T49" fmla="*/ 0 h 7"/>
                <a:gd name="T50" fmla="*/ 0 w 7"/>
                <a:gd name="T51" fmla="*/ 0 h 7"/>
                <a:gd name="T52" fmla="*/ 0 w 7"/>
                <a:gd name="T53" fmla="*/ 0 h 7"/>
                <a:gd name="T54" fmla="*/ 0 w 7"/>
                <a:gd name="T5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 h="7">
                  <a:moveTo>
                    <a:pt x="5" y="5"/>
                  </a:moveTo>
                  <a:lnTo>
                    <a:pt x="5" y="7"/>
                  </a:lnTo>
                  <a:lnTo>
                    <a:pt x="5" y="7"/>
                  </a:lnTo>
                  <a:lnTo>
                    <a:pt x="5" y="7"/>
                  </a:lnTo>
                  <a:lnTo>
                    <a:pt x="5" y="7"/>
                  </a:lnTo>
                  <a:lnTo>
                    <a:pt x="5" y="7"/>
                  </a:lnTo>
                  <a:lnTo>
                    <a:pt x="3" y="7"/>
                  </a:lnTo>
                  <a:lnTo>
                    <a:pt x="3" y="7"/>
                  </a:lnTo>
                  <a:lnTo>
                    <a:pt x="5" y="7"/>
                  </a:lnTo>
                  <a:lnTo>
                    <a:pt x="5" y="7"/>
                  </a:lnTo>
                  <a:lnTo>
                    <a:pt x="5" y="7"/>
                  </a:lnTo>
                  <a:lnTo>
                    <a:pt x="5" y="5"/>
                  </a:lnTo>
                  <a:lnTo>
                    <a:pt x="5" y="5"/>
                  </a:lnTo>
                  <a:lnTo>
                    <a:pt x="5" y="5"/>
                  </a:lnTo>
                  <a:lnTo>
                    <a:pt x="5" y="5"/>
                  </a:lnTo>
                  <a:lnTo>
                    <a:pt x="5" y="5"/>
                  </a:lnTo>
                  <a:lnTo>
                    <a:pt x="7" y="5"/>
                  </a:lnTo>
                  <a:lnTo>
                    <a:pt x="7" y="5"/>
                  </a:lnTo>
                  <a:lnTo>
                    <a:pt x="7" y="5"/>
                  </a:lnTo>
                  <a:lnTo>
                    <a:pt x="7" y="5"/>
                  </a:lnTo>
                  <a:lnTo>
                    <a:pt x="7" y="5"/>
                  </a:lnTo>
                  <a:lnTo>
                    <a:pt x="7" y="5"/>
                  </a:lnTo>
                  <a:lnTo>
                    <a:pt x="7" y="5"/>
                  </a:lnTo>
                  <a:lnTo>
                    <a:pt x="5" y="5"/>
                  </a:lnTo>
                  <a:close/>
                  <a:moveTo>
                    <a:pt x="0" y="0"/>
                  </a:move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10"/>
            <p:cNvSpPr>
              <a:spLocks noEditPoints="1"/>
            </p:cNvSpPr>
            <p:nvPr/>
          </p:nvSpPr>
          <p:spPr bwMode="auto">
            <a:xfrm>
              <a:off x="5518150" y="3638550"/>
              <a:ext cx="42863" cy="103188"/>
            </a:xfrm>
            <a:custGeom>
              <a:avLst/>
              <a:gdLst>
                <a:gd name="T0" fmla="*/ 27 w 27"/>
                <a:gd name="T1" fmla="*/ 38 h 65"/>
                <a:gd name="T2" fmla="*/ 6 w 27"/>
                <a:gd name="T3" fmla="*/ 3 h 65"/>
                <a:gd name="T4" fmla="*/ 9 w 27"/>
                <a:gd name="T5" fmla="*/ 3 h 65"/>
                <a:gd name="T6" fmla="*/ 13 w 27"/>
                <a:gd name="T7" fmla="*/ 5 h 65"/>
                <a:gd name="T8" fmla="*/ 17 w 27"/>
                <a:gd name="T9" fmla="*/ 9 h 65"/>
                <a:gd name="T10" fmla="*/ 19 w 27"/>
                <a:gd name="T11" fmla="*/ 13 h 65"/>
                <a:gd name="T12" fmla="*/ 19 w 27"/>
                <a:gd name="T13" fmla="*/ 17 h 65"/>
                <a:gd name="T14" fmla="*/ 19 w 27"/>
                <a:gd name="T15" fmla="*/ 23 h 65"/>
                <a:gd name="T16" fmla="*/ 19 w 27"/>
                <a:gd name="T17" fmla="*/ 26 h 65"/>
                <a:gd name="T18" fmla="*/ 19 w 27"/>
                <a:gd name="T19" fmla="*/ 32 h 65"/>
                <a:gd name="T20" fmla="*/ 21 w 27"/>
                <a:gd name="T21" fmla="*/ 36 h 65"/>
                <a:gd name="T22" fmla="*/ 25 w 27"/>
                <a:gd name="T23" fmla="*/ 38 h 65"/>
                <a:gd name="T24" fmla="*/ 27 w 27"/>
                <a:gd name="T25" fmla="*/ 40 h 65"/>
                <a:gd name="T26" fmla="*/ 27 w 27"/>
                <a:gd name="T27" fmla="*/ 44 h 65"/>
                <a:gd name="T28" fmla="*/ 25 w 27"/>
                <a:gd name="T29" fmla="*/ 47 h 65"/>
                <a:gd name="T30" fmla="*/ 23 w 27"/>
                <a:gd name="T31" fmla="*/ 51 h 65"/>
                <a:gd name="T32" fmla="*/ 21 w 27"/>
                <a:gd name="T33" fmla="*/ 55 h 65"/>
                <a:gd name="T34" fmla="*/ 17 w 27"/>
                <a:gd name="T35" fmla="*/ 57 h 65"/>
                <a:gd name="T36" fmla="*/ 17 w 27"/>
                <a:gd name="T37" fmla="*/ 61 h 65"/>
                <a:gd name="T38" fmla="*/ 13 w 27"/>
                <a:gd name="T39" fmla="*/ 63 h 65"/>
                <a:gd name="T40" fmla="*/ 11 w 27"/>
                <a:gd name="T41" fmla="*/ 63 h 65"/>
                <a:gd name="T42" fmla="*/ 9 w 27"/>
                <a:gd name="T43" fmla="*/ 61 h 65"/>
                <a:gd name="T44" fmla="*/ 9 w 27"/>
                <a:gd name="T45" fmla="*/ 59 h 65"/>
                <a:gd name="T46" fmla="*/ 7 w 27"/>
                <a:gd name="T47" fmla="*/ 55 h 65"/>
                <a:gd name="T48" fmla="*/ 4 w 27"/>
                <a:gd name="T49" fmla="*/ 53 h 65"/>
                <a:gd name="T50" fmla="*/ 0 w 27"/>
                <a:gd name="T51" fmla="*/ 49 h 65"/>
                <a:gd name="T52" fmla="*/ 2 w 27"/>
                <a:gd name="T53" fmla="*/ 47 h 65"/>
                <a:gd name="T54" fmla="*/ 2 w 27"/>
                <a:gd name="T55" fmla="*/ 46 h 65"/>
                <a:gd name="T56" fmla="*/ 0 w 27"/>
                <a:gd name="T57" fmla="*/ 42 h 65"/>
                <a:gd name="T58" fmla="*/ 2 w 27"/>
                <a:gd name="T59" fmla="*/ 38 h 65"/>
                <a:gd name="T60" fmla="*/ 2 w 27"/>
                <a:gd name="T61" fmla="*/ 36 h 65"/>
                <a:gd name="T62" fmla="*/ 4 w 27"/>
                <a:gd name="T63" fmla="*/ 36 h 65"/>
                <a:gd name="T64" fmla="*/ 2 w 27"/>
                <a:gd name="T65" fmla="*/ 36 h 65"/>
                <a:gd name="T66" fmla="*/ 4 w 27"/>
                <a:gd name="T67" fmla="*/ 30 h 65"/>
                <a:gd name="T68" fmla="*/ 2 w 27"/>
                <a:gd name="T69" fmla="*/ 26 h 65"/>
                <a:gd name="T70" fmla="*/ 2 w 27"/>
                <a:gd name="T71" fmla="*/ 24 h 65"/>
                <a:gd name="T72" fmla="*/ 4 w 27"/>
                <a:gd name="T73" fmla="*/ 23 h 65"/>
                <a:gd name="T74" fmla="*/ 2 w 27"/>
                <a:gd name="T75" fmla="*/ 17 h 65"/>
                <a:gd name="T76" fmla="*/ 0 w 27"/>
                <a:gd name="T77" fmla="*/ 13 h 65"/>
                <a:gd name="T78" fmla="*/ 0 w 27"/>
                <a:gd name="T79" fmla="*/ 9 h 65"/>
                <a:gd name="T80" fmla="*/ 4 w 27"/>
                <a:gd name="T81" fmla="*/ 5 h 65"/>
                <a:gd name="T82" fmla="*/ 6 w 27"/>
                <a:gd name="T83" fmla="*/ 1 h 65"/>
                <a:gd name="T84" fmla="*/ 7 w 27"/>
                <a:gd name="T85" fmla="*/ 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 h="65">
                  <a:moveTo>
                    <a:pt x="27" y="38"/>
                  </a:moveTo>
                  <a:lnTo>
                    <a:pt x="25" y="38"/>
                  </a:lnTo>
                  <a:lnTo>
                    <a:pt x="27" y="38"/>
                  </a:lnTo>
                  <a:close/>
                  <a:moveTo>
                    <a:pt x="7" y="1"/>
                  </a:moveTo>
                  <a:lnTo>
                    <a:pt x="6" y="1"/>
                  </a:lnTo>
                  <a:lnTo>
                    <a:pt x="6" y="3"/>
                  </a:lnTo>
                  <a:lnTo>
                    <a:pt x="7" y="3"/>
                  </a:lnTo>
                  <a:lnTo>
                    <a:pt x="7" y="5"/>
                  </a:lnTo>
                  <a:lnTo>
                    <a:pt x="9" y="3"/>
                  </a:lnTo>
                  <a:lnTo>
                    <a:pt x="11" y="3"/>
                  </a:lnTo>
                  <a:lnTo>
                    <a:pt x="13" y="3"/>
                  </a:lnTo>
                  <a:lnTo>
                    <a:pt x="13" y="5"/>
                  </a:lnTo>
                  <a:lnTo>
                    <a:pt x="13" y="7"/>
                  </a:lnTo>
                  <a:lnTo>
                    <a:pt x="15" y="7"/>
                  </a:lnTo>
                  <a:lnTo>
                    <a:pt x="17" y="9"/>
                  </a:lnTo>
                  <a:lnTo>
                    <a:pt x="19" y="9"/>
                  </a:lnTo>
                  <a:lnTo>
                    <a:pt x="19" y="11"/>
                  </a:lnTo>
                  <a:lnTo>
                    <a:pt x="19" y="13"/>
                  </a:lnTo>
                  <a:lnTo>
                    <a:pt x="19" y="15"/>
                  </a:lnTo>
                  <a:lnTo>
                    <a:pt x="21" y="15"/>
                  </a:lnTo>
                  <a:lnTo>
                    <a:pt x="19" y="17"/>
                  </a:lnTo>
                  <a:lnTo>
                    <a:pt x="19" y="19"/>
                  </a:lnTo>
                  <a:lnTo>
                    <a:pt x="19" y="21"/>
                  </a:lnTo>
                  <a:lnTo>
                    <a:pt x="19" y="23"/>
                  </a:lnTo>
                  <a:lnTo>
                    <a:pt x="19" y="24"/>
                  </a:lnTo>
                  <a:lnTo>
                    <a:pt x="17" y="24"/>
                  </a:lnTo>
                  <a:lnTo>
                    <a:pt x="19" y="26"/>
                  </a:lnTo>
                  <a:lnTo>
                    <a:pt x="19" y="28"/>
                  </a:lnTo>
                  <a:lnTo>
                    <a:pt x="19" y="30"/>
                  </a:lnTo>
                  <a:lnTo>
                    <a:pt x="19" y="32"/>
                  </a:lnTo>
                  <a:lnTo>
                    <a:pt x="19" y="34"/>
                  </a:lnTo>
                  <a:lnTo>
                    <a:pt x="21" y="34"/>
                  </a:lnTo>
                  <a:lnTo>
                    <a:pt x="21" y="36"/>
                  </a:lnTo>
                  <a:lnTo>
                    <a:pt x="21" y="38"/>
                  </a:lnTo>
                  <a:lnTo>
                    <a:pt x="23" y="38"/>
                  </a:lnTo>
                  <a:lnTo>
                    <a:pt x="25" y="38"/>
                  </a:lnTo>
                  <a:lnTo>
                    <a:pt x="27" y="38"/>
                  </a:lnTo>
                  <a:lnTo>
                    <a:pt x="25" y="40"/>
                  </a:lnTo>
                  <a:lnTo>
                    <a:pt x="27" y="40"/>
                  </a:lnTo>
                  <a:lnTo>
                    <a:pt x="25" y="40"/>
                  </a:lnTo>
                  <a:lnTo>
                    <a:pt x="27" y="42"/>
                  </a:lnTo>
                  <a:lnTo>
                    <a:pt x="27" y="44"/>
                  </a:lnTo>
                  <a:lnTo>
                    <a:pt x="27" y="46"/>
                  </a:lnTo>
                  <a:lnTo>
                    <a:pt x="25" y="46"/>
                  </a:lnTo>
                  <a:lnTo>
                    <a:pt x="25" y="47"/>
                  </a:lnTo>
                  <a:lnTo>
                    <a:pt x="23" y="47"/>
                  </a:lnTo>
                  <a:lnTo>
                    <a:pt x="23" y="49"/>
                  </a:lnTo>
                  <a:lnTo>
                    <a:pt x="23" y="51"/>
                  </a:lnTo>
                  <a:lnTo>
                    <a:pt x="21" y="51"/>
                  </a:lnTo>
                  <a:lnTo>
                    <a:pt x="21" y="53"/>
                  </a:lnTo>
                  <a:lnTo>
                    <a:pt x="21" y="55"/>
                  </a:lnTo>
                  <a:lnTo>
                    <a:pt x="19" y="55"/>
                  </a:lnTo>
                  <a:lnTo>
                    <a:pt x="17" y="55"/>
                  </a:lnTo>
                  <a:lnTo>
                    <a:pt x="17" y="57"/>
                  </a:lnTo>
                  <a:lnTo>
                    <a:pt x="15" y="57"/>
                  </a:lnTo>
                  <a:lnTo>
                    <a:pt x="15" y="59"/>
                  </a:lnTo>
                  <a:lnTo>
                    <a:pt x="17" y="61"/>
                  </a:lnTo>
                  <a:lnTo>
                    <a:pt x="15" y="61"/>
                  </a:lnTo>
                  <a:lnTo>
                    <a:pt x="15" y="63"/>
                  </a:lnTo>
                  <a:lnTo>
                    <a:pt x="13" y="63"/>
                  </a:lnTo>
                  <a:lnTo>
                    <a:pt x="13" y="65"/>
                  </a:lnTo>
                  <a:lnTo>
                    <a:pt x="13" y="63"/>
                  </a:lnTo>
                  <a:lnTo>
                    <a:pt x="11" y="63"/>
                  </a:lnTo>
                  <a:lnTo>
                    <a:pt x="9" y="63"/>
                  </a:lnTo>
                  <a:lnTo>
                    <a:pt x="11" y="61"/>
                  </a:lnTo>
                  <a:lnTo>
                    <a:pt x="9" y="61"/>
                  </a:lnTo>
                  <a:lnTo>
                    <a:pt x="11" y="61"/>
                  </a:lnTo>
                  <a:lnTo>
                    <a:pt x="11" y="59"/>
                  </a:lnTo>
                  <a:lnTo>
                    <a:pt x="9" y="59"/>
                  </a:lnTo>
                  <a:lnTo>
                    <a:pt x="9" y="57"/>
                  </a:lnTo>
                  <a:lnTo>
                    <a:pt x="9" y="55"/>
                  </a:lnTo>
                  <a:lnTo>
                    <a:pt x="7" y="55"/>
                  </a:lnTo>
                  <a:lnTo>
                    <a:pt x="6" y="55"/>
                  </a:lnTo>
                  <a:lnTo>
                    <a:pt x="6" y="53"/>
                  </a:lnTo>
                  <a:lnTo>
                    <a:pt x="4" y="53"/>
                  </a:lnTo>
                  <a:lnTo>
                    <a:pt x="2" y="51"/>
                  </a:lnTo>
                  <a:lnTo>
                    <a:pt x="0" y="51"/>
                  </a:lnTo>
                  <a:lnTo>
                    <a:pt x="0" y="49"/>
                  </a:lnTo>
                  <a:lnTo>
                    <a:pt x="0" y="47"/>
                  </a:lnTo>
                  <a:lnTo>
                    <a:pt x="2" y="49"/>
                  </a:lnTo>
                  <a:lnTo>
                    <a:pt x="2" y="47"/>
                  </a:lnTo>
                  <a:lnTo>
                    <a:pt x="2" y="46"/>
                  </a:lnTo>
                  <a:lnTo>
                    <a:pt x="2" y="44"/>
                  </a:lnTo>
                  <a:lnTo>
                    <a:pt x="2" y="46"/>
                  </a:lnTo>
                  <a:lnTo>
                    <a:pt x="0" y="46"/>
                  </a:lnTo>
                  <a:lnTo>
                    <a:pt x="0" y="44"/>
                  </a:lnTo>
                  <a:lnTo>
                    <a:pt x="0" y="42"/>
                  </a:lnTo>
                  <a:lnTo>
                    <a:pt x="0" y="40"/>
                  </a:lnTo>
                  <a:lnTo>
                    <a:pt x="2" y="40"/>
                  </a:lnTo>
                  <a:lnTo>
                    <a:pt x="2" y="38"/>
                  </a:lnTo>
                  <a:lnTo>
                    <a:pt x="0" y="38"/>
                  </a:lnTo>
                  <a:lnTo>
                    <a:pt x="2" y="38"/>
                  </a:lnTo>
                  <a:lnTo>
                    <a:pt x="2" y="36"/>
                  </a:lnTo>
                  <a:lnTo>
                    <a:pt x="2" y="38"/>
                  </a:lnTo>
                  <a:lnTo>
                    <a:pt x="4" y="38"/>
                  </a:lnTo>
                  <a:lnTo>
                    <a:pt x="4" y="36"/>
                  </a:lnTo>
                  <a:lnTo>
                    <a:pt x="2" y="36"/>
                  </a:lnTo>
                  <a:lnTo>
                    <a:pt x="2" y="38"/>
                  </a:lnTo>
                  <a:lnTo>
                    <a:pt x="2" y="36"/>
                  </a:lnTo>
                  <a:lnTo>
                    <a:pt x="2" y="34"/>
                  </a:lnTo>
                  <a:lnTo>
                    <a:pt x="2" y="32"/>
                  </a:lnTo>
                  <a:lnTo>
                    <a:pt x="4" y="30"/>
                  </a:lnTo>
                  <a:lnTo>
                    <a:pt x="2" y="30"/>
                  </a:lnTo>
                  <a:lnTo>
                    <a:pt x="2" y="28"/>
                  </a:lnTo>
                  <a:lnTo>
                    <a:pt x="2" y="26"/>
                  </a:lnTo>
                  <a:lnTo>
                    <a:pt x="4" y="26"/>
                  </a:lnTo>
                  <a:lnTo>
                    <a:pt x="4" y="24"/>
                  </a:lnTo>
                  <a:lnTo>
                    <a:pt x="2" y="24"/>
                  </a:lnTo>
                  <a:lnTo>
                    <a:pt x="2" y="23"/>
                  </a:lnTo>
                  <a:lnTo>
                    <a:pt x="4" y="24"/>
                  </a:lnTo>
                  <a:lnTo>
                    <a:pt x="4" y="23"/>
                  </a:lnTo>
                  <a:lnTo>
                    <a:pt x="4" y="21"/>
                  </a:lnTo>
                  <a:lnTo>
                    <a:pt x="4" y="19"/>
                  </a:lnTo>
                  <a:lnTo>
                    <a:pt x="2" y="17"/>
                  </a:lnTo>
                  <a:lnTo>
                    <a:pt x="0" y="17"/>
                  </a:lnTo>
                  <a:lnTo>
                    <a:pt x="0" y="15"/>
                  </a:lnTo>
                  <a:lnTo>
                    <a:pt x="0" y="13"/>
                  </a:lnTo>
                  <a:lnTo>
                    <a:pt x="2" y="13"/>
                  </a:lnTo>
                  <a:lnTo>
                    <a:pt x="2" y="11"/>
                  </a:lnTo>
                  <a:lnTo>
                    <a:pt x="0" y="9"/>
                  </a:lnTo>
                  <a:lnTo>
                    <a:pt x="2" y="7"/>
                  </a:lnTo>
                  <a:lnTo>
                    <a:pt x="2" y="5"/>
                  </a:lnTo>
                  <a:lnTo>
                    <a:pt x="4" y="5"/>
                  </a:lnTo>
                  <a:lnTo>
                    <a:pt x="4" y="3"/>
                  </a:lnTo>
                  <a:lnTo>
                    <a:pt x="4" y="1"/>
                  </a:lnTo>
                  <a:lnTo>
                    <a:pt x="6" y="1"/>
                  </a:lnTo>
                  <a:lnTo>
                    <a:pt x="6" y="0"/>
                  </a:lnTo>
                  <a:lnTo>
                    <a:pt x="6" y="1"/>
                  </a:lnTo>
                  <a:lnTo>
                    <a:pt x="7" y="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11"/>
            <p:cNvSpPr>
              <a:spLocks noEditPoints="1"/>
            </p:cNvSpPr>
            <p:nvPr/>
          </p:nvSpPr>
          <p:spPr bwMode="auto">
            <a:xfrm>
              <a:off x="5524500" y="2903538"/>
              <a:ext cx="39688" cy="26988"/>
            </a:xfrm>
            <a:custGeom>
              <a:avLst/>
              <a:gdLst>
                <a:gd name="T0" fmla="*/ 21 w 25"/>
                <a:gd name="T1" fmla="*/ 17 h 17"/>
                <a:gd name="T2" fmla="*/ 23 w 25"/>
                <a:gd name="T3" fmla="*/ 17 h 17"/>
                <a:gd name="T4" fmla="*/ 21 w 25"/>
                <a:gd name="T5" fmla="*/ 15 h 17"/>
                <a:gd name="T6" fmla="*/ 13 w 25"/>
                <a:gd name="T7" fmla="*/ 15 h 17"/>
                <a:gd name="T8" fmla="*/ 11 w 25"/>
                <a:gd name="T9" fmla="*/ 13 h 17"/>
                <a:gd name="T10" fmla="*/ 15 w 25"/>
                <a:gd name="T11" fmla="*/ 13 h 17"/>
                <a:gd name="T12" fmla="*/ 17 w 25"/>
                <a:gd name="T13" fmla="*/ 13 h 17"/>
                <a:gd name="T14" fmla="*/ 15 w 25"/>
                <a:gd name="T15" fmla="*/ 13 h 17"/>
                <a:gd name="T16" fmla="*/ 15 w 25"/>
                <a:gd name="T17" fmla="*/ 13 h 17"/>
                <a:gd name="T18" fmla="*/ 13 w 25"/>
                <a:gd name="T19" fmla="*/ 13 h 17"/>
                <a:gd name="T20" fmla="*/ 15 w 25"/>
                <a:gd name="T21" fmla="*/ 13 h 17"/>
                <a:gd name="T22" fmla="*/ 15 w 25"/>
                <a:gd name="T23" fmla="*/ 13 h 17"/>
                <a:gd name="T24" fmla="*/ 9 w 25"/>
                <a:gd name="T25" fmla="*/ 13 h 17"/>
                <a:gd name="T26" fmla="*/ 9 w 25"/>
                <a:gd name="T27" fmla="*/ 15 h 17"/>
                <a:gd name="T28" fmla="*/ 7 w 25"/>
                <a:gd name="T29" fmla="*/ 13 h 17"/>
                <a:gd name="T30" fmla="*/ 11 w 25"/>
                <a:gd name="T31" fmla="*/ 9 h 17"/>
                <a:gd name="T32" fmla="*/ 11 w 25"/>
                <a:gd name="T33" fmla="*/ 13 h 17"/>
                <a:gd name="T34" fmla="*/ 9 w 25"/>
                <a:gd name="T35" fmla="*/ 9 h 17"/>
                <a:gd name="T36" fmla="*/ 17 w 25"/>
                <a:gd name="T37" fmla="*/ 9 h 17"/>
                <a:gd name="T38" fmla="*/ 17 w 25"/>
                <a:gd name="T39" fmla="*/ 8 h 17"/>
                <a:gd name="T40" fmla="*/ 19 w 25"/>
                <a:gd name="T41" fmla="*/ 8 h 17"/>
                <a:gd name="T42" fmla="*/ 2 w 25"/>
                <a:gd name="T43" fmla="*/ 9 h 17"/>
                <a:gd name="T44" fmla="*/ 0 w 25"/>
                <a:gd name="T45" fmla="*/ 9 h 17"/>
                <a:gd name="T46" fmla="*/ 0 w 25"/>
                <a:gd name="T47" fmla="*/ 8 h 17"/>
                <a:gd name="T48" fmla="*/ 0 w 25"/>
                <a:gd name="T49" fmla="*/ 6 h 17"/>
                <a:gd name="T50" fmla="*/ 2 w 25"/>
                <a:gd name="T51" fmla="*/ 8 h 17"/>
                <a:gd name="T52" fmla="*/ 13 w 25"/>
                <a:gd name="T53" fmla="*/ 8 h 17"/>
                <a:gd name="T54" fmla="*/ 13 w 25"/>
                <a:gd name="T55" fmla="*/ 8 h 17"/>
                <a:gd name="T56" fmla="*/ 19 w 25"/>
                <a:gd name="T57" fmla="*/ 8 h 17"/>
                <a:gd name="T58" fmla="*/ 21 w 25"/>
                <a:gd name="T59" fmla="*/ 6 h 17"/>
                <a:gd name="T60" fmla="*/ 19 w 25"/>
                <a:gd name="T61" fmla="*/ 4 h 17"/>
                <a:gd name="T62" fmla="*/ 19 w 25"/>
                <a:gd name="T63" fmla="*/ 4 h 17"/>
                <a:gd name="T64" fmla="*/ 5 w 25"/>
                <a:gd name="T65" fmla="*/ 4 h 17"/>
                <a:gd name="T66" fmla="*/ 7 w 25"/>
                <a:gd name="T67" fmla="*/ 4 h 17"/>
                <a:gd name="T68" fmla="*/ 9 w 25"/>
                <a:gd name="T69" fmla="*/ 6 h 17"/>
                <a:gd name="T70" fmla="*/ 11 w 25"/>
                <a:gd name="T71" fmla="*/ 8 h 17"/>
                <a:gd name="T72" fmla="*/ 9 w 25"/>
                <a:gd name="T73" fmla="*/ 9 h 17"/>
                <a:gd name="T74" fmla="*/ 7 w 25"/>
                <a:gd name="T75" fmla="*/ 8 h 17"/>
                <a:gd name="T76" fmla="*/ 7 w 25"/>
                <a:gd name="T77" fmla="*/ 9 h 17"/>
                <a:gd name="T78" fmla="*/ 7 w 25"/>
                <a:gd name="T79" fmla="*/ 4 h 17"/>
                <a:gd name="T80" fmla="*/ 7 w 25"/>
                <a:gd name="T81" fmla="*/ 8 h 17"/>
                <a:gd name="T82" fmla="*/ 5 w 25"/>
                <a:gd name="T83" fmla="*/ 8 h 17"/>
                <a:gd name="T84" fmla="*/ 5 w 25"/>
                <a:gd name="T85" fmla="*/ 9 h 17"/>
                <a:gd name="T86" fmla="*/ 7 w 25"/>
                <a:gd name="T87" fmla="*/ 9 h 17"/>
                <a:gd name="T88" fmla="*/ 7 w 25"/>
                <a:gd name="T89" fmla="*/ 11 h 17"/>
                <a:gd name="T90" fmla="*/ 5 w 25"/>
                <a:gd name="T91" fmla="*/ 13 h 17"/>
                <a:gd name="T92" fmla="*/ 3 w 25"/>
                <a:gd name="T93" fmla="*/ 11 h 17"/>
                <a:gd name="T94" fmla="*/ 3 w 25"/>
                <a:gd name="T95" fmla="*/ 11 h 17"/>
                <a:gd name="T96" fmla="*/ 2 w 25"/>
                <a:gd name="T97" fmla="*/ 6 h 17"/>
                <a:gd name="T98" fmla="*/ 2 w 25"/>
                <a:gd name="T99" fmla="*/ 6 h 17"/>
                <a:gd name="T100" fmla="*/ 3 w 25"/>
                <a:gd name="T101" fmla="*/ 6 h 17"/>
                <a:gd name="T102" fmla="*/ 3 w 25"/>
                <a:gd name="T103" fmla="*/ 8 h 17"/>
                <a:gd name="T104" fmla="*/ 3 w 25"/>
                <a:gd name="T105" fmla="*/ 8 h 17"/>
                <a:gd name="T106" fmla="*/ 5 w 25"/>
                <a:gd name="T107" fmla="*/ 6 h 17"/>
                <a:gd name="T108" fmla="*/ 5 w 25"/>
                <a:gd name="T109" fmla="*/ 4 h 17"/>
                <a:gd name="T110" fmla="*/ 3 w 25"/>
                <a:gd name="T111" fmla="*/ 4 h 17"/>
                <a:gd name="T112" fmla="*/ 3 w 25"/>
                <a:gd name="T113" fmla="*/ 2 h 17"/>
                <a:gd name="T114" fmla="*/ 23 w 25"/>
                <a:gd name="T115" fmla="*/ 0 h 17"/>
                <a:gd name="T116" fmla="*/ 25 w 25"/>
                <a:gd name="T1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 h="17">
                  <a:moveTo>
                    <a:pt x="21" y="17"/>
                  </a:moveTo>
                  <a:lnTo>
                    <a:pt x="21" y="17"/>
                  </a:lnTo>
                  <a:lnTo>
                    <a:pt x="21" y="17"/>
                  </a:lnTo>
                  <a:lnTo>
                    <a:pt x="21" y="17"/>
                  </a:lnTo>
                  <a:lnTo>
                    <a:pt x="21" y="17"/>
                  </a:lnTo>
                  <a:lnTo>
                    <a:pt x="21" y="17"/>
                  </a:lnTo>
                  <a:lnTo>
                    <a:pt x="21" y="17"/>
                  </a:lnTo>
                  <a:lnTo>
                    <a:pt x="21" y="17"/>
                  </a:lnTo>
                  <a:lnTo>
                    <a:pt x="21" y="17"/>
                  </a:lnTo>
                  <a:lnTo>
                    <a:pt x="21" y="17"/>
                  </a:lnTo>
                  <a:lnTo>
                    <a:pt x="21" y="17"/>
                  </a:lnTo>
                  <a:lnTo>
                    <a:pt x="21" y="17"/>
                  </a:lnTo>
                  <a:close/>
                  <a:moveTo>
                    <a:pt x="23" y="17"/>
                  </a:moveTo>
                  <a:lnTo>
                    <a:pt x="23" y="17"/>
                  </a:lnTo>
                  <a:lnTo>
                    <a:pt x="23" y="17"/>
                  </a:lnTo>
                  <a:lnTo>
                    <a:pt x="23" y="17"/>
                  </a:lnTo>
                  <a:lnTo>
                    <a:pt x="23" y="17"/>
                  </a:lnTo>
                  <a:lnTo>
                    <a:pt x="23" y="17"/>
                  </a:lnTo>
                  <a:lnTo>
                    <a:pt x="23" y="17"/>
                  </a:lnTo>
                  <a:lnTo>
                    <a:pt x="21" y="17"/>
                  </a:lnTo>
                  <a:lnTo>
                    <a:pt x="21" y="17"/>
                  </a:lnTo>
                  <a:lnTo>
                    <a:pt x="21" y="17"/>
                  </a:lnTo>
                  <a:lnTo>
                    <a:pt x="21" y="17"/>
                  </a:lnTo>
                  <a:lnTo>
                    <a:pt x="21" y="15"/>
                  </a:lnTo>
                  <a:lnTo>
                    <a:pt x="21" y="15"/>
                  </a:lnTo>
                  <a:lnTo>
                    <a:pt x="23" y="15"/>
                  </a:lnTo>
                  <a:lnTo>
                    <a:pt x="23" y="15"/>
                  </a:lnTo>
                  <a:lnTo>
                    <a:pt x="23" y="17"/>
                  </a:lnTo>
                  <a:lnTo>
                    <a:pt x="23" y="17"/>
                  </a:lnTo>
                  <a:close/>
                  <a:moveTo>
                    <a:pt x="13" y="15"/>
                  </a:moveTo>
                  <a:lnTo>
                    <a:pt x="13" y="15"/>
                  </a:lnTo>
                  <a:lnTo>
                    <a:pt x="13" y="15"/>
                  </a:lnTo>
                  <a:lnTo>
                    <a:pt x="11" y="15"/>
                  </a:lnTo>
                  <a:lnTo>
                    <a:pt x="11" y="15"/>
                  </a:lnTo>
                  <a:lnTo>
                    <a:pt x="11" y="15"/>
                  </a:lnTo>
                  <a:lnTo>
                    <a:pt x="11" y="15"/>
                  </a:lnTo>
                  <a:lnTo>
                    <a:pt x="11" y="15"/>
                  </a:lnTo>
                  <a:lnTo>
                    <a:pt x="11" y="15"/>
                  </a:lnTo>
                  <a:lnTo>
                    <a:pt x="11" y="15"/>
                  </a:lnTo>
                  <a:lnTo>
                    <a:pt x="11" y="13"/>
                  </a:lnTo>
                  <a:lnTo>
                    <a:pt x="13" y="13"/>
                  </a:lnTo>
                  <a:lnTo>
                    <a:pt x="13" y="15"/>
                  </a:lnTo>
                  <a:lnTo>
                    <a:pt x="13" y="15"/>
                  </a:lnTo>
                  <a:lnTo>
                    <a:pt x="13" y="15"/>
                  </a:lnTo>
                  <a:close/>
                  <a:moveTo>
                    <a:pt x="15" y="13"/>
                  </a:moveTo>
                  <a:lnTo>
                    <a:pt x="15" y="13"/>
                  </a:lnTo>
                  <a:lnTo>
                    <a:pt x="15" y="13"/>
                  </a:lnTo>
                  <a:lnTo>
                    <a:pt x="15" y="13"/>
                  </a:lnTo>
                  <a:lnTo>
                    <a:pt x="17" y="13"/>
                  </a:lnTo>
                  <a:lnTo>
                    <a:pt x="17" y="13"/>
                  </a:lnTo>
                  <a:lnTo>
                    <a:pt x="17" y="13"/>
                  </a:lnTo>
                  <a:lnTo>
                    <a:pt x="17" y="13"/>
                  </a:lnTo>
                  <a:lnTo>
                    <a:pt x="17" y="13"/>
                  </a:lnTo>
                  <a:lnTo>
                    <a:pt x="17" y="13"/>
                  </a:lnTo>
                  <a:lnTo>
                    <a:pt x="17" y="13"/>
                  </a:lnTo>
                  <a:lnTo>
                    <a:pt x="17" y="13"/>
                  </a:lnTo>
                  <a:lnTo>
                    <a:pt x="17" y="13"/>
                  </a:lnTo>
                  <a:lnTo>
                    <a:pt x="17" y="13"/>
                  </a:lnTo>
                  <a:lnTo>
                    <a:pt x="17" y="13"/>
                  </a:lnTo>
                  <a:lnTo>
                    <a:pt x="17" y="13"/>
                  </a:lnTo>
                  <a:lnTo>
                    <a:pt x="17" y="13"/>
                  </a:lnTo>
                  <a:lnTo>
                    <a:pt x="15" y="15"/>
                  </a:lnTo>
                  <a:lnTo>
                    <a:pt x="15" y="15"/>
                  </a:lnTo>
                  <a:lnTo>
                    <a:pt x="15" y="13"/>
                  </a:lnTo>
                  <a:lnTo>
                    <a:pt x="15" y="13"/>
                  </a:lnTo>
                  <a:lnTo>
                    <a:pt x="15" y="15"/>
                  </a:lnTo>
                  <a:lnTo>
                    <a:pt x="15" y="15"/>
                  </a:lnTo>
                  <a:lnTo>
                    <a:pt x="15" y="15"/>
                  </a:lnTo>
                  <a:lnTo>
                    <a:pt x="15" y="13"/>
                  </a:lnTo>
                  <a:lnTo>
                    <a:pt x="15" y="13"/>
                  </a:lnTo>
                  <a:lnTo>
                    <a:pt x="15" y="13"/>
                  </a:lnTo>
                  <a:lnTo>
                    <a:pt x="15" y="13"/>
                  </a:lnTo>
                  <a:lnTo>
                    <a:pt x="15" y="13"/>
                  </a:lnTo>
                  <a:lnTo>
                    <a:pt x="15" y="13"/>
                  </a:lnTo>
                  <a:lnTo>
                    <a:pt x="15" y="13"/>
                  </a:lnTo>
                  <a:lnTo>
                    <a:pt x="15" y="13"/>
                  </a:lnTo>
                  <a:close/>
                  <a:moveTo>
                    <a:pt x="13" y="13"/>
                  </a:moveTo>
                  <a:lnTo>
                    <a:pt x="13" y="13"/>
                  </a:lnTo>
                  <a:lnTo>
                    <a:pt x="13" y="13"/>
                  </a:lnTo>
                  <a:lnTo>
                    <a:pt x="13" y="13"/>
                  </a:lnTo>
                  <a:lnTo>
                    <a:pt x="13" y="13"/>
                  </a:lnTo>
                  <a:lnTo>
                    <a:pt x="13" y="13"/>
                  </a:lnTo>
                  <a:lnTo>
                    <a:pt x="13" y="13"/>
                  </a:lnTo>
                  <a:lnTo>
                    <a:pt x="13" y="13"/>
                  </a:lnTo>
                  <a:lnTo>
                    <a:pt x="13" y="13"/>
                  </a:lnTo>
                  <a:close/>
                  <a:moveTo>
                    <a:pt x="15" y="13"/>
                  </a:moveTo>
                  <a:lnTo>
                    <a:pt x="15" y="13"/>
                  </a:lnTo>
                  <a:lnTo>
                    <a:pt x="15" y="13"/>
                  </a:lnTo>
                  <a:lnTo>
                    <a:pt x="13" y="13"/>
                  </a:lnTo>
                  <a:lnTo>
                    <a:pt x="15" y="13"/>
                  </a:lnTo>
                  <a:lnTo>
                    <a:pt x="15" y="13"/>
                  </a:lnTo>
                  <a:lnTo>
                    <a:pt x="15" y="13"/>
                  </a:lnTo>
                  <a:lnTo>
                    <a:pt x="15" y="13"/>
                  </a:lnTo>
                  <a:lnTo>
                    <a:pt x="15" y="13"/>
                  </a:lnTo>
                  <a:lnTo>
                    <a:pt x="15" y="11"/>
                  </a:lnTo>
                  <a:lnTo>
                    <a:pt x="15" y="13"/>
                  </a:lnTo>
                  <a:lnTo>
                    <a:pt x="15" y="13"/>
                  </a:lnTo>
                  <a:lnTo>
                    <a:pt x="15" y="13"/>
                  </a:lnTo>
                  <a:lnTo>
                    <a:pt x="15" y="13"/>
                  </a:lnTo>
                  <a:lnTo>
                    <a:pt x="15" y="13"/>
                  </a:lnTo>
                  <a:close/>
                  <a:moveTo>
                    <a:pt x="7" y="11"/>
                  </a:moveTo>
                  <a:lnTo>
                    <a:pt x="9" y="11"/>
                  </a:lnTo>
                  <a:lnTo>
                    <a:pt x="9" y="11"/>
                  </a:lnTo>
                  <a:lnTo>
                    <a:pt x="9" y="13"/>
                  </a:lnTo>
                  <a:lnTo>
                    <a:pt x="9" y="13"/>
                  </a:lnTo>
                  <a:lnTo>
                    <a:pt x="9" y="13"/>
                  </a:lnTo>
                  <a:lnTo>
                    <a:pt x="9" y="15"/>
                  </a:lnTo>
                  <a:lnTo>
                    <a:pt x="9" y="15"/>
                  </a:lnTo>
                  <a:lnTo>
                    <a:pt x="9" y="15"/>
                  </a:lnTo>
                  <a:lnTo>
                    <a:pt x="9" y="15"/>
                  </a:lnTo>
                  <a:lnTo>
                    <a:pt x="9" y="15"/>
                  </a:lnTo>
                  <a:lnTo>
                    <a:pt x="9" y="15"/>
                  </a:lnTo>
                  <a:lnTo>
                    <a:pt x="9" y="15"/>
                  </a:lnTo>
                  <a:lnTo>
                    <a:pt x="9" y="15"/>
                  </a:lnTo>
                  <a:lnTo>
                    <a:pt x="7" y="15"/>
                  </a:lnTo>
                  <a:lnTo>
                    <a:pt x="9" y="15"/>
                  </a:lnTo>
                  <a:lnTo>
                    <a:pt x="9" y="13"/>
                  </a:lnTo>
                  <a:lnTo>
                    <a:pt x="7" y="13"/>
                  </a:lnTo>
                  <a:lnTo>
                    <a:pt x="7" y="13"/>
                  </a:lnTo>
                  <a:lnTo>
                    <a:pt x="7" y="13"/>
                  </a:lnTo>
                  <a:lnTo>
                    <a:pt x="7" y="13"/>
                  </a:lnTo>
                  <a:lnTo>
                    <a:pt x="7" y="13"/>
                  </a:lnTo>
                  <a:lnTo>
                    <a:pt x="7" y="11"/>
                  </a:lnTo>
                  <a:lnTo>
                    <a:pt x="7" y="11"/>
                  </a:lnTo>
                  <a:close/>
                  <a:moveTo>
                    <a:pt x="11" y="11"/>
                  </a:moveTo>
                  <a:lnTo>
                    <a:pt x="11" y="11"/>
                  </a:lnTo>
                  <a:lnTo>
                    <a:pt x="11" y="11"/>
                  </a:lnTo>
                  <a:lnTo>
                    <a:pt x="11" y="9"/>
                  </a:lnTo>
                  <a:lnTo>
                    <a:pt x="11" y="9"/>
                  </a:lnTo>
                  <a:lnTo>
                    <a:pt x="11" y="9"/>
                  </a:lnTo>
                  <a:lnTo>
                    <a:pt x="11" y="11"/>
                  </a:lnTo>
                  <a:lnTo>
                    <a:pt x="11" y="11"/>
                  </a:lnTo>
                  <a:lnTo>
                    <a:pt x="11" y="11"/>
                  </a:lnTo>
                  <a:lnTo>
                    <a:pt x="11" y="13"/>
                  </a:lnTo>
                  <a:lnTo>
                    <a:pt x="11" y="13"/>
                  </a:lnTo>
                  <a:lnTo>
                    <a:pt x="11" y="13"/>
                  </a:lnTo>
                  <a:lnTo>
                    <a:pt x="11" y="13"/>
                  </a:lnTo>
                  <a:lnTo>
                    <a:pt x="11" y="11"/>
                  </a:lnTo>
                  <a:lnTo>
                    <a:pt x="9" y="11"/>
                  </a:lnTo>
                  <a:lnTo>
                    <a:pt x="9" y="11"/>
                  </a:lnTo>
                  <a:lnTo>
                    <a:pt x="9" y="11"/>
                  </a:lnTo>
                  <a:lnTo>
                    <a:pt x="9" y="11"/>
                  </a:lnTo>
                  <a:lnTo>
                    <a:pt x="9" y="9"/>
                  </a:lnTo>
                  <a:lnTo>
                    <a:pt x="9" y="9"/>
                  </a:lnTo>
                  <a:lnTo>
                    <a:pt x="11" y="11"/>
                  </a:lnTo>
                  <a:close/>
                  <a:moveTo>
                    <a:pt x="17" y="11"/>
                  </a:moveTo>
                  <a:lnTo>
                    <a:pt x="17" y="11"/>
                  </a:lnTo>
                  <a:lnTo>
                    <a:pt x="17" y="11"/>
                  </a:lnTo>
                  <a:lnTo>
                    <a:pt x="17" y="11"/>
                  </a:lnTo>
                  <a:lnTo>
                    <a:pt x="17" y="9"/>
                  </a:lnTo>
                  <a:lnTo>
                    <a:pt x="17" y="9"/>
                  </a:lnTo>
                  <a:lnTo>
                    <a:pt x="17" y="9"/>
                  </a:lnTo>
                  <a:lnTo>
                    <a:pt x="17" y="9"/>
                  </a:lnTo>
                  <a:lnTo>
                    <a:pt x="17" y="9"/>
                  </a:lnTo>
                  <a:lnTo>
                    <a:pt x="17" y="9"/>
                  </a:lnTo>
                  <a:lnTo>
                    <a:pt x="17" y="11"/>
                  </a:lnTo>
                  <a:lnTo>
                    <a:pt x="17" y="11"/>
                  </a:lnTo>
                  <a:lnTo>
                    <a:pt x="17" y="11"/>
                  </a:lnTo>
                  <a:lnTo>
                    <a:pt x="17" y="11"/>
                  </a:lnTo>
                  <a:close/>
                  <a:moveTo>
                    <a:pt x="17" y="8"/>
                  </a:moveTo>
                  <a:lnTo>
                    <a:pt x="17" y="8"/>
                  </a:lnTo>
                  <a:lnTo>
                    <a:pt x="17" y="8"/>
                  </a:lnTo>
                  <a:lnTo>
                    <a:pt x="17" y="8"/>
                  </a:lnTo>
                  <a:lnTo>
                    <a:pt x="17" y="8"/>
                  </a:lnTo>
                  <a:lnTo>
                    <a:pt x="17" y="8"/>
                  </a:lnTo>
                  <a:lnTo>
                    <a:pt x="17" y="8"/>
                  </a:lnTo>
                  <a:lnTo>
                    <a:pt x="17" y="8"/>
                  </a:lnTo>
                  <a:lnTo>
                    <a:pt x="19" y="8"/>
                  </a:lnTo>
                  <a:lnTo>
                    <a:pt x="17" y="8"/>
                  </a:lnTo>
                  <a:close/>
                  <a:moveTo>
                    <a:pt x="2" y="8"/>
                  </a:moveTo>
                  <a:lnTo>
                    <a:pt x="2" y="9"/>
                  </a:lnTo>
                  <a:lnTo>
                    <a:pt x="2" y="9"/>
                  </a:lnTo>
                  <a:lnTo>
                    <a:pt x="2" y="9"/>
                  </a:lnTo>
                  <a:lnTo>
                    <a:pt x="2" y="9"/>
                  </a:lnTo>
                  <a:lnTo>
                    <a:pt x="2" y="9"/>
                  </a:lnTo>
                  <a:lnTo>
                    <a:pt x="2" y="9"/>
                  </a:lnTo>
                  <a:lnTo>
                    <a:pt x="2" y="9"/>
                  </a:lnTo>
                  <a:lnTo>
                    <a:pt x="2" y="9"/>
                  </a:lnTo>
                  <a:lnTo>
                    <a:pt x="0" y="9"/>
                  </a:lnTo>
                  <a:lnTo>
                    <a:pt x="0" y="8"/>
                  </a:lnTo>
                  <a:lnTo>
                    <a:pt x="0" y="9"/>
                  </a:lnTo>
                  <a:lnTo>
                    <a:pt x="0" y="9"/>
                  </a:lnTo>
                  <a:lnTo>
                    <a:pt x="0" y="9"/>
                  </a:lnTo>
                  <a:lnTo>
                    <a:pt x="0" y="9"/>
                  </a:lnTo>
                  <a:lnTo>
                    <a:pt x="0" y="11"/>
                  </a:lnTo>
                  <a:lnTo>
                    <a:pt x="0" y="9"/>
                  </a:lnTo>
                  <a:lnTo>
                    <a:pt x="0" y="9"/>
                  </a:lnTo>
                  <a:lnTo>
                    <a:pt x="0" y="9"/>
                  </a:lnTo>
                  <a:lnTo>
                    <a:pt x="0" y="9"/>
                  </a:lnTo>
                  <a:lnTo>
                    <a:pt x="0" y="9"/>
                  </a:lnTo>
                  <a:lnTo>
                    <a:pt x="0" y="9"/>
                  </a:lnTo>
                  <a:lnTo>
                    <a:pt x="0" y="8"/>
                  </a:lnTo>
                  <a:lnTo>
                    <a:pt x="0" y="8"/>
                  </a:lnTo>
                  <a:lnTo>
                    <a:pt x="0" y="8"/>
                  </a:lnTo>
                  <a:lnTo>
                    <a:pt x="0" y="8"/>
                  </a:lnTo>
                  <a:lnTo>
                    <a:pt x="0" y="8"/>
                  </a:lnTo>
                  <a:lnTo>
                    <a:pt x="0" y="8"/>
                  </a:lnTo>
                  <a:lnTo>
                    <a:pt x="0" y="8"/>
                  </a:lnTo>
                  <a:lnTo>
                    <a:pt x="0" y="6"/>
                  </a:lnTo>
                  <a:lnTo>
                    <a:pt x="0" y="6"/>
                  </a:lnTo>
                  <a:lnTo>
                    <a:pt x="0" y="6"/>
                  </a:lnTo>
                  <a:lnTo>
                    <a:pt x="0" y="6"/>
                  </a:lnTo>
                  <a:lnTo>
                    <a:pt x="2" y="8"/>
                  </a:lnTo>
                  <a:lnTo>
                    <a:pt x="2" y="8"/>
                  </a:lnTo>
                  <a:lnTo>
                    <a:pt x="2" y="8"/>
                  </a:lnTo>
                  <a:lnTo>
                    <a:pt x="2" y="8"/>
                  </a:lnTo>
                  <a:lnTo>
                    <a:pt x="2" y="8"/>
                  </a:lnTo>
                  <a:lnTo>
                    <a:pt x="2" y="8"/>
                  </a:lnTo>
                  <a:lnTo>
                    <a:pt x="2" y="8"/>
                  </a:lnTo>
                  <a:close/>
                  <a:moveTo>
                    <a:pt x="13" y="6"/>
                  </a:moveTo>
                  <a:lnTo>
                    <a:pt x="13" y="6"/>
                  </a:lnTo>
                  <a:lnTo>
                    <a:pt x="13" y="6"/>
                  </a:lnTo>
                  <a:lnTo>
                    <a:pt x="13" y="6"/>
                  </a:lnTo>
                  <a:lnTo>
                    <a:pt x="13" y="6"/>
                  </a:lnTo>
                  <a:lnTo>
                    <a:pt x="13" y="6"/>
                  </a:lnTo>
                  <a:lnTo>
                    <a:pt x="13" y="8"/>
                  </a:lnTo>
                  <a:lnTo>
                    <a:pt x="13" y="8"/>
                  </a:lnTo>
                  <a:lnTo>
                    <a:pt x="13" y="8"/>
                  </a:lnTo>
                  <a:lnTo>
                    <a:pt x="13" y="8"/>
                  </a:lnTo>
                  <a:lnTo>
                    <a:pt x="13" y="8"/>
                  </a:lnTo>
                  <a:lnTo>
                    <a:pt x="13" y="8"/>
                  </a:lnTo>
                  <a:lnTo>
                    <a:pt x="13" y="8"/>
                  </a:lnTo>
                  <a:lnTo>
                    <a:pt x="13" y="8"/>
                  </a:lnTo>
                  <a:lnTo>
                    <a:pt x="13" y="8"/>
                  </a:lnTo>
                  <a:lnTo>
                    <a:pt x="13" y="8"/>
                  </a:lnTo>
                  <a:lnTo>
                    <a:pt x="11" y="8"/>
                  </a:lnTo>
                  <a:lnTo>
                    <a:pt x="11" y="6"/>
                  </a:lnTo>
                  <a:lnTo>
                    <a:pt x="13" y="6"/>
                  </a:lnTo>
                  <a:lnTo>
                    <a:pt x="13" y="6"/>
                  </a:lnTo>
                  <a:close/>
                  <a:moveTo>
                    <a:pt x="21" y="8"/>
                  </a:moveTo>
                  <a:lnTo>
                    <a:pt x="19" y="8"/>
                  </a:lnTo>
                  <a:lnTo>
                    <a:pt x="19" y="8"/>
                  </a:lnTo>
                  <a:lnTo>
                    <a:pt x="19" y="8"/>
                  </a:lnTo>
                  <a:lnTo>
                    <a:pt x="19" y="8"/>
                  </a:lnTo>
                  <a:lnTo>
                    <a:pt x="19" y="6"/>
                  </a:lnTo>
                  <a:lnTo>
                    <a:pt x="19" y="6"/>
                  </a:lnTo>
                  <a:lnTo>
                    <a:pt x="19" y="6"/>
                  </a:lnTo>
                  <a:lnTo>
                    <a:pt x="19" y="6"/>
                  </a:lnTo>
                  <a:lnTo>
                    <a:pt x="21" y="6"/>
                  </a:lnTo>
                  <a:lnTo>
                    <a:pt x="21" y="6"/>
                  </a:lnTo>
                  <a:lnTo>
                    <a:pt x="21" y="6"/>
                  </a:lnTo>
                  <a:lnTo>
                    <a:pt x="21" y="8"/>
                  </a:lnTo>
                  <a:close/>
                  <a:moveTo>
                    <a:pt x="19" y="4"/>
                  </a:moveTo>
                  <a:lnTo>
                    <a:pt x="19" y="4"/>
                  </a:lnTo>
                  <a:lnTo>
                    <a:pt x="19" y="4"/>
                  </a:lnTo>
                  <a:lnTo>
                    <a:pt x="19" y="4"/>
                  </a:lnTo>
                  <a:lnTo>
                    <a:pt x="19" y="4"/>
                  </a:lnTo>
                  <a:lnTo>
                    <a:pt x="19" y="4"/>
                  </a:lnTo>
                  <a:lnTo>
                    <a:pt x="19" y="4"/>
                  </a:lnTo>
                  <a:lnTo>
                    <a:pt x="19" y="4"/>
                  </a:lnTo>
                  <a:lnTo>
                    <a:pt x="19" y="4"/>
                  </a:lnTo>
                  <a:lnTo>
                    <a:pt x="19" y="4"/>
                  </a:lnTo>
                  <a:lnTo>
                    <a:pt x="19" y="4"/>
                  </a:lnTo>
                  <a:lnTo>
                    <a:pt x="19" y="4"/>
                  </a:lnTo>
                  <a:lnTo>
                    <a:pt x="19" y="4"/>
                  </a:lnTo>
                  <a:lnTo>
                    <a:pt x="19" y="4"/>
                  </a:lnTo>
                  <a:lnTo>
                    <a:pt x="19" y="4"/>
                  </a:lnTo>
                  <a:lnTo>
                    <a:pt x="19" y="4"/>
                  </a:lnTo>
                  <a:lnTo>
                    <a:pt x="19" y="4"/>
                  </a:lnTo>
                  <a:lnTo>
                    <a:pt x="19" y="4"/>
                  </a:lnTo>
                  <a:lnTo>
                    <a:pt x="19" y="4"/>
                  </a:lnTo>
                  <a:close/>
                  <a:moveTo>
                    <a:pt x="5" y="4"/>
                  </a:moveTo>
                  <a:lnTo>
                    <a:pt x="5" y="4"/>
                  </a:lnTo>
                  <a:lnTo>
                    <a:pt x="5" y="4"/>
                  </a:lnTo>
                  <a:lnTo>
                    <a:pt x="7" y="4"/>
                  </a:lnTo>
                  <a:lnTo>
                    <a:pt x="7" y="4"/>
                  </a:lnTo>
                  <a:lnTo>
                    <a:pt x="7" y="4"/>
                  </a:lnTo>
                  <a:lnTo>
                    <a:pt x="7" y="4"/>
                  </a:lnTo>
                  <a:lnTo>
                    <a:pt x="7" y="4"/>
                  </a:lnTo>
                  <a:lnTo>
                    <a:pt x="7" y="4"/>
                  </a:lnTo>
                  <a:lnTo>
                    <a:pt x="7" y="4"/>
                  </a:lnTo>
                  <a:lnTo>
                    <a:pt x="7" y="4"/>
                  </a:lnTo>
                  <a:lnTo>
                    <a:pt x="7" y="4"/>
                  </a:lnTo>
                  <a:lnTo>
                    <a:pt x="7" y="4"/>
                  </a:lnTo>
                  <a:lnTo>
                    <a:pt x="9" y="4"/>
                  </a:lnTo>
                  <a:lnTo>
                    <a:pt x="9" y="4"/>
                  </a:lnTo>
                  <a:lnTo>
                    <a:pt x="9" y="4"/>
                  </a:lnTo>
                  <a:lnTo>
                    <a:pt x="9" y="6"/>
                  </a:lnTo>
                  <a:lnTo>
                    <a:pt x="9" y="6"/>
                  </a:lnTo>
                  <a:lnTo>
                    <a:pt x="9" y="6"/>
                  </a:lnTo>
                  <a:lnTo>
                    <a:pt x="9" y="6"/>
                  </a:lnTo>
                  <a:lnTo>
                    <a:pt x="11" y="6"/>
                  </a:lnTo>
                  <a:lnTo>
                    <a:pt x="11" y="6"/>
                  </a:lnTo>
                  <a:lnTo>
                    <a:pt x="11" y="8"/>
                  </a:lnTo>
                  <a:lnTo>
                    <a:pt x="11" y="8"/>
                  </a:lnTo>
                  <a:lnTo>
                    <a:pt x="9" y="8"/>
                  </a:lnTo>
                  <a:lnTo>
                    <a:pt x="9" y="8"/>
                  </a:lnTo>
                  <a:lnTo>
                    <a:pt x="11" y="8"/>
                  </a:lnTo>
                  <a:lnTo>
                    <a:pt x="9" y="8"/>
                  </a:lnTo>
                  <a:lnTo>
                    <a:pt x="9" y="8"/>
                  </a:lnTo>
                  <a:lnTo>
                    <a:pt x="9" y="8"/>
                  </a:lnTo>
                  <a:lnTo>
                    <a:pt x="9" y="8"/>
                  </a:lnTo>
                  <a:lnTo>
                    <a:pt x="9" y="9"/>
                  </a:lnTo>
                  <a:lnTo>
                    <a:pt x="9" y="9"/>
                  </a:lnTo>
                  <a:lnTo>
                    <a:pt x="9" y="9"/>
                  </a:lnTo>
                  <a:lnTo>
                    <a:pt x="9" y="9"/>
                  </a:lnTo>
                  <a:lnTo>
                    <a:pt x="9" y="9"/>
                  </a:lnTo>
                  <a:lnTo>
                    <a:pt x="9" y="9"/>
                  </a:lnTo>
                  <a:lnTo>
                    <a:pt x="9" y="9"/>
                  </a:lnTo>
                  <a:lnTo>
                    <a:pt x="7" y="9"/>
                  </a:lnTo>
                  <a:lnTo>
                    <a:pt x="7" y="9"/>
                  </a:lnTo>
                  <a:lnTo>
                    <a:pt x="7" y="8"/>
                  </a:lnTo>
                  <a:lnTo>
                    <a:pt x="7" y="8"/>
                  </a:lnTo>
                  <a:lnTo>
                    <a:pt x="7" y="8"/>
                  </a:lnTo>
                  <a:lnTo>
                    <a:pt x="9" y="8"/>
                  </a:lnTo>
                  <a:lnTo>
                    <a:pt x="9" y="8"/>
                  </a:lnTo>
                  <a:lnTo>
                    <a:pt x="9" y="8"/>
                  </a:lnTo>
                  <a:lnTo>
                    <a:pt x="9" y="8"/>
                  </a:lnTo>
                  <a:lnTo>
                    <a:pt x="9" y="8"/>
                  </a:lnTo>
                  <a:lnTo>
                    <a:pt x="7" y="8"/>
                  </a:lnTo>
                  <a:lnTo>
                    <a:pt x="7" y="9"/>
                  </a:lnTo>
                  <a:lnTo>
                    <a:pt x="7" y="9"/>
                  </a:lnTo>
                  <a:lnTo>
                    <a:pt x="7" y="8"/>
                  </a:lnTo>
                  <a:lnTo>
                    <a:pt x="7" y="8"/>
                  </a:lnTo>
                  <a:lnTo>
                    <a:pt x="7" y="8"/>
                  </a:lnTo>
                  <a:lnTo>
                    <a:pt x="7" y="6"/>
                  </a:lnTo>
                  <a:lnTo>
                    <a:pt x="7" y="6"/>
                  </a:lnTo>
                  <a:lnTo>
                    <a:pt x="7" y="6"/>
                  </a:lnTo>
                  <a:lnTo>
                    <a:pt x="7" y="6"/>
                  </a:lnTo>
                  <a:lnTo>
                    <a:pt x="7" y="4"/>
                  </a:lnTo>
                  <a:lnTo>
                    <a:pt x="7" y="6"/>
                  </a:lnTo>
                  <a:lnTo>
                    <a:pt x="7" y="6"/>
                  </a:lnTo>
                  <a:lnTo>
                    <a:pt x="7" y="6"/>
                  </a:lnTo>
                  <a:lnTo>
                    <a:pt x="7" y="6"/>
                  </a:lnTo>
                  <a:lnTo>
                    <a:pt x="5" y="6"/>
                  </a:lnTo>
                  <a:lnTo>
                    <a:pt x="5" y="6"/>
                  </a:lnTo>
                  <a:lnTo>
                    <a:pt x="7" y="8"/>
                  </a:lnTo>
                  <a:lnTo>
                    <a:pt x="7" y="8"/>
                  </a:lnTo>
                  <a:lnTo>
                    <a:pt x="7" y="8"/>
                  </a:lnTo>
                  <a:lnTo>
                    <a:pt x="7" y="8"/>
                  </a:lnTo>
                  <a:lnTo>
                    <a:pt x="7" y="8"/>
                  </a:lnTo>
                  <a:lnTo>
                    <a:pt x="7" y="8"/>
                  </a:lnTo>
                  <a:lnTo>
                    <a:pt x="7" y="9"/>
                  </a:lnTo>
                  <a:lnTo>
                    <a:pt x="5" y="8"/>
                  </a:lnTo>
                  <a:lnTo>
                    <a:pt x="5" y="8"/>
                  </a:lnTo>
                  <a:lnTo>
                    <a:pt x="5" y="8"/>
                  </a:lnTo>
                  <a:lnTo>
                    <a:pt x="5" y="8"/>
                  </a:lnTo>
                  <a:lnTo>
                    <a:pt x="5" y="8"/>
                  </a:lnTo>
                  <a:lnTo>
                    <a:pt x="5" y="8"/>
                  </a:lnTo>
                  <a:lnTo>
                    <a:pt x="5" y="8"/>
                  </a:lnTo>
                  <a:lnTo>
                    <a:pt x="5" y="8"/>
                  </a:lnTo>
                  <a:lnTo>
                    <a:pt x="5" y="8"/>
                  </a:lnTo>
                  <a:lnTo>
                    <a:pt x="5" y="9"/>
                  </a:lnTo>
                  <a:lnTo>
                    <a:pt x="5" y="9"/>
                  </a:lnTo>
                  <a:lnTo>
                    <a:pt x="5" y="9"/>
                  </a:lnTo>
                  <a:lnTo>
                    <a:pt x="7" y="9"/>
                  </a:lnTo>
                  <a:lnTo>
                    <a:pt x="7" y="9"/>
                  </a:lnTo>
                  <a:lnTo>
                    <a:pt x="7" y="9"/>
                  </a:lnTo>
                  <a:lnTo>
                    <a:pt x="7" y="9"/>
                  </a:lnTo>
                  <a:lnTo>
                    <a:pt x="7" y="9"/>
                  </a:lnTo>
                  <a:lnTo>
                    <a:pt x="7" y="9"/>
                  </a:lnTo>
                  <a:lnTo>
                    <a:pt x="7" y="9"/>
                  </a:lnTo>
                  <a:lnTo>
                    <a:pt x="7" y="9"/>
                  </a:lnTo>
                  <a:lnTo>
                    <a:pt x="7" y="11"/>
                  </a:lnTo>
                  <a:lnTo>
                    <a:pt x="7" y="11"/>
                  </a:lnTo>
                  <a:lnTo>
                    <a:pt x="7" y="11"/>
                  </a:lnTo>
                  <a:lnTo>
                    <a:pt x="7" y="11"/>
                  </a:lnTo>
                  <a:lnTo>
                    <a:pt x="7" y="11"/>
                  </a:lnTo>
                  <a:lnTo>
                    <a:pt x="7" y="11"/>
                  </a:lnTo>
                  <a:lnTo>
                    <a:pt x="7" y="11"/>
                  </a:lnTo>
                  <a:lnTo>
                    <a:pt x="7" y="11"/>
                  </a:lnTo>
                  <a:lnTo>
                    <a:pt x="7" y="11"/>
                  </a:lnTo>
                  <a:lnTo>
                    <a:pt x="5" y="11"/>
                  </a:lnTo>
                  <a:lnTo>
                    <a:pt x="5" y="11"/>
                  </a:lnTo>
                  <a:lnTo>
                    <a:pt x="5" y="13"/>
                  </a:lnTo>
                  <a:lnTo>
                    <a:pt x="5" y="13"/>
                  </a:lnTo>
                  <a:lnTo>
                    <a:pt x="5" y="13"/>
                  </a:lnTo>
                  <a:lnTo>
                    <a:pt x="5" y="13"/>
                  </a:lnTo>
                  <a:lnTo>
                    <a:pt x="5" y="13"/>
                  </a:lnTo>
                  <a:lnTo>
                    <a:pt x="5" y="11"/>
                  </a:lnTo>
                  <a:lnTo>
                    <a:pt x="5" y="11"/>
                  </a:lnTo>
                  <a:lnTo>
                    <a:pt x="5" y="11"/>
                  </a:lnTo>
                  <a:lnTo>
                    <a:pt x="5" y="11"/>
                  </a:lnTo>
                  <a:lnTo>
                    <a:pt x="5" y="11"/>
                  </a:lnTo>
                  <a:lnTo>
                    <a:pt x="5" y="11"/>
                  </a:lnTo>
                  <a:lnTo>
                    <a:pt x="3" y="11"/>
                  </a:lnTo>
                  <a:lnTo>
                    <a:pt x="3" y="11"/>
                  </a:lnTo>
                  <a:lnTo>
                    <a:pt x="3" y="11"/>
                  </a:lnTo>
                  <a:lnTo>
                    <a:pt x="3" y="11"/>
                  </a:lnTo>
                  <a:lnTo>
                    <a:pt x="3" y="11"/>
                  </a:lnTo>
                  <a:lnTo>
                    <a:pt x="3" y="11"/>
                  </a:lnTo>
                  <a:lnTo>
                    <a:pt x="3" y="11"/>
                  </a:lnTo>
                  <a:lnTo>
                    <a:pt x="3" y="11"/>
                  </a:lnTo>
                  <a:lnTo>
                    <a:pt x="3" y="11"/>
                  </a:lnTo>
                  <a:lnTo>
                    <a:pt x="3" y="11"/>
                  </a:lnTo>
                  <a:lnTo>
                    <a:pt x="2" y="9"/>
                  </a:lnTo>
                  <a:lnTo>
                    <a:pt x="2" y="9"/>
                  </a:lnTo>
                  <a:lnTo>
                    <a:pt x="2" y="8"/>
                  </a:lnTo>
                  <a:lnTo>
                    <a:pt x="2" y="8"/>
                  </a:lnTo>
                  <a:lnTo>
                    <a:pt x="2" y="8"/>
                  </a:lnTo>
                  <a:lnTo>
                    <a:pt x="2" y="8"/>
                  </a:lnTo>
                  <a:lnTo>
                    <a:pt x="2" y="6"/>
                  </a:lnTo>
                  <a:lnTo>
                    <a:pt x="2" y="6"/>
                  </a:lnTo>
                  <a:lnTo>
                    <a:pt x="2" y="6"/>
                  </a:lnTo>
                  <a:lnTo>
                    <a:pt x="2" y="6"/>
                  </a:lnTo>
                  <a:lnTo>
                    <a:pt x="2" y="8"/>
                  </a:lnTo>
                  <a:lnTo>
                    <a:pt x="2" y="8"/>
                  </a:lnTo>
                  <a:lnTo>
                    <a:pt x="2" y="6"/>
                  </a:lnTo>
                  <a:lnTo>
                    <a:pt x="2" y="6"/>
                  </a:lnTo>
                  <a:lnTo>
                    <a:pt x="2" y="6"/>
                  </a:lnTo>
                  <a:lnTo>
                    <a:pt x="2" y="6"/>
                  </a:lnTo>
                  <a:lnTo>
                    <a:pt x="3" y="6"/>
                  </a:lnTo>
                  <a:lnTo>
                    <a:pt x="3" y="6"/>
                  </a:lnTo>
                  <a:lnTo>
                    <a:pt x="3" y="6"/>
                  </a:lnTo>
                  <a:lnTo>
                    <a:pt x="3" y="6"/>
                  </a:lnTo>
                  <a:lnTo>
                    <a:pt x="3" y="6"/>
                  </a:lnTo>
                  <a:lnTo>
                    <a:pt x="3" y="6"/>
                  </a:lnTo>
                  <a:lnTo>
                    <a:pt x="3" y="6"/>
                  </a:lnTo>
                  <a:lnTo>
                    <a:pt x="3" y="6"/>
                  </a:lnTo>
                  <a:lnTo>
                    <a:pt x="3" y="6"/>
                  </a:lnTo>
                  <a:lnTo>
                    <a:pt x="3" y="6"/>
                  </a:lnTo>
                  <a:lnTo>
                    <a:pt x="3" y="8"/>
                  </a:lnTo>
                  <a:lnTo>
                    <a:pt x="3" y="8"/>
                  </a:lnTo>
                  <a:lnTo>
                    <a:pt x="3" y="8"/>
                  </a:lnTo>
                  <a:lnTo>
                    <a:pt x="3" y="8"/>
                  </a:lnTo>
                  <a:lnTo>
                    <a:pt x="3" y="8"/>
                  </a:lnTo>
                  <a:lnTo>
                    <a:pt x="3" y="8"/>
                  </a:lnTo>
                  <a:lnTo>
                    <a:pt x="3" y="9"/>
                  </a:lnTo>
                  <a:lnTo>
                    <a:pt x="3" y="8"/>
                  </a:lnTo>
                  <a:lnTo>
                    <a:pt x="3" y="8"/>
                  </a:lnTo>
                  <a:lnTo>
                    <a:pt x="3" y="8"/>
                  </a:lnTo>
                  <a:lnTo>
                    <a:pt x="3" y="8"/>
                  </a:lnTo>
                  <a:lnTo>
                    <a:pt x="3" y="8"/>
                  </a:lnTo>
                  <a:lnTo>
                    <a:pt x="3" y="8"/>
                  </a:lnTo>
                  <a:lnTo>
                    <a:pt x="3" y="8"/>
                  </a:lnTo>
                  <a:lnTo>
                    <a:pt x="5" y="6"/>
                  </a:lnTo>
                  <a:lnTo>
                    <a:pt x="5" y="6"/>
                  </a:lnTo>
                  <a:lnTo>
                    <a:pt x="5" y="6"/>
                  </a:lnTo>
                  <a:lnTo>
                    <a:pt x="5" y="6"/>
                  </a:lnTo>
                  <a:lnTo>
                    <a:pt x="5" y="6"/>
                  </a:lnTo>
                  <a:lnTo>
                    <a:pt x="5" y="6"/>
                  </a:lnTo>
                  <a:lnTo>
                    <a:pt x="5" y="6"/>
                  </a:lnTo>
                  <a:lnTo>
                    <a:pt x="5" y="6"/>
                  </a:lnTo>
                  <a:lnTo>
                    <a:pt x="5" y="6"/>
                  </a:lnTo>
                  <a:lnTo>
                    <a:pt x="5" y="6"/>
                  </a:lnTo>
                  <a:lnTo>
                    <a:pt x="5" y="6"/>
                  </a:lnTo>
                  <a:lnTo>
                    <a:pt x="5" y="6"/>
                  </a:lnTo>
                  <a:lnTo>
                    <a:pt x="5" y="4"/>
                  </a:lnTo>
                  <a:lnTo>
                    <a:pt x="5" y="4"/>
                  </a:lnTo>
                  <a:lnTo>
                    <a:pt x="5" y="4"/>
                  </a:lnTo>
                  <a:lnTo>
                    <a:pt x="5" y="4"/>
                  </a:lnTo>
                  <a:lnTo>
                    <a:pt x="5" y="4"/>
                  </a:lnTo>
                  <a:lnTo>
                    <a:pt x="5" y="4"/>
                  </a:lnTo>
                  <a:lnTo>
                    <a:pt x="5" y="4"/>
                  </a:lnTo>
                  <a:lnTo>
                    <a:pt x="3" y="4"/>
                  </a:lnTo>
                  <a:lnTo>
                    <a:pt x="3" y="4"/>
                  </a:lnTo>
                  <a:lnTo>
                    <a:pt x="3" y="4"/>
                  </a:lnTo>
                  <a:lnTo>
                    <a:pt x="3" y="4"/>
                  </a:lnTo>
                  <a:lnTo>
                    <a:pt x="3" y="4"/>
                  </a:lnTo>
                  <a:lnTo>
                    <a:pt x="3" y="4"/>
                  </a:lnTo>
                  <a:lnTo>
                    <a:pt x="3" y="4"/>
                  </a:lnTo>
                  <a:lnTo>
                    <a:pt x="3" y="4"/>
                  </a:lnTo>
                  <a:lnTo>
                    <a:pt x="3" y="4"/>
                  </a:lnTo>
                  <a:lnTo>
                    <a:pt x="3" y="2"/>
                  </a:lnTo>
                  <a:lnTo>
                    <a:pt x="3" y="2"/>
                  </a:lnTo>
                  <a:lnTo>
                    <a:pt x="3" y="2"/>
                  </a:lnTo>
                  <a:lnTo>
                    <a:pt x="3" y="2"/>
                  </a:lnTo>
                  <a:lnTo>
                    <a:pt x="5" y="2"/>
                  </a:lnTo>
                  <a:lnTo>
                    <a:pt x="5" y="2"/>
                  </a:lnTo>
                  <a:lnTo>
                    <a:pt x="5" y="2"/>
                  </a:lnTo>
                  <a:lnTo>
                    <a:pt x="5" y="4"/>
                  </a:lnTo>
                  <a:close/>
                  <a:moveTo>
                    <a:pt x="25" y="0"/>
                  </a:moveTo>
                  <a:lnTo>
                    <a:pt x="25" y="0"/>
                  </a:lnTo>
                  <a:lnTo>
                    <a:pt x="23" y="0"/>
                  </a:lnTo>
                  <a:lnTo>
                    <a:pt x="23" y="0"/>
                  </a:lnTo>
                  <a:lnTo>
                    <a:pt x="23" y="0"/>
                  </a:lnTo>
                  <a:lnTo>
                    <a:pt x="25" y="0"/>
                  </a:lnTo>
                  <a:lnTo>
                    <a:pt x="25" y="0"/>
                  </a:lnTo>
                  <a:lnTo>
                    <a:pt x="25" y="0"/>
                  </a:lnTo>
                  <a:lnTo>
                    <a:pt x="25" y="0"/>
                  </a:lnTo>
                  <a:lnTo>
                    <a:pt x="25" y="0"/>
                  </a:lnTo>
                  <a:lnTo>
                    <a:pt x="25"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12"/>
            <p:cNvSpPr>
              <a:spLocks/>
            </p:cNvSpPr>
            <p:nvPr/>
          </p:nvSpPr>
          <p:spPr bwMode="auto">
            <a:xfrm>
              <a:off x="5067300" y="3640138"/>
              <a:ext cx="4763" cy="6350"/>
            </a:xfrm>
            <a:custGeom>
              <a:avLst/>
              <a:gdLst>
                <a:gd name="T0" fmla="*/ 3 w 3"/>
                <a:gd name="T1" fmla="*/ 2 h 4"/>
                <a:gd name="T2" fmla="*/ 3 w 3"/>
                <a:gd name="T3" fmla="*/ 2 h 4"/>
                <a:gd name="T4" fmla="*/ 3 w 3"/>
                <a:gd name="T5" fmla="*/ 2 h 4"/>
                <a:gd name="T6" fmla="*/ 3 w 3"/>
                <a:gd name="T7" fmla="*/ 2 h 4"/>
                <a:gd name="T8" fmla="*/ 3 w 3"/>
                <a:gd name="T9" fmla="*/ 2 h 4"/>
                <a:gd name="T10" fmla="*/ 3 w 3"/>
                <a:gd name="T11" fmla="*/ 2 h 4"/>
                <a:gd name="T12" fmla="*/ 3 w 3"/>
                <a:gd name="T13" fmla="*/ 2 h 4"/>
                <a:gd name="T14" fmla="*/ 3 w 3"/>
                <a:gd name="T15" fmla="*/ 2 h 4"/>
                <a:gd name="T16" fmla="*/ 3 w 3"/>
                <a:gd name="T17" fmla="*/ 2 h 4"/>
                <a:gd name="T18" fmla="*/ 2 w 3"/>
                <a:gd name="T19" fmla="*/ 4 h 4"/>
                <a:gd name="T20" fmla="*/ 2 w 3"/>
                <a:gd name="T21" fmla="*/ 4 h 4"/>
                <a:gd name="T22" fmla="*/ 2 w 3"/>
                <a:gd name="T23" fmla="*/ 4 h 4"/>
                <a:gd name="T24" fmla="*/ 2 w 3"/>
                <a:gd name="T25" fmla="*/ 4 h 4"/>
                <a:gd name="T26" fmla="*/ 2 w 3"/>
                <a:gd name="T27" fmla="*/ 4 h 4"/>
                <a:gd name="T28" fmla="*/ 2 w 3"/>
                <a:gd name="T29" fmla="*/ 4 h 4"/>
                <a:gd name="T30" fmla="*/ 0 w 3"/>
                <a:gd name="T31" fmla="*/ 4 h 4"/>
                <a:gd name="T32" fmla="*/ 0 w 3"/>
                <a:gd name="T33" fmla="*/ 4 h 4"/>
                <a:gd name="T34" fmla="*/ 0 w 3"/>
                <a:gd name="T35" fmla="*/ 4 h 4"/>
                <a:gd name="T36" fmla="*/ 0 w 3"/>
                <a:gd name="T37" fmla="*/ 4 h 4"/>
                <a:gd name="T38" fmla="*/ 0 w 3"/>
                <a:gd name="T39" fmla="*/ 4 h 4"/>
                <a:gd name="T40" fmla="*/ 0 w 3"/>
                <a:gd name="T41" fmla="*/ 2 h 4"/>
                <a:gd name="T42" fmla="*/ 0 w 3"/>
                <a:gd name="T43" fmla="*/ 2 h 4"/>
                <a:gd name="T44" fmla="*/ 0 w 3"/>
                <a:gd name="T45" fmla="*/ 2 h 4"/>
                <a:gd name="T46" fmla="*/ 0 w 3"/>
                <a:gd name="T47" fmla="*/ 2 h 4"/>
                <a:gd name="T48" fmla="*/ 0 w 3"/>
                <a:gd name="T49" fmla="*/ 2 h 4"/>
                <a:gd name="T50" fmla="*/ 0 w 3"/>
                <a:gd name="T51" fmla="*/ 2 h 4"/>
                <a:gd name="T52" fmla="*/ 0 w 3"/>
                <a:gd name="T53" fmla="*/ 2 h 4"/>
                <a:gd name="T54" fmla="*/ 0 w 3"/>
                <a:gd name="T55" fmla="*/ 2 h 4"/>
                <a:gd name="T56" fmla="*/ 0 w 3"/>
                <a:gd name="T57" fmla="*/ 2 h 4"/>
                <a:gd name="T58" fmla="*/ 0 w 3"/>
                <a:gd name="T59" fmla="*/ 0 h 4"/>
                <a:gd name="T60" fmla="*/ 0 w 3"/>
                <a:gd name="T61" fmla="*/ 0 h 4"/>
                <a:gd name="T62" fmla="*/ 0 w 3"/>
                <a:gd name="T63" fmla="*/ 0 h 4"/>
                <a:gd name="T64" fmla="*/ 0 w 3"/>
                <a:gd name="T65" fmla="*/ 0 h 4"/>
                <a:gd name="T66" fmla="*/ 0 w 3"/>
                <a:gd name="T67" fmla="*/ 0 h 4"/>
                <a:gd name="T68" fmla="*/ 0 w 3"/>
                <a:gd name="T69" fmla="*/ 0 h 4"/>
                <a:gd name="T70" fmla="*/ 0 w 3"/>
                <a:gd name="T71" fmla="*/ 0 h 4"/>
                <a:gd name="T72" fmla="*/ 0 w 3"/>
                <a:gd name="T73" fmla="*/ 0 h 4"/>
                <a:gd name="T74" fmla="*/ 2 w 3"/>
                <a:gd name="T75" fmla="*/ 0 h 4"/>
                <a:gd name="T76" fmla="*/ 2 w 3"/>
                <a:gd name="T77" fmla="*/ 0 h 4"/>
                <a:gd name="T78" fmla="*/ 2 w 3"/>
                <a:gd name="T79" fmla="*/ 0 h 4"/>
                <a:gd name="T80" fmla="*/ 2 w 3"/>
                <a:gd name="T81" fmla="*/ 0 h 4"/>
                <a:gd name="T82" fmla="*/ 3 w 3"/>
                <a:gd name="T83" fmla="*/ 0 h 4"/>
                <a:gd name="T84" fmla="*/ 3 w 3"/>
                <a:gd name="T85" fmla="*/ 0 h 4"/>
                <a:gd name="T86" fmla="*/ 3 w 3"/>
                <a:gd name="T87" fmla="*/ 0 h 4"/>
                <a:gd name="T88" fmla="*/ 3 w 3"/>
                <a:gd name="T89" fmla="*/ 0 h 4"/>
                <a:gd name="T90" fmla="*/ 3 w 3"/>
                <a:gd name="T91" fmla="*/ 0 h 4"/>
                <a:gd name="T92" fmla="*/ 3 w 3"/>
                <a:gd name="T93" fmla="*/ 0 h 4"/>
                <a:gd name="T94" fmla="*/ 3 w 3"/>
                <a:gd name="T95" fmla="*/ 2 h 4"/>
                <a:gd name="T96" fmla="*/ 3 w 3"/>
                <a:gd name="T97" fmla="*/ 2 h 4"/>
                <a:gd name="T98" fmla="*/ 3 w 3"/>
                <a:gd name="T99" fmla="*/ 2 h 4"/>
                <a:gd name="T100" fmla="*/ 3 w 3"/>
                <a:gd name="T10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 h="4">
                  <a:moveTo>
                    <a:pt x="3" y="2"/>
                  </a:moveTo>
                  <a:lnTo>
                    <a:pt x="3" y="2"/>
                  </a:lnTo>
                  <a:lnTo>
                    <a:pt x="3" y="2"/>
                  </a:lnTo>
                  <a:lnTo>
                    <a:pt x="3" y="2"/>
                  </a:lnTo>
                  <a:lnTo>
                    <a:pt x="3" y="2"/>
                  </a:lnTo>
                  <a:lnTo>
                    <a:pt x="3" y="2"/>
                  </a:lnTo>
                  <a:lnTo>
                    <a:pt x="3" y="2"/>
                  </a:lnTo>
                  <a:lnTo>
                    <a:pt x="3" y="2"/>
                  </a:lnTo>
                  <a:lnTo>
                    <a:pt x="3" y="2"/>
                  </a:lnTo>
                  <a:lnTo>
                    <a:pt x="2" y="4"/>
                  </a:lnTo>
                  <a:lnTo>
                    <a:pt x="2" y="4"/>
                  </a:lnTo>
                  <a:lnTo>
                    <a:pt x="2" y="4"/>
                  </a:lnTo>
                  <a:lnTo>
                    <a:pt x="2" y="4"/>
                  </a:lnTo>
                  <a:lnTo>
                    <a:pt x="2" y="4"/>
                  </a:lnTo>
                  <a:lnTo>
                    <a:pt x="2" y="4"/>
                  </a:lnTo>
                  <a:lnTo>
                    <a:pt x="0" y="4"/>
                  </a:lnTo>
                  <a:lnTo>
                    <a:pt x="0" y="4"/>
                  </a:lnTo>
                  <a:lnTo>
                    <a:pt x="0" y="4"/>
                  </a:lnTo>
                  <a:lnTo>
                    <a:pt x="0" y="4"/>
                  </a:lnTo>
                  <a:lnTo>
                    <a:pt x="0" y="4"/>
                  </a:lnTo>
                  <a:lnTo>
                    <a:pt x="0" y="2"/>
                  </a:lnTo>
                  <a:lnTo>
                    <a:pt x="0" y="2"/>
                  </a:lnTo>
                  <a:lnTo>
                    <a:pt x="0" y="2"/>
                  </a:lnTo>
                  <a:lnTo>
                    <a:pt x="0" y="2"/>
                  </a:lnTo>
                  <a:lnTo>
                    <a:pt x="0" y="2"/>
                  </a:lnTo>
                  <a:lnTo>
                    <a:pt x="0" y="2"/>
                  </a:lnTo>
                  <a:lnTo>
                    <a:pt x="0" y="2"/>
                  </a:lnTo>
                  <a:lnTo>
                    <a:pt x="0" y="2"/>
                  </a:lnTo>
                  <a:lnTo>
                    <a:pt x="0" y="2"/>
                  </a:lnTo>
                  <a:lnTo>
                    <a:pt x="0" y="0"/>
                  </a:lnTo>
                  <a:lnTo>
                    <a:pt x="0" y="0"/>
                  </a:lnTo>
                  <a:lnTo>
                    <a:pt x="0" y="0"/>
                  </a:lnTo>
                  <a:lnTo>
                    <a:pt x="0" y="0"/>
                  </a:lnTo>
                  <a:lnTo>
                    <a:pt x="0" y="0"/>
                  </a:lnTo>
                  <a:lnTo>
                    <a:pt x="0" y="0"/>
                  </a:lnTo>
                  <a:lnTo>
                    <a:pt x="0" y="0"/>
                  </a:lnTo>
                  <a:lnTo>
                    <a:pt x="0" y="0"/>
                  </a:lnTo>
                  <a:lnTo>
                    <a:pt x="2" y="0"/>
                  </a:lnTo>
                  <a:lnTo>
                    <a:pt x="2" y="0"/>
                  </a:lnTo>
                  <a:lnTo>
                    <a:pt x="2" y="0"/>
                  </a:lnTo>
                  <a:lnTo>
                    <a:pt x="2" y="0"/>
                  </a:lnTo>
                  <a:lnTo>
                    <a:pt x="3" y="0"/>
                  </a:lnTo>
                  <a:lnTo>
                    <a:pt x="3" y="0"/>
                  </a:lnTo>
                  <a:lnTo>
                    <a:pt x="3" y="0"/>
                  </a:lnTo>
                  <a:lnTo>
                    <a:pt x="3" y="0"/>
                  </a:lnTo>
                  <a:lnTo>
                    <a:pt x="3" y="0"/>
                  </a:lnTo>
                  <a:lnTo>
                    <a:pt x="3" y="0"/>
                  </a:lnTo>
                  <a:lnTo>
                    <a:pt x="3" y="2"/>
                  </a:lnTo>
                  <a:lnTo>
                    <a:pt x="3" y="2"/>
                  </a:lnTo>
                  <a:lnTo>
                    <a:pt x="3" y="2"/>
                  </a:lnTo>
                  <a:lnTo>
                    <a:pt x="3"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13"/>
            <p:cNvSpPr>
              <a:spLocks noEditPoints="1"/>
            </p:cNvSpPr>
            <p:nvPr/>
          </p:nvSpPr>
          <p:spPr bwMode="auto">
            <a:xfrm>
              <a:off x="6330950" y="4149725"/>
              <a:ext cx="122238" cy="95250"/>
            </a:xfrm>
            <a:custGeom>
              <a:avLst/>
              <a:gdLst>
                <a:gd name="T0" fmla="*/ 37 w 77"/>
                <a:gd name="T1" fmla="*/ 35 h 60"/>
                <a:gd name="T2" fmla="*/ 33 w 77"/>
                <a:gd name="T3" fmla="*/ 35 h 60"/>
                <a:gd name="T4" fmla="*/ 43 w 77"/>
                <a:gd name="T5" fmla="*/ 33 h 60"/>
                <a:gd name="T6" fmla="*/ 43 w 77"/>
                <a:gd name="T7" fmla="*/ 33 h 60"/>
                <a:gd name="T8" fmla="*/ 18 w 77"/>
                <a:gd name="T9" fmla="*/ 33 h 60"/>
                <a:gd name="T10" fmla="*/ 18 w 77"/>
                <a:gd name="T11" fmla="*/ 33 h 60"/>
                <a:gd name="T12" fmla="*/ 27 w 77"/>
                <a:gd name="T13" fmla="*/ 31 h 60"/>
                <a:gd name="T14" fmla="*/ 27 w 77"/>
                <a:gd name="T15" fmla="*/ 31 h 60"/>
                <a:gd name="T16" fmla="*/ 31 w 77"/>
                <a:gd name="T17" fmla="*/ 31 h 60"/>
                <a:gd name="T18" fmla="*/ 46 w 77"/>
                <a:gd name="T19" fmla="*/ 27 h 60"/>
                <a:gd name="T20" fmla="*/ 12 w 77"/>
                <a:gd name="T21" fmla="*/ 27 h 60"/>
                <a:gd name="T22" fmla="*/ 75 w 77"/>
                <a:gd name="T23" fmla="*/ 13 h 60"/>
                <a:gd name="T24" fmla="*/ 73 w 77"/>
                <a:gd name="T25" fmla="*/ 6 h 60"/>
                <a:gd name="T26" fmla="*/ 77 w 77"/>
                <a:gd name="T27" fmla="*/ 10 h 60"/>
                <a:gd name="T28" fmla="*/ 77 w 77"/>
                <a:gd name="T29" fmla="*/ 17 h 60"/>
                <a:gd name="T30" fmla="*/ 73 w 77"/>
                <a:gd name="T31" fmla="*/ 21 h 60"/>
                <a:gd name="T32" fmla="*/ 71 w 77"/>
                <a:gd name="T33" fmla="*/ 19 h 60"/>
                <a:gd name="T34" fmla="*/ 68 w 77"/>
                <a:gd name="T35" fmla="*/ 23 h 60"/>
                <a:gd name="T36" fmla="*/ 68 w 77"/>
                <a:gd name="T37" fmla="*/ 31 h 60"/>
                <a:gd name="T38" fmla="*/ 71 w 77"/>
                <a:gd name="T39" fmla="*/ 35 h 60"/>
                <a:gd name="T40" fmla="*/ 64 w 77"/>
                <a:gd name="T41" fmla="*/ 36 h 60"/>
                <a:gd name="T42" fmla="*/ 64 w 77"/>
                <a:gd name="T43" fmla="*/ 40 h 60"/>
                <a:gd name="T44" fmla="*/ 62 w 77"/>
                <a:gd name="T45" fmla="*/ 48 h 60"/>
                <a:gd name="T46" fmla="*/ 58 w 77"/>
                <a:gd name="T47" fmla="*/ 56 h 60"/>
                <a:gd name="T48" fmla="*/ 50 w 77"/>
                <a:gd name="T49" fmla="*/ 60 h 60"/>
                <a:gd name="T50" fmla="*/ 41 w 77"/>
                <a:gd name="T51" fmla="*/ 58 h 60"/>
                <a:gd name="T52" fmla="*/ 33 w 77"/>
                <a:gd name="T53" fmla="*/ 58 h 60"/>
                <a:gd name="T54" fmla="*/ 23 w 77"/>
                <a:gd name="T55" fmla="*/ 56 h 60"/>
                <a:gd name="T56" fmla="*/ 16 w 77"/>
                <a:gd name="T57" fmla="*/ 56 h 60"/>
                <a:gd name="T58" fmla="*/ 12 w 77"/>
                <a:gd name="T59" fmla="*/ 50 h 60"/>
                <a:gd name="T60" fmla="*/ 8 w 77"/>
                <a:gd name="T61" fmla="*/ 44 h 60"/>
                <a:gd name="T62" fmla="*/ 4 w 77"/>
                <a:gd name="T63" fmla="*/ 38 h 60"/>
                <a:gd name="T64" fmla="*/ 0 w 77"/>
                <a:gd name="T65" fmla="*/ 33 h 60"/>
                <a:gd name="T66" fmla="*/ 4 w 77"/>
                <a:gd name="T67" fmla="*/ 33 h 60"/>
                <a:gd name="T68" fmla="*/ 4 w 77"/>
                <a:gd name="T69" fmla="*/ 33 h 60"/>
                <a:gd name="T70" fmla="*/ 8 w 77"/>
                <a:gd name="T71" fmla="*/ 36 h 60"/>
                <a:gd name="T72" fmla="*/ 14 w 77"/>
                <a:gd name="T73" fmla="*/ 35 h 60"/>
                <a:gd name="T74" fmla="*/ 18 w 77"/>
                <a:gd name="T75" fmla="*/ 35 h 60"/>
                <a:gd name="T76" fmla="*/ 25 w 77"/>
                <a:gd name="T77" fmla="*/ 35 h 60"/>
                <a:gd name="T78" fmla="*/ 33 w 77"/>
                <a:gd name="T79" fmla="*/ 35 h 60"/>
                <a:gd name="T80" fmla="*/ 37 w 77"/>
                <a:gd name="T81" fmla="*/ 35 h 60"/>
                <a:gd name="T82" fmla="*/ 43 w 77"/>
                <a:gd name="T83" fmla="*/ 33 h 60"/>
                <a:gd name="T84" fmla="*/ 46 w 77"/>
                <a:gd name="T85" fmla="*/ 29 h 60"/>
                <a:gd name="T86" fmla="*/ 46 w 77"/>
                <a:gd name="T87" fmla="*/ 27 h 60"/>
                <a:gd name="T88" fmla="*/ 50 w 77"/>
                <a:gd name="T89" fmla="*/ 27 h 60"/>
                <a:gd name="T90" fmla="*/ 52 w 77"/>
                <a:gd name="T91" fmla="*/ 23 h 60"/>
                <a:gd name="T92" fmla="*/ 56 w 77"/>
                <a:gd name="T93" fmla="*/ 19 h 60"/>
                <a:gd name="T94" fmla="*/ 62 w 77"/>
                <a:gd name="T95" fmla="*/ 13 h 60"/>
                <a:gd name="T96" fmla="*/ 66 w 77"/>
                <a:gd name="T97" fmla="*/ 10 h 60"/>
                <a:gd name="T98" fmla="*/ 70 w 77"/>
                <a:gd name="T99" fmla="*/ 6 h 60"/>
                <a:gd name="T100" fmla="*/ 71 w 77"/>
                <a:gd name="T101" fmla="*/ 6 h 60"/>
                <a:gd name="T102" fmla="*/ 71 w 77"/>
                <a:gd name="T103" fmla="*/ 2 h 60"/>
                <a:gd name="T104" fmla="*/ 75 w 77"/>
                <a:gd name="T105" fmla="*/ 1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7" h="60">
                  <a:moveTo>
                    <a:pt x="37" y="33"/>
                  </a:moveTo>
                  <a:lnTo>
                    <a:pt x="39" y="33"/>
                  </a:lnTo>
                  <a:lnTo>
                    <a:pt x="39" y="35"/>
                  </a:lnTo>
                  <a:lnTo>
                    <a:pt x="37" y="35"/>
                  </a:lnTo>
                  <a:lnTo>
                    <a:pt x="37" y="33"/>
                  </a:lnTo>
                  <a:lnTo>
                    <a:pt x="37" y="35"/>
                  </a:lnTo>
                  <a:lnTo>
                    <a:pt x="35" y="35"/>
                  </a:lnTo>
                  <a:lnTo>
                    <a:pt x="33" y="35"/>
                  </a:lnTo>
                  <a:lnTo>
                    <a:pt x="33" y="33"/>
                  </a:lnTo>
                  <a:lnTo>
                    <a:pt x="35" y="33"/>
                  </a:lnTo>
                  <a:lnTo>
                    <a:pt x="37" y="33"/>
                  </a:lnTo>
                  <a:close/>
                  <a:moveTo>
                    <a:pt x="43" y="33"/>
                  </a:moveTo>
                  <a:lnTo>
                    <a:pt x="41" y="33"/>
                  </a:lnTo>
                  <a:lnTo>
                    <a:pt x="41" y="31"/>
                  </a:lnTo>
                  <a:lnTo>
                    <a:pt x="43" y="31"/>
                  </a:lnTo>
                  <a:lnTo>
                    <a:pt x="43" y="33"/>
                  </a:lnTo>
                  <a:close/>
                  <a:moveTo>
                    <a:pt x="43" y="31"/>
                  </a:moveTo>
                  <a:lnTo>
                    <a:pt x="45" y="31"/>
                  </a:lnTo>
                  <a:lnTo>
                    <a:pt x="43" y="31"/>
                  </a:lnTo>
                  <a:close/>
                  <a:moveTo>
                    <a:pt x="18" y="33"/>
                  </a:moveTo>
                  <a:lnTo>
                    <a:pt x="18" y="31"/>
                  </a:lnTo>
                  <a:lnTo>
                    <a:pt x="16" y="31"/>
                  </a:lnTo>
                  <a:lnTo>
                    <a:pt x="18" y="31"/>
                  </a:lnTo>
                  <a:lnTo>
                    <a:pt x="18" y="33"/>
                  </a:lnTo>
                  <a:close/>
                  <a:moveTo>
                    <a:pt x="31" y="31"/>
                  </a:moveTo>
                  <a:lnTo>
                    <a:pt x="29" y="31"/>
                  </a:lnTo>
                  <a:lnTo>
                    <a:pt x="29" y="33"/>
                  </a:lnTo>
                  <a:lnTo>
                    <a:pt x="27" y="31"/>
                  </a:lnTo>
                  <a:lnTo>
                    <a:pt x="27" y="33"/>
                  </a:lnTo>
                  <a:lnTo>
                    <a:pt x="27" y="31"/>
                  </a:lnTo>
                  <a:lnTo>
                    <a:pt x="27" y="33"/>
                  </a:lnTo>
                  <a:lnTo>
                    <a:pt x="27" y="31"/>
                  </a:lnTo>
                  <a:lnTo>
                    <a:pt x="29" y="31"/>
                  </a:lnTo>
                  <a:lnTo>
                    <a:pt x="29" y="29"/>
                  </a:lnTo>
                  <a:lnTo>
                    <a:pt x="31" y="29"/>
                  </a:lnTo>
                  <a:lnTo>
                    <a:pt x="31" y="31"/>
                  </a:lnTo>
                  <a:close/>
                  <a:moveTo>
                    <a:pt x="46" y="29"/>
                  </a:moveTo>
                  <a:lnTo>
                    <a:pt x="45" y="29"/>
                  </a:lnTo>
                  <a:lnTo>
                    <a:pt x="45" y="27"/>
                  </a:lnTo>
                  <a:lnTo>
                    <a:pt x="46" y="27"/>
                  </a:lnTo>
                  <a:lnTo>
                    <a:pt x="46" y="29"/>
                  </a:lnTo>
                  <a:close/>
                  <a:moveTo>
                    <a:pt x="14" y="29"/>
                  </a:moveTo>
                  <a:lnTo>
                    <a:pt x="12" y="29"/>
                  </a:lnTo>
                  <a:lnTo>
                    <a:pt x="12" y="27"/>
                  </a:lnTo>
                  <a:lnTo>
                    <a:pt x="14" y="27"/>
                  </a:lnTo>
                  <a:lnTo>
                    <a:pt x="14" y="29"/>
                  </a:lnTo>
                  <a:close/>
                  <a:moveTo>
                    <a:pt x="75" y="15"/>
                  </a:moveTo>
                  <a:lnTo>
                    <a:pt x="75" y="13"/>
                  </a:lnTo>
                  <a:lnTo>
                    <a:pt x="75" y="15"/>
                  </a:lnTo>
                  <a:close/>
                  <a:moveTo>
                    <a:pt x="73" y="2"/>
                  </a:moveTo>
                  <a:lnTo>
                    <a:pt x="73" y="4"/>
                  </a:lnTo>
                  <a:lnTo>
                    <a:pt x="73" y="6"/>
                  </a:lnTo>
                  <a:lnTo>
                    <a:pt x="73" y="8"/>
                  </a:lnTo>
                  <a:lnTo>
                    <a:pt x="75" y="8"/>
                  </a:lnTo>
                  <a:lnTo>
                    <a:pt x="77" y="8"/>
                  </a:lnTo>
                  <a:lnTo>
                    <a:pt x="77" y="10"/>
                  </a:lnTo>
                  <a:lnTo>
                    <a:pt x="77" y="12"/>
                  </a:lnTo>
                  <a:lnTo>
                    <a:pt x="77" y="13"/>
                  </a:lnTo>
                  <a:lnTo>
                    <a:pt x="77" y="15"/>
                  </a:lnTo>
                  <a:lnTo>
                    <a:pt x="77" y="17"/>
                  </a:lnTo>
                  <a:lnTo>
                    <a:pt x="77" y="19"/>
                  </a:lnTo>
                  <a:lnTo>
                    <a:pt x="77" y="21"/>
                  </a:lnTo>
                  <a:lnTo>
                    <a:pt x="75" y="21"/>
                  </a:lnTo>
                  <a:lnTo>
                    <a:pt x="73" y="21"/>
                  </a:lnTo>
                  <a:lnTo>
                    <a:pt x="73" y="23"/>
                  </a:lnTo>
                  <a:lnTo>
                    <a:pt x="71" y="23"/>
                  </a:lnTo>
                  <a:lnTo>
                    <a:pt x="71" y="21"/>
                  </a:lnTo>
                  <a:lnTo>
                    <a:pt x="71" y="19"/>
                  </a:lnTo>
                  <a:lnTo>
                    <a:pt x="70" y="19"/>
                  </a:lnTo>
                  <a:lnTo>
                    <a:pt x="70" y="21"/>
                  </a:lnTo>
                  <a:lnTo>
                    <a:pt x="68" y="21"/>
                  </a:lnTo>
                  <a:lnTo>
                    <a:pt x="68" y="23"/>
                  </a:lnTo>
                  <a:lnTo>
                    <a:pt x="68" y="25"/>
                  </a:lnTo>
                  <a:lnTo>
                    <a:pt x="68" y="27"/>
                  </a:lnTo>
                  <a:lnTo>
                    <a:pt x="68" y="29"/>
                  </a:lnTo>
                  <a:lnTo>
                    <a:pt x="68" y="31"/>
                  </a:lnTo>
                  <a:lnTo>
                    <a:pt x="68" y="33"/>
                  </a:lnTo>
                  <a:lnTo>
                    <a:pt x="70" y="33"/>
                  </a:lnTo>
                  <a:lnTo>
                    <a:pt x="71" y="33"/>
                  </a:lnTo>
                  <a:lnTo>
                    <a:pt x="71" y="35"/>
                  </a:lnTo>
                  <a:lnTo>
                    <a:pt x="70" y="36"/>
                  </a:lnTo>
                  <a:lnTo>
                    <a:pt x="68" y="36"/>
                  </a:lnTo>
                  <a:lnTo>
                    <a:pt x="66" y="36"/>
                  </a:lnTo>
                  <a:lnTo>
                    <a:pt x="64" y="36"/>
                  </a:lnTo>
                  <a:lnTo>
                    <a:pt x="62" y="36"/>
                  </a:lnTo>
                  <a:lnTo>
                    <a:pt x="62" y="38"/>
                  </a:lnTo>
                  <a:lnTo>
                    <a:pt x="64" y="38"/>
                  </a:lnTo>
                  <a:lnTo>
                    <a:pt x="64" y="40"/>
                  </a:lnTo>
                  <a:lnTo>
                    <a:pt x="64" y="42"/>
                  </a:lnTo>
                  <a:lnTo>
                    <a:pt x="62" y="44"/>
                  </a:lnTo>
                  <a:lnTo>
                    <a:pt x="62" y="46"/>
                  </a:lnTo>
                  <a:lnTo>
                    <a:pt x="62" y="48"/>
                  </a:lnTo>
                  <a:lnTo>
                    <a:pt x="60" y="50"/>
                  </a:lnTo>
                  <a:lnTo>
                    <a:pt x="60" y="52"/>
                  </a:lnTo>
                  <a:lnTo>
                    <a:pt x="58" y="54"/>
                  </a:lnTo>
                  <a:lnTo>
                    <a:pt x="58" y="56"/>
                  </a:lnTo>
                  <a:lnTo>
                    <a:pt x="58" y="60"/>
                  </a:lnTo>
                  <a:lnTo>
                    <a:pt x="54" y="60"/>
                  </a:lnTo>
                  <a:lnTo>
                    <a:pt x="52" y="60"/>
                  </a:lnTo>
                  <a:lnTo>
                    <a:pt x="50" y="60"/>
                  </a:lnTo>
                  <a:lnTo>
                    <a:pt x="48" y="60"/>
                  </a:lnTo>
                  <a:lnTo>
                    <a:pt x="46" y="60"/>
                  </a:lnTo>
                  <a:lnTo>
                    <a:pt x="45" y="60"/>
                  </a:lnTo>
                  <a:lnTo>
                    <a:pt x="41" y="58"/>
                  </a:lnTo>
                  <a:lnTo>
                    <a:pt x="39" y="58"/>
                  </a:lnTo>
                  <a:lnTo>
                    <a:pt x="37" y="58"/>
                  </a:lnTo>
                  <a:lnTo>
                    <a:pt x="35" y="58"/>
                  </a:lnTo>
                  <a:lnTo>
                    <a:pt x="33" y="58"/>
                  </a:lnTo>
                  <a:lnTo>
                    <a:pt x="31" y="58"/>
                  </a:lnTo>
                  <a:lnTo>
                    <a:pt x="29" y="56"/>
                  </a:lnTo>
                  <a:lnTo>
                    <a:pt x="25" y="56"/>
                  </a:lnTo>
                  <a:lnTo>
                    <a:pt x="23" y="56"/>
                  </a:lnTo>
                  <a:lnTo>
                    <a:pt x="22" y="56"/>
                  </a:lnTo>
                  <a:lnTo>
                    <a:pt x="20" y="56"/>
                  </a:lnTo>
                  <a:lnTo>
                    <a:pt x="18" y="56"/>
                  </a:lnTo>
                  <a:lnTo>
                    <a:pt x="16" y="56"/>
                  </a:lnTo>
                  <a:lnTo>
                    <a:pt x="16" y="54"/>
                  </a:lnTo>
                  <a:lnTo>
                    <a:pt x="14" y="52"/>
                  </a:lnTo>
                  <a:lnTo>
                    <a:pt x="14" y="50"/>
                  </a:lnTo>
                  <a:lnTo>
                    <a:pt x="12" y="50"/>
                  </a:lnTo>
                  <a:lnTo>
                    <a:pt x="12" y="48"/>
                  </a:lnTo>
                  <a:lnTo>
                    <a:pt x="10" y="48"/>
                  </a:lnTo>
                  <a:lnTo>
                    <a:pt x="10" y="46"/>
                  </a:lnTo>
                  <a:lnTo>
                    <a:pt x="8" y="44"/>
                  </a:lnTo>
                  <a:lnTo>
                    <a:pt x="6" y="42"/>
                  </a:lnTo>
                  <a:lnTo>
                    <a:pt x="6" y="40"/>
                  </a:lnTo>
                  <a:lnTo>
                    <a:pt x="4" y="40"/>
                  </a:lnTo>
                  <a:lnTo>
                    <a:pt x="4" y="38"/>
                  </a:lnTo>
                  <a:lnTo>
                    <a:pt x="2" y="38"/>
                  </a:lnTo>
                  <a:lnTo>
                    <a:pt x="2" y="36"/>
                  </a:lnTo>
                  <a:lnTo>
                    <a:pt x="0" y="35"/>
                  </a:lnTo>
                  <a:lnTo>
                    <a:pt x="0" y="33"/>
                  </a:lnTo>
                  <a:lnTo>
                    <a:pt x="0" y="31"/>
                  </a:lnTo>
                  <a:lnTo>
                    <a:pt x="2" y="31"/>
                  </a:lnTo>
                  <a:lnTo>
                    <a:pt x="2" y="33"/>
                  </a:lnTo>
                  <a:lnTo>
                    <a:pt x="4" y="33"/>
                  </a:lnTo>
                  <a:lnTo>
                    <a:pt x="2" y="33"/>
                  </a:lnTo>
                  <a:lnTo>
                    <a:pt x="4" y="33"/>
                  </a:lnTo>
                  <a:lnTo>
                    <a:pt x="4" y="31"/>
                  </a:lnTo>
                  <a:lnTo>
                    <a:pt x="4" y="33"/>
                  </a:lnTo>
                  <a:lnTo>
                    <a:pt x="4" y="35"/>
                  </a:lnTo>
                  <a:lnTo>
                    <a:pt x="4" y="36"/>
                  </a:lnTo>
                  <a:lnTo>
                    <a:pt x="6" y="36"/>
                  </a:lnTo>
                  <a:lnTo>
                    <a:pt x="8" y="36"/>
                  </a:lnTo>
                  <a:lnTo>
                    <a:pt x="10" y="36"/>
                  </a:lnTo>
                  <a:lnTo>
                    <a:pt x="12" y="36"/>
                  </a:lnTo>
                  <a:lnTo>
                    <a:pt x="14" y="36"/>
                  </a:lnTo>
                  <a:lnTo>
                    <a:pt x="14" y="35"/>
                  </a:lnTo>
                  <a:lnTo>
                    <a:pt x="16" y="35"/>
                  </a:lnTo>
                  <a:lnTo>
                    <a:pt x="18" y="35"/>
                  </a:lnTo>
                  <a:lnTo>
                    <a:pt x="18" y="33"/>
                  </a:lnTo>
                  <a:lnTo>
                    <a:pt x="18" y="35"/>
                  </a:lnTo>
                  <a:lnTo>
                    <a:pt x="20" y="35"/>
                  </a:lnTo>
                  <a:lnTo>
                    <a:pt x="22" y="35"/>
                  </a:lnTo>
                  <a:lnTo>
                    <a:pt x="23" y="35"/>
                  </a:lnTo>
                  <a:lnTo>
                    <a:pt x="25" y="35"/>
                  </a:lnTo>
                  <a:lnTo>
                    <a:pt x="27" y="35"/>
                  </a:lnTo>
                  <a:lnTo>
                    <a:pt x="29" y="35"/>
                  </a:lnTo>
                  <a:lnTo>
                    <a:pt x="31" y="35"/>
                  </a:lnTo>
                  <a:lnTo>
                    <a:pt x="33" y="35"/>
                  </a:lnTo>
                  <a:lnTo>
                    <a:pt x="33" y="36"/>
                  </a:lnTo>
                  <a:lnTo>
                    <a:pt x="35" y="36"/>
                  </a:lnTo>
                  <a:lnTo>
                    <a:pt x="35" y="35"/>
                  </a:lnTo>
                  <a:lnTo>
                    <a:pt x="37" y="35"/>
                  </a:lnTo>
                  <a:lnTo>
                    <a:pt x="39" y="35"/>
                  </a:lnTo>
                  <a:lnTo>
                    <a:pt x="41" y="35"/>
                  </a:lnTo>
                  <a:lnTo>
                    <a:pt x="43" y="35"/>
                  </a:lnTo>
                  <a:lnTo>
                    <a:pt x="43" y="33"/>
                  </a:lnTo>
                  <a:lnTo>
                    <a:pt x="45" y="33"/>
                  </a:lnTo>
                  <a:lnTo>
                    <a:pt x="46" y="33"/>
                  </a:lnTo>
                  <a:lnTo>
                    <a:pt x="46" y="31"/>
                  </a:lnTo>
                  <a:lnTo>
                    <a:pt x="46" y="29"/>
                  </a:lnTo>
                  <a:lnTo>
                    <a:pt x="48" y="29"/>
                  </a:lnTo>
                  <a:lnTo>
                    <a:pt x="46" y="29"/>
                  </a:lnTo>
                  <a:lnTo>
                    <a:pt x="48" y="29"/>
                  </a:lnTo>
                  <a:lnTo>
                    <a:pt x="46" y="27"/>
                  </a:lnTo>
                  <a:lnTo>
                    <a:pt x="48" y="27"/>
                  </a:lnTo>
                  <a:lnTo>
                    <a:pt x="48" y="29"/>
                  </a:lnTo>
                  <a:lnTo>
                    <a:pt x="48" y="27"/>
                  </a:lnTo>
                  <a:lnTo>
                    <a:pt x="50" y="27"/>
                  </a:lnTo>
                  <a:lnTo>
                    <a:pt x="48" y="25"/>
                  </a:lnTo>
                  <a:lnTo>
                    <a:pt x="50" y="25"/>
                  </a:lnTo>
                  <a:lnTo>
                    <a:pt x="50" y="23"/>
                  </a:lnTo>
                  <a:lnTo>
                    <a:pt x="52" y="23"/>
                  </a:lnTo>
                  <a:lnTo>
                    <a:pt x="52" y="21"/>
                  </a:lnTo>
                  <a:lnTo>
                    <a:pt x="54" y="21"/>
                  </a:lnTo>
                  <a:lnTo>
                    <a:pt x="54" y="19"/>
                  </a:lnTo>
                  <a:lnTo>
                    <a:pt x="56" y="19"/>
                  </a:lnTo>
                  <a:lnTo>
                    <a:pt x="58" y="17"/>
                  </a:lnTo>
                  <a:lnTo>
                    <a:pt x="60" y="15"/>
                  </a:lnTo>
                  <a:lnTo>
                    <a:pt x="60" y="13"/>
                  </a:lnTo>
                  <a:lnTo>
                    <a:pt x="62" y="13"/>
                  </a:lnTo>
                  <a:lnTo>
                    <a:pt x="62" y="12"/>
                  </a:lnTo>
                  <a:lnTo>
                    <a:pt x="64" y="12"/>
                  </a:lnTo>
                  <a:lnTo>
                    <a:pt x="64" y="10"/>
                  </a:lnTo>
                  <a:lnTo>
                    <a:pt x="66" y="10"/>
                  </a:lnTo>
                  <a:lnTo>
                    <a:pt x="66" y="8"/>
                  </a:lnTo>
                  <a:lnTo>
                    <a:pt x="68" y="8"/>
                  </a:lnTo>
                  <a:lnTo>
                    <a:pt x="68" y="6"/>
                  </a:lnTo>
                  <a:lnTo>
                    <a:pt x="70" y="6"/>
                  </a:lnTo>
                  <a:lnTo>
                    <a:pt x="71" y="4"/>
                  </a:lnTo>
                  <a:lnTo>
                    <a:pt x="71" y="6"/>
                  </a:lnTo>
                  <a:lnTo>
                    <a:pt x="70" y="6"/>
                  </a:lnTo>
                  <a:lnTo>
                    <a:pt x="71" y="6"/>
                  </a:lnTo>
                  <a:lnTo>
                    <a:pt x="71" y="4"/>
                  </a:lnTo>
                  <a:lnTo>
                    <a:pt x="71" y="2"/>
                  </a:lnTo>
                  <a:lnTo>
                    <a:pt x="71" y="4"/>
                  </a:lnTo>
                  <a:lnTo>
                    <a:pt x="71" y="2"/>
                  </a:lnTo>
                  <a:lnTo>
                    <a:pt x="73" y="0"/>
                  </a:lnTo>
                  <a:lnTo>
                    <a:pt x="73" y="2"/>
                  </a:lnTo>
                  <a:close/>
                  <a:moveTo>
                    <a:pt x="75" y="13"/>
                  </a:moveTo>
                  <a:lnTo>
                    <a:pt x="75" y="15"/>
                  </a:lnTo>
                  <a:lnTo>
                    <a:pt x="77" y="15"/>
                  </a:lnTo>
                  <a:lnTo>
                    <a:pt x="77" y="13"/>
                  </a:lnTo>
                  <a:lnTo>
                    <a:pt x="75" y="1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14"/>
            <p:cNvSpPr>
              <a:spLocks noEditPoints="1"/>
            </p:cNvSpPr>
            <p:nvPr/>
          </p:nvSpPr>
          <p:spPr bwMode="auto">
            <a:xfrm>
              <a:off x="3170238" y="5395913"/>
              <a:ext cx="503238" cy="1109663"/>
            </a:xfrm>
            <a:custGeom>
              <a:avLst/>
              <a:gdLst>
                <a:gd name="T0" fmla="*/ 142 w 317"/>
                <a:gd name="T1" fmla="*/ 693 h 699"/>
                <a:gd name="T2" fmla="*/ 85 w 317"/>
                <a:gd name="T3" fmla="*/ 651 h 699"/>
                <a:gd name="T4" fmla="*/ 121 w 317"/>
                <a:gd name="T5" fmla="*/ 687 h 699"/>
                <a:gd name="T6" fmla="*/ 116 w 317"/>
                <a:gd name="T7" fmla="*/ 697 h 699"/>
                <a:gd name="T8" fmla="*/ 79 w 317"/>
                <a:gd name="T9" fmla="*/ 641 h 699"/>
                <a:gd name="T10" fmla="*/ 185 w 317"/>
                <a:gd name="T11" fmla="*/ 323 h 699"/>
                <a:gd name="T12" fmla="*/ 148 w 317"/>
                <a:gd name="T13" fmla="*/ 17 h 699"/>
                <a:gd name="T14" fmla="*/ 179 w 317"/>
                <a:gd name="T15" fmla="*/ 12 h 699"/>
                <a:gd name="T16" fmla="*/ 200 w 317"/>
                <a:gd name="T17" fmla="*/ 35 h 699"/>
                <a:gd name="T18" fmla="*/ 240 w 317"/>
                <a:gd name="T19" fmla="*/ 54 h 699"/>
                <a:gd name="T20" fmla="*/ 246 w 317"/>
                <a:gd name="T21" fmla="*/ 81 h 699"/>
                <a:gd name="T22" fmla="*/ 250 w 317"/>
                <a:gd name="T23" fmla="*/ 96 h 699"/>
                <a:gd name="T24" fmla="*/ 284 w 317"/>
                <a:gd name="T25" fmla="*/ 98 h 699"/>
                <a:gd name="T26" fmla="*/ 302 w 317"/>
                <a:gd name="T27" fmla="*/ 67 h 699"/>
                <a:gd name="T28" fmla="*/ 317 w 317"/>
                <a:gd name="T29" fmla="*/ 83 h 699"/>
                <a:gd name="T30" fmla="*/ 302 w 317"/>
                <a:gd name="T31" fmla="*/ 102 h 699"/>
                <a:gd name="T32" fmla="*/ 283 w 317"/>
                <a:gd name="T33" fmla="*/ 115 h 699"/>
                <a:gd name="T34" fmla="*/ 260 w 317"/>
                <a:gd name="T35" fmla="*/ 146 h 699"/>
                <a:gd name="T36" fmla="*/ 246 w 317"/>
                <a:gd name="T37" fmla="*/ 181 h 699"/>
                <a:gd name="T38" fmla="*/ 240 w 317"/>
                <a:gd name="T39" fmla="*/ 219 h 699"/>
                <a:gd name="T40" fmla="*/ 260 w 317"/>
                <a:gd name="T41" fmla="*/ 244 h 699"/>
                <a:gd name="T42" fmla="*/ 267 w 317"/>
                <a:gd name="T43" fmla="*/ 280 h 699"/>
                <a:gd name="T44" fmla="*/ 233 w 317"/>
                <a:gd name="T45" fmla="*/ 313 h 699"/>
                <a:gd name="T46" fmla="*/ 181 w 317"/>
                <a:gd name="T47" fmla="*/ 321 h 699"/>
                <a:gd name="T48" fmla="*/ 179 w 317"/>
                <a:gd name="T49" fmla="*/ 336 h 699"/>
                <a:gd name="T50" fmla="*/ 177 w 317"/>
                <a:gd name="T51" fmla="*/ 359 h 699"/>
                <a:gd name="T52" fmla="*/ 139 w 317"/>
                <a:gd name="T53" fmla="*/ 355 h 699"/>
                <a:gd name="T54" fmla="*/ 146 w 317"/>
                <a:gd name="T55" fmla="*/ 388 h 699"/>
                <a:gd name="T56" fmla="*/ 160 w 317"/>
                <a:gd name="T57" fmla="*/ 396 h 699"/>
                <a:gd name="T58" fmla="*/ 137 w 317"/>
                <a:gd name="T59" fmla="*/ 399 h 699"/>
                <a:gd name="T60" fmla="*/ 133 w 317"/>
                <a:gd name="T61" fmla="*/ 424 h 699"/>
                <a:gd name="T62" fmla="*/ 125 w 317"/>
                <a:gd name="T63" fmla="*/ 446 h 699"/>
                <a:gd name="T64" fmla="*/ 102 w 317"/>
                <a:gd name="T65" fmla="*/ 459 h 699"/>
                <a:gd name="T66" fmla="*/ 108 w 317"/>
                <a:gd name="T67" fmla="*/ 494 h 699"/>
                <a:gd name="T68" fmla="*/ 123 w 317"/>
                <a:gd name="T69" fmla="*/ 513 h 699"/>
                <a:gd name="T70" fmla="*/ 104 w 317"/>
                <a:gd name="T71" fmla="*/ 534 h 699"/>
                <a:gd name="T72" fmla="*/ 94 w 317"/>
                <a:gd name="T73" fmla="*/ 561 h 699"/>
                <a:gd name="T74" fmla="*/ 77 w 317"/>
                <a:gd name="T75" fmla="*/ 566 h 699"/>
                <a:gd name="T76" fmla="*/ 71 w 317"/>
                <a:gd name="T77" fmla="*/ 589 h 699"/>
                <a:gd name="T78" fmla="*/ 71 w 317"/>
                <a:gd name="T79" fmla="*/ 609 h 699"/>
                <a:gd name="T80" fmla="*/ 58 w 317"/>
                <a:gd name="T81" fmla="*/ 616 h 699"/>
                <a:gd name="T82" fmla="*/ 21 w 317"/>
                <a:gd name="T83" fmla="*/ 599 h 699"/>
                <a:gd name="T84" fmla="*/ 6 w 317"/>
                <a:gd name="T85" fmla="*/ 582 h 699"/>
                <a:gd name="T86" fmla="*/ 8 w 317"/>
                <a:gd name="T87" fmla="*/ 547 h 699"/>
                <a:gd name="T88" fmla="*/ 18 w 317"/>
                <a:gd name="T89" fmla="*/ 517 h 699"/>
                <a:gd name="T90" fmla="*/ 31 w 317"/>
                <a:gd name="T91" fmla="*/ 484 h 699"/>
                <a:gd name="T92" fmla="*/ 33 w 317"/>
                <a:gd name="T93" fmla="*/ 451 h 699"/>
                <a:gd name="T94" fmla="*/ 37 w 317"/>
                <a:gd name="T95" fmla="*/ 436 h 699"/>
                <a:gd name="T96" fmla="*/ 27 w 317"/>
                <a:gd name="T97" fmla="*/ 413 h 699"/>
                <a:gd name="T98" fmla="*/ 29 w 317"/>
                <a:gd name="T99" fmla="*/ 380 h 699"/>
                <a:gd name="T100" fmla="*/ 29 w 317"/>
                <a:gd name="T101" fmla="*/ 342 h 699"/>
                <a:gd name="T102" fmla="*/ 43 w 317"/>
                <a:gd name="T103" fmla="*/ 315 h 699"/>
                <a:gd name="T104" fmla="*/ 41 w 317"/>
                <a:gd name="T105" fmla="*/ 273 h 699"/>
                <a:gd name="T106" fmla="*/ 48 w 317"/>
                <a:gd name="T107" fmla="*/ 244 h 699"/>
                <a:gd name="T108" fmla="*/ 60 w 317"/>
                <a:gd name="T109" fmla="*/ 211 h 699"/>
                <a:gd name="T110" fmla="*/ 54 w 317"/>
                <a:gd name="T111" fmla="*/ 183 h 699"/>
                <a:gd name="T112" fmla="*/ 54 w 317"/>
                <a:gd name="T113" fmla="*/ 154 h 699"/>
                <a:gd name="T114" fmla="*/ 60 w 317"/>
                <a:gd name="T115" fmla="*/ 129 h 699"/>
                <a:gd name="T116" fmla="*/ 75 w 317"/>
                <a:gd name="T117" fmla="*/ 94 h 699"/>
                <a:gd name="T118" fmla="*/ 81 w 317"/>
                <a:gd name="T119" fmla="*/ 60 h 699"/>
                <a:gd name="T120" fmla="*/ 100 w 317"/>
                <a:gd name="T121" fmla="*/ 37 h 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7" h="699">
                  <a:moveTo>
                    <a:pt x="79" y="693"/>
                  </a:moveTo>
                  <a:lnTo>
                    <a:pt x="79" y="691"/>
                  </a:lnTo>
                  <a:lnTo>
                    <a:pt x="79" y="693"/>
                  </a:lnTo>
                  <a:lnTo>
                    <a:pt x="81" y="693"/>
                  </a:lnTo>
                  <a:lnTo>
                    <a:pt x="79" y="693"/>
                  </a:lnTo>
                  <a:close/>
                  <a:moveTo>
                    <a:pt x="148" y="689"/>
                  </a:moveTo>
                  <a:lnTo>
                    <a:pt x="150" y="689"/>
                  </a:lnTo>
                  <a:lnTo>
                    <a:pt x="152" y="689"/>
                  </a:lnTo>
                  <a:lnTo>
                    <a:pt x="152" y="691"/>
                  </a:lnTo>
                  <a:lnTo>
                    <a:pt x="152" y="689"/>
                  </a:lnTo>
                  <a:lnTo>
                    <a:pt x="154" y="689"/>
                  </a:lnTo>
                  <a:lnTo>
                    <a:pt x="156" y="689"/>
                  </a:lnTo>
                  <a:lnTo>
                    <a:pt x="156" y="691"/>
                  </a:lnTo>
                  <a:lnTo>
                    <a:pt x="154" y="691"/>
                  </a:lnTo>
                  <a:lnTo>
                    <a:pt x="152" y="691"/>
                  </a:lnTo>
                  <a:lnTo>
                    <a:pt x="150" y="691"/>
                  </a:lnTo>
                  <a:lnTo>
                    <a:pt x="150" y="693"/>
                  </a:lnTo>
                  <a:lnTo>
                    <a:pt x="148" y="693"/>
                  </a:lnTo>
                  <a:lnTo>
                    <a:pt x="148" y="691"/>
                  </a:lnTo>
                  <a:lnTo>
                    <a:pt x="146" y="691"/>
                  </a:lnTo>
                  <a:lnTo>
                    <a:pt x="146" y="693"/>
                  </a:lnTo>
                  <a:lnTo>
                    <a:pt x="144" y="693"/>
                  </a:lnTo>
                  <a:lnTo>
                    <a:pt x="142" y="695"/>
                  </a:lnTo>
                  <a:lnTo>
                    <a:pt x="142" y="693"/>
                  </a:lnTo>
                  <a:lnTo>
                    <a:pt x="140" y="693"/>
                  </a:lnTo>
                  <a:lnTo>
                    <a:pt x="140" y="691"/>
                  </a:lnTo>
                  <a:lnTo>
                    <a:pt x="142" y="691"/>
                  </a:lnTo>
                  <a:lnTo>
                    <a:pt x="144" y="691"/>
                  </a:lnTo>
                  <a:lnTo>
                    <a:pt x="144" y="689"/>
                  </a:lnTo>
                  <a:lnTo>
                    <a:pt x="144" y="691"/>
                  </a:lnTo>
                  <a:lnTo>
                    <a:pt x="146" y="691"/>
                  </a:lnTo>
                  <a:lnTo>
                    <a:pt x="146" y="689"/>
                  </a:lnTo>
                  <a:lnTo>
                    <a:pt x="146" y="691"/>
                  </a:lnTo>
                  <a:lnTo>
                    <a:pt x="146" y="689"/>
                  </a:lnTo>
                  <a:lnTo>
                    <a:pt x="148" y="689"/>
                  </a:lnTo>
                  <a:close/>
                  <a:moveTo>
                    <a:pt x="85" y="643"/>
                  </a:moveTo>
                  <a:lnTo>
                    <a:pt x="85" y="645"/>
                  </a:lnTo>
                  <a:lnTo>
                    <a:pt x="85" y="647"/>
                  </a:lnTo>
                  <a:lnTo>
                    <a:pt x="85" y="645"/>
                  </a:lnTo>
                  <a:lnTo>
                    <a:pt x="85" y="643"/>
                  </a:lnTo>
                  <a:lnTo>
                    <a:pt x="83" y="643"/>
                  </a:lnTo>
                  <a:lnTo>
                    <a:pt x="83" y="645"/>
                  </a:lnTo>
                  <a:lnTo>
                    <a:pt x="81" y="645"/>
                  </a:lnTo>
                  <a:lnTo>
                    <a:pt x="81" y="647"/>
                  </a:lnTo>
                  <a:lnTo>
                    <a:pt x="81" y="649"/>
                  </a:lnTo>
                  <a:lnTo>
                    <a:pt x="81" y="651"/>
                  </a:lnTo>
                  <a:lnTo>
                    <a:pt x="83" y="651"/>
                  </a:lnTo>
                  <a:lnTo>
                    <a:pt x="85" y="651"/>
                  </a:lnTo>
                  <a:lnTo>
                    <a:pt x="87" y="651"/>
                  </a:lnTo>
                  <a:lnTo>
                    <a:pt x="87" y="653"/>
                  </a:lnTo>
                  <a:lnTo>
                    <a:pt x="89" y="653"/>
                  </a:lnTo>
                  <a:lnTo>
                    <a:pt x="89" y="655"/>
                  </a:lnTo>
                  <a:lnTo>
                    <a:pt x="89" y="657"/>
                  </a:lnTo>
                  <a:lnTo>
                    <a:pt x="89" y="659"/>
                  </a:lnTo>
                  <a:lnTo>
                    <a:pt x="92" y="662"/>
                  </a:lnTo>
                  <a:lnTo>
                    <a:pt x="94" y="662"/>
                  </a:lnTo>
                  <a:lnTo>
                    <a:pt x="94" y="664"/>
                  </a:lnTo>
                  <a:lnTo>
                    <a:pt x="96" y="666"/>
                  </a:lnTo>
                  <a:lnTo>
                    <a:pt x="96" y="668"/>
                  </a:lnTo>
                  <a:lnTo>
                    <a:pt x="100" y="672"/>
                  </a:lnTo>
                  <a:lnTo>
                    <a:pt x="102" y="674"/>
                  </a:lnTo>
                  <a:lnTo>
                    <a:pt x="104" y="674"/>
                  </a:lnTo>
                  <a:lnTo>
                    <a:pt x="106" y="674"/>
                  </a:lnTo>
                  <a:lnTo>
                    <a:pt x="106" y="676"/>
                  </a:lnTo>
                  <a:lnTo>
                    <a:pt x="110" y="676"/>
                  </a:lnTo>
                  <a:lnTo>
                    <a:pt x="110" y="678"/>
                  </a:lnTo>
                  <a:lnTo>
                    <a:pt x="110" y="680"/>
                  </a:lnTo>
                  <a:lnTo>
                    <a:pt x="112" y="682"/>
                  </a:lnTo>
                  <a:lnTo>
                    <a:pt x="114" y="682"/>
                  </a:lnTo>
                  <a:lnTo>
                    <a:pt x="114" y="684"/>
                  </a:lnTo>
                  <a:lnTo>
                    <a:pt x="116" y="684"/>
                  </a:lnTo>
                  <a:lnTo>
                    <a:pt x="121" y="687"/>
                  </a:lnTo>
                  <a:lnTo>
                    <a:pt x="123" y="687"/>
                  </a:lnTo>
                  <a:lnTo>
                    <a:pt x="125" y="687"/>
                  </a:lnTo>
                  <a:lnTo>
                    <a:pt x="129" y="687"/>
                  </a:lnTo>
                  <a:lnTo>
                    <a:pt x="131" y="687"/>
                  </a:lnTo>
                  <a:lnTo>
                    <a:pt x="133" y="687"/>
                  </a:lnTo>
                  <a:lnTo>
                    <a:pt x="135" y="687"/>
                  </a:lnTo>
                  <a:lnTo>
                    <a:pt x="135" y="689"/>
                  </a:lnTo>
                  <a:lnTo>
                    <a:pt x="133" y="689"/>
                  </a:lnTo>
                  <a:lnTo>
                    <a:pt x="133" y="691"/>
                  </a:lnTo>
                  <a:lnTo>
                    <a:pt x="133" y="693"/>
                  </a:lnTo>
                  <a:lnTo>
                    <a:pt x="131" y="695"/>
                  </a:lnTo>
                  <a:lnTo>
                    <a:pt x="131" y="693"/>
                  </a:lnTo>
                  <a:lnTo>
                    <a:pt x="129" y="693"/>
                  </a:lnTo>
                  <a:lnTo>
                    <a:pt x="129" y="695"/>
                  </a:lnTo>
                  <a:lnTo>
                    <a:pt x="127" y="695"/>
                  </a:lnTo>
                  <a:lnTo>
                    <a:pt x="127" y="697"/>
                  </a:lnTo>
                  <a:lnTo>
                    <a:pt x="125" y="697"/>
                  </a:lnTo>
                  <a:lnTo>
                    <a:pt x="125" y="695"/>
                  </a:lnTo>
                  <a:lnTo>
                    <a:pt x="123" y="695"/>
                  </a:lnTo>
                  <a:lnTo>
                    <a:pt x="121" y="695"/>
                  </a:lnTo>
                  <a:lnTo>
                    <a:pt x="121" y="697"/>
                  </a:lnTo>
                  <a:lnTo>
                    <a:pt x="119" y="697"/>
                  </a:lnTo>
                  <a:lnTo>
                    <a:pt x="117" y="697"/>
                  </a:lnTo>
                  <a:lnTo>
                    <a:pt x="116" y="697"/>
                  </a:lnTo>
                  <a:lnTo>
                    <a:pt x="116" y="699"/>
                  </a:lnTo>
                  <a:lnTo>
                    <a:pt x="114" y="699"/>
                  </a:lnTo>
                  <a:lnTo>
                    <a:pt x="112" y="699"/>
                  </a:lnTo>
                  <a:lnTo>
                    <a:pt x="110" y="697"/>
                  </a:lnTo>
                  <a:lnTo>
                    <a:pt x="108" y="695"/>
                  </a:lnTo>
                  <a:lnTo>
                    <a:pt x="106" y="695"/>
                  </a:lnTo>
                  <a:lnTo>
                    <a:pt x="104" y="695"/>
                  </a:lnTo>
                  <a:lnTo>
                    <a:pt x="100" y="695"/>
                  </a:lnTo>
                  <a:lnTo>
                    <a:pt x="96" y="693"/>
                  </a:lnTo>
                  <a:lnTo>
                    <a:pt x="94" y="693"/>
                  </a:lnTo>
                  <a:lnTo>
                    <a:pt x="91" y="693"/>
                  </a:lnTo>
                  <a:lnTo>
                    <a:pt x="89" y="693"/>
                  </a:lnTo>
                  <a:lnTo>
                    <a:pt x="87" y="693"/>
                  </a:lnTo>
                  <a:lnTo>
                    <a:pt x="85" y="691"/>
                  </a:lnTo>
                  <a:lnTo>
                    <a:pt x="85" y="693"/>
                  </a:lnTo>
                  <a:lnTo>
                    <a:pt x="81" y="693"/>
                  </a:lnTo>
                  <a:lnTo>
                    <a:pt x="79" y="691"/>
                  </a:lnTo>
                  <a:lnTo>
                    <a:pt x="79" y="684"/>
                  </a:lnTo>
                  <a:lnTo>
                    <a:pt x="79" y="676"/>
                  </a:lnTo>
                  <a:lnTo>
                    <a:pt x="79" y="670"/>
                  </a:lnTo>
                  <a:lnTo>
                    <a:pt x="79" y="662"/>
                  </a:lnTo>
                  <a:lnTo>
                    <a:pt x="79" y="655"/>
                  </a:lnTo>
                  <a:lnTo>
                    <a:pt x="79" y="647"/>
                  </a:lnTo>
                  <a:lnTo>
                    <a:pt x="79" y="641"/>
                  </a:lnTo>
                  <a:lnTo>
                    <a:pt x="79" y="634"/>
                  </a:lnTo>
                  <a:lnTo>
                    <a:pt x="81" y="636"/>
                  </a:lnTo>
                  <a:lnTo>
                    <a:pt x="81" y="637"/>
                  </a:lnTo>
                  <a:lnTo>
                    <a:pt x="83" y="639"/>
                  </a:lnTo>
                  <a:lnTo>
                    <a:pt x="85" y="641"/>
                  </a:lnTo>
                  <a:lnTo>
                    <a:pt x="85" y="643"/>
                  </a:lnTo>
                  <a:close/>
                  <a:moveTo>
                    <a:pt x="185" y="351"/>
                  </a:moveTo>
                  <a:lnTo>
                    <a:pt x="183" y="351"/>
                  </a:lnTo>
                  <a:lnTo>
                    <a:pt x="181" y="351"/>
                  </a:lnTo>
                  <a:lnTo>
                    <a:pt x="181" y="350"/>
                  </a:lnTo>
                  <a:lnTo>
                    <a:pt x="183" y="348"/>
                  </a:lnTo>
                  <a:lnTo>
                    <a:pt x="183" y="350"/>
                  </a:lnTo>
                  <a:lnTo>
                    <a:pt x="185" y="350"/>
                  </a:lnTo>
                  <a:lnTo>
                    <a:pt x="185" y="351"/>
                  </a:lnTo>
                  <a:close/>
                  <a:moveTo>
                    <a:pt x="185" y="348"/>
                  </a:moveTo>
                  <a:lnTo>
                    <a:pt x="183" y="346"/>
                  </a:lnTo>
                  <a:lnTo>
                    <a:pt x="183" y="344"/>
                  </a:lnTo>
                  <a:lnTo>
                    <a:pt x="185" y="344"/>
                  </a:lnTo>
                  <a:lnTo>
                    <a:pt x="185" y="346"/>
                  </a:lnTo>
                  <a:lnTo>
                    <a:pt x="185" y="348"/>
                  </a:lnTo>
                  <a:close/>
                  <a:moveTo>
                    <a:pt x="187" y="323"/>
                  </a:moveTo>
                  <a:lnTo>
                    <a:pt x="187" y="325"/>
                  </a:lnTo>
                  <a:lnTo>
                    <a:pt x="185" y="325"/>
                  </a:lnTo>
                  <a:lnTo>
                    <a:pt x="185" y="323"/>
                  </a:lnTo>
                  <a:lnTo>
                    <a:pt x="183" y="323"/>
                  </a:lnTo>
                  <a:lnTo>
                    <a:pt x="183" y="321"/>
                  </a:lnTo>
                  <a:lnTo>
                    <a:pt x="185" y="323"/>
                  </a:lnTo>
                  <a:lnTo>
                    <a:pt x="187" y="323"/>
                  </a:lnTo>
                  <a:close/>
                  <a:moveTo>
                    <a:pt x="185" y="321"/>
                  </a:moveTo>
                  <a:lnTo>
                    <a:pt x="183" y="321"/>
                  </a:lnTo>
                  <a:lnTo>
                    <a:pt x="185" y="321"/>
                  </a:lnTo>
                  <a:close/>
                  <a:moveTo>
                    <a:pt x="121" y="4"/>
                  </a:moveTo>
                  <a:lnTo>
                    <a:pt x="123" y="6"/>
                  </a:lnTo>
                  <a:lnTo>
                    <a:pt x="125" y="6"/>
                  </a:lnTo>
                  <a:lnTo>
                    <a:pt x="127" y="6"/>
                  </a:lnTo>
                  <a:lnTo>
                    <a:pt x="129" y="6"/>
                  </a:lnTo>
                  <a:lnTo>
                    <a:pt x="135" y="6"/>
                  </a:lnTo>
                  <a:lnTo>
                    <a:pt x="137" y="6"/>
                  </a:lnTo>
                  <a:lnTo>
                    <a:pt x="140" y="6"/>
                  </a:lnTo>
                  <a:lnTo>
                    <a:pt x="140" y="8"/>
                  </a:lnTo>
                  <a:lnTo>
                    <a:pt x="142" y="8"/>
                  </a:lnTo>
                  <a:lnTo>
                    <a:pt x="144" y="8"/>
                  </a:lnTo>
                  <a:lnTo>
                    <a:pt x="144" y="10"/>
                  </a:lnTo>
                  <a:lnTo>
                    <a:pt x="144" y="12"/>
                  </a:lnTo>
                  <a:lnTo>
                    <a:pt x="146" y="14"/>
                  </a:lnTo>
                  <a:lnTo>
                    <a:pt x="146" y="16"/>
                  </a:lnTo>
                  <a:lnTo>
                    <a:pt x="146" y="17"/>
                  </a:lnTo>
                  <a:lnTo>
                    <a:pt x="148" y="17"/>
                  </a:lnTo>
                  <a:lnTo>
                    <a:pt x="146" y="17"/>
                  </a:lnTo>
                  <a:lnTo>
                    <a:pt x="148" y="17"/>
                  </a:lnTo>
                  <a:lnTo>
                    <a:pt x="148" y="19"/>
                  </a:lnTo>
                  <a:lnTo>
                    <a:pt x="148" y="17"/>
                  </a:lnTo>
                  <a:lnTo>
                    <a:pt x="148" y="16"/>
                  </a:lnTo>
                  <a:lnTo>
                    <a:pt x="148" y="14"/>
                  </a:lnTo>
                  <a:lnTo>
                    <a:pt x="150" y="12"/>
                  </a:lnTo>
                  <a:lnTo>
                    <a:pt x="152" y="8"/>
                  </a:lnTo>
                  <a:lnTo>
                    <a:pt x="152" y="6"/>
                  </a:lnTo>
                  <a:lnTo>
                    <a:pt x="154" y="6"/>
                  </a:lnTo>
                  <a:lnTo>
                    <a:pt x="154" y="4"/>
                  </a:lnTo>
                  <a:lnTo>
                    <a:pt x="156" y="4"/>
                  </a:lnTo>
                  <a:lnTo>
                    <a:pt x="158" y="4"/>
                  </a:lnTo>
                  <a:lnTo>
                    <a:pt x="164" y="4"/>
                  </a:lnTo>
                  <a:lnTo>
                    <a:pt x="169" y="4"/>
                  </a:lnTo>
                  <a:lnTo>
                    <a:pt x="171" y="4"/>
                  </a:lnTo>
                  <a:lnTo>
                    <a:pt x="171" y="6"/>
                  </a:lnTo>
                  <a:lnTo>
                    <a:pt x="173" y="6"/>
                  </a:lnTo>
                  <a:lnTo>
                    <a:pt x="173" y="8"/>
                  </a:lnTo>
                  <a:lnTo>
                    <a:pt x="175" y="8"/>
                  </a:lnTo>
                  <a:lnTo>
                    <a:pt x="175" y="10"/>
                  </a:lnTo>
                  <a:lnTo>
                    <a:pt x="177" y="10"/>
                  </a:lnTo>
                  <a:lnTo>
                    <a:pt x="177" y="12"/>
                  </a:lnTo>
                  <a:lnTo>
                    <a:pt x="179" y="12"/>
                  </a:lnTo>
                  <a:lnTo>
                    <a:pt x="181" y="12"/>
                  </a:lnTo>
                  <a:lnTo>
                    <a:pt x="181" y="14"/>
                  </a:lnTo>
                  <a:lnTo>
                    <a:pt x="181" y="16"/>
                  </a:lnTo>
                  <a:lnTo>
                    <a:pt x="183" y="16"/>
                  </a:lnTo>
                  <a:lnTo>
                    <a:pt x="181" y="16"/>
                  </a:lnTo>
                  <a:lnTo>
                    <a:pt x="183" y="16"/>
                  </a:lnTo>
                  <a:lnTo>
                    <a:pt x="183" y="17"/>
                  </a:lnTo>
                  <a:lnTo>
                    <a:pt x="183" y="19"/>
                  </a:lnTo>
                  <a:lnTo>
                    <a:pt x="185" y="19"/>
                  </a:lnTo>
                  <a:lnTo>
                    <a:pt x="185" y="21"/>
                  </a:lnTo>
                  <a:lnTo>
                    <a:pt x="187" y="23"/>
                  </a:lnTo>
                  <a:lnTo>
                    <a:pt x="188" y="23"/>
                  </a:lnTo>
                  <a:lnTo>
                    <a:pt x="188" y="25"/>
                  </a:lnTo>
                  <a:lnTo>
                    <a:pt x="190" y="25"/>
                  </a:lnTo>
                  <a:lnTo>
                    <a:pt x="190" y="27"/>
                  </a:lnTo>
                  <a:lnTo>
                    <a:pt x="192" y="27"/>
                  </a:lnTo>
                  <a:lnTo>
                    <a:pt x="192" y="29"/>
                  </a:lnTo>
                  <a:lnTo>
                    <a:pt x="194" y="29"/>
                  </a:lnTo>
                  <a:lnTo>
                    <a:pt x="196" y="29"/>
                  </a:lnTo>
                  <a:lnTo>
                    <a:pt x="196" y="31"/>
                  </a:lnTo>
                  <a:lnTo>
                    <a:pt x="198" y="31"/>
                  </a:lnTo>
                  <a:lnTo>
                    <a:pt x="198" y="33"/>
                  </a:lnTo>
                  <a:lnTo>
                    <a:pt x="200" y="33"/>
                  </a:lnTo>
                  <a:lnTo>
                    <a:pt x="200" y="35"/>
                  </a:lnTo>
                  <a:lnTo>
                    <a:pt x="202" y="35"/>
                  </a:lnTo>
                  <a:lnTo>
                    <a:pt x="202" y="37"/>
                  </a:lnTo>
                  <a:lnTo>
                    <a:pt x="204" y="37"/>
                  </a:lnTo>
                  <a:lnTo>
                    <a:pt x="206" y="37"/>
                  </a:lnTo>
                  <a:lnTo>
                    <a:pt x="208" y="37"/>
                  </a:lnTo>
                  <a:lnTo>
                    <a:pt x="208" y="39"/>
                  </a:lnTo>
                  <a:lnTo>
                    <a:pt x="210" y="39"/>
                  </a:lnTo>
                  <a:lnTo>
                    <a:pt x="212" y="39"/>
                  </a:lnTo>
                  <a:lnTo>
                    <a:pt x="213" y="39"/>
                  </a:lnTo>
                  <a:lnTo>
                    <a:pt x="215" y="39"/>
                  </a:lnTo>
                  <a:lnTo>
                    <a:pt x="221" y="42"/>
                  </a:lnTo>
                  <a:lnTo>
                    <a:pt x="223" y="42"/>
                  </a:lnTo>
                  <a:lnTo>
                    <a:pt x="223" y="44"/>
                  </a:lnTo>
                  <a:lnTo>
                    <a:pt x="225" y="44"/>
                  </a:lnTo>
                  <a:lnTo>
                    <a:pt x="225" y="46"/>
                  </a:lnTo>
                  <a:lnTo>
                    <a:pt x="227" y="46"/>
                  </a:lnTo>
                  <a:lnTo>
                    <a:pt x="227" y="48"/>
                  </a:lnTo>
                  <a:lnTo>
                    <a:pt x="229" y="48"/>
                  </a:lnTo>
                  <a:lnTo>
                    <a:pt x="231" y="48"/>
                  </a:lnTo>
                  <a:lnTo>
                    <a:pt x="231" y="50"/>
                  </a:lnTo>
                  <a:lnTo>
                    <a:pt x="233" y="50"/>
                  </a:lnTo>
                  <a:lnTo>
                    <a:pt x="235" y="52"/>
                  </a:lnTo>
                  <a:lnTo>
                    <a:pt x="236" y="52"/>
                  </a:lnTo>
                  <a:lnTo>
                    <a:pt x="240" y="54"/>
                  </a:lnTo>
                  <a:lnTo>
                    <a:pt x="242" y="54"/>
                  </a:lnTo>
                  <a:lnTo>
                    <a:pt x="242" y="56"/>
                  </a:lnTo>
                  <a:lnTo>
                    <a:pt x="244" y="56"/>
                  </a:lnTo>
                  <a:lnTo>
                    <a:pt x="246" y="56"/>
                  </a:lnTo>
                  <a:lnTo>
                    <a:pt x="248" y="58"/>
                  </a:lnTo>
                  <a:lnTo>
                    <a:pt x="250" y="58"/>
                  </a:lnTo>
                  <a:lnTo>
                    <a:pt x="252" y="58"/>
                  </a:lnTo>
                  <a:lnTo>
                    <a:pt x="252" y="60"/>
                  </a:lnTo>
                  <a:lnTo>
                    <a:pt x="254" y="62"/>
                  </a:lnTo>
                  <a:lnTo>
                    <a:pt x="254" y="64"/>
                  </a:lnTo>
                  <a:lnTo>
                    <a:pt x="256" y="64"/>
                  </a:lnTo>
                  <a:lnTo>
                    <a:pt x="256" y="65"/>
                  </a:lnTo>
                  <a:lnTo>
                    <a:pt x="254" y="65"/>
                  </a:lnTo>
                  <a:lnTo>
                    <a:pt x="254" y="67"/>
                  </a:lnTo>
                  <a:lnTo>
                    <a:pt x="252" y="67"/>
                  </a:lnTo>
                  <a:lnTo>
                    <a:pt x="252" y="69"/>
                  </a:lnTo>
                  <a:lnTo>
                    <a:pt x="252" y="71"/>
                  </a:lnTo>
                  <a:lnTo>
                    <a:pt x="250" y="71"/>
                  </a:lnTo>
                  <a:lnTo>
                    <a:pt x="250" y="73"/>
                  </a:lnTo>
                  <a:lnTo>
                    <a:pt x="248" y="75"/>
                  </a:lnTo>
                  <a:lnTo>
                    <a:pt x="246" y="75"/>
                  </a:lnTo>
                  <a:lnTo>
                    <a:pt x="246" y="77"/>
                  </a:lnTo>
                  <a:lnTo>
                    <a:pt x="246" y="79"/>
                  </a:lnTo>
                  <a:lnTo>
                    <a:pt x="246" y="81"/>
                  </a:lnTo>
                  <a:lnTo>
                    <a:pt x="244" y="81"/>
                  </a:lnTo>
                  <a:lnTo>
                    <a:pt x="246" y="81"/>
                  </a:lnTo>
                  <a:lnTo>
                    <a:pt x="246" y="83"/>
                  </a:lnTo>
                  <a:lnTo>
                    <a:pt x="244" y="83"/>
                  </a:lnTo>
                  <a:lnTo>
                    <a:pt x="246" y="85"/>
                  </a:lnTo>
                  <a:lnTo>
                    <a:pt x="244" y="85"/>
                  </a:lnTo>
                  <a:lnTo>
                    <a:pt x="244" y="87"/>
                  </a:lnTo>
                  <a:lnTo>
                    <a:pt x="244" y="88"/>
                  </a:lnTo>
                  <a:lnTo>
                    <a:pt x="242" y="88"/>
                  </a:lnTo>
                  <a:lnTo>
                    <a:pt x="244" y="88"/>
                  </a:lnTo>
                  <a:lnTo>
                    <a:pt x="242" y="88"/>
                  </a:lnTo>
                  <a:lnTo>
                    <a:pt x="242" y="90"/>
                  </a:lnTo>
                  <a:lnTo>
                    <a:pt x="240" y="90"/>
                  </a:lnTo>
                  <a:lnTo>
                    <a:pt x="240" y="92"/>
                  </a:lnTo>
                  <a:lnTo>
                    <a:pt x="240" y="94"/>
                  </a:lnTo>
                  <a:lnTo>
                    <a:pt x="238" y="94"/>
                  </a:lnTo>
                  <a:lnTo>
                    <a:pt x="238" y="96"/>
                  </a:lnTo>
                  <a:lnTo>
                    <a:pt x="238" y="98"/>
                  </a:lnTo>
                  <a:lnTo>
                    <a:pt x="238" y="96"/>
                  </a:lnTo>
                  <a:lnTo>
                    <a:pt x="240" y="96"/>
                  </a:lnTo>
                  <a:lnTo>
                    <a:pt x="244" y="96"/>
                  </a:lnTo>
                  <a:lnTo>
                    <a:pt x="246" y="96"/>
                  </a:lnTo>
                  <a:lnTo>
                    <a:pt x="248" y="96"/>
                  </a:lnTo>
                  <a:lnTo>
                    <a:pt x="250" y="96"/>
                  </a:lnTo>
                  <a:lnTo>
                    <a:pt x="252" y="96"/>
                  </a:lnTo>
                  <a:lnTo>
                    <a:pt x="254" y="98"/>
                  </a:lnTo>
                  <a:lnTo>
                    <a:pt x="256" y="98"/>
                  </a:lnTo>
                  <a:lnTo>
                    <a:pt x="258" y="98"/>
                  </a:lnTo>
                  <a:lnTo>
                    <a:pt x="260" y="98"/>
                  </a:lnTo>
                  <a:lnTo>
                    <a:pt x="260" y="100"/>
                  </a:lnTo>
                  <a:lnTo>
                    <a:pt x="261" y="100"/>
                  </a:lnTo>
                  <a:lnTo>
                    <a:pt x="263" y="100"/>
                  </a:lnTo>
                  <a:lnTo>
                    <a:pt x="265" y="100"/>
                  </a:lnTo>
                  <a:lnTo>
                    <a:pt x="265" y="98"/>
                  </a:lnTo>
                  <a:lnTo>
                    <a:pt x="267" y="100"/>
                  </a:lnTo>
                  <a:lnTo>
                    <a:pt x="269" y="100"/>
                  </a:lnTo>
                  <a:lnTo>
                    <a:pt x="271" y="100"/>
                  </a:lnTo>
                  <a:lnTo>
                    <a:pt x="273" y="100"/>
                  </a:lnTo>
                  <a:lnTo>
                    <a:pt x="273" y="102"/>
                  </a:lnTo>
                  <a:lnTo>
                    <a:pt x="275" y="102"/>
                  </a:lnTo>
                  <a:lnTo>
                    <a:pt x="275" y="100"/>
                  </a:lnTo>
                  <a:lnTo>
                    <a:pt x="275" y="98"/>
                  </a:lnTo>
                  <a:lnTo>
                    <a:pt x="277" y="98"/>
                  </a:lnTo>
                  <a:lnTo>
                    <a:pt x="279" y="96"/>
                  </a:lnTo>
                  <a:lnTo>
                    <a:pt x="281" y="98"/>
                  </a:lnTo>
                  <a:lnTo>
                    <a:pt x="283" y="98"/>
                  </a:lnTo>
                  <a:lnTo>
                    <a:pt x="284" y="100"/>
                  </a:lnTo>
                  <a:lnTo>
                    <a:pt x="284" y="98"/>
                  </a:lnTo>
                  <a:lnTo>
                    <a:pt x="286" y="98"/>
                  </a:lnTo>
                  <a:lnTo>
                    <a:pt x="286" y="96"/>
                  </a:lnTo>
                  <a:lnTo>
                    <a:pt x="286" y="94"/>
                  </a:lnTo>
                  <a:lnTo>
                    <a:pt x="288" y="94"/>
                  </a:lnTo>
                  <a:lnTo>
                    <a:pt x="288" y="92"/>
                  </a:lnTo>
                  <a:lnTo>
                    <a:pt x="290" y="90"/>
                  </a:lnTo>
                  <a:lnTo>
                    <a:pt x="292" y="90"/>
                  </a:lnTo>
                  <a:lnTo>
                    <a:pt x="294" y="90"/>
                  </a:lnTo>
                  <a:lnTo>
                    <a:pt x="294" y="88"/>
                  </a:lnTo>
                  <a:lnTo>
                    <a:pt x="296" y="88"/>
                  </a:lnTo>
                  <a:lnTo>
                    <a:pt x="296" y="87"/>
                  </a:lnTo>
                  <a:lnTo>
                    <a:pt x="298" y="87"/>
                  </a:lnTo>
                  <a:lnTo>
                    <a:pt x="298" y="85"/>
                  </a:lnTo>
                  <a:lnTo>
                    <a:pt x="300" y="85"/>
                  </a:lnTo>
                  <a:lnTo>
                    <a:pt x="300" y="83"/>
                  </a:lnTo>
                  <a:lnTo>
                    <a:pt x="300" y="81"/>
                  </a:lnTo>
                  <a:lnTo>
                    <a:pt x="302" y="81"/>
                  </a:lnTo>
                  <a:lnTo>
                    <a:pt x="302" y="79"/>
                  </a:lnTo>
                  <a:lnTo>
                    <a:pt x="302" y="77"/>
                  </a:lnTo>
                  <a:lnTo>
                    <a:pt x="302" y="75"/>
                  </a:lnTo>
                  <a:lnTo>
                    <a:pt x="302" y="73"/>
                  </a:lnTo>
                  <a:lnTo>
                    <a:pt x="302" y="71"/>
                  </a:lnTo>
                  <a:lnTo>
                    <a:pt x="302" y="69"/>
                  </a:lnTo>
                  <a:lnTo>
                    <a:pt x="302" y="67"/>
                  </a:lnTo>
                  <a:lnTo>
                    <a:pt x="302" y="65"/>
                  </a:lnTo>
                  <a:lnTo>
                    <a:pt x="304" y="65"/>
                  </a:lnTo>
                  <a:lnTo>
                    <a:pt x="304" y="67"/>
                  </a:lnTo>
                  <a:lnTo>
                    <a:pt x="306" y="67"/>
                  </a:lnTo>
                  <a:lnTo>
                    <a:pt x="306" y="65"/>
                  </a:lnTo>
                  <a:lnTo>
                    <a:pt x="308" y="65"/>
                  </a:lnTo>
                  <a:lnTo>
                    <a:pt x="308" y="67"/>
                  </a:lnTo>
                  <a:lnTo>
                    <a:pt x="308" y="65"/>
                  </a:lnTo>
                  <a:lnTo>
                    <a:pt x="309" y="65"/>
                  </a:lnTo>
                  <a:lnTo>
                    <a:pt x="309" y="67"/>
                  </a:lnTo>
                  <a:lnTo>
                    <a:pt x="311" y="67"/>
                  </a:lnTo>
                  <a:lnTo>
                    <a:pt x="311" y="65"/>
                  </a:lnTo>
                  <a:lnTo>
                    <a:pt x="311" y="67"/>
                  </a:lnTo>
                  <a:lnTo>
                    <a:pt x="313" y="67"/>
                  </a:lnTo>
                  <a:lnTo>
                    <a:pt x="313" y="69"/>
                  </a:lnTo>
                  <a:lnTo>
                    <a:pt x="315" y="69"/>
                  </a:lnTo>
                  <a:lnTo>
                    <a:pt x="315" y="71"/>
                  </a:lnTo>
                  <a:lnTo>
                    <a:pt x="315" y="73"/>
                  </a:lnTo>
                  <a:lnTo>
                    <a:pt x="315" y="75"/>
                  </a:lnTo>
                  <a:lnTo>
                    <a:pt x="317" y="75"/>
                  </a:lnTo>
                  <a:lnTo>
                    <a:pt x="317" y="77"/>
                  </a:lnTo>
                  <a:lnTo>
                    <a:pt x="317" y="79"/>
                  </a:lnTo>
                  <a:lnTo>
                    <a:pt x="317" y="81"/>
                  </a:lnTo>
                  <a:lnTo>
                    <a:pt x="317" y="83"/>
                  </a:lnTo>
                  <a:lnTo>
                    <a:pt x="317" y="85"/>
                  </a:lnTo>
                  <a:lnTo>
                    <a:pt x="315" y="85"/>
                  </a:lnTo>
                  <a:lnTo>
                    <a:pt x="315" y="87"/>
                  </a:lnTo>
                  <a:lnTo>
                    <a:pt x="317" y="87"/>
                  </a:lnTo>
                  <a:lnTo>
                    <a:pt x="317" y="88"/>
                  </a:lnTo>
                  <a:lnTo>
                    <a:pt x="317" y="90"/>
                  </a:lnTo>
                  <a:lnTo>
                    <a:pt x="315" y="92"/>
                  </a:lnTo>
                  <a:lnTo>
                    <a:pt x="315" y="94"/>
                  </a:lnTo>
                  <a:lnTo>
                    <a:pt x="313" y="94"/>
                  </a:lnTo>
                  <a:lnTo>
                    <a:pt x="311" y="94"/>
                  </a:lnTo>
                  <a:lnTo>
                    <a:pt x="311" y="96"/>
                  </a:lnTo>
                  <a:lnTo>
                    <a:pt x="309" y="96"/>
                  </a:lnTo>
                  <a:lnTo>
                    <a:pt x="309" y="98"/>
                  </a:lnTo>
                  <a:lnTo>
                    <a:pt x="308" y="98"/>
                  </a:lnTo>
                  <a:lnTo>
                    <a:pt x="308" y="100"/>
                  </a:lnTo>
                  <a:lnTo>
                    <a:pt x="308" y="98"/>
                  </a:lnTo>
                  <a:lnTo>
                    <a:pt x="306" y="98"/>
                  </a:lnTo>
                  <a:lnTo>
                    <a:pt x="306" y="100"/>
                  </a:lnTo>
                  <a:lnTo>
                    <a:pt x="306" y="98"/>
                  </a:lnTo>
                  <a:lnTo>
                    <a:pt x="304" y="100"/>
                  </a:lnTo>
                  <a:lnTo>
                    <a:pt x="306" y="100"/>
                  </a:lnTo>
                  <a:lnTo>
                    <a:pt x="304" y="100"/>
                  </a:lnTo>
                  <a:lnTo>
                    <a:pt x="302" y="100"/>
                  </a:lnTo>
                  <a:lnTo>
                    <a:pt x="302" y="102"/>
                  </a:lnTo>
                  <a:lnTo>
                    <a:pt x="300" y="102"/>
                  </a:lnTo>
                  <a:lnTo>
                    <a:pt x="300" y="100"/>
                  </a:lnTo>
                  <a:lnTo>
                    <a:pt x="300" y="102"/>
                  </a:lnTo>
                  <a:lnTo>
                    <a:pt x="298" y="102"/>
                  </a:lnTo>
                  <a:lnTo>
                    <a:pt x="298" y="104"/>
                  </a:lnTo>
                  <a:lnTo>
                    <a:pt x="298" y="106"/>
                  </a:lnTo>
                  <a:lnTo>
                    <a:pt x="296" y="106"/>
                  </a:lnTo>
                  <a:lnTo>
                    <a:pt x="294" y="106"/>
                  </a:lnTo>
                  <a:lnTo>
                    <a:pt x="296" y="106"/>
                  </a:lnTo>
                  <a:lnTo>
                    <a:pt x="296" y="108"/>
                  </a:lnTo>
                  <a:lnTo>
                    <a:pt x="294" y="106"/>
                  </a:lnTo>
                  <a:lnTo>
                    <a:pt x="294" y="108"/>
                  </a:lnTo>
                  <a:lnTo>
                    <a:pt x="292" y="108"/>
                  </a:lnTo>
                  <a:lnTo>
                    <a:pt x="290" y="108"/>
                  </a:lnTo>
                  <a:lnTo>
                    <a:pt x="290" y="110"/>
                  </a:lnTo>
                  <a:lnTo>
                    <a:pt x="288" y="111"/>
                  </a:lnTo>
                  <a:lnTo>
                    <a:pt x="286" y="111"/>
                  </a:lnTo>
                  <a:lnTo>
                    <a:pt x="284" y="113"/>
                  </a:lnTo>
                  <a:lnTo>
                    <a:pt x="284" y="115"/>
                  </a:lnTo>
                  <a:lnTo>
                    <a:pt x="286" y="115"/>
                  </a:lnTo>
                  <a:lnTo>
                    <a:pt x="284" y="115"/>
                  </a:lnTo>
                  <a:lnTo>
                    <a:pt x="284" y="117"/>
                  </a:lnTo>
                  <a:lnTo>
                    <a:pt x="284" y="115"/>
                  </a:lnTo>
                  <a:lnTo>
                    <a:pt x="283" y="115"/>
                  </a:lnTo>
                  <a:lnTo>
                    <a:pt x="283" y="117"/>
                  </a:lnTo>
                  <a:lnTo>
                    <a:pt x="281" y="117"/>
                  </a:lnTo>
                  <a:lnTo>
                    <a:pt x="281" y="119"/>
                  </a:lnTo>
                  <a:lnTo>
                    <a:pt x="279" y="121"/>
                  </a:lnTo>
                  <a:lnTo>
                    <a:pt x="277" y="123"/>
                  </a:lnTo>
                  <a:lnTo>
                    <a:pt x="275" y="123"/>
                  </a:lnTo>
                  <a:lnTo>
                    <a:pt x="275" y="125"/>
                  </a:lnTo>
                  <a:lnTo>
                    <a:pt x="275" y="127"/>
                  </a:lnTo>
                  <a:lnTo>
                    <a:pt x="273" y="127"/>
                  </a:lnTo>
                  <a:lnTo>
                    <a:pt x="273" y="129"/>
                  </a:lnTo>
                  <a:lnTo>
                    <a:pt x="271" y="129"/>
                  </a:lnTo>
                  <a:lnTo>
                    <a:pt x="271" y="131"/>
                  </a:lnTo>
                  <a:lnTo>
                    <a:pt x="269" y="131"/>
                  </a:lnTo>
                  <a:lnTo>
                    <a:pt x="269" y="133"/>
                  </a:lnTo>
                  <a:lnTo>
                    <a:pt x="269" y="135"/>
                  </a:lnTo>
                  <a:lnTo>
                    <a:pt x="267" y="135"/>
                  </a:lnTo>
                  <a:lnTo>
                    <a:pt x="267" y="136"/>
                  </a:lnTo>
                  <a:lnTo>
                    <a:pt x="265" y="136"/>
                  </a:lnTo>
                  <a:lnTo>
                    <a:pt x="265" y="138"/>
                  </a:lnTo>
                  <a:lnTo>
                    <a:pt x="263" y="140"/>
                  </a:lnTo>
                  <a:lnTo>
                    <a:pt x="263" y="142"/>
                  </a:lnTo>
                  <a:lnTo>
                    <a:pt x="261" y="142"/>
                  </a:lnTo>
                  <a:lnTo>
                    <a:pt x="260" y="142"/>
                  </a:lnTo>
                  <a:lnTo>
                    <a:pt x="260" y="146"/>
                  </a:lnTo>
                  <a:lnTo>
                    <a:pt x="258" y="146"/>
                  </a:lnTo>
                  <a:lnTo>
                    <a:pt x="256" y="148"/>
                  </a:lnTo>
                  <a:lnTo>
                    <a:pt x="256" y="150"/>
                  </a:lnTo>
                  <a:lnTo>
                    <a:pt x="254" y="150"/>
                  </a:lnTo>
                  <a:lnTo>
                    <a:pt x="254" y="152"/>
                  </a:lnTo>
                  <a:lnTo>
                    <a:pt x="250" y="156"/>
                  </a:lnTo>
                  <a:lnTo>
                    <a:pt x="250" y="158"/>
                  </a:lnTo>
                  <a:lnTo>
                    <a:pt x="252" y="158"/>
                  </a:lnTo>
                  <a:lnTo>
                    <a:pt x="252" y="159"/>
                  </a:lnTo>
                  <a:lnTo>
                    <a:pt x="252" y="161"/>
                  </a:lnTo>
                  <a:lnTo>
                    <a:pt x="252" y="163"/>
                  </a:lnTo>
                  <a:lnTo>
                    <a:pt x="250" y="163"/>
                  </a:lnTo>
                  <a:lnTo>
                    <a:pt x="250" y="165"/>
                  </a:lnTo>
                  <a:lnTo>
                    <a:pt x="250" y="167"/>
                  </a:lnTo>
                  <a:lnTo>
                    <a:pt x="250" y="169"/>
                  </a:lnTo>
                  <a:lnTo>
                    <a:pt x="248" y="171"/>
                  </a:lnTo>
                  <a:lnTo>
                    <a:pt x="248" y="173"/>
                  </a:lnTo>
                  <a:lnTo>
                    <a:pt x="248" y="175"/>
                  </a:lnTo>
                  <a:lnTo>
                    <a:pt x="248" y="177"/>
                  </a:lnTo>
                  <a:lnTo>
                    <a:pt x="248" y="179"/>
                  </a:lnTo>
                  <a:lnTo>
                    <a:pt x="246" y="179"/>
                  </a:lnTo>
                  <a:lnTo>
                    <a:pt x="246" y="181"/>
                  </a:lnTo>
                  <a:lnTo>
                    <a:pt x="244" y="181"/>
                  </a:lnTo>
                  <a:lnTo>
                    <a:pt x="246" y="181"/>
                  </a:lnTo>
                  <a:lnTo>
                    <a:pt x="246" y="183"/>
                  </a:lnTo>
                  <a:lnTo>
                    <a:pt x="246" y="184"/>
                  </a:lnTo>
                  <a:lnTo>
                    <a:pt x="246" y="186"/>
                  </a:lnTo>
                  <a:lnTo>
                    <a:pt x="246" y="188"/>
                  </a:lnTo>
                  <a:lnTo>
                    <a:pt x="246" y="190"/>
                  </a:lnTo>
                  <a:lnTo>
                    <a:pt x="246" y="192"/>
                  </a:lnTo>
                  <a:lnTo>
                    <a:pt x="244" y="192"/>
                  </a:lnTo>
                  <a:lnTo>
                    <a:pt x="244" y="196"/>
                  </a:lnTo>
                  <a:lnTo>
                    <a:pt x="246" y="196"/>
                  </a:lnTo>
                  <a:lnTo>
                    <a:pt x="246" y="198"/>
                  </a:lnTo>
                  <a:lnTo>
                    <a:pt x="246" y="200"/>
                  </a:lnTo>
                  <a:lnTo>
                    <a:pt x="246" y="202"/>
                  </a:lnTo>
                  <a:lnTo>
                    <a:pt x="246" y="204"/>
                  </a:lnTo>
                  <a:lnTo>
                    <a:pt x="244" y="204"/>
                  </a:lnTo>
                  <a:lnTo>
                    <a:pt x="242" y="204"/>
                  </a:lnTo>
                  <a:lnTo>
                    <a:pt x="242" y="206"/>
                  </a:lnTo>
                  <a:lnTo>
                    <a:pt x="242" y="207"/>
                  </a:lnTo>
                  <a:lnTo>
                    <a:pt x="240" y="207"/>
                  </a:lnTo>
                  <a:lnTo>
                    <a:pt x="240" y="209"/>
                  </a:lnTo>
                  <a:lnTo>
                    <a:pt x="240" y="211"/>
                  </a:lnTo>
                  <a:lnTo>
                    <a:pt x="240" y="213"/>
                  </a:lnTo>
                  <a:lnTo>
                    <a:pt x="240" y="215"/>
                  </a:lnTo>
                  <a:lnTo>
                    <a:pt x="240" y="217"/>
                  </a:lnTo>
                  <a:lnTo>
                    <a:pt x="240" y="219"/>
                  </a:lnTo>
                  <a:lnTo>
                    <a:pt x="242" y="221"/>
                  </a:lnTo>
                  <a:lnTo>
                    <a:pt x="240" y="221"/>
                  </a:lnTo>
                  <a:lnTo>
                    <a:pt x="242" y="221"/>
                  </a:lnTo>
                  <a:lnTo>
                    <a:pt x="242" y="223"/>
                  </a:lnTo>
                  <a:lnTo>
                    <a:pt x="242" y="225"/>
                  </a:lnTo>
                  <a:lnTo>
                    <a:pt x="242" y="227"/>
                  </a:lnTo>
                  <a:lnTo>
                    <a:pt x="240" y="227"/>
                  </a:lnTo>
                  <a:lnTo>
                    <a:pt x="238" y="227"/>
                  </a:lnTo>
                  <a:lnTo>
                    <a:pt x="240" y="227"/>
                  </a:lnTo>
                  <a:lnTo>
                    <a:pt x="240" y="229"/>
                  </a:lnTo>
                  <a:lnTo>
                    <a:pt x="240" y="231"/>
                  </a:lnTo>
                  <a:lnTo>
                    <a:pt x="242" y="231"/>
                  </a:lnTo>
                  <a:lnTo>
                    <a:pt x="242" y="232"/>
                  </a:lnTo>
                  <a:lnTo>
                    <a:pt x="244" y="234"/>
                  </a:lnTo>
                  <a:lnTo>
                    <a:pt x="246" y="234"/>
                  </a:lnTo>
                  <a:lnTo>
                    <a:pt x="246" y="236"/>
                  </a:lnTo>
                  <a:lnTo>
                    <a:pt x="248" y="236"/>
                  </a:lnTo>
                  <a:lnTo>
                    <a:pt x="250" y="236"/>
                  </a:lnTo>
                  <a:lnTo>
                    <a:pt x="252" y="238"/>
                  </a:lnTo>
                  <a:lnTo>
                    <a:pt x="254" y="238"/>
                  </a:lnTo>
                  <a:lnTo>
                    <a:pt x="254" y="240"/>
                  </a:lnTo>
                  <a:lnTo>
                    <a:pt x="256" y="240"/>
                  </a:lnTo>
                  <a:lnTo>
                    <a:pt x="258" y="242"/>
                  </a:lnTo>
                  <a:lnTo>
                    <a:pt x="260" y="244"/>
                  </a:lnTo>
                  <a:lnTo>
                    <a:pt x="260" y="246"/>
                  </a:lnTo>
                  <a:lnTo>
                    <a:pt x="261" y="246"/>
                  </a:lnTo>
                  <a:lnTo>
                    <a:pt x="261" y="248"/>
                  </a:lnTo>
                  <a:lnTo>
                    <a:pt x="261" y="250"/>
                  </a:lnTo>
                  <a:lnTo>
                    <a:pt x="261" y="252"/>
                  </a:lnTo>
                  <a:lnTo>
                    <a:pt x="260" y="254"/>
                  </a:lnTo>
                  <a:lnTo>
                    <a:pt x="258" y="255"/>
                  </a:lnTo>
                  <a:lnTo>
                    <a:pt x="258" y="257"/>
                  </a:lnTo>
                  <a:lnTo>
                    <a:pt x="258" y="259"/>
                  </a:lnTo>
                  <a:lnTo>
                    <a:pt x="260" y="259"/>
                  </a:lnTo>
                  <a:lnTo>
                    <a:pt x="260" y="261"/>
                  </a:lnTo>
                  <a:lnTo>
                    <a:pt x="260" y="263"/>
                  </a:lnTo>
                  <a:lnTo>
                    <a:pt x="263" y="265"/>
                  </a:lnTo>
                  <a:lnTo>
                    <a:pt x="263" y="267"/>
                  </a:lnTo>
                  <a:lnTo>
                    <a:pt x="265" y="267"/>
                  </a:lnTo>
                  <a:lnTo>
                    <a:pt x="267" y="267"/>
                  </a:lnTo>
                  <a:lnTo>
                    <a:pt x="267" y="265"/>
                  </a:lnTo>
                  <a:lnTo>
                    <a:pt x="269" y="265"/>
                  </a:lnTo>
                  <a:lnTo>
                    <a:pt x="269" y="267"/>
                  </a:lnTo>
                  <a:lnTo>
                    <a:pt x="269" y="271"/>
                  </a:lnTo>
                  <a:lnTo>
                    <a:pt x="269" y="275"/>
                  </a:lnTo>
                  <a:lnTo>
                    <a:pt x="269" y="277"/>
                  </a:lnTo>
                  <a:lnTo>
                    <a:pt x="269" y="279"/>
                  </a:lnTo>
                  <a:lnTo>
                    <a:pt x="267" y="280"/>
                  </a:lnTo>
                  <a:lnTo>
                    <a:pt x="265" y="282"/>
                  </a:lnTo>
                  <a:lnTo>
                    <a:pt x="263" y="286"/>
                  </a:lnTo>
                  <a:lnTo>
                    <a:pt x="263" y="288"/>
                  </a:lnTo>
                  <a:lnTo>
                    <a:pt x="261" y="290"/>
                  </a:lnTo>
                  <a:lnTo>
                    <a:pt x="260" y="292"/>
                  </a:lnTo>
                  <a:lnTo>
                    <a:pt x="260" y="294"/>
                  </a:lnTo>
                  <a:lnTo>
                    <a:pt x="258" y="294"/>
                  </a:lnTo>
                  <a:lnTo>
                    <a:pt x="258" y="296"/>
                  </a:lnTo>
                  <a:lnTo>
                    <a:pt x="256" y="296"/>
                  </a:lnTo>
                  <a:lnTo>
                    <a:pt x="256" y="298"/>
                  </a:lnTo>
                  <a:lnTo>
                    <a:pt x="256" y="300"/>
                  </a:lnTo>
                  <a:lnTo>
                    <a:pt x="256" y="302"/>
                  </a:lnTo>
                  <a:lnTo>
                    <a:pt x="256" y="303"/>
                  </a:lnTo>
                  <a:lnTo>
                    <a:pt x="254" y="303"/>
                  </a:lnTo>
                  <a:lnTo>
                    <a:pt x="252" y="305"/>
                  </a:lnTo>
                  <a:lnTo>
                    <a:pt x="250" y="305"/>
                  </a:lnTo>
                  <a:lnTo>
                    <a:pt x="248" y="307"/>
                  </a:lnTo>
                  <a:lnTo>
                    <a:pt x="246" y="307"/>
                  </a:lnTo>
                  <a:lnTo>
                    <a:pt x="244" y="309"/>
                  </a:lnTo>
                  <a:lnTo>
                    <a:pt x="242" y="309"/>
                  </a:lnTo>
                  <a:lnTo>
                    <a:pt x="240" y="309"/>
                  </a:lnTo>
                  <a:lnTo>
                    <a:pt x="238" y="311"/>
                  </a:lnTo>
                  <a:lnTo>
                    <a:pt x="236" y="311"/>
                  </a:lnTo>
                  <a:lnTo>
                    <a:pt x="233" y="313"/>
                  </a:lnTo>
                  <a:lnTo>
                    <a:pt x="231" y="313"/>
                  </a:lnTo>
                  <a:lnTo>
                    <a:pt x="227" y="315"/>
                  </a:lnTo>
                  <a:lnTo>
                    <a:pt x="223" y="315"/>
                  </a:lnTo>
                  <a:lnTo>
                    <a:pt x="219" y="317"/>
                  </a:lnTo>
                  <a:lnTo>
                    <a:pt x="212" y="319"/>
                  </a:lnTo>
                  <a:lnTo>
                    <a:pt x="208" y="319"/>
                  </a:lnTo>
                  <a:lnTo>
                    <a:pt x="206" y="319"/>
                  </a:lnTo>
                  <a:lnTo>
                    <a:pt x="202" y="319"/>
                  </a:lnTo>
                  <a:lnTo>
                    <a:pt x="200" y="319"/>
                  </a:lnTo>
                  <a:lnTo>
                    <a:pt x="198" y="321"/>
                  </a:lnTo>
                  <a:lnTo>
                    <a:pt x="196" y="319"/>
                  </a:lnTo>
                  <a:lnTo>
                    <a:pt x="194" y="319"/>
                  </a:lnTo>
                  <a:lnTo>
                    <a:pt x="192" y="321"/>
                  </a:lnTo>
                  <a:lnTo>
                    <a:pt x="190" y="319"/>
                  </a:lnTo>
                  <a:lnTo>
                    <a:pt x="188" y="319"/>
                  </a:lnTo>
                  <a:lnTo>
                    <a:pt x="187" y="319"/>
                  </a:lnTo>
                  <a:lnTo>
                    <a:pt x="185" y="319"/>
                  </a:lnTo>
                  <a:lnTo>
                    <a:pt x="183" y="319"/>
                  </a:lnTo>
                  <a:lnTo>
                    <a:pt x="183" y="317"/>
                  </a:lnTo>
                  <a:lnTo>
                    <a:pt x="179" y="315"/>
                  </a:lnTo>
                  <a:lnTo>
                    <a:pt x="179" y="317"/>
                  </a:lnTo>
                  <a:lnTo>
                    <a:pt x="179" y="319"/>
                  </a:lnTo>
                  <a:lnTo>
                    <a:pt x="181" y="319"/>
                  </a:lnTo>
                  <a:lnTo>
                    <a:pt x="181" y="321"/>
                  </a:lnTo>
                  <a:lnTo>
                    <a:pt x="179" y="321"/>
                  </a:lnTo>
                  <a:lnTo>
                    <a:pt x="179" y="323"/>
                  </a:lnTo>
                  <a:lnTo>
                    <a:pt x="179" y="325"/>
                  </a:lnTo>
                  <a:lnTo>
                    <a:pt x="181" y="325"/>
                  </a:lnTo>
                  <a:lnTo>
                    <a:pt x="179" y="325"/>
                  </a:lnTo>
                  <a:lnTo>
                    <a:pt x="181" y="325"/>
                  </a:lnTo>
                  <a:lnTo>
                    <a:pt x="181" y="326"/>
                  </a:lnTo>
                  <a:lnTo>
                    <a:pt x="183" y="326"/>
                  </a:lnTo>
                  <a:lnTo>
                    <a:pt x="185" y="326"/>
                  </a:lnTo>
                  <a:lnTo>
                    <a:pt x="185" y="328"/>
                  </a:lnTo>
                  <a:lnTo>
                    <a:pt x="183" y="328"/>
                  </a:lnTo>
                  <a:lnTo>
                    <a:pt x="183" y="326"/>
                  </a:lnTo>
                  <a:lnTo>
                    <a:pt x="181" y="326"/>
                  </a:lnTo>
                  <a:lnTo>
                    <a:pt x="181" y="328"/>
                  </a:lnTo>
                  <a:lnTo>
                    <a:pt x="183" y="328"/>
                  </a:lnTo>
                  <a:lnTo>
                    <a:pt x="185" y="328"/>
                  </a:lnTo>
                  <a:lnTo>
                    <a:pt x="185" y="330"/>
                  </a:lnTo>
                  <a:lnTo>
                    <a:pt x="183" y="330"/>
                  </a:lnTo>
                  <a:lnTo>
                    <a:pt x="183" y="332"/>
                  </a:lnTo>
                  <a:lnTo>
                    <a:pt x="183" y="334"/>
                  </a:lnTo>
                  <a:lnTo>
                    <a:pt x="183" y="336"/>
                  </a:lnTo>
                  <a:lnTo>
                    <a:pt x="183" y="338"/>
                  </a:lnTo>
                  <a:lnTo>
                    <a:pt x="181" y="338"/>
                  </a:lnTo>
                  <a:lnTo>
                    <a:pt x="179" y="336"/>
                  </a:lnTo>
                  <a:lnTo>
                    <a:pt x="181" y="336"/>
                  </a:lnTo>
                  <a:lnTo>
                    <a:pt x="181" y="338"/>
                  </a:lnTo>
                  <a:lnTo>
                    <a:pt x="179" y="338"/>
                  </a:lnTo>
                  <a:lnTo>
                    <a:pt x="179" y="340"/>
                  </a:lnTo>
                  <a:lnTo>
                    <a:pt x="179" y="342"/>
                  </a:lnTo>
                  <a:lnTo>
                    <a:pt x="179" y="344"/>
                  </a:lnTo>
                  <a:lnTo>
                    <a:pt x="179" y="346"/>
                  </a:lnTo>
                  <a:lnTo>
                    <a:pt x="177" y="346"/>
                  </a:lnTo>
                  <a:lnTo>
                    <a:pt x="177" y="348"/>
                  </a:lnTo>
                  <a:lnTo>
                    <a:pt x="177" y="350"/>
                  </a:lnTo>
                  <a:lnTo>
                    <a:pt x="179" y="350"/>
                  </a:lnTo>
                  <a:lnTo>
                    <a:pt x="179" y="351"/>
                  </a:lnTo>
                  <a:lnTo>
                    <a:pt x="181" y="351"/>
                  </a:lnTo>
                  <a:lnTo>
                    <a:pt x="181" y="353"/>
                  </a:lnTo>
                  <a:lnTo>
                    <a:pt x="179" y="353"/>
                  </a:lnTo>
                  <a:lnTo>
                    <a:pt x="179" y="355"/>
                  </a:lnTo>
                  <a:lnTo>
                    <a:pt x="181" y="353"/>
                  </a:lnTo>
                  <a:lnTo>
                    <a:pt x="183" y="353"/>
                  </a:lnTo>
                  <a:lnTo>
                    <a:pt x="181" y="353"/>
                  </a:lnTo>
                  <a:lnTo>
                    <a:pt x="181" y="355"/>
                  </a:lnTo>
                  <a:lnTo>
                    <a:pt x="181" y="357"/>
                  </a:lnTo>
                  <a:lnTo>
                    <a:pt x="179" y="357"/>
                  </a:lnTo>
                  <a:lnTo>
                    <a:pt x="179" y="359"/>
                  </a:lnTo>
                  <a:lnTo>
                    <a:pt x="177" y="359"/>
                  </a:lnTo>
                  <a:lnTo>
                    <a:pt x="175" y="361"/>
                  </a:lnTo>
                  <a:lnTo>
                    <a:pt x="173" y="361"/>
                  </a:lnTo>
                  <a:lnTo>
                    <a:pt x="173" y="363"/>
                  </a:lnTo>
                  <a:lnTo>
                    <a:pt x="171" y="363"/>
                  </a:lnTo>
                  <a:lnTo>
                    <a:pt x="169" y="363"/>
                  </a:lnTo>
                  <a:lnTo>
                    <a:pt x="167" y="365"/>
                  </a:lnTo>
                  <a:lnTo>
                    <a:pt x="164" y="365"/>
                  </a:lnTo>
                  <a:lnTo>
                    <a:pt x="162" y="365"/>
                  </a:lnTo>
                  <a:lnTo>
                    <a:pt x="160" y="365"/>
                  </a:lnTo>
                  <a:lnTo>
                    <a:pt x="156" y="365"/>
                  </a:lnTo>
                  <a:lnTo>
                    <a:pt x="154" y="363"/>
                  </a:lnTo>
                  <a:lnTo>
                    <a:pt x="152" y="363"/>
                  </a:lnTo>
                  <a:lnTo>
                    <a:pt x="152" y="361"/>
                  </a:lnTo>
                  <a:lnTo>
                    <a:pt x="150" y="361"/>
                  </a:lnTo>
                  <a:lnTo>
                    <a:pt x="146" y="359"/>
                  </a:lnTo>
                  <a:lnTo>
                    <a:pt x="144" y="359"/>
                  </a:lnTo>
                  <a:lnTo>
                    <a:pt x="142" y="359"/>
                  </a:lnTo>
                  <a:lnTo>
                    <a:pt x="140" y="357"/>
                  </a:lnTo>
                  <a:lnTo>
                    <a:pt x="139" y="357"/>
                  </a:lnTo>
                  <a:lnTo>
                    <a:pt x="140" y="357"/>
                  </a:lnTo>
                  <a:lnTo>
                    <a:pt x="140" y="355"/>
                  </a:lnTo>
                  <a:lnTo>
                    <a:pt x="139" y="355"/>
                  </a:lnTo>
                  <a:lnTo>
                    <a:pt x="137" y="355"/>
                  </a:lnTo>
                  <a:lnTo>
                    <a:pt x="139" y="355"/>
                  </a:lnTo>
                  <a:lnTo>
                    <a:pt x="139" y="357"/>
                  </a:lnTo>
                  <a:lnTo>
                    <a:pt x="137" y="357"/>
                  </a:lnTo>
                  <a:lnTo>
                    <a:pt x="135" y="357"/>
                  </a:lnTo>
                  <a:lnTo>
                    <a:pt x="135" y="359"/>
                  </a:lnTo>
                  <a:lnTo>
                    <a:pt x="135" y="361"/>
                  </a:lnTo>
                  <a:lnTo>
                    <a:pt x="135" y="365"/>
                  </a:lnTo>
                  <a:lnTo>
                    <a:pt x="135" y="367"/>
                  </a:lnTo>
                  <a:lnTo>
                    <a:pt x="135" y="369"/>
                  </a:lnTo>
                  <a:lnTo>
                    <a:pt x="137" y="369"/>
                  </a:lnTo>
                  <a:lnTo>
                    <a:pt x="137" y="371"/>
                  </a:lnTo>
                  <a:lnTo>
                    <a:pt x="137" y="373"/>
                  </a:lnTo>
                  <a:lnTo>
                    <a:pt x="137" y="374"/>
                  </a:lnTo>
                  <a:lnTo>
                    <a:pt x="137" y="376"/>
                  </a:lnTo>
                  <a:lnTo>
                    <a:pt x="137" y="378"/>
                  </a:lnTo>
                  <a:lnTo>
                    <a:pt x="137" y="380"/>
                  </a:lnTo>
                  <a:lnTo>
                    <a:pt x="137" y="382"/>
                  </a:lnTo>
                  <a:lnTo>
                    <a:pt x="137" y="384"/>
                  </a:lnTo>
                  <a:lnTo>
                    <a:pt x="137" y="386"/>
                  </a:lnTo>
                  <a:lnTo>
                    <a:pt x="139" y="386"/>
                  </a:lnTo>
                  <a:lnTo>
                    <a:pt x="140" y="386"/>
                  </a:lnTo>
                  <a:lnTo>
                    <a:pt x="140" y="388"/>
                  </a:lnTo>
                  <a:lnTo>
                    <a:pt x="142" y="388"/>
                  </a:lnTo>
                  <a:lnTo>
                    <a:pt x="144" y="388"/>
                  </a:lnTo>
                  <a:lnTo>
                    <a:pt x="146" y="388"/>
                  </a:lnTo>
                  <a:lnTo>
                    <a:pt x="144" y="388"/>
                  </a:lnTo>
                  <a:lnTo>
                    <a:pt x="144" y="390"/>
                  </a:lnTo>
                  <a:lnTo>
                    <a:pt x="144" y="392"/>
                  </a:lnTo>
                  <a:lnTo>
                    <a:pt x="142" y="392"/>
                  </a:lnTo>
                  <a:lnTo>
                    <a:pt x="144" y="392"/>
                  </a:lnTo>
                  <a:lnTo>
                    <a:pt x="146" y="392"/>
                  </a:lnTo>
                  <a:lnTo>
                    <a:pt x="148" y="392"/>
                  </a:lnTo>
                  <a:lnTo>
                    <a:pt x="150" y="392"/>
                  </a:lnTo>
                  <a:lnTo>
                    <a:pt x="152" y="392"/>
                  </a:lnTo>
                  <a:lnTo>
                    <a:pt x="152" y="390"/>
                  </a:lnTo>
                  <a:lnTo>
                    <a:pt x="152" y="388"/>
                  </a:lnTo>
                  <a:lnTo>
                    <a:pt x="150" y="388"/>
                  </a:lnTo>
                  <a:lnTo>
                    <a:pt x="148" y="388"/>
                  </a:lnTo>
                  <a:lnTo>
                    <a:pt x="150" y="388"/>
                  </a:lnTo>
                  <a:lnTo>
                    <a:pt x="152" y="386"/>
                  </a:lnTo>
                  <a:lnTo>
                    <a:pt x="154" y="386"/>
                  </a:lnTo>
                  <a:lnTo>
                    <a:pt x="156" y="384"/>
                  </a:lnTo>
                  <a:lnTo>
                    <a:pt x="158" y="384"/>
                  </a:lnTo>
                  <a:lnTo>
                    <a:pt x="158" y="386"/>
                  </a:lnTo>
                  <a:lnTo>
                    <a:pt x="158" y="388"/>
                  </a:lnTo>
                  <a:lnTo>
                    <a:pt x="160" y="388"/>
                  </a:lnTo>
                  <a:lnTo>
                    <a:pt x="160" y="390"/>
                  </a:lnTo>
                  <a:lnTo>
                    <a:pt x="160" y="392"/>
                  </a:lnTo>
                  <a:lnTo>
                    <a:pt x="160" y="396"/>
                  </a:lnTo>
                  <a:lnTo>
                    <a:pt x="160" y="398"/>
                  </a:lnTo>
                  <a:lnTo>
                    <a:pt x="158" y="398"/>
                  </a:lnTo>
                  <a:lnTo>
                    <a:pt x="160" y="399"/>
                  </a:lnTo>
                  <a:lnTo>
                    <a:pt x="158" y="399"/>
                  </a:lnTo>
                  <a:lnTo>
                    <a:pt x="158" y="401"/>
                  </a:lnTo>
                  <a:lnTo>
                    <a:pt x="154" y="401"/>
                  </a:lnTo>
                  <a:lnTo>
                    <a:pt x="152" y="401"/>
                  </a:lnTo>
                  <a:lnTo>
                    <a:pt x="150" y="401"/>
                  </a:lnTo>
                  <a:lnTo>
                    <a:pt x="150" y="399"/>
                  </a:lnTo>
                  <a:lnTo>
                    <a:pt x="148" y="399"/>
                  </a:lnTo>
                  <a:lnTo>
                    <a:pt x="148" y="398"/>
                  </a:lnTo>
                  <a:lnTo>
                    <a:pt x="150" y="398"/>
                  </a:lnTo>
                  <a:lnTo>
                    <a:pt x="150" y="396"/>
                  </a:lnTo>
                  <a:lnTo>
                    <a:pt x="148" y="396"/>
                  </a:lnTo>
                  <a:lnTo>
                    <a:pt x="148" y="394"/>
                  </a:lnTo>
                  <a:lnTo>
                    <a:pt x="146" y="394"/>
                  </a:lnTo>
                  <a:lnTo>
                    <a:pt x="144" y="394"/>
                  </a:lnTo>
                  <a:lnTo>
                    <a:pt x="142" y="394"/>
                  </a:lnTo>
                  <a:lnTo>
                    <a:pt x="140" y="394"/>
                  </a:lnTo>
                  <a:lnTo>
                    <a:pt x="140" y="396"/>
                  </a:lnTo>
                  <a:lnTo>
                    <a:pt x="139" y="396"/>
                  </a:lnTo>
                  <a:lnTo>
                    <a:pt x="139" y="398"/>
                  </a:lnTo>
                  <a:lnTo>
                    <a:pt x="137" y="398"/>
                  </a:lnTo>
                  <a:lnTo>
                    <a:pt x="137" y="399"/>
                  </a:lnTo>
                  <a:lnTo>
                    <a:pt x="139" y="399"/>
                  </a:lnTo>
                  <a:lnTo>
                    <a:pt x="139" y="401"/>
                  </a:lnTo>
                  <a:lnTo>
                    <a:pt x="140" y="401"/>
                  </a:lnTo>
                  <a:lnTo>
                    <a:pt x="142" y="401"/>
                  </a:lnTo>
                  <a:lnTo>
                    <a:pt x="142" y="403"/>
                  </a:lnTo>
                  <a:lnTo>
                    <a:pt x="144" y="403"/>
                  </a:lnTo>
                  <a:lnTo>
                    <a:pt x="146" y="403"/>
                  </a:lnTo>
                  <a:lnTo>
                    <a:pt x="148" y="403"/>
                  </a:lnTo>
                  <a:lnTo>
                    <a:pt x="148" y="405"/>
                  </a:lnTo>
                  <a:lnTo>
                    <a:pt x="146" y="405"/>
                  </a:lnTo>
                  <a:lnTo>
                    <a:pt x="144" y="407"/>
                  </a:lnTo>
                  <a:lnTo>
                    <a:pt x="140" y="407"/>
                  </a:lnTo>
                  <a:lnTo>
                    <a:pt x="139" y="409"/>
                  </a:lnTo>
                  <a:lnTo>
                    <a:pt x="137" y="411"/>
                  </a:lnTo>
                  <a:lnTo>
                    <a:pt x="137" y="413"/>
                  </a:lnTo>
                  <a:lnTo>
                    <a:pt x="135" y="415"/>
                  </a:lnTo>
                  <a:lnTo>
                    <a:pt x="135" y="417"/>
                  </a:lnTo>
                  <a:lnTo>
                    <a:pt x="133" y="417"/>
                  </a:lnTo>
                  <a:lnTo>
                    <a:pt x="133" y="419"/>
                  </a:lnTo>
                  <a:lnTo>
                    <a:pt x="131" y="419"/>
                  </a:lnTo>
                  <a:lnTo>
                    <a:pt x="131" y="421"/>
                  </a:lnTo>
                  <a:lnTo>
                    <a:pt x="133" y="421"/>
                  </a:lnTo>
                  <a:lnTo>
                    <a:pt x="133" y="422"/>
                  </a:lnTo>
                  <a:lnTo>
                    <a:pt x="133" y="424"/>
                  </a:lnTo>
                  <a:lnTo>
                    <a:pt x="133" y="426"/>
                  </a:lnTo>
                  <a:lnTo>
                    <a:pt x="133" y="424"/>
                  </a:lnTo>
                  <a:lnTo>
                    <a:pt x="133" y="426"/>
                  </a:lnTo>
                  <a:lnTo>
                    <a:pt x="135" y="426"/>
                  </a:lnTo>
                  <a:lnTo>
                    <a:pt x="133" y="428"/>
                  </a:lnTo>
                  <a:lnTo>
                    <a:pt x="133" y="430"/>
                  </a:lnTo>
                  <a:lnTo>
                    <a:pt x="133" y="432"/>
                  </a:lnTo>
                  <a:lnTo>
                    <a:pt x="133" y="434"/>
                  </a:lnTo>
                  <a:lnTo>
                    <a:pt x="133" y="436"/>
                  </a:lnTo>
                  <a:lnTo>
                    <a:pt x="131" y="436"/>
                  </a:lnTo>
                  <a:lnTo>
                    <a:pt x="133" y="436"/>
                  </a:lnTo>
                  <a:lnTo>
                    <a:pt x="133" y="438"/>
                  </a:lnTo>
                  <a:lnTo>
                    <a:pt x="131" y="438"/>
                  </a:lnTo>
                  <a:lnTo>
                    <a:pt x="133" y="438"/>
                  </a:lnTo>
                  <a:lnTo>
                    <a:pt x="131" y="438"/>
                  </a:lnTo>
                  <a:lnTo>
                    <a:pt x="133" y="438"/>
                  </a:lnTo>
                  <a:lnTo>
                    <a:pt x="131" y="438"/>
                  </a:lnTo>
                  <a:lnTo>
                    <a:pt x="131" y="440"/>
                  </a:lnTo>
                  <a:lnTo>
                    <a:pt x="129" y="440"/>
                  </a:lnTo>
                  <a:lnTo>
                    <a:pt x="127" y="440"/>
                  </a:lnTo>
                  <a:lnTo>
                    <a:pt x="127" y="442"/>
                  </a:lnTo>
                  <a:lnTo>
                    <a:pt x="125" y="442"/>
                  </a:lnTo>
                  <a:lnTo>
                    <a:pt x="125" y="444"/>
                  </a:lnTo>
                  <a:lnTo>
                    <a:pt x="125" y="446"/>
                  </a:lnTo>
                  <a:lnTo>
                    <a:pt x="127" y="446"/>
                  </a:lnTo>
                  <a:lnTo>
                    <a:pt x="129" y="446"/>
                  </a:lnTo>
                  <a:lnTo>
                    <a:pt x="129" y="447"/>
                  </a:lnTo>
                  <a:lnTo>
                    <a:pt x="127" y="447"/>
                  </a:lnTo>
                  <a:lnTo>
                    <a:pt x="127" y="449"/>
                  </a:lnTo>
                  <a:lnTo>
                    <a:pt x="125" y="449"/>
                  </a:lnTo>
                  <a:lnTo>
                    <a:pt x="123" y="449"/>
                  </a:lnTo>
                  <a:lnTo>
                    <a:pt x="121" y="449"/>
                  </a:lnTo>
                  <a:lnTo>
                    <a:pt x="119" y="447"/>
                  </a:lnTo>
                  <a:lnTo>
                    <a:pt x="117" y="447"/>
                  </a:lnTo>
                  <a:lnTo>
                    <a:pt x="117" y="449"/>
                  </a:lnTo>
                  <a:lnTo>
                    <a:pt x="116" y="449"/>
                  </a:lnTo>
                  <a:lnTo>
                    <a:pt x="114" y="449"/>
                  </a:lnTo>
                  <a:lnTo>
                    <a:pt x="114" y="451"/>
                  </a:lnTo>
                  <a:lnTo>
                    <a:pt x="114" y="453"/>
                  </a:lnTo>
                  <a:lnTo>
                    <a:pt x="112" y="451"/>
                  </a:lnTo>
                  <a:lnTo>
                    <a:pt x="112" y="453"/>
                  </a:lnTo>
                  <a:lnTo>
                    <a:pt x="114" y="453"/>
                  </a:lnTo>
                  <a:lnTo>
                    <a:pt x="112" y="453"/>
                  </a:lnTo>
                  <a:lnTo>
                    <a:pt x="110" y="453"/>
                  </a:lnTo>
                  <a:lnTo>
                    <a:pt x="108" y="453"/>
                  </a:lnTo>
                  <a:lnTo>
                    <a:pt x="106" y="455"/>
                  </a:lnTo>
                  <a:lnTo>
                    <a:pt x="104" y="457"/>
                  </a:lnTo>
                  <a:lnTo>
                    <a:pt x="102" y="459"/>
                  </a:lnTo>
                  <a:lnTo>
                    <a:pt x="102" y="461"/>
                  </a:lnTo>
                  <a:lnTo>
                    <a:pt x="100" y="461"/>
                  </a:lnTo>
                  <a:lnTo>
                    <a:pt x="100" y="463"/>
                  </a:lnTo>
                  <a:lnTo>
                    <a:pt x="100" y="465"/>
                  </a:lnTo>
                  <a:lnTo>
                    <a:pt x="100" y="467"/>
                  </a:lnTo>
                  <a:lnTo>
                    <a:pt x="98" y="467"/>
                  </a:lnTo>
                  <a:lnTo>
                    <a:pt x="98" y="469"/>
                  </a:lnTo>
                  <a:lnTo>
                    <a:pt x="96" y="469"/>
                  </a:lnTo>
                  <a:lnTo>
                    <a:pt x="96" y="470"/>
                  </a:lnTo>
                  <a:lnTo>
                    <a:pt x="96" y="472"/>
                  </a:lnTo>
                  <a:lnTo>
                    <a:pt x="94" y="474"/>
                  </a:lnTo>
                  <a:lnTo>
                    <a:pt x="96" y="478"/>
                  </a:lnTo>
                  <a:lnTo>
                    <a:pt x="96" y="480"/>
                  </a:lnTo>
                  <a:lnTo>
                    <a:pt x="96" y="482"/>
                  </a:lnTo>
                  <a:lnTo>
                    <a:pt x="98" y="484"/>
                  </a:lnTo>
                  <a:lnTo>
                    <a:pt x="100" y="486"/>
                  </a:lnTo>
                  <a:lnTo>
                    <a:pt x="102" y="486"/>
                  </a:lnTo>
                  <a:lnTo>
                    <a:pt x="102" y="488"/>
                  </a:lnTo>
                  <a:lnTo>
                    <a:pt x="104" y="488"/>
                  </a:lnTo>
                  <a:lnTo>
                    <a:pt x="104" y="490"/>
                  </a:lnTo>
                  <a:lnTo>
                    <a:pt x="106" y="490"/>
                  </a:lnTo>
                  <a:lnTo>
                    <a:pt x="106" y="492"/>
                  </a:lnTo>
                  <a:lnTo>
                    <a:pt x="108" y="492"/>
                  </a:lnTo>
                  <a:lnTo>
                    <a:pt x="108" y="494"/>
                  </a:lnTo>
                  <a:lnTo>
                    <a:pt x="110" y="495"/>
                  </a:lnTo>
                  <a:lnTo>
                    <a:pt x="112" y="495"/>
                  </a:lnTo>
                  <a:lnTo>
                    <a:pt x="114" y="495"/>
                  </a:lnTo>
                  <a:lnTo>
                    <a:pt x="116" y="495"/>
                  </a:lnTo>
                  <a:lnTo>
                    <a:pt x="117" y="495"/>
                  </a:lnTo>
                  <a:lnTo>
                    <a:pt x="119" y="495"/>
                  </a:lnTo>
                  <a:lnTo>
                    <a:pt x="121" y="495"/>
                  </a:lnTo>
                  <a:lnTo>
                    <a:pt x="123" y="497"/>
                  </a:lnTo>
                  <a:lnTo>
                    <a:pt x="125" y="499"/>
                  </a:lnTo>
                  <a:lnTo>
                    <a:pt x="125" y="501"/>
                  </a:lnTo>
                  <a:lnTo>
                    <a:pt x="125" y="503"/>
                  </a:lnTo>
                  <a:lnTo>
                    <a:pt x="125" y="507"/>
                  </a:lnTo>
                  <a:lnTo>
                    <a:pt x="125" y="509"/>
                  </a:lnTo>
                  <a:lnTo>
                    <a:pt x="123" y="511"/>
                  </a:lnTo>
                  <a:lnTo>
                    <a:pt x="123" y="513"/>
                  </a:lnTo>
                  <a:lnTo>
                    <a:pt x="121" y="511"/>
                  </a:lnTo>
                  <a:lnTo>
                    <a:pt x="119" y="513"/>
                  </a:lnTo>
                  <a:lnTo>
                    <a:pt x="117" y="515"/>
                  </a:lnTo>
                  <a:lnTo>
                    <a:pt x="116" y="515"/>
                  </a:lnTo>
                  <a:lnTo>
                    <a:pt x="117" y="515"/>
                  </a:lnTo>
                  <a:lnTo>
                    <a:pt x="119" y="515"/>
                  </a:lnTo>
                  <a:lnTo>
                    <a:pt x="119" y="513"/>
                  </a:lnTo>
                  <a:lnTo>
                    <a:pt x="121" y="513"/>
                  </a:lnTo>
                  <a:lnTo>
                    <a:pt x="123" y="513"/>
                  </a:lnTo>
                  <a:lnTo>
                    <a:pt x="123" y="515"/>
                  </a:lnTo>
                  <a:lnTo>
                    <a:pt x="125" y="515"/>
                  </a:lnTo>
                  <a:lnTo>
                    <a:pt x="125" y="517"/>
                  </a:lnTo>
                  <a:lnTo>
                    <a:pt x="123" y="517"/>
                  </a:lnTo>
                  <a:lnTo>
                    <a:pt x="121" y="517"/>
                  </a:lnTo>
                  <a:lnTo>
                    <a:pt x="121" y="518"/>
                  </a:lnTo>
                  <a:lnTo>
                    <a:pt x="121" y="520"/>
                  </a:lnTo>
                  <a:lnTo>
                    <a:pt x="123" y="520"/>
                  </a:lnTo>
                  <a:lnTo>
                    <a:pt x="121" y="520"/>
                  </a:lnTo>
                  <a:lnTo>
                    <a:pt x="119" y="520"/>
                  </a:lnTo>
                  <a:lnTo>
                    <a:pt x="119" y="522"/>
                  </a:lnTo>
                  <a:lnTo>
                    <a:pt x="117" y="522"/>
                  </a:lnTo>
                  <a:lnTo>
                    <a:pt x="117" y="524"/>
                  </a:lnTo>
                  <a:lnTo>
                    <a:pt x="116" y="524"/>
                  </a:lnTo>
                  <a:lnTo>
                    <a:pt x="116" y="526"/>
                  </a:lnTo>
                  <a:lnTo>
                    <a:pt x="114" y="526"/>
                  </a:lnTo>
                  <a:lnTo>
                    <a:pt x="114" y="528"/>
                  </a:lnTo>
                  <a:lnTo>
                    <a:pt x="112" y="528"/>
                  </a:lnTo>
                  <a:lnTo>
                    <a:pt x="110" y="528"/>
                  </a:lnTo>
                  <a:lnTo>
                    <a:pt x="110" y="530"/>
                  </a:lnTo>
                  <a:lnTo>
                    <a:pt x="108" y="530"/>
                  </a:lnTo>
                  <a:lnTo>
                    <a:pt x="108" y="532"/>
                  </a:lnTo>
                  <a:lnTo>
                    <a:pt x="106" y="532"/>
                  </a:lnTo>
                  <a:lnTo>
                    <a:pt x="104" y="534"/>
                  </a:lnTo>
                  <a:lnTo>
                    <a:pt x="102" y="534"/>
                  </a:lnTo>
                  <a:lnTo>
                    <a:pt x="102" y="536"/>
                  </a:lnTo>
                  <a:lnTo>
                    <a:pt x="102" y="538"/>
                  </a:lnTo>
                  <a:lnTo>
                    <a:pt x="100" y="540"/>
                  </a:lnTo>
                  <a:lnTo>
                    <a:pt x="98" y="540"/>
                  </a:lnTo>
                  <a:lnTo>
                    <a:pt x="96" y="541"/>
                  </a:lnTo>
                  <a:lnTo>
                    <a:pt x="96" y="543"/>
                  </a:lnTo>
                  <a:lnTo>
                    <a:pt x="96" y="545"/>
                  </a:lnTo>
                  <a:lnTo>
                    <a:pt x="94" y="545"/>
                  </a:lnTo>
                  <a:lnTo>
                    <a:pt x="96" y="545"/>
                  </a:lnTo>
                  <a:lnTo>
                    <a:pt x="94" y="547"/>
                  </a:lnTo>
                  <a:lnTo>
                    <a:pt x="94" y="549"/>
                  </a:lnTo>
                  <a:lnTo>
                    <a:pt x="92" y="549"/>
                  </a:lnTo>
                  <a:lnTo>
                    <a:pt x="92" y="551"/>
                  </a:lnTo>
                  <a:lnTo>
                    <a:pt x="94" y="551"/>
                  </a:lnTo>
                  <a:lnTo>
                    <a:pt x="94" y="549"/>
                  </a:lnTo>
                  <a:lnTo>
                    <a:pt x="94" y="547"/>
                  </a:lnTo>
                  <a:lnTo>
                    <a:pt x="96" y="549"/>
                  </a:lnTo>
                  <a:lnTo>
                    <a:pt x="94" y="551"/>
                  </a:lnTo>
                  <a:lnTo>
                    <a:pt x="94" y="553"/>
                  </a:lnTo>
                  <a:lnTo>
                    <a:pt x="94" y="555"/>
                  </a:lnTo>
                  <a:lnTo>
                    <a:pt x="94" y="557"/>
                  </a:lnTo>
                  <a:lnTo>
                    <a:pt x="94" y="559"/>
                  </a:lnTo>
                  <a:lnTo>
                    <a:pt x="94" y="561"/>
                  </a:lnTo>
                  <a:lnTo>
                    <a:pt x="92" y="563"/>
                  </a:lnTo>
                  <a:lnTo>
                    <a:pt x="92" y="565"/>
                  </a:lnTo>
                  <a:lnTo>
                    <a:pt x="91" y="566"/>
                  </a:lnTo>
                  <a:lnTo>
                    <a:pt x="89" y="566"/>
                  </a:lnTo>
                  <a:lnTo>
                    <a:pt x="89" y="568"/>
                  </a:lnTo>
                  <a:lnTo>
                    <a:pt x="87" y="568"/>
                  </a:lnTo>
                  <a:lnTo>
                    <a:pt x="85" y="570"/>
                  </a:lnTo>
                  <a:lnTo>
                    <a:pt x="85" y="568"/>
                  </a:lnTo>
                  <a:lnTo>
                    <a:pt x="83" y="568"/>
                  </a:lnTo>
                  <a:lnTo>
                    <a:pt x="83" y="566"/>
                  </a:lnTo>
                  <a:lnTo>
                    <a:pt x="81" y="566"/>
                  </a:lnTo>
                  <a:lnTo>
                    <a:pt x="81" y="565"/>
                  </a:lnTo>
                  <a:lnTo>
                    <a:pt x="81" y="563"/>
                  </a:lnTo>
                  <a:lnTo>
                    <a:pt x="79" y="563"/>
                  </a:lnTo>
                  <a:lnTo>
                    <a:pt x="79" y="561"/>
                  </a:lnTo>
                  <a:lnTo>
                    <a:pt x="77" y="559"/>
                  </a:lnTo>
                  <a:lnTo>
                    <a:pt x="79" y="561"/>
                  </a:lnTo>
                  <a:lnTo>
                    <a:pt x="79" y="563"/>
                  </a:lnTo>
                  <a:lnTo>
                    <a:pt x="81" y="565"/>
                  </a:lnTo>
                  <a:lnTo>
                    <a:pt x="79" y="565"/>
                  </a:lnTo>
                  <a:lnTo>
                    <a:pt x="79" y="566"/>
                  </a:lnTo>
                  <a:lnTo>
                    <a:pt x="77" y="566"/>
                  </a:lnTo>
                  <a:lnTo>
                    <a:pt x="77" y="565"/>
                  </a:lnTo>
                  <a:lnTo>
                    <a:pt x="77" y="566"/>
                  </a:lnTo>
                  <a:lnTo>
                    <a:pt x="75" y="565"/>
                  </a:lnTo>
                  <a:lnTo>
                    <a:pt x="75" y="566"/>
                  </a:lnTo>
                  <a:lnTo>
                    <a:pt x="73" y="566"/>
                  </a:lnTo>
                  <a:lnTo>
                    <a:pt x="75" y="566"/>
                  </a:lnTo>
                  <a:lnTo>
                    <a:pt x="77" y="566"/>
                  </a:lnTo>
                  <a:lnTo>
                    <a:pt x="79" y="566"/>
                  </a:lnTo>
                  <a:lnTo>
                    <a:pt x="81" y="566"/>
                  </a:lnTo>
                  <a:lnTo>
                    <a:pt x="81" y="568"/>
                  </a:lnTo>
                  <a:lnTo>
                    <a:pt x="83" y="568"/>
                  </a:lnTo>
                  <a:lnTo>
                    <a:pt x="83" y="570"/>
                  </a:lnTo>
                  <a:lnTo>
                    <a:pt x="83" y="572"/>
                  </a:lnTo>
                  <a:lnTo>
                    <a:pt x="79" y="572"/>
                  </a:lnTo>
                  <a:lnTo>
                    <a:pt x="77" y="574"/>
                  </a:lnTo>
                  <a:lnTo>
                    <a:pt x="75" y="574"/>
                  </a:lnTo>
                  <a:lnTo>
                    <a:pt x="75" y="576"/>
                  </a:lnTo>
                  <a:lnTo>
                    <a:pt x="73" y="576"/>
                  </a:lnTo>
                  <a:lnTo>
                    <a:pt x="73" y="578"/>
                  </a:lnTo>
                  <a:lnTo>
                    <a:pt x="73" y="580"/>
                  </a:lnTo>
                  <a:lnTo>
                    <a:pt x="71" y="580"/>
                  </a:lnTo>
                  <a:lnTo>
                    <a:pt x="71" y="582"/>
                  </a:lnTo>
                  <a:lnTo>
                    <a:pt x="71" y="584"/>
                  </a:lnTo>
                  <a:lnTo>
                    <a:pt x="71" y="586"/>
                  </a:lnTo>
                  <a:lnTo>
                    <a:pt x="71" y="588"/>
                  </a:lnTo>
                  <a:lnTo>
                    <a:pt x="71" y="589"/>
                  </a:lnTo>
                  <a:lnTo>
                    <a:pt x="69" y="589"/>
                  </a:lnTo>
                  <a:lnTo>
                    <a:pt x="69" y="591"/>
                  </a:lnTo>
                  <a:lnTo>
                    <a:pt x="68" y="591"/>
                  </a:lnTo>
                  <a:lnTo>
                    <a:pt x="68" y="593"/>
                  </a:lnTo>
                  <a:lnTo>
                    <a:pt x="68" y="591"/>
                  </a:lnTo>
                  <a:lnTo>
                    <a:pt x="69" y="591"/>
                  </a:lnTo>
                  <a:lnTo>
                    <a:pt x="71" y="591"/>
                  </a:lnTo>
                  <a:lnTo>
                    <a:pt x="71" y="593"/>
                  </a:lnTo>
                  <a:lnTo>
                    <a:pt x="71" y="595"/>
                  </a:lnTo>
                  <a:lnTo>
                    <a:pt x="71" y="597"/>
                  </a:lnTo>
                  <a:lnTo>
                    <a:pt x="71" y="599"/>
                  </a:lnTo>
                  <a:lnTo>
                    <a:pt x="73" y="605"/>
                  </a:lnTo>
                  <a:lnTo>
                    <a:pt x="73" y="607"/>
                  </a:lnTo>
                  <a:lnTo>
                    <a:pt x="73" y="605"/>
                  </a:lnTo>
                  <a:lnTo>
                    <a:pt x="71" y="607"/>
                  </a:lnTo>
                  <a:lnTo>
                    <a:pt x="69" y="605"/>
                  </a:lnTo>
                  <a:lnTo>
                    <a:pt x="68" y="605"/>
                  </a:lnTo>
                  <a:lnTo>
                    <a:pt x="68" y="607"/>
                  </a:lnTo>
                  <a:lnTo>
                    <a:pt x="66" y="607"/>
                  </a:lnTo>
                  <a:lnTo>
                    <a:pt x="64" y="607"/>
                  </a:lnTo>
                  <a:lnTo>
                    <a:pt x="68" y="607"/>
                  </a:lnTo>
                  <a:lnTo>
                    <a:pt x="69" y="607"/>
                  </a:lnTo>
                  <a:lnTo>
                    <a:pt x="71" y="607"/>
                  </a:lnTo>
                  <a:lnTo>
                    <a:pt x="71" y="609"/>
                  </a:lnTo>
                  <a:lnTo>
                    <a:pt x="69" y="609"/>
                  </a:lnTo>
                  <a:lnTo>
                    <a:pt x="71" y="609"/>
                  </a:lnTo>
                  <a:lnTo>
                    <a:pt x="73" y="607"/>
                  </a:lnTo>
                  <a:lnTo>
                    <a:pt x="75" y="609"/>
                  </a:lnTo>
                  <a:lnTo>
                    <a:pt x="75" y="611"/>
                  </a:lnTo>
                  <a:lnTo>
                    <a:pt x="75" y="613"/>
                  </a:lnTo>
                  <a:lnTo>
                    <a:pt x="77" y="614"/>
                  </a:lnTo>
                  <a:lnTo>
                    <a:pt x="79" y="616"/>
                  </a:lnTo>
                  <a:lnTo>
                    <a:pt x="81" y="620"/>
                  </a:lnTo>
                  <a:lnTo>
                    <a:pt x="83" y="624"/>
                  </a:lnTo>
                  <a:lnTo>
                    <a:pt x="83" y="626"/>
                  </a:lnTo>
                  <a:lnTo>
                    <a:pt x="83" y="628"/>
                  </a:lnTo>
                  <a:lnTo>
                    <a:pt x="83" y="626"/>
                  </a:lnTo>
                  <a:lnTo>
                    <a:pt x="83" y="624"/>
                  </a:lnTo>
                  <a:lnTo>
                    <a:pt x="81" y="624"/>
                  </a:lnTo>
                  <a:lnTo>
                    <a:pt x="79" y="624"/>
                  </a:lnTo>
                  <a:lnTo>
                    <a:pt x="77" y="624"/>
                  </a:lnTo>
                  <a:lnTo>
                    <a:pt x="75" y="622"/>
                  </a:lnTo>
                  <a:lnTo>
                    <a:pt x="73" y="622"/>
                  </a:lnTo>
                  <a:lnTo>
                    <a:pt x="69" y="620"/>
                  </a:lnTo>
                  <a:lnTo>
                    <a:pt x="66" y="620"/>
                  </a:lnTo>
                  <a:lnTo>
                    <a:pt x="64" y="618"/>
                  </a:lnTo>
                  <a:lnTo>
                    <a:pt x="60" y="618"/>
                  </a:lnTo>
                  <a:lnTo>
                    <a:pt x="58" y="616"/>
                  </a:lnTo>
                  <a:lnTo>
                    <a:pt x="56" y="616"/>
                  </a:lnTo>
                  <a:lnTo>
                    <a:pt x="54" y="616"/>
                  </a:lnTo>
                  <a:lnTo>
                    <a:pt x="50" y="616"/>
                  </a:lnTo>
                  <a:lnTo>
                    <a:pt x="46" y="616"/>
                  </a:lnTo>
                  <a:lnTo>
                    <a:pt x="43" y="616"/>
                  </a:lnTo>
                  <a:lnTo>
                    <a:pt x="39" y="616"/>
                  </a:lnTo>
                  <a:lnTo>
                    <a:pt x="35" y="616"/>
                  </a:lnTo>
                  <a:lnTo>
                    <a:pt x="31" y="616"/>
                  </a:lnTo>
                  <a:lnTo>
                    <a:pt x="27" y="616"/>
                  </a:lnTo>
                  <a:lnTo>
                    <a:pt x="25" y="616"/>
                  </a:lnTo>
                  <a:lnTo>
                    <a:pt x="25" y="614"/>
                  </a:lnTo>
                  <a:lnTo>
                    <a:pt x="27" y="614"/>
                  </a:lnTo>
                  <a:lnTo>
                    <a:pt x="25" y="614"/>
                  </a:lnTo>
                  <a:lnTo>
                    <a:pt x="25" y="613"/>
                  </a:lnTo>
                  <a:lnTo>
                    <a:pt x="25" y="611"/>
                  </a:lnTo>
                  <a:lnTo>
                    <a:pt x="23" y="611"/>
                  </a:lnTo>
                  <a:lnTo>
                    <a:pt x="21" y="609"/>
                  </a:lnTo>
                  <a:lnTo>
                    <a:pt x="20" y="607"/>
                  </a:lnTo>
                  <a:lnTo>
                    <a:pt x="18" y="605"/>
                  </a:lnTo>
                  <a:lnTo>
                    <a:pt x="20" y="605"/>
                  </a:lnTo>
                  <a:lnTo>
                    <a:pt x="20" y="603"/>
                  </a:lnTo>
                  <a:lnTo>
                    <a:pt x="20" y="601"/>
                  </a:lnTo>
                  <a:lnTo>
                    <a:pt x="20" y="599"/>
                  </a:lnTo>
                  <a:lnTo>
                    <a:pt x="21" y="599"/>
                  </a:lnTo>
                  <a:lnTo>
                    <a:pt x="21" y="597"/>
                  </a:lnTo>
                  <a:lnTo>
                    <a:pt x="20" y="595"/>
                  </a:lnTo>
                  <a:lnTo>
                    <a:pt x="20" y="593"/>
                  </a:lnTo>
                  <a:lnTo>
                    <a:pt x="20" y="591"/>
                  </a:lnTo>
                  <a:lnTo>
                    <a:pt x="21" y="591"/>
                  </a:lnTo>
                  <a:lnTo>
                    <a:pt x="21" y="589"/>
                  </a:lnTo>
                  <a:lnTo>
                    <a:pt x="21" y="588"/>
                  </a:lnTo>
                  <a:lnTo>
                    <a:pt x="21" y="586"/>
                  </a:lnTo>
                  <a:lnTo>
                    <a:pt x="20" y="586"/>
                  </a:lnTo>
                  <a:lnTo>
                    <a:pt x="20" y="584"/>
                  </a:lnTo>
                  <a:lnTo>
                    <a:pt x="21" y="584"/>
                  </a:lnTo>
                  <a:lnTo>
                    <a:pt x="21" y="582"/>
                  </a:lnTo>
                  <a:lnTo>
                    <a:pt x="20" y="582"/>
                  </a:lnTo>
                  <a:lnTo>
                    <a:pt x="18" y="582"/>
                  </a:lnTo>
                  <a:lnTo>
                    <a:pt x="16" y="584"/>
                  </a:lnTo>
                  <a:lnTo>
                    <a:pt x="14" y="584"/>
                  </a:lnTo>
                  <a:lnTo>
                    <a:pt x="14" y="582"/>
                  </a:lnTo>
                  <a:lnTo>
                    <a:pt x="12" y="584"/>
                  </a:lnTo>
                  <a:lnTo>
                    <a:pt x="10" y="584"/>
                  </a:lnTo>
                  <a:lnTo>
                    <a:pt x="10" y="586"/>
                  </a:lnTo>
                  <a:lnTo>
                    <a:pt x="8" y="586"/>
                  </a:lnTo>
                  <a:lnTo>
                    <a:pt x="6" y="586"/>
                  </a:lnTo>
                  <a:lnTo>
                    <a:pt x="6" y="584"/>
                  </a:lnTo>
                  <a:lnTo>
                    <a:pt x="6" y="582"/>
                  </a:lnTo>
                  <a:lnTo>
                    <a:pt x="6" y="580"/>
                  </a:lnTo>
                  <a:lnTo>
                    <a:pt x="6" y="578"/>
                  </a:lnTo>
                  <a:lnTo>
                    <a:pt x="6" y="576"/>
                  </a:lnTo>
                  <a:lnTo>
                    <a:pt x="6" y="574"/>
                  </a:lnTo>
                  <a:lnTo>
                    <a:pt x="4" y="574"/>
                  </a:lnTo>
                  <a:lnTo>
                    <a:pt x="4" y="572"/>
                  </a:lnTo>
                  <a:lnTo>
                    <a:pt x="0" y="570"/>
                  </a:lnTo>
                  <a:lnTo>
                    <a:pt x="0" y="568"/>
                  </a:lnTo>
                  <a:lnTo>
                    <a:pt x="2" y="566"/>
                  </a:lnTo>
                  <a:lnTo>
                    <a:pt x="0" y="565"/>
                  </a:lnTo>
                  <a:lnTo>
                    <a:pt x="0" y="563"/>
                  </a:lnTo>
                  <a:lnTo>
                    <a:pt x="2" y="563"/>
                  </a:lnTo>
                  <a:lnTo>
                    <a:pt x="2" y="561"/>
                  </a:lnTo>
                  <a:lnTo>
                    <a:pt x="2" y="559"/>
                  </a:lnTo>
                  <a:lnTo>
                    <a:pt x="0" y="559"/>
                  </a:lnTo>
                  <a:lnTo>
                    <a:pt x="0" y="557"/>
                  </a:lnTo>
                  <a:lnTo>
                    <a:pt x="2" y="557"/>
                  </a:lnTo>
                  <a:lnTo>
                    <a:pt x="0" y="557"/>
                  </a:lnTo>
                  <a:lnTo>
                    <a:pt x="0" y="555"/>
                  </a:lnTo>
                  <a:lnTo>
                    <a:pt x="0" y="553"/>
                  </a:lnTo>
                  <a:lnTo>
                    <a:pt x="2" y="551"/>
                  </a:lnTo>
                  <a:lnTo>
                    <a:pt x="2" y="549"/>
                  </a:lnTo>
                  <a:lnTo>
                    <a:pt x="8" y="549"/>
                  </a:lnTo>
                  <a:lnTo>
                    <a:pt x="8" y="547"/>
                  </a:lnTo>
                  <a:lnTo>
                    <a:pt x="6" y="547"/>
                  </a:lnTo>
                  <a:lnTo>
                    <a:pt x="8" y="545"/>
                  </a:lnTo>
                  <a:lnTo>
                    <a:pt x="8" y="543"/>
                  </a:lnTo>
                  <a:lnTo>
                    <a:pt x="10" y="541"/>
                  </a:lnTo>
                  <a:lnTo>
                    <a:pt x="12" y="541"/>
                  </a:lnTo>
                  <a:lnTo>
                    <a:pt x="12" y="540"/>
                  </a:lnTo>
                  <a:lnTo>
                    <a:pt x="14" y="540"/>
                  </a:lnTo>
                  <a:lnTo>
                    <a:pt x="16" y="538"/>
                  </a:lnTo>
                  <a:lnTo>
                    <a:pt x="16" y="536"/>
                  </a:lnTo>
                  <a:lnTo>
                    <a:pt x="16" y="532"/>
                  </a:lnTo>
                  <a:lnTo>
                    <a:pt x="16" y="530"/>
                  </a:lnTo>
                  <a:lnTo>
                    <a:pt x="16" y="528"/>
                  </a:lnTo>
                  <a:lnTo>
                    <a:pt x="18" y="528"/>
                  </a:lnTo>
                  <a:lnTo>
                    <a:pt x="20" y="528"/>
                  </a:lnTo>
                  <a:lnTo>
                    <a:pt x="20" y="526"/>
                  </a:lnTo>
                  <a:lnTo>
                    <a:pt x="21" y="526"/>
                  </a:lnTo>
                  <a:lnTo>
                    <a:pt x="21" y="524"/>
                  </a:lnTo>
                  <a:lnTo>
                    <a:pt x="20" y="524"/>
                  </a:lnTo>
                  <a:lnTo>
                    <a:pt x="21" y="524"/>
                  </a:lnTo>
                  <a:lnTo>
                    <a:pt x="21" y="522"/>
                  </a:lnTo>
                  <a:lnTo>
                    <a:pt x="20" y="520"/>
                  </a:lnTo>
                  <a:lnTo>
                    <a:pt x="20" y="518"/>
                  </a:lnTo>
                  <a:lnTo>
                    <a:pt x="18" y="518"/>
                  </a:lnTo>
                  <a:lnTo>
                    <a:pt x="18" y="517"/>
                  </a:lnTo>
                  <a:lnTo>
                    <a:pt x="18" y="515"/>
                  </a:lnTo>
                  <a:lnTo>
                    <a:pt x="18" y="513"/>
                  </a:lnTo>
                  <a:lnTo>
                    <a:pt x="20" y="509"/>
                  </a:lnTo>
                  <a:lnTo>
                    <a:pt x="20" y="507"/>
                  </a:lnTo>
                  <a:lnTo>
                    <a:pt x="21" y="507"/>
                  </a:lnTo>
                  <a:lnTo>
                    <a:pt x="20" y="505"/>
                  </a:lnTo>
                  <a:lnTo>
                    <a:pt x="21" y="503"/>
                  </a:lnTo>
                  <a:lnTo>
                    <a:pt x="21" y="505"/>
                  </a:lnTo>
                  <a:lnTo>
                    <a:pt x="23" y="503"/>
                  </a:lnTo>
                  <a:lnTo>
                    <a:pt x="25" y="501"/>
                  </a:lnTo>
                  <a:lnTo>
                    <a:pt x="25" y="499"/>
                  </a:lnTo>
                  <a:lnTo>
                    <a:pt x="27" y="499"/>
                  </a:lnTo>
                  <a:lnTo>
                    <a:pt x="27" y="497"/>
                  </a:lnTo>
                  <a:lnTo>
                    <a:pt x="25" y="495"/>
                  </a:lnTo>
                  <a:lnTo>
                    <a:pt x="27" y="495"/>
                  </a:lnTo>
                  <a:lnTo>
                    <a:pt x="27" y="494"/>
                  </a:lnTo>
                  <a:lnTo>
                    <a:pt x="25" y="494"/>
                  </a:lnTo>
                  <a:lnTo>
                    <a:pt x="27" y="492"/>
                  </a:lnTo>
                  <a:lnTo>
                    <a:pt x="27" y="490"/>
                  </a:lnTo>
                  <a:lnTo>
                    <a:pt x="29" y="490"/>
                  </a:lnTo>
                  <a:lnTo>
                    <a:pt x="29" y="488"/>
                  </a:lnTo>
                  <a:lnTo>
                    <a:pt x="31" y="488"/>
                  </a:lnTo>
                  <a:lnTo>
                    <a:pt x="31" y="486"/>
                  </a:lnTo>
                  <a:lnTo>
                    <a:pt x="31" y="484"/>
                  </a:lnTo>
                  <a:lnTo>
                    <a:pt x="29" y="480"/>
                  </a:lnTo>
                  <a:lnTo>
                    <a:pt x="29" y="478"/>
                  </a:lnTo>
                  <a:lnTo>
                    <a:pt x="29" y="476"/>
                  </a:lnTo>
                  <a:lnTo>
                    <a:pt x="27" y="476"/>
                  </a:lnTo>
                  <a:lnTo>
                    <a:pt x="27" y="474"/>
                  </a:lnTo>
                  <a:lnTo>
                    <a:pt x="29" y="474"/>
                  </a:lnTo>
                  <a:lnTo>
                    <a:pt x="29" y="472"/>
                  </a:lnTo>
                  <a:lnTo>
                    <a:pt x="31" y="470"/>
                  </a:lnTo>
                  <a:lnTo>
                    <a:pt x="31" y="469"/>
                  </a:lnTo>
                  <a:lnTo>
                    <a:pt x="29" y="469"/>
                  </a:lnTo>
                  <a:lnTo>
                    <a:pt x="29" y="467"/>
                  </a:lnTo>
                  <a:lnTo>
                    <a:pt x="29" y="465"/>
                  </a:lnTo>
                  <a:lnTo>
                    <a:pt x="29" y="463"/>
                  </a:lnTo>
                  <a:lnTo>
                    <a:pt x="29" y="461"/>
                  </a:lnTo>
                  <a:lnTo>
                    <a:pt x="31" y="461"/>
                  </a:lnTo>
                  <a:lnTo>
                    <a:pt x="33" y="461"/>
                  </a:lnTo>
                  <a:lnTo>
                    <a:pt x="33" y="459"/>
                  </a:lnTo>
                  <a:lnTo>
                    <a:pt x="33" y="457"/>
                  </a:lnTo>
                  <a:lnTo>
                    <a:pt x="35" y="457"/>
                  </a:lnTo>
                  <a:lnTo>
                    <a:pt x="37" y="455"/>
                  </a:lnTo>
                  <a:lnTo>
                    <a:pt x="37" y="453"/>
                  </a:lnTo>
                  <a:lnTo>
                    <a:pt x="35" y="453"/>
                  </a:lnTo>
                  <a:lnTo>
                    <a:pt x="35" y="451"/>
                  </a:lnTo>
                  <a:lnTo>
                    <a:pt x="33" y="451"/>
                  </a:lnTo>
                  <a:lnTo>
                    <a:pt x="33" y="449"/>
                  </a:lnTo>
                  <a:lnTo>
                    <a:pt x="33" y="447"/>
                  </a:lnTo>
                  <a:lnTo>
                    <a:pt x="31" y="447"/>
                  </a:lnTo>
                  <a:lnTo>
                    <a:pt x="29" y="447"/>
                  </a:lnTo>
                  <a:lnTo>
                    <a:pt x="27" y="447"/>
                  </a:lnTo>
                  <a:lnTo>
                    <a:pt x="25" y="447"/>
                  </a:lnTo>
                  <a:lnTo>
                    <a:pt x="25" y="446"/>
                  </a:lnTo>
                  <a:lnTo>
                    <a:pt x="23" y="446"/>
                  </a:lnTo>
                  <a:lnTo>
                    <a:pt x="25" y="446"/>
                  </a:lnTo>
                  <a:lnTo>
                    <a:pt x="23" y="444"/>
                  </a:lnTo>
                  <a:lnTo>
                    <a:pt x="25" y="444"/>
                  </a:lnTo>
                  <a:lnTo>
                    <a:pt x="27" y="444"/>
                  </a:lnTo>
                  <a:lnTo>
                    <a:pt x="29" y="444"/>
                  </a:lnTo>
                  <a:lnTo>
                    <a:pt x="31" y="444"/>
                  </a:lnTo>
                  <a:lnTo>
                    <a:pt x="33" y="444"/>
                  </a:lnTo>
                  <a:lnTo>
                    <a:pt x="35" y="444"/>
                  </a:lnTo>
                  <a:lnTo>
                    <a:pt x="37" y="444"/>
                  </a:lnTo>
                  <a:lnTo>
                    <a:pt x="39" y="442"/>
                  </a:lnTo>
                  <a:lnTo>
                    <a:pt x="37" y="442"/>
                  </a:lnTo>
                  <a:lnTo>
                    <a:pt x="37" y="440"/>
                  </a:lnTo>
                  <a:lnTo>
                    <a:pt x="39" y="440"/>
                  </a:lnTo>
                  <a:lnTo>
                    <a:pt x="39" y="438"/>
                  </a:lnTo>
                  <a:lnTo>
                    <a:pt x="39" y="436"/>
                  </a:lnTo>
                  <a:lnTo>
                    <a:pt x="37" y="436"/>
                  </a:lnTo>
                  <a:lnTo>
                    <a:pt x="35" y="436"/>
                  </a:lnTo>
                  <a:lnTo>
                    <a:pt x="31" y="436"/>
                  </a:lnTo>
                  <a:lnTo>
                    <a:pt x="31" y="434"/>
                  </a:lnTo>
                  <a:lnTo>
                    <a:pt x="29" y="434"/>
                  </a:lnTo>
                  <a:lnTo>
                    <a:pt x="29" y="436"/>
                  </a:lnTo>
                  <a:lnTo>
                    <a:pt x="27" y="434"/>
                  </a:lnTo>
                  <a:lnTo>
                    <a:pt x="29" y="434"/>
                  </a:lnTo>
                  <a:lnTo>
                    <a:pt x="29" y="432"/>
                  </a:lnTo>
                  <a:lnTo>
                    <a:pt x="29" y="430"/>
                  </a:lnTo>
                  <a:lnTo>
                    <a:pt x="27" y="430"/>
                  </a:lnTo>
                  <a:lnTo>
                    <a:pt x="27" y="428"/>
                  </a:lnTo>
                  <a:lnTo>
                    <a:pt x="29" y="428"/>
                  </a:lnTo>
                  <a:lnTo>
                    <a:pt x="29" y="426"/>
                  </a:lnTo>
                  <a:lnTo>
                    <a:pt x="31" y="424"/>
                  </a:lnTo>
                  <a:lnTo>
                    <a:pt x="31" y="422"/>
                  </a:lnTo>
                  <a:lnTo>
                    <a:pt x="29" y="422"/>
                  </a:lnTo>
                  <a:lnTo>
                    <a:pt x="29" y="421"/>
                  </a:lnTo>
                  <a:lnTo>
                    <a:pt x="29" y="419"/>
                  </a:lnTo>
                  <a:lnTo>
                    <a:pt x="31" y="419"/>
                  </a:lnTo>
                  <a:lnTo>
                    <a:pt x="31" y="417"/>
                  </a:lnTo>
                  <a:lnTo>
                    <a:pt x="29" y="417"/>
                  </a:lnTo>
                  <a:lnTo>
                    <a:pt x="27" y="417"/>
                  </a:lnTo>
                  <a:lnTo>
                    <a:pt x="27" y="415"/>
                  </a:lnTo>
                  <a:lnTo>
                    <a:pt x="27" y="413"/>
                  </a:lnTo>
                  <a:lnTo>
                    <a:pt x="27" y="411"/>
                  </a:lnTo>
                  <a:lnTo>
                    <a:pt x="29" y="411"/>
                  </a:lnTo>
                  <a:lnTo>
                    <a:pt x="29" y="409"/>
                  </a:lnTo>
                  <a:lnTo>
                    <a:pt x="29" y="407"/>
                  </a:lnTo>
                  <a:lnTo>
                    <a:pt x="27" y="407"/>
                  </a:lnTo>
                  <a:lnTo>
                    <a:pt x="25" y="407"/>
                  </a:lnTo>
                  <a:lnTo>
                    <a:pt x="23" y="405"/>
                  </a:lnTo>
                  <a:lnTo>
                    <a:pt x="23" y="403"/>
                  </a:lnTo>
                  <a:lnTo>
                    <a:pt x="23" y="401"/>
                  </a:lnTo>
                  <a:lnTo>
                    <a:pt x="23" y="398"/>
                  </a:lnTo>
                  <a:lnTo>
                    <a:pt x="23" y="396"/>
                  </a:lnTo>
                  <a:lnTo>
                    <a:pt x="23" y="394"/>
                  </a:lnTo>
                  <a:lnTo>
                    <a:pt x="25" y="394"/>
                  </a:lnTo>
                  <a:lnTo>
                    <a:pt x="25" y="392"/>
                  </a:lnTo>
                  <a:lnTo>
                    <a:pt x="25" y="390"/>
                  </a:lnTo>
                  <a:lnTo>
                    <a:pt x="23" y="390"/>
                  </a:lnTo>
                  <a:lnTo>
                    <a:pt x="23" y="388"/>
                  </a:lnTo>
                  <a:lnTo>
                    <a:pt x="25" y="388"/>
                  </a:lnTo>
                  <a:lnTo>
                    <a:pt x="25" y="386"/>
                  </a:lnTo>
                  <a:lnTo>
                    <a:pt x="27" y="386"/>
                  </a:lnTo>
                  <a:lnTo>
                    <a:pt x="29" y="386"/>
                  </a:lnTo>
                  <a:lnTo>
                    <a:pt x="29" y="384"/>
                  </a:lnTo>
                  <a:lnTo>
                    <a:pt x="29" y="382"/>
                  </a:lnTo>
                  <a:lnTo>
                    <a:pt x="29" y="380"/>
                  </a:lnTo>
                  <a:lnTo>
                    <a:pt x="29" y="378"/>
                  </a:lnTo>
                  <a:lnTo>
                    <a:pt x="27" y="378"/>
                  </a:lnTo>
                  <a:lnTo>
                    <a:pt x="27" y="376"/>
                  </a:lnTo>
                  <a:lnTo>
                    <a:pt x="27" y="374"/>
                  </a:lnTo>
                  <a:lnTo>
                    <a:pt x="27" y="373"/>
                  </a:lnTo>
                  <a:lnTo>
                    <a:pt x="27" y="371"/>
                  </a:lnTo>
                  <a:lnTo>
                    <a:pt x="27" y="369"/>
                  </a:lnTo>
                  <a:lnTo>
                    <a:pt x="27" y="367"/>
                  </a:lnTo>
                  <a:lnTo>
                    <a:pt x="27" y="365"/>
                  </a:lnTo>
                  <a:lnTo>
                    <a:pt x="27" y="363"/>
                  </a:lnTo>
                  <a:lnTo>
                    <a:pt x="27" y="361"/>
                  </a:lnTo>
                  <a:lnTo>
                    <a:pt x="27" y="359"/>
                  </a:lnTo>
                  <a:lnTo>
                    <a:pt x="27" y="357"/>
                  </a:lnTo>
                  <a:lnTo>
                    <a:pt x="27" y="355"/>
                  </a:lnTo>
                  <a:lnTo>
                    <a:pt x="27" y="353"/>
                  </a:lnTo>
                  <a:lnTo>
                    <a:pt x="27" y="351"/>
                  </a:lnTo>
                  <a:lnTo>
                    <a:pt x="29" y="350"/>
                  </a:lnTo>
                  <a:lnTo>
                    <a:pt x="31" y="348"/>
                  </a:lnTo>
                  <a:lnTo>
                    <a:pt x="31" y="346"/>
                  </a:lnTo>
                  <a:lnTo>
                    <a:pt x="29" y="346"/>
                  </a:lnTo>
                  <a:lnTo>
                    <a:pt x="29" y="348"/>
                  </a:lnTo>
                  <a:lnTo>
                    <a:pt x="29" y="346"/>
                  </a:lnTo>
                  <a:lnTo>
                    <a:pt x="29" y="344"/>
                  </a:lnTo>
                  <a:lnTo>
                    <a:pt x="29" y="342"/>
                  </a:lnTo>
                  <a:lnTo>
                    <a:pt x="31" y="342"/>
                  </a:lnTo>
                  <a:lnTo>
                    <a:pt x="31" y="340"/>
                  </a:lnTo>
                  <a:lnTo>
                    <a:pt x="31" y="338"/>
                  </a:lnTo>
                  <a:lnTo>
                    <a:pt x="31" y="336"/>
                  </a:lnTo>
                  <a:lnTo>
                    <a:pt x="31" y="334"/>
                  </a:lnTo>
                  <a:lnTo>
                    <a:pt x="31" y="332"/>
                  </a:lnTo>
                  <a:lnTo>
                    <a:pt x="29" y="332"/>
                  </a:lnTo>
                  <a:lnTo>
                    <a:pt x="31" y="332"/>
                  </a:lnTo>
                  <a:lnTo>
                    <a:pt x="33" y="332"/>
                  </a:lnTo>
                  <a:lnTo>
                    <a:pt x="33" y="330"/>
                  </a:lnTo>
                  <a:lnTo>
                    <a:pt x="33" y="328"/>
                  </a:lnTo>
                  <a:lnTo>
                    <a:pt x="35" y="328"/>
                  </a:lnTo>
                  <a:lnTo>
                    <a:pt x="33" y="328"/>
                  </a:lnTo>
                  <a:lnTo>
                    <a:pt x="35" y="326"/>
                  </a:lnTo>
                  <a:lnTo>
                    <a:pt x="35" y="325"/>
                  </a:lnTo>
                  <a:lnTo>
                    <a:pt x="35" y="323"/>
                  </a:lnTo>
                  <a:lnTo>
                    <a:pt x="35" y="321"/>
                  </a:lnTo>
                  <a:lnTo>
                    <a:pt x="35" y="319"/>
                  </a:lnTo>
                  <a:lnTo>
                    <a:pt x="35" y="317"/>
                  </a:lnTo>
                  <a:lnTo>
                    <a:pt x="37" y="317"/>
                  </a:lnTo>
                  <a:lnTo>
                    <a:pt x="39" y="317"/>
                  </a:lnTo>
                  <a:lnTo>
                    <a:pt x="39" y="315"/>
                  </a:lnTo>
                  <a:lnTo>
                    <a:pt x="41" y="315"/>
                  </a:lnTo>
                  <a:lnTo>
                    <a:pt x="43" y="315"/>
                  </a:lnTo>
                  <a:lnTo>
                    <a:pt x="43" y="313"/>
                  </a:lnTo>
                  <a:lnTo>
                    <a:pt x="44" y="311"/>
                  </a:lnTo>
                  <a:lnTo>
                    <a:pt x="43" y="309"/>
                  </a:lnTo>
                  <a:lnTo>
                    <a:pt x="43" y="307"/>
                  </a:lnTo>
                  <a:lnTo>
                    <a:pt x="41" y="305"/>
                  </a:lnTo>
                  <a:lnTo>
                    <a:pt x="41" y="303"/>
                  </a:lnTo>
                  <a:lnTo>
                    <a:pt x="41" y="302"/>
                  </a:lnTo>
                  <a:lnTo>
                    <a:pt x="41" y="300"/>
                  </a:lnTo>
                  <a:lnTo>
                    <a:pt x="41" y="298"/>
                  </a:lnTo>
                  <a:lnTo>
                    <a:pt x="39" y="296"/>
                  </a:lnTo>
                  <a:lnTo>
                    <a:pt x="39" y="294"/>
                  </a:lnTo>
                  <a:lnTo>
                    <a:pt x="39" y="292"/>
                  </a:lnTo>
                  <a:lnTo>
                    <a:pt x="39" y="290"/>
                  </a:lnTo>
                  <a:lnTo>
                    <a:pt x="39" y="288"/>
                  </a:lnTo>
                  <a:lnTo>
                    <a:pt x="39" y="286"/>
                  </a:lnTo>
                  <a:lnTo>
                    <a:pt x="39" y="284"/>
                  </a:lnTo>
                  <a:lnTo>
                    <a:pt x="39" y="282"/>
                  </a:lnTo>
                  <a:lnTo>
                    <a:pt x="41" y="282"/>
                  </a:lnTo>
                  <a:lnTo>
                    <a:pt x="39" y="280"/>
                  </a:lnTo>
                  <a:lnTo>
                    <a:pt x="39" y="279"/>
                  </a:lnTo>
                  <a:lnTo>
                    <a:pt x="39" y="277"/>
                  </a:lnTo>
                  <a:lnTo>
                    <a:pt x="39" y="275"/>
                  </a:lnTo>
                  <a:lnTo>
                    <a:pt x="39" y="273"/>
                  </a:lnTo>
                  <a:lnTo>
                    <a:pt x="41" y="273"/>
                  </a:lnTo>
                  <a:lnTo>
                    <a:pt x="41" y="271"/>
                  </a:lnTo>
                  <a:lnTo>
                    <a:pt x="41" y="269"/>
                  </a:lnTo>
                  <a:lnTo>
                    <a:pt x="43" y="269"/>
                  </a:lnTo>
                  <a:lnTo>
                    <a:pt x="43" y="267"/>
                  </a:lnTo>
                  <a:lnTo>
                    <a:pt x="44" y="267"/>
                  </a:lnTo>
                  <a:lnTo>
                    <a:pt x="44" y="269"/>
                  </a:lnTo>
                  <a:lnTo>
                    <a:pt x="46" y="267"/>
                  </a:lnTo>
                  <a:lnTo>
                    <a:pt x="46" y="265"/>
                  </a:lnTo>
                  <a:lnTo>
                    <a:pt x="48" y="263"/>
                  </a:lnTo>
                  <a:lnTo>
                    <a:pt x="50" y="263"/>
                  </a:lnTo>
                  <a:lnTo>
                    <a:pt x="50" y="261"/>
                  </a:lnTo>
                  <a:lnTo>
                    <a:pt x="52" y="261"/>
                  </a:lnTo>
                  <a:lnTo>
                    <a:pt x="50" y="259"/>
                  </a:lnTo>
                  <a:lnTo>
                    <a:pt x="50" y="257"/>
                  </a:lnTo>
                  <a:lnTo>
                    <a:pt x="52" y="257"/>
                  </a:lnTo>
                  <a:lnTo>
                    <a:pt x="50" y="257"/>
                  </a:lnTo>
                  <a:lnTo>
                    <a:pt x="52" y="255"/>
                  </a:lnTo>
                  <a:lnTo>
                    <a:pt x="50" y="254"/>
                  </a:lnTo>
                  <a:lnTo>
                    <a:pt x="50" y="252"/>
                  </a:lnTo>
                  <a:lnTo>
                    <a:pt x="50" y="250"/>
                  </a:lnTo>
                  <a:lnTo>
                    <a:pt x="50" y="248"/>
                  </a:lnTo>
                  <a:lnTo>
                    <a:pt x="50" y="246"/>
                  </a:lnTo>
                  <a:lnTo>
                    <a:pt x="48" y="246"/>
                  </a:lnTo>
                  <a:lnTo>
                    <a:pt x="48" y="244"/>
                  </a:lnTo>
                  <a:lnTo>
                    <a:pt x="52" y="244"/>
                  </a:lnTo>
                  <a:lnTo>
                    <a:pt x="52" y="242"/>
                  </a:lnTo>
                  <a:lnTo>
                    <a:pt x="52" y="240"/>
                  </a:lnTo>
                  <a:lnTo>
                    <a:pt x="52" y="236"/>
                  </a:lnTo>
                  <a:lnTo>
                    <a:pt x="52" y="234"/>
                  </a:lnTo>
                  <a:lnTo>
                    <a:pt x="54" y="234"/>
                  </a:lnTo>
                  <a:lnTo>
                    <a:pt x="54" y="232"/>
                  </a:lnTo>
                  <a:lnTo>
                    <a:pt x="54" y="231"/>
                  </a:lnTo>
                  <a:lnTo>
                    <a:pt x="56" y="231"/>
                  </a:lnTo>
                  <a:lnTo>
                    <a:pt x="56" y="229"/>
                  </a:lnTo>
                  <a:lnTo>
                    <a:pt x="56" y="227"/>
                  </a:lnTo>
                  <a:lnTo>
                    <a:pt x="58" y="227"/>
                  </a:lnTo>
                  <a:lnTo>
                    <a:pt x="60" y="227"/>
                  </a:lnTo>
                  <a:lnTo>
                    <a:pt x="60" y="225"/>
                  </a:lnTo>
                  <a:lnTo>
                    <a:pt x="60" y="223"/>
                  </a:lnTo>
                  <a:lnTo>
                    <a:pt x="60" y="221"/>
                  </a:lnTo>
                  <a:lnTo>
                    <a:pt x="58" y="221"/>
                  </a:lnTo>
                  <a:lnTo>
                    <a:pt x="58" y="219"/>
                  </a:lnTo>
                  <a:lnTo>
                    <a:pt x="60" y="219"/>
                  </a:lnTo>
                  <a:lnTo>
                    <a:pt x="58" y="217"/>
                  </a:lnTo>
                  <a:lnTo>
                    <a:pt x="60" y="217"/>
                  </a:lnTo>
                  <a:lnTo>
                    <a:pt x="60" y="215"/>
                  </a:lnTo>
                  <a:lnTo>
                    <a:pt x="60" y="213"/>
                  </a:lnTo>
                  <a:lnTo>
                    <a:pt x="60" y="211"/>
                  </a:lnTo>
                  <a:lnTo>
                    <a:pt x="60" y="209"/>
                  </a:lnTo>
                  <a:lnTo>
                    <a:pt x="60" y="207"/>
                  </a:lnTo>
                  <a:lnTo>
                    <a:pt x="60" y="206"/>
                  </a:lnTo>
                  <a:lnTo>
                    <a:pt x="58" y="206"/>
                  </a:lnTo>
                  <a:lnTo>
                    <a:pt x="58" y="207"/>
                  </a:lnTo>
                  <a:lnTo>
                    <a:pt x="56" y="206"/>
                  </a:lnTo>
                  <a:lnTo>
                    <a:pt x="56" y="204"/>
                  </a:lnTo>
                  <a:lnTo>
                    <a:pt x="56" y="202"/>
                  </a:lnTo>
                  <a:lnTo>
                    <a:pt x="58" y="200"/>
                  </a:lnTo>
                  <a:lnTo>
                    <a:pt x="56" y="200"/>
                  </a:lnTo>
                  <a:lnTo>
                    <a:pt x="56" y="198"/>
                  </a:lnTo>
                  <a:lnTo>
                    <a:pt x="54" y="196"/>
                  </a:lnTo>
                  <a:lnTo>
                    <a:pt x="54" y="194"/>
                  </a:lnTo>
                  <a:lnTo>
                    <a:pt x="56" y="194"/>
                  </a:lnTo>
                  <a:lnTo>
                    <a:pt x="54" y="194"/>
                  </a:lnTo>
                  <a:lnTo>
                    <a:pt x="54" y="192"/>
                  </a:lnTo>
                  <a:lnTo>
                    <a:pt x="54" y="190"/>
                  </a:lnTo>
                  <a:lnTo>
                    <a:pt x="54" y="188"/>
                  </a:lnTo>
                  <a:lnTo>
                    <a:pt x="52" y="188"/>
                  </a:lnTo>
                  <a:lnTo>
                    <a:pt x="52" y="186"/>
                  </a:lnTo>
                  <a:lnTo>
                    <a:pt x="52" y="184"/>
                  </a:lnTo>
                  <a:lnTo>
                    <a:pt x="52" y="183"/>
                  </a:lnTo>
                  <a:lnTo>
                    <a:pt x="52" y="184"/>
                  </a:lnTo>
                  <a:lnTo>
                    <a:pt x="54" y="183"/>
                  </a:lnTo>
                  <a:lnTo>
                    <a:pt x="54" y="181"/>
                  </a:lnTo>
                  <a:lnTo>
                    <a:pt x="52" y="181"/>
                  </a:lnTo>
                  <a:lnTo>
                    <a:pt x="50" y="181"/>
                  </a:lnTo>
                  <a:lnTo>
                    <a:pt x="50" y="179"/>
                  </a:lnTo>
                  <a:lnTo>
                    <a:pt x="50" y="177"/>
                  </a:lnTo>
                  <a:lnTo>
                    <a:pt x="48" y="177"/>
                  </a:lnTo>
                  <a:lnTo>
                    <a:pt x="48" y="175"/>
                  </a:lnTo>
                  <a:lnTo>
                    <a:pt x="48" y="173"/>
                  </a:lnTo>
                  <a:lnTo>
                    <a:pt x="48" y="171"/>
                  </a:lnTo>
                  <a:lnTo>
                    <a:pt x="48" y="169"/>
                  </a:lnTo>
                  <a:lnTo>
                    <a:pt x="48" y="167"/>
                  </a:lnTo>
                  <a:lnTo>
                    <a:pt x="50" y="165"/>
                  </a:lnTo>
                  <a:lnTo>
                    <a:pt x="50" y="167"/>
                  </a:lnTo>
                  <a:lnTo>
                    <a:pt x="52" y="167"/>
                  </a:lnTo>
                  <a:lnTo>
                    <a:pt x="52" y="165"/>
                  </a:lnTo>
                  <a:lnTo>
                    <a:pt x="54" y="165"/>
                  </a:lnTo>
                  <a:lnTo>
                    <a:pt x="52" y="165"/>
                  </a:lnTo>
                  <a:lnTo>
                    <a:pt x="52" y="163"/>
                  </a:lnTo>
                  <a:lnTo>
                    <a:pt x="52" y="161"/>
                  </a:lnTo>
                  <a:lnTo>
                    <a:pt x="52" y="159"/>
                  </a:lnTo>
                  <a:lnTo>
                    <a:pt x="52" y="158"/>
                  </a:lnTo>
                  <a:lnTo>
                    <a:pt x="54" y="158"/>
                  </a:lnTo>
                  <a:lnTo>
                    <a:pt x="54" y="156"/>
                  </a:lnTo>
                  <a:lnTo>
                    <a:pt x="54" y="154"/>
                  </a:lnTo>
                  <a:lnTo>
                    <a:pt x="56" y="154"/>
                  </a:lnTo>
                  <a:lnTo>
                    <a:pt x="54" y="154"/>
                  </a:lnTo>
                  <a:lnTo>
                    <a:pt x="54" y="152"/>
                  </a:lnTo>
                  <a:lnTo>
                    <a:pt x="56" y="152"/>
                  </a:lnTo>
                  <a:lnTo>
                    <a:pt x="56" y="154"/>
                  </a:lnTo>
                  <a:lnTo>
                    <a:pt x="58" y="154"/>
                  </a:lnTo>
                  <a:lnTo>
                    <a:pt x="58" y="152"/>
                  </a:lnTo>
                  <a:lnTo>
                    <a:pt x="60" y="152"/>
                  </a:lnTo>
                  <a:lnTo>
                    <a:pt x="60" y="150"/>
                  </a:lnTo>
                  <a:lnTo>
                    <a:pt x="60" y="148"/>
                  </a:lnTo>
                  <a:lnTo>
                    <a:pt x="58" y="148"/>
                  </a:lnTo>
                  <a:lnTo>
                    <a:pt x="58" y="146"/>
                  </a:lnTo>
                  <a:lnTo>
                    <a:pt x="58" y="144"/>
                  </a:lnTo>
                  <a:lnTo>
                    <a:pt x="58" y="142"/>
                  </a:lnTo>
                  <a:lnTo>
                    <a:pt x="58" y="140"/>
                  </a:lnTo>
                  <a:lnTo>
                    <a:pt x="58" y="138"/>
                  </a:lnTo>
                  <a:lnTo>
                    <a:pt x="58" y="136"/>
                  </a:lnTo>
                  <a:lnTo>
                    <a:pt x="58" y="135"/>
                  </a:lnTo>
                  <a:lnTo>
                    <a:pt x="56" y="135"/>
                  </a:lnTo>
                  <a:lnTo>
                    <a:pt x="56" y="133"/>
                  </a:lnTo>
                  <a:lnTo>
                    <a:pt x="58" y="133"/>
                  </a:lnTo>
                  <a:lnTo>
                    <a:pt x="58" y="131"/>
                  </a:lnTo>
                  <a:lnTo>
                    <a:pt x="60" y="131"/>
                  </a:lnTo>
                  <a:lnTo>
                    <a:pt x="60" y="129"/>
                  </a:lnTo>
                  <a:lnTo>
                    <a:pt x="60" y="127"/>
                  </a:lnTo>
                  <a:lnTo>
                    <a:pt x="62" y="125"/>
                  </a:lnTo>
                  <a:lnTo>
                    <a:pt x="62" y="123"/>
                  </a:lnTo>
                  <a:lnTo>
                    <a:pt x="62" y="121"/>
                  </a:lnTo>
                  <a:lnTo>
                    <a:pt x="62" y="119"/>
                  </a:lnTo>
                  <a:lnTo>
                    <a:pt x="62" y="117"/>
                  </a:lnTo>
                  <a:lnTo>
                    <a:pt x="64" y="117"/>
                  </a:lnTo>
                  <a:lnTo>
                    <a:pt x="64" y="115"/>
                  </a:lnTo>
                  <a:lnTo>
                    <a:pt x="66" y="113"/>
                  </a:lnTo>
                  <a:lnTo>
                    <a:pt x="68" y="113"/>
                  </a:lnTo>
                  <a:lnTo>
                    <a:pt x="68" y="111"/>
                  </a:lnTo>
                  <a:lnTo>
                    <a:pt x="68" y="110"/>
                  </a:lnTo>
                  <a:lnTo>
                    <a:pt x="69" y="110"/>
                  </a:lnTo>
                  <a:lnTo>
                    <a:pt x="69" y="108"/>
                  </a:lnTo>
                  <a:lnTo>
                    <a:pt x="71" y="108"/>
                  </a:lnTo>
                  <a:lnTo>
                    <a:pt x="71" y="106"/>
                  </a:lnTo>
                  <a:lnTo>
                    <a:pt x="71" y="104"/>
                  </a:lnTo>
                  <a:lnTo>
                    <a:pt x="71" y="102"/>
                  </a:lnTo>
                  <a:lnTo>
                    <a:pt x="73" y="102"/>
                  </a:lnTo>
                  <a:lnTo>
                    <a:pt x="73" y="100"/>
                  </a:lnTo>
                  <a:lnTo>
                    <a:pt x="73" y="98"/>
                  </a:lnTo>
                  <a:lnTo>
                    <a:pt x="75" y="98"/>
                  </a:lnTo>
                  <a:lnTo>
                    <a:pt x="75" y="96"/>
                  </a:lnTo>
                  <a:lnTo>
                    <a:pt x="75" y="94"/>
                  </a:lnTo>
                  <a:lnTo>
                    <a:pt x="77" y="94"/>
                  </a:lnTo>
                  <a:lnTo>
                    <a:pt x="79" y="94"/>
                  </a:lnTo>
                  <a:lnTo>
                    <a:pt x="81" y="94"/>
                  </a:lnTo>
                  <a:lnTo>
                    <a:pt x="81" y="92"/>
                  </a:lnTo>
                  <a:lnTo>
                    <a:pt x="83" y="92"/>
                  </a:lnTo>
                  <a:lnTo>
                    <a:pt x="85" y="92"/>
                  </a:lnTo>
                  <a:lnTo>
                    <a:pt x="85" y="90"/>
                  </a:lnTo>
                  <a:lnTo>
                    <a:pt x="85" y="88"/>
                  </a:lnTo>
                  <a:lnTo>
                    <a:pt x="81" y="85"/>
                  </a:lnTo>
                  <a:lnTo>
                    <a:pt x="81" y="83"/>
                  </a:lnTo>
                  <a:lnTo>
                    <a:pt x="79" y="83"/>
                  </a:lnTo>
                  <a:lnTo>
                    <a:pt x="79" y="81"/>
                  </a:lnTo>
                  <a:lnTo>
                    <a:pt x="79" y="79"/>
                  </a:lnTo>
                  <a:lnTo>
                    <a:pt x="81" y="79"/>
                  </a:lnTo>
                  <a:lnTo>
                    <a:pt x="83" y="77"/>
                  </a:lnTo>
                  <a:lnTo>
                    <a:pt x="83" y="75"/>
                  </a:lnTo>
                  <a:lnTo>
                    <a:pt x="81" y="71"/>
                  </a:lnTo>
                  <a:lnTo>
                    <a:pt x="81" y="69"/>
                  </a:lnTo>
                  <a:lnTo>
                    <a:pt x="81" y="67"/>
                  </a:lnTo>
                  <a:lnTo>
                    <a:pt x="81" y="65"/>
                  </a:lnTo>
                  <a:lnTo>
                    <a:pt x="79" y="65"/>
                  </a:lnTo>
                  <a:lnTo>
                    <a:pt x="79" y="64"/>
                  </a:lnTo>
                  <a:lnTo>
                    <a:pt x="81" y="62"/>
                  </a:lnTo>
                  <a:lnTo>
                    <a:pt x="81" y="60"/>
                  </a:lnTo>
                  <a:lnTo>
                    <a:pt x="81" y="58"/>
                  </a:lnTo>
                  <a:lnTo>
                    <a:pt x="83" y="58"/>
                  </a:lnTo>
                  <a:lnTo>
                    <a:pt x="83" y="56"/>
                  </a:lnTo>
                  <a:lnTo>
                    <a:pt x="81" y="56"/>
                  </a:lnTo>
                  <a:lnTo>
                    <a:pt x="81" y="54"/>
                  </a:lnTo>
                  <a:lnTo>
                    <a:pt x="81" y="52"/>
                  </a:lnTo>
                  <a:lnTo>
                    <a:pt x="81" y="50"/>
                  </a:lnTo>
                  <a:lnTo>
                    <a:pt x="81" y="48"/>
                  </a:lnTo>
                  <a:lnTo>
                    <a:pt x="81" y="50"/>
                  </a:lnTo>
                  <a:lnTo>
                    <a:pt x="83" y="50"/>
                  </a:lnTo>
                  <a:lnTo>
                    <a:pt x="83" y="48"/>
                  </a:lnTo>
                  <a:lnTo>
                    <a:pt x="83" y="46"/>
                  </a:lnTo>
                  <a:lnTo>
                    <a:pt x="83" y="48"/>
                  </a:lnTo>
                  <a:lnTo>
                    <a:pt x="85" y="48"/>
                  </a:lnTo>
                  <a:lnTo>
                    <a:pt x="85" y="46"/>
                  </a:lnTo>
                  <a:lnTo>
                    <a:pt x="87" y="44"/>
                  </a:lnTo>
                  <a:lnTo>
                    <a:pt x="89" y="44"/>
                  </a:lnTo>
                  <a:lnTo>
                    <a:pt x="91" y="42"/>
                  </a:lnTo>
                  <a:lnTo>
                    <a:pt x="92" y="42"/>
                  </a:lnTo>
                  <a:lnTo>
                    <a:pt x="94" y="40"/>
                  </a:lnTo>
                  <a:lnTo>
                    <a:pt x="96" y="40"/>
                  </a:lnTo>
                  <a:lnTo>
                    <a:pt x="98" y="40"/>
                  </a:lnTo>
                  <a:lnTo>
                    <a:pt x="100" y="39"/>
                  </a:lnTo>
                  <a:lnTo>
                    <a:pt x="100" y="37"/>
                  </a:lnTo>
                  <a:lnTo>
                    <a:pt x="102" y="35"/>
                  </a:lnTo>
                  <a:lnTo>
                    <a:pt x="102" y="31"/>
                  </a:lnTo>
                  <a:lnTo>
                    <a:pt x="104" y="27"/>
                  </a:lnTo>
                  <a:lnTo>
                    <a:pt x="104" y="23"/>
                  </a:lnTo>
                  <a:lnTo>
                    <a:pt x="104" y="21"/>
                  </a:lnTo>
                  <a:lnTo>
                    <a:pt x="102" y="17"/>
                  </a:lnTo>
                  <a:lnTo>
                    <a:pt x="104" y="16"/>
                  </a:lnTo>
                  <a:lnTo>
                    <a:pt x="104" y="14"/>
                  </a:lnTo>
                  <a:lnTo>
                    <a:pt x="106" y="14"/>
                  </a:lnTo>
                  <a:lnTo>
                    <a:pt x="106" y="12"/>
                  </a:lnTo>
                  <a:lnTo>
                    <a:pt x="108" y="12"/>
                  </a:lnTo>
                  <a:lnTo>
                    <a:pt x="108" y="10"/>
                  </a:lnTo>
                  <a:lnTo>
                    <a:pt x="110" y="10"/>
                  </a:lnTo>
                  <a:lnTo>
                    <a:pt x="110" y="8"/>
                  </a:lnTo>
                  <a:lnTo>
                    <a:pt x="112" y="8"/>
                  </a:lnTo>
                  <a:lnTo>
                    <a:pt x="114" y="6"/>
                  </a:lnTo>
                  <a:lnTo>
                    <a:pt x="116" y="6"/>
                  </a:lnTo>
                  <a:lnTo>
                    <a:pt x="116" y="4"/>
                  </a:lnTo>
                  <a:lnTo>
                    <a:pt x="117" y="0"/>
                  </a:lnTo>
                  <a:lnTo>
                    <a:pt x="119" y="0"/>
                  </a:lnTo>
                  <a:lnTo>
                    <a:pt x="119" y="2"/>
                  </a:lnTo>
                  <a:lnTo>
                    <a:pt x="121" y="2"/>
                  </a:lnTo>
                  <a:lnTo>
                    <a:pt x="121"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15"/>
            <p:cNvSpPr>
              <a:spLocks noEditPoints="1"/>
            </p:cNvSpPr>
            <p:nvPr/>
          </p:nvSpPr>
          <p:spPr bwMode="auto">
            <a:xfrm>
              <a:off x="6127750" y="3686175"/>
              <a:ext cx="79375" cy="79375"/>
            </a:xfrm>
            <a:custGeom>
              <a:avLst/>
              <a:gdLst>
                <a:gd name="T0" fmla="*/ 32 w 50"/>
                <a:gd name="T1" fmla="*/ 14 h 50"/>
                <a:gd name="T2" fmla="*/ 25 w 50"/>
                <a:gd name="T3" fmla="*/ 0 h 50"/>
                <a:gd name="T4" fmla="*/ 27 w 50"/>
                <a:gd name="T5" fmla="*/ 2 h 50"/>
                <a:gd name="T6" fmla="*/ 27 w 50"/>
                <a:gd name="T7" fmla="*/ 4 h 50"/>
                <a:gd name="T8" fmla="*/ 27 w 50"/>
                <a:gd name="T9" fmla="*/ 6 h 50"/>
                <a:gd name="T10" fmla="*/ 30 w 50"/>
                <a:gd name="T11" fmla="*/ 6 h 50"/>
                <a:gd name="T12" fmla="*/ 32 w 50"/>
                <a:gd name="T13" fmla="*/ 8 h 50"/>
                <a:gd name="T14" fmla="*/ 32 w 50"/>
                <a:gd name="T15" fmla="*/ 10 h 50"/>
                <a:gd name="T16" fmla="*/ 30 w 50"/>
                <a:gd name="T17" fmla="*/ 14 h 50"/>
                <a:gd name="T18" fmla="*/ 32 w 50"/>
                <a:gd name="T19" fmla="*/ 16 h 50"/>
                <a:gd name="T20" fmla="*/ 38 w 50"/>
                <a:gd name="T21" fmla="*/ 21 h 50"/>
                <a:gd name="T22" fmla="*/ 40 w 50"/>
                <a:gd name="T23" fmla="*/ 21 h 50"/>
                <a:gd name="T24" fmla="*/ 38 w 50"/>
                <a:gd name="T25" fmla="*/ 25 h 50"/>
                <a:gd name="T26" fmla="*/ 34 w 50"/>
                <a:gd name="T27" fmla="*/ 27 h 50"/>
                <a:gd name="T28" fmla="*/ 36 w 50"/>
                <a:gd name="T29" fmla="*/ 29 h 50"/>
                <a:gd name="T30" fmla="*/ 40 w 50"/>
                <a:gd name="T31" fmla="*/ 33 h 50"/>
                <a:gd name="T32" fmla="*/ 44 w 50"/>
                <a:gd name="T33" fmla="*/ 35 h 50"/>
                <a:gd name="T34" fmla="*/ 48 w 50"/>
                <a:gd name="T35" fmla="*/ 35 h 50"/>
                <a:gd name="T36" fmla="*/ 48 w 50"/>
                <a:gd name="T37" fmla="*/ 37 h 50"/>
                <a:gd name="T38" fmla="*/ 48 w 50"/>
                <a:gd name="T39" fmla="*/ 39 h 50"/>
                <a:gd name="T40" fmla="*/ 48 w 50"/>
                <a:gd name="T41" fmla="*/ 41 h 50"/>
                <a:gd name="T42" fmla="*/ 50 w 50"/>
                <a:gd name="T43" fmla="*/ 42 h 50"/>
                <a:gd name="T44" fmla="*/ 48 w 50"/>
                <a:gd name="T45" fmla="*/ 42 h 50"/>
                <a:gd name="T46" fmla="*/ 48 w 50"/>
                <a:gd name="T47" fmla="*/ 46 h 50"/>
                <a:gd name="T48" fmla="*/ 48 w 50"/>
                <a:gd name="T49" fmla="*/ 48 h 50"/>
                <a:gd name="T50" fmla="*/ 46 w 50"/>
                <a:gd name="T51" fmla="*/ 48 h 50"/>
                <a:gd name="T52" fmla="*/ 42 w 50"/>
                <a:gd name="T53" fmla="*/ 50 h 50"/>
                <a:gd name="T54" fmla="*/ 40 w 50"/>
                <a:gd name="T55" fmla="*/ 42 h 50"/>
                <a:gd name="T56" fmla="*/ 38 w 50"/>
                <a:gd name="T57" fmla="*/ 41 h 50"/>
                <a:gd name="T58" fmla="*/ 36 w 50"/>
                <a:gd name="T59" fmla="*/ 41 h 50"/>
                <a:gd name="T60" fmla="*/ 36 w 50"/>
                <a:gd name="T61" fmla="*/ 37 h 50"/>
                <a:gd name="T62" fmla="*/ 34 w 50"/>
                <a:gd name="T63" fmla="*/ 37 h 50"/>
                <a:gd name="T64" fmla="*/ 30 w 50"/>
                <a:gd name="T65" fmla="*/ 37 h 50"/>
                <a:gd name="T66" fmla="*/ 29 w 50"/>
                <a:gd name="T67" fmla="*/ 35 h 50"/>
                <a:gd name="T68" fmla="*/ 27 w 50"/>
                <a:gd name="T69" fmla="*/ 35 h 50"/>
                <a:gd name="T70" fmla="*/ 25 w 50"/>
                <a:gd name="T71" fmla="*/ 31 h 50"/>
                <a:gd name="T72" fmla="*/ 21 w 50"/>
                <a:gd name="T73" fmla="*/ 33 h 50"/>
                <a:gd name="T74" fmla="*/ 19 w 50"/>
                <a:gd name="T75" fmla="*/ 31 h 50"/>
                <a:gd name="T76" fmla="*/ 17 w 50"/>
                <a:gd name="T77" fmla="*/ 29 h 50"/>
                <a:gd name="T78" fmla="*/ 15 w 50"/>
                <a:gd name="T79" fmla="*/ 27 h 50"/>
                <a:gd name="T80" fmla="*/ 11 w 50"/>
                <a:gd name="T81" fmla="*/ 27 h 50"/>
                <a:gd name="T82" fmla="*/ 9 w 50"/>
                <a:gd name="T83" fmla="*/ 27 h 50"/>
                <a:gd name="T84" fmla="*/ 4 w 50"/>
                <a:gd name="T85" fmla="*/ 23 h 50"/>
                <a:gd name="T86" fmla="*/ 4 w 50"/>
                <a:gd name="T87" fmla="*/ 21 h 50"/>
                <a:gd name="T88" fmla="*/ 2 w 50"/>
                <a:gd name="T89" fmla="*/ 17 h 50"/>
                <a:gd name="T90" fmla="*/ 4 w 50"/>
                <a:gd name="T91" fmla="*/ 16 h 50"/>
                <a:gd name="T92" fmla="*/ 4 w 50"/>
                <a:gd name="T93" fmla="*/ 16 h 50"/>
                <a:gd name="T94" fmla="*/ 4 w 50"/>
                <a:gd name="T95" fmla="*/ 12 h 50"/>
                <a:gd name="T96" fmla="*/ 4 w 50"/>
                <a:gd name="T97" fmla="*/ 8 h 50"/>
                <a:gd name="T98" fmla="*/ 0 w 50"/>
                <a:gd name="T99" fmla="*/ 6 h 50"/>
                <a:gd name="T100" fmla="*/ 2 w 50"/>
                <a:gd name="T101" fmla="*/ 4 h 50"/>
                <a:gd name="T102" fmla="*/ 7 w 50"/>
                <a:gd name="T103" fmla="*/ 2 h 50"/>
                <a:gd name="T104" fmla="*/ 11 w 50"/>
                <a:gd name="T105" fmla="*/ 2 h 50"/>
                <a:gd name="T106" fmla="*/ 11 w 50"/>
                <a:gd name="T107" fmla="*/ 0 h 50"/>
                <a:gd name="T108" fmla="*/ 13 w 50"/>
                <a:gd name="T109" fmla="*/ 2 h 50"/>
                <a:gd name="T110" fmla="*/ 17 w 50"/>
                <a:gd name="T111" fmla="*/ 2 h 50"/>
                <a:gd name="T112" fmla="*/ 17 w 50"/>
                <a:gd name="T113" fmla="*/ 2 h 50"/>
                <a:gd name="T114" fmla="*/ 23 w 50"/>
                <a:gd name="T115" fmla="*/ 2 h 50"/>
                <a:gd name="T116" fmla="*/ 23 w 50"/>
                <a:gd name="T117" fmla="*/ 0 h 50"/>
                <a:gd name="T118" fmla="*/ 25 w 50"/>
                <a:gd name="T119" fmla="*/ 4 h 50"/>
                <a:gd name="T120" fmla="*/ 27 w 50"/>
                <a:gd name="T121" fmla="*/ 6 h 50"/>
                <a:gd name="T122" fmla="*/ 27 w 50"/>
                <a:gd name="T123" fmla="*/ 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 h="50">
                  <a:moveTo>
                    <a:pt x="32" y="14"/>
                  </a:moveTo>
                  <a:lnTo>
                    <a:pt x="32" y="14"/>
                  </a:lnTo>
                  <a:lnTo>
                    <a:pt x="32" y="14"/>
                  </a:lnTo>
                  <a:lnTo>
                    <a:pt x="32" y="14"/>
                  </a:lnTo>
                  <a:lnTo>
                    <a:pt x="32" y="14"/>
                  </a:lnTo>
                  <a:lnTo>
                    <a:pt x="32" y="14"/>
                  </a:lnTo>
                  <a:lnTo>
                    <a:pt x="32" y="14"/>
                  </a:lnTo>
                  <a:lnTo>
                    <a:pt x="32" y="14"/>
                  </a:lnTo>
                  <a:lnTo>
                    <a:pt x="32" y="14"/>
                  </a:lnTo>
                  <a:lnTo>
                    <a:pt x="32" y="14"/>
                  </a:lnTo>
                  <a:lnTo>
                    <a:pt x="32" y="14"/>
                  </a:lnTo>
                  <a:lnTo>
                    <a:pt x="32" y="14"/>
                  </a:lnTo>
                  <a:lnTo>
                    <a:pt x="32" y="14"/>
                  </a:lnTo>
                  <a:close/>
                  <a:moveTo>
                    <a:pt x="25" y="0"/>
                  </a:moveTo>
                  <a:lnTo>
                    <a:pt x="25" y="0"/>
                  </a:lnTo>
                  <a:lnTo>
                    <a:pt x="25" y="2"/>
                  </a:lnTo>
                  <a:lnTo>
                    <a:pt x="25" y="2"/>
                  </a:lnTo>
                  <a:lnTo>
                    <a:pt x="25" y="2"/>
                  </a:lnTo>
                  <a:lnTo>
                    <a:pt x="27" y="2"/>
                  </a:lnTo>
                  <a:lnTo>
                    <a:pt x="27" y="2"/>
                  </a:lnTo>
                  <a:lnTo>
                    <a:pt x="27" y="2"/>
                  </a:lnTo>
                  <a:lnTo>
                    <a:pt x="27" y="2"/>
                  </a:lnTo>
                  <a:lnTo>
                    <a:pt x="27" y="2"/>
                  </a:lnTo>
                  <a:lnTo>
                    <a:pt x="27" y="4"/>
                  </a:lnTo>
                  <a:lnTo>
                    <a:pt x="25" y="4"/>
                  </a:lnTo>
                  <a:lnTo>
                    <a:pt x="25" y="4"/>
                  </a:lnTo>
                  <a:lnTo>
                    <a:pt x="25" y="4"/>
                  </a:lnTo>
                  <a:lnTo>
                    <a:pt x="27" y="4"/>
                  </a:lnTo>
                  <a:lnTo>
                    <a:pt x="27" y="4"/>
                  </a:lnTo>
                  <a:lnTo>
                    <a:pt x="27" y="4"/>
                  </a:lnTo>
                  <a:lnTo>
                    <a:pt x="27" y="4"/>
                  </a:lnTo>
                  <a:lnTo>
                    <a:pt x="27" y="4"/>
                  </a:lnTo>
                  <a:lnTo>
                    <a:pt x="27" y="4"/>
                  </a:lnTo>
                  <a:lnTo>
                    <a:pt x="27" y="4"/>
                  </a:lnTo>
                  <a:lnTo>
                    <a:pt x="27" y="6"/>
                  </a:lnTo>
                  <a:lnTo>
                    <a:pt x="29" y="6"/>
                  </a:lnTo>
                  <a:lnTo>
                    <a:pt x="29" y="6"/>
                  </a:lnTo>
                  <a:lnTo>
                    <a:pt x="29" y="6"/>
                  </a:lnTo>
                  <a:lnTo>
                    <a:pt x="30" y="6"/>
                  </a:lnTo>
                  <a:lnTo>
                    <a:pt x="30" y="6"/>
                  </a:lnTo>
                  <a:lnTo>
                    <a:pt x="30" y="6"/>
                  </a:lnTo>
                  <a:lnTo>
                    <a:pt x="30" y="6"/>
                  </a:lnTo>
                  <a:lnTo>
                    <a:pt x="30" y="6"/>
                  </a:lnTo>
                  <a:lnTo>
                    <a:pt x="30" y="6"/>
                  </a:lnTo>
                  <a:lnTo>
                    <a:pt x="30" y="6"/>
                  </a:lnTo>
                  <a:lnTo>
                    <a:pt x="30" y="6"/>
                  </a:lnTo>
                  <a:lnTo>
                    <a:pt x="32" y="6"/>
                  </a:lnTo>
                  <a:lnTo>
                    <a:pt x="32" y="8"/>
                  </a:lnTo>
                  <a:lnTo>
                    <a:pt x="32" y="8"/>
                  </a:lnTo>
                  <a:lnTo>
                    <a:pt x="32" y="8"/>
                  </a:lnTo>
                  <a:lnTo>
                    <a:pt x="32" y="8"/>
                  </a:lnTo>
                  <a:lnTo>
                    <a:pt x="34" y="8"/>
                  </a:lnTo>
                  <a:lnTo>
                    <a:pt x="34" y="8"/>
                  </a:lnTo>
                  <a:lnTo>
                    <a:pt x="34" y="10"/>
                  </a:lnTo>
                  <a:lnTo>
                    <a:pt x="34" y="10"/>
                  </a:lnTo>
                  <a:lnTo>
                    <a:pt x="32" y="10"/>
                  </a:lnTo>
                  <a:lnTo>
                    <a:pt x="32" y="12"/>
                  </a:lnTo>
                  <a:lnTo>
                    <a:pt x="30" y="12"/>
                  </a:lnTo>
                  <a:lnTo>
                    <a:pt x="30" y="12"/>
                  </a:lnTo>
                  <a:lnTo>
                    <a:pt x="30" y="12"/>
                  </a:lnTo>
                  <a:lnTo>
                    <a:pt x="30" y="14"/>
                  </a:lnTo>
                  <a:lnTo>
                    <a:pt x="30" y="14"/>
                  </a:lnTo>
                  <a:lnTo>
                    <a:pt x="30" y="14"/>
                  </a:lnTo>
                  <a:lnTo>
                    <a:pt x="30" y="14"/>
                  </a:lnTo>
                  <a:lnTo>
                    <a:pt x="30" y="14"/>
                  </a:lnTo>
                  <a:lnTo>
                    <a:pt x="30" y="16"/>
                  </a:lnTo>
                  <a:lnTo>
                    <a:pt x="32" y="16"/>
                  </a:lnTo>
                  <a:lnTo>
                    <a:pt x="32" y="16"/>
                  </a:lnTo>
                  <a:lnTo>
                    <a:pt x="32" y="16"/>
                  </a:lnTo>
                  <a:lnTo>
                    <a:pt x="32" y="16"/>
                  </a:lnTo>
                  <a:lnTo>
                    <a:pt x="32" y="16"/>
                  </a:lnTo>
                  <a:lnTo>
                    <a:pt x="32" y="16"/>
                  </a:lnTo>
                  <a:lnTo>
                    <a:pt x="32" y="17"/>
                  </a:lnTo>
                  <a:lnTo>
                    <a:pt x="34" y="17"/>
                  </a:lnTo>
                  <a:lnTo>
                    <a:pt x="38" y="21"/>
                  </a:lnTo>
                  <a:lnTo>
                    <a:pt x="38" y="21"/>
                  </a:lnTo>
                  <a:lnTo>
                    <a:pt x="38" y="21"/>
                  </a:lnTo>
                  <a:lnTo>
                    <a:pt x="38" y="21"/>
                  </a:lnTo>
                  <a:lnTo>
                    <a:pt x="38" y="21"/>
                  </a:lnTo>
                  <a:lnTo>
                    <a:pt x="38" y="21"/>
                  </a:lnTo>
                  <a:lnTo>
                    <a:pt x="38" y="21"/>
                  </a:lnTo>
                  <a:lnTo>
                    <a:pt x="40" y="21"/>
                  </a:lnTo>
                  <a:lnTo>
                    <a:pt x="40" y="21"/>
                  </a:lnTo>
                  <a:lnTo>
                    <a:pt x="40" y="21"/>
                  </a:lnTo>
                  <a:lnTo>
                    <a:pt x="40" y="21"/>
                  </a:lnTo>
                  <a:lnTo>
                    <a:pt x="40" y="21"/>
                  </a:lnTo>
                  <a:lnTo>
                    <a:pt x="40" y="23"/>
                  </a:lnTo>
                  <a:lnTo>
                    <a:pt x="40" y="23"/>
                  </a:lnTo>
                  <a:lnTo>
                    <a:pt x="40" y="25"/>
                  </a:lnTo>
                  <a:lnTo>
                    <a:pt x="40" y="25"/>
                  </a:lnTo>
                  <a:lnTo>
                    <a:pt x="38" y="25"/>
                  </a:lnTo>
                  <a:lnTo>
                    <a:pt x="38" y="25"/>
                  </a:lnTo>
                  <a:lnTo>
                    <a:pt x="38" y="25"/>
                  </a:lnTo>
                  <a:lnTo>
                    <a:pt x="38" y="27"/>
                  </a:lnTo>
                  <a:lnTo>
                    <a:pt x="38" y="27"/>
                  </a:lnTo>
                  <a:lnTo>
                    <a:pt x="36" y="27"/>
                  </a:lnTo>
                  <a:lnTo>
                    <a:pt x="34" y="25"/>
                  </a:lnTo>
                  <a:lnTo>
                    <a:pt x="34" y="27"/>
                  </a:lnTo>
                  <a:lnTo>
                    <a:pt x="34" y="27"/>
                  </a:lnTo>
                  <a:lnTo>
                    <a:pt x="34" y="27"/>
                  </a:lnTo>
                  <a:lnTo>
                    <a:pt x="34" y="27"/>
                  </a:lnTo>
                  <a:lnTo>
                    <a:pt x="36" y="27"/>
                  </a:lnTo>
                  <a:lnTo>
                    <a:pt x="36" y="27"/>
                  </a:lnTo>
                  <a:lnTo>
                    <a:pt x="36" y="29"/>
                  </a:lnTo>
                  <a:lnTo>
                    <a:pt x="36" y="29"/>
                  </a:lnTo>
                  <a:lnTo>
                    <a:pt x="38" y="31"/>
                  </a:lnTo>
                  <a:lnTo>
                    <a:pt x="38" y="31"/>
                  </a:lnTo>
                  <a:lnTo>
                    <a:pt x="38" y="31"/>
                  </a:lnTo>
                  <a:lnTo>
                    <a:pt x="38" y="31"/>
                  </a:lnTo>
                  <a:lnTo>
                    <a:pt x="40" y="31"/>
                  </a:lnTo>
                  <a:lnTo>
                    <a:pt x="40" y="31"/>
                  </a:lnTo>
                  <a:lnTo>
                    <a:pt x="40" y="33"/>
                  </a:lnTo>
                  <a:lnTo>
                    <a:pt x="42" y="33"/>
                  </a:lnTo>
                  <a:lnTo>
                    <a:pt x="42" y="33"/>
                  </a:lnTo>
                  <a:lnTo>
                    <a:pt x="42" y="35"/>
                  </a:lnTo>
                  <a:lnTo>
                    <a:pt x="42" y="35"/>
                  </a:lnTo>
                  <a:lnTo>
                    <a:pt x="42" y="35"/>
                  </a:lnTo>
                  <a:lnTo>
                    <a:pt x="44" y="35"/>
                  </a:lnTo>
                  <a:lnTo>
                    <a:pt x="44" y="35"/>
                  </a:lnTo>
                  <a:lnTo>
                    <a:pt x="44" y="35"/>
                  </a:lnTo>
                  <a:lnTo>
                    <a:pt x="46" y="35"/>
                  </a:lnTo>
                  <a:lnTo>
                    <a:pt x="46" y="35"/>
                  </a:lnTo>
                  <a:lnTo>
                    <a:pt x="46" y="35"/>
                  </a:lnTo>
                  <a:lnTo>
                    <a:pt x="46" y="35"/>
                  </a:lnTo>
                  <a:lnTo>
                    <a:pt x="46" y="35"/>
                  </a:lnTo>
                  <a:lnTo>
                    <a:pt x="48" y="35"/>
                  </a:lnTo>
                  <a:lnTo>
                    <a:pt x="48" y="35"/>
                  </a:lnTo>
                  <a:lnTo>
                    <a:pt x="48" y="35"/>
                  </a:lnTo>
                  <a:lnTo>
                    <a:pt x="48" y="35"/>
                  </a:lnTo>
                  <a:lnTo>
                    <a:pt x="48" y="37"/>
                  </a:lnTo>
                  <a:lnTo>
                    <a:pt x="48" y="37"/>
                  </a:lnTo>
                  <a:lnTo>
                    <a:pt x="48" y="37"/>
                  </a:lnTo>
                  <a:lnTo>
                    <a:pt x="48" y="37"/>
                  </a:lnTo>
                  <a:lnTo>
                    <a:pt x="48" y="37"/>
                  </a:lnTo>
                  <a:lnTo>
                    <a:pt x="48" y="37"/>
                  </a:lnTo>
                  <a:lnTo>
                    <a:pt x="48" y="37"/>
                  </a:lnTo>
                  <a:lnTo>
                    <a:pt x="48" y="37"/>
                  </a:lnTo>
                  <a:lnTo>
                    <a:pt x="48" y="39"/>
                  </a:lnTo>
                  <a:lnTo>
                    <a:pt x="48" y="39"/>
                  </a:lnTo>
                  <a:lnTo>
                    <a:pt x="48" y="39"/>
                  </a:lnTo>
                  <a:lnTo>
                    <a:pt x="46" y="39"/>
                  </a:lnTo>
                  <a:lnTo>
                    <a:pt x="46" y="39"/>
                  </a:lnTo>
                  <a:lnTo>
                    <a:pt x="46" y="39"/>
                  </a:lnTo>
                  <a:lnTo>
                    <a:pt x="46" y="39"/>
                  </a:lnTo>
                  <a:lnTo>
                    <a:pt x="46" y="41"/>
                  </a:lnTo>
                  <a:lnTo>
                    <a:pt x="48" y="41"/>
                  </a:lnTo>
                  <a:lnTo>
                    <a:pt x="48" y="41"/>
                  </a:lnTo>
                  <a:lnTo>
                    <a:pt x="48" y="41"/>
                  </a:lnTo>
                  <a:lnTo>
                    <a:pt x="48" y="41"/>
                  </a:lnTo>
                  <a:lnTo>
                    <a:pt x="48" y="42"/>
                  </a:lnTo>
                  <a:lnTo>
                    <a:pt x="50" y="42"/>
                  </a:lnTo>
                  <a:lnTo>
                    <a:pt x="50" y="42"/>
                  </a:lnTo>
                  <a:lnTo>
                    <a:pt x="50" y="42"/>
                  </a:lnTo>
                  <a:lnTo>
                    <a:pt x="50" y="42"/>
                  </a:lnTo>
                  <a:lnTo>
                    <a:pt x="50" y="42"/>
                  </a:lnTo>
                  <a:lnTo>
                    <a:pt x="50" y="42"/>
                  </a:lnTo>
                  <a:lnTo>
                    <a:pt x="50" y="42"/>
                  </a:lnTo>
                  <a:lnTo>
                    <a:pt x="50" y="42"/>
                  </a:lnTo>
                  <a:lnTo>
                    <a:pt x="48" y="44"/>
                  </a:lnTo>
                  <a:lnTo>
                    <a:pt x="48" y="44"/>
                  </a:lnTo>
                  <a:lnTo>
                    <a:pt x="48" y="42"/>
                  </a:lnTo>
                  <a:lnTo>
                    <a:pt x="48" y="42"/>
                  </a:lnTo>
                  <a:lnTo>
                    <a:pt x="46" y="42"/>
                  </a:lnTo>
                  <a:lnTo>
                    <a:pt x="46" y="44"/>
                  </a:lnTo>
                  <a:lnTo>
                    <a:pt x="48" y="44"/>
                  </a:lnTo>
                  <a:lnTo>
                    <a:pt x="48" y="44"/>
                  </a:lnTo>
                  <a:lnTo>
                    <a:pt x="48" y="44"/>
                  </a:lnTo>
                  <a:lnTo>
                    <a:pt x="48" y="46"/>
                  </a:lnTo>
                  <a:lnTo>
                    <a:pt x="48" y="46"/>
                  </a:lnTo>
                  <a:lnTo>
                    <a:pt x="48" y="46"/>
                  </a:lnTo>
                  <a:lnTo>
                    <a:pt x="48" y="48"/>
                  </a:lnTo>
                  <a:lnTo>
                    <a:pt x="48" y="48"/>
                  </a:lnTo>
                  <a:lnTo>
                    <a:pt x="48" y="48"/>
                  </a:lnTo>
                  <a:lnTo>
                    <a:pt x="48" y="48"/>
                  </a:lnTo>
                  <a:lnTo>
                    <a:pt x="48" y="48"/>
                  </a:lnTo>
                  <a:lnTo>
                    <a:pt x="48" y="48"/>
                  </a:lnTo>
                  <a:lnTo>
                    <a:pt x="48" y="48"/>
                  </a:lnTo>
                  <a:lnTo>
                    <a:pt x="48" y="50"/>
                  </a:lnTo>
                  <a:lnTo>
                    <a:pt x="48" y="50"/>
                  </a:lnTo>
                  <a:lnTo>
                    <a:pt x="46" y="48"/>
                  </a:lnTo>
                  <a:lnTo>
                    <a:pt x="46" y="48"/>
                  </a:lnTo>
                  <a:lnTo>
                    <a:pt x="46" y="48"/>
                  </a:lnTo>
                  <a:lnTo>
                    <a:pt x="46" y="48"/>
                  </a:lnTo>
                  <a:lnTo>
                    <a:pt x="46" y="48"/>
                  </a:lnTo>
                  <a:lnTo>
                    <a:pt x="44" y="48"/>
                  </a:lnTo>
                  <a:lnTo>
                    <a:pt x="44" y="50"/>
                  </a:lnTo>
                  <a:lnTo>
                    <a:pt x="44" y="50"/>
                  </a:lnTo>
                  <a:lnTo>
                    <a:pt x="44" y="50"/>
                  </a:lnTo>
                  <a:lnTo>
                    <a:pt x="42" y="50"/>
                  </a:lnTo>
                  <a:lnTo>
                    <a:pt x="42" y="48"/>
                  </a:lnTo>
                  <a:lnTo>
                    <a:pt x="40" y="46"/>
                  </a:lnTo>
                  <a:lnTo>
                    <a:pt x="40" y="44"/>
                  </a:lnTo>
                  <a:lnTo>
                    <a:pt x="40" y="44"/>
                  </a:lnTo>
                  <a:lnTo>
                    <a:pt x="40" y="44"/>
                  </a:lnTo>
                  <a:lnTo>
                    <a:pt x="40" y="44"/>
                  </a:lnTo>
                  <a:lnTo>
                    <a:pt x="40" y="42"/>
                  </a:lnTo>
                  <a:lnTo>
                    <a:pt x="40" y="42"/>
                  </a:lnTo>
                  <a:lnTo>
                    <a:pt x="40" y="42"/>
                  </a:lnTo>
                  <a:lnTo>
                    <a:pt x="40" y="42"/>
                  </a:lnTo>
                  <a:lnTo>
                    <a:pt x="40" y="42"/>
                  </a:lnTo>
                  <a:lnTo>
                    <a:pt x="40" y="42"/>
                  </a:lnTo>
                  <a:lnTo>
                    <a:pt x="40" y="42"/>
                  </a:lnTo>
                  <a:lnTo>
                    <a:pt x="38" y="41"/>
                  </a:lnTo>
                  <a:lnTo>
                    <a:pt x="38" y="41"/>
                  </a:lnTo>
                  <a:lnTo>
                    <a:pt x="38" y="41"/>
                  </a:lnTo>
                  <a:lnTo>
                    <a:pt x="38" y="41"/>
                  </a:lnTo>
                  <a:lnTo>
                    <a:pt x="38" y="41"/>
                  </a:lnTo>
                  <a:lnTo>
                    <a:pt x="36" y="41"/>
                  </a:lnTo>
                  <a:lnTo>
                    <a:pt x="36" y="41"/>
                  </a:lnTo>
                  <a:lnTo>
                    <a:pt x="36" y="41"/>
                  </a:lnTo>
                  <a:lnTo>
                    <a:pt x="36" y="39"/>
                  </a:lnTo>
                  <a:lnTo>
                    <a:pt x="36" y="39"/>
                  </a:lnTo>
                  <a:lnTo>
                    <a:pt x="36" y="39"/>
                  </a:lnTo>
                  <a:lnTo>
                    <a:pt x="36" y="37"/>
                  </a:lnTo>
                  <a:lnTo>
                    <a:pt x="36" y="37"/>
                  </a:lnTo>
                  <a:lnTo>
                    <a:pt x="36" y="37"/>
                  </a:lnTo>
                  <a:lnTo>
                    <a:pt x="36" y="37"/>
                  </a:lnTo>
                  <a:lnTo>
                    <a:pt x="36" y="37"/>
                  </a:lnTo>
                  <a:lnTo>
                    <a:pt x="36" y="37"/>
                  </a:lnTo>
                  <a:lnTo>
                    <a:pt x="36" y="37"/>
                  </a:lnTo>
                  <a:lnTo>
                    <a:pt x="36" y="35"/>
                  </a:lnTo>
                  <a:lnTo>
                    <a:pt x="36" y="35"/>
                  </a:lnTo>
                  <a:lnTo>
                    <a:pt x="36" y="35"/>
                  </a:lnTo>
                  <a:lnTo>
                    <a:pt x="34" y="37"/>
                  </a:lnTo>
                  <a:lnTo>
                    <a:pt x="32" y="37"/>
                  </a:lnTo>
                  <a:lnTo>
                    <a:pt x="32" y="37"/>
                  </a:lnTo>
                  <a:lnTo>
                    <a:pt x="32" y="37"/>
                  </a:lnTo>
                  <a:lnTo>
                    <a:pt x="32" y="37"/>
                  </a:lnTo>
                  <a:lnTo>
                    <a:pt x="30" y="37"/>
                  </a:lnTo>
                  <a:lnTo>
                    <a:pt x="30" y="37"/>
                  </a:lnTo>
                  <a:lnTo>
                    <a:pt x="30" y="37"/>
                  </a:lnTo>
                  <a:lnTo>
                    <a:pt x="30" y="37"/>
                  </a:lnTo>
                  <a:lnTo>
                    <a:pt x="30" y="37"/>
                  </a:lnTo>
                  <a:lnTo>
                    <a:pt x="30" y="37"/>
                  </a:lnTo>
                  <a:lnTo>
                    <a:pt x="30" y="37"/>
                  </a:lnTo>
                  <a:lnTo>
                    <a:pt x="29" y="37"/>
                  </a:lnTo>
                  <a:lnTo>
                    <a:pt x="29" y="37"/>
                  </a:lnTo>
                  <a:lnTo>
                    <a:pt x="29" y="35"/>
                  </a:lnTo>
                  <a:lnTo>
                    <a:pt x="29" y="35"/>
                  </a:lnTo>
                  <a:lnTo>
                    <a:pt x="29" y="35"/>
                  </a:lnTo>
                  <a:lnTo>
                    <a:pt x="29" y="35"/>
                  </a:lnTo>
                  <a:lnTo>
                    <a:pt x="27" y="35"/>
                  </a:lnTo>
                  <a:lnTo>
                    <a:pt x="27" y="35"/>
                  </a:lnTo>
                  <a:lnTo>
                    <a:pt x="27" y="35"/>
                  </a:lnTo>
                  <a:lnTo>
                    <a:pt x="27" y="35"/>
                  </a:lnTo>
                  <a:lnTo>
                    <a:pt x="27" y="35"/>
                  </a:lnTo>
                  <a:lnTo>
                    <a:pt x="27" y="35"/>
                  </a:lnTo>
                  <a:lnTo>
                    <a:pt x="27" y="33"/>
                  </a:lnTo>
                  <a:lnTo>
                    <a:pt x="27" y="33"/>
                  </a:lnTo>
                  <a:lnTo>
                    <a:pt x="25" y="31"/>
                  </a:lnTo>
                  <a:lnTo>
                    <a:pt x="25" y="31"/>
                  </a:lnTo>
                  <a:lnTo>
                    <a:pt x="25" y="31"/>
                  </a:lnTo>
                  <a:lnTo>
                    <a:pt x="25" y="31"/>
                  </a:lnTo>
                  <a:lnTo>
                    <a:pt x="23" y="33"/>
                  </a:lnTo>
                  <a:lnTo>
                    <a:pt x="23" y="33"/>
                  </a:lnTo>
                  <a:lnTo>
                    <a:pt x="23" y="33"/>
                  </a:lnTo>
                  <a:lnTo>
                    <a:pt x="23" y="33"/>
                  </a:lnTo>
                  <a:lnTo>
                    <a:pt x="23" y="33"/>
                  </a:lnTo>
                  <a:lnTo>
                    <a:pt x="21" y="33"/>
                  </a:lnTo>
                  <a:lnTo>
                    <a:pt x="21" y="33"/>
                  </a:lnTo>
                  <a:lnTo>
                    <a:pt x="21" y="33"/>
                  </a:lnTo>
                  <a:lnTo>
                    <a:pt x="19" y="31"/>
                  </a:lnTo>
                  <a:lnTo>
                    <a:pt x="19" y="31"/>
                  </a:lnTo>
                  <a:lnTo>
                    <a:pt x="19" y="31"/>
                  </a:lnTo>
                  <a:lnTo>
                    <a:pt x="19" y="31"/>
                  </a:lnTo>
                  <a:lnTo>
                    <a:pt x="19" y="31"/>
                  </a:lnTo>
                  <a:lnTo>
                    <a:pt x="19" y="31"/>
                  </a:lnTo>
                  <a:lnTo>
                    <a:pt x="19" y="31"/>
                  </a:lnTo>
                  <a:lnTo>
                    <a:pt x="19" y="31"/>
                  </a:lnTo>
                  <a:lnTo>
                    <a:pt x="17" y="31"/>
                  </a:lnTo>
                  <a:lnTo>
                    <a:pt x="17" y="31"/>
                  </a:lnTo>
                  <a:lnTo>
                    <a:pt x="17" y="29"/>
                  </a:lnTo>
                  <a:lnTo>
                    <a:pt x="17" y="29"/>
                  </a:lnTo>
                  <a:lnTo>
                    <a:pt x="17" y="29"/>
                  </a:lnTo>
                  <a:lnTo>
                    <a:pt x="17" y="29"/>
                  </a:lnTo>
                  <a:lnTo>
                    <a:pt x="17" y="29"/>
                  </a:lnTo>
                  <a:lnTo>
                    <a:pt x="17" y="29"/>
                  </a:lnTo>
                  <a:lnTo>
                    <a:pt x="17" y="29"/>
                  </a:lnTo>
                  <a:lnTo>
                    <a:pt x="17" y="27"/>
                  </a:lnTo>
                  <a:lnTo>
                    <a:pt x="15" y="27"/>
                  </a:lnTo>
                  <a:lnTo>
                    <a:pt x="15" y="27"/>
                  </a:lnTo>
                  <a:lnTo>
                    <a:pt x="13" y="25"/>
                  </a:lnTo>
                  <a:lnTo>
                    <a:pt x="13" y="25"/>
                  </a:lnTo>
                  <a:lnTo>
                    <a:pt x="13" y="25"/>
                  </a:lnTo>
                  <a:lnTo>
                    <a:pt x="11" y="25"/>
                  </a:lnTo>
                  <a:lnTo>
                    <a:pt x="11" y="25"/>
                  </a:lnTo>
                  <a:lnTo>
                    <a:pt x="11" y="27"/>
                  </a:lnTo>
                  <a:lnTo>
                    <a:pt x="11" y="27"/>
                  </a:lnTo>
                  <a:lnTo>
                    <a:pt x="11" y="27"/>
                  </a:lnTo>
                  <a:lnTo>
                    <a:pt x="9" y="25"/>
                  </a:lnTo>
                  <a:lnTo>
                    <a:pt x="9" y="25"/>
                  </a:lnTo>
                  <a:lnTo>
                    <a:pt x="9" y="25"/>
                  </a:lnTo>
                  <a:lnTo>
                    <a:pt x="9" y="27"/>
                  </a:lnTo>
                  <a:lnTo>
                    <a:pt x="9" y="27"/>
                  </a:lnTo>
                  <a:lnTo>
                    <a:pt x="7" y="27"/>
                  </a:lnTo>
                  <a:lnTo>
                    <a:pt x="6" y="25"/>
                  </a:lnTo>
                  <a:lnTo>
                    <a:pt x="4" y="25"/>
                  </a:lnTo>
                  <a:lnTo>
                    <a:pt x="4" y="25"/>
                  </a:lnTo>
                  <a:lnTo>
                    <a:pt x="4" y="23"/>
                  </a:lnTo>
                  <a:lnTo>
                    <a:pt x="4" y="23"/>
                  </a:lnTo>
                  <a:lnTo>
                    <a:pt x="4" y="23"/>
                  </a:lnTo>
                  <a:lnTo>
                    <a:pt x="4" y="23"/>
                  </a:lnTo>
                  <a:lnTo>
                    <a:pt x="4" y="23"/>
                  </a:lnTo>
                  <a:lnTo>
                    <a:pt x="4" y="21"/>
                  </a:lnTo>
                  <a:lnTo>
                    <a:pt x="4" y="21"/>
                  </a:lnTo>
                  <a:lnTo>
                    <a:pt x="4" y="21"/>
                  </a:lnTo>
                  <a:lnTo>
                    <a:pt x="4" y="21"/>
                  </a:lnTo>
                  <a:lnTo>
                    <a:pt x="4" y="21"/>
                  </a:lnTo>
                  <a:lnTo>
                    <a:pt x="2" y="19"/>
                  </a:lnTo>
                  <a:lnTo>
                    <a:pt x="2" y="19"/>
                  </a:lnTo>
                  <a:lnTo>
                    <a:pt x="2" y="19"/>
                  </a:lnTo>
                  <a:lnTo>
                    <a:pt x="2" y="19"/>
                  </a:lnTo>
                  <a:lnTo>
                    <a:pt x="2" y="19"/>
                  </a:lnTo>
                  <a:lnTo>
                    <a:pt x="2" y="17"/>
                  </a:lnTo>
                  <a:lnTo>
                    <a:pt x="2" y="17"/>
                  </a:lnTo>
                  <a:lnTo>
                    <a:pt x="2" y="17"/>
                  </a:lnTo>
                  <a:lnTo>
                    <a:pt x="2" y="17"/>
                  </a:lnTo>
                  <a:lnTo>
                    <a:pt x="2" y="17"/>
                  </a:lnTo>
                  <a:lnTo>
                    <a:pt x="2" y="17"/>
                  </a:lnTo>
                  <a:lnTo>
                    <a:pt x="2" y="16"/>
                  </a:lnTo>
                  <a:lnTo>
                    <a:pt x="2" y="16"/>
                  </a:lnTo>
                  <a:lnTo>
                    <a:pt x="4" y="16"/>
                  </a:lnTo>
                  <a:lnTo>
                    <a:pt x="2" y="16"/>
                  </a:lnTo>
                  <a:lnTo>
                    <a:pt x="2" y="16"/>
                  </a:lnTo>
                  <a:lnTo>
                    <a:pt x="2" y="16"/>
                  </a:lnTo>
                  <a:lnTo>
                    <a:pt x="2" y="16"/>
                  </a:lnTo>
                  <a:lnTo>
                    <a:pt x="4" y="16"/>
                  </a:lnTo>
                  <a:lnTo>
                    <a:pt x="4" y="16"/>
                  </a:lnTo>
                  <a:lnTo>
                    <a:pt x="4" y="16"/>
                  </a:lnTo>
                  <a:lnTo>
                    <a:pt x="4" y="16"/>
                  </a:lnTo>
                  <a:lnTo>
                    <a:pt x="4" y="16"/>
                  </a:lnTo>
                  <a:lnTo>
                    <a:pt x="4" y="14"/>
                  </a:lnTo>
                  <a:lnTo>
                    <a:pt x="4" y="14"/>
                  </a:lnTo>
                  <a:lnTo>
                    <a:pt x="4" y="14"/>
                  </a:lnTo>
                  <a:lnTo>
                    <a:pt x="4" y="14"/>
                  </a:lnTo>
                  <a:lnTo>
                    <a:pt x="4" y="12"/>
                  </a:lnTo>
                  <a:lnTo>
                    <a:pt x="4" y="12"/>
                  </a:lnTo>
                  <a:lnTo>
                    <a:pt x="4" y="10"/>
                  </a:lnTo>
                  <a:lnTo>
                    <a:pt x="4" y="10"/>
                  </a:lnTo>
                  <a:lnTo>
                    <a:pt x="4" y="10"/>
                  </a:lnTo>
                  <a:lnTo>
                    <a:pt x="4" y="8"/>
                  </a:lnTo>
                  <a:lnTo>
                    <a:pt x="4" y="8"/>
                  </a:lnTo>
                  <a:lnTo>
                    <a:pt x="4" y="8"/>
                  </a:lnTo>
                  <a:lnTo>
                    <a:pt x="4" y="8"/>
                  </a:lnTo>
                  <a:lnTo>
                    <a:pt x="2" y="8"/>
                  </a:lnTo>
                  <a:lnTo>
                    <a:pt x="2" y="6"/>
                  </a:lnTo>
                  <a:lnTo>
                    <a:pt x="2" y="6"/>
                  </a:lnTo>
                  <a:lnTo>
                    <a:pt x="2" y="6"/>
                  </a:lnTo>
                  <a:lnTo>
                    <a:pt x="0" y="6"/>
                  </a:lnTo>
                  <a:lnTo>
                    <a:pt x="0" y="6"/>
                  </a:lnTo>
                  <a:lnTo>
                    <a:pt x="0" y="4"/>
                  </a:lnTo>
                  <a:lnTo>
                    <a:pt x="0" y="4"/>
                  </a:lnTo>
                  <a:lnTo>
                    <a:pt x="0" y="4"/>
                  </a:lnTo>
                  <a:lnTo>
                    <a:pt x="0" y="4"/>
                  </a:lnTo>
                  <a:lnTo>
                    <a:pt x="0" y="4"/>
                  </a:lnTo>
                  <a:lnTo>
                    <a:pt x="0" y="4"/>
                  </a:lnTo>
                  <a:lnTo>
                    <a:pt x="2" y="4"/>
                  </a:lnTo>
                  <a:lnTo>
                    <a:pt x="2" y="4"/>
                  </a:lnTo>
                  <a:lnTo>
                    <a:pt x="4" y="4"/>
                  </a:lnTo>
                  <a:lnTo>
                    <a:pt x="4" y="4"/>
                  </a:lnTo>
                  <a:lnTo>
                    <a:pt x="6" y="4"/>
                  </a:lnTo>
                  <a:lnTo>
                    <a:pt x="6" y="2"/>
                  </a:lnTo>
                  <a:lnTo>
                    <a:pt x="6" y="2"/>
                  </a:lnTo>
                  <a:lnTo>
                    <a:pt x="7" y="2"/>
                  </a:lnTo>
                  <a:lnTo>
                    <a:pt x="7" y="2"/>
                  </a:lnTo>
                  <a:lnTo>
                    <a:pt x="7" y="2"/>
                  </a:lnTo>
                  <a:lnTo>
                    <a:pt x="9" y="2"/>
                  </a:lnTo>
                  <a:lnTo>
                    <a:pt x="9" y="2"/>
                  </a:lnTo>
                  <a:lnTo>
                    <a:pt x="9" y="2"/>
                  </a:lnTo>
                  <a:lnTo>
                    <a:pt x="9" y="2"/>
                  </a:lnTo>
                  <a:lnTo>
                    <a:pt x="11" y="2"/>
                  </a:lnTo>
                  <a:lnTo>
                    <a:pt x="11" y="2"/>
                  </a:lnTo>
                  <a:lnTo>
                    <a:pt x="11" y="2"/>
                  </a:lnTo>
                  <a:lnTo>
                    <a:pt x="11" y="2"/>
                  </a:lnTo>
                  <a:lnTo>
                    <a:pt x="11" y="0"/>
                  </a:lnTo>
                  <a:lnTo>
                    <a:pt x="11" y="0"/>
                  </a:lnTo>
                  <a:lnTo>
                    <a:pt x="11" y="0"/>
                  </a:lnTo>
                  <a:lnTo>
                    <a:pt x="11" y="0"/>
                  </a:lnTo>
                  <a:lnTo>
                    <a:pt x="11" y="0"/>
                  </a:lnTo>
                  <a:lnTo>
                    <a:pt x="13" y="2"/>
                  </a:lnTo>
                  <a:lnTo>
                    <a:pt x="13" y="2"/>
                  </a:lnTo>
                  <a:lnTo>
                    <a:pt x="13" y="2"/>
                  </a:lnTo>
                  <a:lnTo>
                    <a:pt x="13" y="2"/>
                  </a:lnTo>
                  <a:lnTo>
                    <a:pt x="13" y="2"/>
                  </a:lnTo>
                  <a:lnTo>
                    <a:pt x="13" y="2"/>
                  </a:lnTo>
                  <a:lnTo>
                    <a:pt x="13" y="2"/>
                  </a:lnTo>
                  <a:lnTo>
                    <a:pt x="13" y="2"/>
                  </a:lnTo>
                  <a:lnTo>
                    <a:pt x="15" y="2"/>
                  </a:lnTo>
                  <a:lnTo>
                    <a:pt x="15" y="2"/>
                  </a:lnTo>
                  <a:lnTo>
                    <a:pt x="15" y="2"/>
                  </a:lnTo>
                  <a:lnTo>
                    <a:pt x="15" y="2"/>
                  </a:lnTo>
                  <a:lnTo>
                    <a:pt x="17" y="2"/>
                  </a:lnTo>
                  <a:lnTo>
                    <a:pt x="17" y="2"/>
                  </a:lnTo>
                  <a:lnTo>
                    <a:pt x="17" y="2"/>
                  </a:lnTo>
                  <a:lnTo>
                    <a:pt x="17" y="2"/>
                  </a:lnTo>
                  <a:lnTo>
                    <a:pt x="17" y="2"/>
                  </a:lnTo>
                  <a:lnTo>
                    <a:pt x="17" y="2"/>
                  </a:lnTo>
                  <a:lnTo>
                    <a:pt x="17" y="2"/>
                  </a:lnTo>
                  <a:lnTo>
                    <a:pt x="17" y="2"/>
                  </a:lnTo>
                  <a:lnTo>
                    <a:pt x="17" y="2"/>
                  </a:lnTo>
                  <a:lnTo>
                    <a:pt x="17" y="2"/>
                  </a:lnTo>
                  <a:lnTo>
                    <a:pt x="19" y="0"/>
                  </a:lnTo>
                  <a:lnTo>
                    <a:pt x="19" y="0"/>
                  </a:lnTo>
                  <a:lnTo>
                    <a:pt x="19" y="2"/>
                  </a:lnTo>
                  <a:lnTo>
                    <a:pt x="21" y="2"/>
                  </a:lnTo>
                  <a:lnTo>
                    <a:pt x="23" y="2"/>
                  </a:lnTo>
                  <a:lnTo>
                    <a:pt x="23" y="0"/>
                  </a:lnTo>
                  <a:lnTo>
                    <a:pt x="23" y="0"/>
                  </a:lnTo>
                  <a:lnTo>
                    <a:pt x="23" y="0"/>
                  </a:lnTo>
                  <a:lnTo>
                    <a:pt x="21" y="0"/>
                  </a:lnTo>
                  <a:lnTo>
                    <a:pt x="21" y="0"/>
                  </a:lnTo>
                  <a:lnTo>
                    <a:pt x="21" y="0"/>
                  </a:lnTo>
                  <a:lnTo>
                    <a:pt x="23" y="0"/>
                  </a:lnTo>
                  <a:lnTo>
                    <a:pt x="23" y="0"/>
                  </a:lnTo>
                  <a:lnTo>
                    <a:pt x="25" y="0"/>
                  </a:lnTo>
                  <a:lnTo>
                    <a:pt x="25" y="0"/>
                  </a:lnTo>
                  <a:lnTo>
                    <a:pt x="25" y="0"/>
                  </a:lnTo>
                  <a:close/>
                  <a:moveTo>
                    <a:pt x="25" y="6"/>
                  </a:moveTo>
                  <a:lnTo>
                    <a:pt x="25" y="6"/>
                  </a:lnTo>
                  <a:lnTo>
                    <a:pt x="25" y="4"/>
                  </a:lnTo>
                  <a:lnTo>
                    <a:pt x="25" y="4"/>
                  </a:lnTo>
                  <a:lnTo>
                    <a:pt x="25" y="4"/>
                  </a:lnTo>
                  <a:lnTo>
                    <a:pt x="23" y="4"/>
                  </a:lnTo>
                  <a:lnTo>
                    <a:pt x="23" y="4"/>
                  </a:lnTo>
                  <a:lnTo>
                    <a:pt x="25" y="4"/>
                  </a:lnTo>
                  <a:lnTo>
                    <a:pt x="25" y="6"/>
                  </a:lnTo>
                  <a:close/>
                  <a:moveTo>
                    <a:pt x="27" y="6"/>
                  </a:moveTo>
                  <a:lnTo>
                    <a:pt x="29" y="6"/>
                  </a:lnTo>
                  <a:lnTo>
                    <a:pt x="29" y="6"/>
                  </a:lnTo>
                  <a:lnTo>
                    <a:pt x="27" y="6"/>
                  </a:lnTo>
                  <a:lnTo>
                    <a:pt x="27" y="6"/>
                  </a:lnTo>
                  <a:lnTo>
                    <a:pt x="27" y="6"/>
                  </a:lnTo>
                  <a:lnTo>
                    <a:pt x="27" y="6"/>
                  </a:lnTo>
                  <a:lnTo>
                    <a:pt x="27" y="6"/>
                  </a:lnTo>
                  <a:lnTo>
                    <a:pt x="27"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16"/>
            <p:cNvSpPr>
              <a:spLocks noEditPoints="1"/>
            </p:cNvSpPr>
            <p:nvPr/>
          </p:nvSpPr>
          <p:spPr bwMode="auto">
            <a:xfrm>
              <a:off x="708025" y="5113338"/>
              <a:ext cx="73025" cy="90488"/>
            </a:xfrm>
            <a:custGeom>
              <a:avLst/>
              <a:gdLst>
                <a:gd name="T0" fmla="*/ 46 w 46"/>
                <a:gd name="T1" fmla="*/ 57 h 57"/>
                <a:gd name="T2" fmla="*/ 46 w 46"/>
                <a:gd name="T3" fmla="*/ 57 h 57"/>
                <a:gd name="T4" fmla="*/ 46 w 46"/>
                <a:gd name="T5" fmla="*/ 57 h 57"/>
                <a:gd name="T6" fmla="*/ 46 w 46"/>
                <a:gd name="T7" fmla="*/ 57 h 57"/>
                <a:gd name="T8" fmla="*/ 46 w 46"/>
                <a:gd name="T9" fmla="*/ 57 h 57"/>
                <a:gd name="T10" fmla="*/ 8 w 46"/>
                <a:gd name="T11" fmla="*/ 51 h 57"/>
                <a:gd name="T12" fmla="*/ 8 w 46"/>
                <a:gd name="T13" fmla="*/ 51 h 57"/>
                <a:gd name="T14" fmla="*/ 8 w 46"/>
                <a:gd name="T15" fmla="*/ 51 h 57"/>
                <a:gd name="T16" fmla="*/ 8 w 46"/>
                <a:gd name="T17" fmla="*/ 51 h 57"/>
                <a:gd name="T18" fmla="*/ 8 w 46"/>
                <a:gd name="T19" fmla="*/ 53 h 57"/>
                <a:gd name="T20" fmla="*/ 8 w 46"/>
                <a:gd name="T21" fmla="*/ 53 h 57"/>
                <a:gd name="T22" fmla="*/ 8 w 46"/>
                <a:gd name="T23" fmla="*/ 53 h 57"/>
                <a:gd name="T24" fmla="*/ 8 w 46"/>
                <a:gd name="T25" fmla="*/ 53 h 57"/>
                <a:gd name="T26" fmla="*/ 6 w 46"/>
                <a:gd name="T27" fmla="*/ 53 h 57"/>
                <a:gd name="T28" fmla="*/ 6 w 46"/>
                <a:gd name="T29" fmla="*/ 53 h 57"/>
                <a:gd name="T30" fmla="*/ 6 w 46"/>
                <a:gd name="T31" fmla="*/ 53 h 57"/>
                <a:gd name="T32" fmla="*/ 6 w 46"/>
                <a:gd name="T33" fmla="*/ 53 h 57"/>
                <a:gd name="T34" fmla="*/ 4 w 46"/>
                <a:gd name="T35" fmla="*/ 53 h 57"/>
                <a:gd name="T36" fmla="*/ 4 w 46"/>
                <a:gd name="T37" fmla="*/ 53 h 57"/>
                <a:gd name="T38" fmla="*/ 4 w 46"/>
                <a:gd name="T39" fmla="*/ 53 h 57"/>
                <a:gd name="T40" fmla="*/ 4 w 46"/>
                <a:gd name="T41" fmla="*/ 53 h 57"/>
                <a:gd name="T42" fmla="*/ 6 w 46"/>
                <a:gd name="T43" fmla="*/ 53 h 57"/>
                <a:gd name="T44" fmla="*/ 6 w 46"/>
                <a:gd name="T45" fmla="*/ 53 h 57"/>
                <a:gd name="T46" fmla="*/ 6 w 46"/>
                <a:gd name="T47" fmla="*/ 53 h 57"/>
                <a:gd name="T48" fmla="*/ 6 w 46"/>
                <a:gd name="T49" fmla="*/ 51 h 57"/>
                <a:gd name="T50" fmla="*/ 6 w 46"/>
                <a:gd name="T51" fmla="*/ 51 h 57"/>
                <a:gd name="T52" fmla="*/ 8 w 46"/>
                <a:gd name="T53" fmla="*/ 51 h 57"/>
                <a:gd name="T54" fmla="*/ 27 w 46"/>
                <a:gd name="T55" fmla="*/ 51 h 57"/>
                <a:gd name="T56" fmla="*/ 27 w 46"/>
                <a:gd name="T57" fmla="*/ 51 h 57"/>
                <a:gd name="T58" fmla="*/ 25 w 46"/>
                <a:gd name="T59" fmla="*/ 51 h 57"/>
                <a:gd name="T60" fmla="*/ 25 w 46"/>
                <a:gd name="T61" fmla="*/ 51 h 57"/>
                <a:gd name="T62" fmla="*/ 25 w 46"/>
                <a:gd name="T63" fmla="*/ 51 h 57"/>
                <a:gd name="T64" fmla="*/ 25 w 46"/>
                <a:gd name="T65" fmla="*/ 51 h 57"/>
                <a:gd name="T66" fmla="*/ 25 w 46"/>
                <a:gd name="T67" fmla="*/ 51 h 57"/>
                <a:gd name="T68" fmla="*/ 25 w 46"/>
                <a:gd name="T69" fmla="*/ 53 h 57"/>
                <a:gd name="T70" fmla="*/ 25 w 46"/>
                <a:gd name="T71" fmla="*/ 53 h 57"/>
                <a:gd name="T72" fmla="*/ 25 w 46"/>
                <a:gd name="T73" fmla="*/ 53 h 57"/>
                <a:gd name="T74" fmla="*/ 25 w 46"/>
                <a:gd name="T75" fmla="*/ 53 h 57"/>
                <a:gd name="T76" fmla="*/ 25 w 46"/>
                <a:gd name="T77" fmla="*/ 51 h 57"/>
                <a:gd name="T78" fmla="*/ 25 w 46"/>
                <a:gd name="T79" fmla="*/ 51 h 57"/>
                <a:gd name="T80" fmla="*/ 25 w 46"/>
                <a:gd name="T81" fmla="*/ 51 h 57"/>
                <a:gd name="T82" fmla="*/ 25 w 46"/>
                <a:gd name="T83" fmla="*/ 51 h 57"/>
                <a:gd name="T84" fmla="*/ 25 w 46"/>
                <a:gd name="T85" fmla="*/ 51 h 57"/>
                <a:gd name="T86" fmla="*/ 25 w 46"/>
                <a:gd name="T87" fmla="*/ 51 h 57"/>
                <a:gd name="T88" fmla="*/ 25 w 46"/>
                <a:gd name="T89" fmla="*/ 51 h 57"/>
                <a:gd name="T90" fmla="*/ 27 w 46"/>
                <a:gd name="T91" fmla="*/ 51 h 57"/>
                <a:gd name="T92" fmla="*/ 27 w 46"/>
                <a:gd name="T93" fmla="*/ 51 h 57"/>
                <a:gd name="T94" fmla="*/ 23 w 46"/>
                <a:gd name="T95" fmla="*/ 51 h 57"/>
                <a:gd name="T96" fmla="*/ 23 w 46"/>
                <a:gd name="T97" fmla="*/ 51 h 57"/>
                <a:gd name="T98" fmla="*/ 23 w 46"/>
                <a:gd name="T99" fmla="*/ 51 h 57"/>
                <a:gd name="T100" fmla="*/ 23 w 46"/>
                <a:gd name="T101" fmla="*/ 51 h 57"/>
                <a:gd name="T102" fmla="*/ 23 w 46"/>
                <a:gd name="T103" fmla="*/ 51 h 57"/>
                <a:gd name="T104" fmla="*/ 23 w 46"/>
                <a:gd name="T105" fmla="*/ 51 h 57"/>
                <a:gd name="T106" fmla="*/ 23 w 46"/>
                <a:gd name="T107" fmla="*/ 51 h 57"/>
                <a:gd name="T108" fmla="*/ 23 w 46"/>
                <a:gd name="T109" fmla="*/ 51 h 57"/>
                <a:gd name="T110" fmla="*/ 23 w 46"/>
                <a:gd name="T111" fmla="*/ 51 h 57"/>
                <a:gd name="T112" fmla="*/ 0 w 46"/>
                <a:gd name="T113" fmla="*/ 0 h 57"/>
                <a:gd name="T114" fmla="*/ 0 w 46"/>
                <a:gd name="T115" fmla="*/ 0 h 57"/>
                <a:gd name="T116" fmla="*/ 0 w 46"/>
                <a:gd name="T117" fmla="*/ 0 h 57"/>
                <a:gd name="T118" fmla="*/ 0 w 46"/>
                <a:gd name="T119" fmla="*/ 0 h 57"/>
                <a:gd name="T120" fmla="*/ 0 w 46"/>
                <a:gd name="T121" fmla="*/ 0 h 57"/>
                <a:gd name="T122" fmla="*/ 0 w 46"/>
                <a:gd name="T123"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6" h="57">
                  <a:moveTo>
                    <a:pt x="46" y="57"/>
                  </a:moveTo>
                  <a:lnTo>
                    <a:pt x="46" y="57"/>
                  </a:lnTo>
                  <a:lnTo>
                    <a:pt x="46" y="57"/>
                  </a:lnTo>
                  <a:lnTo>
                    <a:pt x="46" y="57"/>
                  </a:lnTo>
                  <a:lnTo>
                    <a:pt x="46" y="57"/>
                  </a:lnTo>
                  <a:close/>
                  <a:moveTo>
                    <a:pt x="8" y="51"/>
                  </a:moveTo>
                  <a:lnTo>
                    <a:pt x="8" y="51"/>
                  </a:lnTo>
                  <a:lnTo>
                    <a:pt x="8" y="51"/>
                  </a:lnTo>
                  <a:lnTo>
                    <a:pt x="8" y="51"/>
                  </a:lnTo>
                  <a:lnTo>
                    <a:pt x="8" y="53"/>
                  </a:lnTo>
                  <a:lnTo>
                    <a:pt x="8" y="53"/>
                  </a:lnTo>
                  <a:lnTo>
                    <a:pt x="8" y="53"/>
                  </a:lnTo>
                  <a:lnTo>
                    <a:pt x="8" y="53"/>
                  </a:lnTo>
                  <a:lnTo>
                    <a:pt x="6" y="53"/>
                  </a:lnTo>
                  <a:lnTo>
                    <a:pt x="6" y="53"/>
                  </a:lnTo>
                  <a:lnTo>
                    <a:pt x="6" y="53"/>
                  </a:lnTo>
                  <a:lnTo>
                    <a:pt x="6" y="53"/>
                  </a:lnTo>
                  <a:lnTo>
                    <a:pt x="4" y="53"/>
                  </a:lnTo>
                  <a:lnTo>
                    <a:pt x="4" y="53"/>
                  </a:lnTo>
                  <a:lnTo>
                    <a:pt x="4" y="53"/>
                  </a:lnTo>
                  <a:lnTo>
                    <a:pt x="4" y="53"/>
                  </a:lnTo>
                  <a:lnTo>
                    <a:pt x="6" y="53"/>
                  </a:lnTo>
                  <a:lnTo>
                    <a:pt x="6" y="53"/>
                  </a:lnTo>
                  <a:lnTo>
                    <a:pt x="6" y="53"/>
                  </a:lnTo>
                  <a:lnTo>
                    <a:pt x="6" y="51"/>
                  </a:lnTo>
                  <a:lnTo>
                    <a:pt x="6" y="51"/>
                  </a:lnTo>
                  <a:lnTo>
                    <a:pt x="8" y="51"/>
                  </a:lnTo>
                  <a:close/>
                  <a:moveTo>
                    <a:pt x="27" y="51"/>
                  </a:moveTo>
                  <a:lnTo>
                    <a:pt x="27" y="51"/>
                  </a:lnTo>
                  <a:lnTo>
                    <a:pt x="25" y="51"/>
                  </a:lnTo>
                  <a:lnTo>
                    <a:pt x="25" y="51"/>
                  </a:lnTo>
                  <a:lnTo>
                    <a:pt x="25" y="51"/>
                  </a:lnTo>
                  <a:lnTo>
                    <a:pt x="25" y="51"/>
                  </a:lnTo>
                  <a:lnTo>
                    <a:pt x="25" y="51"/>
                  </a:lnTo>
                  <a:lnTo>
                    <a:pt x="25" y="53"/>
                  </a:lnTo>
                  <a:lnTo>
                    <a:pt x="25" y="53"/>
                  </a:lnTo>
                  <a:lnTo>
                    <a:pt x="25" y="53"/>
                  </a:lnTo>
                  <a:lnTo>
                    <a:pt x="25" y="53"/>
                  </a:lnTo>
                  <a:lnTo>
                    <a:pt x="25" y="51"/>
                  </a:lnTo>
                  <a:lnTo>
                    <a:pt x="25" y="51"/>
                  </a:lnTo>
                  <a:lnTo>
                    <a:pt x="25" y="51"/>
                  </a:lnTo>
                  <a:lnTo>
                    <a:pt x="25" y="51"/>
                  </a:lnTo>
                  <a:lnTo>
                    <a:pt x="25" y="51"/>
                  </a:lnTo>
                  <a:lnTo>
                    <a:pt x="25" y="51"/>
                  </a:lnTo>
                  <a:lnTo>
                    <a:pt x="25" y="51"/>
                  </a:lnTo>
                  <a:lnTo>
                    <a:pt x="27" y="51"/>
                  </a:lnTo>
                  <a:lnTo>
                    <a:pt x="27" y="51"/>
                  </a:lnTo>
                  <a:close/>
                  <a:moveTo>
                    <a:pt x="23" y="51"/>
                  </a:moveTo>
                  <a:lnTo>
                    <a:pt x="23" y="51"/>
                  </a:lnTo>
                  <a:lnTo>
                    <a:pt x="23" y="51"/>
                  </a:lnTo>
                  <a:lnTo>
                    <a:pt x="23" y="51"/>
                  </a:lnTo>
                  <a:lnTo>
                    <a:pt x="23" y="51"/>
                  </a:lnTo>
                  <a:lnTo>
                    <a:pt x="23" y="51"/>
                  </a:lnTo>
                  <a:lnTo>
                    <a:pt x="23" y="51"/>
                  </a:lnTo>
                  <a:lnTo>
                    <a:pt x="23" y="51"/>
                  </a:lnTo>
                  <a:lnTo>
                    <a:pt x="23" y="51"/>
                  </a:lnTo>
                  <a:close/>
                  <a:moveTo>
                    <a:pt x="0" y="0"/>
                  </a:move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Rectangle 17"/>
            <p:cNvSpPr>
              <a:spLocks noChangeArrowheads="1"/>
            </p:cNvSpPr>
            <p:nvPr/>
          </p:nvSpPr>
          <p:spPr bwMode="auto">
            <a:xfrm>
              <a:off x="8151813" y="5149850"/>
              <a:ext cx="1588" cy="1588"/>
            </a:xfrm>
            <a:prstGeom prst="rect">
              <a:avLst/>
            </a:prstGeom>
            <a:grpFill/>
            <a:ln w="3175">
              <a:solidFill>
                <a:schemeClr val="bg1"/>
              </a:solid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18"/>
            <p:cNvSpPr>
              <a:spLocks noEditPoints="1"/>
            </p:cNvSpPr>
            <p:nvPr/>
          </p:nvSpPr>
          <p:spPr bwMode="auto">
            <a:xfrm>
              <a:off x="6048375" y="5124450"/>
              <a:ext cx="941388" cy="1158875"/>
            </a:xfrm>
            <a:custGeom>
              <a:avLst/>
              <a:gdLst>
                <a:gd name="T0" fmla="*/ 470 w 593"/>
                <a:gd name="T1" fmla="*/ 726 h 730"/>
                <a:gd name="T2" fmla="*/ 453 w 593"/>
                <a:gd name="T3" fmla="*/ 722 h 730"/>
                <a:gd name="T4" fmla="*/ 466 w 593"/>
                <a:gd name="T5" fmla="*/ 718 h 730"/>
                <a:gd name="T6" fmla="*/ 461 w 593"/>
                <a:gd name="T7" fmla="*/ 711 h 730"/>
                <a:gd name="T8" fmla="*/ 461 w 593"/>
                <a:gd name="T9" fmla="*/ 714 h 730"/>
                <a:gd name="T10" fmla="*/ 461 w 593"/>
                <a:gd name="T11" fmla="*/ 711 h 730"/>
                <a:gd name="T12" fmla="*/ 461 w 593"/>
                <a:gd name="T13" fmla="*/ 711 h 730"/>
                <a:gd name="T14" fmla="*/ 459 w 593"/>
                <a:gd name="T15" fmla="*/ 709 h 730"/>
                <a:gd name="T16" fmla="*/ 463 w 593"/>
                <a:gd name="T17" fmla="*/ 709 h 730"/>
                <a:gd name="T18" fmla="*/ 455 w 593"/>
                <a:gd name="T19" fmla="*/ 711 h 730"/>
                <a:gd name="T20" fmla="*/ 459 w 593"/>
                <a:gd name="T21" fmla="*/ 707 h 730"/>
                <a:gd name="T22" fmla="*/ 457 w 593"/>
                <a:gd name="T23" fmla="*/ 712 h 730"/>
                <a:gd name="T24" fmla="*/ 457 w 593"/>
                <a:gd name="T25" fmla="*/ 714 h 730"/>
                <a:gd name="T26" fmla="*/ 459 w 593"/>
                <a:gd name="T27" fmla="*/ 714 h 730"/>
                <a:gd name="T28" fmla="*/ 463 w 593"/>
                <a:gd name="T29" fmla="*/ 712 h 730"/>
                <a:gd name="T30" fmla="*/ 466 w 593"/>
                <a:gd name="T31" fmla="*/ 712 h 730"/>
                <a:gd name="T32" fmla="*/ 466 w 593"/>
                <a:gd name="T33" fmla="*/ 716 h 730"/>
                <a:gd name="T34" fmla="*/ 461 w 593"/>
                <a:gd name="T35" fmla="*/ 718 h 730"/>
                <a:gd name="T36" fmla="*/ 463 w 593"/>
                <a:gd name="T37" fmla="*/ 718 h 730"/>
                <a:gd name="T38" fmla="*/ 466 w 593"/>
                <a:gd name="T39" fmla="*/ 718 h 730"/>
                <a:gd name="T40" fmla="*/ 468 w 593"/>
                <a:gd name="T41" fmla="*/ 718 h 730"/>
                <a:gd name="T42" fmla="*/ 472 w 593"/>
                <a:gd name="T43" fmla="*/ 716 h 730"/>
                <a:gd name="T44" fmla="*/ 478 w 593"/>
                <a:gd name="T45" fmla="*/ 714 h 730"/>
                <a:gd name="T46" fmla="*/ 482 w 593"/>
                <a:gd name="T47" fmla="*/ 718 h 730"/>
                <a:gd name="T48" fmla="*/ 478 w 593"/>
                <a:gd name="T49" fmla="*/ 722 h 730"/>
                <a:gd name="T50" fmla="*/ 478 w 593"/>
                <a:gd name="T51" fmla="*/ 724 h 730"/>
                <a:gd name="T52" fmla="*/ 474 w 593"/>
                <a:gd name="T53" fmla="*/ 722 h 730"/>
                <a:gd name="T54" fmla="*/ 470 w 593"/>
                <a:gd name="T55" fmla="*/ 722 h 730"/>
                <a:gd name="T56" fmla="*/ 468 w 593"/>
                <a:gd name="T57" fmla="*/ 722 h 730"/>
                <a:gd name="T58" fmla="*/ 468 w 593"/>
                <a:gd name="T59" fmla="*/ 726 h 730"/>
                <a:gd name="T60" fmla="*/ 474 w 593"/>
                <a:gd name="T61" fmla="*/ 728 h 730"/>
                <a:gd name="T62" fmla="*/ 476 w 593"/>
                <a:gd name="T63" fmla="*/ 726 h 730"/>
                <a:gd name="T64" fmla="*/ 476 w 593"/>
                <a:gd name="T65" fmla="*/ 728 h 730"/>
                <a:gd name="T66" fmla="*/ 470 w 593"/>
                <a:gd name="T67" fmla="*/ 730 h 730"/>
                <a:gd name="T68" fmla="*/ 468 w 593"/>
                <a:gd name="T69" fmla="*/ 726 h 730"/>
                <a:gd name="T70" fmla="*/ 466 w 593"/>
                <a:gd name="T71" fmla="*/ 728 h 730"/>
                <a:gd name="T72" fmla="*/ 461 w 593"/>
                <a:gd name="T73" fmla="*/ 726 h 730"/>
                <a:gd name="T74" fmla="*/ 461 w 593"/>
                <a:gd name="T75" fmla="*/ 726 h 730"/>
                <a:gd name="T76" fmla="*/ 457 w 593"/>
                <a:gd name="T77" fmla="*/ 726 h 730"/>
                <a:gd name="T78" fmla="*/ 455 w 593"/>
                <a:gd name="T79" fmla="*/ 730 h 730"/>
                <a:gd name="T80" fmla="*/ 453 w 593"/>
                <a:gd name="T81" fmla="*/ 724 h 730"/>
                <a:gd name="T82" fmla="*/ 455 w 593"/>
                <a:gd name="T83" fmla="*/ 720 h 730"/>
                <a:gd name="T84" fmla="*/ 453 w 593"/>
                <a:gd name="T85" fmla="*/ 718 h 730"/>
                <a:gd name="T86" fmla="*/ 453 w 593"/>
                <a:gd name="T87" fmla="*/ 712 h 730"/>
                <a:gd name="T88" fmla="*/ 453 w 593"/>
                <a:gd name="T89" fmla="*/ 709 h 730"/>
                <a:gd name="T90" fmla="*/ 457 w 593"/>
                <a:gd name="T91" fmla="*/ 705 h 730"/>
                <a:gd name="T92" fmla="*/ 451 w 593"/>
                <a:gd name="T93" fmla="*/ 705 h 730"/>
                <a:gd name="T94" fmla="*/ 451 w 593"/>
                <a:gd name="T95" fmla="*/ 705 h 730"/>
                <a:gd name="T96" fmla="*/ 180 w 593"/>
                <a:gd name="T97" fmla="*/ 651 h 730"/>
                <a:gd name="T98" fmla="*/ 159 w 593"/>
                <a:gd name="T99" fmla="*/ 645 h 730"/>
                <a:gd name="T100" fmla="*/ 159 w 593"/>
                <a:gd name="T101" fmla="*/ 645 h 730"/>
                <a:gd name="T102" fmla="*/ 591 w 593"/>
                <a:gd name="T103" fmla="*/ 486 h 730"/>
                <a:gd name="T104" fmla="*/ 593 w 593"/>
                <a:gd name="T105" fmla="*/ 467 h 730"/>
                <a:gd name="T106" fmla="*/ 2 w 593"/>
                <a:gd name="T107" fmla="*/ 181 h 730"/>
                <a:gd name="T108" fmla="*/ 111 w 593"/>
                <a:gd name="T109" fmla="*/ 2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93" h="730">
                  <a:moveTo>
                    <a:pt x="472" y="726"/>
                  </a:moveTo>
                  <a:lnTo>
                    <a:pt x="472" y="728"/>
                  </a:lnTo>
                  <a:lnTo>
                    <a:pt x="472" y="726"/>
                  </a:lnTo>
                  <a:lnTo>
                    <a:pt x="470" y="726"/>
                  </a:lnTo>
                  <a:lnTo>
                    <a:pt x="470" y="724"/>
                  </a:lnTo>
                  <a:lnTo>
                    <a:pt x="472" y="726"/>
                  </a:lnTo>
                  <a:close/>
                  <a:moveTo>
                    <a:pt x="453" y="720"/>
                  </a:moveTo>
                  <a:lnTo>
                    <a:pt x="453" y="722"/>
                  </a:lnTo>
                  <a:lnTo>
                    <a:pt x="451" y="722"/>
                  </a:lnTo>
                  <a:lnTo>
                    <a:pt x="451" y="720"/>
                  </a:lnTo>
                  <a:lnTo>
                    <a:pt x="453" y="720"/>
                  </a:lnTo>
                  <a:close/>
                  <a:moveTo>
                    <a:pt x="466" y="718"/>
                  </a:moveTo>
                  <a:lnTo>
                    <a:pt x="465" y="718"/>
                  </a:lnTo>
                  <a:lnTo>
                    <a:pt x="466" y="716"/>
                  </a:lnTo>
                  <a:lnTo>
                    <a:pt x="466" y="718"/>
                  </a:lnTo>
                  <a:close/>
                  <a:moveTo>
                    <a:pt x="461" y="711"/>
                  </a:moveTo>
                  <a:lnTo>
                    <a:pt x="463" y="711"/>
                  </a:lnTo>
                  <a:lnTo>
                    <a:pt x="463" y="712"/>
                  </a:lnTo>
                  <a:lnTo>
                    <a:pt x="461" y="712"/>
                  </a:lnTo>
                  <a:lnTo>
                    <a:pt x="461" y="714"/>
                  </a:lnTo>
                  <a:lnTo>
                    <a:pt x="459" y="714"/>
                  </a:lnTo>
                  <a:lnTo>
                    <a:pt x="459" y="712"/>
                  </a:lnTo>
                  <a:lnTo>
                    <a:pt x="461" y="712"/>
                  </a:lnTo>
                  <a:lnTo>
                    <a:pt x="461" y="711"/>
                  </a:lnTo>
                  <a:lnTo>
                    <a:pt x="463" y="711"/>
                  </a:lnTo>
                  <a:lnTo>
                    <a:pt x="461" y="711"/>
                  </a:lnTo>
                  <a:close/>
                  <a:moveTo>
                    <a:pt x="461" y="709"/>
                  </a:moveTo>
                  <a:lnTo>
                    <a:pt x="461" y="711"/>
                  </a:lnTo>
                  <a:lnTo>
                    <a:pt x="459" y="711"/>
                  </a:lnTo>
                  <a:lnTo>
                    <a:pt x="459" y="712"/>
                  </a:lnTo>
                  <a:lnTo>
                    <a:pt x="459" y="711"/>
                  </a:lnTo>
                  <a:lnTo>
                    <a:pt x="459" y="709"/>
                  </a:lnTo>
                  <a:lnTo>
                    <a:pt x="461" y="709"/>
                  </a:lnTo>
                  <a:close/>
                  <a:moveTo>
                    <a:pt x="465" y="711"/>
                  </a:moveTo>
                  <a:lnTo>
                    <a:pt x="463" y="711"/>
                  </a:lnTo>
                  <a:lnTo>
                    <a:pt x="463" y="709"/>
                  </a:lnTo>
                  <a:lnTo>
                    <a:pt x="465" y="709"/>
                  </a:lnTo>
                  <a:lnTo>
                    <a:pt x="465" y="711"/>
                  </a:lnTo>
                  <a:close/>
                  <a:moveTo>
                    <a:pt x="457" y="709"/>
                  </a:moveTo>
                  <a:lnTo>
                    <a:pt x="455" y="711"/>
                  </a:lnTo>
                  <a:lnTo>
                    <a:pt x="457" y="711"/>
                  </a:lnTo>
                  <a:lnTo>
                    <a:pt x="455" y="709"/>
                  </a:lnTo>
                  <a:lnTo>
                    <a:pt x="457" y="709"/>
                  </a:lnTo>
                  <a:lnTo>
                    <a:pt x="459" y="707"/>
                  </a:lnTo>
                  <a:lnTo>
                    <a:pt x="459" y="709"/>
                  </a:lnTo>
                  <a:lnTo>
                    <a:pt x="459" y="711"/>
                  </a:lnTo>
                  <a:lnTo>
                    <a:pt x="457" y="711"/>
                  </a:lnTo>
                  <a:lnTo>
                    <a:pt x="457" y="712"/>
                  </a:lnTo>
                  <a:lnTo>
                    <a:pt x="457" y="711"/>
                  </a:lnTo>
                  <a:lnTo>
                    <a:pt x="459" y="711"/>
                  </a:lnTo>
                  <a:lnTo>
                    <a:pt x="457" y="712"/>
                  </a:lnTo>
                  <a:lnTo>
                    <a:pt x="457" y="714"/>
                  </a:lnTo>
                  <a:lnTo>
                    <a:pt x="457" y="716"/>
                  </a:lnTo>
                  <a:lnTo>
                    <a:pt x="457" y="714"/>
                  </a:lnTo>
                  <a:lnTo>
                    <a:pt x="459" y="712"/>
                  </a:lnTo>
                  <a:lnTo>
                    <a:pt x="459" y="714"/>
                  </a:lnTo>
                  <a:lnTo>
                    <a:pt x="459" y="716"/>
                  </a:lnTo>
                  <a:lnTo>
                    <a:pt x="461" y="716"/>
                  </a:lnTo>
                  <a:lnTo>
                    <a:pt x="463" y="714"/>
                  </a:lnTo>
                  <a:lnTo>
                    <a:pt x="463" y="712"/>
                  </a:lnTo>
                  <a:lnTo>
                    <a:pt x="463" y="714"/>
                  </a:lnTo>
                  <a:lnTo>
                    <a:pt x="465" y="714"/>
                  </a:lnTo>
                  <a:lnTo>
                    <a:pt x="465" y="712"/>
                  </a:lnTo>
                  <a:lnTo>
                    <a:pt x="466" y="712"/>
                  </a:lnTo>
                  <a:lnTo>
                    <a:pt x="466" y="714"/>
                  </a:lnTo>
                  <a:lnTo>
                    <a:pt x="465" y="714"/>
                  </a:lnTo>
                  <a:lnTo>
                    <a:pt x="466" y="714"/>
                  </a:lnTo>
                  <a:lnTo>
                    <a:pt x="466" y="716"/>
                  </a:lnTo>
                  <a:lnTo>
                    <a:pt x="465" y="716"/>
                  </a:lnTo>
                  <a:lnTo>
                    <a:pt x="463" y="716"/>
                  </a:lnTo>
                  <a:lnTo>
                    <a:pt x="461" y="716"/>
                  </a:lnTo>
                  <a:lnTo>
                    <a:pt x="461" y="718"/>
                  </a:lnTo>
                  <a:lnTo>
                    <a:pt x="463" y="716"/>
                  </a:lnTo>
                  <a:lnTo>
                    <a:pt x="465" y="716"/>
                  </a:lnTo>
                  <a:lnTo>
                    <a:pt x="463" y="716"/>
                  </a:lnTo>
                  <a:lnTo>
                    <a:pt x="463" y="718"/>
                  </a:lnTo>
                  <a:lnTo>
                    <a:pt x="465" y="718"/>
                  </a:lnTo>
                  <a:lnTo>
                    <a:pt x="463" y="720"/>
                  </a:lnTo>
                  <a:lnTo>
                    <a:pt x="465" y="720"/>
                  </a:lnTo>
                  <a:lnTo>
                    <a:pt x="466" y="718"/>
                  </a:lnTo>
                  <a:lnTo>
                    <a:pt x="468" y="718"/>
                  </a:lnTo>
                  <a:lnTo>
                    <a:pt x="466" y="720"/>
                  </a:lnTo>
                  <a:lnTo>
                    <a:pt x="468" y="720"/>
                  </a:lnTo>
                  <a:lnTo>
                    <a:pt x="468" y="718"/>
                  </a:lnTo>
                  <a:lnTo>
                    <a:pt x="468" y="720"/>
                  </a:lnTo>
                  <a:lnTo>
                    <a:pt x="470" y="718"/>
                  </a:lnTo>
                  <a:lnTo>
                    <a:pt x="470" y="716"/>
                  </a:lnTo>
                  <a:lnTo>
                    <a:pt x="472" y="716"/>
                  </a:lnTo>
                  <a:lnTo>
                    <a:pt x="474" y="716"/>
                  </a:lnTo>
                  <a:lnTo>
                    <a:pt x="476" y="716"/>
                  </a:lnTo>
                  <a:lnTo>
                    <a:pt x="476" y="714"/>
                  </a:lnTo>
                  <a:lnTo>
                    <a:pt x="478" y="714"/>
                  </a:lnTo>
                  <a:lnTo>
                    <a:pt x="480" y="714"/>
                  </a:lnTo>
                  <a:lnTo>
                    <a:pt x="480" y="716"/>
                  </a:lnTo>
                  <a:lnTo>
                    <a:pt x="482" y="716"/>
                  </a:lnTo>
                  <a:lnTo>
                    <a:pt x="482" y="718"/>
                  </a:lnTo>
                  <a:lnTo>
                    <a:pt x="482" y="720"/>
                  </a:lnTo>
                  <a:lnTo>
                    <a:pt x="480" y="720"/>
                  </a:lnTo>
                  <a:lnTo>
                    <a:pt x="480" y="722"/>
                  </a:lnTo>
                  <a:lnTo>
                    <a:pt x="478" y="722"/>
                  </a:lnTo>
                  <a:lnTo>
                    <a:pt x="478" y="720"/>
                  </a:lnTo>
                  <a:lnTo>
                    <a:pt x="478" y="722"/>
                  </a:lnTo>
                  <a:lnTo>
                    <a:pt x="480" y="724"/>
                  </a:lnTo>
                  <a:lnTo>
                    <a:pt x="478" y="724"/>
                  </a:lnTo>
                  <a:lnTo>
                    <a:pt x="476" y="724"/>
                  </a:lnTo>
                  <a:lnTo>
                    <a:pt x="476" y="722"/>
                  </a:lnTo>
                  <a:lnTo>
                    <a:pt x="474" y="720"/>
                  </a:lnTo>
                  <a:lnTo>
                    <a:pt x="474" y="722"/>
                  </a:lnTo>
                  <a:lnTo>
                    <a:pt x="472" y="722"/>
                  </a:lnTo>
                  <a:lnTo>
                    <a:pt x="470" y="722"/>
                  </a:lnTo>
                  <a:lnTo>
                    <a:pt x="468" y="722"/>
                  </a:lnTo>
                  <a:lnTo>
                    <a:pt x="470" y="722"/>
                  </a:lnTo>
                  <a:lnTo>
                    <a:pt x="472" y="724"/>
                  </a:lnTo>
                  <a:lnTo>
                    <a:pt x="470" y="724"/>
                  </a:lnTo>
                  <a:lnTo>
                    <a:pt x="470" y="722"/>
                  </a:lnTo>
                  <a:lnTo>
                    <a:pt x="468" y="722"/>
                  </a:lnTo>
                  <a:lnTo>
                    <a:pt x="468" y="724"/>
                  </a:lnTo>
                  <a:lnTo>
                    <a:pt x="466" y="722"/>
                  </a:lnTo>
                  <a:lnTo>
                    <a:pt x="468" y="724"/>
                  </a:lnTo>
                  <a:lnTo>
                    <a:pt x="468" y="726"/>
                  </a:lnTo>
                  <a:lnTo>
                    <a:pt x="470" y="726"/>
                  </a:lnTo>
                  <a:lnTo>
                    <a:pt x="472" y="726"/>
                  </a:lnTo>
                  <a:lnTo>
                    <a:pt x="472" y="728"/>
                  </a:lnTo>
                  <a:lnTo>
                    <a:pt x="474" y="728"/>
                  </a:lnTo>
                  <a:lnTo>
                    <a:pt x="474" y="726"/>
                  </a:lnTo>
                  <a:lnTo>
                    <a:pt x="472" y="726"/>
                  </a:lnTo>
                  <a:lnTo>
                    <a:pt x="474" y="726"/>
                  </a:lnTo>
                  <a:lnTo>
                    <a:pt x="476" y="726"/>
                  </a:lnTo>
                  <a:lnTo>
                    <a:pt x="478" y="726"/>
                  </a:lnTo>
                  <a:lnTo>
                    <a:pt x="476" y="728"/>
                  </a:lnTo>
                  <a:lnTo>
                    <a:pt x="474" y="728"/>
                  </a:lnTo>
                  <a:lnTo>
                    <a:pt x="476" y="728"/>
                  </a:lnTo>
                  <a:lnTo>
                    <a:pt x="476" y="730"/>
                  </a:lnTo>
                  <a:lnTo>
                    <a:pt x="474" y="730"/>
                  </a:lnTo>
                  <a:lnTo>
                    <a:pt x="472" y="730"/>
                  </a:lnTo>
                  <a:lnTo>
                    <a:pt x="470" y="730"/>
                  </a:lnTo>
                  <a:lnTo>
                    <a:pt x="468" y="728"/>
                  </a:lnTo>
                  <a:lnTo>
                    <a:pt x="468" y="726"/>
                  </a:lnTo>
                  <a:lnTo>
                    <a:pt x="466" y="726"/>
                  </a:lnTo>
                  <a:lnTo>
                    <a:pt x="468" y="726"/>
                  </a:lnTo>
                  <a:lnTo>
                    <a:pt x="466" y="726"/>
                  </a:lnTo>
                  <a:lnTo>
                    <a:pt x="468" y="728"/>
                  </a:lnTo>
                  <a:lnTo>
                    <a:pt x="466" y="730"/>
                  </a:lnTo>
                  <a:lnTo>
                    <a:pt x="466" y="728"/>
                  </a:lnTo>
                  <a:lnTo>
                    <a:pt x="465" y="728"/>
                  </a:lnTo>
                  <a:lnTo>
                    <a:pt x="463" y="728"/>
                  </a:lnTo>
                  <a:lnTo>
                    <a:pt x="463" y="726"/>
                  </a:lnTo>
                  <a:lnTo>
                    <a:pt x="461" y="726"/>
                  </a:lnTo>
                  <a:lnTo>
                    <a:pt x="461" y="724"/>
                  </a:lnTo>
                  <a:lnTo>
                    <a:pt x="459" y="724"/>
                  </a:lnTo>
                  <a:lnTo>
                    <a:pt x="459" y="726"/>
                  </a:lnTo>
                  <a:lnTo>
                    <a:pt x="461" y="726"/>
                  </a:lnTo>
                  <a:lnTo>
                    <a:pt x="459" y="726"/>
                  </a:lnTo>
                  <a:lnTo>
                    <a:pt x="459" y="728"/>
                  </a:lnTo>
                  <a:lnTo>
                    <a:pt x="459" y="726"/>
                  </a:lnTo>
                  <a:lnTo>
                    <a:pt x="457" y="726"/>
                  </a:lnTo>
                  <a:lnTo>
                    <a:pt x="457" y="728"/>
                  </a:lnTo>
                  <a:lnTo>
                    <a:pt x="459" y="728"/>
                  </a:lnTo>
                  <a:lnTo>
                    <a:pt x="457" y="730"/>
                  </a:lnTo>
                  <a:lnTo>
                    <a:pt x="455" y="730"/>
                  </a:lnTo>
                  <a:lnTo>
                    <a:pt x="453" y="730"/>
                  </a:lnTo>
                  <a:lnTo>
                    <a:pt x="453" y="728"/>
                  </a:lnTo>
                  <a:lnTo>
                    <a:pt x="453" y="726"/>
                  </a:lnTo>
                  <a:lnTo>
                    <a:pt x="453" y="724"/>
                  </a:lnTo>
                  <a:lnTo>
                    <a:pt x="455" y="724"/>
                  </a:lnTo>
                  <a:lnTo>
                    <a:pt x="455" y="722"/>
                  </a:lnTo>
                  <a:lnTo>
                    <a:pt x="453" y="722"/>
                  </a:lnTo>
                  <a:lnTo>
                    <a:pt x="455" y="720"/>
                  </a:lnTo>
                  <a:lnTo>
                    <a:pt x="453" y="720"/>
                  </a:lnTo>
                  <a:lnTo>
                    <a:pt x="453" y="718"/>
                  </a:lnTo>
                  <a:lnTo>
                    <a:pt x="453" y="716"/>
                  </a:lnTo>
                  <a:lnTo>
                    <a:pt x="453" y="718"/>
                  </a:lnTo>
                  <a:lnTo>
                    <a:pt x="455" y="716"/>
                  </a:lnTo>
                  <a:lnTo>
                    <a:pt x="453" y="716"/>
                  </a:lnTo>
                  <a:lnTo>
                    <a:pt x="453" y="714"/>
                  </a:lnTo>
                  <a:lnTo>
                    <a:pt x="453" y="712"/>
                  </a:lnTo>
                  <a:lnTo>
                    <a:pt x="455" y="712"/>
                  </a:lnTo>
                  <a:lnTo>
                    <a:pt x="455" y="711"/>
                  </a:lnTo>
                  <a:lnTo>
                    <a:pt x="453" y="711"/>
                  </a:lnTo>
                  <a:lnTo>
                    <a:pt x="453" y="709"/>
                  </a:lnTo>
                  <a:lnTo>
                    <a:pt x="455" y="709"/>
                  </a:lnTo>
                  <a:lnTo>
                    <a:pt x="455" y="707"/>
                  </a:lnTo>
                  <a:lnTo>
                    <a:pt x="455" y="705"/>
                  </a:lnTo>
                  <a:lnTo>
                    <a:pt x="457" y="705"/>
                  </a:lnTo>
                  <a:lnTo>
                    <a:pt x="457" y="707"/>
                  </a:lnTo>
                  <a:lnTo>
                    <a:pt x="459" y="707"/>
                  </a:lnTo>
                  <a:lnTo>
                    <a:pt x="457" y="709"/>
                  </a:lnTo>
                  <a:close/>
                  <a:moveTo>
                    <a:pt x="451" y="705"/>
                  </a:moveTo>
                  <a:lnTo>
                    <a:pt x="449" y="705"/>
                  </a:lnTo>
                  <a:lnTo>
                    <a:pt x="451" y="705"/>
                  </a:lnTo>
                  <a:lnTo>
                    <a:pt x="451" y="703"/>
                  </a:lnTo>
                  <a:lnTo>
                    <a:pt x="451" y="705"/>
                  </a:lnTo>
                  <a:close/>
                  <a:moveTo>
                    <a:pt x="184" y="651"/>
                  </a:moveTo>
                  <a:lnTo>
                    <a:pt x="182" y="653"/>
                  </a:lnTo>
                  <a:lnTo>
                    <a:pt x="180" y="653"/>
                  </a:lnTo>
                  <a:lnTo>
                    <a:pt x="180" y="651"/>
                  </a:lnTo>
                  <a:lnTo>
                    <a:pt x="182" y="649"/>
                  </a:lnTo>
                  <a:lnTo>
                    <a:pt x="182" y="651"/>
                  </a:lnTo>
                  <a:lnTo>
                    <a:pt x="184" y="651"/>
                  </a:lnTo>
                  <a:close/>
                  <a:moveTo>
                    <a:pt x="159" y="645"/>
                  </a:moveTo>
                  <a:lnTo>
                    <a:pt x="157" y="645"/>
                  </a:lnTo>
                  <a:lnTo>
                    <a:pt x="157" y="643"/>
                  </a:lnTo>
                  <a:lnTo>
                    <a:pt x="159" y="643"/>
                  </a:lnTo>
                  <a:lnTo>
                    <a:pt x="159" y="645"/>
                  </a:lnTo>
                  <a:close/>
                  <a:moveTo>
                    <a:pt x="591" y="486"/>
                  </a:moveTo>
                  <a:lnTo>
                    <a:pt x="591" y="484"/>
                  </a:lnTo>
                  <a:lnTo>
                    <a:pt x="593" y="486"/>
                  </a:lnTo>
                  <a:lnTo>
                    <a:pt x="591" y="486"/>
                  </a:lnTo>
                  <a:close/>
                  <a:moveTo>
                    <a:pt x="593" y="469"/>
                  </a:moveTo>
                  <a:lnTo>
                    <a:pt x="591" y="469"/>
                  </a:lnTo>
                  <a:lnTo>
                    <a:pt x="591" y="467"/>
                  </a:lnTo>
                  <a:lnTo>
                    <a:pt x="593" y="467"/>
                  </a:lnTo>
                  <a:lnTo>
                    <a:pt x="593" y="469"/>
                  </a:lnTo>
                  <a:close/>
                  <a:moveTo>
                    <a:pt x="2" y="181"/>
                  </a:moveTo>
                  <a:lnTo>
                    <a:pt x="0" y="181"/>
                  </a:lnTo>
                  <a:lnTo>
                    <a:pt x="2" y="181"/>
                  </a:lnTo>
                  <a:lnTo>
                    <a:pt x="0" y="181"/>
                  </a:lnTo>
                  <a:lnTo>
                    <a:pt x="2" y="181"/>
                  </a:lnTo>
                  <a:close/>
                  <a:moveTo>
                    <a:pt x="111" y="0"/>
                  </a:moveTo>
                  <a:lnTo>
                    <a:pt x="111" y="2"/>
                  </a:lnTo>
                  <a:lnTo>
                    <a:pt x="111"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19"/>
            <p:cNvSpPr>
              <a:spLocks noEditPoints="1"/>
            </p:cNvSpPr>
            <p:nvPr/>
          </p:nvSpPr>
          <p:spPr bwMode="auto">
            <a:xfrm>
              <a:off x="3467100" y="4378325"/>
              <a:ext cx="4763" cy="19050"/>
            </a:xfrm>
            <a:custGeom>
              <a:avLst/>
              <a:gdLst>
                <a:gd name="T0" fmla="*/ 1 w 3"/>
                <a:gd name="T1" fmla="*/ 10 h 12"/>
                <a:gd name="T2" fmla="*/ 1 w 3"/>
                <a:gd name="T3" fmla="*/ 10 h 12"/>
                <a:gd name="T4" fmla="*/ 1 w 3"/>
                <a:gd name="T5" fmla="*/ 10 h 12"/>
                <a:gd name="T6" fmla="*/ 1 w 3"/>
                <a:gd name="T7" fmla="*/ 10 h 12"/>
                <a:gd name="T8" fmla="*/ 1 w 3"/>
                <a:gd name="T9" fmla="*/ 10 h 12"/>
                <a:gd name="T10" fmla="*/ 1 w 3"/>
                <a:gd name="T11" fmla="*/ 10 h 12"/>
                <a:gd name="T12" fmla="*/ 1 w 3"/>
                <a:gd name="T13" fmla="*/ 10 h 12"/>
                <a:gd name="T14" fmla="*/ 1 w 3"/>
                <a:gd name="T15" fmla="*/ 10 h 12"/>
                <a:gd name="T16" fmla="*/ 3 w 3"/>
                <a:gd name="T17" fmla="*/ 10 h 12"/>
                <a:gd name="T18" fmla="*/ 3 w 3"/>
                <a:gd name="T19" fmla="*/ 10 h 12"/>
                <a:gd name="T20" fmla="*/ 3 w 3"/>
                <a:gd name="T21" fmla="*/ 10 h 12"/>
                <a:gd name="T22" fmla="*/ 3 w 3"/>
                <a:gd name="T23" fmla="*/ 10 h 12"/>
                <a:gd name="T24" fmla="*/ 3 w 3"/>
                <a:gd name="T25" fmla="*/ 10 h 12"/>
                <a:gd name="T26" fmla="*/ 3 w 3"/>
                <a:gd name="T27" fmla="*/ 12 h 12"/>
                <a:gd name="T28" fmla="*/ 3 w 3"/>
                <a:gd name="T29" fmla="*/ 12 h 12"/>
                <a:gd name="T30" fmla="*/ 1 w 3"/>
                <a:gd name="T31" fmla="*/ 12 h 12"/>
                <a:gd name="T32" fmla="*/ 1 w 3"/>
                <a:gd name="T33" fmla="*/ 12 h 12"/>
                <a:gd name="T34" fmla="*/ 1 w 3"/>
                <a:gd name="T35" fmla="*/ 12 h 12"/>
                <a:gd name="T36" fmla="*/ 1 w 3"/>
                <a:gd name="T37" fmla="*/ 12 h 12"/>
                <a:gd name="T38" fmla="*/ 1 w 3"/>
                <a:gd name="T39" fmla="*/ 12 h 12"/>
                <a:gd name="T40" fmla="*/ 1 w 3"/>
                <a:gd name="T41" fmla="*/ 12 h 12"/>
                <a:gd name="T42" fmla="*/ 0 w 3"/>
                <a:gd name="T43" fmla="*/ 12 h 12"/>
                <a:gd name="T44" fmla="*/ 0 w 3"/>
                <a:gd name="T45" fmla="*/ 12 h 12"/>
                <a:gd name="T46" fmla="*/ 0 w 3"/>
                <a:gd name="T47" fmla="*/ 12 h 12"/>
                <a:gd name="T48" fmla="*/ 0 w 3"/>
                <a:gd name="T49" fmla="*/ 10 h 12"/>
                <a:gd name="T50" fmla="*/ 0 w 3"/>
                <a:gd name="T51" fmla="*/ 10 h 12"/>
                <a:gd name="T52" fmla="*/ 0 w 3"/>
                <a:gd name="T53" fmla="*/ 10 h 12"/>
                <a:gd name="T54" fmla="*/ 0 w 3"/>
                <a:gd name="T55" fmla="*/ 10 h 12"/>
                <a:gd name="T56" fmla="*/ 0 w 3"/>
                <a:gd name="T57" fmla="*/ 10 h 12"/>
                <a:gd name="T58" fmla="*/ 0 w 3"/>
                <a:gd name="T59" fmla="*/ 10 h 12"/>
                <a:gd name="T60" fmla="*/ 1 w 3"/>
                <a:gd name="T61" fmla="*/ 10 h 12"/>
                <a:gd name="T62" fmla="*/ 0 w 3"/>
                <a:gd name="T63" fmla="*/ 0 h 12"/>
                <a:gd name="T64" fmla="*/ 1 w 3"/>
                <a:gd name="T65" fmla="*/ 0 h 12"/>
                <a:gd name="T66" fmla="*/ 1 w 3"/>
                <a:gd name="T67" fmla="*/ 0 h 12"/>
                <a:gd name="T68" fmla="*/ 1 w 3"/>
                <a:gd name="T69" fmla="*/ 0 h 12"/>
                <a:gd name="T70" fmla="*/ 1 w 3"/>
                <a:gd name="T71" fmla="*/ 2 h 12"/>
                <a:gd name="T72" fmla="*/ 1 w 3"/>
                <a:gd name="T73" fmla="*/ 2 h 12"/>
                <a:gd name="T74" fmla="*/ 1 w 3"/>
                <a:gd name="T75" fmla="*/ 2 h 12"/>
                <a:gd name="T76" fmla="*/ 1 w 3"/>
                <a:gd name="T77" fmla="*/ 2 h 12"/>
                <a:gd name="T78" fmla="*/ 1 w 3"/>
                <a:gd name="T79" fmla="*/ 2 h 12"/>
                <a:gd name="T80" fmla="*/ 0 w 3"/>
                <a:gd name="T81" fmla="*/ 2 h 12"/>
                <a:gd name="T82" fmla="*/ 0 w 3"/>
                <a:gd name="T83" fmla="*/ 0 h 12"/>
                <a:gd name="T84" fmla="*/ 0 w 3"/>
                <a:gd name="T85" fmla="*/ 0 h 12"/>
                <a:gd name="T86" fmla="*/ 0 w 3"/>
                <a:gd name="T87" fmla="*/ 0 h 12"/>
                <a:gd name="T88" fmla="*/ 0 w 3"/>
                <a:gd name="T89" fmla="*/ 0 h 12"/>
                <a:gd name="T90" fmla="*/ 0 w 3"/>
                <a:gd name="T91" fmla="*/ 0 h 12"/>
                <a:gd name="T92" fmla="*/ 0 w 3"/>
                <a:gd name="T93" fmla="*/ 0 h 12"/>
                <a:gd name="T94" fmla="*/ 0 w 3"/>
                <a:gd name="T95" fmla="*/ 2 h 12"/>
                <a:gd name="T96" fmla="*/ 0 w 3"/>
                <a:gd name="T97" fmla="*/ 2 h 12"/>
                <a:gd name="T98" fmla="*/ 0 w 3"/>
                <a:gd name="T99" fmla="*/ 0 h 12"/>
                <a:gd name="T100" fmla="*/ 0 w 3"/>
                <a:gd name="T101" fmla="*/ 0 h 12"/>
                <a:gd name="T102" fmla="*/ 0 w 3"/>
                <a:gd name="T103" fmla="*/ 0 h 12"/>
                <a:gd name="T104" fmla="*/ 1 w 3"/>
                <a:gd name="T105" fmla="*/ 0 h 12"/>
                <a:gd name="T106" fmla="*/ 0 w 3"/>
                <a:gd name="T10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 h="12">
                  <a:moveTo>
                    <a:pt x="1" y="10"/>
                  </a:moveTo>
                  <a:lnTo>
                    <a:pt x="1" y="10"/>
                  </a:lnTo>
                  <a:lnTo>
                    <a:pt x="1" y="10"/>
                  </a:lnTo>
                  <a:lnTo>
                    <a:pt x="1" y="10"/>
                  </a:lnTo>
                  <a:lnTo>
                    <a:pt x="1" y="10"/>
                  </a:lnTo>
                  <a:lnTo>
                    <a:pt x="1" y="10"/>
                  </a:lnTo>
                  <a:lnTo>
                    <a:pt x="1" y="10"/>
                  </a:lnTo>
                  <a:lnTo>
                    <a:pt x="1" y="10"/>
                  </a:lnTo>
                  <a:lnTo>
                    <a:pt x="1" y="10"/>
                  </a:lnTo>
                  <a:lnTo>
                    <a:pt x="1" y="10"/>
                  </a:lnTo>
                  <a:lnTo>
                    <a:pt x="1" y="10"/>
                  </a:lnTo>
                  <a:lnTo>
                    <a:pt x="1" y="10"/>
                  </a:lnTo>
                  <a:lnTo>
                    <a:pt x="1" y="10"/>
                  </a:lnTo>
                  <a:lnTo>
                    <a:pt x="1" y="10"/>
                  </a:lnTo>
                  <a:lnTo>
                    <a:pt x="1" y="10"/>
                  </a:lnTo>
                  <a:lnTo>
                    <a:pt x="1" y="10"/>
                  </a:lnTo>
                  <a:lnTo>
                    <a:pt x="3" y="10"/>
                  </a:lnTo>
                  <a:lnTo>
                    <a:pt x="3" y="10"/>
                  </a:lnTo>
                  <a:lnTo>
                    <a:pt x="3" y="10"/>
                  </a:lnTo>
                  <a:lnTo>
                    <a:pt x="3" y="10"/>
                  </a:lnTo>
                  <a:lnTo>
                    <a:pt x="3" y="10"/>
                  </a:lnTo>
                  <a:lnTo>
                    <a:pt x="3" y="10"/>
                  </a:lnTo>
                  <a:lnTo>
                    <a:pt x="3" y="10"/>
                  </a:lnTo>
                  <a:lnTo>
                    <a:pt x="3" y="10"/>
                  </a:lnTo>
                  <a:lnTo>
                    <a:pt x="3" y="10"/>
                  </a:lnTo>
                  <a:lnTo>
                    <a:pt x="3" y="10"/>
                  </a:lnTo>
                  <a:lnTo>
                    <a:pt x="3" y="12"/>
                  </a:lnTo>
                  <a:lnTo>
                    <a:pt x="3" y="12"/>
                  </a:lnTo>
                  <a:lnTo>
                    <a:pt x="3" y="12"/>
                  </a:lnTo>
                  <a:lnTo>
                    <a:pt x="3" y="12"/>
                  </a:lnTo>
                  <a:lnTo>
                    <a:pt x="1" y="12"/>
                  </a:lnTo>
                  <a:lnTo>
                    <a:pt x="1" y="12"/>
                  </a:lnTo>
                  <a:lnTo>
                    <a:pt x="1" y="12"/>
                  </a:lnTo>
                  <a:lnTo>
                    <a:pt x="1" y="12"/>
                  </a:lnTo>
                  <a:lnTo>
                    <a:pt x="1" y="12"/>
                  </a:lnTo>
                  <a:lnTo>
                    <a:pt x="1" y="12"/>
                  </a:lnTo>
                  <a:lnTo>
                    <a:pt x="1" y="12"/>
                  </a:lnTo>
                  <a:lnTo>
                    <a:pt x="1" y="12"/>
                  </a:lnTo>
                  <a:lnTo>
                    <a:pt x="1" y="12"/>
                  </a:lnTo>
                  <a:lnTo>
                    <a:pt x="1" y="12"/>
                  </a:lnTo>
                  <a:lnTo>
                    <a:pt x="1" y="12"/>
                  </a:lnTo>
                  <a:lnTo>
                    <a:pt x="1" y="12"/>
                  </a:lnTo>
                  <a:lnTo>
                    <a:pt x="0" y="12"/>
                  </a:lnTo>
                  <a:lnTo>
                    <a:pt x="0" y="12"/>
                  </a:lnTo>
                  <a:lnTo>
                    <a:pt x="0" y="12"/>
                  </a:lnTo>
                  <a:lnTo>
                    <a:pt x="0" y="12"/>
                  </a:lnTo>
                  <a:lnTo>
                    <a:pt x="0" y="12"/>
                  </a:lnTo>
                  <a:lnTo>
                    <a:pt x="0" y="12"/>
                  </a:lnTo>
                  <a:lnTo>
                    <a:pt x="0" y="10"/>
                  </a:lnTo>
                  <a:lnTo>
                    <a:pt x="0" y="10"/>
                  </a:lnTo>
                  <a:lnTo>
                    <a:pt x="0" y="10"/>
                  </a:lnTo>
                  <a:lnTo>
                    <a:pt x="0" y="10"/>
                  </a:lnTo>
                  <a:lnTo>
                    <a:pt x="0" y="10"/>
                  </a:lnTo>
                  <a:lnTo>
                    <a:pt x="0" y="10"/>
                  </a:lnTo>
                  <a:lnTo>
                    <a:pt x="0" y="10"/>
                  </a:lnTo>
                  <a:lnTo>
                    <a:pt x="0" y="10"/>
                  </a:lnTo>
                  <a:lnTo>
                    <a:pt x="0" y="10"/>
                  </a:lnTo>
                  <a:lnTo>
                    <a:pt x="0" y="10"/>
                  </a:lnTo>
                  <a:lnTo>
                    <a:pt x="0" y="10"/>
                  </a:lnTo>
                  <a:lnTo>
                    <a:pt x="0" y="10"/>
                  </a:lnTo>
                  <a:lnTo>
                    <a:pt x="1" y="10"/>
                  </a:lnTo>
                  <a:lnTo>
                    <a:pt x="1" y="10"/>
                  </a:lnTo>
                  <a:lnTo>
                    <a:pt x="1" y="10"/>
                  </a:lnTo>
                  <a:close/>
                  <a:moveTo>
                    <a:pt x="0" y="0"/>
                  </a:moveTo>
                  <a:lnTo>
                    <a:pt x="1" y="0"/>
                  </a:lnTo>
                  <a:lnTo>
                    <a:pt x="1" y="0"/>
                  </a:lnTo>
                  <a:lnTo>
                    <a:pt x="1" y="0"/>
                  </a:lnTo>
                  <a:lnTo>
                    <a:pt x="1" y="0"/>
                  </a:lnTo>
                  <a:lnTo>
                    <a:pt x="1" y="0"/>
                  </a:lnTo>
                  <a:lnTo>
                    <a:pt x="1" y="0"/>
                  </a:lnTo>
                  <a:lnTo>
                    <a:pt x="1" y="2"/>
                  </a:lnTo>
                  <a:lnTo>
                    <a:pt x="1" y="2"/>
                  </a:lnTo>
                  <a:lnTo>
                    <a:pt x="1" y="2"/>
                  </a:lnTo>
                  <a:lnTo>
                    <a:pt x="1" y="2"/>
                  </a:lnTo>
                  <a:lnTo>
                    <a:pt x="1" y="2"/>
                  </a:lnTo>
                  <a:lnTo>
                    <a:pt x="1" y="2"/>
                  </a:lnTo>
                  <a:lnTo>
                    <a:pt x="1" y="2"/>
                  </a:lnTo>
                  <a:lnTo>
                    <a:pt x="1" y="2"/>
                  </a:lnTo>
                  <a:lnTo>
                    <a:pt x="1" y="2"/>
                  </a:lnTo>
                  <a:lnTo>
                    <a:pt x="1" y="2"/>
                  </a:lnTo>
                  <a:lnTo>
                    <a:pt x="0" y="2"/>
                  </a:lnTo>
                  <a:lnTo>
                    <a:pt x="0" y="2"/>
                  </a:lnTo>
                  <a:lnTo>
                    <a:pt x="0" y="2"/>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2"/>
                  </a:lnTo>
                  <a:lnTo>
                    <a:pt x="0" y="2"/>
                  </a:lnTo>
                  <a:lnTo>
                    <a:pt x="0" y="2"/>
                  </a:lnTo>
                  <a:lnTo>
                    <a:pt x="0" y="2"/>
                  </a:lnTo>
                  <a:lnTo>
                    <a:pt x="0" y="0"/>
                  </a:lnTo>
                  <a:lnTo>
                    <a:pt x="0" y="0"/>
                  </a:lnTo>
                  <a:lnTo>
                    <a:pt x="0" y="0"/>
                  </a:lnTo>
                  <a:lnTo>
                    <a:pt x="0" y="0"/>
                  </a:lnTo>
                  <a:lnTo>
                    <a:pt x="0" y="0"/>
                  </a:lnTo>
                  <a:lnTo>
                    <a:pt x="0" y="0"/>
                  </a:lnTo>
                  <a:lnTo>
                    <a:pt x="1"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20"/>
            <p:cNvSpPr>
              <a:spLocks noEditPoints="1"/>
            </p:cNvSpPr>
            <p:nvPr/>
          </p:nvSpPr>
          <p:spPr bwMode="auto">
            <a:xfrm>
              <a:off x="7883525" y="5067300"/>
              <a:ext cx="1160463" cy="1425575"/>
            </a:xfrm>
            <a:custGeom>
              <a:avLst/>
              <a:gdLst>
                <a:gd name="T0" fmla="*/ 512 w 731"/>
                <a:gd name="T1" fmla="*/ 564 h 898"/>
                <a:gd name="T2" fmla="*/ 562 w 731"/>
                <a:gd name="T3" fmla="*/ 578 h 898"/>
                <a:gd name="T4" fmla="*/ 555 w 731"/>
                <a:gd name="T5" fmla="*/ 608 h 898"/>
                <a:gd name="T6" fmla="*/ 537 w 731"/>
                <a:gd name="T7" fmla="*/ 626 h 898"/>
                <a:gd name="T8" fmla="*/ 516 w 731"/>
                <a:gd name="T9" fmla="*/ 599 h 898"/>
                <a:gd name="T10" fmla="*/ 505 w 731"/>
                <a:gd name="T11" fmla="*/ 558 h 898"/>
                <a:gd name="T12" fmla="*/ 491 w 731"/>
                <a:gd name="T13" fmla="*/ 549 h 898"/>
                <a:gd name="T14" fmla="*/ 391 w 731"/>
                <a:gd name="T15" fmla="*/ 464 h 898"/>
                <a:gd name="T16" fmla="*/ 11 w 731"/>
                <a:gd name="T17" fmla="*/ 324 h 898"/>
                <a:gd name="T18" fmla="*/ 2 w 731"/>
                <a:gd name="T19" fmla="*/ 261 h 898"/>
                <a:gd name="T20" fmla="*/ 599 w 731"/>
                <a:gd name="T21" fmla="*/ 217 h 898"/>
                <a:gd name="T22" fmla="*/ 530 w 731"/>
                <a:gd name="T23" fmla="*/ 151 h 898"/>
                <a:gd name="T24" fmla="*/ 382 w 731"/>
                <a:gd name="T25" fmla="*/ 105 h 898"/>
                <a:gd name="T26" fmla="*/ 194 w 731"/>
                <a:gd name="T27" fmla="*/ 88 h 898"/>
                <a:gd name="T28" fmla="*/ 374 w 731"/>
                <a:gd name="T29" fmla="*/ 73 h 898"/>
                <a:gd name="T30" fmla="*/ 370 w 731"/>
                <a:gd name="T31" fmla="*/ 40 h 898"/>
                <a:gd name="T32" fmla="*/ 292 w 731"/>
                <a:gd name="T33" fmla="*/ 32 h 898"/>
                <a:gd name="T34" fmla="*/ 313 w 731"/>
                <a:gd name="T35" fmla="*/ 27 h 898"/>
                <a:gd name="T36" fmla="*/ 489 w 731"/>
                <a:gd name="T37" fmla="*/ 77 h 898"/>
                <a:gd name="T38" fmla="*/ 516 w 731"/>
                <a:gd name="T39" fmla="*/ 117 h 898"/>
                <a:gd name="T40" fmla="*/ 549 w 731"/>
                <a:gd name="T41" fmla="*/ 167 h 898"/>
                <a:gd name="T42" fmla="*/ 580 w 731"/>
                <a:gd name="T43" fmla="*/ 205 h 898"/>
                <a:gd name="T44" fmla="*/ 601 w 731"/>
                <a:gd name="T45" fmla="*/ 221 h 898"/>
                <a:gd name="T46" fmla="*/ 631 w 731"/>
                <a:gd name="T47" fmla="*/ 267 h 898"/>
                <a:gd name="T48" fmla="*/ 645 w 731"/>
                <a:gd name="T49" fmla="*/ 317 h 898"/>
                <a:gd name="T50" fmla="*/ 633 w 731"/>
                <a:gd name="T51" fmla="*/ 386 h 898"/>
                <a:gd name="T52" fmla="*/ 605 w 731"/>
                <a:gd name="T53" fmla="*/ 434 h 898"/>
                <a:gd name="T54" fmla="*/ 587 w 731"/>
                <a:gd name="T55" fmla="*/ 489 h 898"/>
                <a:gd name="T56" fmla="*/ 530 w 731"/>
                <a:gd name="T57" fmla="*/ 528 h 898"/>
                <a:gd name="T58" fmla="*/ 503 w 731"/>
                <a:gd name="T59" fmla="*/ 507 h 898"/>
                <a:gd name="T60" fmla="*/ 449 w 731"/>
                <a:gd name="T61" fmla="*/ 510 h 898"/>
                <a:gd name="T62" fmla="*/ 416 w 731"/>
                <a:gd name="T63" fmla="*/ 457 h 898"/>
                <a:gd name="T64" fmla="*/ 401 w 731"/>
                <a:gd name="T65" fmla="*/ 432 h 898"/>
                <a:gd name="T66" fmla="*/ 397 w 731"/>
                <a:gd name="T67" fmla="*/ 420 h 898"/>
                <a:gd name="T68" fmla="*/ 370 w 731"/>
                <a:gd name="T69" fmla="*/ 432 h 898"/>
                <a:gd name="T70" fmla="*/ 351 w 731"/>
                <a:gd name="T71" fmla="*/ 422 h 898"/>
                <a:gd name="T72" fmla="*/ 320 w 731"/>
                <a:gd name="T73" fmla="*/ 393 h 898"/>
                <a:gd name="T74" fmla="*/ 203 w 731"/>
                <a:gd name="T75" fmla="*/ 397 h 898"/>
                <a:gd name="T76" fmla="*/ 132 w 731"/>
                <a:gd name="T77" fmla="*/ 424 h 898"/>
                <a:gd name="T78" fmla="*/ 78 w 731"/>
                <a:gd name="T79" fmla="*/ 449 h 898"/>
                <a:gd name="T80" fmla="*/ 40 w 731"/>
                <a:gd name="T81" fmla="*/ 420 h 898"/>
                <a:gd name="T82" fmla="*/ 30 w 731"/>
                <a:gd name="T83" fmla="*/ 349 h 898"/>
                <a:gd name="T84" fmla="*/ 7 w 731"/>
                <a:gd name="T85" fmla="*/ 282 h 898"/>
                <a:gd name="T86" fmla="*/ 15 w 731"/>
                <a:gd name="T87" fmla="*/ 286 h 898"/>
                <a:gd name="T88" fmla="*/ 13 w 731"/>
                <a:gd name="T89" fmla="*/ 217 h 898"/>
                <a:gd name="T90" fmla="*/ 63 w 731"/>
                <a:gd name="T91" fmla="*/ 188 h 898"/>
                <a:gd name="T92" fmla="*/ 144 w 731"/>
                <a:gd name="T93" fmla="*/ 150 h 898"/>
                <a:gd name="T94" fmla="*/ 163 w 731"/>
                <a:gd name="T95" fmla="*/ 127 h 898"/>
                <a:gd name="T96" fmla="*/ 169 w 731"/>
                <a:gd name="T97" fmla="*/ 115 h 898"/>
                <a:gd name="T98" fmla="*/ 186 w 731"/>
                <a:gd name="T99" fmla="*/ 102 h 898"/>
                <a:gd name="T100" fmla="*/ 197 w 731"/>
                <a:gd name="T101" fmla="*/ 84 h 898"/>
                <a:gd name="T102" fmla="*/ 213 w 731"/>
                <a:gd name="T103" fmla="*/ 77 h 898"/>
                <a:gd name="T104" fmla="*/ 242 w 731"/>
                <a:gd name="T105" fmla="*/ 90 h 898"/>
                <a:gd name="T106" fmla="*/ 265 w 731"/>
                <a:gd name="T107" fmla="*/ 96 h 898"/>
                <a:gd name="T108" fmla="*/ 272 w 731"/>
                <a:gd name="T109" fmla="*/ 63 h 898"/>
                <a:gd name="T110" fmla="*/ 301 w 731"/>
                <a:gd name="T111" fmla="*/ 48 h 898"/>
                <a:gd name="T112" fmla="*/ 307 w 731"/>
                <a:gd name="T113" fmla="*/ 32 h 898"/>
                <a:gd name="T114" fmla="*/ 353 w 731"/>
                <a:gd name="T115" fmla="*/ 50 h 898"/>
                <a:gd name="T116" fmla="*/ 370 w 731"/>
                <a:gd name="T117" fmla="*/ 46 h 898"/>
                <a:gd name="T118" fmla="*/ 366 w 731"/>
                <a:gd name="T119" fmla="*/ 67 h 898"/>
                <a:gd name="T120" fmla="*/ 389 w 731"/>
                <a:gd name="T121" fmla="*/ 113 h 898"/>
                <a:gd name="T122" fmla="*/ 451 w 731"/>
                <a:gd name="T123" fmla="*/ 115 h 898"/>
                <a:gd name="T124" fmla="*/ 457 w 731"/>
                <a:gd name="T125" fmla="*/ 48 h 8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31" h="898">
                  <a:moveTo>
                    <a:pt x="729" y="898"/>
                  </a:moveTo>
                  <a:lnTo>
                    <a:pt x="729" y="896"/>
                  </a:lnTo>
                  <a:lnTo>
                    <a:pt x="729" y="894"/>
                  </a:lnTo>
                  <a:lnTo>
                    <a:pt x="729" y="892"/>
                  </a:lnTo>
                  <a:lnTo>
                    <a:pt x="731" y="892"/>
                  </a:lnTo>
                  <a:lnTo>
                    <a:pt x="731" y="891"/>
                  </a:lnTo>
                  <a:lnTo>
                    <a:pt x="731" y="889"/>
                  </a:lnTo>
                  <a:lnTo>
                    <a:pt x="731" y="891"/>
                  </a:lnTo>
                  <a:lnTo>
                    <a:pt x="731" y="892"/>
                  </a:lnTo>
                  <a:lnTo>
                    <a:pt x="731" y="894"/>
                  </a:lnTo>
                  <a:lnTo>
                    <a:pt x="731" y="896"/>
                  </a:lnTo>
                  <a:lnTo>
                    <a:pt x="729" y="898"/>
                  </a:lnTo>
                  <a:close/>
                  <a:moveTo>
                    <a:pt x="547" y="620"/>
                  </a:moveTo>
                  <a:lnTo>
                    <a:pt x="547" y="622"/>
                  </a:lnTo>
                  <a:lnTo>
                    <a:pt x="545" y="622"/>
                  </a:lnTo>
                  <a:lnTo>
                    <a:pt x="545" y="620"/>
                  </a:lnTo>
                  <a:lnTo>
                    <a:pt x="545" y="622"/>
                  </a:lnTo>
                  <a:lnTo>
                    <a:pt x="543" y="622"/>
                  </a:lnTo>
                  <a:lnTo>
                    <a:pt x="543" y="620"/>
                  </a:lnTo>
                  <a:lnTo>
                    <a:pt x="543" y="622"/>
                  </a:lnTo>
                  <a:lnTo>
                    <a:pt x="545" y="622"/>
                  </a:lnTo>
                  <a:lnTo>
                    <a:pt x="545" y="620"/>
                  </a:lnTo>
                  <a:lnTo>
                    <a:pt x="545" y="618"/>
                  </a:lnTo>
                  <a:lnTo>
                    <a:pt x="547" y="616"/>
                  </a:lnTo>
                  <a:lnTo>
                    <a:pt x="547" y="618"/>
                  </a:lnTo>
                  <a:lnTo>
                    <a:pt x="547" y="620"/>
                  </a:lnTo>
                  <a:close/>
                  <a:moveTo>
                    <a:pt x="549" y="616"/>
                  </a:moveTo>
                  <a:lnTo>
                    <a:pt x="547" y="616"/>
                  </a:lnTo>
                  <a:lnTo>
                    <a:pt x="547" y="614"/>
                  </a:lnTo>
                  <a:lnTo>
                    <a:pt x="547" y="612"/>
                  </a:lnTo>
                  <a:lnTo>
                    <a:pt x="547" y="614"/>
                  </a:lnTo>
                  <a:lnTo>
                    <a:pt x="549" y="614"/>
                  </a:lnTo>
                  <a:lnTo>
                    <a:pt x="549" y="616"/>
                  </a:lnTo>
                  <a:close/>
                  <a:moveTo>
                    <a:pt x="560" y="605"/>
                  </a:moveTo>
                  <a:lnTo>
                    <a:pt x="558" y="605"/>
                  </a:lnTo>
                  <a:lnTo>
                    <a:pt x="558" y="606"/>
                  </a:lnTo>
                  <a:lnTo>
                    <a:pt x="557" y="606"/>
                  </a:lnTo>
                  <a:lnTo>
                    <a:pt x="557" y="605"/>
                  </a:lnTo>
                  <a:lnTo>
                    <a:pt x="558" y="605"/>
                  </a:lnTo>
                  <a:lnTo>
                    <a:pt x="558" y="603"/>
                  </a:lnTo>
                  <a:lnTo>
                    <a:pt x="560" y="603"/>
                  </a:lnTo>
                  <a:lnTo>
                    <a:pt x="560" y="605"/>
                  </a:lnTo>
                  <a:close/>
                  <a:moveTo>
                    <a:pt x="562" y="597"/>
                  </a:moveTo>
                  <a:lnTo>
                    <a:pt x="560" y="597"/>
                  </a:lnTo>
                  <a:lnTo>
                    <a:pt x="562" y="597"/>
                  </a:lnTo>
                  <a:close/>
                  <a:moveTo>
                    <a:pt x="507" y="562"/>
                  </a:moveTo>
                  <a:lnTo>
                    <a:pt x="509" y="562"/>
                  </a:lnTo>
                  <a:lnTo>
                    <a:pt x="510" y="562"/>
                  </a:lnTo>
                  <a:lnTo>
                    <a:pt x="510" y="564"/>
                  </a:lnTo>
                  <a:lnTo>
                    <a:pt x="512" y="564"/>
                  </a:lnTo>
                  <a:lnTo>
                    <a:pt x="514" y="564"/>
                  </a:lnTo>
                  <a:lnTo>
                    <a:pt x="514" y="562"/>
                  </a:lnTo>
                  <a:lnTo>
                    <a:pt x="514" y="564"/>
                  </a:lnTo>
                  <a:lnTo>
                    <a:pt x="516" y="566"/>
                  </a:lnTo>
                  <a:lnTo>
                    <a:pt x="518" y="564"/>
                  </a:lnTo>
                  <a:lnTo>
                    <a:pt x="518" y="566"/>
                  </a:lnTo>
                  <a:lnTo>
                    <a:pt x="520" y="566"/>
                  </a:lnTo>
                  <a:lnTo>
                    <a:pt x="522" y="568"/>
                  </a:lnTo>
                  <a:lnTo>
                    <a:pt x="522" y="570"/>
                  </a:lnTo>
                  <a:lnTo>
                    <a:pt x="524" y="570"/>
                  </a:lnTo>
                  <a:lnTo>
                    <a:pt x="526" y="570"/>
                  </a:lnTo>
                  <a:lnTo>
                    <a:pt x="528" y="572"/>
                  </a:lnTo>
                  <a:lnTo>
                    <a:pt x="530" y="572"/>
                  </a:lnTo>
                  <a:lnTo>
                    <a:pt x="532" y="572"/>
                  </a:lnTo>
                  <a:lnTo>
                    <a:pt x="533" y="572"/>
                  </a:lnTo>
                  <a:lnTo>
                    <a:pt x="535" y="572"/>
                  </a:lnTo>
                  <a:lnTo>
                    <a:pt x="535" y="570"/>
                  </a:lnTo>
                  <a:lnTo>
                    <a:pt x="537" y="570"/>
                  </a:lnTo>
                  <a:lnTo>
                    <a:pt x="539" y="570"/>
                  </a:lnTo>
                  <a:lnTo>
                    <a:pt x="539" y="572"/>
                  </a:lnTo>
                  <a:lnTo>
                    <a:pt x="537" y="572"/>
                  </a:lnTo>
                  <a:lnTo>
                    <a:pt x="539" y="572"/>
                  </a:lnTo>
                  <a:lnTo>
                    <a:pt x="541" y="572"/>
                  </a:lnTo>
                  <a:lnTo>
                    <a:pt x="539" y="572"/>
                  </a:lnTo>
                  <a:lnTo>
                    <a:pt x="539" y="570"/>
                  </a:lnTo>
                  <a:lnTo>
                    <a:pt x="539" y="568"/>
                  </a:lnTo>
                  <a:lnTo>
                    <a:pt x="541" y="568"/>
                  </a:lnTo>
                  <a:lnTo>
                    <a:pt x="545" y="568"/>
                  </a:lnTo>
                  <a:lnTo>
                    <a:pt x="547" y="568"/>
                  </a:lnTo>
                  <a:lnTo>
                    <a:pt x="549" y="568"/>
                  </a:lnTo>
                  <a:lnTo>
                    <a:pt x="551" y="566"/>
                  </a:lnTo>
                  <a:lnTo>
                    <a:pt x="551" y="564"/>
                  </a:lnTo>
                  <a:lnTo>
                    <a:pt x="553" y="564"/>
                  </a:lnTo>
                  <a:lnTo>
                    <a:pt x="553" y="566"/>
                  </a:lnTo>
                  <a:lnTo>
                    <a:pt x="555" y="566"/>
                  </a:lnTo>
                  <a:lnTo>
                    <a:pt x="557" y="566"/>
                  </a:lnTo>
                  <a:lnTo>
                    <a:pt x="557" y="564"/>
                  </a:lnTo>
                  <a:lnTo>
                    <a:pt x="557" y="562"/>
                  </a:lnTo>
                  <a:lnTo>
                    <a:pt x="558" y="562"/>
                  </a:lnTo>
                  <a:lnTo>
                    <a:pt x="558" y="564"/>
                  </a:lnTo>
                  <a:lnTo>
                    <a:pt x="560" y="564"/>
                  </a:lnTo>
                  <a:lnTo>
                    <a:pt x="562" y="566"/>
                  </a:lnTo>
                  <a:lnTo>
                    <a:pt x="562" y="568"/>
                  </a:lnTo>
                  <a:lnTo>
                    <a:pt x="562" y="570"/>
                  </a:lnTo>
                  <a:lnTo>
                    <a:pt x="562" y="572"/>
                  </a:lnTo>
                  <a:lnTo>
                    <a:pt x="562" y="574"/>
                  </a:lnTo>
                  <a:lnTo>
                    <a:pt x="562" y="576"/>
                  </a:lnTo>
                  <a:lnTo>
                    <a:pt x="562" y="574"/>
                  </a:lnTo>
                  <a:lnTo>
                    <a:pt x="562" y="576"/>
                  </a:lnTo>
                  <a:lnTo>
                    <a:pt x="562" y="578"/>
                  </a:lnTo>
                  <a:lnTo>
                    <a:pt x="562" y="580"/>
                  </a:lnTo>
                  <a:lnTo>
                    <a:pt x="562" y="581"/>
                  </a:lnTo>
                  <a:lnTo>
                    <a:pt x="562" y="583"/>
                  </a:lnTo>
                  <a:lnTo>
                    <a:pt x="562" y="585"/>
                  </a:lnTo>
                  <a:lnTo>
                    <a:pt x="562" y="587"/>
                  </a:lnTo>
                  <a:lnTo>
                    <a:pt x="562" y="589"/>
                  </a:lnTo>
                  <a:lnTo>
                    <a:pt x="562" y="591"/>
                  </a:lnTo>
                  <a:lnTo>
                    <a:pt x="562" y="593"/>
                  </a:lnTo>
                  <a:lnTo>
                    <a:pt x="562" y="595"/>
                  </a:lnTo>
                  <a:lnTo>
                    <a:pt x="562" y="593"/>
                  </a:lnTo>
                  <a:lnTo>
                    <a:pt x="560" y="591"/>
                  </a:lnTo>
                  <a:lnTo>
                    <a:pt x="560" y="589"/>
                  </a:lnTo>
                  <a:lnTo>
                    <a:pt x="560" y="591"/>
                  </a:lnTo>
                  <a:lnTo>
                    <a:pt x="558" y="591"/>
                  </a:lnTo>
                  <a:lnTo>
                    <a:pt x="560" y="591"/>
                  </a:lnTo>
                  <a:lnTo>
                    <a:pt x="558" y="591"/>
                  </a:lnTo>
                  <a:lnTo>
                    <a:pt x="558" y="593"/>
                  </a:lnTo>
                  <a:lnTo>
                    <a:pt x="558" y="595"/>
                  </a:lnTo>
                  <a:lnTo>
                    <a:pt x="557" y="595"/>
                  </a:lnTo>
                  <a:lnTo>
                    <a:pt x="557" y="597"/>
                  </a:lnTo>
                  <a:lnTo>
                    <a:pt x="558" y="597"/>
                  </a:lnTo>
                  <a:lnTo>
                    <a:pt x="557" y="597"/>
                  </a:lnTo>
                  <a:lnTo>
                    <a:pt x="557" y="599"/>
                  </a:lnTo>
                  <a:lnTo>
                    <a:pt x="557" y="601"/>
                  </a:lnTo>
                  <a:lnTo>
                    <a:pt x="555" y="601"/>
                  </a:lnTo>
                  <a:lnTo>
                    <a:pt x="557" y="603"/>
                  </a:lnTo>
                  <a:lnTo>
                    <a:pt x="557" y="605"/>
                  </a:lnTo>
                  <a:lnTo>
                    <a:pt x="557" y="606"/>
                  </a:lnTo>
                  <a:lnTo>
                    <a:pt x="555" y="606"/>
                  </a:lnTo>
                  <a:lnTo>
                    <a:pt x="555" y="608"/>
                  </a:lnTo>
                  <a:lnTo>
                    <a:pt x="557" y="608"/>
                  </a:lnTo>
                  <a:lnTo>
                    <a:pt x="555" y="608"/>
                  </a:lnTo>
                  <a:lnTo>
                    <a:pt x="557" y="608"/>
                  </a:lnTo>
                  <a:lnTo>
                    <a:pt x="557" y="610"/>
                  </a:lnTo>
                  <a:lnTo>
                    <a:pt x="557" y="612"/>
                  </a:lnTo>
                  <a:lnTo>
                    <a:pt x="557" y="614"/>
                  </a:lnTo>
                  <a:lnTo>
                    <a:pt x="557" y="616"/>
                  </a:lnTo>
                  <a:lnTo>
                    <a:pt x="557" y="614"/>
                  </a:lnTo>
                  <a:lnTo>
                    <a:pt x="555" y="614"/>
                  </a:lnTo>
                  <a:lnTo>
                    <a:pt x="555" y="616"/>
                  </a:lnTo>
                  <a:lnTo>
                    <a:pt x="553" y="614"/>
                  </a:lnTo>
                  <a:lnTo>
                    <a:pt x="553" y="612"/>
                  </a:lnTo>
                  <a:lnTo>
                    <a:pt x="551" y="612"/>
                  </a:lnTo>
                  <a:lnTo>
                    <a:pt x="553" y="610"/>
                  </a:lnTo>
                  <a:lnTo>
                    <a:pt x="553" y="612"/>
                  </a:lnTo>
                  <a:lnTo>
                    <a:pt x="555" y="612"/>
                  </a:lnTo>
                  <a:lnTo>
                    <a:pt x="557" y="612"/>
                  </a:lnTo>
                  <a:lnTo>
                    <a:pt x="555" y="612"/>
                  </a:lnTo>
                  <a:lnTo>
                    <a:pt x="555" y="610"/>
                  </a:lnTo>
                  <a:lnTo>
                    <a:pt x="555" y="608"/>
                  </a:lnTo>
                  <a:lnTo>
                    <a:pt x="553" y="608"/>
                  </a:lnTo>
                  <a:lnTo>
                    <a:pt x="551" y="608"/>
                  </a:lnTo>
                  <a:lnTo>
                    <a:pt x="551" y="606"/>
                  </a:lnTo>
                  <a:lnTo>
                    <a:pt x="551" y="608"/>
                  </a:lnTo>
                  <a:lnTo>
                    <a:pt x="549" y="608"/>
                  </a:lnTo>
                  <a:lnTo>
                    <a:pt x="549" y="610"/>
                  </a:lnTo>
                  <a:lnTo>
                    <a:pt x="551" y="610"/>
                  </a:lnTo>
                  <a:lnTo>
                    <a:pt x="551" y="612"/>
                  </a:lnTo>
                  <a:lnTo>
                    <a:pt x="549" y="612"/>
                  </a:lnTo>
                  <a:lnTo>
                    <a:pt x="547" y="612"/>
                  </a:lnTo>
                  <a:lnTo>
                    <a:pt x="547" y="610"/>
                  </a:lnTo>
                  <a:lnTo>
                    <a:pt x="549" y="610"/>
                  </a:lnTo>
                  <a:lnTo>
                    <a:pt x="549" y="612"/>
                  </a:lnTo>
                  <a:lnTo>
                    <a:pt x="549" y="610"/>
                  </a:lnTo>
                  <a:lnTo>
                    <a:pt x="549" y="608"/>
                  </a:lnTo>
                  <a:lnTo>
                    <a:pt x="549" y="610"/>
                  </a:lnTo>
                  <a:lnTo>
                    <a:pt x="549" y="608"/>
                  </a:lnTo>
                  <a:lnTo>
                    <a:pt x="547" y="608"/>
                  </a:lnTo>
                  <a:lnTo>
                    <a:pt x="547" y="606"/>
                  </a:lnTo>
                  <a:lnTo>
                    <a:pt x="545" y="606"/>
                  </a:lnTo>
                  <a:lnTo>
                    <a:pt x="547" y="608"/>
                  </a:lnTo>
                  <a:lnTo>
                    <a:pt x="547" y="610"/>
                  </a:lnTo>
                  <a:lnTo>
                    <a:pt x="547" y="612"/>
                  </a:lnTo>
                  <a:lnTo>
                    <a:pt x="545" y="612"/>
                  </a:lnTo>
                  <a:lnTo>
                    <a:pt x="547" y="612"/>
                  </a:lnTo>
                  <a:lnTo>
                    <a:pt x="547" y="614"/>
                  </a:lnTo>
                  <a:lnTo>
                    <a:pt x="545" y="614"/>
                  </a:lnTo>
                  <a:lnTo>
                    <a:pt x="545" y="616"/>
                  </a:lnTo>
                  <a:lnTo>
                    <a:pt x="545" y="618"/>
                  </a:lnTo>
                  <a:lnTo>
                    <a:pt x="543" y="618"/>
                  </a:lnTo>
                  <a:lnTo>
                    <a:pt x="543" y="616"/>
                  </a:lnTo>
                  <a:lnTo>
                    <a:pt x="543" y="614"/>
                  </a:lnTo>
                  <a:lnTo>
                    <a:pt x="543" y="616"/>
                  </a:lnTo>
                  <a:lnTo>
                    <a:pt x="541" y="616"/>
                  </a:lnTo>
                  <a:lnTo>
                    <a:pt x="541" y="614"/>
                  </a:lnTo>
                  <a:lnTo>
                    <a:pt x="541" y="616"/>
                  </a:lnTo>
                  <a:lnTo>
                    <a:pt x="543" y="616"/>
                  </a:lnTo>
                  <a:lnTo>
                    <a:pt x="543" y="618"/>
                  </a:lnTo>
                  <a:lnTo>
                    <a:pt x="541" y="618"/>
                  </a:lnTo>
                  <a:lnTo>
                    <a:pt x="543" y="618"/>
                  </a:lnTo>
                  <a:lnTo>
                    <a:pt x="543" y="620"/>
                  </a:lnTo>
                  <a:lnTo>
                    <a:pt x="541" y="620"/>
                  </a:lnTo>
                  <a:lnTo>
                    <a:pt x="539" y="620"/>
                  </a:lnTo>
                  <a:lnTo>
                    <a:pt x="541" y="622"/>
                  </a:lnTo>
                  <a:lnTo>
                    <a:pt x="541" y="624"/>
                  </a:lnTo>
                  <a:lnTo>
                    <a:pt x="539" y="624"/>
                  </a:lnTo>
                  <a:lnTo>
                    <a:pt x="541" y="624"/>
                  </a:lnTo>
                  <a:lnTo>
                    <a:pt x="539" y="626"/>
                  </a:lnTo>
                  <a:lnTo>
                    <a:pt x="537" y="624"/>
                  </a:lnTo>
                  <a:lnTo>
                    <a:pt x="537" y="626"/>
                  </a:lnTo>
                  <a:lnTo>
                    <a:pt x="537" y="624"/>
                  </a:lnTo>
                  <a:lnTo>
                    <a:pt x="535" y="624"/>
                  </a:lnTo>
                  <a:lnTo>
                    <a:pt x="535" y="622"/>
                  </a:lnTo>
                  <a:lnTo>
                    <a:pt x="533" y="622"/>
                  </a:lnTo>
                  <a:lnTo>
                    <a:pt x="533" y="624"/>
                  </a:lnTo>
                  <a:lnTo>
                    <a:pt x="532" y="624"/>
                  </a:lnTo>
                  <a:lnTo>
                    <a:pt x="532" y="622"/>
                  </a:lnTo>
                  <a:lnTo>
                    <a:pt x="530" y="622"/>
                  </a:lnTo>
                  <a:lnTo>
                    <a:pt x="530" y="624"/>
                  </a:lnTo>
                  <a:lnTo>
                    <a:pt x="530" y="622"/>
                  </a:lnTo>
                  <a:lnTo>
                    <a:pt x="528" y="624"/>
                  </a:lnTo>
                  <a:lnTo>
                    <a:pt x="528" y="622"/>
                  </a:lnTo>
                  <a:lnTo>
                    <a:pt x="528" y="624"/>
                  </a:lnTo>
                  <a:lnTo>
                    <a:pt x="526" y="624"/>
                  </a:lnTo>
                  <a:lnTo>
                    <a:pt x="526" y="622"/>
                  </a:lnTo>
                  <a:lnTo>
                    <a:pt x="526" y="620"/>
                  </a:lnTo>
                  <a:lnTo>
                    <a:pt x="524" y="620"/>
                  </a:lnTo>
                  <a:lnTo>
                    <a:pt x="526" y="620"/>
                  </a:lnTo>
                  <a:lnTo>
                    <a:pt x="526" y="618"/>
                  </a:lnTo>
                  <a:lnTo>
                    <a:pt x="528" y="620"/>
                  </a:lnTo>
                  <a:lnTo>
                    <a:pt x="530" y="620"/>
                  </a:lnTo>
                  <a:lnTo>
                    <a:pt x="530" y="618"/>
                  </a:lnTo>
                  <a:lnTo>
                    <a:pt x="528" y="618"/>
                  </a:lnTo>
                  <a:lnTo>
                    <a:pt x="526" y="618"/>
                  </a:lnTo>
                  <a:lnTo>
                    <a:pt x="526" y="616"/>
                  </a:lnTo>
                  <a:lnTo>
                    <a:pt x="524" y="616"/>
                  </a:lnTo>
                  <a:lnTo>
                    <a:pt x="524" y="618"/>
                  </a:lnTo>
                  <a:lnTo>
                    <a:pt x="522" y="618"/>
                  </a:lnTo>
                  <a:lnTo>
                    <a:pt x="522" y="616"/>
                  </a:lnTo>
                  <a:lnTo>
                    <a:pt x="522" y="614"/>
                  </a:lnTo>
                  <a:lnTo>
                    <a:pt x="520" y="614"/>
                  </a:lnTo>
                  <a:lnTo>
                    <a:pt x="520" y="612"/>
                  </a:lnTo>
                  <a:lnTo>
                    <a:pt x="518" y="610"/>
                  </a:lnTo>
                  <a:lnTo>
                    <a:pt x="516" y="610"/>
                  </a:lnTo>
                  <a:lnTo>
                    <a:pt x="516" y="608"/>
                  </a:lnTo>
                  <a:lnTo>
                    <a:pt x="516" y="606"/>
                  </a:lnTo>
                  <a:lnTo>
                    <a:pt x="516" y="605"/>
                  </a:lnTo>
                  <a:lnTo>
                    <a:pt x="514" y="605"/>
                  </a:lnTo>
                  <a:lnTo>
                    <a:pt x="514" y="603"/>
                  </a:lnTo>
                  <a:lnTo>
                    <a:pt x="514" y="601"/>
                  </a:lnTo>
                  <a:lnTo>
                    <a:pt x="512" y="599"/>
                  </a:lnTo>
                  <a:lnTo>
                    <a:pt x="514" y="599"/>
                  </a:lnTo>
                  <a:lnTo>
                    <a:pt x="512" y="597"/>
                  </a:lnTo>
                  <a:lnTo>
                    <a:pt x="512" y="595"/>
                  </a:lnTo>
                  <a:lnTo>
                    <a:pt x="512" y="593"/>
                  </a:lnTo>
                  <a:lnTo>
                    <a:pt x="512" y="595"/>
                  </a:lnTo>
                  <a:lnTo>
                    <a:pt x="514" y="595"/>
                  </a:lnTo>
                  <a:lnTo>
                    <a:pt x="514" y="597"/>
                  </a:lnTo>
                  <a:lnTo>
                    <a:pt x="516" y="597"/>
                  </a:lnTo>
                  <a:lnTo>
                    <a:pt x="516" y="599"/>
                  </a:lnTo>
                  <a:lnTo>
                    <a:pt x="516" y="601"/>
                  </a:lnTo>
                  <a:lnTo>
                    <a:pt x="518" y="601"/>
                  </a:lnTo>
                  <a:lnTo>
                    <a:pt x="518" y="599"/>
                  </a:lnTo>
                  <a:lnTo>
                    <a:pt x="518" y="597"/>
                  </a:lnTo>
                  <a:lnTo>
                    <a:pt x="516" y="597"/>
                  </a:lnTo>
                  <a:lnTo>
                    <a:pt x="516" y="595"/>
                  </a:lnTo>
                  <a:lnTo>
                    <a:pt x="514" y="593"/>
                  </a:lnTo>
                  <a:lnTo>
                    <a:pt x="514" y="595"/>
                  </a:lnTo>
                  <a:lnTo>
                    <a:pt x="512" y="593"/>
                  </a:lnTo>
                  <a:lnTo>
                    <a:pt x="514" y="593"/>
                  </a:lnTo>
                  <a:lnTo>
                    <a:pt x="514" y="591"/>
                  </a:lnTo>
                  <a:lnTo>
                    <a:pt x="512" y="589"/>
                  </a:lnTo>
                  <a:lnTo>
                    <a:pt x="512" y="587"/>
                  </a:lnTo>
                  <a:lnTo>
                    <a:pt x="510" y="587"/>
                  </a:lnTo>
                  <a:lnTo>
                    <a:pt x="510" y="585"/>
                  </a:lnTo>
                  <a:lnTo>
                    <a:pt x="509" y="583"/>
                  </a:lnTo>
                  <a:lnTo>
                    <a:pt x="509" y="581"/>
                  </a:lnTo>
                  <a:lnTo>
                    <a:pt x="507" y="580"/>
                  </a:lnTo>
                  <a:lnTo>
                    <a:pt x="507" y="578"/>
                  </a:lnTo>
                  <a:lnTo>
                    <a:pt x="505" y="578"/>
                  </a:lnTo>
                  <a:lnTo>
                    <a:pt x="507" y="578"/>
                  </a:lnTo>
                  <a:lnTo>
                    <a:pt x="507" y="576"/>
                  </a:lnTo>
                  <a:lnTo>
                    <a:pt x="505" y="574"/>
                  </a:lnTo>
                  <a:lnTo>
                    <a:pt x="505" y="572"/>
                  </a:lnTo>
                  <a:lnTo>
                    <a:pt x="505" y="570"/>
                  </a:lnTo>
                  <a:lnTo>
                    <a:pt x="503" y="568"/>
                  </a:lnTo>
                  <a:lnTo>
                    <a:pt x="505" y="568"/>
                  </a:lnTo>
                  <a:lnTo>
                    <a:pt x="503" y="568"/>
                  </a:lnTo>
                  <a:lnTo>
                    <a:pt x="503" y="566"/>
                  </a:lnTo>
                  <a:lnTo>
                    <a:pt x="505" y="566"/>
                  </a:lnTo>
                  <a:lnTo>
                    <a:pt x="505" y="564"/>
                  </a:lnTo>
                  <a:lnTo>
                    <a:pt x="505" y="562"/>
                  </a:lnTo>
                  <a:lnTo>
                    <a:pt x="505" y="560"/>
                  </a:lnTo>
                  <a:lnTo>
                    <a:pt x="505" y="562"/>
                  </a:lnTo>
                  <a:lnTo>
                    <a:pt x="507" y="562"/>
                  </a:lnTo>
                  <a:close/>
                  <a:moveTo>
                    <a:pt x="510" y="562"/>
                  </a:moveTo>
                  <a:lnTo>
                    <a:pt x="509" y="562"/>
                  </a:lnTo>
                  <a:lnTo>
                    <a:pt x="507" y="562"/>
                  </a:lnTo>
                  <a:lnTo>
                    <a:pt x="509" y="560"/>
                  </a:lnTo>
                  <a:lnTo>
                    <a:pt x="510" y="562"/>
                  </a:lnTo>
                  <a:close/>
                  <a:moveTo>
                    <a:pt x="560" y="560"/>
                  </a:moveTo>
                  <a:lnTo>
                    <a:pt x="560" y="558"/>
                  </a:lnTo>
                  <a:lnTo>
                    <a:pt x="558" y="558"/>
                  </a:lnTo>
                  <a:lnTo>
                    <a:pt x="560" y="558"/>
                  </a:lnTo>
                  <a:lnTo>
                    <a:pt x="560" y="560"/>
                  </a:lnTo>
                  <a:close/>
                  <a:moveTo>
                    <a:pt x="507" y="557"/>
                  </a:moveTo>
                  <a:lnTo>
                    <a:pt x="507" y="558"/>
                  </a:lnTo>
                  <a:lnTo>
                    <a:pt x="507" y="560"/>
                  </a:lnTo>
                  <a:lnTo>
                    <a:pt x="505" y="560"/>
                  </a:lnTo>
                  <a:lnTo>
                    <a:pt x="505" y="558"/>
                  </a:lnTo>
                  <a:lnTo>
                    <a:pt x="505" y="557"/>
                  </a:lnTo>
                  <a:lnTo>
                    <a:pt x="507" y="557"/>
                  </a:lnTo>
                  <a:close/>
                  <a:moveTo>
                    <a:pt x="509" y="557"/>
                  </a:moveTo>
                  <a:lnTo>
                    <a:pt x="507" y="557"/>
                  </a:lnTo>
                  <a:lnTo>
                    <a:pt x="509" y="557"/>
                  </a:lnTo>
                  <a:lnTo>
                    <a:pt x="507" y="557"/>
                  </a:lnTo>
                  <a:lnTo>
                    <a:pt x="509" y="555"/>
                  </a:lnTo>
                  <a:lnTo>
                    <a:pt x="509" y="557"/>
                  </a:lnTo>
                  <a:close/>
                  <a:moveTo>
                    <a:pt x="564" y="555"/>
                  </a:moveTo>
                  <a:lnTo>
                    <a:pt x="564" y="557"/>
                  </a:lnTo>
                  <a:lnTo>
                    <a:pt x="564" y="558"/>
                  </a:lnTo>
                  <a:lnTo>
                    <a:pt x="562" y="558"/>
                  </a:lnTo>
                  <a:lnTo>
                    <a:pt x="562" y="557"/>
                  </a:lnTo>
                  <a:lnTo>
                    <a:pt x="560" y="557"/>
                  </a:lnTo>
                  <a:lnTo>
                    <a:pt x="558" y="557"/>
                  </a:lnTo>
                  <a:lnTo>
                    <a:pt x="557" y="557"/>
                  </a:lnTo>
                  <a:lnTo>
                    <a:pt x="558" y="555"/>
                  </a:lnTo>
                  <a:lnTo>
                    <a:pt x="560" y="555"/>
                  </a:lnTo>
                  <a:lnTo>
                    <a:pt x="562" y="555"/>
                  </a:lnTo>
                  <a:lnTo>
                    <a:pt x="564" y="555"/>
                  </a:lnTo>
                  <a:close/>
                  <a:moveTo>
                    <a:pt x="557" y="541"/>
                  </a:moveTo>
                  <a:lnTo>
                    <a:pt x="560" y="545"/>
                  </a:lnTo>
                  <a:lnTo>
                    <a:pt x="560" y="547"/>
                  </a:lnTo>
                  <a:lnTo>
                    <a:pt x="562" y="547"/>
                  </a:lnTo>
                  <a:lnTo>
                    <a:pt x="562" y="549"/>
                  </a:lnTo>
                  <a:lnTo>
                    <a:pt x="560" y="549"/>
                  </a:lnTo>
                  <a:lnTo>
                    <a:pt x="560" y="551"/>
                  </a:lnTo>
                  <a:lnTo>
                    <a:pt x="562" y="551"/>
                  </a:lnTo>
                  <a:lnTo>
                    <a:pt x="562" y="549"/>
                  </a:lnTo>
                  <a:lnTo>
                    <a:pt x="562" y="551"/>
                  </a:lnTo>
                  <a:lnTo>
                    <a:pt x="562" y="553"/>
                  </a:lnTo>
                  <a:lnTo>
                    <a:pt x="560" y="553"/>
                  </a:lnTo>
                  <a:lnTo>
                    <a:pt x="558" y="553"/>
                  </a:lnTo>
                  <a:lnTo>
                    <a:pt x="558" y="551"/>
                  </a:lnTo>
                  <a:lnTo>
                    <a:pt x="557" y="551"/>
                  </a:lnTo>
                  <a:lnTo>
                    <a:pt x="557" y="549"/>
                  </a:lnTo>
                  <a:lnTo>
                    <a:pt x="555" y="549"/>
                  </a:lnTo>
                  <a:lnTo>
                    <a:pt x="557" y="547"/>
                  </a:lnTo>
                  <a:lnTo>
                    <a:pt x="555" y="547"/>
                  </a:lnTo>
                  <a:lnTo>
                    <a:pt x="555" y="545"/>
                  </a:lnTo>
                  <a:lnTo>
                    <a:pt x="553" y="545"/>
                  </a:lnTo>
                  <a:lnTo>
                    <a:pt x="555" y="545"/>
                  </a:lnTo>
                  <a:lnTo>
                    <a:pt x="555" y="543"/>
                  </a:lnTo>
                  <a:lnTo>
                    <a:pt x="557" y="543"/>
                  </a:lnTo>
                  <a:lnTo>
                    <a:pt x="557" y="541"/>
                  </a:lnTo>
                  <a:close/>
                  <a:moveTo>
                    <a:pt x="495" y="549"/>
                  </a:moveTo>
                  <a:lnTo>
                    <a:pt x="493" y="549"/>
                  </a:lnTo>
                  <a:lnTo>
                    <a:pt x="493" y="551"/>
                  </a:lnTo>
                  <a:lnTo>
                    <a:pt x="491" y="551"/>
                  </a:lnTo>
                  <a:lnTo>
                    <a:pt x="491" y="549"/>
                  </a:lnTo>
                  <a:lnTo>
                    <a:pt x="491" y="547"/>
                  </a:lnTo>
                  <a:lnTo>
                    <a:pt x="491" y="545"/>
                  </a:lnTo>
                  <a:lnTo>
                    <a:pt x="491" y="543"/>
                  </a:lnTo>
                  <a:lnTo>
                    <a:pt x="491" y="541"/>
                  </a:lnTo>
                  <a:lnTo>
                    <a:pt x="493" y="541"/>
                  </a:lnTo>
                  <a:lnTo>
                    <a:pt x="493" y="539"/>
                  </a:lnTo>
                  <a:lnTo>
                    <a:pt x="495" y="539"/>
                  </a:lnTo>
                  <a:lnTo>
                    <a:pt x="495" y="541"/>
                  </a:lnTo>
                  <a:lnTo>
                    <a:pt x="495" y="543"/>
                  </a:lnTo>
                  <a:lnTo>
                    <a:pt x="495" y="545"/>
                  </a:lnTo>
                  <a:lnTo>
                    <a:pt x="495" y="547"/>
                  </a:lnTo>
                  <a:lnTo>
                    <a:pt x="495" y="549"/>
                  </a:lnTo>
                  <a:close/>
                  <a:moveTo>
                    <a:pt x="533" y="522"/>
                  </a:moveTo>
                  <a:lnTo>
                    <a:pt x="535" y="522"/>
                  </a:lnTo>
                  <a:lnTo>
                    <a:pt x="533" y="522"/>
                  </a:lnTo>
                  <a:close/>
                  <a:moveTo>
                    <a:pt x="514" y="516"/>
                  </a:moveTo>
                  <a:lnTo>
                    <a:pt x="514" y="518"/>
                  </a:lnTo>
                  <a:lnTo>
                    <a:pt x="516" y="518"/>
                  </a:lnTo>
                  <a:lnTo>
                    <a:pt x="514" y="518"/>
                  </a:lnTo>
                  <a:lnTo>
                    <a:pt x="514" y="516"/>
                  </a:lnTo>
                  <a:lnTo>
                    <a:pt x="512" y="516"/>
                  </a:lnTo>
                  <a:lnTo>
                    <a:pt x="512" y="518"/>
                  </a:lnTo>
                  <a:lnTo>
                    <a:pt x="512" y="516"/>
                  </a:lnTo>
                  <a:lnTo>
                    <a:pt x="512" y="518"/>
                  </a:lnTo>
                  <a:lnTo>
                    <a:pt x="510" y="518"/>
                  </a:lnTo>
                  <a:lnTo>
                    <a:pt x="512" y="516"/>
                  </a:lnTo>
                  <a:lnTo>
                    <a:pt x="514" y="516"/>
                  </a:lnTo>
                  <a:close/>
                  <a:moveTo>
                    <a:pt x="516" y="512"/>
                  </a:moveTo>
                  <a:lnTo>
                    <a:pt x="518" y="514"/>
                  </a:lnTo>
                  <a:lnTo>
                    <a:pt x="516" y="514"/>
                  </a:lnTo>
                  <a:lnTo>
                    <a:pt x="514" y="514"/>
                  </a:lnTo>
                  <a:lnTo>
                    <a:pt x="514" y="512"/>
                  </a:lnTo>
                  <a:lnTo>
                    <a:pt x="516" y="512"/>
                  </a:lnTo>
                  <a:close/>
                  <a:moveTo>
                    <a:pt x="391" y="459"/>
                  </a:moveTo>
                  <a:lnTo>
                    <a:pt x="391" y="461"/>
                  </a:lnTo>
                  <a:lnTo>
                    <a:pt x="393" y="461"/>
                  </a:lnTo>
                  <a:lnTo>
                    <a:pt x="391" y="461"/>
                  </a:lnTo>
                  <a:lnTo>
                    <a:pt x="391" y="462"/>
                  </a:lnTo>
                  <a:lnTo>
                    <a:pt x="393" y="462"/>
                  </a:lnTo>
                  <a:lnTo>
                    <a:pt x="395" y="462"/>
                  </a:lnTo>
                  <a:lnTo>
                    <a:pt x="397" y="462"/>
                  </a:lnTo>
                  <a:lnTo>
                    <a:pt x="397" y="461"/>
                  </a:lnTo>
                  <a:lnTo>
                    <a:pt x="399" y="462"/>
                  </a:lnTo>
                  <a:lnTo>
                    <a:pt x="401" y="462"/>
                  </a:lnTo>
                  <a:lnTo>
                    <a:pt x="401" y="464"/>
                  </a:lnTo>
                  <a:lnTo>
                    <a:pt x="399" y="464"/>
                  </a:lnTo>
                  <a:lnTo>
                    <a:pt x="397" y="464"/>
                  </a:lnTo>
                  <a:lnTo>
                    <a:pt x="395" y="464"/>
                  </a:lnTo>
                  <a:lnTo>
                    <a:pt x="393" y="464"/>
                  </a:lnTo>
                  <a:lnTo>
                    <a:pt x="391" y="464"/>
                  </a:lnTo>
                  <a:lnTo>
                    <a:pt x="391" y="466"/>
                  </a:lnTo>
                  <a:lnTo>
                    <a:pt x="391" y="468"/>
                  </a:lnTo>
                  <a:lnTo>
                    <a:pt x="389" y="468"/>
                  </a:lnTo>
                  <a:lnTo>
                    <a:pt x="388" y="466"/>
                  </a:lnTo>
                  <a:lnTo>
                    <a:pt x="386" y="466"/>
                  </a:lnTo>
                  <a:lnTo>
                    <a:pt x="386" y="468"/>
                  </a:lnTo>
                  <a:lnTo>
                    <a:pt x="384" y="468"/>
                  </a:lnTo>
                  <a:lnTo>
                    <a:pt x="384" y="466"/>
                  </a:lnTo>
                  <a:lnTo>
                    <a:pt x="384" y="468"/>
                  </a:lnTo>
                  <a:lnTo>
                    <a:pt x="382" y="468"/>
                  </a:lnTo>
                  <a:lnTo>
                    <a:pt x="382" y="466"/>
                  </a:lnTo>
                  <a:lnTo>
                    <a:pt x="382" y="468"/>
                  </a:lnTo>
                  <a:lnTo>
                    <a:pt x="380" y="468"/>
                  </a:lnTo>
                  <a:lnTo>
                    <a:pt x="380" y="466"/>
                  </a:lnTo>
                  <a:lnTo>
                    <a:pt x="380" y="468"/>
                  </a:lnTo>
                  <a:lnTo>
                    <a:pt x="378" y="468"/>
                  </a:lnTo>
                  <a:lnTo>
                    <a:pt x="378" y="466"/>
                  </a:lnTo>
                  <a:lnTo>
                    <a:pt x="376" y="466"/>
                  </a:lnTo>
                  <a:lnTo>
                    <a:pt x="374" y="464"/>
                  </a:lnTo>
                  <a:lnTo>
                    <a:pt x="376" y="464"/>
                  </a:lnTo>
                  <a:lnTo>
                    <a:pt x="376" y="462"/>
                  </a:lnTo>
                  <a:lnTo>
                    <a:pt x="378" y="462"/>
                  </a:lnTo>
                  <a:lnTo>
                    <a:pt x="378" y="461"/>
                  </a:lnTo>
                  <a:lnTo>
                    <a:pt x="380" y="461"/>
                  </a:lnTo>
                  <a:lnTo>
                    <a:pt x="384" y="461"/>
                  </a:lnTo>
                  <a:lnTo>
                    <a:pt x="388" y="459"/>
                  </a:lnTo>
                  <a:lnTo>
                    <a:pt x="389" y="459"/>
                  </a:lnTo>
                  <a:lnTo>
                    <a:pt x="391" y="459"/>
                  </a:lnTo>
                  <a:close/>
                  <a:moveTo>
                    <a:pt x="374" y="451"/>
                  </a:moveTo>
                  <a:lnTo>
                    <a:pt x="374" y="449"/>
                  </a:lnTo>
                  <a:lnTo>
                    <a:pt x="374" y="451"/>
                  </a:lnTo>
                  <a:close/>
                  <a:moveTo>
                    <a:pt x="370" y="449"/>
                  </a:moveTo>
                  <a:lnTo>
                    <a:pt x="368" y="449"/>
                  </a:lnTo>
                  <a:lnTo>
                    <a:pt x="368" y="447"/>
                  </a:lnTo>
                  <a:lnTo>
                    <a:pt x="368" y="445"/>
                  </a:lnTo>
                  <a:lnTo>
                    <a:pt x="368" y="447"/>
                  </a:lnTo>
                  <a:lnTo>
                    <a:pt x="370" y="447"/>
                  </a:lnTo>
                  <a:lnTo>
                    <a:pt x="370" y="449"/>
                  </a:lnTo>
                  <a:close/>
                  <a:moveTo>
                    <a:pt x="341" y="424"/>
                  </a:moveTo>
                  <a:lnTo>
                    <a:pt x="341" y="422"/>
                  </a:lnTo>
                  <a:lnTo>
                    <a:pt x="343" y="422"/>
                  </a:lnTo>
                  <a:lnTo>
                    <a:pt x="341" y="424"/>
                  </a:lnTo>
                  <a:close/>
                  <a:moveTo>
                    <a:pt x="328" y="395"/>
                  </a:moveTo>
                  <a:lnTo>
                    <a:pt x="330" y="395"/>
                  </a:lnTo>
                  <a:lnTo>
                    <a:pt x="328" y="395"/>
                  </a:lnTo>
                  <a:close/>
                  <a:moveTo>
                    <a:pt x="44" y="393"/>
                  </a:moveTo>
                  <a:lnTo>
                    <a:pt x="44" y="395"/>
                  </a:lnTo>
                  <a:lnTo>
                    <a:pt x="42" y="393"/>
                  </a:lnTo>
                  <a:lnTo>
                    <a:pt x="44" y="393"/>
                  </a:lnTo>
                  <a:close/>
                  <a:moveTo>
                    <a:pt x="11" y="324"/>
                  </a:moveTo>
                  <a:lnTo>
                    <a:pt x="13" y="324"/>
                  </a:lnTo>
                  <a:lnTo>
                    <a:pt x="11" y="324"/>
                  </a:lnTo>
                  <a:close/>
                  <a:moveTo>
                    <a:pt x="645" y="305"/>
                  </a:moveTo>
                  <a:lnTo>
                    <a:pt x="645" y="307"/>
                  </a:lnTo>
                  <a:lnTo>
                    <a:pt x="645" y="311"/>
                  </a:lnTo>
                  <a:lnTo>
                    <a:pt x="643" y="311"/>
                  </a:lnTo>
                  <a:lnTo>
                    <a:pt x="643" y="309"/>
                  </a:lnTo>
                  <a:lnTo>
                    <a:pt x="643" y="307"/>
                  </a:lnTo>
                  <a:lnTo>
                    <a:pt x="643" y="305"/>
                  </a:lnTo>
                  <a:lnTo>
                    <a:pt x="645" y="305"/>
                  </a:lnTo>
                  <a:close/>
                  <a:moveTo>
                    <a:pt x="643" y="305"/>
                  </a:moveTo>
                  <a:lnTo>
                    <a:pt x="643" y="303"/>
                  </a:lnTo>
                  <a:lnTo>
                    <a:pt x="643" y="301"/>
                  </a:lnTo>
                  <a:lnTo>
                    <a:pt x="643" y="299"/>
                  </a:lnTo>
                  <a:lnTo>
                    <a:pt x="645" y="299"/>
                  </a:lnTo>
                  <a:lnTo>
                    <a:pt x="643" y="301"/>
                  </a:lnTo>
                  <a:lnTo>
                    <a:pt x="643" y="303"/>
                  </a:lnTo>
                  <a:lnTo>
                    <a:pt x="643" y="305"/>
                  </a:lnTo>
                  <a:close/>
                  <a:moveTo>
                    <a:pt x="0" y="272"/>
                  </a:moveTo>
                  <a:lnTo>
                    <a:pt x="0" y="274"/>
                  </a:lnTo>
                  <a:lnTo>
                    <a:pt x="2" y="274"/>
                  </a:lnTo>
                  <a:lnTo>
                    <a:pt x="2" y="276"/>
                  </a:lnTo>
                  <a:lnTo>
                    <a:pt x="2" y="278"/>
                  </a:lnTo>
                  <a:lnTo>
                    <a:pt x="2" y="280"/>
                  </a:lnTo>
                  <a:lnTo>
                    <a:pt x="4" y="280"/>
                  </a:lnTo>
                  <a:lnTo>
                    <a:pt x="2" y="280"/>
                  </a:lnTo>
                  <a:lnTo>
                    <a:pt x="4" y="280"/>
                  </a:lnTo>
                  <a:lnTo>
                    <a:pt x="4" y="282"/>
                  </a:lnTo>
                  <a:lnTo>
                    <a:pt x="4" y="284"/>
                  </a:lnTo>
                  <a:lnTo>
                    <a:pt x="4" y="282"/>
                  </a:lnTo>
                  <a:lnTo>
                    <a:pt x="2" y="282"/>
                  </a:lnTo>
                  <a:lnTo>
                    <a:pt x="2" y="280"/>
                  </a:lnTo>
                  <a:lnTo>
                    <a:pt x="0" y="278"/>
                  </a:lnTo>
                  <a:lnTo>
                    <a:pt x="0" y="276"/>
                  </a:lnTo>
                  <a:lnTo>
                    <a:pt x="0" y="274"/>
                  </a:lnTo>
                  <a:lnTo>
                    <a:pt x="0" y="272"/>
                  </a:lnTo>
                  <a:close/>
                  <a:moveTo>
                    <a:pt x="637" y="269"/>
                  </a:moveTo>
                  <a:lnTo>
                    <a:pt x="635" y="269"/>
                  </a:lnTo>
                  <a:lnTo>
                    <a:pt x="637" y="269"/>
                  </a:lnTo>
                  <a:close/>
                  <a:moveTo>
                    <a:pt x="2" y="269"/>
                  </a:moveTo>
                  <a:lnTo>
                    <a:pt x="2" y="267"/>
                  </a:lnTo>
                  <a:lnTo>
                    <a:pt x="2" y="265"/>
                  </a:lnTo>
                  <a:lnTo>
                    <a:pt x="2" y="263"/>
                  </a:lnTo>
                  <a:lnTo>
                    <a:pt x="2" y="265"/>
                  </a:lnTo>
                  <a:lnTo>
                    <a:pt x="2" y="267"/>
                  </a:lnTo>
                  <a:lnTo>
                    <a:pt x="2" y="269"/>
                  </a:lnTo>
                  <a:close/>
                  <a:moveTo>
                    <a:pt x="2" y="263"/>
                  </a:moveTo>
                  <a:lnTo>
                    <a:pt x="2" y="259"/>
                  </a:lnTo>
                  <a:lnTo>
                    <a:pt x="4" y="259"/>
                  </a:lnTo>
                  <a:lnTo>
                    <a:pt x="2" y="261"/>
                  </a:lnTo>
                  <a:lnTo>
                    <a:pt x="4" y="261"/>
                  </a:lnTo>
                  <a:lnTo>
                    <a:pt x="2" y="263"/>
                  </a:lnTo>
                  <a:close/>
                  <a:moveTo>
                    <a:pt x="641" y="259"/>
                  </a:moveTo>
                  <a:lnTo>
                    <a:pt x="641" y="261"/>
                  </a:lnTo>
                  <a:lnTo>
                    <a:pt x="641" y="263"/>
                  </a:lnTo>
                  <a:lnTo>
                    <a:pt x="643" y="263"/>
                  </a:lnTo>
                  <a:lnTo>
                    <a:pt x="643" y="265"/>
                  </a:lnTo>
                  <a:lnTo>
                    <a:pt x="641" y="267"/>
                  </a:lnTo>
                  <a:lnTo>
                    <a:pt x="639" y="271"/>
                  </a:lnTo>
                  <a:lnTo>
                    <a:pt x="639" y="274"/>
                  </a:lnTo>
                  <a:lnTo>
                    <a:pt x="639" y="276"/>
                  </a:lnTo>
                  <a:lnTo>
                    <a:pt x="637" y="276"/>
                  </a:lnTo>
                  <a:lnTo>
                    <a:pt x="637" y="274"/>
                  </a:lnTo>
                  <a:lnTo>
                    <a:pt x="635" y="274"/>
                  </a:lnTo>
                  <a:lnTo>
                    <a:pt x="635" y="272"/>
                  </a:lnTo>
                  <a:lnTo>
                    <a:pt x="637" y="272"/>
                  </a:lnTo>
                  <a:lnTo>
                    <a:pt x="637" y="271"/>
                  </a:lnTo>
                  <a:lnTo>
                    <a:pt x="637" y="269"/>
                  </a:lnTo>
                  <a:lnTo>
                    <a:pt x="637" y="267"/>
                  </a:lnTo>
                  <a:lnTo>
                    <a:pt x="639" y="265"/>
                  </a:lnTo>
                  <a:lnTo>
                    <a:pt x="641" y="265"/>
                  </a:lnTo>
                  <a:lnTo>
                    <a:pt x="641" y="263"/>
                  </a:lnTo>
                  <a:lnTo>
                    <a:pt x="641" y="261"/>
                  </a:lnTo>
                  <a:lnTo>
                    <a:pt x="639" y="261"/>
                  </a:lnTo>
                  <a:lnTo>
                    <a:pt x="639" y="259"/>
                  </a:lnTo>
                  <a:lnTo>
                    <a:pt x="641" y="259"/>
                  </a:lnTo>
                  <a:lnTo>
                    <a:pt x="641" y="257"/>
                  </a:lnTo>
                  <a:lnTo>
                    <a:pt x="641" y="259"/>
                  </a:lnTo>
                  <a:close/>
                  <a:moveTo>
                    <a:pt x="610" y="244"/>
                  </a:moveTo>
                  <a:lnTo>
                    <a:pt x="610" y="242"/>
                  </a:lnTo>
                  <a:lnTo>
                    <a:pt x="610" y="244"/>
                  </a:lnTo>
                  <a:close/>
                  <a:moveTo>
                    <a:pt x="606" y="236"/>
                  </a:moveTo>
                  <a:lnTo>
                    <a:pt x="608" y="236"/>
                  </a:lnTo>
                  <a:lnTo>
                    <a:pt x="608" y="238"/>
                  </a:lnTo>
                  <a:lnTo>
                    <a:pt x="608" y="236"/>
                  </a:lnTo>
                  <a:lnTo>
                    <a:pt x="608" y="238"/>
                  </a:lnTo>
                  <a:lnTo>
                    <a:pt x="608" y="240"/>
                  </a:lnTo>
                  <a:lnTo>
                    <a:pt x="610" y="240"/>
                  </a:lnTo>
                  <a:lnTo>
                    <a:pt x="610" y="242"/>
                  </a:lnTo>
                  <a:lnTo>
                    <a:pt x="608" y="242"/>
                  </a:lnTo>
                  <a:lnTo>
                    <a:pt x="608" y="240"/>
                  </a:lnTo>
                  <a:lnTo>
                    <a:pt x="606" y="240"/>
                  </a:lnTo>
                  <a:lnTo>
                    <a:pt x="606" y="238"/>
                  </a:lnTo>
                  <a:lnTo>
                    <a:pt x="605" y="238"/>
                  </a:lnTo>
                  <a:lnTo>
                    <a:pt x="605" y="236"/>
                  </a:lnTo>
                  <a:lnTo>
                    <a:pt x="606" y="236"/>
                  </a:lnTo>
                  <a:close/>
                  <a:moveTo>
                    <a:pt x="585" y="219"/>
                  </a:moveTo>
                  <a:lnTo>
                    <a:pt x="585" y="217"/>
                  </a:lnTo>
                  <a:lnTo>
                    <a:pt x="585" y="219"/>
                  </a:lnTo>
                  <a:close/>
                  <a:moveTo>
                    <a:pt x="599" y="217"/>
                  </a:moveTo>
                  <a:lnTo>
                    <a:pt x="597" y="217"/>
                  </a:lnTo>
                  <a:lnTo>
                    <a:pt x="597" y="215"/>
                  </a:lnTo>
                  <a:lnTo>
                    <a:pt x="599" y="217"/>
                  </a:lnTo>
                  <a:close/>
                  <a:moveTo>
                    <a:pt x="587" y="215"/>
                  </a:moveTo>
                  <a:lnTo>
                    <a:pt x="587" y="213"/>
                  </a:lnTo>
                  <a:lnTo>
                    <a:pt x="587" y="211"/>
                  </a:lnTo>
                  <a:lnTo>
                    <a:pt x="587" y="213"/>
                  </a:lnTo>
                  <a:lnTo>
                    <a:pt x="587" y="215"/>
                  </a:lnTo>
                  <a:close/>
                  <a:moveTo>
                    <a:pt x="595" y="207"/>
                  </a:moveTo>
                  <a:lnTo>
                    <a:pt x="593" y="207"/>
                  </a:lnTo>
                  <a:lnTo>
                    <a:pt x="595" y="207"/>
                  </a:lnTo>
                  <a:close/>
                  <a:moveTo>
                    <a:pt x="595" y="205"/>
                  </a:moveTo>
                  <a:lnTo>
                    <a:pt x="593" y="205"/>
                  </a:lnTo>
                  <a:lnTo>
                    <a:pt x="595" y="205"/>
                  </a:lnTo>
                  <a:close/>
                  <a:moveTo>
                    <a:pt x="38" y="192"/>
                  </a:moveTo>
                  <a:lnTo>
                    <a:pt x="36" y="192"/>
                  </a:lnTo>
                  <a:lnTo>
                    <a:pt x="36" y="190"/>
                  </a:lnTo>
                  <a:lnTo>
                    <a:pt x="38" y="190"/>
                  </a:lnTo>
                  <a:lnTo>
                    <a:pt x="38" y="188"/>
                  </a:lnTo>
                  <a:lnTo>
                    <a:pt x="40" y="188"/>
                  </a:lnTo>
                  <a:lnTo>
                    <a:pt x="40" y="190"/>
                  </a:lnTo>
                  <a:lnTo>
                    <a:pt x="38" y="192"/>
                  </a:lnTo>
                  <a:close/>
                  <a:moveTo>
                    <a:pt x="574" y="186"/>
                  </a:moveTo>
                  <a:lnTo>
                    <a:pt x="574" y="184"/>
                  </a:lnTo>
                  <a:lnTo>
                    <a:pt x="576" y="184"/>
                  </a:lnTo>
                  <a:lnTo>
                    <a:pt x="574" y="186"/>
                  </a:lnTo>
                  <a:close/>
                  <a:moveTo>
                    <a:pt x="574" y="182"/>
                  </a:moveTo>
                  <a:lnTo>
                    <a:pt x="572" y="182"/>
                  </a:lnTo>
                  <a:lnTo>
                    <a:pt x="572" y="180"/>
                  </a:lnTo>
                  <a:lnTo>
                    <a:pt x="574" y="180"/>
                  </a:lnTo>
                  <a:lnTo>
                    <a:pt x="574" y="182"/>
                  </a:lnTo>
                  <a:close/>
                  <a:moveTo>
                    <a:pt x="574" y="178"/>
                  </a:moveTo>
                  <a:lnTo>
                    <a:pt x="572" y="178"/>
                  </a:lnTo>
                  <a:lnTo>
                    <a:pt x="572" y="180"/>
                  </a:lnTo>
                  <a:lnTo>
                    <a:pt x="572" y="178"/>
                  </a:lnTo>
                  <a:lnTo>
                    <a:pt x="574" y="178"/>
                  </a:lnTo>
                  <a:close/>
                  <a:moveTo>
                    <a:pt x="564" y="176"/>
                  </a:moveTo>
                  <a:lnTo>
                    <a:pt x="564" y="178"/>
                  </a:lnTo>
                  <a:lnTo>
                    <a:pt x="564" y="176"/>
                  </a:lnTo>
                  <a:close/>
                  <a:moveTo>
                    <a:pt x="539" y="161"/>
                  </a:moveTo>
                  <a:lnTo>
                    <a:pt x="539" y="163"/>
                  </a:lnTo>
                  <a:lnTo>
                    <a:pt x="537" y="163"/>
                  </a:lnTo>
                  <a:lnTo>
                    <a:pt x="537" y="161"/>
                  </a:lnTo>
                  <a:lnTo>
                    <a:pt x="539" y="161"/>
                  </a:lnTo>
                  <a:close/>
                  <a:moveTo>
                    <a:pt x="530" y="148"/>
                  </a:moveTo>
                  <a:lnTo>
                    <a:pt x="530" y="150"/>
                  </a:lnTo>
                  <a:lnTo>
                    <a:pt x="532" y="150"/>
                  </a:lnTo>
                  <a:lnTo>
                    <a:pt x="530" y="150"/>
                  </a:lnTo>
                  <a:lnTo>
                    <a:pt x="532" y="150"/>
                  </a:lnTo>
                  <a:lnTo>
                    <a:pt x="530" y="151"/>
                  </a:lnTo>
                  <a:lnTo>
                    <a:pt x="530" y="150"/>
                  </a:lnTo>
                  <a:lnTo>
                    <a:pt x="528" y="150"/>
                  </a:lnTo>
                  <a:lnTo>
                    <a:pt x="528" y="148"/>
                  </a:lnTo>
                  <a:lnTo>
                    <a:pt x="530" y="148"/>
                  </a:lnTo>
                  <a:lnTo>
                    <a:pt x="530" y="146"/>
                  </a:lnTo>
                  <a:lnTo>
                    <a:pt x="530" y="148"/>
                  </a:lnTo>
                  <a:close/>
                  <a:moveTo>
                    <a:pt x="424" y="128"/>
                  </a:moveTo>
                  <a:lnTo>
                    <a:pt x="422" y="128"/>
                  </a:lnTo>
                  <a:lnTo>
                    <a:pt x="420" y="128"/>
                  </a:lnTo>
                  <a:lnTo>
                    <a:pt x="422" y="128"/>
                  </a:lnTo>
                  <a:lnTo>
                    <a:pt x="422" y="127"/>
                  </a:lnTo>
                  <a:lnTo>
                    <a:pt x="422" y="128"/>
                  </a:lnTo>
                  <a:lnTo>
                    <a:pt x="424" y="128"/>
                  </a:lnTo>
                  <a:close/>
                  <a:moveTo>
                    <a:pt x="416" y="125"/>
                  </a:moveTo>
                  <a:lnTo>
                    <a:pt x="416" y="123"/>
                  </a:lnTo>
                  <a:lnTo>
                    <a:pt x="416" y="125"/>
                  </a:lnTo>
                  <a:close/>
                  <a:moveTo>
                    <a:pt x="426" y="117"/>
                  </a:moveTo>
                  <a:lnTo>
                    <a:pt x="426" y="119"/>
                  </a:lnTo>
                  <a:lnTo>
                    <a:pt x="424" y="119"/>
                  </a:lnTo>
                  <a:lnTo>
                    <a:pt x="422" y="119"/>
                  </a:lnTo>
                  <a:lnTo>
                    <a:pt x="422" y="121"/>
                  </a:lnTo>
                  <a:lnTo>
                    <a:pt x="420" y="121"/>
                  </a:lnTo>
                  <a:lnTo>
                    <a:pt x="418" y="123"/>
                  </a:lnTo>
                  <a:lnTo>
                    <a:pt x="416" y="121"/>
                  </a:lnTo>
                  <a:lnTo>
                    <a:pt x="416" y="123"/>
                  </a:lnTo>
                  <a:lnTo>
                    <a:pt x="416" y="121"/>
                  </a:lnTo>
                  <a:lnTo>
                    <a:pt x="416" y="119"/>
                  </a:lnTo>
                  <a:lnTo>
                    <a:pt x="418" y="119"/>
                  </a:lnTo>
                  <a:lnTo>
                    <a:pt x="418" y="117"/>
                  </a:lnTo>
                  <a:lnTo>
                    <a:pt x="420" y="117"/>
                  </a:lnTo>
                  <a:lnTo>
                    <a:pt x="422" y="117"/>
                  </a:lnTo>
                  <a:lnTo>
                    <a:pt x="424" y="117"/>
                  </a:lnTo>
                  <a:lnTo>
                    <a:pt x="426" y="117"/>
                  </a:lnTo>
                  <a:close/>
                  <a:moveTo>
                    <a:pt x="378" y="105"/>
                  </a:moveTo>
                  <a:lnTo>
                    <a:pt x="376" y="105"/>
                  </a:lnTo>
                  <a:lnTo>
                    <a:pt x="378" y="103"/>
                  </a:lnTo>
                  <a:lnTo>
                    <a:pt x="378" y="105"/>
                  </a:lnTo>
                  <a:close/>
                  <a:moveTo>
                    <a:pt x="380" y="103"/>
                  </a:moveTo>
                  <a:lnTo>
                    <a:pt x="380" y="105"/>
                  </a:lnTo>
                  <a:lnTo>
                    <a:pt x="378" y="105"/>
                  </a:lnTo>
                  <a:lnTo>
                    <a:pt x="380" y="105"/>
                  </a:lnTo>
                  <a:lnTo>
                    <a:pt x="378" y="105"/>
                  </a:lnTo>
                  <a:lnTo>
                    <a:pt x="378" y="103"/>
                  </a:lnTo>
                  <a:lnTo>
                    <a:pt x="380" y="103"/>
                  </a:lnTo>
                  <a:close/>
                  <a:moveTo>
                    <a:pt x="382" y="103"/>
                  </a:moveTo>
                  <a:lnTo>
                    <a:pt x="384" y="103"/>
                  </a:lnTo>
                  <a:lnTo>
                    <a:pt x="384" y="105"/>
                  </a:lnTo>
                  <a:lnTo>
                    <a:pt x="384" y="107"/>
                  </a:lnTo>
                  <a:lnTo>
                    <a:pt x="382" y="107"/>
                  </a:lnTo>
                  <a:lnTo>
                    <a:pt x="382" y="105"/>
                  </a:lnTo>
                  <a:lnTo>
                    <a:pt x="382" y="103"/>
                  </a:lnTo>
                  <a:close/>
                  <a:moveTo>
                    <a:pt x="376" y="103"/>
                  </a:moveTo>
                  <a:lnTo>
                    <a:pt x="374" y="103"/>
                  </a:lnTo>
                  <a:lnTo>
                    <a:pt x="374" y="102"/>
                  </a:lnTo>
                  <a:lnTo>
                    <a:pt x="376" y="102"/>
                  </a:lnTo>
                  <a:lnTo>
                    <a:pt x="376" y="103"/>
                  </a:lnTo>
                  <a:close/>
                  <a:moveTo>
                    <a:pt x="380" y="103"/>
                  </a:moveTo>
                  <a:lnTo>
                    <a:pt x="380" y="102"/>
                  </a:lnTo>
                  <a:lnTo>
                    <a:pt x="380" y="103"/>
                  </a:lnTo>
                  <a:close/>
                  <a:moveTo>
                    <a:pt x="182" y="98"/>
                  </a:moveTo>
                  <a:lnTo>
                    <a:pt x="182" y="100"/>
                  </a:lnTo>
                  <a:lnTo>
                    <a:pt x="180" y="98"/>
                  </a:lnTo>
                  <a:lnTo>
                    <a:pt x="182" y="98"/>
                  </a:lnTo>
                  <a:close/>
                  <a:moveTo>
                    <a:pt x="184" y="98"/>
                  </a:moveTo>
                  <a:lnTo>
                    <a:pt x="184" y="100"/>
                  </a:lnTo>
                  <a:lnTo>
                    <a:pt x="186" y="100"/>
                  </a:lnTo>
                  <a:lnTo>
                    <a:pt x="184" y="102"/>
                  </a:lnTo>
                  <a:lnTo>
                    <a:pt x="184" y="100"/>
                  </a:lnTo>
                  <a:lnTo>
                    <a:pt x="182" y="100"/>
                  </a:lnTo>
                  <a:lnTo>
                    <a:pt x="184" y="98"/>
                  </a:lnTo>
                  <a:lnTo>
                    <a:pt x="184" y="100"/>
                  </a:lnTo>
                  <a:lnTo>
                    <a:pt x="184" y="98"/>
                  </a:lnTo>
                  <a:close/>
                  <a:moveTo>
                    <a:pt x="242" y="96"/>
                  </a:moveTo>
                  <a:lnTo>
                    <a:pt x="242" y="94"/>
                  </a:lnTo>
                  <a:lnTo>
                    <a:pt x="242" y="96"/>
                  </a:lnTo>
                  <a:close/>
                  <a:moveTo>
                    <a:pt x="190" y="92"/>
                  </a:moveTo>
                  <a:lnTo>
                    <a:pt x="190" y="94"/>
                  </a:lnTo>
                  <a:lnTo>
                    <a:pt x="190" y="92"/>
                  </a:lnTo>
                  <a:lnTo>
                    <a:pt x="190" y="94"/>
                  </a:lnTo>
                  <a:lnTo>
                    <a:pt x="190" y="92"/>
                  </a:lnTo>
                  <a:close/>
                  <a:moveTo>
                    <a:pt x="245" y="94"/>
                  </a:moveTo>
                  <a:lnTo>
                    <a:pt x="245" y="92"/>
                  </a:lnTo>
                  <a:lnTo>
                    <a:pt x="245" y="94"/>
                  </a:lnTo>
                  <a:close/>
                  <a:moveTo>
                    <a:pt x="363" y="92"/>
                  </a:moveTo>
                  <a:lnTo>
                    <a:pt x="361" y="92"/>
                  </a:lnTo>
                  <a:lnTo>
                    <a:pt x="363" y="92"/>
                  </a:lnTo>
                  <a:lnTo>
                    <a:pt x="363" y="90"/>
                  </a:lnTo>
                  <a:lnTo>
                    <a:pt x="363" y="92"/>
                  </a:lnTo>
                  <a:close/>
                  <a:moveTo>
                    <a:pt x="265" y="92"/>
                  </a:moveTo>
                  <a:lnTo>
                    <a:pt x="265" y="90"/>
                  </a:lnTo>
                  <a:lnTo>
                    <a:pt x="265" y="92"/>
                  </a:lnTo>
                  <a:close/>
                  <a:moveTo>
                    <a:pt x="265" y="92"/>
                  </a:moveTo>
                  <a:lnTo>
                    <a:pt x="263" y="92"/>
                  </a:lnTo>
                  <a:lnTo>
                    <a:pt x="263" y="90"/>
                  </a:lnTo>
                  <a:lnTo>
                    <a:pt x="265" y="92"/>
                  </a:lnTo>
                  <a:close/>
                  <a:moveTo>
                    <a:pt x="196" y="84"/>
                  </a:moveTo>
                  <a:lnTo>
                    <a:pt x="194" y="86"/>
                  </a:lnTo>
                  <a:lnTo>
                    <a:pt x="194" y="88"/>
                  </a:lnTo>
                  <a:lnTo>
                    <a:pt x="194" y="86"/>
                  </a:lnTo>
                  <a:lnTo>
                    <a:pt x="194" y="88"/>
                  </a:lnTo>
                  <a:lnTo>
                    <a:pt x="194" y="86"/>
                  </a:lnTo>
                  <a:lnTo>
                    <a:pt x="194" y="84"/>
                  </a:lnTo>
                  <a:lnTo>
                    <a:pt x="196" y="84"/>
                  </a:lnTo>
                  <a:close/>
                  <a:moveTo>
                    <a:pt x="217" y="75"/>
                  </a:moveTo>
                  <a:lnTo>
                    <a:pt x="215" y="75"/>
                  </a:lnTo>
                  <a:lnTo>
                    <a:pt x="217" y="75"/>
                  </a:lnTo>
                  <a:close/>
                  <a:moveTo>
                    <a:pt x="370" y="73"/>
                  </a:moveTo>
                  <a:lnTo>
                    <a:pt x="370" y="75"/>
                  </a:lnTo>
                  <a:lnTo>
                    <a:pt x="368" y="73"/>
                  </a:lnTo>
                  <a:lnTo>
                    <a:pt x="368" y="75"/>
                  </a:lnTo>
                  <a:lnTo>
                    <a:pt x="368" y="73"/>
                  </a:lnTo>
                  <a:lnTo>
                    <a:pt x="370" y="71"/>
                  </a:lnTo>
                  <a:lnTo>
                    <a:pt x="370" y="73"/>
                  </a:lnTo>
                  <a:close/>
                  <a:moveTo>
                    <a:pt x="378" y="73"/>
                  </a:moveTo>
                  <a:lnTo>
                    <a:pt x="378" y="75"/>
                  </a:lnTo>
                  <a:lnTo>
                    <a:pt x="380" y="75"/>
                  </a:lnTo>
                  <a:lnTo>
                    <a:pt x="380" y="73"/>
                  </a:lnTo>
                  <a:lnTo>
                    <a:pt x="382" y="73"/>
                  </a:lnTo>
                  <a:lnTo>
                    <a:pt x="382" y="75"/>
                  </a:lnTo>
                  <a:lnTo>
                    <a:pt x="380" y="75"/>
                  </a:lnTo>
                  <a:lnTo>
                    <a:pt x="380" y="77"/>
                  </a:lnTo>
                  <a:lnTo>
                    <a:pt x="380" y="75"/>
                  </a:lnTo>
                  <a:lnTo>
                    <a:pt x="380" y="77"/>
                  </a:lnTo>
                  <a:lnTo>
                    <a:pt x="378" y="77"/>
                  </a:lnTo>
                  <a:lnTo>
                    <a:pt x="380" y="77"/>
                  </a:lnTo>
                  <a:lnTo>
                    <a:pt x="380" y="79"/>
                  </a:lnTo>
                  <a:lnTo>
                    <a:pt x="378" y="79"/>
                  </a:lnTo>
                  <a:lnTo>
                    <a:pt x="378" y="80"/>
                  </a:lnTo>
                  <a:lnTo>
                    <a:pt x="380" y="80"/>
                  </a:lnTo>
                  <a:lnTo>
                    <a:pt x="382" y="80"/>
                  </a:lnTo>
                  <a:lnTo>
                    <a:pt x="382" y="79"/>
                  </a:lnTo>
                  <a:lnTo>
                    <a:pt x="382" y="80"/>
                  </a:lnTo>
                  <a:lnTo>
                    <a:pt x="382" y="79"/>
                  </a:lnTo>
                  <a:lnTo>
                    <a:pt x="382" y="80"/>
                  </a:lnTo>
                  <a:lnTo>
                    <a:pt x="382" y="82"/>
                  </a:lnTo>
                  <a:lnTo>
                    <a:pt x="380" y="82"/>
                  </a:lnTo>
                  <a:lnTo>
                    <a:pt x="378" y="80"/>
                  </a:lnTo>
                  <a:lnTo>
                    <a:pt x="378" y="82"/>
                  </a:lnTo>
                  <a:lnTo>
                    <a:pt x="376" y="82"/>
                  </a:lnTo>
                  <a:lnTo>
                    <a:pt x="374" y="80"/>
                  </a:lnTo>
                  <a:lnTo>
                    <a:pt x="372" y="80"/>
                  </a:lnTo>
                  <a:lnTo>
                    <a:pt x="372" y="79"/>
                  </a:lnTo>
                  <a:lnTo>
                    <a:pt x="374" y="79"/>
                  </a:lnTo>
                  <a:lnTo>
                    <a:pt x="372" y="79"/>
                  </a:lnTo>
                  <a:lnTo>
                    <a:pt x="372" y="77"/>
                  </a:lnTo>
                  <a:lnTo>
                    <a:pt x="372" y="75"/>
                  </a:lnTo>
                  <a:lnTo>
                    <a:pt x="374" y="75"/>
                  </a:lnTo>
                  <a:lnTo>
                    <a:pt x="372" y="75"/>
                  </a:lnTo>
                  <a:lnTo>
                    <a:pt x="374" y="75"/>
                  </a:lnTo>
                  <a:lnTo>
                    <a:pt x="374" y="73"/>
                  </a:lnTo>
                  <a:lnTo>
                    <a:pt x="374" y="75"/>
                  </a:lnTo>
                  <a:lnTo>
                    <a:pt x="376" y="75"/>
                  </a:lnTo>
                  <a:lnTo>
                    <a:pt x="376" y="73"/>
                  </a:lnTo>
                  <a:lnTo>
                    <a:pt x="378" y="71"/>
                  </a:lnTo>
                  <a:lnTo>
                    <a:pt x="378" y="73"/>
                  </a:lnTo>
                  <a:close/>
                  <a:moveTo>
                    <a:pt x="370" y="69"/>
                  </a:moveTo>
                  <a:lnTo>
                    <a:pt x="368" y="69"/>
                  </a:lnTo>
                  <a:lnTo>
                    <a:pt x="368" y="67"/>
                  </a:lnTo>
                  <a:lnTo>
                    <a:pt x="370" y="69"/>
                  </a:lnTo>
                  <a:close/>
                  <a:moveTo>
                    <a:pt x="349" y="46"/>
                  </a:moveTo>
                  <a:lnTo>
                    <a:pt x="347" y="46"/>
                  </a:lnTo>
                  <a:lnTo>
                    <a:pt x="349" y="46"/>
                  </a:lnTo>
                  <a:close/>
                  <a:moveTo>
                    <a:pt x="351" y="46"/>
                  </a:moveTo>
                  <a:lnTo>
                    <a:pt x="349" y="46"/>
                  </a:lnTo>
                  <a:lnTo>
                    <a:pt x="349" y="44"/>
                  </a:lnTo>
                  <a:lnTo>
                    <a:pt x="351" y="46"/>
                  </a:lnTo>
                  <a:close/>
                  <a:moveTo>
                    <a:pt x="370" y="44"/>
                  </a:moveTo>
                  <a:lnTo>
                    <a:pt x="370" y="46"/>
                  </a:lnTo>
                  <a:lnTo>
                    <a:pt x="368" y="46"/>
                  </a:lnTo>
                  <a:lnTo>
                    <a:pt x="368" y="44"/>
                  </a:lnTo>
                  <a:lnTo>
                    <a:pt x="368" y="46"/>
                  </a:lnTo>
                  <a:lnTo>
                    <a:pt x="368" y="44"/>
                  </a:lnTo>
                  <a:lnTo>
                    <a:pt x="370" y="44"/>
                  </a:lnTo>
                  <a:lnTo>
                    <a:pt x="372" y="44"/>
                  </a:lnTo>
                  <a:lnTo>
                    <a:pt x="370" y="44"/>
                  </a:lnTo>
                  <a:close/>
                  <a:moveTo>
                    <a:pt x="351" y="44"/>
                  </a:moveTo>
                  <a:lnTo>
                    <a:pt x="353" y="44"/>
                  </a:lnTo>
                  <a:lnTo>
                    <a:pt x="351" y="44"/>
                  </a:lnTo>
                  <a:close/>
                  <a:moveTo>
                    <a:pt x="376" y="40"/>
                  </a:moveTo>
                  <a:lnTo>
                    <a:pt x="376" y="42"/>
                  </a:lnTo>
                  <a:lnTo>
                    <a:pt x="376" y="40"/>
                  </a:lnTo>
                  <a:lnTo>
                    <a:pt x="374" y="42"/>
                  </a:lnTo>
                  <a:lnTo>
                    <a:pt x="374" y="40"/>
                  </a:lnTo>
                  <a:lnTo>
                    <a:pt x="376" y="40"/>
                  </a:lnTo>
                  <a:close/>
                  <a:moveTo>
                    <a:pt x="366" y="40"/>
                  </a:moveTo>
                  <a:lnTo>
                    <a:pt x="366" y="38"/>
                  </a:lnTo>
                  <a:lnTo>
                    <a:pt x="366" y="40"/>
                  </a:lnTo>
                  <a:close/>
                  <a:moveTo>
                    <a:pt x="313" y="38"/>
                  </a:moveTo>
                  <a:lnTo>
                    <a:pt x="313" y="40"/>
                  </a:lnTo>
                  <a:lnTo>
                    <a:pt x="311" y="40"/>
                  </a:lnTo>
                  <a:lnTo>
                    <a:pt x="311" y="38"/>
                  </a:lnTo>
                  <a:lnTo>
                    <a:pt x="313" y="38"/>
                  </a:lnTo>
                  <a:close/>
                  <a:moveTo>
                    <a:pt x="324" y="38"/>
                  </a:moveTo>
                  <a:lnTo>
                    <a:pt x="326" y="38"/>
                  </a:lnTo>
                  <a:lnTo>
                    <a:pt x="324" y="38"/>
                  </a:lnTo>
                  <a:close/>
                  <a:moveTo>
                    <a:pt x="374" y="36"/>
                  </a:moveTo>
                  <a:lnTo>
                    <a:pt x="372" y="36"/>
                  </a:lnTo>
                  <a:lnTo>
                    <a:pt x="372" y="38"/>
                  </a:lnTo>
                  <a:lnTo>
                    <a:pt x="370" y="38"/>
                  </a:lnTo>
                  <a:lnTo>
                    <a:pt x="370" y="40"/>
                  </a:lnTo>
                  <a:lnTo>
                    <a:pt x="368" y="40"/>
                  </a:lnTo>
                  <a:lnTo>
                    <a:pt x="368" y="38"/>
                  </a:lnTo>
                  <a:lnTo>
                    <a:pt x="370" y="38"/>
                  </a:lnTo>
                  <a:lnTo>
                    <a:pt x="372" y="38"/>
                  </a:lnTo>
                  <a:lnTo>
                    <a:pt x="372" y="36"/>
                  </a:lnTo>
                  <a:lnTo>
                    <a:pt x="374" y="36"/>
                  </a:lnTo>
                  <a:close/>
                  <a:moveTo>
                    <a:pt x="326" y="36"/>
                  </a:moveTo>
                  <a:lnTo>
                    <a:pt x="324" y="36"/>
                  </a:lnTo>
                  <a:lnTo>
                    <a:pt x="326" y="36"/>
                  </a:lnTo>
                  <a:close/>
                  <a:moveTo>
                    <a:pt x="276" y="36"/>
                  </a:moveTo>
                  <a:lnTo>
                    <a:pt x="278" y="36"/>
                  </a:lnTo>
                  <a:lnTo>
                    <a:pt x="278" y="38"/>
                  </a:lnTo>
                  <a:lnTo>
                    <a:pt x="278" y="40"/>
                  </a:lnTo>
                  <a:lnTo>
                    <a:pt x="280" y="40"/>
                  </a:lnTo>
                  <a:lnTo>
                    <a:pt x="280" y="42"/>
                  </a:lnTo>
                  <a:lnTo>
                    <a:pt x="278" y="42"/>
                  </a:lnTo>
                  <a:lnTo>
                    <a:pt x="276" y="42"/>
                  </a:lnTo>
                  <a:lnTo>
                    <a:pt x="276" y="40"/>
                  </a:lnTo>
                  <a:lnTo>
                    <a:pt x="274" y="40"/>
                  </a:lnTo>
                  <a:lnTo>
                    <a:pt x="272" y="42"/>
                  </a:lnTo>
                  <a:lnTo>
                    <a:pt x="270" y="40"/>
                  </a:lnTo>
                  <a:lnTo>
                    <a:pt x="272" y="40"/>
                  </a:lnTo>
                  <a:lnTo>
                    <a:pt x="272" y="38"/>
                  </a:lnTo>
                  <a:lnTo>
                    <a:pt x="272" y="40"/>
                  </a:lnTo>
                  <a:lnTo>
                    <a:pt x="274" y="40"/>
                  </a:lnTo>
                  <a:lnTo>
                    <a:pt x="274" y="38"/>
                  </a:lnTo>
                  <a:lnTo>
                    <a:pt x="274" y="36"/>
                  </a:lnTo>
                  <a:lnTo>
                    <a:pt x="272" y="36"/>
                  </a:lnTo>
                  <a:lnTo>
                    <a:pt x="274" y="36"/>
                  </a:lnTo>
                  <a:lnTo>
                    <a:pt x="274" y="34"/>
                  </a:lnTo>
                  <a:lnTo>
                    <a:pt x="276" y="34"/>
                  </a:lnTo>
                  <a:lnTo>
                    <a:pt x="276" y="32"/>
                  </a:lnTo>
                  <a:lnTo>
                    <a:pt x="276" y="34"/>
                  </a:lnTo>
                  <a:lnTo>
                    <a:pt x="278" y="34"/>
                  </a:lnTo>
                  <a:lnTo>
                    <a:pt x="278" y="36"/>
                  </a:lnTo>
                  <a:lnTo>
                    <a:pt x="276" y="36"/>
                  </a:lnTo>
                  <a:close/>
                  <a:moveTo>
                    <a:pt x="278" y="32"/>
                  </a:moveTo>
                  <a:lnTo>
                    <a:pt x="280" y="32"/>
                  </a:lnTo>
                  <a:lnTo>
                    <a:pt x="280" y="34"/>
                  </a:lnTo>
                  <a:lnTo>
                    <a:pt x="282" y="34"/>
                  </a:lnTo>
                  <a:lnTo>
                    <a:pt x="284" y="34"/>
                  </a:lnTo>
                  <a:lnTo>
                    <a:pt x="286" y="32"/>
                  </a:lnTo>
                  <a:lnTo>
                    <a:pt x="286" y="34"/>
                  </a:lnTo>
                  <a:lnTo>
                    <a:pt x="288" y="34"/>
                  </a:lnTo>
                  <a:lnTo>
                    <a:pt x="288" y="32"/>
                  </a:lnTo>
                  <a:lnTo>
                    <a:pt x="290" y="32"/>
                  </a:lnTo>
                  <a:lnTo>
                    <a:pt x="290" y="34"/>
                  </a:lnTo>
                  <a:lnTo>
                    <a:pt x="290" y="32"/>
                  </a:lnTo>
                  <a:lnTo>
                    <a:pt x="292" y="31"/>
                  </a:lnTo>
                  <a:lnTo>
                    <a:pt x="292" y="32"/>
                  </a:lnTo>
                  <a:lnTo>
                    <a:pt x="293" y="32"/>
                  </a:lnTo>
                  <a:lnTo>
                    <a:pt x="293" y="34"/>
                  </a:lnTo>
                  <a:lnTo>
                    <a:pt x="295" y="34"/>
                  </a:lnTo>
                  <a:lnTo>
                    <a:pt x="295" y="36"/>
                  </a:lnTo>
                  <a:lnTo>
                    <a:pt x="293" y="36"/>
                  </a:lnTo>
                  <a:lnTo>
                    <a:pt x="293" y="38"/>
                  </a:lnTo>
                  <a:lnTo>
                    <a:pt x="292" y="40"/>
                  </a:lnTo>
                  <a:lnTo>
                    <a:pt x="290" y="40"/>
                  </a:lnTo>
                  <a:lnTo>
                    <a:pt x="288" y="42"/>
                  </a:lnTo>
                  <a:lnTo>
                    <a:pt x="286" y="44"/>
                  </a:lnTo>
                  <a:lnTo>
                    <a:pt x="286" y="42"/>
                  </a:lnTo>
                  <a:lnTo>
                    <a:pt x="284" y="42"/>
                  </a:lnTo>
                  <a:lnTo>
                    <a:pt x="282" y="42"/>
                  </a:lnTo>
                  <a:lnTo>
                    <a:pt x="282" y="40"/>
                  </a:lnTo>
                  <a:lnTo>
                    <a:pt x="280" y="40"/>
                  </a:lnTo>
                  <a:lnTo>
                    <a:pt x="280" y="38"/>
                  </a:lnTo>
                  <a:lnTo>
                    <a:pt x="278" y="38"/>
                  </a:lnTo>
                  <a:lnTo>
                    <a:pt x="278" y="36"/>
                  </a:lnTo>
                  <a:lnTo>
                    <a:pt x="278" y="34"/>
                  </a:lnTo>
                  <a:lnTo>
                    <a:pt x="276" y="34"/>
                  </a:lnTo>
                  <a:lnTo>
                    <a:pt x="276" y="32"/>
                  </a:lnTo>
                  <a:lnTo>
                    <a:pt x="278" y="32"/>
                  </a:lnTo>
                  <a:lnTo>
                    <a:pt x="276" y="32"/>
                  </a:lnTo>
                  <a:lnTo>
                    <a:pt x="276" y="31"/>
                  </a:lnTo>
                  <a:lnTo>
                    <a:pt x="278" y="31"/>
                  </a:lnTo>
                  <a:lnTo>
                    <a:pt x="278" y="32"/>
                  </a:lnTo>
                  <a:close/>
                  <a:moveTo>
                    <a:pt x="378" y="29"/>
                  </a:moveTo>
                  <a:lnTo>
                    <a:pt x="378" y="31"/>
                  </a:lnTo>
                  <a:lnTo>
                    <a:pt x="378" y="32"/>
                  </a:lnTo>
                  <a:lnTo>
                    <a:pt x="376" y="32"/>
                  </a:lnTo>
                  <a:lnTo>
                    <a:pt x="376" y="34"/>
                  </a:lnTo>
                  <a:lnTo>
                    <a:pt x="374" y="34"/>
                  </a:lnTo>
                  <a:lnTo>
                    <a:pt x="374" y="36"/>
                  </a:lnTo>
                  <a:lnTo>
                    <a:pt x="374" y="34"/>
                  </a:lnTo>
                  <a:lnTo>
                    <a:pt x="374" y="36"/>
                  </a:lnTo>
                  <a:lnTo>
                    <a:pt x="374" y="34"/>
                  </a:lnTo>
                  <a:lnTo>
                    <a:pt x="376" y="34"/>
                  </a:lnTo>
                  <a:lnTo>
                    <a:pt x="376" y="32"/>
                  </a:lnTo>
                  <a:lnTo>
                    <a:pt x="376" y="31"/>
                  </a:lnTo>
                  <a:lnTo>
                    <a:pt x="378" y="31"/>
                  </a:lnTo>
                  <a:lnTo>
                    <a:pt x="378" y="29"/>
                  </a:lnTo>
                  <a:close/>
                  <a:moveTo>
                    <a:pt x="313" y="29"/>
                  </a:moveTo>
                  <a:lnTo>
                    <a:pt x="313" y="31"/>
                  </a:lnTo>
                  <a:lnTo>
                    <a:pt x="313" y="32"/>
                  </a:lnTo>
                  <a:lnTo>
                    <a:pt x="313" y="34"/>
                  </a:lnTo>
                  <a:lnTo>
                    <a:pt x="311" y="32"/>
                  </a:lnTo>
                  <a:lnTo>
                    <a:pt x="311" y="31"/>
                  </a:lnTo>
                  <a:lnTo>
                    <a:pt x="311" y="29"/>
                  </a:lnTo>
                  <a:lnTo>
                    <a:pt x="313" y="29"/>
                  </a:lnTo>
                  <a:lnTo>
                    <a:pt x="313" y="27"/>
                  </a:lnTo>
                  <a:lnTo>
                    <a:pt x="313" y="29"/>
                  </a:lnTo>
                  <a:close/>
                  <a:moveTo>
                    <a:pt x="470" y="23"/>
                  </a:moveTo>
                  <a:lnTo>
                    <a:pt x="472" y="25"/>
                  </a:lnTo>
                  <a:lnTo>
                    <a:pt x="470" y="25"/>
                  </a:lnTo>
                  <a:lnTo>
                    <a:pt x="470" y="27"/>
                  </a:lnTo>
                  <a:lnTo>
                    <a:pt x="472" y="27"/>
                  </a:lnTo>
                  <a:lnTo>
                    <a:pt x="472" y="29"/>
                  </a:lnTo>
                  <a:lnTo>
                    <a:pt x="474" y="27"/>
                  </a:lnTo>
                  <a:lnTo>
                    <a:pt x="474" y="29"/>
                  </a:lnTo>
                  <a:lnTo>
                    <a:pt x="474" y="31"/>
                  </a:lnTo>
                  <a:lnTo>
                    <a:pt x="474" y="32"/>
                  </a:lnTo>
                  <a:lnTo>
                    <a:pt x="476" y="32"/>
                  </a:lnTo>
                  <a:lnTo>
                    <a:pt x="476" y="34"/>
                  </a:lnTo>
                  <a:lnTo>
                    <a:pt x="476" y="36"/>
                  </a:lnTo>
                  <a:lnTo>
                    <a:pt x="474" y="36"/>
                  </a:lnTo>
                  <a:lnTo>
                    <a:pt x="476" y="36"/>
                  </a:lnTo>
                  <a:lnTo>
                    <a:pt x="476" y="38"/>
                  </a:lnTo>
                  <a:lnTo>
                    <a:pt x="476" y="40"/>
                  </a:lnTo>
                  <a:lnTo>
                    <a:pt x="476" y="42"/>
                  </a:lnTo>
                  <a:lnTo>
                    <a:pt x="478" y="44"/>
                  </a:lnTo>
                  <a:lnTo>
                    <a:pt x="480" y="42"/>
                  </a:lnTo>
                  <a:lnTo>
                    <a:pt x="480" y="44"/>
                  </a:lnTo>
                  <a:lnTo>
                    <a:pt x="482" y="44"/>
                  </a:lnTo>
                  <a:lnTo>
                    <a:pt x="480" y="46"/>
                  </a:lnTo>
                  <a:lnTo>
                    <a:pt x="480" y="48"/>
                  </a:lnTo>
                  <a:lnTo>
                    <a:pt x="480" y="50"/>
                  </a:lnTo>
                  <a:lnTo>
                    <a:pt x="482" y="50"/>
                  </a:lnTo>
                  <a:lnTo>
                    <a:pt x="482" y="52"/>
                  </a:lnTo>
                  <a:lnTo>
                    <a:pt x="482" y="54"/>
                  </a:lnTo>
                  <a:lnTo>
                    <a:pt x="484" y="54"/>
                  </a:lnTo>
                  <a:lnTo>
                    <a:pt x="485" y="54"/>
                  </a:lnTo>
                  <a:lnTo>
                    <a:pt x="484" y="55"/>
                  </a:lnTo>
                  <a:lnTo>
                    <a:pt x="484" y="57"/>
                  </a:lnTo>
                  <a:lnTo>
                    <a:pt x="484" y="59"/>
                  </a:lnTo>
                  <a:lnTo>
                    <a:pt x="484" y="57"/>
                  </a:lnTo>
                  <a:lnTo>
                    <a:pt x="484" y="59"/>
                  </a:lnTo>
                  <a:lnTo>
                    <a:pt x="485" y="57"/>
                  </a:lnTo>
                  <a:lnTo>
                    <a:pt x="485" y="59"/>
                  </a:lnTo>
                  <a:lnTo>
                    <a:pt x="485" y="57"/>
                  </a:lnTo>
                  <a:lnTo>
                    <a:pt x="485" y="59"/>
                  </a:lnTo>
                  <a:lnTo>
                    <a:pt x="485" y="61"/>
                  </a:lnTo>
                  <a:lnTo>
                    <a:pt x="485" y="63"/>
                  </a:lnTo>
                  <a:lnTo>
                    <a:pt x="485" y="67"/>
                  </a:lnTo>
                  <a:lnTo>
                    <a:pt x="487" y="67"/>
                  </a:lnTo>
                  <a:lnTo>
                    <a:pt x="487" y="69"/>
                  </a:lnTo>
                  <a:lnTo>
                    <a:pt x="487" y="71"/>
                  </a:lnTo>
                  <a:lnTo>
                    <a:pt x="485" y="73"/>
                  </a:lnTo>
                  <a:lnTo>
                    <a:pt x="487" y="75"/>
                  </a:lnTo>
                  <a:lnTo>
                    <a:pt x="487" y="77"/>
                  </a:lnTo>
                  <a:lnTo>
                    <a:pt x="489" y="77"/>
                  </a:lnTo>
                  <a:lnTo>
                    <a:pt x="489" y="79"/>
                  </a:lnTo>
                  <a:lnTo>
                    <a:pt x="489" y="80"/>
                  </a:lnTo>
                  <a:lnTo>
                    <a:pt x="489" y="82"/>
                  </a:lnTo>
                  <a:lnTo>
                    <a:pt x="489" y="84"/>
                  </a:lnTo>
                  <a:lnTo>
                    <a:pt x="491" y="84"/>
                  </a:lnTo>
                  <a:lnTo>
                    <a:pt x="493" y="84"/>
                  </a:lnTo>
                  <a:lnTo>
                    <a:pt x="493" y="86"/>
                  </a:lnTo>
                  <a:lnTo>
                    <a:pt x="493" y="84"/>
                  </a:lnTo>
                  <a:lnTo>
                    <a:pt x="495" y="84"/>
                  </a:lnTo>
                  <a:lnTo>
                    <a:pt x="497" y="82"/>
                  </a:lnTo>
                  <a:lnTo>
                    <a:pt x="497" y="80"/>
                  </a:lnTo>
                  <a:lnTo>
                    <a:pt x="497" y="82"/>
                  </a:lnTo>
                  <a:lnTo>
                    <a:pt x="497" y="80"/>
                  </a:lnTo>
                  <a:lnTo>
                    <a:pt x="497" y="82"/>
                  </a:lnTo>
                  <a:lnTo>
                    <a:pt x="499" y="82"/>
                  </a:lnTo>
                  <a:lnTo>
                    <a:pt x="501" y="80"/>
                  </a:lnTo>
                  <a:lnTo>
                    <a:pt x="503" y="80"/>
                  </a:lnTo>
                  <a:lnTo>
                    <a:pt x="503" y="82"/>
                  </a:lnTo>
                  <a:lnTo>
                    <a:pt x="505" y="82"/>
                  </a:lnTo>
                  <a:lnTo>
                    <a:pt x="503" y="82"/>
                  </a:lnTo>
                  <a:lnTo>
                    <a:pt x="503" y="84"/>
                  </a:lnTo>
                  <a:lnTo>
                    <a:pt x="505" y="86"/>
                  </a:lnTo>
                  <a:lnTo>
                    <a:pt x="507" y="86"/>
                  </a:lnTo>
                  <a:lnTo>
                    <a:pt x="509" y="86"/>
                  </a:lnTo>
                  <a:lnTo>
                    <a:pt x="509" y="88"/>
                  </a:lnTo>
                  <a:lnTo>
                    <a:pt x="509" y="90"/>
                  </a:lnTo>
                  <a:lnTo>
                    <a:pt x="510" y="90"/>
                  </a:lnTo>
                  <a:lnTo>
                    <a:pt x="512" y="90"/>
                  </a:lnTo>
                  <a:lnTo>
                    <a:pt x="512" y="92"/>
                  </a:lnTo>
                  <a:lnTo>
                    <a:pt x="514" y="92"/>
                  </a:lnTo>
                  <a:lnTo>
                    <a:pt x="514" y="94"/>
                  </a:lnTo>
                  <a:lnTo>
                    <a:pt x="514" y="96"/>
                  </a:lnTo>
                  <a:lnTo>
                    <a:pt x="512" y="96"/>
                  </a:lnTo>
                  <a:lnTo>
                    <a:pt x="514" y="96"/>
                  </a:lnTo>
                  <a:lnTo>
                    <a:pt x="514" y="98"/>
                  </a:lnTo>
                  <a:lnTo>
                    <a:pt x="514" y="100"/>
                  </a:lnTo>
                  <a:lnTo>
                    <a:pt x="514" y="102"/>
                  </a:lnTo>
                  <a:lnTo>
                    <a:pt x="514" y="103"/>
                  </a:lnTo>
                  <a:lnTo>
                    <a:pt x="514" y="105"/>
                  </a:lnTo>
                  <a:lnTo>
                    <a:pt x="516" y="105"/>
                  </a:lnTo>
                  <a:lnTo>
                    <a:pt x="516" y="107"/>
                  </a:lnTo>
                  <a:lnTo>
                    <a:pt x="514" y="107"/>
                  </a:lnTo>
                  <a:lnTo>
                    <a:pt x="514" y="109"/>
                  </a:lnTo>
                  <a:lnTo>
                    <a:pt x="516" y="109"/>
                  </a:lnTo>
                  <a:lnTo>
                    <a:pt x="516" y="111"/>
                  </a:lnTo>
                  <a:lnTo>
                    <a:pt x="516" y="113"/>
                  </a:lnTo>
                  <a:lnTo>
                    <a:pt x="516" y="115"/>
                  </a:lnTo>
                  <a:lnTo>
                    <a:pt x="516" y="117"/>
                  </a:lnTo>
                  <a:lnTo>
                    <a:pt x="516" y="119"/>
                  </a:lnTo>
                  <a:lnTo>
                    <a:pt x="516" y="117"/>
                  </a:lnTo>
                  <a:lnTo>
                    <a:pt x="516" y="119"/>
                  </a:lnTo>
                  <a:lnTo>
                    <a:pt x="518" y="119"/>
                  </a:lnTo>
                  <a:lnTo>
                    <a:pt x="518" y="121"/>
                  </a:lnTo>
                  <a:lnTo>
                    <a:pt x="520" y="123"/>
                  </a:lnTo>
                  <a:lnTo>
                    <a:pt x="522" y="123"/>
                  </a:lnTo>
                  <a:lnTo>
                    <a:pt x="522" y="125"/>
                  </a:lnTo>
                  <a:lnTo>
                    <a:pt x="522" y="127"/>
                  </a:lnTo>
                  <a:lnTo>
                    <a:pt x="522" y="125"/>
                  </a:lnTo>
                  <a:lnTo>
                    <a:pt x="524" y="125"/>
                  </a:lnTo>
                  <a:lnTo>
                    <a:pt x="524" y="127"/>
                  </a:lnTo>
                  <a:lnTo>
                    <a:pt x="524" y="128"/>
                  </a:lnTo>
                  <a:lnTo>
                    <a:pt x="524" y="130"/>
                  </a:lnTo>
                  <a:lnTo>
                    <a:pt x="526" y="130"/>
                  </a:lnTo>
                  <a:lnTo>
                    <a:pt x="526" y="132"/>
                  </a:lnTo>
                  <a:lnTo>
                    <a:pt x="526" y="134"/>
                  </a:lnTo>
                  <a:lnTo>
                    <a:pt x="526" y="136"/>
                  </a:lnTo>
                  <a:lnTo>
                    <a:pt x="528" y="136"/>
                  </a:lnTo>
                  <a:lnTo>
                    <a:pt x="528" y="138"/>
                  </a:lnTo>
                  <a:lnTo>
                    <a:pt x="528" y="140"/>
                  </a:lnTo>
                  <a:lnTo>
                    <a:pt x="528" y="142"/>
                  </a:lnTo>
                  <a:lnTo>
                    <a:pt x="526" y="144"/>
                  </a:lnTo>
                  <a:lnTo>
                    <a:pt x="526" y="146"/>
                  </a:lnTo>
                  <a:lnTo>
                    <a:pt x="526" y="148"/>
                  </a:lnTo>
                  <a:lnTo>
                    <a:pt x="528" y="150"/>
                  </a:lnTo>
                  <a:lnTo>
                    <a:pt x="530" y="151"/>
                  </a:lnTo>
                  <a:lnTo>
                    <a:pt x="532" y="151"/>
                  </a:lnTo>
                  <a:lnTo>
                    <a:pt x="532" y="153"/>
                  </a:lnTo>
                  <a:lnTo>
                    <a:pt x="530" y="153"/>
                  </a:lnTo>
                  <a:lnTo>
                    <a:pt x="530" y="155"/>
                  </a:lnTo>
                  <a:lnTo>
                    <a:pt x="530" y="157"/>
                  </a:lnTo>
                  <a:lnTo>
                    <a:pt x="530" y="159"/>
                  </a:lnTo>
                  <a:lnTo>
                    <a:pt x="532" y="159"/>
                  </a:lnTo>
                  <a:lnTo>
                    <a:pt x="532" y="161"/>
                  </a:lnTo>
                  <a:lnTo>
                    <a:pt x="533" y="161"/>
                  </a:lnTo>
                  <a:lnTo>
                    <a:pt x="533" y="163"/>
                  </a:lnTo>
                  <a:lnTo>
                    <a:pt x="535" y="163"/>
                  </a:lnTo>
                  <a:lnTo>
                    <a:pt x="537" y="163"/>
                  </a:lnTo>
                  <a:lnTo>
                    <a:pt x="537" y="165"/>
                  </a:lnTo>
                  <a:lnTo>
                    <a:pt x="539" y="165"/>
                  </a:lnTo>
                  <a:lnTo>
                    <a:pt x="541" y="165"/>
                  </a:lnTo>
                  <a:lnTo>
                    <a:pt x="541" y="163"/>
                  </a:lnTo>
                  <a:lnTo>
                    <a:pt x="543" y="163"/>
                  </a:lnTo>
                  <a:lnTo>
                    <a:pt x="543" y="165"/>
                  </a:lnTo>
                  <a:lnTo>
                    <a:pt x="543" y="167"/>
                  </a:lnTo>
                  <a:lnTo>
                    <a:pt x="545" y="167"/>
                  </a:lnTo>
                  <a:lnTo>
                    <a:pt x="549" y="167"/>
                  </a:lnTo>
                  <a:lnTo>
                    <a:pt x="549" y="165"/>
                  </a:lnTo>
                  <a:lnTo>
                    <a:pt x="547" y="165"/>
                  </a:lnTo>
                  <a:lnTo>
                    <a:pt x="549" y="165"/>
                  </a:lnTo>
                  <a:lnTo>
                    <a:pt x="549" y="167"/>
                  </a:lnTo>
                  <a:lnTo>
                    <a:pt x="551" y="169"/>
                  </a:lnTo>
                  <a:lnTo>
                    <a:pt x="551" y="171"/>
                  </a:lnTo>
                  <a:lnTo>
                    <a:pt x="551" y="173"/>
                  </a:lnTo>
                  <a:lnTo>
                    <a:pt x="553" y="175"/>
                  </a:lnTo>
                  <a:lnTo>
                    <a:pt x="555" y="175"/>
                  </a:lnTo>
                  <a:lnTo>
                    <a:pt x="553" y="173"/>
                  </a:lnTo>
                  <a:lnTo>
                    <a:pt x="555" y="173"/>
                  </a:lnTo>
                  <a:lnTo>
                    <a:pt x="555" y="175"/>
                  </a:lnTo>
                  <a:lnTo>
                    <a:pt x="557" y="175"/>
                  </a:lnTo>
                  <a:lnTo>
                    <a:pt x="558" y="175"/>
                  </a:lnTo>
                  <a:lnTo>
                    <a:pt x="558" y="176"/>
                  </a:lnTo>
                  <a:lnTo>
                    <a:pt x="560" y="176"/>
                  </a:lnTo>
                  <a:lnTo>
                    <a:pt x="562" y="176"/>
                  </a:lnTo>
                  <a:lnTo>
                    <a:pt x="562" y="178"/>
                  </a:lnTo>
                  <a:lnTo>
                    <a:pt x="564" y="180"/>
                  </a:lnTo>
                  <a:lnTo>
                    <a:pt x="564" y="178"/>
                  </a:lnTo>
                  <a:lnTo>
                    <a:pt x="566" y="178"/>
                  </a:lnTo>
                  <a:lnTo>
                    <a:pt x="566" y="180"/>
                  </a:lnTo>
                  <a:lnTo>
                    <a:pt x="568" y="180"/>
                  </a:lnTo>
                  <a:lnTo>
                    <a:pt x="568" y="182"/>
                  </a:lnTo>
                  <a:lnTo>
                    <a:pt x="570" y="180"/>
                  </a:lnTo>
                  <a:lnTo>
                    <a:pt x="570" y="182"/>
                  </a:lnTo>
                  <a:lnTo>
                    <a:pt x="570" y="184"/>
                  </a:lnTo>
                  <a:lnTo>
                    <a:pt x="572" y="184"/>
                  </a:lnTo>
                  <a:lnTo>
                    <a:pt x="572" y="186"/>
                  </a:lnTo>
                  <a:lnTo>
                    <a:pt x="570" y="186"/>
                  </a:lnTo>
                  <a:lnTo>
                    <a:pt x="570" y="184"/>
                  </a:lnTo>
                  <a:lnTo>
                    <a:pt x="568" y="184"/>
                  </a:lnTo>
                  <a:lnTo>
                    <a:pt x="568" y="186"/>
                  </a:lnTo>
                  <a:lnTo>
                    <a:pt x="568" y="188"/>
                  </a:lnTo>
                  <a:lnTo>
                    <a:pt x="570" y="190"/>
                  </a:lnTo>
                  <a:lnTo>
                    <a:pt x="570" y="192"/>
                  </a:lnTo>
                  <a:lnTo>
                    <a:pt x="572" y="192"/>
                  </a:lnTo>
                  <a:lnTo>
                    <a:pt x="574" y="192"/>
                  </a:lnTo>
                  <a:lnTo>
                    <a:pt x="574" y="194"/>
                  </a:lnTo>
                  <a:lnTo>
                    <a:pt x="576" y="194"/>
                  </a:lnTo>
                  <a:lnTo>
                    <a:pt x="576" y="196"/>
                  </a:lnTo>
                  <a:lnTo>
                    <a:pt x="578" y="196"/>
                  </a:lnTo>
                  <a:lnTo>
                    <a:pt x="576" y="198"/>
                  </a:lnTo>
                  <a:lnTo>
                    <a:pt x="578" y="199"/>
                  </a:lnTo>
                  <a:lnTo>
                    <a:pt x="578" y="198"/>
                  </a:lnTo>
                  <a:lnTo>
                    <a:pt x="578" y="199"/>
                  </a:lnTo>
                  <a:lnTo>
                    <a:pt x="578" y="201"/>
                  </a:lnTo>
                  <a:lnTo>
                    <a:pt x="580" y="201"/>
                  </a:lnTo>
                  <a:lnTo>
                    <a:pt x="578" y="201"/>
                  </a:lnTo>
                  <a:lnTo>
                    <a:pt x="578" y="203"/>
                  </a:lnTo>
                  <a:lnTo>
                    <a:pt x="580" y="201"/>
                  </a:lnTo>
                  <a:lnTo>
                    <a:pt x="580" y="203"/>
                  </a:lnTo>
                  <a:lnTo>
                    <a:pt x="581" y="203"/>
                  </a:lnTo>
                  <a:lnTo>
                    <a:pt x="580" y="205"/>
                  </a:lnTo>
                  <a:lnTo>
                    <a:pt x="581" y="205"/>
                  </a:lnTo>
                  <a:lnTo>
                    <a:pt x="581" y="207"/>
                  </a:lnTo>
                  <a:lnTo>
                    <a:pt x="580" y="207"/>
                  </a:lnTo>
                  <a:lnTo>
                    <a:pt x="581" y="209"/>
                  </a:lnTo>
                  <a:lnTo>
                    <a:pt x="581" y="211"/>
                  </a:lnTo>
                  <a:lnTo>
                    <a:pt x="581" y="213"/>
                  </a:lnTo>
                  <a:lnTo>
                    <a:pt x="581" y="215"/>
                  </a:lnTo>
                  <a:lnTo>
                    <a:pt x="583" y="215"/>
                  </a:lnTo>
                  <a:lnTo>
                    <a:pt x="583" y="217"/>
                  </a:lnTo>
                  <a:lnTo>
                    <a:pt x="585" y="217"/>
                  </a:lnTo>
                  <a:lnTo>
                    <a:pt x="585" y="219"/>
                  </a:lnTo>
                  <a:lnTo>
                    <a:pt x="583" y="219"/>
                  </a:lnTo>
                  <a:lnTo>
                    <a:pt x="585" y="219"/>
                  </a:lnTo>
                  <a:lnTo>
                    <a:pt x="585" y="217"/>
                  </a:lnTo>
                  <a:lnTo>
                    <a:pt x="587" y="217"/>
                  </a:lnTo>
                  <a:lnTo>
                    <a:pt x="587" y="219"/>
                  </a:lnTo>
                  <a:lnTo>
                    <a:pt x="589" y="221"/>
                  </a:lnTo>
                  <a:lnTo>
                    <a:pt x="589" y="223"/>
                  </a:lnTo>
                  <a:lnTo>
                    <a:pt x="589" y="221"/>
                  </a:lnTo>
                  <a:lnTo>
                    <a:pt x="589" y="219"/>
                  </a:lnTo>
                  <a:lnTo>
                    <a:pt x="587" y="217"/>
                  </a:lnTo>
                  <a:lnTo>
                    <a:pt x="589" y="217"/>
                  </a:lnTo>
                  <a:lnTo>
                    <a:pt x="587" y="217"/>
                  </a:lnTo>
                  <a:lnTo>
                    <a:pt x="587" y="215"/>
                  </a:lnTo>
                  <a:lnTo>
                    <a:pt x="589" y="215"/>
                  </a:lnTo>
                  <a:lnTo>
                    <a:pt x="589" y="213"/>
                  </a:lnTo>
                  <a:lnTo>
                    <a:pt x="591" y="213"/>
                  </a:lnTo>
                  <a:lnTo>
                    <a:pt x="591" y="215"/>
                  </a:lnTo>
                  <a:lnTo>
                    <a:pt x="591" y="217"/>
                  </a:lnTo>
                  <a:lnTo>
                    <a:pt x="593" y="217"/>
                  </a:lnTo>
                  <a:lnTo>
                    <a:pt x="591" y="217"/>
                  </a:lnTo>
                  <a:lnTo>
                    <a:pt x="593" y="217"/>
                  </a:lnTo>
                  <a:lnTo>
                    <a:pt x="593" y="219"/>
                  </a:lnTo>
                  <a:lnTo>
                    <a:pt x="595" y="219"/>
                  </a:lnTo>
                  <a:lnTo>
                    <a:pt x="597" y="221"/>
                  </a:lnTo>
                  <a:lnTo>
                    <a:pt x="599" y="221"/>
                  </a:lnTo>
                  <a:lnTo>
                    <a:pt x="597" y="219"/>
                  </a:lnTo>
                  <a:lnTo>
                    <a:pt x="597" y="217"/>
                  </a:lnTo>
                  <a:lnTo>
                    <a:pt x="599" y="217"/>
                  </a:lnTo>
                  <a:lnTo>
                    <a:pt x="599" y="219"/>
                  </a:lnTo>
                  <a:lnTo>
                    <a:pt x="601" y="219"/>
                  </a:lnTo>
                  <a:lnTo>
                    <a:pt x="599" y="219"/>
                  </a:lnTo>
                  <a:lnTo>
                    <a:pt x="599" y="217"/>
                  </a:lnTo>
                  <a:lnTo>
                    <a:pt x="601" y="217"/>
                  </a:lnTo>
                  <a:lnTo>
                    <a:pt x="601" y="219"/>
                  </a:lnTo>
                  <a:lnTo>
                    <a:pt x="601" y="221"/>
                  </a:lnTo>
                  <a:lnTo>
                    <a:pt x="601" y="219"/>
                  </a:lnTo>
                  <a:lnTo>
                    <a:pt x="601" y="221"/>
                  </a:lnTo>
                  <a:lnTo>
                    <a:pt x="601" y="223"/>
                  </a:lnTo>
                  <a:lnTo>
                    <a:pt x="601" y="221"/>
                  </a:lnTo>
                  <a:lnTo>
                    <a:pt x="601" y="223"/>
                  </a:lnTo>
                  <a:lnTo>
                    <a:pt x="603" y="223"/>
                  </a:lnTo>
                  <a:lnTo>
                    <a:pt x="603" y="224"/>
                  </a:lnTo>
                  <a:lnTo>
                    <a:pt x="603" y="226"/>
                  </a:lnTo>
                  <a:lnTo>
                    <a:pt x="601" y="226"/>
                  </a:lnTo>
                  <a:lnTo>
                    <a:pt x="603" y="226"/>
                  </a:lnTo>
                  <a:lnTo>
                    <a:pt x="601" y="226"/>
                  </a:lnTo>
                  <a:lnTo>
                    <a:pt x="601" y="228"/>
                  </a:lnTo>
                  <a:lnTo>
                    <a:pt x="601" y="230"/>
                  </a:lnTo>
                  <a:lnTo>
                    <a:pt x="603" y="232"/>
                  </a:lnTo>
                  <a:lnTo>
                    <a:pt x="603" y="234"/>
                  </a:lnTo>
                  <a:lnTo>
                    <a:pt x="601" y="234"/>
                  </a:lnTo>
                  <a:lnTo>
                    <a:pt x="603" y="236"/>
                  </a:lnTo>
                  <a:lnTo>
                    <a:pt x="603" y="238"/>
                  </a:lnTo>
                  <a:lnTo>
                    <a:pt x="605" y="238"/>
                  </a:lnTo>
                  <a:lnTo>
                    <a:pt x="606" y="240"/>
                  </a:lnTo>
                  <a:lnTo>
                    <a:pt x="608" y="242"/>
                  </a:lnTo>
                  <a:lnTo>
                    <a:pt x="610" y="242"/>
                  </a:lnTo>
                  <a:lnTo>
                    <a:pt x="610" y="244"/>
                  </a:lnTo>
                  <a:lnTo>
                    <a:pt x="612" y="246"/>
                  </a:lnTo>
                  <a:lnTo>
                    <a:pt x="614" y="246"/>
                  </a:lnTo>
                  <a:lnTo>
                    <a:pt x="614" y="247"/>
                  </a:lnTo>
                  <a:lnTo>
                    <a:pt x="614" y="246"/>
                  </a:lnTo>
                  <a:lnTo>
                    <a:pt x="614" y="247"/>
                  </a:lnTo>
                  <a:lnTo>
                    <a:pt x="614" y="246"/>
                  </a:lnTo>
                  <a:lnTo>
                    <a:pt x="616" y="247"/>
                  </a:lnTo>
                  <a:lnTo>
                    <a:pt x="616" y="246"/>
                  </a:lnTo>
                  <a:lnTo>
                    <a:pt x="614" y="246"/>
                  </a:lnTo>
                  <a:lnTo>
                    <a:pt x="616" y="246"/>
                  </a:lnTo>
                  <a:lnTo>
                    <a:pt x="616" y="247"/>
                  </a:lnTo>
                  <a:lnTo>
                    <a:pt x="616" y="246"/>
                  </a:lnTo>
                  <a:lnTo>
                    <a:pt x="618" y="246"/>
                  </a:lnTo>
                  <a:lnTo>
                    <a:pt x="618" y="247"/>
                  </a:lnTo>
                  <a:lnTo>
                    <a:pt x="618" y="249"/>
                  </a:lnTo>
                  <a:lnTo>
                    <a:pt x="620" y="249"/>
                  </a:lnTo>
                  <a:lnTo>
                    <a:pt x="620" y="247"/>
                  </a:lnTo>
                  <a:lnTo>
                    <a:pt x="620" y="249"/>
                  </a:lnTo>
                  <a:lnTo>
                    <a:pt x="622" y="253"/>
                  </a:lnTo>
                  <a:lnTo>
                    <a:pt x="622" y="255"/>
                  </a:lnTo>
                  <a:lnTo>
                    <a:pt x="624" y="255"/>
                  </a:lnTo>
                  <a:lnTo>
                    <a:pt x="624" y="257"/>
                  </a:lnTo>
                  <a:lnTo>
                    <a:pt x="626" y="259"/>
                  </a:lnTo>
                  <a:lnTo>
                    <a:pt x="628" y="259"/>
                  </a:lnTo>
                  <a:lnTo>
                    <a:pt x="629" y="261"/>
                  </a:lnTo>
                  <a:lnTo>
                    <a:pt x="629" y="263"/>
                  </a:lnTo>
                  <a:lnTo>
                    <a:pt x="629" y="265"/>
                  </a:lnTo>
                  <a:lnTo>
                    <a:pt x="631" y="265"/>
                  </a:lnTo>
                  <a:lnTo>
                    <a:pt x="631" y="267"/>
                  </a:lnTo>
                  <a:lnTo>
                    <a:pt x="629" y="267"/>
                  </a:lnTo>
                  <a:lnTo>
                    <a:pt x="631" y="267"/>
                  </a:lnTo>
                  <a:lnTo>
                    <a:pt x="633" y="267"/>
                  </a:lnTo>
                  <a:lnTo>
                    <a:pt x="633" y="269"/>
                  </a:lnTo>
                  <a:lnTo>
                    <a:pt x="633" y="267"/>
                  </a:lnTo>
                  <a:lnTo>
                    <a:pt x="635" y="269"/>
                  </a:lnTo>
                  <a:lnTo>
                    <a:pt x="635" y="271"/>
                  </a:lnTo>
                  <a:lnTo>
                    <a:pt x="637" y="271"/>
                  </a:lnTo>
                  <a:lnTo>
                    <a:pt x="635" y="271"/>
                  </a:lnTo>
                  <a:lnTo>
                    <a:pt x="635" y="272"/>
                  </a:lnTo>
                  <a:lnTo>
                    <a:pt x="637" y="272"/>
                  </a:lnTo>
                  <a:lnTo>
                    <a:pt x="635" y="272"/>
                  </a:lnTo>
                  <a:lnTo>
                    <a:pt x="635" y="274"/>
                  </a:lnTo>
                  <a:lnTo>
                    <a:pt x="635" y="276"/>
                  </a:lnTo>
                  <a:lnTo>
                    <a:pt x="637" y="276"/>
                  </a:lnTo>
                  <a:lnTo>
                    <a:pt x="637" y="278"/>
                  </a:lnTo>
                  <a:lnTo>
                    <a:pt x="637" y="280"/>
                  </a:lnTo>
                  <a:lnTo>
                    <a:pt x="637" y="278"/>
                  </a:lnTo>
                  <a:lnTo>
                    <a:pt x="639" y="278"/>
                  </a:lnTo>
                  <a:lnTo>
                    <a:pt x="639" y="280"/>
                  </a:lnTo>
                  <a:lnTo>
                    <a:pt x="641" y="280"/>
                  </a:lnTo>
                  <a:lnTo>
                    <a:pt x="639" y="280"/>
                  </a:lnTo>
                  <a:lnTo>
                    <a:pt x="639" y="282"/>
                  </a:lnTo>
                  <a:lnTo>
                    <a:pt x="639" y="284"/>
                  </a:lnTo>
                  <a:lnTo>
                    <a:pt x="637" y="286"/>
                  </a:lnTo>
                  <a:lnTo>
                    <a:pt x="637" y="288"/>
                  </a:lnTo>
                  <a:lnTo>
                    <a:pt x="639" y="288"/>
                  </a:lnTo>
                  <a:lnTo>
                    <a:pt x="639" y="290"/>
                  </a:lnTo>
                  <a:lnTo>
                    <a:pt x="639" y="292"/>
                  </a:lnTo>
                  <a:lnTo>
                    <a:pt x="639" y="294"/>
                  </a:lnTo>
                  <a:lnTo>
                    <a:pt x="639" y="295"/>
                  </a:lnTo>
                  <a:lnTo>
                    <a:pt x="639" y="297"/>
                  </a:lnTo>
                  <a:lnTo>
                    <a:pt x="641" y="299"/>
                  </a:lnTo>
                  <a:lnTo>
                    <a:pt x="639" y="299"/>
                  </a:lnTo>
                  <a:lnTo>
                    <a:pt x="639" y="301"/>
                  </a:lnTo>
                  <a:lnTo>
                    <a:pt x="637" y="301"/>
                  </a:lnTo>
                  <a:lnTo>
                    <a:pt x="639" y="301"/>
                  </a:lnTo>
                  <a:lnTo>
                    <a:pt x="639" y="303"/>
                  </a:lnTo>
                  <a:lnTo>
                    <a:pt x="637" y="303"/>
                  </a:lnTo>
                  <a:lnTo>
                    <a:pt x="637" y="305"/>
                  </a:lnTo>
                  <a:lnTo>
                    <a:pt x="639" y="305"/>
                  </a:lnTo>
                  <a:lnTo>
                    <a:pt x="639" y="307"/>
                  </a:lnTo>
                  <a:lnTo>
                    <a:pt x="641" y="307"/>
                  </a:lnTo>
                  <a:lnTo>
                    <a:pt x="641" y="309"/>
                  </a:lnTo>
                  <a:lnTo>
                    <a:pt x="641" y="311"/>
                  </a:lnTo>
                  <a:lnTo>
                    <a:pt x="643" y="311"/>
                  </a:lnTo>
                  <a:lnTo>
                    <a:pt x="643" y="313"/>
                  </a:lnTo>
                  <a:lnTo>
                    <a:pt x="645" y="313"/>
                  </a:lnTo>
                  <a:lnTo>
                    <a:pt x="643" y="315"/>
                  </a:lnTo>
                  <a:lnTo>
                    <a:pt x="643" y="317"/>
                  </a:lnTo>
                  <a:lnTo>
                    <a:pt x="643" y="315"/>
                  </a:lnTo>
                  <a:lnTo>
                    <a:pt x="645" y="317"/>
                  </a:lnTo>
                  <a:lnTo>
                    <a:pt x="645" y="318"/>
                  </a:lnTo>
                  <a:lnTo>
                    <a:pt x="645" y="320"/>
                  </a:lnTo>
                  <a:lnTo>
                    <a:pt x="647" y="320"/>
                  </a:lnTo>
                  <a:lnTo>
                    <a:pt x="647" y="322"/>
                  </a:lnTo>
                  <a:lnTo>
                    <a:pt x="647" y="324"/>
                  </a:lnTo>
                  <a:lnTo>
                    <a:pt x="645" y="326"/>
                  </a:lnTo>
                  <a:lnTo>
                    <a:pt x="647" y="326"/>
                  </a:lnTo>
                  <a:lnTo>
                    <a:pt x="647" y="328"/>
                  </a:lnTo>
                  <a:lnTo>
                    <a:pt x="647" y="330"/>
                  </a:lnTo>
                  <a:lnTo>
                    <a:pt x="647" y="332"/>
                  </a:lnTo>
                  <a:lnTo>
                    <a:pt x="645" y="334"/>
                  </a:lnTo>
                  <a:lnTo>
                    <a:pt x="645" y="336"/>
                  </a:lnTo>
                  <a:lnTo>
                    <a:pt x="643" y="336"/>
                  </a:lnTo>
                  <a:lnTo>
                    <a:pt x="645" y="338"/>
                  </a:lnTo>
                  <a:lnTo>
                    <a:pt x="643" y="338"/>
                  </a:lnTo>
                  <a:lnTo>
                    <a:pt x="643" y="340"/>
                  </a:lnTo>
                  <a:lnTo>
                    <a:pt x="643" y="342"/>
                  </a:lnTo>
                  <a:lnTo>
                    <a:pt x="643" y="343"/>
                  </a:lnTo>
                  <a:lnTo>
                    <a:pt x="643" y="345"/>
                  </a:lnTo>
                  <a:lnTo>
                    <a:pt x="641" y="345"/>
                  </a:lnTo>
                  <a:lnTo>
                    <a:pt x="641" y="347"/>
                  </a:lnTo>
                  <a:lnTo>
                    <a:pt x="643" y="347"/>
                  </a:lnTo>
                  <a:lnTo>
                    <a:pt x="641" y="347"/>
                  </a:lnTo>
                  <a:lnTo>
                    <a:pt x="641" y="349"/>
                  </a:lnTo>
                  <a:lnTo>
                    <a:pt x="641" y="351"/>
                  </a:lnTo>
                  <a:lnTo>
                    <a:pt x="641" y="353"/>
                  </a:lnTo>
                  <a:lnTo>
                    <a:pt x="639" y="353"/>
                  </a:lnTo>
                  <a:lnTo>
                    <a:pt x="641" y="355"/>
                  </a:lnTo>
                  <a:lnTo>
                    <a:pt x="639" y="357"/>
                  </a:lnTo>
                  <a:lnTo>
                    <a:pt x="639" y="359"/>
                  </a:lnTo>
                  <a:lnTo>
                    <a:pt x="639" y="361"/>
                  </a:lnTo>
                  <a:lnTo>
                    <a:pt x="637" y="361"/>
                  </a:lnTo>
                  <a:lnTo>
                    <a:pt x="637" y="363"/>
                  </a:lnTo>
                  <a:lnTo>
                    <a:pt x="637" y="365"/>
                  </a:lnTo>
                  <a:lnTo>
                    <a:pt x="637" y="366"/>
                  </a:lnTo>
                  <a:lnTo>
                    <a:pt x="637" y="368"/>
                  </a:lnTo>
                  <a:lnTo>
                    <a:pt x="639" y="368"/>
                  </a:lnTo>
                  <a:lnTo>
                    <a:pt x="639" y="370"/>
                  </a:lnTo>
                  <a:lnTo>
                    <a:pt x="637" y="370"/>
                  </a:lnTo>
                  <a:lnTo>
                    <a:pt x="637" y="372"/>
                  </a:lnTo>
                  <a:lnTo>
                    <a:pt x="637" y="374"/>
                  </a:lnTo>
                  <a:lnTo>
                    <a:pt x="637" y="376"/>
                  </a:lnTo>
                  <a:lnTo>
                    <a:pt x="637" y="378"/>
                  </a:lnTo>
                  <a:lnTo>
                    <a:pt x="635" y="378"/>
                  </a:lnTo>
                  <a:lnTo>
                    <a:pt x="635" y="380"/>
                  </a:lnTo>
                  <a:lnTo>
                    <a:pt x="635" y="382"/>
                  </a:lnTo>
                  <a:lnTo>
                    <a:pt x="633" y="384"/>
                  </a:lnTo>
                  <a:lnTo>
                    <a:pt x="635" y="384"/>
                  </a:lnTo>
                  <a:lnTo>
                    <a:pt x="633" y="384"/>
                  </a:lnTo>
                  <a:lnTo>
                    <a:pt x="633" y="386"/>
                  </a:lnTo>
                  <a:lnTo>
                    <a:pt x="633" y="388"/>
                  </a:lnTo>
                  <a:lnTo>
                    <a:pt x="631" y="388"/>
                  </a:lnTo>
                  <a:lnTo>
                    <a:pt x="631" y="390"/>
                  </a:lnTo>
                  <a:lnTo>
                    <a:pt x="629" y="391"/>
                  </a:lnTo>
                  <a:lnTo>
                    <a:pt x="629" y="393"/>
                  </a:lnTo>
                  <a:lnTo>
                    <a:pt x="629" y="395"/>
                  </a:lnTo>
                  <a:lnTo>
                    <a:pt x="629" y="397"/>
                  </a:lnTo>
                  <a:lnTo>
                    <a:pt x="629" y="399"/>
                  </a:lnTo>
                  <a:lnTo>
                    <a:pt x="628" y="399"/>
                  </a:lnTo>
                  <a:lnTo>
                    <a:pt x="626" y="399"/>
                  </a:lnTo>
                  <a:lnTo>
                    <a:pt x="626" y="401"/>
                  </a:lnTo>
                  <a:lnTo>
                    <a:pt x="624" y="401"/>
                  </a:lnTo>
                  <a:lnTo>
                    <a:pt x="624" y="403"/>
                  </a:lnTo>
                  <a:lnTo>
                    <a:pt x="622" y="403"/>
                  </a:lnTo>
                  <a:lnTo>
                    <a:pt x="624" y="403"/>
                  </a:lnTo>
                  <a:lnTo>
                    <a:pt x="624" y="405"/>
                  </a:lnTo>
                  <a:lnTo>
                    <a:pt x="622" y="405"/>
                  </a:lnTo>
                  <a:lnTo>
                    <a:pt x="620" y="405"/>
                  </a:lnTo>
                  <a:lnTo>
                    <a:pt x="618" y="407"/>
                  </a:lnTo>
                  <a:lnTo>
                    <a:pt x="616" y="409"/>
                  </a:lnTo>
                  <a:lnTo>
                    <a:pt x="616" y="411"/>
                  </a:lnTo>
                  <a:lnTo>
                    <a:pt x="616" y="413"/>
                  </a:lnTo>
                  <a:lnTo>
                    <a:pt x="614" y="413"/>
                  </a:lnTo>
                  <a:lnTo>
                    <a:pt x="614" y="414"/>
                  </a:lnTo>
                  <a:lnTo>
                    <a:pt x="612" y="414"/>
                  </a:lnTo>
                  <a:lnTo>
                    <a:pt x="612" y="416"/>
                  </a:lnTo>
                  <a:lnTo>
                    <a:pt x="612" y="414"/>
                  </a:lnTo>
                  <a:lnTo>
                    <a:pt x="612" y="416"/>
                  </a:lnTo>
                  <a:lnTo>
                    <a:pt x="612" y="418"/>
                  </a:lnTo>
                  <a:lnTo>
                    <a:pt x="610" y="418"/>
                  </a:lnTo>
                  <a:lnTo>
                    <a:pt x="610" y="420"/>
                  </a:lnTo>
                  <a:lnTo>
                    <a:pt x="608" y="420"/>
                  </a:lnTo>
                  <a:lnTo>
                    <a:pt x="608" y="418"/>
                  </a:lnTo>
                  <a:lnTo>
                    <a:pt x="608" y="420"/>
                  </a:lnTo>
                  <a:lnTo>
                    <a:pt x="610" y="420"/>
                  </a:lnTo>
                  <a:lnTo>
                    <a:pt x="610" y="422"/>
                  </a:lnTo>
                  <a:lnTo>
                    <a:pt x="610" y="424"/>
                  </a:lnTo>
                  <a:lnTo>
                    <a:pt x="608" y="424"/>
                  </a:lnTo>
                  <a:lnTo>
                    <a:pt x="608" y="426"/>
                  </a:lnTo>
                  <a:lnTo>
                    <a:pt x="610" y="426"/>
                  </a:lnTo>
                  <a:lnTo>
                    <a:pt x="608" y="428"/>
                  </a:lnTo>
                  <a:lnTo>
                    <a:pt x="606" y="428"/>
                  </a:lnTo>
                  <a:lnTo>
                    <a:pt x="608" y="428"/>
                  </a:lnTo>
                  <a:lnTo>
                    <a:pt x="608" y="430"/>
                  </a:lnTo>
                  <a:lnTo>
                    <a:pt x="606" y="430"/>
                  </a:lnTo>
                  <a:lnTo>
                    <a:pt x="608" y="430"/>
                  </a:lnTo>
                  <a:lnTo>
                    <a:pt x="606" y="430"/>
                  </a:lnTo>
                  <a:lnTo>
                    <a:pt x="606" y="432"/>
                  </a:lnTo>
                  <a:lnTo>
                    <a:pt x="605" y="432"/>
                  </a:lnTo>
                  <a:lnTo>
                    <a:pt x="605" y="434"/>
                  </a:lnTo>
                  <a:lnTo>
                    <a:pt x="605" y="436"/>
                  </a:lnTo>
                  <a:lnTo>
                    <a:pt x="603" y="436"/>
                  </a:lnTo>
                  <a:lnTo>
                    <a:pt x="605" y="438"/>
                  </a:lnTo>
                  <a:lnTo>
                    <a:pt x="603" y="438"/>
                  </a:lnTo>
                  <a:lnTo>
                    <a:pt x="603" y="439"/>
                  </a:lnTo>
                  <a:lnTo>
                    <a:pt x="605" y="439"/>
                  </a:lnTo>
                  <a:lnTo>
                    <a:pt x="603" y="439"/>
                  </a:lnTo>
                  <a:lnTo>
                    <a:pt x="603" y="443"/>
                  </a:lnTo>
                  <a:lnTo>
                    <a:pt x="601" y="443"/>
                  </a:lnTo>
                  <a:lnTo>
                    <a:pt x="601" y="445"/>
                  </a:lnTo>
                  <a:lnTo>
                    <a:pt x="601" y="447"/>
                  </a:lnTo>
                  <a:lnTo>
                    <a:pt x="603" y="447"/>
                  </a:lnTo>
                  <a:lnTo>
                    <a:pt x="603" y="449"/>
                  </a:lnTo>
                  <a:lnTo>
                    <a:pt x="601" y="449"/>
                  </a:lnTo>
                  <a:lnTo>
                    <a:pt x="603" y="449"/>
                  </a:lnTo>
                  <a:lnTo>
                    <a:pt x="601" y="447"/>
                  </a:lnTo>
                  <a:lnTo>
                    <a:pt x="601" y="449"/>
                  </a:lnTo>
                  <a:lnTo>
                    <a:pt x="601" y="451"/>
                  </a:lnTo>
                  <a:lnTo>
                    <a:pt x="599" y="451"/>
                  </a:lnTo>
                  <a:lnTo>
                    <a:pt x="597" y="451"/>
                  </a:lnTo>
                  <a:lnTo>
                    <a:pt x="597" y="453"/>
                  </a:lnTo>
                  <a:lnTo>
                    <a:pt x="597" y="455"/>
                  </a:lnTo>
                  <a:lnTo>
                    <a:pt x="595" y="457"/>
                  </a:lnTo>
                  <a:lnTo>
                    <a:pt x="595" y="459"/>
                  </a:lnTo>
                  <a:lnTo>
                    <a:pt x="595" y="461"/>
                  </a:lnTo>
                  <a:lnTo>
                    <a:pt x="593" y="461"/>
                  </a:lnTo>
                  <a:lnTo>
                    <a:pt x="593" y="462"/>
                  </a:lnTo>
                  <a:lnTo>
                    <a:pt x="593" y="464"/>
                  </a:lnTo>
                  <a:lnTo>
                    <a:pt x="591" y="464"/>
                  </a:lnTo>
                  <a:lnTo>
                    <a:pt x="591" y="466"/>
                  </a:lnTo>
                  <a:lnTo>
                    <a:pt x="591" y="468"/>
                  </a:lnTo>
                  <a:lnTo>
                    <a:pt x="591" y="470"/>
                  </a:lnTo>
                  <a:lnTo>
                    <a:pt x="591" y="472"/>
                  </a:lnTo>
                  <a:lnTo>
                    <a:pt x="591" y="474"/>
                  </a:lnTo>
                  <a:lnTo>
                    <a:pt x="591" y="476"/>
                  </a:lnTo>
                  <a:lnTo>
                    <a:pt x="589" y="476"/>
                  </a:lnTo>
                  <a:lnTo>
                    <a:pt x="589" y="478"/>
                  </a:lnTo>
                  <a:lnTo>
                    <a:pt x="591" y="478"/>
                  </a:lnTo>
                  <a:lnTo>
                    <a:pt x="589" y="478"/>
                  </a:lnTo>
                  <a:lnTo>
                    <a:pt x="589" y="480"/>
                  </a:lnTo>
                  <a:lnTo>
                    <a:pt x="589" y="482"/>
                  </a:lnTo>
                  <a:lnTo>
                    <a:pt x="589" y="484"/>
                  </a:lnTo>
                  <a:lnTo>
                    <a:pt x="587" y="484"/>
                  </a:lnTo>
                  <a:lnTo>
                    <a:pt x="587" y="486"/>
                  </a:lnTo>
                  <a:lnTo>
                    <a:pt x="589" y="486"/>
                  </a:lnTo>
                  <a:lnTo>
                    <a:pt x="587" y="486"/>
                  </a:lnTo>
                  <a:lnTo>
                    <a:pt x="587" y="487"/>
                  </a:lnTo>
                  <a:lnTo>
                    <a:pt x="589" y="487"/>
                  </a:lnTo>
                  <a:lnTo>
                    <a:pt x="587" y="487"/>
                  </a:lnTo>
                  <a:lnTo>
                    <a:pt x="587" y="489"/>
                  </a:lnTo>
                  <a:lnTo>
                    <a:pt x="589" y="489"/>
                  </a:lnTo>
                  <a:lnTo>
                    <a:pt x="589" y="491"/>
                  </a:lnTo>
                  <a:lnTo>
                    <a:pt x="589" y="493"/>
                  </a:lnTo>
                  <a:lnTo>
                    <a:pt x="589" y="495"/>
                  </a:lnTo>
                  <a:lnTo>
                    <a:pt x="589" y="497"/>
                  </a:lnTo>
                  <a:lnTo>
                    <a:pt x="587" y="497"/>
                  </a:lnTo>
                  <a:lnTo>
                    <a:pt x="585" y="497"/>
                  </a:lnTo>
                  <a:lnTo>
                    <a:pt x="585" y="499"/>
                  </a:lnTo>
                  <a:lnTo>
                    <a:pt x="583" y="501"/>
                  </a:lnTo>
                  <a:lnTo>
                    <a:pt x="581" y="501"/>
                  </a:lnTo>
                  <a:lnTo>
                    <a:pt x="581" y="503"/>
                  </a:lnTo>
                  <a:lnTo>
                    <a:pt x="580" y="503"/>
                  </a:lnTo>
                  <a:lnTo>
                    <a:pt x="578" y="503"/>
                  </a:lnTo>
                  <a:lnTo>
                    <a:pt x="576" y="503"/>
                  </a:lnTo>
                  <a:lnTo>
                    <a:pt x="574" y="503"/>
                  </a:lnTo>
                  <a:lnTo>
                    <a:pt x="572" y="503"/>
                  </a:lnTo>
                  <a:lnTo>
                    <a:pt x="570" y="503"/>
                  </a:lnTo>
                  <a:lnTo>
                    <a:pt x="568" y="503"/>
                  </a:lnTo>
                  <a:lnTo>
                    <a:pt x="566" y="503"/>
                  </a:lnTo>
                  <a:lnTo>
                    <a:pt x="562" y="503"/>
                  </a:lnTo>
                  <a:lnTo>
                    <a:pt x="558" y="503"/>
                  </a:lnTo>
                  <a:lnTo>
                    <a:pt x="557" y="505"/>
                  </a:lnTo>
                  <a:lnTo>
                    <a:pt x="553" y="507"/>
                  </a:lnTo>
                  <a:lnTo>
                    <a:pt x="551" y="509"/>
                  </a:lnTo>
                  <a:lnTo>
                    <a:pt x="547" y="510"/>
                  </a:lnTo>
                  <a:lnTo>
                    <a:pt x="545" y="514"/>
                  </a:lnTo>
                  <a:lnTo>
                    <a:pt x="543" y="516"/>
                  </a:lnTo>
                  <a:lnTo>
                    <a:pt x="541" y="518"/>
                  </a:lnTo>
                  <a:lnTo>
                    <a:pt x="539" y="520"/>
                  </a:lnTo>
                  <a:lnTo>
                    <a:pt x="537" y="520"/>
                  </a:lnTo>
                  <a:lnTo>
                    <a:pt x="535" y="520"/>
                  </a:lnTo>
                  <a:lnTo>
                    <a:pt x="533" y="520"/>
                  </a:lnTo>
                  <a:lnTo>
                    <a:pt x="532" y="522"/>
                  </a:lnTo>
                  <a:lnTo>
                    <a:pt x="532" y="520"/>
                  </a:lnTo>
                  <a:lnTo>
                    <a:pt x="530" y="520"/>
                  </a:lnTo>
                  <a:lnTo>
                    <a:pt x="530" y="522"/>
                  </a:lnTo>
                  <a:lnTo>
                    <a:pt x="528" y="522"/>
                  </a:lnTo>
                  <a:lnTo>
                    <a:pt x="530" y="522"/>
                  </a:lnTo>
                  <a:lnTo>
                    <a:pt x="530" y="524"/>
                  </a:lnTo>
                  <a:lnTo>
                    <a:pt x="530" y="526"/>
                  </a:lnTo>
                  <a:lnTo>
                    <a:pt x="532" y="524"/>
                  </a:lnTo>
                  <a:lnTo>
                    <a:pt x="532" y="522"/>
                  </a:lnTo>
                  <a:lnTo>
                    <a:pt x="533" y="522"/>
                  </a:lnTo>
                  <a:lnTo>
                    <a:pt x="533" y="524"/>
                  </a:lnTo>
                  <a:lnTo>
                    <a:pt x="533" y="526"/>
                  </a:lnTo>
                  <a:lnTo>
                    <a:pt x="532" y="528"/>
                  </a:lnTo>
                  <a:lnTo>
                    <a:pt x="533" y="528"/>
                  </a:lnTo>
                  <a:lnTo>
                    <a:pt x="532" y="528"/>
                  </a:lnTo>
                  <a:lnTo>
                    <a:pt x="532" y="530"/>
                  </a:lnTo>
                  <a:lnTo>
                    <a:pt x="530" y="528"/>
                  </a:lnTo>
                  <a:lnTo>
                    <a:pt x="532" y="528"/>
                  </a:lnTo>
                  <a:lnTo>
                    <a:pt x="530" y="528"/>
                  </a:lnTo>
                  <a:lnTo>
                    <a:pt x="530" y="526"/>
                  </a:lnTo>
                  <a:lnTo>
                    <a:pt x="528" y="524"/>
                  </a:lnTo>
                  <a:lnTo>
                    <a:pt x="526" y="524"/>
                  </a:lnTo>
                  <a:lnTo>
                    <a:pt x="524" y="526"/>
                  </a:lnTo>
                  <a:lnTo>
                    <a:pt x="524" y="524"/>
                  </a:lnTo>
                  <a:lnTo>
                    <a:pt x="524" y="522"/>
                  </a:lnTo>
                  <a:lnTo>
                    <a:pt x="522" y="522"/>
                  </a:lnTo>
                  <a:lnTo>
                    <a:pt x="522" y="520"/>
                  </a:lnTo>
                  <a:lnTo>
                    <a:pt x="524" y="520"/>
                  </a:lnTo>
                  <a:lnTo>
                    <a:pt x="522" y="520"/>
                  </a:lnTo>
                  <a:lnTo>
                    <a:pt x="520" y="520"/>
                  </a:lnTo>
                  <a:lnTo>
                    <a:pt x="518" y="520"/>
                  </a:lnTo>
                  <a:lnTo>
                    <a:pt x="518" y="518"/>
                  </a:lnTo>
                  <a:lnTo>
                    <a:pt x="516" y="518"/>
                  </a:lnTo>
                  <a:lnTo>
                    <a:pt x="516" y="516"/>
                  </a:lnTo>
                  <a:lnTo>
                    <a:pt x="516" y="514"/>
                  </a:lnTo>
                  <a:lnTo>
                    <a:pt x="518" y="514"/>
                  </a:lnTo>
                  <a:lnTo>
                    <a:pt x="518" y="512"/>
                  </a:lnTo>
                  <a:lnTo>
                    <a:pt x="516" y="512"/>
                  </a:lnTo>
                  <a:lnTo>
                    <a:pt x="516" y="510"/>
                  </a:lnTo>
                  <a:lnTo>
                    <a:pt x="514" y="510"/>
                  </a:lnTo>
                  <a:lnTo>
                    <a:pt x="514" y="512"/>
                  </a:lnTo>
                  <a:lnTo>
                    <a:pt x="514" y="510"/>
                  </a:lnTo>
                  <a:lnTo>
                    <a:pt x="514" y="512"/>
                  </a:lnTo>
                  <a:lnTo>
                    <a:pt x="512" y="512"/>
                  </a:lnTo>
                  <a:lnTo>
                    <a:pt x="512" y="514"/>
                  </a:lnTo>
                  <a:lnTo>
                    <a:pt x="510" y="514"/>
                  </a:lnTo>
                  <a:lnTo>
                    <a:pt x="510" y="516"/>
                  </a:lnTo>
                  <a:lnTo>
                    <a:pt x="509" y="516"/>
                  </a:lnTo>
                  <a:lnTo>
                    <a:pt x="505" y="514"/>
                  </a:lnTo>
                  <a:lnTo>
                    <a:pt x="505" y="512"/>
                  </a:lnTo>
                  <a:lnTo>
                    <a:pt x="505" y="514"/>
                  </a:lnTo>
                  <a:lnTo>
                    <a:pt x="507" y="514"/>
                  </a:lnTo>
                  <a:lnTo>
                    <a:pt x="509" y="514"/>
                  </a:lnTo>
                  <a:lnTo>
                    <a:pt x="509" y="512"/>
                  </a:lnTo>
                  <a:lnTo>
                    <a:pt x="510" y="512"/>
                  </a:lnTo>
                  <a:lnTo>
                    <a:pt x="509" y="512"/>
                  </a:lnTo>
                  <a:lnTo>
                    <a:pt x="510" y="512"/>
                  </a:lnTo>
                  <a:lnTo>
                    <a:pt x="510" y="510"/>
                  </a:lnTo>
                  <a:lnTo>
                    <a:pt x="512" y="510"/>
                  </a:lnTo>
                  <a:lnTo>
                    <a:pt x="512" y="509"/>
                  </a:lnTo>
                  <a:lnTo>
                    <a:pt x="510" y="509"/>
                  </a:lnTo>
                  <a:lnTo>
                    <a:pt x="510" y="507"/>
                  </a:lnTo>
                  <a:lnTo>
                    <a:pt x="509" y="505"/>
                  </a:lnTo>
                  <a:lnTo>
                    <a:pt x="507" y="505"/>
                  </a:lnTo>
                  <a:lnTo>
                    <a:pt x="507" y="507"/>
                  </a:lnTo>
                  <a:lnTo>
                    <a:pt x="505" y="507"/>
                  </a:lnTo>
                  <a:lnTo>
                    <a:pt x="503" y="507"/>
                  </a:lnTo>
                  <a:lnTo>
                    <a:pt x="503" y="509"/>
                  </a:lnTo>
                  <a:lnTo>
                    <a:pt x="501" y="509"/>
                  </a:lnTo>
                  <a:lnTo>
                    <a:pt x="499" y="509"/>
                  </a:lnTo>
                  <a:lnTo>
                    <a:pt x="499" y="510"/>
                  </a:lnTo>
                  <a:lnTo>
                    <a:pt x="501" y="510"/>
                  </a:lnTo>
                  <a:lnTo>
                    <a:pt x="503" y="510"/>
                  </a:lnTo>
                  <a:lnTo>
                    <a:pt x="505" y="509"/>
                  </a:lnTo>
                  <a:lnTo>
                    <a:pt x="505" y="510"/>
                  </a:lnTo>
                  <a:lnTo>
                    <a:pt x="505" y="512"/>
                  </a:lnTo>
                  <a:lnTo>
                    <a:pt x="503" y="512"/>
                  </a:lnTo>
                  <a:lnTo>
                    <a:pt x="501" y="512"/>
                  </a:lnTo>
                  <a:lnTo>
                    <a:pt x="499" y="514"/>
                  </a:lnTo>
                  <a:lnTo>
                    <a:pt x="497" y="514"/>
                  </a:lnTo>
                  <a:lnTo>
                    <a:pt x="497" y="516"/>
                  </a:lnTo>
                  <a:lnTo>
                    <a:pt x="495" y="516"/>
                  </a:lnTo>
                  <a:lnTo>
                    <a:pt x="493" y="518"/>
                  </a:lnTo>
                  <a:lnTo>
                    <a:pt x="491" y="520"/>
                  </a:lnTo>
                  <a:lnTo>
                    <a:pt x="489" y="522"/>
                  </a:lnTo>
                  <a:lnTo>
                    <a:pt x="487" y="522"/>
                  </a:lnTo>
                  <a:lnTo>
                    <a:pt x="487" y="524"/>
                  </a:lnTo>
                  <a:lnTo>
                    <a:pt x="485" y="524"/>
                  </a:lnTo>
                  <a:lnTo>
                    <a:pt x="485" y="522"/>
                  </a:lnTo>
                  <a:lnTo>
                    <a:pt x="484" y="522"/>
                  </a:lnTo>
                  <a:lnTo>
                    <a:pt x="482" y="522"/>
                  </a:lnTo>
                  <a:lnTo>
                    <a:pt x="480" y="522"/>
                  </a:lnTo>
                  <a:lnTo>
                    <a:pt x="480" y="520"/>
                  </a:lnTo>
                  <a:lnTo>
                    <a:pt x="478" y="520"/>
                  </a:lnTo>
                  <a:lnTo>
                    <a:pt x="478" y="518"/>
                  </a:lnTo>
                  <a:lnTo>
                    <a:pt x="476" y="518"/>
                  </a:lnTo>
                  <a:lnTo>
                    <a:pt x="474" y="518"/>
                  </a:lnTo>
                  <a:lnTo>
                    <a:pt x="472" y="516"/>
                  </a:lnTo>
                  <a:lnTo>
                    <a:pt x="470" y="514"/>
                  </a:lnTo>
                  <a:lnTo>
                    <a:pt x="468" y="514"/>
                  </a:lnTo>
                  <a:lnTo>
                    <a:pt x="466" y="514"/>
                  </a:lnTo>
                  <a:lnTo>
                    <a:pt x="464" y="514"/>
                  </a:lnTo>
                  <a:lnTo>
                    <a:pt x="462" y="514"/>
                  </a:lnTo>
                  <a:lnTo>
                    <a:pt x="462" y="512"/>
                  </a:lnTo>
                  <a:lnTo>
                    <a:pt x="461" y="512"/>
                  </a:lnTo>
                  <a:lnTo>
                    <a:pt x="459" y="512"/>
                  </a:lnTo>
                  <a:lnTo>
                    <a:pt x="457" y="512"/>
                  </a:lnTo>
                  <a:lnTo>
                    <a:pt x="457" y="514"/>
                  </a:lnTo>
                  <a:lnTo>
                    <a:pt x="455" y="514"/>
                  </a:lnTo>
                  <a:lnTo>
                    <a:pt x="455" y="516"/>
                  </a:lnTo>
                  <a:lnTo>
                    <a:pt x="455" y="514"/>
                  </a:lnTo>
                  <a:lnTo>
                    <a:pt x="453" y="514"/>
                  </a:lnTo>
                  <a:lnTo>
                    <a:pt x="451" y="514"/>
                  </a:lnTo>
                  <a:lnTo>
                    <a:pt x="453" y="514"/>
                  </a:lnTo>
                  <a:lnTo>
                    <a:pt x="453" y="512"/>
                  </a:lnTo>
                  <a:lnTo>
                    <a:pt x="451" y="512"/>
                  </a:lnTo>
                  <a:lnTo>
                    <a:pt x="449" y="510"/>
                  </a:lnTo>
                  <a:lnTo>
                    <a:pt x="447" y="509"/>
                  </a:lnTo>
                  <a:lnTo>
                    <a:pt x="445" y="509"/>
                  </a:lnTo>
                  <a:lnTo>
                    <a:pt x="441" y="509"/>
                  </a:lnTo>
                  <a:lnTo>
                    <a:pt x="439" y="509"/>
                  </a:lnTo>
                  <a:lnTo>
                    <a:pt x="439" y="507"/>
                  </a:lnTo>
                  <a:lnTo>
                    <a:pt x="437" y="505"/>
                  </a:lnTo>
                  <a:lnTo>
                    <a:pt x="436" y="505"/>
                  </a:lnTo>
                  <a:lnTo>
                    <a:pt x="436" y="503"/>
                  </a:lnTo>
                  <a:lnTo>
                    <a:pt x="434" y="501"/>
                  </a:lnTo>
                  <a:lnTo>
                    <a:pt x="434" y="499"/>
                  </a:lnTo>
                  <a:lnTo>
                    <a:pt x="432" y="499"/>
                  </a:lnTo>
                  <a:lnTo>
                    <a:pt x="432" y="497"/>
                  </a:lnTo>
                  <a:lnTo>
                    <a:pt x="430" y="497"/>
                  </a:lnTo>
                  <a:lnTo>
                    <a:pt x="426" y="491"/>
                  </a:lnTo>
                  <a:lnTo>
                    <a:pt x="426" y="489"/>
                  </a:lnTo>
                  <a:lnTo>
                    <a:pt x="426" y="487"/>
                  </a:lnTo>
                  <a:lnTo>
                    <a:pt x="426" y="486"/>
                  </a:lnTo>
                  <a:lnTo>
                    <a:pt x="424" y="486"/>
                  </a:lnTo>
                  <a:lnTo>
                    <a:pt x="426" y="484"/>
                  </a:lnTo>
                  <a:lnTo>
                    <a:pt x="428" y="484"/>
                  </a:lnTo>
                  <a:lnTo>
                    <a:pt x="428" y="482"/>
                  </a:lnTo>
                  <a:lnTo>
                    <a:pt x="428" y="480"/>
                  </a:lnTo>
                  <a:lnTo>
                    <a:pt x="426" y="474"/>
                  </a:lnTo>
                  <a:lnTo>
                    <a:pt x="424" y="470"/>
                  </a:lnTo>
                  <a:lnTo>
                    <a:pt x="424" y="468"/>
                  </a:lnTo>
                  <a:lnTo>
                    <a:pt x="422" y="468"/>
                  </a:lnTo>
                  <a:lnTo>
                    <a:pt x="422" y="466"/>
                  </a:lnTo>
                  <a:lnTo>
                    <a:pt x="418" y="462"/>
                  </a:lnTo>
                  <a:lnTo>
                    <a:pt x="416" y="462"/>
                  </a:lnTo>
                  <a:lnTo>
                    <a:pt x="416" y="461"/>
                  </a:lnTo>
                  <a:lnTo>
                    <a:pt x="414" y="461"/>
                  </a:lnTo>
                  <a:lnTo>
                    <a:pt x="414" y="459"/>
                  </a:lnTo>
                  <a:lnTo>
                    <a:pt x="413" y="459"/>
                  </a:lnTo>
                  <a:lnTo>
                    <a:pt x="414" y="459"/>
                  </a:lnTo>
                  <a:lnTo>
                    <a:pt x="420" y="464"/>
                  </a:lnTo>
                  <a:lnTo>
                    <a:pt x="422" y="464"/>
                  </a:lnTo>
                  <a:lnTo>
                    <a:pt x="422" y="466"/>
                  </a:lnTo>
                  <a:lnTo>
                    <a:pt x="422" y="468"/>
                  </a:lnTo>
                  <a:lnTo>
                    <a:pt x="424" y="468"/>
                  </a:lnTo>
                  <a:lnTo>
                    <a:pt x="424" y="472"/>
                  </a:lnTo>
                  <a:lnTo>
                    <a:pt x="424" y="470"/>
                  </a:lnTo>
                  <a:lnTo>
                    <a:pt x="424" y="468"/>
                  </a:lnTo>
                  <a:lnTo>
                    <a:pt x="424" y="466"/>
                  </a:lnTo>
                  <a:lnTo>
                    <a:pt x="422" y="464"/>
                  </a:lnTo>
                  <a:lnTo>
                    <a:pt x="420" y="464"/>
                  </a:lnTo>
                  <a:lnTo>
                    <a:pt x="420" y="462"/>
                  </a:lnTo>
                  <a:lnTo>
                    <a:pt x="416" y="461"/>
                  </a:lnTo>
                  <a:lnTo>
                    <a:pt x="416" y="459"/>
                  </a:lnTo>
                  <a:lnTo>
                    <a:pt x="414" y="459"/>
                  </a:lnTo>
                  <a:lnTo>
                    <a:pt x="416" y="457"/>
                  </a:lnTo>
                  <a:lnTo>
                    <a:pt x="418" y="457"/>
                  </a:lnTo>
                  <a:lnTo>
                    <a:pt x="418" y="459"/>
                  </a:lnTo>
                  <a:lnTo>
                    <a:pt x="418" y="461"/>
                  </a:lnTo>
                  <a:lnTo>
                    <a:pt x="420" y="461"/>
                  </a:lnTo>
                  <a:lnTo>
                    <a:pt x="420" y="459"/>
                  </a:lnTo>
                  <a:lnTo>
                    <a:pt x="418" y="457"/>
                  </a:lnTo>
                  <a:lnTo>
                    <a:pt x="420" y="457"/>
                  </a:lnTo>
                  <a:lnTo>
                    <a:pt x="420" y="455"/>
                  </a:lnTo>
                  <a:lnTo>
                    <a:pt x="418" y="455"/>
                  </a:lnTo>
                  <a:lnTo>
                    <a:pt x="418" y="453"/>
                  </a:lnTo>
                  <a:lnTo>
                    <a:pt x="416" y="453"/>
                  </a:lnTo>
                  <a:lnTo>
                    <a:pt x="416" y="455"/>
                  </a:lnTo>
                  <a:lnTo>
                    <a:pt x="414" y="455"/>
                  </a:lnTo>
                  <a:lnTo>
                    <a:pt x="413" y="455"/>
                  </a:lnTo>
                  <a:lnTo>
                    <a:pt x="413" y="457"/>
                  </a:lnTo>
                  <a:lnTo>
                    <a:pt x="414" y="457"/>
                  </a:lnTo>
                  <a:lnTo>
                    <a:pt x="413" y="457"/>
                  </a:lnTo>
                  <a:lnTo>
                    <a:pt x="411" y="457"/>
                  </a:lnTo>
                  <a:lnTo>
                    <a:pt x="413" y="457"/>
                  </a:lnTo>
                  <a:lnTo>
                    <a:pt x="414" y="457"/>
                  </a:lnTo>
                  <a:lnTo>
                    <a:pt x="414" y="459"/>
                  </a:lnTo>
                  <a:lnTo>
                    <a:pt x="413" y="459"/>
                  </a:lnTo>
                  <a:lnTo>
                    <a:pt x="411" y="457"/>
                  </a:lnTo>
                  <a:lnTo>
                    <a:pt x="409" y="459"/>
                  </a:lnTo>
                  <a:lnTo>
                    <a:pt x="407" y="459"/>
                  </a:lnTo>
                  <a:lnTo>
                    <a:pt x="407" y="461"/>
                  </a:lnTo>
                  <a:lnTo>
                    <a:pt x="405" y="461"/>
                  </a:lnTo>
                  <a:lnTo>
                    <a:pt x="403" y="461"/>
                  </a:lnTo>
                  <a:lnTo>
                    <a:pt x="401" y="461"/>
                  </a:lnTo>
                  <a:lnTo>
                    <a:pt x="399" y="459"/>
                  </a:lnTo>
                  <a:lnTo>
                    <a:pt x="401" y="459"/>
                  </a:lnTo>
                  <a:lnTo>
                    <a:pt x="401" y="457"/>
                  </a:lnTo>
                  <a:lnTo>
                    <a:pt x="403" y="457"/>
                  </a:lnTo>
                  <a:lnTo>
                    <a:pt x="403" y="455"/>
                  </a:lnTo>
                  <a:lnTo>
                    <a:pt x="405" y="455"/>
                  </a:lnTo>
                  <a:lnTo>
                    <a:pt x="405" y="453"/>
                  </a:lnTo>
                  <a:lnTo>
                    <a:pt x="405" y="451"/>
                  </a:lnTo>
                  <a:lnTo>
                    <a:pt x="405" y="449"/>
                  </a:lnTo>
                  <a:lnTo>
                    <a:pt x="407" y="449"/>
                  </a:lnTo>
                  <a:lnTo>
                    <a:pt x="407" y="447"/>
                  </a:lnTo>
                  <a:lnTo>
                    <a:pt x="407" y="445"/>
                  </a:lnTo>
                  <a:lnTo>
                    <a:pt x="407" y="443"/>
                  </a:lnTo>
                  <a:lnTo>
                    <a:pt x="407" y="441"/>
                  </a:lnTo>
                  <a:lnTo>
                    <a:pt x="405" y="441"/>
                  </a:lnTo>
                  <a:lnTo>
                    <a:pt x="405" y="439"/>
                  </a:lnTo>
                  <a:lnTo>
                    <a:pt x="403" y="439"/>
                  </a:lnTo>
                  <a:lnTo>
                    <a:pt x="403" y="438"/>
                  </a:lnTo>
                  <a:lnTo>
                    <a:pt x="403" y="436"/>
                  </a:lnTo>
                  <a:lnTo>
                    <a:pt x="401" y="434"/>
                  </a:lnTo>
                  <a:lnTo>
                    <a:pt x="401" y="432"/>
                  </a:lnTo>
                  <a:lnTo>
                    <a:pt x="399" y="430"/>
                  </a:lnTo>
                  <a:lnTo>
                    <a:pt x="399" y="432"/>
                  </a:lnTo>
                  <a:lnTo>
                    <a:pt x="399" y="434"/>
                  </a:lnTo>
                  <a:lnTo>
                    <a:pt x="399" y="436"/>
                  </a:lnTo>
                  <a:lnTo>
                    <a:pt x="397" y="436"/>
                  </a:lnTo>
                  <a:lnTo>
                    <a:pt x="397" y="438"/>
                  </a:lnTo>
                  <a:lnTo>
                    <a:pt x="397" y="439"/>
                  </a:lnTo>
                  <a:lnTo>
                    <a:pt x="397" y="441"/>
                  </a:lnTo>
                  <a:lnTo>
                    <a:pt x="395" y="443"/>
                  </a:lnTo>
                  <a:lnTo>
                    <a:pt x="395" y="445"/>
                  </a:lnTo>
                  <a:lnTo>
                    <a:pt x="395" y="447"/>
                  </a:lnTo>
                  <a:lnTo>
                    <a:pt x="393" y="449"/>
                  </a:lnTo>
                  <a:lnTo>
                    <a:pt x="393" y="451"/>
                  </a:lnTo>
                  <a:lnTo>
                    <a:pt x="391" y="451"/>
                  </a:lnTo>
                  <a:lnTo>
                    <a:pt x="391" y="449"/>
                  </a:lnTo>
                  <a:lnTo>
                    <a:pt x="389" y="449"/>
                  </a:lnTo>
                  <a:lnTo>
                    <a:pt x="388" y="449"/>
                  </a:lnTo>
                  <a:lnTo>
                    <a:pt x="388" y="451"/>
                  </a:lnTo>
                  <a:lnTo>
                    <a:pt x="386" y="451"/>
                  </a:lnTo>
                  <a:lnTo>
                    <a:pt x="384" y="451"/>
                  </a:lnTo>
                  <a:lnTo>
                    <a:pt x="382" y="453"/>
                  </a:lnTo>
                  <a:lnTo>
                    <a:pt x="380" y="453"/>
                  </a:lnTo>
                  <a:lnTo>
                    <a:pt x="380" y="451"/>
                  </a:lnTo>
                  <a:lnTo>
                    <a:pt x="382" y="451"/>
                  </a:lnTo>
                  <a:lnTo>
                    <a:pt x="382" y="449"/>
                  </a:lnTo>
                  <a:lnTo>
                    <a:pt x="382" y="447"/>
                  </a:lnTo>
                  <a:lnTo>
                    <a:pt x="382" y="445"/>
                  </a:lnTo>
                  <a:lnTo>
                    <a:pt x="384" y="445"/>
                  </a:lnTo>
                  <a:lnTo>
                    <a:pt x="386" y="445"/>
                  </a:lnTo>
                  <a:lnTo>
                    <a:pt x="388" y="445"/>
                  </a:lnTo>
                  <a:lnTo>
                    <a:pt x="388" y="447"/>
                  </a:lnTo>
                  <a:lnTo>
                    <a:pt x="389" y="445"/>
                  </a:lnTo>
                  <a:lnTo>
                    <a:pt x="389" y="443"/>
                  </a:lnTo>
                  <a:lnTo>
                    <a:pt x="389" y="441"/>
                  </a:lnTo>
                  <a:lnTo>
                    <a:pt x="389" y="439"/>
                  </a:lnTo>
                  <a:lnTo>
                    <a:pt x="389" y="438"/>
                  </a:lnTo>
                  <a:lnTo>
                    <a:pt x="389" y="436"/>
                  </a:lnTo>
                  <a:lnTo>
                    <a:pt x="389" y="438"/>
                  </a:lnTo>
                  <a:lnTo>
                    <a:pt x="389" y="436"/>
                  </a:lnTo>
                  <a:lnTo>
                    <a:pt x="389" y="434"/>
                  </a:lnTo>
                  <a:lnTo>
                    <a:pt x="389" y="432"/>
                  </a:lnTo>
                  <a:lnTo>
                    <a:pt x="389" y="430"/>
                  </a:lnTo>
                  <a:lnTo>
                    <a:pt x="391" y="430"/>
                  </a:lnTo>
                  <a:lnTo>
                    <a:pt x="391" y="428"/>
                  </a:lnTo>
                  <a:lnTo>
                    <a:pt x="391" y="426"/>
                  </a:lnTo>
                  <a:lnTo>
                    <a:pt x="393" y="424"/>
                  </a:lnTo>
                  <a:lnTo>
                    <a:pt x="393" y="422"/>
                  </a:lnTo>
                  <a:lnTo>
                    <a:pt x="395" y="422"/>
                  </a:lnTo>
                  <a:lnTo>
                    <a:pt x="395" y="420"/>
                  </a:lnTo>
                  <a:lnTo>
                    <a:pt x="397" y="420"/>
                  </a:lnTo>
                  <a:lnTo>
                    <a:pt x="397" y="418"/>
                  </a:lnTo>
                  <a:lnTo>
                    <a:pt x="397" y="416"/>
                  </a:lnTo>
                  <a:lnTo>
                    <a:pt x="395" y="416"/>
                  </a:lnTo>
                  <a:lnTo>
                    <a:pt x="395" y="414"/>
                  </a:lnTo>
                  <a:lnTo>
                    <a:pt x="395" y="413"/>
                  </a:lnTo>
                  <a:lnTo>
                    <a:pt x="397" y="413"/>
                  </a:lnTo>
                  <a:lnTo>
                    <a:pt x="397" y="411"/>
                  </a:lnTo>
                  <a:lnTo>
                    <a:pt x="397" y="413"/>
                  </a:lnTo>
                  <a:lnTo>
                    <a:pt x="397" y="411"/>
                  </a:lnTo>
                  <a:lnTo>
                    <a:pt x="399" y="411"/>
                  </a:lnTo>
                  <a:lnTo>
                    <a:pt x="399" y="409"/>
                  </a:lnTo>
                  <a:lnTo>
                    <a:pt x="397" y="409"/>
                  </a:lnTo>
                  <a:lnTo>
                    <a:pt x="397" y="405"/>
                  </a:lnTo>
                  <a:lnTo>
                    <a:pt x="397" y="403"/>
                  </a:lnTo>
                  <a:lnTo>
                    <a:pt x="395" y="403"/>
                  </a:lnTo>
                  <a:lnTo>
                    <a:pt x="395" y="401"/>
                  </a:lnTo>
                  <a:lnTo>
                    <a:pt x="395" y="399"/>
                  </a:lnTo>
                  <a:lnTo>
                    <a:pt x="395" y="401"/>
                  </a:lnTo>
                  <a:lnTo>
                    <a:pt x="393" y="401"/>
                  </a:lnTo>
                  <a:lnTo>
                    <a:pt x="395" y="401"/>
                  </a:lnTo>
                  <a:lnTo>
                    <a:pt x="395" y="403"/>
                  </a:lnTo>
                  <a:lnTo>
                    <a:pt x="393" y="403"/>
                  </a:lnTo>
                  <a:lnTo>
                    <a:pt x="395" y="403"/>
                  </a:lnTo>
                  <a:lnTo>
                    <a:pt x="395" y="405"/>
                  </a:lnTo>
                  <a:lnTo>
                    <a:pt x="395" y="407"/>
                  </a:lnTo>
                  <a:lnTo>
                    <a:pt x="393" y="407"/>
                  </a:lnTo>
                  <a:lnTo>
                    <a:pt x="395" y="409"/>
                  </a:lnTo>
                  <a:lnTo>
                    <a:pt x="393" y="409"/>
                  </a:lnTo>
                  <a:lnTo>
                    <a:pt x="391" y="409"/>
                  </a:lnTo>
                  <a:lnTo>
                    <a:pt x="389" y="411"/>
                  </a:lnTo>
                  <a:lnTo>
                    <a:pt x="389" y="413"/>
                  </a:lnTo>
                  <a:lnTo>
                    <a:pt x="388" y="414"/>
                  </a:lnTo>
                  <a:lnTo>
                    <a:pt x="388" y="416"/>
                  </a:lnTo>
                  <a:lnTo>
                    <a:pt x="388" y="418"/>
                  </a:lnTo>
                  <a:lnTo>
                    <a:pt x="386" y="420"/>
                  </a:lnTo>
                  <a:lnTo>
                    <a:pt x="386" y="422"/>
                  </a:lnTo>
                  <a:lnTo>
                    <a:pt x="384" y="422"/>
                  </a:lnTo>
                  <a:lnTo>
                    <a:pt x="382" y="422"/>
                  </a:lnTo>
                  <a:lnTo>
                    <a:pt x="380" y="422"/>
                  </a:lnTo>
                  <a:lnTo>
                    <a:pt x="380" y="424"/>
                  </a:lnTo>
                  <a:lnTo>
                    <a:pt x="382" y="422"/>
                  </a:lnTo>
                  <a:lnTo>
                    <a:pt x="382" y="424"/>
                  </a:lnTo>
                  <a:lnTo>
                    <a:pt x="380" y="424"/>
                  </a:lnTo>
                  <a:lnTo>
                    <a:pt x="378" y="424"/>
                  </a:lnTo>
                  <a:lnTo>
                    <a:pt x="378" y="426"/>
                  </a:lnTo>
                  <a:lnTo>
                    <a:pt x="376" y="426"/>
                  </a:lnTo>
                  <a:lnTo>
                    <a:pt x="374" y="428"/>
                  </a:lnTo>
                  <a:lnTo>
                    <a:pt x="372" y="430"/>
                  </a:lnTo>
                  <a:lnTo>
                    <a:pt x="372" y="432"/>
                  </a:lnTo>
                  <a:lnTo>
                    <a:pt x="370" y="432"/>
                  </a:lnTo>
                  <a:lnTo>
                    <a:pt x="370" y="434"/>
                  </a:lnTo>
                  <a:lnTo>
                    <a:pt x="368" y="436"/>
                  </a:lnTo>
                  <a:lnTo>
                    <a:pt x="368" y="438"/>
                  </a:lnTo>
                  <a:lnTo>
                    <a:pt x="366" y="438"/>
                  </a:lnTo>
                  <a:lnTo>
                    <a:pt x="365" y="438"/>
                  </a:lnTo>
                  <a:lnTo>
                    <a:pt x="365" y="439"/>
                  </a:lnTo>
                  <a:lnTo>
                    <a:pt x="365" y="441"/>
                  </a:lnTo>
                  <a:lnTo>
                    <a:pt x="365" y="439"/>
                  </a:lnTo>
                  <a:lnTo>
                    <a:pt x="365" y="441"/>
                  </a:lnTo>
                  <a:lnTo>
                    <a:pt x="365" y="443"/>
                  </a:lnTo>
                  <a:lnTo>
                    <a:pt x="363" y="443"/>
                  </a:lnTo>
                  <a:lnTo>
                    <a:pt x="365" y="443"/>
                  </a:lnTo>
                  <a:lnTo>
                    <a:pt x="366" y="443"/>
                  </a:lnTo>
                  <a:lnTo>
                    <a:pt x="366" y="441"/>
                  </a:lnTo>
                  <a:lnTo>
                    <a:pt x="366" y="443"/>
                  </a:lnTo>
                  <a:lnTo>
                    <a:pt x="366" y="445"/>
                  </a:lnTo>
                  <a:lnTo>
                    <a:pt x="366" y="447"/>
                  </a:lnTo>
                  <a:lnTo>
                    <a:pt x="365" y="447"/>
                  </a:lnTo>
                  <a:lnTo>
                    <a:pt x="365" y="445"/>
                  </a:lnTo>
                  <a:lnTo>
                    <a:pt x="363" y="445"/>
                  </a:lnTo>
                  <a:lnTo>
                    <a:pt x="361" y="445"/>
                  </a:lnTo>
                  <a:lnTo>
                    <a:pt x="361" y="447"/>
                  </a:lnTo>
                  <a:lnTo>
                    <a:pt x="361" y="445"/>
                  </a:lnTo>
                  <a:lnTo>
                    <a:pt x="359" y="443"/>
                  </a:lnTo>
                  <a:lnTo>
                    <a:pt x="359" y="441"/>
                  </a:lnTo>
                  <a:lnTo>
                    <a:pt x="357" y="441"/>
                  </a:lnTo>
                  <a:lnTo>
                    <a:pt x="355" y="441"/>
                  </a:lnTo>
                  <a:lnTo>
                    <a:pt x="355" y="439"/>
                  </a:lnTo>
                  <a:lnTo>
                    <a:pt x="353" y="439"/>
                  </a:lnTo>
                  <a:lnTo>
                    <a:pt x="353" y="438"/>
                  </a:lnTo>
                  <a:lnTo>
                    <a:pt x="353" y="436"/>
                  </a:lnTo>
                  <a:lnTo>
                    <a:pt x="353" y="438"/>
                  </a:lnTo>
                  <a:lnTo>
                    <a:pt x="355" y="438"/>
                  </a:lnTo>
                  <a:lnTo>
                    <a:pt x="355" y="439"/>
                  </a:lnTo>
                  <a:lnTo>
                    <a:pt x="357" y="439"/>
                  </a:lnTo>
                  <a:lnTo>
                    <a:pt x="355" y="439"/>
                  </a:lnTo>
                  <a:lnTo>
                    <a:pt x="357" y="439"/>
                  </a:lnTo>
                  <a:lnTo>
                    <a:pt x="359" y="439"/>
                  </a:lnTo>
                  <a:lnTo>
                    <a:pt x="357" y="439"/>
                  </a:lnTo>
                  <a:lnTo>
                    <a:pt x="357" y="438"/>
                  </a:lnTo>
                  <a:lnTo>
                    <a:pt x="357" y="439"/>
                  </a:lnTo>
                  <a:lnTo>
                    <a:pt x="357" y="438"/>
                  </a:lnTo>
                  <a:lnTo>
                    <a:pt x="357" y="436"/>
                  </a:lnTo>
                  <a:lnTo>
                    <a:pt x="357" y="434"/>
                  </a:lnTo>
                  <a:lnTo>
                    <a:pt x="355" y="432"/>
                  </a:lnTo>
                  <a:lnTo>
                    <a:pt x="355" y="430"/>
                  </a:lnTo>
                  <a:lnTo>
                    <a:pt x="355" y="428"/>
                  </a:lnTo>
                  <a:lnTo>
                    <a:pt x="353" y="426"/>
                  </a:lnTo>
                  <a:lnTo>
                    <a:pt x="351" y="424"/>
                  </a:lnTo>
                  <a:lnTo>
                    <a:pt x="351" y="422"/>
                  </a:lnTo>
                  <a:lnTo>
                    <a:pt x="349" y="422"/>
                  </a:lnTo>
                  <a:lnTo>
                    <a:pt x="349" y="420"/>
                  </a:lnTo>
                  <a:lnTo>
                    <a:pt x="347" y="420"/>
                  </a:lnTo>
                  <a:lnTo>
                    <a:pt x="349" y="420"/>
                  </a:lnTo>
                  <a:lnTo>
                    <a:pt x="349" y="418"/>
                  </a:lnTo>
                  <a:lnTo>
                    <a:pt x="347" y="418"/>
                  </a:lnTo>
                  <a:lnTo>
                    <a:pt x="347" y="416"/>
                  </a:lnTo>
                  <a:lnTo>
                    <a:pt x="347" y="414"/>
                  </a:lnTo>
                  <a:lnTo>
                    <a:pt x="345" y="414"/>
                  </a:lnTo>
                  <a:lnTo>
                    <a:pt x="345" y="413"/>
                  </a:lnTo>
                  <a:lnTo>
                    <a:pt x="343" y="411"/>
                  </a:lnTo>
                  <a:lnTo>
                    <a:pt x="343" y="413"/>
                  </a:lnTo>
                  <a:lnTo>
                    <a:pt x="345" y="413"/>
                  </a:lnTo>
                  <a:lnTo>
                    <a:pt x="343" y="413"/>
                  </a:lnTo>
                  <a:lnTo>
                    <a:pt x="341" y="413"/>
                  </a:lnTo>
                  <a:lnTo>
                    <a:pt x="340" y="413"/>
                  </a:lnTo>
                  <a:lnTo>
                    <a:pt x="340" y="411"/>
                  </a:lnTo>
                  <a:lnTo>
                    <a:pt x="338" y="411"/>
                  </a:lnTo>
                  <a:lnTo>
                    <a:pt x="338" y="409"/>
                  </a:lnTo>
                  <a:lnTo>
                    <a:pt x="338" y="407"/>
                  </a:lnTo>
                  <a:lnTo>
                    <a:pt x="338" y="409"/>
                  </a:lnTo>
                  <a:lnTo>
                    <a:pt x="336" y="407"/>
                  </a:lnTo>
                  <a:lnTo>
                    <a:pt x="336" y="405"/>
                  </a:lnTo>
                  <a:lnTo>
                    <a:pt x="336" y="403"/>
                  </a:lnTo>
                  <a:lnTo>
                    <a:pt x="338" y="403"/>
                  </a:lnTo>
                  <a:lnTo>
                    <a:pt x="338" y="405"/>
                  </a:lnTo>
                  <a:lnTo>
                    <a:pt x="340" y="403"/>
                  </a:lnTo>
                  <a:lnTo>
                    <a:pt x="340" y="401"/>
                  </a:lnTo>
                  <a:lnTo>
                    <a:pt x="338" y="401"/>
                  </a:lnTo>
                  <a:lnTo>
                    <a:pt x="338" y="399"/>
                  </a:lnTo>
                  <a:lnTo>
                    <a:pt x="336" y="399"/>
                  </a:lnTo>
                  <a:lnTo>
                    <a:pt x="334" y="399"/>
                  </a:lnTo>
                  <a:lnTo>
                    <a:pt x="334" y="401"/>
                  </a:lnTo>
                  <a:lnTo>
                    <a:pt x="332" y="401"/>
                  </a:lnTo>
                  <a:lnTo>
                    <a:pt x="332" y="399"/>
                  </a:lnTo>
                  <a:lnTo>
                    <a:pt x="332" y="397"/>
                  </a:lnTo>
                  <a:lnTo>
                    <a:pt x="334" y="397"/>
                  </a:lnTo>
                  <a:lnTo>
                    <a:pt x="334" y="395"/>
                  </a:lnTo>
                  <a:lnTo>
                    <a:pt x="332" y="395"/>
                  </a:lnTo>
                  <a:lnTo>
                    <a:pt x="330" y="395"/>
                  </a:lnTo>
                  <a:lnTo>
                    <a:pt x="330" y="393"/>
                  </a:lnTo>
                  <a:lnTo>
                    <a:pt x="330" y="391"/>
                  </a:lnTo>
                  <a:lnTo>
                    <a:pt x="328" y="391"/>
                  </a:lnTo>
                  <a:lnTo>
                    <a:pt x="328" y="393"/>
                  </a:lnTo>
                  <a:lnTo>
                    <a:pt x="326" y="393"/>
                  </a:lnTo>
                  <a:lnTo>
                    <a:pt x="326" y="391"/>
                  </a:lnTo>
                  <a:lnTo>
                    <a:pt x="326" y="393"/>
                  </a:lnTo>
                  <a:lnTo>
                    <a:pt x="324" y="393"/>
                  </a:lnTo>
                  <a:lnTo>
                    <a:pt x="322" y="393"/>
                  </a:lnTo>
                  <a:lnTo>
                    <a:pt x="320" y="393"/>
                  </a:lnTo>
                  <a:lnTo>
                    <a:pt x="320" y="391"/>
                  </a:lnTo>
                  <a:lnTo>
                    <a:pt x="318" y="391"/>
                  </a:lnTo>
                  <a:lnTo>
                    <a:pt x="317" y="390"/>
                  </a:lnTo>
                  <a:lnTo>
                    <a:pt x="315" y="390"/>
                  </a:lnTo>
                  <a:lnTo>
                    <a:pt x="313" y="390"/>
                  </a:lnTo>
                  <a:lnTo>
                    <a:pt x="311" y="390"/>
                  </a:lnTo>
                  <a:lnTo>
                    <a:pt x="309" y="390"/>
                  </a:lnTo>
                  <a:lnTo>
                    <a:pt x="307" y="391"/>
                  </a:lnTo>
                  <a:lnTo>
                    <a:pt x="305" y="390"/>
                  </a:lnTo>
                  <a:lnTo>
                    <a:pt x="303" y="388"/>
                  </a:lnTo>
                  <a:lnTo>
                    <a:pt x="301" y="386"/>
                  </a:lnTo>
                  <a:lnTo>
                    <a:pt x="299" y="386"/>
                  </a:lnTo>
                  <a:lnTo>
                    <a:pt x="295" y="382"/>
                  </a:lnTo>
                  <a:lnTo>
                    <a:pt x="292" y="382"/>
                  </a:lnTo>
                  <a:lnTo>
                    <a:pt x="290" y="380"/>
                  </a:lnTo>
                  <a:lnTo>
                    <a:pt x="288" y="380"/>
                  </a:lnTo>
                  <a:lnTo>
                    <a:pt x="286" y="382"/>
                  </a:lnTo>
                  <a:lnTo>
                    <a:pt x="284" y="382"/>
                  </a:lnTo>
                  <a:lnTo>
                    <a:pt x="282" y="382"/>
                  </a:lnTo>
                  <a:lnTo>
                    <a:pt x="280" y="382"/>
                  </a:lnTo>
                  <a:lnTo>
                    <a:pt x="276" y="382"/>
                  </a:lnTo>
                  <a:lnTo>
                    <a:pt x="274" y="382"/>
                  </a:lnTo>
                  <a:lnTo>
                    <a:pt x="272" y="382"/>
                  </a:lnTo>
                  <a:lnTo>
                    <a:pt x="270" y="382"/>
                  </a:lnTo>
                  <a:lnTo>
                    <a:pt x="267" y="382"/>
                  </a:lnTo>
                  <a:lnTo>
                    <a:pt x="263" y="384"/>
                  </a:lnTo>
                  <a:lnTo>
                    <a:pt x="261" y="384"/>
                  </a:lnTo>
                  <a:lnTo>
                    <a:pt x="259" y="384"/>
                  </a:lnTo>
                  <a:lnTo>
                    <a:pt x="257" y="384"/>
                  </a:lnTo>
                  <a:lnTo>
                    <a:pt x="255" y="384"/>
                  </a:lnTo>
                  <a:lnTo>
                    <a:pt x="253" y="384"/>
                  </a:lnTo>
                  <a:lnTo>
                    <a:pt x="251" y="386"/>
                  </a:lnTo>
                  <a:lnTo>
                    <a:pt x="249" y="388"/>
                  </a:lnTo>
                  <a:lnTo>
                    <a:pt x="242" y="390"/>
                  </a:lnTo>
                  <a:lnTo>
                    <a:pt x="240" y="391"/>
                  </a:lnTo>
                  <a:lnTo>
                    <a:pt x="236" y="391"/>
                  </a:lnTo>
                  <a:lnTo>
                    <a:pt x="232" y="393"/>
                  </a:lnTo>
                  <a:lnTo>
                    <a:pt x="228" y="395"/>
                  </a:lnTo>
                  <a:lnTo>
                    <a:pt x="224" y="395"/>
                  </a:lnTo>
                  <a:lnTo>
                    <a:pt x="222" y="395"/>
                  </a:lnTo>
                  <a:lnTo>
                    <a:pt x="221" y="395"/>
                  </a:lnTo>
                  <a:lnTo>
                    <a:pt x="219" y="395"/>
                  </a:lnTo>
                  <a:lnTo>
                    <a:pt x="213" y="395"/>
                  </a:lnTo>
                  <a:lnTo>
                    <a:pt x="211" y="395"/>
                  </a:lnTo>
                  <a:lnTo>
                    <a:pt x="211" y="393"/>
                  </a:lnTo>
                  <a:lnTo>
                    <a:pt x="211" y="395"/>
                  </a:lnTo>
                  <a:lnTo>
                    <a:pt x="209" y="395"/>
                  </a:lnTo>
                  <a:lnTo>
                    <a:pt x="207" y="395"/>
                  </a:lnTo>
                  <a:lnTo>
                    <a:pt x="205" y="395"/>
                  </a:lnTo>
                  <a:lnTo>
                    <a:pt x="203" y="397"/>
                  </a:lnTo>
                  <a:lnTo>
                    <a:pt x="201" y="399"/>
                  </a:lnTo>
                  <a:lnTo>
                    <a:pt x="199" y="401"/>
                  </a:lnTo>
                  <a:lnTo>
                    <a:pt x="197" y="401"/>
                  </a:lnTo>
                  <a:lnTo>
                    <a:pt x="196" y="401"/>
                  </a:lnTo>
                  <a:lnTo>
                    <a:pt x="194" y="403"/>
                  </a:lnTo>
                  <a:lnTo>
                    <a:pt x="192" y="403"/>
                  </a:lnTo>
                  <a:lnTo>
                    <a:pt x="190" y="405"/>
                  </a:lnTo>
                  <a:lnTo>
                    <a:pt x="188" y="407"/>
                  </a:lnTo>
                  <a:lnTo>
                    <a:pt x="186" y="407"/>
                  </a:lnTo>
                  <a:lnTo>
                    <a:pt x="184" y="407"/>
                  </a:lnTo>
                  <a:lnTo>
                    <a:pt x="180" y="409"/>
                  </a:lnTo>
                  <a:lnTo>
                    <a:pt x="178" y="409"/>
                  </a:lnTo>
                  <a:lnTo>
                    <a:pt x="178" y="411"/>
                  </a:lnTo>
                  <a:lnTo>
                    <a:pt x="176" y="411"/>
                  </a:lnTo>
                  <a:lnTo>
                    <a:pt x="176" y="413"/>
                  </a:lnTo>
                  <a:lnTo>
                    <a:pt x="176" y="414"/>
                  </a:lnTo>
                  <a:lnTo>
                    <a:pt x="176" y="416"/>
                  </a:lnTo>
                  <a:lnTo>
                    <a:pt x="174" y="416"/>
                  </a:lnTo>
                  <a:lnTo>
                    <a:pt x="174" y="418"/>
                  </a:lnTo>
                  <a:lnTo>
                    <a:pt x="174" y="420"/>
                  </a:lnTo>
                  <a:lnTo>
                    <a:pt x="173" y="420"/>
                  </a:lnTo>
                  <a:lnTo>
                    <a:pt x="173" y="422"/>
                  </a:lnTo>
                  <a:lnTo>
                    <a:pt x="171" y="422"/>
                  </a:lnTo>
                  <a:lnTo>
                    <a:pt x="171" y="424"/>
                  </a:lnTo>
                  <a:lnTo>
                    <a:pt x="169" y="426"/>
                  </a:lnTo>
                  <a:lnTo>
                    <a:pt x="167" y="426"/>
                  </a:lnTo>
                  <a:lnTo>
                    <a:pt x="165" y="426"/>
                  </a:lnTo>
                  <a:lnTo>
                    <a:pt x="163" y="428"/>
                  </a:lnTo>
                  <a:lnTo>
                    <a:pt x="161" y="428"/>
                  </a:lnTo>
                  <a:lnTo>
                    <a:pt x="161" y="426"/>
                  </a:lnTo>
                  <a:lnTo>
                    <a:pt x="159" y="426"/>
                  </a:lnTo>
                  <a:lnTo>
                    <a:pt x="157" y="426"/>
                  </a:lnTo>
                  <a:lnTo>
                    <a:pt x="155" y="426"/>
                  </a:lnTo>
                  <a:lnTo>
                    <a:pt x="153" y="426"/>
                  </a:lnTo>
                  <a:lnTo>
                    <a:pt x="153" y="428"/>
                  </a:lnTo>
                  <a:lnTo>
                    <a:pt x="151" y="426"/>
                  </a:lnTo>
                  <a:lnTo>
                    <a:pt x="149" y="426"/>
                  </a:lnTo>
                  <a:lnTo>
                    <a:pt x="148" y="426"/>
                  </a:lnTo>
                  <a:lnTo>
                    <a:pt x="148" y="428"/>
                  </a:lnTo>
                  <a:lnTo>
                    <a:pt x="146" y="428"/>
                  </a:lnTo>
                  <a:lnTo>
                    <a:pt x="146" y="426"/>
                  </a:lnTo>
                  <a:lnTo>
                    <a:pt x="144" y="426"/>
                  </a:lnTo>
                  <a:lnTo>
                    <a:pt x="144" y="424"/>
                  </a:lnTo>
                  <a:lnTo>
                    <a:pt x="142" y="424"/>
                  </a:lnTo>
                  <a:lnTo>
                    <a:pt x="142" y="426"/>
                  </a:lnTo>
                  <a:lnTo>
                    <a:pt x="140" y="426"/>
                  </a:lnTo>
                  <a:lnTo>
                    <a:pt x="138" y="426"/>
                  </a:lnTo>
                  <a:lnTo>
                    <a:pt x="138" y="424"/>
                  </a:lnTo>
                  <a:lnTo>
                    <a:pt x="136" y="424"/>
                  </a:lnTo>
                  <a:lnTo>
                    <a:pt x="132" y="424"/>
                  </a:lnTo>
                  <a:lnTo>
                    <a:pt x="130" y="424"/>
                  </a:lnTo>
                  <a:lnTo>
                    <a:pt x="130" y="426"/>
                  </a:lnTo>
                  <a:lnTo>
                    <a:pt x="130" y="424"/>
                  </a:lnTo>
                  <a:lnTo>
                    <a:pt x="128" y="424"/>
                  </a:lnTo>
                  <a:lnTo>
                    <a:pt x="128" y="426"/>
                  </a:lnTo>
                  <a:lnTo>
                    <a:pt x="126" y="426"/>
                  </a:lnTo>
                  <a:lnTo>
                    <a:pt x="125" y="426"/>
                  </a:lnTo>
                  <a:lnTo>
                    <a:pt x="121" y="426"/>
                  </a:lnTo>
                  <a:lnTo>
                    <a:pt x="119" y="428"/>
                  </a:lnTo>
                  <a:lnTo>
                    <a:pt x="117" y="426"/>
                  </a:lnTo>
                  <a:lnTo>
                    <a:pt x="115" y="426"/>
                  </a:lnTo>
                  <a:lnTo>
                    <a:pt x="113" y="426"/>
                  </a:lnTo>
                  <a:lnTo>
                    <a:pt x="111" y="426"/>
                  </a:lnTo>
                  <a:lnTo>
                    <a:pt x="111" y="428"/>
                  </a:lnTo>
                  <a:lnTo>
                    <a:pt x="109" y="428"/>
                  </a:lnTo>
                  <a:lnTo>
                    <a:pt x="107" y="428"/>
                  </a:lnTo>
                  <a:lnTo>
                    <a:pt x="107" y="430"/>
                  </a:lnTo>
                  <a:lnTo>
                    <a:pt x="105" y="430"/>
                  </a:lnTo>
                  <a:lnTo>
                    <a:pt x="105" y="432"/>
                  </a:lnTo>
                  <a:lnTo>
                    <a:pt x="103" y="432"/>
                  </a:lnTo>
                  <a:lnTo>
                    <a:pt x="103" y="434"/>
                  </a:lnTo>
                  <a:lnTo>
                    <a:pt x="103" y="436"/>
                  </a:lnTo>
                  <a:lnTo>
                    <a:pt x="105" y="436"/>
                  </a:lnTo>
                  <a:lnTo>
                    <a:pt x="103" y="436"/>
                  </a:lnTo>
                  <a:lnTo>
                    <a:pt x="101" y="436"/>
                  </a:lnTo>
                  <a:lnTo>
                    <a:pt x="101" y="438"/>
                  </a:lnTo>
                  <a:lnTo>
                    <a:pt x="101" y="436"/>
                  </a:lnTo>
                  <a:lnTo>
                    <a:pt x="100" y="438"/>
                  </a:lnTo>
                  <a:lnTo>
                    <a:pt x="98" y="438"/>
                  </a:lnTo>
                  <a:lnTo>
                    <a:pt x="94" y="436"/>
                  </a:lnTo>
                  <a:lnTo>
                    <a:pt x="94" y="438"/>
                  </a:lnTo>
                  <a:lnTo>
                    <a:pt x="92" y="438"/>
                  </a:lnTo>
                  <a:lnTo>
                    <a:pt x="92" y="439"/>
                  </a:lnTo>
                  <a:lnTo>
                    <a:pt x="90" y="441"/>
                  </a:lnTo>
                  <a:lnTo>
                    <a:pt x="88" y="441"/>
                  </a:lnTo>
                  <a:lnTo>
                    <a:pt x="86" y="441"/>
                  </a:lnTo>
                  <a:lnTo>
                    <a:pt x="86" y="443"/>
                  </a:lnTo>
                  <a:lnTo>
                    <a:pt x="86" y="445"/>
                  </a:lnTo>
                  <a:lnTo>
                    <a:pt x="84" y="445"/>
                  </a:lnTo>
                  <a:lnTo>
                    <a:pt x="82" y="445"/>
                  </a:lnTo>
                  <a:lnTo>
                    <a:pt x="82" y="447"/>
                  </a:lnTo>
                  <a:lnTo>
                    <a:pt x="80" y="447"/>
                  </a:lnTo>
                  <a:lnTo>
                    <a:pt x="78" y="447"/>
                  </a:lnTo>
                  <a:lnTo>
                    <a:pt x="77" y="447"/>
                  </a:lnTo>
                  <a:lnTo>
                    <a:pt x="77" y="449"/>
                  </a:lnTo>
                  <a:lnTo>
                    <a:pt x="78" y="449"/>
                  </a:lnTo>
                  <a:lnTo>
                    <a:pt x="78" y="447"/>
                  </a:lnTo>
                  <a:lnTo>
                    <a:pt x="78" y="449"/>
                  </a:lnTo>
                  <a:lnTo>
                    <a:pt x="80" y="449"/>
                  </a:lnTo>
                  <a:lnTo>
                    <a:pt x="78" y="449"/>
                  </a:lnTo>
                  <a:lnTo>
                    <a:pt x="77" y="449"/>
                  </a:lnTo>
                  <a:lnTo>
                    <a:pt x="75" y="447"/>
                  </a:lnTo>
                  <a:lnTo>
                    <a:pt x="75" y="449"/>
                  </a:lnTo>
                  <a:lnTo>
                    <a:pt x="73" y="449"/>
                  </a:lnTo>
                  <a:lnTo>
                    <a:pt x="71" y="449"/>
                  </a:lnTo>
                  <a:lnTo>
                    <a:pt x="71" y="447"/>
                  </a:lnTo>
                  <a:lnTo>
                    <a:pt x="69" y="447"/>
                  </a:lnTo>
                  <a:lnTo>
                    <a:pt x="67" y="447"/>
                  </a:lnTo>
                  <a:lnTo>
                    <a:pt x="67" y="449"/>
                  </a:lnTo>
                  <a:lnTo>
                    <a:pt x="65" y="447"/>
                  </a:lnTo>
                  <a:lnTo>
                    <a:pt x="63" y="447"/>
                  </a:lnTo>
                  <a:lnTo>
                    <a:pt x="63" y="449"/>
                  </a:lnTo>
                  <a:lnTo>
                    <a:pt x="61" y="449"/>
                  </a:lnTo>
                  <a:lnTo>
                    <a:pt x="61" y="447"/>
                  </a:lnTo>
                  <a:lnTo>
                    <a:pt x="59" y="447"/>
                  </a:lnTo>
                  <a:lnTo>
                    <a:pt x="57" y="449"/>
                  </a:lnTo>
                  <a:lnTo>
                    <a:pt x="57" y="447"/>
                  </a:lnTo>
                  <a:lnTo>
                    <a:pt x="55" y="447"/>
                  </a:lnTo>
                  <a:lnTo>
                    <a:pt x="53" y="447"/>
                  </a:lnTo>
                  <a:lnTo>
                    <a:pt x="53" y="445"/>
                  </a:lnTo>
                  <a:lnTo>
                    <a:pt x="55" y="445"/>
                  </a:lnTo>
                  <a:lnTo>
                    <a:pt x="53" y="445"/>
                  </a:lnTo>
                  <a:lnTo>
                    <a:pt x="55" y="445"/>
                  </a:lnTo>
                  <a:lnTo>
                    <a:pt x="53" y="445"/>
                  </a:lnTo>
                  <a:lnTo>
                    <a:pt x="52" y="445"/>
                  </a:lnTo>
                  <a:lnTo>
                    <a:pt x="50" y="443"/>
                  </a:lnTo>
                  <a:lnTo>
                    <a:pt x="48" y="443"/>
                  </a:lnTo>
                  <a:lnTo>
                    <a:pt x="48" y="441"/>
                  </a:lnTo>
                  <a:lnTo>
                    <a:pt x="46" y="441"/>
                  </a:lnTo>
                  <a:lnTo>
                    <a:pt x="44" y="438"/>
                  </a:lnTo>
                  <a:lnTo>
                    <a:pt x="42" y="436"/>
                  </a:lnTo>
                  <a:lnTo>
                    <a:pt x="40" y="436"/>
                  </a:lnTo>
                  <a:lnTo>
                    <a:pt x="38" y="434"/>
                  </a:lnTo>
                  <a:lnTo>
                    <a:pt x="36" y="434"/>
                  </a:lnTo>
                  <a:lnTo>
                    <a:pt x="34" y="434"/>
                  </a:lnTo>
                  <a:lnTo>
                    <a:pt x="34" y="436"/>
                  </a:lnTo>
                  <a:lnTo>
                    <a:pt x="34" y="434"/>
                  </a:lnTo>
                  <a:lnTo>
                    <a:pt x="32" y="434"/>
                  </a:lnTo>
                  <a:lnTo>
                    <a:pt x="32" y="432"/>
                  </a:lnTo>
                  <a:lnTo>
                    <a:pt x="32" y="430"/>
                  </a:lnTo>
                  <a:lnTo>
                    <a:pt x="32" y="426"/>
                  </a:lnTo>
                  <a:lnTo>
                    <a:pt x="32" y="424"/>
                  </a:lnTo>
                  <a:lnTo>
                    <a:pt x="32" y="422"/>
                  </a:lnTo>
                  <a:lnTo>
                    <a:pt x="32" y="420"/>
                  </a:lnTo>
                  <a:lnTo>
                    <a:pt x="32" y="418"/>
                  </a:lnTo>
                  <a:lnTo>
                    <a:pt x="32" y="420"/>
                  </a:lnTo>
                  <a:lnTo>
                    <a:pt x="34" y="420"/>
                  </a:lnTo>
                  <a:lnTo>
                    <a:pt x="36" y="420"/>
                  </a:lnTo>
                  <a:lnTo>
                    <a:pt x="38" y="420"/>
                  </a:lnTo>
                  <a:lnTo>
                    <a:pt x="40" y="420"/>
                  </a:lnTo>
                  <a:lnTo>
                    <a:pt x="40" y="418"/>
                  </a:lnTo>
                  <a:lnTo>
                    <a:pt x="42" y="416"/>
                  </a:lnTo>
                  <a:lnTo>
                    <a:pt x="42" y="414"/>
                  </a:lnTo>
                  <a:lnTo>
                    <a:pt x="44" y="414"/>
                  </a:lnTo>
                  <a:lnTo>
                    <a:pt x="44" y="413"/>
                  </a:lnTo>
                  <a:lnTo>
                    <a:pt x="42" y="414"/>
                  </a:lnTo>
                  <a:lnTo>
                    <a:pt x="42" y="411"/>
                  </a:lnTo>
                  <a:lnTo>
                    <a:pt x="42" y="409"/>
                  </a:lnTo>
                  <a:lnTo>
                    <a:pt x="42" y="407"/>
                  </a:lnTo>
                  <a:lnTo>
                    <a:pt x="42" y="405"/>
                  </a:lnTo>
                  <a:lnTo>
                    <a:pt x="42" y="403"/>
                  </a:lnTo>
                  <a:lnTo>
                    <a:pt x="42" y="401"/>
                  </a:lnTo>
                  <a:lnTo>
                    <a:pt x="44" y="399"/>
                  </a:lnTo>
                  <a:lnTo>
                    <a:pt x="44" y="401"/>
                  </a:lnTo>
                  <a:lnTo>
                    <a:pt x="42" y="401"/>
                  </a:lnTo>
                  <a:lnTo>
                    <a:pt x="42" y="403"/>
                  </a:lnTo>
                  <a:lnTo>
                    <a:pt x="44" y="405"/>
                  </a:lnTo>
                  <a:lnTo>
                    <a:pt x="44" y="403"/>
                  </a:lnTo>
                  <a:lnTo>
                    <a:pt x="42" y="403"/>
                  </a:lnTo>
                  <a:lnTo>
                    <a:pt x="42" y="401"/>
                  </a:lnTo>
                  <a:lnTo>
                    <a:pt x="44" y="401"/>
                  </a:lnTo>
                  <a:lnTo>
                    <a:pt x="44" y="399"/>
                  </a:lnTo>
                  <a:lnTo>
                    <a:pt x="44" y="397"/>
                  </a:lnTo>
                  <a:lnTo>
                    <a:pt x="44" y="395"/>
                  </a:lnTo>
                  <a:lnTo>
                    <a:pt x="42" y="395"/>
                  </a:lnTo>
                  <a:lnTo>
                    <a:pt x="44" y="395"/>
                  </a:lnTo>
                  <a:lnTo>
                    <a:pt x="44" y="393"/>
                  </a:lnTo>
                  <a:lnTo>
                    <a:pt x="44" y="391"/>
                  </a:lnTo>
                  <a:lnTo>
                    <a:pt x="44" y="388"/>
                  </a:lnTo>
                  <a:lnTo>
                    <a:pt x="44" y="386"/>
                  </a:lnTo>
                  <a:lnTo>
                    <a:pt x="44" y="384"/>
                  </a:lnTo>
                  <a:lnTo>
                    <a:pt x="42" y="382"/>
                  </a:lnTo>
                  <a:lnTo>
                    <a:pt x="40" y="380"/>
                  </a:lnTo>
                  <a:lnTo>
                    <a:pt x="40" y="376"/>
                  </a:lnTo>
                  <a:lnTo>
                    <a:pt x="38" y="374"/>
                  </a:lnTo>
                  <a:lnTo>
                    <a:pt x="38" y="370"/>
                  </a:lnTo>
                  <a:lnTo>
                    <a:pt x="36" y="368"/>
                  </a:lnTo>
                  <a:lnTo>
                    <a:pt x="34" y="368"/>
                  </a:lnTo>
                  <a:lnTo>
                    <a:pt x="34" y="366"/>
                  </a:lnTo>
                  <a:lnTo>
                    <a:pt x="34" y="365"/>
                  </a:lnTo>
                  <a:lnTo>
                    <a:pt x="32" y="363"/>
                  </a:lnTo>
                  <a:lnTo>
                    <a:pt x="32" y="361"/>
                  </a:lnTo>
                  <a:lnTo>
                    <a:pt x="32" y="359"/>
                  </a:lnTo>
                  <a:lnTo>
                    <a:pt x="32" y="357"/>
                  </a:lnTo>
                  <a:lnTo>
                    <a:pt x="32" y="355"/>
                  </a:lnTo>
                  <a:lnTo>
                    <a:pt x="30" y="355"/>
                  </a:lnTo>
                  <a:lnTo>
                    <a:pt x="30" y="353"/>
                  </a:lnTo>
                  <a:lnTo>
                    <a:pt x="32" y="351"/>
                  </a:lnTo>
                  <a:lnTo>
                    <a:pt x="32" y="349"/>
                  </a:lnTo>
                  <a:lnTo>
                    <a:pt x="30" y="349"/>
                  </a:lnTo>
                  <a:lnTo>
                    <a:pt x="30" y="347"/>
                  </a:lnTo>
                  <a:lnTo>
                    <a:pt x="32" y="345"/>
                  </a:lnTo>
                  <a:lnTo>
                    <a:pt x="32" y="343"/>
                  </a:lnTo>
                  <a:lnTo>
                    <a:pt x="32" y="342"/>
                  </a:lnTo>
                  <a:lnTo>
                    <a:pt x="30" y="342"/>
                  </a:lnTo>
                  <a:lnTo>
                    <a:pt x="30" y="340"/>
                  </a:lnTo>
                  <a:lnTo>
                    <a:pt x="30" y="336"/>
                  </a:lnTo>
                  <a:lnTo>
                    <a:pt x="27" y="334"/>
                  </a:lnTo>
                  <a:lnTo>
                    <a:pt x="27" y="332"/>
                  </a:lnTo>
                  <a:lnTo>
                    <a:pt x="27" y="330"/>
                  </a:lnTo>
                  <a:lnTo>
                    <a:pt x="25" y="330"/>
                  </a:lnTo>
                  <a:lnTo>
                    <a:pt x="27" y="330"/>
                  </a:lnTo>
                  <a:lnTo>
                    <a:pt x="27" y="328"/>
                  </a:lnTo>
                  <a:lnTo>
                    <a:pt x="25" y="326"/>
                  </a:lnTo>
                  <a:lnTo>
                    <a:pt x="23" y="324"/>
                  </a:lnTo>
                  <a:lnTo>
                    <a:pt x="23" y="322"/>
                  </a:lnTo>
                  <a:lnTo>
                    <a:pt x="21" y="320"/>
                  </a:lnTo>
                  <a:lnTo>
                    <a:pt x="19" y="318"/>
                  </a:lnTo>
                  <a:lnTo>
                    <a:pt x="19" y="317"/>
                  </a:lnTo>
                  <a:lnTo>
                    <a:pt x="17" y="315"/>
                  </a:lnTo>
                  <a:lnTo>
                    <a:pt x="17" y="313"/>
                  </a:lnTo>
                  <a:lnTo>
                    <a:pt x="19" y="313"/>
                  </a:lnTo>
                  <a:lnTo>
                    <a:pt x="19" y="311"/>
                  </a:lnTo>
                  <a:lnTo>
                    <a:pt x="17" y="307"/>
                  </a:lnTo>
                  <a:lnTo>
                    <a:pt x="17" y="305"/>
                  </a:lnTo>
                  <a:lnTo>
                    <a:pt x="15" y="301"/>
                  </a:lnTo>
                  <a:lnTo>
                    <a:pt x="13" y="297"/>
                  </a:lnTo>
                  <a:lnTo>
                    <a:pt x="11" y="294"/>
                  </a:lnTo>
                  <a:lnTo>
                    <a:pt x="9" y="294"/>
                  </a:lnTo>
                  <a:lnTo>
                    <a:pt x="9" y="292"/>
                  </a:lnTo>
                  <a:lnTo>
                    <a:pt x="7" y="290"/>
                  </a:lnTo>
                  <a:lnTo>
                    <a:pt x="5" y="290"/>
                  </a:lnTo>
                  <a:lnTo>
                    <a:pt x="5" y="288"/>
                  </a:lnTo>
                  <a:lnTo>
                    <a:pt x="5" y="286"/>
                  </a:lnTo>
                  <a:lnTo>
                    <a:pt x="4" y="286"/>
                  </a:lnTo>
                  <a:lnTo>
                    <a:pt x="4" y="284"/>
                  </a:lnTo>
                  <a:lnTo>
                    <a:pt x="5" y="284"/>
                  </a:lnTo>
                  <a:lnTo>
                    <a:pt x="5" y="282"/>
                  </a:lnTo>
                  <a:lnTo>
                    <a:pt x="5" y="280"/>
                  </a:lnTo>
                  <a:lnTo>
                    <a:pt x="5" y="282"/>
                  </a:lnTo>
                  <a:lnTo>
                    <a:pt x="5" y="284"/>
                  </a:lnTo>
                  <a:lnTo>
                    <a:pt x="5" y="286"/>
                  </a:lnTo>
                  <a:lnTo>
                    <a:pt x="5" y="288"/>
                  </a:lnTo>
                  <a:lnTo>
                    <a:pt x="7" y="288"/>
                  </a:lnTo>
                  <a:lnTo>
                    <a:pt x="5" y="288"/>
                  </a:lnTo>
                  <a:lnTo>
                    <a:pt x="5" y="286"/>
                  </a:lnTo>
                  <a:lnTo>
                    <a:pt x="5" y="284"/>
                  </a:lnTo>
                  <a:lnTo>
                    <a:pt x="5" y="282"/>
                  </a:lnTo>
                  <a:lnTo>
                    <a:pt x="5" y="280"/>
                  </a:lnTo>
                  <a:lnTo>
                    <a:pt x="7" y="282"/>
                  </a:lnTo>
                  <a:lnTo>
                    <a:pt x="7" y="284"/>
                  </a:lnTo>
                  <a:lnTo>
                    <a:pt x="7" y="286"/>
                  </a:lnTo>
                  <a:lnTo>
                    <a:pt x="9" y="288"/>
                  </a:lnTo>
                  <a:lnTo>
                    <a:pt x="7" y="288"/>
                  </a:lnTo>
                  <a:lnTo>
                    <a:pt x="7" y="290"/>
                  </a:lnTo>
                  <a:lnTo>
                    <a:pt x="9" y="290"/>
                  </a:lnTo>
                  <a:lnTo>
                    <a:pt x="9" y="288"/>
                  </a:lnTo>
                  <a:lnTo>
                    <a:pt x="9" y="286"/>
                  </a:lnTo>
                  <a:lnTo>
                    <a:pt x="9" y="288"/>
                  </a:lnTo>
                  <a:lnTo>
                    <a:pt x="9" y="290"/>
                  </a:lnTo>
                  <a:lnTo>
                    <a:pt x="9" y="292"/>
                  </a:lnTo>
                  <a:lnTo>
                    <a:pt x="9" y="290"/>
                  </a:lnTo>
                  <a:lnTo>
                    <a:pt x="11" y="290"/>
                  </a:lnTo>
                  <a:lnTo>
                    <a:pt x="9" y="290"/>
                  </a:lnTo>
                  <a:lnTo>
                    <a:pt x="9" y="288"/>
                  </a:lnTo>
                  <a:lnTo>
                    <a:pt x="11" y="288"/>
                  </a:lnTo>
                  <a:lnTo>
                    <a:pt x="11" y="290"/>
                  </a:lnTo>
                  <a:lnTo>
                    <a:pt x="11" y="292"/>
                  </a:lnTo>
                  <a:lnTo>
                    <a:pt x="13" y="292"/>
                  </a:lnTo>
                  <a:lnTo>
                    <a:pt x="13" y="290"/>
                  </a:lnTo>
                  <a:lnTo>
                    <a:pt x="15" y="290"/>
                  </a:lnTo>
                  <a:lnTo>
                    <a:pt x="15" y="288"/>
                  </a:lnTo>
                  <a:lnTo>
                    <a:pt x="15" y="286"/>
                  </a:lnTo>
                  <a:lnTo>
                    <a:pt x="13" y="286"/>
                  </a:lnTo>
                  <a:lnTo>
                    <a:pt x="11" y="284"/>
                  </a:lnTo>
                  <a:lnTo>
                    <a:pt x="9" y="282"/>
                  </a:lnTo>
                  <a:lnTo>
                    <a:pt x="9" y="280"/>
                  </a:lnTo>
                  <a:lnTo>
                    <a:pt x="9" y="278"/>
                  </a:lnTo>
                  <a:lnTo>
                    <a:pt x="7" y="278"/>
                  </a:lnTo>
                  <a:lnTo>
                    <a:pt x="7" y="276"/>
                  </a:lnTo>
                  <a:lnTo>
                    <a:pt x="7" y="274"/>
                  </a:lnTo>
                  <a:lnTo>
                    <a:pt x="7" y="272"/>
                  </a:lnTo>
                  <a:lnTo>
                    <a:pt x="9" y="272"/>
                  </a:lnTo>
                  <a:lnTo>
                    <a:pt x="9" y="274"/>
                  </a:lnTo>
                  <a:lnTo>
                    <a:pt x="9" y="276"/>
                  </a:lnTo>
                  <a:lnTo>
                    <a:pt x="11" y="276"/>
                  </a:lnTo>
                  <a:lnTo>
                    <a:pt x="11" y="278"/>
                  </a:lnTo>
                  <a:lnTo>
                    <a:pt x="13" y="278"/>
                  </a:lnTo>
                  <a:lnTo>
                    <a:pt x="13" y="280"/>
                  </a:lnTo>
                  <a:lnTo>
                    <a:pt x="11" y="280"/>
                  </a:lnTo>
                  <a:lnTo>
                    <a:pt x="11" y="282"/>
                  </a:lnTo>
                  <a:lnTo>
                    <a:pt x="11" y="284"/>
                  </a:lnTo>
                  <a:lnTo>
                    <a:pt x="13" y="284"/>
                  </a:lnTo>
                  <a:lnTo>
                    <a:pt x="13" y="282"/>
                  </a:lnTo>
                  <a:lnTo>
                    <a:pt x="15" y="282"/>
                  </a:lnTo>
                  <a:lnTo>
                    <a:pt x="13" y="280"/>
                  </a:lnTo>
                  <a:lnTo>
                    <a:pt x="15" y="280"/>
                  </a:lnTo>
                  <a:lnTo>
                    <a:pt x="15" y="282"/>
                  </a:lnTo>
                  <a:lnTo>
                    <a:pt x="15" y="284"/>
                  </a:lnTo>
                  <a:lnTo>
                    <a:pt x="15" y="286"/>
                  </a:lnTo>
                  <a:lnTo>
                    <a:pt x="17" y="288"/>
                  </a:lnTo>
                  <a:lnTo>
                    <a:pt x="19" y="288"/>
                  </a:lnTo>
                  <a:lnTo>
                    <a:pt x="19" y="286"/>
                  </a:lnTo>
                  <a:lnTo>
                    <a:pt x="21" y="286"/>
                  </a:lnTo>
                  <a:lnTo>
                    <a:pt x="19" y="286"/>
                  </a:lnTo>
                  <a:lnTo>
                    <a:pt x="19" y="284"/>
                  </a:lnTo>
                  <a:lnTo>
                    <a:pt x="19" y="282"/>
                  </a:lnTo>
                  <a:lnTo>
                    <a:pt x="21" y="282"/>
                  </a:lnTo>
                  <a:lnTo>
                    <a:pt x="19" y="282"/>
                  </a:lnTo>
                  <a:lnTo>
                    <a:pt x="19" y="280"/>
                  </a:lnTo>
                  <a:lnTo>
                    <a:pt x="21" y="280"/>
                  </a:lnTo>
                  <a:lnTo>
                    <a:pt x="21" y="278"/>
                  </a:lnTo>
                  <a:lnTo>
                    <a:pt x="19" y="276"/>
                  </a:lnTo>
                  <a:lnTo>
                    <a:pt x="17" y="274"/>
                  </a:lnTo>
                  <a:lnTo>
                    <a:pt x="17" y="272"/>
                  </a:lnTo>
                  <a:lnTo>
                    <a:pt x="15" y="272"/>
                  </a:lnTo>
                  <a:lnTo>
                    <a:pt x="15" y="271"/>
                  </a:lnTo>
                  <a:lnTo>
                    <a:pt x="13" y="269"/>
                  </a:lnTo>
                  <a:lnTo>
                    <a:pt x="13" y="267"/>
                  </a:lnTo>
                  <a:lnTo>
                    <a:pt x="13" y="265"/>
                  </a:lnTo>
                  <a:lnTo>
                    <a:pt x="11" y="265"/>
                  </a:lnTo>
                  <a:lnTo>
                    <a:pt x="11" y="263"/>
                  </a:lnTo>
                  <a:lnTo>
                    <a:pt x="11" y="261"/>
                  </a:lnTo>
                  <a:lnTo>
                    <a:pt x="9" y="261"/>
                  </a:lnTo>
                  <a:lnTo>
                    <a:pt x="9" y="259"/>
                  </a:lnTo>
                  <a:lnTo>
                    <a:pt x="9" y="257"/>
                  </a:lnTo>
                  <a:lnTo>
                    <a:pt x="7" y="255"/>
                  </a:lnTo>
                  <a:lnTo>
                    <a:pt x="7" y="253"/>
                  </a:lnTo>
                  <a:lnTo>
                    <a:pt x="7" y="249"/>
                  </a:lnTo>
                  <a:lnTo>
                    <a:pt x="7" y="247"/>
                  </a:lnTo>
                  <a:lnTo>
                    <a:pt x="7" y="246"/>
                  </a:lnTo>
                  <a:lnTo>
                    <a:pt x="7" y="244"/>
                  </a:lnTo>
                  <a:lnTo>
                    <a:pt x="9" y="242"/>
                  </a:lnTo>
                  <a:lnTo>
                    <a:pt x="9" y="240"/>
                  </a:lnTo>
                  <a:lnTo>
                    <a:pt x="11" y="240"/>
                  </a:lnTo>
                  <a:lnTo>
                    <a:pt x="11" y="238"/>
                  </a:lnTo>
                  <a:lnTo>
                    <a:pt x="13" y="238"/>
                  </a:lnTo>
                  <a:lnTo>
                    <a:pt x="13" y="236"/>
                  </a:lnTo>
                  <a:lnTo>
                    <a:pt x="13" y="234"/>
                  </a:lnTo>
                  <a:lnTo>
                    <a:pt x="13" y="232"/>
                  </a:lnTo>
                  <a:lnTo>
                    <a:pt x="13" y="230"/>
                  </a:lnTo>
                  <a:lnTo>
                    <a:pt x="13" y="228"/>
                  </a:lnTo>
                  <a:lnTo>
                    <a:pt x="13" y="226"/>
                  </a:lnTo>
                  <a:lnTo>
                    <a:pt x="13" y="224"/>
                  </a:lnTo>
                  <a:lnTo>
                    <a:pt x="11" y="224"/>
                  </a:lnTo>
                  <a:lnTo>
                    <a:pt x="11" y="223"/>
                  </a:lnTo>
                  <a:lnTo>
                    <a:pt x="11" y="221"/>
                  </a:lnTo>
                  <a:lnTo>
                    <a:pt x="11" y="219"/>
                  </a:lnTo>
                  <a:lnTo>
                    <a:pt x="13" y="219"/>
                  </a:lnTo>
                  <a:lnTo>
                    <a:pt x="13" y="217"/>
                  </a:lnTo>
                  <a:lnTo>
                    <a:pt x="15" y="213"/>
                  </a:lnTo>
                  <a:lnTo>
                    <a:pt x="15" y="211"/>
                  </a:lnTo>
                  <a:lnTo>
                    <a:pt x="17" y="209"/>
                  </a:lnTo>
                  <a:lnTo>
                    <a:pt x="17" y="207"/>
                  </a:lnTo>
                  <a:lnTo>
                    <a:pt x="19" y="207"/>
                  </a:lnTo>
                  <a:lnTo>
                    <a:pt x="19" y="209"/>
                  </a:lnTo>
                  <a:lnTo>
                    <a:pt x="17" y="213"/>
                  </a:lnTo>
                  <a:lnTo>
                    <a:pt x="17" y="215"/>
                  </a:lnTo>
                  <a:lnTo>
                    <a:pt x="19" y="215"/>
                  </a:lnTo>
                  <a:lnTo>
                    <a:pt x="19" y="217"/>
                  </a:lnTo>
                  <a:lnTo>
                    <a:pt x="19" y="219"/>
                  </a:lnTo>
                  <a:lnTo>
                    <a:pt x="19" y="221"/>
                  </a:lnTo>
                  <a:lnTo>
                    <a:pt x="19" y="219"/>
                  </a:lnTo>
                  <a:lnTo>
                    <a:pt x="21" y="219"/>
                  </a:lnTo>
                  <a:lnTo>
                    <a:pt x="23" y="219"/>
                  </a:lnTo>
                  <a:lnTo>
                    <a:pt x="23" y="217"/>
                  </a:lnTo>
                  <a:lnTo>
                    <a:pt x="23" y="215"/>
                  </a:lnTo>
                  <a:lnTo>
                    <a:pt x="25" y="215"/>
                  </a:lnTo>
                  <a:lnTo>
                    <a:pt x="23" y="215"/>
                  </a:lnTo>
                  <a:lnTo>
                    <a:pt x="25" y="215"/>
                  </a:lnTo>
                  <a:lnTo>
                    <a:pt x="25" y="213"/>
                  </a:lnTo>
                  <a:lnTo>
                    <a:pt x="25" y="211"/>
                  </a:lnTo>
                  <a:lnTo>
                    <a:pt x="27" y="211"/>
                  </a:lnTo>
                  <a:lnTo>
                    <a:pt x="27" y="209"/>
                  </a:lnTo>
                  <a:lnTo>
                    <a:pt x="27" y="207"/>
                  </a:lnTo>
                  <a:lnTo>
                    <a:pt x="29" y="207"/>
                  </a:lnTo>
                  <a:lnTo>
                    <a:pt x="30" y="205"/>
                  </a:lnTo>
                  <a:lnTo>
                    <a:pt x="32" y="205"/>
                  </a:lnTo>
                  <a:lnTo>
                    <a:pt x="34" y="205"/>
                  </a:lnTo>
                  <a:lnTo>
                    <a:pt x="36" y="203"/>
                  </a:lnTo>
                  <a:lnTo>
                    <a:pt x="40" y="203"/>
                  </a:lnTo>
                  <a:lnTo>
                    <a:pt x="40" y="201"/>
                  </a:lnTo>
                  <a:lnTo>
                    <a:pt x="42" y="199"/>
                  </a:lnTo>
                  <a:lnTo>
                    <a:pt x="46" y="198"/>
                  </a:lnTo>
                  <a:lnTo>
                    <a:pt x="46" y="196"/>
                  </a:lnTo>
                  <a:lnTo>
                    <a:pt x="48" y="196"/>
                  </a:lnTo>
                  <a:lnTo>
                    <a:pt x="48" y="194"/>
                  </a:lnTo>
                  <a:lnTo>
                    <a:pt x="50" y="194"/>
                  </a:lnTo>
                  <a:lnTo>
                    <a:pt x="52" y="194"/>
                  </a:lnTo>
                  <a:lnTo>
                    <a:pt x="52" y="192"/>
                  </a:lnTo>
                  <a:lnTo>
                    <a:pt x="53" y="192"/>
                  </a:lnTo>
                  <a:lnTo>
                    <a:pt x="55" y="192"/>
                  </a:lnTo>
                  <a:lnTo>
                    <a:pt x="55" y="190"/>
                  </a:lnTo>
                  <a:lnTo>
                    <a:pt x="57" y="190"/>
                  </a:lnTo>
                  <a:lnTo>
                    <a:pt x="59" y="188"/>
                  </a:lnTo>
                  <a:lnTo>
                    <a:pt x="61" y="186"/>
                  </a:lnTo>
                  <a:lnTo>
                    <a:pt x="61" y="188"/>
                  </a:lnTo>
                  <a:lnTo>
                    <a:pt x="61" y="190"/>
                  </a:lnTo>
                  <a:lnTo>
                    <a:pt x="63" y="190"/>
                  </a:lnTo>
                  <a:lnTo>
                    <a:pt x="63" y="188"/>
                  </a:lnTo>
                  <a:lnTo>
                    <a:pt x="65" y="188"/>
                  </a:lnTo>
                  <a:lnTo>
                    <a:pt x="67" y="188"/>
                  </a:lnTo>
                  <a:lnTo>
                    <a:pt x="69" y="190"/>
                  </a:lnTo>
                  <a:lnTo>
                    <a:pt x="71" y="190"/>
                  </a:lnTo>
                  <a:lnTo>
                    <a:pt x="73" y="188"/>
                  </a:lnTo>
                  <a:lnTo>
                    <a:pt x="75" y="188"/>
                  </a:lnTo>
                  <a:lnTo>
                    <a:pt x="77" y="188"/>
                  </a:lnTo>
                  <a:lnTo>
                    <a:pt x="78" y="188"/>
                  </a:lnTo>
                  <a:lnTo>
                    <a:pt x="78" y="186"/>
                  </a:lnTo>
                  <a:lnTo>
                    <a:pt x="82" y="182"/>
                  </a:lnTo>
                  <a:lnTo>
                    <a:pt x="82" y="184"/>
                  </a:lnTo>
                  <a:lnTo>
                    <a:pt x="84" y="182"/>
                  </a:lnTo>
                  <a:lnTo>
                    <a:pt x="84" y="184"/>
                  </a:lnTo>
                  <a:lnTo>
                    <a:pt x="84" y="182"/>
                  </a:lnTo>
                  <a:lnTo>
                    <a:pt x="86" y="182"/>
                  </a:lnTo>
                  <a:lnTo>
                    <a:pt x="88" y="182"/>
                  </a:lnTo>
                  <a:lnTo>
                    <a:pt x="90" y="182"/>
                  </a:lnTo>
                  <a:lnTo>
                    <a:pt x="92" y="182"/>
                  </a:lnTo>
                  <a:lnTo>
                    <a:pt x="94" y="182"/>
                  </a:lnTo>
                  <a:lnTo>
                    <a:pt x="94" y="180"/>
                  </a:lnTo>
                  <a:lnTo>
                    <a:pt x="96" y="178"/>
                  </a:lnTo>
                  <a:lnTo>
                    <a:pt x="96" y="176"/>
                  </a:lnTo>
                  <a:lnTo>
                    <a:pt x="98" y="176"/>
                  </a:lnTo>
                  <a:lnTo>
                    <a:pt x="100" y="176"/>
                  </a:lnTo>
                  <a:lnTo>
                    <a:pt x="101" y="176"/>
                  </a:lnTo>
                  <a:lnTo>
                    <a:pt x="103" y="176"/>
                  </a:lnTo>
                  <a:lnTo>
                    <a:pt x="103" y="178"/>
                  </a:lnTo>
                  <a:lnTo>
                    <a:pt x="105" y="178"/>
                  </a:lnTo>
                  <a:lnTo>
                    <a:pt x="107" y="176"/>
                  </a:lnTo>
                  <a:lnTo>
                    <a:pt x="109" y="176"/>
                  </a:lnTo>
                  <a:lnTo>
                    <a:pt x="111" y="176"/>
                  </a:lnTo>
                  <a:lnTo>
                    <a:pt x="113" y="176"/>
                  </a:lnTo>
                  <a:lnTo>
                    <a:pt x="115" y="175"/>
                  </a:lnTo>
                  <a:lnTo>
                    <a:pt x="117" y="175"/>
                  </a:lnTo>
                  <a:lnTo>
                    <a:pt x="123" y="173"/>
                  </a:lnTo>
                  <a:lnTo>
                    <a:pt x="125" y="173"/>
                  </a:lnTo>
                  <a:lnTo>
                    <a:pt x="126" y="171"/>
                  </a:lnTo>
                  <a:lnTo>
                    <a:pt x="130" y="169"/>
                  </a:lnTo>
                  <a:lnTo>
                    <a:pt x="132" y="167"/>
                  </a:lnTo>
                  <a:lnTo>
                    <a:pt x="134" y="163"/>
                  </a:lnTo>
                  <a:lnTo>
                    <a:pt x="136" y="161"/>
                  </a:lnTo>
                  <a:lnTo>
                    <a:pt x="136" y="159"/>
                  </a:lnTo>
                  <a:lnTo>
                    <a:pt x="138" y="159"/>
                  </a:lnTo>
                  <a:lnTo>
                    <a:pt x="138" y="157"/>
                  </a:lnTo>
                  <a:lnTo>
                    <a:pt x="138" y="155"/>
                  </a:lnTo>
                  <a:lnTo>
                    <a:pt x="140" y="155"/>
                  </a:lnTo>
                  <a:lnTo>
                    <a:pt x="140" y="153"/>
                  </a:lnTo>
                  <a:lnTo>
                    <a:pt x="140" y="151"/>
                  </a:lnTo>
                  <a:lnTo>
                    <a:pt x="142" y="151"/>
                  </a:lnTo>
                  <a:lnTo>
                    <a:pt x="144" y="150"/>
                  </a:lnTo>
                  <a:lnTo>
                    <a:pt x="146" y="148"/>
                  </a:lnTo>
                  <a:lnTo>
                    <a:pt x="148" y="148"/>
                  </a:lnTo>
                  <a:lnTo>
                    <a:pt x="148" y="146"/>
                  </a:lnTo>
                  <a:lnTo>
                    <a:pt x="149" y="146"/>
                  </a:lnTo>
                  <a:lnTo>
                    <a:pt x="149" y="144"/>
                  </a:lnTo>
                  <a:lnTo>
                    <a:pt x="149" y="142"/>
                  </a:lnTo>
                  <a:lnTo>
                    <a:pt x="148" y="142"/>
                  </a:lnTo>
                  <a:lnTo>
                    <a:pt x="148" y="144"/>
                  </a:lnTo>
                  <a:lnTo>
                    <a:pt x="146" y="144"/>
                  </a:lnTo>
                  <a:lnTo>
                    <a:pt x="148" y="142"/>
                  </a:lnTo>
                  <a:lnTo>
                    <a:pt x="148" y="140"/>
                  </a:lnTo>
                  <a:lnTo>
                    <a:pt x="148" y="138"/>
                  </a:lnTo>
                  <a:lnTo>
                    <a:pt x="146" y="138"/>
                  </a:lnTo>
                  <a:lnTo>
                    <a:pt x="146" y="136"/>
                  </a:lnTo>
                  <a:lnTo>
                    <a:pt x="146" y="134"/>
                  </a:lnTo>
                  <a:lnTo>
                    <a:pt x="146" y="132"/>
                  </a:lnTo>
                  <a:lnTo>
                    <a:pt x="146" y="130"/>
                  </a:lnTo>
                  <a:lnTo>
                    <a:pt x="148" y="130"/>
                  </a:lnTo>
                  <a:lnTo>
                    <a:pt x="148" y="128"/>
                  </a:lnTo>
                  <a:lnTo>
                    <a:pt x="149" y="127"/>
                  </a:lnTo>
                  <a:lnTo>
                    <a:pt x="151" y="127"/>
                  </a:lnTo>
                  <a:lnTo>
                    <a:pt x="151" y="125"/>
                  </a:lnTo>
                  <a:lnTo>
                    <a:pt x="151" y="127"/>
                  </a:lnTo>
                  <a:lnTo>
                    <a:pt x="153" y="127"/>
                  </a:lnTo>
                  <a:lnTo>
                    <a:pt x="153" y="125"/>
                  </a:lnTo>
                  <a:lnTo>
                    <a:pt x="151" y="125"/>
                  </a:lnTo>
                  <a:lnTo>
                    <a:pt x="153" y="125"/>
                  </a:lnTo>
                  <a:lnTo>
                    <a:pt x="153" y="123"/>
                  </a:lnTo>
                  <a:lnTo>
                    <a:pt x="155" y="123"/>
                  </a:lnTo>
                  <a:lnTo>
                    <a:pt x="157" y="123"/>
                  </a:lnTo>
                  <a:lnTo>
                    <a:pt x="155" y="123"/>
                  </a:lnTo>
                  <a:lnTo>
                    <a:pt x="155" y="121"/>
                  </a:lnTo>
                  <a:lnTo>
                    <a:pt x="155" y="119"/>
                  </a:lnTo>
                  <a:lnTo>
                    <a:pt x="157" y="119"/>
                  </a:lnTo>
                  <a:lnTo>
                    <a:pt x="157" y="117"/>
                  </a:lnTo>
                  <a:lnTo>
                    <a:pt x="159" y="117"/>
                  </a:lnTo>
                  <a:lnTo>
                    <a:pt x="161" y="117"/>
                  </a:lnTo>
                  <a:lnTo>
                    <a:pt x="161" y="119"/>
                  </a:lnTo>
                  <a:lnTo>
                    <a:pt x="159" y="119"/>
                  </a:lnTo>
                  <a:lnTo>
                    <a:pt x="159" y="117"/>
                  </a:lnTo>
                  <a:lnTo>
                    <a:pt x="159" y="119"/>
                  </a:lnTo>
                  <a:lnTo>
                    <a:pt x="159" y="121"/>
                  </a:lnTo>
                  <a:lnTo>
                    <a:pt x="161" y="121"/>
                  </a:lnTo>
                  <a:lnTo>
                    <a:pt x="161" y="123"/>
                  </a:lnTo>
                  <a:lnTo>
                    <a:pt x="161" y="121"/>
                  </a:lnTo>
                  <a:lnTo>
                    <a:pt x="161" y="123"/>
                  </a:lnTo>
                  <a:lnTo>
                    <a:pt x="163" y="125"/>
                  </a:lnTo>
                  <a:lnTo>
                    <a:pt x="161" y="125"/>
                  </a:lnTo>
                  <a:lnTo>
                    <a:pt x="163" y="125"/>
                  </a:lnTo>
                  <a:lnTo>
                    <a:pt x="163" y="127"/>
                  </a:lnTo>
                  <a:lnTo>
                    <a:pt x="163" y="128"/>
                  </a:lnTo>
                  <a:lnTo>
                    <a:pt x="165" y="128"/>
                  </a:lnTo>
                  <a:lnTo>
                    <a:pt x="165" y="130"/>
                  </a:lnTo>
                  <a:lnTo>
                    <a:pt x="165" y="132"/>
                  </a:lnTo>
                  <a:lnTo>
                    <a:pt x="167" y="132"/>
                  </a:lnTo>
                  <a:lnTo>
                    <a:pt x="167" y="134"/>
                  </a:lnTo>
                  <a:lnTo>
                    <a:pt x="169" y="134"/>
                  </a:lnTo>
                  <a:lnTo>
                    <a:pt x="169" y="136"/>
                  </a:lnTo>
                  <a:lnTo>
                    <a:pt x="169" y="134"/>
                  </a:lnTo>
                  <a:lnTo>
                    <a:pt x="169" y="132"/>
                  </a:lnTo>
                  <a:lnTo>
                    <a:pt x="169" y="130"/>
                  </a:lnTo>
                  <a:lnTo>
                    <a:pt x="171" y="130"/>
                  </a:lnTo>
                  <a:lnTo>
                    <a:pt x="169" y="128"/>
                  </a:lnTo>
                  <a:lnTo>
                    <a:pt x="169" y="127"/>
                  </a:lnTo>
                  <a:lnTo>
                    <a:pt x="171" y="127"/>
                  </a:lnTo>
                  <a:lnTo>
                    <a:pt x="171" y="128"/>
                  </a:lnTo>
                  <a:lnTo>
                    <a:pt x="171" y="127"/>
                  </a:lnTo>
                  <a:lnTo>
                    <a:pt x="171" y="128"/>
                  </a:lnTo>
                  <a:lnTo>
                    <a:pt x="173" y="128"/>
                  </a:lnTo>
                  <a:lnTo>
                    <a:pt x="173" y="130"/>
                  </a:lnTo>
                  <a:lnTo>
                    <a:pt x="174" y="130"/>
                  </a:lnTo>
                  <a:lnTo>
                    <a:pt x="173" y="128"/>
                  </a:lnTo>
                  <a:lnTo>
                    <a:pt x="173" y="127"/>
                  </a:lnTo>
                  <a:lnTo>
                    <a:pt x="173" y="125"/>
                  </a:lnTo>
                  <a:lnTo>
                    <a:pt x="174" y="125"/>
                  </a:lnTo>
                  <a:lnTo>
                    <a:pt x="174" y="123"/>
                  </a:lnTo>
                  <a:lnTo>
                    <a:pt x="174" y="125"/>
                  </a:lnTo>
                  <a:lnTo>
                    <a:pt x="173" y="125"/>
                  </a:lnTo>
                  <a:lnTo>
                    <a:pt x="171" y="123"/>
                  </a:lnTo>
                  <a:lnTo>
                    <a:pt x="171" y="121"/>
                  </a:lnTo>
                  <a:lnTo>
                    <a:pt x="169" y="121"/>
                  </a:lnTo>
                  <a:lnTo>
                    <a:pt x="167" y="121"/>
                  </a:lnTo>
                  <a:lnTo>
                    <a:pt x="169" y="121"/>
                  </a:lnTo>
                  <a:lnTo>
                    <a:pt x="169" y="119"/>
                  </a:lnTo>
                  <a:lnTo>
                    <a:pt x="167" y="119"/>
                  </a:lnTo>
                  <a:lnTo>
                    <a:pt x="167" y="117"/>
                  </a:lnTo>
                  <a:lnTo>
                    <a:pt x="169" y="119"/>
                  </a:lnTo>
                  <a:lnTo>
                    <a:pt x="171" y="119"/>
                  </a:lnTo>
                  <a:lnTo>
                    <a:pt x="169" y="119"/>
                  </a:lnTo>
                  <a:lnTo>
                    <a:pt x="171" y="119"/>
                  </a:lnTo>
                  <a:lnTo>
                    <a:pt x="169" y="117"/>
                  </a:lnTo>
                  <a:lnTo>
                    <a:pt x="167" y="117"/>
                  </a:lnTo>
                  <a:lnTo>
                    <a:pt x="169" y="117"/>
                  </a:lnTo>
                  <a:lnTo>
                    <a:pt x="171" y="117"/>
                  </a:lnTo>
                  <a:lnTo>
                    <a:pt x="169" y="117"/>
                  </a:lnTo>
                  <a:lnTo>
                    <a:pt x="171" y="117"/>
                  </a:lnTo>
                  <a:lnTo>
                    <a:pt x="171" y="115"/>
                  </a:lnTo>
                  <a:lnTo>
                    <a:pt x="171" y="117"/>
                  </a:lnTo>
                  <a:lnTo>
                    <a:pt x="171" y="115"/>
                  </a:lnTo>
                  <a:lnTo>
                    <a:pt x="169" y="115"/>
                  </a:lnTo>
                  <a:lnTo>
                    <a:pt x="169" y="113"/>
                  </a:lnTo>
                  <a:lnTo>
                    <a:pt x="171" y="113"/>
                  </a:lnTo>
                  <a:lnTo>
                    <a:pt x="173" y="113"/>
                  </a:lnTo>
                  <a:lnTo>
                    <a:pt x="173" y="115"/>
                  </a:lnTo>
                  <a:lnTo>
                    <a:pt x="171" y="115"/>
                  </a:lnTo>
                  <a:lnTo>
                    <a:pt x="173" y="115"/>
                  </a:lnTo>
                  <a:lnTo>
                    <a:pt x="173" y="117"/>
                  </a:lnTo>
                  <a:lnTo>
                    <a:pt x="174" y="117"/>
                  </a:lnTo>
                  <a:lnTo>
                    <a:pt x="174" y="115"/>
                  </a:lnTo>
                  <a:lnTo>
                    <a:pt x="174" y="117"/>
                  </a:lnTo>
                  <a:lnTo>
                    <a:pt x="174" y="115"/>
                  </a:lnTo>
                  <a:lnTo>
                    <a:pt x="174" y="113"/>
                  </a:lnTo>
                  <a:lnTo>
                    <a:pt x="174" y="115"/>
                  </a:lnTo>
                  <a:lnTo>
                    <a:pt x="176" y="115"/>
                  </a:lnTo>
                  <a:lnTo>
                    <a:pt x="178" y="115"/>
                  </a:lnTo>
                  <a:lnTo>
                    <a:pt x="178" y="117"/>
                  </a:lnTo>
                  <a:lnTo>
                    <a:pt x="180" y="117"/>
                  </a:lnTo>
                  <a:lnTo>
                    <a:pt x="182" y="117"/>
                  </a:lnTo>
                  <a:lnTo>
                    <a:pt x="182" y="115"/>
                  </a:lnTo>
                  <a:lnTo>
                    <a:pt x="182" y="117"/>
                  </a:lnTo>
                  <a:lnTo>
                    <a:pt x="184" y="117"/>
                  </a:lnTo>
                  <a:lnTo>
                    <a:pt x="186" y="117"/>
                  </a:lnTo>
                  <a:lnTo>
                    <a:pt x="188" y="117"/>
                  </a:lnTo>
                  <a:lnTo>
                    <a:pt x="190" y="117"/>
                  </a:lnTo>
                  <a:lnTo>
                    <a:pt x="188" y="117"/>
                  </a:lnTo>
                  <a:lnTo>
                    <a:pt x="186" y="115"/>
                  </a:lnTo>
                  <a:lnTo>
                    <a:pt x="184" y="115"/>
                  </a:lnTo>
                  <a:lnTo>
                    <a:pt x="182" y="115"/>
                  </a:lnTo>
                  <a:lnTo>
                    <a:pt x="182" y="113"/>
                  </a:lnTo>
                  <a:lnTo>
                    <a:pt x="182" y="111"/>
                  </a:lnTo>
                  <a:lnTo>
                    <a:pt x="184" y="113"/>
                  </a:lnTo>
                  <a:lnTo>
                    <a:pt x="184" y="111"/>
                  </a:lnTo>
                  <a:lnTo>
                    <a:pt x="184" y="109"/>
                  </a:lnTo>
                  <a:lnTo>
                    <a:pt x="186" y="109"/>
                  </a:lnTo>
                  <a:lnTo>
                    <a:pt x="186" y="107"/>
                  </a:lnTo>
                  <a:lnTo>
                    <a:pt x="188" y="107"/>
                  </a:lnTo>
                  <a:lnTo>
                    <a:pt x="186" y="107"/>
                  </a:lnTo>
                  <a:lnTo>
                    <a:pt x="184" y="107"/>
                  </a:lnTo>
                  <a:lnTo>
                    <a:pt x="184" y="109"/>
                  </a:lnTo>
                  <a:lnTo>
                    <a:pt x="182" y="109"/>
                  </a:lnTo>
                  <a:lnTo>
                    <a:pt x="182" y="107"/>
                  </a:lnTo>
                  <a:lnTo>
                    <a:pt x="182" y="105"/>
                  </a:lnTo>
                  <a:lnTo>
                    <a:pt x="182" y="103"/>
                  </a:lnTo>
                  <a:lnTo>
                    <a:pt x="182" y="105"/>
                  </a:lnTo>
                  <a:lnTo>
                    <a:pt x="182" y="103"/>
                  </a:lnTo>
                  <a:lnTo>
                    <a:pt x="182" y="105"/>
                  </a:lnTo>
                  <a:lnTo>
                    <a:pt x="182" y="103"/>
                  </a:lnTo>
                  <a:lnTo>
                    <a:pt x="182" y="102"/>
                  </a:lnTo>
                  <a:lnTo>
                    <a:pt x="184" y="102"/>
                  </a:lnTo>
                  <a:lnTo>
                    <a:pt x="186" y="102"/>
                  </a:lnTo>
                  <a:lnTo>
                    <a:pt x="186" y="100"/>
                  </a:lnTo>
                  <a:lnTo>
                    <a:pt x="186" y="102"/>
                  </a:lnTo>
                  <a:lnTo>
                    <a:pt x="186" y="100"/>
                  </a:lnTo>
                  <a:lnTo>
                    <a:pt x="188" y="100"/>
                  </a:lnTo>
                  <a:lnTo>
                    <a:pt x="186" y="100"/>
                  </a:lnTo>
                  <a:lnTo>
                    <a:pt x="186" y="98"/>
                  </a:lnTo>
                  <a:lnTo>
                    <a:pt x="188" y="98"/>
                  </a:lnTo>
                  <a:lnTo>
                    <a:pt x="188" y="100"/>
                  </a:lnTo>
                  <a:lnTo>
                    <a:pt x="188" y="98"/>
                  </a:lnTo>
                  <a:lnTo>
                    <a:pt x="188" y="100"/>
                  </a:lnTo>
                  <a:lnTo>
                    <a:pt x="190" y="100"/>
                  </a:lnTo>
                  <a:lnTo>
                    <a:pt x="192" y="100"/>
                  </a:lnTo>
                  <a:lnTo>
                    <a:pt x="192" y="102"/>
                  </a:lnTo>
                  <a:lnTo>
                    <a:pt x="194" y="102"/>
                  </a:lnTo>
                  <a:lnTo>
                    <a:pt x="192" y="100"/>
                  </a:lnTo>
                  <a:lnTo>
                    <a:pt x="194" y="100"/>
                  </a:lnTo>
                  <a:lnTo>
                    <a:pt x="194" y="98"/>
                  </a:lnTo>
                  <a:lnTo>
                    <a:pt x="192" y="98"/>
                  </a:lnTo>
                  <a:lnTo>
                    <a:pt x="190" y="100"/>
                  </a:lnTo>
                  <a:lnTo>
                    <a:pt x="190" y="98"/>
                  </a:lnTo>
                  <a:lnTo>
                    <a:pt x="192" y="98"/>
                  </a:lnTo>
                  <a:lnTo>
                    <a:pt x="192" y="96"/>
                  </a:lnTo>
                  <a:lnTo>
                    <a:pt x="190" y="96"/>
                  </a:lnTo>
                  <a:lnTo>
                    <a:pt x="190" y="98"/>
                  </a:lnTo>
                  <a:lnTo>
                    <a:pt x="190" y="96"/>
                  </a:lnTo>
                  <a:lnTo>
                    <a:pt x="188" y="96"/>
                  </a:lnTo>
                  <a:lnTo>
                    <a:pt x="190" y="96"/>
                  </a:lnTo>
                  <a:lnTo>
                    <a:pt x="192" y="96"/>
                  </a:lnTo>
                  <a:lnTo>
                    <a:pt x="192" y="94"/>
                  </a:lnTo>
                  <a:lnTo>
                    <a:pt x="194" y="94"/>
                  </a:lnTo>
                  <a:lnTo>
                    <a:pt x="194" y="96"/>
                  </a:lnTo>
                  <a:lnTo>
                    <a:pt x="194" y="94"/>
                  </a:lnTo>
                  <a:lnTo>
                    <a:pt x="196" y="94"/>
                  </a:lnTo>
                  <a:lnTo>
                    <a:pt x="196" y="96"/>
                  </a:lnTo>
                  <a:lnTo>
                    <a:pt x="197" y="96"/>
                  </a:lnTo>
                  <a:lnTo>
                    <a:pt x="197" y="94"/>
                  </a:lnTo>
                  <a:lnTo>
                    <a:pt x="196" y="94"/>
                  </a:lnTo>
                  <a:lnTo>
                    <a:pt x="196" y="92"/>
                  </a:lnTo>
                  <a:lnTo>
                    <a:pt x="196" y="94"/>
                  </a:lnTo>
                  <a:lnTo>
                    <a:pt x="196" y="92"/>
                  </a:lnTo>
                  <a:lnTo>
                    <a:pt x="194" y="92"/>
                  </a:lnTo>
                  <a:lnTo>
                    <a:pt x="196" y="92"/>
                  </a:lnTo>
                  <a:lnTo>
                    <a:pt x="194" y="90"/>
                  </a:lnTo>
                  <a:lnTo>
                    <a:pt x="194" y="88"/>
                  </a:lnTo>
                  <a:lnTo>
                    <a:pt x="196" y="88"/>
                  </a:lnTo>
                  <a:lnTo>
                    <a:pt x="194" y="88"/>
                  </a:lnTo>
                  <a:lnTo>
                    <a:pt x="196" y="88"/>
                  </a:lnTo>
                  <a:lnTo>
                    <a:pt x="196" y="86"/>
                  </a:lnTo>
                  <a:lnTo>
                    <a:pt x="197" y="86"/>
                  </a:lnTo>
                  <a:lnTo>
                    <a:pt x="197" y="84"/>
                  </a:lnTo>
                  <a:lnTo>
                    <a:pt x="197" y="86"/>
                  </a:lnTo>
                  <a:lnTo>
                    <a:pt x="197" y="88"/>
                  </a:lnTo>
                  <a:lnTo>
                    <a:pt x="197" y="86"/>
                  </a:lnTo>
                  <a:lnTo>
                    <a:pt x="199" y="86"/>
                  </a:lnTo>
                  <a:lnTo>
                    <a:pt x="199" y="84"/>
                  </a:lnTo>
                  <a:lnTo>
                    <a:pt x="199" y="86"/>
                  </a:lnTo>
                  <a:lnTo>
                    <a:pt x="201" y="86"/>
                  </a:lnTo>
                  <a:lnTo>
                    <a:pt x="201" y="84"/>
                  </a:lnTo>
                  <a:lnTo>
                    <a:pt x="201" y="82"/>
                  </a:lnTo>
                  <a:lnTo>
                    <a:pt x="201" y="80"/>
                  </a:lnTo>
                  <a:lnTo>
                    <a:pt x="203" y="82"/>
                  </a:lnTo>
                  <a:lnTo>
                    <a:pt x="203" y="80"/>
                  </a:lnTo>
                  <a:lnTo>
                    <a:pt x="203" y="82"/>
                  </a:lnTo>
                  <a:lnTo>
                    <a:pt x="201" y="82"/>
                  </a:lnTo>
                  <a:lnTo>
                    <a:pt x="201" y="84"/>
                  </a:lnTo>
                  <a:lnTo>
                    <a:pt x="201" y="86"/>
                  </a:lnTo>
                  <a:lnTo>
                    <a:pt x="201" y="88"/>
                  </a:lnTo>
                  <a:lnTo>
                    <a:pt x="203" y="86"/>
                  </a:lnTo>
                  <a:lnTo>
                    <a:pt x="203" y="84"/>
                  </a:lnTo>
                  <a:lnTo>
                    <a:pt x="205" y="84"/>
                  </a:lnTo>
                  <a:lnTo>
                    <a:pt x="205" y="86"/>
                  </a:lnTo>
                  <a:lnTo>
                    <a:pt x="205" y="88"/>
                  </a:lnTo>
                  <a:lnTo>
                    <a:pt x="205" y="86"/>
                  </a:lnTo>
                  <a:lnTo>
                    <a:pt x="207" y="86"/>
                  </a:lnTo>
                  <a:lnTo>
                    <a:pt x="207" y="84"/>
                  </a:lnTo>
                  <a:lnTo>
                    <a:pt x="207" y="82"/>
                  </a:lnTo>
                  <a:lnTo>
                    <a:pt x="207" y="84"/>
                  </a:lnTo>
                  <a:lnTo>
                    <a:pt x="207" y="82"/>
                  </a:lnTo>
                  <a:lnTo>
                    <a:pt x="209" y="82"/>
                  </a:lnTo>
                  <a:lnTo>
                    <a:pt x="209" y="80"/>
                  </a:lnTo>
                  <a:lnTo>
                    <a:pt x="209" y="79"/>
                  </a:lnTo>
                  <a:lnTo>
                    <a:pt x="207" y="79"/>
                  </a:lnTo>
                  <a:lnTo>
                    <a:pt x="207" y="77"/>
                  </a:lnTo>
                  <a:lnTo>
                    <a:pt x="207" y="79"/>
                  </a:lnTo>
                  <a:lnTo>
                    <a:pt x="207" y="77"/>
                  </a:lnTo>
                  <a:lnTo>
                    <a:pt x="209" y="77"/>
                  </a:lnTo>
                  <a:lnTo>
                    <a:pt x="207" y="77"/>
                  </a:lnTo>
                  <a:lnTo>
                    <a:pt x="209" y="77"/>
                  </a:lnTo>
                  <a:lnTo>
                    <a:pt x="209" y="75"/>
                  </a:lnTo>
                  <a:lnTo>
                    <a:pt x="209" y="77"/>
                  </a:lnTo>
                  <a:lnTo>
                    <a:pt x="211" y="77"/>
                  </a:lnTo>
                  <a:lnTo>
                    <a:pt x="209" y="77"/>
                  </a:lnTo>
                  <a:lnTo>
                    <a:pt x="211" y="77"/>
                  </a:lnTo>
                  <a:lnTo>
                    <a:pt x="211" y="79"/>
                  </a:lnTo>
                  <a:lnTo>
                    <a:pt x="209" y="79"/>
                  </a:lnTo>
                  <a:lnTo>
                    <a:pt x="211" y="79"/>
                  </a:lnTo>
                  <a:lnTo>
                    <a:pt x="211" y="80"/>
                  </a:lnTo>
                  <a:lnTo>
                    <a:pt x="213" y="80"/>
                  </a:lnTo>
                  <a:lnTo>
                    <a:pt x="213" y="79"/>
                  </a:lnTo>
                  <a:lnTo>
                    <a:pt x="213" y="77"/>
                  </a:lnTo>
                  <a:lnTo>
                    <a:pt x="215" y="77"/>
                  </a:lnTo>
                  <a:lnTo>
                    <a:pt x="217" y="77"/>
                  </a:lnTo>
                  <a:lnTo>
                    <a:pt x="215" y="77"/>
                  </a:lnTo>
                  <a:lnTo>
                    <a:pt x="215" y="79"/>
                  </a:lnTo>
                  <a:lnTo>
                    <a:pt x="217" y="79"/>
                  </a:lnTo>
                  <a:lnTo>
                    <a:pt x="217" y="80"/>
                  </a:lnTo>
                  <a:lnTo>
                    <a:pt x="217" y="79"/>
                  </a:lnTo>
                  <a:lnTo>
                    <a:pt x="219" y="79"/>
                  </a:lnTo>
                  <a:lnTo>
                    <a:pt x="217" y="79"/>
                  </a:lnTo>
                  <a:lnTo>
                    <a:pt x="219" y="79"/>
                  </a:lnTo>
                  <a:lnTo>
                    <a:pt x="219" y="77"/>
                  </a:lnTo>
                  <a:lnTo>
                    <a:pt x="219" y="79"/>
                  </a:lnTo>
                  <a:lnTo>
                    <a:pt x="219" y="77"/>
                  </a:lnTo>
                  <a:lnTo>
                    <a:pt x="221" y="77"/>
                  </a:lnTo>
                  <a:lnTo>
                    <a:pt x="221" y="75"/>
                  </a:lnTo>
                  <a:lnTo>
                    <a:pt x="219" y="75"/>
                  </a:lnTo>
                  <a:lnTo>
                    <a:pt x="219" y="73"/>
                  </a:lnTo>
                  <a:lnTo>
                    <a:pt x="221" y="73"/>
                  </a:lnTo>
                  <a:lnTo>
                    <a:pt x="221" y="75"/>
                  </a:lnTo>
                  <a:lnTo>
                    <a:pt x="221" y="73"/>
                  </a:lnTo>
                  <a:lnTo>
                    <a:pt x="222" y="73"/>
                  </a:lnTo>
                  <a:lnTo>
                    <a:pt x="224" y="73"/>
                  </a:lnTo>
                  <a:lnTo>
                    <a:pt x="224" y="75"/>
                  </a:lnTo>
                  <a:lnTo>
                    <a:pt x="224" y="77"/>
                  </a:lnTo>
                  <a:lnTo>
                    <a:pt x="226" y="77"/>
                  </a:lnTo>
                  <a:lnTo>
                    <a:pt x="226" y="75"/>
                  </a:lnTo>
                  <a:lnTo>
                    <a:pt x="226" y="77"/>
                  </a:lnTo>
                  <a:lnTo>
                    <a:pt x="226" y="75"/>
                  </a:lnTo>
                  <a:lnTo>
                    <a:pt x="228" y="77"/>
                  </a:lnTo>
                  <a:lnTo>
                    <a:pt x="228" y="75"/>
                  </a:lnTo>
                  <a:lnTo>
                    <a:pt x="228" y="77"/>
                  </a:lnTo>
                  <a:lnTo>
                    <a:pt x="230" y="77"/>
                  </a:lnTo>
                  <a:lnTo>
                    <a:pt x="230" y="79"/>
                  </a:lnTo>
                  <a:lnTo>
                    <a:pt x="232" y="79"/>
                  </a:lnTo>
                  <a:lnTo>
                    <a:pt x="234" y="79"/>
                  </a:lnTo>
                  <a:lnTo>
                    <a:pt x="234" y="80"/>
                  </a:lnTo>
                  <a:lnTo>
                    <a:pt x="236" y="82"/>
                  </a:lnTo>
                  <a:lnTo>
                    <a:pt x="236" y="84"/>
                  </a:lnTo>
                  <a:lnTo>
                    <a:pt x="238" y="84"/>
                  </a:lnTo>
                  <a:lnTo>
                    <a:pt x="236" y="84"/>
                  </a:lnTo>
                  <a:lnTo>
                    <a:pt x="238" y="84"/>
                  </a:lnTo>
                  <a:lnTo>
                    <a:pt x="238" y="86"/>
                  </a:lnTo>
                  <a:lnTo>
                    <a:pt x="240" y="86"/>
                  </a:lnTo>
                  <a:lnTo>
                    <a:pt x="240" y="88"/>
                  </a:lnTo>
                  <a:lnTo>
                    <a:pt x="242" y="88"/>
                  </a:lnTo>
                  <a:lnTo>
                    <a:pt x="244" y="88"/>
                  </a:lnTo>
                  <a:lnTo>
                    <a:pt x="244" y="90"/>
                  </a:lnTo>
                  <a:lnTo>
                    <a:pt x="242" y="90"/>
                  </a:lnTo>
                  <a:lnTo>
                    <a:pt x="242" y="88"/>
                  </a:lnTo>
                  <a:lnTo>
                    <a:pt x="242" y="90"/>
                  </a:lnTo>
                  <a:lnTo>
                    <a:pt x="242" y="92"/>
                  </a:lnTo>
                  <a:lnTo>
                    <a:pt x="242" y="94"/>
                  </a:lnTo>
                  <a:lnTo>
                    <a:pt x="240" y="94"/>
                  </a:lnTo>
                  <a:lnTo>
                    <a:pt x="240" y="96"/>
                  </a:lnTo>
                  <a:lnTo>
                    <a:pt x="240" y="98"/>
                  </a:lnTo>
                  <a:lnTo>
                    <a:pt x="240" y="100"/>
                  </a:lnTo>
                  <a:lnTo>
                    <a:pt x="240" y="102"/>
                  </a:lnTo>
                  <a:lnTo>
                    <a:pt x="240" y="100"/>
                  </a:lnTo>
                  <a:lnTo>
                    <a:pt x="242" y="100"/>
                  </a:lnTo>
                  <a:lnTo>
                    <a:pt x="242" y="98"/>
                  </a:lnTo>
                  <a:lnTo>
                    <a:pt x="240" y="98"/>
                  </a:lnTo>
                  <a:lnTo>
                    <a:pt x="242" y="98"/>
                  </a:lnTo>
                  <a:lnTo>
                    <a:pt x="242" y="96"/>
                  </a:lnTo>
                  <a:lnTo>
                    <a:pt x="242" y="98"/>
                  </a:lnTo>
                  <a:lnTo>
                    <a:pt x="244" y="98"/>
                  </a:lnTo>
                  <a:lnTo>
                    <a:pt x="244" y="100"/>
                  </a:lnTo>
                  <a:lnTo>
                    <a:pt x="244" y="98"/>
                  </a:lnTo>
                  <a:lnTo>
                    <a:pt x="242" y="98"/>
                  </a:lnTo>
                  <a:lnTo>
                    <a:pt x="242" y="96"/>
                  </a:lnTo>
                  <a:lnTo>
                    <a:pt x="244" y="96"/>
                  </a:lnTo>
                  <a:lnTo>
                    <a:pt x="242" y="96"/>
                  </a:lnTo>
                  <a:lnTo>
                    <a:pt x="242" y="94"/>
                  </a:lnTo>
                  <a:lnTo>
                    <a:pt x="244" y="94"/>
                  </a:lnTo>
                  <a:lnTo>
                    <a:pt x="244" y="92"/>
                  </a:lnTo>
                  <a:lnTo>
                    <a:pt x="244" y="94"/>
                  </a:lnTo>
                  <a:lnTo>
                    <a:pt x="245" y="94"/>
                  </a:lnTo>
                  <a:lnTo>
                    <a:pt x="245" y="92"/>
                  </a:lnTo>
                  <a:lnTo>
                    <a:pt x="245" y="90"/>
                  </a:lnTo>
                  <a:lnTo>
                    <a:pt x="247" y="90"/>
                  </a:lnTo>
                  <a:lnTo>
                    <a:pt x="249" y="90"/>
                  </a:lnTo>
                  <a:lnTo>
                    <a:pt x="251" y="90"/>
                  </a:lnTo>
                  <a:lnTo>
                    <a:pt x="253" y="90"/>
                  </a:lnTo>
                  <a:lnTo>
                    <a:pt x="255" y="92"/>
                  </a:lnTo>
                  <a:lnTo>
                    <a:pt x="257" y="92"/>
                  </a:lnTo>
                  <a:lnTo>
                    <a:pt x="257" y="94"/>
                  </a:lnTo>
                  <a:lnTo>
                    <a:pt x="259" y="96"/>
                  </a:lnTo>
                  <a:lnTo>
                    <a:pt x="257" y="96"/>
                  </a:lnTo>
                  <a:lnTo>
                    <a:pt x="257" y="98"/>
                  </a:lnTo>
                  <a:lnTo>
                    <a:pt x="259" y="96"/>
                  </a:lnTo>
                  <a:lnTo>
                    <a:pt x="259" y="98"/>
                  </a:lnTo>
                  <a:lnTo>
                    <a:pt x="259" y="96"/>
                  </a:lnTo>
                  <a:lnTo>
                    <a:pt x="259" y="94"/>
                  </a:lnTo>
                  <a:lnTo>
                    <a:pt x="259" y="92"/>
                  </a:lnTo>
                  <a:lnTo>
                    <a:pt x="259" y="90"/>
                  </a:lnTo>
                  <a:lnTo>
                    <a:pt x="259" y="92"/>
                  </a:lnTo>
                  <a:lnTo>
                    <a:pt x="261" y="92"/>
                  </a:lnTo>
                  <a:lnTo>
                    <a:pt x="263" y="92"/>
                  </a:lnTo>
                  <a:lnTo>
                    <a:pt x="263" y="94"/>
                  </a:lnTo>
                  <a:lnTo>
                    <a:pt x="265" y="94"/>
                  </a:lnTo>
                  <a:lnTo>
                    <a:pt x="265" y="96"/>
                  </a:lnTo>
                  <a:lnTo>
                    <a:pt x="267" y="96"/>
                  </a:lnTo>
                  <a:lnTo>
                    <a:pt x="265" y="96"/>
                  </a:lnTo>
                  <a:lnTo>
                    <a:pt x="265" y="94"/>
                  </a:lnTo>
                  <a:lnTo>
                    <a:pt x="265" y="92"/>
                  </a:lnTo>
                  <a:lnTo>
                    <a:pt x="265" y="90"/>
                  </a:lnTo>
                  <a:lnTo>
                    <a:pt x="267" y="92"/>
                  </a:lnTo>
                  <a:lnTo>
                    <a:pt x="269" y="92"/>
                  </a:lnTo>
                  <a:lnTo>
                    <a:pt x="269" y="90"/>
                  </a:lnTo>
                  <a:lnTo>
                    <a:pt x="270" y="90"/>
                  </a:lnTo>
                  <a:lnTo>
                    <a:pt x="270" y="88"/>
                  </a:lnTo>
                  <a:lnTo>
                    <a:pt x="270" y="90"/>
                  </a:lnTo>
                  <a:lnTo>
                    <a:pt x="269" y="90"/>
                  </a:lnTo>
                  <a:lnTo>
                    <a:pt x="267" y="90"/>
                  </a:lnTo>
                  <a:lnTo>
                    <a:pt x="269" y="90"/>
                  </a:lnTo>
                  <a:lnTo>
                    <a:pt x="267" y="90"/>
                  </a:lnTo>
                  <a:lnTo>
                    <a:pt x="265" y="90"/>
                  </a:lnTo>
                  <a:lnTo>
                    <a:pt x="267" y="88"/>
                  </a:lnTo>
                  <a:lnTo>
                    <a:pt x="265" y="88"/>
                  </a:lnTo>
                  <a:lnTo>
                    <a:pt x="265" y="86"/>
                  </a:lnTo>
                  <a:lnTo>
                    <a:pt x="267" y="86"/>
                  </a:lnTo>
                  <a:lnTo>
                    <a:pt x="265" y="86"/>
                  </a:lnTo>
                  <a:lnTo>
                    <a:pt x="263" y="86"/>
                  </a:lnTo>
                  <a:lnTo>
                    <a:pt x="263" y="84"/>
                  </a:lnTo>
                  <a:lnTo>
                    <a:pt x="261" y="84"/>
                  </a:lnTo>
                  <a:lnTo>
                    <a:pt x="261" y="82"/>
                  </a:lnTo>
                  <a:lnTo>
                    <a:pt x="261" y="80"/>
                  </a:lnTo>
                  <a:lnTo>
                    <a:pt x="263" y="80"/>
                  </a:lnTo>
                  <a:lnTo>
                    <a:pt x="263" y="79"/>
                  </a:lnTo>
                  <a:lnTo>
                    <a:pt x="265" y="79"/>
                  </a:lnTo>
                  <a:lnTo>
                    <a:pt x="265" y="77"/>
                  </a:lnTo>
                  <a:lnTo>
                    <a:pt x="265" y="79"/>
                  </a:lnTo>
                  <a:lnTo>
                    <a:pt x="267" y="77"/>
                  </a:lnTo>
                  <a:lnTo>
                    <a:pt x="267" y="75"/>
                  </a:lnTo>
                  <a:lnTo>
                    <a:pt x="269" y="73"/>
                  </a:lnTo>
                  <a:lnTo>
                    <a:pt x="267" y="73"/>
                  </a:lnTo>
                  <a:lnTo>
                    <a:pt x="267" y="71"/>
                  </a:lnTo>
                  <a:lnTo>
                    <a:pt x="269" y="71"/>
                  </a:lnTo>
                  <a:lnTo>
                    <a:pt x="269" y="69"/>
                  </a:lnTo>
                  <a:lnTo>
                    <a:pt x="269" y="67"/>
                  </a:lnTo>
                  <a:lnTo>
                    <a:pt x="269" y="69"/>
                  </a:lnTo>
                  <a:lnTo>
                    <a:pt x="270" y="69"/>
                  </a:lnTo>
                  <a:lnTo>
                    <a:pt x="272" y="69"/>
                  </a:lnTo>
                  <a:lnTo>
                    <a:pt x="274" y="67"/>
                  </a:lnTo>
                  <a:lnTo>
                    <a:pt x="274" y="65"/>
                  </a:lnTo>
                  <a:lnTo>
                    <a:pt x="276" y="65"/>
                  </a:lnTo>
                  <a:lnTo>
                    <a:pt x="276" y="67"/>
                  </a:lnTo>
                  <a:lnTo>
                    <a:pt x="276" y="65"/>
                  </a:lnTo>
                  <a:lnTo>
                    <a:pt x="274" y="65"/>
                  </a:lnTo>
                  <a:lnTo>
                    <a:pt x="274" y="63"/>
                  </a:lnTo>
                  <a:lnTo>
                    <a:pt x="272" y="63"/>
                  </a:lnTo>
                  <a:lnTo>
                    <a:pt x="272" y="61"/>
                  </a:lnTo>
                  <a:lnTo>
                    <a:pt x="272" y="59"/>
                  </a:lnTo>
                  <a:lnTo>
                    <a:pt x="274" y="59"/>
                  </a:lnTo>
                  <a:lnTo>
                    <a:pt x="276" y="59"/>
                  </a:lnTo>
                  <a:lnTo>
                    <a:pt x="276" y="57"/>
                  </a:lnTo>
                  <a:lnTo>
                    <a:pt x="276" y="55"/>
                  </a:lnTo>
                  <a:lnTo>
                    <a:pt x="278" y="55"/>
                  </a:lnTo>
                  <a:lnTo>
                    <a:pt x="278" y="54"/>
                  </a:lnTo>
                  <a:lnTo>
                    <a:pt x="280" y="54"/>
                  </a:lnTo>
                  <a:lnTo>
                    <a:pt x="280" y="55"/>
                  </a:lnTo>
                  <a:lnTo>
                    <a:pt x="282" y="55"/>
                  </a:lnTo>
                  <a:lnTo>
                    <a:pt x="280" y="55"/>
                  </a:lnTo>
                  <a:lnTo>
                    <a:pt x="280" y="54"/>
                  </a:lnTo>
                  <a:lnTo>
                    <a:pt x="280" y="52"/>
                  </a:lnTo>
                  <a:lnTo>
                    <a:pt x="280" y="50"/>
                  </a:lnTo>
                  <a:lnTo>
                    <a:pt x="282" y="50"/>
                  </a:lnTo>
                  <a:lnTo>
                    <a:pt x="282" y="52"/>
                  </a:lnTo>
                  <a:lnTo>
                    <a:pt x="284" y="52"/>
                  </a:lnTo>
                  <a:lnTo>
                    <a:pt x="284" y="54"/>
                  </a:lnTo>
                  <a:lnTo>
                    <a:pt x="286" y="55"/>
                  </a:lnTo>
                  <a:lnTo>
                    <a:pt x="286" y="54"/>
                  </a:lnTo>
                  <a:lnTo>
                    <a:pt x="286" y="55"/>
                  </a:lnTo>
                  <a:lnTo>
                    <a:pt x="286" y="54"/>
                  </a:lnTo>
                  <a:lnTo>
                    <a:pt x="284" y="54"/>
                  </a:lnTo>
                  <a:lnTo>
                    <a:pt x="286" y="54"/>
                  </a:lnTo>
                  <a:lnTo>
                    <a:pt x="286" y="52"/>
                  </a:lnTo>
                  <a:lnTo>
                    <a:pt x="284" y="52"/>
                  </a:lnTo>
                  <a:lnTo>
                    <a:pt x="284" y="50"/>
                  </a:lnTo>
                  <a:lnTo>
                    <a:pt x="286" y="50"/>
                  </a:lnTo>
                  <a:lnTo>
                    <a:pt x="288" y="50"/>
                  </a:lnTo>
                  <a:lnTo>
                    <a:pt x="288" y="48"/>
                  </a:lnTo>
                  <a:lnTo>
                    <a:pt x="286" y="48"/>
                  </a:lnTo>
                  <a:lnTo>
                    <a:pt x="288" y="48"/>
                  </a:lnTo>
                  <a:lnTo>
                    <a:pt x="288" y="46"/>
                  </a:lnTo>
                  <a:lnTo>
                    <a:pt x="288" y="48"/>
                  </a:lnTo>
                  <a:lnTo>
                    <a:pt x="288" y="46"/>
                  </a:lnTo>
                  <a:lnTo>
                    <a:pt x="288" y="48"/>
                  </a:lnTo>
                  <a:lnTo>
                    <a:pt x="290" y="48"/>
                  </a:lnTo>
                  <a:lnTo>
                    <a:pt x="292" y="48"/>
                  </a:lnTo>
                  <a:lnTo>
                    <a:pt x="290" y="48"/>
                  </a:lnTo>
                  <a:lnTo>
                    <a:pt x="292" y="48"/>
                  </a:lnTo>
                  <a:lnTo>
                    <a:pt x="292" y="46"/>
                  </a:lnTo>
                  <a:lnTo>
                    <a:pt x="292" y="48"/>
                  </a:lnTo>
                  <a:lnTo>
                    <a:pt x="293" y="48"/>
                  </a:lnTo>
                  <a:lnTo>
                    <a:pt x="293" y="50"/>
                  </a:lnTo>
                  <a:lnTo>
                    <a:pt x="295" y="50"/>
                  </a:lnTo>
                  <a:lnTo>
                    <a:pt x="297" y="50"/>
                  </a:lnTo>
                  <a:lnTo>
                    <a:pt x="299" y="50"/>
                  </a:lnTo>
                  <a:lnTo>
                    <a:pt x="299" y="48"/>
                  </a:lnTo>
                  <a:lnTo>
                    <a:pt x="301" y="48"/>
                  </a:lnTo>
                  <a:lnTo>
                    <a:pt x="303" y="50"/>
                  </a:lnTo>
                  <a:lnTo>
                    <a:pt x="305" y="50"/>
                  </a:lnTo>
                  <a:lnTo>
                    <a:pt x="305" y="48"/>
                  </a:lnTo>
                  <a:lnTo>
                    <a:pt x="307" y="48"/>
                  </a:lnTo>
                  <a:lnTo>
                    <a:pt x="309" y="48"/>
                  </a:lnTo>
                  <a:lnTo>
                    <a:pt x="309" y="50"/>
                  </a:lnTo>
                  <a:lnTo>
                    <a:pt x="311" y="50"/>
                  </a:lnTo>
                  <a:lnTo>
                    <a:pt x="309" y="48"/>
                  </a:lnTo>
                  <a:lnTo>
                    <a:pt x="311" y="46"/>
                  </a:lnTo>
                  <a:lnTo>
                    <a:pt x="313" y="46"/>
                  </a:lnTo>
                  <a:lnTo>
                    <a:pt x="315" y="46"/>
                  </a:lnTo>
                  <a:lnTo>
                    <a:pt x="313" y="46"/>
                  </a:lnTo>
                  <a:lnTo>
                    <a:pt x="313" y="44"/>
                  </a:lnTo>
                  <a:lnTo>
                    <a:pt x="313" y="42"/>
                  </a:lnTo>
                  <a:lnTo>
                    <a:pt x="313" y="40"/>
                  </a:lnTo>
                  <a:lnTo>
                    <a:pt x="313" y="38"/>
                  </a:lnTo>
                  <a:lnTo>
                    <a:pt x="315" y="38"/>
                  </a:lnTo>
                  <a:lnTo>
                    <a:pt x="313" y="38"/>
                  </a:lnTo>
                  <a:lnTo>
                    <a:pt x="311" y="38"/>
                  </a:lnTo>
                  <a:lnTo>
                    <a:pt x="311" y="36"/>
                  </a:lnTo>
                  <a:lnTo>
                    <a:pt x="309" y="36"/>
                  </a:lnTo>
                  <a:lnTo>
                    <a:pt x="309" y="34"/>
                  </a:lnTo>
                  <a:lnTo>
                    <a:pt x="307" y="36"/>
                  </a:lnTo>
                  <a:lnTo>
                    <a:pt x="305" y="36"/>
                  </a:lnTo>
                  <a:lnTo>
                    <a:pt x="303" y="36"/>
                  </a:lnTo>
                  <a:lnTo>
                    <a:pt x="303" y="34"/>
                  </a:lnTo>
                  <a:lnTo>
                    <a:pt x="301" y="34"/>
                  </a:lnTo>
                  <a:lnTo>
                    <a:pt x="303" y="34"/>
                  </a:lnTo>
                  <a:lnTo>
                    <a:pt x="301" y="34"/>
                  </a:lnTo>
                  <a:lnTo>
                    <a:pt x="301" y="32"/>
                  </a:lnTo>
                  <a:lnTo>
                    <a:pt x="299" y="32"/>
                  </a:lnTo>
                  <a:lnTo>
                    <a:pt x="301" y="32"/>
                  </a:lnTo>
                  <a:lnTo>
                    <a:pt x="299" y="32"/>
                  </a:lnTo>
                  <a:lnTo>
                    <a:pt x="299" y="31"/>
                  </a:lnTo>
                  <a:lnTo>
                    <a:pt x="301" y="32"/>
                  </a:lnTo>
                  <a:lnTo>
                    <a:pt x="301" y="31"/>
                  </a:lnTo>
                  <a:lnTo>
                    <a:pt x="301" y="32"/>
                  </a:lnTo>
                  <a:lnTo>
                    <a:pt x="303" y="32"/>
                  </a:lnTo>
                  <a:lnTo>
                    <a:pt x="303" y="31"/>
                  </a:lnTo>
                  <a:lnTo>
                    <a:pt x="303" y="32"/>
                  </a:lnTo>
                  <a:lnTo>
                    <a:pt x="305" y="32"/>
                  </a:lnTo>
                  <a:lnTo>
                    <a:pt x="305" y="34"/>
                  </a:lnTo>
                  <a:lnTo>
                    <a:pt x="305" y="32"/>
                  </a:lnTo>
                  <a:lnTo>
                    <a:pt x="305" y="34"/>
                  </a:lnTo>
                  <a:lnTo>
                    <a:pt x="307" y="34"/>
                  </a:lnTo>
                  <a:lnTo>
                    <a:pt x="307" y="32"/>
                  </a:lnTo>
                  <a:lnTo>
                    <a:pt x="305" y="32"/>
                  </a:lnTo>
                  <a:lnTo>
                    <a:pt x="305" y="31"/>
                  </a:lnTo>
                  <a:lnTo>
                    <a:pt x="307" y="31"/>
                  </a:lnTo>
                  <a:lnTo>
                    <a:pt x="307" y="32"/>
                  </a:lnTo>
                  <a:lnTo>
                    <a:pt x="307" y="31"/>
                  </a:lnTo>
                  <a:lnTo>
                    <a:pt x="309" y="31"/>
                  </a:lnTo>
                  <a:lnTo>
                    <a:pt x="309" y="32"/>
                  </a:lnTo>
                  <a:lnTo>
                    <a:pt x="311" y="32"/>
                  </a:lnTo>
                  <a:lnTo>
                    <a:pt x="311" y="34"/>
                  </a:lnTo>
                  <a:lnTo>
                    <a:pt x="313" y="34"/>
                  </a:lnTo>
                  <a:lnTo>
                    <a:pt x="313" y="36"/>
                  </a:lnTo>
                  <a:lnTo>
                    <a:pt x="315" y="36"/>
                  </a:lnTo>
                  <a:lnTo>
                    <a:pt x="315" y="34"/>
                  </a:lnTo>
                  <a:lnTo>
                    <a:pt x="317" y="34"/>
                  </a:lnTo>
                  <a:lnTo>
                    <a:pt x="318" y="34"/>
                  </a:lnTo>
                  <a:lnTo>
                    <a:pt x="318" y="36"/>
                  </a:lnTo>
                  <a:lnTo>
                    <a:pt x="320" y="36"/>
                  </a:lnTo>
                  <a:lnTo>
                    <a:pt x="320" y="38"/>
                  </a:lnTo>
                  <a:lnTo>
                    <a:pt x="320" y="40"/>
                  </a:lnTo>
                  <a:lnTo>
                    <a:pt x="322" y="40"/>
                  </a:lnTo>
                  <a:lnTo>
                    <a:pt x="324" y="40"/>
                  </a:lnTo>
                  <a:lnTo>
                    <a:pt x="326" y="40"/>
                  </a:lnTo>
                  <a:lnTo>
                    <a:pt x="324" y="40"/>
                  </a:lnTo>
                  <a:lnTo>
                    <a:pt x="326" y="40"/>
                  </a:lnTo>
                  <a:lnTo>
                    <a:pt x="328" y="40"/>
                  </a:lnTo>
                  <a:lnTo>
                    <a:pt x="328" y="42"/>
                  </a:lnTo>
                  <a:lnTo>
                    <a:pt x="326" y="42"/>
                  </a:lnTo>
                  <a:lnTo>
                    <a:pt x="328" y="42"/>
                  </a:lnTo>
                  <a:lnTo>
                    <a:pt x="330" y="42"/>
                  </a:lnTo>
                  <a:lnTo>
                    <a:pt x="330" y="40"/>
                  </a:lnTo>
                  <a:lnTo>
                    <a:pt x="332" y="40"/>
                  </a:lnTo>
                  <a:lnTo>
                    <a:pt x="334" y="40"/>
                  </a:lnTo>
                  <a:lnTo>
                    <a:pt x="334" y="42"/>
                  </a:lnTo>
                  <a:lnTo>
                    <a:pt x="332" y="40"/>
                  </a:lnTo>
                  <a:lnTo>
                    <a:pt x="332" y="42"/>
                  </a:lnTo>
                  <a:lnTo>
                    <a:pt x="334" y="42"/>
                  </a:lnTo>
                  <a:lnTo>
                    <a:pt x="336" y="42"/>
                  </a:lnTo>
                  <a:lnTo>
                    <a:pt x="336" y="44"/>
                  </a:lnTo>
                  <a:lnTo>
                    <a:pt x="336" y="42"/>
                  </a:lnTo>
                  <a:lnTo>
                    <a:pt x="338" y="42"/>
                  </a:lnTo>
                  <a:lnTo>
                    <a:pt x="338" y="44"/>
                  </a:lnTo>
                  <a:lnTo>
                    <a:pt x="338" y="46"/>
                  </a:lnTo>
                  <a:lnTo>
                    <a:pt x="338" y="44"/>
                  </a:lnTo>
                  <a:lnTo>
                    <a:pt x="340" y="44"/>
                  </a:lnTo>
                  <a:lnTo>
                    <a:pt x="341" y="46"/>
                  </a:lnTo>
                  <a:lnTo>
                    <a:pt x="343" y="46"/>
                  </a:lnTo>
                  <a:lnTo>
                    <a:pt x="345" y="44"/>
                  </a:lnTo>
                  <a:lnTo>
                    <a:pt x="347" y="44"/>
                  </a:lnTo>
                  <a:lnTo>
                    <a:pt x="347" y="46"/>
                  </a:lnTo>
                  <a:lnTo>
                    <a:pt x="349" y="46"/>
                  </a:lnTo>
                  <a:lnTo>
                    <a:pt x="349" y="48"/>
                  </a:lnTo>
                  <a:lnTo>
                    <a:pt x="351" y="48"/>
                  </a:lnTo>
                  <a:lnTo>
                    <a:pt x="353" y="48"/>
                  </a:lnTo>
                  <a:lnTo>
                    <a:pt x="353" y="50"/>
                  </a:lnTo>
                  <a:lnTo>
                    <a:pt x="355" y="50"/>
                  </a:lnTo>
                  <a:lnTo>
                    <a:pt x="353" y="48"/>
                  </a:lnTo>
                  <a:lnTo>
                    <a:pt x="355" y="48"/>
                  </a:lnTo>
                  <a:lnTo>
                    <a:pt x="357" y="48"/>
                  </a:lnTo>
                  <a:lnTo>
                    <a:pt x="355" y="48"/>
                  </a:lnTo>
                  <a:lnTo>
                    <a:pt x="355" y="46"/>
                  </a:lnTo>
                  <a:lnTo>
                    <a:pt x="357" y="46"/>
                  </a:lnTo>
                  <a:lnTo>
                    <a:pt x="359" y="46"/>
                  </a:lnTo>
                  <a:lnTo>
                    <a:pt x="361" y="46"/>
                  </a:lnTo>
                  <a:lnTo>
                    <a:pt x="363" y="44"/>
                  </a:lnTo>
                  <a:lnTo>
                    <a:pt x="361" y="44"/>
                  </a:lnTo>
                  <a:lnTo>
                    <a:pt x="361" y="46"/>
                  </a:lnTo>
                  <a:lnTo>
                    <a:pt x="359" y="46"/>
                  </a:lnTo>
                  <a:lnTo>
                    <a:pt x="359" y="44"/>
                  </a:lnTo>
                  <a:lnTo>
                    <a:pt x="361" y="44"/>
                  </a:lnTo>
                  <a:lnTo>
                    <a:pt x="363" y="44"/>
                  </a:lnTo>
                  <a:lnTo>
                    <a:pt x="363" y="42"/>
                  </a:lnTo>
                  <a:lnTo>
                    <a:pt x="365" y="42"/>
                  </a:lnTo>
                  <a:lnTo>
                    <a:pt x="365" y="40"/>
                  </a:lnTo>
                  <a:lnTo>
                    <a:pt x="365" y="42"/>
                  </a:lnTo>
                  <a:lnTo>
                    <a:pt x="363" y="44"/>
                  </a:lnTo>
                  <a:lnTo>
                    <a:pt x="365" y="44"/>
                  </a:lnTo>
                  <a:lnTo>
                    <a:pt x="363" y="46"/>
                  </a:lnTo>
                  <a:lnTo>
                    <a:pt x="361" y="46"/>
                  </a:lnTo>
                  <a:lnTo>
                    <a:pt x="361" y="48"/>
                  </a:lnTo>
                  <a:lnTo>
                    <a:pt x="363" y="50"/>
                  </a:lnTo>
                  <a:lnTo>
                    <a:pt x="363" y="48"/>
                  </a:lnTo>
                  <a:lnTo>
                    <a:pt x="365" y="48"/>
                  </a:lnTo>
                  <a:lnTo>
                    <a:pt x="365" y="46"/>
                  </a:lnTo>
                  <a:lnTo>
                    <a:pt x="365" y="48"/>
                  </a:lnTo>
                  <a:lnTo>
                    <a:pt x="365" y="46"/>
                  </a:lnTo>
                  <a:lnTo>
                    <a:pt x="366" y="46"/>
                  </a:lnTo>
                  <a:lnTo>
                    <a:pt x="366" y="48"/>
                  </a:lnTo>
                  <a:lnTo>
                    <a:pt x="365" y="48"/>
                  </a:lnTo>
                  <a:lnTo>
                    <a:pt x="366" y="48"/>
                  </a:lnTo>
                  <a:lnTo>
                    <a:pt x="368" y="48"/>
                  </a:lnTo>
                  <a:lnTo>
                    <a:pt x="366" y="48"/>
                  </a:lnTo>
                  <a:lnTo>
                    <a:pt x="366" y="50"/>
                  </a:lnTo>
                  <a:lnTo>
                    <a:pt x="366" y="52"/>
                  </a:lnTo>
                  <a:lnTo>
                    <a:pt x="366" y="50"/>
                  </a:lnTo>
                  <a:lnTo>
                    <a:pt x="366" y="52"/>
                  </a:lnTo>
                  <a:lnTo>
                    <a:pt x="368" y="52"/>
                  </a:lnTo>
                  <a:lnTo>
                    <a:pt x="370" y="52"/>
                  </a:lnTo>
                  <a:lnTo>
                    <a:pt x="370" y="50"/>
                  </a:lnTo>
                  <a:lnTo>
                    <a:pt x="372" y="50"/>
                  </a:lnTo>
                  <a:lnTo>
                    <a:pt x="372" y="48"/>
                  </a:lnTo>
                  <a:lnTo>
                    <a:pt x="370" y="48"/>
                  </a:lnTo>
                  <a:lnTo>
                    <a:pt x="368" y="48"/>
                  </a:lnTo>
                  <a:lnTo>
                    <a:pt x="370" y="48"/>
                  </a:lnTo>
                  <a:lnTo>
                    <a:pt x="370" y="46"/>
                  </a:lnTo>
                  <a:lnTo>
                    <a:pt x="372" y="46"/>
                  </a:lnTo>
                  <a:lnTo>
                    <a:pt x="372" y="44"/>
                  </a:lnTo>
                  <a:lnTo>
                    <a:pt x="374" y="44"/>
                  </a:lnTo>
                  <a:lnTo>
                    <a:pt x="376" y="44"/>
                  </a:lnTo>
                  <a:lnTo>
                    <a:pt x="376" y="42"/>
                  </a:lnTo>
                  <a:lnTo>
                    <a:pt x="376" y="44"/>
                  </a:lnTo>
                  <a:lnTo>
                    <a:pt x="374" y="44"/>
                  </a:lnTo>
                  <a:lnTo>
                    <a:pt x="374" y="46"/>
                  </a:lnTo>
                  <a:lnTo>
                    <a:pt x="376" y="46"/>
                  </a:lnTo>
                  <a:lnTo>
                    <a:pt x="376" y="48"/>
                  </a:lnTo>
                  <a:lnTo>
                    <a:pt x="378" y="50"/>
                  </a:lnTo>
                  <a:lnTo>
                    <a:pt x="378" y="48"/>
                  </a:lnTo>
                  <a:lnTo>
                    <a:pt x="380" y="48"/>
                  </a:lnTo>
                  <a:lnTo>
                    <a:pt x="382" y="50"/>
                  </a:lnTo>
                  <a:lnTo>
                    <a:pt x="380" y="52"/>
                  </a:lnTo>
                  <a:lnTo>
                    <a:pt x="380" y="54"/>
                  </a:lnTo>
                  <a:lnTo>
                    <a:pt x="378" y="54"/>
                  </a:lnTo>
                  <a:lnTo>
                    <a:pt x="380" y="52"/>
                  </a:lnTo>
                  <a:lnTo>
                    <a:pt x="378" y="52"/>
                  </a:lnTo>
                  <a:lnTo>
                    <a:pt x="378" y="54"/>
                  </a:lnTo>
                  <a:lnTo>
                    <a:pt x="378" y="55"/>
                  </a:lnTo>
                  <a:lnTo>
                    <a:pt x="376" y="55"/>
                  </a:lnTo>
                  <a:lnTo>
                    <a:pt x="376" y="57"/>
                  </a:lnTo>
                  <a:lnTo>
                    <a:pt x="374" y="57"/>
                  </a:lnTo>
                  <a:lnTo>
                    <a:pt x="374" y="59"/>
                  </a:lnTo>
                  <a:lnTo>
                    <a:pt x="376" y="59"/>
                  </a:lnTo>
                  <a:lnTo>
                    <a:pt x="376" y="61"/>
                  </a:lnTo>
                  <a:lnTo>
                    <a:pt x="376" y="59"/>
                  </a:lnTo>
                  <a:lnTo>
                    <a:pt x="374" y="59"/>
                  </a:lnTo>
                  <a:lnTo>
                    <a:pt x="374" y="61"/>
                  </a:lnTo>
                  <a:lnTo>
                    <a:pt x="374" y="59"/>
                  </a:lnTo>
                  <a:lnTo>
                    <a:pt x="374" y="61"/>
                  </a:lnTo>
                  <a:lnTo>
                    <a:pt x="376" y="61"/>
                  </a:lnTo>
                  <a:lnTo>
                    <a:pt x="374" y="63"/>
                  </a:lnTo>
                  <a:lnTo>
                    <a:pt x="374" y="65"/>
                  </a:lnTo>
                  <a:lnTo>
                    <a:pt x="372" y="65"/>
                  </a:lnTo>
                  <a:lnTo>
                    <a:pt x="372" y="63"/>
                  </a:lnTo>
                  <a:lnTo>
                    <a:pt x="372" y="61"/>
                  </a:lnTo>
                  <a:lnTo>
                    <a:pt x="370" y="61"/>
                  </a:lnTo>
                  <a:lnTo>
                    <a:pt x="370" y="63"/>
                  </a:lnTo>
                  <a:lnTo>
                    <a:pt x="372" y="63"/>
                  </a:lnTo>
                  <a:lnTo>
                    <a:pt x="370" y="63"/>
                  </a:lnTo>
                  <a:lnTo>
                    <a:pt x="370" y="65"/>
                  </a:lnTo>
                  <a:lnTo>
                    <a:pt x="368" y="65"/>
                  </a:lnTo>
                  <a:lnTo>
                    <a:pt x="368" y="63"/>
                  </a:lnTo>
                  <a:lnTo>
                    <a:pt x="368" y="65"/>
                  </a:lnTo>
                  <a:lnTo>
                    <a:pt x="366" y="65"/>
                  </a:lnTo>
                  <a:lnTo>
                    <a:pt x="365" y="65"/>
                  </a:lnTo>
                  <a:lnTo>
                    <a:pt x="365" y="67"/>
                  </a:lnTo>
                  <a:lnTo>
                    <a:pt x="366" y="67"/>
                  </a:lnTo>
                  <a:lnTo>
                    <a:pt x="366" y="69"/>
                  </a:lnTo>
                  <a:lnTo>
                    <a:pt x="365" y="69"/>
                  </a:lnTo>
                  <a:lnTo>
                    <a:pt x="365" y="67"/>
                  </a:lnTo>
                  <a:lnTo>
                    <a:pt x="365" y="69"/>
                  </a:lnTo>
                  <a:lnTo>
                    <a:pt x="365" y="71"/>
                  </a:lnTo>
                  <a:lnTo>
                    <a:pt x="365" y="73"/>
                  </a:lnTo>
                  <a:lnTo>
                    <a:pt x="366" y="73"/>
                  </a:lnTo>
                  <a:lnTo>
                    <a:pt x="366" y="71"/>
                  </a:lnTo>
                  <a:lnTo>
                    <a:pt x="368" y="71"/>
                  </a:lnTo>
                  <a:lnTo>
                    <a:pt x="366" y="73"/>
                  </a:lnTo>
                  <a:lnTo>
                    <a:pt x="366" y="75"/>
                  </a:lnTo>
                  <a:lnTo>
                    <a:pt x="366" y="77"/>
                  </a:lnTo>
                  <a:lnTo>
                    <a:pt x="365" y="77"/>
                  </a:lnTo>
                  <a:lnTo>
                    <a:pt x="365" y="79"/>
                  </a:lnTo>
                  <a:lnTo>
                    <a:pt x="365" y="80"/>
                  </a:lnTo>
                  <a:lnTo>
                    <a:pt x="363" y="80"/>
                  </a:lnTo>
                  <a:lnTo>
                    <a:pt x="363" y="82"/>
                  </a:lnTo>
                  <a:lnTo>
                    <a:pt x="361" y="84"/>
                  </a:lnTo>
                  <a:lnTo>
                    <a:pt x="359" y="86"/>
                  </a:lnTo>
                  <a:lnTo>
                    <a:pt x="359" y="88"/>
                  </a:lnTo>
                  <a:lnTo>
                    <a:pt x="357" y="88"/>
                  </a:lnTo>
                  <a:lnTo>
                    <a:pt x="357" y="90"/>
                  </a:lnTo>
                  <a:lnTo>
                    <a:pt x="357" y="92"/>
                  </a:lnTo>
                  <a:lnTo>
                    <a:pt x="359" y="92"/>
                  </a:lnTo>
                  <a:lnTo>
                    <a:pt x="359" y="94"/>
                  </a:lnTo>
                  <a:lnTo>
                    <a:pt x="361" y="94"/>
                  </a:lnTo>
                  <a:lnTo>
                    <a:pt x="361" y="96"/>
                  </a:lnTo>
                  <a:lnTo>
                    <a:pt x="363" y="96"/>
                  </a:lnTo>
                  <a:lnTo>
                    <a:pt x="365" y="96"/>
                  </a:lnTo>
                  <a:lnTo>
                    <a:pt x="365" y="98"/>
                  </a:lnTo>
                  <a:lnTo>
                    <a:pt x="366" y="98"/>
                  </a:lnTo>
                  <a:lnTo>
                    <a:pt x="368" y="100"/>
                  </a:lnTo>
                  <a:lnTo>
                    <a:pt x="370" y="100"/>
                  </a:lnTo>
                  <a:lnTo>
                    <a:pt x="370" y="102"/>
                  </a:lnTo>
                  <a:lnTo>
                    <a:pt x="370" y="103"/>
                  </a:lnTo>
                  <a:lnTo>
                    <a:pt x="372" y="103"/>
                  </a:lnTo>
                  <a:lnTo>
                    <a:pt x="374" y="105"/>
                  </a:lnTo>
                  <a:lnTo>
                    <a:pt x="376" y="105"/>
                  </a:lnTo>
                  <a:lnTo>
                    <a:pt x="376" y="107"/>
                  </a:lnTo>
                  <a:lnTo>
                    <a:pt x="378" y="107"/>
                  </a:lnTo>
                  <a:lnTo>
                    <a:pt x="378" y="109"/>
                  </a:lnTo>
                  <a:lnTo>
                    <a:pt x="380" y="109"/>
                  </a:lnTo>
                  <a:lnTo>
                    <a:pt x="382" y="109"/>
                  </a:lnTo>
                  <a:lnTo>
                    <a:pt x="382" y="107"/>
                  </a:lnTo>
                  <a:lnTo>
                    <a:pt x="384" y="109"/>
                  </a:lnTo>
                  <a:lnTo>
                    <a:pt x="386" y="109"/>
                  </a:lnTo>
                  <a:lnTo>
                    <a:pt x="386" y="111"/>
                  </a:lnTo>
                  <a:lnTo>
                    <a:pt x="388" y="111"/>
                  </a:lnTo>
                  <a:lnTo>
                    <a:pt x="389" y="111"/>
                  </a:lnTo>
                  <a:lnTo>
                    <a:pt x="389" y="113"/>
                  </a:lnTo>
                  <a:lnTo>
                    <a:pt x="391" y="113"/>
                  </a:lnTo>
                  <a:lnTo>
                    <a:pt x="393" y="113"/>
                  </a:lnTo>
                  <a:lnTo>
                    <a:pt x="393" y="115"/>
                  </a:lnTo>
                  <a:lnTo>
                    <a:pt x="395" y="115"/>
                  </a:lnTo>
                  <a:lnTo>
                    <a:pt x="395" y="117"/>
                  </a:lnTo>
                  <a:lnTo>
                    <a:pt x="397" y="119"/>
                  </a:lnTo>
                  <a:lnTo>
                    <a:pt x="399" y="119"/>
                  </a:lnTo>
                  <a:lnTo>
                    <a:pt x="399" y="121"/>
                  </a:lnTo>
                  <a:lnTo>
                    <a:pt x="401" y="121"/>
                  </a:lnTo>
                  <a:lnTo>
                    <a:pt x="401" y="123"/>
                  </a:lnTo>
                  <a:lnTo>
                    <a:pt x="403" y="123"/>
                  </a:lnTo>
                  <a:lnTo>
                    <a:pt x="405" y="123"/>
                  </a:lnTo>
                  <a:lnTo>
                    <a:pt x="407" y="123"/>
                  </a:lnTo>
                  <a:lnTo>
                    <a:pt x="409" y="123"/>
                  </a:lnTo>
                  <a:lnTo>
                    <a:pt x="411" y="125"/>
                  </a:lnTo>
                  <a:lnTo>
                    <a:pt x="413" y="125"/>
                  </a:lnTo>
                  <a:lnTo>
                    <a:pt x="414" y="125"/>
                  </a:lnTo>
                  <a:lnTo>
                    <a:pt x="414" y="127"/>
                  </a:lnTo>
                  <a:lnTo>
                    <a:pt x="416" y="127"/>
                  </a:lnTo>
                  <a:lnTo>
                    <a:pt x="416" y="128"/>
                  </a:lnTo>
                  <a:lnTo>
                    <a:pt x="416" y="130"/>
                  </a:lnTo>
                  <a:lnTo>
                    <a:pt x="418" y="132"/>
                  </a:lnTo>
                  <a:lnTo>
                    <a:pt x="420" y="132"/>
                  </a:lnTo>
                  <a:lnTo>
                    <a:pt x="422" y="132"/>
                  </a:lnTo>
                  <a:lnTo>
                    <a:pt x="422" y="134"/>
                  </a:lnTo>
                  <a:lnTo>
                    <a:pt x="424" y="134"/>
                  </a:lnTo>
                  <a:lnTo>
                    <a:pt x="424" y="136"/>
                  </a:lnTo>
                  <a:lnTo>
                    <a:pt x="426" y="136"/>
                  </a:lnTo>
                  <a:lnTo>
                    <a:pt x="428" y="136"/>
                  </a:lnTo>
                  <a:lnTo>
                    <a:pt x="430" y="138"/>
                  </a:lnTo>
                  <a:lnTo>
                    <a:pt x="432" y="138"/>
                  </a:lnTo>
                  <a:lnTo>
                    <a:pt x="434" y="138"/>
                  </a:lnTo>
                  <a:lnTo>
                    <a:pt x="436" y="138"/>
                  </a:lnTo>
                  <a:lnTo>
                    <a:pt x="437" y="138"/>
                  </a:lnTo>
                  <a:lnTo>
                    <a:pt x="439" y="136"/>
                  </a:lnTo>
                  <a:lnTo>
                    <a:pt x="441" y="136"/>
                  </a:lnTo>
                  <a:lnTo>
                    <a:pt x="441" y="134"/>
                  </a:lnTo>
                  <a:lnTo>
                    <a:pt x="443" y="134"/>
                  </a:lnTo>
                  <a:lnTo>
                    <a:pt x="443" y="132"/>
                  </a:lnTo>
                  <a:lnTo>
                    <a:pt x="445" y="130"/>
                  </a:lnTo>
                  <a:lnTo>
                    <a:pt x="445" y="128"/>
                  </a:lnTo>
                  <a:lnTo>
                    <a:pt x="445" y="127"/>
                  </a:lnTo>
                  <a:lnTo>
                    <a:pt x="447" y="125"/>
                  </a:lnTo>
                  <a:lnTo>
                    <a:pt x="447" y="123"/>
                  </a:lnTo>
                  <a:lnTo>
                    <a:pt x="449" y="123"/>
                  </a:lnTo>
                  <a:lnTo>
                    <a:pt x="449" y="121"/>
                  </a:lnTo>
                  <a:lnTo>
                    <a:pt x="449" y="119"/>
                  </a:lnTo>
                  <a:lnTo>
                    <a:pt x="451" y="119"/>
                  </a:lnTo>
                  <a:lnTo>
                    <a:pt x="451" y="117"/>
                  </a:lnTo>
                  <a:lnTo>
                    <a:pt x="451" y="115"/>
                  </a:lnTo>
                  <a:lnTo>
                    <a:pt x="451" y="113"/>
                  </a:lnTo>
                  <a:lnTo>
                    <a:pt x="453" y="111"/>
                  </a:lnTo>
                  <a:lnTo>
                    <a:pt x="453" y="109"/>
                  </a:lnTo>
                  <a:lnTo>
                    <a:pt x="453" y="107"/>
                  </a:lnTo>
                  <a:lnTo>
                    <a:pt x="453" y="103"/>
                  </a:lnTo>
                  <a:lnTo>
                    <a:pt x="453" y="102"/>
                  </a:lnTo>
                  <a:lnTo>
                    <a:pt x="455" y="98"/>
                  </a:lnTo>
                  <a:lnTo>
                    <a:pt x="455" y="96"/>
                  </a:lnTo>
                  <a:lnTo>
                    <a:pt x="457" y="96"/>
                  </a:lnTo>
                  <a:lnTo>
                    <a:pt x="457" y="94"/>
                  </a:lnTo>
                  <a:lnTo>
                    <a:pt x="457" y="92"/>
                  </a:lnTo>
                  <a:lnTo>
                    <a:pt x="455" y="92"/>
                  </a:lnTo>
                  <a:lnTo>
                    <a:pt x="455" y="88"/>
                  </a:lnTo>
                  <a:lnTo>
                    <a:pt x="455" y="86"/>
                  </a:lnTo>
                  <a:lnTo>
                    <a:pt x="455" y="84"/>
                  </a:lnTo>
                  <a:lnTo>
                    <a:pt x="455" y="80"/>
                  </a:lnTo>
                  <a:lnTo>
                    <a:pt x="455" y="79"/>
                  </a:lnTo>
                  <a:lnTo>
                    <a:pt x="455" y="77"/>
                  </a:lnTo>
                  <a:lnTo>
                    <a:pt x="453" y="77"/>
                  </a:lnTo>
                  <a:lnTo>
                    <a:pt x="453" y="75"/>
                  </a:lnTo>
                  <a:lnTo>
                    <a:pt x="453" y="73"/>
                  </a:lnTo>
                  <a:lnTo>
                    <a:pt x="455" y="71"/>
                  </a:lnTo>
                  <a:lnTo>
                    <a:pt x="455" y="69"/>
                  </a:lnTo>
                  <a:lnTo>
                    <a:pt x="455" y="67"/>
                  </a:lnTo>
                  <a:lnTo>
                    <a:pt x="457" y="67"/>
                  </a:lnTo>
                  <a:lnTo>
                    <a:pt x="457" y="65"/>
                  </a:lnTo>
                  <a:lnTo>
                    <a:pt x="457" y="63"/>
                  </a:lnTo>
                  <a:lnTo>
                    <a:pt x="455" y="61"/>
                  </a:lnTo>
                  <a:lnTo>
                    <a:pt x="455" y="59"/>
                  </a:lnTo>
                  <a:lnTo>
                    <a:pt x="457" y="59"/>
                  </a:lnTo>
                  <a:lnTo>
                    <a:pt x="457" y="57"/>
                  </a:lnTo>
                  <a:lnTo>
                    <a:pt x="459" y="57"/>
                  </a:lnTo>
                  <a:lnTo>
                    <a:pt x="459" y="55"/>
                  </a:lnTo>
                  <a:lnTo>
                    <a:pt x="461" y="55"/>
                  </a:lnTo>
                  <a:lnTo>
                    <a:pt x="461" y="57"/>
                  </a:lnTo>
                  <a:lnTo>
                    <a:pt x="461" y="59"/>
                  </a:lnTo>
                  <a:lnTo>
                    <a:pt x="461" y="57"/>
                  </a:lnTo>
                  <a:lnTo>
                    <a:pt x="462" y="55"/>
                  </a:lnTo>
                  <a:lnTo>
                    <a:pt x="461" y="55"/>
                  </a:lnTo>
                  <a:lnTo>
                    <a:pt x="459" y="55"/>
                  </a:lnTo>
                  <a:lnTo>
                    <a:pt x="461" y="54"/>
                  </a:lnTo>
                  <a:lnTo>
                    <a:pt x="459" y="54"/>
                  </a:lnTo>
                  <a:lnTo>
                    <a:pt x="457" y="54"/>
                  </a:lnTo>
                  <a:lnTo>
                    <a:pt x="457" y="52"/>
                  </a:lnTo>
                  <a:lnTo>
                    <a:pt x="459" y="52"/>
                  </a:lnTo>
                  <a:lnTo>
                    <a:pt x="457" y="52"/>
                  </a:lnTo>
                  <a:lnTo>
                    <a:pt x="457" y="54"/>
                  </a:lnTo>
                  <a:lnTo>
                    <a:pt x="455" y="54"/>
                  </a:lnTo>
                  <a:lnTo>
                    <a:pt x="457" y="50"/>
                  </a:lnTo>
                  <a:lnTo>
                    <a:pt x="457" y="48"/>
                  </a:lnTo>
                  <a:lnTo>
                    <a:pt x="459" y="48"/>
                  </a:lnTo>
                  <a:lnTo>
                    <a:pt x="459" y="46"/>
                  </a:lnTo>
                  <a:lnTo>
                    <a:pt x="459" y="44"/>
                  </a:lnTo>
                  <a:lnTo>
                    <a:pt x="461" y="44"/>
                  </a:lnTo>
                  <a:lnTo>
                    <a:pt x="461" y="46"/>
                  </a:lnTo>
                  <a:lnTo>
                    <a:pt x="462" y="46"/>
                  </a:lnTo>
                  <a:lnTo>
                    <a:pt x="462" y="44"/>
                  </a:lnTo>
                  <a:lnTo>
                    <a:pt x="461" y="44"/>
                  </a:lnTo>
                  <a:lnTo>
                    <a:pt x="461" y="42"/>
                  </a:lnTo>
                  <a:lnTo>
                    <a:pt x="462" y="40"/>
                  </a:lnTo>
                  <a:lnTo>
                    <a:pt x="464" y="34"/>
                  </a:lnTo>
                  <a:lnTo>
                    <a:pt x="464" y="32"/>
                  </a:lnTo>
                  <a:lnTo>
                    <a:pt x="464" y="31"/>
                  </a:lnTo>
                  <a:lnTo>
                    <a:pt x="464" y="29"/>
                  </a:lnTo>
                  <a:lnTo>
                    <a:pt x="464" y="27"/>
                  </a:lnTo>
                  <a:lnTo>
                    <a:pt x="466" y="27"/>
                  </a:lnTo>
                  <a:lnTo>
                    <a:pt x="468" y="27"/>
                  </a:lnTo>
                  <a:lnTo>
                    <a:pt x="468" y="25"/>
                  </a:lnTo>
                  <a:lnTo>
                    <a:pt x="468" y="23"/>
                  </a:lnTo>
                  <a:lnTo>
                    <a:pt x="470" y="23"/>
                  </a:lnTo>
                  <a:close/>
                  <a:moveTo>
                    <a:pt x="466" y="23"/>
                  </a:moveTo>
                  <a:lnTo>
                    <a:pt x="464" y="23"/>
                  </a:lnTo>
                  <a:lnTo>
                    <a:pt x="464" y="25"/>
                  </a:lnTo>
                  <a:lnTo>
                    <a:pt x="464" y="23"/>
                  </a:lnTo>
                  <a:lnTo>
                    <a:pt x="464" y="21"/>
                  </a:lnTo>
                  <a:lnTo>
                    <a:pt x="466" y="23"/>
                  </a:lnTo>
                  <a:close/>
                  <a:moveTo>
                    <a:pt x="466" y="23"/>
                  </a:moveTo>
                  <a:lnTo>
                    <a:pt x="466" y="21"/>
                  </a:lnTo>
                  <a:lnTo>
                    <a:pt x="466" y="23"/>
                  </a:lnTo>
                  <a:close/>
                  <a:moveTo>
                    <a:pt x="466" y="15"/>
                  </a:moveTo>
                  <a:lnTo>
                    <a:pt x="466" y="17"/>
                  </a:lnTo>
                  <a:lnTo>
                    <a:pt x="466" y="15"/>
                  </a:lnTo>
                  <a:lnTo>
                    <a:pt x="464" y="15"/>
                  </a:lnTo>
                  <a:lnTo>
                    <a:pt x="466" y="15"/>
                  </a:lnTo>
                  <a:lnTo>
                    <a:pt x="466" y="13"/>
                  </a:lnTo>
                  <a:lnTo>
                    <a:pt x="466" y="15"/>
                  </a:lnTo>
                  <a:close/>
                  <a:moveTo>
                    <a:pt x="464" y="15"/>
                  </a:moveTo>
                  <a:lnTo>
                    <a:pt x="462" y="13"/>
                  </a:lnTo>
                  <a:lnTo>
                    <a:pt x="464" y="13"/>
                  </a:lnTo>
                  <a:lnTo>
                    <a:pt x="464" y="15"/>
                  </a:lnTo>
                  <a:close/>
                  <a:moveTo>
                    <a:pt x="474" y="2"/>
                  </a:moveTo>
                  <a:lnTo>
                    <a:pt x="474" y="4"/>
                  </a:lnTo>
                  <a:lnTo>
                    <a:pt x="472" y="4"/>
                  </a:lnTo>
                  <a:lnTo>
                    <a:pt x="472" y="2"/>
                  </a:lnTo>
                  <a:lnTo>
                    <a:pt x="474" y="2"/>
                  </a:lnTo>
                  <a:close/>
                  <a:moveTo>
                    <a:pt x="466" y="0"/>
                  </a:moveTo>
                  <a:lnTo>
                    <a:pt x="464" y="0"/>
                  </a:lnTo>
                  <a:lnTo>
                    <a:pt x="466"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21"/>
            <p:cNvSpPr>
              <a:spLocks/>
            </p:cNvSpPr>
            <p:nvPr/>
          </p:nvSpPr>
          <p:spPr bwMode="auto">
            <a:xfrm>
              <a:off x="5270500" y="3409950"/>
              <a:ext cx="192088" cy="96838"/>
            </a:xfrm>
            <a:custGeom>
              <a:avLst/>
              <a:gdLst>
                <a:gd name="T0" fmla="*/ 115 w 121"/>
                <a:gd name="T1" fmla="*/ 15 h 61"/>
                <a:gd name="T2" fmla="*/ 119 w 121"/>
                <a:gd name="T3" fmla="*/ 21 h 61"/>
                <a:gd name="T4" fmla="*/ 119 w 121"/>
                <a:gd name="T5" fmla="*/ 24 h 61"/>
                <a:gd name="T6" fmla="*/ 115 w 121"/>
                <a:gd name="T7" fmla="*/ 30 h 61"/>
                <a:gd name="T8" fmla="*/ 110 w 121"/>
                <a:gd name="T9" fmla="*/ 30 h 61"/>
                <a:gd name="T10" fmla="*/ 114 w 121"/>
                <a:gd name="T11" fmla="*/ 36 h 61"/>
                <a:gd name="T12" fmla="*/ 110 w 121"/>
                <a:gd name="T13" fmla="*/ 44 h 61"/>
                <a:gd name="T14" fmla="*/ 110 w 121"/>
                <a:gd name="T15" fmla="*/ 46 h 61"/>
                <a:gd name="T16" fmla="*/ 104 w 121"/>
                <a:gd name="T17" fmla="*/ 49 h 61"/>
                <a:gd name="T18" fmla="*/ 104 w 121"/>
                <a:gd name="T19" fmla="*/ 55 h 61"/>
                <a:gd name="T20" fmla="*/ 96 w 121"/>
                <a:gd name="T21" fmla="*/ 55 h 61"/>
                <a:gd name="T22" fmla="*/ 87 w 121"/>
                <a:gd name="T23" fmla="*/ 55 h 61"/>
                <a:gd name="T24" fmla="*/ 81 w 121"/>
                <a:gd name="T25" fmla="*/ 59 h 61"/>
                <a:gd name="T26" fmla="*/ 75 w 121"/>
                <a:gd name="T27" fmla="*/ 59 h 61"/>
                <a:gd name="T28" fmla="*/ 67 w 121"/>
                <a:gd name="T29" fmla="*/ 57 h 61"/>
                <a:gd name="T30" fmla="*/ 58 w 121"/>
                <a:gd name="T31" fmla="*/ 57 h 61"/>
                <a:gd name="T32" fmla="*/ 46 w 121"/>
                <a:gd name="T33" fmla="*/ 55 h 61"/>
                <a:gd name="T34" fmla="*/ 42 w 121"/>
                <a:gd name="T35" fmla="*/ 49 h 61"/>
                <a:gd name="T36" fmla="*/ 39 w 121"/>
                <a:gd name="T37" fmla="*/ 46 h 61"/>
                <a:gd name="T38" fmla="*/ 31 w 121"/>
                <a:gd name="T39" fmla="*/ 48 h 61"/>
                <a:gd name="T40" fmla="*/ 23 w 121"/>
                <a:gd name="T41" fmla="*/ 51 h 61"/>
                <a:gd name="T42" fmla="*/ 18 w 121"/>
                <a:gd name="T43" fmla="*/ 49 h 61"/>
                <a:gd name="T44" fmla="*/ 14 w 121"/>
                <a:gd name="T45" fmla="*/ 48 h 61"/>
                <a:gd name="T46" fmla="*/ 8 w 121"/>
                <a:gd name="T47" fmla="*/ 49 h 61"/>
                <a:gd name="T48" fmla="*/ 0 w 121"/>
                <a:gd name="T49" fmla="*/ 46 h 61"/>
                <a:gd name="T50" fmla="*/ 0 w 121"/>
                <a:gd name="T51" fmla="*/ 38 h 61"/>
                <a:gd name="T52" fmla="*/ 0 w 121"/>
                <a:gd name="T53" fmla="*/ 36 h 61"/>
                <a:gd name="T54" fmla="*/ 4 w 121"/>
                <a:gd name="T55" fmla="*/ 34 h 61"/>
                <a:gd name="T56" fmla="*/ 6 w 121"/>
                <a:gd name="T57" fmla="*/ 34 h 61"/>
                <a:gd name="T58" fmla="*/ 12 w 121"/>
                <a:gd name="T59" fmla="*/ 40 h 61"/>
                <a:gd name="T60" fmla="*/ 16 w 121"/>
                <a:gd name="T61" fmla="*/ 34 h 61"/>
                <a:gd name="T62" fmla="*/ 21 w 121"/>
                <a:gd name="T63" fmla="*/ 34 h 61"/>
                <a:gd name="T64" fmla="*/ 25 w 121"/>
                <a:gd name="T65" fmla="*/ 36 h 61"/>
                <a:gd name="T66" fmla="*/ 29 w 121"/>
                <a:gd name="T67" fmla="*/ 34 h 61"/>
                <a:gd name="T68" fmla="*/ 33 w 121"/>
                <a:gd name="T69" fmla="*/ 32 h 61"/>
                <a:gd name="T70" fmla="*/ 42 w 121"/>
                <a:gd name="T71" fmla="*/ 32 h 61"/>
                <a:gd name="T72" fmla="*/ 48 w 121"/>
                <a:gd name="T73" fmla="*/ 32 h 61"/>
                <a:gd name="T74" fmla="*/ 52 w 121"/>
                <a:gd name="T75" fmla="*/ 34 h 61"/>
                <a:gd name="T76" fmla="*/ 56 w 121"/>
                <a:gd name="T77" fmla="*/ 30 h 61"/>
                <a:gd name="T78" fmla="*/ 54 w 121"/>
                <a:gd name="T79" fmla="*/ 24 h 61"/>
                <a:gd name="T80" fmla="*/ 52 w 121"/>
                <a:gd name="T81" fmla="*/ 21 h 61"/>
                <a:gd name="T82" fmla="*/ 60 w 121"/>
                <a:gd name="T83" fmla="*/ 17 h 61"/>
                <a:gd name="T84" fmla="*/ 62 w 121"/>
                <a:gd name="T85" fmla="*/ 9 h 61"/>
                <a:gd name="T86" fmla="*/ 67 w 121"/>
                <a:gd name="T87" fmla="*/ 9 h 61"/>
                <a:gd name="T88" fmla="*/ 71 w 121"/>
                <a:gd name="T89" fmla="*/ 9 h 61"/>
                <a:gd name="T90" fmla="*/ 81 w 121"/>
                <a:gd name="T91" fmla="*/ 9 h 61"/>
                <a:gd name="T92" fmla="*/ 87 w 121"/>
                <a:gd name="T93" fmla="*/ 5 h 61"/>
                <a:gd name="T94" fmla="*/ 89 w 121"/>
                <a:gd name="T95" fmla="*/ 1 h 61"/>
                <a:gd name="T96" fmla="*/ 94 w 121"/>
                <a:gd name="T97" fmla="*/ 1 h 61"/>
                <a:gd name="T98" fmla="*/ 100 w 121"/>
                <a:gd name="T99" fmla="*/ 3 h 61"/>
                <a:gd name="T100" fmla="*/ 106 w 121"/>
                <a:gd name="T101" fmla="*/ 5 h 61"/>
                <a:gd name="T102" fmla="*/ 112 w 121"/>
                <a:gd name="T103" fmla="*/ 5 h 61"/>
                <a:gd name="T104" fmla="*/ 117 w 121"/>
                <a:gd name="T105" fmla="*/ 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1" h="61">
                  <a:moveTo>
                    <a:pt x="117" y="9"/>
                  </a:moveTo>
                  <a:lnTo>
                    <a:pt x="117" y="11"/>
                  </a:lnTo>
                  <a:lnTo>
                    <a:pt x="117" y="13"/>
                  </a:lnTo>
                  <a:lnTo>
                    <a:pt x="117" y="15"/>
                  </a:lnTo>
                  <a:lnTo>
                    <a:pt x="115" y="15"/>
                  </a:lnTo>
                  <a:lnTo>
                    <a:pt x="117" y="15"/>
                  </a:lnTo>
                  <a:lnTo>
                    <a:pt x="117" y="17"/>
                  </a:lnTo>
                  <a:lnTo>
                    <a:pt x="117" y="19"/>
                  </a:lnTo>
                  <a:lnTo>
                    <a:pt x="119" y="19"/>
                  </a:lnTo>
                  <a:lnTo>
                    <a:pt x="119" y="21"/>
                  </a:lnTo>
                  <a:lnTo>
                    <a:pt x="119" y="23"/>
                  </a:lnTo>
                  <a:lnTo>
                    <a:pt x="121" y="23"/>
                  </a:lnTo>
                  <a:lnTo>
                    <a:pt x="119" y="24"/>
                  </a:lnTo>
                  <a:lnTo>
                    <a:pt x="121" y="24"/>
                  </a:lnTo>
                  <a:lnTo>
                    <a:pt x="119" y="24"/>
                  </a:lnTo>
                  <a:lnTo>
                    <a:pt x="119" y="26"/>
                  </a:lnTo>
                  <a:lnTo>
                    <a:pt x="119" y="28"/>
                  </a:lnTo>
                  <a:lnTo>
                    <a:pt x="119" y="30"/>
                  </a:lnTo>
                  <a:lnTo>
                    <a:pt x="117" y="30"/>
                  </a:lnTo>
                  <a:lnTo>
                    <a:pt x="115" y="30"/>
                  </a:lnTo>
                  <a:lnTo>
                    <a:pt x="114" y="30"/>
                  </a:lnTo>
                  <a:lnTo>
                    <a:pt x="114" y="28"/>
                  </a:lnTo>
                  <a:lnTo>
                    <a:pt x="112" y="28"/>
                  </a:lnTo>
                  <a:lnTo>
                    <a:pt x="112" y="30"/>
                  </a:lnTo>
                  <a:lnTo>
                    <a:pt x="110" y="30"/>
                  </a:lnTo>
                  <a:lnTo>
                    <a:pt x="110" y="32"/>
                  </a:lnTo>
                  <a:lnTo>
                    <a:pt x="112" y="32"/>
                  </a:lnTo>
                  <a:lnTo>
                    <a:pt x="114" y="32"/>
                  </a:lnTo>
                  <a:lnTo>
                    <a:pt x="114" y="34"/>
                  </a:lnTo>
                  <a:lnTo>
                    <a:pt x="114" y="36"/>
                  </a:lnTo>
                  <a:lnTo>
                    <a:pt x="112" y="36"/>
                  </a:lnTo>
                  <a:lnTo>
                    <a:pt x="110" y="38"/>
                  </a:lnTo>
                  <a:lnTo>
                    <a:pt x="110" y="40"/>
                  </a:lnTo>
                  <a:lnTo>
                    <a:pt x="110" y="42"/>
                  </a:lnTo>
                  <a:lnTo>
                    <a:pt x="110" y="44"/>
                  </a:lnTo>
                  <a:lnTo>
                    <a:pt x="112" y="44"/>
                  </a:lnTo>
                  <a:lnTo>
                    <a:pt x="110" y="44"/>
                  </a:lnTo>
                  <a:lnTo>
                    <a:pt x="110" y="46"/>
                  </a:lnTo>
                  <a:lnTo>
                    <a:pt x="112" y="46"/>
                  </a:lnTo>
                  <a:lnTo>
                    <a:pt x="110" y="46"/>
                  </a:lnTo>
                  <a:lnTo>
                    <a:pt x="110" y="48"/>
                  </a:lnTo>
                  <a:lnTo>
                    <a:pt x="108" y="48"/>
                  </a:lnTo>
                  <a:lnTo>
                    <a:pt x="106" y="48"/>
                  </a:lnTo>
                  <a:lnTo>
                    <a:pt x="106" y="49"/>
                  </a:lnTo>
                  <a:lnTo>
                    <a:pt x="104" y="49"/>
                  </a:lnTo>
                  <a:lnTo>
                    <a:pt x="104" y="51"/>
                  </a:lnTo>
                  <a:lnTo>
                    <a:pt x="102" y="51"/>
                  </a:lnTo>
                  <a:lnTo>
                    <a:pt x="102" y="53"/>
                  </a:lnTo>
                  <a:lnTo>
                    <a:pt x="104" y="53"/>
                  </a:lnTo>
                  <a:lnTo>
                    <a:pt x="104" y="55"/>
                  </a:lnTo>
                  <a:lnTo>
                    <a:pt x="102" y="53"/>
                  </a:lnTo>
                  <a:lnTo>
                    <a:pt x="100" y="53"/>
                  </a:lnTo>
                  <a:lnTo>
                    <a:pt x="98" y="53"/>
                  </a:lnTo>
                  <a:lnTo>
                    <a:pt x="96" y="53"/>
                  </a:lnTo>
                  <a:lnTo>
                    <a:pt x="96" y="55"/>
                  </a:lnTo>
                  <a:lnTo>
                    <a:pt x="94" y="55"/>
                  </a:lnTo>
                  <a:lnTo>
                    <a:pt x="92" y="55"/>
                  </a:lnTo>
                  <a:lnTo>
                    <a:pt x="90" y="55"/>
                  </a:lnTo>
                  <a:lnTo>
                    <a:pt x="89" y="55"/>
                  </a:lnTo>
                  <a:lnTo>
                    <a:pt x="87" y="55"/>
                  </a:lnTo>
                  <a:lnTo>
                    <a:pt x="85" y="55"/>
                  </a:lnTo>
                  <a:lnTo>
                    <a:pt x="85" y="57"/>
                  </a:lnTo>
                  <a:lnTo>
                    <a:pt x="83" y="57"/>
                  </a:lnTo>
                  <a:lnTo>
                    <a:pt x="83" y="59"/>
                  </a:lnTo>
                  <a:lnTo>
                    <a:pt x="81" y="59"/>
                  </a:lnTo>
                  <a:lnTo>
                    <a:pt x="81" y="61"/>
                  </a:lnTo>
                  <a:lnTo>
                    <a:pt x="79" y="61"/>
                  </a:lnTo>
                  <a:lnTo>
                    <a:pt x="77" y="61"/>
                  </a:lnTo>
                  <a:lnTo>
                    <a:pt x="77" y="59"/>
                  </a:lnTo>
                  <a:lnTo>
                    <a:pt x="75" y="59"/>
                  </a:lnTo>
                  <a:lnTo>
                    <a:pt x="73" y="59"/>
                  </a:lnTo>
                  <a:lnTo>
                    <a:pt x="71" y="59"/>
                  </a:lnTo>
                  <a:lnTo>
                    <a:pt x="69" y="59"/>
                  </a:lnTo>
                  <a:lnTo>
                    <a:pt x="67" y="59"/>
                  </a:lnTo>
                  <a:lnTo>
                    <a:pt x="67" y="57"/>
                  </a:lnTo>
                  <a:lnTo>
                    <a:pt x="66" y="57"/>
                  </a:lnTo>
                  <a:lnTo>
                    <a:pt x="64" y="57"/>
                  </a:lnTo>
                  <a:lnTo>
                    <a:pt x="62" y="57"/>
                  </a:lnTo>
                  <a:lnTo>
                    <a:pt x="60" y="57"/>
                  </a:lnTo>
                  <a:lnTo>
                    <a:pt x="58" y="57"/>
                  </a:lnTo>
                  <a:lnTo>
                    <a:pt x="56" y="57"/>
                  </a:lnTo>
                  <a:lnTo>
                    <a:pt x="52" y="55"/>
                  </a:lnTo>
                  <a:lnTo>
                    <a:pt x="50" y="55"/>
                  </a:lnTo>
                  <a:lnTo>
                    <a:pt x="48" y="55"/>
                  </a:lnTo>
                  <a:lnTo>
                    <a:pt x="46" y="55"/>
                  </a:lnTo>
                  <a:lnTo>
                    <a:pt x="46" y="53"/>
                  </a:lnTo>
                  <a:lnTo>
                    <a:pt x="44" y="53"/>
                  </a:lnTo>
                  <a:lnTo>
                    <a:pt x="44" y="51"/>
                  </a:lnTo>
                  <a:lnTo>
                    <a:pt x="44" y="49"/>
                  </a:lnTo>
                  <a:lnTo>
                    <a:pt x="42" y="49"/>
                  </a:lnTo>
                  <a:lnTo>
                    <a:pt x="41" y="49"/>
                  </a:lnTo>
                  <a:lnTo>
                    <a:pt x="41" y="48"/>
                  </a:lnTo>
                  <a:lnTo>
                    <a:pt x="42" y="46"/>
                  </a:lnTo>
                  <a:lnTo>
                    <a:pt x="41" y="46"/>
                  </a:lnTo>
                  <a:lnTo>
                    <a:pt x="39" y="46"/>
                  </a:lnTo>
                  <a:lnTo>
                    <a:pt x="37" y="46"/>
                  </a:lnTo>
                  <a:lnTo>
                    <a:pt x="37" y="48"/>
                  </a:lnTo>
                  <a:lnTo>
                    <a:pt x="35" y="48"/>
                  </a:lnTo>
                  <a:lnTo>
                    <a:pt x="33" y="48"/>
                  </a:lnTo>
                  <a:lnTo>
                    <a:pt x="31" y="48"/>
                  </a:lnTo>
                  <a:lnTo>
                    <a:pt x="29" y="48"/>
                  </a:lnTo>
                  <a:lnTo>
                    <a:pt x="27" y="48"/>
                  </a:lnTo>
                  <a:lnTo>
                    <a:pt x="25" y="48"/>
                  </a:lnTo>
                  <a:lnTo>
                    <a:pt x="25" y="49"/>
                  </a:lnTo>
                  <a:lnTo>
                    <a:pt x="23" y="51"/>
                  </a:lnTo>
                  <a:lnTo>
                    <a:pt x="21" y="51"/>
                  </a:lnTo>
                  <a:lnTo>
                    <a:pt x="21" y="53"/>
                  </a:lnTo>
                  <a:lnTo>
                    <a:pt x="21" y="51"/>
                  </a:lnTo>
                  <a:lnTo>
                    <a:pt x="19" y="51"/>
                  </a:lnTo>
                  <a:lnTo>
                    <a:pt x="18" y="49"/>
                  </a:lnTo>
                  <a:lnTo>
                    <a:pt x="16" y="51"/>
                  </a:lnTo>
                  <a:lnTo>
                    <a:pt x="14" y="49"/>
                  </a:lnTo>
                  <a:lnTo>
                    <a:pt x="16" y="49"/>
                  </a:lnTo>
                  <a:lnTo>
                    <a:pt x="16" y="48"/>
                  </a:lnTo>
                  <a:lnTo>
                    <a:pt x="14" y="48"/>
                  </a:lnTo>
                  <a:lnTo>
                    <a:pt x="12" y="48"/>
                  </a:lnTo>
                  <a:lnTo>
                    <a:pt x="12" y="49"/>
                  </a:lnTo>
                  <a:lnTo>
                    <a:pt x="10" y="49"/>
                  </a:lnTo>
                  <a:lnTo>
                    <a:pt x="10" y="51"/>
                  </a:lnTo>
                  <a:lnTo>
                    <a:pt x="8" y="49"/>
                  </a:lnTo>
                  <a:lnTo>
                    <a:pt x="6" y="49"/>
                  </a:lnTo>
                  <a:lnTo>
                    <a:pt x="6" y="48"/>
                  </a:lnTo>
                  <a:lnTo>
                    <a:pt x="6" y="46"/>
                  </a:lnTo>
                  <a:lnTo>
                    <a:pt x="2" y="46"/>
                  </a:lnTo>
                  <a:lnTo>
                    <a:pt x="0" y="46"/>
                  </a:lnTo>
                  <a:lnTo>
                    <a:pt x="2" y="44"/>
                  </a:lnTo>
                  <a:lnTo>
                    <a:pt x="0" y="44"/>
                  </a:lnTo>
                  <a:lnTo>
                    <a:pt x="0" y="42"/>
                  </a:lnTo>
                  <a:lnTo>
                    <a:pt x="0" y="40"/>
                  </a:lnTo>
                  <a:lnTo>
                    <a:pt x="0" y="38"/>
                  </a:lnTo>
                  <a:lnTo>
                    <a:pt x="2" y="38"/>
                  </a:lnTo>
                  <a:lnTo>
                    <a:pt x="2" y="36"/>
                  </a:lnTo>
                  <a:lnTo>
                    <a:pt x="0" y="36"/>
                  </a:lnTo>
                  <a:lnTo>
                    <a:pt x="0" y="34"/>
                  </a:lnTo>
                  <a:lnTo>
                    <a:pt x="0" y="36"/>
                  </a:lnTo>
                  <a:lnTo>
                    <a:pt x="2" y="36"/>
                  </a:lnTo>
                  <a:lnTo>
                    <a:pt x="2" y="34"/>
                  </a:lnTo>
                  <a:lnTo>
                    <a:pt x="2" y="36"/>
                  </a:lnTo>
                  <a:lnTo>
                    <a:pt x="2" y="34"/>
                  </a:lnTo>
                  <a:lnTo>
                    <a:pt x="4" y="34"/>
                  </a:lnTo>
                  <a:lnTo>
                    <a:pt x="2" y="34"/>
                  </a:lnTo>
                  <a:lnTo>
                    <a:pt x="4" y="34"/>
                  </a:lnTo>
                  <a:lnTo>
                    <a:pt x="4" y="32"/>
                  </a:lnTo>
                  <a:lnTo>
                    <a:pt x="4" y="34"/>
                  </a:lnTo>
                  <a:lnTo>
                    <a:pt x="6" y="34"/>
                  </a:lnTo>
                  <a:lnTo>
                    <a:pt x="8" y="36"/>
                  </a:lnTo>
                  <a:lnTo>
                    <a:pt x="8" y="38"/>
                  </a:lnTo>
                  <a:lnTo>
                    <a:pt x="10" y="38"/>
                  </a:lnTo>
                  <a:lnTo>
                    <a:pt x="10" y="40"/>
                  </a:lnTo>
                  <a:lnTo>
                    <a:pt x="12" y="40"/>
                  </a:lnTo>
                  <a:lnTo>
                    <a:pt x="14" y="40"/>
                  </a:lnTo>
                  <a:lnTo>
                    <a:pt x="14" y="38"/>
                  </a:lnTo>
                  <a:lnTo>
                    <a:pt x="14" y="36"/>
                  </a:lnTo>
                  <a:lnTo>
                    <a:pt x="14" y="34"/>
                  </a:lnTo>
                  <a:lnTo>
                    <a:pt x="16" y="34"/>
                  </a:lnTo>
                  <a:lnTo>
                    <a:pt x="14" y="34"/>
                  </a:lnTo>
                  <a:lnTo>
                    <a:pt x="16" y="34"/>
                  </a:lnTo>
                  <a:lnTo>
                    <a:pt x="18" y="34"/>
                  </a:lnTo>
                  <a:lnTo>
                    <a:pt x="19" y="34"/>
                  </a:lnTo>
                  <a:lnTo>
                    <a:pt x="21" y="34"/>
                  </a:lnTo>
                  <a:lnTo>
                    <a:pt x="21" y="36"/>
                  </a:lnTo>
                  <a:lnTo>
                    <a:pt x="23" y="36"/>
                  </a:lnTo>
                  <a:lnTo>
                    <a:pt x="23" y="38"/>
                  </a:lnTo>
                  <a:lnTo>
                    <a:pt x="25" y="38"/>
                  </a:lnTo>
                  <a:lnTo>
                    <a:pt x="25" y="36"/>
                  </a:lnTo>
                  <a:lnTo>
                    <a:pt x="27" y="36"/>
                  </a:lnTo>
                  <a:lnTo>
                    <a:pt x="27" y="38"/>
                  </a:lnTo>
                  <a:lnTo>
                    <a:pt x="27" y="36"/>
                  </a:lnTo>
                  <a:lnTo>
                    <a:pt x="29" y="36"/>
                  </a:lnTo>
                  <a:lnTo>
                    <a:pt x="29" y="34"/>
                  </a:lnTo>
                  <a:lnTo>
                    <a:pt x="31" y="34"/>
                  </a:lnTo>
                  <a:lnTo>
                    <a:pt x="31" y="36"/>
                  </a:lnTo>
                  <a:lnTo>
                    <a:pt x="31" y="34"/>
                  </a:lnTo>
                  <a:lnTo>
                    <a:pt x="33" y="34"/>
                  </a:lnTo>
                  <a:lnTo>
                    <a:pt x="33" y="32"/>
                  </a:lnTo>
                  <a:lnTo>
                    <a:pt x="35" y="34"/>
                  </a:lnTo>
                  <a:lnTo>
                    <a:pt x="37" y="34"/>
                  </a:lnTo>
                  <a:lnTo>
                    <a:pt x="37" y="32"/>
                  </a:lnTo>
                  <a:lnTo>
                    <a:pt x="39" y="32"/>
                  </a:lnTo>
                  <a:lnTo>
                    <a:pt x="42" y="32"/>
                  </a:lnTo>
                  <a:lnTo>
                    <a:pt x="42" y="30"/>
                  </a:lnTo>
                  <a:lnTo>
                    <a:pt x="44" y="30"/>
                  </a:lnTo>
                  <a:lnTo>
                    <a:pt x="46" y="30"/>
                  </a:lnTo>
                  <a:lnTo>
                    <a:pt x="46" y="32"/>
                  </a:lnTo>
                  <a:lnTo>
                    <a:pt x="48" y="32"/>
                  </a:lnTo>
                  <a:lnTo>
                    <a:pt x="48" y="30"/>
                  </a:lnTo>
                  <a:lnTo>
                    <a:pt x="50" y="30"/>
                  </a:lnTo>
                  <a:lnTo>
                    <a:pt x="50" y="32"/>
                  </a:lnTo>
                  <a:lnTo>
                    <a:pt x="52" y="32"/>
                  </a:lnTo>
                  <a:lnTo>
                    <a:pt x="52" y="34"/>
                  </a:lnTo>
                  <a:lnTo>
                    <a:pt x="54" y="36"/>
                  </a:lnTo>
                  <a:lnTo>
                    <a:pt x="56" y="36"/>
                  </a:lnTo>
                  <a:lnTo>
                    <a:pt x="56" y="34"/>
                  </a:lnTo>
                  <a:lnTo>
                    <a:pt x="56" y="32"/>
                  </a:lnTo>
                  <a:lnTo>
                    <a:pt x="56" y="30"/>
                  </a:lnTo>
                  <a:lnTo>
                    <a:pt x="54" y="30"/>
                  </a:lnTo>
                  <a:lnTo>
                    <a:pt x="54" y="28"/>
                  </a:lnTo>
                  <a:lnTo>
                    <a:pt x="56" y="26"/>
                  </a:lnTo>
                  <a:lnTo>
                    <a:pt x="54" y="26"/>
                  </a:lnTo>
                  <a:lnTo>
                    <a:pt x="54" y="24"/>
                  </a:lnTo>
                  <a:lnTo>
                    <a:pt x="52" y="24"/>
                  </a:lnTo>
                  <a:lnTo>
                    <a:pt x="52" y="23"/>
                  </a:lnTo>
                  <a:lnTo>
                    <a:pt x="52" y="21"/>
                  </a:lnTo>
                  <a:lnTo>
                    <a:pt x="50" y="21"/>
                  </a:lnTo>
                  <a:lnTo>
                    <a:pt x="52" y="21"/>
                  </a:lnTo>
                  <a:lnTo>
                    <a:pt x="52" y="19"/>
                  </a:lnTo>
                  <a:lnTo>
                    <a:pt x="54" y="19"/>
                  </a:lnTo>
                  <a:lnTo>
                    <a:pt x="56" y="17"/>
                  </a:lnTo>
                  <a:lnTo>
                    <a:pt x="58" y="17"/>
                  </a:lnTo>
                  <a:lnTo>
                    <a:pt x="60" y="17"/>
                  </a:lnTo>
                  <a:lnTo>
                    <a:pt x="60" y="15"/>
                  </a:lnTo>
                  <a:lnTo>
                    <a:pt x="62" y="15"/>
                  </a:lnTo>
                  <a:lnTo>
                    <a:pt x="62" y="13"/>
                  </a:lnTo>
                  <a:lnTo>
                    <a:pt x="62" y="11"/>
                  </a:lnTo>
                  <a:lnTo>
                    <a:pt x="62" y="9"/>
                  </a:lnTo>
                  <a:lnTo>
                    <a:pt x="64" y="9"/>
                  </a:lnTo>
                  <a:lnTo>
                    <a:pt x="66" y="9"/>
                  </a:lnTo>
                  <a:lnTo>
                    <a:pt x="66" y="11"/>
                  </a:lnTo>
                  <a:lnTo>
                    <a:pt x="67" y="11"/>
                  </a:lnTo>
                  <a:lnTo>
                    <a:pt x="67" y="9"/>
                  </a:lnTo>
                  <a:lnTo>
                    <a:pt x="67" y="7"/>
                  </a:lnTo>
                  <a:lnTo>
                    <a:pt x="67" y="5"/>
                  </a:lnTo>
                  <a:lnTo>
                    <a:pt x="69" y="5"/>
                  </a:lnTo>
                  <a:lnTo>
                    <a:pt x="71" y="7"/>
                  </a:lnTo>
                  <a:lnTo>
                    <a:pt x="71" y="9"/>
                  </a:lnTo>
                  <a:lnTo>
                    <a:pt x="75" y="9"/>
                  </a:lnTo>
                  <a:lnTo>
                    <a:pt x="77" y="9"/>
                  </a:lnTo>
                  <a:lnTo>
                    <a:pt x="79" y="7"/>
                  </a:lnTo>
                  <a:lnTo>
                    <a:pt x="79" y="9"/>
                  </a:lnTo>
                  <a:lnTo>
                    <a:pt x="81" y="9"/>
                  </a:lnTo>
                  <a:lnTo>
                    <a:pt x="83" y="9"/>
                  </a:lnTo>
                  <a:lnTo>
                    <a:pt x="83" y="7"/>
                  </a:lnTo>
                  <a:lnTo>
                    <a:pt x="83" y="5"/>
                  </a:lnTo>
                  <a:lnTo>
                    <a:pt x="85" y="5"/>
                  </a:lnTo>
                  <a:lnTo>
                    <a:pt x="87" y="5"/>
                  </a:lnTo>
                  <a:lnTo>
                    <a:pt x="87" y="3"/>
                  </a:lnTo>
                  <a:lnTo>
                    <a:pt x="87" y="1"/>
                  </a:lnTo>
                  <a:lnTo>
                    <a:pt x="87" y="0"/>
                  </a:lnTo>
                  <a:lnTo>
                    <a:pt x="89" y="0"/>
                  </a:lnTo>
                  <a:lnTo>
                    <a:pt x="89" y="1"/>
                  </a:lnTo>
                  <a:lnTo>
                    <a:pt x="90" y="1"/>
                  </a:lnTo>
                  <a:lnTo>
                    <a:pt x="90" y="0"/>
                  </a:lnTo>
                  <a:lnTo>
                    <a:pt x="92" y="0"/>
                  </a:lnTo>
                  <a:lnTo>
                    <a:pt x="94" y="0"/>
                  </a:lnTo>
                  <a:lnTo>
                    <a:pt x="94" y="1"/>
                  </a:lnTo>
                  <a:lnTo>
                    <a:pt x="96" y="1"/>
                  </a:lnTo>
                  <a:lnTo>
                    <a:pt x="98" y="3"/>
                  </a:lnTo>
                  <a:lnTo>
                    <a:pt x="100" y="3"/>
                  </a:lnTo>
                  <a:lnTo>
                    <a:pt x="100" y="1"/>
                  </a:lnTo>
                  <a:lnTo>
                    <a:pt x="100" y="3"/>
                  </a:lnTo>
                  <a:lnTo>
                    <a:pt x="102" y="3"/>
                  </a:lnTo>
                  <a:lnTo>
                    <a:pt x="100" y="3"/>
                  </a:lnTo>
                  <a:lnTo>
                    <a:pt x="102" y="3"/>
                  </a:lnTo>
                  <a:lnTo>
                    <a:pt x="104" y="5"/>
                  </a:lnTo>
                  <a:lnTo>
                    <a:pt x="106" y="5"/>
                  </a:lnTo>
                  <a:lnTo>
                    <a:pt x="108" y="5"/>
                  </a:lnTo>
                  <a:lnTo>
                    <a:pt x="110" y="5"/>
                  </a:lnTo>
                  <a:lnTo>
                    <a:pt x="110" y="3"/>
                  </a:lnTo>
                  <a:lnTo>
                    <a:pt x="112" y="3"/>
                  </a:lnTo>
                  <a:lnTo>
                    <a:pt x="112" y="5"/>
                  </a:lnTo>
                  <a:lnTo>
                    <a:pt x="114" y="5"/>
                  </a:lnTo>
                  <a:lnTo>
                    <a:pt x="115" y="5"/>
                  </a:lnTo>
                  <a:lnTo>
                    <a:pt x="115" y="7"/>
                  </a:lnTo>
                  <a:lnTo>
                    <a:pt x="117" y="5"/>
                  </a:lnTo>
                  <a:lnTo>
                    <a:pt x="117" y="7"/>
                  </a:lnTo>
                  <a:lnTo>
                    <a:pt x="117" y="9"/>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22"/>
            <p:cNvSpPr>
              <a:spLocks noEditPoints="1"/>
            </p:cNvSpPr>
            <p:nvPr/>
          </p:nvSpPr>
          <p:spPr bwMode="auto">
            <a:xfrm>
              <a:off x="6161088" y="3665538"/>
              <a:ext cx="146050" cy="115888"/>
            </a:xfrm>
            <a:custGeom>
              <a:avLst/>
              <a:gdLst>
                <a:gd name="T0" fmla="*/ 8 w 92"/>
                <a:gd name="T1" fmla="*/ 50 h 73"/>
                <a:gd name="T2" fmla="*/ 15 w 92"/>
                <a:gd name="T3" fmla="*/ 50 h 73"/>
                <a:gd name="T4" fmla="*/ 19 w 92"/>
                <a:gd name="T5" fmla="*/ 57 h 73"/>
                <a:gd name="T6" fmla="*/ 15 w 92"/>
                <a:gd name="T7" fmla="*/ 61 h 73"/>
                <a:gd name="T8" fmla="*/ 8 w 92"/>
                <a:gd name="T9" fmla="*/ 57 h 73"/>
                <a:gd name="T10" fmla="*/ 4 w 92"/>
                <a:gd name="T11" fmla="*/ 52 h 73"/>
                <a:gd name="T12" fmla="*/ 0 w 92"/>
                <a:gd name="T13" fmla="*/ 46 h 73"/>
                <a:gd name="T14" fmla="*/ 92 w 92"/>
                <a:gd name="T15" fmla="*/ 32 h 73"/>
                <a:gd name="T16" fmla="*/ 88 w 92"/>
                <a:gd name="T17" fmla="*/ 30 h 73"/>
                <a:gd name="T18" fmla="*/ 4 w 92"/>
                <a:gd name="T19" fmla="*/ 19 h 73"/>
                <a:gd name="T20" fmla="*/ 29 w 92"/>
                <a:gd name="T21" fmla="*/ 0 h 73"/>
                <a:gd name="T22" fmla="*/ 33 w 92"/>
                <a:gd name="T23" fmla="*/ 4 h 73"/>
                <a:gd name="T24" fmla="*/ 38 w 92"/>
                <a:gd name="T25" fmla="*/ 7 h 73"/>
                <a:gd name="T26" fmla="*/ 44 w 92"/>
                <a:gd name="T27" fmla="*/ 13 h 73"/>
                <a:gd name="T28" fmla="*/ 48 w 92"/>
                <a:gd name="T29" fmla="*/ 15 h 73"/>
                <a:gd name="T30" fmla="*/ 52 w 92"/>
                <a:gd name="T31" fmla="*/ 9 h 73"/>
                <a:gd name="T32" fmla="*/ 59 w 92"/>
                <a:gd name="T33" fmla="*/ 2 h 73"/>
                <a:gd name="T34" fmla="*/ 65 w 92"/>
                <a:gd name="T35" fmla="*/ 7 h 73"/>
                <a:gd name="T36" fmla="*/ 69 w 92"/>
                <a:gd name="T37" fmla="*/ 15 h 73"/>
                <a:gd name="T38" fmla="*/ 75 w 92"/>
                <a:gd name="T39" fmla="*/ 25 h 73"/>
                <a:gd name="T40" fmla="*/ 81 w 92"/>
                <a:gd name="T41" fmla="*/ 29 h 73"/>
                <a:gd name="T42" fmla="*/ 86 w 92"/>
                <a:gd name="T43" fmla="*/ 30 h 73"/>
                <a:gd name="T44" fmla="*/ 84 w 92"/>
                <a:gd name="T45" fmla="*/ 32 h 73"/>
                <a:gd name="T46" fmla="*/ 77 w 92"/>
                <a:gd name="T47" fmla="*/ 34 h 73"/>
                <a:gd name="T48" fmla="*/ 73 w 92"/>
                <a:gd name="T49" fmla="*/ 40 h 73"/>
                <a:gd name="T50" fmla="*/ 73 w 92"/>
                <a:gd name="T51" fmla="*/ 46 h 73"/>
                <a:gd name="T52" fmla="*/ 73 w 92"/>
                <a:gd name="T53" fmla="*/ 54 h 73"/>
                <a:gd name="T54" fmla="*/ 69 w 92"/>
                <a:gd name="T55" fmla="*/ 61 h 73"/>
                <a:gd name="T56" fmla="*/ 67 w 92"/>
                <a:gd name="T57" fmla="*/ 57 h 73"/>
                <a:gd name="T58" fmla="*/ 65 w 92"/>
                <a:gd name="T59" fmla="*/ 63 h 73"/>
                <a:gd name="T60" fmla="*/ 63 w 92"/>
                <a:gd name="T61" fmla="*/ 73 h 73"/>
                <a:gd name="T62" fmla="*/ 56 w 92"/>
                <a:gd name="T63" fmla="*/ 69 h 73"/>
                <a:gd name="T64" fmla="*/ 52 w 92"/>
                <a:gd name="T65" fmla="*/ 61 h 73"/>
                <a:gd name="T66" fmla="*/ 54 w 92"/>
                <a:gd name="T67" fmla="*/ 55 h 73"/>
                <a:gd name="T68" fmla="*/ 52 w 92"/>
                <a:gd name="T69" fmla="*/ 48 h 73"/>
                <a:gd name="T70" fmla="*/ 46 w 92"/>
                <a:gd name="T71" fmla="*/ 48 h 73"/>
                <a:gd name="T72" fmla="*/ 40 w 92"/>
                <a:gd name="T73" fmla="*/ 54 h 73"/>
                <a:gd name="T74" fmla="*/ 33 w 92"/>
                <a:gd name="T75" fmla="*/ 57 h 73"/>
                <a:gd name="T76" fmla="*/ 27 w 92"/>
                <a:gd name="T77" fmla="*/ 63 h 73"/>
                <a:gd name="T78" fmla="*/ 25 w 92"/>
                <a:gd name="T79" fmla="*/ 55 h 73"/>
                <a:gd name="T80" fmla="*/ 27 w 92"/>
                <a:gd name="T81" fmla="*/ 54 h 73"/>
                <a:gd name="T82" fmla="*/ 27 w 92"/>
                <a:gd name="T83" fmla="*/ 48 h 73"/>
                <a:gd name="T84" fmla="*/ 19 w 92"/>
                <a:gd name="T85" fmla="*/ 46 h 73"/>
                <a:gd name="T86" fmla="*/ 13 w 92"/>
                <a:gd name="T87" fmla="*/ 40 h 73"/>
                <a:gd name="T88" fmla="*/ 19 w 92"/>
                <a:gd name="T89" fmla="*/ 38 h 73"/>
                <a:gd name="T90" fmla="*/ 11 w 92"/>
                <a:gd name="T91" fmla="*/ 30 h 73"/>
                <a:gd name="T92" fmla="*/ 11 w 92"/>
                <a:gd name="T93" fmla="*/ 25 h 73"/>
                <a:gd name="T94" fmla="*/ 11 w 92"/>
                <a:gd name="T95" fmla="*/ 19 h 73"/>
                <a:gd name="T96" fmla="*/ 4 w 92"/>
                <a:gd name="T97" fmla="*/ 17 h 73"/>
                <a:gd name="T98" fmla="*/ 6 w 92"/>
                <a:gd name="T99" fmla="*/ 11 h 73"/>
                <a:gd name="T100" fmla="*/ 13 w 92"/>
                <a:gd name="T101" fmla="*/ 11 h 73"/>
                <a:gd name="T102" fmla="*/ 19 w 92"/>
                <a:gd name="T103" fmla="*/ 15 h 73"/>
                <a:gd name="T104" fmla="*/ 29 w 92"/>
                <a:gd name="T105" fmla="*/ 17 h 73"/>
                <a:gd name="T106" fmla="*/ 27 w 92"/>
                <a:gd name="T107" fmla="*/ 9 h 73"/>
                <a:gd name="T108" fmla="*/ 23 w 92"/>
                <a:gd name="T109" fmla="*/ 4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2" h="73">
                  <a:moveTo>
                    <a:pt x="4" y="44"/>
                  </a:moveTo>
                  <a:lnTo>
                    <a:pt x="6" y="46"/>
                  </a:lnTo>
                  <a:lnTo>
                    <a:pt x="6" y="48"/>
                  </a:lnTo>
                  <a:lnTo>
                    <a:pt x="8" y="48"/>
                  </a:lnTo>
                  <a:lnTo>
                    <a:pt x="8" y="50"/>
                  </a:lnTo>
                  <a:lnTo>
                    <a:pt x="9" y="50"/>
                  </a:lnTo>
                  <a:lnTo>
                    <a:pt x="11" y="50"/>
                  </a:lnTo>
                  <a:lnTo>
                    <a:pt x="13" y="50"/>
                  </a:lnTo>
                  <a:lnTo>
                    <a:pt x="15" y="48"/>
                  </a:lnTo>
                  <a:lnTo>
                    <a:pt x="15" y="50"/>
                  </a:lnTo>
                  <a:lnTo>
                    <a:pt x="15" y="52"/>
                  </a:lnTo>
                  <a:lnTo>
                    <a:pt x="15" y="54"/>
                  </a:lnTo>
                  <a:lnTo>
                    <a:pt x="17" y="54"/>
                  </a:lnTo>
                  <a:lnTo>
                    <a:pt x="19" y="55"/>
                  </a:lnTo>
                  <a:lnTo>
                    <a:pt x="19" y="57"/>
                  </a:lnTo>
                  <a:lnTo>
                    <a:pt x="19" y="59"/>
                  </a:lnTo>
                  <a:lnTo>
                    <a:pt x="21" y="61"/>
                  </a:lnTo>
                  <a:lnTo>
                    <a:pt x="21" y="63"/>
                  </a:lnTo>
                  <a:lnTo>
                    <a:pt x="19" y="63"/>
                  </a:lnTo>
                  <a:lnTo>
                    <a:pt x="15" y="61"/>
                  </a:lnTo>
                  <a:lnTo>
                    <a:pt x="13" y="61"/>
                  </a:lnTo>
                  <a:lnTo>
                    <a:pt x="11" y="61"/>
                  </a:lnTo>
                  <a:lnTo>
                    <a:pt x="9" y="59"/>
                  </a:lnTo>
                  <a:lnTo>
                    <a:pt x="9" y="57"/>
                  </a:lnTo>
                  <a:lnTo>
                    <a:pt x="8" y="57"/>
                  </a:lnTo>
                  <a:lnTo>
                    <a:pt x="8" y="55"/>
                  </a:lnTo>
                  <a:lnTo>
                    <a:pt x="6" y="55"/>
                  </a:lnTo>
                  <a:lnTo>
                    <a:pt x="6" y="54"/>
                  </a:lnTo>
                  <a:lnTo>
                    <a:pt x="4" y="54"/>
                  </a:lnTo>
                  <a:lnTo>
                    <a:pt x="4" y="52"/>
                  </a:lnTo>
                  <a:lnTo>
                    <a:pt x="2" y="52"/>
                  </a:lnTo>
                  <a:lnTo>
                    <a:pt x="2" y="50"/>
                  </a:lnTo>
                  <a:lnTo>
                    <a:pt x="2" y="48"/>
                  </a:lnTo>
                  <a:lnTo>
                    <a:pt x="0" y="48"/>
                  </a:lnTo>
                  <a:lnTo>
                    <a:pt x="0" y="46"/>
                  </a:lnTo>
                  <a:lnTo>
                    <a:pt x="2" y="46"/>
                  </a:lnTo>
                  <a:lnTo>
                    <a:pt x="4" y="44"/>
                  </a:lnTo>
                  <a:close/>
                  <a:moveTo>
                    <a:pt x="92" y="32"/>
                  </a:moveTo>
                  <a:lnTo>
                    <a:pt x="92" y="34"/>
                  </a:lnTo>
                  <a:lnTo>
                    <a:pt x="92" y="32"/>
                  </a:lnTo>
                  <a:lnTo>
                    <a:pt x="92" y="34"/>
                  </a:lnTo>
                  <a:lnTo>
                    <a:pt x="92" y="32"/>
                  </a:lnTo>
                  <a:close/>
                  <a:moveTo>
                    <a:pt x="88" y="30"/>
                  </a:moveTo>
                  <a:lnTo>
                    <a:pt x="90" y="30"/>
                  </a:lnTo>
                  <a:lnTo>
                    <a:pt x="88" y="30"/>
                  </a:lnTo>
                  <a:close/>
                  <a:moveTo>
                    <a:pt x="8" y="19"/>
                  </a:moveTo>
                  <a:lnTo>
                    <a:pt x="6" y="19"/>
                  </a:lnTo>
                  <a:lnTo>
                    <a:pt x="8" y="19"/>
                  </a:lnTo>
                  <a:close/>
                  <a:moveTo>
                    <a:pt x="4" y="17"/>
                  </a:moveTo>
                  <a:lnTo>
                    <a:pt x="4" y="19"/>
                  </a:lnTo>
                  <a:lnTo>
                    <a:pt x="4" y="17"/>
                  </a:lnTo>
                  <a:lnTo>
                    <a:pt x="2" y="17"/>
                  </a:lnTo>
                  <a:lnTo>
                    <a:pt x="4" y="17"/>
                  </a:lnTo>
                  <a:close/>
                  <a:moveTo>
                    <a:pt x="27" y="0"/>
                  </a:moveTo>
                  <a:lnTo>
                    <a:pt x="29" y="0"/>
                  </a:lnTo>
                  <a:lnTo>
                    <a:pt x="29" y="2"/>
                  </a:lnTo>
                  <a:lnTo>
                    <a:pt x="31" y="2"/>
                  </a:lnTo>
                  <a:lnTo>
                    <a:pt x="31" y="0"/>
                  </a:lnTo>
                  <a:lnTo>
                    <a:pt x="31" y="2"/>
                  </a:lnTo>
                  <a:lnTo>
                    <a:pt x="33" y="4"/>
                  </a:lnTo>
                  <a:lnTo>
                    <a:pt x="34" y="4"/>
                  </a:lnTo>
                  <a:lnTo>
                    <a:pt x="34" y="6"/>
                  </a:lnTo>
                  <a:lnTo>
                    <a:pt x="34" y="7"/>
                  </a:lnTo>
                  <a:lnTo>
                    <a:pt x="36" y="7"/>
                  </a:lnTo>
                  <a:lnTo>
                    <a:pt x="38" y="7"/>
                  </a:lnTo>
                  <a:lnTo>
                    <a:pt x="38" y="9"/>
                  </a:lnTo>
                  <a:lnTo>
                    <a:pt x="38" y="11"/>
                  </a:lnTo>
                  <a:lnTo>
                    <a:pt x="40" y="13"/>
                  </a:lnTo>
                  <a:lnTo>
                    <a:pt x="42" y="13"/>
                  </a:lnTo>
                  <a:lnTo>
                    <a:pt x="44" y="13"/>
                  </a:lnTo>
                  <a:lnTo>
                    <a:pt x="44" y="15"/>
                  </a:lnTo>
                  <a:lnTo>
                    <a:pt x="44" y="13"/>
                  </a:lnTo>
                  <a:lnTo>
                    <a:pt x="46" y="13"/>
                  </a:lnTo>
                  <a:lnTo>
                    <a:pt x="46" y="15"/>
                  </a:lnTo>
                  <a:lnTo>
                    <a:pt x="48" y="15"/>
                  </a:lnTo>
                  <a:lnTo>
                    <a:pt x="50" y="15"/>
                  </a:lnTo>
                  <a:lnTo>
                    <a:pt x="50" y="13"/>
                  </a:lnTo>
                  <a:lnTo>
                    <a:pt x="50" y="11"/>
                  </a:lnTo>
                  <a:lnTo>
                    <a:pt x="52" y="11"/>
                  </a:lnTo>
                  <a:lnTo>
                    <a:pt x="52" y="9"/>
                  </a:lnTo>
                  <a:lnTo>
                    <a:pt x="54" y="7"/>
                  </a:lnTo>
                  <a:lnTo>
                    <a:pt x="56" y="7"/>
                  </a:lnTo>
                  <a:lnTo>
                    <a:pt x="57" y="6"/>
                  </a:lnTo>
                  <a:lnTo>
                    <a:pt x="57" y="4"/>
                  </a:lnTo>
                  <a:lnTo>
                    <a:pt x="59" y="2"/>
                  </a:lnTo>
                  <a:lnTo>
                    <a:pt x="61" y="2"/>
                  </a:lnTo>
                  <a:lnTo>
                    <a:pt x="63" y="4"/>
                  </a:lnTo>
                  <a:lnTo>
                    <a:pt x="63" y="6"/>
                  </a:lnTo>
                  <a:lnTo>
                    <a:pt x="65" y="6"/>
                  </a:lnTo>
                  <a:lnTo>
                    <a:pt x="65" y="7"/>
                  </a:lnTo>
                  <a:lnTo>
                    <a:pt x="67" y="7"/>
                  </a:lnTo>
                  <a:lnTo>
                    <a:pt x="67" y="9"/>
                  </a:lnTo>
                  <a:lnTo>
                    <a:pt x="69" y="11"/>
                  </a:lnTo>
                  <a:lnTo>
                    <a:pt x="69" y="13"/>
                  </a:lnTo>
                  <a:lnTo>
                    <a:pt x="69" y="15"/>
                  </a:lnTo>
                  <a:lnTo>
                    <a:pt x="71" y="17"/>
                  </a:lnTo>
                  <a:lnTo>
                    <a:pt x="71" y="19"/>
                  </a:lnTo>
                  <a:lnTo>
                    <a:pt x="73" y="21"/>
                  </a:lnTo>
                  <a:lnTo>
                    <a:pt x="75" y="23"/>
                  </a:lnTo>
                  <a:lnTo>
                    <a:pt x="75" y="25"/>
                  </a:lnTo>
                  <a:lnTo>
                    <a:pt x="75" y="27"/>
                  </a:lnTo>
                  <a:lnTo>
                    <a:pt x="77" y="27"/>
                  </a:lnTo>
                  <a:lnTo>
                    <a:pt x="79" y="27"/>
                  </a:lnTo>
                  <a:lnTo>
                    <a:pt x="79" y="29"/>
                  </a:lnTo>
                  <a:lnTo>
                    <a:pt x="81" y="29"/>
                  </a:lnTo>
                  <a:lnTo>
                    <a:pt x="82" y="27"/>
                  </a:lnTo>
                  <a:lnTo>
                    <a:pt x="84" y="27"/>
                  </a:lnTo>
                  <a:lnTo>
                    <a:pt x="84" y="29"/>
                  </a:lnTo>
                  <a:lnTo>
                    <a:pt x="86" y="29"/>
                  </a:lnTo>
                  <a:lnTo>
                    <a:pt x="86" y="30"/>
                  </a:lnTo>
                  <a:lnTo>
                    <a:pt x="88" y="30"/>
                  </a:lnTo>
                  <a:lnTo>
                    <a:pt x="88" y="32"/>
                  </a:lnTo>
                  <a:lnTo>
                    <a:pt x="88" y="34"/>
                  </a:lnTo>
                  <a:lnTo>
                    <a:pt x="86" y="32"/>
                  </a:lnTo>
                  <a:lnTo>
                    <a:pt x="84" y="32"/>
                  </a:lnTo>
                  <a:lnTo>
                    <a:pt x="82" y="32"/>
                  </a:lnTo>
                  <a:lnTo>
                    <a:pt x="81" y="32"/>
                  </a:lnTo>
                  <a:lnTo>
                    <a:pt x="81" y="34"/>
                  </a:lnTo>
                  <a:lnTo>
                    <a:pt x="79" y="34"/>
                  </a:lnTo>
                  <a:lnTo>
                    <a:pt x="77" y="34"/>
                  </a:lnTo>
                  <a:lnTo>
                    <a:pt x="77" y="36"/>
                  </a:lnTo>
                  <a:lnTo>
                    <a:pt x="75" y="36"/>
                  </a:lnTo>
                  <a:lnTo>
                    <a:pt x="75" y="38"/>
                  </a:lnTo>
                  <a:lnTo>
                    <a:pt x="75" y="40"/>
                  </a:lnTo>
                  <a:lnTo>
                    <a:pt x="73" y="40"/>
                  </a:lnTo>
                  <a:lnTo>
                    <a:pt x="73" y="42"/>
                  </a:lnTo>
                  <a:lnTo>
                    <a:pt x="75" y="42"/>
                  </a:lnTo>
                  <a:lnTo>
                    <a:pt x="73" y="42"/>
                  </a:lnTo>
                  <a:lnTo>
                    <a:pt x="73" y="44"/>
                  </a:lnTo>
                  <a:lnTo>
                    <a:pt x="73" y="46"/>
                  </a:lnTo>
                  <a:lnTo>
                    <a:pt x="73" y="48"/>
                  </a:lnTo>
                  <a:lnTo>
                    <a:pt x="71" y="48"/>
                  </a:lnTo>
                  <a:lnTo>
                    <a:pt x="71" y="50"/>
                  </a:lnTo>
                  <a:lnTo>
                    <a:pt x="73" y="52"/>
                  </a:lnTo>
                  <a:lnTo>
                    <a:pt x="73" y="54"/>
                  </a:lnTo>
                  <a:lnTo>
                    <a:pt x="71" y="54"/>
                  </a:lnTo>
                  <a:lnTo>
                    <a:pt x="71" y="55"/>
                  </a:lnTo>
                  <a:lnTo>
                    <a:pt x="71" y="57"/>
                  </a:lnTo>
                  <a:lnTo>
                    <a:pt x="71" y="59"/>
                  </a:lnTo>
                  <a:lnTo>
                    <a:pt x="69" y="61"/>
                  </a:lnTo>
                  <a:lnTo>
                    <a:pt x="67" y="61"/>
                  </a:lnTo>
                  <a:lnTo>
                    <a:pt x="67" y="59"/>
                  </a:lnTo>
                  <a:lnTo>
                    <a:pt x="69" y="59"/>
                  </a:lnTo>
                  <a:lnTo>
                    <a:pt x="69" y="57"/>
                  </a:lnTo>
                  <a:lnTo>
                    <a:pt x="67" y="57"/>
                  </a:lnTo>
                  <a:lnTo>
                    <a:pt x="65" y="57"/>
                  </a:lnTo>
                  <a:lnTo>
                    <a:pt x="65" y="59"/>
                  </a:lnTo>
                  <a:lnTo>
                    <a:pt x="67" y="59"/>
                  </a:lnTo>
                  <a:lnTo>
                    <a:pt x="65" y="61"/>
                  </a:lnTo>
                  <a:lnTo>
                    <a:pt x="65" y="63"/>
                  </a:lnTo>
                  <a:lnTo>
                    <a:pt x="65" y="65"/>
                  </a:lnTo>
                  <a:lnTo>
                    <a:pt x="65" y="69"/>
                  </a:lnTo>
                  <a:lnTo>
                    <a:pt x="65" y="73"/>
                  </a:lnTo>
                  <a:lnTo>
                    <a:pt x="63" y="71"/>
                  </a:lnTo>
                  <a:lnTo>
                    <a:pt x="63" y="73"/>
                  </a:lnTo>
                  <a:lnTo>
                    <a:pt x="61" y="73"/>
                  </a:lnTo>
                  <a:lnTo>
                    <a:pt x="59" y="73"/>
                  </a:lnTo>
                  <a:lnTo>
                    <a:pt x="59" y="71"/>
                  </a:lnTo>
                  <a:lnTo>
                    <a:pt x="57" y="69"/>
                  </a:lnTo>
                  <a:lnTo>
                    <a:pt x="56" y="69"/>
                  </a:lnTo>
                  <a:lnTo>
                    <a:pt x="56" y="67"/>
                  </a:lnTo>
                  <a:lnTo>
                    <a:pt x="54" y="65"/>
                  </a:lnTo>
                  <a:lnTo>
                    <a:pt x="52" y="65"/>
                  </a:lnTo>
                  <a:lnTo>
                    <a:pt x="52" y="63"/>
                  </a:lnTo>
                  <a:lnTo>
                    <a:pt x="52" y="61"/>
                  </a:lnTo>
                  <a:lnTo>
                    <a:pt x="56" y="61"/>
                  </a:lnTo>
                  <a:lnTo>
                    <a:pt x="56" y="59"/>
                  </a:lnTo>
                  <a:lnTo>
                    <a:pt x="56" y="57"/>
                  </a:lnTo>
                  <a:lnTo>
                    <a:pt x="54" y="57"/>
                  </a:lnTo>
                  <a:lnTo>
                    <a:pt x="54" y="55"/>
                  </a:lnTo>
                  <a:lnTo>
                    <a:pt x="54" y="54"/>
                  </a:lnTo>
                  <a:lnTo>
                    <a:pt x="56" y="54"/>
                  </a:lnTo>
                  <a:lnTo>
                    <a:pt x="56" y="52"/>
                  </a:lnTo>
                  <a:lnTo>
                    <a:pt x="54" y="50"/>
                  </a:lnTo>
                  <a:lnTo>
                    <a:pt x="52" y="48"/>
                  </a:lnTo>
                  <a:lnTo>
                    <a:pt x="52" y="46"/>
                  </a:lnTo>
                  <a:lnTo>
                    <a:pt x="50" y="46"/>
                  </a:lnTo>
                  <a:lnTo>
                    <a:pt x="48" y="46"/>
                  </a:lnTo>
                  <a:lnTo>
                    <a:pt x="48" y="48"/>
                  </a:lnTo>
                  <a:lnTo>
                    <a:pt x="46" y="48"/>
                  </a:lnTo>
                  <a:lnTo>
                    <a:pt x="44" y="48"/>
                  </a:lnTo>
                  <a:lnTo>
                    <a:pt x="44" y="50"/>
                  </a:lnTo>
                  <a:lnTo>
                    <a:pt x="42" y="50"/>
                  </a:lnTo>
                  <a:lnTo>
                    <a:pt x="40" y="52"/>
                  </a:lnTo>
                  <a:lnTo>
                    <a:pt x="40" y="54"/>
                  </a:lnTo>
                  <a:lnTo>
                    <a:pt x="38" y="54"/>
                  </a:lnTo>
                  <a:lnTo>
                    <a:pt x="36" y="54"/>
                  </a:lnTo>
                  <a:lnTo>
                    <a:pt x="36" y="55"/>
                  </a:lnTo>
                  <a:lnTo>
                    <a:pt x="34" y="57"/>
                  </a:lnTo>
                  <a:lnTo>
                    <a:pt x="33" y="57"/>
                  </a:lnTo>
                  <a:lnTo>
                    <a:pt x="33" y="59"/>
                  </a:lnTo>
                  <a:lnTo>
                    <a:pt x="31" y="59"/>
                  </a:lnTo>
                  <a:lnTo>
                    <a:pt x="29" y="61"/>
                  </a:lnTo>
                  <a:lnTo>
                    <a:pt x="29" y="63"/>
                  </a:lnTo>
                  <a:lnTo>
                    <a:pt x="27" y="63"/>
                  </a:lnTo>
                  <a:lnTo>
                    <a:pt x="27" y="61"/>
                  </a:lnTo>
                  <a:lnTo>
                    <a:pt x="27" y="59"/>
                  </a:lnTo>
                  <a:lnTo>
                    <a:pt x="27" y="57"/>
                  </a:lnTo>
                  <a:lnTo>
                    <a:pt x="25" y="57"/>
                  </a:lnTo>
                  <a:lnTo>
                    <a:pt x="25" y="55"/>
                  </a:lnTo>
                  <a:lnTo>
                    <a:pt x="27" y="55"/>
                  </a:lnTo>
                  <a:lnTo>
                    <a:pt x="27" y="57"/>
                  </a:lnTo>
                  <a:lnTo>
                    <a:pt x="29" y="55"/>
                  </a:lnTo>
                  <a:lnTo>
                    <a:pt x="27" y="55"/>
                  </a:lnTo>
                  <a:lnTo>
                    <a:pt x="27" y="54"/>
                  </a:lnTo>
                  <a:lnTo>
                    <a:pt x="25" y="54"/>
                  </a:lnTo>
                  <a:lnTo>
                    <a:pt x="25" y="52"/>
                  </a:lnTo>
                  <a:lnTo>
                    <a:pt x="27" y="52"/>
                  </a:lnTo>
                  <a:lnTo>
                    <a:pt x="27" y="50"/>
                  </a:lnTo>
                  <a:lnTo>
                    <a:pt x="27" y="48"/>
                  </a:lnTo>
                  <a:lnTo>
                    <a:pt x="25" y="48"/>
                  </a:lnTo>
                  <a:lnTo>
                    <a:pt x="23" y="48"/>
                  </a:lnTo>
                  <a:lnTo>
                    <a:pt x="21" y="48"/>
                  </a:lnTo>
                  <a:lnTo>
                    <a:pt x="21" y="46"/>
                  </a:lnTo>
                  <a:lnTo>
                    <a:pt x="19" y="46"/>
                  </a:lnTo>
                  <a:lnTo>
                    <a:pt x="19" y="44"/>
                  </a:lnTo>
                  <a:lnTo>
                    <a:pt x="17" y="44"/>
                  </a:lnTo>
                  <a:lnTo>
                    <a:pt x="15" y="42"/>
                  </a:lnTo>
                  <a:lnTo>
                    <a:pt x="15" y="40"/>
                  </a:lnTo>
                  <a:lnTo>
                    <a:pt x="13" y="40"/>
                  </a:lnTo>
                  <a:lnTo>
                    <a:pt x="13" y="38"/>
                  </a:lnTo>
                  <a:lnTo>
                    <a:pt x="15" y="40"/>
                  </a:lnTo>
                  <a:lnTo>
                    <a:pt x="17" y="40"/>
                  </a:lnTo>
                  <a:lnTo>
                    <a:pt x="17" y="38"/>
                  </a:lnTo>
                  <a:lnTo>
                    <a:pt x="19" y="38"/>
                  </a:lnTo>
                  <a:lnTo>
                    <a:pt x="19" y="36"/>
                  </a:lnTo>
                  <a:lnTo>
                    <a:pt x="19" y="34"/>
                  </a:lnTo>
                  <a:lnTo>
                    <a:pt x="17" y="34"/>
                  </a:lnTo>
                  <a:lnTo>
                    <a:pt x="13" y="30"/>
                  </a:lnTo>
                  <a:lnTo>
                    <a:pt x="11" y="30"/>
                  </a:lnTo>
                  <a:lnTo>
                    <a:pt x="11" y="29"/>
                  </a:lnTo>
                  <a:lnTo>
                    <a:pt x="9" y="29"/>
                  </a:lnTo>
                  <a:lnTo>
                    <a:pt x="9" y="27"/>
                  </a:lnTo>
                  <a:lnTo>
                    <a:pt x="9" y="25"/>
                  </a:lnTo>
                  <a:lnTo>
                    <a:pt x="11" y="25"/>
                  </a:lnTo>
                  <a:lnTo>
                    <a:pt x="11" y="23"/>
                  </a:lnTo>
                  <a:lnTo>
                    <a:pt x="13" y="23"/>
                  </a:lnTo>
                  <a:lnTo>
                    <a:pt x="13" y="21"/>
                  </a:lnTo>
                  <a:lnTo>
                    <a:pt x="11" y="21"/>
                  </a:lnTo>
                  <a:lnTo>
                    <a:pt x="11" y="19"/>
                  </a:lnTo>
                  <a:lnTo>
                    <a:pt x="9" y="19"/>
                  </a:lnTo>
                  <a:lnTo>
                    <a:pt x="8" y="19"/>
                  </a:lnTo>
                  <a:lnTo>
                    <a:pt x="6" y="19"/>
                  </a:lnTo>
                  <a:lnTo>
                    <a:pt x="6" y="17"/>
                  </a:lnTo>
                  <a:lnTo>
                    <a:pt x="4" y="17"/>
                  </a:lnTo>
                  <a:lnTo>
                    <a:pt x="6" y="17"/>
                  </a:lnTo>
                  <a:lnTo>
                    <a:pt x="6" y="15"/>
                  </a:lnTo>
                  <a:lnTo>
                    <a:pt x="4" y="15"/>
                  </a:lnTo>
                  <a:lnTo>
                    <a:pt x="4" y="13"/>
                  </a:lnTo>
                  <a:lnTo>
                    <a:pt x="6" y="11"/>
                  </a:lnTo>
                  <a:lnTo>
                    <a:pt x="8" y="9"/>
                  </a:lnTo>
                  <a:lnTo>
                    <a:pt x="9" y="9"/>
                  </a:lnTo>
                  <a:lnTo>
                    <a:pt x="11" y="9"/>
                  </a:lnTo>
                  <a:lnTo>
                    <a:pt x="11" y="11"/>
                  </a:lnTo>
                  <a:lnTo>
                    <a:pt x="13" y="11"/>
                  </a:lnTo>
                  <a:lnTo>
                    <a:pt x="15" y="11"/>
                  </a:lnTo>
                  <a:lnTo>
                    <a:pt x="13" y="13"/>
                  </a:lnTo>
                  <a:lnTo>
                    <a:pt x="15" y="13"/>
                  </a:lnTo>
                  <a:lnTo>
                    <a:pt x="17" y="15"/>
                  </a:lnTo>
                  <a:lnTo>
                    <a:pt x="19" y="15"/>
                  </a:lnTo>
                  <a:lnTo>
                    <a:pt x="21" y="15"/>
                  </a:lnTo>
                  <a:lnTo>
                    <a:pt x="23" y="15"/>
                  </a:lnTo>
                  <a:lnTo>
                    <a:pt x="25" y="17"/>
                  </a:lnTo>
                  <a:lnTo>
                    <a:pt x="27" y="17"/>
                  </a:lnTo>
                  <a:lnTo>
                    <a:pt x="29" y="17"/>
                  </a:lnTo>
                  <a:lnTo>
                    <a:pt x="29" y="15"/>
                  </a:lnTo>
                  <a:lnTo>
                    <a:pt x="31" y="13"/>
                  </a:lnTo>
                  <a:lnTo>
                    <a:pt x="31" y="11"/>
                  </a:lnTo>
                  <a:lnTo>
                    <a:pt x="29" y="11"/>
                  </a:lnTo>
                  <a:lnTo>
                    <a:pt x="27" y="9"/>
                  </a:lnTo>
                  <a:lnTo>
                    <a:pt x="25" y="9"/>
                  </a:lnTo>
                  <a:lnTo>
                    <a:pt x="25" y="7"/>
                  </a:lnTo>
                  <a:lnTo>
                    <a:pt x="23" y="7"/>
                  </a:lnTo>
                  <a:lnTo>
                    <a:pt x="23" y="6"/>
                  </a:lnTo>
                  <a:lnTo>
                    <a:pt x="23" y="4"/>
                  </a:lnTo>
                  <a:lnTo>
                    <a:pt x="25" y="4"/>
                  </a:lnTo>
                  <a:lnTo>
                    <a:pt x="25" y="2"/>
                  </a:lnTo>
                  <a:lnTo>
                    <a:pt x="27"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23"/>
            <p:cNvSpPr>
              <a:spLocks/>
            </p:cNvSpPr>
            <p:nvPr/>
          </p:nvSpPr>
          <p:spPr bwMode="auto">
            <a:xfrm>
              <a:off x="5761038" y="4889500"/>
              <a:ext cx="46038" cy="55563"/>
            </a:xfrm>
            <a:custGeom>
              <a:avLst/>
              <a:gdLst>
                <a:gd name="T0" fmla="*/ 23 w 29"/>
                <a:gd name="T1" fmla="*/ 6 h 35"/>
                <a:gd name="T2" fmla="*/ 23 w 29"/>
                <a:gd name="T3" fmla="*/ 6 h 35"/>
                <a:gd name="T4" fmla="*/ 23 w 29"/>
                <a:gd name="T5" fmla="*/ 8 h 35"/>
                <a:gd name="T6" fmla="*/ 23 w 29"/>
                <a:gd name="T7" fmla="*/ 10 h 35"/>
                <a:gd name="T8" fmla="*/ 25 w 29"/>
                <a:gd name="T9" fmla="*/ 10 h 35"/>
                <a:gd name="T10" fmla="*/ 25 w 29"/>
                <a:gd name="T11" fmla="*/ 10 h 35"/>
                <a:gd name="T12" fmla="*/ 27 w 29"/>
                <a:gd name="T13" fmla="*/ 12 h 35"/>
                <a:gd name="T14" fmla="*/ 27 w 29"/>
                <a:gd name="T15" fmla="*/ 12 h 35"/>
                <a:gd name="T16" fmla="*/ 29 w 29"/>
                <a:gd name="T17" fmla="*/ 12 h 35"/>
                <a:gd name="T18" fmla="*/ 29 w 29"/>
                <a:gd name="T19" fmla="*/ 14 h 35"/>
                <a:gd name="T20" fmla="*/ 29 w 29"/>
                <a:gd name="T21" fmla="*/ 14 h 35"/>
                <a:gd name="T22" fmla="*/ 29 w 29"/>
                <a:gd name="T23" fmla="*/ 16 h 35"/>
                <a:gd name="T24" fmla="*/ 27 w 29"/>
                <a:gd name="T25" fmla="*/ 16 h 35"/>
                <a:gd name="T26" fmla="*/ 25 w 29"/>
                <a:gd name="T27" fmla="*/ 18 h 35"/>
                <a:gd name="T28" fmla="*/ 25 w 29"/>
                <a:gd name="T29" fmla="*/ 20 h 35"/>
                <a:gd name="T30" fmla="*/ 25 w 29"/>
                <a:gd name="T31" fmla="*/ 20 h 35"/>
                <a:gd name="T32" fmla="*/ 23 w 29"/>
                <a:gd name="T33" fmla="*/ 20 h 35"/>
                <a:gd name="T34" fmla="*/ 23 w 29"/>
                <a:gd name="T35" fmla="*/ 22 h 35"/>
                <a:gd name="T36" fmla="*/ 23 w 29"/>
                <a:gd name="T37" fmla="*/ 24 h 35"/>
                <a:gd name="T38" fmla="*/ 20 w 29"/>
                <a:gd name="T39" fmla="*/ 25 h 35"/>
                <a:gd name="T40" fmla="*/ 18 w 29"/>
                <a:gd name="T41" fmla="*/ 29 h 35"/>
                <a:gd name="T42" fmla="*/ 16 w 29"/>
                <a:gd name="T43" fmla="*/ 33 h 35"/>
                <a:gd name="T44" fmla="*/ 14 w 29"/>
                <a:gd name="T45" fmla="*/ 33 h 35"/>
                <a:gd name="T46" fmla="*/ 12 w 29"/>
                <a:gd name="T47" fmla="*/ 35 h 35"/>
                <a:gd name="T48" fmla="*/ 12 w 29"/>
                <a:gd name="T49" fmla="*/ 35 h 35"/>
                <a:gd name="T50" fmla="*/ 10 w 29"/>
                <a:gd name="T51" fmla="*/ 33 h 35"/>
                <a:gd name="T52" fmla="*/ 10 w 29"/>
                <a:gd name="T53" fmla="*/ 31 h 35"/>
                <a:gd name="T54" fmla="*/ 8 w 29"/>
                <a:gd name="T55" fmla="*/ 29 h 35"/>
                <a:gd name="T56" fmla="*/ 8 w 29"/>
                <a:gd name="T57" fmla="*/ 27 h 35"/>
                <a:gd name="T58" fmla="*/ 8 w 29"/>
                <a:gd name="T59" fmla="*/ 27 h 35"/>
                <a:gd name="T60" fmla="*/ 6 w 29"/>
                <a:gd name="T61" fmla="*/ 24 h 35"/>
                <a:gd name="T62" fmla="*/ 4 w 29"/>
                <a:gd name="T63" fmla="*/ 16 h 35"/>
                <a:gd name="T64" fmla="*/ 4 w 29"/>
                <a:gd name="T65" fmla="*/ 14 h 35"/>
                <a:gd name="T66" fmla="*/ 4 w 29"/>
                <a:gd name="T67" fmla="*/ 12 h 35"/>
                <a:gd name="T68" fmla="*/ 2 w 29"/>
                <a:gd name="T69" fmla="*/ 12 h 35"/>
                <a:gd name="T70" fmla="*/ 2 w 29"/>
                <a:gd name="T71" fmla="*/ 10 h 35"/>
                <a:gd name="T72" fmla="*/ 0 w 29"/>
                <a:gd name="T73" fmla="*/ 8 h 35"/>
                <a:gd name="T74" fmla="*/ 0 w 29"/>
                <a:gd name="T75" fmla="*/ 8 h 35"/>
                <a:gd name="T76" fmla="*/ 2 w 29"/>
                <a:gd name="T77" fmla="*/ 6 h 35"/>
                <a:gd name="T78" fmla="*/ 6 w 29"/>
                <a:gd name="T79" fmla="*/ 6 h 35"/>
                <a:gd name="T80" fmla="*/ 6 w 29"/>
                <a:gd name="T81" fmla="*/ 8 h 35"/>
                <a:gd name="T82" fmla="*/ 6 w 29"/>
                <a:gd name="T83" fmla="*/ 8 h 35"/>
                <a:gd name="T84" fmla="*/ 8 w 29"/>
                <a:gd name="T85" fmla="*/ 8 h 35"/>
                <a:gd name="T86" fmla="*/ 10 w 29"/>
                <a:gd name="T87" fmla="*/ 8 h 35"/>
                <a:gd name="T88" fmla="*/ 12 w 29"/>
                <a:gd name="T89" fmla="*/ 8 h 35"/>
                <a:gd name="T90" fmla="*/ 12 w 29"/>
                <a:gd name="T91" fmla="*/ 8 h 35"/>
                <a:gd name="T92" fmla="*/ 14 w 29"/>
                <a:gd name="T93" fmla="*/ 8 h 35"/>
                <a:gd name="T94" fmla="*/ 16 w 29"/>
                <a:gd name="T95" fmla="*/ 2 h 35"/>
                <a:gd name="T96" fmla="*/ 16 w 29"/>
                <a:gd name="T97" fmla="*/ 0 h 35"/>
                <a:gd name="T98" fmla="*/ 16 w 29"/>
                <a:gd name="T99" fmla="*/ 0 h 35"/>
                <a:gd name="T100" fmla="*/ 18 w 29"/>
                <a:gd name="T101" fmla="*/ 2 h 35"/>
                <a:gd name="T102" fmla="*/ 20 w 29"/>
                <a:gd name="T103" fmla="*/ 0 h 35"/>
                <a:gd name="T104" fmla="*/ 21 w 29"/>
                <a:gd name="T105" fmla="*/ 0 h 35"/>
                <a:gd name="T106" fmla="*/ 23 w 29"/>
                <a:gd name="T107" fmla="*/ 0 h 35"/>
                <a:gd name="T108" fmla="*/ 23 w 29"/>
                <a:gd name="T10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9" h="35">
                  <a:moveTo>
                    <a:pt x="25" y="2"/>
                  </a:moveTo>
                  <a:lnTo>
                    <a:pt x="25" y="2"/>
                  </a:lnTo>
                  <a:lnTo>
                    <a:pt x="25" y="2"/>
                  </a:lnTo>
                  <a:lnTo>
                    <a:pt x="23" y="4"/>
                  </a:lnTo>
                  <a:lnTo>
                    <a:pt x="23" y="4"/>
                  </a:lnTo>
                  <a:lnTo>
                    <a:pt x="23" y="6"/>
                  </a:lnTo>
                  <a:lnTo>
                    <a:pt x="23" y="6"/>
                  </a:lnTo>
                  <a:lnTo>
                    <a:pt x="23" y="6"/>
                  </a:lnTo>
                  <a:lnTo>
                    <a:pt x="23" y="6"/>
                  </a:lnTo>
                  <a:lnTo>
                    <a:pt x="23" y="6"/>
                  </a:lnTo>
                  <a:lnTo>
                    <a:pt x="23" y="6"/>
                  </a:lnTo>
                  <a:lnTo>
                    <a:pt x="23" y="6"/>
                  </a:lnTo>
                  <a:lnTo>
                    <a:pt x="23" y="6"/>
                  </a:lnTo>
                  <a:lnTo>
                    <a:pt x="25" y="6"/>
                  </a:lnTo>
                  <a:lnTo>
                    <a:pt x="25" y="6"/>
                  </a:lnTo>
                  <a:lnTo>
                    <a:pt x="25" y="6"/>
                  </a:lnTo>
                  <a:lnTo>
                    <a:pt x="23" y="8"/>
                  </a:lnTo>
                  <a:lnTo>
                    <a:pt x="23" y="8"/>
                  </a:lnTo>
                  <a:lnTo>
                    <a:pt x="23" y="8"/>
                  </a:lnTo>
                  <a:lnTo>
                    <a:pt x="23" y="8"/>
                  </a:lnTo>
                  <a:lnTo>
                    <a:pt x="23" y="8"/>
                  </a:lnTo>
                  <a:lnTo>
                    <a:pt x="23" y="10"/>
                  </a:lnTo>
                  <a:lnTo>
                    <a:pt x="23" y="10"/>
                  </a:lnTo>
                  <a:lnTo>
                    <a:pt x="23" y="10"/>
                  </a:lnTo>
                  <a:lnTo>
                    <a:pt x="23" y="10"/>
                  </a:lnTo>
                  <a:lnTo>
                    <a:pt x="23" y="10"/>
                  </a:lnTo>
                  <a:lnTo>
                    <a:pt x="23" y="10"/>
                  </a:lnTo>
                  <a:lnTo>
                    <a:pt x="23" y="10"/>
                  </a:lnTo>
                  <a:lnTo>
                    <a:pt x="23" y="10"/>
                  </a:lnTo>
                  <a:lnTo>
                    <a:pt x="25" y="10"/>
                  </a:lnTo>
                  <a:lnTo>
                    <a:pt x="25" y="10"/>
                  </a:lnTo>
                  <a:lnTo>
                    <a:pt x="25" y="10"/>
                  </a:lnTo>
                  <a:lnTo>
                    <a:pt x="25" y="10"/>
                  </a:lnTo>
                  <a:lnTo>
                    <a:pt x="25" y="10"/>
                  </a:lnTo>
                  <a:lnTo>
                    <a:pt x="25" y="10"/>
                  </a:lnTo>
                  <a:lnTo>
                    <a:pt x="25" y="10"/>
                  </a:lnTo>
                  <a:lnTo>
                    <a:pt x="27" y="10"/>
                  </a:lnTo>
                  <a:lnTo>
                    <a:pt x="27" y="10"/>
                  </a:lnTo>
                  <a:lnTo>
                    <a:pt x="27" y="10"/>
                  </a:lnTo>
                  <a:lnTo>
                    <a:pt x="27" y="12"/>
                  </a:lnTo>
                  <a:lnTo>
                    <a:pt x="27" y="12"/>
                  </a:lnTo>
                  <a:lnTo>
                    <a:pt x="27" y="12"/>
                  </a:lnTo>
                  <a:lnTo>
                    <a:pt x="27" y="12"/>
                  </a:lnTo>
                  <a:lnTo>
                    <a:pt x="27" y="12"/>
                  </a:lnTo>
                  <a:lnTo>
                    <a:pt x="27" y="12"/>
                  </a:lnTo>
                  <a:lnTo>
                    <a:pt x="27" y="12"/>
                  </a:lnTo>
                  <a:lnTo>
                    <a:pt x="27" y="12"/>
                  </a:lnTo>
                  <a:lnTo>
                    <a:pt x="27" y="12"/>
                  </a:lnTo>
                  <a:lnTo>
                    <a:pt x="29" y="12"/>
                  </a:lnTo>
                  <a:lnTo>
                    <a:pt x="29" y="12"/>
                  </a:lnTo>
                  <a:lnTo>
                    <a:pt x="29" y="12"/>
                  </a:lnTo>
                  <a:lnTo>
                    <a:pt x="29" y="12"/>
                  </a:lnTo>
                  <a:lnTo>
                    <a:pt x="29" y="12"/>
                  </a:lnTo>
                  <a:lnTo>
                    <a:pt x="29" y="12"/>
                  </a:lnTo>
                  <a:lnTo>
                    <a:pt x="29" y="12"/>
                  </a:lnTo>
                  <a:lnTo>
                    <a:pt x="29" y="12"/>
                  </a:lnTo>
                  <a:lnTo>
                    <a:pt x="29" y="12"/>
                  </a:lnTo>
                  <a:lnTo>
                    <a:pt x="29" y="14"/>
                  </a:lnTo>
                  <a:lnTo>
                    <a:pt x="29" y="14"/>
                  </a:lnTo>
                  <a:lnTo>
                    <a:pt x="29" y="14"/>
                  </a:lnTo>
                  <a:lnTo>
                    <a:pt x="29" y="14"/>
                  </a:lnTo>
                  <a:lnTo>
                    <a:pt x="29" y="14"/>
                  </a:lnTo>
                  <a:lnTo>
                    <a:pt x="29" y="14"/>
                  </a:lnTo>
                  <a:lnTo>
                    <a:pt x="29" y="14"/>
                  </a:lnTo>
                  <a:lnTo>
                    <a:pt x="29" y="14"/>
                  </a:lnTo>
                  <a:lnTo>
                    <a:pt x="29" y="14"/>
                  </a:lnTo>
                  <a:lnTo>
                    <a:pt x="29" y="14"/>
                  </a:lnTo>
                  <a:lnTo>
                    <a:pt x="29" y="16"/>
                  </a:lnTo>
                  <a:lnTo>
                    <a:pt x="29" y="16"/>
                  </a:lnTo>
                  <a:lnTo>
                    <a:pt x="29" y="16"/>
                  </a:lnTo>
                  <a:lnTo>
                    <a:pt x="29" y="16"/>
                  </a:lnTo>
                  <a:lnTo>
                    <a:pt x="29" y="16"/>
                  </a:lnTo>
                  <a:lnTo>
                    <a:pt x="29" y="16"/>
                  </a:lnTo>
                  <a:lnTo>
                    <a:pt x="29" y="16"/>
                  </a:lnTo>
                  <a:lnTo>
                    <a:pt x="29" y="16"/>
                  </a:lnTo>
                  <a:lnTo>
                    <a:pt x="27" y="16"/>
                  </a:lnTo>
                  <a:lnTo>
                    <a:pt x="27" y="16"/>
                  </a:lnTo>
                  <a:lnTo>
                    <a:pt x="27" y="16"/>
                  </a:lnTo>
                  <a:lnTo>
                    <a:pt x="27" y="16"/>
                  </a:lnTo>
                  <a:lnTo>
                    <a:pt x="27" y="16"/>
                  </a:lnTo>
                  <a:lnTo>
                    <a:pt x="27" y="18"/>
                  </a:lnTo>
                  <a:lnTo>
                    <a:pt x="27" y="18"/>
                  </a:lnTo>
                  <a:lnTo>
                    <a:pt x="27" y="18"/>
                  </a:lnTo>
                  <a:lnTo>
                    <a:pt x="25" y="18"/>
                  </a:lnTo>
                  <a:lnTo>
                    <a:pt x="27" y="18"/>
                  </a:lnTo>
                  <a:lnTo>
                    <a:pt x="27" y="18"/>
                  </a:lnTo>
                  <a:lnTo>
                    <a:pt x="27" y="18"/>
                  </a:lnTo>
                  <a:lnTo>
                    <a:pt x="27" y="20"/>
                  </a:lnTo>
                  <a:lnTo>
                    <a:pt x="25" y="20"/>
                  </a:lnTo>
                  <a:lnTo>
                    <a:pt x="25" y="20"/>
                  </a:lnTo>
                  <a:lnTo>
                    <a:pt x="25" y="20"/>
                  </a:lnTo>
                  <a:lnTo>
                    <a:pt x="25" y="20"/>
                  </a:lnTo>
                  <a:lnTo>
                    <a:pt x="25" y="20"/>
                  </a:lnTo>
                  <a:lnTo>
                    <a:pt x="25" y="20"/>
                  </a:lnTo>
                  <a:lnTo>
                    <a:pt x="25" y="20"/>
                  </a:lnTo>
                  <a:lnTo>
                    <a:pt x="25" y="20"/>
                  </a:lnTo>
                  <a:lnTo>
                    <a:pt x="25" y="20"/>
                  </a:lnTo>
                  <a:lnTo>
                    <a:pt x="25" y="20"/>
                  </a:lnTo>
                  <a:lnTo>
                    <a:pt x="23" y="20"/>
                  </a:lnTo>
                  <a:lnTo>
                    <a:pt x="23" y="20"/>
                  </a:lnTo>
                  <a:lnTo>
                    <a:pt x="23" y="20"/>
                  </a:lnTo>
                  <a:lnTo>
                    <a:pt x="23" y="20"/>
                  </a:lnTo>
                  <a:lnTo>
                    <a:pt x="23" y="20"/>
                  </a:lnTo>
                  <a:lnTo>
                    <a:pt x="23" y="20"/>
                  </a:lnTo>
                  <a:lnTo>
                    <a:pt x="23" y="22"/>
                  </a:lnTo>
                  <a:lnTo>
                    <a:pt x="23" y="22"/>
                  </a:lnTo>
                  <a:lnTo>
                    <a:pt x="23" y="22"/>
                  </a:lnTo>
                  <a:lnTo>
                    <a:pt x="23" y="22"/>
                  </a:lnTo>
                  <a:lnTo>
                    <a:pt x="23" y="24"/>
                  </a:lnTo>
                  <a:lnTo>
                    <a:pt x="23" y="24"/>
                  </a:lnTo>
                  <a:lnTo>
                    <a:pt x="23" y="24"/>
                  </a:lnTo>
                  <a:lnTo>
                    <a:pt x="23" y="24"/>
                  </a:lnTo>
                  <a:lnTo>
                    <a:pt x="23" y="24"/>
                  </a:lnTo>
                  <a:lnTo>
                    <a:pt x="23" y="24"/>
                  </a:lnTo>
                  <a:lnTo>
                    <a:pt x="23" y="24"/>
                  </a:lnTo>
                  <a:lnTo>
                    <a:pt x="23" y="24"/>
                  </a:lnTo>
                  <a:lnTo>
                    <a:pt x="21" y="24"/>
                  </a:lnTo>
                  <a:lnTo>
                    <a:pt x="21" y="24"/>
                  </a:lnTo>
                  <a:lnTo>
                    <a:pt x="21" y="25"/>
                  </a:lnTo>
                  <a:lnTo>
                    <a:pt x="20" y="25"/>
                  </a:lnTo>
                  <a:lnTo>
                    <a:pt x="20" y="27"/>
                  </a:lnTo>
                  <a:lnTo>
                    <a:pt x="20" y="27"/>
                  </a:lnTo>
                  <a:lnTo>
                    <a:pt x="20" y="29"/>
                  </a:lnTo>
                  <a:lnTo>
                    <a:pt x="20" y="29"/>
                  </a:lnTo>
                  <a:lnTo>
                    <a:pt x="20" y="29"/>
                  </a:lnTo>
                  <a:lnTo>
                    <a:pt x="18" y="29"/>
                  </a:lnTo>
                  <a:lnTo>
                    <a:pt x="18" y="31"/>
                  </a:lnTo>
                  <a:lnTo>
                    <a:pt x="18" y="31"/>
                  </a:lnTo>
                  <a:lnTo>
                    <a:pt x="18" y="31"/>
                  </a:lnTo>
                  <a:lnTo>
                    <a:pt x="16" y="31"/>
                  </a:lnTo>
                  <a:lnTo>
                    <a:pt x="16" y="33"/>
                  </a:lnTo>
                  <a:lnTo>
                    <a:pt x="16" y="33"/>
                  </a:lnTo>
                  <a:lnTo>
                    <a:pt x="16" y="33"/>
                  </a:lnTo>
                  <a:lnTo>
                    <a:pt x="16" y="33"/>
                  </a:lnTo>
                  <a:lnTo>
                    <a:pt x="14" y="33"/>
                  </a:lnTo>
                  <a:lnTo>
                    <a:pt x="14" y="33"/>
                  </a:lnTo>
                  <a:lnTo>
                    <a:pt x="14" y="33"/>
                  </a:lnTo>
                  <a:lnTo>
                    <a:pt x="14" y="33"/>
                  </a:lnTo>
                  <a:lnTo>
                    <a:pt x="14" y="33"/>
                  </a:lnTo>
                  <a:lnTo>
                    <a:pt x="14" y="33"/>
                  </a:lnTo>
                  <a:lnTo>
                    <a:pt x="14" y="33"/>
                  </a:lnTo>
                  <a:lnTo>
                    <a:pt x="14" y="33"/>
                  </a:lnTo>
                  <a:lnTo>
                    <a:pt x="14" y="35"/>
                  </a:lnTo>
                  <a:lnTo>
                    <a:pt x="12" y="35"/>
                  </a:lnTo>
                  <a:lnTo>
                    <a:pt x="12" y="35"/>
                  </a:lnTo>
                  <a:lnTo>
                    <a:pt x="12" y="35"/>
                  </a:lnTo>
                  <a:lnTo>
                    <a:pt x="12" y="35"/>
                  </a:lnTo>
                  <a:lnTo>
                    <a:pt x="12" y="35"/>
                  </a:lnTo>
                  <a:lnTo>
                    <a:pt x="12" y="35"/>
                  </a:lnTo>
                  <a:lnTo>
                    <a:pt x="12" y="35"/>
                  </a:lnTo>
                  <a:lnTo>
                    <a:pt x="12" y="35"/>
                  </a:lnTo>
                  <a:lnTo>
                    <a:pt x="12" y="35"/>
                  </a:lnTo>
                  <a:lnTo>
                    <a:pt x="12" y="35"/>
                  </a:lnTo>
                  <a:lnTo>
                    <a:pt x="12" y="35"/>
                  </a:lnTo>
                  <a:lnTo>
                    <a:pt x="12" y="33"/>
                  </a:lnTo>
                  <a:lnTo>
                    <a:pt x="10" y="33"/>
                  </a:lnTo>
                  <a:lnTo>
                    <a:pt x="10" y="33"/>
                  </a:lnTo>
                  <a:lnTo>
                    <a:pt x="10" y="31"/>
                  </a:lnTo>
                  <a:lnTo>
                    <a:pt x="10" y="31"/>
                  </a:lnTo>
                  <a:lnTo>
                    <a:pt x="10" y="31"/>
                  </a:lnTo>
                  <a:lnTo>
                    <a:pt x="10" y="31"/>
                  </a:lnTo>
                  <a:lnTo>
                    <a:pt x="10" y="31"/>
                  </a:lnTo>
                  <a:lnTo>
                    <a:pt x="8" y="31"/>
                  </a:lnTo>
                  <a:lnTo>
                    <a:pt x="8" y="31"/>
                  </a:lnTo>
                  <a:lnTo>
                    <a:pt x="8" y="29"/>
                  </a:lnTo>
                  <a:lnTo>
                    <a:pt x="8" y="29"/>
                  </a:lnTo>
                  <a:lnTo>
                    <a:pt x="8" y="29"/>
                  </a:lnTo>
                  <a:lnTo>
                    <a:pt x="8" y="29"/>
                  </a:lnTo>
                  <a:lnTo>
                    <a:pt x="8" y="29"/>
                  </a:lnTo>
                  <a:lnTo>
                    <a:pt x="8" y="29"/>
                  </a:lnTo>
                  <a:lnTo>
                    <a:pt x="8" y="29"/>
                  </a:lnTo>
                  <a:lnTo>
                    <a:pt x="8" y="27"/>
                  </a:lnTo>
                  <a:lnTo>
                    <a:pt x="8" y="27"/>
                  </a:lnTo>
                  <a:lnTo>
                    <a:pt x="8" y="27"/>
                  </a:lnTo>
                  <a:lnTo>
                    <a:pt x="8" y="27"/>
                  </a:lnTo>
                  <a:lnTo>
                    <a:pt x="8" y="27"/>
                  </a:lnTo>
                  <a:lnTo>
                    <a:pt x="8" y="27"/>
                  </a:lnTo>
                  <a:lnTo>
                    <a:pt x="8" y="27"/>
                  </a:lnTo>
                  <a:lnTo>
                    <a:pt x="8" y="27"/>
                  </a:lnTo>
                  <a:lnTo>
                    <a:pt x="8" y="27"/>
                  </a:lnTo>
                  <a:lnTo>
                    <a:pt x="6" y="25"/>
                  </a:lnTo>
                  <a:lnTo>
                    <a:pt x="6" y="25"/>
                  </a:lnTo>
                  <a:lnTo>
                    <a:pt x="6" y="25"/>
                  </a:lnTo>
                  <a:lnTo>
                    <a:pt x="6" y="25"/>
                  </a:lnTo>
                  <a:lnTo>
                    <a:pt x="6" y="25"/>
                  </a:lnTo>
                  <a:lnTo>
                    <a:pt x="6" y="24"/>
                  </a:lnTo>
                  <a:lnTo>
                    <a:pt x="6" y="18"/>
                  </a:lnTo>
                  <a:lnTo>
                    <a:pt x="6" y="18"/>
                  </a:lnTo>
                  <a:lnTo>
                    <a:pt x="6" y="18"/>
                  </a:lnTo>
                  <a:lnTo>
                    <a:pt x="4" y="18"/>
                  </a:lnTo>
                  <a:lnTo>
                    <a:pt x="4" y="18"/>
                  </a:lnTo>
                  <a:lnTo>
                    <a:pt x="4" y="16"/>
                  </a:lnTo>
                  <a:lnTo>
                    <a:pt x="4" y="16"/>
                  </a:lnTo>
                  <a:lnTo>
                    <a:pt x="4" y="16"/>
                  </a:lnTo>
                  <a:lnTo>
                    <a:pt x="4" y="16"/>
                  </a:lnTo>
                  <a:lnTo>
                    <a:pt x="4" y="16"/>
                  </a:lnTo>
                  <a:lnTo>
                    <a:pt x="4" y="16"/>
                  </a:lnTo>
                  <a:lnTo>
                    <a:pt x="4" y="14"/>
                  </a:lnTo>
                  <a:lnTo>
                    <a:pt x="4" y="14"/>
                  </a:lnTo>
                  <a:lnTo>
                    <a:pt x="4" y="14"/>
                  </a:lnTo>
                  <a:lnTo>
                    <a:pt x="4" y="14"/>
                  </a:lnTo>
                  <a:lnTo>
                    <a:pt x="4" y="14"/>
                  </a:lnTo>
                  <a:lnTo>
                    <a:pt x="4" y="14"/>
                  </a:lnTo>
                  <a:lnTo>
                    <a:pt x="4" y="12"/>
                  </a:lnTo>
                  <a:lnTo>
                    <a:pt x="4" y="12"/>
                  </a:lnTo>
                  <a:lnTo>
                    <a:pt x="4" y="12"/>
                  </a:lnTo>
                  <a:lnTo>
                    <a:pt x="4" y="12"/>
                  </a:lnTo>
                  <a:lnTo>
                    <a:pt x="4" y="12"/>
                  </a:lnTo>
                  <a:lnTo>
                    <a:pt x="2" y="12"/>
                  </a:lnTo>
                  <a:lnTo>
                    <a:pt x="2" y="12"/>
                  </a:lnTo>
                  <a:lnTo>
                    <a:pt x="2" y="12"/>
                  </a:lnTo>
                  <a:lnTo>
                    <a:pt x="2" y="10"/>
                  </a:lnTo>
                  <a:lnTo>
                    <a:pt x="2" y="10"/>
                  </a:lnTo>
                  <a:lnTo>
                    <a:pt x="2" y="10"/>
                  </a:lnTo>
                  <a:lnTo>
                    <a:pt x="2" y="10"/>
                  </a:lnTo>
                  <a:lnTo>
                    <a:pt x="2" y="10"/>
                  </a:lnTo>
                  <a:lnTo>
                    <a:pt x="2" y="10"/>
                  </a:lnTo>
                  <a:lnTo>
                    <a:pt x="2" y="10"/>
                  </a:lnTo>
                  <a:lnTo>
                    <a:pt x="2" y="10"/>
                  </a:lnTo>
                  <a:lnTo>
                    <a:pt x="2" y="10"/>
                  </a:lnTo>
                  <a:lnTo>
                    <a:pt x="2" y="8"/>
                  </a:lnTo>
                  <a:lnTo>
                    <a:pt x="0" y="8"/>
                  </a:lnTo>
                  <a:lnTo>
                    <a:pt x="0" y="8"/>
                  </a:lnTo>
                  <a:lnTo>
                    <a:pt x="0" y="8"/>
                  </a:lnTo>
                  <a:lnTo>
                    <a:pt x="0" y="8"/>
                  </a:lnTo>
                  <a:lnTo>
                    <a:pt x="0" y="8"/>
                  </a:lnTo>
                  <a:lnTo>
                    <a:pt x="0" y="8"/>
                  </a:lnTo>
                  <a:lnTo>
                    <a:pt x="0" y="8"/>
                  </a:lnTo>
                  <a:lnTo>
                    <a:pt x="0" y="8"/>
                  </a:lnTo>
                  <a:lnTo>
                    <a:pt x="0" y="8"/>
                  </a:lnTo>
                  <a:lnTo>
                    <a:pt x="0" y="6"/>
                  </a:lnTo>
                  <a:lnTo>
                    <a:pt x="2" y="6"/>
                  </a:lnTo>
                  <a:lnTo>
                    <a:pt x="2" y="6"/>
                  </a:lnTo>
                  <a:lnTo>
                    <a:pt x="2" y="6"/>
                  </a:lnTo>
                  <a:lnTo>
                    <a:pt x="4" y="6"/>
                  </a:lnTo>
                  <a:lnTo>
                    <a:pt x="4" y="6"/>
                  </a:lnTo>
                  <a:lnTo>
                    <a:pt x="4" y="6"/>
                  </a:lnTo>
                  <a:lnTo>
                    <a:pt x="4" y="6"/>
                  </a:lnTo>
                  <a:lnTo>
                    <a:pt x="6" y="6"/>
                  </a:lnTo>
                  <a:lnTo>
                    <a:pt x="6" y="6"/>
                  </a:lnTo>
                  <a:lnTo>
                    <a:pt x="6" y="6"/>
                  </a:lnTo>
                  <a:lnTo>
                    <a:pt x="6" y="6"/>
                  </a:lnTo>
                  <a:lnTo>
                    <a:pt x="6" y="6"/>
                  </a:lnTo>
                  <a:lnTo>
                    <a:pt x="6" y="6"/>
                  </a:lnTo>
                  <a:lnTo>
                    <a:pt x="6" y="8"/>
                  </a:lnTo>
                  <a:lnTo>
                    <a:pt x="6" y="8"/>
                  </a:lnTo>
                  <a:lnTo>
                    <a:pt x="6" y="8"/>
                  </a:lnTo>
                  <a:lnTo>
                    <a:pt x="6" y="8"/>
                  </a:lnTo>
                  <a:lnTo>
                    <a:pt x="6" y="8"/>
                  </a:lnTo>
                  <a:lnTo>
                    <a:pt x="6" y="8"/>
                  </a:lnTo>
                  <a:lnTo>
                    <a:pt x="6" y="8"/>
                  </a:lnTo>
                  <a:lnTo>
                    <a:pt x="6" y="8"/>
                  </a:lnTo>
                  <a:lnTo>
                    <a:pt x="6" y="8"/>
                  </a:lnTo>
                  <a:lnTo>
                    <a:pt x="6" y="8"/>
                  </a:lnTo>
                  <a:lnTo>
                    <a:pt x="8" y="8"/>
                  </a:lnTo>
                  <a:lnTo>
                    <a:pt x="8" y="8"/>
                  </a:lnTo>
                  <a:lnTo>
                    <a:pt x="8" y="8"/>
                  </a:lnTo>
                  <a:lnTo>
                    <a:pt x="8" y="8"/>
                  </a:lnTo>
                  <a:lnTo>
                    <a:pt x="8" y="8"/>
                  </a:lnTo>
                  <a:lnTo>
                    <a:pt x="10" y="8"/>
                  </a:lnTo>
                  <a:lnTo>
                    <a:pt x="10" y="8"/>
                  </a:lnTo>
                  <a:lnTo>
                    <a:pt x="10" y="8"/>
                  </a:lnTo>
                  <a:lnTo>
                    <a:pt x="10" y="8"/>
                  </a:lnTo>
                  <a:lnTo>
                    <a:pt x="10" y="8"/>
                  </a:lnTo>
                  <a:lnTo>
                    <a:pt x="10" y="8"/>
                  </a:lnTo>
                  <a:lnTo>
                    <a:pt x="10" y="8"/>
                  </a:lnTo>
                  <a:lnTo>
                    <a:pt x="10" y="8"/>
                  </a:lnTo>
                  <a:lnTo>
                    <a:pt x="10" y="8"/>
                  </a:lnTo>
                  <a:lnTo>
                    <a:pt x="12" y="8"/>
                  </a:lnTo>
                  <a:lnTo>
                    <a:pt x="12" y="8"/>
                  </a:lnTo>
                  <a:lnTo>
                    <a:pt x="12" y="8"/>
                  </a:lnTo>
                  <a:lnTo>
                    <a:pt x="12" y="8"/>
                  </a:lnTo>
                  <a:lnTo>
                    <a:pt x="12" y="8"/>
                  </a:lnTo>
                  <a:lnTo>
                    <a:pt x="12" y="8"/>
                  </a:lnTo>
                  <a:lnTo>
                    <a:pt x="12" y="8"/>
                  </a:lnTo>
                  <a:lnTo>
                    <a:pt x="12" y="8"/>
                  </a:lnTo>
                  <a:lnTo>
                    <a:pt x="14" y="8"/>
                  </a:lnTo>
                  <a:lnTo>
                    <a:pt x="14" y="8"/>
                  </a:lnTo>
                  <a:lnTo>
                    <a:pt x="14" y="8"/>
                  </a:lnTo>
                  <a:lnTo>
                    <a:pt x="14" y="8"/>
                  </a:lnTo>
                  <a:lnTo>
                    <a:pt x="14" y="8"/>
                  </a:lnTo>
                  <a:lnTo>
                    <a:pt x="14" y="8"/>
                  </a:lnTo>
                  <a:lnTo>
                    <a:pt x="16" y="6"/>
                  </a:lnTo>
                  <a:lnTo>
                    <a:pt x="16" y="6"/>
                  </a:lnTo>
                  <a:lnTo>
                    <a:pt x="16" y="6"/>
                  </a:lnTo>
                  <a:lnTo>
                    <a:pt x="16" y="6"/>
                  </a:lnTo>
                  <a:lnTo>
                    <a:pt x="16" y="4"/>
                  </a:lnTo>
                  <a:lnTo>
                    <a:pt x="16" y="2"/>
                  </a:lnTo>
                  <a:lnTo>
                    <a:pt x="16" y="2"/>
                  </a:lnTo>
                  <a:lnTo>
                    <a:pt x="16" y="0"/>
                  </a:lnTo>
                  <a:lnTo>
                    <a:pt x="16" y="0"/>
                  </a:lnTo>
                  <a:lnTo>
                    <a:pt x="16" y="0"/>
                  </a:lnTo>
                  <a:lnTo>
                    <a:pt x="16" y="0"/>
                  </a:lnTo>
                  <a:lnTo>
                    <a:pt x="16" y="0"/>
                  </a:lnTo>
                  <a:lnTo>
                    <a:pt x="16" y="0"/>
                  </a:lnTo>
                  <a:lnTo>
                    <a:pt x="16" y="0"/>
                  </a:lnTo>
                  <a:lnTo>
                    <a:pt x="16" y="0"/>
                  </a:lnTo>
                  <a:lnTo>
                    <a:pt x="16" y="0"/>
                  </a:lnTo>
                  <a:lnTo>
                    <a:pt x="16" y="0"/>
                  </a:lnTo>
                  <a:lnTo>
                    <a:pt x="16" y="0"/>
                  </a:lnTo>
                  <a:lnTo>
                    <a:pt x="18" y="0"/>
                  </a:lnTo>
                  <a:lnTo>
                    <a:pt x="18" y="2"/>
                  </a:lnTo>
                  <a:lnTo>
                    <a:pt x="18" y="2"/>
                  </a:lnTo>
                  <a:lnTo>
                    <a:pt x="18" y="2"/>
                  </a:lnTo>
                  <a:lnTo>
                    <a:pt x="18" y="2"/>
                  </a:lnTo>
                  <a:lnTo>
                    <a:pt x="18" y="2"/>
                  </a:lnTo>
                  <a:lnTo>
                    <a:pt x="20" y="2"/>
                  </a:lnTo>
                  <a:lnTo>
                    <a:pt x="20" y="2"/>
                  </a:lnTo>
                  <a:lnTo>
                    <a:pt x="20" y="2"/>
                  </a:lnTo>
                  <a:lnTo>
                    <a:pt x="20" y="2"/>
                  </a:lnTo>
                  <a:lnTo>
                    <a:pt x="20" y="0"/>
                  </a:lnTo>
                  <a:lnTo>
                    <a:pt x="20" y="0"/>
                  </a:lnTo>
                  <a:lnTo>
                    <a:pt x="20" y="0"/>
                  </a:lnTo>
                  <a:lnTo>
                    <a:pt x="21" y="2"/>
                  </a:lnTo>
                  <a:lnTo>
                    <a:pt x="21" y="2"/>
                  </a:lnTo>
                  <a:lnTo>
                    <a:pt x="21" y="2"/>
                  </a:lnTo>
                  <a:lnTo>
                    <a:pt x="21" y="2"/>
                  </a:lnTo>
                  <a:lnTo>
                    <a:pt x="21" y="0"/>
                  </a:lnTo>
                  <a:lnTo>
                    <a:pt x="21" y="0"/>
                  </a:lnTo>
                  <a:lnTo>
                    <a:pt x="21" y="0"/>
                  </a:lnTo>
                  <a:lnTo>
                    <a:pt x="21" y="0"/>
                  </a:lnTo>
                  <a:lnTo>
                    <a:pt x="21" y="0"/>
                  </a:lnTo>
                  <a:lnTo>
                    <a:pt x="21" y="0"/>
                  </a:lnTo>
                  <a:lnTo>
                    <a:pt x="23" y="0"/>
                  </a:lnTo>
                  <a:lnTo>
                    <a:pt x="23" y="0"/>
                  </a:lnTo>
                  <a:lnTo>
                    <a:pt x="23" y="0"/>
                  </a:lnTo>
                  <a:lnTo>
                    <a:pt x="23" y="0"/>
                  </a:lnTo>
                  <a:lnTo>
                    <a:pt x="23" y="0"/>
                  </a:lnTo>
                  <a:lnTo>
                    <a:pt x="23" y="0"/>
                  </a:lnTo>
                  <a:lnTo>
                    <a:pt x="23" y="0"/>
                  </a:lnTo>
                  <a:lnTo>
                    <a:pt x="25" y="2"/>
                  </a:lnTo>
                  <a:lnTo>
                    <a:pt x="25" y="2"/>
                  </a:lnTo>
                  <a:lnTo>
                    <a:pt x="2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24"/>
            <p:cNvSpPr>
              <a:spLocks/>
            </p:cNvSpPr>
            <p:nvPr/>
          </p:nvSpPr>
          <p:spPr bwMode="auto">
            <a:xfrm>
              <a:off x="5094288" y="3311525"/>
              <a:ext cx="96838" cy="79375"/>
            </a:xfrm>
            <a:custGeom>
              <a:avLst/>
              <a:gdLst>
                <a:gd name="T0" fmla="*/ 57 w 61"/>
                <a:gd name="T1" fmla="*/ 21 h 50"/>
                <a:gd name="T2" fmla="*/ 57 w 61"/>
                <a:gd name="T3" fmla="*/ 23 h 50"/>
                <a:gd name="T4" fmla="*/ 59 w 61"/>
                <a:gd name="T5" fmla="*/ 27 h 50"/>
                <a:gd name="T6" fmla="*/ 59 w 61"/>
                <a:gd name="T7" fmla="*/ 31 h 50"/>
                <a:gd name="T8" fmla="*/ 57 w 61"/>
                <a:gd name="T9" fmla="*/ 35 h 50"/>
                <a:gd name="T10" fmla="*/ 54 w 61"/>
                <a:gd name="T11" fmla="*/ 33 h 50"/>
                <a:gd name="T12" fmla="*/ 52 w 61"/>
                <a:gd name="T13" fmla="*/ 37 h 50"/>
                <a:gd name="T14" fmla="*/ 52 w 61"/>
                <a:gd name="T15" fmla="*/ 40 h 50"/>
                <a:gd name="T16" fmla="*/ 52 w 61"/>
                <a:gd name="T17" fmla="*/ 42 h 50"/>
                <a:gd name="T18" fmla="*/ 54 w 61"/>
                <a:gd name="T19" fmla="*/ 46 h 50"/>
                <a:gd name="T20" fmla="*/ 50 w 61"/>
                <a:gd name="T21" fmla="*/ 48 h 50"/>
                <a:gd name="T22" fmla="*/ 46 w 61"/>
                <a:gd name="T23" fmla="*/ 50 h 50"/>
                <a:gd name="T24" fmla="*/ 44 w 61"/>
                <a:gd name="T25" fmla="*/ 46 h 50"/>
                <a:gd name="T26" fmla="*/ 40 w 61"/>
                <a:gd name="T27" fmla="*/ 44 h 50"/>
                <a:gd name="T28" fmla="*/ 36 w 61"/>
                <a:gd name="T29" fmla="*/ 42 h 50"/>
                <a:gd name="T30" fmla="*/ 34 w 61"/>
                <a:gd name="T31" fmla="*/ 38 h 50"/>
                <a:gd name="T32" fmla="*/ 36 w 61"/>
                <a:gd name="T33" fmla="*/ 33 h 50"/>
                <a:gd name="T34" fmla="*/ 33 w 61"/>
                <a:gd name="T35" fmla="*/ 37 h 50"/>
                <a:gd name="T36" fmla="*/ 25 w 61"/>
                <a:gd name="T37" fmla="*/ 37 h 50"/>
                <a:gd name="T38" fmla="*/ 25 w 61"/>
                <a:gd name="T39" fmla="*/ 35 h 50"/>
                <a:gd name="T40" fmla="*/ 27 w 61"/>
                <a:gd name="T41" fmla="*/ 31 h 50"/>
                <a:gd name="T42" fmla="*/ 23 w 61"/>
                <a:gd name="T43" fmla="*/ 29 h 50"/>
                <a:gd name="T44" fmla="*/ 17 w 61"/>
                <a:gd name="T45" fmla="*/ 29 h 50"/>
                <a:gd name="T46" fmla="*/ 15 w 61"/>
                <a:gd name="T47" fmla="*/ 25 h 50"/>
                <a:gd name="T48" fmla="*/ 13 w 61"/>
                <a:gd name="T49" fmla="*/ 25 h 50"/>
                <a:gd name="T50" fmla="*/ 11 w 61"/>
                <a:gd name="T51" fmla="*/ 21 h 50"/>
                <a:gd name="T52" fmla="*/ 9 w 61"/>
                <a:gd name="T53" fmla="*/ 17 h 50"/>
                <a:gd name="T54" fmla="*/ 6 w 61"/>
                <a:gd name="T55" fmla="*/ 19 h 50"/>
                <a:gd name="T56" fmla="*/ 2 w 61"/>
                <a:gd name="T57" fmla="*/ 17 h 50"/>
                <a:gd name="T58" fmla="*/ 0 w 61"/>
                <a:gd name="T59" fmla="*/ 14 h 50"/>
                <a:gd name="T60" fmla="*/ 2 w 61"/>
                <a:gd name="T61" fmla="*/ 8 h 50"/>
                <a:gd name="T62" fmla="*/ 13 w 61"/>
                <a:gd name="T63" fmla="*/ 2 h 50"/>
                <a:gd name="T64" fmla="*/ 15 w 61"/>
                <a:gd name="T65" fmla="*/ 6 h 50"/>
                <a:gd name="T66" fmla="*/ 19 w 61"/>
                <a:gd name="T67" fmla="*/ 6 h 50"/>
                <a:gd name="T68" fmla="*/ 25 w 61"/>
                <a:gd name="T69" fmla="*/ 4 h 50"/>
                <a:gd name="T70" fmla="*/ 27 w 61"/>
                <a:gd name="T71" fmla="*/ 4 h 50"/>
                <a:gd name="T72" fmla="*/ 29 w 61"/>
                <a:gd name="T73" fmla="*/ 6 h 50"/>
                <a:gd name="T74" fmla="*/ 27 w 61"/>
                <a:gd name="T75" fmla="*/ 2 h 50"/>
                <a:gd name="T76" fmla="*/ 31 w 61"/>
                <a:gd name="T77" fmla="*/ 0 h 50"/>
                <a:gd name="T78" fmla="*/ 33 w 61"/>
                <a:gd name="T79" fmla="*/ 0 h 50"/>
                <a:gd name="T80" fmla="*/ 36 w 61"/>
                <a:gd name="T81" fmla="*/ 2 h 50"/>
                <a:gd name="T82" fmla="*/ 36 w 61"/>
                <a:gd name="T83" fmla="*/ 2 h 50"/>
                <a:gd name="T84" fmla="*/ 40 w 61"/>
                <a:gd name="T85" fmla="*/ 0 h 50"/>
                <a:gd name="T86" fmla="*/ 42 w 61"/>
                <a:gd name="T87" fmla="*/ 4 h 50"/>
                <a:gd name="T88" fmla="*/ 46 w 61"/>
                <a:gd name="T89" fmla="*/ 6 h 50"/>
                <a:gd name="T90" fmla="*/ 48 w 61"/>
                <a:gd name="T91" fmla="*/ 6 h 50"/>
                <a:gd name="T92" fmla="*/ 52 w 61"/>
                <a:gd name="T93" fmla="*/ 10 h 50"/>
                <a:gd name="T94" fmla="*/ 52 w 61"/>
                <a:gd name="T95" fmla="*/ 14 h 50"/>
                <a:gd name="T96" fmla="*/ 50 w 61"/>
                <a:gd name="T97" fmla="*/ 17 h 50"/>
                <a:gd name="T98" fmla="*/ 56 w 61"/>
                <a:gd name="T99" fmla="*/ 1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1" h="50">
                  <a:moveTo>
                    <a:pt x="56" y="17"/>
                  </a:moveTo>
                  <a:lnTo>
                    <a:pt x="56" y="19"/>
                  </a:lnTo>
                  <a:lnTo>
                    <a:pt x="57" y="21"/>
                  </a:lnTo>
                  <a:lnTo>
                    <a:pt x="59" y="21"/>
                  </a:lnTo>
                  <a:lnTo>
                    <a:pt x="59" y="23"/>
                  </a:lnTo>
                  <a:lnTo>
                    <a:pt x="57" y="23"/>
                  </a:lnTo>
                  <a:lnTo>
                    <a:pt x="57" y="25"/>
                  </a:lnTo>
                  <a:lnTo>
                    <a:pt x="59" y="25"/>
                  </a:lnTo>
                  <a:lnTo>
                    <a:pt x="59" y="27"/>
                  </a:lnTo>
                  <a:lnTo>
                    <a:pt x="61" y="29"/>
                  </a:lnTo>
                  <a:lnTo>
                    <a:pt x="59" y="29"/>
                  </a:lnTo>
                  <a:lnTo>
                    <a:pt x="59" y="31"/>
                  </a:lnTo>
                  <a:lnTo>
                    <a:pt x="57" y="31"/>
                  </a:lnTo>
                  <a:lnTo>
                    <a:pt x="57" y="33"/>
                  </a:lnTo>
                  <a:lnTo>
                    <a:pt x="57" y="35"/>
                  </a:lnTo>
                  <a:lnTo>
                    <a:pt x="56" y="35"/>
                  </a:lnTo>
                  <a:lnTo>
                    <a:pt x="56" y="33"/>
                  </a:lnTo>
                  <a:lnTo>
                    <a:pt x="54" y="33"/>
                  </a:lnTo>
                  <a:lnTo>
                    <a:pt x="54" y="35"/>
                  </a:lnTo>
                  <a:lnTo>
                    <a:pt x="52" y="35"/>
                  </a:lnTo>
                  <a:lnTo>
                    <a:pt x="52" y="37"/>
                  </a:lnTo>
                  <a:lnTo>
                    <a:pt x="52" y="38"/>
                  </a:lnTo>
                  <a:lnTo>
                    <a:pt x="50" y="40"/>
                  </a:lnTo>
                  <a:lnTo>
                    <a:pt x="52" y="40"/>
                  </a:lnTo>
                  <a:lnTo>
                    <a:pt x="50" y="40"/>
                  </a:lnTo>
                  <a:lnTo>
                    <a:pt x="50" y="42"/>
                  </a:lnTo>
                  <a:lnTo>
                    <a:pt x="52" y="42"/>
                  </a:lnTo>
                  <a:lnTo>
                    <a:pt x="52" y="44"/>
                  </a:lnTo>
                  <a:lnTo>
                    <a:pt x="54" y="44"/>
                  </a:lnTo>
                  <a:lnTo>
                    <a:pt x="54" y="46"/>
                  </a:lnTo>
                  <a:lnTo>
                    <a:pt x="52" y="46"/>
                  </a:lnTo>
                  <a:lnTo>
                    <a:pt x="52" y="48"/>
                  </a:lnTo>
                  <a:lnTo>
                    <a:pt x="50" y="48"/>
                  </a:lnTo>
                  <a:lnTo>
                    <a:pt x="48" y="48"/>
                  </a:lnTo>
                  <a:lnTo>
                    <a:pt x="46" y="48"/>
                  </a:lnTo>
                  <a:lnTo>
                    <a:pt x="46" y="50"/>
                  </a:lnTo>
                  <a:lnTo>
                    <a:pt x="46" y="48"/>
                  </a:lnTo>
                  <a:lnTo>
                    <a:pt x="46" y="46"/>
                  </a:lnTo>
                  <a:lnTo>
                    <a:pt x="44" y="46"/>
                  </a:lnTo>
                  <a:lnTo>
                    <a:pt x="44" y="44"/>
                  </a:lnTo>
                  <a:lnTo>
                    <a:pt x="42" y="44"/>
                  </a:lnTo>
                  <a:lnTo>
                    <a:pt x="40" y="44"/>
                  </a:lnTo>
                  <a:lnTo>
                    <a:pt x="40" y="42"/>
                  </a:lnTo>
                  <a:lnTo>
                    <a:pt x="38" y="42"/>
                  </a:lnTo>
                  <a:lnTo>
                    <a:pt x="36" y="42"/>
                  </a:lnTo>
                  <a:lnTo>
                    <a:pt x="36" y="40"/>
                  </a:lnTo>
                  <a:lnTo>
                    <a:pt x="36" y="38"/>
                  </a:lnTo>
                  <a:lnTo>
                    <a:pt x="34" y="38"/>
                  </a:lnTo>
                  <a:lnTo>
                    <a:pt x="36" y="37"/>
                  </a:lnTo>
                  <a:lnTo>
                    <a:pt x="36" y="35"/>
                  </a:lnTo>
                  <a:lnTo>
                    <a:pt x="36" y="33"/>
                  </a:lnTo>
                  <a:lnTo>
                    <a:pt x="34" y="35"/>
                  </a:lnTo>
                  <a:lnTo>
                    <a:pt x="34" y="37"/>
                  </a:lnTo>
                  <a:lnTo>
                    <a:pt x="33" y="37"/>
                  </a:lnTo>
                  <a:lnTo>
                    <a:pt x="31" y="38"/>
                  </a:lnTo>
                  <a:lnTo>
                    <a:pt x="27" y="38"/>
                  </a:lnTo>
                  <a:lnTo>
                    <a:pt x="25" y="37"/>
                  </a:lnTo>
                  <a:lnTo>
                    <a:pt x="27" y="35"/>
                  </a:lnTo>
                  <a:lnTo>
                    <a:pt x="25" y="33"/>
                  </a:lnTo>
                  <a:lnTo>
                    <a:pt x="25" y="35"/>
                  </a:lnTo>
                  <a:lnTo>
                    <a:pt x="25" y="33"/>
                  </a:lnTo>
                  <a:lnTo>
                    <a:pt x="25" y="31"/>
                  </a:lnTo>
                  <a:lnTo>
                    <a:pt x="27" y="31"/>
                  </a:lnTo>
                  <a:lnTo>
                    <a:pt x="25" y="31"/>
                  </a:lnTo>
                  <a:lnTo>
                    <a:pt x="25" y="29"/>
                  </a:lnTo>
                  <a:lnTo>
                    <a:pt x="23" y="29"/>
                  </a:lnTo>
                  <a:lnTo>
                    <a:pt x="21" y="29"/>
                  </a:lnTo>
                  <a:lnTo>
                    <a:pt x="19" y="29"/>
                  </a:lnTo>
                  <a:lnTo>
                    <a:pt x="17" y="29"/>
                  </a:lnTo>
                  <a:lnTo>
                    <a:pt x="17" y="27"/>
                  </a:lnTo>
                  <a:lnTo>
                    <a:pt x="17" y="25"/>
                  </a:lnTo>
                  <a:lnTo>
                    <a:pt x="15" y="25"/>
                  </a:lnTo>
                  <a:lnTo>
                    <a:pt x="15" y="23"/>
                  </a:lnTo>
                  <a:lnTo>
                    <a:pt x="13" y="23"/>
                  </a:lnTo>
                  <a:lnTo>
                    <a:pt x="13" y="25"/>
                  </a:lnTo>
                  <a:lnTo>
                    <a:pt x="11" y="25"/>
                  </a:lnTo>
                  <a:lnTo>
                    <a:pt x="11" y="23"/>
                  </a:lnTo>
                  <a:lnTo>
                    <a:pt x="11" y="21"/>
                  </a:lnTo>
                  <a:lnTo>
                    <a:pt x="11" y="19"/>
                  </a:lnTo>
                  <a:lnTo>
                    <a:pt x="9" y="19"/>
                  </a:lnTo>
                  <a:lnTo>
                    <a:pt x="9" y="17"/>
                  </a:lnTo>
                  <a:lnTo>
                    <a:pt x="8" y="17"/>
                  </a:lnTo>
                  <a:lnTo>
                    <a:pt x="6" y="17"/>
                  </a:lnTo>
                  <a:lnTo>
                    <a:pt x="6" y="19"/>
                  </a:lnTo>
                  <a:lnTo>
                    <a:pt x="4" y="19"/>
                  </a:lnTo>
                  <a:lnTo>
                    <a:pt x="4" y="17"/>
                  </a:lnTo>
                  <a:lnTo>
                    <a:pt x="2" y="17"/>
                  </a:lnTo>
                  <a:lnTo>
                    <a:pt x="2" y="15"/>
                  </a:lnTo>
                  <a:lnTo>
                    <a:pt x="0" y="15"/>
                  </a:lnTo>
                  <a:lnTo>
                    <a:pt x="0" y="14"/>
                  </a:lnTo>
                  <a:lnTo>
                    <a:pt x="0" y="12"/>
                  </a:lnTo>
                  <a:lnTo>
                    <a:pt x="0" y="10"/>
                  </a:lnTo>
                  <a:lnTo>
                    <a:pt x="2" y="8"/>
                  </a:lnTo>
                  <a:lnTo>
                    <a:pt x="6" y="6"/>
                  </a:lnTo>
                  <a:lnTo>
                    <a:pt x="9" y="4"/>
                  </a:lnTo>
                  <a:lnTo>
                    <a:pt x="13" y="2"/>
                  </a:lnTo>
                  <a:lnTo>
                    <a:pt x="13" y="4"/>
                  </a:lnTo>
                  <a:lnTo>
                    <a:pt x="13" y="6"/>
                  </a:lnTo>
                  <a:lnTo>
                    <a:pt x="15" y="6"/>
                  </a:lnTo>
                  <a:lnTo>
                    <a:pt x="15" y="4"/>
                  </a:lnTo>
                  <a:lnTo>
                    <a:pt x="17" y="4"/>
                  </a:lnTo>
                  <a:lnTo>
                    <a:pt x="19" y="6"/>
                  </a:lnTo>
                  <a:lnTo>
                    <a:pt x="21" y="6"/>
                  </a:lnTo>
                  <a:lnTo>
                    <a:pt x="23" y="6"/>
                  </a:lnTo>
                  <a:lnTo>
                    <a:pt x="25" y="4"/>
                  </a:lnTo>
                  <a:lnTo>
                    <a:pt x="27" y="4"/>
                  </a:lnTo>
                  <a:lnTo>
                    <a:pt x="27" y="2"/>
                  </a:lnTo>
                  <a:lnTo>
                    <a:pt x="27" y="4"/>
                  </a:lnTo>
                  <a:lnTo>
                    <a:pt x="29" y="4"/>
                  </a:lnTo>
                  <a:lnTo>
                    <a:pt x="27" y="6"/>
                  </a:lnTo>
                  <a:lnTo>
                    <a:pt x="29" y="6"/>
                  </a:lnTo>
                  <a:lnTo>
                    <a:pt x="29" y="4"/>
                  </a:lnTo>
                  <a:lnTo>
                    <a:pt x="27" y="4"/>
                  </a:lnTo>
                  <a:lnTo>
                    <a:pt x="27" y="2"/>
                  </a:lnTo>
                  <a:lnTo>
                    <a:pt x="29" y="2"/>
                  </a:lnTo>
                  <a:lnTo>
                    <a:pt x="29" y="0"/>
                  </a:lnTo>
                  <a:lnTo>
                    <a:pt x="31" y="0"/>
                  </a:lnTo>
                  <a:lnTo>
                    <a:pt x="31" y="2"/>
                  </a:lnTo>
                  <a:lnTo>
                    <a:pt x="33" y="2"/>
                  </a:lnTo>
                  <a:lnTo>
                    <a:pt x="33" y="0"/>
                  </a:lnTo>
                  <a:lnTo>
                    <a:pt x="34" y="0"/>
                  </a:lnTo>
                  <a:lnTo>
                    <a:pt x="36" y="0"/>
                  </a:lnTo>
                  <a:lnTo>
                    <a:pt x="36" y="2"/>
                  </a:lnTo>
                  <a:lnTo>
                    <a:pt x="34" y="0"/>
                  </a:lnTo>
                  <a:lnTo>
                    <a:pt x="34" y="2"/>
                  </a:lnTo>
                  <a:lnTo>
                    <a:pt x="36" y="2"/>
                  </a:lnTo>
                  <a:lnTo>
                    <a:pt x="38" y="2"/>
                  </a:lnTo>
                  <a:lnTo>
                    <a:pt x="38" y="0"/>
                  </a:lnTo>
                  <a:lnTo>
                    <a:pt x="40" y="0"/>
                  </a:lnTo>
                  <a:lnTo>
                    <a:pt x="40" y="2"/>
                  </a:lnTo>
                  <a:lnTo>
                    <a:pt x="40" y="4"/>
                  </a:lnTo>
                  <a:lnTo>
                    <a:pt x="42" y="4"/>
                  </a:lnTo>
                  <a:lnTo>
                    <a:pt x="42" y="6"/>
                  </a:lnTo>
                  <a:lnTo>
                    <a:pt x="44" y="6"/>
                  </a:lnTo>
                  <a:lnTo>
                    <a:pt x="46" y="6"/>
                  </a:lnTo>
                  <a:lnTo>
                    <a:pt x="46" y="4"/>
                  </a:lnTo>
                  <a:lnTo>
                    <a:pt x="48" y="4"/>
                  </a:lnTo>
                  <a:lnTo>
                    <a:pt x="48" y="6"/>
                  </a:lnTo>
                  <a:lnTo>
                    <a:pt x="50" y="8"/>
                  </a:lnTo>
                  <a:lnTo>
                    <a:pt x="52" y="8"/>
                  </a:lnTo>
                  <a:lnTo>
                    <a:pt x="52" y="10"/>
                  </a:lnTo>
                  <a:lnTo>
                    <a:pt x="52" y="12"/>
                  </a:lnTo>
                  <a:lnTo>
                    <a:pt x="50" y="14"/>
                  </a:lnTo>
                  <a:lnTo>
                    <a:pt x="52" y="14"/>
                  </a:lnTo>
                  <a:lnTo>
                    <a:pt x="50" y="14"/>
                  </a:lnTo>
                  <a:lnTo>
                    <a:pt x="48" y="15"/>
                  </a:lnTo>
                  <a:lnTo>
                    <a:pt x="50" y="17"/>
                  </a:lnTo>
                  <a:lnTo>
                    <a:pt x="52" y="17"/>
                  </a:lnTo>
                  <a:lnTo>
                    <a:pt x="54" y="17"/>
                  </a:lnTo>
                  <a:lnTo>
                    <a:pt x="56" y="17"/>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25"/>
            <p:cNvSpPr>
              <a:spLocks/>
            </p:cNvSpPr>
            <p:nvPr/>
          </p:nvSpPr>
          <p:spPr bwMode="auto">
            <a:xfrm>
              <a:off x="5048250" y="4514850"/>
              <a:ext cx="79375" cy="158750"/>
            </a:xfrm>
            <a:custGeom>
              <a:avLst/>
              <a:gdLst>
                <a:gd name="T0" fmla="*/ 44 w 50"/>
                <a:gd name="T1" fmla="*/ 16 h 100"/>
                <a:gd name="T2" fmla="*/ 48 w 50"/>
                <a:gd name="T3" fmla="*/ 21 h 100"/>
                <a:gd name="T4" fmla="*/ 48 w 50"/>
                <a:gd name="T5" fmla="*/ 27 h 100"/>
                <a:gd name="T6" fmla="*/ 50 w 50"/>
                <a:gd name="T7" fmla="*/ 31 h 100"/>
                <a:gd name="T8" fmla="*/ 46 w 50"/>
                <a:gd name="T9" fmla="*/ 33 h 100"/>
                <a:gd name="T10" fmla="*/ 46 w 50"/>
                <a:gd name="T11" fmla="*/ 37 h 100"/>
                <a:gd name="T12" fmla="*/ 44 w 50"/>
                <a:gd name="T13" fmla="*/ 41 h 100"/>
                <a:gd name="T14" fmla="*/ 40 w 50"/>
                <a:gd name="T15" fmla="*/ 43 h 100"/>
                <a:gd name="T16" fmla="*/ 40 w 50"/>
                <a:gd name="T17" fmla="*/ 46 h 100"/>
                <a:gd name="T18" fmla="*/ 38 w 50"/>
                <a:gd name="T19" fmla="*/ 52 h 100"/>
                <a:gd name="T20" fmla="*/ 35 w 50"/>
                <a:gd name="T21" fmla="*/ 56 h 100"/>
                <a:gd name="T22" fmla="*/ 33 w 50"/>
                <a:gd name="T23" fmla="*/ 56 h 100"/>
                <a:gd name="T24" fmla="*/ 31 w 50"/>
                <a:gd name="T25" fmla="*/ 60 h 100"/>
                <a:gd name="T26" fmla="*/ 31 w 50"/>
                <a:gd name="T27" fmla="*/ 66 h 100"/>
                <a:gd name="T28" fmla="*/ 33 w 50"/>
                <a:gd name="T29" fmla="*/ 69 h 100"/>
                <a:gd name="T30" fmla="*/ 31 w 50"/>
                <a:gd name="T31" fmla="*/ 73 h 100"/>
                <a:gd name="T32" fmla="*/ 31 w 50"/>
                <a:gd name="T33" fmla="*/ 79 h 100"/>
                <a:gd name="T34" fmla="*/ 33 w 50"/>
                <a:gd name="T35" fmla="*/ 87 h 100"/>
                <a:gd name="T36" fmla="*/ 31 w 50"/>
                <a:gd name="T37" fmla="*/ 91 h 100"/>
                <a:gd name="T38" fmla="*/ 31 w 50"/>
                <a:gd name="T39" fmla="*/ 93 h 100"/>
                <a:gd name="T40" fmla="*/ 31 w 50"/>
                <a:gd name="T41" fmla="*/ 94 h 100"/>
                <a:gd name="T42" fmla="*/ 31 w 50"/>
                <a:gd name="T43" fmla="*/ 96 h 100"/>
                <a:gd name="T44" fmla="*/ 23 w 50"/>
                <a:gd name="T45" fmla="*/ 100 h 100"/>
                <a:gd name="T46" fmla="*/ 15 w 50"/>
                <a:gd name="T47" fmla="*/ 100 h 100"/>
                <a:gd name="T48" fmla="*/ 15 w 50"/>
                <a:gd name="T49" fmla="*/ 96 h 100"/>
                <a:gd name="T50" fmla="*/ 14 w 50"/>
                <a:gd name="T51" fmla="*/ 93 h 100"/>
                <a:gd name="T52" fmla="*/ 14 w 50"/>
                <a:gd name="T53" fmla="*/ 87 h 100"/>
                <a:gd name="T54" fmla="*/ 14 w 50"/>
                <a:gd name="T55" fmla="*/ 79 h 100"/>
                <a:gd name="T56" fmla="*/ 14 w 50"/>
                <a:gd name="T57" fmla="*/ 69 h 100"/>
                <a:gd name="T58" fmla="*/ 14 w 50"/>
                <a:gd name="T59" fmla="*/ 64 h 100"/>
                <a:gd name="T60" fmla="*/ 14 w 50"/>
                <a:gd name="T61" fmla="*/ 56 h 100"/>
                <a:gd name="T62" fmla="*/ 10 w 50"/>
                <a:gd name="T63" fmla="*/ 50 h 100"/>
                <a:gd name="T64" fmla="*/ 10 w 50"/>
                <a:gd name="T65" fmla="*/ 45 h 100"/>
                <a:gd name="T66" fmla="*/ 8 w 50"/>
                <a:gd name="T67" fmla="*/ 39 h 100"/>
                <a:gd name="T68" fmla="*/ 2 w 50"/>
                <a:gd name="T69" fmla="*/ 35 h 100"/>
                <a:gd name="T70" fmla="*/ 0 w 50"/>
                <a:gd name="T71" fmla="*/ 31 h 100"/>
                <a:gd name="T72" fmla="*/ 2 w 50"/>
                <a:gd name="T73" fmla="*/ 25 h 100"/>
                <a:gd name="T74" fmla="*/ 4 w 50"/>
                <a:gd name="T75" fmla="*/ 23 h 100"/>
                <a:gd name="T76" fmla="*/ 6 w 50"/>
                <a:gd name="T77" fmla="*/ 20 h 100"/>
                <a:gd name="T78" fmla="*/ 10 w 50"/>
                <a:gd name="T79" fmla="*/ 18 h 100"/>
                <a:gd name="T80" fmla="*/ 14 w 50"/>
                <a:gd name="T81" fmla="*/ 16 h 100"/>
                <a:gd name="T82" fmla="*/ 17 w 50"/>
                <a:gd name="T83" fmla="*/ 18 h 100"/>
                <a:gd name="T84" fmla="*/ 23 w 50"/>
                <a:gd name="T85" fmla="*/ 16 h 100"/>
                <a:gd name="T86" fmla="*/ 25 w 50"/>
                <a:gd name="T87" fmla="*/ 12 h 100"/>
                <a:gd name="T88" fmla="*/ 27 w 50"/>
                <a:gd name="T89" fmla="*/ 6 h 100"/>
                <a:gd name="T90" fmla="*/ 27 w 50"/>
                <a:gd name="T91" fmla="*/ 2 h 100"/>
                <a:gd name="T92" fmla="*/ 29 w 50"/>
                <a:gd name="T93" fmla="*/ 2 h 100"/>
                <a:gd name="T94" fmla="*/ 33 w 50"/>
                <a:gd name="T95" fmla="*/ 0 h 100"/>
                <a:gd name="T96" fmla="*/ 37 w 50"/>
                <a:gd name="T97" fmla="*/ 4 h 100"/>
                <a:gd name="T98" fmla="*/ 42 w 50"/>
                <a:gd name="T99" fmla="*/ 10 h 100"/>
                <a:gd name="T100" fmla="*/ 46 w 50"/>
                <a:gd name="T101" fmla="*/ 1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0" h="100">
                  <a:moveTo>
                    <a:pt x="46" y="12"/>
                  </a:moveTo>
                  <a:lnTo>
                    <a:pt x="44" y="14"/>
                  </a:lnTo>
                  <a:lnTo>
                    <a:pt x="44" y="16"/>
                  </a:lnTo>
                  <a:lnTo>
                    <a:pt x="44" y="18"/>
                  </a:lnTo>
                  <a:lnTo>
                    <a:pt x="46" y="21"/>
                  </a:lnTo>
                  <a:lnTo>
                    <a:pt x="48" y="21"/>
                  </a:lnTo>
                  <a:lnTo>
                    <a:pt x="48" y="23"/>
                  </a:lnTo>
                  <a:lnTo>
                    <a:pt x="48" y="25"/>
                  </a:lnTo>
                  <a:lnTo>
                    <a:pt x="48" y="27"/>
                  </a:lnTo>
                  <a:lnTo>
                    <a:pt x="48" y="29"/>
                  </a:lnTo>
                  <a:lnTo>
                    <a:pt x="50" y="29"/>
                  </a:lnTo>
                  <a:lnTo>
                    <a:pt x="50" y="31"/>
                  </a:lnTo>
                  <a:lnTo>
                    <a:pt x="48" y="31"/>
                  </a:lnTo>
                  <a:lnTo>
                    <a:pt x="48" y="33"/>
                  </a:lnTo>
                  <a:lnTo>
                    <a:pt x="46" y="33"/>
                  </a:lnTo>
                  <a:lnTo>
                    <a:pt x="46" y="35"/>
                  </a:lnTo>
                  <a:lnTo>
                    <a:pt x="44" y="35"/>
                  </a:lnTo>
                  <a:lnTo>
                    <a:pt x="46" y="37"/>
                  </a:lnTo>
                  <a:lnTo>
                    <a:pt x="46" y="39"/>
                  </a:lnTo>
                  <a:lnTo>
                    <a:pt x="46" y="41"/>
                  </a:lnTo>
                  <a:lnTo>
                    <a:pt x="44" y="41"/>
                  </a:lnTo>
                  <a:lnTo>
                    <a:pt x="44" y="43"/>
                  </a:lnTo>
                  <a:lnTo>
                    <a:pt x="42" y="43"/>
                  </a:lnTo>
                  <a:lnTo>
                    <a:pt x="40" y="43"/>
                  </a:lnTo>
                  <a:lnTo>
                    <a:pt x="40" y="45"/>
                  </a:lnTo>
                  <a:lnTo>
                    <a:pt x="42" y="45"/>
                  </a:lnTo>
                  <a:lnTo>
                    <a:pt x="40" y="46"/>
                  </a:lnTo>
                  <a:lnTo>
                    <a:pt x="38" y="48"/>
                  </a:lnTo>
                  <a:lnTo>
                    <a:pt x="38" y="50"/>
                  </a:lnTo>
                  <a:lnTo>
                    <a:pt x="38" y="52"/>
                  </a:lnTo>
                  <a:lnTo>
                    <a:pt x="37" y="54"/>
                  </a:lnTo>
                  <a:lnTo>
                    <a:pt x="37" y="56"/>
                  </a:lnTo>
                  <a:lnTo>
                    <a:pt x="35" y="56"/>
                  </a:lnTo>
                  <a:lnTo>
                    <a:pt x="35" y="54"/>
                  </a:lnTo>
                  <a:lnTo>
                    <a:pt x="35" y="56"/>
                  </a:lnTo>
                  <a:lnTo>
                    <a:pt x="33" y="56"/>
                  </a:lnTo>
                  <a:lnTo>
                    <a:pt x="33" y="58"/>
                  </a:lnTo>
                  <a:lnTo>
                    <a:pt x="33" y="60"/>
                  </a:lnTo>
                  <a:lnTo>
                    <a:pt x="31" y="60"/>
                  </a:lnTo>
                  <a:lnTo>
                    <a:pt x="33" y="64"/>
                  </a:lnTo>
                  <a:lnTo>
                    <a:pt x="33" y="66"/>
                  </a:lnTo>
                  <a:lnTo>
                    <a:pt x="31" y="66"/>
                  </a:lnTo>
                  <a:lnTo>
                    <a:pt x="31" y="68"/>
                  </a:lnTo>
                  <a:lnTo>
                    <a:pt x="31" y="69"/>
                  </a:lnTo>
                  <a:lnTo>
                    <a:pt x="33" y="69"/>
                  </a:lnTo>
                  <a:lnTo>
                    <a:pt x="31" y="69"/>
                  </a:lnTo>
                  <a:lnTo>
                    <a:pt x="31" y="71"/>
                  </a:lnTo>
                  <a:lnTo>
                    <a:pt x="31" y="73"/>
                  </a:lnTo>
                  <a:lnTo>
                    <a:pt x="31" y="75"/>
                  </a:lnTo>
                  <a:lnTo>
                    <a:pt x="31" y="77"/>
                  </a:lnTo>
                  <a:lnTo>
                    <a:pt x="31" y="79"/>
                  </a:lnTo>
                  <a:lnTo>
                    <a:pt x="33" y="79"/>
                  </a:lnTo>
                  <a:lnTo>
                    <a:pt x="33" y="81"/>
                  </a:lnTo>
                  <a:lnTo>
                    <a:pt x="33" y="87"/>
                  </a:lnTo>
                  <a:lnTo>
                    <a:pt x="33" y="89"/>
                  </a:lnTo>
                  <a:lnTo>
                    <a:pt x="31" y="89"/>
                  </a:lnTo>
                  <a:lnTo>
                    <a:pt x="31" y="91"/>
                  </a:lnTo>
                  <a:lnTo>
                    <a:pt x="33" y="91"/>
                  </a:lnTo>
                  <a:lnTo>
                    <a:pt x="31" y="91"/>
                  </a:lnTo>
                  <a:lnTo>
                    <a:pt x="31" y="93"/>
                  </a:lnTo>
                  <a:lnTo>
                    <a:pt x="33" y="93"/>
                  </a:lnTo>
                  <a:lnTo>
                    <a:pt x="33" y="94"/>
                  </a:lnTo>
                  <a:lnTo>
                    <a:pt x="31" y="94"/>
                  </a:lnTo>
                  <a:lnTo>
                    <a:pt x="33" y="94"/>
                  </a:lnTo>
                  <a:lnTo>
                    <a:pt x="33" y="96"/>
                  </a:lnTo>
                  <a:lnTo>
                    <a:pt x="31" y="96"/>
                  </a:lnTo>
                  <a:lnTo>
                    <a:pt x="31" y="98"/>
                  </a:lnTo>
                  <a:lnTo>
                    <a:pt x="25" y="98"/>
                  </a:lnTo>
                  <a:lnTo>
                    <a:pt x="23" y="100"/>
                  </a:lnTo>
                  <a:lnTo>
                    <a:pt x="17" y="100"/>
                  </a:lnTo>
                  <a:lnTo>
                    <a:pt x="14" y="100"/>
                  </a:lnTo>
                  <a:lnTo>
                    <a:pt x="15" y="100"/>
                  </a:lnTo>
                  <a:lnTo>
                    <a:pt x="17" y="100"/>
                  </a:lnTo>
                  <a:lnTo>
                    <a:pt x="15" y="98"/>
                  </a:lnTo>
                  <a:lnTo>
                    <a:pt x="15" y="96"/>
                  </a:lnTo>
                  <a:lnTo>
                    <a:pt x="15" y="94"/>
                  </a:lnTo>
                  <a:lnTo>
                    <a:pt x="14" y="94"/>
                  </a:lnTo>
                  <a:lnTo>
                    <a:pt x="14" y="93"/>
                  </a:lnTo>
                  <a:lnTo>
                    <a:pt x="14" y="91"/>
                  </a:lnTo>
                  <a:lnTo>
                    <a:pt x="14" y="89"/>
                  </a:lnTo>
                  <a:lnTo>
                    <a:pt x="14" y="87"/>
                  </a:lnTo>
                  <a:lnTo>
                    <a:pt x="14" y="83"/>
                  </a:lnTo>
                  <a:lnTo>
                    <a:pt x="14" y="81"/>
                  </a:lnTo>
                  <a:lnTo>
                    <a:pt x="14" y="79"/>
                  </a:lnTo>
                  <a:lnTo>
                    <a:pt x="14" y="75"/>
                  </a:lnTo>
                  <a:lnTo>
                    <a:pt x="14" y="73"/>
                  </a:lnTo>
                  <a:lnTo>
                    <a:pt x="14" y="69"/>
                  </a:lnTo>
                  <a:lnTo>
                    <a:pt x="14" y="68"/>
                  </a:lnTo>
                  <a:lnTo>
                    <a:pt x="14" y="66"/>
                  </a:lnTo>
                  <a:lnTo>
                    <a:pt x="14" y="64"/>
                  </a:lnTo>
                  <a:lnTo>
                    <a:pt x="14" y="60"/>
                  </a:lnTo>
                  <a:lnTo>
                    <a:pt x="14" y="58"/>
                  </a:lnTo>
                  <a:lnTo>
                    <a:pt x="14" y="56"/>
                  </a:lnTo>
                  <a:lnTo>
                    <a:pt x="14" y="54"/>
                  </a:lnTo>
                  <a:lnTo>
                    <a:pt x="12" y="52"/>
                  </a:lnTo>
                  <a:lnTo>
                    <a:pt x="10" y="50"/>
                  </a:lnTo>
                  <a:lnTo>
                    <a:pt x="10" y="48"/>
                  </a:lnTo>
                  <a:lnTo>
                    <a:pt x="10" y="46"/>
                  </a:lnTo>
                  <a:lnTo>
                    <a:pt x="10" y="45"/>
                  </a:lnTo>
                  <a:lnTo>
                    <a:pt x="10" y="43"/>
                  </a:lnTo>
                  <a:lnTo>
                    <a:pt x="10" y="41"/>
                  </a:lnTo>
                  <a:lnTo>
                    <a:pt x="8" y="39"/>
                  </a:lnTo>
                  <a:lnTo>
                    <a:pt x="6" y="37"/>
                  </a:lnTo>
                  <a:lnTo>
                    <a:pt x="4" y="37"/>
                  </a:lnTo>
                  <a:lnTo>
                    <a:pt x="2" y="35"/>
                  </a:lnTo>
                  <a:lnTo>
                    <a:pt x="0" y="35"/>
                  </a:lnTo>
                  <a:lnTo>
                    <a:pt x="0" y="33"/>
                  </a:lnTo>
                  <a:lnTo>
                    <a:pt x="0" y="31"/>
                  </a:lnTo>
                  <a:lnTo>
                    <a:pt x="0" y="29"/>
                  </a:lnTo>
                  <a:lnTo>
                    <a:pt x="2" y="27"/>
                  </a:lnTo>
                  <a:lnTo>
                    <a:pt x="2" y="25"/>
                  </a:lnTo>
                  <a:lnTo>
                    <a:pt x="2" y="23"/>
                  </a:lnTo>
                  <a:lnTo>
                    <a:pt x="4" y="25"/>
                  </a:lnTo>
                  <a:lnTo>
                    <a:pt x="4" y="23"/>
                  </a:lnTo>
                  <a:lnTo>
                    <a:pt x="6" y="23"/>
                  </a:lnTo>
                  <a:lnTo>
                    <a:pt x="6" y="21"/>
                  </a:lnTo>
                  <a:lnTo>
                    <a:pt x="6" y="20"/>
                  </a:lnTo>
                  <a:lnTo>
                    <a:pt x="8" y="20"/>
                  </a:lnTo>
                  <a:lnTo>
                    <a:pt x="10" y="20"/>
                  </a:lnTo>
                  <a:lnTo>
                    <a:pt x="10" y="18"/>
                  </a:lnTo>
                  <a:lnTo>
                    <a:pt x="12" y="18"/>
                  </a:lnTo>
                  <a:lnTo>
                    <a:pt x="12" y="16"/>
                  </a:lnTo>
                  <a:lnTo>
                    <a:pt x="14" y="16"/>
                  </a:lnTo>
                  <a:lnTo>
                    <a:pt x="14" y="18"/>
                  </a:lnTo>
                  <a:lnTo>
                    <a:pt x="15" y="18"/>
                  </a:lnTo>
                  <a:lnTo>
                    <a:pt x="17" y="18"/>
                  </a:lnTo>
                  <a:lnTo>
                    <a:pt x="19" y="18"/>
                  </a:lnTo>
                  <a:lnTo>
                    <a:pt x="21" y="18"/>
                  </a:lnTo>
                  <a:lnTo>
                    <a:pt x="23" y="16"/>
                  </a:lnTo>
                  <a:lnTo>
                    <a:pt x="23" y="14"/>
                  </a:lnTo>
                  <a:lnTo>
                    <a:pt x="25" y="14"/>
                  </a:lnTo>
                  <a:lnTo>
                    <a:pt x="25" y="12"/>
                  </a:lnTo>
                  <a:lnTo>
                    <a:pt x="27" y="10"/>
                  </a:lnTo>
                  <a:lnTo>
                    <a:pt x="27" y="8"/>
                  </a:lnTo>
                  <a:lnTo>
                    <a:pt x="27" y="6"/>
                  </a:lnTo>
                  <a:lnTo>
                    <a:pt x="25" y="4"/>
                  </a:lnTo>
                  <a:lnTo>
                    <a:pt x="27" y="4"/>
                  </a:lnTo>
                  <a:lnTo>
                    <a:pt x="27" y="2"/>
                  </a:lnTo>
                  <a:lnTo>
                    <a:pt x="29" y="2"/>
                  </a:lnTo>
                  <a:lnTo>
                    <a:pt x="29" y="4"/>
                  </a:lnTo>
                  <a:lnTo>
                    <a:pt x="29" y="2"/>
                  </a:lnTo>
                  <a:lnTo>
                    <a:pt x="31" y="2"/>
                  </a:lnTo>
                  <a:lnTo>
                    <a:pt x="33" y="2"/>
                  </a:lnTo>
                  <a:lnTo>
                    <a:pt x="33" y="0"/>
                  </a:lnTo>
                  <a:lnTo>
                    <a:pt x="35" y="2"/>
                  </a:lnTo>
                  <a:lnTo>
                    <a:pt x="37" y="2"/>
                  </a:lnTo>
                  <a:lnTo>
                    <a:pt x="37" y="4"/>
                  </a:lnTo>
                  <a:lnTo>
                    <a:pt x="40" y="8"/>
                  </a:lnTo>
                  <a:lnTo>
                    <a:pt x="40" y="10"/>
                  </a:lnTo>
                  <a:lnTo>
                    <a:pt x="42" y="10"/>
                  </a:lnTo>
                  <a:lnTo>
                    <a:pt x="44" y="10"/>
                  </a:lnTo>
                  <a:lnTo>
                    <a:pt x="44" y="12"/>
                  </a:lnTo>
                  <a:lnTo>
                    <a:pt x="46" y="1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26"/>
            <p:cNvSpPr>
              <a:spLocks/>
            </p:cNvSpPr>
            <p:nvPr/>
          </p:nvSpPr>
          <p:spPr bwMode="auto">
            <a:xfrm>
              <a:off x="4889500" y="4448175"/>
              <a:ext cx="201613" cy="146050"/>
            </a:xfrm>
            <a:custGeom>
              <a:avLst/>
              <a:gdLst>
                <a:gd name="T0" fmla="*/ 92 w 127"/>
                <a:gd name="T1" fmla="*/ 4 h 92"/>
                <a:gd name="T2" fmla="*/ 92 w 127"/>
                <a:gd name="T3" fmla="*/ 10 h 92"/>
                <a:gd name="T4" fmla="*/ 94 w 127"/>
                <a:gd name="T5" fmla="*/ 17 h 92"/>
                <a:gd name="T6" fmla="*/ 98 w 127"/>
                <a:gd name="T7" fmla="*/ 23 h 92"/>
                <a:gd name="T8" fmla="*/ 104 w 127"/>
                <a:gd name="T9" fmla="*/ 25 h 92"/>
                <a:gd name="T10" fmla="*/ 108 w 127"/>
                <a:gd name="T11" fmla="*/ 27 h 92"/>
                <a:gd name="T12" fmla="*/ 104 w 127"/>
                <a:gd name="T13" fmla="*/ 29 h 92"/>
                <a:gd name="T14" fmla="*/ 108 w 127"/>
                <a:gd name="T15" fmla="*/ 35 h 92"/>
                <a:gd name="T16" fmla="*/ 114 w 127"/>
                <a:gd name="T17" fmla="*/ 39 h 92"/>
                <a:gd name="T18" fmla="*/ 117 w 127"/>
                <a:gd name="T19" fmla="*/ 39 h 92"/>
                <a:gd name="T20" fmla="*/ 123 w 127"/>
                <a:gd name="T21" fmla="*/ 40 h 92"/>
                <a:gd name="T22" fmla="*/ 121 w 127"/>
                <a:gd name="T23" fmla="*/ 46 h 92"/>
                <a:gd name="T24" fmla="*/ 127 w 127"/>
                <a:gd name="T25" fmla="*/ 52 h 92"/>
                <a:gd name="T26" fmla="*/ 123 w 127"/>
                <a:gd name="T27" fmla="*/ 58 h 92"/>
                <a:gd name="T28" fmla="*/ 115 w 127"/>
                <a:gd name="T29" fmla="*/ 60 h 92"/>
                <a:gd name="T30" fmla="*/ 112 w 127"/>
                <a:gd name="T31" fmla="*/ 60 h 92"/>
                <a:gd name="T32" fmla="*/ 106 w 127"/>
                <a:gd name="T33" fmla="*/ 62 h 92"/>
                <a:gd name="T34" fmla="*/ 104 w 127"/>
                <a:gd name="T35" fmla="*/ 67 h 92"/>
                <a:gd name="T36" fmla="*/ 98 w 127"/>
                <a:gd name="T37" fmla="*/ 67 h 92"/>
                <a:gd name="T38" fmla="*/ 92 w 127"/>
                <a:gd name="T39" fmla="*/ 65 h 92"/>
                <a:gd name="T40" fmla="*/ 83 w 127"/>
                <a:gd name="T41" fmla="*/ 63 h 92"/>
                <a:gd name="T42" fmla="*/ 79 w 127"/>
                <a:gd name="T43" fmla="*/ 65 h 92"/>
                <a:gd name="T44" fmla="*/ 75 w 127"/>
                <a:gd name="T45" fmla="*/ 65 h 92"/>
                <a:gd name="T46" fmla="*/ 71 w 127"/>
                <a:gd name="T47" fmla="*/ 65 h 92"/>
                <a:gd name="T48" fmla="*/ 64 w 127"/>
                <a:gd name="T49" fmla="*/ 65 h 92"/>
                <a:gd name="T50" fmla="*/ 50 w 127"/>
                <a:gd name="T51" fmla="*/ 65 h 92"/>
                <a:gd name="T52" fmla="*/ 42 w 127"/>
                <a:gd name="T53" fmla="*/ 67 h 92"/>
                <a:gd name="T54" fmla="*/ 42 w 127"/>
                <a:gd name="T55" fmla="*/ 71 h 92"/>
                <a:gd name="T56" fmla="*/ 42 w 127"/>
                <a:gd name="T57" fmla="*/ 75 h 92"/>
                <a:gd name="T58" fmla="*/ 44 w 127"/>
                <a:gd name="T59" fmla="*/ 81 h 92"/>
                <a:gd name="T60" fmla="*/ 44 w 127"/>
                <a:gd name="T61" fmla="*/ 88 h 92"/>
                <a:gd name="T62" fmla="*/ 44 w 127"/>
                <a:gd name="T63" fmla="*/ 92 h 92"/>
                <a:gd name="T64" fmla="*/ 39 w 127"/>
                <a:gd name="T65" fmla="*/ 87 h 92"/>
                <a:gd name="T66" fmla="*/ 37 w 127"/>
                <a:gd name="T67" fmla="*/ 85 h 92"/>
                <a:gd name="T68" fmla="*/ 29 w 127"/>
                <a:gd name="T69" fmla="*/ 83 h 92"/>
                <a:gd name="T70" fmla="*/ 21 w 127"/>
                <a:gd name="T71" fmla="*/ 85 h 92"/>
                <a:gd name="T72" fmla="*/ 18 w 127"/>
                <a:gd name="T73" fmla="*/ 88 h 92"/>
                <a:gd name="T74" fmla="*/ 14 w 127"/>
                <a:gd name="T75" fmla="*/ 87 h 92"/>
                <a:gd name="T76" fmla="*/ 10 w 127"/>
                <a:gd name="T77" fmla="*/ 83 h 92"/>
                <a:gd name="T78" fmla="*/ 6 w 127"/>
                <a:gd name="T79" fmla="*/ 79 h 92"/>
                <a:gd name="T80" fmla="*/ 0 w 127"/>
                <a:gd name="T81" fmla="*/ 77 h 92"/>
                <a:gd name="T82" fmla="*/ 0 w 127"/>
                <a:gd name="T83" fmla="*/ 73 h 92"/>
                <a:gd name="T84" fmla="*/ 2 w 127"/>
                <a:gd name="T85" fmla="*/ 67 h 92"/>
                <a:gd name="T86" fmla="*/ 2 w 127"/>
                <a:gd name="T87" fmla="*/ 63 h 92"/>
                <a:gd name="T88" fmla="*/ 6 w 127"/>
                <a:gd name="T89" fmla="*/ 60 h 92"/>
                <a:gd name="T90" fmla="*/ 2 w 127"/>
                <a:gd name="T91" fmla="*/ 54 h 92"/>
                <a:gd name="T92" fmla="*/ 6 w 127"/>
                <a:gd name="T93" fmla="*/ 50 h 92"/>
                <a:gd name="T94" fmla="*/ 14 w 127"/>
                <a:gd name="T95" fmla="*/ 50 h 92"/>
                <a:gd name="T96" fmla="*/ 18 w 127"/>
                <a:gd name="T97" fmla="*/ 46 h 92"/>
                <a:gd name="T98" fmla="*/ 18 w 127"/>
                <a:gd name="T99" fmla="*/ 39 h 92"/>
                <a:gd name="T100" fmla="*/ 21 w 127"/>
                <a:gd name="T101" fmla="*/ 35 h 92"/>
                <a:gd name="T102" fmla="*/ 21 w 127"/>
                <a:gd name="T103" fmla="*/ 29 h 92"/>
                <a:gd name="T104" fmla="*/ 25 w 127"/>
                <a:gd name="T105" fmla="*/ 25 h 92"/>
                <a:gd name="T106" fmla="*/ 31 w 127"/>
                <a:gd name="T107" fmla="*/ 31 h 92"/>
                <a:gd name="T108" fmla="*/ 37 w 127"/>
                <a:gd name="T109" fmla="*/ 25 h 92"/>
                <a:gd name="T110" fmla="*/ 39 w 127"/>
                <a:gd name="T111" fmla="*/ 23 h 92"/>
                <a:gd name="T112" fmla="*/ 42 w 127"/>
                <a:gd name="T113" fmla="*/ 19 h 92"/>
                <a:gd name="T114" fmla="*/ 46 w 127"/>
                <a:gd name="T115" fmla="*/ 14 h 92"/>
                <a:gd name="T116" fmla="*/ 54 w 127"/>
                <a:gd name="T117" fmla="*/ 15 h 92"/>
                <a:gd name="T118" fmla="*/ 60 w 127"/>
                <a:gd name="T119" fmla="*/ 10 h 92"/>
                <a:gd name="T120" fmla="*/ 75 w 127"/>
                <a:gd name="T121" fmla="*/ 0 h 92"/>
                <a:gd name="T122" fmla="*/ 85 w 127"/>
                <a:gd name="T123"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7" h="92">
                  <a:moveTo>
                    <a:pt x="92" y="2"/>
                  </a:moveTo>
                  <a:lnTo>
                    <a:pt x="90" y="2"/>
                  </a:lnTo>
                  <a:lnTo>
                    <a:pt x="90" y="4"/>
                  </a:lnTo>
                  <a:lnTo>
                    <a:pt x="92" y="4"/>
                  </a:lnTo>
                  <a:lnTo>
                    <a:pt x="92" y="6"/>
                  </a:lnTo>
                  <a:lnTo>
                    <a:pt x="90" y="8"/>
                  </a:lnTo>
                  <a:lnTo>
                    <a:pt x="90" y="10"/>
                  </a:lnTo>
                  <a:lnTo>
                    <a:pt x="92" y="10"/>
                  </a:lnTo>
                  <a:lnTo>
                    <a:pt x="94" y="12"/>
                  </a:lnTo>
                  <a:lnTo>
                    <a:pt x="94" y="14"/>
                  </a:lnTo>
                  <a:lnTo>
                    <a:pt x="94" y="15"/>
                  </a:lnTo>
                  <a:lnTo>
                    <a:pt x="94" y="17"/>
                  </a:lnTo>
                  <a:lnTo>
                    <a:pt x="96" y="17"/>
                  </a:lnTo>
                  <a:lnTo>
                    <a:pt x="96" y="19"/>
                  </a:lnTo>
                  <a:lnTo>
                    <a:pt x="98" y="21"/>
                  </a:lnTo>
                  <a:lnTo>
                    <a:pt x="98" y="23"/>
                  </a:lnTo>
                  <a:lnTo>
                    <a:pt x="100" y="23"/>
                  </a:lnTo>
                  <a:lnTo>
                    <a:pt x="102" y="23"/>
                  </a:lnTo>
                  <a:lnTo>
                    <a:pt x="104" y="23"/>
                  </a:lnTo>
                  <a:lnTo>
                    <a:pt x="104" y="25"/>
                  </a:lnTo>
                  <a:lnTo>
                    <a:pt x="106" y="27"/>
                  </a:lnTo>
                  <a:lnTo>
                    <a:pt x="108" y="27"/>
                  </a:lnTo>
                  <a:lnTo>
                    <a:pt x="108" y="29"/>
                  </a:lnTo>
                  <a:lnTo>
                    <a:pt x="108" y="27"/>
                  </a:lnTo>
                  <a:lnTo>
                    <a:pt x="108" y="29"/>
                  </a:lnTo>
                  <a:lnTo>
                    <a:pt x="106" y="29"/>
                  </a:lnTo>
                  <a:lnTo>
                    <a:pt x="104" y="27"/>
                  </a:lnTo>
                  <a:lnTo>
                    <a:pt x="104" y="29"/>
                  </a:lnTo>
                  <a:lnTo>
                    <a:pt x="104" y="31"/>
                  </a:lnTo>
                  <a:lnTo>
                    <a:pt x="104" y="33"/>
                  </a:lnTo>
                  <a:lnTo>
                    <a:pt x="106" y="33"/>
                  </a:lnTo>
                  <a:lnTo>
                    <a:pt x="108" y="35"/>
                  </a:lnTo>
                  <a:lnTo>
                    <a:pt x="110" y="37"/>
                  </a:lnTo>
                  <a:lnTo>
                    <a:pt x="112" y="37"/>
                  </a:lnTo>
                  <a:lnTo>
                    <a:pt x="112" y="39"/>
                  </a:lnTo>
                  <a:lnTo>
                    <a:pt x="114" y="39"/>
                  </a:lnTo>
                  <a:lnTo>
                    <a:pt x="114" y="40"/>
                  </a:lnTo>
                  <a:lnTo>
                    <a:pt x="115" y="40"/>
                  </a:lnTo>
                  <a:lnTo>
                    <a:pt x="117" y="40"/>
                  </a:lnTo>
                  <a:lnTo>
                    <a:pt x="117" y="39"/>
                  </a:lnTo>
                  <a:lnTo>
                    <a:pt x="119" y="39"/>
                  </a:lnTo>
                  <a:lnTo>
                    <a:pt x="121" y="39"/>
                  </a:lnTo>
                  <a:lnTo>
                    <a:pt x="123" y="39"/>
                  </a:lnTo>
                  <a:lnTo>
                    <a:pt x="123" y="40"/>
                  </a:lnTo>
                  <a:lnTo>
                    <a:pt x="123" y="42"/>
                  </a:lnTo>
                  <a:lnTo>
                    <a:pt x="121" y="42"/>
                  </a:lnTo>
                  <a:lnTo>
                    <a:pt x="121" y="44"/>
                  </a:lnTo>
                  <a:lnTo>
                    <a:pt x="121" y="46"/>
                  </a:lnTo>
                  <a:lnTo>
                    <a:pt x="123" y="48"/>
                  </a:lnTo>
                  <a:lnTo>
                    <a:pt x="125" y="48"/>
                  </a:lnTo>
                  <a:lnTo>
                    <a:pt x="125" y="50"/>
                  </a:lnTo>
                  <a:lnTo>
                    <a:pt x="127" y="52"/>
                  </a:lnTo>
                  <a:lnTo>
                    <a:pt x="125" y="54"/>
                  </a:lnTo>
                  <a:lnTo>
                    <a:pt x="125" y="56"/>
                  </a:lnTo>
                  <a:lnTo>
                    <a:pt x="123" y="56"/>
                  </a:lnTo>
                  <a:lnTo>
                    <a:pt x="123" y="58"/>
                  </a:lnTo>
                  <a:lnTo>
                    <a:pt x="121" y="60"/>
                  </a:lnTo>
                  <a:lnTo>
                    <a:pt x="119" y="60"/>
                  </a:lnTo>
                  <a:lnTo>
                    <a:pt x="117" y="60"/>
                  </a:lnTo>
                  <a:lnTo>
                    <a:pt x="115" y="60"/>
                  </a:lnTo>
                  <a:lnTo>
                    <a:pt x="114" y="60"/>
                  </a:lnTo>
                  <a:lnTo>
                    <a:pt x="114" y="58"/>
                  </a:lnTo>
                  <a:lnTo>
                    <a:pt x="112" y="58"/>
                  </a:lnTo>
                  <a:lnTo>
                    <a:pt x="112" y="60"/>
                  </a:lnTo>
                  <a:lnTo>
                    <a:pt x="110" y="60"/>
                  </a:lnTo>
                  <a:lnTo>
                    <a:pt x="110" y="62"/>
                  </a:lnTo>
                  <a:lnTo>
                    <a:pt x="108" y="62"/>
                  </a:lnTo>
                  <a:lnTo>
                    <a:pt x="106" y="62"/>
                  </a:lnTo>
                  <a:lnTo>
                    <a:pt x="106" y="63"/>
                  </a:lnTo>
                  <a:lnTo>
                    <a:pt x="106" y="65"/>
                  </a:lnTo>
                  <a:lnTo>
                    <a:pt x="104" y="65"/>
                  </a:lnTo>
                  <a:lnTo>
                    <a:pt x="104" y="67"/>
                  </a:lnTo>
                  <a:lnTo>
                    <a:pt x="102" y="65"/>
                  </a:lnTo>
                  <a:lnTo>
                    <a:pt x="100" y="65"/>
                  </a:lnTo>
                  <a:lnTo>
                    <a:pt x="98" y="65"/>
                  </a:lnTo>
                  <a:lnTo>
                    <a:pt x="98" y="67"/>
                  </a:lnTo>
                  <a:lnTo>
                    <a:pt x="96" y="67"/>
                  </a:lnTo>
                  <a:lnTo>
                    <a:pt x="96" y="65"/>
                  </a:lnTo>
                  <a:lnTo>
                    <a:pt x="94" y="65"/>
                  </a:lnTo>
                  <a:lnTo>
                    <a:pt x="92" y="65"/>
                  </a:lnTo>
                  <a:lnTo>
                    <a:pt x="89" y="65"/>
                  </a:lnTo>
                  <a:lnTo>
                    <a:pt x="87" y="63"/>
                  </a:lnTo>
                  <a:lnTo>
                    <a:pt x="85" y="63"/>
                  </a:lnTo>
                  <a:lnTo>
                    <a:pt x="83" y="63"/>
                  </a:lnTo>
                  <a:lnTo>
                    <a:pt x="83" y="65"/>
                  </a:lnTo>
                  <a:lnTo>
                    <a:pt x="81" y="63"/>
                  </a:lnTo>
                  <a:lnTo>
                    <a:pt x="81" y="65"/>
                  </a:lnTo>
                  <a:lnTo>
                    <a:pt x="79" y="65"/>
                  </a:lnTo>
                  <a:lnTo>
                    <a:pt x="79" y="67"/>
                  </a:lnTo>
                  <a:lnTo>
                    <a:pt x="77" y="67"/>
                  </a:lnTo>
                  <a:lnTo>
                    <a:pt x="77" y="65"/>
                  </a:lnTo>
                  <a:lnTo>
                    <a:pt x="75" y="65"/>
                  </a:lnTo>
                  <a:lnTo>
                    <a:pt x="75" y="67"/>
                  </a:lnTo>
                  <a:lnTo>
                    <a:pt x="73" y="67"/>
                  </a:lnTo>
                  <a:lnTo>
                    <a:pt x="73" y="65"/>
                  </a:lnTo>
                  <a:lnTo>
                    <a:pt x="71" y="65"/>
                  </a:lnTo>
                  <a:lnTo>
                    <a:pt x="69" y="65"/>
                  </a:lnTo>
                  <a:lnTo>
                    <a:pt x="67" y="65"/>
                  </a:lnTo>
                  <a:lnTo>
                    <a:pt x="66" y="65"/>
                  </a:lnTo>
                  <a:lnTo>
                    <a:pt x="64" y="65"/>
                  </a:lnTo>
                  <a:lnTo>
                    <a:pt x="60" y="65"/>
                  </a:lnTo>
                  <a:lnTo>
                    <a:pt x="56" y="65"/>
                  </a:lnTo>
                  <a:lnTo>
                    <a:pt x="54" y="65"/>
                  </a:lnTo>
                  <a:lnTo>
                    <a:pt x="50" y="65"/>
                  </a:lnTo>
                  <a:lnTo>
                    <a:pt x="46" y="65"/>
                  </a:lnTo>
                  <a:lnTo>
                    <a:pt x="44" y="65"/>
                  </a:lnTo>
                  <a:lnTo>
                    <a:pt x="42" y="65"/>
                  </a:lnTo>
                  <a:lnTo>
                    <a:pt x="42" y="67"/>
                  </a:lnTo>
                  <a:lnTo>
                    <a:pt x="44" y="67"/>
                  </a:lnTo>
                  <a:lnTo>
                    <a:pt x="42" y="67"/>
                  </a:lnTo>
                  <a:lnTo>
                    <a:pt x="42" y="69"/>
                  </a:lnTo>
                  <a:lnTo>
                    <a:pt x="42" y="71"/>
                  </a:lnTo>
                  <a:lnTo>
                    <a:pt x="42" y="73"/>
                  </a:lnTo>
                  <a:lnTo>
                    <a:pt x="42" y="75"/>
                  </a:lnTo>
                  <a:lnTo>
                    <a:pt x="44" y="75"/>
                  </a:lnTo>
                  <a:lnTo>
                    <a:pt x="42" y="75"/>
                  </a:lnTo>
                  <a:lnTo>
                    <a:pt x="42" y="77"/>
                  </a:lnTo>
                  <a:lnTo>
                    <a:pt x="44" y="77"/>
                  </a:lnTo>
                  <a:lnTo>
                    <a:pt x="44" y="79"/>
                  </a:lnTo>
                  <a:lnTo>
                    <a:pt x="44" y="81"/>
                  </a:lnTo>
                  <a:lnTo>
                    <a:pt x="44" y="83"/>
                  </a:lnTo>
                  <a:lnTo>
                    <a:pt x="44" y="85"/>
                  </a:lnTo>
                  <a:lnTo>
                    <a:pt x="44" y="87"/>
                  </a:lnTo>
                  <a:lnTo>
                    <a:pt x="44" y="88"/>
                  </a:lnTo>
                  <a:lnTo>
                    <a:pt x="44" y="90"/>
                  </a:lnTo>
                  <a:lnTo>
                    <a:pt x="46" y="90"/>
                  </a:lnTo>
                  <a:lnTo>
                    <a:pt x="44" y="90"/>
                  </a:lnTo>
                  <a:lnTo>
                    <a:pt x="44" y="92"/>
                  </a:lnTo>
                  <a:lnTo>
                    <a:pt x="42" y="90"/>
                  </a:lnTo>
                  <a:lnTo>
                    <a:pt x="41" y="88"/>
                  </a:lnTo>
                  <a:lnTo>
                    <a:pt x="41" y="87"/>
                  </a:lnTo>
                  <a:lnTo>
                    <a:pt x="39" y="87"/>
                  </a:lnTo>
                  <a:lnTo>
                    <a:pt x="39" y="85"/>
                  </a:lnTo>
                  <a:lnTo>
                    <a:pt x="37" y="85"/>
                  </a:lnTo>
                  <a:lnTo>
                    <a:pt x="37" y="83"/>
                  </a:lnTo>
                  <a:lnTo>
                    <a:pt x="37" y="85"/>
                  </a:lnTo>
                  <a:lnTo>
                    <a:pt x="35" y="85"/>
                  </a:lnTo>
                  <a:lnTo>
                    <a:pt x="35" y="83"/>
                  </a:lnTo>
                  <a:lnTo>
                    <a:pt x="31" y="83"/>
                  </a:lnTo>
                  <a:lnTo>
                    <a:pt x="29" y="83"/>
                  </a:lnTo>
                  <a:lnTo>
                    <a:pt x="27" y="85"/>
                  </a:lnTo>
                  <a:lnTo>
                    <a:pt x="25" y="85"/>
                  </a:lnTo>
                  <a:lnTo>
                    <a:pt x="23" y="85"/>
                  </a:lnTo>
                  <a:lnTo>
                    <a:pt x="21" y="85"/>
                  </a:lnTo>
                  <a:lnTo>
                    <a:pt x="21" y="87"/>
                  </a:lnTo>
                  <a:lnTo>
                    <a:pt x="19" y="87"/>
                  </a:lnTo>
                  <a:lnTo>
                    <a:pt x="19" y="88"/>
                  </a:lnTo>
                  <a:lnTo>
                    <a:pt x="18" y="88"/>
                  </a:lnTo>
                  <a:lnTo>
                    <a:pt x="16" y="87"/>
                  </a:lnTo>
                  <a:lnTo>
                    <a:pt x="18" y="87"/>
                  </a:lnTo>
                  <a:lnTo>
                    <a:pt x="16" y="87"/>
                  </a:lnTo>
                  <a:lnTo>
                    <a:pt x="14" y="87"/>
                  </a:lnTo>
                  <a:lnTo>
                    <a:pt x="12" y="87"/>
                  </a:lnTo>
                  <a:lnTo>
                    <a:pt x="12" y="85"/>
                  </a:lnTo>
                  <a:lnTo>
                    <a:pt x="10" y="85"/>
                  </a:lnTo>
                  <a:lnTo>
                    <a:pt x="10" y="83"/>
                  </a:lnTo>
                  <a:lnTo>
                    <a:pt x="10" y="81"/>
                  </a:lnTo>
                  <a:lnTo>
                    <a:pt x="8" y="81"/>
                  </a:lnTo>
                  <a:lnTo>
                    <a:pt x="8" y="79"/>
                  </a:lnTo>
                  <a:lnTo>
                    <a:pt x="6" y="79"/>
                  </a:lnTo>
                  <a:lnTo>
                    <a:pt x="6" y="77"/>
                  </a:lnTo>
                  <a:lnTo>
                    <a:pt x="4" y="77"/>
                  </a:lnTo>
                  <a:lnTo>
                    <a:pt x="2" y="77"/>
                  </a:lnTo>
                  <a:lnTo>
                    <a:pt x="0" y="77"/>
                  </a:lnTo>
                  <a:lnTo>
                    <a:pt x="0" y="75"/>
                  </a:lnTo>
                  <a:lnTo>
                    <a:pt x="0" y="73"/>
                  </a:lnTo>
                  <a:lnTo>
                    <a:pt x="2" y="73"/>
                  </a:lnTo>
                  <a:lnTo>
                    <a:pt x="0" y="73"/>
                  </a:lnTo>
                  <a:lnTo>
                    <a:pt x="2" y="71"/>
                  </a:lnTo>
                  <a:lnTo>
                    <a:pt x="0" y="71"/>
                  </a:lnTo>
                  <a:lnTo>
                    <a:pt x="2" y="69"/>
                  </a:lnTo>
                  <a:lnTo>
                    <a:pt x="2" y="67"/>
                  </a:lnTo>
                  <a:lnTo>
                    <a:pt x="0" y="67"/>
                  </a:lnTo>
                  <a:lnTo>
                    <a:pt x="0" y="65"/>
                  </a:lnTo>
                  <a:lnTo>
                    <a:pt x="2" y="65"/>
                  </a:lnTo>
                  <a:lnTo>
                    <a:pt x="2" y="63"/>
                  </a:lnTo>
                  <a:lnTo>
                    <a:pt x="4" y="63"/>
                  </a:lnTo>
                  <a:lnTo>
                    <a:pt x="4" y="62"/>
                  </a:lnTo>
                  <a:lnTo>
                    <a:pt x="4" y="60"/>
                  </a:lnTo>
                  <a:lnTo>
                    <a:pt x="6" y="60"/>
                  </a:lnTo>
                  <a:lnTo>
                    <a:pt x="6" y="58"/>
                  </a:lnTo>
                  <a:lnTo>
                    <a:pt x="4" y="56"/>
                  </a:lnTo>
                  <a:lnTo>
                    <a:pt x="4" y="54"/>
                  </a:lnTo>
                  <a:lnTo>
                    <a:pt x="2" y="54"/>
                  </a:lnTo>
                  <a:lnTo>
                    <a:pt x="2" y="52"/>
                  </a:lnTo>
                  <a:lnTo>
                    <a:pt x="4" y="52"/>
                  </a:lnTo>
                  <a:lnTo>
                    <a:pt x="6" y="52"/>
                  </a:lnTo>
                  <a:lnTo>
                    <a:pt x="6" y="50"/>
                  </a:lnTo>
                  <a:lnTo>
                    <a:pt x="8" y="50"/>
                  </a:lnTo>
                  <a:lnTo>
                    <a:pt x="10" y="50"/>
                  </a:lnTo>
                  <a:lnTo>
                    <a:pt x="12" y="50"/>
                  </a:lnTo>
                  <a:lnTo>
                    <a:pt x="14" y="50"/>
                  </a:lnTo>
                  <a:lnTo>
                    <a:pt x="14" y="48"/>
                  </a:lnTo>
                  <a:lnTo>
                    <a:pt x="16" y="48"/>
                  </a:lnTo>
                  <a:lnTo>
                    <a:pt x="16" y="46"/>
                  </a:lnTo>
                  <a:lnTo>
                    <a:pt x="18" y="46"/>
                  </a:lnTo>
                  <a:lnTo>
                    <a:pt x="18" y="44"/>
                  </a:lnTo>
                  <a:lnTo>
                    <a:pt x="18" y="42"/>
                  </a:lnTo>
                  <a:lnTo>
                    <a:pt x="18" y="40"/>
                  </a:lnTo>
                  <a:lnTo>
                    <a:pt x="18" y="39"/>
                  </a:lnTo>
                  <a:lnTo>
                    <a:pt x="19" y="39"/>
                  </a:lnTo>
                  <a:lnTo>
                    <a:pt x="21" y="39"/>
                  </a:lnTo>
                  <a:lnTo>
                    <a:pt x="21" y="37"/>
                  </a:lnTo>
                  <a:lnTo>
                    <a:pt x="21" y="35"/>
                  </a:lnTo>
                  <a:lnTo>
                    <a:pt x="19" y="33"/>
                  </a:lnTo>
                  <a:lnTo>
                    <a:pt x="19" y="31"/>
                  </a:lnTo>
                  <a:lnTo>
                    <a:pt x="21" y="31"/>
                  </a:lnTo>
                  <a:lnTo>
                    <a:pt x="21" y="29"/>
                  </a:lnTo>
                  <a:lnTo>
                    <a:pt x="23" y="29"/>
                  </a:lnTo>
                  <a:lnTo>
                    <a:pt x="23" y="27"/>
                  </a:lnTo>
                  <a:lnTo>
                    <a:pt x="25" y="27"/>
                  </a:lnTo>
                  <a:lnTo>
                    <a:pt x="25" y="25"/>
                  </a:lnTo>
                  <a:lnTo>
                    <a:pt x="25" y="27"/>
                  </a:lnTo>
                  <a:lnTo>
                    <a:pt x="27" y="27"/>
                  </a:lnTo>
                  <a:lnTo>
                    <a:pt x="29" y="29"/>
                  </a:lnTo>
                  <a:lnTo>
                    <a:pt x="31" y="31"/>
                  </a:lnTo>
                  <a:lnTo>
                    <a:pt x="33" y="31"/>
                  </a:lnTo>
                  <a:lnTo>
                    <a:pt x="33" y="29"/>
                  </a:lnTo>
                  <a:lnTo>
                    <a:pt x="37" y="29"/>
                  </a:lnTo>
                  <a:lnTo>
                    <a:pt x="37" y="25"/>
                  </a:lnTo>
                  <a:lnTo>
                    <a:pt x="37" y="23"/>
                  </a:lnTo>
                  <a:lnTo>
                    <a:pt x="37" y="21"/>
                  </a:lnTo>
                  <a:lnTo>
                    <a:pt x="37" y="23"/>
                  </a:lnTo>
                  <a:lnTo>
                    <a:pt x="39" y="23"/>
                  </a:lnTo>
                  <a:lnTo>
                    <a:pt x="41" y="23"/>
                  </a:lnTo>
                  <a:lnTo>
                    <a:pt x="42" y="23"/>
                  </a:lnTo>
                  <a:lnTo>
                    <a:pt x="42" y="21"/>
                  </a:lnTo>
                  <a:lnTo>
                    <a:pt x="42" y="19"/>
                  </a:lnTo>
                  <a:lnTo>
                    <a:pt x="42" y="17"/>
                  </a:lnTo>
                  <a:lnTo>
                    <a:pt x="42" y="15"/>
                  </a:lnTo>
                  <a:lnTo>
                    <a:pt x="46" y="15"/>
                  </a:lnTo>
                  <a:lnTo>
                    <a:pt x="46" y="14"/>
                  </a:lnTo>
                  <a:lnTo>
                    <a:pt x="48" y="14"/>
                  </a:lnTo>
                  <a:lnTo>
                    <a:pt x="48" y="12"/>
                  </a:lnTo>
                  <a:lnTo>
                    <a:pt x="50" y="14"/>
                  </a:lnTo>
                  <a:lnTo>
                    <a:pt x="54" y="15"/>
                  </a:lnTo>
                  <a:lnTo>
                    <a:pt x="56" y="14"/>
                  </a:lnTo>
                  <a:lnTo>
                    <a:pt x="56" y="10"/>
                  </a:lnTo>
                  <a:lnTo>
                    <a:pt x="58" y="10"/>
                  </a:lnTo>
                  <a:lnTo>
                    <a:pt x="60" y="10"/>
                  </a:lnTo>
                  <a:lnTo>
                    <a:pt x="62" y="10"/>
                  </a:lnTo>
                  <a:lnTo>
                    <a:pt x="67" y="6"/>
                  </a:lnTo>
                  <a:lnTo>
                    <a:pt x="71" y="4"/>
                  </a:lnTo>
                  <a:lnTo>
                    <a:pt x="75" y="0"/>
                  </a:lnTo>
                  <a:lnTo>
                    <a:pt x="77" y="0"/>
                  </a:lnTo>
                  <a:lnTo>
                    <a:pt x="81" y="0"/>
                  </a:lnTo>
                  <a:lnTo>
                    <a:pt x="83" y="0"/>
                  </a:lnTo>
                  <a:lnTo>
                    <a:pt x="85" y="0"/>
                  </a:lnTo>
                  <a:lnTo>
                    <a:pt x="89" y="0"/>
                  </a:lnTo>
                  <a:lnTo>
                    <a:pt x="9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27"/>
            <p:cNvSpPr>
              <a:spLocks noEditPoints="1"/>
            </p:cNvSpPr>
            <p:nvPr/>
          </p:nvSpPr>
          <p:spPr bwMode="auto">
            <a:xfrm>
              <a:off x="7251700" y="4133850"/>
              <a:ext cx="119063" cy="161925"/>
            </a:xfrm>
            <a:custGeom>
              <a:avLst/>
              <a:gdLst>
                <a:gd name="T0" fmla="*/ 64 w 75"/>
                <a:gd name="T1" fmla="*/ 85 h 102"/>
                <a:gd name="T2" fmla="*/ 19 w 75"/>
                <a:gd name="T3" fmla="*/ 85 h 102"/>
                <a:gd name="T4" fmla="*/ 43 w 75"/>
                <a:gd name="T5" fmla="*/ 83 h 102"/>
                <a:gd name="T6" fmla="*/ 39 w 75"/>
                <a:gd name="T7" fmla="*/ 83 h 102"/>
                <a:gd name="T8" fmla="*/ 48 w 75"/>
                <a:gd name="T9" fmla="*/ 79 h 102"/>
                <a:gd name="T10" fmla="*/ 50 w 75"/>
                <a:gd name="T11" fmla="*/ 79 h 102"/>
                <a:gd name="T12" fmla="*/ 43 w 75"/>
                <a:gd name="T13" fmla="*/ 75 h 102"/>
                <a:gd name="T14" fmla="*/ 56 w 75"/>
                <a:gd name="T15" fmla="*/ 71 h 102"/>
                <a:gd name="T16" fmla="*/ 43 w 75"/>
                <a:gd name="T17" fmla="*/ 81 h 102"/>
                <a:gd name="T18" fmla="*/ 43 w 75"/>
                <a:gd name="T19" fmla="*/ 70 h 102"/>
                <a:gd name="T20" fmla="*/ 43 w 75"/>
                <a:gd name="T21" fmla="*/ 68 h 102"/>
                <a:gd name="T22" fmla="*/ 43 w 75"/>
                <a:gd name="T23" fmla="*/ 66 h 102"/>
                <a:gd name="T24" fmla="*/ 41 w 75"/>
                <a:gd name="T25" fmla="*/ 64 h 102"/>
                <a:gd name="T26" fmla="*/ 12 w 75"/>
                <a:gd name="T27" fmla="*/ 4 h 102"/>
                <a:gd name="T28" fmla="*/ 18 w 75"/>
                <a:gd name="T29" fmla="*/ 8 h 102"/>
                <a:gd name="T30" fmla="*/ 19 w 75"/>
                <a:gd name="T31" fmla="*/ 10 h 102"/>
                <a:gd name="T32" fmla="*/ 27 w 75"/>
                <a:gd name="T33" fmla="*/ 8 h 102"/>
                <a:gd name="T34" fmla="*/ 29 w 75"/>
                <a:gd name="T35" fmla="*/ 20 h 102"/>
                <a:gd name="T36" fmla="*/ 44 w 75"/>
                <a:gd name="T37" fmla="*/ 27 h 102"/>
                <a:gd name="T38" fmla="*/ 58 w 75"/>
                <a:gd name="T39" fmla="*/ 25 h 102"/>
                <a:gd name="T40" fmla="*/ 69 w 75"/>
                <a:gd name="T41" fmla="*/ 27 h 102"/>
                <a:gd name="T42" fmla="*/ 66 w 75"/>
                <a:gd name="T43" fmla="*/ 37 h 102"/>
                <a:gd name="T44" fmla="*/ 60 w 75"/>
                <a:gd name="T45" fmla="*/ 43 h 102"/>
                <a:gd name="T46" fmla="*/ 52 w 75"/>
                <a:gd name="T47" fmla="*/ 50 h 102"/>
                <a:gd name="T48" fmla="*/ 54 w 75"/>
                <a:gd name="T49" fmla="*/ 62 h 102"/>
                <a:gd name="T50" fmla="*/ 60 w 75"/>
                <a:gd name="T51" fmla="*/ 62 h 102"/>
                <a:gd name="T52" fmla="*/ 64 w 75"/>
                <a:gd name="T53" fmla="*/ 52 h 102"/>
                <a:gd name="T54" fmla="*/ 69 w 75"/>
                <a:gd name="T55" fmla="*/ 64 h 102"/>
                <a:gd name="T56" fmla="*/ 73 w 75"/>
                <a:gd name="T57" fmla="*/ 81 h 102"/>
                <a:gd name="T58" fmla="*/ 69 w 75"/>
                <a:gd name="T59" fmla="*/ 91 h 102"/>
                <a:gd name="T60" fmla="*/ 67 w 75"/>
                <a:gd name="T61" fmla="*/ 98 h 102"/>
                <a:gd name="T62" fmla="*/ 64 w 75"/>
                <a:gd name="T63" fmla="*/ 87 h 102"/>
                <a:gd name="T64" fmla="*/ 62 w 75"/>
                <a:gd name="T65" fmla="*/ 83 h 102"/>
                <a:gd name="T66" fmla="*/ 60 w 75"/>
                <a:gd name="T67" fmla="*/ 77 h 102"/>
                <a:gd name="T68" fmla="*/ 54 w 75"/>
                <a:gd name="T69" fmla="*/ 68 h 102"/>
                <a:gd name="T70" fmla="*/ 48 w 75"/>
                <a:gd name="T71" fmla="*/ 71 h 102"/>
                <a:gd name="T72" fmla="*/ 43 w 75"/>
                <a:gd name="T73" fmla="*/ 60 h 102"/>
                <a:gd name="T74" fmla="*/ 43 w 75"/>
                <a:gd name="T75" fmla="*/ 56 h 102"/>
                <a:gd name="T76" fmla="*/ 39 w 75"/>
                <a:gd name="T77" fmla="*/ 58 h 102"/>
                <a:gd name="T78" fmla="*/ 41 w 75"/>
                <a:gd name="T79" fmla="*/ 66 h 102"/>
                <a:gd name="T80" fmla="*/ 43 w 75"/>
                <a:gd name="T81" fmla="*/ 71 h 102"/>
                <a:gd name="T82" fmla="*/ 39 w 75"/>
                <a:gd name="T83" fmla="*/ 77 h 102"/>
                <a:gd name="T84" fmla="*/ 35 w 75"/>
                <a:gd name="T85" fmla="*/ 83 h 102"/>
                <a:gd name="T86" fmla="*/ 33 w 75"/>
                <a:gd name="T87" fmla="*/ 81 h 102"/>
                <a:gd name="T88" fmla="*/ 31 w 75"/>
                <a:gd name="T89" fmla="*/ 75 h 102"/>
                <a:gd name="T90" fmla="*/ 29 w 75"/>
                <a:gd name="T91" fmla="*/ 83 h 102"/>
                <a:gd name="T92" fmla="*/ 25 w 75"/>
                <a:gd name="T93" fmla="*/ 85 h 102"/>
                <a:gd name="T94" fmla="*/ 25 w 75"/>
                <a:gd name="T95" fmla="*/ 79 h 102"/>
                <a:gd name="T96" fmla="*/ 25 w 75"/>
                <a:gd name="T97" fmla="*/ 79 h 102"/>
                <a:gd name="T98" fmla="*/ 23 w 75"/>
                <a:gd name="T99" fmla="*/ 83 h 102"/>
                <a:gd name="T100" fmla="*/ 18 w 75"/>
                <a:gd name="T101" fmla="*/ 81 h 102"/>
                <a:gd name="T102" fmla="*/ 16 w 75"/>
                <a:gd name="T103" fmla="*/ 66 h 102"/>
                <a:gd name="T104" fmla="*/ 14 w 75"/>
                <a:gd name="T105" fmla="*/ 56 h 102"/>
                <a:gd name="T106" fmla="*/ 12 w 75"/>
                <a:gd name="T107" fmla="*/ 45 h 102"/>
                <a:gd name="T108" fmla="*/ 0 w 75"/>
                <a:gd name="T109" fmla="*/ 35 h 102"/>
                <a:gd name="T110" fmla="*/ 8 w 75"/>
                <a:gd name="T111" fmla="*/ 27 h 102"/>
                <a:gd name="T112" fmla="*/ 14 w 75"/>
                <a:gd name="T113" fmla="*/ 20 h 102"/>
                <a:gd name="T114" fmla="*/ 4 w 75"/>
                <a:gd name="T115" fmla="*/ 16 h 102"/>
                <a:gd name="T116" fmla="*/ 8 w 75"/>
                <a:gd name="T117" fmla="*/ 4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5" h="102">
                  <a:moveTo>
                    <a:pt x="64" y="87"/>
                  </a:moveTo>
                  <a:lnTo>
                    <a:pt x="64" y="89"/>
                  </a:lnTo>
                  <a:lnTo>
                    <a:pt x="62" y="89"/>
                  </a:lnTo>
                  <a:lnTo>
                    <a:pt x="62" y="91"/>
                  </a:lnTo>
                  <a:lnTo>
                    <a:pt x="62" y="89"/>
                  </a:lnTo>
                  <a:lnTo>
                    <a:pt x="62" y="87"/>
                  </a:lnTo>
                  <a:lnTo>
                    <a:pt x="62" y="85"/>
                  </a:lnTo>
                  <a:lnTo>
                    <a:pt x="62" y="87"/>
                  </a:lnTo>
                  <a:lnTo>
                    <a:pt x="64" y="85"/>
                  </a:lnTo>
                  <a:lnTo>
                    <a:pt x="62" y="85"/>
                  </a:lnTo>
                  <a:lnTo>
                    <a:pt x="64" y="85"/>
                  </a:lnTo>
                  <a:lnTo>
                    <a:pt x="64" y="87"/>
                  </a:lnTo>
                  <a:close/>
                  <a:moveTo>
                    <a:pt x="19" y="85"/>
                  </a:moveTo>
                  <a:lnTo>
                    <a:pt x="19" y="87"/>
                  </a:lnTo>
                  <a:lnTo>
                    <a:pt x="18" y="85"/>
                  </a:lnTo>
                  <a:lnTo>
                    <a:pt x="18" y="83"/>
                  </a:lnTo>
                  <a:lnTo>
                    <a:pt x="18" y="85"/>
                  </a:lnTo>
                  <a:lnTo>
                    <a:pt x="19" y="85"/>
                  </a:lnTo>
                  <a:close/>
                  <a:moveTo>
                    <a:pt x="62" y="85"/>
                  </a:moveTo>
                  <a:lnTo>
                    <a:pt x="62" y="87"/>
                  </a:lnTo>
                  <a:lnTo>
                    <a:pt x="62" y="85"/>
                  </a:lnTo>
                  <a:lnTo>
                    <a:pt x="62" y="83"/>
                  </a:lnTo>
                  <a:lnTo>
                    <a:pt x="62" y="85"/>
                  </a:lnTo>
                  <a:close/>
                  <a:moveTo>
                    <a:pt x="43" y="83"/>
                  </a:moveTo>
                  <a:lnTo>
                    <a:pt x="41" y="83"/>
                  </a:lnTo>
                  <a:lnTo>
                    <a:pt x="43" y="81"/>
                  </a:lnTo>
                  <a:lnTo>
                    <a:pt x="43" y="83"/>
                  </a:lnTo>
                  <a:close/>
                  <a:moveTo>
                    <a:pt x="37" y="83"/>
                  </a:moveTo>
                  <a:lnTo>
                    <a:pt x="39" y="81"/>
                  </a:lnTo>
                  <a:lnTo>
                    <a:pt x="39" y="83"/>
                  </a:lnTo>
                  <a:lnTo>
                    <a:pt x="37" y="83"/>
                  </a:lnTo>
                  <a:close/>
                  <a:moveTo>
                    <a:pt x="39" y="83"/>
                  </a:moveTo>
                  <a:lnTo>
                    <a:pt x="39" y="81"/>
                  </a:lnTo>
                  <a:lnTo>
                    <a:pt x="41" y="81"/>
                  </a:lnTo>
                  <a:lnTo>
                    <a:pt x="41" y="83"/>
                  </a:lnTo>
                  <a:lnTo>
                    <a:pt x="39" y="83"/>
                  </a:lnTo>
                  <a:close/>
                  <a:moveTo>
                    <a:pt x="43" y="79"/>
                  </a:moveTo>
                  <a:lnTo>
                    <a:pt x="41" y="79"/>
                  </a:lnTo>
                  <a:lnTo>
                    <a:pt x="41" y="81"/>
                  </a:lnTo>
                  <a:lnTo>
                    <a:pt x="41" y="79"/>
                  </a:lnTo>
                  <a:lnTo>
                    <a:pt x="41" y="81"/>
                  </a:lnTo>
                  <a:lnTo>
                    <a:pt x="41" y="79"/>
                  </a:lnTo>
                  <a:lnTo>
                    <a:pt x="43" y="79"/>
                  </a:lnTo>
                  <a:close/>
                  <a:moveTo>
                    <a:pt x="48" y="77"/>
                  </a:moveTo>
                  <a:lnTo>
                    <a:pt x="48" y="79"/>
                  </a:lnTo>
                  <a:lnTo>
                    <a:pt x="46" y="79"/>
                  </a:lnTo>
                  <a:lnTo>
                    <a:pt x="46" y="77"/>
                  </a:lnTo>
                  <a:lnTo>
                    <a:pt x="48" y="77"/>
                  </a:lnTo>
                  <a:close/>
                  <a:moveTo>
                    <a:pt x="48" y="77"/>
                  </a:moveTo>
                  <a:lnTo>
                    <a:pt x="46" y="77"/>
                  </a:lnTo>
                  <a:lnTo>
                    <a:pt x="48" y="77"/>
                  </a:lnTo>
                  <a:lnTo>
                    <a:pt x="48" y="75"/>
                  </a:lnTo>
                  <a:lnTo>
                    <a:pt x="48" y="77"/>
                  </a:lnTo>
                  <a:close/>
                  <a:moveTo>
                    <a:pt x="50" y="79"/>
                  </a:moveTo>
                  <a:lnTo>
                    <a:pt x="48" y="79"/>
                  </a:lnTo>
                  <a:lnTo>
                    <a:pt x="48" y="77"/>
                  </a:lnTo>
                  <a:lnTo>
                    <a:pt x="50" y="77"/>
                  </a:lnTo>
                  <a:lnTo>
                    <a:pt x="50" y="75"/>
                  </a:lnTo>
                  <a:lnTo>
                    <a:pt x="52" y="77"/>
                  </a:lnTo>
                  <a:lnTo>
                    <a:pt x="50" y="77"/>
                  </a:lnTo>
                  <a:lnTo>
                    <a:pt x="50" y="79"/>
                  </a:lnTo>
                  <a:close/>
                  <a:moveTo>
                    <a:pt x="43" y="73"/>
                  </a:moveTo>
                  <a:lnTo>
                    <a:pt x="43" y="75"/>
                  </a:lnTo>
                  <a:lnTo>
                    <a:pt x="43" y="73"/>
                  </a:lnTo>
                  <a:close/>
                  <a:moveTo>
                    <a:pt x="50" y="73"/>
                  </a:moveTo>
                  <a:lnTo>
                    <a:pt x="52" y="71"/>
                  </a:lnTo>
                  <a:lnTo>
                    <a:pt x="52" y="73"/>
                  </a:lnTo>
                  <a:lnTo>
                    <a:pt x="50" y="73"/>
                  </a:lnTo>
                  <a:close/>
                  <a:moveTo>
                    <a:pt x="58" y="73"/>
                  </a:moveTo>
                  <a:lnTo>
                    <a:pt x="56" y="75"/>
                  </a:lnTo>
                  <a:lnTo>
                    <a:pt x="56" y="73"/>
                  </a:lnTo>
                  <a:lnTo>
                    <a:pt x="56" y="71"/>
                  </a:lnTo>
                  <a:lnTo>
                    <a:pt x="58" y="73"/>
                  </a:lnTo>
                  <a:close/>
                  <a:moveTo>
                    <a:pt x="46" y="79"/>
                  </a:moveTo>
                  <a:lnTo>
                    <a:pt x="44" y="79"/>
                  </a:lnTo>
                  <a:lnTo>
                    <a:pt x="44" y="81"/>
                  </a:lnTo>
                  <a:lnTo>
                    <a:pt x="44" y="79"/>
                  </a:lnTo>
                  <a:lnTo>
                    <a:pt x="44" y="81"/>
                  </a:lnTo>
                  <a:lnTo>
                    <a:pt x="43" y="81"/>
                  </a:lnTo>
                  <a:lnTo>
                    <a:pt x="43" y="79"/>
                  </a:lnTo>
                  <a:lnTo>
                    <a:pt x="43" y="81"/>
                  </a:lnTo>
                  <a:lnTo>
                    <a:pt x="43" y="79"/>
                  </a:lnTo>
                  <a:lnTo>
                    <a:pt x="43" y="77"/>
                  </a:lnTo>
                  <a:lnTo>
                    <a:pt x="43" y="75"/>
                  </a:lnTo>
                  <a:lnTo>
                    <a:pt x="43" y="73"/>
                  </a:lnTo>
                  <a:lnTo>
                    <a:pt x="43" y="71"/>
                  </a:lnTo>
                  <a:lnTo>
                    <a:pt x="41" y="71"/>
                  </a:lnTo>
                  <a:lnTo>
                    <a:pt x="41" y="70"/>
                  </a:lnTo>
                  <a:lnTo>
                    <a:pt x="43" y="68"/>
                  </a:lnTo>
                  <a:lnTo>
                    <a:pt x="43" y="70"/>
                  </a:lnTo>
                  <a:lnTo>
                    <a:pt x="44" y="70"/>
                  </a:lnTo>
                  <a:lnTo>
                    <a:pt x="44" y="71"/>
                  </a:lnTo>
                  <a:lnTo>
                    <a:pt x="44" y="73"/>
                  </a:lnTo>
                  <a:lnTo>
                    <a:pt x="46" y="73"/>
                  </a:lnTo>
                  <a:lnTo>
                    <a:pt x="46" y="75"/>
                  </a:lnTo>
                  <a:lnTo>
                    <a:pt x="46" y="77"/>
                  </a:lnTo>
                  <a:lnTo>
                    <a:pt x="46" y="79"/>
                  </a:lnTo>
                  <a:close/>
                  <a:moveTo>
                    <a:pt x="43" y="66"/>
                  </a:moveTo>
                  <a:lnTo>
                    <a:pt x="43" y="68"/>
                  </a:lnTo>
                  <a:lnTo>
                    <a:pt x="41" y="68"/>
                  </a:lnTo>
                  <a:lnTo>
                    <a:pt x="41" y="70"/>
                  </a:lnTo>
                  <a:lnTo>
                    <a:pt x="41" y="68"/>
                  </a:lnTo>
                  <a:lnTo>
                    <a:pt x="39" y="68"/>
                  </a:lnTo>
                  <a:lnTo>
                    <a:pt x="41" y="68"/>
                  </a:lnTo>
                  <a:lnTo>
                    <a:pt x="41" y="66"/>
                  </a:lnTo>
                  <a:lnTo>
                    <a:pt x="43" y="66"/>
                  </a:lnTo>
                  <a:close/>
                  <a:moveTo>
                    <a:pt x="43" y="64"/>
                  </a:moveTo>
                  <a:lnTo>
                    <a:pt x="43" y="66"/>
                  </a:lnTo>
                  <a:lnTo>
                    <a:pt x="43" y="64"/>
                  </a:lnTo>
                  <a:lnTo>
                    <a:pt x="41" y="66"/>
                  </a:lnTo>
                  <a:lnTo>
                    <a:pt x="41" y="64"/>
                  </a:lnTo>
                  <a:lnTo>
                    <a:pt x="43" y="64"/>
                  </a:lnTo>
                  <a:close/>
                  <a:moveTo>
                    <a:pt x="41" y="64"/>
                  </a:moveTo>
                  <a:lnTo>
                    <a:pt x="39" y="64"/>
                  </a:lnTo>
                  <a:lnTo>
                    <a:pt x="41" y="64"/>
                  </a:lnTo>
                  <a:lnTo>
                    <a:pt x="41" y="62"/>
                  </a:lnTo>
                  <a:lnTo>
                    <a:pt x="41" y="64"/>
                  </a:lnTo>
                  <a:close/>
                  <a:moveTo>
                    <a:pt x="41" y="58"/>
                  </a:moveTo>
                  <a:lnTo>
                    <a:pt x="43" y="58"/>
                  </a:lnTo>
                  <a:lnTo>
                    <a:pt x="41" y="58"/>
                  </a:lnTo>
                  <a:lnTo>
                    <a:pt x="39" y="58"/>
                  </a:lnTo>
                  <a:lnTo>
                    <a:pt x="41" y="58"/>
                  </a:lnTo>
                  <a:close/>
                  <a:moveTo>
                    <a:pt x="8" y="2"/>
                  </a:moveTo>
                  <a:lnTo>
                    <a:pt x="10" y="2"/>
                  </a:lnTo>
                  <a:lnTo>
                    <a:pt x="10" y="4"/>
                  </a:lnTo>
                  <a:lnTo>
                    <a:pt x="12" y="4"/>
                  </a:lnTo>
                  <a:lnTo>
                    <a:pt x="12" y="6"/>
                  </a:lnTo>
                  <a:lnTo>
                    <a:pt x="10" y="6"/>
                  </a:lnTo>
                  <a:lnTo>
                    <a:pt x="12" y="6"/>
                  </a:lnTo>
                  <a:lnTo>
                    <a:pt x="14" y="6"/>
                  </a:lnTo>
                  <a:lnTo>
                    <a:pt x="14" y="8"/>
                  </a:lnTo>
                  <a:lnTo>
                    <a:pt x="14" y="6"/>
                  </a:lnTo>
                  <a:lnTo>
                    <a:pt x="16" y="6"/>
                  </a:lnTo>
                  <a:lnTo>
                    <a:pt x="16" y="8"/>
                  </a:lnTo>
                  <a:lnTo>
                    <a:pt x="18" y="8"/>
                  </a:lnTo>
                  <a:lnTo>
                    <a:pt x="18" y="6"/>
                  </a:lnTo>
                  <a:lnTo>
                    <a:pt x="16" y="6"/>
                  </a:lnTo>
                  <a:lnTo>
                    <a:pt x="18" y="6"/>
                  </a:lnTo>
                  <a:lnTo>
                    <a:pt x="16" y="6"/>
                  </a:lnTo>
                  <a:lnTo>
                    <a:pt x="16" y="4"/>
                  </a:lnTo>
                  <a:lnTo>
                    <a:pt x="18" y="4"/>
                  </a:lnTo>
                  <a:lnTo>
                    <a:pt x="18" y="6"/>
                  </a:lnTo>
                  <a:lnTo>
                    <a:pt x="18" y="8"/>
                  </a:lnTo>
                  <a:lnTo>
                    <a:pt x="19" y="10"/>
                  </a:lnTo>
                  <a:lnTo>
                    <a:pt x="21" y="10"/>
                  </a:lnTo>
                  <a:lnTo>
                    <a:pt x="21" y="12"/>
                  </a:lnTo>
                  <a:lnTo>
                    <a:pt x="23" y="12"/>
                  </a:lnTo>
                  <a:lnTo>
                    <a:pt x="25" y="12"/>
                  </a:lnTo>
                  <a:lnTo>
                    <a:pt x="25" y="10"/>
                  </a:lnTo>
                  <a:lnTo>
                    <a:pt x="27" y="10"/>
                  </a:lnTo>
                  <a:lnTo>
                    <a:pt x="25" y="10"/>
                  </a:lnTo>
                  <a:lnTo>
                    <a:pt x="25" y="8"/>
                  </a:lnTo>
                  <a:lnTo>
                    <a:pt x="27" y="8"/>
                  </a:lnTo>
                  <a:lnTo>
                    <a:pt x="25" y="8"/>
                  </a:lnTo>
                  <a:lnTo>
                    <a:pt x="27" y="8"/>
                  </a:lnTo>
                  <a:lnTo>
                    <a:pt x="27" y="10"/>
                  </a:lnTo>
                  <a:lnTo>
                    <a:pt x="29" y="10"/>
                  </a:lnTo>
                  <a:lnTo>
                    <a:pt x="29" y="12"/>
                  </a:lnTo>
                  <a:lnTo>
                    <a:pt x="29" y="14"/>
                  </a:lnTo>
                  <a:lnTo>
                    <a:pt x="29" y="16"/>
                  </a:lnTo>
                  <a:lnTo>
                    <a:pt x="29" y="18"/>
                  </a:lnTo>
                  <a:lnTo>
                    <a:pt x="29" y="20"/>
                  </a:lnTo>
                  <a:lnTo>
                    <a:pt x="29" y="22"/>
                  </a:lnTo>
                  <a:lnTo>
                    <a:pt x="29" y="23"/>
                  </a:lnTo>
                  <a:lnTo>
                    <a:pt x="31" y="23"/>
                  </a:lnTo>
                  <a:lnTo>
                    <a:pt x="35" y="25"/>
                  </a:lnTo>
                  <a:lnTo>
                    <a:pt x="37" y="25"/>
                  </a:lnTo>
                  <a:lnTo>
                    <a:pt x="39" y="27"/>
                  </a:lnTo>
                  <a:lnTo>
                    <a:pt x="41" y="25"/>
                  </a:lnTo>
                  <a:lnTo>
                    <a:pt x="43" y="25"/>
                  </a:lnTo>
                  <a:lnTo>
                    <a:pt x="44" y="27"/>
                  </a:lnTo>
                  <a:lnTo>
                    <a:pt x="44" y="25"/>
                  </a:lnTo>
                  <a:lnTo>
                    <a:pt x="44" y="27"/>
                  </a:lnTo>
                  <a:lnTo>
                    <a:pt x="46" y="27"/>
                  </a:lnTo>
                  <a:lnTo>
                    <a:pt x="48" y="25"/>
                  </a:lnTo>
                  <a:lnTo>
                    <a:pt x="50" y="25"/>
                  </a:lnTo>
                  <a:lnTo>
                    <a:pt x="52" y="25"/>
                  </a:lnTo>
                  <a:lnTo>
                    <a:pt x="56" y="27"/>
                  </a:lnTo>
                  <a:lnTo>
                    <a:pt x="56" y="25"/>
                  </a:lnTo>
                  <a:lnTo>
                    <a:pt x="58" y="25"/>
                  </a:lnTo>
                  <a:lnTo>
                    <a:pt x="58" y="27"/>
                  </a:lnTo>
                  <a:lnTo>
                    <a:pt x="60" y="27"/>
                  </a:lnTo>
                  <a:lnTo>
                    <a:pt x="60" y="25"/>
                  </a:lnTo>
                  <a:lnTo>
                    <a:pt x="62" y="25"/>
                  </a:lnTo>
                  <a:lnTo>
                    <a:pt x="64" y="25"/>
                  </a:lnTo>
                  <a:lnTo>
                    <a:pt x="66" y="25"/>
                  </a:lnTo>
                  <a:lnTo>
                    <a:pt x="66" y="27"/>
                  </a:lnTo>
                  <a:lnTo>
                    <a:pt x="67" y="27"/>
                  </a:lnTo>
                  <a:lnTo>
                    <a:pt x="69" y="27"/>
                  </a:lnTo>
                  <a:lnTo>
                    <a:pt x="69" y="29"/>
                  </a:lnTo>
                  <a:lnTo>
                    <a:pt x="71" y="29"/>
                  </a:lnTo>
                  <a:lnTo>
                    <a:pt x="71" y="31"/>
                  </a:lnTo>
                  <a:lnTo>
                    <a:pt x="69" y="31"/>
                  </a:lnTo>
                  <a:lnTo>
                    <a:pt x="67" y="31"/>
                  </a:lnTo>
                  <a:lnTo>
                    <a:pt x="67" y="33"/>
                  </a:lnTo>
                  <a:lnTo>
                    <a:pt x="67" y="35"/>
                  </a:lnTo>
                  <a:lnTo>
                    <a:pt x="67" y="37"/>
                  </a:lnTo>
                  <a:lnTo>
                    <a:pt x="66" y="37"/>
                  </a:lnTo>
                  <a:lnTo>
                    <a:pt x="66" y="39"/>
                  </a:lnTo>
                  <a:lnTo>
                    <a:pt x="66" y="41"/>
                  </a:lnTo>
                  <a:lnTo>
                    <a:pt x="64" y="41"/>
                  </a:lnTo>
                  <a:lnTo>
                    <a:pt x="62" y="41"/>
                  </a:lnTo>
                  <a:lnTo>
                    <a:pt x="64" y="43"/>
                  </a:lnTo>
                  <a:lnTo>
                    <a:pt x="62" y="43"/>
                  </a:lnTo>
                  <a:lnTo>
                    <a:pt x="62" y="45"/>
                  </a:lnTo>
                  <a:lnTo>
                    <a:pt x="62" y="43"/>
                  </a:lnTo>
                  <a:lnTo>
                    <a:pt x="60" y="43"/>
                  </a:lnTo>
                  <a:lnTo>
                    <a:pt x="60" y="45"/>
                  </a:lnTo>
                  <a:lnTo>
                    <a:pt x="58" y="43"/>
                  </a:lnTo>
                  <a:lnTo>
                    <a:pt x="58" y="45"/>
                  </a:lnTo>
                  <a:lnTo>
                    <a:pt x="56" y="45"/>
                  </a:lnTo>
                  <a:lnTo>
                    <a:pt x="54" y="45"/>
                  </a:lnTo>
                  <a:lnTo>
                    <a:pt x="54" y="46"/>
                  </a:lnTo>
                  <a:lnTo>
                    <a:pt x="52" y="46"/>
                  </a:lnTo>
                  <a:lnTo>
                    <a:pt x="52" y="48"/>
                  </a:lnTo>
                  <a:lnTo>
                    <a:pt x="52" y="50"/>
                  </a:lnTo>
                  <a:lnTo>
                    <a:pt x="50" y="50"/>
                  </a:lnTo>
                  <a:lnTo>
                    <a:pt x="50" y="52"/>
                  </a:lnTo>
                  <a:lnTo>
                    <a:pt x="50" y="54"/>
                  </a:lnTo>
                  <a:lnTo>
                    <a:pt x="52" y="54"/>
                  </a:lnTo>
                  <a:lnTo>
                    <a:pt x="52" y="56"/>
                  </a:lnTo>
                  <a:lnTo>
                    <a:pt x="52" y="58"/>
                  </a:lnTo>
                  <a:lnTo>
                    <a:pt x="54" y="62"/>
                  </a:lnTo>
                  <a:lnTo>
                    <a:pt x="54" y="64"/>
                  </a:lnTo>
                  <a:lnTo>
                    <a:pt x="54" y="62"/>
                  </a:lnTo>
                  <a:lnTo>
                    <a:pt x="54" y="60"/>
                  </a:lnTo>
                  <a:lnTo>
                    <a:pt x="56" y="60"/>
                  </a:lnTo>
                  <a:lnTo>
                    <a:pt x="56" y="62"/>
                  </a:lnTo>
                  <a:lnTo>
                    <a:pt x="56" y="64"/>
                  </a:lnTo>
                  <a:lnTo>
                    <a:pt x="58" y="64"/>
                  </a:lnTo>
                  <a:lnTo>
                    <a:pt x="58" y="66"/>
                  </a:lnTo>
                  <a:lnTo>
                    <a:pt x="58" y="64"/>
                  </a:lnTo>
                  <a:lnTo>
                    <a:pt x="60" y="64"/>
                  </a:lnTo>
                  <a:lnTo>
                    <a:pt x="60" y="62"/>
                  </a:lnTo>
                  <a:lnTo>
                    <a:pt x="62" y="62"/>
                  </a:lnTo>
                  <a:lnTo>
                    <a:pt x="60" y="62"/>
                  </a:lnTo>
                  <a:lnTo>
                    <a:pt x="60" y="60"/>
                  </a:lnTo>
                  <a:lnTo>
                    <a:pt x="60" y="58"/>
                  </a:lnTo>
                  <a:lnTo>
                    <a:pt x="62" y="58"/>
                  </a:lnTo>
                  <a:lnTo>
                    <a:pt x="62" y="56"/>
                  </a:lnTo>
                  <a:lnTo>
                    <a:pt x="64" y="56"/>
                  </a:lnTo>
                  <a:lnTo>
                    <a:pt x="64" y="54"/>
                  </a:lnTo>
                  <a:lnTo>
                    <a:pt x="64" y="52"/>
                  </a:lnTo>
                  <a:lnTo>
                    <a:pt x="66" y="52"/>
                  </a:lnTo>
                  <a:lnTo>
                    <a:pt x="67" y="50"/>
                  </a:lnTo>
                  <a:lnTo>
                    <a:pt x="67" y="52"/>
                  </a:lnTo>
                  <a:lnTo>
                    <a:pt x="67" y="54"/>
                  </a:lnTo>
                  <a:lnTo>
                    <a:pt x="69" y="56"/>
                  </a:lnTo>
                  <a:lnTo>
                    <a:pt x="69" y="58"/>
                  </a:lnTo>
                  <a:lnTo>
                    <a:pt x="69" y="60"/>
                  </a:lnTo>
                  <a:lnTo>
                    <a:pt x="69" y="62"/>
                  </a:lnTo>
                  <a:lnTo>
                    <a:pt x="69" y="64"/>
                  </a:lnTo>
                  <a:lnTo>
                    <a:pt x="69" y="66"/>
                  </a:lnTo>
                  <a:lnTo>
                    <a:pt x="71" y="66"/>
                  </a:lnTo>
                  <a:lnTo>
                    <a:pt x="71" y="68"/>
                  </a:lnTo>
                  <a:lnTo>
                    <a:pt x="71" y="70"/>
                  </a:lnTo>
                  <a:lnTo>
                    <a:pt x="71" y="71"/>
                  </a:lnTo>
                  <a:lnTo>
                    <a:pt x="73" y="71"/>
                  </a:lnTo>
                  <a:lnTo>
                    <a:pt x="73" y="73"/>
                  </a:lnTo>
                  <a:lnTo>
                    <a:pt x="73" y="79"/>
                  </a:lnTo>
                  <a:lnTo>
                    <a:pt x="73" y="81"/>
                  </a:lnTo>
                  <a:lnTo>
                    <a:pt x="73" y="83"/>
                  </a:lnTo>
                  <a:lnTo>
                    <a:pt x="73" y="85"/>
                  </a:lnTo>
                  <a:lnTo>
                    <a:pt x="73" y="91"/>
                  </a:lnTo>
                  <a:lnTo>
                    <a:pt x="75" y="93"/>
                  </a:lnTo>
                  <a:lnTo>
                    <a:pt x="73" y="94"/>
                  </a:lnTo>
                  <a:lnTo>
                    <a:pt x="73" y="93"/>
                  </a:lnTo>
                  <a:lnTo>
                    <a:pt x="71" y="93"/>
                  </a:lnTo>
                  <a:lnTo>
                    <a:pt x="69" y="93"/>
                  </a:lnTo>
                  <a:lnTo>
                    <a:pt x="69" y="91"/>
                  </a:lnTo>
                  <a:lnTo>
                    <a:pt x="67" y="91"/>
                  </a:lnTo>
                  <a:lnTo>
                    <a:pt x="67" y="93"/>
                  </a:lnTo>
                  <a:lnTo>
                    <a:pt x="67" y="94"/>
                  </a:lnTo>
                  <a:lnTo>
                    <a:pt x="67" y="96"/>
                  </a:lnTo>
                  <a:lnTo>
                    <a:pt x="67" y="98"/>
                  </a:lnTo>
                  <a:lnTo>
                    <a:pt x="69" y="100"/>
                  </a:lnTo>
                  <a:lnTo>
                    <a:pt x="69" y="102"/>
                  </a:lnTo>
                  <a:lnTo>
                    <a:pt x="67" y="100"/>
                  </a:lnTo>
                  <a:lnTo>
                    <a:pt x="67" y="98"/>
                  </a:lnTo>
                  <a:lnTo>
                    <a:pt x="66" y="98"/>
                  </a:lnTo>
                  <a:lnTo>
                    <a:pt x="66" y="96"/>
                  </a:lnTo>
                  <a:lnTo>
                    <a:pt x="66" y="94"/>
                  </a:lnTo>
                  <a:lnTo>
                    <a:pt x="66" y="93"/>
                  </a:lnTo>
                  <a:lnTo>
                    <a:pt x="64" y="91"/>
                  </a:lnTo>
                  <a:lnTo>
                    <a:pt x="64" y="89"/>
                  </a:lnTo>
                  <a:lnTo>
                    <a:pt x="64" y="87"/>
                  </a:lnTo>
                  <a:lnTo>
                    <a:pt x="66" y="87"/>
                  </a:lnTo>
                  <a:lnTo>
                    <a:pt x="64" y="87"/>
                  </a:lnTo>
                  <a:lnTo>
                    <a:pt x="66" y="87"/>
                  </a:lnTo>
                  <a:lnTo>
                    <a:pt x="64" y="87"/>
                  </a:lnTo>
                  <a:lnTo>
                    <a:pt x="66" y="87"/>
                  </a:lnTo>
                  <a:lnTo>
                    <a:pt x="64" y="87"/>
                  </a:lnTo>
                  <a:lnTo>
                    <a:pt x="64" y="85"/>
                  </a:lnTo>
                  <a:lnTo>
                    <a:pt x="62" y="85"/>
                  </a:lnTo>
                  <a:lnTo>
                    <a:pt x="64" y="85"/>
                  </a:lnTo>
                  <a:lnTo>
                    <a:pt x="64" y="83"/>
                  </a:lnTo>
                  <a:lnTo>
                    <a:pt x="62" y="83"/>
                  </a:lnTo>
                  <a:lnTo>
                    <a:pt x="62" y="81"/>
                  </a:lnTo>
                  <a:lnTo>
                    <a:pt x="62" y="79"/>
                  </a:lnTo>
                  <a:lnTo>
                    <a:pt x="62" y="77"/>
                  </a:lnTo>
                  <a:lnTo>
                    <a:pt x="62" y="75"/>
                  </a:lnTo>
                  <a:lnTo>
                    <a:pt x="64" y="73"/>
                  </a:lnTo>
                  <a:lnTo>
                    <a:pt x="62" y="73"/>
                  </a:lnTo>
                  <a:lnTo>
                    <a:pt x="62" y="75"/>
                  </a:lnTo>
                  <a:lnTo>
                    <a:pt x="62" y="77"/>
                  </a:lnTo>
                  <a:lnTo>
                    <a:pt x="60" y="77"/>
                  </a:lnTo>
                  <a:lnTo>
                    <a:pt x="60" y="75"/>
                  </a:lnTo>
                  <a:lnTo>
                    <a:pt x="60" y="73"/>
                  </a:lnTo>
                  <a:lnTo>
                    <a:pt x="60" y="71"/>
                  </a:lnTo>
                  <a:lnTo>
                    <a:pt x="58" y="70"/>
                  </a:lnTo>
                  <a:lnTo>
                    <a:pt x="56" y="70"/>
                  </a:lnTo>
                  <a:lnTo>
                    <a:pt x="56" y="68"/>
                  </a:lnTo>
                  <a:lnTo>
                    <a:pt x="56" y="66"/>
                  </a:lnTo>
                  <a:lnTo>
                    <a:pt x="56" y="68"/>
                  </a:lnTo>
                  <a:lnTo>
                    <a:pt x="54" y="68"/>
                  </a:lnTo>
                  <a:lnTo>
                    <a:pt x="52" y="68"/>
                  </a:lnTo>
                  <a:lnTo>
                    <a:pt x="54" y="68"/>
                  </a:lnTo>
                  <a:lnTo>
                    <a:pt x="54" y="70"/>
                  </a:lnTo>
                  <a:lnTo>
                    <a:pt x="52" y="70"/>
                  </a:lnTo>
                  <a:lnTo>
                    <a:pt x="50" y="70"/>
                  </a:lnTo>
                  <a:lnTo>
                    <a:pt x="52" y="70"/>
                  </a:lnTo>
                  <a:lnTo>
                    <a:pt x="52" y="71"/>
                  </a:lnTo>
                  <a:lnTo>
                    <a:pt x="50" y="71"/>
                  </a:lnTo>
                  <a:lnTo>
                    <a:pt x="48" y="71"/>
                  </a:lnTo>
                  <a:lnTo>
                    <a:pt x="48" y="70"/>
                  </a:lnTo>
                  <a:lnTo>
                    <a:pt x="48" y="71"/>
                  </a:lnTo>
                  <a:lnTo>
                    <a:pt x="46" y="71"/>
                  </a:lnTo>
                  <a:lnTo>
                    <a:pt x="46" y="70"/>
                  </a:lnTo>
                  <a:lnTo>
                    <a:pt x="44" y="68"/>
                  </a:lnTo>
                  <a:lnTo>
                    <a:pt x="44" y="66"/>
                  </a:lnTo>
                  <a:lnTo>
                    <a:pt x="43" y="64"/>
                  </a:lnTo>
                  <a:lnTo>
                    <a:pt x="43" y="62"/>
                  </a:lnTo>
                  <a:lnTo>
                    <a:pt x="43" y="60"/>
                  </a:lnTo>
                  <a:lnTo>
                    <a:pt x="43" y="58"/>
                  </a:lnTo>
                  <a:lnTo>
                    <a:pt x="43" y="56"/>
                  </a:lnTo>
                  <a:lnTo>
                    <a:pt x="44" y="56"/>
                  </a:lnTo>
                  <a:lnTo>
                    <a:pt x="44" y="54"/>
                  </a:lnTo>
                  <a:lnTo>
                    <a:pt x="43" y="54"/>
                  </a:lnTo>
                  <a:lnTo>
                    <a:pt x="44" y="54"/>
                  </a:lnTo>
                  <a:lnTo>
                    <a:pt x="43" y="56"/>
                  </a:lnTo>
                  <a:lnTo>
                    <a:pt x="43" y="54"/>
                  </a:lnTo>
                  <a:lnTo>
                    <a:pt x="43" y="56"/>
                  </a:lnTo>
                  <a:lnTo>
                    <a:pt x="43" y="54"/>
                  </a:lnTo>
                  <a:lnTo>
                    <a:pt x="41" y="54"/>
                  </a:lnTo>
                  <a:lnTo>
                    <a:pt x="43" y="54"/>
                  </a:lnTo>
                  <a:lnTo>
                    <a:pt x="43" y="56"/>
                  </a:lnTo>
                  <a:lnTo>
                    <a:pt x="41" y="56"/>
                  </a:lnTo>
                  <a:lnTo>
                    <a:pt x="41" y="58"/>
                  </a:lnTo>
                  <a:lnTo>
                    <a:pt x="41" y="56"/>
                  </a:lnTo>
                  <a:lnTo>
                    <a:pt x="37" y="56"/>
                  </a:lnTo>
                  <a:lnTo>
                    <a:pt x="39" y="58"/>
                  </a:lnTo>
                  <a:lnTo>
                    <a:pt x="41" y="58"/>
                  </a:lnTo>
                  <a:lnTo>
                    <a:pt x="43" y="58"/>
                  </a:lnTo>
                  <a:lnTo>
                    <a:pt x="43" y="60"/>
                  </a:lnTo>
                  <a:lnTo>
                    <a:pt x="43" y="62"/>
                  </a:lnTo>
                  <a:lnTo>
                    <a:pt x="41" y="62"/>
                  </a:lnTo>
                  <a:lnTo>
                    <a:pt x="39" y="62"/>
                  </a:lnTo>
                  <a:lnTo>
                    <a:pt x="39" y="64"/>
                  </a:lnTo>
                  <a:lnTo>
                    <a:pt x="41" y="64"/>
                  </a:lnTo>
                  <a:lnTo>
                    <a:pt x="41" y="66"/>
                  </a:lnTo>
                  <a:lnTo>
                    <a:pt x="39" y="68"/>
                  </a:lnTo>
                  <a:lnTo>
                    <a:pt x="41" y="68"/>
                  </a:lnTo>
                  <a:lnTo>
                    <a:pt x="41" y="70"/>
                  </a:lnTo>
                  <a:lnTo>
                    <a:pt x="41" y="71"/>
                  </a:lnTo>
                  <a:lnTo>
                    <a:pt x="39" y="71"/>
                  </a:lnTo>
                  <a:lnTo>
                    <a:pt x="39" y="73"/>
                  </a:lnTo>
                  <a:lnTo>
                    <a:pt x="39" y="71"/>
                  </a:lnTo>
                  <a:lnTo>
                    <a:pt x="41" y="71"/>
                  </a:lnTo>
                  <a:lnTo>
                    <a:pt x="43" y="71"/>
                  </a:lnTo>
                  <a:lnTo>
                    <a:pt x="43" y="73"/>
                  </a:lnTo>
                  <a:lnTo>
                    <a:pt x="43" y="75"/>
                  </a:lnTo>
                  <a:lnTo>
                    <a:pt x="43" y="77"/>
                  </a:lnTo>
                  <a:lnTo>
                    <a:pt x="41" y="77"/>
                  </a:lnTo>
                  <a:lnTo>
                    <a:pt x="41" y="79"/>
                  </a:lnTo>
                  <a:lnTo>
                    <a:pt x="39" y="79"/>
                  </a:lnTo>
                  <a:lnTo>
                    <a:pt x="39" y="77"/>
                  </a:lnTo>
                  <a:lnTo>
                    <a:pt x="39" y="75"/>
                  </a:lnTo>
                  <a:lnTo>
                    <a:pt x="39" y="77"/>
                  </a:lnTo>
                  <a:lnTo>
                    <a:pt x="39" y="79"/>
                  </a:lnTo>
                  <a:lnTo>
                    <a:pt x="39" y="81"/>
                  </a:lnTo>
                  <a:lnTo>
                    <a:pt x="37" y="81"/>
                  </a:lnTo>
                  <a:lnTo>
                    <a:pt x="37" y="83"/>
                  </a:lnTo>
                  <a:lnTo>
                    <a:pt x="37" y="85"/>
                  </a:lnTo>
                  <a:lnTo>
                    <a:pt x="35" y="85"/>
                  </a:lnTo>
                  <a:lnTo>
                    <a:pt x="33" y="85"/>
                  </a:lnTo>
                  <a:lnTo>
                    <a:pt x="33" y="83"/>
                  </a:lnTo>
                  <a:lnTo>
                    <a:pt x="35" y="83"/>
                  </a:lnTo>
                  <a:lnTo>
                    <a:pt x="33" y="83"/>
                  </a:lnTo>
                  <a:lnTo>
                    <a:pt x="33" y="81"/>
                  </a:lnTo>
                  <a:lnTo>
                    <a:pt x="35" y="81"/>
                  </a:lnTo>
                  <a:lnTo>
                    <a:pt x="35" y="79"/>
                  </a:lnTo>
                  <a:lnTo>
                    <a:pt x="37" y="79"/>
                  </a:lnTo>
                  <a:lnTo>
                    <a:pt x="37" y="77"/>
                  </a:lnTo>
                  <a:lnTo>
                    <a:pt x="37" y="79"/>
                  </a:lnTo>
                  <a:lnTo>
                    <a:pt x="35" y="79"/>
                  </a:lnTo>
                  <a:lnTo>
                    <a:pt x="33" y="81"/>
                  </a:lnTo>
                  <a:lnTo>
                    <a:pt x="33" y="79"/>
                  </a:lnTo>
                  <a:lnTo>
                    <a:pt x="33" y="81"/>
                  </a:lnTo>
                  <a:lnTo>
                    <a:pt x="31" y="81"/>
                  </a:lnTo>
                  <a:lnTo>
                    <a:pt x="31" y="79"/>
                  </a:lnTo>
                  <a:lnTo>
                    <a:pt x="31" y="77"/>
                  </a:lnTo>
                  <a:lnTo>
                    <a:pt x="31" y="75"/>
                  </a:lnTo>
                  <a:lnTo>
                    <a:pt x="33" y="73"/>
                  </a:lnTo>
                  <a:lnTo>
                    <a:pt x="31" y="73"/>
                  </a:lnTo>
                  <a:lnTo>
                    <a:pt x="31" y="75"/>
                  </a:lnTo>
                  <a:lnTo>
                    <a:pt x="31" y="73"/>
                  </a:lnTo>
                  <a:lnTo>
                    <a:pt x="31" y="75"/>
                  </a:lnTo>
                  <a:lnTo>
                    <a:pt x="29" y="77"/>
                  </a:lnTo>
                  <a:lnTo>
                    <a:pt x="31" y="77"/>
                  </a:lnTo>
                  <a:lnTo>
                    <a:pt x="31" y="79"/>
                  </a:lnTo>
                  <a:lnTo>
                    <a:pt x="29" y="79"/>
                  </a:lnTo>
                  <a:lnTo>
                    <a:pt x="29" y="81"/>
                  </a:lnTo>
                  <a:lnTo>
                    <a:pt x="31" y="83"/>
                  </a:lnTo>
                  <a:lnTo>
                    <a:pt x="29" y="83"/>
                  </a:lnTo>
                  <a:lnTo>
                    <a:pt x="29" y="85"/>
                  </a:lnTo>
                  <a:lnTo>
                    <a:pt x="29" y="83"/>
                  </a:lnTo>
                  <a:lnTo>
                    <a:pt x="29" y="85"/>
                  </a:lnTo>
                  <a:lnTo>
                    <a:pt x="27" y="85"/>
                  </a:lnTo>
                  <a:lnTo>
                    <a:pt x="27" y="83"/>
                  </a:lnTo>
                  <a:lnTo>
                    <a:pt x="27" y="85"/>
                  </a:lnTo>
                  <a:lnTo>
                    <a:pt x="25" y="85"/>
                  </a:lnTo>
                  <a:lnTo>
                    <a:pt x="25" y="87"/>
                  </a:lnTo>
                  <a:lnTo>
                    <a:pt x="25" y="85"/>
                  </a:lnTo>
                  <a:lnTo>
                    <a:pt x="25" y="83"/>
                  </a:lnTo>
                  <a:lnTo>
                    <a:pt x="25" y="81"/>
                  </a:lnTo>
                  <a:lnTo>
                    <a:pt x="25" y="79"/>
                  </a:lnTo>
                  <a:lnTo>
                    <a:pt x="25" y="77"/>
                  </a:lnTo>
                  <a:lnTo>
                    <a:pt x="25" y="75"/>
                  </a:lnTo>
                  <a:lnTo>
                    <a:pt x="27" y="75"/>
                  </a:lnTo>
                  <a:lnTo>
                    <a:pt x="25" y="75"/>
                  </a:lnTo>
                  <a:lnTo>
                    <a:pt x="25" y="77"/>
                  </a:lnTo>
                  <a:lnTo>
                    <a:pt x="25" y="79"/>
                  </a:lnTo>
                  <a:lnTo>
                    <a:pt x="25" y="81"/>
                  </a:lnTo>
                  <a:lnTo>
                    <a:pt x="25" y="79"/>
                  </a:lnTo>
                  <a:lnTo>
                    <a:pt x="25" y="77"/>
                  </a:lnTo>
                  <a:lnTo>
                    <a:pt x="23" y="77"/>
                  </a:lnTo>
                  <a:lnTo>
                    <a:pt x="25" y="77"/>
                  </a:lnTo>
                  <a:lnTo>
                    <a:pt x="23" y="75"/>
                  </a:lnTo>
                  <a:lnTo>
                    <a:pt x="23" y="77"/>
                  </a:lnTo>
                  <a:lnTo>
                    <a:pt x="23" y="79"/>
                  </a:lnTo>
                  <a:lnTo>
                    <a:pt x="25" y="79"/>
                  </a:lnTo>
                  <a:lnTo>
                    <a:pt x="25" y="81"/>
                  </a:lnTo>
                  <a:lnTo>
                    <a:pt x="23" y="81"/>
                  </a:lnTo>
                  <a:lnTo>
                    <a:pt x="25" y="81"/>
                  </a:lnTo>
                  <a:lnTo>
                    <a:pt x="25" y="83"/>
                  </a:lnTo>
                  <a:lnTo>
                    <a:pt x="23" y="83"/>
                  </a:lnTo>
                  <a:lnTo>
                    <a:pt x="23" y="85"/>
                  </a:lnTo>
                  <a:lnTo>
                    <a:pt x="23" y="87"/>
                  </a:lnTo>
                  <a:lnTo>
                    <a:pt x="21" y="85"/>
                  </a:lnTo>
                  <a:lnTo>
                    <a:pt x="23" y="83"/>
                  </a:lnTo>
                  <a:lnTo>
                    <a:pt x="21" y="81"/>
                  </a:lnTo>
                  <a:lnTo>
                    <a:pt x="21" y="83"/>
                  </a:lnTo>
                  <a:lnTo>
                    <a:pt x="21" y="85"/>
                  </a:lnTo>
                  <a:lnTo>
                    <a:pt x="21" y="87"/>
                  </a:lnTo>
                  <a:lnTo>
                    <a:pt x="19" y="87"/>
                  </a:lnTo>
                  <a:lnTo>
                    <a:pt x="19" y="85"/>
                  </a:lnTo>
                  <a:lnTo>
                    <a:pt x="18" y="85"/>
                  </a:lnTo>
                  <a:lnTo>
                    <a:pt x="18" y="83"/>
                  </a:lnTo>
                  <a:lnTo>
                    <a:pt x="18" y="81"/>
                  </a:lnTo>
                  <a:lnTo>
                    <a:pt x="18" y="79"/>
                  </a:lnTo>
                  <a:lnTo>
                    <a:pt x="18" y="77"/>
                  </a:lnTo>
                  <a:lnTo>
                    <a:pt x="18" y="75"/>
                  </a:lnTo>
                  <a:lnTo>
                    <a:pt x="16" y="75"/>
                  </a:lnTo>
                  <a:lnTo>
                    <a:pt x="16" y="73"/>
                  </a:lnTo>
                  <a:lnTo>
                    <a:pt x="16" y="71"/>
                  </a:lnTo>
                  <a:lnTo>
                    <a:pt x="16" y="70"/>
                  </a:lnTo>
                  <a:lnTo>
                    <a:pt x="16" y="68"/>
                  </a:lnTo>
                  <a:lnTo>
                    <a:pt x="16" y="66"/>
                  </a:lnTo>
                  <a:lnTo>
                    <a:pt x="14" y="66"/>
                  </a:lnTo>
                  <a:lnTo>
                    <a:pt x="14" y="64"/>
                  </a:lnTo>
                  <a:lnTo>
                    <a:pt x="14" y="62"/>
                  </a:lnTo>
                  <a:lnTo>
                    <a:pt x="16" y="62"/>
                  </a:lnTo>
                  <a:lnTo>
                    <a:pt x="16" y="60"/>
                  </a:lnTo>
                  <a:lnTo>
                    <a:pt x="14" y="60"/>
                  </a:lnTo>
                  <a:lnTo>
                    <a:pt x="12" y="60"/>
                  </a:lnTo>
                  <a:lnTo>
                    <a:pt x="12" y="58"/>
                  </a:lnTo>
                  <a:lnTo>
                    <a:pt x="14" y="56"/>
                  </a:lnTo>
                  <a:lnTo>
                    <a:pt x="12" y="56"/>
                  </a:lnTo>
                  <a:lnTo>
                    <a:pt x="12" y="54"/>
                  </a:lnTo>
                  <a:lnTo>
                    <a:pt x="10" y="54"/>
                  </a:lnTo>
                  <a:lnTo>
                    <a:pt x="10" y="52"/>
                  </a:lnTo>
                  <a:lnTo>
                    <a:pt x="10" y="50"/>
                  </a:lnTo>
                  <a:lnTo>
                    <a:pt x="10" y="48"/>
                  </a:lnTo>
                  <a:lnTo>
                    <a:pt x="12" y="48"/>
                  </a:lnTo>
                  <a:lnTo>
                    <a:pt x="12" y="46"/>
                  </a:lnTo>
                  <a:lnTo>
                    <a:pt x="12" y="45"/>
                  </a:lnTo>
                  <a:lnTo>
                    <a:pt x="12" y="43"/>
                  </a:lnTo>
                  <a:lnTo>
                    <a:pt x="12" y="41"/>
                  </a:lnTo>
                  <a:lnTo>
                    <a:pt x="10" y="41"/>
                  </a:lnTo>
                  <a:lnTo>
                    <a:pt x="8" y="41"/>
                  </a:lnTo>
                  <a:lnTo>
                    <a:pt x="6" y="41"/>
                  </a:lnTo>
                  <a:lnTo>
                    <a:pt x="2" y="39"/>
                  </a:lnTo>
                  <a:lnTo>
                    <a:pt x="2" y="37"/>
                  </a:lnTo>
                  <a:lnTo>
                    <a:pt x="2" y="35"/>
                  </a:lnTo>
                  <a:lnTo>
                    <a:pt x="0" y="35"/>
                  </a:lnTo>
                  <a:lnTo>
                    <a:pt x="2" y="35"/>
                  </a:lnTo>
                  <a:lnTo>
                    <a:pt x="2" y="33"/>
                  </a:lnTo>
                  <a:lnTo>
                    <a:pt x="2" y="31"/>
                  </a:lnTo>
                  <a:lnTo>
                    <a:pt x="4" y="29"/>
                  </a:lnTo>
                  <a:lnTo>
                    <a:pt x="4" y="31"/>
                  </a:lnTo>
                  <a:lnTo>
                    <a:pt x="6" y="31"/>
                  </a:lnTo>
                  <a:lnTo>
                    <a:pt x="6" y="29"/>
                  </a:lnTo>
                  <a:lnTo>
                    <a:pt x="8" y="29"/>
                  </a:lnTo>
                  <a:lnTo>
                    <a:pt x="8" y="27"/>
                  </a:lnTo>
                  <a:lnTo>
                    <a:pt x="8" y="25"/>
                  </a:lnTo>
                  <a:lnTo>
                    <a:pt x="10" y="25"/>
                  </a:lnTo>
                  <a:lnTo>
                    <a:pt x="12" y="25"/>
                  </a:lnTo>
                  <a:lnTo>
                    <a:pt x="14" y="25"/>
                  </a:lnTo>
                  <a:lnTo>
                    <a:pt x="16" y="25"/>
                  </a:lnTo>
                  <a:lnTo>
                    <a:pt x="16" y="23"/>
                  </a:lnTo>
                  <a:lnTo>
                    <a:pt x="14" y="23"/>
                  </a:lnTo>
                  <a:lnTo>
                    <a:pt x="14" y="22"/>
                  </a:lnTo>
                  <a:lnTo>
                    <a:pt x="14" y="20"/>
                  </a:lnTo>
                  <a:lnTo>
                    <a:pt x="12" y="20"/>
                  </a:lnTo>
                  <a:lnTo>
                    <a:pt x="12" y="22"/>
                  </a:lnTo>
                  <a:lnTo>
                    <a:pt x="10" y="22"/>
                  </a:lnTo>
                  <a:lnTo>
                    <a:pt x="10" y="20"/>
                  </a:lnTo>
                  <a:lnTo>
                    <a:pt x="8" y="20"/>
                  </a:lnTo>
                  <a:lnTo>
                    <a:pt x="8" y="18"/>
                  </a:lnTo>
                  <a:lnTo>
                    <a:pt x="6" y="18"/>
                  </a:lnTo>
                  <a:lnTo>
                    <a:pt x="6" y="16"/>
                  </a:lnTo>
                  <a:lnTo>
                    <a:pt x="4" y="16"/>
                  </a:lnTo>
                  <a:lnTo>
                    <a:pt x="2" y="16"/>
                  </a:lnTo>
                  <a:lnTo>
                    <a:pt x="2" y="14"/>
                  </a:lnTo>
                  <a:lnTo>
                    <a:pt x="2" y="12"/>
                  </a:lnTo>
                  <a:lnTo>
                    <a:pt x="2" y="10"/>
                  </a:lnTo>
                  <a:lnTo>
                    <a:pt x="4" y="8"/>
                  </a:lnTo>
                  <a:lnTo>
                    <a:pt x="6" y="8"/>
                  </a:lnTo>
                  <a:lnTo>
                    <a:pt x="6" y="6"/>
                  </a:lnTo>
                  <a:lnTo>
                    <a:pt x="8" y="6"/>
                  </a:lnTo>
                  <a:lnTo>
                    <a:pt x="8" y="4"/>
                  </a:lnTo>
                  <a:lnTo>
                    <a:pt x="8" y="2"/>
                  </a:lnTo>
                  <a:lnTo>
                    <a:pt x="6" y="2"/>
                  </a:lnTo>
                  <a:lnTo>
                    <a:pt x="6" y="4"/>
                  </a:lnTo>
                  <a:lnTo>
                    <a:pt x="6" y="2"/>
                  </a:lnTo>
                  <a:lnTo>
                    <a:pt x="6" y="0"/>
                  </a:lnTo>
                  <a:lnTo>
                    <a:pt x="6" y="2"/>
                  </a:lnTo>
                  <a:lnTo>
                    <a:pt x="8"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28"/>
            <p:cNvSpPr>
              <a:spLocks/>
            </p:cNvSpPr>
            <p:nvPr/>
          </p:nvSpPr>
          <p:spPr bwMode="auto">
            <a:xfrm>
              <a:off x="5594350" y="3586163"/>
              <a:ext cx="158750" cy="100013"/>
            </a:xfrm>
            <a:custGeom>
              <a:avLst/>
              <a:gdLst>
                <a:gd name="T0" fmla="*/ 98 w 100"/>
                <a:gd name="T1" fmla="*/ 17 h 63"/>
                <a:gd name="T2" fmla="*/ 92 w 100"/>
                <a:gd name="T3" fmla="*/ 19 h 63"/>
                <a:gd name="T4" fmla="*/ 88 w 100"/>
                <a:gd name="T5" fmla="*/ 25 h 63"/>
                <a:gd name="T6" fmla="*/ 88 w 100"/>
                <a:gd name="T7" fmla="*/ 33 h 63"/>
                <a:gd name="T8" fmla="*/ 84 w 100"/>
                <a:gd name="T9" fmla="*/ 34 h 63"/>
                <a:gd name="T10" fmla="*/ 80 w 100"/>
                <a:gd name="T11" fmla="*/ 38 h 63"/>
                <a:gd name="T12" fmla="*/ 84 w 100"/>
                <a:gd name="T13" fmla="*/ 38 h 63"/>
                <a:gd name="T14" fmla="*/ 84 w 100"/>
                <a:gd name="T15" fmla="*/ 40 h 63"/>
                <a:gd name="T16" fmla="*/ 88 w 100"/>
                <a:gd name="T17" fmla="*/ 44 h 63"/>
                <a:gd name="T18" fmla="*/ 86 w 100"/>
                <a:gd name="T19" fmla="*/ 48 h 63"/>
                <a:gd name="T20" fmla="*/ 80 w 100"/>
                <a:gd name="T21" fmla="*/ 48 h 63"/>
                <a:gd name="T22" fmla="*/ 73 w 100"/>
                <a:gd name="T23" fmla="*/ 46 h 63"/>
                <a:gd name="T24" fmla="*/ 67 w 100"/>
                <a:gd name="T25" fmla="*/ 48 h 63"/>
                <a:gd name="T26" fmla="*/ 63 w 100"/>
                <a:gd name="T27" fmla="*/ 52 h 63"/>
                <a:gd name="T28" fmla="*/ 59 w 100"/>
                <a:gd name="T29" fmla="*/ 56 h 63"/>
                <a:gd name="T30" fmla="*/ 61 w 100"/>
                <a:gd name="T31" fmla="*/ 61 h 63"/>
                <a:gd name="T32" fmla="*/ 55 w 100"/>
                <a:gd name="T33" fmla="*/ 61 h 63"/>
                <a:gd name="T34" fmla="*/ 50 w 100"/>
                <a:gd name="T35" fmla="*/ 61 h 63"/>
                <a:gd name="T36" fmla="*/ 44 w 100"/>
                <a:gd name="T37" fmla="*/ 61 h 63"/>
                <a:gd name="T38" fmla="*/ 38 w 100"/>
                <a:gd name="T39" fmla="*/ 61 h 63"/>
                <a:gd name="T40" fmla="*/ 34 w 100"/>
                <a:gd name="T41" fmla="*/ 57 h 63"/>
                <a:gd name="T42" fmla="*/ 27 w 100"/>
                <a:gd name="T43" fmla="*/ 57 h 63"/>
                <a:gd name="T44" fmla="*/ 21 w 100"/>
                <a:gd name="T45" fmla="*/ 59 h 63"/>
                <a:gd name="T46" fmla="*/ 17 w 100"/>
                <a:gd name="T47" fmla="*/ 59 h 63"/>
                <a:gd name="T48" fmla="*/ 15 w 100"/>
                <a:gd name="T49" fmla="*/ 61 h 63"/>
                <a:gd name="T50" fmla="*/ 9 w 100"/>
                <a:gd name="T51" fmla="*/ 59 h 63"/>
                <a:gd name="T52" fmla="*/ 11 w 100"/>
                <a:gd name="T53" fmla="*/ 54 h 63"/>
                <a:gd name="T54" fmla="*/ 7 w 100"/>
                <a:gd name="T55" fmla="*/ 48 h 63"/>
                <a:gd name="T56" fmla="*/ 4 w 100"/>
                <a:gd name="T57" fmla="*/ 44 h 63"/>
                <a:gd name="T58" fmla="*/ 2 w 100"/>
                <a:gd name="T59" fmla="*/ 40 h 63"/>
                <a:gd name="T60" fmla="*/ 2 w 100"/>
                <a:gd name="T61" fmla="*/ 36 h 63"/>
                <a:gd name="T62" fmla="*/ 2 w 100"/>
                <a:gd name="T63" fmla="*/ 29 h 63"/>
                <a:gd name="T64" fmla="*/ 7 w 100"/>
                <a:gd name="T65" fmla="*/ 27 h 63"/>
                <a:gd name="T66" fmla="*/ 9 w 100"/>
                <a:gd name="T67" fmla="*/ 21 h 63"/>
                <a:gd name="T68" fmla="*/ 4 w 100"/>
                <a:gd name="T69" fmla="*/ 17 h 63"/>
                <a:gd name="T70" fmla="*/ 2 w 100"/>
                <a:gd name="T71" fmla="*/ 11 h 63"/>
                <a:gd name="T72" fmla="*/ 0 w 100"/>
                <a:gd name="T73" fmla="*/ 6 h 63"/>
                <a:gd name="T74" fmla="*/ 4 w 100"/>
                <a:gd name="T75" fmla="*/ 2 h 63"/>
                <a:gd name="T76" fmla="*/ 11 w 100"/>
                <a:gd name="T77" fmla="*/ 2 h 63"/>
                <a:gd name="T78" fmla="*/ 7 w 100"/>
                <a:gd name="T79" fmla="*/ 6 h 63"/>
                <a:gd name="T80" fmla="*/ 13 w 100"/>
                <a:gd name="T81" fmla="*/ 8 h 63"/>
                <a:gd name="T82" fmla="*/ 21 w 100"/>
                <a:gd name="T83" fmla="*/ 8 h 63"/>
                <a:gd name="T84" fmla="*/ 34 w 100"/>
                <a:gd name="T85" fmla="*/ 8 h 63"/>
                <a:gd name="T86" fmla="*/ 44 w 100"/>
                <a:gd name="T87" fmla="*/ 9 h 63"/>
                <a:gd name="T88" fmla="*/ 50 w 100"/>
                <a:gd name="T89" fmla="*/ 11 h 63"/>
                <a:gd name="T90" fmla="*/ 55 w 100"/>
                <a:gd name="T91" fmla="*/ 9 h 63"/>
                <a:gd name="T92" fmla="*/ 59 w 100"/>
                <a:gd name="T93" fmla="*/ 4 h 63"/>
                <a:gd name="T94" fmla="*/ 67 w 100"/>
                <a:gd name="T95" fmla="*/ 2 h 63"/>
                <a:gd name="T96" fmla="*/ 75 w 100"/>
                <a:gd name="T97" fmla="*/ 0 h 63"/>
                <a:gd name="T98" fmla="*/ 80 w 100"/>
                <a:gd name="T99" fmla="*/ 4 h 63"/>
                <a:gd name="T100" fmla="*/ 88 w 100"/>
                <a:gd name="T101" fmla="*/ 4 h 63"/>
                <a:gd name="T102" fmla="*/ 98 w 100"/>
                <a:gd name="T103" fmla="*/ 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0" h="63">
                  <a:moveTo>
                    <a:pt x="100" y="9"/>
                  </a:moveTo>
                  <a:lnTo>
                    <a:pt x="100" y="13"/>
                  </a:lnTo>
                  <a:lnTo>
                    <a:pt x="100" y="15"/>
                  </a:lnTo>
                  <a:lnTo>
                    <a:pt x="98" y="17"/>
                  </a:lnTo>
                  <a:lnTo>
                    <a:pt x="96" y="17"/>
                  </a:lnTo>
                  <a:lnTo>
                    <a:pt x="94" y="17"/>
                  </a:lnTo>
                  <a:lnTo>
                    <a:pt x="92" y="17"/>
                  </a:lnTo>
                  <a:lnTo>
                    <a:pt x="92" y="19"/>
                  </a:lnTo>
                  <a:lnTo>
                    <a:pt x="90" y="21"/>
                  </a:lnTo>
                  <a:lnTo>
                    <a:pt x="88" y="21"/>
                  </a:lnTo>
                  <a:lnTo>
                    <a:pt x="88" y="23"/>
                  </a:lnTo>
                  <a:lnTo>
                    <a:pt x="88" y="25"/>
                  </a:lnTo>
                  <a:lnTo>
                    <a:pt x="88" y="27"/>
                  </a:lnTo>
                  <a:lnTo>
                    <a:pt x="88" y="29"/>
                  </a:lnTo>
                  <a:lnTo>
                    <a:pt x="88" y="31"/>
                  </a:lnTo>
                  <a:lnTo>
                    <a:pt x="88" y="33"/>
                  </a:lnTo>
                  <a:lnTo>
                    <a:pt x="86" y="33"/>
                  </a:lnTo>
                  <a:lnTo>
                    <a:pt x="84" y="34"/>
                  </a:lnTo>
                  <a:lnTo>
                    <a:pt x="84" y="36"/>
                  </a:lnTo>
                  <a:lnTo>
                    <a:pt x="84" y="34"/>
                  </a:lnTo>
                  <a:lnTo>
                    <a:pt x="82" y="34"/>
                  </a:lnTo>
                  <a:lnTo>
                    <a:pt x="82" y="36"/>
                  </a:lnTo>
                  <a:lnTo>
                    <a:pt x="80" y="36"/>
                  </a:lnTo>
                  <a:lnTo>
                    <a:pt x="80" y="38"/>
                  </a:lnTo>
                  <a:lnTo>
                    <a:pt x="82" y="38"/>
                  </a:lnTo>
                  <a:lnTo>
                    <a:pt x="80" y="38"/>
                  </a:lnTo>
                  <a:lnTo>
                    <a:pt x="82" y="38"/>
                  </a:lnTo>
                  <a:lnTo>
                    <a:pt x="84" y="38"/>
                  </a:lnTo>
                  <a:lnTo>
                    <a:pt x="86" y="38"/>
                  </a:lnTo>
                  <a:lnTo>
                    <a:pt x="84" y="38"/>
                  </a:lnTo>
                  <a:lnTo>
                    <a:pt x="86" y="38"/>
                  </a:lnTo>
                  <a:lnTo>
                    <a:pt x="84" y="40"/>
                  </a:lnTo>
                  <a:lnTo>
                    <a:pt x="86" y="40"/>
                  </a:lnTo>
                  <a:lnTo>
                    <a:pt x="86" y="42"/>
                  </a:lnTo>
                  <a:lnTo>
                    <a:pt x="86" y="44"/>
                  </a:lnTo>
                  <a:lnTo>
                    <a:pt x="88" y="44"/>
                  </a:lnTo>
                  <a:lnTo>
                    <a:pt x="90" y="46"/>
                  </a:lnTo>
                  <a:lnTo>
                    <a:pt x="90" y="48"/>
                  </a:lnTo>
                  <a:lnTo>
                    <a:pt x="88" y="48"/>
                  </a:lnTo>
                  <a:lnTo>
                    <a:pt x="86" y="48"/>
                  </a:lnTo>
                  <a:lnTo>
                    <a:pt x="84" y="48"/>
                  </a:lnTo>
                  <a:lnTo>
                    <a:pt x="82" y="50"/>
                  </a:lnTo>
                  <a:lnTo>
                    <a:pt x="82" y="48"/>
                  </a:lnTo>
                  <a:lnTo>
                    <a:pt x="80" y="48"/>
                  </a:lnTo>
                  <a:lnTo>
                    <a:pt x="78" y="46"/>
                  </a:lnTo>
                  <a:lnTo>
                    <a:pt x="77" y="46"/>
                  </a:lnTo>
                  <a:lnTo>
                    <a:pt x="75" y="46"/>
                  </a:lnTo>
                  <a:lnTo>
                    <a:pt x="73" y="46"/>
                  </a:lnTo>
                  <a:lnTo>
                    <a:pt x="73" y="48"/>
                  </a:lnTo>
                  <a:lnTo>
                    <a:pt x="71" y="48"/>
                  </a:lnTo>
                  <a:lnTo>
                    <a:pt x="69" y="48"/>
                  </a:lnTo>
                  <a:lnTo>
                    <a:pt x="67" y="48"/>
                  </a:lnTo>
                  <a:lnTo>
                    <a:pt x="67" y="50"/>
                  </a:lnTo>
                  <a:lnTo>
                    <a:pt x="67" y="52"/>
                  </a:lnTo>
                  <a:lnTo>
                    <a:pt x="65" y="52"/>
                  </a:lnTo>
                  <a:lnTo>
                    <a:pt x="63" y="52"/>
                  </a:lnTo>
                  <a:lnTo>
                    <a:pt x="63" y="54"/>
                  </a:lnTo>
                  <a:lnTo>
                    <a:pt x="61" y="54"/>
                  </a:lnTo>
                  <a:lnTo>
                    <a:pt x="59" y="54"/>
                  </a:lnTo>
                  <a:lnTo>
                    <a:pt x="59" y="56"/>
                  </a:lnTo>
                  <a:lnTo>
                    <a:pt x="59" y="57"/>
                  </a:lnTo>
                  <a:lnTo>
                    <a:pt x="61" y="57"/>
                  </a:lnTo>
                  <a:lnTo>
                    <a:pt x="61" y="59"/>
                  </a:lnTo>
                  <a:lnTo>
                    <a:pt x="61" y="61"/>
                  </a:lnTo>
                  <a:lnTo>
                    <a:pt x="59" y="61"/>
                  </a:lnTo>
                  <a:lnTo>
                    <a:pt x="57" y="61"/>
                  </a:lnTo>
                  <a:lnTo>
                    <a:pt x="55" y="63"/>
                  </a:lnTo>
                  <a:lnTo>
                    <a:pt x="55" y="61"/>
                  </a:lnTo>
                  <a:lnTo>
                    <a:pt x="54" y="61"/>
                  </a:lnTo>
                  <a:lnTo>
                    <a:pt x="54" y="63"/>
                  </a:lnTo>
                  <a:lnTo>
                    <a:pt x="52" y="61"/>
                  </a:lnTo>
                  <a:lnTo>
                    <a:pt x="50" y="61"/>
                  </a:lnTo>
                  <a:lnTo>
                    <a:pt x="50" y="63"/>
                  </a:lnTo>
                  <a:lnTo>
                    <a:pt x="46" y="63"/>
                  </a:lnTo>
                  <a:lnTo>
                    <a:pt x="44" y="63"/>
                  </a:lnTo>
                  <a:lnTo>
                    <a:pt x="44" y="61"/>
                  </a:lnTo>
                  <a:lnTo>
                    <a:pt x="40" y="61"/>
                  </a:lnTo>
                  <a:lnTo>
                    <a:pt x="40" y="59"/>
                  </a:lnTo>
                  <a:lnTo>
                    <a:pt x="40" y="61"/>
                  </a:lnTo>
                  <a:lnTo>
                    <a:pt x="38" y="61"/>
                  </a:lnTo>
                  <a:lnTo>
                    <a:pt x="38" y="59"/>
                  </a:lnTo>
                  <a:lnTo>
                    <a:pt x="36" y="59"/>
                  </a:lnTo>
                  <a:lnTo>
                    <a:pt x="34" y="59"/>
                  </a:lnTo>
                  <a:lnTo>
                    <a:pt x="34" y="57"/>
                  </a:lnTo>
                  <a:lnTo>
                    <a:pt x="32" y="57"/>
                  </a:lnTo>
                  <a:lnTo>
                    <a:pt x="30" y="57"/>
                  </a:lnTo>
                  <a:lnTo>
                    <a:pt x="29" y="57"/>
                  </a:lnTo>
                  <a:lnTo>
                    <a:pt x="27" y="57"/>
                  </a:lnTo>
                  <a:lnTo>
                    <a:pt x="27" y="59"/>
                  </a:lnTo>
                  <a:lnTo>
                    <a:pt x="25" y="59"/>
                  </a:lnTo>
                  <a:lnTo>
                    <a:pt x="23" y="59"/>
                  </a:lnTo>
                  <a:lnTo>
                    <a:pt x="21" y="59"/>
                  </a:lnTo>
                  <a:lnTo>
                    <a:pt x="21" y="61"/>
                  </a:lnTo>
                  <a:lnTo>
                    <a:pt x="19" y="61"/>
                  </a:lnTo>
                  <a:lnTo>
                    <a:pt x="19" y="59"/>
                  </a:lnTo>
                  <a:lnTo>
                    <a:pt x="17" y="59"/>
                  </a:lnTo>
                  <a:lnTo>
                    <a:pt x="17" y="61"/>
                  </a:lnTo>
                  <a:lnTo>
                    <a:pt x="15" y="61"/>
                  </a:lnTo>
                  <a:lnTo>
                    <a:pt x="15" y="59"/>
                  </a:lnTo>
                  <a:lnTo>
                    <a:pt x="15" y="61"/>
                  </a:lnTo>
                  <a:lnTo>
                    <a:pt x="13" y="61"/>
                  </a:lnTo>
                  <a:lnTo>
                    <a:pt x="11" y="61"/>
                  </a:lnTo>
                  <a:lnTo>
                    <a:pt x="9" y="61"/>
                  </a:lnTo>
                  <a:lnTo>
                    <a:pt x="9" y="59"/>
                  </a:lnTo>
                  <a:lnTo>
                    <a:pt x="9" y="57"/>
                  </a:lnTo>
                  <a:lnTo>
                    <a:pt x="9" y="56"/>
                  </a:lnTo>
                  <a:lnTo>
                    <a:pt x="9" y="54"/>
                  </a:lnTo>
                  <a:lnTo>
                    <a:pt x="11" y="54"/>
                  </a:lnTo>
                  <a:lnTo>
                    <a:pt x="9" y="52"/>
                  </a:lnTo>
                  <a:lnTo>
                    <a:pt x="9" y="50"/>
                  </a:lnTo>
                  <a:lnTo>
                    <a:pt x="7" y="50"/>
                  </a:lnTo>
                  <a:lnTo>
                    <a:pt x="7" y="48"/>
                  </a:lnTo>
                  <a:lnTo>
                    <a:pt x="7" y="46"/>
                  </a:lnTo>
                  <a:lnTo>
                    <a:pt x="6" y="46"/>
                  </a:lnTo>
                  <a:lnTo>
                    <a:pt x="4" y="46"/>
                  </a:lnTo>
                  <a:lnTo>
                    <a:pt x="4" y="44"/>
                  </a:lnTo>
                  <a:lnTo>
                    <a:pt x="2" y="44"/>
                  </a:lnTo>
                  <a:lnTo>
                    <a:pt x="2" y="42"/>
                  </a:lnTo>
                  <a:lnTo>
                    <a:pt x="0" y="40"/>
                  </a:lnTo>
                  <a:lnTo>
                    <a:pt x="2" y="40"/>
                  </a:lnTo>
                  <a:lnTo>
                    <a:pt x="2" y="38"/>
                  </a:lnTo>
                  <a:lnTo>
                    <a:pt x="4" y="38"/>
                  </a:lnTo>
                  <a:lnTo>
                    <a:pt x="4" y="36"/>
                  </a:lnTo>
                  <a:lnTo>
                    <a:pt x="2" y="36"/>
                  </a:lnTo>
                  <a:lnTo>
                    <a:pt x="2" y="34"/>
                  </a:lnTo>
                  <a:lnTo>
                    <a:pt x="2" y="33"/>
                  </a:lnTo>
                  <a:lnTo>
                    <a:pt x="2" y="31"/>
                  </a:lnTo>
                  <a:lnTo>
                    <a:pt x="2" y="29"/>
                  </a:lnTo>
                  <a:lnTo>
                    <a:pt x="4" y="29"/>
                  </a:lnTo>
                  <a:lnTo>
                    <a:pt x="6" y="29"/>
                  </a:lnTo>
                  <a:lnTo>
                    <a:pt x="6" y="27"/>
                  </a:lnTo>
                  <a:lnTo>
                    <a:pt x="7" y="27"/>
                  </a:lnTo>
                  <a:lnTo>
                    <a:pt x="7" y="25"/>
                  </a:lnTo>
                  <a:lnTo>
                    <a:pt x="9" y="25"/>
                  </a:lnTo>
                  <a:lnTo>
                    <a:pt x="9" y="23"/>
                  </a:lnTo>
                  <a:lnTo>
                    <a:pt x="9" y="21"/>
                  </a:lnTo>
                  <a:lnTo>
                    <a:pt x="7" y="21"/>
                  </a:lnTo>
                  <a:lnTo>
                    <a:pt x="7" y="19"/>
                  </a:lnTo>
                  <a:lnTo>
                    <a:pt x="6" y="17"/>
                  </a:lnTo>
                  <a:lnTo>
                    <a:pt x="4" y="17"/>
                  </a:lnTo>
                  <a:lnTo>
                    <a:pt x="4" y="15"/>
                  </a:lnTo>
                  <a:lnTo>
                    <a:pt x="2" y="15"/>
                  </a:lnTo>
                  <a:lnTo>
                    <a:pt x="2" y="13"/>
                  </a:lnTo>
                  <a:lnTo>
                    <a:pt x="2" y="11"/>
                  </a:lnTo>
                  <a:lnTo>
                    <a:pt x="0" y="11"/>
                  </a:lnTo>
                  <a:lnTo>
                    <a:pt x="0" y="9"/>
                  </a:lnTo>
                  <a:lnTo>
                    <a:pt x="0" y="8"/>
                  </a:lnTo>
                  <a:lnTo>
                    <a:pt x="0" y="6"/>
                  </a:lnTo>
                  <a:lnTo>
                    <a:pt x="0" y="4"/>
                  </a:lnTo>
                  <a:lnTo>
                    <a:pt x="2" y="4"/>
                  </a:lnTo>
                  <a:lnTo>
                    <a:pt x="4" y="4"/>
                  </a:lnTo>
                  <a:lnTo>
                    <a:pt x="4" y="2"/>
                  </a:lnTo>
                  <a:lnTo>
                    <a:pt x="4" y="0"/>
                  </a:lnTo>
                  <a:lnTo>
                    <a:pt x="6" y="0"/>
                  </a:lnTo>
                  <a:lnTo>
                    <a:pt x="9" y="2"/>
                  </a:lnTo>
                  <a:lnTo>
                    <a:pt x="11" y="2"/>
                  </a:lnTo>
                  <a:lnTo>
                    <a:pt x="11" y="4"/>
                  </a:lnTo>
                  <a:lnTo>
                    <a:pt x="9" y="4"/>
                  </a:lnTo>
                  <a:lnTo>
                    <a:pt x="7" y="4"/>
                  </a:lnTo>
                  <a:lnTo>
                    <a:pt x="7" y="6"/>
                  </a:lnTo>
                  <a:lnTo>
                    <a:pt x="7" y="8"/>
                  </a:lnTo>
                  <a:lnTo>
                    <a:pt x="9" y="8"/>
                  </a:lnTo>
                  <a:lnTo>
                    <a:pt x="11" y="8"/>
                  </a:lnTo>
                  <a:lnTo>
                    <a:pt x="13" y="8"/>
                  </a:lnTo>
                  <a:lnTo>
                    <a:pt x="15" y="6"/>
                  </a:lnTo>
                  <a:lnTo>
                    <a:pt x="17" y="8"/>
                  </a:lnTo>
                  <a:lnTo>
                    <a:pt x="19" y="8"/>
                  </a:lnTo>
                  <a:lnTo>
                    <a:pt x="21" y="8"/>
                  </a:lnTo>
                  <a:lnTo>
                    <a:pt x="23" y="8"/>
                  </a:lnTo>
                  <a:lnTo>
                    <a:pt x="29" y="9"/>
                  </a:lnTo>
                  <a:lnTo>
                    <a:pt x="32" y="9"/>
                  </a:lnTo>
                  <a:lnTo>
                    <a:pt x="34" y="8"/>
                  </a:lnTo>
                  <a:lnTo>
                    <a:pt x="36" y="9"/>
                  </a:lnTo>
                  <a:lnTo>
                    <a:pt x="38" y="9"/>
                  </a:lnTo>
                  <a:lnTo>
                    <a:pt x="42" y="9"/>
                  </a:lnTo>
                  <a:lnTo>
                    <a:pt x="44" y="9"/>
                  </a:lnTo>
                  <a:lnTo>
                    <a:pt x="46" y="9"/>
                  </a:lnTo>
                  <a:lnTo>
                    <a:pt x="46" y="11"/>
                  </a:lnTo>
                  <a:lnTo>
                    <a:pt x="48" y="11"/>
                  </a:lnTo>
                  <a:lnTo>
                    <a:pt x="50" y="11"/>
                  </a:lnTo>
                  <a:lnTo>
                    <a:pt x="52" y="11"/>
                  </a:lnTo>
                  <a:lnTo>
                    <a:pt x="52" y="9"/>
                  </a:lnTo>
                  <a:lnTo>
                    <a:pt x="54" y="9"/>
                  </a:lnTo>
                  <a:lnTo>
                    <a:pt x="55" y="9"/>
                  </a:lnTo>
                  <a:lnTo>
                    <a:pt x="55" y="8"/>
                  </a:lnTo>
                  <a:lnTo>
                    <a:pt x="57" y="8"/>
                  </a:lnTo>
                  <a:lnTo>
                    <a:pt x="59" y="6"/>
                  </a:lnTo>
                  <a:lnTo>
                    <a:pt x="59" y="4"/>
                  </a:lnTo>
                  <a:lnTo>
                    <a:pt x="61" y="4"/>
                  </a:lnTo>
                  <a:lnTo>
                    <a:pt x="63" y="4"/>
                  </a:lnTo>
                  <a:lnTo>
                    <a:pt x="65" y="2"/>
                  </a:lnTo>
                  <a:lnTo>
                    <a:pt x="67" y="2"/>
                  </a:lnTo>
                  <a:lnTo>
                    <a:pt x="69" y="2"/>
                  </a:lnTo>
                  <a:lnTo>
                    <a:pt x="71" y="2"/>
                  </a:lnTo>
                  <a:lnTo>
                    <a:pt x="73" y="0"/>
                  </a:lnTo>
                  <a:lnTo>
                    <a:pt x="75" y="0"/>
                  </a:lnTo>
                  <a:lnTo>
                    <a:pt x="77" y="2"/>
                  </a:lnTo>
                  <a:lnTo>
                    <a:pt x="78" y="2"/>
                  </a:lnTo>
                  <a:lnTo>
                    <a:pt x="78" y="4"/>
                  </a:lnTo>
                  <a:lnTo>
                    <a:pt x="80" y="4"/>
                  </a:lnTo>
                  <a:lnTo>
                    <a:pt x="82" y="4"/>
                  </a:lnTo>
                  <a:lnTo>
                    <a:pt x="84" y="4"/>
                  </a:lnTo>
                  <a:lnTo>
                    <a:pt x="86" y="6"/>
                  </a:lnTo>
                  <a:lnTo>
                    <a:pt x="88" y="4"/>
                  </a:lnTo>
                  <a:lnTo>
                    <a:pt x="88" y="6"/>
                  </a:lnTo>
                  <a:lnTo>
                    <a:pt x="90" y="8"/>
                  </a:lnTo>
                  <a:lnTo>
                    <a:pt x="94" y="9"/>
                  </a:lnTo>
                  <a:lnTo>
                    <a:pt x="98" y="9"/>
                  </a:lnTo>
                  <a:lnTo>
                    <a:pt x="100" y="9"/>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29"/>
            <p:cNvSpPr>
              <a:spLocks/>
            </p:cNvSpPr>
            <p:nvPr/>
          </p:nvSpPr>
          <p:spPr bwMode="auto">
            <a:xfrm>
              <a:off x="6303963" y="4146550"/>
              <a:ext cx="6350" cy="12700"/>
            </a:xfrm>
            <a:custGeom>
              <a:avLst/>
              <a:gdLst>
                <a:gd name="T0" fmla="*/ 0 w 4"/>
                <a:gd name="T1" fmla="*/ 0 h 8"/>
                <a:gd name="T2" fmla="*/ 0 w 4"/>
                <a:gd name="T3" fmla="*/ 0 h 8"/>
                <a:gd name="T4" fmla="*/ 0 w 4"/>
                <a:gd name="T5" fmla="*/ 0 h 8"/>
                <a:gd name="T6" fmla="*/ 0 w 4"/>
                <a:gd name="T7" fmla="*/ 0 h 8"/>
                <a:gd name="T8" fmla="*/ 2 w 4"/>
                <a:gd name="T9" fmla="*/ 0 h 8"/>
                <a:gd name="T10" fmla="*/ 2 w 4"/>
                <a:gd name="T11" fmla="*/ 0 h 8"/>
                <a:gd name="T12" fmla="*/ 2 w 4"/>
                <a:gd name="T13" fmla="*/ 0 h 8"/>
                <a:gd name="T14" fmla="*/ 2 w 4"/>
                <a:gd name="T15" fmla="*/ 0 h 8"/>
                <a:gd name="T16" fmla="*/ 2 w 4"/>
                <a:gd name="T17" fmla="*/ 0 h 8"/>
                <a:gd name="T18" fmla="*/ 2 w 4"/>
                <a:gd name="T19" fmla="*/ 0 h 8"/>
                <a:gd name="T20" fmla="*/ 2 w 4"/>
                <a:gd name="T21" fmla="*/ 0 h 8"/>
                <a:gd name="T22" fmla="*/ 2 w 4"/>
                <a:gd name="T23" fmla="*/ 0 h 8"/>
                <a:gd name="T24" fmla="*/ 2 w 4"/>
                <a:gd name="T25" fmla="*/ 0 h 8"/>
                <a:gd name="T26" fmla="*/ 2 w 4"/>
                <a:gd name="T27" fmla="*/ 0 h 8"/>
                <a:gd name="T28" fmla="*/ 2 w 4"/>
                <a:gd name="T29" fmla="*/ 0 h 8"/>
                <a:gd name="T30" fmla="*/ 2 w 4"/>
                <a:gd name="T31" fmla="*/ 0 h 8"/>
                <a:gd name="T32" fmla="*/ 2 w 4"/>
                <a:gd name="T33" fmla="*/ 0 h 8"/>
                <a:gd name="T34" fmla="*/ 2 w 4"/>
                <a:gd name="T35" fmla="*/ 0 h 8"/>
                <a:gd name="T36" fmla="*/ 2 w 4"/>
                <a:gd name="T37" fmla="*/ 0 h 8"/>
                <a:gd name="T38" fmla="*/ 2 w 4"/>
                <a:gd name="T39" fmla="*/ 0 h 8"/>
                <a:gd name="T40" fmla="*/ 2 w 4"/>
                <a:gd name="T41" fmla="*/ 0 h 8"/>
                <a:gd name="T42" fmla="*/ 2 w 4"/>
                <a:gd name="T43" fmla="*/ 0 h 8"/>
                <a:gd name="T44" fmla="*/ 2 w 4"/>
                <a:gd name="T45" fmla="*/ 0 h 8"/>
                <a:gd name="T46" fmla="*/ 2 w 4"/>
                <a:gd name="T47" fmla="*/ 0 h 8"/>
                <a:gd name="T48" fmla="*/ 4 w 4"/>
                <a:gd name="T49" fmla="*/ 0 h 8"/>
                <a:gd name="T50" fmla="*/ 2 w 4"/>
                <a:gd name="T51" fmla="*/ 2 h 8"/>
                <a:gd name="T52" fmla="*/ 2 w 4"/>
                <a:gd name="T53" fmla="*/ 2 h 8"/>
                <a:gd name="T54" fmla="*/ 2 w 4"/>
                <a:gd name="T55" fmla="*/ 2 h 8"/>
                <a:gd name="T56" fmla="*/ 2 w 4"/>
                <a:gd name="T57" fmla="*/ 2 h 8"/>
                <a:gd name="T58" fmla="*/ 2 w 4"/>
                <a:gd name="T59" fmla="*/ 4 h 8"/>
                <a:gd name="T60" fmla="*/ 2 w 4"/>
                <a:gd name="T61" fmla="*/ 6 h 8"/>
                <a:gd name="T62" fmla="*/ 2 w 4"/>
                <a:gd name="T63" fmla="*/ 6 h 8"/>
                <a:gd name="T64" fmla="*/ 2 w 4"/>
                <a:gd name="T65" fmla="*/ 8 h 8"/>
                <a:gd name="T66" fmla="*/ 2 w 4"/>
                <a:gd name="T67" fmla="*/ 8 h 8"/>
                <a:gd name="T68" fmla="*/ 2 w 4"/>
                <a:gd name="T69" fmla="*/ 6 h 8"/>
                <a:gd name="T70" fmla="*/ 2 w 4"/>
                <a:gd name="T71" fmla="*/ 6 h 8"/>
                <a:gd name="T72" fmla="*/ 2 w 4"/>
                <a:gd name="T73" fmla="*/ 6 h 8"/>
                <a:gd name="T74" fmla="*/ 0 w 4"/>
                <a:gd name="T75" fmla="*/ 6 h 8"/>
                <a:gd name="T76" fmla="*/ 0 w 4"/>
                <a:gd name="T77" fmla="*/ 4 h 8"/>
                <a:gd name="T78" fmla="*/ 0 w 4"/>
                <a:gd name="T79" fmla="*/ 4 h 8"/>
                <a:gd name="T80" fmla="*/ 0 w 4"/>
                <a:gd name="T81" fmla="*/ 4 h 8"/>
                <a:gd name="T82" fmla="*/ 0 w 4"/>
                <a:gd name="T83" fmla="*/ 4 h 8"/>
                <a:gd name="T84" fmla="*/ 0 w 4"/>
                <a:gd name="T85" fmla="*/ 2 h 8"/>
                <a:gd name="T86" fmla="*/ 0 w 4"/>
                <a:gd name="T87" fmla="*/ 2 h 8"/>
                <a:gd name="T88" fmla="*/ 0 w 4"/>
                <a:gd name="T89" fmla="*/ 2 h 8"/>
                <a:gd name="T90" fmla="*/ 0 w 4"/>
                <a:gd name="T91" fmla="*/ 2 h 8"/>
                <a:gd name="T92" fmla="*/ 0 w 4"/>
                <a:gd name="T93" fmla="*/ 2 h 8"/>
                <a:gd name="T94" fmla="*/ 0 w 4"/>
                <a:gd name="T95" fmla="*/ 0 h 8"/>
                <a:gd name="T96" fmla="*/ 0 w 4"/>
                <a:gd name="T97" fmla="*/ 0 h 8"/>
                <a:gd name="T98" fmla="*/ 0 w 4"/>
                <a:gd name="T99" fmla="*/ 0 h 8"/>
                <a:gd name="T100" fmla="*/ 0 w 4"/>
                <a:gd name="T101" fmla="*/ 0 h 8"/>
                <a:gd name="T102" fmla="*/ 0 w 4"/>
                <a:gd name="T103" fmla="*/ 0 h 8"/>
                <a:gd name="T104" fmla="*/ 0 w 4"/>
                <a:gd name="T10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 h="8">
                  <a:moveTo>
                    <a:pt x="0" y="0"/>
                  </a:moveTo>
                  <a:lnTo>
                    <a:pt x="0" y="0"/>
                  </a:lnTo>
                  <a:lnTo>
                    <a:pt x="0" y="0"/>
                  </a:lnTo>
                  <a:lnTo>
                    <a:pt x="0"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4" y="0"/>
                  </a:lnTo>
                  <a:lnTo>
                    <a:pt x="2" y="2"/>
                  </a:lnTo>
                  <a:lnTo>
                    <a:pt x="2" y="2"/>
                  </a:lnTo>
                  <a:lnTo>
                    <a:pt x="2" y="2"/>
                  </a:lnTo>
                  <a:lnTo>
                    <a:pt x="2" y="2"/>
                  </a:lnTo>
                  <a:lnTo>
                    <a:pt x="2" y="4"/>
                  </a:lnTo>
                  <a:lnTo>
                    <a:pt x="2" y="6"/>
                  </a:lnTo>
                  <a:lnTo>
                    <a:pt x="2" y="6"/>
                  </a:lnTo>
                  <a:lnTo>
                    <a:pt x="2" y="8"/>
                  </a:lnTo>
                  <a:lnTo>
                    <a:pt x="2" y="8"/>
                  </a:lnTo>
                  <a:lnTo>
                    <a:pt x="2" y="6"/>
                  </a:lnTo>
                  <a:lnTo>
                    <a:pt x="2" y="6"/>
                  </a:lnTo>
                  <a:lnTo>
                    <a:pt x="2" y="6"/>
                  </a:lnTo>
                  <a:lnTo>
                    <a:pt x="0" y="6"/>
                  </a:lnTo>
                  <a:lnTo>
                    <a:pt x="0" y="4"/>
                  </a:lnTo>
                  <a:lnTo>
                    <a:pt x="0" y="4"/>
                  </a:lnTo>
                  <a:lnTo>
                    <a:pt x="0" y="4"/>
                  </a:lnTo>
                  <a:lnTo>
                    <a:pt x="0" y="4"/>
                  </a:lnTo>
                  <a:lnTo>
                    <a:pt x="0" y="2"/>
                  </a:lnTo>
                  <a:lnTo>
                    <a:pt x="0" y="2"/>
                  </a:lnTo>
                  <a:lnTo>
                    <a:pt x="0" y="2"/>
                  </a:lnTo>
                  <a:lnTo>
                    <a:pt x="0" y="2"/>
                  </a:lnTo>
                  <a:lnTo>
                    <a:pt x="0" y="2"/>
                  </a:ln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30"/>
            <p:cNvSpPr>
              <a:spLocks noEditPoints="1"/>
            </p:cNvSpPr>
            <p:nvPr/>
          </p:nvSpPr>
          <p:spPr bwMode="auto">
            <a:xfrm>
              <a:off x="3017838" y="4125913"/>
              <a:ext cx="174625" cy="166688"/>
            </a:xfrm>
            <a:custGeom>
              <a:avLst/>
              <a:gdLst>
                <a:gd name="T0" fmla="*/ 100 w 110"/>
                <a:gd name="T1" fmla="*/ 103 h 105"/>
                <a:gd name="T2" fmla="*/ 96 w 110"/>
                <a:gd name="T3" fmla="*/ 101 h 105"/>
                <a:gd name="T4" fmla="*/ 104 w 110"/>
                <a:gd name="T5" fmla="*/ 99 h 105"/>
                <a:gd name="T6" fmla="*/ 104 w 110"/>
                <a:gd name="T7" fmla="*/ 94 h 105"/>
                <a:gd name="T8" fmla="*/ 62 w 110"/>
                <a:gd name="T9" fmla="*/ 80 h 105"/>
                <a:gd name="T10" fmla="*/ 110 w 110"/>
                <a:gd name="T11" fmla="*/ 80 h 105"/>
                <a:gd name="T12" fmla="*/ 98 w 110"/>
                <a:gd name="T13" fmla="*/ 76 h 105"/>
                <a:gd name="T14" fmla="*/ 85 w 110"/>
                <a:gd name="T15" fmla="*/ 76 h 105"/>
                <a:gd name="T16" fmla="*/ 91 w 110"/>
                <a:gd name="T17" fmla="*/ 80 h 105"/>
                <a:gd name="T18" fmla="*/ 89 w 110"/>
                <a:gd name="T19" fmla="*/ 80 h 105"/>
                <a:gd name="T20" fmla="*/ 89 w 110"/>
                <a:gd name="T21" fmla="*/ 75 h 105"/>
                <a:gd name="T22" fmla="*/ 87 w 110"/>
                <a:gd name="T23" fmla="*/ 73 h 105"/>
                <a:gd name="T24" fmla="*/ 85 w 110"/>
                <a:gd name="T25" fmla="*/ 73 h 105"/>
                <a:gd name="T26" fmla="*/ 66 w 110"/>
                <a:gd name="T27" fmla="*/ 61 h 105"/>
                <a:gd name="T28" fmla="*/ 58 w 110"/>
                <a:gd name="T29" fmla="*/ 57 h 105"/>
                <a:gd name="T30" fmla="*/ 60 w 110"/>
                <a:gd name="T31" fmla="*/ 59 h 105"/>
                <a:gd name="T32" fmla="*/ 73 w 110"/>
                <a:gd name="T33" fmla="*/ 63 h 105"/>
                <a:gd name="T34" fmla="*/ 77 w 110"/>
                <a:gd name="T35" fmla="*/ 69 h 105"/>
                <a:gd name="T36" fmla="*/ 69 w 110"/>
                <a:gd name="T37" fmla="*/ 65 h 105"/>
                <a:gd name="T38" fmla="*/ 69 w 110"/>
                <a:gd name="T39" fmla="*/ 61 h 105"/>
                <a:gd name="T40" fmla="*/ 77 w 110"/>
                <a:gd name="T41" fmla="*/ 57 h 105"/>
                <a:gd name="T42" fmla="*/ 83 w 110"/>
                <a:gd name="T43" fmla="*/ 51 h 105"/>
                <a:gd name="T44" fmla="*/ 27 w 110"/>
                <a:gd name="T45" fmla="*/ 50 h 105"/>
                <a:gd name="T46" fmla="*/ 48 w 110"/>
                <a:gd name="T47" fmla="*/ 46 h 105"/>
                <a:gd name="T48" fmla="*/ 33 w 110"/>
                <a:gd name="T49" fmla="*/ 48 h 105"/>
                <a:gd name="T50" fmla="*/ 31 w 110"/>
                <a:gd name="T51" fmla="*/ 55 h 105"/>
                <a:gd name="T52" fmla="*/ 29 w 110"/>
                <a:gd name="T53" fmla="*/ 55 h 105"/>
                <a:gd name="T54" fmla="*/ 29 w 110"/>
                <a:gd name="T55" fmla="*/ 48 h 105"/>
                <a:gd name="T56" fmla="*/ 29 w 110"/>
                <a:gd name="T57" fmla="*/ 50 h 105"/>
                <a:gd name="T58" fmla="*/ 31 w 110"/>
                <a:gd name="T59" fmla="*/ 46 h 105"/>
                <a:gd name="T60" fmla="*/ 66 w 110"/>
                <a:gd name="T61" fmla="*/ 50 h 105"/>
                <a:gd name="T62" fmla="*/ 62 w 110"/>
                <a:gd name="T63" fmla="*/ 40 h 105"/>
                <a:gd name="T64" fmla="*/ 68 w 110"/>
                <a:gd name="T65" fmla="*/ 48 h 105"/>
                <a:gd name="T66" fmla="*/ 33 w 110"/>
                <a:gd name="T67" fmla="*/ 32 h 105"/>
                <a:gd name="T68" fmla="*/ 27 w 110"/>
                <a:gd name="T69" fmla="*/ 34 h 105"/>
                <a:gd name="T70" fmla="*/ 29 w 110"/>
                <a:gd name="T71" fmla="*/ 44 h 105"/>
                <a:gd name="T72" fmla="*/ 25 w 110"/>
                <a:gd name="T73" fmla="*/ 44 h 105"/>
                <a:gd name="T74" fmla="*/ 21 w 110"/>
                <a:gd name="T75" fmla="*/ 40 h 105"/>
                <a:gd name="T76" fmla="*/ 23 w 110"/>
                <a:gd name="T77" fmla="*/ 40 h 105"/>
                <a:gd name="T78" fmla="*/ 23 w 110"/>
                <a:gd name="T79" fmla="*/ 34 h 105"/>
                <a:gd name="T80" fmla="*/ 46 w 110"/>
                <a:gd name="T81" fmla="*/ 25 h 105"/>
                <a:gd name="T82" fmla="*/ 56 w 110"/>
                <a:gd name="T83" fmla="*/ 32 h 105"/>
                <a:gd name="T84" fmla="*/ 52 w 110"/>
                <a:gd name="T85" fmla="*/ 38 h 105"/>
                <a:gd name="T86" fmla="*/ 56 w 110"/>
                <a:gd name="T87" fmla="*/ 32 h 105"/>
                <a:gd name="T88" fmla="*/ 46 w 110"/>
                <a:gd name="T89" fmla="*/ 25 h 105"/>
                <a:gd name="T90" fmla="*/ 39 w 110"/>
                <a:gd name="T91" fmla="*/ 7 h 105"/>
                <a:gd name="T92" fmla="*/ 27 w 110"/>
                <a:gd name="T93" fmla="*/ 5 h 105"/>
                <a:gd name="T94" fmla="*/ 27 w 110"/>
                <a:gd name="T95" fmla="*/ 3 h 105"/>
                <a:gd name="T96" fmla="*/ 14 w 110"/>
                <a:gd name="T97" fmla="*/ 7 h 105"/>
                <a:gd name="T98" fmla="*/ 16 w 110"/>
                <a:gd name="T99" fmla="*/ 3 h 105"/>
                <a:gd name="T100" fmla="*/ 37 w 110"/>
                <a:gd name="T101" fmla="*/ 3 h 105"/>
                <a:gd name="T102" fmla="*/ 41 w 110"/>
                <a:gd name="T103" fmla="*/ 9 h 105"/>
                <a:gd name="T104" fmla="*/ 39 w 110"/>
                <a:gd name="T105" fmla="*/ 17 h 105"/>
                <a:gd name="T106" fmla="*/ 39 w 110"/>
                <a:gd name="T107" fmla="*/ 13 h 105"/>
                <a:gd name="T108" fmla="*/ 35 w 110"/>
                <a:gd name="T109" fmla="*/ 3 h 105"/>
                <a:gd name="T110" fmla="*/ 29 w 110"/>
                <a:gd name="T111"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0" h="105">
                  <a:moveTo>
                    <a:pt x="106" y="101"/>
                  </a:moveTo>
                  <a:lnTo>
                    <a:pt x="104" y="101"/>
                  </a:lnTo>
                  <a:lnTo>
                    <a:pt x="104" y="103"/>
                  </a:lnTo>
                  <a:lnTo>
                    <a:pt x="102" y="103"/>
                  </a:lnTo>
                  <a:lnTo>
                    <a:pt x="100" y="103"/>
                  </a:lnTo>
                  <a:lnTo>
                    <a:pt x="100" y="105"/>
                  </a:lnTo>
                  <a:lnTo>
                    <a:pt x="100" y="103"/>
                  </a:lnTo>
                  <a:lnTo>
                    <a:pt x="100" y="105"/>
                  </a:lnTo>
                  <a:lnTo>
                    <a:pt x="98" y="105"/>
                  </a:lnTo>
                  <a:lnTo>
                    <a:pt x="96" y="103"/>
                  </a:lnTo>
                  <a:lnTo>
                    <a:pt x="96" y="105"/>
                  </a:lnTo>
                  <a:lnTo>
                    <a:pt x="94" y="105"/>
                  </a:lnTo>
                  <a:lnTo>
                    <a:pt x="94" y="103"/>
                  </a:lnTo>
                  <a:lnTo>
                    <a:pt x="96" y="101"/>
                  </a:lnTo>
                  <a:lnTo>
                    <a:pt x="94" y="101"/>
                  </a:lnTo>
                  <a:lnTo>
                    <a:pt x="96" y="101"/>
                  </a:lnTo>
                  <a:lnTo>
                    <a:pt x="98" y="99"/>
                  </a:lnTo>
                  <a:lnTo>
                    <a:pt x="100" y="99"/>
                  </a:lnTo>
                  <a:lnTo>
                    <a:pt x="100" y="101"/>
                  </a:lnTo>
                  <a:lnTo>
                    <a:pt x="102" y="101"/>
                  </a:lnTo>
                  <a:lnTo>
                    <a:pt x="104" y="99"/>
                  </a:lnTo>
                  <a:lnTo>
                    <a:pt x="104" y="98"/>
                  </a:lnTo>
                  <a:lnTo>
                    <a:pt x="106" y="98"/>
                  </a:lnTo>
                  <a:lnTo>
                    <a:pt x="106" y="99"/>
                  </a:lnTo>
                  <a:lnTo>
                    <a:pt x="106" y="101"/>
                  </a:lnTo>
                  <a:close/>
                  <a:moveTo>
                    <a:pt x="106" y="96"/>
                  </a:moveTo>
                  <a:lnTo>
                    <a:pt x="104" y="96"/>
                  </a:lnTo>
                  <a:lnTo>
                    <a:pt x="104" y="94"/>
                  </a:lnTo>
                  <a:lnTo>
                    <a:pt x="106" y="94"/>
                  </a:lnTo>
                  <a:lnTo>
                    <a:pt x="108" y="94"/>
                  </a:lnTo>
                  <a:lnTo>
                    <a:pt x="108" y="96"/>
                  </a:lnTo>
                  <a:lnTo>
                    <a:pt x="106" y="96"/>
                  </a:lnTo>
                  <a:close/>
                  <a:moveTo>
                    <a:pt x="62" y="80"/>
                  </a:moveTo>
                  <a:lnTo>
                    <a:pt x="60" y="80"/>
                  </a:lnTo>
                  <a:lnTo>
                    <a:pt x="62" y="80"/>
                  </a:lnTo>
                  <a:close/>
                  <a:moveTo>
                    <a:pt x="104" y="78"/>
                  </a:moveTo>
                  <a:lnTo>
                    <a:pt x="106" y="78"/>
                  </a:lnTo>
                  <a:lnTo>
                    <a:pt x="106" y="80"/>
                  </a:lnTo>
                  <a:lnTo>
                    <a:pt x="106" y="78"/>
                  </a:lnTo>
                  <a:lnTo>
                    <a:pt x="108" y="78"/>
                  </a:lnTo>
                  <a:lnTo>
                    <a:pt x="108" y="80"/>
                  </a:lnTo>
                  <a:lnTo>
                    <a:pt x="110" y="80"/>
                  </a:lnTo>
                  <a:lnTo>
                    <a:pt x="108" y="80"/>
                  </a:lnTo>
                  <a:lnTo>
                    <a:pt x="106" y="80"/>
                  </a:lnTo>
                  <a:lnTo>
                    <a:pt x="104" y="80"/>
                  </a:lnTo>
                  <a:lnTo>
                    <a:pt x="102" y="80"/>
                  </a:lnTo>
                  <a:lnTo>
                    <a:pt x="104" y="80"/>
                  </a:lnTo>
                  <a:lnTo>
                    <a:pt x="104" y="78"/>
                  </a:lnTo>
                  <a:close/>
                  <a:moveTo>
                    <a:pt x="98" y="76"/>
                  </a:moveTo>
                  <a:lnTo>
                    <a:pt x="96" y="76"/>
                  </a:lnTo>
                  <a:lnTo>
                    <a:pt x="98" y="76"/>
                  </a:lnTo>
                  <a:close/>
                  <a:moveTo>
                    <a:pt x="85" y="76"/>
                  </a:moveTo>
                  <a:lnTo>
                    <a:pt x="83" y="76"/>
                  </a:lnTo>
                  <a:lnTo>
                    <a:pt x="85" y="76"/>
                  </a:lnTo>
                  <a:lnTo>
                    <a:pt x="85" y="75"/>
                  </a:lnTo>
                  <a:lnTo>
                    <a:pt x="85" y="76"/>
                  </a:lnTo>
                  <a:close/>
                  <a:moveTo>
                    <a:pt x="92" y="75"/>
                  </a:moveTo>
                  <a:lnTo>
                    <a:pt x="91" y="75"/>
                  </a:lnTo>
                  <a:lnTo>
                    <a:pt x="92" y="75"/>
                  </a:lnTo>
                  <a:lnTo>
                    <a:pt x="92" y="76"/>
                  </a:lnTo>
                  <a:lnTo>
                    <a:pt x="92" y="78"/>
                  </a:lnTo>
                  <a:lnTo>
                    <a:pt x="91" y="78"/>
                  </a:lnTo>
                  <a:lnTo>
                    <a:pt x="91" y="80"/>
                  </a:lnTo>
                  <a:lnTo>
                    <a:pt x="89" y="80"/>
                  </a:lnTo>
                  <a:lnTo>
                    <a:pt x="87" y="82"/>
                  </a:lnTo>
                  <a:lnTo>
                    <a:pt x="85" y="84"/>
                  </a:lnTo>
                  <a:lnTo>
                    <a:pt x="85" y="82"/>
                  </a:lnTo>
                  <a:lnTo>
                    <a:pt x="87" y="82"/>
                  </a:lnTo>
                  <a:lnTo>
                    <a:pt x="87" y="80"/>
                  </a:lnTo>
                  <a:lnTo>
                    <a:pt x="89" y="80"/>
                  </a:lnTo>
                  <a:lnTo>
                    <a:pt x="89" y="78"/>
                  </a:lnTo>
                  <a:lnTo>
                    <a:pt x="91" y="78"/>
                  </a:lnTo>
                  <a:lnTo>
                    <a:pt x="92" y="78"/>
                  </a:lnTo>
                  <a:lnTo>
                    <a:pt x="92" y="76"/>
                  </a:lnTo>
                  <a:lnTo>
                    <a:pt x="91" y="76"/>
                  </a:lnTo>
                  <a:lnTo>
                    <a:pt x="89" y="76"/>
                  </a:lnTo>
                  <a:lnTo>
                    <a:pt x="89" y="75"/>
                  </a:lnTo>
                  <a:lnTo>
                    <a:pt x="91" y="75"/>
                  </a:lnTo>
                  <a:lnTo>
                    <a:pt x="89" y="75"/>
                  </a:lnTo>
                  <a:lnTo>
                    <a:pt x="91" y="75"/>
                  </a:lnTo>
                  <a:lnTo>
                    <a:pt x="92" y="75"/>
                  </a:lnTo>
                  <a:lnTo>
                    <a:pt x="92" y="73"/>
                  </a:lnTo>
                  <a:lnTo>
                    <a:pt x="92" y="75"/>
                  </a:lnTo>
                  <a:close/>
                  <a:moveTo>
                    <a:pt x="87" y="73"/>
                  </a:moveTo>
                  <a:lnTo>
                    <a:pt x="89" y="73"/>
                  </a:lnTo>
                  <a:lnTo>
                    <a:pt x="89" y="75"/>
                  </a:lnTo>
                  <a:lnTo>
                    <a:pt x="87" y="75"/>
                  </a:lnTo>
                  <a:lnTo>
                    <a:pt x="85" y="75"/>
                  </a:lnTo>
                  <a:lnTo>
                    <a:pt x="85" y="73"/>
                  </a:lnTo>
                  <a:lnTo>
                    <a:pt x="85" y="71"/>
                  </a:lnTo>
                  <a:lnTo>
                    <a:pt x="85" y="73"/>
                  </a:lnTo>
                  <a:lnTo>
                    <a:pt x="87" y="73"/>
                  </a:lnTo>
                  <a:close/>
                  <a:moveTo>
                    <a:pt x="92" y="67"/>
                  </a:moveTo>
                  <a:lnTo>
                    <a:pt x="94" y="67"/>
                  </a:lnTo>
                  <a:lnTo>
                    <a:pt x="92" y="67"/>
                  </a:lnTo>
                  <a:close/>
                  <a:moveTo>
                    <a:pt x="66" y="61"/>
                  </a:moveTo>
                  <a:lnTo>
                    <a:pt x="64" y="61"/>
                  </a:lnTo>
                  <a:lnTo>
                    <a:pt x="66" y="61"/>
                  </a:lnTo>
                  <a:close/>
                  <a:moveTo>
                    <a:pt x="2" y="61"/>
                  </a:moveTo>
                  <a:lnTo>
                    <a:pt x="2" y="59"/>
                  </a:lnTo>
                  <a:lnTo>
                    <a:pt x="2" y="61"/>
                  </a:lnTo>
                  <a:close/>
                  <a:moveTo>
                    <a:pt x="2" y="59"/>
                  </a:moveTo>
                  <a:lnTo>
                    <a:pt x="0" y="59"/>
                  </a:lnTo>
                  <a:lnTo>
                    <a:pt x="2" y="59"/>
                  </a:lnTo>
                  <a:close/>
                  <a:moveTo>
                    <a:pt x="58" y="57"/>
                  </a:moveTo>
                  <a:lnTo>
                    <a:pt x="60" y="57"/>
                  </a:lnTo>
                  <a:lnTo>
                    <a:pt x="60" y="59"/>
                  </a:lnTo>
                  <a:lnTo>
                    <a:pt x="62" y="59"/>
                  </a:lnTo>
                  <a:lnTo>
                    <a:pt x="62" y="61"/>
                  </a:lnTo>
                  <a:lnTo>
                    <a:pt x="64" y="61"/>
                  </a:lnTo>
                  <a:lnTo>
                    <a:pt x="62" y="61"/>
                  </a:lnTo>
                  <a:lnTo>
                    <a:pt x="60" y="59"/>
                  </a:lnTo>
                  <a:lnTo>
                    <a:pt x="58" y="59"/>
                  </a:lnTo>
                  <a:lnTo>
                    <a:pt x="58" y="57"/>
                  </a:lnTo>
                  <a:close/>
                  <a:moveTo>
                    <a:pt x="69" y="57"/>
                  </a:moveTo>
                  <a:lnTo>
                    <a:pt x="69" y="59"/>
                  </a:lnTo>
                  <a:lnTo>
                    <a:pt x="71" y="59"/>
                  </a:lnTo>
                  <a:lnTo>
                    <a:pt x="71" y="61"/>
                  </a:lnTo>
                  <a:lnTo>
                    <a:pt x="73" y="63"/>
                  </a:lnTo>
                  <a:lnTo>
                    <a:pt x="71" y="63"/>
                  </a:lnTo>
                  <a:lnTo>
                    <a:pt x="73" y="65"/>
                  </a:lnTo>
                  <a:lnTo>
                    <a:pt x="73" y="67"/>
                  </a:lnTo>
                  <a:lnTo>
                    <a:pt x="75" y="67"/>
                  </a:lnTo>
                  <a:lnTo>
                    <a:pt x="77" y="69"/>
                  </a:lnTo>
                  <a:lnTo>
                    <a:pt x="75" y="69"/>
                  </a:lnTo>
                  <a:lnTo>
                    <a:pt x="77" y="69"/>
                  </a:lnTo>
                  <a:lnTo>
                    <a:pt x="77" y="71"/>
                  </a:lnTo>
                  <a:lnTo>
                    <a:pt x="75" y="71"/>
                  </a:lnTo>
                  <a:lnTo>
                    <a:pt x="75" y="69"/>
                  </a:lnTo>
                  <a:lnTo>
                    <a:pt x="73" y="67"/>
                  </a:lnTo>
                  <a:lnTo>
                    <a:pt x="71" y="67"/>
                  </a:lnTo>
                  <a:lnTo>
                    <a:pt x="69" y="67"/>
                  </a:lnTo>
                  <a:lnTo>
                    <a:pt x="69" y="65"/>
                  </a:lnTo>
                  <a:lnTo>
                    <a:pt x="71" y="65"/>
                  </a:lnTo>
                  <a:lnTo>
                    <a:pt x="71" y="67"/>
                  </a:lnTo>
                  <a:lnTo>
                    <a:pt x="73" y="67"/>
                  </a:lnTo>
                  <a:lnTo>
                    <a:pt x="71" y="65"/>
                  </a:lnTo>
                  <a:lnTo>
                    <a:pt x="71" y="63"/>
                  </a:lnTo>
                  <a:lnTo>
                    <a:pt x="71" y="61"/>
                  </a:lnTo>
                  <a:lnTo>
                    <a:pt x="69" y="61"/>
                  </a:lnTo>
                  <a:lnTo>
                    <a:pt x="69" y="59"/>
                  </a:lnTo>
                  <a:lnTo>
                    <a:pt x="69" y="57"/>
                  </a:lnTo>
                  <a:lnTo>
                    <a:pt x="68" y="57"/>
                  </a:lnTo>
                  <a:lnTo>
                    <a:pt x="69" y="57"/>
                  </a:lnTo>
                  <a:close/>
                  <a:moveTo>
                    <a:pt x="77" y="57"/>
                  </a:moveTo>
                  <a:lnTo>
                    <a:pt x="75" y="57"/>
                  </a:lnTo>
                  <a:lnTo>
                    <a:pt x="77" y="57"/>
                  </a:lnTo>
                  <a:close/>
                  <a:moveTo>
                    <a:pt x="71" y="55"/>
                  </a:moveTo>
                  <a:lnTo>
                    <a:pt x="71" y="53"/>
                  </a:lnTo>
                  <a:lnTo>
                    <a:pt x="71" y="55"/>
                  </a:lnTo>
                  <a:close/>
                  <a:moveTo>
                    <a:pt x="52" y="51"/>
                  </a:moveTo>
                  <a:lnTo>
                    <a:pt x="52" y="50"/>
                  </a:lnTo>
                  <a:lnTo>
                    <a:pt x="52" y="51"/>
                  </a:lnTo>
                  <a:close/>
                  <a:moveTo>
                    <a:pt x="83" y="51"/>
                  </a:moveTo>
                  <a:lnTo>
                    <a:pt x="81" y="51"/>
                  </a:lnTo>
                  <a:lnTo>
                    <a:pt x="81" y="50"/>
                  </a:lnTo>
                  <a:lnTo>
                    <a:pt x="83" y="50"/>
                  </a:lnTo>
                  <a:lnTo>
                    <a:pt x="83" y="51"/>
                  </a:lnTo>
                  <a:close/>
                  <a:moveTo>
                    <a:pt x="29" y="48"/>
                  </a:moveTo>
                  <a:lnTo>
                    <a:pt x="27" y="48"/>
                  </a:lnTo>
                  <a:lnTo>
                    <a:pt x="27" y="50"/>
                  </a:lnTo>
                  <a:lnTo>
                    <a:pt x="27" y="48"/>
                  </a:lnTo>
                  <a:lnTo>
                    <a:pt x="29" y="48"/>
                  </a:lnTo>
                  <a:close/>
                  <a:moveTo>
                    <a:pt x="27" y="48"/>
                  </a:moveTo>
                  <a:lnTo>
                    <a:pt x="25" y="48"/>
                  </a:lnTo>
                  <a:lnTo>
                    <a:pt x="27" y="48"/>
                  </a:lnTo>
                  <a:close/>
                  <a:moveTo>
                    <a:pt x="50" y="48"/>
                  </a:moveTo>
                  <a:lnTo>
                    <a:pt x="48" y="46"/>
                  </a:lnTo>
                  <a:lnTo>
                    <a:pt x="50" y="46"/>
                  </a:lnTo>
                  <a:lnTo>
                    <a:pt x="50" y="48"/>
                  </a:lnTo>
                  <a:close/>
                  <a:moveTo>
                    <a:pt x="31" y="50"/>
                  </a:moveTo>
                  <a:lnTo>
                    <a:pt x="31" y="51"/>
                  </a:lnTo>
                  <a:lnTo>
                    <a:pt x="31" y="50"/>
                  </a:lnTo>
                  <a:lnTo>
                    <a:pt x="31" y="48"/>
                  </a:lnTo>
                  <a:lnTo>
                    <a:pt x="33" y="48"/>
                  </a:lnTo>
                  <a:lnTo>
                    <a:pt x="33" y="50"/>
                  </a:lnTo>
                  <a:lnTo>
                    <a:pt x="33" y="51"/>
                  </a:lnTo>
                  <a:lnTo>
                    <a:pt x="33" y="53"/>
                  </a:lnTo>
                  <a:lnTo>
                    <a:pt x="33" y="55"/>
                  </a:lnTo>
                  <a:lnTo>
                    <a:pt x="31" y="55"/>
                  </a:lnTo>
                  <a:lnTo>
                    <a:pt x="31" y="57"/>
                  </a:lnTo>
                  <a:lnTo>
                    <a:pt x="31" y="55"/>
                  </a:lnTo>
                  <a:lnTo>
                    <a:pt x="29" y="55"/>
                  </a:lnTo>
                  <a:lnTo>
                    <a:pt x="31" y="55"/>
                  </a:lnTo>
                  <a:lnTo>
                    <a:pt x="33" y="55"/>
                  </a:lnTo>
                  <a:lnTo>
                    <a:pt x="33" y="53"/>
                  </a:lnTo>
                  <a:lnTo>
                    <a:pt x="33" y="55"/>
                  </a:lnTo>
                  <a:lnTo>
                    <a:pt x="31" y="55"/>
                  </a:lnTo>
                  <a:lnTo>
                    <a:pt x="29" y="55"/>
                  </a:lnTo>
                  <a:lnTo>
                    <a:pt x="31" y="53"/>
                  </a:lnTo>
                  <a:lnTo>
                    <a:pt x="29" y="53"/>
                  </a:lnTo>
                  <a:lnTo>
                    <a:pt x="29" y="51"/>
                  </a:lnTo>
                  <a:lnTo>
                    <a:pt x="29" y="50"/>
                  </a:lnTo>
                  <a:lnTo>
                    <a:pt x="27" y="50"/>
                  </a:lnTo>
                  <a:lnTo>
                    <a:pt x="29" y="50"/>
                  </a:lnTo>
                  <a:lnTo>
                    <a:pt x="29" y="48"/>
                  </a:lnTo>
                  <a:lnTo>
                    <a:pt x="31" y="48"/>
                  </a:lnTo>
                  <a:lnTo>
                    <a:pt x="31" y="46"/>
                  </a:lnTo>
                  <a:lnTo>
                    <a:pt x="31" y="48"/>
                  </a:lnTo>
                  <a:lnTo>
                    <a:pt x="29" y="48"/>
                  </a:lnTo>
                  <a:lnTo>
                    <a:pt x="29" y="50"/>
                  </a:lnTo>
                  <a:lnTo>
                    <a:pt x="31" y="50"/>
                  </a:lnTo>
                  <a:lnTo>
                    <a:pt x="29" y="50"/>
                  </a:lnTo>
                  <a:lnTo>
                    <a:pt x="31" y="50"/>
                  </a:lnTo>
                  <a:close/>
                  <a:moveTo>
                    <a:pt x="29" y="46"/>
                  </a:moveTo>
                  <a:lnTo>
                    <a:pt x="27" y="46"/>
                  </a:lnTo>
                  <a:lnTo>
                    <a:pt x="29" y="46"/>
                  </a:lnTo>
                  <a:close/>
                  <a:moveTo>
                    <a:pt x="31" y="46"/>
                  </a:moveTo>
                  <a:lnTo>
                    <a:pt x="29" y="46"/>
                  </a:lnTo>
                  <a:lnTo>
                    <a:pt x="31" y="46"/>
                  </a:lnTo>
                  <a:close/>
                  <a:moveTo>
                    <a:pt x="46" y="42"/>
                  </a:moveTo>
                  <a:lnTo>
                    <a:pt x="44" y="42"/>
                  </a:lnTo>
                  <a:lnTo>
                    <a:pt x="46" y="42"/>
                  </a:lnTo>
                  <a:close/>
                  <a:moveTo>
                    <a:pt x="69" y="48"/>
                  </a:moveTo>
                  <a:lnTo>
                    <a:pt x="69" y="50"/>
                  </a:lnTo>
                  <a:lnTo>
                    <a:pt x="68" y="50"/>
                  </a:lnTo>
                  <a:lnTo>
                    <a:pt x="66" y="50"/>
                  </a:lnTo>
                  <a:lnTo>
                    <a:pt x="66" y="48"/>
                  </a:lnTo>
                  <a:lnTo>
                    <a:pt x="68" y="48"/>
                  </a:lnTo>
                  <a:lnTo>
                    <a:pt x="68" y="46"/>
                  </a:lnTo>
                  <a:lnTo>
                    <a:pt x="66" y="46"/>
                  </a:lnTo>
                  <a:lnTo>
                    <a:pt x="66" y="44"/>
                  </a:lnTo>
                  <a:lnTo>
                    <a:pt x="64" y="42"/>
                  </a:lnTo>
                  <a:lnTo>
                    <a:pt x="62" y="40"/>
                  </a:lnTo>
                  <a:lnTo>
                    <a:pt x="64" y="40"/>
                  </a:lnTo>
                  <a:lnTo>
                    <a:pt x="64" y="42"/>
                  </a:lnTo>
                  <a:lnTo>
                    <a:pt x="66" y="42"/>
                  </a:lnTo>
                  <a:lnTo>
                    <a:pt x="66" y="44"/>
                  </a:lnTo>
                  <a:lnTo>
                    <a:pt x="66" y="46"/>
                  </a:lnTo>
                  <a:lnTo>
                    <a:pt x="68" y="46"/>
                  </a:lnTo>
                  <a:lnTo>
                    <a:pt x="68" y="48"/>
                  </a:lnTo>
                  <a:lnTo>
                    <a:pt x="69" y="48"/>
                  </a:lnTo>
                  <a:close/>
                  <a:moveTo>
                    <a:pt x="37" y="32"/>
                  </a:moveTo>
                  <a:lnTo>
                    <a:pt x="39" y="32"/>
                  </a:lnTo>
                  <a:lnTo>
                    <a:pt x="37" y="34"/>
                  </a:lnTo>
                  <a:lnTo>
                    <a:pt x="35" y="34"/>
                  </a:lnTo>
                  <a:lnTo>
                    <a:pt x="33" y="34"/>
                  </a:lnTo>
                  <a:lnTo>
                    <a:pt x="33" y="32"/>
                  </a:lnTo>
                  <a:lnTo>
                    <a:pt x="35" y="32"/>
                  </a:lnTo>
                  <a:lnTo>
                    <a:pt x="37" y="32"/>
                  </a:lnTo>
                  <a:close/>
                  <a:moveTo>
                    <a:pt x="25" y="30"/>
                  </a:moveTo>
                  <a:lnTo>
                    <a:pt x="27" y="32"/>
                  </a:lnTo>
                  <a:lnTo>
                    <a:pt x="25" y="32"/>
                  </a:lnTo>
                  <a:lnTo>
                    <a:pt x="27" y="32"/>
                  </a:lnTo>
                  <a:lnTo>
                    <a:pt x="27" y="34"/>
                  </a:lnTo>
                  <a:lnTo>
                    <a:pt x="27" y="36"/>
                  </a:lnTo>
                  <a:lnTo>
                    <a:pt x="29" y="38"/>
                  </a:lnTo>
                  <a:lnTo>
                    <a:pt x="31" y="40"/>
                  </a:lnTo>
                  <a:lnTo>
                    <a:pt x="29" y="42"/>
                  </a:lnTo>
                  <a:lnTo>
                    <a:pt x="31" y="42"/>
                  </a:lnTo>
                  <a:lnTo>
                    <a:pt x="31" y="44"/>
                  </a:lnTo>
                  <a:lnTo>
                    <a:pt x="29" y="44"/>
                  </a:lnTo>
                  <a:lnTo>
                    <a:pt x="27" y="44"/>
                  </a:lnTo>
                  <a:lnTo>
                    <a:pt x="29" y="46"/>
                  </a:lnTo>
                  <a:lnTo>
                    <a:pt x="27" y="46"/>
                  </a:lnTo>
                  <a:lnTo>
                    <a:pt x="25" y="46"/>
                  </a:lnTo>
                  <a:lnTo>
                    <a:pt x="25" y="48"/>
                  </a:lnTo>
                  <a:lnTo>
                    <a:pt x="25" y="46"/>
                  </a:lnTo>
                  <a:lnTo>
                    <a:pt x="25" y="44"/>
                  </a:lnTo>
                  <a:lnTo>
                    <a:pt x="23" y="44"/>
                  </a:lnTo>
                  <a:lnTo>
                    <a:pt x="23" y="42"/>
                  </a:lnTo>
                  <a:lnTo>
                    <a:pt x="23" y="44"/>
                  </a:lnTo>
                  <a:lnTo>
                    <a:pt x="21" y="42"/>
                  </a:lnTo>
                  <a:lnTo>
                    <a:pt x="20" y="42"/>
                  </a:lnTo>
                  <a:lnTo>
                    <a:pt x="20" y="40"/>
                  </a:lnTo>
                  <a:lnTo>
                    <a:pt x="21" y="40"/>
                  </a:lnTo>
                  <a:lnTo>
                    <a:pt x="21" y="42"/>
                  </a:lnTo>
                  <a:lnTo>
                    <a:pt x="21" y="40"/>
                  </a:lnTo>
                  <a:lnTo>
                    <a:pt x="21" y="42"/>
                  </a:lnTo>
                  <a:lnTo>
                    <a:pt x="23" y="42"/>
                  </a:lnTo>
                  <a:lnTo>
                    <a:pt x="23" y="40"/>
                  </a:lnTo>
                  <a:lnTo>
                    <a:pt x="23" y="42"/>
                  </a:lnTo>
                  <a:lnTo>
                    <a:pt x="23" y="40"/>
                  </a:lnTo>
                  <a:lnTo>
                    <a:pt x="21" y="40"/>
                  </a:lnTo>
                  <a:lnTo>
                    <a:pt x="21" y="38"/>
                  </a:lnTo>
                  <a:lnTo>
                    <a:pt x="21" y="40"/>
                  </a:lnTo>
                  <a:lnTo>
                    <a:pt x="21" y="38"/>
                  </a:lnTo>
                  <a:lnTo>
                    <a:pt x="21" y="36"/>
                  </a:lnTo>
                  <a:lnTo>
                    <a:pt x="23" y="36"/>
                  </a:lnTo>
                  <a:lnTo>
                    <a:pt x="23" y="34"/>
                  </a:lnTo>
                  <a:lnTo>
                    <a:pt x="23" y="32"/>
                  </a:lnTo>
                  <a:lnTo>
                    <a:pt x="23" y="30"/>
                  </a:lnTo>
                  <a:lnTo>
                    <a:pt x="25" y="30"/>
                  </a:lnTo>
                  <a:close/>
                  <a:moveTo>
                    <a:pt x="29" y="27"/>
                  </a:moveTo>
                  <a:lnTo>
                    <a:pt x="27" y="27"/>
                  </a:lnTo>
                  <a:lnTo>
                    <a:pt x="29" y="27"/>
                  </a:lnTo>
                  <a:close/>
                  <a:moveTo>
                    <a:pt x="46" y="25"/>
                  </a:moveTo>
                  <a:lnTo>
                    <a:pt x="48" y="25"/>
                  </a:lnTo>
                  <a:lnTo>
                    <a:pt x="48" y="27"/>
                  </a:lnTo>
                  <a:lnTo>
                    <a:pt x="50" y="28"/>
                  </a:lnTo>
                  <a:lnTo>
                    <a:pt x="52" y="28"/>
                  </a:lnTo>
                  <a:lnTo>
                    <a:pt x="54" y="30"/>
                  </a:lnTo>
                  <a:lnTo>
                    <a:pt x="56" y="30"/>
                  </a:lnTo>
                  <a:lnTo>
                    <a:pt x="56" y="32"/>
                  </a:lnTo>
                  <a:lnTo>
                    <a:pt x="56" y="34"/>
                  </a:lnTo>
                  <a:lnTo>
                    <a:pt x="56" y="36"/>
                  </a:lnTo>
                  <a:lnTo>
                    <a:pt x="56" y="38"/>
                  </a:lnTo>
                  <a:lnTo>
                    <a:pt x="56" y="40"/>
                  </a:lnTo>
                  <a:lnTo>
                    <a:pt x="54" y="40"/>
                  </a:lnTo>
                  <a:lnTo>
                    <a:pt x="54" y="38"/>
                  </a:lnTo>
                  <a:lnTo>
                    <a:pt x="52" y="38"/>
                  </a:lnTo>
                  <a:lnTo>
                    <a:pt x="54" y="38"/>
                  </a:lnTo>
                  <a:lnTo>
                    <a:pt x="54" y="36"/>
                  </a:lnTo>
                  <a:lnTo>
                    <a:pt x="56" y="36"/>
                  </a:lnTo>
                  <a:lnTo>
                    <a:pt x="54" y="36"/>
                  </a:lnTo>
                  <a:lnTo>
                    <a:pt x="54" y="34"/>
                  </a:lnTo>
                  <a:lnTo>
                    <a:pt x="56" y="34"/>
                  </a:lnTo>
                  <a:lnTo>
                    <a:pt x="56" y="32"/>
                  </a:lnTo>
                  <a:lnTo>
                    <a:pt x="54" y="32"/>
                  </a:lnTo>
                  <a:lnTo>
                    <a:pt x="54" y="30"/>
                  </a:lnTo>
                  <a:lnTo>
                    <a:pt x="52" y="28"/>
                  </a:lnTo>
                  <a:lnTo>
                    <a:pt x="50" y="28"/>
                  </a:lnTo>
                  <a:lnTo>
                    <a:pt x="48" y="27"/>
                  </a:lnTo>
                  <a:lnTo>
                    <a:pt x="46" y="27"/>
                  </a:lnTo>
                  <a:lnTo>
                    <a:pt x="46" y="25"/>
                  </a:lnTo>
                  <a:close/>
                  <a:moveTo>
                    <a:pt x="6" y="21"/>
                  </a:moveTo>
                  <a:lnTo>
                    <a:pt x="6" y="23"/>
                  </a:lnTo>
                  <a:lnTo>
                    <a:pt x="6" y="21"/>
                  </a:lnTo>
                  <a:close/>
                  <a:moveTo>
                    <a:pt x="29" y="21"/>
                  </a:moveTo>
                  <a:lnTo>
                    <a:pt x="27" y="21"/>
                  </a:lnTo>
                  <a:lnTo>
                    <a:pt x="29" y="21"/>
                  </a:lnTo>
                  <a:close/>
                  <a:moveTo>
                    <a:pt x="39" y="7"/>
                  </a:moveTo>
                  <a:lnTo>
                    <a:pt x="39" y="9"/>
                  </a:lnTo>
                  <a:lnTo>
                    <a:pt x="37" y="9"/>
                  </a:lnTo>
                  <a:lnTo>
                    <a:pt x="37" y="7"/>
                  </a:lnTo>
                  <a:lnTo>
                    <a:pt x="39" y="7"/>
                  </a:lnTo>
                  <a:close/>
                  <a:moveTo>
                    <a:pt x="29" y="5"/>
                  </a:moveTo>
                  <a:lnTo>
                    <a:pt x="29" y="7"/>
                  </a:lnTo>
                  <a:lnTo>
                    <a:pt x="27" y="5"/>
                  </a:lnTo>
                  <a:lnTo>
                    <a:pt x="29" y="5"/>
                  </a:lnTo>
                  <a:close/>
                  <a:moveTo>
                    <a:pt x="18" y="3"/>
                  </a:moveTo>
                  <a:lnTo>
                    <a:pt x="20" y="3"/>
                  </a:lnTo>
                  <a:lnTo>
                    <a:pt x="21" y="3"/>
                  </a:lnTo>
                  <a:lnTo>
                    <a:pt x="23" y="3"/>
                  </a:lnTo>
                  <a:lnTo>
                    <a:pt x="25" y="3"/>
                  </a:lnTo>
                  <a:lnTo>
                    <a:pt x="27" y="3"/>
                  </a:lnTo>
                  <a:lnTo>
                    <a:pt x="27" y="5"/>
                  </a:lnTo>
                  <a:lnTo>
                    <a:pt x="25" y="5"/>
                  </a:lnTo>
                  <a:lnTo>
                    <a:pt x="21" y="5"/>
                  </a:lnTo>
                  <a:lnTo>
                    <a:pt x="18" y="5"/>
                  </a:lnTo>
                  <a:lnTo>
                    <a:pt x="18" y="7"/>
                  </a:lnTo>
                  <a:lnTo>
                    <a:pt x="16" y="7"/>
                  </a:lnTo>
                  <a:lnTo>
                    <a:pt x="14" y="7"/>
                  </a:lnTo>
                  <a:lnTo>
                    <a:pt x="12" y="5"/>
                  </a:lnTo>
                  <a:lnTo>
                    <a:pt x="10" y="3"/>
                  </a:lnTo>
                  <a:lnTo>
                    <a:pt x="14" y="5"/>
                  </a:lnTo>
                  <a:lnTo>
                    <a:pt x="16" y="5"/>
                  </a:lnTo>
                  <a:lnTo>
                    <a:pt x="18" y="5"/>
                  </a:lnTo>
                  <a:lnTo>
                    <a:pt x="18" y="3"/>
                  </a:lnTo>
                  <a:lnTo>
                    <a:pt x="16" y="3"/>
                  </a:lnTo>
                  <a:lnTo>
                    <a:pt x="18" y="2"/>
                  </a:lnTo>
                  <a:lnTo>
                    <a:pt x="18" y="3"/>
                  </a:lnTo>
                  <a:close/>
                  <a:moveTo>
                    <a:pt x="29" y="0"/>
                  </a:moveTo>
                  <a:lnTo>
                    <a:pt x="31" y="0"/>
                  </a:lnTo>
                  <a:lnTo>
                    <a:pt x="33" y="0"/>
                  </a:lnTo>
                  <a:lnTo>
                    <a:pt x="33" y="2"/>
                  </a:lnTo>
                  <a:lnTo>
                    <a:pt x="37" y="3"/>
                  </a:lnTo>
                  <a:lnTo>
                    <a:pt x="39" y="3"/>
                  </a:lnTo>
                  <a:lnTo>
                    <a:pt x="37" y="5"/>
                  </a:lnTo>
                  <a:lnTo>
                    <a:pt x="39" y="5"/>
                  </a:lnTo>
                  <a:lnTo>
                    <a:pt x="41" y="7"/>
                  </a:lnTo>
                  <a:lnTo>
                    <a:pt x="41" y="9"/>
                  </a:lnTo>
                  <a:lnTo>
                    <a:pt x="43" y="9"/>
                  </a:lnTo>
                  <a:lnTo>
                    <a:pt x="41" y="9"/>
                  </a:lnTo>
                  <a:lnTo>
                    <a:pt x="41" y="11"/>
                  </a:lnTo>
                  <a:lnTo>
                    <a:pt x="43" y="11"/>
                  </a:lnTo>
                  <a:lnTo>
                    <a:pt x="41" y="11"/>
                  </a:lnTo>
                  <a:lnTo>
                    <a:pt x="39" y="11"/>
                  </a:lnTo>
                  <a:lnTo>
                    <a:pt x="39" y="13"/>
                  </a:lnTo>
                  <a:lnTo>
                    <a:pt x="39" y="15"/>
                  </a:lnTo>
                  <a:lnTo>
                    <a:pt x="39" y="17"/>
                  </a:lnTo>
                  <a:lnTo>
                    <a:pt x="39" y="19"/>
                  </a:lnTo>
                  <a:lnTo>
                    <a:pt x="37" y="17"/>
                  </a:lnTo>
                  <a:lnTo>
                    <a:pt x="35" y="17"/>
                  </a:lnTo>
                  <a:lnTo>
                    <a:pt x="35" y="15"/>
                  </a:lnTo>
                  <a:lnTo>
                    <a:pt x="37" y="15"/>
                  </a:lnTo>
                  <a:lnTo>
                    <a:pt x="39" y="15"/>
                  </a:lnTo>
                  <a:lnTo>
                    <a:pt x="39" y="13"/>
                  </a:lnTo>
                  <a:lnTo>
                    <a:pt x="39" y="11"/>
                  </a:lnTo>
                  <a:lnTo>
                    <a:pt x="39" y="9"/>
                  </a:lnTo>
                  <a:lnTo>
                    <a:pt x="39" y="7"/>
                  </a:lnTo>
                  <a:lnTo>
                    <a:pt x="39" y="5"/>
                  </a:lnTo>
                  <a:lnTo>
                    <a:pt x="37" y="5"/>
                  </a:lnTo>
                  <a:lnTo>
                    <a:pt x="37" y="3"/>
                  </a:lnTo>
                  <a:lnTo>
                    <a:pt x="35" y="3"/>
                  </a:lnTo>
                  <a:lnTo>
                    <a:pt x="35" y="2"/>
                  </a:lnTo>
                  <a:lnTo>
                    <a:pt x="33" y="2"/>
                  </a:lnTo>
                  <a:lnTo>
                    <a:pt x="31" y="2"/>
                  </a:lnTo>
                  <a:lnTo>
                    <a:pt x="29" y="2"/>
                  </a:lnTo>
                  <a:lnTo>
                    <a:pt x="29" y="0"/>
                  </a:lnTo>
                  <a:lnTo>
                    <a:pt x="27" y="0"/>
                  </a:lnTo>
                  <a:lnTo>
                    <a:pt x="29"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31"/>
            <p:cNvSpPr>
              <a:spLocks/>
            </p:cNvSpPr>
            <p:nvPr/>
          </p:nvSpPr>
          <p:spPr bwMode="auto">
            <a:xfrm>
              <a:off x="5426075" y="3546475"/>
              <a:ext cx="98425" cy="96838"/>
            </a:xfrm>
            <a:custGeom>
              <a:avLst/>
              <a:gdLst>
                <a:gd name="T0" fmla="*/ 56 w 62"/>
                <a:gd name="T1" fmla="*/ 8 h 61"/>
                <a:gd name="T2" fmla="*/ 58 w 62"/>
                <a:gd name="T3" fmla="*/ 13 h 61"/>
                <a:gd name="T4" fmla="*/ 54 w 62"/>
                <a:gd name="T5" fmla="*/ 17 h 61"/>
                <a:gd name="T6" fmla="*/ 54 w 62"/>
                <a:gd name="T7" fmla="*/ 23 h 61"/>
                <a:gd name="T8" fmla="*/ 58 w 62"/>
                <a:gd name="T9" fmla="*/ 25 h 61"/>
                <a:gd name="T10" fmla="*/ 62 w 62"/>
                <a:gd name="T11" fmla="*/ 27 h 61"/>
                <a:gd name="T12" fmla="*/ 62 w 62"/>
                <a:gd name="T13" fmla="*/ 29 h 61"/>
                <a:gd name="T14" fmla="*/ 56 w 62"/>
                <a:gd name="T15" fmla="*/ 29 h 61"/>
                <a:gd name="T16" fmla="*/ 58 w 62"/>
                <a:gd name="T17" fmla="*/ 33 h 61"/>
                <a:gd name="T18" fmla="*/ 60 w 62"/>
                <a:gd name="T19" fmla="*/ 36 h 61"/>
                <a:gd name="T20" fmla="*/ 56 w 62"/>
                <a:gd name="T21" fmla="*/ 38 h 61"/>
                <a:gd name="T22" fmla="*/ 54 w 62"/>
                <a:gd name="T23" fmla="*/ 38 h 61"/>
                <a:gd name="T24" fmla="*/ 52 w 62"/>
                <a:gd name="T25" fmla="*/ 40 h 61"/>
                <a:gd name="T26" fmla="*/ 52 w 62"/>
                <a:gd name="T27" fmla="*/ 42 h 61"/>
                <a:gd name="T28" fmla="*/ 52 w 62"/>
                <a:gd name="T29" fmla="*/ 46 h 61"/>
                <a:gd name="T30" fmla="*/ 48 w 62"/>
                <a:gd name="T31" fmla="*/ 46 h 61"/>
                <a:gd name="T32" fmla="*/ 44 w 62"/>
                <a:gd name="T33" fmla="*/ 50 h 61"/>
                <a:gd name="T34" fmla="*/ 44 w 62"/>
                <a:gd name="T35" fmla="*/ 56 h 61"/>
                <a:gd name="T36" fmla="*/ 46 w 62"/>
                <a:gd name="T37" fmla="*/ 59 h 61"/>
                <a:gd name="T38" fmla="*/ 44 w 62"/>
                <a:gd name="T39" fmla="*/ 59 h 61"/>
                <a:gd name="T40" fmla="*/ 37 w 62"/>
                <a:gd name="T41" fmla="*/ 58 h 61"/>
                <a:gd name="T42" fmla="*/ 35 w 62"/>
                <a:gd name="T43" fmla="*/ 54 h 61"/>
                <a:gd name="T44" fmla="*/ 31 w 62"/>
                <a:gd name="T45" fmla="*/ 54 h 61"/>
                <a:gd name="T46" fmla="*/ 31 w 62"/>
                <a:gd name="T47" fmla="*/ 50 h 61"/>
                <a:gd name="T48" fmla="*/ 25 w 62"/>
                <a:gd name="T49" fmla="*/ 46 h 61"/>
                <a:gd name="T50" fmla="*/ 25 w 62"/>
                <a:gd name="T51" fmla="*/ 40 h 61"/>
                <a:gd name="T52" fmla="*/ 21 w 62"/>
                <a:gd name="T53" fmla="*/ 38 h 61"/>
                <a:gd name="T54" fmla="*/ 16 w 62"/>
                <a:gd name="T55" fmla="*/ 33 h 61"/>
                <a:gd name="T56" fmla="*/ 12 w 62"/>
                <a:gd name="T57" fmla="*/ 29 h 61"/>
                <a:gd name="T58" fmla="*/ 10 w 62"/>
                <a:gd name="T59" fmla="*/ 25 h 61"/>
                <a:gd name="T60" fmla="*/ 8 w 62"/>
                <a:gd name="T61" fmla="*/ 21 h 61"/>
                <a:gd name="T62" fmla="*/ 4 w 62"/>
                <a:gd name="T63" fmla="*/ 17 h 61"/>
                <a:gd name="T64" fmla="*/ 4 w 62"/>
                <a:gd name="T65" fmla="*/ 15 h 61"/>
                <a:gd name="T66" fmla="*/ 0 w 62"/>
                <a:gd name="T67" fmla="*/ 13 h 61"/>
                <a:gd name="T68" fmla="*/ 2 w 62"/>
                <a:gd name="T69" fmla="*/ 10 h 61"/>
                <a:gd name="T70" fmla="*/ 2 w 62"/>
                <a:gd name="T71" fmla="*/ 8 h 61"/>
                <a:gd name="T72" fmla="*/ 2 w 62"/>
                <a:gd name="T73" fmla="*/ 4 h 61"/>
                <a:gd name="T74" fmla="*/ 6 w 62"/>
                <a:gd name="T75" fmla="*/ 2 h 61"/>
                <a:gd name="T76" fmla="*/ 10 w 62"/>
                <a:gd name="T77" fmla="*/ 6 h 61"/>
                <a:gd name="T78" fmla="*/ 12 w 62"/>
                <a:gd name="T79" fmla="*/ 6 h 61"/>
                <a:gd name="T80" fmla="*/ 14 w 62"/>
                <a:gd name="T81" fmla="*/ 2 h 61"/>
                <a:gd name="T82" fmla="*/ 19 w 62"/>
                <a:gd name="T83" fmla="*/ 0 h 61"/>
                <a:gd name="T84" fmla="*/ 23 w 62"/>
                <a:gd name="T85" fmla="*/ 2 h 61"/>
                <a:gd name="T86" fmla="*/ 25 w 62"/>
                <a:gd name="T87" fmla="*/ 2 h 61"/>
                <a:gd name="T88" fmla="*/ 29 w 62"/>
                <a:gd name="T89" fmla="*/ 4 h 61"/>
                <a:gd name="T90" fmla="*/ 31 w 62"/>
                <a:gd name="T91" fmla="*/ 4 h 61"/>
                <a:gd name="T92" fmla="*/ 35 w 62"/>
                <a:gd name="T93" fmla="*/ 6 h 61"/>
                <a:gd name="T94" fmla="*/ 39 w 62"/>
                <a:gd name="T95" fmla="*/ 4 h 61"/>
                <a:gd name="T96" fmla="*/ 44 w 62"/>
                <a:gd name="T97" fmla="*/ 4 h 61"/>
                <a:gd name="T98" fmla="*/ 44 w 62"/>
                <a:gd name="T99" fmla="*/ 6 h 61"/>
                <a:gd name="T100" fmla="*/ 46 w 62"/>
                <a:gd name="T101" fmla="*/ 6 h 61"/>
                <a:gd name="T102" fmla="*/ 48 w 62"/>
                <a:gd name="T103" fmla="*/ 6 h 61"/>
                <a:gd name="T104" fmla="*/ 48 w 62"/>
                <a:gd name="T105" fmla="*/ 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 h="61">
                  <a:moveTo>
                    <a:pt x="52" y="10"/>
                  </a:moveTo>
                  <a:lnTo>
                    <a:pt x="54" y="10"/>
                  </a:lnTo>
                  <a:lnTo>
                    <a:pt x="56" y="8"/>
                  </a:lnTo>
                  <a:lnTo>
                    <a:pt x="56" y="10"/>
                  </a:lnTo>
                  <a:lnTo>
                    <a:pt x="58" y="10"/>
                  </a:lnTo>
                  <a:lnTo>
                    <a:pt x="58" y="13"/>
                  </a:lnTo>
                  <a:lnTo>
                    <a:pt x="56" y="15"/>
                  </a:lnTo>
                  <a:lnTo>
                    <a:pt x="56" y="17"/>
                  </a:lnTo>
                  <a:lnTo>
                    <a:pt x="54" y="17"/>
                  </a:lnTo>
                  <a:lnTo>
                    <a:pt x="54" y="19"/>
                  </a:lnTo>
                  <a:lnTo>
                    <a:pt x="54" y="21"/>
                  </a:lnTo>
                  <a:lnTo>
                    <a:pt x="54" y="23"/>
                  </a:lnTo>
                  <a:lnTo>
                    <a:pt x="56" y="23"/>
                  </a:lnTo>
                  <a:lnTo>
                    <a:pt x="58" y="23"/>
                  </a:lnTo>
                  <a:lnTo>
                    <a:pt x="58" y="25"/>
                  </a:lnTo>
                  <a:lnTo>
                    <a:pt x="60" y="25"/>
                  </a:lnTo>
                  <a:lnTo>
                    <a:pt x="60" y="27"/>
                  </a:lnTo>
                  <a:lnTo>
                    <a:pt x="62" y="27"/>
                  </a:lnTo>
                  <a:lnTo>
                    <a:pt x="62" y="29"/>
                  </a:lnTo>
                  <a:lnTo>
                    <a:pt x="62" y="27"/>
                  </a:lnTo>
                  <a:lnTo>
                    <a:pt x="62" y="29"/>
                  </a:lnTo>
                  <a:lnTo>
                    <a:pt x="60" y="29"/>
                  </a:lnTo>
                  <a:lnTo>
                    <a:pt x="58" y="29"/>
                  </a:lnTo>
                  <a:lnTo>
                    <a:pt x="56" y="29"/>
                  </a:lnTo>
                  <a:lnTo>
                    <a:pt x="56" y="31"/>
                  </a:lnTo>
                  <a:lnTo>
                    <a:pt x="58" y="31"/>
                  </a:lnTo>
                  <a:lnTo>
                    <a:pt x="58" y="33"/>
                  </a:lnTo>
                  <a:lnTo>
                    <a:pt x="60" y="34"/>
                  </a:lnTo>
                  <a:lnTo>
                    <a:pt x="62" y="36"/>
                  </a:lnTo>
                  <a:lnTo>
                    <a:pt x="60" y="36"/>
                  </a:lnTo>
                  <a:lnTo>
                    <a:pt x="60" y="38"/>
                  </a:lnTo>
                  <a:lnTo>
                    <a:pt x="58" y="38"/>
                  </a:lnTo>
                  <a:lnTo>
                    <a:pt x="56" y="38"/>
                  </a:lnTo>
                  <a:lnTo>
                    <a:pt x="56" y="40"/>
                  </a:lnTo>
                  <a:lnTo>
                    <a:pt x="56" y="38"/>
                  </a:lnTo>
                  <a:lnTo>
                    <a:pt x="54" y="38"/>
                  </a:lnTo>
                  <a:lnTo>
                    <a:pt x="54" y="40"/>
                  </a:lnTo>
                  <a:lnTo>
                    <a:pt x="52" y="38"/>
                  </a:lnTo>
                  <a:lnTo>
                    <a:pt x="52" y="40"/>
                  </a:lnTo>
                  <a:lnTo>
                    <a:pt x="52" y="42"/>
                  </a:lnTo>
                  <a:lnTo>
                    <a:pt x="52" y="40"/>
                  </a:lnTo>
                  <a:lnTo>
                    <a:pt x="52" y="42"/>
                  </a:lnTo>
                  <a:lnTo>
                    <a:pt x="54" y="44"/>
                  </a:lnTo>
                  <a:lnTo>
                    <a:pt x="52" y="44"/>
                  </a:lnTo>
                  <a:lnTo>
                    <a:pt x="52" y="46"/>
                  </a:lnTo>
                  <a:lnTo>
                    <a:pt x="52" y="44"/>
                  </a:lnTo>
                  <a:lnTo>
                    <a:pt x="50" y="44"/>
                  </a:lnTo>
                  <a:lnTo>
                    <a:pt x="48" y="46"/>
                  </a:lnTo>
                  <a:lnTo>
                    <a:pt x="46" y="48"/>
                  </a:lnTo>
                  <a:lnTo>
                    <a:pt x="46" y="50"/>
                  </a:lnTo>
                  <a:lnTo>
                    <a:pt x="44" y="50"/>
                  </a:lnTo>
                  <a:lnTo>
                    <a:pt x="44" y="52"/>
                  </a:lnTo>
                  <a:lnTo>
                    <a:pt x="44" y="54"/>
                  </a:lnTo>
                  <a:lnTo>
                    <a:pt x="44" y="56"/>
                  </a:lnTo>
                  <a:lnTo>
                    <a:pt x="44" y="58"/>
                  </a:lnTo>
                  <a:lnTo>
                    <a:pt x="46" y="58"/>
                  </a:lnTo>
                  <a:lnTo>
                    <a:pt x="46" y="59"/>
                  </a:lnTo>
                  <a:lnTo>
                    <a:pt x="44" y="59"/>
                  </a:lnTo>
                  <a:lnTo>
                    <a:pt x="44" y="61"/>
                  </a:lnTo>
                  <a:lnTo>
                    <a:pt x="44" y="59"/>
                  </a:lnTo>
                  <a:lnTo>
                    <a:pt x="42" y="59"/>
                  </a:lnTo>
                  <a:lnTo>
                    <a:pt x="40" y="59"/>
                  </a:lnTo>
                  <a:lnTo>
                    <a:pt x="37" y="58"/>
                  </a:lnTo>
                  <a:lnTo>
                    <a:pt x="37" y="56"/>
                  </a:lnTo>
                  <a:lnTo>
                    <a:pt x="35" y="56"/>
                  </a:lnTo>
                  <a:lnTo>
                    <a:pt x="35" y="54"/>
                  </a:lnTo>
                  <a:lnTo>
                    <a:pt x="33" y="54"/>
                  </a:lnTo>
                  <a:lnTo>
                    <a:pt x="33" y="52"/>
                  </a:lnTo>
                  <a:lnTo>
                    <a:pt x="31" y="54"/>
                  </a:lnTo>
                  <a:lnTo>
                    <a:pt x="29" y="52"/>
                  </a:lnTo>
                  <a:lnTo>
                    <a:pt x="31" y="52"/>
                  </a:lnTo>
                  <a:lnTo>
                    <a:pt x="31" y="50"/>
                  </a:lnTo>
                  <a:lnTo>
                    <a:pt x="27" y="48"/>
                  </a:lnTo>
                  <a:lnTo>
                    <a:pt x="27" y="46"/>
                  </a:lnTo>
                  <a:lnTo>
                    <a:pt x="25" y="46"/>
                  </a:lnTo>
                  <a:lnTo>
                    <a:pt x="25" y="44"/>
                  </a:lnTo>
                  <a:lnTo>
                    <a:pt x="25" y="42"/>
                  </a:lnTo>
                  <a:lnTo>
                    <a:pt x="25" y="40"/>
                  </a:lnTo>
                  <a:lnTo>
                    <a:pt x="23" y="40"/>
                  </a:lnTo>
                  <a:lnTo>
                    <a:pt x="21" y="40"/>
                  </a:lnTo>
                  <a:lnTo>
                    <a:pt x="21" y="38"/>
                  </a:lnTo>
                  <a:lnTo>
                    <a:pt x="17" y="36"/>
                  </a:lnTo>
                  <a:lnTo>
                    <a:pt x="16" y="34"/>
                  </a:lnTo>
                  <a:lnTo>
                    <a:pt x="16" y="33"/>
                  </a:lnTo>
                  <a:lnTo>
                    <a:pt x="14" y="31"/>
                  </a:lnTo>
                  <a:lnTo>
                    <a:pt x="14" y="29"/>
                  </a:lnTo>
                  <a:lnTo>
                    <a:pt x="12" y="29"/>
                  </a:lnTo>
                  <a:lnTo>
                    <a:pt x="12" y="27"/>
                  </a:lnTo>
                  <a:lnTo>
                    <a:pt x="10" y="27"/>
                  </a:lnTo>
                  <a:lnTo>
                    <a:pt x="10" y="25"/>
                  </a:lnTo>
                  <a:lnTo>
                    <a:pt x="8" y="25"/>
                  </a:lnTo>
                  <a:lnTo>
                    <a:pt x="8" y="23"/>
                  </a:lnTo>
                  <a:lnTo>
                    <a:pt x="8" y="21"/>
                  </a:lnTo>
                  <a:lnTo>
                    <a:pt x="8" y="19"/>
                  </a:lnTo>
                  <a:lnTo>
                    <a:pt x="6" y="17"/>
                  </a:lnTo>
                  <a:lnTo>
                    <a:pt x="4" y="17"/>
                  </a:lnTo>
                  <a:lnTo>
                    <a:pt x="6" y="17"/>
                  </a:lnTo>
                  <a:lnTo>
                    <a:pt x="6" y="15"/>
                  </a:lnTo>
                  <a:lnTo>
                    <a:pt x="4" y="15"/>
                  </a:lnTo>
                  <a:lnTo>
                    <a:pt x="4" y="13"/>
                  </a:lnTo>
                  <a:lnTo>
                    <a:pt x="2" y="13"/>
                  </a:lnTo>
                  <a:lnTo>
                    <a:pt x="0" y="13"/>
                  </a:lnTo>
                  <a:lnTo>
                    <a:pt x="0" y="11"/>
                  </a:lnTo>
                  <a:lnTo>
                    <a:pt x="2" y="11"/>
                  </a:lnTo>
                  <a:lnTo>
                    <a:pt x="2" y="10"/>
                  </a:lnTo>
                  <a:lnTo>
                    <a:pt x="0" y="10"/>
                  </a:lnTo>
                  <a:lnTo>
                    <a:pt x="0" y="8"/>
                  </a:lnTo>
                  <a:lnTo>
                    <a:pt x="2" y="8"/>
                  </a:lnTo>
                  <a:lnTo>
                    <a:pt x="0" y="6"/>
                  </a:lnTo>
                  <a:lnTo>
                    <a:pt x="2" y="6"/>
                  </a:lnTo>
                  <a:lnTo>
                    <a:pt x="2" y="4"/>
                  </a:lnTo>
                  <a:lnTo>
                    <a:pt x="2" y="2"/>
                  </a:lnTo>
                  <a:lnTo>
                    <a:pt x="4" y="2"/>
                  </a:lnTo>
                  <a:lnTo>
                    <a:pt x="6" y="2"/>
                  </a:lnTo>
                  <a:lnTo>
                    <a:pt x="6" y="4"/>
                  </a:lnTo>
                  <a:lnTo>
                    <a:pt x="8" y="6"/>
                  </a:lnTo>
                  <a:lnTo>
                    <a:pt x="10" y="6"/>
                  </a:lnTo>
                  <a:lnTo>
                    <a:pt x="10" y="8"/>
                  </a:lnTo>
                  <a:lnTo>
                    <a:pt x="10" y="6"/>
                  </a:lnTo>
                  <a:lnTo>
                    <a:pt x="12" y="6"/>
                  </a:lnTo>
                  <a:lnTo>
                    <a:pt x="12" y="4"/>
                  </a:lnTo>
                  <a:lnTo>
                    <a:pt x="12" y="2"/>
                  </a:lnTo>
                  <a:lnTo>
                    <a:pt x="14" y="2"/>
                  </a:lnTo>
                  <a:lnTo>
                    <a:pt x="17" y="2"/>
                  </a:lnTo>
                  <a:lnTo>
                    <a:pt x="19" y="2"/>
                  </a:lnTo>
                  <a:lnTo>
                    <a:pt x="19" y="0"/>
                  </a:lnTo>
                  <a:lnTo>
                    <a:pt x="19" y="2"/>
                  </a:lnTo>
                  <a:lnTo>
                    <a:pt x="21" y="2"/>
                  </a:lnTo>
                  <a:lnTo>
                    <a:pt x="23" y="2"/>
                  </a:lnTo>
                  <a:lnTo>
                    <a:pt x="23" y="4"/>
                  </a:lnTo>
                  <a:lnTo>
                    <a:pt x="25" y="4"/>
                  </a:lnTo>
                  <a:lnTo>
                    <a:pt x="25" y="2"/>
                  </a:lnTo>
                  <a:lnTo>
                    <a:pt x="25" y="4"/>
                  </a:lnTo>
                  <a:lnTo>
                    <a:pt x="27" y="4"/>
                  </a:lnTo>
                  <a:lnTo>
                    <a:pt x="29" y="4"/>
                  </a:lnTo>
                  <a:lnTo>
                    <a:pt x="27" y="4"/>
                  </a:lnTo>
                  <a:lnTo>
                    <a:pt x="29" y="4"/>
                  </a:lnTo>
                  <a:lnTo>
                    <a:pt x="31" y="4"/>
                  </a:lnTo>
                  <a:lnTo>
                    <a:pt x="33" y="4"/>
                  </a:lnTo>
                  <a:lnTo>
                    <a:pt x="33" y="6"/>
                  </a:lnTo>
                  <a:lnTo>
                    <a:pt x="35" y="6"/>
                  </a:lnTo>
                  <a:lnTo>
                    <a:pt x="35" y="4"/>
                  </a:lnTo>
                  <a:lnTo>
                    <a:pt x="37" y="4"/>
                  </a:lnTo>
                  <a:lnTo>
                    <a:pt x="39" y="4"/>
                  </a:lnTo>
                  <a:lnTo>
                    <a:pt x="40" y="4"/>
                  </a:lnTo>
                  <a:lnTo>
                    <a:pt x="42" y="4"/>
                  </a:lnTo>
                  <a:lnTo>
                    <a:pt x="44" y="4"/>
                  </a:lnTo>
                  <a:lnTo>
                    <a:pt x="44" y="6"/>
                  </a:lnTo>
                  <a:lnTo>
                    <a:pt x="46" y="6"/>
                  </a:lnTo>
                  <a:lnTo>
                    <a:pt x="44" y="6"/>
                  </a:lnTo>
                  <a:lnTo>
                    <a:pt x="44" y="4"/>
                  </a:lnTo>
                  <a:lnTo>
                    <a:pt x="46" y="4"/>
                  </a:lnTo>
                  <a:lnTo>
                    <a:pt x="46" y="6"/>
                  </a:lnTo>
                  <a:lnTo>
                    <a:pt x="48" y="6"/>
                  </a:lnTo>
                  <a:lnTo>
                    <a:pt x="48" y="4"/>
                  </a:lnTo>
                  <a:lnTo>
                    <a:pt x="48" y="6"/>
                  </a:lnTo>
                  <a:lnTo>
                    <a:pt x="50" y="6"/>
                  </a:lnTo>
                  <a:lnTo>
                    <a:pt x="50" y="8"/>
                  </a:lnTo>
                  <a:lnTo>
                    <a:pt x="48" y="8"/>
                  </a:lnTo>
                  <a:lnTo>
                    <a:pt x="50" y="10"/>
                  </a:lnTo>
                  <a:lnTo>
                    <a:pt x="52" y="1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Rectangle 32"/>
            <p:cNvSpPr>
              <a:spLocks noChangeArrowheads="1"/>
            </p:cNvSpPr>
            <p:nvPr/>
          </p:nvSpPr>
          <p:spPr bwMode="auto">
            <a:xfrm>
              <a:off x="3009900" y="4427538"/>
              <a:ext cx="1588" cy="1588"/>
            </a:xfrm>
            <a:prstGeom prst="rect">
              <a:avLst/>
            </a:prstGeom>
            <a:grpFill/>
            <a:ln w="3175">
              <a:solidFill>
                <a:schemeClr val="bg1"/>
              </a:solid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33"/>
            <p:cNvSpPr>
              <a:spLocks/>
            </p:cNvSpPr>
            <p:nvPr/>
          </p:nvSpPr>
          <p:spPr bwMode="auto">
            <a:xfrm>
              <a:off x="3441700" y="4371975"/>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34"/>
            <p:cNvSpPr>
              <a:spLocks/>
            </p:cNvSpPr>
            <p:nvPr/>
          </p:nvSpPr>
          <p:spPr bwMode="auto">
            <a:xfrm>
              <a:off x="5614988" y="3109913"/>
              <a:ext cx="241300" cy="211138"/>
            </a:xfrm>
            <a:custGeom>
              <a:avLst/>
              <a:gdLst>
                <a:gd name="T0" fmla="*/ 85 w 152"/>
                <a:gd name="T1" fmla="*/ 2 h 133"/>
                <a:gd name="T2" fmla="*/ 92 w 152"/>
                <a:gd name="T3" fmla="*/ 4 h 133"/>
                <a:gd name="T4" fmla="*/ 100 w 152"/>
                <a:gd name="T5" fmla="*/ 8 h 133"/>
                <a:gd name="T6" fmla="*/ 102 w 152"/>
                <a:gd name="T7" fmla="*/ 12 h 133"/>
                <a:gd name="T8" fmla="*/ 112 w 152"/>
                <a:gd name="T9" fmla="*/ 10 h 133"/>
                <a:gd name="T10" fmla="*/ 117 w 152"/>
                <a:gd name="T11" fmla="*/ 14 h 133"/>
                <a:gd name="T12" fmla="*/ 123 w 152"/>
                <a:gd name="T13" fmla="*/ 20 h 133"/>
                <a:gd name="T14" fmla="*/ 123 w 152"/>
                <a:gd name="T15" fmla="*/ 29 h 133"/>
                <a:gd name="T16" fmla="*/ 121 w 152"/>
                <a:gd name="T17" fmla="*/ 35 h 133"/>
                <a:gd name="T18" fmla="*/ 127 w 152"/>
                <a:gd name="T19" fmla="*/ 45 h 133"/>
                <a:gd name="T20" fmla="*/ 129 w 152"/>
                <a:gd name="T21" fmla="*/ 50 h 133"/>
                <a:gd name="T22" fmla="*/ 137 w 152"/>
                <a:gd name="T23" fmla="*/ 58 h 133"/>
                <a:gd name="T24" fmla="*/ 137 w 152"/>
                <a:gd name="T25" fmla="*/ 64 h 133"/>
                <a:gd name="T26" fmla="*/ 148 w 152"/>
                <a:gd name="T27" fmla="*/ 68 h 133"/>
                <a:gd name="T28" fmla="*/ 150 w 152"/>
                <a:gd name="T29" fmla="*/ 73 h 133"/>
                <a:gd name="T30" fmla="*/ 148 w 152"/>
                <a:gd name="T31" fmla="*/ 79 h 133"/>
                <a:gd name="T32" fmla="*/ 140 w 152"/>
                <a:gd name="T33" fmla="*/ 85 h 133"/>
                <a:gd name="T34" fmla="*/ 131 w 152"/>
                <a:gd name="T35" fmla="*/ 81 h 133"/>
                <a:gd name="T36" fmla="*/ 131 w 152"/>
                <a:gd name="T37" fmla="*/ 91 h 133"/>
                <a:gd name="T38" fmla="*/ 135 w 152"/>
                <a:gd name="T39" fmla="*/ 98 h 133"/>
                <a:gd name="T40" fmla="*/ 133 w 152"/>
                <a:gd name="T41" fmla="*/ 100 h 133"/>
                <a:gd name="T42" fmla="*/ 137 w 152"/>
                <a:gd name="T43" fmla="*/ 106 h 133"/>
                <a:gd name="T44" fmla="*/ 133 w 152"/>
                <a:gd name="T45" fmla="*/ 110 h 133"/>
                <a:gd name="T46" fmla="*/ 123 w 152"/>
                <a:gd name="T47" fmla="*/ 114 h 133"/>
                <a:gd name="T48" fmla="*/ 117 w 152"/>
                <a:gd name="T49" fmla="*/ 121 h 133"/>
                <a:gd name="T50" fmla="*/ 119 w 152"/>
                <a:gd name="T51" fmla="*/ 129 h 133"/>
                <a:gd name="T52" fmla="*/ 113 w 152"/>
                <a:gd name="T53" fmla="*/ 131 h 133"/>
                <a:gd name="T54" fmla="*/ 106 w 152"/>
                <a:gd name="T55" fmla="*/ 127 h 133"/>
                <a:gd name="T56" fmla="*/ 96 w 152"/>
                <a:gd name="T57" fmla="*/ 129 h 133"/>
                <a:gd name="T58" fmla="*/ 92 w 152"/>
                <a:gd name="T59" fmla="*/ 125 h 133"/>
                <a:gd name="T60" fmla="*/ 87 w 152"/>
                <a:gd name="T61" fmla="*/ 127 h 133"/>
                <a:gd name="T62" fmla="*/ 79 w 152"/>
                <a:gd name="T63" fmla="*/ 123 h 133"/>
                <a:gd name="T64" fmla="*/ 73 w 152"/>
                <a:gd name="T65" fmla="*/ 125 h 133"/>
                <a:gd name="T66" fmla="*/ 67 w 152"/>
                <a:gd name="T67" fmla="*/ 123 h 133"/>
                <a:gd name="T68" fmla="*/ 60 w 152"/>
                <a:gd name="T69" fmla="*/ 119 h 133"/>
                <a:gd name="T70" fmla="*/ 44 w 152"/>
                <a:gd name="T71" fmla="*/ 116 h 133"/>
                <a:gd name="T72" fmla="*/ 31 w 152"/>
                <a:gd name="T73" fmla="*/ 116 h 133"/>
                <a:gd name="T74" fmla="*/ 17 w 152"/>
                <a:gd name="T75" fmla="*/ 118 h 133"/>
                <a:gd name="T76" fmla="*/ 10 w 152"/>
                <a:gd name="T77" fmla="*/ 123 h 133"/>
                <a:gd name="T78" fmla="*/ 6 w 152"/>
                <a:gd name="T79" fmla="*/ 121 h 133"/>
                <a:gd name="T80" fmla="*/ 8 w 152"/>
                <a:gd name="T81" fmla="*/ 114 h 133"/>
                <a:gd name="T82" fmla="*/ 6 w 152"/>
                <a:gd name="T83" fmla="*/ 108 h 133"/>
                <a:gd name="T84" fmla="*/ 2 w 152"/>
                <a:gd name="T85" fmla="*/ 102 h 133"/>
                <a:gd name="T86" fmla="*/ 12 w 152"/>
                <a:gd name="T87" fmla="*/ 94 h 133"/>
                <a:gd name="T88" fmla="*/ 12 w 152"/>
                <a:gd name="T89" fmla="*/ 83 h 133"/>
                <a:gd name="T90" fmla="*/ 8 w 152"/>
                <a:gd name="T91" fmla="*/ 75 h 133"/>
                <a:gd name="T92" fmla="*/ 4 w 152"/>
                <a:gd name="T93" fmla="*/ 62 h 133"/>
                <a:gd name="T94" fmla="*/ 14 w 152"/>
                <a:gd name="T95" fmla="*/ 62 h 133"/>
                <a:gd name="T96" fmla="*/ 23 w 152"/>
                <a:gd name="T97" fmla="*/ 62 h 133"/>
                <a:gd name="T98" fmla="*/ 25 w 152"/>
                <a:gd name="T99" fmla="*/ 58 h 133"/>
                <a:gd name="T100" fmla="*/ 33 w 152"/>
                <a:gd name="T101" fmla="*/ 54 h 133"/>
                <a:gd name="T102" fmla="*/ 39 w 152"/>
                <a:gd name="T103" fmla="*/ 56 h 133"/>
                <a:gd name="T104" fmla="*/ 39 w 152"/>
                <a:gd name="T105" fmla="*/ 52 h 133"/>
                <a:gd name="T106" fmla="*/ 41 w 152"/>
                <a:gd name="T107" fmla="*/ 46 h 133"/>
                <a:gd name="T108" fmla="*/ 41 w 152"/>
                <a:gd name="T109" fmla="*/ 37 h 133"/>
                <a:gd name="T110" fmla="*/ 48 w 152"/>
                <a:gd name="T111" fmla="*/ 33 h 133"/>
                <a:gd name="T112" fmla="*/ 56 w 152"/>
                <a:gd name="T113" fmla="*/ 29 h 133"/>
                <a:gd name="T114" fmla="*/ 52 w 152"/>
                <a:gd name="T115" fmla="*/ 22 h 133"/>
                <a:gd name="T116" fmla="*/ 56 w 152"/>
                <a:gd name="T117" fmla="*/ 14 h 133"/>
                <a:gd name="T118" fmla="*/ 65 w 152"/>
                <a:gd name="T119" fmla="*/ 10 h 133"/>
                <a:gd name="T120" fmla="*/ 73 w 152"/>
                <a:gd name="T121" fmla="*/ 6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2" h="133">
                  <a:moveTo>
                    <a:pt x="79" y="0"/>
                  </a:moveTo>
                  <a:lnTo>
                    <a:pt x="81" y="2"/>
                  </a:lnTo>
                  <a:lnTo>
                    <a:pt x="81" y="4"/>
                  </a:lnTo>
                  <a:lnTo>
                    <a:pt x="83" y="4"/>
                  </a:lnTo>
                  <a:lnTo>
                    <a:pt x="83" y="2"/>
                  </a:lnTo>
                  <a:lnTo>
                    <a:pt x="85" y="2"/>
                  </a:lnTo>
                  <a:lnTo>
                    <a:pt x="87" y="2"/>
                  </a:lnTo>
                  <a:lnTo>
                    <a:pt x="87" y="4"/>
                  </a:lnTo>
                  <a:lnTo>
                    <a:pt x="89" y="4"/>
                  </a:lnTo>
                  <a:lnTo>
                    <a:pt x="89" y="6"/>
                  </a:lnTo>
                  <a:lnTo>
                    <a:pt x="90" y="6"/>
                  </a:lnTo>
                  <a:lnTo>
                    <a:pt x="92" y="4"/>
                  </a:lnTo>
                  <a:lnTo>
                    <a:pt x="94" y="4"/>
                  </a:lnTo>
                  <a:lnTo>
                    <a:pt x="96" y="4"/>
                  </a:lnTo>
                  <a:lnTo>
                    <a:pt x="96" y="6"/>
                  </a:lnTo>
                  <a:lnTo>
                    <a:pt x="98" y="6"/>
                  </a:lnTo>
                  <a:lnTo>
                    <a:pt x="100" y="6"/>
                  </a:lnTo>
                  <a:lnTo>
                    <a:pt x="100" y="8"/>
                  </a:lnTo>
                  <a:lnTo>
                    <a:pt x="98" y="8"/>
                  </a:lnTo>
                  <a:lnTo>
                    <a:pt x="98" y="10"/>
                  </a:lnTo>
                  <a:lnTo>
                    <a:pt x="98" y="12"/>
                  </a:lnTo>
                  <a:lnTo>
                    <a:pt x="100" y="12"/>
                  </a:lnTo>
                  <a:lnTo>
                    <a:pt x="100" y="14"/>
                  </a:lnTo>
                  <a:lnTo>
                    <a:pt x="102" y="12"/>
                  </a:lnTo>
                  <a:lnTo>
                    <a:pt x="104" y="12"/>
                  </a:lnTo>
                  <a:lnTo>
                    <a:pt x="106" y="12"/>
                  </a:lnTo>
                  <a:lnTo>
                    <a:pt x="106" y="10"/>
                  </a:lnTo>
                  <a:lnTo>
                    <a:pt x="108" y="10"/>
                  </a:lnTo>
                  <a:lnTo>
                    <a:pt x="110" y="10"/>
                  </a:lnTo>
                  <a:lnTo>
                    <a:pt x="112" y="10"/>
                  </a:lnTo>
                  <a:lnTo>
                    <a:pt x="112" y="8"/>
                  </a:lnTo>
                  <a:lnTo>
                    <a:pt x="113" y="10"/>
                  </a:lnTo>
                  <a:lnTo>
                    <a:pt x="115" y="10"/>
                  </a:lnTo>
                  <a:lnTo>
                    <a:pt x="115" y="12"/>
                  </a:lnTo>
                  <a:lnTo>
                    <a:pt x="117" y="12"/>
                  </a:lnTo>
                  <a:lnTo>
                    <a:pt x="117" y="14"/>
                  </a:lnTo>
                  <a:lnTo>
                    <a:pt x="119" y="14"/>
                  </a:lnTo>
                  <a:lnTo>
                    <a:pt x="119" y="16"/>
                  </a:lnTo>
                  <a:lnTo>
                    <a:pt x="121" y="16"/>
                  </a:lnTo>
                  <a:lnTo>
                    <a:pt x="123" y="16"/>
                  </a:lnTo>
                  <a:lnTo>
                    <a:pt x="123" y="18"/>
                  </a:lnTo>
                  <a:lnTo>
                    <a:pt x="123" y="20"/>
                  </a:lnTo>
                  <a:lnTo>
                    <a:pt x="123" y="22"/>
                  </a:lnTo>
                  <a:lnTo>
                    <a:pt x="121" y="23"/>
                  </a:lnTo>
                  <a:lnTo>
                    <a:pt x="121" y="25"/>
                  </a:lnTo>
                  <a:lnTo>
                    <a:pt x="123" y="25"/>
                  </a:lnTo>
                  <a:lnTo>
                    <a:pt x="123" y="27"/>
                  </a:lnTo>
                  <a:lnTo>
                    <a:pt x="123" y="29"/>
                  </a:lnTo>
                  <a:lnTo>
                    <a:pt x="125" y="29"/>
                  </a:lnTo>
                  <a:lnTo>
                    <a:pt x="125" y="31"/>
                  </a:lnTo>
                  <a:lnTo>
                    <a:pt x="125" y="33"/>
                  </a:lnTo>
                  <a:lnTo>
                    <a:pt x="123" y="33"/>
                  </a:lnTo>
                  <a:lnTo>
                    <a:pt x="123" y="35"/>
                  </a:lnTo>
                  <a:lnTo>
                    <a:pt x="121" y="35"/>
                  </a:lnTo>
                  <a:lnTo>
                    <a:pt x="121" y="37"/>
                  </a:lnTo>
                  <a:lnTo>
                    <a:pt x="121" y="39"/>
                  </a:lnTo>
                  <a:lnTo>
                    <a:pt x="125" y="41"/>
                  </a:lnTo>
                  <a:lnTo>
                    <a:pt x="125" y="43"/>
                  </a:lnTo>
                  <a:lnTo>
                    <a:pt x="127" y="43"/>
                  </a:lnTo>
                  <a:lnTo>
                    <a:pt x="127" y="45"/>
                  </a:lnTo>
                  <a:lnTo>
                    <a:pt x="127" y="46"/>
                  </a:lnTo>
                  <a:lnTo>
                    <a:pt x="125" y="46"/>
                  </a:lnTo>
                  <a:lnTo>
                    <a:pt x="127" y="46"/>
                  </a:lnTo>
                  <a:lnTo>
                    <a:pt x="127" y="48"/>
                  </a:lnTo>
                  <a:lnTo>
                    <a:pt x="129" y="48"/>
                  </a:lnTo>
                  <a:lnTo>
                    <a:pt x="129" y="50"/>
                  </a:lnTo>
                  <a:lnTo>
                    <a:pt x="129" y="52"/>
                  </a:lnTo>
                  <a:lnTo>
                    <a:pt x="129" y="54"/>
                  </a:lnTo>
                  <a:lnTo>
                    <a:pt x="133" y="56"/>
                  </a:lnTo>
                  <a:lnTo>
                    <a:pt x="135" y="56"/>
                  </a:lnTo>
                  <a:lnTo>
                    <a:pt x="135" y="58"/>
                  </a:lnTo>
                  <a:lnTo>
                    <a:pt x="137" y="58"/>
                  </a:lnTo>
                  <a:lnTo>
                    <a:pt x="137" y="60"/>
                  </a:lnTo>
                  <a:lnTo>
                    <a:pt x="137" y="58"/>
                  </a:lnTo>
                  <a:lnTo>
                    <a:pt x="138" y="58"/>
                  </a:lnTo>
                  <a:lnTo>
                    <a:pt x="138" y="60"/>
                  </a:lnTo>
                  <a:lnTo>
                    <a:pt x="138" y="62"/>
                  </a:lnTo>
                  <a:lnTo>
                    <a:pt x="137" y="64"/>
                  </a:lnTo>
                  <a:lnTo>
                    <a:pt x="137" y="66"/>
                  </a:lnTo>
                  <a:lnTo>
                    <a:pt x="138" y="66"/>
                  </a:lnTo>
                  <a:lnTo>
                    <a:pt x="142" y="66"/>
                  </a:lnTo>
                  <a:lnTo>
                    <a:pt x="144" y="68"/>
                  </a:lnTo>
                  <a:lnTo>
                    <a:pt x="146" y="68"/>
                  </a:lnTo>
                  <a:lnTo>
                    <a:pt x="148" y="68"/>
                  </a:lnTo>
                  <a:lnTo>
                    <a:pt x="148" y="70"/>
                  </a:lnTo>
                  <a:lnTo>
                    <a:pt x="146" y="70"/>
                  </a:lnTo>
                  <a:lnTo>
                    <a:pt x="146" y="71"/>
                  </a:lnTo>
                  <a:lnTo>
                    <a:pt x="148" y="71"/>
                  </a:lnTo>
                  <a:lnTo>
                    <a:pt x="148" y="73"/>
                  </a:lnTo>
                  <a:lnTo>
                    <a:pt x="150" y="73"/>
                  </a:lnTo>
                  <a:lnTo>
                    <a:pt x="150" y="75"/>
                  </a:lnTo>
                  <a:lnTo>
                    <a:pt x="152" y="75"/>
                  </a:lnTo>
                  <a:lnTo>
                    <a:pt x="152" y="77"/>
                  </a:lnTo>
                  <a:lnTo>
                    <a:pt x="152" y="79"/>
                  </a:lnTo>
                  <a:lnTo>
                    <a:pt x="150" y="79"/>
                  </a:lnTo>
                  <a:lnTo>
                    <a:pt x="148" y="79"/>
                  </a:lnTo>
                  <a:lnTo>
                    <a:pt x="148" y="81"/>
                  </a:lnTo>
                  <a:lnTo>
                    <a:pt x="146" y="83"/>
                  </a:lnTo>
                  <a:lnTo>
                    <a:pt x="144" y="83"/>
                  </a:lnTo>
                  <a:lnTo>
                    <a:pt x="144" y="85"/>
                  </a:lnTo>
                  <a:lnTo>
                    <a:pt x="142" y="85"/>
                  </a:lnTo>
                  <a:lnTo>
                    <a:pt x="140" y="85"/>
                  </a:lnTo>
                  <a:lnTo>
                    <a:pt x="138" y="85"/>
                  </a:lnTo>
                  <a:lnTo>
                    <a:pt x="137" y="85"/>
                  </a:lnTo>
                  <a:lnTo>
                    <a:pt x="137" y="83"/>
                  </a:lnTo>
                  <a:lnTo>
                    <a:pt x="135" y="81"/>
                  </a:lnTo>
                  <a:lnTo>
                    <a:pt x="133" y="81"/>
                  </a:lnTo>
                  <a:lnTo>
                    <a:pt x="131" y="81"/>
                  </a:lnTo>
                  <a:lnTo>
                    <a:pt x="131" y="83"/>
                  </a:lnTo>
                  <a:lnTo>
                    <a:pt x="131" y="85"/>
                  </a:lnTo>
                  <a:lnTo>
                    <a:pt x="129" y="85"/>
                  </a:lnTo>
                  <a:lnTo>
                    <a:pt x="129" y="87"/>
                  </a:lnTo>
                  <a:lnTo>
                    <a:pt x="131" y="89"/>
                  </a:lnTo>
                  <a:lnTo>
                    <a:pt x="131" y="91"/>
                  </a:lnTo>
                  <a:lnTo>
                    <a:pt x="133" y="91"/>
                  </a:lnTo>
                  <a:lnTo>
                    <a:pt x="133" y="93"/>
                  </a:lnTo>
                  <a:lnTo>
                    <a:pt x="133" y="94"/>
                  </a:lnTo>
                  <a:lnTo>
                    <a:pt x="133" y="96"/>
                  </a:lnTo>
                  <a:lnTo>
                    <a:pt x="133" y="98"/>
                  </a:lnTo>
                  <a:lnTo>
                    <a:pt x="135" y="98"/>
                  </a:lnTo>
                  <a:lnTo>
                    <a:pt x="135" y="100"/>
                  </a:lnTo>
                  <a:lnTo>
                    <a:pt x="135" y="98"/>
                  </a:lnTo>
                  <a:lnTo>
                    <a:pt x="133" y="98"/>
                  </a:lnTo>
                  <a:lnTo>
                    <a:pt x="133" y="100"/>
                  </a:lnTo>
                  <a:lnTo>
                    <a:pt x="135" y="100"/>
                  </a:lnTo>
                  <a:lnTo>
                    <a:pt x="133" y="100"/>
                  </a:lnTo>
                  <a:lnTo>
                    <a:pt x="135" y="100"/>
                  </a:lnTo>
                  <a:lnTo>
                    <a:pt x="135" y="102"/>
                  </a:lnTo>
                  <a:lnTo>
                    <a:pt x="135" y="104"/>
                  </a:lnTo>
                  <a:lnTo>
                    <a:pt x="133" y="106"/>
                  </a:lnTo>
                  <a:lnTo>
                    <a:pt x="135" y="106"/>
                  </a:lnTo>
                  <a:lnTo>
                    <a:pt x="137" y="106"/>
                  </a:lnTo>
                  <a:lnTo>
                    <a:pt x="135" y="106"/>
                  </a:lnTo>
                  <a:lnTo>
                    <a:pt x="135" y="108"/>
                  </a:lnTo>
                  <a:lnTo>
                    <a:pt x="137" y="108"/>
                  </a:lnTo>
                  <a:lnTo>
                    <a:pt x="137" y="110"/>
                  </a:lnTo>
                  <a:lnTo>
                    <a:pt x="135" y="110"/>
                  </a:lnTo>
                  <a:lnTo>
                    <a:pt x="133" y="110"/>
                  </a:lnTo>
                  <a:lnTo>
                    <a:pt x="131" y="110"/>
                  </a:lnTo>
                  <a:lnTo>
                    <a:pt x="129" y="110"/>
                  </a:lnTo>
                  <a:lnTo>
                    <a:pt x="129" y="112"/>
                  </a:lnTo>
                  <a:lnTo>
                    <a:pt x="127" y="112"/>
                  </a:lnTo>
                  <a:lnTo>
                    <a:pt x="123" y="112"/>
                  </a:lnTo>
                  <a:lnTo>
                    <a:pt x="123" y="114"/>
                  </a:lnTo>
                  <a:lnTo>
                    <a:pt x="121" y="114"/>
                  </a:lnTo>
                  <a:lnTo>
                    <a:pt x="121" y="116"/>
                  </a:lnTo>
                  <a:lnTo>
                    <a:pt x="119" y="118"/>
                  </a:lnTo>
                  <a:lnTo>
                    <a:pt x="119" y="119"/>
                  </a:lnTo>
                  <a:lnTo>
                    <a:pt x="119" y="121"/>
                  </a:lnTo>
                  <a:lnTo>
                    <a:pt x="117" y="121"/>
                  </a:lnTo>
                  <a:lnTo>
                    <a:pt x="117" y="123"/>
                  </a:lnTo>
                  <a:lnTo>
                    <a:pt x="117" y="125"/>
                  </a:lnTo>
                  <a:lnTo>
                    <a:pt x="117" y="127"/>
                  </a:lnTo>
                  <a:lnTo>
                    <a:pt x="119" y="127"/>
                  </a:lnTo>
                  <a:lnTo>
                    <a:pt x="117" y="127"/>
                  </a:lnTo>
                  <a:lnTo>
                    <a:pt x="119" y="129"/>
                  </a:lnTo>
                  <a:lnTo>
                    <a:pt x="119" y="131"/>
                  </a:lnTo>
                  <a:lnTo>
                    <a:pt x="117" y="131"/>
                  </a:lnTo>
                  <a:lnTo>
                    <a:pt x="117" y="133"/>
                  </a:lnTo>
                  <a:lnTo>
                    <a:pt x="115" y="133"/>
                  </a:lnTo>
                  <a:lnTo>
                    <a:pt x="115" y="131"/>
                  </a:lnTo>
                  <a:lnTo>
                    <a:pt x="113" y="131"/>
                  </a:lnTo>
                  <a:lnTo>
                    <a:pt x="113" y="129"/>
                  </a:lnTo>
                  <a:lnTo>
                    <a:pt x="113" y="127"/>
                  </a:lnTo>
                  <a:lnTo>
                    <a:pt x="112" y="127"/>
                  </a:lnTo>
                  <a:lnTo>
                    <a:pt x="110" y="127"/>
                  </a:lnTo>
                  <a:lnTo>
                    <a:pt x="108" y="127"/>
                  </a:lnTo>
                  <a:lnTo>
                    <a:pt x="106" y="127"/>
                  </a:lnTo>
                  <a:lnTo>
                    <a:pt x="104" y="127"/>
                  </a:lnTo>
                  <a:lnTo>
                    <a:pt x="102" y="127"/>
                  </a:lnTo>
                  <a:lnTo>
                    <a:pt x="100" y="127"/>
                  </a:lnTo>
                  <a:lnTo>
                    <a:pt x="100" y="129"/>
                  </a:lnTo>
                  <a:lnTo>
                    <a:pt x="98" y="129"/>
                  </a:lnTo>
                  <a:lnTo>
                    <a:pt x="96" y="129"/>
                  </a:lnTo>
                  <a:lnTo>
                    <a:pt x="96" y="127"/>
                  </a:lnTo>
                  <a:lnTo>
                    <a:pt x="96" y="125"/>
                  </a:lnTo>
                  <a:lnTo>
                    <a:pt x="96" y="123"/>
                  </a:lnTo>
                  <a:lnTo>
                    <a:pt x="94" y="123"/>
                  </a:lnTo>
                  <a:lnTo>
                    <a:pt x="92" y="123"/>
                  </a:lnTo>
                  <a:lnTo>
                    <a:pt x="92" y="125"/>
                  </a:lnTo>
                  <a:lnTo>
                    <a:pt x="90" y="125"/>
                  </a:lnTo>
                  <a:lnTo>
                    <a:pt x="89" y="125"/>
                  </a:lnTo>
                  <a:lnTo>
                    <a:pt x="89" y="127"/>
                  </a:lnTo>
                  <a:lnTo>
                    <a:pt x="89" y="129"/>
                  </a:lnTo>
                  <a:lnTo>
                    <a:pt x="89" y="127"/>
                  </a:lnTo>
                  <a:lnTo>
                    <a:pt x="87" y="127"/>
                  </a:lnTo>
                  <a:lnTo>
                    <a:pt x="87" y="125"/>
                  </a:lnTo>
                  <a:lnTo>
                    <a:pt x="85" y="125"/>
                  </a:lnTo>
                  <a:lnTo>
                    <a:pt x="83" y="125"/>
                  </a:lnTo>
                  <a:lnTo>
                    <a:pt x="81" y="123"/>
                  </a:lnTo>
                  <a:lnTo>
                    <a:pt x="81" y="121"/>
                  </a:lnTo>
                  <a:lnTo>
                    <a:pt x="79" y="123"/>
                  </a:lnTo>
                  <a:lnTo>
                    <a:pt x="79" y="125"/>
                  </a:lnTo>
                  <a:lnTo>
                    <a:pt x="77" y="125"/>
                  </a:lnTo>
                  <a:lnTo>
                    <a:pt x="75" y="125"/>
                  </a:lnTo>
                  <a:lnTo>
                    <a:pt x="75" y="123"/>
                  </a:lnTo>
                  <a:lnTo>
                    <a:pt x="73" y="123"/>
                  </a:lnTo>
                  <a:lnTo>
                    <a:pt x="73" y="125"/>
                  </a:lnTo>
                  <a:lnTo>
                    <a:pt x="73" y="127"/>
                  </a:lnTo>
                  <a:lnTo>
                    <a:pt x="71" y="127"/>
                  </a:lnTo>
                  <a:lnTo>
                    <a:pt x="71" y="125"/>
                  </a:lnTo>
                  <a:lnTo>
                    <a:pt x="71" y="123"/>
                  </a:lnTo>
                  <a:lnTo>
                    <a:pt x="69" y="123"/>
                  </a:lnTo>
                  <a:lnTo>
                    <a:pt x="67" y="123"/>
                  </a:lnTo>
                  <a:lnTo>
                    <a:pt x="65" y="123"/>
                  </a:lnTo>
                  <a:lnTo>
                    <a:pt x="65" y="121"/>
                  </a:lnTo>
                  <a:lnTo>
                    <a:pt x="64" y="121"/>
                  </a:lnTo>
                  <a:lnTo>
                    <a:pt x="64" y="119"/>
                  </a:lnTo>
                  <a:lnTo>
                    <a:pt x="62" y="119"/>
                  </a:lnTo>
                  <a:lnTo>
                    <a:pt x="60" y="119"/>
                  </a:lnTo>
                  <a:lnTo>
                    <a:pt x="58" y="119"/>
                  </a:lnTo>
                  <a:lnTo>
                    <a:pt x="56" y="118"/>
                  </a:lnTo>
                  <a:lnTo>
                    <a:pt x="52" y="118"/>
                  </a:lnTo>
                  <a:lnTo>
                    <a:pt x="48" y="118"/>
                  </a:lnTo>
                  <a:lnTo>
                    <a:pt x="46" y="116"/>
                  </a:lnTo>
                  <a:lnTo>
                    <a:pt x="44" y="116"/>
                  </a:lnTo>
                  <a:lnTo>
                    <a:pt x="41" y="116"/>
                  </a:lnTo>
                  <a:lnTo>
                    <a:pt x="39" y="116"/>
                  </a:lnTo>
                  <a:lnTo>
                    <a:pt x="35" y="116"/>
                  </a:lnTo>
                  <a:lnTo>
                    <a:pt x="33" y="114"/>
                  </a:lnTo>
                  <a:lnTo>
                    <a:pt x="31" y="114"/>
                  </a:lnTo>
                  <a:lnTo>
                    <a:pt x="31" y="116"/>
                  </a:lnTo>
                  <a:lnTo>
                    <a:pt x="29" y="116"/>
                  </a:lnTo>
                  <a:lnTo>
                    <a:pt x="25" y="116"/>
                  </a:lnTo>
                  <a:lnTo>
                    <a:pt x="23" y="116"/>
                  </a:lnTo>
                  <a:lnTo>
                    <a:pt x="19" y="116"/>
                  </a:lnTo>
                  <a:lnTo>
                    <a:pt x="19" y="118"/>
                  </a:lnTo>
                  <a:lnTo>
                    <a:pt x="17" y="118"/>
                  </a:lnTo>
                  <a:lnTo>
                    <a:pt x="17" y="119"/>
                  </a:lnTo>
                  <a:lnTo>
                    <a:pt x="17" y="121"/>
                  </a:lnTo>
                  <a:lnTo>
                    <a:pt x="16" y="121"/>
                  </a:lnTo>
                  <a:lnTo>
                    <a:pt x="14" y="123"/>
                  </a:lnTo>
                  <a:lnTo>
                    <a:pt x="12" y="123"/>
                  </a:lnTo>
                  <a:lnTo>
                    <a:pt x="10" y="123"/>
                  </a:lnTo>
                  <a:lnTo>
                    <a:pt x="8" y="123"/>
                  </a:lnTo>
                  <a:lnTo>
                    <a:pt x="6" y="123"/>
                  </a:lnTo>
                  <a:lnTo>
                    <a:pt x="8" y="125"/>
                  </a:lnTo>
                  <a:lnTo>
                    <a:pt x="6" y="125"/>
                  </a:lnTo>
                  <a:lnTo>
                    <a:pt x="6" y="123"/>
                  </a:lnTo>
                  <a:lnTo>
                    <a:pt x="6" y="121"/>
                  </a:lnTo>
                  <a:lnTo>
                    <a:pt x="6" y="119"/>
                  </a:lnTo>
                  <a:lnTo>
                    <a:pt x="8" y="119"/>
                  </a:lnTo>
                  <a:lnTo>
                    <a:pt x="8" y="118"/>
                  </a:lnTo>
                  <a:lnTo>
                    <a:pt x="6" y="118"/>
                  </a:lnTo>
                  <a:lnTo>
                    <a:pt x="8" y="116"/>
                  </a:lnTo>
                  <a:lnTo>
                    <a:pt x="8" y="114"/>
                  </a:lnTo>
                  <a:lnTo>
                    <a:pt x="8" y="112"/>
                  </a:lnTo>
                  <a:lnTo>
                    <a:pt x="8" y="110"/>
                  </a:lnTo>
                  <a:lnTo>
                    <a:pt x="6" y="110"/>
                  </a:lnTo>
                  <a:lnTo>
                    <a:pt x="4" y="110"/>
                  </a:lnTo>
                  <a:lnTo>
                    <a:pt x="6" y="110"/>
                  </a:lnTo>
                  <a:lnTo>
                    <a:pt x="6" y="108"/>
                  </a:lnTo>
                  <a:lnTo>
                    <a:pt x="4" y="108"/>
                  </a:lnTo>
                  <a:lnTo>
                    <a:pt x="2" y="108"/>
                  </a:lnTo>
                  <a:lnTo>
                    <a:pt x="0" y="108"/>
                  </a:lnTo>
                  <a:lnTo>
                    <a:pt x="0" y="106"/>
                  </a:lnTo>
                  <a:lnTo>
                    <a:pt x="0" y="104"/>
                  </a:lnTo>
                  <a:lnTo>
                    <a:pt x="2" y="102"/>
                  </a:lnTo>
                  <a:lnTo>
                    <a:pt x="4" y="100"/>
                  </a:lnTo>
                  <a:lnTo>
                    <a:pt x="4" y="98"/>
                  </a:lnTo>
                  <a:lnTo>
                    <a:pt x="6" y="98"/>
                  </a:lnTo>
                  <a:lnTo>
                    <a:pt x="10" y="96"/>
                  </a:lnTo>
                  <a:lnTo>
                    <a:pt x="12" y="96"/>
                  </a:lnTo>
                  <a:lnTo>
                    <a:pt x="12" y="94"/>
                  </a:lnTo>
                  <a:lnTo>
                    <a:pt x="12" y="93"/>
                  </a:lnTo>
                  <a:lnTo>
                    <a:pt x="12" y="91"/>
                  </a:lnTo>
                  <a:lnTo>
                    <a:pt x="12" y="89"/>
                  </a:lnTo>
                  <a:lnTo>
                    <a:pt x="12" y="87"/>
                  </a:lnTo>
                  <a:lnTo>
                    <a:pt x="12" y="85"/>
                  </a:lnTo>
                  <a:lnTo>
                    <a:pt x="12" y="83"/>
                  </a:lnTo>
                  <a:lnTo>
                    <a:pt x="10" y="83"/>
                  </a:lnTo>
                  <a:lnTo>
                    <a:pt x="10" y="81"/>
                  </a:lnTo>
                  <a:lnTo>
                    <a:pt x="10" y="79"/>
                  </a:lnTo>
                  <a:lnTo>
                    <a:pt x="10" y="77"/>
                  </a:lnTo>
                  <a:lnTo>
                    <a:pt x="8" y="77"/>
                  </a:lnTo>
                  <a:lnTo>
                    <a:pt x="8" y="75"/>
                  </a:lnTo>
                  <a:lnTo>
                    <a:pt x="6" y="71"/>
                  </a:lnTo>
                  <a:lnTo>
                    <a:pt x="6" y="70"/>
                  </a:lnTo>
                  <a:lnTo>
                    <a:pt x="6" y="68"/>
                  </a:lnTo>
                  <a:lnTo>
                    <a:pt x="6" y="66"/>
                  </a:lnTo>
                  <a:lnTo>
                    <a:pt x="6" y="64"/>
                  </a:lnTo>
                  <a:lnTo>
                    <a:pt x="4" y="62"/>
                  </a:lnTo>
                  <a:lnTo>
                    <a:pt x="6" y="62"/>
                  </a:lnTo>
                  <a:lnTo>
                    <a:pt x="8" y="64"/>
                  </a:lnTo>
                  <a:lnTo>
                    <a:pt x="8" y="62"/>
                  </a:lnTo>
                  <a:lnTo>
                    <a:pt x="10" y="62"/>
                  </a:lnTo>
                  <a:lnTo>
                    <a:pt x="12" y="62"/>
                  </a:lnTo>
                  <a:lnTo>
                    <a:pt x="14" y="62"/>
                  </a:lnTo>
                  <a:lnTo>
                    <a:pt x="16" y="62"/>
                  </a:lnTo>
                  <a:lnTo>
                    <a:pt x="17" y="62"/>
                  </a:lnTo>
                  <a:lnTo>
                    <a:pt x="17" y="64"/>
                  </a:lnTo>
                  <a:lnTo>
                    <a:pt x="19" y="64"/>
                  </a:lnTo>
                  <a:lnTo>
                    <a:pt x="21" y="62"/>
                  </a:lnTo>
                  <a:lnTo>
                    <a:pt x="23" y="62"/>
                  </a:lnTo>
                  <a:lnTo>
                    <a:pt x="23" y="60"/>
                  </a:lnTo>
                  <a:lnTo>
                    <a:pt x="23" y="62"/>
                  </a:lnTo>
                  <a:lnTo>
                    <a:pt x="25" y="62"/>
                  </a:lnTo>
                  <a:lnTo>
                    <a:pt x="27" y="60"/>
                  </a:lnTo>
                  <a:lnTo>
                    <a:pt x="25" y="60"/>
                  </a:lnTo>
                  <a:lnTo>
                    <a:pt x="25" y="58"/>
                  </a:lnTo>
                  <a:lnTo>
                    <a:pt x="27" y="58"/>
                  </a:lnTo>
                  <a:lnTo>
                    <a:pt x="27" y="56"/>
                  </a:lnTo>
                  <a:lnTo>
                    <a:pt x="29" y="56"/>
                  </a:lnTo>
                  <a:lnTo>
                    <a:pt x="31" y="56"/>
                  </a:lnTo>
                  <a:lnTo>
                    <a:pt x="31" y="54"/>
                  </a:lnTo>
                  <a:lnTo>
                    <a:pt x="33" y="54"/>
                  </a:lnTo>
                  <a:lnTo>
                    <a:pt x="35" y="54"/>
                  </a:lnTo>
                  <a:lnTo>
                    <a:pt x="37" y="52"/>
                  </a:lnTo>
                  <a:lnTo>
                    <a:pt x="39" y="54"/>
                  </a:lnTo>
                  <a:lnTo>
                    <a:pt x="37" y="54"/>
                  </a:lnTo>
                  <a:lnTo>
                    <a:pt x="37" y="56"/>
                  </a:lnTo>
                  <a:lnTo>
                    <a:pt x="39" y="56"/>
                  </a:lnTo>
                  <a:lnTo>
                    <a:pt x="41" y="56"/>
                  </a:lnTo>
                  <a:lnTo>
                    <a:pt x="41" y="54"/>
                  </a:lnTo>
                  <a:lnTo>
                    <a:pt x="42" y="54"/>
                  </a:lnTo>
                  <a:lnTo>
                    <a:pt x="41" y="54"/>
                  </a:lnTo>
                  <a:lnTo>
                    <a:pt x="41" y="52"/>
                  </a:lnTo>
                  <a:lnTo>
                    <a:pt x="39" y="52"/>
                  </a:lnTo>
                  <a:lnTo>
                    <a:pt x="37" y="52"/>
                  </a:lnTo>
                  <a:lnTo>
                    <a:pt x="37" y="50"/>
                  </a:lnTo>
                  <a:lnTo>
                    <a:pt x="39" y="50"/>
                  </a:lnTo>
                  <a:lnTo>
                    <a:pt x="39" y="48"/>
                  </a:lnTo>
                  <a:lnTo>
                    <a:pt x="39" y="46"/>
                  </a:lnTo>
                  <a:lnTo>
                    <a:pt x="41" y="46"/>
                  </a:lnTo>
                  <a:lnTo>
                    <a:pt x="41" y="45"/>
                  </a:lnTo>
                  <a:lnTo>
                    <a:pt x="41" y="43"/>
                  </a:lnTo>
                  <a:lnTo>
                    <a:pt x="41" y="41"/>
                  </a:lnTo>
                  <a:lnTo>
                    <a:pt x="41" y="39"/>
                  </a:lnTo>
                  <a:lnTo>
                    <a:pt x="42" y="39"/>
                  </a:lnTo>
                  <a:lnTo>
                    <a:pt x="41" y="37"/>
                  </a:lnTo>
                  <a:lnTo>
                    <a:pt x="42" y="37"/>
                  </a:lnTo>
                  <a:lnTo>
                    <a:pt x="42" y="35"/>
                  </a:lnTo>
                  <a:lnTo>
                    <a:pt x="44" y="35"/>
                  </a:lnTo>
                  <a:lnTo>
                    <a:pt x="46" y="35"/>
                  </a:lnTo>
                  <a:lnTo>
                    <a:pt x="46" y="33"/>
                  </a:lnTo>
                  <a:lnTo>
                    <a:pt x="48" y="33"/>
                  </a:lnTo>
                  <a:lnTo>
                    <a:pt x="48" y="31"/>
                  </a:lnTo>
                  <a:lnTo>
                    <a:pt x="48" y="29"/>
                  </a:lnTo>
                  <a:lnTo>
                    <a:pt x="50" y="29"/>
                  </a:lnTo>
                  <a:lnTo>
                    <a:pt x="52" y="29"/>
                  </a:lnTo>
                  <a:lnTo>
                    <a:pt x="54" y="29"/>
                  </a:lnTo>
                  <a:lnTo>
                    <a:pt x="56" y="29"/>
                  </a:lnTo>
                  <a:lnTo>
                    <a:pt x="56" y="27"/>
                  </a:lnTo>
                  <a:lnTo>
                    <a:pt x="56" y="25"/>
                  </a:lnTo>
                  <a:lnTo>
                    <a:pt x="58" y="25"/>
                  </a:lnTo>
                  <a:lnTo>
                    <a:pt x="54" y="23"/>
                  </a:lnTo>
                  <a:lnTo>
                    <a:pt x="52" y="23"/>
                  </a:lnTo>
                  <a:lnTo>
                    <a:pt x="52" y="22"/>
                  </a:lnTo>
                  <a:lnTo>
                    <a:pt x="54" y="22"/>
                  </a:lnTo>
                  <a:lnTo>
                    <a:pt x="54" y="20"/>
                  </a:lnTo>
                  <a:lnTo>
                    <a:pt x="54" y="18"/>
                  </a:lnTo>
                  <a:lnTo>
                    <a:pt x="54" y="16"/>
                  </a:lnTo>
                  <a:lnTo>
                    <a:pt x="54" y="14"/>
                  </a:lnTo>
                  <a:lnTo>
                    <a:pt x="56" y="14"/>
                  </a:lnTo>
                  <a:lnTo>
                    <a:pt x="58" y="14"/>
                  </a:lnTo>
                  <a:lnTo>
                    <a:pt x="58" y="12"/>
                  </a:lnTo>
                  <a:lnTo>
                    <a:pt x="60" y="12"/>
                  </a:lnTo>
                  <a:lnTo>
                    <a:pt x="60" y="10"/>
                  </a:lnTo>
                  <a:lnTo>
                    <a:pt x="64" y="10"/>
                  </a:lnTo>
                  <a:lnTo>
                    <a:pt x="65" y="10"/>
                  </a:lnTo>
                  <a:lnTo>
                    <a:pt x="67" y="10"/>
                  </a:lnTo>
                  <a:lnTo>
                    <a:pt x="69" y="10"/>
                  </a:lnTo>
                  <a:lnTo>
                    <a:pt x="71" y="10"/>
                  </a:lnTo>
                  <a:lnTo>
                    <a:pt x="71" y="8"/>
                  </a:lnTo>
                  <a:lnTo>
                    <a:pt x="71" y="6"/>
                  </a:lnTo>
                  <a:lnTo>
                    <a:pt x="73" y="6"/>
                  </a:lnTo>
                  <a:lnTo>
                    <a:pt x="73" y="4"/>
                  </a:lnTo>
                  <a:lnTo>
                    <a:pt x="75" y="2"/>
                  </a:lnTo>
                  <a:lnTo>
                    <a:pt x="77" y="2"/>
                  </a:lnTo>
                  <a:lnTo>
                    <a:pt x="77" y="0"/>
                  </a:lnTo>
                  <a:lnTo>
                    <a:pt x="79"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35"/>
            <p:cNvSpPr>
              <a:spLocks noEditPoints="1"/>
            </p:cNvSpPr>
            <p:nvPr/>
          </p:nvSpPr>
          <p:spPr bwMode="auto">
            <a:xfrm>
              <a:off x="2774950" y="4357688"/>
              <a:ext cx="36513" cy="69850"/>
            </a:xfrm>
            <a:custGeom>
              <a:avLst/>
              <a:gdLst>
                <a:gd name="T0" fmla="*/ 23 w 23"/>
                <a:gd name="T1" fmla="*/ 19 h 44"/>
                <a:gd name="T2" fmla="*/ 23 w 23"/>
                <a:gd name="T3" fmla="*/ 19 h 44"/>
                <a:gd name="T4" fmla="*/ 19 w 23"/>
                <a:gd name="T5" fmla="*/ 17 h 44"/>
                <a:gd name="T6" fmla="*/ 19 w 23"/>
                <a:gd name="T7" fmla="*/ 17 h 44"/>
                <a:gd name="T8" fmla="*/ 23 w 23"/>
                <a:gd name="T9" fmla="*/ 17 h 44"/>
                <a:gd name="T10" fmla="*/ 21 w 23"/>
                <a:gd name="T11" fmla="*/ 19 h 44"/>
                <a:gd name="T12" fmla="*/ 21 w 23"/>
                <a:gd name="T13" fmla="*/ 19 h 44"/>
                <a:gd name="T14" fmla="*/ 23 w 23"/>
                <a:gd name="T15" fmla="*/ 17 h 44"/>
                <a:gd name="T16" fmla="*/ 23 w 23"/>
                <a:gd name="T17" fmla="*/ 15 h 44"/>
                <a:gd name="T18" fmla="*/ 23 w 23"/>
                <a:gd name="T19" fmla="*/ 15 h 44"/>
                <a:gd name="T20" fmla="*/ 19 w 23"/>
                <a:gd name="T21" fmla="*/ 15 h 44"/>
                <a:gd name="T22" fmla="*/ 19 w 23"/>
                <a:gd name="T23" fmla="*/ 13 h 44"/>
                <a:gd name="T24" fmla="*/ 21 w 23"/>
                <a:gd name="T25" fmla="*/ 7 h 44"/>
                <a:gd name="T26" fmla="*/ 21 w 23"/>
                <a:gd name="T27" fmla="*/ 7 h 44"/>
                <a:gd name="T28" fmla="*/ 21 w 23"/>
                <a:gd name="T29" fmla="*/ 5 h 44"/>
                <a:gd name="T30" fmla="*/ 21 w 23"/>
                <a:gd name="T31" fmla="*/ 7 h 44"/>
                <a:gd name="T32" fmla="*/ 21 w 23"/>
                <a:gd name="T33" fmla="*/ 7 h 44"/>
                <a:gd name="T34" fmla="*/ 21 w 23"/>
                <a:gd name="T35" fmla="*/ 9 h 44"/>
                <a:gd name="T36" fmla="*/ 21 w 23"/>
                <a:gd name="T37" fmla="*/ 9 h 44"/>
                <a:gd name="T38" fmla="*/ 21 w 23"/>
                <a:gd name="T39" fmla="*/ 5 h 44"/>
                <a:gd name="T40" fmla="*/ 21 w 23"/>
                <a:gd name="T41" fmla="*/ 5 h 44"/>
                <a:gd name="T42" fmla="*/ 23 w 23"/>
                <a:gd name="T43" fmla="*/ 5 h 44"/>
                <a:gd name="T44" fmla="*/ 13 w 23"/>
                <a:gd name="T45" fmla="*/ 0 h 44"/>
                <a:gd name="T46" fmla="*/ 13 w 23"/>
                <a:gd name="T47" fmla="*/ 1 h 44"/>
                <a:gd name="T48" fmla="*/ 15 w 23"/>
                <a:gd name="T49" fmla="*/ 3 h 44"/>
                <a:gd name="T50" fmla="*/ 17 w 23"/>
                <a:gd name="T51" fmla="*/ 1 h 44"/>
                <a:gd name="T52" fmla="*/ 19 w 23"/>
                <a:gd name="T53" fmla="*/ 1 h 44"/>
                <a:gd name="T54" fmla="*/ 19 w 23"/>
                <a:gd name="T55" fmla="*/ 1 h 44"/>
                <a:gd name="T56" fmla="*/ 19 w 23"/>
                <a:gd name="T57" fmla="*/ 7 h 44"/>
                <a:gd name="T58" fmla="*/ 17 w 23"/>
                <a:gd name="T59" fmla="*/ 13 h 44"/>
                <a:gd name="T60" fmla="*/ 17 w 23"/>
                <a:gd name="T61" fmla="*/ 15 h 44"/>
                <a:gd name="T62" fmla="*/ 15 w 23"/>
                <a:gd name="T63" fmla="*/ 17 h 44"/>
                <a:gd name="T64" fmla="*/ 15 w 23"/>
                <a:gd name="T65" fmla="*/ 23 h 44"/>
                <a:gd name="T66" fmla="*/ 17 w 23"/>
                <a:gd name="T67" fmla="*/ 25 h 44"/>
                <a:gd name="T68" fmla="*/ 15 w 23"/>
                <a:gd name="T69" fmla="*/ 26 h 44"/>
                <a:gd name="T70" fmla="*/ 15 w 23"/>
                <a:gd name="T71" fmla="*/ 28 h 44"/>
                <a:gd name="T72" fmla="*/ 15 w 23"/>
                <a:gd name="T73" fmla="*/ 28 h 44"/>
                <a:gd name="T74" fmla="*/ 15 w 23"/>
                <a:gd name="T75" fmla="*/ 30 h 44"/>
                <a:gd name="T76" fmla="*/ 15 w 23"/>
                <a:gd name="T77" fmla="*/ 32 h 44"/>
                <a:gd name="T78" fmla="*/ 13 w 23"/>
                <a:gd name="T79" fmla="*/ 32 h 44"/>
                <a:gd name="T80" fmla="*/ 13 w 23"/>
                <a:gd name="T81" fmla="*/ 32 h 44"/>
                <a:gd name="T82" fmla="*/ 13 w 23"/>
                <a:gd name="T83" fmla="*/ 34 h 44"/>
                <a:gd name="T84" fmla="*/ 13 w 23"/>
                <a:gd name="T85" fmla="*/ 34 h 44"/>
                <a:gd name="T86" fmla="*/ 11 w 23"/>
                <a:gd name="T87" fmla="*/ 36 h 44"/>
                <a:gd name="T88" fmla="*/ 11 w 23"/>
                <a:gd name="T89" fmla="*/ 36 h 44"/>
                <a:gd name="T90" fmla="*/ 11 w 23"/>
                <a:gd name="T91" fmla="*/ 36 h 44"/>
                <a:gd name="T92" fmla="*/ 9 w 23"/>
                <a:gd name="T93" fmla="*/ 36 h 44"/>
                <a:gd name="T94" fmla="*/ 9 w 23"/>
                <a:gd name="T95" fmla="*/ 38 h 44"/>
                <a:gd name="T96" fmla="*/ 7 w 23"/>
                <a:gd name="T97" fmla="*/ 40 h 44"/>
                <a:gd name="T98" fmla="*/ 7 w 23"/>
                <a:gd name="T99" fmla="*/ 40 h 44"/>
                <a:gd name="T100" fmla="*/ 5 w 23"/>
                <a:gd name="T101" fmla="*/ 42 h 44"/>
                <a:gd name="T102" fmla="*/ 4 w 23"/>
                <a:gd name="T103" fmla="*/ 44 h 44"/>
                <a:gd name="T104" fmla="*/ 0 w 23"/>
                <a:gd name="T105" fmla="*/ 44 h 44"/>
                <a:gd name="T106" fmla="*/ 2 w 23"/>
                <a:gd name="T107" fmla="*/ 19 h 44"/>
                <a:gd name="T108" fmla="*/ 4 w 23"/>
                <a:gd name="T109" fmla="*/ 9 h 44"/>
                <a:gd name="T110" fmla="*/ 5 w 23"/>
                <a:gd name="T111" fmla="*/ 9 h 44"/>
                <a:gd name="T112" fmla="*/ 7 w 23"/>
                <a:gd name="T113" fmla="*/ 7 h 44"/>
                <a:gd name="T114" fmla="*/ 9 w 23"/>
                <a:gd name="T115" fmla="*/ 5 h 44"/>
                <a:gd name="T116" fmla="*/ 9 w 23"/>
                <a:gd name="T117" fmla="*/ 3 h 44"/>
                <a:gd name="T118" fmla="*/ 11 w 23"/>
                <a:gd name="T119" fmla="*/ 1 h 44"/>
                <a:gd name="T120" fmla="*/ 13 w 23"/>
                <a:gd name="T12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 h="44">
                  <a:moveTo>
                    <a:pt x="23" y="19"/>
                  </a:moveTo>
                  <a:lnTo>
                    <a:pt x="23" y="19"/>
                  </a:lnTo>
                  <a:lnTo>
                    <a:pt x="23" y="19"/>
                  </a:lnTo>
                  <a:lnTo>
                    <a:pt x="23" y="19"/>
                  </a:lnTo>
                  <a:lnTo>
                    <a:pt x="23" y="19"/>
                  </a:lnTo>
                  <a:lnTo>
                    <a:pt x="23" y="19"/>
                  </a:lnTo>
                  <a:lnTo>
                    <a:pt x="23" y="19"/>
                  </a:lnTo>
                  <a:lnTo>
                    <a:pt x="23" y="19"/>
                  </a:lnTo>
                  <a:lnTo>
                    <a:pt x="23" y="19"/>
                  </a:lnTo>
                  <a:lnTo>
                    <a:pt x="23" y="19"/>
                  </a:lnTo>
                  <a:lnTo>
                    <a:pt x="23" y="19"/>
                  </a:lnTo>
                  <a:lnTo>
                    <a:pt x="23" y="19"/>
                  </a:lnTo>
                  <a:lnTo>
                    <a:pt x="23" y="19"/>
                  </a:lnTo>
                  <a:lnTo>
                    <a:pt x="23" y="19"/>
                  </a:lnTo>
                  <a:lnTo>
                    <a:pt x="23" y="19"/>
                  </a:lnTo>
                  <a:lnTo>
                    <a:pt x="23" y="19"/>
                  </a:lnTo>
                  <a:lnTo>
                    <a:pt x="23" y="19"/>
                  </a:lnTo>
                  <a:close/>
                  <a:moveTo>
                    <a:pt x="19" y="17"/>
                  </a:moveTo>
                  <a:lnTo>
                    <a:pt x="19" y="17"/>
                  </a:lnTo>
                  <a:lnTo>
                    <a:pt x="19" y="17"/>
                  </a:lnTo>
                  <a:lnTo>
                    <a:pt x="19" y="17"/>
                  </a:lnTo>
                  <a:lnTo>
                    <a:pt x="19" y="17"/>
                  </a:lnTo>
                  <a:lnTo>
                    <a:pt x="19" y="17"/>
                  </a:lnTo>
                  <a:lnTo>
                    <a:pt x="19" y="17"/>
                  </a:lnTo>
                  <a:lnTo>
                    <a:pt x="19" y="17"/>
                  </a:lnTo>
                  <a:lnTo>
                    <a:pt x="19" y="17"/>
                  </a:lnTo>
                  <a:lnTo>
                    <a:pt x="19" y="17"/>
                  </a:lnTo>
                  <a:lnTo>
                    <a:pt x="19" y="17"/>
                  </a:lnTo>
                  <a:lnTo>
                    <a:pt x="19" y="17"/>
                  </a:lnTo>
                  <a:lnTo>
                    <a:pt x="19" y="17"/>
                  </a:lnTo>
                  <a:lnTo>
                    <a:pt x="19" y="17"/>
                  </a:lnTo>
                  <a:lnTo>
                    <a:pt x="19" y="17"/>
                  </a:lnTo>
                  <a:lnTo>
                    <a:pt x="19" y="17"/>
                  </a:lnTo>
                  <a:lnTo>
                    <a:pt x="19" y="15"/>
                  </a:lnTo>
                  <a:lnTo>
                    <a:pt x="19" y="17"/>
                  </a:lnTo>
                  <a:lnTo>
                    <a:pt x="19" y="17"/>
                  </a:lnTo>
                  <a:close/>
                  <a:moveTo>
                    <a:pt x="23" y="15"/>
                  </a:moveTo>
                  <a:lnTo>
                    <a:pt x="23" y="17"/>
                  </a:lnTo>
                  <a:lnTo>
                    <a:pt x="23" y="17"/>
                  </a:lnTo>
                  <a:lnTo>
                    <a:pt x="23" y="17"/>
                  </a:lnTo>
                  <a:lnTo>
                    <a:pt x="23" y="17"/>
                  </a:lnTo>
                  <a:lnTo>
                    <a:pt x="23" y="17"/>
                  </a:lnTo>
                  <a:lnTo>
                    <a:pt x="23" y="17"/>
                  </a:lnTo>
                  <a:lnTo>
                    <a:pt x="23" y="17"/>
                  </a:lnTo>
                  <a:lnTo>
                    <a:pt x="23" y="17"/>
                  </a:lnTo>
                  <a:lnTo>
                    <a:pt x="21" y="19"/>
                  </a:lnTo>
                  <a:lnTo>
                    <a:pt x="21" y="19"/>
                  </a:lnTo>
                  <a:lnTo>
                    <a:pt x="21" y="19"/>
                  </a:lnTo>
                  <a:lnTo>
                    <a:pt x="21" y="19"/>
                  </a:lnTo>
                  <a:lnTo>
                    <a:pt x="21" y="19"/>
                  </a:lnTo>
                  <a:lnTo>
                    <a:pt x="21" y="19"/>
                  </a:lnTo>
                  <a:lnTo>
                    <a:pt x="21" y="19"/>
                  </a:lnTo>
                  <a:lnTo>
                    <a:pt x="21" y="21"/>
                  </a:lnTo>
                  <a:lnTo>
                    <a:pt x="21" y="19"/>
                  </a:lnTo>
                  <a:lnTo>
                    <a:pt x="21" y="19"/>
                  </a:lnTo>
                  <a:lnTo>
                    <a:pt x="21" y="19"/>
                  </a:lnTo>
                  <a:lnTo>
                    <a:pt x="21" y="19"/>
                  </a:lnTo>
                  <a:lnTo>
                    <a:pt x="21" y="19"/>
                  </a:lnTo>
                  <a:lnTo>
                    <a:pt x="21" y="19"/>
                  </a:lnTo>
                  <a:lnTo>
                    <a:pt x="21" y="19"/>
                  </a:lnTo>
                  <a:lnTo>
                    <a:pt x="21" y="17"/>
                  </a:lnTo>
                  <a:lnTo>
                    <a:pt x="21" y="17"/>
                  </a:lnTo>
                  <a:lnTo>
                    <a:pt x="21" y="17"/>
                  </a:lnTo>
                  <a:lnTo>
                    <a:pt x="23" y="17"/>
                  </a:lnTo>
                  <a:lnTo>
                    <a:pt x="23" y="17"/>
                  </a:lnTo>
                  <a:lnTo>
                    <a:pt x="23" y="17"/>
                  </a:lnTo>
                  <a:lnTo>
                    <a:pt x="23" y="17"/>
                  </a:lnTo>
                  <a:lnTo>
                    <a:pt x="23" y="17"/>
                  </a:lnTo>
                  <a:lnTo>
                    <a:pt x="23" y="17"/>
                  </a:lnTo>
                  <a:lnTo>
                    <a:pt x="23" y="17"/>
                  </a:lnTo>
                  <a:lnTo>
                    <a:pt x="23" y="17"/>
                  </a:lnTo>
                  <a:lnTo>
                    <a:pt x="23" y="15"/>
                  </a:lnTo>
                  <a:lnTo>
                    <a:pt x="23" y="17"/>
                  </a:lnTo>
                  <a:lnTo>
                    <a:pt x="23" y="17"/>
                  </a:lnTo>
                  <a:lnTo>
                    <a:pt x="23" y="17"/>
                  </a:lnTo>
                  <a:lnTo>
                    <a:pt x="23" y="17"/>
                  </a:lnTo>
                  <a:lnTo>
                    <a:pt x="23" y="15"/>
                  </a:lnTo>
                  <a:lnTo>
                    <a:pt x="23" y="15"/>
                  </a:lnTo>
                  <a:lnTo>
                    <a:pt x="23" y="15"/>
                  </a:lnTo>
                  <a:lnTo>
                    <a:pt x="23" y="15"/>
                  </a:lnTo>
                  <a:close/>
                  <a:moveTo>
                    <a:pt x="19" y="15"/>
                  </a:moveTo>
                  <a:lnTo>
                    <a:pt x="19" y="15"/>
                  </a:lnTo>
                  <a:lnTo>
                    <a:pt x="19" y="15"/>
                  </a:lnTo>
                  <a:lnTo>
                    <a:pt x="19" y="15"/>
                  </a:lnTo>
                  <a:lnTo>
                    <a:pt x="19" y="13"/>
                  </a:lnTo>
                  <a:lnTo>
                    <a:pt x="19" y="15"/>
                  </a:lnTo>
                  <a:lnTo>
                    <a:pt x="19" y="15"/>
                  </a:lnTo>
                  <a:lnTo>
                    <a:pt x="19" y="15"/>
                  </a:lnTo>
                  <a:close/>
                  <a:moveTo>
                    <a:pt x="17" y="13"/>
                  </a:moveTo>
                  <a:lnTo>
                    <a:pt x="17" y="13"/>
                  </a:lnTo>
                  <a:lnTo>
                    <a:pt x="17" y="13"/>
                  </a:lnTo>
                  <a:lnTo>
                    <a:pt x="17" y="13"/>
                  </a:lnTo>
                  <a:lnTo>
                    <a:pt x="17" y="13"/>
                  </a:lnTo>
                  <a:lnTo>
                    <a:pt x="17" y="13"/>
                  </a:lnTo>
                  <a:lnTo>
                    <a:pt x="19" y="13"/>
                  </a:lnTo>
                  <a:lnTo>
                    <a:pt x="19" y="13"/>
                  </a:lnTo>
                  <a:lnTo>
                    <a:pt x="19" y="13"/>
                  </a:lnTo>
                  <a:lnTo>
                    <a:pt x="19" y="13"/>
                  </a:lnTo>
                  <a:lnTo>
                    <a:pt x="17" y="13"/>
                  </a:lnTo>
                  <a:close/>
                  <a:moveTo>
                    <a:pt x="21" y="7"/>
                  </a:moveTo>
                  <a:lnTo>
                    <a:pt x="21" y="7"/>
                  </a:lnTo>
                  <a:lnTo>
                    <a:pt x="21" y="7"/>
                  </a:lnTo>
                  <a:lnTo>
                    <a:pt x="21" y="7"/>
                  </a:lnTo>
                  <a:lnTo>
                    <a:pt x="21" y="7"/>
                  </a:lnTo>
                  <a:lnTo>
                    <a:pt x="21" y="7"/>
                  </a:lnTo>
                  <a:lnTo>
                    <a:pt x="21" y="7"/>
                  </a:lnTo>
                  <a:lnTo>
                    <a:pt x="21" y="7"/>
                  </a:lnTo>
                  <a:lnTo>
                    <a:pt x="21" y="7"/>
                  </a:lnTo>
                  <a:lnTo>
                    <a:pt x="21" y="7"/>
                  </a:lnTo>
                  <a:close/>
                  <a:moveTo>
                    <a:pt x="21" y="7"/>
                  </a:moveTo>
                  <a:lnTo>
                    <a:pt x="21" y="7"/>
                  </a:lnTo>
                  <a:lnTo>
                    <a:pt x="21" y="7"/>
                  </a:lnTo>
                  <a:lnTo>
                    <a:pt x="21" y="7"/>
                  </a:lnTo>
                  <a:lnTo>
                    <a:pt x="21" y="5"/>
                  </a:lnTo>
                  <a:lnTo>
                    <a:pt x="21" y="5"/>
                  </a:lnTo>
                  <a:lnTo>
                    <a:pt x="21" y="5"/>
                  </a:lnTo>
                  <a:lnTo>
                    <a:pt x="21" y="5"/>
                  </a:lnTo>
                  <a:lnTo>
                    <a:pt x="21" y="5"/>
                  </a:lnTo>
                  <a:lnTo>
                    <a:pt x="21" y="5"/>
                  </a:lnTo>
                  <a:lnTo>
                    <a:pt x="21" y="5"/>
                  </a:lnTo>
                  <a:lnTo>
                    <a:pt x="21" y="5"/>
                  </a:lnTo>
                  <a:lnTo>
                    <a:pt x="21" y="5"/>
                  </a:lnTo>
                  <a:lnTo>
                    <a:pt x="21" y="7"/>
                  </a:lnTo>
                  <a:close/>
                  <a:moveTo>
                    <a:pt x="23" y="5"/>
                  </a:moveTo>
                  <a:lnTo>
                    <a:pt x="23" y="5"/>
                  </a:lnTo>
                  <a:lnTo>
                    <a:pt x="23" y="5"/>
                  </a:lnTo>
                  <a:lnTo>
                    <a:pt x="23" y="5"/>
                  </a:lnTo>
                  <a:lnTo>
                    <a:pt x="21" y="7"/>
                  </a:lnTo>
                  <a:lnTo>
                    <a:pt x="21" y="7"/>
                  </a:lnTo>
                  <a:lnTo>
                    <a:pt x="21" y="7"/>
                  </a:lnTo>
                  <a:lnTo>
                    <a:pt x="21" y="7"/>
                  </a:lnTo>
                  <a:lnTo>
                    <a:pt x="21" y="7"/>
                  </a:lnTo>
                  <a:lnTo>
                    <a:pt x="21" y="7"/>
                  </a:lnTo>
                  <a:lnTo>
                    <a:pt x="21" y="7"/>
                  </a:lnTo>
                  <a:lnTo>
                    <a:pt x="21" y="7"/>
                  </a:lnTo>
                  <a:lnTo>
                    <a:pt x="21" y="7"/>
                  </a:lnTo>
                  <a:lnTo>
                    <a:pt x="21" y="7"/>
                  </a:lnTo>
                  <a:lnTo>
                    <a:pt x="21" y="7"/>
                  </a:lnTo>
                  <a:lnTo>
                    <a:pt x="21" y="7"/>
                  </a:lnTo>
                  <a:lnTo>
                    <a:pt x="21" y="7"/>
                  </a:lnTo>
                  <a:lnTo>
                    <a:pt x="21" y="7"/>
                  </a:lnTo>
                  <a:lnTo>
                    <a:pt x="21" y="7"/>
                  </a:lnTo>
                  <a:lnTo>
                    <a:pt x="21" y="9"/>
                  </a:lnTo>
                  <a:lnTo>
                    <a:pt x="21" y="9"/>
                  </a:lnTo>
                  <a:lnTo>
                    <a:pt x="19" y="9"/>
                  </a:lnTo>
                  <a:lnTo>
                    <a:pt x="19" y="9"/>
                  </a:lnTo>
                  <a:lnTo>
                    <a:pt x="21" y="9"/>
                  </a:lnTo>
                  <a:lnTo>
                    <a:pt x="21" y="9"/>
                  </a:lnTo>
                  <a:lnTo>
                    <a:pt x="21" y="9"/>
                  </a:lnTo>
                  <a:lnTo>
                    <a:pt x="21" y="9"/>
                  </a:lnTo>
                  <a:lnTo>
                    <a:pt x="21" y="9"/>
                  </a:lnTo>
                  <a:lnTo>
                    <a:pt x="21" y="9"/>
                  </a:lnTo>
                  <a:lnTo>
                    <a:pt x="21" y="7"/>
                  </a:lnTo>
                  <a:lnTo>
                    <a:pt x="21" y="7"/>
                  </a:lnTo>
                  <a:lnTo>
                    <a:pt x="21" y="7"/>
                  </a:lnTo>
                  <a:lnTo>
                    <a:pt x="21" y="7"/>
                  </a:lnTo>
                  <a:lnTo>
                    <a:pt x="21" y="7"/>
                  </a:lnTo>
                  <a:lnTo>
                    <a:pt x="21" y="7"/>
                  </a:lnTo>
                  <a:lnTo>
                    <a:pt x="21" y="5"/>
                  </a:lnTo>
                  <a:lnTo>
                    <a:pt x="21" y="5"/>
                  </a:lnTo>
                  <a:lnTo>
                    <a:pt x="21" y="5"/>
                  </a:lnTo>
                  <a:lnTo>
                    <a:pt x="23" y="5"/>
                  </a:lnTo>
                  <a:lnTo>
                    <a:pt x="23" y="5"/>
                  </a:lnTo>
                  <a:lnTo>
                    <a:pt x="23" y="5"/>
                  </a:lnTo>
                  <a:close/>
                  <a:moveTo>
                    <a:pt x="23" y="5"/>
                  </a:moveTo>
                  <a:lnTo>
                    <a:pt x="23" y="5"/>
                  </a:lnTo>
                  <a:lnTo>
                    <a:pt x="23" y="5"/>
                  </a:lnTo>
                  <a:lnTo>
                    <a:pt x="21" y="5"/>
                  </a:lnTo>
                  <a:lnTo>
                    <a:pt x="21" y="5"/>
                  </a:lnTo>
                  <a:lnTo>
                    <a:pt x="21" y="5"/>
                  </a:lnTo>
                  <a:lnTo>
                    <a:pt x="21" y="5"/>
                  </a:lnTo>
                  <a:lnTo>
                    <a:pt x="23" y="5"/>
                  </a:lnTo>
                  <a:lnTo>
                    <a:pt x="23" y="5"/>
                  </a:lnTo>
                  <a:lnTo>
                    <a:pt x="23" y="5"/>
                  </a:lnTo>
                  <a:lnTo>
                    <a:pt x="23" y="5"/>
                  </a:lnTo>
                  <a:lnTo>
                    <a:pt x="23" y="5"/>
                  </a:lnTo>
                  <a:lnTo>
                    <a:pt x="23" y="5"/>
                  </a:lnTo>
                  <a:lnTo>
                    <a:pt x="23" y="5"/>
                  </a:lnTo>
                  <a:lnTo>
                    <a:pt x="23" y="5"/>
                  </a:lnTo>
                  <a:close/>
                  <a:moveTo>
                    <a:pt x="13" y="0"/>
                  </a:moveTo>
                  <a:lnTo>
                    <a:pt x="13" y="0"/>
                  </a:lnTo>
                  <a:lnTo>
                    <a:pt x="13" y="0"/>
                  </a:lnTo>
                  <a:lnTo>
                    <a:pt x="13" y="0"/>
                  </a:lnTo>
                  <a:lnTo>
                    <a:pt x="13" y="0"/>
                  </a:lnTo>
                  <a:lnTo>
                    <a:pt x="15" y="0"/>
                  </a:lnTo>
                  <a:lnTo>
                    <a:pt x="15" y="0"/>
                  </a:lnTo>
                  <a:lnTo>
                    <a:pt x="15" y="0"/>
                  </a:lnTo>
                  <a:lnTo>
                    <a:pt x="15" y="0"/>
                  </a:lnTo>
                  <a:lnTo>
                    <a:pt x="15" y="0"/>
                  </a:lnTo>
                  <a:lnTo>
                    <a:pt x="15" y="1"/>
                  </a:lnTo>
                  <a:lnTo>
                    <a:pt x="13" y="1"/>
                  </a:lnTo>
                  <a:lnTo>
                    <a:pt x="13" y="1"/>
                  </a:lnTo>
                  <a:lnTo>
                    <a:pt x="13" y="1"/>
                  </a:lnTo>
                  <a:lnTo>
                    <a:pt x="15" y="1"/>
                  </a:lnTo>
                  <a:lnTo>
                    <a:pt x="15" y="1"/>
                  </a:lnTo>
                  <a:lnTo>
                    <a:pt x="15" y="1"/>
                  </a:lnTo>
                  <a:lnTo>
                    <a:pt x="15" y="1"/>
                  </a:lnTo>
                  <a:lnTo>
                    <a:pt x="15" y="3"/>
                  </a:lnTo>
                  <a:lnTo>
                    <a:pt x="15" y="3"/>
                  </a:lnTo>
                  <a:lnTo>
                    <a:pt x="15" y="3"/>
                  </a:lnTo>
                  <a:lnTo>
                    <a:pt x="15" y="3"/>
                  </a:lnTo>
                  <a:lnTo>
                    <a:pt x="15" y="3"/>
                  </a:lnTo>
                  <a:lnTo>
                    <a:pt x="15" y="1"/>
                  </a:lnTo>
                  <a:lnTo>
                    <a:pt x="15" y="1"/>
                  </a:lnTo>
                  <a:lnTo>
                    <a:pt x="15" y="1"/>
                  </a:lnTo>
                  <a:lnTo>
                    <a:pt x="15" y="1"/>
                  </a:lnTo>
                  <a:lnTo>
                    <a:pt x="17" y="1"/>
                  </a:lnTo>
                  <a:lnTo>
                    <a:pt x="17" y="1"/>
                  </a:lnTo>
                  <a:lnTo>
                    <a:pt x="17" y="1"/>
                  </a:lnTo>
                  <a:lnTo>
                    <a:pt x="17" y="1"/>
                  </a:lnTo>
                  <a:lnTo>
                    <a:pt x="17" y="1"/>
                  </a:lnTo>
                  <a:lnTo>
                    <a:pt x="19" y="1"/>
                  </a:lnTo>
                  <a:lnTo>
                    <a:pt x="19" y="1"/>
                  </a:lnTo>
                  <a:lnTo>
                    <a:pt x="19" y="1"/>
                  </a:lnTo>
                  <a:lnTo>
                    <a:pt x="19" y="1"/>
                  </a:lnTo>
                  <a:lnTo>
                    <a:pt x="19" y="1"/>
                  </a:lnTo>
                  <a:lnTo>
                    <a:pt x="19" y="1"/>
                  </a:lnTo>
                  <a:lnTo>
                    <a:pt x="17" y="3"/>
                  </a:lnTo>
                  <a:lnTo>
                    <a:pt x="17" y="3"/>
                  </a:lnTo>
                  <a:lnTo>
                    <a:pt x="17" y="3"/>
                  </a:lnTo>
                  <a:lnTo>
                    <a:pt x="17" y="3"/>
                  </a:lnTo>
                  <a:lnTo>
                    <a:pt x="17" y="3"/>
                  </a:lnTo>
                  <a:lnTo>
                    <a:pt x="19" y="3"/>
                  </a:lnTo>
                  <a:lnTo>
                    <a:pt x="19" y="1"/>
                  </a:lnTo>
                  <a:lnTo>
                    <a:pt x="19" y="1"/>
                  </a:lnTo>
                  <a:lnTo>
                    <a:pt x="19" y="1"/>
                  </a:lnTo>
                  <a:lnTo>
                    <a:pt x="19" y="1"/>
                  </a:lnTo>
                  <a:lnTo>
                    <a:pt x="19" y="5"/>
                  </a:lnTo>
                  <a:lnTo>
                    <a:pt x="19" y="5"/>
                  </a:lnTo>
                  <a:lnTo>
                    <a:pt x="19" y="5"/>
                  </a:lnTo>
                  <a:lnTo>
                    <a:pt x="19" y="7"/>
                  </a:lnTo>
                  <a:lnTo>
                    <a:pt x="19" y="7"/>
                  </a:lnTo>
                  <a:lnTo>
                    <a:pt x="17" y="9"/>
                  </a:lnTo>
                  <a:lnTo>
                    <a:pt x="17" y="9"/>
                  </a:lnTo>
                  <a:lnTo>
                    <a:pt x="17" y="9"/>
                  </a:lnTo>
                  <a:lnTo>
                    <a:pt x="17" y="9"/>
                  </a:lnTo>
                  <a:lnTo>
                    <a:pt x="17" y="11"/>
                  </a:lnTo>
                  <a:lnTo>
                    <a:pt x="17" y="11"/>
                  </a:lnTo>
                  <a:lnTo>
                    <a:pt x="17" y="13"/>
                  </a:lnTo>
                  <a:lnTo>
                    <a:pt x="17" y="13"/>
                  </a:lnTo>
                  <a:lnTo>
                    <a:pt x="15" y="13"/>
                  </a:lnTo>
                  <a:lnTo>
                    <a:pt x="15" y="15"/>
                  </a:lnTo>
                  <a:lnTo>
                    <a:pt x="15" y="15"/>
                  </a:lnTo>
                  <a:lnTo>
                    <a:pt x="15" y="15"/>
                  </a:lnTo>
                  <a:lnTo>
                    <a:pt x="15" y="15"/>
                  </a:lnTo>
                  <a:lnTo>
                    <a:pt x="17" y="15"/>
                  </a:lnTo>
                  <a:lnTo>
                    <a:pt x="17" y="15"/>
                  </a:lnTo>
                  <a:lnTo>
                    <a:pt x="17" y="15"/>
                  </a:lnTo>
                  <a:lnTo>
                    <a:pt x="17" y="17"/>
                  </a:lnTo>
                  <a:lnTo>
                    <a:pt x="17" y="17"/>
                  </a:lnTo>
                  <a:lnTo>
                    <a:pt x="17" y="17"/>
                  </a:lnTo>
                  <a:lnTo>
                    <a:pt x="17" y="17"/>
                  </a:lnTo>
                  <a:lnTo>
                    <a:pt x="17" y="17"/>
                  </a:lnTo>
                  <a:lnTo>
                    <a:pt x="17" y="17"/>
                  </a:lnTo>
                  <a:lnTo>
                    <a:pt x="17" y="17"/>
                  </a:lnTo>
                  <a:lnTo>
                    <a:pt x="15" y="17"/>
                  </a:lnTo>
                  <a:lnTo>
                    <a:pt x="15" y="19"/>
                  </a:lnTo>
                  <a:lnTo>
                    <a:pt x="15" y="21"/>
                  </a:lnTo>
                  <a:lnTo>
                    <a:pt x="15" y="21"/>
                  </a:lnTo>
                  <a:lnTo>
                    <a:pt x="15" y="21"/>
                  </a:lnTo>
                  <a:lnTo>
                    <a:pt x="15" y="23"/>
                  </a:lnTo>
                  <a:lnTo>
                    <a:pt x="15" y="23"/>
                  </a:lnTo>
                  <a:lnTo>
                    <a:pt x="15" y="23"/>
                  </a:lnTo>
                  <a:lnTo>
                    <a:pt x="15" y="23"/>
                  </a:lnTo>
                  <a:lnTo>
                    <a:pt x="15" y="23"/>
                  </a:lnTo>
                  <a:lnTo>
                    <a:pt x="15" y="23"/>
                  </a:lnTo>
                  <a:lnTo>
                    <a:pt x="15" y="23"/>
                  </a:lnTo>
                  <a:lnTo>
                    <a:pt x="15" y="23"/>
                  </a:lnTo>
                  <a:lnTo>
                    <a:pt x="17" y="23"/>
                  </a:lnTo>
                  <a:lnTo>
                    <a:pt x="17" y="25"/>
                  </a:lnTo>
                  <a:lnTo>
                    <a:pt x="17" y="25"/>
                  </a:lnTo>
                  <a:lnTo>
                    <a:pt x="17" y="25"/>
                  </a:lnTo>
                  <a:lnTo>
                    <a:pt x="17" y="25"/>
                  </a:lnTo>
                  <a:lnTo>
                    <a:pt x="17" y="25"/>
                  </a:lnTo>
                  <a:lnTo>
                    <a:pt x="17" y="25"/>
                  </a:lnTo>
                  <a:lnTo>
                    <a:pt x="17" y="25"/>
                  </a:lnTo>
                  <a:lnTo>
                    <a:pt x="17" y="25"/>
                  </a:lnTo>
                  <a:lnTo>
                    <a:pt x="15" y="26"/>
                  </a:lnTo>
                  <a:lnTo>
                    <a:pt x="15" y="26"/>
                  </a:lnTo>
                  <a:lnTo>
                    <a:pt x="15" y="26"/>
                  </a:lnTo>
                  <a:lnTo>
                    <a:pt x="15" y="26"/>
                  </a:lnTo>
                  <a:lnTo>
                    <a:pt x="15" y="26"/>
                  </a:lnTo>
                  <a:lnTo>
                    <a:pt x="15" y="26"/>
                  </a:lnTo>
                  <a:lnTo>
                    <a:pt x="15" y="28"/>
                  </a:lnTo>
                  <a:lnTo>
                    <a:pt x="15" y="28"/>
                  </a:lnTo>
                  <a:lnTo>
                    <a:pt x="15" y="28"/>
                  </a:lnTo>
                  <a:lnTo>
                    <a:pt x="17" y="28"/>
                  </a:lnTo>
                  <a:lnTo>
                    <a:pt x="15" y="28"/>
                  </a:lnTo>
                  <a:lnTo>
                    <a:pt x="15" y="28"/>
                  </a:lnTo>
                  <a:lnTo>
                    <a:pt x="15" y="28"/>
                  </a:lnTo>
                  <a:lnTo>
                    <a:pt x="15" y="28"/>
                  </a:lnTo>
                  <a:lnTo>
                    <a:pt x="15" y="28"/>
                  </a:lnTo>
                  <a:lnTo>
                    <a:pt x="15" y="28"/>
                  </a:lnTo>
                  <a:lnTo>
                    <a:pt x="15" y="28"/>
                  </a:lnTo>
                  <a:lnTo>
                    <a:pt x="15" y="28"/>
                  </a:lnTo>
                  <a:lnTo>
                    <a:pt x="15" y="28"/>
                  </a:lnTo>
                  <a:lnTo>
                    <a:pt x="15" y="28"/>
                  </a:lnTo>
                  <a:lnTo>
                    <a:pt x="15" y="28"/>
                  </a:lnTo>
                  <a:lnTo>
                    <a:pt x="15" y="28"/>
                  </a:lnTo>
                  <a:lnTo>
                    <a:pt x="15" y="28"/>
                  </a:lnTo>
                  <a:lnTo>
                    <a:pt x="15" y="28"/>
                  </a:lnTo>
                  <a:lnTo>
                    <a:pt x="15" y="30"/>
                  </a:lnTo>
                  <a:lnTo>
                    <a:pt x="15" y="30"/>
                  </a:lnTo>
                  <a:lnTo>
                    <a:pt x="15" y="30"/>
                  </a:lnTo>
                  <a:lnTo>
                    <a:pt x="15" y="30"/>
                  </a:lnTo>
                  <a:lnTo>
                    <a:pt x="15" y="32"/>
                  </a:lnTo>
                  <a:lnTo>
                    <a:pt x="15" y="32"/>
                  </a:lnTo>
                  <a:lnTo>
                    <a:pt x="15" y="32"/>
                  </a:lnTo>
                  <a:lnTo>
                    <a:pt x="15" y="32"/>
                  </a:lnTo>
                  <a:lnTo>
                    <a:pt x="15" y="32"/>
                  </a:lnTo>
                  <a:lnTo>
                    <a:pt x="15" y="32"/>
                  </a:lnTo>
                  <a:lnTo>
                    <a:pt x="15" y="32"/>
                  </a:lnTo>
                  <a:lnTo>
                    <a:pt x="15" y="32"/>
                  </a:lnTo>
                  <a:lnTo>
                    <a:pt x="15" y="30"/>
                  </a:lnTo>
                  <a:lnTo>
                    <a:pt x="15" y="30"/>
                  </a:lnTo>
                  <a:lnTo>
                    <a:pt x="15" y="30"/>
                  </a:lnTo>
                  <a:lnTo>
                    <a:pt x="15" y="30"/>
                  </a:lnTo>
                  <a:lnTo>
                    <a:pt x="15" y="32"/>
                  </a:lnTo>
                  <a:lnTo>
                    <a:pt x="13" y="32"/>
                  </a:lnTo>
                  <a:lnTo>
                    <a:pt x="13" y="32"/>
                  </a:lnTo>
                  <a:lnTo>
                    <a:pt x="15" y="32"/>
                  </a:lnTo>
                  <a:lnTo>
                    <a:pt x="13" y="32"/>
                  </a:lnTo>
                  <a:lnTo>
                    <a:pt x="13" y="32"/>
                  </a:lnTo>
                  <a:lnTo>
                    <a:pt x="13" y="32"/>
                  </a:lnTo>
                  <a:lnTo>
                    <a:pt x="13" y="32"/>
                  </a:lnTo>
                  <a:lnTo>
                    <a:pt x="13" y="32"/>
                  </a:lnTo>
                  <a:lnTo>
                    <a:pt x="13" y="32"/>
                  </a:lnTo>
                  <a:lnTo>
                    <a:pt x="13" y="32"/>
                  </a:lnTo>
                  <a:lnTo>
                    <a:pt x="13" y="32"/>
                  </a:lnTo>
                  <a:lnTo>
                    <a:pt x="13" y="32"/>
                  </a:lnTo>
                  <a:lnTo>
                    <a:pt x="13" y="32"/>
                  </a:lnTo>
                  <a:lnTo>
                    <a:pt x="13" y="32"/>
                  </a:lnTo>
                  <a:lnTo>
                    <a:pt x="13" y="32"/>
                  </a:lnTo>
                  <a:lnTo>
                    <a:pt x="13" y="32"/>
                  </a:lnTo>
                  <a:lnTo>
                    <a:pt x="13" y="32"/>
                  </a:lnTo>
                  <a:lnTo>
                    <a:pt x="13" y="34"/>
                  </a:lnTo>
                  <a:lnTo>
                    <a:pt x="13" y="34"/>
                  </a:lnTo>
                  <a:lnTo>
                    <a:pt x="13" y="34"/>
                  </a:lnTo>
                  <a:lnTo>
                    <a:pt x="13" y="34"/>
                  </a:lnTo>
                  <a:lnTo>
                    <a:pt x="13" y="34"/>
                  </a:lnTo>
                  <a:lnTo>
                    <a:pt x="13" y="34"/>
                  </a:lnTo>
                  <a:lnTo>
                    <a:pt x="13" y="34"/>
                  </a:lnTo>
                  <a:lnTo>
                    <a:pt x="13" y="34"/>
                  </a:lnTo>
                  <a:lnTo>
                    <a:pt x="13" y="34"/>
                  </a:lnTo>
                  <a:lnTo>
                    <a:pt x="13" y="34"/>
                  </a:lnTo>
                  <a:lnTo>
                    <a:pt x="13" y="34"/>
                  </a:lnTo>
                  <a:lnTo>
                    <a:pt x="13" y="34"/>
                  </a:lnTo>
                  <a:lnTo>
                    <a:pt x="13" y="34"/>
                  </a:lnTo>
                  <a:lnTo>
                    <a:pt x="13" y="34"/>
                  </a:lnTo>
                  <a:lnTo>
                    <a:pt x="13" y="36"/>
                  </a:lnTo>
                  <a:lnTo>
                    <a:pt x="11" y="36"/>
                  </a:lnTo>
                  <a:lnTo>
                    <a:pt x="11" y="36"/>
                  </a:lnTo>
                  <a:lnTo>
                    <a:pt x="11" y="36"/>
                  </a:lnTo>
                  <a:lnTo>
                    <a:pt x="11" y="36"/>
                  </a:lnTo>
                  <a:lnTo>
                    <a:pt x="11" y="36"/>
                  </a:lnTo>
                  <a:lnTo>
                    <a:pt x="11" y="36"/>
                  </a:lnTo>
                  <a:lnTo>
                    <a:pt x="11" y="36"/>
                  </a:lnTo>
                  <a:lnTo>
                    <a:pt x="11" y="36"/>
                  </a:lnTo>
                  <a:lnTo>
                    <a:pt x="11" y="36"/>
                  </a:lnTo>
                  <a:lnTo>
                    <a:pt x="11" y="36"/>
                  </a:lnTo>
                  <a:lnTo>
                    <a:pt x="11" y="36"/>
                  </a:lnTo>
                  <a:lnTo>
                    <a:pt x="11" y="36"/>
                  </a:lnTo>
                  <a:lnTo>
                    <a:pt x="11" y="36"/>
                  </a:lnTo>
                  <a:lnTo>
                    <a:pt x="11" y="36"/>
                  </a:lnTo>
                  <a:lnTo>
                    <a:pt x="11" y="36"/>
                  </a:lnTo>
                  <a:lnTo>
                    <a:pt x="11" y="36"/>
                  </a:lnTo>
                  <a:lnTo>
                    <a:pt x="11" y="38"/>
                  </a:lnTo>
                  <a:lnTo>
                    <a:pt x="11" y="36"/>
                  </a:lnTo>
                  <a:lnTo>
                    <a:pt x="11" y="36"/>
                  </a:lnTo>
                  <a:lnTo>
                    <a:pt x="11" y="36"/>
                  </a:lnTo>
                  <a:lnTo>
                    <a:pt x="11" y="36"/>
                  </a:lnTo>
                  <a:lnTo>
                    <a:pt x="9" y="36"/>
                  </a:lnTo>
                  <a:lnTo>
                    <a:pt x="9" y="36"/>
                  </a:lnTo>
                  <a:lnTo>
                    <a:pt x="9" y="36"/>
                  </a:lnTo>
                  <a:lnTo>
                    <a:pt x="9" y="36"/>
                  </a:lnTo>
                  <a:lnTo>
                    <a:pt x="9" y="36"/>
                  </a:lnTo>
                  <a:lnTo>
                    <a:pt x="9" y="36"/>
                  </a:lnTo>
                  <a:lnTo>
                    <a:pt x="9" y="36"/>
                  </a:lnTo>
                  <a:lnTo>
                    <a:pt x="9" y="36"/>
                  </a:lnTo>
                  <a:lnTo>
                    <a:pt x="9" y="36"/>
                  </a:lnTo>
                  <a:lnTo>
                    <a:pt x="9" y="36"/>
                  </a:lnTo>
                  <a:lnTo>
                    <a:pt x="9" y="38"/>
                  </a:lnTo>
                  <a:lnTo>
                    <a:pt x="9" y="38"/>
                  </a:lnTo>
                  <a:lnTo>
                    <a:pt x="9" y="38"/>
                  </a:lnTo>
                  <a:lnTo>
                    <a:pt x="9" y="38"/>
                  </a:lnTo>
                  <a:lnTo>
                    <a:pt x="9" y="38"/>
                  </a:lnTo>
                  <a:lnTo>
                    <a:pt x="7" y="38"/>
                  </a:lnTo>
                  <a:lnTo>
                    <a:pt x="7" y="38"/>
                  </a:lnTo>
                  <a:lnTo>
                    <a:pt x="7" y="38"/>
                  </a:lnTo>
                  <a:lnTo>
                    <a:pt x="7" y="38"/>
                  </a:lnTo>
                  <a:lnTo>
                    <a:pt x="7" y="38"/>
                  </a:lnTo>
                  <a:lnTo>
                    <a:pt x="7" y="40"/>
                  </a:lnTo>
                  <a:lnTo>
                    <a:pt x="7" y="40"/>
                  </a:lnTo>
                  <a:lnTo>
                    <a:pt x="7" y="40"/>
                  </a:lnTo>
                  <a:lnTo>
                    <a:pt x="7" y="40"/>
                  </a:lnTo>
                  <a:lnTo>
                    <a:pt x="7" y="40"/>
                  </a:lnTo>
                  <a:lnTo>
                    <a:pt x="7" y="40"/>
                  </a:lnTo>
                  <a:lnTo>
                    <a:pt x="7" y="40"/>
                  </a:lnTo>
                  <a:lnTo>
                    <a:pt x="7" y="40"/>
                  </a:lnTo>
                  <a:lnTo>
                    <a:pt x="7" y="40"/>
                  </a:lnTo>
                  <a:lnTo>
                    <a:pt x="7" y="40"/>
                  </a:lnTo>
                  <a:lnTo>
                    <a:pt x="7" y="40"/>
                  </a:lnTo>
                  <a:lnTo>
                    <a:pt x="5" y="40"/>
                  </a:lnTo>
                  <a:lnTo>
                    <a:pt x="5" y="40"/>
                  </a:lnTo>
                  <a:lnTo>
                    <a:pt x="5" y="40"/>
                  </a:lnTo>
                  <a:lnTo>
                    <a:pt x="5" y="40"/>
                  </a:lnTo>
                  <a:lnTo>
                    <a:pt x="5" y="40"/>
                  </a:lnTo>
                  <a:lnTo>
                    <a:pt x="5" y="42"/>
                  </a:lnTo>
                  <a:lnTo>
                    <a:pt x="5" y="42"/>
                  </a:lnTo>
                  <a:lnTo>
                    <a:pt x="5" y="42"/>
                  </a:lnTo>
                  <a:lnTo>
                    <a:pt x="5" y="42"/>
                  </a:lnTo>
                  <a:lnTo>
                    <a:pt x="5" y="42"/>
                  </a:lnTo>
                  <a:lnTo>
                    <a:pt x="5" y="44"/>
                  </a:lnTo>
                  <a:lnTo>
                    <a:pt x="5" y="44"/>
                  </a:lnTo>
                  <a:lnTo>
                    <a:pt x="4" y="44"/>
                  </a:lnTo>
                  <a:lnTo>
                    <a:pt x="4" y="44"/>
                  </a:lnTo>
                  <a:lnTo>
                    <a:pt x="2" y="44"/>
                  </a:lnTo>
                  <a:lnTo>
                    <a:pt x="2" y="44"/>
                  </a:lnTo>
                  <a:lnTo>
                    <a:pt x="2" y="44"/>
                  </a:lnTo>
                  <a:lnTo>
                    <a:pt x="2" y="44"/>
                  </a:lnTo>
                  <a:lnTo>
                    <a:pt x="0" y="44"/>
                  </a:lnTo>
                  <a:lnTo>
                    <a:pt x="0" y="44"/>
                  </a:lnTo>
                  <a:lnTo>
                    <a:pt x="0" y="44"/>
                  </a:lnTo>
                  <a:lnTo>
                    <a:pt x="0" y="44"/>
                  </a:lnTo>
                  <a:lnTo>
                    <a:pt x="0" y="42"/>
                  </a:lnTo>
                  <a:lnTo>
                    <a:pt x="0" y="42"/>
                  </a:lnTo>
                  <a:lnTo>
                    <a:pt x="2" y="38"/>
                  </a:lnTo>
                  <a:lnTo>
                    <a:pt x="2" y="34"/>
                  </a:lnTo>
                  <a:lnTo>
                    <a:pt x="2" y="32"/>
                  </a:lnTo>
                  <a:lnTo>
                    <a:pt x="2" y="28"/>
                  </a:lnTo>
                  <a:lnTo>
                    <a:pt x="2" y="25"/>
                  </a:lnTo>
                  <a:lnTo>
                    <a:pt x="2" y="19"/>
                  </a:lnTo>
                  <a:lnTo>
                    <a:pt x="2" y="15"/>
                  </a:lnTo>
                  <a:lnTo>
                    <a:pt x="2" y="11"/>
                  </a:lnTo>
                  <a:lnTo>
                    <a:pt x="2" y="9"/>
                  </a:lnTo>
                  <a:lnTo>
                    <a:pt x="2" y="9"/>
                  </a:lnTo>
                  <a:lnTo>
                    <a:pt x="2" y="9"/>
                  </a:lnTo>
                  <a:lnTo>
                    <a:pt x="4" y="7"/>
                  </a:lnTo>
                  <a:lnTo>
                    <a:pt x="4" y="7"/>
                  </a:lnTo>
                  <a:lnTo>
                    <a:pt x="4" y="9"/>
                  </a:lnTo>
                  <a:lnTo>
                    <a:pt x="4" y="9"/>
                  </a:lnTo>
                  <a:lnTo>
                    <a:pt x="4" y="9"/>
                  </a:lnTo>
                  <a:lnTo>
                    <a:pt x="5" y="9"/>
                  </a:lnTo>
                  <a:lnTo>
                    <a:pt x="5" y="9"/>
                  </a:lnTo>
                  <a:lnTo>
                    <a:pt x="5" y="9"/>
                  </a:lnTo>
                  <a:lnTo>
                    <a:pt x="5" y="9"/>
                  </a:lnTo>
                  <a:lnTo>
                    <a:pt x="5" y="9"/>
                  </a:lnTo>
                  <a:lnTo>
                    <a:pt x="5" y="9"/>
                  </a:lnTo>
                  <a:lnTo>
                    <a:pt x="5" y="9"/>
                  </a:lnTo>
                  <a:lnTo>
                    <a:pt x="5" y="9"/>
                  </a:lnTo>
                  <a:lnTo>
                    <a:pt x="5" y="9"/>
                  </a:lnTo>
                  <a:lnTo>
                    <a:pt x="5" y="9"/>
                  </a:lnTo>
                  <a:lnTo>
                    <a:pt x="7" y="9"/>
                  </a:lnTo>
                  <a:lnTo>
                    <a:pt x="7" y="9"/>
                  </a:lnTo>
                  <a:lnTo>
                    <a:pt x="7" y="7"/>
                  </a:lnTo>
                  <a:lnTo>
                    <a:pt x="7" y="7"/>
                  </a:lnTo>
                  <a:lnTo>
                    <a:pt x="7" y="7"/>
                  </a:lnTo>
                  <a:lnTo>
                    <a:pt x="7" y="7"/>
                  </a:lnTo>
                  <a:lnTo>
                    <a:pt x="7" y="7"/>
                  </a:lnTo>
                  <a:lnTo>
                    <a:pt x="9" y="7"/>
                  </a:lnTo>
                  <a:lnTo>
                    <a:pt x="9" y="7"/>
                  </a:lnTo>
                  <a:lnTo>
                    <a:pt x="9" y="5"/>
                  </a:lnTo>
                  <a:lnTo>
                    <a:pt x="9" y="5"/>
                  </a:lnTo>
                  <a:lnTo>
                    <a:pt x="9" y="5"/>
                  </a:lnTo>
                  <a:lnTo>
                    <a:pt x="9" y="5"/>
                  </a:lnTo>
                  <a:lnTo>
                    <a:pt x="9" y="5"/>
                  </a:lnTo>
                  <a:lnTo>
                    <a:pt x="9" y="5"/>
                  </a:lnTo>
                  <a:lnTo>
                    <a:pt x="9" y="5"/>
                  </a:lnTo>
                  <a:lnTo>
                    <a:pt x="9" y="3"/>
                  </a:lnTo>
                  <a:lnTo>
                    <a:pt x="9" y="3"/>
                  </a:lnTo>
                  <a:lnTo>
                    <a:pt x="9" y="3"/>
                  </a:lnTo>
                  <a:lnTo>
                    <a:pt x="9" y="3"/>
                  </a:lnTo>
                  <a:lnTo>
                    <a:pt x="9" y="3"/>
                  </a:lnTo>
                  <a:lnTo>
                    <a:pt x="9" y="3"/>
                  </a:lnTo>
                  <a:lnTo>
                    <a:pt x="11" y="3"/>
                  </a:lnTo>
                  <a:lnTo>
                    <a:pt x="11" y="3"/>
                  </a:lnTo>
                  <a:lnTo>
                    <a:pt x="11" y="1"/>
                  </a:lnTo>
                  <a:lnTo>
                    <a:pt x="11" y="1"/>
                  </a:lnTo>
                  <a:lnTo>
                    <a:pt x="11" y="1"/>
                  </a:lnTo>
                  <a:lnTo>
                    <a:pt x="11" y="1"/>
                  </a:lnTo>
                  <a:lnTo>
                    <a:pt x="11" y="1"/>
                  </a:lnTo>
                  <a:lnTo>
                    <a:pt x="11" y="0"/>
                  </a:lnTo>
                  <a:lnTo>
                    <a:pt x="11" y="0"/>
                  </a:lnTo>
                  <a:lnTo>
                    <a:pt x="11" y="0"/>
                  </a:lnTo>
                  <a:lnTo>
                    <a:pt x="11" y="0"/>
                  </a:lnTo>
                  <a:lnTo>
                    <a:pt x="13" y="0"/>
                  </a:lnTo>
                  <a:lnTo>
                    <a:pt x="13" y="0"/>
                  </a:lnTo>
                  <a:lnTo>
                    <a:pt x="13" y="0"/>
                  </a:lnTo>
                  <a:lnTo>
                    <a:pt x="13" y="0"/>
                  </a:lnTo>
                  <a:lnTo>
                    <a:pt x="13" y="0"/>
                  </a:lnTo>
                  <a:lnTo>
                    <a:pt x="13" y="0"/>
                  </a:lnTo>
                  <a:lnTo>
                    <a:pt x="13" y="0"/>
                  </a:lnTo>
                  <a:lnTo>
                    <a:pt x="13" y="0"/>
                  </a:lnTo>
                  <a:lnTo>
                    <a:pt x="1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36"/>
            <p:cNvSpPr>
              <a:spLocks noEditPoints="1"/>
            </p:cNvSpPr>
            <p:nvPr/>
          </p:nvSpPr>
          <p:spPr bwMode="auto">
            <a:xfrm>
              <a:off x="3390900" y="3967163"/>
              <a:ext cx="4763" cy="3175"/>
            </a:xfrm>
            <a:custGeom>
              <a:avLst/>
              <a:gdLst>
                <a:gd name="T0" fmla="*/ 1 w 3"/>
                <a:gd name="T1" fmla="*/ 2 h 2"/>
                <a:gd name="T2" fmla="*/ 1 w 3"/>
                <a:gd name="T3" fmla="*/ 2 h 2"/>
                <a:gd name="T4" fmla="*/ 1 w 3"/>
                <a:gd name="T5" fmla="*/ 2 h 2"/>
                <a:gd name="T6" fmla="*/ 1 w 3"/>
                <a:gd name="T7" fmla="*/ 2 h 2"/>
                <a:gd name="T8" fmla="*/ 1 w 3"/>
                <a:gd name="T9" fmla="*/ 2 h 2"/>
                <a:gd name="T10" fmla="*/ 1 w 3"/>
                <a:gd name="T11" fmla="*/ 2 h 2"/>
                <a:gd name="T12" fmla="*/ 3 w 3"/>
                <a:gd name="T13" fmla="*/ 0 h 2"/>
                <a:gd name="T14" fmla="*/ 3 w 3"/>
                <a:gd name="T15" fmla="*/ 0 h 2"/>
                <a:gd name="T16" fmla="*/ 3 w 3"/>
                <a:gd name="T17" fmla="*/ 0 h 2"/>
                <a:gd name="T18" fmla="*/ 3 w 3"/>
                <a:gd name="T19" fmla="*/ 0 h 2"/>
                <a:gd name="T20" fmla="*/ 3 w 3"/>
                <a:gd name="T21" fmla="*/ 2 h 2"/>
                <a:gd name="T22" fmla="*/ 3 w 3"/>
                <a:gd name="T23" fmla="*/ 2 h 2"/>
                <a:gd name="T24" fmla="*/ 3 w 3"/>
                <a:gd name="T25" fmla="*/ 2 h 2"/>
                <a:gd name="T26" fmla="*/ 1 w 3"/>
                <a:gd name="T27" fmla="*/ 2 h 2"/>
                <a:gd name="T28" fmla="*/ 1 w 3"/>
                <a:gd name="T29" fmla="*/ 2 h 2"/>
                <a:gd name="T30" fmla="*/ 1 w 3"/>
                <a:gd name="T31" fmla="*/ 2 h 2"/>
                <a:gd name="T32" fmla="*/ 0 w 3"/>
                <a:gd name="T33" fmla="*/ 2 h 2"/>
                <a:gd name="T34" fmla="*/ 0 w 3"/>
                <a:gd name="T35" fmla="*/ 2 h 2"/>
                <a:gd name="T36" fmla="*/ 0 w 3"/>
                <a:gd name="T37" fmla="*/ 2 h 2"/>
                <a:gd name="T38" fmla="*/ 0 w 3"/>
                <a:gd name="T39" fmla="*/ 2 h 2"/>
                <a:gd name="T40" fmla="*/ 0 w 3"/>
                <a:gd name="T41" fmla="*/ 2 h 2"/>
                <a:gd name="T42" fmla="*/ 0 w 3"/>
                <a:gd name="T43" fmla="*/ 2 h 2"/>
                <a:gd name="T44" fmla="*/ 0 w 3"/>
                <a:gd name="T45" fmla="*/ 2 h 2"/>
                <a:gd name="T46" fmla="*/ 0 w 3"/>
                <a:gd name="T47" fmla="*/ 2 h 2"/>
                <a:gd name="T48" fmla="*/ 0 w 3"/>
                <a:gd name="T49" fmla="*/ 2 h 2"/>
                <a:gd name="T50" fmla="*/ 0 w 3"/>
                <a:gd name="T51" fmla="*/ 2 h 2"/>
                <a:gd name="T52" fmla="*/ 0 w 3"/>
                <a:gd name="T53" fmla="*/ 2 h 2"/>
                <a:gd name="T54" fmla="*/ 1 w 3"/>
                <a:gd name="T55" fmla="*/ 2 h 2"/>
                <a:gd name="T56" fmla="*/ 1 w 3"/>
                <a:gd name="T57" fmla="*/ 2 h 2"/>
                <a:gd name="T58" fmla="*/ 1 w 3"/>
                <a:gd name="T59" fmla="*/ 2 h 2"/>
                <a:gd name="T60" fmla="*/ 1 w 3"/>
                <a:gd name="T61" fmla="*/ 2 h 2"/>
                <a:gd name="T62" fmla="*/ 1 w 3"/>
                <a:gd name="T63" fmla="*/ 2 h 2"/>
                <a:gd name="T64" fmla="*/ 1 w 3"/>
                <a:gd name="T65" fmla="*/ 2 h 2"/>
                <a:gd name="T66" fmla="*/ 1 w 3"/>
                <a:gd name="T67" fmla="*/ 2 h 2"/>
                <a:gd name="T68" fmla="*/ 1 w 3"/>
                <a:gd name="T69" fmla="*/ 2 h 2"/>
                <a:gd name="T70" fmla="*/ 3 w 3"/>
                <a:gd name="T71" fmla="*/ 2 h 2"/>
                <a:gd name="T72" fmla="*/ 3 w 3"/>
                <a:gd name="T73" fmla="*/ 2 h 2"/>
                <a:gd name="T74" fmla="*/ 1 w 3"/>
                <a:gd name="T75" fmla="*/ 2 h 2"/>
                <a:gd name="T76" fmla="*/ 1 w 3"/>
                <a:gd name="T77" fmla="*/ 2 h 2"/>
                <a:gd name="T78" fmla="*/ 1 w 3"/>
                <a:gd name="T79" fmla="*/ 0 h 2"/>
                <a:gd name="T80" fmla="*/ 3 w 3"/>
                <a:gd name="T81" fmla="*/ 0 h 2"/>
                <a:gd name="T82" fmla="*/ 3 w 3"/>
                <a:gd name="T8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 h="2">
                  <a:moveTo>
                    <a:pt x="1" y="2"/>
                  </a:moveTo>
                  <a:lnTo>
                    <a:pt x="1" y="2"/>
                  </a:lnTo>
                  <a:lnTo>
                    <a:pt x="1" y="2"/>
                  </a:lnTo>
                  <a:lnTo>
                    <a:pt x="1" y="2"/>
                  </a:lnTo>
                  <a:lnTo>
                    <a:pt x="1" y="2"/>
                  </a:lnTo>
                  <a:lnTo>
                    <a:pt x="1" y="2"/>
                  </a:lnTo>
                  <a:lnTo>
                    <a:pt x="1" y="2"/>
                  </a:lnTo>
                  <a:lnTo>
                    <a:pt x="1" y="2"/>
                  </a:lnTo>
                  <a:lnTo>
                    <a:pt x="1" y="2"/>
                  </a:lnTo>
                  <a:lnTo>
                    <a:pt x="1" y="2"/>
                  </a:lnTo>
                  <a:lnTo>
                    <a:pt x="1" y="2"/>
                  </a:lnTo>
                  <a:lnTo>
                    <a:pt x="1" y="2"/>
                  </a:lnTo>
                  <a:close/>
                  <a:moveTo>
                    <a:pt x="3" y="0"/>
                  </a:moveTo>
                  <a:lnTo>
                    <a:pt x="3" y="0"/>
                  </a:lnTo>
                  <a:lnTo>
                    <a:pt x="3" y="0"/>
                  </a:lnTo>
                  <a:lnTo>
                    <a:pt x="3" y="0"/>
                  </a:lnTo>
                  <a:lnTo>
                    <a:pt x="3" y="0"/>
                  </a:lnTo>
                  <a:lnTo>
                    <a:pt x="3" y="0"/>
                  </a:lnTo>
                  <a:lnTo>
                    <a:pt x="3" y="0"/>
                  </a:lnTo>
                  <a:lnTo>
                    <a:pt x="3" y="0"/>
                  </a:lnTo>
                  <a:lnTo>
                    <a:pt x="3" y="0"/>
                  </a:lnTo>
                  <a:lnTo>
                    <a:pt x="3" y="2"/>
                  </a:lnTo>
                  <a:lnTo>
                    <a:pt x="3" y="2"/>
                  </a:lnTo>
                  <a:lnTo>
                    <a:pt x="3" y="2"/>
                  </a:lnTo>
                  <a:lnTo>
                    <a:pt x="3" y="2"/>
                  </a:lnTo>
                  <a:lnTo>
                    <a:pt x="3" y="2"/>
                  </a:lnTo>
                  <a:lnTo>
                    <a:pt x="1" y="2"/>
                  </a:lnTo>
                  <a:lnTo>
                    <a:pt x="1" y="2"/>
                  </a:lnTo>
                  <a:lnTo>
                    <a:pt x="1" y="2"/>
                  </a:lnTo>
                  <a:lnTo>
                    <a:pt x="1" y="2"/>
                  </a:lnTo>
                  <a:lnTo>
                    <a:pt x="1" y="2"/>
                  </a:lnTo>
                  <a:lnTo>
                    <a:pt x="1"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1" y="2"/>
                  </a:lnTo>
                  <a:lnTo>
                    <a:pt x="1" y="2"/>
                  </a:lnTo>
                  <a:lnTo>
                    <a:pt x="1" y="2"/>
                  </a:lnTo>
                  <a:lnTo>
                    <a:pt x="1" y="2"/>
                  </a:lnTo>
                  <a:lnTo>
                    <a:pt x="1" y="2"/>
                  </a:lnTo>
                  <a:lnTo>
                    <a:pt x="1" y="2"/>
                  </a:lnTo>
                  <a:lnTo>
                    <a:pt x="1" y="2"/>
                  </a:lnTo>
                  <a:lnTo>
                    <a:pt x="1" y="2"/>
                  </a:lnTo>
                  <a:lnTo>
                    <a:pt x="1" y="2"/>
                  </a:lnTo>
                  <a:lnTo>
                    <a:pt x="1" y="2"/>
                  </a:lnTo>
                  <a:lnTo>
                    <a:pt x="1" y="2"/>
                  </a:lnTo>
                  <a:lnTo>
                    <a:pt x="1" y="2"/>
                  </a:lnTo>
                  <a:lnTo>
                    <a:pt x="1" y="2"/>
                  </a:lnTo>
                  <a:lnTo>
                    <a:pt x="1" y="2"/>
                  </a:lnTo>
                  <a:lnTo>
                    <a:pt x="1" y="2"/>
                  </a:lnTo>
                  <a:lnTo>
                    <a:pt x="1" y="2"/>
                  </a:lnTo>
                  <a:lnTo>
                    <a:pt x="3" y="2"/>
                  </a:lnTo>
                  <a:lnTo>
                    <a:pt x="3" y="2"/>
                  </a:lnTo>
                  <a:lnTo>
                    <a:pt x="3" y="2"/>
                  </a:lnTo>
                  <a:lnTo>
                    <a:pt x="1" y="2"/>
                  </a:lnTo>
                  <a:lnTo>
                    <a:pt x="1" y="2"/>
                  </a:lnTo>
                  <a:lnTo>
                    <a:pt x="1" y="2"/>
                  </a:lnTo>
                  <a:lnTo>
                    <a:pt x="1" y="2"/>
                  </a:lnTo>
                  <a:lnTo>
                    <a:pt x="1" y="2"/>
                  </a:lnTo>
                  <a:lnTo>
                    <a:pt x="1" y="0"/>
                  </a:lnTo>
                  <a:lnTo>
                    <a:pt x="1" y="0"/>
                  </a:lnTo>
                  <a:lnTo>
                    <a:pt x="3" y="0"/>
                  </a:lnTo>
                  <a:lnTo>
                    <a:pt x="3" y="0"/>
                  </a:lnTo>
                  <a:lnTo>
                    <a:pt x="3" y="0"/>
                  </a:lnTo>
                  <a:lnTo>
                    <a:pt x="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37"/>
            <p:cNvSpPr>
              <a:spLocks noEditPoints="1"/>
            </p:cNvSpPr>
            <p:nvPr/>
          </p:nvSpPr>
          <p:spPr bwMode="auto">
            <a:xfrm>
              <a:off x="3268663" y="5080000"/>
              <a:ext cx="311150" cy="346075"/>
            </a:xfrm>
            <a:custGeom>
              <a:avLst/>
              <a:gdLst>
                <a:gd name="T0" fmla="*/ 11 w 196"/>
                <a:gd name="T1" fmla="*/ 105 h 218"/>
                <a:gd name="T2" fmla="*/ 69 w 196"/>
                <a:gd name="T3" fmla="*/ 9 h 218"/>
                <a:gd name="T4" fmla="*/ 69 w 196"/>
                <a:gd name="T5" fmla="*/ 17 h 218"/>
                <a:gd name="T6" fmla="*/ 71 w 196"/>
                <a:gd name="T7" fmla="*/ 30 h 218"/>
                <a:gd name="T8" fmla="*/ 77 w 196"/>
                <a:gd name="T9" fmla="*/ 36 h 218"/>
                <a:gd name="T10" fmla="*/ 82 w 196"/>
                <a:gd name="T11" fmla="*/ 42 h 218"/>
                <a:gd name="T12" fmla="*/ 92 w 196"/>
                <a:gd name="T13" fmla="*/ 46 h 218"/>
                <a:gd name="T14" fmla="*/ 105 w 196"/>
                <a:gd name="T15" fmla="*/ 47 h 218"/>
                <a:gd name="T16" fmla="*/ 111 w 196"/>
                <a:gd name="T17" fmla="*/ 53 h 218"/>
                <a:gd name="T18" fmla="*/ 123 w 196"/>
                <a:gd name="T19" fmla="*/ 57 h 218"/>
                <a:gd name="T20" fmla="*/ 134 w 196"/>
                <a:gd name="T21" fmla="*/ 61 h 218"/>
                <a:gd name="T22" fmla="*/ 146 w 196"/>
                <a:gd name="T23" fmla="*/ 65 h 218"/>
                <a:gd name="T24" fmla="*/ 150 w 196"/>
                <a:gd name="T25" fmla="*/ 76 h 218"/>
                <a:gd name="T26" fmla="*/ 146 w 196"/>
                <a:gd name="T27" fmla="*/ 88 h 218"/>
                <a:gd name="T28" fmla="*/ 151 w 196"/>
                <a:gd name="T29" fmla="*/ 103 h 218"/>
                <a:gd name="T30" fmla="*/ 169 w 196"/>
                <a:gd name="T31" fmla="*/ 107 h 218"/>
                <a:gd name="T32" fmla="*/ 178 w 196"/>
                <a:gd name="T33" fmla="*/ 115 h 218"/>
                <a:gd name="T34" fmla="*/ 184 w 196"/>
                <a:gd name="T35" fmla="*/ 126 h 218"/>
                <a:gd name="T36" fmla="*/ 192 w 196"/>
                <a:gd name="T37" fmla="*/ 132 h 218"/>
                <a:gd name="T38" fmla="*/ 192 w 196"/>
                <a:gd name="T39" fmla="*/ 145 h 218"/>
                <a:gd name="T40" fmla="*/ 186 w 196"/>
                <a:gd name="T41" fmla="*/ 159 h 218"/>
                <a:gd name="T42" fmla="*/ 188 w 196"/>
                <a:gd name="T43" fmla="*/ 170 h 218"/>
                <a:gd name="T44" fmla="*/ 182 w 196"/>
                <a:gd name="T45" fmla="*/ 165 h 218"/>
                <a:gd name="T46" fmla="*/ 171 w 196"/>
                <a:gd name="T47" fmla="*/ 157 h 218"/>
                <a:gd name="T48" fmla="*/ 146 w 196"/>
                <a:gd name="T49" fmla="*/ 159 h 218"/>
                <a:gd name="T50" fmla="*/ 125 w 196"/>
                <a:gd name="T51" fmla="*/ 168 h 218"/>
                <a:gd name="T52" fmla="*/ 119 w 196"/>
                <a:gd name="T53" fmla="*/ 178 h 218"/>
                <a:gd name="T54" fmla="*/ 117 w 196"/>
                <a:gd name="T55" fmla="*/ 193 h 218"/>
                <a:gd name="T56" fmla="*/ 111 w 196"/>
                <a:gd name="T57" fmla="*/ 207 h 218"/>
                <a:gd name="T58" fmla="*/ 92 w 196"/>
                <a:gd name="T59" fmla="*/ 203 h 218"/>
                <a:gd name="T60" fmla="*/ 86 w 196"/>
                <a:gd name="T61" fmla="*/ 218 h 218"/>
                <a:gd name="T62" fmla="*/ 82 w 196"/>
                <a:gd name="T63" fmla="*/ 209 h 218"/>
                <a:gd name="T64" fmla="*/ 65 w 196"/>
                <a:gd name="T65" fmla="*/ 205 h 218"/>
                <a:gd name="T66" fmla="*/ 54 w 196"/>
                <a:gd name="T67" fmla="*/ 203 h 218"/>
                <a:gd name="T68" fmla="*/ 44 w 196"/>
                <a:gd name="T69" fmla="*/ 211 h 218"/>
                <a:gd name="T70" fmla="*/ 29 w 196"/>
                <a:gd name="T71" fmla="*/ 216 h 218"/>
                <a:gd name="T72" fmla="*/ 27 w 196"/>
                <a:gd name="T73" fmla="*/ 205 h 218"/>
                <a:gd name="T74" fmla="*/ 19 w 196"/>
                <a:gd name="T75" fmla="*/ 184 h 218"/>
                <a:gd name="T76" fmla="*/ 17 w 196"/>
                <a:gd name="T77" fmla="*/ 174 h 218"/>
                <a:gd name="T78" fmla="*/ 17 w 196"/>
                <a:gd name="T79" fmla="*/ 167 h 218"/>
                <a:gd name="T80" fmla="*/ 19 w 196"/>
                <a:gd name="T81" fmla="*/ 159 h 218"/>
                <a:gd name="T82" fmla="*/ 11 w 196"/>
                <a:gd name="T83" fmla="*/ 147 h 218"/>
                <a:gd name="T84" fmla="*/ 7 w 196"/>
                <a:gd name="T85" fmla="*/ 134 h 218"/>
                <a:gd name="T86" fmla="*/ 4 w 196"/>
                <a:gd name="T87" fmla="*/ 124 h 218"/>
                <a:gd name="T88" fmla="*/ 7 w 196"/>
                <a:gd name="T89" fmla="*/ 115 h 218"/>
                <a:gd name="T90" fmla="*/ 11 w 196"/>
                <a:gd name="T91" fmla="*/ 109 h 218"/>
                <a:gd name="T92" fmla="*/ 17 w 196"/>
                <a:gd name="T93" fmla="*/ 105 h 218"/>
                <a:gd name="T94" fmla="*/ 11 w 196"/>
                <a:gd name="T95" fmla="*/ 97 h 218"/>
                <a:gd name="T96" fmla="*/ 6 w 196"/>
                <a:gd name="T97" fmla="*/ 92 h 218"/>
                <a:gd name="T98" fmla="*/ 7 w 196"/>
                <a:gd name="T99" fmla="*/ 82 h 218"/>
                <a:gd name="T100" fmla="*/ 13 w 196"/>
                <a:gd name="T101" fmla="*/ 72 h 218"/>
                <a:gd name="T102" fmla="*/ 11 w 196"/>
                <a:gd name="T103" fmla="*/ 63 h 218"/>
                <a:gd name="T104" fmla="*/ 15 w 196"/>
                <a:gd name="T105" fmla="*/ 47 h 218"/>
                <a:gd name="T106" fmla="*/ 9 w 196"/>
                <a:gd name="T107" fmla="*/ 32 h 218"/>
                <a:gd name="T108" fmla="*/ 7 w 196"/>
                <a:gd name="T109" fmla="*/ 19 h 218"/>
                <a:gd name="T110" fmla="*/ 15 w 196"/>
                <a:gd name="T111" fmla="*/ 23 h 218"/>
                <a:gd name="T112" fmla="*/ 27 w 196"/>
                <a:gd name="T113" fmla="*/ 15 h 218"/>
                <a:gd name="T114" fmla="*/ 38 w 196"/>
                <a:gd name="T115" fmla="*/ 11 h 218"/>
                <a:gd name="T116" fmla="*/ 50 w 196"/>
                <a:gd name="T117" fmla="*/ 3 h 218"/>
                <a:gd name="T118" fmla="*/ 61 w 196"/>
                <a:gd name="T119" fmla="*/ 1 h 218"/>
                <a:gd name="T120" fmla="*/ 71 w 196"/>
                <a:gd name="T121" fmla="*/ 1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96" h="218">
                  <a:moveTo>
                    <a:pt x="13" y="105"/>
                  </a:moveTo>
                  <a:lnTo>
                    <a:pt x="13" y="107"/>
                  </a:lnTo>
                  <a:lnTo>
                    <a:pt x="13" y="105"/>
                  </a:lnTo>
                  <a:lnTo>
                    <a:pt x="11" y="105"/>
                  </a:lnTo>
                  <a:lnTo>
                    <a:pt x="9" y="105"/>
                  </a:lnTo>
                  <a:lnTo>
                    <a:pt x="9" y="103"/>
                  </a:lnTo>
                  <a:lnTo>
                    <a:pt x="11" y="103"/>
                  </a:lnTo>
                  <a:lnTo>
                    <a:pt x="11" y="105"/>
                  </a:lnTo>
                  <a:lnTo>
                    <a:pt x="13" y="105"/>
                  </a:lnTo>
                  <a:close/>
                  <a:moveTo>
                    <a:pt x="71" y="1"/>
                  </a:moveTo>
                  <a:lnTo>
                    <a:pt x="69" y="3"/>
                  </a:lnTo>
                  <a:lnTo>
                    <a:pt x="69" y="5"/>
                  </a:lnTo>
                  <a:lnTo>
                    <a:pt x="71" y="5"/>
                  </a:lnTo>
                  <a:lnTo>
                    <a:pt x="71" y="7"/>
                  </a:lnTo>
                  <a:lnTo>
                    <a:pt x="71" y="9"/>
                  </a:lnTo>
                  <a:lnTo>
                    <a:pt x="69" y="9"/>
                  </a:lnTo>
                  <a:lnTo>
                    <a:pt x="69" y="11"/>
                  </a:lnTo>
                  <a:lnTo>
                    <a:pt x="67" y="11"/>
                  </a:lnTo>
                  <a:lnTo>
                    <a:pt x="69" y="11"/>
                  </a:lnTo>
                  <a:lnTo>
                    <a:pt x="69" y="13"/>
                  </a:lnTo>
                  <a:lnTo>
                    <a:pt x="67" y="13"/>
                  </a:lnTo>
                  <a:lnTo>
                    <a:pt x="69" y="13"/>
                  </a:lnTo>
                  <a:lnTo>
                    <a:pt x="69" y="15"/>
                  </a:lnTo>
                  <a:lnTo>
                    <a:pt x="69" y="17"/>
                  </a:lnTo>
                  <a:lnTo>
                    <a:pt x="71" y="19"/>
                  </a:lnTo>
                  <a:lnTo>
                    <a:pt x="71" y="21"/>
                  </a:lnTo>
                  <a:lnTo>
                    <a:pt x="69" y="21"/>
                  </a:lnTo>
                  <a:lnTo>
                    <a:pt x="69" y="23"/>
                  </a:lnTo>
                  <a:lnTo>
                    <a:pt x="69" y="24"/>
                  </a:lnTo>
                  <a:lnTo>
                    <a:pt x="69" y="26"/>
                  </a:lnTo>
                  <a:lnTo>
                    <a:pt x="71" y="28"/>
                  </a:lnTo>
                  <a:lnTo>
                    <a:pt x="71" y="30"/>
                  </a:lnTo>
                  <a:lnTo>
                    <a:pt x="73" y="30"/>
                  </a:lnTo>
                  <a:lnTo>
                    <a:pt x="73" y="32"/>
                  </a:lnTo>
                  <a:lnTo>
                    <a:pt x="71" y="32"/>
                  </a:lnTo>
                  <a:lnTo>
                    <a:pt x="73" y="32"/>
                  </a:lnTo>
                  <a:lnTo>
                    <a:pt x="75" y="32"/>
                  </a:lnTo>
                  <a:lnTo>
                    <a:pt x="75" y="34"/>
                  </a:lnTo>
                  <a:lnTo>
                    <a:pt x="75" y="36"/>
                  </a:lnTo>
                  <a:lnTo>
                    <a:pt x="77" y="36"/>
                  </a:lnTo>
                  <a:lnTo>
                    <a:pt x="78" y="36"/>
                  </a:lnTo>
                  <a:lnTo>
                    <a:pt x="78" y="38"/>
                  </a:lnTo>
                  <a:lnTo>
                    <a:pt x="80" y="38"/>
                  </a:lnTo>
                  <a:lnTo>
                    <a:pt x="80" y="40"/>
                  </a:lnTo>
                  <a:lnTo>
                    <a:pt x="82" y="40"/>
                  </a:lnTo>
                  <a:lnTo>
                    <a:pt x="84" y="40"/>
                  </a:lnTo>
                  <a:lnTo>
                    <a:pt x="84" y="42"/>
                  </a:lnTo>
                  <a:lnTo>
                    <a:pt x="82" y="42"/>
                  </a:lnTo>
                  <a:lnTo>
                    <a:pt x="84" y="42"/>
                  </a:lnTo>
                  <a:lnTo>
                    <a:pt x="84" y="44"/>
                  </a:lnTo>
                  <a:lnTo>
                    <a:pt x="86" y="44"/>
                  </a:lnTo>
                  <a:lnTo>
                    <a:pt x="88" y="44"/>
                  </a:lnTo>
                  <a:lnTo>
                    <a:pt x="88" y="46"/>
                  </a:lnTo>
                  <a:lnTo>
                    <a:pt x="88" y="44"/>
                  </a:lnTo>
                  <a:lnTo>
                    <a:pt x="90" y="46"/>
                  </a:lnTo>
                  <a:lnTo>
                    <a:pt x="92" y="46"/>
                  </a:lnTo>
                  <a:lnTo>
                    <a:pt x="94" y="44"/>
                  </a:lnTo>
                  <a:lnTo>
                    <a:pt x="96" y="44"/>
                  </a:lnTo>
                  <a:lnTo>
                    <a:pt x="98" y="46"/>
                  </a:lnTo>
                  <a:lnTo>
                    <a:pt x="100" y="46"/>
                  </a:lnTo>
                  <a:lnTo>
                    <a:pt x="100" y="47"/>
                  </a:lnTo>
                  <a:lnTo>
                    <a:pt x="102" y="47"/>
                  </a:lnTo>
                  <a:lnTo>
                    <a:pt x="103" y="47"/>
                  </a:lnTo>
                  <a:lnTo>
                    <a:pt x="105" y="47"/>
                  </a:lnTo>
                  <a:lnTo>
                    <a:pt x="105" y="49"/>
                  </a:lnTo>
                  <a:lnTo>
                    <a:pt x="107" y="49"/>
                  </a:lnTo>
                  <a:lnTo>
                    <a:pt x="107" y="51"/>
                  </a:lnTo>
                  <a:lnTo>
                    <a:pt x="109" y="51"/>
                  </a:lnTo>
                  <a:lnTo>
                    <a:pt x="109" y="53"/>
                  </a:lnTo>
                  <a:lnTo>
                    <a:pt x="111" y="53"/>
                  </a:lnTo>
                  <a:lnTo>
                    <a:pt x="111" y="51"/>
                  </a:lnTo>
                  <a:lnTo>
                    <a:pt x="111" y="53"/>
                  </a:lnTo>
                  <a:lnTo>
                    <a:pt x="113" y="53"/>
                  </a:lnTo>
                  <a:lnTo>
                    <a:pt x="115" y="53"/>
                  </a:lnTo>
                  <a:lnTo>
                    <a:pt x="115" y="55"/>
                  </a:lnTo>
                  <a:lnTo>
                    <a:pt x="117" y="55"/>
                  </a:lnTo>
                  <a:lnTo>
                    <a:pt x="119" y="55"/>
                  </a:lnTo>
                  <a:lnTo>
                    <a:pt x="121" y="55"/>
                  </a:lnTo>
                  <a:lnTo>
                    <a:pt x="121" y="57"/>
                  </a:lnTo>
                  <a:lnTo>
                    <a:pt x="123" y="57"/>
                  </a:lnTo>
                  <a:lnTo>
                    <a:pt x="123" y="59"/>
                  </a:lnTo>
                  <a:lnTo>
                    <a:pt x="125" y="59"/>
                  </a:lnTo>
                  <a:lnTo>
                    <a:pt x="125" y="61"/>
                  </a:lnTo>
                  <a:lnTo>
                    <a:pt x="126" y="61"/>
                  </a:lnTo>
                  <a:lnTo>
                    <a:pt x="128" y="61"/>
                  </a:lnTo>
                  <a:lnTo>
                    <a:pt x="130" y="61"/>
                  </a:lnTo>
                  <a:lnTo>
                    <a:pt x="132" y="61"/>
                  </a:lnTo>
                  <a:lnTo>
                    <a:pt x="134" y="61"/>
                  </a:lnTo>
                  <a:lnTo>
                    <a:pt x="136" y="61"/>
                  </a:lnTo>
                  <a:lnTo>
                    <a:pt x="138" y="61"/>
                  </a:lnTo>
                  <a:lnTo>
                    <a:pt x="140" y="61"/>
                  </a:lnTo>
                  <a:lnTo>
                    <a:pt x="140" y="63"/>
                  </a:lnTo>
                  <a:lnTo>
                    <a:pt x="142" y="63"/>
                  </a:lnTo>
                  <a:lnTo>
                    <a:pt x="144" y="63"/>
                  </a:lnTo>
                  <a:lnTo>
                    <a:pt x="144" y="65"/>
                  </a:lnTo>
                  <a:lnTo>
                    <a:pt x="146" y="65"/>
                  </a:lnTo>
                  <a:lnTo>
                    <a:pt x="148" y="65"/>
                  </a:lnTo>
                  <a:lnTo>
                    <a:pt x="148" y="67"/>
                  </a:lnTo>
                  <a:lnTo>
                    <a:pt x="148" y="69"/>
                  </a:lnTo>
                  <a:lnTo>
                    <a:pt x="148" y="71"/>
                  </a:lnTo>
                  <a:lnTo>
                    <a:pt x="148" y="72"/>
                  </a:lnTo>
                  <a:lnTo>
                    <a:pt x="148" y="74"/>
                  </a:lnTo>
                  <a:lnTo>
                    <a:pt x="148" y="76"/>
                  </a:lnTo>
                  <a:lnTo>
                    <a:pt x="150" y="76"/>
                  </a:lnTo>
                  <a:lnTo>
                    <a:pt x="150" y="78"/>
                  </a:lnTo>
                  <a:lnTo>
                    <a:pt x="150" y="80"/>
                  </a:lnTo>
                  <a:lnTo>
                    <a:pt x="150" y="82"/>
                  </a:lnTo>
                  <a:lnTo>
                    <a:pt x="150" y="84"/>
                  </a:lnTo>
                  <a:lnTo>
                    <a:pt x="150" y="86"/>
                  </a:lnTo>
                  <a:lnTo>
                    <a:pt x="150" y="88"/>
                  </a:lnTo>
                  <a:lnTo>
                    <a:pt x="148" y="88"/>
                  </a:lnTo>
                  <a:lnTo>
                    <a:pt x="146" y="88"/>
                  </a:lnTo>
                  <a:lnTo>
                    <a:pt x="148" y="90"/>
                  </a:lnTo>
                  <a:lnTo>
                    <a:pt x="150" y="92"/>
                  </a:lnTo>
                  <a:lnTo>
                    <a:pt x="150" y="94"/>
                  </a:lnTo>
                  <a:lnTo>
                    <a:pt x="151" y="94"/>
                  </a:lnTo>
                  <a:lnTo>
                    <a:pt x="151" y="95"/>
                  </a:lnTo>
                  <a:lnTo>
                    <a:pt x="151" y="99"/>
                  </a:lnTo>
                  <a:lnTo>
                    <a:pt x="151" y="101"/>
                  </a:lnTo>
                  <a:lnTo>
                    <a:pt x="151" y="103"/>
                  </a:lnTo>
                  <a:lnTo>
                    <a:pt x="151" y="105"/>
                  </a:lnTo>
                  <a:lnTo>
                    <a:pt x="151" y="107"/>
                  </a:lnTo>
                  <a:lnTo>
                    <a:pt x="153" y="107"/>
                  </a:lnTo>
                  <a:lnTo>
                    <a:pt x="157" y="107"/>
                  </a:lnTo>
                  <a:lnTo>
                    <a:pt x="159" y="107"/>
                  </a:lnTo>
                  <a:lnTo>
                    <a:pt x="163" y="107"/>
                  </a:lnTo>
                  <a:lnTo>
                    <a:pt x="165" y="107"/>
                  </a:lnTo>
                  <a:lnTo>
                    <a:pt x="169" y="107"/>
                  </a:lnTo>
                  <a:lnTo>
                    <a:pt x="173" y="107"/>
                  </a:lnTo>
                  <a:lnTo>
                    <a:pt x="174" y="107"/>
                  </a:lnTo>
                  <a:lnTo>
                    <a:pt x="178" y="107"/>
                  </a:lnTo>
                  <a:lnTo>
                    <a:pt x="180" y="107"/>
                  </a:lnTo>
                  <a:lnTo>
                    <a:pt x="180" y="109"/>
                  </a:lnTo>
                  <a:lnTo>
                    <a:pt x="180" y="111"/>
                  </a:lnTo>
                  <a:lnTo>
                    <a:pt x="178" y="113"/>
                  </a:lnTo>
                  <a:lnTo>
                    <a:pt x="178" y="115"/>
                  </a:lnTo>
                  <a:lnTo>
                    <a:pt x="178" y="117"/>
                  </a:lnTo>
                  <a:lnTo>
                    <a:pt x="180" y="119"/>
                  </a:lnTo>
                  <a:lnTo>
                    <a:pt x="180" y="120"/>
                  </a:lnTo>
                  <a:lnTo>
                    <a:pt x="180" y="122"/>
                  </a:lnTo>
                  <a:lnTo>
                    <a:pt x="180" y="124"/>
                  </a:lnTo>
                  <a:lnTo>
                    <a:pt x="182" y="124"/>
                  </a:lnTo>
                  <a:lnTo>
                    <a:pt x="184" y="124"/>
                  </a:lnTo>
                  <a:lnTo>
                    <a:pt x="184" y="126"/>
                  </a:lnTo>
                  <a:lnTo>
                    <a:pt x="186" y="126"/>
                  </a:lnTo>
                  <a:lnTo>
                    <a:pt x="188" y="128"/>
                  </a:lnTo>
                  <a:lnTo>
                    <a:pt x="188" y="126"/>
                  </a:lnTo>
                  <a:lnTo>
                    <a:pt x="190" y="126"/>
                  </a:lnTo>
                  <a:lnTo>
                    <a:pt x="190" y="128"/>
                  </a:lnTo>
                  <a:lnTo>
                    <a:pt x="190" y="130"/>
                  </a:lnTo>
                  <a:lnTo>
                    <a:pt x="190" y="132"/>
                  </a:lnTo>
                  <a:lnTo>
                    <a:pt x="192" y="132"/>
                  </a:lnTo>
                  <a:lnTo>
                    <a:pt x="190" y="132"/>
                  </a:lnTo>
                  <a:lnTo>
                    <a:pt x="192" y="136"/>
                  </a:lnTo>
                  <a:lnTo>
                    <a:pt x="194" y="138"/>
                  </a:lnTo>
                  <a:lnTo>
                    <a:pt x="194" y="140"/>
                  </a:lnTo>
                  <a:lnTo>
                    <a:pt x="196" y="140"/>
                  </a:lnTo>
                  <a:lnTo>
                    <a:pt x="194" y="140"/>
                  </a:lnTo>
                  <a:lnTo>
                    <a:pt x="192" y="143"/>
                  </a:lnTo>
                  <a:lnTo>
                    <a:pt x="192" y="145"/>
                  </a:lnTo>
                  <a:lnTo>
                    <a:pt x="190" y="147"/>
                  </a:lnTo>
                  <a:lnTo>
                    <a:pt x="190" y="149"/>
                  </a:lnTo>
                  <a:lnTo>
                    <a:pt x="190" y="151"/>
                  </a:lnTo>
                  <a:lnTo>
                    <a:pt x="192" y="153"/>
                  </a:lnTo>
                  <a:lnTo>
                    <a:pt x="190" y="153"/>
                  </a:lnTo>
                  <a:lnTo>
                    <a:pt x="188" y="155"/>
                  </a:lnTo>
                  <a:lnTo>
                    <a:pt x="188" y="157"/>
                  </a:lnTo>
                  <a:lnTo>
                    <a:pt x="186" y="159"/>
                  </a:lnTo>
                  <a:lnTo>
                    <a:pt x="186" y="161"/>
                  </a:lnTo>
                  <a:lnTo>
                    <a:pt x="186" y="163"/>
                  </a:lnTo>
                  <a:lnTo>
                    <a:pt x="184" y="163"/>
                  </a:lnTo>
                  <a:lnTo>
                    <a:pt x="184" y="165"/>
                  </a:lnTo>
                  <a:lnTo>
                    <a:pt x="186" y="167"/>
                  </a:lnTo>
                  <a:lnTo>
                    <a:pt x="188" y="167"/>
                  </a:lnTo>
                  <a:lnTo>
                    <a:pt x="188" y="168"/>
                  </a:lnTo>
                  <a:lnTo>
                    <a:pt x="188" y="170"/>
                  </a:lnTo>
                  <a:lnTo>
                    <a:pt x="188" y="168"/>
                  </a:lnTo>
                  <a:lnTo>
                    <a:pt x="186" y="170"/>
                  </a:lnTo>
                  <a:lnTo>
                    <a:pt x="184" y="170"/>
                  </a:lnTo>
                  <a:lnTo>
                    <a:pt x="184" y="172"/>
                  </a:lnTo>
                  <a:lnTo>
                    <a:pt x="184" y="170"/>
                  </a:lnTo>
                  <a:lnTo>
                    <a:pt x="184" y="168"/>
                  </a:lnTo>
                  <a:lnTo>
                    <a:pt x="184" y="167"/>
                  </a:lnTo>
                  <a:lnTo>
                    <a:pt x="182" y="165"/>
                  </a:lnTo>
                  <a:lnTo>
                    <a:pt x="180" y="165"/>
                  </a:lnTo>
                  <a:lnTo>
                    <a:pt x="178" y="163"/>
                  </a:lnTo>
                  <a:lnTo>
                    <a:pt x="176" y="163"/>
                  </a:lnTo>
                  <a:lnTo>
                    <a:pt x="176" y="161"/>
                  </a:lnTo>
                  <a:lnTo>
                    <a:pt x="174" y="161"/>
                  </a:lnTo>
                  <a:lnTo>
                    <a:pt x="173" y="159"/>
                  </a:lnTo>
                  <a:lnTo>
                    <a:pt x="171" y="159"/>
                  </a:lnTo>
                  <a:lnTo>
                    <a:pt x="171" y="157"/>
                  </a:lnTo>
                  <a:lnTo>
                    <a:pt x="169" y="157"/>
                  </a:lnTo>
                  <a:lnTo>
                    <a:pt x="167" y="157"/>
                  </a:lnTo>
                  <a:lnTo>
                    <a:pt x="165" y="157"/>
                  </a:lnTo>
                  <a:lnTo>
                    <a:pt x="161" y="157"/>
                  </a:lnTo>
                  <a:lnTo>
                    <a:pt x="159" y="157"/>
                  </a:lnTo>
                  <a:lnTo>
                    <a:pt x="155" y="157"/>
                  </a:lnTo>
                  <a:lnTo>
                    <a:pt x="151" y="157"/>
                  </a:lnTo>
                  <a:lnTo>
                    <a:pt x="146" y="159"/>
                  </a:lnTo>
                  <a:lnTo>
                    <a:pt x="142" y="161"/>
                  </a:lnTo>
                  <a:lnTo>
                    <a:pt x="136" y="161"/>
                  </a:lnTo>
                  <a:lnTo>
                    <a:pt x="130" y="163"/>
                  </a:lnTo>
                  <a:lnTo>
                    <a:pt x="128" y="163"/>
                  </a:lnTo>
                  <a:lnTo>
                    <a:pt x="126" y="163"/>
                  </a:lnTo>
                  <a:lnTo>
                    <a:pt x="126" y="165"/>
                  </a:lnTo>
                  <a:lnTo>
                    <a:pt x="125" y="167"/>
                  </a:lnTo>
                  <a:lnTo>
                    <a:pt x="125" y="168"/>
                  </a:lnTo>
                  <a:lnTo>
                    <a:pt x="125" y="170"/>
                  </a:lnTo>
                  <a:lnTo>
                    <a:pt x="123" y="170"/>
                  </a:lnTo>
                  <a:lnTo>
                    <a:pt x="123" y="172"/>
                  </a:lnTo>
                  <a:lnTo>
                    <a:pt x="123" y="174"/>
                  </a:lnTo>
                  <a:lnTo>
                    <a:pt x="121" y="174"/>
                  </a:lnTo>
                  <a:lnTo>
                    <a:pt x="121" y="176"/>
                  </a:lnTo>
                  <a:lnTo>
                    <a:pt x="119" y="176"/>
                  </a:lnTo>
                  <a:lnTo>
                    <a:pt x="119" y="178"/>
                  </a:lnTo>
                  <a:lnTo>
                    <a:pt x="119" y="180"/>
                  </a:lnTo>
                  <a:lnTo>
                    <a:pt x="119" y="182"/>
                  </a:lnTo>
                  <a:lnTo>
                    <a:pt x="119" y="184"/>
                  </a:lnTo>
                  <a:lnTo>
                    <a:pt x="119" y="186"/>
                  </a:lnTo>
                  <a:lnTo>
                    <a:pt x="119" y="188"/>
                  </a:lnTo>
                  <a:lnTo>
                    <a:pt x="117" y="190"/>
                  </a:lnTo>
                  <a:lnTo>
                    <a:pt x="117" y="191"/>
                  </a:lnTo>
                  <a:lnTo>
                    <a:pt x="117" y="193"/>
                  </a:lnTo>
                  <a:lnTo>
                    <a:pt x="117" y="195"/>
                  </a:lnTo>
                  <a:lnTo>
                    <a:pt x="115" y="195"/>
                  </a:lnTo>
                  <a:lnTo>
                    <a:pt x="115" y="199"/>
                  </a:lnTo>
                  <a:lnTo>
                    <a:pt x="115" y="201"/>
                  </a:lnTo>
                  <a:lnTo>
                    <a:pt x="113" y="203"/>
                  </a:lnTo>
                  <a:lnTo>
                    <a:pt x="113" y="205"/>
                  </a:lnTo>
                  <a:lnTo>
                    <a:pt x="113" y="207"/>
                  </a:lnTo>
                  <a:lnTo>
                    <a:pt x="111" y="207"/>
                  </a:lnTo>
                  <a:lnTo>
                    <a:pt x="111" y="205"/>
                  </a:lnTo>
                  <a:lnTo>
                    <a:pt x="109" y="205"/>
                  </a:lnTo>
                  <a:lnTo>
                    <a:pt x="109" y="203"/>
                  </a:lnTo>
                  <a:lnTo>
                    <a:pt x="107" y="203"/>
                  </a:lnTo>
                  <a:lnTo>
                    <a:pt x="102" y="203"/>
                  </a:lnTo>
                  <a:lnTo>
                    <a:pt x="96" y="203"/>
                  </a:lnTo>
                  <a:lnTo>
                    <a:pt x="94" y="203"/>
                  </a:lnTo>
                  <a:lnTo>
                    <a:pt x="92" y="203"/>
                  </a:lnTo>
                  <a:lnTo>
                    <a:pt x="92" y="205"/>
                  </a:lnTo>
                  <a:lnTo>
                    <a:pt x="90" y="205"/>
                  </a:lnTo>
                  <a:lnTo>
                    <a:pt x="90" y="207"/>
                  </a:lnTo>
                  <a:lnTo>
                    <a:pt x="88" y="211"/>
                  </a:lnTo>
                  <a:lnTo>
                    <a:pt x="86" y="213"/>
                  </a:lnTo>
                  <a:lnTo>
                    <a:pt x="86" y="215"/>
                  </a:lnTo>
                  <a:lnTo>
                    <a:pt x="86" y="216"/>
                  </a:lnTo>
                  <a:lnTo>
                    <a:pt x="86" y="218"/>
                  </a:lnTo>
                  <a:lnTo>
                    <a:pt x="86" y="216"/>
                  </a:lnTo>
                  <a:lnTo>
                    <a:pt x="84" y="216"/>
                  </a:lnTo>
                  <a:lnTo>
                    <a:pt x="86" y="216"/>
                  </a:lnTo>
                  <a:lnTo>
                    <a:pt x="84" y="216"/>
                  </a:lnTo>
                  <a:lnTo>
                    <a:pt x="84" y="215"/>
                  </a:lnTo>
                  <a:lnTo>
                    <a:pt x="84" y="213"/>
                  </a:lnTo>
                  <a:lnTo>
                    <a:pt x="82" y="211"/>
                  </a:lnTo>
                  <a:lnTo>
                    <a:pt x="82" y="209"/>
                  </a:lnTo>
                  <a:lnTo>
                    <a:pt x="82" y="207"/>
                  </a:lnTo>
                  <a:lnTo>
                    <a:pt x="80" y="207"/>
                  </a:lnTo>
                  <a:lnTo>
                    <a:pt x="78" y="207"/>
                  </a:lnTo>
                  <a:lnTo>
                    <a:pt x="78" y="205"/>
                  </a:lnTo>
                  <a:lnTo>
                    <a:pt x="75" y="205"/>
                  </a:lnTo>
                  <a:lnTo>
                    <a:pt x="73" y="205"/>
                  </a:lnTo>
                  <a:lnTo>
                    <a:pt x="67" y="205"/>
                  </a:lnTo>
                  <a:lnTo>
                    <a:pt x="65" y="205"/>
                  </a:lnTo>
                  <a:lnTo>
                    <a:pt x="63" y="205"/>
                  </a:lnTo>
                  <a:lnTo>
                    <a:pt x="61" y="205"/>
                  </a:lnTo>
                  <a:lnTo>
                    <a:pt x="59" y="203"/>
                  </a:lnTo>
                  <a:lnTo>
                    <a:pt x="59" y="201"/>
                  </a:lnTo>
                  <a:lnTo>
                    <a:pt x="57" y="201"/>
                  </a:lnTo>
                  <a:lnTo>
                    <a:pt x="57" y="199"/>
                  </a:lnTo>
                  <a:lnTo>
                    <a:pt x="55" y="199"/>
                  </a:lnTo>
                  <a:lnTo>
                    <a:pt x="54" y="203"/>
                  </a:lnTo>
                  <a:lnTo>
                    <a:pt x="54" y="205"/>
                  </a:lnTo>
                  <a:lnTo>
                    <a:pt x="52" y="205"/>
                  </a:lnTo>
                  <a:lnTo>
                    <a:pt x="50" y="207"/>
                  </a:lnTo>
                  <a:lnTo>
                    <a:pt x="48" y="207"/>
                  </a:lnTo>
                  <a:lnTo>
                    <a:pt x="48" y="209"/>
                  </a:lnTo>
                  <a:lnTo>
                    <a:pt x="46" y="209"/>
                  </a:lnTo>
                  <a:lnTo>
                    <a:pt x="46" y="211"/>
                  </a:lnTo>
                  <a:lnTo>
                    <a:pt x="44" y="211"/>
                  </a:lnTo>
                  <a:lnTo>
                    <a:pt x="44" y="213"/>
                  </a:lnTo>
                  <a:lnTo>
                    <a:pt x="42" y="213"/>
                  </a:lnTo>
                  <a:lnTo>
                    <a:pt x="42" y="215"/>
                  </a:lnTo>
                  <a:lnTo>
                    <a:pt x="40" y="216"/>
                  </a:lnTo>
                  <a:lnTo>
                    <a:pt x="34" y="218"/>
                  </a:lnTo>
                  <a:lnTo>
                    <a:pt x="32" y="218"/>
                  </a:lnTo>
                  <a:lnTo>
                    <a:pt x="30" y="218"/>
                  </a:lnTo>
                  <a:lnTo>
                    <a:pt x="29" y="216"/>
                  </a:lnTo>
                  <a:lnTo>
                    <a:pt x="29" y="215"/>
                  </a:lnTo>
                  <a:lnTo>
                    <a:pt x="29" y="213"/>
                  </a:lnTo>
                  <a:lnTo>
                    <a:pt x="29" y="211"/>
                  </a:lnTo>
                  <a:lnTo>
                    <a:pt x="29" y="209"/>
                  </a:lnTo>
                  <a:lnTo>
                    <a:pt x="29" y="207"/>
                  </a:lnTo>
                  <a:lnTo>
                    <a:pt x="27" y="205"/>
                  </a:lnTo>
                  <a:lnTo>
                    <a:pt x="29" y="205"/>
                  </a:lnTo>
                  <a:lnTo>
                    <a:pt x="27" y="205"/>
                  </a:lnTo>
                  <a:lnTo>
                    <a:pt x="27" y="203"/>
                  </a:lnTo>
                  <a:lnTo>
                    <a:pt x="25" y="199"/>
                  </a:lnTo>
                  <a:lnTo>
                    <a:pt x="25" y="197"/>
                  </a:lnTo>
                  <a:lnTo>
                    <a:pt x="25" y="195"/>
                  </a:lnTo>
                  <a:lnTo>
                    <a:pt x="25" y="191"/>
                  </a:lnTo>
                  <a:lnTo>
                    <a:pt x="21" y="186"/>
                  </a:lnTo>
                  <a:lnTo>
                    <a:pt x="19" y="186"/>
                  </a:lnTo>
                  <a:lnTo>
                    <a:pt x="19" y="184"/>
                  </a:lnTo>
                  <a:lnTo>
                    <a:pt x="19" y="182"/>
                  </a:lnTo>
                  <a:lnTo>
                    <a:pt x="19" y="180"/>
                  </a:lnTo>
                  <a:lnTo>
                    <a:pt x="19" y="178"/>
                  </a:lnTo>
                  <a:lnTo>
                    <a:pt x="17" y="178"/>
                  </a:lnTo>
                  <a:lnTo>
                    <a:pt x="15" y="178"/>
                  </a:lnTo>
                  <a:lnTo>
                    <a:pt x="15" y="176"/>
                  </a:lnTo>
                  <a:lnTo>
                    <a:pt x="15" y="174"/>
                  </a:lnTo>
                  <a:lnTo>
                    <a:pt x="17" y="174"/>
                  </a:lnTo>
                  <a:lnTo>
                    <a:pt x="15" y="174"/>
                  </a:lnTo>
                  <a:lnTo>
                    <a:pt x="15" y="172"/>
                  </a:lnTo>
                  <a:lnTo>
                    <a:pt x="15" y="170"/>
                  </a:lnTo>
                  <a:lnTo>
                    <a:pt x="17" y="170"/>
                  </a:lnTo>
                  <a:lnTo>
                    <a:pt x="19" y="170"/>
                  </a:lnTo>
                  <a:lnTo>
                    <a:pt x="19" y="168"/>
                  </a:lnTo>
                  <a:lnTo>
                    <a:pt x="19" y="167"/>
                  </a:lnTo>
                  <a:lnTo>
                    <a:pt x="17" y="167"/>
                  </a:lnTo>
                  <a:lnTo>
                    <a:pt x="17" y="165"/>
                  </a:lnTo>
                  <a:lnTo>
                    <a:pt x="15" y="165"/>
                  </a:lnTo>
                  <a:lnTo>
                    <a:pt x="17" y="165"/>
                  </a:lnTo>
                  <a:lnTo>
                    <a:pt x="17" y="163"/>
                  </a:lnTo>
                  <a:lnTo>
                    <a:pt x="19" y="161"/>
                  </a:lnTo>
                  <a:lnTo>
                    <a:pt x="19" y="159"/>
                  </a:lnTo>
                  <a:lnTo>
                    <a:pt x="21" y="159"/>
                  </a:lnTo>
                  <a:lnTo>
                    <a:pt x="19" y="159"/>
                  </a:lnTo>
                  <a:lnTo>
                    <a:pt x="17" y="157"/>
                  </a:lnTo>
                  <a:lnTo>
                    <a:pt x="17" y="155"/>
                  </a:lnTo>
                  <a:lnTo>
                    <a:pt x="15" y="155"/>
                  </a:lnTo>
                  <a:lnTo>
                    <a:pt x="15" y="153"/>
                  </a:lnTo>
                  <a:lnTo>
                    <a:pt x="13" y="153"/>
                  </a:lnTo>
                  <a:lnTo>
                    <a:pt x="11" y="151"/>
                  </a:lnTo>
                  <a:lnTo>
                    <a:pt x="11" y="149"/>
                  </a:lnTo>
                  <a:lnTo>
                    <a:pt x="11" y="147"/>
                  </a:lnTo>
                  <a:lnTo>
                    <a:pt x="11" y="145"/>
                  </a:lnTo>
                  <a:lnTo>
                    <a:pt x="11" y="143"/>
                  </a:lnTo>
                  <a:lnTo>
                    <a:pt x="9" y="142"/>
                  </a:lnTo>
                  <a:lnTo>
                    <a:pt x="9" y="140"/>
                  </a:lnTo>
                  <a:lnTo>
                    <a:pt x="9" y="138"/>
                  </a:lnTo>
                  <a:lnTo>
                    <a:pt x="9" y="136"/>
                  </a:lnTo>
                  <a:lnTo>
                    <a:pt x="7" y="136"/>
                  </a:lnTo>
                  <a:lnTo>
                    <a:pt x="7" y="134"/>
                  </a:lnTo>
                  <a:lnTo>
                    <a:pt x="7" y="136"/>
                  </a:lnTo>
                  <a:lnTo>
                    <a:pt x="6" y="134"/>
                  </a:lnTo>
                  <a:lnTo>
                    <a:pt x="6" y="132"/>
                  </a:lnTo>
                  <a:lnTo>
                    <a:pt x="6" y="130"/>
                  </a:lnTo>
                  <a:lnTo>
                    <a:pt x="4" y="130"/>
                  </a:lnTo>
                  <a:lnTo>
                    <a:pt x="4" y="128"/>
                  </a:lnTo>
                  <a:lnTo>
                    <a:pt x="4" y="126"/>
                  </a:lnTo>
                  <a:lnTo>
                    <a:pt x="4" y="124"/>
                  </a:lnTo>
                  <a:lnTo>
                    <a:pt x="2" y="124"/>
                  </a:lnTo>
                  <a:lnTo>
                    <a:pt x="0" y="124"/>
                  </a:lnTo>
                  <a:lnTo>
                    <a:pt x="2" y="122"/>
                  </a:lnTo>
                  <a:lnTo>
                    <a:pt x="4" y="120"/>
                  </a:lnTo>
                  <a:lnTo>
                    <a:pt x="6" y="120"/>
                  </a:lnTo>
                  <a:lnTo>
                    <a:pt x="6" y="119"/>
                  </a:lnTo>
                  <a:lnTo>
                    <a:pt x="6" y="117"/>
                  </a:lnTo>
                  <a:lnTo>
                    <a:pt x="7" y="115"/>
                  </a:lnTo>
                  <a:lnTo>
                    <a:pt x="9" y="115"/>
                  </a:lnTo>
                  <a:lnTo>
                    <a:pt x="11" y="113"/>
                  </a:lnTo>
                  <a:lnTo>
                    <a:pt x="11" y="111"/>
                  </a:lnTo>
                  <a:lnTo>
                    <a:pt x="13" y="111"/>
                  </a:lnTo>
                  <a:lnTo>
                    <a:pt x="13" y="113"/>
                  </a:lnTo>
                  <a:lnTo>
                    <a:pt x="13" y="111"/>
                  </a:lnTo>
                  <a:lnTo>
                    <a:pt x="13" y="109"/>
                  </a:lnTo>
                  <a:lnTo>
                    <a:pt x="11" y="109"/>
                  </a:lnTo>
                  <a:lnTo>
                    <a:pt x="13" y="109"/>
                  </a:lnTo>
                  <a:lnTo>
                    <a:pt x="15" y="109"/>
                  </a:lnTo>
                  <a:lnTo>
                    <a:pt x="17" y="109"/>
                  </a:lnTo>
                  <a:lnTo>
                    <a:pt x="17" y="107"/>
                  </a:lnTo>
                  <a:lnTo>
                    <a:pt x="15" y="107"/>
                  </a:lnTo>
                  <a:lnTo>
                    <a:pt x="17" y="107"/>
                  </a:lnTo>
                  <a:lnTo>
                    <a:pt x="19" y="107"/>
                  </a:lnTo>
                  <a:lnTo>
                    <a:pt x="17" y="105"/>
                  </a:lnTo>
                  <a:lnTo>
                    <a:pt x="15" y="105"/>
                  </a:lnTo>
                  <a:lnTo>
                    <a:pt x="13" y="105"/>
                  </a:lnTo>
                  <a:lnTo>
                    <a:pt x="13" y="103"/>
                  </a:lnTo>
                  <a:lnTo>
                    <a:pt x="15" y="101"/>
                  </a:lnTo>
                  <a:lnTo>
                    <a:pt x="13" y="101"/>
                  </a:lnTo>
                  <a:lnTo>
                    <a:pt x="11" y="101"/>
                  </a:lnTo>
                  <a:lnTo>
                    <a:pt x="11" y="99"/>
                  </a:lnTo>
                  <a:lnTo>
                    <a:pt x="11" y="97"/>
                  </a:lnTo>
                  <a:lnTo>
                    <a:pt x="9" y="97"/>
                  </a:lnTo>
                  <a:lnTo>
                    <a:pt x="7" y="97"/>
                  </a:lnTo>
                  <a:lnTo>
                    <a:pt x="9" y="97"/>
                  </a:lnTo>
                  <a:lnTo>
                    <a:pt x="7" y="97"/>
                  </a:lnTo>
                  <a:lnTo>
                    <a:pt x="7" y="95"/>
                  </a:lnTo>
                  <a:lnTo>
                    <a:pt x="6" y="95"/>
                  </a:lnTo>
                  <a:lnTo>
                    <a:pt x="6" y="94"/>
                  </a:lnTo>
                  <a:lnTo>
                    <a:pt x="6" y="92"/>
                  </a:lnTo>
                  <a:lnTo>
                    <a:pt x="7" y="92"/>
                  </a:lnTo>
                  <a:lnTo>
                    <a:pt x="7" y="90"/>
                  </a:lnTo>
                  <a:lnTo>
                    <a:pt x="9" y="90"/>
                  </a:lnTo>
                  <a:lnTo>
                    <a:pt x="7" y="88"/>
                  </a:lnTo>
                  <a:lnTo>
                    <a:pt x="6" y="86"/>
                  </a:lnTo>
                  <a:lnTo>
                    <a:pt x="6" y="84"/>
                  </a:lnTo>
                  <a:lnTo>
                    <a:pt x="6" y="82"/>
                  </a:lnTo>
                  <a:lnTo>
                    <a:pt x="7" y="82"/>
                  </a:lnTo>
                  <a:lnTo>
                    <a:pt x="7" y="80"/>
                  </a:lnTo>
                  <a:lnTo>
                    <a:pt x="7" y="78"/>
                  </a:lnTo>
                  <a:lnTo>
                    <a:pt x="9" y="78"/>
                  </a:lnTo>
                  <a:lnTo>
                    <a:pt x="9" y="76"/>
                  </a:lnTo>
                  <a:lnTo>
                    <a:pt x="11" y="76"/>
                  </a:lnTo>
                  <a:lnTo>
                    <a:pt x="11" y="74"/>
                  </a:lnTo>
                  <a:lnTo>
                    <a:pt x="11" y="72"/>
                  </a:lnTo>
                  <a:lnTo>
                    <a:pt x="13" y="72"/>
                  </a:lnTo>
                  <a:lnTo>
                    <a:pt x="13" y="71"/>
                  </a:lnTo>
                  <a:lnTo>
                    <a:pt x="13" y="69"/>
                  </a:lnTo>
                  <a:lnTo>
                    <a:pt x="11" y="69"/>
                  </a:lnTo>
                  <a:lnTo>
                    <a:pt x="11" y="67"/>
                  </a:lnTo>
                  <a:lnTo>
                    <a:pt x="11" y="65"/>
                  </a:lnTo>
                  <a:lnTo>
                    <a:pt x="9" y="65"/>
                  </a:lnTo>
                  <a:lnTo>
                    <a:pt x="9" y="63"/>
                  </a:lnTo>
                  <a:lnTo>
                    <a:pt x="11" y="63"/>
                  </a:lnTo>
                  <a:lnTo>
                    <a:pt x="11" y="61"/>
                  </a:lnTo>
                  <a:lnTo>
                    <a:pt x="11" y="57"/>
                  </a:lnTo>
                  <a:lnTo>
                    <a:pt x="11" y="55"/>
                  </a:lnTo>
                  <a:lnTo>
                    <a:pt x="11" y="53"/>
                  </a:lnTo>
                  <a:lnTo>
                    <a:pt x="11" y="51"/>
                  </a:lnTo>
                  <a:lnTo>
                    <a:pt x="11" y="49"/>
                  </a:lnTo>
                  <a:lnTo>
                    <a:pt x="13" y="49"/>
                  </a:lnTo>
                  <a:lnTo>
                    <a:pt x="15" y="47"/>
                  </a:lnTo>
                  <a:lnTo>
                    <a:pt x="15" y="46"/>
                  </a:lnTo>
                  <a:lnTo>
                    <a:pt x="17" y="46"/>
                  </a:lnTo>
                  <a:lnTo>
                    <a:pt x="17" y="44"/>
                  </a:lnTo>
                  <a:lnTo>
                    <a:pt x="15" y="44"/>
                  </a:lnTo>
                  <a:lnTo>
                    <a:pt x="15" y="40"/>
                  </a:lnTo>
                  <a:lnTo>
                    <a:pt x="13" y="38"/>
                  </a:lnTo>
                  <a:lnTo>
                    <a:pt x="11" y="34"/>
                  </a:lnTo>
                  <a:lnTo>
                    <a:pt x="9" y="32"/>
                  </a:lnTo>
                  <a:lnTo>
                    <a:pt x="7" y="28"/>
                  </a:lnTo>
                  <a:lnTo>
                    <a:pt x="6" y="26"/>
                  </a:lnTo>
                  <a:lnTo>
                    <a:pt x="4" y="23"/>
                  </a:lnTo>
                  <a:lnTo>
                    <a:pt x="2" y="21"/>
                  </a:lnTo>
                  <a:lnTo>
                    <a:pt x="2" y="19"/>
                  </a:lnTo>
                  <a:lnTo>
                    <a:pt x="4" y="19"/>
                  </a:lnTo>
                  <a:lnTo>
                    <a:pt x="6" y="19"/>
                  </a:lnTo>
                  <a:lnTo>
                    <a:pt x="7" y="19"/>
                  </a:lnTo>
                  <a:lnTo>
                    <a:pt x="9" y="19"/>
                  </a:lnTo>
                  <a:lnTo>
                    <a:pt x="9" y="21"/>
                  </a:lnTo>
                  <a:lnTo>
                    <a:pt x="9" y="19"/>
                  </a:lnTo>
                  <a:lnTo>
                    <a:pt x="9" y="21"/>
                  </a:lnTo>
                  <a:lnTo>
                    <a:pt x="11" y="21"/>
                  </a:lnTo>
                  <a:lnTo>
                    <a:pt x="13" y="21"/>
                  </a:lnTo>
                  <a:lnTo>
                    <a:pt x="15" y="21"/>
                  </a:lnTo>
                  <a:lnTo>
                    <a:pt x="15" y="23"/>
                  </a:lnTo>
                  <a:lnTo>
                    <a:pt x="17" y="23"/>
                  </a:lnTo>
                  <a:lnTo>
                    <a:pt x="19" y="21"/>
                  </a:lnTo>
                  <a:lnTo>
                    <a:pt x="21" y="21"/>
                  </a:lnTo>
                  <a:lnTo>
                    <a:pt x="23" y="21"/>
                  </a:lnTo>
                  <a:lnTo>
                    <a:pt x="23" y="19"/>
                  </a:lnTo>
                  <a:lnTo>
                    <a:pt x="25" y="17"/>
                  </a:lnTo>
                  <a:lnTo>
                    <a:pt x="25" y="15"/>
                  </a:lnTo>
                  <a:lnTo>
                    <a:pt x="27" y="15"/>
                  </a:lnTo>
                  <a:lnTo>
                    <a:pt x="29" y="15"/>
                  </a:lnTo>
                  <a:lnTo>
                    <a:pt x="30" y="15"/>
                  </a:lnTo>
                  <a:lnTo>
                    <a:pt x="32" y="15"/>
                  </a:lnTo>
                  <a:lnTo>
                    <a:pt x="32" y="13"/>
                  </a:lnTo>
                  <a:lnTo>
                    <a:pt x="34" y="13"/>
                  </a:lnTo>
                  <a:lnTo>
                    <a:pt x="34" y="11"/>
                  </a:lnTo>
                  <a:lnTo>
                    <a:pt x="36" y="11"/>
                  </a:lnTo>
                  <a:lnTo>
                    <a:pt x="38" y="11"/>
                  </a:lnTo>
                  <a:lnTo>
                    <a:pt x="38" y="9"/>
                  </a:lnTo>
                  <a:lnTo>
                    <a:pt x="40" y="9"/>
                  </a:lnTo>
                  <a:lnTo>
                    <a:pt x="42" y="9"/>
                  </a:lnTo>
                  <a:lnTo>
                    <a:pt x="42" y="7"/>
                  </a:lnTo>
                  <a:lnTo>
                    <a:pt x="44" y="5"/>
                  </a:lnTo>
                  <a:lnTo>
                    <a:pt x="46" y="3"/>
                  </a:lnTo>
                  <a:lnTo>
                    <a:pt x="48" y="3"/>
                  </a:lnTo>
                  <a:lnTo>
                    <a:pt x="50" y="3"/>
                  </a:lnTo>
                  <a:lnTo>
                    <a:pt x="52" y="1"/>
                  </a:lnTo>
                  <a:lnTo>
                    <a:pt x="54" y="1"/>
                  </a:lnTo>
                  <a:lnTo>
                    <a:pt x="55" y="1"/>
                  </a:lnTo>
                  <a:lnTo>
                    <a:pt x="57" y="1"/>
                  </a:lnTo>
                  <a:lnTo>
                    <a:pt x="59" y="1"/>
                  </a:lnTo>
                  <a:lnTo>
                    <a:pt x="59" y="0"/>
                  </a:lnTo>
                  <a:lnTo>
                    <a:pt x="61" y="0"/>
                  </a:lnTo>
                  <a:lnTo>
                    <a:pt x="61" y="1"/>
                  </a:lnTo>
                  <a:lnTo>
                    <a:pt x="63" y="0"/>
                  </a:lnTo>
                  <a:lnTo>
                    <a:pt x="63" y="1"/>
                  </a:lnTo>
                  <a:lnTo>
                    <a:pt x="65" y="1"/>
                  </a:lnTo>
                  <a:lnTo>
                    <a:pt x="67" y="1"/>
                  </a:lnTo>
                  <a:lnTo>
                    <a:pt x="67" y="0"/>
                  </a:lnTo>
                  <a:lnTo>
                    <a:pt x="69" y="0"/>
                  </a:lnTo>
                  <a:lnTo>
                    <a:pt x="69" y="1"/>
                  </a:lnTo>
                  <a:lnTo>
                    <a:pt x="71" y="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38"/>
            <p:cNvSpPr>
              <a:spLocks noEditPoints="1"/>
            </p:cNvSpPr>
            <p:nvPr/>
          </p:nvSpPr>
          <p:spPr bwMode="auto">
            <a:xfrm>
              <a:off x="3159125" y="4699000"/>
              <a:ext cx="1143000" cy="1038225"/>
            </a:xfrm>
            <a:custGeom>
              <a:avLst/>
              <a:gdLst>
                <a:gd name="T0" fmla="*/ 441 w 720"/>
                <a:gd name="T1" fmla="*/ 476 h 654"/>
                <a:gd name="T2" fmla="*/ 562 w 720"/>
                <a:gd name="T3" fmla="*/ 293 h 654"/>
                <a:gd name="T4" fmla="*/ 485 w 720"/>
                <a:gd name="T5" fmla="*/ 122 h 654"/>
                <a:gd name="T6" fmla="*/ 416 w 720"/>
                <a:gd name="T7" fmla="*/ 96 h 654"/>
                <a:gd name="T8" fmla="*/ 361 w 720"/>
                <a:gd name="T9" fmla="*/ 92 h 654"/>
                <a:gd name="T10" fmla="*/ 405 w 720"/>
                <a:gd name="T11" fmla="*/ 101 h 654"/>
                <a:gd name="T12" fmla="*/ 384 w 720"/>
                <a:gd name="T13" fmla="*/ 111 h 654"/>
                <a:gd name="T14" fmla="*/ 372 w 720"/>
                <a:gd name="T15" fmla="*/ 90 h 654"/>
                <a:gd name="T16" fmla="*/ 382 w 720"/>
                <a:gd name="T17" fmla="*/ 80 h 654"/>
                <a:gd name="T18" fmla="*/ 382 w 720"/>
                <a:gd name="T19" fmla="*/ 74 h 654"/>
                <a:gd name="T20" fmla="*/ 222 w 720"/>
                <a:gd name="T21" fmla="*/ 11 h 654"/>
                <a:gd name="T22" fmla="*/ 234 w 720"/>
                <a:gd name="T23" fmla="*/ 59 h 654"/>
                <a:gd name="T24" fmla="*/ 286 w 720"/>
                <a:gd name="T25" fmla="*/ 49 h 654"/>
                <a:gd name="T26" fmla="*/ 338 w 720"/>
                <a:gd name="T27" fmla="*/ 48 h 654"/>
                <a:gd name="T28" fmla="*/ 366 w 720"/>
                <a:gd name="T29" fmla="*/ 28 h 654"/>
                <a:gd name="T30" fmla="*/ 376 w 720"/>
                <a:gd name="T31" fmla="*/ 72 h 654"/>
                <a:gd name="T32" fmla="*/ 343 w 720"/>
                <a:gd name="T33" fmla="*/ 107 h 654"/>
                <a:gd name="T34" fmla="*/ 374 w 720"/>
                <a:gd name="T35" fmla="*/ 115 h 654"/>
                <a:gd name="T36" fmla="*/ 391 w 720"/>
                <a:gd name="T37" fmla="*/ 122 h 654"/>
                <a:gd name="T38" fmla="*/ 418 w 720"/>
                <a:gd name="T39" fmla="*/ 96 h 654"/>
                <a:gd name="T40" fmla="*/ 434 w 720"/>
                <a:gd name="T41" fmla="*/ 97 h 654"/>
                <a:gd name="T42" fmla="*/ 447 w 720"/>
                <a:gd name="T43" fmla="*/ 103 h 654"/>
                <a:gd name="T44" fmla="*/ 464 w 720"/>
                <a:gd name="T45" fmla="*/ 107 h 654"/>
                <a:gd name="T46" fmla="*/ 470 w 720"/>
                <a:gd name="T47" fmla="*/ 119 h 654"/>
                <a:gd name="T48" fmla="*/ 476 w 720"/>
                <a:gd name="T49" fmla="*/ 128 h 654"/>
                <a:gd name="T50" fmla="*/ 514 w 720"/>
                <a:gd name="T51" fmla="*/ 130 h 654"/>
                <a:gd name="T52" fmla="*/ 570 w 720"/>
                <a:gd name="T53" fmla="*/ 149 h 654"/>
                <a:gd name="T54" fmla="*/ 622 w 720"/>
                <a:gd name="T55" fmla="*/ 184 h 654"/>
                <a:gd name="T56" fmla="*/ 612 w 720"/>
                <a:gd name="T57" fmla="*/ 236 h 654"/>
                <a:gd name="T58" fmla="*/ 583 w 720"/>
                <a:gd name="T59" fmla="*/ 266 h 654"/>
                <a:gd name="T60" fmla="*/ 558 w 720"/>
                <a:gd name="T61" fmla="*/ 297 h 654"/>
                <a:gd name="T62" fmla="*/ 558 w 720"/>
                <a:gd name="T63" fmla="*/ 341 h 654"/>
                <a:gd name="T64" fmla="*/ 535 w 720"/>
                <a:gd name="T65" fmla="*/ 418 h 654"/>
                <a:gd name="T66" fmla="*/ 493 w 720"/>
                <a:gd name="T67" fmla="*/ 460 h 654"/>
                <a:gd name="T68" fmla="*/ 472 w 720"/>
                <a:gd name="T69" fmla="*/ 458 h 654"/>
                <a:gd name="T70" fmla="*/ 443 w 720"/>
                <a:gd name="T71" fmla="*/ 476 h 654"/>
                <a:gd name="T72" fmla="*/ 407 w 720"/>
                <a:gd name="T73" fmla="*/ 501 h 654"/>
                <a:gd name="T74" fmla="*/ 405 w 720"/>
                <a:gd name="T75" fmla="*/ 533 h 654"/>
                <a:gd name="T76" fmla="*/ 359 w 720"/>
                <a:gd name="T77" fmla="*/ 618 h 654"/>
                <a:gd name="T78" fmla="*/ 372 w 720"/>
                <a:gd name="T79" fmla="*/ 593 h 654"/>
                <a:gd name="T80" fmla="*/ 351 w 720"/>
                <a:gd name="T81" fmla="*/ 614 h 654"/>
                <a:gd name="T82" fmla="*/ 338 w 720"/>
                <a:gd name="T83" fmla="*/ 639 h 654"/>
                <a:gd name="T84" fmla="*/ 301 w 720"/>
                <a:gd name="T85" fmla="*/ 610 h 654"/>
                <a:gd name="T86" fmla="*/ 265 w 720"/>
                <a:gd name="T87" fmla="*/ 585 h 654"/>
                <a:gd name="T88" fmla="*/ 305 w 720"/>
                <a:gd name="T89" fmla="*/ 543 h 654"/>
                <a:gd name="T90" fmla="*/ 316 w 720"/>
                <a:gd name="T91" fmla="*/ 504 h 654"/>
                <a:gd name="T92" fmla="*/ 305 w 720"/>
                <a:gd name="T93" fmla="*/ 476 h 654"/>
                <a:gd name="T94" fmla="*/ 261 w 720"/>
                <a:gd name="T95" fmla="*/ 447 h 654"/>
                <a:gd name="T96" fmla="*/ 257 w 720"/>
                <a:gd name="T97" fmla="*/ 395 h 654"/>
                <a:gd name="T98" fmla="*/ 220 w 720"/>
                <a:gd name="T99" fmla="*/ 347 h 654"/>
                <a:gd name="T100" fmla="*/ 190 w 720"/>
                <a:gd name="T101" fmla="*/ 295 h 654"/>
                <a:gd name="T102" fmla="*/ 142 w 720"/>
                <a:gd name="T103" fmla="*/ 272 h 654"/>
                <a:gd name="T104" fmla="*/ 111 w 720"/>
                <a:gd name="T105" fmla="*/ 247 h 654"/>
                <a:gd name="T106" fmla="*/ 53 w 720"/>
                <a:gd name="T107" fmla="*/ 253 h 654"/>
                <a:gd name="T108" fmla="*/ 15 w 720"/>
                <a:gd name="T109" fmla="*/ 226 h 654"/>
                <a:gd name="T110" fmla="*/ 17 w 720"/>
                <a:gd name="T111" fmla="*/ 172 h 654"/>
                <a:gd name="T112" fmla="*/ 59 w 720"/>
                <a:gd name="T113" fmla="*/ 149 h 654"/>
                <a:gd name="T114" fmla="*/ 63 w 720"/>
                <a:gd name="T115" fmla="*/ 78 h 654"/>
                <a:gd name="T116" fmla="*/ 92 w 720"/>
                <a:gd name="T117" fmla="*/ 55 h 654"/>
                <a:gd name="T118" fmla="*/ 144 w 720"/>
                <a:gd name="T119" fmla="*/ 67 h 654"/>
                <a:gd name="T120" fmla="*/ 153 w 720"/>
                <a:gd name="T121" fmla="*/ 25 h 654"/>
                <a:gd name="T122" fmla="*/ 188 w 720"/>
                <a:gd name="T123" fmla="*/ 19 h 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20" h="654">
                  <a:moveTo>
                    <a:pt x="407" y="545"/>
                  </a:moveTo>
                  <a:lnTo>
                    <a:pt x="405" y="545"/>
                  </a:lnTo>
                  <a:lnTo>
                    <a:pt x="405" y="543"/>
                  </a:lnTo>
                  <a:lnTo>
                    <a:pt x="407" y="543"/>
                  </a:lnTo>
                  <a:lnTo>
                    <a:pt x="405" y="543"/>
                  </a:lnTo>
                  <a:lnTo>
                    <a:pt x="407" y="541"/>
                  </a:lnTo>
                  <a:lnTo>
                    <a:pt x="407" y="539"/>
                  </a:lnTo>
                  <a:lnTo>
                    <a:pt x="407" y="537"/>
                  </a:lnTo>
                  <a:lnTo>
                    <a:pt x="409" y="537"/>
                  </a:lnTo>
                  <a:lnTo>
                    <a:pt x="409" y="539"/>
                  </a:lnTo>
                  <a:lnTo>
                    <a:pt x="409" y="541"/>
                  </a:lnTo>
                  <a:lnTo>
                    <a:pt x="407" y="541"/>
                  </a:lnTo>
                  <a:lnTo>
                    <a:pt x="407" y="543"/>
                  </a:lnTo>
                  <a:lnTo>
                    <a:pt x="407" y="545"/>
                  </a:lnTo>
                  <a:close/>
                  <a:moveTo>
                    <a:pt x="405" y="520"/>
                  </a:moveTo>
                  <a:lnTo>
                    <a:pt x="405" y="518"/>
                  </a:lnTo>
                  <a:lnTo>
                    <a:pt x="403" y="518"/>
                  </a:lnTo>
                  <a:lnTo>
                    <a:pt x="405" y="518"/>
                  </a:lnTo>
                  <a:lnTo>
                    <a:pt x="405" y="516"/>
                  </a:lnTo>
                  <a:lnTo>
                    <a:pt x="407" y="516"/>
                  </a:lnTo>
                  <a:lnTo>
                    <a:pt x="407" y="518"/>
                  </a:lnTo>
                  <a:lnTo>
                    <a:pt x="407" y="520"/>
                  </a:lnTo>
                  <a:lnTo>
                    <a:pt x="405" y="520"/>
                  </a:lnTo>
                  <a:close/>
                  <a:moveTo>
                    <a:pt x="411" y="503"/>
                  </a:moveTo>
                  <a:lnTo>
                    <a:pt x="411" y="504"/>
                  </a:lnTo>
                  <a:lnTo>
                    <a:pt x="409" y="504"/>
                  </a:lnTo>
                  <a:lnTo>
                    <a:pt x="409" y="503"/>
                  </a:lnTo>
                  <a:lnTo>
                    <a:pt x="411" y="501"/>
                  </a:lnTo>
                  <a:lnTo>
                    <a:pt x="411" y="503"/>
                  </a:lnTo>
                  <a:close/>
                  <a:moveTo>
                    <a:pt x="424" y="489"/>
                  </a:moveTo>
                  <a:lnTo>
                    <a:pt x="422" y="491"/>
                  </a:lnTo>
                  <a:lnTo>
                    <a:pt x="418" y="493"/>
                  </a:lnTo>
                  <a:lnTo>
                    <a:pt x="418" y="495"/>
                  </a:lnTo>
                  <a:lnTo>
                    <a:pt x="416" y="495"/>
                  </a:lnTo>
                  <a:lnTo>
                    <a:pt x="416" y="497"/>
                  </a:lnTo>
                  <a:lnTo>
                    <a:pt x="416" y="495"/>
                  </a:lnTo>
                  <a:lnTo>
                    <a:pt x="416" y="493"/>
                  </a:lnTo>
                  <a:lnTo>
                    <a:pt x="418" y="493"/>
                  </a:lnTo>
                  <a:lnTo>
                    <a:pt x="420" y="491"/>
                  </a:lnTo>
                  <a:lnTo>
                    <a:pt x="422" y="491"/>
                  </a:lnTo>
                  <a:lnTo>
                    <a:pt x="422" y="489"/>
                  </a:lnTo>
                  <a:lnTo>
                    <a:pt x="424" y="489"/>
                  </a:lnTo>
                  <a:close/>
                  <a:moveTo>
                    <a:pt x="439" y="476"/>
                  </a:moveTo>
                  <a:lnTo>
                    <a:pt x="441" y="476"/>
                  </a:lnTo>
                  <a:lnTo>
                    <a:pt x="441" y="478"/>
                  </a:lnTo>
                  <a:lnTo>
                    <a:pt x="439" y="478"/>
                  </a:lnTo>
                  <a:lnTo>
                    <a:pt x="439" y="476"/>
                  </a:lnTo>
                  <a:lnTo>
                    <a:pt x="439" y="478"/>
                  </a:lnTo>
                  <a:lnTo>
                    <a:pt x="439" y="476"/>
                  </a:lnTo>
                  <a:close/>
                  <a:moveTo>
                    <a:pt x="459" y="474"/>
                  </a:moveTo>
                  <a:lnTo>
                    <a:pt x="459" y="476"/>
                  </a:lnTo>
                  <a:lnTo>
                    <a:pt x="459" y="478"/>
                  </a:lnTo>
                  <a:lnTo>
                    <a:pt x="459" y="476"/>
                  </a:lnTo>
                  <a:lnTo>
                    <a:pt x="457" y="476"/>
                  </a:lnTo>
                  <a:lnTo>
                    <a:pt x="455" y="476"/>
                  </a:lnTo>
                  <a:lnTo>
                    <a:pt x="457" y="474"/>
                  </a:lnTo>
                  <a:lnTo>
                    <a:pt x="457" y="472"/>
                  </a:lnTo>
                  <a:lnTo>
                    <a:pt x="457" y="474"/>
                  </a:lnTo>
                  <a:lnTo>
                    <a:pt x="459" y="474"/>
                  </a:lnTo>
                  <a:close/>
                  <a:moveTo>
                    <a:pt x="474" y="462"/>
                  </a:moveTo>
                  <a:lnTo>
                    <a:pt x="476" y="462"/>
                  </a:lnTo>
                  <a:lnTo>
                    <a:pt x="478" y="464"/>
                  </a:lnTo>
                  <a:lnTo>
                    <a:pt x="476" y="464"/>
                  </a:lnTo>
                  <a:lnTo>
                    <a:pt x="476" y="462"/>
                  </a:lnTo>
                  <a:lnTo>
                    <a:pt x="476" y="464"/>
                  </a:lnTo>
                  <a:lnTo>
                    <a:pt x="476" y="462"/>
                  </a:lnTo>
                  <a:lnTo>
                    <a:pt x="476" y="464"/>
                  </a:lnTo>
                  <a:lnTo>
                    <a:pt x="474" y="464"/>
                  </a:lnTo>
                  <a:lnTo>
                    <a:pt x="472" y="464"/>
                  </a:lnTo>
                  <a:lnTo>
                    <a:pt x="472" y="462"/>
                  </a:lnTo>
                  <a:lnTo>
                    <a:pt x="474" y="462"/>
                  </a:lnTo>
                  <a:lnTo>
                    <a:pt x="476" y="462"/>
                  </a:lnTo>
                  <a:lnTo>
                    <a:pt x="474" y="462"/>
                  </a:lnTo>
                  <a:close/>
                  <a:moveTo>
                    <a:pt x="718" y="418"/>
                  </a:moveTo>
                  <a:lnTo>
                    <a:pt x="720" y="418"/>
                  </a:lnTo>
                  <a:lnTo>
                    <a:pt x="718" y="418"/>
                  </a:lnTo>
                  <a:close/>
                  <a:moveTo>
                    <a:pt x="558" y="299"/>
                  </a:moveTo>
                  <a:lnTo>
                    <a:pt x="558" y="301"/>
                  </a:lnTo>
                  <a:lnTo>
                    <a:pt x="558" y="303"/>
                  </a:lnTo>
                  <a:lnTo>
                    <a:pt x="560" y="303"/>
                  </a:lnTo>
                  <a:lnTo>
                    <a:pt x="558" y="303"/>
                  </a:lnTo>
                  <a:lnTo>
                    <a:pt x="558" y="301"/>
                  </a:lnTo>
                  <a:lnTo>
                    <a:pt x="556" y="301"/>
                  </a:lnTo>
                  <a:lnTo>
                    <a:pt x="556" y="299"/>
                  </a:lnTo>
                  <a:lnTo>
                    <a:pt x="558" y="299"/>
                  </a:lnTo>
                  <a:close/>
                  <a:moveTo>
                    <a:pt x="564" y="291"/>
                  </a:moveTo>
                  <a:lnTo>
                    <a:pt x="564" y="293"/>
                  </a:lnTo>
                  <a:lnTo>
                    <a:pt x="562" y="293"/>
                  </a:lnTo>
                  <a:lnTo>
                    <a:pt x="562" y="295"/>
                  </a:lnTo>
                  <a:lnTo>
                    <a:pt x="560" y="295"/>
                  </a:lnTo>
                  <a:lnTo>
                    <a:pt x="560" y="293"/>
                  </a:lnTo>
                  <a:lnTo>
                    <a:pt x="562" y="293"/>
                  </a:lnTo>
                  <a:lnTo>
                    <a:pt x="562" y="291"/>
                  </a:lnTo>
                  <a:lnTo>
                    <a:pt x="564" y="291"/>
                  </a:lnTo>
                  <a:close/>
                  <a:moveTo>
                    <a:pt x="624" y="209"/>
                  </a:moveTo>
                  <a:lnTo>
                    <a:pt x="624" y="207"/>
                  </a:lnTo>
                  <a:lnTo>
                    <a:pt x="624" y="209"/>
                  </a:lnTo>
                  <a:close/>
                  <a:moveTo>
                    <a:pt x="470" y="128"/>
                  </a:moveTo>
                  <a:lnTo>
                    <a:pt x="470" y="130"/>
                  </a:lnTo>
                  <a:lnTo>
                    <a:pt x="470" y="128"/>
                  </a:lnTo>
                  <a:lnTo>
                    <a:pt x="470" y="130"/>
                  </a:lnTo>
                  <a:lnTo>
                    <a:pt x="470" y="132"/>
                  </a:lnTo>
                  <a:lnTo>
                    <a:pt x="468" y="132"/>
                  </a:lnTo>
                  <a:lnTo>
                    <a:pt x="470" y="130"/>
                  </a:lnTo>
                  <a:lnTo>
                    <a:pt x="468" y="130"/>
                  </a:lnTo>
                  <a:lnTo>
                    <a:pt x="468" y="128"/>
                  </a:lnTo>
                  <a:lnTo>
                    <a:pt x="470" y="128"/>
                  </a:lnTo>
                  <a:lnTo>
                    <a:pt x="470" y="126"/>
                  </a:lnTo>
                  <a:lnTo>
                    <a:pt x="470" y="128"/>
                  </a:lnTo>
                  <a:close/>
                  <a:moveTo>
                    <a:pt x="508" y="128"/>
                  </a:moveTo>
                  <a:lnTo>
                    <a:pt x="507" y="128"/>
                  </a:lnTo>
                  <a:lnTo>
                    <a:pt x="507" y="126"/>
                  </a:lnTo>
                  <a:lnTo>
                    <a:pt x="507" y="128"/>
                  </a:lnTo>
                  <a:lnTo>
                    <a:pt x="508" y="128"/>
                  </a:lnTo>
                  <a:close/>
                  <a:moveTo>
                    <a:pt x="508" y="126"/>
                  </a:moveTo>
                  <a:lnTo>
                    <a:pt x="508" y="128"/>
                  </a:lnTo>
                  <a:lnTo>
                    <a:pt x="508" y="126"/>
                  </a:lnTo>
                  <a:lnTo>
                    <a:pt x="508" y="128"/>
                  </a:lnTo>
                  <a:lnTo>
                    <a:pt x="510" y="128"/>
                  </a:lnTo>
                  <a:lnTo>
                    <a:pt x="508" y="128"/>
                  </a:lnTo>
                  <a:lnTo>
                    <a:pt x="508" y="126"/>
                  </a:lnTo>
                  <a:lnTo>
                    <a:pt x="507" y="126"/>
                  </a:lnTo>
                  <a:lnTo>
                    <a:pt x="508" y="126"/>
                  </a:lnTo>
                  <a:close/>
                  <a:moveTo>
                    <a:pt x="482" y="122"/>
                  </a:moveTo>
                  <a:lnTo>
                    <a:pt x="482" y="124"/>
                  </a:lnTo>
                  <a:lnTo>
                    <a:pt x="480" y="124"/>
                  </a:lnTo>
                  <a:lnTo>
                    <a:pt x="482" y="122"/>
                  </a:lnTo>
                  <a:lnTo>
                    <a:pt x="480" y="122"/>
                  </a:lnTo>
                  <a:lnTo>
                    <a:pt x="482" y="122"/>
                  </a:lnTo>
                  <a:close/>
                  <a:moveTo>
                    <a:pt x="485" y="122"/>
                  </a:moveTo>
                  <a:lnTo>
                    <a:pt x="483" y="122"/>
                  </a:lnTo>
                  <a:lnTo>
                    <a:pt x="485" y="122"/>
                  </a:lnTo>
                  <a:close/>
                  <a:moveTo>
                    <a:pt x="483" y="122"/>
                  </a:moveTo>
                  <a:lnTo>
                    <a:pt x="482" y="122"/>
                  </a:lnTo>
                  <a:lnTo>
                    <a:pt x="482" y="120"/>
                  </a:lnTo>
                  <a:lnTo>
                    <a:pt x="483" y="120"/>
                  </a:lnTo>
                  <a:lnTo>
                    <a:pt x="485" y="120"/>
                  </a:lnTo>
                  <a:lnTo>
                    <a:pt x="483" y="120"/>
                  </a:lnTo>
                  <a:lnTo>
                    <a:pt x="483" y="122"/>
                  </a:lnTo>
                  <a:close/>
                  <a:moveTo>
                    <a:pt x="393" y="115"/>
                  </a:moveTo>
                  <a:lnTo>
                    <a:pt x="391" y="115"/>
                  </a:lnTo>
                  <a:lnTo>
                    <a:pt x="391" y="113"/>
                  </a:lnTo>
                  <a:lnTo>
                    <a:pt x="393" y="113"/>
                  </a:lnTo>
                  <a:lnTo>
                    <a:pt x="393" y="111"/>
                  </a:lnTo>
                  <a:lnTo>
                    <a:pt x="393" y="113"/>
                  </a:lnTo>
                  <a:lnTo>
                    <a:pt x="393" y="115"/>
                  </a:lnTo>
                  <a:close/>
                  <a:moveTo>
                    <a:pt x="391" y="111"/>
                  </a:moveTo>
                  <a:lnTo>
                    <a:pt x="389" y="111"/>
                  </a:lnTo>
                  <a:lnTo>
                    <a:pt x="391" y="111"/>
                  </a:lnTo>
                  <a:close/>
                  <a:moveTo>
                    <a:pt x="464" y="105"/>
                  </a:moveTo>
                  <a:lnTo>
                    <a:pt x="462" y="105"/>
                  </a:lnTo>
                  <a:lnTo>
                    <a:pt x="462" y="107"/>
                  </a:lnTo>
                  <a:lnTo>
                    <a:pt x="462" y="105"/>
                  </a:lnTo>
                  <a:lnTo>
                    <a:pt x="462" y="103"/>
                  </a:lnTo>
                  <a:lnTo>
                    <a:pt x="462" y="105"/>
                  </a:lnTo>
                  <a:lnTo>
                    <a:pt x="462" y="103"/>
                  </a:lnTo>
                  <a:lnTo>
                    <a:pt x="464" y="103"/>
                  </a:lnTo>
                  <a:lnTo>
                    <a:pt x="464" y="105"/>
                  </a:lnTo>
                  <a:close/>
                  <a:moveTo>
                    <a:pt x="409" y="103"/>
                  </a:moveTo>
                  <a:lnTo>
                    <a:pt x="407" y="103"/>
                  </a:lnTo>
                  <a:lnTo>
                    <a:pt x="407" y="101"/>
                  </a:lnTo>
                  <a:lnTo>
                    <a:pt x="409" y="101"/>
                  </a:lnTo>
                  <a:lnTo>
                    <a:pt x="411" y="101"/>
                  </a:lnTo>
                  <a:lnTo>
                    <a:pt x="409" y="103"/>
                  </a:lnTo>
                  <a:close/>
                  <a:moveTo>
                    <a:pt x="411" y="101"/>
                  </a:moveTo>
                  <a:lnTo>
                    <a:pt x="411" y="99"/>
                  </a:lnTo>
                  <a:lnTo>
                    <a:pt x="409" y="99"/>
                  </a:lnTo>
                  <a:lnTo>
                    <a:pt x="411" y="99"/>
                  </a:lnTo>
                  <a:lnTo>
                    <a:pt x="411" y="97"/>
                  </a:lnTo>
                  <a:lnTo>
                    <a:pt x="412" y="97"/>
                  </a:lnTo>
                  <a:lnTo>
                    <a:pt x="412" y="99"/>
                  </a:lnTo>
                  <a:lnTo>
                    <a:pt x="411" y="99"/>
                  </a:lnTo>
                  <a:lnTo>
                    <a:pt x="411" y="101"/>
                  </a:lnTo>
                  <a:close/>
                  <a:moveTo>
                    <a:pt x="414" y="94"/>
                  </a:moveTo>
                  <a:lnTo>
                    <a:pt x="416" y="94"/>
                  </a:lnTo>
                  <a:lnTo>
                    <a:pt x="416" y="96"/>
                  </a:lnTo>
                  <a:lnTo>
                    <a:pt x="414" y="96"/>
                  </a:lnTo>
                  <a:lnTo>
                    <a:pt x="414" y="94"/>
                  </a:lnTo>
                  <a:close/>
                  <a:moveTo>
                    <a:pt x="370" y="94"/>
                  </a:moveTo>
                  <a:lnTo>
                    <a:pt x="370" y="96"/>
                  </a:lnTo>
                  <a:lnTo>
                    <a:pt x="368" y="96"/>
                  </a:lnTo>
                  <a:lnTo>
                    <a:pt x="366" y="96"/>
                  </a:lnTo>
                  <a:lnTo>
                    <a:pt x="366" y="97"/>
                  </a:lnTo>
                  <a:lnTo>
                    <a:pt x="364" y="97"/>
                  </a:lnTo>
                  <a:lnTo>
                    <a:pt x="364" y="96"/>
                  </a:lnTo>
                  <a:lnTo>
                    <a:pt x="366" y="96"/>
                  </a:lnTo>
                  <a:lnTo>
                    <a:pt x="366" y="94"/>
                  </a:lnTo>
                  <a:lnTo>
                    <a:pt x="368" y="94"/>
                  </a:lnTo>
                  <a:lnTo>
                    <a:pt x="370" y="94"/>
                  </a:lnTo>
                  <a:close/>
                  <a:moveTo>
                    <a:pt x="420" y="94"/>
                  </a:moveTo>
                  <a:lnTo>
                    <a:pt x="420" y="96"/>
                  </a:lnTo>
                  <a:lnTo>
                    <a:pt x="418" y="94"/>
                  </a:lnTo>
                  <a:lnTo>
                    <a:pt x="420" y="94"/>
                  </a:lnTo>
                  <a:close/>
                  <a:moveTo>
                    <a:pt x="363" y="94"/>
                  </a:moveTo>
                  <a:lnTo>
                    <a:pt x="364" y="94"/>
                  </a:lnTo>
                  <a:lnTo>
                    <a:pt x="364" y="96"/>
                  </a:lnTo>
                  <a:lnTo>
                    <a:pt x="363" y="97"/>
                  </a:lnTo>
                  <a:lnTo>
                    <a:pt x="363" y="99"/>
                  </a:lnTo>
                  <a:lnTo>
                    <a:pt x="363" y="101"/>
                  </a:lnTo>
                  <a:lnTo>
                    <a:pt x="363" y="99"/>
                  </a:lnTo>
                  <a:lnTo>
                    <a:pt x="361" y="99"/>
                  </a:lnTo>
                  <a:lnTo>
                    <a:pt x="361" y="103"/>
                  </a:lnTo>
                  <a:lnTo>
                    <a:pt x="359" y="105"/>
                  </a:lnTo>
                  <a:lnTo>
                    <a:pt x="357" y="105"/>
                  </a:lnTo>
                  <a:lnTo>
                    <a:pt x="355" y="105"/>
                  </a:lnTo>
                  <a:lnTo>
                    <a:pt x="355" y="107"/>
                  </a:lnTo>
                  <a:lnTo>
                    <a:pt x="353" y="107"/>
                  </a:lnTo>
                  <a:lnTo>
                    <a:pt x="351" y="107"/>
                  </a:lnTo>
                  <a:lnTo>
                    <a:pt x="353" y="105"/>
                  </a:lnTo>
                  <a:lnTo>
                    <a:pt x="353" y="103"/>
                  </a:lnTo>
                  <a:lnTo>
                    <a:pt x="355" y="103"/>
                  </a:lnTo>
                  <a:lnTo>
                    <a:pt x="355" y="101"/>
                  </a:lnTo>
                  <a:lnTo>
                    <a:pt x="357" y="101"/>
                  </a:lnTo>
                  <a:lnTo>
                    <a:pt x="355" y="99"/>
                  </a:lnTo>
                  <a:lnTo>
                    <a:pt x="357" y="97"/>
                  </a:lnTo>
                  <a:lnTo>
                    <a:pt x="357" y="96"/>
                  </a:lnTo>
                  <a:lnTo>
                    <a:pt x="359" y="96"/>
                  </a:lnTo>
                  <a:lnTo>
                    <a:pt x="359" y="94"/>
                  </a:lnTo>
                  <a:lnTo>
                    <a:pt x="361" y="94"/>
                  </a:lnTo>
                  <a:lnTo>
                    <a:pt x="361" y="92"/>
                  </a:lnTo>
                  <a:lnTo>
                    <a:pt x="361" y="94"/>
                  </a:lnTo>
                  <a:lnTo>
                    <a:pt x="363" y="94"/>
                  </a:lnTo>
                  <a:lnTo>
                    <a:pt x="361" y="94"/>
                  </a:lnTo>
                  <a:lnTo>
                    <a:pt x="361" y="92"/>
                  </a:lnTo>
                  <a:lnTo>
                    <a:pt x="363" y="92"/>
                  </a:lnTo>
                  <a:lnTo>
                    <a:pt x="363" y="94"/>
                  </a:lnTo>
                  <a:close/>
                  <a:moveTo>
                    <a:pt x="361" y="92"/>
                  </a:moveTo>
                  <a:lnTo>
                    <a:pt x="361" y="90"/>
                  </a:lnTo>
                  <a:lnTo>
                    <a:pt x="363" y="88"/>
                  </a:lnTo>
                  <a:lnTo>
                    <a:pt x="363" y="86"/>
                  </a:lnTo>
                  <a:lnTo>
                    <a:pt x="364" y="86"/>
                  </a:lnTo>
                  <a:lnTo>
                    <a:pt x="364" y="88"/>
                  </a:lnTo>
                  <a:lnTo>
                    <a:pt x="364" y="90"/>
                  </a:lnTo>
                  <a:lnTo>
                    <a:pt x="363" y="90"/>
                  </a:lnTo>
                  <a:lnTo>
                    <a:pt x="361" y="92"/>
                  </a:lnTo>
                  <a:close/>
                  <a:moveTo>
                    <a:pt x="382" y="86"/>
                  </a:moveTo>
                  <a:lnTo>
                    <a:pt x="386" y="88"/>
                  </a:lnTo>
                  <a:lnTo>
                    <a:pt x="387" y="88"/>
                  </a:lnTo>
                  <a:lnTo>
                    <a:pt x="389" y="88"/>
                  </a:lnTo>
                  <a:lnTo>
                    <a:pt x="391" y="88"/>
                  </a:lnTo>
                  <a:lnTo>
                    <a:pt x="393" y="88"/>
                  </a:lnTo>
                  <a:lnTo>
                    <a:pt x="391" y="88"/>
                  </a:lnTo>
                  <a:lnTo>
                    <a:pt x="393" y="88"/>
                  </a:lnTo>
                  <a:lnTo>
                    <a:pt x="393" y="86"/>
                  </a:lnTo>
                  <a:lnTo>
                    <a:pt x="395" y="86"/>
                  </a:lnTo>
                  <a:lnTo>
                    <a:pt x="397" y="86"/>
                  </a:lnTo>
                  <a:lnTo>
                    <a:pt x="399" y="86"/>
                  </a:lnTo>
                  <a:lnTo>
                    <a:pt x="399" y="88"/>
                  </a:lnTo>
                  <a:lnTo>
                    <a:pt x="399" y="86"/>
                  </a:lnTo>
                  <a:lnTo>
                    <a:pt x="401" y="86"/>
                  </a:lnTo>
                  <a:lnTo>
                    <a:pt x="401" y="88"/>
                  </a:lnTo>
                  <a:lnTo>
                    <a:pt x="403" y="88"/>
                  </a:lnTo>
                  <a:lnTo>
                    <a:pt x="405" y="88"/>
                  </a:lnTo>
                  <a:lnTo>
                    <a:pt x="407" y="88"/>
                  </a:lnTo>
                  <a:lnTo>
                    <a:pt x="409" y="88"/>
                  </a:lnTo>
                  <a:lnTo>
                    <a:pt x="409" y="90"/>
                  </a:lnTo>
                  <a:lnTo>
                    <a:pt x="407" y="92"/>
                  </a:lnTo>
                  <a:lnTo>
                    <a:pt x="407" y="94"/>
                  </a:lnTo>
                  <a:lnTo>
                    <a:pt x="407" y="96"/>
                  </a:lnTo>
                  <a:lnTo>
                    <a:pt x="405" y="96"/>
                  </a:lnTo>
                  <a:lnTo>
                    <a:pt x="407" y="96"/>
                  </a:lnTo>
                  <a:lnTo>
                    <a:pt x="407" y="97"/>
                  </a:lnTo>
                  <a:lnTo>
                    <a:pt x="405" y="99"/>
                  </a:lnTo>
                  <a:lnTo>
                    <a:pt x="405" y="101"/>
                  </a:lnTo>
                  <a:lnTo>
                    <a:pt x="403" y="101"/>
                  </a:lnTo>
                  <a:lnTo>
                    <a:pt x="403" y="103"/>
                  </a:lnTo>
                  <a:lnTo>
                    <a:pt x="401" y="103"/>
                  </a:lnTo>
                  <a:lnTo>
                    <a:pt x="399" y="101"/>
                  </a:lnTo>
                  <a:lnTo>
                    <a:pt x="399" y="103"/>
                  </a:lnTo>
                  <a:lnTo>
                    <a:pt x="401" y="103"/>
                  </a:lnTo>
                  <a:lnTo>
                    <a:pt x="401" y="105"/>
                  </a:lnTo>
                  <a:lnTo>
                    <a:pt x="401" y="107"/>
                  </a:lnTo>
                  <a:lnTo>
                    <a:pt x="399" y="105"/>
                  </a:lnTo>
                  <a:lnTo>
                    <a:pt x="399" y="107"/>
                  </a:lnTo>
                  <a:lnTo>
                    <a:pt x="401" y="107"/>
                  </a:lnTo>
                  <a:lnTo>
                    <a:pt x="399" y="109"/>
                  </a:lnTo>
                  <a:lnTo>
                    <a:pt x="399" y="107"/>
                  </a:lnTo>
                  <a:lnTo>
                    <a:pt x="399" y="109"/>
                  </a:lnTo>
                  <a:lnTo>
                    <a:pt x="397" y="109"/>
                  </a:lnTo>
                  <a:lnTo>
                    <a:pt x="397" y="107"/>
                  </a:lnTo>
                  <a:lnTo>
                    <a:pt x="395" y="107"/>
                  </a:lnTo>
                  <a:lnTo>
                    <a:pt x="395" y="109"/>
                  </a:lnTo>
                  <a:lnTo>
                    <a:pt x="393" y="109"/>
                  </a:lnTo>
                  <a:lnTo>
                    <a:pt x="391" y="109"/>
                  </a:lnTo>
                  <a:lnTo>
                    <a:pt x="393" y="109"/>
                  </a:lnTo>
                  <a:lnTo>
                    <a:pt x="393" y="107"/>
                  </a:lnTo>
                  <a:lnTo>
                    <a:pt x="391" y="109"/>
                  </a:lnTo>
                  <a:lnTo>
                    <a:pt x="393" y="109"/>
                  </a:lnTo>
                  <a:lnTo>
                    <a:pt x="393" y="111"/>
                  </a:lnTo>
                  <a:lnTo>
                    <a:pt x="391" y="111"/>
                  </a:lnTo>
                  <a:lnTo>
                    <a:pt x="391" y="109"/>
                  </a:lnTo>
                  <a:lnTo>
                    <a:pt x="391" y="107"/>
                  </a:lnTo>
                  <a:lnTo>
                    <a:pt x="389" y="107"/>
                  </a:lnTo>
                  <a:lnTo>
                    <a:pt x="389" y="109"/>
                  </a:lnTo>
                  <a:lnTo>
                    <a:pt x="391" y="109"/>
                  </a:lnTo>
                  <a:lnTo>
                    <a:pt x="389" y="109"/>
                  </a:lnTo>
                  <a:lnTo>
                    <a:pt x="391" y="109"/>
                  </a:lnTo>
                  <a:lnTo>
                    <a:pt x="389" y="109"/>
                  </a:lnTo>
                  <a:lnTo>
                    <a:pt x="389" y="111"/>
                  </a:lnTo>
                  <a:lnTo>
                    <a:pt x="387" y="113"/>
                  </a:lnTo>
                  <a:lnTo>
                    <a:pt x="387" y="111"/>
                  </a:lnTo>
                  <a:lnTo>
                    <a:pt x="387" y="109"/>
                  </a:lnTo>
                  <a:lnTo>
                    <a:pt x="386" y="111"/>
                  </a:lnTo>
                  <a:lnTo>
                    <a:pt x="387" y="111"/>
                  </a:lnTo>
                  <a:lnTo>
                    <a:pt x="387" y="113"/>
                  </a:lnTo>
                  <a:lnTo>
                    <a:pt x="386" y="113"/>
                  </a:lnTo>
                  <a:lnTo>
                    <a:pt x="384" y="113"/>
                  </a:lnTo>
                  <a:lnTo>
                    <a:pt x="384" y="111"/>
                  </a:lnTo>
                  <a:lnTo>
                    <a:pt x="382" y="111"/>
                  </a:lnTo>
                  <a:lnTo>
                    <a:pt x="382" y="113"/>
                  </a:lnTo>
                  <a:lnTo>
                    <a:pt x="380" y="113"/>
                  </a:lnTo>
                  <a:lnTo>
                    <a:pt x="380" y="111"/>
                  </a:lnTo>
                  <a:lnTo>
                    <a:pt x="380" y="109"/>
                  </a:lnTo>
                  <a:lnTo>
                    <a:pt x="378" y="109"/>
                  </a:lnTo>
                  <a:lnTo>
                    <a:pt x="378" y="107"/>
                  </a:lnTo>
                  <a:lnTo>
                    <a:pt x="378" y="109"/>
                  </a:lnTo>
                  <a:lnTo>
                    <a:pt x="378" y="111"/>
                  </a:lnTo>
                  <a:lnTo>
                    <a:pt x="378" y="113"/>
                  </a:lnTo>
                  <a:lnTo>
                    <a:pt x="376" y="113"/>
                  </a:lnTo>
                  <a:lnTo>
                    <a:pt x="378" y="113"/>
                  </a:lnTo>
                  <a:lnTo>
                    <a:pt x="376" y="113"/>
                  </a:lnTo>
                  <a:lnTo>
                    <a:pt x="374" y="113"/>
                  </a:lnTo>
                  <a:lnTo>
                    <a:pt x="372" y="113"/>
                  </a:lnTo>
                  <a:lnTo>
                    <a:pt x="374" y="113"/>
                  </a:lnTo>
                  <a:lnTo>
                    <a:pt x="374" y="111"/>
                  </a:lnTo>
                  <a:lnTo>
                    <a:pt x="370" y="109"/>
                  </a:lnTo>
                  <a:lnTo>
                    <a:pt x="370" y="107"/>
                  </a:lnTo>
                  <a:lnTo>
                    <a:pt x="370" y="105"/>
                  </a:lnTo>
                  <a:lnTo>
                    <a:pt x="370" y="103"/>
                  </a:lnTo>
                  <a:lnTo>
                    <a:pt x="370" y="101"/>
                  </a:lnTo>
                  <a:lnTo>
                    <a:pt x="372" y="101"/>
                  </a:lnTo>
                  <a:lnTo>
                    <a:pt x="372" y="103"/>
                  </a:lnTo>
                  <a:lnTo>
                    <a:pt x="374" y="103"/>
                  </a:lnTo>
                  <a:lnTo>
                    <a:pt x="372" y="101"/>
                  </a:lnTo>
                  <a:lnTo>
                    <a:pt x="374" y="101"/>
                  </a:lnTo>
                  <a:lnTo>
                    <a:pt x="376" y="101"/>
                  </a:lnTo>
                  <a:lnTo>
                    <a:pt x="374" y="101"/>
                  </a:lnTo>
                  <a:lnTo>
                    <a:pt x="372" y="101"/>
                  </a:lnTo>
                  <a:lnTo>
                    <a:pt x="370" y="101"/>
                  </a:lnTo>
                  <a:lnTo>
                    <a:pt x="370" y="99"/>
                  </a:lnTo>
                  <a:lnTo>
                    <a:pt x="370" y="97"/>
                  </a:lnTo>
                  <a:lnTo>
                    <a:pt x="370" y="96"/>
                  </a:lnTo>
                  <a:lnTo>
                    <a:pt x="370" y="94"/>
                  </a:lnTo>
                  <a:lnTo>
                    <a:pt x="372" y="94"/>
                  </a:lnTo>
                  <a:lnTo>
                    <a:pt x="372" y="96"/>
                  </a:lnTo>
                  <a:lnTo>
                    <a:pt x="374" y="96"/>
                  </a:lnTo>
                  <a:lnTo>
                    <a:pt x="374" y="94"/>
                  </a:lnTo>
                  <a:lnTo>
                    <a:pt x="372" y="94"/>
                  </a:lnTo>
                  <a:lnTo>
                    <a:pt x="372" y="92"/>
                  </a:lnTo>
                  <a:lnTo>
                    <a:pt x="370" y="92"/>
                  </a:lnTo>
                  <a:lnTo>
                    <a:pt x="372" y="92"/>
                  </a:lnTo>
                  <a:lnTo>
                    <a:pt x="372" y="90"/>
                  </a:lnTo>
                  <a:lnTo>
                    <a:pt x="372" y="88"/>
                  </a:lnTo>
                  <a:lnTo>
                    <a:pt x="374" y="88"/>
                  </a:lnTo>
                  <a:lnTo>
                    <a:pt x="374" y="86"/>
                  </a:lnTo>
                  <a:lnTo>
                    <a:pt x="376" y="86"/>
                  </a:lnTo>
                  <a:lnTo>
                    <a:pt x="378" y="86"/>
                  </a:lnTo>
                  <a:lnTo>
                    <a:pt x="382" y="86"/>
                  </a:lnTo>
                  <a:close/>
                  <a:moveTo>
                    <a:pt x="368" y="90"/>
                  </a:moveTo>
                  <a:lnTo>
                    <a:pt x="366" y="90"/>
                  </a:lnTo>
                  <a:lnTo>
                    <a:pt x="366" y="88"/>
                  </a:lnTo>
                  <a:lnTo>
                    <a:pt x="366" y="86"/>
                  </a:lnTo>
                  <a:lnTo>
                    <a:pt x="366" y="84"/>
                  </a:lnTo>
                  <a:lnTo>
                    <a:pt x="368" y="84"/>
                  </a:lnTo>
                  <a:lnTo>
                    <a:pt x="370" y="84"/>
                  </a:lnTo>
                  <a:lnTo>
                    <a:pt x="372" y="84"/>
                  </a:lnTo>
                  <a:lnTo>
                    <a:pt x="372" y="86"/>
                  </a:lnTo>
                  <a:lnTo>
                    <a:pt x="370" y="88"/>
                  </a:lnTo>
                  <a:lnTo>
                    <a:pt x="368" y="88"/>
                  </a:lnTo>
                  <a:lnTo>
                    <a:pt x="368" y="90"/>
                  </a:lnTo>
                  <a:close/>
                  <a:moveTo>
                    <a:pt x="391" y="82"/>
                  </a:moveTo>
                  <a:lnTo>
                    <a:pt x="391" y="84"/>
                  </a:lnTo>
                  <a:lnTo>
                    <a:pt x="391" y="82"/>
                  </a:lnTo>
                  <a:lnTo>
                    <a:pt x="393" y="84"/>
                  </a:lnTo>
                  <a:lnTo>
                    <a:pt x="393" y="86"/>
                  </a:lnTo>
                  <a:lnTo>
                    <a:pt x="393" y="84"/>
                  </a:lnTo>
                  <a:lnTo>
                    <a:pt x="393" y="86"/>
                  </a:lnTo>
                  <a:lnTo>
                    <a:pt x="391" y="86"/>
                  </a:lnTo>
                  <a:lnTo>
                    <a:pt x="387" y="86"/>
                  </a:lnTo>
                  <a:lnTo>
                    <a:pt x="386" y="86"/>
                  </a:lnTo>
                  <a:lnTo>
                    <a:pt x="386" y="84"/>
                  </a:lnTo>
                  <a:lnTo>
                    <a:pt x="387" y="84"/>
                  </a:lnTo>
                  <a:lnTo>
                    <a:pt x="389" y="84"/>
                  </a:lnTo>
                  <a:lnTo>
                    <a:pt x="389" y="82"/>
                  </a:lnTo>
                  <a:lnTo>
                    <a:pt x="391" y="82"/>
                  </a:lnTo>
                  <a:close/>
                  <a:moveTo>
                    <a:pt x="376" y="84"/>
                  </a:moveTo>
                  <a:lnTo>
                    <a:pt x="374" y="84"/>
                  </a:lnTo>
                  <a:lnTo>
                    <a:pt x="372" y="84"/>
                  </a:lnTo>
                  <a:lnTo>
                    <a:pt x="372" y="82"/>
                  </a:lnTo>
                  <a:lnTo>
                    <a:pt x="374" y="82"/>
                  </a:lnTo>
                  <a:lnTo>
                    <a:pt x="376" y="82"/>
                  </a:lnTo>
                  <a:lnTo>
                    <a:pt x="376" y="84"/>
                  </a:lnTo>
                  <a:close/>
                  <a:moveTo>
                    <a:pt x="380" y="80"/>
                  </a:moveTo>
                  <a:lnTo>
                    <a:pt x="380" y="78"/>
                  </a:lnTo>
                  <a:lnTo>
                    <a:pt x="382" y="78"/>
                  </a:lnTo>
                  <a:lnTo>
                    <a:pt x="382" y="80"/>
                  </a:lnTo>
                  <a:lnTo>
                    <a:pt x="380" y="80"/>
                  </a:lnTo>
                  <a:close/>
                  <a:moveTo>
                    <a:pt x="389" y="80"/>
                  </a:moveTo>
                  <a:lnTo>
                    <a:pt x="387" y="80"/>
                  </a:lnTo>
                  <a:lnTo>
                    <a:pt x="386" y="82"/>
                  </a:lnTo>
                  <a:lnTo>
                    <a:pt x="386" y="84"/>
                  </a:lnTo>
                  <a:lnTo>
                    <a:pt x="384" y="84"/>
                  </a:lnTo>
                  <a:lnTo>
                    <a:pt x="382" y="84"/>
                  </a:lnTo>
                  <a:lnTo>
                    <a:pt x="380" y="84"/>
                  </a:lnTo>
                  <a:lnTo>
                    <a:pt x="378" y="84"/>
                  </a:lnTo>
                  <a:lnTo>
                    <a:pt x="378" y="82"/>
                  </a:lnTo>
                  <a:lnTo>
                    <a:pt x="376" y="82"/>
                  </a:lnTo>
                  <a:lnTo>
                    <a:pt x="376" y="80"/>
                  </a:lnTo>
                  <a:lnTo>
                    <a:pt x="378" y="80"/>
                  </a:lnTo>
                  <a:lnTo>
                    <a:pt x="380" y="80"/>
                  </a:lnTo>
                  <a:lnTo>
                    <a:pt x="382" y="80"/>
                  </a:lnTo>
                  <a:lnTo>
                    <a:pt x="382" y="78"/>
                  </a:lnTo>
                  <a:lnTo>
                    <a:pt x="384" y="78"/>
                  </a:lnTo>
                  <a:lnTo>
                    <a:pt x="384" y="80"/>
                  </a:lnTo>
                  <a:lnTo>
                    <a:pt x="386" y="80"/>
                  </a:lnTo>
                  <a:lnTo>
                    <a:pt x="386" y="78"/>
                  </a:lnTo>
                  <a:lnTo>
                    <a:pt x="387" y="78"/>
                  </a:lnTo>
                  <a:lnTo>
                    <a:pt x="389" y="78"/>
                  </a:lnTo>
                  <a:lnTo>
                    <a:pt x="389" y="80"/>
                  </a:lnTo>
                  <a:close/>
                  <a:moveTo>
                    <a:pt x="378" y="76"/>
                  </a:moveTo>
                  <a:lnTo>
                    <a:pt x="378" y="78"/>
                  </a:lnTo>
                  <a:lnTo>
                    <a:pt x="378" y="80"/>
                  </a:lnTo>
                  <a:lnTo>
                    <a:pt x="376" y="80"/>
                  </a:lnTo>
                  <a:lnTo>
                    <a:pt x="376" y="82"/>
                  </a:lnTo>
                  <a:lnTo>
                    <a:pt x="374" y="82"/>
                  </a:lnTo>
                  <a:lnTo>
                    <a:pt x="374" y="80"/>
                  </a:lnTo>
                  <a:lnTo>
                    <a:pt x="376" y="80"/>
                  </a:lnTo>
                  <a:lnTo>
                    <a:pt x="376" y="78"/>
                  </a:lnTo>
                  <a:lnTo>
                    <a:pt x="376" y="76"/>
                  </a:lnTo>
                  <a:lnTo>
                    <a:pt x="376" y="74"/>
                  </a:lnTo>
                  <a:lnTo>
                    <a:pt x="378" y="74"/>
                  </a:lnTo>
                  <a:lnTo>
                    <a:pt x="378" y="76"/>
                  </a:lnTo>
                  <a:close/>
                  <a:moveTo>
                    <a:pt x="382" y="74"/>
                  </a:moveTo>
                  <a:lnTo>
                    <a:pt x="382" y="76"/>
                  </a:lnTo>
                  <a:lnTo>
                    <a:pt x="380" y="78"/>
                  </a:lnTo>
                  <a:lnTo>
                    <a:pt x="378" y="78"/>
                  </a:lnTo>
                  <a:lnTo>
                    <a:pt x="378" y="76"/>
                  </a:lnTo>
                  <a:lnTo>
                    <a:pt x="378" y="74"/>
                  </a:lnTo>
                  <a:lnTo>
                    <a:pt x="380" y="74"/>
                  </a:lnTo>
                  <a:lnTo>
                    <a:pt x="382" y="74"/>
                  </a:lnTo>
                  <a:lnTo>
                    <a:pt x="380" y="74"/>
                  </a:lnTo>
                  <a:lnTo>
                    <a:pt x="382" y="74"/>
                  </a:lnTo>
                  <a:close/>
                  <a:moveTo>
                    <a:pt x="710" y="71"/>
                  </a:moveTo>
                  <a:lnTo>
                    <a:pt x="712" y="71"/>
                  </a:lnTo>
                  <a:lnTo>
                    <a:pt x="710" y="71"/>
                  </a:lnTo>
                  <a:close/>
                  <a:moveTo>
                    <a:pt x="382" y="69"/>
                  </a:moveTo>
                  <a:lnTo>
                    <a:pt x="382" y="71"/>
                  </a:lnTo>
                  <a:lnTo>
                    <a:pt x="382" y="72"/>
                  </a:lnTo>
                  <a:lnTo>
                    <a:pt x="380" y="72"/>
                  </a:lnTo>
                  <a:lnTo>
                    <a:pt x="378" y="72"/>
                  </a:lnTo>
                  <a:lnTo>
                    <a:pt x="378" y="71"/>
                  </a:lnTo>
                  <a:lnTo>
                    <a:pt x="380" y="71"/>
                  </a:lnTo>
                  <a:lnTo>
                    <a:pt x="380" y="69"/>
                  </a:lnTo>
                  <a:lnTo>
                    <a:pt x="382" y="69"/>
                  </a:lnTo>
                  <a:close/>
                  <a:moveTo>
                    <a:pt x="382" y="69"/>
                  </a:moveTo>
                  <a:lnTo>
                    <a:pt x="382" y="67"/>
                  </a:lnTo>
                  <a:lnTo>
                    <a:pt x="384" y="67"/>
                  </a:lnTo>
                  <a:lnTo>
                    <a:pt x="384" y="69"/>
                  </a:lnTo>
                  <a:lnTo>
                    <a:pt x="382" y="69"/>
                  </a:lnTo>
                  <a:close/>
                  <a:moveTo>
                    <a:pt x="376" y="49"/>
                  </a:moveTo>
                  <a:lnTo>
                    <a:pt x="376" y="51"/>
                  </a:lnTo>
                  <a:lnTo>
                    <a:pt x="378" y="51"/>
                  </a:lnTo>
                  <a:lnTo>
                    <a:pt x="378" y="53"/>
                  </a:lnTo>
                  <a:lnTo>
                    <a:pt x="376" y="53"/>
                  </a:lnTo>
                  <a:lnTo>
                    <a:pt x="376" y="55"/>
                  </a:lnTo>
                  <a:lnTo>
                    <a:pt x="376" y="53"/>
                  </a:lnTo>
                  <a:lnTo>
                    <a:pt x="374" y="53"/>
                  </a:lnTo>
                  <a:lnTo>
                    <a:pt x="374" y="51"/>
                  </a:lnTo>
                  <a:lnTo>
                    <a:pt x="376" y="51"/>
                  </a:lnTo>
                  <a:lnTo>
                    <a:pt x="376" y="49"/>
                  </a:lnTo>
                  <a:close/>
                  <a:moveTo>
                    <a:pt x="374" y="49"/>
                  </a:moveTo>
                  <a:lnTo>
                    <a:pt x="376" y="49"/>
                  </a:lnTo>
                  <a:lnTo>
                    <a:pt x="376" y="51"/>
                  </a:lnTo>
                  <a:lnTo>
                    <a:pt x="374" y="51"/>
                  </a:lnTo>
                  <a:lnTo>
                    <a:pt x="374" y="49"/>
                  </a:lnTo>
                  <a:close/>
                  <a:moveTo>
                    <a:pt x="220" y="1"/>
                  </a:moveTo>
                  <a:lnTo>
                    <a:pt x="222" y="1"/>
                  </a:lnTo>
                  <a:lnTo>
                    <a:pt x="222" y="3"/>
                  </a:lnTo>
                  <a:lnTo>
                    <a:pt x="224" y="3"/>
                  </a:lnTo>
                  <a:lnTo>
                    <a:pt x="224" y="5"/>
                  </a:lnTo>
                  <a:lnTo>
                    <a:pt x="222" y="5"/>
                  </a:lnTo>
                  <a:lnTo>
                    <a:pt x="222" y="7"/>
                  </a:lnTo>
                  <a:lnTo>
                    <a:pt x="222" y="9"/>
                  </a:lnTo>
                  <a:lnTo>
                    <a:pt x="222" y="11"/>
                  </a:lnTo>
                  <a:lnTo>
                    <a:pt x="220" y="11"/>
                  </a:lnTo>
                  <a:lnTo>
                    <a:pt x="220" y="13"/>
                  </a:lnTo>
                  <a:lnTo>
                    <a:pt x="222" y="13"/>
                  </a:lnTo>
                  <a:lnTo>
                    <a:pt x="222" y="11"/>
                  </a:lnTo>
                  <a:lnTo>
                    <a:pt x="222" y="13"/>
                  </a:lnTo>
                  <a:lnTo>
                    <a:pt x="224" y="13"/>
                  </a:lnTo>
                  <a:lnTo>
                    <a:pt x="226" y="13"/>
                  </a:lnTo>
                  <a:lnTo>
                    <a:pt x="228" y="13"/>
                  </a:lnTo>
                  <a:lnTo>
                    <a:pt x="228" y="15"/>
                  </a:lnTo>
                  <a:lnTo>
                    <a:pt x="228" y="17"/>
                  </a:lnTo>
                  <a:lnTo>
                    <a:pt x="228" y="19"/>
                  </a:lnTo>
                  <a:lnTo>
                    <a:pt x="230" y="19"/>
                  </a:lnTo>
                  <a:lnTo>
                    <a:pt x="228" y="19"/>
                  </a:lnTo>
                  <a:lnTo>
                    <a:pt x="230" y="21"/>
                  </a:lnTo>
                  <a:lnTo>
                    <a:pt x="232" y="21"/>
                  </a:lnTo>
                  <a:lnTo>
                    <a:pt x="230" y="21"/>
                  </a:lnTo>
                  <a:lnTo>
                    <a:pt x="230" y="23"/>
                  </a:lnTo>
                  <a:lnTo>
                    <a:pt x="230" y="25"/>
                  </a:lnTo>
                  <a:lnTo>
                    <a:pt x="228" y="25"/>
                  </a:lnTo>
                  <a:lnTo>
                    <a:pt x="228" y="26"/>
                  </a:lnTo>
                  <a:lnTo>
                    <a:pt x="226" y="26"/>
                  </a:lnTo>
                  <a:lnTo>
                    <a:pt x="226" y="28"/>
                  </a:lnTo>
                  <a:lnTo>
                    <a:pt x="226" y="30"/>
                  </a:lnTo>
                  <a:lnTo>
                    <a:pt x="226" y="32"/>
                  </a:lnTo>
                  <a:lnTo>
                    <a:pt x="224" y="32"/>
                  </a:lnTo>
                  <a:lnTo>
                    <a:pt x="224" y="34"/>
                  </a:lnTo>
                  <a:lnTo>
                    <a:pt x="224" y="36"/>
                  </a:lnTo>
                  <a:lnTo>
                    <a:pt x="224" y="38"/>
                  </a:lnTo>
                  <a:lnTo>
                    <a:pt x="224" y="42"/>
                  </a:lnTo>
                  <a:lnTo>
                    <a:pt x="224" y="44"/>
                  </a:lnTo>
                  <a:lnTo>
                    <a:pt x="224" y="46"/>
                  </a:lnTo>
                  <a:lnTo>
                    <a:pt x="226" y="48"/>
                  </a:lnTo>
                  <a:lnTo>
                    <a:pt x="228" y="48"/>
                  </a:lnTo>
                  <a:lnTo>
                    <a:pt x="228" y="49"/>
                  </a:lnTo>
                  <a:lnTo>
                    <a:pt x="228" y="51"/>
                  </a:lnTo>
                  <a:lnTo>
                    <a:pt x="228" y="53"/>
                  </a:lnTo>
                  <a:lnTo>
                    <a:pt x="228" y="55"/>
                  </a:lnTo>
                  <a:lnTo>
                    <a:pt x="230" y="55"/>
                  </a:lnTo>
                  <a:lnTo>
                    <a:pt x="228" y="55"/>
                  </a:lnTo>
                  <a:lnTo>
                    <a:pt x="228" y="57"/>
                  </a:lnTo>
                  <a:lnTo>
                    <a:pt x="230" y="57"/>
                  </a:lnTo>
                  <a:lnTo>
                    <a:pt x="232" y="57"/>
                  </a:lnTo>
                  <a:lnTo>
                    <a:pt x="232" y="59"/>
                  </a:lnTo>
                  <a:lnTo>
                    <a:pt x="234" y="59"/>
                  </a:lnTo>
                  <a:lnTo>
                    <a:pt x="234" y="61"/>
                  </a:lnTo>
                  <a:lnTo>
                    <a:pt x="236" y="61"/>
                  </a:lnTo>
                  <a:lnTo>
                    <a:pt x="236" y="63"/>
                  </a:lnTo>
                  <a:lnTo>
                    <a:pt x="240" y="63"/>
                  </a:lnTo>
                  <a:lnTo>
                    <a:pt x="242" y="65"/>
                  </a:lnTo>
                  <a:lnTo>
                    <a:pt x="243" y="65"/>
                  </a:lnTo>
                  <a:lnTo>
                    <a:pt x="243" y="63"/>
                  </a:lnTo>
                  <a:lnTo>
                    <a:pt x="245" y="63"/>
                  </a:lnTo>
                  <a:lnTo>
                    <a:pt x="247" y="63"/>
                  </a:lnTo>
                  <a:lnTo>
                    <a:pt x="247" y="65"/>
                  </a:lnTo>
                  <a:lnTo>
                    <a:pt x="247" y="63"/>
                  </a:lnTo>
                  <a:lnTo>
                    <a:pt x="247" y="61"/>
                  </a:lnTo>
                  <a:lnTo>
                    <a:pt x="249" y="61"/>
                  </a:lnTo>
                  <a:lnTo>
                    <a:pt x="249" y="59"/>
                  </a:lnTo>
                  <a:lnTo>
                    <a:pt x="251" y="59"/>
                  </a:lnTo>
                  <a:lnTo>
                    <a:pt x="253" y="59"/>
                  </a:lnTo>
                  <a:lnTo>
                    <a:pt x="253" y="61"/>
                  </a:lnTo>
                  <a:lnTo>
                    <a:pt x="255" y="61"/>
                  </a:lnTo>
                  <a:lnTo>
                    <a:pt x="255" y="59"/>
                  </a:lnTo>
                  <a:lnTo>
                    <a:pt x="255" y="57"/>
                  </a:lnTo>
                  <a:lnTo>
                    <a:pt x="257" y="57"/>
                  </a:lnTo>
                  <a:lnTo>
                    <a:pt x="259" y="57"/>
                  </a:lnTo>
                  <a:lnTo>
                    <a:pt x="261" y="57"/>
                  </a:lnTo>
                  <a:lnTo>
                    <a:pt x="263" y="57"/>
                  </a:lnTo>
                  <a:lnTo>
                    <a:pt x="265" y="55"/>
                  </a:lnTo>
                  <a:lnTo>
                    <a:pt x="265" y="53"/>
                  </a:lnTo>
                  <a:lnTo>
                    <a:pt x="267" y="53"/>
                  </a:lnTo>
                  <a:lnTo>
                    <a:pt x="268" y="51"/>
                  </a:lnTo>
                  <a:lnTo>
                    <a:pt x="270" y="51"/>
                  </a:lnTo>
                  <a:lnTo>
                    <a:pt x="270" y="53"/>
                  </a:lnTo>
                  <a:lnTo>
                    <a:pt x="272" y="53"/>
                  </a:lnTo>
                  <a:lnTo>
                    <a:pt x="274" y="55"/>
                  </a:lnTo>
                  <a:lnTo>
                    <a:pt x="274" y="53"/>
                  </a:lnTo>
                  <a:lnTo>
                    <a:pt x="276" y="53"/>
                  </a:lnTo>
                  <a:lnTo>
                    <a:pt x="278" y="53"/>
                  </a:lnTo>
                  <a:lnTo>
                    <a:pt x="280" y="53"/>
                  </a:lnTo>
                  <a:lnTo>
                    <a:pt x="282" y="53"/>
                  </a:lnTo>
                  <a:lnTo>
                    <a:pt x="284" y="53"/>
                  </a:lnTo>
                  <a:lnTo>
                    <a:pt x="286" y="55"/>
                  </a:lnTo>
                  <a:lnTo>
                    <a:pt x="288" y="55"/>
                  </a:lnTo>
                  <a:lnTo>
                    <a:pt x="288" y="53"/>
                  </a:lnTo>
                  <a:lnTo>
                    <a:pt x="288" y="51"/>
                  </a:lnTo>
                  <a:lnTo>
                    <a:pt x="288" y="49"/>
                  </a:lnTo>
                  <a:lnTo>
                    <a:pt x="286" y="49"/>
                  </a:lnTo>
                  <a:lnTo>
                    <a:pt x="286" y="48"/>
                  </a:lnTo>
                  <a:lnTo>
                    <a:pt x="288" y="46"/>
                  </a:lnTo>
                  <a:lnTo>
                    <a:pt x="288" y="44"/>
                  </a:lnTo>
                  <a:lnTo>
                    <a:pt x="290" y="46"/>
                  </a:lnTo>
                  <a:lnTo>
                    <a:pt x="291" y="46"/>
                  </a:lnTo>
                  <a:lnTo>
                    <a:pt x="293" y="46"/>
                  </a:lnTo>
                  <a:lnTo>
                    <a:pt x="295" y="46"/>
                  </a:lnTo>
                  <a:lnTo>
                    <a:pt x="297" y="46"/>
                  </a:lnTo>
                  <a:lnTo>
                    <a:pt x="297" y="44"/>
                  </a:lnTo>
                  <a:lnTo>
                    <a:pt x="299" y="44"/>
                  </a:lnTo>
                  <a:lnTo>
                    <a:pt x="301" y="44"/>
                  </a:lnTo>
                  <a:lnTo>
                    <a:pt x="303" y="44"/>
                  </a:lnTo>
                  <a:lnTo>
                    <a:pt x="303" y="42"/>
                  </a:lnTo>
                  <a:lnTo>
                    <a:pt x="303" y="44"/>
                  </a:lnTo>
                  <a:lnTo>
                    <a:pt x="305" y="46"/>
                  </a:lnTo>
                  <a:lnTo>
                    <a:pt x="307" y="46"/>
                  </a:lnTo>
                  <a:lnTo>
                    <a:pt x="309" y="46"/>
                  </a:lnTo>
                  <a:lnTo>
                    <a:pt x="307" y="46"/>
                  </a:lnTo>
                  <a:lnTo>
                    <a:pt x="307" y="48"/>
                  </a:lnTo>
                  <a:lnTo>
                    <a:pt x="309" y="48"/>
                  </a:lnTo>
                  <a:lnTo>
                    <a:pt x="311" y="48"/>
                  </a:lnTo>
                  <a:lnTo>
                    <a:pt x="311" y="49"/>
                  </a:lnTo>
                  <a:lnTo>
                    <a:pt x="313" y="49"/>
                  </a:lnTo>
                  <a:lnTo>
                    <a:pt x="315" y="49"/>
                  </a:lnTo>
                  <a:lnTo>
                    <a:pt x="316" y="49"/>
                  </a:lnTo>
                  <a:lnTo>
                    <a:pt x="316" y="51"/>
                  </a:lnTo>
                  <a:lnTo>
                    <a:pt x="318" y="49"/>
                  </a:lnTo>
                  <a:lnTo>
                    <a:pt x="320" y="49"/>
                  </a:lnTo>
                  <a:lnTo>
                    <a:pt x="320" y="48"/>
                  </a:lnTo>
                  <a:lnTo>
                    <a:pt x="322" y="48"/>
                  </a:lnTo>
                  <a:lnTo>
                    <a:pt x="322" y="46"/>
                  </a:lnTo>
                  <a:lnTo>
                    <a:pt x="324" y="48"/>
                  </a:lnTo>
                  <a:lnTo>
                    <a:pt x="322" y="48"/>
                  </a:lnTo>
                  <a:lnTo>
                    <a:pt x="324" y="48"/>
                  </a:lnTo>
                  <a:lnTo>
                    <a:pt x="326" y="48"/>
                  </a:lnTo>
                  <a:lnTo>
                    <a:pt x="328" y="48"/>
                  </a:lnTo>
                  <a:lnTo>
                    <a:pt x="330" y="48"/>
                  </a:lnTo>
                  <a:lnTo>
                    <a:pt x="332" y="48"/>
                  </a:lnTo>
                  <a:lnTo>
                    <a:pt x="332" y="49"/>
                  </a:lnTo>
                  <a:lnTo>
                    <a:pt x="330" y="49"/>
                  </a:lnTo>
                  <a:lnTo>
                    <a:pt x="332" y="49"/>
                  </a:lnTo>
                  <a:lnTo>
                    <a:pt x="334" y="49"/>
                  </a:lnTo>
                  <a:lnTo>
                    <a:pt x="336" y="49"/>
                  </a:lnTo>
                  <a:lnTo>
                    <a:pt x="338" y="48"/>
                  </a:lnTo>
                  <a:lnTo>
                    <a:pt x="339" y="46"/>
                  </a:lnTo>
                  <a:lnTo>
                    <a:pt x="341" y="46"/>
                  </a:lnTo>
                  <a:lnTo>
                    <a:pt x="341" y="44"/>
                  </a:lnTo>
                  <a:lnTo>
                    <a:pt x="341" y="42"/>
                  </a:lnTo>
                  <a:lnTo>
                    <a:pt x="343" y="38"/>
                  </a:lnTo>
                  <a:lnTo>
                    <a:pt x="345" y="38"/>
                  </a:lnTo>
                  <a:lnTo>
                    <a:pt x="343" y="38"/>
                  </a:lnTo>
                  <a:lnTo>
                    <a:pt x="345" y="36"/>
                  </a:lnTo>
                  <a:lnTo>
                    <a:pt x="345" y="34"/>
                  </a:lnTo>
                  <a:lnTo>
                    <a:pt x="345" y="32"/>
                  </a:lnTo>
                  <a:lnTo>
                    <a:pt x="347" y="32"/>
                  </a:lnTo>
                  <a:lnTo>
                    <a:pt x="349" y="28"/>
                  </a:lnTo>
                  <a:lnTo>
                    <a:pt x="351" y="26"/>
                  </a:lnTo>
                  <a:lnTo>
                    <a:pt x="351" y="25"/>
                  </a:lnTo>
                  <a:lnTo>
                    <a:pt x="353" y="25"/>
                  </a:lnTo>
                  <a:lnTo>
                    <a:pt x="353" y="23"/>
                  </a:lnTo>
                  <a:lnTo>
                    <a:pt x="355" y="23"/>
                  </a:lnTo>
                  <a:lnTo>
                    <a:pt x="355" y="21"/>
                  </a:lnTo>
                  <a:lnTo>
                    <a:pt x="357" y="21"/>
                  </a:lnTo>
                  <a:lnTo>
                    <a:pt x="357" y="19"/>
                  </a:lnTo>
                  <a:lnTo>
                    <a:pt x="357" y="17"/>
                  </a:lnTo>
                  <a:lnTo>
                    <a:pt x="359" y="17"/>
                  </a:lnTo>
                  <a:lnTo>
                    <a:pt x="359" y="19"/>
                  </a:lnTo>
                  <a:lnTo>
                    <a:pt x="359" y="21"/>
                  </a:lnTo>
                  <a:lnTo>
                    <a:pt x="361" y="21"/>
                  </a:lnTo>
                  <a:lnTo>
                    <a:pt x="359" y="21"/>
                  </a:lnTo>
                  <a:lnTo>
                    <a:pt x="359" y="19"/>
                  </a:lnTo>
                  <a:lnTo>
                    <a:pt x="359" y="17"/>
                  </a:lnTo>
                  <a:lnTo>
                    <a:pt x="359" y="15"/>
                  </a:lnTo>
                  <a:lnTo>
                    <a:pt x="359" y="13"/>
                  </a:lnTo>
                  <a:lnTo>
                    <a:pt x="359" y="15"/>
                  </a:lnTo>
                  <a:lnTo>
                    <a:pt x="361" y="15"/>
                  </a:lnTo>
                  <a:lnTo>
                    <a:pt x="363" y="17"/>
                  </a:lnTo>
                  <a:lnTo>
                    <a:pt x="364" y="19"/>
                  </a:lnTo>
                  <a:lnTo>
                    <a:pt x="364" y="21"/>
                  </a:lnTo>
                  <a:lnTo>
                    <a:pt x="364" y="23"/>
                  </a:lnTo>
                  <a:lnTo>
                    <a:pt x="364" y="25"/>
                  </a:lnTo>
                  <a:lnTo>
                    <a:pt x="364" y="26"/>
                  </a:lnTo>
                  <a:lnTo>
                    <a:pt x="364" y="25"/>
                  </a:lnTo>
                  <a:lnTo>
                    <a:pt x="364" y="23"/>
                  </a:lnTo>
                  <a:lnTo>
                    <a:pt x="366" y="23"/>
                  </a:lnTo>
                  <a:lnTo>
                    <a:pt x="364" y="25"/>
                  </a:lnTo>
                  <a:lnTo>
                    <a:pt x="364" y="26"/>
                  </a:lnTo>
                  <a:lnTo>
                    <a:pt x="366" y="28"/>
                  </a:lnTo>
                  <a:lnTo>
                    <a:pt x="364" y="28"/>
                  </a:lnTo>
                  <a:lnTo>
                    <a:pt x="364" y="30"/>
                  </a:lnTo>
                  <a:lnTo>
                    <a:pt x="366" y="32"/>
                  </a:lnTo>
                  <a:lnTo>
                    <a:pt x="366" y="34"/>
                  </a:lnTo>
                  <a:lnTo>
                    <a:pt x="366" y="36"/>
                  </a:lnTo>
                  <a:lnTo>
                    <a:pt x="366" y="38"/>
                  </a:lnTo>
                  <a:lnTo>
                    <a:pt x="368" y="38"/>
                  </a:lnTo>
                  <a:lnTo>
                    <a:pt x="368" y="40"/>
                  </a:lnTo>
                  <a:lnTo>
                    <a:pt x="368" y="42"/>
                  </a:lnTo>
                  <a:lnTo>
                    <a:pt x="370" y="44"/>
                  </a:lnTo>
                  <a:lnTo>
                    <a:pt x="370" y="46"/>
                  </a:lnTo>
                  <a:lnTo>
                    <a:pt x="370" y="48"/>
                  </a:lnTo>
                  <a:lnTo>
                    <a:pt x="372" y="48"/>
                  </a:lnTo>
                  <a:lnTo>
                    <a:pt x="372" y="49"/>
                  </a:lnTo>
                  <a:lnTo>
                    <a:pt x="370" y="49"/>
                  </a:lnTo>
                  <a:lnTo>
                    <a:pt x="370" y="51"/>
                  </a:lnTo>
                  <a:lnTo>
                    <a:pt x="372" y="49"/>
                  </a:lnTo>
                  <a:lnTo>
                    <a:pt x="372" y="51"/>
                  </a:lnTo>
                  <a:lnTo>
                    <a:pt x="374" y="51"/>
                  </a:lnTo>
                  <a:lnTo>
                    <a:pt x="374" y="53"/>
                  </a:lnTo>
                  <a:lnTo>
                    <a:pt x="374" y="55"/>
                  </a:lnTo>
                  <a:lnTo>
                    <a:pt x="376" y="55"/>
                  </a:lnTo>
                  <a:lnTo>
                    <a:pt x="378" y="55"/>
                  </a:lnTo>
                  <a:lnTo>
                    <a:pt x="380" y="55"/>
                  </a:lnTo>
                  <a:lnTo>
                    <a:pt x="382" y="55"/>
                  </a:lnTo>
                  <a:lnTo>
                    <a:pt x="382" y="57"/>
                  </a:lnTo>
                  <a:lnTo>
                    <a:pt x="384" y="57"/>
                  </a:lnTo>
                  <a:lnTo>
                    <a:pt x="384" y="59"/>
                  </a:lnTo>
                  <a:lnTo>
                    <a:pt x="384" y="61"/>
                  </a:lnTo>
                  <a:lnTo>
                    <a:pt x="386" y="61"/>
                  </a:lnTo>
                  <a:lnTo>
                    <a:pt x="386" y="63"/>
                  </a:lnTo>
                  <a:lnTo>
                    <a:pt x="384" y="63"/>
                  </a:lnTo>
                  <a:lnTo>
                    <a:pt x="384" y="65"/>
                  </a:lnTo>
                  <a:lnTo>
                    <a:pt x="382" y="65"/>
                  </a:lnTo>
                  <a:lnTo>
                    <a:pt x="380" y="65"/>
                  </a:lnTo>
                  <a:lnTo>
                    <a:pt x="382" y="65"/>
                  </a:lnTo>
                  <a:lnTo>
                    <a:pt x="384" y="65"/>
                  </a:lnTo>
                  <a:lnTo>
                    <a:pt x="384" y="67"/>
                  </a:lnTo>
                  <a:lnTo>
                    <a:pt x="382" y="67"/>
                  </a:lnTo>
                  <a:lnTo>
                    <a:pt x="382" y="69"/>
                  </a:lnTo>
                  <a:lnTo>
                    <a:pt x="380" y="69"/>
                  </a:lnTo>
                  <a:lnTo>
                    <a:pt x="378" y="71"/>
                  </a:lnTo>
                  <a:lnTo>
                    <a:pt x="378" y="72"/>
                  </a:lnTo>
                  <a:lnTo>
                    <a:pt x="376" y="72"/>
                  </a:lnTo>
                  <a:lnTo>
                    <a:pt x="376" y="74"/>
                  </a:lnTo>
                  <a:lnTo>
                    <a:pt x="374" y="74"/>
                  </a:lnTo>
                  <a:lnTo>
                    <a:pt x="374" y="76"/>
                  </a:lnTo>
                  <a:lnTo>
                    <a:pt x="372" y="78"/>
                  </a:lnTo>
                  <a:lnTo>
                    <a:pt x="372" y="80"/>
                  </a:lnTo>
                  <a:lnTo>
                    <a:pt x="370" y="82"/>
                  </a:lnTo>
                  <a:lnTo>
                    <a:pt x="368" y="82"/>
                  </a:lnTo>
                  <a:lnTo>
                    <a:pt x="366" y="82"/>
                  </a:lnTo>
                  <a:lnTo>
                    <a:pt x="366" y="84"/>
                  </a:lnTo>
                  <a:lnTo>
                    <a:pt x="364" y="84"/>
                  </a:lnTo>
                  <a:lnTo>
                    <a:pt x="363" y="84"/>
                  </a:lnTo>
                  <a:lnTo>
                    <a:pt x="363" y="86"/>
                  </a:lnTo>
                  <a:lnTo>
                    <a:pt x="361" y="86"/>
                  </a:lnTo>
                  <a:lnTo>
                    <a:pt x="363" y="86"/>
                  </a:lnTo>
                  <a:lnTo>
                    <a:pt x="363" y="88"/>
                  </a:lnTo>
                  <a:lnTo>
                    <a:pt x="361" y="88"/>
                  </a:lnTo>
                  <a:lnTo>
                    <a:pt x="361" y="90"/>
                  </a:lnTo>
                  <a:lnTo>
                    <a:pt x="361" y="92"/>
                  </a:lnTo>
                  <a:lnTo>
                    <a:pt x="359" y="92"/>
                  </a:lnTo>
                  <a:lnTo>
                    <a:pt x="361" y="92"/>
                  </a:lnTo>
                  <a:lnTo>
                    <a:pt x="359" y="92"/>
                  </a:lnTo>
                  <a:lnTo>
                    <a:pt x="357" y="92"/>
                  </a:lnTo>
                  <a:lnTo>
                    <a:pt x="359" y="92"/>
                  </a:lnTo>
                  <a:lnTo>
                    <a:pt x="359" y="94"/>
                  </a:lnTo>
                  <a:lnTo>
                    <a:pt x="357" y="94"/>
                  </a:lnTo>
                  <a:lnTo>
                    <a:pt x="359" y="94"/>
                  </a:lnTo>
                  <a:lnTo>
                    <a:pt x="357" y="94"/>
                  </a:lnTo>
                  <a:lnTo>
                    <a:pt x="357" y="96"/>
                  </a:lnTo>
                  <a:lnTo>
                    <a:pt x="355" y="96"/>
                  </a:lnTo>
                  <a:lnTo>
                    <a:pt x="355" y="97"/>
                  </a:lnTo>
                  <a:lnTo>
                    <a:pt x="355" y="99"/>
                  </a:lnTo>
                  <a:lnTo>
                    <a:pt x="355" y="101"/>
                  </a:lnTo>
                  <a:lnTo>
                    <a:pt x="353" y="101"/>
                  </a:lnTo>
                  <a:lnTo>
                    <a:pt x="353" y="103"/>
                  </a:lnTo>
                  <a:lnTo>
                    <a:pt x="351" y="103"/>
                  </a:lnTo>
                  <a:lnTo>
                    <a:pt x="353" y="105"/>
                  </a:lnTo>
                  <a:lnTo>
                    <a:pt x="351" y="105"/>
                  </a:lnTo>
                  <a:lnTo>
                    <a:pt x="351" y="107"/>
                  </a:lnTo>
                  <a:lnTo>
                    <a:pt x="349" y="107"/>
                  </a:lnTo>
                  <a:lnTo>
                    <a:pt x="349" y="105"/>
                  </a:lnTo>
                  <a:lnTo>
                    <a:pt x="347" y="105"/>
                  </a:lnTo>
                  <a:lnTo>
                    <a:pt x="347" y="107"/>
                  </a:lnTo>
                  <a:lnTo>
                    <a:pt x="345" y="107"/>
                  </a:lnTo>
                  <a:lnTo>
                    <a:pt x="343" y="107"/>
                  </a:lnTo>
                  <a:lnTo>
                    <a:pt x="341" y="109"/>
                  </a:lnTo>
                  <a:lnTo>
                    <a:pt x="339" y="109"/>
                  </a:lnTo>
                  <a:lnTo>
                    <a:pt x="341" y="109"/>
                  </a:lnTo>
                  <a:lnTo>
                    <a:pt x="343" y="109"/>
                  </a:lnTo>
                  <a:lnTo>
                    <a:pt x="345" y="109"/>
                  </a:lnTo>
                  <a:lnTo>
                    <a:pt x="347" y="109"/>
                  </a:lnTo>
                  <a:lnTo>
                    <a:pt x="347" y="111"/>
                  </a:lnTo>
                  <a:lnTo>
                    <a:pt x="349" y="111"/>
                  </a:lnTo>
                  <a:lnTo>
                    <a:pt x="349" y="109"/>
                  </a:lnTo>
                  <a:lnTo>
                    <a:pt x="351" y="109"/>
                  </a:lnTo>
                  <a:lnTo>
                    <a:pt x="353" y="109"/>
                  </a:lnTo>
                  <a:lnTo>
                    <a:pt x="357" y="107"/>
                  </a:lnTo>
                  <a:lnTo>
                    <a:pt x="357" y="105"/>
                  </a:lnTo>
                  <a:lnTo>
                    <a:pt x="359" y="105"/>
                  </a:lnTo>
                  <a:lnTo>
                    <a:pt x="361" y="105"/>
                  </a:lnTo>
                  <a:lnTo>
                    <a:pt x="361" y="103"/>
                  </a:lnTo>
                  <a:lnTo>
                    <a:pt x="363" y="103"/>
                  </a:lnTo>
                  <a:lnTo>
                    <a:pt x="364" y="101"/>
                  </a:lnTo>
                  <a:lnTo>
                    <a:pt x="366" y="101"/>
                  </a:lnTo>
                  <a:lnTo>
                    <a:pt x="366" y="99"/>
                  </a:lnTo>
                  <a:lnTo>
                    <a:pt x="368" y="99"/>
                  </a:lnTo>
                  <a:lnTo>
                    <a:pt x="370" y="99"/>
                  </a:lnTo>
                  <a:lnTo>
                    <a:pt x="370" y="101"/>
                  </a:lnTo>
                  <a:lnTo>
                    <a:pt x="368" y="101"/>
                  </a:lnTo>
                  <a:lnTo>
                    <a:pt x="368" y="103"/>
                  </a:lnTo>
                  <a:lnTo>
                    <a:pt x="370" y="103"/>
                  </a:lnTo>
                  <a:lnTo>
                    <a:pt x="370" y="105"/>
                  </a:lnTo>
                  <a:lnTo>
                    <a:pt x="370" y="107"/>
                  </a:lnTo>
                  <a:lnTo>
                    <a:pt x="370" y="109"/>
                  </a:lnTo>
                  <a:lnTo>
                    <a:pt x="372" y="109"/>
                  </a:lnTo>
                  <a:lnTo>
                    <a:pt x="372" y="111"/>
                  </a:lnTo>
                  <a:lnTo>
                    <a:pt x="372" y="113"/>
                  </a:lnTo>
                  <a:lnTo>
                    <a:pt x="370" y="111"/>
                  </a:lnTo>
                  <a:lnTo>
                    <a:pt x="370" y="113"/>
                  </a:lnTo>
                  <a:lnTo>
                    <a:pt x="372" y="113"/>
                  </a:lnTo>
                  <a:lnTo>
                    <a:pt x="370" y="113"/>
                  </a:lnTo>
                  <a:lnTo>
                    <a:pt x="370" y="115"/>
                  </a:lnTo>
                  <a:lnTo>
                    <a:pt x="368" y="113"/>
                  </a:lnTo>
                  <a:lnTo>
                    <a:pt x="368" y="115"/>
                  </a:lnTo>
                  <a:lnTo>
                    <a:pt x="370" y="115"/>
                  </a:lnTo>
                  <a:lnTo>
                    <a:pt x="372" y="115"/>
                  </a:lnTo>
                  <a:lnTo>
                    <a:pt x="372" y="113"/>
                  </a:lnTo>
                  <a:lnTo>
                    <a:pt x="374" y="113"/>
                  </a:lnTo>
                  <a:lnTo>
                    <a:pt x="374" y="115"/>
                  </a:lnTo>
                  <a:lnTo>
                    <a:pt x="376" y="115"/>
                  </a:lnTo>
                  <a:lnTo>
                    <a:pt x="374" y="115"/>
                  </a:lnTo>
                  <a:lnTo>
                    <a:pt x="376" y="115"/>
                  </a:lnTo>
                  <a:lnTo>
                    <a:pt x="376" y="117"/>
                  </a:lnTo>
                  <a:lnTo>
                    <a:pt x="376" y="115"/>
                  </a:lnTo>
                  <a:lnTo>
                    <a:pt x="378" y="115"/>
                  </a:lnTo>
                  <a:lnTo>
                    <a:pt x="380" y="115"/>
                  </a:lnTo>
                  <a:lnTo>
                    <a:pt x="380" y="113"/>
                  </a:lnTo>
                  <a:lnTo>
                    <a:pt x="382" y="113"/>
                  </a:lnTo>
                  <a:lnTo>
                    <a:pt x="384" y="113"/>
                  </a:lnTo>
                  <a:lnTo>
                    <a:pt x="386" y="115"/>
                  </a:lnTo>
                  <a:lnTo>
                    <a:pt x="384" y="115"/>
                  </a:lnTo>
                  <a:lnTo>
                    <a:pt x="386" y="115"/>
                  </a:lnTo>
                  <a:lnTo>
                    <a:pt x="386" y="117"/>
                  </a:lnTo>
                  <a:lnTo>
                    <a:pt x="384" y="117"/>
                  </a:lnTo>
                  <a:lnTo>
                    <a:pt x="386" y="117"/>
                  </a:lnTo>
                  <a:lnTo>
                    <a:pt x="386" y="119"/>
                  </a:lnTo>
                  <a:lnTo>
                    <a:pt x="386" y="117"/>
                  </a:lnTo>
                  <a:lnTo>
                    <a:pt x="386" y="115"/>
                  </a:lnTo>
                  <a:lnTo>
                    <a:pt x="387" y="115"/>
                  </a:lnTo>
                  <a:lnTo>
                    <a:pt x="389" y="115"/>
                  </a:lnTo>
                  <a:lnTo>
                    <a:pt x="389" y="117"/>
                  </a:lnTo>
                  <a:lnTo>
                    <a:pt x="389" y="115"/>
                  </a:lnTo>
                  <a:lnTo>
                    <a:pt x="387" y="115"/>
                  </a:lnTo>
                  <a:lnTo>
                    <a:pt x="389" y="115"/>
                  </a:lnTo>
                  <a:lnTo>
                    <a:pt x="389" y="113"/>
                  </a:lnTo>
                  <a:lnTo>
                    <a:pt x="391" y="113"/>
                  </a:lnTo>
                  <a:lnTo>
                    <a:pt x="391" y="115"/>
                  </a:lnTo>
                  <a:lnTo>
                    <a:pt x="393" y="115"/>
                  </a:lnTo>
                  <a:lnTo>
                    <a:pt x="391" y="115"/>
                  </a:lnTo>
                  <a:lnTo>
                    <a:pt x="391" y="117"/>
                  </a:lnTo>
                  <a:lnTo>
                    <a:pt x="393" y="117"/>
                  </a:lnTo>
                  <a:lnTo>
                    <a:pt x="391" y="117"/>
                  </a:lnTo>
                  <a:lnTo>
                    <a:pt x="391" y="119"/>
                  </a:lnTo>
                  <a:lnTo>
                    <a:pt x="391" y="120"/>
                  </a:lnTo>
                  <a:lnTo>
                    <a:pt x="389" y="120"/>
                  </a:lnTo>
                  <a:lnTo>
                    <a:pt x="389" y="122"/>
                  </a:lnTo>
                  <a:lnTo>
                    <a:pt x="389" y="124"/>
                  </a:lnTo>
                  <a:lnTo>
                    <a:pt x="389" y="126"/>
                  </a:lnTo>
                  <a:lnTo>
                    <a:pt x="387" y="126"/>
                  </a:lnTo>
                  <a:lnTo>
                    <a:pt x="389" y="126"/>
                  </a:lnTo>
                  <a:lnTo>
                    <a:pt x="389" y="124"/>
                  </a:lnTo>
                  <a:lnTo>
                    <a:pt x="391" y="124"/>
                  </a:lnTo>
                  <a:lnTo>
                    <a:pt x="391" y="122"/>
                  </a:lnTo>
                  <a:lnTo>
                    <a:pt x="393" y="119"/>
                  </a:lnTo>
                  <a:lnTo>
                    <a:pt x="393" y="117"/>
                  </a:lnTo>
                  <a:lnTo>
                    <a:pt x="395" y="115"/>
                  </a:lnTo>
                  <a:lnTo>
                    <a:pt x="397" y="113"/>
                  </a:lnTo>
                  <a:lnTo>
                    <a:pt x="397" y="111"/>
                  </a:lnTo>
                  <a:lnTo>
                    <a:pt x="399" y="111"/>
                  </a:lnTo>
                  <a:lnTo>
                    <a:pt x="399" y="109"/>
                  </a:lnTo>
                  <a:lnTo>
                    <a:pt x="401" y="109"/>
                  </a:lnTo>
                  <a:lnTo>
                    <a:pt x="401" y="111"/>
                  </a:lnTo>
                  <a:lnTo>
                    <a:pt x="399" y="111"/>
                  </a:lnTo>
                  <a:lnTo>
                    <a:pt x="399" y="113"/>
                  </a:lnTo>
                  <a:lnTo>
                    <a:pt x="397" y="113"/>
                  </a:lnTo>
                  <a:lnTo>
                    <a:pt x="399" y="113"/>
                  </a:lnTo>
                  <a:lnTo>
                    <a:pt x="401" y="111"/>
                  </a:lnTo>
                  <a:lnTo>
                    <a:pt x="401" y="109"/>
                  </a:lnTo>
                  <a:lnTo>
                    <a:pt x="403" y="109"/>
                  </a:lnTo>
                  <a:lnTo>
                    <a:pt x="403" y="107"/>
                  </a:lnTo>
                  <a:lnTo>
                    <a:pt x="405" y="105"/>
                  </a:lnTo>
                  <a:lnTo>
                    <a:pt x="405" y="107"/>
                  </a:lnTo>
                  <a:lnTo>
                    <a:pt x="405" y="109"/>
                  </a:lnTo>
                  <a:lnTo>
                    <a:pt x="407" y="109"/>
                  </a:lnTo>
                  <a:lnTo>
                    <a:pt x="407" y="111"/>
                  </a:lnTo>
                  <a:lnTo>
                    <a:pt x="409" y="111"/>
                  </a:lnTo>
                  <a:lnTo>
                    <a:pt x="407" y="109"/>
                  </a:lnTo>
                  <a:lnTo>
                    <a:pt x="409" y="109"/>
                  </a:lnTo>
                  <a:lnTo>
                    <a:pt x="409" y="107"/>
                  </a:lnTo>
                  <a:lnTo>
                    <a:pt x="407" y="107"/>
                  </a:lnTo>
                  <a:lnTo>
                    <a:pt x="407" y="105"/>
                  </a:lnTo>
                  <a:lnTo>
                    <a:pt x="407" y="103"/>
                  </a:lnTo>
                  <a:lnTo>
                    <a:pt x="409" y="103"/>
                  </a:lnTo>
                  <a:lnTo>
                    <a:pt x="407" y="105"/>
                  </a:lnTo>
                  <a:lnTo>
                    <a:pt x="409" y="105"/>
                  </a:lnTo>
                  <a:lnTo>
                    <a:pt x="409" y="103"/>
                  </a:lnTo>
                  <a:lnTo>
                    <a:pt x="411" y="103"/>
                  </a:lnTo>
                  <a:lnTo>
                    <a:pt x="411" y="101"/>
                  </a:lnTo>
                  <a:lnTo>
                    <a:pt x="411" y="99"/>
                  </a:lnTo>
                  <a:lnTo>
                    <a:pt x="412" y="99"/>
                  </a:lnTo>
                  <a:lnTo>
                    <a:pt x="412" y="97"/>
                  </a:lnTo>
                  <a:lnTo>
                    <a:pt x="412" y="96"/>
                  </a:lnTo>
                  <a:lnTo>
                    <a:pt x="414" y="96"/>
                  </a:lnTo>
                  <a:lnTo>
                    <a:pt x="414" y="97"/>
                  </a:lnTo>
                  <a:lnTo>
                    <a:pt x="414" y="96"/>
                  </a:lnTo>
                  <a:lnTo>
                    <a:pt x="416" y="96"/>
                  </a:lnTo>
                  <a:lnTo>
                    <a:pt x="418" y="96"/>
                  </a:lnTo>
                  <a:lnTo>
                    <a:pt x="416" y="94"/>
                  </a:lnTo>
                  <a:lnTo>
                    <a:pt x="418" y="94"/>
                  </a:lnTo>
                  <a:lnTo>
                    <a:pt x="418" y="96"/>
                  </a:lnTo>
                  <a:lnTo>
                    <a:pt x="420" y="96"/>
                  </a:lnTo>
                  <a:lnTo>
                    <a:pt x="420" y="94"/>
                  </a:lnTo>
                  <a:lnTo>
                    <a:pt x="422" y="94"/>
                  </a:lnTo>
                  <a:lnTo>
                    <a:pt x="420" y="94"/>
                  </a:lnTo>
                  <a:lnTo>
                    <a:pt x="422" y="94"/>
                  </a:lnTo>
                  <a:lnTo>
                    <a:pt x="422" y="96"/>
                  </a:lnTo>
                  <a:lnTo>
                    <a:pt x="424" y="96"/>
                  </a:lnTo>
                  <a:lnTo>
                    <a:pt x="424" y="97"/>
                  </a:lnTo>
                  <a:lnTo>
                    <a:pt x="424" y="96"/>
                  </a:lnTo>
                  <a:lnTo>
                    <a:pt x="422" y="96"/>
                  </a:lnTo>
                  <a:lnTo>
                    <a:pt x="422" y="94"/>
                  </a:lnTo>
                  <a:lnTo>
                    <a:pt x="424" y="94"/>
                  </a:lnTo>
                  <a:lnTo>
                    <a:pt x="424" y="96"/>
                  </a:lnTo>
                  <a:lnTo>
                    <a:pt x="424" y="94"/>
                  </a:lnTo>
                  <a:lnTo>
                    <a:pt x="424" y="96"/>
                  </a:lnTo>
                  <a:lnTo>
                    <a:pt x="424" y="94"/>
                  </a:lnTo>
                  <a:lnTo>
                    <a:pt x="426" y="94"/>
                  </a:lnTo>
                  <a:lnTo>
                    <a:pt x="424" y="94"/>
                  </a:lnTo>
                  <a:lnTo>
                    <a:pt x="426" y="94"/>
                  </a:lnTo>
                  <a:lnTo>
                    <a:pt x="426" y="96"/>
                  </a:lnTo>
                  <a:lnTo>
                    <a:pt x="426" y="94"/>
                  </a:lnTo>
                  <a:lnTo>
                    <a:pt x="428" y="94"/>
                  </a:lnTo>
                  <a:lnTo>
                    <a:pt x="428" y="96"/>
                  </a:lnTo>
                  <a:lnTo>
                    <a:pt x="426" y="96"/>
                  </a:lnTo>
                  <a:lnTo>
                    <a:pt x="428" y="96"/>
                  </a:lnTo>
                  <a:lnTo>
                    <a:pt x="428" y="97"/>
                  </a:lnTo>
                  <a:lnTo>
                    <a:pt x="428" y="96"/>
                  </a:lnTo>
                  <a:lnTo>
                    <a:pt x="430" y="96"/>
                  </a:lnTo>
                  <a:lnTo>
                    <a:pt x="430" y="97"/>
                  </a:lnTo>
                  <a:lnTo>
                    <a:pt x="430" y="96"/>
                  </a:lnTo>
                  <a:lnTo>
                    <a:pt x="432" y="96"/>
                  </a:lnTo>
                  <a:lnTo>
                    <a:pt x="432" y="97"/>
                  </a:lnTo>
                  <a:lnTo>
                    <a:pt x="432" y="96"/>
                  </a:lnTo>
                  <a:lnTo>
                    <a:pt x="432" y="97"/>
                  </a:lnTo>
                  <a:lnTo>
                    <a:pt x="432" y="99"/>
                  </a:lnTo>
                  <a:lnTo>
                    <a:pt x="432" y="97"/>
                  </a:lnTo>
                  <a:lnTo>
                    <a:pt x="434" y="97"/>
                  </a:lnTo>
                  <a:lnTo>
                    <a:pt x="432" y="97"/>
                  </a:lnTo>
                  <a:lnTo>
                    <a:pt x="432" y="96"/>
                  </a:lnTo>
                  <a:lnTo>
                    <a:pt x="434" y="96"/>
                  </a:lnTo>
                  <a:lnTo>
                    <a:pt x="434" y="97"/>
                  </a:lnTo>
                  <a:lnTo>
                    <a:pt x="434" y="99"/>
                  </a:lnTo>
                  <a:lnTo>
                    <a:pt x="434" y="97"/>
                  </a:lnTo>
                  <a:lnTo>
                    <a:pt x="435" y="97"/>
                  </a:lnTo>
                  <a:lnTo>
                    <a:pt x="434" y="99"/>
                  </a:lnTo>
                  <a:lnTo>
                    <a:pt x="435" y="99"/>
                  </a:lnTo>
                  <a:lnTo>
                    <a:pt x="435" y="97"/>
                  </a:lnTo>
                  <a:lnTo>
                    <a:pt x="437" y="97"/>
                  </a:lnTo>
                  <a:lnTo>
                    <a:pt x="435" y="97"/>
                  </a:lnTo>
                  <a:lnTo>
                    <a:pt x="435" y="99"/>
                  </a:lnTo>
                  <a:lnTo>
                    <a:pt x="437" y="99"/>
                  </a:lnTo>
                  <a:lnTo>
                    <a:pt x="435" y="99"/>
                  </a:lnTo>
                  <a:lnTo>
                    <a:pt x="434" y="99"/>
                  </a:lnTo>
                  <a:lnTo>
                    <a:pt x="435" y="99"/>
                  </a:lnTo>
                  <a:lnTo>
                    <a:pt x="437" y="99"/>
                  </a:lnTo>
                  <a:lnTo>
                    <a:pt x="437" y="97"/>
                  </a:lnTo>
                  <a:lnTo>
                    <a:pt x="439" y="97"/>
                  </a:lnTo>
                  <a:lnTo>
                    <a:pt x="439" y="99"/>
                  </a:lnTo>
                  <a:lnTo>
                    <a:pt x="439" y="101"/>
                  </a:lnTo>
                  <a:lnTo>
                    <a:pt x="439" y="99"/>
                  </a:lnTo>
                  <a:lnTo>
                    <a:pt x="441" y="99"/>
                  </a:lnTo>
                  <a:lnTo>
                    <a:pt x="441" y="101"/>
                  </a:lnTo>
                  <a:lnTo>
                    <a:pt x="441" y="99"/>
                  </a:lnTo>
                  <a:lnTo>
                    <a:pt x="441" y="101"/>
                  </a:lnTo>
                  <a:lnTo>
                    <a:pt x="443" y="101"/>
                  </a:lnTo>
                  <a:lnTo>
                    <a:pt x="441" y="101"/>
                  </a:lnTo>
                  <a:lnTo>
                    <a:pt x="441" y="99"/>
                  </a:lnTo>
                  <a:lnTo>
                    <a:pt x="443" y="99"/>
                  </a:lnTo>
                  <a:lnTo>
                    <a:pt x="443" y="101"/>
                  </a:lnTo>
                  <a:lnTo>
                    <a:pt x="441" y="103"/>
                  </a:lnTo>
                  <a:lnTo>
                    <a:pt x="443" y="103"/>
                  </a:lnTo>
                  <a:lnTo>
                    <a:pt x="443" y="101"/>
                  </a:lnTo>
                  <a:lnTo>
                    <a:pt x="443" y="103"/>
                  </a:lnTo>
                  <a:lnTo>
                    <a:pt x="443" y="101"/>
                  </a:lnTo>
                  <a:lnTo>
                    <a:pt x="443" y="103"/>
                  </a:lnTo>
                  <a:lnTo>
                    <a:pt x="445" y="103"/>
                  </a:lnTo>
                  <a:lnTo>
                    <a:pt x="445" y="101"/>
                  </a:lnTo>
                  <a:lnTo>
                    <a:pt x="445" y="103"/>
                  </a:lnTo>
                  <a:lnTo>
                    <a:pt x="445" y="101"/>
                  </a:lnTo>
                  <a:lnTo>
                    <a:pt x="447" y="101"/>
                  </a:lnTo>
                  <a:lnTo>
                    <a:pt x="447" y="103"/>
                  </a:lnTo>
                  <a:lnTo>
                    <a:pt x="447" y="101"/>
                  </a:lnTo>
                  <a:lnTo>
                    <a:pt x="449" y="101"/>
                  </a:lnTo>
                  <a:lnTo>
                    <a:pt x="449" y="103"/>
                  </a:lnTo>
                  <a:lnTo>
                    <a:pt x="447" y="103"/>
                  </a:lnTo>
                  <a:lnTo>
                    <a:pt x="449" y="103"/>
                  </a:lnTo>
                  <a:lnTo>
                    <a:pt x="447" y="103"/>
                  </a:lnTo>
                  <a:lnTo>
                    <a:pt x="449" y="103"/>
                  </a:lnTo>
                  <a:lnTo>
                    <a:pt x="449" y="105"/>
                  </a:lnTo>
                  <a:lnTo>
                    <a:pt x="449" y="103"/>
                  </a:lnTo>
                  <a:lnTo>
                    <a:pt x="449" y="105"/>
                  </a:lnTo>
                  <a:lnTo>
                    <a:pt x="451" y="103"/>
                  </a:lnTo>
                  <a:lnTo>
                    <a:pt x="451" y="101"/>
                  </a:lnTo>
                  <a:lnTo>
                    <a:pt x="451" y="103"/>
                  </a:lnTo>
                  <a:lnTo>
                    <a:pt x="451" y="105"/>
                  </a:lnTo>
                  <a:lnTo>
                    <a:pt x="453" y="105"/>
                  </a:lnTo>
                  <a:lnTo>
                    <a:pt x="451" y="105"/>
                  </a:lnTo>
                  <a:lnTo>
                    <a:pt x="453" y="105"/>
                  </a:lnTo>
                  <a:lnTo>
                    <a:pt x="455" y="105"/>
                  </a:lnTo>
                  <a:lnTo>
                    <a:pt x="453" y="105"/>
                  </a:lnTo>
                  <a:lnTo>
                    <a:pt x="455" y="105"/>
                  </a:lnTo>
                  <a:lnTo>
                    <a:pt x="453" y="105"/>
                  </a:lnTo>
                  <a:lnTo>
                    <a:pt x="455" y="105"/>
                  </a:lnTo>
                  <a:lnTo>
                    <a:pt x="455" y="107"/>
                  </a:lnTo>
                  <a:lnTo>
                    <a:pt x="455" y="105"/>
                  </a:lnTo>
                  <a:lnTo>
                    <a:pt x="457" y="105"/>
                  </a:lnTo>
                  <a:lnTo>
                    <a:pt x="455" y="105"/>
                  </a:lnTo>
                  <a:lnTo>
                    <a:pt x="455" y="107"/>
                  </a:lnTo>
                  <a:lnTo>
                    <a:pt x="453" y="107"/>
                  </a:lnTo>
                  <a:lnTo>
                    <a:pt x="455" y="107"/>
                  </a:lnTo>
                  <a:lnTo>
                    <a:pt x="455" y="109"/>
                  </a:lnTo>
                  <a:lnTo>
                    <a:pt x="455" y="107"/>
                  </a:lnTo>
                  <a:lnTo>
                    <a:pt x="455" y="109"/>
                  </a:lnTo>
                  <a:lnTo>
                    <a:pt x="455" y="107"/>
                  </a:lnTo>
                  <a:lnTo>
                    <a:pt x="457" y="107"/>
                  </a:lnTo>
                  <a:lnTo>
                    <a:pt x="457" y="105"/>
                  </a:lnTo>
                  <a:lnTo>
                    <a:pt x="457" y="107"/>
                  </a:lnTo>
                  <a:lnTo>
                    <a:pt x="457" y="109"/>
                  </a:lnTo>
                  <a:lnTo>
                    <a:pt x="457" y="111"/>
                  </a:lnTo>
                  <a:lnTo>
                    <a:pt x="459" y="111"/>
                  </a:lnTo>
                  <a:lnTo>
                    <a:pt x="459" y="109"/>
                  </a:lnTo>
                  <a:lnTo>
                    <a:pt x="459" y="107"/>
                  </a:lnTo>
                  <a:lnTo>
                    <a:pt x="460" y="107"/>
                  </a:lnTo>
                  <a:lnTo>
                    <a:pt x="460" y="109"/>
                  </a:lnTo>
                  <a:lnTo>
                    <a:pt x="460" y="107"/>
                  </a:lnTo>
                  <a:lnTo>
                    <a:pt x="462" y="107"/>
                  </a:lnTo>
                  <a:lnTo>
                    <a:pt x="462" y="109"/>
                  </a:lnTo>
                  <a:lnTo>
                    <a:pt x="462" y="107"/>
                  </a:lnTo>
                  <a:lnTo>
                    <a:pt x="464" y="107"/>
                  </a:lnTo>
                  <a:lnTo>
                    <a:pt x="462" y="107"/>
                  </a:lnTo>
                  <a:lnTo>
                    <a:pt x="464" y="107"/>
                  </a:lnTo>
                  <a:lnTo>
                    <a:pt x="464" y="109"/>
                  </a:lnTo>
                  <a:lnTo>
                    <a:pt x="462" y="109"/>
                  </a:lnTo>
                  <a:lnTo>
                    <a:pt x="464" y="111"/>
                  </a:lnTo>
                  <a:lnTo>
                    <a:pt x="462" y="111"/>
                  </a:lnTo>
                  <a:lnTo>
                    <a:pt x="464" y="111"/>
                  </a:lnTo>
                  <a:lnTo>
                    <a:pt x="464" y="109"/>
                  </a:lnTo>
                  <a:lnTo>
                    <a:pt x="464" y="111"/>
                  </a:lnTo>
                  <a:lnTo>
                    <a:pt x="464" y="109"/>
                  </a:lnTo>
                  <a:lnTo>
                    <a:pt x="464" y="111"/>
                  </a:lnTo>
                  <a:lnTo>
                    <a:pt x="466" y="109"/>
                  </a:lnTo>
                  <a:lnTo>
                    <a:pt x="466" y="111"/>
                  </a:lnTo>
                  <a:lnTo>
                    <a:pt x="464" y="111"/>
                  </a:lnTo>
                  <a:lnTo>
                    <a:pt x="466" y="111"/>
                  </a:lnTo>
                  <a:lnTo>
                    <a:pt x="466" y="113"/>
                  </a:lnTo>
                  <a:lnTo>
                    <a:pt x="464" y="113"/>
                  </a:lnTo>
                  <a:lnTo>
                    <a:pt x="466" y="111"/>
                  </a:lnTo>
                  <a:lnTo>
                    <a:pt x="466" y="113"/>
                  </a:lnTo>
                  <a:lnTo>
                    <a:pt x="464" y="113"/>
                  </a:lnTo>
                  <a:lnTo>
                    <a:pt x="466" y="113"/>
                  </a:lnTo>
                  <a:lnTo>
                    <a:pt x="468" y="113"/>
                  </a:lnTo>
                  <a:lnTo>
                    <a:pt x="468" y="111"/>
                  </a:lnTo>
                  <a:lnTo>
                    <a:pt x="468" y="113"/>
                  </a:lnTo>
                  <a:lnTo>
                    <a:pt x="470" y="113"/>
                  </a:lnTo>
                  <a:lnTo>
                    <a:pt x="468" y="113"/>
                  </a:lnTo>
                  <a:lnTo>
                    <a:pt x="470" y="113"/>
                  </a:lnTo>
                  <a:lnTo>
                    <a:pt x="468" y="115"/>
                  </a:lnTo>
                  <a:lnTo>
                    <a:pt x="470" y="115"/>
                  </a:lnTo>
                  <a:lnTo>
                    <a:pt x="470" y="117"/>
                  </a:lnTo>
                  <a:lnTo>
                    <a:pt x="468" y="117"/>
                  </a:lnTo>
                  <a:lnTo>
                    <a:pt x="470" y="117"/>
                  </a:lnTo>
                  <a:lnTo>
                    <a:pt x="468" y="119"/>
                  </a:lnTo>
                  <a:lnTo>
                    <a:pt x="468" y="120"/>
                  </a:lnTo>
                  <a:lnTo>
                    <a:pt x="466" y="120"/>
                  </a:lnTo>
                  <a:lnTo>
                    <a:pt x="464" y="120"/>
                  </a:lnTo>
                  <a:lnTo>
                    <a:pt x="466" y="120"/>
                  </a:lnTo>
                  <a:lnTo>
                    <a:pt x="468" y="120"/>
                  </a:lnTo>
                  <a:lnTo>
                    <a:pt x="466" y="120"/>
                  </a:lnTo>
                  <a:lnTo>
                    <a:pt x="466" y="122"/>
                  </a:lnTo>
                  <a:lnTo>
                    <a:pt x="468" y="122"/>
                  </a:lnTo>
                  <a:lnTo>
                    <a:pt x="468" y="120"/>
                  </a:lnTo>
                  <a:lnTo>
                    <a:pt x="468" y="119"/>
                  </a:lnTo>
                  <a:lnTo>
                    <a:pt x="470" y="119"/>
                  </a:lnTo>
                  <a:lnTo>
                    <a:pt x="472" y="119"/>
                  </a:lnTo>
                  <a:lnTo>
                    <a:pt x="472" y="120"/>
                  </a:lnTo>
                  <a:lnTo>
                    <a:pt x="472" y="122"/>
                  </a:lnTo>
                  <a:lnTo>
                    <a:pt x="470" y="122"/>
                  </a:lnTo>
                  <a:lnTo>
                    <a:pt x="468" y="122"/>
                  </a:lnTo>
                  <a:lnTo>
                    <a:pt x="470" y="122"/>
                  </a:lnTo>
                  <a:lnTo>
                    <a:pt x="470" y="124"/>
                  </a:lnTo>
                  <a:lnTo>
                    <a:pt x="468" y="124"/>
                  </a:lnTo>
                  <a:lnTo>
                    <a:pt x="468" y="126"/>
                  </a:lnTo>
                  <a:lnTo>
                    <a:pt x="468" y="124"/>
                  </a:lnTo>
                  <a:lnTo>
                    <a:pt x="470" y="124"/>
                  </a:lnTo>
                  <a:lnTo>
                    <a:pt x="468" y="126"/>
                  </a:lnTo>
                  <a:lnTo>
                    <a:pt x="468" y="128"/>
                  </a:lnTo>
                  <a:lnTo>
                    <a:pt x="468" y="130"/>
                  </a:lnTo>
                  <a:lnTo>
                    <a:pt x="468" y="132"/>
                  </a:lnTo>
                  <a:lnTo>
                    <a:pt x="466" y="132"/>
                  </a:lnTo>
                  <a:lnTo>
                    <a:pt x="468" y="132"/>
                  </a:lnTo>
                  <a:lnTo>
                    <a:pt x="468" y="134"/>
                  </a:lnTo>
                  <a:lnTo>
                    <a:pt x="466" y="134"/>
                  </a:lnTo>
                  <a:lnTo>
                    <a:pt x="466" y="136"/>
                  </a:lnTo>
                  <a:lnTo>
                    <a:pt x="468" y="136"/>
                  </a:lnTo>
                  <a:lnTo>
                    <a:pt x="468" y="134"/>
                  </a:lnTo>
                  <a:lnTo>
                    <a:pt x="470" y="132"/>
                  </a:lnTo>
                  <a:lnTo>
                    <a:pt x="472" y="130"/>
                  </a:lnTo>
                  <a:lnTo>
                    <a:pt x="472" y="128"/>
                  </a:lnTo>
                  <a:lnTo>
                    <a:pt x="472" y="126"/>
                  </a:lnTo>
                  <a:lnTo>
                    <a:pt x="472" y="124"/>
                  </a:lnTo>
                  <a:lnTo>
                    <a:pt x="474" y="124"/>
                  </a:lnTo>
                  <a:lnTo>
                    <a:pt x="476" y="122"/>
                  </a:lnTo>
                  <a:lnTo>
                    <a:pt x="478" y="122"/>
                  </a:lnTo>
                  <a:lnTo>
                    <a:pt x="476" y="122"/>
                  </a:lnTo>
                  <a:lnTo>
                    <a:pt x="478" y="122"/>
                  </a:lnTo>
                  <a:lnTo>
                    <a:pt x="478" y="124"/>
                  </a:lnTo>
                  <a:lnTo>
                    <a:pt x="476" y="124"/>
                  </a:lnTo>
                  <a:lnTo>
                    <a:pt x="476" y="126"/>
                  </a:lnTo>
                  <a:lnTo>
                    <a:pt x="474" y="126"/>
                  </a:lnTo>
                  <a:lnTo>
                    <a:pt x="476" y="126"/>
                  </a:lnTo>
                  <a:lnTo>
                    <a:pt x="474" y="126"/>
                  </a:lnTo>
                  <a:lnTo>
                    <a:pt x="474" y="128"/>
                  </a:lnTo>
                  <a:lnTo>
                    <a:pt x="472" y="128"/>
                  </a:lnTo>
                  <a:lnTo>
                    <a:pt x="474" y="128"/>
                  </a:lnTo>
                  <a:lnTo>
                    <a:pt x="474" y="130"/>
                  </a:lnTo>
                  <a:lnTo>
                    <a:pt x="474" y="128"/>
                  </a:lnTo>
                  <a:lnTo>
                    <a:pt x="476" y="128"/>
                  </a:lnTo>
                  <a:lnTo>
                    <a:pt x="474" y="130"/>
                  </a:lnTo>
                  <a:lnTo>
                    <a:pt x="476" y="130"/>
                  </a:lnTo>
                  <a:lnTo>
                    <a:pt x="476" y="128"/>
                  </a:lnTo>
                  <a:lnTo>
                    <a:pt x="476" y="130"/>
                  </a:lnTo>
                  <a:lnTo>
                    <a:pt x="476" y="128"/>
                  </a:lnTo>
                  <a:lnTo>
                    <a:pt x="478" y="128"/>
                  </a:lnTo>
                  <a:lnTo>
                    <a:pt x="478" y="126"/>
                  </a:lnTo>
                  <a:lnTo>
                    <a:pt x="480" y="126"/>
                  </a:lnTo>
                  <a:lnTo>
                    <a:pt x="480" y="124"/>
                  </a:lnTo>
                  <a:lnTo>
                    <a:pt x="480" y="126"/>
                  </a:lnTo>
                  <a:lnTo>
                    <a:pt x="480" y="124"/>
                  </a:lnTo>
                  <a:lnTo>
                    <a:pt x="482" y="124"/>
                  </a:lnTo>
                  <a:lnTo>
                    <a:pt x="483" y="124"/>
                  </a:lnTo>
                  <a:lnTo>
                    <a:pt x="485" y="124"/>
                  </a:lnTo>
                  <a:lnTo>
                    <a:pt x="485" y="122"/>
                  </a:lnTo>
                  <a:lnTo>
                    <a:pt x="485" y="124"/>
                  </a:lnTo>
                  <a:lnTo>
                    <a:pt x="487" y="124"/>
                  </a:lnTo>
                  <a:lnTo>
                    <a:pt x="487" y="122"/>
                  </a:lnTo>
                  <a:lnTo>
                    <a:pt x="485" y="122"/>
                  </a:lnTo>
                  <a:lnTo>
                    <a:pt x="487" y="122"/>
                  </a:lnTo>
                  <a:lnTo>
                    <a:pt x="487" y="120"/>
                  </a:lnTo>
                  <a:lnTo>
                    <a:pt x="489" y="120"/>
                  </a:lnTo>
                  <a:lnTo>
                    <a:pt x="489" y="122"/>
                  </a:lnTo>
                  <a:lnTo>
                    <a:pt x="491" y="122"/>
                  </a:lnTo>
                  <a:lnTo>
                    <a:pt x="493" y="122"/>
                  </a:lnTo>
                  <a:lnTo>
                    <a:pt x="495" y="124"/>
                  </a:lnTo>
                  <a:lnTo>
                    <a:pt x="497" y="124"/>
                  </a:lnTo>
                  <a:lnTo>
                    <a:pt x="499" y="124"/>
                  </a:lnTo>
                  <a:lnTo>
                    <a:pt x="501" y="126"/>
                  </a:lnTo>
                  <a:lnTo>
                    <a:pt x="503" y="126"/>
                  </a:lnTo>
                  <a:lnTo>
                    <a:pt x="503" y="128"/>
                  </a:lnTo>
                  <a:lnTo>
                    <a:pt x="505" y="128"/>
                  </a:lnTo>
                  <a:lnTo>
                    <a:pt x="507" y="128"/>
                  </a:lnTo>
                  <a:lnTo>
                    <a:pt x="507" y="130"/>
                  </a:lnTo>
                  <a:lnTo>
                    <a:pt x="507" y="128"/>
                  </a:lnTo>
                  <a:lnTo>
                    <a:pt x="508" y="128"/>
                  </a:lnTo>
                  <a:lnTo>
                    <a:pt x="510" y="128"/>
                  </a:lnTo>
                  <a:lnTo>
                    <a:pt x="510" y="130"/>
                  </a:lnTo>
                  <a:lnTo>
                    <a:pt x="510" y="128"/>
                  </a:lnTo>
                  <a:lnTo>
                    <a:pt x="512" y="128"/>
                  </a:lnTo>
                  <a:lnTo>
                    <a:pt x="514" y="128"/>
                  </a:lnTo>
                  <a:lnTo>
                    <a:pt x="514" y="130"/>
                  </a:lnTo>
                  <a:lnTo>
                    <a:pt x="516" y="130"/>
                  </a:lnTo>
                  <a:lnTo>
                    <a:pt x="514" y="130"/>
                  </a:lnTo>
                  <a:lnTo>
                    <a:pt x="516" y="130"/>
                  </a:lnTo>
                  <a:lnTo>
                    <a:pt x="518" y="130"/>
                  </a:lnTo>
                  <a:lnTo>
                    <a:pt x="520" y="130"/>
                  </a:lnTo>
                  <a:lnTo>
                    <a:pt x="520" y="132"/>
                  </a:lnTo>
                  <a:lnTo>
                    <a:pt x="522" y="132"/>
                  </a:lnTo>
                  <a:lnTo>
                    <a:pt x="522" y="130"/>
                  </a:lnTo>
                  <a:lnTo>
                    <a:pt x="520" y="130"/>
                  </a:lnTo>
                  <a:lnTo>
                    <a:pt x="522" y="130"/>
                  </a:lnTo>
                  <a:lnTo>
                    <a:pt x="524" y="130"/>
                  </a:lnTo>
                  <a:lnTo>
                    <a:pt x="528" y="130"/>
                  </a:lnTo>
                  <a:lnTo>
                    <a:pt x="530" y="130"/>
                  </a:lnTo>
                  <a:lnTo>
                    <a:pt x="533" y="128"/>
                  </a:lnTo>
                  <a:lnTo>
                    <a:pt x="535" y="128"/>
                  </a:lnTo>
                  <a:lnTo>
                    <a:pt x="537" y="128"/>
                  </a:lnTo>
                  <a:lnTo>
                    <a:pt x="539" y="128"/>
                  </a:lnTo>
                  <a:lnTo>
                    <a:pt x="539" y="130"/>
                  </a:lnTo>
                  <a:lnTo>
                    <a:pt x="539" y="128"/>
                  </a:lnTo>
                  <a:lnTo>
                    <a:pt x="539" y="130"/>
                  </a:lnTo>
                  <a:lnTo>
                    <a:pt x="541" y="130"/>
                  </a:lnTo>
                  <a:lnTo>
                    <a:pt x="543" y="130"/>
                  </a:lnTo>
                  <a:lnTo>
                    <a:pt x="545" y="130"/>
                  </a:lnTo>
                  <a:lnTo>
                    <a:pt x="545" y="132"/>
                  </a:lnTo>
                  <a:lnTo>
                    <a:pt x="547" y="132"/>
                  </a:lnTo>
                  <a:lnTo>
                    <a:pt x="549" y="132"/>
                  </a:lnTo>
                  <a:lnTo>
                    <a:pt x="549" y="134"/>
                  </a:lnTo>
                  <a:lnTo>
                    <a:pt x="551" y="134"/>
                  </a:lnTo>
                  <a:lnTo>
                    <a:pt x="553" y="134"/>
                  </a:lnTo>
                  <a:lnTo>
                    <a:pt x="553" y="136"/>
                  </a:lnTo>
                  <a:lnTo>
                    <a:pt x="555" y="136"/>
                  </a:lnTo>
                  <a:lnTo>
                    <a:pt x="555" y="138"/>
                  </a:lnTo>
                  <a:lnTo>
                    <a:pt x="556" y="138"/>
                  </a:lnTo>
                  <a:lnTo>
                    <a:pt x="558" y="138"/>
                  </a:lnTo>
                  <a:lnTo>
                    <a:pt x="558" y="140"/>
                  </a:lnTo>
                  <a:lnTo>
                    <a:pt x="560" y="140"/>
                  </a:lnTo>
                  <a:lnTo>
                    <a:pt x="560" y="142"/>
                  </a:lnTo>
                  <a:lnTo>
                    <a:pt x="562" y="142"/>
                  </a:lnTo>
                  <a:lnTo>
                    <a:pt x="562" y="144"/>
                  </a:lnTo>
                  <a:lnTo>
                    <a:pt x="564" y="144"/>
                  </a:lnTo>
                  <a:lnTo>
                    <a:pt x="566" y="144"/>
                  </a:lnTo>
                  <a:lnTo>
                    <a:pt x="568" y="144"/>
                  </a:lnTo>
                  <a:lnTo>
                    <a:pt x="568" y="145"/>
                  </a:lnTo>
                  <a:lnTo>
                    <a:pt x="568" y="147"/>
                  </a:lnTo>
                  <a:lnTo>
                    <a:pt x="570" y="147"/>
                  </a:lnTo>
                  <a:lnTo>
                    <a:pt x="570" y="149"/>
                  </a:lnTo>
                  <a:lnTo>
                    <a:pt x="572" y="151"/>
                  </a:lnTo>
                  <a:lnTo>
                    <a:pt x="574" y="151"/>
                  </a:lnTo>
                  <a:lnTo>
                    <a:pt x="574" y="153"/>
                  </a:lnTo>
                  <a:lnTo>
                    <a:pt x="576" y="153"/>
                  </a:lnTo>
                  <a:lnTo>
                    <a:pt x="578" y="153"/>
                  </a:lnTo>
                  <a:lnTo>
                    <a:pt x="578" y="155"/>
                  </a:lnTo>
                  <a:lnTo>
                    <a:pt x="579" y="157"/>
                  </a:lnTo>
                  <a:lnTo>
                    <a:pt x="581" y="157"/>
                  </a:lnTo>
                  <a:lnTo>
                    <a:pt x="581" y="159"/>
                  </a:lnTo>
                  <a:lnTo>
                    <a:pt x="581" y="157"/>
                  </a:lnTo>
                  <a:lnTo>
                    <a:pt x="583" y="159"/>
                  </a:lnTo>
                  <a:lnTo>
                    <a:pt x="585" y="159"/>
                  </a:lnTo>
                  <a:lnTo>
                    <a:pt x="585" y="161"/>
                  </a:lnTo>
                  <a:lnTo>
                    <a:pt x="587" y="163"/>
                  </a:lnTo>
                  <a:lnTo>
                    <a:pt x="589" y="163"/>
                  </a:lnTo>
                  <a:lnTo>
                    <a:pt x="591" y="163"/>
                  </a:lnTo>
                  <a:lnTo>
                    <a:pt x="593" y="163"/>
                  </a:lnTo>
                  <a:lnTo>
                    <a:pt x="593" y="165"/>
                  </a:lnTo>
                  <a:lnTo>
                    <a:pt x="595" y="165"/>
                  </a:lnTo>
                  <a:lnTo>
                    <a:pt x="597" y="165"/>
                  </a:lnTo>
                  <a:lnTo>
                    <a:pt x="597" y="167"/>
                  </a:lnTo>
                  <a:lnTo>
                    <a:pt x="597" y="165"/>
                  </a:lnTo>
                  <a:lnTo>
                    <a:pt x="599" y="165"/>
                  </a:lnTo>
                  <a:lnTo>
                    <a:pt x="601" y="165"/>
                  </a:lnTo>
                  <a:lnTo>
                    <a:pt x="603" y="165"/>
                  </a:lnTo>
                  <a:lnTo>
                    <a:pt x="604" y="165"/>
                  </a:lnTo>
                  <a:lnTo>
                    <a:pt x="606" y="165"/>
                  </a:lnTo>
                  <a:lnTo>
                    <a:pt x="608" y="165"/>
                  </a:lnTo>
                  <a:lnTo>
                    <a:pt x="610" y="165"/>
                  </a:lnTo>
                  <a:lnTo>
                    <a:pt x="612" y="167"/>
                  </a:lnTo>
                  <a:lnTo>
                    <a:pt x="614" y="167"/>
                  </a:lnTo>
                  <a:lnTo>
                    <a:pt x="616" y="168"/>
                  </a:lnTo>
                  <a:lnTo>
                    <a:pt x="616" y="170"/>
                  </a:lnTo>
                  <a:lnTo>
                    <a:pt x="618" y="172"/>
                  </a:lnTo>
                  <a:lnTo>
                    <a:pt x="618" y="174"/>
                  </a:lnTo>
                  <a:lnTo>
                    <a:pt x="618" y="176"/>
                  </a:lnTo>
                  <a:lnTo>
                    <a:pt x="618" y="178"/>
                  </a:lnTo>
                  <a:lnTo>
                    <a:pt x="620" y="178"/>
                  </a:lnTo>
                  <a:lnTo>
                    <a:pt x="620" y="180"/>
                  </a:lnTo>
                  <a:lnTo>
                    <a:pt x="620" y="182"/>
                  </a:lnTo>
                  <a:lnTo>
                    <a:pt x="620" y="184"/>
                  </a:lnTo>
                  <a:lnTo>
                    <a:pt x="620" y="182"/>
                  </a:lnTo>
                  <a:lnTo>
                    <a:pt x="620" y="184"/>
                  </a:lnTo>
                  <a:lnTo>
                    <a:pt x="622" y="184"/>
                  </a:lnTo>
                  <a:lnTo>
                    <a:pt x="622" y="186"/>
                  </a:lnTo>
                  <a:lnTo>
                    <a:pt x="622" y="188"/>
                  </a:lnTo>
                  <a:lnTo>
                    <a:pt x="622" y="190"/>
                  </a:lnTo>
                  <a:lnTo>
                    <a:pt x="622" y="192"/>
                  </a:lnTo>
                  <a:lnTo>
                    <a:pt x="622" y="193"/>
                  </a:lnTo>
                  <a:lnTo>
                    <a:pt x="624" y="193"/>
                  </a:lnTo>
                  <a:lnTo>
                    <a:pt x="624" y="195"/>
                  </a:lnTo>
                  <a:lnTo>
                    <a:pt x="624" y="197"/>
                  </a:lnTo>
                  <a:lnTo>
                    <a:pt x="622" y="197"/>
                  </a:lnTo>
                  <a:lnTo>
                    <a:pt x="624" y="197"/>
                  </a:lnTo>
                  <a:lnTo>
                    <a:pt x="622" y="197"/>
                  </a:lnTo>
                  <a:lnTo>
                    <a:pt x="624" y="197"/>
                  </a:lnTo>
                  <a:lnTo>
                    <a:pt x="624" y="195"/>
                  </a:lnTo>
                  <a:lnTo>
                    <a:pt x="624" y="197"/>
                  </a:lnTo>
                  <a:lnTo>
                    <a:pt x="624" y="199"/>
                  </a:lnTo>
                  <a:lnTo>
                    <a:pt x="624" y="201"/>
                  </a:lnTo>
                  <a:lnTo>
                    <a:pt x="624" y="203"/>
                  </a:lnTo>
                  <a:lnTo>
                    <a:pt x="624" y="205"/>
                  </a:lnTo>
                  <a:lnTo>
                    <a:pt x="622" y="205"/>
                  </a:lnTo>
                  <a:lnTo>
                    <a:pt x="624" y="205"/>
                  </a:lnTo>
                  <a:lnTo>
                    <a:pt x="624" y="207"/>
                  </a:lnTo>
                  <a:lnTo>
                    <a:pt x="624" y="205"/>
                  </a:lnTo>
                  <a:lnTo>
                    <a:pt x="624" y="207"/>
                  </a:lnTo>
                  <a:lnTo>
                    <a:pt x="624" y="209"/>
                  </a:lnTo>
                  <a:lnTo>
                    <a:pt x="624" y="211"/>
                  </a:lnTo>
                  <a:lnTo>
                    <a:pt x="624" y="209"/>
                  </a:lnTo>
                  <a:lnTo>
                    <a:pt x="624" y="211"/>
                  </a:lnTo>
                  <a:lnTo>
                    <a:pt x="624" y="213"/>
                  </a:lnTo>
                  <a:lnTo>
                    <a:pt x="622" y="213"/>
                  </a:lnTo>
                  <a:lnTo>
                    <a:pt x="624" y="213"/>
                  </a:lnTo>
                  <a:lnTo>
                    <a:pt x="624" y="215"/>
                  </a:lnTo>
                  <a:lnTo>
                    <a:pt x="622" y="215"/>
                  </a:lnTo>
                  <a:lnTo>
                    <a:pt x="622" y="216"/>
                  </a:lnTo>
                  <a:lnTo>
                    <a:pt x="622" y="218"/>
                  </a:lnTo>
                  <a:lnTo>
                    <a:pt x="622" y="220"/>
                  </a:lnTo>
                  <a:lnTo>
                    <a:pt x="620" y="222"/>
                  </a:lnTo>
                  <a:lnTo>
                    <a:pt x="620" y="224"/>
                  </a:lnTo>
                  <a:lnTo>
                    <a:pt x="620" y="226"/>
                  </a:lnTo>
                  <a:lnTo>
                    <a:pt x="618" y="228"/>
                  </a:lnTo>
                  <a:lnTo>
                    <a:pt x="618" y="230"/>
                  </a:lnTo>
                  <a:lnTo>
                    <a:pt x="616" y="230"/>
                  </a:lnTo>
                  <a:lnTo>
                    <a:pt x="616" y="232"/>
                  </a:lnTo>
                  <a:lnTo>
                    <a:pt x="614" y="234"/>
                  </a:lnTo>
                  <a:lnTo>
                    <a:pt x="612" y="236"/>
                  </a:lnTo>
                  <a:lnTo>
                    <a:pt x="612" y="238"/>
                  </a:lnTo>
                  <a:lnTo>
                    <a:pt x="610" y="238"/>
                  </a:lnTo>
                  <a:lnTo>
                    <a:pt x="610" y="240"/>
                  </a:lnTo>
                  <a:lnTo>
                    <a:pt x="608" y="240"/>
                  </a:lnTo>
                  <a:lnTo>
                    <a:pt x="610" y="238"/>
                  </a:lnTo>
                  <a:lnTo>
                    <a:pt x="608" y="238"/>
                  </a:lnTo>
                  <a:lnTo>
                    <a:pt x="608" y="240"/>
                  </a:lnTo>
                  <a:lnTo>
                    <a:pt x="606" y="238"/>
                  </a:lnTo>
                  <a:lnTo>
                    <a:pt x="606" y="240"/>
                  </a:lnTo>
                  <a:lnTo>
                    <a:pt x="608" y="240"/>
                  </a:lnTo>
                  <a:lnTo>
                    <a:pt x="608" y="241"/>
                  </a:lnTo>
                  <a:lnTo>
                    <a:pt x="606" y="241"/>
                  </a:lnTo>
                  <a:lnTo>
                    <a:pt x="606" y="243"/>
                  </a:lnTo>
                  <a:lnTo>
                    <a:pt x="604" y="243"/>
                  </a:lnTo>
                  <a:lnTo>
                    <a:pt x="604" y="245"/>
                  </a:lnTo>
                  <a:lnTo>
                    <a:pt x="603" y="247"/>
                  </a:lnTo>
                  <a:lnTo>
                    <a:pt x="601" y="247"/>
                  </a:lnTo>
                  <a:lnTo>
                    <a:pt x="601" y="249"/>
                  </a:lnTo>
                  <a:lnTo>
                    <a:pt x="599" y="253"/>
                  </a:lnTo>
                  <a:lnTo>
                    <a:pt x="597" y="253"/>
                  </a:lnTo>
                  <a:lnTo>
                    <a:pt x="595" y="253"/>
                  </a:lnTo>
                  <a:lnTo>
                    <a:pt x="593" y="255"/>
                  </a:lnTo>
                  <a:lnTo>
                    <a:pt x="591" y="257"/>
                  </a:lnTo>
                  <a:lnTo>
                    <a:pt x="591" y="259"/>
                  </a:lnTo>
                  <a:lnTo>
                    <a:pt x="589" y="259"/>
                  </a:lnTo>
                  <a:lnTo>
                    <a:pt x="589" y="261"/>
                  </a:lnTo>
                  <a:lnTo>
                    <a:pt x="587" y="263"/>
                  </a:lnTo>
                  <a:lnTo>
                    <a:pt x="587" y="261"/>
                  </a:lnTo>
                  <a:lnTo>
                    <a:pt x="585" y="261"/>
                  </a:lnTo>
                  <a:lnTo>
                    <a:pt x="587" y="263"/>
                  </a:lnTo>
                  <a:lnTo>
                    <a:pt x="585" y="263"/>
                  </a:lnTo>
                  <a:lnTo>
                    <a:pt x="587" y="263"/>
                  </a:lnTo>
                  <a:lnTo>
                    <a:pt x="587" y="264"/>
                  </a:lnTo>
                  <a:lnTo>
                    <a:pt x="585" y="264"/>
                  </a:lnTo>
                  <a:lnTo>
                    <a:pt x="585" y="266"/>
                  </a:lnTo>
                  <a:lnTo>
                    <a:pt x="583" y="266"/>
                  </a:lnTo>
                  <a:lnTo>
                    <a:pt x="583" y="264"/>
                  </a:lnTo>
                  <a:lnTo>
                    <a:pt x="585" y="264"/>
                  </a:lnTo>
                  <a:lnTo>
                    <a:pt x="585" y="263"/>
                  </a:lnTo>
                  <a:lnTo>
                    <a:pt x="585" y="264"/>
                  </a:lnTo>
                  <a:lnTo>
                    <a:pt x="583" y="263"/>
                  </a:lnTo>
                  <a:lnTo>
                    <a:pt x="585" y="264"/>
                  </a:lnTo>
                  <a:lnTo>
                    <a:pt x="583" y="264"/>
                  </a:lnTo>
                  <a:lnTo>
                    <a:pt x="583" y="266"/>
                  </a:lnTo>
                  <a:lnTo>
                    <a:pt x="581" y="266"/>
                  </a:lnTo>
                  <a:lnTo>
                    <a:pt x="583" y="266"/>
                  </a:lnTo>
                  <a:lnTo>
                    <a:pt x="583" y="268"/>
                  </a:lnTo>
                  <a:lnTo>
                    <a:pt x="581" y="268"/>
                  </a:lnTo>
                  <a:lnTo>
                    <a:pt x="583" y="268"/>
                  </a:lnTo>
                  <a:lnTo>
                    <a:pt x="583" y="270"/>
                  </a:lnTo>
                  <a:lnTo>
                    <a:pt x="581" y="272"/>
                  </a:lnTo>
                  <a:lnTo>
                    <a:pt x="581" y="274"/>
                  </a:lnTo>
                  <a:lnTo>
                    <a:pt x="579" y="276"/>
                  </a:lnTo>
                  <a:lnTo>
                    <a:pt x="579" y="278"/>
                  </a:lnTo>
                  <a:lnTo>
                    <a:pt x="578" y="278"/>
                  </a:lnTo>
                  <a:lnTo>
                    <a:pt x="578" y="280"/>
                  </a:lnTo>
                  <a:lnTo>
                    <a:pt x="576" y="282"/>
                  </a:lnTo>
                  <a:lnTo>
                    <a:pt x="574" y="284"/>
                  </a:lnTo>
                  <a:lnTo>
                    <a:pt x="574" y="286"/>
                  </a:lnTo>
                  <a:lnTo>
                    <a:pt x="574" y="287"/>
                  </a:lnTo>
                  <a:lnTo>
                    <a:pt x="572" y="287"/>
                  </a:lnTo>
                  <a:lnTo>
                    <a:pt x="570" y="289"/>
                  </a:lnTo>
                  <a:lnTo>
                    <a:pt x="570" y="291"/>
                  </a:lnTo>
                  <a:lnTo>
                    <a:pt x="568" y="291"/>
                  </a:lnTo>
                  <a:lnTo>
                    <a:pt x="566" y="291"/>
                  </a:lnTo>
                  <a:lnTo>
                    <a:pt x="566" y="293"/>
                  </a:lnTo>
                  <a:lnTo>
                    <a:pt x="564" y="293"/>
                  </a:lnTo>
                  <a:lnTo>
                    <a:pt x="566" y="291"/>
                  </a:lnTo>
                  <a:lnTo>
                    <a:pt x="566" y="289"/>
                  </a:lnTo>
                  <a:lnTo>
                    <a:pt x="566" y="287"/>
                  </a:lnTo>
                  <a:lnTo>
                    <a:pt x="564" y="287"/>
                  </a:lnTo>
                  <a:lnTo>
                    <a:pt x="562" y="287"/>
                  </a:lnTo>
                  <a:lnTo>
                    <a:pt x="562" y="286"/>
                  </a:lnTo>
                  <a:lnTo>
                    <a:pt x="562" y="287"/>
                  </a:lnTo>
                  <a:lnTo>
                    <a:pt x="560" y="289"/>
                  </a:lnTo>
                  <a:lnTo>
                    <a:pt x="560" y="287"/>
                  </a:lnTo>
                  <a:lnTo>
                    <a:pt x="558" y="287"/>
                  </a:lnTo>
                  <a:lnTo>
                    <a:pt x="558" y="289"/>
                  </a:lnTo>
                  <a:lnTo>
                    <a:pt x="560" y="289"/>
                  </a:lnTo>
                  <a:lnTo>
                    <a:pt x="560" y="291"/>
                  </a:lnTo>
                  <a:lnTo>
                    <a:pt x="560" y="289"/>
                  </a:lnTo>
                  <a:lnTo>
                    <a:pt x="560" y="291"/>
                  </a:lnTo>
                  <a:lnTo>
                    <a:pt x="562" y="291"/>
                  </a:lnTo>
                  <a:lnTo>
                    <a:pt x="562" y="293"/>
                  </a:lnTo>
                  <a:lnTo>
                    <a:pt x="560" y="293"/>
                  </a:lnTo>
                  <a:lnTo>
                    <a:pt x="558" y="295"/>
                  </a:lnTo>
                  <a:lnTo>
                    <a:pt x="560" y="295"/>
                  </a:lnTo>
                  <a:lnTo>
                    <a:pt x="558" y="297"/>
                  </a:lnTo>
                  <a:lnTo>
                    <a:pt x="558" y="299"/>
                  </a:lnTo>
                  <a:lnTo>
                    <a:pt x="556" y="299"/>
                  </a:lnTo>
                  <a:lnTo>
                    <a:pt x="556" y="301"/>
                  </a:lnTo>
                  <a:lnTo>
                    <a:pt x="556" y="303"/>
                  </a:lnTo>
                  <a:lnTo>
                    <a:pt x="556" y="301"/>
                  </a:lnTo>
                  <a:lnTo>
                    <a:pt x="558" y="301"/>
                  </a:lnTo>
                  <a:lnTo>
                    <a:pt x="558" y="303"/>
                  </a:lnTo>
                  <a:lnTo>
                    <a:pt x="558" y="305"/>
                  </a:lnTo>
                  <a:lnTo>
                    <a:pt x="558" y="307"/>
                  </a:lnTo>
                  <a:lnTo>
                    <a:pt x="556" y="307"/>
                  </a:lnTo>
                  <a:lnTo>
                    <a:pt x="556" y="305"/>
                  </a:lnTo>
                  <a:lnTo>
                    <a:pt x="555" y="305"/>
                  </a:lnTo>
                  <a:lnTo>
                    <a:pt x="556" y="305"/>
                  </a:lnTo>
                  <a:lnTo>
                    <a:pt x="556" y="307"/>
                  </a:lnTo>
                  <a:lnTo>
                    <a:pt x="558" y="307"/>
                  </a:lnTo>
                  <a:lnTo>
                    <a:pt x="556" y="307"/>
                  </a:lnTo>
                  <a:lnTo>
                    <a:pt x="556" y="309"/>
                  </a:lnTo>
                  <a:lnTo>
                    <a:pt x="558" y="309"/>
                  </a:lnTo>
                  <a:lnTo>
                    <a:pt x="558" y="311"/>
                  </a:lnTo>
                  <a:lnTo>
                    <a:pt x="556" y="311"/>
                  </a:lnTo>
                  <a:lnTo>
                    <a:pt x="556" y="312"/>
                  </a:lnTo>
                  <a:lnTo>
                    <a:pt x="556" y="311"/>
                  </a:lnTo>
                  <a:lnTo>
                    <a:pt x="558" y="311"/>
                  </a:lnTo>
                  <a:lnTo>
                    <a:pt x="558" y="309"/>
                  </a:lnTo>
                  <a:lnTo>
                    <a:pt x="558" y="307"/>
                  </a:lnTo>
                  <a:lnTo>
                    <a:pt x="558" y="309"/>
                  </a:lnTo>
                  <a:lnTo>
                    <a:pt x="558" y="311"/>
                  </a:lnTo>
                  <a:lnTo>
                    <a:pt x="558" y="312"/>
                  </a:lnTo>
                  <a:lnTo>
                    <a:pt x="558" y="314"/>
                  </a:lnTo>
                  <a:lnTo>
                    <a:pt x="558" y="316"/>
                  </a:lnTo>
                  <a:lnTo>
                    <a:pt x="556" y="316"/>
                  </a:lnTo>
                  <a:lnTo>
                    <a:pt x="556" y="318"/>
                  </a:lnTo>
                  <a:lnTo>
                    <a:pt x="556" y="320"/>
                  </a:lnTo>
                  <a:lnTo>
                    <a:pt x="556" y="322"/>
                  </a:lnTo>
                  <a:lnTo>
                    <a:pt x="556" y="324"/>
                  </a:lnTo>
                  <a:lnTo>
                    <a:pt x="558" y="326"/>
                  </a:lnTo>
                  <a:lnTo>
                    <a:pt x="558" y="330"/>
                  </a:lnTo>
                  <a:lnTo>
                    <a:pt x="558" y="332"/>
                  </a:lnTo>
                  <a:lnTo>
                    <a:pt x="558" y="335"/>
                  </a:lnTo>
                  <a:lnTo>
                    <a:pt x="558" y="337"/>
                  </a:lnTo>
                  <a:lnTo>
                    <a:pt x="560" y="337"/>
                  </a:lnTo>
                  <a:lnTo>
                    <a:pt x="560" y="339"/>
                  </a:lnTo>
                  <a:lnTo>
                    <a:pt x="560" y="341"/>
                  </a:lnTo>
                  <a:lnTo>
                    <a:pt x="558" y="341"/>
                  </a:lnTo>
                  <a:lnTo>
                    <a:pt x="558" y="343"/>
                  </a:lnTo>
                  <a:lnTo>
                    <a:pt x="558" y="345"/>
                  </a:lnTo>
                  <a:lnTo>
                    <a:pt x="558" y="347"/>
                  </a:lnTo>
                  <a:lnTo>
                    <a:pt x="556" y="349"/>
                  </a:lnTo>
                  <a:lnTo>
                    <a:pt x="556" y="351"/>
                  </a:lnTo>
                  <a:lnTo>
                    <a:pt x="556" y="353"/>
                  </a:lnTo>
                  <a:lnTo>
                    <a:pt x="556" y="355"/>
                  </a:lnTo>
                  <a:lnTo>
                    <a:pt x="556" y="357"/>
                  </a:lnTo>
                  <a:lnTo>
                    <a:pt x="555" y="359"/>
                  </a:lnTo>
                  <a:lnTo>
                    <a:pt x="555" y="360"/>
                  </a:lnTo>
                  <a:lnTo>
                    <a:pt x="555" y="364"/>
                  </a:lnTo>
                  <a:lnTo>
                    <a:pt x="555" y="366"/>
                  </a:lnTo>
                  <a:lnTo>
                    <a:pt x="555" y="368"/>
                  </a:lnTo>
                  <a:lnTo>
                    <a:pt x="555" y="370"/>
                  </a:lnTo>
                  <a:lnTo>
                    <a:pt x="556" y="370"/>
                  </a:lnTo>
                  <a:lnTo>
                    <a:pt x="555" y="370"/>
                  </a:lnTo>
                  <a:lnTo>
                    <a:pt x="553" y="372"/>
                  </a:lnTo>
                  <a:lnTo>
                    <a:pt x="553" y="374"/>
                  </a:lnTo>
                  <a:lnTo>
                    <a:pt x="551" y="374"/>
                  </a:lnTo>
                  <a:lnTo>
                    <a:pt x="551" y="376"/>
                  </a:lnTo>
                  <a:lnTo>
                    <a:pt x="547" y="378"/>
                  </a:lnTo>
                  <a:lnTo>
                    <a:pt x="547" y="380"/>
                  </a:lnTo>
                  <a:lnTo>
                    <a:pt x="547" y="382"/>
                  </a:lnTo>
                  <a:lnTo>
                    <a:pt x="547" y="383"/>
                  </a:lnTo>
                  <a:lnTo>
                    <a:pt x="545" y="387"/>
                  </a:lnTo>
                  <a:lnTo>
                    <a:pt x="545" y="391"/>
                  </a:lnTo>
                  <a:lnTo>
                    <a:pt x="547" y="393"/>
                  </a:lnTo>
                  <a:lnTo>
                    <a:pt x="547" y="397"/>
                  </a:lnTo>
                  <a:lnTo>
                    <a:pt x="547" y="399"/>
                  </a:lnTo>
                  <a:lnTo>
                    <a:pt x="545" y="403"/>
                  </a:lnTo>
                  <a:lnTo>
                    <a:pt x="543" y="405"/>
                  </a:lnTo>
                  <a:lnTo>
                    <a:pt x="541" y="405"/>
                  </a:lnTo>
                  <a:lnTo>
                    <a:pt x="541" y="407"/>
                  </a:lnTo>
                  <a:lnTo>
                    <a:pt x="541" y="408"/>
                  </a:lnTo>
                  <a:lnTo>
                    <a:pt x="539" y="408"/>
                  </a:lnTo>
                  <a:lnTo>
                    <a:pt x="539" y="410"/>
                  </a:lnTo>
                  <a:lnTo>
                    <a:pt x="539" y="412"/>
                  </a:lnTo>
                  <a:lnTo>
                    <a:pt x="537" y="414"/>
                  </a:lnTo>
                  <a:lnTo>
                    <a:pt x="537" y="412"/>
                  </a:lnTo>
                  <a:lnTo>
                    <a:pt x="535" y="412"/>
                  </a:lnTo>
                  <a:lnTo>
                    <a:pt x="535" y="414"/>
                  </a:lnTo>
                  <a:lnTo>
                    <a:pt x="537" y="414"/>
                  </a:lnTo>
                  <a:lnTo>
                    <a:pt x="537" y="416"/>
                  </a:lnTo>
                  <a:lnTo>
                    <a:pt x="535" y="418"/>
                  </a:lnTo>
                  <a:lnTo>
                    <a:pt x="535" y="420"/>
                  </a:lnTo>
                  <a:lnTo>
                    <a:pt x="533" y="420"/>
                  </a:lnTo>
                  <a:lnTo>
                    <a:pt x="533" y="422"/>
                  </a:lnTo>
                  <a:lnTo>
                    <a:pt x="531" y="422"/>
                  </a:lnTo>
                  <a:lnTo>
                    <a:pt x="531" y="424"/>
                  </a:lnTo>
                  <a:lnTo>
                    <a:pt x="531" y="422"/>
                  </a:lnTo>
                  <a:lnTo>
                    <a:pt x="531" y="424"/>
                  </a:lnTo>
                  <a:lnTo>
                    <a:pt x="530" y="424"/>
                  </a:lnTo>
                  <a:lnTo>
                    <a:pt x="530" y="426"/>
                  </a:lnTo>
                  <a:lnTo>
                    <a:pt x="528" y="428"/>
                  </a:lnTo>
                  <a:lnTo>
                    <a:pt x="528" y="430"/>
                  </a:lnTo>
                  <a:lnTo>
                    <a:pt x="526" y="430"/>
                  </a:lnTo>
                  <a:lnTo>
                    <a:pt x="526" y="431"/>
                  </a:lnTo>
                  <a:lnTo>
                    <a:pt x="526" y="433"/>
                  </a:lnTo>
                  <a:lnTo>
                    <a:pt x="524" y="435"/>
                  </a:lnTo>
                  <a:lnTo>
                    <a:pt x="526" y="435"/>
                  </a:lnTo>
                  <a:lnTo>
                    <a:pt x="526" y="437"/>
                  </a:lnTo>
                  <a:lnTo>
                    <a:pt x="526" y="439"/>
                  </a:lnTo>
                  <a:lnTo>
                    <a:pt x="526" y="443"/>
                  </a:lnTo>
                  <a:lnTo>
                    <a:pt x="524" y="445"/>
                  </a:lnTo>
                  <a:lnTo>
                    <a:pt x="522" y="445"/>
                  </a:lnTo>
                  <a:lnTo>
                    <a:pt x="520" y="447"/>
                  </a:lnTo>
                  <a:lnTo>
                    <a:pt x="518" y="447"/>
                  </a:lnTo>
                  <a:lnTo>
                    <a:pt x="516" y="447"/>
                  </a:lnTo>
                  <a:lnTo>
                    <a:pt x="516" y="449"/>
                  </a:lnTo>
                  <a:lnTo>
                    <a:pt x="514" y="449"/>
                  </a:lnTo>
                  <a:lnTo>
                    <a:pt x="512" y="451"/>
                  </a:lnTo>
                  <a:lnTo>
                    <a:pt x="512" y="453"/>
                  </a:lnTo>
                  <a:lnTo>
                    <a:pt x="510" y="453"/>
                  </a:lnTo>
                  <a:lnTo>
                    <a:pt x="510" y="455"/>
                  </a:lnTo>
                  <a:lnTo>
                    <a:pt x="510" y="456"/>
                  </a:lnTo>
                  <a:lnTo>
                    <a:pt x="512" y="456"/>
                  </a:lnTo>
                  <a:lnTo>
                    <a:pt x="510" y="456"/>
                  </a:lnTo>
                  <a:lnTo>
                    <a:pt x="510" y="458"/>
                  </a:lnTo>
                  <a:lnTo>
                    <a:pt x="510" y="460"/>
                  </a:lnTo>
                  <a:lnTo>
                    <a:pt x="508" y="460"/>
                  </a:lnTo>
                  <a:lnTo>
                    <a:pt x="507" y="460"/>
                  </a:lnTo>
                  <a:lnTo>
                    <a:pt x="505" y="458"/>
                  </a:lnTo>
                  <a:lnTo>
                    <a:pt x="501" y="458"/>
                  </a:lnTo>
                  <a:lnTo>
                    <a:pt x="499" y="458"/>
                  </a:lnTo>
                  <a:lnTo>
                    <a:pt x="499" y="460"/>
                  </a:lnTo>
                  <a:lnTo>
                    <a:pt x="497" y="460"/>
                  </a:lnTo>
                  <a:lnTo>
                    <a:pt x="495" y="460"/>
                  </a:lnTo>
                  <a:lnTo>
                    <a:pt x="493" y="460"/>
                  </a:lnTo>
                  <a:lnTo>
                    <a:pt x="493" y="458"/>
                  </a:lnTo>
                  <a:lnTo>
                    <a:pt x="493" y="460"/>
                  </a:lnTo>
                  <a:lnTo>
                    <a:pt x="493" y="458"/>
                  </a:lnTo>
                  <a:lnTo>
                    <a:pt x="491" y="458"/>
                  </a:lnTo>
                  <a:lnTo>
                    <a:pt x="493" y="458"/>
                  </a:lnTo>
                  <a:lnTo>
                    <a:pt x="491" y="458"/>
                  </a:lnTo>
                  <a:lnTo>
                    <a:pt x="493" y="458"/>
                  </a:lnTo>
                  <a:lnTo>
                    <a:pt x="493" y="456"/>
                  </a:lnTo>
                  <a:lnTo>
                    <a:pt x="493" y="455"/>
                  </a:lnTo>
                  <a:lnTo>
                    <a:pt x="491" y="455"/>
                  </a:lnTo>
                  <a:lnTo>
                    <a:pt x="491" y="456"/>
                  </a:lnTo>
                  <a:lnTo>
                    <a:pt x="489" y="456"/>
                  </a:lnTo>
                  <a:lnTo>
                    <a:pt x="489" y="458"/>
                  </a:lnTo>
                  <a:lnTo>
                    <a:pt x="491" y="458"/>
                  </a:lnTo>
                  <a:lnTo>
                    <a:pt x="491" y="456"/>
                  </a:lnTo>
                  <a:lnTo>
                    <a:pt x="491" y="458"/>
                  </a:lnTo>
                  <a:lnTo>
                    <a:pt x="491" y="460"/>
                  </a:lnTo>
                  <a:lnTo>
                    <a:pt x="487" y="460"/>
                  </a:lnTo>
                  <a:lnTo>
                    <a:pt x="485" y="460"/>
                  </a:lnTo>
                  <a:lnTo>
                    <a:pt x="485" y="462"/>
                  </a:lnTo>
                  <a:lnTo>
                    <a:pt x="485" y="460"/>
                  </a:lnTo>
                  <a:lnTo>
                    <a:pt x="483" y="460"/>
                  </a:lnTo>
                  <a:lnTo>
                    <a:pt x="480" y="462"/>
                  </a:lnTo>
                  <a:lnTo>
                    <a:pt x="478" y="462"/>
                  </a:lnTo>
                  <a:lnTo>
                    <a:pt x="478" y="460"/>
                  </a:lnTo>
                  <a:lnTo>
                    <a:pt x="480" y="460"/>
                  </a:lnTo>
                  <a:lnTo>
                    <a:pt x="482" y="460"/>
                  </a:lnTo>
                  <a:lnTo>
                    <a:pt x="483" y="460"/>
                  </a:lnTo>
                  <a:lnTo>
                    <a:pt x="482" y="458"/>
                  </a:lnTo>
                  <a:lnTo>
                    <a:pt x="480" y="458"/>
                  </a:lnTo>
                  <a:lnTo>
                    <a:pt x="478" y="458"/>
                  </a:lnTo>
                  <a:lnTo>
                    <a:pt x="478" y="460"/>
                  </a:lnTo>
                  <a:lnTo>
                    <a:pt x="478" y="458"/>
                  </a:lnTo>
                  <a:lnTo>
                    <a:pt x="478" y="460"/>
                  </a:lnTo>
                  <a:lnTo>
                    <a:pt x="476" y="460"/>
                  </a:lnTo>
                  <a:lnTo>
                    <a:pt x="474" y="460"/>
                  </a:lnTo>
                  <a:lnTo>
                    <a:pt x="472" y="460"/>
                  </a:lnTo>
                  <a:lnTo>
                    <a:pt x="474" y="460"/>
                  </a:lnTo>
                  <a:lnTo>
                    <a:pt x="474" y="458"/>
                  </a:lnTo>
                  <a:lnTo>
                    <a:pt x="472" y="458"/>
                  </a:lnTo>
                  <a:lnTo>
                    <a:pt x="474" y="458"/>
                  </a:lnTo>
                  <a:lnTo>
                    <a:pt x="472" y="458"/>
                  </a:lnTo>
                  <a:lnTo>
                    <a:pt x="472" y="460"/>
                  </a:lnTo>
                  <a:lnTo>
                    <a:pt x="472" y="458"/>
                  </a:lnTo>
                  <a:lnTo>
                    <a:pt x="472" y="460"/>
                  </a:lnTo>
                  <a:lnTo>
                    <a:pt x="472" y="458"/>
                  </a:lnTo>
                  <a:lnTo>
                    <a:pt x="472" y="460"/>
                  </a:lnTo>
                  <a:lnTo>
                    <a:pt x="470" y="460"/>
                  </a:lnTo>
                  <a:lnTo>
                    <a:pt x="468" y="460"/>
                  </a:lnTo>
                  <a:lnTo>
                    <a:pt x="468" y="462"/>
                  </a:lnTo>
                  <a:lnTo>
                    <a:pt x="466" y="462"/>
                  </a:lnTo>
                  <a:lnTo>
                    <a:pt x="466" y="464"/>
                  </a:lnTo>
                  <a:lnTo>
                    <a:pt x="468" y="464"/>
                  </a:lnTo>
                  <a:lnTo>
                    <a:pt x="468" y="466"/>
                  </a:lnTo>
                  <a:lnTo>
                    <a:pt x="468" y="464"/>
                  </a:lnTo>
                  <a:lnTo>
                    <a:pt x="470" y="464"/>
                  </a:lnTo>
                  <a:lnTo>
                    <a:pt x="468" y="464"/>
                  </a:lnTo>
                  <a:lnTo>
                    <a:pt x="470" y="464"/>
                  </a:lnTo>
                  <a:lnTo>
                    <a:pt x="470" y="466"/>
                  </a:lnTo>
                  <a:lnTo>
                    <a:pt x="468" y="466"/>
                  </a:lnTo>
                  <a:lnTo>
                    <a:pt x="466" y="466"/>
                  </a:lnTo>
                  <a:lnTo>
                    <a:pt x="464" y="466"/>
                  </a:lnTo>
                  <a:lnTo>
                    <a:pt x="462" y="466"/>
                  </a:lnTo>
                  <a:lnTo>
                    <a:pt x="462" y="468"/>
                  </a:lnTo>
                  <a:lnTo>
                    <a:pt x="460" y="468"/>
                  </a:lnTo>
                  <a:lnTo>
                    <a:pt x="462" y="468"/>
                  </a:lnTo>
                  <a:lnTo>
                    <a:pt x="460" y="468"/>
                  </a:lnTo>
                  <a:lnTo>
                    <a:pt x="460" y="470"/>
                  </a:lnTo>
                  <a:lnTo>
                    <a:pt x="460" y="468"/>
                  </a:lnTo>
                  <a:lnTo>
                    <a:pt x="460" y="470"/>
                  </a:lnTo>
                  <a:lnTo>
                    <a:pt x="460" y="468"/>
                  </a:lnTo>
                  <a:lnTo>
                    <a:pt x="460" y="470"/>
                  </a:lnTo>
                  <a:lnTo>
                    <a:pt x="459" y="470"/>
                  </a:lnTo>
                  <a:lnTo>
                    <a:pt x="457" y="470"/>
                  </a:lnTo>
                  <a:lnTo>
                    <a:pt x="457" y="472"/>
                  </a:lnTo>
                  <a:lnTo>
                    <a:pt x="455" y="472"/>
                  </a:lnTo>
                  <a:lnTo>
                    <a:pt x="457" y="472"/>
                  </a:lnTo>
                  <a:lnTo>
                    <a:pt x="457" y="474"/>
                  </a:lnTo>
                  <a:lnTo>
                    <a:pt x="455" y="474"/>
                  </a:lnTo>
                  <a:lnTo>
                    <a:pt x="455" y="476"/>
                  </a:lnTo>
                  <a:lnTo>
                    <a:pt x="455" y="474"/>
                  </a:lnTo>
                  <a:lnTo>
                    <a:pt x="453" y="474"/>
                  </a:lnTo>
                  <a:lnTo>
                    <a:pt x="451" y="474"/>
                  </a:lnTo>
                  <a:lnTo>
                    <a:pt x="449" y="474"/>
                  </a:lnTo>
                  <a:lnTo>
                    <a:pt x="447" y="474"/>
                  </a:lnTo>
                  <a:lnTo>
                    <a:pt x="445" y="474"/>
                  </a:lnTo>
                  <a:lnTo>
                    <a:pt x="445" y="476"/>
                  </a:lnTo>
                  <a:lnTo>
                    <a:pt x="443" y="476"/>
                  </a:lnTo>
                  <a:lnTo>
                    <a:pt x="445" y="476"/>
                  </a:lnTo>
                  <a:lnTo>
                    <a:pt x="443" y="476"/>
                  </a:lnTo>
                  <a:lnTo>
                    <a:pt x="443" y="478"/>
                  </a:lnTo>
                  <a:lnTo>
                    <a:pt x="441" y="478"/>
                  </a:lnTo>
                  <a:lnTo>
                    <a:pt x="441" y="476"/>
                  </a:lnTo>
                  <a:lnTo>
                    <a:pt x="439" y="476"/>
                  </a:lnTo>
                  <a:lnTo>
                    <a:pt x="439" y="478"/>
                  </a:lnTo>
                  <a:lnTo>
                    <a:pt x="441" y="478"/>
                  </a:lnTo>
                  <a:lnTo>
                    <a:pt x="439" y="478"/>
                  </a:lnTo>
                  <a:lnTo>
                    <a:pt x="437" y="479"/>
                  </a:lnTo>
                  <a:lnTo>
                    <a:pt x="434" y="481"/>
                  </a:lnTo>
                  <a:lnTo>
                    <a:pt x="432" y="481"/>
                  </a:lnTo>
                  <a:lnTo>
                    <a:pt x="432" y="483"/>
                  </a:lnTo>
                  <a:lnTo>
                    <a:pt x="430" y="483"/>
                  </a:lnTo>
                  <a:lnTo>
                    <a:pt x="430" y="485"/>
                  </a:lnTo>
                  <a:lnTo>
                    <a:pt x="428" y="485"/>
                  </a:lnTo>
                  <a:lnTo>
                    <a:pt x="428" y="487"/>
                  </a:lnTo>
                  <a:lnTo>
                    <a:pt x="424" y="489"/>
                  </a:lnTo>
                  <a:lnTo>
                    <a:pt x="422" y="489"/>
                  </a:lnTo>
                  <a:lnTo>
                    <a:pt x="420" y="491"/>
                  </a:lnTo>
                  <a:lnTo>
                    <a:pt x="416" y="493"/>
                  </a:lnTo>
                  <a:lnTo>
                    <a:pt x="416" y="495"/>
                  </a:lnTo>
                  <a:lnTo>
                    <a:pt x="414" y="497"/>
                  </a:lnTo>
                  <a:lnTo>
                    <a:pt x="414" y="495"/>
                  </a:lnTo>
                  <a:lnTo>
                    <a:pt x="414" y="497"/>
                  </a:lnTo>
                  <a:lnTo>
                    <a:pt x="414" y="495"/>
                  </a:lnTo>
                  <a:lnTo>
                    <a:pt x="414" y="497"/>
                  </a:lnTo>
                  <a:lnTo>
                    <a:pt x="416" y="497"/>
                  </a:lnTo>
                  <a:lnTo>
                    <a:pt x="416" y="499"/>
                  </a:lnTo>
                  <a:lnTo>
                    <a:pt x="414" y="499"/>
                  </a:lnTo>
                  <a:lnTo>
                    <a:pt x="412" y="501"/>
                  </a:lnTo>
                  <a:lnTo>
                    <a:pt x="412" y="503"/>
                  </a:lnTo>
                  <a:lnTo>
                    <a:pt x="411" y="503"/>
                  </a:lnTo>
                  <a:lnTo>
                    <a:pt x="411" y="501"/>
                  </a:lnTo>
                  <a:lnTo>
                    <a:pt x="412" y="501"/>
                  </a:lnTo>
                  <a:lnTo>
                    <a:pt x="411" y="501"/>
                  </a:lnTo>
                  <a:lnTo>
                    <a:pt x="409" y="501"/>
                  </a:lnTo>
                  <a:lnTo>
                    <a:pt x="409" y="499"/>
                  </a:lnTo>
                  <a:lnTo>
                    <a:pt x="409" y="501"/>
                  </a:lnTo>
                  <a:lnTo>
                    <a:pt x="409" y="499"/>
                  </a:lnTo>
                  <a:lnTo>
                    <a:pt x="407" y="499"/>
                  </a:lnTo>
                  <a:lnTo>
                    <a:pt x="407" y="501"/>
                  </a:lnTo>
                  <a:lnTo>
                    <a:pt x="407" y="499"/>
                  </a:lnTo>
                  <a:lnTo>
                    <a:pt x="407" y="501"/>
                  </a:lnTo>
                  <a:lnTo>
                    <a:pt x="409" y="501"/>
                  </a:lnTo>
                  <a:lnTo>
                    <a:pt x="407" y="501"/>
                  </a:lnTo>
                  <a:lnTo>
                    <a:pt x="407" y="503"/>
                  </a:lnTo>
                  <a:lnTo>
                    <a:pt x="409" y="503"/>
                  </a:lnTo>
                  <a:lnTo>
                    <a:pt x="407" y="503"/>
                  </a:lnTo>
                  <a:lnTo>
                    <a:pt x="405" y="503"/>
                  </a:lnTo>
                  <a:lnTo>
                    <a:pt x="403" y="503"/>
                  </a:lnTo>
                  <a:lnTo>
                    <a:pt x="403" y="501"/>
                  </a:lnTo>
                  <a:lnTo>
                    <a:pt x="403" y="503"/>
                  </a:lnTo>
                  <a:lnTo>
                    <a:pt x="403" y="504"/>
                  </a:lnTo>
                  <a:lnTo>
                    <a:pt x="405" y="504"/>
                  </a:lnTo>
                  <a:lnTo>
                    <a:pt x="407" y="504"/>
                  </a:lnTo>
                  <a:lnTo>
                    <a:pt x="409" y="504"/>
                  </a:lnTo>
                  <a:lnTo>
                    <a:pt x="409" y="506"/>
                  </a:lnTo>
                  <a:lnTo>
                    <a:pt x="407" y="506"/>
                  </a:lnTo>
                  <a:lnTo>
                    <a:pt x="407" y="508"/>
                  </a:lnTo>
                  <a:lnTo>
                    <a:pt x="407" y="510"/>
                  </a:lnTo>
                  <a:lnTo>
                    <a:pt x="405" y="510"/>
                  </a:lnTo>
                  <a:lnTo>
                    <a:pt x="405" y="508"/>
                  </a:lnTo>
                  <a:lnTo>
                    <a:pt x="405" y="510"/>
                  </a:lnTo>
                  <a:lnTo>
                    <a:pt x="403" y="510"/>
                  </a:lnTo>
                  <a:lnTo>
                    <a:pt x="405" y="510"/>
                  </a:lnTo>
                  <a:lnTo>
                    <a:pt x="405" y="512"/>
                  </a:lnTo>
                  <a:lnTo>
                    <a:pt x="405" y="514"/>
                  </a:lnTo>
                  <a:lnTo>
                    <a:pt x="405" y="516"/>
                  </a:lnTo>
                  <a:lnTo>
                    <a:pt x="403" y="518"/>
                  </a:lnTo>
                  <a:lnTo>
                    <a:pt x="403" y="516"/>
                  </a:lnTo>
                  <a:lnTo>
                    <a:pt x="403" y="514"/>
                  </a:lnTo>
                  <a:lnTo>
                    <a:pt x="401" y="514"/>
                  </a:lnTo>
                  <a:lnTo>
                    <a:pt x="403" y="514"/>
                  </a:lnTo>
                  <a:lnTo>
                    <a:pt x="401" y="516"/>
                  </a:lnTo>
                  <a:lnTo>
                    <a:pt x="403" y="516"/>
                  </a:lnTo>
                  <a:lnTo>
                    <a:pt x="403" y="518"/>
                  </a:lnTo>
                  <a:lnTo>
                    <a:pt x="401" y="518"/>
                  </a:lnTo>
                  <a:lnTo>
                    <a:pt x="403" y="518"/>
                  </a:lnTo>
                  <a:lnTo>
                    <a:pt x="405" y="520"/>
                  </a:lnTo>
                  <a:lnTo>
                    <a:pt x="405" y="522"/>
                  </a:lnTo>
                  <a:lnTo>
                    <a:pt x="403" y="524"/>
                  </a:lnTo>
                  <a:lnTo>
                    <a:pt x="403" y="526"/>
                  </a:lnTo>
                  <a:lnTo>
                    <a:pt x="405" y="526"/>
                  </a:lnTo>
                  <a:lnTo>
                    <a:pt x="405" y="527"/>
                  </a:lnTo>
                  <a:lnTo>
                    <a:pt x="405" y="529"/>
                  </a:lnTo>
                  <a:lnTo>
                    <a:pt x="405" y="531"/>
                  </a:lnTo>
                  <a:lnTo>
                    <a:pt x="405" y="533"/>
                  </a:lnTo>
                  <a:lnTo>
                    <a:pt x="407" y="533"/>
                  </a:lnTo>
                  <a:lnTo>
                    <a:pt x="407" y="535"/>
                  </a:lnTo>
                  <a:lnTo>
                    <a:pt x="407" y="533"/>
                  </a:lnTo>
                  <a:lnTo>
                    <a:pt x="405" y="533"/>
                  </a:lnTo>
                  <a:lnTo>
                    <a:pt x="405" y="535"/>
                  </a:lnTo>
                  <a:lnTo>
                    <a:pt x="405" y="537"/>
                  </a:lnTo>
                  <a:lnTo>
                    <a:pt x="405" y="539"/>
                  </a:lnTo>
                  <a:lnTo>
                    <a:pt x="405" y="541"/>
                  </a:lnTo>
                  <a:lnTo>
                    <a:pt x="405" y="543"/>
                  </a:lnTo>
                  <a:lnTo>
                    <a:pt x="405" y="545"/>
                  </a:lnTo>
                  <a:lnTo>
                    <a:pt x="405" y="547"/>
                  </a:lnTo>
                  <a:lnTo>
                    <a:pt x="405" y="549"/>
                  </a:lnTo>
                  <a:lnTo>
                    <a:pt x="405" y="550"/>
                  </a:lnTo>
                  <a:lnTo>
                    <a:pt x="405" y="552"/>
                  </a:lnTo>
                  <a:lnTo>
                    <a:pt x="403" y="554"/>
                  </a:lnTo>
                  <a:lnTo>
                    <a:pt x="403" y="556"/>
                  </a:lnTo>
                  <a:lnTo>
                    <a:pt x="403" y="558"/>
                  </a:lnTo>
                  <a:lnTo>
                    <a:pt x="403" y="556"/>
                  </a:lnTo>
                  <a:lnTo>
                    <a:pt x="401" y="556"/>
                  </a:lnTo>
                  <a:lnTo>
                    <a:pt x="401" y="554"/>
                  </a:lnTo>
                  <a:lnTo>
                    <a:pt x="401" y="556"/>
                  </a:lnTo>
                  <a:lnTo>
                    <a:pt x="401" y="558"/>
                  </a:lnTo>
                  <a:lnTo>
                    <a:pt x="403" y="558"/>
                  </a:lnTo>
                  <a:lnTo>
                    <a:pt x="401" y="558"/>
                  </a:lnTo>
                  <a:lnTo>
                    <a:pt x="401" y="560"/>
                  </a:lnTo>
                  <a:lnTo>
                    <a:pt x="399" y="560"/>
                  </a:lnTo>
                  <a:lnTo>
                    <a:pt x="397" y="562"/>
                  </a:lnTo>
                  <a:lnTo>
                    <a:pt x="393" y="566"/>
                  </a:lnTo>
                  <a:lnTo>
                    <a:pt x="389" y="570"/>
                  </a:lnTo>
                  <a:lnTo>
                    <a:pt x="387" y="572"/>
                  </a:lnTo>
                  <a:lnTo>
                    <a:pt x="386" y="575"/>
                  </a:lnTo>
                  <a:lnTo>
                    <a:pt x="384" y="577"/>
                  </a:lnTo>
                  <a:lnTo>
                    <a:pt x="382" y="581"/>
                  </a:lnTo>
                  <a:lnTo>
                    <a:pt x="380" y="589"/>
                  </a:lnTo>
                  <a:lnTo>
                    <a:pt x="378" y="591"/>
                  </a:lnTo>
                  <a:lnTo>
                    <a:pt x="378" y="593"/>
                  </a:lnTo>
                  <a:lnTo>
                    <a:pt x="374" y="600"/>
                  </a:lnTo>
                  <a:lnTo>
                    <a:pt x="370" y="604"/>
                  </a:lnTo>
                  <a:lnTo>
                    <a:pt x="370" y="606"/>
                  </a:lnTo>
                  <a:lnTo>
                    <a:pt x="368" y="608"/>
                  </a:lnTo>
                  <a:lnTo>
                    <a:pt x="366" y="610"/>
                  </a:lnTo>
                  <a:lnTo>
                    <a:pt x="364" y="612"/>
                  </a:lnTo>
                  <a:lnTo>
                    <a:pt x="363" y="614"/>
                  </a:lnTo>
                  <a:lnTo>
                    <a:pt x="359" y="618"/>
                  </a:lnTo>
                  <a:lnTo>
                    <a:pt x="353" y="622"/>
                  </a:lnTo>
                  <a:lnTo>
                    <a:pt x="351" y="623"/>
                  </a:lnTo>
                  <a:lnTo>
                    <a:pt x="349" y="625"/>
                  </a:lnTo>
                  <a:lnTo>
                    <a:pt x="349" y="623"/>
                  </a:lnTo>
                  <a:lnTo>
                    <a:pt x="351" y="623"/>
                  </a:lnTo>
                  <a:lnTo>
                    <a:pt x="351" y="622"/>
                  </a:lnTo>
                  <a:lnTo>
                    <a:pt x="349" y="622"/>
                  </a:lnTo>
                  <a:lnTo>
                    <a:pt x="351" y="622"/>
                  </a:lnTo>
                  <a:lnTo>
                    <a:pt x="351" y="620"/>
                  </a:lnTo>
                  <a:lnTo>
                    <a:pt x="349" y="620"/>
                  </a:lnTo>
                  <a:lnTo>
                    <a:pt x="349" y="618"/>
                  </a:lnTo>
                  <a:lnTo>
                    <a:pt x="351" y="618"/>
                  </a:lnTo>
                  <a:lnTo>
                    <a:pt x="353" y="620"/>
                  </a:lnTo>
                  <a:lnTo>
                    <a:pt x="353" y="618"/>
                  </a:lnTo>
                  <a:lnTo>
                    <a:pt x="355" y="618"/>
                  </a:lnTo>
                  <a:lnTo>
                    <a:pt x="357" y="618"/>
                  </a:lnTo>
                  <a:lnTo>
                    <a:pt x="359" y="616"/>
                  </a:lnTo>
                  <a:lnTo>
                    <a:pt x="359" y="614"/>
                  </a:lnTo>
                  <a:lnTo>
                    <a:pt x="359" y="612"/>
                  </a:lnTo>
                  <a:lnTo>
                    <a:pt x="361" y="612"/>
                  </a:lnTo>
                  <a:lnTo>
                    <a:pt x="361" y="614"/>
                  </a:lnTo>
                  <a:lnTo>
                    <a:pt x="363" y="612"/>
                  </a:lnTo>
                  <a:lnTo>
                    <a:pt x="364" y="610"/>
                  </a:lnTo>
                  <a:lnTo>
                    <a:pt x="364" y="608"/>
                  </a:lnTo>
                  <a:lnTo>
                    <a:pt x="364" y="606"/>
                  </a:lnTo>
                  <a:lnTo>
                    <a:pt x="364" y="604"/>
                  </a:lnTo>
                  <a:lnTo>
                    <a:pt x="366" y="604"/>
                  </a:lnTo>
                  <a:lnTo>
                    <a:pt x="366" y="606"/>
                  </a:lnTo>
                  <a:lnTo>
                    <a:pt x="366" y="604"/>
                  </a:lnTo>
                  <a:lnTo>
                    <a:pt x="368" y="604"/>
                  </a:lnTo>
                  <a:lnTo>
                    <a:pt x="366" y="604"/>
                  </a:lnTo>
                  <a:lnTo>
                    <a:pt x="368" y="602"/>
                  </a:lnTo>
                  <a:lnTo>
                    <a:pt x="366" y="602"/>
                  </a:lnTo>
                  <a:lnTo>
                    <a:pt x="366" y="600"/>
                  </a:lnTo>
                  <a:lnTo>
                    <a:pt x="368" y="600"/>
                  </a:lnTo>
                  <a:lnTo>
                    <a:pt x="370" y="600"/>
                  </a:lnTo>
                  <a:lnTo>
                    <a:pt x="370" y="598"/>
                  </a:lnTo>
                  <a:lnTo>
                    <a:pt x="372" y="598"/>
                  </a:lnTo>
                  <a:lnTo>
                    <a:pt x="372" y="597"/>
                  </a:lnTo>
                  <a:lnTo>
                    <a:pt x="372" y="593"/>
                  </a:lnTo>
                  <a:lnTo>
                    <a:pt x="372" y="591"/>
                  </a:lnTo>
                  <a:lnTo>
                    <a:pt x="370" y="591"/>
                  </a:lnTo>
                  <a:lnTo>
                    <a:pt x="372" y="591"/>
                  </a:lnTo>
                  <a:lnTo>
                    <a:pt x="372" y="593"/>
                  </a:lnTo>
                  <a:lnTo>
                    <a:pt x="372" y="595"/>
                  </a:lnTo>
                  <a:lnTo>
                    <a:pt x="374" y="593"/>
                  </a:lnTo>
                  <a:lnTo>
                    <a:pt x="374" y="591"/>
                  </a:lnTo>
                  <a:lnTo>
                    <a:pt x="374" y="589"/>
                  </a:lnTo>
                  <a:lnTo>
                    <a:pt x="372" y="589"/>
                  </a:lnTo>
                  <a:lnTo>
                    <a:pt x="372" y="591"/>
                  </a:lnTo>
                  <a:lnTo>
                    <a:pt x="370" y="591"/>
                  </a:lnTo>
                  <a:lnTo>
                    <a:pt x="368" y="591"/>
                  </a:lnTo>
                  <a:lnTo>
                    <a:pt x="368" y="593"/>
                  </a:lnTo>
                  <a:lnTo>
                    <a:pt x="366" y="593"/>
                  </a:lnTo>
                  <a:lnTo>
                    <a:pt x="366" y="591"/>
                  </a:lnTo>
                  <a:lnTo>
                    <a:pt x="366" y="589"/>
                  </a:lnTo>
                  <a:lnTo>
                    <a:pt x="364" y="589"/>
                  </a:lnTo>
                  <a:lnTo>
                    <a:pt x="363" y="589"/>
                  </a:lnTo>
                  <a:lnTo>
                    <a:pt x="363" y="587"/>
                  </a:lnTo>
                  <a:lnTo>
                    <a:pt x="363" y="585"/>
                  </a:lnTo>
                  <a:lnTo>
                    <a:pt x="363" y="587"/>
                  </a:lnTo>
                  <a:lnTo>
                    <a:pt x="363" y="589"/>
                  </a:lnTo>
                  <a:lnTo>
                    <a:pt x="361" y="589"/>
                  </a:lnTo>
                  <a:lnTo>
                    <a:pt x="363" y="589"/>
                  </a:lnTo>
                  <a:lnTo>
                    <a:pt x="363" y="591"/>
                  </a:lnTo>
                  <a:lnTo>
                    <a:pt x="364" y="591"/>
                  </a:lnTo>
                  <a:lnTo>
                    <a:pt x="364" y="593"/>
                  </a:lnTo>
                  <a:lnTo>
                    <a:pt x="363" y="593"/>
                  </a:lnTo>
                  <a:lnTo>
                    <a:pt x="363" y="595"/>
                  </a:lnTo>
                  <a:lnTo>
                    <a:pt x="363" y="597"/>
                  </a:lnTo>
                  <a:lnTo>
                    <a:pt x="363" y="598"/>
                  </a:lnTo>
                  <a:lnTo>
                    <a:pt x="363" y="600"/>
                  </a:lnTo>
                  <a:lnTo>
                    <a:pt x="363" y="598"/>
                  </a:lnTo>
                  <a:lnTo>
                    <a:pt x="363" y="597"/>
                  </a:lnTo>
                  <a:lnTo>
                    <a:pt x="361" y="597"/>
                  </a:lnTo>
                  <a:lnTo>
                    <a:pt x="361" y="598"/>
                  </a:lnTo>
                  <a:lnTo>
                    <a:pt x="361" y="600"/>
                  </a:lnTo>
                  <a:lnTo>
                    <a:pt x="359" y="600"/>
                  </a:lnTo>
                  <a:lnTo>
                    <a:pt x="359" y="602"/>
                  </a:lnTo>
                  <a:lnTo>
                    <a:pt x="359" y="604"/>
                  </a:lnTo>
                  <a:lnTo>
                    <a:pt x="361" y="604"/>
                  </a:lnTo>
                  <a:lnTo>
                    <a:pt x="357" y="606"/>
                  </a:lnTo>
                  <a:lnTo>
                    <a:pt x="357" y="608"/>
                  </a:lnTo>
                  <a:lnTo>
                    <a:pt x="355" y="608"/>
                  </a:lnTo>
                  <a:lnTo>
                    <a:pt x="353" y="608"/>
                  </a:lnTo>
                  <a:lnTo>
                    <a:pt x="351" y="610"/>
                  </a:lnTo>
                  <a:lnTo>
                    <a:pt x="351" y="612"/>
                  </a:lnTo>
                  <a:lnTo>
                    <a:pt x="351" y="614"/>
                  </a:lnTo>
                  <a:lnTo>
                    <a:pt x="351" y="616"/>
                  </a:lnTo>
                  <a:lnTo>
                    <a:pt x="351" y="614"/>
                  </a:lnTo>
                  <a:lnTo>
                    <a:pt x="349" y="614"/>
                  </a:lnTo>
                  <a:lnTo>
                    <a:pt x="351" y="614"/>
                  </a:lnTo>
                  <a:lnTo>
                    <a:pt x="351" y="616"/>
                  </a:lnTo>
                  <a:lnTo>
                    <a:pt x="349" y="616"/>
                  </a:lnTo>
                  <a:lnTo>
                    <a:pt x="347" y="618"/>
                  </a:lnTo>
                  <a:lnTo>
                    <a:pt x="347" y="620"/>
                  </a:lnTo>
                  <a:lnTo>
                    <a:pt x="349" y="620"/>
                  </a:lnTo>
                  <a:lnTo>
                    <a:pt x="349" y="622"/>
                  </a:lnTo>
                  <a:lnTo>
                    <a:pt x="347" y="622"/>
                  </a:lnTo>
                  <a:lnTo>
                    <a:pt x="347" y="623"/>
                  </a:lnTo>
                  <a:lnTo>
                    <a:pt x="349" y="623"/>
                  </a:lnTo>
                  <a:lnTo>
                    <a:pt x="349" y="622"/>
                  </a:lnTo>
                  <a:lnTo>
                    <a:pt x="349" y="623"/>
                  </a:lnTo>
                  <a:lnTo>
                    <a:pt x="349" y="625"/>
                  </a:lnTo>
                  <a:lnTo>
                    <a:pt x="347" y="627"/>
                  </a:lnTo>
                  <a:lnTo>
                    <a:pt x="345" y="631"/>
                  </a:lnTo>
                  <a:lnTo>
                    <a:pt x="343" y="635"/>
                  </a:lnTo>
                  <a:lnTo>
                    <a:pt x="343" y="637"/>
                  </a:lnTo>
                  <a:lnTo>
                    <a:pt x="341" y="643"/>
                  </a:lnTo>
                  <a:lnTo>
                    <a:pt x="339" y="645"/>
                  </a:lnTo>
                  <a:lnTo>
                    <a:pt x="338" y="646"/>
                  </a:lnTo>
                  <a:lnTo>
                    <a:pt x="336" y="648"/>
                  </a:lnTo>
                  <a:lnTo>
                    <a:pt x="334" y="650"/>
                  </a:lnTo>
                  <a:lnTo>
                    <a:pt x="332" y="652"/>
                  </a:lnTo>
                  <a:lnTo>
                    <a:pt x="330" y="654"/>
                  </a:lnTo>
                  <a:lnTo>
                    <a:pt x="328" y="654"/>
                  </a:lnTo>
                  <a:lnTo>
                    <a:pt x="326" y="654"/>
                  </a:lnTo>
                  <a:lnTo>
                    <a:pt x="326" y="652"/>
                  </a:lnTo>
                  <a:lnTo>
                    <a:pt x="326" y="650"/>
                  </a:lnTo>
                  <a:lnTo>
                    <a:pt x="328" y="650"/>
                  </a:lnTo>
                  <a:lnTo>
                    <a:pt x="328" y="648"/>
                  </a:lnTo>
                  <a:lnTo>
                    <a:pt x="328" y="646"/>
                  </a:lnTo>
                  <a:lnTo>
                    <a:pt x="328" y="645"/>
                  </a:lnTo>
                  <a:lnTo>
                    <a:pt x="328" y="643"/>
                  </a:lnTo>
                  <a:lnTo>
                    <a:pt x="330" y="643"/>
                  </a:lnTo>
                  <a:lnTo>
                    <a:pt x="332" y="643"/>
                  </a:lnTo>
                  <a:lnTo>
                    <a:pt x="332" y="641"/>
                  </a:lnTo>
                  <a:lnTo>
                    <a:pt x="332" y="639"/>
                  </a:lnTo>
                  <a:lnTo>
                    <a:pt x="334" y="637"/>
                  </a:lnTo>
                  <a:lnTo>
                    <a:pt x="336" y="637"/>
                  </a:lnTo>
                  <a:lnTo>
                    <a:pt x="336" y="639"/>
                  </a:lnTo>
                  <a:lnTo>
                    <a:pt x="338" y="639"/>
                  </a:lnTo>
                  <a:lnTo>
                    <a:pt x="339" y="639"/>
                  </a:lnTo>
                  <a:lnTo>
                    <a:pt x="339" y="637"/>
                  </a:lnTo>
                  <a:lnTo>
                    <a:pt x="341" y="635"/>
                  </a:lnTo>
                  <a:lnTo>
                    <a:pt x="341" y="633"/>
                  </a:lnTo>
                  <a:lnTo>
                    <a:pt x="341" y="631"/>
                  </a:lnTo>
                  <a:lnTo>
                    <a:pt x="341" y="629"/>
                  </a:lnTo>
                  <a:lnTo>
                    <a:pt x="339" y="629"/>
                  </a:lnTo>
                  <a:lnTo>
                    <a:pt x="339" y="627"/>
                  </a:lnTo>
                  <a:lnTo>
                    <a:pt x="339" y="625"/>
                  </a:lnTo>
                  <a:lnTo>
                    <a:pt x="339" y="627"/>
                  </a:lnTo>
                  <a:lnTo>
                    <a:pt x="338" y="627"/>
                  </a:lnTo>
                  <a:lnTo>
                    <a:pt x="338" y="629"/>
                  </a:lnTo>
                  <a:lnTo>
                    <a:pt x="336" y="631"/>
                  </a:lnTo>
                  <a:lnTo>
                    <a:pt x="336" y="633"/>
                  </a:lnTo>
                  <a:lnTo>
                    <a:pt x="334" y="633"/>
                  </a:lnTo>
                  <a:lnTo>
                    <a:pt x="332" y="635"/>
                  </a:lnTo>
                  <a:lnTo>
                    <a:pt x="332" y="633"/>
                  </a:lnTo>
                  <a:lnTo>
                    <a:pt x="330" y="633"/>
                  </a:lnTo>
                  <a:lnTo>
                    <a:pt x="328" y="633"/>
                  </a:lnTo>
                  <a:lnTo>
                    <a:pt x="328" y="631"/>
                  </a:lnTo>
                  <a:lnTo>
                    <a:pt x="326" y="631"/>
                  </a:lnTo>
                  <a:lnTo>
                    <a:pt x="326" y="629"/>
                  </a:lnTo>
                  <a:lnTo>
                    <a:pt x="324" y="629"/>
                  </a:lnTo>
                  <a:lnTo>
                    <a:pt x="324" y="627"/>
                  </a:lnTo>
                  <a:lnTo>
                    <a:pt x="324" y="625"/>
                  </a:lnTo>
                  <a:lnTo>
                    <a:pt x="322" y="623"/>
                  </a:lnTo>
                  <a:lnTo>
                    <a:pt x="322" y="622"/>
                  </a:lnTo>
                  <a:lnTo>
                    <a:pt x="320" y="622"/>
                  </a:lnTo>
                  <a:lnTo>
                    <a:pt x="318" y="622"/>
                  </a:lnTo>
                  <a:lnTo>
                    <a:pt x="318" y="620"/>
                  </a:lnTo>
                  <a:lnTo>
                    <a:pt x="316" y="620"/>
                  </a:lnTo>
                  <a:lnTo>
                    <a:pt x="315" y="618"/>
                  </a:lnTo>
                  <a:lnTo>
                    <a:pt x="313" y="618"/>
                  </a:lnTo>
                  <a:lnTo>
                    <a:pt x="313" y="616"/>
                  </a:lnTo>
                  <a:lnTo>
                    <a:pt x="311" y="616"/>
                  </a:lnTo>
                  <a:lnTo>
                    <a:pt x="311" y="614"/>
                  </a:lnTo>
                  <a:lnTo>
                    <a:pt x="311" y="612"/>
                  </a:lnTo>
                  <a:lnTo>
                    <a:pt x="309" y="612"/>
                  </a:lnTo>
                  <a:lnTo>
                    <a:pt x="307" y="612"/>
                  </a:lnTo>
                  <a:lnTo>
                    <a:pt x="305" y="612"/>
                  </a:lnTo>
                  <a:lnTo>
                    <a:pt x="305" y="610"/>
                  </a:lnTo>
                  <a:lnTo>
                    <a:pt x="303" y="610"/>
                  </a:lnTo>
                  <a:lnTo>
                    <a:pt x="303" y="608"/>
                  </a:lnTo>
                  <a:lnTo>
                    <a:pt x="301" y="610"/>
                  </a:lnTo>
                  <a:lnTo>
                    <a:pt x="301" y="608"/>
                  </a:lnTo>
                  <a:lnTo>
                    <a:pt x="299" y="608"/>
                  </a:lnTo>
                  <a:lnTo>
                    <a:pt x="299" y="606"/>
                  </a:lnTo>
                  <a:lnTo>
                    <a:pt x="297" y="606"/>
                  </a:lnTo>
                  <a:lnTo>
                    <a:pt x="297" y="604"/>
                  </a:lnTo>
                  <a:lnTo>
                    <a:pt x="295" y="602"/>
                  </a:lnTo>
                  <a:lnTo>
                    <a:pt x="295" y="600"/>
                  </a:lnTo>
                  <a:lnTo>
                    <a:pt x="293" y="600"/>
                  </a:lnTo>
                  <a:lnTo>
                    <a:pt x="293" y="602"/>
                  </a:lnTo>
                  <a:lnTo>
                    <a:pt x="291" y="602"/>
                  </a:lnTo>
                  <a:lnTo>
                    <a:pt x="291" y="604"/>
                  </a:lnTo>
                  <a:lnTo>
                    <a:pt x="290" y="604"/>
                  </a:lnTo>
                  <a:lnTo>
                    <a:pt x="288" y="604"/>
                  </a:lnTo>
                  <a:lnTo>
                    <a:pt x="288" y="602"/>
                  </a:lnTo>
                  <a:lnTo>
                    <a:pt x="288" y="600"/>
                  </a:lnTo>
                  <a:lnTo>
                    <a:pt x="286" y="598"/>
                  </a:lnTo>
                  <a:lnTo>
                    <a:pt x="286" y="597"/>
                  </a:lnTo>
                  <a:lnTo>
                    <a:pt x="284" y="597"/>
                  </a:lnTo>
                  <a:lnTo>
                    <a:pt x="284" y="595"/>
                  </a:lnTo>
                  <a:lnTo>
                    <a:pt x="282" y="595"/>
                  </a:lnTo>
                  <a:lnTo>
                    <a:pt x="282" y="593"/>
                  </a:lnTo>
                  <a:lnTo>
                    <a:pt x="280" y="593"/>
                  </a:lnTo>
                  <a:lnTo>
                    <a:pt x="280" y="591"/>
                  </a:lnTo>
                  <a:lnTo>
                    <a:pt x="278" y="591"/>
                  </a:lnTo>
                  <a:lnTo>
                    <a:pt x="278" y="589"/>
                  </a:lnTo>
                  <a:lnTo>
                    <a:pt x="276" y="589"/>
                  </a:lnTo>
                  <a:lnTo>
                    <a:pt x="274" y="587"/>
                  </a:lnTo>
                  <a:lnTo>
                    <a:pt x="272" y="587"/>
                  </a:lnTo>
                  <a:lnTo>
                    <a:pt x="270" y="587"/>
                  </a:lnTo>
                  <a:lnTo>
                    <a:pt x="268" y="587"/>
                  </a:lnTo>
                  <a:lnTo>
                    <a:pt x="268" y="589"/>
                  </a:lnTo>
                  <a:lnTo>
                    <a:pt x="268" y="591"/>
                  </a:lnTo>
                  <a:lnTo>
                    <a:pt x="267" y="591"/>
                  </a:lnTo>
                  <a:lnTo>
                    <a:pt x="267" y="589"/>
                  </a:lnTo>
                  <a:lnTo>
                    <a:pt x="267" y="591"/>
                  </a:lnTo>
                  <a:lnTo>
                    <a:pt x="267" y="589"/>
                  </a:lnTo>
                  <a:lnTo>
                    <a:pt x="265" y="591"/>
                  </a:lnTo>
                  <a:lnTo>
                    <a:pt x="265" y="589"/>
                  </a:lnTo>
                  <a:lnTo>
                    <a:pt x="263" y="591"/>
                  </a:lnTo>
                  <a:lnTo>
                    <a:pt x="263" y="589"/>
                  </a:lnTo>
                  <a:lnTo>
                    <a:pt x="261" y="589"/>
                  </a:lnTo>
                  <a:lnTo>
                    <a:pt x="263" y="589"/>
                  </a:lnTo>
                  <a:lnTo>
                    <a:pt x="263" y="587"/>
                  </a:lnTo>
                  <a:lnTo>
                    <a:pt x="265" y="585"/>
                  </a:lnTo>
                  <a:lnTo>
                    <a:pt x="267" y="585"/>
                  </a:lnTo>
                  <a:lnTo>
                    <a:pt x="267" y="581"/>
                  </a:lnTo>
                  <a:lnTo>
                    <a:pt x="268" y="581"/>
                  </a:lnTo>
                  <a:lnTo>
                    <a:pt x="270" y="581"/>
                  </a:lnTo>
                  <a:lnTo>
                    <a:pt x="270" y="579"/>
                  </a:lnTo>
                  <a:lnTo>
                    <a:pt x="272" y="577"/>
                  </a:lnTo>
                  <a:lnTo>
                    <a:pt x="272" y="575"/>
                  </a:lnTo>
                  <a:lnTo>
                    <a:pt x="274" y="575"/>
                  </a:lnTo>
                  <a:lnTo>
                    <a:pt x="274" y="574"/>
                  </a:lnTo>
                  <a:lnTo>
                    <a:pt x="276" y="574"/>
                  </a:lnTo>
                  <a:lnTo>
                    <a:pt x="276" y="572"/>
                  </a:lnTo>
                  <a:lnTo>
                    <a:pt x="276" y="570"/>
                  </a:lnTo>
                  <a:lnTo>
                    <a:pt x="278" y="570"/>
                  </a:lnTo>
                  <a:lnTo>
                    <a:pt x="278" y="568"/>
                  </a:lnTo>
                  <a:lnTo>
                    <a:pt x="280" y="568"/>
                  </a:lnTo>
                  <a:lnTo>
                    <a:pt x="280" y="566"/>
                  </a:lnTo>
                  <a:lnTo>
                    <a:pt x="282" y="566"/>
                  </a:lnTo>
                  <a:lnTo>
                    <a:pt x="282" y="564"/>
                  </a:lnTo>
                  <a:lnTo>
                    <a:pt x="282" y="562"/>
                  </a:lnTo>
                  <a:lnTo>
                    <a:pt x="284" y="562"/>
                  </a:lnTo>
                  <a:lnTo>
                    <a:pt x="286" y="560"/>
                  </a:lnTo>
                  <a:lnTo>
                    <a:pt x="288" y="558"/>
                  </a:lnTo>
                  <a:lnTo>
                    <a:pt x="288" y="556"/>
                  </a:lnTo>
                  <a:lnTo>
                    <a:pt x="290" y="556"/>
                  </a:lnTo>
                  <a:lnTo>
                    <a:pt x="290" y="554"/>
                  </a:lnTo>
                  <a:lnTo>
                    <a:pt x="291" y="554"/>
                  </a:lnTo>
                  <a:lnTo>
                    <a:pt x="291" y="556"/>
                  </a:lnTo>
                  <a:lnTo>
                    <a:pt x="291" y="554"/>
                  </a:lnTo>
                  <a:lnTo>
                    <a:pt x="293" y="554"/>
                  </a:lnTo>
                  <a:lnTo>
                    <a:pt x="291" y="554"/>
                  </a:lnTo>
                  <a:lnTo>
                    <a:pt x="291" y="552"/>
                  </a:lnTo>
                  <a:lnTo>
                    <a:pt x="293" y="550"/>
                  </a:lnTo>
                  <a:lnTo>
                    <a:pt x="295" y="550"/>
                  </a:lnTo>
                  <a:lnTo>
                    <a:pt x="297" y="549"/>
                  </a:lnTo>
                  <a:lnTo>
                    <a:pt x="297" y="547"/>
                  </a:lnTo>
                  <a:lnTo>
                    <a:pt x="299" y="547"/>
                  </a:lnTo>
                  <a:lnTo>
                    <a:pt x="301" y="547"/>
                  </a:lnTo>
                  <a:lnTo>
                    <a:pt x="301" y="545"/>
                  </a:lnTo>
                  <a:lnTo>
                    <a:pt x="303" y="547"/>
                  </a:lnTo>
                  <a:lnTo>
                    <a:pt x="303" y="545"/>
                  </a:lnTo>
                  <a:lnTo>
                    <a:pt x="301" y="545"/>
                  </a:lnTo>
                  <a:lnTo>
                    <a:pt x="303" y="545"/>
                  </a:lnTo>
                  <a:lnTo>
                    <a:pt x="305" y="545"/>
                  </a:lnTo>
                  <a:lnTo>
                    <a:pt x="305" y="543"/>
                  </a:lnTo>
                  <a:lnTo>
                    <a:pt x="305" y="541"/>
                  </a:lnTo>
                  <a:lnTo>
                    <a:pt x="307" y="541"/>
                  </a:lnTo>
                  <a:lnTo>
                    <a:pt x="307" y="539"/>
                  </a:lnTo>
                  <a:lnTo>
                    <a:pt x="307" y="541"/>
                  </a:lnTo>
                  <a:lnTo>
                    <a:pt x="309" y="541"/>
                  </a:lnTo>
                  <a:lnTo>
                    <a:pt x="309" y="539"/>
                  </a:lnTo>
                  <a:lnTo>
                    <a:pt x="311" y="539"/>
                  </a:lnTo>
                  <a:lnTo>
                    <a:pt x="313" y="539"/>
                  </a:lnTo>
                  <a:lnTo>
                    <a:pt x="311" y="539"/>
                  </a:lnTo>
                  <a:lnTo>
                    <a:pt x="313" y="537"/>
                  </a:lnTo>
                  <a:lnTo>
                    <a:pt x="313" y="539"/>
                  </a:lnTo>
                  <a:lnTo>
                    <a:pt x="313" y="537"/>
                  </a:lnTo>
                  <a:lnTo>
                    <a:pt x="315" y="537"/>
                  </a:lnTo>
                  <a:lnTo>
                    <a:pt x="315" y="539"/>
                  </a:lnTo>
                  <a:lnTo>
                    <a:pt x="315" y="537"/>
                  </a:lnTo>
                  <a:lnTo>
                    <a:pt x="316" y="537"/>
                  </a:lnTo>
                  <a:lnTo>
                    <a:pt x="316" y="535"/>
                  </a:lnTo>
                  <a:lnTo>
                    <a:pt x="318" y="535"/>
                  </a:lnTo>
                  <a:lnTo>
                    <a:pt x="318" y="533"/>
                  </a:lnTo>
                  <a:lnTo>
                    <a:pt x="320" y="533"/>
                  </a:lnTo>
                  <a:lnTo>
                    <a:pt x="322" y="533"/>
                  </a:lnTo>
                  <a:lnTo>
                    <a:pt x="322" y="531"/>
                  </a:lnTo>
                  <a:lnTo>
                    <a:pt x="324" y="529"/>
                  </a:lnTo>
                  <a:lnTo>
                    <a:pt x="324" y="527"/>
                  </a:lnTo>
                  <a:lnTo>
                    <a:pt x="324" y="526"/>
                  </a:lnTo>
                  <a:lnTo>
                    <a:pt x="322" y="526"/>
                  </a:lnTo>
                  <a:lnTo>
                    <a:pt x="322" y="524"/>
                  </a:lnTo>
                  <a:lnTo>
                    <a:pt x="324" y="524"/>
                  </a:lnTo>
                  <a:lnTo>
                    <a:pt x="324" y="522"/>
                  </a:lnTo>
                  <a:lnTo>
                    <a:pt x="324" y="520"/>
                  </a:lnTo>
                  <a:lnTo>
                    <a:pt x="324" y="518"/>
                  </a:lnTo>
                  <a:lnTo>
                    <a:pt x="324" y="516"/>
                  </a:lnTo>
                  <a:lnTo>
                    <a:pt x="324" y="514"/>
                  </a:lnTo>
                  <a:lnTo>
                    <a:pt x="322" y="514"/>
                  </a:lnTo>
                  <a:lnTo>
                    <a:pt x="322" y="512"/>
                  </a:lnTo>
                  <a:lnTo>
                    <a:pt x="322" y="510"/>
                  </a:lnTo>
                  <a:lnTo>
                    <a:pt x="322" y="508"/>
                  </a:lnTo>
                  <a:lnTo>
                    <a:pt x="320" y="508"/>
                  </a:lnTo>
                  <a:lnTo>
                    <a:pt x="320" y="506"/>
                  </a:lnTo>
                  <a:lnTo>
                    <a:pt x="318" y="506"/>
                  </a:lnTo>
                  <a:lnTo>
                    <a:pt x="318" y="504"/>
                  </a:lnTo>
                  <a:lnTo>
                    <a:pt x="318" y="506"/>
                  </a:lnTo>
                  <a:lnTo>
                    <a:pt x="316" y="506"/>
                  </a:lnTo>
                  <a:lnTo>
                    <a:pt x="316" y="504"/>
                  </a:lnTo>
                  <a:lnTo>
                    <a:pt x="315" y="504"/>
                  </a:lnTo>
                  <a:lnTo>
                    <a:pt x="315" y="506"/>
                  </a:lnTo>
                  <a:lnTo>
                    <a:pt x="315" y="504"/>
                  </a:lnTo>
                  <a:lnTo>
                    <a:pt x="313" y="504"/>
                  </a:lnTo>
                  <a:lnTo>
                    <a:pt x="313" y="506"/>
                  </a:lnTo>
                  <a:lnTo>
                    <a:pt x="311" y="506"/>
                  </a:lnTo>
                  <a:lnTo>
                    <a:pt x="311" y="504"/>
                  </a:lnTo>
                  <a:lnTo>
                    <a:pt x="309" y="504"/>
                  </a:lnTo>
                  <a:lnTo>
                    <a:pt x="309" y="503"/>
                  </a:lnTo>
                  <a:lnTo>
                    <a:pt x="311" y="503"/>
                  </a:lnTo>
                  <a:lnTo>
                    <a:pt x="313" y="503"/>
                  </a:lnTo>
                  <a:lnTo>
                    <a:pt x="313" y="501"/>
                  </a:lnTo>
                  <a:lnTo>
                    <a:pt x="315" y="501"/>
                  </a:lnTo>
                  <a:lnTo>
                    <a:pt x="313" y="501"/>
                  </a:lnTo>
                  <a:lnTo>
                    <a:pt x="315" y="499"/>
                  </a:lnTo>
                  <a:lnTo>
                    <a:pt x="315" y="501"/>
                  </a:lnTo>
                  <a:lnTo>
                    <a:pt x="316" y="499"/>
                  </a:lnTo>
                  <a:lnTo>
                    <a:pt x="315" y="499"/>
                  </a:lnTo>
                  <a:lnTo>
                    <a:pt x="313" y="499"/>
                  </a:lnTo>
                  <a:lnTo>
                    <a:pt x="313" y="497"/>
                  </a:lnTo>
                  <a:lnTo>
                    <a:pt x="315" y="497"/>
                  </a:lnTo>
                  <a:lnTo>
                    <a:pt x="313" y="497"/>
                  </a:lnTo>
                  <a:lnTo>
                    <a:pt x="315" y="497"/>
                  </a:lnTo>
                  <a:lnTo>
                    <a:pt x="315" y="495"/>
                  </a:lnTo>
                  <a:lnTo>
                    <a:pt x="313" y="495"/>
                  </a:lnTo>
                  <a:lnTo>
                    <a:pt x="313" y="493"/>
                  </a:lnTo>
                  <a:lnTo>
                    <a:pt x="315" y="493"/>
                  </a:lnTo>
                  <a:lnTo>
                    <a:pt x="316" y="493"/>
                  </a:lnTo>
                  <a:lnTo>
                    <a:pt x="315" y="493"/>
                  </a:lnTo>
                  <a:lnTo>
                    <a:pt x="315" y="491"/>
                  </a:lnTo>
                  <a:lnTo>
                    <a:pt x="316" y="491"/>
                  </a:lnTo>
                  <a:lnTo>
                    <a:pt x="316" y="489"/>
                  </a:lnTo>
                  <a:lnTo>
                    <a:pt x="315" y="489"/>
                  </a:lnTo>
                  <a:lnTo>
                    <a:pt x="315" y="487"/>
                  </a:lnTo>
                  <a:lnTo>
                    <a:pt x="315" y="485"/>
                  </a:lnTo>
                  <a:lnTo>
                    <a:pt x="315" y="483"/>
                  </a:lnTo>
                  <a:lnTo>
                    <a:pt x="315" y="481"/>
                  </a:lnTo>
                  <a:lnTo>
                    <a:pt x="315" y="479"/>
                  </a:lnTo>
                  <a:lnTo>
                    <a:pt x="315" y="478"/>
                  </a:lnTo>
                  <a:lnTo>
                    <a:pt x="313" y="478"/>
                  </a:lnTo>
                  <a:lnTo>
                    <a:pt x="313" y="476"/>
                  </a:lnTo>
                  <a:lnTo>
                    <a:pt x="309" y="474"/>
                  </a:lnTo>
                  <a:lnTo>
                    <a:pt x="309" y="476"/>
                  </a:lnTo>
                  <a:lnTo>
                    <a:pt x="305" y="476"/>
                  </a:lnTo>
                  <a:lnTo>
                    <a:pt x="305" y="478"/>
                  </a:lnTo>
                  <a:lnTo>
                    <a:pt x="303" y="478"/>
                  </a:lnTo>
                  <a:lnTo>
                    <a:pt x="301" y="478"/>
                  </a:lnTo>
                  <a:lnTo>
                    <a:pt x="299" y="478"/>
                  </a:lnTo>
                  <a:lnTo>
                    <a:pt x="297" y="478"/>
                  </a:lnTo>
                  <a:lnTo>
                    <a:pt x="295" y="476"/>
                  </a:lnTo>
                  <a:lnTo>
                    <a:pt x="295" y="474"/>
                  </a:lnTo>
                  <a:lnTo>
                    <a:pt x="295" y="472"/>
                  </a:lnTo>
                  <a:lnTo>
                    <a:pt x="295" y="470"/>
                  </a:lnTo>
                  <a:lnTo>
                    <a:pt x="295" y="468"/>
                  </a:lnTo>
                  <a:lnTo>
                    <a:pt x="295" y="466"/>
                  </a:lnTo>
                  <a:lnTo>
                    <a:pt x="293" y="466"/>
                  </a:lnTo>
                  <a:lnTo>
                    <a:pt x="295" y="464"/>
                  </a:lnTo>
                  <a:lnTo>
                    <a:pt x="293" y="462"/>
                  </a:lnTo>
                  <a:lnTo>
                    <a:pt x="293" y="460"/>
                  </a:lnTo>
                  <a:lnTo>
                    <a:pt x="293" y="458"/>
                  </a:lnTo>
                  <a:lnTo>
                    <a:pt x="293" y="456"/>
                  </a:lnTo>
                  <a:lnTo>
                    <a:pt x="293" y="455"/>
                  </a:lnTo>
                  <a:lnTo>
                    <a:pt x="293" y="453"/>
                  </a:lnTo>
                  <a:lnTo>
                    <a:pt x="291" y="453"/>
                  </a:lnTo>
                  <a:lnTo>
                    <a:pt x="291" y="451"/>
                  </a:lnTo>
                  <a:lnTo>
                    <a:pt x="291" y="449"/>
                  </a:lnTo>
                  <a:lnTo>
                    <a:pt x="290" y="449"/>
                  </a:lnTo>
                  <a:lnTo>
                    <a:pt x="288" y="449"/>
                  </a:lnTo>
                  <a:lnTo>
                    <a:pt x="288" y="447"/>
                  </a:lnTo>
                  <a:lnTo>
                    <a:pt x="288" y="449"/>
                  </a:lnTo>
                  <a:lnTo>
                    <a:pt x="284" y="449"/>
                  </a:lnTo>
                  <a:lnTo>
                    <a:pt x="284" y="447"/>
                  </a:lnTo>
                  <a:lnTo>
                    <a:pt x="282" y="447"/>
                  </a:lnTo>
                  <a:lnTo>
                    <a:pt x="282" y="445"/>
                  </a:lnTo>
                  <a:lnTo>
                    <a:pt x="280" y="445"/>
                  </a:lnTo>
                  <a:lnTo>
                    <a:pt x="278" y="445"/>
                  </a:lnTo>
                  <a:lnTo>
                    <a:pt x="278" y="447"/>
                  </a:lnTo>
                  <a:lnTo>
                    <a:pt x="276" y="447"/>
                  </a:lnTo>
                  <a:lnTo>
                    <a:pt x="274" y="447"/>
                  </a:lnTo>
                  <a:lnTo>
                    <a:pt x="274" y="449"/>
                  </a:lnTo>
                  <a:lnTo>
                    <a:pt x="272" y="449"/>
                  </a:lnTo>
                  <a:lnTo>
                    <a:pt x="272" y="447"/>
                  </a:lnTo>
                  <a:lnTo>
                    <a:pt x="270" y="447"/>
                  </a:lnTo>
                  <a:lnTo>
                    <a:pt x="268" y="447"/>
                  </a:lnTo>
                  <a:lnTo>
                    <a:pt x="267" y="447"/>
                  </a:lnTo>
                  <a:lnTo>
                    <a:pt x="265" y="447"/>
                  </a:lnTo>
                  <a:lnTo>
                    <a:pt x="263" y="447"/>
                  </a:lnTo>
                  <a:lnTo>
                    <a:pt x="261" y="447"/>
                  </a:lnTo>
                  <a:lnTo>
                    <a:pt x="261" y="445"/>
                  </a:lnTo>
                  <a:lnTo>
                    <a:pt x="259" y="445"/>
                  </a:lnTo>
                  <a:lnTo>
                    <a:pt x="257" y="445"/>
                  </a:lnTo>
                  <a:lnTo>
                    <a:pt x="255" y="445"/>
                  </a:lnTo>
                  <a:lnTo>
                    <a:pt x="255" y="443"/>
                  </a:lnTo>
                  <a:lnTo>
                    <a:pt x="257" y="443"/>
                  </a:lnTo>
                  <a:lnTo>
                    <a:pt x="257" y="441"/>
                  </a:lnTo>
                  <a:lnTo>
                    <a:pt x="257" y="439"/>
                  </a:lnTo>
                  <a:lnTo>
                    <a:pt x="257" y="437"/>
                  </a:lnTo>
                  <a:lnTo>
                    <a:pt x="257" y="435"/>
                  </a:lnTo>
                  <a:lnTo>
                    <a:pt x="257" y="433"/>
                  </a:lnTo>
                  <a:lnTo>
                    <a:pt x="257" y="431"/>
                  </a:lnTo>
                  <a:lnTo>
                    <a:pt x="257" y="430"/>
                  </a:lnTo>
                  <a:lnTo>
                    <a:pt x="259" y="430"/>
                  </a:lnTo>
                  <a:lnTo>
                    <a:pt x="259" y="428"/>
                  </a:lnTo>
                  <a:lnTo>
                    <a:pt x="257" y="428"/>
                  </a:lnTo>
                  <a:lnTo>
                    <a:pt x="257" y="426"/>
                  </a:lnTo>
                  <a:lnTo>
                    <a:pt x="259" y="426"/>
                  </a:lnTo>
                  <a:lnTo>
                    <a:pt x="257" y="426"/>
                  </a:lnTo>
                  <a:lnTo>
                    <a:pt x="257" y="424"/>
                  </a:lnTo>
                  <a:lnTo>
                    <a:pt x="257" y="422"/>
                  </a:lnTo>
                  <a:lnTo>
                    <a:pt x="257" y="420"/>
                  </a:lnTo>
                  <a:lnTo>
                    <a:pt x="257" y="422"/>
                  </a:lnTo>
                  <a:lnTo>
                    <a:pt x="255" y="422"/>
                  </a:lnTo>
                  <a:lnTo>
                    <a:pt x="255" y="420"/>
                  </a:lnTo>
                  <a:lnTo>
                    <a:pt x="255" y="418"/>
                  </a:lnTo>
                  <a:lnTo>
                    <a:pt x="255" y="416"/>
                  </a:lnTo>
                  <a:lnTo>
                    <a:pt x="253" y="416"/>
                  </a:lnTo>
                  <a:lnTo>
                    <a:pt x="253" y="414"/>
                  </a:lnTo>
                  <a:lnTo>
                    <a:pt x="253" y="412"/>
                  </a:lnTo>
                  <a:lnTo>
                    <a:pt x="253" y="410"/>
                  </a:lnTo>
                  <a:lnTo>
                    <a:pt x="255" y="410"/>
                  </a:lnTo>
                  <a:lnTo>
                    <a:pt x="257" y="408"/>
                  </a:lnTo>
                  <a:lnTo>
                    <a:pt x="257" y="410"/>
                  </a:lnTo>
                  <a:lnTo>
                    <a:pt x="257" y="408"/>
                  </a:lnTo>
                  <a:lnTo>
                    <a:pt x="257" y="407"/>
                  </a:lnTo>
                  <a:lnTo>
                    <a:pt x="255" y="407"/>
                  </a:lnTo>
                  <a:lnTo>
                    <a:pt x="253" y="405"/>
                  </a:lnTo>
                  <a:lnTo>
                    <a:pt x="253" y="403"/>
                  </a:lnTo>
                  <a:lnTo>
                    <a:pt x="255" y="403"/>
                  </a:lnTo>
                  <a:lnTo>
                    <a:pt x="255" y="401"/>
                  </a:lnTo>
                  <a:lnTo>
                    <a:pt x="255" y="399"/>
                  </a:lnTo>
                  <a:lnTo>
                    <a:pt x="257" y="397"/>
                  </a:lnTo>
                  <a:lnTo>
                    <a:pt x="257" y="395"/>
                  </a:lnTo>
                  <a:lnTo>
                    <a:pt x="259" y="393"/>
                  </a:lnTo>
                  <a:lnTo>
                    <a:pt x="261" y="393"/>
                  </a:lnTo>
                  <a:lnTo>
                    <a:pt x="259" y="391"/>
                  </a:lnTo>
                  <a:lnTo>
                    <a:pt x="259" y="389"/>
                  </a:lnTo>
                  <a:lnTo>
                    <a:pt x="259" y="387"/>
                  </a:lnTo>
                  <a:lnTo>
                    <a:pt x="261" y="385"/>
                  </a:lnTo>
                  <a:lnTo>
                    <a:pt x="261" y="383"/>
                  </a:lnTo>
                  <a:lnTo>
                    <a:pt x="263" y="380"/>
                  </a:lnTo>
                  <a:lnTo>
                    <a:pt x="265" y="380"/>
                  </a:lnTo>
                  <a:lnTo>
                    <a:pt x="263" y="380"/>
                  </a:lnTo>
                  <a:lnTo>
                    <a:pt x="263" y="378"/>
                  </a:lnTo>
                  <a:lnTo>
                    <a:pt x="261" y="376"/>
                  </a:lnTo>
                  <a:lnTo>
                    <a:pt x="259" y="372"/>
                  </a:lnTo>
                  <a:lnTo>
                    <a:pt x="261" y="372"/>
                  </a:lnTo>
                  <a:lnTo>
                    <a:pt x="259" y="372"/>
                  </a:lnTo>
                  <a:lnTo>
                    <a:pt x="259" y="370"/>
                  </a:lnTo>
                  <a:lnTo>
                    <a:pt x="259" y="368"/>
                  </a:lnTo>
                  <a:lnTo>
                    <a:pt x="259" y="366"/>
                  </a:lnTo>
                  <a:lnTo>
                    <a:pt x="257" y="366"/>
                  </a:lnTo>
                  <a:lnTo>
                    <a:pt x="257" y="368"/>
                  </a:lnTo>
                  <a:lnTo>
                    <a:pt x="255" y="366"/>
                  </a:lnTo>
                  <a:lnTo>
                    <a:pt x="253" y="366"/>
                  </a:lnTo>
                  <a:lnTo>
                    <a:pt x="253" y="364"/>
                  </a:lnTo>
                  <a:lnTo>
                    <a:pt x="251" y="364"/>
                  </a:lnTo>
                  <a:lnTo>
                    <a:pt x="249" y="364"/>
                  </a:lnTo>
                  <a:lnTo>
                    <a:pt x="249" y="362"/>
                  </a:lnTo>
                  <a:lnTo>
                    <a:pt x="249" y="360"/>
                  </a:lnTo>
                  <a:lnTo>
                    <a:pt x="249" y="359"/>
                  </a:lnTo>
                  <a:lnTo>
                    <a:pt x="247" y="357"/>
                  </a:lnTo>
                  <a:lnTo>
                    <a:pt x="247" y="355"/>
                  </a:lnTo>
                  <a:lnTo>
                    <a:pt x="247" y="353"/>
                  </a:lnTo>
                  <a:lnTo>
                    <a:pt x="249" y="351"/>
                  </a:lnTo>
                  <a:lnTo>
                    <a:pt x="249" y="349"/>
                  </a:lnTo>
                  <a:lnTo>
                    <a:pt x="249" y="347"/>
                  </a:lnTo>
                  <a:lnTo>
                    <a:pt x="247" y="347"/>
                  </a:lnTo>
                  <a:lnTo>
                    <a:pt x="243" y="347"/>
                  </a:lnTo>
                  <a:lnTo>
                    <a:pt x="242" y="347"/>
                  </a:lnTo>
                  <a:lnTo>
                    <a:pt x="238" y="347"/>
                  </a:lnTo>
                  <a:lnTo>
                    <a:pt x="234" y="347"/>
                  </a:lnTo>
                  <a:lnTo>
                    <a:pt x="232" y="347"/>
                  </a:lnTo>
                  <a:lnTo>
                    <a:pt x="228" y="347"/>
                  </a:lnTo>
                  <a:lnTo>
                    <a:pt x="226" y="347"/>
                  </a:lnTo>
                  <a:lnTo>
                    <a:pt x="222" y="347"/>
                  </a:lnTo>
                  <a:lnTo>
                    <a:pt x="220" y="347"/>
                  </a:lnTo>
                  <a:lnTo>
                    <a:pt x="220" y="345"/>
                  </a:lnTo>
                  <a:lnTo>
                    <a:pt x="220" y="343"/>
                  </a:lnTo>
                  <a:lnTo>
                    <a:pt x="220" y="341"/>
                  </a:lnTo>
                  <a:lnTo>
                    <a:pt x="220" y="339"/>
                  </a:lnTo>
                  <a:lnTo>
                    <a:pt x="220" y="335"/>
                  </a:lnTo>
                  <a:lnTo>
                    <a:pt x="220" y="334"/>
                  </a:lnTo>
                  <a:lnTo>
                    <a:pt x="219" y="334"/>
                  </a:lnTo>
                  <a:lnTo>
                    <a:pt x="219" y="332"/>
                  </a:lnTo>
                  <a:lnTo>
                    <a:pt x="217" y="330"/>
                  </a:lnTo>
                  <a:lnTo>
                    <a:pt x="215" y="328"/>
                  </a:lnTo>
                  <a:lnTo>
                    <a:pt x="217" y="328"/>
                  </a:lnTo>
                  <a:lnTo>
                    <a:pt x="219" y="328"/>
                  </a:lnTo>
                  <a:lnTo>
                    <a:pt x="219" y="326"/>
                  </a:lnTo>
                  <a:lnTo>
                    <a:pt x="219" y="324"/>
                  </a:lnTo>
                  <a:lnTo>
                    <a:pt x="219" y="322"/>
                  </a:lnTo>
                  <a:lnTo>
                    <a:pt x="219" y="320"/>
                  </a:lnTo>
                  <a:lnTo>
                    <a:pt x="219" y="318"/>
                  </a:lnTo>
                  <a:lnTo>
                    <a:pt x="219" y="316"/>
                  </a:lnTo>
                  <a:lnTo>
                    <a:pt x="217" y="316"/>
                  </a:lnTo>
                  <a:lnTo>
                    <a:pt x="217" y="314"/>
                  </a:lnTo>
                  <a:lnTo>
                    <a:pt x="217" y="312"/>
                  </a:lnTo>
                  <a:lnTo>
                    <a:pt x="217" y="311"/>
                  </a:lnTo>
                  <a:lnTo>
                    <a:pt x="217" y="309"/>
                  </a:lnTo>
                  <a:lnTo>
                    <a:pt x="217" y="307"/>
                  </a:lnTo>
                  <a:lnTo>
                    <a:pt x="217" y="305"/>
                  </a:lnTo>
                  <a:lnTo>
                    <a:pt x="215" y="305"/>
                  </a:lnTo>
                  <a:lnTo>
                    <a:pt x="213" y="305"/>
                  </a:lnTo>
                  <a:lnTo>
                    <a:pt x="213" y="303"/>
                  </a:lnTo>
                  <a:lnTo>
                    <a:pt x="211" y="303"/>
                  </a:lnTo>
                  <a:lnTo>
                    <a:pt x="209" y="303"/>
                  </a:lnTo>
                  <a:lnTo>
                    <a:pt x="209" y="301"/>
                  </a:lnTo>
                  <a:lnTo>
                    <a:pt x="207" y="301"/>
                  </a:lnTo>
                  <a:lnTo>
                    <a:pt x="205" y="301"/>
                  </a:lnTo>
                  <a:lnTo>
                    <a:pt x="203" y="301"/>
                  </a:lnTo>
                  <a:lnTo>
                    <a:pt x="201" y="301"/>
                  </a:lnTo>
                  <a:lnTo>
                    <a:pt x="199" y="301"/>
                  </a:lnTo>
                  <a:lnTo>
                    <a:pt x="197" y="301"/>
                  </a:lnTo>
                  <a:lnTo>
                    <a:pt x="195" y="301"/>
                  </a:lnTo>
                  <a:lnTo>
                    <a:pt x="194" y="301"/>
                  </a:lnTo>
                  <a:lnTo>
                    <a:pt x="194" y="299"/>
                  </a:lnTo>
                  <a:lnTo>
                    <a:pt x="192" y="299"/>
                  </a:lnTo>
                  <a:lnTo>
                    <a:pt x="192" y="297"/>
                  </a:lnTo>
                  <a:lnTo>
                    <a:pt x="190" y="297"/>
                  </a:lnTo>
                  <a:lnTo>
                    <a:pt x="190" y="295"/>
                  </a:lnTo>
                  <a:lnTo>
                    <a:pt x="188" y="295"/>
                  </a:lnTo>
                  <a:lnTo>
                    <a:pt x="186" y="295"/>
                  </a:lnTo>
                  <a:lnTo>
                    <a:pt x="184" y="295"/>
                  </a:lnTo>
                  <a:lnTo>
                    <a:pt x="184" y="293"/>
                  </a:lnTo>
                  <a:lnTo>
                    <a:pt x="182" y="293"/>
                  </a:lnTo>
                  <a:lnTo>
                    <a:pt x="180" y="293"/>
                  </a:lnTo>
                  <a:lnTo>
                    <a:pt x="180" y="291"/>
                  </a:lnTo>
                  <a:lnTo>
                    <a:pt x="180" y="293"/>
                  </a:lnTo>
                  <a:lnTo>
                    <a:pt x="178" y="293"/>
                  </a:lnTo>
                  <a:lnTo>
                    <a:pt x="178" y="291"/>
                  </a:lnTo>
                  <a:lnTo>
                    <a:pt x="176" y="291"/>
                  </a:lnTo>
                  <a:lnTo>
                    <a:pt x="176" y="289"/>
                  </a:lnTo>
                  <a:lnTo>
                    <a:pt x="174" y="289"/>
                  </a:lnTo>
                  <a:lnTo>
                    <a:pt x="174" y="287"/>
                  </a:lnTo>
                  <a:lnTo>
                    <a:pt x="172" y="287"/>
                  </a:lnTo>
                  <a:lnTo>
                    <a:pt x="171" y="287"/>
                  </a:lnTo>
                  <a:lnTo>
                    <a:pt x="169" y="287"/>
                  </a:lnTo>
                  <a:lnTo>
                    <a:pt x="169" y="286"/>
                  </a:lnTo>
                  <a:lnTo>
                    <a:pt x="167" y="286"/>
                  </a:lnTo>
                  <a:lnTo>
                    <a:pt x="165" y="284"/>
                  </a:lnTo>
                  <a:lnTo>
                    <a:pt x="163" y="284"/>
                  </a:lnTo>
                  <a:lnTo>
                    <a:pt x="161" y="286"/>
                  </a:lnTo>
                  <a:lnTo>
                    <a:pt x="159" y="286"/>
                  </a:lnTo>
                  <a:lnTo>
                    <a:pt x="157" y="284"/>
                  </a:lnTo>
                  <a:lnTo>
                    <a:pt x="157" y="286"/>
                  </a:lnTo>
                  <a:lnTo>
                    <a:pt x="157" y="284"/>
                  </a:lnTo>
                  <a:lnTo>
                    <a:pt x="155" y="284"/>
                  </a:lnTo>
                  <a:lnTo>
                    <a:pt x="153" y="284"/>
                  </a:lnTo>
                  <a:lnTo>
                    <a:pt x="153" y="282"/>
                  </a:lnTo>
                  <a:lnTo>
                    <a:pt x="151" y="282"/>
                  </a:lnTo>
                  <a:lnTo>
                    <a:pt x="153" y="282"/>
                  </a:lnTo>
                  <a:lnTo>
                    <a:pt x="153" y="280"/>
                  </a:lnTo>
                  <a:lnTo>
                    <a:pt x="151" y="280"/>
                  </a:lnTo>
                  <a:lnTo>
                    <a:pt x="149" y="280"/>
                  </a:lnTo>
                  <a:lnTo>
                    <a:pt x="149" y="278"/>
                  </a:lnTo>
                  <a:lnTo>
                    <a:pt x="147" y="278"/>
                  </a:lnTo>
                  <a:lnTo>
                    <a:pt x="147" y="276"/>
                  </a:lnTo>
                  <a:lnTo>
                    <a:pt x="146" y="276"/>
                  </a:lnTo>
                  <a:lnTo>
                    <a:pt x="144" y="276"/>
                  </a:lnTo>
                  <a:lnTo>
                    <a:pt x="144" y="274"/>
                  </a:lnTo>
                  <a:lnTo>
                    <a:pt x="144" y="272"/>
                  </a:lnTo>
                  <a:lnTo>
                    <a:pt x="142" y="272"/>
                  </a:lnTo>
                  <a:lnTo>
                    <a:pt x="140" y="272"/>
                  </a:lnTo>
                  <a:lnTo>
                    <a:pt x="142" y="272"/>
                  </a:lnTo>
                  <a:lnTo>
                    <a:pt x="142" y="270"/>
                  </a:lnTo>
                  <a:lnTo>
                    <a:pt x="140" y="270"/>
                  </a:lnTo>
                  <a:lnTo>
                    <a:pt x="140" y="268"/>
                  </a:lnTo>
                  <a:lnTo>
                    <a:pt x="138" y="266"/>
                  </a:lnTo>
                  <a:lnTo>
                    <a:pt x="138" y="264"/>
                  </a:lnTo>
                  <a:lnTo>
                    <a:pt x="138" y="263"/>
                  </a:lnTo>
                  <a:lnTo>
                    <a:pt x="138" y="261"/>
                  </a:lnTo>
                  <a:lnTo>
                    <a:pt x="140" y="261"/>
                  </a:lnTo>
                  <a:lnTo>
                    <a:pt x="140" y="259"/>
                  </a:lnTo>
                  <a:lnTo>
                    <a:pt x="138" y="257"/>
                  </a:lnTo>
                  <a:lnTo>
                    <a:pt x="138" y="255"/>
                  </a:lnTo>
                  <a:lnTo>
                    <a:pt x="138" y="253"/>
                  </a:lnTo>
                  <a:lnTo>
                    <a:pt x="136" y="253"/>
                  </a:lnTo>
                  <a:lnTo>
                    <a:pt x="138" y="253"/>
                  </a:lnTo>
                  <a:lnTo>
                    <a:pt x="138" y="251"/>
                  </a:lnTo>
                  <a:lnTo>
                    <a:pt x="136" y="251"/>
                  </a:lnTo>
                  <a:lnTo>
                    <a:pt x="138" y="251"/>
                  </a:lnTo>
                  <a:lnTo>
                    <a:pt x="138" y="249"/>
                  </a:lnTo>
                  <a:lnTo>
                    <a:pt x="140" y="249"/>
                  </a:lnTo>
                  <a:lnTo>
                    <a:pt x="140" y="247"/>
                  </a:lnTo>
                  <a:lnTo>
                    <a:pt x="140" y="245"/>
                  </a:lnTo>
                  <a:lnTo>
                    <a:pt x="138" y="245"/>
                  </a:lnTo>
                  <a:lnTo>
                    <a:pt x="138" y="243"/>
                  </a:lnTo>
                  <a:lnTo>
                    <a:pt x="140" y="241"/>
                  </a:lnTo>
                  <a:lnTo>
                    <a:pt x="138" y="241"/>
                  </a:lnTo>
                  <a:lnTo>
                    <a:pt x="138" y="240"/>
                  </a:lnTo>
                  <a:lnTo>
                    <a:pt x="136" y="240"/>
                  </a:lnTo>
                  <a:lnTo>
                    <a:pt x="136" y="241"/>
                  </a:lnTo>
                  <a:lnTo>
                    <a:pt x="134" y="241"/>
                  </a:lnTo>
                  <a:lnTo>
                    <a:pt x="132" y="241"/>
                  </a:lnTo>
                  <a:lnTo>
                    <a:pt x="132" y="240"/>
                  </a:lnTo>
                  <a:lnTo>
                    <a:pt x="130" y="241"/>
                  </a:lnTo>
                  <a:lnTo>
                    <a:pt x="130" y="240"/>
                  </a:lnTo>
                  <a:lnTo>
                    <a:pt x="128" y="240"/>
                  </a:lnTo>
                  <a:lnTo>
                    <a:pt x="128" y="241"/>
                  </a:lnTo>
                  <a:lnTo>
                    <a:pt x="126" y="241"/>
                  </a:lnTo>
                  <a:lnTo>
                    <a:pt x="124" y="241"/>
                  </a:lnTo>
                  <a:lnTo>
                    <a:pt x="123" y="241"/>
                  </a:lnTo>
                  <a:lnTo>
                    <a:pt x="121" y="241"/>
                  </a:lnTo>
                  <a:lnTo>
                    <a:pt x="119" y="243"/>
                  </a:lnTo>
                  <a:lnTo>
                    <a:pt x="117" y="243"/>
                  </a:lnTo>
                  <a:lnTo>
                    <a:pt x="115" y="243"/>
                  </a:lnTo>
                  <a:lnTo>
                    <a:pt x="113" y="245"/>
                  </a:lnTo>
                  <a:lnTo>
                    <a:pt x="111" y="247"/>
                  </a:lnTo>
                  <a:lnTo>
                    <a:pt x="111" y="249"/>
                  </a:lnTo>
                  <a:lnTo>
                    <a:pt x="109" y="249"/>
                  </a:lnTo>
                  <a:lnTo>
                    <a:pt x="107" y="249"/>
                  </a:lnTo>
                  <a:lnTo>
                    <a:pt x="107" y="251"/>
                  </a:lnTo>
                  <a:lnTo>
                    <a:pt x="105" y="251"/>
                  </a:lnTo>
                  <a:lnTo>
                    <a:pt x="103" y="251"/>
                  </a:lnTo>
                  <a:lnTo>
                    <a:pt x="103" y="253"/>
                  </a:lnTo>
                  <a:lnTo>
                    <a:pt x="101" y="253"/>
                  </a:lnTo>
                  <a:lnTo>
                    <a:pt x="101" y="255"/>
                  </a:lnTo>
                  <a:lnTo>
                    <a:pt x="99" y="255"/>
                  </a:lnTo>
                  <a:lnTo>
                    <a:pt x="98" y="255"/>
                  </a:lnTo>
                  <a:lnTo>
                    <a:pt x="96" y="255"/>
                  </a:lnTo>
                  <a:lnTo>
                    <a:pt x="94" y="255"/>
                  </a:lnTo>
                  <a:lnTo>
                    <a:pt x="94" y="257"/>
                  </a:lnTo>
                  <a:lnTo>
                    <a:pt x="92" y="259"/>
                  </a:lnTo>
                  <a:lnTo>
                    <a:pt x="92" y="261"/>
                  </a:lnTo>
                  <a:lnTo>
                    <a:pt x="90" y="261"/>
                  </a:lnTo>
                  <a:lnTo>
                    <a:pt x="88" y="261"/>
                  </a:lnTo>
                  <a:lnTo>
                    <a:pt x="86" y="263"/>
                  </a:lnTo>
                  <a:lnTo>
                    <a:pt x="84" y="263"/>
                  </a:lnTo>
                  <a:lnTo>
                    <a:pt x="84" y="261"/>
                  </a:lnTo>
                  <a:lnTo>
                    <a:pt x="82" y="261"/>
                  </a:lnTo>
                  <a:lnTo>
                    <a:pt x="80" y="261"/>
                  </a:lnTo>
                  <a:lnTo>
                    <a:pt x="78" y="261"/>
                  </a:lnTo>
                  <a:lnTo>
                    <a:pt x="78" y="259"/>
                  </a:lnTo>
                  <a:lnTo>
                    <a:pt x="78" y="261"/>
                  </a:lnTo>
                  <a:lnTo>
                    <a:pt x="78" y="259"/>
                  </a:lnTo>
                  <a:lnTo>
                    <a:pt x="76" y="259"/>
                  </a:lnTo>
                  <a:lnTo>
                    <a:pt x="75" y="259"/>
                  </a:lnTo>
                  <a:lnTo>
                    <a:pt x="73" y="259"/>
                  </a:lnTo>
                  <a:lnTo>
                    <a:pt x="71" y="259"/>
                  </a:lnTo>
                  <a:lnTo>
                    <a:pt x="69" y="259"/>
                  </a:lnTo>
                  <a:lnTo>
                    <a:pt x="67" y="259"/>
                  </a:lnTo>
                  <a:lnTo>
                    <a:pt x="65" y="259"/>
                  </a:lnTo>
                  <a:lnTo>
                    <a:pt x="61" y="261"/>
                  </a:lnTo>
                  <a:lnTo>
                    <a:pt x="59" y="261"/>
                  </a:lnTo>
                  <a:lnTo>
                    <a:pt x="57" y="261"/>
                  </a:lnTo>
                  <a:lnTo>
                    <a:pt x="57" y="259"/>
                  </a:lnTo>
                  <a:lnTo>
                    <a:pt x="55" y="259"/>
                  </a:lnTo>
                  <a:lnTo>
                    <a:pt x="53" y="261"/>
                  </a:lnTo>
                  <a:lnTo>
                    <a:pt x="53" y="259"/>
                  </a:lnTo>
                  <a:lnTo>
                    <a:pt x="53" y="257"/>
                  </a:lnTo>
                  <a:lnTo>
                    <a:pt x="53" y="255"/>
                  </a:lnTo>
                  <a:lnTo>
                    <a:pt x="53" y="253"/>
                  </a:lnTo>
                  <a:lnTo>
                    <a:pt x="53" y="251"/>
                  </a:lnTo>
                  <a:lnTo>
                    <a:pt x="53" y="249"/>
                  </a:lnTo>
                  <a:lnTo>
                    <a:pt x="53" y="247"/>
                  </a:lnTo>
                  <a:lnTo>
                    <a:pt x="53" y="245"/>
                  </a:lnTo>
                  <a:lnTo>
                    <a:pt x="53" y="243"/>
                  </a:lnTo>
                  <a:lnTo>
                    <a:pt x="53" y="241"/>
                  </a:lnTo>
                  <a:lnTo>
                    <a:pt x="55" y="241"/>
                  </a:lnTo>
                  <a:lnTo>
                    <a:pt x="55" y="240"/>
                  </a:lnTo>
                  <a:lnTo>
                    <a:pt x="55" y="241"/>
                  </a:lnTo>
                  <a:lnTo>
                    <a:pt x="55" y="240"/>
                  </a:lnTo>
                  <a:lnTo>
                    <a:pt x="55" y="238"/>
                  </a:lnTo>
                  <a:lnTo>
                    <a:pt x="55" y="236"/>
                  </a:lnTo>
                  <a:lnTo>
                    <a:pt x="53" y="236"/>
                  </a:lnTo>
                  <a:lnTo>
                    <a:pt x="53" y="238"/>
                  </a:lnTo>
                  <a:lnTo>
                    <a:pt x="51" y="238"/>
                  </a:lnTo>
                  <a:lnTo>
                    <a:pt x="50" y="238"/>
                  </a:lnTo>
                  <a:lnTo>
                    <a:pt x="50" y="240"/>
                  </a:lnTo>
                  <a:lnTo>
                    <a:pt x="50" y="241"/>
                  </a:lnTo>
                  <a:lnTo>
                    <a:pt x="48" y="241"/>
                  </a:lnTo>
                  <a:lnTo>
                    <a:pt x="46" y="241"/>
                  </a:lnTo>
                  <a:lnTo>
                    <a:pt x="46" y="243"/>
                  </a:lnTo>
                  <a:lnTo>
                    <a:pt x="44" y="243"/>
                  </a:lnTo>
                  <a:lnTo>
                    <a:pt x="42" y="243"/>
                  </a:lnTo>
                  <a:lnTo>
                    <a:pt x="38" y="243"/>
                  </a:lnTo>
                  <a:lnTo>
                    <a:pt x="36" y="243"/>
                  </a:lnTo>
                  <a:lnTo>
                    <a:pt x="32" y="243"/>
                  </a:lnTo>
                  <a:lnTo>
                    <a:pt x="30" y="243"/>
                  </a:lnTo>
                  <a:lnTo>
                    <a:pt x="30" y="241"/>
                  </a:lnTo>
                  <a:lnTo>
                    <a:pt x="28" y="240"/>
                  </a:lnTo>
                  <a:lnTo>
                    <a:pt x="28" y="238"/>
                  </a:lnTo>
                  <a:lnTo>
                    <a:pt x="28" y="236"/>
                  </a:lnTo>
                  <a:lnTo>
                    <a:pt x="27" y="236"/>
                  </a:lnTo>
                  <a:lnTo>
                    <a:pt x="25" y="236"/>
                  </a:lnTo>
                  <a:lnTo>
                    <a:pt x="23" y="236"/>
                  </a:lnTo>
                  <a:lnTo>
                    <a:pt x="21" y="236"/>
                  </a:lnTo>
                  <a:lnTo>
                    <a:pt x="19" y="234"/>
                  </a:lnTo>
                  <a:lnTo>
                    <a:pt x="13" y="234"/>
                  </a:lnTo>
                  <a:lnTo>
                    <a:pt x="15" y="234"/>
                  </a:lnTo>
                  <a:lnTo>
                    <a:pt x="15" y="232"/>
                  </a:lnTo>
                  <a:lnTo>
                    <a:pt x="17" y="232"/>
                  </a:lnTo>
                  <a:lnTo>
                    <a:pt x="17" y="230"/>
                  </a:lnTo>
                  <a:lnTo>
                    <a:pt x="17" y="228"/>
                  </a:lnTo>
                  <a:lnTo>
                    <a:pt x="17" y="226"/>
                  </a:lnTo>
                  <a:lnTo>
                    <a:pt x="15" y="226"/>
                  </a:lnTo>
                  <a:lnTo>
                    <a:pt x="15" y="224"/>
                  </a:lnTo>
                  <a:lnTo>
                    <a:pt x="13" y="224"/>
                  </a:lnTo>
                  <a:lnTo>
                    <a:pt x="13" y="222"/>
                  </a:lnTo>
                  <a:lnTo>
                    <a:pt x="11" y="222"/>
                  </a:lnTo>
                  <a:lnTo>
                    <a:pt x="11" y="220"/>
                  </a:lnTo>
                  <a:lnTo>
                    <a:pt x="11" y="218"/>
                  </a:lnTo>
                  <a:lnTo>
                    <a:pt x="9" y="218"/>
                  </a:lnTo>
                  <a:lnTo>
                    <a:pt x="7" y="218"/>
                  </a:lnTo>
                  <a:lnTo>
                    <a:pt x="7" y="216"/>
                  </a:lnTo>
                  <a:lnTo>
                    <a:pt x="7" y="215"/>
                  </a:lnTo>
                  <a:lnTo>
                    <a:pt x="7" y="213"/>
                  </a:lnTo>
                  <a:lnTo>
                    <a:pt x="5" y="213"/>
                  </a:lnTo>
                  <a:lnTo>
                    <a:pt x="5" y="211"/>
                  </a:lnTo>
                  <a:lnTo>
                    <a:pt x="3" y="211"/>
                  </a:lnTo>
                  <a:lnTo>
                    <a:pt x="3" y="209"/>
                  </a:lnTo>
                  <a:lnTo>
                    <a:pt x="5" y="211"/>
                  </a:lnTo>
                  <a:lnTo>
                    <a:pt x="5" y="209"/>
                  </a:lnTo>
                  <a:lnTo>
                    <a:pt x="3" y="207"/>
                  </a:lnTo>
                  <a:lnTo>
                    <a:pt x="2" y="205"/>
                  </a:lnTo>
                  <a:lnTo>
                    <a:pt x="0" y="205"/>
                  </a:lnTo>
                  <a:lnTo>
                    <a:pt x="2" y="205"/>
                  </a:lnTo>
                  <a:lnTo>
                    <a:pt x="2" y="203"/>
                  </a:lnTo>
                  <a:lnTo>
                    <a:pt x="2" y="201"/>
                  </a:lnTo>
                  <a:lnTo>
                    <a:pt x="3" y="201"/>
                  </a:lnTo>
                  <a:lnTo>
                    <a:pt x="5" y="201"/>
                  </a:lnTo>
                  <a:lnTo>
                    <a:pt x="5" y="199"/>
                  </a:lnTo>
                  <a:lnTo>
                    <a:pt x="3" y="197"/>
                  </a:lnTo>
                  <a:lnTo>
                    <a:pt x="5" y="195"/>
                  </a:lnTo>
                  <a:lnTo>
                    <a:pt x="5" y="193"/>
                  </a:lnTo>
                  <a:lnTo>
                    <a:pt x="7" y="192"/>
                  </a:lnTo>
                  <a:lnTo>
                    <a:pt x="9" y="192"/>
                  </a:lnTo>
                  <a:lnTo>
                    <a:pt x="9" y="190"/>
                  </a:lnTo>
                  <a:lnTo>
                    <a:pt x="11" y="190"/>
                  </a:lnTo>
                  <a:lnTo>
                    <a:pt x="13" y="190"/>
                  </a:lnTo>
                  <a:lnTo>
                    <a:pt x="13" y="188"/>
                  </a:lnTo>
                  <a:lnTo>
                    <a:pt x="15" y="188"/>
                  </a:lnTo>
                  <a:lnTo>
                    <a:pt x="15" y="186"/>
                  </a:lnTo>
                  <a:lnTo>
                    <a:pt x="15" y="184"/>
                  </a:lnTo>
                  <a:lnTo>
                    <a:pt x="13" y="184"/>
                  </a:lnTo>
                  <a:lnTo>
                    <a:pt x="13" y="182"/>
                  </a:lnTo>
                  <a:lnTo>
                    <a:pt x="13" y="180"/>
                  </a:lnTo>
                  <a:lnTo>
                    <a:pt x="15" y="178"/>
                  </a:lnTo>
                  <a:lnTo>
                    <a:pt x="17" y="174"/>
                  </a:lnTo>
                  <a:lnTo>
                    <a:pt x="17" y="172"/>
                  </a:lnTo>
                  <a:lnTo>
                    <a:pt x="17" y="170"/>
                  </a:lnTo>
                  <a:lnTo>
                    <a:pt x="17" y="168"/>
                  </a:lnTo>
                  <a:lnTo>
                    <a:pt x="19" y="168"/>
                  </a:lnTo>
                  <a:lnTo>
                    <a:pt x="19" y="167"/>
                  </a:lnTo>
                  <a:lnTo>
                    <a:pt x="19" y="165"/>
                  </a:lnTo>
                  <a:lnTo>
                    <a:pt x="21" y="165"/>
                  </a:lnTo>
                  <a:lnTo>
                    <a:pt x="23" y="165"/>
                  </a:lnTo>
                  <a:lnTo>
                    <a:pt x="23" y="163"/>
                  </a:lnTo>
                  <a:lnTo>
                    <a:pt x="25" y="163"/>
                  </a:lnTo>
                  <a:lnTo>
                    <a:pt x="27" y="163"/>
                  </a:lnTo>
                  <a:lnTo>
                    <a:pt x="27" y="161"/>
                  </a:lnTo>
                  <a:lnTo>
                    <a:pt x="28" y="161"/>
                  </a:lnTo>
                  <a:lnTo>
                    <a:pt x="28" y="159"/>
                  </a:lnTo>
                  <a:lnTo>
                    <a:pt x="30" y="159"/>
                  </a:lnTo>
                  <a:lnTo>
                    <a:pt x="30" y="157"/>
                  </a:lnTo>
                  <a:lnTo>
                    <a:pt x="32" y="157"/>
                  </a:lnTo>
                  <a:lnTo>
                    <a:pt x="34" y="157"/>
                  </a:lnTo>
                  <a:lnTo>
                    <a:pt x="34" y="155"/>
                  </a:lnTo>
                  <a:lnTo>
                    <a:pt x="36" y="155"/>
                  </a:lnTo>
                  <a:lnTo>
                    <a:pt x="38" y="155"/>
                  </a:lnTo>
                  <a:lnTo>
                    <a:pt x="40" y="155"/>
                  </a:lnTo>
                  <a:lnTo>
                    <a:pt x="42" y="155"/>
                  </a:lnTo>
                  <a:lnTo>
                    <a:pt x="44" y="155"/>
                  </a:lnTo>
                  <a:lnTo>
                    <a:pt x="44" y="153"/>
                  </a:lnTo>
                  <a:lnTo>
                    <a:pt x="46" y="155"/>
                  </a:lnTo>
                  <a:lnTo>
                    <a:pt x="46" y="153"/>
                  </a:lnTo>
                  <a:lnTo>
                    <a:pt x="46" y="155"/>
                  </a:lnTo>
                  <a:lnTo>
                    <a:pt x="48" y="153"/>
                  </a:lnTo>
                  <a:lnTo>
                    <a:pt x="50" y="153"/>
                  </a:lnTo>
                  <a:lnTo>
                    <a:pt x="50" y="151"/>
                  </a:lnTo>
                  <a:lnTo>
                    <a:pt x="51" y="151"/>
                  </a:lnTo>
                  <a:lnTo>
                    <a:pt x="51" y="149"/>
                  </a:lnTo>
                  <a:lnTo>
                    <a:pt x="53" y="151"/>
                  </a:lnTo>
                  <a:lnTo>
                    <a:pt x="53" y="149"/>
                  </a:lnTo>
                  <a:lnTo>
                    <a:pt x="55" y="149"/>
                  </a:lnTo>
                  <a:lnTo>
                    <a:pt x="53" y="149"/>
                  </a:lnTo>
                  <a:lnTo>
                    <a:pt x="53" y="151"/>
                  </a:lnTo>
                  <a:lnTo>
                    <a:pt x="55" y="151"/>
                  </a:lnTo>
                  <a:lnTo>
                    <a:pt x="55" y="149"/>
                  </a:lnTo>
                  <a:lnTo>
                    <a:pt x="55" y="151"/>
                  </a:lnTo>
                  <a:lnTo>
                    <a:pt x="57" y="151"/>
                  </a:lnTo>
                  <a:lnTo>
                    <a:pt x="57" y="149"/>
                  </a:lnTo>
                  <a:lnTo>
                    <a:pt x="59" y="151"/>
                  </a:lnTo>
                  <a:lnTo>
                    <a:pt x="59" y="149"/>
                  </a:lnTo>
                  <a:lnTo>
                    <a:pt x="59" y="151"/>
                  </a:lnTo>
                  <a:lnTo>
                    <a:pt x="61" y="153"/>
                  </a:lnTo>
                  <a:lnTo>
                    <a:pt x="61" y="151"/>
                  </a:lnTo>
                  <a:lnTo>
                    <a:pt x="63" y="151"/>
                  </a:lnTo>
                  <a:lnTo>
                    <a:pt x="63" y="153"/>
                  </a:lnTo>
                  <a:lnTo>
                    <a:pt x="65" y="153"/>
                  </a:lnTo>
                  <a:lnTo>
                    <a:pt x="65" y="151"/>
                  </a:lnTo>
                  <a:lnTo>
                    <a:pt x="65" y="149"/>
                  </a:lnTo>
                  <a:lnTo>
                    <a:pt x="67" y="145"/>
                  </a:lnTo>
                  <a:lnTo>
                    <a:pt x="67" y="144"/>
                  </a:lnTo>
                  <a:lnTo>
                    <a:pt x="67" y="142"/>
                  </a:lnTo>
                  <a:lnTo>
                    <a:pt x="67" y="138"/>
                  </a:lnTo>
                  <a:lnTo>
                    <a:pt x="69" y="136"/>
                  </a:lnTo>
                  <a:lnTo>
                    <a:pt x="69" y="134"/>
                  </a:lnTo>
                  <a:lnTo>
                    <a:pt x="69" y="130"/>
                  </a:lnTo>
                  <a:lnTo>
                    <a:pt x="69" y="128"/>
                  </a:lnTo>
                  <a:lnTo>
                    <a:pt x="71" y="124"/>
                  </a:lnTo>
                  <a:lnTo>
                    <a:pt x="71" y="122"/>
                  </a:lnTo>
                  <a:lnTo>
                    <a:pt x="71" y="120"/>
                  </a:lnTo>
                  <a:lnTo>
                    <a:pt x="71" y="117"/>
                  </a:lnTo>
                  <a:lnTo>
                    <a:pt x="73" y="115"/>
                  </a:lnTo>
                  <a:lnTo>
                    <a:pt x="73" y="113"/>
                  </a:lnTo>
                  <a:lnTo>
                    <a:pt x="73" y="109"/>
                  </a:lnTo>
                  <a:lnTo>
                    <a:pt x="73" y="107"/>
                  </a:lnTo>
                  <a:lnTo>
                    <a:pt x="73" y="105"/>
                  </a:lnTo>
                  <a:lnTo>
                    <a:pt x="75" y="105"/>
                  </a:lnTo>
                  <a:lnTo>
                    <a:pt x="75" y="103"/>
                  </a:lnTo>
                  <a:lnTo>
                    <a:pt x="73" y="101"/>
                  </a:lnTo>
                  <a:lnTo>
                    <a:pt x="73" y="99"/>
                  </a:lnTo>
                  <a:lnTo>
                    <a:pt x="73" y="97"/>
                  </a:lnTo>
                  <a:lnTo>
                    <a:pt x="71" y="97"/>
                  </a:lnTo>
                  <a:lnTo>
                    <a:pt x="71" y="96"/>
                  </a:lnTo>
                  <a:lnTo>
                    <a:pt x="71" y="94"/>
                  </a:lnTo>
                  <a:lnTo>
                    <a:pt x="71" y="92"/>
                  </a:lnTo>
                  <a:lnTo>
                    <a:pt x="69" y="92"/>
                  </a:lnTo>
                  <a:lnTo>
                    <a:pt x="67" y="90"/>
                  </a:lnTo>
                  <a:lnTo>
                    <a:pt x="65" y="90"/>
                  </a:lnTo>
                  <a:lnTo>
                    <a:pt x="65" y="88"/>
                  </a:lnTo>
                  <a:lnTo>
                    <a:pt x="63" y="88"/>
                  </a:lnTo>
                  <a:lnTo>
                    <a:pt x="63" y="86"/>
                  </a:lnTo>
                  <a:lnTo>
                    <a:pt x="63" y="84"/>
                  </a:lnTo>
                  <a:lnTo>
                    <a:pt x="63" y="82"/>
                  </a:lnTo>
                  <a:lnTo>
                    <a:pt x="63" y="80"/>
                  </a:lnTo>
                  <a:lnTo>
                    <a:pt x="63" y="78"/>
                  </a:lnTo>
                  <a:lnTo>
                    <a:pt x="63" y="76"/>
                  </a:lnTo>
                  <a:lnTo>
                    <a:pt x="63" y="74"/>
                  </a:lnTo>
                  <a:lnTo>
                    <a:pt x="65" y="74"/>
                  </a:lnTo>
                  <a:lnTo>
                    <a:pt x="67" y="74"/>
                  </a:lnTo>
                  <a:lnTo>
                    <a:pt x="69" y="74"/>
                  </a:lnTo>
                  <a:lnTo>
                    <a:pt x="69" y="72"/>
                  </a:lnTo>
                  <a:lnTo>
                    <a:pt x="71" y="74"/>
                  </a:lnTo>
                  <a:lnTo>
                    <a:pt x="71" y="72"/>
                  </a:lnTo>
                  <a:lnTo>
                    <a:pt x="73" y="72"/>
                  </a:lnTo>
                  <a:lnTo>
                    <a:pt x="75" y="74"/>
                  </a:lnTo>
                  <a:lnTo>
                    <a:pt x="76" y="74"/>
                  </a:lnTo>
                  <a:lnTo>
                    <a:pt x="78" y="74"/>
                  </a:lnTo>
                  <a:lnTo>
                    <a:pt x="78" y="72"/>
                  </a:lnTo>
                  <a:lnTo>
                    <a:pt x="76" y="72"/>
                  </a:lnTo>
                  <a:lnTo>
                    <a:pt x="78" y="72"/>
                  </a:lnTo>
                  <a:lnTo>
                    <a:pt x="78" y="71"/>
                  </a:lnTo>
                  <a:lnTo>
                    <a:pt x="76" y="71"/>
                  </a:lnTo>
                  <a:lnTo>
                    <a:pt x="76" y="69"/>
                  </a:lnTo>
                  <a:lnTo>
                    <a:pt x="76" y="67"/>
                  </a:lnTo>
                  <a:lnTo>
                    <a:pt x="75" y="67"/>
                  </a:lnTo>
                  <a:lnTo>
                    <a:pt x="75" y="69"/>
                  </a:lnTo>
                  <a:lnTo>
                    <a:pt x="73" y="67"/>
                  </a:lnTo>
                  <a:lnTo>
                    <a:pt x="71" y="67"/>
                  </a:lnTo>
                  <a:lnTo>
                    <a:pt x="69" y="67"/>
                  </a:lnTo>
                  <a:lnTo>
                    <a:pt x="67" y="67"/>
                  </a:lnTo>
                  <a:lnTo>
                    <a:pt x="67" y="65"/>
                  </a:lnTo>
                  <a:lnTo>
                    <a:pt x="67" y="63"/>
                  </a:lnTo>
                  <a:lnTo>
                    <a:pt x="67" y="61"/>
                  </a:lnTo>
                  <a:lnTo>
                    <a:pt x="67" y="59"/>
                  </a:lnTo>
                  <a:lnTo>
                    <a:pt x="67" y="57"/>
                  </a:lnTo>
                  <a:lnTo>
                    <a:pt x="69" y="57"/>
                  </a:lnTo>
                  <a:lnTo>
                    <a:pt x="71" y="57"/>
                  </a:lnTo>
                  <a:lnTo>
                    <a:pt x="71" y="55"/>
                  </a:lnTo>
                  <a:lnTo>
                    <a:pt x="73" y="55"/>
                  </a:lnTo>
                  <a:lnTo>
                    <a:pt x="75" y="57"/>
                  </a:lnTo>
                  <a:lnTo>
                    <a:pt x="78" y="57"/>
                  </a:lnTo>
                  <a:lnTo>
                    <a:pt x="80" y="57"/>
                  </a:lnTo>
                  <a:lnTo>
                    <a:pt x="84" y="57"/>
                  </a:lnTo>
                  <a:lnTo>
                    <a:pt x="86" y="57"/>
                  </a:lnTo>
                  <a:lnTo>
                    <a:pt x="90" y="57"/>
                  </a:lnTo>
                  <a:lnTo>
                    <a:pt x="92" y="57"/>
                  </a:lnTo>
                  <a:lnTo>
                    <a:pt x="94" y="57"/>
                  </a:lnTo>
                  <a:lnTo>
                    <a:pt x="94" y="55"/>
                  </a:lnTo>
                  <a:lnTo>
                    <a:pt x="92" y="55"/>
                  </a:lnTo>
                  <a:lnTo>
                    <a:pt x="94" y="51"/>
                  </a:lnTo>
                  <a:lnTo>
                    <a:pt x="94" y="53"/>
                  </a:lnTo>
                  <a:lnTo>
                    <a:pt x="96" y="55"/>
                  </a:lnTo>
                  <a:lnTo>
                    <a:pt x="96" y="57"/>
                  </a:lnTo>
                  <a:lnTo>
                    <a:pt x="98" y="57"/>
                  </a:lnTo>
                  <a:lnTo>
                    <a:pt x="98" y="55"/>
                  </a:lnTo>
                  <a:lnTo>
                    <a:pt x="99" y="55"/>
                  </a:lnTo>
                  <a:lnTo>
                    <a:pt x="101" y="53"/>
                  </a:lnTo>
                  <a:lnTo>
                    <a:pt x="103" y="51"/>
                  </a:lnTo>
                  <a:lnTo>
                    <a:pt x="105" y="51"/>
                  </a:lnTo>
                  <a:lnTo>
                    <a:pt x="105" y="49"/>
                  </a:lnTo>
                  <a:lnTo>
                    <a:pt x="107" y="49"/>
                  </a:lnTo>
                  <a:lnTo>
                    <a:pt x="107" y="51"/>
                  </a:lnTo>
                  <a:lnTo>
                    <a:pt x="107" y="53"/>
                  </a:lnTo>
                  <a:lnTo>
                    <a:pt x="109" y="55"/>
                  </a:lnTo>
                  <a:lnTo>
                    <a:pt x="111" y="57"/>
                  </a:lnTo>
                  <a:lnTo>
                    <a:pt x="111" y="59"/>
                  </a:lnTo>
                  <a:lnTo>
                    <a:pt x="111" y="65"/>
                  </a:lnTo>
                  <a:lnTo>
                    <a:pt x="113" y="65"/>
                  </a:lnTo>
                  <a:lnTo>
                    <a:pt x="115" y="65"/>
                  </a:lnTo>
                  <a:lnTo>
                    <a:pt x="117" y="67"/>
                  </a:lnTo>
                  <a:lnTo>
                    <a:pt x="119" y="69"/>
                  </a:lnTo>
                  <a:lnTo>
                    <a:pt x="121" y="71"/>
                  </a:lnTo>
                  <a:lnTo>
                    <a:pt x="123" y="71"/>
                  </a:lnTo>
                  <a:lnTo>
                    <a:pt x="123" y="72"/>
                  </a:lnTo>
                  <a:lnTo>
                    <a:pt x="124" y="72"/>
                  </a:lnTo>
                  <a:lnTo>
                    <a:pt x="126" y="72"/>
                  </a:lnTo>
                  <a:lnTo>
                    <a:pt x="128" y="71"/>
                  </a:lnTo>
                  <a:lnTo>
                    <a:pt x="130" y="71"/>
                  </a:lnTo>
                  <a:lnTo>
                    <a:pt x="130" y="69"/>
                  </a:lnTo>
                  <a:lnTo>
                    <a:pt x="132" y="69"/>
                  </a:lnTo>
                  <a:lnTo>
                    <a:pt x="134" y="69"/>
                  </a:lnTo>
                  <a:lnTo>
                    <a:pt x="136" y="69"/>
                  </a:lnTo>
                  <a:lnTo>
                    <a:pt x="136" y="71"/>
                  </a:lnTo>
                  <a:lnTo>
                    <a:pt x="134" y="72"/>
                  </a:lnTo>
                  <a:lnTo>
                    <a:pt x="136" y="74"/>
                  </a:lnTo>
                  <a:lnTo>
                    <a:pt x="136" y="72"/>
                  </a:lnTo>
                  <a:lnTo>
                    <a:pt x="138" y="72"/>
                  </a:lnTo>
                  <a:lnTo>
                    <a:pt x="138" y="71"/>
                  </a:lnTo>
                  <a:lnTo>
                    <a:pt x="138" y="69"/>
                  </a:lnTo>
                  <a:lnTo>
                    <a:pt x="140" y="69"/>
                  </a:lnTo>
                  <a:lnTo>
                    <a:pt x="142" y="69"/>
                  </a:lnTo>
                  <a:lnTo>
                    <a:pt x="142" y="67"/>
                  </a:lnTo>
                  <a:lnTo>
                    <a:pt x="144" y="67"/>
                  </a:lnTo>
                  <a:lnTo>
                    <a:pt x="144" y="65"/>
                  </a:lnTo>
                  <a:lnTo>
                    <a:pt x="146" y="65"/>
                  </a:lnTo>
                  <a:lnTo>
                    <a:pt x="146" y="63"/>
                  </a:lnTo>
                  <a:lnTo>
                    <a:pt x="147" y="65"/>
                  </a:lnTo>
                  <a:lnTo>
                    <a:pt x="149" y="63"/>
                  </a:lnTo>
                  <a:lnTo>
                    <a:pt x="151" y="63"/>
                  </a:lnTo>
                  <a:lnTo>
                    <a:pt x="151" y="61"/>
                  </a:lnTo>
                  <a:lnTo>
                    <a:pt x="153" y="61"/>
                  </a:lnTo>
                  <a:lnTo>
                    <a:pt x="153" y="63"/>
                  </a:lnTo>
                  <a:lnTo>
                    <a:pt x="155" y="63"/>
                  </a:lnTo>
                  <a:lnTo>
                    <a:pt x="155" y="61"/>
                  </a:lnTo>
                  <a:lnTo>
                    <a:pt x="157" y="61"/>
                  </a:lnTo>
                  <a:lnTo>
                    <a:pt x="157" y="59"/>
                  </a:lnTo>
                  <a:lnTo>
                    <a:pt x="159" y="59"/>
                  </a:lnTo>
                  <a:lnTo>
                    <a:pt x="159" y="57"/>
                  </a:lnTo>
                  <a:lnTo>
                    <a:pt x="159" y="55"/>
                  </a:lnTo>
                  <a:lnTo>
                    <a:pt x="159" y="53"/>
                  </a:lnTo>
                  <a:lnTo>
                    <a:pt x="161" y="53"/>
                  </a:lnTo>
                  <a:lnTo>
                    <a:pt x="163" y="53"/>
                  </a:lnTo>
                  <a:lnTo>
                    <a:pt x="167" y="51"/>
                  </a:lnTo>
                  <a:lnTo>
                    <a:pt x="167" y="49"/>
                  </a:lnTo>
                  <a:lnTo>
                    <a:pt x="169" y="49"/>
                  </a:lnTo>
                  <a:lnTo>
                    <a:pt x="171" y="48"/>
                  </a:lnTo>
                  <a:lnTo>
                    <a:pt x="171" y="46"/>
                  </a:lnTo>
                  <a:lnTo>
                    <a:pt x="169" y="46"/>
                  </a:lnTo>
                  <a:lnTo>
                    <a:pt x="167" y="46"/>
                  </a:lnTo>
                  <a:lnTo>
                    <a:pt x="165" y="46"/>
                  </a:lnTo>
                  <a:lnTo>
                    <a:pt x="163" y="46"/>
                  </a:lnTo>
                  <a:lnTo>
                    <a:pt x="161" y="46"/>
                  </a:lnTo>
                  <a:lnTo>
                    <a:pt x="159" y="46"/>
                  </a:lnTo>
                  <a:lnTo>
                    <a:pt x="159" y="44"/>
                  </a:lnTo>
                  <a:lnTo>
                    <a:pt x="159" y="42"/>
                  </a:lnTo>
                  <a:lnTo>
                    <a:pt x="159" y="40"/>
                  </a:lnTo>
                  <a:lnTo>
                    <a:pt x="159" y="38"/>
                  </a:lnTo>
                  <a:lnTo>
                    <a:pt x="157" y="36"/>
                  </a:lnTo>
                  <a:lnTo>
                    <a:pt x="157" y="34"/>
                  </a:lnTo>
                  <a:lnTo>
                    <a:pt x="157" y="32"/>
                  </a:lnTo>
                  <a:lnTo>
                    <a:pt x="155" y="30"/>
                  </a:lnTo>
                  <a:lnTo>
                    <a:pt x="155" y="28"/>
                  </a:lnTo>
                  <a:lnTo>
                    <a:pt x="157" y="28"/>
                  </a:lnTo>
                  <a:lnTo>
                    <a:pt x="157" y="26"/>
                  </a:lnTo>
                  <a:lnTo>
                    <a:pt x="155" y="26"/>
                  </a:lnTo>
                  <a:lnTo>
                    <a:pt x="155" y="25"/>
                  </a:lnTo>
                  <a:lnTo>
                    <a:pt x="153" y="25"/>
                  </a:lnTo>
                  <a:lnTo>
                    <a:pt x="151" y="23"/>
                  </a:lnTo>
                  <a:lnTo>
                    <a:pt x="151" y="21"/>
                  </a:lnTo>
                  <a:lnTo>
                    <a:pt x="149" y="21"/>
                  </a:lnTo>
                  <a:lnTo>
                    <a:pt x="149" y="19"/>
                  </a:lnTo>
                  <a:lnTo>
                    <a:pt x="147" y="19"/>
                  </a:lnTo>
                  <a:lnTo>
                    <a:pt x="147" y="17"/>
                  </a:lnTo>
                  <a:lnTo>
                    <a:pt x="147" y="15"/>
                  </a:lnTo>
                  <a:lnTo>
                    <a:pt x="149" y="17"/>
                  </a:lnTo>
                  <a:lnTo>
                    <a:pt x="149" y="19"/>
                  </a:lnTo>
                  <a:lnTo>
                    <a:pt x="151" y="19"/>
                  </a:lnTo>
                  <a:lnTo>
                    <a:pt x="153" y="19"/>
                  </a:lnTo>
                  <a:lnTo>
                    <a:pt x="155" y="19"/>
                  </a:lnTo>
                  <a:lnTo>
                    <a:pt x="157" y="19"/>
                  </a:lnTo>
                  <a:lnTo>
                    <a:pt x="159" y="19"/>
                  </a:lnTo>
                  <a:lnTo>
                    <a:pt x="159" y="21"/>
                  </a:lnTo>
                  <a:lnTo>
                    <a:pt x="159" y="23"/>
                  </a:lnTo>
                  <a:lnTo>
                    <a:pt x="161" y="23"/>
                  </a:lnTo>
                  <a:lnTo>
                    <a:pt x="161" y="21"/>
                  </a:lnTo>
                  <a:lnTo>
                    <a:pt x="163" y="21"/>
                  </a:lnTo>
                  <a:lnTo>
                    <a:pt x="165" y="21"/>
                  </a:lnTo>
                  <a:lnTo>
                    <a:pt x="167" y="21"/>
                  </a:lnTo>
                  <a:lnTo>
                    <a:pt x="167" y="23"/>
                  </a:lnTo>
                  <a:lnTo>
                    <a:pt x="169" y="23"/>
                  </a:lnTo>
                  <a:lnTo>
                    <a:pt x="169" y="21"/>
                  </a:lnTo>
                  <a:lnTo>
                    <a:pt x="171" y="21"/>
                  </a:lnTo>
                  <a:lnTo>
                    <a:pt x="171" y="23"/>
                  </a:lnTo>
                  <a:lnTo>
                    <a:pt x="172" y="23"/>
                  </a:lnTo>
                  <a:lnTo>
                    <a:pt x="174" y="25"/>
                  </a:lnTo>
                  <a:lnTo>
                    <a:pt x="176" y="26"/>
                  </a:lnTo>
                  <a:lnTo>
                    <a:pt x="178" y="28"/>
                  </a:lnTo>
                  <a:lnTo>
                    <a:pt x="178" y="26"/>
                  </a:lnTo>
                  <a:lnTo>
                    <a:pt x="180" y="26"/>
                  </a:lnTo>
                  <a:lnTo>
                    <a:pt x="180" y="25"/>
                  </a:lnTo>
                  <a:lnTo>
                    <a:pt x="180" y="23"/>
                  </a:lnTo>
                  <a:lnTo>
                    <a:pt x="178" y="23"/>
                  </a:lnTo>
                  <a:lnTo>
                    <a:pt x="180" y="23"/>
                  </a:lnTo>
                  <a:lnTo>
                    <a:pt x="180" y="21"/>
                  </a:lnTo>
                  <a:lnTo>
                    <a:pt x="180" y="19"/>
                  </a:lnTo>
                  <a:lnTo>
                    <a:pt x="182" y="21"/>
                  </a:lnTo>
                  <a:lnTo>
                    <a:pt x="182" y="19"/>
                  </a:lnTo>
                  <a:lnTo>
                    <a:pt x="184" y="19"/>
                  </a:lnTo>
                  <a:lnTo>
                    <a:pt x="184" y="17"/>
                  </a:lnTo>
                  <a:lnTo>
                    <a:pt x="186" y="17"/>
                  </a:lnTo>
                  <a:lnTo>
                    <a:pt x="188" y="19"/>
                  </a:lnTo>
                  <a:lnTo>
                    <a:pt x="190" y="19"/>
                  </a:lnTo>
                  <a:lnTo>
                    <a:pt x="192" y="19"/>
                  </a:lnTo>
                  <a:lnTo>
                    <a:pt x="192" y="17"/>
                  </a:lnTo>
                  <a:lnTo>
                    <a:pt x="192" y="19"/>
                  </a:lnTo>
                  <a:lnTo>
                    <a:pt x="194" y="19"/>
                  </a:lnTo>
                  <a:lnTo>
                    <a:pt x="194" y="17"/>
                  </a:lnTo>
                  <a:lnTo>
                    <a:pt x="195" y="17"/>
                  </a:lnTo>
                  <a:lnTo>
                    <a:pt x="197" y="17"/>
                  </a:lnTo>
                  <a:lnTo>
                    <a:pt x="199" y="17"/>
                  </a:lnTo>
                  <a:lnTo>
                    <a:pt x="199" y="15"/>
                  </a:lnTo>
                  <a:lnTo>
                    <a:pt x="201" y="13"/>
                  </a:lnTo>
                  <a:lnTo>
                    <a:pt x="203" y="13"/>
                  </a:lnTo>
                  <a:lnTo>
                    <a:pt x="205" y="13"/>
                  </a:lnTo>
                  <a:lnTo>
                    <a:pt x="207" y="13"/>
                  </a:lnTo>
                  <a:lnTo>
                    <a:pt x="209" y="11"/>
                  </a:lnTo>
                  <a:lnTo>
                    <a:pt x="209" y="9"/>
                  </a:lnTo>
                  <a:lnTo>
                    <a:pt x="211" y="9"/>
                  </a:lnTo>
                  <a:lnTo>
                    <a:pt x="213" y="7"/>
                  </a:lnTo>
                  <a:lnTo>
                    <a:pt x="215" y="5"/>
                  </a:lnTo>
                  <a:lnTo>
                    <a:pt x="213" y="1"/>
                  </a:lnTo>
                  <a:lnTo>
                    <a:pt x="211" y="1"/>
                  </a:lnTo>
                  <a:lnTo>
                    <a:pt x="213" y="1"/>
                  </a:lnTo>
                  <a:lnTo>
                    <a:pt x="215" y="1"/>
                  </a:lnTo>
                  <a:lnTo>
                    <a:pt x="217" y="1"/>
                  </a:lnTo>
                  <a:lnTo>
                    <a:pt x="219" y="1"/>
                  </a:lnTo>
                  <a:lnTo>
                    <a:pt x="219" y="0"/>
                  </a:lnTo>
                  <a:lnTo>
                    <a:pt x="220" y="0"/>
                  </a:lnTo>
                  <a:lnTo>
                    <a:pt x="220" y="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39"/>
            <p:cNvSpPr>
              <a:spLocks/>
            </p:cNvSpPr>
            <p:nvPr/>
          </p:nvSpPr>
          <p:spPr bwMode="auto">
            <a:xfrm>
              <a:off x="3521075" y="4491038"/>
              <a:ext cx="6350" cy="9525"/>
            </a:xfrm>
            <a:custGeom>
              <a:avLst/>
              <a:gdLst>
                <a:gd name="T0" fmla="*/ 4 w 4"/>
                <a:gd name="T1" fmla="*/ 6 h 6"/>
                <a:gd name="T2" fmla="*/ 4 w 4"/>
                <a:gd name="T3" fmla="*/ 6 h 6"/>
                <a:gd name="T4" fmla="*/ 4 w 4"/>
                <a:gd name="T5" fmla="*/ 6 h 6"/>
                <a:gd name="T6" fmla="*/ 4 w 4"/>
                <a:gd name="T7" fmla="*/ 6 h 6"/>
                <a:gd name="T8" fmla="*/ 2 w 4"/>
                <a:gd name="T9" fmla="*/ 6 h 6"/>
                <a:gd name="T10" fmla="*/ 2 w 4"/>
                <a:gd name="T11" fmla="*/ 6 h 6"/>
                <a:gd name="T12" fmla="*/ 2 w 4"/>
                <a:gd name="T13" fmla="*/ 6 h 6"/>
                <a:gd name="T14" fmla="*/ 2 w 4"/>
                <a:gd name="T15" fmla="*/ 6 h 6"/>
                <a:gd name="T16" fmla="*/ 2 w 4"/>
                <a:gd name="T17" fmla="*/ 6 h 6"/>
                <a:gd name="T18" fmla="*/ 2 w 4"/>
                <a:gd name="T19" fmla="*/ 6 h 6"/>
                <a:gd name="T20" fmla="*/ 2 w 4"/>
                <a:gd name="T21" fmla="*/ 6 h 6"/>
                <a:gd name="T22" fmla="*/ 2 w 4"/>
                <a:gd name="T23" fmla="*/ 4 h 6"/>
                <a:gd name="T24" fmla="*/ 2 w 4"/>
                <a:gd name="T25" fmla="*/ 4 h 6"/>
                <a:gd name="T26" fmla="*/ 0 w 4"/>
                <a:gd name="T27" fmla="*/ 2 h 6"/>
                <a:gd name="T28" fmla="*/ 0 w 4"/>
                <a:gd name="T29" fmla="*/ 2 h 6"/>
                <a:gd name="T30" fmla="*/ 2 w 4"/>
                <a:gd name="T31" fmla="*/ 2 h 6"/>
                <a:gd name="T32" fmla="*/ 2 w 4"/>
                <a:gd name="T33" fmla="*/ 0 h 6"/>
                <a:gd name="T34" fmla="*/ 2 w 4"/>
                <a:gd name="T35" fmla="*/ 0 h 6"/>
                <a:gd name="T36" fmla="*/ 2 w 4"/>
                <a:gd name="T37" fmla="*/ 2 h 6"/>
                <a:gd name="T38" fmla="*/ 2 w 4"/>
                <a:gd name="T39" fmla="*/ 2 h 6"/>
                <a:gd name="T40" fmla="*/ 2 w 4"/>
                <a:gd name="T41" fmla="*/ 2 h 6"/>
                <a:gd name="T42" fmla="*/ 2 w 4"/>
                <a:gd name="T43" fmla="*/ 2 h 6"/>
                <a:gd name="T44" fmla="*/ 2 w 4"/>
                <a:gd name="T45" fmla="*/ 2 h 6"/>
                <a:gd name="T46" fmla="*/ 2 w 4"/>
                <a:gd name="T47" fmla="*/ 2 h 6"/>
                <a:gd name="T48" fmla="*/ 4 w 4"/>
                <a:gd name="T49" fmla="*/ 4 h 6"/>
                <a:gd name="T50" fmla="*/ 4 w 4"/>
                <a:gd name="T51" fmla="*/ 4 h 6"/>
                <a:gd name="T52" fmla="*/ 4 w 4"/>
                <a:gd name="T53" fmla="*/ 4 h 6"/>
                <a:gd name="T54" fmla="*/ 4 w 4"/>
                <a:gd name="T55" fmla="*/ 4 h 6"/>
                <a:gd name="T56" fmla="*/ 4 w 4"/>
                <a:gd name="T57" fmla="*/ 4 h 6"/>
                <a:gd name="T58" fmla="*/ 4 w 4"/>
                <a:gd name="T59" fmla="*/ 4 h 6"/>
                <a:gd name="T60" fmla="*/ 4 w 4"/>
                <a:gd name="T61" fmla="*/ 4 h 6"/>
                <a:gd name="T62" fmla="*/ 4 w 4"/>
                <a:gd name="T63" fmla="*/ 6 h 6"/>
                <a:gd name="T64" fmla="*/ 4 w 4"/>
                <a:gd name="T65" fmla="*/ 6 h 6"/>
                <a:gd name="T66" fmla="*/ 4 w 4"/>
                <a:gd name="T67" fmla="*/ 6 h 6"/>
                <a:gd name="T68" fmla="*/ 4 w 4"/>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6">
                  <a:moveTo>
                    <a:pt x="4" y="6"/>
                  </a:moveTo>
                  <a:lnTo>
                    <a:pt x="4" y="6"/>
                  </a:lnTo>
                  <a:lnTo>
                    <a:pt x="4" y="6"/>
                  </a:lnTo>
                  <a:lnTo>
                    <a:pt x="4" y="6"/>
                  </a:lnTo>
                  <a:lnTo>
                    <a:pt x="2" y="6"/>
                  </a:lnTo>
                  <a:lnTo>
                    <a:pt x="2" y="6"/>
                  </a:lnTo>
                  <a:lnTo>
                    <a:pt x="2" y="6"/>
                  </a:lnTo>
                  <a:lnTo>
                    <a:pt x="2" y="6"/>
                  </a:lnTo>
                  <a:lnTo>
                    <a:pt x="2" y="6"/>
                  </a:lnTo>
                  <a:lnTo>
                    <a:pt x="2" y="6"/>
                  </a:lnTo>
                  <a:lnTo>
                    <a:pt x="2" y="6"/>
                  </a:lnTo>
                  <a:lnTo>
                    <a:pt x="2" y="4"/>
                  </a:lnTo>
                  <a:lnTo>
                    <a:pt x="2" y="4"/>
                  </a:lnTo>
                  <a:lnTo>
                    <a:pt x="0" y="2"/>
                  </a:lnTo>
                  <a:lnTo>
                    <a:pt x="0" y="2"/>
                  </a:lnTo>
                  <a:lnTo>
                    <a:pt x="2" y="2"/>
                  </a:lnTo>
                  <a:lnTo>
                    <a:pt x="2" y="0"/>
                  </a:lnTo>
                  <a:lnTo>
                    <a:pt x="2" y="0"/>
                  </a:lnTo>
                  <a:lnTo>
                    <a:pt x="2" y="2"/>
                  </a:lnTo>
                  <a:lnTo>
                    <a:pt x="2" y="2"/>
                  </a:lnTo>
                  <a:lnTo>
                    <a:pt x="2" y="2"/>
                  </a:lnTo>
                  <a:lnTo>
                    <a:pt x="2" y="2"/>
                  </a:lnTo>
                  <a:lnTo>
                    <a:pt x="2" y="2"/>
                  </a:lnTo>
                  <a:lnTo>
                    <a:pt x="2" y="2"/>
                  </a:lnTo>
                  <a:lnTo>
                    <a:pt x="4" y="4"/>
                  </a:lnTo>
                  <a:lnTo>
                    <a:pt x="4" y="4"/>
                  </a:lnTo>
                  <a:lnTo>
                    <a:pt x="4" y="4"/>
                  </a:lnTo>
                  <a:lnTo>
                    <a:pt x="4" y="4"/>
                  </a:lnTo>
                  <a:lnTo>
                    <a:pt x="4" y="4"/>
                  </a:lnTo>
                  <a:lnTo>
                    <a:pt x="4" y="4"/>
                  </a:lnTo>
                  <a:lnTo>
                    <a:pt x="4" y="4"/>
                  </a:lnTo>
                  <a:lnTo>
                    <a:pt x="4" y="6"/>
                  </a:lnTo>
                  <a:lnTo>
                    <a:pt x="4" y="6"/>
                  </a:lnTo>
                  <a:lnTo>
                    <a:pt x="4" y="6"/>
                  </a:lnTo>
                  <a:lnTo>
                    <a:pt x="4"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40"/>
            <p:cNvSpPr>
              <a:spLocks noEditPoints="1"/>
            </p:cNvSpPr>
            <p:nvPr/>
          </p:nvSpPr>
          <p:spPr bwMode="auto">
            <a:xfrm>
              <a:off x="7910513" y="4703763"/>
              <a:ext cx="33338" cy="28575"/>
            </a:xfrm>
            <a:custGeom>
              <a:avLst/>
              <a:gdLst>
                <a:gd name="T0" fmla="*/ 17 w 21"/>
                <a:gd name="T1" fmla="*/ 2 h 18"/>
                <a:gd name="T2" fmla="*/ 17 w 21"/>
                <a:gd name="T3" fmla="*/ 4 h 18"/>
                <a:gd name="T4" fmla="*/ 19 w 21"/>
                <a:gd name="T5" fmla="*/ 8 h 18"/>
                <a:gd name="T6" fmla="*/ 19 w 21"/>
                <a:gd name="T7" fmla="*/ 8 h 18"/>
                <a:gd name="T8" fmla="*/ 19 w 21"/>
                <a:gd name="T9" fmla="*/ 10 h 18"/>
                <a:gd name="T10" fmla="*/ 21 w 21"/>
                <a:gd name="T11" fmla="*/ 12 h 18"/>
                <a:gd name="T12" fmla="*/ 21 w 21"/>
                <a:gd name="T13" fmla="*/ 12 h 18"/>
                <a:gd name="T14" fmla="*/ 19 w 21"/>
                <a:gd name="T15" fmla="*/ 12 h 18"/>
                <a:gd name="T16" fmla="*/ 19 w 21"/>
                <a:gd name="T17" fmla="*/ 12 h 18"/>
                <a:gd name="T18" fmla="*/ 17 w 21"/>
                <a:gd name="T19" fmla="*/ 12 h 18"/>
                <a:gd name="T20" fmla="*/ 17 w 21"/>
                <a:gd name="T21" fmla="*/ 10 h 18"/>
                <a:gd name="T22" fmla="*/ 15 w 21"/>
                <a:gd name="T23" fmla="*/ 8 h 18"/>
                <a:gd name="T24" fmla="*/ 15 w 21"/>
                <a:gd name="T25" fmla="*/ 4 h 18"/>
                <a:gd name="T26" fmla="*/ 15 w 21"/>
                <a:gd name="T27" fmla="*/ 4 h 18"/>
                <a:gd name="T28" fmla="*/ 17 w 21"/>
                <a:gd name="T29" fmla="*/ 4 h 18"/>
                <a:gd name="T30" fmla="*/ 17 w 21"/>
                <a:gd name="T31" fmla="*/ 2 h 18"/>
                <a:gd name="T32" fmla="*/ 17 w 21"/>
                <a:gd name="T33" fmla="*/ 2 h 18"/>
                <a:gd name="T34" fmla="*/ 13 w 21"/>
                <a:gd name="T35" fmla="*/ 4 h 18"/>
                <a:gd name="T36" fmla="*/ 13 w 21"/>
                <a:gd name="T37" fmla="*/ 4 h 18"/>
                <a:gd name="T38" fmla="*/ 12 w 21"/>
                <a:gd name="T39" fmla="*/ 6 h 18"/>
                <a:gd name="T40" fmla="*/ 12 w 21"/>
                <a:gd name="T41" fmla="*/ 6 h 18"/>
                <a:gd name="T42" fmla="*/ 12 w 21"/>
                <a:gd name="T43" fmla="*/ 6 h 18"/>
                <a:gd name="T44" fmla="*/ 12 w 21"/>
                <a:gd name="T45" fmla="*/ 10 h 18"/>
                <a:gd name="T46" fmla="*/ 12 w 21"/>
                <a:gd name="T47" fmla="*/ 10 h 18"/>
                <a:gd name="T48" fmla="*/ 13 w 21"/>
                <a:gd name="T49" fmla="*/ 12 h 18"/>
                <a:gd name="T50" fmla="*/ 12 w 21"/>
                <a:gd name="T51" fmla="*/ 12 h 18"/>
                <a:gd name="T52" fmla="*/ 12 w 21"/>
                <a:gd name="T53" fmla="*/ 12 h 18"/>
                <a:gd name="T54" fmla="*/ 12 w 21"/>
                <a:gd name="T55" fmla="*/ 14 h 18"/>
                <a:gd name="T56" fmla="*/ 12 w 21"/>
                <a:gd name="T57" fmla="*/ 14 h 18"/>
                <a:gd name="T58" fmla="*/ 10 w 21"/>
                <a:gd name="T59" fmla="*/ 16 h 18"/>
                <a:gd name="T60" fmla="*/ 8 w 21"/>
                <a:gd name="T61" fmla="*/ 18 h 18"/>
                <a:gd name="T62" fmla="*/ 8 w 21"/>
                <a:gd name="T63" fmla="*/ 16 h 18"/>
                <a:gd name="T64" fmla="*/ 6 w 21"/>
                <a:gd name="T65" fmla="*/ 14 h 18"/>
                <a:gd name="T66" fmla="*/ 6 w 21"/>
                <a:gd name="T67" fmla="*/ 14 h 18"/>
                <a:gd name="T68" fmla="*/ 4 w 21"/>
                <a:gd name="T69" fmla="*/ 14 h 18"/>
                <a:gd name="T70" fmla="*/ 4 w 21"/>
                <a:gd name="T71" fmla="*/ 12 h 18"/>
                <a:gd name="T72" fmla="*/ 4 w 21"/>
                <a:gd name="T73" fmla="*/ 12 h 18"/>
                <a:gd name="T74" fmla="*/ 4 w 21"/>
                <a:gd name="T75" fmla="*/ 10 h 18"/>
                <a:gd name="T76" fmla="*/ 4 w 21"/>
                <a:gd name="T77" fmla="*/ 10 h 18"/>
                <a:gd name="T78" fmla="*/ 4 w 21"/>
                <a:gd name="T79" fmla="*/ 10 h 18"/>
                <a:gd name="T80" fmla="*/ 2 w 21"/>
                <a:gd name="T81" fmla="*/ 10 h 18"/>
                <a:gd name="T82" fmla="*/ 2 w 21"/>
                <a:gd name="T83" fmla="*/ 8 h 18"/>
                <a:gd name="T84" fmla="*/ 0 w 21"/>
                <a:gd name="T85" fmla="*/ 8 h 18"/>
                <a:gd name="T86" fmla="*/ 4 w 21"/>
                <a:gd name="T87" fmla="*/ 8 h 18"/>
                <a:gd name="T88" fmla="*/ 8 w 21"/>
                <a:gd name="T89" fmla="*/ 6 h 18"/>
                <a:gd name="T90" fmla="*/ 10 w 21"/>
                <a:gd name="T91" fmla="*/ 4 h 18"/>
                <a:gd name="T92" fmla="*/ 13 w 21"/>
                <a:gd name="T93" fmla="*/ 2 h 18"/>
                <a:gd name="T94" fmla="*/ 17 w 21"/>
                <a:gd name="T95" fmla="*/ 0 h 18"/>
                <a:gd name="T96" fmla="*/ 15 w 21"/>
                <a:gd name="T97" fmla="*/ 0 h 18"/>
                <a:gd name="T98" fmla="*/ 15 w 21"/>
                <a:gd name="T99" fmla="*/ 2 h 18"/>
                <a:gd name="T100" fmla="*/ 15 w 21"/>
                <a:gd name="T101" fmla="*/ 2 h 18"/>
                <a:gd name="T102" fmla="*/ 15 w 21"/>
                <a:gd name="T103"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 h="18">
                  <a:moveTo>
                    <a:pt x="17" y="2"/>
                  </a:moveTo>
                  <a:lnTo>
                    <a:pt x="17" y="2"/>
                  </a:lnTo>
                  <a:lnTo>
                    <a:pt x="17" y="2"/>
                  </a:lnTo>
                  <a:lnTo>
                    <a:pt x="17" y="2"/>
                  </a:lnTo>
                  <a:lnTo>
                    <a:pt x="17" y="4"/>
                  </a:lnTo>
                  <a:lnTo>
                    <a:pt x="17" y="4"/>
                  </a:lnTo>
                  <a:lnTo>
                    <a:pt x="17" y="4"/>
                  </a:lnTo>
                  <a:lnTo>
                    <a:pt x="19" y="4"/>
                  </a:lnTo>
                  <a:lnTo>
                    <a:pt x="19" y="8"/>
                  </a:lnTo>
                  <a:lnTo>
                    <a:pt x="19" y="8"/>
                  </a:lnTo>
                  <a:lnTo>
                    <a:pt x="19" y="8"/>
                  </a:lnTo>
                  <a:lnTo>
                    <a:pt x="19" y="8"/>
                  </a:lnTo>
                  <a:lnTo>
                    <a:pt x="19" y="10"/>
                  </a:lnTo>
                  <a:lnTo>
                    <a:pt x="19" y="10"/>
                  </a:lnTo>
                  <a:lnTo>
                    <a:pt x="19" y="10"/>
                  </a:lnTo>
                  <a:lnTo>
                    <a:pt x="19" y="10"/>
                  </a:lnTo>
                  <a:lnTo>
                    <a:pt x="21" y="12"/>
                  </a:lnTo>
                  <a:lnTo>
                    <a:pt x="21" y="12"/>
                  </a:lnTo>
                  <a:lnTo>
                    <a:pt x="21" y="12"/>
                  </a:lnTo>
                  <a:lnTo>
                    <a:pt x="21" y="12"/>
                  </a:lnTo>
                  <a:lnTo>
                    <a:pt x="21" y="12"/>
                  </a:lnTo>
                  <a:lnTo>
                    <a:pt x="19" y="12"/>
                  </a:lnTo>
                  <a:lnTo>
                    <a:pt x="19" y="12"/>
                  </a:lnTo>
                  <a:lnTo>
                    <a:pt x="19" y="12"/>
                  </a:lnTo>
                  <a:lnTo>
                    <a:pt x="19" y="12"/>
                  </a:lnTo>
                  <a:lnTo>
                    <a:pt x="19" y="12"/>
                  </a:lnTo>
                  <a:lnTo>
                    <a:pt x="19" y="12"/>
                  </a:lnTo>
                  <a:lnTo>
                    <a:pt x="19" y="12"/>
                  </a:lnTo>
                  <a:lnTo>
                    <a:pt x="17" y="12"/>
                  </a:lnTo>
                  <a:lnTo>
                    <a:pt x="17" y="12"/>
                  </a:lnTo>
                  <a:lnTo>
                    <a:pt x="17" y="12"/>
                  </a:lnTo>
                  <a:lnTo>
                    <a:pt x="17" y="12"/>
                  </a:lnTo>
                  <a:lnTo>
                    <a:pt x="17" y="10"/>
                  </a:lnTo>
                  <a:lnTo>
                    <a:pt x="17" y="10"/>
                  </a:lnTo>
                  <a:lnTo>
                    <a:pt x="15" y="8"/>
                  </a:lnTo>
                  <a:lnTo>
                    <a:pt x="15" y="8"/>
                  </a:lnTo>
                  <a:lnTo>
                    <a:pt x="15" y="6"/>
                  </a:lnTo>
                  <a:lnTo>
                    <a:pt x="15" y="6"/>
                  </a:lnTo>
                  <a:lnTo>
                    <a:pt x="15" y="4"/>
                  </a:lnTo>
                  <a:lnTo>
                    <a:pt x="15" y="4"/>
                  </a:lnTo>
                  <a:lnTo>
                    <a:pt x="15" y="4"/>
                  </a:lnTo>
                  <a:lnTo>
                    <a:pt x="15" y="4"/>
                  </a:lnTo>
                  <a:lnTo>
                    <a:pt x="17" y="4"/>
                  </a:lnTo>
                  <a:lnTo>
                    <a:pt x="17" y="4"/>
                  </a:lnTo>
                  <a:lnTo>
                    <a:pt x="17" y="4"/>
                  </a:lnTo>
                  <a:lnTo>
                    <a:pt x="17" y="4"/>
                  </a:lnTo>
                  <a:lnTo>
                    <a:pt x="17" y="4"/>
                  </a:lnTo>
                  <a:lnTo>
                    <a:pt x="17" y="2"/>
                  </a:lnTo>
                  <a:lnTo>
                    <a:pt x="17" y="2"/>
                  </a:lnTo>
                  <a:lnTo>
                    <a:pt x="17" y="2"/>
                  </a:lnTo>
                  <a:lnTo>
                    <a:pt x="17" y="2"/>
                  </a:lnTo>
                  <a:close/>
                  <a:moveTo>
                    <a:pt x="13" y="4"/>
                  </a:moveTo>
                  <a:lnTo>
                    <a:pt x="13" y="4"/>
                  </a:lnTo>
                  <a:lnTo>
                    <a:pt x="13" y="4"/>
                  </a:lnTo>
                  <a:lnTo>
                    <a:pt x="13" y="4"/>
                  </a:lnTo>
                  <a:lnTo>
                    <a:pt x="13" y="4"/>
                  </a:lnTo>
                  <a:lnTo>
                    <a:pt x="13" y="4"/>
                  </a:lnTo>
                  <a:lnTo>
                    <a:pt x="13" y="4"/>
                  </a:lnTo>
                  <a:lnTo>
                    <a:pt x="12" y="4"/>
                  </a:lnTo>
                  <a:lnTo>
                    <a:pt x="12" y="6"/>
                  </a:lnTo>
                  <a:lnTo>
                    <a:pt x="12" y="6"/>
                  </a:lnTo>
                  <a:lnTo>
                    <a:pt x="12" y="6"/>
                  </a:lnTo>
                  <a:lnTo>
                    <a:pt x="12" y="6"/>
                  </a:lnTo>
                  <a:lnTo>
                    <a:pt x="12" y="6"/>
                  </a:lnTo>
                  <a:lnTo>
                    <a:pt x="12" y="6"/>
                  </a:lnTo>
                  <a:lnTo>
                    <a:pt x="12" y="6"/>
                  </a:lnTo>
                  <a:lnTo>
                    <a:pt x="12" y="8"/>
                  </a:lnTo>
                  <a:lnTo>
                    <a:pt x="12" y="8"/>
                  </a:lnTo>
                  <a:lnTo>
                    <a:pt x="12" y="10"/>
                  </a:lnTo>
                  <a:lnTo>
                    <a:pt x="12" y="10"/>
                  </a:lnTo>
                  <a:lnTo>
                    <a:pt x="12" y="10"/>
                  </a:lnTo>
                  <a:lnTo>
                    <a:pt x="12" y="10"/>
                  </a:lnTo>
                  <a:lnTo>
                    <a:pt x="13" y="10"/>
                  </a:lnTo>
                  <a:lnTo>
                    <a:pt x="13" y="10"/>
                  </a:lnTo>
                  <a:lnTo>
                    <a:pt x="13" y="12"/>
                  </a:lnTo>
                  <a:lnTo>
                    <a:pt x="13" y="12"/>
                  </a:lnTo>
                  <a:lnTo>
                    <a:pt x="12" y="12"/>
                  </a:lnTo>
                  <a:lnTo>
                    <a:pt x="12" y="12"/>
                  </a:lnTo>
                  <a:lnTo>
                    <a:pt x="12" y="12"/>
                  </a:lnTo>
                  <a:lnTo>
                    <a:pt x="12" y="12"/>
                  </a:lnTo>
                  <a:lnTo>
                    <a:pt x="12" y="12"/>
                  </a:lnTo>
                  <a:lnTo>
                    <a:pt x="12" y="14"/>
                  </a:lnTo>
                  <a:lnTo>
                    <a:pt x="12" y="14"/>
                  </a:lnTo>
                  <a:lnTo>
                    <a:pt x="12" y="14"/>
                  </a:lnTo>
                  <a:lnTo>
                    <a:pt x="12" y="14"/>
                  </a:lnTo>
                  <a:lnTo>
                    <a:pt x="12" y="14"/>
                  </a:lnTo>
                  <a:lnTo>
                    <a:pt x="12" y="14"/>
                  </a:lnTo>
                  <a:lnTo>
                    <a:pt x="12" y="16"/>
                  </a:lnTo>
                  <a:lnTo>
                    <a:pt x="12" y="16"/>
                  </a:lnTo>
                  <a:lnTo>
                    <a:pt x="10" y="16"/>
                  </a:lnTo>
                  <a:lnTo>
                    <a:pt x="10" y="18"/>
                  </a:lnTo>
                  <a:lnTo>
                    <a:pt x="8" y="18"/>
                  </a:lnTo>
                  <a:lnTo>
                    <a:pt x="8" y="18"/>
                  </a:lnTo>
                  <a:lnTo>
                    <a:pt x="8" y="16"/>
                  </a:lnTo>
                  <a:lnTo>
                    <a:pt x="8" y="16"/>
                  </a:lnTo>
                  <a:lnTo>
                    <a:pt x="8" y="16"/>
                  </a:lnTo>
                  <a:lnTo>
                    <a:pt x="8" y="16"/>
                  </a:lnTo>
                  <a:lnTo>
                    <a:pt x="8" y="16"/>
                  </a:lnTo>
                  <a:lnTo>
                    <a:pt x="6" y="14"/>
                  </a:lnTo>
                  <a:lnTo>
                    <a:pt x="6" y="14"/>
                  </a:lnTo>
                  <a:lnTo>
                    <a:pt x="6" y="14"/>
                  </a:lnTo>
                  <a:lnTo>
                    <a:pt x="6" y="14"/>
                  </a:lnTo>
                  <a:lnTo>
                    <a:pt x="6" y="14"/>
                  </a:lnTo>
                  <a:lnTo>
                    <a:pt x="6" y="14"/>
                  </a:lnTo>
                  <a:lnTo>
                    <a:pt x="4" y="14"/>
                  </a:lnTo>
                  <a:lnTo>
                    <a:pt x="4" y="14"/>
                  </a:lnTo>
                  <a:lnTo>
                    <a:pt x="4" y="14"/>
                  </a:lnTo>
                  <a:lnTo>
                    <a:pt x="4" y="12"/>
                  </a:lnTo>
                  <a:lnTo>
                    <a:pt x="4" y="12"/>
                  </a:lnTo>
                  <a:lnTo>
                    <a:pt x="4" y="12"/>
                  </a:lnTo>
                  <a:lnTo>
                    <a:pt x="4" y="12"/>
                  </a:lnTo>
                  <a:lnTo>
                    <a:pt x="4" y="12"/>
                  </a:lnTo>
                  <a:lnTo>
                    <a:pt x="4" y="12"/>
                  </a:lnTo>
                  <a:lnTo>
                    <a:pt x="4" y="10"/>
                  </a:lnTo>
                  <a:lnTo>
                    <a:pt x="4" y="10"/>
                  </a:lnTo>
                  <a:lnTo>
                    <a:pt x="4" y="10"/>
                  </a:lnTo>
                  <a:lnTo>
                    <a:pt x="4" y="10"/>
                  </a:lnTo>
                  <a:lnTo>
                    <a:pt x="4" y="10"/>
                  </a:lnTo>
                  <a:lnTo>
                    <a:pt x="4" y="10"/>
                  </a:lnTo>
                  <a:lnTo>
                    <a:pt x="4" y="10"/>
                  </a:lnTo>
                  <a:lnTo>
                    <a:pt x="4" y="10"/>
                  </a:lnTo>
                  <a:lnTo>
                    <a:pt x="2" y="10"/>
                  </a:lnTo>
                  <a:lnTo>
                    <a:pt x="2" y="10"/>
                  </a:lnTo>
                  <a:lnTo>
                    <a:pt x="2" y="10"/>
                  </a:lnTo>
                  <a:lnTo>
                    <a:pt x="2" y="10"/>
                  </a:lnTo>
                  <a:lnTo>
                    <a:pt x="2" y="8"/>
                  </a:lnTo>
                  <a:lnTo>
                    <a:pt x="2" y="8"/>
                  </a:lnTo>
                  <a:lnTo>
                    <a:pt x="2" y="8"/>
                  </a:lnTo>
                  <a:lnTo>
                    <a:pt x="0" y="8"/>
                  </a:lnTo>
                  <a:lnTo>
                    <a:pt x="0" y="8"/>
                  </a:lnTo>
                  <a:lnTo>
                    <a:pt x="4" y="8"/>
                  </a:lnTo>
                  <a:lnTo>
                    <a:pt x="4" y="8"/>
                  </a:lnTo>
                  <a:lnTo>
                    <a:pt x="6" y="6"/>
                  </a:lnTo>
                  <a:lnTo>
                    <a:pt x="8" y="6"/>
                  </a:lnTo>
                  <a:lnTo>
                    <a:pt x="8" y="6"/>
                  </a:lnTo>
                  <a:lnTo>
                    <a:pt x="8" y="6"/>
                  </a:lnTo>
                  <a:lnTo>
                    <a:pt x="8" y="6"/>
                  </a:lnTo>
                  <a:lnTo>
                    <a:pt x="10" y="4"/>
                  </a:lnTo>
                  <a:lnTo>
                    <a:pt x="12" y="4"/>
                  </a:lnTo>
                  <a:lnTo>
                    <a:pt x="12" y="2"/>
                  </a:lnTo>
                  <a:lnTo>
                    <a:pt x="13" y="2"/>
                  </a:lnTo>
                  <a:lnTo>
                    <a:pt x="15" y="0"/>
                  </a:lnTo>
                  <a:lnTo>
                    <a:pt x="17" y="0"/>
                  </a:lnTo>
                  <a:lnTo>
                    <a:pt x="17" y="0"/>
                  </a:lnTo>
                  <a:lnTo>
                    <a:pt x="17" y="0"/>
                  </a:lnTo>
                  <a:lnTo>
                    <a:pt x="17" y="0"/>
                  </a:lnTo>
                  <a:lnTo>
                    <a:pt x="15" y="0"/>
                  </a:lnTo>
                  <a:lnTo>
                    <a:pt x="15" y="2"/>
                  </a:lnTo>
                  <a:lnTo>
                    <a:pt x="15" y="2"/>
                  </a:lnTo>
                  <a:lnTo>
                    <a:pt x="15" y="2"/>
                  </a:lnTo>
                  <a:lnTo>
                    <a:pt x="15" y="2"/>
                  </a:lnTo>
                  <a:lnTo>
                    <a:pt x="15" y="2"/>
                  </a:lnTo>
                  <a:lnTo>
                    <a:pt x="15" y="2"/>
                  </a:lnTo>
                  <a:lnTo>
                    <a:pt x="15" y="4"/>
                  </a:lnTo>
                  <a:lnTo>
                    <a:pt x="15" y="4"/>
                  </a:lnTo>
                  <a:lnTo>
                    <a:pt x="15" y="4"/>
                  </a:lnTo>
                  <a:lnTo>
                    <a:pt x="13"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Freeform 41"/>
            <p:cNvSpPr>
              <a:spLocks/>
            </p:cNvSpPr>
            <p:nvPr/>
          </p:nvSpPr>
          <p:spPr bwMode="auto">
            <a:xfrm>
              <a:off x="7270750" y="4086225"/>
              <a:ext cx="85725" cy="44450"/>
            </a:xfrm>
            <a:custGeom>
              <a:avLst/>
              <a:gdLst>
                <a:gd name="T0" fmla="*/ 46 w 54"/>
                <a:gd name="T1" fmla="*/ 15 h 28"/>
                <a:gd name="T2" fmla="*/ 48 w 54"/>
                <a:gd name="T3" fmla="*/ 15 h 28"/>
                <a:gd name="T4" fmla="*/ 50 w 54"/>
                <a:gd name="T5" fmla="*/ 15 h 28"/>
                <a:gd name="T6" fmla="*/ 52 w 54"/>
                <a:gd name="T7" fmla="*/ 15 h 28"/>
                <a:gd name="T8" fmla="*/ 54 w 54"/>
                <a:gd name="T9" fmla="*/ 19 h 28"/>
                <a:gd name="T10" fmla="*/ 52 w 54"/>
                <a:gd name="T11" fmla="*/ 21 h 28"/>
                <a:gd name="T12" fmla="*/ 54 w 54"/>
                <a:gd name="T13" fmla="*/ 23 h 28"/>
                <a:gd name="T14" fmla="*/ 54 w 54"/>
                <a:gd name="T15" fmla="*/ 27 h 28"/>
                <a:gd name="T16" fmla="*/ 50 w 54"/>
                <a:gd name="T17" fmla="*/ 27 h 28"/>
                <a:gd name="T18" fmla="*/ 50 w 54"/>
                <a:gd name="T19" fmla="*/ 27 h 28"/>
                <a:gd name="T20" fmla="*/ 48 w 54"/>
                <a:gd name="T21" fmla="*/ 27 h 28"/>
                <a:gd name="T22" fmla="*/ 44 w 54"/>
                <a:gd name="T23" fmla="*/ 27 h 28"/>
                <a:gd name="T24" fmla="*/ 42 w 54"/>
                <a:gd name="T25" fmla="*/ 27 h 28"/>
                <a:gd name="T26" fmla="*/ 42 w 54"/>
                <a:gd name="T27" fmla="*/ 27 h 28"/>
                <a:gd name="T28" fmla="*/ 40 w 54"/>
                <a:gd name="T29" fmla="*/ 27 h 28"/>
                <a:gd name="T30" fmla="*/ 36 w 54"/>
                <a:gd name="T31" fmla="*/ 28 h 28"/>
                <a:gd name="T32" fmla="*/ 27 w 54"/>
                <a:gd name="T33" fmla="*/ 25 h 28"/>
                <a:gd name="T34" fmla="*/ 25 w 54"/>
                <a:gd name="T35" fmla="*/ 27 h 28"/>
                <a:gd name="T36" fmla="*/ 21 w 54"/>
                <a:gd name="T37" fmla="*/ 28 h 28"/>
                <a:gd name="T38" fmla="*/ 17 w 54"/>
                <a:gd name="T39" fmla="*/ 28 h 28"/>
                <a:gd name="T40" fmla="*/ 17 w 54"/>
                <a:gd name="T41" fmla="*/ 28 h 28"/>
                <a:gd name="T42" fmla="*/ 17 w 54"/>
                <a:gd name="T43" fmla="*/ 28 h 28"/>
                <a:gd name="T44" fmla="*/ 15 w 54"/>
                <a:gd name="T45" fmla="*/ 28 h 28"/>
                <a:gd name="T46" fmla="*/ 15 w 54"/>
                <a:gd name="T47" fmla="*/ 28 h 28"/>
                <a:gd name="T48" fmla="*/ 9 w 54"/>
                <a:gd name="T49" fmla="*/ 27 h 28"/>
                <a:gd name="T50" fmla="*/ 9 w 54"/>
                <a:gd name="T51" fmla="*/ 27 h 28"/>
                <a:gd name="T52" fmla="*/ 6 w 54"/>
                <a:gd name="T53" fmla="*/ 27 h 28"/>
                <a:gd name="T54" fmla="*/ 4 w 54"/>
                <a:gd name="T55" fmla="*/ 25 h 28"/>
                <a:gd name="T56" fmla="*/ 4 w 54"/>
                <a:gd name="T57" fmla="*/ 25 h 28"/>
                <a:gd name="T58" fmla="*/ 2 w 54"/>
                <a:gd name="T59" fmla="*/ 25 h 28"/>
                <a:gd name="T60" fmla="*/ 2 w 54"/>
                <a:gd name="T61" fmla="*/ 21 h 28"/>
                <a:gd name="T62" fmla="*/ 2 w 54"/>
                <a:gd name="T63" fmla="*/ 19 h 28"/>
                <a:gd name="T64" fmla="*/ 4 w 54"/>
                <a:gd name="T65" fmla="*/ 17 h 28"/>
                <a:gd name="T66" fmla="*/ 4 w 54"/>
                <a:gd name="T67" fmla="*/ 15 h 28"/>
                <a:gd name="T68" fmla="*/ 4 w 54"/>
                <a:gd name="T69" fmla="*/ 15 h 28"/>
                <a:gd name="T70" fmla="*/ 6 w 54"/>
                <a:gd name="T71" fmla="*/ 13 h 28"/>
                <a:gd name="T72" fmla="*/ 6 w 54"/>
                <a:gd name="T73" fmla="*/ 13 h 28"/>
                <a:gd name="T74" fmla="*/ 7 w 54"/>
                <a:gd name="T75" fmla="*/ 11 h 28"/>
                <a:gd name="T76" fmla="*/ 11 w 54"/>
                <a:gd name="T77" fmla="*/ 7 h 28"/>
                <a:gd name="T78" fmla="*/ 11 w 54"/>
                <a:gd name="T79" fmla="*/ 5 h 28"/>
                <a:gd name="T80" fmla="*/ 15 w 54"/>
                <a:gd name="T81" fmla="*/ 4 h 28"/>
                <a:gd name="T82" fmla="*/ 17 w 54"/>
                <a:gd name="T83" fmla="*/ 2 h 28"/>
                <a:gd name="T84" fmla="*/ 19 w 54"/>
                <a:gd name="T85" fmla="*/ 0 h 28"/>
                <a:gd name="T86" fmla="*/ 23 w 54"/>
                <a:gd name="T87" fmla="*/ 0 h 28"/>
                <a:gd name="T88" fmla="*/ 25 w 54"/>
                <a:gd name="T89" fmla="*/ 2 h 28"/>
                <a:gd name="T90" fmla="*/ 29 w 54"/>
                <a:gd name="T91" fmla="*/ 2 h 28"/>
                <a:gd name="T92" fmla="*/ 29 w 54"/>
                <a:gd name="T93" fmla="*/ 4 h 28"/>
                <a:gd name="T94" fmla="*/ 31 w 54"/>
                <a:gd name="T95" fmla="*/ 4 h 28"/>
                <a:gd name="T96" fmla="*/ 32 w 54"/>
                <a:gd name="T97" fmla="*/ 5 h 28"/>
                <a:gd name="T98" fmla="*/ 36 w 54"/>
                <a:gd name="T99" fmla="*/ 7 h 28"/>
                <a:gd name="T100" fmla="*/ 38 w 54"/>
                <a:gd name="T101" fmla="*/ 5 h 28"/>
                <a:gd name="T102" fmla="*/ 42 w 54"/>
                <a:gd name="T103" fmla="*/ 5 h 28"/>
                <a:gd name="T104" fmla="*/ 44 w 54"/>
                <a:gd name="T105" fmla="*/ 5 h 28"/>
                <a:gd name="T106" fmla="*/ 46 w 54"/>
                <a:gd name="T107" fmla="*/ 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4" h="28">
                  <a:moveTo>
                    <a:pt x="46" y="9"/>
                  </a:moveTo>
                  <a:lnTo>
                    <a:pt x="46" y="11"/>
                  </a:lnTo>
                  <a:lnTo>
                    <a:pt x="46" y="11"/>
                  </a:lnTo>
                  <a:lnTo>
                    <a:pt x="46" y="13"/>
                  </a:lnTo>
                  <a:lnTo>
                    <a:pt x="46" y="13"/>
                  </a:lnTo>
                  <a:lnTo>
                    <a:pt x="46" y="15"/>
                  </a:lnTo>
                  <a:lnTo>
                    <a:pt x="46" y="15"/>
                  </a:lnTo>
                  <a:lnTo>
                    <a:pt x="46" y="15"/>
                  </a:lnTo>
                  <a:lnTo>
                    <a:pt x="46" y="15"/>
                  </a:lnTo>
                  <a:lnTo>
                    <a:pt x="48" y="15"/>
                  </a:lnTo>
                  <a:lnTo>
                    <a:pt x="48" y="15"/>
                  </a:lnTo>
                  <a:lnTo>
                    <a:pt x="48" y="15"/>
                  </a:lnTo>
                  <a:lnTo>
                    <a:pt x="48" y="15"/>
                  </a:lnTo>
                  <a:lnTo>
                    <a:pt x="48" y="15"/>
                  </a:lnTo>
                  <a:lnTo>
                    <a:pt x="48" y="17"/>
                  </a:lnTo>
                  <a:lnTo>
                    <a:pt x="48" y="17"/>
                  </a:lnTo>
                  <a:lnTo>
                    <a:pt x="48" y="17"/>
                  </a:lnTo>
                  <a:lnTo>
                    <a:pt x="50" y="15"/>
                  </a:lnTo>
                  <a:lnTo>
                    <a:pt x="50" y="15"/>
                  </a:lnTo>
                  <a:lnTo>
                    <a:pt x="52" y="15"/>
                  </a:lnTo>
                  <a:lnTo>
                    <a:pt x="52" y="15"/>
                  </a:lnTo>
                  <a:lnTo>
                    <a:pt x="52" y="15"/>
                  </a:lnTo>
                  <a:lnTo>
                    <a:pt x="52" y="15"/>
                  </a:lnTo>
                  <a:lnTo>
                    <a:pt x="52" y="15"/>
                  </a:lnTo>
                  <a:lnTo>
                    <a:pt x="54" y="19"/>
                  </a:lnTo>
                  <a:lnTo>
                    <a:pt x="54" y="19"/>
                  </a:lnTo>
                  <a:lnTo>
                    <a:pt x="54" y="19"/>
                  </a:lnTo>
                  <a:lnTo>
                    <a:pt x="54" y="19"/>
                  </a:lnTo>
                  <a:lnTo>
                    <a:pt x="54" y="19"/>
                  </a:lnTo>
                  <a:lnTo>
                    <a:pt x="54" y="19"/>
                  </a:lnTo>
                  <a:lnTo>
                    <a:pt x="54" y="21"/>
                  </a:lnTo>
                  <a:lnTo>
                    <a:pt x="54" y="21"/>
                  </a:lnTo>
                  <a:lnTo>
                    <a:pt x="52" y="21"/>
                  </a:lnTo>
                  <a:lnTo>
                    <a:pt x="52" y="21"/>
                  </a:lnTo>
                  <a:lnTo>
                    <a:pt x="52" y="21"/>
                  </a:lnTo>
                  <a:lnTo>
                    <a:pt x="52" y="21"/>
                  </a:lnTo>
                  <a:lnTo>
                    <a:pt x="52" y="21"/>
                  </a:lnTo>
                  <a:lnTo>
                    <a:pt x="52" y="21"/>
                  </a:lnTo>
                  <a:lnTo>
                    <a:pt x="52" y="21"/>
                  </a:lnTo>
                  <a:lnTo>
                    <a:pt x="52" y="23"/>
                  </a:lnTo>
                  <a:lnTo>
                    <a:pt x="52" y="23"/>
                  </a:lnTo>
                  <a:lnTo>
                    <a:pt x="54" y="23"/>
                  </a:lnTo>
                  <a:lnTo>
                    <a:pt x="54" y="25"/>
                  </a:lnTo>
                  <a:lnTo>
                    <a:pt x="54" y="25"/>
                  </a:lnTo>
                  <a:lnTo>
                    <a:pt x="54" y="25"/>
                  </a:lnTo>
                  <a:lnTo>
                    <a:pt x="54" y="25"/>
                  </a:lnTo>
                  <a:lnTo>
                    <a:pt x="54" y="27"/>
                  </a:lnTo>
                  <a:lnTo>
                    <a:pt x="54" y="27"/>
                  </a:lnTo>
                  <a:lnTo>
                    <a:pt x="52" y="27"/>
                  </a:lnTo>
                  <a:lnTo>
                    <a:pt x="52" y="27"/>
                  </a:lnTo>
                  <a:lnTo>
                    <a:pt x="52" y="27"/>
                  </a:lnTo>
                  <a:lnTo>
                    <a:pt x="52" y="27"/>
                  </a:lnTo>
                  <a:lnTo>
                    <a:pt x="50" y="27"/>
                  </a:lnTo>
                  <a:lnTo>
                    <a:pt x="50" y="27"/>
                  </a:lnTo>
                  <a:lnTo>
                    <a:pt x="50" y="27"/>
                  </a:lnTo>
                  <a:lnTo>
                    <a:pt x="50" y="27"/>
                  </a:lnTo>
                  <a:lnTo>
                    <a:pt x="50" y="27"/>
                  </a:lnTo>
                  <a:lnTo>
                    <a:pt x="50" y="27"/>
                  </a:lnTo>
                  <a:lnTo>
                    <a:pt x="50" y="27"/>
                  </a:lnTo>
                  <a:lnTo>
                    <a:pt x="50" y="27"/>
                  </a:lnTo>
                  <a:lnTo>
                    <a:pt x="50" y="27"/>
                  </a:lnTo>
                  <a:lnTo>
                    <a:pt x="50" y="27"/>
                  </a:lnTo>
                  <a:lnTo>
                    <a:pt x="50" y="27"/>
                  </a:lnTo>
                  <a:lnTo>
                    <a:pt x="50" y="27"/>
                  </a:lnTo>
                  <a:lnTo>
                    <a:pt x="50" y="27"/>
                  </a:lnTo>
                  <a:lnTo>
                    <a:pt x="48" y="27"/>
                  </a:lnTo>
                  <a:lnTo>
                    <a:pt x="48" y="27"/>
                  </a:lnTo>
                  <a:lnTo>
                    <a:pt x="46" y="27"/>
                  </a:lnTo>
                  <a:lnTo>
                    <a:pt x="46" y="27"/>
                  </a:lnTo>
                  <a:lnTo>
                    <a:pt x="46" y="27"/>
                  </a:lnTo>
                  <a:lnTo>
                    <a:pt x="46" y="27"/>
                  </a:lnTo>
                  <a:lnTo>
                    <a:pt x="44" y="27"/>
                  </a:lnTo>
                  <a:lnTo>
                    <a:pt x="44" y="27"/>
                  </a:lnTo>
                  <a:lnTo>
                    <a:pt x="44" y="27"/>
                  </a:lnTo>
                  <a:lnTo>
                    <a:pt x="44" y="27"/>
                  </a:lnTo>
                  <a:lnTo>
                    <a:pt x="44" y="27"/>
                  </a:lnTo>
                  <a:lnTo>
                    <a:pt x="44" y="27"/>
                  </a:lnTo>
                  <a:lnTo>
                    <a:pt x="42" y="27"/>
                  </a:lnTo>
                  <a:lnTo>
                    <a:pt x="42" y="27"/>
                  </a:lnTo>
                  <a:lnTo>
                    <a:pt x="42" y="27"/>
                  </a:lnTo>
                  <a:lnTo>
                    <a:pt x="42" y="27"/>
                  </a:lnTo>
                  <a:lnTo>
                    <a:pt x="42" y="27"/>
                  </a:lnTo>
                  <a:lnTo>
                    <a:pt x="42" y="27"/>
                  </a:lnTo>
                  <a:lnTo>
                    <a:pt x="42" y="27"/>
                  </a:lnTo>
                  <a:lnTo>
                    <a:pt x="42" y="27"/>
                  </a:lnTo>
                  <a:lnTo>
                    <a:pt x="42" y="28"/>
                  </a:lnTo>
                  <a:lnTo>
                    <a:pt x="40" y="28"/>
                  </a:lnTo>
                  <a:lnTo>
                    <a:pt x="40" y="28"/>
                  </a:lnTo>
                  <a:lnTo>
                    <a:pt x="40" y="28"/>
                  </a:lnTo>
                  <a:lnTo>
                    <a:pt x="40" y="27"/>
                  </a:lnTo>
                  <a:lnTo>
                    <a:pt x="40" y="27"/>
                  </a:lnTo>
                  <a:lnTo>
                    <a:pt x="38" y="27"/>
                  </a:lnTo>
                  <a:lnTo>
                    <a:pt x="38" y="27"/>
                  </a:lnTo>
                  <a:lnTo>
                    <a:pt x="38" y="27"/>
                  </a:lnTo>
                  <a:lnTo>
                    <a:pt x="36" y="28"/>
                  </a:lnTo>
                  <a:lnTo>
                    <a:pt x="36" y="28"/>
                  </a:lnTo>
                  <a:lnTo>
                    <a:pt x="36" y="28"/>
                  </a:lnTo>
                  <a:lnTo>
                    <a:pt x="32" y="28"/>
                  </a:lnTo>
                  <a:lnTo>
                    <a:pt x="31" y="28"/>
                  </a:lnTo>
                  <a:lnTo>
                    <a:pt x="29" y="27"/>
                  </a:lnTo>
                  <a:lnTo>
                    <a:pt x="27" y="27"/>
                  </a:lnTo>
                  <a:lnTo>
                    <a:pt x="27" y="25"/>
                  </a:lnTo>
                  <a:lnTo>
                    <a:pt x="25" y="27"/>
                  </a:lnTo>
                  <a:lnTo>
                    <a:pt x="25" y="27"/>
                  </a:lnTo>
                  <a:lnTo>
                    <a:pt x="25" y="27"/>
                  </a:lnTo>
                  <a:lnTo>
                    <a:pt x="25" y="27"/>
                  </a:lnTo>
                  <a:lnTo>
                    <a:pt x="25" y="27"/>
                  </a:lnTo>
                  <a:lnTo>
                    <a:pt x="25" y="27"/>
                  </a:lnTo>
                  <a:lnTo>
                    <a:pt x="23" y="27"/>
                  </a:lnTo>
                  <a:lnTo>
                    <a:pt x="23" y="27"/>
                  </a:lnTo>
                  <a:lnTo>
                    <a:pt x="23" y="28"/>
                  </a:lnTo>
                  <a:lnTo>
                    <a:pt x="23" y="28"/>
                  </a:lnTo>
                  <a:lnTo>
                    <a:pt x="21" y="28"/>
                  </a:lnTo>
                  <a:lnTo>
                    <a:pt x="21" y="28"/>
                  </a:lnTo>
                  <a:lnTo>
                    <a:pt x="19" y="28"/>
                  </a:lnTo>
                  <a:lnTo>
                    <a:pt x="19" y="28"/>
                  </a:lnTo>
                  <a:lnTo>
                    <a:pt x="19" y="28"/>
                  </a:lnTo>
                  <a:lnTo>
                    <a:pt x="19" y="28"/>
                  </a:lnTo>
                  <a:lnTo>
                    <a:pt x="19" y="28"/>
                  </a:lnTo>
                  <a:lnTo>
                    <a:pt x="17" y="28"/>
                  </a:lnTo>
                  <a:lnTo>
                    <a:pt x="17" y="28"/>
                  </a:lnTo>
                  <a:lnTo>
                    <a:pt x="17" y="28"/>
                  </a:lnTo>
                  <a:lnTo>
                    <a:pt x="17" y="28"/>
                  </a:lnTo>
                  <a:lnTo>
                    <a:pt x="17" y="28"/>
                  </a:lnTo>
                  <a:lnTo>
                    <a:pt x="17" y="28"/>
                  </a:lnTo>
                  <a:lnTo>
                    <a:pt x="17" y="28"/>
                  </a:lnTo>
                  <a:lnTo>
                    <a:pt x="17" y="28"/>
                  </a:lnTo>
                  <a:lnTo>
                    <a:pt x="17" y="28"/>
                  </a:lnTo>
                  <a:lnTo>
                    <a:pt x="17" y="28"/>
                  </a:lnTo>
                  <a:lnTo>
                    <a:pt x="17" y="28"/>
                  </a:lnTo>
                  <a:lnTo>
                    <a:pt x="17" y="28"/>
                  </a:lnTo>
                  <a:lnTo>
                    <a:pt x="17" y="28"/>
                  </a:lnTo>
                  <a:lnTo>
                    <a:pt x="17" y="28"/>
                  </a:lnTo>
                  <a:lnTo>
                    <a:pt x="17" y="28"/>
                  </a:lnTo>
                  <a:lnTo>
                    <a:pt x="17" y="28"/>
                  </a:lnTo>
                  <a:lnTo>
                    <a:pt x="17" y="28"/>
                  </a:lnTo>
                  <a:lnTo>
                    <a:pt x="17" y="28"/>
                  </a:lnTo>
                  <a:lnTo>
                    <a:pt x="15" y="28"/>
                  </a:lnTo>
                  <a:lnTo>
                    <a:pt x="15" y="28"/>
                  </a:lnTo>
                  <a:lnTo>
                    <a:pt x="15" y="28"/>
                  </a:lnTo>
                  <a:lnTo>
                    <a:pt x="13" y="28"/>
                  </a:lnTo>
                  <a:lnTo>
                    <a:pt x="13" y="28"/>
                  </a:lnTo>
                  <a:lnTo>
                    <a:pt x="15" y="28"/>
                  </a:lnTo>
                  <a:lnTo>
                    <a:pt x="15" y="28"/>
                  </a:lnTo>
                  <a:lnTo>
                    <a:pt x="13" y="28"/>
                  </a:lnTo>
                  <a:lnTo>
                    <a:pt x="13" y="27"/>
                  </a:lnTo>
                  <a:lnTo>
                    <a:pt x="13" y="27"/>
                  </a:lnTo>
                  <a:lnTo>
                    <a:pt x="11" y="27"/>
                  </a:lnTo>
                  <a:lnTo>
                    <a:pt x="11" y="27"/>
                  </a:lnTo>
                  <a:lnTo>
                    <a:pt x="9" y="27"/>
                  </a:lnTo>
                  <a:lnTo>
                    <a:pt x="9" y="27"/>
                  </a:lnTo>
                  <a:lnTo>
                    <a:pt x="9" y="27"/>
                  </a:lnTo>
                  <a:lnTo>
                    <a:pt x="9" y="27"/>
                  </a:lnTo>
                  <a:lnTo>
                    <a:pt x="9" y="27"/>
                  </a:lnTo>
                  <a:lnTo>
                    <a:pt x="9" y="27"/>
                  </a:lnTo>
                  <a:lnTo>
                    <a:pt x="9" y="27"/>
                  </a:lnTo>
                  <a:lnTo>
                    <a:pt x="7" y="27"/>
                  </a:lnTo>
                  <a:lnTo>
                    <a:pt x="7" y="27"/>
                  </a:lnTo>
                  <a:lnTo>
                    <a:pt x="7" y="27"/>
                  </a:lnTo>
                  <a:lnTo>
                    <a:pt x="6" y="27"/>
                  </a:lnTo>
                  <a:lnTo>
                    <a:pt x="6" y="27"/>
                  </a:lnTo>
                  <a:lnTo>
                    <a:pt x="6" y="27"/>
                  </a:lnTo>
                  <a:lnTo>
                    <a:pt x="6" y="27"/>
                  </a:lnTo>
                  <a:lnTo>
                    <a:pt x="6" y="27"/>
                  </a:lnTo>
                  <a:lnTo>
                    <a:pt x="6" y="25"/>
                  </a:lnTo>
                  <a:lnTo>
                    <a:pt x="6" y="25"/>
                  </a:lnTo>
                  <a:lnTo>
                    <a:pt x="4" y="25"/>
                  </a:lnTo>
                  <a:lnTo>
                    <a:pt x="4" y="25"/>
                  </a:lnTo>
                  <a:lnTo>
                    <a:pt x="4" y="25"/>
                  </a:lnTo>
                  <a:lnTo>
                    <a:pt x="4" y="25"/>
                  </a:lnTo>
                  <a:lnTo>
                    <a:pt x="4" y="25"/>
                  </a:lnTo>
                  <a:lnTo>
                    <a:pt x="4" y="25"/>
                  </a:lnTo>
                  <a:lnTo>
                    <a:pt x="4" y="25"/>
                  </a:lnTo>
                  <a:lnTo>
                    <a:pt x="4" y="25"/>
                  </a:lnTo>
                  <a:lnTo>
                    <a:pt x="4" y="25"/>
                  </a:lnTo>
                  <a:lnTo>
                    <a:pt x="4" y="25"/>
                  </a:lnTo>
                  <a:lnTo>
                    <a:pt x="4" y="25"/>
                  </a:lnTo>
                  <a:lnTo>
                    <a:pt x="2" y="25"/>
                  </a:lnTo>
                  <a:lnTo>
                    <a:pt x="2" y="25"/>
                  </a:lnTo>
                  <a:lnTo>
                    <a:pt x="2" y="25"/>
                  </a:lnTo>
                  <a:lnTo>
                    <a:pt x="2" y="25"/>
                  </a:lnTo>
                  <a:lnTo>
                    <a:pt x="2" y="25"/>
                  </a:lnTo>
                  <a:lnTo>
                    <a:pt x="2" y="23"/>
                  </a:lnTo>
                  <a:lnTo>
                    <a:pt x="2" y="23"/>
                  </a:lnTo>
                  <a:lnTo>
                    <a:pt x="2" y="23"/>
                  </a:lnTo>
                  <a:lnTo>
                    <a:pt x="2" y="21"/>
                  </a:lnTo>
                  <a:lnTo>
                    <a:pt x="0" y="21"/>
                  </a:lnTo>
                  <a:lnTo>
                    <a:pt x="0" y="21"/>
                  </a:lnTo>
                  <a:lnTo>
                    <a:pt x="0" y="21"/>
                  </a:lnTo>
                  <a:lnTo>
                    <a:pt x="0" y="21"/>
                  </a:lnTo>
                  <a:lnTo>
                    <a:pt x="0" y="21"/>
                  </a:lnTo>
                  <a:lnTo>
                    <a:pt x="2" y="19"/>
                  </a:lnTo>
                  <a:lnTo>
                    <a:pt x="2" y="19"/>
                  </a:lnTo>
                  <a:lnTo>
                    <a:pt x="2" y="19"/>
                  </a:lnTo>
                  <a:lnTo>
                    <a:pt x="2" y="19"/>
                  </a:lnTo>
                  <a:lnTo>
                    <a:pt x="2" y="19"/>
                  </a:lnTo>
                  <a:lnTo>
                    <a:pt x="4" y="19"/>
                  </a:lnTo>
                  <a:lnTo>
                    <a:pt x="4" y="17"/>
                  </a:lnTo>
                  <a:lnTo>
                    <a:pt x="4" y="17"/>
                  </a:lnTo>
                  <a:lnTo>
                    <a:pt x="4" y="19"/>
                  </a:lnTo>
                  <a:lnTo>
                    <a:pt x="4" y="17"/>
                  </a:lnTo>
                  <a:lnTo>
                    <a:pt x="4" y="17"/>
                  </a:lnTo>
                  <a:lnTo>
                    <a:pt x="4" y="17"/>
                  </a:lnTo>
                  <a:lnTo>
                    <a:pt x="4" y="15"/>
                  </a:lnTo>
                  <a:lnTo>
                    <a:pt x="4" y="15"/>
                  </a:lnTo>
                  <a:lnTo>
                    <a:pt x="4" y="15"/>
                  </a:lnTo>
                  <a:lnTo>
                    <a:pt x="4" y="15"/>
                  </a:lnTo>
                  <a:lnTo>
                    <a:pt x="4" y="15"/>
                  </a:lnTo>
                  <a:lnTo>
                    <a:pt x="4" y="15"/>
                  </a:lnTo>
                  <a:lnTo>
                    <a:pt x="4" y="15"/>
                  </a:lnTo>
                  <a:lnTo>
                    <a:pt x="4" y="15"/>
                  </a:lnTo>
                  <a:lnTo>
                    <a:pt x="4" y="13"/>
                  </a:lnTo>
                  <a:lnTo>
                    <a:pt x="4" y="13"/>
                  </a:lnTo>
                  <a:lnTo>
                    <a:pt x="4" y="13"/>
                  </a:lnTo>
                  <a:lnTo>
                    <a:pt x="6" y="13"/>
                  </a:lnTo>
                  <a:lnTo>
                    <a:pt x="6" y="13"/>
                  </a:lnTo>
                  <a:lnTo>
                    <a:pt x="6" y="13"/>
                  </a:lnTo>
                  <a:lnTo>
                    <a:pt x="6" y="13"/>
                  </a:lnTo>
                  <a:lnTo>
                    <a:pt x="6" y="13"/>
                  </a:lnTo>
                  <a:lnTo>
                    <a:pt x="6" y="13"/>
                  </a:lnTo>
                  <a:lnTo>
                    <a:pt x="6" y="13"/>
                  </a:lnTo>
                  <a:lnTo>
                    <a:pt x="6" y="13"/>
                  </a:lnTo>
                  <a:lnTo>
                    <a:pt x="6" y="13"/>
                  </a:lnTo>
                  <a:lnTo>
                    <a:pt x="6" y="13"/>
                  </a:lnTo>
                  <a:lnTo>
                    <a:pt x="6" y="13"/>
                  </a:lnTo>
                  <a:lnTo>
                    <a:pt x="6" y="13"/>
                  </a:lnTo>
                  <a:lnTo>
                    <a:pt x="7" y="11"/>
                  </a:lnTo>
                  <a:lnTo>
                    <a:pt x="7" y="11"/>
                  </a:lnTo>
                  <a:lnTo>
                    <a:pt x="7" y="9"/>
                  </a:lnTo>
                  <a:lnTo>
                    <a:pt x="7" y="9"/>
                  </a:lnTo>
                  <a:lnTo>
                    <a:pt x="9" y="9"/>
                  </a:lnTo>
                  <a:lnTo>
                    <a:pt x="9" y="9"/>
                  </a:lnTo>
                  <a:lnTo>
                    <a:pt x="9" y="7"/>
                  </a:lnTo>
                  <a:lnTo>
                    <a:pt x="11" y="7"/>
                  </a:lnTo>
                  <a:lnTo>
                    <a:pt x="11" y="5"/>
                  </a:lnTo>
                  <a:lnTo>
                    <a:pt x="11" y="5"/>
                  </a:lnTo>
                  <a:lnTo>
                    <a:pt x="11" y="5"/>
                  </a:lnTo>
                  <a:lnTo>
                    <a:pt x="11" y="5"/>
                  </a:lnTo>
                  <a:lnTo>
                    <a:pt x="11" y="5"/>
                  </a:lnTo>
                  <a:lnTo>
                    <a:pt x="11" y="5"/>
                  </a:lnTo>
                  <a:lnTo>
                    <a:pt x="13" y="5"/>
                  </a:lnTo>
                  <a:lnTo>
                    <a:pt x="13" y="4"/>
                  </a:lnTo>
                  <a:lnTo>
                    <a:pt x="13" y="4"/>
                  </a:lnTo>
                  <a:lnTo>
                    <a:pt x="13" y="4"/>
                  </a:lnTo>
                  <a:lnTo>
                    <a:pt x="13" y="4"/>
                  </a:lnTo>
                  <a:lnTo>
                    <a:pt x="15" y="4"/>
                  </a:lnTo>
                  <a:lnTo>
                    <a:pt x="17" y="2"/>
                  </a:lnTo>
                  <a:lnTo>
                    <a:pt x="17" y="2"/>
                  </a:lnTo>
                  <a:lnTo>
                    <a:pt x="17" y="2"/>
                  </a:lnTo>
                  <a:lnTo>
                    <a:pt x="17" y="2"/>
                  </a:lnTo>
                  <a:lnTo>
                    <a:pt x="17" y="2"/>
                  </a:lnTo>
                  <a:lnTo>
                    <a:pt x="17" y="2"/>
                  </a:lnTo>
                  <a:lnTo>
                    <a:pt x="19" y="0"/>
                  </a:lnTo>
                  <a:lnTo>
                    <a:pt x="19" y="0"/>
                  </a:lnTo>
                  <a:lnTo>
                    <a:pt x="19" y="0"/>
                  </a:lnTo>
                  <a:lnTo>
                    <a:pt x="19" y="0"/>
                  </a:lnTo>
                  <a:lnTo>
                    <a:pt x="19" y="0"/>
                  </a:lnTo>
                  <a:lnTo>
                    <a:pt x="19" y="0"/>
                  </a:lnTo>
                  <a:lnTo>
                    <a:pt x="19" y="0"/>
                  </a:lnTo>
                  <a:lnTo>
                    <a:pt x="21" y="0"/>
                  </a:lnTo>
                  <a:lnTo>
                    <a:pt x="21" y="0"/>
                  </a:lnTo>
                  <a:lnTo>
                    <a:pt x="23" y="0"/>
                  </a:lnTo>
                  <a:lnTo>
                    <a:pt x="23" y="0"/>
                  </a:lnTo>
                  <a:lnTo>
                    <a:pt x="23" y="0"/>
                  </a:lnTo>
                  <a:lnTo>
                    <a:pt x="23" y="0"/>
                  </a:lnTo>
                  <a:lnTo>
                    <a:pt x="25" y="0"/>
                  </a:lnTo>
                  <a:lnTo>
                    <a:pt x="25" y="0"/>
                  </a:lnTo>
                  <a:lnTo>
                    <a:pt x="25" y="0"/>
                  </a:lnTo>
                  <a:lnTo>
                    <a:pt x="25" y="2"/>
                  </a:lnTo>
                  <a:lnTo>
                    <a:pt x="25" y="2"/>
                  </a:lnTo>
                  <a:lnTo>
                    <a:pt x="27" y="0"/>
                  </a:lnTo>
                  <a:lnTo>
                    <a:pt x="27" y="0"/>
                  </a:lnTo>
                  <a:lnTo>
                    <a:pt x="27" y="0"/>
                  </a:lnTo>
                  <a:lnTo>
                    <a:pt x="29" y="0"/>
                  </a:lnTo>
                  <a:lnTo>
                    <a:pt x="29" y="2"/>
                  </a:lnTo>
                  <a:lnTo>
                    <a:pt x="29" y="2"/>
                  </a:lnTo>
                  <a:lnTo>
                    <a:pt x="31" y="2"/>
                  </a:lnTo>
                  <a:lnTo>
                    <a:pt x="31" y="2"/>
                  </a:lnTo>
                  <a:lnTo>
                    <a:pt x="29" y="2"/>
                  </a:lnTo>
                  <a:lnTo>
                    <a:pt x="29" y="4"/>
                  </a:lnTo>
                  <a:lnTo>
                    <a:pt x="29" y="4"/>
                  </a:lnTo>
                  <a:lnTo>
                    <a:pt x="29" y="4"/>
                  </a:lnTo>
                  <a:lnTo>
                    <a:pt x="29" y="4"/>
                  </a:lnTo>
                  <a:lnTo>
                    <a:pt x="29" y="4"/>
                  </a:lnTo>
                  <a:lnTo>
                    <a:pt x="29" y="4"/>
                  </a:lnTo>
                  <a:lnTo>
                    <a:pt x="29" y="5"/>
                  </a:lnTo>
                  <a:lnTo>
                    <a:pt x="31" y="4"/>
                  </a:lnTo>
                  <a:lnTo>
                    <a:pt x="31" y="4"/>
                  </a:lnTo>
                  <a:lnTo>
                    <a:pt x="31" y="4"/>
                  </a:lnTo>
                  <a:lnTo>
                    <a:pt x="31" y="4"/>
                  </a:lnTo>
                  <a:lnTo>
                    <a:pt x="31" y="4"/>
                  </a:lnTo>
                  <a:lnTo>
                    <a:pt x="32" y="5"/>
                  </a:lnTo>
                  <a:lnTo>
                    <a:pt x="32" y="5"/>
                  </a:lnTo>
                  <a:lnTo>
                    <a:pt x="32" y="5"/>
                  </a:lnTo>
                  <a:lnTo>
                    <a:pt x="34" y="5"/>
                  </a:lnTo>
                  <a:lnTo>
                    <a:pt x="34" y="5"/>
                  </a:lnTo>
                  <a:lnTo>
                    <a:pt x="36" y="5"/>
                  </a:lnTo>
                  <a:lnTo>
                    <a:pt x="36" y="5"/>
                  </a:lnTo>
                  <a:lnTo>
                    <a:pt x="36" y="5"/>
                  </a:lnTo>
                  <a:lnTo>
                    <a:pt x="36" y="7"/>
                  </a:lnTo>
                  <a:lnTo>
                    <a:pt x="38" y="5"/>
                  </a:lnTo>
                  <a:lnTo>
                    <a:pt x="38" y="5"/>
                  </a:lnTo>
                  <a:lnTo>
                    <a:pt x="38" y="5"/>
                  </a:lnTo>
                  <a:lnTo>
                    <a:pt x="38" y="5"/>
                  </a:lnTo>
                  <a:lnTo>
                    <a:pt x="38" y="5"/>
                  </a:lnTo>
                  <a:lnTo>
                    <a:pt x="38" y="5"/>
                  </a:lnTo>
                  <a:lnTo>
                    <a:pt x="40" y="4"/>
                  </a:lnTo>
                  <a:lnTo>
                    <a:pt x="40" y="4"/>
                  </a:lnTo>
                  <a:lnTo>
                    <a:pt x="40" y="4"/>
                  </a:lnTo>
                  <a:lnTo>
                    <a:pt x="40" y="4"/>
                  </a:lnTo>
                  <a:lnTo>
                    <a:pt x="40" y="4"/>
                  </a:lnTo>
                  <a:lnTo>
                    <a:pt x="42" y="5"/>
                  </a:lnTo>
                  <a:lnTo>
                    <a:pt x="42" y="5"/>
                  </a:lnTo>
                  <a:lnTo>
                    <a:pt x="42" y="5"/>
                  </a:lnTo>
                  <a:lnTo>
                    <a:pt x="44" y="5"/>
                  </a:lnTo>
                  <a:lnTo>
                    <a:pt x="44" y="5"/>
                  </a:lnTo>
                  <a:lnTo>
                    <a:pt x="44" y="5"/>
                  </a:lnTo>
                  <a:lnTo>
                    <a:pt x="44" y="5"/>
                  </a:lnTo>
                  <a:lnTo>
                    <a:pt x="44" y="5"/>
                  </a:lnTo>
                  <a:lnTo>
                    <a:pt x="46" y="5"/>
                  </a:lnTo>
                  <a:lnTo>
                    <a:pt x="46" y="7"/>
                  </a:lnTo>
                  <a:lnTo>
                    <a:pt x="46" y="7"/>
                  </a:lnTo>
                  <a:lnTo>
                    <a:pt x="46" y="7"/>
                  </a:lnTo>
                  <a:lnTo>
                    <a:pt x="46" y="7"/>
                  </a:lnTo>
                  <a:lnTo>
                    <a:pt x="46" y="7"/>
                  </a:lnTo>
                  <a:lnTo>
                    <a:pt x="46" y="7"/>
                  </a:lnTo>
                  <a:lnTo>
                    <a:pt x="46" y="9"/>
                  </a:lnTo>
                  <a:lnTo>
                    <a:pt x="46" y="9"/>
                  </a:lnTo>
                  <a:lnTo>
                    <a:pt x="46" y="9"/>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42"/>
            <p:cNvSpPr>
              <a:spLocks/>
            </p:cNvSpPr>
            <p:nvPr/>
          </p:nvSpPr>
          <p:spPr bwMode="auto">
            <a:xfrm>
              <a:off x="5532438" y="5289550"/>
              <a:ext cx="238125" cy="249238"/>
            </a:xfrm>
            <a:custGeom>
              <a:avLst/>
              <a:gdLst>
                <a:gd name="T0" fmla="*/ 89 w 150"/>
                <a:gd name="T1" fmla="*/ 8 h 157"/>
                <a:gd name="T2" fmla="*/ 94 w 150"/>
                <a:gd name="T3" fmla="*/ 17 h 157"/>
                <a:gd name="T4" fmla="*/ 98 w 150"/>
                <a:gd name="T5" fmla="*/ 29 h 157"/>
                <a:gd name="T6" fmla="*/ 104 w 150"/>
                <a:gd name="T7" fmla="*/ 33 h 157"/>
                <a:gd name="T8" fmla="*/ 110 w 150"/>
                <a:gd name="T9" fmla="*/ 36 h 157"/>
                <a:gd name="T10" fmla="*/ 117 w 150"/>
                <a:gd name="T11" fmla="*/ 40 h 157"/>
                <a:gd name="T12" fmla="*/ 121 w 150"/>
                <a:gd name="T13" fmla="*/ 46 h 157"/>
                <a:gd name="T14" fmla="*/ 123 w 150"/>
                <a:gd name="T15" fmla="*/ 52 h 157"/>
                <a:gd name="T16" fmla="*/ 127 w 150"/>
                <a:gd name="T17" fmla="*/ 58 h 157"/>
                <a:gd name="T18" fmla="*/ 129 w 150"/>
                <a:gd name="T19" fmla="*/ 61 h 157"/>
                <a:gd name="T20" fmla="*/ 135 w 150"/>
                <a:gd name="T21" fmla="*/ 63 h 157"/>
                <a:gd name="T22" fmla="*/ 142 w 150"/>
                <a:gd name="T23" fmla="*/ 67 h 157"/>
                <a:gd name="T24" fmla="*/ 144 w 150"/>
                <a:gd name="T25" fmla="*/ 71 h 157"/>
                <a:gd name="T26" fmla="*/ 148 w 150"/>
                <a:gd name="T27" fmla="*/ 75 h 157"/>
                <a:gd name="T28" fmla="*/ 142 w 150"/>
                <a:gd name="T29" fmla="*/ 79 h 157"/>
                <a:gd name="T30" fmla="*/ 135 w 150"/>
                <a:gd name="T31" fmla="*/ 81 h 157"/>
                <a:gd name="T32" fmla="*/ 129 w 150"/>
                <a:gd name="T33" fmla="*/ 84 h 157"/>
                <a:gd name="T34" fmla="*/ 125 w 150"/>
                <a:gd name="T35" fmla="*/ 90 h 157"/>
                <a:gd name="T36" fmla="*/ 119 w 150"/>
                <a:gd name="T37" fmla="*/ 94 h 157"/>
                <a:gd name="T38" fmla="*/ 116 w 150"/>
                <a:gd name="T39" fmla="*/ 96 h 157"/>
                <a:gd name="T40" fmla="*/ 112 w 150"/>
                <a:gd name="T41" fmla="*/ 102 h 157"/>
                <a:gd name="T42" fmla="*/ 108 w 150"/>
                <a:gd name="T43" fmla="*/ 111 h 157"/>
                <a:gd name="T44" fmla="*/ 100 w 150"/>
                <a:gd name="T45" fmla="*/ 117 h 157"/>
                <a:gd name="T46" fmla="*/ 94 w 150"/>
                <a:gd name="T47" fmla="*/ 123 h 157"/>
                <a:gd name="T48" fmla="*/ 91 w 150"/>
                <a:gd name="T49" fmla="*/ 132 h 157"/>
                <a:gd name="T50" fmla="*/ 83 w 150"/>
                <a:gd name="T51" fmla="*/ 136 h 157"/>
                <a:gd name="T52" fmla="*/ 75 w 150"/>
                <a:gd name="T53" fmla="*/ 136 h 157"/>
                <a:gd name="T54" fmla="*/ 68 w 150"/>
                <a:gd name="T55" fmla="*/ 134 h 157"/>
                <a:gd name="T56" fmla="*/ 60 w 150"/>
                <a:gd name="T57" fmla="*/ 131 h 157"/>
                <a:gd name="T58" fmla="*/ 50 w 150"/>
                <a:gd name="T59" fmla="*/ 129 h 157"/>
                <a:gd name="T60" fmla="*/ 46 w 150"/>
                <a:gd name="T61" fmla="*/ 134 h 157"/>
                <a:gd name="T62" fmla="*/ 45 w 150"/>
                <a:gd name="T63" fmla="*/ 140 h 157"/>
                <a:gd name="T64" fmla="*/ 39 w 150"/>
                <a:gd name="T65" fmla="*/ 146 h 157"/>
                <a:gd name="T66" fmla="*/ 33 w 150"/>
                <a:gd name="T67" fmla="*/ 152 h 157"/>
                <a:gd name="T68" fmla="*/ 25 w 150"/>
                <a:gd name="T69" fmla="*/ 155 h 157"/>
                <a:gd name="T70" fmla="*/ 16 w 150"/>
                <a:gd name="T71" fmla="*/ 155 h 157"/>
                <a:gd name="T72" fmla="*/ 12 w 150"/>
                <a:gd name="T73" fmla="*/ 152 h 157"/>
                <a:gd name="T74" fmla="*/ 14 w 150"/>
                <a:gd name="T75" fmla="*/ 144 h 157"/>
                <a:gd name="T76" fmla="*/ 14 w 150"/>
                <a:gd name="T77" fmla="*/ 136 h 157"/>
                <a:gd name="T78" fmla="*/ 10 w 150"/>
                <a:gd name="T79" fmla="*/ 131 h 157"/>
                <a:gd name="T80" fmla="*/ 8 w 150"/>
                <a:gd name="T81" fmla="*/ 123 h 157"/>
                <a:gd name="T82" fmla="*/ 0 w 150"/>
                <a:gd name="T83" fmla="*/ 119 h 157"/>
                <a:gd name="T84" fmla="*/ 0 w 150"/>
                <a:gd name="T85" fmla="*/ 104 h 157"/>
                <a:gd name="T86" fmla="*/ 0 w 150"/>
                <a:gd name="T87" fmla="*/ 88 h 157"/>
                <a:gd name="T88" fmla="*/ 0 w 150"/>
                <a:gd name="T89" fmla="*/ 75 h 157"/>
                <a:gd name="T90" fmla="*/ 12 w 150"/>
                <a:gd name="T91" fmla="*/ 71 h 157"/>
                <a:gd name="T92" fmla="*/ 18 w 150"/>
                <a:gd name="T93" fmla="*/ 65 h 157"/>
                <a:gd name="T94" fmla="*/ 18 w 150"/>
                <a:gd name="T95" fmla="*/ 56 h 157"/>
                <a:gd name="T96" fmla="*/ 18 w 150"/>
                <a:gd name="T97" fmla="*/ 46 h 157"/>
                <a:gd name="T98" fmla="*/ 18 w 150"/>
                <a:gd name="T99" fmla="*/ 36 h 157"/>
                <a:gd name="T100" fmla="*/ 18 w 150"/>
                <a:gd name="T101" fmla="*/ 27 h 157"/>
                <a:gd name="T102" fmla="*/ 18 w 150"/>
                <a:gd name="T103" fmla="*/ 15 h 157"/>
                <a:gd name="T104" fmla="*/ 20 w 150"/>
                <a:gd name="T105" fmla="*/ 8 h 157"/>
                <a:gd name="T106" fmla="*/ 29 w 150"/>
                <a:gd name="T107" fmla="*/ 8 h 157"/>
                <a:gd name="T108" fmla="*/ 39 w 150"/>
                <a:gd name="T109" fmla="*/ 6 h 157"/>
                <a:gd name="T110" fmla="*/ 46 w 150"/>
                <a:gd name="T111" fmla="*/ 4 h 157"/>
                <a:gd name="T112" fmla="*/ 54 w 150"/>
                <a:gd name="T113" fmla="*/ 6 h 157"/>
                <a:gd name="T114" fmla="*/ 58 w 150"/>
                <a:gd name="T115" fmla="*/ 11 h 157"/>
                <a:gd name="T116" fmla="*/ 64 w 150"/>
                <a:gd name="T117" fmla="*/ 8 h 157"/>
                <a:gd name="T118" fmla="*/ 69 w 150"/>
                <a:gd name="T119" fmla="*/ 4 h 157"/>
                <a:gd name="T120" fmla="*/ 75 w 150"/>
                <a:gd name="T121" fmla="*/ 2 h 157"/>
                <a:gd name="T122" fmla="*/ 83 w 150"/>
                <a:gd name="T12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0" h="157">
                  <a:moveTo>
                    <a:pt x="85" y="0"/>
                  </a:moveTo>
                  <a:lnTo>
                    <a:pt x="85" y="2"/>
                  </a:lnTo>
                  <a:lnTo>
                    <a:pt x="85" y="4"/>
                  </a:lnTo>
                  <a:lnTo>
                    <a:pt x="87" y="6"/>
                  </a:lnTo>
                  <a:lnTo>
                    <a:pt x="89" y="8"/>
                  </a:lnTo>
                  <a:lnTo>
                    <a:pt x="89" y="10"/>
                  </a:lnTo>
                  <a:lnTo>
                    <a:pt x="91" y="11"/>
                  </a:lnTo>
                  <a:lnTo>
                    <a:pt x="93" y="13"/>
                  </a:lnTo>
                  <a:lnTo>
                    <a:pt x="93" y="15"/>
                  </a:lnTo>
                  <a:lnTo>
                    <a:pt x="94" y="17"/>
                  </a:lnTo>
                  <a:lnTo>
                    <a:pt x="96" y="19"/>
                  </a:lnTo>
                  <a:lnTo>
                    <a:pt x="96" y="21"/>
                  </a:lnTo>
                  <a:lnTo>
                    <a:pt x="96" y="23"/>
                  </a:lnTo>
                  <a:lnTo>
                    <a:pt x="98" y="25"/>
                  </a:lnTo>
                  <a:lnTo>
                    <a:pt x="98" y="29"/>
                  </a:lnTo>
                  <a:lnTo>
                    <a:pt x="100" y="29"/>
                  </a:lnTo>
                  <a:lnTo>
                    <a:pt x="102" y="29"/>
                  </a:lnTo>
                  <a:lnTo>
                    <a:pt x="102" y="31"/>
                  </a:lnTo>
                  <a:lnTo>
                    <a:pt x="104" y="31"/>
                  </a:lnTo>
                  <a:lnTo>
                    <a:pt x="104" y="33"/>
                  </a:lnTo>
                  <a:lnTo>
                    <a:pt x="106" y="33"/>
                  </a:lnTo>
                  <a:lnTo>
                    <a:pt x="106" y="35"/>
                  </a:lnTo>
                  <a:lnTo>
                    <a:pt x="108" y="35"/>
                  </a:lnTo>
                  <a:lnTo>
                    <a:pt x="108" y="36"/>
                  </a:lnTo>
                  <a:lnTo>
                    <a:pt x="110" y="36"/>
                  </a:lnTo>
                  <a:lnTo>
                    <a:pt x="112" y="36"/>
                  </a:lnTo>
                  <a:lnTo>
                    <a:pt x="114" y="36"/>
                  </a:lnTo>
                  <a:lnTo>
                    <a:pt x="114" y="38"/>
                  </a:lnTo>
                  <a:lnTo>
                    <a:pt x="116" y="38"/>
                  </a:lnTo>
                  <a:lnTo>
                    <a:pt x="117" y="40"/>
                  </a:lnTo>
                  <a:lnTo>
                    <a:pt x="117" y="42"/>
                  </a:lnTo>
                  <a:lnTo>
                    <a:pt x="117" y="46"/>
                  </a:lnTo>
                  <a:lnTo>
                    <a:pt x="117" y="44"/>
                  </a:lnTo>
                  <a:lnTo>
                    <a:pt x="119" y="44"/>
                  </a:lnTo>
                  <a:lnTo>
                    <a:pt x="121" y="46"/>
                  </a:lnTo>
                  <a:lnTo>
                    <a:pt x="123" y="44"/>
                  </a:lnTo>
                  <a:lnTo>
                    <a:pt x="123" y="46"/>
                  </a:lnTo>
                  <a:lnTo>
                    <a:pt x="123" y="48"/>
                  </a:lnTo>
                  <a:lnTo>
                    <a:pt x="123" y="50"/>
                  </a:lnTo>
                  <a:lnTo>
                    <a:pt x="123" y="52"/>
                  </a:lnTo>
                  <a:lnTo>
                    <a:pt x="123" y="54"/>
                  </a:lnTo>
                  <a:lnTo>
                    <a:pt x="123" y="56"/>
                  </a:lnTo>
                  <a:lnTo>
                    <a:pt x="125" y="56"/>
                  </a:lnTo>
                  <a:lnTo>
                    <a:pt x="125" y="58"/>
                  </a:lnTo>
                  <a:lnTo>
                    <a:pt x="127" y="58"/>
                  </a:lnTo>
                  <a:lnTo>
                    <a:pt x="127" y="59"/>
                  </a:lnTo>
                  <a:lnTo>
                    <a:pt x="127" y="61"/>
                  </a:lnTo>
                  <a:lnTo>
                    <a:pt x="129" y="61"/>
                  </a:lnTo>
                  <a:lnTo>
                    <a:pt x="127" y="61"/>
                  </a:lnTo>
                  <a:lnTo>
                    <a:pt x="129" y="61"/>
                  </a:lnTo>
                  <a:lnTo>
                    <a:pt x="127" y="63"/>
                  </a:lnTo>
                  <a:lnTo>
                    <a:pt x="129" y="63"/>
                  </a:lnTo>
                  <a:lnTo>
                    <a:pt x="131" y="63"/>
                  </a:lnTo>
                  <a:lnTo>
                    <a:pt x="133" y="63"/>
                  </a:lnTo>
                  <a:lnTo>
                    <a:pt x="135" y="63"/>
                  </a:lnTo>
                  <a:lnTo>
                    <a:pt x="135" y="65"/>
                  </a:lnTo>
                  <a:lnTo>
                    <a:pt x="137" y="65"/>
                  </a:lnTo>
                  <a:lnTo>
                    <a:pt x="139" y="65"/>
                  </a:lnTo>
                  <a:lnTo>
                    <a:pt x="141" y="65"/>
                  </a:lnTo>
                  <a:lnTo>
                    <a:pt x="142" y="67"/>
                  </a:lnTo>
                  <a:lnTo>
                    <a:pt x="144" y="67"/>
                  </a:lnTo>
                  <a:lnTo>
                    <a:pt x="146" y="67"/>
                  </a:lnTo>
                  <a:lnTo>
                    <a:pt x="146" y="69"/>
                  </a:lnTo>
                  <a:lnTo>
                    <a:pt x="144" y="69"/>
                  </a:lnTo>
                  <a:lnTo>
                    <a:pt x="144" y="71"/>
                  </a:lnTo>
                  <a:lnTo>
                    <a:pt x="146" y="71"/>
                  </a:lnTo>
                  <a:lnTo>
                    <a:pt x="146" y="73"/>
                  </a:lnTo>
                  <a:lnTo>
                    <a:pt x="148" y="73"/>
                  </a:lnTo>
                  <a:lnTo>
                    <a:pt x="150" y="75"/>
                  </a:lnTo>
                  <a:lnTo>
                    <a:pt x="148" y="75"/>
                  </a:lnTo>
                  <a:lnTo>
                    <a:pt x="146" y="75"/>
                  </a:lnTo>
                  <a:lnTo>
                    <a:pt x="144" y="75"/>
                  </a:lnTo>
                  <a:lnTo>
                    <a:pt x="144" y="77"/>
                  </a:lnTo>
                  <a:lnTo>
                    <a:pt x="144" y="79"/>
                  </a:lnTo>
                  <a:lnTo>
                    <a:pt x="142" y="79"/>
                  </a:lnTo>
                  <a:lnTo>
                    <a:pt x="141" y="79"/>
                  </a:lnTo>
                  <a:lnTo>
                    <a:pt x="141" y="81"/>
                  </a:lnTo>
                  <a:lnTo>
                    <a:pt x="139" y="81"/>
                  </a:lnTo>
                  <a:lnTo>
                    <a:pt x="137" y="81"/>
                  </a:lnTo>
                  <a:lnTo>
                    <a:pt x="135" y="81"/>
                  </a:lnTo>
                  <a:lnTo>
                    <a:pt x="133" y="81"/>
                  </a:lnTo>
                  <a:lnTo>
                    <a:pt x="133" y="83"/>
                  </a:lnTo>
                  <a:lnTo>
                    <a:pt x="131" y="83"/>
                  </a:lnTo>
                  <a:lnTo>
                    <a:pt x="131" y="84"/>
                  </a:lnTo>
                  <a:lnTo>
                    <a:pt x="129" y="84"/>
                  </a:lnTo>
                  <a:lnTo>
                    <a:pt x="129" y="86"/>
                  </a:lnTo>
                  <a:lnTo>
                    <a:pt x="129" y="88"/>
                  </a:lnTo>
                  <a:lnTo>
                    <a:pt x="127" y="88"/>
                  </a:lnTo>
                  <a:lnTo>
                    <a:pt x="127" y="90"/>
                  </a:lnTo>
                  <a:lnTo>
                    <a:pt x="125" y="90"/>
                  </a:lnTo>
                  <a:lnTo>
                    <a:pt x="125" y="92"/>
                  </a:lnTo>
                  <a:lnTo>
                    <a:pt x="123" y="92"/>
                  </a:lnTo>
                  <a:lnTo>
                    <a:pt x="121" y="92"/>
                  </a:lnTo>
                  <a:lnTo>
                    <a:pt x="121" y="94"/>
                  </a:lnTo>
                  <a:lnTo>
                    <a:pt x="119" y="94"/>
                  </a:lnTo>
                  <a:lnTo>
                    <a:pt x="119" y="96"/>
                  </a:lnTo>
                  <a:lnTo>
                    <a:pt x="119" y="94"/>
                  </a:lnTo>
                  <a:lnTo>
                    <a:pt x="119" y="96"/>
                  </a:lnTo>
                  <a:lnTo>
                    <a:pt x="117" y="96"/>
                  </a:lnTo>
                  <a:lnTo>
                    <a:pt x="116" y="96"/>
                  </a:lnTo>
                  <a:lnTo>
                    <a:pt x="116" y="98"/>
                  </a:lnTo>
                  <a:lnTo>
                    <a:pt x="114" y="98"/>
                  </a:lnTo>
                  <a:lnTo>
                    <a:pt x="114" y="100"/>
                  </a:lnTo>
                  <a:lnTo>
                    <a:pt x="112" y="100"/>
                  </a:lnTo>
                  <a:lnTo>
                    <a:pt x="112" y="102"/>
                  </a:lnTo>
                  <a:lnTo>
                    <a:pt x="112" y="104"/>
                  </a:lnTo>
                  <a:lnTo>
                    <a:pt x="112" y="107"/>
                  </a:lnTo>
                  <a:lnTo>
                    <a:pt x="110" y="109"/>
                  </a:lnTo>
                  <a:lnTo>
                    <a:pt x="110" y="111"/>
                  </a:lnTo>
                  <a:lnTo>
                    <a:pt x="108" y="111"/>
                  </a:lnTo>
                  <a:lnTo>
                    <a:pt x="106" y="113"/>
                  </a:lnTo>
                  <a:lnTo>
                    <a:pt x="104" y="115"/>
                  </a:lnTo>
                  <a:lnTo>
                    <a:pt x="104" y="117"/>
                  </a:lnTo>
                  <a:lnTo>
                    <a:pt x="102" y="117"/>
                  </a:lnTo>
                  <a:lnTo>
                    <a:pt x="100" y="117"/>
                  </a:lnTo>
                  <a:lnTo>
                    <a:pt x="96" y="117"/>
                  </a:lnTo>
                  <a:lnTo>
                    <a:pt x="96" y="119"/>
                  </a:lnTo>
                  <a:lnTo>
                    <a:pt x="94" y="119"/>
                  </a:lnTo>
                  <a:lnTo>
                    <a:pt x="94" y="121"/>
                  </a:lnTo>
                  <a:lnTo>
                    <a:pt x="94" y="123"/>
                  </a:lnTo>
                  <a:lnTo>
                    <a:pt x="94" y="125"/>
                  </a:lnTo>
                  <a:lnTo>
                    <a:pt x="93" y="129"/>
                  </a:lnTo>
                  <a:lnTo>
                    <a:pt x="93" y="131"/>
                  </a:lnTo>
                  <a:lnTo>
                    <a:pt x="91" y="131"/>
                  </a:lnTo>
                  <a:lnTo>
                    <a:pt x="91" y="132"/>
                  </a:lnTo>
                  <a:lnTo>
                    <a:pt x="91" y="134"/>
                  </a:lnTo>
                  <a:lnTo>
                    <a:pt x="89" y="136"/>
                  </a:lnTo>
                  <a:lnTo>
                    <a:pt x="87" y="136"/>
                  </a:lnTo>
                  <a:lnTo>
                    <a:pt x="85" y="136"/>
                  </a:lnTo>
                  <a:lnTo>
                    <a:pt x="83" y="136"/>
                  </a:lnTo>
                  <a:lnTo>
                    <a:pt x="81" y="136"/>
                  </a:lnTo>
                  <a:lnTo>
                    <a:pt x="79" y="138"/>
                  </a:lnTo>
                  <a:lnTo>
                    <a:pt x="77" y="138"/>
                  </a:lnTo>
                  <a:lnTo>
                    <a:pt x="75" y="138"/>
                  </a:lnTo>
                  <a:lnTo>
                    <a:pt x="75" y="136"/>
                  </a:lnTo>
                  <a:lnTo>
                    <a:pt x="73" y="136"/>
                  </a:lnTo>
                  <a:lnTo>
                    <a:pt x="71" y="136"/>
                  </a:lnTo>
                  <a:lnTo>
                    <a:pt x="69" y="136"/>
                  </a:lnTo>
                  <a:lnTo>
                    <a:pt x="69" y="134"/>
                  </a:lnTo>
                  <a:lnTo>
                    <a:pt x="68" y="134"/>
                  </a:lnTo>
                  <a:lnTo>
                    <a:pt x="66" y="134"/>
                  </a:lnTo>
                  <a:lnTo>
                    <a:pt x="64" y="134"/>
                  </a:lnTo>
                  <a:lnTo>
                    <a:pt x="62" y="132"/>
                  </a:lnTo>
                  <a:lnTo>
                    <a:pt x="62" y="131"/>
                  </a:lnTo>
                  <a:lnTo>
                    <a:pt x="60" y="131"/>
                  </a:lnTo>
                  <a:lnTo>
                    <a:pt x="58" y="129"/>
                  </a:lnTo>
                  <a:lnTo>
                    <a:pt x="56" y="129"/>
                  </a:lnTo>
                  <a:lnTo>
                    <a:pt x="54" y="129"/>
                  </a:lnTo>
                  <a:lnTo>
                    <a:pt x="52" y="129"/>
                  </a:lnTo>
                  <a:lnTo>
                    <a:pt x="50" y="129"/>
                  </a:lnTo>
                  <a:lnTo>
                    <a:pt x="48" y="129"/>
                  </a:lnTo>
                  <a:lnTo>
                    <a:pt x="48" y="131"/>
                  </a:lnTo>
                  <a:lnTo>
                    <a:pt x="46" y="131"/>
                  </a:lnTo>
                  <a:lnTo>
                    <a:pt x="46" y="132"/>
                  </a:lnTo>
                  <a:lnTo>
                    <a:pt x="46" y="134"/>
                  </a:lnTo>
                  <a:lnTo>
                    <a:pt x="45" y="136"/>
                  </a:lnTo>
                  <a:lnTo>
                    <a:pt x="45" y="138"/>
                  </a:lnTo>
                  <a:lnTo>
                    <a:pt x="46" y="138"/>
                  </a:lnTo>
                  <a:lnTo>
                    <a:pt x="45" y="138"/>
                  </a:lnTo>
                  <a:lnTo>
                    <a:pt x="45" y="140"/>
                  </a:lnTo>
                  <a:lnTo>
                    <a:pt x="45" y="142"/>
                  </a:lnTo>
                  <a:lnTo>
                    <a:pt x="43" y="142"/>
                  </a:lnTo>
                  <a:lnTo>
                    <a:pt x="43" y="144"/>
                  </a:lnTo>
                  <a:lnTo>
                    <a:pt x="41" y="144"/>
                  </a:lnTo>
                  <a:lnTo>
                    <a:pt x="39" y="146"/>
                  </a:lnTo>
                  <a:lnTo>
                    <a:pt x="37" y="146"/>
                  </a:lnTo>
                  <a:lnTo>
                    <a:pt x="37" y="148"/>
                  </a:lnTo>
                  <a:lnTo>
                    <a:pt x="35" y="150"/>
                  </a:lnTo>
                  <a:lnTo>
                    <a:pt x="35" y="152"/>
                  </a:lnTo>
                  <a:lnTo>
                    <a:pt x="33" y="152"/>
                  </a:lnTo>
                  <a:lnTo>
                    <a:pt x="31" y="152"/>
                  </a:lnTo>
                  <a:lnTo>
                    <a:pt x="29" y="154"/>
                  </a:lnTo>
                  <a:lnTo>
                    <a:pt x="29" y="155"/>
                  </a:lnTo>
                  <a:lnTo>
                    <a:pt x="27" y="155"/>
                  </a:lnTo>
                  <a:lnTo>
                    <a:pt x="25" y="155"/>
                  </a:lnTo>
                  <a:lnTo>
                    <a:pt x="23" y="155"/>
                  </a:lnTo>
                  <a:lnTo>
                    <a:pt x="21" y="155"/>
                  </a:lnTo>
                  <a:lnTo>
                    <a:pt x="20" y="155"/>
                  </a:lnTo>
                  <a:lnTo>
                    <a:pt x="18" y="155"/>
                  </a:lnTo>
                  <a:lnTo>
                    <a:pt x="16" y="155"/>
                  </a:lnTo>
                  <a:lnTo>
                    <a:pt x="14" y="155"/>
                  </a:lnTo>
                  <a:lnTo>
                    <a:pt x="12" y="157"/>
                  </a:lnTo>
                  <a:lnTo>
                    <a:pt x="12" y="155"/>
                  </a:lnTo>
                  <a:lnTo>
                    <a:pt x="12" y="154"/>
                  </a:lnTo>
                  <a:lnTo>
                    <a:pt x="12" y="152"/>
                  </a:lnTo>
                  <a:lnTo>
                    <a:pt x="12" y="150"/>
                  </a:lnTo>
                  <a:lnTo>
                    <a:pt x="12" y="148"/>
                  </a:lnTo>
                  <a:lnTo>
                    <a:pt x="12" y="146"/>
                  </a:lnTo>
                  <a:lnTo>
                    <a:pt x="14" y="146"/>
                  </a:lnTo>
                  <a:lnTo>
                    <a:pt x="14" y="144"/>
                  </a:lnTo>
                  <a:lnTo>
                    <a:pt x="16" y="144"/>
                  </a:lnTo>
                  <a:lnTo>
                    <a:pt x="14" y="142"/>
                  </a:lnTo>
                  <a:lnTo>
                    <a:pt x="14" y="140"/>
                  </a:lnTo>
                  <a:lnTo>
                    <a:pt x="14" y="138"/>
                  </a:lnTo>
                  <a:lnTo>
                    <a:pt x="14" y="136"/>
                  </a:lnTo>
                  <a:lnTo>
                    <a:pt x="12" y="136"/>
                  </a:lnTo>
                  <a:lnTo>
                    <a:pt x="12" y="134"/>
                  </a:lnTo>
                  <a:lnTo>
                    <a:pt x="12" y="132"/>
                  </a:lnTo>
                  <a:lnTo>
                    <a:pt x="12" y="131"/>
                  </a:lnTo>
                  <a:lnTo>
                    <a:pt x="10" y="131"/>
                  </a:lnTo>
                  <a:lnTo>
                    <a:pt x="10" y="129"/>
                  </a:lnTo>
                  <a:lnTo>
                    <a:pt x="10" y="127"/>
                  </a:lnTo>
                  <a:lnTo>
                    <a:pt x="8" y="127"/>
                  </a:lnTo>
                  <a:lnTo>
                    <a:pt x="8" y="125"/>
                  </a:lnTo>
                  <a:lnTo>
                    <a:pt x="8" y="123"/>
                  </a:lnTo>
                  <a:lnTo>
                    <a:pt x="6" y="123"/>
                  </a:lnTo>
                  <a:lnTo>
                    <a:pt x="4" y="121"/>
                  </a:lnTo>
                  <a:lnTo>
                    <a:pt x="2" y="121"/>
                  </a:lnTo>
                  <a:lnTo>
                    <a:pt x="2" y="119"/>
                  </a:lnTo>
                  <a:lnTo>
                    <a:pt x="0" y="119"/>
                  </a:lnTo>
                  <a:lnTo>
                    <a:pt x="0" y="115"/>
                  </a:lnTo>
                  <a:lnTo>
                    <a:pt x="0" y="113"/>
                  </a:lnTo>
                  <a:lnTo>
                    <a:pt x="0" y="109"/>
                  </a:lnTo>
                  <a:lnTo>
                    <a:pt x="0" y="107"/>
                  </a:lnTo>
                  <a:lnTo>
                    <a:pt x="0" y="104"/>
                  </a:lnTo>
                  <a:lnTo>
                    <a:pt x="0" y="100"/>
                  </a:lnTo>
                  <a:lnTo>
                    <a:pt x="0" y="98"/>
                  </a:lnTo>
                  <a:lnTo>
                    <a:pt x="0" y="94"/>
                  </a:lnTo>
                  <a:lnTo>
                    <a:pt x="0" y="92"/>
                  </a:lnTo>
                  <a:lnTo>
                    <a:pt x="0" y="88"/>
                  </a:lnTo>
                  <a:lnTo>
                    <a:pt x="0" y="86"/>
                  </a:lnTo>
                  <a:lnTo>
                    <a:pt x="0" y="83"/>
                  </a:lnTo>
                  <a:lnTo>
                    <a:pt x="0" y="81"/>
                  </a:lnTo>
                  <a:lnTo>
                    <a:pt x="0" y="77"/>
                  </a:lnTo>
                  <a:lnTo>
                    <a:pt x="0" y="75"/>
                  </a:lnTo>
                  <a:lnTo>
                    <a:pt x="0" y="73"/>
                  </a:lnTo>
                  <a:lnTo>
                    <a:pt x="0" y="71"/>
                  </a:lnTo>
                  <a:lnTo>
                    <a:pt x="4" y="71"/>
                  </a:lnTo>
                  <a:lnTo>
                    <a:pt x="8" y="71"/>
                  </a:lnTo>
                  <a:lnTo>
                    <a:pt x="12" y="71"/>
                  </a:lnTo>
                  <a:lnTo>
                    <a:pt x="16" y="71"/>
                  </a:lnTo>
                  <a:lnTo>
                    <a:pt x="18" y="71"/>
                  </a:lnTo>
                  <a:lnTo>
                    <a:pt x="18" y="69"/>
                  </a:lnTo>
                  <a:lnTo>
                    <a:pt x="18" y="67"/>
                  </a:lnTo>
                  <a:lnTo>
                    <a:pt x="18" y="65"/>
                  </a:lnTo>
                  <a:lnTo>
                    <a:pt x="18" y="63"/>
                  </a:lnTo>
                  <a:lnTo>
                    <a:pt x="18" y="61"/>
                  </a:lnTo>
                  <a:lnTo>
                    <a:pt x="18" y="59"/>
                  </a:lnTo>
                  <a:lnTo>
                    <a:pt x="18" y="58"/>
                  </a:lnTo>
                  <a:lnTo>
                    <a:pt x="18" y="56"/>
                  </a:lnTo>
                  <a:lnTo>
                    <a:pt x="18" y="54"/>
                  </a:lnTo>
                  <a:lnTo>
                    <a:pt x="18" y="52"/>
                  </a:lnTo>
                  <a:lnTo>
                    <a:pt x="18" y="50"/>
                  </a:lnTo>
                  <a:lnTo>
                    <a:pt x="18" y="48"/>
                  </a:lnTo>
                  <a:lnTo>
                    <a:pt x="18" y="46"/>
                  </a:lnTo>
                  <a:lnTo>
                    <a:pt x="18" y="44"/>
                  </a:lnTo>
                  <a:lnTo>
                    <a:pt x="18" y="42"/>
                  </a:lnTo>
                  <a:lnTo>
                    <a:pt x="18" y="40"/>
                  </a:lnTo>
                  <a:lnTo>
                    <a:pt x="18" y="38"/>
                  </a:lnTo>
                  <a:lnTo>
                    <a:pt x="18" y="36"/>
                  </a:lnTo>
                  <a:lnTo>
                    <a:pt x="18" y="35"/>
                  </a:lnTo>
                  <a:lnTo>
                    <a:pt x="18" y="33"/>
                  </a:lnTo>
                  <a:lnTo>
                    <a:pt x="18" y="31"/>
                  </a:lnTo>
                  <a:lnTo>
                    <a:pt x="18" y="29"/>
                  </a:lnTo>
                  <a:lnTo>
                    <a:pt x="18" y="27"/>
                  </a:lnTo>
                  <a:lnTo>
                    <a:pt x="18" y="25"/>
                  </a:lnTo>
                  <a:lnTo>
                    <a:pt x="18" y="23"/>
                  </a:lnTo>
                  <a:lnTo>
                    <a:pt x="18" y="19"/>
                  </a:lnTo>
                  <a:lnTo>
                    <a:pt x="18" y="17"/>
                  </a:lnTo>
                  <a:lnTo>
                    <a:pt x="18" y="15"/>
                  </a:lnTo>
                  <a:lnTo>
                    <a:pt x="18" y="13"/>
                  </a:lnTo>
                  <a:lnTo>
                    <a:pt x="18" y="11"/>
                  </a:lnTo>
                  <a:lnTo>
                    <a:pt x="18" y="10"/>
                  </a:lnTo>
                  <a:lnTo>
                    <a:pt x="18" y="8"/>
                  </a:lnTo>
                  <a:lnTo>
                    <a:pt x="20" y="8"/>
                  </a:lnTo>
                  <a:lnTo>
                    <a:pt x="21" y="8"/>
                  </a:lnTo>
                  <a:lnTo>
                    <a:pt x="23" y="8"/>
                  </a:lnTo>
                  <a:lnTo>
                    <a:pt x="25" y="8"/>
                  </a:lnTo>
                  <a:lnTo>
                    <a:pt x="27" y="8"/>
                  </a:lnTo>
                  <a:lnTo>
                    <a:pt x="29" y="8"/>
                  </a:lnTo>
                  <a:lnTo>
                    <a:pt x="31" y="8"/>
                  </a:lnTo>
                  <a:lnTo>
                    <a:pt x="33" y="8"/>
                  </a:lnTo>
                  <a:lnTo>
                    <a:pt x="35" y="6"/>
                  </a:lnTo>
                  <a:lnTo>
                    <a:pt x="37" y="6"/>
                  </a:lnTo>
                  <a:lnTo>
                    <a:pt x="39" y="6"/>
                  </a:lnTo>
                  <a:lnTo>
                    <a:pt x="41" y="6"/>
                  </a:lnTo>
                  <a:lnTo>
                    <a:pt x="43" y="6"/>
                  </a:lnTo>
                  <a:lnTo>
                    <a:pt x="43" y="4"/>
                  </a:lnTo>
                  <a:lnTo>
                    <a:pt x="45" y="4"/>
                  </a:lnTo>
                  <a:lnTo>
                    <a:pt x="46" y="4"/>
                  </a:lnTo>
                  <a:lnTo>
                    <a:pt x="48" y="4"/>
                  </a:lnTo>
                  <a:lnTo>
                    <a:pt x="50" y="4"/>
                  </a:lnTo>
                  <a:lnTo>
                    <a:pt x="52" y="4"/>
                  </a:lnTo>
                  <a:lnTo>
                    <a:pt x="54" y="4"/>
                  </a:lnTo>
                  <a:lnTo>
                    <a:pt x="54" y="6"/>
                  </a:lnTo>
                  <a:lnTo>
                    <a:pt x="56" y="6"/>
                  </a:lnTo>
                  <a:lnTo>
                    <a:pt x="56" y="8"/>
                  </a:lnTo>
                  <a:lnTo>
                    <a:pt x="58" y="8"/>
                  </a:lnTo>
                  <a:lnTo>
                    <a:pt x="58" y="10"/>
                  </a:lnTo>
                  <a:lnTo>
                    <a:pt x="58" y="11"/>
                  </a:lnTo>
                  <a:lnTo>
                    <a:pt x="60" y="11"/>
                  </a:lnTo>
                  <a:lnTo>
                    <a:pt x="60" y="10"/>
                  </a:lnTo>
                  <a:lnTo>
                    <a:pt x="62" y="10"/>
                  </a:lnTo>
                  <a:lnTo>
                    <a:pt x="62" y="8"/>
                  </a:lnTo>
                  <a:lnTo>
                    <a:pt x="64" y="8"/>
                  </a:lnTo>
                  <a:lnTo>
                    <a:pt x="64" y="6"/>
                  </a:lnTo>
                  <a:lnTo>
                    <a:pt x="66" y="6"/>
                  </a:lnTo>
                  <a:lnTo>
                    <a:pt x="68" y="6"/>
                  </a:lnTo>
                  <a:lnTo>
                    <a:pt x="68" y="4"/>
                  </a:lnTo>
                  <a:lnTo>
                    <a:pt x="69" y="4"/>
                  </a:lnTo>
                  <a:lnTo>
                    <a:pt x="71" y="2"/>
                  </a:lnTo>
                  <a:lnTo>
                    <a:pt x="71" y="4"/>
                  </a:lnTo>
                  <a:lnTo>
                    <a:pt x="73" y="4"/>
                  </a:lnTo>
                  <a:lnTo>
                    <a:pt x="75" y="4"/>
                  </a:lnTo>
                  <a:lnTo>
                    <a:pt x="75" y="2"/>
                  </a:lnTo>
                  <a:lnTo>
                    <a:pt x="77" y="2"/>
                  </a:lnTo>
                  <a:lnTo>
                    <a:pt x="77" y="0"/>
                  </a:lnTo>
                  <a:lnTo>
                    <a:pt x="79" y="0"/>
                  </a:lnTo>
                  <a:lnTo>
                    <a:pt x="81" y="0"/>
                  </a:lnTo>
                  <a:lnTo>
                    <a:pt x="83" y="0"/>
                  </a:lnTo>
                  <a:lnTo>
                    <a:pt x="85"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43"/>
            <p:cNvSpPr>
              <a:spLocks/>
            </p:cNvSpPr>
            <p:nvPr/>
          </p:nvSpPr>
          <p:spPr bwMode="auto">
            <a:xfrm>
              <a:off x="5392738" y="4551363"/>
              <a:ext cx="328613" cy="223838"/>
            </a:xfrm>
            <a:custGeom>
              <a:avLst/>
              <a:gdLst>
                <a:gd name="T0" fmla="*/ 148 w 207"/>
                <a:gd name="T1" fmla="*/ 22 h 141"/>
                <a:gd name="T2" fmla="*/ 146 w 207"/>
                <a:gd name="T3" fmla="*/ 31 h 141"/>
                <a:gd name="T4" fmla="*/ 146 w 207"/>
                <a:gd name="T5" fmla="*/ 37 h 141"/>
                <a:gd name="T6" fmla="*/ 152 w 207"/>
                <a:gd name="T7" fmla="*/ 39 h 141"/>
                <a:gd name="T8" fmla="*/ 156 w 207"/>
                <a:gd name="T9" fmla="*/ 45 h 141"/>
                <a:gd name="T10" fmla="*/ 167 w 207"/>
                <a:gd name="T11" fmla="*/ 46 h 141"/>
                <a:gd name="T12" fmla="*/ 173 w 207"/>
                <a:gd name="T13" fmla="*/ 54 h 141"/>
                <a:gd name="T14" fmla="*/ 179 w 207"/>
                <a:gd name="T15" fmla="*/ 62 h 141"/>
                <a:gd name="T16" fmla="*/ 188 w 207"/>
                <a:gd name="T17" fmla="*/ 70 h 141"/>
                <a:gd name="T18" fmla="*/ 194 w 207"/>
                <a:gd name="T19" fmla="*/ 79 h 141"/>
                <a:gd name="T20" fmla="*/ 198 w 207"/>
                <a:gd name="T21" fmla="*/ 83 h 141"/>
                <a:gd name="T22" fmla="*/ 205 w 207"/>
                <a:gd name="T23" fmla="*/ 89 h 141"/>
                <a:gd name="T24" fmla="*/ 205 w 207"/>
                <a:gd name="T25" fmla="*/ 96 h 141"/>
                <a:gd name="T26" fmla="*/ 196 w 207"/>
                <a:gd name="T27" fmla="*/ 96 h 141"/>
                <a:gd name="T28" fmla="*/ 186 w 207"/>
                <a:gd name="T29" fmla="*/ 93 h 141"/>
                <a:gd name="T30" fmla="*/ 181 w 207"/>
                <a:gd name="T31" fmla="*/ 93 h 141"/>
                <a:gd name="T32" fmla="*/ 177 w 207"/>
                <a:gd name="T33" fmla="*/ 93 h 141"/>
                <a:gd name="T34" fmla="*/ 169 w 207"/>
                <a:gd name="T35" fmla="*/ 98 h 141"/>
                <a:gd name="T36" fmla="*/ 157 w 207"/>
                <a:gd name="T37" fmla="*/ 98 h 141"/>
                <a:gd name="T38" fmla="*/ 148 w 207"/>
                <a:gd name="T39" fmla="*/ 102 h 141"/>
                <a:gd name="T40" fmla="*/ 138 w 207"/>
                <a:gd name="T41" fmla="*/ 102 h 141"/>
                <a:gd name="T42" fmla="*/ 133 w 207"/>
                <a:gd name="T43" fmla="*/ 102 h 141"/>
                <a:gd name="T44" fmla="*/ 129 w 207"/>
                <a:gd name="T45" fmla="*/ 112 h 141"/>
                <a:gd name="T46" fmla="*/ 117 w 207"/>
                <a:gd name="T47" fmla="*/ 110 h 141"/>
                <a:gd name="T48" fmla="*/ 108 w 207"/>
                <a:gd name="T49" fmla="*/ 108 h 141"/>
                <a:gd name="T50" fmla="*/ 96 w 207"/>
                <a:gd name="T51" fmla="*/ 104 h 141"/>
                <a:gd name="T52" fmla="*/ 88 w 207"/>
                <a:gd name="T53" fmla="*/ 96 h 141"/>
                <a:gd name="T54" fmla="*/ 77 w 207"/>
                <a:gd name="T55" fmla="*/ 96 h 141"/>
                <a:gd name="T56" fmla="*/ 71 w 207"/>
                <a:gd name="T57" fmla="*/ 104 h 141"/>
                <a:gd name="T58" fmla="*/ 67 w 207"/>
                <a:gd name="T59" fmla="*/ 112 h 141"/>
                <a:gd name="T60" fmla="*/ 61 w 207"/>
                <a:gd name="T61" fmla="*/ 119 h 141"/>
                <a:gd name="T62" fmla="*/ 56 w 207"/>
                <a:gd name="T63" fmla="*/ 121 h 141"/>
                <a:gd name="T64" fmla="*/ 48 w 207"/>
                <a:gd name="T65" fmla="*/ 119 h 141"/>
                <a:gd name="T66" fmla="*/ 40 w 207"/>
                <a:gd name="T67" fmla="*/ 121 h 141"/>
                <a:gd name="T68" fmla="*/ 35 w 207"/>
                <a:gd name="T69" fmla="*/ 129 h 141"/>
                <a:gd name="T70" fmla="*/ 31 w 207"/>
                <a:gd name="T71" fmla="*/ 141 h 141"/>
                <a:gd name="T72" fmla="*/ 27 w 207"/>
                <a:gd name="T73" fmla="*/ 131 h 141"/>
                <a:gd name="T74" fmla="*/ 17 w 207"/>
                <a:gd name="T75" fmla="*/ 123 h 141"/>
                <a:gd name="T76" fmla="*/ 12 w 207"/>
                <a:gd name="T77" fmla="*/ 114 h 141"/>
                <a:gd name="T78" fmla="*/ 6 w 207"/>
                <a:gd name="T79" fmla="*/ 104 h 141"/>
                <a:gd name="T80" fmla="*/ 4 w 207"/>
                <a:gd name="T81" fmla="*/ 93 h 141"/>
                <a:gd name="T82" fmla="*/ 4 w 207"/>
                <a:gd name="T83" fmla="*/ 83 h 141"/>
                <a:gd name="T84" fmla="*/ 6 w 207"/>
                <a:gd name="T85" fmla="*/ 77 h 141"/>
                <a:gd name="T86" fmla="*/ 12 w 207"/>
                <a:gd name="T87" fmla="*/ 64 h 141"/>
                <a:gd name="T88" fmla="*/ 21 w 207"/>
                <a:gd name="T89" fmla="*/ 58 h 141"/>
                <a:gd name="T90" fmla="*/ 33 w 207"/>
                <a:gd name="T91" fmla="*/ 54 h 141"/>
                <a:gd name="T92" fmla="*/ 40 w 207"/>
                <a:gd name="T93" fmla="*/ 56 h 141"/>
                <a:gd name="T94" fmla="*/ 46 w 207"/>
                <a:gd name="T95" fmla="*/ 52 h 141"/>
                <a:gd name="T96" fmla="*/ 60 w 207"/>
                <a:gd name="T97" fmla="*/ 48 h 141"/>
                <a:gd name="T98" fmla="*/ 71 w 207"/>
                <a:gd name="T99" fmla="*/ 43 h 141"/>
                <a:gd name="T100" fmla="*/ 71 w 207"/>
                <a:gd name="T101" fmla="*/ 37 h 141"/>
                <a:gd name="T102" fmla="*/ 81 w 207"/>
                <a:gd name="T103" fmla="*/ 33 h 141"/>
                <a:gd name="T104" fmla="*/ 92 w 207"/>
                <a:gd name="T105" fmla="*/ 31 h 141"/>
                <a:gd name="T106" fmla="*/ 100 w 207"/>
                <a:gd name="T107" fmla="*/ 27 h 141"/>
                <a:gd name="T108" fmla="*/ 108 w 207"/>
                <a:gd name="T109" fmla="*/ 22 h 141"/>
                <a:gd name="T110" fmla="*/ 115 w 207"/>
                <a:gd name="T111" fmla="*/ 14 h 141"/>
                <a:gd name="T112" fmla="*/ 121 w 207"/>
                <a:gd name="T113" fmla="*/ 6 h 141"/>
                <a:gd name="T114" fmla="*/ 129 w 207"/>
                <a:gd name="T115"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7" h="141">
                  <a:moveTo>
                    <a:pt x="134" y="2"/>
                  </a:moveTo>
                  <a:lnTo>
                    <a:pt x="138" y="6"/>
                  </a:lnTo>
                  <a:lnTo>
                    <a:pt x="138" y="8"/>
                  </a:lnTo>
                  <a:lnTo>
                    <a:pt x="142" y="10"/>
                  </a:lnTo>
                  <a:lnTo>
                    <a:pt x="144" y="14"/>
                  </a:lnTo>
                  <a:lnTo>
                    <a:pt x="148" y="20"/>
                  </a:lnTo>
                  <a:lnTo>
                    <a:pt x="148" y="22"/>
                  </a:lnTo>
                  <a:lnTo>
                    <a:pt x="148" y="23"/>
                  </a:lnTo>
                  <a:lnTo>
                    <a:pt x="146" y="25"/>
                  </a:lnTo>
                  <a:lnTo>
                    <a:pt x="148" y="25"/>
                  </a:lnTo>
                  <a:lnTo>
                    <a:pt x="148" y="27"/>
                  </a:lnTo>
                  <a:lnTo>
                    <a:pt x="148" y="29"/>
                  </a:lnTo>
                  <a:lnTo>
                    <a:pt x="146" y="29"/>
                  </a:lnTo>
                  <a:lnTo>
                    <a:pt x="146" y="31"/>
                  </a:lnTo>
                  <a:lnTo>
                    <a:pt x="144" y="31"/>
                  </a:lnTo>
                  <a:lnTo>
                    <a:pt x="144" y="33"/>
                  </a:lnTo>
                  <a:lnTo>
                    <a:pt x="146" y="33"/>
                  </a:lnTo>
                  <a:lnTo>
                    <a:pt x="146" y="35"/>
                  </a:lnTo>
                  <a:lnTo>
                    <a:pt x="146" y="37"/>
                  </a:lnTo>
                  <a:lnTo>
                    <a:pt x="144" y="37"/>
                  </a:lnTo>
                  <a:lnTo>
                    <a:pt x="146" y="37"/>
                  </a:lnTo>
                  <a:lnTo>
                    <a:pt x="146" y="39"/>
                  </a:lnTo>
                  <a:lnTo>
                    <a:pt x="146" y="37"/>
                  </a:lnTo>
                  <a:lnTo>
                    <a:pt x="148" y="37"/>
                  </a:lnTo>
                  <a:lnTo>
                    <a:pt x="148" y="39"/>
                  </a:lnTo>
                  <a:lnTo>
                    <a:pt x="150" y="39"/>
                  </a:lnTo>
                  <a:lnTo>
                    <a:pt x="150" y="37"/>
                  </a:lnTo>
                  <a:lnTo>
                    <a:pt x="152" y="39"/>
                  </a:lnTo>
                  <a:lnTo>
                    <a:pt x="154" y="39"/>
                  </a:lnTo>
                  <a:lnTo>
                    <a:pt x="156" y="39"/>
                  </a:lnTo>
                  <a:lnTo>
                    <a:pt x="157" y="39"/>
                  </a:lnTo>
                  <a:lnTo>
                    <a:pt x="157" y="41"/>
                  </a:lnTo>
                  <a:lnTo>
                    <a:pt x="156" y="41"/>
                  </a:lnTo>
                  <a:lnTo>
                    <a:pt x="156" y="43"/>
                  </a:lnTo>
                  <a:lnTo>
                    <a:pt x="156" y="45"/>
                  </a:lnTo>
                  <a:lnTo>
                    <a:pt x="157" y="45"/>
                  </a:lnTo>
                  <a:lnTo>
                    <a:pt x="159" y="45"/>
                  </a:lnTo>
                  <a:lnTo>
                    <a:pt x="161" y="45"/>
                  </a:lnTo>
                  <a:lnTo>
                    <a:pt x="161" y="46"/>
                  </a:lnTo>
                  <a:lnTo>
                    <a:pt x="163" y="46"/>
                  </a:lnTo>
                  <a:lnTo>
                    <a:pt x="165" y="46"/>
                  </a:lnTo>
                  <a:lnTo>
                    <a:pt x="167" y="46"/>
                  </a:lnTo>
                  <a:lnTo>
                    <a:pt x="167" y="48"/>
                  </a:lnTo>
                  <a:lnTo>
                    <a:pt x="169" y="48"/>
                  </a:lnTo>
                  <a:lnTo>
                    <a:pt x="169" y="50"/>
                  </a:lnTo>
                  <a:lnTo>
                    <a:pt x="171" y="50"/>
                  </a:lnTo>
                  <a:lnTo>
                    <a:pt x="173" y="50"/>
                  </a:lnTo>
                  <a:lnTo>
                    <a:pt x="173" y="52"/>
                  </a:lnTo>
                  <a:lnTo>
                    <a:pt x="173" y="54"/>
                  </a:lnTo>
                  <a:lnTo>
                    <a:pt x="173" y="56"/>
                  </a:lnTo>
                  <a:lnTo>
                    <a:pt x="171" y="56"/>
                  </a:lnTo>
                  <a:lnTo>
                    <a:pt x="173" y="58"/>
                  </a:lnTo>
                  <a:lnTo>
                    <a:pt x="175" y="58"/>
                  </a:lnTo>
                  <a:lnTo>
                    <a:pt x="175" y="60"/>
                  </a:lnTo>
                  <a:lnTo>
                    <a:pt x="177" y="62"/>
                  </a:lnTo>
                  <a:lnTo>
                    <a:pt x="179" y="62"/>
                  </a:lnTo>
                  <a:lnTo>
                    <a:pt x="181" y="62"/>
                  </a:lnTo>
                  <a:lnTo>
                    <a:pt x="181" y="64"/>
                  </a:lnTo>
                  <a:lnTo>
                    <a:pt x="182" y="64"/>
                  </a:lnTo>
                  <a:lnTo>
                    <a:pt x="184" y="66"/>
                  </a:lnTo>
                  <a:lnTo>
                    <a:pt x="186" y="66"/>
                  </a:lnTo>
                  <a:lnTo>
                    <a:pt x="186" y="68"/>
                  </a:lnTo>
                  <a:lnTo>
                    <a:pt x="188" y="70"/>
                  </a:lnTo>
                  <a:lnTo>
                    <a:pt x="190" y="70"/>
                  </a:lnTo>
                  <a:lnTo>
                    <a:pt x="190" y="71"/>
                  </a:lnTo>
                  <a:lnTo>
                    <a:pt x="190" y="73"/>
                  </a:lnTo>
                  <a:lnTo>
                    <a:pt x="190" y="75"/>
                  </a:lnTo>
                  <a:lnTo>
                    <a:pt x="190" y="77"/>
                  </a:lnTo>
                  <a:lnTo>
                    <a:pt x="192" y="77"/>
                  </a:lnTo>
                  <a:lnTo>
                    <a:pt x="194" y="79"/>
                  </a:lnTo>
                  <a:lnTo>
                    <a:pt x="192" y="79"/>
                  </a:lnTo>
                  <a:lnTo>
                    <a:pt x="192" y="81"/>
                  </a:lnTo>
                  <a:lnTo>
                    <a:pt x="192" y="79"/>
                  </a:lnTo>
                  <a:lnTo>
                    <a:pt x="194" y="81"/>
                  </a:lnTo>
                  <a:lnTo>
                    <a:pt x="196" y="81"/>
                  </a:lnTo>
                  <a:lnTo>
                    <a:pt x="198" y="81"/>
                  </a:lnTo>
                  <a:lnTo>
                    <a:pt x="198" y="83"/>
                  </a:lnTo>
                  <a:lnTo>
                    <a:pt x="200" y="83"/>
                  </a:lnTo>
                  <a:lnTo>
                    <a:pt x="202" y="83"/>
                  </a:lnTo>
                  <a:lnTo>
                    <a:pt x="202" y="85"/>
                  </a:lnTo>
                  <a:lnTo>
                    <a:pt x="204" y="85"/>
                  </a:lnTo>
                  <a:lnTo>
                    <a:pt x="204" y="87"/>
                  </a:lnTo>
                  <a:lnTo>
                    <a:pt x="204" y="89"/>
                  </a:lnTo>
                  <a:lnTo>
                    <a:pt x="205" y="89"/>
                  </a:lnTo>
                  <a:lnTo>
                    <a:pt x="204" y="91"/>
                  </a:lnTo>
                  <a:lnTo>
                    <a:pt x="205" y="91"/>
                  </a:lnTo>
                  <a:lnTo>
                    <a:pt x="205" y="93"/>
                  </a:lnTo>
                  <a:lnTo>
                    <a:pt x="205" y="94"/>
                  </a:lnTo>
                  <a:lnTo>
                    <a:pt x="207" y="94"/>
                  </a:lnTo>
                  <a:lnTo>
                    <a:pt x="207" y="96"/>
                  </a:lnTo>
                  <a:lnTo>
                    <a:pt x="205" y="96"/>
                  </a:lnTo>
                  <a:lnTo>
                    <a:pt x="205" y="94"/>
                  </a:lnTo>
                  <a:lnTo>
                    <a:pt x="204" y="94"/>
                  </a:lnTo>
                  <a:lnTo>
                    <a:pt x="202" y="94"/>
                  </a:lnTo>
                  <a:lnTo>
                    <a:pt x="200" y="94"/>
                  </a:lnTo>
                  <a:lnTo>
                    <a:pt x="200" y="96"/>
                  </a:lnTo>
                  <a:lnTo>
                    <a:pt x="198" y="96"/>
                  </a:lnTo>
                  <a:lnTo>
                    <a:pt x="196" y="96"/>
                  </a:lnTo>
                  <a:lnTo>
                    <a:pt x="194" y="96"/>
                  </a:lnTo>
                  <a:lnTo>
                    <a:pt x="192" y="96"/>
                  </a:lnTo>
                  <a:lnTo>
                    <a:pt x="192" y="94"/>
                  </a:lnTo>
                  <a:lnTo>
                    <a:pt x="190" y="94"/>
                  </a:lnTo>
                  <a:lnTo>
                    <a:pt x="188" y="94"/>
                  </a:lnTo>
                  <a:lnTo>
                    <a:pt x="188" y="93"/>
                  </a:lnTo>
                  <a:lnTo>
                    <a:pt x="186" y="93"/>
                  </a:lnTo>
                  <a:lnTo>
                    <a:pt x="186" y="94"/>
                  </a:lnTo>
                  <a:lnTo>
                    <a:pt x="184" y="94"/>
                  </a:lnTo>
                  <a:lnTo>
                    <a:pt x="182" y="94"/>
                  </a:lnTo>
                  <a:lnTo>
                    <a:pt x="182" y="93"/>
                  </a:lnTo>
                  <a:lnTo>
                    <a:pt x="181" y="93"/>
                  </a:lnTo>
                  <a:lnTo>
                    <a:pt x="182" y="93"/>
                  </a:lnTo>
                  <a:lnTo>
                    <a:pt x="181" y="93"/>
                  </a:lnTo>
                  <a:lnTo>
                    <a:pt x="181" y="94"/>
                  </a:lnTo>
                  <a:lnTo>
                    <a:pt x="181" y="93"/>
                  </a:lnTo>
                  <a:lnTo>
                    <a:pt x="179" y="93"/>
                  </a:lnTo>
                  <a:lnTo>
                    <a:pt x="179" y="91"/>
                  </a:lnTo>
                  <a:lnTo>
                    <a:pt x="177" y="91"/>
                  </a:lnTo>
                  <a:lnTo>
                    <a:pt x="179" y="93"/>
                  </a:lnTo>
                  <a:lnTo>
                    <a:pt x="177" y="93"/>
                  </a:lnTo>
                  <a:lnTo>
                    <a:pt x="175" y="93"/>
                  </a:lnTo>
                  <a:lnTo>
                    <a:pt x="175" y="94"/>
                  </a:lnTo>
                  <a:lnTo>
                    <a:pt x="175" y="96"/>
                  </a:lnTo>
                  <a:lnTo>
                    <a:pt x="173" y="96"/>
                  </a:lnTo>
                  <a:lnTo>
                    <a:pt x="171" y="96"/>
                  </a:lnTo>
                  <a:lnTo>
                    <a:pt x="171" y="98"/>
                  </a:lnTo>
                  <a:lnTo>
                    <a:pt x="169" y="98"/>
                  </a:lnTo>
                  <a:lnTo>
                    <a:pt x="167" y="98"/>
                  </a:lnTo>
                  <a:lnTo>
                    <a:pt x="165" y="98"/>
                  </a:lnTo>
                  <a:lnTo>
                    <a:pt x="163" y="98"/>
                  </a:lnTo>
                  <a:lnTo>
                    <a:pt x="163" y="96"/>
                  </a:lnTo>
                  <a:lnTo>
                    <a:pt x="161" y="96"/>
                  </a:lnTo>
                  <a:lnTo>
                    <a:pt x="159" y="96"/>
                  </a:lnTo>
                  <a:lnTo>
                    <a:pt x="157" y="98"/>
                  </a:lnTo>
                  <a:lnTo>
                    <a:pt x="156" y="98"/>
                  </a:lnTo>
                  <a:lnTo>
                    <a:pt x="154" y="98"/>
                  </a:lnTo>
                  <a:lnTo>
                    <a:pt x="154" y="100"/>
                  </a:lnTo>
                  <a:lnTo>
                    <a:pt x="152" y="100"/>
                  </a:lnTo>
                  <a:lnTo>
                    <a:pt x="150" y="100"/>
                  </a:lnTo>
                  <a:lnTo>
                    <a:pt x="148" y="100"/>
                  </a:lnTo>
                  <a:lnTo>
                    <a:pt x="148" y="102"/>
                  </a:lnTo>
                  <a:lnTo>
                    <a:pt x="146" y="102"/>
                  </a:lnTo>
                  <a:lnTo>
                    <a:pt x="144" y="102"/>
                  </a:lnTo>
                  <a:lnTo>
                    <a:pt x="144" y="104"/>
                  </a:lnTo>
                  <a:lnTo>
                    <a:pt x="142" y="104"/>
                  </a:lnTo>
                  <a:lnTo>
                    <a:pt x="142" y="102"/>
                  </a:lnTo>
                  <a:lnTo>
                    <a:pt x="140" y="102"/>
                  </a:lnTo>
                  <a:lnTo>
                    <a:pt x="138" y="102"/>
                  </a:lnTo>
                  <a:lnTo>
                    <a:pt x="138" y="100"/>
                  </a:lnTo>
                  <a:lnTo>
                    <a:pt x="136" y="100"/>
                  </a:lnTo>
                  <a:lnTo>
                    <a:pt x="134" y="100"/>
                  </a:lnTo>
                  <a:lnTo>
                    <a:pt x="136" y="100"/>
                  </a:lnTo>
                  <a:lnTo>
                    <a:pt x="136" y="102"/>
                  </a:lnTo>
                  <a:lnTo>
                    <a:pt x="134" y="102"/>
                  </a:lnTo>
                  <a:lnTo>
                    <a:pt x="133" y="102"/>
                  </a:lnTo>
                  <a:lnTo>
                    <a:pt x="133" y="104"/>
                  </a:lnTo>
                  <a:lnTo>
                    <a:pt x="133" y="106"/>
                  </a:lnTo>
                  <a:lnTo>
                    <a:pt x="131" y="106"/>
                  </a:lnTo>
                  <a:lnTo>
                    <a:pt x="131" y="108"/>
                  </a:lnTo>
                  <a:lnTo>
                    <a:pt x="131" y="110"/>
                  </a:lnTo>
                  <a:lnTo>
                    <a:pt x="129" y="110"/>
                  </a:lnTo>
                  <a:lnTo>
                    <a:pt x="129" y="112"/>
                  </a:lnTo>
                  <a:lnTo>
                    <a:pt x="127" y="112"/>
                  </a:lnTo>
                  <a:lnTo>
                    <a:pt x="125" y="112"/>
                  </a:lnTo>
                  <a:lnTo>
                    <a:pt x="125" y="110"/>
                  </a:lnTo>
                  <a:lnTo>
                    <a:pt x="123" y="110"/>
                  </a:lnTo>
                  <a:lnTo>
                    <a:pt x="121" y="110"/>
                  </a:lnTo>
                  <a:lnTo>
                    <a:pt x="119" y="110"/>
                  </a:lnTo>
                  <a:lnTo>
                    <a:pt x="117" y="110"/>
                  </a:lnTo>
                  <a:lnTo>
                    <a:pt x="117" y="108"/>
                  </a:lnTo>
                  <a:lnTo>
                    <a:pt x="115" y="108"/>
                  </a:lnTo>
                  <a:lnTo>
                    <a:pt x="113" y="110"/>
                  </a:lnTo>
                  <a:lnTo>
                    <a:pt x="111" y="110"/>
                  </a:lnTo>
                  <a:lnTo>
                    <a:pt x="111" y="108"/>
                  </a:lnTo>
                  <a:lnTo>
                    <a:pt x="109" y="108"/>
                  </a:lnTo>
                  <a:lnTo>
                    <a:pt x="108" y="108"/>
                  </a:lnTo>
                  <a:lnTo>
                    <a:pt x="106" y="108"/>
                  </a:lnTo>
                  <a:lnTo>
                    <a:pt x="106" y="106"/>
                  </a:lnTo>
                  <a:lnTo>
                    <a:pt x="104" y="106"/>
                  </a:lnTo>
                  <a:lnTo>
                    <a:pt x="102" y="106"/>
                  </a:lnTo>
                  <a:lnTo>
                    <a:pt x="100" y="106"/>
                  </a:lnTo>
                  <a:lnTo>
                    <a:pt x="98" y="106"/>
                  </a:lnTo>
                  <a:lnTo>
                    <a:pt x="96" y="104"/>
                  </a:lnTo>
                  <a:lnTo>
                    <a:pt x="96" y="102"/>
                  </a:lnTo>
                  <a:lnTo>
                    <a:pt x="94" y="100"/>
                  </a:lnTo>
                  <a:lnTo>
                    <a:pt x="92" y="100"/>
                  </a:lnTo>
                  <a:lnTo>
                    <a:pt x="92" y="98"/>
                  </a:lnTo>
                  <a:lnTo>
                    <a:pt x="90" y="98"/>
                  </a:lnTo>
                  <a:lnTo>
                    <a:pt x="88" y="98"/>
                  </a:lnTo>
                  <a:lnTo>
                    <a:pt x="88" y="96"/>
                  </a:lnTo>
                  <a:lnTo>
                    <a:pt x="86" y="96"/>
                  </a:lnTo>
                  <a:lnTo>
                    <a:pt x="85" y="94"/>
                  </a:lnTo>
                  <a:lnTo>
                    <a:pt x="83" y="94"/>
                  </a:lnTo>
                  <a:lnTo>
                    <a:pt x="81" y="94"/>
                  </a:lnTo>
                  <a:lnTo>
                    <a:pt x="81" y="96"/>
                  </a:lnTo>
                  <a:lnTo>
                    <a:pt x="79" y="96"/>
                  </a:lnTo>
                  <a:lnTo>
                    <a:pt x="77" y="96"/>
                  </a:lnTo>
                  <a:lnTo>
                    <a:pt x="77" y="98"/>
                  </a:lnTo>
                  <a:lnTo>
                    <a:pt x="75" y="98"/>
                  </a:lnTo>
                  <a:lnTo>
                    <a:pt x="75" y="100"/>
                  </a:lnTo>
                  <a:lnTo>
                    <a:pt x="73" y="100"/>
                  </a:lnTo>
                  <a:lnTo>
                    <a:pt x="73" y="102"/>
                  </a:lnTo>
                  <a:lnTo>
                    <a:pt x="71" y="102"/>
                  </a:lnTo>
                  <a:lnTo>
                    <a:pt x="71" y="104"/>
                  </a:lnTo>
                  <a:lnTo>
                    <a:pt x="69" y="106"/>
                  </a:lnTo>
                  <a:lnTo>
                    <a:pt x="69" y="108"/>
                  </a:lnTo>
                  <a:lnTo>
                    <a:pt x="67" y="108"/>
                  </a:lnTo>
                  <a:lnTo>
                    <a:pt x="65" y="108"/>
                  </a:lnTo>
                  <a:lnTo>
                    <a:pt x="67" y="108"/>
                  </a:lnTo>
                  <a:lnTo>
                    <a:pt x="67" y="110"/>
                  </a:lnTo>
                  <a:lnTo>
                    <a:pt x="67" y="112"/>
                  </a:lnTo>
                  <a:lnTo>
                    <a:pt x="67" y="114"/>
                  </a:lnTo>
                  <a:lnTo>
                    <a:pt x="67" y="116"/>
                  </a:lnTo>
                  <a:lnTo>
                    <a:pt x="67" y="118"/>
                  </a:lnTo>
                  <a:lnTo>
                    <a:pt x="67" y="121"/>
                  </a:lnTo>
                  <a:lnTo>
                    <a:pt x="65" y="119"/>
                  </a:lnTo>
                  <a:lnTo>
                    <a:pt x="63" y="119"/>
                  </a:lnTo>
                  <a:lnTo>
                    <a:pt x="61" y="119"/>
                  </a:lnTo>
                  <a:lnTo>
                    <a:pt x="61" y="121"/>
                  </a:lnTo>
                  <a:lnTo>
                    <a:pt x="60" y="121"/>
                  </a:lnTo>
                  <a:lnTo>
                    <a:pt x="60" y="119"/>
                  </a:lnTo>
                  <a:lnTo>
                    <a:pt x="58" y="119"/>
                  </a:lnTo>
                  <a:lnTo>
                    <a:pt x="58" y="121"/>
                  </a:lnTo>
                  <a:lnTo>
                    <a:pt x="56" y="119"/>
                  </a:lnTo>
                  <a:lnTo>
                    <a:pt x="56" y="121"/>
                  </a:lnTo>
                  <a:lnTo>
                    <a:pt x="56" y="119"/>
                  </a:lnTo>
                  <a:lnTo>
                    <a:pt x="54" y="119"/>
                  </a:lnTo>
                  <a:lnTo>
                    <a:pt x="52" y="119"/>
                  </a:lnTo>
                  <a:lnTo>
                    <a:pt x="50" y="119"/>
                  </a:lnTo>
                  <a:lnTo>
                    <a:pt x="50" y="118"/>
                  </a:lnTo>
                  <a:lnTo>
                    <a:pt x="48" y="118"/>
                  </a:lnTo>
                  <a:lnTo>
                    <a:pt x="48" y="119"/>
                  </a:lnTo>
                  <a:lnTo>
                    <a:pt x="46" y="119"/>
                  </a:lnTo>
                  <a:lnTo>
                    <a:pt x="44" y="119"/>
                  </a:lnTo>
                  <a:lnTo>
                    <a:pt x="42" y="119"/>
                  </a:lnTo>
                  <a:lnTo>
                    <a:pt x="42" y="121"/>
                  </a:lnTo>
                  <a:lnTo>
                    <a:pt x="40" y="121"/>
                  </a:lnTo>
                  <a:lnTo>
                    <a:pt x="40" y="119"/>
                  </a:lnTo>
                  <a:lnTo>
                    <a:pt x="40" y="121"/>
                  </a:lnTo>
                  <a:lnTo>
                    <a:pt x="38" y="121"/>
                  </a:lnTo>
                  <a:lnTo>
                    <a:pt x="37" y="121"/>
                  </a:lnTo>
                  <a:lnTo>
                    <a:pt x="35" y="121"/>
                  </a:lnTo>
                  <a:lnTo>
                    <a:pt x="35" y="123"/>
                  </a:lnTo>
                  <a:lnTo>
                    <a:pt x="35" y="125"/>
                  </a:lnTo>
                  <a:lnTo>
                    <a:pt x="33" y="127"/>
                  </a:lnTo>
                  <a:lnTo>
                    <a:pt x="35" y="129"/>
                  </a:lnTo>
                  <a:lnTo>
                    <a:pt x="33" y="129"/>
                  </a:lnTo>
                  <a:lnTo>
                    <a:pt x="33" y="131"/>
                  </a:lnTo>
                  <a:lnTo>
                    <a:pt x="33" y="133"/>
                  </a:lnTo>
                  <a:lnTo>
                    <a:pt x="33" y="135"/>
                  </a:lnTo>
                  <a:lnTo>
                    <a:pt x="31" y="137"/>
                  </a:lnTo>
                  <a:lnTo>
                    <a:pt x="31" y="139"/>
                  </a:lnTo>
                  <a:lnTo>
                    <a:pt x="31" y="141"/>
                  </a:lnTo>
                  <a:lnTo>
                    <a:pt x="29" y="141"/>
                  </a:lnTo>
                  <a:lnTo>
                    <a:pt x="29" y="139"/>
                  </a:lnTo>
                  <a:lnTo>
                    <a:pt x="27" y="139"/>
                  </a:lnTo>
                  <a:lnTo>
                    <a:pt x="27" y="137"/>
                  </a:lnTo>
                  <a:lnTo>
                    <a:pt x="27" y="135"/>
                  </a:lnTo>
                  <a:lnTo>
                    <a:pt x="27" y="133"/>
                  </a:lnTo>
                  <a:lnTo>
                    <a:pt x="27" y="131"/>
                  </a:lnTo>
                  <a:lnTo>
                    <a:pt x="27" y="129"/>
                  </a:lnTo>
                  <a:lnTo>
                    <a:pt x="25" y="129"/>
                  </a:lnTo>
                  <a:lnTo>
                    <a:pt x="25" y="127"/>
                  </a:lnTo>
                  <a:lnTo>
                    <a:pt x="23" y="127"/>
                  </a:lnTo>
                  <a:lnTo>
                    <a:pt x="21" y="127"/>
                  </a:lnTo>
                  <a:lnTo>
                    <a:pt x="19" y="125"/>
                  </a:lnTo>
                  <a:lnTo>
                    <a:pt x="17" y="123"/>
                  </a:lnTo>
                  <a:lnTo>
                    <a:pt x="17" y="121"/>
                  </a:lnTo>
                  <a:lnTo>
                    <a:pt x="15" y="119"/>
                  </a:lnTo>
                  <a:lnTo>
                    <a:pt x="13" y="119"/>
                  </a:lnTo>
                  <a:lnTo>
                    <a:pt x="13" y="118"/>
                  </a:lnTo>
                  <a:lnTo>
                    <a:pt x="12" y="116"/>
                  </a:lnTo>
                  <a:lnTo>
                    <a:pt x="10" y="114"/>
                  </a:lnTo>
                  <a:lnTo>
                    <a:pt x="12" y="114"/>
                  </a:lnTo>
                  <a:lnTo>
                    <a:pt x="13" y="112"/>
                  </a:lnTo>
                  <a:lnTo>
                    <a:pt x="12" y="112"/>
                  </a:lnTo>
                  <a:lnTo>
                    <a:pt x="12" y="110"/>
                  </a:lnTo>
                  <a:lnTo>
                    <a:pt x="12" y="108"/>
                  </a:lnTo>
                  <a:lnTo>
                    <a:pt x="10" y="108"/>
                  </a:lnTo>
                  <a:lnTo>
                    <a:pt x="10" y="106"/>
                  </a:lnTo>
                  <a:lnTo>
                    <a:pt x="6" y="104"/>
                  </a:lnTo>
                  <a:lnTo>
                    <a:pt x="6" y="102"/>
                  </a:lnTo>
                  <a:lnTo>
                    <a:pt x="6" y="100"/>
                  </a:lnTo>
                  <a:lnTo>
                    <a:pt x="6" y="98"/>
                  </a:lnTo>
                  <a:lnTo>
                    <a:pt x="4" y="98"/>
                  </a:lnTo>
                  <a:lnTo>
                    <a:pt x="4" y="96"/>
                  </a:lnTo>
                  <a:lnTo>
                    <a:pt x="4" y="94"/>
                  </a:lnTo>
                  <a:lnTo>
                    <a:pt x="4" y="93"/>
                  </a:lnTo>
                  <a:lnTo>
                    <a:pt x="2" y="93"/>
                  </a:lnTo>
                  <a:lnTo>
                    <a:pt x="4" y="93"/>
                  </a:lnTo>
                  <a:lnTo>
                    <a:pt x="4" y="91"/>
                  </a:lnTo>
                  <a:lnTo>
                    <a:pt x="4" y="89"/>
                  </a:lnTo>
                  <a:lnTo>
                    <a:pt x="4" y="87"/>
                  </a:lnTo>
                  <a:lnTo>
                    <a:pt x="4" y="85"/>
                  </a:lnTo>
                  <a:lnTo>
                    <a:pt x="4" y="83"/>
                  </a:lnTo>
                  <a:lnTo>
                    <a:pt x="2" y="83"/>
                  </a:lnTo>
                  <a:lnTo>
                    <a:pt x="2" y="81"/>
                  </a:lnTo>
                  <a:lnTo>
                    <a:pt x="0" y="81"/>
                  </a:lnTo>
                  <a:lnTo>
                    <a:pt x="0" y="79"/>
                  </a:lnTo>
                  <a:lnTo>
                    <a:pt x="2" y="79"/>
                  </a:lnTo>
                  <a:lnTo>
                    <a:pt x="4" y="79"/>
                  </a:lnTo>
                  <a:lnTo>
                    <a:pt x="6" y="77"/>
                  </a:lnTo>
                  <a:lnTo>
                    <a:pt x="6" y="75"/>
                  </a:lnTo>
                  <a:lnTo>
                    <a:pt x="8" y="75"/>
                  </a:lnTo>
                  <a:lnTo>
                    <a:pt x="10" y="70"/>
                  </a:lnTo>
                  <a:lnTo>
                    <a:pt x="12" y="70"/>
                  </a:lnTo>
                  <a:lnTo>
                    <a:pt x="12" y="68"/>
                  </a:lnTo>
                  <a:lnTo>
                    <a:pt x="12" y="66"/>
                  </a:lnTo>
                  <a:lnTo>
                    <a:pt x="12" y="64"/>
                  </a:lnTo>
                  <a:lnTo>
                    <a:pt x="13" y="64"/>
                  </a:lnTo>
                  <a:lnTo>
                    <a:pt x="13" y="62"/>
                  </a:lnTo>
                  <a:lnTo>
                    <a:pt x="15" y="60"/>
                  </a:lnTo>
                  <a:lnTo>
                    <a:pt x="17" y="60"/>
                  </a:lnTo>
                  <a:lnTo>
                    <a:pt x="17" y="58"/>
                  </a:lnTo>
                  <a:lnTo>
                    <a:pt x="19" y="58"/>
                  </a:lnTo>
                  <a:lnTo>
                    <a:pt x="21" y="58"/>
                  </a:lnTo>
                  <a:lnTo>
                    <a:pt x="23" y="58"/>
                  </a:lnTo>
                  <a:lnTo>
                    <a:pt x="25" y="58"/>
                  </a:lnTo>
                  <a:lnTo>
                    <a:pt x="25" y="56"/>
                  </a:lnTo>
                  <a:lnTo>
                    <a:pt x="27" y="56"/>
                  </a:lnTo>
                  <a:lnTo>
                    <a:pt x="29" y="56"/>
                  </a:lnTo>
                  <a:lnTo>
                    <a:pt x="31" y="54"/>
                  </a:lnTo>
                  <a:lnTo>
                    <a:pt x="33" y="54"/>
                  </a:lnTo>
                  <a:lnTo>
                    <a:pt x="33" y="52"/>
                  </a:lnTo>
                  <a:lnTo>
                    <a:pt x="35" y="52"/>
                  </a:lnTo>
                  <a:lnTo>
                    <a:pt x="35" y="54"/>
                  </a:lnTo>
                  <a:lnTo>
                    <a:pt x="37" y="54"/>
                  </a:lnTo>
                  <a:lnTo>
                    <a:pt x="37" y="56"/>
                  </a:lnTo>
                  <a:lnTo>
                    <a:pt x="38" y="56"/>
                  </a:lnTo>
                  <a:lnTo>
                    <a:pt x="40" y="56"/>
                  </a:lnTo>
                  <a:lnTo>
                    <a:pt x="38" y="56"/>
                  </a:lnTo>
                  <a:lnTo>
                    <a:pt x="40" y="56"/>
                  </a:lnTo>
                  <a:lnTo>
                    <a:pt x="40" y="54"/>
                  </a:lnTo>
                  <a:lnTo>
                    <a:pt x="42" y="54"/>
                  </a:lnTo>
                  <a:lnTo>
                    <a:pt x="44" y="54"/>
                  </a:lnTo>
                  <a:lnTo>
                    <a:pt x="44" y="52"/>
                  </a:lnTo>
                  <a:lnTo>
                    <a:pt x="46" y="52"/>
                  </a:lnTo>
                  <a:lnTo>
                    <a:pt x="48" y="52"/>
                  </a:lnTo>
                  <a:lnTo>
                    <a:pt x="48" y="50"/>
                  </a:lnTo>
                  <a:lnTo>
                    <a:pt x="50" y="50"/>
                  </a:lnTo>
                  <a:lnTo>
                    <a:pt x="52" y="50"/>
                  </a:lnTo>
                  <a:lnTo>
                    <a:pt x="56" y="50"/>
                  </a:lnTo>
                  <a:lnTo>
                    <a:pt x="58" y="50"/>
                  </a:lnTo>
                  <a:lnTo>
                    <a:pt x="60" y="48"/>
                  </a:lnTo>
                  <a:lnTo>
                    <a:pt x="65" y="48"/>
                  </a:lnTo>
                  <a:lnTo>
                    <a:pt x="67" y="48"/>
                  </a:lnTo>
                  <a:lnTo>
                    <a:pt x="67" y="46"/>
                  </a:lnTo>
                  <a:lnTo>
                    <a:pt x="69" y="46"/>
                  </a:lnTo>
                  <a:lnTo>
                    <a:pt x="69" y="45"/>
                  </a:lnTo>
                  <a:lnTo>
                    <a:pt x="71" y="45"/>
                  </a:lnTo>
                  <a:lnTo>
                    <a:pt x="71" y="43"/>
                  </a:lnTo>
                  <a:lnTo>
                    <a:pt x="73" y="43"/>
                  </a:lnTo>
                  <a:lnTo>
                    <a:pt x="73" y="41"/>
                  </a:lnTo>
                  <a:lnTo>
                    <a:pt x="75" y="39"/>
                  </a:lnTo>
                  <a:lnTo>
                    <a:pt x="75" y="37"/>
                  </a:lnTo>
                  <a:lnTo>
                    <a:pt x="73" y="37"/>
                  </a:lnTo>
                  <a:lnTo>
                    <a:pt x="73" y="35"/>
                  </a:lnTo>
                  <a:lnTo>
                    <a:pt x="71" y="37"/>
                  </a:lnTo>
                  <a:lnTo>
                    <a:pt x="71" y="35"/>
                  </a:lnTo>
                  <a:lnTo>
                    <a:pt x="73" y="35"/>
                  </a:lnTo>
                  <a:lnTo>
                    <a:pt x="73" y="33"/>
                  </a:lnTo>
                  <a:lnTo>
                    <a:pt x="75" y="33"/>
                  </a:lnTo>
                  <a:lnTo>
                    <a:pt x="77" y="33"/>
                  </a:lnTo>
                  <a:lnTo>
                    <a:pt x="79" y="33"/>
                  </a:lnTo>
                  <a:lnTo>
                    <a:pt x="81" y="33"/>
                  </a:lnTo>
                  <a:lnTo>
                    <a:pt x="83" y="33"/>
                  </a:lnTo>
                  <a:lnTo>
                    <a:pt x="85" y="33"/>
                  </a:lnTo>
                  <a:lnTo>
                    <a:pt x="86" y="33"/>
                  </a:lnTo>
                  <a:lnTo>
                    <a:pt x="88" y="33"/>
                  </a:lnTo>
                  <a:lnTo>
                    <a:pt x="88" y="31"/>
                  </a:lnTo>
                  <a:lnTo>
                    <a:pt x="90" y="31"/>
                  </a:lnTo>
                  <a:lnTo>
                    <a:pt x="92" y="31"/>
                  </a:lnTo>
                  <a:lnTo>
                    <a:pt x="94" y="31"/>
                  </a:lnTo>
                  <a:lnTo>
                    <a:pt x="96" y="31"/>
                  </a:lnTo>
                  <a:lnTo>
                    <a:pt x="98" y="29"/>
                  </a:lnTo>
                  <a:lnTo>
                    <a:pt x="98" y="27"/>
                  </a:lnTo>
                  <a:lnTo>
                    <a:pt x="98" y="29"/>
                  </a:lnTo>
                  <a:lnTo>
                    <a:pt x="100" y="29"/>
                  </a:lnTo>
                  <a:lnTo>
                    <a:pt x="100" y="27"/>
                  </a:lnTo>
                  <a:lnTo>
                    <a:pt x="102" y="27"/>
                  </a:lnTo>
                  <a:lnTo>
                    <a:pt x="102" y="25"/>
                  </a:lnTo>
                  <a:lnTo>
                    <a:pt x="104" y="25"/>
                  </a:lnTo>
                  <a:lnTo>
                    <a:pt x="104" y="23"/>
                  </a:lnTo>
                  <a:lnTo>
                    <a:pt x="106" y="23"/>
                  </a:lnTo>
                  <a:lnTo>
                    <a:pt x="106" y="22"/>
                  </a:lnTo>
                  <a:lnTo>
                    <a:pt x="108" y="22"/>
                  </a:lnTo>
                  <a:lnTo>
                    <a:pt x="108" y="20"/>
                  </a:lnTo>
                  <a:lnTo>
                    <a:pt x="109" y="20"/>
                  </a:lnTo>
                  <a:lnTo>
                    <a:pt x="109" y="18"/>
                  </a:lnTo>
                  <a:lnTo>
                    <a:pt x="111" y="18"/>
                  </a:lnTo>
                  <a:lnTo>
                    <a:pt x="111" y="16"/>
                  </a:lnTo>
                  <a:lnTo>
                    <a:pt x="113" y="14"/>
                  </a:lnTo>
                  <a:lnTo>
                    <a:pt x="115" y="14"/>
                  </a:lnTo>
                  <a:lnTo>
                    <a:pt x="115" y="12"/>
                  </a:lnTo>
                  <a:lnTo>
                    <a:pt x="117" y="12"/>
                  </a:lnTo>
                  <a:lnTo>
                    <a:pt x="117" y="10"/>
                  </a:lnTo>
                  <a:lnTo>
                    <a:pt x="117" y="8"/>
                  </a:lnTo>
                  <a:lnTo>
                    <a:pt x="117" y="6"/>
                  </a:lnTo>
                  <a:lnTo>
                    <a:pt x="119" y="6"/>
                  </a:lnTo>
                  <a:lnTo>
                    <a:pt x="121" y="6"/>
                  </a:lnTo>
                  <a:lnTo>
                    <a:pt x="121" y="4"/>
                  </a:lnTo>
                  <a:lnTo>
                    <a:pt x="123" y="4"/>
                  </a:lnTo>
                  <a:lnTo>
                    <a:pt x="125" y="4"/>
                  </a:lnTo>
                  <a:lnTo>
                    <a:pt x="125" y="2"/>
                  </a:lnTo>
                  <a:lnTo>
                    <a:pt x="127" y="2"/>
                  </a:lnTo>
                  <a:lnTo>
                    <a:pt x="129" y="2"/>
                  </a:lnTo>
                  <a:lnTo>
                    <a:pt x="129" y="0"/>
                  </a:lnTo>
                  <a:lnTo>
                    <a:pt x="131" y="0"/>
                  </a:lnTo>
                  <a:lnTo>
                    <a:pt x="131" y="2"/>
                  </a:lnTo>
                  <a:lnTo>
                    <a:pt x="133" y="2"/>
                  </a:lnTo>
                  <a:lnTo>
                    <a:pt x="134"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44"/>
            <p:cNvSpPr>
              <a:spLocks noEditPoints="1"/>
            </p:cNvSpPr>
            <p:nvPr/>
          </p:nvSpPr>
          <p:spPr bwMode="auto">
            <a:xfrm>
              <a:off x="1466850" y="1879600"/>
              <a:ext cx="2233613" cy="1792288"/>
            </a:xfrm>
            <a:custGeom>
              <a:avLst/>
              <a:gdLst>
                <a:gd name="T0" fmla="*/ 419 w 1407"/>
                <a:gd name="T1" fmla="*/ 11 h 1129"/>
                <a:gd name="T2" fmla="*/ 783 w 1407"/>
                <a:gd name="T3" fmla="*/ 29 h 1129"/>
                <a:gd name="T4" fmla="*/ 1277 w 1407"/>
                <a:gd name="T5" fmla="*/ 1035 h 1129"/>
                <a:gd name="T6" fmla="*/ 847 w 1407"/>
                <a:gd name="T7" fmla="*/ 969 h 1129"/>
                <a:gd name="T8" fmla="*/ 1252 w 1407"/>
                <a:gd name="T9" fmla="*/ 1042 h 1129"/>
                <a:gd name="T10" fmla="*/ 1177 w 1407"/>
                <a:gd name="T11" fmla="*/ 1054 h 1129"/>
                <a:gd name="T12" fmla="*/ 257 w 1407"/>
                <a:gd name="T13" fmla="*/ 937 h 1129"/>
                <a:gd name="T14" fmla="*/ 217 w 1407"/>
                <a:gd name="T15" fmla="*/ 937 h 1129"/>
                <a:gd name="T16" fmla="*/ 1386 w 1407"/>
                <a:gd name="T17" fmla="*/ 964 h 1129"/>
                <a:gd name="T18" fmla="*/ 1354 w 1407"/>
                <a:gd name="T19" fmla="*/ 1000 h 1129"/>
                <a:gd name="T20" fmla="*/ 207 w 1407"/>
                <a:gd name="T21" fmla="*/ 881 h 1129"/>
                <a:gd name="T22" fmla="*/ 200 w 1407"/>
                <a:gd name="T23" fmla="*/ 866 h 1129"/>
                <a:gd name="T24" fmla="*/ 132 w 1407"/>
                <a:gd name="T25" fmla="*/ 854 h 1129"/>
                <a:gd name="T26" fmla="*/ 979 w 1407"/>
                <a:gd name="T27" fmla="*/ 768 h 1129"/>
                <a:gd name="T28" fmla="*/ 1208 w 1407"/>
                <a:gd name="T29" fmla="*/ 610 h 1129"/>
                <a:gd name="T30" fmla="*/ 995 w 1407"/>
                <a:gd name="T31" fmla="*/ 547 h 1129"/>
                <a:gd name="T32" fmla="*/ 956 w 1407"/>
                <a:gd name="T33" fmla="*/ 522 h 1129"/>
                <a:gd name="T34" fmla="*/ 1229 w 1407"/>
                <a:gd name="T35" fmla="*/ 395 h 1129"/>
                <a:gd name="T36" fmla="*/ 1062 w 1407"/>
                <a:gd name="T37" fmla="*/ 351 h 1129"/>
                <a:gd name="T38" fmla="*/ 806 w 1407"/>
                <a:gd name="T39" fmla="*/ 313 h 1129"/>
                <a:gd name="T40" fmla="*/ 714 w 1407"/>
                <a:gd name="T41" fmla="*/ 320 h 1129"/>
                <a:gd name="T42" fmla="*/ 1083 w 1407"/>
                <a:gd name="T43" fmla="*/ 203 h 1129"/>
                <a:gd name="T44" fmla="*/ 945 w 1407"/>
                <a:gd name="T45" fmla="*/ 1031 h 1129"/>
                <a:gd name="T46" fmla="*/ 440 w 1407"/>
                <a:gd name="T47" fmla="*/ 964 h 1129"/>
                <a:gd name="T48" fmla="*/ 213 w 1407"/>
                <a:gd name="T49" fmla="*/ 885 h 1129"/>
                <a:gd name="T50" fmla="*/ 175 w 1407"/>
                <a:gd name="T51" fmla="*/ 777 h 1129"/>
                <a:gd name="T52" fmla="*/ 106 w 1407"/>
                <a:gd name="T53" fmla="*/ 303 h 1129"/>
                <a:gd name="T54" fmla="*/ 154 w 1407"/>
                <a:gd name="T55" fmla="*/ 303 h 1129"/>
                <a:gd name="T56" fmla="*/ 284 w 1407"/>
                <a:gd name="T57" fmla="*/ 299 h 1129"/>
                <a:gd name="T58" fmla="*/ 538 w 1407"/>
                <a:gd name="T59" fmla="*/ 405 h 1129"/>
                <a:gd name="T60" fmla="*/ 697 w 1407"/>
                <a:gd name="T61" fmla="*/ 382 h 1129"/>
                <a:gd name="T62" fmla="*/ 755 w 1407"/>
                <a:gd name="T63" fmla="*/ 326 h 1129"/>
                <a:gd name="T64" fmla="*/ 780 w 1407"/>
                <a:gd name="T65" fmla="*/ 263 h 1129"/>
                <a:gd name="T66" fmla="*/ 879 w 1407"/>
                <a:gd name="T67" fmla="*/ 355 h 1129"/>
                <a:gd name="T68" fmla="*/ 895 w 1407"/>
                <a:gd name="T69" fmla="*/ 409 h 1129"/>
                <a:gd name="T70" fmla="*/ 805 w 1407"/>
                <a:gd name="T71" fmla="*/ 537 h 1129"/>
                <a:gd name="T72" fmla="*/ 743 w 1407"/>
                <a:gd name="T73" fmla="*/ 701 h 1129"/>
                <a:gd name="T74" fmla="*/ 989 w 1407"/>
                <a:gd name="T75" fmla="*/ 893 h 1129"/>
                <a:gd name="T76" fmla="*/ 1000 w 1407"/>
                <a:gd name="T77" fmla="*/ 587 h 1129"/>
                <a:gd name="T78" fmla="*/ 1158 w 1407"/>
                <a:gd name="T79" fmla="*/ 706 h 1129"/>
                <a:gd name="T80" fmla="*/ 1238 w 1407"/>
                <a:gd name="T81" fmla="*/ 691 h 1129"/>
                <a:gd name="T82" fmla="*/ 1286 w 1407"/>
                <a:gd name="T83" fmla="*/ 804 h 1129"/>
                <a:gd name="T84" fmla="*/ 1356 w 1407"/>
                <a:gd name="T85" fmla="*/ 871 h 1129"/>
                <a:gd name="T86" fmla="*/ 1098 w 1407"/>
                <a:gd name="T87" fmla="*/ 1021 h 1129"/>
                <a:gd name="T88" fmla="*/ 520 w 1407"/>
                <a:gd name="T89" fmla="*/ 186 h 1129"/>
                <a:gd name="T90" fmla="*/ 603 w 1407"/>
                <a:gd name="T91" fmla="*/ 317 h 1129"/>
                <a:gd name="T92" fmla="*/ 363 w 1407"/>
                <a:gd name="T93" fmla="*/ 238 h 1129"/>
                <a:gd name="T94" fmla="*/ 958 w 1407"/>
                <a:gd name="T95" fmla="*/ 109 h 1129"/>
                <a:gd name="T96" fmla="*/ 889 w 1407"/>
                <a:gd name="T97" fmla="*/ 115 h 1129"/>
                <a:gd name="T98" fmla="*/ 1050 w 1407"/>
                <a:gd name="T99" fmla="*/ 163 h 1129"/>
                <a:gd name="T100" fmla="*/ 1119 w 1407"/>
                <a:gd name="T101" fmla="*/ 242 h 1129"/>
                <a:gd name="T102" fmla="*/ 1146 w 1407"/>
                <a:gd name="T103" fmla="*/ 315 h 1129"/>
                <a:gd name="T104" fmla="*/ 1221 w 1407"/>
                <a:gd name="T105" fmla="*/ 380 h 1129"/>
                <a:gd name="T106" fmla="*/ 1233 w 1407"/>
                <a:gd name="T107" fmla="*/ 464 h 1129"/>
                <a:gd name="T108" fmla="*/ 1156 w 1407"/>
                <a:gd name="T109" fmla="*/ 441 h 1129"/>
                <a:gd name="T110" fmla="*/ 1210 w 1407"/>
                <a:gd name="T111" fmla="*/ 568 h 1129"/>
                <a:gd name="T112" fmla="*/ 1117 w 1407"/>
                <a:gd name="T113" fmla="*/ 555 h 1129"/>
                <a:gd name="T114" fmla="*/ 1004 w 1407"/>
                <a:gd name="T115" fmla="*/ 507 h 1129"/>
                <a:gd name="T116" fmla="*/ 1029 w 1407"/>
                <a:gd name="T117" fmla="*/ 338 h 1129"/>
                <a:gd name="T118" fmla="*/ 866 w 1407"/>
                <a:gd name="T119" fmla="*/ 259 h 1129"/>
                <a:gd name="T120" fmla="*/ 707 w 1407"/>
                <a:gd name="T121" fmla="*/ 167 h 1129"/>
                <a:gd name="T122" fmla="*/ 636 w 1407"/>
                <a:gd name="T123" fmla="*/ 88 h 1129"/>
                <a:gd name="T124" fmla="*/ 342 w 1407"/>
                <a:gd name="T125" fmla="*/ 61 h 1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07" h="1129">
                  <a:moveTo>
                    <a:pt x="595" y="0"/>
                  </a:moveTo>
                  <a:lnTo>
                    <a:pt x="595" y="2"/>
                  </a:lnTo>
                  <a:lnTo>
                    <a:pt x="595" y="4"/>
                  </a:lnTo>
                  <a:lnTo>
                    <a:pt x="593" y="6"/>
                  </a:lnTo>
                  <a:lnTo>
                    <a:pt x="591" y="8"/>
                  </a:lnTo>
                  <a:lnTo>
                    <a:pt x="588" y="10"/>
                  </a:lnTo>
                  <a:lnTo>
                    <a:pt x="586" y="11"/>
                  </a:lnTo>
                  <a:lnTo>
                    <a:pt x="584" y="10"/>
                  </a:lnTo>
                  <a:lnTo>
                    <a:pt x="582" y="10"/>
                  </a:lnTo>
                  <a:lnTo>
                    <a:pt x="580" y="10"/>
                  </a:lnTo>
                  <a:lnTo>
                    <a:pt x="578" y="8"/>
                  </a:lnTo>
                  <a:lnTo>
                    <a:pt x="576" y="6"/>
                  </a:lnTo>
                  <a:lnTo>
                    <a:pt x="574" y="4"/>
                  </a:lnTo>
                  <a:lnTo>
                    <a:pt x="574" y="2"/>
                  </a:lnTo>
                  <a:lnTo>
                    <a:pt x="576" y="2"/>
                  </a:lnTo>
                  <a:lnTo>
                    <a:pt x="576" y="0"/>
                  </a:lnTo>
                  <a:lnTo>
                    <a:pt x="595" y="0"/>
                  </a:lnTo>
                  <a:close/>
                  <a:moveTo>
                    <a:pt x="755" y="0"/>
                  </a:moveTo>
                  <a:lnTo>
                    <a:pt x="757" y="2"/>
                  </a:lnTo>
                  <a:lnTo>
                    <a:pt x="757" y="4"/>
                  </a:lnTo>
                  <a:lnTo>
                    <a:pt x="757" y="6"/>
                  </a:lnTo>
                  <a:lnTo>
                    <a:pt x="757" y="8"/>
                  </a:lnTo>
                  <a:lnTo>
                    <a:pt x="755" y="8"/>
                  </a:lnTo>
                  <a:lnTo>
                    <a:pt x="755" y="10"/>
                  </a:lnTo>
                  <a:lnTo>
                    <a:pt x="757" y="10"/>
                  </a:lnTo>
                  <a:lnTo>
                    <a:pt x="757" y="11"/>
                  </a:lnTo>
                  <a:lnTo>
                    <a:pt x="757" y="13"/>
                  </a:lnTo>
                  <a:lnTo>
                    <a:pt x="758" y="13"/>
                  </a:lnTo>
                  <a:lnTo>
                    <a:pt x="757" y="15"/>
                  </a:lnTo>
                  <a:lnTo>
                    <a:pt x="758" y="17"/>
                  </a:lnTo>
                  <a:lnTo>
                    <a:pt x="758" y="19"/>
                  </a:lnTo>
                  <a:lnTo>
                    <a:pt x="758" y="21"/>
                  </a:lnTo>
                  <a:lnTo>
                    <a:pt x="757" y="25"/>
                  </a:lnTo>
                  <a:lnTo>
                    <a:pt x="757" y="27"/>
                  </a:lnTo>
                  <a:lnTo>
                    <a:pt x="755" y="27"/>
                  </a:lnTo>
                  <a:lnTo>
                    <a:pt x="757" y="27"/>
                  </a:lnTo>
                  <a:lnTo>
                    <a:pt x="757" y="29"/>
                  </a:lnTo>
                  <a:lnTo>
                    <a:pt x="757" y="31"/>
                  </a:lnTo>
                  <a:lnTo>
                    <a:pt x="757" y="33"/>
                  </a:lnTo>
                  <a:lnTo>
                    <a:pt x="755" y="33"/>
                  </a:lnTo>
                  <a:lnTo>
                    <a:pt x="751" y="33"/>
                  </a:lnTo>
                  <a:lnTo>
                    <a:pt x="745" y="34"/>
                  </a:lnTo>
                  <a:lnTo>
                    <a:pt x="745" y="33"/>
                  </a:lnTo>
                  <a:lnTo>
                    <a:pt x="743" y="33"/>
                  </a:lnTo>
                  <a:lnTo>
                    <a:pt x="741" y="34"/>
                  </a:lnTo>
                  <a:lnTo>
                    <a:pt x="737" y="34"/>
                  </a:lnTo>
                  <a:lnTo>
                    <a:pt x="735" y="33"/>
                  </a:lnTo>
                  <a:lnTo>
                    <a:pt x="735" y="31"/>
                  </a:lnTo>
                  <a:lnTo>
                    <a:pt x="733" y="33"/>
                  </a:lnTo>
                  <a:lnTo>
                    <a:pt x="733" y="31"/>
                  </a:lnTo>
                  <a:lnTo>
                    <a:pt x="732" y="31"/>
                  </a:lnTo>
                  <a:lnTo>
                    <a:pt x="732" y="29"/>
                  </a:lnTo>
                  <a:lnTo>
                    <a:pt x="728" y="23"/>
                  </a:lnTo>
                  <a:lnTo>
                    <a:pt x="728" y="25"/>
                  </a:lnTo>
                  <a:lnTo>
                    <a:pt x="726" y="25"/>
                  </a:lnTo>
                  <a:lnTo>
                    <a:pt x="726" y="23"/>
                  </a:lnTo>
                  <a:lnTo>
                    <a:pt x="726" y="25"/>
                  </a:lnTo>
                  <a:lnTo>
                    <a:pt x="726" y="27"/>
                  </a:lnTo>
                  <a:lnTo>
                    <a:pt x="724" y="27"/>
                  </a:lnTo>
                  <a:lnTo>
                    <a:pt x="724" y="25"/>
                  </a:lnTo>
                  <a:lnTo>
                    <a:pt x="724" y="23"/>
                  </a:lnTo>
                  <a:lnTo>
                    <a:pt x="722" y="23"/>
                  </a:lnTo>
                  <a:lnTo>
                    <a:pt x="722" y="21"/>
                  </a:lnTo>
                  <a:lnTo>
                    <a:pt x="720" y="21"/>
                  </a:lnTo>
                  <a:lnTo>
                    <a:pt x="720" y="23"/>
                  </a:lnTo>
                  <a:lnTo>
                    <a:pt x="718" y="23"/>
                  </a:lnTo>
                  <a:lnTo>
                    <a:pt x="718" y="21"/>
                  </a:lnTo>
                  <a:lnTo>
                    <a:pt x="716" y="19"/>
                  </a:lnTo>
                  <a:lnTo>
                    <a:pt x="714" y="17"/>
                  </a:lnTo>
                  <a:lnTo>
                    <a:pt x="714" y="15"/>
                  </a:lnTo>
                  <a:lnTo>
                    <a:pt x="716" y="15"/>
                  </a:lnTo>
                  <a:lnTo>
                    <a:pt x="716" y="13"/>
                  </a:lnTo>
                  <a:lnTo>
                    <a:pt x="714" y="15"/>
                  </a:lnTo>
                  <a:lnTo>
                    <a:pt x="714" y="13"/>
                  </a:lnTo>
                  <a:lnTo>
                    <a:pt x="716" y="11"/>
                  </a:lnTo>
                  <a:lnTo>
                    <a:pt x="714" y="10"/>
                  </a:lnTo>
                  <a:lnTo>
                    <a:pt x="714" y="11"/>
                  </a:lnTo>
                  <a:lnTo>
                    <a:pt x="714" y="13"/>
                  </a:lnTo>
                  <a:lnTo>
                    <a:pt x="714" y="15"/>
                  </a:lnTo>
                  <a:lnTo>
                    <a:pt x="712" y="17"/>
                  </a:lnTo>
                  <a:lnTo>
                    <a:pt x="710" y="17"/>
                  </a:lnTo>
                  <a:lnTo>
                    <a:pt x="710" y="15"/>
                  </a:lnTo>
                  <a:lnTo>
                    <a:pt x="710" y="13"/>
                  </a:lnTo>
                  <a:lnTo>
                    <a:pt x="712" y="13"/>
                  </a:lnTo>
                  <a:lnTo>
                    <a:pt x="712" y="11"/>
                  </a:lnTo>
                  <a:lnTo>
                    <a:pt x="710" y="11"/>
                  </a:lnTo>
                  <a:lnTo>
                    <a:pt x="709" y="11"/>
                  </a:lnTo>
                  <a:lnTo>
                    <a:pt x="709" y="13"/>
                  </a:lnTo>
                  <a:lnTo>
                    <a:pt x="707" y="13"/>
                  </a:lnTo>
                  <a:lnTo>
                    <a:pt x="707" y="11"/>
                  </a:lnTo>
                  <a:lnTo>
                    <a:pt x="707" y="10"/>
                  </a:lnTo>
                  <a:lnTo>
                    <a:pt x="707" y="8"/>
                  </a:lnTo>
                  <a:lnTo>
                    <a:pt x="707" y="6"/>
                  </a:lnTo>
                  <a:lnTo>
                    <a:pt x="709" y="4"/>
                  </a:lnTo>
                  <a:lnTo>
                    <a:pt x="709" y="2"/>
                  </a:lnTo>
                  <a:lnTo>
                    <a:pt x="709" y="0"/>
                  </a:lnTo>
                  <a:lnTo>
                    <a:pt x="710" y="0"/>
                  </a:lnTo>
                  <a:lnTo>
                    <a:pt x="755" y="0"/>
                  </a:lnTo>
                  <a:close/>
                  <a:moveTo>
                    <a:pt x="687" y="0"/>
                  </a:moveTo>
                  <a:lnTo>
                    <a:pt x="689" y="0"/>
                  </a:lnTo>
                  <a:lnTo>
                    <a:pt x="691" y="0"/>
                  </a:lnTo>
                  <a:lnTo>
                    <a:pt x="689" y="0"/>
                  </a:lnTo>
                  <a:lnTo>
                    <a:pt x="689" y="2"/>
                  </a:lnTo>
                  <a:lnTo>
                    <a:pt x="691" y="2"/>
                  </a:lnTo>
                  <a:lnTo>
                    <a:pt x="691" y="4"/>
                  </a:lnTo>
                  <a:lnTo>
                    <a:pt x="689" y="6"/>
                  </a:lnTo>
                  <a:lnTo>
                    <a:pt x="687" y="6"/>
                  </a:lnTo>
                  <a:lnTo>
                    <a:pt x="685" y="2"/>
                  </a:lnTo>
                  <a:lnTo>
                    <a:pt x="684" y="2"/>
                  </a:lnTo>
                  <a:lnTo>
                    <a:pt x="684" y="0"/>
                  </a:lnTo>
                  <a:lnTo>
                    <a:pt x="685" y="0"/>
                  </a:lnTo>
                  <a:lnTo>
                    <a:pt x="687" y="0"/>
                  </a:lnTo>
                  <a:close/>
                  <a:moveTo>
                    <a:pt x="684" y="0"/>
                  </a:moveTo>
                  <a:lnTo>
                    <a:pt x="682" y="0"/>
                  </a:lnTo>
                  <a:lnTo>
                    <a:pt x="684" y="2"/>
                  </a:lnTo>
                  <a:lnTo>
                    <a:pt x="682" y="2"/>
                  </a:lnTo>
                  <a:lnTo>
                    <a:pt x="684" y="2"/>
                  </a:lnTo>
                  <a:lnTo>
                    <a:pt x="684" y="4"/>
                  </a:lnTo>
                  <a:lnTo>
                    <a:pt x="685" y="4"/>
                  </a:lnTo>
                  <a:lnTo>
                    <a:pt x="685" y="6"/>
                  </a:lnTo>
                  <a:lnTo>
                    <a:pt x="685" y="8"/>
                  </a:lnTo>
                  <a:lnTo>
                    <a:pt x="685" y="10"/>
                  </a:lnTo>
                  <a:lnTo>
                    <a:pt x="685" y="11"/>
                  </a:lnTo>
                  <a:lnTo>
                    <a:pt x="684" y="10"/>
                  </a:lnTo>
                  <a:lnTo>
                    <a:pt x="678" y="11"/>
                  </a:lnTo>
                  <a:lnTo>
                    <a:pt x="672" y="13"/>
                  </a:lnTo>
                  <a:lnTo>
                    <a:pt x="672" y="11"/>
                  </a:lnTo>
                  <a:lnTo>
                    <a:pt x="672" y="10"/>
                  </a:lnTo>
                  <a:lnTo>
                    <a:pt x="672" y="8"/>
                  </a:lnTo>
                  <a:lnTo>
                    <a:pt x="670" y="8"/>
                  </a:lnTo>
                  <a:lnTo>
                    <a:pt x="670" y="10"/>
                  </a:lnTo>
                  <a:lnTo>
                    <a:pt x="670" y="11"/>
                  </a:lnTo>
                  <a:lnTo>
                    <a:pt x="662" y="13"/>
                  </a:lnTo>
                  <a:lnTo>
                    <a:pt x="662" y="11"/>
                  </a:lnTo>
                  <a:lnTo>
                    <a:pt x="662" y="10"/>
                  </a:lnTo>
                  <a:lnTo>
                    <a:pt x="664" y="6"/>
                  </a:lnTo>
                  <a:lnTo>
                    <a:pt x="664" y="4"/>
                  </a:lnTo>
                  <a:lnTo>
                    <a:pt x="662" y="8"/>
                  </a:lnTo>
                  <a:lnTo>
                    <a:pt x="661" y="10"/>
                  </a:lnTo>
                  <a:lnTo>
                    <a:pt x="661" y="11"/>
                  </a:lnTo>
                  <a:lnTo>
                    <a:pt x="662" y="11"/>
                  </a:lnTo>
                  <a:lnTo>
                    <a:pt x="662" y="13"/>
                  </a:lnTo>
                  <a:lnTo>
                    <a:pt x="661" y="11"/>
                  </a:lnTo>
                  <a:lnTo>
                    <a:pt x="661" y="13"/>
                  </a:lnTo>
                  <a:lnTo>
                    <a:pt x="659" y="13"/>
                  </a:lnTo>
                  <a:lnTo>
                    <a:pt x="653" y="11"/>
                  </a:lnTo>
                  <a:lnTo>
                    <a:pt x="647" y="11"/>
                  </a:lnTo>
                  <a:lnTo>
                    <a:pt x="647" y="10"/>
                  </a:lnTo>
                  <a:lnTo>
                    <a:pt x="647" y="8"/>
                  </a:lnTo>
                  <a:lnTo>
                    <a:pt x="647" y="6"/>
                  </a:lnTo>
                  <a:lnTo>
                    <a:pt x="647" y="4"/>
                  </a:lnTo>
                  <a:lnTo>
                    <a:pt x="647" y="2"/>
                  </a:lnTo>
                  <a:lnTo>
                    <a:pt x="645" y="0"/>
                  </a:lnTo>
                  <a:lnTo>
                    <a:pt x="684" y="0"/>
                  </a:lnTo>
                  <a:close/>
                  <a:moveTo>
                    <a:pt x="559" y="0"/>
                  </a:moveTo>
                  <a:lnTo>
                    <a:pt x="561" y="0"/>
                  </a:lnTo>
                  <a:lnTo>
                    <a:pt x="559" y="2"/>
                  </a:lnTo>
                  <a:lnTo>
                    <a:pt x="559" y="4"/>
                  </a:lnTo>
                  <a:lnTo>
                    <a:pt x="557" y="4"/>
                  </a:lnTo>
                  <a:lnTo>
                    <a:pt x="557" y="6"/>
                  </a:lnTo>
                  <a:lnTo>
                    <a:pt x="557" y="8"/>
                  </a:lnTo>
                  <a:lnTo>
                    <a:pt x="551" y="10"/>
                  </a:lnTo>
                  <a:lnTo>
                    <a:pt x="545" y="11"/>
                  </a:lnTo>
                  <a:lnTo>
                    <a:pt x="545" y="13"/>
                  </a:lnTo>
                  <a:lnTo>
                    <a:pt x="541" y="17"/>
                  </a:lnTo>
                  <a:lnTo>
                    <a:pt x="538" y="17"/>
                  </a:lnTo>
                  <a:lnTo>
                    <a:pt x="536" y="15"/>
                  </a:lnTo>
                  <a:lnTo>
                    <a:pt x="534" y="15"/>
                  </a:lnTo>
                  <a:lnTo>
                    <a:pt x="530" y="13"/>
                  </a:lnTo>
                  <a:lnTo>
                    <a:pt x="530" y="11"/>
                  </a:lnTo>
                  <a:lnTo>
                    <a:pt x="530" y="10"/>
                  </a:lnTo>
                  <a:lnTo>
                    <a:pt x="530" y="8"/>
                  </a:lnTo>
                  <a:lnTo>
                    <a:pt x="530" y="6"/>
                  </a:lnTo>
                  <a:lnTo>
                    <a:pt x="530" y="8"/>
                  </a:lnTo>
                  <a:lnTo>
                    <a:pt x="530" y="10"/>
                  </a:lnTo>
                  <a:lnTo>
                    <a:pt x="528" y="11"/>
                  </a:lnTo>
                  <a:lnTo>
                    <a:pt x="526" y="11"/>
                  </a:lnTo>
                  <a:lnTo>
                    <a:pt x="526" y="13"/>
                  </a:lnTo>
                  <a:lnTo>
                    <a:pt x="526" y="15"/>
                  </a:lnTo>
                  <a:lnTo>
                    <a:pt x="526" y="17"/>
                  </a:lnTo>
                  <a:lnTo>
                    <a:pt x="524" y="15"/>
                  </a:lnTo>
                  <a:lnTo>
                    <a:pt x="518" y="17"/>
                  </a:lnTo>
                  <a:lnTo>
                    <a:pt x="518" y="15"/>
                  </a:lnTo>
                  <a:lnTo>
                    <a:pt x="517" y="15"/>
                  </a:lnTo>
                  <a:lnTo>
                    <a:pt x="513" y="13"/>
                  </a:lnTo>
                  <a:lnTo>
                    <a:pt x="518" y="13"/>
                  </a:lnTo>
                  <a:lnTo>
                    <a:pt x="517" y="11"/>
                  </a:lnTo>
                  <a:lnTo>
                    <a:pt x="517" y="10"/>
                  </a:lnTo>
                  <a:lnTo>
                    <a:pt x="515" y="10"/>
                  </a:lnTo>
                  <a:lnTo>
                    <a:pt x="513" y="8"/>
                  </a:lnTo>
                  <a:lnTo>
                    <a:pt x="511" y="10"/>
                  </a:lnTo>
                  <a:lnTo>
                    <a:pt x="511" y="11"/>
                  </a:lnTo>
                  <a:lnTo>
                    <a:pt x="509" y="11"/>
                  </a:lnTo>
                  <a:lnTo>
                    <a:pt x="511" y="13"/>
                  </a:lnTo>
                  <a:lnTo>
                    <a:pt x="509" y="13"/>
                  </a:lnTo>
                  <a:lnTo>
                    <a:pt x="505" y="15"/>
                  </a:lnTo>
                  <a:lnTo>
                    <a:pt x="503" y="15"/>
                  </a:lnTo>
                  <a:lnTo>
                    <a:pt x="503" y="17"/>
                  </a:lnTo>
                  <a:lnTo>
                    <a:pt x="501" y="19"/>
                  </a:lnTo>
                  <a:lnTo>
                    <a:pt x="501" y="21"/>
                  </a:lnTo>
                  <a:lnTo>
                    <a:pt x="495" y="19"/>
                  </a:lnTo>
                  <a:lnTo>
                    <a:pt x="493" y="21"/>
                  </a:lnTo>
                  <a:lnTo>
                    <a:pt x="493" y="23"/>
                  </a:lnTo>
                  <a:lnTo>
                    <a:pt x="492" y="23"/>
                  </a:lnTo>
                  <a:lnTo>
                    <a:pt x="493" y="23"/>
                  </a:lnTo>
                  <a:lnTo>
                    <a:pt x="492" y="21"/>
                  </a:lnTo>
                  <a:lnTo>
                    <a:pt x="492" y="23"/>
                  </a:lnTo>
                  <a:lnTo>
                    <a:pt x="490" y="21"/>
                  </a:lnTo>
                  <a:lnTo>
                    <a:pt x="488" y="21"/>
                  </a:lnTo>
                  <a:lnTo>
                    <a:pt x="488" y="23"/>
                  </a:lnTo>
                  <a:lnTo>
                    <a:pt x="490" y="23"/>
                  </a:lnTo>
                  <a:lnTo>
                    <a:pt x="488" y="25"/>
                  </a:lnTo>
                  <a:lnTo>
                    <a:pt x="484" y="25"/>
                  </a:lnTo>
                  <a:lnTo>
                    <a:pt x="484" y="27"/>
                  </a:lnTo>
                  <a:lnTo>
                    <a:pt x="484" y="29"/>
                  </a:lnTo>
                  <a:lnTo>
                    <a:pt x="484" y="31"/>
                  </a:lnTo>
                  <a:lnTo>
                    <a:pt x="482" y="31"/>
                  </a:lnTo>
                  <a:lnTo>
                    <a:pt x="480" y="33"/>
                  </a:lnTo>
                  <a:lnTo>
                    <a:pt x="478" y="33"/>
                  </a:lnTo>
                  <a:lnTo>
                    <a:pt x="478" y="34"/>
                  </a:lnTo>
                  <a:lnTo>
                    <a:pt x="476" y="34"/>
                  </a:lnTo>
                  <a:lnTo>
                    <a:pt x="476" y="36"/>
                  </a:lnTo>
                  <a:lnTo>
                    <a:pt x="474" y="36"/>
                  </a:lnTo>
                  <a:lnTo>
                    <a:pt x="472" y="38"/>
                  </a:lnTo>
                  <a:lnTo>
                    <a:pt x="469" y="40"/>
                  </a:lnTo>
                  <a:lnTo>
                    <a:pt x="467" y="42"/>
                  </a:lnTo>
                  <a:lnTo>
                    <a:pt x="463" y="44"/>
                  </a:lnTo>
                  <a:lnTo>
                    <a:pt x="459" y="46"/>
                  </a:lnTo>
                  <a:lnTo>
                    <a:pt x="457" y="46"/>
                  </a:lnTo>
                  <a:lnTo>
                    <a:pt x="455" y="46"/>
                  </a:lnTo>
                  <a:lnTo>
                    <a:pt x="455" y="48"/>
                  </a:lnTo>
                  <a:lnTo>
                    <a:pt x="451" y="48"/>
                  </a:lnTo>
                  <a:lnTo>
                    <a:pt x="445" y="48"/>
                  </a:lnTo>
                  <a:lnTo>
                    <a:pt x="444" y="48"/>
                  </a:lnTo>
                  <a:lnTo>
                    <a:pt x="440" y="48"/>
                  </a:lnTo>
                  <a:lnTo>
                    <a:pt x="436" y="46"/>
                  </a:lnTo>
                  <a:lnTo>
                    <a:pt x="434" y="44"/>
                  </a:lnTo>
                  <a:lnTo>
                    <a:pt x="428" y="38"/>
                  </a:lnTo>
                  <a:lnTo>
                    <a:pt x="426" y="38"/>
                  </a:lnTo>
                  <a:lnTo>
                    <a:pt x="424" y="34"/>
                  </a:lnTo>
                  <a:lnTo>
                    <a:pt x="424" y="33"/>
                  </a:lnTo>
                  <a:lnTo>
                    <a:pt x="422" y="33"/>
                  </a:lnTo>
                  <a:lnTo>
                    <a:pt x="422" y="31"/>
                  </a:lnTo>
                  <a:lnTo>
                    <a:pt x="424" y="31"/>
                  </a:lnTo>
                  <a:lnTo>
                    <a:pt x="424" y="29"/>
                  </a:lnTo>
                  <a:lnTo>
                    <a:pt x="426" y="29"/>
                  </a:lnTo>
                  <a:lnTo>
                    <a:pt x="426" y="27"/>
                  </a:lnTo>
                  <a:lnTo>
                    <a:pt x="430" y="23"/>
                  </a:lnTo>
                  <a:lnTo>
                    <a:pt x="432" y="23"/>
                  </a:lnTo>
                  <a:lnTo>
                    <a:pt x="434" y="23"/>
                  </a:lnTo>
                  <a:lnTo>
                    <a:pt x="436" y="21"/>
                  </a:lnTo>
                  <a:lnTo>
                    <a:pt x="438" y="21"/>
                  </a:lnTo>
                  <a:lnTo>
                    <a:pt x="440" y="21"/>
                  </a:lnTo>
                  <a:lnTo>
                    <a:pt x="442" y="21"/>
                  </a:lnTo>
                  <a:lnTo>
                    <a:pt x="444" y="21"/>
                  </a:lnTo>
                  <a:lnTo>
                    <a:pt x="442" y="19"/>
                  </a:lnTo>
                  <a:lnTo>
                    <a:pt x="444" y="19"/>
                  </a:lnTo>
                  <a:lnTo>
                    <a:pt x="444" y="17"/>
                  </a:lnTo>
                  <a:lnTo>
                    <a:pt x="444" y="15"/>
                  </a:lnTo>
                  <a:lnTo>
                    <a:pt x="445" y="15"/>
                  </a:lnTo>
                  <a:lnTo>
                    <a:pt x="447" y="13"/>
                  </a:lnTo>
                  <a:lnTo>
                    <a:pt x="449" y="13"/>
                  </a:lnTo>
                  <a:lnTo>
                    <a:pt x="451" y="13"/>
                  </a:lnTo>
                  <a:lnTo>
                    <a:pt x="453" y="11"/>
                  </a:lnTo>
                  <a:lnTo>
                    <a:pt x="457" y="11"/>
                  </a:lnTo>
                  <a:lnTo>
                    <a:pt x="461" y="11"/>
                  </a:lnTo>
                  <a:lnTo>
                    <a:pt x="463" y="11"/>
                  </a:lnTo>
                  <a:lnTo>
                    <a:pt x="467" y="13"/>
                  </a:lnTo>
                  <a:lnTo>
                    <a:pt x="467" y="11"/>
                  </a:lnTo>
                  <a:lnTo>
                    <a:pt x="469" y="11"/>
                  </a:lnTo>
                  <a:lnTo>
                    <a:pt x="470" y="10"/>
                  </a:lnTo>
                  <a:lnTo>
                    <a:pt x="470" y="8"/>
                  </a:lnTo>
                  <a:lnTo>
                    <a:pt x="469" y="10"/>
                  </a:lnTo>
                  <a:lnTo>
                    <a:pt x="469" y="8"/>
                  </a:lnTo>
                  <a:lnTo>
                    <a:pt x="470" y="8"/>
                  </a:lnTo>
                  <a:lnTo>
                    <a:pt x="472" y="8"/>
                  </a:lnTo>
                  <a:lnTo>
                    <a:pt x="474" y="6"/>
                  </a:lnTo>
                  <a:lnTo>
                    <a:pt x="472" y="6"/>
                  </a:lnTo>
                  <a:lnTo>
                    <a:pt x="474" y="6"/>
                  </a:lnTo>
                  <a:lnTo>
                    <a:pt x="474" y="4"/>
                  </a:lnTo>
                  <a:lnTo>
                    <a:pt x="476" y="4"/>
                  </a:lnTo>
                  <a:lnTo>
                    <a:pt x="476" y="2"/>
                  </a:lnTo>
                  <a:lnTo>
                    <a:pt x="478" y="2"/>
                  </a:lnTo>
                  <a:lnTo>
                    <a:pt x="476" y="0"/>
                  </a:lnTo>
                  <a:lnTo>
                    <a:pt x="478" y="0"/>
                  </a:lnTo>
                  <a:lnTo>
                    <a:pt x="559" y="0"/>
                  </a:lnTo>
                  <a:close/>
                  <a:moveTo>
                    <a:pt x="472" y="0"/>
                  </a:moveTo>
                  <a:lnTo>
                    <a:pt x="470" y="0"/>
                  </a:lnTo>
                  <a:lnTo>
                    <a:pt x="470" y="2"/>
                  </a:lnTo>
                  <a:lnTo>
                    <a:pt x="469" y="2"/>
                  </a:lnTo>
                  <a:lnTo>
                    <a:pt x="467" y="2"/>
                  </a:lnTo>
                  <a:lnTo>
                    <a:pt x="467" y="0"/>
                  </a:lnTo>
                  <a:lnTo>
                    <a:pt x="465" y="0"/>
                  </a:lnTo>
                  <a:lnTo>
                    <a:pt x="465" y="4"/>
                  </a:lnTo>
                  <a:lnTo>
                    <a:pt x="463" y="4"/>
                  </a:lnTo>
                  <a:lnTo>
                    <a:pt x="461" y="2"/>
                  </a:lnTo>
                  <a:lnTo>
                    <a:pt x="459" y="4"/>
                  </a:lnTo>
                  <a:lnTo>
                    <a:pt x="457" y="4"/>
                  </a:lnTo>
                  <a:lnTo>
                    <a:pt x="455" y="4"/>
                  </a:lnTo>
                  <a:lnTo>
                    <a:pt x="455" y="2"/>
                  </a:lnTo>
                  <a:lnTo>
                    <a:pt x="457" y="2"/>
                  </a:lnTo>
                  <a:lnTo>
                    <a:pt x="457" y="0"/>
                  </a:lnTo>
                  <a:lnTo>
                    <a:pt x="472" y="0"/>
                  </a:lnTo>
                  <a:close/>
                  <a:moveTo>
                    <a:pt x="455" y="0"/>
                  </a:moveTo>
                  <a:lnTo>
                    <a:pt x="453" y="0"/>
                  </a:lnTo>
                  <a:lnTo>
                    <a:pt x="451" y="0"/>
                  </a:lnTo>
                  <a:lnTo>
                    <a:pt x="455" y="0"/>
                  </a:lnTo>
                  <a:close/>
                  <a:moveTo>
                    <a:pt x="451" y="0"/>
                  </a:moveTo>
                  <a:lnTo>
                    <a:pt x="451" y="2"/>
                  </a:lnTo>
                  <a:lnTo>
                    <a:pt x="451" y="4"/>
                  </a:lnTo>
                  <a:lnTo>
                    <a:pt x="449" y="6"/>
                  </a:lnTo>
                  <a:lnTo>
                    <a:pt x="445" y="6"/>
                  </a:lnTo>
                  <a:lnTo>
                    <a:pt x="444" y="4"/>
                  </a:lnTo>
                  <a:lnTo>
                    <a:pt x="444" y="2"/>
                  </a:lnTo>
                  <a:lnTo>
                    <a:pt x="444" y="6"/>
                  </a:lnTo>
                  <a:lnTo>
                    <a:pt x="440" y="8"/>
                  </a:lnTo>
                  <a:lnTo>
                    <a:pt x="436" y="8"/>
                  </a:lnTo>
                  <a:lnTo>
                    <a:pt x="432" y="8"/>
                  </a:lnTo>
                  <a:lnTo>
                    <a:pt x="430" y="8"/>
                  </a:lnTo>
                  <a:lnTo>
                    <a:pt x="430" y="4"/>
                  </a:lnTo>
                  <a:lnTo>
                    <a:pt x="432" y="4"/>
                  </a:lnTo>
                  <a:lnTo>
                    <a:pt x="432" y="2"/>
                  </a:lnTo>
                  <a:lnTo>
                    <a:pt x="436" y="0"/>
                  </a:lnTo>
                  <a:lnTo>
                    <a:pt x="434" y="0"/>
                  </a:lnTo>
                  <a:lnTo>
                    <a:pt x="432" y="2"/>
                  </a:lnTo>
                  <a:lnTo>
                    <a:pt x="432" y="0"/>
                  </a:lnTo>
                  <a:lnTo>
                    <a:pt x="451" y="0"/>
                  </a:lnTo>
                  <a:close/>
                  <a:moveTo>
                    <a:pt x="424" y="0"/>
                  </a:moveTo>
                  <a:lnTo>
                    <a:pt x="426" y="0"/>
                  </a:lnTo>
                  <a:lnTo>
                    <a:pt x="426" y="2"/>
                  </a:lnTo>
                  <a:lnTo>
                    <a:pt x="424" y="4"/>
                  </a:lnTo>
                  <a:lnTo>
                    <a:pt x="424" y="6"/>
                  </a:lnTo>
                  <a:lnTo>
                    <a:pt x="422" y="8"/>
                  </a:lnTo>
                  <a:lnTo>
                    <a:pt x="419" y="11"/>
                  </a:lnTo>
                  <a:lnTo>
                    <a:pt x="415" y="13"/>
                  </a:lnTo>
                  <a:lnTo>
                    <a:pt x="413" y="13"/>
                  </a:lnTo>
                  <a:lnTo>
                    <a:pt x="411" y="11"/>
                  </a:lnTo>
                  <a:lnTo>
                    <a:pt x="411" y="10"/>
                  </a:lnTo>
                  <a:lnTo>
                    <a:pt x="411" y="8"/>
                  </a:lnTo>
                  <a:lnTo>
                    <a:pt x="411" y="6"/>
                  </a:lnTo>
                  <a:lnTo>
                    <a:pt x="411" y="4"/>
                  </a:lnTo>
                  <a:lnTo>
                    <a:pt x="411" y="2"/>
                  </a:lnTo>
                  <a:lnTo>
                    <a:pt x="411" y="0"/>
                  </a:lnTo>
                  <a:lnTo>
                    <a:pt x="411" y="2"/>
                  </a:lnTo>
                  <a:lnTo>
                    <a:pt x="407" y="6"/>
                  </a:lnTo>
                  <a:lnTo>
                    <a:pt x="405" y="4"/>
                  </a:lnTo>
                  <a:lnTo>
                    <a:pt x="403" y="2"/>
                  </a:lnTo>
                  <a:lnTo>
                    <a:pt x="403" y="4"/>
                  </a:lnTo>
                  <a:lnTo>
                    <a:pt x="405" y="4"/>
                  </a:lnTo>
                  <a:lnTo>
                    <a:pt x="405" y="6"/>
                  </a:lnTo>
                  <a:lnTo>
                    <a:pt x="405" y="8"/>
                  </a:lnTo>
                  <a:lnTo>
                    <a:pt x="405" y="10"/>
                  </a:lnTo>
                  <a:lnTo>
                    <a:pt x="405" y="11"/>
                  </a:lnTo>
                  <a:lnTo>
                    <a:pt x="405" y="13"/>
                  </a:lnTo>
                  <a:lnTo>
                    <a:pt x="403" y="13"/>
                  </a:lnTo>
                  <a:lnTo>
                    <a:pt x="399" y="11"/>
                  </a:lnTo>
                  <a:lnTo>
                    <a:pt x="397" y="10"/>
                  </a:lnTo>
                  <a:lnTo>
                    <a:pt x="396" y="10"/>
                  </a:lnTo>
                  <a:lnTo>
                    <a:pt x="394" y="8"/>
                  </a:lnTo>
                  <a:lnTo>
                    <a:pt x="396" y="8"/>
                  </a:lnTo>
                  <a:lnTo>
                    <a:pt x="397" y="6"/>
                  </a:lnTo>
                  <a:lnTo>
                    <a:pt x="397" y="4"/>
                  </a:lnTo>
                  <a:lnTo>
                    <a:pt x="394" y="6"/>
                  </a:lnTo>
                  <a:lnTo>
                    <a:pt x="394" y="4"/>
                  </a:lnTo>
                  <a:lnTo>
                    <a:pt x="394" y="2"/>
                  </a:lnTo>
                  <a:lnTo>
                    <a:pt x="394" y="0"/>
                  </a:lnTo>
                  <a:lnTo>
                    <a:pt x="424" y="0"/>
                  </a:lnTo>
                  <a:close/>
                  <a:moveTo>
                    <a:pt x="394" y="0"/>
                  </a:moveTo>
                  <a:lnTo>
                    <a:pt x="392" y="0"/>
                  </a:lnTo>
                  <a:lnTo>
                    <a:pt x="390" y="0"/>
                  </a:lnTo>
                  <a:lnTo>
                    <a:pt x="390" y="2"/>
                  </a:lnTo>
                  <a:lnTo>
                    <a:pt x="388" y="2"/>
                  </a:lnTo>
                  <a:lnTo>
                    <a:pt x="388" y="4"/>
                  </a:lnTo>
                  <a:lnTo>
                    <a:pt x="386" y="4"/>
                  </a:lnTo>
                  <a:lnTo>
                    <a:pt x="384" y="4"/>
                  </a:lnTo>
                  <a:lnTo>
                    <a:pt x="384" y="2"/>
                  </a:lnTo>
                  <a:lnTo>
                    <a:pt x="382" y="2"/>
                  </a:lnTo>
                  <a:lnTo>
                    <a:pt x="374" y="0"/>
                  </a:lnTo>
                  <a:lnTo>
                    <a:pt x="394" y="0"/>
                  </a:lnTo>
                  <a:close/>
                  <a:moveTo>
                    <a:pt x="977" y="0"/>
                  </a:moveTo>
                  <a:lnTo>
                    <a:pt x="975" y="2"/>
                  </a:lnTo>
                  <a:lnTo>
                    <a:pt x="973" y="2"/>
                  </a:lnTo>
                  <a:lnTo>
                    <a:pt x="972" y="4"/>
                  </a:lnTo>
                  <a:lnTo>
                    <a:pt x="972" y="6"/>
                  </a:lnTo>
                  <a:lnTo>
                    <a:pt x="966" y="8"/>
                  </a:lnTo>
                  <a:lnTo>
                    <a:pt x="966" y="10"/>
                  </a:lnTo>
                  <a:lnTo>
                    <a:pt x="964" y="10"/>
                  </a:lnTo>
                  <a:lnTo>
                    <a:pt x="966" y="11"/>
                  </a:lnTo>
                  <a:lnTo>
                    <a:pt x="968" y="11"/>
                  </a:lnTo>
                  <a:lnTo>
                    <a:pt x="968" y="13"/>
                  </a:lnTo>
                  <a:lnTo>
                    <a:pt x="968" y="15"/>
                  </a:lnTo>
                  <a:lnTo>
                    <a:pt x="970" y="13"/>
                  </a:lnTo>
                  <a:lnTo>
                    <a:pt x="970" y="15"/>
                  </a:lnTo>
                  <a:lnTo>
                    <a:pt x="970" y="13"/>
                  </a:lnTo>
                  <a:lnTo>
                    <a:pt x="972" y="13"/>
                  </a:lnTo>
                  <a:lnTo>
                    <a:pt x="975" y="10"/>
                  </a:lnTo>
                  <a:lnTo>
                    <a:pt x="977" y="11"/>
                  </a:lnTo>
                  <a:lnTo>
                    <a:pt x="979" y="11"/>
                  </a:lnTo>
                  <a:lnTo>
                    <a:pt x="977" y="13"/>
                  </a:lnTo>
                  <a:lnTo>
                    <a:pt x="979" y="13"/>
                  </a:lnTo>
                  <a:lnTo>
                    <a:pt x="979" y="15"/>
                  </a:lnTo>
                  <a:lnTo>
                    <a:pt x="979" y="17"/>
                  </a:lnTo>
                  <a:lnTo>
                    <a:pt x="981" y="17"/>
                  </a:lnTo>
                  <a:lnTo>
                    <a:pt x="981" y="19"/>
                  </a:lnTo>
                  <a:lnTo>
                    <a:pt x="973" y="23"/>
                  </a:lnTo>
                  <a:lnTo>
                    <a:pt x="972" y="23"/>
                  </a:lnTo>
                  <a:lnTo>
                    <a:pt x="970" y="21"/>
                  </a:lnTo>
                  <a:lnTo>
                    <a:pt x="968" y="21"/>
                  </a:lnTo>
                  <a:lnTo>
                    <a:pt x="968" y="19"/>
                  </a:lnTo>
                  <a:lnTo>
                    <a:pt x="970" y="19"/>
                  </a:lnTo>
                  <a:lnTo>
                    <a:pt x="970" y="17"/>
                  </a:lnTo>
                  <a:lnTo>
                    <a:pt x="968" y="15"/>
                  </a:lnTo>
                  <a:lnTo>
                    <a:pt x="968" y="17"/>
                  </a:lnTo>
                  <a:lnTo>
                    <a:pt x="968" y="19"/>
                  </a:lnTo>
                  <a:lnTo>
                    <a:pt x="966" y="19"/>
                  </a:lnTo>
                  <a:lnTo>
                    <a:pt x="968" y="19"/>
                  </a:lnTo>
                  <a:lnTo>
                    <a:pt x="966" y="17"/>
                  </a:lnTo>
                  <a:lnTo>
                    <a:pt x="966" y="15"/>
                  </a:lnTo>
                  <a:lnTo>
                    <a:pt x="966" y="17"/>
                  </a:lnTo>
                  <a:lnTo>
                    <a:pt x="964" y="17"/>
                  </a:lnTo>
                  <a:lnTo>
                    <a:pt x="966" y="19"/>
                  </a:lnTo>
                  <a:lnTo>
                    <a:pt x="970" y="23"/>
                  </a:lnTo>
                  <a:lnTo>
                    <a:pt x="970" y="25"/>
                  </a:lnTo>
                  <a:lnTo>
                    <a:pt x="968" y="25"/>
                  </a:lnTo>
                  <a:lnTo>
                    <a:pt x="968" y="27"/>
                  </a:lnTo>
                  <a:lnTo>
                    <a:pt x="970" y="29"/>
                  </a:lnTo>
                  <a:lnTo>
                    <a:pt x="970" y="31"/>
                  </a:lnTo>
                  <a:lnTo>
                    <a:pt x="968" y="31"/>
                  </a:lnTo>
                  <a:lnTo>
                    <a:pt x="968" y="33"/>
                  </a:lnTo>
                  <a:lnTo>
                    <a:pt x="968" y="34"/>
                  </a:lnTo>
                  <a:lnTo>
                    <a:pt x="970" y="34"/>
                  </a:lnTo>
                  <a:lnTo>
                    <a:pt x="968" y="36"/>
                  </a:lnTo>
                  <a:lnTo>
                    <a:pt x="968" y="38"/>
                  </a:lnTo>
                  <a:lnTo>
                    <a:pt x="964" y="36"/>
                  </a:lnTo>
                  <a:lnTo>
                    <a:pt x="964" y="38"/>
                  </a:lnTo>
                  <a:lnTo>
                    <a:pt x="962" y="38"/>
                  </a:lnTo>
                  <a:lnTo>
                    <a:pt x="958" y="38"/>
                  </a:lnTo>
                  <a:lnTo>
                    <a:pt x="954" y="38"/>
                  </a:lnTo>
                  <a:lnTo>
                    <a:pt x="950" y="38"/>
                  </a:lnTo>
                  <a:lnTo>
                    <a:pt x="949" y="40"/>
                  </a:lnTo>
                  <a:lnTo>
                    <a:pt x="947" y="40"/>
                  </a:lnTo>
                  <a:lnTo>
                    <a:pt x="947" y="42"/>
                  </a:lnTo>
                  <a:lnTo>
                    <a:pt x="945" y="42"/>
                  </a:lnTo>
                  <a:lnTo>
                    <a:pt x="943" y="44"/>
                  </a:lnTo>
                  <a:lnTo>
                    <a:pt x="941" y="44"/>
                  </a:lnTo>
                  <a:lnTo>
                    <a:pt x="939" y="44"/>
                  </a:lnTo>
                  <a:lnTo>
                    <a:pt x="937" y="42"/>
                  </a:lnTo>
                  <a:lnTo>
                    <a:pt x="935" y="42"/>
                  </a:lnTo>
                  <a:lnTo>
                    <a:pt x="933" y="40"/>
                  </a:lnTo>
                  <a:lnTo>
                    <a:pt x="933" y="38"/>
                  </a:lnTo>
                  <a:lnTo>
                    <a:pt x="931" y="38"/>
                  </a:lnTo>
                  <a:lnTo>
                    <a:pt x="931" y="40"/>
                  </a:lnTo>
                  <a:lnTo>
                    <a:pt x="931" y="42"/>
                  </a:lnTo>
                  <a:lnTo>
                    <a:pt x="929" y="42"/>
                  </a:lnTo>
                  <a:lnTo>
                    <a:pt x="929" y="40"/>
                  </a:lnTo>
                  <a:lnTo>
                    <a:pt x="927" y="40"/>
                  </a:lnTo>
                  <a:lnTo>
                    <a:pt x="925" y="38"/>
                  </a:lnTo>
                  <a:lnTo>
                    <a:pt x="924" y="38"/>
                  </a:lnTo>
                  <a:lnTo>
                    <a:pt x="922" y="34"/>
                  </a:lnTo>
                  <a:lnTo>
                    <a:pt x="922" y="33"/>
                  </a:lnTo>
                  <a:lnTo>
                    <a:pt x="922" y="31"/>
                  </a:lnTo>
                  <a:lnTo>
                    <a:pt x="922" y="29"/>
                  </a:lnTo>
                  <a:lnTo>
                    <a:pt x="922" y="27"/>
                  </a:lnTo>
                  <a:lnTo>
                    <a:pt x="924" y="25"/>
                  </a:lnTo>
                  <a:lnTo>
                    <a:pt x="922" y="25"/>
                  </a:lnTo>
                  <a:lnTo>
                    <a:pt x="922" y="23"/>
                  </a:lnTo>
                  <a:lnTo>
                    <a:pt x="920" y="23"/>
                  </a:lnTo>
                  <a:lnTo>
                    <a:pt x="918" y="21"/>
                  </a:lnTo>
                  <a:lnTo>
                    <a:pt x="916" y="19"/>
                  </a:lnTo>
                  <a:lnTo>
                    <a:pt x="916" y="17"/>
                  </a:lnTo>
                  <a:lnTo>
                    <a:pt x="914" y="17"/>
                  </a:lnTo>
                  <a:lnTo>
                    <a:pt x="914" y="19"/>
                  </a:lnTo>
                  <a:lnTo>
                    <a:pt x="916" y="21"/>
                  </a:lnTo>
                  <a:lnTo>
                    <a:pt x="916" y="23"/>
                  </a:lnTo>
                  <a:lnTo>
                    <a:pt x="918" y="25"/>
                  </a:lnTo>
                  <a:lnTo>
                    <a:pt x="918" y="27"/>
                  </a:lnTo>
                  <a:lnTo>
                    <a:pt x="918" y="31"/>
                  </a:lnTo>
                  <a:lnTo>
                    <a:pt x="916" y="33"/>
                  </a:lnTo>
                  <a:lnTo>
                    <a:pt x="916" y="34"/>
                  </a:lnTo>
                  <a:lnTo>
                    <a:pt x="916" y="36"/>
                  </a:lnTo>
                  <a:lnTo>
                    <a:pt x="916" y="38"/>
                  </a:lnTo>
                  <a:lnTo>
                    <a:pt x="914" y="38"/>
                  </a:lnTo>
                  <a:lnTo>
                    <a:pt x="914" y="40"/>
                  </a:lnTo>
                  <a:lnTo>
                    <a:pt x="912" y="38"/>
                  </a:lnTo>
                  <a:lnTo>
                    <a:pt x="906" y="40"/>
                  </a:lnTo>
                  <a:lnTo>
                    <a:pt x="904" y="40"/>
                  </a:lnTo>
                  <a:lnTo>
                    <a:pt x="904" y="42"/>
                  </a:lnTo>
                  <a:lnTo>
                    <a:pt x="901" y="42"/>
                  </a:lnTo>
                  <a:lnTo>
                    <a:pt x="899" y="42"/>
                  </a:lnTo>
                  <a:lnTo>
                    <a:pt x="897" y="42"/>
                  </a:lnTo>
                  <a:lnTo>
                    <a:pt x="897" y="40"/>
                  </a:lnTo>
                  <a:lnTo>
                    <a:pt x="895" y="42"/>
                  </a:lnTo>
                  <a:lnTo>
                    <a:pt x="893" y="42"/>
                  </a:lnTo>
                  <a:lnTo>
                    <a:pt x="893" y="40"/>
                  </a:lnTo>
                  <a:lnTo>
                    <a:pt x="893" y="38"/>
                  </a:lnTo>
                  <a:lnTo>
                    <a:pt x="893" y="36"/>
                  </a:lnTo>
                  <a:lnTo>
                    <a:pt x="893" y="34"/>
                  </a:lnTo>
                  <a:lnTo>
                    <a:pt x="891" y="33"/>
                  </a:lnTo>
                  <a:lnTo>
                    <a:pt x="893" y="33"/>
                  </a:lnTo>
                  <a:lnTo>
                    <a:pt x="893" y="31"/>
                  </a:lnTo>
                  <a:lnTo>
                    <a:pt x="891" y="31"/>
                  </a:lnTo>
                  <a:lnTo>
                    <a:pt x="891" y="33"/>
                  </a:lnTo>
                  <a:lnTo>
                    <a:pt x="891" y="34"/>
                  </a:lnTo>
                  <a:lnTo>
                    <a:pt x="891" y="36"/>
                  </a:lnTo>
                  <a:lnTo>
                    <a:pt x="891" y="38"/>
                  </a:lnTo>
                  <a:lnTo>
                    <a:pt x="891" y="40"/>
                  </a:lnTo>
                  <a:lnTo>
                    <a:pt x="891" y="42"/>
                  </a:lnTo>
                  <a:lnTo>
                    <a:pt x="889" y="42"/>
                  </a:lnTo>
                  <a:lnTo>
                    <a:pt x="887" y="42"/>
                  </a:lnTo>
                  <a:lnTo>
                    <a:pt x="885" y="42"/>
                  </a:lnTo>
                  <a:lnTo>
                    <a:pt x="885" y="40"/>
                  </a:lnTo>
                  <a:lnTo>
                    <a:pt x="885" y="38"/>
                  </a:lnTo>
                  <a:lnTo>
                    <a:pt x="885" y="36"/>
                  </a:lnTo>
                  <a:lnTo>
                    <a:pt x="885" y="33"/>
                  </a:lnTo>
                  <a:lnTo>
                    <a:pt x="883" y="33"/>
                  </a:lnTo>
                  <a:lnTo>
                    <a:pt x="883" y="31"/>
                  </a:lnTo>
                  <a:lnTo>
                    <a:pt x="883" y="33"/>
                  </a:lnTo>
                  <a:lnTo>
                    <a:pt x="883" y="34"/>
                  </a:lnTo>
                  <a:lnTo>
                    <a:pt x="883" y="36"/>
                  </a:lnTo>
                  <a:lnTo>
                    <a:pt x="883" y="38"/>
                  </a:lnTo>
                  <a:lnTo>
                    <a:pt x="883" y="40"/>
                  </a:lnTo>
                  <a:lnTo>
                    <a:pt x="883" y="42"/>
                  </a:lnTo>
                  <a:lnTo>
                    <a:pt x="881" y="42"/>
                  </a:lnTo>
                  <a:lnTo>
                    <a:pt x="877" y="42"/>
                  </a:lnTo>
                  <a:lnTo>
                    <a:pt x="874" y="42"/>
                  </a:lnTo>
                  <a:lnTo>
                    <a:pt x="874" y="40"/>
                  </a:lnTo>
                  <a:lnTo>
                    <a:pt x="874" y="38"/>
                  </a:lnTo>
                  <a:lnTo>
                    <a:pt x="874" y="36"/>
                  </a:lnTo>
                  <a:lnTo>
                    <a:pt x="874" y="34"/>
                  </a:lnTo>
                  <a:lnTo>
                    <a:pt x="872" y="34"/>
                  </a:lnTo>
                  <a:lnTo>
                    <a:pt x="872" y="36"/>
                  </a:lnTo>
                  <a:lnTo>
                    <a:pt x="872" y="38"/>
                  </a:lnTo>
                  <a:lnTo>
                    <a:pt x="872" y="40"/>
                  </a:lnTo>
                  <a:lnTo>
                    <a:pt x="872" y="42"/>
                  </a:lnTo>
                  <a:lnTo>
                    <a:pt x="870" y="42"/>
                  </a:lnTo>
                  <a:lnTo>
                    <a:pt x="868" y="42"/>
                  </a:lnTo>
                  <a:lnTo>
                    <a:pt x="866" y="40"/>
                  </a:lnTo>
                  <a:lnTo>
                    <a:pt x="864" y="38"/>
                  </a:lnTo>
                  <a:lnTo>
                    <a:pt x="864" y="36"/>
                  </a:lnTo>
                  <a:lnTo>
                    <a:pt x="864" y="34"/>
                  </a:lnTo>
                  <a:lnTo>
                    <a:pt x="862" y="34"/>
                  </a:lnTo>
                  <a:lnTo>
                    <a:pt x="864" y="36"/>
                  </a:lnTo>
                  <a:lnTo>
                    <a:pt x="864" y="38"/>
                  </a:lnTo>
                  <a:lnTo>
                    <a:pt x="862" y="38"/>
                  </a:lnTo>
                  <a:lnTo>
                    <a:pt x="864" y="40"/>
                  </a:lnTo>
                  <a:lnTo>
                    <a:pt x="866" y="42"/>
                  </a:lnTo>
                  <a:lnTo>
                    <a:pt x="866" y="44"/>
                  </a:lnTo>
                  <a:lnTo>
                    <a:pt x="862" y="44"/>
                  </a:lnTo>
                  <a:lnTo>
                    <a:pt x="860" y="44"/>
                  </a:lnTo>
                  <a:lnTo>
                    <a:pt x="860" y="42"/>
                  </a:lnTo>
                  <a:lnTo>
                    <a:pt x="858" y="42"/>
                  </a:lnTo>
                  <a:lnTo>
                    <a:pt x="860" y="42"/>
                  </a:lnTo>
                  <a:lnTo>
                    <a:pt x="858" y="44"/>
                  </a:lnTo>
                  <a:lnTo>
                    <a:pt x="856" y="44"/>
                  </a:lnTo>
                  <a:lnTo>
                    <a:pt x="854" y="44"/>
                  </a:lnTo>
                  <a:lnTo>
                    <a:pt x="854" y="40"/>
                  </a:lnTo>
                  <a:lnTo>
                    <a:pt x="853" y="40"/>
                  </a:lnTo>
                  <a:lnTo>
                    <a:pt x="853" y="42"/>
                  </a:lnTo>
                  <a:lnTo>
                    <a:pt x="851" y="44"/>
                  </a:lnTo>
                  <a:lnTo>
                    <a:pt x="849" y="44"/>
                  </a:lnTo>
                  <a:lnTo>
                    <a:pt x="849" y="42"/>
                  </a:lnTo>
                  <a:lnTo>
                    <a:pt x="849" y="40"/>
                  </a:lnTo>
                  <a:lnTo>
                    <a:pt x="847" y="40"/>
                  </a:lnTo>
                  <a:lnTo>
                    <a:pt x="847" y="42"/>
                  </a:lnTo>
                  <a:lnTo>
                    <a:pt x="847" y="44"/>
                  </a:lnTo>
                  <a:lnTo>
                    <a:pt x="843" y="44"/>
                  </a:lnTo>
                  <a:lnTo>
                    <a:pt x="843" y="42"/>
                  </a:lnTo>
                  <a:lnTo>
                    <a:pt x="841" y="42"/>
                  </a:lnTo>
                  <a:lnTo>
                    <a:pt x="841" y="44"/>
                  </a:lnTo>
                  <a:lnTo>
                    <a:pt x="835" y="42"/>
                  </a:lnTo>
                  <a:lnTo>
                    <a:pt x="835" y="40"/>
                  </a:lnTo>
                  <a:lnTo>
                    <a:pt x="835" y="38"/>
                  </a:lnTo>
                  <a:lnTo>
                    <a:pt x="835" y="34"/>
                  </a:lnTo>
                  <a:lnTo>
                    <a:pt x="837" y="33"/>
                  </a:lnTo>
                  <a:lnTo>
                    <a:pt x="837" y="31"/>
                  </a:lnTo>
                  <a:lnTo>
                    <a:pt x="837" y="29"/>
                  </a:lnTo>
                  <a:lnTo>
                    <a:pt x="837" y="27"/>
                  </a:lnTo>
                  <a:lnTo>
                    <a:pt x="839" y="25"/>
                  </a:lnTo>
                  <a:lnTo>
                    <a:pt x="837" y="25"/>
                  </a:lnTo>
                  <a:lnTo>
                    <a:pt x="837" y="23"/>
                  </a:lnTo>
                  <a:lnTo>
                    <a:pt x="837" y="21"/>
                  </a:lnTo>
                  <a:lnTo>
                    <a:pt x="835" y="17"/>
                  </a:lnTo>
                  <a:lnTo>
                    <a:pt x="835" y="19"/>
                  </a:lnTo>
                  <a:lnTo>
                    <a:pt x="835" y="21"/>
                  </a:lnTo>
                  <a:lnTo>
                    <a:pt x="835" y="23"/>
                  </a:lnTo>
                  <a:lnTo>
                    <a:pt x="833" y="23"/>
                  </a:lnTo>
                  <a:lnTo>
                    <a:pt x="833" y="21"/>
                  </a:lnTo>
                  <a:lnTo>
                    <a:pt x="833" y="23"/>
                  </a:lnTo>
                  <a:lnTo>
                    <a:pt x="833" y="25"/>
                  </a:lnTo>
                  <a:lnTo>
                    <a:pt x="831" y="25"/>
                  </a:lnTo>
                  <a:lnTo>
                    <a:pt x="831" y="27"/>
                  </a:lnTo>
                  <a:lnTo>
                    <a:pt x="831" y="29"/>
                  </a:lnTo>
                  <a:lnTo>
                    <a:pt x="831" y="31"/>
                  </a:lnTo>
                  <a:lnTo>
                    <a:pt x="831" y="33"/>
                  </a:lnTo>
                  <a:lnTo>
                    <a:pt x="829" y="33"/>
                  </a:lnTo>
                  <a:lnTo>
                    <a:pt x="829" y="31"/>
                  </a:lnTo>
                  <a:lnTo>
                    <a:pt x="829" y="29"/>
                  </a:lnTo>
                  <a:lnTo>
                    <a:pt x="829" y="27"/>
                  </a:lnTo>
                  <a:lnTo>
                    <a:pt x="829" y="25"/>
                  </a:lnTo>
                  <a:lnTo>
                    <a:pt x="828" y="23"/>
                  </a:lnTo>
                  <a:lnTo>
                    <a:pt x="828" y="21"/>
                  </a:lnTo>
                  <a:lnTo>
                    <a:pt x="826" y="21"/>
                  </a:lnTo>
                  <a:lnTo>
                    <a:pt x="828" y="23"/>
                  </a:lnTo>
                  <a:lnTo>
                    <a:pt x="828" y="25"/>
                  </a:lnTo>
                  <a:lnTo>
                    <a:pt x="828" y="27"/>
                  </a:lnTo>
                  <a:lnTo>
                    <a:pt x="828" y="29"/>
                  </a:lnTo>
                  <a:lnTo>
                    <a:pt x="826" y="29"/>
                  </a:lnTo>
                  <a:lnTo>
                    <a:pt x="824" y="27"/>
                  </a:lnTo>
                  <a:lnTo>
                    <a:pt x="826" y="29"/>
                  </a:lnTo>
                  <a:lnTo>
                    <a:pt x="826" y="31"/>
                  </a:lnTo>
                  <a:lnTo>
                    <a:pt x="826" y="33"/>
                  </a:lnTo>
                  <a:lnTo>
                    <a:pt x="826" y="34"/>
                  </a:lnTo>
                  <a:lnTo>
                    <a:pt x="826" y="36"/>
                  </a:lnTo>
                  <a:lnTo>
                    <a:pt x="824" y="36"/>
                  </a:lnTo>
                  <a:lnTo>
                    <a:pt x="822" y="36"/>
                  </a:lnTo>
                  <a:lnTo>
                    <a:pt x="822" y="38"/>
                  </a:lnTo>
                  <a:lnTo>
                    <a:pt x="818" y="40"/>
                  </a:lnTo>
                  <a:lnTo>
                    <a:pt x="820" y="38"/>
                  </a:lnTo>
                  <a:lnTo>
                    <a:pt x="818" y="38"/>
                  </a:lnTo>
                  <a:lnTo>
                    <a:pt x="818" y="40"/>
                  </a:lnTo>
                  <a:lnTo>
                    <a:pt x="816" y="40"/>
                  </a:lnTo>
                  <a:lnTo>
                    <a:pt x="814" y="40"/>
                  </a:lnTo>
                  <a:lnTo>
                    <a:pt x="812" y="40"/>
                  </a:lnTo>
                  <a:lnTo>
                    <a:pt x="812" y="38"/>
                  </a:lnTo>
                  <a:lnTo>
                    <a:pt x="812" y="36"/>
                  </a:lnTo>
                  <a:lnTo>
                    <a:pt x="810" y="38"/>
                  </a:lnTo>
                  <a:lnTo>
                    <a:pt x="806" y="36"/>
                  </a:lnTo>
                  <a:lnTo>
                    <a:pt x="806" y="34"/>
                  </a:lnTo>
                  <a:lnTo>
                    <a:pt x="805" y="36"/>
                  </a:lnTo>
                  <a:lnTo>
                    <a:pt x="803" y="36"/>
                  </a:lnTo>
                  <a:lnTo>
                    <a:pt x="801" y="33"/>
                  </a:lnTo>
                  <a:lnTo>
                    <a:pt x="801" y="31"/>
                  </a:lnTo>
                  <a:lnTo>
                    <a:pt x="801" y="29"/>
                  </a:lnTo>
                  <a:lnTo>
                    <a:pt x="799" y="29"/>
                  </a:lnTo>
                  <a:lnTo>
                    <a:pt x="799" y="31"/>
                  </a:lnTo>
                  <a:lnTo>
                    <a:pt x="797" y="31"/>
                  </a:lnTo>
                  <a:lnTo>
                    <a:pt x="795" y="31"/>
                  </a:lnTo>
                  <a:lnTo>
                    <a:pt x="797" y="29"/>
                  </a:lnTo>
                  <a:lnTo>
                    <a:pt x="799" y="27"/>
                  </a:lnTo>
                  <a:lnTo>
                    <a:pt x="799" y="25"/>
                  </a:lnTo>
                  <a:lnTo>
                    <a:pt x="799" y="23"/>
                  </a:lnTo>
                  <a:lnTo>
                    <a:pt x="801" y="23"/>
                  </a:lnTo>
                  <a:lnTo>
                    <a:pt x="801" y="21"/>
                  </a:lnTo>
                  <a:lnTo>
                    <a:pt x="801" y="19"/>
                  </a:lnTo>
                  <a:lnTo>
                    <a:pt x="799" y="19"/>
                  </a:lnTo>
                  <a:lnTo>
                    <a:pt x="799" y="21"/>
                  </a:lnTo>
                  <a:lnTo>
                    <a:pt x="795" y="27"/>
                  </a:lnTo>
                  <a:lnTo>
                    <a:pt x="793" y="27"/>
                  </a:lnTo>
                  <a:lnTo>
                    <a:pt x="793" y="29"/>
                  </a:lnTo>
                  <a:lnTo>
                    <a:pt x="793" y="31"/>
                  </a:lnTo>
                  <a:lnTo>
                    <a:pt x="795" y="33"/>
                  </a:lnTo>
                  <a:lnTo>
                    <a:pt x="795" y="34"/>
                  </a:lnTo>
                  <a:lnTo>
                    <a:pt x="791" y="34"/>
                  </a:lnTo>
                  <a:lnTo>
                    <a:pt x="791" y="33"/>
                  </a:lnTo>
                  <a:lnTo>
                    <a:pt x="791" y="31"/>
                  </a:lnTo>
                  <a:lnTo>
                    <a:pt x="791" y="29"/>
                  </a:lnTo>
                  <a:lnTo>
                    <a:pt x="791" y="31"/>
                  </a:lnTo>
                  <a:lnTo>
                    <a:pt x="791" y="33"/>
                  </a:lnTo>
                  <a:lnTo>
                    <a:pt x="789" y="34"/>
                  </a:lnTo>
                  <a:lnTo>
                    <a:pt x="787" y="34"/>
                  </a:lnTo>
                  <a:lnTo>
                    <a:pt x="785" y="33"/>
                  </a:lnTo>
                  <a:lnTo>
                    <a:pt x="785" y="31"/>
                  </a:lnTo>
                  <a:lnTo>
                    <a:pt x="787" y="29"/>
                  </a:lnTo>
                  <a:lnTo>
                    <a:pt x="785" y="29"/>
                  </a:lnTo>
                  <a:lnTo>
                    <a:pt x="783" y="29"/>
                  </a:lnTo>
                  <a:lnTo>
                    <a:pt x="783" y="31"/>
                  </a:lnTo>
                  <a:lnTo>
                    <a:pt x="781" y="29"/>
                  </a:lnTo>
                  <a:lnTo>
                    <a:pt x="783" y="29"/>
                  </a:lnTo>
                  <a:lnTo>
                    <a:pt x="783" y="27"/>
                  </a:lnTo>
                  <a:lnTo>
                    <a:pt x="781" y="27"/>
                  </a:lnTo>
                  <a:lnTo>
                    <a:pt x="780" y="25"/>
                  </a:lnTo>
                  <a:lnTo>
                    <a:pt x="780" y="23"/>
                  </a:lnTo>
                  <a:lnTo>
                    <a:pt x="780" y="21"/>
                  </a:lnTo>
                  <a:lnTo>
                    <a:pt x="780" y="19"/>
                  </a:lnTo>
                  <a:lnTo>
                    <a:pt x="780" y="17"/>
                  </a:lnTo>
                  <a:lnTo>
                    <a:pt x="780" y="15"/>
                  </a:lnTo>
                  <a:lnTo>
                    <a:pt x="780" y="13"/>
                  </a:lnTo>
                  <a:lnTo>
                    <a:pt x="778" y="10"/>
                  </a:lnTo>
                  <a:lnTo>
                    <a:pt x="778" y="8"/>
                  </a:lnTo>
                  <a:lnTo>
                    <a:pt x="776" y="8"/>
                  </a:lnTo>
                  <a:lnTo>
                    <a:pt x="778" y="8"/>
                  </a:lnTo>
                  <a:lnTo>
                    <a:pt x="778" y="6"/>
                  </a:lnTo>
                  <a:lnTo>
                    <a:pt x="780" y="6"/>
                  </a:lnTo>
                  <a:lnTo>
                    <a:pt x="780" y="4"/>
                  </a:lnTo>
                  <a:lnTo>
                    <a:pt x="778" y="4"/>
                  </a:lnTo>
                  <a:lnTo>
                    <a:pt x="780" y="4"/>
                  </a:lnTo>
                  <a:lnTo>
                    <a:pt x="780" y="2"/>
                  </a:lnTo>
                  <a:lnTo>
                    <a:pt x="776" y="4"/>
                  </a:lnTo>
                  <a:lnTo>
                    <a:pt x="776" y="2"/>
                  </a:lnTo>
                  <a:lnTo>
                    <a:pt x="774" y="2"/>
                  </a:lnTo>
                  <a:lnTo>
                    <a:pt x="774" y="0"/>
                  </a:lnTo>
                  <a:lnTo>
                    <a:pt x="977" y="0"/>
                  </a:lnTo>
                  <a:close/>
                  <a:moveTo>
                    <a:pt x="929" y="1129"/>
                  </a:moveTo>
                  <a:lnTo>
                    <a:pt x="929" y="1127"/>
                  </a:lnTo>
                  <a:lnTo>
                    <a:pt x="929" y="1129"/>
                  </a:lnTo>
                  <a:close/>
                  <a:moveTo>
                    <a:pt x="1200" y="1092"/>
                  </a:moveTo>
                  <a:lnTo>
                    <a:pt x="1200" y="1090"/>
                  </a:lnTo>
                  <a:lnTo>
                    <a:pt x="1202" y="1090"/>
                  </a:lnTo>
                  <a:lnTo>
                    <a:pt x="1200" y="1090"/>
                  </a:lnTo>
                  <a:lnTo>
                    <a:pt x="1200" y="1092"/>
                  </a:lnTo>
                  <a:close/>
                  <a:moveTo>
                    <a:pt x="1292" y="1081"/>
                  </a:moveTo>
                  <a:lnTo>
                    <a:pt x="1290" y="1081"/>
                  </a:lnTo>
                  <a:lnTo>
                    <a:pt x="1288" y="1081"/>
                  </a:lnTo>
                  <a:lnTo>
                    <a:pt x="1290" y="1081"/>
                  </a:lnTo>
                  <a:lnTo>
                    <a:pt x="1292" y="1081"/>
                  </a:lnTo>
                  <a:lnTo>
                    <a:pt x="1294" y="1079"/>
                  </a:lnTo>
                  <a:lnTo>
                    <a:pt x="1294" y="1081"/>
                  </a:lnTo>
                  <a:lnTo>
                    <a:pt x="1292" y="1081"/>
                  </a:lnTo>
                  <a:close/>
                  <a:moveTo>
                    <a:pt x="1023" y="1077"/>
                  </a:moveTo>
                  <a:lnTo>
                    <a:pt x="1021" y="1077"/>
                  </a:lnTo>
                  <a:lnTo>
                    <a:pt x="1021" y="1075"/>
                  </a:lnTo>
                  <a:lnTo>
                    <a:pt x="1023" y="1075"/>
                  </a:lnTo>
                  <a:lnTo>
                    <a:pt x="1025" y="1075"/>
                  </a:lnTo>
                  <a:lnTo>
                    <a:pt x="1023" y="1077"/>
                  </a:lnTo>
                  <a:close/>
                  <a:moveTo>
                    <a:pt x="1029" y="1077"/>
                  </a:moveTo>
                  <a:lnTo>
                    <a:pt x="1027" y="1077"/>
                  </a:lnTo>
                  <a:lnTo>
                    <a:pt x="1027" y="1075"/>
                  </a:lnTo>
                  <a:lnTo>
                    <a:pt x="1029" y="1075"/>
                  </a:lnTo>
                  <a:lnTo>
                    <a:pt x="1029" y="1077"/>
                  </a:lnTo>
                  <a:close/>
                  <a:moveTo>
                    <a:pt x="1031" y="1073"/>
                  </a:moveTo>
                  <a:lnTo>
                    <a:pt x="1031" y="1075"/>
                  </a:lnTo>
                  <a:lnTo>
                    <a:pt x="1029" y="1075"/>
                  </a:lnTo>
                  <a:lnTo>
                    <a:pt x="1027" y="1075"/>
                  </a:lnTo>
                  <a:lnTo>
                    <a:pt x="1029" y="1075"/>
                  </a:lnTo>
                  <a:lnTo>
                    <a:pt x="1029" y="1073"/>
                  </a:lnTo>
                  <a:lnTo>
                    <a:pt x="1031" y="1073"/>
                  </a:lnTo>
                  <a:close/>
                  <a:moveTo>
                    <a:pt x="1031" y="1073"/>
                  </a:moveTo>
                  <a:lnTo>
                    <a:pt x="1029" y="1073"/>
                  </a:lnTo>
                  <a:lnTo>
                    <a:pt x="1031" y="1073"/>
                  </a:lnTo>
                  <a:close/>
                  <a:moveTo>
                    <a:pt x="1189" y="1073"/>
                  </a:moveTo>
                  <a:lnTo>
                    <a:pt x="1190" y="1071"/>
                  </a:lnTo>
                  <a:lnTo>
                    <a:pt x="1189" y="1073"/>
                  </a:lnTo>
                  <a:close/>
                  <a:moveTo>
                    <a:pt x="1183" y="1061"/>
                  </a:moveTo>
                  <a:lnTo>
                    <a:pt x="1183" y="1063"/>
                  </a:lnTo>
                  <a:lnTo>
                    <a:pt x="1183" y="1065"/>
                  </a:lnTo>
                  <a:lnTo>
                    <a:pt x="1181" y="1063"/>
                  </a:lnTo>
                  <a:lnTo>
                    <a:pt x="1181" y="1065"/>
                  </a:lnTo>
                  <a:lnTo>
                    <a:pt x="1179" y="1065"/>
                  </a:lnTo>
                  <a:lnTo>
                    <a:pt x="1181" y="1063"/>
                  </a:lnTo>
                  <a:lnTo>
                    <a:pt x="1181" y="1061"/>
                  </a:lnTo>
                  <a:lnTo>
                    <a:pt x="1183" y="1061"/>
                  </a:lnTo>
                  <a:close/>
                  <a:moveTo>
                    <a:pt x="968" y="1060"/>
                  </a:moveTo>
                  <a:lnTo>
                    <a:pt x="970" y="1060"/>
                  </a:lnTo>
                  <a:lnTo>
                    <a:pt x="968" y="1061"/>
                  </a:lnTo>
                  <a:lnTo>
                    <a:pt x="968" y="1060"/>
                  </a:lnTo>
                  <a:close/>
                  <a:moveTo>
                    <a:pt x="1068" y="1050"/>
                  </a:moveTo>
                  <a:lnTo>
                    <a:pt x="1066" y="1050"/>
                  </a:lnTo>
                  <a:lnTo>
                    <a:pt x="1066" y="1052"/>
                  </a:lnTo>
                  <a:lnTo>
                    <a:pt x="1064" y="1052"/>
                  </a:lnTo>
                  <a:lnTo>
                    <a:pt x="1064" y="1050"/>
                  </a:lnTo>
                  <a:lnTo>
                    <a:pt x="1066" y="1050"/>
                  </a:lnTo>
                  <a:lnTo>
                    <a:pt x="1068" y="1050"/>
                  </a:lnTo>
                  <a:close/>
                  <a:moveTo>
                    <a:pt x="945" y="1050"/>
                  </a:moveTo>
                  <a:lnTo>
                    <a:pt x="943" y="1050"/>
                  </a:lnTo>
                  <a:lnTo>
                    <a:pt x="945" y="1050"/>
                  </a:lnTo>
                  <a:close/>
                  <a:moveTo>
                    <a:pt x="970" y="1048"/>
                  </a:moveTo>
                  <a:lnTo>
                    <a:pt x="970" y="1050"/>
                  </a:lnTo>
                  <a:lnTo>
                    <a:pt x="968" y="1052"/>
                  </a:lnTo>
                  <a:lnTo>
                    <a:pt x="968" y="1050"/>
                  </a:lnTo>
                  <a:lnTo>
                    <a:pt x="970" y="1050"/>
                  </a:lnTo>
                  <a:lnTo>
                    <a:pt x="970" y="1048"/>
                  </a:lnTo>
                  <a:close/>
                  <a:moveTo>
                    <a:pt x="1068" y="1048"/>
                  </a:moveTo>
                  <a:lnTo>
                    <a:pt x="1069" y="1048"/>
                  </a:lnTo>
                  <a:lnTo>
                    <a:pt x="1068" y="1048"/>
                  </a:lnTo>
                  <a:close/>
                  <a:moveTo>
                    <a:pt x="1068" y="1046"/>
                  </a:moveTo>
                  <a:lnTo>
                    <a:pt x="1068" y="1044"/>
                  </a:lnTo>
                  <a:lnTo>
                    <a:pt x="1069" y="1044"/>
                  </a:lnTo>
                  <a:lnTo>
                    <a:pt x="1068" y="1046"/>
                  </a:lnTo>
                  <a:close/>
                  <a:moveTo>
                    <a:pt x="943" y="1046"/>
                  </a:moveTo>
                  <a:lnTo>
                    <a:pt x="943" y="1044"/>
                  </a:lnTo>
                  <a:lnTo>
                    <a:pt x="945" y="1044"/>
                  </a:lnTo>
                  <a:lnTo>
                    <a:pt x="943" y="1046"/>
                  </a:lnTo>
                  <a:close/>
                  <a:moveTo>
                    <a:pt x="1275" y="1044"/>
                  </a:moveTo>
                  <a:lnTo>
                    <a:pt x="1275" y="1046"/>
                  </a:lnTo>
                  <a:lnTo>
                    <a:pt x="1273" y="1046"/>
                  </a:lnTo>
                  <a:lnTo>
                    <a:pt x="1273" y="1044"/>
                  </a:lnTo>
                  <a:lnTo>
                    <a:pt x="1271" y="1044"/>
                  </a:lnTo>
                  <a:lnTo>
                    <a:pt x="1273" y="1044"/>
                  </a:lnTo>
                  <a:lnTo>
                    <a:pt x="1275" y="1044"/>
                  </a:lnTo>
                  <a:close/>
                  <a:moveTo>
                    <a:pt x="1073" y="1040"/>
                  </a:moveTo>
                  <a:lnTo>
                    <a:pt x="1073" y="1042"/>
                  </a:lnTo>
                  <a:lnTo>
                    <a:pt x="1071" y="1042"/>
                  </a:lnTo>
                  <a:lnTo>
                    <a:pt x="1071" y="1044"/>
                  </a:lnTo>
                  <a:lnTo>
                    <a:pt x="1069" y="1044"/>
                  </a:lnTo>
                  <a:lnTo>
                    <a:pt x="1069" y="1042"/>
                  </a:lnTo>
                  <a:lnTo>
                    <a:pt x="1071" y="1042"/>
                  </a:lnTo>
                  <a:lnTo>
                    <a:pt x="1071" y="1040"/>
                  </a:lnTo>
                  <a:lnTo>
                    <a:pt x="1073" y="1040"/>
                  </a:lnTo>
                  <a:close/>
                  <a:moveTo>
                    <a:pt x="1073" y="1044"/>
                  </a:moveTo>
                  <a:lnTo>
                    <a:pt x="1073" y="1046"/>
                  </a:lnTo>
                  <a:lnTo>
                    <a:pt x="1071" y="1046"/>
                  </a:lnTo>
                  <a:lnTo>
                    <a:pt x="1069" y="1046"/>
                  </a:lnTo>
                  <a:lnTo>
                    <a:pt x="1068" y="1046"/>
                  </a:lnTo>
                  <a:lnTo>
                    <a:pt x="1069" y="1046"/>
                  </a:lnTo>
                  <a:lnTo>
                    <a:pt x="1069" y="1044"/>
                  </a:lnTo>
                  <a:lnTo>
                    <a:pt x="1071" y="1044"/>
                  </a:lnTo>
                  <a:lnTo>
                    <a:pt x="1071" y="1042"/>
                  </a:lnTo>
                  <a:lnTo>
                    <a:pt x="1073" y="1042"/>
                  </a:lnTo>
                  <a:lnTo>
                    <a:pt x="1073" y="1040"/>
                  </a:lnTo>
                  <a:lnTo>
                    <a:pt x="1075" y="1040"/>
                  </a:lnTo>
                  <a:lnTo>
                    <a:pt x="1075" y="1042"/>
                  </a:lnTo>
                  <a:lnTo>
                    <a:pt x="1075" y="1044"/>
                  </a:lnTo>
                  <a:lnTo>
                    <a:pt x="1073" y="1044"/>
                  </a:lnTo>
                  <a:close/>
                  <a:moveTo>
                    <a:pt x="1250" y="1038"/>
                  </a:moveTo>
                  <a:lnTo>
                    <a:pt x="1248" y="1038"/>
                  </a:lnTo>
                  <a:lnTo>
                    <a:pt x="1250" y="1038"/>
                  </a:lnTo>
                  <a:close/>
                  <a:moveTo>
                    <a:pt x="931" y="1035"/>
                  </a:moveTo>
                  <a:lnTo>
                    <a:pt x="929" y="1036"/>
                  </a:lnTo>
                  <a:lnTo>
                    <a:pt x="927" y="1036"/>
                  </a:lnTo>
                  <a:lnTo>
                    <a:pt x="927" y="1035"/>
                  </a:lnTo>
                  <a:lnTo>
                    <a:pt x="927" y="1036"/>
                  </a:lnTo>
                  <a:lnTo>
                    <a:pt x="927" y="1035"/>
                  </a:lnTo>
                  <a:lnTo>
                    <a:pt x="929" y="1035"/>
                  </a:lnTo>
                  <a:lnTo>
                    <a:pt x="931" y="1035"/>
                  </a:lnTo>
                  <a:close/>
                  <a:moveTo>
                    <a:pt x="925" y="1035"/>
                  </a:moveTo>
                  <a:lnTo>
                    <a:pt x="925" y="1036"/>
                  </a:lnTo>
                  <a:lnTo>
                    <a:pt x="927" y="1036"/>
                  </a:lnTo>
                  <a:lnTo>
                    <a:pt x="927" y="1038"/>
                  </a:lnTo>
                  <a:lnTo>
                    <a:pt x="929" y="1036"/>
                  </a:lnTo>
                  <a:lnTo>
                    <a:pt x="929" y="1038"/>
                  </a:lnTo>
                  <a:lnTo>
                    <a:pt x="929" y="1036"/>
                  </a:lnTo>
                  <a:lnTo>
                    <a:pt x="929" y="1038"/>
                  </a:lnTo>
                  <a:lnTo>
                    <a:pt x="931" y="1038"/>
                  </a:lnTo>
                  <a:lnTo>
                    <a:pt x="931" y="1036"/>
                  </a:lnTo>
                  <a:lnTo>
                    <a:pt x="929" y="1036"/>
                  </a:lnTo>
                  <a:lnTo>
                    <a:pt x="931" y="1036"/>
                  </a:lnTo>
                  <a:lnTo>
                    <a:pt x="931" y="1035"/>
                  </a:lnTo>
                  <a:lnTo>
                    <a:pt x="931" y="1036"/>
                  </a:lnTo>
                  <a:lnTo>
                    <a:pt x="933" y="1035"/>
                  </a:lnTo>
                  <a:lnTo>
                    <a:pt x="935" y="1035"/>
                  </a:lnTo>
                  <a:lnTo>
                    <a:pt x="935" y="1036"/>
                  </a:lnTo>
                  <a:lnTo>
                    <a:pt x="935" y="1035"/>
                  </a:lnTo>
                  <a:lnTo>
                    <a:pt x="935" y="1036"/>
                  </a:lnTo>
                  <a:lnTo>
                    <a:pt x="937" y="1036"/>
                  </a:lnTo>
                  <a:lnTo>
                    <a:pt x="937" y="1038"/>
                  </a:lnTo>
                  <a:lnTo>
                    <a:pt x="937" y="1036"/>
                  </a:lnTo>
                  <a:lnTo>
                    <a:pt x="939" y="1035"/>
                  </a:lnTo>
                  <a:lnTo>
                    <a:pt x="941" y="1035"/>
                  </a:lnTo>
                  <a:lnTo>
                    <a:pt x="941" y="1036"/>
                  </a:lnTo>
                  <a:lnTo>
                    <a:pt x="943" y="1036"/>
                  </a:lnTo>
                  <a:lnTo>
                    <a:pt x="943" y="1038"/>
                  </a:lnTo>
                  <a:lnTo>
                    <a:pt x="943" y="1040"/>
                  </a:lnTo>
                  <a:lnTo>
                    <a:pt x="943" y="1038"/>
                  </a:lnTo>
                  <a:lnTo>
                    <a:pt x="945" y="1036"/>
                  </a:lnTo>
                  <a:lnTo>
                    <a:pt x="945" y="1038"/>
                  </a:lnTo>
                  <a:lnTo>
                    <a:pt x="947" y="1038"/>
                  </a:lnTo>
                  <a:lnTo>
                    <a:pt x="947" y="1040"/>
                  </a:lnTo>
                  <a:lnTo>
                    <a:pt x="945" y="1040"/>
                  </a:lnTo>
                  <a:lnTo>
                    <a:pt x="945" y="1042"/>
                  </a:lnTo>
                  <a:lnTo>
                    <a:pt x="943" y="1042"/>
                  </a:lnTo>
                  <a:lnTo>
                    <a:pt x="943" y="1044"/>
                  </a:lnTo>
                  <a:lnTo>
                    <a:pt x="941" y="1044"/>
                  </a:lnTo>
                  <a:lnTo>
                    <a:pt x="939" y="1044"/>
                  </a:lnTo>
                  <a:lnTo>
                    <a:pt x="941" y="1044"/>
                  </a:lnTo>
                  <a:lnTo>
                    <a:pt x="941" y="1042"/>
                  </a:lnTo>
                  <a:lnTo>
                    <a:pt x="941" y="1044"/>
                  </a:lnTo>
                  <a:lnTo>
                    <a:pt x="941" y="1042"/>
                  </a:lnTo>
                  <a:lnTo>
                    <a:pt x="943" y="1042"/>
                  </a:lnTo>
                  <a:lnTo>
                    <a:pt x="943" y="1040"/>
                  </a:lnTo>
                  <a:lnTo>
                    <a:pt x="941" y="1042"/>
                  </a:lnTo>
                  <a:lnTo>
                    <a:pt x="939" y="1042"/>
                  </a:lnTo>
                  <a:lnTo>
                    <a:pt x="939" y="1044"/>
                  </a:lnTo>
                  <a:lnTo>
                    <a:pt x="937" y="1044"/>
                  </a:lnTo>
                  <a:lnTo>
                    <a:pt x="937" y="1042"/>
                  </a:lnTo>
                  <a:lnTo>
                    <a:pt x="935" y="1042"/>
                  </a:lnTo>
                  <a:lnTo>
                    <a:pt x="935" y="1040"/>
                  </a:lnTo>
                  <a:lnTo>
                    <a:pt x="933" y="1040"/>
                  </a:lnTo>
                  <a:lnTo>
                    <a:pt x="931" y="1040"/>
                  </a:lnTo>
                  <a:lnTo>
                    <a:pt x="929" y="1038"/>
                  </a:lnTo>
                  <a:lnTo>
                    <a:pt x="927" y="1038"/>
                  </a:lnTo>
                  <a:lnTo>
                    <a:pt x="925" y="1038"/>
                  </a:lnTo>
                  <a:lnTo>
                    <a:pt x="924" y="1038"/>
                  </a:lnTo>
                  <a:lnTo>
                    <a:pt x="924" y="1036"/>
                  </a:lnTo>
                  <a:lnTo>
                    <a:pt x="922" y="1036"/>
                  </a:lnTo>
                  <a:lnTo>
                    <a:pt x="920" y="1036"/>
                  </a:lnTo>
                  <a:lnTo>
                    <a:pt x="920" y="1035"/>
                  </a:lnTo>
                  <a:lnTo>
                    <a:pt x="922" y="1035"/>
                  </a:lnTo>
                  <a:lnTo>
                    <a:pt x="922" y="1036"/>
                  </a:lnTo>
                  <a:lnTo>
                    <a:pt x="922" y="1035"/>
                  </a:lnTo>
                  <a:lnTo>
                    <a:pt x="924" y="1035"/>
                  </a:lnTo>
                  <a:lnTo>
                    <a:pt x="925" y="1035"/>
                  </a:lnTo>
                  <a:lnTo>
                    <a:pt x="927" y="1035"/>
                  </a:lnTo>
                  <a:lnTo>
                    <a:pt x="925" y="1035"/>
                  </a:lnTo>
                  <a:close/>
                  <a:moveTo>
                    <a:pt x="918" y="1035"/>
                  </a:moveTo>
                  <a:lnTo>
                    <a:pt x="920" y="1035"/>
                  </a:lnTo>
                  <a:lnTo>
                    <a:pt x="920" y="1036"/>
                  </a:lnTo>
                  <a:lnTo>
                    <a:pt x="918" y="1036"/>
                  </a:lnTo>
                  <a:lnTo>
                    <a:pt x="916" y="1036"/>
                  </a:lnTo>
                  <a:lnTo>
                    <a:pt x="916" y="1035"/>
                  </a:lnTo>
                  <a:lnTo>
                    <a:pt x="918" y="1035"/>
                  </a:lnTo>
                  <a:close/>
                  <a:moveTo>
                    <a:pt x="1294" y="1035"/>
                  </a:moveTo>
                  <a:lnTo>
                    <a:pt x="1292" y="1035"/>
                  </a:lnTo>
                  <a:lnTo>
                    <a:pt x="1294" y="1033"/>
                  </a:lnTo>
                  <a:lnTo>
                    <a:pt x="1294" y="1035"/>
                  </a:lnTo>
                  <a:close/>
                  <a:moveTo>
                    <a:pt x="937" y="1035"/>
                  </a:moveTo>
                  <a:lnTo>
                    <a:pt x="935" y="1035"/>
                  </a:lnTo>
                  <a:lnTo>
                    <a:pt x="935" y="1033"/>
                  </a:lnTo>
                  <a:lnTo>
                    <a:pt x="937" y="1033"/>
                  </a:lnTo>
                  <a:lnTo>
                    <a:pt x="937" y="1035"/>
                  </a:lnTo>
                  <a:close/>
                  <a:moveTo>
                    <a:pt x="943" y="1033"/>
                  </a:moveTo>
                  <a:lnTo>
                    <a:pt x="943" y="1035"/>
                  </a:lnTo>
                  <a:lnTo>
                    <a:pt x="941" y="1035"/>
                  </a:lnTo>
                  <a:lnTo>
                    <a:pt x="941" y="1033"/>
                  </a:lnTo>
                  <a:lnTo>
                    <a:pt x="943" y="1033"/>
                  </a:lnTo>
                  <a:close/>
                  <a:moveTo>
                    <a:pt x="906" y="1027"/>
                  </a:moveTo>
                  <a:lnTo>
                    <a:pt x="908" y="1027"/>
                  </a:lnTo>
                  <a:lnTo>
                    <a:pt x="910" y="1027"/>
                  </a:lnTo>
                  <a:lnTo>
                    <a:pt x="910" y="1029"/>
                  </a:lnTo>
                  <a:lnTo>
                    <a:pt x="912" y="1029"/>
                  </a:lnTo>
                  <a:lnTo>
                    <a:pt x="910" y="1029"/>
                  </a:lnTo>
                  <a:lnTo>
                    <a:pt x="910" y="1031"/>
                  </a:lnTo>
                  <a:lnTo>
                    <a:pt x="910" y="1033"/>
                  </a:lnTo>
                  <a:lnTo>
                    <a:pt x="908" y="1033"/>
                  </a:lnTo>
                  <a:lnTo>
                    <a:pt x="908" y="1031"/>
                  </a:lnTo>
                  <a:lnTo>
                    <a:pt x="906" y="1029"/>
                  </a:lnTo>
                  <a:lnTo>
                    <a:pt x="906" y="1027"/>
                  </a:lnTo>
                  <a:close/>
                  <a:moveTo>
                    <a:pt x="901" y="1013"/>
                  </a:moveTo>
                  <a:lnTo>
                    <a:pt x="899" y="1013"/>
                  </a:lnTo>
                  <a:lnTo>
                    <a:pt x="901" y="1013"/>
                  </a:lnTo>
                  <a:close/>
                  <a:moveTo>
                    <a:pt x="1114" y="1013"/>
                  </a:moveTo>
                  <a:lnTo>
                    <a:pt x="1112" y="1013"/>
                  </a:lnTo>
                  <a:lnTo>
                    <a:pt x="1114" y="1013"/>
                  </a:lnTo>
                  <a:lnTo>
                    <a:pt x="1114" y="1012"/>
                  </a:lnTo>
                  <a:lnTo>
                    <a:pt x="1116" y="1012"/>
                  </a:lnTo>
                  <a:lnTo>
                    <a:pt x="1116" y="1010"/>
                  </a:lnTo>
                  <a:lnTo>
                    <a:pt x="1117" y="1010"/>
                  </a:lnTo>
                  <a:lnTo>
                    <a:pt x="1117" y="1012"/>
                  </a:lnTo>
                  <a:lnTo>
                    <a:pt x="1116" y="1012"/>
                  </a:lnTo>
                  <a:lnTo>
                    <a:pt x="1116" y="1013"/>
                  </a:lnTo>
                  <a:lnTo>
                    <a:pt x="1114" y="1013"/>
                  </a:lnTo>
                  <a:close/>
                  <a:moveTo>
                    <a:pt x="1281" y="1012"/>
                  </a:moveTo>
                  <a:lnTo>
                    <a:pt x="1283" y="1012"/>
                  </a:lnTo>
                  <a:lnTo>
                    <a:pt x="1283" y="1010"/>
                  </a:lnTo>
                  <a:lnTo>
                    <a:pt x="1283" y="1012"/>
                  </a:lnTo>
                  <a:lnTo>
                    <a:pt x="1283" y="1013"/>
                  </a:lnTo>
                  <a:lnTo>
                    <a:pt x="1281" y="1013"/>
                  </a:lnTo>
                  <a:lnTo>
                    <a:pt x="1283" y="1013"/>
                  </a:lnTo>
                  <a:lnTo>
                    <a:pt x="1285" y="1013"/>
                  </a:lnTo>
                  <a:lnTo>
                    <a:pt x="1285" y="1015"/>
                  </a:lnTo>
                  <a:lnTo>
                    <a:pt x="1285" y="1017"/>
                  </a:lnTo>
                  <a:lnTo>
                    <a:pt x="1283" y="1019"/>
                  </a:lnTo>
                  <a:lnTo>
                    <a:pt x="1285" y="1019"/>
                  </a:lnTo>
                  <a:lnTo>
                    <a:pt x="1283" y="1019"/>
                  </a:lnTo>
                  <a:lnTo>
                    <a:pt x="1285" y="1019"/>
                  </a:lnTo>
                  <a:lnTo>
                    <a:pt x="1285" y="1021"/>
                  </a:lnTo>
                  <a:lnTo>
                    <a:pt x="1283" y="1021"/>
                  </a:lnTo>
                  <a:lnTo>
                    <a:pt x="1283" y="1025"/>
                  </a:lnTo>
                  <a:lnTo>
                    <a:pt x="1281" y="1025"/>
                  </a:lnTo>
                  <a:lnTo>
                    <a:pt x="1281" y="1027"/>
                  </a:lnTo>
                  <a:lnTo>
                    <a:pt x="1281" y="1029"/>
                  </a:lnTo>
                  <a:lnTo>
                    <a:pt x="1281" y="1027"/>
                  </a:lnTo>
                  <a:lnTo>
                    <a:pt x="1283" y="1027"/>
                  </a:lnTo>
                  <a:lnTo>
                    <a:pt x="1283" y="1029"/>
                  </a:lnTo>
                  <a:lnTo>
                    <a:pt x="1281" y="1031"/>
                  </a:lnTo>
                  <a:lnTo>
                    <a:pt x="1279" y="1031"/>
                  </a:lnTo>
                  <a:lnTo>
                    <a:pt x="1279" y="1033"/>
                  </a:lnTo>
                  <a:lnTo>
                    <a:pt x="1279" y="1031"/>
                  </a:lnTo>
                  <a:lnTo>
                    <a:pt x="1277" y="1033"/>
                  </a:lnTo>
                  <a:lnTo>
                    <a:pt x="1275" y="1033"/>
                  </a:lnTo>
                  <a:lnTo>
                    <a:pt x="1277" y="1033"/>
                  </a:lnTo>
                  <a:lnTo>
                    <a:pt x="1275" y="1033"/>
                  </a:lnTo>
                  <a:lnTo>
                    <a:pt x="1275" y="1035"/>
                  </a:lnTo>
                  <a:lnTo>
                    <a:pt x="1273" y="1035"/>
                  </a:lnTo>
                  <a:lnTo>
                    <a:pt x="1271" y="1035"/>
                  </a:lnTo>
                  <a:lnTo>
                    <a:pt x="1271" y="1036"/>
                  </a:lnTo>
                  <a:lnTo>
                    <a:pt x="1273" y="1035"/>
                  </a:lnTo>
                  <a:lnTo>
                    <a:pt x="1275" y="1035"/>
                  </a:lnTo>
                  <a:lnTo>
                    <a:pt x="1275" y="1033"/>
                  </a:lnTo>
                  <a:lnTo>
                    <a:pt x="1277" y="1033"/>
                  </a:lnTo>
                  <a:lnTo>
                    <a:pt x="1279" y="1033"/>
                  </a:lnTo>
                  <a:lnTo>
                    <a:pt x="1277" y="1033"/>
                  </a:lnTo>
                  <a:lnTo>
                    <a:pt x="1277" y="1035"/>
                  </a:lnTo>
                  <a:lnTo>
                    <a:pt x="1277" y="1036"/>
                  </a:lnTo>
                  <a:lnTo>
                    <a:pt x="1275" y="1036"/>
                  </a:lnTo>
                  <a:lnTo>
                    <a:pt x="1273" y="1036"/>
                  </a:lnTo>
                  <a:lnTo>
                    <a:pt x="1271" y="1036"/>
                  </a:lnTo>
                  <a:lnTo>
                    <a:pt x="1273" y="1036"/>
                  </a:lnTo>
                  <a:lnTo>
                    <a:pt x="1275" y="1036"/>
                  </a:lnTo>
                  <a:lnTo>
                    <a:pt x="1275" y="1038"/>
                  </a:lnTo>
                  <a:lnTo>
                    <a:pt x="1275" y="1036"/>
                  </a:lnTo>
                  <a:lnTo>
                    <a:pt x="1275" y="1038"/>
                  </a:lnTo>
                  <a:lnTo>
                    <a:pt x="1273" y="1038"/>
                  </a:lnTo>
                  <a:lnTo>
                    <a:pt x="1271" y="1038"/>
                  </a:lnTo>
                  <a:lnTo>
                    <a:pt x="1271" y="1040"/>
                  </a:lnTo>
                  <a:lnTo>
                    <a:pt x="1273" y="1040"/>
                  </a:lnTo>
                  <a:lnTo>
                    <a:pt x="1275" y="1040"/>
                  </a:lnTo>
                  <a:lnTo>
                    <a:pt x="1277" y="1040"/>
                  </a:lnTo>
                  <a:lnTo>
                    <a:pt x="1277" y="1042"/>
                  </a:lnTo>
                  <a:lnTo>
                    <a:pt x="1277" y="1040"/>
                  </a:lnTo>
                  <a:lnTo>
                    <a:pt x="1279" y="1040"/>
                  </a:lnTo>
                  <a:lnTo>
                    <a:pt x="1277" y="1040"/>
                  </a:lnTo>
                  <a:lnTo>
                    <a:pt x="1279" y="1040"/>
                  </a:lnTo>
                  <a:lnTo>
                    <a:pt x="1277" y="1040"/>
                  </a:lnTo>
                  <a:lnTo>
                    <a:pt x="1277" y="1038"/>
                  </a:lnTo>
                  <a:lnTo>
                    <a:pt x="1279" y="1038"/>
                  </a:lnTo>
                  <a:lnTo>
                    <a:pt x="1279" y="1036"/>
                  </a:lnTo>
                  <a:lnTo>
                    <a:pt x="1281" y="1036"/>
                  </a:lnTo>
                  <a:lnTo>
                    <a:pt x="1283" y="1035"/>
                  </a:lnTo>
                  <a:lnTo>
                    <a:pt x="1281" y="1035"/>
                  </a:lnTo>
                  <a:lnTo>
                    <a:pt x="1279" y="1036"/>
                  </a:lnTo>
                  <a:lnTo>
                    <a:pt x="1277" y="1036"/>
                  </a:lnTo>
                  <a:lnTo>
                    <a:pt x="1277" y="1035"/>
                  </a:lnTo>
                  <a:lnTo>
                    <a:pt x="1279" y="1035"/>
                  </a:lnTo>
                  <a:lnTo>
                    <a:pt x="1279" y="1033"/>
                  </a:lnTo>
                  <a:lnTo>
                    <a:pt x="1281" y="1033"/>
                  </a:lnTo>
                  <a:lnTo>
                    <a:pt x="1283" y="1031"/>
                  </a:lnTo>
                  <a:lnTo>
                    <a:pt x="1283" y="1029"/>
                  </a:lnTo>
                  <a:lnTo>
                    <a:pt x="1285" y="1029"/>
                  </a:lnTo>
                  <a:lnTo>
                    <a:pt x="1283" y="1029"/>
                  </a:lnTo>
                  <a:lnTo>
                    <a:pt x="1283" y="1031"/>
                  </a:lnTo>
                  <a:lnTo>
                    <a:pt x="1281" y="1033"/>
                  </a:lnTo>
                  <a:lnTo>
                    <a:pt x="1279" y="1033"/>
                  </a:lnTo>
                  <a:lnTo>
                    <a:pt x="1279" y="1031"/>
                  </a:lnTo>
                  <a:lnTo>
                    <a:pt x="1281" y="1031"/>
                  </a:lnTo>
                  <a:lnTo>
                    <a:pt x="1281" y="1029"/>
                  </a:lnTo>
                  <a:lnTo>
                    <a:pt x="1283" y="1029"/>
                  </a:lnTo>
                  <a:lnTo>
                    <a:pt x="1285" y="1027"/>
                  </a:lnTo>
                  <a:lnTo>
                    <a:pt x="1286" y="1029"/>
                  </a:lnTo>
                  <a:lnTo>
                    <a:pt x="1285" y="1031"/>
                  </a:lnTo>
                  <a:lnTo>
                    <a:pt x="1286" y="1031"/>
                  </a:lnTo>
                  <a:lnTo>
                    <a:pt x="1286" y="1029"/>
                  </a:lnTo>
                  <a:lnTo>
                    <a:pt x="1288" y="1029"/>
                  </a:lnTo>
                  <a:lnTo>
                    <a:pt x="1290" y="1029"/>
                  </a:lnTo>
                  <a:lnTo>
                    <a:pt x="1290" y="1031"/>
                  </a:lnTo>
                  <a:lnTo>
                    <a:pt x="1292" y="1031"/>
                  </a:lnTo>
                  <a:lnTo>
                    <a:pt x="1292" y="1033"/>
                  </a:lnTo>
                  <a:lnTo>
                    <a:pt x="1292" y="1031"/>
                  </a:lnTo>
                  <a:lnTo>
                    <a:pt x="1292" y="1033"/>
                  </a:lnTo>
                  <a:lnTo>
                    <a:pt x="1290" y="1033"/>
                  </a:lnTo>
                  <a:lnTo>
                    <a:pt x="1290" y="1035"/>
                  </a:lnTo>
                  <a:lnTo>
                    <a:pt x="1292" y="1035"/>
                  </a:lnTo>
                  <a:lnTo>
                    <a:pt x="1292" y="1036"/>
                  </a:lnTo>
                  <a:lnTo>
                    <a:pt x="1292" y="1035"/>
                  </a:lnTo>
                  <a:lnTo>
                    <a:pt x="1290" y="1036"/>
                  </a:lnTo>
                  <a:lnTo>
                    <a:pt x="1288" y="1036"/>
                  </a:lnTo>
                  <a:lnTo>
                    <a:pt x="1286" y="1038"/>
                  </a:lnTo>
                  <a:lnTo>
                    <a:pt x="1288" y="1038"/>
                  </a:lnTo>
                  <a:lnTo>
                    <a:pt x="1286" y="1038"/>
                  </a:lnTo>
                  <a:lnTo>
                    <a:pt x="1286" y="1040"/>
                  </a:lnTo>
                  <a:lnTo>
                    <a:pt x="1285" y="1040"/>
                  </a:lnTo>
                  <a:lnTo>
                    <a:pt x="1283" y="1042"/>
                  </a:lnTo>
                  <a:lnTo>
                    <a:pt x="1281" y="1042"/>
                  </a:lnTo>
                  <a:lnTo>
                    <a:pt x="1279" y="1044"/>
                  </a:lnTo>
                  <a:lnTo>
                    <a:pt x="1277" y="1044"/>
                  </a:lnTo>
                  <a:lnTo>
                    <a:pt x="1277" y="1042"/>
                  </a:lnTo>
                  <a:lnTo>
                    <a:pt x="1275" y="1042"/>
                  </a:lnTo>
                  <a:lnTo>
                    <a:pt x="1273" y="1042"/>
                  </a:lnTo>
                  <a:lnTo>
                    <a:pt x="1273" y="1044"/>
                  </a:lnTo>
                  <a:lnTo>
                    <a:pt x="1271" y="1044"/>
                  </a:lnTo>
                  <a:lnTo>
                    <a:pt x="1271" y="1042"/>
                  </a:lnTo>
                  <a:lnTo>
                    <a:pt x="1269" y="1044"/>
                  </a:lnTo>
                  <a:lnTo>
                    <a:pt x="1267" y="1042"/>
                  </a:lnTo>
                  <a:lnTo>
                    <a:pt x="1267" y="1040"/>
                  </a:lnTo>
                  <a:lnTo>
                    <a:pt x="1265" y="1038"/>
                  </a:lnTo>
                  <a:lnTo>
                    <a:pt x="1265" y="1036"/>
                  </a:lnTo>
                  <a:lnTo>
                    <a:pt x="1265" y="1035"/>
                  </a:lnTo>
                  <a:lnTo>
                    <a:pt x="1265" y="1033"/>
                  </a:lnTo>
                  <a:lnTo>
                    <a:pt x="1265" y="1031"/>
                  </a:lnTo>
                  <a:lnTo>
                    <a:pt x="1267" y="1031"/>
                  </a:lnTo>
                  <a:lnTo>
                    <a:pt x="1267" y="1029"/>
                  </a:lnTo>
                  <a:lnTo>
                    <a:pt x="1269" y="1029"/>
                  </a:lnTo>
                  <a:lnTo>
                    <a:pt x="1271" y="1027"/>
                  </a:lnTo>
                  <a:lnTo>
                    <a:pt x="1271" y="1025"/>
                  </a:lnTo>
                  <a:lnTo>
                    <a:pt x="1273" y="1023"/>
                  </a:lnTo>
                  <a:lnTo>
                    <a:pt x="1273" y="1021"/>
                  </a:lnTo>
                  <a:lnTo>
                    <a:pt x="1273" y="1019"/>
                  </a:lnTo>
                  <a:lnTo>
                    <a:pt x="1273" y="1021"/>
                  </a:lnTo>
                  <a:lnTo>
                    <a:pt x="1273" y="1019"/>
                  </a:lnTo>
                  <a:lnTo>
                    <a:pt x="1275" y="1019"/>
                  </a:lnTo>
                  <a:lnTo>
                    <a:pt x="1275" y="1017"/>
                  </a:lnTo>
                  <a:lnTo>
                    <a:pt x="1275" y="1015"/>
                  </a:lnTo>
                  <a:lnTo>
                    <a:pt x="1277" y="1015"/>
                  </a:lnTo>
                  <a:lnTo>
                    <a:pt x="1279" y="1013"/>
                  </a:lnTo>
                  <a:lnTo>
                    <a:pt x="1279" y="1012"/>
                  </a:lnTo>
                  <a:lnTo>
                    <a:pt x="1279" y="1010"/>
                  </a:lnTo>
                  <a:lnTo>
                    <a:pt x="1281" y="1010"/>
                  </a:lnTo>
                  <a:lnTo>
                    <a:pt x="1281" y="1012"/>
                  </a:lnTo>
                  <a:close/>
                  <a:moveTo>
                    <a:pt x="1225" y="1015"/>
                  </a:moveTo>
                  <a:lnTo>
                    <a:pt x="1225" y="1017"/>
                  </a:lnTo>
                  <a:lnTo>
                    <a:pt x="1227" y="1017"/>
                  </a:lnTo>
                  <a:lnTo>
                    <a:pt x="1227" y="1019"/>
                  </a:lnTo>
                  <a:lnTo>
                    <a:pt x="1229" y="1019"/>
                  </a:lnTo>
                  <a:lnTo>
                    <a:pt x="1229" y="1021"/>
                  </a:lnTo>
                  <a:lnTo>
                    <a:pt x="1227" y="1021"/>
                  </a:lnTo>
                  <a:lnTo>
                    <a:pt x="1227" y="1023"/>
                  </a:lnTo>
                  <a:lnTo>
                    <a:pt x="1229" y="1023"/>
                  </a:lnTo>
                  <a:lnTo>
                    <a:pt x="1229" y="1021"/>
                  </a:lnTo>
                  <a:lnTo>
                    <a:pt x="1229" y="1023"/>
                  </a:lnTo>
                  <a:lnTo>
                    <a:pt x="1231" y="1023"/>
                  </a:lnTo>
                  <a:lnTo>
                    <a:pt x="1231" y="1021"/>
                  </a:lnTo>
                  <a:lnTo>
                    <a:pt x="1233" y="1021"/>
                  </a:lnTo>
                  <a:lnTo>
                    <a:pt x="1235" y="1021"/>
                  </a:lnTo>
                  <a:lnTo>
                    <a:pt x="1235" y="1023"/>
                  </a:lnTo>
                  <a:lnTo>
                    <a:pt x="1237" y="1023"/>
                  </a:lnTo>
                  <a:lnTo>
                    <a:pt x="1238" y="1025"/>
                  </a:lnTo>
                  <a:lnTo>
                    <a:pt x="1240" y="1025"/>
                  </a:lnTo>
                  <a:lnTo>
                    <a:pt x="1242" y="1025"/>
                  </a:lnTo>
                  <a:lnTo>
                    <a:pt x="1244" y="1023"/>
                  </a:lnTo>
                  <a:lnTo>
                    <a:pt x="1244" y="1025"/>
                  </a:lnTo>
                  <a:lnTo>
                    <a:pt x="1244" y="1023"/>
                  </a:lnTo>
                  <a:lnTo>
                    <a:pt x="1246" y="1023"/>
                  </a:lnTo>
                  <a:lnTo>
                    <a:pt x="1248" y="1025"/>
                  </a:lnTo>
                  <a:lnTo>
                    <a:pt x="1248" y="1023"/>
                  </a:lnTo>
                  <a:lnTo>
                    <a:pt x="1246" y="1023"/>
                  </a:lnTo>
                  <a:lnTo>
                    <a:pt x="1248" y="1023"/>
                  </a:lnTo>
                  <a:lnTo>
                    <a:pt x="1250" y="1023"/>
                  </a:lnTo>
                  <a:lnTo>
                    <a:pt x="1252" y="1023"/>
                  </a:lnTo>
                  <a:lnTo>
                    <a:pt x="1254" y="1023"/>
                  </a:lnTo>
                  <a:lnTo>
                    <a:pt x="1256" y="1023"/>
                  </a:lnTo>
                  <a:lnTo>
                    <a:pt x="1258" y="1023"/>
                  </a:lnTo>
                  <a:lnTo>
                    <a:pt x="1258" y="1025"/>
                  </a:lnTo>
                  <a:lnTo>
                    <a:pt x="1256" y="1025"/>
                  </a:lnTo>
                  <a:lnTo>
                    <a:pt x="1254" y="1027"/>
                  </a:lnTo>
                  <a:lnTo>
                    <a:pt x="1254" y="1025"/>
                  </a:lnTo>
                  <a:lnTo>
                    <a:pt x="1254" y="1027"/>
                  </a:lnTo>
                  <a:lnTo>
                    <a:pt x="1252" y="1027"/>
                  </a:lnTo>
                  <a:lnTo>
                    <a:pt x="1252" y="1025"/>
                  </a:lnTo>
                  <a:lnTo>
                    <a:pt x="1252" y="1027"/>
                  </a:lnTo>
                  <a:lnTo>
                    <a:pt x="1252" y="1029"/>
                  </a:lnTo>
                  <a:lnTo>
                    <a:pt x="1250" y="1027"/>
                  </a:lnTo>
                  <a:lnTo>
                    <a:pt x="1250" y="1029"/>
                  </a:lnTo>
                  <a:lnTo>
                    <a:pt x="1252" y="1029"/>
                  </a:lnTo>
                  <a:lnTo>
                    <a:pt x="1250" y="1029"/>
                  </a:lnTo>
                  <a:lnTo>
                    <a:pt x="1248" y="1029"/>
                  </a:lnTo>
                  <a:lnTo>
                    <a:pt x="1250" y="1029"/>
                  </a:lnTo>
                  <a:lnTo>
                    <a:pt x="1250" y="1031"/>
                  </a:lnTo>
                  <a:lnTo>
                    <a:pt x="1250" y="1029"/>
                  </a:lnTo>
                  <a:lnTo>
                    <a:pt x="1248" y="1029"/>
                  </a:lnTo>
                  <a:lnTo>
                    <a:pt x="1248" y="1031"/>
                  </a:lnTo>
                  <a:lnTo>
                    <a:pt x="1250" y="1031"/>
                  </a:lnTo>
                  <a:lnTo>
                    <a:pt x="1250" y="1033"/>
                  </a:lnTo>
                  <a:lnTo>
                    <a:pt x="1248" y="1033"/>
                  </a:lnTo>
                  <a:lnTo>
                    <a:pt x="1250" y="1033"/>
                  </a:lnTo>
                  <a:lnTo>
                    <a:pt x="1250" y="1035"/>
                  </a:lnTo>
                  <a:lnTo>
                    <a:pt x="1246" y="1035"/>
                  </a:lnTo>
                  <a:lnTo>
                    <a:pt x="1244" y="1035"/>
                  </a:lnTo>
                  <a:lnTo>
                    <a:pt x="1244" y="1033"/>
                  </a:lnTo>
                  <a:lnTo>
                    <a:pt x="1242" y="1033"/>
                  </a:lnTo>
                  <a:lnTo>
                    <a:pt x="1244" y="1033"/>
                  </a:lnTo>
                  <a:lnTo>
                    <a:pt x="1242" y="1033"/>
                  </a:lnTo>
                  <a:lnTo>
                    <a:pt x="1240" y="1033"/>
                  </a:lnTo>
                  <a:lnTo>
                    <a:pt x="1242" y="1033"/>
                  </a:lnTo>
                  <a:lnTo>
                    <a:pt x="1242" y="1031"/>
                  </a:lnTo>
                  <a:lnTo>
                    <a:pt x="1244" y="1031"/>
                  </a:lnTo>
                  <a:lnTo>
                    <a:pt x="1242" y="1031"/>
                  </a:lnTo>
                  <a:lnTo>
                    <a:pt x="1242" y="1029"/>
                  </a:lnTo>
                  <a:lnTo>
                    <a:pt x="1242" y="1031"/>
                  </a:lnTo>
                  <a:lnTo>
                    <a:pt x="1242" y="1029"/>
                  </a:lnTo>
                  <a:lnTo>
                    <a:pt x="1240" y="1029"/>
                  </a:lnTo>
                  <a:lnTo>
                    <a:pt x="1240" y="1027"/>
                  </a:lnTo>
                  <a:lnTo>
                    <a:pt x="1242" y="1027"/>
                  </a:lnTo>
                  <a:lnTo>
                    <a:pt x="1240" y="1027"/>
                  </a:lnTo>
                  <a:lnTo>
                    <a:pt x="1240" y="1029"/>
                  </a:lnTo>
                  <a:lnTo>
                    <a:pt x="1238" y="1029"/>
                  </a:lnTo>
                  <a:lnTo>
                    <a:pt x="1238" y="1027"/>
                  </a:lnTo>
                  <a:lnTo>
                    <a:pt x="1238" y="1029"/>
                  </a:lnTo>
                  <a:lnTo>
                    <a:pt x="1237" y="1029"/>
                  </a:lnTo>
                  <a:lnTo>
                    <a:pt x="1238" y="1029"/>
                  </a:lnTo>
                  <a:lnTo>
                    <a:pt x="1240" y="1029"/>
                  </a:lnTo>
                  <a:lnTo>
                    <a:pt x="1240" y="1031"/>
                  </a:lnTo>
                  <a:lnTo>
                    <a:pt x="1238" y="1031"/>
                  </a:lnTo>
                  <a:lnTo>
                    <a:pt x="1237" y="1031"/>
                  </a:lnTo>
                  <a:lnTo>
                    <a:pt x="1235" y="1031"/>
                  </a:lnTo>
                  <a:lnTo>
                    <a:pt x="1235" y="1029"/>
                  </a:lnTo>
                  <a:lnTo>
                    <a:pt x="1233" y="1029"/>
                  </a:lnTo>
                  <a:lnTo>
                    <a:pt x="1231" y="1029"/>
                  </a:lnTo>
                  <a:lnTo>
                    <a:pt x="1231" y="1027"/>
                  </a:lnTo>
                  <a:lnTo>
                    <a:pt x="1229" y="1027"/>
                  </a:lnTo>
                  <a:lnTo>
                    <a:pt x="1229" y="1025"/>
                  </a:lnTo>
                  <a:lnTo>
                    <a:pt x="1231" y="1025"/>
                  </a:lnTo>
                  <a:lnTo>
                    <a:pt x="1229" y="1025"/>
                  </a:lnTo>
                  <a:lnTo>
                    <a:pt x="1231" y="1025"/>
                  </a:lnTo>
                  <a:lnTo>
                    <a:pt x="1229" y="1025"/>
                  </a:lnTo>
                  <a:lnTo>
                    <a:pt x="1227" y="1025"/>
                  </a:lnTo>
                  <a:lnTo>
                    <a:pt x="1225" y="1025"/>
                  </a:lnTo>
                  <a:lnTo>
                    <a:pt x="1223" y="1025"/>
                  </a:lnTo>
                  <a:lnTo>
                    <a:pt x="1223" y="1023"/>
                  </a:lnTo>
                  <a:lnTo>
                    <a:pt x="1225" y="1023"/>
                  </a:lnTo>
                  <a:lnTo>
                    <a:pt x="1225" y="1021"/>
                  </a:lnTo>
                  <a:lnTo>
                    <a:pt x="1225" y="1019"/>
                  </a:lnTo>
                  <a:lnTo>
                    <a:pt x="1223" y="1021"/>
                  </a:lnTo>
                  <a:lnTo>
                    <a:pt x="1223" y="1019"/>
                  </a:lnTo>
                  <a:lnTo>
                    <a:pt x="1221" y="1019"/>
                  </a:lnTo>
                  <a:lnTo>
                    <a:pt x="1219" y="1019"/>
                  </a:lnTo>
                  <a:lnTo>
                    <a:pt x="1219" y="1017"/>
                  </a:lnTo>
                  <a:lnTo>
                    <a:pt x="1221" y="1015"/>
                  </a:lnTo>
                  <a:lnTo>
                    <a:pt x="1221" y="1013"/>
                  </a:lnTo>
                  <a:lnTo>
                    <a:pt x="1223" y="1013"/>
                  </a:lnTo>
                  <a:lnTo>
                    <a:pt x="1223" y="1012"/>
                  </a:lnTo>
                  <a:lnTo>
                    <a:pt x="1225" y="1010"/>
                  </a:lnTo>
                  <a:lnTo>
                    <a:pt x="1227" y="1010"/>
                  </a:lnTo>
                  <a:lnTo>
                    <a:pt x="1225" y="1012"/>
                  </a:lnTo>
                  <a:lnTo>
                    <a:pt x="1227" y="1012"/>
                  </a:lnTo>
                  <a:lnTo>
                    <a:pt x="1227" y="1013"/>
                  </a:lnTo>
                  <a:lnTo>
                    <a:pt x="1225" y="1013"/>
                  </a:lnTo>
                  <a:lnTo>
                    <a:pt x="1225" y="1015"/>
                  </a:lnTo>
                  <a:close/>
                  <a:moveTo>
                    <a:pt x="1373" y="1006"/>
                  </a:moveTo>
                  <a:lnTo>
                    <a:pt x="1371" y="1006"/>
                  </a:lnTo>
                  <a:lnTo>
                    <a:pt x="1371" y="1004"/>
                  </a:lnTo>
                  <a:lnTo>
                    <a:pt x="1373" y="1004"/>
                  </a:lnTo>
                  <a:lnTo>
                    <a:pt x="1373" y="1006"/>
                  </a:lnTo>
                  <a:close/>
                  <a:moveTo>
                    <a:pt x="1356" y="1004"/>
                  </a:moveTo>
                  <a:lnTo>
                    <a:pt x="1356" y="1006"/>
                  </a:lnTo>
                  <a:lnTo>
                    <a:pt x="1356" y="1004"/>
                  </a:lnTo>
                  <a:lnTo>
                    <a:pt x="1354" y="1004"/>
                  </a:lnTo>
                  <a:lnTo>
                    <a:pt x="1356" y="1004"/>
                  </a:lnTo>
                  <a:close/>
                  <a:moveTo>
                    <a:pt x="1123" y="1002"/>
                  </a:moveTo>
                  <a:lnTo>
                    <a:pt x="1125" y="1000"/>
                  </a:lnTo>
                  <a:lnTo>
                    <a:pt x="1125" y="1002"/>
                  </a:lnTo>
                  <a:lnTo>
                    <a:pt x="1123" y="1002"/>
                  </a:lnTo>
                  <a:close/>
                  <a:moveTo>
                    <a:pt x="1267" y="996"/>
                  </a:moveTo>
                  <a:lnTo>
                    <a:pt x="1267" y="998"/>
                  </a:lnTo>
                  <a:lnTo>
                    <a:pt x="1265" y="998"/>
                  </a:lnTo>
                  <a:lnTo>
                    <a:pt x="1265" y="996"/>
                  </a:lnTo>
                  <a:lnTo>
                    <a:pt x="1263" y="998"/>
                  </a:lnTo>
                  <a:lnTo>
                    <a:pt x="1261" y="1000"/>
                  </a:lnTo>
                  <a:lnTo>
                    <a:pt x="1260" y="1000"/>
                  </a:lnTo>
                  <a:lnTo>
                    <a:pt x="1261" y="1002"/>
                  </a:lnTo>
                  <a:lnTo>
                    <a:pt x="1261" y="1000"/>
                  </a:lnTo>
                  <a:lnTo>
                    <a:pt x="1263" y="998"/>
                  </a:lnTo>
                  <a:lnTo>
                    <a:pt x="1261" y="1000"/>
                  </a:lnTo>
                  <a:lnTo>
                    <a:pt x="1261" y="1002"/>
                  </a:lnTo>
                  <a:lnTo>
                    <a:pt x="1260" y="1002"/>
                  </a:lnTo>
                  <a:lnTo>
                    <a:pt x="1260" y="1004"/>
                  </a:lnTo>
                  <a:lnTo>
                    <a:pt x="1258" y="1004"/>
                  </a:lnTo>
                  <a:lnTo>
                    <a:pt x="1260" y="1004"/>
                  </a:lnTo>
                  <a:lnTo>
                    <a:pt x="1260" y="1006"/>
                  </a:lnTo>
                  <a:lnTo>
                    <a:pt x="1261" y="1006"/>
                  </a:lnTo>
                  <a:lnTo>
                    <a:pt x="1261" y="1004"/>
                  </a:lnTo>
                  <a:lnTo>
                    <a:pt x="1261" y="1006"/>
                  </a:lnTo>
                  <a:lnTo>
                    <a:pt x="1260" y="1006"/>
                  </a:lnTo>
                  <a:lnTo>
                    <a:pt x="1258" y="1006"/>
                  </a:lnTo>
                  <a:lnTo>
                    <a:pt x="1258" y="1004"/>
                  </a:lnTo>
                  <a:lnTo>
                    <a:pt x="1258" y="1002"/>
                  </a:lnTo>
                  <a:lnTo>
                    <a:pt x="1260" y="1002"/>
                  </a:lnTo>
                  <a:lnTo>
                    <a:pt x="1260" y="1000"/>
                  </a:lnTo>
                  <a:lnTo>
                    <a:pt x="1263" y="998"/>
                  </a:lnTo>
                  <a:lnTo>
                    <a:pt x="1265" y="996"/>
                  </a:lnTo>
                  <a:lnTo>
                    <a:pt x="1267" y="996"/>
                  </a:lnTo>
                  <a:close/>
                  <a:moveTo>
                    <a:pt x="1402" y="996"/>
                  </a:moveTo>
                  <a:lnTo>
                    <a:pt x="1400" y="996"/>
                  </a:lnTo>
                  <a:lnTo>
                    <a:pt x="1402" y="996"/>
                  </a:lnTo>
                  <a:close/>
                  <a:moveTo>
                    <a:pt x="1382" y="996"/>
                  </a:moveTo>
                  <a:lnTo>
                    <a:pt x="1382" y="998"/>
                  </a:lnTo>
                  <a:lnTo>
                    <a:pt x="1381" y="1002"/>
                  </a:lnTo>
                  <a:lnTo>
                    <a:pt x="1379" y="1002"/>
                  </a:lnTo>
                  <a:lnTo>
                    <a:pt x="1381" y="1000"/>
                  </a:lnTo>
                  <a:lnTo>
                    <a:pt x="1382" y="998"/>
                  </a:lnTo>
                  <a:lnTo>
                    <a:pt x="1381" y="998"/>
                  </a:lnTo>
                  <a:lnTo>
                    <a:pt x="1382" y="996"/>
                  </a:lnTo>
                  <a:lnTo>
                    <a:pt x="1382" y="994"/>
                  </a:lnTo>
                  <a:lnTo>
                    <a:pt x="1382" y="996"/>
                  </a:lnTo>
                  <a:close/>
                  <a:moveTo>
                    <a:pt x="1354" y="996"/>
                  </a:moveTo>
                  <a:lnTo>
                    <a:pt x="1356" y="996"/>
                  </a:lnTo>
                  <a:lnTo>
                    <a:pt x="1354" y="996"/>
                  </a:lnTo>
                  <a:lnTo>
                    <a:pt x="1352" y="996"/>
                  </a:lnTo>
                  <a:lnTo>
                    <a:pt x="1354" y="994"/>
                  </a:lnTo>
                  <a:lnTo>
                    <a:pt x="1354" y="996"/>
                  </a:lnTo>
                  <a:close/>
                  <a:moveTo>
                    <a:pt x="1384" y="998"/>
                  </a:moveTo>
                  <a:lnTo>
                    <a:pt x="1384" y="1000"/>
                  </a:lnTo>
                  <a:lnTo>
                    <a:pt x="1384" y="998"/>
                  </a:lnTo>
                  <a:lnTo>
                    <a:pt x="1382" y="998"/>
                  </a:lnTo>
                  <a:lnTo>
                    <a:pt x="1384" y="996"/>
                  </a:lnTo>
                  <a:lnTo>
                    <a:pt x="1384" y="994"/>
                  </a:lnTo>
                  <a:lnTo>
                    <a:pt x="1384" y="996"/>
                  </a:lnTo>
                  <a:lnTo>
                    <a:pt x="1384" y="998"/>
                  </a:lnTo>
                  <a:close/>
                  <a:moveTo>
                    <a:pt x="883" y="992"/>
                  </a:moveTo>
                  <a:lnTo>
                    <a:pt x="881" y="994"/>
                  </a:lnTo>
                  <a:lnTo>
                    <a:pt x="879" y="994"/>
                  </a:lnTo>
                  <a:lnTo>
                    <a:pt x="877" y="994"/>
                  </a:lnTo>
                  <a:lnTo>
                    <a:pt x="877" y="992"/>
                  </a:lnTo>
                  <a:lnTo>
                    <a:pt x="879" y="992"/>
                  </a:lnTo>
                  <a:lnTo>
                    <a:pt x="881" y="992"/>
                  </a:lnTo>
                  <a:lnTo>
                    <a:pt x="883" y="992"/>
                  </a:lnTo>
                  <a:close/>
                  <a:moveTo>
                    <a:pt x="1217" y="990"/>
                  </a:moveTo>
                  <a:lnTo>
                    <a:pt x="1217" y="992"/>
                  </a:lnTo>
                  <a:lnTo>
                    <a:pt x="1215" y="994"/>
                  </a:lnTo>
                  <a:lnTo>
                    <a:pt x="1215" y="992"/>
                  </a:lnTo>
                  <a:lnTo>
                    <a:pt x="1215" y="990"/>
                  </a:lnTo>
                  <a:lnTo>
                    <a:pt x="1217" y="990"/>
                  </a:lnTo>
                  <a:lnTo>
                    <a:pt x="1217" y="988"/>
                  </a:lnTo>
                  <a:lnTo>
                    <a:pt x="1217" y="990"/>
                  </a:lnTo>
                  <a:close/>
                  <a:moveTo>
                    <a:pt x="1217" y="990"/>
                  </a:moveTo>
                  <a:lnTo>
                    <a:pt x="1217" y="988"/>
                  </a:lnTo>
                  <a:lnTo>
                    <a:pt x="1217" y="987"/>
                  </a:lnTo>
                  <a:lnTo>
                    <a:pt x="1219" y="988"/>
                  </a:lnTo>
                  <a:lnTo>
                    <a:pt x="1217" y="988"/>
                  </a:lnTo>
                  <a:lnTo>
                    <a:pt x="1217" y="990"/>
                  </a:lnTo>
                  <a:close/>
                  <a:moveTo>
                    <a:pt x="1386" y="983"/>
                  </a:moveTo>
                  <a:lnTo>
                    <a:pt x="1388" y="983"/>
                  </a:lnTo>
                  <a:lnTo>
                    <a:pt x="1390" y="985"/>
                  </a:lnTo>
                  <a:lnTo>
                    <a:pt x="1390" y="983"/>
                  </a:lnTo>
                  <a:lnTo>
                    <a:pt x="1392" y="983"/>
                  </a:lnTo>
                  <a:lnTo>
                    <a:pt x="1392" y="985"/>
                  </a:lnTo>
                  <a:lnTo>
                    <a:pt x="1390" y="985"/>
                  </a:lnTo>
                  <a:lnTo>
                    <a:pt x="1388" y="985"/>
                  </a:lnTo>
                  <a:lnTo>
                    <a:pt x="1386" y="985"/>
                  </a:lnTo>
                  <a:lnTo>
                    <a:pt x="1386" y="983"/>
                  </a:lnTo>
                  <a:close/>
                  <a:moveTo>
                    <a:pt x="828" y="981"/>
                  </a:moveTo>
                  <a:lnTo>
                    <a:pt x="826" y="983"/>
                  </a:lnTo>
                  <a:lnTo>
                    <a:pt x="826" y="981"/>
                  </a:lnTo>
                  <a:lnTo>
                    <a:pt x="828" y="981"/>
                  </a:lnTo>
                  <a:close/>
                  <a:moveTo>
                    <a:pt x="1148" y="979"/>
                  </a:moveTo>
                  <a:lnTo>
                    <a:pt x="1148" y="977"/>
                  </a:lnTo>
                  <a:lnTo>
                    <a:pt x="1148" y="979"/>
                  </a:lnTo>
                  <a:close/>
                  <a:moveTo>
                    <a:pt x="282" y="971"/>
                  </a:moveTo>
                  <a:lnTo>
                    <a:pt x="282" y="973"/>
                  </a:lnTo>
                  <a:lnTo>
                    <a:pt x="282" y="971"/>
                  </a:lnTo>
                  <a:lnTo>
                    <a:pt x="282" y="973"/>
                  </a:lnTo>
                  <a:lnTo>
                    <a:pt x="282" y="971"/>
                  </a:lnTo>
                  <a:close/>
                  <a:moveTo>
                    <a:pt x="860" y="971"/>
                  </a:moveTo>
                  <a:lnTo>
                    <a:pt x="860" y="973"/>
                  </a:lnTo>
                  <a:lnTo>
                    <a:pt x="860" y="971"/>
                  </a:lnTo>
                  <a:lnTo>
                    <a:pt x="858" y="971"/>
                  </a:lnTo>
                  <a:lnTo>
                    <a:pt x="860" y="971"/>
                  </a:lnTo>
                  <a:close/>
                  <a:moveTo>
                    <a:pt x="853" y="969"/>
                  </a:moveTo>
                  <a:lnTo>
                    <a:pt x="853" y="967"/>
                  </a:lnTo>
                  <a:lnTo>
                    <a:pt x="853" y="969"/>
                  </a:lnTo>
                  <a:close/>
                  <a:moveTo>
                    <a:pt x="282" y="969"/>
                  </a:moveTo>
                  <a:lnTo>
                    <a:pt x="284" y="969"/>
                  </a:lnTo>
                  <a:lnTo>
                    <a:pt x="282" y="969"/>
                  </a:lnTo>
                  <a:lnTo>
                    <a:pt x="282" y="967"/>
                  </a:lnTo>
                  <a:lnTo>
                    <a:pt x="282" y="969"/>
                  </a:lnTo>
                  <a:close/>
                  <a:moveTo>
                    <a:pt x="286" y="969"/>
                  </a:moveTo>
                  <a:lnTo>
                    <a:pt x="284" y="969"/>
                  </a:lnTo>
                  <a:lnTo>
                    <a:pt x="284" y="967"/>
                  </a:lnTo>
                  <a:lnTo>
                    <a:pt x="286" y="967"/>
                  </a:lnTo>
                  <a:lnTo>
                    <a:pt x="286" y="969"/>
                  </a:lnTo>
                  <a:close/>
                  <a:moveTo>
                    <a:pt x="849" y="969"/>
                  </a:moveTo>
                  <a:lnTo>
                    <a:pt x="849" y="967"/>
                  </a:lnTo>
                  <a:lnTo>
                    <a:pt x="851" y="969"/>
                  </a:lnTo>
                  <a:lnTo>
                    <a:pt x="849" y="969"/>
                  </a:lnTo>
                  <a:close/>
                  <a:moveTo>
                    <a:pt x="847" y="967"/>
                  </a:moveTo>
                  <a:lnTo>
                    <a:pt x="847" y="969"/>
                  </a:lnTo>
                  <a:lnTo>
                    <a:pt x="847" y="967"/>
                  </a:lnTo>
                  <a:lnTo>
                    <a:pt x="847" y="969"/>
                  </a:lnTo>
                  <a:lnTo>
                    <a:pt x="845" y="969"/>
                  </a:lnTo>
                  <a:lnTo>
                    <a:pt x="843" y="969"/>
                  </a:lnTo>
                  <a:lnTo>
                    <a:pt x="843" y="971"/>
                  </a:lnTo>
                  <a:lnTo>
                    <a:pt x="843" y="969"/>
                  </a:lnTo>
                  <a:lnTo>
                    <a:pt x="843" y="967"/>
                  </a:lnTo>
                  <a:lnTo>
                    <a:pt x="845" y="967"/>
                  </a:lnTo>
                  <a:lnTo>
                    <a:pt x="847" y="967"/>
                  </a:lnTo>
                  <a:lnTo>
                    <a:pt x="849" y="967"/>
                  </a:lnTo>
                  <a:lnTo>
                    <a:pt x="847" y="967"/>
                  </a:lnTo>
                  <a:close/>
                  <a:moveTo>
                    <a:pt x="278" y="965"/>
                  </a:moveTo>
                  <a:lnTo>
                    <a:pt x="280" y="967"/>
                  </a:lnTo>
                  <a:lnTo>
                    <a:pt x="278" y="967"/>
                  </a:lnTo>
                  <a:lnTo>
                    <a:pt x="280" y="967"/>
                  </a:lnTo>
                  <a:lnTo>
                    <a:pt x="280" y="969"/>
                  </a:lnTo>
                  <a:lnTo>
                    <a:pt x="278" y="971"/>
                  </a:lnTo>
                  <a:lnTo>
                    <a:pt x="278" y="969"/>
                  </a:lnTo>
                  <a:lnTo>
                    <a:pt x="278" y="967"/>
                  </a:lnTo>
                  <a:lnTo>
                    <a:pt x="278" y="965"/>
                  </a:lnTo>
                  <a:lnTo>
                    <a:pt x="278" y="964"/>
                  </a:lnTo>
                  <a:lnTo>
                    <a:pt x="278" y="965"/>
                  </a:lnTo>
                  <a:close/>
                  <a:moveTo>
                    <a:pt x="843" y="965"/>
                  </a:moveTo>
                  <a:lnTo>
                    <a:pt x="843" y="964"/>
                  </a:lnTo>
                  <a:lnTo>
                    <a:pt x="843" y="965"/>
                  </a:lnTo>
                  <a:close/>
                  <a:moveTo>
                    <a:pt x="282" y="967"/>
                  </a:moveTo>
                  <a:lnTo>
                    <a:pt x="280" y="967"/>
                  </a:lnTo>
                  <a:lnTo>
                    <a:pt x="280" y="965"/>
                  </a:lnTo>
                  <a:lnTo>
                    <a:pt x="278" y="965"/>
                  </a:lnTo>
                  <a:lnTo>
                    <a:pt x="277" y="964"/>
                  </a:lnTo>
                  <a:lnTo>
                    <a:pt x="277" y="962"/>
                  </a:lnTo>
                  <a:lnTo>
                    <a:pt x="278" y="964"/>
                  </a:lnTo>
                  <a:lnTo>
                    <a:pt x="280" y="965"/>
                  </a:lnTo>
                  <a:lnTo>
                    <a:pt x="282" y="965"/>
                  </a:lnTo>
                  <a:lnTo>
                    <a:pt x="282" y="967"/>
                  </a:lnTo>
                  <a:close/>
                  <a:moveTo>
                    <a:pt x="277" y="960"/>
                  </a:moveTo>
                  <a:lnTo>
                    <a:pt x="275" y="960"/>
                  </a:lnTo>
                  <a:lnTo>
                    <a:pt x="273" y="960"/>
                  </a:lnTo>
                  <a:lnTo>
                    <a:pt x="273" y="958"/>
                  </a:lnTo>
                  <a:lnTo>
                    <a:pt x="275" y="958"/>
                  </a:lnTo>
                  <a:lnTo>
                    <a:pt x="275" y="960"/>
                  </a:lnTo>
                  <a:lnTo>
                    <a:pt x="277" y="960"/>
                  </a:lnTo>
                  <a:close/>
                  <a:moveTo>
                    <a:pt x="240" y="960"/>
                  </a:moveTo>
                  <a:lnTo>
                    <a:pt x="238" y="960"/>
                  </a:lnTo>
                  <a:lnTo>
                    <a:pt x="238" y="958"/>
                  </a:lnTo>
                  <a:lnTo>
                    <a:pt x="240" y="958"/>
                  </a:lnTo>
                  <a:lnTo>
                    <a:pt x="240" y="960"/>
                  </a:lnTo>
                  <a:close/>
                  <a:moveTo>
                    <a:pt x="242" y="960"/>
                  </a:moveTo>
                  <a:lnTo>
                    <a:pt x="240" y="960"/>
                  </a:lnTo>
                  <a:lnTo>
                    <a:pt x="240" y="958"/>
                  </a:lnTo>
                  <a:lnTo>
                    <a:pt x="242" y="958"/>
                  </a:lnTo>
                  <a:lnTo>
                    <a:pt x="242" y="960"/>
                  </a:lnTo>
                  <a:close/>
                  <a:moveTo>
                    <a:pt x="1056" y="1058"/>
                  </a:moveTo>
                  <a:lnTo>
                    <a:pt x="1056" y="1056"/>
                  </a:lnTo>
                  <a:lnTo>
                    <a:pt x="1060" y="1056"/>
                  </a:lnTo>
                  <a:lnTo>
                    <a:pt x="1060" y="1054"/>
                  </a:lnTo>
                  <a:lnTo>
                    <a:pt x="1062" y="1054"/>
                  </a:lnTo>
                  <a:lnTo>
                    <a:pt x="1062" y="1052"/>
                  </a:lnTo>
                  <a:lnTo>
                    <a:pt x="1064" y="1052"/>
                  </a:lnTo>
                  <a:lnTo>
                    <a:pt x="1066" y="1052"/>
                  </a:lnTo>
                  <a:lnTo>
                    <a:pt x="1068" y="1052"/>
                  </a:lnTo>
                  <a:lnTo>
                    <a:pt x="1068" y="1050"/>
                  </a:lnTo>
                  <a:lnTo>
                    <a:pt x="1069" y="1050"/>
                  </a:lnTo>
                  <a:lnTo>
                    <a:pt x="1069" y="1048"/>
                  </a:lnTo>
                  <a:lnTo>
                    <a:pt x="1071" y="1048"/>
                  </a:lnTo>
                  <a:lnTo>
                    <a:pt x="1071" y="1046"/>
                  </a:lnTo>
                  <a:lnTo>
                    <a:pt x="1073" y="1048"/>
                  </a:lnTo>
                  <a:lnTo>
                    <a:pt x="1073" y="1046"/>
                  </a:lnTo>
                  <a:lnTo>
                    <a:pt x="1073" y="1048"/>
                  </a:lnTo>
                  <a:lnTo>
                    <a:pt x="1075" y="1048"/>
                  </a:lnTo>
                  <a:lnTo>
                    <a:pt x="1075" y="1046"/>
                  </a:lnTo>
                  <a:lnTo>
                    <a:pt x="1075" y="1044"/>
                  </a:lnTo>
                  <a:lnTo>
                    <a:pt x="1075" y="1042"/>
                  </a:lnTo>
                  <a:lnTo>
                    <a:pt x="1075" y="1040"/>
                  </a:lnTo>
                  <a:lnTo>
                    <a:pt x="1079" y="1036"/>
                  </a:lnTo>
                  <a:lnTo>
                    <a:pt x="1079" y="1035"/>
                  </a:lnTo>
                  <a:lnTo>
                    <a:pt x="1079" y="1033"/>
                  </a:lnTo>
                  <a:lnTo>
                    <a:pt x="1081" y="1033"/>
                  </a:lnTo>
                  <a:lnTo>
                    <a:pt x="1083" y="1033"/>
                  </a:lnTo>
                  <a:lnTo>
                    <a:pt x="1083" y="1031"/>
                  </a:lnTo>
                  <a:lnTo>
                    <a:pt x="1085" y="1031"/>
                  </a:lnTo>
                  <a:lnTo>
                    <a:pt x="1087" y="1031"/>
                  </a:lnTo>
                  <a:lnTo>
                    <a:pt x="1089" y="1029"/>
                  </a:lnTo>
                  <a:lnTo>
                    <a:pt x="1089" y="1027"/>
                  </a:lnTo>
                  <a:lnTo>
                    <a:pt x="1091" y="1027"/>
                  </a:lnTo>
                  <a:lnTo>
                    <a:pt x="1091" y="1025"/>
                  </a:lnTo>
                  <a:lnTo>
                    <a:pt x="1093" y="1025"/>
                  </a:lnTo>
                  <a:lnTo>
                    <a:pt x="1094" y="1025"/>
                  </a:lnTo>
                  <a:lnTo>
                    <a:pt x="1094" y="1023"/>
                  </a:lnTo>
                  <a:lnTo>
                    <a:pt x="1096" y="1021"/>
                  </a:lnTo>
                  <a:lnTo>
                    <a:pt x="1098" y="1021"/>
                  </a:lnTo>
                  <a:lnTo>
                    <a:pt x="1098" y="1019"/>
                  </a:lnTo>
                  <a:lnTo>
                    <a:pt x="1100" y="1019"/>
                  </a:lnTo>
                  <a:lnTo>
                    <a:pt x="1102" y="1019"/>
                  </a:lnTo>
                  <a:lnTo>
                    <a:pt x="1104" y="1019"/>
                  </a:lnTo>
                  <a:lnTo>
                    <a:pt x="1110" y="1017"/>
                  </a:lnTo>
                  <a:lnTo>
                    <a:pt x="1110" y="1015"/>
                  </a:lnTo>
                  <a:lnTo>
                    <a:pt x="1112" y="1015"/>
                  </a:lnTo>
                  <a:lnTo>
                    <a:pt x="1112" y="1013"/>
                  </a:lnTo>
                  <a:lnTo>
                    <a:pt x="1114" y="1013"/>
                  </a:lnTo>
                  <a:lnTo>
                    <a:pt x="1116" y="1013"/>
                  </a:lnTo>
                  <a:lnTo>
                    <a:pt x="1117" y="1013"/>
                  </a:lnTo>
                  <a:lnTo>
                    <a:pt x="1119" y="1012"/>
                  </a:lnTo>
                  <a:lnTo>
                    <a:pt x="1121" y="1012"/>
                  </a:lnTo>
                  <a:lnTo>
                    <a:pt x="1125" y="1008"/>
                  </a:lnTo>
                  <a:lnTo>
                    <a:pt x="1125" y="1006"/>
                  </a:lnTo>
                  <a:lnTo>
                    <a:pt x="1127" y="1004"/>
                  </a:lnTo>
                  <a:lnTo>
                    <a:pt x="1129" y="1002"/>
                  </a:lnTo>
                  <a:lnTo>
                    <a:pt x="1129" y="1000"/>
                  </a:lnTo>
                  <a:lnTo>
                    <a:pt x="1131" y="1000"/>
                  </a:lnTo>
                  <a:lnTo>
                    <a:pt x="1131" y="998"/>
                  </a:lnTo>
                  <a:lnTo>
                    <a:pt x="1133" y="998"/>
                  </a:lnTo>
                  <a:lnTo>
                    <a:pt x="1133" y="996"/>
                  </a:lnTo>
                  <a:lnTo>
                    <a:pt x="1135" y="994"/>
                  </a:lnTo>
                  <a:lnTo>
                    <a:pt x="1137" y="992"/>
                  </a:lnTo>
                  <a:lnTo>
                    <a:pt x="1137" y="990"/>
                  </a:lnTo>
                  <a:lnTo>
                    <a:pt x="1139" y="987"/>
                  </a:lnTo>
                  <a:lnTo>
                    <a:pt x="1141" y="987"/>
                  </a:lnTo>
                  <a:lnTo>
                    <a:pt x="1142" y="985"/>
                  </a:lnTo>
                  <a:lnTo>
                    <a:pt x="1144" y="985"/>
                  </a:lnTo>
                  <a:lnTo>
                    <a:pt x="1146" y="983"/>
                  </a:lnTo>
                  <a:lnTo>
                    <a:pt x="1146" y="981"/>
                  </a:lnTo>
                  <a:lnTo>
                    <a:pt x="1148" y="979"/>
                  </a:lnTo>
                  <a:lnTo>
                    <a:pt x="1150" y="979"/>
                  </a:lnTo>
                  <a:lnTo>
                    <a:pt x="1152" y="977"/>
                  </a:lnTo>
                  <a:lnTo>
                    <a:pt x="1154" y="977"/>
                  </a:lnTo>
                  <a:lnTo>
                    <a:pt x="1154" y="975"/>
                  </a:lnTo>
                  <a:lnTo>
                    <a:pt x="1156" y="975"/>
                  </a:lnTo>
                  <a:lnTo>
                    <a:pt x="1156" y="973"/>
                  </a:lnTo>
                  <a:lnTo>
                    <a:pt x="1158" y="973"/>
                  </a:lnTo>
                  <a:lnTo>
                    <a:pt x="1160" y="971"/>
                  </a:lnTo>
                  <a:lnTo>
                    <a:pt x="1162" y="971"/>
                  </a:lnTo>
                  <a:lnTo>
                    <a:pt x="1164" y="971"/>
                  </a:lnTo>
                  <a:lnTo>
                    <a:pt x="1167" y="967"/>
                  </a:lnTo>
                  <a:lnTo>
                    <a:pt x="1169" y="967"/>
                  </a:lnTo>
                  <a:lnTo>
                    <a:pt x="1171" y="965"/>
                  </a:lnTo>
                  <a:lnTo>
                    <a:pt x="1173" y="965"/>
                  </a:lnTo>
                  <a:lnTo>
                    <a:pt x="1177" y="964"/>
                  </a:lnTo>
                  <a:lnTo>
                    <a:pt x="1181" y="962"/>
                  </a:lnTo>
                  <a:lnTo>
                    <a:pt x="1185" y="960"/>
                  </a:lnTo>
                  <a:lnTo>
                    <a:pt x="1187" y="960"/>
                  </a:lnTo>
                  <a:lnTo>
                    <a:pt x="1190" y="958"/>
                  </a:lnTo>
                  <a:lnTo>
                    <a:pt x="1192" y="958"/>
                  </a:lnTo>
                  <a:lnTo>
                    <a:pt x="1196" y="958"/>
                  </a:lnTo>
                  <a:lnTo>
                    <a:pt x="1198" y="958"/>
                  </a:lnTo>
                  <a:lnTo>
                    <a:pt x="1200" y="958"/>
                  </a:lnTo>
                  <a:lnTo>
                    <a:pt x="1204" y="958"/>
                  </a:lnTo>
                  <a:lnTo>
                    <a:pt x="1206" y="958"/>
                  </a:lnTo>
                  <a:lnTo>
                    <a:pt x="1208" y="958"/>
                  </a:lnTo>
                  <a:lnTo>
                    <a:pt x="1210" y="958"/>
                  </a:lnTo>
                  <a:lnTo>
                    <a:pt x="1212" y="958"/>
                  </a:lnTo>
                  <a:lnTo>
                    <a:pt x="1213" y="958"/>
                  </a:lnTo>
                  <a:lnTo>
                    <a:pt x="1213" y="960"/>
                  </a:lnTo>
                  <a:lnTo>
                    <a:pt x="1215" y="960"/>
                  </a:lnTo>
                  <a:lnTo>
                    <a:pt x="1217" y="962"/>
                  </a:lnTo>
                  <a:lnTo>
                    <a:pt x="1219" y="962"/>
                  </a:lnTo>
                  <a:lnTo>
                    <a:pt x="1219" y="964"/>
                  </a:lnTo>
                  <a:lnTo>
                    <a:pt x="1221" y="964"/>
                  </a:lnTo>
                  <a:lnTo>
                    <a:pt x="1221" y="965"/>
                  </a:lnTo>
                  <a:lnTo>
                    <a:pt x="1223" y="965"/>
                  </a:lnTo>
                  <a:lnTo>
                    <a:pt x="1223" y="967"/>
                  </a:lnTo>
                  <a:lnTo>
                    <a:pt x="1223" y="969"/>
                  </a:lnTo>
                  <a:lnTo>
                    <a:pt x="1223" y="967"/>
                  </a:lnTo>
                  <a:lnTo>
                    <a:pt x="1221" y="967"/>
                  </a:lnTo>
                  <a:lnTo>
                    <a:pt x="1217" y="965"/>
                  </a:lnTo>
                  <a:lnTo>
                    <a:pt x="1217" y="967"/>
                  </a:lnTo>
                  <a:lnTo>
                    <a:pt x="1219" y="967"/>
                  </a:lnTo>
                  <a:lnTo>
                    <a:pt x="1219" y="969"/>
                  </a:lnTo>
                  <a:lnTo>
                    <a:pt x="1219" y="967"/>
                  </a:lnTo>
                  <a:lnTo>
                    <a:pt x="1219" y="969"/>
                  </a:lnTo>
                  <a:lnTo>
                    <a:pt x="1221" y="969"/>
                  </a:lnTo>
                  <a:lnTo>
                    <a:pt x="1223" y="971"/>
                  </a:lnTo>
                  <a:lnTo>
                    <a:pt x="1223" y="973"/>
                  </a:lnTo>
                  <a:lnTo>
                    <a:pt x="1221" y="973"/>
                  </a:lnTo>
                  <a:lnTo>
                    <a:pt x="1221" y="975"/>
                  </a:lnTo>
                  <a:lnTo>
                    <a:pt x="1223" y="975"/>
                  </a:lnTo>
                  <a:lnTo>
                    <a:pt x="1221" y="975"/>
                  </a:lnTo>
                  <a:lnTo>
                    <a:pt x="1221" y="977"/>
                  </a:lnTo>
                  <a:lnTo>
                    <a:pt x="1219" y="977"/>
                  </a:lnTo>
                  <a:lnTo>
                    <a:pt x="1217" y="977"/>
                  </a:lnTo>
                  <a:lnTo>
                    <a:pt x="1217" y="979"/>
                  </a:lnTo>
                  <a:lnTo>
                    <a:pt x="1215" y="979"/>
                  </a:lnTo>
                  <a:lnTo>
                    <a:pt x="1213" y="979"/>
                  </a:lnTo>
                  <a:lnTo>
                    <a:pt x="1215" y="979"/>
                  </a:lnTo>
                  <a:lnTo>
                    <a:pt x="1215" y="981"/>
                  </a:lnTo>
                  <a:lnTo>
                    <a:pt x="1213" y="981"/>
                  </a:lnTo>
                  <a:lnTo>
                    <a:pt x="1213" y="983"/>
                  </a:lnTo>
                  <a:lnTo>
                    <a:pt x="1212" y="983"/>
                  </a:lnTo>
                  <a:lnTo>
                    <a:pt x="1210" y="983"/>
                  </a:lnTo>
                  <a:lnTo>
                    <a:pt x="1212" y="983"/>
                  </a:lnTo>
                  <a:lnTo>
                    <a:pt x="1212" y="985"/>
                  </a:lnTo>
                  <a:lnTo>
                    <a:pt x="1210" y="985"/>
                  </a:lnTo>
                  <a:lnTo>
                    <a:pt x="1208" y="987"/>
                  </a:lnTo>
                  <a:lnTo>
                    <a:pt x="1206" y="987"/>
                  </a:lnTo>
                  <a:lnTo>
                    <a:pt x="1204" y="987"/>
                  </a:lnTo>
                  <a:lnTo>
                    <a:pt x="1202" y="987"/>
                  </a:lnTo>
                  <a:lnTo>
                    <a:pt x="1200" y="987"/>
                  </a:lnTo>
                  <a:lnTo>
                    <a:pt x="1200" y="985"/>
                  </a:lnTo>
                  <a:lnTo>
                    <a:pt x="1198" y="985"/>
                  </a:lnTo>
                  <a:lnTo>
                    <a:pt x="1196" y="985"/>
                  </a:lnTo>
                  <a:lnTo>
                    <a:pt x="1196" y="983"/>
                  </a:lnTo>
                  <a:lnTo>
                    <a:pt x="1194" y="983"/>
                  </a:lnTo>
                  <a:lnTo>
                    <a:pt x="1192" y="985"/>
                  </a:lnTo>
                  <a:lnTo>
                    <a:pt x="1190" y="985"/>
                  </a:lnTo>
                  <a:lnTo>
                    <a:pt x="1189" y="985"/>
                  </a:lnTo>
                  <a:lnTo>
                    <a:pt x="1190" y="985"/>
                  </a:lnTo>
                  <a:lnTo>
                    <a:pt x="1190" y="987"/>
                  </a:lnTo>
                  <a:lnTo>
                    <a:pt x="1189" y="987"/>
                  </a:lnTo>
                  <a:lnTo>
                    <a:pt x="1189" y="985"/>
                  </a:lnTo>
                  <a:lnTo>
                    <a:pt x="1187" y="985"/>
                  </a:lnTo>
                  <a:lnTo>
                    <a:pt x="1185" y="987"/>
                  </a:lnTo>
                  <a:lnTo>
                    <a:pt x="1183" y="987"/>
                  </a:lnTo>
                  <a:lnTo>
                    <a:pt x="1181" y="987"/>
                  </a:lnTo>
                  <a:lnTo>
                    <a:pt x="1183" y="988"/>
                  </a:lnTo>
                  <a:lnTo>
                    <a:pt x="1183" y="987"/>
                  </a:lnTo>
                  <a:lnTo>
                    <a:pt x="1185" y="987"/>
                  </a:lnTo>
                  <a:lnTo>
                    <a:pt x="1189" y="985"/>
                  </a:lnTo>
                  <a:lnTo>
                    <a:pt x="1189" y="987"/>
                  </a:lnTo>
                  <a:lnTo>
                    <a:pt x="1190" y="987"/>
                  </a:lnTo>
                  <a:lnTo>
                    <a:pt x="1190" y="988"/>
                  </a:lnTo>
                  <a:lnTo>
                    <a:pt x="1190" y="987"/>
                  </a:lnTo>
                  <a:lnTo>
                    <a:pt x="1190" y="988"/>
                  </a:lnTo>
                  <a:lnTo>
                    <a:pt x="1194" y="988"/>
                  </a:lnTo>
                  <a:lnTo>
                    <a:pt x="1196" y="988"/>
                  </a:lnTo>
                  <a:lnTo>
                    <a:pt x="1196" y="990"/>
                  </a:lnTo>
                  <a:lnTo>
                    <a:pt x="1198" y="990"/>
                  </a:lnTo>
                  <a:lnTo>
                    <a:pt x="1198" y="994"/>
                  </a:lnTo>
                  <a:lnTo>
                    <a:pt x="1200" y="994"/>
                  </a:lnTo>
                  <a:lnTo>
                    <a:pt x="1200" y="996"/>
                  </a:lnTo>
                  <a:lnTo>
                    <a:pt x="1200" y="994"/>
                  </a:lnTo>
                  <a:lnTo>
                    <a:pt x="1202" y="994"/>
                  </a:lnTo>
                  <a:lnTo>
                    <a:pt x="1204" y="994"/>
                  </a:lnTo>
                  <a:lnTo>
                    <a:pt x="1204" y="992"/>
                  </a:lnTo>
                  <a:lnTo>
                    <a:pt x="1206" y="992"/>
                  </a:lnTo>
                  <a:lnTo>
                    <a:pt x="1210" y="990"/>
                  </a:lnTo>
                  <a:lnTo>
                    <a:pt x="1210" y="992"/>
                  </a:lnTo>
                  <a:lnTo>
                    <a:pt x="1212" y="992"/>
                  </a:lnTo>
                  <a:lnTo>
                    <a:pt x="1213" y="992"/>
                  </a:lnTo>
                  <a:lnTo>
                    <a:pt x="1212" y="992"/>
                  </a:lnTo>
                  <a:lnTo>
                    <a:pt x="1212" y="994"/>
                  </a:lnTo>
                  <a:lnTo>
                    <a:pt x="1213" y="994"/>
                  </a:lnTo>
                  <a:lnTo>
                    <a:pt x="1213" y="992"/>
                  </a:lnTo>
                  <a:lnTo>
                    <a:pt x="1215" y="994"/>
                  </a:lnTo>
                  <a:lnTo>
                    <a:pt x="1213" y="994"/>
                  </a:lnTo>
                  <a:lnTo>
                    <a:pt x="1213" y="996"/>
                  </a:lnTo>
                  <a:lnTo>
                    <a:pt x="1212" y="998"/>
                  </a:lnTo>
                  <a:lnTo>
                    <a:pt x="1212" y="1000"/>
                  </a:lnTo>
                  <a:lnTo>
                    <a:pt x="1212" y="1002"/>
                  </a:lnTo>
                  <a:lnTo>
                    <a:pt x="1210" y="1002"/>
                  </a:lnTo>
                  <a:lnTo>
                    <a:pt x="1210" y="1004"/>
                  </a:lnTo>
                  <a:lnTo>
                    <a:pt x="1212" y="1004"/>
                  </a:lnTo>
                  <a:lnTo>
                    <a:pt x="1210" y="1004"/>
                  </a:lnTo>
                  <a:lnTo>
                    <a:pt x="1210" y="1006"/>
                  </a:lnTo>
                  <a:lnTo>
                    <a:pt x="1208" y="1006"/>
                  </a:lnTo>
                  <a:lnTo>
                    <a:pt x="1204" y="1008"/>
                  </a:lnTo>
                  <a:lnTo>
                    <a:pt x="1204" y="1010"/>
                  </a:lnTo>
                  <a:lnTo>
                    <a:pt x="1206" y="1010"/>
                  </a:lnTo>
                  <a:lnTo>
                    <a:pt x="1208" y="1010"/>
                  </a:lnTo>
                  <a:lnTo>
                    <a:pt x="1210" y="1010"/>
                  </a:lnTo>
                  <a:lnTo>
                    <a:pt x="1212" y="1010"/>
                  </a:lnTo>
                  <a:lnTo>
                    <a:pt x="1213" y="1010"/>
                  </a:lnTo>
                  <a:lnTo>
                    <a:pt x="1213" y="1012"/>
                  </a:lnTo>
                  <a:lnTo>
                    <a:pt x="1212" y="1012"/>
                  </a:lnTo>
                  <a:lnTo>
                    <a:pt x="1212" y="1013"/>
                  </a:lnTo>
                  <a:lnTo>
                    <a:pt x="1212" y="1015"/>
                  </a:lnTo>
                  <a:lnTo>
                    <a:pt x="1212" y="1017"/>
                  </a:lnTo>
                  <a:lnTo>
                    <a:pt x="1213" y="1017"/>
                  </a:lnTo>
                  <a:lnTo>
                    <a:pt x="1212" y="1017"/>
                  </a:lnTo>
                  <a:lnTo>
                    <a:pt x="1212" y="1019"/>
                  </a:lnTo>
                  <a:lnTo>
                    <a:pt x="1213" y="1017"/>
                  </a:lnTo>
                  <a:lnTo>
                    <a:pt x="1213" y="1019"/>
                  </a:lnTo>
                  <a:lnTo>
                    <a:pt x="1213" y="1017"/>
                  </a:lnTo>
                  <a:lnTo>
                    <a:pt x="1215" y="1017"/>
                  </a:lnTo>
                  <a:lnTo>
                    <a:pt x="1215" y="1019"/>
                  </a:lnTo>
                  <a:lnTo>
                    <a:pt x="1213" y="1021"/>
                  </a:lnTo>
                  <a:lnTo>
                    <a:pt x="1215" y="1021"/>
                  </a:lnTo>
                  <a:lnTo>
                    <a:pt x="1215" y="1023"/>
                  </a:lnTo>
                  <a:lnTo>
                    <a:pt x="1215" y="1025"/>
                  </a:lnTo>
                  <a:lnTo>
                    <a:pt x="1215" y="1027"/>
                  </a:lnTo>
                  <a:lnTo>
                    <a:pt x="1217" y="1027"/>
                  </a:lnTo>
                  <a:lnTo>
                    <a:pt x="1217" y="1025"/>
                  </a:lnTo>
                  <a:lnTo>
                    <a:pt x="1217" y="1027"/>
                  </a:lnTo>
                  <a:lnTo>
                    <a:pt x="1217" y="1029"/>
                  </a:lnTo>
                  <a:lnTo>
                    <a:pt x="1219" y="1029"/>
                  </a:lnTo>
                  <a:lnTo>
                    <a:pt x="1221" y="1029"/>
                  </a:lnTo>
                  <a:lnTo>
                    <a:pt x="1223" y="1029"/>
                  </a:lnTo>
                  <a:lnTo>
                    <a:pt x="1223" y="1031"/>
                  </a:lnTo>
                  <a:lnTo>
                    <a:pt x="1225" y="1029"/>
                  </a:lnTo>
                  <a:lnTo>
                    <a:pt x="1225" y="1031"/>
                  </a:lnTo>
                  <a:lnTo>
                    <a:pt x="1225" y="1029"/>
                  </a:lnTo>
                  <a:lnTo>
                    <a:pt x="1227" y="1031"/>
                  </a:lnTo>
                  <a:lnTo>
                    <a:pt x="1229" y="1031"/>
                  </a:lnTo>
                  <a:lnTo>
                    <a:pt x="1229" y="1033"/>
                  </a:lnTo>
                  <a:lnTo>
                    <a:pt x="1227" y="1033"/>
                  </a:lnTo>
                  <a:lnTo>
                    <a:pt x="1225" y="1033"/>
                  </a:lnTo>
                  <a:lnTo>
                    <a:pt x="1225" y="1035"/>
                  </a:lnTo>
                  <a:lnTo>
                    <a:pt x="1227" y="1035"/>
                  </a:lnTo>
                  <a:lnTo>
                    <a:pt x="1229" y="1035"/>
                  </a:lnTo>
                  <a:lnTo>
                    <a:pt x="1229" y="1036"/>
                  </a:lnTo>
                  <a:lnTo>
                    <a:pt x="1231" y="1036"/>
                  </a:lnTo>
                  <a:lnTo>
                    <a:pt x="1229" y="1038"/>
                  </a:lnTo>
                  <a:lnTo>
                    <a:pt x="1231" y="1038"/>
                  </a:lnTo>
                  <a:lnTo>
                    <a:pt x="1231" y="1036"/>
                  </a:lnTo>
                  <a:lnTo>
                    <a:pt x="1231" y="1038"/>
                  </a:lnTo>
                  <a:lnTo>
                    <a:pt x="1231" y="1036"/>
                  </a:lnTo>
                  <a:lnTo>
                    <a:pt x="1233" y="1036"/>
                  </a:lnTo>
                  <a:lnTo>
                    <a:pt x="1235" y="1036"/>
                  </a:lnTo>
                  <a:lnTo>
                    <a:pt x="1235" y="1038"/>
                  </a:lnTo>
                  <a:lnTo>
                    <a:pt x="1233" y="1038"/>
                  </a:lnTo>
                  <a:lnTo>
                    <a:pt x="1235" y="1038"/>
                  </a:lnTo>
                  <a:lnTo>
                    <a:pt x="1237" y="1038"/>
                  </a:lnTo>
                  <a:lnTo>
                    <a:pt x="1238" y="1038"/>
                  </a:lnTo>
                  <a:lnTo>
                    <a:pt x="1237" y="1038"/>
                  </a:lnTo>
                  <a:lnTo>
                    <a:pt x="1237" y="1040"/>
                  </a:lnTo>
                  <a:lnTo>
                    <a:pt x="1238" y="1040"/>
                  </a:lnTo>
                  <a:lnTo>
                    <a:pt x="1238" y="1038"/>
                  </a:lnTo>
                  <a:lnTo>
                    <a:pt x="1238" y="1040"/>
                  </a:lnTo>
                  <a:lnTo>
                    <a:pt x="1240" y="1040"/>
                  </a:lnTo>
                  <a:lnTo>
                    <a:pt x="1240" y="1038"/>
                  </a:lnTo>
                  <a:lnTo>
                    <a:pt x="1242" y="1038"/>
                  </a:lnTo>
                  <a:lnTo>
                    <a:pt x="1246" y="1038"/>
                  </a:lnTo>
                  <a:lnTo>
                    <a:pt x="1246" y="1040"/>
                  </a:lnTo>
                  <a:lnTo>
                    <a:pt x="1248" y="1040"/>
                  </a:lnTo>
                  <a:lnTo>
                    <a:pt x="1246" y="1040"/>
                  </a:lnTo>
                  <a:lnTo>
                    <a:pt x="1246" y="1042"/>
                  </a:lnTo>
                  <a:lnTo>
                    <a:pt x="1244" y="1042"/>
                  </a:lnTo>
                  <a:lnTo>
                    <a:pt x="1246" y="1042"/>
                  </a:lnTo>
                  <a:lnTo>
                    <a:pt x="1248" y="1042"/>
                  </a:lnTo>
                  <a:lnTo>
                    <a:pt x="1246" y="1042"/>
                  </a:lnTo>
                  <a:lnTo>
                    <a:pt x="1248" y="1042"/>
                  </a:lnTo>
                  <a:lnTo>
                    <a:pt x="1248" y="1040"/>
                  </a:lnTo>
                  <a:lnTo>
                    <a:pt x="1248" y="1042"/>
                  </a:lnTo>
                  <a:lnTo>
                    <a:pt x="1250" y="1042"/>
                  </a:lnTo>
                  <a:lnTo>
                    <a:pt x="1252" y="1042"/>
                  </a:lnTo>
                  <a:lnTo>
                    <a:pt x="1252" y="1040"/>
                  </a:lnTo>
                  <a:lnTo>
                    <a:pt x="1252" y="1042"/>
                  </a:lnTo>
                  <a:lnTo>
                    <a:pt x="1250" y="1042"/>
                  </a:lnTo>
                  <a:lnTo>
                    <a:pt x="1252" y="1042"/>
                  </a:lnTo>
                  <a:lnTo>
                    <a:pt x="1254" y="1040"/>
                  </a:lnTo>
                  <a:lnTo>
                    <a:pt x="1258" y="1038"/>
                  </a:lnTo>
                  <a:lnTo>
                    <a:pt x="1258" y="1036"/>
                  </a:lnTo>
                  <a:lnTo>
                    <a:pt x="1260" y="1036"/>
                  </a:lnTo>
                  <a:lnTo>
                    <a:pt x="1260" y="1038"/>
                  </a:lnTo>
                  <a:lnTo>
                    <a:pt x="1260" y="1040"/>
                  </a:lnTo>
                  <a:lnTo>
                    <a:pt x="1261" y="1042"/>
                  </a:lnTo>
                  <a:lnTo>
                    <a:pt x="1263" y="1042"/>
                  </a:lnTo>
                  <a:lnTo>
                    <a:pt x="1265" y="1042"/>
                  </a:lnTo>
                  <a:lnTo>
                    <a:pt x="1265" y="1040"/>
                  </a:lnTo>
                  <a:lnTo>
                    <a:pt x="1267" y="1042"/>
                  </a:lnTo>
                  <a:lnTo>
                    <a:pt x="1267" y="1044"/>
                  </a:lnTo>
                  <a:lnTo>
                    <a:pt x="1269" y="1044"/>
                  </a:lnTo>
                  <a:lnTo>
                    <a:pt x="1269" y="1046"/>
                  </a:lnTo>
                  <a:lnTo>
                    <a:pt x="1267" y="1048"/>
                  </a:lnTo>
                  <a:lnTo>
                    <a:pt x="1265" y="1048"/>
                  </a:lnTo>
                  <a:lnTo>
                    <a:pt x="1267" y="1048"/>
                  </a:lnTo>
                  <a:lnTo>
                    <a:pt x="1271" y="1048"/>
                  </a:lnTo>
                  <a:lnTo>
                    <a:pt x="1273" y="1048"/>
                  </a:lnTo>
                  <a:lnTo>
                    <a:pt x="1273" y="1050"/>
                  </a:lnTo>
                  <a:lnTo>
                    <a:pt x="1275" y="1050"/>
                  </a:lnTo>
                  <a:lnTo>
                    <a:pt x="1273" y="1050"/>
                  </a:lnTo>
                  <a:lnTo>
                    <a:pt x="1273" y="1052"/>
                  </a:lnTo>
                  <a:lnTo>
                    <a:pt x="1271" y="1052"/>
                  </a:lnTo>
                  <a:lnTo>
                    <a:pt x="1271" y="1050"/>
                  </a:lnTo>
                  <a:lnTo>
                    <a:pt x="1271" y="1052"/>
                  </a:lnTo>
                  <a:lnTo>
                    <a:pt x="1269" y="1052"/>
                  </a:lnTo>
                  <a:lnTo>
                    <a:pt x="1267" y="1052"/>
                  </a:lnTo>
                  <a:lnTo>
                    <a:pt x="1269" y="1052"/>
                  </a:lnTo>
                  <a:lnTo>
                    <a:pt x="1267" y="1052"/>
                  </a:lnTo>
                  <a:lnTo>
                    <a:pt x="1267" y="1054"/>
                  </a:lnTo>
                  <a:lnTo>
                    <a:pt x="1265" y="1054"/>
                  </a:lnTo>
                  <a:lnTo>
                    <a:pt x="1263" y="1054"/>
                  </a:lnTo>
                  <a:lnTo>
                    <a:pt x="1263" y="1052"/>
                  </a:lnTo>
                  <a:lnTo>
                    <a:pt x="1263" y="1054"/>
                  </a:lnTo>
                  <a:lnTo>
                    <a:pt x="1263" y="1052"/>
                  </a:lnTo>
                  <a:lnTo>
                    <a:pt x="1261" y="1054"/>
                  </a:lnTo>
                  <a:lnTo>
                    <a:pt x="1263" y="1054"/>
                  </a:lnTo>
                  <a:lnTo>
                    <a:pt x="1261" y="1054"/>
                  </a:lnTo>
                  <a:lnTo>
                    <a:pt x="1261" y="1056"/>
                  </a:lnTo>
                  <a:lnTo>
                    <a:pt x="1261" y="1054"/>
                  </a:lnTo>
                  <a:lnTo>
                    <a:pt x="1260" y="1054"/>
                  </a:lnTo>
                  <a:lnTo>
                    <a:pt x="1261" y="1056"/>
                  </a:lnTo>
                  <a:lnTo>
                    <a:pt x="1260" y="1056"/>
                  </a:lnTo>
                  <a:lnTo>
                    <a:pt x="1258" y="1056"/>
                  </a:lnTo>
                  <a:lnTo>
                    <a:pt x="1258" y="1058"/>
                  </a:lnTo>
                  <a:lnTo>
                    <a:pt x="1256" y="1058"/>
                  </a:lnTo>
                  <a:lnTo>
                    <a:pt x="1254" y="1058"/>
                  </a:lnTo>
                  <a:lnTo>
                    <a:pt x="1252" y="1058"/>
                  </a:lnTo>
                  <a:lnTo>
                    <a:pt x="1252" y="1060"/>
                  </a:lnTo>
                  <a:lnTo>
                    <a:pt x="1250" y="1060"/>
                  </a:lnTo>
                  <a:lnTo>
                    <a:pt x="1248" y="1060"/>
                  </a:lnTo>
                  <a:lnTo>
                    <a:pt x="1248" y="1061"/>
                  </a:lnTo>
                  <a:lnTo>
                    <a:pt x="1250" y="1061"/>
                  </a:lnTo>
                  <a:lnTo>
                    <a:pt x="1248" y="1061"/>
                  </a:lnTo>
                  <a:lnTo>
                    <a:pt x="1248" y="1060"/>
                  </a:lnTo>
                  <a:lnTo>
                    <a:pt x="1248" y="1061"/>
                  </a:lnTo>
                  <a:lnTo>
                    <a:pt x="1248" y="1060"/>
                  </a:lnTo>
                  <a:lnTo>
                    <a:pt x="1248" y="1061"/>
                  </a:lnTo>
                  <a:lnTo>
                    <a:pt x="1246" y="1061"/>
                  </a:lnTo>
                  <a:lnTo>
                    <a:pt x="1244" y="1061"/>
                  </a:lnTo>
                  <a:lnTo>
                    <a:pt x="1244" y="1063"/>
                  </a:lnTo>
                  <a:lnTo>
                    <a:pt x="1242" y="1063"/>
                  </a:lnTo>
                  <a:lnTo>
                    <a:pt x="1242" y="1061"/>
                  </a:lnTo>
                  <a:lnTo>
                    <a:pt x="1240" y="1061"/>
                  </a:lnTo>
                  <a:lnTo>
                    <a:pt x="1242" y="1063"/>
                  </a:lnTo>
                  <a:lnTo>
                    <a:pt x="1240" y="1063"/>
                  </a:lnTo>
                  <a:lnTo>
                    <a:pt x="1240" y="1061"/>
                  </a:lnTo>
                  <a:lnTo>
                    <a:pt x="1240" y="1063"/>
                  </a:lnTo>
                  <a:lnTo>
                    <a:pt x="1238" y="1063"/>
                  </a:lnTo>
                  <a:lnTo>
                    <a:pt x="1237" y="1065"/>
                  </a:lnTo>
                  <a:lnTo>
                    <a:pt x="1235" y="1065"/>
                  </a:lnTo>
                  <a:lnTo>
                    <a:pt x="1235" y="1063"/>
                  </a:lnTo>
                  <a:lnTo>
                    <a:pt x="1237" y="1063"/>
                  </a:lnTo>
                  <a:lnTo>
                    <a:pt x="1235" y="1063"/>
                  </a:lnTo>
                  <a:lnTo>
                    <a:pt x="1235" y="1065"/>
                  </a:lnTo>
                  <a:lnTo>
                    <a:pt x="1233" y="1065"/>
                  </a:lnTo>
                  <a:lnTo>
                    <a:pt x="1233" y="1063"/>
                  </a:lnTo>
                  <a:lnTo>
                    <a:pt x="1231" y="1063"/>
                  </a:lnTo>
                  <a:lnTo>
                    <a:pt x="1233" y="1063"/>
                  </a:lnTo>
                  <a:lnTo>
                    <a:pt x="1233" y="1065"/>
                  </a:lnTo>
                  <a:lnTo>
                    <a:pt x="1233" y="1067"/>
                  </a:lnTo>
                  <a:lnTo>
                    <a:pt x="1233" y="1069"/>
                  </a:lnTo>
                  <a:lnTo>
                    <a:pt x="1231" y="1069"/>
                  </a:lnTo>
                  <a:lnTo>
                    <a:pt x="1233" y="1069"/>
                  </a:lnTo>
                  <a:lnTo>
                    <a:pt x="1231" y="1069"/>
                  </a:lnTo>
                  <a:lnTo>
                    <a:pt x="1229" y="1069"/>
                  </a:lnTo>
                  <a:lnTo>
                    <a:pt x="1229" y="1067"/>
                  </a:lnTo>
                  <a:lnTo>
                    <a:pt x="1229" y="1069"/>
                  </a:lnTo>
                  <a:lnTo>
                    <a:pt x="1229" y="1067"/>
                  </a:lnTo>
                  <a:lnTo>
                    <a:pt x="1227" y="1067"/>
                  </a:lnTo>
                  <a:lnTo>
                    <a:pt x="1227" y="1065"/>
                  </a:lnTo>
                  <a:lnTo>
                    <a:pt x="1227" y="1063"/>
                  </a:lnTo>
                  <a:lnTo>
                    <a:pt x="1227" y="1065"/>
                  </a:lnTo>
                  <a:lnTo>
                    <a:pt x="1225" y="1065"/>
                  </a:lnTo>
                  <a:lnTo>
                    <a:pt x="1225" y="1067"/>
                  </a:lnTo>
                  <a:lnTo>
                    <a:pt x="1225" y="1069"/>
                  </a:lnTo>
                  <a:lnTo>
                    <a:pt x="1223" y="1069"/>
                  </a:lnTo>
                  <a:lnTo>
                    <a:pt x="1223" y="1067"/>
                  </a:lnTo>
                  <a:lnTo>
                    <a:pt x="1223" y="1065"/>
                  </a:lnTo>
                  <a:lnTo>
                    <a:pt x="1223" y="1067"/>
                  </a:lnTo>
                  <a:lnTo>
                    <a:pt x="1221" y="1067"/>
                  </a:lnTo>
                  <a:lnTo>
                    <a:pt x="1221" y="1069"/>
                  </a:lnTo>
                  <a:lnTo>
                    <a:pt x="1221" y="1071"/>
                  </a:lnTo>
                  <a:lnTo>
                    <a:pt x="1223" y="1071"/>
                  </a:lnTo>
                  <a:lnTo>
                    <a:pt x="1221" y="1071"/>
                  </a:lnTo>
                  <a:lnTo>
                    <a:pt x="1221" y="1073"/>
                  </a:lnTo>
                  <a:lnTo>
                    <a:pt x="1219" y="1071"/>
                  </a:lnTo>
                  <a:lnTo>
                    <a:pt x="1219" y="1073"/>
                  </a:lnTo>
                  <a:lnTo>
                    <a:pt x="1219" y="1075"/>
                  </a:lnTo>
                  <a:lnTo>
                    <a:pt x="1217" y="1075"/>
                  </a:lnTo>
                  <a:lnTo>
                    <a:pt x="1217" y="1077"/>
                  </a:lnTo>
                  <a:lnTo>
                    <a:pt x="1217" y="1075"/>
                  </a:lnTo>
                  <a:lnTo>
                    <a:pt x="1215" y="1075"/>
                  </a:lnTo>
                  <a:lnTo>
                    <a:pt x="1215" y="1077"/>
                  </a:lnTo>
                  <a:lnTo>
                    <a:pt x="1217" y="1077"/>
                  </a:lnTo>
                  <a:lnTo>
                    <a:pt x="1215" y="1077"/>
                  </a:lnTo>
                  <a:lnTo>
                    <a:pt x="1215" y="1079"/>
                  </a:lnTo>
                  <a:lnTo>
                    <a:pt x="1213" y="1081"/>
                  </a:lnTo>
                  <a:lnTo>
                    <a:pt x="1212" y="1081"/>
                  </a:lnTo>
                  <a:lnTo>
                    <a:pt x="1213" y="1081"/>
                  </a:lnTo>
                  <a:lnTo>
                    <a:pt x="1213" y="1083"/>
                  </a:lnTo>
                  <a:lnTo>
                    <a:pt x="1212" y="1083"/>
                  </a:lnTo>
                  <a:lnTo>
                    <a:pt x="1210" y="1083"/>
                  </a:lnTo>
                  <a:lnTo>
                    <a:pt x="1212" y="1083"/>
                  </a:lnTo>
                  <a:lnTo>
                    <a:pt x="1212" y="1084"/>
                  </a:lnTo>
                  <a:lnTo>
                    <a:pt x="1210" y="1084"/>
                  </a:lnTo>
                  <a:lnTo>
                    <a:pt x="1210" y="1083"/>
                  </a:lnTo>
                  <a:lnTo>
                    <a:pt x="1210" y="1084"/>
                  </a:lnTo>
                  <a:lnTo>
                    <a:pt x="1210" y="1086"/>
                  </a:lnTo>
                  <a:lnTo>
                    <a:pt x="1210" y="1084"/>
                  </a:lnTo>
                  <a:lnTo>
                    <a:pt x="1208" y="1084"/>
                  </a:lnTo>
                  <a:lnTo>
                    <a:pt x="1208" y="1086"/>
                  </a:lnTo>
                  <a:lnTo>
                    <a:pt x="1208" y="1084"/>
                  </a:lnTo>
                  <a:lnTo>
                    <a:pt x="1206" y="1084"/>
                  </a:lnTo>
                  <a:lnTo>
                    <a:pt x="1206" y="1083"/>
                  </a:lnTo>
                  <a:lnTo>
                    <a:pt x="1206" y="1084"/>
                  </a:lnTo>
                  <a:lnTo>
                    <a:pt x="1206" y="1086"/>
                  </a:lnTo>
                  <a:lnTo>
                    <a:pt x="1204" y="1086"/>
                  </a:lnTo>
                  <a:lnTo>
                    <a:pt x="1204" y="1084"/>
                  </a:lnTo>
                  <a:lnTo>
                    <a:pt x="1206" y="1084"/>
                  </a:lnTo>
                  <a:lnTo>
                    <a:pt x="1204" y="1084"/>
                  </a:lnTo>
                  <a:lnTo>
                    <a:pt x="1204" y="1086"/>
                  </a:lnTo>
                  <a:lnTo>
                    <a:pt x="1204" y="1088"/>
                  </a:lnTo>
                  <a:lnTo>
                    <a:pt x="1202" y="1088"/>
                  </a:lnTo>
                  <a:lnTo>
                    <a:pt x="1204" y="1088"/>
                  </a:lnTo>
                  <a:lnTo>
                    <a:pt x="1204" y="1090"/>
                  </a:lnTo>
                  <a:lnTo>
                    <a:pt x="1204" y="1088"/>
                  </a:lnTo>
                  <a:lnTo>
                    <a:pt x="1202" y="1088"/>
                  </a:lnTo>
                  <a:lnTo>
                    <a:pt x="1202" y="1090"/>
                  </a:lnTo>
                  <a:lnTo>
                    <a:pt x="1202" y="1088"/>
                  </a:lnTo>
                  <a:lnTo>
                    <a:pt x="1200" y="1088"/>
                  </a:lnTo>
                  <a:lnTo>
                    <a:pt x="1200" y="1090"/>
                  </a:lnTo>
                  <a:lnTo>
                    <a:pt x="1198" y="1090"/>
                  </a:lnTo>
                  <a:lnTo>
                    <a:pt x="1198" y="1088"/>
                  </a:lnTo>
                  <a:lnTo>
                    <a:pt x="1198" y="1086"/>
                  </a:lnTo>
                  <a:lnTo>
                    <a:pt x="1196" y="1086"/>
                  </a:lnTo>
                  <a:lnTo>
                    <a:pt x="1198" y="1086"/>
                  </a:lnTo>
                  <a:lnTo>
                    <a:pt x="1198" y="1088"/>
                  </a:lnTo>
                  <a:lnTo>
                    <a:pt x="1196" y="1086"/>
                  </a:lnTo>
                  <a:lnTo>
                    <a:pt x="1196" y="1084"/>
                  </a:lnTo>
                  <a:lnTo>
                    <a:pt x="1196" y="1083"/>
                  </a:lnTo>
                  <a:lnTo>
                    <a:pt x="1196" y="1084"/>
                  </a:lnTo>
                  <a:lnTo>
                    <a:pt x="1196" y="1083"/>
                  </a:lnTo>
                  <a:lnTo>
                    <a:pt x="1194" y="1083"/>
                  </a:lnTo>
                  <a:lnTo>
                    <a:pt x="1194" y="1084"/>
                  </a:lnTo>
                  <a:lnTo>
                    <a:pt x="1194" y="1083"/>
                  </a:lnTo>
                  <a:lnTo>
                    <a:pt x="1194" y="1084"/>
                  </a:lnTo>
                  <a:lnTo>
                    <a:pt x="1194" y="1086"/>
                  </a:lnTo>
                  <a:lnTo>
                    <a:pt x="1194" y="1084"/>
                  </a:lnTo>
                  <a:lnTo>
                    <a:pt x="1194" y="1086"/>
                  </a:lnTo>
                  <a:lnTo>
                    <a:pt x="1194" y="1084"/>
                  </a:lnTo>
                  <a:lnTo>
                    <a:pt x="1192" y="1084"/>
                  </a:lnTo>
                  <a:lnTo>
                    <a:pt x="1192" y="1083"/>
                  </a:lnTo>
                  <a:lnTo>
                    <a:pt x="1190" y="1083"/>
                  </a:lnTo>
                  <a:lnTo>
                    <a:pt x="1190" y="1081"/>
                  </a:lnTo>
                  <a:lnTo>
                    <a:pt x="1192" y="1081"/>
                  </a:lnTo>
                  <a:lnTo>
                    <a:pt x="1192" y="1079"/>
                  </a:lnTo>
                  <a:lnTo>
                    <a:pt x="1190" y="1077"/>
                  </a:lnTo>
                  <a:lnTo>
                    <a:pt x="1190" y="1075"/>
                  </a:lnTo>
                  <a:lnTo>
                    <a:pt x="1192" y="1075"/>
                  </a:lnTo>
                  <a:lnTo>
                    <a:pt x="1192" y="1073"/>
                  </a:lnTo>
                  <a:lnTo>
                    <a:pt x="1192" y="1071"/>
                  </a:lnTo>
                  <a:lnTo>
                    <a:pt x="1192" y="1069"/>
                  </a:lnTo>
                  <a:lnTo>
                    <a:pt x="1194" y="1069"/>
                  </a:lnTo>
                  <a:lnTo>
                    <a:pt x="1194" y="1067"/>
                  </a:lnTo>
                  <a:lnTo>
                    <a:pt x="1196" y="1067"/>
                  </a:lnTo>
                  <a:lnTo>
                    <a:pt x="1196" y="1065"/>
                  </a:lnTo>
                  <a:lnTo>
                    <a:pt x="1194" y="1065"/>
                  </a:lnTo>
                  <a:lnTo>
                    <a:pt x="1194" y="1067"/>
                  </a:lnTo>
                  <a:lnTo>
                    <a:pt x="1190" y="1071"/>
                  </a:lnTo>
                  <a:lnTo>
                    <a:pt x="1190" y="1069"/>
                  </a:lnTo>
                  <a:lnTo>
                    <a:pt x="1194" y="1065"/>
                  </a:lnTo>
                  <a:lnTo>
                    <a:pt x="1196" y="1065"/>
                  </a:lnTo>
                  <a:lnTo>
                    <a:pt x="1198" y="1063"/>
                  </a:lnTo>
                  <a:lnTo>
                    <a:pt x="1198" y="1065"/>
                  </a:lnTo>
                  <a:lnTo>
                    <a:pt x="1200" y="1065"/>
                  </a:lnTo>
                  <a:lnTo>
                    <a:pt x="1200" y="1063"/>
                  </a:lnTo>
                  <a:lnTo>
                    <a:pt x="1202" y="1063"/>
                  </a:lnTo>
                  <a:lnTo>
                    <a:pt x="1202" y="1061"/>
                  </a:lnTo>
                  <a:lnTo>
                    <a:pt x="1204" y="1061"/>
                  </a:lnTo>
                  <a:lnTo>
                    <a:pt x="1202" y="1061"/>
                  </a:lnTo>
                  <a:lnTo>
                    <a:pt x="1200" y="1063"/>
                  </a:lnTo>
                  <a:lnTo>
                    <a:pt x="1198" y="1063"/>
                  </a:lnTo>
                  <a:lnTo>
                    <a:pt x="1200" y="1061"/>
                  </a:lnTo>
                  <a:lnTo>
                    <a:pt x="1202" y="1060"/>
                  </a:lnTo>
                  <a:lnTo>
                    <a:pt x="1204" y="1060"/>
                  </a:lnTo>
                  <a:lnTo>
                    <a:pt x="1206" y="1058"/>
                  </a:lnTo>
                  <a:lnTo>
                    <a:pt x="1208" y="1058"/>
                  </a:lnTo>
                  <a:lnTo>
                    <a:pt x="1210" y="1056"/>
                  </a:lnTo>
                  <a:lnTo>
                    <a:pt x="1212" y="1054"/>
                  </a:lnTo>
                  <a:lnTo>
                    <a:pt x="1215" y="1052"/>
                  </a:lnTo>
                  <a:lnTo>
                    <a:pt x="1217" y="1052"/>
                  </a:lnTo>
                  <a:lnTo>
                    <a:pt x="1219" y="1052"/>
                  </a:lnTo>
                  <a:lnTo>
                    <a:pt x="1219" y="1050"/>
                  </a:lnTo>
                  <a:lnTo>
                    <a:pt x="1217" y="1050"/>
                  </a:lnTo>
                  <a:lnTo>
                    <a:pt x="1219" y="1050"/>
                  </a:lnTo>
                  <a:lnTo>
                    <a:pt x="1221" y="1050"/>
                  </a:lnTo>
                  <a:lnTo>
                    <a:pt x="1221" y="1052"/>
                  </a:lnTo>
                  <a:lnTo>
                    <a:pt x="1219" y="1052"/>
                  </a:lnTo>
                  <a:lnTo>
                    <a:pt x="1221" y="1052"/>
                  </a:lnTo>
                  <a:lnTo>
                    <a:pt x="1219" y="1054"/>
                  </a:lnTo>
                  <a:lnTo>
                    <a:pt x="1221" y="1054"/>
                  </a:lnTo>
                  <a:lnTo>
                    <a:pt x="1223" y="1054"/>
                  </a:lnTo>
                  <a:lnTo>
                    <a:pt x="1223" y="1056"/>
                  </a:lnTo>
                  <a:lnTo>
                    <a:pt x="1223" y="1058"/>
                  </a:lnTo>
                  <a:lnTo>
                    <a:pt x="1223" y="1056"/>
                  </a:lnTo>
                  <a:lnTo>
                    <a:pt x="1225" y="1058"/>
                  </a:lnTo>
                  <a:lnTo>
                    <a:pt x="1223" y="1056"/>
                  </a:lnTo>
                  <a:lnTo>
                    <a:pt x="1225" y="1056"/>
                  </a:lnTo>
                  <a:lnTo>
                    <a:pt x="1223" y="1056"/>
                  </a:lnTo>
                  <a:lnTo>
                    <a:pt x="1223" y="1054"/>
                  </a:lnTo>
                  <a:lnTo>
                    <a:pt x="1223" y="1052"/>
                  </a:lnTo>
                  <a:lnTo>
                    <a:pt x="1225" y="1052"/>
                  </a:lnTo>
                  <a:lnTo>
                    <a:pt x="1227" y="1052"/>
                  </a:lnTo>
                  <a:lnTo>
                    <a:pt x="1227" y="1050"/>
                  </a:lnTo>
                  <a:lnTo>
                    <a:pt x="1229" y="1050"/>
                  </a:lnTo>
                  <a:lnTo>
                    <a:pt x="1231" y="1050"/>
                  </a:lnTo>
                  <a:lnTo>
                    <a:pt x="1233" y="1050"/>
                  </a:lnTo>
                  <a:lnTo>
                    <a:pt x="1235" y="1050"/>
                  </a:lnTo>
                  <a:lnTo>
                    <a:pt x="1235" y="1048"/>
                  </a:lnTo>
                  <a:lnTo>
                    <a:pt x="1237" y="1048"/>
                  </a:lnTo>
                  <a:lnTo>
                    <a:pt x="1235" y="1048"/>
                  </a:lnTo>
                  <a:lnTo>
                    <a:pt x="1233" y="1048"/>
                  </a:lnTo>
                  <a:lnTo>
                    <a:pt x="1229" y="1048"/>
                  </a:lnTo>
                  <a:lnTo>
                    <a:pt x="1227" y="1048"/>
                  </a:lnTo>
                  <a:lnTo>
                    <a:pt x="1225" y="1048"/>
                  </a:lnTo>
                  <a:lnTo>
                    <a:pt x="1223" y="1048"/>
                  </a:lnTo>
                  <a:lnTo>
                    <a:pt x="1221" y="1048"/>
                  </a:lnTo>
                  <a:lnTo>
                    <a:pt x="1219" y="1048"/>
                  </a:lnTo>
                  <a:lnTo>
                    <a:pt x="1217" y="1048"/>
                  </a:lnTo>
                  <a:lnTo>
                    <a:pt x="1215" y="1048"/>
                  </a:lnTo>
                  <a:lnTo>
                    <a:pt x="1215" y="1050"/>
                  </a:lnTo>
                  <a:lnTo>
                    <a:pt x="1213" y="1050"/>
                  </a:lnTo>
                  <a:lnTo>
                    <a:pt x="1213" y="1048"/>
                  </a:lnTo>
                  <a:lnTo>
                    <a:pt x="1212" y="1048"/>
                  </a:lnTo>
                  <a:lnTo>
                    <a:pt x="1212" y="1050"/>
                  </a:lnTo>
                  <a:lnTo>
                    <a:pt x="1212" y="1048"/>
                  </a:lnTo>
                  <a:lnTo>
                    <a:pt x="1212" y="1046"/>
                  </a:lnTo>
                  <a:lnTo>
                    <a:pt x="1213" y="1046"/>
                  </a:lnTo>
                  <a:lnTo>
                    <a:pt x="1215" y="1044"/>
                  </a:lnTo>
                  <a:lnTo>
                    <a:pt x="1215" y="1042"/>
                  </a:lnTo>
                  <a:lnTo>
                    <a:pt x="1217" y="1042"/>
                  </a:lnTo>
                  <a:lnTo>
                    <a:pt x="1219" y="1042"/>
                  </a:lnTo>
                  <a:lnTo>
                    <a:pt x="1219" y="1040"/>
                  </a:lnTo>
                  <a:lnTo>
                    <a:pt x="1219" y="1038"/>
                  </a:lnTo>
                  <a:lnTo>
                    <a:pt x="1221" y="1038"/>
                  </a:lnTo>
                  <a:lnTo>
                    <a:pt x="1221" y="1040"/>
                  </a:lnTo>
                  <a:lnTo>
                    <a:pt x="1221" y="1038"/>
                  </a:lnTo>
                  <a:lnTo>
                    <a:pt x="1221" y="1036"/>
                  </a:lnTo>
                  <a:lnTo>
                    <a:pt x="1219" y="1036"/>
                  </a:lnTo>
                  <a:lnTo>
                    <a:pt x="1221" y="1036"/>
                  </a:lnTo>
                  <a:lnTo>
                    <a:pt x="1219" y="1038"/>
                  </a:lnTo>
                  <a:lnTo>
                    <a:pt x="1219" y="1040"/>
                  </a:lnTo>
                  <a:lnTo>
                    <a:pt x="1217" y="1040"/>
                  </a:lnTo>
                  <a:lnTo>
                    <a:pt x="1217" y="1038"/>
                  </a:lnTo>
                  <a:lnTo>
                    <a:pt x="1217" y="1036"/>
                  </a:lnTo>
                  <a:lnTo>
                    <a:pt x="1215" y="1035"/>
                  </a:lnTo>
                  <a:lnTo>
                    <a:pt x="1215" y="1033"/>
                  </a:lnTo>
                  <a:lnTo>
                    <a:pt x="1213" y="1033"/>
                  </a:lnTo>
                  <a:lnTo>
                    <a:pt x="1215" y="1033"/>
                  </a:lnTo>
                  <a:lnTo>
                    <a:pt x="1215" y="1035"/>
                  </a:lnTo>
                  <a:lnTo>
                    <a:pt x="1215" y="1036"/>
                  </a:lnTo>
                  <a:lnTo>
                    <a:pt x="1217" y="1036"/>
                  </a:lnTo>
                  <a:lnTo>
                    <a:pt x="1217" y="1038"/>
                  </a:lnTo>
                  <a:lnTo>
                    <a:pt x="1215" y="1038"/>
                  </a:lnTo>
                  <a:lnTo>
                    <a:pt x="1215" y="1040"/>
                  </a:lnTo>
                  <a:lnTo>
                    <a:pt x="1213" y="1042"/>
                  </a:lnTo>
                  <a:lnTo>
                    <a:pt x="1212" y="1042"/>
                  </a:lnTo>
                  <a:lnTo>
                    <a:pt x="1210" y="1044"/>
                  </a:lnTo>
                  <a:lnTo>
                    <a:pt x="1208" y="1046"/>
                  </a:lnTo>
                  <a:lnTo>
                    <a:pt x="1206" y="1046"/>
                  </a:lnTo>
                  <a:lnTo>
                    <a:pt x="1202" y="1048"/>
                  </a:lnTo>
                  <a:lnTo>
                    <a:pt x="1202" y="1050"/>
                  </a:lnTo>
                  <a:lnTo>
                    <a:pt x="1200" y="1050"/>
                  </a:lnTo>
                  <a:lnTo>
                    <a:pt x="1198" y="1050"/>
                  </a:lnTo>
                  <a:lnTo>
                    <a:pt x="1198" y="1052"/>
                  </a:lnTo>
                  <a:lnTo>
                    <a:pt x="1198" y="1050"/>
                  </a:lnTo>
                  <a:lnTo>
                    <a:pt x="1196" y="1052"/>
                  </a:lnTo>
                  <a:lnTo>
                    <a:pt x="1194" y="1052"/>
                  </a:lnTo>
                  <a:lnTo>
                    <a:pt x="1194" y="1050"/>
                  </a:lnTo>
                  <a:lnTo>
                    <a:pt x="1192" y="1050"/>
                  </a:lnTo>
                  <a:lnTo>
                    <a:pt x="1194" y="1048"/>
                  </a:lnTo>
                  <a:lnTo>
                    <a:pt x="1194" y="1046"/>
                  </a:lnTo>
                  <a:lnTo>
                    <a:pt x="1192" y="1048"/>
                  </a:lnTo>
                  <a:lnTo>
                    <a:pt x="1190" y="1048"/>
                  </a:lnTo>
                  <a:lnTo>
                    <a:pt x="1190" y="1050"/>
                  </a:lnTo>
                  <a:lnTo>
                    <a:pt x="1192" y="1050"/>
                  </a:lnTo>
                  <a:lnTo>
                    <a:pt x="1192" y="1052"/>
                  </a:lnTo>
                  <a:lnTo>
                    <a:pt x="1190" y="1052"/>
                  </a:lnTo>
                  <a:lnTo>
                    <a:pt x="1190" y="1054"/>
                  </a:lnTo>
                  <a:lnTo>
                    <a:pt x="1190" y="1052"/>
                  </a:lnTo>
                  <a:lnTo>
                    <a:pt x="1189" y="1052"/>
                  </a:lnTo>
                  <a:lnTo>
                    <a:pt x="1190" y="1052"/>
                  </a:lnTo>
                  <a:lnTo>
                    <a:pt x="1190" y="1054"/>
                  </a:lnTo>
                  <a:lnTo>
                    <a:pt x="1189" y="1054"/>
                  </a:lnTo>
                  <a:lnTo>
                    <a:pt x="1187" y="1054"/>
                  </a:lnTo>
                  <a:lnTo>
                    <a:pt x="1187" y="1056"/>
                  </a:lnTo>
                  <a:lnTo>
                    <a:pt x="1187" y="1054"/>
                  </a:lnTo>
                  <a:lnTo>
                    <a:pt x="1185" y="1054"/>
                  </a:lnTo>
                  <a:lnTo>
                    <a:pt x="1183" y="1056"/>
                  </a:lnTo>
                  <a:lnTo>
                    <a:pt x="1183" y="1054"/>
                  </a:lnTo>
                  <a:lnTo>
                    <a:pt x="1183" y="1056"/>
                  </a:lnTo>
                  <a:lnTo>
                    <a:pt x="1181" y="1056"/>
                  </a:lnTo>
                  <a:lnTo>
                    <a:pt x="1181" y="1054"/>
                  </a:lnTo>
                  <a:lnTo>
                    <a:pt x="1181" y="1056"/>
                  </a:lnTo>
                  <a:lnTo>
                    <a:pt x="1179" y="1054"/>
                  </a:lnTo>
                  <a:lnTo>
                    <a:pt x="1181" y="1054"/>
                  </a:lnTo>
                  <a:lnTo>
                    <a:pt x="1179" y="1054"/>
                  </a:lnTo>
                  <a:lnTo>
                    <a:pt x="1179" y="1052"/>
                  </a:lnTo>
                  <a:lnTo>
                    <a:pt x="1179" y="1054"/>
                  </a:lnTo>
                  <a:lnTo>
                    <a:pt x="1177" y="1054"/>
                  </a:lnTo>
                  <a:lnTo>
                    <a:pt x="1177" y="1056"/>
                  </a:lnTo>
                  <a:lnTo>
                    <a:pt x="1177" y="1054"/>
                  </a:lnTo>
                  <a:lnTo>
                    <a:pt x="1175" y="1054"/>
                  </a:lnTo>
                  <a:lnTo>
                    <a:pt x="1175" y="1052"/>
                  </a:lnTo>
                  <a:lnTo>
                    <a:pt x="1173" y="1052"/>
                  </a:lnTo>
                  <a:lnTo>
                    <a:pt x="1173" y="1054"/>
                  </a:lnTo>
                  <a:lnTo>
                    <a:pt x="1171" y="1052"/>
                  </a:lnTo>
                  <a:lnTo>
                    <a:pt x="1171" y="1050"/>
                  </a:lnTo>
                  <a:lnTo>
                    <a:pt x="1171" y="1048"/>
                  </a:lnTo>
                  <a:lnTo>
                    <a:pt x="1171" y="1046"/>
                  </a:lnTo>
                  <a:lnTo>
                    <a:pt x="1171" y="1044"/>
                  </a:lnTo>
                  <a:lnTo>
                    <a:pt x="1171" y="1042"/>
                  </a:lnTo>
                  <a:lnTo>
                    <a:pt x="1171" y="1040"/>
                  </a:lnTo>
                  <a:lnTo>
                    <a:pt x="1171" y="1042"/>
                  </a:lnTo>
                  <a:lnTo>
                    <a:pt x="1169" y="1042"/>
                  </a:lnTo>
                  <a:lnTo>
                    <a:pt x="1167" y="1042"/>
                  </a:lnTo>
                  <a:lnTo>
                    <a:pt x="1167" y="1040"/>
                  </a:lnTo>
                  <a:lnTo>
                    <a:pt x="1165" y="1040"/>
                  </a:lnTo>
                  <a:lnTo>
                    <a:pt x="1165" y="1038"/>
                  </a:lnTo>
                  <a:lnTo>
                    <a:pt x="1165" y="1040"/>
                  </a:lnTo>
                  <a:lnTo>
                    <a:pt x="1165" y="1038"/>
                  </a:lnTo>
                  <a:lnTo>
                    <a:pt x="1165" y="1036"/>
                  </a:lnTo>
                  <a:lnTo>
                    <a:pt x="1165" y="1035"/>
                  </a:lnTo>
                  <a:lnTo>
                    <a:pt x="1165" y="1033"/>
                  </a:lnTo>
                  <a:lnTo>
                    <a:pt x="1165" y="1029"/>
                  </a:lnTo>
                  <a:lnTo>
                    <a:pt x="1165" y="1025"/>
                  </a:lnTo>
                  <a:lnTo>
                    <a:pt x="1165" y="1023"/>
                  </a:lnTo>
                  <a:lnTo>
                    <a:pt x="1165" y="1019"/>
                  </a:lnTo>
                  <a:lnTo>
                    <a:pt x="1165" y="1015"/>
                  </a:lnTo>
                  <a:lnTo>
                    <a:pt x="1165" y="1013"/>
                  </a:lnTo>
                  <a:lnTo>
                    <a:pt x="1165" y="1010"/>
                  </a:lnTo>
                  <a:lnTo>
                    <a:pt x="1165" y="1008"/>
                  </a:lnTo>
                  <a:lnTo>
                    <a:pt x="1164" y="1008"/>
                  </a:lnTo>
                  <a:lnTo>
                    <a:pt x="1164" y="1006"/>
                  </a:lnTo>
                  <a:lnTo>
                    <a:pt x="1162" y="1006"/>
                  </a:lnTo>
                  <a:lnTo>
                    <a:pt x="1160" y="1004"/>
                  </a:lnTo>
                  <a:lnTo>
                    <a:pt x="1160" y="1002"/>
                  </a:lnTo>
                  <a:lnTo>
                    <a:pt x="1158" y="1002"/>
                  </a:lnTo>
                  <a:lnTo>
                    <a:pt x="1156" y="1002"/>
                  </a:lnTo>
                  <a:lnTo>
                    <a:pt x="1156" y="1004"/>
                  </a:lnTo>
                  <a:lnTo>
                    <a:pt x="1154" y="1004"/>
                  </a:lnTo>
                  <a:lnTo>
                    <a:pt x="1152" y="1004"/>
                  </a:lnTo>
                  <a:lnTo>
                    <a:pt x="1152" y="1006"/>
                  </a:lnTo>
                  <a:lnTo>
                    <a:pt x="1150" y="1006"/>
                  </a:lnTo>
                  <a:lnTo>
                    <a:pt x="1148" y="1006"/>
                  </a:lnTo>
                  <a:lnTo>
                    <a:pt x="1146" y="1006"/>
                  </a:lnTo>
                  <a:lnTo>
                    <a:pt x="1146" y="1004"/>
                  </a:lnTo>
                  <a:lnTo>
                    <a:pt x="1144" y="1004"/>
                  </a:lnTo>
                  <a:lnTo>
                    <a:pt x="1146" y="1002"/>
                  </a:lnTo>
                  <a:lnTo>
                    <a:pt x="1144" y="1000"/>
                  </a:lnTo>
                  <a:lnTo>
                    <a:pt x="1142" y="1000"/>
                  </a:lnTo>
                  <a:lnTo>
                    <a:pt x="1141" y="1002"/>
                  </a:lnTo>
                  <a:lnTo>
                    <a:pt x="1139" y="1004"/>
                  </a:lnTo>
                  <a:lnTo>
                    <a:pt x="1139" y="1008"/>
                  </a:lnTo>
                  <a:lnTo>
                    <a:pt x="1137" y="1010"/>
                  </a:lnTo>
                  <a:lnTo>
                    <a:pt x="1135" y="1012"/>
                  </a:lnTo>
                  <a:lnTo>
                    <a:pt x="1133" y="1013"/>
                  </a:lnTo>
                  <a:lnTo>
                    <a:pt x="1133" y="1015"/>
                  </a:lnTo>
                  <a:lnTo>
                    <a:pt x="1131" y="1017"/>
                  </a:lnTo>
                  <a:lnTo>
                    <a:pt x="1131" y="1019"/>
                  </a:lnTo>
                  <a:lnTo>
                    <a:pt x="1129" y="1019"/>
                  </a:lnTo>
                  <a:lnTo>
                    <a:pt x="1129" y="1023"/>
                  </a:lnTo>
                  <a:lnTo>
                    <a:pt x="1129" y="1025"/>
                  </a:lnTo>
                  <a:lnTo>
                    <a:pt x="1127" y="1025"/>
                  </a:lnTo>
                  <a:lnTo>
                    <a:pt x="1127" y="1027"/>
                  </a:lnTo>
                  <a:lnTo>
                    <a:pt x="1127" y="1029"/>
                  </a:lnTo>
                  <a:lnTo>
                    <a:pt x="1125" y="1029"/>
                  </a:lnTo>
                  <a:lnTo>
                    <a:pt x="1127" y="1031"/>
                  </a:lnTo>
                  <a:lnTo>
                    <a:pt x="1125" y="1033"/>
                  </a:lnTo>
                  <a:lnTo>
                    <a:pt x="1125" y="1035"/>
                  </a:lnTo>
                  <a:lnTo>
                    <a:pt x="1127" y="1035"/>
                  </a:lnTo>
                  <a:lnTo>
                    <a:pt x="1127" y="1036"/>
                  </a:lnTo>
                  <a:lnTo>
                    <a:pt x="1125" y="1036"/>
                  </a:lnTo>
                  <a:lnTo>
                    <a:pt x="1123" y="1038"/>
                  </a:lnTo>
                  <a:lnTo>
                    <a:pt x="1123" y="1040"/>
                  </a:lnTo>
                  <a:lnTo>
                    <a:pt x="1121" y="1040"/>
                  </a:lnTo>
                  <a:lnTo>
                    <a:pt x="1121" y="1042"/>
                  </a:lnTo>
                  <a:lnTo>
                    <a:pt x="1119" y="1044"/>
                  </a:lnTo>
                  <a:lnTo>
                    <a:pt x="1119" y="1046"/>
                  </a:lnTo>
                  <a:lnTo>
                    <a:pt x="1119" y="1048"/>
                  </a:lnTo>
                  <a:lnTo>
                    <a:pt x="1117" y="1048"/>
                  </a:lnTo>
                  <a:lnTo>
                    <a:pt x="1117" y="1046"/>
                  </a:lnTo>
                  <a:lnTo>
                    <a:pt x="1117" y="1048"/>
                  </a:lnTo>
                  <a:lnTo>
                    <a:pt x="1117" y="1050"/>
                  </a:lnTo>
                  <a:lnTo>
                    <a:pt x="1116" y="1050"/>
                  </a:lnTo>
                  <a:lnTo>
                    <a:pt x="1117" y="1052"/>
                  </a:lnTo>
                  <a:lnTo>
                    <a:pt x="1116" y="1052"/>
                  </a:lnTo>
                  <a:lnTo>
                    <a:pt x="1116" y="1050"/>
                  </a:lnTo>
                  <a:lnTo>
                    <a:pt x="1116" y="1048"/>
                  </a:lnTo>
                  <a:lnTo>
                    <a:pt x="1114" y="1048"/>
                  </a:lnTo>
                  <a:lnTo>
                    <a:pt x="1114" y="1050"/>
                  </a:lnTo>
                  <a:lnTo>
                    <a:pt x="1112" y="1052"/>
                  </a:lnTo>
                  <a:lnTo>
                    <a:pt x="1110" y="1050"/>
                  </a:lnTo>
                  <a:lnTo>
                    <a:pt x="1108" y="1052"/>
                  </a:lnTo>
                  <a:lnTo>
                    <a:pt x="1108" y="1054"/>
                  </a:lnTo>
                  <a:lnTo>
                    <a:pt x="1106" y="1056"/>
                  </a:lnTo>
                  <a:lnTo>
                    <a:pt x="1104" y="1056"/>
                  </a:lnTo>
                  <a:lnTo>
                    <a:pt x="1102" y="1056"/>
                  </a:lnTo>
                  <a:lnTo>
                    <a:pt x="1100" y="1056"/>
                  </a:lnTo>
                  <a:lnTo>
                    <a:pt x="1098" y="1056"/>
                  </a:lnTo>
                  <a:lnTo>
                    <a:pt x="1096" y="1056"/>
                  </a:lnTo>
                  <a:lnTo>
                    <a:pt x="1094" y="1056"/>
                  </a:lnTo>
                  <a:lnTo>
                    <a:pt x="1093" y="1056"/>
                  </a:lnTo>
                  <a:lnTo>
                    <a:pt x="1091" y="1056"/>
                  </a:lnTo>
                  <a:lnTo>
                    <a:pt x="1089" y="1056"/>
                  </a:lnTo>
                  <a:lnTo>
                    <a:pt x="1087" y="1056"/>
                  </a:lnTo>
                  <a:lnTo>
                    <a:pt x="1085" y="1056"/>
                  </a:lnTo>
                  <a:lnTo>
                    <a:pt x="1083" y="1056"/>
                  </a:lnTo>
                  <a:lnTo>
                    <a:pt x="1081" y="1056"/>
                  </a:lnTo>
                  <a:lnTo>
                    <a:pt x="1079" y="1056"/>
                  </a:lnTo>
                  <a:lnTo>
                    <a:pt x="1077" y="1056"/>
                  </a:lnTo>
                  <a:lnTo>
                    <a:pt x="1075" y="1056"/>
                  </a:lnTo>
                  <a:lnTo>
                    <a:pt x="1073" y="1056"/>
                  </a:lnTo>
                  <a:lnTo>
                    <a:pt x="1071" y="1056"/>
                  </a:lnTo>
                  <a:lnTo>
                    <a:pt x="1069" y="1056"/>
                  </a:lnTo>
                  <a:lnTo>
                    <a:pt x="1068" y="1056"/>
                  </a:lnTo>
                  <a:lnTo>
                    <a:pt x="1068" y="1058"/>
                  </a:lnTo>
                  <a:lnTo>
                    <a:pt x="1066" y="1058"/>
                  </a:lnTo>
                  <a:lnTo>
                    <a:pt x="1064" y="1058"/>
                  </a:lnTo>
                  <a:lnTo>
                    <a:pt x="1062" y="1058"/>
                  </a:lnTo>
                  <a:lnTo>
                    <a:pt x="1060" y="1058"/>
                  </a:lnTo>
                  <a:lnTo>
                    <a:pt x="1058" y="1058"/>
                  </a:lnTo>
                  <a:lnTo>
                    <a:pt x="1056" y="1058"/>
                  </a:lnTo>
                  <a:close/>
                  <a:moveTo>
                    <a:pt x="238" y="956"/>
                  </a:moveTo>
                  <a:lnTo>
                    <a:pt x="238" y="958"/>
                  </a:lnTo>
                  <a:lnTo>
                    <a:pt x="236" y="956"/>
                  </a:lnTo>
                  <a:lnTo>
                    <a:pt x="236" y="954"/>
                  </a:lnTo>
                  <a:lnTo>
                    <a:pt x="238" y="954"/>
                  </a:lnTo>
                  <a:lnTo>
                    <a:pt x="238" y="956"/>
                  </a:lnTo>
                  <a:close/>
                  <a:moveTo>
                    <a:pt x="280" y="956"/>
                  </a:moveTo>
                  <a:lnTo>
                    <a:pt x="280" y="954"/>
                  </a:lnTo>
                  <a:lnTo>
                    <a:pt x="282" y="954"/>
                  </a:lnTo>
                  <a:lnTo>
                    <a:pt x="282" y="956"/>
                  </a:lnTo>
                  <a:lnTo>
                    <a:pt x="280" y="956"/>
                  </a:lnTo>
                  <a:close/>
                  <a:moveTo>
                    <a:pt x="1375" y="952"/>
                  </a:moveTo>
                  <a:lnTo>
                    <a:pt x="1375" y="954"/>
                  </a:lnTo>
                  <a:lnTo>
                    <a:pt x="1373" y="954"/>
                  </a:lnTo>
                  <a:lnTo>
                    <a:pt x="1373" y="952"/>
                  </a:lnTo>
                  <a:lnTo>
                    <a:pt x="1375" y="952"/>
                  </a:lnTo>
                  <a:close/>
                  <a:moveTo>
                    <a:pt x="265" y="950"/>
                  </a:moveTo>
                  <a:lnTo>
                    <a:pt x="267" y="950"/>
                  </a:lnTo>
                  <a:lnTo>
                    <a:pt x="267" y="952"/>
                  </a:lnTo>
                  <a:lnTo>
                    <a:pt x="269" y="952"/>
                  </a:lnTo>
                  <a:lnTo>
                    <a:pt x="267" y="952"/>
                  </a:lnTo>
                  <a:lnTo>
                    <a:pt x="265" y="952"/>
                  </a:lnTo>
                  <a:lnTo>
                    <a:pt x="265" y="950"/>
                  </a:lnTo>
                  <a:close/>
                  <a:moveTo>
                    <a:pt x="282" y="952"/>
                  </a:moveTo>
                  <a:lnTo>
                    <a:pt x="280" y="952"/>
                  </a:lnTo>
                  <a:lnTo>
                    <a:pt x="280" y="950"/>
                  </a:lnTo>
                  <a:lnTo>
                    <a:pt x="282" y="950"/>
                  </a:lnTo>
                  <a:lnTo>
                    <a:pt x="282" y="952"/>
                  </a:lnTo>
                  <a:close/>
                  <a:moveTo>
                    <a:pt x="261" y="950"/>
                  </a:moveTo>
                  <a:lnTo>
                    <a:pt x="261" y="952"/>
                  </a:lnTo>
                  <a:lnTo>
                    <a:pt x="259" y="950"/>
                  </a:lnTo>
                  <a:lnTo>
                    <a:pt x="261" y="950"/>
                  </a:lnTo>
                  <a:close/>
                  <a:moveTo>
                    <a:pt x="1357" y="950"/>
                  </a:moveTo>
                  <a:lnTo>
                    <a:pt x="1359" y="950"/>
                  </a:lnTo>
                  <a:lnTo>
                    <a:pt x="1357" y="950"/>
                  </a:lnTo>
                  <a:close/>
                  <a:moveTo>
                    <a:pt x="259" y="952"/>
                  </a:moveTo>
                  <a:lnTo>
                    <a:pt x="257" y="950"/>
                  </a:lnTo>
                  <a:lnTo>
                    <a:pt x="257" y="948"/>
                  </a:lnTo>
                  <a:lnTo>
                    <a:pt x="259" y="948"/>
                  </a:lnTo>
                  <a:lnTo>
                    <a:pt x="259" y="950"/>
                  </a:lnTo>
                  <a:lnTo>
                    <a:pt x="259" y="952"/>
                  </a:lnTo>
                  <a:close/>
                  <a:moveTo>
                    <a:pt x="1359" y="948"/>
                  </a:moveTo>
                  <a:lnTo>
                    <a:pt x="1357" y="950"/>
                  </a:lnTo>
                  <a:lnTo>
                    <a:pt x="1357" y="948"/>
                  </a:lnTo>
                  <a:lnTo>
                    <a:pt x="1359" y="948"/>
                  </a:lnTo>
                  <a:close/>
                  <a:moveTo>
                    <a:pt x="1377" y="948"/>
                  </a:moveTo>
                  <a:lnTo>
                    <a:pt x="1377" y="950"/>
                  </a:lnTo>
                  <a:lnTo>
                    <a:pt x="1375" y="950"/>
                  </a:lnTo>
                  <a:lnTo>
                    <a:pt x="1373" y="950"/>
                  </a:lnTo>
                  <a:lnTo>
                    <a:pt x="1373" y="952"/>
                  </a:lnTo>
                  <a:lnTo>
                    <a:pt x="1371" y="952"/>
                  </a:lnTo>
                  <a:lnTo>
                    <a:pt x="1371" y="950"/>
                  </a:lnTo>
                  <a:lnTo>
                    <a:pt x="1373" y="950"/>
                  </a:lnTo>
                  <a:lnTo>
                    <a:pt x="1371" y="950"/>
                  </a:lnTo>
                  <a:lnTo>
                    <a:pt x="1371" y="948"/>
                  </a:lnTo>
                  <a:lnTo>
                    <a:pt x="1373" y="948"/>
                  </a:lnTo>
                  <a:lnTo>
                    <a:pt x="1373" y="950"/>
                  </a:lnTo>
                  <a:lnTo>
                    <a:pt x="1375" y="950"/>
                  </a:lnTo>
                  <a:lnTo>
                    <a:pt x="1375" y="948"/>
                  </a:lnTo>
                  <a:lnTo>
                    <a:pt x="1377" y="948"/>
                  </a:lnTo>
                  <a:lnTo>
                    <a:pt x="1377" y="946"/>
                  </a:lnTo>
                  <a:lnTo>
                    <a:pt x="1377" y="948"/>
                  </a:lnTo>
                  <a:close/>
                  <a:moveTo>
                    <a:pt x="1384" y="946"/>
                  </a:moveTo>
                  <a:lnTo>
                    <a:pt x="1386" y="946"/>
                  </a:lnTo>
                  <a:lnTo>
                    <a:pt x="1384" y="948"/>
                  </a:lnTo>
                  <a:lnTo>
                    <a:pt x="1382" y="948"/>
                  </a:lnTo>
                  <a:lnTo>
                    <a:pt x="1381" y="948"/>
                  </a:lnTo>
                  <a:lnTo>
                    <a:pt x="1381" y="950"/>
                  </a:lnTo>
                  <a:lnTo>
                    <a:pt x="1381" y="948"/>
                  </a:lnTo>
                  <a:lnTo>
                    <a:pt x="1381" y="946"/>
                  </a:lnTo>
                  <a:lnTo>
                    <a:pt x="1382" y="946"/>
                  </a:lnTo>
                  <a:lnTo>
                    <a:pt x="1382" y="944"/>
                  </a:lnTo>
                  <a:lnTo>
                    <a:pt x="1384" y="944"/>
                  </a:lnTo>
                  <a:lnTo>
                    <a:pt x="1384" y="946"/>
                  </a:lnTo>
                  <a:close/>
                  <a:moveTo>
                    <a:pt x="271" y="944"/>
                  </a:moveTo>
                  <a:lnTo>
                    <a:pt x="271" y="946"/>
                  </a:lnTo>
                  <a:lnTo>
                    <a:pt x="269" y="946"/>
                  </a:lnTo>
                  <a:lnTo>
                    <a:pt x="269" y="948"/>
                  </a:lnTo>
                  <a:lnTo>
                    <a:pt x="269" y="946"/>
                  </a:lnTo>
                  <a:lnTo>
                    <a:pt x="269" y="944"/>
                  </a:lnTo>
                  <a:lnTo>
                    <a:pt x="271" y="944"/>
                  </a:lnTo>
                  <a:close/>
                  <a:moveTo>
                    <a:pt x="265" y="946"/>
                  </a:moveTo>
                  <a:lnTo>
                    <a:pt x="267" y="946"/>
                  </a:lnTo>
                  <a:lnTo>
                    <a:pt x="267" y="948"/>
                  </a:lnTo>
                  <a:lnTo>
                    <a:pt x="269" y="950"/>
                  </a:lnTo>
                  <a:lnTo>
                    <a:pt x="269" y="952"/>
                  </a:lnTo>
                  <a:lnTo>
                    <a:pt x="269" y="950"/>
                  </a:lnTo>
                  <a:lnTo>
                    <a:pt x="265" y="948"/>
                  </a:lnTo>
                  <a:lnTo>
                    <a:pt x="263" y="948"/>
                  </a:lnTo>
                  <a:lnTo>
                    <a:pt x="263" y="946"/>
                  </a:lnTo>
                  <a:lnTo>
                    <a:pt x="261" y="946"/>
                  </a:lnTo>
                  <a:lnTo>
                    <a:pt x="261" y="944"/>
                  </a:lnTo>
                  <a:lnTo>
                    <a:pt x="263" y="944"/>
                  </a:lnTo>
                  <a:lnTo>
                    <a:pt x="263" y="946"/>
                  </a:lnTo>
                  <a:lnTo>
                    <a:pt x="265" y="946"/>
                  </a:lnTo>
                  <a:close/>
                  <a:moveTo>
                    <a:pt x="227" y="942"/>
                  </a:moveTo>
                  <a:lnTo>
                    <a:pt x="229" y="942"/>
                  </a:lnTo>
                  <a:lnTo>
                    <a:pt x="229" y="944"/>
                  </a:lnTo>
                  <a:lnTo>
                    <a:pt x="229" y="946"/>
                  </a:lnTo>
                  <a:lnTo>
                    <a:pt x="229" y="948"/>
                  </a:lnTo>
                  <a:lnTo>
                    <a:pt x="230" y="948"/>
                  </a:lnTo>
                  <a:lnTo>
                    <a:pt x="229" y="948"/>
                  </a:lnTo>
                  <a:lnTo>
                    <a:pt x="227" y="948"/>
                  </a:lnTo>
                  <a:lnTo>
                    <a:pt x="227" y="946"/>
                  </a:lnTo>
                  <a:lnTo>
                    <a:pt x="225" y="946"/>
                  </a:lnTo>
                  <a:lnTo>
                    <a:pt x="225" y="944"/>
                  </a:lnTo>
                  <a:lnTo>
                    <a:pt x="227" y="944"/>
                  </a:lnTo>
                  <a:lnTo>
                    <a:pt x="225" y="944"/>
                  </a:lnTo>
                  <a:lnTo>
                    <a:pt x="223" y="944"/>
                  </a:lnTo>
                  <a:lnTo>
                    <a:pt x="225" y="942"/>
                  </a:lnTo>
                  <a:lnTo>
                    <a:pt x="227" y="942"/>
                  </a:lnTo>
                  <a:close/>
                  <a:moveTo>
                    <a:pt x="1223" y="940"/>
                  </a:moveTo>
                  <a:lnTo>
                    <a:pt x="1225" y="940"/>
                  </a:lnTo>
                  <a:lnTo>
                    <a:pt x="1227" y="940"/>
                  </a:lnTo>
                  <a:lnTo>
                    <a:pt x="1231" y="942"/>
                  </a:lnTo>
                  <a:lnTo>
                    <a:pt x="1233" y="942"/>
                  </a:lnTo>
                  <a:lnTo>
                    <a:pt x="1237" y="942"/>
                  </a:lnTo>
                  <a:lnTo>
                    <a:pt x="1238" y="944"/>
                  </a:lnTo>
                  <a:lnTo>
                    <a:pt x="1240" y="944"/>
                  </a:lnTo>
                  <a:lnTo>
                    <a:pt x="1242" y="944"/>
                  </a:lnTo>
                  <a:lnTo>
                    <a:pt x="1242" y="946"/>
                  </a:lnTo>
                  <a:lnTo>
                    <a:pt x="1244" y="946"/>
                  </a:lnTo>
                  <a:lnTo>
                    <a:pt x="1246" y="946"/>
                  </a:lnTo>
                  <a:lnTo>
                    <a:pt x="1246" y="948"/>
                  </a:lnTo>
                  <a:lnTo>
                    <a:pt x="1248" y="948"/>
                  </a:lnTo>
                  <a:lnTo>
                    <a:pt x="1250" y="948"/>
                  </a:lnTo>
                  <a:lnTo>
                    <a:pt x="1250" y="950"/>
                  </a:lnTo>
                  <a:lnTo>
                    <a:pt x="1252" y="952"/>
                  </a:lnTo>
                  <a:lnTo>
                    <a:pt x="1254" y="952"/>
                  </a:lnTo>
                  <a:lnTo>
                    <a:pt x="1254" y="954"/>
                  </a:lnTo>
                  <a:lnTo>
                    <a:pt x="1256" y="954"/>
                  </a:lnTo>
                  <a:lnTo>
                    <a:pt x="1258" y="954"/>
                  </a:lnTo>
                  <a:lnTo>
                    <a:pt x="1260" y="954"/>
                  </a:lnTo>
                  <a:lnTo>
                    <a:pt x="1260" y="956"/>
                  </a:lnTo>
                  <a:lnTo>
                    <a:pt x="1261" y="956"/>
                  </a:lnTo>
                  <a:lnTo>
                    <a:pt x="1260" y="956"/>
                  </a:lnTo>
                  <a:lnTo>
                    <a:pt x="1261" y="956"/>
                  </a:lnTo>
                  <a:lnTo>
                    <a:pt x="1261" y="958"/>
                  </a:lnTo>
                  <a:lnTo>
                    <a:pt x="1261" y="960"/>
                  </a:lnTo>
                  <a:lnTo>
                    <a:pt x="1263" y="960"/>
                  </a:lnTo>
                  <a:lnTo>
                    <a:pt x="1261" y="960"/>
                  </a:lnTo>
                  <a:lnTo>
                    <a:pt x="1261" y="962"/>
                  </a:lnTo>
                  <a:lnTo>
                    <a:pt x="1260" y="962"/>
                  </a:lnTo>
                  <a:lnTo>
                    <a:pt x="1258" y="962"/>
                  </a:lnTo>
                  <a:lnTo>
                    <a:pt x="1256" y="962"/>
                  </a:lnTo>
                  <a:lnTo>
                    <a:pt x="1254" y="962"/>
                  </a:lnTo>
                  <a:lnTo>
                    <a:pt x="1252" y="962"/>
                  </a:lnTo>
                  <a:lnTo>
                    <a:pt x="1252" y="960"/>
                  </a:lnTo>
                  <a:lnTo>
                    <a:pt x="1250" y="960"/>
                  </a:lnTo>
                  <a:lnTo>
                    <a:pt x="1246" y="960"/>
                  </a:lnTo>
                  <a:lnTo>
                    <a:pt x="1244" y="958"/>
                  </a:lnTo>
                  <a:lnTo>
                    <a:pt x="1240" y="958"/>
                  </a:lnTo>
                  <a:lnTo>
                    <a:pt x="1238" y="958"/>
                  </a:lnTo>
                  <a:lnTo>
                    <a:pt x="1238" y="956"/>
                  </a:lnTo>
                  <a:lnTo>
                    <a:pt x="1237" y="956"/>
                  </a:lnTo>
                  <a:lnTo>
                    <a:pt x="1237" y="954"/>
                  </a:lnTo>
                  <a:lnTo>
                    <a:pt x="1235" y="954"/>
                  </a:lnTo>
                  <a:lnTo>
                    <a:pt x="1233" y="954"/>
                  </a:lnTo>
                  <a:lnTo>
                    <a:pt x="1233" y="952"/>
                  </a:lnTo>
                  <a:lnTo>
                    <a:pt x="1231" y="950"/>
                  </a:lnTo>
                  <a:lnTo>
                    <a:pt x="1229" y="948"/>
                  </a:lnTo>
                  <a:lnTo>
                    <a:pt x="1227" y="946"/>
                  </a:lnTo>
                  <a:lnTo>
                    <a:pt x="1225" y="946"/>
                  </a:lnTo>
                  <a:lnTo>
                    <a:pt x="1223" y="944"/>
                  </a:lnTo>
                  <a:lnTo>
                    <a:pt x="1221" y="944"/>
                  </a:lnTo>
                  <a:lnTo>
                    <a:pt x="1221" y="942"/>
                  </a:lnTo>
                  <a:lnTo>
                    <a:pt x="1219" y="942"/>
                  </a:lnTo>
                  <a:lnTo>
                    <a:pt x="1219" y="944"/>
                  </a:lnTo>
                  <a:lnTo>
                    <a:pt x="1219" y="942"/>
                  </a:lnTo>
                  <a:lnTo>
                    <a:pt x="1217" y="942"/>
                  </a:lnTo>
                  <a:lnTo>
                    <a:pt x="1219" y="940"/>
                  </a:lnTo>
                  <a:lnTo>
                    <a:pt x="1221" y="940"/>
                  </a:lnTo>
                  <a:lnTo>
                    <a:pt x="1223" y="940"/>
                  </a:lnTo>
                  <a:close/>
                  <a:moveTo>
                    <a:pt x="1356" y="935"/>
                  </a:moveTo>
                  <a:lnTo>
                    <a:pt x="1356" y="933"/>
                  </a:lnTo>
                  <a:lnTo>
                    <a:pt x="1356" y="935"/>
                  </a:lnTo>
                  <a:close/>
                  <a:moveTo>
                    <a:pt x="1357" y="935"/>
                  </a:moveTo>
                  <a:lnTo>
                    <a:pt x="1356" y="933"/>
                  </a:lnTo>
                  <a:lnTo>
                    <a:pt x="1357" y="933"/>
                  </a:lnTo>
                  <a:lnTo>
                    <a:pt x="1357" y="935"/>
                  </a:lnTo>
                  <a:close/>
                  <a:moveTo>
                    <a:pt x="255" y="939"/>
                  </a:moveTo>
                  <a:lnTo>
                    <a:pt x="255" y="937"/>
                  </a:lnTo>
                  <a:lnTo>
                    <a:pt x="253" y="937"/>
                  </a:lnTo>
                  <a:lnTo>
                    <a:pt x="253" y="935"/>
                  </a:lnTo>
                  <a:lnTo>
                    <a:pt x="255" y="935"/>
                  </a:lnTo>
                  <a:lnTo>
                    <a:pt x="255" y="933"/>
                  </a:lnTo>
                  <a:lnTo>
                    <a:pt x="257" y="935"/>
                  </a:lnTo>
                  <a:lnTo>
                    <a:pt x="257" y="937"/>
                  </a:lnTo>
                  <a:lnTo>
                    <a:pt x="255" y="937"/>
                  </a:lnTo>
                  <a:lnTo>
                    <a:pt x="255" y="939"/>
                  </a:lnTo>
                  <a:close/>
                  <a:moveTo>
                    <a:pt x="1229" y="933"/>
                  </a:moveTo>
                  <a:lnTo>
                    <a:pt x="1227" y="935"/>
                  </a:lnTo>
                  <a:lnTo>
                    <a:pt x="1227" y="933"/>
                  </a:lnTo>
                  <a:lnTo>
                    <a:pt x="1229" y="933"/>
                  </a:lnTo>
                  <a:close/>
                  <a:moveTo>
                    <a:pt x="253" y="939"/>
                  </a:moveTo>
                  <a:lnTo>
                    <a:pt x="252" y="939"/>
                  </a:lnTo>
                  <a:lnTo>
                    <a:pt x="252" y="937"/>
                  </a:lnTo>
                  <a:lnTo>
                    <a:pt x="250" y="935"/>
                  </a:lnTo>
                  <a:lnTo>
                    <a:pt x="250" y="933"/>
                  </a:lnTo>
                  <a:lnTo>
                    <a:pt x="250" y="931"/>
                  </a:lnTo>
                  <a:lnTo>
                    <a:pt x="252" y="931"/>
                  </a:lnTo>
                  <a:lnTo>
                    <a:pt x="252" y="933"/>
                  </a:lnTo>
                  <a:lnTo>
                    <a:pt x="253" y="933"/>
                  </a:lnTo>
                  <a:lnTo>
                    <a:pt x="253" y="935"/>
                  </a:lnTo>
                  <a:lnTo>
                    <a:pt x="252" y="935"/>
                  </a:lnTo>
                  <a:lnTo>
                    <a:pt x="252" y="937"/>
                  </a:lnTo>
                  <a:lnTo>
                    <a:pt x="252" y="939"/>
                  </a:lnTo>
                  <a:lnTo>
                    <a:pt x="253" y="939"/>
                  </a:lnTo>
                  <a:close/>
                  <a:moveTo>
                    <a:pt x="257" y="933"/>
                  </a:moveTo>
                  <a:lnTo>
                    <a:pt x="259" y="935"/>
                  </a:lnTo>
                  <a:lnTo>
                    <a:pt x="257" y="937"/>
                  </a:lnTo>
                  <a:lnTo>
                    <a:pt x="257" y="935"/>
                  </a:lnTo>
                  <a:lnTo>
                    <a:pt x="255" y="933"/>
                  </a:lnTo>
                  <a:lnTo>
                    <a:pt x="257" y="931"/>
                  </a:lnTo>
                  <a:lnTo>
                    <a:pt x="257" y="933"/>
                  </a:lnTo>
                  <a:close/>
                  <a:moveTo>
                    <a:pt x="259" y="931"/>
                  </a:moveTo>
                  <a:lnTo>
                    <a:pt x="261" y="933"/>
                  </a:lnTo>
                  <a:lnTo>
                    <a:pt x="261" y="935"/>
                  </a:lnTo>
                  <a:lnTo>
                    <a:pt x="259" y="935"/>
                  </a:lnTo>
                  <a:lnTo>
                    <a:pt x="259" y="933"/>
                  </a:lnTo>
                  <a:lnTo>
                    <a:pt x="259" y="931"/>
                  </a:lnTo>
                  <a:lnTo>
                    <a:pt x="259" y="933"/>
                  </a:lnTo>
                  <a:lnTo>
                    <a:pt x="257" y="933"/>
                  </a:lnTo>
                  <a:lnTo>
                    <a:pt x="259" y="933"/>
                  </a:lnTo>
                  <a:lnTo>
                    <a:pt x="259" y="931"/>
                  </a:lnTo>
                  <a:close/>
                  <a:moveTo>
                    <a:pt x="252" y="929"/>
                  </a:moveTo>
                  <a:lnTo>
                    <a:pt x="253" y="929"/>
                  </a:lnTo>
                  <a:lnTo>
                    <a:pt x="253" y="931"/>
                  </a:lnTo>
                  <a:lnTo>
                    <a:pt x="253" y="933"/>
                  </a:lnTo>
                  <a:lnTo>
                    <a:pt x="255" y="933"/>
                  </a:lnTo>
                  <a:lnTo>
                    <a:pt x="253" y="935"/>
                  </a:lnTo>
                  <a:lnTo>
                    <a:pt x="253" y="933"/>
                  </a:lnTo>
                  <a:lnTo>
                    <a:pt x="253" y="935"/>
                  </a:lnTo>
                  <a:lnTo>
                    <a:pt x="253" y="933"/>
                  </a:lnTo>
                  <a:lnTo>
                    <a:pt x="252" y="933"/>
                  </a:lnTo>
                  <a:lnTo>
                    <a:pt x="252" y="931"/>
                  </a:lnTo>
                  <a:lnTo>
                    <a:pt x="250" y="931"/>
                  </a:lnTo>
                  <a:lnTo>
                    <a:pt x="250" y="929"/>
                  </a:lnTo>
                  <a:lnTo>
                    <a:pt x="252" y="927"/>
                  </a:lnTo>
                  <a:lnTo>
                    <a:pt x="252" y="929"/>
                  </a:lnTo>
                  <a:close/>
                  <a:moveTo>
                    <a:pt x="248" y="929"/>
                  </a:moveTo>
                  <a:lnTo>
                    <a:pt x="246" y="929"/>
                  </a:lnTo>
                  <a:lnTo>
                    <a:pt x="244" y="929"/>
                  </a:lnTo>
                  <a:lnTo>
                    <a:pt x="242" y="929"/>
                  </a:lnTo>
                  <a:lnTo>
                    <a:pt x="244" y="929"/>
                  </a:lnTo>
                  <a:lnTo>
                    <a:pt x="246" y="929"/>
                  </a:lnTo>
                  <a:lnTo>
                    <a:pt x="246" y="927"/>
                  </a:lnTo>
                  <a:lnTo>
                    <a:pt x="248" y="927"/>
                  </a:lnTo>
                  <a:lnTo>
                    <a:pt x="248" y="929"/>
                  </a:lnTo>
                  <a:close/>
                  <a:moveTo>
                    <a:pt x="248" y="929"/>
                  </a:moveTo>
                  <a:lnTo>
                    <a:pt x="248" y="931"/>
                  </a:lnTo>
                  <a:lnTo>
                    <a:pt x="248" y="929"/>
                  </a:lnTo>
                  <a:lnTo>
                    <a:pt x="246" y="929"/>
                  </a:lnTo>
                  <a:lnTo>
                    <a:pt x="248" y="929"/>
                  </a:lnTo>
                  <a:lnTo>
                    <a:pt x="250" y="927"/>
                  </a:lnTo>
                  <a:lnTo>
                    <a:pt x="250" y="929"/>
                  </a:lnTo>
                  <a:lnTo>
                    <a:pt x="248" y="929"/>
                  </a:lnTo>
                  <a:close/>
                  <a:moveTo>
                    <a:pt x="242" y="929"/>
                  </a:moveTo>
                  <a:lnTo>
                    <a:pt x="240" y="929"/>
                  </a:lnTo>
                  <a:lnTo>
                    <a:pt x="240" y="927"/>
                  </a:lnTo>
                  <a:lnTo>
                    <a:pt x="242" y="927"/>
                  </a:lnTo>
                  <a:lnTo>
                    <a:pt x="244" y="927"/>
                  </a:lnTo>
                  <a:lnTo>
                    <a:pt x="244" y="929"/>
                  </a:lnTo>
                  <a:lnTo>
                    <a:pt x="242" y="929"/>
                  </a:lnTo>
                  <a:close/>
                  <a:moveTo>
                    <a:pt x="230" y="923"/>
                  </a:moveTo>
                  <a:lnTo>
                    <a:pt x="230" y="925"/>
                  </a:lnTo>
                  <a:lnTo>
                    <a:pt x="229" y="925"/>
                  </a:lnTo>
                  <a:lnTo>
                    <a:pt x="229" y="923"/>
                  </a:lnTo>
                  <a:lnTo>
                    <a:pt x="230" y="923"/>
                  </a:lnTo>
                  <a:close/>
                  <a:moveTo>
                    <a:pt x="236" y="925"/>
                  </a:moveTo>
                  <a:lnTo>
                    <a:pt x="234" y="925"/>
                  </a:lnTo>
                  <a:lnTo>
                    <a:pt x="232" y="925"/>
                  </a:lnTo>
                  <a:lnTo>
                    <a:pt x="229" y="925"/>
                  </a:lnTo>
                  <a:lnTo>
                    <a:pt x="230" y="925"/>
                  </a:lnTo>
                  <a:lnTo>
                    <a:pt x="234" y="925"/>
                  </a:lnTo>
                  <a:lnTo>
                    <a:pt x="234" y="923"/>
                  </a:lnTo>
                  <a:lnTo>
                    <a:pt x="234" y="925"/>
                  </a:lnTo>
                  <a:lnTo>
                    <a:pt x="236" y="925"/>
                  </a:lnTo>
                  <a:close/>
                  <a:moveTo>
                    <a:pt x="234" y="923"/>
                  </a:moveTo>
                  <a:lnTo>
                    <a:pt x="232" y="923"/>
                  </a:lnTo>
                  <a:lnTo>
                    <a:pt x="232" y="925"/>
                  </a:lnTo>
                  <a:lnTo>
                    <a:pt x="230" y="925"/>
                  </a:lnTo>
                  <a:lnTo>
                    <a:pt x="230" y="923"/>
                  </a:lnTo>
                  <a:lnTo>
                    <a:pt x="232" y="923"/>
                  </a:lnTo>
                  <a:lnTo>
                    <a:pt x="234" y="923"/>
                  </a:lnTo>
                  <a:close/>
                  <a:moveTo>
                    <a:pt x="1300" y="923"/>
                  </a:moveTo>
                  <a:lnTo>
                    <a:pt x="1300" y="925"/>
                  </a:lnTo>
                  <a:lnTo>
                    <a:pt x="1300" y="923"/>
                  </a:lnTo>
                  <a:close/>
                  <a:moveTo>
                    <a:pt x="223" y="923"/>
                  </a:moveTo>
                  <a:lnTo>
                    <a:pt x="225" y="923"/>
                  </a:lnTo>
                  <a:lnTo>
                    <a:pt x="225" y="921"/>
                  </a:lnTo>
                  <a:lnTo>
                    <a:pt x="225" y="923"/>
                  </a:lnTo>
                  <a:lnTo>
                    <a:pt x="227" y="923"/>
                  </a:lnTo>
                  <a:lnTo>
                    <a:pt x="225" y="923"/>
                  </a:lnTo>
                  <a:lnTo>
                    <a:pt x="223" y="923"/>
                  </a:lnTo>
                  <a:lnTo>
                    <a:pt x="221" y="923"/>
                  </a:lnTo>
                  <a:lnTo>
                    <a:pt x="221" y="921"/>
                  </a:lnTo>
                  <a:lnTo>
                    <a:pt x="223" y="921"/>
                  </a:lnTo>
                  <a:lnTo>
                    <a:pt x="223" y="923"/>
                  </a:lnTo>
                  <a:close/>
                  <a:moveTo>
                    <a:pt x="1361" y="919"/>
                  </a:moveTo>
                  <a:lnTo>
                    <a:pt x="1361" y="921"/>
                  </a:lnTo>
                  <a:lnTo>
                    <a:pt x="1359" y="921"/>
                  </a:lnTo>
                  <a:lnTo>
                    <a:pt x="1359" y="919"/>
                  </a:lnTo>
                  <a:lnTo>
                    <a:pt x="1361" y="919"/>
                  </a:lnTo>
                  <a:close/>
                  <a:moveTo>
                    <a:pt x="198" y="919"/>
                  </a:moveTo>
                  <a:lnTo>
                    <a:pt x="198" y="917"/>
                  </a:lnTo>
                  <a:lnTo>
                    <a:pt x="198" y="919"/>
                  </a:lnTo>
                  <a:close/>
                  <a:moveTo>
                    <a:pt x="236" y="919"/>
                  </a:moveTo>
                  <a:lnTo>
                    <a:pt x="236" y="921"/>
                  </a:lnTo>
                  <a:lnTo>
                    <a:pt x="234" y="921"/>
                  </a:lnTo>
                  <a:lnTo>
                    <a:pt x="234" y="923"/>
                  </a:lnTo>
                  <a:lnTo>
                    <a:pt x="232" y="921"/>
                  </a:lnTo>
                  <a:lnTo>
                    <a:pt x="232" y="923"/>
                  </a:lnTo>
                  <a:lnTo>
                    <a:pt x="230" y="923"/>
                  </a:lnTo>
                  <a:lnTo>
                    <a:pt x="230" y="921"/>
                  </a:lnTo>
                  <a:lnTo>
                    <a:pt x="230" y="919"/>
                  </a:lnTo>
                  <a:lnTo>
                    <a:pt x="230" y="921"/>
                  </a:lnTo>
                  <a:lnTo>
                    <a:pt x="232" y="919"/>
                  </a:lnTo>
                  <a:lnTo>
                    <a:pt x="234" y="919"/>
                  </a:lnTo>
                  <a:lnTo>
                    <a:pt x="234" y="917"/>
                  </a:lnTo>
                  <a:lnTo>
                    <a:pt x="236" y="919"/>
                  </a:lnTo>
                  <a:close/>
                  <a:moveTo>
                    <a:pt x="1308" y="919"/>
                  </a:moveTo>
                  <a:lnTo>
                    <a:pt x="1308" y="917"/>
                  </a:lnTo>
                  <a:lnTo>
                    <a:pt x="1308" y="919"/>
                  </a:lnTo>
                  <a:close/>
                  <a:moveTo>
                    <a:pt x="196" y="919"/>
                  </a:moveTo>
                  <a:lnTo>
                    <a:pt x="196" y="917"/>
                  </a:lnTo>
                  <a:lnTo>
                    <a:pt x="198" y="917"/>
                  </a:lnTo>
                  <a:lnTo>
                    <a:pt x="196" y="917"/>
                  </a:lnTo>
                  <a:lnTo>
                    <a:pt x="198" y="919"/>
                  </a:lnTo>
                  <a:lnTo>
                    <a:pt x="196" y="919"/>
                  </a:lnTo>
                  <a:close/>
                  <a:moveTo>
                    <a:pt x="1334" y="917"/>
                  </a:moveTo>
                  <a:lnTo>
                    <a:pt x="1334" y="919"/>
                  </a:lnTo>
                  <a:lnTo>
                    <a:pt x="1333" y="919"/>
                  </a:lnTo>
                  <a:lnTo>
                    <a:pt x="1333" y="917"/>
                  </a:lnTo>
                  <a:lnTo>
                    <a:pt x="1334" y="917"/>
                  </a:lnTo>
                  <a:close/>
                  <a:moveTo>
                    <a:pt x="230" y="917"/>
                  </a:moveTo>
                  <a:lnTo>
                    <a:pt x="230" y="919"/>
                  </a:lnTo>
                  <a:lnTo>
                    <a:pt x="229" y="919"/>
                  </a:lnTo>
                  <a:lnTo>
                    <a:pt x="227" y="919"/>
                  </a:lnTo>
                  <a:lnTo>
                    <a:pt x="225" y="919"/>
                  </a:lnTo>
                  <a:lnTo>
                    <a:pt x="225" y="917"/>
                  </a:lnTo>
                  <a:lnTo>
                    <a:pt x="227" y="917"/>
                  </a:lnTo>
                  <a:lnTo>
                    <a:pt x="227" y="919"/>
                  </a:lnTo>
                  <a:lnTo>
                    <a:pt x="227" y="917"/>
                  </a:lnTo>
                  <a:lnTo>
                    <a:pt x="229" y="917"/>
                  </a:lnTo>
                  <a:lnTo>
                    <a:pt x="230" y="917"/>
                  </a:lnTo>
                  <a:close/>
                  <a:moveTo>
                    <a:pt x="209" y="917"/>
                  </a:moveTo>
                  <a:lnTo>
                    <a:pt x="215" y="919"/>
                  </a:lnTo>
                  <a:lnTo>
                    <a:pt x="215" y="921"/>
                  </a:lnTo>
                  <a:lnTo>
                    <a:pt x="217" y="921"/>
                  </a:lnTo>
                  <a:lnTo>
                    <a:pt x="217" y="919"/>
                  </a:lnTo>
                  <a:lnTo>
                    <a:pt x="217" y="921"/>
                  </a:lnTo>
                  <a:lnTo>
                    <a:pt x="219" y="923"/>
                  </a:lnTo>
                  <a:lnTo>
                    <a:pt x="221" y="923"/>
                  </a:lnTo>
                  <a:lnTo>
                    <a:pt x="223" y="923"/>
                  </a:lnTo>
                  <a:lnTo>
                    <a:pt x="225" y="925"/>
                  </a:lnTo>
                  <a:lnTo>
                    <a:pt x="223" y="925"/>
                  </a:lnTo>
                  <a:lnTo>
                    <a:pt x="225" y="925"/>
                  </a:lnTo>
                  <a:lnTo>
                    <a:pt x="227" y="925"/>
                  </a:lnTo>
                  <a:lnTo>
                    <a:pt x="225" y="925"/>
                  </a:lnTo>
                  <a:lnTo>
                    <a:pt x="227" y="925"/>
                  </a:lnTo>
                  <a:lnTo>
                    <a:pt x="229" y="925"/>
                  </a:lnTo>
                  <a:lnTo>
                    <a:pt x="229" y="927"/>
                  </a:lnTo>
                  <a:lnTo>
                    <a:pt x="230" y="927"/>
                  </a:lnTo>
                  <a:lnTo>
                    <a:pt x="232" y="927"/>
                  </a:lnTo>
                  <a:lnTo>
                    <a:pt x="234" y="927"/>
                  </a:lnTo>
                  <a:lnTo>
                    <a:pt x="236" y="927"/>
                  </a:lnTo>
                  <a:lnTo>
                    <a:pt x="238" y="927"/>
                  </a:lnTo>
                  <a:lnTo>
                    <a:pt x="238" y="929"/>
                  </a:lnTo>
                  <a:lnTo>
                    <a:pt x="240" y="929"/>
                  </a:lnTo>
                  <a:lnTo>
                    <a:pt x="242" y="929"/>
                  </a:lnTo>
                  <a:lnTo>
                    <a:pt x="244" y="929"/>
                  </a:lnTo>
                  <a:lnTo>
                    <a:pt x="244" y="931"/>
                  </a:lnTo>
                  <a:lnTo>
                    <a:pt x="246" y="929"/>
                  </a:lnTo>
                  <a:lnTo>
                    <a:pt x="248" y="931"/>
                  </a:lnTo>
                  <a:lnTo>
                    <a:pt x="248" y="933"/>
                  </a:lnTo>
                  <a:lnTo>
                    <a:pt x="250" y="933"/>
                  </a:lnTo>
                  <a:lnTo>
                    <a:pt x="250" y="935"/>
                  </a:lnTo>
                  <a:lnTo>
                    <a:pt x="250" y="937"/>
                  </a:lnTo>
                  <a:lnTo>
                    <a:pt x="252" y="937"/>
                  </a:lnTo>
                  <a:lnTo>
                    <a:pt x="252" y="939"/>
                  </a:lnTo>
                  <a:lnTo>
                    <a:pt x="252" y="940"/>
                  </a:lnTo>
                  <a:lnTo>
                    <a:pt x="257" y="946"/>
                  </a:lnTo>
                  <a:lnTo>
                    <a:pt x="255" y="946"/>
                  </a:lnTo>
                  <a:lnTo>
                    <a:pt x="255" y="948"/>
                  </a:lnTo>
                  <a:lnTo>
                    <a:pt x="257" y="948"/>
                  </a:lnTo>
                  <a:lnTo>
                    <a:pt x="257" y="950"/>
                  </a:lnTo>
                  <a:lnTo>
                    <a:pt x="259" y="950"/>
                  </a:lnTo>
                  <a:lnTo>
                    <a:pt x="259" y="952"/>
                  </a:lnTo>
                  <a:lnTo>
                    <a:pt x="261" y="952"/>
                  </a:lnTo>
                  <a:lnTo>
                    <a:pt x="261" y="954"/>
                  </a:lnTo>
                  <a:lnTo>
                    <a:pt x="263" y="954"/>
                  </a:lnTo>
                  <a:lnTo>
                    <a:pt x="265" y="954"/>
                  </a:lnTo>
                  <a:lnTo>
                    <a:pt x="265" y="956"/>
                  </a:lnTo>
                  <a:lnTo>
                    <a:pt x="267" y="956"/>
                  </a:lnTo>
                  <a:lnTo>
                    <a:pt x="269" y="956"/>
                  </a:lnTo>
                  <a:lnTo>
                    <a:pt x="269" y="958"/>
                  </a:lnTo>
                  <a:lnTo>
                    <a:pt x="271" y="958"/>
                  </a:lnTo>
                  <a:lnTo>
                    <a:pt x="273" y="958"/>
                  </a:lnTo>
                  <a:lnTo>
                    <a:pt x="273" y="960"/>
                  </a:lnTo>
                  <a:lnTo>
                    <a:pt x="275" y="960"/>
                  </a:lnTo>
                  <a:lnTo>
                    <a:pt x="275" y="962"/>
                  </a:lnTo>
                  <a:lnTo>
                    <a:pt x="275" y="964"/>
                  </a:lnTo>
                  <a:lnTo>
                    <a:pt x="275" y="965"/>
                  </a:lnTo>
                  <a:lnTo>
                    <a:pt x="277" y="965"/>
                  </a:lnTo>
                  <a:lnTo>
                    <a:pt x="278" y="967"/>
                  </a:lnTo>
                  <a:lnTo>
                    <a:pt x="277" y="967"/>
                  </a:lnTo>
                  <a:lnTo>
                    <a:pt x="278" y="967"/>
                  </a:lnTo>
                  <a:lnTo>
                    <a:pt x="278" y="969"/>
                  </a:lnTo>
                  <a:lnTo>
                    <a:pt x="277" y="969"/>
                  </a:lnTo>
                  <a:lnTo>
                    <a:pt x="278" y="971"/>
                  </a:lnTo>
                  <a:lnTo>
                    <a:pt x="278" y="973"/>
                  </a:lnTo>
                  <a:lnTo>
                    <a:pt x="278" y="975"/>
                  </a:lnTo>
                  <a:lnTo>
                    <a:pt x="280" y="973"/>
                  </a:lnTo>
                  <a:lnTo>
                    <a:pt x="280" y="971"/>
                  </a:lnTo>
                  <a:lnTo>
                    <a:pt x="280" y="973"/>
                  </a:lnTo>
                  <a:lnTo>
                    <a:pt x="282" y="973"/>
                  </a:lnTo>
                  <a:lnTo>
                    <a:pt x="282" y="975"/>
                  </a:lnTo>
                  <a:lnTo>
                    <a:pt x="282" y="977"/>
                  </a:lnTo>
                  <a:lnTo>
                    <a:pt x="280" y="977"/>
                  </a:lnTo>
                  <a:lnTo>
                    <a:pt x="280" y="979"/>
                  </a:lnTo>
                  <a:lnTo>
                    <a:pt x="278" y="979"/>
                  </a:lnTo>
                  <a:lnTo>
                    <a:pt x="278" y="981"/>
                  </a:lnTo>
                  <a:lnTo>
                    <a:pt x="278" y="979"/>
                  </a:lnTo>
                  <a:lnTo>
                    <a:pt x="277" y="979"/>
                  </a:lnTo>
                  <a:lnTo>
                    <a:pt x="275" y="979"/>
                  </a:lnTo>
                  <a:lnTo>
                    <a:pt x="273" y="979"/>
                  </a:lnTo>
                  <a:lnTo>
                    <a:pt x="269" y="977"/>
                  </a:lnTo>
                  <a:lnTo>
                    <a:pt x="265" y="975"/>
                  </a:lnTo>
                  <a:lnTo>
                    <a:pt x="265" y="973"/>
                  </a:lnTo>
                  <a:lnTo>
                    <a:pt x="263" y="973"/>
                  </a:lnTo>
                  <a:lnTo>
                    <a:pt x="263" y="975"/>
                  </a:lnTo>
                  <a:lnTo>
                    <a:pt x="261" y="973"/>
                  </a:lnTo>
                  <a:lnTo>
                    <a:pt x="259" y="973"/>
                  </a:lnTo>
                  <a:lnTo>
                    <a:pt x="259" y="971"/>
                  </a:lnTo>
                  <a:lnTo>
                    <a:pt x="257" y="971"/>
                  </a:lnTo>
                  <a:lnTo>
                    <a:pt x="253" y="969"/>
                  </a:lnTo>
                  <a:lnTo>
                    <a:pt x="252" y="967"/>
                  </a:lnTo>
                  <a:lnTo>
                    <a:pt x="253" y="967"/>
                  </a:lnTo>
                  <a:lnTo>
                    <a:pt x="253" y="965"/>
                  </a:lnTo>
                  <a:lnTo>
                    <a:pt x="255" y="965"/>
                  </a:lnTo>
                  <a:lnTo>
                    <a:pt x="255" y="964"/>
                  </a:lnTo>
                  <a:lnTo>
                    <a:pt x="257" y="964"/>
                  </a:lnTo>
                  <a:lnTo>
                    <a:pt x="257" y="962"/>
                  </a:lnTo>
                  <a:lnTo>
                    <a:pt x="259" y="962"/>
                  </a:lnTo>
                  <a:lnTo>
                    <a:pt x="259" y="960"/>
                  </a:lnTo>
                  <a:lnTo>
                    <a:pt x="259" y="958"/>
                  </a:lnTo>
                  <a:lnTo>
                    <a:pt x="257" y="958"/>
                  </a:lnTo>
                  <a:lnTo>
                    <a:pt x="257" y="960"/>
                  </a:lnTo>
                  <a:lnTo>
                    <a:pt x="257" y="962"/>
                  </a:lnTo>
                  <a:lnTo>
                    <a:pt x="257" y="964"/>
                  </a:lnTo>
                  <a:lnTo>
                    <a:pt x="255" y="964"/>
                  </a:lnTo>
                  <a:lnTo>
                    <a:pt x="253" y="964"/>
                  </a:lnTo>
                  <a:lnTo>
                    <a:pt x="252" y="964"/>
                  </a:lnTo>
                  <a:lnTo>
                    <a:pt x="250" y="964"/>
                  </a:lnTo>
                  <a:lnTo>
                    <a:pt x="252" y="964"/>
                  </a:lnTo>
                  <a:lnTo>
                    <a:pt x="250" y="964"/>
                  </a:lnTo>
                  <a:lnTo>
                    <a:pt x="250" y="962"/>
                  </a:lnTo>
                  <a:lnTo>
                    <a:pt x="250" y="964"/>
                  </a:lnTo>
                  <a:lnTo>
                    <a:pt x="248" y="965"/>
                  </a:lnTo>
                  <a:lnTo>
                    <a:pt x="246" y="965"/>
                  </a:lnTo>
                  <a:lnTo>
                    <a:pt x="246" y="964"/>
                  </a:lnTo>
                  <a:lnTo>
                    <a:pt x="244" y="964"/>
                  </a:lnTo>
                  <a:lnTo>
                    <a:pt x="244" y="962"/>
                  </a:lnTo>
                  <a:lnTo>
                    <a:pt x="242" y="962"/>
                  </a:lnTo>
                  <a:lnTo>
                    <a:pt x="242" y="960"/>
                  </a:lnTo>
                  <a:lnTo>
                    <a:pt x="242" y="962"/>
                  </a:lnTo>
                  <a:lnTo>
                    <a:pt x="244" y="962"/>
                  </a:lnTo>
                  <a:lnTo>
                    <a:pt x="244" y="960"/>
                  </a:lnTo>
                  <a:lnTo>
                    <a:pt x="246" y="960"/>
                  </a:lnTo>
                  <a:lnTo>
                    <a:pt x="246" y="958"/>
                  </a:lnTo>
                  <a:lnTo>
                    <a:pt x="244" y="960"/>
                  </a:lnTo>
                  <a:lnTo>
                    <a:pt x="244" y="958"/>
                  </a:lnTo>
                  <a:lnTo>
                    <a:pt x="244" y="956"/>
                  </a:lnTo>
                  <a:lnTo>
                    <a:pt x="244" y="958"/>
                  </a:lnTo>
                  <a:lnTo>
                    <a:pt x="242" y="958"/>
                  </a:lnTo>
                  <a:lnTo>
                    <a:pt x="242" y="956"/>
                  </a:lnTo>
                  <a:lnTo>
                    <a:pt x="242" y="954"/>
                  </a:lnTo>
                  <a:lnTo>
                    <a:pt x="242" y="956"/>
                  </a:lnTo>
                  <a:lnTo>
                    <a:pt x="242" y="958"/>
                  </a:lnTo>
                  <a:lnTo>
                    <a:pt x="242" y="956"/>
                  </a:lnTo>
                  <a:lnTo>
                    <a:pt x="240" y="956"/>
                  </a:lnTo>
                  <a:lnTo>
                    <a:pt x="240" y="958"/>
                  </a:lnTo>
                  <a:lnTo>
                    <a:pt x="238" y="956"/>
                  </a:lnTo>
                  <a:lnTo>
                    <a:pt x="240" y="956"/>
                  </a:lnTo>
                  <a:lnTo>
                    <a:pt x="240" y="954"/>
                  </a:lnTo>
                  <a:lnTo>
                    <a:pt x="240" y="952"/>
                  </a:lnTo>
                  <a:lnTo>
                    <a:pt x="240" y="954"/>
                  </a:lnTo>
                  <a:lnTo>
                    <a:pt x="240" y="956"/>
                  </a:lnTo>
                  <a:lnTo>
                    <a:pt x="238" y="956"/>
                  </a:lnTo>
                  <a:lnTo>
                    <a:pt x="238" y="954"/>
                  </a:lnTo>
                  <a:lnTo>
                    <a:pt x="238" y="952"/>
                  </a:lnTo>
                  <a:lnTo>
                    <a:pt x="236" y="954"/>
                  </a:lnTo>
                  <a:lnTo>
                    <a:pt x="236" y="952"/>
                  </a:lnTo>
                  <a:lnTo>
                    <a:pt x="234" y="952"/>
                  </a:lnTo>
                  <a:lnTo>
                    <a:pt x="236" y="954"/>
                  </a:lnTo>
                  <a:lnTo>
                    <a:pt x="234" y="954"/>
                  </a:lnTo>
                  <a:lnTo>
                    <a:pt x="232" y="954"/>
                  </a:lnTo>
                  <a:lnTo>
                    <a:pt x="232" y="952"/>
                  </a:lnTo>
                  <a:lnTo>
                    <a:pt x="232" y="954"/>
                  </a:lnTo>
                  <a:lnTo>
                    <a:pt x="230" y="954"/>
                  </a:lnTo>
                  <a:lnTo>
                    <a:pt x="230" y="952"/>
                  </a:lnTo>
                  <a:lnTo>
                    <a:pt x="230" y="950"/>
                  </a:lnTo>
                  <a:lnTo>
                    <a:pt x="230" y="948"/>
                  </a:lnTo>
                  <a:lnTo>
                    <a:pt x="232" y="948"/>
                  </a:lnTo>
                  <a:lnTo>
                    <a:pt x="234" y="948"/>
                  </a:lnTo>
                  <a:lnTo>
                    <a:pt x="236" y="948"/>
                  </a:lnTo>
                  <a:lnTo>
                    <a:pt x="238" y="946"/>
                  </a:lnTo>
                  <a:lnTo>
                    <a:pt x="236" y="946"/>
                  </a:lnTo>
                  <a:lnTo>
                    <a:pt x="234" y="946"/>
                  </a:lnTo>
                  <a:lnTo>
                    <a:pt x="234" y="948"/>
                  </a:lnTo>
                  <a:lnTo>
                    <a:pt x="232" y="946"/>
                  </a:lnTo>
                  <a:lnTo>
                    <a:pt x="232" y="944"/>
                  </a:lnTo>
                  <a:lnTo>
                    <a:pt x="232" y="946"/>
                  </a:lnTo>
                  <a:lnTo>
                    <a:pt x="230" y="946"/>
                  </a:lnTo>
                  <a:lnTo>
                    <a:pt x="229" y="942"/>
                  </a:lnTo>
                  <a:lnTo>
                    <a:pt x="229" y="940"/>
                  </a:lnTo>
                  <a:lnTo>
                    <a:pt x="229" y="942"/>
                  </a:lnTo>
                  <a:lnTo>
                    <a:pt x="227" y="940"/>
                  </a:lnTo>
                  <a:lnTo>
                    <a:pt x="227" y="939"/>
                  </a:lnTo>
                  <a:lnTo>
                    <a:pt x="227" y="940"/>
                  </a:lnTo>
                  <a:lnTo>
                    <a:pt x="227" y="942"/>
                  </a:lnTo>
                  <a:lnTo>
                    <a:pt x="225" y="942"/>
                  </a:lnTo>
                  <a:lnTo>
                    <a:pt x="225" y="940"/>
                  </a:lnTo>
                  <a:lnTo>
                    <a:pt x="225" y="939"/>
                  </a:lnTo>
                  <a:lnTo>
                    <a:pt x="225" y="940"/>
                  </a:lnTo>
                  <a:lnTo>
                    <a:pt x="225" y="942"/>
                  </a:lnTo>
                  <a:lnTo>
                    <a:pt x="223" y="942"/>
                  </a:lnTo>
                  <a:lnTo>
                    <a:pt x="221" y="942"/>
                  </a:lnTo>
                  <a:lnTo>
                    <a:pt x="219" y="940"/>
                  </a:lnTo>
                  <a:lnTo>
                    <a:pt x="219" y="939"/>
                  </a:lnTo>
                  <a:lnTo>
                    <a:pt x="221" y="939"/>
                  </a:lnTo>
                  <a:lnTo>
                    <a:pt x="221" y="937"/>
                  </a:lnTo>
                  <a:lnTo>
                    <a:pt x="223" y="937"/>
                  </a:lnTo>
                  <a:lnTo>
                    <a:pt x="223" y="935"/>
                  </a:lnTo>
                  <a:lnTo>
                    <a:pt x="221" y="935"/>
                  </a:lnTo>
                  <a:lnTo>
                    <a:pt x="221" y="937"/>
                  </a:lnTo>
                  <a:lnTo>
                    <a:pt x="219" y="937"/>
                  </a:lnTo>
                  <a:lnTo>
                    <a:pt x="219" y="935"/>
                  </a:lnTo>
                  <a:lnTo>
                    <a:pt x="219" y="937"/>
                  </a:lnTo>
                  <a:lnTo>
                    <a:pt x="219" y="939"/>
                  </a:lnTo>
                  <a:lnTo>
                    <a:pt x="217" y="939"/>
                  </a:lnTo>
                  <a:lnTo>
                    <a:pt x="217" y="937"/>
                  </a:lnTo>
                  <a:lnTo>
                    <a:pt x="215" y="937"/>
                  </a:lnTo>
                  <a:lnTo>
                    <a:pt x="217" y="937"/>
                  </a:lnTo>
                  <a:lnTo>
                    <a:pt x="217" y="935"/>
                  </a:lnTo>
                  <a:lnTo>
                    <a:pt x="215" y="935"/>
                  </a:lnTo>
                  <a:lnTo>
                    <a:pt x="217" y="935"/>
                  </a:lnTo>
                  <a:lnTo>
                    <a:pt x="215" y="935"/>
                  </a:lnTo>
                  <a:lnTo>
                    <a:pt x="213" y="937"/>
                  </a:lnTo>
                  <a:lnTo>
                    <a:pt x="213" y="935"/>
                  </a:lnTo>
                  <a:lnTo>
                    <a:pt x="211" y="935"/>
                  </a:lnTo>
                  <a:lnTo>
                    <a:pt x="211" y="937"/>
                  </a:lnTo>
                  <a:lnTo>
                    <a:pt x="209" y="937"/>
                  </a:lnTo>
                  <a:lnTo>
                    <a:pt x="209" y="935"/>
                  </a:lnTo>
                  <a:lnTo>
                    <a:pt x="211" y="933"/>
                  </a:lnTo>
                  <a:lnTo>
                    <a:pt x="209" y="933"/>
                  </a:lnTo>
                  <a:lnTo>
                    <a:pt x="209" y="931"/>
                  </a:lnTo>
                  <a:lnTo>
                    <a:pt x="211" y="931"/>
                  </a:lnTo>
                  <a:lnTo>
                    <a:pt x="209" y="931"/>
                  </a:lnTo>
                  <a:lnTo>
                    <a:pt x="207" y="931"/>
                  </a:lnTo>
                  <a:lnTo>
                    <a:pt x="207" y="929"/>
                  </a:lnTo>
                  <a:lnTo>
                    <a:pt x="209" y="929"/>
                  </a:lnTo>
                  <a:lnTo>
                    <a:pt x="209" y="927"/>
                  </a:lnTo>
                  <a:lnTo>
                    <a:pt x="211" y="927"/>
                  </a:lnTo>
                  <a:lnTo>
                    <a:pt x="213" y="927"/>
                  </a:lnTo>
                  <a:lnTo>
                    <a:pt x="215" y="927"/>
                  </a:lnTo>
                  <a:lnTo>
                    <a:pt x="215" y="929"/>
                  </a:lnTo>
                  <a:lnTo>
                    <a:pt x="217" y="929"/>
                  </a:lnTo>
                  <a:lnTo>
                    <a:pt x="215" y="927"/>
                  </a:lnTo>
                  <a:lnTo>
                    <a:pt x="215" y="925"/>
                  </a:lnTo>
                  <a:lnTo>
                    <a:pt x="217" y="925"/>
                  </a:lnTo>
                  <a:lnTo>
                    <a:pt x="217" y="923"/>
                  </a:lnTo>
                  <a:lnTo>
                    <a:pt x="215" y="923"/>
                  </a:lnTo>
                  <a:lnTo>
                    <a:pt x="215" y="925"/>
                  </a:lnTo>
                  <a:lnTo>
                    <a:pt x="213" y="923"/>
                  </a:lnTo>
                  <a:lnTo>
                    <a:pt x="211" y="923"/>
                  </a:lnTo>
                  <a:lnTo>
                    <a:pt x="209" y="923"/>
                  </a:lnTo>
                  <a:lnTo>
                    <a:pt x="211" y="923"/>
                  </a:lnTo>
                  <a:lnTo>
                    <a:pt x="213" y="923"/>
                  </a:lnTo>
                  <a:lnTo>
                    <a:pt x="213" y="925"/>
                  </a:lnTo>
                  <a:lnTo>
                    <a:pt x="209" y="927"/>
                  </a:lnTo>
                  <a:lnTo>
                    <a:pt x="207" y="927"/>
                  </a:lnTo>
                  <a:lnTo>
                    <a:pt x="205" y="927"/>
                  </a:lnTo>
                  <a:lnTo>
                    <a:pt x="205" y="925"/>
                  </a:lnTo>
                  <a:lnTo>
                    <a:pt x="204" y="925"/>
                  </a:lnTo>
                  <a:lnTo>
                    <a:pt x="204" y="923"/>
                  </a:lnTo>
                  <a:lnTo>
                    <a:pt x="202" y="923"/>
                  </a:lnTo>
                  <a:lnTo>
                    <a:pt x="204" y="923"/>
                  </a:lnTo>
                  <a:lnTo>
                    <a:pt x="204" y="921"/>
                  </a:lnTo>
                  <a:lnTo>
                    <a:pt x="202" y="921"/>
                  </a:lnTo>
                  <a:lnTo>
                    <a:pt x="202" y="919"/>
                  </a:lnTo>
                  <a:lnTo>
                    <a:pt x="204" y="919"/>
                  </a:lnTo>
                  <a:lnTo>
                    <a:pt x="204" y="917"/>
                  </a:lnTo>
                  <a:lnTo>
                    <a:pt x="205" y="917"/>
                  </a:lnTo>
                  <a:lnTo>
                    <a:pt x="207" y="917"/>
                  </a:lnTo>
                  <a:lnTo>
                    <a:pt x="209" y="917"/>
                  </a:lnTo>
                  <a:close/>
                  <a:moveTo>
                    <a:pt x="213" y="917"/>
                  </a:moveTo>
                  <a:lnTo>
                    <a:pt x="211" y="917"/>
                  </a:lnTo>
                  <a:lnTo>
                    <a:pt x="209" y="917"/>
                  </a:lnTo>
                  <a:lnTo>
                    <a:pt x="211" y="916"/>
                  </a:lnTo>
                  <a:lnTo>
                    <a:pt x="213" y="916"/>
                  </a:lnTo>
                  <a:lnTo>
                    <a:pt x="213" y="917"/>
                  </a:lnTo>
                  <a:close/>
                  <a:moveTo>
                    <a:pt x="209" y="916"/>
                  </a:moveTo>
                  <a:lnTo>
                    <a:pt x="209" y="917"/>
                  </a:lnTo>
                  <a:lnTo>
                    <a:pt x="209" y="916"/>
                  </a:lnTo>
                  <a:lnTo>
                    <a:pt x="207" y="916"/>
                  </a:lnTo>
                  <a:lnTo>
                    <a:pt x="209" y="916"/>
                  </a:lnTo>
                  <a:close/>
                  <a:moveTo>
                    <a:pt x="1359" y="916"/>
                  </a:moveTo>
                  <a:lnTo>
                    <a:pt x="1361" y="917"/>
                  </a:lnTo>
                  <a:lnTo>
                    <a:pt x="1359" y="917"/>
                  </a:lnTo>
                  <a:lnTo>
                    <a:pt x="1359" y="916"/>
                  </a:lnTo>
                  <a:lnTo>
                    <a:pt x="1359" y="914"/>
                  </a:lnTo>
                  <a:lnTo>
                    <a:pt x="1361" y="914"/>
                  </a:lnTo>
                  <a:lnTo>
                    <a:pt x="1361" y="916"/>
                  </a:lnTo>
                  <a:lnTo>
                    <a:pt x="1359" y="916"/>
                  </a:lnTo>
                  <a:close/>
                  <a:moveTo>
                    <a:pt x="215" y="912"/>
                  </a:moveTo>
                  <a:lnTo>
                    <a:pt x="213" y="912"/>
                  </a:lnTo>
                  <a:lnTo>
                    <a:pt x="215" y="912"/>
                  </a:lnTo>
                  <a:close/>
                  <a:moveTo>
                    <a:pt x="1311" y="912"/>
                  </a:moveTo>
                  <a:lnTo>
                    <a:pt x="1313" y="910"/>
                  </a:lnTo>
                  <a:lnTo>
                    <a:pt x="1315" y="910"/>
                  </a:lnTo>
                  <a:lnTo>
                    <a:pt x="1313" y="910"/>
                  </a:lnTo>
                  <a:lnTo>
                    <a:pt x="1311" y="912"/>
                  </a:lnTo>
                  <a:close/>
                  <a:moveTo>
                    <a:pt x="1315" y="908"/>
                  </a:moveTo>
                  <a:lnTo>
                    <a:pt x="1317" y="908"/>
                  </a:lnTo>
                  <a:lnTo>
                    <a:pt x="1315" y="908"/>
                  </a:lnTo>
                  <a:close/>
                  <a:moveTo>
                    <a:pt x="1315" y="906"/>
                  </a:moveTo>
                  <a:lnTo>
                    <a:pt x="1315" y="908"/>
                  </a:lnTo>
                  <a:lnTo>
                    <a:pt x="1313" y="908"/>
                  </a:lnTo>
                  <a:lnTo>
                    <a:pt x="1313" y="906"/>
                  </a:lnTo>
                  <a:lnTo>
                    <a:pt x="1315" y="906"/>
                  </a:lnTo>
                  <a:close/>
                  <a:moveTo>
                    <a:pt x="1356" y="898"/>
                  </a:moveTo>
                  <a:lnTo>
                    <a:pt x="1356" y="900"/>
                  </a:lnTo>
                  <a:lnTo>
                    <a:pt x="1356" y="902"/>
                  </a:lnTo>
                  <a:lnTo>
                    <a:pt x="1356" y="900"/>
                  </a:lnTo>
                  <a:lnTo>
                    <a:pt x="1357" y="900"/>
                  </a:lnTo>
                  <a:lnTo>
                    <a:pt x="1357" y="902"/>
                  </a:lnTo>
                  <a:lnTo>
                    <a:pt x="1359" y="902"/>
                  </a:lnTo>
                  <a:lnTo>
                    <a:pt x="1357" y="900"/>
                  </a:lnTo>
                  <a:lnTo>
                    <a:pt x="1357" y="898"/>
                  </a:lnTo>
                  <a:lnTo>
                    <a:pt x="1357" y="900"/>
                  </a:lnTo>
                  <a:lnTo>
                    <a:pt x="1359" y="898"/>
                  </a:lnTo>
                  <a:lnTo>
                    <a:pt x="1359" y="900"/>
                  </a:lnTo>
                  <a:lnTo>
                    <a:pt x="1359" y="898"/>
                  </a:lnTo>
                  <a:lnTo>
                    <a:pt x="1361" y="898"/>
                  </a:lnTo>
                  <a:lnTo>
                    <a:pt x="1363" y="898"/>
                  </a:lnTo>
                  <a:lnTo>
                    <a:pt x="1363" y="900"/>
                  </a:lnTo>
                  <a:lnTo>
                    <a:pt x="1361" y="900"/>
                  </a:lnTo>
                  <a:lnTo>
                    <a:pt x="1361" y="902"/>
                  </a:lnTo>
                  <a:lnTo>
                    <a:pt x="1361" y="904"/>
                  </a:lnTo>
                  <a:lnTo>
                    <a:pt x="1359" y="904"/>
                  </a:lnTo>
                  <a:lnTo>
                    <a:pt x="1359" y="906"/>
                  </a:lnTo>
                  <a:lnTo>
                    <a:pt x="1359" y="904"/>
                  </a:lnTo>
                  <a:lnTo>
                    <a:pt x="1359" y="906"/>
                  </a:lnTo>
                  <a:lnTo>
                    <a:pt x="1357" y="906"/>
                  </a:lnTo>
                  <a:lnTo>
                    <a:pt x="1356" y="904"/>
                  </a:lnTo>
                  <a:lnTo>
                    <a:pt x="1356" y="906"/>
                  </a:lnTo>
                  <a:lnTo>
                    <a:pt x="1356" y="904"/>
                  </a:lnTo>
                  <a:lnTo>
                    <a:pt x="1354" y="904"/>
                  </a:lnTo>
                  <a:lnTo>
                    <a:pt x="1354" y="906"/>
                  </a:lnTo>
                  <a:lnTo>
                    <a:pt x="1354" y="904"/>
                  </a:lnTo>
                  <a:lnTo>
                    <a:pt x="1352" y="904"/>
                  </a:lnTo>
                  <a:lnTo>
                    <a:pt x="1352" y="906"/>
                  </a:lnTo>
                  <a:lnTo>
                    <a:pt x="1354" y="906"/>
                  </a:lnTo>
                  <a:lnTo>
                    <a:pt x="1354" y="908"/>
                  </a:lnTo>
                  <a:lnTo>
                    <a:pt x="1352" y="908"/>
                  </a:lnTo>
                  <a:lnTo>
                    <a:pt x="1354" y="908"/>
                  </a:lnTo>
                  <a:lnTo>
                    <a:pt x="1352" y="908"/>
                  </a:lnTo>
                  <a:lnTo>
                    <a:pt x="1354" y="908"/>
                  </a:lnTo>
                  <a:lnTo>
                    <a:pt x="1354" y="910"/>
                  </a:lnTo>
                  <a:lnTo>
                    <a:pt x="1354" y="908"/>
                  </a:lnTo>
                  <a:lnTo>
                    <a:pt x="1356" y="908"/>
                  </a:lnTo>
                  <a:lnTo>
                    <a:pt x="1357" y="908"/>
                  </a:lnTo>
                  <a:lnTo>
                    <a:pt x="1357" y="910"/>
                  </a:lnTo>
                  <a:lnTo>
                    <a:pt x="1357" y="912"/>
                  </a:lnTo>
                  <a:lnTo>
                    <a:pt x="1356" y="912"/>
                  </a:lnTo>
                  <a:lnTo>
                    <a:pt x="1356" y="914"/>
                  </a:lnTo>
                  <a:lnTo>
                    <a:pt x="1357" y="914"/>
                  </a:lnTo>
                  <a:lnTo>
                    <a:pt x="1356" y="914"/>
                  </a:lnTo>
                  <a:lnTo>
                    <a:pt x="1356" y="916"/>
                  </a:lnTo>
                  <a:lnTo>
                    <a:pt x="1356" y="917"/>
                  </a:lnTo>
                  <a:lnTo>
                    <a:pt x="1356" y="916"/>
                  </a:lnTo>
                  <a:lnTo>
                    <a:pt x="1354" y="917"/>
                  </a:lnTo>
                  <a:lnTo>
                    <a:pt x="1354" y="919"/>
                  </a:lnTo>
                  <a:lnTo>
                    <a:pt x="1352" y="919"/>
                  </a:lnTo>
                  <a:lnTo>
                    <a:pt x="1352" y="921"/>
                  </a:lnTo>
                  <a:lnTo>
                    <a:pt x="1352" y="919"/>
                  </a:lnTo>
                  <a:lnTo>
                    <a:pt x="1352" y="917"/>
                  </a:lnTo>
                  <a:lnTo>
                    <a:pt x="1352" y="916"/>
                  </a:lnTo>
                  <a:lnTo>
                    <a:pt x="1350" y="917"/>
                  </a:lnTo>
                  <a:lnTo>
                    <a:pt x="1352" y="917"/>
                  </a:lnTo>
                  <a:lnTo>
                    <a:pt x="1352" y="919"/>
                  </a:lnTo>
                  <a:lnTo>
                    <a:pt x="1350" y="919"/>
                  </a:lnTo>
                  <a:lnTo>
                    <a:pt x="1350" y="921"/>
                  </a:lnTo>
                  <a:lnTo>
                    <a:pt x="1352" y="921"/>
                  </a:lnTo>
                  <a:lnTo>
                    <a:pt x="1352" y="923"/>
                  </a:lnTo>
                  <a:lnTo>
                    <a:pt x="1350" y="923"/>
                  </a:lnTo>
                  <a:lnTo>
                    <a:pt x="1350" y="925"/>
                  </a:lnTo>
                  <a:lnTo>
                    <a:pt x="1348" y="925"/>
                  </a:lnTo>
                  <a:lnTo>
                    <a:pt x="1350" y="927"/>
                  </a:lnTo>
                  <a:lnTo>
                    <a:pt x="1348" y="927"/>
                  </a:lnTo>
                  <a:lnTo>
                    <a:pt x="1348" y="929"/>
                  </a:lnTo>
                  <a:lnTo>
                    <a:pt x="1346" y="929"/>
                  </a:lnTo>
                  <a:lnTo>
                    <a:pt x="1346" y="931"/>
                  </a:lnTo>
                  <a:lnTo>
                    <a:pt x="1346" y="933"/>
                  </a:lnTo>
                  <a:lnTo>
                    <a:pt x="1344" y="935"/>
                  </a:lnTo>
                  <a:lnTo>
                    <a:pt x="1342" y="935"/>
                  </a:lnTo>
                  <a:lnTo>
                    <a:pt x="1342" y="937"/>
                  </a:lnTo>
                  <a:lnTo>
                    <a:pt x="1342" y="939"/>
                  </a:lnTo>
                  <a:lnTo>
                    <a:pt x="1340" y="940"/>
                  </a:lnTo>
                  <a:lnTo>
                    <a:pt x="1342" y="940"/>
                  </a:lnTo>
                  <a:lnTo>
                    <a:pt x="1342" y="942"/>
                  </a:lnTo>
                  <a:lnTo>
                    <a:pt x="1340" y="942"/>
                  </a:lnTo>
                  <a:lnTo>
                    <a:pt x="1340" y="944"/>
                  </a:lnTo>
                  <a:lnTo>
                    <a:pt x="1338" y="944"/>
                  </a:lnTo>
                  <a:lnTo>
                    <a:pt x="1340" y="944"/>
                  </a:lnTo>
                  <a:lnTo>
                    <a:pt x="1340" y="946"/>
                  </a:lnTo>
                  <a:lnTo>
                    <a:pt x="1340" y="948"/>
                  </a:lnTo>
                  <a:lnTo>
                    <a:pt x="1340" y="950"/>
                  </a:lnTo>
                  <a:lnTo>
                    <a:pt x="1340" y="948"/>
                  </a:lnTo>
                  <a:lnTo>
                    <a:pt x="1342" y="948"/>
                  </a:lnTo>
                  <a:lnTo>
                    <a:pt x="1342" y="946"/>
                  </a:lnTo>
                  <a:lnTo>
                    <a:pt x="1344" y="944"/>
                  </a:lnTo>
                  <a:lnTo>
                    <a:pt x="1344" y="942"/>
                  </a:lnTo>
                  <a:lnTo>
                    <a:pt x="1346" y="942"/>
                  </a:lnTo>
                  <a:lnTo>
                    <a:pt x="1346" y="940"/>
                  </a:lnTo>
                  <a:lnTo>
                    <a:pt x="1346" y="942"/>
                  </a:lnTo>
                  <a:lnTo>
                    <a:pt x="1346" y="940"/>
                  </a:lnTo>
                  <a:lnTo>
                    <a:pt x="1348" y="940"/>
                  </a:lnTo>
                  <a:lnTo>
                    <a:pt x="1348" y="939"/>
                  </a:lnTo>
                  <a:lnTo>
                    <a:pt x="1348" y="937"/>
                  </a:lnTo>
                  <a:lnTo>
                    <a:pt x="1350" y="937"/>
                  </a:lnTo>
                  <a:lnTo>
                    <a:pt x="1350" y="935"/>
                  </a:lnTo>
                  <a:lnTo>
                    <a:pt x="1352" y="935"/>
                  </a:lnTo>
                  <a:lnTo>
                    <a:pt x="1352" y="937"/>
                  </a:lnTo>
                  <a:lnTo>
                    <a:pt x="1352" y="939"/>
                  </a:lnTo>
                  <a:lnTo>
                    <a:pt x="1352" y="940"/>
                  </a:lnTo>
                  <a:lnTo>
                    <a:pt x="1350" y="940"/>
                  </a:lnTo>
                  <a:lnTo>
                    <a:pt x="1352" y="940"/>
                  </a:lnTo>
                  <a:lnTo>
                    <a:pt x="1352" y="939"/>
                  </a:lnTo>
                  <a:lnTo>
                    <a:pt x="1354" y="939"/>
                  </a:lnTo>
                  <a:lnTo>
                    <a:pt x="1352" y="939"/>
                  </a:lnTo>
                  <a:lnTo>
                    <a:pt x="1354" y="939"/>
                  </a:lnTo>
                  <a:lnTo>
                    <a:pt x="1356" y="939"/>
                  </a:lnTo>
                  <a:lnTo>
                    <a:pt x="1356" y="940"/>
                  </a:lnTo>
                  <a:lnTo>
                    <a:pt x="1357" y="940"/>
                  </a:lnTo>
                  <a:lnTo>
                    <a:pt x="1359" y="939"/>
                  </a:lnTo>
                  <a:lnTo>
                    <a:pt x="1361" y="939"/>
                  </a:lnTo>
                  <a:lnTo>
                    <a:pt x="1361" y="940"/>
                  </a:lnTo>
                  <a:lnTo>
                    <a:pt x="1359" y="940"/>
                  </a:lnTo>
                  <a:lnTo>
                    <a:pt x="1359" y="942"/>
                  </a:lnTo>
                  <a:lnTo>
                    <a:pt x="1357" y="942"/>
                  </a:lnTo>
                  <a:lnTo>
                    <a:pt x="1356" y="944"/>
                  </a:lnTo>
                  <a:lnTo>
                    <a:pt x="1354" y="944"/>
                  </a:lnTo>
                  <a:lnTo>
                    <a:pt x="1354" y="946"/>
                  </a:lnTo>
                  <a:lnTo>
                    <a:pt x="1352" y="946"/>
                  </a:lnTo>
                  <a:lnTo>
                    <a:pt x="1352" y="948"/>
                  </a:lnTo>
                  <a:lnTo>
                    <a:pt x="1350" y="948"/>
                  </a:lnTo>
                  <a:lnTo>
                    <a:pt x="1350" y="950"/>
                  </a:lnTo>
                  <a:lnTo>
                    <a:pt x="1352" y="948"/>
                  </a:lnTo>
                  <a:lnTo>
                    <a:pt x="1352" y="946"/>
                  </a:lnTo>
                  <a:lnTo>
                    <a:pt x="1354" y="946"/>
                  </a:lnTo>
                  <a:lnTo>
                    <a:pt x="1356" y="946"/>
                  </a:lnTo>
                  <a:lnTo>
                    <a:pt x="1354" y="946"/>
                  </a:lnTo>
                  <a:lnTo>
                    <a:pt x="1356" y="946"/>
                  </a:lnTo>
                  <a:lnTo>
                    <a:pt x="1356" y="948"/>
                  </a:lnTo>
                  <a:lnTo>
                    <a:pt x="1354" y="948"/>
                  </a:lnTo>
                  <a:lnTo>
                    <a:pt x="1356" y="948"/>
                  </a:lnTo>
                  <a:lnTo>
                    <a:pt x="1356" y="950"/>
                  </a:lnTo>
                  <a:lnTo>
                    <a:pt x="1354" y="950"/>
                  </a:lnTo>
                  <a:lnTo>
                    <a:pt x="1352" y="950"/>
                  </a:lnTo>
                  <a:lnTo>
                    <a:pt x="1352" y="952"/>
                  </a:lnTo>
                  <a:lnTo>
                    <a:pt x="1354" y="952"/>
                  </a:lnTo>
                  <a:lnTo>
                    <a:pt x="1356" y="950"/>
                  </a:lnTo>
                  <a:lnTo>
                    <a:pt x="1357" y="950"/>
                  </a:lnTo>
                  <a:lnTo>
                    <a:pt x="1357" y="952"/>
                  </a:lnTo>
                  <a:lnTo>
                    <a:pt x="1357" y="954"/>
                  </a:lnTo>
                  <a:lnTo>
                    <a:pt x="1357" y="952"/>
                  </a:lnTo>
                  <a:lnTo>
                    <a:pt x="1357" y="954"/>
                  </a:lnTo>
                  <a:lnTo>
                    <a:pt x="1359" y="954"/>
                  </a:lnTo>
                  <a:lnTo>
                    <a:pt x="1359" y="952"/>
                  </a:lnTo>
                  <a:lnTo>
                    <a:pt x="1361" y="952"/>
                  </a:lnTo>
                  <a:lnTo>
                    <a:pt x="1359" y="952"/>
                  </a:lnTo>
                  <a:lnTo>
                    <a:pt x="1359" y="954"/>
                  </a:lnTo>
                  <a:lnTo>
                    <a:pt x="1361" y="954"/>
                  </a:lnTo>
                  <a:lnTo>
                    <a:pt x="1361" y="952"/>
                  </a:lnTo>
                  <a:lnTo>
                    <a:pt x="1363" y="950"/>
                  </a:lnTo>
                  <a:lnTo>
                    <a:pt x="1363" y="952"/>
                  </a:lnTo>
                  <a:lnTo>
                    <a:pt x="1361" y="952"/>
                  </a:lnTo>
                  <a:lnTo>
                    <a:pt x="1363" y="952"/>
                  </a:lnTo>
                  <a:lnTo>
                    <a:pt x="1363" y="954"/>
                  </a:lnTo>
                  <a:lnTo>
                    <a:pt x="1361" y="954"/>
                  </a:lnTo>
                  <a:lnTo>
                    <a:pt x="1363" y="954"/>
                  </a:lnTo>
                  <a:lnTo>
                    <a:pt x="1363" y="956"/>
                  </a:lnTo>
                  <a:lnTo>
                    <a:pt x="1363" y="954"/>
                  </a:lnTo>
                  <a:lnTo>
                    <a:pt x="1365" y="954"/>
                  </a:lnTo>
                  <a:lnTo>
                    <a:pt x="1363" y="954"/>
                  </a:lnTo>
                  <a:lnTo>
                    <a:pt x="1363" y="956"/>
                  </a:lnTo>
                  <a:lnTo>
                    <a:pt x="1365" y="956"/>
                  </a:lnTo>
                  <a:lnTo>
                    <a:pt x="1363" y="956"/>
                  </a:lnTo>
                  <a:lnTo>
                    <a:pt x="1365" y="954"/>
                  </a:lnTo>
                  <a:lnTo>
                    <a:pt x="1365" y="952"/>
                  </a:lnTo>
                  <a:lnTo>
                    <a:pt x="1363" y="950"/>
                  </a:lnTo>
                  <a:lnTo>
                    <a:pt x="1365" y="950"/>
                  </a:lnTo>
                  <a:lnTo>
                    <a:pt x="1367" y="950"/>
                  </a:lnTo>
                  <a:lnTo>
                    <a:pt x="1367" y="952"/>
                  </a:lnTo>
                  <a:lnTo>
                    <a:pt x="1367" y="954"/>
                  </a:lnTo>
                  <a:lnTo>
                    <a:pt x="1365" y="954"/>
                  </a:lnTo>
                  <a:lnTo>
                    <a:pt x="1365" y="956"/>
                  </a:lnTo>
                  <a:lnTo>
                    <a:pt x="1365" y="958"/>
                  </a:lnTo>
                  <a:lnTo>
                    <a:pt x="1363" y="958"/>
                  </a:lnTo>
                  <a:lnTo>
                    <a:pt x="1363" y="960"/>
                  </a:lnTo>
                  <a:lnTo>
                    <a:pt x="1363" y="962"/>
                  </a:lnTo>
                  <a:lnTo>
                    <a:pt x="1365" y="962"/>
                  </a:lnTo>
                  <a:lnTo>
                    <a:pt x="1367" y="960"/>
                  </a:lnTo>
                  <a:lnTo>
                    <a:pt x="1365" y="960"/>
                  </a:lnTo>
                  <a:lnTo>
                    <a:pt x="1365" y="962"/>
                  </a:lnTo>
                  <a:lnTo>
                    <a:pt x="1365" y="960"/>
                  </a:lnTo>
                  <a:lnTo>
                    <a:pt x="1365" y="958"/>
                  </a:lnTo>
                  <a:lnTo>
                    <a:pt x="1365" y="960"/>
                  </a:lnTo>
                  <a:lnTo>
                    <a:pt x="1365" y="958"/>
                  </a:lnTo>
                  <a:lnTo>
                    <a:pt x="1369" y="956"/>
                  </a:lnTo>
                  <a:lnTo>
                    <a:pt x="1367" y="956"/>
                  </a:lnTo>
                  <a:lnTo>
                    <a:pt x="1367" y="954"/>
                  </a:lnTo>
                  <a:lnTo>
                    <a:pt x="1369" y="954"/>
                  </a:lnTo>
                  <a:lnTo>
                    <a:pt x="1369" y="956"/>
                  </a:lnTo>
                  <a:lnTo>
                    <a:pt x="1369" y="954"/>
                  </a:lnTo>
                  <a:lnTo>
                    <a:pt x="1369" y="956"/>
                  </a:lnTo>
                  <a:lnTo>
                    <a:pt x="1369" y="958"/>
                  </a:lnTo>
                  <a:lnTo>
                    <a:pt x="1369" y="956"/>
                  </a:lnTo>
                  <a:lnTo>
                    <a:pt x="1371" y="956"/>
                  </a:lnTo>
                  <a:lnTo>
                    <a:pt x="1371" y="954"/>
                  </a:lnTo>
                  <a:lnTo>
                    <a:pt x="1371" y="956"/>
                  </a:lnTo>
                  <a:lnTo>
                    <a:pt x="1373" y="956"/>
                  </a:lnTo>
                  <a:lnTo>
                    <a:pt x="1373" y="954"/>
                  </a:lnTo>
                  <a:lnTo>
                    <a:pt x="1373" y="956"/>
                  </a:lnTo>
                  <a:lnTo>
                    <a:pt x="1373" y="954"/>
                  </a:lnTo>
                  <a:lnTo>
                    <a:pt x="1375" y="954"/>
                  </a:lnTo>
                  <a:lnTo>
                    <a:pt x="1375" y="952"/>
                  </a:lnTo>
                  <a:lnTo>
                    <a:pt x="1377" y="950"/>
                  </a:lnTo>
                  <a:lnTo>
                    <a:pt x="1379" y="950"/>
                  </a:lnTo>
                  <a:lnTo>
                    <a:pt x="1377" y="950"/>
                  </a:lnTo>
                  <a:lnTo>
                    <a:pt x="1377" y="952"/>
                  </a:lnTo>
                  <a:lnTo>
                    <a:pt x="1379" y="952"/>
                  </a:lnTo>
                  <a:lnTo>
                    <a:pt x="1377" y="954"/>
                  </a:lnTo>
                  <a:lnTo>
                    <a:pt x="1379" y="954"/>
                  </a:lnTo>
                  <a:lnTo>
                    <a:pt x="1379" y="956"/>
                  </a:lnTo>
                  <a:lnTo>
                    <a:pt x="1377" y="956"/>
                  </a:lnTo>
                  <a:lnTo>
                    <a:pt x="1379" y="956"/>
                  </a:lnTo>
                  <a:lnTo>
                    <a:pt x="1379" y="954"/>
                  </a:lnTo>
                  <a:lnTo>
                    <a:pt x="1379" y="952"/>
                  </a:lnTo>
                  <a:lnTo>
                    <a:pt x="1381" y="952"/>
                  </a:lnTo>
                  <a:lnTo>
                    <a:pt x="1381" y="954"/>
                  </a:lnTo>
                  <a:lnTo>
                    <a:pt x="1381" y="952"/>
                  </a:lnTo>
                  <a:lnTo>
                    <a:pt x="1381" y="954"/>
                  </a:lnTo>
                  <a:lnTo>
                    <a:pt x="1382" y="954"/>
                  </a:lnTo>
                  <a:lnTo>
                    <a:pt x="1381" y="954"/>
                  </a:lnTo>
                  <a:lnTo>
                    <a:pt x="1382" y="954"/>
                  </a:lnTo>
                  <a:lnTo>
                    <a:pt x="1382" y="952"/>
                  </a:lnTo>
                  <a:lnTo>
                    <a:pt x="1384" y="952"/>
                  </a:lnTo>
                  <a:lnTo>
                    <a:pt x="1386" y="952"/>
                  </a:lnTo>
                  <a:lnTo>
                    <a:pt x="1386" y="954"/>
                  </a:lnTo>
                  <a:lnTo>
                    <a:pt x="1388" y="954"/>
                  </a:lnTo>
                  <a:lnTo>
                    <a:pt x="1390" y="954"/>
                  </a:lnTo>
                  <a:lnTo>
                    <a:pt x="1390" y="956"/>
                  </a:lnTo>
                  <a:lnTo>
                    <a:pt x="1392" y="956"/>
                  </a:lnTo>
                  <a:lnTo>
                    <a:pt x="1394" y="956"/>
                  </a:lnTo>
                  <a:lnTo>
                    <a:pt x="1394" y="958"/>
                  </a:lnTo>
                  <a:lnTo>
                    <a:pt x="1392" y="958"/>
                  </a:lnTo>
                  <a:lnTo>
                    <a:pt x="1392" y="960"/>
                  </a:lnTo>
                  <a:lnTo>
                    <a:pt x="1390" y="960"/>
                  </a:lnTo>
                  <a:lnTo>
                    <a:pt x="1392" y="962"/>
                  </a:lnTo>
                  <a:lnTo>
                    <a:pt x="1388" y="964"/>
                  </a:lnTo>
                  <a:lnTo>
                    <a:pt x="1388" y="962"/>
                  </a:lnTo>
                  <a:lnTo>
                    <a:pt x="1388" y="964"/>
                  </a:lnTo>
                  <a:lnTo>
                    <a:pt x="1390" y="964"/>
                  </a:lnTo>
                  <a:lnTo>
                    <a:pt x="1388" y="964"/>
                  </a:lnTo>
                  <a:lnTo>
                    <a:pt x="1386" y="964"/>
                  </a:lnTo>
                  <a:lnTo>
                    <a:pt x="1388" y="964"/>
                  </a:lnTo>
                  <a:lnTo>
                    <a:pt x="1388" y="965"/>
                  </a:lnTo>
                  <a:lnTo>
                    <a:pt x="1386" y="965"/>
                  </a:lnTo>
                  <a:lnTo>
                    <a:pt x="1386" y="967"/>
                  </a:lnTo>
                  <a:lnTo>
                    <a:pt x="1384" y="967"/>
                  </a:lnTo>
                  <a:lnTo>
                    <a:pt x="1382" y="967"/>
                  </a:lnTo>
                  <a:lnTo>
                    <a:pt x="1382" y="969"/>
                  </a:lnTo>
                  <a:lnTo>
                    <a:pt x="1384" y="967"/>
                  </a:lnTo>
                  <a:lnTo>
                    <a:pt x="1384" y="969"/>
                  </a:lnTo>
                  <a:lnTo>
                    <a:pt x="1386" y="969"/>
                  </a:lnTo>
                  <a:lnTo>
                    <a:pt x="1386" y="967"/>
                  </a:lnTo>
                  <a:lnTo>
                    <a:pt x="1388" y="967"/>
                  </a:lnTo>
                  <a:lnTo>
                    <a:pt x="1386" y="967"/>
                  </a:lnTo>
                  <a:lnTo>
                    <a:pt x="1386" y="969"/>
                  </a:lnTo>
                  <a:lnTo>
                    <a:pt x="1388" y="969"/>
                  </a:lnTo>
                  <a:lnTo>
                    <a:pt x="1386" y="969"/>
                  </a:lnTo>
                  <a:lnTo>
                    <a:pt x="1384" y="969"/>
                  </a:lnTo>
                  <a:lnTo>
                    <a:pt x="1386" y="969"/>
                  </a:lnTo>
                  <a:lnTo>
                    <a:pt x="1386" y="971"/>
                  </a:lnTo>
                  <a:lnTo>
                    <a:pt x="1386" y="973"/>
                  </a:lnTo>
                  <a:lnTo>
                    <a:pt x="1388" y="971"/>
                  </a:lnTo>
                  <a:lnTo>
                    <a:pt x="1386" y="971"/>
                  </a:lnTo>
                  <a:lnTo>
                    <a:pt x="1386" y="969"/>
                  </a:lnTo>
                  <a:lnTo>
                    <a:pt x="1388" y="969"/>
                  </a:lnTo>
                  <a:lnTo>
                    <a:pt x="1388" y="971"/>
                  </a:lnTo>
                  <a:lnTo>
                    <a:pt x="1390" y="971"/>
                  </a:lnTo>
                  <a:lnTo>
                    <a:pt x="1392" y="971"/>
                  </a:lnTo>
                  <a:lnTo>
                    <a:pt x="1390" y="971"/>
                  </a:lnTo>
                  <a:lnTo>
                    <a:pt x="1388" y="973"/>
                  </a:lnTo>
                  <a:lnTo>
                    <a:pt x="1386" y="973"/>
                  </a:lnTo>
                  <a:lnTo>
                    <a:pt x="1386" y="975"/>
                  </a:lnTo>
                  <a:lnTo>
                    <a:pt x="1386" y="973"/>
                  </a:lnTo>
                  <a:lnTo>
                    <a:pt x="1390" y="973"/>
                  </a:lnTo>
                  <a:lnTo>
                    <a:pt x="1388" y="975"/>
                  </a:lnTo>
                  <a:lnTo>
                    <a:pt x="1386" y="975"/>
                  </a:lnTo>
                  <a:lnTo>
                    <a:pt x="1386" y="977"/>
                  </a:lnTo>
                  <a:lnTo>
                    <a:pt x="1384" y="977"/>
                  </a:lnTo>
                  <a:lnTo>
                    <a:pt x="1382" y="977"/>
                  </a:lnTo>
                  <a:lnTo>
                    <a:pt x="1382" y="979"/>
                  </a:lnTo>
                  <a:lnTo>
                    <a:pt x="1384" y="977"/>
                  </a:lnTo>
                  <a:lnTo>
                    <a:pt x="1386" y="977"/>
                  </a:lnTo>
                  <a:lnTo>
                    <a:pt x="1388" y="975"/>
                  </a:lnTo>
                  <a:lnTo>
                    <a:pt x="1388" y="977"/>
                  </a:lnTo>
                  <a:lnTo>
                    <a:pt x="1386" y="977"/>
                  </a:lnTo>
                  <a:lnTo>
                    <a:pt x="1386" y="979"/>
                  </a:lnTo>
                  <a:lnTo>
                    <a:pt x="1388" y="979"/>
                  </a:lnTo>
                  <a:lnTo>
                    <a:pt x="1388" y="977"/>
                  </a:lnTo>
                  <a:lnTo>
                    <a:pt x="1388" y="975"/>
                  </a:lnTo>
                  <a:lnTo>
                    <a:pt x="1390" y="975"/>
                  </a:lnTo>
                  <a:lnTo>
                    <a:pt x="1392" y="975"/>
                  </a:lnTo>
                  <a:lnTo>
                    <a:pt x="1390" y="977"/>
                  </a:lnTo>
                  <a:lnTo>
                    <a:pt x="1392" y="975"/>
                  </a:lnTo>
                  <a:lnTo>
                    <a:pt x="1392" y="977"/>
                  </a:lnTo>
                  <a:lnTo>
                    <a:pt x="1392" y="975"/>
                  </a:lnTo>
                  <a:lnTo>
                    <a:pt x="1394" y="975"/>
                  </a:lnTo>
                  <a:lnTo>
                    <a:pt x="1394" y="973"/>
                  </a:lnTo>
                  <a:lnTo>
                    <a:pt x="1396" y="973"/>
                  </a:lnTo>
                  <a:lnTo>
                    <a:pt x="1396" y="975"/>
                  </a:lnTo>
                  <a:lnTo>
                    <a:pt x="1396" y="973"/>
                  </a:lnTo>
                  <a:lnTo>
                    <a:pt x="1396" y="975"/>
                  </a:lnTo>
                  <a:lnTo>
                    <a:pt x="1398" y="975"/>
                  </a:lnTo>
                  <a:lnTo>
                    <a:pt x="1398" y="973"/>
                  </a:lnTo>
                  <a:lnTo>
                    <a:pt x="1398" y="971"/>
                  </a:lnTo>
                  <a:lnTo>
                    <a:pt x="1400" y="971"/>
                  </a:lnTo>
                  <a:lnTo>
                    <a:pt x="1402" y="973"/>
                  </a:lnTo>
                  <a:lnTo>
                    <a:pt x="1402" y="975"/>
                  </a:lnTo>
                  <a:lnTo>
                    <a:pt x="1400" y="975"/>
                  </a:lnTo>
                  <a:lnTo>
                    <a:pt x="1400" y="977"/>
                  </a:lnTo>
                  <a:lnTo>
                    <a:pt x="1398" y="977"/>
                  </a:lnTo>
                  <a:lnTo>
                    <a:pt x="1398" y="979"/>
                  </a:lnTo>
                  <a:lnTo>
                    <a:pt x="1396" y="979"/>
                  </a:lnTo>
                  <a:lnTo>
                    <a:pt x="1394" y="981"/>
                  </a:lnTo>
                  <a:lnTo>
                    <a:pt x="1396" y="981"/>
                  </a:lnTo>
                  <a:lnTo>
                    <a:pt x="1394" y="981"/>
                  </a:lnTo>
                  <a:lnTo>
                    <a:pt x="1392" y="981"/>
                  </a:lnTo>
                  <a:lnTo>
                    <a:pt x="1392" y="983"/>
                  </a:lnTo>
                  <a:lnTo>
                    <a:pt x="1390" y="983"/>
                  </a:lnTo>
                  <a:lnTo>
                    <a:pt x="1388" y="983"/>
                  </a:lnTo>
                  <a:lnTo>
                    <a:pt x="1386" y="983"/>
                  </a:lnTo>
                  <a:lnTo>
                    <a:pt x="1386" y="981"/>
                  </a:lnTo>
                  <a:lnTo>
                    <a:pt x="1386" y="983"/>
                  </a:lnTo>
                  <a:lnTo>
                    <a:pt x="1386" y="985"/>
                  </a:lnTo>
                  <a:lnTo>
                    <a:pt x="1388" y="985"/>
                  </a:lnTo>
                  <a:lnTo>
                    <a:pt x="1390" y="985"/>
                  </a:lnTo>
                  <a:lnTo>
                    <a:pt x="1390" y="987"/>
                  </a:lnTo>
                  <a:lnTo>
                    <a:pt x="1388" y="987"/>
                  </a:lnTo>
                  <a:lnTo>
                    <a:pt x="1386" y="987"/>
                  </a:lnTo>
                  <a:lnTo>
                    <a:pt x="1388" y="987"/>
                  </a:lnTo>
                  <a:lnTo>
                    <a:pt x="1390" y="987"/>
                  </a:lnTo>
                  <a:lnTo>
                    <a:pt x="1392" y="987"/>
                  </a:lnTo>
                  <a:lnTo>
                    <a:pt x="1390" y="987"/>
                  </a:lnTo>
                  <a:lnTo>
                    <a:pt x="1390" y="988"/>
                  </a:lnTo>
                  <a:lnTo>
                    <a:pt x="1390" y="990"/>
                  </a:lnTo>
                  <a:lnTo>
                    <a:pt x="1388" y="990"/>
                  </a:lnTo>
                  <a:lnTo>
                    <a:pt x="1390" y="990"/>
                  </a:lnTo>
                  <a:lnTo>
                    <a:pt x="1388" y="992"/>
                  </a:lnTo>
                  <a:lnTo>
                    <a:pt x="1386" y="990"/>
                  </a:lnTo>
                  <a:lnTo>
                    <a:pt x="1386" y="992"/>
                  </a:lnTo>
                  <a:lnTo>
                    <a:pt x="1388" y="992"/>
                  </a:lnTo>
                  <a:lnTo>
                    <a:pt x="1388" y="994"/>
                  </a:lnTo>
                  <a:lnTo>
                    <a:pt x="1388" y="996"/>
                  </a:lnTo>
                  <a:lnTo>
                    <a:pt x="1390" y="996"/>
                  </a:lnTo>
                  <a:lnTo>
                    <a:pt x="1390" y="994"/>
                  </a:lnTo>
                  <a:lnTo>
                    <a:pt x="1390" y="996"/>
                  </a:lnTo>
                  <a:lnTo>
                    <a:pt x="1390" y="998"/>
                  </a:lnTo>
                  <a:lnTo>
                    <a:pt x="1392" y="998"/>
                  </a:lnTo>
                  <a:lnTo>
                    <a:pt x="1392" y="996"/>
                  </a:lnTo>
                  <a:lnTo>
                    <a:pt x="1392" y="994"/>
                  </a:lnTo>
                  <a:lnTo>
                    <a:pt x="1394" y="994"/>
                  </a:lnTo>
                  <a:lnTo>
                    <a:pt x="1392" y="994"/>
                  </a:lnTo>
                  <a:lnTo>
                    <a:pt x="1394" y="992"/>
                  </a:lnTo>
                  <a:lnTo>
                    <a:pt x="1394" y="990"/>
                  </a:lnTo>
                  <a:lnTo>
                    <a:pt x="1396" y="990"/>
                  </a:lnTo>
                  <a:lnTo>
                    <a:pt x="1396" y="988"/>
                  </a:lnTo>
                  <a:lnTo>
                    <a:pt x="1396" y="987"/>
                  </a:lnTo>
                  <a:lnTo>
                    <a:pt x="1398" y="987"/>
                  </a:lnTo>
                  <a:lnTo>
                    <a:pt x="1400" y="987"/>
                  </a:lnTo>
                  <a:lnTo>
                    <a:pt x="1402" y="985"/>
                  </a:lnTo>
                  <a:lnTo>
                    <a:pt x="1402" y="983"/>
                  </a:lnTo>
                  <a:lnTo>
                    <a:pt x="1404" y="985"/>
                  </a:lnTo>
                  <a:lnTo>
                    <a:pt x="1402" y="985"/>
                  </a:lnTo>
                  <a:lnTo>
                    <a:pt x="1402" y="987"/>
                  </a:lnTo>
                  <a:lnTo>
                    <a:pt x="1402" y="988"/>
                  </a:lnTo>
                  <a:lnTo>
                    <a:pt x="1400" y="988"/>
                  </a:lnTo>
                  <a:lnTo>
                    <a:pt x="1400" y="990"/>
                  </a:lnTo>
                  <a:lnTo>
                    <a:pt x="1400" y="992"/>
                  </a:lnTo>
                  <a:lnTo>
                    <a:pt x="1398" y="992"/>
                  </a:lnTo>
                  <a:lnTo>
                    <a:pt x="1398" y="994"/>
                  </a:lnTo>
                  <a:lnTo>
                    <a:pt x="1398" y="996"/>
                  </a:lnTo>
                  <a:lnTo>
                    <a:pt x="1396" y="996"/>
                  </a:lnTo>
                  <a:lnTo>
                    <a:pt x="1398" y="996"/>
                  </a:lnTo>
                  <a:lnTo>
                    <a:pt x="1398" y="998"/>
                  </a:lnTo>
                  <a:lnTo>
                    <a:pt x="1398" y="996"/>
                  </a:lnTo>
                  <a:lnTo>
                    <a:pt x="1398" y="998"/>
                  </a:lnTo>
                  <a:lnTo>
                    <a:pt x="1396" y="998"/>
                  </a:lnTo>
                  <a:lnTo>
                    <a:pt x="1398" y="998"/>
                  </a:lnTo>
                  <a:lnTo>
                    <a:pt x="1398" y="1000"/>
                  </a:lnTo>
                  <a:lnTo>
                    <a:pt x="1400" y="1000"/>
                  </a:lnTo>
                  <a:lnTo>
                    <a:pt x="1400" y="1002"/>
                  </a:lnTo>
                  <a:lnTo>
                    <a:pt x="1400" y="1000"/>
                  </a:lnTo>
                  <a:lnTo>
                    <a:pt x="1402" y="998"/>
                  </a:lnTo>
                  <a:lnTo>
                    <a:pt x="1404" y="998"/>
                  </a:lnTo>
                  <a:lnTo>
                    <a:pt x="1404" y="996"/>
                  </a:lnTo>
                  <a:lnTo>
                    <a:pt x="1404" y="994"/>
                  </a:lnTo>
                  <a:lnTo>
                    <a:pt x="1404" y="992"/>
                  </a:lnTo>
                  <a:lnTo>
                    <a:pt x="1405" y="992"/>
                  </a:lnTo>
                  <a:lnTo>
                    <a:pt x="1405" y="994"/>
                  </a:lnTo>
                  <a:lnTo>
                    <a:pt x="1405" y="996"/>
                  </a:lnTo>
                  <a:lnTo>
                    <a:pt x="1405" y="998"/>
                  </a:lnTo>
                  <a:lnTo>
                    <a:pt x="1407" y="998"/>
                  </a:lnTo>
                  <a:lnTo>
                    <a:pt x="1407" y="1000"/>
                  </a:lnTo>
                  <a:lnTo>
                    <a:pt x="1405" y="1000"/>
                  </a:lnTo>
                  <a:lnTo>
                    <a:pt x="1405" y="1002"/>
                  </a:lnTo>
                  <a:lnTo>
                    <a:pt x="1405" y="1004"/>
                  </a:lnTo>
                  <a:lnTo>
                    <a:pt x="1404" y="1004"/>
                  </a:lnTo>
                  <a:lnTo>
                    <a:pt x="1405" y="1004"/>
                  </a:lnTo>
                  <a:lnTo>
                    <a:pt x="1404" y="1004"/>
                  </a:lnTo>
                  <a:lnTo>
                    <a:pt x="1404" y="1006"/>
                  </a:lnTo>
                  <a:lnTo>
                    <a:pt x="1404" y="1008"/>
                  </a:lnTo>
                  <a:lnTo>
                    <a:pt x="1402" y="1010"/>
                  </a:lnTo>
                  <a:lnTo>
                    <a:pt x="1404" y="1010"/>
                  </a:lnTo>
                  <a:lnTo>
                    <a:pt x="1404" y="1012"/>
                  </a:lnTo>
                  <a:lnTo>
                    <a:pt x="1402" y="1012"/>
                  </a:lnTo>
                  <a:lnTo>
                    <a:pt x="1404" y="1012"/>
                  </a:lnTo>
                  <a:lnTo>
                    <a:pt x="1402" y="1012"/>
                  </a:lnTo>
                  <a:lnTo>
                    <a:pt x="1404" y="1012"/>
                  </a:lnTo>
                  <a:lnTo>
                    <a:pt x="1402" y="1013"/>
                  </a:lnTo>
                  <a:lnTo>
                    <a:pt x="1402" y="1015"/>
                  </a:lnTo>
                  <a:lnTo>
                    <a:pt x="1402" y="1017"/>
                  </a:lnTo>
                  <a:lnTo>
                    <a:pt x="1400" y="1017"/>
                  </a:lnTo>
                  <a:lnTo>
                    <a:pt x="1400" y="1019"/>
                  </a:lnTo>
                  <a:lnTo>
                    <a:pt x="1398" y="1019"/>
                  </a:lnTo>
                  <a:lnTo>
                    <a:pt x="1398" y="1017"/>
                  </a:lnTo>
                  <a:lnTo>
                    <a:pt x="1396" y="1017"/>
                  </a:lnTo>
                  <a:lnTo>
                    <a:pt x="1394" y="1017"/>
                  </a:lnTo>
                  <a:lnTo>
                    <a:pt x="1396" y="1017"/>
                  </a:lnTo>
                  <a:lnTo>
                    <a:pt x="1394" y="1017"/>
                  </a:lnTo>
                  <a:lnTo>
                    <a:pt x="1394" y="1019"/>
                  </a:lnTo>
                  <a:lnTo>
                    <a:pt x="1392" y="1019"/>
                  </a:lnTo>
                  <a:lnTo>
                    <a:pt x="1390" y="1019"/>
                  </a:lnTo>
                  <a:lnTo>
                    <a:pt x="1390" y="1017"/>
                  </a:lnTo>
                  <a:lnTo>
                    <a:pt x="1392" y="1017"/>
                  </a:lnTo>
                  <a:lnTo>
                    <a:pt x="1392" y="1015"/>
                  </a:lnTo>
                  <a:lnTo>
                    <a:pt x="1392" y="1013"/>
                  </a:lnTo>
                  <a:lnTo>
                    <a:pt x="1394" y="1013"/>
                  </a:lnTo>
                  <a:lnTo>
                    <a:pt x="1392" y="1013"/>
                  </a:lnTo>
                  <a:lnTo>
                    <a:pt x="1392" y="1015"/>
                  </a:lnTo>
                  <a:lnTo>
                    <a:pt x="1390" y="1015"/>
                  </a:lnTo>
                  <a:lnTo>
                    <a:pt x="1390" y="1013"/>
                  </a:lnTo>
                  <a:lnTo>
                    <a:pt x="1392" y="1013"/>
                  </a:lnTo>
                  <a:lnTo>
                    <a:pt x="1392" y="1012"/>
                  </a:lnTo>
                  <a:lnTo>
                    <a:pt x="1390" y="1012"/>
                  </a:lnTo>
                  <a:lnTo>
                    <a:pt x="1390" y="1010"/>
                  </a:lnTo>
                  <a:lnTo>
                    <a:pt x="1392" y="1010"/>
                  </a:lnTo>
                  <a:lnTo>
                    <a:pt x="1392" y="1008"/>
                  </a:lnTo>
                  <a:lnTo>
                    <a:pt x="1392" y="1006"/>
                  </a:lnTo>
                  <a:lnTo>
                    <a:pt x="1392" y="1008"/>
                  </a:lnTo>
                  <a:lnTo>
                    <a:pt x="1390" y="1008"/>
                  </a:lnTo>
                  <a:lnTo>
                    <a:pt x="1390" y="1010"/>
                  </a:lnTo>
                  <a:lnTo>
                    <a:pt x="1388" y="1010"/>
                  </a:lnTo>
                  <a:lnTo>
                    <a:pt x="1388" y="1012"/>
                  </a:lnTo>
                  <a:lnTo>
                    <a:pt x="1386" y="1012"/>
                  </a:lnTo>
                  <a:lnTo>
                    <a:pt x="1386" y="1013"/>
                  </a:lnTo>
                  <a:lnTo>
                    <a:pt x="1384" y="1013"/>
                  </a:lnTo>
                  <a:lnTo>
                    <a:pt x="1384" y="1015"/>
                  </a:lnTo>
                  <a:lnTo>
                    <a:pt x="1382" y="1015"/>
                  </a:lnTo>
                  <a:lnTo>
                    <a:pt x="1382" y="1013"/>
                  </a:lnTo>
                  <a:lnTo>
                    <a:pt x="1382" y="1012"/>
                  </a:lnTo>
                  <a:lnTo>
                    <a:pt x="1382" y="1010"/>
                  </a:lnTo>
                  <a:lnTo>
                    <a:pt x="1384" y="1006"/>
                  </a:lnTo>
                  <a:lnTo>
                    <a:pt x="1386" y="1006"/>
                  </a:lnTo>
                  <a:lnTo>
                    <a:pt x="1384" y="1004"/>
                  </a:lnTo>
                  <a:lnTo>
                    <a:pt x="1386" y="1004"/>
                  </a:lnTo>
                  <a:lnTo>
                    <a:pt x="1386" y="1002"/>
                  </a:lnTo>
                  <a:lnTo>
                    <a:pt x="1388" y="1002"/>
                  </a:lnTo>
                  <a:lnTo>
                    <a:pt x="1388" y="1000"/>
                  </a:lnTo>
                  <a:lnTo>
                    <a:pt x="1386" y="1000"/>
                  </a:lnTo>
                  <a:lnTo>
                    <a:pt x="1386" y="998"/>
                  </a:lnTo>
                  <a:lnTo>
                    <a:pt x="1386" y="996"/>
                  </a:lnTo>
                  <a:lnTo>
                    <a:pt x="1386" y="994"/>
                  </a:lnTo>
                  <a:lnTo>
                    <a:pt x="1386" y="992"/>
                  </a:lnTo>
                  <a:lnTo>
                    <a:pt x="1384" y="992"/>
                  </a:lnTo>
                  <a:lnTo>
                    <a:pt x="1384" y="990"/>
                  </a:lnTo>
                  <a:lnTo>
                    <a:pt x="1382" y="992"/>
                  </a:lnTo>
                  <a:lnTo>
                    <a:pt x="1382" y="990"/>
                  </a:lnTo>
                  <a:lnTo>
                    <a:pt x="1381" y="990"/>
                  </a:lnTo>
                  <a:lnTo>
                    <a:pt x="1382" y="990"/>
                  </a:lnTo>
                  <a:lnTo>
                    <a:pt x="1381" y="992"/>
                  </a:lnTo>
                  <a:lnTo>
                    <a:pt x="1381" y="994"/>
                  </a:lnTo>
                  <a:lnTo>
                    <a:pt x="1381" y="996"/>
                  </a:lnTo>
                  <a:lnTo>
                    <a:pt x="1379" y="996"/>
                  </a:lnTo>
                  <a:lnTo>
                    <a:pt x="1379" y="998"/>
                  </a:lnTo>
                  <a:lnTo>
                    <a:pt x="1379" y="1000"/>
                  </a:lnTo>
                  <a:lnTo>
                    <a:pt x="1377" y="1000"/>
                  </a:lnTo>
                  <a:lnTo>
                    <a:pt x="1377" y="1002"/>
                  </a:lnTo>
                  <a:lnTo>
                    <a:pt x="1375" y="1002"/>
                  </a:lnTo>
                  <a:lnTo>
                    <a:pt x="1377" y="1002"/>
                  </a:lnTo>
                  <a:lnTo>
                    <a:pt x="1379" y="998"/>
                  </a:lnTo>
                  <a:lnTo>
                    <a:pt x="1379" y="996"/>
                  </a:lnTo>
                  <a:lnTo>
                    <a:pt x="1377" y="998"/>
                  </a:lnTo>
                  <a:lnTo>
                    <a:pt x="1377" y="1000"/>
                  </a:lnTo>
                  <a:lnTo>
                    <a:pt x="1375" y="1002"/>
                  </a:lnTo>
                  <a:lnTo>
                    <a:pt x="1373" y="1002"/>
                  </a:lnTo>
                  <a:lnTo>
                    <a:pt x="1375" y="1002"/>
                  </a:lnTo>
                  <a:lnTo>
                    <a:pt x="1373" y="1002"/>
                  </a:lnTo>
                  <a:lnTo>
                    <a:pt x="1373" y="1000"/>
                  </a:lnTo>
                  <a:lnTo>
                    <a:pt x="1373" y="1002"/>
                  </a:lnTo>
                  <a:lnTo>
                    <a:pt x="1371" y="1002"/>
                  </a:lnTo>
                  <a:lnTo>
                    <a:pt x="1373" y="1000"/>
                  </a:lnTo>
                  <a:lnTo>
                    <a:pt x="1371" y="1002"/>
                  </a:lnTo>
                  <a:lnTo>
                    <a:pt x="1371" y="1004"/>
                  </a:lnTo>
                  <a:lnTo>
                    <a:pt x="1369" y="1004"/>
                  </a:lnTo>
                  <a:lnTo>
                    <a:pt x="1369" y="1006"/>
                  </a:lnTo>
                  <a:lnTo>
                    <a:pt x="1369" y="1008"/>
                  </a:lnTo>
                  <a:lnTo>
                    <a:pt x="1367" y="1008"/>
                  </a:lnTo>
                  <a:lnTo>
                    <a:pt x="1367" y="1006"/>
                  </a:lnTo>
                  <a:lnTo>
                    <a:pt x="1367" y="1008"/>
                  </a:lnTo>
                  <a:lnTo>
                    <a:pt x="1367" y="1010"/>
                  </a:lnTo>
                  <a:lnTo>
                    <a:pt x="1367" y="1012"/>
                  </a:lnTo>
                  <a:lnTo>
                    <a:pt x="1367" y="1010"/>
                  </a:lnTo>
                  <a:lnTo>
                    <a:pt x="1365" y="1010"/>
                  </a:lnTo>
                  <a:lnTo>
                    <a:pt x="1365" y="1012"/>
                  </a:lnTo>
                  <a:lnTo>
                    <a:pt x="1365" y="1013"/>
                  </a:lnTo>
                  <a:lnTo>
                    <a:pt x="1363" y="1013"/>
                  </a:lnTo>
                  <a:lnTo>
                    <a:pt x="1361" y="1013"/>
                  </a:lnTo>
                  <a:lnTo>
                    <a:pt x="1361" y="1012"/>
                  </a:lnTo>
                  <a:lnTo>
                    <a:pt x="1361" y="1013"/>
                  </a:lnTo>
                  <a:lnTo>
                    <a:pt x="1361" y="1012"/>
                  </a:lnTo>
                  <a:lnTo>
                    <a:pt x="1361" y="1013"/>
                  </a:lnTo>
                  <a:lnTo>
                    <a:pt x="1359" y="1013"/>
                  </a:lnTo>
                  <a:lnTo>
                    <a:pt x="1357" y="1013"/>
                  </a:lnTo>
                  <a:lnTo>
                    <a:pt x="1356" y="1013"/>
                  </a:lnTo>
                  <a:lnTo>
                    <a:pt x="1354" y="1013"/>
                  </a:lnTo>
                  <a:lnTo>
                    <a:pt x="1354" y="1012"/>
                  </a:lnTo>
                  <a:lnTo>
                    <a:pt x="1354" y="1010"/>
                  </a:lnTo>
                  <a:lnTo>
                    <a:pt x="1356" y="1010"/>
                  </a:lnTo>
                  <a:lnTo>
                    <a:pt x="1357" y="1008"/>
                  </a:lnTo>
                  <a:lnTo>
                    <a:pt x="1357" y="1010"/>
                  </a:lnTo>
                  <a:lnTo>
                    <a:pt x="1359" y="1008"/>
                  </a:lnTo>
                  <a:lnTo>
                    <a:pt x="1361" y="1008"/>
                  </a:lnTo>
                  <a:lnTo>
                    <a:pt x="1361" y="1006"/>
                  </a:lnTo>
                  <a:lnTo>
                    <a:pt x="1363" y="1006"/>
                  </a:lnTo>
                  <a:lnTo>
                    <a:pt x="1365" y="1004"/>
                  </a:lnTo>
                  <a:lnTo>
                    <a:pt x="1365" y="1002"/>
                  </a:lnTo>
                  <a:lnTo>
                    <a:pt x="1367" y="1000"/>
                  </a:lnTo>
                  <a:lnTo>
                    <a:pt x="1369" y="1000"/>
                  </a:lnTo>
                  <a:lnTo>
                    <a:pt x="1369" y="998"/>
                  </a:lnTo>
                  <a:lnTo>
                    <a:pt x="1371" y="998"/>
                  </a:lnTo>
                  <a:lnTo>
                    <a:pt x="1371" y="996"/>
                  </a:lnTo>
                  <a:lnTo>
                    <a:pt x="1371" y="998"/>
                  </a:lnTo>
                  <a:lnTo>
                    <a:pt x="1371" y="996"/>
                  </a:lnTo>
                  <a:lnTo>
                    <a:pt x="1373" y="996"/>
                  </a:lnTo>
                  <a:lnTo>
                    <a:pt x="1373" y="994"/>
                  </a:lnTo>
                  <a:lnTo>
                    <a:pt x="1375" y="994"/>
                  </a:lnTo>
                  <a:lnTo>
                    <a:pt x="1373" y="994"/>
                  </a:lnTo>
                  <a:lnTo>
                    <a:pt x="1371" y="996"/>
                  </a:lnTo>
                  <a:lnTo>
                    <a:pt x="1369" y="996"/>
                  </a:lnTo>
                  <a:lnTo>
                    <a:pt x="1367" y="996"/>
                  </a:lnTo>
                  <a:lnTo>
                    <a:pt x="1369" y="996"/>
                  </a:lnTo>
                  <a:lnTo>
                    <a:pt x="1369" y="994"/>
                  </a:lnTo>
                  <a:lnTo>
                    <a:pt x="1369" y="992"/>
                  </a:lnTo>
                  <a:lnTo>
                    <a:pt x="1371" y="992"/>
                  </a:lnTo>
                  <a:lnTo>
                    <a:pt x="1369" y="992"/>
                  </a:lnTo>
                  <a:lnTo>
                    <a:pt x="1369" y="996"/>
                  </a:lnTo>
                  <a:lnTo>
                    <a:pt x="1367" y="996"/>
                  </a:lnTo>
                  <a:lnTo>
                    <a:pt x="1367" y="998"/>
                  </a:lnTo>
                  <a:lnTo>
                    <a:pt x="1367" y="996"/>
                  </a:lnTo>
                  <a:lnTo>
                    <a:pt x="1365" y="996"/>
                  </a:lnTo>
                  <a:lnTo>
                    <a:pt x="1363" y="996"/>
                  </a:lnTo>
                  <a:lnTo>
                    <a:pt x="1363" y="994"/>
                  </a:lnTo>
                  <a:lnTo>
                    <a:pt x="1363" y="996"/>
                  </a:lnTo>
                  <a:lnTo>
                    <a:pt x="1363" y="994"/>
                  </a:lnTo>
                  <a:lnTo>
                    <a:pt x="1361" y="994"/>
                  </a:lnTo>
                  <a:lnTo>
                    <a:pt x="1361" y="996"/>
                  </a:lnTo>
                  <a:lnTo>
                    <a:pt x="1363" y="996"/>
                  </a:lnTo>
                  <a:lnTo>
                    <a:pt x="1361" y="996"/>
                  </a:lnTo>
                  <a:lnTo>
                    <a:pt x="1363" y="998"/>
                  </a:lnTo>
                  <a:lnTo>
                    <a:pt x="1363" y="996"/>
                  </a:lnTo>
                  <a:lnTo>
                    <a:pt x="1363" y="998"/>
                  </a:lnTo>
                  <a:lnTo>
                    <a:pt x="1363" y="1000"/>
                  </a:lnTo>
                  <a:lnTo>
                    <a:pt x="1361" y="1000"/>
                  </a:lnTo>
                  <a:lnTo>
                    <a:pt x="1359" y="1000"/>
                  </a:lnTo>
                  <a:lnTo>
                    <a:pt x="1359" y="1002"/>
                  </a:lnTo>
                  <a:lnTo>
                    <a:pt x="1359" y="1000"/>
                  </a:lnTo>
                  <a:lnTo>
                    <a:pt x="1359" y="998"/>
                  </a:lnTo>
                  <a:lnTo>
                    <a:pt x="1359" y="1000"/>
                  </a:lnTo>
                  <a:lnTo>
                    <a:pt x="1357" y="1000"/>
                  </a:lnTo>
                  <a:lnTo>
                    <a:pt x="1357" y="998"/>
                  </a:lnTo>
                  <a:lnTo>
                    <a:pt x="1357" y="1000"/>
                  </a:lnTo>
                  <a:lnTo>
                    <a:pt x="1357" y="998"/>
                  </a:lnTo>
                  <a:lnTo>
                    <a:pt x="1356" y="1000"/>
                  </a:lnTo>
                  <a:lnTo>
                    <a:pt x="1357" y="1000"/>
                  </a:lnTo>
                  <a:lnTo>
                    <a:pt x="1356" y="1000"/>
                  </a:lnTo>
                  <a:lnTo>
                    <a:pt x="1354" y="1000"/>
                  </a:lnTo>
                  <a:lnTo>
                    <a:pt x="1356" y="1000"/>
                  </a:lnTo>
                  <a:lnTo>
                    <a:pt x="1356" y="998"/>
                  </a:lnTo>
                  <a:lnTo>
                    <a:pt x="1357" y="998"/>
                  </a:lnTo>
                  <a:lnTo>
                    <a:pt x="1357" y="996"/>
                  </a:lnTo>
                  <a:lnTo>
                    <a:pt x="1357" y="998"/>
                  </a:lnTo>
                  <a:lnTo>
                    <a:pt x="1356" y="998"/>
                  </a:lnTo>
                  <a:lnTo>
                    <a:pt x="1354" y="998"/>
                  </a:lnTo>
                  <a:lnTo>
                    <a:pt x="1354" y="1000"/>
                  </a:lnTo>
                  <a:lnTo>
                    <a:pt x="1352" y="1000"/>
                  </a:lnTo>
                  <a:lnTo>
                    <a:pt x="1350" y="1000"/>
                  </a:lnTo>
                  <a:lnTo>
                    <a:pt x="1352" y="998"/>
                  </a:lnTo>
                  <a:lnTo>
                    <a:pt x="1354" y="998"/>
                  </a:lnTo>
                  <a:lnTo>
                    <a:pt x="1356" y="998"/>
                  </a:lnTo>
                  <a:lnTo>
                    <a:pt x="1356" y="996"/>
                  </a:lnTo>
                  <a:lnTo>
                    <a:pt x="1357" y="996"/>
                  </a:lnTo>
                  <a:lnTo>
                    <a:pt x="1359" y="994"/>
                  </a:lnTo>
                  <a:lnTo>
                    <a:pt x="1357" y="994"/>
                  </a:lnTo>
                  <a:lnTo>
                    <a:pt x="1357" y="996"/>
                  </a:lnTo>
                  <a:lnTo>
                    <a:pt x="1356" y="996"/>
                  </a:lnTo>
                  <a:lnTo>
                    <a:pt x="1354" y="996"/>
                  </a:lnTo>
                  <a:lnTo>
                    <a:pt x="1354" y="994"/>
                  </a:lnTo>
                  <a:lnTo>
                    <a:pt x="1356" y="994"/>
                  </a:lnTo>
                  <a:lnTo>
                    <a:pt x="1356" y="992"/>
                  </a:lnTo>
                  <a:lnTo>
                    <a:pt x="1356" y="990"/>
                  </a:lnTo>
                  <a:lnTo>
                    <a:pt x="1357" y="990"/>
                  </a:lnTo>
                  <a:lnTo>
                    <a:pt x="1356" y="990"/>
                  </a:lnTo>
                  <a:lnTo>
                    <a:pt x="1357" y="990"/>
                  </a:lnTo>
                  <a:lnTo>
                    <a:pt x="1357" y="988"/>
                  </a:lnTo>
                  <a:lnTo>
                    <a:pt x="1356" y="988"/>
                  </a:lnTo>
                  <a:lnTo>
                    <a:pt x="1356" y="990"/>
                  </a:lnTo>
                  <a:lnTo>
                    <a:pt x="1356" y="992"/>
                  </a:lnTo>
                  <a:lnTo>
                    <a:pt x="1354" y="992"/>
                  </a:lnTo>
                  <a:lnTo>
                    <a:pt x="1354" y="994"/>
                  </a:lnTo>
                  <a:lnTo>
                    <a:pt x="1352" y="994"/>
                  </a:lnTo>
                  <a:lnTo>
                    <a:pt x="1352" y="992"/>
                  </a:lnTo>
                  <a:lnTo>
                    <a:pt x="1352" y="990"/>
                  </a:lnTo>
                  <a:lnTo>
                    <a:pt x="1350" y="992"/>
                  </a:lnTo>
                  <a:lnTo>
                    <a:pt x="1352" y="992"/>
                  </a:lnTo>
                  <a:lnTo>
                    <a:pt x="1352" y="994"/>
                  </a:lnTo>
                  <a:lnTo>
                    <a:pt x="1350" y="994"/>
                  </a:lnTo>
                  <a:lnTo>
                    <a:pt x="1352" y="994"/>
                  </a:lnTo>
                  <a:lnTo>
                    <a:pt x="1350" y="994"/>
                  </a:lnTo>
                  <a:lnTo>
                    <a:pt x="1350" y="996"/>
                  </a:lnTo>
                  <a:lnTo>
                    <a:pt x="1348" y="996"/>
                  </a:lnTo>
                  <a:lnTo>
                    <a:pt x="1348" y="994"/>
                  </a:lnTo>
                  <a:lnTo>
                    <a:pt x="1348" y="992"/>
                  </a:lnTo>
                  <a:lnTo>
                    <a:pt x="1348" y="994"/>
                  </a:lnTo>
                  <a:lnTo>
                    <a:pt x="1348" y="996"/>
                  </a:lnTo>
                  <a:lnTo>
                    <a:pt x="1346" y="996"/>
                  </a:lnTo>
                  <a:lnTo>
                    <a:pt x="1344" y="996"/>
                  </a:lnTo>
                  <a:lnTo>
                    <a:pt x="1342" y="996"/>
                  </a:lnTo>
                  <a:lnTo>
                    <a:pt x="1342" y="998"/>
                  </a:lnTo>
                  <a:lnTo>
                    <a:pt x="1342" y="996"/>
                  </a:lnTo>
                  <a:lnTo>
                    <a:pt x="1340" y="996"/>
                  </a:lnTo>
                  <a:lnTo>
                    <a:pt x="1342" y="996"/>
                  </a:lnTo>
                  <a:lnTo>
                    <a:pt x="1342" y="998"/>
                  </a:lnTo>
                  <a:lnTo>
                    <a:pt x="1340" y="998"/>
                  </a:lnTo>
                  <a:lnTo>
                    <a:pt x="1338" y="998"/>
                  </a:lnTo>
                  <a:lnTo>
                    <a:pt x="1338" y="996"/>
                  </a:lnTo>
                  <a:lnTo>
                    <a:pt x="1334" y="998"/>
                  </a:lnTo>
                  <a:lnTo>
                    <a:pt x="1334" y="996"/>
                  </a:lnTo>
                  <a:lnTo>
                    <a:pt x="1333" y="996"/>
                  </a:lnTo>
                  <a:lnTo>
                    <a:pt x="1333" y="998"/>
                  </a:lnTo>
                  <a:lnTo>
                    <a:pt x="1333" y="996"/>
                  </a:lnTo>
                  <a:lnTo>
                    <a:pt x="1331" y="996"/>
                  </a:lnTo>
                  <a:lnTo>
                    <a:pt x="1329" y="996"/>
                  </a:lnTo>
                  <a:lnTo>
                    <a:pt x="1327" y="996"/>
                  </a:lnTo>
                  <a:lnTo>
                    <a:pt x="1325" y="996"/>
                  </a:lnTo>
                  <a:lnTo>
                    <a:pt x="1323" y="996"/>
                  </a:lnTo>
                  <a:lnTo>
                    <a:pt x="1323" y="994"/>
                  </a:lnTo>
                  <a:lnTo>
                    <a:pt x="1321" y="994"/>
                  </a:lnTo>
                  <a:lnTo>
                    <a:pt x="1319" y="994"/>
                  </a:lnTo>
                  <a:lnTo>
                    <a:pt x="1321" y="994"/>
                  </a:lnTo>
                  <a:lnTo>
                    <a:pt x="1319" y="994"/>
                  </a:lnTo>
                  <a:lnTo>
                    <a:pt x="1317" y="996"/>
                  </a:lnTo>
                  <a:lnTo>
                    <a:pt x="1317" y="994"/>
                  </a:lnTo>
                  <a:lnTo>
                    <a:pt x="1317" y="996"/>
                  </a:lnTo>
                  <a:lnTo>
                    <a:pt x="1315" y="996"/>
                  </a:lnTo>
                  <a:lnTo>
                    <a:pt x="1315" y="994"/>
                  </a:lnTo>
                  <a:lnTo>
                    <a:pt x="1317" y="994"/>
                  </a:lnTo>
                  <a:lnTo>
                    <a:pt x="1317" y="992"/>
                  </a:lnTo>
                  <a:lnTo>
                    <a:pt x="1315" y="992"/>
                  </a:lnTo>
                  <a:lnTo>
                    <a:pt x="1315" y="994"/>
                  </a:lnTo>
                  <a:lnTo>
                    <a:pt x="1315" y="996"/>
                  </a:lnTo>
                  <a:lnTo>
                    <a:pt x="1313" y="996"/>
                  </a:lnTo>
                  <a:lnTo>
                    <a:pt x="1311" y="996"/>
                  </a:lnTo>
                  <a:lnTo>
                    <a:pt x="1309" y="996"/>
                  </a:lnTo>
                  <a:lnTo>
                    <a:pt x="1308" y="996"/>
                  </a:lnTo>
                  <a:lnTo>
                    <a:pt x="1306" y="996"/>
                  </a:lnTo>
                  <a:lnTo>
                    <a:pt x="1306" y="998"/>
                  </a:lnTo>
                  <a:lnTo>
                    <a:pt x="1306" y="996"/>
                  </a:lnTo>
                  <a:lnTo>
                    <a:pt x="1306" y="998"/>
                  </a:lnTo>
                  <a:lnTo>
                    <a:pt x="1304" y="998"/>
                  </a:lnTo>
                  <a:lnTo>
                    <a:pt x="1302" y="998"/>
                  </a:lnTo>
                  <a:lnTo>
                    <a:pt x="1302" y="996"/>
                  </a:lnTo>
                  <a:lnTo>
                    <a:pt x="1300" y="996"/>
                  </a:lnTo>
                  <a:lnTo>
                    <a:pt x="1300" y="994"/>
                  </a:lnTo>
                  <a:lnTo>
                    <a:pt x="1302" y="992"/>
                  </a:lnTo>
                  <a:lnTo>
                    <a:pt x="1300" y="992"/>
                  </a:lnTo>
                  <a:lnTo>
                    <a:pt x="1300" y="990"/>
                  </a:lnTo>
                  <a:lnTo>
                    <a:pt x="1300" y="988"/>
                  </a:lnTo>
                  <a:lnTo>
                    <a:pt x="1302" y="987"/>
                  </a:lnTo>
                  <a:lnTo>
                    <a:pt x="1306" y="985"/>
                  </a:lnTo>
                  <a:lnTo>
                    <a:pt x="1308" y="983"/>
                  </a:lnTo>
                  <a:lnTo>
                    <a:pt x="1308" y="981"/>
                  </a:lnTo>
                  <a:lnTo>
                    <a:pt x="1309" y="981"/>
                  </a:lnTo>
                  <a:lnTo>
                    <a:pt x="1311" y="979"/>
                  </a:lnTo>
                  <a:lnTo>
                    <a:pt x="1311" y="977"/>
                  </a:lnTo>
                  <a:lnTo>
                    <a:pt x="1313" y="977"/>
                  </a:lnTo>
                  <a:lnTo>
                    <a:pt x="1311" y="977"/>
                  </a:lnTo>
                  <a:lnTo>
                    <a:pt x="1313" y="977"/>
                  </a:lnTo>
                  <a:lnTo>
                    <a:pt x="1315" y="975"/>
                  </a:lnTo>
                  <a:lnTo>
                    <a:pt x="1317" y="975"/>
                  </a:lnTo>
                  <a:lnTo>
                    <a:pt x="1315" y="975"/>
                  </a:lnTo>
                  <a:lnTo>
                    <a:pt x="1313" y="975"/>
                  </a:lnTo>
                  <a:lnTo>
                    <a:pt x="1311" y="975"/>
                  </a:lnTo>
                  <a:lnTo>
                    <a:pt x="1309" y="973"/>
                  </a:lnTo>
                  <a:lnTo>
                    <a:pt x="1309" y="975"/>
                  </a:lnTo>
                  <a:lnTo>
                    <a:pt x="1308" y="975"/>
                  </a:lnTo>
                  <a:lnTo>
                    <a:pt x="1306" y="975"/>
                  </a:lnTo>
                  <a:lnTo>
                    <a:pt x="1304" y="975"/>
                  </a:lnTo>
                  <a:lnTo>
                    <a:pt x="1302" y="977"/>
                  </a:lnTo>
                  <a:lnTo>
                    <a:pt x="1302" y="975"/>
                  </a:lnTo>
                  <a:lnTo>
                    <a:pt x="1302" y="973"/>
                  </a:lnTo>
                  <a:lnTo>
                    <a:pt x="1304" y="973"/>
                  </a:lnTo>
                  <a:lnTo>
                    <a:pt x="1306" y="971"/>
                  </a:lnTo>
                  <a:lnTo>
                    <a:pt x="1309" y="969"/>
                  </a:lnTo>
                  <a:lnTo>
                    <a:pt x="1308" y="969"/>
                  </a:lnTo>
                  <a:lnTo>
                    <a:pt x="1308" y="971"/>
                  </a:lnTo>
                  <a:lnTo>
                    <a:pt x="1306" y="971"/>
                  </a:lnTo>
                  <a:lnTo>
                    <a:pt x="1306" y="973"/>
                  </a:lnTo>
                  <a:lnTo>
                    <a:pt x="1308" y="973"/>
                  </a:lnTo>
                  <a:lnTo>
                    <a:pt x="1308" y="971"/>
                  </a:lnTo>
                  <a:lnTo>
                    <a:pt x="1308" y="973"/>
                  </a:lnTo>
                  <a:lnTo>
                    <a:pt x="1309" y="973"/>
                  </a:lnTo>
                  <a:lnTo>
                    <a:pt x="1311" y="971"/>
                  </a:lnTo>
                  <a:lnTo>
                    <a:pt x="1311" y="969"/>
                  </a:lnTo>
                  <a:lnTo>
                    <a:pt x="1311" y="967"/>
                  </a:lnTo>
                  <a:lnTo>
                    <a:pt x="1313" y="967"/>
                  </a:lnTo>
                  <a:lnTo>
                    <a:pt x="1313" y="965"/>
                  </a:lnTo>
                  <a:lnTo>
                    <a:pt x="1313" y="964"/>
                  </a:lnTo>
                  <a:lnTo>
                    <a:pt x="1313" y="962"/>
                  </a:lnTo>
                  <a:lnTo>
                    <a:pt x="1315" y="962"/>
                  </a:lnTo>
                  <a:lnTo>
                    <a:pt x="1315" y="960"/>
                  </a:lnTo>
                  <a:lnTo>
                    <a:pt x="1315" y="962"/>
                  </a:lnTo>
                  <a:lnTo>
                    <a:pt x="1317" y="962"/>
                  </a:lnTo>
                  <a:lnTo>
                    <a:pt x="1319" y="962"/>
                  </a:lnTo>
                  <a:lnTo>
                    <a:pt x="1319" y="964"/>
                  </a:lnTo>
                  <a:lnTo>
                    <a:pt x="1321" y="964"/>
                  </a:lnTo>
                  <a:lnTo>
                    <a:pt x="1323" y="964"/>
                  </a:lnTo>
                  <a:lnTo>
                    <a:pt x="1321" y="964"/>
                  </a:lnTo>
                  <a:lnTo>
                    <a:pt x="1319" y="964"/>
                  </a:lnTo>
                  <a:lnTo>
                    <a:pt x="1319" y="962"/>
                  </a:lnTo>
                  <a:lnTo>
                    <a:pt x="1319" y="960"/>
                  </a:lnTo>
                  <a:lnTo>
                    <a:pt x="1321" y="960"/>
                  </a:lnTo>
                  <a:lnTo>
                    <a:pt x="1323" y="960"/>
                  </a:lnTo>
                  <a:lnTo>
                    <a:pt x="1323" y="958"/>
                  </a:lnTo>
                  <a:lnTo>
                    <a:pt x="1323" y="960"/>
                  </a:lnTo>
                  <a:lnTo>
                    <a:pt x="1321" y="960"/>
                  </a:lnTo>
                  <a:lnTo>
                    <a:pt x="1323" y="960"/>
                  </a:lnTo>
                  <a:lnTo>
                    <a:pt x="1323" y="958"/>
                  </a:lnTo>
                  <a:lnTo>
                    <a:pt x="1321" y="960"/>
                  </a:lnTo>
                  <a:lnTo>
                    <a:pt x="1319" y="960"/>
                  </a:lnTo>
                  <a:lnTo>
                    <a:pt x="1321" y="960"/>
                  </a:lnTo>
                  <a:lnTo>
                    <a:pt x="1321" y="958"/>
                  </a:lnTo>
                  <a:lnTo>
                    <a:pt x="1323" y="958"/>
                  </a:lnTo>
                  <a:lnTo>
                    <a:pt x="1321" y="958"/>
                  </a:lnTo>
                  <a:lnTo>
                    <a:pt x="1319" y="958"/>
                  </a:lnTo>
                  <a:lnTo>
                    <a:pt x="1317" y="958"/>
                  </a:lnTo>
                  <a:lnTo>
                    <a:pt x="1317" y="956"/>
                  </a:lnTo>
                  <a:lnTo>
                    <a:pt x="1317" y="954"/>
                  </a:lnTo>
                  <a:lnTo>
                    <a:pt x="1319" y="952"/>
                  </a:lnTo>
                  <a:lnTo>
                    <a:pt x="1319" y="950"/>
                  </a:lnTo>
                  <a:lnTo>
                    <a:pt x="1321" y="950"/>
                  </a:lnTo>
                  <a:lnTo>
                    <a:pt x="1323" y="950"/>
                  </a:lnTo>
                  <a:lnTo>
                    <a:pt x="1323" y="952"/>
                  </a:lnTo>
                  <a:lnTo>
                    <a:pt x="1323" y="950"/>
                  </a:lnTo>
                  <a:lnTo>
                    <a:pt x="1325" y="952"/>
                  </a:lnTo>
                  <a:lnTo>
                    <a:pt x="1327" y="952"/>
                  </a:lnTo>
                  <a:lnTo>
                    <a:pt x="1325" y="950"/>
                  </a:lnTo>
                  <a:lnTo>
                    <a:pt x="1323" y="950"/>
                  </a:lnTo>
                  <a:lnTo>
                    <a:pt x="1323" y="948"/>
                  </a:lnTo>
                  <a:lnTo>
                    <a:pt x="1323" y="946"/>
                  </a:lnTo>
                  <a:lnTo>
                    <a:pt x="1323" y="944"/>
                  </a:lnTo>
                  <a:lnTo>
                    <a:pt x="1323" y="942"/>
                  </a:lnTo>
                  <a:lnTo>
                    <a:pt x="1325" y="942"/>
                  </a:lnTo>
                  <a:lnTo>
                    <a:pt x="1325" y="940"/>
                  </a:lnTo>
                  <a:lnTo>
                    <a:pt x="1325" y="939"/>
                  </a:lnTo>
                  <a:lnTo>
                    <a:pt x="1327" y="939"/>
                  </a:lnTo>
                  <a:lnTo>
                    <a:pt x="1327" y="937"/>
                  </a:lnTo>
                  <a:lnTo>
                    <a:pt x="1327" y="935"/>
                  </a:lnTo>
                  <a:lnTo>
                    <a:pt x="1327" y="933"/>
                  </a:lnTo>
                  <a:lnTo>
                    <a:pt x="1329" y="933"/>
                  </a:lnTo>
                  <a:lnTo>
                    <a:pt x="1329" y="931"/>
                  </a:lnTo>
                  <a:lnTo>
                    <a:pt x="1329" y="929"/>
                  </a:lnTo>
                  <a:lnTo>
                    <a:pt x="1331" y="927"/>
                  </a:lnTo>
                  <a:lnTo>
                    <a:pt x="1331" y="925"/>
                  </a:lnTo>
                  <a:lnTo>
                    <a:pt x="1333" y="923"/>
                  </a:lnTo>
                  <a:lnTo>
                    <a:pt x="1334" y="923"/>
                  </a:lnTo>
                  <a:lnTo>
                    <a:pt x="1333" y="923"/>
                  </a:lnTo>
                  <a:lnTo>
                    <a:pt x="1333" y="921"/>
                  </a:lnTo>
                  <a:lnTo>
                    <a:pt x="1331" y="921"/>
                  </a:lnTo>
                  <a:lnTo>
                    <a:pt x="1333" y="921"/>
                  </a:lnTo>
                  <a:lnTo>
                    <a:pt x="1334" y="919"/>
                  </a:lnTo>
                  <a:lnTo>
                    <a:pt x="1336" y="919"/>
                  </a:lnTo>
                  <a:lnTo>
                    <a:pt x="1336" y="917"/>
                  </a:lnTo>
                  <a:lnTo>
                    <a:pt x="1338" y="917"/>
                  </a:lnTo>
                  <a:lnTo>
                    <a:pt x="1338" y="916"/>
                  </a:lnTo>
                  <a:lnTo>
                    <a:pt x="1338" y="914"/>
                  </a:lnTo>
                  <a:lnTo>
                    <a:pt x="1336" y="914"/>
                  </a:lnTo>
                  <a:lnTo>
                    <a:pt x="1338" y="914"/>
                  </a:lnTo>
                  <a:lnTo>
                    <a:pt x="1338" y="912"/>
                  </a:lnTo>
                  <a:lnTo>
                    <a:pt x="1340" y="912"/>
                  </a:lnTo>
                  <a:lnTo>
                    <a:pt x="1340" y="910"/>
                  </a:lnTo>
                  <a:lnTo>
                    <a:pt x="1340" y="908"/>
                  </a:lnTo>
                  <a:lnTo>
                    <a:pt x="1342" y="908"/>
                  </a:lnTo>
                  <a:lnTo>
                    <a:pt x="1340" y="908"/>
                  </a:lnTo>
                  <a:lnTo>
                    <a:pt x="1342" y="906"/>
                  </a:lnTo>
                  <a:lnTo>
                    <a:pt x="1342" y="904"/>
                  </a:lnTo>
                  <a:lnTo>
                    <a:pt x="1346" y="904"/>
                  </a:lnTo>
                  <a:lnTo>
                    <a:pt x="1346" y="902"/>
                  </a:lnTo>
                  <a:lnTo>
                    <a:pt x="1348" y="902"/>
                  </a:lnTo>
                  <a:lnTo>
                    <a:pt x="1350" y="902"/>
                  </a:lnTo>
                  <a:lnTo>
                    <a:pt x="1350" y="900"/>
                  </a:lnTo>
                  <a:lnTo>
                    <a:pt x="1352" y="900"/>
                  </a:lnTo>
                  <a:lnTo>
                    <a:pt x="1354" y="900"/>
                  </a:lnTo>
                  <a:lnTo>
                    <a:pt x="1354" y="898"/>
                  </a:lnTo>
                  <a:lnTo>
                    <a:pt x="1356" y="898"/>
                  </a:lnTo>
                  <a:close/>
                  <a:moveTo>
                    <a:pt x="209" y="902"/>
                  </a:moveTo>
                  <a:lnTo>
                    <a:pt x="209" y="904"/>
                  </a:lnTo>
                  <a:lnTo>
                    <a:pt x="207" y="902"/>
                  </a:lnTo>
                  <a:lnTo>
                    <a:pt x="205" y="902"/>
                  </a:lnTo>
                  <a:lnTo>
                    <a:pt x="205" y="900"/>
                  </a:lnTo>
                  <a:lnTo>
                    <a:pt x="205" y="898"/>
                  </a:lnTo>
                  <a:lnTo>
                    <a:pt x="205" y="896"/>
                  </a:lnTo>
                  <a:lnTo>
                    <a:pt x="207" y="896"/>
                  </a:lnTo>
                  <a:lnTo>
                    <a:pt x="207" y="894"/>
                  </a:lnTo>
                  <a:lnTo>
                    <a:pt x="207" y="896"/>
                  </a:lnTo>
                  <a:lnTo>
                    <a:pt x="207" y="898"/>
                  </a:lnTo>
                  <a:lnTo>
                    <a:pt x="209" y="898"/>
                  </a:lnTo>
                  <a:lnTo>
                    <a:pt x="209" y="900"/>
                  </a:lnTo>
                  <a:lnTo>
                    <a:pt x="209" y="902"/>
                  </a:lnTo>
                  <a:close/>
                  <a:moveTo>
                    <a:pt x="202" y="891"/>
                  </a:moveTo>
                  <a:lnTo>
                    <a:pt x="200" y="891"/>
                  </a:lnTo>
                  <a:lnTo>
                    <a:pt x="200" y="889"/>
                  </a:lnTo>
                  <a:lnTo>
                    <a:pt x="202" y="889"/>
                  </a:lnTo>
                  <a:lnTo>
                    <a:pt x="202" y="891"/>
                  </a:lnTo>
                  <a:close/>
                  <a:moveTo>
                    <a:pt x="1363" y="891"/>
                  </a:moveTo>
                  <a:lnTo>
                    <a:pt x="1361" y="891"/>
                  </a:lnTo>
                  <a:lnTo>
                    <a:pt x="1363" y="891"/>
                  </a:lnTo>
                  <a:lnTo>
                    <a:pt x="1363" y="889"/>
                  </a:lnTo>
                  <a:lnTo>
                    <a:pt x="1365" y="889"/>
                  </a:lnTo>
                  <a:lnTo>
                    <a:pt x="1363" y="891"/>
                  </a:lnTo>
                  <a:close/>
                  <a:moveTo>
                    <a:pt x="207" y="887"/>
                  </a:moveTo>
                  <a:lnTo>
                    <a:pt x="207" y="889"/>
                  </a:lnTo>
                  <a:lnTo>
                    <a:pt x="207" y="891"/>
                  </a:lnTo>
                  <a:lnTo>
                    <a:pt x="207" y="893"/>
                  </a:lnTo>
                  <a:lnTo>
                    <a:pt x="207" y="894"/>
                  </a:lnTo>
                  <a:lnTo>
                    <a:pt x="205" y="894"/>
                  </a:lnTo>
                  <a:lnTo>
                    <a:pt x="205" y="893"/>
                  </a:lnTo>
                  <a:lnTo>
                    <a:pt x="204" y="893"/>
                  </a:lnTo>
                  <a:lnTo>
                    <a:pt x="204" y="891"/>
                  </a:lnTo>
                  <a:lnTo>
                    <a:pt x="204" y="889"/>
                  </a:lnTo>
                  <a:lnTo>
                    <a:pt x="205" y="889"/>
                  </a:lnTo>
                  <a:lnTo>
                    <a:pt x="205" y="887"/>
                  </a:lnTo>
                  <a:lnTo>
                    <a:pt x="207" y="887"/>
                  </a:lnTo>
                  <a:close/>
                  <a:moveTo>
                    <a:pt x="983" y="887"/>
                  </a:moveTo>
                  <a:lnTo>
                    <a:pt x="981" y="887"/>
                  </a:lnTo>
                  <a:lnTo>
                    <a:pt x="981" y="889"/>
                  </a:lnTo>
                  <a:lnTo>
                    <a:pt x="981" y="891"/>
                  </a:lnTo>
                  <a:lnTo>
                    <a:pt x="979" y="889"/>
                  </a:lnTo>
                  <a:lnTo>
                    <a:pt x="977" y="891"/>
                  </a:lnTo>
                  <a:lnTo>
                    <a:pt x="977" y="889"/>
                  </a:lnTo>
                  <a:lnTo>
                    <a:pt x="977" y="887"/>
                  </a:lnTo>
                  <a:lnTo>
                    <a:pt x="977" y="889"/>
                  </a:lnTo>
                  <a:lnTo>
                    <a:pt x="979" y="889"/>
                  </a:lnTo>
                  <a:lnTo>
                    <a:pt x="979" y="887"/>
                  </a:lnTo>
                  <a:lnTo>
                    <a:pt x="981" y="887"/>
                  </a:lnTo>
                  <a:lnTo>
                    <a:pt x="981" y="885"/>
                  </a:lnTo>
                  <a:lnTo>
                    <a:pt x="983" y="885"/>
                  </a:lnTo>
                  <a:lnTo>
                    <a:pt x="983" y="887"/>
                  </a:lnTo>
                  <a:close/>
                  <a:moveTo>
                    <a:pt x="987" y="885"/>
                  </a:moveTo>
                  <a:lnTo>
                    <a:pt x="987" y="887"/>
                  </a:lnTo>
                  <a:lnTo>
                    <a:pt x="985" y="885"/>
                  </a:lnTo>
                  <a:lnTo>
                    <a:pt x="987" y="885"/>
                  </a:lnTo>
                  <a:close/>
                  <a:moveTo>
                    <a:pt x="159" y="885"/>
                  </a:moveTo>
                  <a:lnTo>
                    <a:pt x="161" y="885"/>
                  </a:lnTo>
                  <a:lnTo>
                    <a:pt x="161" y="887"/>
                  </a:lnTo>
                  <a:lnTo>
                    <a:pt x="159" y="887"/>
                  </a:lnTo>
                  <a:lnTo>
                    <a:pt x="159" y="889"/>
                  </a:lnTo>
                  <a:lnTo>
                    <a:pt x="159" y="887"/>
                  </a:lnTo>
                  <a:lnTo>
                    <a:pt x="159" y="889"/>
                  </a:lnTo>
                  <a:lnTo>
                    <a:pt x="157" y="889"/>
                  </a:lnTo>
                  <a:lnTo>
                    <a:pt x="157" y="887"/>
                  </a:lnTo>
                  <a:lnTo>
                    <a:pt x="157" y="885"/>
                  </a:lnTo>
                  <a:lnTo>
                    <a:pt x="159" y="885"/>
                  </a:lnTo>
                  <a:close/>
                  <a:moveTo>
                    <a:pt x="209" y="883"/>
                  </a:moveTo>
                  <a:lnTo>
                    <a:pt x="209" y="885"/>
                  </a:lnTo>
                  <a:lnTo>
                    <a:pt x="209" y="887"/>
                  </a:lnTo>
                  <a:lnTo>
                    <a:pt x="207" y="887"/>
                  </a:lnTo>
                  <a:lnTo>
                    <a:pt x="205" y="887"/>
                  </a:lnTo>
                  <a:lnTo>
                    <a:pt x="205" y="885"/>
                  </a:lnTo>
                  <a:lnTo>
                    <a:pt x="207" y="885"/>
                  </a:lnTo>
                  <a:lnTo>
                    <a:pt x="209" y="885"/>
                  </a:lnTo>
                  <a:lnTo>
                    <a:pt x="209" y="883"/>
                  </a:lnTo>
                  <a:close/>
                  <a:moveTo>
                    <a:pt x="204" y="889"/>
                  </a:moveTo>
                  <a:lnTo>
                    <a:pt x="204" y="887"/>
                  </a:lnTo>
                  <a:lnTo>
                    <a:pt x="204" y="885"/>
                  </a:lnTo>
                  <a:lnTo>
                    <a:pt x="204" y="883"/>
                  </a:lnTo>
                  <a:lnTo>
                    <a:pt x="205" y="883"/>
                  </a:lnTo>
                  <a:lnTo>
                    <a:pt x="205" y="887"/>
                  </a:lnTo>
                  <a:lnTo>
                    <a:pt x="204" y="887"/>
                  </a:lnTo>
                  <a:lnTo>
                    <a:pt x="204" y="889"/>
                  </a:lnTo>
                  <a:close/>
                  <a:moveTo>
                    <a:pt x="204" y="883"/>
                  </a:moveTo>
                  <a:lnTo>
                    <a:pt x="204" y="885"/>
                  </a:lnTo>
                  <a:lnTo>
                    <a:pt x="202" y="885"/>
                  </a:lnTo>
                  <a:lnTo>
                    <a:pt x="202" y="887"/>
                  </a:lnTo>
                  <a:lnTo>
                    <a:pt x="202" y="885"/>
                  </a:lnTo>
                  <a:lnTo>
                    <a:pt x="200" y="885"/>
                  </a:lnTo>
                  <a:lnTo>
                    <a:pt x="200" y="883"/>
                  </a:lnTo>
                  <a:lnTo>
                    <a:pt x="202" y="883"/>
                  </a:lnTo>
                  <a:lnTo>
                    <a:pt x="204" y="883"/>
                  </a:lnTo>
                  <a:close/>
                  <a:moveTo>
                    <a:pt x="979" y="883"/>
                  </a:moveTo>
                  <a:lnTo>
                    <a:pt x="979" y="881"/>
                  </a:lnTo>
                  <a:lnTo>
                    <a:pt x="981" y="881"/>
                  </a:lnTo>
                  <a:lnTo>
                    <a:pt x="981" y="883"/>
                  </a:lnTo>
                  <a:lnTo>
                    <a:pt x="979" y="883"/>
                  </a:lnTo>
                  <a:close/>
                  <a:moveTo>
                    <a:pt x="207" y="881"/>
                  </a:moveTo>
                  <a:lnTo>
                    <a:pt x="209" y="881"/>
                  </a:lnTo>
                  <a:lnTo>
                    <a:pt x="209" y="883"/>
                  </a:lnTo>
                  <a:lnTo>
                    <a:pt x="207" y="883"/>
                  </a:lnTo>
                  <a:lnTo>
                    <a:pt x="205" y="883"/>
                  </a:lnTo>
                  <a:lnTo>
                    <a:pt x="207" y="883"/>
                  </a:lnTo>
                  <a:lnTo>
                    <a:pt x="207" y="881"/>
                  </a:lnTo>
                  <a:lnTo>
                    <a:pt x="205" y="881"/>
                  </a:lnTo>
                  <a:lnTo>
                    <a:pt x="205" y="883"/>
                  </a:lnTo>
                  <a:lnTo>
                    <a:pt x="205" y="881"/>
                  </a:lnTo>
                  <a:lnTo>
                    <a:pt x="207" y="881"/>
                  </a:lnTo>
                  <a:close/>
                  <a:moveTo>
                    <a:pt x="217" y="881"/>
                  </a:moveTo>
                  <a:lnTo>
                    <a:pt x="217" y="883"/>
                  </a:lnTo>
                  <a:lnTo>
                    <a:pt x="215" y="883"/>
                  </a:lnTo>
                  <a:lnTo>
                    <a:pt x="213" y="883"/>
                  </a:lnTo>
                  <a:lnTo>
                    <a:pt x="213" y="885"/>
                  </a:lnTo>
                  <a:lnTo>
                    <a:pt x="213" y="887"/>
                  </a:lnTo>
                  <a:lnTo>
                    <a:pt x="211" y="887"/>
                  </a:lnTo>
                  <a:lnTo>
                    <a:pt x="213" y="887"/>
                  </a:lnTo>
                  <a:lnTo>
                    <a:pt x="213" y="889"/>
                  </a:lnTo>
                  <a:lnTo>
                    <a:pt x="211" y="889"/>
                  </a:lnTo>
                  <a:lnTo>
                    <a:pt x="209" y="889"/>
                  </a:lnTo>
                  <a:lnTo>
                    <a:pt x="209" y="887"/>
                  </a:lnTo>
                  <a:lnTo>
                    <a:pt x="209" y="885"/>
                  </a:lnTo>
                  <a:lnTo>
                    <a:pt x="211" y="883"/>
                  </a:lnTo>
                  <a:lnTo>
                    <a:pt x="211" y="881"/>
                  </a:lnTo>
                  <a:lnTo>
                    <a:pt x="213" y="881"/>
                  </a:lnTo>
                  <a:lnTo>
                    <a:pt x="215" y="881"/>
                  </a:lnTo>
                  <a:lnTo>
                    <a:pt x="215" y="879"/>
                  </a:lnTo>
                  <a:lnTo>
                    <a:pt x="217" y="879"/>
                  </a:lnTo>
                  <a:lnTo>
                    <a:pt x="217" y="877"/>
                  </a:lnTo>
                  <a:lnTo>
                    <a:pt x="219" y="877"/>
                  </a:lnTo>
                  <a:lnTo>
                    <a:pt x="219" y="879"/>
                  </a:lnTo>
                  <a:lnTo>
                    <a:pt x="221" y="879"/>
                  </a:lnTo>
                  <a:lnTo>
                    <a:pt x="219" y="881"/>
                  </a:lnTo>
                  <a:lnTo>
                    <a:pt x="217" y="881"/>
                  </a:lnTo>
                  <a:close/>
                  <a:moveTo>
                    <a:pt x="991" y="877"/>
                  </a:moveTo>
                  <a:lnTo>
                    <a:pt x="993" y="877"/>
                  </a:lnTo>
                  <a:lnTo>
                    <a:pt x="991" y="877"/>
                  </a:lnTo>
                  <a:close/>
                  <a:moveTo>
                    <a:pt x="196" y="875"/>
                  </a:moveTo>
                  <a:lnTo>
                    <a:pt x="198" y="875"/>
                  </a:lnTo>
                  <a:lnTo>
                    <a:pt x="198" y="877"/>
                  </a:lnTo>
                  <a:lnTo>
                    <a:pt x="198" y="879"/>
                  </a:lnTo>
                  <a:lnTo>
                    <a:pt x="198" y="881"/>
                  </a:lnTo>
                  <a:lnTo>
                    <a:pt x="196" y="881"/>
                  </a:lnTo>
                  <a:lnTo>
                    <a:pt x="196" y="879"/>
                  </a:lnTo>
                  <a:lnTo>
                    <a:pt x="196" y="877"/>
                  </a:lnTo>
                  <a:lnTo>
                    <a:pt x="196" y="875"/>
                  </a:lnTo>
                  <a:close/>
                  <a:moveTo>
                    <a:pt x="977" y="875"/>
                  </a:moveTo>
                  <a:lnTo>
                    <a:pt x="977" y="873"/>
                  </a:lnTo>
                  <a:lnTo>
                    <a:pt x="977" y="875"/>
                  </a:lnTo>
                  <a:close/>
                  <a:moveTo>
                    <a:pt x="200" y="873"/>
                  </a:moveTo>
                  <a:lnTo>
                    <a:pt x="200" y="875"/>
                  </a:lnTo>
                  <a:lnTo>
                    <a:pt x="200" y="877"/>
                  </a:lnTo>
                  <a:lnTo>
                    <a:pt x="198" y="877"/>
                  </a:lnTo>
                  <a:lnTo>
                    <a:pt x="198" y="875"/>
                  </a:lnTo>
                  <a:lnTo>
                    <a:pt x="196" y="875"/>
                  </a:lnTo>
                  <a:lnTo>
                    <a:pt x="194" y="875"/>
                  </a:lnTo>
                  <a:lnTo>
                    <a:pt x="194" y="873"/>
                  </a:lnTo>
                  <a:lnTo>
                    <a:pt x="196" y="873"/>
                  </a:lnTo>
                  <a:lnTo>
                    <a:pt x="196" y="875"/>
                  </a:lnTo>
                  <a:lnTo>
                    <a:pt x="196" y="873"/>
                  </a:lnTo>
                  <a:lnTo>
                    <a:pt x="198" y="873"/>
                  </a:lnTo>
                  <a:lnTo>
                    <a:pt x="198" y="871"/>
                  </a:lnTo>
                  <a:lnTo>
                    <a:pt x="200" y="871"/>
                  </a:lnTo>
                  <a:lnTo>
                    <a:pt x="200" y="873"/>
                  </a:lnTo>
                  <a:close/>
                  <a:moveTo>
                    <a:pt x="184" y="871"/>
                  </a:moveTo>
                  <a:lnTo>
                    <a:pt x="184" y="869"/>
                  </a:lnTo>
                  <a:lnTo>
                    <a:pt x="184" y="871"/>
                  </a:lnTo>
                  <a:close/>
                  <a:moveTo>
                    <a:pt x="150" y="869"/>
                  </a:moveTo>
                  <a:lnTo>
                    <a:pt x="152" y="869"/>
                  </a:lnTo>
                  <a:lnTo>
                    <a:pt x="154" y="869"/>
                  </a:lnTo>
                  <a:lnTo>
                    <a:pt x="152" y="869"/>
                  </a:lnTo>
                  <a:lnTo>
                    <a:pt x="152" y="871"/>
                  </a:lnTo>
                  <a:lnTo>
                    <a:pt x="150" y="871"/>
                  </a:lnTo>
                  <a:lnTo>
                    <a:pt x="152" y="871"/>
                  </a:lnTo>
                  <a:lnTo>
                    <a:pt x="150" y="873"/>
                  </a:lnTo>
                  <a:lnTo>
                    <a:pt x="150" y="871"/>
                  </a:lnTo>
                  <a:lnTo>
                    <a:pt x="148" y="869"/>
                  </a:lnTo>
                  <a:lnTo>
                    <a:pt x="150" y="869"/>
                  </a:lnTo>
                  <a:lnTo>
                    <a:pt x="152" y="869"/>
                  </a:lnTo>
                  <a:lnTo>
                    <a:pt x="150" y="869"/>
                  </a:lnTo>
                  <a:close/>
                  <a:moveTo>
                    <a:pt x="1356" y="869"/>
                  </a:moveTo>
                  <a:lnTo>
                    <a:pt x="1356" y="868"/>
                  </a:lnTo>
                  <a:lnTo>
                    <a:pt x="1356" y="869"/>
                  </a:lnTo>
                  <a:close/>
                  <a:moveTo>
                    <a:pt x="202" y="879"/>
                  </a:moveTo>
                  <a:lnTo>
                    <a:pt x="200" y="879"/>
                  </a:lnTo>
                  <a:lnTo>
                    <a:pt x="200" y="877"/>
                  </a:lnTo>
                  <a:lnTo>
                    <a:pt x="202" y="877"/>
                  </a:lnTo>
                  <a:lnTo>
                    <a:pt x="202" y="875"/>
                  </a:lnTo>
                  <a:lnTo>
                    <a:pt x="200" y="875"/>
                  </a:lnTo>
                  <a:lnTo>
                    <a:pt x="200" y="871"/>
                  </a:lnTo>
                  <a:lnTo>
                    <a:pt x="202" y="869"/>
                  </a:lnTo>
                  <a:lnTo>
                    <a:pt x="200" y="869"/>
                  </a:lnTo>
                  <a:lnTo>
                    <a:pt x="200" y="868"/>
                  </a:lnTo>
                  <a:lnTo>
                    <a:pt x="202" y="868"/>
                  </a:lnTo>
                  <a:lnTo>
                    <a:pt x="202" y="869"/>
                  </a:lnTo>
                  <a:lnTo>
                    <a:pt x="202" y="871"/>
                  </a:lnTo>
                  <a:lnTo>
                    <a:pt x="202" y="873"/>
                  </a:lnTo>
                  <a:lnTo>
                    <a:pt x="204" y="873"/>
                  </a:lnTo>
                  <a:lnTo>
                    <a:pt x="204" y="875"/>
                  </a:lnTo>
                  <a:lnTo>
                    <a:pt x="204" y="877"/>
                  </a:lnTo>
                  <a:lnTo>
                    <a:pt x="202" y="877"/>
                  </a:lnTo>
                  <a:lnTo>
                    <a:pt x="202" y="879"/>
                  </a:lnTo>
                  <a:close/>
                  <a:moveTo>
                    <a:pt x="190" y="869"/>
                  </a:moveTo>
                  <a:lnTo>
                    <a:pt x="192" y="871"/>
                  </a:lnTo>
                  <a:lnTo>
                    <a:pt x="192" y="873"/>
                  </a:lnTo>
                  <a:lnTo>
                    <a:pt x="192" y="875"/>
                  </a:lnTo>
                  <a:lnTo>
                    <a:pt x="192" y="877"/>
                  </a:lnTo>
                  <a:lnTo>
                    <a:pt x="192" y="875"/>
                  </a:lnTo>
                  <a:lnTo>
                    <a:pt x="190" y="875"/>
                  </a:lnTo>
                  <a:lnTo>
                    <a:pt x="190" y="873"/>
                  </a:lnTo>
                  <a:lnTo>
                    <a:pt x="190" y="871"/>
                  </a:lnTo>
                  <a:lnTo>
                    <a:pt x="188" y="873"/>
                  </a:lnTo>
                  <a:lnTo>
                    <a:pt x="188" y="871"/>
                  </a:lnTo>
                  <a:lnTo>
                    <a:pt x="188" y="869"/>
                  </a:lnTo>
                  <a:lnTo>
                    <a:pt x="188" y="871"/>
                  </a:lnTo>
                  <a:lnTo>
                    <a:pt x="188" y="869"/>
                  </a:lnTo>
                  <a:lnTo>
                    <a:pt x="186" y="869"/>
                  </a:lnTo>
                  <a:lnTo>
                    <a:pt x="188" y="869"/>
                  </a:lnTo>
                  <a:lnTo>
                    <a:pt x="186" y="869"/>
                  </a:lnTo>
                  <a:lnTo>
                    <a:pt x="186" y="868"/>
                  </a:lnTo>
                  <a:lnTo>
                    <a:pt x="188" y="868"/>
                  </a:lnTo>
                  <a:lnTo>
                    <a:pt x="186" y="868"/>
                  </a:lnTo>
                  <a:lnTo>
                    <a:pt x="188" y="868"/>
                  </a:lnTo>
                  <a:lnTo>
                    <a:pt x="190" y="868"/>
                  </a:lnTo>
                  <a:lnTo>
                    <a:pt x="190" y="869"/>
                  </a:lnTo>
                  <a:close/>
                  <a:moveTo>
                    <a:pt x="204" y="871"/>
                  </a:moveTo>
                  <a:lnTo>
                    <a:pt x="204" y="873"/>
                  </a:lnTo>
                  <a:lnTo>
                    <a:pt x="204" y="871"/>
                  </a:lnTo>
                  <a:lnTo>
                    <a:pt x="204" y="869"/>
                  </a:lnTo>
                  <a:lnTo>
                    <a:pt x="202" y="869"/>
                  </a:lnTo>
                  <a:lnTo>
                    <a:pt x="202" y="868"/>
                  </a:lnTo>
                  <a:lnTo>
                    <a:pt x="204" y="868"/>
                  </a:lnTo>
                  <a:lnTo>
                    <a:pt x="204" y="866"/>
                  </a:lnTo>
                  <a:lnTo>
                    <a:pt x="205" y="868"/>
                  </a:lnTo>
                  <a:lnTo>
                    <a:pt x="204" y="868"/>
                  </a:lnTo>
                  <a:lnTo>
                    <a:pt x="204" y="869"/>
                  </a:lnTo>
                  <a:lnTo>
                    <a:pt x="204" y="871"/>
                  </a:lnTo>
                  <a:close/>
                  <a:moveTo>
                    <a:pt x="148" y="866"/>
                  </a:moveTo>
                  <a:lnTo>
                    <a:pt x="150" y="866"/>
                  </a:lnTo>
                  <a:lnTo>
                    <a:pt x="150" y="868"/>
                  </a:lnTo>
                  <a:lnTo>
                    <a:pt x="148" y="868"/>
                  </a:lnTo>
                  <a:lnTo>
                    <a:pt x="146" y="868"/>
                  </a:lnTo>
                  <a:lnTo>
                    <a:pt x="146" y="866"/>
                  </a:lnTo>
                  <a:lnTo>
                    <a:pt x="148" y="866"/>
                  </a:lnTo>
                  <a:close/>
                  <a:moveTo>
                    <a:pt x="186" y="868"/>
                  </a:moveTo>
                  <a:lnTo>
                    <a:pt x="186" y="866"/>
                  </a:lnTo>
                  <a:lnTo>
                    <a:pt x="186" y="868"/>
                  </a:lnTo>
                  <a:close/>
                  <a:moveTo>
                    <a:pt x="200" y="868"/>
                  </a:moveTo>
                  <a:lnTo>
                    <a:pt x="200" y="869"/>
                  </a:lnTo>
                  <a:lnTo>
                    <a:pt x="200" y="871"/>
                  </a:lnTo>
                  <a:lnTo>
                    <a:pt x="200" y="869"/>
                  </a:lnTo>
                  <a:lnTo>
                    <a:pt x="200" y="868"/>
                  </a:lnTo>
                  <a:lnTo>
                    <a:pt x="200" y="866"/>
                  </a:lnTo>
                  <a:lnTo>
                    <a:pt x="200" y="868"/>
                  </a:lnTo>
                  <a:close/>
                  <a:moveTo>
                    <a:pt x="140" y="864"/>
                  </a:moveTo>
                  <a:lnTo>
                    <a:pt x="138" y="864"/>
                  </a:lnTo>
                  <a:lnTo>
                    <a:pt x="138" y="862"/>
                  </a:lnTo>
                  <a:lnTo>
                    <a:pt x="140" y="862"/>
                  </a:lnTo>
                  <a:lnTo>
                    <a:pt x="140" y="864"/>
                  </a:lnTo>
                  <a:close/>
                  <a:moveTo>
                    <a:pt x="1357" y="862"/>
                  </a:moveTo>
                  <a:lnTo>
                    <a:pt x="1357" y="864"/>
                  </a:lnTo>
                  <a:lnTo>
                    <a:pt x="1356" y="864"/>
                  </a:lnTo>
                  <a:lnTo>
                    <a:pt x="1356" y="862"/>
                  </a:lnTo>
                  <a:lnTo>
                    <a:pt x="1357" y="862"/>
                  </a:lnTo>
                  <a:close/>
                  <a:moveTo>
                    <a:pt x="182" y="862"/>
                  </a:moveTo>
                  <a:lnTo>
                    <a:pt x="182" y="864"/>
                  </a:lnTo>
                  <a:lnTo>
                    <a:pt x="182" y="862"/>
                  </a:lnTo>
                  <a:lnTo>
                    <a:pt x="182" y="864"/>
                  </a:lnTo>
                  <a:lnTo>
                    <a:pt x="182" y="862"/>
                  </a:lnTo>
                  <a:lnTo>
                    <a:pt x="181" y="862"/>
                  </a:lnTo>
                  <a:lnTo>
                    <a:pt x="182" y="862"/>
                  </a:lnTo>
                  <a:close/>
                  <a:moveTo>
                    <a:pt x="181" y="860"/>
                  </a:moveTo>
                  <a:lnTo>
                    <a:pt x="182" y="860"/>
                  </a:lnTo>
                  <a:lnTo>
                    <a:pt x="182" y="862"/>
                  </a:lnTo>
                  <a:lnTo>
                    <a:pt x="181" y="862"/>
                  </a:lnTo>
                  <a:lnTo>
                    <a:pt x="181" y="860"/>
                  </a:lnTo>
                  <a:close/>
                  <a:moveTo>
                    <a:pt x="1357" y="860"/>
                  </a:moveTo>
                  <a:lnTo>
                    <a:pt x="1357" y="862"/>
                  </a:lnTo>
                  <a:lnTo>
                    <a:pt x="1356" y="862"/>
                  </a:lnTo>
                  <a:lnTo>
                    <a:pt x="1356" y="860"/>
                  </a:lnTo>
                  <a:lnTo>
                    <a:pt x="1357" y="860"/>
                  </a:lnTo>
                  <a:close/>
                  <a:moveTo>
                    <a:pt x="182" y="860"/>
                  </a:moveTo>
                  <a:lnTo>
                    <a:pt x="181" y="860"/>
                  </a:lnTo>
                  <a:lnTo>
                    <a:pt x="181" y="858"/>
                  </a:lnTo>
                  <a:lnTo>
                    <a:pt x="182" y="860"/>
                  </a:lnTo>
                  <a:close/>
                  <a:moveTo>
                    <a:pt x="973" y="860"/>
                  </a:moveTo>
                  <a:lnTo>
                    <a:pt x="972" y="860"/>
                  </a:lnTo>
                  <a:lnTo>
                    <a:pt x="972" y="858"/>
                  </a:lnTo>
                  <a:lnTo>
                    <a:pt x="973" y="858"/>
                  </a:lnTo>
                  <a:lnTo>
                    <a:pt x="975" y="858"/>
                  </a:lnTo>
                  <a:lnTo>
                    <a:pt x="975" y="860"/>
                  </a:lnTo>
                  <a:lnTo>
                    <a:pt x="973" y="860"/>
                  </a:lnTo>
                  <a:close/>
                  <a:moveTo>
                    <a:pt x="184" y="858"/>
                  </a:moveTo>
                  <a:lnTo>
                    <a:pt x="186" y="860"/>
                  </a:lnTo>
                  <a:lnTo>
                    <a:pt x="186" y="862"/>
                  </a:lnTo>
                  <a:lnTo>
                    <a:pt x="186" y="864"/>
                  </a:lnTo>
                  <a:lnTo>
                    <a:pt x="186" y="862"/>
                  </a:lnTo>
                  <a:lnTo>
                    <a:pt x="184" y="862"/>
                  </a:lnTo>
                  <a:lnTo>
                    <a:pt x="184" y="860"/>
                  </a:lnTo>
                  <a:lnTo>
                    <a:pt x="182" y="860"/>
                  </a:lnTo>
                  <a:lnTo>
                    <a:pt x="184" y="860"/>
                  </a:lnTo>
                  <a:lnTo>
                    <a:pt x="182" y="858"/>
                  </a:lnTo>
                  <a:lnTo>
                    <a:pt x="184" y="858"/>
                  </a:lnTo>
                  <a:close/>
                  <a:moveTo>
                    <a:pt x="949" y="856"/>
                  </a:moveTo>
                  <a:lnTo>
                    <a:pt x="952" y="856"/>
                  </a:lnTo>
                  <a:lnTo>
                    <a:pt x="954" y="856"/>
                  </a:lnTo>
                  <a:lnTo>
                    <a:pt x="956" y="858"/>
                  </a:lnTo>
                  <a:lnTo>
                    <a:pt x="956" y="860"/>
                  </a:lnTo>
                  <a:lnTo>
                    <a:pt x="958" y="862"/>
                  </a:lnTo>
                  <a:lnTo>
                    <a:pt x="958" y="864"/>
                  </a:lnTo>
                  <a:lnTo>
                    <a:pt x="960" y="864"/>
                  </a:lnTo>
                  <a:lnTo>
                    <a:pt x="960" y="866"/>
                  </a:lnTo>
                  <a:lnTo>
                    <a:pt x="960" y="868"/>
                  </a:lnTo>
                  <a:lnTo>
                    <a:pt x="960" y="869"/>
                  </a:lnTo>
                  <a:lnTo>
                    <a:pt x="958" y="869"/>
                  </a:lnTo>
                  <a:lnTo>
                    <a:pt x="954" y="869"/>
                  </a:lnTo>
                  <a:lnTo>
                    <a:pt x="952" y="868"/>
                  </a:lnTo>
                  <a:lnTo>
                    <a:pt x="950" y="866"/>
                  </a:lnTo>
                  <a:lnTo>
                    <a:pt x="949" y="866"/>
                  </a:lnTo>
                  <a:lnTo>
                    <a:pt x="945" y="864"/>
                  </a:lnTo>
                  <a:lnTo>
                    <a:pt x="943" y="864"/>
                  </a:lnTo>
                  <a:lnTo>
                    <a:pt x="941" y="864"/>
                  </a:lnTo>
                  <a:lnTo>
                    <a:pt x="939" y="862"/>
                  </a:lnTo>
                  <a:lnTo>
                    <a:pt x="939" y="860"/>
                  </a:lnTo>
                  <a:lnTo>
                    <a:pt x="941" y="858"/>
                  </a:lnTo>
                  <a:lnTo>
                    <a:pt x="943" y="858"/>
                  </a:lnTo>
                  <a:lnTo>
                    <a:pt x="945" y="856"/>
                  </a:lnTo>
                  <a:lnTo>
                    <a:pt x="947" y="856"/>
                  </a:lnTo>
                  <a:lnTo>
                    <a:pt x="949" y="856"/>
                  </a:lnTo>
                  <a:close/>
                  <a:moveTo>
                    <a:pt x="148" y="856"/>
                  </a:moveTo>
                  <a:lnTo>
                    <a:pt x="148" y="858"/>
                  </a:lnTo>
                  <a:lnTo>
                    <a:pt x="150" y="860"/>
                  </a:lnTo>
                  <a:lnTo>
                    <a:pt x="150" y="862"/>
                  </a:lnTo>
                  <a:lnTo>
                    <a:pt x="150" y="860"/>
                  </a:lnTo>
                  <a:lnTo>
                    <a:pt x="148" y="860"/>
                  </a:lnTo>
                  <a:lnTo>
                    <a:pt x="146" y="860"/>
                  </a:lnTo>
                  <a:lnTo>
                    <a:pt x="144" y="860"/>
                  </a:lnTo>
                  <a:lnTo>
                    <a:pt x="144" y="862"/>
                  </a:lnTo>
                  <a:lnTo>
                    <a:pt x="146" y="862"/>
                  </a:lnTo>
                  <a:lnTo>
                    <a:pt x="146" y="860"/>
                  </a:lnTo>
                  <a:lnTo>
                    <a:pt x="148" y="862"/>
                  </a:lnTo>
                  <a:lnTo>
                    <a:pt x="150" y="862"/>
                  </a:lnTo>
                  <a:lnTo>
                    <a:pt x="150" y="864"/>
                  </a:lnTo>
                  <a:lnTo>
                    <a:pt x="150" y="866"/>
                  </a:lnTo>
                  <a:lnTo>
                    <a:pt x="148" y="866"/>
                  </a:lnTo>
                  <a:lnTo>
                    <a:pt x="146" y="866"/>
                  </a:lnTo>
                  <a:lnTo>
                    <a:pt x="146" y="864"/>
                  </a:lnTo>
                  <a:lnTo>
                    <a:pt x="144" y="864"/>
                  </a:lnTo>
                  <a:lnTo>
                    <a:pt x="146" y="864"/>
                  </a:lnTo>
                  <a:lnTo>
                    <a:pt x="144" y="866"/>
                  </a:lnTo>
                  <a:lnTo>
                    <a:pt x="146" y="866"/>
                  </a:lnTo>
                  <a:lnTo>
                    <a:pt x="146" y="868"/>
                  </a:lnTo>
                  <a:lnTo>
                    <a:pt x="148" y="868"/>
                  </a:lnTo>
                  <a:lnTo>
                    <a:pt x="150" y="868"/>
                  </a:lnTo>
                  <a:lnTo>
                    <a:pt x="148" y="868"/>
                  </a:lnTo>
                  <a:lnTo>
                    <a:pt x="146" y="868"/>
                  </a:lnTo>
                  <a:lnTo>
                    <a:pt x="148" y="869"/>
                  </a:lnTo>
                  <a:lnTo>
                    <a:pt x="146" y="869"/>
                  </a:lnTo>
                  <a:lnTo>
                    <a:pt x="148" y="869"/>
                  </a:lnTo>
                  <a:lnTo>
                    <a:pt x="148" y="871"/>
                  </a:lnTo>
                  <a:lnTo>
                    <a:pt x="150" y="873"/>
                  </a:lnTo>
                  <a:lnTo>
                    <a:pt x="150" y="875"/>
                  </a:lnTo>
                  <a:lnTo>
                    <a:pt x="152" y="875"/>
                  </a:lnTo>
                  <a:lnTo>
                    <a:pt x="154" y="875"/>
                  </a:lnTo>
                  <a:lnTo>
                    <a:pt x="154" y="877"/>
                  </a:lnTo>
                  <a:lnTo>
                    <a:pt x="152" y="877"/>
                  </a:lnTo>
                  <a:lnTo>
                    <a:pt x="154" y="877"/>
                  </a:lnTo>
                  <a:lnTo>
                    <a:pt x="154" y="879"/>
                  </a:lnTo>
                  <a:lnTo>
                    <a:pt x="154" y="877"/>
                  </a:lnTo>
                  <a:lnTo>
                    <a:pt x="156" y="877"/>
                  </a:lnTo>
                  <a:lnTo>
                    <a:pt x="156" y="879"/>
                  </a:lnTo>
                  <a:lnTo>
                    <a:pt x="154" y="879"/>
                  </a:lnTo>
                  <a:lnTo>
                    <a:pt x="154" y="881"/>
                  </a:lnTo>
                  <a:lnTo>
                    <a:pt x="156" y="881"/>
                  </a:lnTo>
                  <a:lnTo>
                    <a:pt x="157" y="881"/>
                  </a:lnTo>
                  <a:lnTo>
                    <a:pt x="157" y="879"/>
                  </a:lnTo>
                  <a:lnTo>
                    <a:pt x="157" y="881"/>
                  </a:lnTo>
                  <a:lnTo>
                    <a:pt x="157" y="883"/>
                  </a:lnTo>
                  <a:lnTo>
                    <a:pt x="159" y="883"/>
                  </a:lnTo>
                  <a:lnTo>
                    <a:pt x="157" y="883"/>
                  </a:lnTo>
                  <a:lnTo>
                    <a:pt x="157" y="885"/>
                  </a:lnTo>
                  <a:lnTo>
                    <a:pt x="156" y="885"/>
                  </a:lnTo>
                  <a:lnTo>
                    <a:pt x="156" y="883"/>
                  </a:lnTo>
                  <a:lnTo>
                    <a:pt x="156" y="885"/>
                  </a:lnTo>
                  <a:lnTo>
                    <a:pt x="156" y="883"/>
                  </a:lnTo>
                  <a:lnTo>
                    <a:pt x="154" y="883"/>
                  </a:lnTo>
                  <a:lnTo>
                    <a:pt x="154" y="881"/>
                  </a:lnTo>
                  <a:lnTo>
                    <a:pt x="152" y="881"/>
                  </a:lnTo>
                  <a:lnTo>
                    <a:pt x="152" y="879"/>
                  </a:lnTo>
                  <a:lnTo>
                    <a:pt x="150" y="879"/>
                  </a:lnTo>
                  <a:lnTo>
                    <a:pt x="150" y="877"/>
                  </a:lnTo>
                  <a:lnTo>
                    <a:pt x="152" y="877"/>
                  </a:lnTo>
                  <a:lnTo>
                    <a:pt x="150" y="877"/>
                  </a:lnTo>
                  <a:lnTo>
                    <a:pt x="150" y="875"/>
                  </a:lnTo>
                  <a:lnTo>
                    <a:pt x="148" y="875"/>
                  </a:lnTo>
                  <a:lnTo>
                    <a:pt x="146" y="873"/>
                  </a:lnTo>
                  <a:lnTo>
                    <a:pt x="146" y="871"/>
                  </a:lnTo>
                  <a:lnTo>
                    <a:pt x="144" y="871"/>
                  </a:lnTo>
                  <a:lnTo>
                    <a:pt x="142" y="869"/>
                  </a:lnTo>
                  <a:lnTo>
                    <a:pt x="142" y="868"/>
                  </a:lnTo>
                  <a:lnTo>
                    <a:pt x="144" y="868"/>
                  </a:lnTo>
                  <a:lnTo>
                    <a:pt x="144" y="869"/>
                  </a:lnTo>
                  <a:lnTo>
                    <a:pt x="144" y="868"/>
                  </a:lnTo>
                  <a:lnTo>
                    <a:pt x="144" y="869"/>
                  </a:lnTo>
                  <a:lnTo>
                    <a:pt x="146" y="869"/>
                  </a:lnTo>
                  <a:lnTo>
                    <a:pt x="144" y="869"/>
                  </a:lnTo>
                  <a:lnTo>
                    <a:pt x="144" y="868"/>
                  </a:lnTo>
                  <a:lnTo>
                    <a:pt x="142" y="866"/>
                  </a:lnTo>
                  <a:lnTo>
                    <a:pt x="142" y="868"/>
                  </a:lnTo>
                  <a:lnTo>
                    <a:pt x="142" y="869"/>
                  </a:lnTo>
                  <a:lnTo>
                    <a:pt x="142" y="868"/>
                  </a:lnTo>
                  <a:lnTo>
                    <a:pt x="140" y="868"/>
                  </a:lnTo>
                  <a:lnTo>
                    <a:pt x="140" y="866"/>
                  </a:lnTo>
                  <a:lnTo>
                    <a:pt x="138" y="866"/>
                  </a:lnTo>
                  <a:lnTo>
                    <a:pt x="138" y="864"/>
                  </a:lnTo>
                  <a:lnTo>
                    <a:pt x="140" y="864"/>
                  </a:lnTo>
                  <a:lnTo>
                    <a:pt x="142" y="864"/>
                  </a:lnTo>
                  <a:lnTo>
                    <a:pt x="140" y="864"/>
                  </a:lnTo>
                  <a:lnTo>
                    <a:pt x="142" y="864"/>
                  </a:lnTo>
                  <a:lnTo>
                    <a:pt x="142" y="862"/>
                  </a:lnTo>
                  <a:lnTo>
                    <a:pt x="140" y="862"/>
                  </a:lnTo>
                  <a:lnTo>
                    <a:pt x="138" y="862"/>
                  </a:lnTo>
                  <a:lnTo>
                    <a:pt x="136" y="862"/>
                  </a:lnTo>
                  <a:lnTo>
                    <a:pt x="136" y="860"/>
                  </a:lnTo>
                  <a:lnTo>
                    <a:pt x="134" y="860"/>
                  </a:lnTo>
                  <a:lnTo>
                    <a:pt x="134" y="858"/>
                  </a:lnTo>
                  <a:lnTo>
                    <a:pt x="136" y="858"/>
                  </a:lnTo>
                  <a:lnTo>
                    <a:pt x="138" y="858"/>
                  </a:lnTo>
                  <a:lnTo>
                    <a:pt x="140" y="858"/>
                  </a:lnTo>
                  <a:lnTo>
                    <a:pt x="142" y="858"/>
                  </a:lnTo>
                  <a:lnTo>
                    <a:pt x="144" y="858"/>
                  </a:lnTo>
                  <a:lnTo>
                    <a:pt x="144" y="856"/>
                  </a:lnTo>
                  <a:lnTo>
                    <a:pt x="146" y="856"/>
                  </a:lnTo>
                  <a:lnTo>
                    <a:pt x="148" y="856"/>
                  </a:lnTo>
                  <a:close/>
                  <a:moveTo>
                    <a:pt x="198" y="858"/>
                  </a:moveTo>
                  <a:lnTo>
                    <a:pt x="198" y="860"/>
                  </a:lnTo>
                  <a:lnTo>
                    <a:pt x="200" y="862"/>
                  </a:lnTo>
                  <a:lnTo>
                    <a:pt x="200" y="864"/>
                  </a:lnTo>
                  <a:lnTo>
                    <a:pt x="200" y="866"/>
                  </a:lnTo>
                  <a:lnTo>
                    <a:pt x="198" y="869"/>
                  </a:lnTo>
                  <a:lnTo>
                    <a:pt x="198" y="871"/>
                  </a:lnTo>
                  <a:lnTo>
                    <a:pt x="196" y="871"/>
                  </a:lnTo>
                  <a:lnTo>
                    <a:pt x="196" y="873"/>
                  </a:lnTo>
                  <a:lnTo>
                    <a:pt x="196" y="871"/>
                  </a:lnTo>
                  <a:lnTo>
                    <a:pt x="196" y="869"/>
                  </a:lnTo>
                  <a:lnTo>
                    <a:pt x="196" y="868"/>
                  </a:lnTo>
                  <a:lnTo>
                    <a:pt x="196" y="866"/>
                  </a:lnTo>
                  <a:lnTo>
                    <a:pt x="198" y="864"/>
                  </a:lnTo>
                  <a:lnTo>
                    <a:pt x="196" y="864"/>
                  </a:lnTo>
                  <a:lnTo>
                    <a:pt x="198" y="864"/>
                  </a:lnTo>
                  <a:lnTo>
                    <a:pt x="196" y="866"/>
                  </a:lnTo>
                  <a:lnTo>
                    <a:pt x="196" y="864"/>
                  </a:lnTo>
                  <a:lnTo>
                    <a:pt x="196" y="866"/>
                  </a:lnTo>
                  <a:lnTo>
                    <a:pt x="196" y="868"/>
                  </a:lnTo>
                  <a:lnTo>
                    <a:pt x="196" y="869"/>
                  </a:lnTo>
                  <a:lnTo>
                    <a:pt x="196" y="871"/>
                  </a:lnTo>
                  <a:lnTo>
                    <a:pt x="194" y="869"/>
                  </a:lnTo>
                  <a:lnTo>
                    <a:pt x="194" y="871"/>
                  </a:lnTo>
                  <a:lnTo>
                    <a:pt x="192" y="871"/>
                  </a:lnTo>
                  <a:lnTo>
                    <a:pt x="192" y="869"/>
                  </a:lnTo>
                  <a:lnTo>
                    <a:pt x="190" y="869"/>
                  </a:lnTo>
                  <a:lnTo>
                    <a:pt x="190" y="868"/>
                  </a:lnTo>
                  <a:lnTo>
                    <a:pt x="190" y="866"/>
                  </a:lnTo>
                  <a:lnTo>
                    <a:pt x="192" y="866"/>
                  </a:lnTo>
                  <a:lnTo>
                    <a:pt x="190" y="866"/>
                  </a:lnTo>
                  <a:lnTo>
                    <a:pt x="190" y="864"/>
                  </a:lnTo>
                  <a:lnTo>
                    <a:pt x="192" y="864"/>
                  </a:lnTo>
                  <a:lnTo>
                    <a:pt x="192" y="862"/>
                  </a:lnTo>
                  <a:lnTo>
                    <a:pt x="194" y="862"/>
                  </a:lnTo>
                  <a:lnTo>
                    <a:pt x="194" y="860"/>
                  </a:lnTo>
                  <a:lnTo>
                    <a:pt x="192" y="860"/>
                  </a:lnTo>
                  <a:lnTo>
                    <a:pt x="192" y="858"/>
                  </a:lnTo>
                  <a:lnTo>
                    <a:pt x="192" y="860"/>
                  </a:lnTo>
                  <a:lnTo>
                    <a:pt x="194" y="860"/>
                  </a:lnTo>
                  <a:lnTo>
                    <a:pt x="194" y="862"/>
                  </a:lnTo>
                  <a:lnTo>
                    <a:pt x="192" y="862"/>
                  </a:lnTo>
                  <a:lnTo>
                    <a:pt x="192" y="864"/>
                  </a:lnTo>
                  <a:lnTo>
                    <a:pt x="190" y="864"/>
                  </a:lnTo>
                  <a:lnTo>
                    <a:pt x="188" y="864"/>
                  </a:lnTo>
                  <a:lnTo>
                    <a:pt x="188" y="862"/>
                  </a:lnTo>
                  <a:lnTo>
                    <a:pt x="188" y="860"/>
                  </a:lnTo>
                  <a:lnTo>
                    <a:pt x="190" y="860"/>
                  </a:lnTo>
                  <a:lnTo>
                    <a:pt x="190" y="858"/>
                  </a:lnTo>
                  <a:lnTo>
                    <a:pt x="190" y="856"/>
                  </a:lnTo>
                  <a:lnTo>
                    <a:pt x="190" y="854"/>
                  </a:lnTo>
                  <a:lnTo>
                    <a:pt x="192" y="854"/>
                  </a:lnTo>
                  <a:lnTo>
                    <a:pt x="194" y="854"/>
                  </a:lnTo>
                  <a:lnTo>
                    <a:pt x="194" y="856"/>
                  </a:lnTo>
                  <a:lnTo>
                    <a:pt x="196" y="858"/>
                  </a:lnTo>
                  <a:lnTo>
                    <a:pt x="198" y="858"/>
                  </a:lnTo>
                  <a:close/>
                  <a:moveTo>
                    <a:pt x="190" y="860"/>
                  </a:moveTo>
                  <a:lnTo>
                    <a:pt x="188" y="860"/>
                  </a:lnTo>
                  <a:lnTo>
                    <a:pt x="186" y="860"/>
                  </a:lnTo>
                  <a:lnTo>
                    <a:pt x="186" y="858"/>
                  </a:lnTo>
                  <a:lnTo>
                    <a:pt x="186" y="856"/>
                  </a:lnTo>
                  <a:lnTo>
                    <a:pt x="188" y="854"/>
                  </a:lnTo>
                  <a:lnTo>
                    <a:pt x="186" y="854"/>
                  </a:lnTo>
                  <a:lnTo>
                    <a:pt x="188" y="854"/>
                  </a:lnTo>
                  <a:lnTo>
                    <a:pt x="188" y="856"/>
                  </a:lnTo>
                  <a:lnTo>
                    <a:pt x="190" y="856"/>
                  </a:lnTo>
                  <a:lnTo>
                    <a:pt x="188" y="856"/>
                  </a:lnTo>
                  <a:lnTo>
                    <a:pt x="188" y="858"/>
                  </a:lnTo>
                  <a:lnTo>
                    <a:pt x="190" y="860"/>
                  </a:lnTo>
                  <a:close/>
                  <a:moveTo>
                    <a:pt x="972" y="852"/>
                  </a:moveTo>
                  <a:lnTo>
                    <a:pt x="972" y="854"/>
                  </a:lnTo>
                  <a:lnTo>
                    <a:pt x="973" y="854"/>
                  </a:lnTo>
                  <a:lnTo>
                    <a:pt x="972" y="854"/>
                  </a:lnTo>
                  <a:lnTo>
                    <a:pt x="972" y="856"/>
                  </a:lnTo>
                  <a:lnTo>
                    <a:pt x="972" y="854"/>
                  </a:lnTo>
                  <a:lnTo>
                    <a:pt x="970" y="854"/>
                  </a:lnTo>
                  <a:lnTo>
                    <a:pt x="970" y="852"/>
                  </a:lnTo>
                  <a:lnTo>
                    <a:pt x="972" y="852"/>
                  </a:lnTo>
                  <a:close/>
                  <a:moveTo>
                    <a:pt x="1356" y="848"/>
                  </a:moveTo>
                  <a:lnTo>
                    <a:pt x="1356" y="850"/>
                  </a:lnTo>
                  <a:lnTo>
                    <a:pt x="1356" y="848"/>
                  </a:lnTo>
                  <a:lnTo>
                    <a:pt x="1357" y="850"/>
                  </a:lnTo>
                  <a:lnTo>
                    <a:pt x="1356" y="850"/>
                  </a:lnTo>
                  <a:lnTo>
                    <a:pt x="1357" y="850"/>
                  </a:lnTo>
                  <a:lnTo>
                    <a:pt x="1357" y="852"/>
                  </a:lnTo>
                  <a:lnTo>
                    <a:pt x="1356" y="850"/>
                  </a:lnTo>
                  <a:lnTo>
                    <a:pt x="1356" y="852"/>
                  </a:lnTo>
                  <a:lnTo>
                    <a:pt x="1357" y="852"/>
                  </a:lnTo>
                  <a:lnTo>
                    <a:pt x="1356" y="852"/>
                  </a:lnTo>
                  <a:lnTo>
                    <a:pt x="1356" y="850"/>
                  </a:lnTo>
                  <a:lnTo>
                    <a:pt x="1354" y="850"/>
                  </a:lnTo>
                  <a:lnTo>
                    <a:pt x="1354" y="848"/>
                  </a:lnTo>
                  <a:lnTo>
                    <a:pt x="1356" y="848"/>
                  </a:lnTo>
                  <a:close/>
                  <a:moveTo>
                    <a:pt x="167" y="850"/>
                  </a:moveTo>
                  <a:lnTo>
                    <a:pt x="165" y="850"/>
                  </a:lnTo>
                  <a:lnTo>
                    <a:pt x="165" y="848"/>
                  </a:lnTo>
                  <a:lnTo>
                    <a:pt x="167" y="848"/>
                  </a:lnTo>
                  <a:lnTo>
                    <a:pt x="167" y="850"/>
                  </a:lnTo>
                  <a:close/>
                  <a:moveTo>
                    <a:pt x="192" y="852"/>
                  </a:moveTo>
                  <a:lnTo>
                    <a:pt x="192" y="854"/>
                  </a:lnTo>
                  <a:lnTo>
                    <a:pt x="192" y="852"/>
                  </a:lnTo>
                  <a:lnTo>
                    <a:pt x="190" y="852"/>
                  </a:lnTo>
                  <a:lnTo>
                    <a:pt x="190" y="854"/>
                  </a:lnTo>
                  <a:lnTo>
                    <a:pt x="190" y="852"/>
                  </a:lnTo>
                  <a:lnTo>
                    <a:pt x="190" y="850"/>
                  </a:lnTo>
                  <a:lnTo>
                    <a:pt x="190" y="848"/>
                  </a:lnTo>
                  <a:lnTo>
                    <a:pt x="192" y="848"/>
                  </a:lnTo>
                  <a:lnTo>
                    <a:pt x="192" y="850"/>
                  </a:lnTo>
                  <a:lnTo>
                    <a:pt x="192" y="852"/>
                  </a:lnTo>
                  <a:lnTo>
                    <a:pt x="194" y="852"/>
                  </a:lnTo>
                  <a:lnTo>
                    <a:pt x="192" y="852"/>
                  </a:lnTo>
                  <a:close/>
                  <a:moveTo>
                    <a:pt x="173" y="846"/>
                  </a:moveTo>
                  <a:lnTo>
                    <a:pt x="173" y="848"/>
                  </a:lnTo>
                  <a:lnTo>
                    <a:pt x="175" y="848"/>
                  </a:lnTo>
                  <a:lnTo>
                    <a:pt x="177" y="850"/>
                  </a:lnTo>
                  <a:lnTo>
                    <a:pt x="177" y="852"/>
                  </a:lnTo>
                  <a:lnTo>
                    <a:pt x="179" y="852"/>
                  </a:lnTo>
                  <a:lnTo>
                    <a:pt x="179" y="856"/>
                  </a:lnTo>
                  <a:lnTo>
                    <a:pt x="181" y="856"/>
                  </a:lnTo>
                  <a:lnTo>
                    <a:pt x="181" y="858"/>
                  </a:lnTo>
                  <a:lnTo>
                    <a:pt x="179" y="858"/>
                  </a:lnTo>
                  <a:lnTo>
                    <a:pt x="177" y="858"/>
                  </a:lnTo>
                  <a:lnTo>
                    <a:pt x="177" y="856"/>
                  </a:lnTo>
                  <a:lnTo>
                    <a:pt x="175" y="856"/>
                  </a:lnTo>
                  <a:lnTo>
                    <a:pt x="175" y="854"/>
                  </a:lnTo>
                  <a:lnTo>
                    <a:pt x="173" y="854"/>
                  </a:lnTo>
                  <a:lnTo>
                    <a:pt x="173" y="852"/>
                  </a:lnTo>
                  <a:lnTo>
                    <a:pt x="171" y="852"/>
                  </a:lnTo>
                  <a:lnTo>
                    <a:pt x="169" y="850"/>
                  </a:lnTo>
                  <a:lnTo>
                    <a:pt x="169" y="848"/>
                  </a:lnTo>
                  <a:lnTo>
                    <a:pt x="171" y="848"/>
                  </a:lnTo>
                  <a:lnTo>
                    <a:pt x="169" y="848"/>
                  </a:lnTo>
                  <a:lnTo>
                    <a:pt x="167" y="848"/>
                  </a:lnTo>
                  <a:lnTo>
                    <a:pt x="167" y="846"/>
                  </a:lnTo>
                  <a:lnTo>
                    <a:pt x="167" y="845"/>
                  </a:lnTo>
                  <a:lnTo>
                    <a:pt x="169" y="845"/>
                  </a:lnTo>
                  <a:lnTo>
                    <a:pt x="169" y="846"/>
                  </a:lnTo>
                  <a:lnTo>
                    <a:pt x="171" y="846"/>
                  </a:lnTo>
                  <a:lnTo>
                    <a:pt x="173" y="846"/>
                  </a:lnTo>
                  <a:close/>
                  <a:moveTo>
                    <a:pt x="1336" y="843"/>
                  </a:moveTo>
                  <a:lnTo>
                    <a:pt x="1336" y="845"/>
                  </a:lnTo>
                  <a:lnTo>
                    <a:pt x="1334" y="845"/>
                  </a:lnTo>
                  <a:lnTo>
                    <a:pt x="1334" y="843"/>
                  </a:lnTo>
                  <a:lnTo>
                    <a:pt x="1336" y="843"/>
                  </a:lnTo>
                  <a:close/>
                  <a:moveTo>
                    <a:pt x="194" y="846"/>
                  </a:moveTo>
                  <a:lnTo>
                    <a:pt x="192" y="846"/>
                  </a:lnTo>
                  <a:lnTo>
                    <a:pt x="190" y="848"/>
                  </a:lnTo>
                  <a:lnTo>
                    <a:pt x="190" y="850"/>
                  </a:lnTo>
                  <a:lnTo>
                    <a:pt x="190" y="852"/>
                  </a:lnTo>
                  <a:lnTo>
                    <a:pt x="188" y="852"/>
                  </a:lnTo>
                  <a:lnTo>
                    <a:pt x="188" y="850"/>
                  </a:lnTo>
                  <a:lnTo>
                    <a:pt x="188" y="848"/>
                  </a:lnTo>
                  <a:lnTo>
                    <a:pt x="188" y="846"/>
                  </a:lnTo>
                  <a:lnTo>
                    <a:pt x="188" y="845"/>
                  </a:lnTo>
                  <a:lnTo>
                    <a:pt x="190" y="845"/>
                  </a:lnTo>
                  <a:lnTo>
                    <a:pt x="192" y="843"/>
                  </a:lnTo>
                  <a:lnTo>
                    <a:pt x="194" y="843"/>
                  </a:lnTo>
                  <a:lnTo>
                    <a:pt x="194" y="845"/>
                  </a:lnTo>
                  <a:lnTo>
                    <a:pt x="194" y="846"/>
                  </a:lnTo>
                  <a:close/>
                  <a:moveTo>
                    <a:pt x="175" y="846"/>
                  </a:moveTo>
                  <a:lnTo>
                    <a:pt x="173" y="846"/>
                  </a:lnTo>
                  <a:lnTo>
                    <a:pt x="171" y="846"/>
                  </a:lnTo>
                  <a:lnTo>
                    <a:pt x="171" y="845"/>
                  </a:lnTo>
                  <a:lnTo>
                    <a:pt x="169" y="845"/>
                  </a:lnTo>
                  <a:lnTo>
                    <a:pt x="169" y="843"/>
                  </a:lnTo>
                  <a:lnTo>
                    <a:pt x="171" y="843"/>
                  </a:lnTo>
                  <a:lnTo>
                    <a:pt x="171" y="841"/>
                  </a:lnTo>
                  <a:lnTo>
                    <a:pt x="173" y="841"/>
                  </a:lnTo>
                  <a:lnTo>
                    <a:pt x="173" y="843"/>
                  </a:lnTo>
                  <a:lnTo>
                    <a:pt x="173" y="845"/>
                  </a:lnTo>
                  <a:lnTo>
                    <a:pt x="175" y="846"/>
                  </a:lnTo>
                  <a:close/>
                  <a:moveTo>
                    <a:pt x="1338" y="841"/>
                  </a:moveTo>
                  <a:lnTo>
                    <a:pt x="1340" y="841"/>
                  </a:lnTo>
                  <a:lnTo>
                    <a:pt x="1338" y="843"/>
                  </a:lnTo>
                  <a:lnTo>
                    <a:pt x="1336" y="841"/>
                  </a:lnTo>
                  <a:lnTo>
                    <a:pt x="1338" y="841"/>
                  </a:lnTo>
                  <a:close/>
                  <a:moveTo>
                    <a:pt x="169" y="841"/>
                  </a:moveTo>
                  <a:lnTo>
                    <a:pt x="169" y="843"/>
                  </a:lnTo>
                  <a:lnTo>
                    <a:pt x="167" y="843"/>
                  </a:lnTo>
                  <a:lnTo>
                    <a:pt x="167" y="841"/>
                  </a:lnTo>
                  <a:lnTo>
                    <a:pt x="165" y="841"/>
                  </a:lnTo>
                  <a:lnTo>
                    <a:pt x="167" y="841"/>
                  </a:lnTo>
                  <a:lnTo>
                    <a:pt x="169" y="841"/>
                  </a:lnTo>
                  <a:close/>
                  <a:moveTo>
                    <a:pt x="179" y="845"/>
                  </a:moveTo>
                  <a:lnTo>
                    <a:pt x="181" y="846"/>
                  </a:lnTo>
                  <a:lnTo>
                    <a:pt x="182" y="848"/>
                  </a:lnTo>
                  <a:lnTo>
                    <a:pt x="181" y="848"/>
                  </a:lnTo>
                  <a:lnTo>
                    <a:pt x="182" y="848"/>
                  </a:lnTo>
                  <a:lnTo>
                    <a:pt x="182" y="850"/>
                  </a:lnTo>
                  <a:lnTo>
                    <a:pt x="184" y="850"/>
                  </a:lnTo>
                  <a:lnTo>
                    <a:pt x="184" y="852"/>
                  </a:lnTo>
                  <a:lnTo>
                    <a:pt x="186" y="852"/>
                  </a:lnTo>
                  <a:lnTo>
                    <a:pt x="186" y="854"/>
                  </a:lnTo>
                  <a:lnTo>
                    <a:pt x="186" y="856"/>
                  </a:lnTo>
                  <a:lnTo>
                    <a:pt x="186" y="854"/>
                  </a:lnTo>
                  <a:lnTo>
                    <a:pt x="184" y="854"/>
                  </a:lnTo>
                  <a:lnTo>
                    <a:pt x="186" y="854"/>
                  </a:lnTo>
                  <a:lnTo>
                    <a:pt x="184" y="854"/>
                  </a:lnTo>
                  <a:lnTo>
                    <a:pt x="184" y="856"/>
                  </a:lnTo>
                  <a:lnTo>
                    <a:pt x="182" y="856"/>
                  </a:lnTo>
                  <a:lnTo>
                    <a:pt x="181" y="854"/>
                  </a:lnTo>
                  <a:lnTo>
                    <a:pt x="181" y="852"/>
                  </a:lnTo>
                  <a:lnTo>
                    <a:pt x="179" y="852"/>
                  </a:lnTo>
                  <a:lnTo>
                    <a:pt x="179" y="850"/>
                  </a:lnTo>
                  <a:lnTo>
                    <a:pt x="177" y="850"/>
                  </a:lnTo>
                  <a:lnTo>
                    <a:pt x="177" y="848"/>
                  </a:lnTo>
                  <a:lnTo>
                    <a:pt x="179" y="848"/>
                  </a:lnTo>
                  <a:lnTo>
                    <a:pt x="177" y="846"/>
                  </a:lnTo>
                  <a:lnTo>
                    <a:pt x="175" y="846"/>
                  </a:lnTo>
                  <a:lnTo>
                    <a:pt x="175" y="845"/>
                  </a:lnTo>
                  <a:lnTo>
                    <a:pt x="177" y="845"/>
                  </a:lnTo>
                  <a:lnTo>
                    <a:pt x="179" y="845"/>
                  </a:lnTo>
                  <a:lnTo>
                    <a:pt x="177" y="845"/>
                  </a:lnTo>
                  <a:lnTo>
                    <a:pt x="175" y="845"/>
                  </a:lnTo>
                  <a:lnTo>
                    <a:pt x="175" y="843"/>
                  </a:lnTo>
                  <a:lnTo>
                    <a:pt x="173" y="843"/>
                  </a:lnTo>
                  <a:lnTo>
                    <a:pt x="173" y="841"/>
                  </a:lnTo>
                  <a:lnTo>
                    <a:pt x="171" y="841"/>
                  </a:lnTo>
                  <a:lnTo>
                    <a:pt x="171" y="839"/>
                  </a:lnTo>
                  <a:lnTo>
                    <a:pt x="173" y="839"/>
                  </a:lnTo>
                  <a:lnTo>
                    <a:pt x="173" y="837"/>
                  </a:lnTo>
                  <a:lnTo>
                    <a:pt x="173" y="839"/>
                  </a:lnTo>
                  <a:lnTo>
                    <a:pt x="175" y="839"/>
                  </a:lnTo>
                  <a:lnTo>
                    <a:pt x="175" y="841"/>
                  </a:lnTo>
                  <a:lnTo>
                    <a:pt x="177" y="841"/>
                  </a:lnTo>
                  <a:lnTo>
                    <a:pt x="177" y="843"/>
                  </a:lnTo>
                  <a:lnTo>
                    <a:pt x="179" y="843"/>
                  </a:lnTo>
                  <a:lnTo>
                    <a:pt x="179" y="845"/>
                  </a:lnTo>
                  <a:close/>
                  <a:moveTo>
                    <a:pt x="973" y="839"/>
                  </a:moveTo>
                  <a:lnTo>
                    <a:pt x="973" y="837"/>
                  </a:lnTo>
                  <a:lnTo>
                    <a:pt x="972" y="837"/>
                  </a:lnTo>
                  <a:lnTo>
                    <a:pt x="973" y="837"/>
                  </a:lnTo>
                  <a:lnTo>
                    <a:pt x="973" y="839"/>
                  </a:lnTo>
                  <a:close/>
                  <a:moveTo>
                    <a:pt x="171" y="835"/>
                  </a:moveTo>
                  <a:lnTo>
                    <a:pt x="173" y="837"/>
                  </a:lnTo>
                  <a:lnTo>
                    <a:pt x="171" y="837"/>
                  </a:lnTo>
                  <a:lnTo>
                    <a:pt x="171" y="839"/>
                  </a:lnTo>
                  <a:lnTo>
                    <a:pt x="171" y="841"/>
                  </a:lnTo>
                  <a:lnTo>
                    <a:pt x="169" y="841"/>
                  </a:lnTo>
                  <a:lnTo>
                    <a:pt x="169" y="839"/>
                  </a:lnTo>
                  <a:lnTo>
                    <a:pt x="167" y="839"/>
                  </a:lnTo>
                  <a:lnTo>
                    <a:pt x="169" y="839"/>
                  </a:lnTo>
                  <a:lnTo>
                    <a:pt x="169" y="837"/>
                  </a:lnTo>
                  <a:lnTo>
                    <a:pt x="171" y="837"/>
                  </a:lnTo>
                  <a:lnTo>
                    <a:pt x="171" y="835"/>
                  </a:lnTo>
                  <a:lnTo>
                    <a:pt x="169" y="835"/>
                  </a:lnTo>
                  <a:lnTo>
                    <a:pt x="169" y="837"/>
                  </a:lnTo>
                  <a:lnTo>
                    <a:pt x="167" y="839"/>
                  </a:lnTo>
                  <a:lnTo>
                    <a:pt x="167" y="837"/>
                  </a:lnTo>
                  <a:lnTo>
                    <a:pt x="165" y="837"/>
                  </a:lnTo>
                  <a:lnTo>
                    <a:pt x="165" y="839"/>
                  </a:lnTo>
                  <a:lnTo>
                    <a:pt x="165" y="841"/>
                  </a:lnTo>
                  <a:lnTo>
                    <a:pt x="165" y="839"/>
                  </a:lnTo>
                  <a:lnTo>
                    <a:pt x="165" y="837"/>
                  </a:lnTo>
                  <a:lnTo>
                    <a:pt x="163" y="837"/>
                  </a:lnTo>
                  <a:lnTo>
                    <a:pt x="165" y="837"/>
                  </a:lnTo>
                  <a:lnTo>
                    <a:pt x="165" y="835"/>
                  </a:lnTo>
                  <a:lnTo>
                    <a:pt x="167" y="835"/>
                  </a:lnTo>
                  <a:lnTo>
                    <a:pt x="167" y="833"/>
                  </a:lnTo>
                  <a:lnTo>
                    <a:pt x="169" y="833"/>
                  </a:lnTo>
                  <a:lnTo>
                    <a:pt x="171" y="833"/>
                  </a:lnTo>
                  <a:lnTo>
                    <a:pt x="171" y="835"/>
                  </a:lnTo>
                  <a:close/>
                  <a:moveTo>
                    <a:pt x="129" y="831"/>
                  </a:moveTo>
                  <a:lnTo>
                    <a:pt x="131" y="831"/>
                  </a:lnTo>
                  <a:lnTo>
                    <a:pt x="132" y="831"/>
                  </a:lnTo>
                  <a:lnTo>
                    <a:pt x="134" y="831"/>
                  </a:lnTo>
                  <a:lnTo>
                    <a:pt x="134" y="833"/>
                  </a:lnTo>
                  <a:lnTo>
                    <a:pt x="134" y="835"/>
                  </a:lnTo>
                  <a:lnTo>
                    <a:pt x="132" y="837"/>
                  </a:lnTo>
                  <a:lnTo>
                    <a:pt x="134" y="837"/>
                  </a:lnTo>
                  <a:lnTo>
                    <a:pt x="134" y="835"/>
                  </a:lnTo>
                  <a:lnTo>
                    <a:pt x="136" y="833"/>
                  </a:lnTo>
                  <a:lnTo>
                    <a:pt x="138" y="833"/>
                  </a:lnTo>
                  <a:lnTo>
                    <a:pt x="140" y="833"/>
                  </a:lnTo>
                  <a:lnTo>
                    <a:pt x="140" y="835"/>
                  </a:lnTo>
                  <a:lnTo>
                    <a:pt x="142" y="835"/>
                  </a:lnTo>
                  <a:lnTo>
                    <a:pt x="142" y="837"/>
                  </a:lnTo>
                  <a:lnTo>
                    <a:pt x="142" y="839"/>
                  </a:lnTo>
                  <a:lnTo>
                    <a:pt x="142" y="841"/>
                  </a:lnTo>
                  <a:lnTo>
                    <a:pt x="140" y="841"/>
                  </a:lnTo>
                  <a:lnTo>
                    <a:pt x="138" y="843"/>
                  </a:lnTo>
                  <a:lnTo>
                    <a:pt x="136" y="843"/>
                  </a:lnTo>
                  <a:lnTo>
                    <a:pt x="134" y="843"/>
                  </a:lnTo>
                  <a:lnTo>
                    <a:pt x="132" y="845"/>
                  </a:lnTo>
                  <a:lnTo>
                    <a:pt x="134" y="845"/>
                  </a:lnTo>
                  <a:lnTo>
                    <a:pt x="136" y="845"/>
                  </a:lnTo>
                  <a:lnTo>
                    <a:pt x="138" y="845"/>
                  </a:lnTo>
                  <a:lnTo>
                    <a:pt x="136" y="845"/>
                  </a:lnTo>
                  <a:lnTo>
                    <a:pt x="136" y="846"/>
                  </a:lnTo>
                  <a:lnTo>
                    <a:pt x="138" y="846"/>
                  </a:lnTo>
                  <a:lnTo>
                    <a:pt x="140" y="846"/>
                  </a:lnTo>
                  <a:lnTo>
                    <a:pt x="140" y="845"/>
                  </a:lnTo>
                  <a:lnTo>
                    <a:pt x="138" y="845"/>
                  </a:lnTo>
                  <a:lnTo>
                    <a:pt x="140" y="845"/>
                  </a:lnTo>
                  <a:lnTo>
                    <a:pt x="142" y="843"/>
                  </a:lnTo>
                  <a:lnTo>
                    <a:pt x="140" y="843"/>
                  </a:lnTo>
                  <a:lnTo>
                    <a:pt x="140" y="841"/>
                  </a:lnTo>
                  <a:lnTo>
                    <a:pt x="142" y="841"/>
                  </a:lnTo>
                  <a:lnTo>
                    <a:pt x="142" y="839"/>
                  </a:lnTo>
                  <a:lnTo>
                    <a:pt x="142" y="837"/>
                  </a:lnTo>
                  <a:lnTo>
                    <a:pt x="142" y="835"/>
                  </a:lnTo>
                  <a:lnTo>
                    <a:pt x="140" y="835"/>
                  </a:lnTo>
                  <a:lnTo>
                    <a:pt x="142" y="835"/>
                  </a:lnTo>
                  <a:lnTo>
                    <a:pt x="144" y="835"/>
                  </a:lnTo>
                  <a:lnTo>
                    <a:pt x="146" y="835"/>
                  </a:lnTo>
                  <a:lnTo>
                    <a:pt x="146" y="833"/>
                  </a:lnTo>
                  <a:lnTo>
                    <a:pt x="148" y="833"/>
                  </a:lnTo>
                  <a:lnTo>
                    <a:pt x="148" y="831"/>
                  </a:lnTo>
                  <a:lnTo>
                    <a:pt x="150" y="831"/>
                  </a:lnTo>
                  <a:lnTo>
                    <a:pt x="150" y="833"/>
                  </a:lnTo>
                  <a:lnTo>
                    <a:pt x="150" y="835"/>
                  </a:lnTo>
                  <a:lnTo>
                    <a:pt x="148" y="835"/>
                  </a:lnTo>
                  <a:lnTo>
                    <a:pt x="148" y="837"/>
                  </a:lnTo>
                  <a:lnTo>
                    <a:pt x="146" y="839"/>
                  </a:lnTo>
                  <a:lnTo>
                    <a:pt x="146" y="841"/>
                  </a:lnTo>
                  <a:lnTo>
                    <a:pt x="146" y="843"/>
                  </a:lnTo>
                  <a:lnTo>
                    <a:pt x="146" y="845"/>
                  </a:lnTo>
                  <a:lnTo>
                    <a:pt x="144" y="846"/>
                  </a:lnTo>
                  <a:lnTo>
                    <a:pt x="146" y="846"/>
                  </a:lnTo>
                  <a:lnTo>
                    <a:pt x="146" y="848"/>
                  </a:lnTo>
                  <a:lnTo>
                    <a:pt x="144" y="848"/>
                  </a:lnTo>
                  <a:lnTo>
                    <a:pt x="146" y="850"/>
                  </a:lnTo>
                  <a:lnTo>
                    <a:pt x="146" y="852"/>
                  </a:lnTo>
                  <a:lnTo>
                    <a:pt x="144" y="854"/>
                  </a:lnTo>
                  <a:lnTo>
                    <a:pt x="144" y="856"/>
                  </a:lnTo>
                  <a:lnTo>
                    <a:pt x="142" y="856"/>
                  </a:lnTo>
                  <a:lnTo>
                    <a:pt x="140" y="856"/>
                  </a:lnTo>
                  <a:lnTo>
                    <a:pt x="142" y="856"/>
                  </a:lnTo>
                  <a:lnTo>
                    <a:pt x="142" y="858"/>
                  </a:lnTo>
                  <a:lnTo>
                    <a:pt x="140" y="858"/>
                  </a:lnTo>
                  <a:lnTo>
                    <a:pt x="138" y="858"/>
                  </a:lnTo>
                  <a:lnTo>
                    <a:pt x="138" y="856"/>
                  </a:lnTo>
                  <a:lnTo>
                    <a:pt x="138" y="858"/>
                  </a:lnTo>
                  <a:lnTo>
                    <a:pt x="136" y="858"/>
                  </a:lnTo>
                  <a:lnTo>
                    <a:pt x="134" y="858"/>
                  </a:lnTo>
                  <a:lnTo>
                    <a:pt x="136" y="856"/>
                  </a:lnTo>
                  <a:lnTo>
                    <a:pt x="134" y="856"/>
                  </a:lnTo>
                  <a:lnTo>
                    <a:pt x="132" y="856"/>
                  </a:lnTo>
                  <a:lnTo>
                    <a:pt x="132" y="854"/>
                  </a:lnTo>
                  <a:lnTo>
                    <a:pt x="134" y="854"/>
                  </a:lnTo>
                  <a:lnTo>
                    <a:pt x="132" y="854"/>
                  </a:lnTo>
                  <a:lnTo>
                    <a:pt x="132" y="852"/>
                  </a:lnTo>
                  <a:lnTo>
                    <a:pt x="134" y="852"/>
                  </a:lnTo>
                  <a:lnTo>
                    <a:pt x="136" y="852"/>
                  </a:lnTo>
                  <a:lnTo>
                    <a:pt x="136" y="854"/>
                  </a:lnTo>
                  <a:lnTo>
                    <a:pt x="138" y="854"/>
                  </a:lnTo>
                  <a:lnTo>
                    <a:pt x="136" y="852"/>
                  </a:lnTo>
                  <a:lnTo>
                    <a:pt x="136" y="850"/>
                  </a:lnTo>
                  <a:lnTo>
                    <a:pt x="134" y="850"/>
                  </a:lnTo>
                  <a:lnTo>
                    <a:pt x="132" y="850"/>
                  </a:lnTo>
                  <a:lnTo>
                    <a:pt x="132" y="848"/>
                  </a:lnTo>
                  <a:lnTo>
                    <a:pt x="132" y="850"/>
                  </a:lnTo>
                  <a:lnTo>
                    <a:pt x="132" y="848"/>
                  </a:lnTo>
                  <a:lnTo>
                    <a:pt x="131" y="850"/>
                  </a:lnTo>
                  <a:lnTo>
                    <a:pt x="131" y="848"/>
                  </a:lnTo>
                  <a:lnTo>
                    <a:pt x="129" y="848"/>
                  </a:lnTo>
                  <a:lnTo>
                    <a:pt x="129" y="846"/>
                  </a:lnTo>
                  <a:lnTo>
                    <a:pt x="131" y="846"/>
                  </a:lnTo>
                  <a:lnTo>
                    <a:pt x="129" y="845"/>
                  </a:lnTo>
                  <a:lnTo>
                    <a:pt x="129" y="843"/>
                  </a:lnTo>
                  <a:lnTo>
                    <a:pt x="129" y="841"/>
                  </a:lnTo>
                  <a:lnTo>
                    <a:pt x="129" y="843"/>
                  </a:lnTo>
                  <a:lnTo>
                    <a:pt x="127" y="843"/>
                  </a:lnTo>
                  <a:lnTo>
                    <a:pt x="127" y="841"/>
                  </a:lnTo>
                  <a:lnTo>
                    <a:pt x="127" y="839"/>
                  </a:lnTo>
                  <a:lnTo>
                    <a:pt x="125" y="839"/>
                  </a:lnTo>
                  <a:lnTo>
                    <a:pt x="125" y="837"/>
                  </a:lnTo>
                  <a:lnTo>
                    <a:pt x="127" y="837"/>
                  </a:lnTo>
                  <a:lnTo>
                    <a:pt x="127" y="835"/>
                  </a:lnTo>
                  <a:lnTo>
                    <a:pt x="127" y="833"/>
                  </a:lnTo>
                  <a:lnTo>
                    <a:pt x="127" y="831"/>
                  </a:lnTo>
                  <a:lnTo>
                    <a:pt x="129" y="831"/>
                  </a:lnTo>
                  <a:close/>
                  <a:moveTo>
                    <a:pt x="173" y="833"/>
                  </a:moveTo>
                  <a:lnTo>
                    <a:pt x="171" y="831"/>
                  </a:lnTo>
                  <a:lnTo>
                    <a:pt x="171" y="829"/>
                  </a:lnTo>
                  <a:lnTo>
                    <a:pt x="173" y="829"/>
                  </a:lnTo>
                  <a:lnTo>
                    <a:pt x="173" y="831"/>
                  </a:lnTo>
                  <a:lnTo>
                    <a:pt x="173" y="833"/>
                  </a:lnTo>
                  <a:close/>
                  <a:moveTo>
                    <a:pt x="165" y="833"/>
                  </a:moveTo>
                  <a:lnTo>
                    <a:pt x="165" y="831"/>
                  </a:lnTo>
                  <a:lnTo>
                    <a:pt x="163" y="831"/>
                  </a:lnTo>
                  <a:lnTo>
                    <a:pt x="163" y="829"/>
                  </a:lnTo>
                  <a:lnTo>
                    <a:pt x="165" y="831"/>
                  </a:lnTo>
                  <a:lnTo>
                    <a:pt x="165" y="833"/>
                  </a:lnTo>
                  <a:close/>
                  <a:moveTo>
                    <a:pt x="129" y="829"/>
                  </a:moveTo>
                  <a:lnTo>
                    <a:pt x="129" y="831"/>
                  </a:lnTo>
                  <a:lnTo>
                    <a:pt x="129" y="829"/>
                  </a:lnTo>
                  <a:lnTo>
                    <a:pt x="127" y="829"/>
                  </a:lnTo>
                  <a:lnTo>
                    <a:pt x="129" y="829"/>
                  </a:lnTo>
                  <a:close/>
                  <a:moveTo>
                    <a:pt x="1333" y="829"/>
                  </a:moveTo>
                  <a:lnTo>
                    <a:pt x="1331" y="829"/>
                  </a:lnTo>
                  <a:lnTo>
                    <a:pt x="1331" y="827"/>
                  </a:lnTo>
                  <a:lnTo>
                    <a:pt x="1333" y="827"/>
                  </a:lnTo>
                  <a:lnTo>
                    <a:pt x="1333" y="829"/>
                  </a:lnTo>
                  <a:close/>
                  <a:moveTo>
                    <a:pt x="169" y="829"/>
                  </a:moveTo>
                  <a:lnTo>
                    <a:pt x="169" y="827"/>
                  </a:lnTo>
                  <a:lnTo>
                    <a:pt x="171" y="827"/>
                  </a:lnTo>
                  <a:lnTo>
                    <a:pt x="169" y="829"/>
                  </a:lnTo>
                  <a:close/>
                  <a:moveTo>
                    <a:pt x="171" y="827"/>
                  </a:moveTo>
                  <a:lnTo>
                    <a:pt x="171" y="829"/>
                  </a:lnTo>
                  <a:lnTo>
                    <a:pt x="171" y="827"/>
                  </a:lnTo>
                  <a:close/>
                  <a:moveTo>
                    <a:pt x="954" y="827"/>
                  </a:moveTo>
                  <a:lnTo>
                    <a:pt x="954" y="825"/>
                  </a:lnTo>
                  <a:lnTo>
                    <a:pt x="954" y="827"/>
                  </a:lnTo>
                  <a:close/>
                  <a:moveTo>
                    <a:pt x="165" y="823"/>
                  </a:moveTo>
                  <a:lnTo>
                    <a:pt x="165" y="825"/>
                  </a:lnTo>
                  <a:lnTo>
                    <a:pt x="163" y="825"/>
                  </a:lnTo>
                  <a:lnTo>
                    <a:pt x="165" y="823"/>
                  </a:lnTo>
                  <a:close/>
                  <a:moveTo>
                    <a:pt x="1334" y="823"/>
                  </a:moveTo>
                  <a:lnTo>
                    <a:pt x="1333" y="823"/>
                  </a:lnTo>
                  <a:lnTo>
                    <a:pt x="1333" y="821"/>
                  </a:lnTo>
                  <a:lnTo>
                    <a:pt x="1334" y="821"/>
                  </a:lnTo>
                  <a:lnTo>
                    <a:pt x="1334" y="823"/>
                  </a:lnTo>
                  <a:close/>
                  <a:moveTo>
                    <a:pt x="163" y="823"/>
                  </a:moveTo>
                  <a:lnTo>
                    <a:pt x="161" y="823"/>
                  </a:lnTo>
                  <a:lnTo>
                    <a:pt x="163" y="821"/>
                  </a:lnTo>
                  <a:lnTo>
                    <a:pt x="163" y="823"/>
                  </a:lnTo>
                  <a:close/>
                  <a:moveTo>
                    <a:pt x="1333" y="821"/>
                  </a:moveTo>
                  <a:lnTo>
                    <a:pt x="1331" y="821"/>
                  </a:lnTo>
                  <a:lnTo>
                    <a:pt x="1333" y="821"/>
                  </a:lnTo>
                  <a:lnTo>
                    <a:pt x="1333" y="820"/>
                  </a:lnTo>
                  <a:lnTo>
                    <a:pt x="1333" y="821"/>
                  </a:lnTo>
                  <a:close/>
                  <a:moveTo>
                    <a:pt x="159" y="820"/>
                  </a:moveTo>
                  <a:lnTo>
                    <a:pt x="157" y="820"/>
                  </a:lnTo>
                  <a:lnTo>
                    <a:pt x="157" y="818"/>
                  </a:lnTo>
                  <a:lnTo>
                    <a:pt x="159" y="818"/>
                  </a:lnTo>
                  <a:lnTo>
                    <a:pt x="159" y="820"/>
                  </a:lnTo>
                  <a:close/>
                  <a:moveTo>
                    <a:pt x="163" y="818"/>
                  </a:moveTo>
                  <a:lnTo>
                    <a:pt x="163" y="820"/>
                  </a:lnTo>
                  <a:lnTo>
                    <a:pt x="163" y="821"/>
                  </a:lnTo>
                  <a:lnTo>
                    <a:pt x="161" y="823"/>
                  </a:lnTo>
                  <a:lnTo>
                    <a:pt x="159" y="823"/>
                  </a:lnTo>
                  <a:lnTo>
                    <a:pt x="159" y="821"/>
                  </a:lnTo>
                  <a:lnTo>
                    <a:pt x="161" y="821"/>
                  </a:lnTo>
                  <a:lnTo>
                    <a:pt x="161" y="820"/>
                  </a:lnTo>
                  <a:lnTo>
                    <a:pt x="161" y="818"/>
                  </a:lnTo>
                  <a:lnTo>
                    <a:pt x="163" y="818"/>
                  </a:lnTo>
                  <a:lnTo>
                    <a:pt x="163" y="820"/>
                  </a:lnTo>
                  <a:lnTo>
                    <a:pt x="163" y="818"/>
                  </a:lnTo>
                  <a:close/>
                  <a:moveTo>
                    <a:pt x="169" y="816"/>
                  </a:moveTo>
                  <a:lnTo>
                    <a:pt x="167" y="816"/>
                  </a:lnTo>
                  <a:lnTo>
                    <a:pt x="165" y="814"/>
                  </a:lnTo>
                  <a:lnTo>
                    <a:pt x="167" y="814"/>
                  </a:lnTo>
                  <a:lnTo>
                    <a:pt x="169" y="814"/>
                  </a:lnTo>
                  <a:lnTo>
                    <a:pt x="169" y="816"/>
                  </a:lnTo>
                  <a:close/>
                  <a:moveTo>
                    <a:pt x="173" y="814"/>
                  </a:moveTo>
                  <a:lnTo>
                    <a:pt x="173" y="816"/>
                  </a:lnTo>
                  <a:lnTo>
                    <a:pt x="171" y="816"/>
                  </a:lnTo>
                  <a:lnTo>
                    <a:pt x="169" y="816"/>
                  </a:lnTo>
                  <a:lnTo>
                    <a:pt x="171" y="816"/>
                  </a:lnTo>
                  <a:lnTo>
                    <a:pt x="171" y="814"/>
                  </a:lnTo>
                  <a:lnTo>
                    <a:pt x="173" y="814"/>
                  </a:lnTo>
                  <a:close/>
                  <a:moveTo>
                    <a:pt x="1321" y="812"/>
                  </a:moveTo>
                  <a:lnTo>
                    <a:pt x="1321" y="814"/>
                  </a:lnTo>
                  <a:lnTo>
                    <a:pt x="1323" y="812"/>
                  </a:lnTo>
                  <a:lnTo>
                    <a:pt x="1323" y="814"/>
                  </a:lnTo>
                  <a:lnTo>
                    <a:pt x="1323" y="812"/>
                  </a:lnTo>
                  <a:lnTo>
                    <a:pt x="1323" y="814"/>
                  </a:lnTo>
                  <a:lnTo>
                    <a:pt x="1321" y="814"/>
                  </a:lnTo>
                  <a:lnTo>
                    <a:pt x="1321" y="816"/>
                  </a:lnTo>
                  <a:lnTo>
                    <a:pt x="1319" y="814"/>
                  </a:lnTo>
                  <a:lnTo>
                    <a:pt x="1317" y="812"/>
                  </a:lnTo>
                  <a:lnTo>
                    <a:pt x="1319" y="812"/>
                  </a:lnTo>
                  <a:lnTo>
                    <a:pt x="1321" y="812"/>
                  </a:lnTo>
                  <a:lnTo>
                    <a:pt x="1321" y="810"/>
                  </a:lnTo>
                  <a:lnTo>
                    <a:pt x="1323" y="810"/>
                  </a:lnTo>
                  <a:lnTo>
                    <a:pt x="1323" y="812"/>
                  </a:lnTo>
                  <a:lnTo>
                    <a:pt x="1321" y="812"/>
                  </a:lnTo>
                  <a:close/>
                  <a:moveTo>
                    <a:pt x="983" y="812"/>
                  </a:moveTo>
                  <a:lnTo>
                    <a:pt x="981" y="812"/>
                  </a:lnTo>
                  <a:lnTo>
                    <a:pt x="977" y="812"/>
                  </a:lnTo>
                  <a:lnTo>
                    <a:pt x="975" y="814"/>
                  </a:lnTo>
                  <a:lnTo>
                    <a:pt x="975" y="812"/>
                  </a:lnTo>
                  <a:lnTo>
                    <a:pt x="977" y="812"/>
                  </a:lnTo>
                  <a:lnTo>
                    <a:pt x="979" y="812"/>
                  </a:lnTo>
                  <a:lnTo>
                    <a:pt x="981" y="812"/>
                  </a:lnTo>
                  <a:lnTo>
                    <a:pt x="981" y="810"/>
                  </a:lnTo>
                  <a:lnTo>
                    <a:pt x="983" y="810"/>
                  </a:lnTo>
                  <a:lnTo>
                    <a:pt x="987" y="810"/>
                  </a:lnTo>
                  <a:lnTo>
                    <a:pt x="985" y="810"/>
                  </a:lnTo>
                  <a:lnTo>
                    <a:pt x="983" y="810"/>
                  </a:lnTo>
                  <a:lnTo>
                    <a:pt x="983" y="812"/>
                  </a:lnTo>
                  <a:close/>
                  <a:moveTo>
                    <a:pt x="169" y="814"/>
                  </a:moveTo>
                  <a:lnTo>
                    <a:pt x="169" y="812"/>
                  </a:lnTo>
                  <a:lnTo>
                    <a:pt x="171" y="808"/>
                  </a:lnTo>
                  <a:lnTo>
                    <a:pt x="173" y="808"/>
                  </a:lnTo>
                  <a:lnTo>
                    <a:pt x="173" y="810"/>
                  </a:lnTo>
                  <a:lnTo>
                    <a:pt x="173" y="812"/>
                  </a:lnTo>
                  <a:lnTo>
                    <a:pt x="171" y="812"/>
                  </a:lnTo>
                  <a:lnTo>
                    <a:pt x="171" y="814"/>
                  </a:lnTo>
                  <a:lnTo>
                    <a:pt x="169" y="814"/>
                  </a:lnTo>
                  <a:close/>
                  <a:moveTo>
                    <a:pt x="1010" y="797"/>
                  </a:moveTo>
                  <a:lnTo>
                    <a:pt x="1008" y="797"/>
                  </a:lnTo>
                  <a:lnTo>
                    <a:pt x="1010" y="797"/>
                  </a:lnTo>
                  <a:lnTo>
                    <a:pt x="1012" y="793"/>
                  </a:lnTo>
                  <a:lnTo>
                    <a:pt x="1014" y="793"/>
                  </a:lnTo>
                  <a:lnTo>
                    <a:pt x="1014" y="791"/>
                  </a:lnTo>
                  <a:lnTo>
                    <a:pt x="1016" y="791"/>
                  </a:lnTo>
                  <a:lnTo>
                    <a:pt x="1016" y="789"/>
                  </a:lnTo>
                  <a:lnTo>
                    <a:pt x="1016" y="791"/>
                  </a:lnTo>
                  <a:lnTo>
                    <a:pt x="1014" y="791"/>
                  </a:lnTo>
                  <a:lnTo>
                    <a:pt x="1014" y="793"/>
                  </a:lnTo>
                  <a:lnTo>
                    <a:pt x="1010" y="795"/>
                  </a:lnTo>
                  <a:lnTo>
                    <a:pt x="1010" y="797"/>
                  </a:lnTo>
                  <a:close/>
                  <a:moveTo>
                    <a:pt x="1277" y="781"/>
                  </a:moveTo>
                  <a:lnTo>
                    <a:pt x="1277" y="783"/>
                  </a:lnTo>
                  <a:lnTo>
                    <a:pt x="1279" y="783"/>
                  </a:lnTo>
                  <a:lnTo>
                    <a:pt x="1279" y="781"/>
                  </a:lnTo>
                  <a:lnTo>
                    <a:pt x="1279" y="783"/>
                  </a:lnTo>
                  <a:lnTo>
                    <a:pt x="1277" y="783"/>
                  </a:lnTo>
                  <a:lnTo>
                    <a:pt x="1275" y="783"/>
                  </a:lnTo>
                  <a:lnTo>
                    <a:pt x="1277" y="783"/>
                  </a:lnTo>
                  <a:lnTo>
                    <a:pt x="1275" y="783"/>
                  </a:lnTo>
                  <a:lnTo>
                    <a:pt x="1275" y="781"/>
                  </a:lnTo>
                  <a:lnTo>
                    <a:pt x="1277" y="781"/>
                  </a:lnTo>
                  <a:close/>
                  <a:moveTo>
                    <a:pt x="987" y="779"/>
                  </a:moveTo>
                  <a:lnTo>
                    <a:pt x="989" y="779"/>
                  </a:lnTo>
                  <a:lnTo>
                    <a:pt x="987" y="779"/>
                  </a:lnTo>
                  <a:lnTo>
                    <a:pt x="987" y="781"/>
                  </a:lnTo>
                  <a:lnTo>
                    <a:pt x="987" y="783"/>
                  </a:lnTo>
                  <a:lnTo>
                    <a:pt x="985" y="785"/>
                  </a:lnTo>
                  <a:lnTo>
                    <a:pt x="985" y="783"/>
                  </a:lnTo>
                  <a:lnTo>
                    <a:pt x="987" y="781"/>
                  </a:lnTo>
                  <a:lnTo>
                    <a:pt x="987" y="779"/>
                  </a:lnTo>
                  <a:lnTo>
                    <a:pt x="987" y="777"/>
                  </a:lnTo>
                  <a:lnTo>
                    <a:pt x="989" y="777"/>
                  </a:lnTo>
                  <a:lnTo>
                    <a:pt x="989" y="779"/>
                  </a:lnTo>
                  <a:lnTo>
                    <a:pt x="987" y="779"/>
                  </a:lnTo>
                  <a:close/>
                  <a:moveTo>
                    <a:pt x="1273" y="777"/>
                  </a:moveTo>
                  <a:lnTo>
                    <a:pt x="1275" y="777"/>
                  </a:lnTo>
                  <a:lnTo>
                    <a:pt x="1273" y="779"/>
                  </a:lnTo>
                  <a:lnTo>
                    <a:pt x="1275" y="779"/>
                  </a:lnTo>
                  <a:lnTo>
                    <a:pt x="1273" y="779"/>
                  </a:lnTo>
                  <a:lnTo>
                    <a:pt x="1271" y="779"/>
                  </a:lnTo>
                  <a:lnTo>
                    <a:pt x="1271" y="777"/>
                  </a:lnTo>
                  <a:lnTo>
                    <a:pt x="1269" y="777"/>
                  </a:lnTo>
                  <a:lnTo>
                    <a:pt x="1271" y="777"/>
                  </a:lnTo>
                  <a:lnTo>
                    <a:pt x="1271" y="775"/>
                  </a:lnTo>
                  <a:lnTo>
                    <a:pt x="1273" y="775"/>
                  </a:lnTo>
                  <a:lnTo>
                    <a:pt x="1273" y="777"/>
                  </a:lnTo>
                  <a:close/>
                  <a:moveTo>
                    <a:pt x="1023" y="777"/>
                  </a:moveTo>
                  <a:lnTo>
                    <a:pt x="1023" y="775"/>
                  </a:lnTo>
                  <a:lnTo>
                    <a:pt x="1023" y="777"/>
                  </a:lnTo>
                  <a:close/>
                  <a:moveTo>
                    <a:pt x="1006" y="772"/>
                  </a:moveTo>
                  <a:lnTo>
                    <a:pt x="1004" y="772"/>
                  </a:lnTo>
                  <a:lnTo>
                    <a:pt x="1006" y="772"/>
                  </a:lnTo>
                  <a:close/>
                  <a:moveTo>
                    <a:pt x="1261" y="768"/>
                  </a:moveTo>
                  <a:lnTo>
                    <a:pt x="1265" y="768"/>
                  </a:lnTo>
                  <a:lnTo>
                    <a:pt x="1267" y="768"/>
                  </a:lnTo>
                  <a:lnTo>
                    <a:pt x="1267" y="770"/>
                  </a:lnTo>
                  <a:lnTo>
                    <a:pt x="1265" y="770"/>
                  </a:lnTo>
                  <a:lnTo>
                    <a:pt x="1267" y="770"/>
                  </a:lnTo>
                  <a:lnTo>
                    <a:pt x="1265" y="772"/>
                  </a:lnTo>
                  <a:lnTo>
                    <a:pt x="1263" y="770"/>
                  </a:lnTo>
                  <a:lnTo>
                    <a:pt x="1261" y="770"/>
                  </a:lnTo>
                  <a:lnTo>
                    <a:pt x="1261" y="768"/>
                  </a:lnTo>
                  <a:close/>
                  <a:moveTo>
                    <a:pt x="1012" y="770"/>
                  </a:moveTo>
                  <a:lnTo>
                    <a:pt x="1010" y="770"/>
                  </a:lnTo>
                  <a:lnTo>
                    <a:pt x="1010" y="768"/>
                  </a:lnTo>
                  <a:lnTo>
                    <a:pt x="1012" y="768"/>
                  </a:lnTo>
                  <a:lnTo>
                    <a:pt x="1012" y="770"/>
                  </a:lnTo>
                  <a:close/>
                  <a:moveTo>
                    <a:pt x="993" y="770"/>
                  </a:moveTo>
                  <a:lnTo>
                    <a:pt x="993" y="772"/>
                  </a:lnTo>
                  <a:lnTo>
                    <a:pt x="993" y="773"/>
                  </a:lnTo>
                  <a:lnTo>
                    <a:pt x="993" y="775"/>
                  </a:lnTo>
                  <a:lnTo>
                    <a:pt x="991" y="775"/>
                  </a:lnTo>
                  <a:lnTo>
                    <a:pt x="989" y="777"/>
                  </a:lnTo>
                  <a:lnTo>
                    <a:pt x="989" y="775"/>
                  </a:lnTo>
                  <a:lnTo>
                    <a:pt x="989" y="773"/>
                  </a:lnTo>
                  <a:lnTo>
                    <a:pt x="991" y="772"/>
                  </a:lnTo>
                  <a:lnTo>
                    <a:pt x="989" y="772"/>
                  </a:lnTo>
                  <a:lnTo>
                    <a:pt x="991" y="772"/>
                  </a:lnTo>
                  <a:lnTo>
                    <a:pt x="991" y="770"/>
                  </a:lnTo>
                  <a:lnTo>
                    <a:pt x="991" y="768"/>
                  </a:lnTo>
                  <a:lnTo>
                    <a:pt x="993" y="768"/>
                  </a:lnTo>
                  <a:lnTo>
                    <a:pt x="993" y="770"/>
                  </a:lnTo>
                  <a:close/>
                  <a:moveTo>
                    <a:pt x="977" y="770"/>
                  </a:moveTo>
                  <a:lnTo>
                    <a:pt x="975" y="772"/>
                  </a:lnTo>
                  <a:lnTo>
                    <a:pt x="972" y="773"/>
                  </a:lnTo>
                  <a:lnTo>
                    <a:pt x="972" y="775"/>
                  </a:lnTo>
                  <a:lnTo>
                    <a:pt x="970" y="775"/>
                  </a:lnTo>
                  <a:lnTo>
                    <a:pt x="970" y="773"/>
                  </a:lnTo>
                  <a:lnTo>
                    <a:pt x="970" y="772"/>
                  </a:lnTo>
                  <a:lnTo>
                    <a:pt x="972" y="772"/>
                  </a:lnTo>
                  <a:lnTo>
                    <a:pt x="972" y="770"/>
                  </a:lnTo>
                  <a:lnTo>
                    <a:pt x="973" y="770"/>
                  </a:lnTo>
                  <a:lnTo>
                    <a:pt x="975" y="770"/>
                  </a:lnTo>
                  <a:lnTo>
                    <a:pt x="977" y="770"/>
                  </a:lnTo>
                  <a:lnTo>
                    <a:pt x="977" y="768"/>
                  </a:lnTo>
                  <a:lnTo>
                    <a:pt x="977" y="766"/>
                  </a:lnTo>
                  <a:lnTo>
                    <a:pt x="979" y="764"/>
                  </a:lnTo>
                  <a:lnTo>
                    <a:pt x="979" y="766"/>
                  </a:lnTo>
                  <a:lnTo>
                    <a:pt x="977" y="766"/>
                  </a:lnTo>
                  <a:lnTo>
                    <a:pt x="977" y="768"/>
                  </a:lnTo>
                  <a:lnTo>
                    <a:pt x="977" y="770"/>
                  </a:lnTo>
                  <a:close/>
                  <a:moveTo>
                    <a:pt x="1267" y="766"/>
                  </a:moveTo>
                  <a:lnTo>
                    <a:pt x="1269" y="766"/>
                  </a:lnTo>
                  <a:lnTo>
                    <a:pt x="1267" y="766"/>
                  </a:lnTo>
                  <a:lnTo>
                    <a:pt x="1269" y="766"/>
                  </a:lnTo>
                  <a:lnTo>
                    <a:pt x="1271" y="766"/>
                  </a:lnTo>
                  <a:lnTo>
                    <a:pt x="1269" y="768"/>
                  </a:lnTo>
                  <a:lnTo>
                    <a:pt x="1271" y="768"/>
                  </a:lnTo>
                  <a:lnTo>
                    <a:pt x="1267" y="768"/>
                  </a:lnTo>
                  <a:lnTo>
                    <a:pt x="1265" y="766"/>
                  </a:lnTo>
                  <a:lnTo>
                    <a:pt x="1265" y="768"/>
                  </a:lnTo>
                  <a:lnTo>
                    <a:pt x="1265" y="766"/>
                  </a:lnTo>
                  <a:lnTo>
                    <a:pt x="1263" y="766"/>
                  </a:lnTo>
                  <a:lnTo>
                    <a:pt x="1267" y="766"/>
                  </a:lnTo>
                  <a:lnTo>
                    <a:pt x="1263" y="766"/>
                  </a:lnTo>
                  <a:lnTo>
                    <a:pt x="1265" y="766"/>
                  </a:lnTo>
                  <a:lnTo>
                    <a:pt x="1263" y="764"/>
                  </a:lnTo>
                  <a:lnTo>
                    <a:pt x="1265" y="764"/>
                  </a:lnTo>
                  <a:lnTo>
                    <a:pt x="1267" y="764"/>
                  </a:lnTo>
                  <a:lnTo>
                    <a:pt x="1267" y="766"/>
                  </a:lnTo>
                  <a:close/>
                  <a:moveTo>
                    <a:pt x="991" y="762"/>
                  </a:moveTo>
                  <a:lnTo>
                    <a:pt x="991" y="760"/>
                  </a:lnTo>
                  <a:lnTo>
                    <a:pt x="989" y="760"/>
                  </a:lnTo>
                  <a:lnTo>
                    <a:pt x="991" y="760"/>
                  </a:lnTo>
                  <a:lnTo>
                    <a:pt x="991" y="762"/>
                  </a:lnTo>
                  <a:close/>
                  <a:moveTo>
                    <a:pt x="985" y="760"/>
                  </a:moveTo>
                  <a:lnTo>
                    <a:pt x="985" y="762"/>
                  </a:lnTo>
                  <a:lnTo>
                    <a:pt x="983" y="762"/>
                  </a:lnTo>
                  <a:lnTo>
                    <a:pt x="983" y="764"/>
                  </a:lnTo>
                  <a:lnTo>
                    <a:pt x="985" y="764"/>
                  </a:lnTo>
                  <a:lnTo>
                    <a:pt x="985" y="766"/>
                  </a:lnTo>
                  <a:lnTo>
                    <a:pt x="987" y="768"/>
                  </a:lnTo>
                  <a:lnTo>
                    <a:pt x="989" y="768"/>
                  </a:lnTo>
                  <a:lnTo>
                    <a:pt x="989" y="770"/>
                  </a:lnTo>
                  <a:lnTo>
                    <a:pt x="989" y="772"/>
                  </a:lnTo>
                  <a:lnTo>
                    <a:pt x="989" y="770"/>
                  </a:lnTo>
                  <a:lnTo>
                    <a:pt x="989" y="772"/>
                  </a:lnTo>
                  <a:lnTo>
                    <a:pt x="987" y="772"/>
                  </a:lnTo>
                  <a:lnTo>
                    <a:pt x="987" y="773"/>
                  </a:lnTo>
                  <a:lnTo>
                    <a:pt x="987" y="775"/>
                  </a:lnTo>
                  <a:lnTo>
                    <a:pt x="985" y="779"/>
                  </a:lnTo>
                  <a:lnTo>
                    <a:pt x="985" y="783"/>
                  </a:lnTo>
                  <a:lnTo>
                    <a:pt x="983" y="783"/>
                  </a:lnTo>
                  <a:lnTo>
                    <a:pt x="985" y="781"/>
                  </a:lnTo>
                  <a:lnTo>
                    <a:pt x="985" y="779"/>
                  </a:lnTo>
                  <a:lnTo>
                    <a:pt x="985" y="777"/>
                  </a:lnTo>
                  <a:lnTo>
                    <a:pt x="987" y="772"/>
                  </a:lnTo>
                  <a:lnTo>
                    <a:pt x="987" y="770"/>
                  </a:lnTo>
                  <a:lnTo>
                    <a:pt x="987" y="768"/>
                  </a:lnTo>
                  <a:lnTo>
                    <a:pt x="987" y="770"/>
                  </a:lnTo>
                  <a:lnTo>
                    <a:pt x="985" y="773"/>
                  </a:lnTo>
                  <a:lnTo>
                    <a:pt x="987" y="773"/>
                  </a:lnTo>
                  <a:lnTo>
                    <a:pt x="987" y="775"/>
                  </a:lnTo>
                  <a:lnTo>
                    <a:pt x="985" y="775"/>
                  </a:lnTo>
                  <a:lnTo>
                    <a:pt x="985" y="777"/>
                  </a:lnTo>
                  <a:lnTo>
                    <a:pt x="983" y="781"/>
                  </a:lnTo>
                  <a:lnTo>
                    <a:pt x="983" y="783"/>
                  </a:lnTo>
                  <a:lnTo>
                    <a:pt x="985" y="779"/>
                  </a:lnTo>
                  <a:lnTo>
                    <a:pt x="985" y="775"/>
                  </a:lnTo>
                  <a:lnTo>
                    <a:pt x="985" y="773"/>
                  </a:lnTo>
                  <a:lnTo>
                    <a:pt x="983" y="775"/>
                  </a:lnTo>
                  <a:lnTo>
                    <a:pt x="981" y="781"/>
                  </a:lnTo>
                  <a:lnTo>
                    <a:pt x="979" y="783"/>
                  </a:lnTo>
                  <a:lnTo>
                    <a:pt x="977" y="783"/>
                  </a:lnTo>
                  <a:lnTo>
                    <a:pt x="975" y="785"/>
                  </a:lnTo>
                  <a:lnTo>
                    <a:pt x="977" y="781"/>
                  </a:lnTo>
                  <a:lnTo>
                    <a:pt x="979" y="779"/>
                  </a:lnTo>
                  <a:lnTo>
                    <a:pt x="979" y="777"/>
                  </a:lnTo>
                  <a:lnTo>
                    <a:pt x="979" y="775"/>
                  </a:lnTo>
                  <a:lnTo>
                    <a:pt x="977" y="777"/>
                  </a:lnTo>
                  <a:lnTo>
                    <a:pt x="975" y="781"/>
                  </a:lnTo>
                  <a:lnTo>
                    <a:pt x="973" y="783"/>
                  </a:lnTo>
                  <a:lnTo>
                    <a:pt x="973" y="785"/>
                  </a:lnTo>
                  <a:lnTo>
                    <a:pt x="972" y="783"/>
                  </a:lnTo>
                  <a:lnTo>
                    <a:pt x="972" y="781"/>
                  </a:lnTo>
                  <a:lnTo>
                    <a:pt x="975" y="775"/>
                  </a:lnTo>
                  <a:lnTo>
                    <a:pt x="979" y="772"/>
                  </a:lnTo>
                  <a:lnTo>
                    <a:pt x="979" y="770"/>
                  </a:lnTo>
                  <a:lnTo>
                    <a:pt x="979" y="768"/>
                  </a:lnTo>
                  <a:lnTo>
                    <a:pt x="979" y="766"/>
                  </a:lnTo>
                  <a:lnTo>
                    <a:pt x="979" y="764"/>
                  </a:lnTo>
                  <a:lnTo>
                    <a:pt x="981" y="766"/>
                  </a:lnTo>
                  <a:lnTo>
                    <a:pt x="981" y="768"/>
                  </a:lnTo>
                  <a:lnTo>
                    <a:pt x="979" y="770"/>
                  </a:lnTo>
                  <a:lnTo>
                    <a:pt x="979" y="772"/>
                  </a:lnTo>
                  <a:lnTo>
                    <a:pt x="979" y="773"/>
                  </a:lnTo>
                  <a:lnTo>
                    <a:pt x="977" y="775"/>
                  </a:lnTo>
                  <a:lnTo>
                    <a:pt x="979" y="775"/>
                  </a:lnTo>
                  <a:lnTo>
                    <a:pt x="979" y="773"/>
                  </a:lnTo>
                  <a:lnTo>
                    <a:pt x="981" y="773"/>
                  </a:lnTo>
                  <a:lnTo>
                    <a:pt x="981" y="770"/>
                  </a:lnTo>
                  <a:lnTo>
                    <a:pt x="981" y="768"/>
                  </a:lnTo>
                  <a:lnTo>
                    <a:pt x="983" y="768"/>
                  </a:lnTo>
                  <a:lnTo>
                    <a:pt x="983" y="766"/>
                  </a:lnTo>
                  <a:lnTo>
                    <a:pt x="983" y="764"/>
                  </a:lnTo>
                  <a:lnTo>
                    <a:pt x="983" y="762"/>
                  </a:lnTo>
                  <a:lnTo>
                    <a:pt x="983" y="760"/>
                  </a:lnTo>
                  <a:lnTo>
                    <a:pt x="985" y="760"/>
                  </a:lnTo>
                  <a:close/>
                  <a:moveTo>
                    <a:pt x="1273" y="760"/>
                  </a:moveTo>
                  <a:lnTo>
                    <a:pt x="1273" y="762"/>
                  </a:lnTo>
                  <a:lnTo>
                    <a:pt x="1271" y="762"/>
                  </a:lnTo>
                  <a:lnTo>
                    <a:pt x="1273" y="762"/>
                  </a:lnTo>
                  <a:lnTo>
                    <a:pt x="1271" y="762"/>
                  </a:lnTo>
                  <a:lnTo>
                    <a:pt x="1271" y="764"/>
                  </a:lnTo>
                  <a:lnTo>
                    <a:pt x="1269" y="764"/>
                  </a:lnTo>
                  <a:lnTo>
                    <a:pt x="1269" y="762"/>
                  </a:lnTo>
                  <a:lnTo>
                    <a:pt x="1271" y="762"/>
                  </a:lnTo>
                  <a:lnTo>
                    <a:pt x="1271" y="760"/>
                  </a:lnTo>
                  <a:lnTo>
                    <a:pt x="1273" y="760"/>
                  </a:lnTo>
                  <a:close/>
                  <a:moveTo>
                    <a:pt x="1025" y="764"/>
                  </a:moveTo>
                  <a:lnTo>
                    <a:pt x="1025" y="762"/>
                  </a:lnTo>
                  <a:lnTo>
                    <a:pt x="1025" y="760"/>
                  </a:lnTo>
                  <a:lnTo>
                    <a:pt x="1025" y="762"/>
                  </a:lnTo>
                  <a:lnTo>
                    <a:pt x="1025" y="764"/>
                  </a:lnTo>
                  <a:close/>
                  <a:moveTo>
                    <a:pt x="979" y="758"/>
                  </a:moveTo>
                  <a:lnTo>
                    <a:pt x="979" y="760"/>
                  </a:lnTo>
                  <a:lnTo>
                    <a:pt x="979" y="762"/>
                  </a:lnTo>
                  <a:lnTo>
                    <a:pt x="977" y="762"/>
                  </a:lnTo>
                  <a:lnTo>
                    <a:pt x="977" y="760"/>
                  </a:lnTo>
                  <a:lnTo>
                    <a:pt x="979" y="760"/>
                  </a:lnTo>
                  <a:lnTo>
                    <a:pt x="979" y="758"/>
                  </a:lnTo>
                  <a:lnTo>
                    <a:pt x="977" y="758"/>
                  </a:lnTo>
                  <a:lnTo>
                    <a:pt x="977" y="756"/>
                  </a:lnTo>
                  <a:lnTo>
                    <a:pt x="979" y="756"/>
                  </a:lnTo>
                  <a:lnTo>
                    <a:pt x="979" y="758"/>
                  </a:lnTo>
                  <a:close/>
                  <a:moveTo>
                    <a:pt x="973" y="758"/>
                  </a:moveTo>
                  <a:lnTo>
                    <a:pt x="972" y="758"/>
                  </a:lnTo>
                  <a:lnTo>
                    <a:pt x="972" y="756"/>
                  </a:lnTo>
                  <a:lnTo>
                    <a:pt x="973" y="754"/>
                  </a:lnTo>
                  <a:lnTo>
                    <a:pt x="973" y="756"/>
                  </a:lnTo>
                  <a:lnTo>
                    <a:pt x="973" y="758"/>
                  </a:lnTo>
                  <a:close/>
                  <a:moveTo>
                    <a:pt x="975" y="752"/>
                  </a:moveTo>
                  <a:lnTo>
                    <a:pt x="975" y="754"/>
                  </a:lnTo>
                  <a:lnTo>
                    <a:pt x="975" y="756"/>
                  </a:lnTo>
                  <a:lnTo>
                    <a:pt x="975" y="754"/>
                  </a:lnTo>
                  <a:lnTo>
                    <a:pt x="973" y="754"/>
                  </a:lnTo>
                  <a:lnTo>
                    <a:pt x="973" y="752"/>
                  </a:lnTo>
                  <a:lnTo>
                    <a:pt x="975" y="752"/>
                  </a:lnTo>
                  <a:close/>
                  <a:moveTo>
                    <a:pt x="1267" y="752"/>
                  </a:moveTo>
                  <a:lnTo>
                    <a:pt x="1269" y="752"/>
                  </a:lnTo>
                  <a:lnTo>
                    <a:pt x="1267" y="754"/>
                  </a:lnTo>
                  <a:lnTo>
                    <a:pt x="1267" y="756"/>
                  </a:lnTo>
                  <a:lnTo>
                    <a:pt x="1265" y="756"/>
                  </a:lnTo>
                  <a:lnTo>
                    <a:pt x="1265" y="758"/>
                  </a:lnTo>
                  <a:lnTo>
                    <a:pt x="1263" y="758"/>
                  </a:lnTo>
                  <a:lnTo>
                    <a:pt x="1265" y="758"/>
                  </a:lnTo>
                  <a:lnTo>
                    <a:pt x="1265" y="756"/>
                  </a:lnTo>
                  <a:lnTo>
                    <a:pt x="1267" y="758"/>
                  </a:lnTo>
                  <a:lnTo>
                    <a:pt x="1267" y="760"/>
                  </a:lnTo>
                  <a:lnTo>
                    <a:pt x="1267" y="762"/>
                  </a:lnTo>
                  <a:lnTo>
                    <a:pt x="1265" y="760"/>
                  </a:lnTo>
                  <a:lnTo>
                    <a:pt x="1263" y="760"/>
                  </a:lnTo>
                  <a:lnTo>
                    <a:pt x="1263" y="758"/>
                  </a:lnTo>
                  <a:lnTo>
                    <a:pt x="1263" y="756"/>
                  </a:lnTo>
                  <a:lnTo>
                    <a:pt x="1263" y="754"/>
                  </a:lnTo>
                  <a:lnTo>
                    <a:pt x="1265" y="754"/>
                  </a:lnTo>
                  <a:lnTo>
                    <a:pt x="1265" y="752"/>
                  </a:lnTo>
                  <a:lnTo>
                    <a:pt x="1267" y="752"/>
                  </a:lnTo>
                  <a:close/>
                  <a:moveTo>
                    <a:pt x="1025" y="749"/>
                  </a:moveTo>
                  <a:lnTo>
                    <a:pt x="1023" y="749"/>
                  </a:lnTo>
                  <a:lnTo>
                    <a:pt x="1023" y="747"/>
                  </a:lnTo>
                  <a:lnTo>
                    <a:pt x="1023" y="745"/>
                  </a:lnTo>
                  <a:lnTo>
                    <a:pt x="1023" y="747"/>
                  </a:lnTo>
                  <a:lnTo>
                    <a:pt x="1025" y="747"/>
                  </a:lnTo>
                  <a:lnTo>
                    <a:pt x="1023" y="749"/>
                  </a:lnTo>
                  <a:lnTo>
                    <a:pt x="1025" y="749"/>
                  </a:lnTo>
                  <a:close/>
                  <a:moveTo>
                    <a:pt x="998" y="745"/>
                  </a:moveTo>
                  <a:lnTo>
                    <a:pt x="998" y="747"/>
                  </a:lnTo>
                  <a:lnTo>
                    <a:pt x="997" y="747"/>
                  </a:lnTo>
                  <a:lnTo>
                    <a:pt x="997" y="745"/>
                  </a:lnTo>
                  <a:lnTo>
                    <a:pt x="998" y="745"/>
                  </a:lnTo>
                  <a:close/>
                  <a:moveTo>
                    <a:pt x="997" y="743"/>
                  </a:moveTo>
                  <a:lnTo>
                    <a:pt x="995" y="743"/>
                  </a:lnTo>
                  <a:lnTo>
                    <a:pt x="997" y="743"/>
                  </a:lnTo>
                  <a:lnTo>
                    <a:pt x="997" y="741"/>
                  </a:lnTo>
                  <a:lnTo>
                    <a:pt x="998" y="741"/>
                  </a:lnTo>
                  <a:lnTo>
                    <a:pt x="998" y="743"/>
                  </a:lnTo>
                  <a:lnTo>
                    <a:pt x="997" y="743"/>
                  </a:lnTo>
                  <a:close/>
                  <a:moveTo>
                    <a:pt x="1023" y="743"/>
                  </a:moveTo>
                  <a:lnTo>
                    <a:pt x="1023" y="741"/>
                  </a:lnTo>
                  <a:lnTo>
                    <a:pt x="1021" y="741"/>
                  </a:lnTo>
                  <a:lnTo>
                    <a:pt x="1021" y="739"/>
                  </a:lnTo>
                  <a:lnTo>
                    <a:pt x="1023" y="739"/>
                  </a:lnTo>
                  <a:lnTo>
                    <a:pt x="1023" y="741"/>
                  </a:lnTo>
                  <a:lnTo>
                    <a:pt x="1023" y="743"/>
                  </a:lnTo>
                  <a:close/>
                  <a:moveTo>
                    <a:pt x="1263" y="737"/>
                  </a:moveTo>
                  <a:lnTo>
                    <a:pt x="1261" y="737"/>
                  </a:lnTo>
                  <a:lnTo>
                    <a:pt x="1260" y="739"/>
                  </a:lnTo>
                  <a:lnTo>
                    <a:pt x="1261" y="739"/>
                  </a:lnTo>
                  <a:lnTo>
                    <a:pt x="1261" y="737"/>
                  </a:lnTo>
                  <a:lnTo>
                    <a:pt x="1263" y="739"/>
                  </a:lnTo>
                  <a:lnTo>
                    <a:pt x="1260" y="739"/>
                  </a:lnTo>
                  <a:lnTo>
                    <a:pt x="1260" y="737"/>
                  </a:lnTo>
                  <a:lnTo>
                    <a:pt x="1261" y="737"/>
                  </a:lnTo>
                  <a:lnTo>
                    <a:pt x="1261" y="735"/>
                  </a:lnTo>
                  <a:lnTo>
                    <a:pt x="1263" y="735"/>
                  </a:lnTo>
                  <a:lnTo>
                    <a:pt x="1263" y="737"/>
                  </a:lnTo>
                  <a:close/>
                  <a:moveTo>
                    <a:pt x="1260" y="733"/>
                  </a:moveTo>
                  <a:lnTo>
                    <a:pt x="1261" y="735"/>
                  </a:lnTo>
                  <a:lnTo>
                    <a:pt x="1261" y="737"/>
                  </a:lnTo>
                  <a:lnTo>
                    <a:pt x="1260" y="737"/>
                  </a:lnTo>
                  <a:lnTo>
                    <a:pt x="1258" y="737"/>
                  </a:lnTo>
                  <a:lnTo>
                    <a:pt x="1258" y="735"/>
                  </a:lnTo>
                  <a:lnTo>
                    <a:pt x="1258" y="733"/>
                  </a:lnTo>
                  <a:lnTo>
                    <a:pt x="1260" y="733"/>
                  </a:lnTo>
                  <a:lnTo>
                    <a:pt x="1258" y="735"/>
                  </a:lnTo>
                  <a:lnTo>
                    <a:pt x="1260" y="735"/>
                  </a:lnTo>
                  <a:lnTo>
                    <a:pt x="1260" y="733"/>
                  </a:lnTo>
                  <a:close/>
                  <a:moveTo>
                    <a:pt x="975" y="735"/>
                  </a:moveTo>
                  <a:lnTo>
                    <a:pt x="975" y="737"/>
                  </a:lnTo>
                  <a:lnTo>
                    <a:pt x="975" y="735"/>
                  </a:lnTo>
                  <a:lnTo>
                    <a:pt x="975" y="737"/>
                  </a:lnTo>
                  <a:lnTo>
                    <a:pt x="975" y="739"/>
                  </a:lnTo>
                  <a:lnTo>
                    <a:pt x="973" y="739"/>
                  </a:lnTo>
                  <a:lnTo>
                    <a:pt x="973" y="737"/>
                  </a:lnTo>
                  <a:lnTo>
                    <a:pt x="973" y="735"/>
                  </a:lnTo>
                  <a:lnTo>
                    <a:pt x="975" y="735"/>
                  </a:lnTo>
                  <a:lnTo>
                    <a:pt x="973" y="735"/>
                  </a:lnTo>
                  <a:lnTo>
                    <a:pt x="975" y="733"/>
                  </a:lnTo>
                  <a:lnTo>
                    <a:pt x="975" y="735"/>
                  </a:lnTo>
                  <a:close/>
                  <a:moveTo>
                    <a:pt x="1261" y="727"/>
                  </a:moveTo>
                  <a:lnTo>
                    <a:pt x="1261" y="725"/>
                  </a:lnTo>
                  <a:lnTo>
                    <a:pt x="1263" y="725"/>
                  </a:lnTo>
                  <a:lnTo>
                    <a:pt x="1263" y="727"/>
                  </a:lnTo>
                  <a:lnTo>
                    <a:pt x="1261" y="727"/>
                  </a:lnTo>
                  <a:lnTo>
                    <a:pt x="1263" y="727"/>
                  </a:lnTo>
                  <a:lnTo>
                    <a:pt x="1263" y="729"/>
                  </a:lnTo>
                  <a:lnTo>
                    <a:pt x="1261" y="729"/>
                  </a:lnTo>
                  <a:lnTo>
                    <a:pt x="1260" y="729"/>
                  </a:lnTo>
                  <a:lnTo>
                    <a:pt x="1260" y="727"/>
                  </a:lnTo>
                  <a:lnTo>
                    <a:pt x="1260" y="729"/>
                  </a:lnTo>
                  <a:lnTo>
                    <a:pt x="1260" y="727"/>
                  </a:lnTo>
                  <a:lnTo>
                    <a:pt x="1261" y="725"/>
                  </a:lnTo>
                  <a:lnTo>
                    <a:pt x="1261" y="727"/>
                  </a:lnTo>
                  <a:close/>
                  <a:moveTo>
                    <a:pt x="1260" y="725"/>
                  </a:moveTo>
                  <a:lnTo>
                    <a:pt x="1260" y="727"/>
                  </a:lnTo>
                  <a:lnTo>
                    <a:pt x="1258" y="727"/>
                  </a:lnTo>
                  <a:lnTo>
                    <a:pt x="1258" y="725"/>
                  </a:lnTo>
                  <a:lnTo>
                    <a:pt x="1256" y="727"/>
                  </a:lnTo>
                  <a:lnTo>
                    <a:pt x="1256" y="725"/>
                  </a:lnTo>
                  <a:lnTo>
                    <a:pt x="1258" y="725"/>
                  </a:lnTo>
                  <a:lnTo>
                    <a:pt x="1258" y="724"/>
                  </a:lnTo>
                  <a:lnTo>
                    <a:pt x="1260" y="724"/>
                  </a:lnTo>
                  <a:lnTo>
                    <a:pt x="1260" y="725"/>
                  </a:lnTo>
                  <a:close/>
                  <a:moveTo>
                    <a:pt x="1008" y="714"/>
                  </a:moveTo>
                  <a:lnTo>
                    <a:pt x="1004" y="712"/>
                  </a:lnTo>
                  <a:lnTo>
                    <a:pt x="1006" y="712"/>
                  </a:lnTo>
                  <a:lnTo>
                    <a:pt x="1008" y="714"/>
                  </a:lnTo>
                  <a:close/>
                  <a:moveTo>
                    <a:pt x="1169" y="712"/>
                  </a:moveTo>
                  <a:lnTo>
                    <a:pt x="1169" y="714"/>
                  </a:lnTo>
                  <a:lnTo>
                    <a:pt x="1167" y="712"/>
                  </a:lnTo>
                  <a:lnTo>
                    <a:pt x="1167" y="710"/>
                  </a:lnTo>
                  <a:lnTo>
                    <a:pt x="1169" y="708"/>
                  </a:lnTo>
                  <a:lnTo>
                    <a:pt x="1169" y="710"/>
                  </a:lnTo>
                  <a:lnTo>
                    <a:pt x="1169" y="712"/>
                  </a:lnTo>
                  <a:close/>
                  <a:moveTo>
                    <a:pt x="993" y="702"/>
                  </a:moveTo>
                  <a:lnTo>
                    <a:pt x="995" y="704"/>
                  </a:lnTo>
                  <a:lnTo>
                    <a:pt x="997" y="704"/>
                  </a:lnTo>
                  <a:lnTo>
                    <a:pt x="993" y="702"/>
                  </a:lnTo>
                  <a:lnTo>
                    <a:pt x="993" y="701"/>
                  </a:lnTo>
                  <a:lnTo>
                    <a:pt x="993" y="702"/>
                  </a:lnTo>
                  <a:close/>
                  <a:moveTo>
                    <a:pt x="993" y="697"/>
                  </a:moveTo>
                  <a:lnTo>
                    <a:pt x="993" y="699"/>
                  </a:lnTo>
                  <a:lnTo>
                    <a:pt x="993" y="697"/>
                  </a:lnTo>
                  <a:close/>
                  <a:moveTo>
                    <a:pt x="989" y="697"/>
                  </a:moveTo>
                  <a:lnTo>
                    <a:pt x="989" y="695"/>
                  </a:lnTo>
                  <a:lnTo>
                    <a:pt x="989" y="697"/>
                  </a:lnTo>
                  <a:close/>
                  <a:moveTo>
                    <a:pt x="1144" y="693"/>
                  </a:moveTo>
                  <a:lnTo>
                    <a:pt x="1144" y="691"/>
                  </a:lnTo>
                  <a:lnTo>
                    <a:pt x="1146" y="691"/>
                  </a:lnTo>
                  <a:lnTo>
                    <a:pt x="1144" y="693"/>
                  </a:lnTo>
                  <a:close/>
                  <a:moveTo>
                    <a:pt x="962" y="687"/>
                  </a:moveTo>
                  <a:lnTo>
                    <a:pt x="962" y="689"/>
                  </a:lnTo>
                  <a:lnTo>
                    <a:pt x="962" y="687"/>
                  </a:lnTo>
                  <a:close/>
                  <a:moveTo>
                    <a:pt x="1142" y="687"/>
                  </a:moveTo>
                  <a:lnTo>
                    <a:pt x="1144" y="687"/>
                  </a:lnTo>
                  <a:lnTo>
                    <a:pt x="1146" y="689"/>
                  </a:lnTo>
                  <a:lnTo>
                    <a:pt x="1144" y="689"/>
                  </a:lnTo>
                  <a:lnTo>
                    <a:pt x="1144" y="691"/>
                  </a:lnTo>
                  <a:lnTo>
                    <a:pt x="1142" y="691"/>
                  </a:lnTo>
                  <a:lnTo>
                    <a:pt x="1142" y="693"/>
                  </a:lnTo>
                  <a:lnTo>
                    <a:pt x="1142" y="691"/>
                  </a:lnTo>
                  <a:lnTo>
                    <a:pt x="1141" y="693"/>
                  </a:lnTo>
                  <a:lnTo>
                    <a:pt x="1141" y="691"/>
                  </a:lnTo>
                  <a:lnTo>
                    <a:pt x="1141" y="689"/>
                  </a:lnTo>
                  <a:lnTo>
                    <a:pt x="1142" y="689"/>
                  </a:lnTo>
                  <a:lnTo>
                    <a:pt x="1141" y="687"/>
                  </a:lnTo>
                  <a:lnTo>
                    <a:pt x="1142" y="687"/>
                  </a:lnTo>
                  <a:close/>
                  <a:moveTo>
                    <a:pt x="964" y="678"/>
                  </a:moveTo>
                  <a:lnTo>
                    <a:pt x="964" y="679"/>
                  </a:lnTo>
                  <a:lnTo>
                    <a:pt x="962" y="679"/>
                  </a:lnTo>
                  <a:lnTo>
                    <a:pt x="962" y="678"/>
                  </a:lnTo>
                  <a:lnTo>
                    <a:pt x="964" y="678"/>
                  </a:lnTo>
                  <a:lnTo>
                    <a:pt x="962" y="678"/>
                  </a:lnTo>
                  <a:lnTo>
                    <a:pt x="964" y="676"/>
                  </a:lnTo>
                  <a:lnTo>
                    <a:pt x="964" y="678"/>
                  </a:lnTo>
                  <a:close/>
                  <a:moveTo>
                    <a:pt x="962" y="670"/>
                  </a:moveTo>
                  <a:lnTo>
                    <a:pt x="962" y="672"/>
                  </a:lnTo>
                  <a:lnTo>
                    <a:pt x="962" y="670"/>
                  </a:lnTo>
                  <a:lnTo>
                    <a:pt x="964" y="670"/>
                  </a:lnTo>
                  <a:lnTo>
                    <a:pt x="962" y="670"/>
                  </a:lnTo>
                  <a:close/>
                  <a:moveTo>
                    <a:pt x="966" y="670"/>
                  </a:moveTo>
                  <a:lnTo>
                    <a:pt x="964" y="670"/>
                  </a:lnTo>
                  <a:lnTo>
                    <a:pt x="966" y="670"/>
                  </a:lnTo>
                  <a:lnTo>
                    <a:pt x="966" y="668"/>
                  </a:lnTo>
                  <a:lnTo>
                    <a:pt x="966" y="670"/>
                  </a:lnTo>
                  <a:close/>
                  <a:moveTo>
                    <a:pt x="968" y="668"/>
                  </a:moveTo>
                  <a:lnTo>
                    <a:pt x="970" y="668"/>
                  </a:lnTo>
                  <a:lnTo>
                    <a:pt x="970" y="670"/>
                  </a:lnTo>
                  <a:lnTo>
                    <a:pt x="968" y="670"/>
                  </a:lnTo>
                  <a:lnTo>
                    <a:pt x="968" y="672"/>
                  </a:lnTo>
                  <a:lnTo>
                    <a:pt x="966" y="672"/>
                  </a:lnTo>
                  <a:lnTo>
                    <a:pt x="966" y="670"/>
                  </a:lnTo>
                  <a:lnTo>
                    <a:pt x="968" y="670"/>
                  </a:lnTo>
                  <a:lnTo>
                    <a:pt x="968" y="668"/>
                  </a:lnTo>
                  <a:close/>
                  <a:moveTo>
                    <a:pt x="1227" y="666"/>
                  </a:moveTo>
                  <a:lnTo>
                    <a:pt x="1227" y="668"/>
                  </a:lnTo>
                  <a:lnTo>
                    <a:pt x="1225" y="668"/>
                  </a:lnTo>
                  <a:lnTo>
                    <a:pt x="1225" y="670"/>
                  </a:lnTo>
                  <a:lnTo>
                    <a:pt x="1223" y="670"/>
                  </a:lnTo>
                  <a:lnTo>
                    <a:pt x="1223" y="668"/>
                  </a:lnTo>
                  <a:lnTo>
                    <a:pt x="1223" y="666"/>
                  </a:lnTo>
                  <a:lnTo>
                    <a:pt x="1223" y="668"/>
                  </a:lnTo>
                  <a:lnTo>
                    <a:pt x="1223" y="666"/>
                  </a:lnTo>
                  <a:lnTo>
                    <a:pt x="1223" y="664"/>
                  </a:lnTo>
                  <a:lnTo>
                    <a:pt x="1225" y="664"/>
                  </a:lnTo>
                  <a:lnTo>
                    <a:pt x="1225" y="666"/>
                  </a:lnTo>
                  <a:lnTo>
                    <a:pt x="1227" y="666"/>
                  </a:lnTo>
                  <a:close/>
                  <a:moveTo>
                    <a:pt x="972" y="664"/>
                  </a:moveTo>
                  <a:lnTo>
                    <a:pt x="973" y="664"/>
                  </a:lnTo>
                  <a:lnTo>
                    <a:pt x="972" y="666"/>
                  </a:lnTo>
                  <a:lnTo>
                    <a:pt x="970" y="668"/>
                  </a:lnTo>
                  <a:lnTo>
                    <a:pt x="970" y="666"/>
                  </a:lnTo>
                  <a:lnTo>
                    <a:pt x="970" y="668"/>
                  </a:lnTo>
                  <a:lnTo>
                    <a:pt x="968" y="668"/>
                  </a:lnTo>
                  <a:lnTo>
                    <a:pt x="970" y="666"/>
                  </a:lnTo>
                  <a:lnTo>
                    <a:pt x="970" y="664"/>
                  </a:lnTo>
                  <a:lnTo>
                    <a:pt x="972" y="664"/>
                  </a:lnTo>
                  <a:close/>
                  <a:moveTo>
                    <a:pt x="1215" y="645"/>
                  </a:moveTo>
                  <a:lnTo>
                    <a:pt x="1217" y="645"/>
                  </a:lnTo>
                  <a:lnTo>
                    <a:pt x="1217" y="647"/>
                  </a:lnTo>
                  <a:lnTo>
                    <a:pt x="1219" y="647"/>
                  </a:lnTo>
                  <a:lnTo>
                    <a:pt x="1219" y="649"/>
                  </a:lnTo>
                  <a:lnTo>
                    <a:pt x="1217" y="649"/>
                  </a:lnTo>
                  <a:lnTo>
                    <a:pt x="1219" y="649"/>
                  </a:lnTo>
                  <a:lnTo>
                    <a:pt x="1219" y="651"/>
                  </a:lnTo>
                  <a:lnTo>
                    <a:pt x="1217" y="649"/>
                  </a:lnTo>
                  <a:lnTo>
                    <a:pt x="1215" y="649"/>
                  </a:lnTo>
                  <a:lnTo>
                    <a:pt x="1213" y="649"/>
                  </a:lnTo>
                  <a:lnTo>
                    <a:pt x="1213" y="647"/>
                  </a:lnTo>
                  <a:lnTo>
                    <a:pt x="1212" y="645"/>
                  </a:lnTo>
                  <a:lnTo>
                    <a:pt x="1213" y="645"/>
                  </a:lnTo>
                  <a:lnTo>
                    <a:pt x="1215" y="645"/>
                  </a:lnTo>
                  <a:lnTo>
                    <a:pt x="1215" y="643"/>
                  </a:lnTo>
                  <a:lnTo>
                    <a:pt x="1215" y="645"/>
                  </a:lnTo>
                  <a:close/>
                  <a:moveTo>
                    <a:pt x="1162" y="641"/>
                  </a:moveTo>
                  <a:lnTo>
                    <a:pt x="1164" y="643"/>
                  </a:lnTo>
                  <a:lnTo>
                    <a:pt x="1165" y="645"/>
                  </a:lnTo>
                  <a:lnTo>
                    <a:pt x="1165" y="647"/>
                  </a:lnTo>
                  <a:lnTo>
                    <a:pt x="1164" y="647"/>
                  </a:lnTo>
                  <a:lnTo>
                    <a:pt x="1164" y="649"/>
                  </a:lnTo>
                  <a:lnTo>
                    <a:pt x="1164" y="651"/>
                  </a:lnTo>
                  <a:lnTo>
                    <a:pt x="1162" y="651"/>
                  </a:lnTo>
                  <a:lnTo>
                    <a:pt x="1160" y="651"/>
                  </a:lnTo>
                  <a:lnTo>
                    <a:pt x="1160" y="653"/>
                  </a:lnTo>
                  <a:lnTo>
                    <a:pt x="1158" y="653"/>
                  </a:lnTo>
                  <a:lnTo>
                    <a:pt x="1156" y="653"/>
                  </a:lnTo>
                  <a:lnTo>
                    <a:pt x="1156" y="651"/>
                  </a:lnTo>
                  <a:lnTo>
                    <a:pt x="1156" y="647"/>
                  </a:lnTo>
                  <a:lnTo>
                    <a:pt x="1158" y="645"/>
                  </a:lnTo>
                  <a:lnTo>
                    <a:pt x="1158" y="643"/>
                  </a:lnTo>
                  <a:lnTo>
                    <a:pt x="1158" y="641"/>
                  </a:lnTo>
                  <a:lnTo>
                    <a:pt x="1160" y="641"/>
                  </a:lnTo>
                  <a:lnTo>
                    <a:pt x="1162" y="641"/>
                  </a:lnTo>
                  <a:close/>
                  <a:moveTo>
                    <a:pt x="1215" y="641"/>
                  </a:moveTo>
                  <a:lnTo>
                    <a:pt x="1215" y="639"/>
                  </a:lnTo>
                  <a:lnTo>
                    <a:pt x="1215" y="637"/>
                  </a:lnTo>
                  <a:lnTo>
                    <a:pt x="1217" y="637"/>
                  </a:lnTo>
                  <a:lnTo>
                    <a:pt x="1217" y="639"/>
                  </a:lnTo>
                  <a:lnTo>
                    <a:pt x="1215" y="639"/>
                  </a:lnTo>
                  <a:lnTo>
                    <a:pt x="1215" y="641"/>
                  </a:lnTo>
                  <a:close/>
                  <a:moveTo>
                    <a:pt x="1000" y="633"/>
                  </a:moveTo>
                  <a:lnTo>
                    <a:pt x="998" y="635"/>
                  </a:lnTo>
                  <a:lnTo>
                    <a:pt x="995" y="635"/>
                  </a:lnTo>
                  <a:lnTo>
                    <a:pt x="995" y="637"/>
                  </a:lnTo>
                  <a:lnTo>
                    <a:pt x="993" y="637"/>
                  </a:lnTo>
                  <a:lnTo>
                    <a:pt x="993" y="635"/>
                  </a:lnTo>
                  <a:lnTo>
                    <a:pt x="998" y="633"/>
                  </a:lnTo>
                  <a:lnTo>
                    <a:pt x="1000" y="633"/>
                  </a:lnTo>
                  <a:close/>
                  <a:moveTo>
                    <a:pt x="1131" y="630"/>
                  </a:moveTo>
                  <a:lnTo>
                    <a:pt x="1131" y="628"/>
                  </a:lnTo>
                  <a:lnTo>
                    <a:pt x="1131" y="626"/>
                  </a:lnTo>
                  <a:lnTo>
                    <a:pt x="1131" y="628"/>
                  </a:lnTo>
                  <a:lnTo>
                    <a:pt x="1131" y="630"/>
                  </a:lnTo>
                  <a:close/>
                  <a:moveTo>
                    <a:pt x="1106" y="618"/>
                  </a:moveTo>
                  <a:lnTo>
                    <a:pt x="1106" y="616"/>
                  </a:lnTo>
                  <a:lnTo>
                    <a:pt x="1106" y="618"/>
                  </a:lnTo>
                  <a:close/>
                  <a:moveTo>
                    <a:pt x="1213" y="606"/>
                  </a:moveTo>
                  <a:lnTo>
                    <a:pt x="1215" y="606"/>
                  </a:lnTo>
                  <a:lnTo>
                    <a:pt x="1215" y="608"/>
                  </a:lnTo>
                  <a:lnTo>
                    <a:pt x="1213" y="608"/>
                  </a:lnTo>
                  <a:lnTo>
                    <a:pt x="1213" y="610"/>
                  </a:lnTo>
                  <a:lnTo>
                    <a:pt x="1215" y="610"/>
                  </a:lnTo>
                  <a:lnTo>
                    <a:pt x="1215" y="612"/>
                  </a:lnTo>
                  <a:lnTo>
                    <a:pt x="1213" y="612"/>
                  </a:lnTo>
                  <a:lnTo>
                    <a:pt x="1213" y="614"/>
                  </a:lnTo>
                  <a:lnTo>
                    <a:pt x="1212" y="616"/>
                  </a:lnTo>
                  <a:lnTo>
                    <a:pt x="1210" y="616"/>
                  </a:lnTo>
                  <a:lnTo>
                    <a:pt x="1210" y="614"/>
                  </a:lnTo>
                  <a:lnTo>
                    <a:pt x="1212" y="614"/>
                  </a:lnTo>
                  <a:lnTo>
                    <a:pt x="1210" y="614"/>
                  </a:lnTo>
                  <a:lnTo>
                    <a:pt x="1208" y="612"/>
                  </a:lnTo>
                  <a:lnTo>
                    <a:pt x="1208" y="610"/>
                  </a:lnTo>
                  <a:lnTo>
                    <a:pt x="1206" y="610"/>
                  </a:lnTo>
                  <a:lnTo>
                    <a:pt x="1204" y="610"/>
                  </a:lnTo>
                  <a:lnTo>
                    <a:pt x="1204" y="608"/>
                  </a:lnTo>
                  <a:lnTo>
                    <a:pt x="1202" y="608"/>
                  </a:lnTo>
                  <a:lnTo>
                    <a:pt x="1202" y="606"/>
                  </a:lnTo>
                  <a:lnTo>
                    <a:pt x="1204" y="605"/>
                  </a:lnTo>
                  <a:lnTo>
                    <a:pt x="1210" y="605"/>
                  </a:lnTo>
                  <a:lnTo>
                    <a:pt x="1215" y="605"/>
                  </a:lnTo>
                  <a:lnTo>
                    <a:pt x="1213" y="606"/>
                  </a:lnTo>
                  <a:close/>
                  <a:moveTo>
                    <a:pt x="1198" y="599"/>
                  </a:moveTo>
                  <a:lnTo>
                    <a:pt x="1198" y="601"/>
                  </a:lnTo>
                  <a:lnTo>
                    <a:pt x="1198" y="599"/>
                  </a:lnTo>
                  <a:lnTo>
                    <a:pt x="1198" y="601"/>
                  </a:lnTo>
                  <a:lnTo>
                    <a:pt x="1200" y="603"/>
                  </a:lnTo>
                  <a:lnTo>
                    <a:pt x="1198" y="603"/>
                  </a:lnTo>
                  <a:lnTo>
                    <a:pt x="1198" y="601"/>
                  </a:lnTo>
                  <a:lnTo>
                    <a:pt x="1198" y="603"/>
                  </a:lnTo>
                  <a:lnTo>
                    <a:pt x="1196" y="603"/>
                  </a:lnTo>
                  <a:lnTo>
                    <a:pt x="1196" y="601"/>
                  </a:lnTo>
                  <a:lnTo>
                    <a:pt x="1194" y="601"/>
                  </a:lnTo>
                  <a:lnTo>
                    <a:pt x="1196" y="601"/>
                  </a:lnTo>
                  <a:lnTo>
                    <a:pt x="1196" y="599"/>
                  </a:lnTo>
                  <a:lnTo>
                    <a:pt x="1198" y="599"/>
                  </a:lnTo>
                  <a:close/>
                  <a:moveTo>
                    <a:pt x="1098" y="599"/>
                  </a:moveTo>
                  <a:lnTo>
                    <a:pt x="1096" y="599"/>
                  </a:lnTo>
                  <a:lnTo>
                    <a:pt x="1096" y="597"/>
                  </a:lnTo>
                  <a:lnTo>
                    <a:pt x="1098" y="599"/>
                  </a:lnTo>
                  <a:close/>
                  <a:moveTo>
                    <a:pt x="764" y="597"/>
                  </a:moveTo>
                  <a:lnTo>
                    <a:pt x="764" y="599"/>
                  </a:lnTo>
                  <a:lnTo>
                    <a:pt x="762" y="599"/>
                  </a:lnTo>
                  <a:lnTo>
                    <a:pt x="760" y="599"/>
                  </a:lnTo>
                  <a:lnTo>
                    <a:pt x="760" y="597"/>
                  </a:lnTo>
                  <a:lnTo>
                    <a:pt x="762" y="597"/>
                  </a:lnTo>
                  <a:lnTo>
                    <a:pt x="764" y="597"/>
                  </a:lnTo>
                  <a:close/>
                  <a:moveTo>
                    <a:pt x="768" y="595"/>
                  </a:moveTo>
                  <a:lnTo>
                    <a:pt x="768" y="597"/>
                  </a:lnTo>
                  <a:lnTo>
                    <a:pt x="766" y="597"/>
                  </a:lnTo>
                  <a:lnTo>
                    <a:pt x="766" y="595"/>
                  </a:lnTo>
                  <a:lnTo>
                    <a:pt x="768" y="595"/>
                  </a:lnTo>
                  <a:close/>
                  <a:moveTo>
                    <a:pt x="1210" y="597"/>
                  </a:moveTo>
                  <a:lnTo>
                    <a:pt x="1210" y="599"/>
                  </a:lnTo>
                  <a:lnTo>
                    <a:pt x="1210" y="597"/>
                  </a:lnTo>
                  <a:lnTo>
                    <a:pt x="1210" y="599"/>
                  </a:lnTo>
                  <a:lnTo>
                    <a:pt x="1212" y="599"/>
                  </a:lnTo>
                  <a:lnTo>
                    <a:pt x="1212" y="601"/>
                  </a:lnTo>
                  <a:lnTo>
                    <a:pt x="1212" y="599"/>
                  </a:lnTo>
                  <a:lnTo>
                    <a:pt x="1212" y="601"/>
                  </a:lnTo>
                  <a:lnTo>
                    <a:pt x="1213" y="601"/>
                  </a:lnTo>
                  <a:lnTo>
                    <a:pt x="1213" y="603"/>
                  </a:lnTo>
                  <a:lnTo>
                    <a:pt x="1212" y="603"/>
                  </a:lnTo>
                  <a:lnTo>
                    <a:pt x="1210" y="603"/>
                  </a:lnTo>
                  <a:lnTo>
                    <a:pt x="1208" y="601"/>
                  </a:lnTo>
                  <a:lnTo>
                    <a:pt x="1206" y="601"/>
                  </a:lnTo>
                  <a:lnTo>
                    <a:pt x="1206" y="599"/>
                  </a:lnTo>
                  <a:lnTo>
                    <a:pt x="1206" y="597"/>
                  </a:lnTo>
                  <a:lnTo>
                    <a:pt x="1208" y="595"/>
                  </a:lnTo>
                  <a:lnTo>
                    <a:pt x="1210" y="597"/>
                  </a:lnTo>
                  <a:close/>
                  <a:moveTo>
                    <a:pt x="1093" y="593"/>
                  </a:moveTo>
                  <a:lnTo>
                    <a:pt x="1091" y="593"/>
                  </a:lnTo>
                  <a:lnTo>
                    <a:pt x="1093" y="593"/>
                  </a:lnTo>
                  <a:close/>
                  <a:moveTo>
                    <a:pt x="770" y="593"/>
                  </a:moveTo>
                  <a:lnTo>
                    <a:pt x="770" y="591"/>
                  </a:lnTo>
                  <a:lnTo>
                    <a:pt x="770" y="593"/>
                  </a:lnTo>
                  <a:close/>
                  <a:moveTo>
                    <a:pt x="776" y="580"/>
                  </a:moveTo>
                  <a:lnTo>
                    <a:pt x="778" y="580"/>
                  </a:lnTo>
                  <a:lnTo>
                    <a:pt x="778" y="582"/>
                  </a:lnTo>
                  <a:lnTo>
                    <a:pt x="776" y="582"/>
                  </a:lnTo>
                  <a:lnTo>
                    <a:pt x="774" y="582"/>
                  </a:lnTo>
                  <a:lnTo>
                    <a:pt x="776" y="582"/>
                  </a:lnTo>
                  <a:lnTo>
                    <a:pt x="776" y="580"/>
                  </a:lnTo>
                  <a:lnTo>
                    <a:pt x="774" y="582"/>
                  </a:lnTo>
                  <a:lnTo>
                    <a:pt x="774" y="580"/>
                  </a:lnTo>
                  <a:lnTo>
                    <a:pt x="776" y="580"/>
                  </a:lnTo>
                  <a:close/>
                  <a:moveTo>
                    <a:pt x="979" y="582"/>
                  </a:moveTo>
                  <a:lnTo>
                    <a:pt x="981" y="582"/>
                  </a:lnTo>
                  <a:lnTo>
                    <a:pt x="981" y="583"/>
                  </a:lnTo>
                  <a:lnTo>
                    <a:pt x="983" y="585"/>
                  </a:lnTo>
                  <a:lnTo>
                    <a:pt x="983" y="587"/>
                  </a:lnTo>
                  <a:lnTo>
                    <a:pt x="983" y="589"/>
                  </a:lnTo>
                  <a:lnTo>
                    <a:pt x="983" y="591"/>
                  </a:lnTo>
                  <a:lnTo>
                    <a:pt x="981" y="591"/>
                  </a:lnTo>
                  <a:lnTo>
                    <a:pt x="981" y="593"/>
                  </a:lnTo>
                  <a:lnTo>
                    <a:pt x="981" y="595"/>
                  </a:lnTo>
                  <a:lnTo>
                    <a:pt x="981" y="593"/>
                  </a:lnTo>
                  <a:lnTo>
                    <a:pt x="981" y="595"/>
                  </a:lnTo>
                  <a:lnTo>
                    <a:pt x="981" y="597"/>
                  </a:lnTo>
                  <a:lnTo>
                    <a:pt x="979" y="597"/>
                  </a:lnTo>
                  <a:lnTo>
                    <a:pt x="979" y="599"/>
                  </a:lnTo>
                  <a:lnTo>
                    <a:pt x="979" y="601"/>
                  </a:lnTo>
                  <a:lnTo>
                    <a:pt x="979" y="603"/>
                  </a:lnTo>
                  <a:lnTo>
                    <a:pt x="977" y="603"/>
                  </a:lnTo>
                  <a:lnTo>
                    <a:pt x="977" y="605"/>
                  </a:lnTo>
                  <a:lnTo>
                    <a:pt x="977" y="606"/>
                  </a:lnTo>
                  <a:lnTo>
                    <a:pt x="975" y="606"/>
                  </a:lnTo>
                  <a:lnTo>
                    <a:pt x="975" y="608"/>
                  </a:lnTo>
                  <a:lnTo>
                    <a:pt x="973" y="608"/>
                  </a:lnTo>
                  <a:lnTo>
                    <a:pt x="973" y="606"/>
                  </a:lnTo>
                  <a:lnTo>
                    <a:pt x="972" y="606"/>
                  </a:lnTo>
                  <a:lnTo>
                    <a:pt x="972" y="605"/>
                  </a:lnTo>
                  <a:lnTo>
                    <a:pt x="972" y="603"/>
                  </a:lnTo>
                  <a:lnTo>
                    <a:pt x="970" y="603"/>
                  </a:lnTo>
                  <a:lnTo>
                    <a:pt x="968" y="601"/>
                  </a:lnTo>
                  <a:lnTo>
                    <a:pt x="968" y="599"/>
                  </a:lnTo>
                  <a:lnTo>
                    <a:pt x="968" y="597"/>
                  </a:lnTo>
                  <a:lnTo>
                    <a:pt x="966" y="597"/>
                  </a:lnTo>
                  <a:lnTo>
                    <a:pt x="968" y="595"/>
                  </a:lnTo>
                  <a:lnTo>
                    <a:pt x="968" y="593"/>
                  </a:lnTo>
                  <a:lnTo>
                    <a:pt x="968" y="591"/>
                  </a:lnTo>
                  <a:lnTo>
                    <a:pt x="968" y="589"/>
                  </a:lnTo>
                  <a:lnTo>
                    <a:pt x="970" y="587"/>
                  </a:lnTo>
                  <a:lnTo>
                    <a:pt x="970" y="585"/>
                  </a:lnTo>
                  <a:lnTo>
                    <a:pt x="972" y="585"/>
                  </a:lnTo>
                  <a:lnTo>
                    <a:pt x="972" y="583"/>
                  </a:lnTo>
                  <a:lnTo>
                    <a:pt x="972" y="582"/>
                  </a:lnTo>
                  <a:lnTo>
                    <a:pt x="973" y="582"/>
                  </a:lnTo>
                  <a:lnTo>
                    <a:pt x="973" y="580"/>
                  </a:lnTo>
                  <a:lnTo>
                    <a:pt x="975" y="580"/>
                  </a:lnTo>
                  <a:lnTo>
                    <a:pt x="975" y="582"/>
                  </a:lnTo>
                  <a:lnTo>
                    <a:pt x="977" y="580"/>
                  </a:lnTo>
                  <a:lnTo>
                    <a:pt x="979" y="580"/>
                  </a:lnTo>
                  <a:lnTo>
                    <a:pt x="979" y="582"/>
                  </a:lnTo>
                  <a:close/>
                  <a:moveTo>
                    <a:pt x="774" y="580"/>
                  </a:moveTo>
                  <a:lnTo>
                    <a:pt x="772" y="582"/>
                  </a:lnTo>
                  <a:lnTo>
                    <a:pt x="770" y="580"/>
                  </a:lnTo>
                  <a:lnTo>
                    <a:pt x="772" y="580"/>
                  </a:lnTo>
                  <a:lnTo>
                    <a:pt x="774" y="580"/>
                  </a:lnTo>
                  <a:close/>
                  <a:moveTo>
                    <a:pt x="1215" y="576"/>
                  </a:moveTo>
                  <a:lnTo>
                    <a:pt x="1217" y="576"/>
                  </a:lnTo>
                  <a:lnTo>
                    <a:pt x="1217" y="574"/>
                  </a:lnTo>
                  <a:lnTo>
                    <a:pt x="1219" y="576"/>
                  </a:lnTo>
                  <a:lnTo>
                    <a:pt x="1219" y="578"/>
                  </a:lnTo>
                  <a:lnTo>
                    <a:pt x="1217" y="578"/>
                  </a:lnTo>
                  <a:lnTo>
                    <a:pt x="1219" y="578"/>
                  </a:lnTo>
                  <a:lnTo>
                    <a:pt x="1219" y="580"/>
                  </a:lnTo>
                  <a:lnTo>
                    <a:pt x="1217" y="580"/>
                  </a:lnTo>
                  <a:lnTo>
                    <a:pt x="1219" y="580"/>
                  </a:lnTo>
                  <a:lnTo>
                    <a:pt x="1217" y="580"/>
                  </a:lnTo>
                  <a:lnTo>
                    <a:pt x="1217" y="582"/>
                  </a:lnTo>
                  <a:lnTo>
                    <a:pt x="1215" y="582"/>
                  </a:lnTo>
                  <a:lnTo>
                    <a:pt x="1213" y="582"/>
                  </a:lnTo>
                  <a:lnTo>
                    <a:pt x="1212" y="580"/>
                  </a:lnTo>
                  <a:lnTo>
                    <a:pt x="1212" y="578"/>
                  </a:lnTo>
                  <a:lnTo>
                    <a:pt x="1210" y="578"/>
                  </a:lnTo>
                  <a:lnTo>
                    <a:pt x="1212" y="578"/>
                  </a:lnTo>
                  <a:lnTo>
                    <a:pt x="1213" y="578"/>
                  </a:lnTo>
                  <a:lnTo>
                    <a:pt x="1212" y="576"/>
                  </a:lnTo>
                  <a:lnTo>
                    <a:pt x="1213" y="574"/>
                  </a:lnTo>
                  <a:lnTo>
                    <a:pt x="1215" y="576"/>
                  </a:lnTo>
                  <a:close/>
                  <a:moveTo>
                    <a:pt x="1006" y="576"/>
                  </a:moveTo>
                  <a:lnTo>
                    <a:pt x="1004" y="576"/>
                  </a:lnTo>
                  <a:lnTo>
                    <a:pt x="1002" y="574"/>
                  </a:lnTo>
                  <a:lnTo>
                    <a:pt x="1000" y="574"/>
                  </a:lnTo>
                  <a:lnTo>
                    <a:pt x="1002" y="574"/>
                  </a:lnTo>
                  <a:lnTo>
                    <a:pt x="1004" y="574"/>
                  </a:lnTo>
                  <a:lnTo>
                    <a:pt x="1006" y="574"/>
                  </a:lnTo>
                  <a:lnTo>
                    <a:pt x="1006" y="576"/>
                  </a:lnTo>
                  <a:close/>
                  <a:moveTo>
                    <a:pt x="1006" y="574"/>
                  </a:moveTo>
                  <a:lnTo>
                    <a:pt x="1008" y="574"/>
                  </a:lnTo>
                  <a:lnTo>
                    <a:pt x="1010" y="574"/>
                  </a:lnTo>
                  <a:lnTo>
                    <a:pt x="1008" y="574"/>
                  </a:lnTo>
                  <a:lnTo>
                    <a:pt x="1008" y="576"/>
                  </a:lnTo>
                  <a:lnTo>
                    <a:pt x="1006" y="576"/>
                  </a:lnTo>
                  <a:lnTo>
                    <a:pt x="1006" y="574"/>
                  </a:lnTo>
                  <a:close/>
                  <a:moveTo>
                    <a:pt x="1212" y="576"/>
                  </a:moveTo>
                  <a:lnTo>
                    <a:pt x="1210" y="576"/>
                  </a:lnTo>
                  <a:lnTo>
                    <a:pt x="1208" y="576"/>
                  </a:lnTo>
                  <a:lnTo>
                    <a:pt x="1210" y="574"/>
                  </a:lnTo>
                  <a:lnTo>
                    <a:pt x="1212" y="574"/>
                  </a:lnTo>
                  <a:lnTo>
                    <a:pt x="1212" y="576"/>
                  </a:lnTo>
                  <a:close/>
                  <a:moveTo>
                    <a:pt x="787" y="572"/>
                  </a:moveTo>
                  <a:lnTo>
                    <a:pt x="785" y="572"/>
                  </a:lnTo>
                  <a:lnTo>
                    <a:pt x="785" y="570"/>
                  </a:lnTo>
                  <a:lnTo>
                    <a:pt x="785" y="572"/>
                  </a:lnTo>
                  <a:lnTo>
                    <a:pt x="787" y="572"/>
                  </a:lnTo>
                  <a:close/>
                  <a:moveTo>
                    <a:pt x="795" y="570"/>
                  </a:moveTo>
                  <a:lnTo>
                    <a:pt x="797" y="572"/>
                  </a:lnTo>
                  <a:lnTo>
                    <a:pt x="793" y="572"/>
                  </a:lnTo>
                  <a:lnTo>
                    <a:pt x="793" y="570"/>
                  </a:lnTo>
                  <a:lnTo>
                    <a:pt x="791" y="570"/>
                  </a:lnTo>
                  <a:lnTo>
                    <a:pt x="793" y="570"/>
                  </a:lnTo>
                  <a:lnTo>
                    <a:pt x="795" y="570"/>
                  </a:lnTo>
                  <a:close/>
                  <a:moveTo>
                    <a:pt x="1060" y="570"/>
                  </a:moveTo>
                  <a:lnTo>
                    <a:pt x="1060" y="568"/>
                  </a:lnTo>
                  <a:lnTo>
                    <a:pt x="1060" y="570"/>
                  </a:lnTo>
                  <a:lnTo>
                    <a:pt x="1064" y="570"/>
                  </a:lnTo>
                  <a:lnTo>
                    <a:pt x="1066" y="570"/>
                  </a:lnTo>
                  <a:lnTo>
                    <a:pt x="1066" y="572"/>
                  </a:lnTo>
                  <a:lnTo>
                    <a:pt x="1068" y="572"/>
                  </a:lnTo>
                  <a:lnTo>
                    <a:pt x="1068" y="574"/>
                  </a:lnTo>
                  <a:lnTo>
                    <a:pt x="1066" y="574"/>
                  </a:lnTo>
                  <a:lnTo>
                    <a:pt x="1060" y="572"/>
                  </a:lnTo>
                  <a:lnTo>
                    <a:pt x="1058" y="572"/>
                  </a:lnTo>
                  <a:lnTo>
                    <a:pt x="1058" y="570"/>
                  </a:lnTo>
                  <a:lnTo>
                    <a:pt x="1056" y="570"/>
                  </a:lnTo>
                  <a:lnTo>
                    <a:pt x="1056" y="568"/>
                  </a:lnTo>
                  <a:lnTo>
                    <a:pt x="1058" y="568"/>
                  </a:lnTo>
                  <a:lnTo>
                    <a:pt x="1060" y="568"/>
                  </a:lnTo>
                  <a:lnTo>
                    <a:pt x="1060" y="570"/>
                  </a:lnTo>
                  <a:close/>
                  <a:moveTo>
                    <a:pt x="1117" y="564"/>
                  </a:moveTo>
                  <a:lnTo>
                    <a:pt x="1121" y="566"/>
                  </a:lnTo>
                  <a:lnTo>
                    <a:pt x="1121" y="568"/>
                  </a:lnTo>
                  <a:lnTo>
                    <a:pt x="1123" y="568"/>
                  </a:lnTo>
                  <a:lnTo>
                    <a:pt x="1123" y="570"/>
                  </a:lnTo>
                  <a:lnTo>
                    <a:pt x="1125" y="570"/>
                  </a:lnTo>
                  <a:lnTo>
                    <a:pt x="1125" y="572"/>
                  </a:lnTo>
                  <a:lnTo>
                    <a:pt x="1127" y="572"/>
                  </a:lnTo>
                  <a:lnTo>
                    <a:pt x="1127" y="574"/>
                  </a:lnTo>
                  <a:lnTo>
                    <a:pt x="1127" y="576"/>
                  </a:lnTo>
                  <a:lnTo>
                    <a:pt x="1125" y="576"/>
                  </a:lnTo>
                  <a:lnTo>
                    <a:pt x="1123" y="576"/>
                  </a:lnTo>
                  <a:lnTo>
                    <a:pt x="1121" y="576"/>
                  </a:lnTo>
                  <a:lnTo>
                    <a:pt x="1121" y="574"/>
                  </a:lnTo>
                  <a:lnTo>
                    <a:pt x="1119" y="574"/>
                  </a:lnTo>
                  <a:lnTo>
                    <a:pt x="1119" y="576"/>
                  </a:lnTo>
                  <a:lnTo>
                    <a:pt x="1119" y="574"/>
                  </a:lnTo>
                  <a:lnTo>
                    <a:pt x="1117" y="574"/>
                  </a:lnTo>
                  <a:lnTo>
                    <a:pt x="1117" y="572"/>
                  </a:lnTo>
                  <a:lnTo>
                    <a:pt x="1117" y="570"/>
                  </a:lnTo>
                  <a:lnTo>
                    <a:pt x="1116" y="568"/>
                  </a:lnTo>
                  <a:lnTo>
                    <a:pt x="1117" y="568"/>
                  </a:lnTo>
                  <a:lnTo>
                    <a:pt x="1116" y="568"/>
                  </a:lnTo>
                  <a:lnTo>
                    <a:pt x="1116" y="566"/>
                  </a:lnTo>
                  <a:lnTo>
                    <a:pt x="1114" y="566"/>
                  </a:lnTo>
                  <a:lnTo>
                    <a:pt x="1112" y="566"/>
                  </a:lnTo>
                  <a:lnTo>
                    <a:pt x="1114" y="566"/>
                  </a:lnTo>
                  <a:lnTo>
                    <a:pt x="1112" y="564"/>
                  </a:lnTo>
                  <a:lnTo>
                    <a:pt x="1110" y="564"/>
                  </a:lnTo>
                  <a:lnTo>
                    <a:pt x="1112" y="564"/>
                  </a:lnTo>
                  <a:lnTo>
                    <a:pt x="1117" y="564"/>
                  </a:lnTo>
                  <a:close/>
                  <a:moveTo>
                    <a:pt x="1189" y="564"/>
                  </a:moveTo>
                  <a:lnTo>
                    <a:pt x="1187" y="564"/>
                  </a:lnTo>
                  <a:lnTo>
                    <a:pt x="1185" y="562"/>
                  </a:lnTo>
                  <a:lnTo>
                    <a:pt x="1187" y="562"/>
                  </a:lnTo>
                  <a:lnTo>
                    <a:pt x="1189" y="564"/>
                  </a:lnTo>
                  <a:close/>
                  <a:moveTo>
                    <a:pt x="937" y="560"/>
                  </a:moveTo>
                  <a:lnTo>
                    <a:pt x="941" y="560"/>
                  </a:lnTo>
                  <a:lnTo>
                    <a:pt x="941" y="562"/>
                  </a:lnTo>
                  <a:lnTo>
                    <a:pt x="941" y="564"/>
                  </a:lnTo>
                  <a:lnTo>
                    <a:pt x="941" y="566"/>
                  </a:lnTo>
                  <a:lnTo>
                    <a:pt x="941" y="568"/>
                  </a:lnTo>
                  <a:lnTo>
                    <a:pt x="941" y="570"/>
                  </a:lnTo>
                  <a:lnTo>
                    <a:pt x="939" y="570"/>
                  </a:lnTo>
                  <a:lnTo>
                    <a:pt x="939" y="572"/>
                  </a:lnTo>
                  <a:lnTo>
                    <a:pt x="937" y="574"/>
                  </a:lnTo>
                  <a:lnTo>
                    <a:pt x="935" y="574"/>
                  </a:lnTo>
                  <a:lnTo>
                    <a:pt x="933" y="574"/>
                  </a:lnTo>
                  <a:lnTo>
                    <a:pt x="933" y="576"/>
                  </a:lnTo>
                  <a:lnTo>
                    <a:pt x="933" y="578"/>
                  </a:lnTo>
                  <a:lnTo>
                    <a:pt x="929" y="580"/>
                  </a:lnTo>
                  <a:lnTo>
                    <a:pt x="927" y="583"/>
                  </a:lnTo>
                  <a:lnTo>
                    <a:pt x="925" y="585"/>
                  </a:lnTo>
                  <a:lnTo>
                    <a:pt x="922" y="587"/>
                  </a:lnTo>
                  <a:lnTo>
                    <a:pt x="920" y="585"/>
                  </a:lnTo>
                  <a:lnTo>
                    <a:pt x="918" y="585"/>
                  </a:lnTo>
                  <a:lnTo>
                    <a:pt x="912" y="589"/>
                  </a:lnTo>
                  <a:lnTo>
                    <a:pt x="912" y="585"/>
                  </a:lnTo>
                  <a:lnTo>
                    <a:pt x="912" y="583"/>
                  </a:lnTo>
                  <a:lnTo>
                    <a:pt x="908" y="580"/>
                  </a:lnTo>
                  <a:lnTo>
                    <a:pt x="908" y="578"/>
                  </a:lnTo>
                  <a:lnTo>
                    <a:pt x="912" y="574"/>
                  </a:lnTo>
                  <a:lnTo>
                    <a:pt x="914" y="572"/>
                  </a:lnTo>
                  <a:lnTo>
                    <a:pt x="914" y="570"/>
                  </a:lnTo>
                  <a:lnTo>
                    <a:pt x="914" y="568"/>
                  </a:lnTo>
                  <a:lnTo>
                    <a:pt x="916" y="566"/>
                  </a:lnTo>
                  <a:lnTo>
                    <a:pt x="916" y="564"/>
                  </a:lnTo>
                  <a:lnTo>
                    <a:pt x="918" y="564"/>
                  </a:lnTo>
                  <a:lnTo>
                    <a:pt x="920" y="562"/>
                  </a:lnTo>
                  <a:lnTo>
                    <a:pt x="922" y="564"/>
                  </a:lnTo>
                  <a:lnTo>
                    <a:pt x="924" y="564"/>
                  </a:lnTo>
                  <a:lnTo>
                    <a:pt x="927" y="562"/>
                  </a:lnTo>
                  <a:lnTo>
                    <a:pt x="929" y="562"/>
                  </a:lnTo>
                  <a:lnTo>
                    <a:pt x="933" y="562"/>
                  </a:lnTo>
                  <a:lnTo>
                    <a:pt x="933" y="560"/>
                  </a:lnTo>
                  <a:lnTo>
                    <a:pt x="935" y="560"/>
                  </a:lnTo>
                  <a:lnTo>
                    <a:pt x="937" y="560"/>
                  </a:lnTo>
                  <a:close/>
                  <a:moveTo>
                    <a:pt x="1181" y="562"/>
                  </a:moveTo>
                  <a:lnTo>
                    <a:pt x="1181" y="560"/>
                  </a:lnTo>
                  <a:lnTo>
                    <a:pt x="1179" y="560"/>
                  </a:lnTo>
                  <a:lnTo>
                    <a:pt x="1179" y="558"/>
                  </a:lnTo>
                  <a:lnTo>
                    <a:pt x="1177" y="557"/>
                  </a:lnTo>
                  <a:lnTo>
                    <a:pt x="1179" y="557"/>
                  </a:lnTo>
                  <a:lnTo>
                    <a:pt x="1181" y="560"/>
                  </a:lnTo>
                  <a:lnTo>
                    <a:pt x="1181" y="562"/>
                  </a:lnTo>
                  <a:close/>
                  <a:moveTo>
                    <a:pt x="1162" y="551"/>
                  </a:moveTo>
                  <a:lnTo>
                    <a:pt x="1162" y="553"/>
                  </a:lnTo>
                  <a:lnTo>
                    <a:pt x="1160" y="551"/>
                  </a:lnTo>
                  <a:lnTo>
                    <a:pt x="1160" y="549"/>
                  </a:lnTo>
                  <a:lnTo>
                    <a:pt x="1160" y="551"/>
                  </a:lnTo>
                  <a:lnTo>
                    <a:pt x="1162" y="551"/>
                  </a:lnTo>
                  <a:close/>
                  <a:moveTo>
                    <a:pt x="1164" y="551"/>
                  </a:moveTo>
                  <a:lnTo>
                    <a:pt x="1164" y="553"/>
                  </a:lnTo>
                  <a:lnTo>
                    <a:pt x="1162" y="551"/>
                  </a:lnTo>
                  <a:lnTo>
                    <a:pt x="1162" y="549"/>
                  </a:lnTo>
                  <a:lnTo>
                    <a:pt x="1164" y="551"/>
                  </a:lnTo>
                  <a:close/>
                  <a:moveTo>
                    <a:pt x="1165" y="549"/>
                  </a:moveTo>
                  <a:lnTo>
                    <a:pt x="1164" y="549"/>
                  </a:lnTo>
                  <a:lnTo>
                    <a:pt x="1164" y="547"/>
                  </a:lnTo>
                  <a:lnTo>
                    <a:pt x="1164" y="545"/>
                  </a:lnTo>
                  <a:lnTo>
                    <a:pt x="1165" y="547"/>
                  </a:lnTo>
                  <a:lnTo>
                    <a:pt x="1165" y="549"/>
                  </a:lnTo>
                  <a:close/>
                  <a:moveTo>
                    <a:pt x="803" y="543"/>
                  </a:moveTo>
                  <a:lnTo>
                    <a:pt x="801" y="543"/>
                  </a:lnTo>
                  <a:lnTo>
                    <a:pt x="801" y="541"/>
                  </a:lnTo>
                  <a:lnTo>
                    <a:pt x="803" y="543"/>
                  </a:lnTo>
                  <a:close/>
                  <a:moveTo>
                    <a:pt x="997" y="541"/>
                  </a:moveTo>
                  <a:lnTo>
                    <a:pt x="997" y="543"/>
                  </a:lnTo>
                  <a:lnTo>
                    <a:pt x="998" y="543"/>
                  </a:lnTo>
                  <a:lnTo>
                    <a:pt x="1000" y="541"/>
                  </a:lnTo>
                  <a:lnTo>
                    <a:pt x="1000" y="543"/>
                  </a:lnTo>
                  <a:lnTo>
                    <a:pt x="1002" y="543"/>
                  </a:lnTo>
                  <a:lnTo>
                    <a:pt x="1004" y="543"/>
                  </a:lnTo>
                  <a:lnTo>
                    <a:pt x="1006" y="543"/>
                  </a:lnTo>
                  <a:lnTo>
                    <a:pt x="1006" y="545"/>
                  </a:lnTo>
                  <a:lnTo>
                    <a:pt x="1008" y="545"/>
                  </a:lnTo>
                  <a:lnTo>
                    <a:pt x="1008" y="543"/>
                  </a:lnTo>
                  <a:lnTo>
                    <a:pt x="1008" y="545"/>
                  </a:lnTo>
                  <a:lnTo>
                    <a:pt x="1010" y="545"/>
                  </a:lnTo>
                  <a:lnTo>
                    <a:pt x="1008" y="545"/>
                  </a:lnTo>
                  <a:lnTo>
                    <a:pt x="1008" y="547"/>
                  </a:lnTo>
                  <a:lnTo>
                    <a:pt x="1010" y="547"/>
                  </a:lnTo>
                  <a:lnTo>
                    <a:pt x="1010" y="549"/>
                  </a:lnTo>
                  <a:lnTo>
                    <a:pt x="1012" y="549"/>
                  </a:lnTo>
                  <a:lnTo>
                    <a:pt x="1012" y="551"/>
                  </a:lnTo>
                  <a:lnTo>
                    <a:pt x="1010" y="551"/>
                  </a:lnTo>
                  <a:lnTo>
                    <a:pt x="1010" y="553"/>
                  </a:lnTo>
                  <a:lnTo>
                    <a:pt x="1008" y="555"/>
                  </a:lnTo>
                  <a:lnTo>
                    <a:pt x="1006" y="557"/>
                  </a:lnTo>
                  <a:lnTo>
                    <a:pt x="1004" y="557"/>
                  </a:lnTo>
                  <a:lnTo>
                    <a:pt x="1002" y="555"/>
                  </a:lnTo>
                  <a:lnTo>
                    <a:pt x="1000" y="553"/>
                  </a:lnTo>
                  <a:lnTo>
                    <a:pt x="998" y="551"/>
                  </a:lnTo>
                  <a:lnTo>
                    <a:pt x="998" y="549"/>
                  </a:lnTo>
                  <a:lnTo>
                    <a:pt x="997" y="547"/>
                  </a:lnTo>
                  <a:lnTo>
                    <a:pt x="995" y="547"/>
                  </a:lnTo>
                  <a:lnTo>
                    <a:pt x="995" y="545"/>
                  </a:lnTo>
                  <a:lnTo>
                    <a:pt x="995" y="543"/>
                  </a:lnTo>
                  <a:lnTo>
                    <a:pt x="995" y="541"/>
                  </a:lnTo>
                  <a:lnTo>
                    <a:pt x="997" y="541"/>
                  </a:lnTo>
                  <a:close/>
                  <a:moveTo>
                    <a:pt x="797" y="539"/>
                  </a:moveTo>
                  <a:lnTo>
                    <a:pt x="801" y="541"/>
                  </a:lnTo>
                  <a:lnTo>
                    <a:pt x="799" y="541"/>
                  </a:lnTo>
                  <a:lnTo>
                    <a:pt x="799" y="539"/>
                  </a:lnTo>
                  <a:lnTo>
                    <a:pt x="801" y="539"/>
                  </a:lnTo>
                  <a:lnTo>
                    <a:pt x="801" y="541"/>
                  </a:lnTo>
                  <a:lnTo>
                    <a:pt x="799" y="541"/>
                  </a:lnTo>
                  <a:lnTo>
                    <a:pt x="797" y="541"/>
                  </a:lnTo>
                  <a:lnTo>
                    <a:pt x="797" y="539"/>
                  </a:lnTo>
                  <a:close/>
                  <a:moveTo>
                    <a:pt x="1225" y="541"/>
                  </a:moveTo>
                  <a:lnTo>
                    <a:pt x="1225" y="543"/>
                  </a:lnTo>
                  <a:lnTo>
                    <a:pt x="1223" y="541"/>
                  </a:lnTo>
                  <a:lnTo>
                    <a:pt x="1223" y="537"/>
                  </a:lnTo>
                  <a:lnTo>
                    <a:pt x="1225" y="539"/>
                  </a:lnTo>
                  <a:lnTo>
                    <a:pt x="1225" y="541"/>
                  </a:lnTo>
                  <a:close/>
                  <a:moveTo>
                    <a:pt x="789" y="539"/>
                  </a:moveTo>
                  <a:lnTo>
                    <a:pt x="787" y="539"/>
                  </a:lnTo>
                  <a:lnTo>
                    <a:pt x="787" y="537"/>
                  </a:lnTo>
                  <a:lnTo>
                    <a:pt x="789" y="537"/>
                  </a:lnTo>
                  <a:lnTo>
                    <a:pt x="789" y="539"/>
                  </a:lnTo>
                  <a:lnTo>
                    <a:pt x="791" y="539"/>
                  </a:lnTo>
                  <a:lnTo>
                    <a:pt x="789" y="539"/>
                  </a:lnTo>
                  <a:close/>
                  <a:moveTo>
                    <a:pt x="1223" y="545"/>
                  </a:moveTo>
                  <a:lnTo>
                    <a:pt x="1223" y="547"/>
                  </a:lnTo>
                  <a:lnTo>
                    <a:pt x="1225" y="547"/>
                  </a:lnTo>
                  <a:lnTo>
                    <a:pt x="1225" y="549"/>
                  </a:lnTo>
                  <a:lnTo>
                    <a:pt x="1223" y="549"/>
                  </a:lnTo>
                  <a:lnTo>
                    <a:pt x="1221" y="549"/>
                  </a:lnTo>
                  <a:lnTo>
                    <a:pt x="1221" y="547"/>
                  </a:lnTo>
                  <a:lnTo>
                    <a:pt x="1221" y="545"/>
                  </a:lnTo>
                  <a:lnTo>
                    <a:pt x="1219" y="545"/>
                  </a:lnTo>
                  <a:lnTo>
                    <a:pt x="1219" y="543"/>
                  </a:lnTo>
                  <a:lnTo>
                    <a:pt x="1219" y="541"/>
                  </a:lnTo>
                  <a:lnTo>
                    <a:pt x="1219" y="539"/>
                  </a:lnTo>
                  <a:lnTo>
                    <a:pt x="1217" y="537"/>
                  </a:lnTo>
                  <a:lnTo>
                    <a:pt x="1219" y="537"/>
                  </a:lnTo>
                  <a:lnTo>
                    <a:pt x="1219" y="535"/>
                  </a:lnTo>
                  <a:lnTo>
                    <a:pt x="1221" y="535"/>
                  </a:lnTo>
                  <a:lnTo>
                    <a:pt x="1221" y="537"/>
                  </a:lnTo>
                  <a:lnTo>
                    <a:pt x="1221" y="539"/>
                  </a:lnTo>
                  <a:lnTo>
                    <a:pt x="1221" y="541"/>
                  </a:lnTo>
                  <a:lnTo>
                    <a:pt x="1221" y="543"/>
                  </a:lnTo>
                  <a:lnTo>
                    <a:pt x="1221" y="545"/>
                  </a:lnTo>
                  <a:lnTo>
                    <a:pt x="1223" y="545"/>
                  </a:lnTo>
                  <a:close/>
                  <a:moveTo>
                    <a:pt x="1016" y="535"/>
                  </a:moveTo>
                  <a:lnTo>
                    <a:pt x="1018" y="535"/>
                  </a:lnTo>
                  <a:lnTo>
                    <a:pt x="1023" y="539"/>
                  </a:lnTo>
                  <a:lnTo>
                    <a:pt x="1023" y="541"/>
                  </a:lnTo>
                  <a:lnTo>
                    <a:pt x="1025" y="541"/>
                  </a:lnTo>
                  <a:lnTo>
                    <a:pt x="1023" y="543"/>
                  </a:lnTo>
                  <a:lnTo>
                    <a:pt x="1025" y="543"/>
                  </a:lnTo>
                  <a:lnTo>
                    <a:pt x="1025" y="545"/>
                  </a:lnTo>
                  <a:lnTo>
                    <a:pt x="1025" y="543"/>
                  </a:lnTo>
                  <a:lnTo>
                    <a:pt x="1025" y="545"/>
                  </a:lnTo>
                  <a:lnTo>
                    <a:pt x="1023" y="547"/>
                  </a:lnTo>
                  <a:lnTo>
                    <a:pt x="1021" y="545"/>
                  </a:lnTo>
                  <a:lnTo>
                    <a:pt x="1020" y="545"/>
                  </a:lnTo>
                  <a:lnTo>
                    <a:pt x="1018" y="545"/>
                  </a:lnTo>
                  <a:lnTo>
                    <a:pt x="1018" y="543"/>
                  </a:lnTo>
                  <a:lnTo>
                    <a:pt x="1016" y="541"/>
                  </a:lnTo>
                  <a:lnTo>
                    <a:pt x="1016" y="539"/>
                  </a:lnTo>
                  <a:lnTo>
                    <a:pt x="1014" y="539"/>
                  </a:lnTo>
                  <a:lnTo>
                    <a:pt x="1012" y="539"/>
                  </a:lnTo>
                  <a:lnTo>
                    <a:pt x="1012" y="537"/>
                  </a:lnTo>
                  <a:lnTo>
                    <a:pt x="1014" y="537"/>
                  </a:lnTo>
                  <a:lnTo>
                    <a:pt x="1012" y="537"/>
                  </a:lnTo>
                  <a:lnTo>
                    <a:pt x="1012" y="535"/>
                  </a:lnTo>
                  <a:lnTo>
                    <a:pt x="1014" y="535"/>
                  </a:lnTo>
                  <a:lnTo>
                    <a:pt x="1016" y="535"/>
                  </a:lnTo>
                  <a:close/>
                  <a:moveTo>
                    <a:pt x="1091" y="535"/>
                  </a:moveTo>
                  <a:lnTo>
                    <a:pt x="1089" y="535"/>
                  </a:lnTo>
                  <a:lnTo>
                    <a:pt x="1091" y="535"/>
                  </a:lnTo>
                  <a:lnTo>
                    <a:pt x="1089" y="537"/>
                  </a:lnTo>
                  <a:lnTo>
                    <a:pt x="1089" y="535"/>
                  </a:lnTo>
                  <a:lnTo>
                    <a:pt x="1087" y="535"/>
                  </a:lnTo>
                  <a:lnTo>
                    <a:pt x="1091" y="534"/>
                  </a:lnTo>
                  <a:lnTo>
                    <a:pt x="1091" y="535"/>
                  </a:lnTo>
                  <a:close/>
                  <a:moveTo>
                    <a:pt x="1221" y="532"/>
                  </a:moveTo>
                  <a:lnTo>
                    <a:pt x="1221" y="534"/>
                  </a:lnTo>
                  <a:lnTo>
                    <a:pt x="1221" y="532"/>
                  </a:lnTo>
                  <a:lnTo>
                    <a:pt x="1221" y="530"/>
                  </a:lnTo>
                  <a:lnTo>
                    <a:pt x="1223" y="530"/>
                  </a:lnTo>
                  <a:lnTo>
                    <a:pt x="1223" y="532"/>
                  </a:lnTo>
                  <a:lnTo>
                    <a:pt x="1221" y="532"/>
                  </a:lnTo>
                  <a:close/>
                  <a:moveTo>
                    <a:pt x="764" y="528"/>
                  </a:moveTo>
                  <a:lnTo>
                    <a:pt x="762" y="528"/>
                  </a:lnTo>
                  <a:lnTo>
                    <a:pt x="764" y="528"/>
                  </a:lnTo>
                  <a:close/>
                  <a:moveTo>
                    <a:pt x="1215" y="528"/>
                  </a:moveTo>
                  <a:lnTo>
                    <a:pt x="1217" y="528"/>
                  </a:lnTo>
                  <a:lnTo>
                    <a:pt x="1217" y="530"/>
                  </a:lnTo>
                  <a:lnTo>
                    <a:pt x="1215" y="530"/>
                  </a:lnTo>
                  <a:lnTo>
                    <a:pt x="1217" y="530"/>
                  </a:lnTo>
                  <a:lnTo>
                    <a:pt x="1217" y="532"/>
                  </a:lnTo>
                  <a:lnTo>
                    <a:pt x="1215" y="532"/>
                  </a:lnTo>
                  <a:lnTo>
                    <a:pt x="1217" y="532"/>
                  </a:lnTo>
                  <a:lnTo>
                    <a:pt x="1217" y="534"/>
                  </a:lnTo>
                  <a:lnTo>
                    <a:pt x="1219" y="532"/>
                  </a:lnTo>
                  <a:lnTo>
                    <a:pt x="1219" y="534"/>
                  </a:lnTo>
                  <a:lnTo>
                    <a:pt x="1219" y="535"/>
                  </a:lnTo>
                  <a:lnTo>
                    <a:pt x="1217" y="535"/>
                  </a:lnTo>
                  <a:lnTo>
                    <a:pt x="1217" y="534"/>
                  </a:lnTo>
                  <a:lnTo>
                    <a:pt x="1215" y="534"/>
                  </a:lnTo>
                  <a:lnTo>
                    <a:pt x="1215" y="532"/>
                  </a:lnTo>
                  <a:lnTo>
                    <a:pt x="1213" y="532"/>
                  </a:lnTo>
                  <a:lnTo>
                    <a:pt x="1212" y="532"/>
                  </a:lnTo>
                  <a:lnTo>
                    <a:pt x="1212" y="530"/>
                  </a:lnTo>
                  <a:lnTo>
                    <a:pt x="1213" y="528"/>
                  </a:lnTo>
                  <a:lnTo>
                    <a:pt x="1213" y="530"/>
                  </a:lnTo>
                  <a:lnTo>
                    <a:pt x="1213" y="528"/>
                  </a:lnTo>
                  <a:lnTo>
                    <a:pt x="1215" y="528"/>
                  </a:lnTo>
                  <a:close/>
                  <a:moveTo>
                    <a:pt x="1010" y="524"/>
                  </a:moveTo>
                  <a:lnTo>
                    <a:pt x="1008" y="524"/>
                  </a:lnTo>
                  <a:lnTo>
                    <a:pt x="1008" y="526"/>
                  </a:lnTo>
                  <a:lnTo>
                    <a:pt x="1006" y="526"/>
                  </a:lnTo>
                  <a:lnTo>
                    <a:pt x="1004" y="526"/>
                  </a:lnTo>
                  <a:lnTo>
                    <a:pt x="1004" y="524"/>
                  </a:lnTo>
                  <a:lnTo>
                    <a:pt x="1006" y="522"/>
                  </a:lnTo>
                  <a:lnTo>
                    <a:pt x="1006" y="524"/>
                  </a:lnTo>
                  <a:lnTo>
                    <a:pt x="1006" y="522"/>
                  </a:lnTo>
                  <a:lnTo>
                    <a:pt x="1010" y="522"/>
                  </a:lnTo>
                  <a:lnTo>
                    <a:pt x="1010" y="524"/>
                  </a:lnTo>
                  <a:close/>
                  <a:moveTo>
                    <a:pt x="949" y="516"/>
                  </a:moveTo>
                  <a:lnTo>
                    <a:pt x="947" y="516"/>
                  </a:lnTo>
                  <a:lnTo>
                    <a:pt x="947" y="514"/>
                  </a:lnTo>
                  <a:lnTo>
                    <a:pt x="949" y="514"/>
                  </a:lnTo>
                  <a:lnTo>
                    <a:pt x="949" y="516"/>
                  </a:lnTo>
                  <a:close/>
                  <a:moveTo>
                    <a:pt x="1079" y="514"/>
                  </a:moveTo>
                  <a:lnTo>
                    <a:pt x="1079" y="516"/>
                  </a:lnTo>
                  <a:lnTo>
                    <a:pt x="1079" y="518"/>
                  </a:lnTo>
                  <a:lnTo>
                    <a:pt x="1077" y="518"/>
                  </a:lnTo>
                  <a:lnTo>
                    <a:pt x="1077" y="516"/>
                  </a:lnTo>
                  <a:lnTo>
                    <a:pt x="1077" y="514"/>
                  </a:lnTo>
                  <a:lnTo>
                    <a:pt x="1079" y="514"/>
                  </a:lnTo>
                  <a:close/>
                  <a:moveTo>
                    <a:pt x="1027" y="516"/>
                  </a:moveTo>
                  <a:lnTo>
                    <a:pt x="1027" y="518"/>
                  </a:lnTo>
                  <a:lnTo>
                    <a:pt x="1027" y="516"/>
                  </a:lnTo>
                  <a:lnTo>
                    <a:pt x="1025" y="516"/>
                  </a:lnTo>
                  <a:lnTo>
                    <a:pt x="1027" y="514"/>
                  </a:lnTo>
                  <a:lnTo>
                    <a:pt x="1027" y="516"/>
                  </a:lnTo>
                  <a:close/>
                  <a:moveTo>
                    <a:pt x="1025" y="514"/>
                  </a:moveTo>
                  <a:lnTo>
                    <a:pt x="1025" y="516"/>
                  </a:lnTo>
                  <a:lnTo>
                    <a:pt x="1023" y="514"/>
                  </a:lnTo>
                  <a:lnTo>
                    <a:pt x="1025" y="514"/>
                  </a:lnTo>
                  <a:close/>
                  <a:moveTo>
                    <a:pt x="1212" y="516"/>
                  </a:moveTo>
                  <a:lnTo>
                    <a:pt x="1210" y="516"/>
                  </a:lnTo>
                  <a:lnTo>
                    <a:pt x="1210" y="514"/>
                  </a:lnTo>
                  <a:lnTo>
                    <a:pt x="1210" y="512"/>
                  </a:lnTo>
                  <a:lnTo>
                    <a:pt x="1212" y="514"/>
                  </a:lnTo>
                  <a:lnTo>
                    <a:pt x="1212" y="516"/>
                  </a:lnTo>
                  <a:close/>
                  <a:moveTo>
                    <a:pt x="1075" y="507"/>
                  </a:moveTo>
                  <a:lnTo>
                    <a:pt x="1075" y="509"/>
                  </a:lnTo>
                  <a:lnTo>
                    <a:pt x="1073" y="509"/>
                  </a:lnTo>
                  <a:lnTo>
                    <a:pt x="1073" y="510"/>
                  </a:lnTo>
                  <a:lnTo>
                    <a:pt x="1075" y="510"/>
                  </a:lnTo>
                  <a:lnTo>
                    <a:pt x="1073" y="510"/>
                  </a:lnTo>
                  <a:lnTo>
                    <a:pt x="1073" y="512"/>
                  </a:lnTo>
                  <a:lnTo>
                    <a:pt x="1071" y="512"/>
                  </a:lnTo>
                  <a:lnTo>
                    <a:pt x="1071" y="509"/>
                  </a:lnTo>
                  <a:lnTo>
                    <a:pt x="1071" y="507"/>
                  </a:lnTo>
                  <a:lnTo>
                    <a:pt x="1073" y="507"/>
                  </a:lnTo>
                  <a:lnTo>
                    <a:pt x="1071" y="505"/>
                  </a:lnTo>
                  <a:lnTo>
                    <a:pt x="1073" y="505"/>
                  </a:lnTo>
                  <a:lnTo>
                    <a:pt x="1073" y="503"/>
                  </a:lnTo>
                  <a:lnTo>
                    <a:pt x="1075" y="503"/>
                  </a:lnTo>
                  <a:lnTo>
                    <a:pt x="1075" y="505"/>
                  </a:lnTo>
                  <a:lnTo>
                    <a:pt x="1073" y="505"/>
                  </a:lnTo>
                  <a:lnTo>
                    <a:pt x="1075" y="507"/>
                  </a:lnTo>
                  <a:close/>
                  <a:moveTo>
                    <a:pt x="1206" y="497"/>
                  </a:moveTo>
                  <a:lnTo>
                    <a:pt x="1206" y="499"/>
                  </a:lnTo>
                  <a:lnTo>
                    <a:pt x="1206" y="501"/>
                  </a:lnTo>
                  <a:lnTo>
                    <a:pt x="1204" y="501"/>
                  </a:lnTo>
                  <a:lnTo>
                    <a:pt x="1204" y="503"/>
                  </a:lnTo>
                  <a:lnTo>
                    <a:pt x="1202" y="503"/>
                  </a:lnTo>
                  <a:lnTo>
                    <a:pt x="1202" y="505"/>
                  </a:lnTo>
                  <a:lnTo>
                    <a:pt x="1200" y="505"/>
                  </a:lnTo>
                  <a:lnTo>
                    <a:pt x="1198" y="505"/>
                  </a:lnTo>
                  <a:lnTo>
                    <a:pt x="1200" y="503"/>
                  </a:lnTo>
                  <a:lnTo>
                    <a:pt x="1200" y="501"/>
                  </a:lnTo>
                  <a:lnTo>
                    <a:pt x="1202" y="501"/>
                  </a:lnTo>
                  <a:lnTo>
                    <a:pt x="1202" y="499"/>
                  </a:lnTo>
                  <a:lnTo>
                    <a:pt x="1204" y="497"/>
                  </a:lnTo>
                  <a:lnTo>
                    <a:pt x="1204" y="499"/>
                  </a:lnTo>
                  <a:lnTo>
                    <a:pt x="1204" y="497"/>
                  </a:lnTo>
                  <a:lnTo>
                    <a:pt x="1206" y="497"/>
                  </a:lnTo>
                  <a:close/>
                  <a:moveTo>
                    <a:pt x="1179" y="474"/>
                  </a:moveTo>
                  <a:lnTo>
                    <a:pt x="1179" y="476"/>
                  </a:lnTo>
                  <a:lnTo>
                    <a:pt x="1177" y="474"/>
                  </a:lnTo>
                  <a:lnTo>
                    <a:pt x="1179" y="474"/>
                  </a:lnTo>
                  <a:close/>
                  <a:moveTo>
                    <a:pt x="828" y="472"/>
                  </a:moveTo>
                  <a:lnTo>
                    <a:pt x="829" y="472"/>
                  </a:lnTo>
                  <a:lnTo>
                    <a:pt x="828" y="472"/>
                  </a:lnTo>
                  <a:lnTo>
                    <a:pt x="826" y="472"/>
                  </a:lnTo>
                  <a:lnTo>
                    <a:pt x="828" y="472"/>
                  </a:lnTo>
                  <a:close/>
                  <a:moveTo>
                    <a:pt x="837" y="470"/>
                  </a:moveTo>
                  <a:lnTo>
                    <a:pt x="835" y="468"/>
                  </a:lnTo>
                  <a:lnTo>
                    <a:pt x="837" y="468"/>
                  </a:lnTo>
                  <a:lnTo>
                    <a:pt x="837" y="470"/>
                  </a:lnTo>
                  <a:close/>
                  <a:moveTo>
                    <a:pt x="1171" y="459"/>
                  </a:moveTo>
                  <a:lnTo>
                    <a:pt x="1171" y="461"/>
                  </a:lnTo>
                  <a:lnTo>
                    <a:pt x="1169" y="461"/>
                  </a:lnTo>
                  <a:lnTo>
                    <a:pt x="1167" y="461"/>
                  </a:lnTo>
                  <a:lnTo>
                    <a:pt x="1167" y="459"/>
                  </a:lnTo>
                  <a:lnTo>
                    <a:pt x="1169" y="459"/>
                  </a:lnTo>
                  <a:lnTo>
                    <a:pt x="1171" y="459"/>
                  </a:lnTo>
                  <a:close/>
                  <a:moveTo>
                    <a:pt x="1250" y="459"/>
                  </a:moveTo>
                  <a:lnTo>
                    <a:pt x="1252" y="459"/>
                  </a:lnTo>
                  <a:lnTo>
                    <a:pt x="1254" y="459"/>
                  </a:lnTo>
                  <a:lnTo>
                    <a:pt x="1254" y="461"/>
                  </a:lnTo>
                  <a:lnTo>
                    <a:pt x="1256" y="461"/>
                  </a:lnTo>
                  <a:lnTo>
                    <a:pt x="1254" y="461"/>
                  </a:lnTo>
                  <a:lnTo>
                    <a:pt x="1256" y="461"/>
                  </a:lnTo>
                  <a:lnTo>
                    <a:pt x="1256" y="463"/>
                  </a:lnTo>
                  <a:lnTo>
                    <a:pt x="1254" y="463"/>
                  </a:lnTo>
                  <a:lnTo>
                    <a:pt x="1254" y="464"/>
                  </a:lnTo>
                  <a:lnTo>
                    <a:pt x="1254" y="463"/>
                  </a:lnTo>
                  <a:lnTo>
                    <a:pt x="1252" y="464"/>
                  </a:lnTo>
                  <a:lnTo>
                    <a:pt x="1252" y="463"/>
                  </a:lnTo>
                  <a:lnTo>
                    <a:pt x="1252" y="461"/>
                  </a:lnTo>
                  <a:lnTo>
                    <a:pt x="1250" y="463"/>
                  </a:lnTo>
                  <a:lnTo>
                    <a:pt x="1250" y="461"/>
                  </a:lnTo>
                  <a:lnTo>
                    <a:pt x="1250" y="459"/>
                  </a:lnTo>
                  <a:close/>
                  <a:moveTo>
                    <a:pt x="1198" y="461"/>
                  </a:moveTo>
                  <a:lnTo>
                    <a:pt x="1196" y="461"/>
                  </a:lnTo>
                  <a:lnTo>
                    <a:pt x="1196" y="459"/>
                  </a:lnTo>
                  <a:lnTo>
                    <a:pt x="1196" y="457"/>
                  </a:lnTo>
                  <a:lnTo>
                    <a:pt x="1198" y="459"/>
                  </a:lnTo>
                  <a:lnTo>
                    <a:pt x="1198" y="461"/>
                  </a:lnTo>
                  <a:close/>
                  <a:moveTo>
                    <a:pt x="920" y="455"/>
                  </a:moveTo>
                  <a:lnTo>
                    <a:pt x="918" y="455"/>
                  </a:lnTo>
                  <a:lnTo>
                    <a:pt x="916" y="455"/>
                  </a:lnTo>
                  <a:lnTo>
                    <a:pt x="916" y="457"/>
                  </a:lnTo>
                  <a:lnTo>
                    <a:pt x="916" y="455"/>
                  </a:lnTo>
                  <a:lnTo>
                    <a:pt x="914" y="455"/>
                  </a:lnTo>
                  <a:lnTo>
                    <a:pt x="914" y="453"/>
                  </a:lnTo>
                  <a:lnTo>
                    <a:pt x="918" y="453"/>
                  </a:lnTo>
                  <a:lnTo>
                    <a:pt x="918" y="455"/>
                  </a:lnTo>
                  <a:lnTo>
                    <a:pt x="920" y="455"/>
                  </a:lnTo>
                  <a:close/>
                  <a:moveTo>
                    <a:pt x="883" y="457"/>
                  </a:moveTo>
                  <a:lnTo>
                    <a:pt x="885" y="457"/>
                  </a:lnTo>
                  <a:lnTo>
                    <a:pt x="885" y="455"/>
                  </a:lnTo>
                  <a:lnTo>
                    <a:pt x="887" y="455"/>
                  </a:lnTo>
                  <a:lnTo>
                    <a:pt x="889" y="457"/>
                  </a:lnTo>
                  <a:lnTo>
                    <a:pt x="889" y="459"/>
                  </a:lnTo>
                  <a:lnTo>
                    <a:pt x="889" y="461"/>
                  </a:lnTo>
                  <a:lnTo>
                    <a:pt x="891" y="463"/>
                  </a:lnTo>
                  <a:lnTo>
                    <a:pt x="891" y="464"/>
                  </a:lnTo>
                  <a:lnTo>
                    <a:pt x="889" y="464"/>
                  </a:lnTo>
                  <a:lnTo>
                    <a:pt x="887" y="466"/>
                  </a:lnTo>
                  <a:lnTo>
                    <a:pt x="887" y="468"/>
                  </a:lnTo>
                  <a:lnTo>
                    <a:pt x="889" y="468"/>
                  </a:lnTo>
                  <a:lnTo>
                    <a:pt x="891" y="470"/>
                  </a:lnTo>
                  <a:lnTo>
                    <a:pt x="891" y="472"/>
                  </a:lnTo>
                  <a:lnTo>
                    <a:pt x="891" y="474"/>
                  </a:lnTo>
                  <a:lnTo>
                    <a:pt x="893" y="478"/>
                  </a:lnTo>
                  <a:lnTo>
                    <a:pt x="893" y="480"/>
                  </a:lnTo>
                  <a:lnTo>
                    <a:pt x="895" y="480"/>
                  </a:lnTo>
                  <a:lnTo>
                    <a:pt x="895" y="478"/>
                  </a:lnTo>
                  <a:lnTo>
                    <a:pt x="895" y="476"/>
                  </a:lnTo>
                  <a:lnTo>
                    <a:pt x="897" y="476"/>
                  </a:lnTo>
                  <a:lnTo>
                    <a:pt x="895" y="476"/>
                  </a:lnTo>
                  <a:lnTo>
                    <a:pt x="895" y="474"/>
                  </a:lnTo>
                  <a:lnTo>
                    <a:pt x="897" y="474"/>
                  </a:lnTo>
                  <a:lnTo>
                    <a:pt x="897" y="472"/>
                  </a:lnTo>
                  <a:lnTo>
                    <a:pt x="897" y="470"/>
                  </a:lnTo>
                  <a:lnTo>
                    <a:pt x="899" y="470"/>
                  </a:lnTo>
                  <a:lnTo>
                    <a:pt x="899" y="468"/>
                  </a:lnTo>
                  <a:lnTo>
                    <a:pt x="901" y="470"/>
                  </a:lnTo>
                  <a:lnTo>
                    <a:pt x="901" y="472"/>
                  </a:lnTo>
                  <a:lnTo>
                    <a:pt x="902" y="472"/>
                  </a:lnTo>
                  <a:lnTo>
                    <a:pt x="904" y="474"/>
                  </a:lnTo>
                  <a:lnTo>
                    <a:pt x="904" y="476"/>
                  </a:lnTo>
                  <a:lnTo>
                    <a:pt x="904" y="478"/>
                  </a:lnTo>
                  <a:lnTo>
                    <a:pt x="906" y="480"/>
                  </a:lnTo>
                  <a:lnTo>
                    <a:pt x="908" y="480"/>
                  </a:lnTo>
                  <a:lnTo>
                    <a:pt x="910" y="480"/>
                  </a:lnTo>
                  <a:lnTo>
                    <a:pt x="908" y="480"/>
                  </a:lnTo>
                  <a:lnTo>
                    <a:pt x="910" y="480"/>
                  </a:lnTo>
                  <a:lnTo>
                    <a:pt x="912" y="480"/>
                  </a:lnTo>
                  <a:lnTo>
                    <a:pt x="912" y="482"/>
                  </a:lnTo>
                  <a:lnTo>
                    <a:pt x="914" y="482"/>
                  </a:lnTo>
                  <a:lnTo>
                    <a:pt x="916" y="482"/>
                  </a:lnTo>
                  <a:lnTo>
                    <a:pt x="918" y="482"/>
                  </a:lnTo>
                  <a:lnTo>
                    <a:pt x="918" y="484"/>
                  </a:lnTo>
                  <a:lnTo>
                    <a:pt x="918" y="486"/>
                  </a:lnTo>
                  <a:lnTo>
                    <a:pt x="918" y="487"/>
                  </a:lnTo>
                  <a:lnTo>
                    <a:pt x="920" y="487"/>
                  </a:lnTo>
                  <a:lnTo>
                    <a:pt x="920" y="489"/>
                  </a:lnTo>
                  <a:lnTo>
                    <a:pt x="922" y="489"/>
                  </a:lnTo>
                  <a:lnTo>
                    <a:pt x="924" y="489"/>
                  </a:lnTo>
                  <a:lnTo>
                    <a:pt x="924" y="491"/>
                  </a:lnTo>
                  <a:lnTo>
                    <a:pt x="925" y="491"/>
                  </a:lnTo>
                  <a:lnTo>
                    <a:pt x="927" y="493"/>
                  </a:lnTo>
                  <a:lnTo>
                    <a:pt x="927" y="495"/>
                  </a:lnTo>
                  <a:lnTo>
                    <a:pt x="929" y="495"/>
                  </a:lnTo>
                  <a:lnTo>
                    <a:pt x="931" y="497"/>
                  </a:lnTo>
                  <a:lnTo>
                    <a:pt x="931" y="495"/>
                  </a:lnTo>
                  <a:lnTo>
                    <a:pt x="933" y="495"/>
                  </a:lnTo>
                  <a:lnTo>
                    <a:pt x="935" y="497"/>
                  </a:lnTo>
                  <a:lnTo>
                    <a:pt x="937" y="497"/>
                  </a:lnTo>
                  <a:lnTo>
                    <a:pt x="935" y="499"/>
                  </a:lnTo>
                  <a:lnTo>
                    <a:pt x="937" y="499"/>
                  </a:lnTo>
                  <a:lnTo>
                    <a:pt x="939" y="499"/>
                  </a:lnTo>
                  <a:lnTo>
                    <a:pt x="939" y="501"/>
                  </a:lnTo>
                  <a:lnTo>
                    <a:pt x="943" y="505"/>
                  </a:lnTo>
                  <a:lnTo>
                    <a:pt x="943" y="507"/>
                  </a:lnTo>
                  <a:lnTo>
                    <a:pt x="943" y="509"/>
                  </a:lnTo>
                  <a:lnTo>
                    <a:pt x="943" y="510"/>
                  </a:lnTo>
                  <a:lnTo>
                    <a:pt x="943" y="512"/>
                  </a:lnTo>
                  <a:lnTo>
                    <a:pt x="945" y="514"/>
                  </a:lnTo>
                  <a:lnTo>
                    <a:pt x="945" y="516"/>
                  </a:lnTo>
                  <a:lnTo>
                    <a:pt x="947" y="516"/>
                  </a:lnTo>
                  <a:lnTo>
                    <a:pt x="947" y="518"/>
                  </a:lnTo>
                  <a:lnTo>
                    <a:pt x="945" y="520"/>
                  </a:lnTo>
                  <a:lnTo>
                    <a:pt x="943" y="520"/>
                  </a:lnTo>
                  <a:lnTo>
                    <a:pt x="941" y="520"/>
                  </a:lnTo>
                  <a:lnTo>
                    <a:pt x="941" y="522"/>
                  </a:lnTo>
                  <a:lnTo>
                    <a:pt x="939" y="522"/>
                  </a:lnTo>
                  <a:lnTo>
                    <a:pt x="939" y="524"/>
                  </a:lnTo>
                  <a:lnTo>
                    <a:pt x="941" y="524"/>
                  </a:lnTo>
                  <a:lnTo>
                    <a:pt x="943" y="524"/>
                  </a:lnTo>
                  <a:lnTo>
                    <a:pt x="945" y="522"/>
                  </a:lnTo>
                  <a:lnTo>
                    <a:pt x="947" y="522"/>
                  </a:lnTo>
                  <a:lnTo>
                    <a:pt x="949" y="522"/>
                  </a:lnTo>
                  <a:lnTo>
                    <a:pt x="949" y="520"/>
                  </a:lnTo>
                  <a:lnTo>
                    <a:pt x="949" y="522"/>
                  </a:lnTo>
                  <a:lnTo>
                    <a:pt x="950" y="520"/>
                  </a:lnTo>
                  <a:lnTo>
                    <a:pt x="952" y="522"/>
                  </a:lnTo>
                  <a:lnTo>
                    <a:pt x="954" y="522"/>
                  </a:lnTo>
                  <a:lnTo>
                    <a:pt x="956" y="524"/>
                  </a:lnTo>
                  <a:lnTo>
                    <a:pt x="956" y="522"/>
                  </a:lnTo>
                  <a:lnTo>
                    <a:pt x="956" y="520"/>
                  </a:lnTo>
                  <a:lnTo>
                    <a:pt x="956" y="518"/>
                  </a:lnTo>
                  <a:lnTo>
                    <a:pt x="956" y="520"/>
                  </a:lnTo>
                  <a:lnTo>
                    <a:pt x="958" y="520"/>
                  </a:lnTo>
                  <a:lnTo>
                    <a:pt x="960" y="522"/>
                  </a:lnTo>
                  <a:lnTo>
                    <a:pt x="960" y="524"/>
                  </a:lnTo>
                  <a:lnTo>
                    <a:pt x="962" y="524"/>
                  </a:lnTo>
                  <a:lnTo>
                    <a:pt x="964" y="526"/>
                  </a:lnTo>
                  <a:lnTo>
                    <a:pt x="962" y="526"/>
                  </a:lnTo>
                  <a:lnTo>
                    <a:pt x="964" y="528"/>
                  </a:lnTo>
                  <a:lnTo>
                    <a:pt x="962" y="528"/>
                  </a:lnTo>
                  <a:lnTo>
                    <a:pt x="960" y="528"/>
                  </a:lnTo>
                  <a:lnTo>
                    <a:pt x="962" y="528"/>
                  </a:lnTo>
                  <a:lnTo>
                    <a:pt x="966" y="530"/>
                  </a:lnTo>
                  <a:lnTo>
                    <a:pt x="968" y="532"/>
                  </a:lnTo>
                  <a:lnTo>
                    <a:pt x="968" y="530"/>
                  </a:lnTo>
                  <a:lnTo>
                    <a:pt x="968" y="532"/>
                  </a:lnTo>
                  <a:lnTo>
                    <a:pt x="968" y="534"/>
                  </a:lnTo>
                  <a:lnTo>
                    <a:pt x="964" y="534"/>
                  </a:lnTo>
                  <a:lnTo>
                    <a:pt x="964" y="535"/>
                  </a:lnTo>
                  <a:lnTo>
                    <a:pt x="962" y="535"/>
                  </a:lnTo>
                  <a:lnTo>
                    <a:pt x="962" y="537"/>
                  </a:lnTo>
                  <a:lnTo>
                    <a:pt x="960" y="539"/>
                  </a:lnTo>
                  <a:lnTo>
                    <a:pt x="958" y="539"/>
                  </a:lnTo>
                  <a:lnTo>
                    <a:pt x="958" y="541"/>
                  </a:lnTo>
                  <a:lnTo>
                    <a:pt x="956" y="541"/>
                  </a:lnTo>
                  <a:lnTo>
                    <a:pt x="956" y="543"/>
                  </a:lnTo>
                  <a:lnTo>
                    <a:pt x="954" y="543"/>
                  </a:lnTo>
                  <a:lnTo>
                    <a:pt x="952" y="541"/>
                  </a:lnTo>
                  <a:lnTo>
                    <a:pt x="949" y="539"/>
                  </a:lnTo>
                  <a:lnTo>
                    <a:pt x="947" y="539"/>
                  </a:lnTo>
                  <a:lnTo>
                    <a:pt x="945" y="539"/>
                  </a:lnTo>
                  <a:lnTo>
                    <a:pt x="945" y="537"/>
                  </a:lnTo>
                  <a:lnTo>
                    <a:pt x="943" y="537"/>
                  </a:lnTo>
                  <a:lnTo>
                    <a:pt x="941" y="537"/>
                  </a:lnTo>
                  <a:lnTo>
                    <a:pt x="941" y="535"/>
                  </a:lnTo>
                  <a:lnTo>
                    <a:pt x="939" y="535"/>
                  </a:lnTo>
                  <a:lnTo>
                    <a:pt x="935" y="535"/>
                  </a:lnTo>
                  <a:lnTo>
                    <a:pt x="933" y="535"/>
                  </a:lnTo>
                  <a:lnTo>
                    <a:pt x="931" y="535"/>
                  </a:lnTo>
                  <a:lnTo>
                    <a:pt x="931" y="534"/>
                  </a:lnTo>
                  <a:lnTo>
                    <a:pt x="931" y="532"/>
                  </a:lnTo>
                  <a:lnTo>
                    <a:pt x="933" y="530"/>
                  </a:lnTo>
                  <a:lnTo>
                    <a:pt x="933" y="528"/>
                  </a:lnTo>
                  <a:lnTo>
                    <a:pt x="933" y="526"/>
                  </a:lnTo>
                  <a:lnTo>
                    <a:pt x="931" y="526"/>
                  </a:lnTo>
                  <a:lnTo>
                    <a:pt x="931" y="524"/>
                  </a:lnTo>
                  <a:lnTo>
                    <a:pt x="927" y="524"/>
                  </a:lnTo>
                  <a:lnTo>
                    <a:pt x="925" y="524"/>
                  </a:lnTo>
                  <a:lnTo>
                    <a:pt x="924" y="524"/>
                  </a:lnTo>
                  <a:lnTo>
                    <a:pt x="924" y="526"/>
                  </a:lnTo>
                  <a:lnTo>
                    <a:pt x="922" y="526"/>
                  </a:lnTo>
                  <a:lnTo>
                    <a:pt x="922" y="524"/>
                  </a:lnTo>
                  <a:lnTo>
                    <a:pt x="922" y="522"/>
                  </a:lnTo>
                  <a:lnTo>
                    <a:pt x="924" y="522"/>
                  </a:lnTo>
                  <a:lnTo>
                    <a:pt x="924" y="520"/>
                  </a:lnTo>
                  <a:lnTo>
                    <a:pt x="924" y="518"/>
                  </a:lnTo>
                  <a:lnTo>
                    <a:pt x="924" y="516"/>
                  </a:lnTo>
                  <a:lnTo>
                    <a:pt x="922" y="516"/>
                  </a:lnTo>
                  <a:lnTo>
                    <a:pt x="922" y="518"/>
                  </a:lnTo>
                  <a:lnTo>
                    <a:pt x="920" y="518"/>
                  </a:lnTo>
                  <a:lnTo>
                    <a:pt x="920" y="520"/>
                  </a:lnTo>
                  <a:lnTo>
                    <a:pt x="920" y="518"/>
                  </a:lnTo>
                  <a:lnTo>
                    <a:pt x="918" y="518"/>
                  </a:lnTo>
                  <a:lnTo>
                    <a:pt x="918" y="520"/>
                  </a:lnTo>
                  <a:lnTo>
                    <a:pt x="916" y="520"/>
                  </a:lnTo>
                  <a:lnTo>
                    <a:pt x="914" y="520"/>
                  </a:lnTo>
                  <a:lnTo>
                    <a:pt x="914" y="522"/>
                  </a:lnTo>
                  <a:lnTo>
                    <a:pt x="912" y="524"/>
                  </a:lnTo>
                  <a:lnTo>
                    <a:pt x="914" y="526"/>
                  </a:lnTo>
                  <a:lnTo>
                    <a:pt x="914" y="528"/>
                  </a:lnTo>
                  <a:lnTo>
                    <a:pt x="914" y="530"/>
                  </a:lnTo>
                  <a:lnTo>
                    <a:pt x="914" y="532"/>
                  </a:lnTo>
                  <a:lnTo>
                    <a:pt x="912" y="532"/>
                  </a:lnTo>
                  <a:lnTo>
                    <a:pt x="910" y="532"/>
                  </a:lnTo>
                  <a:lnTo>
                    <a:pt x="910" y="534"/>
                  </a:lnTo>
                  <a:lnTo>
                    <a:pt x="908" y="534"/>
                  </a:lnTo>
                  <a:lnTo>
                    <a:pt x="908" y="535"/>
                  </a:lnTo>
                  <a:lnTo>
                    <a:pt x="906" y="537"/>
                  </a:lnTo>
                  <a:lnTo>
                    <a:pt x="904" y="537"/>
                  </a:lnTo>
                  <a:lnTo>
                    <a:pt x="902" y="537"/>
                  </a:lnTo>
                  <a:lnTo>
                    <a:pt x="902" y="539"/>
                  </a:lnTo>
                  <a:lnTo>
                    <a:pt x="901" y="539"/>
                  </a:lnTo>
                  <a:lnTo>
                    <a:pt x="901" y="541"/>
                  </a:lnTo>
                  <a:lnTo>
                    <a:pt x="901" y="543"/>
                  </a:lnTo>
                  <a:lnTo>
                    <a:pt x="901" y="545"/>
                  </a:lnTo>
                  <a:lnTo>
                    <a:pt x="899" y="547"/>
                  </a:lnTo>
                  <a:lnTo>
                    <a:pt x="899" y="549"/>
                  </a:lnTo>
                  <a:lnTo>
                    <a:pt x="897" y="549"/>
                  </a:lnTo>
                  <a:lnTo>
                    <a:pt x="895" y="551"/>
                  </a:lnTo>
                  <a:lnTo>
                    <a:pt x="893" y="553"/>
                  </a:lnTo>
                  <a:lnTo>
                    <a:pt x="891" y="555"/>
                  </a:lnTo>
                  <a:lnTo>
                    <a:pt x="887" y="555"/>
                  </a:lnTo>
                  <a:lnTo>
                    <a:pt x="885" y="555"/>
                  </a:lnTo>
                  <a:lnTo>
                    <a:pt x="883" y="555"/>
                  </a:lnTo>
                  <a:lnTo>
                    <a:pt x="883" y="553"/>
                  </a:lnTo>
                  <a:lnTo>
                    <a:pt x="881" y="553"/>
                  </a:lnTo>
                  <a:lnTo>
                    <a:pt x="881" y="551"/>
                  </a:lnTo>
                  <a:lnTo>
                    <a:pt x="881" y="549"/>
                  </a:lnTo>
                  <a:lnTo>
                    <a:pt x="881" y="547"/>
                  </a:lnTo>
                  <a:lnTo>
                    <a:pt x="881" y="545"/>
                  </a:lnTo>
                  <a:lnTo>
                    <a:pt x="881" y="543"/>
                  </a:lnTo>
                  <a:lnTo>
                    <a:pt x="881" y="541"/>
                  </a:lnTo>
                  <a:lnTo>
                    <a:pt x="881" y="539"/>
                  </a:lnTo>
                  <a:lnTo>
                    <a:pt x="881" y="537"/>
                  </a:lnTo>
                  <a:lnTo>
                    <a:pt x="883" y="537"/>
                  </a:lnTo>
                  <a:lnTo>
                    <a:pt x="881" y="537"/>
                  </a:lnTo>
                  <a:lnTo>
                    <a:pt x="881" y="535"/>
                  </a:lnTo>
                  <a:lnTo>
                    <a:pt x="879" y="534"/>
                  </a:lnTo>
                  <a:lnTo>
                    <a:pt x="881" y="534"/>
                  </a:lnTo>
                  <a:lnTo>
                    <a:pt x="879" y="532"/>
                  </a:lnTo>
                  <a:lnTo>
                    <a:pt x="879" y="534"/>
                  </a:lnTo>
                  <a:lnTo>
                    <a:pt x="879" y="535"/>
                  </a:lnTo>
                  <a:lnTo>
                    <a:pt x="877" y="535"/>
                  </a:lnTo>
                  <a:lnTo>
                    <a:pt x="872" y="537"/>
                  </a:lnTo>
                  <a:lnTo>
                    <a:pt x="868" y="535"/>
                  </a:lnTo>
                  <a:lnTo>
                    <a:pt x="866" y="535"/>
                  </a:lnTo>
                  <a:lnTo>
                    <a:pt x="864" y="537"/>
                  </a:lnTo>
                  <a:lnTo>
                    <a:pt x="862" y="539"/>
                  </a:lnTo>
                  <a:lnTo>
                    <a:pt x="858" y="539"/>
                  </a:lnTo>
                  <a:lnTo>
                    <a:pt x="856" y="539"/>
                  </a:lnTo>
                  <a:lnTo>
                    <a:pt x="856" y="537"/>
                  </a:lnTo>
                  <a:lnTo>
                    <a:pt x="856" y="535"/>
                  </a:lnTo>
                  <a:lnTo>
                    <a:pt x="856" y="534"/>
                  </a:lnTo>
                  <a:lnTo>
                    <a:pt x="860" y="528"/>
                  </a:lnTo>
                  <a:lnTo>
                    <a:pt x="862" y="526"/>
                  </a:lnTo>
                  <a:lnTo>
                    <a:pt x="866" y="524"/>
                  </a:lnTo>
                  <a:lnTo>
                    <a:pt x="868" y="524"/>
                  </a:lnTo>
                  <a:lnTo>
                    <a:pt x="870" y="522"/>
                  </a:lnTo>
                  <a:lnTo>
                    <a:pt x="872" y="520"/>
                  </a:lnTo>
                  <a:lnTo>
                    <a:pt x="874" y="520"/>
                  </a:lnTo>
                  <a:lnTo>
                    <a:pt x="874" y="518"/>
                  </a:lnTo>
                  <a:lnTo>
                    <a:pt x="872" y="518"/>
                  </a:lnTo>
                  <a:lnTo>
                    <a:pt x="872" y="516"/>
                  </a:lnTo>
                  <a:lnTo>
                    <a:pt x="872" y="514"/>
                  </a:lnTo>
                  <a:lnTo>
                    <a:pt x="870" y="514"/>
                  </a:lnTo>
                  <a:lnTo>
                    <a:pt x="870" y="512"/>
                  </a:lnTo>
                  <a:lnTo>
                    <a:pt x="870" y="510"/>
                  </a:lnTo>
                  <a:lnTo>
                    <a:pt x="870" y="509"/>
                  </a:lnTo>
                  <a:lnTo>
                    <a:pt x="870" y="507"/>
                  </a:lnTo>
                  <a:lnTo>
                    <a:pt x="870" y="505"/>
                  </a:lnTo>
                  <a:lnTo>
                    <a:pt x="870" y="503"/>
                  </a:lnTo>
                  <a:lnTo>
                    <a:pt x="870" y="501"/>
                  </a:lnTo>
                  <a:lnTo>
                    <a:pt x="872" y="495"/>
                  </a:lnTo>
                  <a:lnTo>
                    <a:pt x="872" y="493"/>
                  </a:lnTo>
                  <a:lnTo>
                    <a:pt x="874" y="493"/>
                  </a:lnTo>
                  <a:lnTo>
                    <a:pt x="872" y="493"/>
                  </a:lnTo>
                  <a:lnTo>
                    <a:pt x="874" y="493"/>
                  </a:lnTo>
                  <a:lnTo>
                    <a:pt x="874" y="491"/>
                  </a:lnTo>
                  <a:lnTo>
                    <a:pt x="872" y="491"/>
                  </a:lnTo>
                  <a:lnTo>
                    <a:pt x="874" y="491"/>
                  </a:lnTo>
                  <a:lnTo>
                    <a:pt x="874" y="489"/>
                  </a:lnTo>
                  <a:lnTo>
                    <a:pt x="872" y="487"/>
                  </a:lnTo>
                  <a:lnTo>
                    <a:pt x="872" y="486"/>
                  </a:lnTo>
                  <a:lnTo>
                    <a:pt x="874" y="484"/>
                  </a:lnTo>
                  <a:lnTo>
                    <a:pt x="874" y="482"/>
                  </a:lnTo>
                  <a:lnTo>
                    <a:pt x="874" y="480"/>
                  </a:lnTo>
                  <a:lnTo>
                    <a:pt x="874" y="478"/>
                  </a:lnTo>
                  <a:lnTo>
                    <a:pt x="874" y="476"/>
                  </a:lnTo>
                  <a:lnTo>
                    <a:pt x="874" y="474"/>
                  </a:lnTo>
                  <a:lnTo>
                    <a:pt x="874" y="472"/>
                  </a:lnTo>
                  <a:lnTo>
                    <a:pt x="874" y="470"/>
                  </a:lnTo>
                  <a:lnTo>
                    <a:pt x="874" y="468"/>
                  </a:lnTo>
                  <a:lnTo>
                    <a:pt x="874" y="466"/>
                  </a:lnTo>
                  <a:lnTo>
                    <a:pt x="876" y="464"/>
                  </a:lnTo>
                  <a:lnTo>
                    <a:pt x="876" y="463"/>
                  </a:lnTo>
                  <a:lnTo>
                    <a:pt x="876" y="461"/>
                  </a:lnTo>
                  <a:lnTo>
                    <a:pt x="877" y="459"/>
                  </a:lnTo>
                  <a:lnTo>
                    <a:pt x="879" y="453"/>
                  </a:lnTo>
                  <a:lnTo>
                    <a:pt x="881" y="453"/>
                  </a:lnTo>
                  <a:lnTo>
                    <a:pt x="883" y="451"/>
                  </a:lnTo>
                  <a:lnTo>
                    <a:pt x="885" y="453"/>
                  </a:lnTo>
                  <a:lnTo>
                    <a:pt x="883" y="455"/>
                  </a:lnTo>
                  <a:lnTo>
                    <a:pt x="883" y="457"/>
                  </a:lnTo>
                  <a:close/>
                  <a:moveTo>
                    <a:pt x="1179" y="449"/>
                  </a:moveTo>
                  <a:lnTo>
                    <a:pt x="1179" y="451"/>
                  </a:lnTo>
                  <a:lnTo>
                    <a:pt x="1179" y="449"/>
                  </a:lnTo>
                  <a:lnTo>
                    <a:pt x="1177" y="449"/>
                  </a:lnTo>
                  <a:lnTo>
                    <a:pt x="1177" y="451"/>
                  </a:lnTo>
                  <a:lnTo>
                    <a:pt x="1177" y="449"/>
                  </a:lnTo>
                  <a:lnTo>
                    <a:pt x="1175" y="449"/>
                  </a:lnTo>
                  <a:lnTo>
                    <a:pt x="1177" y="449"/>
                  </a:lnTo>
                  <a:lnTo>
                    <a:pt x="1179" y="449"/>
                  </a:lnTo>
                  <a:close/>
                  <a:moveTo>
                    <a:pt x="891" y="449"/>
                  </a:moveTo>
                  <a:lnTo>
                    <a:pt x="893" y="447"/>
                  </a:lnTo>
                  <a:lnTo>
                    <a:pt x="893" y="449"/>
                  </a:lnTo>
                  <a:lnTo>
                    <a:pt x="895" y="449"/>
                  </a:lnTo>
                  <a:lnTo>
                    <a:pt x="893" y="451"/>
                  </a:lnTo>
                  <a:lnTo>
                    <a:pt x="895" y="451"/>
                  </a:lnTo>
                  <a:lnTo>
                    <a:pt x="895" y="453"/>
                  </a:lnTo>
                  <a:lnTo>
                    <a:pt x="897" y="455"/>
                  </a:lnTo>
                  <a:lnTo>
                    <a:pt x="897" y="457"/>
                  </a:lnTo>
                  <a:lnTo>
                    <a:pt x="897" y="459"/>
                  </a:lnTo>
                  <a:lnTo>
                    <a:pt x="897" y="461"/>
                  </a:lnTo>
                  <a:lnTo>
                    <a:pt x="899" y="461"/>
                  </a:lnTo>
                  <a:lnTo>
                    <a:pt x="899" y="463"/>
                  </a:lnTo>
                  <a:lnTo>
                    <a:pt x="897" y="464"/>
                  </a:lnTo>
                  <a:lnTo>
                    <a:pt x="897" y="466"/>
                  </a:lnTo>
                  <a:lnTo>
                    <a:pt x="895" y="466"/>
                  </a:lnTo>
                  <a:lnTo>
                    <a:pt x="895" y="464"/>
                  </a:lnTo>
                  <a:lnTo>
                    <a:pt x="895" y="463"/>
                  </a:lnTo>
                  <a:lnTo>
                    <a:pt x="893" y="461"/>
                  </a:lnTo>
                  <a:lnTo>
                    <a:pt x="891" y="459"/>
                  </a:lnTo>
                  <a:lnTo>
                    <a:pt x="889" y="459"/>
                  </a:lnTo>
                  <a:lnTo>
                    <a:pt x="889" y="457"/>
                  </a:lnTo>
                  <a:lnTo>
                    <a:pt x="889" y="455"/>
                  </a:lnTo>
                  <a:lnTo>
                    <a:pt x="889" y="453"/>
                  </a:lnTo>
                  <a:lnTo>
                    <a:pt x="889" y="451"/>
                  </a:lnTo>
                  <a:lnTo>
                    <a:pt x="889" y="449"/>
                  </a:lnTo>
                  <a:lnTo>
                    <a:pt x="889" y="447"/>
                  </a:lnTo>
                  <a:lnTo>
                    <a:pt x="891" y="447"/>
                  </a:lnTo>
                  <a:lnTo>
                    <a:pt x="891" y="449"/>
                  </a:lnTo>
                  <a:close/>
                  <a:moveTo>
                    <a:pt x="891" y="447"/>
                  </a:moveTo>
                  <a:lnTo>
                    <a:pt x="891" y="445"/>
                  </a:lnTo>
                  <a:lnTo>
                    <a:pt x="891" y="447"/>
                  </a:lnTo>
                  <a:close/>
                  <a:moveTo>
                    <a:pt x="914" y="447"/>
                  </a:moveTo>
                  <a:lnTo>
                    <a:pt x="914" y="445"/>
                  </a:lnTo>
                  <a:lnTo>
                    <a:pt x="914" y="447"/>
                  </a:lnTo>
                  <a:close/>
                  <a:moveTo>
                    <a:pt x="914" y="443"/>
                  </a:moveTo>
                  <a:lnTo>
                    <a:pt x="914" y="445"/>
                  </a:lnTo>
                  <a:lnTo>
                    <a:pt x="914" y="443"/>
                  </a:lnTo>
                  <a:close/>
                  <a:moveTo>
                    <a:pt x="902" y="443"/>
                  </a:moveTo>
                  <a:lnTo>
                    <a:pt x="904" y="445"/>
                  </a:lnTo>
                  <a:lnTo>
                    <a:pt x="906" y="445"/>
                  </a:lnTo>
                  <a:lnTo>
                    <a:pt x="908" y="445"/>
                  </a:lnTo>
                  <a:lnTo>
                    <a:pt x="908" y="447"/>
                  </a:lnTo>
                  <a:lnTo>
                    <a:pt x="910" y="449"/>
                  </a:lnTo>
                  <a:lnTo>
                    <a:pt x="912" y="449"/>
                  </a:lnTo>
                  <a:lnTo>
                    <a:pt x="912" y="451"/>
                  </a:lnTo>
                  <a:lnTo>
                    <a:pt x="912" y="453"/>
                  </a:lnTo>
                  <a:lnTo>
                    <a:pt x="912" y="455"/>
                  </a:lnTo>
                  <a:lnTo>
                    <a:pt x="910" y="455"/>
                  </a:lnTo>
                  <a:lnTo>
                    <a:pt x="910" y="457"/>
                  </a:lnTo>
                  <a:lnTo>
                    <a:pt x="912" y="457"/>
                  </a:lnTo>
                  <a:lnTo>
                    <a:pt x="914" y="457"/>
                  </a:lnTo>
                  <a:lnTo>
                    <a:pt x="914" y="459"/>
                  </a:lnTo>
                  <a:lnTo>
                    <a:pt x="916" y="459"/>
                  </a:lnTo>
                  <a:lnTo>
                    <a:pt x="916" y="461"/>
                  </a:lnTo>
                  <a:lnTo>
                    <a:pt x="916" y="459"/>
                  </a:lnTo>
                  <a:lnTo>
                    <a:pt x="920" y="459"/>
                  </a:lnTo>
                  <a:lnTo>
                    <a:pt x="920" y="461"/>
                  </a:lnTo>
                  <a:lnTo>
                    <a:pt x="920" y="463"/>
                  </a:lnTo>
                  <a:lnTo>
                    <a:pt x="918" y="463"/>
                  </a:lnTo>
                  <a:lnTo>
                    <a:pt x="916" y="463"/>
                  </a:lnTo>
                  <a:lnTo>
                    <a:pt x="914" y="463"/>
                  </a:lnTo>
                  <a:lnTo>
                    <a:pt x="914" y="461"/>
                  </a:lnTo>
                  <a:lnTo>
                    <a:pt x="914" y="463"/>
                  </a:lnTo>
                  <a:lnTo>
                    <a:pt x="912" y="461"/>
                  </a:lnTo>
                  <a:lnTo>
                    <a:pt x="910" y="463"/>
                  </a:lnTo>
                  <a:lnTo>
                    <a:pt x="910" y="461"/>
                  </a:lnTo>
                  <a:lnTo>
                    <a:pt x="910" y="459"/>
                  </a:lnTo>
                  <a:lnTo>
                    <a:pt x="912" y="459"/>
                  </a:lnTo>
                  <a:lnTo>
                    <a:pt x="910" y="459"/>
                  </a:lnTo>
                  <a:lnTo>
                    <a:pt x="910" y="457"/>
                  </a:lnTo>
                  <a:lnTo>
                    <a:pt x="912" y="457"/>
                  </a:lnTo>
                  <a:lnTo>
                    <a:pt x="910" y="457"/>
                  </a:lnTo>
                  <a:lnTo>
                    <a:pt x="908" y="459"/>
                  </a:lnTo>
                  <a:lnTo>
                    <a:pt x="906" y="459"/>
                  </a:lnTo>
                  <a:lnTo>
                    <a:pt x="906" y="457"/>
                  </a:lnTo>
                  <a:lnTo>
                    <a:pt x="906" y="455"/>
                  </a:lnTo>
                  <a:lnTo>
                    <a:pt x="906" y="453"/>
                  </a:lnTo>
                  <a:lnTo>
                    <a:pt x="906" y="451"/>
                  </a:lnTo>
                  <a:lnTo>
                    <a:pt x="904" y="451"/>
                  </a:lnTo>
                  <a:lnTo>
                    <a:pt x="904" y="449"/>
                  </a:lnTo>
                  <a:lnTo>
                    <a:pt x="902" y="449"/>
                  </a:lnTo>
                  <a:lnTo>
                    <a:pt x="901" y="447"/>
                  </a:lnTo>
                  <a:lnTo>
                    <a:pt x="901" y="445"/>
                  </a:lnTo>
                  <a:lnTo>
                    <a:pt x="901" y="443"/>
                  </a:lnTo>
                  <a:lnTo>
                    <a:pt x="902" y="443"/>
                  </a:lnTo>
                  <a:close/>
                  <a:moveTo>
                    <a:pt x="922" y="436"/>
                  </a:moveTo>
                  <a:lnTo>
                    <a:pt x="922" y="438"/>
                  </a:lnTo>
                  <a:lnTo>
                    <a:pt x="924" y="438"/>
                  </a:lnTo>
                  <a:lnTo>
                    <a:pt x="925" y="438"/>
                  </a:lnTo>
                  <a:lnTo>
                    <a:pt x="925" y="439"/>
                  </a:lnTo>
                  <a:lnTo>
                    <a:pt x="924" y="439"/>
                  </a:lnTo>
                  <a:lnTo>
                    <a:pt x="924" y="441"/>
                  </a:lnTo>
                  <a:lnTo>
                    <a:pt x="922" y="441"/>
                  </a:lnTo>
                  <a:lnTo>
                    <a:pt x="922" y="439"/>
                  </a:lnTo>
                  <a:lnTo>
                    <a:pt x="920" y="439"/>
                  </a:lnTo>
                  <a:lnTo>
                    <a:pt x="920" y="438"/>
                  </a:lnTo>
                  <a:lnTo>
                    <a:pt x="920" y="436"/>
                  </a:lnTo>
                  <a:lnTo>
                    <a:pt x="922" y="436"/>
                  </a:lnTo>
                  <a:close/>
                  <a:moveTo>
                    <a:pt x="877" y="432"/>
                  </a:moveTo>
                  <a:lnTo>
                    <a:pt x="876" y="432"/>
                  </a:lnTo>
                  <a:lnTo>
                    <a:pt x="876" y="430"/>
                  </a:lnTo>
                  <a:lnTo>
                    <a:pt x="877" y="430"/>
                  </a:lnTo>
                  <a:lnTo>
                    <a:pt x="877" y="432"/>
                  </a:lnTo>
                  <a:close/>
                  <a:moveTo>
                    <a:pt x="528" y="415"/>
                  </a:moveTo>
                  <a:lnTo>
                    <a:pt x="526" y="415"/>
                  </a:lnTo>
                  <a:lnTo>
                    <a:pt x="528" y="413"/>
                  </a:lnTo>
                  <a:lnTo>
                    <a:pt x="528" y="411"/>
                  </a:lnTo>
                  <a:lnTo>
                    <a:pt x="528" y="409"/>
                  </a:lnTo>
                  <a:lnTo>
                    <a:pt x="530" y="409"/>
                  </a:lnTo>
                  <a:lnTo>
                    <a:pt x="528" y="409"/>
                  </a:lnTo>
                  <a:lnTo>
                    <a:pt x="528" y="413"/>
                  </a:lnTo>
                  <a:lnTo>
                    <a:pt x="528" y="415"/>
                  </a:lnTo>
                  <a:close/>
                  <a:moveTo>
                    <a:pt x="526" y="411"/>
                  </a:moveTo>
                  <a:lnTo>
                    <a:pt x="526" y="413"/>
                  </a:lnTo>
                  <a:lnTo>
                    <a:pt x="524" y="413"/>
                  </a:lnTo>
                  <a:lnTo>
                    <a:pt x="524" y="411"/>
                  </a:lnTo>
                  <a:lnTo>
                    <a:pt x="524" y="409"/>
                  </a:lnTo>
                  <a:lnTo>
                    <a:pt x="524" y="407"/>
                  </a:lnTo>
                  <a:lnTo>
                    <a:pt x="524" y="409"/>
                  </a:lnTo>
                  <a:lnTo>
                    <a:pt x="526" y="411"/>
                  </a:lnTo>
                  <a:close/>
                  <a:moveTo>
                    <a:pt x="1252" y="401"/>
                  </a:moveTo>
                  <a:lnTo>
                    <a:pt x="1252" y="403"/>
                  </a:lnTo>
                  <a:lnTo>
                    <a:pt x="1248" y="405"/>
                  </a:lnTo>
                  <a:lnTo>
                    <a:pt x="1248" y="407"/>
                  </a:lnTo>
                  <a:lnTo>
                    <a:pt x="1246" y="407"/>
                  </a:lnTo>
                  <a:lnTo>
                    <a:pt x="1246" y="409"/>
                  </a:lnTo>
                  <a:lnTo>
                    <a:pt x="1244" y="409"/>
                  </a:lnTo>
                  <a:lnTo>
                    <a:pt x="1244" y="407"/>
                  </a:lnTo>
                  <a:lnTo>
                    <a:pt x="1244" y="405"/>
                  </a:lnTo>
                  <a:lnTo>
                    <a:pt x="1246" y="405"/>
                  </a:lnTo>
                  <a:lnTo>
                    <a:pt x="1246" y="403"/>
                  </a:lnTo>
                  <a:lnTo>
                    <a:pt x="1248" y="403"/>
                  </a:lnTo>
                  <a:lnTo>
                    <a:pt x="1248" y="401"/>
                  </a:lnTo>
                  <a:lnTo>
                    <a:pt x="1250" y="401"/>
                  </a:lnTo>
                  <a:lnTo>
                    <a:pt x="1252" y="401"/>
                  </a:lnTo>
                  <a:close/>
                  <a:moveTo>
                    <a:pt x="536" y="405"/>
                  </a:moveTo>
                  <a:lnTo>
                    <a:pt x="534" y="405"/>
                  </a:lnTo>
                  <a:lnTo>
                    <a:pt x="532" y="405"/>
                  </a:lnTo>
                  <a:lnTo>
                    <a:pt x="532" y="401"/>
                  </a:lnTo>
                  <a:lnTo>
                    <a:pt x="532" y="399"/>
                  </a:lnTo>
                  <a:lnTo>
                    <a:pt x="532" y="401"/>
                  </a:lnTo>
                  <a:lnTo>
                    <a:pt x="536" y="403"/>
                  </a:lnTo>
                  <a:lnTo>
                    <a:pt x="536" y="405"/>
                  </a:lnTo>
                  <a:close/>
                  <a:moveTo>
                    <a:pt x="1233" y="395"/>
                  </a:moveTo>
                  <a:lnTo>
                    <a:pt x="1235" y="395"/>
                  </a:lnTo>
                  <a:lnTo>
                    <a:pt x="1237" y="395"/>
                  </a:lnTo>
                  <a:lnTo>
                    <a:pt x="1237" y="397"/>
                  </a:lnTo>
                  <a:lnTo>
                    <a:pt x="1235" y="397"/>
                  </a:lnTo>
                  <a:lnTo>
                    <a:pt x="1229" y="397"/>
                  </a:lnTo>
                  <a:lnTo>
                    <a:pt x="1229" y="395"/>
                  </a:lnTo>
                  <a:lnTo>
                    <a:pt x="1231" y="395"/>
                  </a:lnTo>
                  <a:lnTo>
                    <a:pt x="1231" y="393"/>
                  </a:lnTo>
                  <a:lnTo>
                    <a:pt x="1233" y="393"/>
                  </a:lnTo>
                  <a:lnTo>
                    <a:pt x="1233" y="395"/>
                  </a:lnTo>
                  <a:close/>
                  <a:moveTo>
                    <a:pt x="528" y="391"/>
                  </a:moveTo>
                  <a:lnTo>
                    <a:pt x="528" y="393"/>
                  </a:lnTo>
                  <a:lnTo>
                    <a:pt x="526" y="393"/>
                  </a:lnTo>
                  <a:lnTo>
                    <a:pt x="526" y="395"/>
                  </a:lnTo>
                  <a:lnTo>
                    <a:pt x="528" y="395"/>
                  </a:lnTo>
                  <a:lnTo>
                    <a:pt x="526" y="395"/>
                  </a:lnTo>
                  <a:lnTo>
                    <a:pt x="526" y="393"/>
                  </a:lnTo>
                  <a:lnTo>
                    <a:pt x="524" y="393"/>
                  </a:lnTo>
                  <a:lnTo>
                    <a:pt x="524" y="391"/>
                  </a:lnTo>
                  <a:lnTo>
                    <a:pt x="524" y="393"/>
                  </a:lnTo>
                  <a:lnTo>
                    <a:pt x="524" y="391"/>
                  </a:lnTo>
                  <a:lnTo>
                    <a:pt x="526" y="391"/>
                  </a:lnTo>
                  <a:lnTo>
                    <a:pt x="524" y="391"/>
                  </a:lnTo>
                  <a:lnTo>
                    <a:pt x="524" y="390"/>
                  </a:lnTo>
                  <a:lnTo>
                    <a:pt x="526" y="390"/>
                  </a:lnTo>
                  <a:lnTo>
                    <a:pt x="526" y="388"/>
                  </a:lnTo>
                  <a:lnTo>
                    <a:pt x="528" y="390"/>
                  </a:lnTo>
                  <a:lnTo>
                    <a:pt x="528" y="391"/>
                  </a:lnTo>
                  <a:close/>
                  <a:moveTo>
                    <a:pt x="520" y="386"/>
                  </a:moveTo>
                  <a:lnTo>
                    <a:pt x="520" y="388"/>
                  </a:lnTo>
                  <a:lnTo>
                    <a:pt x="520" y="390"/>
                  </a:lnTo>
                  <a:lnTo>
                    <a:pt x="518" y="390"/>
                  </a:lnTo>
                  <a:lnTo>
                    <a:pt x="518" y="388"/>
                  </a:lnTo>
                  <a:lnTo>
                    <a:pt x="518" y="386"/>
                  </a:lnTo>
                  <a:lnTo>
                    <a:pt x="520" y="386"/>
                  </a:lnTo>
                  <a:close/>
                  <a:moveTo>
                    <a:pt x="1229" y="388"/>
                  </a:moveTo>
                  <a:lnTo>
                    <a:pt x="1227" y="388"/>
                  </a:lnTo>
                  <a:lnTo>
                    <a:pt x="1225" y="388"/>
                  </a:lnTo>
                  <a:lnTo>
                    <a:pt x="1225" y="386"/>
                  </a:lnTo>
                  <a:lnTo>
                    <a:pt x="1227" y="384"/>
                  </a:lnTo>
                  <a:lnTo>
                    <a:pt x="1227" y="382"/>
                  </a:lnTo>
                  <a:lnTo>
                    <a:pt x="1227" y="384"/>
                  </a:lnTo>
                  <a:lnTo>
                    <a:pt x="1229" y="386"/>
                  </a:lnTo>
                  <a:lnTo>
                    <a:pt x="1229" y="388"/>
                  </a:lnTo>
                  <a:close/>
                  <a:moveTo>
                    <a:pt x="526" y="386"/>
                  </a:moveTo>
                  <a:lnTo>
                    <a:pt x="524" y="386"/>
                  </a:lnTo>
                  <a:lnTo>
                    <a:pt x="524" y="388"/>
                  </a:lnTo>
                  <a:lnTo>
                    <a:pt x="526" y="388"/>
                  </a:lnTo>
                  <a:lnTo>
                    <a:pt x="524" y="388"/>
                  </a:lnTo>
                  <a:lnTo>
                    <a:pt x="524" y="390"/>
                  </a:lnTo>
                  <a:lnTo>
                    <a:pt x="524" y="388"/>
                  </a:lnTo>
                  <a:lnTo>
                    <a:pt x="524" y="386"/>
                  </a:lnTo>
                  <a:lnTo>
                    <a:pt x="524" y="384"/>
                  </a:lnTo>
                  <a:lnTo>
                    <a:pt x="524" y="382"/>
                  </a:lnTo>
                  <a:lnTo>
                    <a:pt x="524" y="380"/>
                  </a:lnTo>
                  <a:lnTo>
                    <a:pt x="526" y="382"/>
                  </a:lnTo>
                  <a:lnTo>
                    <a:pt x="526" y="384"/>
                  </a:lnTo>
                  <a:lnTo>
                    <a:pt x="526" y="386"/>
                  </a:lnTo>
                  <a:close/>
                  <a:moveTo>
                    <a:pt x="695" y="378"/>
                  </a:moveTo>
                  <a:lnTo>
                    <a:pt x="695" y="380"/>
                  </a:lnTo>
                  <a:lnTo>
                    <a:pt x="695" y="382"/>
                  </a:lnTo>
                  <a:lnTo>
                    <a:pt x="693" y="382"/>
                  </a:lnTo>
                  <a:lnTo>
                    <a:pt x="693" y="384"/>
                  </a:lnTo>
                  <a:lnTo>
                    <a:pt x="693" y="382"/>
                  </a:lnTo>
                  <a:lnTo>
                    <a:pt x="691" y="382"/>
                  </a:lnTo>
                  <a:lnTo>
                    <a:pt x="693" y="380"/>
                  </a:lnTo>
                  <a:lnTo>
                    <a:pt x="691" y="380"/>
                  </a:lnTo>
                  <a:lnTo>
                    <a:pt x="693" y="380"/>
                  </a:lnTo>
                  <a:lnTo>
                    <a:pt x="695" y="378"/>
                  </a:lnTo>
                  <a:close/>
                  <a:moveTo>
                    <a:pt x="509" y="374"/>
                  </a:moveTo>
                  <a:lnTo>
                    <a:pt x="509" y="376"/>
                  </a:lnTo>
                  <a:lnTo>
                    <a:pt x="507" y="376"/>
                  </a:lnTo>
                  <a:lnTo>
                    <a:pt x="509" y="374"/>
                  </a:lnTo>
                  <a:close/>
                  <a:moveTo>
                    <a:pt x="428" y="372"/>
                  </a:moveTo>
                  <a:lnTo>
                    <a:pt x="430" y="372"/>
                  </a:lnTo>
                  <a:lnTo>
                    <a:pt x="432" y="372"/>
                  </a:lnTo>
                  <a:lnTo>
                    <a:pt x="430" y="372"/>
                  </a:lnTo>
                  <a:lnTo>
                    <a:pt x="426" y="372"/>
                  </a:lnTo>
                  <a:lnTo>
                    <a:pt x="426" y="370"/>
                  </a:lnTo>
                  <a:lnTo>
                    <a:pt x="428" y="372"/>
                  </a:lnTo>
                  <a:close/>
                  <a:moveTo>
                    <a:pt x="442" y="370"/>
                  </a:moveTo>
                  <a:lnTo>
                    <a:pt x="438" y="372"/>
                  </a:lnTo>
                  <a:lnTo>
                    <a:pt x="436" y="370"/>
                  </a:lnTo>
                  <a:lnTo>
                    <a:pt x="438" y="370"/>
                  </a:lnTo>
                  <a:lnTo>
                    <a:pt x="440" y="370"/>
                  </a:lnTo>
                  <a:lnTo>
                    <a:pt x="442" y="370"/>
                  </a:lnTo>
                  <a:close/>
                  <a:moveTo>
                    <a:pt x="478" y="372"/>
                  </a:moveTo>
                  <a:lnTo>
                    <a:pt x="476" y="372"/>
                  </a:lnTo>
                  <a:lnTo>
                    <a:pt x="478" y="370"/>
                  </a:lnTo>
                  <a:lnTo>
                    <a:pt x="480" y="368"/>
                  </a:lnTo>
                  <a:lnTo>
                    <a:pt x="482" y="368"/>
                  </a:lnTo>
                  <a:lnTo>
                    <a:pt x="480" y="368"/>
                  </a:lnTo>
                  <a:lnTo>
                    <a:pt x="480" y="370"/>
                  </a:lnTo>
                  <a:lnTo>
                    <a:pt x="480" y="372"/>
                  </a:lnTo>
                  <a:lnTo>
                    <a:pt x="478" y="372"/>
                  </a:lnTo>
                  <a:close/>
                  <a:moveTo>
                    <a:pt x="445" y="370"/>
                  </a:moveTo>
                  <a:lnTo>
                    <a:pt x="444" y="370"/>
                  </a:lnTo>
                  <a:lnTo>
                    <a:pt x="445" y="368"/>
                  </a:lnTo>
                  <a:lnTo>
                    <a:pt x="447" y="368"/>
                  </a:lnTo>
                  <a:lnTo>
                    <a:pt x="449" y="368"/>
                  </a:lnTo>
                  <a:lnTo>
                    <a:pt x="447" y="368"/>
                  </a:lnTo>
                  <a:lnTo>
                    <a:pt x="447" y="370"/>
                  </a:lnTo>
                  <a:lnTo>
                    <a:pt x="445" y="370"/>
                  </a:lnTo>
                  <a:close/>
                  <a:moveTo>
                    <a:pt x="524" y="370"/>
                  </a:moveTo>
                  <a:lnTo>
                    <a:pt x="524" y="372"/>
                  </a:lnTo>
                  <a:lnTo>
                    <a:pt x="522" y="372"/>
                  </a:lnTo>
                  <a:lnTo>
                    <a:pt x="522" y="370"/>
                  </a:lnTo>
                  <a:lnTo>
                    <a:pt x="522" y="368"/>
                  </a:lnTo>
                  <a:lnTo>
                    <a:pt x="524" y="368"/>
                  </a:lnTo>
                  <a:lnTo>
                    <a:pt x="524" y="370"/>
                  </a:lnTo>
                  <a:close/>
                  <a:moveTo>
                    <a:pt x="507" y="368"/>
                  </a:moveTo>
                  <a:lnTo>
                    <a:pt x="509" y="368"/>
                  </a:lnTo>
                  <a:lnTo>
                    <a:pt x="511" y="368"/>
                  </a:lnTo>
                  <a:lnTo>
                    <a:pt x="511" y="370"/>
                  </a:lnTo>
                  <a:lnTo>
                    <a:pt x="513" y="370"/>
                  </a:lnTo>
                  <a:lnTo>
                    <a:pt x="511" y="372"/>
                  </a:lnTo>
                  <a:lnTo>
                    <a:pt x="507" y="370"/>
                  </a:lnTo>
                  <a:lnTo>
                    <a:pt x="507" y="368"/>
                  </a:lnTo>
                  <a:lnTo>
                    <a:pt x="507" y="367"/>
                  </a:lnTo>
                  <a:lnTo>
                    <a:pt x="507" y="368"/>
                  </a:lnTo>
                  <a:close/>
                  <a:moveTo>
                    <a:pt x="670" y="365"/>
                  </a:moveTo>
                  <a:lnTo>
                    <a:pt x="670" y="367"/>
                  </a:lnTo>
                  <a:lnTo>
                    <a:pt x="670" y="368"/>
                  </a:lnTo>
                  <a:lnTo>
                    <a:pt x="668" y="367"/>
                  </a:lnTo>
                  <a:lnTo>
                    <a:pt x="668" y="365"/>
                  </a:lnTo>
                  <a:lnTo>
                    <a:pt x="670" y="365"/>
                  </a:lnTo>
                  <a:close/>
                  <a:moveTo>
                    <a:pt x="505" y="365"/>
                  </a:moveTo>
                  <a:lnTo>
                    <a:pt x="505" y="367"/>
                  </a:lnTo>
                  <a:lnTo>
                    <a:pt x="505" y="368"/>
                  </a:lnTo>
                  <a:lnTo>
                    <a:pt x="503" y="368"/>
                  </a:lnTo>
                  <a:lnTo>
                    <a:pt x="501" y="365"/>
                  </a:lnTo>
                  <a:lnTo>
                    <a:pt x="503" y="365"/>
                  </a:lnTo>
                  <a:lnTo>
                    <a:pt x="501" y="363"/>
                  </a:lnTo>
                  <a:lnTo>
                    <a:pt x="503" y="363"/>
                  </a:lnTo>
                  <a:lnTo>
                    <a:pt x="503" y="365"/>
                  </a:lnTo>
                  <a:lnTo>
                    <a:pt x="505" y="365"/>
                  </a:lnTo>
                  <a:close/>
                  <a:moveTo>
                    <a:pt x="493" y="365"/>
                  </a:moveTo>
                  <a:lnTo>
                    <a:pt x="492" y="365"/>
                  </a:lnTo>
                  <a:lnTo>
                    <a:pt x="490" y="365"/>
                  </a:lnTo>
                  <a:lnTo>
                    <a:pt x="492" y="363"/>
                  </a:lnTo>
                  <a:lnTo>
                    <a:pt x="493" y="363"/>
                  </a:lnTo>
                  <a:lnTo>
                    <a:pt x="493" y="361"/>
                  </a:lnTo>
                  <a:lnTo>
                    <a:pt x="495" y="361"/>
                  </a:lnTo>
                  <a:lnTo>
                    <a:pt x="495" y="363"/>
                  </a:lnTo>
                  <a:lnTo>
                    <a:pt x="495" y="365"/>
                  </a:lnTo>
                  <a:lnTo>
                    <a:pt x="493" y="365"/>
                  </a:lnTo>
                  <a:close/>
                  <a:moveTo>
                    <a:pt x="449" y="361"/>
                  </a:moveTo>
                  <a:lnTo>
                    <a:pt x="447" y="361"/>
                  </a:lnTo>
                  <a:lnTo>
                    <a:pt x="447" y="359"/>
                  </a:lnTo>
                  <a:lnTo>
                    <a:pt x="449" y="359"/>
                  </a:lnTo>
                  <a:lnTo>
                    <a:pt x="449" y="361"/>
                  </a:lnTo>
                  <a:lnTo>
                    <a:pt x="451" y="361"/>
                  </a:lnTo>
                  <a:lnTo>
                    <a:pt x="449" y="361"/>
                  </a:lnTo>
                  <a:close/>
                  <a:moveTo>
                    <a:pt x="1062" y="365"/>
                  </a:moveTo>
                  <a:lnTo>
                    <a:pt x="1064" y="365"/>
                  </a:lnTo>
                  <a:lnTo>
                    <a:pt x="1066" y="365"/>
                  </a:lnTo>
                  <a:lnTo>
                    <a:pt x="1068" y="367"/>
                  </a:lnTo>
                  <a:lnTo>
                    <a:pt x="1069" y="367"/>
                  </a:lnTo>
                  <a:lnTo>
                    <a:pt x="1071" y="367"/>
                  </a:lnTo>
                  <a:lnTo>
                    <a:pt x="1073" y="367"/>
                  </a:lnTo>
                  <a:lnTo>
                    <a:pt x="1075" y="367"/>
                  </a:lnTo>
                  <a:lnTo>
                    <a:pt x="1075" y="368"/>
                  </a:lnTo>
                  <a:lnTo>
                    <a:pt x="1075" y="370"/>
                  </a:lnTo>
                  <a:lnTo>
                    <a:pt x="1077" y="370"/>
                  </a:lnTo>
                  <a:lnTo>
                    <a:pt x="1077" y="372"/>
                  </a:lnTo>
                  <a:lnTo>
                    <a:pt x="1075" y="372"/>
                  </a:lnTo>
                  <a:lnTo>
                    <a:pt x="1077" y="372"/>
                  </a:lnTo>
                  <a:lnTo>
                    <a:pt x="1077" y="374"/>
                  </a:lnTo>
                  <a:lnTo>
                    <a:pt x="1077" y="376"/>
                  </a:lnTo>
                  <a:lnTo>
                    <a:pt x="1075" y="376"/>
                  </a:lnTo>
                  <a:lnTo>
                    <a:pt x="1068" y="376"/>
                  </a:lnTo>
                  <a:lnTo>
                    <a:pt x="1060" y="376"/>
                  </a:lnTo>
                  <a:lnTo>
                    <a:pt x="1058" y="374"/>
                  </a:lnTo>
                  <a:lnTo>
                    <a:pt x="1056" y="372"/>
                  </a:lnTo>
                  <a:lnTo>
                    <a:pt x="1054" y="368"/>
                  </a:lnTo>
                  <a:lnTo>
                    <a:pt x="1054" y="367"/>
                  </a:lnTo>
                  <a:lnTo>
                    <a:pt x="1054" y="365"/>
                  </a:lnTo>
                  <a:lnTo>
                    <a:pt x="1056" y="365"/>
                  </a:lnTo>
                  <a:lnTo>
                    <a:pt x="1056" y="363"/>
                  </a:lnTo>
                  <a:lnTo>
                    <a:pt x="1060" y="365"/>
                  </a:lnTo>
                  <a:lnTo>
                    <a:pt x="1060" y="363"/>
                  </a:lnTo>
                  <a:lnTo>
                    <a:pt x="1060" y="361"/>
                  </a:lnTo>
                  <a:lnTo>
                    <a:pt x="1062" y="361"/>
                  </a:lnTo>
                  <a:lnTo>
                    <a:pt x="1062" y="359"/>
                  </a:lnTo>
                  <a:lnTo>
                    <a:pt x="1062" y="361"/>
                  </a:lnTo>
                  <a:lnTo>
                    <a:pt x="1064" y="361"/>
                  </a:lnTo>
                  <a:lnTo>
                    <a:pt x="1064" y="363"/>
                  </a:lnTo>
                  <a:lnTo>
                    <a:pt x="1062" y="363"/>
                  </a:lnTo>
                  <a:lnTo>
                    <a:pt x="1062" y="365"/>
                  </a:lnTo>
                  <a:close/>
                  <a:moveTo>
                    <a:pt x="501" y="357"/>
                  </a:moveTo>
                  <a:lnTo>
                    <a:pt x="499" y="357"/>
                  </a:lnTo>
                  <a:lnTo>
                    <a:pt x="499" y="359"/>
                  </a:lnTo>
                  <a:lnTo>
                    <a:pt x="497" y="361"/>
                  </a:lnTo>
                  <a:lnTo>
                    <a:pt x="495" y="361"/>
                  </a:lnTo>
                  <a:lnTo>
                    <a:pt x="497" y="359"/>
                  </a:lnTo>
                  <a:lnTo>
                    <a:pt x="499" y="357"/>
                  </a:lnTo>
                  <a:lnTo>
                    <a:pt x="501" y="357"/>
                  </a:lnTo>
                  <a:close/>
                  <a:moveTo>
                    <a:pt x="1190" y="357"/>
                  </a:moveTo>
                  <a:lnTo>
                    <a:pt x="1190" y="359"/>
                  </a:lnTo>
                  <a:lnTo>
                    <a:pt x="1190" y="361"/>
                  </a:lnTo>
                  <a:lnTo>
                    <a:pt x="1189" y="361"/>
                  </a:lnTo>
                  <a:lnTo>
                    <a:pt x="1185" y="359"/>
                  </a:lnTo>
                  <a:lnTo>
                    <a:pt x="1183" y="359"/>
                  </a:lnTo>
                  <a:lnTo>
                    <a:pt x="1183" y="357"/>
                  </a:lnTo>
                  <a:lnTo>
                    <a:pt x="1185" y="357"/>
                  </a:lnTo>
                  <a:lnTo>
                    <a:pt x="1185" y="359"/>
                  </a:lnTo>
                  <a:lnTo>
                    <a:pt x="1187" y="357"/>
                  </a:lnTo>
                  <a:lnTo>
                    <a:pt x="1189" y="357"/>
                  </a:lnTo>
                  <a:lnTo>
                    <a:pt x="1189" y="355"/>
                  </a:lnTo>
                  <a:lnTo>
                    <a:pt x="1190" y="355"/>
                  </a:lnTo>
                  <a:lnTo>
                    <a:pt x="1190" y="357"/>
                  </a:lnTo>
                  <a:close/>
                  <a:moveTo>
                    <a:pt x="870" y="370"/>
                  </a:moveTo>
                  <a:lnTo>
                    <a:pt x="870" y="374"/>
                  </a:lnTo>
                  <a:lnTo>
                    <a:pt x="868" y="376"/>
                  </a:lnTo>
                  <a:lnTo>
                    <a:pt x="866" y="378"/>
                  </a:lnTo>
                  <a:lnTo>
                    <a:pt x="864" y="378"/>
                  </a:lnTo>
                  <a:lnTo>
                    <a:pt x="864" y="376"/>
                  </a:lnTo>
                  <a:lnTo>
                    <a:pt x="862" y="376"/>
                  </a:lnTo>
                  <a:lnTo>
                    <a:pt x="862" y="374"/>
                  </a:lnTo>
                  <a:lnTo>
                    <a:pt x="860" y="372"/>
                  </a:lnTo>
                  <a:lnTo>
                    <a:pt x="860" y="370"/>
                  </a:lnTo>
                  <a:lnTo>
                    <a:pt x="862" y="370"/>
                  </a:lnTo>
                  <a:lnTo>
                    <a:pt x="862" y="368"/>
                  </a:lnTo>
                  <a:lnTo>
                    <a:pt x="862" y="367"/>
                  </a:lnTo>
                  <a:lnTo>
                    <a:pt x="860" y="365"/>
                  </a:lnTo>
                  <a:lnTo>
                    <a:pt x="860" y="363"/>
                  </a:lnTo>
                  <a:lnTo>
                    <a:pt x="862" y="361"/>
                  </a:lnTo>
                  <a:lnTo>
                    <a:pt x="862" y="359"/>
                  </a:lnTo>
                  <a:lnTo>
                    <a:pt x="862" y="357"/>
                  </a:lnTo>
                  <a:lnTo>
                    <a:pt x="864" y="357"/>
                  </a:lnTo>
                  <a:lnTo>
                    <a:pt x="864" y="355"/>
                  </a:lnTo>
                  <a:lnTo>
                    <a:pt x="864" y="353"/>
                  </a:lnTo>
                  <a:lnTo>
                    <a:pt x="866" y="353"/>
                  </a:lnTo>
                  <a:lnTo>
                    <a:pt x="866" y="355"/>
                  </a:lnTo>
                  <a:lnTo>
                    <a:pt x="868" y="355"/>
                  </a:lnTo>
                  <a:lnTo>
                    <a:pt x="870" y="357"/>
                  </a:lnTo>
                  <a:lnTo>
                    <a:pt x="870" y="359"/>
                  </a:lnTo>
                  <a:lnTo>
                    <a:pt x="870" y="361"/>
                  </a:lnTo>
                  <a:lnTo>
                    <a:pt x="870" y="363"/>
                  </a:lnTo>
                  <a:lnTo>
                    <a:pt x="870" y="365"/>
                  </a:lnTo>
                  <a:lnTo>
                    <a:pt x="870" y="367"/>
                  </a:lnTo>
                  <a:lnTo>
                    <a:pt x="870" y="368"/>
                  </a:lnTo>
                  <a:lnTo>
                    <a:pt x="870" y="370"/>
                  </a:lnTo>
                  <a:close/>
                  <a:moveTo>
                    <a:pt x="467" y="357"/>
                  </a:moveTo>
                  <a:lnTo>
                    <a:pt x="465" y="357"/>
                  </a:lnTo>
                  <a:lnTo>
                    <a:pt x="467" y="355"/>
                  </a:lnTo>
                  <a:lnTo>
                    <a:pt x="470" y="353"/>
                  </a:lnTo>
                  <a:lnTo>
                    <a:pt x="470" y="355"/>
                  </a:lnTo>
                  <a:lnTo>
                    <a:pt x="469" y="355"/>
                  </a:lnTo>
                  <a:lnTo>
                    <a:pt x="469" y="357"/>
                  </a:lnTo>
                  <a:lnTo>
                    <a:pt x="467" y="357"/>
                  </a:lnTo>
                  <a:close/>
                  <a:moveTo>
                    <a:pt x="1041" y="353"/>
                  </a:moveTo>
                  <a:lnTo>
                    <a:pt x="1043" y="355"/>
                  </a:lnTo>
                  <a:lnTo>
                    <a:pt x="1048" y="357"/>
                  </a:lnTo>
                  <a:lnTo>
                    <a:pt x="1048" y="359"/>
                  </a:lnTo>
                  <a:lnTo>
                    <a:pt x="1050" y="359"/>
                  </a:lnTo>
                  <a:lnTo>
                    <a:pt x="1050" y="361"/>
                  </a:lnTo>
                  <a:lnTo>
                    <a:pt x="1050" y="363"/>
                  </a:lnTo>
                  <a:lnTo>
                    <a:pt x="1050" y="365"/>
                  </a:lnTo>
                  <a:lnTo>
                    <a:pt x="1050" y="367"/>
                  </a:lnTo>
                  <a:lnTo>
                    <a:pt x="1048" y="368"/>
                  </a:lnTo>
                  <a:lnTo>
                    <a:pt x="1048" y="370"/>
                  </a:lnTo>
                  <a:lnTo>
                    <a:pt x="1048" y="372"/>
                  </a:lnTo>
                  <a:lnTo>
                    <a:pt x="1050" y="374"/>
                  </a:lnTo>
                  <a:lnTo>
                    <a:pt x="1050" y="376"/>
                  </a:lnTo>
                  <a:lnTo>
                    <a:pt x="1050" y="378"/>
                  </a:lnTo>
                  <a:lnTo>
                    <a:pt x="1050" y="380"/>
                  </a:lnTo>
                  <a:lnTo>
                    <a:pt x="1050" y="382"/>
                  </a:lnTo>
                  <a:lnTo>
                    <a:pt x="1050" y="384"/>
                  </a:lnTo>
                  <a:lnTo>
                    <a:pt x="1050" y="386"/>
                  </a:lnTo>
                  <a:lnTo>
                    <a:pt x="1050" y="388"/>
                  </a:lnTo>
                  <a:lnTo>
                    <a:pt x="1048" y="390"/>
                  </a:lnTo>
                  <a:lnTo>
                    <a:pt x="1046" y="391"/>
                  </a:lnTo>
                  <a:lnTo>
                    <a:pt x="1046" y="393"/>
                  </a:lnTo>
                  <a:lnTo>
                    <a:pt x="1045" y="393"/>
                  </a:lnTo>
                  <a:lnTo>
                    <a:pt x="1043" y="393"/>
                  </a:lnTo>
                  <a:lnTo>
                    <a:pt x="1043" y="395"/>
                  </a:lnTo>
                  <a:lnTo>
                    <a:pt x="1041" y="395"/>
                  </a:lnTo>
                  <a:lnTo>
                    <a:pt x="1037" y="397"/>
                  </a:lnTo>
                  <a:lnTo>
                    <a:pt x="1033" y="397"/>
                  </a:lnTo>
                  <a:lnTo>
                    <a:pt x="1031" y="397"/>
                  </a:lnTo>
                  <a:lnTo>
                    <a:pt x="1029" y="399"/>
                  </a:lnTo>
                  <a:lnTo>
                    <a:pt x="1027" y="399"/>
                  </a:lnTo>
                  <a:lnTo>
                    <a:pt x="1025" y="399"/>
                  </a:lnTo>
                  <a:lnTo>
                    <a:pt x="1020" y="399"/>
                  </a:lnTo>
                  <a:lnTo>
                    <a:pt x="1020" y="397"/>
                  </a:lnTo>
                  <a:lnTo>
                    <a:pt x="1018" y="397"/>
                  </a:lnTo>
                  <a:lnTo>
                    <a:pt x="1018" y="395"/>
                  </a:lnTo>
                  <a:lnTo>
                    <a:pt x="1016" y="391"/>
                  </a:lnTo>
                  <a:lnTo>
                    <a:pt x="1016" y="390"/>
                  </a:lnTo>
                  <a:lnTo>
                    <a:pt x="1016" y="388"/>
                  </a:lnTo>
                  <a:lnTo>
                    <a:pt x="1016" y="386"/>
                  </a:lnTo>
                  <a:lnTo>
                    <a:pt x="1016" y="384"/>
                  </a:lnTo>
                  <a:lnTo>
                    <a:pt x="1014" y="380"/>
                  </a:lnTo>
                  <a:lnTo>
                    <a:pt x="1014" y="378"/>
                  </a:lnTo>
                  <a:lnTo>
                    <a:pt x="1016" y="374"/>
                  </a:lnTo>
                  <a:lnTo>
                    <a:pt x="1016" y="372"/>
                  </a:lnTo>
                  <a:lnTo>
                    <a:pt x="1020" y="365"/>
                  </a:lnTo>
                  <a:lnTo>
                    <a:pt x="1020" y="363"/>
                  </a:lnTo>
                  <a:lnTo>
                    <a:pt x="1021" y="361"/>
                  </a:lnTo>
                  <a:lnTo>
                    <a:pt x="1023" y="357"/>
                  </a:lnTo>
                  <a:lnTo>
                    <a:pt x="1023" y="355"/>
                  </a:lnTo>
                  <a:lnTo>
                    <a:pt x="1031" y="353"/>
                  </a:lnTo>
                  <a:lnTo>
                    <a:pt x="1031" y="355"/>
                  </a:lnTo>
                  <a:lnTo>
                    <a:pt x="1033" y="355"/>
                  </a:lnTo>
                  <a:lnTo>
                    <a:pt x="1035" y="353"/>
                  </a:lnTo>
                  <a:lnTo>
                    <a:pt x="1037" y="353"/>
                  </a:lnTo>
                  <a:lnTo>
                    <a:pt x="1041" y="353"/>
                  </a:lnTo>
                  <a:close/>
                  <a:moveTo>
                    <a:pt x="987" y="359"/>
                  </a:moveTo>
                  <a:lnTo>
                    <a:pt x="987" y="361"/>
                  </a:lnTo>
                  <a:lnTo>
                    <a:pt x="985" y="359"/>
                  </a:lnTo>
                  <a:lnTo>
                    <a:pt x="985" y="357"/>
                  </a:lnTo>
                  <a:lnTo>
                    <a:pt x="985" y="355"/>
                  </a:lnTo>
                  <a:lnTo>
                    <a:pt x="985" y="353"/>
                  </a:lnTo>
                  <a:lnTo>
                    <a:pt x="989" y="351"/>
                  </a:lnTo>
                  <a:lnTo>
                    <a:pt x="989" y="353"/>
                  </a:lnTo>
                  <a:lnTo>
                    <a:pt x="991" y="355"/>
                  </a:lnTo>
                  <a:lnTo>
                    <a:pt x="991" y="357"/>
                  </a:lnTo>
                  <a:lnTo>
                    <a:pt x="989" y="357"/>
                  </a:lnTo>
                  <a:lnTo>
                    <a:pt x="987" y="359"/>
                  </a:lnTo>
                  <a:close/>
                  <a:moveTo>
                    <a:pt x="651" y="355"/>
                  </a:moveTo>
                  <a:lnTo>
                    <a:pt x="649" y="353"/>
                  </a:lnTo>
                  <a:lnTo>
                    <a:pt x="651" y="353"/>
                  </a:lnTo>
                  <a:lnTo>
                    <a:pt x="651" y="351"/>
                  </a:lnTo>
                  <a:lnTo>
                    <a:pt x="651" y="353"/>
                  </a:lnTo>
                  <a:lnTo>
                    <a:pt x="651" y="355"/>
                  </a:lnTo>
                  <a:close/>
                  <a:moveTo>
                    <a:pt x="937" y="351"/>
                  </a:moveTo>
                  <a:lnTo>
                    <a:pt x="939" y="351"/>
                  </a:lnTo>
                  <a:lnTo>
                    <a:pt x="939" y="353"/>
                  </a:lnTo>
                  <a:lnTo>
                    <a:pt x="937" y="353"/>
                  </a:lnTo>
                  <a:lnTo>
                    <a:pt x="935" y="353"/>
                  </a:lnTo>
                  <a:lnTo>
                    <a:pt x="933" y="351"/>
                  </a:lnTo>
                  <a:lnTo>
                    <a:pt x="935" y="351"/>
                  </a:lnTo>
                  <a:lnTo>
                    <a:pt x="937" y="351"/>
                  </a:lnTo>
                  <a:close/>
                  <a:moveTo>
                    <a:pt x="1064" y="357"/>
                  </a:moveTo>
                  <a:lnTo>
                    <a:pt x="1062" y="355"/>
                  </a:lnTo>
                  <a:lnTo>
                    <a:pt x="1062" y="353"/>
                  </a:lnTo>
                  <a:lnTo>
                    <a:pt x="1064" y="353"/>
                  </a:lnTo>
                  <a:lnTo>
                    <a:pt x="1062" y="353"/>
                  </a:lnTo>
                  <a:lnTo>
                    <a:pt x="1062" y="351"/>
                  </a:lnTo>
                  <a:lnTo>
                    <a:pt x="1060" y="349"/>
                  </a:lnTo>
                  <a:lnTo>
                    <a:pt x="1060" y="347"/>
                  </a:lnTo>
                  <a:lnTo>
                    <a:pt x="1062" y="347"/>
                  </a:lnTo>
                  <a:lnTo>
                    <a:pt x="1064" y="347"/>
                  </a:lnTo>
                  <a:lnTo>
                    <a:pt x="1064" y="349"/>
                  </a:lnTo>
                  <a:lnTo>
                    <a:pt x="1066" y="351"/>
                  </a:lnTo>
                  <a:lnTo>
                    <a:pt x="1066" y="353"/>
                  </a:lnTo>
                  <a:lnTo>
                    <a:pt x="1066" y="355"/>
                  </a:lnTo>
                  <a:lnTo>
                    <a:pt x="1064" y="355"/>
                  </a:lnTo>
                  <a:lnTo>
                    <a:pt x="1064" y="357"/>
                  </a:lnTo>
                  <a:close/>
                  <a:moveTo>
                    <a:pt x="482" y="345"/>
                  </a:moveTo>
                  <a:lnTo>
                    <a:pt x="480" y="347"/>
                  </a:lnTo>
                  <a:lnTo>
                    <a:pt x="476" y="347"/>
                  </a:lnTo>
                  <a:lnTo>
                    <a:pt x="476" y="345"/>
                  </a:lnTo>
                  <a:lnTo>
                    <a:pt x="478" y="345"/>
                  </a:lnTo>
                  <a:lnTo>
                    <a:pt x="480" y="343"/>
                  </a:lnTo>
                  <a:lnTo>
                    <a:pt x="482" y="343"/>
                  </a:lnTo>
                  <a:lnTo>
                    <a:pt x="482" y="345"/>
                  </a:lnTo>
                  <a:close/>
                  <a:moveTo>
                    <a:pt x="484" y="342"/>
                  </a:moveTo>
                  <a:lnTo>
                    <a:pt x="484" y="343"/>
                  </a:lnTo>
                  <a:lnTo>
                    <a:pt x="486" y="343"/>
                  </a:lnTo>
                  <a:lnTo>
                    <a:pt x="484" y="345"/>
                  </a:lnTo>
                  <a:lnTo>
                    <a:pt x="484" y="343"/>
                  </a:lnTo>
                  <a:lnTo>
                    <a:pt x="482" y="343"/>
                  </a:lnTo>
                  <a:lnTo>
                    <a:pt x="482" y="342"/>
                  </a:lnTo>
                  <a:lnTo>
                    <a:pt x="484" y="343"/>
                  </a:lnTo>
                  <a:lnTo>
                    <a:pt x="484" y="342"/>
                  </a:lnTo>
                  <a:close/>
                  <a:moveTo>
                    <a:pt x="582" y="349"/>
                  </a:moveTo>
                  <a:lnTo>
                    <a:pt x="580" y="349"/>
                  </a:lnTo>
                  <a:lnTo>
                    <a:pt x="578" y="349"/>
                  </a:lnTo>
                  <a:lnTo>
                    <a:pt x="576" y="349"/>
                  </a:lnTo>
                  <a:lnTo>
                    <a:pt x="576" y="347"/>
                  </a:lnTo>
                  <a:lnTo>
                    <a:pt x="574" y="347"/>
                  </a:lnTo>
                  <a:lnTo>
                    <a:pt x="574" y="345"/>
                  </a:lnTo>
                  <a:lnTo>
                    <a:pt x="572" y="343"/>
                  </a:lnTo>
                  <a:lnTo>
                    <a:pt x="574" y="342"/>
                  </a:lnTo>
                  <a:lnTo>
                    <a:pt x="576" y="342"/>
                  </a:lnTo>
                  <a:lnTo>
                    <a:pt x="578" y="342"/>
                  </a:lnTo>
                  <a:lnTo>
                    <a:pt x="580" y="343"/>
                  </a:lnTo>
                  <a:lnTo>
                    <a:pt x="582" y="343"/>
                  </a:lnTo>
                  <a:lnTo>
                    <a:pt x="582" y="345"/>
                  </a:lnTo>
                  <a:lnTo>
                    <a:pt x="582" y="347"/>
                  </a:lnTo>
                  <a:lnTo>
                    <a:pt x="582" y="349"/>
                  </a:lnTo>
                  <a:close/>
                  <a:moveTo>
                    <a:pt x="434" y="342"/>
                  </a:moveTo>
                  <a:lnTo>
                    <a:pt x="430" y="342"/>
                  </a:lnTo>
                  <a:lnTo>
                    <a:pt x="430" y="340"/>
                  </a:lnTo>
                  <a:lnTo>
                    <a:pt x="432" y="340"/>
                  </a:lnTo>
                  <a:lnTo>
                    <a:pt x="432" y="342"/>
                  </a:lnTo>
                  <a:lnTo>
                    <a:pt x="434" y="342"/>
                  </a:lnTo>
                  <a:close/>
                  <a:moveTo>
                    <a:pt x="995" y="340"/>
                  </a:moveTo>
                  <a:lnTo>
                    <a:pt x="997" y="340"/>
                  </a:lnTo>
                  <a:lnTo>
                    <a:pt x="997" y="342"/>
                  </a:lnTo>
                  <a:lnTo>
                    <a:pt x="995" y="342"/>
                  </a:lnTo>
                  <a:lnTo>
                    <a:pt x="995" y="343"/>
                  </a:lnTo>
                  <a:lnTo>
                    <a:pt x="993" y="343"/>
                  </a:lnTo>
                  <a:lnTo>
                    <a:pt x="993" y="345"/>
                  </a:lnTo>
                  <a:lnTo>
                    <a:pt x="991" y="345"/>
                  </a:lnTo>
                  <a:lnTo>
                    <a:pt x="993" y="345"/>
                  </a:lnTo>
                  <a:lnTo>
                    <a:pt x="991" y="347"/>
                  </a:lnTo>
                  <a:lnTo>
                    <a:pt x="989" y="347"/>
                  </a:lnTo>
                  <a:lnTo>
                    <a:pt x="987" y="347"/>
                  </a:lnTo>
                  <a:lnTo>
                    <a:pt x="989" y="345"/>
                  </a:lnTo>
                  <a:lnTo>
                    <a:pt x="989" y="343"/>
                  </a:lnTo>
                  <a:lnTo>
                    <a:pt x="991" y="343"/>
                  </a:lnTo>
                  <a:lnTo>
                    <a:pt x="993" y="343"/>
                  </a:lnTo>
                  <a:lnTo>
                    <a:pt x="993" y="342"/>
                  </a:lnTo>
                  <a:lnTo>
                    <a:pt x="991" y="342"/>
                  </a:lnTo>
                  <a:lnTo>
                    <a:pt x="991" y="340"/>
                  </a:lnTo>
                  <a:lnTo>
                    <a:pt x="989" y="340"/>
                  </a:lnTo>
                  <a:lnTo>
                    <a:pt x="989" y="338"/>
                  </a:lnTo>
                  <a:lnTo>
                    <a:pt x="993" y="340"/>
                  </a:lnTo>
                  <a:lnTo>
                    <a:pt x="995" y="340"/>
                  </a:lnTo>
                  <a:close/>
                  <a:moveTo>
                    <a:pt x="1058" y="343"/>
                  </a:moveTo>
                  <a:lnTo>
                    <a:pt x="1054" y="343"/>
                  </a:lnTo>
                  <a:lnTo>
                    <a:pt x="1054" y="342"/>
                  </a:lnTo>
                  <a:lnTo>
                    <a:pt x="1052" y="342"/>
                  </a:lnTo>
                  <a:lnTo>
                    <a:pt x="1052" y="340"/>
                  </a:lnTo>
                  <a:lnTo>
                    <a:pt x="1054" y="338"/>
                  </a:lnTo>
                  <a:lnTo>
                    <a:pt x="1056" y="338"/>
                  </a:lnTo>
                  <a:lnTo>
                    <a:pt x="1056" y="340"/>
                  </a:lnTo>
                  <a:lnTo>
                    <a:pt x="1056" y="342"/>
                  </a:lnTo>
                  <a:lnTo>
                    <a:pt x="1058" y="342"/>
                  </a:lnTo>
                  <a:lnTo>
                    <a:pt x="1058" y="343"/>
                  </a:lnTo>
                  <a:close/>
                  <a:moveTo>
                    <a:pt x="430" y="340"/>
                  </a:moveTo>
                  <a:lnTo>
                    <a:pt x="428" y="340"/>
                  </a:lnTo>
                  <a:lnTo>
                    <a:pt x="428" y="338"/>
                  </a:lnTo>
                  <a:lnTo>
                    <a:pt x="426" y="338"/>
                  </a:lnTo>
                  <a:lnTo>
                    <a:pt x="428" y="338"/>
                  </a:lnTo>
                  <a:lnTo>
                    <a:pt x="428" y="340"/>
                  </a:lnTo>
                  <a:lnTo>
                    <a:pt x="430" y="340"/>
                  </a:lnTo>
                  <a:close/>
                  <a:moveTo>
                    <a:pt x="1052" y="343"/>
                  </a:moveTo>
                  <a:lnTo>
                    <a:pt x="1054" y="345"/>
                  </a:lnTo>
                  <a:lnTo>
                    <a:pt x="1054" y="347"/>
                  </a:lnTo>
                  <a:lnTo>
                    <a:pt x="1052" y="347"/>
                  </a:lnTo>
                  <a:lnTo>
                    <a:pt x="1052" y="349"/>
                  </a:lnTo>
                  <a:lnTo>
                    <a:pt x="1054" y="349"/>
                  </a:lnTo>
                  <a:lnTo>
                    <a:pt x="1054" y="351"/>
                  </a:lnTo>
                  <a:lnTo>
                    <a:pt x="1052" y="351"/>
                  </a:lnTo>
                  <a:lnTo>
                    <a:pt x="1054" y="351"/>
                  </a:lnTo>
                  <a:lnTo>
                    <a:pt x="1054" y="353"/>
                  </a:lnTo>
                  <a:lnTo>
                    <a:pt x="1054" y="351"/>
                  </a:lnTo>
                  <a:lnTo>
                    <a:pt x="1052" y="353"/>
                  </a:lnTo>
                  <a:lnTo>
                    <a:pt x="1054" y="353"/>
                  </a:lnTo>
                  <a:lnTo>
                    <a:pt x="1052" y="353"/>
                  </a:lnTo>
                  <a:lnTo>
                    <a:pt x="1050" y="353"/>
                  </a:lnTo>
                  <a:lnTo>
                    <a:pt x="1050" y="351"/>
                  </a:lnTo>
                  <a:lnTo>
                    <a:pt x="1050" y="349"/>
                  </a:lnTo>
                  <a:lnTo>
                    <a:pt x="1046" y="347"/>
                  </a:lnTo>
                  <a:lnTo>
                    <a:pt x="1045" y="345"/>
                  </a:lnTo>
                  <a:lnTo>
                    <a:pt x="1045" y="343"/>
                  </a:lnTo>
                  <a:lnTo>
                    <a:pt x="1045" y="342"/>
                  </a:lnTo>
                  <a:lnTo>
                    <a:pt x="1045" y="340"/>
                  </a:lnTo>
                  <a:lnTo>
                    <a:pt x="1046" y="338"/>
                  </a:lnTo>
                  <a:lnTo>
                    <a:pt x="1046" y="336"/>
                  </a:lnTo>
                  <a:lnTo>
                    <a:pt x="1048" y="336"/>
                  </a:lnTo>
                  <a:lnTo>
                    <a:pt x="1048" y="338"/>
                  </a:lnTo>
                  <a:lnTo>
                    <a:pt x="1050" y="338"/>
                  </a:lnTo>
                  <a:lnTo>
                    <a:pt x="1052" y="340"/>
                  </a:lnTo>
                  <a:lnTo>
                    <a:pt x="1052" y="342"/>
                  </a:lnTo>
                  <a:lnTo>
                    <a:pt x="1052" y="343"/>
                  </a:lnTo>
                  <a:close/>
                  <a:moveTo>
                    <a:pt x="1156" y="332"/>
                  </a:moveTo>
                  <a:lnTo>
                    <a:pt x="1158" y="332"/>
                  </a:lnTo>
                  <a:lnTo>
                    <a:pt x="1160" y="332"/>
                  </a:lnTo>
                  <a:lnTo>
                    <a:pt x="1162" y="334"/>
                  </a:lnTo>
                  <a:lnTo>
                    <a:pt x="1167" y="336"/>
                  </a:lnTo>
                  <a:lnTo>
                    <a:pt x="1167" y="338"/>
                  </a:lnTo>
                  <a:lnTo>
                    <a:pt x="1164" y="336"/>
                  </a:lnTo>
                  <a:lnTo>
                    <a:pt x="1160" y="334"/>
                  </a:lnTo>
                  <a:lnTo>
                    <a:pt x="1156" y="334"/>
                  </a:lnTo>
                  <a:lnTo>
                    <a:pt x="1156" y="332"/>
                  </a:lnTo>
                  <a:close/>
                  <a:moveTo>
                    <a:pt x="624" y="334"/>
                  </a:moveTo>
                  <a:lnTo>
                    <a:pt x="626" y="334"/>
                  </a:lnTo>
                  <a:lnTo>
                    <a:pt x="626" y="332"/>
                  </a:lnTo>
                  <a:lnTo>
                    <a:pt x="626" y="334"/>
                  </a:lnTo>
                  <a:lnTo>
                    <a:pt x="626" y="336"/>
                  </a:lnTo>
                  <a:lnTo>
                    <a:pt x="626" y="338"/>
                  </a:lnTo>
                  <a:lnTo>
                    <a:pt x="626" y="340"/>
                  </a:lnTo>
                  <a:lnTo>
                    <a:pt x="624" y="340"/>
                  </a:lnTo>
                  <a:lnTo>
                    <a:pt x="624" y="342"/>
                  </a:lnTo>
                  <a:lnTo>
                    <a:pt x="622" y="342"/>
                  </a:lnTo>
                  <a:lnTo>
                    <a:pt x="622" y="340"/>
                  </a:lnTo>
                  <a:lnTo>
                    <a:pt x="620" y="340"/>
                  </a:lnTo>
                  <a:lnTo>
                    <a:pt x="620" y="342"/>
                  </a:lnTo>
                  <a:lnTo>
                    <a:pt x="620" y="340"/>
                  </a:lnTo>
                  <a:lnTo>
                    <a:pt x="618" y="340"/>
                  </a:lnTo>
                  <a:lnTo>
                    <a:pt x="616" y="340"/>
                  </a:lnTo>
                  <a:lnTo>
                    <a:pt x="616" y="338"/>
                  </a:lnTo>
                  <a:lnTo>
                    <a:pt x="618" y="336"/>
                  </a:lnTo>
                  <a:lnTo>
                    <a:pt x="620" y="334"/>
                  </a:lnTo>
                  <a:lnTo>
                    <a:pt x="620" y="332"/>
                  </a:lnTo>
                  <a:lnTo>
                    <a:pt x="622" y="332"/>
                  </a:lnTo>
                  <a:lnTo>
                    <a:pt x="624" y="334"/>
                  </a:lnTo>
                  <a:close/>
                  <a:moveTo>
                    <a:pt x="424" y="330"/>
                  </a:moveTo>
                  <a:lnTo>
                    <a:pt x="422" y="328"/>
                  </a:lnTo>
                  <a:lnTo>
                    <a:pt x="424" y="328"/>
                  </a:lnTo>
                  <a:lnTo>
                    <a:pt x="424" y="330"/>
                  </a:lnTo>
                  <a:close/>
                  <a:moveTo>
                    <a:pt x="651" y="326"/>
                  </a:moveTo>
                  <a:lnTo>
                    <a:pt x="651" y="328"/>
                  </a:lnTo>
                  <a:lnTo>
                    <a:pt x="651" y="330"/>
                  </a:lnTo>
                  <a:lnTo>
                    <a:pt x="649" y="330"/>
                  </a:lnTo>
                  <a:lnTo>
                    <a:pt x="651" y="332"/>
                  </a:lnTo>
                  <a:lnTo>
                    <a:pt x="649" y="332"/>
                  </a:lnTo>
                  <a:lnTo>
                    <a:pt x="649" y="334"/>
                  </a:lnTo>
                  <a:lnTo>
                    <a:pt x="647" y="334"/>
                  </a:lnTo>
                  <a:lnTo>
                    <a:pt x="647" y="336"/>
                  </a:lnTo>
                  <a:lnTo>
                    <a:pt x="645" y="336"/>
                  </a:lnTo>
                  <a:lnTo>
                    <a:pt x="645" y="334"/>
                  </a:lnTo>
                  <a:lnTo>
                    <a:pt x="645" y="332"/>
                  </a:lnTo>
                  <a:lnTo>
                    <a:pt x="645" y="334"/>
                  </a:lnTo>
                  <a:lnTo>
                    <a:pt x="643" y="334"/>
                  </a:lnTo>
                  <a:lnTo>
                    <a:pt x="643" y="332"/>
                  </a:lnTo>
                  <a:lnTo>
                    <a:pt x="643" y="330"/>
                  </a:lnTo>
                  <a:lnTo>
                    <a:pt x="643" y="328"/>
                  </a:lnTo>
                  <a:lnTo>
                    <a:pt x="643" y="326"/>
                  </a:lnTo>
                  <a:lnTo>
                    <a:pt x="643" y="324"/>
                  </a:lnTo>
                  <a:lnTo>
                    <a:pt x="643" y="322"/>
                  </a:lnTo>
                  <a:lnTo>
                    <a:pt x="645" y="322"/>
                  </a:lnTo>
                  <a:lnTo>
                    <a:pt x="647" y="322"/>
                  </a:lnTo>
                  <a:lnTo>
                    <a:pt x="647" y="324"/>
                  </a:lnTo>
                  <a:lnTo>
                    <a:pt x="649" y="324"/>
                  </a:lnTo>
                  <a:lnTo>
                    <a:pt x="649" y="326"/>
                  </a:lnTo>
                  <a:lnTo>
                    <a:pt x="651" y="326"/>
                  </a:lnTo>
                  <a:close/>
                  <a:moveTo>
                    <a:pt x="653" y="326"/>
                  </a:moveTo>
                  <a:lnTo>
                    <a:pt x="651" y="324"/>
                  </a:lnTo>
                  <a:lnTo>
                    <a:pt x="649" y="324"/>
                  </a:lnTo>
                  <a:lnTo>
                    <a:pt x="649" y="322"/>
                  </a:lnTo>
                  <a:lnTo>
                    <a:pt x="649" y="320"/>
                  </a:lnTo>
                  <a:lnTo>
                    <a:pt x="649" y="319"/>
                  </a:lnTo>
                  <a:lnTo>
                    <a:pt x="651" y="319"/>
                  </a:lnTo>
                  <a:lnTo>
                    <a:pt x="651" y="317"/>
                  </a:lnTo>
                  <a:lnTo>
                    <a:pt x="651" y="319"/>
                  </a:lnTo>
                  <a:lnTo>
                    <a:pt x="653" y="319"/>
                  </a:lnTo>
                  <a:lnTo>
                    <a:pt x="653" y="320"/>
                  </a:lnTo>
                  <a:lnTo>
                    <a:pt x="653" y="322"/>
                  </a:lnTo>
                  <a:lnTo>
                    <a:pt x="653" y="326"/>
                  </a:lnTo>
                  <a:close/>
                  <a:moveTo>
                    <a:pt x="808" y="319"/>
                  </a:moveTo>
                  <a:lnTo>
                    <a:pt x="808" y="317"/>
                  </a:lnTo>
                  <a:lnTo>
                    <a:pt x="810" y="317"/>
                  </a:lnTo>
                  <a:lnTo>
                    <a:pt x="810" y="319"/>
                  </a:lnTo>
                  <a:lnTo>
                    <a:pt x="808" y="319"/>
                  </a:lnTo>
                  <a:lnTo>
                    <a:pt x="810" y="319"/>
                  </a:lnTo>
                  <a:lnTo>
                    <a:pt x="810" y="320"/>
                  </a:lnTo>
                  <a:lnTo>
                    <a:pt x="810" y="322"/>
                  </a:lnTo>
                  <a:lnTo>
                    <a:pt x="810" y="320"/>
                  </a:lnTo>
                  <a:lnTo>
                    <a:pt x="808" y="320"/>
                  </a:lnTo>
                  <a:lnTo>
                    <a:pt x="808" y="319"/>
                  </a:lnTo>
                  <a:lnTo>
                    <a:pt x="808" y="317"/>
                  </a:lnTo>
                  <a:lnTo>
                    <a:pt x="808" y="319"/>
                  </a:lnTo>
                  <a:close/>
                  <a:moveTo>
                    <a:pt x="79" y="319"/>
                  </a:moveTo>
                  <a:lnTo>
                    <a:pt x="81" y="319"/>
                  </a:lnTo>
                  <a:lnTo>
                    <a:pt x="81" y="320"/>
                  </a:lnTo>
                  <a:lnTo>
                    <a:pt x="79" y="320"/>
                  </a:lnTo>
                  <a:lnTo>
                    <a:pt x="77" y="320"/>
                  </a:lnTo>
                  <a:lnTo>
                    <a:pt x="77" y="319"/>
                  </a:lnTo>
                  <a:lnTo>
                    <a:pt x="77" y="317"/>
                  </a:lnTo>
                  <a:lnTo>
                    <a:pt x="77" y="315"/>
                  </a:lnTo>
                  <a:lnTo>
                    <a:pt x="79" y="317"/>
                  </a:lnTo>
                  <a:lnTo>
                    <a:pt x="79" y="319"/>
                  </a:lnTo>
                  <a:close/>
                  <a:moveTo>
                    <a:pt x="626" y="320"/>
                  </a:moveTo>
                  <a:lnTo>
                    <a:pt x="626" y="319"/>
                  </a:lnTo>
                  <a:lnTo>
                    <a:pt x="628" y="319"/>
                  </a:lnTo>
                  <a:lnTo>
                    <a:pt x="628" y="317"/>
                  </a:lnTo>
                  <a:lnTo>
                    <a:pt x="626" y="317"/>
                  </a:lnTo>
                  <a:lnTo>
                    <a:pt x="626" y="315"/>
                  </a:lnTo>
                  <a:lnTo>
                    <a:pt x="628" y="313"/>
                  </a:lnTo>
                  <a:lnTo>
                    <a:pt x="628" y="315"/>
                  </a:lnTo>
                  <a:lnTo>
                    <a:pt x="630" y="317"/>
                  </a:lnTo>
                  <a:lnTo>
                    <a:pt x="628" y="319"/>
                  </a:lnTo>
                  <a:lnTo>
                    <a:pt x="626" y="319"/>
                  </a:lnTo>
                  <a:lnTo>
                    <a:pt x="626" y="320"/>
                  </a:lnTo>
                  <a:close/>
                  <a:moveTo>
                    <a:pt x="803" y="307"/>
                  </a:moveTo>
                  <a:lnTo>
                    <a:pt x="803" y="309"/>
                  </a:lnTo>
                  <a:lnTo>
                    <a:pt x="805" y="309"/>
                  </a:lnTo>
                  <a:lnTo>
                    <a:pt x="805" y="311"/>
                  </a:lnTo>
                  <a:lnTo>
                    <a:pt x="805" y="313"/>
                  </a:lnTo>
                  <a:lnTo>
                    <a:pt x="805" y="315"/>
                  </a:lnTo>
                  <a:lnTo>
                    <a:pt x="803" y="315"/>
                  </a:lnTo>
                  <a:lnTo>
                    <a:pt x="803" y="313"/>
                  </a:lnTo>
                  <a:lnTo>
                    <a:pt x="801" y="313"/>
                  </a:lnTo>
                  <a:lnTo>
                    <a:pt x="803" y="313"/>
                  </a:lnTo>
                  <a:lnTo>
                    <a:pt x="803" y="311"/>
                  </a:lnTo>
                  <a:lnTo>
                    <a:pt x="801" y="311"/>
                  </a:lnTo>
                  <a:lnTo>
                    <a:pt x="803" y="309"/>
                  </a:lnTo>
                  <a:lnTo>
                    <a:pt x="801" y="309"/>
                  </a:lnTo>
                  <a:lnTo>
                    <a:pt x="803" y="309"/>
                  </a:lnTo>
                  <a:lnTo>
                    <a:pt x="801" y="307"/>
                  </a:lnTo>
                  <a:lnTo>
                    <a:pt x="801" y="309"/>
                  </a:lnTo>
                  <a:lnTo>
                    <a:pt x="801" y="311"/>
                  </a:lnTo>
                  <a:lnTo>
                    <a:pt x="801" y="309"/>
                  </a:lnTo>
                  <a:lnTo>
                    <a:pt x="801" y="307"/>
                  </a:lnTo>
                  <a:lnTo>
                    <a:pt x="803" y="307"/>
                  </a:lnTo>
                  <a:close/>
                  <a:moveTo>
                    <a:pt x="997" y="305"/>
                  </a:moveTo>
                  <a:lnTo>
                    <a:pt x="997" y="307"/>
                  </a:lnTo>
                  <a:lnTo>
                    <a:pt x="998" y="307"/>
                  </a:lnTo>
                  <a:lnTo>
                    <a:pt x="998" y="309"/>
                  </a:lnTo>
                  <a:lnTo>
                    <a:pt x="1000" y="311"/>
                  </a:lnTo>
                  <a:lnTo>
                    <a:pt x="998" y="311"/>
                  </a:lnTo>
                  <a:lnTo>
                    <a:pt x="998" y="313"/>
                  </a:lnTo>
                  <a:lnTo>
                    <a:pt x="998" y="315"/>
                  </a:lnTo>
                  <a:lnTo>
                    <a:pt x="997" y="315"/>
                  </a:lnTo>
                  <a:lnTo>
                    <a:pt x="997" y="313"/>
                  </a:lnTo>
                  <a:lnTo>
                    <a:pt x="997" y="315"/>
                  </a:lnTo>
                  <a:lnTo>
                    <a:pt x="995" y="315"/>
                  </a:lnTo>
                  <a:lnTo>
                    <a:pt x="997" y="317"/>
                  </a:lnTo>
                  <a:lnTo>
                    <a:pt x="995" y="317"/>
                  </a:lnTo>
                  <a:lnTo>
                    <a:pt x="995" y="319"/>
                  </a:lnTo>
                  <a:lnTo>
                    <a:pt x="993" y="320"/>
                  </a:lnTo>
                  <a:lnTo>
                    <a:pt x="991" y="322"/>
                  </a:lnTo>
                  <a:lnTo>
                    <a:pt x="991" y="324"/>
                  </a:lnTo>
                  <a:lnTo>
                    <a:pt x="991" y="326"/>
                  </a:lnTo>
                  <a:lnTo>
                    <a:pt x="991" y="328"/>
                  </a:lnTo>
                  <a:lnTo>
                    <a:pt x="989" y="328"/>
                  </a:lnTo>
                  <a:lnTo>
                    <a:pt x="987" y="328"/>
                  </a:lnTo>
                  <a:lnTo>
                    <a:pt x="985" y="328"/>
                  </a:lnTo>
                  <a:lnTo>
                    <a:pt x="985" y="330"/>
                  </a:lnTo>
                  <a:lnTo>
                    <a:pt x="983" y="330"/>
                  </a:lnTo>
                  <a:lnTo>
                    <a:pt x="983" y="332"/>
                  </a:lnTo>
                  <a:lnTo>
                    <a:pt x="983" y="330"/>
                  </a:lnTo>
                  <a:lnTo>
                    <a:pt x="981" y="330"/>
                  </a:lnTo>
                  <a:lnTo>
                    <a:pt x="981" y="328"/>
                  </a:lnTo>
                  <a:lnTo>
                    <a:pt x="981" y="326"/>
                  </a:lnTo>
                  <a:lnTo>
                    <a:pt x="981" y="324"/>
                  </a:lnTo>
                  <a:lnTo>
                    <a:pt x="983" y="320"/>
                  </a:lnTo>
                  <a:lnTo>
                    <a:pt x="985" y="320"/>
                  </a:lnTo>
                  <a:lnTo>
                    <a:pt x="985" y="319"/>
                  </a:lnTo>
                  <a:lnTo>
                    <a:pt x="985" y="320"/>
                  </a:lnTo>
                  <a:lnTo>
                    <a:pt x="985" y="319"/>
                  </a:lnTo>
                  <a:lnTo>
                    <a:pt x="987" y="319"/>
                  </a:lnTo>
                  <a:lnTo>
                    <a:pt x="989" y="319"/>
                  </a:lnTo>
                  <a:lnTo>
                    <a:pt x="989" y="317"/>
                  </a:lnTo>
                  <a:lnTo>
                    <a:pt x="989" y="315"/>
                  </a:lnTo>
                  <a:lnTo>
                    <a:pt x="991" y="313"/>
                  </a:lnTo>
                  <a:lnTo>
                    <a:pt x="991" y="311"/>
                  </a:lnTo>
                  <a:lnTo>
                    <a:pt x="993" y="313"/>
                  </a:lnTo>
                  <a:lnTo>
                    <a:pt x="993" y="311"/>
                  </a:lnTo>
                  <a:lnTo>
                    <a:pt x="991" y="309"/>
                  </a:lnTo>
                  <a:lnTo>
                    <a:pt x="993" y="309"/>
                  </a:lnTo>
                  <a:lnTo>
                    <a:pt x="993" y="307"/>
                  </a:lnTo>
                  <a:lnTo>
                    <a:pt x="995" y="307"/>
                  </a:lnTo>
                  <a:lnTo>
                    <a:pt x="997" y="305"/>
                  </a:lnTo>
                  <a:close/>
                  <a:moveTo>
                    <a:pt x="88" y="305"/>
                  </a:moveTo>
                  <a:lnTo>
                    <a:pt x="90" y="305"/>
                  </a:lnTo>
                  <a:lnTo>
                    <a:pt x="90" y="307"/>
                  </a:lnTo>
                  <a:lnTo>
                    <a:pt x="92" y="307"/>
                  </a:lnTo>
                  <a:lnTo>
                    <a:pt x="92" y="309"/>
                  </a:lnTo>
                  <a:lnTo>
                    <a:pt x="90" y="309"/>
                  </a:lnTo>
                  <a:lnTo>
                    <a:pt x="86" y="307"/>
                  </a:lnTo>
                  <a:lnTo>
                    <a:pt x="86" y="305"/>
                  </a:lnTo>
                  <a:lnTo>
                    <a:pt x="88" y="305"/>
                  </a:lnTo>
                  <a:close/>
                  <a:moveTo>
                    <a:pt x="970" y="307"/>
                  </a:moveTo>
                  <a:lnTo>
                    <a:pt x="968" y="307"/>
                  </a:lnTo>
                  <a:lnTo>
                    <a:pt x="968" y="305"/>
                  </a:lnTo>
                  <a:lnTo>
                    <a:pt x="970" y="305"/>
                  </a:lnTo>
                  <a:lnTo>
                    <a:pt x="970" y="307"/>
                  </a:lnTo>
                  <a:close/>
                  <a:moveTo>
                    <a:pt x="945" y="305"/>
                  </a:moveTo>
                  <a:lnTo>
                    <a:pt x="947" y="305"/>
                  </a:lnTo>
                  <a:lnTo>
                    <a:pt x="947" y="307"/>
                  </a:lnTo>
                  <a:lnTo>
                    <a:pt x="949" y="309"/>
                  </a:lnTo>
                  <a:lnTo>
                    <a:pt x="947" y="309"/>
                  </a:lnTo>
                  <a:lnTo>
                    <a:pt x="945" y="307"/>
                  </a:lnTo>
                  <a:lnTo>
                    <a:pt x="943" y="307"/>
                  </a:lnTo>
                  <a:lnTo>
                    <a:pt x="943" y="309"/>
                  </a:lnTo>
                  <a:lnTo>
                    <a:pt x="941" y="307"/>
                  </a:lnTo>
                  <a:lnTo>
                    <a:pt x="941" y="305"/>
                  </a:lnTo>
                  <a:lnTo>
                    <a:pt x="943" y="305"/>
                  </a:lnTo>
                  <a:lnTo>
                    <a:pt x="945" y="305"/>
                  </a:lnTo>
                  <a:close/>
                  <a:moveTo>
                    <a:pt x="808" y="305"/>
                  </a:moveTo>
                  <a:lnTo>
                    <a:pt x="808" y="307"/>
                  </a:lnTo>
                  <a:lnTo>
                    <a:pt x="810" y="307"/>
                  </a:lnTo>
                  <a:lnTo>
                    <a:pt x="810" y="309"/>
                  </a:lnTo>
                  <a:lnTo>
                    <a:pt x="808" y="309"/>
                  </a:lnTo>
                  <a:lnTo>
                    <a:pt x="808" y="311"/>
                  </a:lnTo>
                  <a:lnTo>
                    <a:pt x="808" y="313"/>
                  </a:lnTo>
                  <a:lnTo>
                    <a:pt x="806" y="313"/>
                  </a:lnTo>
                  <a:lnTo>
                    <a:pt x="806" y="311"/>
                  </a:lnTo>
                  <a:lnTo>
                    <a:pt x="805" y="311"/>
                  </a:lnTo>
                  <a:lnTo>
                    <a:pt x="805" y="309"/>
                  </a:lnTo>
                  <a:lnTo>
                    <a:pt x="805" y="307"/>
                  </a:lnTo>
                  <a:lnTo>
                    <a:pt x="806" y="305"/>
                  </a:lnTo>
                  <a:lnTo>
                    <a:pt x="806" y="303"/>
                  </a:lnTo>
                  <a:lnTo>
                    <a:pt x="808" y="305"/>
                  </a:lnTo>
                  <a:lnTo>
                    <a:pt x="808" y="303"/>
                  </a:lnTo>
                  <a:lnTo>
                    <a:pt x="808" y="305"/>
                  </a:lnTo>
                  <a:lnTo>
                    <a:pt x="810" y="305"/>
                  </a:lnTo>
                  <a:lnTo>
                    <a:pt x="808" y="305"/>
                  </a:lnTo>
                  <a:close/>
                  <a:moveTo>
                    <a:pt x="1018" y="305"/>
                  </a:moveTo>
                  <a:lnTo>
                    <a:pt x="1020" y="305"/>
                  </a:lnTo>
                  <a:lnTo>
                    <a:pt x="1023" y="305"/>
                  </a:lnTo>
                  <a:lnTo>
                    <a:pt x="1025" y="307"/>
                  </a:lnTo>
                  <a:lnTo>
                    <a:pt x="1025" y="309"/>
                  </a:lnTo>
                  <a:lnTo>
                    <a:pt x="1023" y="309"/>
                  </a:lnTo>
                  <a:lnTo>
                    <a:pt x="1023" y="311"/>
                  </a:lnTo>
                  <a:lnTo>
                    <a:pt x="1021" y="311"/>
                  </a:lnTo>
                  <a:lnTo>
                    <a:pt x="1021" y="313"/>
                  </a:lnTo>
                  <a:lnTo>
                    <a:pt x="1020" y="313"/>
                  </a:lnTo>
                  <a:lnTo>
                    <a:pt x="1020" y="315"/>
                  </a:lnTo>
                  <a:lnTo>
                    <a:pt x="1020" y="317"/>
                  </a:lnTo>
                  <a:lnTo>
                    <a:pt x="1021" y="317"/>
                  </a:lnTo>
                  <a:lnTo>
                    <a:pt x="1020" y="319"/>
                  </a:lnTo>
                  <a:lnTo>
                    <a:pt x="1021" y="319"/>
                  </a:lnTo>
                  <a:lnTo>
                    <a:pt x="1020" y="319"/>
                  </a:lnTo>
                  <a:lnTo>
                    <a:pt x="1020" y="317"/>
                  </a:lnTo>
                  <a:lnTo>
                    <a:pt x="1018" y="317"/>
                  </a:lnTo>
                  <a:lnTo>
                    <a:pt x="1018" y="319"/>
                  </a:lnTo>
                  <a:lnTo>
                    <a:pt x="1016" y="319"/>
                  </a:lnTo>
                  <a:lnTo>
                    <a:pt x="1016" y="317"/>
                  </a:lnTo>
                  <a:lnTo>
                    <a:pt x="1014" y="315"/>
                  </a:lnTo>
                  <a:lnTo>
                    <a:pt x="1014" y="313"/>
                  </a:lnTo>
                  <a:lnTo>
                    <a:pt x="1014" y="311"/>
                  </a:lnTo>
                  <a:lnTo>
                    <a:pt x="1014" y="309"/>
                  </a:lnTo>
                  <a:lnTo>
                    <a:pt x="1014" y="307"/>
                  </a:lnTo>
                  <a:lnTo>
                    <a:pt x="1014" y="305"/>
                  </a:lnTo>
                  <a:lnTo>
                    <a:pt x="1016" y="303"/>
                  </a:lnTo>
                  <a:lnTo>
                    <a:pt x="1018" y="303"/>
                  </a:lnTo>
                  <a:lnTo>
                    <a:pt x="1018" y="305"/>
                  </a:lnTo>
                  <a:close/>
                  <a:moveTo>
                    <a:pt x="84" y="301"/>
                  </a:moveTo>
                  <a:lnTo>
                    <a:pt x="86" y="303"/>
                  </a:lnTo>
                  <a:lnTo>
                    <a:pt x="84" y="303"/>
                  </a:lnTo>
                  <a:lnTo>
                    <a:pt x="84" y="301"/>
                  </a:lnTo>
                  <a:lnTo>
                    <a:pt x="83" y="301"/>
                  </a:lnTo>
                  <a:lnTo>
                    <a:pt x="84" y="301"/>
                  </a:lnTo>
                  <a:close/>
                  <a:moveTo>
                    <a:pt x="634" y="299"/>
                  </a:moveTo>
                  <a:lnTo>
                    <a:pt x="634" y="297"/>
                  </a:lnTo>
                  <a:lnTo>
                    <a:pt x="634" y="299"/>
                  </a:lnTo>
                  <a:lnTo>
                    <a:pt x="636" y="299"/>
                  </a:lnTo>
                  <a:lnTo>
                    <a:pt x="636" y="301"/>
                  </a:lnTo>
                  <a:lnTo>
                    <a:pt x="637" y="301"/>
                  </a:lnTo>
                  <a:lnTo>
                    <a:pt x="637" y="303"/>
                  </a:lnTo>
                  <a:lnTo>
                    <a:pt x="636" y="303"/>
                  </a:lnTo>
                  <a:lnTo>
                    <a:pt x="636" y="305"/>
                  </a:lnTo>
                  <a:lnTo>
                    <a:pt x="634" y="305"/>
                  </a:lnTo>
                  <a:lnTo>
                    <a:pt x="634" y="307"/>
                  </a:lnTo>
                  <a:lnTo>
                    <a:pt x="632" y="307"/>
                  </a:lnTo>
                  <a:lnTo>
                    <a:pt x="634" y="307"/>
                  </a:lnTo>
                  <a:lnTo>
                    <a:pt x="634" y="305"/>
                  </a:lnTo>
                  <a:lnTo>
                    <a:pt x="632" y="303"/>
                  </a:lnTo>
                  <a:lnTo>
                    <a:pt x="634" y="303"/>
                  </a:lnTo>
                  <a:lnTo>
                    <a:pt x="634" y="301"/>
                  </a:lnTo>
                  <a:lnTo>
                    <a:pt x="632" y="301"/>
                  </a:lnTo>
                  <a:lnTo>
                    <a:pt x="632" y="299"/>
                  </a:lnTo>
                  <a:lnTo>
                    <a:pt x="632" y="297"/>
                  </a:lnTo>
                  <a:lnTo>
                    <a:pt x="634" y="297"/>
                  </a:lnTo>
                  <a:lnTo>
                    <a:pt x="634" y="299"/>
                  </a:lnTo>
                  <a:close/>
                  <a:moveTo>
                    <a:pt x="707" y="299"/>
                  </a:moveTo>
                  <a:lnTo>
                    <a:pt x="709" y="297"/>
                  </a:lnTo>
                  <a:lnTo>
                    <a:pt x="710" y="297"/>
                  </a:lnTo>
                  <a:lnTo>
                    <a:pt x="710" y="299"/>
                  </a:lnTo>
                  <a:lnTo>
                    <a:pt x="712" y="299"/>
                  </a:lnTo>
                  <a:lnTo>
                    <a:pt x="714" y="299"/>
                  </a:lnTo>
                  <a:lnTo>
                    <a:pt x="714" y="297"/>
                  </a:lnTo>
                  <a:lnTo>
                    <a:pt x="714" y="299"/>
                  </a:lnTo>
                  <a:lnTo>
                    <a:pt x="714" y="301"/>
                  </a:lnTo>
                  <a:lnTo>
                    <a:pt x="714" y="303"/>
                  </a:lnTo>
                  <a:lnTo>
                    <a:pt x="714" y="305"/>
                  </a:lnTo>
                  <a:lnTo>
                    <a:pt x="714" y="307"/>
                  </a:lnTo>
                  <a:lnTo>
                    <a:pt x="712" y="307"/>
                  </a:lnTo>
                  <a:lnTo>
                    <a:pt x="712" y="305"/>
                  </a:lnTo>
                  <a:lnTo>
                    <a:pt x="710" y="303"/>
                  </a:lnTo>
                  <a:lnTo>
                    <a:pt x="709" y="303"/>
                  </a:lnTo>
                  <a:lnTo>
                    <a:pt x="709" y="301"/>
                  </a:lnTo>
                  <a:lnTo>
                    <a:pt x="707" y="301"/>
                  </a:lnTo>
                  <a:lnTo>
                    <a:pt x="707" y="299"/>
                  </a:lnTo>
                  <a:lnTo>
                    <a:pt x="705" y="297"/>
                  </a:lnTo>
                  <a:lnTo>
                    <a:pt x="707" y="297"/>
                  </a:lnTo>
                  <a:lnTo>
                    <a:pt x="707" y="299"/>
                  </a:lnTo>
                  <a:close/>
                  <a:moveTo>
                    <a:pt x="1173" y="299"/>
                  </a:moveTo>
                  <a:lnTo>
                    <a:pt x="1169" y="299"/>
                  </a:lnTo>
                  <a:lnTo>
                    <a:pt x="1169" y="301"/>
                  </a:lnTo>
                  <a:lnTo>
                    <a:pt x="1171" y="301"/>
                  </a:lnTo>
                  <a:lnTo>
                    <a:pt x="1169" y="301"/>
                  </a:lnTo>
                  <a:lnTo>
                    <a:pt x="1167" y="301"/>
                  </a:lnTo>
                  <a:lnTo>
                    <a:pt x="1165" y="299"/>
                  </a:lnTo>
                  <a:lnTo>
                    <a:pt x="1167" y="299"/>
                  </a:lnTo>
                  <a:lnTo>
                    <a:pt x="1169" y="297"/>
                  </a:lnTo>
                  <a:lnTo>
                    <a:pt x="1169" y="295"/>
                  </a:lnTo>
                  <a:lnTo>
                    <a:pt x="1171" y="297"/>
                  </a:lnTo>
                  <a:lnTo>
                    <a:pt x="1173" y="297"/>
                  </a:lnTo>
                  <a:lnTo>
                    <a:pt x="1173" y="299"/>
                  </a:lnTo>
                  <a:close/>
                  <a:moveTo>
                    <a:pt x="115" y="295"/>
                  </a:moveTo>
                  <a:lnTo>
                    <a:pt x="115" y="297"/>
                  </a:lnTo>
                  <a:lnTo>
                    <a:pt x="113" y="297"/>
                  </a:lnTo>
                  <a:lnTo>
                    <a:pt x="111" y="297"/>
                  </a:lnTo>
                  <a:lnTo>
                    <a:pt x="113" y="297"/>
                  </a:lnTo>
                  <a:lnTo>
                    <a:pt x="113" y="295"/>
                  </a:lnTo>
                  <a:lnTo>
                    <a:pt x="115" y="295"/>
                  </a:lnTo>
                  <a:close/>
                  <a:moveTo>
                    <a:pt x="722" y="295"/>
                  </a:moveTo>
                  <a:lnTo>
                    <a:pt x="724" y="295"/>
                  </a:lnTo>
                  <a:lnTo>
                    <a:pt x="724" y="297"/>
                  </a:lnTo>
                  <a:lnTo>
                    <a:pt x="726" y="299"/>
                  </a:lnTo>
                  <a:lnTo>
                    <a:pt x="726" y="301"/>
                  </a:lnTo>
                  <a:lnTo>
                    <a:pt x="726" y="303"/>
                  </a:lnTo>
                  <a:lnTo>
                    <a:pt x="726" y="305"/>
                  </a:lnTo>
                  <a:lnTo>
                    <a:pt x="726" y="307"/>
                  </a:lnTo>
                  <a:lnTo>
                    <a:pt x="724" y="309"/>
                  </a:lnTo>
                  <a:lnTo>
                    <a:pt x="722" y="309"/>
                  </a:lnTo>
                  <a:lnTo>
                    <a:pt x="720" y="309"/>
                  </a:lnTo>
                  <a:lnTo>
                    <a:pt x="722" y="309"/>
                  </a:lnTo>
                  <a:lnTo>
                    <a:pt x="722" y="307"/>
                  </a:lnTo>
                  <a:lnTo>
                    <a:pt x="722" y="305"/>
                  </a:lnTo>
                  <a:lnTo>
                    <a:pt x="722" y="303"/>
                  </a:lnTo>
                  <a:lnTo>
                    <a:pt x="722" y="301"/>
                  </a:lnTo>
                  <a:lnTo>
                    <a:pt x="722" y="299"/>
                  </a:lnTo>
                  <a:lnTo>
                    <a:pt x="720" y="297"/>
                  </a:lnTo>
                  <a:lnTo>
                    <a:pt x="720" y="299"/>
                  </a:lnTo>
                  <a:lnTo>
                    <a:pt x="720" y="301"/>
                  </a:lnTo>
                  <a:lnTo>
                    <a:pt x="720" y="303"/>
                  </a:lnTo>
                  <a:lnTo>
                    <a:pt x="718" y="305"/>
                  </a:lnTo>
                  <a:lnTo>
                    <a:pt x="718" y="307"/>
                  </a:lnTo>
                  <a:lnTo>
                    <a:pt x="718" y="309"/>
                  </a:lnTo>
                  <a:lnTo>
                    <a:pt x="718" y="307"/>
                  </a:lnTo>
                  <a:lnTo>
                    <a:pt x="716" y="307"/>
                  </a:lnTo>
                  <a:lnTo>
                    <a:pt x="716" y="305"/>
                  </a:lnTo>
                  <a:lnTo>
                    <a:pt x="718" y="305"/>
                  </a:lnTo>
                  <a:lnTo>
                    <a:pt x="716" y="303"/>
                  </a:lnTo>
                  <a:lnTo>
                    <a:pt x="716" y="301"/>
                  </a:lnTo>
                  <a:lnTo>
                    <a:pt x="718" y="301"/>
                  </a:lnTo>
                  <a:lnTo>
                    <a:pt x="718" y="299"/>
                  </a:lnTo>
                  <a:lnTo>
                    <a:pt x="718" y="297"/>
                  </a:lnTo>
                  <a:lnTo>
                    <a:pt x="718" y="295"/>
                  </a:lnTo>
                  <a:lnTo>
                    <a:pt x="720" y="295"/>
                  </a:lnTo>
                  <a:lnTo>
                    <a:pt x="722" y="295"/>
                  </a:lnTo>
                  <a:close/>
                  <a:moveTo>
                    <a:pt x="35" y="297"/>
                  </a:moveTo>
                  <a:lnTo>
                    <a:pt x="33" y="297"/>
                  </a:lnTo>
                  <a:lnTo>
                    <a:pt x="31" y="297"/>
                  </a:lnTo>
                  <a:lnTo>
                    <a:pt x="31" y="299"/>
                  </a:lnTo>
                  <a:lnTo>
                    <a:pt x="29" y="299"/>
                  </a:lnTo>
                  <a:lnTo>
                    <a:pt x="29" y="297"/>
                  </a:lnTo>
                  <a:lnTo>
                    <a:pt x="27" y="297"/>
                  </a:lnTo>
                  <a:lnTo>
                    <a:pt x="29" y="295"/>
                  </a:lnTo>
                  <a:lnTo>
                    <a:pt x="31" y="294"/>
                  </a:lnTo>
                  <a:lnTo>
                    <a:pt x="33" y="295"/>
                  </a:lnTo>
                  <a:lnTo>
                    <a:pt x="35" y="295"/>
                  </a:lnTo>
                  <a:lnTo>
                    <a:pt x="35" y="297"/>
                  </a:lnTo>
                  <a:close/>
                  <a:moveTo>
                    <a:pt x="88" y="297"/>
                  </a:moveTo>
                  <a:lnTo>
                    <a:pt x="86" y="297"/>
                  </a:lnTo>
                  <a:lnTo>
                    <a:pt x="86" y="295"/>
                  </a:lnTo>
                  <a:lnTo>
                    <a:pt x="88" y="295"/>
                  </a:lnTo>
                  <a:lnTo>
                    <a:pt x="88" y="294"/>
                  </a:lnTo>
                  <a:lnTo>
                    <a:pt x="90" y="294"/>
                  </a:lnTo>
                  <a:lnTo>
                    <a:pt x="90" y="295"/>
                  </a:lnTo>
                  <a:lnTo>
                    <a:pt x="88" y="297"/>
                  </a:lnTo>
                  <a:close/>
                  <a:moveTo>
                    <a:pt x="1164" y="292"/>
                  </a:moveTo>
                  <a:lnTo>
                    <a:pt x="1165" y="292"/>
                  </a:lnTo>
                  <a:lnTo>
                    <a:pt x="1165" y="294"/>
                  </a:lnTo>
                  <a:lnTo>
                    <a:pt x="1167" y="294"/>
                  </a:lnTo>
                  <a:lnTo>
                    <a:pt x="1165" y="295"/>
                  </a:lnTo>
                  <a:lnTo>
                    <a:pt x="1164" y="297"/>
                  </a:lnTo>
                  <a:lnTo>
                    <a:pt x="1164" y="299"/>
                  </a:lnTo>
                  <a:lnTo>
                    <a:pt x="1158" y="297"/>
                  </a:lnTo>
                  <a:lnTo>
                    <a:pt x="1158" y="295"/>
                  </a:lnTo>
                  <a:lnTo>
                    <a:pt x="1160" y="295"/>
                  </a:lnTo>
                  <a:lnTo>
                    <a:pt x="1162" y="294"/>
                  </a:lnTo>
                  <a:lnTo>
                    <a:pt x="1164" y="294"/>
                  </a:lnTo>
                  <a:lnTo>
                    <a:pt x="1165" y="294"/>
                  </a:lnTo>
                  <a:lnTo>
                    <a:pt x="1164" y="294"/>
                  </a:lnTo>
                  <a:lnTo>
                    <a:pt x="1164" y="292"/>
                  </a:lnTo>
                  <a:close/>
                  <a:moveTo>
                    <a:pt x="620" y="294"/>
                  </a:moveTo>
                  <a:lnTo>
                    <a:pt x="618" y="294"/>
                  </a:lnTo>
                  <a:lnTo>
                    <a:pt x="618" y="292"/>
                  </a:lnTo>
                  <a:lnTo>
                    <a:pt x="618" y="290"/>
                  </a:lnTo>
                  <a:lnTo>
                    <a:pt x="618" y="292"/>
                  </a:lnTo>
                  <a:lnTo>
                    <a:pt x="620" y="294"/>
                  </a:lnTo>
                  <a:close/>
                  <a:moveTo>
                    <a:pt x="1004" y="294"/>
                  </a:moveTo>
                  <a:lnTo>
                    <a:pt x="1004" y="295"/>
                  </a:lnTo>
                  <a:lnTo>
                    <a:pt x="1002" y="295"/>
                  </a:lnTo>
                  <a:lnTo>
                    <a:pt x="1002" y="297"/>
                  </a:lnTo>
                  <a:lnTo>
                    <a:pt x="1000" y="297"/>
                  </a:lnTo>
                  <a:lnTo>
                    <a:pt x="998" y="299"/>
                  </a:lnTo>
                  <a:lnTo>
                    <a:pt x="997" y="299"/>
                  </a:lnTo>
                  <a:lnTo>
                    <a:pt x="997" y="301"/>
                  </a:lnTo>
                  <a:lnTo>
                    <a:pt x="995" y="301"/>
                  </a:lnTo>
                  <a:lnTo>
                    <a:pt x="993" y="301"/>
                  </a:lnTo>
                  <a:lnTo>
                    <a:pt x="991" y="303"/>
                  </a:lnTo>
                  <a:lnTo>
                    <a:pt x="989" y="303"/>
                  </a:lnTo>
                  <a:lnTo>
                    <a:pt x="989" y="301"/>
                  </a:lnTo>
                  <a:lnTo>
                    <a:pt x="993" y="299"/>
                  </a:lnTo>
                  <a:lnTo>
                    <a:pt x="993" y="297"/>
                  </a:lnTo>
                  <a:lnTo>
                    <a:pt x="993" y="295"/>
                  </a:lnTo>
                  <a:lnTo>
                    <a:pt x="995" y="295"/>
                  </a:lnTo>
                  <a:lnTo>
                    <a:pt x="995" y="294"/>
                  </a:lnTo>
                  <a:lnTo>
                    <a:pt x="995" y="295"/>
                  </a:lnTo>
                  <a:lnTo>
                    <a:pt x="995" y="294"/>
                  </a:lnTo>
                  <a:lnTo>
                    <a:pt x="997" y="295"/>
                  </a:lnTo>
                  <a:lnTo>
                    <a:pt x="997" y="294"/>
                  </a:lnTo>
                  <a:lnTo>
                    <a:pt x="997" y="292"/>
                  </a:lnTo>
                  <a:lnTo>
                    <a:pt x="998" y="292"/>
                  </a:lnTo>
                  <a:lnTo>
                    <a:pt x="998" y="294"/>
                  </a:lnTo>
                  <a:lnTo>
                    <a:pt x="1000" y="294"/>
                  </a:lnTo>
                  <a:lnTo>
                    <a:pt x="998" y="292"/>
                  </a:lnTo>
                  <a:lnTo>
                    <a:pt x="998" y="290"/>
                  </a:lnTo>
                  <a:lnTo>
                    <a:pt x="1000" y="290"/>
                  </a:lnTo>
                  <a:lnTo>
                    <a:pt x="1002" y="290"/>
                  </a:lnTo>
                  <a:lnTo>
                    <a:pt x="1002" y="292"/>
                  </a:lnTo>
                  <a:lnTo>
                    <a:pt x="1004" y="292"/>
                  </a:lnTo>
                  <a:lnTo>
                    <a:pt x="1004" y="294"/>
                  </a:lnTo>
                  <a:close/>
                  <a:moveTo>
                    <a:pt x="977" y="286"/>
                  </a:moveTo>
                  <a:lnTo>
                    <a:pt x="979" y="288"/>
                  </a:lnTo>
                  <a:lnTo>
                    <a:pt x="981" y="288"/>
                  </a:lnTo>
                  <a:lnTo>
                    <a:pt x="981" y="290"/>
                  </a:lnTo>
                  <a:lnTo>
                    <a:pt x="981" y="292"/>
                  </a:lnTo>
                  <a:lnTo>
                    <a:pt x="979" y="295"/>
                  </a:lnTo>
                  <a:lnTo>
                    <a:pt x="977" y="295"/>
                  </a:lnTo>
                  <a:lnTo>
                    <a:pt x="973" y="295"/>
                  </a:lnTo>
                  <a:lnTo>
                    <a:pt x="972" y="295"/>
                  </a:lnTo>
                  <a:lnTo>
                    <a:pt x="972" y="294"/>
                  </a:lnTo>
                  <a:lnTo>
                    <a:pt x="970" y="294"/>
                  </a:lnTo>
                  <a:lnTo>
                    <a:pt x="970" y="295"/>
                  </a:lnTo>
                  <a:lnTo>
                    <a:pt x="972" y="299"/>
                  </a:lnTo>
                  <a:lnTo>
                    <a:pt x="972" y="301"/>
                  </a:lnTo>
                  <a:lnTo>
                    <a:pt x="970" y="301"/>
                  </a:lnTo>
                  <a:lnTo>
                    <a:pt x="970" y="299"/>
                  </a:lnTo>
                  <a:lnTo>
                    <a:pt x="968" y="299"/>
                  </a:lnTo>
                  <a:lnTo>
                    <a:pt x="968" y="297"/>
                  </a:lnTo>
                  <a:lnTo>
                    <a:pt x="968" y="295"/>
                  </a:lnTo>
                  <a:lnTo>
                    <a:pt x="966" y="297"/>
                  </a:lnTo>
                  <a:lnTo>
                    <a:pt x="966" y="299"/>
                  </a:lnTo>
                  <a:lnTo>
                    <a:pt x="966" y="297"/>
                  </a:lnTo>
                  <a:lnTo>
                    <a:pt x="966" y="295"/>
                  </a:lnTo>
                  <a:lnTo>
                    <a:pt x="964" y="295"/>
                  </a:lnTo>
                  <a:lnTo>
                    <a:pt x="964" y="294"/>
                  </a:lnTo>
                  <a:lnTo>
                    <a:pt x="962" y="294"/>
                  </a:lnTo>
                  <a:lnTo>
                    <a:pt x="960" y="294"/>
                  </a:lnTo>
                  <a:lnTo>
                    <a:pt x="958" y="294"/>
                  </a:lnTo>
                  <a:lnTo>
                    <a:pt x="958" y="292"/>
                  </a:lnTo>
                  <a:lnTo>
                    <a:pt x="960" y="292"/>
                  </a:lnTo>
                  <a:lnTo>
                    <a:pt x="960" y="290"/>
                  </a:lnTo>
                  <a:lnTo>
                    <a:pt x="962" y="292"/>
                  </a:lnTo>
                  <a:lnTo>
                    <a:pt x="964" y="292"/>
                  </a:lnTo>
                  <a:lnTo>
                    <a:pt x="964" y="294"/>
                  </a:lnTo>
                  <a:lnTo>
                    <a:pt x="966" y="294"/>
                  </a:lnTo>
                  <a:lnTo>
                    <a:pt x="964" y="292"/>
                  </a:lnTo>
                  <a:lnTo>
                    <a:pt x="966" y="292"/>
                  </a:lnTo>
                  <a:lnTo>
                    <a:pt x="964" y="292"/>
                  </a:lnTo>
                  <a:lnTo>
                    <a:pt x="964" y="290"/>
                  </a:lnTo>
                  <a:lnTo>
                    <a:pt x="964" y="288"/>
                  </a:lnTo>
                  <a:lnTo>
                    <a:pt x="966" y="288"/>
                  </a:lnTo>
                  <a:lnTo>
                    <a:pt x="968" y="288"/>
                  </a:lnTo>
                  <a:lnTo>
                    <a:pt x="970" y="288"/>
                  </a:lnTo>
                  <a:lnTo>
                    <a:pt x="970" y="290"/>
                  </a:lnTo>
                  <a:lnTo>
                    <a:pt x="970" y="292"/>
                  </a:lnTo>
                  <a:lnTo>
                    <a:pt x="970" y="290"/>
                  </a:lnTo>
                  <a:lnTo>
                    <a:pt x="972" y="290"/>
                  </a:lnTo>
                  <a:lnTo>
                    <a:pt x="973" y="290"/>
                  </a:lnTo>
                  <a:lnTo>
                    <a:pt x="975" y="290"/>
                  </a:lnTo>
                  <a:lnTo>
                    <a:pt x="975" y="288"/>
                  </a:lnTo>
                  <a:lnTo>
                    <a:pt x="975" y="286"/>
                  </a:lnTo>
                  <a:lnTo>
                    <a:pt x="977" y="286"/>
                  </a:lnTo>
                  <a:close/>
                  <a:moveTo>
                    <a:pt x="931" y="290"/>
                  </a:moveTo>
                  <a:lnTo>
                    <a:pt x="929" y="290"/>
                  </a:lnTo>
                  <a:lnTo>
                    <a:pt x="927" y="288"/>
                  </a:lnTo>
                  <a:lnTo>
                    <a:pt x="925" y="288"/>
                  </a:lnTo>
                  <a:lnTo>
                    <a:pt x="927" y="286"/>
                  </a:lnTo>
                  <a:lnTo>
                    <a:pt x="929" y="286"/>
                  </a:lnTo>
                  <a:lnTo>
                    <a:pt x="931" y="288"/>
                  </a:lnTo>
                  <a:lnTo>
                    <a:pt x="931" y="290"/>
                  </a:lnTo>
                  <a:close/>
                  <a:moveTo>
                    <a:pt x="916" y="288"/>
                  </a:moveTo>
                  <a:lnTo>
                    <a:pt x="914" y="288"/>
                  </a:lnTo>
                  <a:lnTo>
                    <a:pt x="914" y="290"/>
                  </a:lnTo>
                  <a:lnTo>
                    <a:pt x="912" y="290"/>
                  </a:lnTo>
                  <a:lnTo>
                    <a:pt x="914" y="292"/>
                  </a:lnTo>
                  <a:lnTo>
                    <a:pt x="912" y="292"/>
                  </a:lnTo>
                  <a:lnTo>
                    <a:pt x="910" y="290"/>
                  </a:lnTo>
                  <a:lnTo>
                    <a:pt x="910" y="288"/>
                  </a:lnTo>
                  <a:lnTo>
                    <a:pt x="908" y="288"/>
                  </a:lnTo>
                  <a:lnTo>
                    <a:pt x="910" y="286"/>
                  </a:lnTo>
                  <a:lnTo>
                    <a:pt x="914" y="288"/>
                  </a:lnTo>
                  <a:lnTo>
                    <a:pt x="916" y="288"/>
                  </a:lnTo>
                  <a:close/>
                  <a:moveTo>
                    <a:pt x="783" y="286"/>
                  </a:moveTo>
                  <a:lnTo>
                    <a:pt x="783" y="284"/>
                  </a:lnTo>
                  <a:lnTo>
                    <a:pt x="785" y="284"/>
                  </a:lnTo>
                  <a:lnTo>
                    <a:pt x="785" y="286"/>
                  </a:lnTo>
                  <a:lnTo>
                    <a:pt x="783" y="286"/>
                  </a:lnTo>
                  <a:close/>
                  <a:moveTo>
                    <a:pt x="789" y="286"/>
                  </a:moveTo>
                  <a:lnTo>
                    <a:pt x="789" y="288"/>
                  </a:lnTo>
                  <a:lnTo>
                    <a:pt x="789" y="290"/>
                  </a:lnTo>
                  <a:lnTo>
                    <a:pt x="787" y="290"/>
                  </a:lnTo>
                  <a:lnTo>
                    <a:pt x="787" y="292"/>
                  </a:lnTo>
                  <a:lnTo>
                    <a:pt x="787" y="290"/>
                  </a:lnTo>
                  <a:lnTo>
                    <a:pt x="785" y="290"/>
                  </a:lnTo>
                  <a:lnTo>
                    <a:pt x="785" y="288"/>
                  </a:lnTo>
                  <a:lnTo>
                    <a:pt x="787" y="286"/>
                  </a:lnTo>
                  <a:lnTo>
                    <a:pt x="789" y="286"/>
                  </a:lnTo>
                  <a:lnTo>
                    <a:pt x="789" y="284"/>
                  </a:lnTo>
                  <a:lnTo>
                    <a:pt x="789" y="286"/>
                  </a:lnTo>
                  <a:close/>
                  <a:moveTo>
                    <a:pt x="695" y="297"/>
                  </a:moveTo>
                  <a:lnTo>
                    <a:pt x="695" y="295"/>
                  </a:lnTo>
                  <a:lnTo>
                    <a:pt x="695" y="294"/>
                  </a:lnTo>
                  <a:lnTo>
                    <a:pt x="697" y="292"/>
                  </a:lnTo>
                  <a:lnTo>
                    <a:pt x="697" y="294"/>
                  </a:lnTo>
                  <a:lnTo>
                    <a:pt x="699" y="295"/>
                  </a:lnTo>
                  <a:lnTo>
                    <a:pt x="699" y="297"/>
                  </a:lnTo>
                  <a:lnTo>
                    <a:pt x="701" y="297"/>
                  </a:lnTo>
                  <a:lnTo>
                    <a:pt x="703" y="301"/>
                  </a:lnTo>
                  <a:lnTo>
                    <a:pt x="705" y="301"/>
                  </a:lnTo>
                  <a:lnTo>
                    <a:pt x="705" y="303"/>
                  </a:lnTo>
                  <a:lnTo>
                    <a:pt x="707" y="303"/>
                  </a:lnTo>
                  <a:lnTo>
                    <a:pt x="709" y="305"/>
                  </a:lnTo>
                  <a:lnTo>
                    <a:pt x="710" y="307"/>
                  </a:lnTo>
                  <a:lnTo>
                    <a:pt x="712" y="307"/>
                  </a:lnTo>
                  <a:lnTo>
                    <a:pt x="712" y="309"/>
                  </a:lnTo>
                  <a:lnTo>
                    <a:pt x="714" y="311"/>
                  </a:lnTo>
                  <a:lnTo>
                    <a:pt x="714" y="313"/>
                  </a:lnTo>
                  <a:lnTo>
                    <a:pt x="712" y="315"/>
                  </a:lnTo>
                  <a:lnTo>
                    <a:pt x="712" y="317"/>
                  </a:lnTo>
                  <a:lnTo>
                    <a:pt x="712" y="319"/>
                  </a:lnTo>
                  <a:lnTo>
                    <a:pt x="712" y="320"/>
                  </a:lnTo>
                  <a:lnTo>
                    <a:pt x="714" y="322"/>
                  </a:lnTo>
                  <a:lnTo>
                    <a:pt x="714" y="320"/>
                  </a:lnTo>
                  <a:lnTo>
                    <a:pt x="714" y="319"/>
                  </a:lnTo>
                  <a:lnTo>
                    <a:pt x="714" y="317"/>
                  </a:lnTo>
                  <a:lnTo>
                    <a:pt x="714" y="315"/>
                  </a:lnTo>
                  <a:lnTo>
                    <a:pt x="716" y="313"/>
                  </a:lnTo>
                  <a:lnTo>
                    <a:pt x="716" y="315"/>
                  </a:lnTo>
                  <a:lnTo>
                    <a:pt x="716" y="317"/>
                  </a:lnTo>
                  <a:lnTo>
                    <a:pt x="718" y="317"/>
                  </a:lnTo>
                  <a:lnTo>
                    <a:pt x="718" y="319"/>
                  </a:lnTo>
                  <a:lnTo>
                    <a:pt x="718" y="320"/>
                  </a:lnTo>
                  <a:lnTo>
                    <a:pt x="716" y="320"/>
                  </a:lnTo>
                  <a:lnTo>
                    <a:pt x="716" y="322"/>
                  </a:lnTo>
                  <a:lnTo>
                    <a:pt x="718" y="322"/>
                  </a:lnTo>
                  <a:lnTo>
                    <a:pt x="718" y="324"/>
                  </a:lnTo>
                  <a:lnTo>
                    <a:pt x="720" y="326"/>
                  </a:lnTo>
                  <a:lnTo>
                    <a:pt x="720" y="328"/>
                  </a:lnTo>
                  <a:lnTo>
                    <a:pt x="720" y="330"/>
                  </a:lnTo>
                  <a:lnTo>
                    <a:pt x="720" y="328"/>
                  </a:lnTo>
                  <a:lnTo>
                    <a:pt x="722" y="328"/>
                  </a:lnTo>
                  <a:lnTo>
                    <a:pt x="722" y="330"/>
                  </a:lnTo>
                  <a:lnTo>
                    <a:pt x="722" y="332"/>
                  </a:lnTo>
                  <a:lnTo>
                    <a:pt x="724" y="330"/>
                  </a:lnTo>
                  <a:lnTo>
                    <a:pt x="726" y="328"/>
                  </a:lnTo>
                  <a:lnTo>
                    <a:pt x="728" y="328"/>
                  </a:lnTo>
                  <a:lnTo>
                    <a:pt x="728" y="330"/>
                  </a:lnTo>
                  <a:lnTo>
                    <a:pt x="730" y="330"/>
                  </a:lnTo>
                  <a:lnTo>
                    <a:pt x="730" y="332"/>
                  </a:lnTo>
                  <a:lnTo>
                    <a:pt x="728" y="332"/>
                  </a:lnTo>
                  <a:lnTo>
                    <a:pt x="726" y="334"/>
                  </a:lnTo>
                  <a:lnTo>
                    <a:pt x="726" y="336"/>
                  </a:lnTo>
                  <a:lnTo>
                    <a:pt x="724" y="338"/>
                  </a:lnTo>
                  <a:lnTo>
                    <a:pt x="724" y="336"/>
                  </a:lnTo>
                  <a:lnTo>
                    <a:pt x="724" y="334"/>
                  </a:lnTo>
                  <a:lnTo>
                    <a:pt x="720" y="336"/>
                  </a:lnTo>
                  <a:lnTo>
                    <a:pt x="720" y="338"/>
                  </a:lnTo>
                  <a:lnTo>
                    <a:pt x="718" y="338"/>
                  </a:lnTo>
                  <a:lnTo>
                    <a:pt x="718" y="340"/>
                  </a:lnTo>
                  <a:lnTo>
                    <a:pt x="720" y="340"/>
                  </a:lnTo>
                  <a:lnTo>
                    <a:pt x="718" y="342"/>
                  </a:lnTo>
                  <a:lnTo>
                    <a:pt x="718" y="340"/>
                  </a:lnTo>
                  <a:lnTo>
                    <a:pt x="716" y="340"/>
                  </a:lnTo>
                  <a:lnTo>
                    <a:pt x="716" y="342"/>
                  </a:lnTo>
                  <a:lnTo>
                    <a:pt x="714" y="342"/>
                  </a:lnTo>
                  <a:lnTo>
                    <a:pt x="714" y="343"/>
                  </a:lnTo>
                  <a:lnTo>
                    <a:pt x="712" y="347"/>
                  </a:lnTo>
                  <a:lnTo>
                    <a:pt x="709" y="347"/>
                  </a:lnTo>
                  <a:lnTo>
                    <a:pt x="707" y="347"/>
                  </a:lnTo>
                  <a:lnTo>
                    <a:pt x="705" y="347"/>
                  </a:lnTo>
                  <a:lnTo>
                    <a:pt x="703" y="345"/>
                  </a:lnTo>
                  <a:lnTo>
                    <a:pt x="701" y="343"/>
                  </a:lnTo>
                  <a:lnTo>
                    <a:pt x="699" y="342"/>
                  </a:lnTo>
                  <a:lnTo>
                    <a:pt x="699" y="343"/>
                  </a:lnTo>
                  <a:lnTo>
                    <a:pt x="699" y="345"/>
                  </a:lnTo>
                  <a:lnTo>
                    <a:pt x="697" y="345"/>
                  </a:lnTo>
                  <a:lnTo>
                    <a:pt x="697" y="343"/>
                  </a:lnTo>
                  <a:lnTo>
                    <a:pt x="695" y="343"/>
                  </a:lnTo>
                  <a:lnTo>
                    <a:pt x="693" y="343"/>
                  </a:lnTo>
                  <a:lnTo>
                    <a:pt x="691" y="343"/>
                  </a:lnTo>
                  <a:lnTo>
                    <a:pt x="691" y="342"/>
                  </a:lnTo>
                  <a:lnTo>
                    <a:pt x="689" y="342"/>
                  </a:lnTo>
                  <a:lnTo>
                    <a:pt x="689" y="340"/>
                  </a:lnTo>
                  <a:lnTo>
                    <a:pt x="687" y="338"/>
                  </a:lnTo>
                  <a:lnTo>
                    <a:pt x="687" y="340"/>
                  </a:lnTo>
                  <a:lnTo>
                    <a:pt x="685" y="338"/>
                  </a:lnTo>
                  <a:lnTo>
                    <a:pt x="684" y="338"/>
                  </a:lnTo>
                  <a:lnTo>
                    <a:pt x="682" y="338"/>
                  </a:lnTo>
                  <a:lnTo>
                    <a:pt x="682" y="336"/>
                  </a:lnTo>
                  <a:lnTo>
                    <a:pt x="680" y="336"/>
                  </a:lnTo>
                  <a:lnTo>
                    <a:pt x="680" y="334"/>
                  </a:lnTo>
                  <a:lnTo>
                    <a:pt x="680" y="332"/>
                  </a:lnTo>
                  <a:lnTo>
                    <a:pt x="682" y="332"/>
                  </a:lnTo>
                  <a:lnTo>
                    <a:pt x="680" y="330"/>
                  </a:lnTo>
                  <a:lnTo>
                    <a:pt x="678" y="330"/>
                  </a:lnTo>
                  <a:lnTo>
                    <a:pt x="678" y="332"/>
                  </a:lnTo>
                  <a:lnTo>
                    <a:pt x="678" y="334"/>
                  </a:lnTo>
                  <a:lnTo>
                    <a:pt x="676" y="334"/>
                  </a:lnTo>
                  <a:lnTo>
                    <a:pt x="676" y="332"/>
                  </a:lnTo>
                  <a:lnTo>
                    <a:pt x="674" y="332"/>
                  </a:lnTo>
                  <a:lnTo>
                    <a:pt x="672" y="330"/>
                  </a:lnTo>
                  <a:lnTo>
                    <a:pt x="670" y="330"/>
                  </a:lnTo>
                  <a:lnTo>
                    <a:pt x="672" y="328"/>
                  </a:lnTo>
                  <a:lnTo>
                    <a:pt x="672" y="326"/>
                  </a:lnTo>
                  <a:lnTo>
                    <a:pt x="670" y="326"/>
                  </a:lnTo>
                  <a:lnTo>
                    <a:pt x="668" y="326"/>
                  </a:lnTo>
                  <a:lnTo>
                    <a:pt x="668" y="328"/>
                  </a:lnTo>
                  <a:lnTo>
                    <a:pt x="668" y="326"/>
                  </a:lnTo>
                  <a:lnTo>
                    <a:pt x="666" y="326"/>
                  </a:lnTo>
                  <a:lnTo>
                    <a:pt x="666" y="328"/>
                  </a:lnTo>
                  <a:lnTo>
                    <a:pt x="668" y="328"/>
                  </a:lnTo>
                  <a:lnTo>
                    <a:pt x="668" y="330"/>
                  </a:lnTo>
                  <a:lnTo>
                    <a:pt x="666" y="330"/>
                  </a:lnTo>
                  <a:lnTo>
                    <a:pt x="666" y="332"/>
                  </a:lnTo>
                  <a:lnTo>
                    <a:pt x="666" y="330"/>
                  </a:lnTo>
                  <a:lnTo>
                    <a:pt x="664" y="330"/>
                  </a:lnTo>
                  <a:lnTo>
                    <a:pt x="662" y="328"/>
                  </a:lnTo>
                  <a:lnTo>
                    <a:pt x="662" y="326"/>
                  </a:lnTo>
                  <a:lnTo>
                    <a:pt x="661" y="324"/>
                  </a:lnTo>
                  <a:lnTo>
                    <a:pt x="659" y="322"/>
                  </a:lnTo>
                  <a:lnTo>
                    <a:pt x="661" y="320"/>
                  </a:lnTo>
                  <a:lnTo>
                    <a:pt x="661" y="319"/>
                  </a:lnTo>
                  <a:lnTo>
                    <a:pt x="662" y="319"/>
                  </a:lnTo>
                  <a:lnTo>
                    <a:pt x="662" y="317"/>
                  </a:lnTo>
                  <a:lnTo>
                    <a:pt x="662" y="319"/>
                  </a:lnTo>
                  <a:lnTo>
                    <a:pt x="664" y="317"/>
                  </a:lnTo>
                  <a:lnTo>
                    <a:pt x="666" y="317"/>
                  </a:lnTo>
                  <a:lnTo>
                    <a:pt x="668" y="317"/>
                  </a:lnTo>
                  <a:lnTo>
                    <a:pt x="670" y="317"/>
                  </a:lnTo>
                  <a:lnTo>
                    <a:pt x="670" y="315"/>
                  </a:lnTo>
                  <a:lnTo>
                    <a:pt x="672" y="317"/>
                  </a:lnTo>
                  <a:lnTo>
                    <a:pt x="672" y="315"/>
                  </a:lnTo>
                  <a:lnTo>
                    <a:pt x="674" y="315"/>
                  </a:lnTo>
                  <a:lnTo>
                    <a:pt x="674" y="313"/>
                  </a:lnTo>
                  <a:lnTo>
                    <a:pt x="674" y="311"/>
                  </a:lnTo>
                  <a:lnTo>
                    <a:pt x="676" y="311"/>
                  </a:lnTo>
                  <a:lnTo>
                    <a:pt x="678" y="311"/>
                  </a:lnTo>
                  <a:lnTo>
                    <a:pt x="678" y="309"/>
                  </a:lnTo>
                  <a:lnTo>
                    <a:pt x="678" y="307"/>
                  </a:lnTo>
                  <a:lnTo>
                    <a:pt x="676" y="305"/>
                  </a:lnTo>
                  <a:lnTo>
                    <a:pt x="676" y="303"/>
                  </a:lnTo>
                  <a:lnTo>
                    <a:pt x="676" y="301"/>
                  </a:lnTo>
                  <a:lnTo>
                    <a:pt x="678" y="303"/>
                  </a:lnTo>
                  <a:lnTo>
                    <a:pt x="676" y="301"/>
                  </a:lnTo>
                  <a:lnTo>
                    <a:pt x="676" y="299"/>
                  </a:lnTo>
                  <a:lnTo>
                    <a:pt x="676" y="297"/>
                  </a:lnTo>
                  <a:lnTo>
                    <a:pt x="678" y="297"/>
                  </a:lnTo>
                  <a:lnTo>
                    <a:pt x="680" y="297"/>
                  </a:lnTo>
                  <a:lnTo>
                    <a:pt x="680" y="299"/>
                  </a:lnTo>
                  <a:lnTo>
                    <a:pt x="680" y="301"/>
                  </a:lnTo>
                  <a:lnTo>
                    <a:pt x="682" y="303"/>
                  </a:lnTo>
                  <a:lnTo>
                    <a:pt x="684" y="303"/>
                  </a:lnTo>
                  <a:lnTo>
                    <a:pt x="684" y="305"/>
                  </a:lnTo>
                  <a:lnTo>
                    <a:pt x="685" y="303"/>
                  </a:lnTo>
                  <a:lnTo>
                    <a:pt x="682" y="301"/>
                  </a:lnTo>
                  <a:lnTo>
                    <a:pt x="682" y="299"/>
                  </a:lnTo>
                  <a:lnTo>
                    <a:pt x="682" y="297"/>
                  </a:lnTo>
                  <a:lnTo>
                    <a:pt x="680" y="297"/>
                  </a:lnTo>
                  <a:lnTo>
                    <a:pt x="680" y="295"/>
                  </a:lnTo>
                  <a:lnTo>
                    <a:pt x="680" y="294"/>
                  </a:lnTo>
                  <a:lnTo>
                    <a:pt x="680" y="292"/>
                  </a:lnTo>
                  <a:lnTo>
                    <a:pt x="680" y="290"/>
                  </a:lnTo>
                  <a:lnTo>
                    <a:pt x="682" y="288"/>
                  </a:lnTo>
                  <a:lnTo>
                    <a:pt x="684" y="288"/>
                  </a:lnTo>
                  <a:lnTo>
                    <a:pt x="684" y="286"/>
                  </a:lnTo>
                  <a:lnTo>
                    <a:pt x="684" y="284"/>
                  </a:lnTo>
                  <a:lnTo>
                    <a:pt x="685" y="282"/>
                  </a:lnTo>
                  <a:lnTo>
                    <a:pt x="685" y="284"/>
                  </a:lnTo>
                  <a:lnTo>
                    <a:pt x="687" y="284"/>
                  </a:lnTo>
                  <a:lnTo>
                    <a:pt x="689" y="284"/>
                  </a:lnTo>
                  <a:lnTo>
                    <a:pt x="689" y="286"/>
                  </a:lnTo>
                  <a:lnTo>
                    <a:pt x="689" y="288"/>
                  </a:lnTo>
                  <a:lnTo>
                    <a:pt x="691" y="288"/>
                  </a:lnTo>
                  <a:lnTo>
                    <a:pt x="693" y="288"/>
                  </a:lnTo>
                  <a:lnTo>
                    <a:pt x="693" y="290"/>
                  </a:lnTo>
                  <a:lnTo>
                    <a:pt x="695" y="292"/>
                  </a:lnTo>
                  <a:lnTo>
                    <a:pt x="693" y="292"/>
                  </a:lnTo>
                  <a:lnTo>
                    <a:pt x="693" y="294"/>
                  </a:lnTo>
                  <a:lnTo>
                    <a:pt x="693" y="295"/>
                  </a:lnTo>
                  <a:lnTo>
                    <a:pt x="695" y="297"/>
                  </a:lnTo>
                  <a:close/>
                  <a:moveTo>
                    <a:pt x="695" y="282"/>
                  </a:moveTo>
                  <a:lnTo>
                    <a:pt x="695" y="284"/>
                  </a:lnTo>
                  <a:lnTo>
                    <a:pt x="697" y="284"/>
                  </a:lnTo>
                  <a:lnTo>
                    <a:pt x="695" y="284"/>
                  </a:lnTo>
                  <a:lnTo>
                    <a:pt x="693" y="284"/>
                  </a:lnTo>
                  <a:lnTo>
                    <a:pt x="693" y="282"/>
                  </a:lnTo>
                  <a:lnTo>
                    <a:pt x="693" y="280"/>
                  </a:lnTo>
                  <a:lnTo>
                    <a:pt x="695" y="280"/>
                  </a:lnTo>
                  <a:lnTo>
                    <a:pt x="695" y="282"/>
                  </a:lnTo>
                  <a:close/>
                  <a:moveTo>
                    <a:pt x="860" y="272"/>
                  </a:moveTo>
                  <a:lnTo>
                    <a:pt x="862" y="274"/>
                  </a:lnTo>
                  <a:lnTo>
                    <a:pt x="866" y="272"/>
                  </a:lnTo>
                  <a:lnTo>
                    <a:pt x="868" y="274"/>
                  </a:lnTo>
                  <a:lnTo>
                    <a:pt x="868" y="276"/>
                  </a:lnTo>
                  <a:lnTo>
                    <a:pt x="868" y="278"/>
                  </a:lnTo>
                  <a:lnTo>
                    <a:pt x="864" y="280"/>
                  </a:lnTo>
                  <a:lnTo>
                    <a:pt x="862" y="278"/>
                  </a:lnTo>
                  <a:lnTo>
                    <a:pt x="860" y="278"/>
                  </a:lnTo>
                  <a:lnTo>
                    <a:pt x="858" y="278"/>
                  </a:lnTo>
                  <a:lnTo>
                    <a:pt x="856" y="278"/>
                  </a:lnTo>
                  <a:lnTo>
                    <a:pt x="856" y="276"/>
                  </a:lnTo>
                  <a:lnTo>
                    <a:pt x="856" y="274"/>
                  </a:lnTo>
                  <a:lnTo>
                    <a:pt x="854" y="274"/>
                  </a:lnTo>
                  <a:lnTo>
                    <a:pt x="854" y="272"/>
                  </a:lnTo>
                  <a:lnTo>
                    <a:pt x="856" y="272"/>
                  </a:lnTo>
                  <a:lnTo>
                    <a:pt x="858" y="272"/>
                  </a:lnTo>
                  <a:lnTo>
                    <a:pt x="858" y="271"/>
                  </a:lnTo>
                  <a:lnTo>
                    <a:pt x="860" y="272"/>
                  </a:lnTo>
                  <a:close/>
                  <a:moveTo>
                    <a:pt x="255" y="271"/>
                  </a:moveTo>
                  <a:lnTo>
                    <a:pt x="255" y="272"/>
                  </a:lnTo>
                  <a:lnTo>
                    <a:pt x="253" y="271"/>
                  </a:lnTo>
                  <a:lnTo>
                    <a:pt x="253" y="272"/>
                  </a:lnTo>
                  <a:lnTo>
                    <a:pt x="255" y="272"/>
                  </a:lnTo>
                  <a:lnTo>
                    <a:pt x="253" y="272"/>
                  </a:lnTo>
                  <a:lnTo>
                    <a:pt x="253" y="271"/>
                  </a:lnTo>
                  <a:lnTo>
                    <a:pt x="255" y="271"/>
                  </a:lnTo>
                  <a:close/>
                  <a:moveTo>
                    <a:pt x="447" y="265"/>
                  </a:moveTo>
                  <a:lnTo>
                    <a:pt x="444" y="265"/>
                  </a:lnTo>
                  <a:lnTo>
                    <a:pt x="444" y="263"/>
                  </a:lnTo>
                  <a:lnTo>
                    <a:pt x="445" y="263"/>
                  </a:lnTo>
                  <a:lnTo>
                    <a:pt x="447" y="265"/>
                  </a:lnTo>
                  <a:close/>
                  <a:moveTo>
                    <a:pt x="641" y="267"/>
                  </a:moveTo>
                  <a:lnTo>
                    <a:pt x="639" y="265"/>
                  </a:lnTo>
                  <a:lnTo>
                    <a:pt x="639" y="263"/>
                  </a:lnTo>
                  <a:lnTo>
                    <a:pt x="641" y="263"/>
                  </a:lnTo>
                  <a:lnTo>
                    <a:pt x="641" y="265"/>
                  </a:lnTo>
                  <a:lnTo>
                    <a:pt x="641" y="267"/>
                  </a:lnTo>
                  <a:close/>
                  <a:moveTo>
                    <a:pt x="467" y="263"/>
                  </a:moveTo>
                  <a:lnTo>
                    <a:pt x="461" y="265"/>
                  </a:lnTo>
                  <a:lnTo>
                    <a:pt x="457" y="263"/>
                  </a:lnTo>
                  <a:lnTo>
                    <a:pt x="457" y="261"/>
                  </a:lnTo>
                  <a:lnTo>
                    <a:pt x="461" y="261"/>
                  </a:lnTo>
                  <a:lnTo>
                    <a:pt x="463" y="263"/>
                  </a:lnTo>
                  <a:lnTo>
                    <a:pt x="465" y="263"/>
                  </a:lnTo>
                  <a:lnTo>
                    <a:pt x="467" y="263"/>
                  </a:lnTo>
                  <a:close/>
                  <a:moveTo>
                    <a:pt x="390" y="255"/>
                  </a:moveTo>
                  <a:lnTo>
                    <a:pt x="388" y="255"/>
                  </a:lnTo>
                  <a:lnTo>
                    <a:pt x="386" y="255"/>
                  </a:lnTo>
                  <a:lnTo>
                    <a:pt x="386" y="253"/>
                  </a:lnTo>
                  <a:lnTo>
                    <a:pt x="388" y="255"/>
                  </a:lnTo>
                  <a:lnTo>
                    <a:pt x="390" y="255"/>
                  </a:lnTo>
                  <a:close/>
                  <a:moveTo>
                    <a:pt x="394" y="253"/>
                  </a:moveTo>
                  <a:lnTo>
                    <a:pt x="392" y="253"/>
                  </a:lnTo>
                  <a:lnTo>
                    <a:pt x="390" y="253"/>
                  </a:lnTo>
                  <a:lnTo>
                    <a:pt x="392" y="253"/>
                  </a:lnTo>
                  <a:lnTo>
                    <a:pt x="394" y="253"/>
                  </a:lnTo>
                  <a:lnTo>
                    <a:pt x="394" y="251"/>
                  </a:lnTo>
                  <a:lnTo>
                    <a:pt x="396" y="253"/>
                  </a:lnTo>
                  <a:lnTo>
                    <a:pt x="394" y="253"/>
                  </a:lnTo>
                  <a:close/>
                  <a:moveTo>
                    <a:pt x="390" y="251"/>
                  </a:moveTo>
                  <a:lnTo>
                    <a:pt x="390" y="253"/>
                  </a:lnTo>
                  <a:lnTo>
                    <a:pt x="386" y="253"/>
                  </a:lnTo>
                  <a:lnTo>
                    <a:pt x="386" y="251"/>
                  </a:lnTo>
                  <a:lnTo>
                    <a:pt x="388" y="251"/>
                  </a:lnTo>
                  <a:lnTo>
                    <a:pt x="390" y="251"/>
                  </a:lnTo>
                  <a:close/>
                  <a:moveTo>
                    <a:pt x="401" y="253"/>
                  </a:moveTo>
                  <a:lnTo>
                    <a:pt x="399" y="253"/>
                  </a:lnTo>
                  <a:lnTo>
                    <a:pt x="397" y="251"/>
                  </a:lnTo>
                  <a:lnTo>
                    <a:pt x="399" y="251"/>
                  </a:lnTo>
                  <a:lnTo>
                    <a:pt x="401" y="251"/>
                  </a:lnTo>
                  <a:lnTo>
                    <a:pt x="401" y="253"/>
                  </a:lnTo>
                  <a:close/>
                  <a:moveTo>
                    <a:pt x="384" y="251"/>
                  </a:moveTo>
                  <a:lnTo>
                    <a:pt x="384" y="253"/>
                  </a:lnTo>
                  <a:lnTo>
                    <a:pt x="382" y="251"/>
                  </a:lnTo>
                  <a:lnTo>
                    <a:pt x="378" y="253"/>
                  </a:lnTo>
                  <a:lnTo>
                    <a:pt x="378" y="251"/>
                  </a:lnTo>
                  <a:lnTo>
                    <a:pt x="378" y="249"/>
                  </a:lnTo>
                  <a:lnTo>
                    <a:pt x="382" y="251"/>
                  </a:lnTo>
                  <a:lnTo>
                    <a:pt x="384" y="251"/>
                  </a:lnTo>
                  <a:close/>
                  <a:moveTo>
                    <a:pt x="205" y="249"/>
                  </a:moveTo>
                  <a:lnTo>
                    <a:pt x="205" y="251"/>
                  </a:lnTo>
                  <a:lnTo>
                    <a:pt x="204" y="249"/>
                  </a:lnTo>
                  <a:lnTo>
                    <a:pt x="204" y="251"/>
                  </a:lnTo>
                  <a:lnTo>
                    <a:pt x="202" y="253"/>
                  </a:lnTo>
                  <a:lnTo>
                    <a:pt x="202" y="251"/>
                  </a:lnTo>
                  <a:lnTo>
                    <a:pt x="204" y="248"/>
                  </a:lnTo>
                  <a:lnTo>
                    <a:pt x="205" y="248"/>
                  </a:lnTo>
                  <a:lnTo>
                    <a:pt x="205" y="249"/>
                  </a:lnTo>
                  <a:close/>
                  <a:moveTo>
                    <a:pt x="641" y="246"/>
                  </a:moveTo>
                  <a:lnTo>
                    <a:pt x="643" y="248"/>
                  </a:lnTo>
                  <a:lnTo>
                    <a:pt x="645" y="248"/>
                  </a:lnTo>
                  <a:lnTo>
                    <a:pt x="645" y="246"/>
                  </a:lnTo>
                  <a:lnTo>
                    <a:pt x="645" y="248"/>
                  </a:lnTo>
                  <a:lnTo>
                    <a:pt x="647" y="248"/>
                  </a:lnTo>
                  <a:lnTo>
                    <a:pt x="647" y="249"/>
                  </a:lnTo>
                  <a:lnTo>
                    <a:pt x="649" y="249"/>
                  </a:lnTo>
                  <a:lnTo>
                    <a:pt x="649" y="251"/>
                  </a:lnTo>
                  <a:lnTo>
                    <a:pt x="649" y="249"/>
                  </a:lnTo>
                  <a:lnTo>
                    <a:pt x="647" y="249"/>
                  </a:lnTo>
                  <a:lnTo>
                    <a:pt x="647" y="251"/>
                  </a:lnTo>
                  <a:lnTo>
                    <a:pt x="649" y="251"/>
                  </a:lnTo>
                  <a:lnTo>
                    <a:pt x="649" y="253"/>
                  </a:lnTo>
                  <a:lnTo>
                    <a:pt x="649" y="255"/>
                  </a:lnTo>
                  <a:lnTo>
                    <a:pt x="649" y="257"/>
                  </a:lnTo>
                  <a:lnTo>
                    <a:pt x="647" y="255"/>
                  </a:lnTo>
                  <a:lnTo>
                    <a:pt x="645" y="255"/>
                  </a:lnTo>
                  <a:lnTo>
                    <a:pt x="643" y="251"/>
                  </a:lnTo>
                  <a:lnTo>
                    <a:pt x="641" y="251"/>
                  </a:lnTo>
                  <a:lnTo>
                    <a:pt x="641" y="249"/>
                  </a:lnTo>
                  <a:lnTo>
                    <a:pt x="643" y="249"/>
                  </a:lnTo>
                  <a:lnTo>
                    <a:pt x="643" y="248"/>
                  </a:lnTo>
                  <a:lnTo>
                    <a:pt x="641" y="248"/>
                  </a:lnTo>
                  <a:lnTo>
                    <a:pt x="641" y="246"/>
                  </a:lnTo>
                  <a:close/>
                  <a:moveTo>
                    <a:pt x="1102" y="228"/>
                  </a:moveTo>
                  <a:lnTo>
                    <a:pt x="1106" y="230"/>
                  </a:lnTo>
                  <a:lnTo>
                    <a:pt x="1108" y="230"/>
                  </a:lnTo>
                  <a:lnTo>
                    <a:pt x="1110" y="230"/>
                  </a:lnTo>
                  <a:lnTo>
                    <a:pt x="1110" y="232"/>
                  </a:lnTo>
                  <a:lnTo>
                    <a:pt x="1108" y="232"/>
                  </a:lnTo>
                  <a:lnTo>
                    <a:pt x="1108" y="234"/>
                  </a:lnTo>
                  <a:lnTo>
                    <a:pt x="1104" y="236"/>
                  </a:lnTo>
                  <a:lnTo>
                    <a:pt x="1100" y="238"/>
                  </a:lnTo>
                  <a:lnTo>
                    <a:pt x="1100" y="240"/>
                  </a:lnTo>
                  <a:lnTo>
                    <a:pt x="1098" y="240"/>
                  </a:lnTo>
                  <a:lnTo>
                    <a:pt x="1096" y="240"/>
                  </a:lnTo>
                  <a:lnTo>
                    <a:pt x="1096" y="238"/>
                  </a:lnTo>
                  <a:lnTo>
                    <a:pt x="1096" y="236"/>
                  </a:lnTo>
                  <a:lnTo>
                    <a:pt x="1094" y="236"/>
                  </a:lnTo>
                  <a:lnTo>
                    <a:pt x="1094" y="234"/>
                  </a:lnTo>
                  <a:lnTo>
                    <a:pt x="1096" y="234"/>
                  </a:lnTo>
                  <a:lnTo>
                    <a:pt x="1098" y="234"/>
                  </a:lnTo>
                  <a:lnTo>
                    <a:pt x="1098" y="232"/>
                  </a:lnTo>
                  <a:lnTo>
                    <a:pt x="1098" y="230"/>
                  </a:lnTo>
                  <a:lnTo>
                    <a:pt x="1098" y="228"/>
                  </a:lnTo>
                  <a:lnTo>
                    <a:pt x="1100" y="226"/>
                  </a:lnTo>
                  <a:lnTo>
                    <a:pt x="1102" y="226"/>
                  </a:lnTo>
                  <a:lnTo>
                    <a:pt x="1102" y="228"/>
                  </a:lnTo>
                  <a:close/>
                  <a:moveTo>
                    <a:pt x="1081" y="209"/>
                  </a:moveTo>
                  <a:lnTo>
                    <a:pt x="1081" y="207"/>
                  </a:lnTo>
                  <a:lnTo>
                    <a:pt x="1083" y="207"/>
                  </a:lnTo>
                  <a:lnTo>
                    <a:pt x="1083" y="205"/>
                  </a:lnTo>
                  <a:lnTo>
                    <a:pt x="1085" y="207"/>
                  </a:lnTo>
                  <a:lnTo>
                    <a:pt x="1085" y="209"/>
                  </a:lnTo>
                  <a:lnTo>
                    <a:pt x="1083" y="209"/>
                  </a:lnTo>
                  <a:lnTo>
                    <a:pt x="1083" y="211"/>
                  </a:lnTo>
                  <a:lnTo>
                    <a:pt x="1083" y="213"/>
                  </a:lnTo>
                  <a:lnTo>
                    <a:pt x="1083" y="215"/>
                  </a:lnTo>
                  <a:lnTo>
                    <a:pt x="1083" y="217"/>
                  </a:lnTo>
                  <a:lnTo>
                    <a:pt x="1081" y="217"/>
                  </a:lnTo>
                  <a:lnTo>
                    <a:pt x="1081" y="215"/>
                  </a:lnTo>
                  <a:lnTo>
                    <a:pt x="1081" y="213"/>
                  </a:lnTo>
                  <a:lnTo>
                    <a:pt x="1079" y="213"/>
                  </a:lnTo>
                  <a:lnTo>
                    <a:pt x="1079" y="209"/>
                  </a:lnTo>
                  <a:lnTo>
                    <a:pt x="1077" y="209"/>
                  </a:lnTo>
                  <a:lnTo>
                    <a:pt x="1077" y="207"/>
                  </a:lnTo>
                  <a:lnTo>
                    <a:pt x="1077" y="205"/>
                  </a:lnTo>
                  <a:lnTo>
                    <a:pt x="1077" y="203"/>
                  </a:lnTo>
                  <a:lnTo>
                    <a:pt x="1079" y="201"/>
                  </a:lnTo>
                  <a:lnTo>
                    <a:pt x="1081" y="203"/>
                  </a:lnTo>
                  <a:lnTo>
                    <a:pt x="1081" y="205"/>
                  </a:lnTo>
                  <a:lnTo>
                    <a:pt x="1081" y="207"/>
                  </a:lnTo>
                  <a:lnTo>
                    <a:pt x="1079" y="207"/>
                  </a:lnTo>
                  <a:lnTo>
                    <a:pt x="1079" y="209"/>
                  </a:lnTo>
                  <a:lnTo>
                    <a:pt x="1081" y="209"/>
                  </a:lnTo>
                  <a:close/>
                  <a:moveTo>
                    <a:pt x="1087" y="203"/>
                  </a:moveTo>
                  <a:lnTo>
                    <a:pt x="1087" y="205"/>
                  </a:lnTo>
                  <a:lnTo>
                    <a:pt x="1083" y="203"/>
                  </a:lnTo>
                  <a:lnTo>
                    <a:pt x="1083" y="201"/>
                  </a:lnTo>
                  <a:lnTo>
                    <a:pt x="1083" y="200"/>
                  </a:lnTo>
                  <a:lnTo>
                    <a:pt x="1083" y="198"/>
                  </a:lnTo>
                  <a:lnTo>
                    <a:pt x="1087" y="198"/>
                  </a:lnTo>
                  <a:lnTo>
                    <a:pt x="1089" y="201"/>
                  </a:lnTo>
                  <a:lnTo>
                    <a:pt x="1087" y="203"/>
                  </a:lnTo>
                  <a:close/>
                  <a:moveTo>
                    <a:pt x="728" y="188"/>
                  </a:moveTo>
                  <a:lnTo>
                    <a:pt x="728" y="192"/>
                  </a:lnTo>
                  <a:lnTo>
                    <a:pt x="728" y="194"/>
                  </a:lnTo>
                  <a:lnTo>
                    <a:pt x="726" y="194"/>
                  </a:lnTo>
                  <a:lnTo>
                    <a:pt x="724" y="194"/>
                  </a:lnTo>
                  <a:lnTo>
                    <a:pt x="726" y="192"/>
                  </a:lnTo>
                  <a:lnTo>
                    <a:pt x="728" y="192"/>
                  </a:lnTo>
                  <a:lnTo>
                    <a:pt x="726" y="190"/>
                  </a:lnTo>
                  <a:lnTo>
                    <a:pt x="726" y="192"/>
                  </a:lnTo>
                  <a:lnTo>
                    <a:pt x="726" y="190"/>
                  </a:lnTo>
                  <a:lnTo>
                    <a:pt x="726" y="188"/>
                  </a:lnTo>
                  <a:lnTo>
                    <a:pt x="728" y="188"/>
                  </a:lnTo>
                  <a:close/>
                  <a:moveTo>
                    <a:pt x="240" y="182"/>
                  </a:moveTo>
                  <a:lnTo>
                    <a:pt x="240" y="180"/>
                  </a:lnTo>
                  <a:lnTo>
                    <a:pt x="240" y="182"/>
                  </a:lnTo>
                  <a:close/>
                  <a:moveTo>
                    <a:pt x="1056" y="1058"/>
                  </a:moveTo>
                  <a:lnTo>
                    <a:pt x="1054" y="1058"/>
                  </a:lnTo>
                  <a:lnTo>
                    <a:pt x="1052" y="1056"/>
                  </a:lnTo>
                  <a:lnTo>
                    <a:pt x="1052" y="1058"/>
                  </a:lnTo>
                  <a:lnTo>
                    <a:pt x="1050" y="1058"/>
                  </a:lnTo>
                  <a:lnTo>
                    <a:pt x="1048" y="1058"/>
                  </a:lnTo>
                  <a:lnTo>
                    <a:pt x="1046" y="1060"/>
                  </a:lnTo>
                  <a:lnTo>
                    <a:pt x="1045" y="1061"/>
                  </a:lnTo>
                  <a:lnTo>
                    <a:pt x="1045" y="1063"/>
                  </a:lnTo>
                  <a:lnTo>
                    <a:pt x="1041" y="1063"/>
                  </a:lnTo>
                  <a:lnTo>
                    <a:pt x="1039" y="1065"/>
                  </a:lnTo>
                  <a:lnTo>
                    <a:pt x="1039" y="1067"/>
                  </a:lnTo>
                  <a:lnTo>
                    <a:pt x="1037" y="1069"/>
                  </a:lnTo>
                  <a:lnTo>
                    <a:pt x="1035" y="1071"/>
                  </a:lnTo>
                  <a:lnTo>
                    <a:pt x="1033" y="1071"/>
                  </a:lnTo>
                  <a:lnTo>
                    <a:pt x="1031" y="1071"/>
                  </a:lnTo>
                  <a:lnTo>
                    <a:pt x="1029" y="1073"/>
                  </a:lnTo>
                  <a:lnTo>
                    <a:pt x="1027" y="1073"/>
                  </a:lnTo>
                  <a:lnTo>
                    <a:pt x="1025" y="1075"/>
                  </a:lnTo>
                  <a:lnTo>
                    <a:pt x="1025" y="1073"/>
                  </a:lnTo>
                  <a:lnTo>
                    <a:pt x="1025" y="1075"/>
                  </a:lnTo>
                  <a:lnTo>
                    <a:pt x="1023" y="1075"/>
                  </a:lnTo>
                  <a:lnTo>
                    <a:pt x="1021" y="1075"/>
                  </a:lnTo>
                  <a:lnTo>
                    <a:pt x="1021" y="1077"/>
                  </a:lnTo>
                  <a:lnTo>
                    <a:pt x="1020" y="1077"/>
                  </a:lnTo>
                  <a:lnTo>
                    <a:pt x="1018" y="1077"/>
                  </a:lnTo>
                  <a:lnTo>
                    <a:pt x="1020" y="1075"/>
                  </a:lnTo>
                  <a:lnTo>
                    <a:pt x="1021" y="1075"/>
                  </a:lnTo>
                  <a:lnTo>
                    <a:pt x="1020" y="1075"/>
                  </a:lnTo>
                  <a:lnTo>
                    <a:pt x="1018" y="1077"/>
                  </a:lnTo>
                  <a:lnTo>
                    <a:pt x="1018" y="1075"/>
                  </a:lnTo>
                  <a:lnTo>
                    <a:pt x="1020" y="1075"/>
                  </a:lnTo>
                  <a:lnTo>
                    <a:pt x="1018" y="1075"/>
                  </a:lnTo>
                  <a:lnTo>
                    <a:pt x="1016" y="1075"/>
                  </a:lnTo>
                  <a:lnTo>
                    <a:pt x="1014" y="1075"/>
                  </a:lnTo>
                  <a:lnTo>
                    <a:pt x="1010" y="1077"/>
                  </a:lnTo>
                  <a:lnTo>
                    <a:pt x="1012" y="1077"/>
                  </a:lnTo>
                  <a:lnTo>
                    <a:pt x="1012" y="1075"/>
                  </a:lnTo>
                  <a:lnTo>
                    <a:pt x="1014" y="1075"/>
                  </a:lnTo>
                  <a:lnTo>
                    <a:pt x="1014" y="1077"/>
                  </a:lnTo>
                  <a:lnTo>
                    <a:pt x="1016" y="1077"/>
                  </a:lnTo>
                  <a:lnTo>
                    <a:pt x="1014" y="1077"/>
                  </a:lnTo>
                  <a:lnTo>
                    <a:pt x="1016" y="1075"/>
                  </a:lnTo>
                  <a:lnTo>
                    <a:pt x="1018" y="1075"/>
                  </a:lnTo>
                  <a:lnTo>
                    <a:pt x="1018" y="1077"/>
                  </a:lnTo>
                  <a:lnTo>
                    <a:pt x="1018" y="1079"/>
                  </a:lnTo>
                  <a:lnTo>
                    <a:pt x="1018" y="1077"/>
                  </a:lnTo>
                  <a:lnTo>
                    <a:pt x="1018" y="1079"/>
                  </a:lnTo>
                  <a:lnTo>
                    <a:pt x="1020" y="1079"/>
                  </a:lnTo>
                  <a:lnTo>
                    <a:pt x="1020" y="1077"/>
                  </a:lnTo>
                  <a:lnTo>
                    <a:pt x="1021" y="1077"/>
                  </a:lnTo>
                  <a:lnTo>
                    <a:pt x="1021" y="1079"/>
                  </a:lnTo>
                  <a:lnTo>
                    <a:pt x="1020" y="1079"/>
                  </a:lnTo>
                  <a:lnTo>
                    <a:pt x="1018" y="1079"/>
                  </a:lnTo>
                  <a:lnTo>
                    <a:pt x="1018" y="1081"/>
                  </a:lnTo>
                  <a:lnTo>
                    <a:pt x="1020" y="1081"/>
                  </a:lnTo>
                  <a:lnTo>
                    <a:pt x="1021" y="1081"/>
                  </a:lnTo>
                  <a:lnTo>
                    <a:pt x="1020" y="1081"/>
                  </a:lnTo>
                  <a:lnTo>
                    <a:pt x="1018" y="1081"/>
                  </a:lnTo>
                  <a:lnTo>
                    <a:pt x="1018" y="1083"/>
                  </a:lnTo>
                  <a:lnTo>
                    <a:pt x="1016" y="1083"/>
                  </a:lnTo>
                  <a:lnTo>
                    <a:pt x="1016" y="1081"/>
                  </a:lnTo>
                  <a:lnTo>
                    <a:pt x="1014" y="1081"/>
                  </a:lnTo>
                  <a:lnTo>
                    <a:pt x="1016" y="1081"/>
                  </a:lnTo>
                  <a:lnTo>
                    <a:pt x="1016" y="1079"/>
                  </a:lnTo>
                  <a:lnTo>
                    <a:pt x="1014" y="1081"/>
                  </a:lnTo>
                  <a:lnTo>
                    <a:pt x="1014" y="1079"/>
                  </a:lnTo>
                  <a:lnTo>
                    <a:pt x="1014" y="1081"/>
                  </a:lnTo>
                  <a:lnTo>
                    <a:pt x="1012" y="1081"/>
                  </a:lnTo>
                  <a:lnTo>
                    <a:pt x="1010" y="1079"/>
                  </a:lnTo>
                  <a:lnTo>
                    <a:pt x="1008" y="1079"/>
                  </a:lnTo>
                  <a:lnTo>
                    <a:pt x="1006" y="1079"/>
                  </a:lnTo>
                  <a:lnTo>
                    <a:pt x="1004" y="1079"/>
                  </a:lnTo>
                  <a:lnTo>
                    <a:pt x="1002" y="1079"/>
                  </a:lnTo>
                  <a:lnTo>
                    <a:pt x="998" y="1081"/>
                  </a:lnTo>
                  <a:lnTo>
                    <a:pt x="997" y="1081"/>
                  </a:lnTo>
                  <a:lnTo>
                    <a:pt x="995" y="1081"/>
                  </a:lnTo>
                  <a:lnTo>
                    <a:pt x="993" y="1081"/>
                  </a:lnTo>
                  <a:lnTo>
                    <a:pt x="991" y="1083"/>
                  </a:lnTo>
                  <a:lnTo>
                    <a:pt x="989" y="1083"/>
                  </a:lnTo>
                  <a:lnTo>
                    <a:pt x="987" y="1083"/>
                  </a:lnTo>
                  <a:lnTo>
                    <a:pt x="985" y="1083"/>
                  </a:lnTo>
                  <a:lnTo>
                    <a:pt x="985" y="1084"/>
                  </a:lnTo>
                  <a:lnTo>
                    <a:pt x="983" y="1084"/>
                  </a:lnTo>
                  <a:lnTo>
                    <a:pt x="983" y="1086"/>
                  </a:lnTo>
                  <a:lnTo>
                    <a:pt x="981" y="1086"/>
                  </a:lnTo>
                  <a:lnTo>
                    <a:pt x="979" y="1086"/>
                  </a:lnTo>
                  <a:lnTo>
                    <a:pt x="979" y="1088"/>
                  </a:lnTo>
                  <a:lnTo>
                    <a:pt x="977" y="1088"/>
                  </a:lnTo>
                  <a:lnTo>
                    <a:pt x="977" y="1090"/>
                  </a:lnTo>
                  <a:lnTo>
                    <a:pt x="975" y="1092"/>
                  </a:lnTo>
                  <a:lnTo>
                    <a:pt x="975" y="1094"/>
                  </a:lnTo>
                  <a:lnTo>
                    <a:pt x="975" y="1096"/>
                  </a:lnTo>
                  <a:lnTo>
                    <a:pt x="977" y="1096"/>
                  </a:lnTo>
                  <a:lnTo>
                    <a:pt x="979" y="1096"/>
                  </a:lnTo>
                  <a:lnTo>
                    <a:pt x="981" y="1096"/>
                  </a:lnTo>
                  <a:lnTo>
                    <a:pt x="983" y="1096"/>
                  </a:lnTo>
                  <a:lnTo>
                    <a:pt x="985" y="1096"/>
                  </a:lnTo>
                  <a:lnTo>
                    <a:pt x="985" y="1094"/>
                  </a:lnTo>
                  <a:lnTo>
                    <a:pt x="987" y="1094"/>
                  </a:lnTo>
                  <a:lnTo>
                    <a:pt x="987" y="1096"/>
                  </a:lnTo>
                  <a:lnTo>
                    <a:pt x="987" y="1098"/>
                  </a:lnTo>
                  <a:lnTo>
                    <a:pt x="987" y="1100"/>
                  </a:lnTo>
                  <a:lnTo>
                    <a:pt x="987" y="1102"/>
                  </a:lnTo>
                  <a:lnTo>
                    <a:pt x="989" y="1102"/>
                  </a:lnTo>
                  <a:lnTo>
                    <a:pt x="989" y="1104"/>
                  </a:lnTo>
                  <a:lnTo>
                    <a:pt x="987" y="1104"/>
                  </a:lnTo>
                  <a:lnTo>
                    <a:pt x="985" y="1104"/>
                  </a:lnTo>
                  <a:lnTo>
                    <a:pt x="983" y="1104"/>
                  </a:lnTo>
                  <a:lnTo>
                    <a:pt x="981" y="1104"/>
                  </a:lnTo>
                  <a:lnTo>
                    <a:pt x="979" y="1104"/>
                  </a:lnTo>
                  <a:lnTo>
                    <a:pt x="977" y="1104"/>
                  </a:lnTo>
                  <a:lnTo>
                    <a:pt x="975" y="1104"/>
                  </a:lnTo>
                  <a:lnTo>
                    <a:pt x="973" y="1104"/>
                  </a:lnTo>
                  <a:lnTo>
                    <a:pt x="968" y="1106"/>
                  </a:lnTo>
                  <a:lnTo>
                    <a:pt x="966" y="1108"/>
                  </a:lnTo>
                  <a:lnTo>
                    <a:pt x="964" y="1109"/>
                  </a:lnTo>
                  <a:lnTo>
                    <a:pt x="966" y="1109"/>
                  </a:lnTo>
                  <a:lnTo>
                    <a:pt x="970" y="1109"/>
                  </a:lnTo>
                  <a:lnTo>
                    <a:pt x="970" y="1111"/>
                  </a:lnTo>
                  <a:lnTo>
                    <a:pt x="968" y="1111"/>
                  </a:lnTo>
                  <a:lnTo>
                    <a:pt x="966" y="1109"/>
                  </a:lnTo>
                  <a:lnTo>
                    <a:pt x="964" y="1109"/>
                  </a:lnTo>
                  <a:lnTo>
                    <a:pt x="962" y="1109"/>
                  </a:lnTo>
                  <a:lnTo>
                    <a:pt x="960" y="1109"/>
                  </a:lnTo>
                  <a:lnTo>
                    <a:pt x="958" y="1109"/>
                  </a:lnTo>
                  <a:lnTo>
                    <a:pt x="956" y="1108"/>
                  </a:lnTo>
                  <a:lnTo>
                    <a:pt x="952" y="1108"/>
                  </a:lnTo>
                  <a:lnTo>
                    <a:pt x="950" y="1109"/>
                  </a:lnTo>
                  <a:lnTo>
                    <a:pt x="949" y="1109"/>
                  </a:lnTo>
                  <a:lnTo>
                    <a:pt x="947" y="1109"/>
                  </a:lnTo>
                  <a:lnTo>
                    <a:pt x="947" y="1111"/>
                  </a:lnTo>
                  <a:lnTo>
                    <a:pt x="945" y="1111"/>
                  </a:lnTo>
                  <a:lnTo>
                    <a:pt x="943" y="1113"/>
                  </a:lnTo>
                  <a:lnTo>
                    <a:pt x="943" y="1115"/>
                  </a:lnTo>
                  <a:lnTo>
                    <a:pt x="943" y="1117"/>
                  </a:lnTo>
                  <a:lnTo>
                    <a:pt x="941" y="1117"/>
                  </a:lnTo>
                  <a:lnTo>
                    <a:pt x="941" y="1115"/>
                  </a:lnTo>
                  <a:lnTo>
                    <a:pt x="941" y="1117"/>
                  </a:lnTo>
                  <a:lnTo>
                    <a:pt x="939" y="1117"/>
                  </a:lnTo>
                  <a:lnTo>
                    <a:pt x="937" y="1117"/>
                  </a:lnTo>
                  <a:lnTo>
                    <a:pt x="933" y="1119"/>
                  </a:lnTo>
                  <a:lnTo>
                    <a:pt x="931" y="1121"/>
                  </a:lnTo>
                  <a:lnTo>
                    <a:pt x="931" y="1123"/>
                  </a:lnTo>
                  <a:lnTo>
                    <a:pt x="931" y="1125"/>
                  </a:lnTo>
                  <a:lnTo>
                    <a:pt x="931" y="1123"/>
                  </a:lnTo>
                  <a:lnTo>
                    <a:pt x="929" y="1123"/>
                  </a:lnTo>
                  <a:lnTo>
                    <a:pt x="929" y="1121"/>
                  </a:lnTo>
                  <a:lnTo>
                    <a:pt x="927" y="1121"/>
                  </a:lnTo>
                  <a:lnTo>
                    <a:pt x="925" y="1123"/>
                  </a:lnTo>
                  <a:lnTo>
                    <a:pt x="924" y="1123"/>
                  </a:lnTo>
                  <a:lnTo>
                    <a:pt x="924" y="1121"/>
                  </a:lnTo>
                  <a:lnTo>
                    <a:pt x="922" y="1121"/>
                  </a:lnTo>
                  <a:lnTo>
                    <a:pt x="922" y="1119"/>
                  </a:lnTo>
                  <a:lnTo>
                    <a:pt x="922" y="1117"/>
                  </a:lnTo>
                  <a:lnTo>
                    <a:pt x="922" y="1115"/>
                  </a:lnTo>
                  <a:lnTo>
                    <a:pt x="924" y="1115"/>
                  </a:lnTo>
                  <a:lnTo>
                    <a:pt x="925" y="1115"/>
                  </a:lnTo>
                  <a:lnTo>
                    <a:pt x="927" y="1115"/>
                  </a:lnTo>
                  <a:lnTo>
                    <a:pt x="929" y="1115"/>
                  </a:lnTo>
                  <a:lnTo>
                    <a:pt x="931" y="1115"/>
                  </a:lnTo>
                  <a:lnTo>
                    <a:pt x="933" y="1115"/>
                  </a:lnTo>
                  <a:lnTo>
                    <a:pt x="933" y="1113"/>
                  </a:lnTo>
                  <a:lnTo>
                    <a:pt x="933" y="1111"/>
                  </a:lnTo>
                  <a:lnTo>
                    <a:pt x="931" y="1111"/>
                  </a:lnTo>
                  <a:lnTo>
                    <a:pt x="929" y="1111"/>
                  </a:lnTo>
                  <a:lnTo>
                    <a:pt x="931" y="1109"/>
                  </a:lnTo>
                  <a:lnTo>
                    <a:pt x="931" y="1108"/>
                  </a:lnTo>
                  <a:lnTo>
                    <a:pt x="931" y="1106"/>
                  </a:lnTo>
                  <a:lnTo>
                    <a:pt x="931" y="1104"/>
                  </a:lnTo>
                  <a:lnTo>
                    <a:pt x="933" y="1102"/>
                  </a:lnTo>
                  <a:lnTo>
                    <a:pt x="933" y="1100"/>
                  </a:lnTo>
                  <a:lnTo>
                    <a:pt x="937" y="1100"/>
                  </a:lnTo>
                  <a:lnTo>
                    <a:pt x="937" y="1098"/>
                  </a:lnTo>
                  <a:lnTo>
                    <a:pt x="939" y="1096"/>
                  </a:lnTo>
                  <a:lnTo>
                    <a:pt x="941" y="1096"/>
                  </a:lnTo>
                  <a:lnTo>
                    <a:pt x="943" y="1094"/>
                  </a:lnTo>
                  <a:lnTo>
                    <a:pt x="945" y="1092"/>
                  </a:lnTo>
                  <a:lnTo>
                    <a:pt x="945" y="1090"/>
                  </a:lnTo>
                  <a:lnTo>
                    <a:pt x="945" y="1086"/>
                  </a:lnTo>
                  <a:lnTo>
                    <a:pt x="945" y="1083"/>
                  </a:lnTo>
                  <a:lnTo>
                    <a:pt x="945" y="1081"/>
                  </a:lnTo>
                  <a:lnTo>
                    <a:pt x="945" y="1079"/>
                  </a:lnTo>
                  <a:lnTo>
                    <a:pt x="943" y="1077"/>
                  </a:lnTo>
                  <a:lnTo>
                    <a:pt x="945" y="1077"/>
                  </a:lnTo>
                  <a:lnTo>
                    <a:pt x="945" y="1075"/>
                  </a:lnTo>
                  <a:lnTo>
                    <a:pt x="947" y="1073"/>
                  </a:lnTo>
                  <a:lnTo>
                    <a:pt x="947" y="1071"/>
                  </a:lnTo>
                  <a:lnTo>
                    <a:pt x="947" y="1069"/>
                  </a:lnTo>
                  <a:lnTo>
                    <a:pt x="949" y="1069"/>
                  </a:lnTo>
                  <a:lnTo>
                    <a:pt x="949" y="1067"/>
                  </a:lnTo>
                  <a:lnTo>
                    <a:pt x="950" y="1065"/>
                  </a:lnTo>
                  <a:lnTo>
                    <a:pt x="950" y="1063"/>
                  </a:lnTo>
                  <a:lnTo>
                    <a:pt x="950" y="1061"/>
                  </a:lnTo>
                  <a:lnTo>
                    <a:pt x="950" y="1060"/>
                  </a:lnTo>
                  <a:lnTo>
                    <a:pt x="950" y="1058"/>
                  </a:lnTo>
                  <a:lnTo>
                    <a:pt x="949" y="1058"/>
                  </a:lnTo>
                  <a:lnTo>
                    <a:pt x="950" y="1058"/>
                  </a:lnTo>
                  <a:lnTo>
                    <a:pt x="949" y="1058"/>
                  </a:lnTo>
                  <a:lnTo>
                    <a:pt x="949" y="1056"/>
                  </a:lnTo>
                  <a:lnTo>
                    <a:pt x="949" y="1058"/>
                  </a:lnTo>
                  <a:lnTo>
                    <a:pt x="949" y="1056"/>
                  </a:lnTo>
                  <a:lnTo>
                    <a:pt x="947" y="1056"/>
                  </a:lnTo>
                  <a:lnTo>
                    <a:pt x="947" y="1054"/>
                  </a:lnTo>
                  <a:lnTo>
                    <a:pt x="947" y="1052"/>
                  </a:lnTo>
                  <a:lnTo>
                    <a:pt x="945" y="1052"/>
                  </a:lnTo>
                  <a:lnTo>
                    <a:pt x="945" y="1050"/>
                  </a:lnTo>
                  <a:lnTo>
                    <a:pt x="947" y="1052"/>
                  </a:lnTo>
                  <a:lnTo>
                    <a:pt x="950" y="1052"/>
                  </a:lnTo>
                  <a:lnTo>
                    <a:pt x="950" y="1054"/>
                  </a:lnTo>
                  <a:lnTo>
                    <a:pt x="950" y="1056"/>
                  </a:lnTo>
                  <a:lnTo>
                    <a:pt x="950" y="1058"/>
                  </a:lnTo>
                  <a:lnTo>
                    <a:pt x="952" y="1056"/>
                  </a:lnTo>
                  <a:lnTo>
                    <a:pt x="952" y="1058"/>
                  </a:lnTo>
                  <a:lnTo>
                    <a:pt x="954" y="1058"/>
                  </a:lnTo>
                  <a:lnTo>
                    <a:pt x="952" y="1058"/>
                  </a:lnTo>
                  <a:lnTo>
                    <a:pt x="952" y="1060"/>
                  </a:lnTo>
                  <a:lnTo>
                    <a:pt x="954" y="1058"/>
                  </a:lnTo>
                  <a:lnTo>
                    <a:pt x="954" y="1060"/>
                  </a:lnTo>
                  <a:lnTo>
                    <a:pt x="954" y="1058"/>
                  </a:lnTo>
                  <a:lnTo>
                    <a:pt x="956" y="1058"/>
                  </a:lnTo>
                  <a:lnTo>
                    <a:pt x="956" y="1060"/>
                  </a:lnTo>
                  <a:lnTo>
                    <a:pt x="954" y="1060"/>
                  </a:lnTo>
                  <a:lnTo>
                    <a:pt x="954" y="1061"/>
                  </a:lnTo>
                  <a:lnTo>
                    <a:pt x="952" y="1061"/>
                  </a:lnTo>
                  <a:lnTo>
                    <a:pt x="954" y="1061"/>
                  </a:lnTo>
                  <a:lnTo>
                    <a:pt x="956" y="1061"/>
                  </a:lnTo>
                  <a:lnTo>
                    <a:pt x="956" y="1065"/>
                  </a:lnTo>
                  <a:lnTo>
                    <a:pt x="958" y="1063"/>
                  </a:lnTo>
                  <a:lnTo>
                    <a:pt x="960" y="1063"/>
                  </a:lnTo>
                  <a:lnTo>
                    <a:pt x="962" y="1063"/>
                  </a:lnTo>
                  <a:lnTo>
                    <a:pt x="962" y="1065"/>
                  </a:lnTo>
                  <a:lnTo>
                    <a:pt x="964" y="1065"/>
                  </a:lnTo>
                  <a:lnTo>
                    <a:pt x="964" y="1067"/>
                  </a:lnTo>
                  <a:lnTo>
                    <a:pt x="966" y="1067"/>
                  </a:lnTo>
                  <a:lnTo>
                    <a:pt x="968" y="1067"/>
                  </a:lnTo>
                  <a:lnTo>
                    <a:pt x="970" y="1069"/>
                  </a:lnTo>
                  <a:lnTo>
                    <a:pt x="970" y="1067"/>
                  </a:lnTo>
                  <a:lnTo>
                    <a:pt x="972" y="1067"/>
                  </a:lnTo>
                  <a:lnTo>
                    <a:pt x="972" y="1065"/>
                  </a:lnTo>
                  <a:lnTo>
                    <a:pt x="972" y="1063"/>
                  </a:lnTo>
                  <a:lnTo>
                    <a:pt x="970" y="1063"/>
                  </a:lnTo>
                  <a:lnTo>
                    <a:pt x="970" y="1061"/>
                  </a:lnTo>
                  <a:lnTo>
                    <a:pt x="972" y="1060"/>
                  </a:lnTo>
                  <a:lnTo>
                    <a:pt x="973" y="1060"/>
                  </a:lnTo>
                  <a:lnTo>
                    <a:pt x="972" y="1060"/>
                  </a:lnTo>
                  <a:lnTo>
                    <a:pt x="972" y="1061"/>
                  </a:lnTo>
                  <a:lnTo>
                    <a:pt x="973" y="1061"/>
                  </a:lnTo>
                  <a:lnTo>
                    <a:pt x="975" y="1061"/>
                  </a:lnTo>
                  <a:lnTo>
                    <a:pt x="977" y="1061"/>
                  </a:lnTo>
                  <a:lnTo>
                    <a:pt x="975" y="1061"/>
                  </a:lnTo>
                  <a:lnTo>
                    <a:pt x="975" y="1060"/>
                  </a:lnTo>
                  <a:lnTo>
                    <a:pt x="977" y="1060"/>
                  </a:lnTo>
                  <a:lnTo>
                    <a:pt x="975" y="1060"/>
                  </a:lnTo>
                  <a:lnTo>
                    <a:pt x="975" y="1061"/>
                  </a:lnTo>
                  <a:lnTo>
                    <a:pt x="975" y="1060"/>
                  </a:lnTo>
                  <a:lnTo>
                    <a:pt x="973" y="1060"/>
                  </a:lnTo>
                  <a:lnTo>
                    <a:pt x="975" y="1060"/>
                  </a:lnTo>
                  <a:lnTo>
                    <a:pt x="973" y="1060"/>
                  </a:lnTo>
                  <a:lnTo>
                    <a:pt x="973" y="1058"/>
                  </a:lnTo>
                  <a:lnTo>
                    <a:pt x="972" y="1058"/>
                  </a:lnTo>
                  <a:lnTo>
                    <a:pt x="972" y="1056"/>
                  </a:lnTo>
                  <a:lnTo>
                    <a:pt x="970" y="1056"/>
                  </a:lnTo>
                  <a:lnTo>
                    <a:pt x="970" y="1054"/>
                  </a:lnTo>
                  <a:lnTo>
                    <a:pt x="972" y="1054"/>
                  </a:lnTo>
                  <a:lnTo>
                    <a:pt x="972" y="1052"/>
                  </a:lnTo>
                  <a:lnTo>
                    <a:pt x="970" y="1052"/>
                  </a:lnTo>
                  <a:lnTo>
                    <a:pt x="970" y="1050"/>
                  </a:lnTo>
                  <a:lnTo>
                    <a:pt x="972" y="1050"/>
                  </a:lnTo>
                  <a:lnTo>
                    <a:pt x="970" y="1048"/>
                  </a:lnTo>
                  <a:lnTo>
                    <a:pt x="968" y="1048"/>
                  </a:lnTo>
                  <a:lnTo>
                    <a:pt x="970" y="1048"/>
                  </a:lnTo>
                  <a:lnTo>
                    <a:pt x="968" y="1050"/>
                  </a:lnTo>
                  <a:lnTo>
                    <a:pt x="968" y="1048"/>
                  </a:lnTo>
                  <a:lnTo>
                    <a:pt x="966" y="1048"/>
                  </a:lnTo>
                  <a:lnTo>
                    <a:pt x="966" y="1046"/>
                  </a:lnTo>
                  <a:lnTo>
                    <a:pt x="966" y="1048"/>
                  </a:lnTo>
                  <a:lnTo>
                    <a:pt x="966" y="1046"/>
                  </a:lnTo>
                  <a:lnTo>
                    <a:pt x="966" y="1044"/>
                  </a:lnTo>
                  <a:lnTo>
                    <a:pt x="964" y="1042"/>
                  </a:lnTo>
                  <a:lnTo>
                    <a:pt x="964" y="1044"/>
                  </a:lnTo>
                  <a:lnTo>
                    <a:pt x="964" y="1042"/>
                  </a:lnTo>
                  <a:lnTo>
                    <a:pt x="962" y="1042"/>
                  </a:lnTo>
                  <a:lnTo>
                    <a:pt x="964" y="1042"/>
                  </a:lnTo>
                  <a:lnTo>
                    <a:pt x="962" y="1042"/>
                  </a:lnTo>
                  <a:lnTo>
                    <a:pt x="962" y="1040"/>
                  </a:lnTo>
                  <a:lnTo>
                    <a:pt x="960" y="1040"/>
                  </a:lnTo>
                  <a:lnTo>
                    <a:pt x="962" y="1040"/>
                  </a:lnTo>
                  <a:lnTo>
                    <a:pt x="962" y="1038"/>
                  </a:lnTo>
                  <a:lnTo>
                    <a:pt x="960" y="1038"/>
                  </a:lnTo>
                  <a:lnTo>
                    <a:pt x="960" y="1036"/>
                  </a:lnTo>
                  <a:lnTo>
                    <a:pt x="958" y="1036"/>
                  </a:lnTo>
                  <a:lnTo>
                    <a:pt x="958" y="1035"/>
                  </a:lnTo>
                  <a:lnTo>
                    <a:pt x="956" y="1035"/>
                  </a:lnTo>
                  <a:lnTo>
                    <a:pt x="954" y="1035"/>
                  </a:lnTo>
                  <a:lnTo>
                    <a:pt x="952" y="1035"/>
                  </a:lnTo>
                  <a:lnTo>
                    <a:pt x="952" y="1033"/>
                  </a:lnTo>
                  <a:lnTo>
                    <a:pt x="952" y="1035"/>
                  </a:lnTo>
                  <a:lnTo>
                    <a:pt x="950" y="1035"/>
                  </a:lnTo>
                  <a:lnTo>
                    <a:pt x="949" y="1035"/>
                  </a:lnTo>
                  <a:lnTo>
                    <a:pt x="947" y="1035"/>
                  </a:lnTo>
                  <a:lnTo>
                    <a:pt x="949" y="1033"/>
                  </a:lnTo>
                  <a:lnTo>
                    <a:pt x="947" y="1033"/>
                  </a:lnTo>
                  <a:lnTo>
                    <a:pt x="947" y="1035"/>
                  </a:lnTo>
                  <a:lnTo>
                    <a:pt x="945" y="1035"/>
                  </a:lnTo>
                  <a:lnTo>
                    <a:pt x="947" y="1035"/>
                  </a:lnTo>
                  <a:lnTo>
                    <a:pt x="945" y="1035"/>
                  </a:lnTo>
                  <a:lnTo>
                    <a:pt x="945" y="1033"/>
                  </a:lnTo>
                  <a:lnTo>
                    <a:pt x="947" y="1033"/>
                  </a:lnTo>
                  <a:lnTo>
                    <a:pt x="945" y="1033"/>
                  </a:lnTo>
                  <a:lnTo>
                    <a:pt x="947" y="1033"/>
                  </a:lnTo>
                  <a:lnTo>
                    <a:pt x="947" y="1031"/>
                  </a:lnTo>
                  <a:lnTo>
                    <a:pt x="945" y="1031"/>
                  </a:lnTo>
                  <a:lnTo>
                    <a:pt x="945" y="1033"/>
                  </a:lnTo>
                  <a:lnTo>
                    <a:pt x="943" y="1033"/>
                  </a:lnTo>
                  <a:lnTo>
                    <a:pt x="945" y="1031"/>
                  </a:lnTo>
                  <a:lnTo>
                    <a:pt x="941" y="1031"/>
                  </a:lnTo>
                  <a:lnTo>
                    <a:pt x="939" y="1031"/>
                  </a:lnTo>
                  <a:lnTo>
                    <a:pt x="937" y="1031"/>
                  </a:lnTo>
                  <a:lnTo>
                    <a:pt x="935" y="1031"/>
                  </a:lnTo>
                  <a:lnTo>
                    <a:pt x="933" y="1031"/>
                  </a:lnTo>
                  <a:lnTo>
                    <a:pt x="933" y="1029"/>
                  </a:lnTo>
                  <a:lnTo>
                    <a:pt x="935" y="1031"/>
                  </a:lnTo>
                  <a:lnTo>
                    <a:pt x="935" y="1029"/>
                  </a:lnTo>
                  <a:lnTo>
                    <a:pt x="933" y="1029"/>
                  </a:lnTo>
                  <a:lnTo>
                    <a:pt x="931" y="1029"/>
                  </a:lnTo>
                  <a:lnTo>
                    <a:pt x="931" y="1031"/>
                  </a:lnTo>
                  <a:lnTo>
                    <a:pt x="929" y="1031"/>
                  </a:lnTo>
                  <a:lnTo>
                    <a:pt x="929" y="1029"/>
                  </a:lnTo>
                  <a:lnTo>
                    <a:pt x="927" y="1029"/>
                  </a:lnTo>
                  <a:lnTo>
                    <a:pt x="925" y="1029"/>
                  </a:lnTo>
                  <a:lnTo>
                    <a:pt x="924" y="1029"/>
                  </a:lnTo>
                  <a:lnTo>
                    <a:pt x="924" y="1031"/>
                  </a:lnTo>
                  <a:lnTo>
                    <a:pt x="922" y="1029"/>
                  </a:lnTo>
                  <a:lnTo>
                    <a:pt x="920" y="1029"/>
                  </a:lnTo>
                  <a:lnTo>
                    <a:pt x="918" y="1029"/>
                  </a:lnTo>
                  <a:lnTo>
                    <a:pt x="916" y="1029"/>
                  </a:lnTo>
                  <a:lnTo>
                    <a:pt x="914" y="1029"/>
                  </a:lnTo>
                  <a:lnTo>
                    <a:pt x="914" y="1027"/>
                  </a:lnTo>
                  <a:lnTo>
                    <a:pt x="912" y="1027"/>
                  </a:lnTo>
                  <a:lnTo>
                    <a:pt x="910" y="1027"/>
                  </a:lnTo>
                  <a:lnTo>
                    <a:pt x="908" y="1027"/>
                  </a:lnTo>
                  <a:lnTo>
                    <a:pt x="906" y="1027"/>
                  </a:lnTo>
                  <a:lnTo>
                    <a:pt x="906" y="1025"/>
                  </a:lnTo>
                  <a:lnTo>
                    <a:pt x="904" y="1025"/>
                  </a:lnTo>
                  <a:lnTo>
                    <a:pt x="906" y="1021"/>
                  </a:lnTo>
                  <a:lnTo>
                    <a:pt x="904" y="1021"/>
                  </a:lnTo>
                  <a:lnTo>
                    <a:pt x="902" y="1023"/>
                  </a:lnTo>
                  <a:lnTo>
                    <a:pt x="902" y="1021"/>
                  </a:lnTo>
                  <a:lnTo>
                    <a:pt x="901" y="1021"/>
                  </a:lnTo>
                  <a:lnTo>
                    <a:pt x="901" y="1023"/>
                  </a:lnTo>
                  <a:lnTo>
                    <a:pt x="899" y="1023"/>
                  </a:lnTo>
                  <a:lnTo>
                    <a:pt x="899" y="1021"/>
                  </a:lnTo>
                  <a:lnTo>
                    <a:pt x="899" y="1019"/>
                  </a:lnTo>
                  <a:lnTo>
                    <a:pt x="901" y="1019"/>
                  </a:lnTo>
                  <a:lnTo>
                    <a:pt x="901" y="1017"/>
                  </a:lnTo>
                  <a:lnTo>
                    <a:pt x="899" y="1017"/>
                  </a:lnTo>
                  <a:lnTo>
                    <a:pt x="899" y="1015"/>
                  </a:lnTo>
                  <a:lnTo>
                    <a:pt x="901" y="1015"/>
                  </a:lnTo>
                  <a:lnTo>
                    <a:pt x="901" y="1013"/>
                  </a:lnTo>
                  <a:lnTo>
                    <a:pt x="901" y="1015"/>
                  </a:lnTo>
                  <a:lnTo>
                    <a:pt x="902" y="1015"/>
                  </a:lnTo>
                  <a:lnTo>
                    <a:pt x="902" y="1013"/>
                  </a:lnTo>
                  <a:lnTo>
                    <a:pt x="901" y="1013"/>
                  </a:lnTo>
                  <a:lnTo>
                    <a:pt x="901" y="1012"/>
                  </a:lnTo>
                  <a:lnTo>
                    <a:pt x="899" y="1012"/>
                  </a:lnTo>
                  <a:lnTo>
                    <a:pt x="899" y="1013"/>
                  </a:lnTo>
                  <a:lnTo>
                    <a:pt x="897" y="1013"/>
                  </a:lnTo>
                  <a:lnTo>
                    <a:pt x="897" y="1012"/>
                  </a:lnTo>
                  <a:lnTo>
                    <a:pt x="895" y="1012"/>
                  </a:lnTo>
                  <a:lnTo>
                    <a:pt x="895" y="1010"/>
                  </a:lnTo>
                  <a:lnTo>
                    <a:pt x="897" y="1010"/>
                  </a:lnTo>
                  <a:lnTo>
                    <a:pt x="897" y="1008"/>
                  </a:lnTo>
                  <a:lnTo>
                    <a:pt x="897" y="1006"/>
                  </a:lnTo>
                  <a:lnTo>
                    <a:pt x="899" y="1004"/>
                  </a:lnTo>
                  <a:lnTo>
                    <a:pt x="899" y="1002"/>
                  </a:lnTo>
                  <a:lnTo>
                    <a:pt x="897" y="1002"/>
                  </a:lnTo>
                  <a:lnTo>
                    <a:pt x="897" y="1000"/>
                  </a:lnTo>
                  <a:lnTo>
                    <a:pt x="895" y="1000"/>
                  </a:lnTo>
                  <a:lnTo>
                    <a:pt x="893" y="998"/>
                  </a:lnTo>
                  <a:lnTo>
                    <a:pt x="891" y="996"/>
                  </a:lnTo>
                  <a:lnTo>
                    <a:pt x="893" y="994"/>
                  </a:lnTo>
                  <a:lnTo>
                    <a:pt x="891" y="994"/>
                  </a:lnTo>
                  <a:lnTo>
                    <a:pt x="893" y="994"/>
                  </a:lnTo>
                  <a:lnTo>
                    <a:pt x="893" y="992"/>
                  </a:lnTo>
                  <a:lnTo>
                    <a:pt x="893" y="990"/>
                  </a:lnTo>
                  <a:lnTo>
                    <a:pt x="895" y="988"/>
                  </a:lnTo>
                  <a:lnTo>
                    <a:pt x="893" y="988"/>
                  </a:lnTo>
                  <a:lnTo>
                    <a:pt x="887" y="988"/>
                  </a:lnTo>
                  <a:lnTo>
                    <a:pt x="885" y="988"/>
                  </a:lnTo>
                  <a:lnTo>
                    <a:pt x="883" y="988"/>
                  </a:lnTo>
                  <a:lnTo>
                    <a:pt x="879" y="988"/>
                  </a:lnTo>
                  <a:lnTo>
                    <a:pt x="877" y="988"/>
                  </a:lnTo>
                  <a:lnTo>
                    <a:pt x="877" y="987"/>
                  </a:lnTo>
                  <a:lnTo>
                    <a:pt x="876" y="985"/>
                  </a:lnTo>
                  <a:lnTo>
                    <a:pt x="874" y="983"/>
                  </a:lnTo>
                  <a:lnTo>
                    <a:pt x="874" y="981"/>
                  </a:lnTo>
                  <a:lnTo>
                    <a:pt x="874" y="979"/>
                  </a:lnTo>
                  <a:lnTo>
                    <a:pt x="874" y="977"/>
                  </a:lnTo>
                  <a:lnTo>
                    <a:pt x="872" y="977"/>
                  </a:lnTo>
                  <a:lnTo>
                    <a:pt x="872" y="975"/>
                  </a:lnTo>
                  <a:lnTo>
                    <a:pt x="872" y="973"/>
                  </a:lnTo>
                  <a:lnTo>
                    <a:pt x="870" y="973"/>
                  </a:lnTo>
                  <a:lnTo>
                    <a:pt x="870" y="971"/>
                  </a:lnTo>
                  <a:lnTo>
                    <a:pt x="872" y="971"/>
                  </a:lnTo>
                  <a:lnTo>
                    <a:pt x="870" y="971"/>
                  </a:lnTo>
                  <a:lnTo>
                    <a:pt x="870" y="969"/>
                  </a:lnTo>
                  <a:lnTo>
                    <a:pt x="868" y="969"/>
                  </a:lnTo>
                  <a:lnTo>
                    <a:pt x="866" y="969"/>
                  </a:lnTo>
                  <a:lnTo>
                    <a:pt x="866" y="967"/>
                  </a:lnTo>
                  <a:lnTo>
                    <a:pt x="864" y="967"/>
                  </a:lnTo>
                  <a:lnTo>
                    <a:pt x="864" y="969"/>
                  </a:lnTo>
                  <a:lnTo>
                    <a:pt x="862" y="969"/>
                  </a:lnTo>
                  <a:lnTo>
                    <a:pt x="860" y="969"/>
                  </a:lnTo>
                  <a:lnTo>
                    <a:pt x="860" y="967"/>
                  </a:lnTo>
                  <a:lnTo>
                    <a:pt x="860" y="969"/>
                  </a:lnTo>
                  <a:lnTo>
                    <a:pt x="858" y="967"/>
                  </a:lnTo>
                  <a:lnTo>
                    <a:pt x="858" y="969"/>
                  </a:lnTo>
                  <a:lnTo>
                    <a:pt x="856" y="969"/>
                  </a:lnTo>
                  <a:lnTo>
                    <a:pt x="854" y="969"/>
                  </a:lnTo>
                  <a:lnTo>
                    <a:pt x="854" y="967"/>
                  </a:lnTo>
                  <a:lnTo>
                    <a:pt x="853" y="967"/>
                  </a:lnTo>
                  <a:lnTo>
                    <a:pt x="851" y="967"/>
                  </a:lnTo>
                  <a:lnTo>
                    <a:pt x="851" y="965"/>
                  </a:lnTo>
                  <a:lnTo>
                    <a:pt x="851" y="967"/>
                  </a:lnTo>
                  <a:lnTo>
                    <a:pt x="849" y="967"/>
                  </a:lnTo>
                  <a:lnTo>
                    <a:pt x="849" y="965"/>
                  </a:lnTo>
                  <a:lnTo>
                    <a:pt x="847" y="965"/>
                  </a:lnTo>
                  <a:lnTo>
                    <a:pt x="845" y="965"/>
                  </a:lnTo>
                  <a:lnTo>
                    <a:pt x="845" y="964"/>
                  </a:lnTo>
                  <a:lnTo>
                    <a:pt x="843" y="964"/>
                  </a:lnTo>
                  <a:lnTo>
                    <a:pt x="841" y="964"/>
                  </a:lnTo>
                  <a:lnTo>
                    <a:pt x="839" y="964"/>
                  </a:lnTo>
                  <a:lnTo>
                    <a:pt x="839" y="965"/>
                  </a:lnTo>
                  <a:lnTo>
                    <a:pt x="841" y="965"/>
                  </a:lnTo>
                  <a:lnTo>
                    <a:pt x="839" y="965"/>
                  </a:lnTo>
                  <a:lnTo>
                    <a:pt x="841" y="967"/>
                  </a:lnTo>
                  <a:lnTo>
                    <a:pt x="843" y="967"/>
                  </a:lnTo>
                  <a:lnTo>
                    <a:pt x="843" y="969"/>
                  </a:lnTo>
                  <a:lnTo>
                    <a:pt x="843" y="971"/>
                  </a:lnTo>
                  <a:lnTo>
                    <a:pt x="841" y="971"/>
                  </a:lnTo>
                  <a:lnTo>
                    <a:pt x="841" y="973"/>
                  </a:lnTo>
                  <a:lnTo>
                    <a:pt x="839" y="973"/>
                  </a:lnTo>
                  <a:lnTo>
                    <a:pt x="841" y="973"/>
                  </a:lnTo>
                  <a:lnTo>
                    <a:pt x="841" y="971"/>
                  </a:lnTo>
                  <a:lnTo>
                    <a:pt x="839" y="973"/>
                  </a:lnTo>
                  <a:lnTo>
                    <a:pt x="839" y="971"/>
                  </a:lnTo>
                  <a:lnTo>
                    <a:pt x="839" y="973"/>
                  </a:lnTo>
                  <a:lnTo>
                    <a:pt x="837" y="973"/>
                  </a:lnTo>
                  <a:lnTo>
                    <a:pt x="837" y="975"/>
                  </a:lnTo>
                  <a:lnTo>
                    <a:pt x="837" y="973"/>
                  </a:lnTo>
                  <a:lnTo>
                    <a:pt x="837" y="975"/>
                  </a:lnTo>
                  <a:lnTo>
                    <a:pt x="835" y="975"/>
                  </a:lnTo>
                  <a:lnTo>
                    <a:pt x="837" y="975"/>
                  </a:lnTo>
                  <a:lnTo>
                    <a:pt x="835" y="975"/>
                  </a:lnTo>
                  <a:lnTo>
                    <a:pt x="835" y="977"/>
                  </a:lnTo>
                  <a:lnTo>
                    <a:pt x="835" y="975"/>
                  </a:lnTo>
                  <a:lnTo>
                    <a:pt x="835" y="973"/>
                  </a:lnTo>
                  <a:lnTo>
                    <a:pt x="839" y="971"/>
                  </a:lnTo>
                  <a:lnTo>
                    <a:pt x="839" y="969"/>
                  </a:lnTo>
                  <a:lnTo>
                    <a:pt x="839" y="967"/>
                  </a:lnTo>
                  <a:lnTo>
                    <a:pt x="837" y="967"/>
                  </a:lnTo>
                  <a:lnTo>
                    <a:pt x="835" y="967"/>
                  </a:lnTo>
                  <a:lnTo>
                    <a:pt x="835" y="969"/>
                  </a:lnTo>
                  <a:lnTo>
                    <a:pt x="835" y="971"/>
                  </a:lnTo>
                  <a:lnTo>
                    <a:pt x="833" y="973"/>
                  </a:lnTo>
                  <a:lnTo>
                    <a:pt x="833" y="975"/>
                  </a:lnTo>
                  <a:lnTo>
                    <a:pt x="833" y="977"/>
                  </a:lnTo>
                  <a:lnTo>
                    <a:pt x="833" y="979"/>
                  </a:lnTo>
                  <a:lnTo>
                    <a:pt x="831" y="979"/>
                  </a:lnTo>
                  <a:lnTo>
                    <a:pt x="829" y="979"/>
                  </a:lnTo>
                  <a:lnTo>
                    <a:pt x="829" y="977"/>
                  </a:lnTo>
                  <a:lnTo>
                    <a:pt x="831" y="977"/>
                  </a:lnTo>
                  <a:lnTo>
                    <a:pt x="831" y="975"/>
                  </a:lnTo>
                  <a:lnTo>
                    <a:pt x="831" y="973"/>
                  </a:lnTo>
                  <a:lnTo>
                    <a:pt x="826" y="975"/>
                  </a:lnTo>
                  <a:lnTo>
                    <a:pt x="826" y="977"/>
                  </a:lnTo>
                  <a:lnTo>
                    <a:pt x="824" y="977"/>
                  </a:lnTo>
                  <a:lnTo>
                    <a:pt x="824" y="979"/>
                  </a:lnTo>
                  <a:lnTo>
                    <a:pt x="826" y="979"/>
                  </a:lnTo>
                  <a:lnTo>
                    <a:pt x="824" y="979"/>
                  </a:lnTo>
                  <a:lnTo>
                    <a:pt x="824" y="981"/>
                  </a:lnTo>
                  <a:lnTo>
                    <a:pt x="824" y="983"/>
                  </a:lnTo>
                  <a:lnTo>
                    <a:pt x="822" y="985"/>
                  </a:lnTo>
                  <a:lnTo>
                    <a:pt x="824" y="985"/>
                  </a:lnTo>
                  <a:lnTo>
                    <a:pt x="822" y="985"/>
                  </a:lnTo>
                  <a:lnTo>
                    <a:pt x="820" y="985"/>
                  </a:lnTo>
                  <a:lnTo>
                    <a:pt x="822" y="985"/>
                  </a:lnTo>
                  <a:lnTo>
                    <a:pt x="822" y="987"/>
                  </a:lnTo>
                  <a:lnTo>
                    <a:pt x="820" y="987"/>
                  </a:lnTo>
                  <a:lnTo>
                    <a:pt x="818" y="987"/>
                  </a:lnTo>
                  <a:lnTo>
                    <a:pt x="816" y="987"/>
                  </a:lnTo>
                  <a:lnTo>
                    <a:pt x="814" y="988"/>
                  </a:lnTo>
                  <a:lnTo>
                    <a:pt x="812" y="987"/>
                  </a:lnTo>
                  <a:lnTo>
                    <a:pt x="810" y="985"/>
                  </a:lnTo>
                  <a:lnTo>
                    <a:pt x="808" y="985"/>
                  </a:lnTo>
                  <a:lnTo>
                    <a:pt x="805" y="985"/>
                  </a:lnTo>
                  <a:lnTo>
                    <a:pt x="803" y="985"/>
                  </a:lnTo>
                  <a:lnTo>
                    <a:pt x="801" y="985"/>
                  </a:lnTo>
                  <a:lnTo>
                    <a:pt x="799" y="985"/>
                  </a:lnTo>
                  <a:lnTo>
                    <a:pt x="799" y="983"/>
                  </a:lnTo>
                  <a:lnTo>
                    <a:pt x="799" y="981"/>
                  </a:lnTo>
                  <a:lnTo>
                    <a:pt x="797" y="983"/>
                  </a:lnTo>
                  <a:lnTo>
                    <a:pt x="795" y="983"/>
                  </a:lnTo>
                  <a:lnTo>
                    <a:pt x="793" y="985"/>
                  </a:lnTo>
                  <a:lnTo>
                    <a:pt x="791" y="987"/>
                  </a:lnTo>
                  <a:lnTo>
                    <a:pt x="789" y="987"/>
                  </a:lnTo>
                  <a:lnTo>
                    <a:pt x="787" y="987"/>
                  </a:lnTo>
                  <a:lnTo>
                    <a:pt x="787" y="985"/>
                  </a:lnTo>
                  <a:lnTo>
                    <a:pt x="785" y="985"/>
                  </a:lnTo>
                  <a:lnTo>
                    <a:pt x="785" y="983"/>
                  </a:lnTo>
                  <a:lnTo>
                    <a:pt x="783" y="983"/>
                  </a:lnTo>
                  <a:lnTo>
                    <a:pt x="781" y="983"/>
                  </a:lnTo>
                  <a:lnTo>
                    <a:pt x="781" y="981"/>
                  </a:lnTo>
                  <a:lnTo>
                    <a:pt x="780" y="981"/>
                  </a:lnTo>
                  <a:lnTo>
                    <a:pt x="780" y="979"/>
                  </a:lnTo>
                  <a:lnTo>
                    <a:pt x="778" y="979"/>
                  </a:lnTo>
                  <a:lnTo>
                    <a:pt x="776" y="979"/>
                  </a:lnTo>
                  <a:lnTo>
                    <a:pt x="776" y="981"/>
                  </a:lnTo>
                  <a:lnTo>
                    <a:pt x="776" y="983"/>
                  </a:lnTo>
                  <a:lnTo>
                    <a:pt x="774" y="983"/>
                  </a:lnTo>
                  <a:lnTo>
                    <a:pt x="774" y="981"/>
                  </a:lnTo>
                  <a:lnTo>
                    <a:pt x="774" y="979"/>
                  </a:lnTo>
                  <a:lnTo>
                    <a:pt x="774" y="977"/>
                  </a:lnTo>
                  <a:lnTo>
                    <a:pt x="772" y="977"/>
                  </a:lnTo>
                  <a:lnTo>
                    <a:pt x="770" y="977"/>
                  </a:lnTo>
                  <a:lnTo>
                    <a:pt x="768" y="977"/>
                  </a:lnTo>
                  <a:lnTo>
                    <a:pt x="770" y="975"/>
                  </a:lnTo>
                  <a:lnTo>
                    <a:pt x="768" y="975"/>
                  </a:lnTo>
                  <a:lnTo>
                    <a:pt x="766" y="973"/>
                  </a:lnTo>
                  <a:lnTo>
                    <a:pt x="764" y="973"/>
                  </a:lnTo>
                  <a:lnTo>
                    <a:pt x="762" y="973"/>
                  </a:lnTo>
                  <a:lnTo>
                    <a:pt x="760" y="973"/>
                  </a:lnTo>
                  <a:lnTo>
                    <a:pt x="758" y="973"/>
                  </a:lnTo>
                  <a:lnTo>
                    <a:pt x="757" y="973"/>
                  </a:lnTo>
                  <a:lnTo>
                    <a:pt x="757" y="975"/>
                  </a:lnTo>
                  <a:lnTo>
                    <a:pt x="755" y="975"/>
                  </a:lnTo>
                  <a:lnTo>
                    <a:pt x="753" y="975"/>
                  </a:lnTo>
                  <a:lnTo>
                    <a:pt x="751" y="975"/>
                  </a:lnTo>
                  <a:lnTo>
                    <a:pt x="751" y="973"/>
                  </a:lnTo>
                  <a:lnTo>
                    <a:pt x="751" y="971"/>
                  </a:lnTo>
                  <a:lnTo>
                    <a:pt x="749" y="971"/>
                  </a:lnTo>
                  <a:lnTo>
                    <a:pt x="745" y="971"/>
                  </a:lnTo>
                  <a:lnTo>
                    <a:pt x="743" y="971"/>
                  </a:lnTo>
                  <a:lnTo>
                    <a:pt x="743" y="969"/>
                  </a:lnTo>
                  <a:lnTo>
                    <a:pt x="741" y="971"/>
                  </a:lnTo>
                  <a:lnTo>
                    <a:pt x="739" y="969"/>
                  </a:lnTo>
                  <a:lnTo>
                    <a:pt x="737" y="969"/>
                  </a:lnTo>
                  <a:lnTo>
                    <a:pt x="737" y="967"/>
                  </a:lnTo>
                  <a:lnTo>
                    <a:pt x="737" y="965"/>
                  </a:lnTo>
                  <a:lnTo>
                    <a:pt x="737" y="964"/>
                  </a:lnTo>
                  <a:lnTo>
                    <a:pt x="735" y="960"/>
                  </a:lnTo>
                  <a:lnTo>
                    <a:pt x="735" y="958"/>
                  </a:lnTo>
                  <a:lnTo>
                    <a:pt x="735" y="956"/>
                  </a:lnTo>
                  <a:lnTo>
                    <a:pt x="733" y="956"/>
                  </a:lnTo>
                  <a:lnTo>
                    <a:pt x="733" y="954"/>
                  </a:lnTo>
                  <a:lnTo>
                    <a:pt x="732" y="954"/>
                  </a:lnTo>
                  <a:lnTo>
                    <a:pt x="730" y="954"/>
                  </a:lnTo>
                  <a:lnTo>
                    <a:pt x="730" y="956"/>
                  </a:lnTo>
                  <a:lnTo>
                    <a:pt x="730" y="958"/>
                  </a:lnTo>
                  <a:lnTo>
                    <a:pt x="730" y="960"/>
                  </a:lnTo>
                  <a:lnTo>
                    <a:pt x="730" y="964"/>
                  </a:lnTo>
                  <a:lnTo>
                    <a:pt x="726" y="964"/>
                  </a:lnTo>
                  <a:lnTo>
                    <a:pt x="722" y="964"/>
                  </a:lnTo>
                  <a:lnTo>
                    <a:pt x="720" y="964"/>
                  </a:lnTo>
                  <a:lnTo>
                    <a:pt x="716" y="964"/>
                  </a:lnTo>
                  <a:lnTo>
                    <a:pt x="712" y="964"/>
                  </a:lnTo>
                  <a:lnTo>
                    <a:pt x="709" y="964"/>
                  </a:lnTo>
                  <a:lnTo>
                    <a:pt x="705" y="964"/>
                  </a:lnTo>
                  <a:lnTo>
                    <a:pt x="701" y="964"/>
                  </a:lnTo>
                  <a:lnTo>
                    <a:pt x="699" y="964"/>
                  </a:lnTo>
                  <a:lnTo>
                    <a:pt x="697" y="964"/>
                  </a:lnTo>
                  <a:lnTo>
                    <a:pt x="695" y="964"/>
                  </a:lnTo>
                  <a:lnTo>
                    <a:pt x="691" y="964"/>
                  </a:lnTo>
                  <a:lnTo>
                    <a:pt x="687" y="964"/>
                  </a:lnTo>
                  <a:lnTo>
                    <a:pt x="684" y="964"/>
                  </a:lnTo>
                  <a:lnTo>
                    <a:pt x="682" y="964"/>
                  </a:lnTo>
                  <a:lnTo>
                    <a:pt x="678" y="964"/>
                  </a:lnTo>
                  <a:lnTo>
                    <a:pt x="674" y="964"/>
                  </a:lnTo>
                  <a:lnTo>
                    <a:pt x="670" y="964"/>
                  </a:lnTo>
                  <a:lnTo>
                    <a:pt x="666" y="964"/>
                  </a:lnTo>
                  <a:lnTo>
                    <a:pt x="662" y="964"/>
                  </a:lnTo>
                  <a:lnTo>
                    <a:pt x="661" y="964"/>
                  </a:lnTo>
                  <a:lnTo>
                    <a:pt x="657" y="964"/>
                  </a:lnTo>
                  <a:lnTo>
                    <a:pt x="653" y="964"/>
                  </a:lnTo>
                  <a:lnTo>
                    <a:pt x="649" y="964"/>
                  </a:lnTo>
                  <a:lnTo>
                    <a:pt x="645" y="964"/>
                  </a:lnTo>
                  <a:lnTo>
                    <a:pt x="643" y="964"/>
                  </a:lnTo>
                  <a:lnTo>
                    <a:pt x="639" y="964"/>
                  </a:lnTo>
                  <a:lnTo>
                    <a:pt x="636" y="964"/>
                  </a:lnTo>
                  <a:lnTo>
                    <a:pt x="632" y="964"/>
                  </a:lnTo>
                  <a:lnTo>
                    <a:pt x="628" y="964"/>
                  </a:lnTo>
                  <a:lnTo>
                    <a:pt x="624" y="964"/>
                  </a:lnTo>
                  <a:lnTo>
                    <a:pt x="622" y="964"/>
                  </a:lnTo>
                  <a:lnTo>
                    <a:pt x="618" y="964"/>
                  </a:lnTo>
                  <a:lnTo>
                    <a:pt x="614" y="964"/>
                  </a:lnTo>
                  <a:lnTo>
                    <a:pt x="611" y="964"/>
                  </a:lnTo>
                  <a:lnTo>
                    <a:pt x="607" y="964"/>
                  </a:lnTo>
                  <a:lnTo>
                    <a:pt x="603" y="964"/>
                  </a:lnTo>
                  <a:lnTo>
                    <a:pt x="601" y="964"/>
                  </a:lnTo>
                  <a:lnTo>
                    <a:pt x="597" y="964"/>
                  </a:lnTo>
                  <a:lnTo>
                    <a:pt x="593" y="964"/>
                  </a:lnTo>
                  <a:lnTo>
                    <a:pt x="589" y="964"/>
                  </a:lnTo>
                  <a:lnTo>
                    <a:pt x="586" y="964"/>
                  </a:lnTo>
                  <a:lnTo>
                    <a:pt x="584" y="964"/>
                  </a:lnTo>
                  <a:lnTo>
                    <a:pt x="580" y="964"/>
                  </a:lnTo>
                  <a:lnTo>
                    <a:pt x="576" y="964"/>
                  </a:lnTo>
                  <a:lnTo>
                    <a:pt x="572" y="964"/>
                  </a:lnTo>
                  <a:lnTo>
                    <a:pt x="568" y="964"/>
                  </a:lnTo>
                  <a:lnTo>
                    <a:pt x="565" y="964"/>
                  </a:lnTo>
                  <a:lnTo>
                    <a:pt x="563" y="964"/>
                  </a:lnTo>
                  <a:lnTo>
                    <a:pt x="559" y="964"/>
                  </a:lnTo>
                  <a:lnTo>
                    <a:pt x="555" y="964"/>
                  </a:lnTo>
                  <a:lnTo>
                    <a:pt x="551" y="964"/>
                  </a:lnTo>
                  <a:lnTo>
                    <a:pt x="547" y="964"/>
                  </a:lnTo>
                  <a:lnTo>
                    <a:pt x="545" y="964"/>
                  </a:lnTo>
                  <a:lnTo>
                    <a:pt x="541" y="964"/>
                  </a:lnTo>
                  <a:lnTo>
                    <a:pt x="538" y="964"/>
                  </a:lnTo>
                  <a:lnTo>
                    <a:pt x="534" y="964"/>
                  </a:lnTo>
                  <a:lnTo>
                    <a:pt x="530" y="964"/>
                  </a:lnTo>
                  <a:lnTo>
                    <a:pt x="526" y="964"/>
                  </a:lnTo>
                  <a:lnTo>
                    <a:pt x="524" y="964"/>
                  </a:lnTo>
                  <a:lnTo>
                    <a:pt x="520" y="964"/>
                  </a:lnTo>
                  <a:lnTo>
                    <a:pt x="517" y="964"/>
                  </a:lnTo>
                  <a:lnTo>
                    <a:pt x="513" y="964"/>
                  </a:lnTo>
                  <a:lnTo>
                    <a:pt x="509" y="964"/>
                  </a:lnTo>
                  <a:lnTo>
                    <a:pt x="505" y="964"/>
                  </a:lnTo>
                  <a:lnTo>
                    <a:pt x="503" y="964"/>
                  </a:lnTo>
                  <a:lnTo>
                    <a:pt x="499" y="964"/>
                  </a:lnTo>
                  <a:lnTo>
                    <a:pt x="495" y="964"/>
                  </a:lnTo>
                  <a:lnTo>
                    <a:pt x="493" y="964"/>
                  </a:lnTo>
                  <a:lnTo>
                    <a:pt x="492" y="964"/>
                  </a:lnTo>
                  <a:lnTo>
                    <a:pt x="488" y="964"/>
                  </a:lnTo>
                  <a:lnTo>
                    <a:pt x="486" y="964"/>
                  </a:lnTo>
                  <a:lnTo>
                    <a:pt x="482" y="964"/>
                  </a:lnTo>
                  <a:lnTo>
                    <a:pt x="478" y="964"/>
                  </a:lnTo>
                  <a:lnTo>
                    <a:pt x="474" y="964"/>
                  </a:lnTo>
                  <a:lnTo>
                    <a:pt x="470" y="964"/>
                  </a:lnTo>
                  <a:lnTo>
                    <a:pt x="467" y="964"/>
                  </a:lnTo>
                  <a:lnTo>
                    <a:pt x="465" y="964"/>
                  </a:lnTo>
                  <a:lnTo>
                    <a:pt x="461" y="964"/>
                  </a:lnTo>
                  <a:lnTo>
                    <a:pt x="457" y="964"/>
                  </a:lnTo>
                  <a:lnTo>
                    <a:pt x="453" y="964"/>
                  </a:lnTo>
                  <a:lnTo>
                    <a:pt x="449" y="964"/>
                  </a:lnTo>
                  <a:lnTo>
                    <a:pt x="447" y="964"/>
                  </a:lnTo>
                  <a:lnTo>
                    <a:pt x="444" y="964"/>
                  </a:lnTo>
                  <a:lnTo>
                    <a:pt x="440" y="964"/>
                  </a:lnTo>
                  <a:lnTo>
                    <a:pt x="436" y="964"/>
                  </a:lnTo>
                  <a:lnTo>
                    <a:pt x="432" y="964"/>
                  </a:lnTo>
                  <a:lnTo>
                    <a:pt x="430" y="964"/>
                  </a:lnTo>
                  <a:lnTo>
                    <a:pt x="428" y="964"/>
                  </a:lnTo>
                  <a:lnTo>
                    <a:pt x="426" y="964"/>
                  </a:lnTo>
                  <a:lnTo>
                    <a:pt x="422" y="964"/>
                  </a:lnTo>
                  <a:lnTo>
                    <a:pt x="419" y="964"/>
                  </a:lnTo>
                  <a:lnTo>
                    <a:pt x="415" y="964"/>
                  </a:lnTo>
                  <a:lnTo>
                    <a:pt x="411" y="964"/>
                  </a:lnTo>
                  <a:lnTo>
                    <a:pt x="407" y="964"/>
                  </a:lnTo>
                  <a:lnTo>
                    <a:pt x="405" y="964"/>
                  </a:lnTo>
                  <a:lnTo>
                    <a:pt x="401" y="964"/>
                  </a:lnTo>
                  <a:lnTo>
                    <a:pt x="397" y="964"/>
                  </a:lnTo>
                  <a:lnTo>
                    <a:pt x="394" y="964"/>
                  </a:lnTo>
                  <a:lnTo>
                    <a:pt x="390" y="964"/>
                  </a:lnTo>
                  <a:lnTo>
                    <a:pt x="388" y="964"/>
                  </a:lnTo>
                  <a:lnTo>
                    <a:pt x="384" y="964"/>
                  </a:lnTo>
                  <a:lnTo>
                    <a:pt x="382" y="964"/>
                  </a:lnTo>
                  <a:lnTo>
                    <a:pt x="380" y="964"/>
                  </a:lnTo>
                  <a:lnTo>
                    <a:pt x="376" y="964"/>
                  </a:lnTo>
                  <a:lnTo>
                    <a:pt x="373" y="964"/>
                  </a:lnTo>
                  <a:lnTo>
                    <a:pt x="369" y="964"/>
                  </a:lnTo>
                  <a:lnTo>
                    <a:pt x="367" y="964"/>
                  </a:lnTo>
                  <a:lnTo>
                    <a:pt x="363" y="964"/>
                  </a:lnTo>
                  <a:lnTo>
                    <a:pt x="359" y="964"/>
                  </a:lnTo>
                  <a:lnTo>
                    <a:pt x="355" y="964"/>
                  </a:lnTo>
                  <a:lnTo>
                    <a:pt x="351" y="964"/>
                  </a:lnTo>
                  <a:lnTo>
                    <a:pt x="349" y="964"/>
                  </a:lnTo>
                  <a:lnTo>
                    <a:pt x="346" y="964"/>
                  </a:lnTo>
                  <a:lnTo>
                    <a:pt x="342" y="964"/>
                  </a:lnTo>
                  <a:lnTo>
                    <a:pt x="338" y="964"/>
                  </a:lnTo>
                  <a:lnTo>
                    <a:pt x="334" y="964"/>
                  </a:lnTo>
                  <a:lnTo>
                    <a:pt x="330" y="964"/>
                  </a:lnTo>
                  <a:lnTo>
                    <a:pt x="328" y="964"/>
                  </a:lnTo>
                  <a:lnTo>
                    <a:pt x="325" y="964"/>
                  </a:lnTo>
                  <a:lnTo>
                    <a:pt x="321" y="964"/>
                  </a:lnTo>
                  <a:lnTo>
                    <a:pt x="317" y="964"/>
                  </a:lnTo>
                  <a:lnTo>
                    <a:pt x="313" y="964"/>
                  </a:lnTo>
                  <a:lnTo>
                    <a:pt x="309" y="964"/>
                  </a:lnTo>
                  <a:lnTo>
                    <a:pt x="307" y="964"/>
                  </a:lnTo>
                  <a:lnTo>
                    <a:pt x="303" y="964"/>
                  </a:lnTo>
                  <a:lnTo>
                    <a:pt x="300" y="964"/>
                  </a:lnTo>
                  <a:lnTo>
                    <a:pt x="296" y="964"/>
                  </a:lnTo>
                  <a:lnTo>
                    <a:pt x="292" y="964"/>
                  </a:lnTo>
                  <a:lnTo>
                    <a:pt x="290" y="964"/>
                  </a:lnTo>
                  <a:lnTo>
                    <a:pt x="290" y="962"/>
                  </a:lnTo>
                  <a:lnTo>
                    <a:pt x="288" y="962"/>
                  </a:lnTo>
                  <a:lnTo>
                    <a:pt x="286" y="962"/>
                  </a:lnTo>
                  <a:lnTo>
                    <a:pt x="286" y="964"/>
                  </a:lnTo>
                  <a:lnTo>
                    <a:pt x="286" y="962"/>
                  </a:lnTo>
                  <a:lnTo>
                    <a:pt x="284" y="962"/>
                  </a:lnTo>
                  <a:lnTo>
                    <a:pt x="286" y="962"/>
                  </a:lnTo>
                  <a:lnTo>
                    <a:pt x="286" y="960"/>
                  </a:lnTo>
                  <a:lnTo>
                    <a:pt x="284" y="960"/>
                  </a:lnTo>
                  <a:lnTo>
                    <a:pt x="284" y="958"/>
                  </a:lnTo>
                  <a:lnTo>
                    <a:pt x="282" y="956"/>
                  </a:lnTo>
                  <a:lnTo>
                    <a:pt x="284" y="956"/>
                  </a:lnTo>
                  <a:lnTo>
                    <a:pt x="286" y="956"/>
                  </a:lnTo>
                  <a:lnTo>
                    <a:pt x="288" y="956"/>
                  </a:lnTo>
                  <a:lnTo>
                    <a:pt x="290" y="954"/>
                  </a:lnTo>
                  <a:lnTo>
                    <a:pt x="290" y="952"/>
                  </a:lnTo>
                  <a:lnTo>
                    <a:pt x="288" y="952"/>
                  </a:lnTo>
                  <a:lnTo>
                    <a:pt x="288" y="954"/>
                  </a:lnTo>
                  <a:lnTo>
                    <a:pt x="288" y="956"/>
                  </a:lnTo>
                  <a:lnTo>
                    <a:pt x="286" y="956"/>
                  </a:lnTo>
                  <a:lnTo>
                    <a:pt x="284" y="956"/>
                  </a:lnTo>
                  <a:lnTo>
                    <a:pt x="282" y="956"/>
                  </a:lnTo>
                  <a:lnTo>
                    <a:pt x="282" y="954"/>
                  </a:lnTo>
                  <a:lnTo>
                    <a:pt x="282" y="952"/>
                  </a:lnTo>
                  <a:lnTo>
                    <a:pt x="284" y="952"/>
                  </a:lnTo>
                  <a:lnTo>
                    <a:pt x="282" y="950"/>
                  </a:lnTo>
                  <a:lnTo>
                    <a:pt x="284" y="950"/>
                  </a:lnTo>
                  <a:lnTo>
                    <a:pt x="284" y="948"/>
                  </a:lnTo>
                  <a:lnTo>
                    <a:pt x="284" y="946"/>
                  </a:lnTo>
                  <a:lnTo>
                    <a:pt x="282" y="948"/>
                  </a:lnTo>
                  <a:lnTo>
                    <a:pt x="282" y="950"/>
                  </a:lnTo>
                  <a:lnTo>
                    <a:pt x="282" y="948"/>
                  </a:lnTo>
                  <a:lnTo>
                    <a:pt x="282" y="950"/>
                  </a:lnTo>
                  <a:lnTo>
                    <a:pt x="280" y="950"/>
                  </a:lnTo>
                  <a:lnTo>
                    <a:pt x="278" y="950"/>
                  </a:lnTo>
                  <a:lnTo>
                    <a:pt x="278" y="952"/>
                  </a:lnTo>
                  <a:lnTo>
                    <a:pt x="280" y="952"/>
                  </a:lnTo>
                  <a:lnTo>
                    <a:pt x="278" y="954"/>
                  </a:lnTo>
                  <a:lnTo>
                    <a:pt x="275" y="952"/>
                  </a:lnTo>
                  <a:lnTo>
                    <a:pt x="273" y="952"/>
                  </a:lnTo>
                  <a:lnTo>
                    <a:pt x="273" y="950"/>
                  </a:lnTo>
                  <a:lnTo>
                    <a:pt x="271" y="950"/>
                  </a:lnTo>
                  <a:lnTo>
                    <a:pt x="271" y="948"/>
                  </a:lnTo>
                  <a:lnTo>
                    <a:pt x="271" y="946"/>
                  </a:lnTo>
                  <a:lnTo>
                    <a:pt x="271" y="944"/>
                  </a:lnTo>
                  <a:lnTo>
                    <a:pt x="273" y="944"/>
                  </a:lnTo>
                  <a:lnTo>
                    <a:pt x="273" y="946"/>
                  </a:lnTo>
                  <a:lnTo>
                    <a:pt x="275" y="948"/>
                  </a:lnTo>
                  <a:lnTo>
                    <a:pt x="275" y="950"/>
                  </a:lnTo>
                  <a:lnTo>
                    <a:pt x="275" y="948"/>
                  </a:lnTo>
                  <a:lnTo>
                    <a:pt x="277" y="948"/>
                  </a:lnTo>
                  <a:lnTo>
                    <a:pt x="278" y="948"/>
                  </a:lnTo>
                  <a:lnTo>
                    <a:pt x="278" y="946"/>
                  </a:lnTo>
                  <a:lnTo>
                    <a:pt x="277" y="948"/>
                  </a:lnTo>
                  <a:lnTo>
                    <a:pt x="275" y="948"/>
                  </a:lnTo>
                  <a:lnTo>
                    <a:pt x="275" y="946"/>
                  </a:lnTo>
                  <a:lnTo>
                    <a:pt x="273" y="944"/>
                  </a:lnTo>
                  <a:lnTo>
                    <a:pt x="273" y="942"/>
                  </a:lnTo>
                  <a:lnTo>
                    <a:pt x="273" y="940"/>
                  </a:lnTo>
                  <a:lnTo>
                    <a:pt x="273" y="939"/>
                  </a:lnTo>
                  <a:lnTo>
                    <a:pt x="275" y="939"/>
                  </a:lnTo>
                  <a:lnTo>
                    <a:pt x="275" y="937"/>
                  </a:lnTo>
                  <a:lnTo>
                    <a:pt x="275" y="935"/>
                  </a:lnTo>
                  <a:lnTo>
                    <a:pt x="273" y="935"/>
                  </a:lnTo>
                  <a:lnTo>
                    <a:pt x="271" y="933"/>
                  </a:lnTo>
                  <a:lnTo>
                    <a:pt x="271" y="935"/>
                  </a:lnTo>
                  <a:lnTo>
                    <a:pt x="273" y="935"/>
                  </a:lnTo>
                  <a:lnTo>
                    <a:pt x="273" y="937"/>
                  </a:lnTo>
                  <a:lnTo>
                    <a:pt x="275" y="937"/>
                  </a:lnTo>
                  <a:lnTo>
                    <a:pt x="273" y="937"/>
                  </a:lnTo>
                  <a:lnTo>
                    <a:pt x="271" y="939"/>
                  </a:lnTo>
                  <a:lnTo>
                    <a:pt x="271" y="940"/>
                  </a:lnTo>
                  <a:lnTo>
                    <a:pt x="273" y="940"/>
                  </a:lnTo>
                  <a:lnTo>
                    <a:pt x="273" y="942"/>
                  </a:lnTo>
                  <a:lnTo>
                    <a:pt x="271" y="944"/>
                  </a:lnTo>
                  <a:lnTo>
                    <a:pt x="271" y="942"/>
                  </a:lnTo>
                  <a:lnTo>
                    <a:pt x="271" y="940"/>
                  </a:lnTo>
                  <a:lnTo>
                    <a:pt x="271" y="942"/>
                  </a:lnTo>
                  <a:lnTo>
                    <a:pt x="269" y="942"/>
                  </a:lnTo>
                  <a:lnTo>
                    <a:pt x="271" y="944"/>
                  </a:lnTo>
                  <a:lnTo>
                    <a:pt x="269" y="944"/>
                  </a:lnTo>
                  <a:lnTo>
                    <a:pt x="267" y="944"/>
                  </a:lnTo>
                  <a:lnTo>
                    <a:pt x="265" y="944"/>
                  </a:lnTo>
                  <a:lnTo>
                    <a:pt x="263" y="944"/>
                  </a:lnTo>
                  <a:lnTo>
                    <a:pt x="263" y="942"/>
                  </a:lnTo>
                  <a:lnTo>
                    <a:pt x="261" y="942"/>
                  </a:lnTo>
                  <a:lnTo>
                    <a:pt x="261" y="940"/>
                  </a:lnTo>
                  <a:lnTo>
                    <a:pt x="259" y="940"/>
                  </a:lnTo>
                  <a:lnTo>
                    <a:pt x="259" y="939"/>
                  </a:lnTo>
                  <a:lnTo>
                    <a:pt x="257" y="939"/>
                  </a:lnTo>
                  <a:lnTo>
                    <a:pt x="257" y="937"/>
                  </a:lnTo>
                  <a:lnTo>
                    <a:pt x="259" y="937"/>
                  </a:lnTo>
                  <a:lnTo>
                    <a:pt x="259" y="939"/>
                  </a:lnTo>
                  <a:lnTo>
                    <a:pt x="261" y="939"/>
                  </a:lnTo>
                  <a:lnTo>
                    <a:pt x="259" y="939"/>
                  </a:lnTo>
                  <a:lnTo>
                    <a:pt x="259" y="937"/>
                  </a:lnTo>
                  <a:lnTo>
                    <a:pt x="261" y="937"/>
                  </a:lnTo>
                  <a:lnTo>
                    <a:pt x="259" y="937"/>
                  </a:lnTo>
                  <a:lnTo>
                    <a:pt x="261" y="937"/>
                  </a:lnTo>
                  <a:lnTo>
                    <a:pt x="261" y="935"/>
                  </a:lnTo>
                  <a:lnTo>
                    <a:pt x="261" y="933"/>
                  </a:lnTo>
                  <a:lnTo>
                    <a:pt x="261" y="931"/>
                  </a:lnTo>
                  <a:lnTo>
                    <a:pt x="259" y="931"/>
                  </a:lnTo>
                  <a:lnTo>
                    <a:pt x="261" y="931"/>
                  </a:lnTo>
                  <a:lnTo>
                    <a:pt x="261" y="929"/>
                  </a:lnTo>
                  <a:lnTo>
                    <a:pt x="263" y="929"/>
                  </a:lnTo>
                  <a:lnTo>
                    <a:pt x="265" y="927"/>
                  </a:lnTo>
                  <a:lnTo>
                    <a:pt x="263" y="927"/>
                  </a:lnTo>
                  <a:lnTo>
                    <a:pt x="261" y="929"/>
                  </a:lnTo>
                  <a:lnTo>
                    <a:pt x="259" y="929"/>
                  </a:lnTo>
                  <a:lnTo>
                    <a:pt x="259" y="931"/>
                  </a:lnTo>
                  <a:lnTo>
                    <a:pt x="257" y="931"/>
                  </a:lnTo>
                  <a:lnTo>
                    <a:pt x="255" y="931"/>
                  </a:lnTo>
                  <a:lnTo>
                    <a:pt x="255" y="929"/>
                  </a:lnTo>
                  <a:lnTo>
                    <a:pt x="255" y="931"/>
                  </a:lnTo>
                  <a:lnTo>
                    <a:pt x="253" y="931"/>
                  </a:lnTo>
                  <a:lnTo>
                    <a:pt x="253" y="929"/>
                  </a:lnTo>
                  <a:lnTo>
                    <a:pt x="253" y="927"/>
                  </a:lnTo>
                  <a:lnTo>
                    <a:pt x="255" y="927"/>
                  </a:lnTo>
                  <a:lnTo>
                    <a:pt x="255" y="925"/>
                  </a:lnTo>
                  <a:lnTo>
                    <a:pt x="257" y="925"/>
                  </a:lnTo>
                  <a:lnTo>
                    <a:pt x="257" y="923"/>
                  </a:lnTo>
                  <a:lnTo>
                    <a:pt x="257" y="921"/>
                  </a:lnTo>
                  <a:lnTo>
                    <a:pt x="257" y="919"/>
                  </a:lnTo>
                  <a:lnTo>
                    <a:pt x="257" y="917"/>
                  </a:lnTo>
                  <a:lnTo>
                    <a:pt x="259" y="917"/>
                  </a:lnTo>
                  <a:lnTo>
                    <a:pt x="259" y="916"/>
                  </a:lnTo>
                  <a:lnTo>
                    <a:pt x="257" y="916"/>
                  </a:lnTo>
                  <a:lnTo>
                    <a:pt x="257" y="917"/>
                  </a:lnTo>
                  <a:lnTo>
                    <a:pt x="255" y="917"/>
                  </a:lnTo>
                  <a:lnTo>
                    <a:pt x="255" y="919"/>
                  </a:lnTo>
                  <a:lnTo>
                    <a:pt x="257" y="919"/>
                  </a:lnTo>
                  <a:lnTo>
                    <a:pt x="257" y="921"/>
                  </a:lnTo>
                  <a:lnTo>
                    <a:pt x="257" y="923"/>
                  </a:lnTo>
                  <a:lnTo>
                    <a:pt x="255" y="923"/>
                  </a:lnTo>
                  <a:lnTo>
                    <a:pt x="255" y="925"/>
                  </a:lnTo>
                  <a:lnTo>
                    <a:pt x="253" y="927"/>
                  </a:lnTo>
                  <a:lnTo>
                    <a:pt x="253" y="929"/>
                  </a:lnTo>
                  <a:lnTo>
                    <a:pt x="252" y="929"/>
                  </a:lnTo>
                  <a:lnTo>
                    <a:pt x="252" y="927"/>
                  </a:lnTo>
                  <a:lnTo>
                    <a:pt x="250" y="927"/>
                  </a:lnTo>
                  <a:lnTo>
                    <a:pt x="250" y="925"/>
                  </a:lnTo>
                  <a:lnTo>
                    <a:pt x="250" y="927"/>
                  </a:lnTo>
                  <a:lnTo>
                    <a:pt x="248" y="927"/>
                  </a:lnTo>
                  <a:lnTo>
                    <a:pt x="246" y="927"/>
                  </a:lnTo>
                  <a:lnTo>
                    <a:pt x="248" y="925"/>
                  </a:lnTo>
                  <a:lnTo>
                    <a:pt x="246" y="925"/>
                  </a:lnTo>
                  <a:lnTo>
                    <a:pt x="246" y="923"/>
                  </a:lnTo>
                  <a:lnTo>
                    <a:pt x="248" y="923"/>
                  </a:lnTo>
                  <a:lnTo>
                    <a:pt x="248" y="921"/>
                  </a:lnTo>
                  <a:lnTo>
                    <a:pt x="246" y="921"/>
                  </a:lnTo>
                  <a:lnTo>
                    <a:pt x="246" y="923"/>
                  </a:lnTo>
                  <a:lnTo>
                    <a:pt x="246" y="925"/>
                  </a:lnTo>
                  <a:lnTo>
                    <a:pt x="246" y="927"/>
                  </a:lnTo>
                  <a:lnTo>
                    <a:pt x="244" y="927"/>
                  </a:lnTo>
                  <a:lnTo>
                    <a:pt x="242" y="927"/>
                  </a:lnTo>
                  <a:lnTo>
                    <a:pt x="244" y="927"/>
                  </a:lnTo>
                  <a:lnTo>
                    <a:pt x="244" y="925"/>
                  </a:lnTo>
                  <a:lnTo>
                    <a:pt x="242" y="925"/>
                  </a:lnTo>
                  <a:lnTo>
                    <a:pt x="242" y="927"/>
                  </a:lnTo>
                  <a:lnTo>
                    <a:pt x="240" y="927"/>
                  </a:lnTo>
                  <a:lnTo>
                    <a:pt x="238" y="927"/>
                  </a:lnTo>
                  <a:lnTo>
                    <a:pt x="236" y="927"/>
                  </a:lnTo>
                  <a:lnTo>
                    <a:pt x="234" y="927"/>
                  </a:lnTo>
                  <a:lnTo>
                    <a:pt x="234" y="925"/>
                  </a:lnTo>
                  <a:lnTo>
                    <a:pt x="236" y="925"/>
                  </a:lnTo>
                  <a:lnTo>
                    <a:pt x="238" y="923"/>
                  </a:lnTo>
                  <a:lnTo>
                    <a:pt x="240" y="923"/>
                  </a:lnTo>
                  <a:lnTo>
                    <a:pt x="238" y="923"/>
                  </a:lnTo>
                  <a:lnTo>
                    <a:pt x="236" y="923"/>
                  </a:lnTo>
                  <a:lnTo>
                    <a:pt x="234" y="923"/>
                  </a:lnTo>
                  <a:lnTo>
                    <a:pt x="236" y="923"/>
                  </a:lnTo>
                  <a:lnTo>
                    <a:pt x="238" y="923"/>
                  </a:lnTo>
                  <a:lnTo>
                    <a:pt x="238" y="921"/>
                  </a:lnTo>
                  <a:lnTo>
                    <a:pt x="240" y="923"/>
                  </a:lnTo>
                  <a:lnTo>
                    <a:pt x="242" y="921"/>
                  </a:lnTo>
                  <a:lnTo>
                    <a:pt x="244" y="921"/>
                  </a:lnTo>
                  <a:lnTo>
                    <a:pt x="244" y="919"/>
                  </a:lnTo>
                  <a:lnTo>
                    <a:pt x="246" y="919"/>
                  </a:lnTo>
                  <a:lnTo>
                    <a:pt x="246" y="917"/>
                  </a:lnTo>
                  <a:lnTo>
                    <a:pt x="246" y="916"/>
                  </a:lnTo>
                  <a:lnTo>
                    <a:pt x="248" y="916"/>
                  </a:lnTo>
                  <a:lnTo>
                    <a:pt x="248" y="914"/>
                  </a:lnTo>
                  <a:lnTo>
                    <a:pt x="246" y="914"/>
                  </a:lnTo>
                  <a:lnTo>
                    <a:pt x="246" y="912"/>
                  </a:lnTo>
                  <a:lnTo>
                    <a:pt x="246" y="914"/>
                  </a:lnTo>
                  <a:lnTo>
                    <a:pt x="246" y="916"/>
                  </a:lnTo>
                  <a:lnTo>
                    <a:pt x="244" y="917"/>
                  </a:lnTo>
                  <a:lnTo>
                    <a:pt x="246" y="919"/>
                  </a:lnTo>
                  <a:lnTo>
                    <a:pt x="244" y="919"/>
                  </a:lnTo>
                  <a:lnTo>
                    <a:pt x="244" y="921"/>
                  </a:lnTo>
                  <a:lnTo>
                    <a:pt x="242" y="921"/>
                  </a:lnTo>
                  <a:lnTo>
                    <a:pt x="240" y="921"/>
                  </a:lnTo>
                  <a:lnTo>
                    <a:pt x="238" y="921"/>
                  </a:lnTo>
                  <a:lnTo>
                    <a:pt x="236" y="921"/>
                  </a:lnTo>
                  <a:lnTo>
                    <a:pt x="238" y="919"/>
                  </a:lnTo>
                  <a:lnTo>
                    <a:pt x="236" y="919"/>
                  </a:lnTo>
                  <a:lnTo>
                    <a:pt x="236" y="917"/>
                  </a:lnTo>
                  <a:lnTo>
                    <a:pt x="234" y="917"/>
                  </a:lnTo>
                  <a:lnTo>
                    <a:pt x="232" y="917"/>
                  </a:lnTo>
                  <a:lnTo>
                    <a:pt x="232" y="919"/>
                  </a:lnTo>
                  <a:lnTo>
                    <a:pt x="230" y="917"/>
                  </a:lnTo>
                  <a:lnTo>
                    <a:pt x="230" y="916"/>
                  </a:lnTo>
                  <a:lnTo>
                    <a:pt x="232" y="916"/>
                  </a:lnTo>
                  <a:lnTo>
                    <a:pt x="234" y="916"/>
                  </a:lnTo>
                  <a:lnTo>
                    <a:pt x="236" y="916"/>
                  </a:lnTo>
                  <a:lnTo>
                    <a:pt x="232" y="916"/>
                  </a:lnTo>
                  <a:lnTo>
                    <a:pt x="230" y="914"/>
                  </a:lnTo>
                  <a:lnTo>
                    <a:pt x="230" y="912"/>
                  </a:lnTo>
                  <a:lnTo>
                    <a:pt x="230" y="914"/>
                  </a:lnTo>
                  <a:lnTo>
                    <a:pt x="230" y="916"/>
                  </a:lnTo>
                  <a:lnTo>
                    <a:pt x="229" y="917"/>
                  </a:lnTo>
                  <a:lnTo>
                    <a:pt x="227" y="917"/>
                  </a:lnTo>
                  <a:lnTo>
                    <a:pt x="227" y="916"/>
                  </a:lnTo>
                  <a:lnTo>
                    <a:pt x="225" y="916"/>
                  </a:lnTo>
                  <a:lnTo>
                    <a:pt x="223" y="916"/>
                  </a:lnTo>
                  <a:lnTo>
                    <a:pt x="221" y="916"/>
                  </a:lnTo>
                  <a:lnTo>
                    <a:pt x="223" y="916"/>
                  </a:lnTo>
                  <a:lnTo>
                    <a:pt x="223" y="917"/>
                  </a:lnTo>
                  <a:lnTo>
                    <a:pt x="225" y="917"/>
                  </a:lnTo>
                  <a:lnTo>
                    <a:pt x="223" y="917"/>
                  </a:lnTo>
                  <a:lnTo>
                    <a:pt x="221" y="917"/>
                  </a:lnTo>
                  <a:lnTo>
                    <a:pt x="219" y="917"/>
                  </a:lnTo>
                  <a:lnTo>
                    <a:pt x="219" y="916"/>
                  </a:lnTo>
                  <a:lnTo>
                    <a:pt x="217" y="916"/>
                  </a:lnTo>
                  <a:lnTo>
                    <a:pt x="217" y="914"/>
                  </a:lnTo>
                  <a:lnTo>
                    <a:pt x="215" y="914"/>
                  </a:lnTo>
                  <a:lnTo>
                    <a:pt x="215" y="912"/>
                  </a:lnTo>
                  <a:lnTo>
                    <a:pt x="213" y="912"/>
                  </a:lnTo>
                  <a:lnTo>
                    <a:pt x="213" y="910"/>
                  </a:lnTo>
                  <a:lnTo>
                    <a:pt x="211" y="910"/>
                  </a:lnTo>
                  <a:lnTo>
                    <a:pt x="211" y="908"/>
                  </a:lnTo>
                  <a:lnTo>
                    <a:pt x="213" y="906"/>
                  </a:lnTo>
                  <a:lnTo>
                    <a:pt x="215" y="906"/>
                  </a:lnTo>
                  <a:lnTo>
                    <a:pt x="217" y="906"/>
                  </a:lnTo>
                  <a:lnTo>
                    <a:pt x="221" y="906"/>
                  </a:lnTo>
                  <a:lnTo>
                    <a:pt x="221" y="904"/>
                  </a:lnTo>
                  <a:lnTo>
                    <a:pt x="221" y="906"/>
                  </a:lnTo>
                  <a:lnTo>
                    <a:pt x="219" y="906"/>
                  </a:lnTo>
                  <a:lnTo>
                    <a:pt x="215" y="906"/>
                  </a:lnTo>
                  <a:lnTo>
                    <a:pt x="215" y="904"/>
                  </a:lnTo>
                  <a:lnTo>
                    <a:pt x="215" y="906"/>
                  </a:lnTo>
                  <a:lnTo>
                    <a:pt x="213" y="906"/>
                  </a:lnTo>
                  <a:lnTo>
                    <a:pt x="211" y="906"/>
                  </a:lnTo>
                  <a:lnTo>
                    <a:pt x="211" y="904"/>
                  </a:lnTo>
                  <a:lnTo>
                    <a:pt x="213" y="904"/>
                  </a:lnTo>
                  <a:lnTo>
                    <a:pt x="213" y="902"/>
                  </a:lnTo>
                  <a:lnTo>
                    <a:pt x="215" y="902"/>
                  </a:lnTo>
                  <a:lnTo>
                    <a:pt x="215" y="900"/>
                  </a:lnTo>
                  <a:lnTo>
                    <a:pt x="215" y="898"/>
                  </a:lnTo>
                  <a:lnTo>
                    <a:pt x="219" y="896"/>
                  </a:lnTo>
                  <a:lnTo>
                    <a:pt x="223" y="896"/>
                  </a:lnTo>
                  <a:lnTo>
                    <a:pt x="229" y="898"/>
                  </a:lnTo>
                  <a:lnTo>
                    <a:pt x="229" y="896"/>
                  </a:lnTo>
                  <a:lnTo>
                    <a:pt x="230" y="896"/>
                  </a:lnTo>
                  <a:lnTo>
                    <a:pt x="229" y="894"/>
                  </a:lnTo>
                  <a:lnTo>
                    <a:pt x="229" y="893"/>
                  </a:lnTo>
                  <a:lnTo>
                    <a:pt x="229" y="894"/>
                  </a:lnTo>
                  <a:lnTo>
                    <a:pt x="229" y="896"/>
                  </a:lnTo>
                  <a:lnTo>
                    <a:pt x="223" y="896"/>
                  </a:lnTo>
                  <a:lnTo>
                    <a:pt x="219" y="896"/>
                  </a:lnTo>
                  <a:lnTo>
                    <a:pt x="217" y="896"/>
                  </a:lnTo>
                  <a:lnTo>
                    <a:pt x="217" y="894"/>
                  </a:lnTo>
                  <a:lnTo>
                    <a:pt x="219" y="893"/>
                  </a:lnTo>
                  <a:lnTo>
                    <a:pt x="217" y="893"/>
                  </a:lnTo>
                  <a:lnTo>
                    <a:pt x="217" y="894"/>
                  </a:lnTo>
                  <a:lnTo>
                    <a:pt x="215" y="896"/>
                  </a:lnTo>
                  <a:lnTo>
                    <a:pt x="213" y="896"/>
                  </a:lnTo>
                  <a:lnTo>
                    <a:pt x="215" y="896"/>
                  </a:lnTo>
                  <a:lnTo>
                    <a:pt x="215" y="898"/>
                  </a:lnTo>
                  <a:lnTo>
                    <a:pt x="213" y="898"/>
                  </a:lnTo>
                  <a:lnTo>
                    <a:pt x="213" y="900"/>
                  </a:lnTo>
                  <a:lnTo>
                    <a:pt x="215" y="900"/>
                  </a:lnTo>
                  <a:lnTo>
                    <a:pt x="213" y="902"/>
                  </a:lnTo>
                  <a:lnTo>
                    <a:pt x="211" y="902"/>
                  </a:lnTo>
                  <a:lnTo>
                    <a:pt x="211" y="900"/>
                  </a:lnTo>
                  <a:lnTo>
                    <a:pt x="213" y="900"/>
                  </a:lnTo>
                  <a:lnTo>
                    <a:pt x="211" y="900"/>
                  </a:lnTo>
                  <a:lnTo>
                    <a:pt x="211" y="898"/>
                  </a:lnTo>
                  <a:lnTo>
                    <a:pt x="209" y="898"/>
                  </a:lnTo>
                  <a:lnTo>
                    <a:pt x="209" y="896"/>
                  </a:lnTo>
                  <a:lnTo>
                    <a:pt x="209" y="894"/>
                  </a:lnTo>
                  <a:lnTo>
                    <a:pt x="209" y="893"/>
                  </a:lnTo>
                  <a:lnTo>
                    <a:pt x="209" y="891"/>
                  </a:lnTo>
                  <a:lnTo>
                    <a:pt x="211" y="891"/>
                  </a:lnTo>
                  <a:lnTo>
                    <a:pt x="211" y="889"/>
                  </a:lnTo>
                  <a:lnTo>
                    <a:pt x="213" y="889"/>
                  </a:lnTo>
                  <a:lnTo>
                    <a:pt x="213" y="887"/>
                  </a:lnTo>
                  <a:lnTo>
                    <a:pt x="213" y="885"/>
                  </a:lnTo>
                  <a:lnTo>
                    <a:pt x="215" y="885"/>
                  </a:lnTo>
                  <a:lnTo>
                    <a:pt x="215" y="887"/>
                  </a:lnTo>
                  <a:lnTo>
                    <a:pt x="213" y="887"/>
                  </a:lnTo>
                  <a:lnTo>
                    <a:pt x="215" y="887"/>
                  </a:lnTo>
                  <a:lnTo>
                    <a:pt x="217" y="887"/>
                  </a:lnTo>
                  <a:lnTo>
                    <a:pt x="217" y="885"/>
                  </a:lnTo>
                  <a:lnTo>
                    <a:pt x="217" y="883"/>
                  </a:lnTo>
                  <a:lnTo>
                    <a:pt x="219" y="883"/>
                  </a:lnTo>
                  <a:lnTo>
                    <a:pt x="219" y="881"/>
                  </a:lnTo>
                  <a:lnTo>
                    <a:pt x="221" y="881"/>
                  </a:lnTo>
                  <a:lnTo>
                    <a:pt x="221" y="879"/>
                  </a:lnTo>
                  <a:lnTo>
                    <a:pt x="223" y="881"/>
                  </a:lnTo>
                  <a:lnTo>
                    <a:pt x="225" y="881"/>
                  </a:lnTo>
                  <a:lnTo>
                    <a:pt x="225" y="883"/>
                  </a:lnTo>
                  <a:lnTo>
                    <a:pt x="227" y="885"/>
                  </a:lnTo>
                  <a:lnTo>
                    <a:pt x="227" y="887"/>
                  </a:lnTo>
                  <a:lnTo>
                    <a:pt x="229" y="887"/>
                  </a:lnTo>
                  <a:lnTo>
                    <a:pt x="229" y="889"/>
                  </a:lnTo>
                  <a:lnTo>
                    <a:pt x="229" y="887"/>
                  </a:lnTo>
                  <a:lnTo>
                    <a:pt x="229" y="885"/>
                  </a:lnTo>
                  <a:lnTo>
                    <a:pt x="227" y="885"/>
                  </a:lnTo>
                  <a:lnTo>
                    <a:pt x="225" y="883"/>
                  </a:lnTo>
                  <a:lnTo>
                    <a:pt x="225" y="881"/>
                  </a:lnTo>
                  <a:lnTo>
                    <a:pt x="225" y="879"/>
                  </a:lnTo>
                  <a:lnTo>
                    <a:pt x="227" y="879"/>
                  </a:lnTo>
                  <a:lnTo>
                    <a:pt x="229" y="879"/>
                  </a:lnTo>
                  <a:lnTo>
                    <a:pt x="227" y="877"/>
                  </a:lnTo>
                  <a:lnTo>
                    <a:pt x="225" y="879"/>
                  </a:lnTo>
                  <a:lnTo>
                    <a:pt x="223" y="879"/>
                  </a:lnTo>
                  <a:lnTo>
                    <a:pt x="221" y="879"/>
                  </a:lnTo>
                  <a:lnTo>
                    <a:pt x="221" y="877"/>
                  </a:lnTo>
                  <a:lnTo>
                    <a:pt x="219" y="877"/>
                  </a:lnTo>
                  <a:lnTo>
                    <a:pt x="219" y="875"/>
                  </a:lnTo>
                  <a:lnTo>
                    <a:pt x="221" y="873"/>
                  </a:lnTo>
                  <a:lnTo>
                    <a:pt x="223" y="871"/>
                  </a:lnTo>
                  <a:lnTo>
                    <a:pt x="225" y="871"/>
                  </a:lnTo>
                  <a:lnTo>
                    <a:pt x="225" y="869"/>
                  </a:lnTo>
                  <a:lnTo>
                    <a:pt x="225" y="868"/>
                  </a:lnTo>
                  <a:lnTo>
                    <a:pt x="223" y="866"/>
                  </a:lnTo>
                  <a:lnTo>
                    <a:pt x="223" y="868"/>
                  </a:lnTo>
                  <a:lnTo>
                    <a:pt x="223" y="869"/>
                  </a:lnTo>
                  <a:lnTo>
                    <a:pt x="225" y="869"/>
                  </a:lnTo>
                  <a:lnTo>
                    <a:pt x="223" y="869"/>
                  </a:lnTo>
                  <a:lnTo>
                    <a:pt x="223" y="871"/>
                  </a:lnTo>
                  <a:lnTo>
                    <a:pt x="221" y="871"/>
                  </a:lnTo>
                  <a:lnTo>
                    <a:pt x="221" y="873"/>
                  </a:lnTo>
                  <a:lnTo>
                    <a:pt x="219" y="873"/>
                  </a:lnTo>
                  <a:lnTo>
                    <a:pt x="219" y="875"/>
                  </a:lnTo>
                  <a:lnTo>
                    <a:pt x="219" y="877"/>
                  </a:lnTo>
                  <a:lnTo>
                    <a:pt x="217" y="877"/>
                  </a:lnTo>
                  <a:lnTo>
                    <a:pt x="215" y="879"/>
                  </a:lnTo>
                  <a:lnTo>
                    <a:pt x="213" y="879"/>
                  </a:lnTo>
                  <a:lnTo>
                    <a:pt x="213" y="881"/>
                  </a:lnTo>
                  <a:lnTo>
                    <a:pt x="211" y="881"/>
                  </a:lnTo>
                  <a:lnTo>
                    <a:pt x="211" y="879"/>
                  </a:lnTo>
                  <a:lnTo>
                    <a:pt x="211" y="881"/>
                  </a:lnTo>
                  <a:lnTo>
                    <a:pt x="209" y="883"/>
                  </a:lnTo>
                  <a:lnTo>
                    <a:pt x="209" y="881"/>
                  </a:lnTo>
                  <a:lnTo>
                    <a:pt x="209" y="879"/>
                  </a:lnTo>
                  <a:lnTo>
                    <a:pt x="209" y="877"/>
                  </a:lnTo>
                  <a:lnTo>
                    <a:pt x="209" y="875"/>
                  </a:lnTo>
                  <a:lnTo>
                    <a:pt x="209" y="877"/>
                  </a:lnTo>
                  <a:lnTo>
                    <a:pt x="209" y="879"/>
                  </a:lnTo>
                  <a:lnTo>
                    <a:pt x="207" y="879"/>
                  </a:lnTo>
                  <a:lnTo>
                    <a:pt x="207" y="877"/>
                  </a:lnTo>
                  <a:lnTo>
                    <a:pt x="207" y="875"/>
                  </a:lnTo>
                  <a:lnTo>
                    <a:pt x="209" y="875"/>
                  </a:lnTo>
                  <a:lnTo>
                    <a:pt x="209" y="873"/>
                  </a:lnTo>
                  <a:lnTo>
                    <a:pt x="207" y="873"/>
                  </a:lnTo>
                  <a:lnTo>
                    <a:pt x="207" y="875"/>
                  </a:lnTo>
                  <a:lnTo>
                    <a:pt x="205" y="875"/>
                  </a:lnTo>
                  <a:lnTo>
                    <a:pt x="205" y="877"/>
                  </a:lnTo>
                  <a:lnTo>
                    <a:pt x="204" y="877"/>
                  </a:lnTo>
                  <a:lnTo>
                    <a:pt x="204" y="879"/>
                  </a:lnTo>
                  <a:lnTo>
                    <a:pt x="204" y="881"/>
                  </a:lnTo>
                  <a:lnTo>
                    <a:pt x="202" y="881"/>
                  </a:lnTo>
                  <a:lnTo>
                    <a:pt x="202" y="879"/>
                  </a:lnTo>
                  <a:lnTo>
                    <a:pt x="202" y="877"/>
                  </a:lnTo>
                  <a:lnTo>
                    <a:pt x="204" y="877"/>
                  </a:lnTo>
                  <a:lnTo>
                    <a:pt x="204" y="875"/>
                  </a:lnTo>
                  <a:lnTo>
                    <a:pt x="204" y="873"/>
                  </a:lnTo>
                  <a:lnTo>
                    <a:pt x="204" y="871"/>
                  </a:lnTo>
                  <a:lnTo>
                    <a:pt x="205" y="871"/>
                  </a:lnTo>
                  <a:lnTo>
                    <a:pt x="205" y="869"/>
                  </a:lnTo>
                  <a:lnTo>
                    <a:pt x="205" y="868"/>
                  </a:lnTo>
                  <a:lnTo>
                    <a:pt x="205" y="866"/>
                  </a:lnTo>
                  <a:lnTo>
                    <a:pt x="207" y="864"/>
                  </a:lnTo>
                  <a:lnTo>
                    <a:pt x="205" y="864"/>
                  </a:lnTo>
                  <a:lnTo>
                    <a:pt x="205" y="866"/>
                  </a:lnTo>
                  <a:lnTo>
                    <a:pt x="204" y="866"/>
                  </a:lnTo>
                  <a:lnTo>
                    <a:pt x="204" y="868"/>
                  </a:lnTo>
                  <a:lnTo>
                    <a:pt x="202" y="868"/>
                  </a:lnTo>
                  <a:lnTo>
                    <a:pt x="200" y="868"/>
                  </a:lnTo>
                  <a:lnTo>
                    <a:pt x="200" y="866"/>
                  </a:lnTo>
                  <a:lnTo>
                    <a:pt x="200" y="864"/>
                  </a:lnTo>
                  <a:lnTo>
                    <a:pt x="200" y="862"/>
                  </a:lnTo>
                  <a:lnTo>
                    <a:pt x="200" y="860"/>
                  </a:lnTo>
                  <a:lnTo>
                    <a:pt x="198" y="858"/>
                  </a:lnTo>
                  <a:lnTo>
                    <a:pt x="200" y="858"/>
                  </a:lnTo>
                  <a:lnTo>
                    <a:pt x="198" y="858"/>
                  </a:lnTo>
                  <a:lnTo>
                    <a:pt x="198" y="856"/>
                  </a:lnTo>
                  <a:lnTo>
                    <a:pt x="196" y="856"/>
                  </a:lnTo>
                  <a:lnTo>
                    <a:pt x="198" y="856"/>
                  </a:lnTo>
                  <a:lnTo>
                    <a:pt x="196" y="858"/>
                  </a:lnTo>
                  <a:lnTo>
                    <a:pt x="196" y="856"/>
                  </a:lnTo>
                  <a:lnTo>
                    <a:pt x="194" y="856"/>
                  </a:lnTo>
                  <a:lnTo>
                    <a:pt x="194" y="854"/>
                  </a:lnTo>
                  <a:lnTo>
                    <a:pt x="194" y="852"/>
                  </a:lnTo>
                  <a:lnTo>
                    <a:pt x="194" y="850"/>
                  </a:lnTo>
                  <a:lnTo>
                    <a:pt x="194" y="848"/>
                  </a:lnTo>
                  <a:lnTo>
                    <a:pt x="194" y="850"/>
                  </a:lnTo>
                  <a:lnTo>
                    <a:pt x="192" y="850"/>
                  </a:lnTo>
                  <a:lnTo>
                    <a:pt x="192" y="848"/>
                  </a:lnTo>
                  <a:lnTo>
                    <a:pt x="192" y="846"/>
                  </a:lnTo>
                  <a:lnTo>
                    <a:pt x="194" y="848"/>
                  </a:lnTo>
                  <a:lnTo>
                    <a:pt x="194" y="846"/>
                  </a:lnTo>
                  <a:lnTo>
                    <a:pt x="196" y="846"/>
                  </a:lnTo>
                  <a:lnTo>
                    <a:pt x="196" y="848"/>
                  </a:lnTo>
                  <a:lnTo>
                    <a:pt x="196" y="850"/>
                  </a:lnTo>
                  <a:lnTo>
                    <a:pt x="198" y="850"/>
                  </a:lnTo>
                  <a:lnTo>
                    <a:pt x="196" y="850"/>
                  </a:lnTo>
                  <a:lnTo>
                    <a:pt x="196" y="848"/>
                  </a:lnTo>
                  <a:lnTo>
                    <a:pt x="198" y="848"/>
                  </a:lnTo>
                  <a:lnTo>
                    <a:pt x="198" y="850"/>
                  </a:lnTo>
                  <a:lnTo>
                    <a:pt x="200" y="852"/>
                  </a:lnTo>
                  <a:lnTo>
                    <a:pt x="200" y="850"/>
                  </a:lnTo>
                  <a:lnTo>
                    <a:pt x="202" y="850"/>
                  </a:lnTo>
                  <a:lnTo>
                    <a:pt x="202" y="848"/>
                  </a:lnTo>
                  <a:lnTo>
                    <a:pt x="202" y="850"/>
                  </a:lnTo>
                  <a:lnTo>
                    <a:pt x="204" y="850"/>
                  </a:lnTo>
                  <a:lnTo>
                    <a:pt x="205" y="850"/>
                  </a:lnTo>
                  <a:lnTo>
                    <a:pt x="205" y="852"/>
                  </a:lnTo>
                  <a:lnTo>
                    <a:pt x="207" y="852"/>
                  </a:lnTo>
                  <a:lnTo>
                    <a:pt x="207" y="854"/>
                  </a:lnTo>
                  <a:lnTo>
                    <a:pt x="207" y="856"/>
                  </a:lnTo>
                  <a:lnTo>
                    <a:pt x="209" y="856"/>
                  </a:lnTo>
                  <a:lnTo>
                    <a:pt x="209" y="854"/>
                  </a:lnTo>
                  <a:lnTo>
                    <a:pt x="209" y="852"/>
                  </a:lnTo>
                  <a:lnTo>
                    <a:pt x="207" y="852"/>
                  </a:lnTo>
                  <a:lnTo>
                    <a:pt x="207" y="850"/>
                  </a:lnTo>
                  <a:lnTo>
                    <a:pt x="205" y="850"/>
                  </a:lnTo>
                  <a:lnTo>
                    <a:pt x="205" y="848"/>
                  </a:lnTo>
                  <a:lnTo>
                    <a:pt x="204" y="848"/>
                  </a:lnTo>
                  <a:lnTo>
                    <a:pt x="202" y="848"/>
                  </a:lnTo>
                  <a:lnTo>
                    <a:pt x="202" y="850"/>
                  </a:lnTo>
                  <a:lnTo>
                    <a:pt x="200" y="850"/>
                  </a:lnTo>
                  <a:lnTo>
                    <a:pt x="198" y="850"/>
                  </a:lnTo>
                  <a:lnTo>
                    <a:pt x="198" y="848"/>
                  </a:lnTo>
                  <a:lnTo>
                    <a:pt x="196" y="848"/>
                  </a:lnTo>
                  <a:lnTo>
                    <a:pt x="196" y="846"/>
                  </a:lnTo>
                  <a:lnTo>
                    <a:pt x="194" y="846"/>
                  </a:lnTo>
                  <a:lnTo>
                    <a:pt x="194" y="845"/>
                  </a:lnTo>
                  <a:lnTo>
                    <a:pt x="196" y="843"/>
                  </a:lnTo>
                  <a:lnTo>
                    <a:pt x="194" y="843"/>
                  </a:lnTo>
                  <a:lnTo>
                    <a:pt x="196" y="841"/>
                  </a:lnTo>
                  <a:lnTo>
                    <a:pt x="196" y="839"/>
                  </a:lnTo>
                  <a:lnTo>
                    <a:pt x="198" y="839"/>
                  </a:lnTo>
                  <a:lnTo>
                    <a:pt x="200" y="841"/>
                  </a:lnTo>
                  <a:lnTo>
                    <a:pt x="200" y="839"/>
                  </a:lnTo>
                  <a:lnTo>
                    <a:pt x="198" y="839"/>
                  </a:lnTo>
                  <a:lnTo>
                    <a:pt x="196" y="839"/>
                  </a:lnTo>
                  <a:lnTo>
                    <a:pt x="196" y="837"/>
                  </a:lnTo>
                  <a:lnTo>
                    <a:pt x="198" y="837"/>
                  </a:lnTo>
                  <a:lnTo>
                    <a:pt x="198" y="835"/>
                  </a:lnTo>
                  <a:lnTo>
                    <a:pt x="196" y="835"/>
                  </a:lnTo>
                  <a:lnTo>
                    <a:pt x="196" y="837"/>
                  </a:lnTo>
                  <a:lnTo>
                    <a:pt x="196" y="839"/>
                  </a:lnTo>
                  <a:lnTo>
                    <a:pt x="194" y="839"/>
                  </a:lnTo>
                  <a:lnTo>
                    <a:pt x="194" y="841"/>
                  </a:lnTo>
                  <a:lnTo>
                    <a:pt x="192" y="841"/>
                  </a:lnTo>
                  <a:lnTo>
                    <a:pt x="194" y="841"/>
                  </a:lnTo>
                  <a:lnTo>
                    <a:pt x="194" y="839"/>
                  </a:lnTo>
                  <a:lnTo>
                    <a:pt x="192" y="839"/>
                  </a:lnTo>
                  <a:lnTo>
                    <a:pt x="192" y="841"/>
                  </a:lnTo>
                  <a:lnTo>
                    <a:pt x="192" y="839"/>
                  </a:lnTo>
                  <a:lnTo>
                    <a:pt x="192" y="841"/>
                  </a:lnTo>
                  <a:lnTo>
                    <a:pt x="192" y="843"/>
                  </a:lnTo>
                  <a:lnTo>
                    <a:pt x="192" y="841"/>
                  </a:lnTo>
                  <a:lnTo>
                    <a:pt x="190" y="841"/>
                  </a:lnTo>
                  <a:lnTo>
                    <a:pt x="190" y="843"/>
                  </a:lnTo>
                  <a:lnTo>
                    <a:pt x="190" y="845"/>
                  </a:lnTo>
                  <a:lnTo>
                    <a:pt x="188" y="845"/>
                  </a:lnTo>
                  <a:lnTo>
                    <a:pt x="188" y="846"/>
                  </a:lnTo>
                  <a:lnTo>
                    <a:pt x="188" y="848"/>
                  </a:lnTo>
                  <a:lnTo>
                    <a:pt x="188" y="850"/>
                  </a:lnTo>
                  <a:lnTo>
                    <a:pt x="186" y="852"/>
                  </a:lnTo>
                  <a:lnTo>
                    <a:pt x="182" y="846"/>
                  </a:lnTo>
                  <a:lnTo>
                    <a:pt x="181" y="846"/>
                  </a:lnTo>
                  <a:lnTo>
                    <a:pt x="181" y="845"/>
                  </a:lnTo>
                  <a:lnTo>
                    <a:pt x="181" y="843"/>
                  </a:lnTo>
                  <a:lnTo>
                    <a:pt x="179" y="843"/>
                  </a:lnTo>
                  <a:lnTo>
                    <a:pt x="177" y="841"/>
                  </a:lnTo>
                  <a:lnTo>
                    <a:pt x="177" y="839"/>
                  </a:lnTo>
                  <a:lnTo>
                    <a:pt x="175" y="839"/>
                  </a:lnTo>
                  <a:lnTo>
                    <a:pt x="175" y="837"/>
                  </a:lnTo>
                  <a:lnTo>
                    <a:pt x="175" y="835"/>
                  </a:lnTo>
                  <a:lnTo>
                    <a:pt x="175" y="833"/>
                  </a:lnTo>
                  <a:lnTo>
                    <a:pt x="175" y="831"/>
                  </a:lnTo>
                  <a:lnTo>
                    <a:pt x="177" y="831"/>
                  </a:lnTo>
                  <a:lnTo>
                    <a:pt x="177" y="833"/>
                  </a:lnTo>
                  <a:lnTo>
                    <a:pt x="179" y="833"/>
                  </a:lnTo>
                  <a:lnTo>
                    <a:pt x="179" y="835"/>
                  </a:lnTo>
                  <a:lnTo>
                    <a:pt x="181" y="835"/>
                  </a:lnTo>
                  <a:lnTo>
                    <a:pt x="181" y="837"/>
                  </a:lnTo>
                  <a:lnTo>
                    <a:pt x="181" y="835"/>
                  </a:lnTo>
                  <a:lnTo>
                    <a:pt x="179" y="835"/>
                  </a:lnTo>
                  <a:lnTo>
                    <a:pt x="179" y="833"/>
                  </a:lnTo>
                  <a:lnTo>
                    <a:pt x="177" y="831"/>
                  </a:lnTo>
                  <a:lnTo>
                    <a:pt x="177" y="829"/>
                  </a:lnTo>
                  <a:lnTo>
                    <a:pt x="179" y="829"/>
                  </a:lnTo>
                  <a:lnTo>
                    <a:pt x="181" y="829"/>
                  </a:lnTo>
                  <a:lnTo>
                    <a:pt x="181" y="831"/>
                  </a:lnTo>
                  <a:lnTo>
                    <a:pt x="182" y="831"/>
                  </a:lnTo>
                  <a:lnTo>
                    <a:pt x="182" y="829"/>
                  </a:lnTo>
                  <a:lnTo>
                    <a:pt x="184" y="829"/>
                  </a:lnTo>
                  <a:lnTo>
                    <a:pt x="182" y="829"/>
                  </a:lnTo>
                  <a:lnTo>
                    <a:pt x="179" y="829"/>
                  </a:lnTo>
                  <a:lnTo>
                    <a:pt x="177" y="829"/>
                  </a:lnTo>
                  <a:lnTo>
                    <a:pt x="175" y="831"/>
                  </a:lnTo>
                  <a:lnTo>
                    <a:pt x="173" y="831"/>
                  </a:lnTo>
                  <a:lnTo>
                    <a:pt x="173" y="829"/>
                  </a:lnTo>
                  <a:lnTo>
                    <a:pt x="171" y="829"/>
                  </a:lnTo>
                  <a:lnTo>
                    <a:pt x="173" y="829"/>
                  </a:lnTo>
                  <a:lnTo>
                    <a:pt x="173" y="827"/>
                  </a:lnTo>
                  <a:lnTo>
                    <a:pt x="171" y="827"/>
                  </a:lnTo>
                  <a:lnTo>
                    <a:pt x="171" y="825"/>
                  </a:lnTo>
                  <a:lnTo>
                    <a:pt x="171" y="823"/>
                  </a:lnTo>
                  <a:lnTo>
                    <a:pt x="171" y="825"/>
                  </a:lnTo>
                  <a:lnTo>
                    <a:pt x="171" y="827"/>
                  </a:lnTo>
                  <a:lnTo>
                    <a:pt x="169" y="827"/>
                  </a:lnTo>
                  <a:lnTo>
                    <a:pt x="169" y="825"/>
                  </a:lnTo>
                  <a:lnTo>
                    <a:pt x="167" y="825"/>
                  </a:lnTo>
                  <a:lnTo>
                    <a:pt x="169" y="825"/>
                  </a:lnTo>
                  <a:lnTo>
                    <a:pt x="167" y="825"/>
                  </a:lnTo>
                  <a:lnTo>
                    <a:pt x="167" y="823"/>
                  </a:lnTo>
                  <a:lnTo>
                    <a:pt x="169" y="823"/>
                  </a:lnTo>
                  <a:lnTo>
                    <a:pt x="169" y="821"/>
                  </a:lnTo>
                  <a:lnTo>
                    <a:pt x="169" y="820"/>
                  </a:lnTo>
                  <a:lnTo>
                    <a:pt x="169" y="818"/>
                  </a:lnTo>
                  <a:lnTo>
                    <a:pt x="169" y="820"/>
                  </a:lnTo>
                  <a:lnTo>
                    <a:pt x="171" y="820"/>
                  </a:lnTo>
                  <a:lnTo>
                    <a:pt x="171" y="821"/>
                  </a:lnTo>
                  <a:lnTo>
                    <a:pt x="175" y="825"/>
                  </a:lnTo>
                  <a:lnTo>
                    <a:pt x="175" y="827"/>
                  </a:lnTo>
                  <a:lnTo>
                    <a:pt x="177" y="827"/>
                  </a:lnTo>
                  <a:lnTo>
                    <a:pt x="175" y="827"/>
                  </a:lnTo>
                  <a:lnTo>
                    <a:pt x="175" y="825"/>
                  </a:lnTo>
                  <a:lnTo>
                    <a:pt x="175" y="823"/>
                  </a:lnTo>
                  <a:lnTo>
                    <a:pt x="175" y="821"/>
                  </a:lnTo>
                  <a:lnTo>
                    <a:pt x="177" y="821"/>
                  </a:lnTo>
                  <a:lnTo>
                    <a:pt x="175" y="821"/>
                  </a:lnTo>
                  <a:lnTo>
                    <a:pt x="175" y="823"/>
                  </a:lnTo>
                  <a:lnTo>
                    <a:pt x="173" y="823"/>
                  </a:lnTo>
                  <a:lnTo>
                    <a:pt x="173" y="821"/>
                  </a:lnTo>
                  <a:lnTo>
                    <a:pt x="171" y="820"/>
                  </a:lnTo>
                  <a:lnTo>
                    <a:pt x="169" y="818"/>
                  </a:lnTo>
                  <a:lnTo>
                    <a:pt x="171" y="816"/>
                  </a:lnTo>
                  <a:lnTo>
                    <a:pt x="173" y="816"/>
                  </a:lnTo>
                  <a:lnTo>
                    <a:pt x="173" y="818"/>
                  </a:lnTo>
                  <a:lnTo>
                    <a:pt x="175" y="818"/>
                  </a:lnTo>
                  <a:lnTo>
                    <a:pt x="177" y="820"/>
                  </a:lnTo>
                  <a:lnTo>
                    <a:pt x="177" y="818"/>
                  </a:lnTo>
                  <a:lnTo>
                    <a:pt x="175" y="818"/>
                  </a:lnTo>
                  <a:lnTo>
                    <a:pt x="175" y="816"/>
                  </a:lnTo>
                  <a:lnTo>
                    <a:pt x="173" y="816"/>
                  </a:lnTo>
                  <a:lnTo>
                    <a:pt x="173" y="814"/>
                  </a:lnTo>
                  <a:lnTo>
                    <a:pt x="173" y="812"/>
                  </a:lnTo>
                  <a:lnTo>
                    <a:pt x="175" y="812"/>
                  </a:lnTo>
                  <a:lnTo>
                    <a:pt x="175" y="810"/>
                  </a:lnTo>
                  <a:lnTo>
                    <a:pt x="175" y="812"/>
                  </a:lnTo>
                  <a:lnTo>
                    <a:pt x="173" y="812"/>
                  </a:lnTo>
                  <a:lnTo>
                    <a:pt x="175" y="810"/>
                  </a:lnTo>
                  <a:lnTo>
                    <a:pt x="175" y="808"/>
                  </a:lnTo>
                  <a:lnTo>
                    <a:pt x="177" y="808"/>
                  </a:lnTo>
                  <a:lnTo>
                    <a:pt x="177" y="810"/>
                  </a:lnTo>
                  <a:lnTo>
                    <a:pt x="179" y="808"/>
                  </a:lnTo>
                  <a:lnTo>
                    <a:pt x="181" y="808"/>
                  </a:lnTo>
                  <a:lnTo>
                    <a:pt x="182" y="808"/>
                  </a:lnTo>
                  <a:lnTo>
                    <a:pt x="181" y="808"/>
                  </a:lnTo>
                  <a:lnTo>
                    <a:pt x="177" y="808"/>
                  </a:lnTo>
                  <a:lnTo>
                    <a:pt x="175" y="808"/>
                  </a:lnTo>
                  <a:lnTo>
                    <a:pt x="177" y="806"/>
                  </a:lnTo>
                  <a:lnTo>
                    <a:pt x="177" y="804"/>
                  </a:lnTo>
                  <a:lnTo>
                    <a:pt x="179" y="802"/>
                  </a:lnTo>
                  <a:lnTo>
                    <a:pt x="179" y="800"/>
                  </a:lnTo>
                  <a:lnTo>
                    <a:pt x="181" y="800"/>
                  </a:lnTo>
                  <a:lnTo>
                    <a:pt x="181" y="798"/>
                  </a:lnTo>
                  <a:lnTo>
                    <a:pt x="181" y="797"/>
                  </a:lnTo>
                  <a:lnTo>
                    <a:pt x="182" y="795"/>
                  </a:lnTo>
                  <a:lnTo>
                    <a:pt x="182" y="797"/>
                  </a:lnTo>
                  <a:lnTo>
                    <a:pt x="182" y="795"/>
                  </a:lnTo>
                  <a:lnTo>
                    <a:pt x="184" y="795"/>
                  </a:lnTo>
                  <a:lnTo>
                    <a:pt x="182" y="795"/>
                  </a:lnTo>
                  <a:lnTo>
                    <a:pt x="181" y="795"/>
                  </a:lnTo>
                  <a:lnTo>
                    <a:pt x="181" y="797"/>
                  </a:lnTo>
                  <a:lnTo>
                    <a:pt x="181" y="795"/>
                  </a:lnTo>
                  <a:lnTo>
                    <a:pt x="179" y="791"/>
                  </a:lnTo>
                  <a:lnTo>
                    <a:pt x="179" y="793"/>
                  </a:lnTo>
                  <a:lnTo>
                    <a:pt x="179" y="795"/>
                  </a:lnTo>
                  <a:lnTo>
                    <a:pt x="179" y="797"/>
                  </a:lnTo>
                  <a:lnTo>
                    <a:pt x="179" y="798"/>
                  </a:lnTo>
                  <a:lnTo>
                    <a:pt x="179" y="797"/>
                  </a:lnTo>
                  <a:lnTo>
                    <a:pt x="179" y="798"/>
                  </a:lnTo>
                  <a:lnTo>
                    <a:pt x="179" y="800"/>
                  </a:lnTo>
                  <a:lnTo>
                    <a:pt x="177" y="800"/>
                  </a:lnTo>
                  <a:lnTo>
                    <a:pt x="177" y="802"/>
                  </a:lnTo>
                  <a:lnTo>
                    <a:pt x="177" y="804"/>
                  </a:lnTo>
                  <a:lnTo>
                    <a:pt x="177" y="806"/>
                  </a:lnTo>
                  <a:lnTo>
                    <a:pt x="175" y="806"/>
                  </a:lnTo>
                  <a:lnTo>
                    <a:pt x="175" y="808"/>
                  </a:lnTo>
                  <a:lnTo>
                    <a:pt x="173" y="808"/>
                  </a:lnTo>
                  <a:lnTo>
                    <a:pt x="173" y="806"/>
                  </a:lnTo>
                  <a:lnTo>
                    <a:pt x="173" y="804"/>
                  </a:lnTo>
                  <a:lnTo>
                    <a:pt x="175" y="804"/>
                  </a:lnTo>
                  <a:lnTo>
                    <a:pt x="175" y="802"/>
                  </a:lnTo>
                  <a:lnTo>
                    <a:pt x="177" y="800"/>
                  </a:lnTo>
                  <a:lnTo>
                    <a:pt x="177" y="798"/>
                  </a:lnTo>
                  <a:lnTo>
                    <a:pt x="175" y="798"/>
                  </a:lnTo>
                  <a:lnTo>
                    <a:pt x="175" y="797"/>
                  </a:lnTo>
                  <a:lnTo>
                    <a:pt x="175" y="795"/>
                  </a:lnTo>
                  <a:lnTo>
                    <a:pt x="175" y="793"/>
                  </a:lnTo>
                  <a:lnTo>
                    <a:pt x="175" y="791"/>
                  </a:lnTo>
                  <a:lnTo>
                    <a:pt x="175" y="789"/>
                  </a:lnTo>
                  <a:lnTo>
                    <a:pt x="173" y="789"/>
                  </a:lnTo>
                  <a:lnTo>
                    <a:pt x="173" y="787"/>
                  </a:lnTo>
                  <a:lnTo>
                    <a:pt x="175" y="787"/>
                  </a:lnTo>
                  <a:lnTo>
                    <a:pt x="175" y="785"/>
                  </a:lnTo>
                  <a:lnTo>
                    <a:pt x="177" y="783"/>
                  </a:lnTo>
                  <a:lnTo>
                    <a:pt x="177" y="781"/>
                  </a:lnTo>
                  <a:lnTo>
                    <a:pt x="175" y="781"/>
                  </a:lnTo>
                  <a:lnTo>
                    <a:pt x="175" y="783"/>
                  </a:lnTo>
                  <a:lnTo>
                    <a:pt x="175" y="781"/>
                  </a:lnTo>
                  <a:lnTo>
                    <a:pt x="175" y="779"/>
                  </a:lnTo>
                  <a:lnTo>
                    <a:pt x="175" y="777"/>
                  </a:lnTo>
                  <a:lnTo>
                    <a:pt x="173" y="777"/>
                  </a:lnTo>
                  <a:lnTo>
                    <a:pt x="171" y="777"/>
                  </a:lnTo>
                  <a:lnTo>
                    <a:pt x="169" y="777"/>
                  </a:lnTo>
                  <a:lnTo>
                    <a:pt x="169" y="775"/>
                  </a:lnTo>
                  <a:lnTo>
                    <a:pt x="169" y="773"/>
                  </a:lnTo>
                  <a:lnTo>
                    <a:pt x="167" y="773"/>
                  </a:lnTo>
                  <a:lnTo>
                    <a:pt x="165" y="773"/>
                  </a:lnTo>
                  <a:lnTo>
                    <a:pt x="165" y="772"/>
                  </a:lnTo>
                  <a:lnTo>
                    <a:pt x="163" y="770"/>
                  </a:lnTo>
                  <a:lnTo>
                    <a:pt x="159" y="770"/>
                  </a:lnTo>
                  <a:lnTo>
                    <a:pt x="157" y="768"/>
                  </a:lnTo>
                  <a:lnTo>
                    <a:pt x="156" y="768"/>
                  </a:lnTo>
                  <a:lnTo>
                    <a:pt x="154" y="766"/>
                  </a:lnTo>
                  <a:lnTo>
                    <a:pt x="152" y="764"/>
                  </a:lnTo>
                  <a:lnTo>
                    <a:pt x="152" y="762"/>
                  </a:lnTo>
                  <a:lnTo>
                    <a:pt x="150" y="762"/>
                  </a:lnTo>
                  <a:lnTo>
                    <a:pt x="148" y="764"/>
                  </a:lnTo>
                  <a:lnTo>
                    <a:pt x="146" y="762"/>
                  </a:lnTo>
                  <a:lnTo>
                    <a:pt x="146" y="760"/>
                  </a:lnTo>
                  <a:lnTo>
                    <a:pt x="146" y="758"/>
                  </a:lnTo>
                  <a:lnTo>
                    <a:pt x="146" y="756"/>
                  </a:lnTo>
                  <a:lnTo>
                    <a:pt x="142" y="754"/>
                  </a:lnTo>
                  <a:lnTo>
                    <a:pt x="144" y="750"/>
                  </a:lnTo>
                  <a:lnTo>
                    <a:pt x="142" y="750"/>
                  </a:lnTo>
                  <a:lnTo>
                    <a:pt x="138" y="749"/>
                  </a:lnTo>
                  <a:lnTo>
                    <a:pt x="140" y="747"/>
                  </a:lnTo>
                  <a:lnTo>
                    <a:pt x="140" y="745"/>
                  </a:lnTo>
                  <a:lnTo>
                    <a:pt x="138" y="743"/>
                  </a:lnTo>
                  <a:lnTo>
                    <a:pt x="138" y="741"/>
                  </a:lnTo>
                  <a:lnTo>
                    <a:pt x="136" y="739"/>
                  </a:lnTo>
                  <a:lnTo>
                    <a:pt x="134" y="737"/>
                  </a:lnTo>
                  <a:lnTo>
                    <a:pt x="134" y="733"/>
                  </a:lnTo>
                  <a:lnTo>
                    <a:pt x="132" y="731"/>
                  </a:lnTo>
                  <a:lnTo>
                    <a:pt x="131" y="727"/>
                  </a:lnTo>
                  <a:lnTo>
                    <a:pt x="129" y="725"/>
                  </a:lnTo>
                  <a:lnTo>
                    <a:pt x="129" y="724"/>
                  </a:lnTo>
                  <a:lnTo>
                    <a:pt x="127" y="722"/>
                  </a:lnTo>
                  <a:lnTo>
                    <a:pt x="127" y="720"/>
                  </a:lnTo>
                  <a:lnTo>
                    <a:pt x="125" y="718"/>
                  </a:lnTo>
                  <a:lnTo>
                    <a:pt x="123" y="716"/>
                  </a:lnTo>
                  <a:lnTo>
                    <a:pt x="123" y="712"/>
                  </a:lnTo>
                  <a:lnTo>
                    <a:pt x="121" y="712"/>
                  </a:lnTo>
                  <a:lnTo>
                    <a:pt x="121" y="710"/>
                  </a:lnTo>
                  <a:lnTo>
                    <a:pt x="121" y="708"/>
                  </a:lnTo>
                  <a:lnTo>
                    <a:pt x="119" y="706"/>
                  </a:lnTo>
                  <a:lnTo>
                    <a:pt x="117" y="704"/>
                  </a:lnTo>
                  <a:lnTo>
                    <a:pt x="117" y="702"/>
                  </a:lnTo>
                  <a:lnTo>
                    <a:pt x="115" y="701"/>
                  </a:lnTo>
                  <a:lnTo>
                    <a:pt x="113" y="699"/>
                  </a:lnTo>
                  <a:lnTo>
                    <a:pt x="111" y="699"/>
                  </a:lnTo>
                  <a:lnTo>
                    <a:pt x="109" y="697"/>
                  </a:lnTo>
                  <a:lnTo>
                    <a:pt x="108" y="697"/>
                  </a:lnTo>
                  <a:lnTo>
                    <a:pt x="108" y="695"/>
                  </a:lnTo>
                  <a:lnTo>
                    <a:pt x="108" y="693"/>
                  </a:lnTo>
                  <a:lnTo>
                    <a:pt x="106" y="693"/>
                  </a:lnTo>
                  <a:lnTo>
                    <a:pt x="106" y="691"/>
                  </a:lnTo>
                  <a:lnTo>
                    <a:pt x="106" y="689"/>
                  </a:lnTo>
                  <a:lnTo>
                    <a:pt x="106" y="687"/>
                  </a:lnTo>
                  <a:lnTo>
                    <a:pt x="104" y="687"/>
                  </a:lnTo>
                  <a:lnTo>
                    <a:pt x="102" y="687"/>
                  </a:lnTo>
                  <a:lnTo>
                    <a:pt x="102" y="685"/>
                  </a:lnTo>
                  <a:lnTo>
                    <a:pt x="102" y="683"/>
                  </a:lnTo>
                  <a:lnTo>
                    <a:pt x="100" y="683"/>
                  </a:lnTo>
                  <a:lnTo>
                    <a:pt x="98" y="683"/>
                  </a:lnTo>
                  <a:lnTo>
                    <a:pt x="96" y="681"/>
                  </a:lnTo>
                  <a:lnTo>
                    <a:pt x="96" y="679"/>
                  </a:lnTo>
                  <a:lnTo>
                    <a:pt x="94" y="678"/>
                  </a:lnTo>
                  <a:lnTo>
                    <a:pt x="96" y="678"/>
                  </a:lnTo>
                  <a:lnTo>
                    <a:pt x="96" y="676"/>
                  </a:lnTo>
                  <a:lnTo>
                    <a:pt x="96" y="674"/>
                  </a:lnTo>
                  <a:lnTo>
                    <a:pt x="94" y="672"/>
                  </a:lnTo>
                  <a:lnTo>
                    <a:pt x="92" y="672"/>
                  </a:lnTo>
                  <a:lnTo>
                    <a:pt x="92" y="670"/>
                  </a:lnTo>
                  <a:lnTo>
                    <a:pt x="90" y="668"/>
                  </a:lnTo>
                  <a:lnTo>
                    <a:pt x="88" y="666"/>
                  </a:lnTo>
                  <a:lnTo>
                    <a:pt x="86" y="668"/>
                  </a:lnTo>
                  <a:lnTo>
                    <a:pt x="83" y="670"/>
                  </a:lnTo>
                  <a:lnTo>
                    <a:pt x="81" y="670"/>
                  </a:lnTo>
                  <a:lnTo>
                    <a:pt x="79" y="672"/>
                  </a:lnTo>
                  <a:lnTo>
                    <a:pt x="77" y="672"/>
                  </a:lnTo>
                  <a:lnTo>
                    <a:pt x="75" y="672"/>
                  </a:lnTo>
                  <a:lnTo>
                    <a:pt x="75" y="674"/>
                  </a:lnTo>
                  <a:lnTo>
                    <a:pt x="77" y="674"/>
                  </a:lnTo>
                  <a:lnTo>
                    <a:pt x="75" y="676"/>
                  </a:lnTo>
                  <a:lnTo>
                    <a:pt x="75" y="678"/>
                  </a:lnTo>
                  <a:lnTo>
                    <a:pt x="73" y="678"/>
                  </a:lnTo>
                  <a:lnTo>
                    <a:pt x="73" y="679"/>
                  </a:lnTo>
                  <a:lnTo>
                    <a:pt x="73" y="681"/>
                  </a:lnTo>
                  <a:lnTo>
                    <a:pt x="73" y="683"/>
                  </a:lnTo>
                  <a:lnTo>
                    <a:pt x="71" y="685"/>
                  </a:lnTo>
                  <a:lnTo>
                    <a:pt x="71" y="687"/>
                  </a:lnTo>
                  <a:lnTo>
                    <a:pt x="69" y="687"/>
                  </a:lnTo>
                  <a:lnTo>
                    <a:pt x="67" y="685"/>
                  </a:lnTo>
                  <a:lnTo>
                    <a:pt x="67" y="687"/>
                  </a:lnTo>
                  <a:lnTo>
                    <a:pt x="65" y="687"/>
                  </a:lnTo>
                  <a:lnTo>
                    <a:pt x="63" y="689"/>
                  </a:lnTo>
                  <a:lnTo>
                    <a:pt x="61" y="691"/>
                  </a:lnTo>
                  <a:lnTo>
                    <a:pt x="60" y="691"/>
                  </a:lnTo>
                  <a:lnTo>
                    <a:pt x="60" y="693"/>
                  </a:lnTo>
                  <a:lnTo>
                    <a:pt x="58" y="695"/>
                  </a:lnTo>
                  <a:lnTo>
                    <a:pt x="56" y="695"/>
                  </a:lnTo>
                  <a:lnTo>
                    <a:pt x="56" y="693"/>
                  </a:lnTo>
                  <a:lnTo>
                    <a:pt x="56" y="691"/>
                  </a:lnTo>
                  <a:lnTo>
                    <a:pt x="56" y="689"/>
                  </a:lnTo>
                  <a:lnTo>
                    <a:pt x="56" y="687"/>
                  </a:lnTo>
                  <a:lnTo>
                    <a:pt x="56" y="685"/>
                  </a:lnTo>
                  <a:lnTo>
                    <a:pt x="56" y="683"/>
                  </a:lnTo>
                  <a:lnTo>
                    <a:pt x="54" y="683"/>
                  </a:lnTo>
                  <a:lnTo>
                    <a:pt x="52" y="681"/>
                  </a:lnTo>
                  <a:lnTo>
                    <a:pt x="50" y="679"/>
                  </a:lnTo>
                  <a:lnTo>
                    <a:pt x="48" y="676"/>
                  </a:lnTo>
                  <a:lnTo>
                    <a:pt x="44" y="674"/>
                  </a:lnTo>
                  <a:lnTo>
                    <a:pt x="42" y="672"/>
                  </a:lnTo>
                  <a:lnTo>
                    <a:pt x="40" y="670"/>
                  </a:lnTo>
                  <a:lnTo>
                    <a:pt x="38" y="668"/>
                  </a:lnTo>
                  <a:lnTo>
                    <a:pt x="38" y="666"/>
                  </a:lnTo>
                  <a:lnTo>
                    <a:pt x="36" y="664"/>
                  </a:lnTo>
                  <a:lnTo>
                    <a:pt x="36" y="662"/>
                  </a:lnTo>
                  <a:lnTo>
                    <a:pt x="35" y="662"/>
                  </a:lnTo>
                  <a:lnTo>
                    <a:pt x="33" y="660"/>
                  </a:lnTo>
                  <a:lnTo>
                    <a:pt x="31" y="660"/>
                  </a:lnTo>
                  <a:lnTo>
                    <a:pt x="31" y="658"/>
                  </a:lnTo>
                  <a:lnTo>
                    <a:pt x="29" y="656"/>
                  </a:lnTo>
                  <a:lnTo>
                    <a:pt x="31" y="654"/>
                  </a:lnTo>
                  <a:lnTo>
                    <a:pt x="31" y="653"/>
                  </a:lnTo>
                  <a:lnTo>
                    <a:pt x="31" y="651"/>
                  </a:lnTo>
                  <a:lnTo>
                    <a:pt x="31" y="649"/>
                  </a:lnTo>
                  <a:lnTo>
                    <a:pt x="29" y="649"/>
                  </a:lnTo>
                  <a:lnTo>
                    <a:pt x="25" y="649"/>
                  </a:lnTo>
                  <a:lnTo>
                    <a:pt x="23" y="649"/>
                  </a:lnTo>
                  <a:lnTo>
                    <a:pt x="21" y="649"/>
                  </a:lnTo>
                  <a:lnTo>
                    <a:pt x="21" y="651"/>
                  </a:lnTo>
                  <a:lnTo>
                    <a:pt x="19" y="651"/>
                  </a:lnTo>
                  <a:lnTo>
                    <a:pt x="17" y="653"/>
                  </a:lnTo>
                  <a:lnTo>
                    <a:pt x="17" y="654"/>
                  </a:lnTo>
                  <a:lnTo>
                    <a:pt x="15" y="654"/>
                  </a:lnTo>
                  <a:lnTo>
                    <a:pt x="13" y="653"/>
                  </a:lnTo>
                  <a:lnTo>
                    <a:pt x="12" y="651"/>
                  </a:lnTo>
                  <a:lnTo>
                    <a:pt x="10" y="651"/>
                  </a:lnTo>
                  <a:lnTo>
                    <a:pt x="8" y="653"/>
                  </a:lnTo>
                  <a:lnTo>
                    <a:pt x="6" y="653"/>
                  </a:lnTo>
                  <a:lnTo>
                    <a:pt x="4" y="651"/>
                  </a:lnTo>
                  <a:lnTo>
                    <a:pt x="2" y="651"/>
                  </a:lnTo>
                  <a:lnTo>
                    <a:pt x="0" y="651"/>
                  </a:lnTo>
                  <a:lnTo>
                    <a:pt x="0" y="649"/>
                  </a:lnTo>
                  <a:lnTo>
                    <a:pt x="0" y="645"/>
                  </a:lnTo>
                  <a:lnTo>
                    <a:pt x="0" y="639"/>
                  </a:lnTo>
                  <a:lnTo>
                    <a:pt x="0" y="635"/>
                  </a:lnTo>
                  <a:lnTo>
                    <a:pt x="0" y="630"/>
                  </a:lnTo>
                  <a:lnTo>
                    <a:pt x="0" y="626"/>
                  </a:lnTo>
                  <a:lnTo>
                    <a:pt x="0" y="622"/>
                  </a:lnTo>
                  <a:lnTo>
                    <a:pt x="0" y="616"/>
                  </a:lnTo>
                  <a:lnTo>
                    <a:pt x="0" y="610"/>
                  </a:lnTo>
                  <a:lnTo>
                    <a:pt x="0" y="606"/>
                  </a:lnTo>
                  <a:lnTo>
                    <a:pt x="0" y="601"/>
                  </a:lnTo>
                  <a:lnTo>
                    <a:pt x="0" y="597"/>
                  </a:lnTo>
                  <a:lnTo>
                    <a:pt x="0" y="591"/>
                  </a:lnTo>
                  <a:lnTo>
                    <a:pt x="0" y="587"/>
                  </a:lnTo>
                  <a:lnTo>
                    <a:pt x="0" y="582"/>
                  </a:lnTo>
                  <a:lnTo>
                    <a:pt x="0" y="576"/>
                  </a:lnTo>
                  <a:lnTo>
                    <a:pt x="0" y="572"/>
                  </a:lnTo>
                  <a:lnTo>
                    <a:pt x="0" y="566"/>
                  </a:lnTo>
                  <a:lnTo>
                    <a:pt x="0" y="562"/>
                  </a:lnTo>
                  <a:lnTo>
                    <a:pt x="0" y="557"/>
                  </a:lnTo>
                  <a:lnTo>
                    <a:pt x="0" y="551"/>
                  </a:lnTo>
                  <a:lnTo>
                    <a:pt x="0" y="547"/>
                  </a:lnTo>
                  <a:lnTo>
                    <a:pt x="0" y="541"/>
                  </a:lnTo>
                  <a:lnTo>
                    <a:pt x="0" y="535"/>
                  </a:lnTo>
                  <a:lnTo>
                    <a:pt x="0" y="530"/>
                  </a:lnTo>
                  <a:lnTo>
                    <a:pt x="0" y="526"/>
                  </a:lnTo>
                  <a:lnTo>
                    <a:pt x="0" y="520"/>
                  </a:lnTo>
                  <a:lnTo>
                    <a:pt x="0" y="514"/>
                  </a:lnTo>
                  <a:lnTo>
                    <a:pt x="0" y="509"/>
                  </a:lnTo>
                  <a:lnTo>
                    <a:pt x="0" y="503"/>
                  </a:lnTo>
                  <a:lnTo>
                    <a:pt x="0" y="499"/>
                  </a:lnTo>
                  <a:lnTo>
                    <a:pt x="0" y="493"/>
                  </a:lnTo>
                  <a:lnTo>
                    <a:pt x="0" y="487"/>
                  </a:lnTo>
                  <a:lnTo>
                    <a:pt x="0" y="482"/>
                  </a:lnTo>
                  <a:lnTo>
                    <a:pt x="0" y="476"/>
                  </a:lnTo>
                  <a:lnTo>
                    <a:pt x="0" y="470"/>
                  </a:lnTo>
                  <a:lnTo>
                    <a:pt x="0" y="464"/>
                  </a:lnTo>
                  <a:lnTo>
                    <a:pt x="0" y="459"/>
                  </a:lnTo>
                  <a:lnTo>
                    <a:pt x="0" y="455"/>
                  </a:lnTo>
                  <a:lnTo>
                    <a:pt x="0" y="449"/>
                  </a:lnTo>
                  <a:lnTo>
                    <a:pt x="0" y="443"/>
                  </a:lnTo>
                  <a:lnTo>
                    <a:pt x="0" y="438"/>
                  </a:lnTo>
                  <a:lnTo>
                    <a:pt x="0" y="432"/>
                  </a:lnTo>
                  <a:lnTo>
                    <a:pt x="0" y="426"/>
                  </a:lnTo>
                  <a:lnTo>
                    <a:pt x="0" y="420"/>
                  </a:lnTo>
                  <a:lnTo>
                    <a:pt x="0" y="413"/>
                  </a:lnTo>
                  <a:lnTo>
                    <a:pt x="0" y="407"/>
                  </a:lnTo>
                  <a:lnTo>
                    <a:pt x="0" y="401"/>
                  </a:lnTo>
                  <a:lnTo>
                    <a:pt x="0" y="395"/>
                  </a:lnTo>
                  <a:lnTo>
                    <a:pt x="0" y="390"/>
                  </a:lnTo>
                  <a:lnTo>
                    <a:pt x="0" y="384"/>
                  </a:lnTo>
                  <a:lnTo>
                    <a:pt x="0" y="378"/>
                  </a:lnTo>
                  <a:lnTo>
                    <a:pt x="0" y="370"/>
                  </a:lnTo>
                  <a:lnTo>
                    <a:pt x="0" y="365"/>
                  </a:lnTo>
                  <a:lnTo>
                    <a:pt x="0" y="359"/>
                  </a:lnTo>
                  <a:lnTo>
                    <a:pt x="0" y="353"/>
                  </a:lnTo>
                  <a:lnTo>
                    <a:pt x="0" y="345"/>
                  </a:lnTo>
                  <a:lnTo>
                    <a:pt x="0" y="340"/>
                  </a:lnTo>
                  <a:lnTo>
                    <a:pt x="0" y="334"/>
                  </a:lnTo>
                  <a:lnTo>
                    <a:pt x="0" y="326"/>
                  </a:lnTo>
                  <a:lnTo>
                    <a:pt x="0" y="320"/>
                  </a:lnTo>
                  <a:lnTo>
                    <a:pt x="0" y="315"/>
                  </a:lnTo>
                  <a:lnTo>
                    <a:pt x="0" y="307"/>
                  </a:lnTo>
                  <a:lnTo>
                    <a:pt x="0" y="301"/>
                  </a:lnTo>
                  <a:lnTo>
                    <a:pt x="0" y="294"/>
                  </a:lnTo>
                  <a:lnTo>
                    <a:pt x="0" y="295"/>
                  </a:lnTo>
                  <a:lnTo>
                    <a:pt x="2" y="295"/>
                  </a:lnTo>
                  <a:lnTo>
                    <a:pt x="4" y="295"/>
                  </a:lnTo>
                  <a:lnTo>
                    <a:pt x="6" y="295"/>
                  </a:lnTo>
                  <a:lnTo>
                    <a:pt x="10" y="297"/>
                  </a:lnTo>
                  <a:lnTo>
                    <a:pt x="13" y="297"/>
                  </a:lnTo>
                  <a:lnTo>
                    <a:pt x="13" y="295"/>
                  </a:lnTo>
                  <a:lnTo>
                    <a:pt x="17" y="295"/>
                  </a:lnTo>
                  <a:lnTo>
                    <a:pt x="23" y="297"/>
                  </a:lnTo>
                  <a:lnTo>
                    <a:pt x="21" y="297"/>
                  </a:lnTo>
                  <a:lnTo>
                    <a:pt x="19" y="297"/>
                  </a:lnTo>
                  <a:lnTo>
                    <a:pt x="21" y="297"/>
                  </a:lnTo>
                  <a:lnTo>
                    <a:pt x="27" y="299"/>
                  </a:lnTo>
                  <a:lnTo>
                    <a:pt x="27" y="301"/>
                  </a:lnTo>
                  <a:lnTo>
                    <a:pt x="31" y="301"/>
                  </a:lnTo>
                  <a:lnTo>
                    <a:pt x="31" y="303"/>
                  </a:lnTo>
                  <a:lnTo>
                    <a:pt x="33" y="303"/>
                  </a:lnTo>
                  <a:lnTo>
                    <a:pt x="33" y="305"/>
                  </a:lnTo>
                  <a:lnTo>
                    <a:pt x="36" y="307"/>
                  </a:lnTo>
                  <a:lnTo>
                    <a:pt x="36" y="309"/>
                  </a:lnTo>
                  <a:lnTo>
                    <a:pt x="38" y="311"/>
                  </a:lnTo>
                  <a:lnTo>
                    <a:pt x="38" y="313"/>
                  </a:lnTo>
                  <a:lnTo>
                    <a:pt x="40" y="313"/>
                  </a:lnTo>
                  <a:lnTo>
                    <a:pt x="42" y="313"/>
                  </a:lnTo>
                  <a:lnTo>
                    <a:pt x="40" y="313"/>
                  </a:lnTo>
                  <a:lnTo>
                    <a:pt x="42" y="313"/>
                  </a:lnTo>
                  <a:lnTo>
                    <a:pt x="42" y="311"/>
                  </a:lnTo>
                  <a:lnTo>
                    <a:pt x="40" y="311"/>
                  </a:lnTo>
                  <a:lnTo>
                    <a:pt x="42" y="311"/>
                  </a:lnTo>
                  <a:lnTo>
                    <a:pt x="42" y="309"/>
                  </a:lnTo>
                  <a:lnTo>
                    <a:pt x="42" y="311"/>
                  </a:lnTo>
                  <a:lnTo>
                    <a:pt x="42" y="313"/>
                  </a:lnTo>
                  <a:lnTo>
                    <a:pt x="44" y="313"/>
                  </a:lnTo>
                  <a:lnTo>
                    <a:pt x="44" y="315"/>
                  </a:lnTo>
                  <a:lnTo>
                    <a:pt x="46" y="317"/>
                  </a:lnTo>
                  <a:lnTo>
                    <a:pt x="50" y="320"/>
                  </a:lnTo>
                  <a:lnTo>
                    <a:pt x="56" y="322"/>
                  </a:lnTo>
                  <a:lnTo>
                    <a:pt x="58" y="322"/>
                  </a:lnTo>
                  <a:lnTo>
                    <a:pt x="58" y="324"/>
                  </a:lnTo>
                  <a:lnTo>
                    <a:pt x="60" y="324"/>
                  </a:lnTo>
                  <a:lnTo>
                    <a:pt x="61" y="326"/>
                  </a:lnTo>
                  <a:lnTo>
                    <a:pt x="63" y="326"/>
                  </a:lnTo>
                  <a:lnTo>
                    <a:pt x="65" y="326"/>
                  </a:lnTo>
                  <a:lnTo>
                    <a:pt x="67" y="328"/>
                  </a:lnTo>
                  <a:lnTo>
                    <a:pt x="69" y="328"/>
                  </a:lnTo>
                  <a:lnTo>
                    <a:pt x="69" y="330"/>
                  </a:lnTo>
                  <a:lnTo>
                    <a:pt x="69" y="328"/>
                  </a:lnTo>
                  <a:lnTo>
                    <a:pt x="71" y="328"/>
                  </a:lnTo>
                  <a:lnTo>
                    <a:pt x="73" y="328"/>
                  </a:lnTo>
                  <a:lnTo>
                    <a:pt x="77" y="328"/>
                  </a:lnTo>
                  <a:lnTo>
                    <a:pt x="79" y="328"/>
                  </a:lnTo>
                  <a:lnTo>
                    <a:pt x="83" y="330"/>
                  </a:lnTo>
                  <a:lnTo>
                    <a:pt x="84" y="332"/>
                  </a:lnTo>
                  <a:lnTo>
                    <a:pt x="84" y="334"/>
                  </a:lnTo>
                  <a:lnTo>
                    <a:pt x="86" y="334"/>
                  </a:lnTo>
                  <a:lnTo>
                    <a:pt x="88" y="334"/>
                  </a:lnTo>
                  <a:lnTo>
                    <a:pt x="88" y="336"/>
                  </a:lnTo>
                  <a:lnTo>
                    <a:pt x="90" y="336"/>
                  </a:lnTo>
                  <a:lnTo>
                    <a:pt x="90" y="338"/>
                  </a:lnTo>
                  <a:lnTo>
                    <a:pt x="92" y="338"/>
                  </a:lnTo>
                  <a:lnTo>
                    <a:pt x="94" y="338"/>
                  </a:lnTo>
                  <a:lnTo>
                    <a:pt x="92" y="338"/>
                  </a:lnTo>
                  <a:lnTo>
                    <a:pt x="92" y="336"/>
                  </a:lnTo>
                  <a:lnTo>
                    <a:pt x="90" y="336"/>
                  </a:lnTo>
                  <a:lnTo>
                    <a:pt x="90" y="334"/>
                  </a:lnTo>
                  <a:lnTo>
                    <a:pt x="90" y="332"/>
                  </a:lnTo>
                  <a:lnTo>
                    <a:pt x="88" y="332"/>
                  </a:lnTo>
                  <a:lnTo>
                    <a:pt x="88" y="330"/>
                  </a:lnTo>
                  <a:lnTo>
                    <a:pt x="90" y="330"/>
                  </a:lnTo>
                  <a:lnTo>
                    <a:pt x="86" y="330"/>
                  </a:lnTo>
                  <a:lnTo>
                    <a:pt x="86" y="328"/>
                  </a:lnTo>
                  <a:lnTo>
                    <a:pt x="83" y="328"/>
                  </a:lnTo>
                  <a:lnTo>
                    <a:pt x="81" y="326"/>
                  </a:lnTo>
                  <a:lnTo>
                    <a:pt x="81" y="324"/>
                  </a:lnTo>
                  <a:lnTo>
                    <a:pt x="81" y="326"/>
                  </a:lnTo>
                  <a:lnTo>
                    <a:pt x="81" y="324"/>
                  </a:lnTo>
                  <a:lnTo>
                    <a:pt x="81" y="322"/>
                  </a:lnTo>
                  <a:lnTo>
                    <a:pt x="83" y="322"/>
                  </a:lnTo>
                  <a:lnTo>
                    <a:pt x="84" y="324"/>
                  </a:lnTo>
                  <a:lnTo>
                    <a:pt x="86" y="324"/>
                  </a:lnTo>
                  <a:lnTo>
                    <a:pt x="88" y="322"/>
                  </a:lnTo>
                  <a:lnTo>
                    <a:pt x="84" y="322"/>
                  </a:lnTo>
                  <a:lnTo>
                    <a:pt x="84" y="320"/>
                  </a:lnTo>
                  <a:lnTo>
                    <a:pt x="81" y="319"/>
                  </a:lnTo>
                  <a:lnTo>
                    <a:pt x="81" y="317"/>
                  </a:lnTo>
                  <a:lnTo>
                    <a:pt x="81" y="315"/>
                  </a:lnTo>
                  <a:lnTo>
                    <a:pt x="81" y="313"/>
                  </a:lnTo>
                  <a:lnTo>
                    <a:pt x="83" y="313"/>
                  </a:lnTo>
                  <a:lnTo>
                    <a:pt x="83" y="315"/>
                  </a:lnTo>
                  <a:lnTo>
                    <a:pt x="84" y="315"/>
                  </a:lnTo>
                  <a:lnTo>
                    <a:pt x="86" y="319"/>
                  </a:lnTo>
                  <a:lnTo>
                    <a:pt x="88" y="319"/>
                  </a:lnTo>
                  <a:lnTo>
                    <a:pt x="90" y="319"/>
                  </a:lnTo>
                  <a:lnTo>
                    <a:pt x="88" y="319"/>
                  </a:lnTo>
                  <a:lnTo>
                    <a:pt x="86" y="317"/>
                  </a:lnTo>
                  <a:lnTo>
                    <a:pt x="83" y="313"/>
                  </a:lnTo>
                  <a:lnTo>
                    <a:pt x="83" y="311"/>
                  </a:lnTo>
                  <a:lnTo>
                    <a:pt x="83" y="309"/>
                  </a:lnTo>
                  <a:lnTo>
                    <a:pt x="84" y="309"/>
                  </a:lnTo>
                  <a:lnTo>
                    <a:pt x="86" y="309"/>
                  </a:lnTo>
                  <a:lnTo>
                    <a:pt x="86" y="311"/>
                  </a:lnTo>
                  <a:lnTo>
                    <a:pt x="86" y="313"/>
                  </a:lnTo>
                  <a:lnTo>
                    <a:pt x="86" y="311"/>
                  </a:lnTo>
                  <a:lnTo>
                    <a:pt x="86" y="309"/>
                  </a:lnTo>
                  <a:lnTo>
                    <a:pt x="88" y="309"/>
                  </a:lnTo>
                  <a:lnTo>
                    <a:pt x="90" y="311"/>
                  </a:lnTo>
                  <a:lnTo>
                    <a:pt x="94" y="313"/>
                  </a:lnTo>
                  <a:lnTo>
                    <a:pt x="94" y="311"/>
                  </a:lnTo>
                  <a:lnTo>
                    <a:pt x="92" y="311"/>
                  </a:lnTo>
                  <a:lnTo>
                    <a:pt x="92" y="309"/>
                  </a:lnTo>
                  <a:lnTo>
                    <a:pt x="92" y="307"/>
                  </a:lnTo>
                  <a:lnTo>
                    <a:pt x="92" y="305"/>
                  </a:lnTo>
                  <a:lnTo>
                    <a:pt x="92" y="303"/>
                  </a:lnTo>
                  <a:lnTo>
                    <a:pt x="94" y="301"/>
                  </a:lnTo>
                  <a:lnTo>
                    <a:pt x="94" y="303"/>
                  </a:lnTo>
                  <a:lnTo>
                    <a:pt x="94" y="301"/>
                  </a:lnTo>
                  <a:lnTo>
                    <a:pt x="96" y="301"/>
                  </a:lnTo>
                  <a:lnTo>
                    <a:pt x="94" y="301"/>
                  </a:lnTo>
                  <a:lnTo>
                    <a:pt x="96" y="301"/>
                  </a:lnTo>
                  <a:lnTo>
                    <a:pt x="96" y="303"/>
                  </a:lnTo>
                  <a:lnTo>
                    <a:pt x="98" y="301"/>
                  </a:lnTo>
                  <a:lnTo>
                    <a:pt x="100" y="301"/>
                  </a:lnTo>
                  <a:lnTo>
                    <a:pt x="102" y="301"/>
                  </a:lnTo>
                  <a:lnTo>
                    <a:pt x="104" y="303"/>
                  </a:lnTo>
                  <a:lnTo>
                    <a:pt x="106" y="303"/>
                  </a:lnTo>
                  <a:lnTo>
                    <a:pt x="106" y="301"/>
                  </a:lnTo>
                  <a:lnTo>
                    <a:pt x="104" y="301"/>
                  </a:lnTo>
                  <a:lnTo>
                    <a:pt x="104" y="303"/>
                  </a:lnTo>
                  <a:lnTo>
                    <a:pt x="104" y="301"/>
                  </a:lnTo>
                  <a:lnTo>
                    <a:pt x="102" y="301"/>
                  </a:lnTo>
                  <a:lnTo>
                    <a:pt x="104" y="301"/>
                  </a:lnTo>
                  <a:lnTo>
                    <a:pt x="102" y="301"/>
                  </a:lnTo>
                  <a:lnTo>
                    <a:pt x="102" y="299"/>
                  </a:lnTo>
                  <a:lnTo>
                    <a:pt x="104" y="299"/>
                  </a:lnTo>
                  <a:lnTo>
                    <a:pt x="104" y="297"/>
                  </a:lnTo>
                  <a:lnTo>
                    <a:pt x="106" y="297"/>
                  </a:lnTo>
                  <a:lnTo>
                    <a:pt x="106" y="295"/>
                  </a:lnTo>
                  <a:lnTo>
                    <a:pt x="106" y="294"/>
                  </a:lnTo>
                  <a:lnTo>
                    <a:pt x="104" y="292"/>
                  </a:lnTo>
                  <a:lnTo>
                    <a:pt x="106" y="292"/>
                  </a:lnTo>
                  <a:lnTo>
                    <a:pt x="108" y="292"/>
                  </a:lnTo>
                  <a:lnTo>
                    <a:pt x="108" y="294"/>
                  </a:lnTo>
                  <a:lnTo>
                    <a:pt x="106" y="294"/>
                  </a:lnTo>
                  <a:lnTo>
                    <a:pt x="108" y="294"/>
                  </a:lnTo>
                  <a:lnTo>
                    <a:pt x="109" y="294"/>
                  </a:lnTo>
                  <a:lnTo>
                    <a:pt x="109" y="295"/>
                  </a:lnTo>
                  <a:lnTo>
                    <a:pt x="108" y="297"/>
                  </a:lnTo>
                  <a:lnTo>
                    <a:pt x="109" y="297"/>
                  </a:lnTo>
                  <a:lnTo>
                    <a:pt x="109" y="299"/>
                  </a:lnTo>
                  <a:lnTo>
                    <a:pt x="111" y="299"/>
                  </a:lnTo>
                  <a:lnTo>
                    <a:pt x="111" y="297"/>
                  </a:lnTo>
                  <a:lnTo>
                    <a:pt x="111" y="299"/>
                  </a:lnTo>
                  <a:lnTo>
                    <a:pt x="113" y="299"/>
                  </a:lnTo>
                  <a:lnTo>
                    <a:pt x="113" y="301"/>
                  </a:lnTo>
                  <a:lnTo>
                    <a:pt x="113" y="299"/>
                  </a:lnTo>
                  <a:lnTo>
                    <a:pt x="115" y="299"/>
                  </a:lnTo>
                  <a:lnTo>
                    <a:pt x="115" y="297"/>
                  </a:lnTo>
                  <a:lnTo>
                    <a:pt x="115" y="299"/>
                  </a:lnTo>
                  <a:lnTo>
                    <a:pt x="115" y="301"/>
                  </a:lnTo>
                  <a:lnTo>
                    <a:pt x="115" y="303"/>
                  </a:lnTo>
                  <a:lnTo>
                    <a:pt x="111" y="307"/>
                  </a:lnTo>
                  <a:lnTo>
                    <a:pt x="111" y="309"/>
                  </a:lnTo>
                  <a:lnTo>
                    <a:pt x="109" y="311"/>
                  </a:lnTo>
                  <a:lnTo>
                    <a:pt x="108" y="311"/>
                  </a:lnTo>
                  <a:lnTo>
                    <a:pt x="108" y="313"/>
                  </a:lnTo>
                  <a:lnTo>
                    <a:pt x="108" y="315"/>
                  </a:lnTo>
                  <a:lnTo>
                    <a:pt x="108" y="317"/>
                  </a:lnTo>
                  <a:lnTo>
                    <a:pt x="108" y="315"/>
                  </a:lnTo>
                  <a:lnTo>
                    <a:pt x="109" y="313"/>
                  </a:lnTo>
                  <a:lnTo>
                    <a:pt x="109" y="311"/>
                  </a:lnTo>
                  <a:lnTo>
                    <a:pt x="111" y="311"/>
                  </a:lnTo>
                  <a:lnTo>
                    <a:pt x="113" y="311"/>
                  </a:lnTo>
                  <a:lnTo>
                    <a:pt x="113" y="309"/>
                  </a:lnTo>
                  <a:lnTo>
                    <a:pt x="115" y="309"/>
                  </a:lnTo>
                  <a:lnTo>
                    <a:pt x="115" y="307"/>
                  </a:lnTo>
                  <a:lnTo>
                    <a:pt x="115" y="309"/>
                  </a:lnTo>
                  <a:lnTo>
                    <a:pt x="117" y="309"/>
                  </a:lnTo>
                  <a:lnTo>
                    <a:pt x="117" y="307"/>
                  </a:lnTo>
                  <a:lnTo>
                    <a:pt x="117" y="305"/>
                  </a:lnTo>
                  <a:lnTo>
                    <a:pt x="121" y="305"/>
                  </a:lnTo>
                  <a:lnTo>
                    <a:pt x="123" y="305"/>
                  </a:lnTo>
                  <a:lnTo>
                    <a:pt x="125" y="305"/>
                  </a:lnTo>
                  <a:lnTo>
                    <a:pt x="127" y="303"/>
                  </a:lnTo>
                  <a:lnTo>
                    <a:pt x="127" y="305"/>
                  </a:lnTo>
                  <a:lnTo>
                    <a:pt x="127" y="303"/>
                  </a:lnTo>
                  <a:lnTo>
                    <a:pt x="127" y="301"/>
                  </a:lnTo>
                  <a:lnTo>
                    <a:pt x="129" y="301"/>
                  </a:lnTo>
                  <a:lnTo>
                    <a:pt x="129" y="299"/>
                  </a:lnTo>
                  <a:lnTo>
                    <a:pt x="129" y="297"/>
                  </a:lnTo>
                  <a:lnTo>
                    <a:pt x="129" y="295"/>
                  </a:lnTo>
                  <a:lnTo>
                    <a:pt x="131" y="294"/>
                  </a:lnTo>
                  <a:lnTo>
                    <a:pt x="132" y="294"/>
                  </a:lnTo>
                  <a:lnTo>
                    <a:pt x="131" y="294"/>
                  </a:lnTo>
                  <a:lnTo>
                    <a:pt x="131" y="295"/>
                  </a:lnTo>
                  <a:lnTo>
                    <a:pt x="132" y="295"/>
                  </a:lnTo>
                  <a:lnTo>
                    <a:pt x="132" y="294"/>
                  </a:lnTo>
                  <a:lnTo>
                    <a:pt x="134" y="294"/>
                  </a:lnTo>
                  <a:lnTo>
                    <a:pt x="134" y="295"/>
                  </a:lnTo>
                  <a:lnTo>
                    <a:pt x="136" y="295"/>
                  </a:lnTo>
                  <a:lnTo>
                    <a:pt x="138" y="294"/>
                  </a:lnTo>
                  <a:lnTo>
                    <a:pt x="138" y="292"/>
                  </a:lnTo>
                  <a:lnTo>
                    <a:pt x="136" y="294"/>
                  </a:lnTo>
                  <a:lnTo>
                    <a:pt x="136" y="292"/>
                  </a:lnTo>
                  <a:lnTo>
                    <a:pt x="136" y="294"/>
                  </a:lnTo>
                  <a:lnTo>
                    <a:pt x="134" y="294"/>
                  </a:lnTo>
                  <a:lnTo>
                    <a:pt x="134" y="292"/>
                  </a:lnTo>
                  <a:lnTo>
                    <a:pt x="134" y="290"/>
                  </a:lnTo>
                  <a:lnTo>
                    <a:pt x="138" y="290"/>
                  </a:lnTo>
                  <a:lnTo>
                    <a:pt x="138" y="288"/>
                  </a:lnTo>
                  <a:lnTo>
                    <a:pt x="140" y="288"/>
                  </a:lnTo>
                  <a:lnTo>
                    <a:pt x="140" y="290"/>
                  </a:lnTo>
                  <a:lnTo>
                    <a:pt x="138" y="290"/>
                  </a:lnTo>
                  <a:lnTo>
                    <a:pt x="136" y="290"/>
                  </a:lnTo>
                  <a:lnTo>
                    <a:pt x="138" y="290"/>
                  </a:lnTo>
                  <a:lnTo>
                    <a:pt x="138" y="292"/>
                  </a:lnTo>
                  <a:lnTo>
                    <a:pt x="140" y="292"/>
                  </a:lnTo>
                  <a:lnTo>
                    <a:pt x="142" y="294"/>
                  </a:lnTo>
                  <a:lnTo>
                    <a:pt x="142" y="292"/>
                  </a:lnTo>
                  <a:lnTo>
                    <a:pt x="144" y="290"/>
                  </a:lnTo>
                  <a:lnTo>
                    <a:pt x="146" y="290"/>
                  </a:lnTo>
                  <a:lnTo>
                    <a:pt x="146" y="288"/>
                  </a:lnTo>
                  <a:lnTo>
                    <a:pt x="148" y="288"/>
                  </a:lnTo>
                  <a:lnTo>
                    <a:pt x="148" y="286"/>
                  </a:lnTo>
                  <a:lnTo>
                    <a:pt x="150" y="284"/>
                  </a:lnTo>
                  <a:lnTo>
                    <a:pt x="152" y="282"/>
                  </a:lnTo>
                  <a:lnTo>
                    <a:pt x="154" y="282"/>
                  </a:lnTo>
                  <a:lnTo>
                    <a:pt x="152" y="282"/>
                  </a:lnTo>
                  <a:lnTo>
                    <a:pt x="154" y="282"/>
                  </a:lnTo>
                  <a:lnTo>
                    <a:pt x="154" y="280"/>
                  </a:lnTo>
                  <a:lnTo>
                    <a:pt x="156" y="280"/>
                  </a:lnTo>
                  <a:lnTo>
                    <a:pt x="156" y="282"/>
                  </a:lnTo>
                  <a:lnTo>
                    <a:pt x="157" y="284"/>
                  </a:lnTo>
                  <a:lnTo>
                    <a:pt x="156" y="284"/>
                  </a:lnTo>
                  <a:lnTo>
                    <a:pt x="156" y="286"/>
                  </a:lnTo>
                  <a:lnTo>
                    <a:pt x="157" y="286"/>
                  </a:lnTo>
                  <a:lnTo>
                    <a:pt x="157" y="284"/>
                  </a:lnTo>
                  <a:lnTo>
                    <a:pt x="159" y="282"/>
                  </a:lnTo>
                  <a:lnTo>
                    <a:pt x="159" y="280"/>
                  </a:lnTo>
                  <a:lnTo>
                    <a:pt x="159" y="278"/>
                  </a:lnTo>
                  <a:lnTo>
                    <a:pt x="161" y="276"/>
                  </a:lnTo>
                  <a:lnTo>
                    <a:pt x="159" y="276"/>
                  </a:lnTo>
                  <a:lnTo>
                    <a:pt x="161" y="274"/>
                  </a:lnTo>
                  <a:lnTo>
                    <a:pt x="161" y="272"/>
                  </a:lnTo>
                  <a:lnTo>
                    <a:pt x="161" y="274"/>
                  </a:lnTo>
                  <a:lnTo>
                    <a:pt x="163" y="274"/>
                  </a:lnTo>
                  <a:lnTo>
                    <a:pt x="163" y="272"/>
                  </a:lnTo>
                  <a:lnTo>
                    <a:pt x="165" y="272"/>
                  </a:lnTo>
                  <a:lnTo>
                    <a:pt x="163" y="272"/>
                  </a:lnTo>
                  <a:lnTo>
                    <a:pt x="163" y="274"/>
                  </a:lnTo>
                  <a:lnTo>
                    <a:pt x="165" y="274"/>
                  </a:lnTo>
                  <a:lnTo>
                    <a:pt x="165" y="272"/>
                  </a:lnTo>
                  <a:lnTo>
                    <a:pt x="167" y="272"/>
                  </a:lnTo>
                  <a:lnTo>
                    <a:pt x="167" y="271"/>
                  </a:lnTo>
                  <a:lnTo>
                    <a:pt x="169" y="271"/>
                  </a:lnTo>
                  <a:lnTo>
                    <a:pt x="167" y="271"/>
                  </a:lnTo>
                  <a:lnTo>
                    <a:pt x="167" y="272"/>
                  </a:lnTo>
                  <a:lnTo>
                    <a:pt x="169" y="272"/>
                  </a:lnTo>
                  <a:lnTo>
                    <a:pt x="169" y="271"/>
                  </a:lnTo>
                  <a:lnTo>
                    <a:pt x="171" y="272"/>
                  </a:lnTo>
                  <a:lnTo>
                    <a:pt x="171" y="274"/>
                  </a:lnTo>
                  <a:lnTo>
                    <a:pt x="173" y="274"/>
                  </a:lnTo>
                  <a:lnTo>
                    <a:pt x="173" y="272"/>
                  </a:lnTo>
                  <a:lnTo>
                    <a:pt x="173" y="274"/>
                  </a:lnTo>
                  <a:lnTo>
                    <a:pt x="173" y="276"/>
                  </a:lnTo>
                  <a:lnTo>
                    <a:pt x="173" y="274"/>
                  </a:lnTo>
                  <a:lnTo>
                    <a:pt x="175" y="272"/>
                  </a:lnTo>
                  <a:lnTo>
                    <a:pt x="175" y="274"/>
                  </a:lnTo>
                  <a:lnTo>
                    <a:pt x="177" y="274"/>
                  </a:lnTo>
                  <a:lnTo>
                    <a:pt x="177" y="272"/>
                  </a:lnTo>
                  <a:lnTo>
                    <a:pt x="177" y="274"/>
                  </a:lnTo>
                  <a:lnTo>
                    <a:pt x="179" y="272"/>
                  </a:lnTo>
                  <a:lnTo>
                    <a:pt x="179" y="271"/>
                  </a:lnTo>
                  <a:lnTo>
                    <a:pt x="179" y="269"/>
                  </a:lnTo>
                  <a:lnTo>
                    <a:pt x="179" y="267"/>
                  </a:lnTo>
                  <a:lnTo>
                    <a:pt x="181" y="269"/>
                  </a:lnTo>
                  <a:lnTo>
                    <a:pt x="181" y="267"/>
                  </a:lnTo>
                  <a:lnTo>
                    <a:pt x="181" y="265"/>
                  </a:lnTo>
                  <a:lnTo>
                    <a:pt x="181" y="267"/>
                  </a:lnTo>
                  <a:lnTo>
                    <a:pt x="181" y="269"/>
                  </a:lnTo>
                  <a:lnTo>
                    <a:pt x="182" y="269"/>
                  </a:lnTo>
                  <a:lnTo>
                    <a:pt x="182" y="271"/>
                  </a:lnTo>
                  <a:lnTo>
                    <a:pt x="184" y="271"/>
                  </a:lnTo>
                  <a:lnTo>
                    <a:pt x="184" y="272"/>
                  </a:lnTo>
                  <a:lnTo>
                    <a:pt x="184" y="274"/>
                  </a:lnTo>
                  <a:lnTo>
                    <a:pt x="184" y="272"/>
                  </a:lnTo>
                  <a:lnTo>
                    <a:pt x="184" y="274"/>
                  </a:lnTo>
                  <a:lnTo>
                    <a:pt x="184" y="276"/>
                  </a:lnTo>
                  <a:lnTo>
                    <a:pt x="182" y="276"/>
                  </a:lnTo>
                  <a:lnTo>
                    <a:pt x="184" y="276"/>
                  </a:lnTo>
                  <a:lnTo>
                    <a:pt x="182" y="276"/>
                  </a:lnTo>
                  <a:lnTo>
                    <a:pt x="182" y="278"/>
                  </a:lnTo>
                  <a:lnTo>
                    <a:pt x="181" y="280"/>
                  </a:lnTo>
                  <a:lnTo>
                    <a:pt x="175" y="284"/>
                  </a:lnTo>
                  <a:lnTo>
                    <a:pt x="173" y="284"/>
                  </a:lnTo>
                  <a:lnTo>
                    <a:pt x="171" y="286"/>
                  </a:lnTo>
                  <a:lnTo>
                    <a:pt x="169" y="288"/>
                  </a:lnTo>
                  <a:lnTo>
                    <a:pt x="167" y="288"/>
                  </a:lnTo>
                  <a:lnTo>
                    <a:pt x="167" y="290"/>
                  </a:lnTo>
                  <a:lnTo>
                    <a:pt x="167" y="292"/>
                  </a:lnTo>
                  <a:lnTo>
                    <a:pt x="165" y="292"/>
                  </a:lnTo>
                  <a:lnTo>
                    <a:pt x="163" y="294"/>
                  </a:lnTo>
                  <a:lnTo>
                    <a:pt x="163" y="295"/>
                  </a:lnTo>
                  <a:lnTo>
                    <a:pt x="161" y="295"/>
                  </a:lnTo>
                  <a:lnTo>
                    <a:pt x="163" y="295"/>
                  </a:lnTo>
                  <a:lnTo>
                    <a:pt x="161" y="295"/>
                  </a:lnTo>
                  <a:lnTo>
                    <a:pt x="161" y="297"/>
                  </a:lnTo>
                  <a:lnTo>
                    <a:pt x="159" y="297"/>
                  </a:lnTo>
                  <a:lnTo>
                    <a:pt x="159" y="295"/>
                  </a:lnTo>
                  <a:lnTo>
                    <a:pt x="157" y="295"/>
                  </a:lnTo>
                  <a:lnTo>
                    <a:pt x="156" y="295"/>
                  </a:lnTo>
                  <a:lnTo>
                    <a:pt x="156" y="297"/>
                  </a:lnTo>
                  <a:lnTo>
                    <a:pt x="154" y="295"/>
                  </a:lnTo>
                  <a:lnTo>
                    <a:pt x="154" y="297"/>
                  </a:lnTo>
                  <a:lnTo>
                    <a:pt x="152" y="297"/>
                  </a:lnTo>
                  <a:lnTo>
                    <a:pt x="150" y="297"/>
                  </a:lnTo>
                  <a:lnTo>
                    <a:pt x="150" y="299"/>
                  </a:lnTo>
                  <a:lnTo>
                    <a:pt x="148" y="299"/>
                  </a:lnTo>
                  <a:lnTo>
                    <a:pt x="148" y="297"/>
                  </a:lnTo>
                  <a:lnTo>
                    <a:pt x="146" y="299"/>
                  </a:lnTo>
                  <a:lnTo>
                    <a:pt x="144" y="299"/>
                  </a:lnTo>
                  <a:lnTo>
                    <a:pt x="142" y="301"/>
                  </a:lnTo>
                  <a:lnTo>
                    <a:pt x="142" y="303"/>
                  </a:lnTo>
                  <a:lnTo>
                    <a:pt x="144" y="303"/>
                  </a:lnTo>
                  <a:lnTo>
                    <a:pt x="142" y="303"/>
                  </a:lnTo>
                  <a:lnTo>
                    <a:pt x="142" y="305"/>
                  </a:lnTo>
                  <a:lnTo>
                    <a:pt x="142" y="307"/>
                  </a:lnTo>
                  <a:lnTo>
                    <a:pt x="138" y="309"/>
                  </a:lnTo>
                  <a:lnTo>
                    <a:pt x="138" y="311"/>
                  </a:lnTo>
                  <a:lnTo>
                    <a:pt x="138" y="313"/>
                  </a:lnTo>
                  <a:lnTo>
                    <a:pt x="138" y="311"/>
                  </a:lnTo>
                  <a:lnTo>
                    <a:pt x="138" y="309"/>
                  </a:lnTo>
                  <a:lnTo>
                    <a:pt x="136" y="311"/>
                  </a:lnTo>
                  <a:lnTo>
                    <a:pt x="136" y="313"/>
                  </a:lnTo>
                  <a:lnTo>
                    <a:pt x="136" y="315"/>
                  </a:lnTo>
                  <a:lnTo>
                    <a:pt x="136" y="317"/>
                  </a:lnTo>
                  <a:lnTo>
                    <a:pt x="136" y="315"/>
                  </a:lnTo>
                  <a:lnTo>
                    <a:pt x="136" y="313"/>
                  </a:lnTo>
                  <a:lnTo>
                    <a:pt x="136" y="311"/>
                  </a:lnTo>
                  <a:lnTo>
                    <a:pt x="134" y="311"/>
                  </a:lnTo>
                  <a:lnTo>
                    <a:pt x="132" y="311"/>
                  </a:lnTo>
                  <a:lnTo>
                    <a:pt x="132" y="313"/>
                  </a:lnTo>
                  <a:lnTo>
                    <a:pt x="131" y="313"/>
                  </a:lnTo>
                  <a:lnTo>
                    <a:pt x="131" y="315"/>
                  </a:lnTo>
                  <a:lnTo>
                    <a:pt x="131" y="317"/>
                  </a:lnTo>
                  <a:lnTo>
                    <a:pt x="129" y="317"/>
                  </a:lnTo>
                  <a:lnTo>
                    <a:pt x="129" y="319"/>
                  </a:lnTo>
                  <a:lnTo>
                    <a:pt x="131" y="319"/>
                  </a:lnTo>
                  <a:lnTo>
                    <a:pt x="129" y="320"/>
                  </a:lnTo>
                  <a:lnTo>
                    <a:pt x="129" y="322"/>
                  </a:lnTo>
                  <a:lnTo>
                    <a:pt x="131" y="322"/>
                  </a:lnTo>
                  <a:lnTo>
                    <a:pt x="131" y="324"/>
                  </a:lnTo>
                  <a:lnTo>
                    <a:pt x="129" y="324"/>
                  </a:lnTo>
                  <a:lnTo>
                    <a:pt x="129" y="322"/>
                  </a:lnTo>
                  <a:lnTo>
                    <a:pt x="129" y="320"/>
                  </a:lnTo>
                  <a:lnTo>
                    <a:pt x="127" y="320"/>
                  </a:lnTo>
                  <a:lnTo>
                    <a:pt x="127" y="322"/>
                  </a:lnTo>
                  <a:lnTo>
                    <a:pt x="125" y="320"/>
                  </a:lnTo>
                  <a:lnTo>
                    <a:pt x="125" y="322"/>
                  </a:lnTo>
                  <a:lnTo>
                    <a:pt x="125" y="324"/>
                  </a:lnTo>
                  <a:lnTo>
                    <a:pt x="125" y="326"/>
                  </a:lnTo>
                  <a:lnTo>
                    <a:pt x="125" y="328"/>
                  </a:lnTo>
                  <a:lnTo>
                    <a:pt x="123" y="328"/>
                  </a:lnTo>
                  <a:lnTo>
                    <a:pt x="123" y="330"/>
                  </a:lnTo>
                  <a:lnTo>
                    <a:pt x="121" y="330"/>
                  </a:lnTo>
                  <a:lnTo>
                    <a:pt x="121" y="328"/>
                  </a:lnTo>
                  <a:lnTo>
                    <a:pt x="123" y="328"/>
                  </a:lnTo>
                  <a:lnTo>
                    <a:pt x="121" y="328"/>
                  </a:lnTo>
                  <a:lnTo>
                    <a:pt x="121" y="330"/>
                  </a:lnTo>
                  <a:lnTo>
                    <a:pt x="121" y="332"/>
                  </a:lnTo>
                  <a:lnTo>
                    <a:pt x="121" y="334"/>
                  </a:lnTo>
                  <a:lnTo>
                    <a:pt x="123" y="334"/>
                  </a:lnTo>
                  <a:lnTo>
                    <a:pt x="123" y="336"/>
                  </a:lnTo>
                  <a:lnTo>
                    <a:pt x="125" y="336"/>
                  </a:lnTo>
                  <a:lnTo>
                    <a:pt x="127" y="338"/>
                  </a:lnTo>
                  <a:lnTo>
                    <a:pt x="129" y="338"/>
                  </a:lnTo>
                  <a:lnTo>
                    <a:pt x="129" y="336"/>
                  </a:lnTo>
                  <a:lnTo>
                    <a:pt x="127" y="336"/>
                  </a:lnTo>
                  <a:lnTo>
                    <a:pt x="129" y="336"/>
                  </a:lnTo>
                  <a:lnTo>
                    <a:pt x="125" y="336"/>
                  </a:lnTo>
                  <a:lnTo>
                    <a:pt x="125" y="334"/>
                  </a:lnTo>
                  <a:lnTo>
                    <a:pt x="123" y="334"/>
                  </a:lnTo>
                  <a:lnTo>
                    <a:pt x="125" y="332"/>
                  </a:lnTo>
                  <a:lnTo>
                    <a:pt x="125" y="334"/>
                  </a:lnTo>
                  <a:lnTo>
                    <a:pt x="125" y="332"/>
                  </a:lnTo>
                  <a:lnTo>
                    <a:pt x="123" y="332"/>
                  </a:lnTo>
                  <a:lnTo>
                    <a:pt x="123" y="330"/>
                  </a:lnTo>
                  <a:lnTo>
                    <a:pt x="121" y="330"/>
                  </a:lnTo>
                  <a:lnTo>
                    <a:pt x="123" y="330"/>
                  </a:lnTo>
                  <a:lnTo>
                    <a:pt x="125" y="330"/>
                  </a:lnTo>
                  <a:lnTo>
                    <a:pt x="125" y="332"/>
                  </a:lnTo>
                  <a:lnTo>
                    <a:pt x="127" y="332"/>
                  </a:lnTo>
                  <a:lnTo>
                    <a:pt x="129" y="332"/>
                  </a:lnTo>
                  <a:lnTo>
                    <a:pt x="129" y="330"/>
                  </a:lnTo>
                  <a:lnTo>
                    <a:pt x="131" y="330"/>
                  </a:lnTo>
                  <a:lnTo>
                    <a:pt x="131" y="332"/>
                  </a:lnTo>
                  <a:lnTo>
                    <a:pt x="132" y="332"/>
                  </a:lnTo>
                  <a:lnTo>
                    <a:pt x="132" y="330"/>
                  </a:lnTo>
                  <a:lnTo>
                    <a:pt x="136" y="332"/>
                  </a:lnTo>
                  <a:lnTo>
                    <a:pt x="136" y="330"/>
                  </a:lnTo>
                  <a:lnTo>
                    <a:pt x="138" y="330"/>
                  </a:lnTo>
                  <a:lnTo>
                    <a:pt x="136" y="328"/>
                  </a:lnTo>
                  <a:lnTo>
                    <a:pt x="134" y="328"/>
                  </a:lnTo>
                  <a:lnTo>
                    <a:pt x="136" y="328"/>
                  </a:lnTo>
                  <a:lnTo>
                    <a:pt x="134" y="328"/>
                  </a:lnTo>
                  <a:lnTo>
                    <a:pt x="132" y="328"/>
                  </a:lnTo>
                  <a:lnTo>
                    <a:pt x="134" y="330"/>
                  </a:lnTo>
                  <a:lnTo>
                    <a:pt x="132" y="330"/>
                  </a:lnTo>
                  <a:lnTo>
                    <a:pt x="131" y="330"/>
                  </a:lnTo>
                  <a:lnTo>
                    <a:pt x="132" y="328"/>
                  </a:lnTo>
                  <a:lnTo>
                    <a:pt x="132" y="330"/>
                  </a:lnTo>
                  <a:lnTo>
                    <a:pt x="132" y="328"/>
                  </a:lnTo>
                  <a:lnTo>
                    <a:pt x="131" y="328"/>
                  </a:lnTo>
                  <a:lnTo>
                    <a:pt x="131" y="326"/>
                  </a:lnTo>
                  <a:lnTo>
                    <a:pt x="132" y="326"/>
                  </a:lnTo>
                  <a:lnTo>
                    <a:pt x="131" y="324"/>
                  </a:lnTo>
                  <a:lnTo>
                    <a:pt x="131" y="322"/>
                  </a:lnTo>
                  <a:lnTo>
                    <a:pt x="131" y="320"/>
                  </a:lnTo>
                  <a:lnTo>
                    <a:pt x="132" y="320"/>
                  </a:lnTo>
                  <a:lnTo>
                    <a:pt x="134" y="319"/>
                  </a:lnTo>
                  <a:lnTo>
                    <a:pt x="134" y="317"/>
                  </a:lnTo>
                  <a:lnTo>
                    <a:pt x="136" y="317"/>
                  </a:lnTo>
                  <a:lnTo>
                    <a:pt x="136" y="315"/>
                  </a:lnTo>
                  <a:lnTo>
                    <a:pt x="136" y="313"/>
                  </a:lnTo>
                  <a:lnTo>
                    <a:pt x="138" y="313"/>
                  </a:lnTo>
                  <a:lnTo>
                    <a:pt x="136" y="317"/>
                  </a:lnTo>
                  <a:lnTo>
                    <a:pt x="136" y="319"/>
                  </a:lnTo>
                  <a:lnTo>
                    <a:pt x="138" y="319"/>
                  </a:lnTo>
                  <a:lnTo>
                    <a:pt x="138" y="317"/>
                  </a:lnTo>
                  <a:lnTo>
                    <a:pt x="138" y="315"/>
                  </a:lnTo>
                  <a:lnTo>
                    <a:pt x="138" y="313"/>
                  </a:lnTo>
                  <a:lnTo>
                    <a:pt x="138" y="315"/>
                  </a:lnTo>
                  <a:lnTo>
                    <a:pt x="140" y="315"/>
                  </a:lnTo>
                  <a:lnTo>
                    <a:pt x="140" y="317"/>
                  </a:lnTo>
                  <a:lnTo>
                    <a:pt x="142" y="315"/>
                  </a:lnTo>
                  <a:lnTo>
                    <a:pt x="140" y="313"/>
                  </a:lnTo>
                  <a:lnTo>
                    <a:pt x="142" y="313"/>
                  </a:lnTo>
                  <a:lnTo>
                    <a:pt x="144" y="313"/>
                  </a:lnTo>
                  <a:lnTo>
                    <a:pt x="144" y="311"/>
                  </a:lnTo>
                  <a:lnTo>
                    <a:pt x="146" y="309"/>
                  </a:lnTo>
                  <a:lnTo>
                    <a:pt x="146" y="311"/>
                  </a:lnTo>
                  <a:lnTo>
                    <a:pt x="146" y="309"/>
                  </a:lnTo>
                  <a:lnTo>
                    <a:pt x="148" y="307"/>
                  </a:lnTo>
                  <a:lnTo>
                    <a:pt x="148" y="305"/>
                  </a:lnTo>
                  <a:lnTo>
                    <a:pt x="146" y="307"/>
                  </a:lnTo>
                  <a:lnTo>
                    <a:pt x="146" y="305"/>
                  </a:lnTo>
                  <a:lnTo>
                    <a:pt x="144" y="305"/>
                  </a:lnTo>
                  <a:lnTo>
                    <a:pt x="146" y="305"/>
                  </a:lnTo>
                  <a:lnTo>
                    <a:pt x="148" y="305"/>
                  </a:lnTo>
                  <a:lnTo>
                    <a:pt x="150" y="305"/>
                  </a:lnTo>
                  <a:lnTo>
                    <a:pt x="150" y="303"/>
                  </a:lnTo>
                  <a:lnTo>
                    <a:pt x="152" y="303"/>
                  </a:lnTo>
                  <a:lnTo>
                    <a:pt x="154" y="303"/>
                  </a:lnTo>
                  <a:lnTo>
                    <a:pt x="154" y="305"/>
                  </a:lnTo>
                  <a:lnTo>
                    <a:pt x="152" y="305"/>
                  </a:lnTo>
                  <a:lnTo>
                    <a:pt x="152" y="307"/>
                  </a:lnTo>
                  <a:lnTo>
                    <a:pt x="152" y="309"/>
                  </a:lnTo>
                  <a:lnTo>
                    <a:pt x="154" y="307"/>
                  </a:lnTo>
                  <a:lnTo>
                    <a:pt x="154" y="305"/>
                  </a:lnTo>
                  <a:lnTo>
                    <a:pt x="154" y="303"/>
                  </a:lnTo>
                  <a:lnTo>
                    <a:pt x="154" y="301"/>
                  </a:lnTo>
                  <a:lnTo>
                    <a:pt x="156" y="301"/>
                  </a:lnTo>
                  <a:lnTo>
                    <a:pt x="156" y="303"/>
                  </a:lnTo>
                  <a:lnTo>
                    <a:pt x="156" y="305"/>
                  </a:lnTo>
                  <a:lnTo>
                    <a:pt x="156" y="301"/>
                  </a:lnTo>
                  <a:lnTo>
                    <a:pt x="156" y="303"/>
                  </a:lnTo>
                  <a:lnTo>
                    <a:pt x="156" y="305"/>
                  </a:lnTo>
                  <a:lnTo>
                    <a:pt x="156" y="307"/>
                  </a:lnTo>
                  <a:lnTo>
                    <a:pt x="154" y="309"/>
                  </a:lnTo>
                  <a:lnTo>
                    <a:pt x="154" y="311"/>
                  </a:lnTo>
                  <a:lnTo>
                    <a:pt x="154" y="309"/>
                  </a:lnTo>
                  <a:lnTo>
                    <a:pt x="156" y="307"/>
                  </a:lnTo>
                  <a:lnTo>
                    <a:pt x="157" y="307"/>
                  </a:lnTo>
                  <a:lnTo>
                    <a:pt x="157" y="305"/>
                  </a:lnTo>
                  <a:lnTo>
                    <a:pt x="157" y="303"/>
                  </a:lnTo>
                  <a:lnTo>
                    <a:pt x="157" y="301"/>
                  </a:lnTo>
                  <a:lnTo>
                    <a:pt x="156" y="299"/>
                  </a:lnTo>
                  <a:lnTo>
                    <a:pt x="156" y="297"/>
                  </a:lnTo>
                  <a:lnTo>
                    <a:pt x="156" y="299"/>
                  </a:lnTo>
                  <a:lnTo>
                    <a:pt x="157" y="299"/>
                  </a:lnTo>
                  <a:lnTo>
                    <a:pt x="157" y="301"/>
                  </a:lnTo>
                  <a:lnTo>
                    <a:pt x="157" y="303"/>
                  </a:lnTo>
                  <a:lnTo>
                    <a:pt x="157" y="305"/>
                  </a:lnTo>
                  <a:lnTo>
                    <a:pt x="157" y="307"/>
                  </a:lnTo>
                  <a:lnTo>
                    <a:pt x="157" y="305"/>
                  </a:lnTo>
                  <a:lnTo>
                    <a:pt x="157" y="303"/>
                  </a:lnTo>
                  <a:lnTo>
                    <a:pt x="159" y="303"/>
                  </a:lnTo>
                  <a:lnTo>
                    <a:pt x="159" y="301"/>
                  </a:lnTo>
                  <a:lnTo>
                    <a:pt x="159" y="299"/>
                  </a:lnTo>
                  <a:lnTo>
                    <a:pt x="157" y="299"/>
                  </a:lnTo>
                  <a:lnTo>
                    <a:pt x="157" y="297"/>
                  </a:lnTo>
                  <a:lnTo>
                    <a:pt x="157" y="295"/>
                  </a:lnTo>
                  <a:lnTo>
                    <a:pt x="157" y="297"/>
                  </a:lnTo>
                  <a:lnTo>
                    <a:pt x="159" y="299"/>
                  </a:lnTo>
                  <a:lnTo>
                    <a:pt x="159" y="301"/>
                  </a:lnTo>
                  <a:lnTo>
                    <a:pt x="159" y="303"/>
                  </a:lnTo>
                  <a:lnTo>
                    <a:pt x="159" y="305"/>
                  </a:lnTo>
                  <a:lnTo>
                    <a:pt x="159" y="307"/>
                  </a:lnTo>
                  <a:lnTo>
                    <a:pt x="157" y="309"/>
                  </a:lnTo>
                  <a:lnTo>
                    <a:pt x="159" y="309"/>
                  </a:lnTo>
                  <a:lnTo>
                    <a:pt x="159" y="307"/>
                  </a:lnTo>
                  <a:lnTo>
                    <a:pt x="159" y="305"/>
                  </a:lnTo>
                  <a:lnTo>
                    <a:pt x="159" y="303"/>
                  </a:lnTo>
                  <a:lnTo>
                    <a:pt x="159" y="301"/>
                  </a:lnTo>
                  <a:lnTo>
                    <a:pt x="159" y="299"/>
                  </a:lnTo>
                  <a:lnTo>
                    <a:pt x="161" y="299"/>
                  </a:lnTo>
                  <a:lnTo>
                    <a:pt x="161" y="301"/>
                  </a:lnTo>
                  <a:lnTo>
                    <a:pt x="161" y="303"/>
                  </a:lnTo>
                  <a:lnTo>
                    <a:pt x="161" y="305"/>
                  </a:lnTo>
                  <a:lnTo>
                    <a:pt x="159" y="305"/>
                  </a:lnTo>
                  <a:lnTo>
                    <a:pt x="159" y="307"/>
                  </a:lnTo>
                  <a:lnTo>
                    <a:pt x="159" y="309"/>
                  </a:lnTo>
                  <a:lnTo>
                    <a:pt x="159" y="307"/>
                  </a:lnTo>
                  <a:lnTo>
                    <a:pt x="161" y="307"/>
                  </a:lnTo>
                  <a:lnTo>
                    <a:pt x="161" y="305"/>
                  </a:lnTo>
                  <a:lnTo>
                    <a:pt x="161" y="307"/>
                  </a:lnTo>
                  <a:lnTo>
                    <a:pt x="161" y="309"/>
                  </a:lnTo>
                  <a:lnTo>
                    <a:pt x="159" y="311"/>
                  </a:lnTo>
                  <a:lnTo>
                    <a:pt x="159" y="313"/>
                  </a:lnTo>
                  <a:lnTo>
                    <a:pt x="159" y="315"/>
                  </a:lnTo>
                  <a:lnTo>
                    <a:pt x="159" y="317"/>
                  </a:lnTo>
                  <a:lnTo>
                    <a:pt x="161" y="317"/>
                  </a:lnTo>
                  <a:lnTo>
                    <a:pt x="161" y="315"/>
                  </a:lnTo>
                  <a:lnTo>
                    <a:pt x="161" y="313"/>
                  </a:lnTo>
                  <a:lnTo>
                    <a:pt x="161" y="311"/>
                  </a:lnTo>
                  <a:lnTo>
                    <a:pt x="161" y="309"/>
                  </a:lnTo>
                  <a:lnTo>
                    <a:pt x="163" y="309"/>
                  </a:lnTo>
                  <a:lnTo>
                    <a:pt x="163" y="307"/>
                  </a:lnTo>
                  <a:lnTo>
                    <a:pt x="163" y="305"/>
                  </a:lnTo>
                  <a:lnTo>
                    <a:pt x="165" y="305"/>
                  </a:lnTo>
                  <a:lnTo>
                    <a:pt x="165" y="303"/>
                  </a:lnTo>
                  <a:lnTo>
                    <a:pt x="163" y="303"/>
                  </a:lnTo>
                  <a:lnTo>
                    <a:pt x="167" y="299"/>
                  </a:lnTo>
                  <a:lnTo>
                    <a:pt x="167" y="297"/>
                  </a:lnTo>
                  <a:lnTo>
                    <a:pt x="169" y="297"/>
                  </a:lnTo>
                  <a:lnTo>
                    <a:pt x="169" y="295"/>
                  </a:lnTo>
                  <a:lnTo>
                    <a:pt x="169" y="294"/>
                  </a:lnTo>
                  <a:lnTo>
                    <a:pt x="171" y="294"/>
                  </a:lnTo>
                  <a:lnTo>
                    <a:pt x="169" y="294"/>
                  </a:lnTo>
                  <a:lnTo>
                    <a:pt x="169" y="292"/>
                  </a:lnTo>
                  <a:lnTo>
                    <a:pt x="171" y="292"/>
                  </a:lnTo>
                  <a:lnTo>
                    <a:pt x="173" y="292"/>
                  </a:lnTo>
                  <a:lnTo>
                    <a:pt x="177" y="290"/>
                  </a:lnTo>
                  <a:lnTo>
                    <a:pt x="181" y="288"/>
                  </a:lnTo>
                  <a:lnTo>
                    <a:pt x="182" y="286"/>
                  </a:lnTo>
                  <a:lnTo>
                    <a:pt x="184" y="286"/>
                  </a:lnTo>
                  <a:lnTo>
                    <a:pt x="190" y="284"/>
                  </a:lnTo>
                  <a:lnTo>
                    <a:pt x="192" y="282"/>
                  </a:lnTo>
                  <a:lnTo>
                    <a:pt x="192" y="280"/>
                  </a:lnTo>
                  <a:lnTo>
                    <a:pt x="194" y="280"/>
                  </a:lnTo>
                  <a:lnTo>
                    <a:pt x="194" y="282"/>
                  </a:lnTo>
                  <a:lnTo>
                    <a:pt x="192" y="282"/>
                  </a:lnTo>
                  <a:lnTo>
                    <a:pt x="192" y="284"/>
                  </a:lnTo>
                  <a:lnTo>
                    <a:pt x="192" y="286"/>
                  </a:lnTo>
                  <a:lnTo>
                    <a:pt x="190" y="286"/>
                  </a:lnTo>
                  <a:lnTo>
                    <a:pt x="188" y="286"/>
                  </a:lnTo>
                  <a:lnTo>
                    <a:pt x="190" y="288"/>
                  </a:lnTo>
                  <a:lnTo>
                    <a:pt x="190" y="290"/>
                  </a:lnTo>
                  <a:lnTo>
                    <a:pt x="188" y="292"/>
                  </a:lnTo>
                  <a:lnTo>
                    <a:pt x="190" y="292"/>
                  </a:lnTo>
                  <a:lnTo>
                    <a:pt x="192" y="294"/>
                  </a:lnTo>
                  <a:lnTo>
                    <a:pt x="192" y="292"/>
                  </a:lnTo>
                  <a:lnTo>
                    <a:pt x="192" y="290"/>
                  </a:lnTo>
                  <a:lnTo>
                    <a:pt x="194" y="290"/>
                  </a:lnTo>
                  <a:lnTo>
                    <a:pt x="196" y="290"/>
                  </a:lnTo>
                  <a:lnTo>
                    <a:pt x="196" y="288"/>
                  </a:lnTo>
                  <a:lnTo>
                    <a:pt x="198" y="286"/>
                  </a:lnTo>
                  <a:lnTo>
                    <a:pt x="198" y="284"/>
                  </a:lnTo>
                  <a:lnTo>
                    <a:pt x="202" y="282"/>
                  </a:lnTo>
                  <a:lnTo>
                    <a:pt x="202" y="280"/>
                  </a:lnTo>
                  <a:lnTo>
                    <a:pt x="202" y="278"/>
                  </a:lnTo>
                  <a:lnTo>
                    <a:pt x="202" y="276"/>
                  </a:lnTo>
                  <a:lnTo>
                    <a:pt x="202" y="274"/>
                  </a:lnTo>
                  <a:lnTo>
                    <a:pt x="202" y="272"/>
                  </a:lnTo>
                  <a:lnTo>
                    <a:pt x="204" y="272"/>
                  </a:lnTo>
                  <a:lnTo>
                    <a:pt x="204" y="271"/>
                  </a:lnTo>
                  <a:lnTo>
                    <a:pt x="205" y="271"/>
                  </a:lnTo>
                  <a:lnTo>
                    <a:pt x="205" y="269"/>
                  </a:lnTo>
                  <a:lnTo>
                    <a:pt x="207" y="271"/>
                  </a:lnTo>
                  <a:lnTo>
                    <a:pt x="209" y="269"/>
                  </a:lnTo>
                  <a:lnTo>
                    <a:pt x="211" y="269"/>
                  </a:lnTo>
                  <a:lnTo>
                    <a:pt x="213" y="267"/>
                  </a:lnTo>
                  <a:lnTo>
                    <a:pt x="215" y="269"/>
                  </a:lnTo>
                  <a:lnTo>
                    <a:pt x="215" y="267"/>
                  </a:lnTo>
                  <a:lnTo>
                    <a:pt x="211" y="267"/>
                  </a:lnTo>
                  <a:lnTo>
                    <a:pt x="209" y="265"/>
                  </a:lnTo>
                  <a:lnTo>
                    <a:pt x="207" y="265"/>
                  </a:lnTo>
                  <a:lnTo>
                    <a:pt x="207" y="263"/>
                  </a:lnTo>
                  <a:lnTo>
                    <a:pt x="205" y="263"/>
                  </a:lnTo>
                  <a:lnTo>
                    <a:pt x="205" y="261"/>
                  </a:lnTo>
                  <a:lnTo>
                    <a:pt x="207" y="261"/>
                  </a:lnTo>
                  <a:lnTo>
                    <a:pt x="209" y="261"/>
                  </a:lnTo>
                  <a:lnTo>
                    <a:pt x="209" y="259"/>
                  </a:lnTo>
                  <a:lnTo>
                    <a:pt x="207" y="261"/>
                  </a:lnTo>
                  <a:lnTo>
                    <a:pt x="205" y="261"/>
                  </a:lnTo>
                  <a:lnTo>
                    <a:pt x="204" y="259"/>
                  </a:lnTo>
                  <a:lnTo>
                    <a:pt x="204" y="257"/>
                  </a:lnTo>
                  <a:lnTo>
                    <a:pt x="205" y="255"/>
                  </a:lnTo>
                  <a:lnTo>
                    <a:pt x="205" y="253"/>
                  </a:lnTo>
                  <a:lnTo>
                    <a:pt x="205" y="251"/>
                  </a:lnTo>
                  <a:lnTo>
                    <a:pt x="207" y="251"/>
                  </a:lnTo>
                  <a:lnTo>
                    <a:pt x="207" y="249"/>
                  </a:lnTo>
                  <a:lnTo>
                    <a:pt x="207" y="251"/>
                  </a:lnTo>
                  <a:lnTo>
                    <a:pt x="209" y="251"/>
                  </a:lnTo>
                  <a:lnTo>
                    <a:pt x="213" y="255"/>
                  </a:lnTo>
                  <a:lnTo>
                    <a:pt x="217" y="259"/>
                  </a:lnTo>
                  <a:lnTo>
                    <a:pt x="219" y="263"/>
                  </a:lnTo>
                  <a:lnTo>
                    <a:pt x="221" y="265"/>
                  </a:lnTo>
                  <a:lnTo>
                    <a:pt x="221" y="267"/>
                  </a:lnTo>
                  <a:lnTo>
                    <a:pt x="221" y="269"/>
                  </a:lnTo>
                  <a:lnTo>
                    <a:pt x="223" y="271"/>
                  </a:lnTo>
                  <a:lnTo>
                    <a:pt x="223" y="272"/>
                  </a:lnTo>
                  <a:lnTo>
                    <a:pt x="225" y="274"/>
                  </a:lnTo>
                  <a:lnTo>
                    <a:pt x="225" y="276"/>
                  </a:lnTo>
                  <a:lnTo>
                    <a:pt x="225" y="278"/>
                  </a:lnTo>
                  <a:lnTo>
                    <a:pt x="227" y="278"/>
                  </a:lnTo>
                  <a:lnTo>
                    <a:pt x="227" y="280"/>
                  </a:lnTo>
                  <a:lnTo>
                    <a:pt x="227" y="282"/>
                  </a:lnTo>
                  <a:lnTo>
                    <a:pt x="227" y="284"/>
                  </a:lnTo>
                  <a:lnTo>
                    <a:pt x="229" y="288"/>
                  </a:lnTo>
                  <a:lnTo>
                    <a:pt x="229" y="290"/>
                  </a:lnTo>
                  <a:lnTo>
                    <a:pt x="229" y="292"/>
                  </a:lnTo>
                  <a:lnTo>
                    <a:pt x="234" y="299"/>
                  </a:lnTo>
                  <a:lnTo>
                    <a:pt x="236" y="299"/>
                  </a:lnTo>
                  <a:lnTo>
                    <a:pt x="236" y="301"/>
                  </a:lnTo>
                  <a:lnTo>
                    <a:pt x="238" y="301"/>
                  </a:lnTo>
                  <a:lnTo>
                    <a:pt x="240" y="305"/>
                  </a:lnTo>
                  <a:lnTo>
                    <a:pt x="242" y="307"/>
                  </a:lnTo>
                  <a:lnTo>
                    <a:pt x="244" y="305"/>
                  </a:lnTo>
                  <a:lnTo>
                    <a:pt x="244" y="307"/>
                  </a:lnTo>
                  <a:lnTo>
                    <a:pt x="246" y="307"/>
                  </a:lnTo>
                  <a:lnTo>
                    <a:pt x="248" y="309"/>
                  </a:lnTo>
                  <a:lnTo>
                    <a:pt x="250" y="309"/>
                  </a:lnTo>
                  <a:lnTo>
                    <a:pt x="250" y="307"/>
                  </a:lnTo>
                  <a:lnTo>
                    <a:pt x="248" y="307"/>
                  </a:lnTo>
                  <a:lnTo>
                    <a:pt x="248" y="305"/>
                  </a:lnTo>
                  <a:lnTo>
                    <a:pt x="253" y="307"/>
                  </a:lnTo>
                  <a:lnTo>
                    <a:pt x="253" y="305"/>
                  </a:lnTo>
                  <a:lnTo>
                    <a:pt x="253" y="303"/>
                  </a:lnTo>
                  <a:lnTo>
                    <a:pt x="252" y="303"/>
                  </a:lnTo>
                  <a:lnTo>
                    <a:pt x="250" y="303"/>
                  </a:lnTo>
                  <a:lnTo>
                    <a:pt x="252" y="303"/>
                  </a:lnTo>
                  <a:lnTo>
                    <a:pt x="250" y="303"/>
                  </a:lnTo>
                  <a:lnTo>
                    <a:pt x="248" y="303"/>
                  </a:lnTo>
                  <a:lnTo>
                    <a:pt x="246" y="305"/>
                  </a:lnTo>
                  <a:lnTo>
                    <a:pt x="246" y="303"/>
                  </a:lnTo>
                  <a:lnTo>
                    <a:pt x="246" y="305"/>
                  </a:lnTo>
                  <a:lnTo>
                    <a:pt x="246" y="303"/>
                  </a:lnTo>
                  <a:lnTo>
                    <a:pt x="246" y="301"/>
                  </a:lnTo>
                  <a:lnTo>
                    <a:pt x="248" y="303"/>
                  </a:lnTo>
                  <a:lnTo>
                    <a:pt x="248" y="301"/>
                  </a:lnTo>
                  <a:lnTo>
                    <a:pt x="250" y="301"/>
                  </a:lnTo>
                  <a:lnTo>
                    <a:pt x="250" y="299"/>
                  </a:lnTo>
                  <a:lnTo>
                    <a:pt x="252" y="301"/>
                  </a:lnTo>
                  <a:lnTo>
                    <a:pt x="253" y="301"/>
                  </a:lnTo>
                  <a:lnTo>
                    <a:pt x="252" y="301"/>
                  </a:lnTo>
                  <a:lnTo>
                    <a:pt x="252" y="299"/>
                  </a:lnTo>
                  <a:lnTo>
                    <a:pt x="250" y="299"/>
                  </a:lnTo>
                  <a:lnTo>
                    <a:pt x="252" y="299"/>
                  </a:lnTo>
                  <a:lnTo>
                    <a:pt x="252" y="297"/>
                  </a:lnTo>
                  <a:lnTo>
                    <a:pt x="248" y="297"/>
                  </a:lnTo>
                  <a:lnTo>
                    <a:pt x="248" y="295"/>
                  </a:lnTo>
                  <a:lnTo>
                    <a:pt x="250" y="295"/>
                  </a:lnTo>
                  <a:lnTo>
                    <a:pt x="248" y="295"/>
                  </a:lnTo>
                  <a:lnTo>
                    <a:pt x="250" y="294"/>
                  </a:lnTo>
                  <a:lnTo>
                    <a:pt x="250" y="292"/>
                  </a:lnTo>
                  <a:lnTo>
                    <a:pt x="252" y="292"/>
                  </a:lnTo>
                  <a:lnTo>
                    <a:pt x="253" y="292"/>
                  </a:lnTo>
                  <a:lnTo>
                    <a:pt x="253" y="290"/>
                  </a:lnTo>
                  <a:lnTo>
                    <a:pt x="255" y="290"/>
                  </a:lnTo>
                  <a:lnTo>
                    <a:pt x="255" y="292"/>
                  </a:lnTo>
                  <a:lnTo>
                    <a:pt x="255" y="294"/>
                  </a:lnTo>
                  <a:lnTo>
                    <a:pt x="257" y="294"/>
                  </a:lnTo>
                  <a:lnTo>
                    <a:pt x="257" y="292"/>
                  </a:lnTo>
                  <a:lnTo>
                    <a:pt x="257" y="290"/>
                  </a:lnTo>
                  <a:lnTo>
                    <a:pt x="253" y="290"/>
                  </a:lnTo>
                  <a:lnTo>
                    <a:pt x="253" y="288"/>
                  </a:lnTo>
                  <a:lnTo>
                    <a:pt x="252" y="288"/>
                  </a:lnTo>
                  <a:lnTo>
                    <a:pt x="252" y="290"/>
                  </a:lnTo>
                  <a:lnTo>
                    <a:pt x="252" y="288"/>
                  </a:lnTo>
                  <a:lnTo>
                    <a:pt x="252" y="286"/>
                  </a:lnTo>
                  <a:lnTo>
                    <a:pt x="252" y="284"/>
                  </a:lnTo>
                  <a:lnTo>
                    <a:pt x="253" y="284"/>
                  </a:lnTo>
                  <a:lnTo>
                    <a:pt x="252" y="286"/>
                  </a:lnTo>
                  <a:lnTo>
                    <a:pt x="253" y="286"/>
                  </a:lnTo>
                  <a:lnTo>
                    <a:pt x="253" y="288"/>
                  </a:lnTo>
                  <a:lnTo>
                    <a:pt x="255" y="286"/>
                  </a:lnTo>
                  <a:lnTo>
                    <a:pt x="255" y="284"/>
                  </a:lnTo>
                  <a:lnTo>
                    <a:pt x="255" y="282"/>
                  </a:lnTo>
                  <a:lnTo>
                    <a:pt x="257" y="282"/>
                  </a:lnTo>
                  <a:lnTo>
                    <a:pt x="257" y="280"/>
                  </a:lnTo>
                  <a:lnTo>
                    <a:pt x="259" y="280"/>
                  </a:lnTo>
                  <a:lnTo>
                    <a:pt x="259" y="278"/>
                  </a:lnTo>
                  <a:lnTo>
                    <a:pt x="261" y="280"/>
                  </a:lnTo>
                  <a:lnTo>
                    <a:pt x="261" y="278"/>
                  </a:lnTo>
                  <a:lnTo>
                    <a:pt x="261" y="276"/>
                  </a:lnTo>
                  <a:lnTo>
                    <a:pt x="259" y="278"/>
                  </a:lnTo>
                  <a:lnTo>
                    <a:pt x="259" y="280"/>
                  </a:lnTo>
                  <a:lnTo>
                    <a:pt x="257" y="278"/>
                  </a:lnTo>
                  <a:lnTo>
                    <a:pt x="259" y="278"/>
                  </a:lnTo>
                  <a:lnTo>
                    <a:pt x="257" y="278"/>
                  </a:lnTo>
                  <a:lnTo>
                    <a:pt x="255" y="278"/>
                  </a:lnTo>
                  <a:lnTo>
                    <a:pt x="253" y="278"/>
                  </a:lnTo>
                  <a:lnTo>
                    <a:pt x="255" y="280"/>
                  </a:lnTo>
                  <a:lnTo>
                    <a:pt x="253" y="280"/>
                  </a:lnTo>
                  <a:lnTo>
                    <a:pt x="252" y="280"/>
                  </a:lnTo>
                  <a:lnTo>
                    <a:pt x="252" y="282"/>
                  </a:lnTo>
                  <a:lnTo>
                    <a:pt x="252" y="280"/>
                  </a:lnTo>
                  <a:lnTo>
                    <a:pt x="252" y="278"/>
                  </a:lnTo>
                  <a:lnTo>
                    <a:pt x="253" y="278"/>
                  </a:lnTo>
                  <a:lnTo>
                    <a:pt x="253" y="276"/>
                  </a:lnTo>
                  <a:lnTo>
                    <a:pt x="255" y="276"/>
                  </a:lnTo>
                  <a:lnTo>
                    <a:pt x="255" y="274"/>
                  </a:lnTo>
                  <a:lnTo>
                    <a:pt x="255" y="276"/>
                  </a:lnTo>
                  <a:lnTo>
                    <a:pt x="255" y="278"/>
                  </a:lnTo>
                  <a:lnTo>
                    <a:pt x="257" y="276"/>
                  </a:lnTo>
                  <a:lnTo>
                    <a:pt x="255" y="276"/>
                  </a:lnTo>
                  <a:lnTo>
                    <a:pt x="257" y="276"/>
                  </a:lnTo>
                  <a:lnTo>
                    <a:pt x="257" y="274"/>
                  </a:lnTo>
                  <a:lnTo>
                    <a:pt x="257" y="276"/>
                  </a:lnTo>
                  <a:lnTo>
                    <a:pt x="259" y="276"/>
                  </a:lnTo>
                  <a:lnTo>
                    <a:pt x="259" y="274"/>
                  </a:lnTo>
                  <a:lnTo>
                    <a:pt x="261" y="274"/>
                  </a:lnTo>
                  <a:lnTo>
                    <a:pt x="261" y="276"/>
                  </a:lnTo>
                  <a:lnTo>
                    <a:pt x="261" y="278"/>
                  </a:lnTo>
                  <a:lnTo>
                    <a:pt x="263" y="278"/>
                  </a:lnTo>
                  <a:lnTo>
                    <a:pt x="263" y="276"/>
                  </a:lnTo>
                  <a:lnTo>
                    <a:pt x="265" y="276"/>
                  </a:lnTo>
                  <a:lnTo>
                    <a:pt x="263" y="274"/>
                  </a:lnTo>
                  <a:lnTo>
                    <a:pt x="261" y="274"/>
                  </a:lnTo>
                  <a:lnTo>
                    <a:pt x="263" y="274"/>
                  </a:lnTo>
                  <a:lnTo>
                    <a:pt x="263" y="272"/>
                  </a:lnTo>
                  <a:lnTo>
                    <a:pt x="261" y="272"/>
                  </a:lnTo>
                  <a:lnTo>
                    <a:pt x="259" y="274"/>
                  </a:lnTo>
                  <a:lnTo>
                    <a:pt x="261" y="272"/>
                  </a:lnTo>
                  <a:lnTo>
                    <a:pt x="259" y="272"/>
                  </a:lnTo>
                  <a:lnTo>
                    <a:pt x="259" y="271"/>
                  </a:lnTo>
                  <a:lnTo>
                    <a:pt x="261" y="271"/>
                  </a:lnTo>
                  <a:lnTo>
                    <a:pt x="263" y="271"/>
                  </a:lnTo>
                  <a:lnTo>
                    <a:pt x="265" y="271"/>
                  </a:lnTo>
                  <a:lnTo>
                    <a:pt x="265" y="272"/>
                  </a:lnTo>
                  <a:lnTo>
                    <a:pt x="265" y="274"/>
                  </a:lnTo>
                  <a:lnTo>
                    <a:pt x="265" y="276"/>
                  </a:lnTo>
                  <a:lnTo>
                    <a:pt x="265" y="278"/>
                  </a:lnTo>
                  <a:lnTo>
                    <a:pt x="263" y="276"/>
                  </a:lnTo>
                  <a:lnTo>
                    <a:pt x="263" y="278"/>
                  </a:lnTo>
                  <a:lnTo>
                    <a:pt x="265" y="278"/>
                  </a:lnTo>
                  <a:lnTo>
                    <a:pt x="263" y="278"/>
                  </a:lnTo>
                  <a:lnTo>
                    <a:pt x="263" y="280"/>
                  </a:lnTo>
                  <a:lnTo>
                    <a:pt x="265" y="280"/>
                  </a:lnTo>
                  <a:lnTo>
                    <a:pt x="265" y="282"/>
                  </a:lnTo>
                  <a:lnTo>
                    <a:pt x="263" y="282"/>
                  </a:lnTo>
                  <a:lnTo>
                    <a:pt x="263" y="284"/>
                  </a:lnTo>
                  <a:lnTo>
                    <a:pt x="265" y="284"/>
                  </a:lnTo>
                  <a:lnTo>
                    <a:pt x="263" y="284"/>
                  </a:lnTo>
                  <a:lnTo>
                    <a:pt x="265" y="284"/>
                  </a:lnTo>
                  <a:lnTo>
                    <a:pt x="265" y="286"/>
                  </a:lnTo>
                  <a:lnTo>
                    <a:pt x="263" y="286"/>
                  </a:lnTo>
                  <a:lnTo>
                    <a:pt x="263" y="288"/>
                  </a:lnTo>
                  <a:lnTo>
                    <a:pt x="263" y="290"/>
                  </a:lnTo>
                  <a:lnTo>
                    <a:pt x="263" y="292"/>
                  </a:lnTo>
                  <a:lnTo>
                    <a:pt x="265" y="292"/>
                  </a:lnTo>
                  <a:lnTo>
                    <a:pt x="267" y="292"/>
                  </a:lnTo>
                  <a:lnTo>
                    <a:pt x="269" y="290"/>
                  </a:lnTo>
                  <a:lnTo>
                    <a:pt x="271" y="292"/>
                  </a:lnTo>
                  <a:lnTo>
                    <a:pt x="271" y="294"/>
                  </a:lnTo>
                  <a:lnTo>
                    <a:pt x="269" y="295"/>
                  </a:lnTo>
                  <a:lnTo>
                    <a:pt x="267" y="295"/>
                  </a:lnTo>
                  <a:lnTo>
                    <a:pt x="267" y="297"/>
                  </a:lnTo>
                  <a:lnTo>
                    <a:pt x="267" y="299"/>
                  </a:lnTo>
                  <a:lnTo>
                    <a:pt x="265" y="301"/>
                  </a:lnTo>
                  <a:lnTo>
                    <a:pt x="265" y="303"/>
                  </a:lnTo>
                  <a:lnTo>
                    <a:pt x="265" y="305"/>
                  </a:lnTo>
                  <a:lnTo>
                    <a:pt x="263" y="305"/>
                  </a:lnTo>
                  <a:lnTo>
                    <a:pt x="265" y="307"/>
                  </a:lnTo>
                  <a:lnTo>
                    <a:pt x="267" y="307"/>
                  </a:lnTo>
                  <a:lnTo>
                    <a:pt x="269" y="309"/>
                  </a:lnTo>
                  <a:lnTo>
                    <a:pt x="269" y="307"/>
                  </a:lnTo>
                  <a:lnTo>
                    <a:pt x="271" y="305"/>
                  </a:lnTo>
                  <a:lnTo>
                    <a:pt x="271" y="307"/>
                  </a:lnTo>
                  <a:lnTo>
                    <a:pt x="271" y="309"/>
                  </a:lnTo>
                  <a:lnTo>
                    <a:pt x="271" y="307"/>
                  </a:lnTo>
                  <a:lnTo>
                    <a:pt x="271" y="305"/>
                  </a:lnTo>
                  <a:lnTo>
                    <a:pt x="273" y="305"/>
                  </a:lnTo>
                  <a:lnTo>
                    <a:pt x="273" y="307"/>
                  </a:lnTo>
                  <a:lnTo>
                    <a:pt x="275" y="307"/>
                  </a:lnTo>
                  <a:lnTo>
                    <a:pt x="277" y="307"/>
                  </a:lnTo>
                  <a:lnTo>
                    <a:pt x="278" y="307"/>
                  </a:lnTo>
                  <a:lnTo>
                    <a:pt x="280" y="305"/>
                  </a:lnTo>
                  <a:lnTo>
                    <a:pt x="280" y="303"/>
                  </a:lnTo>
                  <a:lnTo>
                    <a:pt x="280" y="301"/>
                  </a:lnTo>
                  <a:lnTo>
                    <a:pt x="282" y="301"/>
                  </a:lnTo>
                  <a:lnTo>
                    <a:pt x="284" y="301"/>
                  </a:lnTo>
                  <a:lnTo>
                    <a:pt x="284" y="299"/>
                  </a:lnTo>
                  <a:lnTo>
                    <a:pt x="284" y="297"/>
                  </a:lnTo>
                  <a:lnTo>
                    <a:pt x="284" y="295"/>
                  </a:lnTo>
                  <a:lnTo>
                    <a:pt x="284" y="294"/>
                  </a:lnTo>
                  <a:lnTo>
                    <a:pt x="286" y="294"/>
                  </a:lnTo>
                  <a:lnTo>
                    <a:pt x="286" y="292"/>
                  </a:lnTo>
                  <a:lnTo>
                    <a:pt x="286" y="290"/>
                  </a:lnTo>
                  <a:lnTo>
                    <a:pt x="284" y="290"/>
                  </a:lnTo>
                  <a:lnTo>
                    <a:pt x="286" y="288"/>
                  </a:lnTo>
                  <a:lnTo>
                    <a:pt x="286" y="286"/>
                  </a:lnTo>
                  <a:lnTo>
                    <a:pt x="288" y="286"/>
                  </a:lnTo>
                  <a:lnTo>
                    <a:pt x="290" y="288"/>
                  </a:lnTo>
                  <a:lnTo>
                    <a:pt x="292" y="286"/>
                  </a:lnTo>
                  <a:lnTo>
                    <a:pt x="294" y="286"/>
                  </a:lnTo>
                  <a:lnTo>
                    <a:pt x="294" y="288"/>
                  </a:lnTo>
                  <a:lnTo>
                    <a:pt x="296" y="288"/>
                  </a:lnTo>
                  <a:lnTo>
                    <a:pt x="298" y="286"/>
                  </a:lnTo>
                  <a:lnTo>
                    <a:pt x="300" y="288"/>
                  </a:lnTo>
                  <a:lnTo>
                    <a:pt x="301" y="286"/>
                  </a:lnTo>
                  <a:lnTo>
                    <a:pt x="309" y="288"/>
                  </a:lnTo>
                  <a:lnTo>
                    <a:pt x="309" y="290"/>
                  </a:lnTo>
                  <a:lnTo>
                    <a:pt x="313" y="290"/>
                  </a:lnTo>
                  <a:lnTo>
                    <a:pt x="317" y="292"/>
                  </a:lnTo>
                  <a:lnTo>
                    <a:pt x="323" y="295"/>
                  </a:lnTo>
                  <a:lnTo>
                    <a:pt x="325" y="299"/>
                  </a:lnTo>
                  <a:lnTo>
                    <a:pt x="330" y="305"/>
                  </a:lnTo>
                  <a:lnTo>
                    <a:pt x="332" y="307"/>
                  </a:lnTo>
                  <a:lnTo>
                    <a:pt x="334" y="307"/>
                  </a:lnTo>
                  <a:lnTo>
                    <a:pt x="334" y="309"/>
                  </a:lnTo>
                  <a:lnTo>
                    <a:pt x="338" y="309"/>
                  </a:lnTo>
                  <a:lnTo>
                    <a:pt x="340" y="309"/>
                  </a:lnTo>
                  <a:lnTo>
                    <a:pt x="344" y="311"/>
                  </a:lnTo>
                  <a:lnTo>
                    <a:pt x="348" y="311"/>
                  </a:lnTo>
                  <a:lnTo>
                    <a:pt x="353" y="313"/>
                  </a:lnTo>
                  <a:lnTo>
                    <a:pt x="355" y="313"/>
                  </a:lnTo>
                  <a:lnTo>
                    <a:pt x="357" y="315"/>
                  </a:lnTo>
                  <a:lnTo>
                    <a:pt x="359" y="319"/>
                  </a:lnTo>
                  <a:lnTo>
                    <a:pt x="363" y="320"/>
                  </a:lnTo>
                  <a:lnTo>
                    <a:pt x="367" y="322"/>
                  </a:lnTo>
                  <a:lnTo>
                    <a:pt x="369" y="324"/>
                  </a:lnTo>
                  <a:lnTo>
                    <a:pt x="373" y="324"/>
                  </a:lnTo>
                  <a:lnTo>
                    <a:pt x="376" y="326"/>
                  </a:lnTo>
                  <a:lnTo>
                    <a:pt x="378" y="326"/>
                  </a:lnTo>
                  <a:lnTo>
                    <a:pt x="380" y="328"/>
                  </a:lnTo>
                  <a:lnTo>
                    <a:pt x="382" y="328"/>
                  </a:lnTo>
                  <a:lnTo>
                    <a:pt x="384" y="328"/>
                  </a:lnTo>
                  <a:lnTo>
                    <a:pt x="382" y="326"/>
                  </a:lnTo>
                  <a:lnTo>
                    <a:pt x="384" y="326"/>
                  </a:lnTo>
                  <a:lnTo>
                    <a:pt x="384" y="328"/>
                  </a:lnTo>
                  <a:lnTo>
                    <a:pt x="386" y="328"/>
                  </a:lnTo>
                  <a:lnTo>
                    <a:pt x="392" y="330"/>
                  </a:lnTo>
                  <a:lnTo>
                    <a:pt x="392" y="328"/>
                  </a:lnTo>
                  <a:lnTo>
                    <a:pt x="394" y="328"/>
                  </a:lnTo>
                  <a:lnTo>
                    <a:pt x="394" y="330"/>
                  </a:lnTo>
                  <a:lnTo>
                    <a:pt x="396" y="330"/>
                  </a:lnTo>
                  <a:lnTo>
                    <a:pt x="396" y="332"/>
                  </a:lnTo>
                  <a:lnTo>
                    <a:pt x="399" y="332"/>
                  </a:lnTo>
                  <a:lnTo>
                    <a:pt x="397" y="330"/>
                  </a:lnTo>
                  <a:lnTo>
                    <a:pt x="396" y="328"/>
                  </a:lnTo>
                  <a:lnTo>
                    <a:pt x="397" y="328"/>
                  </a:lnTo>
                  <a:lnTo>
                    <a:pt x="394" y="326"/>
                  </a:lnTo>
                  <a:lnTo>
                    <a:pt x="394" y="324"/>
                  </a:lnTo>
                  <a:lnTo>
                    <a:pt x="396" y="324"/>
                  </a:lnTo>
                  <a:lnTo>
                    <a:pt x="399" y="326"/>
                  </a:lnTo>
                  <a:lnTo>
                    <a:pt x="401" y="326"/>
                  </a:lnTo>
                  <a:lnTo>
                    <a:pt x="401" y="324"/>
                  </a:lnTo>
                  <a:lnTo>
                    <a:pt x="399" y="324"/>
                  </a:lnTo>
                  <a:lnTo>
                    <a:pt x="399" y="322"/>
                  </a:lnTo>
                  <a:lnTo>
                    <a:pt x="401" y="324"/>
                  </a:lnTo>
                  <a:lnTo>
                    <a:pt x="403" y="324"/>
                  </a:lnTo>
                  <a:lnTo>
                    <a:pt x="405" y="324"/>
                  </a:lnTo>
                  <a:lnTo>
                    <a:pt x="407" y="326"/>
                  </a:lnTo>
                  <a:lnTo>
                    <a:pt x="409" y="326"/>
                  </a:lnTo>
                  <a:lnTo>
                    <a:pt x="411" y="328"/>
                  </a:lnTo>
                  <a:lnTo>
                    <a:pt x="413" y="330"/>
                  </a:lnTo>
                  <a:lnTo>
                    <a:pt x="415" y="330"/>
                  </a:lnTo>
                  <a:lnTo>
                    <a:pt x="417" y="332"/>
                  </a:lnTo>
                  <a:lnTo>
                    <a:pt x="419" y="334"/>
                  </a:lnTo>
                  <a:lnTo>
                    <a:pt x="422" y="336"/>
                  </a:lnTo>
                  <a:lnTo>
                    <a:pt x="422" y="338"/>
                  </a:lnTo>
                  <a:lnTo>
                    <a:pt x="422" y="340"/>
                  </a:lnTo>
                  <a:lnTo>
                    <a:pt x="424" y="340"/>
                  </a:lnTo>
                  <a:lnTo>
                    <a:pt x="424" y="342"/>
                  </a:lnTo>
                  <a:lnTo>
                    <a:pt x="426" y="342"/>
                  </a:lnTo>
                  <a:lnTo>
                    <a:pt x="428" y="343"/>
                  </a:lnTo>
                  <a:lnTo>
                    <a:pt x="428" y="345"/>
                  </a:lnTo>
                  <a:lnTo>
                    <a:pt x="428" y="347"/>
                  </a:lnTo>
                  <a:lnTo>
                    <a:pt x="430" y="347"/>
                  </a:lnTo>
                  <a:lnTo>
                    <a:pt x="428" y="347"/>
                  </a:lnTo>
                  <a:lnTo>
                    <a:pt x="428" y="349"/>
                  </a:lnTo>
                  <a:lnTo>
                    <a:pt x="430" y="349"/>
                  </a:lnTo>
                  <a:lnTo>
                    <a:pt x="430" y="347"/>
                  </a:lnTo>
                  <a:lnTo>
                    <a:pt x="430" y="349"/>
                  </a:lnTo>
                  <a:lnTo>
                    <a:pt x="432" y="349"/>
                  </a:lnTo>
                  <a:lnTo>
                    <a:pt x="432" y="351"/>
                  </a:lnTo>
                  <a:lnTo>
                    <a:pt x="430" y="351"/>
                  </a:lnTo>
                  <a:lnTo>
                    <a:pt x="430" y="353"/>
                  </a:lnTo>
                  <a:lnTo>
                    <a:pt x="430" y="355"/>
                  </a:lnTo>
                  <a:lnTo>
                    <a:pt x="430" y="357"/>
                  </a:lnTo>
                  <a:lnTo>
                    <a:pt x="428" y="357"/>
                  </a:lnTo>
                  <a:lnTo>
                    <a:pt x="426" y="357"/>
                  </a:lnTo>
                  <a:lnTo>
                    <a:pt x="424" y="357"/>
                  </a:lnTo>
                  <a:lnTo>
                    <a:pt x="422" y="355"/>
                  </a:lnTo>
                  <a:lnTo>
                    <a:pt x="421" y="357"/>
                  </a:lnTo>
                  <a:lnTo>
                    <a:pt x="417" y="355"/>
                  </a:lnTo>
                  <a:lnTo>
                    <a:pt x="415" y="355"/>
                  </a:lnTo>
                  <a:lnTo>
                    <a:pt x="417" y="357"/>
                  </a:lnTo>
                  <a:lnTo>
                    <a:pt x="419" y="359"/>
                  </a:lnTo>
                  <a:lnTo>
                    <a:pt x="417" y="359"/>
                  </a:lnTo>
                  <a:lnTo>
                    <a:pt x="417" y="361"/>
                  </a:lnTo>
                  <a:lnTo>
                    <a:pt x="411" y="359"/>
                  </a:lnTo>
                  <a:lnTo>
                    <a:pt x="411" y="361"/>
                  </a:lnTo>
                  <a:lnTo>
                    <a:pt x="411" y="363"/>
                  </a:lnTo>
                  <a:lnTo>
                    <a:pt x="411" y="365"/>
                  </a:lnTo>
                  <a:lnTo>
                    <a:pt x="411" y="367"/>
                  </a:lnTo>
                  <a:lnTo>
                    <a:pt x="413" y="367"/>
                  </a:lnTo>
                  <a:lnTo>
                    <a:pt x="411" y="367"/>
                  </a:lnTo>
                  <a:lnTo>
                    <a:pt x="411" y="368"/>
                  </a:lnTo>
                  <a:lnTo>
                    <a:pt x="409" y="368"/>
                  </a:lnTo>
                  <a:lnTo>
                    <a:pt x="407" y="370"/>
                  </a:lnTo>
                  <a:lnTo>
                    <a:pt x="405" y="370"/>
                  </a:lnTo>
                  <a:lnTo>
                    <a:pt x="405" y="372"/>
                  </a:lnTo>
                  <a:lnTo>
                    <a:pt x="407" y="372"/>
                  </a:lnTo>
                  <a:lnTo>
                    <a:pt x="409" y="372"/>
                  </a:lnTo>
                  <a:lnTo>
                    <a:pt x="411" y="372"/>
                  </a:lnTo>
                  <a:lnTo>
                    <a:pt x="409" y="372"/>
                  </a:lnTo>
                  <a:lnTo>
                    <a:pt x="411" y="372"/>
                  </a:lnTo>
                  <a:lnTo>
                    <a:pt x="411" y="374"/>
                  </a:lnTo>
                  <a:lnTo>
                    <a:pt x="413" y="374"/>
                  </a:lnTo>
                  <a:lnTo>
                    <a:pt x="413" y="376"/>
                  </a:lnTo>
                  <a:lnTo>
                    <a:pt x="415" y="376"/>
                  </a:lnTo>
                  <a:lnTo>
                    <a:pt x="419" y="374"/>
                  </a:lnTo>
                  <a:lnTo>
                    <a:pt x="419" y="376"/>
                  </a:lnTo>
                  <a:lnTo>
                    <a:pt x="421" y="376"/>
                  </a:lnTo>
                  <a:lnTo>
                    <a:pt x="422" y="376"/>
                  </a:lnTo>
                  <a:lnTo>
                    <a:pt x="424" y="378"/>
                  </a:lnTo>
                  <a:lnTo>
                    <a:pt x="426" y="378"/>
                  </a:lnTo>
                  <a:lnTo>
                    <a:pt x="428" y="378"/>
                  </a:lnTo>
                  <a:lnTo>
                    <a:pt x="430" y="378"/>
                  </a:lnTo>
                  <a:lnTo>
                    <a:pt x="432" y="380"/>
                  </a:lnTo>
                  <a:lnTo>
                    <a:pt x="436" y="380"/>
                  </a:lnTo>
                  <a:lnTo>
                    <a:pt x="442" y="380"/>
                  </a:lnTo>
                  <a:lnTo>
                    <a:pt x="444" y="380"/>
                  </a:lnTo>
                  <a:lnTo>
                    <a:pt x="445" y="380"/>
                  </a:lnTo>
                  <a:lnTo>
                    <a:pt x="449" y="380"/>
                  </a:lnTo>
                  <a:lnTo>
                    <a:pt x="455" y="380"/>
                  </a:lnTo>
                  <a:lnTo>
                    <a:pt x="457" y="380"/>
                  </a:lnTo>
                  <a:lnTo>
                    <a:pt x="457" y="378"/>
                  </a:lnTo>
                  <a:lnTo>
                    <a:pt x="459" y="378"/>
                  </a:lnTo>
                  <a:lnTo>
                    <a:pt x="461" y="378"/>
                  </a:lnTo>
                  <a:lnTo>
                    <a:pt x="463" y="378"/>
                  </a:lnTo>
                  <a:lnTo>
                    <a:pt x="463" y="380"/>
                  </a:lnTo>
                  <a:lnTo>
                    <a:pt x="465" y="380"/>
                  </a:lnTo>
                  <a:lnTo>
                    <a:pt x="463" y="380"/>
                  </a:lnTo>
                  <a:lnTo>
                    <a:pt x="463" y="378"/>
                  </a:lnTo>
                  <a:lnTo>
                    <a:pt x="465" y="376"/>
                  </a:lnTo>
                  <a:lnTo>
                    <a:pt x="469" y="378"/>
                  </a:lnTo>
                  <a:lnTo>
                    <a:pt x="469" y="376"/>
                  </a:lnTo>
                  <a:lnTo>
                    <a:pt x="470" y="376"/>
                  </a:lnTo>
                  <a:lnTo>
                    <a:pt x="470" y="378"/>
                  </a:lnTo>
                  <a:lnTo>
                    <a:pt x="472" y="378"/>
                  </a:lnTo>
                  <a:lnTo>
                    <a:pt x="472" y="376"/>
                  </a:lnTo>
                  <a:lnTo>
                    <a:pt x="472" y="374"/>
                  </a:lnTo>
                  <a:lnTo>
                    <a:pt x="474" y="374"/>
                  </a:lnTo>
                  <a:lnTo>
                    <a:pt x="476" y="374"/>
                  </a:lnTo>
                  <a:lnTo>
                    <a:pt x="474" y="374"/>
                  </a:lnTo>
                  <a:lnTo>
                    <a:pt x="474" y="376"/>
                  </a:lnTo>
                  <a:lnTo>
                    <a:pt x="476" y="376"/>
                  </a:lnTo>
                  <a:lnTo>
                    <a:pt x="474" y="376"/>
                  </a:lnTo>
                  <a:lnTo>
                    <a:pt x="474" y="378"/>
                  </a:lnTo>
                  <a:lnTo>
                    <a:pt x="476" y="376"/>
                  </a:lnTo>
                  <a:lnTo>
                    <a:pt x="478" y="376"/>
                  </a:lnTo>
                  <a:lnTo>
                    <a:pt x="480" y="376"/>
                  </a:lnTo>
                  <a:lnTo>
                    <a:pt x="480" y="374"/>
                  </a:lnTo>
                  <a:lnTo>
                    <a:pt x="482" y="374"/>
                  </a:lnTo>
                  <a:lnTo>
                    <a:pt x="482" y="372"/>
                  </a:lnTo>
                  <a:lnTo>
                    <a:pt x="484" y="372"/>
                  </a:lnTo>
                  <a:lnTo>
                    <a:pt x="486" y="370"/>
                  </a:lnTo>
                  <a:lnTo>
                    <a:pt x="488" y="368"/>
                  </a:lnTo>
                  <a:lnTo>
                    <a:pt x="490" y="368"/>
                  </a:lnTo>
                  <a:lnTo>
                    <a:pt x="488" y="368"/>
                  </a:lnTo>
                  <a:lnTo>
                    <a:pt x="490" y="368"/>
                  </a:lnTo>
                  <a:lnTo>
                    <a:pt x="492" y="370"/>
                  </a:lnTo>
                  <a:lnTo>
                    <a:pt x="492" y="368"/>
                  </a:lnTo>
                  <a:lnTo>
                    <a:pt x="492" y="367"/>
                  </a:lnTo>
                  <a:lnTo>
                    <a:pt x="493" y="367"/>
                  </a:lnTo>
                  <a:lnTo>
                    <a:pt x="493" y="368"/>
                  </a:lnTo>
                  <a:lnTo>
                    <a:pt x="493" y="370"/>
                  </a:lnTo>
                  <a:lnTo>
                    <a:pt x="493" y="372"/>
                  </a:lnTo>
                  <a:lnTo>
                    <a:pt x="493" y="374"/>
                  </a:lnTo>
                  <a:lnTo>
                    <a:pt x="495" y="374"/>
                  </a:lnTo>
                  <a:lnTo>
                    <a:pt x="495" y="372"/>
                  </a:lnTo>
                  <a:lnTo>
                    <a:pt x="497" y="372"/>
                  </a:lnTo>
                  <a:lnTo>
                    <a:pt x="497" y="374"/>
                  </a:lnTo>
                  <a:lnTo>
                    <a:pt x="499" y="374"/>
                  </a:lnTo>
                  <a:lnTo>
                    <a:pt x="499" y="376"/>
                  </a:lnTo>
                  <a:lnTo>
                    <a:pt x="497" y="376"/>
                  </a:lnTo>
                  <a:lnTo>
                    <a:pt x="499" y="378"/>
                  </a:lnTo>
                  <a:lnTo>
                    <a:pt x="497" y="378"/>
                  </a:lnTo>
                  <a:lnTo>
                    <a:pt x="499" y="378"/>
                  </a:lnTo>
                  <a:lnTo>
                    <a:pt x="501" y="380"/>
                  </a:lnTo>
                  <a:lnTo>
                    <a:pt x="501" y="378"/>
                  </a:lnTo>
                  <a:lnTo>
                    <a:pt x="503" y="378"/>
                  </a:lnTo>
                  <a:lnTo>
                    <a:pt x="503" y="376"/>
                  </a:lnTo>
                  <a:lnTo>
                    <a:pt x="503" y="378"/>
                  </a:lnTo>
                  <a:lnTo>
                    <a:pt x="505" y="378"/>
                  </a:lnTo>
                  <a:lnTo>
                    <a:pt x="509" y="378"/>
                  </a:lnTo>
                  <a:lnTo>
                    <a:pt x="509" y="380"/>
                  </a:lnTo>
                  <a:lnTo>
                    <a:pt x="511" y="382"/>
                  </a:lnTo>
                  <a:lnTo>
                    <a:pt x="511" y="384"/>
                  </a:lnTo>
                  <a:lnTo>
                    <a:pt x="511" y="386"/>
                  </a:lnTo>
                  <a:lnTo>
                    <a:pt x="511" y="388"/>
                  </a:lnTo>
                  <a:lnTo>
                    <a:pt x="509" y="388"/>
                  </a:lnTo>
                  <a:lnTo>
                    <a:pt x="509" y="390"/>
                  </a:lnTo>
                  <a:lnTo>
                    <a:pt x="511" y="390"/>
                  </a:lnTo>
                  <a:lnTo>
                    <a:pt x="511" y="391"/>
                  </a:lnTo>
                  <a:lnTo>
                    <a:pt x="513" y="391"/>
                  </a:lnTo>
                  <a:lnTo>
                    <a:pt x="513" y="393"/>
                  </a:lnTo>
                  <a:lnTo>
                    <a:pt x="515" y="391"/>
                  </a:lnTo>
                  <a:lnTo>
                    <a:pt x="515" y="390"/>
                  </a:lnTo>
                  <a:lnTo>
                    <a:pt x="515" y="384"/>
                  </a:lnTo>
                  <a:lnTo>
                    <a:pt x="517" y="382"/>
                  </a:lnTo>
                  <a:lnTo>
                    <a:pt x="517" y="384"/>
                  </a:lnTo>
                  <a:lnTo>
                    <a:pt x="517" y="386"/>
                  </a:lnTo>
                  <a:lnTo>
                    <a:pt x="517" y="388"/>
                  </a:lnTo>
                  <a:lnTo>
                    <a:pt x="518" y="390"/>
                  </a:lnTo>
                  <a:lnTo>
                    <a:pt x="517" y="390"/>
                  </a:lnTo>
                  <a:lnTo>
                    <a:pt x="517" y="391"/>
                  </a:lnTo>
                  <a:lnTo>
                    <a:pt x="518" y="393"/>
                  </a:lnTo>
                  <a:lnTo>
                    <a:pt x="518" y="391"/>
                  </a:lnTo>
                  <a:lnTo>
                    <a:pt x="518" y="390"/>
                  </a:lnTo>
                  <a:lnTo>
                    <a:pt x="520" y="390"/>
                  </a:lnTo>
                  <a:lnTo>
                    <a:pt x="520" y="391"/>
                  </a:lnTo>
                  <a:lnTo>
                    <a:pt x="520" y="393"/>
                  </a:lnTo>
                  <a:lnTo>
                    <a:pt x="522" y="393"/>
                  </a:lnTo>
                  <a:lnTo>
                    <a:pt x="526" y="397"/>
                  </a:lnTo>
                  <a:lnTo>
                    <a:pt x="526" y="399"/>
                  </a:lnTo>
                  <a:lnTo>
                    <a:pt x="528" y="401"/>
                  </a:lnTo>
                  <a:lnTo>
                    <a:pt x="528" y="403"/>
                  </a:lnTo>
                  <a:lnTo>
                    <a:pt x="526" y="403"/>
                  </a:lnTo>
                  <a:lnTo>
                    <a:pt x="528" y="405"/>
                  </a:lnTo>
                  <a:lnTo>
                    <a:pt x="528" y="407"/>
                  </a:lnTo>
                  <a:lnTo>
                    <a:pt x="526" y="407"/>
                  </a:lnTo>
                  <a:lnTo>
                    <a:pt x="526" y="405"/>
                  </a:lnTo>
                  <a:lnTo>
                    <a:pt x="524" y="405"/>
                  </a:lnTo>
                  <a:lnTo>
                    <a:pt x="522" y="405"/>
                  </a:lnTo>
                  <a:lnTo>
                    <a:pt x="522" y="407"/>
                  </a:lnTo>
                  <a:lnTo>
                    <a:pt x="520" y="407"/>
                  </a:lnTo>
                  <a:lnTo>
                    <a:pt x="518" y="405"/>
                  </a:lnTo>
                  <a:lnTo>
                    <a:pt x="517" y="403"/>
                  </a:lnTo>
                  <a:lnTo>
                    <a:pt x="517" y="405"/>
                  </a:lnTo>
                  <a:lnTo>
                    <a:pt x="517" y="407"/>
                  </a:lnTo>
                  <a:lnTo>
                    <a:pt x="518" y="407"/>
                  </a:lnTo>
                  <a:lnTo>
                    <a:pt x="518" y="405"/>
                  </a:lnTo>
                  <a:lnTo>
                    <a:pt x="518" y="407"/>
                  </a:lnTo>
                  <a:lnTo>
                    <a:pt x="520" y="409"/>
                  </a:lnTo>
                  <a:lnTo>
                    <a:pt x="522" y="409"/>
                  </a:lnTo>
                  <a:lnTo>
                    <a:pt x="522" y="411"/>
                  </a:lnTo>
                  <a:lnTo>
                    <a:pt x="524" y="411"/>
                  </a:lnTo>
                  <a:lnTo>
                    <a:pt x="524" y="413"/>
                  </a:lnTo>
                  <a:lnTo>
                    <a:pt x="524" y="415"/>
                  </a:lnTo>
                  <a:lnTo>
                    <a:pt x="522" y="415"/>
                  </a:lnTo>
                  <a:lnTo>
                    <a:pt x="524" y="415"/>
                  </a:lnTo>
                  <a:lnTo>
                    <a:pt x="526" y="415"/>
                  </a:lnTo>
                  <a:lnTo>
                    <a:pt x="526" y="416"/>
                  </a:lnTo>
                  <a:lnTo>
                    <a:pt x="526" y="418"/>
                  </a:lnTo>
                  <a:lnTo>
                    <a:pt x="526" y="420"/>
                  </a:lnTo>
                  <a:lnTo>
                    <a:pt x="528" y="422"/>
                  </a:lnTo>
                  <a:lnTo>
                    <a:pt x="528" y="420"/>
                  </a:lnTo>
                  <a:lnTo>
                    <a:pt x="528" y="418"/>
                  </a:lnTo>
                  <a:lnTo>
                    <a:pt x="530" y="420"/>
                  </a:lnTo>
                  <a:lnTo>
                    <a:pt x="530" y="422"/>
                  </a:lnTo>
                  <a:lnTo>
                    <a:pt x="530" y="424"/>
                  </a:lnTo>
                  <a:lnTo>
                    <a:pt x="532" y="426"/>
                  </a:lnTo>
                  <a:lnTo>
                    <a:pt x="532" y="428"/>
                  </a:lnTo>
                  <a:lnTo>
                    <a:pt x="534" y="428"/>
                  </a:lnTo>
                  <a:lnTo>
                    <a:pt x="534" y="426"/>
                  </a:lnTo>
                  <a:lnTo>
                    <a:pt x="534" y="428"/>
                  </a:lnTo>
                  <a:lnTo>
                    <a:pt x="534" y="430"/>
                  </a:lnTo>
                  <a:lnTo>
                    <a:pt x="536" y="430"/>
                  </a:lnTo>
                  <a:lnTo>
                    <a:pt x="536" y="432"/>
                  </a:lnTo>
                  <a:lnTo>
                    <a:pt x="538" y="434"/>
                  </a:lnTo>
                  <a:lnTo>
                    <a:pt x="538" y="436"/>
                  </a:lnTo>
                  <a:lnTo>
                    <a:pt x="538" y="434"/>
                  </a:lnTo>
                  <a:lnTo>
                    <a:pt x="538" y="432"/>
                  </a:lnTo>
                  <a:lnTo>
                    <a:pt x="536" y="428"/>
                  </a:lnTo>
                  <a:lnTo>
                    <a:pt x="534" y="428"/>
                  </a:lnTo>
                  <a:lnTo>
                    <a:pt x="534" y="426"/>
                  </a:lnTo>
                  <a:lnTo>
                    <a:pt x="532" y="424"/>
                  </a:lnTo>
                  <a:lnTo>
                    <a:pt x="532" y="422"/>
                  </a:lnTo>
                  <a:lnTo>
                    <a:pt x="532" y="420"/>
                  </a:lnTo>
                  <a:lnTo>
                    <a:pt x="530" y="418"/>
                  </a:lnTo>
                  <a:lnTo>
                    <a:pt x="528" y="418"/>
                  </a:lnTo>
                  <a:lnTo>
                    <a:pt x="530" y="418"/>
                  </a:lnTo>
                  <a:lnTo>
                    <a:pt x="530" y="416"/>
                  </a:lnTo>
                  <a:lnTo>
                    <a:pt x="530" y="415"/>
                  </a:lnTo>
                  <a:lnTo>
                    <a:pt x="530" y="411"/>
                  </a:lnTo>
                  <a:lnTo>
                    <a:pt x="530" y="409"/>
                  </a:lnTo>
                  <a:lnTo>
                    <a:pt x="532" y="411"/>
                  </a:lnTo>
                  <a:lnTo>
                    <a:pt x="532" y="409"/>
                  </a:lnTo>
                  <a:lnTo>
                    <a:pt x="532" y="407"/>
                  </a:lnTo>
                  <a:lnTo>
                    <a:pt x="532" y="405"/>
                  </a:lnTo>
                  <a:lnTo>
                    <a:pt x="532" y="407"/>
                  </a:lnTo>
                  <a:lnTo>
                    <a:pt x="534" y="407"/>
                  </a:lnTo>
                  <a:lnTo>
                    <a:pt x="534" y="409"/>
                  </a:lnTo>
                  <a:lnTo>
                    <a:pt x="534" y="413"/>
                  </a:lnTo>
                  <a:lnTo>
                    <a:pt x="534" y="411"/>
                  </a:lnTo>
                  <a:lnTo>
                    <a:pt x="534" y="413"/>
                  </a:lnTo>
                  <a:lnTo>
                    <a:pt x="532" y="413"/>
                  </a:lnTo>
                  <a:lnTo>
                    <a:pt x="532" y="411"/>
                  </a:lnTo>
                  <a:lnTo>
                    <a:pt x="530" y="411"/>
                  </a:lnTo>
                  <a:lnTo>
                    <a:pt x="532" y="413"/>
                  </a:lnTo>
                  <a:lnTo>
                    <a:pt x="534" y="413"/>
                  </a:lnTo>
                  <a:lnTo>
                    <a:pt x="534" y="415"/>
                  </a:lnTo>
                  <a:lnTo>
                    <a:pt x="532" y="415"/>
                  </a:lnTo>
                  <a:lnTo>
                    <a:pt x="534" y="416"/>
                  </a:lnTo>
                  <a:lnTo>
                    <a:pt x="534" y="415"/>
                  </a:lnTo>
                  <a:lnTo>
                    <a:pt x="534" y="416"/>
                  </a:lnTo>
                  <a:lnTo>
                    <a:pt x="536" y="416"/>
                  </a:lnTo>
                  <a:lnTo>
                    <a:pt x="534" y="415"/>
                  </a:lnTo>
                  <a:lnTo>
                    <a:pt x="534" y="413"/>
                  </a:lnTo>
                  <a:lnTo>
                    <a:pt x="536" y="413"/>
                  </a:lnTo>
                  <a:lnTo>
                    <a:pt x="534" y="411"/>
                  </a:lnTo>
                  <a:lnTo>
                    <a:pt x="536" y="409"/>
                  </a:lnTo>
                  <a:lnTo>
                    <a:pt x="536" y="411"/>
                  </a:lnTo>
                  <a:lnTo>
                    <a:pt x="538" y="411"/>
                  </a:lnTo>
                  <a:lnTo>
                    <a:pt x="538" y="413"/>
                  </a:lnTo>
                  <a:lnTo>
                    <a:pt x="540" y="415"/>
                  </a:lnTo>
                  <a:lnTo>
                    <a:pt x="540" y="416"/>
                  </a:lnTo>
                  <a:lnTo>
                    <a:pt x="540" y="415"/>
                  </a:lnTo>
                  <a:lnTo>
                    <a:pt x="540" y="413"/>
                  </a:lnTo>
                  <a:lnTo>
                    <a:pt x="538" y="409"/>
                  </a:lnTo>
                  <a:lnTo>
                    <a:pt x="536" y="409"/>
                  </a:lnTo>
                  <a:lnTo>
                    <a:pt x="536" y="407"/>
                  </a:lnTo>
                  <a:lnTo>
                    <a:pt x="538" y="405"/>
                  </a:lnTo>
                  <a:lnTo>
                    <a:pt x="538" y="403"/>
                  </a:lnTo>
                  <a:lnTo>
                    <a:pt x="536" y="403"/>
                  </a:lnTo>
                  <a:lnTo>
                    <a:pt x="534" y="399"/>
                  </a:lnTo>
                  <a:lnTo>
                    <a:pt x="532" y="397"/>
                  </a:lnTo>
                  <a:lnTo>
                    <a:pt x="532" y="395"/>
                  </a:lnTo>
                  <a:lnTo>
                    <a:pt x="532" y="393"/>
                  </a:lnTo>
                  <a:lnTo>
                    <a:pt x="530" y="393"/>
                  </a:lnTo>
                  <a:lnTo>
                    <a:pt x="530" y="391"/>
                  </a:lnTo>
                  <a:lnTo>
                    <a:pt x="532" y="391"/>
                  </a:lnTo>
                  <a:lnTo>
                    <a:pt x="532" y="390"/>
                  </a:lnTo>
                  <a:lnTo>
                    <a:pt x="532" y="388"/>
                  </a:lnTo>
                  <a:lnTo>
                    <a:pt x="530" y="386"/>
                  </a:lnTo>
                  <a:lnTo>
                    <a:pt x="530" y="384"/>
                  </a:lnTo>
                  <a:lnTo>
                    <a:pt x="528" y="384"/>
                  </a:lnTo>
                  <a:lnTo>
                    <a:pt x="528" y="382"/>
                  </a:lnTo>
                  <a:lnTo>
                    <a:pt x="526" y="382"/>
                  </a:lnTo>
                  <a:lnTo>
                    <a:pt x="526" y="380"/>
                  </a:lnTo>
                  <a:lnTo>
                    <a:pt x="526" y="378"/>
                  </a:lnTo>
                  <a:lnTo>
                    <a:pt x="526" y="376"/>
                  </a:lnTo>
                  <a:lnTo>
                    <a:pt x="526" y="374"/>
                  </a:lnTo>
                  <a:lnTo>
                    <a:pt x="526" y="372"/>
                  </a:lnTo>
                  <a:lnTo>
                    <a:pt x="528" y="372"/>
                  </a:lnTo>
                  <a:lnTo>
                    <a:pt x="530" y="372"/>
                  </a:lnTo>
                  <a:lnTo>
                    <a:pt x="530" y="370"/>
                  </a:lnTo>
                  <a:lnTo>
                    <a:pt x="532" y="370"/>
                  </a:lnTo>
                  <a:lnTo>
                    <a:pt x="532" y="368"/>
                  </a:lnTo>
                  <a:lnTo>
                    <a:pt x="530" y="368"/>
                  </a:lnTo>
                  <a:lnTo>
                    <a:pt x="528" y="368"/>
                  </a:lnTo>
                  <a:lnTo>
                    <a:pt x="528" y="367"/>
                  </a:lnTo>
                  <a:lnTo>
                    <a:pt x="526" y="367"/>
                  </a:lnTo>
                  <a:lnTo>
                    <a:pt x="528" y="367"/>
                  </a:lnTo>
                  <a:lnTo>
                    <a:pt x="528" y="365"/>
                  </a:lnTo>
                  <a:lnTo>
                    <a:pt x="528" y="363"/>
                  </a:lnTo>
                  <a:lnTo>
                    <a:pt x="530" y="363"/>
                  </a:lnTo>
                  <a:lnTo>
                    <a:pt x="530" y="365"/>
                  </a:lnTo>
                  <a:lnTo>
                    <a:pt x="528" y="365"/>
                  </a:lnTo>
                  <a:lnTo>
                    <a:pt x="530" y="365"/>
                  </a:lnTo>
                  <a:lnTo>
                    <a:pt x="530" y="367"/>
                  </a:lnTo>
                  <a:lnTo>
                    <a:pt x="528" y="367"/>
                  </a:lnTo>
                  <a:lnTo>
                    <a:pt x="530" y="367"/>
                  </a:lnTo>
                  <a:lnTo>
                    <a:pt x="530" y="368"/>
                  </a:lnTo>
                  <a:lnTo>
                    <a:pt x="530" y="367"/>
                  </a:lnTo>
                  <a:lnTo>
                    <a:pt x="530" y="365"/>
                  </a:lnTo>
                  <a:lnTo>
                    <a:pt x="532" y="365"/>
                  </a:lnTo>
                  <a:lnTo>
                    <a:pt x="534" y="365"/>
                  </a:lnTo>
                  <a:lnTo>
                    <a:pt x="536" y="365"/>
                  </a:lnTo>
                  <a:lnTo>
                    <a:pt x="538" y="365"/>
                  </a:lnTo>
                  <a:lnTo>
                    <a:pt x="540" y="363"/>
                  </a:lnTo>
                  <a:lnTo>
                    <a:pt x="540" y="361"/>
                  </a:lnTo>
                  <a:lnTo>
                    <a:pt x="540" y="363"/>
                  </a:lnTo>
                  <a:lnTo>
                    <a:pt x="541" y="363"/>
                  </a:lnTo>
                  <a:lnTo>
                    <a:pt x="543" y="361"/>
                  </a:lnTo>
                  <a:lnTo>
                    <a:pt x="543" y="363"/>
                  </a:lnTo>
                  <a:lnTo>
                    <a:pt x="545" y="363"/>
                  </a:lnTo>
                  <a:lnTo>
                    <a:pt x="545" y="361"/>
                  </a:lnTo>
                  <a:lnTo>
                    <a:pt x="545" y="359"/>
                  </a:lnTo>
                  <a:lnTo>
                    <a:pt x="545" y="357"/>
                  </a:lnTo>
                  <a:lnTo>
                    <a:pt x="547" y="357"/>
                  </a:lnTo>
                  <a:lnTo>
                    <a:pt x="547" y="359"/>
                  </a:lnTo>
                  <a:lnTo>
                    <a:pt x="547" y="357"/>
                  </a:lnTo>
                  <a:lnTo>
                    <a:pt x="549" y="359"/>
                  </a:lnTo>
                  <a:lnTo>
                    <a:pt x="551" y="359"/>
                  </a:lnTo>
                  <a:lnTo>
                    <a:pt x="551" y="361"/>
                  </a:lnTo>
                  <a:lnTo>
                    <a:pt x="551" y="359"/>
                  </a:lnTo>
                  <a:lnTo>
                    <a:pt x="553" y="359"/>
                  </a:lnTo>
                  <a:lnTo>
                    <a:pt x="549" y="357"/>
                  </a:lnTo>
                  <a:lnTo>
                    <a:pt x="551" y="355"/>
                  </a:lnTo>
                  <a:lnTo>
                    <a:pt x="551" y="353"/>
                  </a:lnTo>
                  <a:lnTo>
                    <a:pt x="549" y="353"/>
                  </a:lnTo>
                  <a:lnTo>
                    <a:pt x="551" y="351"/>
                  </a:lnTo>
                  <a:lnTo>
                    <a:pt x="553" y="351"/>
                  </a:lnTo>
                  <a:lnTo>
                    <a:pt x="555" y="351"/>
                  </a:lnTo>
                  <a:lnTo>
                    <a:pt x="557" y="351"/>
                  </a:lnTo>
                  <a:lnTo>
                    <a:pt x="557" y="349"/>
                  </a:lnTo>
                  <a:lnTo>
                    <a:pt x="557" y="351"/>
                  </a:lnTo>
                  <a:lnTo>
                    <a:pt x="557" y="349"/>
                  </a:lnTo>
                  <a:lnTo>
                    <a:pt x="559" y="349"/>
                  </a:lnTo>
                  <a:lnTo>
                    <a:pt x="561" y="349"/>
                  </a:lnTo>
                  <a:lnTo>
                    <a:pt x="561" y="347"/>
                  </a:lnTo>
                  <a:lnTo>
                    <a:pt x="561" y="349"/>
                  </a:lnTo>
                  <a:lnTo>
                    <a:pt x="563" y="349"/>
                  </a:lnTo>
                  <a:lnTo>
                    <a:pt x="563" y="347"/>
                  </a:lnTo>
                  <a:lnTo>
                    <a:pt x="563" y="345"/>
                  </a:lnTo>
                  <a:lnTo>
                    <a:pt x="561" y="345"/>
                  </a:lnTo>
                  <a:lnTo>
                    <a:pt x="561" y="343"/>
                  </a:lnTo>
                  <a:lnTo>
                    <a:pt x="563" y="342"/>
                  </a:lnTo>
                  <a:lnTo>
                    <a:pt x="563" y="340"/>
                  </a:lnTo>
                  <a:lnTo>
                    <a:pt x="561" y="340"/>
                  </a:lnTo>
                  <a:lnTo>
                    <a:pt x="561" y="342"/>
                  </a:lnTo>
                  <a:lnTo>
                    <a:pt x="559" y="340"/>
                  </a:lnTo>
                  <a:lnTo>
                    <a:pt x="557" y="340"/>
                  </a:lnTo>
                  <a:lnTo>
                    <a:pt x="557" y="342"/>
                  </a:lnTo>
                  <a:lnTo>
                    <a:pt x="549" y="343"/>
                  </a:lnTo>
                  <a:lnTo>
                    <a:pt x="549" y="345"/>
                  </a:lnTo>
                  <a:lnTo>
                    <a:pt x="551" y="345"/>
                  </a:lnTo>
                  <a:lnTo>
                    <a:pt x="549" y="345"/>
                  </a:lnTo>
                  <a:lnTo>
                    <a:pt x="549" y="347"/>
                  </a:lnTo>
                  <a:lnTo>
                    <a:pt x="547" y="347"/>
                  </a:lnTo>
                  <a:lnTo>
                    <a:pt x="547" y="349"/>
                  </a:lnTo>
                  <a:lnTo>
                    <a:pt x="549" y="349"/>
                  </a:lnTo>
                  <a:lnTo>
                    <a:pt x="549" y="351"/>
                  </a:lnTo>
                  <a:lnTo>
                    <a:pt x="549" y="353"/>
                  </a:lnTo>
                  <a:lnTo>
                    <a:pt x="549" y="355"/>
                  </a:lnTo>
                  <a:lnTo>
                    <a:pt x="547" y="355"/>
                  </a:lnTo>
                  <a:lnTo>
                    <a:pt x="547" y="353"/>
                  </a:lnTo>
                  <a:lnTo>
                    <a:pt x="547" y="351"/>
                  </a:lnTo>
                  <a:lnTo>
                    <a:pt x="545" y="351"/>
                  </a:lnTo>
                  <a:lnTo>
                    <a:pt x="545" y="349"/>
                  </a:lnTo>
                  <a:lnTo>
                    <a:pt x="545" y="351"/>
                  </a:lnTo>
                  <a:lnTo>
                    <a:pt x="543" y="351"/>
                  </a:lnTo>
                  <a:lnTo>
                    <a:pt x="541" y="351"/>
                  </a:lnTo>
                  <a:lnTo>
                    <a:pt x="541" y="353"/>
                  </a:lnTo>
                  <a:lnTo>
                    <a:pt x="540" y="353"/>
                  </a:lnTo>
                  <a:lnTo>
                    <a:pt x="540" y="355"/>
                  </a:lnTo>
                  <a:lnTo>
                    <a:pt x="538" y="355"/>
                  </a:lnTo>
                  <a:lnTo>
                    <a:pt x="538" y="353"/>
                  </a:lnTo>
                  <a:lnTo>
                    <a:pt x="536" y="353"/>
                  </a:lnTo>
                  <a:lnTo>
                    <a:pt x="534" y="353"/>
                  </a:lnTo>
                  <a:lnTo>
                    <a:pt x="534" y="351"/>
                  </a:lnTo>
                  <a:lnTo>
                    <a:pt x="530" y="353"/>
                  </a:lnTo>
                  <a:lnTo>
                    <a:pt x="528" y="353"/>
                  </a:lnTo>
                  <a:lnTo>
                    <a:pt x="528" y="355"/>
                  </a:lnTo>
                  <a:lnTo>
                    <a:pt x="528" y="357"/>
                  </a:lnTo>
                  <a:lnTo>
                    <a:pt x="530" y="357"/>
                  </a:lnTo>
                  <a:lnTo>
                    <a:pt x="530" y="359"/>
                  </a:lnTo>
                  <a:lnTo>
                    <a:pt x="532" y="359"/>
                  </a:lnTo>
                  <a:lnTo>
                    <a:pt x="532" y="361"/>
                  </a:lnTo>
                  <a:lnTo>
                    <a:pt x="530" y="359"/>
                  </a:lnTo>
                  <a:lnTo>
                    <a:pt x="528" y="359"/>
                  </a:lnTo>
                  <a:lnTo>
                    <a:pt x="528" y="361"/>
                  </a:lnTo>
                  <a:lnTo>
                    <a:pt x="526" y="361"/>
                  </a:lnTo>
                  <a:lnTo>
                    <a:pt x="526" y="359"/>
                  </a:lnTo>
                  <a:lnTo>
                    <a:pt x="524" y="359"/>
                  </a:lnTo>
                  <a:lnTo>
                    <a:pt x="522" y="361"/>
                  </a:lnTo>
                  <a:lnTo>
                    <a:pt x="520" y="363"/>
                  </a:lnTo>
                  <a:lnTo>
                    <a:pt x="518" y="363"/>
                  </a:lnTo>
                  <a:lnTo>
                    <a:pt x="518" y="361"/>
                  </a:lnTo>
                  <a:lnTo>
                    <a:pt x="520" y="361"/>
                  </a:lnTo>
                  <a:lnTo>
                    <a:pt x="520" y="359"/>
                  </a:lnTo>
                  <a:lnTo>
                    <a:pt x="520" y="357"/>
                  </a:lnTo>
                  <a:lnTo>
                    <a:pt x="520" y="359"/>
                  </a:lnTo>
                  <a:lnTo>
                    <a:pt x="518" y="359"/>
                  </a:lnTo>
                  <a:lnTo>
                    <a:pt x="518" y="357"/>
                  </a:lnTo>
                  <a:lnTo>
                    <a:pt x="518" y="355"/>
                  </a:lnTo>
                  <a:lnTo>
                    <a:pt x="518" y="353"/>
                  </a:lnTo>
                  <a:lnTo>
                    <a:pt x="518" y="355"/>
                  </a:lnTo>
                  <a:lnTo>
                    <a:pt x="517" y="355"/>
                  </a:lnTo>
                  <a:lnTo>
                    <a:pt x="517" y="357"/>
                  </a:lnTo>
                  <a:lnTo>
                    <a:pt x="515" y="357"/>
                  </a:lnTo>
                  <a:lnTo>
                    <a:pt x="513" y="357"/>
                  </a:lnTo>
                  <a:lnTo>
                    <a:pt x="513" y="355"/>
                  </a:lnTo>
                  <a:lnTo>
                    <a:pt x="515" y="355"/>
                  </a:lnTo>
                  <a:lnTo>
                    <a:pt x="515" y="353"/>
                  </a:lnTo>
                  <a:lnTo>
                    <a:pt x="517" y="349"/>
                  </a:lnTo>
                  <a:lnTo>
                    <a:pt x="518" y="343"/>
                  </a:lnTo>
                  <a:lnTo>
                    <a:pt x="520" y="342"/>
                  </a:lnTo>
                  <a:lnTo>
                    <a:pt x="520" y="340"/>
                  </a:lnTo>
                  <a:lnTo>
                    <a:pt x="528" y="340"/>
                  </a:lnTo>
                  <a:lnTo>
                    <a:pt x="530" y="340"/>
                  </a:lnTo>
                  <a:lnTo>
                    <a:pt x="532" y="338"/>
                  </a:lnTo>
                  <a:lnTo>
                    <a:pt x="534" y="338"/>
                  </a:lnTo>
                  <a:lnTo>
                    <a:pt x="536" y="338"/>
                  </a:lnTo>
                  <a:lnTo>
                    <a:pt x="538" y="338"/>
                  </a:lnTo>
                  <a:lnTo>
                    <a:pt x="540" y="336"/>
                  </a:lnTo>
                  <a:lnTo>
                    <a:pt x="540" y="334"/>
                  </a:lnTo>
                  <a:lnTo>
                    <a:pt x="543" y="332"/>
                  </a:lnTo>
                  <a:lnTo>
                    <a:pt x="545" y="332"/>
                  </a:lnTo>
                  <a:lnTo>
                    <a:pt x="547" y="332"/>
                  </a:lnTo>
                  <a:lnTo>
                    <a:pt x="549" y="330"/>
                  </a:lnTo>
                  <a:lnTo>
                    <a:pt x="551" y="330"/>
                  </a:lnTo>
                  <a:lnTo>
                    <a:pt x="551" y="328"/>
                  </a:lnTo>
                  <a:lnTo>
                    <a:pt x="553" y="328"/>
                  </a:lnTo>
                  <a:lnTo>
                    <a:pt x="553" y="326"/>
                  </a:lnTo>
                  <a:lnTo>
                    <a:pt x="555" y="326"/>
                  </a:lnTo>
                  <a:lnTo>
                    <a:pt x="557" y="328"/>
                  </a:lnTo>
                  <a:lnTo>
                    <a:pt x="561" y="328"/>
                  </a:lnTo>
                  <a:lnTo>
                    <a:pt x="561" y="330"/>
                  </a:lnTo>
                  <a:lnTo>
                    <a:pt x="563" y="330"/>
                  </a:lnTo>
                  <a:lnTo>
                    <a:pt x="563" y="332"/>
                  </a:lnTo>
                  <a:lnTo>
                    <a:pt x="565" y="332"/>
                  </a:lnTo>
                  <a:lnTo>
                    <a:pt x="565" y="334"/>
                  </a:lnTo>
                  <a:lnTo>
                    <a:pt x="566" y="336"/>
                  </a:lnTo>
                  <a:lnTo>
                    <a:pt x="566" y="338"/>
                  </a:lnTo>
                  <a:lnTo>
                    <a:pt x="565" y="338"/>
                  </a:lnTo>
                  <a:lnTo>
                    <a:pt x="565" y="340"/>
                  </a:lnTo>
                  <a:lnTo>
                    <a:pt x="566" y="342"/>
                  </a:lnTo>
                  <a:lnTo>
                    <a:pt x="566" y="343"/>
                  </a:lnTo>
                  <a:lnTo>
                    <a:pt x="566" y="345"/>
                  </a:lnTo>
                  <a:lnTo>
                    <a:pt x="568" y="345"/>
                  </a:lnTo>
                  <a:lnTo>
                    <a:pt x="568" y="347"/>
                  </a:lnTo>
                  <a:lnTo>
                    <a:pt x="568" y="345"/>
                  </a:lnTo>
                  <a:lnTo>
                    <a:pt x="566" y="345"/>
                  </a:lnTo>
                  <a:lnTo>
                    <a:pt x="566" y="347"/>
                  </a:lnTo>
                  <a:lnTo>
                    <a:pt x="565" y="347"/>
                  </a:lnTo>
                  <a:lnTo>
                    <a:pt x="565" y="349"/>
                  </a:lnTo>
                  <a:lnTo>
                    <a:pt x="568" y="349"/>
                  </a:lnTo>
                  <a:lnTo>
                    <a:pt x="568" y="351"/>
                  </a:lnTo>
                  <a:lnTo>
                    <a:pt x="572" y="355"/>
                  </a:lnTo>
                  <a:lnTo>
                    <a:pt x="572" y="357"/>
                  </a:lnTo>
                  <a:lnTo>
                    <a:pt x="574" y="355"/>
                  </a:lnTo>
                  <a:lnTo>
                    <a:pt x="572" y="355"/>
                  </a:lnTo>
                  <a:lnTo>
                    <a:pt x="572" y="353"/>
                  </a:lnTo>
                  <a:lnTo>
                    <a:pt x="574" y="353"/>
                  </a:lnTo>
                  <a:lnTo>
                    <a:pt x="576" y="351"/>
                  </a:lnTo>
                  <a:lnTo>
                    <a:pt x="576" y="353"/>
                  </a:lnTo>
                  <a:lnTo>
                    <a:pt x="576" y="355"/>
                  </a:lnTo>
                  <a:lnTo>
                    <a:pt x="574" y="355"/>
                  </a:lnTo>
                  <a:lnTo>
                    <a:pt x="574" y="357"/>
                  </a:lnTo>
                  <a:lnTo>
                    <a:pt x="576" y="357"/>
                  </a:lnTo>
                  <a:lnTo>
                    <a:pt x="576" y="355"/>
                  </a:lnTo>
                  <a:lnTo>
                    <a:pt x="576" y="357"/>
                  </a:lnTo>
                  <a:lnTo>
                    <a:pt x="580" y="357"/>
                  </a:lnTo>
                  <a:lnTo>
                    <a:pt x="580" y="359"/>
                  </a:lnTo>
                  <a:lnTo>
                    <a:pt x="578" y="361"/>
                  </a:lnTo>
                  <a:lnTo>
                    <a:pt x="580" y="361"/>
                  </a:lnTo>
                  <a:lnTo>
                    <a:pt x="580" y="363"/>
                  </a:lnTo>
                  <a:lnTo>
                    <a:pt x="580" y="365"/>
                  </a:lnTo>
                  <a:lnTo>
                    <a:pt x="582" y="365"/>
                  </a:lnTo>
                  <a:lnTo>
                    <a:pt x="582" y="367"/>
                  </a:lnTo>
                  <a:lnTo>
                    <a:pt x="584" y="365"/>
                  </a:lnTo>
                  <a:lnTo>
                    <a:pt x="586" y="367"/>
                  </a:lnTo>
                  <a:lnTo>
                    <a:pt x="588" y="367"/>
                  </a:lnTo>
                  <a:lnTo>
                    <a:pt x="589" y="365"/>
                  </a:lnTo>
                  <a:lnTo>
                    <a:pt x="591" y="367"/>
                  </a:lnTo>
                  <a:lnTo>
                    <a:pt x="593" y="367"/>
                  </a:lnTo>
                  <a:lnTo>
                    <a:pt x="593" y="365"/>
                  </a:lnTo>
                  <a:lnTo>
                    <a:pt x="595" y="365"/>
                  </a:lnTo>
                  <a:lnTo>
                    <a:pt x="597" y="365"/>
                  </a:lnTo>
                  <a:lnTo>
                    <a:pt x="597" y="363"/>
                  </a:lnTo>
                  <a:lnTo>
                    <a:pt x="597" y="361"/>
                  </a:lnTo>
                  <a:lnTo>
                    <a:pt x="599" y="361"/>
                  </a:lnTo>
                  <a:lnTo>
                    <a:pt x="599" y="363"/>
                  </a:lnTo>
                  <a:lnTo>
                    <a:pt x="599" y="365"/>
                  </a:lnTo>
                  <a:lnTo>
                    <a:pt x="599" y="367"/>
                  </a:lnTo>
                  <a:lnTo>
                    <a:pt x="601" y="367"/>
                  </a:lnTo>
                  <a:lnTo>
                    <a:pt x="601" y="368"/>
                  </a:lnTo>
                  <a:lnTo>
                    <a:pt x="603" y="368"/>
                  </a:lnTo>
                  <a:lnTo>
                    <a:pt x="603" y="370"/>
                  </a:lnTo>
                  <a:lnTo>
                    <a:pt x="605" y="370"/>
                  </a:lnTo>
                  <a:lnTo>
                    <a:pt x="607" y="370"/>
                  </a:lnTo>
                  <a:lnTo>
                    <a:pt x="607" y="372"/>
                  </a:lnTo>
                  <a:lnTo>
                    <a:pt x="609" y="374"/>
                  </a:lnTo>
                  <a:lnTo>
                    <a:pt x="613" y="376"/>
                  </a:lnTo>
                  <a:lnTo>
                    <a:pt x="614" y="376"/>
                  </a:lnTo>
                  <a:lnTo>
                    <a:pt x="616" y="378"/>
                  </a:lnTo>
                  <a:lnTo>
                    <a:pt x="618" y="378"/>
                  </a:lnTo>
                  <a:lnTo>
                    <a:pt x="618" y="380"/>
                  </a:lnTo>
                  <a:lnTo>
                    <a:pt x="618" y="378"/>
                  </a:lnTo>
                  <a:lnTo>
                    <a:pt x="618" y="376"/>
                  </a:lnTo>
                  <a:lnTo>
                    <a:pt x="620" y="378"/>
                  </a:lnTo>
                  <a:lnTo>
                    <a:pt x="622" y="378"/>
                  </a:lnTo>
                  <a:lnTo>
                    <a:pt x="622" y="376"/>
                  </a:lnTo>
                  <a:lnTo>
                    <a:pt x="622" y="378"/>
                  </a:lnTo>
                  <a:lnTo>
                    <a:pt x="624" y="378"/>
                  </a:lnTo>
                  <a:lnTo>
                    <a:pt x="624" y="380"/>
                  </a:lnTo>
                  <a:lnTo>
                    <a:pt x="624" y="378"/>
                  </a:lnTo>
                  <a:lnTo>
                    <a:pt x="626" y="378"/>
                  </a:lnTo>
                  <a:lnTo>
                    <a:pt x="626" y="380"/>
                  </a:lnTo>
                  <a:lnTo>
                    <a:pt x="628" y="380"/>
                  </a:lnTo>
                  <a:lnTo>
                    <a:pt x="630" y="380"/>
                  </a:lnTo>
                  <a:lnTo>
                    <a:pt x="632" y="380"/>
                  </a:lnTo>
                  <a:lnTo>
                    <a:pt x="630" y="380"/>
                  </a:lnTo>
                  <a:lnTo>
                    <a:pt x="630" y="378"/>
                  </a:lnTo>
                  <a:lnTo>
                    <a:pt x="632" y="378"/>
                  </a:lnTo>
                  <a:lnTo>
                    <a:pt x="634" y="378"/>
                  </a:lnTo>
                  <a:lnTo>
                    <a:pt x="634" y="376"/>
                  </a:lnTo>
                  <a:lnTo>
                    <a:pt x="634" y="378"/>
                  </a:lnTo>
                  <a:lnTo>
                    <a:pt x="636" y="378"/>
                  </a:lnTo>
                  <a:lnTo>
                    <a:pt x="636" y="376"/>
                  </a:lnTo>
                  <a:lnTo>
                    <a:pt x="636" y="378"/>
                  </a:lnTo>
                  <a:lnTo>
                    <a:pt x="637" y="378"/>
                  </a:lnTo>
                  <a:lnTo>
                    <a:pt x="639" y="376"/>
                  </a:lnTo>
                  <a:lnTo>
                    <a:pt x="637" y="376"/>
                  </a:lnTo>
                  <a:lnTo>
                    <a:pt x="637" y="374"/>
                  </a:lnTo>
                  <a:lnTo>
                    <a:pt x="639" y="374"/>
                  </a:lnTo>
                  <a:lnTo>
                    <a:pt x="639" y="376"/>
                  </a:lnTo>
                  <a:lnTo>
                    <a:pt x="641" y="374"/>
                  </a:lnTo>
                  <a:lnTo>
                    <a:pt x="643" y="374"/>
                  </a:lnTo>
                  <a:lnTo>
                    <a:pt x="643" y="376"/>
                  </a:lnTo>
                  <a:lnTo>
                    <a:pt x="645" y="376"/>
                  </a:lnTo>
                  <a:lnTo>
                    <a:pt x="645" y="374"/>
                  </a:lnTo>
                  <a:lnTo>
                    <a:pt x="647" y="374"/>
                  </a:lnTo>
                  <a:lnTo>
                    <a:pt x="651" y="374"/>
                  </a:lnTo>
                  <a:lnTo>
                    <a:pt x="653" y="374"/>
                  </a:lnTo>
                  <a:lnTo>
                    <a:pt x="655" y="374"/>
                  </a:lnTo>
                  <a:lnTo>
                    <a:pt x="657" y="376"/>
                  </a:lnTo>
                  <a:lnTo>
                    <a:pt x="657" y="374"/>
                  </a:lnTo>
                  <a:lnTo>
                    <a:pt x="659" y="374"/>
                  </a:lnTo>
                  <a:lnTo>
                    <a:pt x="659" y="376"/>
                  </a:lnTo>
                  <a:lnTo>
                    <a:pt x="661" y="376"/>
                  </a:lnTo>
                  <a:lnTo>
                    <a:pt x="662" y="376"/>
                  </a:lnTo>
                  <a:lnTo>
                    <a:pt x="664" y="378"/>
                  </a:lnTo>
                  <a:lnTo>
                    <a:pt x="666" y="380"/>
                  </a:lnTo>
                  <a:lnTo>
                    <a:pt x="666" y="378"/>
                  </a:lnTo>
                  <a:lnTo>
                    <a:pt x="666" y="380"/>
                  </a:lnTo>
                  <a:lnTo>
                    <a:pt x="666" y="378"/>
                  </a:lnTo>
                  <a:lnTo>
                    <a:pt x="668" y="378"/>
                  </a:lnTo>
                  <a:lnTo>
                    <a:pt x="670" y="378"/>
                  </a:lnTo>
                  <a:lnTo>
                    <a:pt x="670" y="380"/>
                  </a:lnTo>
                  <a:lnTo>
                    <a:pt x="670" y="378"/>
                  </a:lnTo>
                  <a:lnTo>
                    <a:pt x="672" y="378"/>
                  </a:lnTo>
                  <a:lnTo>
                    <a:pt x="674" y="378"/>
                  </a:lnTo>
                  <a:lnTo>
                    <a:pt x="674" y="376"/>
                  </a:lnTo>
                  <a:lnTo>
                    <a:pt x="674" y="374"/>
                  </a:lnTo>
                  <a:lnTo>
                    <a:pt x="674" y="376"/>
                  </a:lnTo>
                  <a:lnTo>
                    <a:pt x="676" y="376"/>
                  </a:lnTo>
                  <a:lnTo>
                    <a:pt x="678" y="376"/>
                  </a:lnTo>
                  <a:lnTo>
                    <a:pt x="680" y="376"/>
                  </a:lnTo>
                  <a:lnTo>
                    <a:pt x="680" y="374"/>
                  </a:lnTo>
                  <a:lnTo>
                    <a:pt x="678" y="374"/>
                  </a:lnTo>
                  <a:lnTo>
                    <a:pt x="678" y="372"/>
                  </a:lnTo>
                  <a:lnTo>
                    <a:pt x="676" y="372"/>
                  </a:lnTo>
                  <a:lnTo>
                    <a:pt x="676" y="370"/>
                  </a:lnTo>
                  <a:lnTo>
                    <a:pt x="674" y="370"/>
                  </a:lnTo>
                  <a:lnTo>
                    <a:pt x="674" y="368"/>
                  </a:lnTo>
                  <a:lnTo>
                    <a:pt x="674" y="365"/>
                  </a:lnTo>
                  <a:lnTo>
                    <a:pt x="676" y="363"/>
                  </a:lnTo>
                  <a:lnTo>
                    <a:pt x="676" y="365"/>
                  </a:lnTo>
                  <a:lnTo>
                    <a:pt x="680" y="368"/>
                  </a:lnTo>
                  <a:lnTo>
                    <a:pt x="682" y="370"/>
                  </a:lnTo>
                  <a:lnTo>
                    <a:pt x="682" y="372"/>
                  </a:lnTo>
                  <a:lnTo>
                    <a:pt x="682" y="374"/>
                  </a:lnTo>
                  <a:lnTo>
                    <a:pt x="684" y="378"/>
                  </a:lnTo>
                  <a:lnTo>
                    <a:pt x="684" y="376"/>
                  </a:lnTo>
                  <a:lnTo>
                    <a:pt x="685" y="378"/>
                  </a:lnTo>
                  <a:lnTo>
                    <a:pt x="685" y="380"/>
                  </a:lnTo>
                  <a:lnTo>
                    <a:pt x="687" y="380"/>
                  </a:lnTo>
                  <a:lnTo>
                    <a:pt x="689" y="382"/>
                  </a:lnTo>
                  <a:lnTo>
                    <a:pt x="691" y="382"/>
                  </a:lnTo>
                  <a:lnTo>
                    <a:pt x="691" y="384"/>
                  </a:lnTo>
                  <a:lnTo>
                    <a:pt x="693" y="384"/>
                  </a:lnTo>
                  <a:lnTo>
                    <a:pt x="695" y="384"/>
                  </a:lnTo>
                  <a:lnTo>
                    <a:pt x="695" y="382"/>
                  </a:lnTo>
                  <a:lnTo>
                    <a:pt x="697" y="382"/>
                  </a:lnTo>
                  <a:lnTo>
                    <a:pt x="697" y="384"/>
                  </a:lnTo>
                  <a:lnTo>
                    <a:pt x="697" y="382"/>
                  </a:lnTo>
                  <a:lnTo>
                    <a:pt x="699" y="380"/>
                  </a:lnTo>
                  <a:lnTo>
                    <a:pt x="699" y="378"/>
                  </a:lnTo>
                  <a:lnTo>
                    <a:pt x="697" y="380"/>
                  </a:lnTo>
                  <a:lnTo>
                    <a:pt x="697" y="378"/>
                  </a:lnTo>
                  <a:lnTo>
                    <a:pt x="699" y="376"/>
                  </a:lnTo>
                  <a:lnTo>
                    <a:pt x="699" y="374"/>
                  </a:lnTo>
                  <a:lnTo>
                    <a:pt x="697" y="372"/>
                  </a:lnTo>
                  <a:lnTo>
                    <a:pt x="697" y="370"/>
                  </a:lnTo>
                  <a:lnTo>
                    <a:pt x="697" y="372"/>
                  </a:lnTo>
                  <a:lnTo>
                    <a:pt x="695" y="372"/>
                  </a:lnTo>
                  <a:lnTo>
                    <a:pt x="693" y="370"/>
                  </a:lnTo>
                  <a:lnTo>
                    <a:pt x="691" y="368"/>
                  </a:lnTo>
                  <a:lnTo>
                    <a:pt x="691" y="367"/>
                  </a:lnTo>
                  <a:lnTo>
                    <a:pt x="689" y="367"/>
                  </a:lnTo>
                  <a:lnTo>
                    <a:pt x="689" y="368"/>
                  </a:lnTo>
                  <a:lnTo>
                    <a:pt x="687" y="368"/>
                  </a:lnTo>
                  <a:lnTo>
                    <a:pt x="685" y="370"/>
                  </a:lnTo>
                  <a:lnTo>
                    <a:pt x="685" y="368"/>
                  </a:lnTo>
                  <a:lnTo>
                    <a:pt x="684" y="370"/>
                  </a:lnTo>
                  <a:lnTo>
                    <a:pt x="684" y="372"/>
                  </a:lnTo>
                  <a:lnTo>
                    <a:pt x="684" y="374"/>
                  </a:lnTo>
                  <a:lnTo>
                    <a:pt x="684" y="372"/>
                  </a:lnTo>
                  <a:lnTo>
                    <a:pt x="682" y="372"/>
                  </a:lnTo>
                  <a:lnTo>
                    <a:pt x="682" y="370"/>
                  </a:lnTo>
                  <a:lnTo>
                    <a:pt x="682" y="368"/>
                  </a:lnTo>
                  <a:lnTo>
                    <a:pt x="680" y="368"/>
                  </a:lnTo>
                  <a:lnTo>
                    <a:pt x="678" y="367"/>
                  </a:lnTo>
                  <a:lnTo>
                    <a:pt x="678" y="365"/>
                  </a:lnTo>
                  <a:lnTo>
                    <a:pt x="676" y="363"/>
                  </a:lnTo>
                  <a:lnTo>
                    <a:pt x="676" y="361"/>
                  </a:lnTo>
                  <a:lnTo>
                    <a:pt x="676" y="359"/>
                  </a:lnTo>
                  <a:lnTo>
                    <a:pt x="678" y="359"/>
                  </a:lnTo>
                  <a:lnTo>
                    <a:pt x="678" y="361"/>
                  </a:lnTo>
                  <a:lnTo>
                    <a:pt x="678" y="363"/>
                  </a:lnTo>
                  <a:lnTo>
                    <a:pt x="680" y="363"/>
                  </a:lnTo>
                  <a:lnTo>
                    <a:pt x="680" y="361"/>
                  </a:lnTo>
                  <a:lnTo>
                    <a:pt x="680" y="359"/>
                  </a:lnTo>
                  <a:lnTo>
                    <a:pt x="678" y="357"/>
                  </a:lnTo>
                  <a:lnTo>
                    <a:pt x="676" y="357"/>
                  </a:lnTo>
                  <a:lnTo>
                    <a:pt x="678" y="357"/>
                  </a:lnTo>
                  <a:lnTo>
                    <a:pt x="676" y="355"/>
                  </a:lnTo>
                  <a:lnTo>
                    <a:pt x="674" y="351"/>
                  </a:lnTo>
                  <a:lnTo>
                    <a:pt x="676" y="353"/>
                  </a:lnTo>
                  <a:lnTo>
                    <a:pt x="676" y="351"/>
                  </a:lnTo>
                  <a:lnTo>
                    <a:pt x="678" y="351"/>
                  </a:lnTo>
                  <a:lnTo>
                    <a:pt x="676" y="349"/>
                  </a:lnTo>
                  <a:lnTo>
                    <a:pt x="678" y="349"/>
                  </a:lnTo>
                  <a:lnTo>
                    <a:pt x="678" y="351"/>
                  </a:lnTo>
                  <a:lnTo>
                    <a:pt x="680" y="351"/>
                  </a:lnTo>
                  <a:lnTo>
                    <a:pt x="682" y="353"/>
                  </a:lnTo>
                  <a:lnTo>
                    <a:pt x="682" y="355"/>
                  </a:lnTo>
                  <a:lnTo>
                    <a:pt x="682" y="353"/>
                  </a:lnTo>
                  <a:lnTo>
                    <a:pt x="684" y="353"/>
                  </a:lnTo>
                  <a:lnTo>
                    <a:pt x="684" y="351"/>
                  </a:lnTo>
                  <a:lnTo>
                    <a:pt x="685" y="353"/>
                  </a:lnTo>
                  <a:lnTo>
                    <a:pt x="685" y="351"/>
                  </a:lnTo>
                  <a:lnTo>
                    <a:pt x="687" y="351"/>
                  </a:lnTo>
                  <a:lnTo>
                    <a:pt x="689" y="351"/>
                  </a:lnTo>
                  <a:lnTo>
                    <a:pt x="689" y="349"/>
                  </a:lnTo>
                  <a:lnTo>
                    <a:pt x="687" y="349"/>
                  </a:lnTo>
                  <a:lnTo>
                    <a:pt x="685" y="349"/>
                  </a:lnTo>
                  <a:lnTo>
                    <a:pt x="685" y="347"/>
                  </a:lnTo>
                  <a:lnTo>
                    <a:pt x="687" y="347"/>
                  </a:lnTo>
                  <a:lnTo>
                    <a:pt x="685" y="347"/>
                  </a:lnTo>
                  <a:lnTo>
                    <a:pt x="685" y="345"/>
                  </a:lnTo>
                  <a:lnTo>
                    <a:pt x="685" y="343"/>
                  </a:lnTo>
                  <a:lnTo>
                    <a:pt x="687" y="343"/>
                  </a:lnTo>
                  <a:lnTo>
                    <a:pt x="689" y="343"/>
                  </a:lnTo>
                  <a:lnTo>
                    <a:pt x="689" y="345"/>
                  </a:lnTo>
                  <a:lnTo>
                    <a:pt x="691" y="345"/>
                  </a:lnTo>
                  <a:lnTo>
                    <a:pt x="691" y="347"/>
                  </a:lnTo>
                  <a:lnTo>
                    <a:pt x="691" y="349"/>
                  </a:lnTo>
                  <a:lnTo>
                    <a:pt x="693" y="349"/>
                  </a:lnTo>
                  <a:lnTo>
                    <a:pt x="693" y="347"/>
                  </a:lnTo>
                  <a:lnTo>
                    <a:pt x="691" y="347"/>
                  </a:lnTo>
                  <a:lnTo>
                    <a:pt x="691" y="345"/>
                  </a:lnTo>
                  <a:lnTo>
                    <a:pt x="693" y="345"/>
                  </a:lnTo>
                  <a:lnTo>
                    <a:pt x="697" y="347"/>
                  </a:lnTo>
                  <a:lnTo>
                    <a:pt x="699" y="351"/>
                  </a:lnTo>
                  <a:lnTo>
                    <a:pt x="699" y="349"/>
                  </a:lnTo>
                  <a:lnTo>
                    <a:pt x="699" y="351"/>
                  </a:lnTo>
                  <a:lnTo>
                    <a:pt x="701" y="351"/>
                  </a:lnTo>
                  <a:lnTo>
                    <a:pt x="701" y="353"/>
                  </a:lnTo>
                  <a:lnTo>
                    <a:pt x="701" y="355"/>
                  </a:lnTo>
                  <a:lnTo>
                    <a:pt x="701" y="353"/>
                  </a:lnTo>
                  <a:lnTo>
                    <a:pt x="699" y="355"/>
                  </a:lnTo>
                  <a:lnTo>
                    <a:pt x="701" y="357"/>
                  </a:lnTo>
                  <a:lnTo>
                    <a:pt x="703" y="357"/>
                  </a:lnTo>
                  <a:lnTo>
                    <a:pt x="707" y="355"/>
                  </a:lnTo>
                  <a:lnTo>
                    <a:pt x="707" y="357"/>
                  </a:lnTo>
                  <a:lnTo>
                    <a:pt x="707" y="359"/>
                  </a:lnTo>
                  <a:lnTo>
                    <a:pt x="707" y="357"/>
                  </a:lnTo>
                  <a:lnTo>
                    <a:pt x="709" y="355"/>
                  </a:lnTo>
                  <a:lnTo>
                    <a:pt x="710" y="353"/>
                  </a:lnTo>
                  <a:lnTo>
                    <a:pt x="709" y="355"/>
                  </a:lnTo>
                  <a:lnTo>
                    <a:pt x="709" y="357"/>
                  </a:lnTo>
                  <a:lnTo>
                    <a:pt x="709" y="359"/>
                  </a:lnTo>
                  <a:lnTo>
                    <a:pt x="707" y="361"/>
                  </a:lnTo>
                  <a:lnTo>
                    <a:pt x="707" y="363"/>
                  </a:lnTo>
                  <a:lnTo>
                    <a:pt x="705" y="363"/>
                  </a:lnTo>
                  <a:lnTo>
                    <a:pt x="705" y="365"/>
                  </a:lnTo>
                  <a:lnTo>
                    <a:pt x="705" y="367"/>
                  </a:lnTo>
                  <a:lnTo>
                    <a:pt x="707" y="367"/>
                  </a:lnTo>
                  <a:lnTo>
                    <a:pt x="707" y="365"/>
                  </a:lnTo>
                  <a:lnTo>
                    <a:pt x="709" y="365"/>
                  </a:lnTo>
                  <a:lnTo>
                    <a:pt x="710" y="365"/>
                  </a:lnTo>
                  <a:lnTo>
                    <a:pt x="709" y="365"/>
                  </a:lnTo>
                  <a:lnTo>
                    <a:pt x="709" y="363"/>
                  </a:lnTo>
                  <a:lnTo>
                    <a:pt x="709" y="361"/>
                  </a:lnTo>
                  <a:lnTo>
                    <a:pt x="710" y="359"/>
                  </a:lnTo>
                  <a:lnTo>
                    <a:pt x="712" y="359"/>
                  </a:lnTo>
                  <a:lnTo>
                    <a:pt x="714" y="357"/>
                  </a:lnTo>
                  <a:lnTo>
                    <a:pt x="716" y="357"/>
                  </a:lnTo>
                  <a:lnTo>
                    <a:pt x="716" y="355"/>
                  </a:lnTo>
                  <a:lnTo>
                    <a:pt x="718" y="355"/>
                  </a:lnTo>
                  <a:lnTo>
                    <a:pt x="718" y="357"/>
                  </a:lnTo>
                  <a:lnTo>
                    <a:pt x="716" y="359"/>
                  </a:lnTo>
                  <a:lnTo>
                    <a:pt x="716" y="361"/>
                  </a:lnTo>
                  <a:lnTo>
                    <a:pt x="716" y="363"/>
                  </a:lnTo>
                  <a:lnTo>
                    <a:pt x="716" y="365"/>
                  </a:lnTo>
                  <a:lnTo>
                    <a:pt x="716" y="367"/>
                  </a:lnTo>
                  <a:lnTo>
                    <a:pt x="714" y="368"/>
                  </a:lnTo>
                  <a:lnTo>
                    <a:pt x="714" y="370"/>
                  </a:lnTo>
                  <a:lnTo>
                    <a:pt x="714" y="372"/>
                  </a:lnTo>
                  <a:lnTo>
                    <a:pt x="714" y="374"/>
                  </a:lnTo>
                  <a:lnTo>
                    <a:pt x="712" y="374"/>
                  </a:lnTo>
                  <a:lnTo>
                    <a:pt x="712" y="376"/>
                  </a:lnTo>
                  <a:lnTo>
                    <a:pt x="714" y="378"/>
                  </a:lnTo>
                  <a:lnTo>
                    <a:pt x="712" y="380"/>
                  </a:lnTo>
                  <a:lnTo>
                    <a:pt x="714" y="380"/>
                  </a:lnTo>
                  <a:lnTo>
                    <a:pt x="714" y="382"/>
                  </a:lnTo>
                  <a:lnTo>
                    <a:pt x="712" y="384"/>
                  </a:lnTo>
                  <a:lnTo>
                    <a:pt x="712" y="382"/>
                  </a:lnTo>
                  <a:lnTo>
                    <a:pt x="712" y="380"/>
                  </a:lnTo>
                  <a:lnTo>
                    <a:pt x="710" y="380"/>
                  </a:lnTo>
                  <a:lnTo>
                    <a:pt x="710" y="382"/>
                  </a:lnTo>
                  <a:lnTo>
                    <a:pt x="710" y="384"/>
                  </a:lnTo>
                  <a:lnTo>
                    <a:pt x="710" y="386"/>
                  </a:lnTo>
                  <a:lnTo>
                    <a:pt x="709" y="386"/>
                  </a:lnTo>
                  <a:lnTo>
                    <a:pt x="710" y="386"/>
                  </a:lnTo>
                  <a:lnTo>
                    <a:pt x="710" y="388"/>
                  </a:lnTo>
                  <a:lnTo>
                    <a:pt x="709" y="388"/>
                  </a:lnTo>
                  <a:lnTo>
                    <a:pt x="709" y="390"/>
                  </a:lnTo>
                  <a:lnTo>
                    <a:pt x="710" y="390"/>
                  </a:lnTo>
                  <a:lnTo>
                    <a:pt x="710" y="388"/>
                  </a:lnTo>
                  <a:lnTo>
                    <a:pt x="710" y="390"/>
                  </a:lnTo>
                  <a:lnTo>
                    <a:pt x="712" y="391"/>
                  </a:lnTo>
                  <a:lnTo>
                    <a:pt x="712" y="390"/>
                  </a:lnTo>
                  <a:lnTo>
                    <a:pt x="712" y="391"/>
                  </a:lnTo>
                  <a:lnTo>
                    <a:pt x="714" y="391"/>
                  </a:lnTo>
                  <a:lnTo>
                    <a:pt x="714" y="390"/>
                  </a:lnTo>
                  <a:lnTo>
                    <a:pt x="716" y="390"/>
                  </a:lnTo>
                  <a:lnTo>
                    <a:pt x="716" y="391"/>
                  </a:lnTo>
                  <a:lnTo>
                    <a:pt x="714" y="391"/>
                  </a:lnTo>
                  <a:lnTo>
                    <a:pt x="714" y="393"/>
                  </a:lnTo>
                  <a:lnTo>
                    <a:pt x="714" y="395"/>
                  </a:lnTo>
                  <a:lnTo>
                    <a:pt x="712" y="395"/>
                  </a:lnTo>
                  <a:lnTo>
                    <a:pt x="712" y="397"/>
                  </a:lnTo>
                  <a:lnTo>
                    <a:pt x="712" y="399"/>
                  </a:lnTo>
                  <a:lnTo>
                    <a:pt x="714" y="397"/>
                  </a:lnTo>
                  <a:lnTo>
                    <a:pt x="714" y="399"/>
                  </a:lnTo>
                  <a:lnTo>
                    <a:pt x="716" y="399"/>
                  </a:lnTo>
                  <a:lnTo>
                    <a:pt x="716" y="397"/>
                  </a:lnTo>
                  <a:lnTo>
                    <a:pt x="718" y="397"/>
                  </a:lnTo>
                  <a:lnTo>
                    <a:pt x="720" y="393"/>
                  </a:lnTo>
                  <a:lnTo>
                    <a:pt x="722" y="393"/>
                  </a:lnTo>
                  <a:lnTo>
                    <a:pt x="722" y="395"/>
                  </a:lnTo>
                  <a:lnTo>
                    <a:pt x="722" y="393"/>
                  </a:lnTo>
                  <a:lnTo>
                    <a:pt x="724" y="393"/>
                  </a:lnTo>
                  <a:lnTo>
                    <a:pt x="724" y="395"/>
                  </a:lnTo>
                  <a:lnTo>
                    <a:pt x="724" y="397"/>
                  </a:lnTo>
                  <a:lnTo>
                    <a:pt x="720" y="401"/>
                  </a:lnTo>
                  <a:lnTo>
                    <a:pt x="722" y="401"/>
                  </a:lnTo>
                  <a:lnTo>
                    <a:pt x="722" y="399"/>
                  </a:lnTo>
                  <a:lnTo>
                    <a:pt x="722" y="401"/>
                  </a:lnTo>
                  <a:lnTo>
                    <a:pt x="724" y="399"/>
                  </a:lnTo>
                  <a:lnTo>
                    <a:pt x="726" y="401"/>
                  </a:lnTo>
                  <a:lnTo>
                    <a:pt x="724" y="401"/>
                  </a:lnTo>
                  <a:lnTo>
                    <a:pt x="726" y="401"/>
                  </a:lnTo>
                  <a:lnTo>
                    <a:pt x="724" y="401"/>
                  </a:lnTo>
                  <a:lnTo>
                    <a:pt x="724" y="403"/>
                  </a:lnTo>
                  <a:lnTo>
                    <a:pt x="726" y="403"/>
                  </a:lnTo>
                  <a:lnTo>
                    <a:pt x="726" y="401"/>
                  </a:lnTo>
                  <a:lnTo>
                    <a:pt x="726" y="403"/>
                  </a:lnTo>
                  <a:lnTo>
                    <a:pt x="726" y="405"/>
                  </a:lnTo>
                  <a:lnTo>
                    <a:pt x="726" y="407"/>
                  </a:lnTo>
                  <a:lnTo>
                    <a:pt x="728" y="407"/>
                  </a:lnTo>
                  <a:lnTo>
                    <a:pt x="728" y="409"/>
                  </a:lnTo>
                  <a:lnTo>
                    <a:pt x="728" y="411"/>
                  </a:lnTo>
                  <a:lnTo>
                    <a:pt x="726" y="411"/>
                  </a:lnTo>
                  <a:lnTo>
                    <a:pt x="726" y="409"/>
                  </a:lnTo>
                  <a:lnTo>
                    <a:pt x="726" y="411"/>
                  </a:lnTo>
                  <a:lnTo>
                    <a:pt x="724" y="411"/>
                  </a:lnTo>
                  <a:lnTo>
                    <a:pt x="722" y="411"/>
                  </a:lnTo>
                  <a:lnTo>
                    <a:pt x="722" y="409"/>
                  </a:lnTo>
                  <a:lnTo>
                    <a:pt x="724" y="409"/>
                  </a:lnTo>
                  <a:lnTo>
                    <a:pt x="722" y="409"/>
                  </a:lnTo>
                  <a:lnTo>
                    <a:pt x="720" y="411"/>
                  </a:lnTo>
                  <a:lnTo>
                    <a:pt x="718" y="411"/>
                  </a:lnTo>
                  <a:lnTo>
                    <a:pt x="718" y="409"/>
                  </a:lnTo>
                  <a:lnTo>
                    <a:pt x="716" y="409"/>
                  </a:lnTo>
                  <a:lnTo>
                    <a:pt x="716" y="407"/>
                  </a:lnTo>
                  <a:lnTo>
                    <a:pt x="718" y="407"/>
                  </a:lnTo>
                  <a:lnTo>
                    <a:pt x="718" y="405"/>
                  </a:lnTo>
                  <a:lnTo>
                    <a:pt x="716" y="407"/>
                  </a:lnTo>
                  <a:lnTo>
                    <a:pt x="716" y="409"/>
                  </a:lnTo>
                  <a:lnTo>
                    <a:pt x="716" y="411"/>
                  </a:lnTo>
                  <a:lnTo>
                    <a:pt x="714" y="411"/>
                  </a:lnTo>
                  <a:lnTo>
                    <a:pt x="714" y="409"/>
                  </a:lnTo>
                  <a:lnTo>
                    <a:pt x="712" y="409"/>
                  </a:lnTo>
                  <a:lnTo>
                    <a:pt x="712" y="407"/>
                  </a:lnTo>
                  <a:lnTo>
                    <a:pt x="712" y="405"/>
                  </a:lnTo>
                  <a:lnTo>
                    <a:pt x="710" y="405"/>
                  </a:lnTo>
                  <a:lnTo>
                    <a:pt x="709" y="405"/>
                  </a:lnTo>
                  <a:lnTo>
                    <a:pt x="709" y="407"/>
                  </a:lnTo>
                  <a:lnTo>
                    <a:pt x="710" y="407"/>
                  </a:lnTo>
                  <a:lnTo>
                    <a:pt x="710" y="409"/>
                  </a:lnTo>
                  <a:lnTo>
                    <a:pt x="712" y="409"/>
                  </a:lnTo>
                  <a:lnTo>
                    <a:pt x="712" y="411"/>
                  </a:lnTo>
                  <a:lnTo>
                    <a:pt x="712" y="413"/>
                  </a:lnTo>
                  <a:lnTo>
                    <a:pt x="714" y="413"/>
                  </a:lnTo>
                  <a:lnTo>
                    <a:pt x="714" y="415"/>
                  </a:lnTo>
                  <a:lnTo>
                    <a:pt x="714" y="416"/>
                  </a:lnTo>
                  <a:lnTo>
                    <a:pt x="716" y="416"/>
                  </a:lnTo>
                  <a:lnTo>
                    <a:pt x="718" y="418"/>
                  </a:lnTo>
                  <a:lnTo>
                    <a:pt x="720" y="418"/>
                  </a:lnTo>
                  <a:lnTo>
                    <a:pt x="720" y="420"/>
                  </a:lnTo>
                  <a:lnTo>
                    <a:pt x="720" y="422"/>
                  </a:lnTo>
                  <a:lnTo>
                    <a:pt x="720" y="424"/>
                  </a:lnTo>
                  <a:lnTo>
                    <a:pt x="720" y="426"/>
                  </a:lnTo>
                  <a:lnTo>
                    <a:pt x="720" y="424"/>
                  </a:lnTo>
                  <a:lnTo>
                    <a:pt x="720" y="422"/>
                  </a:lnTo>
                  <a:lnTo>
                    <a:pt x="722" y="422"/>
                  </a:lnTo>
                  <a:lnTo>
                    <a:pt x="722" y="420"/>
                  </a:lnTo>
                  <a:lnTo>
                    <a:pt x="722" y="418"/>
                  </a:lnTo>
                  <a:lnTo>
                    <a:pt x="722" y="420"/>
                  </a:lnTo>
                  <a:lnTo>
                    <a:pt x="722" y="422"/>
                  </a:lnTo>
                  <a:lnTo>
                    <a:pt x="720" y="422"/>
                  </a:lnTo>
                  <a:lnTo>
                    <a:pt x="720" y="420"/>
                  </a:lnTo>
                  <a:lnTo>
                    <a:pt x="720" y="418"/>
                  </a:lnTo>
                  <a:lnTo>
                    <a:pt x="718" y="418"/>
                  </a:lnTo>
                  <a:lnTo>
                    <a:pt x="718" y="416"/>
                  </a:lnTo>
                  <a:lnTo>
                    <a:pt x="716" y="415"/>
                  </a:lnTo>
                  <a:lnTo>
                    <a:pt x="716" y="413"/>
                  </a:lnTo>
                  <a:lnTo>
                    <a:pt x="714" y="413"/>
                  </a:lnTo>
                  <a:lnTo>
                    <a:pt x="714" y="411"/>
                  </a:lnTo>
                  <a:lnTo>
                    <a:pt x="716" y="411"/>
                  </a:lnTo>
                  <a:lnTo>
                    <a:pt x="718" y="411"/>
                  </a:lnTo>
                  <a:lnTo>
                    <a:pt x="720" y="411"/>
                  </a:lnTo>
                  <a:lnTo>
                    <a:pt x="720" y="413"/>
                  </a:lnTo>
                  <a:lnTo>
                    <a:pt x="722" y="413"/>
                  </a:lnTo>
                  <a:lnTo>
                    <a:pt x="724" y="413"/>
                  </a:lnTo>
                  <a:lnTo>
                    <a:pt x="726" y="413"/>
                  </a:lnTo>
                  <a:lnTo>
                    <a:pt x="726" y="411"/>
                  </a:lnTo>
                  <a:lnTo>
                    <a:pt x="726" y="413"/>
                  </a:lnTo>
                  <a:lnTo>
                    <a:pt x="728" y="413"/>
                  </a:lnTo>
                  <a:lnTo>
                    <a:pt x="728" y="411"/>
                  </a:lnTo>
                  <a:lnTo>
                    <a:pt x="730" y="411"/>
                  </a:lnTo>
                  <a:lnTo>
                    <a:pt x="730" y="409"/>
                  </a:lnTo>
                  <a:lnTo>
                    <a:pt x="728" y="409"/>
                  </a:lnTo>
                  <a:lnTo>
                    <a:pt x="728" y="407"/>
                  </a:lnTo>
                  <a:lnTo>
                    <a:pt x="728" y="405"/>
                  </a:lnTo>
                  <a:lnTo>
                    <a:pt x="728" y="403"/>
                  </a:lnTo>
                  <a:lnTo>
                    <a:pt x="728" y="401"/>
                  </a:lnTo>
                  <a:lnTo>
                    <a:pt x="728" y="399"/>
                  </a:lnTo>
                  <a:lnTo>
                    <a:pt x="728" y="397"/>
                  </a:lnTo>
                  <a:lnTo>
                    <a:pt x="730" y="397"/>
                  </a:lnTo>
                  <a:lnTo>
                    <a:pt x="728" y="395"/>
                  </a:lnTo>
                  <a:lnTo>
                    <a:pt x="728" y="393"/>
                  </a:lnTo>
                  <a:lnTo>
                    <a:pt x="728" y="391"/>
                  </a:lnTo>
                  <a:lnTo>
                    <a:pt x="726" y="391"/>
                  </a:lnTo>
                  <a:lnTo>
                    <a:pt x="726" y="390"/>
                  </a:lnTo>
                  <a:lnTo>
                    <a:pt x="726" y="388"/>
                  </a:lnTo>
                  <a:lnTo>
                    <a:pt x="728" y="388"/>
                  </a:lnTo>
                  <a:lnTo>
                    <a:pt x="728" y="386"/>
                  </a:lnTo>
                  <a:lnTo>
                    <a:pt x="726" y="384"/>
                  </a:lnTo>
                  <a:lnTo>
                    <a:pt x="726" y="382"/>
                  </a:lnTo>
                  <a:lnTo>
                    <a:pt x="724" y="382"/>
                  </a:lnTo>
                  <a:lnTo>
                    <a:pt x="724" y="380"/>
                  </a:lnTo>
                  <a:lnTo>
                    <a:pt x="722" y="380"/>
                  </a:lnTo>
                  <a:lnTo>
                    <a:pt x="722" y="378"/>
                  </a:lnTo>
                  <a:lnTo>
                    <a:pt x="722" y="376"/>
                  </a:lnTo>
                  <a:lnTo>
                    <a:pt x="724" y="376"/>
                  </a:lnTo>
                  <a:lnTo>
                    <a:pt x="724" y="374"/>
                  </a:lnTo>
                  <a:lnTo>
                    <a:pt x="724" y="372"/>
                  </a:lnTo>
                  <a:lnTo>
                    <a:pt x="724" y="370"/>
                  </a:lnTo>
                  <a:lnTo>
                    <a:pt x="726" y="368"/>
                  </a:lnTo>
                  <a:lnTo>
                    <a:pt x="726" y="367"/>
                  </a:lnTo>
                  <a:lnTo>
                    <a:pt x="726" y="365"/>
                  </a:lnTo>
                  <a:lnTo>
                    <a:pt x="728" y="365"/>
                  </a:lnTo>
                  <a:lnTo>
                    <a:pt x="730" y="363"/>
                  </a:lnTo>
                  <a:lnTo>
                    <a:pt x="730" y="365"/>
                  </a:lnTo>
                  <a:lnTo>
                    <a:pt x="728" y="365"/>
                  </a:lnTo>
                  <a:lnTo>
                    <a:pt x="730" y="365"/>
                  </a:lnTo>
                  <a:lnTo>
                    <a:pt x="730" y="363"/>
                  </a:lnTo>
                  <a:lnTo>
                    <a:pt x="732" y="363"/>
                  </a:lnTo>
                  <a:lnTo>
                    <a:pt x="732" y="365"/>
                  </a:lnTo>
                  <a:lnTo>
                    <a:pt x="733" y="365"/>
                  </a:lnTo>
                  <a:lnTo>
                    <a:pt x="735" y="367"/>
                  </a:lnTo>
                  <a:lnTo>
                    <a:pt x="735" y="365"/>
                  </a:lnTo>
                  <a:lnTo>
                    <a:pt x="737" y="365"/>
                  </a:lnTo>
                  <a:lnTo>
                    <a:pt x="737" y="363"/>
                  </a:lnTo>
                  <a:lnTo>
                    <a:pt x="739" y="361"/>
                  </a:lnTo>
                  <a:lnTo>
                    <a:pt x="741" y="359"/>
                  </a:lnTo>
                  <a:lnTo>
                    <a:pt x="743" y="357"/>
                  </a:lnTo>
                  <a:lnTo>
                    <a:pt x="745" y="357"/>
                  </a:lnTo>
                  <a:lnTo>
                    <a:pt x="745" y="355"/>
                  </a:lnTo>
                  <a:lnTo>
                    <a:pt x="745" y="353"/>
                  </a:lnTo>
                  <a:lnTo>
                    <a:pt x="745" y="351"/>
                  </a:lnTo>
                  <a:lnTo>
                    <a:pt x="747" y="351"/>
                  </a:lnTo>
                  <a:lnTo>
                    <a:pt x="747" y="349"/>
                  </a:lnTo>
                  <a:lnTo>
                    <a:pt x="749" y="347"/>
                  </a:lnTo>
                  <a:lnTo>
                    <a:pt x="753" y="345"/>
                  </a:lnTo>
                  <a:lnTo>
                    <a:pt x="755" y="343"/>
                  </a:lnTo>
                  <a:lnTo>
                    <a:pt x="757" y="343"/>
                  </a:lnTo>
                  <a:lnTo>
                    <a:pt x="757" y="342"/>
                  </a:lnTo>
                  <a:lnTo>
                    <a:pt x="755" y="342"/>
                  </a:lnTo>
                  <a:lnTo>
                    <a:pt x="757" y="342"/>
                  </a:lnTo>
                  <a:lnTo>
                    <a:pt x="757" y="340"/>
                  </a:lnTo>
                  <a:lnTo>
                    <a:pt x="758" y="340"/>
                  </a:lnTo>
                  <a:lnTo>
                    <a:pt x="755" y="342"/>
                  </a:lnTo>
                  <a:lnTo>
                    <a:pt x="755" y="340"/>
                  </a:lnTo>
                  <a:lnTo>
                    <a:pt x="753" y="342"/>
                  </a:lnTo>
                  <a:lnTo>
                    <a:pt x="753" y="340"/>
                  </a:lnTo>
                  <a:lnTo>
                    <a:pt x="753" y="338"/>
                  </a:lnTo>
                  <a:lnTo>
                    <a:pt x="753" y="336"/>
                  </a:lnTo>
                  <a:lnTo>
                    <a:pt x="753" y="334"/>
                  </a:lnTo>
                  <a:lnTo>
                    <a:pt x="755" y="334"/>
                  </a:lnTo>
                  <a:lnTo>
                    <a:pt x="755" y="332"/>
                  </a:lnTo>
                  <a:lnTo>
                    <a:pt x="755" y="330"/>
                  </a:lnTo>
                  <a:lnTo>
                    <a:pt x="755" y="328"/>
                  </a:lnTo>
                  <a:lnTo>
                    <a:pt x="755" y="326"/>
                  </a:lnTo>
                  <a:lnTo>
                    <a:pt x="755" y="324"/>
                  </a:lnTo>
                  <a:lnTo>
                    <a:pt x="753" y="324"/>
                  </a:lnTo>
                  <a:lnTo>
                    <a:pt x="751" y="326"/>
                  </a:lnTo>
                  <a:lnTo>
                    <a:pt x="751" y="324"/>
                  </a:lnTo>
                  <a:lnTo>
                    <a:pt x="751" y="322"/>
                  </a:lnTo>
                  <a:lnTo>
                    <a:pt x="751" y="324"/>
                  </a:lnTo>
                  <a:lnTo>
                    <a:pt x="751" y="322"/>
                  </a:lnTo>
                  <a:lnTo>
                    <a:pt x="751" y="320"/>
                  </a:lnTo>
                  <a:lnTo>
                    <a:pt x="751" y="322"/>
                  </a:lnTo>
                  <a:lnTo>
                    <a:pt x="749" y="322"/>
                  </a:lnTo>
                  <a:lnTo>
                    <a:pt x="751" y="322"/>
                  </a:lnTo>
                  <a:lnTo>
                    <a:pt x="749" y="324"/>
                  </a:lnTo>
                  <a:lnTo>
                    <a:pt x="749" y="326"/>
                  </a:lnTo>
                  <a:lnTo>
                    <a:pt x="747" y="328"/>
                  </a:lnTo>
                  <a:lnTo>
                    <a:pt x="747" y="330"/>
                  </a:lnTo>
                  <a:lnTo>
                    <a:pt x="749" y="330"/>
                  </a:lnTo>
                  <a:lnTo>
                    <a:pt x="749" y="328"/>
                  </a:lnTo>
                  <a:lnTo>
                    <a:pt x="749" y="330"/>
                  </a:lnTo>
                  <a:lnTo>
                    <a:pt x="751" y="328"/>
                  </a:lnTo>
                  <a:lnTo>
                    <a:pt x="751" y="330"/>
                  </a:lnTo>
                  <a:lnTo>
                    <a:pt x="749" y="330"/>
                  </a:lnTo>
                  <a:lnTo>
                    <a:pt x="749" y="332"/>
                  </a:lnTo>
                  <a:lnTo>
                    <a:pt x="747" y="334"/>
                  </a:lnTo>
                  <a:lnTo>
                    <a:pt x="743" y="334"/>
                  </a:lnTo>
                  <a:lnTo>
                    <a:pt x="741" y="336"/>
                  </a:lnTo>
                  <a:lnTo>
                    <a:pt x="739" y="336"/>
                  </a:lnTo>
                  <a:lnTo>
                    <a:pt x="739" y="334"/>
                  </a:lnTo>
                  <a:lnTo>
                    <a:pt x="739" y="332"/>
                  </a:lnTo>
                  <a:lnTo>
                    <a:pt x="739" y="330"/>
                  </a:lnTo>
                  <a:lnTo>
                    <a:pt x="739" y="328"/>
                  </a:lnTo>
                  <a:lnTo>
                    <a:pt x="739" y="326"/>
                  </a:lnTo>
                  <a:lnTo>
                    <a:pt x="739" y="324"/>
                  </a:lnTo>
                  <a:lnTo>
                    <a:pt x="741" y="326"/>
                  </a:lnTo>
                  <a:lnTo>
                    <a:pt x="743" y="324"/>
                  </a:lnTo>
                  <a:lnTo>
                    <a:pt x="743" y="322"/>
                  </a:lnTo>
                  <a:lnTo>
                    <a:pt x="745" y="322"/>
                  </a:lnTo>
                  <a:lnTo>
                    <a:pt x="747" y="320"/>
                  </a:lnTo>
                  <a:lnTo>
                    <a:pt x="745" y="320"/>
                  </a:lnTo>
                  <a:lnTo>
                    <a:pt x="745" y="319"/>
                  </a:lnTo>
                  <a:lnTo>
                    <a:pt x="747" y="319"/>
                  </a:lnTo>
                  <a:lnTo>
                    <a:pt x="747" y="317"/>
                  </a:lnTo>
                  <a:lnTo>
                    <a:pt x="749" y="317"/>
                  </a:lnTo>
                  <a:lnTo>
                    <a:pt x="747" y="319"/>
                  </a:lnTo>
                  <a:lnTo>
                    <a:pt x="745" y="319"/>
                  </a:lnTo>
                  <a:lnTo>
                    <a:pt x="743" y="317"/>
                  </a:lnTo>
                  <a:lnTo>
                    <a:pt x="743" y="315"/>
                  </a:lnTo>
                  <a:lnTo>
                    <a:pt x="745" y="313"/>
                  </a:lnTo>
                  <a:lnTo>
                    <a:pt x="743" y="313"/>
                  </a:lnTo>
                  <a:lnTo>
                    <a:pt x="745" y="313"/>
                  </a:lnTo>
                  <a:lnTo>
                    <a:pt x="745" y="311"/>
                  </a:lnTo>
                  <a:lnTo>
                    <a:pt x="743" y="311"/>
                  </a:lnTo>
                  <a:lnTo>
                    <a:pt x="743" y="309"/>
                  </a:lnTo>
                  <a:lnTo>
                    <a:pt x="745" y="309"/>
                  </a:lnTo>
                  <a:lnTo>
                    <a:pt x="747" y="309"/>
                  </a:lnTo>
                  <a:lnTo>
                    <a:pt x="749" y="307"/>
                  </a:lnTo>
                  <a:lnTo>
                    <a:pt x="751" y="307"/>
                  </a:lnTo>
                  <a:lnTo>
                    <a:pt x="751" y="309"/>
                  </a:lnTo>
                  <a:lnTo>
                    <a:pt x="751" y="307"/>
                  </a:lnTo>
                  <a:lnTo>
                    <a:pt x="753" y="307"/>
                  </a:lnTo>
                  <a:lnTo>
                    <a:pt x="753" y="305"/>
                  </a:lnTo>
                  <a:lnTo>
                    <a:pt x="755" y="303"/>
                  </a:lnTo>
                  <a:lnTo>
                    <a:pt x="757" y="303"/>
                  </a:lnTo>
                  <a:lnTo>
                    <a:pt x="757" y="305"/>
                  </a:lnTo>
                  <a:lnTo>
                    <a:pt x="755" y="305"/>
                  </a:lnTo>
                  <a:lnTo>
                    <a:pt x="755" y="307"/>
                  </a:lnTo>
                  <a:lnTo>
                    <a:pt x="753" y="307"/>
                  </a:lnTo>
                  <a:lnTo>
                    <a:pt x="753" y="309"/>
                  </a:lnTo>
                  <a:lnTo>
                    <a:pt x="751" y="309"/>
                  </a:lnTo>
                  <a:lnTo>
                    <a:pt x="751" y="313"/>
                  </a:lnTo>
                  <a:lnTo>
                    <a:pt x="751" y="311"/>
                  </a:lnTo>
                  <a:lnTo>
                    <a:pt x="751" y="313"/>
                  </a:lnTo>
                  <a:lnTo>
                    <a:pt x="751" y="315"/>
                  </a:lnTo>
                  <a:lnTo>
                    <a:pt x="751" y="313"/>
                  </a:lnTo>
                  <a:lnTo>
                    <a:pt x="751" y="315"/>
                  </a:lnTo>
                  <a:lnTo>
                    <a:pt x="751" y="317"/>
                  </a:lnTo>
                  <a:lnTo>
                    <a:pt x="753" y="315"/>
                  </a:lnTo>
                  <a:lnTo>
                    <a:pt x="753" y="313"/>
                  </a:lnTo>
                  <a:lnTo>
                    <a:pt x="755" y="313"/>
                  </a:lnTo>
                  <a:lnTo>
                    <a:pt x="755" y="311"/>
                  </a:lnTo>
                  <a:lnTo>
                    <a:pt x="755" y="313"/>
                  </a:lnTo>
                  <a:lnTo>
                    <a:pt x="755" y="311"/>
                  </a:lnTo>
                  <a:lnTo>
                    <a:pt x="757" y="309"/>
                  </a:lnTo>
                  <a:lnTo>
                    <a:pt x="758" y="307"/>
                  </a:lnTo>
                  <a:lnTo>
                    <a:pt x="757" y="307"/>
                  </a:lnTo>
                  <a:lnTo>
                    <a:pt x="755" y="307"/>
                  </a:lnTo>
                  <a:lnTo>
                    <a:pt x="757" y="305"/>
                  </a:lnTo>
                  <a:lnTo>
                    <a:pt x="757" y="303"/>
                  </a:lnTo>
                  <a:lnTo>
                    <a:pt x="757" y="301"/>
                  </a:lnTo>
                  <a:lnTo>
                    <a:pt x="757" y="299"/>
                  </a:lnTo>
                  <a:lnTo>
                    <a:pt x="755" y="299"/>
                  </a:lnTo>
                  <a:lnTo>
                    <a:pt x="753" y="299"/>
                  </a:lnTo>
                  <a:lnTo>
                    <a:pt x="753" y="301"/>
                  </a:lnTo>
                  <a:lnTo>
                    <a:pt x="751" y="301"/>
                  </a:lnTo>
                  <a:lnTo>
                    <a:pt x="751" y="303"/>
                  </a:lnTo>
                  <a:lnTo>
                    <a:pt x="749" y="303"/>
                  </a:lnTo>
                  <a:lnTo>
                    <a:pt x="747" y="305"/>
                  </a:lnTo>
                  <a:lnTo>
                    <a:pt x="743" y="303"/>
                  </a:lnTo>
                  <a:lnTo>
                    <a:pt x="743" y="301"/>
                  </a:lnTo>
                  <a:lnTo>
                    <a:pt x="741" y="301"/>
                  </a:lnTo>
                  <a:lnTo>
                    <a:pt x="741" y="299"/>
                  </a:lnTo>
                  <a:lnTo>
                    <a:pt x="741" y="297"/>
                  </a:lnTo>
                  <a:lnTo>
                    <a:pt x="739" y="297"/>
                  </a:lnTo>
                  <a:lnTo>
                    <a:pt x="739" y="295"/>
                  </a:lnTo>
                  <a:lnTo>
                    <a:pt x="739" y="294"/>
                  </a:lnTo>
                  <a:lnTo>
                    <a:pt x="739" y="295"/>
                  </a:lnTo>
                  <a:lnTo>
                    <a:pt x="739" y="294"/>
                  </a:lnTo>
                  <a:lnTo>
                    <a:pt x="737" y="294"/>
                  </a:lnTo>
                  <a:lnTo>
                    <a:pt x="735" y="294"/>
                  </a:lnTo>
                  <a:lnTo>
                    <a:pt x="737" y="294"/>
                  </a:lnTo>
                  <a:lnTo>
                    <a:pt x="737" y="295"/>
                  </a:lnTo>
                  <a:lnTo>
                    <a:pt x="737" y="297"/>
                  </a:lnTo>
                  <a:lnTo>
                    <a:pt x="735" y="297"/>
                  </a:lnTo>
                  <a:lnTo>
                    <a:pt x="733" y="297"/>
                  </a:lnTo>
                  <a:lnTo>
                    <a:pt x="733" y="295"/>
                  </a:lnTo>
                  <a:lnTo>
                    <a:pt x="732" y="295"/>
                  </a:lnTo>
                  <a:lnTo>
                    <a:pt x="733" y="295"/>
                  </a:lnTo>
                  <a:lnTo>
                    <a:pt x="732" y="295"/>
                  </a:lnTo>
                  <a:lnTo>
                    <a:pt x="730" y="295"/>
                  </a:lnTo>
                  <a:lnTo>
                    <a:pt x="730" y="294"/>
                  </a:lnTo>
                  <a:lnTo>
                    <a:pt x="726" y="294"/>
                  </a:lnTo>
                  <a:lnTo>
                    <a:pt x="726" y="292"/>
                  </a:lnTo>
                  <a:lnTo>
                    <a:pt x="724" y="290"/>
                  </a:lnTo>
                  <a:lnTo>
                    <a:pt x="722" y="288"/>
                  </a:lnTo>
                  <a:lnTo>
                    <a:pt x="720" y="288"/>
                  </a:lnTo>
                  <a:lnTo>
                    <a:pt x="720" y="290"/>
                  </a:lnTo>
                  <a:lnTo>
                    <a:pt x="720" y="288"/>
                  </a:lnTo>
                  <a:lnTo>
                    <a:pt x="718" y="288"/>
                  </a:lnTo>
                  <a:lnTo>
                    <a:pt x="716" y="288"/>
                  </a:lnTo>
                  <a:lnTo>
                    <a:pt x="716" y="286"/>
                  </a:lnTo>
                  <a:lnTo>
                    <a:pt x="714" y="284"/>
                  </a:lnTo>
                  <a:lnTo>
                    <a:pt x="716" y="284"/>
                  </a:lnTo>
                  <a:lnTo>
                    <a:pt x="714" y="284"/>
                  </a:lnTo>
                  <a:lnTo>
                    <a:pt x="714" y="282"/>
                  </a:lnTo>
                  <a:lnTo>
                    <a:pt x="716" y="282"/>
                  </a:lnTo>
                  <a:lnTo>
                    <a:pt x="714" y="282"/>
                  </a:lnTo>
                  <a:lnTo>
                    <a:pt x="714" y="280"/>
                  </a:lnTo>
                  <a:lnTo>
                    <a:pt x="712" y="280"/>
                  </a:lnTo>
                  <a:lnTo>
                    <a:pt x="709" y="274"/>
                  </a:lnTo>
                  <a:lnTo>
                    <a:pt x="709" y="272"/>
                  </a:lnTo>
                  <a:lnTo>
                    <a:pt x="709" y="271"/>
                  </a:lnTo>
                  <a:lnTo>
                    <a:pt x="709" y="269"/>
                  </a:lnTo>
                  <a:lnTo>
                    <a:pt x="707" y="267"/>
                  </a:lnTo>
                  <a:lnTo>
                    <a:pt x="709" y="263"/>
                  </a:lnTo>
                  <a:lnTo>
                    <a:pt x="709" y="261"/>
                  </a:lnTo>
                  <a:lnTo>
                    <a:pt x="710" y="259"/>
                  </a:lnTo>
                  <a:lnTo>
                    <a:pt x="712" y="257"/>
                  </a:lnTo>
                  <a:lnTo>
                    <a:pt x="710" y="255"/>
                  </a:lnTo>
                  <a:lnTo>
                    <a:pt x="712" y="253"/>
                  </a:lnTo>
                  <a:lnTo>
                    <a:pt x="712" y="251"/>
                  </a:lnTo>
                  <a:lnTo>
                    <a:pt x="712" y="253"/>
                  </a:lnTo>
                  <a:lnTo>
                    <a:pt x="714" y="253"/>
                  </a:lnTo>
                  <a:lnTo>
                    <a:pt x="714" y="251"/>
                  </a:lnTo>
                  <a:lnTo>
                    <a:pt x="716" y="249"/>
                  </a:lnTo>
                  <a:lnTo>
                    <a:pt x="716" y="251"/>
                  </a:lnTo>
                  <a:lnTo>
                    <a:pt x="718" y="253"/>
                  </a:lnTo>
                  <a:lnTo>
                    <a:pt x="720" y="253"/>
                  </a:lnTo>
                  <a:lnTo>
                    <a:pt x="720" y="251"/>
                  </a:lnTo>
                  <a:lnTo>
                    <a:pt x="718" y="251"/>
                  </a:lnTo>
                  <a:lnTo>
                    <a:pt x="716" y="249"/>
                  </a:lnTo>
                  <a:lnTo>
                    <a:pt x="716" y="248"/>
                  </a:lnTo>
                  <a:lnTo>
                    <a:pt x="718" y="246"/>
                  </a:lnTo>
                  <a:lnTo>
                    <a:pt x="720" y="244"/>
                  </a:lnTo>
                  <a:lnTo>
                    <a:pt x="718" y="246"/>
                  </a:lnTo>
                  <a:lnTo>
                    <a:pt x="714" y="248"/>
                  </a:lnTo>
                  <a:lnTo>
                    <a:pt x="714" y="249"/>
                  </a:lnTo>
                  <a:lnTo>
                    <a:pt x="712" y="248"/>
                  </a:lnTo>
                  <a:lnTo>
                    <a:pt x="710" y="248"/>
                  </a:lnTo>
                  <a:lnTo>
                    <a:pt x="710" y="246"/>
                  </a:lnTo>
                  <a:lnTo>
                    <a:pt x="710" y="244"/>
                  </a:lnTo>
                  <a:lnTo>
                    <a:pt x="709" y="242"/>
                  </a:lnTo>
                  <a:lnTo>
                    <a:pt x="707" y="240"/>
                  </a:lnTo>
                  <a:lnTo>
                    <a:pt x="707" y="238"/>
                  </a:lnTo>
                  <a:lnTo>
                    <a:pt x="709" y="234"/>
                  </a:lnTo>
                  <a:lnTo>
                    <a:pt x="709" y="232"/>
                  </a:lnTo>
                  <a:lnTo>
                    <a:pt x="709" y="230"/>
                  </a:lnTo>
                  <a:lnTo>
                    <a:pt x="709" y="228"/>
                  </a:lnTo>
                  <a:lnTo>
                    <a:pt x="710" y="228"/>
                  </a:lnTo>
                  <a:lnTo>
                    <a:pt x="710" y="226"/>
                  </a:lnTo>
                  <a:lnTo>
                    <a:pt x="710" y="224"/>
                  </a:lnTo>
                  <a:lnTo>
                    <a:pt x="710" y="226"/>
                  </a:lnTo>
                  <a:lnTo>
                    <a:pt x="709" y="226"/>
                  </a:lnTo>
                  <a:lnTo>
                    <a:pt x="709" y="224"/>
                  </a:lnTo>
                  <a:lnTo>
                    <a:pt x="709" y="223"/>
                  </a:lnTo>
                  <a:lnTo>
                    <a:pt x="710" y="223"/>
                  </a:lnTo>
                  <a:lnTo>
                    <a:pt x="710" y="221"/>
                  </a:lnTo>
                  <a:lnTo>
                    <a:pt x="709" y="221"/>
                  </a:lnTo>
                  <a:lnTo>
                    <a:pt x="710" y="219"/>
                  </a:lnTo>
                  <a:lnTo>
                    <a:pt x="710" y="217"/>
                  </a:lnTo>
                  <a:lnTo>
                    <a:pt x="709" y="219"/>
                  </a:lnTo>
                  <a:lnTo>
                    <a:pt x="709" y="217"/>
                  </a:lnTo>
                  <a:lnTo>
                    <a:pt x="710" y="215"/>
                  </a:lnTo>
                  <a:lnTo>
                    <a:pt x="712" y="217"/>
                  </a:lnTo>
                  <a:lnTo>
                    <a:pt x="712" y="215"/>
                  </a:lnTo>
                  <a:lnTo>
                    <a:pt x="712" y="213"/>
                  </a:lnTo>
                  <a:lnTo>
                    <a:pt x="712" y="211"/>
                  </a:lnTo>
                  <a:lnTo>
                    <a:pt x="714" y="211"/>
                  </a:lnTo>
                  <a:lnTo>
                    <a:pt x="716" y="209"/>
                  </a:lnTo>
                  <a:lnTo>
                    <a:pt x="718" y="211"/>
                  </a:lnTo>
                  <a:lnTo>
                    <a:pt x="718" y="213"/>
                  </a:lnTo>
                  <a:lnTo>
                    <a:pt x="720" y="213"/>
                  </a:lnTo>
                  <a:lnTo>
                    <a:pt x="722" y="217"/>
                  </a:lnTo>
                  <a:lnTo>
                    <a:pt x="724" y="217"/>
                  </a:lnTo>
                  <a:lnTo>
                    <a:pt x="724" y="215"/>
                  </a:lnTo>
                  <a:lnTo>
                    <a:pt x="724" y="213"/>
                  </a:lnTo>
                  <a:lnTo>
                    <a:pt x="726" y="213"/>
                  </a:lnTo>
                  <a:lnTo>
                    <a:pt x="726" y="211"/>
                  </a:lnTo>
                  <a:lnTo>
                    <a:pt x="724" y="211"/>
                  </a:lnTo>
                  <a:lnTo>
                    <a:pt x="724" y="209"/>
                  </a:lnTo>
                  <a:lnTo>
                    <a:pt x="724" y="207"/>
                  </a:lnTo>
                  <a:lnTo>
                    <a:pt x="726" y="207"/>
                  </a:lnTo>
                  <a:lnTo>
                    <a:pt x="726" y="205"/>
                  </a:lnTo>
                  <a:lnTo>
                    <a:pt x="724" y="207"/>
                  </a:lnTo>
                  <a:lnTo>
                    <a:pt x="722" y="205"/>
                  </a:lnTo>
                  <a:lnTo>
                    <a:pt x="720" y="205"/>
                  </a:lnTo>
                  <a:lnTo>
                    <a:pt x="718" y="203"/>
                  </a:lnTo>
                  <a:lnTo>
                    <a:pt x="718" y="201"/>
                  </a:lnTo>
                  <a:lnTo>
                    <a:pt x="718" y="200"/>
                  </a:lnTo>
                  <a:lnTo>
                    <a:pt x="720" y="200"/>
                  </a:lnTo>
                  <a:lnTo>
                    <a:pt x="722" y="200"/>
                  </a:lnTo>
                  <a:lnTo>
                    <a:pt x="722" y="198"/>
                  </a:lnTo>
                  <a:lnTo>
                    <a:pt x="724" y="196"/>
                  </a:lnTo>
                  <a:lnTo>
                    <a:pt x="724" y="194"/>
                  </a:lnTo>
                  <a:lnTo>
                    <a:pt x="728" y="194"/>
                  </a:lnTo>
                  <a:lnTo>
                    <a:pt x="728" y="192"/>
                  </a:lnTo>
                  <a:lnTo>
                    <a:pt x="728" y="190"/>
                  </a:lnTo>
                  <a:lnTo>
                    <a:pt x="730" y="190"/>
                  </a:lnTo>
                  <a:lnTo>
                    <a:pt x="730" y="188"/>
                  </a:lnTo>
                  <a:lnTo>
                    <a:pt x="732" y="188"/>
                  </a:lnTo>
                  <a:lnTo>
                    <a:pt x="733" y="188"/>
                  </a:lnTo>
                  <a:lnTo>
                    <a:pt x="735" y="188"/>
                  </a:lnTo>
                  <a:lnTo>
                    <a:pt x="737" y="190"/>
                  </a:lnTo>
                  <a:lnTo>
                    <a:pt x="737" y="188"/>
                  </a:lnTo>
                  <a:lnTo>
                    <a:pt x="739" y="188"/>
                  </a:lnTo>
                  <a:lnTo>
                    <a:pt x="739" y="186"/>
                  </a:lnTo>
                  <a:lnTo>
                    <a:pt x="737" y="188"/>
                  </a:lnTo>
                  <a:lnTo>
                    <a:pt x="735" y="188"/>
                  </a:lnTo>
                  <a:lnTo>
                    <a:pt x="732" y="188"/>
                  </a:lnTo>
                  <a:lnTo>
                    <a:pt x="730" y="188"/>
                  </a:lnTo>
                  <a:lnTo>
                    <a:pt x="728" y="188"/>
                  </a:lnTo>
                  <a:lnTo>
                    <a:pt x="728" y="186"/>
                  </a:lnTo>
                  <a:lnTo>
                    <a:pt x="730" y="186"/>
                  </a:lnTo>
                  <a:lnTo>
                    <a:pt x="728" y="186"/>
                  </a:lnTo>
                  <a:lnTo>
                    <a:pt x="730" y="184"/>
                  </a:lnTo>
                  <a:lnTo>
                    <a:pt x="730" y="182"/>
                  </a:lnTo>
                  <a:lnTo>
                    <a:pt x="733" y="182"/>
                  </a:lnTo>
                  <a:lnTo>
                    <a:pt x="739" y="180"/>
                  </a:lnTo>
                  <a:lnTo>
                    <a:pt x="741" y="180"/>
                  </a:lnTo>
                  <a:lnTo>
                    <a:pt x="741" y="182"/>
                  </a:lnTo>
                  <a:lnTo>
                    <a:pt x="743" y="184"/>
                  </a:lnTo>
                  <a:lnTo>
                    <a:pt x="741" y="184"/>
                  </a:lnTo>
                  <a:lnTo>
                    <a:pt x="741" y="186"/>
                  </a:lnTo>
                  <a:lnTo>
                    <a:pt x="741" y="188"/>
                  </a:lnTo>
                  <a:lnTo>
                    <a:pt x="739" y="188"/>
                  </a:lnTo>
                  <a:lnTo>
                    <a:pt x="737" y="190"/>
                  </a:lnTo>
                  <a:lnTo>
                    <a:pt x="739" y="190"/>
                  </a:lnTo>
                  <a:lnTo>
                    <a:pt x="739" y="192"/>
                  </a:lnTo>
                  <a:lnTo>
                    <a:pt x="739" y="194"/>
                  </a:lnTo>
                  <a:lnTo>
                    <a:pt x="739" y="192"/>
                  </a:lnTo>
                  <a:lnTo>
                    <a:pt x="741" y="190"/>
                  </a:lnTo>
                  <a:lnTo>
                    <a:pt x="741" y="192"/>
                  </a:lnTo>
                  <a:lnTo>
                    <a:pt x="741" y="190"/>
                  </a:lnTo>
                  <a:lnTo>
                    <a:pt x="743" y="190"/>
                  </a:lnTo>
                  <a:lnTo>
                    <a:pt x="743" y="192"/>
                  </a:lnTo>
                  <a:lnTo>
                    <a:pt x="743" y="194"/>
                  </a:lnTo>
                  <a:lnTo>
                    <a:pt x="741" y="196"/>
                  </a:lnTo>
                  <a:lnTo>
                    <a:pt x="741" y="198"/>
                  </a:lnTo>
                  <a:lnTo>
                    <a:pt x="743" y="194"/>
                  </a:lnTo>
                  <a:lnTo>
                    <a:pt x="745" y="194"/>
                  </a:lnTo>
                  <a:lnTo>
                    <a:pt x="745" y="192"/>
                  </a:lnTo>
                  <a:lnTo>
                    <a:pt x="747" y="192"/>
                  </a:lnTo>
                  <a:lnTo>
                    <a:pt x="745" y="192"/>
                  </a:lnTo>
                  <a:lnTo>
                    <a:pt x="747" y="192"/>
                  </a:lnTo>
                  <a:lnTo>
                    <a:pt x="749" y="192"/>
                  </a:lnTo>
                  <a:lnTo>
                    <a:pt x="749" y="194"/>
                  </a:lnTo>
                  <a:lnTo>
                    <a:pt x="751" y="194"/>
                  </a:lnTo>
                  <a:lnTo>
                    <a:pt x="751" y="192"/>
                  </a:lnTo>
                  <a:lnTo>
                    <a:pt x="753" y="192"/>
                  </a:lnTo>
                  <a:lnTo>
                    <a:pt x="753" y="194"/>
                  </a:lnTo>
                  <a:lnTo>
                    <a:pt x="753" y="196"/>
                  </a:lnTo>
                  <a:lnTo>
                    <a:pt x="751" y="198"/>
                  </a:lnTo>
                  <a:lnTo>
                    <a:pt x="753" y="200"/>
                  </a:lnTo>
                  <a:lnTo>
                    <a:pt x="755" y="201"/>
                  </a:lnTo>
                  <a:lnTo>
                    <a:pt x="757" y="203"/>
                  </a:lnTo>
                  <a:lnTo>
                    <a:pt x="758" y="203"/>
                  </a:lnTo>
                  <a:lnTo>
                    <a:pt x="758" y="205"/>
                  </a:lnTo>
                  <a:lnTo>
                    <a:pt x="760" y="207"/>
                  </a:lnTo>
                  <a:lnTo>
                    <a:pt x="760" y="209"/>
                  </a:lnTo>
                  <a:lnTo>
                    <a:pt x="762" y="209"/>
                  </a:lnTo>
                  <a:lnTo>
                    <a:pt x="762" y="211"/>
                  </a:lnTo>
                  <a:lnTo>
                    <a:pt x="764" y="213"/>
                  </a:lnTo>
                  <a:lnTo>
                    <a:pt x="764" y="215"/>
                  </a:lnTo>
                  <a:lnTo>
                    <a:pt x="766" y="217"/>
                  </a:lnTo>
                  <a:lnTo>
                    <a:pt x="766" y="219"/>
                  </a:lnTo>
                  <a:lnTo>
                    <a:pt x="766" y="221"/>
                  </a:lnTo>
                  <a:lnTo>
                    <a:pt x="766" y="223"/>
                  </a:lnTo>
                  <a:lnTo>
                    <a:pt x="766" y="224"/>
                  </a:lnTo>
                  <a:lnTo>
                    <a:pt x="766" y="226"/>
                  </a:lnTo>
                  <a:lnTo>
                    <a:pt x="766" y="228"/>
                  </a:lnTo>
                  <a:lnTo>
                    <a:pt x="766" y="230"/>
                  </a:lnTo>
                  <a:lnTo>
                    <a:pt x="766" y="234"/>
                  </a:lnTo>
                  <a:lnTo>
                    <a:pt x="766" y="236"/>
                  </a:lnTo>
                  <a:lnTo>
                    <a:pt x="766" y="238"/>
                  </a:lnTo>
                  <a:lnTo>
                    <a:pt x="764" y="236"/>
                  </a:lnTo>
                  <a:lnTo>
                    <a:pt x="764" y="238"/>
                  </a:lnTo>
                  <a:lnTo>
                    <a:pt x="766" y="240"/>
                  </a:lnTo>
                  <a:lnTo>
                    <a:pt x="768" y="240"/>
                  </a:lnTo>
                  <a:lnTo>
                    <a:pt x="768" y="242"/>
                  </a:lnTo>
                  <a:lnTo>
                    <a:pt x="770" y="242"/>
                  </a:lnTo>
                  <a:lnTo>
                    <a:pt x="770" y="244"/>
                  </a:lnTo>
                  <a:lnTo>
                    <a:pt x="768" y="244"/>
                  </a:lnTo>
                  <a:lnTo>
                    <a:pt x="770" y="244"/>
                  </a:lnTo>
                  <a:lnTo>
                    <a:pt x="770" y="246"/>
                  </a:lnTo>
                  <a:lnTo>
                    <a:pt x="774" y="248"/>
                  </a:lnTo>
                  <a:lnTo>
                    <a:pt x="776" y="248"/>
                  </a:lnTo>
                  <a:lnTo>
                    <a:pt x="776" y="249"/>
                  </a:lnTo>
                  <a:lnTo>
                    <a:pt x="776" y="251"/>
                  </a:lnTo>
                  <a:lnTo>
                    <a:pt x="776" y="249"/>
                  </a:lnTo>
                  <a:lnTo>
                    <a:pt x="778" y="249"/>
                  </a:lnTo>
                  <a:lnTo>
                    <a:pt x="778" y="251"/>
                  </a:lnTo>
                  <a:lnTo>
                    <a:pt x="776" y="251"/>
                  </a:lnTo>
                  <a:lnTo>
                    <a:pt x="776" y="253"/>
                  </a:lnTo>
                  <a:lnTo>
                    <a:pt x="778" y="253"/>
                  </a:lnTo>
                  <a:lnTo>
                    <a:pt x="778" y="255"/>
                  </a:lnTo>
                  <a:lnTo>
                    <a:pt x="778" y="253"/>
                  </a:lnTo>
                  <a:lnTo>
                    <a:pt x="776" y="253"/>
                  </a:lnTo>
                  <a:lnTo>
                    <a:pt x="776" y="255"/>
                  </a:lnTo>
                  <a:lnTo>
                    <a:pt x="778" y="255"/>
                  </a:lnTo>
                  <a:lnTo>
                    <a:pt x="780" y="257"/>
                  </a:lnTo>
                  <a:lnTo>
                    <a:pt x="778" y="257"/>
                  </a:lnTo>
                  <a:lnTo>
                    <a:pt x="780" y="259"/>
                  </a:lnTo>
                  <a:lnTo>
                    <a:pt x="780" y="261"/>
                  </a:lnTo>
                  <a:lnTo>
                    <a:pt x="781" y="261"/>
                  </a:lnTo>
                  <a:lnTo>
                    <a:pt x="780" y="261"/>
                  </a:lnTo>
                  <a:lnTo>
                    <a:pt x="780" y="263"/>
                  </a:lnTo>
                  <a:lnTo>
                    <a:pt x="780" y="265"/>
                  </a:lnTo>
                  <a:lnTo>
                    <a:pt x="780" y="263"/>
                  </a:lnTo>
                  <a:lnTo>
                    <a:pt x="780" y="265"/>
                  </a:lnTo>
                  <a:lnTo>
                    <a:pt x="781" y="265"/>
                  </a:lnTo>
                  <a:lnTo>
                    <a:pt x="780" y="265"/>
                  </a:lnTo>
                  <a:lnTo>
                    <a:pt x="781" y="265"/>
                  </a:lnTo>
                  <a:lnTo>
                    <a:pt x="781" y="267"/>
                  </a:lnTo>
                  <a:lnTo>
                    <a:pt x="781" y="265"/>
                  </a:lnTo>
                  <a:lnTo>
                    <a:pt x="783" y="265"/>
                  </a:lnTo>
                  <a:lnTo>
                    <a:pt x="781" y="263"/>
                  </a:lnTo>
                  <a:lnTo>
                    <a:pt x="781" y="261"/>
                  </a:lnTo>
                  <a:lnTo>
                    <a:pt x="783" y="261"/>
                  </a:lnTo>
                  <a:lnTo>
                    <a:pt x="783" y="263"/>
                  </a:lnTo>
                  <a:lnTo>
                    <a:pt x="783" y="261"/>
                  </a:lnTo>
                  <a:lnTo>
                    <a:pt x="785" y="261"/>
                  </a:lnTo>
                  <a:lnTo>
                    <a:pt x="785" y="263"/>
                  </a:lnTo>
                  <a:lnTo>
                    <a:pt x="785" y="265"/>
                  </a:lnTo>
                  <a:lnTo>
                    <a:pt x="785" y="267"/>
                  </a:lnTo>
                  <a:lnTo>
                    <a:pt x="785" y="269"/>
                  </a:lnTo>
                  <a:lnTo>
                    <a:pt x="785" y="267"/>
                  </a:lnTo>
                  <a:lnTo>
                    <a:pt x="787" y="269"/>
                  </a:lnTo>
                  <a:lnTo>
                    <a:pt x="787" y="271"/>
                  </a:lnTo>
                  <a:lnTo>
                    <a:pt x="785" y="272"/>
                  </a:lnTo>
                  <a:lnTo>
                    <a:pt x="783" y="272"/>
                  </a:lnTo>
                  <a:lnTo>
                    <a:pt x="781" y="272"/>
                  </a:lnTo>
                  <a:lnTo>
                    <a:pt x="780" y="272"/>
                  </a:lnTo>
                  <a:lnTo>
                    <a:pt x="780" y="271"/>
                  </a:lnTo>
                  <a:lnTo>
                    <a:pt x="778" y="271"/>
                  </a:lnTo>
                  <a:lnTo>
                    <a:pt x="778" y="269"/>
                  </a:lnTo>
                  <a:lnTo>
                    <a:pt x="776" y="269"/>
                  </a:lnTo>
                  <a:lnTo>
                    <a:pt x="776" y="267"/>
                  </a:lnTo>
                  <a:lnTo>
                    <a:pt x="774" y="267"/>
                  </a:lnTo>
                  <a:lnTo>
                    <a:pt x="776" y="269"/>
                  </a:lnTo>
                  <a:lnTo>
                    <a:pt x="774" y="271"/>
                  </a:lnTo>
                  <a:lnTo>
                    <a:pt x="772" y="271"/>
                  </a:lnTo>
                  <a:lnTo>
                    <a:pt x="774" y="271"/>
                  </a:lnTo>
                  <a:lnTo>
                    <a:pt x="774" y="272"/>
                  </a:lnTo>
                  <a:lnTo>
                    <a:pt x="772" y="274"/>
                  </a:lnTo>
                  <a:lnTo>
                    <a:pt x="772" y="276"/>
                  </a:lnTo>
                  <a:lnTo>
                    <a:pt x="774" y="276"/>
                  </a:lnTo>
                  <a:lnTo>
                    <a:pt x="774" y="274"/>
                  </a:lnTo>
                  <a:lnTo>
                    <a:pt x="776" y="274"/>
                  </a:lnTo>
                  <a:lnTo>
                    <a:pt x="778" y="274"/>
                  </a:lnTo>
                  <a:lnTo>
                    <a:pt x="780" y="274"/>
                  </a:lnTo>
                  <a:lnTo>
                    <a:pt x="780" y="276"/>
                  </a:lnTo>
                  <a:lnTo>
                    <a:pt x="781" y="276"/>
                  </a:lnTo>
                  <a:lnTo>
                    <a:pt x="781" y="278"/>
                  </a:lnTo>
                  <a:lnTo>
                    <a:pt x="780" y="278"/>
                  </a:lnTo>
                  <a:lnTo>
                    <a:pt x="780" y="280"/>
                  </a:lnTo>
                  <a:lnTo>
                    <a:pt x="778" y="282"/>
                  </a:lnTo>
                  <a:lnTo>
                    <a:pt x="776" y="282"/>
                  </a:lnTo>
                  <a:lnTo>
                    <a:pt x="776" y="284"/>
                  </a:lnTo>
                  <a:lnTo>
                    <a:pt x="774" y="286"/>
                  </a:lnTo>
                  <a:lnTo>
                    <a:pt x="772" y="286"/>
                  </a:lnTo>
                  <a:lnTo>
                    <a:pt x="772" y="288"/>
                  </a:lnTo>
                  <a:lnTo>
                    <a:pt x="772" y="290"/>
                  </a:lnTo>
                  <a:lnTo>
                    <a:pt x="770" y="290"/>
                  </a:lnTo>
                  <a:lnTo>
                    <a:pt x="770" y="288"/>
                  </a:lnTo>
                  <a:lnTo>
                    <a:pt x="770" y="290"/>
                  </a:lnTo>
                  <a:lnTo>
                    <a:pt x="766" y="292"/>
                  </a:lnTo>
                  <a:lnTo>
                    <a:pt x="772" y="292"/>
                  </a:lnTo>
                  <a:lnTo>
                    <a:pt x="770" y="292"/>
                  </a:lnTo>
                  <a:lnTo>
                    <a:pt x="768" y="294"/>
                  </a:lnTo>
                  <a:lnTo>
                    <a:pt x="766" y="292"/>
                  </a:lnTo>
                  <a:lnTo>
                    <a:pt x="766" y="294"/>
                  </a:lnTo>
                  <a:lnTo>
                    <a:pt x="768" y="294"/>
                  </a:lnTo>
                  <a:lnTo>
                    <a:pt x="770" y="294"/>
                  </a:lnTo>
                  <a:lnTo>
                    <a:pt x="772" y="292"/>
                  </a:lnTo>
                  <a:lnTo>
                    <a:pt x="774" y="294"/>
                  </a:lnTo>
                  <a:lnTo>
                    <a:pt x="774" y="292"/>
                  </a:lnTo>
                  <a:lnTo>
                    <a:pt x="776" y="292"/>
                  </a:lnTo>
                  <a:lnTo>
                    <a:pt x="774" y="292"/>
                  </a:lnTo>
                  <a:lnTo>
                    <a:pt x="774" y="294"/>
                  </a:lnTo>
                  <a:lnTo>
                    <a:pt x="776" y="294"/>
                  </a:lnTo>
                  <a:lnTo>
                    <a:pt x="778" y="294"/>
                  </a:lnTo>
                  <a:lnTo>
                    <a:pt x="778" y="295"/>
                  </a:lnTo>
                  <a:lnTo>
                    <a:pt x="780" y="295"/>
                  </a:lnTo>
                  <a:lnTo>
                    <a:pt x="776" y="295"/>
                  </a:lnTo>
                  <a:lnTo>
                    <a:pt x="776" y="294"/>
                  </a:lnTo>
                  <a:lnTo>
                    <a:pt x="776" y="295"/>
                  </a:lnTo>
                  <a:lnTo>
                    <a:pt x="778" y="297"/>
                  </a:lnTo>
                  <a:lnTo>
                    <a:pt x="778" y="299"/>
                  </a:lnTo>
                  <a:lnTo>
                    <a:pt x="780" y="299"/>
                  </a:lnTo>
                  <a:lnTo>
                    <a:pt x="781" y="299"/>
                  </a:lnTo>
                  <a:lnTo>
                    <a:pt x="781" y="301"/>
                  </a:lnTo>
                  <a:lnTo>
                    <a:pt x="783" y="301"/>
                  </a:lnTo>
                  <a:lnTo>
                    <a:pt x="783" y="299"/>
                  </a:lnTo>
                  <a:lnTo>
                    <a:pt x="785" y="299"/>
                  </a:lnTo>
                  <a:lnTo>
                    <a:pt x="785" y="297"/>
                  </a:lnTo>
                  <a:lnTo>
                    <a:pt x="787" y="297"/>
                  </a:lnTo>
                  <a:lnTo>
                    <a:pt x="787" y="295"/>
                  </a:lnTo>
                  <a:lnTo>
                    <a:pt x="789" y="295"/>
                  </a:lnTo>
                  <a:lnTo>
                    <a:pt x="789" y="294"/>
                  </a:lnTo>
                  <a:lnTo>
                    <a:pt x="791" y="294"/>
                  </a:lnTo>
                  <a:lnTo>
                    <a:pt x="791" y="295"/>
                  </a:lnTo>
                  <a:lnTo>
                    <a:pt x="793" y="295"/>
                  </a:lnTo>
                  <a:lnTo>
                    <a:pt x="793" y="294"/>
                  </a:lnTo>
                  <a:lnTo>
                    <a:pt x="793" y="295"/>
                  </a:lnTo>
                  <a:lnTo>
                    <a:pt x="795" y="295"/>
                  </a:lnTo>
                  <a:lnTo>
                    <a:pt x="793" y="295"/>
                  </a:lnTo>
                  <a:lnTo>
                    <a:pt x="791" y="297"/>
                  </a:lnTo>
                  <a:lnTo>
                    <a:pt x="791" y="299"/>
                  </a:lnTo>
                  <a:lnTo>
                    <a:pt x="787" y="299"/>
                  </a:lnTo>
                  <a:lnTo>
                    <a:pt x="787" y="301"/>
                  </a:lnTo>
                  <a:lnTo>
                    <a:pt x="789" y="299"/>
                  </a:lnTo>
                  <a:lnTo>
                    <a:pt x="791" y="299"/>
                  </a:lnTo>
                  <a:lnTo>
                    <a:pt x="793" y="297"/>
                  </a:lnTo>
                  <a:lnTo>
                    <a:pt x="793" y="299"/>
                  </a:lnTo>
                  <a:lnTo>
                    <a:pt x="795" y="301"/>
                  </a:lnTo>
                  <a:lnTo>
                    <a:pt x="797" y="299"/>
                  </a:lnTo>
                  <a:lnTo>
                    <a:pt x="797" y="301"/>
                  </a:lnTo>
                  <a:lnTo>
                    <a:pt x="799" y="299"/>
                  </a:lnTo>
                  <a:lnTo>
                    <a:pt x="799" y="301"/>
                  </a:lnTo>
                  <a:lnTo>
                    <a:pt x="801" y="301"/>
                  </a:lnTo>
                  <a:lnTo>
                    <a:pt x="801" y="299"/>
                  </a:lnTo>
                  <a:lnTo>
                    <a:pt x="803" y="299"/>
                  </a:lnTo>
                  <a:lnTo>
                    <a:pt x="805" y="301"/>
                  </a:lnTo>
                  <a:lnTo>
                    <a:pt x="806" y="303"/>
                  </a:lnTo>
                  <a:lnTo>
                    <a:pt x="805" y="303"/>
                  </a:lnTo>
                  <a:lnTo>
                    <a:pt x="805" y="305"/>
                  </a:lnTo>
                  <a:lnTo>
                    <a:pt x="803" y="305"/>
                  </a:lnTo>
                  <a:lnTo>
                    <a:pt x="803" y="303"/>
                  </a:lnTo>
                  <a:lnTo>
                    <a:pt x="801" y="303"/>
                  </a:lnTo>
                  <a:lnTo>
                    <a:pt x="803" y="305"/>
                  </a:lnTo>
                  <a:lnTo>
                    <a:pt x="801" y="305"/>
                  </a:lnTo>
                  <a:lnTo>
                    <a:pt x="801" y="307"/>
                  </a:lnTo>
                  <a:lnTo>
                    <a:pt x="799" y="307"/>
                  </a:lnTo>
                  <a:lnTo>
                    <a:pt x="799" y="309"/>
                  </a:lnTo>
                  <a:lnTo>
                    <a:pt x="799" y="311"/>
                  </a:lnTo>
                  <a:lnTo>
                    <a:pt x="799" y="313"/>
                  </a:lnTo>
                  <a:lnTo>
                    <a:pt x="797" y="313"/>
                  </a:lnTo>
                  <a:lnTo>
                    <a:pt x="797" y="311"/>
                  </a:lnTo>
                  <a:lnTo>
                    <a:pt x="799" y="311"/>
                  </a:lnTo>
                  <a:lnTo>
                    <a:pt x="797" y="311"/>
                  </a:lnTo>
                  <a:lnTo>
                    <a:pt x="797" y="313"/>
                  </a:lnTo>
                  <a:lnTo>
                    <a:pt x="797" y="311"/>
                  </a:lnTo>
                  <a:lnTo>
                    <a:pt x="795" y="311"/>
                  </a:lnTo>
                  <a:lnTo>
                    <a:pt x="797" y="309"/>
                  </a:lnTo>
                  <a:lnTo>
                    <a:pt x="797" y="307"/>
                  </a:lnTo>
                  <a:lnTo>
                    <a:pt x="795" y="309"/>
                  </a:lnTo>
                  <a:lnTo>
                    <a:pt x="793" y="311"/>
                  </a:lnTo>
                  <a:lnTo>
                    <a:pt x="789" y="307"/>
                  </a:lnTo>
                  <a:lnTo>
                    <a:pt x="789" y="309"/>
                  </a:lnTo>
                  <a:lnTo>
                    <a:pt x="793" y="311"/>
                  </a:lnTo>
                  <a:lnTo>
                    <a:pt x="793" y="313"/>
                  </a:lnTo>
                  <a:lnTo>
                    <a:pt x="795" y="313"/>
                  </a:lnTo>
                  <a:lnTo>
                    <a:pt x="795" y="315"/>
                  </a:lnTo>
                  <a:lnTo>
                    <a:pt x="799" y="317"/>
                  </a:lnTo>
                  <a:lnTo>
                    <a:pt x="799" y="319"/>
                  </a:lnTo>
                  <a:lnTo>
                    <a:pt x="801" y="319"/>
                  </a:lnTo>
                  <a:lnTo>
                    <a:pt x="801" y="320"/>
                  </a:lnTo>
                  <a:lnTo>
                    <a:pt x="803" y="320"/>
                  </a:lnTo>
                  <a:lnTo>
                    <a:pt x="801" y="320"/>
                  </a:lnTo>
                  <a:lnTo>
                    <a:pt x="801" y="322"/>
                  </a:lnTo>
                  <a:lnTo>
                    <a:pt x="801" y="324"/>
                  </a:lnTo>
                  <a:lnTo>
                    <a:pt x="803" y="324"/>
                  </a:lnTo>
                  <a:lnTo>
                    <a:pt x="803" y="326"/>
                  </a:lnTo>
                  <a:lnTo>
                    <a:pt x="803" y="328"/>
                  </a:lnTo>
                  <a:lnTo>
                    <a:pt x="805" y="328"/>
                  </a:lnTo>
                  <a:lnTo>
                    <a:pt x="805" y="330"/>
                  </a:lnTo>
                  <a:lnTo>
                    <a:pt x="803" y="332"/>
                  </a:lnTo>
                  <a:lnTo>
                    <a:pt x="805" y="332"/>
                  </a:lnTo>
                  <a:lnTo>
                    <a:pt x="805" y="334"/>
                  </a:lnTo>
                  <a:lnTo>
                    <a:pt x="805" y="336"/>
                  </a:lnTo>
                  <a:lnTo>
                    <a:pt x="805" y="338"/>
                  </a:lnTo>
                  <a:lnTo>
                    <a:pt x="805" y="340"/>
                  </a:lnTo>
                  <a:lnTo>
                    <a:pt x="803" y="340"/>
                  </a:lnTo>
                  <a:lnTo>
                    <a:pt x="805" y="340"/>
                  </a:lnTo>
                  <a:lnTo>
                    <a:pt x="805" y="342"/>
                  </a:lnTo>
                  <a:lnTo>
                    <a:pt x="805" y="343"/>
                  </a:lnTo>
                  <a:lnTo>
                    <a:pt x="805" y="345"/>
                  </a:lnTo>
                  <a:lnTo>
                    <a:pt x="803" y="347"/>
                  </a:lnTo>
                  <a:lnTo>
                    <a:pt x="803" y="349"/>
                  </a:lnTo>
                  <a:lnTo>
                    <a:pt x="805" y="349"/>
                  </a:lnTo>
                  <a:lnTo>
                    <a:pt x="806" y="351"/>
                  </a:lnTo>
                  <a:lnTo>
                    <a:pt x="805" y="353"/>
                  </a:lnTo>
                  <a:lnTo>
                    <a:pt x="806" y="351"/>
                  </a:lnTo>
                  <a:lnTo>
                    <a:pt x="806" y="353"/>
                  </a:lnTo>
                  <a:lnTo>
                    <a:pt x="806" y="355"/>
                  </a:lnTo>
                  <a:lnTo>
                    <a:pt x="808" y="355"/>
                  </a:lnTo>
                  <a:lnTo>
                    <a:pt x="808" y="357"/>
                  </a:lnTo>
                  <a:lnTo>
                    <a:pt x="810" y="357"/>
                  </a:lnTo>
                  <a:lnTo>
                    <a:pt x="810" y="355"/>
                  </a:lnTo>
                  <a:lnTo>
                    <a:pt x="810" y="353"/>
                  </a:lnTo>
                  <a:lnTo>
                    <a:pt x="812" y="351"/>
                  </a:lnTo>
                  <a:lnTo>
                    <a:pt x="812" y="349"/>
                  </a:lnTo>
                  <a:lnTo>
                    <a:pt x="812" y="347"/>
                  </a:lnTo>
                  <a:lnTo>
                    <a:pt x="814" y="347"/>
                  </a:lnTo>
                  <a:lnTo>
                    <a:pt x="814" y="345"/>
                  </a:lnTo>
                  <a:lnTo>
                    <a:pt x="814" y="347"/>
                  </a:lnTo>
                  <a:lnTo>
                    <a:pt x="814" y="345"/>
                  </a:lnTo>
                  <a:lnTo>
                    <a:pt x="814" y="343"/>
                  </a:lnTo>
                  <a:lnTo>
                    <a:pt x="812" y="342"/>
                  </a:lnTo>
                  <a:lnTo>
                    <a:pt x="812" y="340"/>
                  </a:lnTo>
                  <a:lnTo>
                    <a:pt x="814" y="340"/>
                  </a:lnTo>
                  <a:lnTo>
                    <a:pt x="814" y="338"/>
                  </a:lnTo>
                  <a:lnTo>
                    <a:pt x="814" y="336"/>
                  </a:lnTo>
                  <a:lnTo>
                    <a:pt x="816" y="336"/>
                  </a:lnTo>
                  <a:lnTo>
                    <a:pt x="816" y="338"/>
                  </a:lnTo>
                  <a:lnTo>
                    <a:pt x="816" y="340"/>
                  </a:lnTo>
                  <a:lnTo>
                    <a:pt x="816" y="338"/>
                  </a:lnTo>
                  <a:lnTo>
                    <a:pt x="816" y="336"/>
                  </a:lnTo>
                  <a:lnTo>
                    <a:pt x="816" y="334"/>
                  </a:lnTo>
                  <a:lnTo>
                    <a:pt x="816" y="332"/>
                  </a:lnTo>
                  <a:lnTo>
                    <a:pt x="818" y="332"/>
                  </a:lnTo>
                  <a:lnTo>
                    <a:pt x="816" y="332"/>
                  </a:lnTo>
                  <a:lnTo>
                    <a:pt x="816" y="330"/>
                  </a:lnTo>
                  <a:lnTo>
                    <a:pt x="816" y="328"/>
                  </a:lnTo>
                  <a:lnTo>
                    <a:pt x="816" y="326"/>
                  </a:lnTo>
                  <a:lnTo>
                    <a:pt x="816" y="324"/>
                  </a:lnTo>
                  <a:lnTo>
                    <a:pt x="816" y="322"/>
                  </a:lnTo>
                  <a:lnTo>
                    <a:pt x="818" y="322"/>
                  </a:lnTo>
                  <a:lnTo>
                    <a:pt x="820" y="320"/>
                  </a:lnTo>
                  <a:lnTo>
                    <a:pt x="822" y="317"/>
                  </a:lnTo>
                  <a:lnTo>
                    <a:pt x="822" y="315"/>
                  </a:lnTo>
                  <a:lnTo>
                    <a:pt x="824" y="313"/>
                  </a:lnTo>
                  <a:lnTo>
                    <a:pt x="826" y="311"/>
                  </a:lnTo>
                  <a:lnTo>
                    <a:pt x="828" y="311"/>
                  </a:lnTo>
                  <a:lnTo>
                    <a:pt x="829" y="313"/>
                  </a:lnTo>
                  <a:lnTo>
                    <a:pt x="829" y="315"/>
                  </a:lnTo>
                  <a:lnTo>
                    <a:pt x="829" y="317"/>
                  </a:lnTo>
                  <a:lnTo>
                    <a:pt x="831" y="317"/>
                  </a:lnTo>
                  <a:lnTo>
                    <a:pt x="833" y="320"/>
                  </a:lnTo>
                  <a:lnTo>
                    <a:pt x="835" y="322"/>
                  </a:lnTo>
                  <a:lnTo>
                    <a:pt x="837" y="324"/>
                  </a:lnTo>
                  <a:lnTo>
                    <a:pt x="839" y="326"/>
                  </a:lnTo>
                  <a:lnTo>
                    <a:pt x="843" y="332"/>
                  </a:lnTo>
                  <a:lnTo>
                    <a:pt x="845" y="334"/>
                  </a:lnTo>
                  <a:lnTo>
                    <a:pt x="845" y="336"/>
                  </a:lnTo>
                  <a:lnTo>
                    <a:pt x="845" y="338"/>
                  </a:lnTo>
                  <a:lnTo>
                    <a:pt x="845" y="340"/>
                  </a:lnTo>
                  <a:lnTo>
                    <a:pt x="845" y="342"/>
                  </a:lnTo>
                  <a:lnTo>
                    <a:pt x="845" y="343"/>
                  </a:lnTo>
                  <a:lnTo>
                    <a:pt x="845" y="345"/>
                  </a:lnTo>
                  <a:lnTo>
                    <a:pt x="847" y="345"/>
                  </a:lnTo>
                  <a:lnTo>
                    <a:pt x="847" y="347"/>
                  </a:lnTo>
                  <a:lnTo>
                    <a:pt x="847" y="349"/>
                  </a:lnTo>
                  <a:lnTo>
                    <a:pt x="847" y="351"/>
                  </a:lnTo>
                  <a:lnTo>
                    <a:pt x="847" y="353"/>
                  </a:lnTo>
                  <a:lnTo>
                    <a:pt x="847" y="355"/>
                  </a:lnTo>
                  <a:lnTo>
                    <a:pt x="847" y="357"/>
                  </a:lnTo>
                  <a:lnTo>
                    <a:pt x="845" y="357"/>
                  </a:lnTo>
                  <a:lnTo>
                    <a:pt x="845" y="359"/>
                  </a:lnTo>
                  <a:lnTo>
                    <a:pt x="845" y="357"/>
                  </a:lnTo>
                  <a:lnTo>
                    <a:pt x="843" y="357"/>
                  </a:lnTo>
                  <a:lnTo>
                    <a:pt x="841" y="357"/>
                  </a:lnTo>
                  <a:lnTo>
                    <a:pt x="841" y="355"/>
                  </a:lnTo>
                  <a:lnTo>
                    <a:pt x="841" y="351"/>
                  </a:lnTo>
                  <a:lnTo>
                    <a:pt x="839" y="353"/>
                  </a:lnTo>
                  <a:lnTo>
                    <a:pt x="837" y="355"/>
                  </a:lnTo>
                  <a:lnTo>
                    <a:pt x="837" y="357"/>
                  </a:lnTo>
                  <a:lnTo>
                    <a:pt x="839" y="357"/>
                  </a:lnTo>
                  <a:lnTo>
                    <a:pt x="839" y="359"/>
                  </a:lnTo>
                  <a:lnTo>
                    <a:pt x="839" y="361"/>
                  </a:lnTo>
                  <a:lnTo>
                    <a:pt x="839" y="363"/>
                  </a:lnTo>
                  <a:lnTo>
                    <a:pt x="839" y="365"/>
                  </a:lnTo>
                  <a:lnTo>
                    <a:pt x="837" y="367"/>
                  </a:lnTo>
                  <a:lnTo>
                    <a:pt x="839" y="367"/>
                  </a:lnTo>
                  <a:lnTo>
                    <a:pt x="837" y="368"/>
                  </a:lnTo>
                  <a:lnTo>
                    <a:pt x="839" y="368"/>
                  </a:lnTo>
                  <a:lnTo>
                    <a:pt x="839" y="370"/>
                  </a:lnTo>
                  <a:lnTo>
                    <a:pt x="839" y="372"/>
                  </a:lnTo>
                  <a:lnTo>
                    <a:pt x="839" y="374"/>
                  </a:lnTo>
                  <a:lnTo>
                    <a:pt x="839" y="376"/>
                  </a:lnTo>
                  <a:lnTo>
                    <a:pt x="841" y="378"/>
                  </a:lnTo>
                  <a:lnTo>
                    <a:pt x="841" y="380"/>
                  </a:lnTo>
                  <a:lnTo>
                    <a:pt x="841" y="382"/>
                  </a:lnTo>
                  <a:lnTo>
                    <a:pt x="843" y="382"/>
                  </a:lnTo>
                  <a:lnTo>
                    <a:pt x="845" y="384"/>
                  </a:lnTo>
                  <a:lnTo>
                    <a:pt x="847" y="386"/>
                  </a:lnTo>
                  <a:lnTo>
                    <a:pt x="847" y="388"/>
                  </a:lnTo>
                  <a:lnTo>
                    <a:pt x="849" y="390"/>
                  </a:lnTo>
                  <a:lnTo>
                    <a:pt x="849" y="391"/>
                  </a:lnTo>
                  <a:lnTo>
                    <a:pt x="851" y="391"/>
                  </a:lnTo>
                  <a:lnTo>
                    <a:pt x="851" y="393"/>
                  </a:lnTo>
                  <a:lnTo>
                    <a:pt x="853" y="393"/>
                  </a:lnTo>
                  <a:lnTo>
                    <a:pt x="853" y="395"/>
                  </a:lnTo>
                  <a:lnTo>
                    <a:pt x="853" y="397"/>
                  </a:lnTo>
                  <a:lnTo>
                    <a:pt x="854" y="397"/>
                  </a:lnTo>
                  <a:lnTo>
                    <a:pt x="854" y="399"/>
                  </a:lnTo>
                  <a:lnTo>
                    <a:pt x="853" y="399"/>
                  </a:lnTo>
                  <a:lnTo>
                    <a:pt x="853" y="401"/>
                  </a:lnTo>
                  <a:lnTo>
                    <a:pt x="853" y="403"/>
                  </a:lnTo>
                  <a:lnTo>
                    <a:pt x="853" y="401"/>
                  </a:lnTo>
                  <a:lnTo>
                    <a:pt x="854" y="401"/>
                  </a:lnTo>
                  <a:lnTo>
                    <a:pt x="854" y="403"/>
                  </a:lnTo>
                  <a:lnTo>
                    <a:pt x="854" y="405"/>
                  </a:lnTo>
                  <a:lnTo>
                    <a:pt x="856" y="405"/>
                  </a:lnTo>
                  <a:lnTo>
                    <a:pt x="856" y="401"/>
                  </a:lnTo>
                  <a:lnTo>
                    <a:pt x="856" y="399"/>
                  </a:lnTo>
                  <a:lnTo>
                    <a:pt x="858" y="399"/>
                  </a:lnTo>
                  <a:lnTo>
                    <a:pt x="858" y="401"/>
                  </a:lnTo>
                  <a:lnTo>
                    <a:pt x="858" y="399"/>
                  </a:lnTo>
                  <a:lnTo>
                    <a:pt x="858" y="397"/>
                  </a:lnTo>
                  <a:lnTo>
                    <a:pt x="860" y="399"/>
                  </a:lnTo>
                  <a:lnTo>
                    <a:pt x="860" y="397"/>
                  </a:lnTo>
                  <a:lnTo>
                    <a:pt x="860" y="395"/>
                  </a:lnTo>
                  <a:lnTo>
                    <a:pt x="858" y="395"/>
                  </a:lnTo>
                  <a:lnTo>
                    <a:pt x="858" y="393"/>
                  </a:lnTo>
                  <a:lnTo>
                    <a:pt x="860" y="393"/>
                  </a:lnTo>
                  <a:lnTo>
                    <a:pt x="860" y="395"/>
                  </a:lnTo>
                  <a:lnTo>
                    <a:pt x="860" y="393"/>
                  </a:lnTo>
                  <a:lnTo>
                    <a:pt x="862" y="391"/>
                  </a:lnTo>
                  <a:lnTo>
                    <a:pt x="864" y="391"/>
                  </a:lnTo>
                  <a:lnTo>
                    <a:pt x="864" y="393"/>
                  </a:lnTo>
                  <a:lnTo>
                    <a:pt x="866" y="393"/>
                  </a:lnTo>
                  <a:lnTo>
                    <a:pt x="866" y="391"/>
                  </a:lnTo>
                  <a:lnTo>
                    <a:pt x="866" y="393"/>
                  </a:lnTo>
                  <a:lnTo>
                    <a:pt x="868" y="393"/>
                  </a:lnTo>
                  <a:lnTo>
                    <a:pt x="868" y="391"/>
                  </a:lnTo>
                  <a:lnTo>
                    <a:pt x="868" y="390"/>
                  </a:lnTo>
                  <a:lnTo>
                    <a:pt x="868" y="388"/>
                  </a:lnTo>
                  <a:lnTo>
                    <a:pt x="868" y="386"/>
                  </a:lnTo>
                  <a:lnTo>
                    <a:pt x="868" y="384"/>
                  </a:lnTo>
                  <a:lnTo>
                    <a:pt x="868" y="382"/>
                  </a:lnTo>
                  <a:lnTo>
                    <a:pt x="868" y="380"/>
                  </a:lnTo>
                  <a:lnTo>
                    <a:pt x="868" y="378"/>
                  </a:lnTo>
                  <a:lnTo>
                    <a:pt x="870" y="374"/>
                  </a:lnTo>
                  <a:lnTo>
                    <a:pt x="872" y="372"/>
                  </a:lnTo>
                  <a:lnTo>
                    <a:pt x="874" y="370"/>
                  </a:lnTo>
                  <a:lnTo>
                    <a:pt x="874" y="368"/>
                  </a:lnTo>
                  <a:lnTo>
                    <a:pt x="874" y="367"/>
                  </a:lnTo>
                  <a:lnTo>
                    <a:pt x="874" y="368"/>
                  </a:lnTo>
                  <a:lnTo>
                    <a:pt x="876" y="368"/>
                  </a:lnTo>
                  <a:lnTo>
                    <a:pt x="876" y="367"/>
                  </a:lnTo>
                  <a:lnTo>
                    <a:pt x="877" y="365"/>
                  </a:lnTo>
                  <a:lnTo>
                    <a:pt x="877" y="363"/>
                  </a:lnTo>
                  <a:lnTo>
                    <a:pt x="877" y="361"/>
                  </a:lnTo>
                  <a:lnTo>
                    <a:pt x="877" y="359"/>
                  </a:lnTo>
                  <a:lnTo>
                    <a:pt x="879" y="359"/>
                  </a:lnTo>
                  <a:lnTo>
                    <a:pt x="879" y="357"/>
                  </a:lnTo>
                  <a:lnTo>
                    <a:pt x="877" y="357"/>
                  </a:lnTo>
                  <a:lnTo>
                    <a:pt x="877" y="355"/>
                  </a:lnTo>
                  <a:lnTo>
                    <a:pt x="879" y="355"/>
                  </a:lnTo>
                  <a:lnTo>
                    <a:pt x="879" y="353"/>
                  </a:lnTo>
                  <a:lnTo>
                    <a:pt x="877" y="353"/>
                  </a:lnTo>
                  <a:lnTo>
                    <a:pt x="879" y="353"/>
                  </a:lnTo>
                  <a:lnTo>
                    <a:pt x="879" y="349"/>
                  </a:lnTo>
                  <a:lnTo>
                    <a:pt x="881" y="349"/>
                  </a:lnTo>
                  <a:lnTo>
                    <a:pt x="879" y="349"/>
                  </a:lnTo>
                  <a:lnTo>
                    <a:pt x="879" y="347"/>
                  </a:lnTo>
                  <a:lnTo>
                    <a:pt x="881" y="347"/>
                  </a:lnTo>
                  <a:lnTo>
                    <a:pt x="879" y="347"/>
                  </a:lnTo>
                  <a:lnTo>
                    <a:pt x="879" y="345"/>
                  </a:lnTo>
                  <a:lnTo>
                    <a:pt x="879" y="343"/>
                  </a:lnTo>
                  <a:lnTo>
                    <a:pt x="879" y="342"/>
                  </a:lnTo>
                  <a:lnTo>
                    <a:pt x="879" y="340"/>
                  </a:lnTo>
                  <a:lnTo>
                    <a:pt x="881" y="340"/>
                  </a:lnTo>
                  <a:lnTo>
                    <a:pt x="881" y="338"/>
                  </a:lnTo>
                  <a:lnTo>
                    <a:pt x="881" y="336"/>
                  </a:lnTo>
                  <a:lnTo>
                    <a:pt x="881" y="334"/>
                  </a:lnTo>
                  <a:lnTo>
                    <a:pt x="883" y="336"/>
                  </a:lnTo>
                  <a:lnTo>
                    <a:pt x="885" y="334"/>
                  </a:lnTo>
                  <a:lnTo>
                    <a:pt x="883" y="334"/>
                  </a:lnTo>
                  <a:lnTo>
                    <a:pt x="885" y="334"/>
                  </a:lnTo>
                  <a:lnTo>
                    <a:pt x="885" y="336"/>
                  </a:lnTo>
                  <a:lnTo>
                    <a:pt x="889" y="336"/>
                  </a:lnTo>
                  <a:lnTo>
                    <a:pt x="887" y="336"/>
                  </a:lnTo>
                  <a:lnTo>
                    <a:pt x="887" y="334"/>
                  </a:lnTo>
                  <a:lnTo>
                    <a:pt x="889" y="334"/>
                  </a:lnTo>
                  <a:lnTo>
                    <a:pt x="893" y="334"/>
                  </a:lnTo>
                  <a:lnTo>
                    <a:pt x="893" y="336"/>
                  </a:lnTo>
                  <a:lnTo>
                    <a:pt x="895" y="336"/>
                  </a:lnTo>
                  <a:lnTo>
                    <a:pt x="895" y="334"/>
                  </a:lnTo>
                  <a:lnTo>
                    <a:pt x="895" y="332"/>
                  </a:lnTo>
                  <a:lnTo>
                    <a:pt x="893" y="332"/>
                  </a:lnTo>
                  <a:lnTo>
                    <a:pt x="889" y="330"/>
                  </a:lnTo>
                  <a:lnTo>
                    <a:pt x="889" y="328"/>
                  </a:lnTo>
                  <a:lnTo>
                    <a:pt x="891" y="330"/>
                  </a:lnTo>
                  <a:lnTo>
                    <a:pt x="891" y="328"/>
                  </a:lnTo>
                  <a:lnTo>
                    <a:pt x="891" y="326"/>
                  </a:lnTo>
                  <a:lnTo>
                    <a:pt x="889" y="326"/>
                  </a:lnTo>
                  <a:lnTo>
                    <a:pt x="891" y="324"/>
                  </a:lnTo>
                  <a:lnTo>
                    <a:pt x="893" y="326"/>
                  </a:lnTo>
                  <a:lnTo>
                    <a:pt x="895" y="326"/>
                  </a:lnTo>
                  <a:lnTo>
                    <a:pt x="895" y="324"/>
                  </a:lnTo>
                  <a:lnTo>
                    <a:pt x="893" y="324"/>
                  </a:lnTo>
                  <a:lnTo>
                    <a:pt x="893" y="322"/>
                  </a:lnTo>
                  <a:lnTo>
                    <a:pt x="895" y="322"/>
                  </a:lnTo>
                  <a:lnTo>
                    <a:pt x="897" y="322"/>
                  </a:lnTo>
                  <a:lnTo>
                    <a:pt x="899" y="324"/>
                  </a:lnTo>
                  <a:lnTo>
                    <a:pt x="899" y="322"/>
                  </a:lnTo>
                  <a:lnTo>
                    <a:pt x="897" y="322"/>
                  </a:lnTo>
                  <a:lnTo>
                    <a:pt x="895" y="320"/>
                  </a:lnTo>
                  <a:lnTo>
                    <a:pt x="897" y="320"/>
                  </a:lnTo>
                  <a:lnTo>
                    <a:pt x="895" y="320"/>
                  </a:lnTo>
                  <a:lnTo>
                    <a:pt x="893" y="320"/>
                  </a:lnTo>
                  <a:lnTo>
                    <a:pt x="893" y="319"/>
                  </a:lnTo>
                  <a:lnTo>
                    <a:pt x="891" y="319"/>
                  </a:lnTo>
                  <a:lnTo>
                    <a:pt x="893" y="319"/>
                  </a:lnTo>
                  <a:lnTo>
                    <a:pt x="893" y="317"/>
                  </a:lnTo>
                  <a:lnTo>
                    <a:pt x="891" y="317"/>
                  </a:lnTo>
                  <a:lnTo>
                    <a:pt x="891" y="319"/>
                  </a:lnTo>
                  <a:lnTo>
                    <a:pt x="889" y="319"/>
                  </a:lnTo>
                  <a:lnTo>
                    <a:pt x="889" y="317"/>
                  </a:lnTo>
                  <a:lnTo>
                    <a:pt x="891" y="317"/>
                  </a:lnTo>
                  <a:lnTo>
                    <a:pt x="893" y="317"/>
                  </a:lnTo>
                  <a:lnTo>
                    <a:pt x="891" y="315"/>
                  </a:lnTo>
                  <a:lnTo>
                    <a:pt x="889" y="317"/>
                  </a:lnTo>
                  <a:lnTo>
                    <a:pt x="889" y="319"/>
                  </a:lnTo>
                  <a:lnTo>
                    <a:pt x="887" y="317"/>
                  </a:lnTo>
                  <a:lnTo>
                    <a:pt x="889" y="317"/>
                  </a:lnTo>
                  <a:lnTo>
                    <a:pt x="889" y="315"/>
                  </a:lnTo>
                  <a:lnTo>
                    <a:pt x="887" y="315"/>
                  </a:lnTo>
                  <a:lnTo>
                    <a:pt x="885" y="315"/>
                  </a:lnTo>
                  <a:lnTo>
                    <a:pt x="885" y="313"/>
                  </a:lnTo>
                  <a:lnTo>
                    <a:pt x="885" y="311"/>
                  </a:lnTo>
                  <a:lnTo>
                    <a:pt x="883" y="311"/>
                  </a:lnTo>
                  <a:lnTo>
                    <a:pt x="883" y="309"/>
                  </a:lnTo>
                  <a:lnTo>
                    <a:pt x="885" y="309"/>
                  </a:lnTo>
                  <a:lnTo>
                    <a:pt x="887" y="309"/>
                  </a:lnTo>
                  <a:lnTo>
                    <a:pt x="885" y="309"/>
                  </a:lnTo>
                  <a:lnTo>
                    <a:pt x="885" y="307"/>
                  </a:lnTo>
                  <a:lnTo>
                    <a:pt x="883" y="307"/>
                  </a:lnTo>
                  <a:lnTo>
                    <a:pt x="883" y="305"/>
                  </a:lnTo>
                  <a:lnTo>
                    <a:pt x="885" y="305"/>
                  </a:lnTo>
                  <a:lnTo>
                    <a:pt x="885" y="303"/>
                  </a:lnTo>
                  <a:lnTo>
                    <a:pt x="887" y="303"/>
                  </a:lnTo>
                  <a:lnTo>
                    <a:pt x="885" y="303"/>
                  </a:lnTo>
                  <a:lnTo>
                    <a:pt x="883" y="303"/>
                  </a:lnTo>
                  <a:lnTo>
                    <a:pt x="883" y="301"/>
                  </a:lnTo>
                  <a:lnTo>
                    <a:pt x="883" y="299"/>
                  </a:lnTo>
                  <a:lnTo>
                    <a:pt x="883" y="297"/>
                  </a:lnTo>
                  <a:lnTo>
                    <a:pt x="885" y="297"/>
                  </a:lnTo>
                  <a:lnTo>
                    <a:pt x="883" y="295"/>
                  </a:lnTo>
                  <a:lnTo>
                    <a:pt x="883" y="294"/>
                  </a:lnTo>
                  <a:lnTo>
                    <a:pt x="885" y="294"/>
                  </a:lnTo>
                  <a:lnTo>
                    <a:pt x="885" y="292"/>
                  </a:lnTo>
                  <a:lnTo>
                    <a:pt x="885" y="290"/>
                  </a:lnTo>
                  <a:lnTo>
                    <a:pt x="883" y="290"/>
                  </a:lnTo>
                  <a:lnTo>
                    <a:pt x="885" y="288"/>
                  </a:lnTo>
                  <a:lnTo>
                    <a:pt x="885" y="290"/>
                  </a:lnTo>
                  <a:lnTo>
                    <a:pt x="887" y="290"/>
                  </a:lnTo>
                  <a:lnTo>
                    <a:pt x="887" y="288"/>
                  </a:lnTo>
                  <a:lnTo>
                    <a:pt x="885" y="286"/>
                  </a:lnTo>
                  <a:lnTo>
                    <a:pt x="883" y="286"/>
                  </a:lnTo>
                  <a:lnTo>
                    <a:pt x="883" y="284"/>
                  </a:lnTo>
                  <a:lnTo>
                    <a:pt x="885" y="286"/>
                  </a:lnTo>
                  <a:lnTo>
                    <a:pt x="887" y="286"/>
                  </a:lnTo>
                  <a:lnTo>
                    <a:pt x="889" y="288"/>
                  </a:lnTo>
                  <a:lnTo>
                    <a:pt x="891" y="288"/>
                  </a:lnTo>
                  <a:lnTo>
                    <a:pt x="893" y="286"/>
                  </a:lnTo>
                  <a:lnTo>
                    <a:pt x="895" y="286"/>
                  </a:lnTo>
                  <a:lnTo>
                    <a:pt x="893" y="286"/>
                  </a:lnTo>
                  <a:lnTo>
                    <a:pt x="895" y="284"/>
                  </a:lnTo>
                  <a:lnTo>
                    <a:pt x="895" y="286"/>
                  </a:lnTo>
                  <a:lnTo>
                    <a:pt x="897" y="286"/>
                  </a:lnTo>
                  <a:lnTo>
                    <a:pt x="902" y="284"/>
                  </a:lnTo>
                  <a:lnTo>
                    <a:pt x="902" y="286"/>
                  </a:lnTo>
                  <a:lnTo>
                    <a:pt x="904" y="286"/>
                  </a:lnTo>
                  <a:lnTo>
                    <a:pt x="906" y="290"/>
                  </a:lnTo>
                  <a:lnTo>
                    <a:pt x="910" y="290"/>
                  </a:lnTo>
                  <a:lnTo>
                    <a:pt x="912" y="292"/>
                  </a:lnTo>
                  <a:lnTo>
                    <a:pt x="916" y="294"/>
                  </a:lnTo>
                  <a:lnTo>
                    <a:pt x="916" y="292"/>
                  </a:lnTo>
                  <a:lnTo>
                    <a:pt x="918" y="294"/>
                  </a:lnTo>
                  <a:lnTo>
                    <a:pt x="920" y="292"/>
                  </a:lnTo>
                  <a:lnTo>
                    <a:pt x="924" y="294"/>
                  </a:lnTo>
                  <a:lnTo>
                    <a:pt x="925" y="292"/>
                  </a:lnTo>
                  <a:lnTo>
                    <a:pt x="929" y="294"/>
                  </a:lnTo>
                  <a:lnTo>
                    <a:pt x="929" y="292"/>
                  </a:lnTo>
                  <a:lnTo>
                    <a:pt x="927" y="292"/>
                  </a:lnTo>
                  <a:lnTo>
                    <a:pt x="929" y="292"/>
                  </a:lnTo>
                  <a:lnTo>
                    <a:pt x="931" y="294"/>
                  </a:lnTo>
                  <a:lnTo>
                    <a:pt x="933" y="294"/>
                  </a:lnTo>
                  <a:lnTo>
                    <a:pt x="935" y="295"/>
                  </a:lnTo>
                  <a:lnTo>
                    <a:pt x="933" y="295"/>
                  </a:lnTo>
                  <a:lnTo>
                    <a:pt x="931" y="295"/>
                  </a:lnTo>
                  <a:lnTo>
                    <a:pt x="929" y="294"/>
                  </a:lnTo>
                  <a:lnTo>
                    <a:pt x="929" y="295"/>
                  </a:lnTo>
                  <a:lnTo>
                    <a:pt x="931" y="297"/>
                  </a:lnTo>
                  <a:lnTo>
                    <a:pt x="929" y="297"/>
                  </a:lnTo>
                  <a:lnTo>
                    <a:pt x="927" y="297"/>
                  </a:lnTo>
                  <a:lnTo>
                    <a:pt x="929" y="297"/>
                  </a:lnTo>
                  <a:lnTo>
                    <a:pt x="929" y="299"/>
                  </a:lnTo>
                  <a:lnTo>
                    <a:pt x="931" y="301"/>
                  </a:lnTo>
                  <a:lnTo>
                    <a:pt x="925" y="299"/>
                  </a:lnTo>
                  <a:lnTo>
                    <a:pt x="920" y="299"/>
                  </a:lnTo>
                  <a:lnTo>
                    <a:pt x="927" y="301"/>
                  </a:lnTo>
                  <a:lnTo>
                    <a:pt x="935" y="305"/>
                  </a:lnTo>
                  <a:lnTo>
                    <a:pt x="935" y="307"/>
                  </a:lnTo>
                  <a:lnTo>
                    <a:pt x="933" y="305"/>
                  </a:lnTo>
                  <a:lnTo>
                    <a:pt x="935" y="307"/>
                  </a:lnTo>
                  <a:lnTo>
                    <a:pt x="935" y="309"/>
                  </a:lnTo>
                  <a:lnTo>
                    <a:pt x="937" y="309"/>
                  </a:lnTo>
                  <a:lnTo>
                    <a:pt x="937" y="311"/>
                  </a:lnTo>
                  <a:lnTo>
                    <a:pt x="935" y="311"/>
                  </a:lnTo>
                  <a:lnTo>
                    <a:pt x="935" y="313"/>
                  </a:lnTo>
                  <a:lnTo>
                    <a:pt x="939" y="313"/>
                  </a:lnTo>
                  <a:lnTo>
                    <a:pt x="939" y="311"/>
                  </a:lnTo>
                  <a:lnTo>
                    <a:pt x="943" y="311"/>
                  </a:lnTo>
                  <a:lnTo>
                    <a:pt x="945" y="313"/>
                  </a:lnTo>
                  <a:lnTo>
                    <a:pt x="947" y="315"/>
                  </a:lnTo>
                  <a:lnTo>
                    <a:pt x="949" y="315"/>
                  </a:lnTo>
                  <a:lnTo>
                    <a:pt x="950" y="315"/>
                  </a:lnTo>
                  <a:lnTo>
                    <a:pt x="950" y="317"/>
                  </a:lnTo>
                  <a:lnTo>
                    <a:pt x="950" y="319"/>
                  </a:lnTo>
                  <a:lnTo>
                    <a:pt x="950" y="320"/>
                  </a:lnTo>
                  <a:lnTo>
                    <a:pt x="950" y="319"/>
                  </a:lnTo>
                  <a:lnTo>
                    <a:pt x="949" y="319"/>
                  </a:lnTo>
                  <a:lnTo>
                    <a:pt x="949" y="320"/>
                  </a:lnTo>
                  <a:lnTo>
                    <a:pt x="947" y="324"/>
                  </a:lnTo>
                  <a:lnTo>
                    <a:pt x="945" y="324"/>
                  </a:lnTo>
                  <a:lnTo>
                    <a:pt x="945" y="326"/>
                  </a:lnTo>
                  <a:lnTo>
                    <a:pt x="941" y="326"/>
                  </a:lnTo>
                  <a:lnTo>
                    <a:pt x="939" y="328"/>
                  </a:lnTo>
                  <a:lnTo>
                    <a:pt x="941" y="328"/>
                  </a:lnTo>
                  <a:lnTo>
                    <a:pt x="943" y="328"/>
                  </a:lnTo>
                  <a:lnTo>
                    <a:pt x="945" y="328"/>
                  </a:lnTo>
                  <a:lnTo>
                    <a:pt x="947" y="330"/>
                  </a:lnTo>
                  <a:lnTo>
                    <a:pt x="947" y="332"/>
                  </a:lnTo>
                  <a:lnTo>
                    <a:pt x="947" y="330"/>
                  </a:lnTo>
                  <a:lnTo>
                    <a:pt x="949" y="330"/>
                  </a:lnTo>
                  <a:lnTo>
                    <a:pt x="950" y="330"/>
                  </a:lnTo>
                  <a:lnTo>
                    <a:pt x="950" y="332"/>
                  </a:lnTo>
                  <a:lnTo>
                    <a:pt x="950" y="334"/>
                  </a:lnTo>
                  <a:lnTo>
                    <a:pt x="952" y="334"/>
                  </a:lnTo>
                  <a:lnTo>
                    <a:pt x="950" y="334"/>
                  </a:lnTo>
                  <a:lnTo>
                    <a:pt x="950" y="336"/>
                  </a:lnTo>
                  <a:lnTo>
                    <a:pt x="950" y="338"/>
                  </a:lnTo>
                  <a:lnTo>
                    <a:pt x="950" y="340"/>
                  </a:lnTo>
                  <a:lnTo>
                    <a:pt x="950" y="342"/>
                  </a:lnTo>
                  <a:lnTo>
                    <a:pt x="949" y="342"/>
                  </a:lnTo>
                  <a:lnTo>
                    <a:pt x="945" y="345"/>
                  </a:lnTo>
                  <a:lnTo>
                    <a:pt x="943" y="345"/>
                  </a:lnTo>
                  <a:lnTo>
                    <a:pt x="943" y="343"/>
                  </a:lnTo>
                  <a:lnTo>
                    <a:pt x="943" y="345"/>
                  </a:lnTo>
                  <a:lnTo>
                    <a:pt x="943" y="347"/>
                  </a:lnTo>
                  <a:lnTo>
                    <a:pt x="941" y="347"/>
                  </a:lnTo>
                  <a:lnTo>
                    <a:pt x="941" y="349"/>
                  </a:lnTo>
                  <a:lnTo>
                    <a:pt x="939" y="349"/>
                  </a:lnTo>
                  <a:lnTo>
                    <a:pt x="939" y="347"/>
                  </a:lnTo>
                  <a:lnTo>
                    <a:pt x="939" y="345"/>
                  </a:lnTo>
                  <a:lnTo>
                    <a:pt x="937" y="345"/>
                  </a:lnTo>
                  <a:lnTo>
                    <a:pt x="935" y="343"/>
                  </a:lnTo>
                  <a:lnTo>
                    <a:pt x="935" y="345"/>
                  </a:lnTo>
                  <a:lnTo>
                    <a:pt x="937" y="345"/>
                  </a:lnTo>
                  <a:lnTo>
                    <a:pt x="937" y="347"/>
                  </a:lnTo>
                  <a:lnTo>
                    <a:pt x="935" y="347"/>
                  </a:lnTo>
                  <a:lnTo>
                    <a:pt x="933" y="347"/>
                  </a:lnTo>
                  <a:lnTo>
                    <a:pt x="931" y="345"/>
                  </a:lnTo>
                  <a:lnTo>
                    <a:pt x="931" y="343"/>
                  </a:lnTo>
                  <a:lnTo>
                    <a:pt x="929" y="343"/>
                  </a:lnTo>
                  <a:lnTo>
                    <a:pt x="929" y="345"/>
                  </a:lnTo>
                  <a:lnTo>
                    <a:pt x="931" y="345"/>
                  </a:lnTo>
                  <a:lnTo>
                    <a:pt x="931" y="347"/>
                  </a:lnTo>
                  <a:lnTo>
                    <a:pt x="929" y="347"/>
                  </a:lnTo>
                  <a:lnTo>
                    <a:pt x="929" y="349"/>
                  </a:lnTo>
                  <a:lnTo>
                    <a:pt x="931" y="349"/>
                  </a:lnTo>
                  <a:lnTo>
                    <a:pt x="931" y="351"/>
                  </a:lnTo>
                  <a:lnTo>
                    <a:pt x="933" y="351"/>
                  </a:lnTo>
                  <a:lnTo>
                    <a:pt x="933" y="353"/>
                  </a:lnTo>
                  <a:lnTo>
                    <a:pt x="931" y="353"/>
                  </a:lnTo>
                  <a:lnTo>
                    <a:pt x="931" y="355"/>
                  </a:lnTo>
                  <a:lnTo>
                    <a:pt x="933" y="355"/>
                  </a:lnTo>
                  <a:lnTo>
                    <a:pt x="935" y="355"/>
                  </a:lnTo>
                  <a:lnTo>
                    <a:pt x="935" y="357"/>
                  </a:lnTo>
                  <a:lnTo>
                    <a:pt x="933" y="359"/>
                  </a:lnTo>
                  <a:lnTo>
                    <a:pt x="933" y="361"/>
                  </a:lnTo>
                  <a:lnTo>
                    <a:pt x="935" y="361"/>
                  </a:lnTo>
                  <a:lnTo>
                    <a:pt x="937" y="363"/>
                  </a:lnTo>
                  <a:lnTo>
                    <a:pt x="937" y="361"/>
                  </a:lnTo>
                  <a:lnTo>
                    <a:pt x="937" y="359"/>
                  </a:lnTo>
                  <a:lnTo>
                    <a:pt x="939" y="359"/>
                  </a:lnTo>
                  <a:lnTo>
                    <a:pt x="939" y="357"/>
                  </a:lnTo>
                  <a:lnTo>
                    <a:pt x="939" y="359"/>
                  </a:lnTo>
                  <a:lnTo>
                    <a:pt x="939" y="361"/>
                  </a:lnTo>
                  <a:lnTo>
                    <a:pt x="939" y="363"/>
                  </a:lnTo>
                  <a:lnTo>
                    <a:pt x="937" y="363"/>
                  </a:lnTo>
                  <a:lnTo>
                    <a:pt x="939" y="363"/>
                  </a:lnTo>
                  <a:lnTo>
                    <a:pt x="937" y="365"/>
                  </a:lnTo>
                  <a:lnTo>
                    <a:pt x="937" y="367"/>
                  </a:lnTo>
                  <a:lnTo>
                    <a:pt x="937" y="368"/>
                  </a:lnTo>
                  <a:lnTo>
                    <a:pt x="937" y="370"/>
                  </a:lnTo>
                  <a:lnTo>
                    <a:pt x="939" y="370"/>
                  </a:lnTo>
                  <a:lnTo>
                    <a:pt x="939" y="372"/>
                  </a:lnTo>
                  <a:lnTo>
                    <a:pt x="941" y="372"/>
                  </a:lnTo>
                  <a:lnTo>
                    <a:pt x="941" y="374"/>
                  </a:lnTo>
                  <a:lnTo>
                    <a:pt x="943" y="376"/>
                  </a:lnTo>
                  <a:lnTo>
                    <a:pt x="943" y="378"/>
                  </a:lnTo>
                  <a:lnTo>
                    <a:pt x="945" y="378"/>
                  </a:lnTo>
                  <a:lnTo>
                    <a:pt x="945" y="380"/>
                  </a:lnTo>
                  <a:lnTo>
                    <a:pt x="947" y="382"/>
                  </a:lnTo>
                  <a:lnTo>
                    <a:pt x="949" y="382"/>
                  </a:lnTo>
                  <a:lnTo>
                    <a:pt x="949" y="384"/>
                  </a:lnTo>
                  <a:lnTo>
                    <a:pt x="949" y="386"/>
                  </a:lnTo>
                  <a:lnTo>
                    <a:pt x="950" y="386"/>
                  </a:lnTo>
                  <a:lnTo>
                    <a:pt x="950" y="388"/>
                  </a:lnTo>
                  <a:lnTo>
                    <a:pt x="952" y="390"/>
                  </a:lnTo>
                  <a:lnTo>
                    <a:pt x="950" y="391"/>
                  </a:lnTo>
                  <a:lnTo>
                    <a:pt x="950" y="393"/>
                  </a:lnTo>
                  <a:lnTo>
                    <a:pt x="950" y="395"/>
                  </a:lnTo>
                  <a:lnTo>
                    <a:pt x="950" y="397"/>
                  </a:lnTo>
                  <a:lnTo>
                    <a:pt x="949" y="401"/>
                  </a:lnTo>
                  <a:lnTo>
                    <a:pt x="949" y="403"/>
                  </a:lnTo>
                  <a:lnTo>
                    <a:pt x="949" y="405"/>
                  </a:lnTo>
                  <a:lnTo>
                    <a:pt x="949" y="407"/>
                  </a:lnTo>
                  <a:lnTo>
                    <a:pt x="947" y="407"/>
                  </a:lnTo>
                  <a:lnTo>
                    <a:pt x="947" y="409"/>
                  </a:lnTo>
                  <a:lnTo>
                    <a:pt x="945" y="409"/>
                  </a:lnTo>
                  <a:lnTo>
                    <a:pt x="945" y="411"/>
                  </a:lnTo>
                  <a:lnTo>
                    <a:pt x="943" y="409"/>
                  </a:lnTo>
                  <a:lnTo>
                    <a:pt x="941" y="409"/>
                  </a:lnTo>
                  <a:lnTo>
                    <a:pt x="939" y="411"/>
                  </a:lnTo>
                  <a:lnTo>
                    <a:pt x="939" y="413"/>
                  </a:lnTo>
                  <a:lnTo>
                    <a:pt x="939" y="415"/>
                  </a:lnTo>
                  <a:lnTo>
                    <a:pt x="939" y="416"/>
                  </a:lnTo>
                  <a:lnTo>
                    <a:pt x="937" y="416"/>
                  </a:lnTo>
                  <a:lnTo>
                    <a:pt x="937" y="418"/>
                  </a:lnTo>
                  <a:lnTo>
                    <a:pt x="937" y="420"/>
                  </a:lnTo>
                  <a:lnTo>
                    <a:pt x="933" y="420"/>
                  </a:lnTo>
                  <a:lnTo>
                    <a:pt x="931" y="422"/>
                  </a:lnTo>
                  <a:lnTo>
                    <a:pt x="931" y="424"/>
                  </a:lnTo>
                  <a:lnTo>
                    <a:pt x="929" y="426"/>
                  </a:lnTo>
                  <a:lnTo>
                    <a:pt x="925" y="426"/>
                  </a:lnTo>
                  <a:lnTo>
                    <a:pt x="924" y="426"/>
                  </a:lnTo>
                  <a:lnTo>
                    <a:pt x="924" y="428"/>
                  </a:lnTo>
                  <a:lnTo>
                    <a:pt x="924" y="430"/>
                  </a:lnTo>
                  <a:lnTo>
                    <a:pt x="922" y="430"/>
                  </a:lnTo>
                  <a:lnTo>
                    <a:pt x="920" y="434"/>
                  </a:lnTo>
                  <a:lnTo>
                    <a:pt x="918" y="434"/>
                  </a:lnTo>
                  <a:lnTo>
                    <a:pt x="918" y="436"/>
                  </a:lnTo>
                  <a:lnTo>
                    <a:pt x="918" y="434"/>
                  </a:lnTo>
                  <a:lnTo>
                    <a:pt x="916" y="434"/>
                  </a:lnTo>
                  <a:lnTo>
                    <a:pt x="914" y="436"/>
                  </a:lnTo>
                  <a:lnTo>
                    <a:pt x="914" y="434"/>
                  </a:lnTo>
                  <a:lnTo>
                    <a:pt x="914" y="432"/>
                  </a:lnTo>
                  <a:lnTo>
                    <a:pt x="914" y="434"/>
                  </a:lnTo>
                  <a:lnTo>
                    <a:pt x="916" y="434"/>
                  </a:lnTo>
                  <a:lnTo>
                    <a:pt x="914" y="432"/>
                  </a:lnTo>
                  <a:lnTo>
                    <a:pt x="914" y="430"/>
                  </a:lnTo>
                  <a:lnTo>
                    <a:pt x="912" y="428"/>
                  </a:lnTo>
                  <a:lnTo>
                    <a:pt x="910" y="426"/>
                  </a:lnTo>
                  <a:lnTo>
                    <a:pt x="908" y="424"/>
                  </a:lnTo>
                  <a:lnTo>
                    <a:pt x="908" y="426"/>
                  </a:lnTo>
                  <a:lnTo>
                    <a:pt x="908" y="424"/>
                  </a:lnTo>
                  <a:lnTo>
                    <a:pt x="908" y="422"/>
                  </a:lnTo>
                  <a:lnTo>
                    <a:pt x="908" y="420"/>
                  </a:lnTo>
                  <a:lnTo>
                    <a:pt x="908" y="422"/>
                  </a:lnTo>
                  <a:lnTo>
                    <a:pt x="910" y="422"/>
                  </a:lnTo>
                  <a:lnTo>
                    <a:pt x="910" y="420"/>
                  </a:lnTo>
                  <a:lnTo>
                    <a:pt x="908" y="420"/>
                  </a:lnTo>
                  <a:lnTo>
                    <a:pt x="908" y="418"/>
                  </a:lnTo>
                  <a:lnTo>
                    <a:pt x="910" y="416"/>
                  </a:lnTo>
                  <a:lnTo>
                    <a:pt x="910" y="415"/>
                  </a:lnTo>
                  <a:lnTo>
                    <a:pt x="908" y="413"/>
                  </a:lnTo>
                  <a:lnTo>
                    <a:pt x="908" y="415"/>
                  </a:lnTo>
                  <a:lnTo>
                    <a:pt x="908" y="416"/>
                  </a:lnTo>
                  <a:lnTo>
                    <a:pt x="906" y="416"/>
                  </a:lnTo>
                  <a:lnTo>
                    <a:pt x="906" y="418"/>
                  </a:lnTo>
                  <a:lnTo>
                    <a:pt x="906" y="420"/>
                  </a:lnTo>
                  <a:lnTo>
                    <a:pt x="902" y="420"/>
                  </a:lnTo>
                  <a:lnTo>
                    <a:pt x="902" y="418"/>
                  </a:lnTo>
                  <a:lnTo>
                    <a:pt x="902" y="416"/>
                  </a:lnTo>
                  <a:lnTo>
                    <a:pt x="901" y="416"/>
                  </a:lnTo>
                  <a:lnTo>
                    <a:pt x="901" y="415"/>
                  </a:lnTo>
                  <a:lnTo>
                    <a:pt x="904" y="416"/>
                  </a:lnTo>
                  <a:lnTo>
                    <a:pt x="904" y="415"/>
                  </a:lnTo>
                  <a:lnTo>
                    <a:pt x="902" y="415"/>
                  </a:lnTo>
                  <a:lnTo>
                    <a:pt x="901" y="413"/>
                  </a:lnTo>
                  <a:lnTo>
                    <a:pt x="901" y="411"/>
                  </a:lnTo>
                  <a:lnTo>
                    <a:pt x="899" y="411"/>
                  </a:lnTo>
                  <a:lnTo>
                    <a:pt x="899" y="409"/>
                  </a:lnTo>
                  <a:lnTo>
                    <a:pt x="901" y="411"/>
                  </a:lnTo>
                  <a:lnTo>
                    <a:pt x="902" y="409"/>
                  </a:lnTo>
                  <a:lnTo>
                    <a:pt x="895" y="407"/>
                  </a:lnTo>
                  <a:lnTo>
                    <a:pt x="893" y="407"/>
                  </a:lnTo>
                  <a:lnTo>
                    <a:pt x="895" y="409"/>
                  </a:lnTo>
                  <a:lnTo>
                    <a:pt x="893" y="409"/>
                  </a:lnTo>
                  <a:lnTo>
                    <a:pt x="895" y="409"/>
                  </a:lnTo>
                  <a:lnTo>
                    <a:pt x="897" y="409"/>
                  </a:lnTo>
                  <a:lnTo>
                    <a:pt x="891" y="411"/>
                  </a:lnTo>
                  <a:lnTo>
                    <a:pt x="889" y="413"/>
                  </a:lnTo>
                  <a:lnTo>
                    <a:pt x="889" y="415"/>
                  </a:lnTo>
                  <a:lnTo>
                    <a:pt x="889" y="413"/>
                  </a:lnTo>
                  <a:lnTo>
                    <a:pt x="889" y="415"/>
                  </a:lnTo>
                  <a:lnTo>
                    <a:pt x="891" y="415"/>
                  </a:lnTo>
                  <a:lnTo>
                    <a:pt x="893" y="415"/>
                  </a:lnTo>
                  <a:lnTo>
                    <a:pt x="893" y="413"/>
                  </a:lnTo>
                  <a:lnTo>
                    <a:pt x="891" y="413"/>
                  </a:lnTo>
                  <a:lnTo>
                    <a:pt x="893" y="411"/>
                  </a:lnTo>
                  <a:lnTo>
                    <a:pt x="893" y="413"/>
                  </a:lnTo>
                  <a:lnTo>
                    <a:pt x="893" y="411"/>
                  </a:lnTo>
                  <a:lnTo>
                    <a:pt x="895" y="411"/>
                  </a:lnTo>
                  <a:lnTo>
                    <a:pt x="897" y="411"/>
                  </a:lnTo>
                  <a:lnTo>
                    <a:pt x="899" y="411"/>
                  </a:lnTo>
                  <a:lnTo>
                    <a:pt x="899" y="413"/>
                  </a:lnTo>
                  <a:lnTo>
                    <a:pt x="897" y="413"/>
                  </a:lnTo>
                  <a:lnTo>
                    <a:pt x="899" y="415"/>
                  </a:lnTo>
                  <a:lnTo>
                    <a:pt x="899" y="416"/>
                  </a:lnTo>
                  <a:lnTo>
                    <a:pt x="897" y="415"/>
                  </a:lnTo>
                  <a:lnTo>
                    <a:pt x="897" y="416"/>
                  </a:lnTo>
                  <a:lnTo>
                    <a:pt x="899" y="416"/>
                  </a:lnTo>
                  <a:lnTo>
                    <a:pt x="901" y="416"/>
                  </a:lnTo>
                  <a:lnTo>
                    <a:pt x="901" y="418"/>
                  </a:lnTo>
                  <a:lnTo>
                    <a:pt x="902" y="418"/>
                  </a:lnTo>
                  <a:lnTo>
                    <a:pt x="901" y="420"/>
                  </a:lnTo>
                  <a:lnTo>
                    <a:pt x="902" y="420"/>
                  </a:lnTo>
                  <a:lnTo>
                    <a:pt x="902" y="422"/>
                  </a:lnTo>
                  <a:lnTo>
                    <a:pt x="902" y="420"/>
                  </a:lnTo>
                  <a:lnTo>
                    <a:pt x="904" y="420"/>
                  </a:lnTo>
                  <a:lnTo>
                    <a:pt x="906" y="422"/>
                  </a:lnTo>
                  <a:lnTo>
                    <a:pt x="904" y="422"/>
                  </a:lnTo>
                  <a:lnTo>
                    <a:pt x="906" y="422"/>
                  </a:lnTo>
                  <a:lnTo>
                    <a:pt x="904" y="422"/>
                  </a:lnTo>
                  <a:lnTo>
                    <a:pt x="904" y="424"/>
                  </a:lnTo>
                  <a:lnTo>
                    <a:pt x="906" y="428"/>
                  </a:lnTo>
                  <a:lnTo>
                    <a:pt x="908" y="430"/>
                  </a:lnTo>
                  <a:lnTo>
                    <a:pt x="910" y="432"/>
                  </a:lnTo>
                  <a:lnTo>
                    <a:pt x="910" y="434"/>
                  </a:lnTo>
                  <a:lnTo>
                    <a:pt x="910" y="436"/>
                  </a:lnTo>
                  <a:lnTo>
                    <a:pt x="910" y="438"/>
                  </a:lnTo>
                  <a:lnTo>
                    <a:pt x="912" y="438"/>
                  </a:lnTo>
                  <a:lnTo>
                    <a:pt x="912" y="439"/>
                  </a:lnTo>
                  <a:lnTo>
                    <a:pt x="912" y="441"/>
                  </a:lnTo>
                  <a:lnTo>
                    <a:pt x="910" y="441"/>
                  </a:lnTo>
                  <a:lnTo>
                    <a:pt x="910" y="439"/>
                  </a:lnTo>
                  <a:lnTo>
                    <a:pt x="908" y="441"/>
                  </a:lnTo>
                  <a:lnTo>
                    <a:pt x="908" y="439"/>
                  </a:lnTo>
                  <a:lnTo>
                    <a:pt x="906" y="439"/>
                  </a:lnTo>
                  <a:lnTo>
                    <a:pt x="906" y="438"/>
                  </a:lnTo>
                  <a:lnTo>
                    <a:pt x="904" y="438"/>
                  </a:lnTo>
                  <a:lnTo>
                    <a:pt x="904" y="436"/>
                  </a:lnTo>
                  <a:lnTo>
                    <a:pt x="902" y="438"/>
                  </a:lnTo>
                  <a:lnTo>
                    <a:pt x="901" y="438"/>
                  </a:lnTo>
                  <a:lnTo>
                    <a:pt x="901" y="436"/>
                  </a:lnTo>
                  <a:lnTo>
                    <a:pt x="901" y="434"/>
                  </a:lnTo>
                  <a:lnTo>
                    <a:pt x="899" y="434"/>
                  </a:lnTo>
                  <a:lnTo>
                    <a:pt x="901" y="434"/>
                  </a:lnTo>
                  <a:lnTo>
                    <a:pt x="899" y="432"/>
                  </a:lnTo>
                  <a:lnTo>
                    <a:pt x="899" y="434"/>
                  </a:lnTo>
                  <a:lnTo>
                    <a:pt x="897" y="436"/>
                  </a:lnTo>
                  <a:lnTo>
                    <a:pt x="899" y="436"/>
                  </a:lnTo>
                  <a:lnTo>
                    <a:pt x="899" y="438"/>
                  </a:lnTo>
                  <a:lnTo>
                    <a:pt x="901" y="439"/>
                  </a:lnTo>
                  <a:lnTo>
                    <a:pt x="902" y="441"/>
                  </a:lnTo>
                  <a:lnTo>
                    <a:pt x="901" y="441"/>
                  </a:lnTo>
                  <a:lnTo>
                    <a:pt x="899" y="441"/>
                  </a:lnTo>
                  <a:lnTo>
                    <a:pt x="899" y="439"/>
                  </a:lnTo>
                  <a:lnTo>
                    <a:pt x="895" y="439"/>
                  </a:lnTo>
                  <a:lnTo>
                    <a:pt x="895" y="438"/>
                  </a:lnTo>
                  <a:lnTo>
                    <a:pt x="893" y="438"/>
                  </a:lnTo>
                  <a:lnTo>
                    <a:pt x="893" y="439"/>
                  </a:lnTo>
                  <a:lnTo>
                    <a:pt x="891" y="438"/>
                  </a:lnTo>
                  <a:lnTo>
                    <a:pt x="891" y="436"/>
                  </a:lnTo>
                  <a:lnTo>
                    <a:pt x="889" y="436"/>
                  </a:lnTo>
                  <a:lnTo>
                    <a:pt x="889" y="438"/>
                  </a:lnTo>
                  <a:lnTo>
                    <a:pt x="887" y="438"/>
                  </a:lnTo>
                  <a:lnTo>
                    <a:pt x="887" y="436"/>
                  </a:lnTo>
                  <a:lnTo>
                    <a:pt x="887" y="434"/>
                  </a:lnTo>
                  <a:lnTo>
                    <a:pt x="887" y="432"/>
                  </a:lnTo>
                  <a:lnTo>
                    <a:pt x="887" y="430"/>
                  </a:lnTo>
                  <a:lnTo>
                    <a:pt x="887" y="428"/>
                  </a:lnTo>
                  <a:lnTo>
                    <a:pt x="885" y="428"/>
                  </a:lnTo>
                  <a:lnTo>
                    <a:pt x="885" y="426"/>
                  </a:lnTo>
                  <a:lnTo>
                    <a:pt x="883" y="426"/>
                  </a:lnTo>
                  <a:lnTo>
                    <a:pt x="881" y="428"/>
                  </a:lnTo>
                  <a:lnTo>
                    <a:pt x="879" y="428"/>
                  </a:lnTo>
                  <a:lnTo>
                    <a:pt x="877" y="428"/>
                  </a:lnTo>
                  <a:lnTo>
                    <a:pt x="874" y="428"/>
                  </a:lnTo>
                  <a:lnTo>
                    <a:pt x="872" y="428"/>
                  </a:lnTo>
                  <a:lnTo>
                    <a:pt x="870" y="426"/>
                  </a:lnTo>
                  <a:lnTo>
                    <a:pt x="870" y="428"/>
                  </a:lnTo>
                  <a:lnTo>
                    <a:pt x="868" y="426"/>
                  </a:lnTo>
                  <a:lnTo>
                    <a:pt x="866" y="426"/>
                  </a:lnTo>
                  <a:lnTo>
                    <a:pt x="866" y="428"/>
                  </a:lnTo>
                  <a:lnTo>
                    <a:pt x="864" y="428"/>
                  </a:lnTo>
                  <a:lnTo>
                    <a:pt x="864" y="430"/>
                  </a:lnTo>
                  <a:lnTo>
                    <a:pt x="866" y="432"/>
                  </a:lnTo>
                  <a:lnTo>
                    <a:pt x="864" y="430"/>
                  </a:lnTo>
                  <a:lnTo>
                    <a:pt x="862" y="432"/>
                  </a:lnTo>
                  <a:lnTo>
                    <a:pt x="864" y="432"/>
                  </a:lnTo>
                  <a:lnTo>
                    <a:pt x="864" y="434"/>
                  </a:lnTo>
                  <a:lnTo>
                    <a:pt x="866" y="436"/>
                  </a:lnTo>
                  <a:lnTo>
                    <a:pt x="868" y="436"/>
                  </a:lnTo>
                  <a:lnTo>
                    <a:pt x="868" y="438"/>
                  </a:lnTo>
                  <a:lnTo>
                    <a:pt x="870" y="438"/>
                  </a:lnTo>
                  <a:lnTo>
                    <a:pt x="872" y="438"/>
                  </a:lnTo>
                  <a:lnTo>
                    <a:pt x="876" y="441"/>
                  </a:lnTo>
                  <a:lnTo>
                    <a:pt x="877" y="441"/>
                  </a:lnTo>
                  <a:lnTo>
                    <a:pt x="877" y="443"/>
                  </a:lnTo>
                  <a:lnTo>
                    <a:pt x="876" y="445"/>
                  </a:lnTo>
                  <a:lnTo>
                    <a:pt x="876" y="447"/>
                  </a:lnTo>
                  <a:lnTo>
                    <a:pt x="876" y="449"/>
                  </a:lnTo>
                  <a:lnTo>
                    <a:pt x="874" y="449"/>
                  </a:lnTo>
                  <a:lnTo>
                    <a:pt x="872" y="449"/>
                  </a:lnTo>
                  <a:lnTo>
                    <a:pt x="872" y="451"/>
                  </a:lnTo>
                  <a:lnTo>
                    <a:pt x="870" y="451"/>
                  </a:lnTo>
                  <a:lnTo>
                    <a:pt x="870" y="453"/>
                  </a:lnTo>
                  <a:lnTo>
                    <a:pt x="868" y="453"/>
                  </a:lnTo>
                  <a:lnTo>
                    <a:pt x="868" y="455"/>
                  </a:lnTo>
                  <a:lnTo>
                    <a:pt x="868" y="457"/>
                  </a:lnTo>
                  <a:lnTo>
                    <a:pt x="868" y="459"/>
                  </a:lnTo>
                  <a:lnTo>
                    <a:pt x="868" y="461"/>
                  </a:lnTo>
                  <a:lnTo>
                    <a:pt x="866" y="461"/>
                  </a:lnTo>
                  <a:lnTo>
                    <a:pt x="866" y="463"/>
                  </a:lnTo>
                  <a:lnTo>
                    <a:pt x="864" y="463"/>
                  </a:lnTo>
                  <a:lnTo>
                    <a:pt x="864" y="464"/>
                  </a:lnTo>
                  <a:lnTo>
                    <a:pt x="862" y="464"/>
                  </a:lnTo>
                  <a:lnTo>
                    <a:pt x="862" y="466"/>
                  </a:lnTo>
                  <a:lnTo>
                    <a:pt x="860" y="466"/>
                  </a:lnTo>
                  <a:lnTo>
                    <a:pt x="860" y="468"/>
                  </a:lnTo>
                  <a:lnTo>
                    <a:pt x="858" y="468"/>
                  </a:lnTo>
                  <a:lnTo>
                    <a:pt x="858" y="470"/>
                  </a:lnTo>
                  <a:lnTo>
                    <a:pt x="858" y="472"/>
                  </a:lnTo>
                  <a:lnTo>
                    <a:pt x="856" y="472"/>
                  </a:lnTo>
                  <a:lnTo>
                    <a:pt x="856" y="474"/>
                  </a:lnTo>
                  <a:lnTo>
                    <a:pt x="854" y="474"/>
                  </a:lnTo>
                  <a:lnTo>
                    <a:pt x="849" y="474"/>
                  </a:lnTo>
                  <a:lnTo>
                    <a:pt x="845" y="474"/>
                  </a:lnTo>
                  <a:lnTo>
                    <a:pt x="843" y="474"/>
                  </a:lnTo>
                  <a:lnTo>
                    <a:pt x="841" y="472"/>
                  </a:lnTo>
                  <a:lnTo>
                    <a:pt x="841" y="470"/>
                  </a:lnTo>
                  <a:lnTo>
                    <a:pt x="839" y="470"/>
                  </a:lnTo>
                  <a:lnTo>
                    <a:pt x="839" y="468"/>
                  </a:lnTo>
                  <a:lnTo>
                    <a:pt x="837" y="466"/>
                  </a:lnTo>
                  <a:lnTo>
                    <a:pt x="835" y="464"/>
                  </a:lnTo>
                  <a:lnTo>
                    <a:pt x="833" y="464"/>
                  </a:lnTo>
                  <a:lnTo>
                    <a:pt x="833" y="463"/>
                  </a:lnTo>
                  <a:lnTo>
                    <a:pt x="831" y="463"/>
                  </a:lnTo>
                  <a:lnTo>
                    <a:pt x="835" y="463"/>
                  </a:lnTo>
                  <a:lnTo>
                    <a:pt x="837" y="463"/>
                  </a:lnTo>
                  <a:lnTo>
                    <a:pt x="831" y="461"/>
                  </a:lnTo>
                  <a:lnTo>
                    <a:pt x="829" y="461"/>
                  </a:lnTo>
                  <a:lnTo>
                    <a:pt x="828" y="461"/>
                  </a:lnTo>
                  <a:lnTo>
                    <a:pt x="828" y="459"/>
                  </a:lnTo>
                  <a:lnTo>
                    <a:pt x="826" y="459"/>
                  </a:lnTo>
                  <a:lnTo>
                    <a:pt x="826" y="457"/>
                  </a:lnTo>
                  <a:lnTo>
                    <a:pt x="824" y="457"/>
                  </a:lnTo>
                  <a:lnTo>
                    <a:pt x="824" y="455"/>
                  </a:lnTo>
                  <a:lnTo>
                    <a:pt x="822" y="455"/>
                  </a:lnTo>
                  <a:lnTo>
                    <a:pt x="822" y="453"/>
                  </a:lnTo>
                  <a:lnTo>
                    <a:pt x="820" y="453"/>
                  </a:lnTo>
                  <a:lnTo>
                    <a:pt x="820" y="455"/>
                  </a:lnTo>
                  <a:lnTo>
                    <a:pt x="820" y="453"/>
                  </a:lnTo>
                  <a:lnTo>
                    <a:pt x="818" y="451"/>
                  </a:lnTo>
                  <a:lnTo>
                    <a:pt x="816" y="451"/>
                  </a:lnTo>
                  <a:lnTo>
                    <a:pt x="812" y="451"/>
                  </a:lnTo>
                  <a:lnTo>
                    <a:pt x="816" y="453"/>
                  </a:lnTo>
                  <a:lnTo>
                    <a:pt x="816" y="455"/>
                  </a:lnTo>
                  <a:lnTo>
                    <a:pt x="814" y="455"/>
                  </a:lnTo>
                  <a:lnTo>
                    <a:pt x="814" y="453"/>
                  </a:lnTo>
                  <a:lnTo>
                    <a:pt x="812" y="453"/>
                  </a:lnTo>
                  <a:lnTo>
                    <a:pt x="810" y="453"/>
                  </a:lnTo>
                  <a:lnTo>
                    <a:pt x="808" y="455"/>
                  </a:lnTo>
                  <a:lnTo>
                    <a:pt x="806" y="455"/>
                  </a:lnTo>
                  <a:lnTo>
                    <a:pt x="805" y="453"/>
                  </a:lnTo>
                  <a:lnTo>
                    <a:pt x="806" y="453"/>
                  </a:lnTo>
                  <a:lnTo>
                    <a:pt x="808" y="453"/>
                  </a:lnTo>
                  <a:lnTo>
                    <a:pt x="808" y="451"/>
                  </a:lnTo>
                  <a:lnTo>
                    <a:pt x="806" y="453"/>
                  </a:lnTo>
                  <a:lnTo>
                    <a:pt x="801" y="451"/>
                  </a:lnTo>
                  <a:lnTo>
                    <a:pt x="795" y="451"/>
                  </a:lnTo>
                  <a:lnTo>
                    <a:pt x="793" y="451"/>
                  </a:lnTo>
                  <a:lnTo>
                    <a:pt x="791" y="449"/>
                  </a:lnTo>
                  <a:lnTo>
                    <a:pt x="791" y="451"/>
                  </a:lnTo>
                  <a:lnTo>
                    <a:pt x="789" y="451"/>
                  </a:lnTo>
                  <a:lnTo>
                    <a:pt x="795" y="455"/>
                  </a:lnTo>
                  <a:lnTo>
                    <a:pt x="795" y="457"/>
                  </a:lnTo>
                  <a:lnTo>
                    <a:pt x="797" y="455"/>
                  </a:lnTo>
                  <a:lnTo>
                    <a:pt x="795" y="455"/>
                  </a:lnTo>
                  <a:lnTo>
                    <a:pt x="795" y="453"/>
                  </a:lnTo>
                  <a:lnTo>
                    <a:pt x="795" y="451"/>
                  </a:lnTo>
                  <a:lnTo>
                    <a:pt x="797" y="451"/>
                  </a:lnTo>
                  <a:lnTo>
                    <a:pt x="799" y="453"/>
                  </a:lnTo>
                  <a:lnTo>
                    <a:pt x="801" y="453"/>
                  </a:lnTo>
                  <a:lnTo>
                    <a:pt x="805" y="453"/>
                  </a:lnTo>
                  <a:lnTo>
                    <a:pt x="806" y="455"/>
                  </a:lnTo>
                  <a:lnTo>
                    <a:pt x="810" y="455"/>
                  </a:lnTo>
                  <a:lnTo>
                    <a:pt x="812" y="457"/>
                  </a:lnTo>
                  <a:lnTo>
                    <a:pt x="814" y="459"/>
                  </a:lnTo>
                  <a:lnTo>
                    <a:pt x="816" y="459"/>
                  </a:lnTo>
                  <a:lnTo>
                    <a:pt x="818" y="461"/>
                  </a:lnTo>
                  <a:lnTo>
                    <a:pt x="818" y="463"/>
                  </a:lnTo>
                  <a:lnTo>
                    <a:pt x="820" y="463"/>
                  </a:lnTo>
                  <a:lnTo>
                    <a:pt x="820" y="464"/>
                  </a:lnTo>
                  <a:lnTo>
                    <a:pt x="822" y="464"/>
                  </a:lnTo>
                  <a:lnTo>
                    <a:pt x="822" y="466"/>
                  </a:lnTo>
                  <a:lnTo>
                    <a:pt x="822" y="468"/>
                  </a:lnTo>
                  <a:lnTo>
                    <a:pt x="824" y="470"/>
                  </a:lnTo>
                  <a:lnTo>
                    <a:pt x="826" y="470"/>
                  </a:lnTo>
                  <a:lnTo>
                    <a:pt x="826" y="472"/>
                  </a:lnTo>
                  <a:lnTo>
                    <a:pt x="828" y="474"/>
                  </a:lnTo>
                  <a:lnTo>
                    <a:pt x="829" y="474"/>
                  </a:lnTo>
                  <a:lnTo>
                    <a:pt x="833" y="476"/>
                  </a:lnTo>
                  <a:lnTo>
                    <a:pt x="835" y="476"/>
                  </a:lnTo>
                  <a:lnTo>
                    <a:pt x="843" y="476"/>
                  </a:lnTo>
                  <a:lnTo>
                    <a:pt x="845" y="476"/>
                  </a:lnTo>
                  <a:lnTo>
                    <a:pt x="847" y="476"/>
                  </a:lnTo>
                  <a:lnTo>
                    <a:pt x="849" y="476"/>
                  </a:lnTo>
                  <a:lnTo>
                    <a:pt x="851" y="476"/>
                  </a:lnTo>
                  <a:lnTo>
                    <a:pt x="854" y="476"/>
                  </a:lnTo>
                  <a:lnTo>
                    <a:pt x="858" y="478"/>
                  </a:lnTo>
                  <a:lnTo>
                    <a:pt x="860" y="478"/>
                  </a:lnTo>
                  <a:lnTo>
                    <a:pt x="858" y="480"/>
                  </a:lnTo>
                  <a:lnTo>
                    <a:pt x="860" y="480"/>
                  </a:lnTo>
                  <a:lnTo>
                    <a:pt x="860" y="482"/>
                  </a:lnTo>
                  <a:lnTo>
                    <a:pt x="860" y="484"/>
                  </a:lnTo>
                  <a:lnTo>
                    <a:pt x="860" y="486"/>
                  </a:lnTo>
                  <a:lnTo>
                    <a:pt x="858" y="486"/>
                  </a:lnTo>
                  <a:lnTo>
                    <a:pt x="858" y="487"/>
                  </a:lnTo>
                  <a:lnTo>
                    <a:pt x="858" y="489"/>
                  </a:lnTo>
                  <a:lnTo>
                    <a:pt x="856" y="489"/>
                  </a:lnTo>
                  <a:lnTo>
                    <a:pt x="856" y="491"/>
                  </a:lnTo>
                  <a:lnTo>
                    <a:pt x="856" y="493"/>
                  </a:lnTo>
                  <a:lnTo>
                    <a:pt x="854" y="493"/>
                  </a:lnTo>
                  <a:lnTo>
                    <a:pt x="854" y="495"/>
                  </a:lnTo>
                  <a:lnTo>
                    <a:pt x="854" y="497"/>
                  </a:lnTo>
                  <a:lnTo>
                    <a:pt x="853" y="497"/>
                  </a:lnTo>
                  <a:lnTo>
                    <a:pt x="851" y="497"/>
                  </a:lnTo>
                  <a:lnTo>
                    <a:pt x="851" y="499"/>
                  </a:lnTo>
                  <a:lnTo>
                    <a:pt x="853" y="499"/>
                  </a:lnTo>
                  <a:lnTo>
                    <a:pt x="853" y="501"/>
                  </a:lnTo>
                  <a:lnTo>
                    <a:pt x="851" y="501"/>
                  </a:lnTo>
                  <a:lnTo>
                    <a:pt x="851" y="503"/>
                  </a:lnTo>
                  <a:lnTo>
                    <a:pt x="849" y="505"/>
                  </a:lnTo>
                  <a:lnTo>
                    <a:pt x="847" y="505"/>
                  </a:lnTo>
                  <a:lnTo>
                    <a:pt x="847" y="507"/>
                  </a:lnTo>
                  <a:lnTo>
                    <a:pt x="847" y="509"/>
                  </a:lnTo>
                  <a:lnTo>
                    <a:pt x="847" y="510"/>
                  </a:lnTo>
                  <a:lnTo>
                    <a:pt x="845" y="512"/>
                  </a:lnTo>
                  <a:lnTo>
                    <a:pt x="843" y="514"/>
                  </a:lnTo>
                  <a:lnTo>
                    <a:pt x="845" y="516"/>
                  </a:lnTo>
                  <a:lnTo>
                    <a:pt x="843" y="516"/>
                  </a:lnTo>
                  <a:lnTo>
                    <a:pt x="843" y="518"/>
                  </a:lnTo>
                  <a:lnTo>
                    <a:pt x="841" y="518"/>
                  </a:lnTo>
                  <a:lnTo>
                    <a:pt x="839" y="520"/>
                  </a:lnTo>
                  <a:lnTo>
                    <a:pt x="837" y="522"/>
                  </a:lnTo>
                  <a:lnTo>
                    <a:pt x="835" y="522"/>
                  </a:lnTo>
                  <a:lnTo>
                    <a:pt x="835" y="524"/>
                  </a:lnTo>
                  <a:lnTo>
                    <a:pt x="833" y="524"/>
                  </a:lnTo>
                  <a:lnTo>
                    <a:pt x="831" y="524"/>
                  </a:lnTo>
                  <a:lnTo>
                    <a:pt x="829" y="524"/>
                  </a:lnTo>
                  <a:lnTo>
                    <a:pt x="828" y="524"/>
                  </a:lnTo>
                  <a:lnTo>
                    <a:pt x="828" y="522"/>
                  </a:lnTo>
                  <a:lnTo>
                    <a:pt x="826" y="522"/>
                  </a:lnTo>
                  <a:lnTo>
                    <a:pt x="826" y="520"/>
                  </a:lnTo>
                  <a:lnTo>
                    <a:pt x="826" y="518"/>
                  </a:lnTo>
                  <a:lnTo>
                    <a:pt x="824" y="518"/>
                  </a:lnTo>
                  <a:lnTo>
                    <a:pt x="824" y="520"/>
                  </a:lnTo>
                  <a:lnTo>
                    <a:pt x="826" y="522"/>
                  </a:lnTo>
                  <a:lnTo>
                    <a:pt x="826" y="524"/>
                  </a:lnTo>
                  <a:lnTo>
                    <a:pt x="826" y="526"/>
                  </a:lnTo>
                  <a:lnTo>
                    <a:pt x="828" y="526"/>
                  </a:lnTo>
                  <a:lnTo>
                    <a:pt x="826" y="526"/>
                  </a:lnTo>
                  <a:lnTo>
                    <a:pt x="826" y="524"/>
                  </a:lnTo>
                  <a:lnTo>
                    <a:pt x="824" y="524"/>
                  </a:lnTo>
                  <a:lnTo>
                    <a:pt x="824" y="526"/>
                  </a:lnTo>
                  <a:lnTo>
                    <a:pt x="824" y="524"/>
                  </a:lnTo>
                  <a:lnTo>
                    <a:pt x="822" y="524"/>
                  </a:lnTo>
                  <a:lnTo>
                    <a:pt x="822" y="522"/>
                  </a:lnTo>
                  <a:lnTo>
                    <a:pt x="822" y="524"/>
                  </a:lnTo>
                  <a:lnTo>
                    <a:pt x="820" y="522"/>
                  </a:lnTo>
                  <a:lnTo>
                    <a:pt x="820" y="520"/>
                  </a:lnTo>
                  <a:lnTo>
                    <a:pt x="820" y="522"/>
                  </a:lnTo>
                  <a:lnTo>
                    <a:pt x="820" y="524"/>
                  </a:lnTo>
                  <a:lnTo>
                    <a:pt x="820" y="526"/>
                  </a:lnTo>
                  <a:lnTo>
                    <a:pt x="820" y="524"/>
                  </a:lnTo>
                  <a:lnTo>
                    <a:pt x="818" y="524"/>
                  </a:lnTo>
                  <a:lnTo>
                    <a:pt x="818" y="522"/>
                  </a:lnTo>
                  <a:lnTo>
                    <a:pt x="818" y="520"/>
                  </a:lnTo>
                  <a:lnTo>
                    <a:pt x="816" y="522"/>
                  </a:lnTo>
                  <a:lnTo>
                    <a:pt x="814" y="520"/>
                  </a:lnTo>
                  <a:lnTo>
                    <a:pt x="816" y="520"/>
                  </a:lnTo>
                  <a:lnTo>
                    <a:pt x="816" y="518"/>
                  </a:lnTo>
                  <a:lnTo>
                    <a:pt x="816" y="516"/>
                  </a:lnTo>
                  <a:lnTo>
                    <a:pt x="816" y="514"/>
                  </a:lnTo>
                  <a:lnTo>
                    <a:pt x="816" y="516"/>
                  </a:lnTo>
                  <a:lnTo>
                    <a:pt x="814" y="516"/>
                  </a:lnTo>
                  <a:lnTo>
                    <a:pt x="814" y="518"/>
                  </a:lnTo>
                  <a:lnTo>
                    <a:pt x="812" y="518"/>
                  </a:lnTo>
                  <a:lnTo>
                    <a:pt x="810" y="518"/>
                  </a:lnTo>
                  <a:lnTo>
                    <a:pt x="810" y="520"/>
                  </a:lnTo>
                  <a:lnTo>
                    <a:pt x="812" y="520"/>
                  </a:lnTo>
                  <a:lnTo>
                    <a:pt x="814" y="520"/>
                  </a:lnTo>
                  <a:lnTo>
                    <a:pt x="812" y="520"/>
                  </a:lnTo>
                  <a:lnTo>
                    <a:pt x="812" y="522"/>
                  </a:lnTo>
                  <a:lnTo>
                    <a:pt x="814" y="522"/>
                  </a:lnTo>
                  <a:lnTo>
                    <a:pt x="814" y="524"/>
                  </a:lnTo>
                  <a:lnTo>
                    <a:pt x="816" y="526"/>
                  </a:lnTo>
                  <a:lnTo>
                    <a:pt x="814" y="526"/>
                  </a:lnTo>
                  <a:lnTo>
                    <a:pt x="812" y="526"/>
                  </a:lnTo>
                  <a:lnTo>
                    <a:pt x="812" y="528"/>
                  </a:lnTo>
                  <a:lnTo>
                    <a:pt x="812" y="526"/>
                  </a:lnTo>
                  <a:lnTo>
                    <a:pt x="812" y="524"/>
                  </a:lnTo>
                  <a:lnTo>
                    <a:pt x="812" y="526"/>
                  </a:lnTo>
                  <a:lnTo>
                    <a:pt x="810" y="526"/>
                  </a:lnTo>
                  <a:lnTo>
                    <a:pt x="810" y="524"/>
                  </a:lnTo>
                  <a:lnTo>
                    <a:pt x="808" y="524"/>
                  </a:lnTo>
                  <a:lnTo>
                    <a:pt x="810" y="526"/>
                  </a:lnTo>
                  <a:lnTo>
                    <a:pt x="810" y="528"/>
                  </a:lnTo>
                  <a:lnTo>
                    <a:pt x="812" y="530"/>
                  </a:lnTo>
                  <a:lnTo>
                    <a:pt x="812" y="532"/>
                  </a:lnTo>
                  <a:lnTo>
                    <a:pt x="810" y="532"/>
                  </a:lnTo>
                  <a:lnTo>
                    <a:pt x="810" y="534"/>
                  </a:lnTo>
                  <a:lnTo>
                    <a:pt x="810" y="535"/>
                  </a:lnTo>
                  <a:lnTo>
                    <a:pt x="810" y="537"/>
                  </a:lnTo>
                  <a:lnTo>
                    <a:pt x="808" y="537"/>
                  </a:lnTo>
                  <a:lnTo>
                    <a:pt x="806" y="537"/>
                  </a:lnTo>
                  <a:lnTo>
                    <a:pt x="808" y="537"/>
                  </a:lnTo>
                  <a:lnTo>
                    <a:pt x="806" y="537"/>
                  </a:lnTo>
                  <a:lnTo>
                    <a:pt x="805" y="537"/>
                  </a:lnTo>
                  <a:lnTo>
                    <a:pt x="805" y="535"/>
                  </a:lnTo>
                  <a:lnTo>
                    <a:pt x="803" y="535"/>
                  </a:lnTo>
                  <a:lnTo>
                    <a:pt x="805" y="535"/>
                  </a:lnTo>
                  <a:lnTo>
                    <a:pt x="803" y="535"/>
                  </a:lnTo>
                  <a:lnTo>
                    <a:pt x="801" y="535"/>
                  </a:lnTo>
                  <a:lnTo>
                    <a:pt x="803" y="535"/>
                  </a:lnTo>
                  <a:lnTo>
                    <a:pt x="803" y="537"/>
                  </a:lnTo>
                  <a:lnTo>
                    <a:pt x="803" y="539"/>
                  </a:lnTo>
                  <a:lnTo>
                    <a:pt x="803" y="537"/>
                  </a:lnTo>
                  <a:lnTo>
                    <a:pt x="801" y="537"/>
                  </a:lnTo>
                  <a:lnTo>
                    <a:pt x="801" y="539"/>
                  </a:lnTo>
                  <a:lnTo>
                    <a:pt x="797" y="539"/>
                  </a:lnTo>
                  <a:lnTo>
                    <a:pt x="795" y="537"/>
                  </a:lnTo>
                  <a:lnTo>
                    <a:pt x="793" y="537"/>
                  </a:lnTo>
                  <a:lnTo>
                    <a:pt x="791" y="537"/>
                  </a:lnTo>
                  <a:lnTo>
                    <a:pt x="791" y="535"/>
                  </a:lnTo>
                  <a:lnTo>
                    <a:pt x="789" y="535"/>
                  </a:lnTo>
                  <a:lnTo>
                    <a:pt x="791" y="535"/>
                  </a:lnTo>
                  <a:lnTo>
                    <a:pt x="787" y="534"/>
                  </a:lnTo>
                  <a:lnTo>
                    <a:pt x="785" y="534"/>
                  </a:lnTo>
                  <a:lnTo>
                    <a:pt x="785" y="532"/>
                  </a:lnTo>
                  <a:lnTo>
                    <a:pt x="785" y="534"/>
                  </a:lnTo>
                  <a:lnTo>
                    <a:pt x="783" y="534"/>
                  </a:lnTo>
                  <a:lnTo>
                    <a:pt x="781" y="534"/>
                  </a:lnTo>
                  <a:lnTo>
                    <a:pt x="780" y="532"/>
                  </a:lnTo>
                  <a:lnTo>
                    <a:pt x="781" y="532"/>
                  </a:lnTo>
                  <a:lnTo>
                    <a:pt x="781" y="530"/>
                  </a:lnTo>
                  <a:lnTo>
                    <a:pt x="780" y="530"/>
                  </a:lnTo>
                  <a:lnTo>
                    <a:pt x="780" y="532"/>
                  </a:lnTo>
                  <a:lnTo>
                    <a:pt x="780" y="534"/>
                  </a:lnTo>
                  <a:lnTo>
                    <a:pt x="778" y="534"/>
                  </a:lnTo>
                  <a:lnTo>
                    <a:pt x="778" y="532"/>
                  </a:lnTo>
                  <a:lnTo>
                    <a:pt x="776" y="532"/>
                  </a:lnTo>
                  <a:lnTo>
                    <a:pt x="774" y="532"/>
                  </a:lnTo>
                  <a:lnTo>
                    <a:pt x="774" y="530"/>
                  </a:lnTo>
                  <a:lnTo>
                    <a:pt x="772" y="530"/>
                  </a:lnTo>
                  <a:lnTo>
                    <a:pt x="768" y="530"/>
                  </a:lnTo>
                  <a:lnTo>
                    <a:pt x="768" y="528"/>
                  </a:lnTo>
                  <a:lnTo>
                    <a:pt x="766" y="528"/>
                  </a:lnTo>
                  <a:lnTo>
                    <a:pt x="766" y="526"/>
                  </a:lnTo>
                  <a:lnTo>
                    <a:pt x="764" y="526"/>
                  </a:lnTo>
                  <a:lnTo>
                    <a:pt x="762" y="526"/>
                  </a:lnTo>
                  <a:lnTo>
                    <a:pt x="762" y="524"/>
                  </a:lnTo>
                  <a:lnTo>
                    <a:pt x="760" y="524"/>
                  </a:lnTo>
                  <a:lnTo>
                    <a:pt x="758" y="524"/>
                  </a:lnTo>
                  <a:lnTo>
                    <a:pt x="757" y="524"/>
                  </a:lnTo>
                  <a:lnTo>
                    <a:pt x="757" y="522"/>
                  </a:lnTo>
                  <a:lnTo>
                    <a:pt x="755" y="520"/>
                  </a:lnTo>
                  <a:lnTo>
                    <a:pt x="755" y="518"/>
                  </a:lnTo>
                  <a:lnTo>
                    <a:pt x="753" y="518"/>
                  </a:lnTo>
                  <a:lnTo>
                    <a:pt x="753" y="516"/>
                  </a:lnTo>
                  <a:lnTo>
                    <a:pt x="753" y="518"/>
                  </a:lnTo>
                  <a:lnTo>
                    <a:pt x="755" y="518"/>
                  </a:lnTo>
                  <a:lnTo>
                    <a:pt x="755" y="520"/>
                  </a:lnTo>
                  <a:lnTo>
                    <a:pt x="755" y="522"/>
                  </a:lnTo>
                  <a:lnTo>
                    <a:pt x="757" y="522"/>
                  </a:lnTo>
                  <a:lnTo>
                    <a:pt x="757" y="524"/>
                  </a:lnTo>
                  <a:lnTo>
                    <a:pt x="755" y="524"/>
                  </a:lnTo>
                  <a:lnTo>
                    <a:pt x="757" y="524"/>
                  </a:lnTo>
                  <a:lnTo>
                    <a:pt x="755" y="524"/>
                  </a:lnTo>
                  <a:lnTo>
                    <a:pt x="753" y="524"/>
                  </a:lnTo>
                  <a:lnTo>
                    <a:pt x="753" y="526"/>
                  </a:lnTo>
                  <a:lnTo>
                    <a:pt x="755" y="528"/>
                  </a:lnTo>
                  <a:lnTo>
                    <a:pt x="757" y="530"/>
                  </a:lnTo>
                  <a:lnTo>
                    <a:pt x="758" y="530"/>
                  </a:lnTo>
                  <a:lnTo>
                    <a:pt x="760" y="530"/>
                  </a:lnTo>
                  <a:lnTo>
                    <a:pt x="758" y="528"/>
                  </a:lnTo>
                  <a:lnTo>
                    <a:pt x="757" y="526"/>
                  </a:lnTo>
                  <a:lnTo>
                    <a:pt x="758" y="526"/>
                  </a:lnTo>
                  <a:lnTo>
                    <a:pt x="757" y="526"/>
                  </a:lnTo>
                  <a:lnTo>
                    <a:pt x="758" y="524"/>
                  </a:lnTo>
                  <a:lnTo>
                    <a:pt x="758" y="526"/>
                  </a:lnTo>
                  <a:lnTo>
                    <a:pt x="760" y="528"/>
                  </a:lnTo>
                  <a:lnTo>
                    <a:pt x="762" y="528"/>
                  </a:lnTo>
                  <a:lnTo>
                    <a:pt x="764" y="528"/>
                  </a:lnTo>
                  <a:lnTo>
                    <a:pt x="766" y="530"/>
                  </a:lnTo>
                  <a:lnTo>
                    <a:pt x="768" y="530"/>
                  </a:lnTo>
                  <a:lnTo>
                    <a:pt x="770" y="532"/>
                  </a:lnTo>
                  <a:lnTo>
                    <a:pt x="772" y="532"/>
                  </a:lnTo>
                  <a:lnTo>
                    <a:pt x="772" y="530"/>
                  </a:lnTo>
                  <a:lnTo>
                    <a:pt x="774" y="532"/>
                  </a:lnTo>
                  <a:lnTo>
                    <a:pt x="774" y="534"/>
                  </a:lnTo>
                  <a:lnTo>
                    <a:pt x="776" y="534"/>
                  </a:lnTo>
                  <a:lnTo>
                    <a:pt x="778" y="534"/>
                  </a:lnTo>
                  <a:lnTo>
                    <a:pt x="780" y="535"/>
                  </a:lnTo>
                  <a:lnTo>
                    <a:pt x="778" y="535"/>
                  </a:lnTo>
                  <a:lnTo>
                    <a:pt x="778" y="537"/>
                  </a:lnTo>
                  <a:lnTo>
                    <a:pt x="776" y="537"/>
                  </a:lnTo>
                  <a:lnTo>
                    <a:pt x="776" y="535"/>
                  </a:lnTo>
                  <a:lnTo>
                    <a:pt x="776" y="537"/>
                  </a:lnTo>
                  <a:lnTo>
                    <a:pt x="774" y="537"/>
                  </a:lnTo>
                  <a:lnTo>
                    <a:pt x="774" y="539"/>
                  </a:lnTo>
                  <a:lnTo>
                    <a:pt x="772" y="539"/>
                  </a:lnTo>
                  <a:lnTo>
                    <a:pt x="774" y="541"/>
                  </a:lnTo>
                  <a:lnTo>
                    <a:pt x="774" y="539"/>
                  </a:lnTo>
                  <a:lnTo>
                    <a:pt x="776" y="539"/>
                  </a:lnTo>
                  <a:lnTo>
                    <a:pt x="776" y="541"/>
                  </a:lnTo>
                  <a:lnTo>
                    <a:pt x="778" y="539"/>
                  </a:lnTo>
                  <a:lnTo>
                    <a:pt x="778" y="537"/>
                  </a:lnTo>
                  <a:lnTo>
                    <a:pt x="780" y="537"/>
                  </a:lnTo>
                  <a:lnTo>
                    <a:pt x="781" y="535"/>
                  </a:lnTo>
                  <a:lnTo>
                    <a:pt x="783" y="534"/>
                  </a:lnTo>
                  <a:lnTo>
                    <a:pt x="785" y="535"/>
                  </a:lnTo>
                  <a:lnTo>
                    <a:pt x="787" y="537"/>
                  </a:lnTo>
                  <a:lnTo>
                    <a:pt x="787" y="539"/>
                  </a:lnTo>
                  <a:lnTo>
                    <a:pt x="789" y="539"/>
                  </a:lnTo>
                  <a:lnTo>
                    <a:pt x="789" y="541"/>
                  </a:lnTo>
                  <a:lnTo>
                    <a:pt x="791" y="541"/>
                  </a:lnTo>
                  <a:lnTo>
                    <a:pt x="789" y="541"/>
                  </a:lnTo>
                  <a:lnTo>
                    <a:pt x="789" y="543"/>
                  </a:lnTo>
                  <a:lnTo>
                    <a:pt x="791" y="543"/>
                  </a:lnTo>
                  <a:lnTo>
                    <a:pt x="791" y="541"/>
                  </a:lnTo>
                  <a:lnTo>
                    <a:pt x="793" y="541"/>
                  </a:lnTo>
                  <a:lnTo>
                    <a:pt x="793" y="543"/>
                  </a:lnTo>
                  <a:lnTo>
                    <a:pt x="795" y="543"/>
                  </a:lnTo>
                  <a:lnTo>
                    <a:pt x="797" y="543"/>
                  </a:lnTo>
                  <a:lnTo>
                    <a:pt x="797" y="545"/>
                  </a:lnTo>
                  <a:lnTo>
                    <a:pt x="799" y="545"/>
                  </a:lnTo>
                  <a:lnTo>
                    <a:pt x="797" y="545"/>
                  </a:lnTo>
                  <a:lnTo>
                    <a:pt x="799" y="545"/>
                  </a:lnTo>
                  <a:lnTo>
                    <a:pt x="799" y="547"/>
                  </a:lnTo>
                  <a:lnTo>
                    <a:pt x="801" y="547"/>
                  </a:lnTo>
                  <a:lnTo>
                    <a:pt x="801" y="549"/>
                  </a:lnTo>
                  <a:lnTo>
                    <a:pt x="801" y="551"/>
                  </a:lnTo>
                  <a:lnTo>
                    <a:pt x="801" y="553"/>
                  </a:lnTo>
                  <a:lnTo>
                    <a:pt x="801" y="555"/>
                  </a:lnTo>
                  <a:lnTo>
                    <a:pt x="803" y="557"/>
                  </a:lnTo>
                  <a:lnTo>
                    <a:pt x="801" y="557"/>
                  </a:lnTo>
                  <a:lnTo>
                    <a:pt x="803" y="557"/>
                  </a:lnTo>
                  <a:lnTo>
                    <a:pt x="803" y="558"/>
                  </a:lnTo>
                  <a:lnTo>
                    <a:pt x="801" y="558"/>
                  </a:lnTo>
                  <a:lnTo>
                    <a:pt x="801" y="560"/>
                  </a:lnTo>
                  <a:lnTo>
                    <a:pt x="799" y="560"/>
                  </a:lnTo>
                  <a:lnTo>
                    <a:pt x="801" y="560"/>
                  </a:lnTo>
                  <a:lnTo>
                    <a:pt x="799" y="562"/>
                  </a:lnTo>
                  <a:lnTo>
                    <a:pt x="795" y="560"/>
                  </a:lnTo>
                  <a:lnTo>
                    <a:pt x="795" y="562"/>
                  </a:lnTo>
                  <a:lnTo>
                    <a:pt x="793" y="562"/>
                  </a:lnTo>
                  <a:lnTo>
                    <a:pt x="793" y="564"/>
                  </a:lnTo>
                  <a:lnTo>
                    <a:pt x="791" y="566"/>
                  </a:lnTo>
                  <a:lnTo>
                    <a:pt x="789" y="566"/>
                  </a:lnTo>
                  <a:lnTo>
                    <a:pt x="791" y="566"/>
                  </a:lnTo>
                  <a:lnTo>
                    <a:pt x="789" y="566"/>
                  </a:lnTo>
                  <a:lnTo>
                    <a:pt x="785" y="566"/>
                  </a:lnTo>
                  <a:lnTo>
                    <a:pt x="783" y="566"/>
                  </a:lnTo>
                  <a:lnTo>
                    <a:pt x="781" y="564"/>
                  </a:lnTo>
                  <a:lnTo>
                    <a:pt x="780" y="564"/>
                  </a:lnTo>
                  <a:lnTo>
                    <a:pt x="778" y="564"/>
                  </a:lnTo>
                  <a:lnTo>
                    <a:pt x="780" y="566"/>
                  </a:lnTo>
                  <a:lnTo>
                    <a:pt x="778" y="566"/>
                  </a:lnTo>
                  <a:lnTo>
                    <a:pt x="776" y="564"/>
                  </a:lnTo>
                  <a:lnTo>
                    <a:pt x="774" y="566"/>
                  </a:lnTo>
                  <a:lnTo>
                    <a:pt x="774" y="568"/>
                  </a:lnTo>
                  <a:lnTo>
                    <a:pt x="776" y="570"/>
                  </a:lnTo>
                  <a:lnTo>
                    <a:pt x="778" y="570"/>
                  </a:lnTo>
                  <a:lnTo>
                    <a:pt x="776" y="570"/>
                  </a:lnTo>
                  <a:lnTo>
                    <a:pt x="778" y="572"/>
                  </a:lnTo>
                  <a:lnTo>
                    <a:pt x="781" y="572"/>
                  </a:lnTo>
                  <a:lnTo>
                    <a:pt x="781" y="574"/>
                  </a:lnTo>
                  <a:lnTo>
                    <a:pt x="781" y="576"/>
                  </a:lnTo>
                  <a:lnTo>
                    <a:pt x="780" y="576"/>
                  </a:lnTo>
                  <a:lnTo>
                    <a:pt x="778" y="576"/>
                  </a:lnTo>
                  <a:lnTo>
                    <a:pt x="778" y="574"/>
                  </a:lnTo>
                  <a:lnTo>
                    <a:pt x="776" y="574"/>
                  </a:lnTo>
                  <a:lnTo>
                    <a:pt x="776" y="576"/>
                  </a:lnTo>
                  <a:lnTo>
                    <a:pt x="774" y="576"/>
                  </a:lnTo>
                  <a:lnTo>
                    <a:pt x="772" y="576"/>
                  </a:lnTo>
                  <a:lnTo>
                    <a:pt x="772" y="574"/>
                  </a:lnTo>
                  <a:lnTo>
                    <a:pt x="774" y="574"/>
                  </a:lnTo>
                  <a:lnTo>
                    <a:pt x="772" y="574"/>
                  </a:lnTo>
                  <a:lnTo>
                    <a:pt x="770" y="572"/>
                  </a:lnTo>
                  <a:lnTo>
                    <a:pt x="770" y="574"/>
                  </a:lnTo>
                  <a:lnTo>
                    <a:pt x="772" y="574"/>
                  </a:lnTo>
                  <a:lnTo>
                    <a:pt x="772" y="576"/>
                  </a:lnTo>
                  <a:lnTo>
                    <a:pt x="772" y="578"/>
                  </a:lnTo>
                  <a:lnTo>
                    <a:pt x="772" y="576"/>
                  </a:lnTo>
                  <a:lnTo>
                    <a:pt x="772" y="578"/>
                  </a:lnTo>
                  <a:lnTo>
                    <a:pt x="772" y="580"/>
                  </a:lnTo>
                  <a:lnTo>
                    <a:pt x="770" y="578"/>
                  </a:lnTo>
                  <a:lnTo>
                    <a:pt x="768" y="578"/>
                  </a:lnTo>
                  <a:lnTo>
                    <a:pt x="768" y="580"/>
                  </a:lnTo>
                  <a:lnTo>
                    <a:pt x="770" y="580"/>
                  </a:lnTo>
                  <a:lnTo>
                    <a:pt x="768" y="580"/>
                  </a:lnTo>
                  <a:lnTo>
                    <a:pt x="770" y="582"/>
                  </a:lnTo>
                  <a:lnTo>
                    <a:pt x="768" y="582"/>
                  </a:lnTo>
                  <a:lnTo>
                    <a:pt x="770" y="583"/>
                  </a:lnTo>
                  <a:lnTo>
                    <a:pt x="772" y="583"/>
                  </a:lnTo>
                  <a:lnTo>
                    <a:pt x="770" y="583"/>
                  </a:lnTo>
                  <a:lnTo>
                    <a:pt x="770" y="585"/>
                  </a:lnTo>
                  <a:lnTo>
                    <a:pt x="772" y="585"/>
                  </a:lnTo>
                  <a:lnTo>
                    <a:pt x="772" y="587"/>
                  </a:lnTo>
                  <a:lnTo>
                    <a:pt x="772" y="589"/>
                  </a:lnTo>
                  <a:lnTo>
                    <a:pt x="774" y="589"/>
                  </a:lnTo>
                  <a:lnTo>
                    <a:pt x="772" y="589"/>
                  </a:lnTo>
                  <a:lnTo>
                    <a:pt x="772" y="587"/>
                  </a:lnTo>
                  <a:lnTo>
                    <a:pt x="770" y="589"/>
                  </a:lnTo>
                  <a:lnTo>
                    <a:pt x="770" y="587"/>
                  </a:lnTo>
                  <a:lnTo>
                    <a:pt x="770" y="585"/>
                  </a:lnTo>
                  <a:lnTo>
                    <a:pt x="768" y="583"/>
                  </a:lnTo>
                  <a:lnTo>
                    <a:pt x="766" y="583"/>
                  </a:lnTo>
                  <a:lnTo>
                    <a:pt x="762" y="582"/>
                  </a:lnTo>
                  <a:lnTo>
                    <a:pt x="760" y="582"/>
                  </a:lnTo>
                  <a:lnTo>
                    <a:pt x="762" y="582"/>
                  </a:lnTo>
                  <a:lnTo>
                    <a:pt x="762" y="583"/>
                  </a:lnTo>
                  <a:lnTo>
                    <a:pt x="764" y="583"/>
                  </a:lnTo>
                  <a:lnTo>
                    <a:pt x="766" y="583"/>
                  </a:lnTo>
                  <a:lnTo>
                    <a:pt x="766" y="585"/>
                  </a:lnTo>
                  <a:lnTo>
                    <a:pt x="768" y="585"/>
                  </a:lnTo>
                  <a:lnTo>
                    <a:pt x="768" y="587"/>
                  </a:lnTo>
                  <a:lnTo>
                    <a:pt x="766" y="587"/>
                  </a:lnTo>
                  <a:lnTo>
                    <a:pt x="764" y="587"/>
                  </a:lnTo>
                  <a:lnTo>
                    <a:pt x="762" y="587"/>
                  </a:lnTo>
                  <a:lnTo>
                    <a:pt x="762" y="589"/>
                  </a:lnTo>
                  <a:lnTo>
                    <a:pt x="764" y="589"/>
                  </a:lnTo>
                  <a:lnTo>
                    <a:pt x="766" y="589"/>
                  </a:lnTo>
                  <a:lnTo>
                    <a:pt x="766" y="591"/>
                  </a:lnTo>
                  <a:lnTo>
                    <a:pt x="764" y="591"/>
                  </a:lnTo>
                  <a:lnTo>
                    <a:pt x="762" y="591"/>
                  </a:lnTo>
                  <a:lnTo>
                    <a:pt x="764" y="591"/>
                  </a:lnTo>
                  <a:lnTo>
                    <a:pt x="764" y="593"/>
                  </a:lnTo>
                  <a:lnTo>
                    <a:pt x="762" y="593"/>
                  </a:lnTo>
                  <a:lnTo>
                    <a:pt x="762" y="595"/>
                  </a:lnTo>
                  <a:lnTo>
                    <a:pt x="760" y="595"/>
                  </a:lnTo>
                  <a:lnTo>
                    <a:pt x="760" y="593"/>
                  </a:lnTo>
                  <a:lnTo>
                    <a:pt x="758" y="593"/>
                  </a:lnTo>
                  <a:lnTo>
                    <a:pt x="760" y="593"/>
                  </a:lnTo>
                  <a:lnTo>
                    <a:pt x="758" y="593"/>
                  </a:lnTo>
                  <a:lnTo>
                    <a:pt x="760" y="595"/>
                  </a:lnTo>
                  <a:lnTo>
                    <a:pt x="758" y="595"/>
                  </a:lnTo>
                  <a:lnTo>
                    <a:pt x="758" y="597"/>
                  </a:lnTo>
                  <a:lnTo>
                    <a:pt x="760" y="597"/>
                  </a:lnTo>
                  <a:lnTo>
                    <a:pt x="758" y="597"/>
                  </a:lnTo>
                  <a:lnTo>
                    <a:pt x="757" y="597"/>
                  </a:lnTo>
                  <a:lnTo>
                    <a:pt x="755" y="595"/>
                  </a:lnTo>
                  <a:lnTo>
                    <a:pt x="755" y="597"/>
                  </a:lnTo>
                  <a:lnTo>
                    <a:pt x="757" y="597"/>
                  </a:lnTo>
                  <a:lnTo>
                    <a:pt x="755" y="597"/>
                  </a:lnTo>
                  <a:lnTo>
                    <a:pt x="755" y="599"/>
                  </a:lnTo>
                  <a:lnTo>
                    <a:pt x="757" y="599"/>
                  </a:lnTo>
                  <a:lnTo>
                    <a:pt x="758" y="601"/>
                  </a:lnTo>
                  <a:lnTo>
                    <a:pt x="757" y="601"/>
                  </a:lnTo>
                  <a:lnTo>
                    <a:pt x="758" y="601"/>
                  </a:lnTo>
                  <a:lnTo>
                    <a:pt x="760" y="601"/>
                  </a:lnTo>
                  <a:lnTo>
                    <a:pt x="760" y="603"/>
                  </a:lnTo>
                  <a:lnTo>
                    <a:pt x="758" y="603"/>
                  </a:lnTo>
                  <a:lnTo>
                    <a:pt x="757" y="601"/>
                  </a:lnTo>
                  <a:lnTo>
                    <a:pt x="757" y="603"/>
                  </a:lnTo>
                  <a:lnTo>
                    <a:pt x="758" y="603"/>
                  </a:lnTo>
                  <a:lnTo>
                    <a:pt x="760" y="603"/>
                  </a:lnTo>
                  <a:lnTo>
                    <a:pt x="757" y="605"/>
                  </a:lnTo>
                  <a:lnTo>
                    <a:pt x="753" y="606"/>
                  </a:lnTo>
                  <a:lnTo>
                    <a:pt x="753" y="608"/>
                  </a:lnTo>
                  <a:lnTo>
                    <a:pt x="751" y="608"/>
                  </a:lnTo>
                  <a:lnTo>
                    <a:pt x="751" y="610"/>
                  </a:lnTo>
                  <a:lnTo>
                    <a:pt x="749" y="610"/>
                  </a:lnTo>
                  <a:lnTo>
                    <a:pt x="749" y="612"/>
                  </a:lnTo>
                  <a:lnTo>
                    <a:pt x="749" y="614"/>
                  </a:lnTo>
                  <a:lnTo>
                    <a:pt x="751" y="614"/>
                  </a:lnTo>
                  <a:lnTo>
                    <a:pt x="751" y="616"/>
                  </a:lnTo>
                  <a:lnTo>
                    <a:pt x="749" y="618"/>
                  </a:lnTo>
                  <a:lnTo>
                    <a:pt x="747" y="616"/>
                  </a:lnTo>
                  <a:lnTo>
                    <a:pt x="747" y="618"/>
                  </a:lnTo>
                  <a:lnTo>
                    <a:pt x="749" y="618"/>
                  </a:lnTo>
                  <a:lnTo>
                    <a:pt x="749" y="620"/>
                  </a:lnTo>
                  <a:lnTo>
                    <a:pt x="747" y="622"/>
                  </a:lnTo>
                  <a:lnTo>
                    <a:pt x="747" y="624"/>
                  </a:lnTo>
                  <a:lnTo>
                    <a:pt x="749" y="624"/>
                  </a:lnTo>
                  <a:lnTo>
                    <a:pt x="747" y="624"/>
                  </a:lnTo>
                  <a:lnTo>
                    <a:pt x="747" y="626"/>
                  </a:lnTo>
                  <a:lnTo>
                    <a:pt x="745" y="626"/>
                  </a:lnTo>
                  <a:lnTo>
                    <a:pt x="745" y="628"/>
                  </a:lnTo>
                  <a:lnTo>
                    <a:pt x="745" y="630"/>
                  </a:lnTo>
                  <a:lnTo>
                    <a:pt x="745" y="631"/>
                  </a:lnTo>
                  <a:lnTo>
                    <a:pt x="743" y="631"/>
                  </a:lnTo>
                  <a:lnTo>
                    <a:pt x="743" y="633"/>
                  </a:lnTo>
                  <a:lnTo>
                    <a:pt x="743" y="635"/>
                  </a:lnTo>
                  <a:lnTo>
                    <a:pt x="741" y="635"/>
                  </a:lnTo>
                  <a:lnTo>
                    <a:pt x="743" y="637"/>
                  </a:lnTo>
                  <a:lnTo>
                    <a:pt x="741" y="637"/>
                  </a:lnTo>
                  <a:lnTo>
                    <a:pt x="741" y="639"/>
                  </a:lnTo>
                  <a:lnTo>
                    <a:pt x="741" y="641"/>
                  </a:lnTo>
                  <a:lnTo>
                    <a:pt x="741" y="643"/>
                  </a:lnTo>
                  <a:lnTo>
                    <a:pt x="739" y="643"/>
                  </a:lnTo>
                  <a:lnTo>
                    <a:pt x="737" y="641"/>
                  </a:lnTo>
                  <a:lnTo>
                    <a:pt x="737" y="643"/>
                  </a:lnTo>
                  <a:lnTo>
                    <a:pt x="739" y="643"/>
                  </a:lnTo>
                  <a:lnTo>
                    <a:pt x="737" y="643"/>
                  </a:lnTo>
                  <a:lnTo>
                    <a:pt x="735" y="643"/>
                  </a:lnTo>
                  <a:lnTo>
                    <a:pt x="737" y="645"/>
                  </a:lnTo>
                  <a:lnTo>
                    <a:pt x="739" y="647"/>
                  </a:lnTo>
                  <a:lnTo>
                    <a:pt x="739" y="649"/>
                  </a:lnTo>
                  <a:lnTo>
                    <a:pt x="737" y="649"/>
                  </a:lnTo>
                  <a:lnTo>
                    <a:pt x="737" y="651"/>
                  </a:lnTo>
                  <a:lnTo>
                    <a:pt x="737" y="653"/>
                  </a:lnTo>
                  <a:lnTo>
                    <a:pt x="737" y="654"/>
                  </a:lnTo>
                  <a:lnTo>
                    <a:pt x="737" y="656"/>
                  </a:lnTo>
                  <a:lnTo>
                    <a:pt x="737" y="658"/>
                  </a:lnTo>
                  <a:lnTo>
                    <a:pt x="735" y="658"/>
                  </a:lnTo>
                  <a:lnTo>
                    <a:pt x="737" y="658"/>
                  </a:lnTo>
                  <a:lnTo>
                    <a:pt x="735" y="658"/>
                  </a:lnTo>
                  <a:lnTo>
                    <a:pt x="737" y="658"/>
                  </a:lnTo>
                  <a:lnTo>
                    <a:pt x="735" y="658"/>
                  </a:lnTo>
                  <a:lnTo>
                    <a:pt x="735" y="660"/>
                  </a:lnTo>
                  <a:lnTo>
                    <a:pt x="735" y="662"/>
                  </a:lnTo>
                  <a:lnTo>
                    <a:pt x="735" y="664"/>
                  </a:lnTo>
                  <a:lnTo>
                    <a:pt x="735" y="666"/>
                  </a:lnTo>
                  <a:lnTo>
                    <a:pt x="735" y="668"/>
                  </a:lnTo>
                  <a:lnTo>
                    <a:pt x="735" y="670"/>
                  </a:lnTo>
                  <a:lnTo>
                    <a:pt x="735" y="672"/>
                  </a:lnTo>
                  <a:lnTo>
                    <a:pt x="735" y="674"/>
                  </a:lnTo>
                  <a:lnTo>
                    <a:pt x="737" y="674"/>
                  </a:lnTo>
                  <a:lnTo>
                    <a:pt x="735" y="674"/>
                  </a:lnTo>
                  <a:lnTo>
                    <a:pt x="735" y="676"/>
                  </a:lnTo>
                  <a:lnTo>
                    <a:pt x="737" y="676"/>
                  </a:lnTo>
                  <a:lnTo>
                    <a:pt x="737" y="678"/>
                  </a:lnTo>
                  <a:lnTo>
                    <a:pt x="737" y="679"/>
                  </a:lnTo>
                  <a:lnTo>
                    <a:pt x="737" y="681"/>
                  </a:lnTo>
                  <a:lnTo>
                    <a:pt x="735" y="681"/>
                  </a:lnTo>
                  <a:lnTo>
                    <a:pt x="735" y="683"/>
                  </a:lnTo>
                  <a:lnTo>
                    <a:pt x="735" y="685"/>
                  </a:lnTo>
                  <a:lnTo>
                    <a:pt x="735" y="687"/>
                  </a:lnTo>
                  <a:lnTo>
                    <a:pt x="735" y="689"/>
                  </a:lnTo>
                  <a:lnTo>
                    <a:pt x="733" y="689"/>
                  </a:lnTo>
                  <a:lnTo>
                    <a:pt x="735" y="689"/>
                  </a:lnTo>
                  <a:lnTo>
                    <a:pt x="735" y="691"/>
                  </a:lnTo>
                  <a:lnTo>
                    <a:pt x="737" y="691"/>
                  </a:lnTo>
                  <a:lnTo>
                    <a:pt x="737" y="693"/>
                  </a:lnTo>
                  <a:lnTo>
                    <a:pt x="737" y="695"/>
                  </a:lnTo>
                  <a:lnTo>
                    <a:pt x="737" y="697"/>
                  </a:lnTo>
                  <a:lnTo>
                    <a:pt x="737" y="695"/>
                  </a:lnTo>
                  <a:lnTo>
                    <a:pt x="739" y="695"/>
                  </a:lnTo>
                  <a:lnTo>
                    <a:pt x="741" y="697"/>
                  </a:lnTo>
                  <a:lnTo>
                    <a:pt x="741" y="699"/>
                  </a:lnTo>
                  <a:lnTo>
                    <a:pt x="743" y="701"/>
                  </a:lnTo>
                  <a:lnTo>
                    <a:pt x="743" y="699"/>
                  </a:lnTo>
                  <a:lnTo>
                    <a:pt x="745" y="697"/>
                  </a:lnTo>
                  <a:lnTo>
                    <a:pt x="745" y="699"/>
                  </a:lnTo>
                  <a:lnTo>
                    <a:pt x="745" y="701"/>
                  </a:lnTo>
                  <a:lnTo>
                    <a:pt x="745" y="702"/>
                  </a:lnTo>
                  <a:lnTo>
                    <a:pt x="743" y="702"/>
                  </a:lnTo>
                  <a:lnTo>
                    <a:pt x="743" y="704"/>
                  </a:lnTo>
                  <a:lnTo>
                    <a:pt x="743" y="706"/>
                  </a:lnTo>
                  <a:lnTo>
                    <a:pt x="743" y="708"/>
                  </a:lnTo>
                  <a:lnTo>
                    <a:pt x="743" y="710"/>
                  </a:lnTo>
                  <a:lnTo>
                    <a:pt x="743" y="712"/>
                  </a:lnTo>
                  <a:lnTo>
                    <a:pt x="743" y="714"/>
                  </a:lnTo>
                  <a:lnTo>
                    <a:pt x="743" y="712"/>
                  </a:lnTo>
                  <a:lnTo>
                    <a:pt x="745" y="710"/>
                  </a:lnTo>
                  <a:lnTo>
                    <a:pt x="745" y="708"/>
                  </a:lnTo>
                  <a:lnTo>
                    <a:pt x="745" y="706"/>
                  </a:lnTo>
                  <a:lnTo>
                    <a:pt x="745" y="704"/>
                  </a:lnTo>
                  <a:lnTo>
                    <a:pt x="745" y="702"/>
                  </a:lnTo>
                  <a:lnTo>
                    <a:pt x="745" y="701"/>
                  </a:lnTo>
                  <a:lnTo>
                    <a:pt x="745" y="699"/>
                  </a:lnTo>
                  <a:lnTo>
                    <a:pt x="747" y="699"/>
                  </a:lnTo>
                  <a:lnTo>
                    <a:pt x="745" y="699"/>
                  </a:lnTo>
                  <a:lnTo>
                    <a:pt x="747" y="699"/>
                  </a:lnTo>
                  <a:lnTo>
                    <a:pt x="751" y="699"/>
                  </a:lnTo>
                  <a:lnTo>
                    <a:pt x="753" y="699"/>
                  </a:lnTo>
                  <a:lnTo>
                    <a:pt x="753" y="697"/>
                  </a:lnTo>
                  <a:lnTo>
                    <a:pt x="755" y="699"/>
                  </a:lnTo>
                  <a:lnTo>
                    <a:pt x="757" y="699"/>
                  </a:lnTo>
                  <a:lnTo>
                    <a:pt x="757" y="701"/>
                  </a:lnTo>
                  <a:lnTo>
                    <a:pt x="758" y="701"/>
                  </a:lnTo>
                  <a:lnTo>
                    <a:pt x="758" y="699"/>
                  </a:lnTo>
                  <a:lnTo>
                    <a:pt x="760" y="699"/>
                  </a:lnTo>
                  <a:lnTo>
                    <a:pt x="762" y="699"/>
                  </a:lnTo>
                  <a:lnTo>
                    <a:pt x="762" y="701"/>
                  </a:lnTo>
                  <a:lnTo>
                    <a:pt x="762" y="702"/>
                  </a:lnTo>
                  <a:lnTo>
                    <a:pt x="762" y="704"/>
                  </a:lnTo>
                  <a:lnTo>
                    <a:pt x="762" y="706"/>
                  </a:lnTo>
                  <a:lnTo>
                    <a:pt x="764" y="708"/>
                  </a:lnTo>
                  <a:lnTo>
                    <a:pt x="764" y="710"/>
                  </a:lnTo>
                  <a:lnTo>
                    <a:pt x="764" y="712"/>
                  </a:lnTo>
                  <a:lnTo>
                    <a:pt x="764" y="714"/>
                  </a:lnTo>
                  <a:lnTo>
                    <a:pt x="766" y="714"/>
                  </a:lnTo>
                  <a:lnTo>
                    <a:pt x="766" y="716"/>
                  </a:lnTo>
                  <a:lnTo>
                    <a:pt x="766" y="718"/>
                  </a:lnTo>
                  <a:lnTo>
                    <a:pt x="768" y="720"/>
                  </a:lnTo>
                  <a:lnTo>
                    <a:pt x="768" y="722"/>
                  </a:lnTo>
                  <a:lnTo>
                    <a:pt x="768" y="724"/>
                  </a:lnTo>
                  <a:lnTo>
                    <a:pt x="768" y="725"/>
                  </a:lnTo>
                  <a:lnTo>
                    <a:pt x="768" y="727"/>
                  </a:lnTo>
                  <a:lnTo>
                    <a:pt x="770" y="729"/>
                  </a:lnTo>
                  <a:lnTo>
                    <a:pt x="770" y="731"/>
                  </a:lnTo>
                  <a:lnTo>
                    <a:pt x="772" y="733"/>
                  </a:lnTo>
                  <a:lnTo>
                    <a:pt x="772" y="735"/>
                  </a:lnTo>
                  <a:lnTo>
                    <a:pt x="772" y="737"/>
                  </a:lnTo>
                  <a:lnTo>
                    <a:pt x="774" y="737"/>
                  </a:lnTo>
                  <a:lnTo>
                    <a:pt x="774" y="739"/>
                  </a:lnTo>
                  <a:lnTo>
                    <a:pt x="774" y="741"/>
                  </a:lnTo>
                  <a:lnTo>
                    <a:pt x="774" y="743"/>
                  </a:lnTo>
                  <a:lnTo>
                    <a:pt x="774" y="745"/>
                  </a:lnTo>
                  <a:lnTo>
                    <a:pt x="772" y="749"/>
                  </a:lnTo>
                  <a:lnTo>
                    <a:pt x="770" y="750"/>
                  </a:lnTo>
                  <a:lnTo>
                    <a:pt x="770" y="752"/>
                  </a:lnTo>
                  <a:lnTo>
                    <a:pt x="768" y="752"/>
                  </a:lnTo>
                  <a:lnTo>
                    <a:pt x="766" y="754"/>
                  </a:lnTo>
                  <a:lnTo>
                    <a:pt x="768" y="752"/>
                  </a:lnTo>
                  <a:lnTo>
                    <a:pt x="770" y="752"/>
                  </a:lnTo>
                  <a:lnTo>
                    <a:pt x="772" y="750"/>
                  </a:lnTo>
                  <a:lnTo>
                    <a:pt x="776" y="749"/>
                  </a:lnTo>
                  <a:lnTo>
                    <a:pt x="778" y="749"/>
                  </a:lnTo>
                  <a:lnTo>
                    <a:pt x="776" y="750"/>
                  </a:lnTo>
                  <a:lnTo>
                    <a:pt x="776" y="752"/>
                  </a:lnTo>
                  <a:lnTo>
                    <a:pt x="774" y="752"/>
                  </a:lnTo>
                  <a:lnTo>
                    <a:pt x="776" y="752"/>
                  </a:lnTo>
                  <a:lnTo>
                    <a:pt x="778" y="750"/>
                  </a:lnTo>
                  <a:lnTo>
                    <a:pt x="781" y="749"/>
                  </a:lnTo>
                  <a:lnTo>
                    <a:pt x="783" y="749"/>
                  </a:lnTo>
                  <a:lnTo>
                    <a:pt x="789" y="747"/>
                  </a:lnTo>
                  <a:lnTo>
                    <a:pt x="793" y="745"/>
                  </a:lnTo>
                  <a:lnTo>
                    <a:pt x="795" y="743"/>
                  </a:lnTo>
                  <a:lnTo>
                    <a:pt x="799" y="743"/>
                  </a:lnTo>
                  <a:lnTo>
                    <a:pt x="801" y="745"/>
                  </a:lnTo>
                  <a:lnTo>
                    <a:pt x="803" y="745"/>
                  </a:lnTo>
                  <a:lnTo>
                    <a:pt x="805" y="745"/>
                  </a:lnTo>
                  <a:lnTo>
                    <a:pt x="806" y="745"/>
                  </a:lnTo>
                  <a:lnTo>
                    <a:pt x="806" y="747"/>
                  </a:lnTo>
                  <a:lnTo>
                    <a:pt x="808" y="749"/>
                  </a:lnTo>
                  <a:lnTo>
                    <a:pt x="810" y="749"/>
                  </a:lnTo>
                  <a:lnTo>
                    <a:pt x="812" y="750"/>
                  </a:lnTo>
                  <a:lnTo>
                    <a:pt x="814" y="750"/>
                  </a:lnTo>
                  <a:lnTo>
                    <a:pt x="814" y="752"/>
                  </a:lnTo>
                  <a:lnTo>
                    <a:pt x="820" y="752"/>
                  </a:lnTo>
                  <a:lnTo>
                    <a:pt x="822" y="752"/>
                  </a:lnTo>
                  <a:lnTo>
                    <a:pt x="824" y="754"/>
                  </a:lnTo>
                  <a:lnTo>
                    <a:pt x="826" y="754"/>
                  </a:lnTo>
                  <a:lnTo>
                    <a:pt x="828" y="754"/>
                  </a:lnTo>
                  <a:lnTo>
                    <a:pt x="828" y="756"/>
                  </a:lnTo>
                  <a:lnTo>
                    <a:pt x="829" y="756"/>
                  </a:lnTo>
                  <a:lnTo>
                    <a:pt x="829" y="754"/>
                  </a:lnTo>
                  <a:lnTo>
                    <a:pt x="829" y="756"/>
                  </a:lnTo>
                  <a:lnTo>
                    <a:pt x="831" y="756"/>
                  </a:lnTo>
                  <a:lnTo>
                    <a:pt x="833" y="758"/>
                  </a:lnTo>
                  <a:lnTo>
                    <a:pt x="833" y="760"/>
                  </a:lnTo>
                  <a:lnTo>
                    <a:pt x="835" y="760"/>
                  </a:lnTo>
                  <a:lnTo>
                    <a:pt x="835" y="762"/>
                  </a:lnTo>
                  <a:lnTo>
                    <a:pt x="837" y="762"/>
                  </a:lnTo>
                  <a:lnTo>
                    <a:pt x="837" y="764"/>
                  </a:lnTo>
                  <a:lnTo>
                    <a:pt x="839" y="764"/>
                  </a:lnTo>
                  <a:lnTo>
                    <a:pt x="843" y="766"/>
                  </a:lnTo>
                  <a:lnTo>
                    <a:pt x="845" y="768"/>
                  </a:lnTo>
                  <a:lnTo>
                    <a:pt x="845" y="770"/>
                  </a:lnTo>
                  <a:lnTo>
                    <a:pt x="847" y="772"/>
                  </a:lnTo>
                  <a:lnTo>
                    <a:pt x="849" y="773"/>
                  </a:lnTo>
                  <a:lnTo>
                    <a:pt x="849" y="775"/>
                  </a:lnTo>
                  <a:lnTo>
                    <a:pt x="851" y="777"/>
                  </a:lnTo>
                  <a:lnTo>
                    <a:pt x="851" y="779"/>
                  </a:lnTo>
                  <a:lnTo>
                    <a:pt x="853" y="779"/>
                  </a:lnTo>
                  <a:lnTo>
                    <a:pt x="854" y="779"/>
                  </a:lnTo>
                  <a:lnTo>
                    <a:pt x="854" y="781"/>
                  </a:lnTo>
                  <a:lnTo>
                    <a:pt x="858" y="781"/>
                  </a:lnTo>
                  <a:lnTo>
                    <a:pt x="860" y="781"/>
                  </a:lnTo>
                  <a:lnTo>
                    <a:pt x="860" y="783"/>
                  </a:lnTo>
                  <a:lnTo>
                    <a:pt x="862" y="783"/>
                  </a:lnTo>
                  <a:lnTo>
                    <a:pt x="864" y="783"/>
                  </a:lnTo>
                  <a:lnTo>
                    <a:pt x="864" y="785"/>
                  </a:lnTo>
                  <a:lnTo>
                    <a:pt x="866" y="785"/>
                  </a:lnTo>
                  <a:lnTo>
                    <a:pt x="870" y="787"/>
                  </a:lnTo>
                  <a:lnTo>
                    <a:pt x="872" y="787"/>
                  </a:lnTo>
                  <a:lnTo>
                    <a:pt x="876" y="789"/>
                  </a:lnTo>
                  <a:lnTo>
                    <a:pt x="877" y="789"/>
                  </a:lnTo>
                  <a:lnTo>
                    <a:pt x="877" y="791"/>
                  </a:lnTo>
                  <a:lnTo>
                    <a:pt x="879" y="791"/>
                  </a:lnTo>
                  <a:lnTo>
                    <a:pt x="881" y="791"/>
                  </a:lnTo>
                  <a:lnTo>
                    <a:pt x="881" y="793"/>
                  </a:lnTo>
                  <a:lnTo>
                    <a:pt x="883" y="793"/>
                  </a:lnTo>
                  <a:lnTo>
                    <a:pt x="883" y="795"/>
                  </a:lnTo>
                  <a:lnTo>
                    <a:pt x="885" y="797"/>
                  </a:lnTo>
                  <a:lnTo>
                    <a:pt x="887" y="797"/>
                  </a:lnTo>
                  <a:lnTo>
                    <a:pt x="887" y="798"/>
                  </a:lnTo>
                  <a:lnTo>
                    <a:pt x="889" y="798"/>
                  </a:lnTo>
                  <a:lnTo>
                    <a:pt x="889" y="800"/>
                  </a:lnTo>
                  <a:lnTo>
                    <a:pt x="887" y="800"/>
                  </a:lnTo>
                  <a:lnTo>
                    <a:pt x="887" y="802"/>
                  </a:lnTo>
                  <a:lnTo>
                    <a:pt x="887" y="804"/>
                  </a:lnTo>
                  <a:lnTo>
                    <a:pt x="885" y="804"/>
                  </a:lnTo>
                  <a:lnTo>
                    <a:pt x="885" y="806"/>
                  </a:lnTo>
                  <a:lnTo>
                    <a:pt x="885" y="808"/>
                  </a:lnTo>
                  <a:lnTo>
                    <a:pt x="885" y="806"/>
                  </a:lnTo>
                  <a:lnTo>
                    <a:pt x="887" y="804"/>
                  </a:lnTo>
                  <a:lnTo>
                    <a:pt x="889" y="800"/>
                  </a:lnTo>
                  <a:lnTo>
                    <a:pt x="891" y="800"/>
                  </a:lnTo>
                  <a:lnTo>
                    <a:pt x="893" y="800"/>
                  </a:lnTo>
                  <a:lnTo>
                    <a:pt x="899" y="800"/>
                  </a:lnTo>
                  <a:lnTo>
                    <a:pt x="901" y="800"/>
                  </a:lnTo>
                  <a:lnTo>
                    <a:pt x="904" y="800"/>
                  </a:lnTo>
                  <a:lnTo>
                    <a:pt x="906" y="800"/>
                  </a:lnTo>
                  <a:lnTo>
                    <a:pt x="908" y="798"/>
                  </a:lnTo>
                  <a:lnTo>
                    <a:pt x="910" y="800"/>
                  </a:lnTo>
                  <a:lnTo>
                    <a:pt x="912" y="800"/>
                  </a:lnTo>
                  <a:lnTo>
                    <a:pt x="912" y="802"/>
                  </a:lnTo>
                  <a:lnTo>
                    <a:pt x="912" y="800"/>
                  </a:lnTo>
                  <a:lnTo>
                    <a:pt x="912" y="802"/>
                  </a:lnTo>
                  <a:lnTo>
                    <a:pt x="914" y="802"/>
                  </a:lnTo>
                  <a:lnTo>
                    <a:pt x="914" y="804"/>
                  </a:lnTo>
                  <a:lnTo>
                    <a:pt x="914" y="802"/>
                  </a:lnTo>
                  <a:lnTo>
                    <a:pt x="914" y="800"/>
                  </a:lnTo>
                  <a:lnTo>
                    <a:pt x="912" y="800"/>
                  </a:lnTo>
                  <a:lnTo>
                    <a:pt x="914" y="800"/>
                  </a:lnTo>
                  <a:lnTo>
                    <a:pt x="916" y="800"/>
                  </a:lnTo>
                  <a:lnTo>
                    <a:pt x="918" y="802"/>
                  </a:lnTo>
                  <a:lnTo>
                    <a:pt x="920" y="802"/>
                  </a:lnTo>
                  <a:lnTo>
                    <a:pt x="922" y="802"/>
                  </a:lnTo>
                  <a:lnTo>
                    <a:pt x="924" y="800"/>
                  </a:lnTo>
                  <a:lnTo>
                    <a:pt x="925" y="802"/>
                  </a:lnTo>
                  <a:lnTo>
                    <a:pt x="925" y="804"/>
                  </a:lnTo>
                  <a:lnTo>
                    <a:pt x="924" y="804"/>
                  </a:lnTo>
                  <a:lnTo>
                    <a:pt x="925" y="804"/>
                  </a:lnTo>
                  <a:lnTo>
                    <a:pt x="927" y="804"/>
                  </a:lnTo>
                  <a:lnTo>
                    <a:pt x="929" y="802"/>
                  </a:lnTo>
                  <a:lnTo>
                    <a:pt x="929" y="804"/>
                  </a:lnTo>
                  <a:lnTo>
                    <a:pt x="931" y="804"/>
                  </a:lnTo>
                  <a:lnTo>
                    <a:pt x="933" y="804"/>
                  </a:lnTo>
                  <a:lnTo>
                    <a:pt x="933" y="806"/>
                  </a:lnTo>
                  <a:lnTo>
                    <a:pt x="935" y="806"/>
                  </a:lnTo>
                  <a:lnTo>
                    <a:pt x="933" y="804"/>
                  </a:lnTo>
                  <a:lnTo>
                    <a:pt x="935" y="804"/>
                  </a:lnTo>
                  <a:lnTo>
                    <a:pt x="933" y="804"/>
                  </a:lnTo>
                  <a:lnTo>
                    <a:pt x="935" y="804"/>
                  </a:lnTo>
                  <a:lnTo>
                    <a:pt x="935" y="806"/>
                  </a:lnTo>
                  <a:lnTo>
                    <a:pt x="935" y="808"/>
                  </a:lnTo>
                  <a:lnTo>
                    <a:pt x="935" y="810"/>
                  </a:lnTo>
                  <a:lnTo>
                    <a:pt x="935" y="812"/>
                  </a:lnTo>
                  <a:lnTo>
                    <a:pt x="937" y="812"/>
                  </a:lnTo>
                  <a:lnTo>
                    <a:pt x="935" y="816"/>
                  </a:lnTo>
                  <a:lnTo>
                    <a:pt x="935" y="820"/>
                  </a:lnTo>
                  <a:lnTo>
                    <a:pt x="933" y="821"/>
                  </a:lnTo>
                  <a:lnTo>
                    <a:pt x="933" y="823"/>
                  </a:lnTo>
                  <a:lnTo>
                    <a:pt x="933" y="825"/>
                  </a:lnTo>
                  <a:lnTo>
                    <a:pt x="933" y="827"/>
                  </a:lnTo>
                  <a:lnTo>
                    <a:pt x="933" y="829"/>
                  </a:lnTo>
                  <a:lnTo>
                    <a:pt x="933" y="831"/>
                  </a:lnTo>
                  <a:lnTo>
                    <a:pt x="933" y="833"/>
                  </a:lnTo>
                  <a:lnTo>
                    <a:pt x="933" y="831"/>
                  </a:lnTo>
                  <a:lnTo>
                    <a:pt x="935" y="833"/>
                  </a:lnTo>
                  <a:lnTo>
                    <a:pt x="937" y="837"/>
                  </a:lnTo>
                  <a:lnTo>
                    <a:pt x="937" y="839"/>
                  </a:lnTo>
                  <a:lnTo>
                    <a:pt x="937" y="841"/>
                  </a:lnTo>
                  <a:lnTo>
                    <a:pt x="937" y="843"/>
                  </a:lnTo>
                  <a:lnTo>
                    <a:pt x="937" y="845"/>
                  </a:lnTo>
                  <a:lnTo>
                    <a:pt x="937" y="846"/>
                  </a:lnTo>
                  <a:lnTo>
                    <a:pt x="935" y="846"/>
                  </a:lnTo>
                  <a:lnTo>
                    <a:pt x="937" y="846"/>
                  </a:lnTo>
                  <a:lnTo>
                    <a:pt x="937" y="848"/>
                  </a:lnTo>
                  <a:lnTo>
                    <a:pt x="937" y="850"/>
                  </a:lnTo>
                  <a:lnTo>
                    <a:pt x="937" y="854"/>
                  </a:lnTo>
                  <a:lnTo>
                    <a:pt x="937" y="856"/>
                  </a:lnTo>
                  <a:lnTo>
                    <a:pt x="935" y="856"/>
                  </a:lnTo>
                  <a:lnTo>
                    <a:pt x="935" y="858"/>
                  </a:lnTo>
                  <a:lnTo>
                    <a:pt x="935" y="860"/>
                  </a:lnTo>
                  <a:lnTo>
                    <a:pt x="935" y="862"/>
                  </a:lnTo>
                  <a:lnTo>
                    <a:pt x="935" y="864"/>
                  </a:lnTo>
                  <a:lnTo>
                    <a:pt x="937" y="864"/>
                  </a:lnTo>
                  <a:lnTo>
                    <a:pt x="937" y="866"/>
                  </a:lnTo>
                  <a:lnTo>
                    <a:pt x="939" y="866"/>
                  </a:lnTo>
                  <a:lnTo>
                    <a:pt x="939" y="868"/>
                  </a:lnTo>
                  <a:lnTo>
                    <a:pt x="941" y="869"/>
                  </a:lnTo>
                  <a:lnTo>
                    <a:pt x="941" y="871"/>
                  </a:lnTo>
                  <a:lnTo>
                    <a:pt x="943" y="871"/>
                  </a:lnTo>
                  <a:lnTo>
                    <a:pt x="945" y="875"/>
                  </a:lnTo>
                  <a:lnTo>
                    <a:pt x="947" y="877"/>
                  </a:lnTo>
                  <a:lnTo>
                    <a:pt x="947" y="879"/>
                  </a:lnTo>
                  <a:lnTo>
                    <a:pt x="949" y="881"/>
                  </a:lnTo>
                  <a:lnTo>
                    <a:pt x="947" y="881"/>
                  </a:lnTo>
                  <a:lnTo>
                    <a:pt x="945" y="881"/>
                  </a:lnTo>
                  <a:lnTo>
                    <a:pt x="943" y="881"/>
                  </a:lnTo>
                  <a:lnTo>
                    <a:pt x="941" y="883"/>
                  </a:lnTo>
                  <a:lnTo>
                    <a:pt x="943" y="883"/>
                  </a:lnTo>
                  <a:lnTo>
                    <a:pt x="943" y="881"/>
                  </a:lnTo>
                  <a:lnTo>
                    <a:pt x="943" y="883"/>
                  </a:lnTo>
                  <a:lnTo>
                    <a:pt x="941" y="883"/>
                  </a:lnTo>
                  <a:lnTo>
                    <a:pt x="943" y="883"/>
                  </a:lnTo>
                  <a:lnTo>
                    <a:pt x="947" y="883"/>
                  </a:lnTo>
                  <a:lnTo>
                    <a:pt x="949" y="883"/>
                  </a:lnTo>
                  <a:lnTo>
                    <a:pt x="949" y="885"/>
                  </a:lnTo>
                  <a:lnTo>
                    <a:pt x="950" y="885"/>
                  </a:lnTo>
                  <a:lnTo>
                    <a:pt x="950" y="887"/>
                  </a:lnTo>
                  <a:lnTo>
                    <a:pt x="952" y="887"/>
                  </a:lnTo>
                  <a:lnTo>
                    <a:pt x="954" y="887"/>
                  </a:lnTo>
                  <a:lnTo>
                    <a:pt x="956" y="889"/>
                  </a:lnTo>
                  <a:lnTo>
                    <a:pt x="956" y="891"/>
                  </a:lnTo>
                  <a:lnTo>
                    <a:pt x="958" y="891"/>
                  </a:lnTo>
                  <a:lnTo>
                    <a:pt x="958" y="893"/>
                  </a:lnTo>
                  <a:lnTo>
                    <a:pt x="960" y="893"/>
                  </a:lnTo>
                  <a:lnTo>
                    <a:pt x="960" y="894"/>
                  </a:lnTo>
                  <a:lnTo>
                    <a:pt x="962" y="894"/>
                  </a:lnTo>
                  <a:lnTo>
                    <a:pt x="962" y="896"/>
                  </a:lnTo>
                  <a:lnTo>
                    <a:pt x="962" y="898"/>
                  </a:lnTo>
                  <a:lnTo>
                    <a:pt x="964" y="900"/>
                  </a:lnTo>
                  <a:lnTo>
                    <a:pt x="964" y="902"/>
                  </a:lnTo>
                  <a:lnTo>
                    <a:pt x="964" y="904"/>
                  </a:lnTo>
                  <a:lnTo>
                    <a:pt x="962" y="906"/>
                  </a:lnTo>
                  <a:lnTo>
                    <a:pt x="960" y="908"/>
                  </a:lnTo>
                  <a:lnTo>
                    <a:pt x="960" y="910"/>
                  </a:lnTo>
                  <a:lnTo>
                    <a:pt x="958" y="910"/>
                  </a:lnTo>
                  <a:lnTo>
                    <a:pt x="956" y="912"/>
                  </a:lnTo>
                  <a:lnTo>
                    <a:pt x="954" y="914"/>
                  </a:lnTo>
                  <a:lnTo>
                    <a:pt x="956" y="914"/>
                  </a:lnTo>
                  <a:lnTo>
                    <a:pt x="956" y="912"/>
                  </a:lnTo>
                  <a:lnTo>
                    <a:pt x="956" y="914"/>
                  </a:lnTo>
                  <a:lnTo>
                    <a:pt x="958" y="912"/>
                  </a:lnTo>
                  <a:lnTo>
                    <a:pt x="958" y="910"/>
                  </a:lnTo>
                  <a:lnTo>
                    <a:pt x="960" y="910"/>
                  </a:lnTo>
                  <a:lnTo>
                    <a:pt x="962" y="908"/>
                  </a:lnTo>
                  <a:lnTo>
                    <a:pt x="962" y="906"/>
                  </a:lnTo>
                  <a:lnTo>
                    <a:pt x="964" y="906"/>
                  </a:lnTo>
                  <a:lnTo>
                    <a:pt x="966" y="906"/>
                  </a:lnTo>
                  <a:lnTo>
                    <a:pt x="968" y="906"/>
                  </a:lnTo>
                  <a:lnTo>
                    <a:pt x="970" y="906"/>
                  </a:lnTo>
                  <a:lnTo>
                    <a:pt x="970" y="908"/>
                  </a:lnTo>
                  <a:lnTo>
                    <a:pt x="972" y="908"/>
                  </a:lnTo>
                  <a:lnTo>
                    <a:pt x="973" y="910"/>
                  </a:lnTo>
                  <a:lnTo>
                    <a:pt x="975" y="910"/>
                  </a:lnTo>
                  <a:lnTo>
                    <a:pt x="975" y="912"/>
                  </a:lnTo>
                  <a:lnTo>
                    <a:pt x="977" y="912"/>
                  </a:lnTo>
                  <a:lnTo>
                    <a:pt x="977" y="914"/>
                  </a:lnTo>
                  <a:lnTo>
                    <a:pt x="979" y="916"/>
                  </a:lnTo>
                  <a:lnTo>
                    <a:pt x="981" y="917"/>
                  </a:lnTo>
                  <a:lnTo>
                    <a:pt x="981" y="919"/>
                  </a:lnTo>
                  <a:lnTo>
                    <a:pt x="981" y="921"/>
                  </a:lnTo>
                  <a:lnTo>
                    <a:pt x="981" y="919"/>
                  </a:lnTo>
                  <a:lnTo>
                    <a:pt x="981" y="917"/>
                  </a:lnTo>
                  <a:lnTo>
                    <a:pt x="979" y="916"/>
                  </a:lnTo>
                  <a:lnTo>
                    <a:pt x="979" y="914"/>
                  </a:lnTo>
                  <a:lnTo>
                    <a:pt x="977" y="912"/>
                  </a:lnTo>
                  <a:lnTo>
                    <a:pt x="975" y="912"/>
                  </a:lnTo>
                  <a:lnTo>
                    <a:pt x="975" y="910"/>
                  </a:lnTo>
                  <a:lnTo>
                    <a:pt x="975" y="908"/>
                  </a:lnTo>
                  <a:lnTo>
                    <a:pt x="975" y="906"/>
                  </a:lnTo>
                  <a:lnTo>
                    <a:pt x="977" y="906"/>
                  </a:lnTo>
                  <a:lnTo>
                    <a:pt x="975" y="906"/>
                  </a:lnTo>
                  <a:lnTo>
                    <a:pt x="975" y="904"/>
                  </a:lnTo>
                  <a:lnTo>
                    <a:pt x="977" y="904"/>
                  </a:lnTo>
                  <a:lnTo>
                    <a:pt x="977" y="902"/>
                  </a:lnTo>
                  <a:lnTo>
                    <a:pt x="979" y="902"/>
                  </a:lnTo>
                  <a:lnTo>
                    <a:pt x="979" y="900"/>
                  </a:lnTo>
                  <a:lnTo>
                    <a:pt x="977" y="900"/>
                  </a:lnTo>
                  <a:lnTo>
                    <a:pt x="979" y="900"/>
                  </a:lnTo>
                  <a:lnTo>
                    <a:pt x="979" y="898"/>
                  </a:lnTo>
                  <a:lnTo>
                    <a:pt x="981" y="896"/>
                  </a:lnTo>
                  <a:lnTo>
                    <a:pt x="983" y="898"/>
                  </a:lnTo>
                  <a:lnTo>
                    <a:pt x="983" y="900"/>
                  </a:lnTo>
                  <a:lnTo>
                    <a:pt x="985" y="900"/>
                  </a:lnTo>
                  <a:lnTo>
                    <a:pt x="987" y="902"/>
                  </a:lnTo>
                  <a:lnTo>
                    <a:pt x="987" y="904"/>
                  </a:lnTo>
                  <a:lnTo>
                    <a:pt x="989" y="906"/>
                  </a:lnTo>
                  <a:lnTo>
                    <a:pt x="987" y="908"/>
                  </a:lnTo>
                  <a:lnTo>
                    <a:pt x="989" y="908"/>
                  </a:lnTo>
                  <a:lnTo>
                    <a:pt x="989" y="910"/>
                  </a:lnTo>
                  <a:lnTo>
                    <a:pt x="989" y="908"/>
                  </a:lnTo>
                  <a:lnTo>
                    <a:pt x="989" y="906"/>
                  </a:lnTo>
                  <a:lnTo>
                    <a:pt x="989" y="904"/>
                  </a:lnTo>
                  <a:lnTo>
                    <a:pt x="991" y="904"/>
                  </a:lnTo>
                  <a:lnTo>
                    <a:pt x="989" y="904"/>
                  </a:lnTo>
                  <a:lnTo>
                    <a:pt x="991" y="902"/>
                  </a:lnTo>
                  <a:lnTo>
                    <a:pt x="993" y="902"/>
                  </a:lnTo>
                  <a:lnTo>
                    <a:pt x="993" y="900"/>
                  </a:lnTo>
                  <a:lnTo>
                    <a:pt x="991" y="900"/>
                  </a:lnTo>
                  <a:lnTo>
                    <a:pt x="991" y="898"/>
                  </a:lnTo>
                  <a:lnTo>
                    <a:pt x="989" y="898"/>
                  </a:lnTo>
                  <a:lnTo>
                    <a:pt x="989" y="896"/>
                  </a:lnTo>
                  <a:lnTo>
                    <a:pt x="987" y="896"/>
                  </a:lnTo>
                  <a:lnTo>
                    <a:pt x="987" y="894"/>
                  </a:lnTo>
                  <a:lnTo>
                    <a:pt x="987" y="893"/>
                  </a:lnTo>
                  <a:lnTo>
                    <a:pt x="989" y="894"/>
                  </a:lnTo>
                  <a:lnTo>
                    <a:pt x="989" y="893"/>
                  </a:lnTo>
                  <a:lnTo>
                    <a:pt x="991" y="893"/>
                  </a:lnTo>
                  <a:lnTo>
                    <a:pt x="989" y="893"/>
                  </a:lnTo>
                  <a:lnTo>
                    <a:pt x="989" y="891"/>
                  </a:lnTo>
                  <a:lnTo>
                    <a:pt x="989" y="889"/>
                  </a:lnTo>
                  <a:lnTo>
                    <a:pt x="991" y="889"/>
                  </a:lnTo>
                  <a:lnTo>
                    <a:pt x="993" y="889"/>
                  </a:lnTo>
                  <a:lnTo>
                    <a:pt x="993" y="887"/>
                  </a:lnTo>
                  <a:lnTo>
                    <a:pt x="993" y="885"/>
                  </a:lnTo>
                  <a:lnTo>
                    <a:pt x="995" y="885"/>
                  </a:lnTo>
                  <a:lnTo>
                    <a:pt x="995" y="883"/>
                  </a:lnTo>
                  <a:lnTo>
                    <a:pt x="995" y="881"/>
                  </a:lnTo>
                  <a:lnTo>
                    <a:pt x="997" y="883"/>
                  </a:lnTo>
                  <a:lnTo>
                    <a:pt x="997" y="881"/>
                  </a:lnTo>
                  <a:lnTo>
                    <a:pt x="995" y="881"/>
                  </a:lnTo>
                  <a:lnTo>
                    <a:pt x="995" y="879"/>
                  </a:lnTo>
                  <a:lnTo>
                    <a:pt x="995" y="877"/>
                  </a:lnTo>
                  <a:lnTo>
                    <a:pt x="995" y="875"/>
                  </a:lnTo>
                  <a:lnTo>
                    <a:pt x="995" y="873"/>
                  </a:lnTo>
                  <a:lnTo>
                    <a:pt x="993" y="875"/>
                  </a:lnTo>
                  <a:lnTo>
                    <a:pt x="993" y="873"/>
                  </a:lnTo>
                  <a:lnTo>
                    <a:pt x="991" y="873"/>
                  </a:lnTo>
                  <a:lnTo>
                    <a:pt x="993" y="873"/>
                  </a:lnTo>
                  <a:lnTo>
                    <a:pt x="991" y="873"/>
                  </a:lnTo>
                  <a:lnTo>
                    <a:pt x="993" y="873"/>
                  </a:lnTo>
                  <a:lnTo>
                    <a:pt x="993" y="871"/>
                  </a:lnTo>
                  <a:lnTo>
                    <a:pt x="991" y="871"/>
                  </a:lnTo>
                  <a:lnTo>
                    <a:pt x="993" y="871"/>
                  </a:lnTo>
                  <a:lnTo>
                    <a:pt x="991" y="871"/>
                  </a:lnTo>
                  <a:lnTo>
                    <a:pt x="991" y="869"/>
                  </a:lnTo>
                  <a:lnTo>
                    <a:pt x="989" y="868"/>
                  </a:lnTo>
                  <a:lnTo>
                    <a:pt x="991" y="868"/>
                  </a:lnTo>
                  <a:lnTo>
                    <a:pt x="991" y="866"/>
                  </a:lnTo>
                  <a:lnTo>
                    <a:pt x="991" y="868"/>
                  </a:lnTo>
                  <a:lnTo>
                    <a:pt x="993" y="866"/>
                  </a:lnTo>
                  <a:lnTo>
                    <a:pt x="991" y="866"/>
                  </a:lnTo>
                  <a:lnTo>
                    <a:pt x="989" y="866"/>
                  </a:lnTo>
                  <a:lnTo>
                    <a:pt x="989" y="864"/>
                  </a:lnTo>
                  <a:lnTo>
                    <a:pt x="991" y="864"/>
                  </a:lnTo>
                  <a:lnTo>
                    <a:pt x="991" y="862"/>
                  </a:lnTo>
                  <a:lnTo>
                    <a:pt x="989" y="862"/>
                  </a:lnTo>
                  <a:lnTo>
                    <a:pt x="987" y="862"/>
                  </a:lnTo>
                  <a:lnTo>
                    <a:pt x="989" y="862"/>
                  </a:lnTo>
                  <a:lnTo>
                    <a:pt x="989" y="860"/>
                  </a:lnTo>
                  <a:lnTo>
                    <a:pt x="987" y="860"/>
                  </a:lnTo>
                  <a:lnTo>
                    <a:pt x="989" y="858"/>
                  </a:lnTo>
                  <a:lnTo>
                    <a:pt x="989" y="856"/>
                  </a:lnTo>
                  <a:lnTo>
                    <a:pt x="989" y="854"/>
                  </a:lnTo>
                  <a:lnTo>
                    <a:pt x="987" y="854"/>
                  </a:lnTo>
                  <a:lnTo>
                    <a:pt x="987" y="852"/>
                  </a:lnTo>
                  <a:lnTo>
                    <a:pt x="989" y="852"/>
                  </a:lnTo>
                  <a:lnTo>
                    <a:pt x="987" y="850"/>
                  </a:lnTo>
                  <a:lnTo>
                    <a:pt x="985" y="850"/>
                  </a:lnTo>
                  <a:lnTo>
                    <a:pt x="985" y="848"/>
                  </a:lnTo>
                  <a:lnTo>
                    <a:pt x="987" y="848"/>
                  </a:lnTo>
                  <a:lnTo>
                    <a:pt x="987" y="846"/>
                  </a:lnTo>
                  <a:lnTo>
                    <a:pt x="987" y="848"/>
                  </a:lnTo>
                  <a:lnTo>
                    <a:pt x="989" y="846"/>
                  </a:lnTo>
                  <a:lnTo>
                    <a:pt x="987" y="846"/>
                  </a:lnTo>
                  <a:lnTo>
                    <a:pt x="989" y="846"/>
                  </a:lnTo>
                  <a:lnTo>
                    <a:pt x="987" y="846"/>
                  </a:lnTo>
                  <a:lnTo>
                    <a:pt x="987" y="845"/>
                  </a:lnTo>
                  <a:lnTo>
                    <a:pt x="985" y="843"/>
                  </a:lnTo>
                  <a:lnTo>
                    <a:pt x="987" y="843"/>
                  </a:lnTo>
                  <a:lnTo>
                    <a:pt x="987" y="841"/>
                  </a:lnTo>
                  <a:lnTo>
                    <a:pt x="987" y="839"/>
                  </a:lnTo>
                  <a:lnTo>
                    <a:pt x="987" y="841"/>
                  </a:lnTo>
                  <a:lnTo>
                    <a:pt x="989" y="841"/>
                  </a:lnTo>
                  <a:lnTo>
                    <a:pt x="989" y="839"/>
                  </a:lnTo>
                  <a:lnTo>
                    <a:pt x="987" y="839"/>
                  </a:lnTo>
                  <a:lnTo>
                    <a:pt x="985" y="839"/>
                  </a:lnTo>
                  <a:lnTo>
                    <a:pt x="985" y="837"/>
                  </a:lnTo>
                  <a:lnTo>
                    <a:pt x="987" y="837"/>
                  </a:lnTo>
                  <a:lnTo>
                    <a:pt x="985" y="837"/>
                  </a:lnTo>
                  <a:lnTo>
                    <a:pt x="987" y="837"/>
                  </a:lnTo>
                  <a:lnTo>
                    <a:pt x="987" y="835"/>
                  </a:lnTo>
                  <a:lnTo>
                    <a:pt x="985" y="835"/>
                  </a:lnTo>
                  <a:lnTo>
                    <a:pt x="987" y="835"/>
                  </a:lnTo>
                  <a:lnTo>
                    <a:pt x="985" y="833"/>
                  </a:lnTo>
                  <a:lnTo>
                    <a:pt x="983" y="833"/>
                  </a:lnTo>
                  <a:lnTo>
                    <a:pt x="985" y="833"/>
                  </a:lnTo>
                  <a:lnTo>
                    <a:pt x="985" y="831"/>
                  </a:lnTo>
                  <a:lnTo>
                    <a:pt x="987" y="831"/>
                  </a:lnTo>
                  <a:lnTo>
                    <a:pt x="985" y="831"/>
                  </a:lnTo>
                  <a:lnTo>
                    <a:pt x="983" y="831"/>
                  </a:lnTo>
                  <a:lnTo>
                    <a:pt x="981" y="829"/>
                  </a:lnTo>
                  <a:lnTo>
                    <a:pt x="983" y="829"/>
                  </a:lnTo>
                  <a:lnTo>
                    <a:pt x="981" y="827"/>
                  </a:lnTo>
                  <a:lnTo>
                    <a:pt x="979" y="827"/>
                  </a:lnTo>
                  <a:lnTo>
                    <a:pt x="981" y="827"/>
                  </a:lnTo>
                  <a:lnTo>
                    <a:pt x="979" y="827"/>
                  </a:lnTo>
                  <a:lnTo>
                    <a:pt x="979" y="825"/>
                  </a:lnTo>
                  <a:lnTo>
                    <a:pt x="979" y="823"/>
                  </a:lnTo>
                  <a:lnTo>
                    <a:pt x="979" y="821"/>
                  </a:lnTo>
                  <a:lnTo>
                    <a:pt x="977" y="820"/>
                  </a:lnTo>
                  <a:lnTo>
                    <a:pt x="979" y="820"/>
                  </a:lnTo>
                  <a:lnTo>
                    <a:pt x="977" y="820"/>
                  </a:lnTo>
                  <a:lnTo>
                    <a:pt x="977" y="818"/>
                  </a:lnTo>
                  <a:lnTo>
                    <a:pt x="975" y="818"/>
                  </a:lnTo>
                  <a:lnTo>
                    <a:pt x="977" y="818"/>
                  </a:lnTo>
                  <a:lnTo>
                    <a:pt x="975" y="818"/>
                  </a:lnTo>
                  <a:lnTo>
                    <a:pt x="977" y="818"/>
                  </a:lnTo>
                  <a:lnTo>
                    <a:pt x="975" y="818"/>
                  </a:lnTo>
                  <a:lnTo>
                    <a:pt x="977" y="816"/>
                  </a:lnTo>
                  <a:lnTo>
                    <a:pt x="979" y="816"/>
                  </a:lnTo>
                  <a:lnTo>
                    <a:pt x="979" y="814"/>
                  </a:lnTo>
                  <a:lnTo>
                    <a:pt x="981" y="814"/>
                  </a:lnTo>
                  <a:lnTo>
                    <a:pt x="983" y="814"/>
                  </a:lnTo>
                  <a:lnTo>
                    <a:pt x="987" y="812"/>
                  </a:lnTo>
                  <a:lnTo>
                    <a:pt x="989" y="812"/>
                  </a:lnTo>
                  <a:lnTo>
                    <a:pt x="989" y="810"/>
                  </a:lnTo>
                  <a:lnTo>
                    <a:pt x="991" y="810"/>
                  </a:lnTo>
                  <a:lnTo>
                    <a:pt x="993" y="810"/>
                  </a:lnTo>
                  <a:lnTo>
                    <a:pt x="993" y="808"/>
                  </a:lnTo>
                  <a:lnTo>
                    <a:pt x="995" y="808"/>
                  </a:lnTo>
                  <a:lnTo>
                    <a:pt x="997" y="808"/>
                  </a:lnTo>
                  <a:lnTo>
                    <a:pt x="997" y="806"/>
                  </a:lnTo>
                  <a:lnTo>
                    <a:pt x="998" y="806"/>
                  </a:lnTo>
                  <a:lnTo>
                    <a:pt x="1000" y="804"/>
                  </a:lnTo>
                  <a:lnTo>
                    <a:pt x="1002" y="802"/>
                  </a:lnTo>
                  <a:lnTo>
                    <a:pt x="1004" y="800"/>
                  </a:lnTo>
                  <a:lnTo>
                    <a:pt x="1006" y="800"/>
                  </a:lnTo>
                  <a:lnTo>
                    <a:pt x="1008" y="798"/>
                  </a:lnTo>
                  <a:lnTo>
                    <a:pt x="1008" y="797"/>
                  </a:lnTo>
                  <a:lnTo>
                    <a:pt x="1016" y="791"/>
                  </a:lnTo>
                  <a:lnTo>
                    <a:pt x="1018" y="789"/>
                  </a:lnTo>
                  <a:lnTo>
                    <a:pt x="1016" y="789"/>
                  </a:lnTo>
                  <a:lnTo>
                    <a:pt x="1018" y="787"/>
                  </a:lnTo>
                  <a:lnTo>
                    <a:pt x="1021" y="783"/>
                  </a:lnTo>
                  <a:lnTo>
                    <a:pt x="1021" y="781"/>
                  </a:lnTo>
                  <a:lnTo>
                    <a:pt x="1021" y="779"/>
                  </a:lnTo>
                  <a:lnTo>
                    <a:pt x="1023" y="779"/>
                  </a:lnTo>
                  <a:lnTo>
                    <a:pt x="1025" y="777"/>
                  </a:lnTo>
                  <a:lnTo>
                    <a:pt x="1025" y="775"/>
                  </a:lnTo>
                  <a:lnTo>
                    <a:pt x="1025" y="773"/>
                  </a:lnTo>
                  <a:lnTo>
                    <a:pt x="1025" y="772"/>
                  </a:lnTo>
                  <a:lnTo>
                    <a:pt x="1027" y="772"/>
                  </a:lnTo>
                  <a:lnTo>
                    <a:pt x="1027" y="770"/>
                  </a:lnTo>
                  <a:lnTo>
                    <a:pt x="1027" y="768"/>
                  </a:lnTo>
                  <a:lnTo>
                    <a:pt x="1027" y="766"/>
                  </a:lnTo>
                  <a:lnTo>
                    <a:pt x="1027" y="764"/>
                  </a:lnTo>
                  <a:lnTo>
                    <a:pt x="1027" y="762"/>
                  </a:lnTo>
                  <a:lnTo>
                    <a:pt x="1027" y="760"/>
                  </a:lnTo>
                  <a:lnTo>
                    <a:pt x="1027" y="758"/>
                  </a:lnTo>
                  <a:lnTo>
                    <a:pt x="1027" y="756"/>
                  </a:lnTo>
                  <a:lnTo>
                    <a:pt x="1027" y="754"/>
                  </a:lnTo>
                  <a:lnTo>
                    <a:pt x="1027" y="752"/>
                  </a:lnTo>
                  <a:lnTo>
                    <a:pt x="1025" y="752"/>
                  </a:lnTo>
                  <a:lnTo>
                    <a:pt x="1025" y="750"/>
                  </a:lnTo>
                  <a:lnTo>
                    <a:pt x="1025" y="749"/>
                  </a:lnTo>
                  <a:lnTo>
                    <a:pt x="1027" y="749"/>
                  </a:lnTo>
                  <a:lnTo>
                    <a:pt x="1027" y="747"/>
                  </a:lnTo>
                  <a:lnTo>
                    <a:pt x="1025" y="747"/>
                  </a:lnTo>
                  <a:lnTo>
                    <a:pt x="1025" y="745"/>
                  </a:lnTo>
                  <a:lnTo>
                    <a:pt x="1025" y="743"/>
                  </a:lnTo>
                  <a:lnTo>
                    <a:pt x="1025" y="739"/>
                  </a:lnTo>
                  <a:lnTo>
                    <a:pt x="1023" y="739"/>
                  </a:lnTo>
                  <a:lnTo>
                    <a:pt x="1023" y="737"/>
                  </a:lnTo>
                  <a:lnTo>
                    <a:pt x="1023" y="735"/>
                  </a:lnTo>
                  <a:lnTo>
                    <a:pt x="1021" y="733"/>
                  </a:lnTo>
                  <a:lnTo>
                    <a:pt x="1021" y="731"/>
                  </a:lnTo>
                  <a:lnTo>
                    <a:pt x="1021" y="729"/>
                  </a:lnTo>
                  <a:lnTo>
                    <a:pt x="1021" y="727"/>
                  </a:lnTo>
                  <a:lnTo>
                    <a:pt x="1020" y="727"/>
                  </a:lnTo>
                  <a:lnTo>
                    <a:pt x="1020" y="725"/>
                  </a:lnTo>
                  <a:lnTo>
                    <a:pt x="1018" y="724"/>
                  </a:lnTo>
                  <a:lnTo>
                    <a:pt x="1018" y="722"/>
                  </a:lnTo>
                  <a:lnTo>
                    <a:pt x="1016" y="722"/>
                  </a:lnTo>
                  <a:lnTo>
                    <a:pt x="1016" y="720"/>
                  </a:lnTo>
                  <a:lnTo>
                    <a:pt x="1014" y="718"/>
                  </a:lnTo>
                  <a:lnTo>
                    <a:pt x="1012" y="718"/>
                  </a:lnTo>
                  <a:lnTo>
                    <a:pt x="1012" y="716"/>
                  </a:lnTo>
                  <a:lnTo>
                    <a:pt x="1010" y="714"/>
                  </a:lnTo>
                  <a:lnTo>
                    <a:pt x="1008" y="712"/>
                  </a:lnTo>
                  <a:lnTo>
                    <a:pt x="1006" y="712"/>
                  </a:lnTo>
                  <a:lnTo>
                    <a:pt x="1004" y="710"/>
                  </a:lnTo>
                  <a:lnTo>
                    <a:pt x="1002" y="710"/>
                  </a:lnTo>
                  <a:lnTo>
                    <a:pt x="1002" y="708"/>
                  </a:lnTo>
                  <a:lnTo>
                    <a:pt x="1000" y="708"/>
                  </a:lnTo>
                  <a:lnTo>
                    <a:pt x="1000" y="706"/>
                  </a:lnTo>
                  <a:lnTo>
                    <a:pt x="998" y="706"/>
                  </a:lnTo>
                  <a:lnTo>
                    <a:pt x="998" y="704"/>
                  </a:lnTo>
                  <a:lnTo>
                    <a:pt x="997" y="702"/>
                  </a:lnTo>
                  <a:lnTo>
                    <a:pt x="997" y="704"/>
                  </a:lnTo>
                  <a:lnTo>
                    <a:pt x="998" y="704"/>
                  </a:lnTo>
                  <a:lnTo>
                    <a:pt x="997" y="704"/>
                  </a:lnTo>
                  <a:lnTo>
                    <a:pt x="997" y="702"/>
                  </a:lnTo>
                  <a:lnTo>
                    <a:pt x="995" y="702"/>
                  </a:lnTo>
                  <a:lnTo>
                    <a:pt x="995" y="701"/>
                  </a:lnTo>
                  <a:lnTo>
                    <a:pt x="997" y="701"/>
                  </a:lnTo>
                  <a:lnTo>
                    <a:pt x="995" y="699"/>
                  </a:lnTo>
                  <a:lnTo>
                    <a:pt x="995" y="697"/>
                  </a:lnTo>
                  <a:lnTo>
                    <a:pt x="995" y="699"/>
                  </a:lnTo>
                  <a:lnTo>
                    <a:pt x="995" y="697"/>
                  </a:lnTo>
                  <a:lnTo>
                    <a:pt x="995" y="695"/>
                  </a:lnTo>
                  <a:lnTo>
                    <a:pt x="995" y="693"/>
                  </a:lnTo>
                  <a:lnTo>
                    <a:pt x="997" y="693"/>
                  </a:lnTo>
                  <a:lnTo>
                    <a:pt x="998" y="693"/>
                  </a:lnTo>
                  <a:lnTo>
                    <a:pt x="997" y="693"/>
                  </a:lnTo>
                  <a:lnTo>
                    <a:pt x="998" y="693"/>
                  </a:lnTo>
                  <a:lnTo>
                    <a:pt x="998" y="691"/>
                  </a:lnTo>
                  <a:lnTo>
                    <a:pt x="998" y="689"/>
                  </a:lnTo>
                  <a:lnTo>
                    <a:pt x="1000" y="689"/>
                  </a:lnTo>
                  <a:lnTo>
                    <a:pt x="1000" y="687"/>
                  </a:lnTo>
                  <a:lnTo>
                    <a:pt x="1000" y="689"/>
                  </a:lnTo>
                  <a:lnTo>
                    <a:pt x="1000" y="687"/>
                  </a:lnTo>
                  <a:lnTo>
                    <a:pt x="1000" y="685"/>
                  </a:lnTo>
                  <a:lnTo>
                    <a:pt x="1002" y="687"/>
                  </a:lnTo>
                  <a:lnTo>
                    <a:pt x="1002" y="685"/>
                  </a:lnTo>
                  <a:lnTo>
                    <a:pt x="1002" y="683"/>
                  </a:lnTo>
                  <a:lnTo>
                    <a:pt x="1004" y="683"/>
                  </a:lnTo>
                  <a:lnTo>
                    <a:pt x="1004" y="681"/>
                  </a:lnTo>
                  <a:lnTo>
                    <a:pt x="1006" y="681"/>
                  </a:lnTo>
                  <a:lnTo>
                    <a:pt x="1004" y="681"/>
                  </a:lnTo>
                  <a:lnTo>
                    <a:pt x="1006" y="681"/>
                  </a:lnTo>
                  <a:lnTo>
                    <a:pt x="1006" y="679"/>
                  </a:lnTo>
                  <a:lnTo>
                    <a:pt x="1008" y="679"/>
                  </a:lnTo>
                  <a:lnTo>
                    <a:pt x="1008" y="678"/>
                  </a:lnTo>
                  <a:lnTo>
                    <a:pt x="1008" y="679"/>
                  </a:lnTo>
                  <a:lnTo>
                    <a:pt x="1006" y="678"/>
                  </a:lnTo>
                  <a:lnTo>
                    <a:pt x="1004" y="679"/>
                  </a:lnTo>
                  <a:lnTo>
                    <a:pt x="1004" y="678"/>
                  </a:lnTo>
                  <a:lnTo>
                    <a:pt x="1006" y="678"/>
                  </a:lnTo>
                  <a:lnTo>
                    <a:pt x="1004" y="676"/>
                  </a:lnTo>
                  <a:lnTo>
                    <a:pt x="1006" y="676"/>
                  </a:lnTo>
                  <a:lnTo>
                    <a:pt x="1008" y="674"/>
                  </a:lnTo>
                  <a:lnTo>
                    <a:pt x="1008" y="672"/>
                  </a:lnTo>
                  <a:lnTo>
                    <a:pt x="1006" y="672"/>
                  </a:lnTo>
                  <a:lnTo>
                    <a:pt x="1006" y="670"/>
                  </a:lnTo>
                  <a:lnTo>
                    <a:pt x="1008" y="670"/>
                  </a:lnTo>
                  <a:lnTo>
                    <a:pt x="1006" y="670"/>
                  </a:lnTo>
                  <a:lnTo>
                    <a:pt x="1006" y="668"/>
                  </a:lnTo>
                  <a:lnTo>
                    <a:pt x="1008" y="670"/>
                  </a:lnTo>
                  <a:lnTo>
                    <a:pt x="1010" y="670"/>
                  </a:lnTo>
                  <a:lnTo>
                    <a:pt x="1012" y="670"/>
                  </a:lnTo>
                  <a:lnTo>
                    <a:pt x="1012" y="672"/>
                  </a:lnTo>
                  <a:lnTo>
                    <a:pt x="1012" y="674"/>
                  </a:lnTo>
                  <a:lnTo>
                    <a:pt x="1014" y="674"/>
                  </a:lnTo>
                  <a:lnTo>
                    <a:pt x="1012" y="672"/>
                  </a:lnTo>
                  <a:lnTo>
                    <a:pt x="1012" y="670"/>
                  </a:lnTo>
                  <a:lnTo>
                    <a:pt x="1010" y="670"/>
                  </a:lnTo>
                  <a:lnTo>
                    <a:pt x="1012" y="670"/>
                  </a:lnTo>
                  <a:lnTo>
                    <a:pt x="1012" y="668"/>
                  </a:lnTo>
                  <a:lnTo>
                    <a:pt x="1010" y="668"/>
                  </a:lnTo>
                  <a:lnTo>
                    <a:pt x="1012" y="668"/>
                  </a:lnTo>
                  <a:lnTo>
                    <a:pt x="1012" y="666"/>
                  </a:lnTo>
                  <a:lnTo>
                    <a:pt x="1014" y="666"/>
                  </a:lnTo>
                  <a:lnTo>
                    <a:pt x="1014" y="664"/>
                  </a:lnTo>
                  <a:lnTo>
                    <a:pt x="1014" y="662"/>
                  </a:lnTo>
                  <a:lnTo>
                    <a:pt x="1012" y="662"/>
                  </a:lnTo>
                  <a:lnTo>
                    <a:pt x="1014" y="662"/>
                  </a:lnTo>
                  <a:lnTo>
                    <a:pt x="1014" y="660"/>
                  </a:lnTo>
                  <a:lnTo>
                    <a:pt x="1016" y="660"/>
                  </a:lnTo>
                  <a:lnTo>
                    <a:pt x="1014" y="660"/>
                  </a:lnTo>
                  <a:lnTo>
                    <a:pt x="1014" y="658"/>
                  </a:lnTo>
                  <a:lnTo>
                    <a:pt x="1016" y="658"/>
                  </a:lnTo>
                  <a:lnTo>
                    <a:pt x="1014" y="658"/>
                  </a:lnTo>
                  <a:lnTo>
                    <a:pt x="1012" y="658"/>
                  </a:lnTo>
                  <a:lnTo>
                    <a:pt x="1010" y="658"/>
                  </a:lnTo>
                  <a:lnTo>
                    <a:pt x="1008" y="658"/>
                  </a:lnTo>
                  <a:lnTo>
                    <a:pt x="1010" y="656"/>
                  </a:lnTo>
                  <a:lnTo>
                    <a:pt x="1010" y="654"/>
                  </a:lnTo>
                  <a:lnTo>
                    <a:pt x="1010" y="656"/>
                  </a:lnTo>
                  <a:lnTo>
                    <a:pt x="1012" y="656"/>
                  </a:lnTo>
                  <a:lnTo>
                    <a:pt x="1012" y="654"/>
                  </a:lnTo>
                  <a:lnTo>
                    <a:pt x="1012" y="656"/>
                  </a:lnTo>
                  <a:lnTo>
                    <a:pt x="1012" y="654"/>
                  </a:lnTo>
                  <a:lnTo>
                    <a:pt x="1010" y="654"/>
                  </a:lnTo>
                  <a:lnTo>
                    <a:pt x="1010" y="653"/>
                  </a:lnTo>
                  <a:lnTo>
                    <a:pt x="1012" y="653"/>
                  </a:lnTo>
                  <a:lnTo>
                    <a:pt x="1010" y="651"/>
                  </a:lnTo>
                  <a:lnTo>
                    <a:pt x="1010" y="649"/>
                  </a:lnTo>
                  <a:lnTo>
                    <a:pt x="1008" y="649"/>
                  </a:lnTo>
                  <a:lnTo>
                    <a:pt x="1008" y="647"/>
                  </a:lnTo>
                  <a:lnTo>
                    <a:pt x="1008" y="645"/>
                  </a:lnTo>
                  <a:lnTo>
                    <a:pt x="1010" y="643"/>
                  </a:lnTo>
                  <a:lnTo>
                    <a:pt x="1012" y="643"/>
                  </a:lnTo>
                  <a:lnTo>
                    <a:pt x="1012" y="641"/>
                  </a:lnTo>
                  <a:lnTo>
                    <a:pt x="1010" y="641"/>
                  </a:lnTo>
                  <a:lnTo>
                    <a:pt x="1008" y="641"/>
                  </a:lnTo>
                  <a:lnTo>
                    <a:pt x="1006" y="641"/>
                  </a:lnTo>
                  <a:lnTo>
                    <a:pt x="1006" y="639"/>
                  </a:lnTo>
                  <a:lnTo>
                    <a:pt x="1006" y="637"/>
                  </a:lnTo>
                  <a:lnTo>
                    <a:pt x="1008" y="637"/>
                  </a:lnTo>
                  <a:lnTo>
                    <a:pt x="1008" y="635"/>
                  </a:lnTo>
                  <a:lnTo>
                    <a:pt x="1010" y="635"/>
                  </a:lnTo>
                  <a:lnTo>
                    <a:pt x="1008" y="635"/>
                  </a:lnTo>
                  <a:lnTo>
                    <a:pt x="1010" y="633"/>
                  </a:lnTo>
                  <a:lnTo>
                    <a:pt x="1004" y="635"/>
                  </a:lnTo>
                  <a:lnTo>
                    <a:pt x="1006" y="633"/>
                  </a:lnTo>
                  <a:lnTo>
                    <a:pt x="1004" y="633"/>
                  </a:lnTo>
                  <a:lnTo>
                    <a:pt x="1002" y="633"/>
                  </a:lnTo>
                  <a:lnTo>
                    <a:pt x="1000" y="633"/>
                  </a:lnTo>
                  <a:lnTo>
                    <a:pt x="1000" y="631"/>
                  </a:lnTo>
                  <a:lnTo>
                    <a:pt x="1002" y="630"/>
                  </a:lnTo>
                  <a:lnTo>
                    <a:pt x="1002" y="628"/>
                  </a:lnTo>
                  <a:lnTo>
                    <a:pt x="1004" y="626"/>
                  </a:lnTo>
                  <a:lnTo>
                    <a:pt x="1006" y="626"/>
                  </a:lnTo>
                  <a:lnTo>
                    <a:pt x="1006" y="624"/>
                  </a:lnTo>
                  <a:lnTo>
                    <a:pt x="1006" y="622"/>
                  </a:lnTo>
                  <a:lnTo>
                    <a:pt x="1008" y="622"/>
                  </a:lnTo>
                  <a:lnTo>
                    <a:pt x="1008" y="620"/>
                  </a:lnTo>
                  <a:lnTo>
                    <a:pt x="1006" y="620"/>
                  </a:lnTo>
                  <a:lnTo>
                    <a:pt x="1008" y="620"/>
                  </a:lnTo>
                  <a:lnTo>
                    <a:pt x="1008" y="618"/>
                  </a:lnTo>
                  <a:lnTo>
                    <a:pt x="1008" y="616"/>
                  </a:lnTo>
                  <a:lnTo>
                    <a:pt x="1008" y="614"/>
                  </a:lnTo>
                  <a:lnTo>
                    <a:pt x="1006" y="614"/>
                  </a:lnTo>
                  <a:lnTo>
                    <a:pt x="1006" y="612"/>
                  </a:lnTo>
                  <a:lnTo>
                    <a:pt x="1008" y="612"/>
                  </a:lnTo>
                  <a:lnTo>
                    <a:pt x="1010" y="612"/>
                  </a:lnTo>
                  <a:lnTo>
                    <a:pt x="1010" y="610"/>
                  </a:lnTo>
                  <a:lnTo>
                    <a:pt x="1008" y="610"/>
                  </a:lnTo>
                  <a:lnTo>
                    <a:pt x="1008" y="608"/>
                  </a:lnTo>
                  <a:lnTo>
                    <a:pt x="1010" y="608"/>
                  </a:lnTo>
                  <a:lnTo>
                    <a:pt x="1012" y="610"/>
                  </a:lnTo>
                  <a:lnTo>
                    <a:pt x="1012" y="608"/>
                  </a:lnTo>
                  <a:lnTo>
                    <a:pt x="1010" y="608"/>
                  </a:lnTo>
                  <a:lnTo>
                    <a:pt x="1008" y="608"/>
                  </a:lnTo>
                  <a:lnTo>
                    <a:pt x="1010" y="608"/>
                  </a:lnTo>
                  <a:lnTo>
                    <a:pt x="1010" y="606"/>
                  </a:lnTo>
                  <a:lnTo>
                    <a:pt x="1008" y="606"/>
                  </a:lnTo>
                  <a:lnTo>
                    <a:pt x="1006" y="606"/>
                  </a:lnTo>
                  <a:lnTo>
                    <a:pt x="1006" y="605"/>
                  </a:lnTo>
                  <a:lnTo>
                    <a:pt x="1004" y="605"/>
                  </a:lnTo>
                  <a:lnTo>
                    <a:pt x="1002" y="603"/>
                  </a:lnTo>
                  <a:lnTo>
                    <a:pt x="1002" y="601"/>
                  </a:lnTo>
                  <a:lnTo>
                    <a:pt x="1002" y="599"/>
                  </a:lnTo>
                  <a:lnTo>
                    <a:pt x="1002" y="597"/>
                  </a:lnTo>
                  <a:lnTo>
                    <a:pt x="1002" y="595"/>
                  </a:lnTo>
                  <a:lnTo>
                    <a:pt x="1000" y="595"/>
                  </a:lnTo>
                  <a:lnTo>
                    <a:pt x="1000" y="593"/>
                  </a:lnTo>
                  <a:lnTo>
                    <a:pt x="1000" y="591"/>
                  </a:lnTo>
                  <a:lnTo>
                    <a:pt x="1000" y="589"/>
                  </a:lnTo>
                  <a:lnTo>
                    <a:pt x="1000" y="587"/>
                  </a:lnTo>
                  <a:lnTo>
                    <a:pt x="1000" y="585"/>
                  </a:lnTo>
                  <a:lnTo>
                    <a:pt x="1000" y="583"/>
                  </a:lnTo>
                  <a:lnTo>
                    <a:pt x="1002" y="583"/>
                  </a:lnTo>
                  <a:lnTo>
                    <a:pt x="1002" y="582"/>
                  </a:lnTo>
                  <a:lnTo>
                    <a:pt x="1002" y="580"/>
                  </a:lnTo>
                  <a:lnTo>
                    <a:pt x="1004" y="580"/>
                  </a:lnTo>
                  <a:lnTo>
                    <a:pt x="1006" y="578"/>
                  </a:lnTo>
                  <a:lnTo>
                    <a:pt x="1008" y="578"/>
                  </a:lnTo>
                  <a:lnTo>
                    <a:pt x="1008" y="576"/>
                  </a:lnTo>
                  <a:lnTo>
                    <a:pt x="1010" y="576"/>
                  </a:lnTo>
                  <a:lnTo>
                    <a:pt x="1012" y="574"/>
                  </a:lnTo>
                  <a:lnTo>
                    <a:pt x="1014" y="574"/>
                  </a:lnTo>
                  <a:lnTo>
                    <a:pt x="1014" y="576"/>
                  </a:lnTo>
                  <a:lnTo>
                    <a:pt x="1014" y="574"/>
                  </a:lnTo>
                  <a:lnTo>
                    <a:pt x="1014" y="576"/>
                  </a:lnTo>
                  <a:lnTo>
                    <a:pt x="1016" y="576"/>
                  </a:lnTo>
                  <a:lnTo>
                    <a:pt x="1018" y="576"/>
                  </a:lnTo>
                  <a:lnTo>
                    <a:pt x="1020" y="576"/>
                  </a:lnTo>
                  <a:lnTo>
                    <a:pt x="1023" y="576"/>
                  </a:lnTo>
                  <a:lnTo>
                    <a:pt x="1023" y="578"/>
                  </a:lnTo>
                  <a:lnTo>
                    <a:pt x="1025" y="578"/>
                  </a:lnTo>
                  <a:lnTo>
                    <a:pt x="1027" y="578"/>
                  </a:lnTo>
                  <a:lnTo>
                    <a:pt x="1027" y="580"/>
                  </a:lnTo>
                  <a:lnTo>
                    <a:pt x="1029" y="580"/>
                  </a:lnTo>
                  <a:lnTo>
                    <a:pt x="1031" y="580"/>
                  </a:lnTo>
                  <a:lnTo>
                    <a:pt x="1031" y="582"/>
                  </a:lnTo>
                  <a:lnTo>
                    <a:pt x="1033" y="582"/>
                  </a:lnTo>
                  <a:lnTo>
                    <a:pt x="1035" y="582"/>
                  </a:lnTo>
                  <a:lnTo>
                    <a:pt x="1037" y="582"/>
                  </a:lnTo>
                  <a:lnTo>
                    <a:pt x="1037" y="583"/>
                  </a:lnTo>
                  <a:lnTo>
                    <a:pt x="1041" y="583"/>
                  </a:lnTo>
                  <a:lnTo>
                    <a:pt x="1041" y="585"/>
                  </a:lnTo>
                  <a:lnTo>
                    <a:pt x="1039" y="585"/>
                  </a:lnTo>
                  <a:lnTo>
                    <a:pt x="1039" y="587"/>
                  </a:lnTo>
                  <a:lnTo>
                    <a:pt x="1037" y="587"/>
                  </a:lnTo>
                  <a:lnTo>
                    <a:pt x="1037" y="589"/>
                  </a:lnTo>
                  <a:lnTo>
                    <a:pt x="1039" y="589"/>
                  </a:lnTo>
                  <a:lnTo>
                    <a:pt x="1039" y="587"/>
                  </a:lnTo>
                  <a:lnTo>
                    <a:pt x="1041" y="587"/>
                  </a:lnTo>
                  <a:lnTo>
                    <a:pt x="1043" y="585"/>
                  </a:lnTo>
                  <a:lnTo>
                    <a:pt x="1043" y="583"/>
                  </a:lnTo>
                  <a:lnTo>
                    <a:pt x="1046" y="583"/>
                  </a:lnTo>
                  <a:lnTo>
                    <a:pt x="1048" y="583"/>
                  </a:lnTo>
                  <a:lnTo>
                    <a:pt x="1048" y="585"/>
                  </a:lnTo>
                  <a:lnTo>
                    <a:pt x="1050" y="585"/>
                  </a:lnTo>
                  <a:lnTo>
                    <a:pt x="1052" y="585"/>
                  </a:lnTo>
                  <a:lnTo>
                    <a:pt x="1054" y="587"/>
                  </a:lnTo>
                  <a:lnTo>
                    <a:pt x="1054" y="589"/>
                  </a:lnTo>
                  <a:lnTo>
                    <a:pt x="1056" y="589"/>
                  </a:lnTo>
                  <a:lnTo>
                    <a:pt x="1058" y="591"/>
                  </a:lnTo>
                  <a:lnTo>
                    <a:pt x="1058" y="589"/>
                  </a:lnTo>
                  <a:lnTo>
                    <a:pt x="1056" y="589"/>
                  </a:lnTo>
                  <a:lnTo>
                    <a:pt x="1054" y="587"/>
                  </a:lnTo>
                  <a:lnTo>
                    <a:pt x="1054" y="585"/>
                  </a:lnTo>
                  <a:lnTo>
                    <a:pt x="1056" y="585"/>
                  </a:lnTo>
                  <a:lnTo>
                    <a:pt x="1060" y="585"/>
                  </a:lnTo>
                  <a:lnTo>
                    <a:pt x="1062" y="585"/>
                  </a:lnTo>
                  <a:lnTo>
                    <a:pt x="1062" y="583"/>
                  </a:lnTo>
                  <a:lnTo>
                    <a:pt x="1064" y="583"/>
                  </a:lnTo>
                  <a:lnTo>
                    <a:pt x="1066" y="582"/>
                  </a:lnTo>
                  <a:lnTo>
                    <a:pt x="1068" y="582"/>
                  </a:lnTo>
                  <a:lnTo>
                    <a:pt x="1068" y="580"/>
                  </a:lnTo>
                  <a:lnTo>
                    <a:pt x="1069" y="578"/>
                  </a:lnTo>
                  <a:lnTo>
                    <a:pt x="1071" y="578"/>
                  </a:lnTo>
                  <a:lnTo>
                    <a:pt x="1073" y="578"/>
                  </a:lnTo>
                  <a:lnTo>
                    <a:pt x="1073" y="580"/>
                  </a:lnTo>
                  <a:lnTo>
                    <a:pt x="1073" y="582"/>
                  </a:lnTo>
                  <a:lnTo>
                    <a:pt x="1075" y="582"/>
                  </a:lnTo>
                  <a:lnTo>
                    <a:pt x="1077" y="582"/>
                  </a:lnTo>
                  <a:lnTo>
                    <a:pt x="1077" y="583"/>
                  </a:lnTo>
                  <a:lnTo>
                    <a:pt x="1079" y="583"/>
                  </a:lnTo>
                  <a:lnTo>
                    <a:pt x="1079" y="585"/>
                  </a:lnTo>
                  <a:lnTo>
                    <a:pt x="1081" y="587"/>
                  </a:lnTo>
                  <a:lnTo>
                    <a:pt x="1083" y="587"/>
                  </a:lnTo>
                  <a:lnTo>
                    <a:pt x="1083" y="589"/>
                  </a:lnTo>
                  <a:lnTo>
                    <a:pt x="1085" y="589"/>
                  </a:lnTo>
                  <a:lnTo>
                    <a:pt x="1083" y="589"/>
                  </a:lnTo>
                  <a:lnTo>
                    <a:pt x="1085" y="589"/>
                  </a:lnTo>
                  <a:lnTo>
                    <a:pt x="1087" y="591"/>
                  </a:lnTo>
                  <a:lnTo>
                    <a:pt x="1087" y="589"/>
                  </a:lnTo>
                  <a:lnTo>
                    <a:pt x="1085" y="589"/>
                  </a:lnTo>
                  <a:lnTo>
                    <a:pt x="1087" y="589"/>
                  </a:lnTo>
                  <a:lnTo>
                    <a:pt x="1089" y="589"/>
                  </a:lnTo>
                  <a:lnTo>
                    <a:pt x="1089" y="591"/>
                  </a:lnTo>
                  <a:lnTo>
                    <a:pt x="1089" y="593"/>
                  </a:lnTo>
                  <a:lnTo>
                    <a:pt x="1089" y="595"/>
                  </a:lnTo>
                  <a:lnTo>
                    <a:pt x="1087" y="595"/>
                  </a:lnTo>
                  <a:lnTo>
                    <a:pt x="1087" y="597"/>
                  </a:lnTo>
                  <a:lnTo>
                    <a:pt x="1087" y="599"/>
                  </a:lnTo>
                  <a:lnTo>
                    <a:pt x="1089" y="599"/>
                  </a:lnTo>
                  <a:lnTo>
                    <a:pt x="1089" y="601"/>
                  </a:lnTo>
                  <a:lnTo>
                    <a:pt x="1089" y="599"/>
                  </a:lnTo>
                  <a:lnTo>
                    <a:pt x="1089" y="597"/>
                  </a:lnTo>
                  <a:lnTo>
                    <a:pt x="1089" y="595"/>
                  </a:lnTo>
                  <a:lnTo>
                    <a:pt x="1089" y="597"/>
                  </a:lnTo>
                  <a:lnTo>
                    <a:pt x="1091" y="597"/>
                  </a:lnTo>
                  <a:lnTo>
                    <a:pt x="1093" y="597"/>
                  </a:lnTo>
                  <a:lnTo>
                    <a:pt x="1094" y="599"/>
                  </a:lnTo>
                  <a:lnTo>
                    <a:pt x="1096" y="599"/>
                  </a:lnTo>
                  <a:lnTo>
                    <a:pt x="1096" y="601"/>
                  </a:lnTo>
                  <a:lnTo>
                    <a:pt x="1094" y="601"/>
                  </a:lnTo>
                  <a:lnTo>
                    <a:pt x="1096" y="601"/>
                  </a:lnTo>
                  <a:lnTo>
                    <a:pt x="1094" y="601"/>
                  </a:lnTo>
                  <a:lnTo>
                    <a:pt x="1094" y="603"/>
                  </a:lnTo>
                  <a:lnTo>
                    <a:pt x="1096" y="603"/>
                  </a:lnTo>
                  <a:lnTo>
                    <a:pt x="1098" y="603"/>
                  </a:lnTo>
                  <a:lnTo>
                    <a:pt x="1098" y="605"/>
                  </a:lnTo>
                  <a:lnTo>
                    <a:pt x="1098" y="606"/>
                  </a:lnTo>
                  <a:lnTo>
                    <a:pt x="1096" y="606"/>
                  </a:lnTo>
                  <a:lnTo>
                    <a:pt x="1094" y="606"/>
                  </a:lnTo>
                  <a:lnTo>
                    <a:pt x="1094" y="608"/>
                  </a:lnTo>
                  <a:lnTo>
                    <a:pt x="1094" y="606"/>
                  </a:lnTo>
                  <a:lnTo>
                    <a:pt x="1096" y="608"/>
                  </a:lnTo>
                  <a:lnTo>
                    <a:pt x="1098" y="608"/>
                  </a:lnTo>
                  <a:lnTo>
                    <a:pt x="1098" y="606"/>
                  </a:lnTo>
                  <a:lnTo>
                    <a:pt x="1100" y="606"/>
                  </a:lnTo>
                  <a:lnTo>
                    <a:pt x="1100" y="605"/>
                  </a:lnTo>
                  <a:lnTo>
                    <a:pt x="1098" y="605"/>
                  </a:lnTo>
                  <a:lnTo>
                    <a:pt x="1100" y="605"/>
                  </a:lnTo>
                  <a:lnTo>
                    <a:pt x="1102" y="605"/>
                  </a:lnTo>
                  <a:lnTo>
                    <a:pt x="1104" y="606"/>
                  </a:lnTo>
                  <a:lnTo>
                    <a:pt x="1106" y="606"/>
                  </a:lnTo>
                  <a:lnTo>
                    <a:pt x="1106" y="608"/>
                  </a:lnTo>
                  <a:lnTo>
                    <a:pt x="1104" y="608"/>
                  </a:lnTo>
                  <a:lnTo>
                    <a:pt x="1104" y="610"/>
                  </a:lnTo>
                  <a:lnTo>
                    <a:pt x="1102" y="610"/>
                  </a:lnTo>
                  <a:lnTo>
                    <a:pt x="1100" y="610"/>
                  </a:lnTo>
                  <a:lnTo>
                    <a:pt x="1102" y="610"/>
                  </a:lnTo>
                  <a:lnTo>
                    <a:pt x="1102" y="612"/>
                  </a:lnTo>
                  <a:lnTo>
                    <a:pt x="1100" y="612"/>
                  </a:lnTo>
                  <a:lnTo>
                    <a:pt x="1100" y="614"/>
                  </a:lnTo>
                  <a:lnTo>
                    <a:pt x="1102" y="614"/>
                  </a:lnTo>
                  <a:lnTo>
                    <a:pt x="1104" y="614"/>
                  </a:lnTo>
                  <a:lnTo>
                    <a:pt x="1106" y="614"/>
                  </a:lnTo>
                  <a:lnTo>
                    <a:pt x="1104" y="614"/>
                  </a:lnTo>
                  <a:lnTo>
                    <a:pt x="1104" y="616"/>
                  </a:lnTo>
                  <a:lnTo>
                    <a:pt x="1102" y="614"/>
                  </a:lnTo>
                  <a:lnTo>
                    <a:pt x="1102" y="616"/>
                  </a:lnTo>
                  <a:lnTo>
                    <a:pt x="1104" y="616"/>
                  </a:lnTo>
                  <a:lnTo>
                    <a:pt x="1104" y="618"/>
                  </a:lnTo>
                  <a:lnTo>
                    <a:pt x="1102" y="618"/>
                  </a:lnTo>
                  <a:lnTo>
                    <a:pt x="1104" y="618"/>
                  </a:lnTo>
                  <a:lnTo>
                    <a:pt x="1104" y="620"/>
                  </a:lnTo>
                  <a:lnTo>
                    <a:pt x="1106" y="620"/>
                  </a:lnTo>
                  <a:lnTo>
                    <a:pt x="1106" y="622"/>
                  </a:lnTo>
                  <a:lnTo>
                    <a:pt x="1106" y="620"/>
                  </a:lnTo>
                  <a:lnTo>
                    <a:pt x="1108" y="620"/>
                  </a:lnTo>
                  <a:lnTo>
                    <a:pt x="1108" y="622"/>
                  </a:lnTo>
                  <a:lnTo>
                    <a:pt x="1108" y="624"/>
                  </a:lnTo>
                  <a:lnTo>
                    <a:pt x="1108" y="622"/>
                  </a:lnTo>
                  <a:lnTo>
                    <a:pt x="1110" y="622"/>
                  </a:lnTo>
                  <a:lnTo>
                    <a:pt x="1112" y="622"/>
                  </a:lnTo>
                  <a:lnTo>
                    <a:pt x="1112" y="624"/>
                  </a:lnTo>
                  <a:lnTo>
                    <a:pt x="1112" y="622"/>
                  </a:lnTo>
                  <a:lnTo>
                    <a:pt x="1114" y="624"/>
                  </a:lnTo>
                  <a:lnTo>
                    <a:pt x="1116" y="624"/>
                  </a:lnTo>
                  <a:lnTo>
                    <a:pt x="1116" y="626"/>
                  </a:lnTo>
                  <a:lnTo>
                    <a:pt x="1117" y="626"/>
                  </a:lnTo>
                  <a:lnTo>
                    <a:pt x="1117" y="624"/>
                  </a:lnTo>
                  <a:lnTo>
                    <a:pt x="1119" y="626"/>
                  </a:lnTo>
                  <a:lnTo>
                    <a:pt x="1121" y="626"/>
                  </a:lnTo>
                  <a:lnTo>
                    <a:pt x="1121" y="628"/>
                  </a:lnTo>
                  <a:lnTo>
                    <a:pt x="1121" y="626"/>
                  </a:lnTo>
                  <a:lnTo>
                    <a:pt x="1123" y="626"/>
                  </a:lnTo>
                  <a:lnTo>
                    <a:pt x="1123" y="624"/>
                  </a:lnTo>
                  <a:lnTo>
                    <a:pt x="1125" y="626"/>
                  </a:lnTo>
                  <a:lnTo>
                    <a:pt x="1125" y="624"/>
                  </a:lnTo>
                  <a:lnTo>
                    <a:pt x="1127" y="624"/>
                  </a:lnTo>
                  <a:lnTo>
                    <a:pt x="1127" y="626"/>
                  </a:lnTo>
                  <a:lnTo>
                    <a:pt x="1127" y="624"/>
                  </a:lnTo>
                  <a:lnTo>
                    <a:pt x="1129" y="624"/>
                  </a:lnTo>
                  <a:lnTo>
                    <a:pt x="1127" y="626"/>
                  </a:lnTo>
                  <a:lnTo>
                    <a:pt x="1129" y="626"/>
                  </a:lnTo>
                  <a:lnTo>
                    <a:pt x="1127" y="626"/>
                  </a:lnTo>
                  <a:lnTo>
                    <a:pt x="1127" y="628"/>
                  </a:lnTo>
                  <a:lnTo>
                    <a:pt x="1129" y="628"/>
                  </a:lnTo>
                  <a:lnTo>
                    <a:pt x="1129" y="630"/>
                  </a:lnTo>
                  <a:lnTo>
                    <a:pt x="1129" y="631"/>
                  </a:lnTo>
                  <a:lnTo>
                    <a:pt x="1127" y="631"/>
                  </a:lnTo>
                  <a:lnTo>
                    <a:pt x="1129" y="631"/>
                  </a:lnTo>
                  <a:lnTo>
                    <a:pt x="1131" y="631"/>
                  </a:lnTo>
                  <a:lnTo>
                    <a:pt x="1131" y="633"/>
                  </a:lnTo>
                  <a:lnTo>
                    <a:pt x="1133" y="633"/>
                  </a:lnTo>
                  <a:lnTo>
                    <a:pt x="1133" y="631"/>
                  </a:lnTo>
                  <a:lnTo>
                    <a:pt x="1131" y="633"/>
                  </a:lnTo>
                  <a:lnTo>
                    <a:pt x="1131" y="631"/>
                  </a:lnTo>
                  <a:lnTo>
                    <a:pt x="1133" y="631"/>
                  </a:lnTo>
                  <a:lnTo>
                    <a:pt x="1133" y="630"/>
                  </a:lnTo>
                  <a:lnTo>
                    <a:pt x="1135" y="630"/>
                  </a:lnTo>
                  <a:lnTo>
                    <a:pt x="1135" y="631"/>
                  </a:lnTo>
                  <a:lnTo>
                    <a:pt x="1137" y="631"/>
                  </a:lnTo>
                  <a:lnTo>
                    <a:pt x="1137" y="630"/>
                  </a:lnTo>
                  <a:lnTo>
                    <a:pt x="1135" y="630"/>
                  </a:lnTo>
                  <a:lnTo>
                    <a:pt x="1135" y="628"/>
                  </a:lnTo>
                  <a:lnTo>
                    <a:pt x="1135" y="626"/>
                  </a:lnTo>
                  <a:lnTo>
                    <a:pt x="1137" y="626"/>
                  </a:lnTo>
                  <a:lnTo>
                    <a:pt x="1137" y="624"/>
                  </a:lnTo>
                  <a:lnTo>
                    <a:pt x="1139" y="624"/>
                  </a:lnTo>
                  <a:lnTo>
                    <a:pt x="1139" y="626"/>
                  </a:lnTo>
                  <a:lnTo>
                    <a:pt x="1139" y="628"/>
                  </a:lnTo>
                  <a:lnTo>
                    <a:pt x="1141" y="630"/>
                  </a:lnTo>
                  <a:lnTo>
                    <a:pt x="1139" y="630"/>
                  </a:lnTo>
                  <a:lnTo>
                    <a:pt x="1141" y="630"/>
                  </a:lnTo>
                  <a:lnTo>
                    <a:pt x="1141" y="631"/>
                  </a:lnTo>
                  <a:lnTo>
                    <a:pt x="1141" y="633"/>
                  </a:lnTo>
                  <a:lnTo>
                    <a:pt x="1141" y="635"/>
                  </a:lnTo>
                  <a:lnTo>
                    <a:pt x="1139" y="635"/>
                  </a:lnTo>
                  <a:lnTo>
                    <a:pt x="1137" y="635"/>
                  </a:lnTo>
                  <a:lnTo>
                    <a:pt x="1137" y="637"/>
                  </a:lnTo>
                  <a:lnTo>
                    <a:pt x="1135" y="637"/>
                  </a:lnTo>
                  <a:lnTo>
                    <a:pt x="1135" y="639"/>
                  </a:lnTo>
                  <a:lnTo>
                    <a:pt x="1135" y="641"/>
                  </a:lnTo>
                  <a:lnTo>
                    <a:pt x="1137" y="641"/>
                  </a:lnTo>
                  <a:lnTo>
                    <a:pt x="1135" y="641"/>
                  </a:lnTo>
                  <a:lnTo>
                    <a:pt x="1133" y="643"/>
                  </a:lnTo>
                  <a:lnTo>
                    <a:pt x="1135" y="645"/>
                  </a:lnTo>
                  <a:lnTo>
                    <a:pt x="1135" y="647"/>
                  </a:lnTo>
                  <a:lnTo>
                    <a:pt x="1135" y="649"/>
                  </a:lnTo>
                  <a:lnTo>
                    <a:pt x="1135" y="651"/>
                  </a:lnTo>
                  <a:lnTo>
                    <a:pt x="1137" y="651"/>
                  </a:lnTo>
                  <a:lnTo>
                    <a:pt x="1137" y="653"/>
                  </a:lnTo>
                  <a:lnTo>
                    <a:pt x="1137" y="654"/>
                  </a:lnTo>
                  <a:lnTo>
                    <a:pt x="1137" y="656"/>
                  </a:lnTo>
                  <a:lnTo>
                    <a:pt x="1137" y="658"/>
                  </a:lnTo>
                  <a:lnTo>
                    <a:pt x="1135" y="658"/>
                  </a:lnTo>
                  <a:lnTo>
                    <a:pt x="1133" y="656"/>
                  </a:lnTo>
                  <a:lnTo>
                    <a:pt x="1133" y="658"/>
                  </a:lnTo>
                  <a:lnTo>
                    <a:pt x="1135" y="660"/>
                  </a:lnTo>
                  <a:lnTo>
                    <a:pt x="1133" y="660"/>
                  </a:lnTo>
                  <a:lnTo>
                    <a:pt x="1125" y="658"/>
                  </a:lnTo>
                  <a:lnTo>
                    <a:pt x="1125" y="660"/>
                  </a:lnTo>
                  <a:lnTo>
                    <a:pt x="1121" y="660"/>
                  </a:lnTo>
                  <a:lnTo>
                    <a:pt x="1119" y="658"/>
                  </a:lnTo>
                  <a:lnTo>
                    <a:pt x="1114" y="656"/>
                  </a:lnTo>
                  <a:lnTo>
                    <a:pt x="1114" y="658"/>
                  </a:lnTo>
                  <a:lnTo>
                    <a:pt x="1116" y="658"/>
                  </a:lnTo>
                  <a:lnTo>
                    <a:pt x="1117" y="658"/>
                  </a:lnTo>
                  <a:lnTo>
                    <a:pt x="1119" y="660"/>
                  </a:lnTo>
                  <a:lnTo>
                    <a:pt x="1121" y="660"/>
                  </a:lnTo>
                  <a:lnTo>
                    <a:pt x="1123" y="660"/>
                  </a:lnTo>
                  <a:lnTo>
                    <a:pt x="1125" y="660"/>
                  </a:lnTo>
                  <a:lnTo>
                    <a:pt x="1127" y="660"/>
                  </a:lnTo>
                  <a:lnTo>
                    <a:pt x="1129" y="660"/>
                  </a:lnTo>
                  <a:lnTo>
                    <a:pt x="1129" y="662"/>
                  </a:lnTo>
                  <a:lnTo>
                    <a:pt x="1131" y="660"/>
                  </a:lnTo>
                  <a:lnTo>
                    <a:pt x="1133" y="660"/>
                  </a:lnTo>
                  <a:lnTo>
                    <a:pt x="1135" y="660"/>
                  </a:lnTo>
                  <a:lnTo>
                    <a:pt x="1135" y="662"/>
                  </a:lnTo>
                  <a:lnTo>
                    <a:pt x="1137" y="664"/>
                  </a:lnTo>
                  <a:lnTo>
                    <a:pt x="1137" y="666"/>
                  </a:lnTo>
                  <a:lnTo>
                    <a:pt x="1137" y="668"/>
                  </a:lnTo>
                  <a:lnTo>
                    <a:pt x="1137" y="670"/>
                  </a:lnTo>
                  <a:lnTo>
                    <a:pt x="1139" y="670"/>
                  </a:lnTo>
                  <a:lnTo>
                    <a:pt x="1139" y="672"/>
                  </a:lnTo>
                  <a:lnTo>
                    <a:pt x="1137" y="672"/>
                  </a:lnTo>
                  <a:lnTo>
                    <a:pt x="1137" y="674"/>
                  </a:lnTo>
                  <a:lnTo>
                    <a:pt x="1135" y="674"/>
                  </a:lnTo>
                  <a:lnTo>
                    <a:pt x="1135" y="676"/>
                  </a:lnTo>
                  <a:lnTo>
                    <a:pt x="1135" y="678"/>
                  </a:lnTo>
                  <a:lnTo>
                    <a:pt x="1137" y="678"/>
                  </a:lnTo>
                  <a:lnTo>
                    <a:pt x="1135" y="679"/>
                  </a:lnTo>
                  <a:lnTo>
                    <a:pt x="1137" y="679"/>
                  </a:lnTo>
                  <a:lnTo>
                    <a:pt x="1135" y="679"/>
                  </a:lnTo>
                  <a:lnTo>
                    <a:pt x="1135" y="681"/>
                  </a:lnTo>
                  <a:lnTo>
                    <a:pt x="1137" y="681"/>
                  </a:lnTo>
                  <a:lnTo>
                    <a:pt x="1139" y="681"/>
                  </a:lnTo>
                  <a:lnTo>
                    <a:pt x="1139" y="679"/>
                  </a:lnTo>
                  <a:lnTo>
                    <a:pt x="1141" y="679"/>
                  </a:lnTo>
                  <a:lnTo>
                    <a:pt x="1141" y="681"/>
                  </a:lnTo>
                  <a:lnTo>
                    <a:pt x="1142" y="681"/>
                  </a:lnTo>
                  <a:lnTo>
                    <a:pt x="1142" y="683"/>
                  </a:lnTo>
                  <a:lnTo>
                    <a:pt x="1142" y="685"/>
                  </a:lnTo>
                  <a:lnTo>
                    <a:pt x="1141" y="683"/>
                  </a:lnTo>
                  <a:lnTo>
                    <a:pt x="1141" y="685"/>
                  </a:lnTo>
                  <a:lnTo>
                    <a:pt x="1141" y="683"/>
                  </a:lnTo>
                  <a:lnTo>
                    <a:pt x="1139" y="683"/>
                  </a:lnTo>
                  <a:lnTo>
                    <a:pt x="1139" y="685"/>
                  </a:lnTo>
                  <a:lnTo>
                    <a:pt x="1139" y="687"/>
                  </a:lnTo>
                  <a:lnTo>
                    <a:pt x="1141" y="687"/>
                  </a:lnTo>
                  <a:lnTo>
                    <a:pt x="1141" y="689"/>
                  </a:lnTo>
                  <a:lnTo>
                    <a:pt x="1139" y="691"/>
                  </a:lnTo>
                  <a:lnTo>
                    <a:pt x="1139" y="689"/>
                  </a:lnTo>
                  <a:lnTo>
                    <a:pt x="1139" y="693"/>
                  </a:lnTo>
                  <a:lnTo>
                    <a:pt x="1139" y="695"/>
                  </a:lnTo>
                  <a:lnTo>
                    <a:pt x="1139" y="697"/>
                  </a:lnTo>
                  <a:lnTo>
                    <a:pt x="1137" y="697"/>
                  </a:lnTo>
                  <a:lnTo>
                    <a:pt x="1135" y="697"/>
                  </a:lnTo>
                  <a:lnTo>
                    <a:pt x="1135" y="695"/>
                  </a:lnTo>
                  <a:lnTo>
                    <a:pt x="1135" y="693"/>
                  </a:lnTo>
                  <a:lnTo>
                    <a:pt x="1135" y="691"/>
                  </a:lnTo>
                  <a:lnTo>
                    <a:pt x="1133" y="691"/>
                  </a:lnTo>
                  <a:lnTo>
                    <a:pt x="1133" y="689"/>
                  </a:lnTo>
                  <a:lnTo>
                    <a:pt x="1133" y="691"/>
                  </a:lnTo>
                  <a:lnTo>
                    <a:pt x="1133" y="693"/>
                  </a:lnTo>
                  <a:lnTo>
                    <a:pt x="1133" y="695"/>
                  </a:lnTo>
                  <a:lnTo>
                    <a:pt x="1133" y="697"/>
                  </a:lnTo>
                  <a:lnTo>
                    <a:pt x="1133" y="695"/>
                  </a:lnTo>
                  <a:lnTo>
                    <a:pt x="1131" y="695"/>
                  </a:lnTo>
                  <a:lnTo>
                    <a:pt x="1133" y="695"/>
                  </a:lnTo>
                  <a:lnTo>
                    <a:pt x="1133" y="697"/>
                  </a:lnTo>
                  <a:lnTo>
                    <a:pt x="1131" y="697"/>
                  </a:lnTo>
                  <a:lnTo>
                    <a:pt x="1129" y="697"/>
                  </a:lnTo>
                  <a:lnTo>
                    <a:pt x="1127" y="697"/>
                  </a:lnTo>
                  <a:lnTo>
                    <a:pt x="1127" y="699"/>
                  </a:lnTo>
                  <a:lnTo>
                    <a:pt x="1129" y="699"/>
                  </a:lnTo>
                  <a:lnTo>
                    <a:pt x="1131" y="699"/>
                  </a:lnTo>
                  <a:lnTo>
                    <a:pt x="1131" y="701"/>
                  </a:lnTo>
                  <a:lnTo>
                    <a:pt x="1133" y="701"/>
                  </a:lnTo>
                  <a:lnTo>
                    <a:pt x="1133" y="702"/>
                  </a:lnTo>
                  <a:lnTo>
                    <a:pt x="1135" y="702"/>
                  </a:lnTo>
                  <a:lnTo>
                    <a:pt x="1135" y="701"/>
                  </a:lnTo>
                  <a:lnTo>
                    <a:pt x="1137" y="701"/>
                  </a:lnTo>
                  <a:lnTo>
                    <a:pt x="1137" y="699"/>
                  </a:lnTo>
                  <a:lnTo>
                    <a:pt x="1139" y="697"/>
                  </a:lnTo>
                  <a:lnTo>
                    <a:pt x="1141" y="697"/>
                  </a:lnTo>
                  <a:lnTo>
                    <a:pt x="1141" y="695"/>
                  </a:lnTo>
                  <a:lnTo>
                    <a:pt x="1142" y="695"/>
                  </a:lnTo>
                  <a:lnTo>
                    <a:pt x="1144" y="695"/>
                  </a:lnTo>
                  <a:lnTo>
                    <a:pt x="1146" y="695"/>
                  </a:lnTo>
                  <a:lnTo>
                    <a:pt x="1148" y="695"/>
                  </a:lnTo>
                  <a:lnTo>
                    <a:pt x="1150" y="693"/>
                  </a:lnTo>
                  <a:lnTo>
                    <a:pt x="1150" y="695"/>
                  </a:lnTo>
                  <a:lnTo>
                    <a:pt x="1152" y="695"/>
                  </a:lnTo>
                  <a:lnTo>
                    <a:pt x="1154" y="695"/>
                  </a:lnTo>
                  <a:lnTo>
                    <a:pt x="1154" y="697"/>
                  </a:lnTo>
                  <a:lnTo>
                    <a:pt x="1156" y="697"/>
                  </a:lnTo>
                  <a:lnTo>
                    <a:pt x="1156" y="699"/>
                  </a:lnTo>
                  <a:lnTo>
                    <a:pt x="1156" y="701"/>
                  </a:lnTo>
                  <a:lnTo>
                    <a:pt x="1158" y="701"/>
                  </a:lnTo>
                  <a:lnTo>
                    <a:pt x="1156" y="702"/>
                  </a:lnTo>
                  <a:lnTo>
                    <a:pt x="1158" y="704"/>
                  </a:lnTo>
                  <a:lnTo>
                    <a:pt x="1158" y="702"/>
                  </a:lnTo>
                  <a:lnTo>
                    <a:pt x="1158" y="704"/>
                  </a:lnTo>
                  <a:lnTo>
                    <a:pt x="1158" y="706"/>
                  </a:lnTo>
                  <a:lnTo>
                    <a:pt x="1160" y="704"/>
                  </a:lnTo>
                  <a:lnTo>
                    <a:pt x="1160" y="706"/>
                  </a:lnTo>
                  <a:lnTo>
                    <a:pt x="1158" y="706"/>
                  </a:lnTo>
                  <a:lnTo>
                    <a:pt x="1160" y="708"/>
                  </a:lnTo>
                  <a:lnTo>
                    <a:pt x="1158" y="708"/>
                  </a:lnTo>
                  <a:lnTo>
                    <a:pt x="1158" y="710"/>
                  </a:lnTo>
                  <a:lnTo>
                    <a:pt x="1158" y="714"/>
                  </a:lnTo>
                  <a:lnTo>
                    <a:pt x="1156" y="716"/>
                  </a:lnTo>
                  <a:lnTo>
                    <a:pt x="1156" y="718"/>
                  </a:lnTo>
                  <a:lnTo>
                    <a:pt x="1154" y="720"/>
                  </a:lnTo>
                  <a:lnTo>
                    <a:pt x="1150" y="722"/>
                  </a:lnTo>
                  <a:lnTo>
                    <a:pt x="1148" y="722"/>
                  </a:lnTo>
                  <a:lnTo>
                    <a:pt x="1146" y="724"/>
                  </a:lnTo>
                  <a:lnTo>
                    <a:pt x="1144" y="724"/>
                  </a:lnTo>
                  <a:lnTo>
                    <a:pt x="1142" y="725"/>
                  </a:lnTo>
                  <a:lnTo>
                    <a:pt x="1141" y="727"/>
                  </a:lnTo>
                  <a:lnTo>
                    <a:pt x="1144" y="725"/>
                  </a:lnTo>
                  <a:lnTo>
                    <a:pt x="1146" y="724"/>
                  </a:lnTo>
                  <a:lnTo>
                    <a:pt x="1150" y="722"/>
                  </a:lnTo>
                  <a:lnTo>
                    <a:pt x="1152" y="722"/>
                  </a:lnTo>
                  <a:lnTo>
                    <a:pt x="1154" y="722"/>
                  </a:lnTo>
                  <a:lnTo>
                    <a:pt x="1156" y="720"/>
                  </a:lnTo>
                  <a:lnTo>
                    <a:pt x="1156" y="718"/>
                  </a:lnTo>
                  <a:lnTo>
                    <a:pt x="1158" y="718"/>
                  </a:lnTo>
                  <a:lnTo>
                    <a:pt x="1158" y="716"/>
                  </a:lnTo>
                  <a:lnTo>
                    <a:pt x="1158" y="714"/>
                  </a:lnTo>
                  <a:lnTo>
                    <a:pt x="1158" y="712"/>
                  </a:lnTo>
                  <a:lnTo>
                    <a:pt x="1160" y="710"/>
                  </a:lnTo>
                  <a:lnTo>
                    <a:pt x="1160" y="708"/>
                  </a:lnTo>
                  <a:lnTo>
                    <a:pt x="1160" y="706"/>
                  </a:lnTo>
                  <a:lnTo>
                    <a:pt x="1162" y="706"/>
                  </a:lnTo>
                  <a:lnTo>
                    <a:pt x="1162" y="704"/>
                  </a:lnTo>
                  <a:lnTo>
                    <a:pt x="1164" y="704"/>
                  </a:lnTo>
                  <a:lnTo>
                    <a:pt x="1164" y="706"/>
                  </a:lnTo>
                  <a:lnTo>
                    <a:pt x="1164" y="708"/>
                  </a:lnTo>
                  <a:lnTo>
                    <a:pt x="1164" y="710"/>
                  </a:lnTo>
                  <a:lnTo>
                    <a:pt x="1164" y="712"/>
                  </a:lnTo>
                  <a:lnTo>
                    <a:pt x="1164" y="714"/>
                  </a:lnTo>
                  <a:lnTo>
                    <a:pt x="1162" y="716"/>
                  </a:lnTo>
                  <a:lnTo>
                    <a:pt x="1160" y="718"/>
                  </a:lnTo>
                  <a:lnTo>
                    <a:pt x="1160" y="720"/>
                  </a:lnTo>
                  <a:lnTo>
                    <a:pt x="1162" y="718"/>
                  </a:lnTo>
                  <a:lnTo>
                    <a:pt x="1164" y="716"/>
                  </a:lnTo>
                  <a:lnTo>
                    <a:pt x="1164" y="714"/>
                  </a:lnTo>
                  <a:lnTo>
                    <a:pt x="1165" y="714"/>
                  </a:lnTo>
                  <a:lnTo>
                    <a:pt x="1165" y="712"/>
                  </a:lnTo>
                  <a:lnTo>
                    <a:pt x="1165" y="710"/>
                  </a:lnTo>
                  <a:lnTo>
                    <a:pt x="1165" y="708"/>
                  </a:lnTo>
                  <a:lnTo>
                    <a:pt x="1165" y="706"/>
                  </a:lnTo>
                  <a:lnTo>
                    <a:pt x="1167" y="708"/>
                  </a:lnTo>
                  <a:lnTo>
                    <a:pt x="1167" y="710"/>
                  </a:lnTo>
                  <a:lnTo>
                    <a:pt x="1167" y="712"/>
                  </a:lnTo>
                  <a:lnTo>
                    <a:pt x="1167" y="714"/>
                  </a:lnTo>
                  <a:lnTo>
                    <a:pt x="1167" y="716"/>
                  </a:lnTo>
                  <a:lnTo>
                    <a:pt x="1167" y="718"/>
                  </a:lnTo>
                  <a:lnTo>
                    <a:pt x="1167" y="720"/>
                  </a:lnTo>
                  <a:lnTo>
                    <a:pt x="1167" y="722"/>
                  </a:lnTo>
                  <a:lnTo>
                    <a:pt x="1165" y="722"/>
                  </a:lnTo>
                  <a:lnTo>
                    <a:pt x="1165" y="724"/>
                  </a:lnTo>
                  <a:lnTo>
                    <a:pt x="1167" y="724"/>
                  </a:lnTo>
                  <a:lnTo>
                    <a:pt x="1167" y="722"/>
                  </a:lnTo>
                  <a:lnTo>
                    <a:pt x="1167" y="720"/>
                  </a:lnTo>
                  <a:lnTo>
                    <a:pt x="1167" y="718"/>
                  </a:lnTo>
                  <a:lnTo>
                    <a:pt x="1169" y="716"/>
                  </a:lnTo>
                  <a:lnTo>
                    <a:pt x="1169" y="714"/>
                  </a:lnTo>
                  <a:lnTo>
                    <a:pt x="1171" y="714"/>
                  </a:lnTo>
                  <a:lnTo>
                    <a:pt x="1171" y="712"/>
                  </a:lnTo>
                  <a:lnTo>
                    <a:pt x="1173" y="712"/>
                  </a:lnTo>
                  <a:lnTo>
                    <a:pt x="1175" y="712"/>
                  </a:lnTo>
                  <a:lnTo>
                    <a:pt x="1175" y="710"/>
                  </a:lnTo>
                  <a:lnTo>
                    <a:pt x="1177" y="710"/>
                  </a:lnTo>
                  <a:lnTo>
                    <a:pt x="1177" y="708"/>
                  </a:lnTo>
                  <a:lnTo>
                    <a:pt x="1179" y="708"/>
                  </a:lnTo>
                  <a:lnTo>
                    <a:pt x="1179" y="706"/>
                  </a:lnTo>
                  <a:lnTo>
                    <a:pt x="1181" y="706"/>
                  </a:lnTo>
                  <a:lnTo>
                    <a:pt x="1179" y="708"/>
                  </a:lnTo>
                  <a:lnTo>
                    <a:pt x="1181" y="708"/>
                  </a:lnTo>
                  <a:lnTo>
                    <a:pt x="1181" y="706"/>
                  </a:lnTo>
                  <a:lnTo>
                    <a:pt x="1183" y="706"/>
                  </a:lnTo>
                  <a:lnTo>
                    <a:pt x="1185" y="706"/>
                  </a:lnTo>
                  <a:lnTo>
                    <a:pt x="1183" y="706"/>
                  </a:lnTo>
                  <a:lnTo>
                    <a:pt x="1183" y="704"/>
                  </a:lnTo>
                  <a:lnTo>
                    <a:pt x="1185" y="704"/>
                  </a:lnTo>
                  <a:lnTo>
                    <a:pt x="1185" y="702"/>
                  </a:lnTo>
                  <a:lnTo>
                    <a:pt x="1185" y="701"/>
                  </a:lnTo>
                  <a:lnTo>
                    <a:pt x="1187" y="701"/>
                  </a:lnTo>
                  <a:lnTo>
                    <a:pt x="1187" y="699"/>
                  </a:lnTo>
                  <a:lnTo>
                    <a:pt x="1187" y="697"/>
                  </a:lnTo>
                  <a:lnTo>
                    <a:pt x="1189" y="697"/>
                  </a:lnTo>
                  <a:lnTo>
                    <a:pt x="1189" y="695"/>
                  </a:lnTo>
                  <a:lnTo>
                    <a:pt x="1189" y="697"/>
                  </a:lnTo>
                  <a:lnTo>
                    <a:pt x="1190" y="697"/>
                  </a:lnTo>
                  <a:lnTo>
                    <a:pt x="1190" y="699"/>
                  </a:lnTo>
                  <a:lnTo>
                    <a:pt x="1192" y="699"/>
                  </a:lnTo>
                  <a:lnTo>
                    <a:pt x="1192" y="701"/>
                  </a:lnTo>
                  <a:lnTo>
                    <a:pt x="1192" y="702"/>
                  </a:lnTo>
                  <a:lnTo>
                    <a:pt x="1194" y="702"/>
                  </a:lnTo>
                  <a:lnTo>
                    <a:pt x="1194" y="704"/>
                  </a:lnTo>
                  <a:lnTo>
                    <a:pt x="1194" y="706"/>
                  </a:lnTo>
                  <a:lnTo>
                    <a:pt x="1194" y="708"/>
                  </a:lnTo>
                  <a:lnTo>
                    <a:pt x="1194" y="710"/>
                  </a:lnTo>
                  <a:lnTo>
                    <a:pt x="1192" y="710"/>
                  </a:lnTo>
                  <a:lnTo>
                    <a:pt x="1192" y="712"/>
                  </a:lnTo>
                  <a:lnTo>
                    <a:pt x="1192" y="710"/>
                  </a:lnTo>
                  <a:lnTo>
                    <a:pt x="1194" y="710"/>
                  </a:lnTo>
                  <a:lnTo>
                    <a:pt x="1194" y="708"/>
                  </a:lnTo>
                  <a:lnTo>
                    <a:pt x="1196" y="708"/>
                  </a:lnTo>
                  <a:lnTo>
                    <a:pt x="1194" y="708"/>
                  </a:lnTo>
                  <a:lnTo>
                    <a:pt x="1194" y="706"/>
                  </a:lnTo>
                  <a:lnTo>
                    <a:pt x="1196" y="706"/>
                  </a:lnTo>
                  <a:lnTo>
                    <a:pt x="1196" y="704"/>
                  </a:lnTo>
                  <a:lnTo>
                    <a:pt x="1196" y="702"/>
                  </a:lnTo>
                  <a:lnTo>
                    <a:pt x="1194" y="702"/>
                  </a:lnTo>
                  <a:lnTo>
                    <a:pt x="1194" y="701"/>
                  </a:lnTo>
                  <a:lnTo>
                    <a:pt x="1194" y="699"/>
                  </a:lnTo>
                  <a:lnTo>
                    <a:pt x="1192" y="699"/>
                  </a:lnTo>
                  <a:lnTo>
                    <a:pt x="1192" y="697"/>
                  </a:lnTo>
                  <a:lnTo>
                    <a:pt x="1194" y="695"/>
                  </a:lnTo>
                  <a:lnTo>
                    <a:pt x="1194" y="697"/>
                  </a:lnTo>
                  <a:lnTo>
                    <a:pt x="1196" y="697"/>
                  </a:lnTo>
                  <a:lnTo>
                    <a:pt x="1196" y="695"/>
                  </a:lnTo>
                  <a:lnTo>
                    <a:pt x="1198" y="695"/>
                  </a:lnTo>
                  <a:lnTo>
                    <a:pt x="1196" y="695"/>
                  </a:lnTo>
                  <a:lnTo>
                    <a:pt x="1194" y="695"/>
                  </a:lnTo>
                  <a:lnTo>
                    <a:pt x="1194" y="693"/>
                  </a:lnTo>
                  <a:lnTo>
                    <a:pt x="1196" y="693"/>
                  </a:lnTo>
                  <a:lnTo>
                    <a:pt x="1196" y="691"/>
                  </a:lnTo>
                  <a:lnTo>
                    <a:pt x="1198" y="691"/>
                  </a:lnTo>
                  <a:lnTo>
                    <a:pt x="1198" y="693"/>
                  </a:lnTo>
                  <a:lnTo>
                    <a:pt x="1200" y="693"/>
                  </a:lnTo>
                  <a:lnTo>
                    <a:pt x="1198" y="691"/>
                  </a:lnTo>
                  <a:lnTo>
                    <a:pt x="1198" y="689"/>
                  </a:lnTo>
                  <a:lnTo>
                    <a:pt x="1200" y="689"/>
                  </a:lnTo>
                  <a:lnTo>
                    <a:pt x="1200" y="691"/>
                  </a:lnTo>
                  <a:lnTo>
                    <a:pt x="1202" y="691"/>
                  </a:lnTo>
                  <a:lnTo>
                    <a:pt x="1200" y="689"/>
                  </a:lnTo>
                  <a:lnTo>
                    <a:pt x="1202" y="689"/>
                  </a:lnTo>
                  <a:lnTo>
                    <a:pt x="1204" y="689"/>
                  </a:lnTo>
                  <a:lnTo>
                    <a:pt x="1206" y="689"/>
                  </a:lnTo>
                  <a:lnTo>
                    <a:pt x="1204" y="689"/>
                  </a:lnTo>
                  <a:lnTo>
                    <a:pt x="1202" y="689"/>
                  </a:lnTo>
                  <a:lnTo>
                    <a:pt x="1202" y="687"/>
                  </a:lnTo>
                  <a:lnTo>
                    <a:pt x="1202" y="689"/>
                  </a:lnTo>
                  <a:lnTo>
                    <a:pt x="1200" y="689"/>
                  </a:lnTo>
                  <a:lnTo>
                    <a:pt x="1200" y="687"/>
                  </a:lnTo>
                  <a:lnTo>
                    <a:pt x="1198" y="687"/>
                  </a:lnTo>
                  <a:lnTo>
                    <a:pt x="1198" y="685"/>
                  </a:lnTo>
                  <a:lnTo>
                    <a:pt x="1200" y="685"/>
                  </a:lnTo>
                  <a:lnTo>
                    <a:pt x="1198" y="685"/>
                  </a:lnTo>
                  <a:lnTo>
                    <a:pt x="1198" y="683"/>
                  </a:lnTo>
                  <a:lnTo>
                    <a:pt x="1200" y="683"/>
                  </a:lnTo>
                  <a:lnTo>
                    <a:pt x="1200" y="685"/>
                  </a:lnTo>
                  <a:lnTo>
                    <a:pt x="1200" y="683"/>
                  </a:lnTo>
                  <a:lnTo>
                    <a:pt x="1202" y="683"/>
                  </a:lnTo>
                  <a:lnTo>
                    <a:pt x="1202" y="681"/>
                  </a:lnTo>
                  <a:lnTo>
                    <a:pt x="1200" y="681"/>
                  </a:lnTo>
                  <a:lnTo>
                    <a:pt x="1200" y="679"/>
                  </a:lnTo>
                  <a:lnTo>
                    <a:pt x="1202" y="679"/>
                  </a:lnTo>
                  <a:lnTo>
                    <a:pt x="1204" y="681"/>
                  </a:lnTo>
                  <a:lnTo>
                    <a:pt x="1204" y="679"/>
                  </a:lnTo>
                  <a:lnTo>
                    <a:pt x="1202" y="679"/>
                  </a:lnTo>
                  <a:lnTo>
                    <a:pt x="1204" y="678"/>
                  </a:lnTo>
                  <a:lnTo>
                    <a:pt x="1204" y="679"/>
                  </a:lnTo>
                  <a:lnTo>
                    <a:pt x="1204" y="678"/>
                  </a:lnTo>
                  <a:lnTo>
                    <a:pt x="1202" y="678"/>
                  </a:lnTo>
                  <a:lnTo>
                    <a:pt x="1202" y="676"/>
                  </a:lnTo>
                  <a:lnTo>
                    <a:pt x="1204" y="676"/>
                  </a:lnTo>
                  <a:lnTo>
                    <a:pt x="1206" y="676"/>
                  </a:lnTo>
                  <a:lnTo>
                    <a:pt x="1206" y="678"/>
                  </a:lnTo>
                  <a:lnTo>
                    <a:pt x="1208" y="678"/>
                  </a:lnTo>
                  <a:lnTo>
                    <a:pt x="1210" y="679"/>
                  </a:lnTo>
                  <a:lnTo>
                    <a:pt x="1208" y="678"/>
                  </a:lnTo>
                  <a:lnTo>
                    <a:pt x="1208" y="676"/>
                  </a:lnTo>
                  <a:lnTo>
                    <a:pt x="1206" y="676"/>
                  </a:lnTo>
                  <a:lnTo>
                    <a:pt x="1204" y="676"/>
                  </a:lnTo>
                  <a:lnTo>
                    <a:pt x="1204" y="674"/>
                  </a:lnTo>
                  <a:lnTo>
                    <a:pt x="1202" y="672"/>
                  </a:lnTo>
                  <a:lnTo>
                    <a:pt x="1202" y="670"/>
                  </a:lnTo>
                  <a:lnTo>
                    <a:pt x="1202" y="668"/>
                  </a:lnTo>
                  <a:lnTo>
                    <a:pt x="1202" y="666"/>
                  </a:lnTo>
                  <a:lnTo>
                    <a:pt x="1204" y="666"/>
                  </a:lnTo>
                  <a:lnTo>
                    <a:pt x="1204" y="664"/>
                  </a:lnTo>
                  <a:lnTo>
                    <a:pt x="1206" y="664"/>
                  </a:lnTo>
                  <a:lnTo>
                    <a:pt x="1206" y="666"/>
                  </a:lnTo>
                  <a:lnTo>
                    <a:pt x="1208" y="666"/>
                  </a:lnTo>
                  <a:lnTo>
                    <a:pt x="1210" y="668"/>
                  </a:lnTo>
                  <a:lnTo>
                    <a:pt x="1210" y="666"/>
                  </a:lnTo>
                  <a:lnTo>
                    <a:pt x="1208" y="666"/>
                  </a:lnTo>
                  <a:lnTo>
                    <a:pt x="1208" y="664"/>
                  </a:lnTo>
                  <a:lnTo>
                    <a:pt x="1206" y="664"/>
                  </a:lnTo>
                  <a:lnTo>
                    <a:pt x="1206" y="662"/>
                  </a:lnTo>
                  <a:lnTo>
                    <a:pt x="1206" y="664"/>
                  </a:lnTo>
                  <a:lnTo>
                    <a:pt x="1208" y="664"/>
                  </a:lnTo>
                  <a:lnTo>
                    <a:pt x="1208" y="662"/>
                  </a:lnTo>
                  <a:lnTo>
                    <a:pt x="1206" y="662"/>
                  </a:lnTo>
                  <a:lnTo>
                    <a:pt x="1208" y="662"/>
                  </a:lnTo>
                  <a:lnTo>
                    <a:pt x="1208" y="660"/>
                  </a:lnTo>
                  <a:lnTo>
                    <a:pt x="1208" y="662"/>
                  </a:lnTo>
                  <a:lnTo>
                    <a:pt x="1210" y="662"/>
                  </a:lnTo>
                  <a:lnTo>
                    <a:pt x="1208" y="660"/>
                  </a:lnTo>
                  <a:lnTo>
                    <a:pt x="1210" y="660"/>
                  </a:lnTo>
                  <a:lnTo>
                    <a:pt x="1208" y="660"/>
                  </a:lnTo>
                  <a:lnTo>
                    <a:pt x="1208" y="658"/>
                  </a:lnTo>
                  <a:lnTo>
                    <a:pt x="1210" y="658"/>
                  </a:lnTo>
                  <a:lnTo>
                    <a:pt x="1210" y="656"/>
                  </a:lnTo>
                  <a:lnTo>
                    <a:pt x="1210" y="654"/>
                  </a:lnTo>
                  <a:lnTo>
                    <a:pt x="1212" y="653"/>
                  </a:lnTo>
                  <a:lnTo>
                    <a:pt x="1212" y="651"/>
                  </a:lnTo>
                  <a:lnTo>
                    <a:pt x="1212" y="649"/>
                  </a:lnTo>
                  <a:lnTo>
                    <a:pt x="1213" y="649"/>
                  </a:lnTo>
                  <a:lnTo>
                    <a:pt x="1212" y="649"/>
                  </a:lnTo>
                  <a:lnTo>
                    <a:pt x="1213" y="649"/>
                  </a:lnTo>
                  <a:lnTo>
                    <a:pt x="1215" y="649"/>
                  </a:lnTo>
                  <a:lnTo>
                    <a:pt x="1217" y="651"/>
                  </a:lnTo>
                  <a:lnTo>
                    <a:pt x="1219" y="651"/>
                  </a:lnTo>
                  <a:lnTo>
                    <a:pt x="1219" y="653"/>
                  </a:lnTo>
                  <a:lnTo>
                    <a:pt x="1217" y="651"/>
                  </a:lnTo>
                  <a:lnTo>
                    <a:pt x="1215" y="651"/>
                  </a:lnTo>
                  <a:lnTo>
                    <a:pt x="1213" y="653"/>
                  </a:lnTo>
                  <a:lnTo>
                    <a:pt x="1215" y="651"/>
                  </a:lnTo>
                  <a:lnTo>
                    <a:pt x="1217" y="651"/>
                  </a:lnTo>
                  <a:lnTo>
                    <a:pt x="1217" y="653"/>
                  </a:lnTo>
                  <a:lnTo>
                    <a:pt x="1219" y="653"/>
                  </a:lnTo>
                  <a:lnTo>
                    <a:pt x="1217" y="653"/>
                  </a:lnTo>
                  <a:lnTo>
                    <a:pt x="1217" y="654"/>
                  </a:lnTo>
                  <a:lnTo>
                    <a:pt x="1219" y="653"/>
                  </a:lnTo>
                  <a:lnTo>
                    <a:pt x="1219" y="654"/>
                  </a:lnTo>
                  <a:lnTo>
                    <a:pt x="1217" y="656"/>
                  </a:lnTo>
                  <a:lnTo>
                    <a:pt x="1219" y="656"/>
                  </a:lnTo>
                  <a:lnTo>
                    <a:pt x="1217" y="656"/>
                  </a:lnTo>
                  <a:lnTo>
                    <a:pt x="1215" y="658"/>
                  </a:lnTo>
                  <a:lnTo>
                    <a:pt x="1213" y="660"/>
                  </a:lnTo>
                  <a:lnTo>
                    <a:pt x="1217" y="658"/>
                  </a:lnTo>
                  <a:lnTo>
                    <a:pt x="1219" y="658"/>
                  </a:lnTo>
                  <a:lnTo>
                    <a:pt x="1219" y="656"/>
                  </a:lnTo>
                  <a:lnTo>
                    <a:pt x="1219" y="658"/>
                  </a:lnTo>
                  <a:lnTo>
                    <a:pt x="1219" y="660"/>
                  </a:lnTo>
                  <a:lnTo>
                    <a:pt x="1217" y="660"/>
                  </a:lnTo>
                  <a:lnTo>
                    <a:pt x="1219" y="660"/>
                  </a:lnTo>
                  <a:lnTo>
                    <a:pt x="1219" y="662"/>
                  </a:lnTo>
                  <a:lnTo>
                    <a:pt x="1217" y="662"/>
                  </a:lnTo>
                  <a:lnTo>
                    <a:pt x="1219" y="662"/>
                  </a:lnTo>
                  <a:lnTo>
                    <a:pt x="1219" y="660"/>
                  </a:lnTo>
                  <a:lnTo>
                    <a:pt x="1221" y="660"/>
                  </a:lnTo>
                  <a:lnTo>
                    <a:pt x="1223" y="660"/>
                  </a:lnTo>
                  <a:lnTo>
                    <a:pt x="1221" y="660"/>
                  </a:lnTo>
                  <a:lnTo>
                    <a:pt x="1221" y="658"/>
                  </a:lnTo>
                  <a:lnTo>
                    <a:pt x="1223" y="658"/>
                  </a:lnTo>
                  <a:lnTo>
                    <a:pt x="1223" y="660"/>
                  </a:lnTo>
                  <a:lnTo>
                    <a:pt x="1221" y="660"/>
                  </a:lnTo>
                  <a:lnTo>
                    <a:pt x="1221" y="662"/>
                  </a:lnTo>
                  <a:lnTo>
                    <a:pt x="1223" y="662"/>
                  </a:lnTo>
                  <a:lnTo>
                    <a:pt x="1223" y="664"/>
                  </a:lnTo>
                  <a:lnTo>
                    <a:pt x="1221" y="664"/>
                  </a:lnTo>
                  <a:lnTo>
                    <a:pt x="1223" y="664"/>
                  </a:lnTo>
                  <a:lnTo>
                    <a:pt x="1223" y="662"/>
                  </a:lnTo>
                  <a:lnTo>
                    <a:pt x="1223" y="664"/>
                  </a:lnTo>
                  <a:lnTo>
                    <a:pt x="1223" y="666"/>
                  </a:lnTo>
                  <a:lnTo>
                    <a:pt x="1221" y="666"/>
                  </a:lnTo>
                  <a:lnTo>
                    <a:pt x="1221" y="668"/>
                  </a:lnTo>
                  <a:lnTo>
                    <a:pt x="1223" y="668"/>
                  </a:lnTo>
                  <a:lnTo>
                    <a:pt x="1223" y="670"/>
                  </a:lnTo>
                  <a:lnTo>
                    <a:pt x="1225" y="670"/>
                  </a:lnTo>
                  <a:lnTo>
                    <a:pt x="1227" y="670"/>
                  </a:lnTo>
                  <a:lnTo>
                    <a:pt x="1227" y="672"/>
                  </a:lnTo>
                  <a:lnTo>
                    <a:pt x="1225" y="672"/>
                  </a:lnTo>
                  <a:lnTo>
                    <a:pt x="1225" y="674"/>
                  </a:lnTo>
                  <a:lnTo>
                    <a:pt x="1223" y="674"/>
                  </a:lnTo>
                  <a:lnTo>
                    <a:pt x="1223" y="676"/>
                  </a:lnTo>
                  <a:lnTo>
                    <a:pt x="1225" y="674"/>
                  </a:lnTo>
                  <a:lnTo>
                    <a:pt x="1225" y="672"/>
                  </a:lnTo>
                  <a:lnTo>
                    <a:pt x="1227" y="672"/>
                  </a:lnTo>
                  <a:lnTo>
                    <a:pt x="1229" y="672"/>
                  </a:lnTo>
                  <a:lnTo>
                    <a:pt x="1227" y="674"/>
                  </a:lnTo>
                  <a:lnTo>
                    <a:pt x="1227" y="676"/>
                  </a:lnTo>
                  <a:lnTo>
                    <a:pt x="1227" y="674"/>
                  </a:lnTo>
                  <a:lnTo>
                    <a:pt x="1229" y="674"/>
                  </a:lnTo>
                  <a:lnTo>
                    <a:pt x="1231" y="674"/>
                  </a:lnTo>
                  <a:lnTo>
                    <a:pt x="1231" y="676"/>
                  </a:lnTo>
                  <a:lnTo>
                    <a:pt x="1229" y="676"/>
                  </a:lnTo>
                  <a:lnTo>
                    <a:pt x="1229" y="678"/>
                  </a:lnTo>
                  <a:lnTo>
                    <a:pt x="1225" y="678"/>
                  </a:lnTo>
                  <a:lnTo>
                    <a:pt x="1225" y="679"/>
                  </a:lnTo>
                  <a:lnTo>
                    <a:pt x="1227" y="679"/>
                  </a:lnTo>
                  <a:lnTo>
                    <a:pt x="1229" y="679"/>
                  </a:lnTo>
                  <a:lnTo>
                    <a:pt x="1231" y="679"/>
                  </a:lnTo>
                  <a:lnTo>
                    <a:pt x="1229" y="679"/>
                  </a:lnTo>
                  <a:lnTo>
                    <a:pt x="1231" y="679"/>
                  </a:lnTo>
                  <a:lnTo>
                    <a:pt x="1231" y="681"/>
                  </a:lnTo>
                  <a:lnTo>
                    <a:pt x="1229" y="681"/>
                  </a:lnTo>
                  <a:lnTo>
                    <a:pt x="1229" y="683"/>
                  </a:lnTo>
                  <a:lnTo>
                    <a:pt x="1231" y="683"/>
                  </a:lnTo>
                  <a:lnTo>
                    <a:pt x="1231" y="681"/>
                  </a:lnTo>
                  <a:lnTo>
                    <a:pt x="1231" y="679"/>
                  </a:lnTo>
                  <a:lnTo>
                    <a:pt x="1233" y="679"/>
                  </a:lnTo>
                  <a:lnTo>
                    <a:pt x="1233" y="681"/>
                  </a:lnTo>
                  <a:lnTo>
                    <a:pt x="1233" y="683"/>
                  </a:lnTo>
                  <a:lnTo>
                    <a:pt x="1231" y="683"/>
                  </a:lnTo>
                  <a:lnTo>
                    <a:pt x="1233" y="685"/>
                  </a:lnTo>
                  <a:lnTo>
                    <a:pt x="1233" y="683"/>
                  </a:lnTo>
                  <a:lnTo>
                    <a:pt x="1235" y="683"/>
                  </a:lnTo>
                  <a:lnTo>
                    <a:pt x="1235" y="681"/>
                  </a:lnTo>
                  <a:lnTo>
                    <a:pt x="1237" y="683"/>
                  </a:lnTo>
                  <a:lnTo>
                    <a:pt x="1235" y="683"/>
                  </a:lnTo>
                  <a:lnTo>
                    <a:pt x="1235" y="685"/>
                  </a:lnTo>
                  <a:lnTo>
                    <a:pt x="1235" y="683"/>
                  </a:lnTo>
                  <a:lnTo>
                    <a:pt x="1237" y="683"/>
                  </a:lnTo>
                  <a:lnTo>
                    <a:pt x="1237" y="685"/>
                  </a:lnTo>
                  <a:lnTo>
                    <a:pt x="1235" y="685"/>
                  </a:lnTo>
                  <a:lnTo>
                    <a:pt x="1235" y="687"/>
                  </a:lnTo>
                  <a:lnTo>
                    <a:pt x="1233" y="687"/>
                  </a:lnTo>
                  <a:lnTo>
                    <a:pt x="1233" y="689"/>
                  </a:lnTo>
                  <a:lnTo>
                    <a:pt x="1231" y="689"/>
                  </a:lnTo>
                  <a:lnTo>
                    <a:pt x="1229" y="689"/>
                  </a:lnTo>
                  <a:lnTo>
                    <a:pt x="1227" y="689"/>
                  </a:lnTo>
                  <a:lnTo>
                    <a:pt x="1225" y="689"/>
                  </a:lnTo>
                  <a:lnTo>
                    <a:pt x="1225" y="691"/>
                  </a:lnTo>
                  <a:lnTo>
                    <a:pt x="1227" y="689"/>
                  </a:lnTo>
                  <a:lnTo>
                    <a:pt x="1227" y="691"/>
                  </a:lnTo>
                  <a:lnTo>
                    <a:pt x="1227" y="693"/>
                  </a:lnTo>
                  <a:lnTo>
                    <a:pt x="1229" y="693"/>
                  </a:lnTo>
                  <a:lnTo>
                    <a:pt x="1229" y="691"/>
                  </a:lnTo>
                  <a:lnTo>
                    <a:pt x="1227" y="691"/>
                  </a:lnTo>
                  <a:lnTo>
                    <a:pt x="1229" y="689"/>
                  </a:lnTo>
                  <a:lnTo>
                    <a:pt x="1229" y="691"/>
                  </a:lnTo>
                  <a:lnTo>
                    <a:pt x="1231" y="691"/>
                  </a:lnTo>
                  <a:lnTo>
                    <a:pt x="1231" y="689"/>
                  </a:lnTo>
                  <a:lnTo>
                    <a:pt x="1233" y="689"/>
                  </a:lnTo>
                  <a:lnTo>
                    <a:pt x="1235" y="689"/>
                  </a:lnTo>
                  <a:lnTo>
                    <a:pt x="1237" y="687"/>
                  </a:lnTo>
                  <a:lnTo>
                    <a:pt x="1237" y="689"/>
                  </a:lnTo>
                  <a:lnTo>
                    <a:pt x="1238" y="689"/>
                  </a:lnTo>
                  <a:lnTo>
                    <a:pt x="1240" y="689"/>
                  </a:lnTo>
                  <a:lnTo>
                    <a:pt x="1238" y="691"/>
                  </a:lnTo>
                  <a:lnTo>
                    <a:pt x="1237" y="691"/>
                  </a:lnTo>
                  <a:lnTo>
                    <a:pt x="1238" y="691"/>
                  </a:lnTo>
                  <a:lnTo>
                    <a:pt x="1237" y="693"/>
                  </a:lnTo>
                  <a:lnTo>
                    <a:pt x="1238" y="691"/>
                  </a:lnTo>
                  <a:lnTo>
                    <a:pt x="1238" y="693"/>
                  </a:lnTo>
                  <a:lnTo>
                    <a:pt x="1238" y="695"/>
                  </a:lnTo>
                  <a:lnTo>
                    <a:pt x="1237" y="695"/>
                  </a:lnTo>
                  <a:lnTo>
                    <a:pt x="1238" y="695"/>
                  </a:lnTo>
                  <a:lnTo>
                    <a:pt x="1238" y="697"/>
                  </a:lnTo>
                  <a:lnTo>
                    <a:pt x="1240" y="697"/>
                  </a:lnTo>
                  <a:lnTo>
                    <a:pt x="1240" y="695"/>
                  </a:lnTo>
                  <a:lnTo>
                    <a:pt x="1242" y="695"/>
                  </a:lnTo>
                  <a:lnTo>
                    <a:pt x="1240" y="695"/>
                  </a:lnTo>
                  <a:lnTo>
                    <a:pt x="1242" y="697"/>
                  </a:lnTo>
                  <a:lnTo>
                    <a:pt x="1242" y="699"/>
                  </a:lnTo>
                  <a:lnTo>
                    <a:pt x="1240" y="701"/>
                  </a:lnTo>
                  <a:lnTo>
                    <a:pt x="1242" y="701"/>
                  </a:lnTo>
                  <a:lnTo>
                    <a:pt x="1244" y="701"/>
                  </a:lnTo>
                  <a:lnTo>
                    <a:pt x="1244" y="702"/>
                  </a:lnTo>
                  <a:lnTo>
                    <a:pt x="1242" y="702"/>
                  </a:lnTo>
                  <a:lnTo>
                    <a:pt x="1240" y="704"/>
                  </a:lnTo>
                  <a:lnTo>
                    <a:pt x="1240" y="706"/>
                  </a:lnTo>
                  <a:lnTo>
                    <a:pt x="1238" y="706"/>
                  </a:lnTo>
                  <a:lnTo>
                    <a:pt x="1237" y="706"/>
                  </a:lnTo>
                  <a:lnTo>
                    <a:pt x="1235" y="706"/>
                  </a:lnTo>
                  <a:lnTo>
                    <a:pt x="1233" y="706"/>
                  </a:lnTo>
                  <a:lnTo>
                    <a:pt x="1235" y="706"/>
                  </a:lnTo>
                  <a:lnTo>
                    <a:pt x="1237" y="706"/>
                  </a:lnTo>
                  <a:lnTo>
                    <a:pt x="1237" y="708"/>
                  </a:lnTo>
                  <a:lnTo>
                    <a:pt x="1235" y="708"/>
                  </a:lnTo>
                  <a:lnTo>
                    <a:pt x="1235" y="710"/>
                  </a:lnTo>
                  <a:lnTo>
                    <a:pt x="1233" y="710"/>
                  </a:lnTo>
                  <a:lnTo>
                    <a:pt x="1233" y="712"/>
                  </a:lnTo>
                  <a:lnTo>
                    <a:pt x="1235" y="710"/>
                  </a:lnTo>
                  <a:lnTo>
                    <a:pt x="1238" y="706"/>
                  </a:lnTo>
                  <a:lnTo>
                    <a:pt x="1238" y="708"/>
                  </a:lnTo>
                  <a:lnTo>
                    <a:pt x="1238" y="706"/>
                  </a:lnTo>
                  <a:lnTo>
                    <a:pt x="1240" y="706"/>
                  </a:lnTo>
                  <a:lnTo>
                    <a:pt x="1240" y="708"/>
                  </a:lnTo>
                  <a:lnTo>
                    <a:pt x="1238" y="710"/>
                  </a:lnTo>
                  <a:lnTo>
                    <a:pt x="1240" y="710"/>
                  </a:lnTo>
                  <a:lnTo>
                    <a:pt x="1240" y="708"/>
                  </a:lnTo>
                  <a:lnTo>
                    <a:pt x="1242" y="708"/>
                  </a:lnTo>
                  <a:lnTo>
                    <a:pt x="1242" y="706"/>
                  </a:lnTo>
                  <a:lnTo>
                    <a:pt x="1244" y="706"/>
                  </a:lnTo>
                  <a:lnTo>
                    <a:pt x="1246" y="706"/>
                  </a:lnTo>
                  <a:lnTo>
                    <a:pt x="1244" y="706"/>
                  </a:lnTo>
                  <a:lnTo>
                    <a:pt x="1244" y="708"/>
                  </a:lnTo>
                  <a:lnTo>
                    <a:pt x="1246" y="708"/>
                  </a:lnTo>
                  <a:lnTo>
                    <a:pt x="1246" y="706"/>
                  </a:lnTo>
                  <a:lnTo>
                    <a:pt x="1248" y="706"/>
                  </a:lnTo>
                  <a:lnTo>
                    <a:pt x="1248" y="708"/>
                  </a:lnTo>
                  <a:lnTo>
                    <a:pt x="1248" y="710"/>
                  </a:lnTo>
                  <a:lnTo>
                    <a:pt x="1248" y="712"/>
                  </a:lnTo>
                  <a:lnTo>
                    <a:pt x="1246" y="712"/>
                  </a:lnTo>
                  <a:lnTo>
                    <a:pt x="1246" y="714"/>
                  </a:lnTo>
                  <a:lnTo>
                    <a:pt x="1244" y="714"/>
                  </a:lnTo>
                  <a:lnTo>
                    <a:pt x="1244" y="716"/>
                  </a:lnTo>
                  <a:lnTo>
                    <a:pt x="1244" y="714"/>
                  </a:lnTo>
                  <a:lnTo>
                    <a:pt x="1246" y="714"/>
                  </a:lnTo>
                  <a:lnTo>
                    <a:pt x="1248" y="714"/>
                  </a:lnTo>
                  <a:lnTo>
                    <a:pt x="1248" y="716"/>
                  </a:lnTo>
                  <a:lnTo>
                    <a:pt x="1246" y="716"/>
                  </a:lnTo>
                  <a:lnTo>
                    <a:pt x="1244" y="716"/>
                  </a:lnTo>
                  <a:lnTo>
                    <a:pt x="1240" y="716"/>
                  </a:lnTo>
                  <a:lnTo>
                    <a:pt x="1240" y="718"/>
                  </a:lnTo>
                  <a:lnTo>
                    <a:pt x="1242" y="718"/>
                  </a:lnTo>
                  <a:lnTo>
                    <a:pt x="1240" y="718"/>
                  </a:lnTo>
                  <a:lnTo>
                    <a:pt x="1238" y="720"/>
                  </a:lnTo>
                  <a:lnTo>
                    <a:pt x="1240" y="720"/>
                  </a:lnTo>
                  <a:lnTo>
                    <a:pt x="1238" y="720"/>
                  </a:lnTo>
                  <a:lnTo>
                    <a:pt x="1238" y="722"/>
                  </a:lnTo>
                  <a:lnTo>
                    <a:pt x="1237" y="722"/>
                  </a:lnTo>
                  <a:lnTo>
                    <a:pt x="1240" y="722"/>
                  </a:lnTo>
                  <a:lnTo>
                    <a:pt x="1240" y="720"/>
                  </a:lnTo>
                  <a:lnTo>
                    <a:pt x="1242" y="718"/>
                  </a:lnTo>
                  <a:lnTo>
                    <a:pt x="1244" y="718"/>
                  </a:lnTo>
                  <a:lnTo>
                    <a:pt x="1246" y="718"/>
                  </a:lnTo>
                  <a:lnTo>
                    <a:pt x="1248" y="718"/>
                  </a:lnTo>
                  <a:lnTo>
                    <a:pt x="1248" y="716"/>
                  </a:lnTo>
                  <a:lnTo>
                    <a:pt x="1248" y="718"/>
                  </a:lnTo>
                  <a:lnTo>
                    <a:pt x="1250" y="718"/>
                  </a:lnTo>
                  <a:lnTo>
                    <a:pt x="1250" y="716"/>
                  </a:lnTo>
                  <a:lnTo>
                    <a:pt x="1250" y="718"/>
                  </a:lnTo>
                  <a:lnTo>
                    <a:pt x="1250" y="720"/>
                  </a:lnTo>
                  <a:lnTo>
                    <a:pt x="1250" y="718"/>
                  </a:lnTo>
                  <a:lnTo>
                    <a:pt x="1252" y="718"/>
                  </a:lnTo>
                  <a:lnTo>
                    <a:pt x="1250" y="720"/>
                  </a:lnTo>
                  <a:lnTo>
                    <a:pt x="1252" y="720"/>
                  </a:lnTo>
                  <a:lnTo>
                    <a:pt x="1252" y="722"/>
                  </a:lnTo>
                  <a:lnTo>
                    <a:pt x="1250" y="722"/>
                  </a:lnTo>
                  <a:lnTo>
                    <a:pt x="1248" y="724"/>
                  </a:lnTo>
                  <a:lnTo>
                    <a:pt x="1246" y="724"/>
                  </a:lnTo>
                  <a:lnTo>
                    <a:pt x="1248" y="724"/>
                  </a:lnTo>
                  <a:lnTo>
                    <a:pt x="1248" y="722"/>
                  </a:lnTo>
                  <a:lnTo>
                    <a:pt x="1250" y="722"/>
                  </a:lnTo>
                  <a:lnTo>
                    <a:pt x="1252" y="722"/>
                  </a:lnTo>
                  <a:lnTo>
                    <a:pt x="1250" y="724"/>
                  </a:lnTo>
                  <a:lnTo>
                    <a:pt x="1252" y="724"/>
                  </a:lnTo>
                  <a:lnTo>
                    <a:pt x="1250" y="724"/>
                  </a:lnTo>
                  <a:lnTo>
                    <a:pt x="1250" y="725"/>
                  </a:lnTo>
                  <a:lnTo>
                    <a:pt x="1252" y="725"/>
                  </a:lnTo>
                  <a:lnTo>
                    <a:pt x="1252" y="724"/>
                  </a:lnTo>
                  <a:lnTo>
                    <a:pt x="1252" y="722"/>
                  </a:lnTo>
                  <a:lnTo>
                    <a:pt x="1252" y="724"/>
                  </a:lnTo>
                  <a:lnTo>
                    <a:pt x="1254" y="724"/>
                  </a:lnTo>
                  <a:lnTo>
                    <a:pt x="1256" y="722"/>
                  </a:lnTo>
                  <a:lnTo>
                    <a:pt x="1256" y="724"/>
                  </a:lnTo>
                  <a:lnTo>
                    <a:pt x="1256" y="725"/>
                  </a:lnTo>
                  <a:lnTo>
                    <a:pt x="1256" y="727"/>
                  </a:lnTo>
                  <a:lnTo>
                    <a:pt x="1258" y="727"/>
                  </a:lnTo>
                  <a:lnTo>
                    <a:pt x="1258" y="729"/>
                  </a:lnTo>
                  <a:lnTo>
                    <a:pt x="1258" y="731"/>
                  </a:lnTo>
                  <a:lnTo>
                    <a:pt x="1260" y="731"/>
                  </a:lnTo>
                  <a:lnTo>
                    <a:pt x="1260" y="733"/>
                  </a:lnTo>
                  <a:lnTo>
                    <a:pt x="1258" y="733"/>
                  </a:lnTo>
                  <a:lnTo>
                    <a:pt x="1256" y="733"/>
                  </a:lnTo>
                  <a:lnTo>
                    <a:pt x="1256" y="735"/>
                  </a:lnTo>
                  <a:lnTo>
                    <a:pt x="1254" y="735"/>
                  </a:lnTo>
                  <a:lnTo>
                    <a:pt x="1252" y="737"/>
                  </a:lnTo>
                  <a:lnTo>
                    <a:pt x="1250" y="737"/>
                  </a:lnTo>
                  <a:lnTo>
                    <a:pt x="1250" y="735"/>
                  </a:lnTo>
                  <a:lnTo>
                    <a:pt x="1250" y="737"/>
                  </a:lnTo>
                  <a:lnTo>
                    <a:pt x="1252" y="737"/>
                  </a:lnTo>
                  <a:lnTo>
                    <a:pt x="1252" y="739"/>
                  </a:lnTo>
                  <a:lnTo>
                    <a:pt x="1254" y="739"/>
                  </a:lnTo>
                  <a:lnTo>
                    <a:pt x="1254" y="737"/>
                  </a:lnTo>
                  <a:lnTo>
                    <a:pt x="1256" y="737"/>
                  </a:lnTo>
                  <a:lnTo>
                    <a:pt x="1258" y="737"/>
                  </a:lnTo>
                  <a:lnTo>
                    <a:pt x="1260" y="739"/>
                  </a:lnTo>
                  <a:lnTo>
                    <a:pt x="1261" y="741"/>
                  </a:lnTo>
                  <a:lnTo>
                    <a:pt x="1260" y="741"/>
                  </a:lnTo>
                  <a:lnTo>
                    <a:pt x="1260" y="743"/>
                  </a:lnTo>
                  <a:lnTo>
                    <a:pt x="1258" y="743"/>
                  </a:lnTo>
                  <a:lnTo>
                    <a:pt x="1258" y="745"/>
                  </a:lnTo>
                  <a:lnTo>
                    <a:pt x="1260" y="745"/>
                  </a:lnTo>
                  <a:lnTo>
                    <a:pt x="1260" y="747"/>
                  </a:lnTo>
                  <a:lnTo>
                    <a:pt x="1261" y="745"/>
                  </a:lnTo>
                  <a:lnTo>
                    <a:pt x="1261" y="747"/>
                  </a:lnTo>
                  <a:lnTo>
                    <a:pt x="1263" y="745"/>
                  </a:lnTo>
                  <a:lnTo>
                    <a:pt x="1263" y="747"/>
                  </a:lnTo>
                  <a:lnTo>
                    <a:pt x="1265" y="747"/>
                  </a:lnTo>
                  <a:lnTo>
                    <a:pt x="1267" y="747"/>
                  </a:lnTo>
                  <a:lnTo>
                    <a:pt x="1267" y="749"/>
                  </a:lnTo>
                  <a:lnTo>
                    <a:pt x="1267" y="750"/>
                  </a:lnTo>
                  <a:lnTo>
                    <a:pt x="1267" y="752"/>
                  </a:lnTo>
                  <a:lnTo>
                    <a:pt x="1269" y="752"/>
                  </a:lnTo>
                  <a:lnTo>
                    <a:pt x="1267" y="752"/>
                  </a:lnTo>
                  <a:lnTo>
                    <a:pt x="1267" y="750"/>
                  </a:lnTo>
                  <a:lnTo>
                    <a:pt x="1267" y="752"/>
                  </a:lnTo>
                  <a:lnTo>
                    <a:pt x="1265" y="752"/>
                  </a:lnTo>
                  <a:lnTo>
                    <a:pt x="1265" y="754"/>
                  </a:lnTo>
                  <a:lnTo>
                    <a:pt x="1263" y="754"/>
                  </a:lnTo>
                  <a:lnTo>
                    <a:pt x="1263" y="756"/>
                  </a:lnTo>
                  <a:lnTo>
                    <a:pt x="1261" y="756"/>
                  </a:lnTo>
                  <a:lnTo>
                    <a:pt x="1261" y="758"/>
                  </a:lnTo>
                  <a:lnTo>
                    <a:pt x="1260" y="756"/>
                  </a:lnTo>
                  <a:lnTo>
                    <a:pt x="1260" y="758"/>
                  </a:lnTo>
                  <a:lnTo>
                    <a:pt x="1260" y="760"/>
                  </a:lnTo>
                  <a:lnTo>
                    <a:pt x="1260" y="758"/>
                  </a:lnTo>
                  <a:lnTo>
                    <a:pt x="1261" y="758"/>
                  </a:lnTo>
                  <a:lnTo>
                    <a:pt x="1263" y="758"/>
                  </a:lnTo>
                  <a:lnTo>
                    <a:pt x="1261" y="760"/>
                  </a:lnTo>
                  <a:lnTo>
                    <a:pt x="1263" y="762"/>
                  </a:lnTo>
                  <a:lnTo>
                    <a:pt x="1261" y="762"/>
                  </a:lnTo>
                  <a:lnTo>
                    <a:pt x="1260" y="762"/>
                  </a:lnTo>
                  <a:lnTo>
                    <a:pt x="1260" y="760"/>
                  </a:lnTo>
                  <a:lnTo>
                    <a:pt x="1258" y="760"/>
                  </a:lnTo>
                  <a:lnTo>
                    <a:pt x="1256" y="760"/>
                  </a:lnTo>
                  <a:lnTo>
                    <a:pt x="1254" y="760"/>
                  </a:lnTo>
                  <a:lnTo>
                    <a:pt x="1252" y="758"/>
                  </a:lnTo>
                  <a:lnTo>
                    <a:pt x="1250" y="758"/>
                  </a:lnTo>
                  <a:lnTo>
                    <a:pt x="1250" y="756"/>
                  </a:lnTo>
                  <a:lnTo>
                    <a:pt x="1252" y="756"/>
                  </a:lnTo>
                  <a:lnTo>
                    <a:pt x="1254" y="756"/>
                  </a:lnTo>
                  <a:lnTo>
                    <a:pt x="1258" y="756"/>
                  </a:lnTo>
                  <a:lnTo>
                    <a:pt x="1256" y="756"/>
                  </a:lnTo>
                  <a:lnTo>
                    <a:pt x="1252" y="756"/>
                  </a:lnTo>
                  <a:lnTo>
                    <a:pt x="1250" y="756"/>
                  </a:lnTo>
                  <a:lnTo>
                    <a:pt x="1248" y="756"/>
                  </a:lnTo>
                  <a:lnTo>
                    <a:pt x="1252" y="758"/>
                  </a:lnTo>
                  <a:lnTo>
                    <a:pt x="1252" y="760"/>
                  </a:lnTo>
                  <a:lnTo>
                    <a:pt x="1254" y="760"/>
                  </a:lnTo>
                  <a:lnTo>
                    <a:pt x="1256" y="760"/>
                  </a:lnTo>
                  <a:lnTo>
                    <a:pt x="1256" y="762"/>
                  </a:lnTo>
                  <a:lnTo>
                    <a:pt x="1258" y="762"/>
                  </a:lnTo>
                  <a:lnTo>
                    <a:pt x="1260" y="762"/>
                  </a:lnTo>
                  <a:lnTo>
                    <a:pt x="1254" y="762"/>
                  </a:lnTo>
                  <a:lnTo>
                    <a:pt x="1258" y="762"/>
                  </a:lnTo>
                  <a:lnTo>
                    <a:pt x="1258" y="764"/>
                  </a:lnTo>
                  <a:lnTo>
                    <a:pt x="1260" y="764"/>
                  </a:lnTo>
                  <a:lnTo>
                    <a:pt x="1260" y="762"/>
                  </a:lnTo>
                  <a:lnTo>
                    <a:pt x="1260" y="764"/>
                  </a:lnTo>
                  <a:lnTo>
                    <a:pt x="1261" y="764"/>
                  </a:lnTo>
                  <a:lnTo>
                    <a:pt x="1263" y="764"/>
                  </a:lnTo>
                  <a:lnTo>
                    <a:pt x="1263" y="766"/>
                  </a:lnTo>
                  <a:lnTo>
                    <a:pt x="1261" y="766"/>
                  </a:lnTo>
                  <a:lnTo>
                    <a:pt x="1258" y="766"/>
                  </a:lnTo>
                  <a:lnTo>
                    <a:pt x="1256" y="766"/>
                  </a:lnTo>
                  <a:lnTo>
                    <a:pt x="1258" y="766"/>
                  </a:lnTo>
                  <a:lnTo>
                    <a:pt x="1258" y="768"/>
                  </a:lnTo>
                  <a:lnTo>
                    <a:pt x="1256" y="766"/>
                  </a:lnTo>
                  <a:lnTo>
                    <a:pt x="1256" y="768"/>
                  </a:lnTo>
                  <a:lnTo>
                    <a:pt x="1258" y="768"/>
                  </a:lnTo>
                  <a:lnTo>
                    <a:pt x="1260" y="768"/>
                  </a:lnTo>
                  <a:lnTo>
                    <a:pt x="1261" y="768"/>
                  </a:lnTo>
                  <a:lnTo>
                    <a:pt x="1261" y="770"/>
                  </a:lnTo>
                  <a:lnTo>
                    <a:pt x="1260" y="770"/>
                  </a:lnTo>
                  <a:lnTo>
                    <a:pt x="1261" y="770"/>
                  </a:lnTo>
                  <a:lnTo>
                    <a:pt x="1261" y="772"/>
                  </a:lnTo>
                  <a:lnTo>
                    <a:pt x="1263" y="770"/>
                  </a:lnTo>
                  <a:lnTo>
                    <a:pt x="1263" y="772"/>
                  </a:lnTo>
                  <a:lnTo>
                    <a:pt x="1261" y="772"/>
                  </a:lnTo>
                  <a:lnTo>
                    <a:pt x="1263" y="772"/>
                  </a:lnTo>
                  <a:lnTo>
                    <a:pt x="1261" y="773"/>
                  </a:lnTo>
                  <a:lnTo>
                    <a:pt x="1260" y="772"/>
                  </a:lnTo>
                  <a:lnTo>
                    <a:pt x="1261" y="772"/>
                  </a:lnTo>
                  <a:lnTo>
                    <a:pt x="1260" y="772"/>
                  </a:lnTo>
                  <a:lnTo>
                    <a:pt x="1258" y="772"/>
                  </a:lnTo>
                  <a:lnTo>
                    <a:pt x="1256" y="772"/>
                  </a:lnTo>
                  <a:lnTo>
                    <a:pt x="1258" y="772"/>
                  </a:lnTo>
                  <a:lnTo>
                    <a:pt x="1258" y="773"/>
                  </a:lnTo>
                  <a:lnTo>
                    <a:pt x="1260" y="773"/>
                  </a:lnTo>
                  <a:lnTo>
                    <a:pt x="1261" y="773"/>
                  </a:lnTo>
                  <a:lnTo>
                    <a:pt x="1263" y="773"/>
                  </a:lnTo>
                  <a:lnTo>
                    <a:pt x="1265" y="773"/>
                  </a:lnTo>
                  <a:lnTo>
                    <a:pt x="1267" y="773"/>
                  </a:lnTo>
                  <a:lnTo>
                    <a:pt x="1269" y="775"/>
                  </a:lnTo>
                  <a:lnTo>
                    <a:pt x="1267" y="775"/>
                  </a:lnTo>
                  <a:lnTo>
                    <a:pt x="1269" y="775"/>
                  </a:lnTo>
                  <a:lnTo>
                    <a:pt x="1267" y="775"/>
                  </a:lnTo>
                  <a:lnTo>
                    <a:pt x="1267" y="777"/>
                  </a:lnTo>
                  <a:lnTo>
                    <a:pt x="1269" y="777"/>
                  </a:lnTo>
                  <a:lnTo>
                    <a:pt x="1267" y="777"/>
                  </a:lnTo>
                  <a:lnTo>
                    <a:pt x="1267" y="779"/>
                  </a:lnTo>
                  <a:lnTo>
                    <a:pt x="1267" y="777"/>
                  </a:lnTo>
                  <a:lnTo>
                    <a:pt x="1269" y="777"/>
                  </a:lnTo>
                  <a:lnTo>
                    <a:pt x="1269" y="779"/>
                  </a:lnTo>
                  <a:lnTo>
                    <a:pt x="1267" y="779"/>
                  </a:lnTo>
                  <a:lnTo>
                    <a:pt x="1265" y="779"/>
                  </a:lnTo>
                  <a:lnTo>
                    <a:pt x="1267" y="779"/>
                  </a:lnTo>
                  <a:lnTo>
                    <a:pt x="1267" y="781"/>
                  </a:lnTo>
                  <a:lnTo>
                    <a:pt x="1267" y="779"/>
                  </a:lnTo>
                  <a:lnTo>
                    <a:pt x="1265" y="779"/>
                  </a:lnTo>
                  <a:lnTo>
                    <a:pt x="1267" y="781"/>
                  </a:lnTo>
                  <a:lnTo>
                    <a:pt x="1269" y="781"/>
                  </a:lnTo>
                  <a:lnTo>
                    <a:pt x="1271" y="781"/>
                  </a:lnTo>
                  <a:lnTo>
                    <a:pt x="1273" y="781"/>
                  </a:lnTo>
                  <a:lnTo>
                    <a:pt x="1273" y="783"/>
                  </a:lnTo>
                  <a:lnTo>
                    <a:pt x="1271" y="783"/>
                  </a:lnTo>
                  <a:lnTo>
                    <a:pt x="1271" y="785"/>
                  </a:lnTo>
                  <a:lnTo>
                    <a:pt x="1273" y="785"/>
                  </a:lnTo>
                  <a:lnTo>
                    <a:pt x="1275" y="783"/>
                  </a:lnTo>
                  <a:lnTo>
                    <a:pt x="1277" y="783"/>
                  </a:lnTo>
                  <a:lnTo>
                    <a:pt x="1277" y="785"/>
                  </a:lnTo>
                  <a:lnTo>
                    <a:pt x="1279" y="785"/>
                  </a:lnTo>
                  <a:lnTo>
                    <a:pt x="1277" y="787"/>
                  </a:lnTo>
                  <a:lnTo>
                    <a:pt x="1275" y="787"/>
                  </a:lnTo>
                  <a:lnTo>
                    <a:pt x="1277" y="787"/>
                  </a:lnTo>
                  <a:lnTo>
                    <a:pt x="1279" y="787"/>
                  </a:lnTo>
                  <a:lnTo>
                    <a:pt x="1279" y="785"/>
                  </a:lnTo>
                  <a:lnTo>
                    <a:pt x="1281" y="785"/>
                  </a:lnTo>
                  <a:lnTo>
                    <a:pt x="1279" y="787"/>
                  </a:lnTo>
                  <a:lnTo>
                    <a:pt x="1281" y="787"/>
                  </a:lnTo>
                  <a:lnTo>
                    <a:pt x="1281" y="789"/>
                  </a:lnTo>
                  <a:lnTo>
                    <a:pt x="1279" y="789"/>
                  </a:lnTo>
                  <a:lnTo>
                    <a:pt x="1279" y="791"/>
                  </a:lnTo>
                  <a:lnTo>
                    <a:pt x="1279" y="793"/>
                  </a:lnTo>
                  <a:lnTo>
                    <a:pt x="1279" y="791"/>
                  </a:lnTo>
                  <a:lnTo>
                    <a:pt x="1281" y="791"/>
                  </a:lnTo>
                  <a:lnTo>
                    <a:pt x="1281" y="789"/>
                  </a:lnTo>
                  <a:lnTo>
                    <a:pt x="1281" y="787"/>
                  </a:lnTo>
                  <a:lnTo>
                    <a:pt x="1281" y="785"/>
                  </a:lnTo>
                  <a:lnTo>
                    <a:pt x="1283" y="785"/>
                  </a:lnTo>
                  <a:lnTo>
                    <a:pt x="1283" y="787"/>
                  </a:lnTo>
                  <a:lnTo>
                    <a:pt x="1283" y="785"/>
                  </a:lnTo>
                  <a:lnTo>
                    <a:pt x="1283" y="787"/>
                  </a:lnTo>
                  <a:lnTo>
                    <a:pt x="1285" y="787"/>
                  </a:lnTo>
                  <a:lnTo>
                    <a:pt x="1283" y="787"/>
                  </a:lnTo>
                  <a:lnTo>
                    <a:pt x="1285" y="789"/>
                  </a:lnTo>
                  <a:lnTo>
                    <a:pt x="1283" y="789"/>
                  </a:lnTo>
                  <a:lnTo>
                    <a:pt x="1285" y="789"/>
                  </a:lnTo>
                  <a:lnTo>
                    <a:pt x="1283" y="789"/>
                  </a:lnTo>
                  <a:lnTo>
                    <a:pt x="1281" y="791"/>
                  </a:lnTo>
                  <a:lnTo>
                    <a:pt x="1283" y="791"/>
                  </a:lnTo>
                  <a:lnTo>
                    <a:pt x="1283" y="793"/>
                  </a:lnTo>
                  <a:lnTo>
                    <a:pt x="1283" y="795"/>
                  </a:lnTo>
                  <a:lnTo>
                    <a:pt x="1283" y="793"/>
                  </a:lnTo>
                  <a:lnTo>
                    <a:pt x="1285" y="793"/>
                  </a:lnTo>
                  <a:lnTo>
                    <a:pt x="1285" y="791"/>
                  </a:lnTo>
                  <a:lnTo>
                    <a:pt x="1285" y="793"/>
                  </a:lnTo>
                  <a:lnTo>
                    <a:pt x="1285" y="795"/>
                  </a:lnTo>
                  <a:lnTo>
                    <a:pt x="1285" y="793"/>
                  </a:lnTo>
                  <a:lnTo>
                    <a:pt x="1285" y="795"/>
                  </a:lnTo>
                  <a:lnTo>
                    <a:pt x="1283" y="795"/>
                  </a:lnTo>
                  <a:lnTo>
                    <a:pt x="1283" y="797"/>
                  </a:lnTo>
                  <a:lnTo>
                    <a:pt x="1283" y="798"/>
                  </a:lnTo>
                  <a:lnTo>
                    <a:pt x="1283" y="797"/>
                  </a:lnTo>
                  <a:lnTo>
                    <a:pt x="1283" y="795"/>
                  </a:lnTo>
                  <a:lnTo>
                    <a:pt x="1285" y="795"/>
                  </a:lnTo>
                  <a:lnTo>
                    <a:pt x="1285" y="797"/>
                  </a:lnTo>
                  <a:lnTo>
                    <a:pt x="1285" y="795"/>
                  </a:lnTo>
                  <a:lnTo>
                    <a:pt x="1285" y="797"/>
                  </a:lnTo>
                  <a:lnTo>
                    <a:pt x="1285" y="795"/>
                  </a:lnTo>
                  <a:lnTo>
                    <a:pt x="1286" y="795"/>
                  </a:lnTo>
                  <a:lnTo>
                    <a:pt x="1286" y="797"/>
                  </a:lnTo>
                  <a:lnTo>
                    <a:pt x="1285" y="797"/>
                  </a:lnTo>
                  <a:lnTo>
                    <a:pt x="1283" y="797"/>
                  </a:lnTo>
                  <a:lnTo>
                    <a:pt x="1283" y="798"/>
                  </a:lnTo>
                  <a:lnTo>
                    <a:pt x="1283" y="800"/>
                  </a:lnTo>
                  <a:lnTo>
                    <a:pt x="1281" y="800"/>
                  </a:lnTo>
                  <a:lnTo>
                    <a:pt x="1281" y="802"/>
                  </a:lnTo>
                  <a:lnTo>
                    <a:pt x="1281" y="804"/>
                  </a:lnTo>
                  <a:lnTo>
                    <a:pt x="1281" y="802"/>
                  </a:lnTo>
                  <a:lnTo>
                    <a:pt x="1283" y="802"/>
                  </a:lnTo>
                  <a:lnTo>
                    <a:pt x="1283" y="800"/>
                  </a:lnTo>
                  <a:lnTo>
                    <a:pt x="1285" y="800"/>
                  </a:lnTo>
                  <a:lnTo>
                    <a:pt x="1283" y="802"/>
                  </a:lnTo>
                  <a:lnTo>
                    <a:pt x="1281" y="804"/>
                  </a:lnTo>
                  <a:lnTo>
                    <a:pt x="1281" y="806"/>
                  </a:lnTo>
                  <a:lnTo>
                    <a:pt x="1279" y="806"/>
                  </a:lnTo>
                  <a:lnTo>
                    <a:pt x="1279" y="808"/>
                  </a:lnTo>
                  <a:lnTo>
                    <a:pt x="1281" y="806"/>
                  </a:lnTo>
                  <a:lnTo>
                    <a:pt x="1283" y="804"/>
                  </a:lnTo>
                  <a:lnTo>
                    <a:pt x="1285" y="804"/>
                  </a:lnTo>
                  <a:lnTo>
                    <a:pt x="1285" y="802"/>
                  </a:lnTo>
                  <a:lnTo>
                    <a:pt x="1285" y="800"/>
                  </a:lnTo>
                  <a:lnTo>
                    <a:pt x="1286" y="800"/>
                  </a:lnTo>
                  <a:lnTo>
                    <a:pt x="1286" y="802"/>
                  </a:lnTo>
                  <a:lnTo>
                    <a:pt x="1288" y="800"/>
                  </a:lnTo>
                  <a:lnTo>
                    <a:pt x="1288" y="802"/>
                  </a:lnTo>
                  <a:lnTo>
                    <a:pt x="1286" y="804"/>
                  </a:lnTo>
                  <a:lnTo>
                    <a:pt x="1286" y="806"/>
                  </a:lnTo>
                  <a:lnTo>
                    <a:pt x="1286" y="804"/>
                  </a:lnTo>
                  <a:lnTo>
                    <a:pt x="1286" y="806"/>
                  </a:lnTo>
                  <a:lnTo>
                    <a:pt x="1285" y="806"/>
                  </a:lnTo>
                  <a:lnTo>
                    <a:pt x="1285" y="808"/>
                  </a:lnTo>
                  <a:lnTo>
                    <a:pt x="1286" y="806"/>
                  </a:lnTo>
                  <a:lnTo>
                    <a:pt x="1288" y="804"/>
                  </a:lnTo>
                  <a:lnTo>
                    <a:pt x="1288" y="802"/>
                  </a:lnTo>
                  <a:lnTo>
                    <a:pt x="1290" y="800"/>
                  </a:lnTo>
                  <a:lnTo>
                    <a:pt x="1290" y="802"/>
                  </a:lnTo>
                  <a:lnTo>
                    <a:pt x="1290" y="800"/>
                  </a:lnTo>
                  <a:lnTo>
                    <a:pt x="1292" y="800"/>
                  </a:lnTo>
                  <a:lnTo>
                    <a:pt x="1292" y="798"/>
                  </a:lnTo>
                  <a:lnTo>
                    <a:pt x="1294" y="800"/>
                  </a:lnTo>
                  <a:lnTo>
                    <a:pt x="1294" y="802"/>
                  </a:lnTo>
                  <a:lnTo>
                    <a:pt x="1292" y="802"/>
                  </a:lnTo>
                  <a:lnTo>
                    <a:pt x="1292" y="804"/>
                  </a:lnTo>
                  <a:lnTo>
                    <a:pt x="1290" y="804"/>
                  </a:lnTo>
                  <a:lnTo>
                    <a:pt x="1292" y="804"/>
                  </a:lnTo>
                  <a:lnTo>
                    <a:pt x="1294" y="804"/>
                  </a:lnTo>
                  <a:lnTo>
                    <a:pt x="1296" y="804"/>
                  </a:lnTo>
                  <a:lnTo>
                    <a:pt x="1296" y="802"/>
                  </a:lnTo>
                  <a:lnTo>
                    <a:pt x="1298" y="802"/>
                  </a:lnTo>
                  <a:lnTo>
                    <a:pt x="1298" y="804"/>
                  </a:lnTo>
                  <a:lnTo>
                    <a:pt x="1298" y="806"/>
                  </a:lnTo>
                  <a:lnTo>
                    <a:pt x="1296" y="806"/>
                  </a:lnTo>
                  <a:lnTo>
                    <a:pt x="1296" y="808"/>
                  </a:lnTo>
                  <a:lnTo>
                    <a:pt x="1294" y="808"/>
                  </a:lnTo>
                  <a:lnTo>
                    <a:pt x="1294" y="810"/>
                  </a:lnTo>
                  <a:lnTo>
                    <a:pt x="1292" y="810"/>
                  </a:lnTo>
                  <a:lnTo>
                    <a:pt x="1292" y="812"/>
                  </a:lnTo>
                  <a:lnTo>
                    <a:pt x="1292" y="814"/>
                  </a:lnTo>
                  <a:lnTo>
                    <a:pt x="1290" y="814"/>
                  </a:lnTo>
                  <a:lnTo>
                    <a:pt x="1290" y="816"/>
                  </a:lnTo>
                  <a:lnTo>
                    <a:pt x="1292" y="814"/>
                  </a:lnTo>
                  <a:lnTo>
                    <a:pt x="1292" y="812"/>
                  </a:lnTo>
                  <a:lnTo>
                    <a:pt x="1294" y="812"/>
                  </a:lnTo>
                  <a:lnTo>
                    <a:pt x="1294" y="810"/>
                  </a:lnTo>
                  <a:lnTo>
                    <a:pt x="1296" y="810"/>
                  </a:lnTo>
                  <a:lnTo>
                    <a:pt x="1298" y="806"/>
                  </a:lnTo>
                  <a:lnTo>
                    <a:pt x="1298" y="808"/>
                  </a:lnTo>
                  <a:lnTo>
                    <a:pt x="1300" y="806"/>
                  </a:lnTo>
                  <a:lnTo>
                    <a:pt x="1300" y="804"/>
                  </a:lnTo>
                  <a:lnTo>
                    <a:pt x="1300" y="802"/>
                  </a:lnTo>
                  <a:lnTo>
                    <a:pt x="1302" y="802"/>
                  </a:lnTo>
                  <a:lnTo>
                    <a:pt x="1302" y="804"/>
                  </a:lnTo>
                  <a:lnTo>
                    <a:pt x="1302" y="802"/>
                  </a:lnTo>
                  <a:lnTo>
                    <a:pt x="1304" y="800"/>
                  </a:lnTo>
                  <a:lnTo>
                    <a:pt x="1304" y="802"/>
                  </a:lnTo>
                  <a:lnTo>
                    <a:pt x="1304" y="804"/>
                  </a:lnTo>
                  <a:lnTo>
                    <a:pt x="1302" y="804"/>
                  </a:lnTo>
                  <a:lnTo>
                    <a:pt x="1302" y="806"/>
                  </a:lnTo>
                  <a:lnTo>
                    <a:pt x="1300" y="806"/>
                  </a:lnTo>
                  <a:lnTo>
                    <a:pt x="1300" y="808"/>
                  </a:lnTo>
                  <a:lnTo>
                    <a:pt x="1302" y="808"/>
                  </a:lnTo>
                  <a:lnTo>
                    <a:pt x="1302" y="806"/>
                  </a:lnTo>
                  <a:lnTo>
                    <a:pt x="1304" y="806"/>
                  </a:lnTo>
                  <a:lnTo>
                    <a:pt x="1304" y="804"/>
                  </a:lnTo>
                  <a:lnTo>
                    <a:pt x="1304" y="806"/>
                  </a:lnTo>
                  <a:lnTo>
                    <a:pt x="1304" y="804"/>
                  </a:lnTo>
                  <a:lnTo>
                    <a:pt x="1306" y="804"/>
                  </a:lnTo>
                  <a:lnTo>
                    <a:pt x="1306" y="806"/>
                  </a:lnTo>
                  <a:lnTo>
                    <a:pt x="1306" y="808"/>
                  </a:lnTo>
                  <a:lnTo>
                    <a:pt x="1308" y="808"/>
                  </a:lnTo>
                  <a:lnTo>
                    <a:pt x="1308" y="810"/>
                  </a:lnTo>
                  <a:lnTo>
                    <a:pt x="1306" y="810"/>
                  </a:lnTo>
                  <a:lnTo>
                    <a:pt x="1306" y="812"/>
                  </a:lnTo>
                  <a:lnTo>
                    <a:pt x="1306" y="810"/>
                  </a:lnTo>
                  <a:lnTo>
                    <a:pt x="1308" y="810"/>
                  </a:lnTo>
                  <a:lnTo>
                    <a:pt x="1308" y="812"/>
                  </a:lnTo>
                  <a:lnTo>
                    <a:pt x="1309" y="812"/>
                  </a:lnTo>
                  <a:lnTo>
                    <a:pt x="1309" y="814"/>
                  </a:lnTo>
                  <a:lnTo>
                    <a:pt x="1309" y="812"/>
                  </a:lnTo>
                  <a:lnTo>
                    <a:pt x="1311" y="814"/>
                  </a:lnTo>
                  <a:lnTo>
                    <a:pt x="1313" y="814"/>
                  </a:lnTo>
                  <a:lnTo>
                    <a:pt x="1315" y="814"/>
                  </a:lnTo>
                  <a:lnTo>
                    <a:pt x="1313" y="814"/>
                  </a:lnTo>
                  <a:lnTo>
                    <a:pt x="1315" y="816"/>
                  </a:lnTo>
                  <a:lnTo>
                    <a:pt x="1315" y="814"/>
                  </a:lnTo>
                  <a:lnTo>
                    <a:pt x="1317" y="814"/>
                  </a:lnTo>
                  <a:lnTo>
                    <a:pt x="1319" y="814"/>
                  </a:lnTo>
                  <a:lnTo>
                    <a:pt x="1319" y="816"/>
                  </a:lnTo>
                  <a:lnTo>
                    <a:pt x="1321" y="816"/>
                  </a:lnTo>
                  <a:lnTo>
                    <a:pt x="1323" y="816"/>
                  </a:lnTo>
                  <a:lnTo>
                    <a:pt x="1325" y="816"/>
                  </a:lnTo>
                  <a:lnTo>
                    <a:pt x="1325" y="818"/>
                  </a:lnTo>
                  <a:lnTo>
                    <a:pt x="1325" y="816"/>
                  </a:lnTo>
                  <a:lnTo>
                    <a:pt x="1325" y="818"/>
                  </a:lnTo>
                  <a:lnTo>
                    <a:pt x="1327" y="818"/>
                  </a:lnTo>
                  <a:lnTo>
                    <a:pt x="1329" y="818"/>
                  </a:lnTo>
                  <a:lnTo>
                    <a:pt x="1331" y="818"/>
                  </a:lnTo>
                  <a:lnTo>
                    <a:pt x="1331" y="820"/>
                  </a:lnTo>
                  <a:lnTo>
                    <a:pt x="1333" y="820"/>
                  </a:lnTo>
                  <a:lnTo>
                    <a:pt x="1331" y="820"/>
                  </a:lnTo>
                  <a:lnTo>
                    <a:pt x="1331" y="821"/>
                  </a:lnTo>
                  <a:lnTo>
                    <a:pt x="1327" y="821"/>
                  </a:lnTo>
                  <a:lnTo>
                    <a:pt x="1327" y="823"/>
                  </a:lnTo>
                  <a:lnTo>
                    <a:pt x="1329" y="823"/>
                  </a:lnTo>
                  <a:lnTo>
                    <a:pt x="1331" y="823"/>
                  </a:lnTo>
                  <a:lnTo>
                    <a:pt x="1329" y="823"/>
                  </a:lnTo>
                  <a:lnTo>
                    <a:pt x="1329" y="825"/>
                  </a:lnTo>
                  <a:lnTo>
                    <a:pt x="1327" y="825"/>
                  </a:lnTo>
                  <a:lnTo>
                    <a:pt x="1325" y="825"/>
                  </a:lnTo>
                  <a:lnTo>
                    <a:pt x="1323" y="825"/>
                  </a:lnTo>
                  <a:lnTo>
                    <a:pt x="1319" y="825"/>
                  </a:lnTo>
                  <a:lnTo>
                    <a:pt x="1317" y="827"/>
                  </a:lnTo>
                  <a:lnTo>
                    <a:pt x="1319" y="827"/>
                  </a:lnTo>
                  <a:lnTo>
                    <a:pt x="1317" y="827"/>
                  </a:lnTo>
                  <a:lnTo>
                    <a:pt x="1317" y="829"/>
                  </a:lnTo>
                  <a:lnTo>
                    <a:pt x="1315" y="829"/>
                  </a:lnTo>
                  <a:lnTo>
                    <a:pt x="1313" y="829"/>
                  </a:lnTo>
                  <a:lnTo>
                    <a:pt x="1311" y="831"/>
                  </a:lnTo>
                  <a:lnTo>
                    <a:pt x="1309" y="831"/>
                  </a:lnTo>
                  <a:lnTo>
                    <a:pt x="1308" y="831"/>
                  </a:lnTo>
                  <a:lnTo>
                    <a:pt x="1306" y="833"/>
                  </a:lnTo>
                  <a:lnTo>
                    <a:pt x="1304" y="833"/>
                  </a:lnTo>
                  <a:lnTo>
                    <a:pt x="1302" y="833"/>
                  </a:lnTo>
                  <a:lnTo>
                    <a:pt x="1300" y="835"/>
                  </a:lnTo>
                  <a:lnTo>
                    <a:pt x="1298" y="835"/>
                  </a:lnTo>
                  <a:lnTo>
                    <a:pt x="1298" y="833"/>
                  </a:lnTo>
                  <a:lnTo>
                    <a:pt x="1296" y="833"/>
                  </a:lnTo>
                  <a:lnTo>
                    <a:pt x="1296" y="835"/>
                  </a:lnTo>
                  <a:lnTo>
                    <a:pt x="1298" y="835"/>
                  </a:lnTo>
                  <a:lnTo>
                    <a:pt x="1300" y="835"/>
                  </a:lnTo>
                  <a:lnTo>
                    <a:pt x="1304" y="833"/>
                  </a:lnTo>
                  <a:lnTo>
                    <a:pt x="1306" y="833"/>
                  </a:lnTo>
                  <a:lnTo>
                    <a:pt x="1308" y="833"/>
                  </a:lnTo>
                  <a:lnTo>
                    <a:pt x="1309" y="831"/>
                  </a:lnTo>
                  <a:lnTo>
                    <a:pt x="1311" y="831"/>
                  </a:lnTo>
                  <a:lnTo>
                    <a:pt x="1313" y="829"/>
                  </a:lnTo>
                  <a:lnTo>
                    <a:pt x="1313" y="831"/>
                  </a:lnTo>
                  <a:lnTo>
                    <a:pt x="1313" y="829"/>
                  </a:lnTo>
                  <a:lnTo>
                    <a:pt x="1315" y="829"/>
                  </a:lnTo>
                  <a:lnTo>
                    <a:pt x="1313" y="831"/>
                  </a:lnTo>
                  <a:lnTo>
                    <a:pt x="1313" y="833"/>
                  </a:lnTo>
                  <a:lnTo>
                    <a:pt x="1311" y="833"/>
                  </a:lnTo>
                  <a:lnTo>
                    <a:pt x="1311" y="835"/>
                  </a:lnTo>
                  <a:lnTo>
                    <a:pt x="1309" y="835"/>
                  </a:lnTo>
                  <a:lnTo>
                    <a:pt x="1308" y="835"/>
                  </a:lnTo>
                  <a:lnTo>
                    <a:pt x="1306" y="835"/>
                  </a:lnTo>
                  <a:lnTo>
                    <a:pt x="1308" y="835"/>
                  </a:lnTo>
                  <a:lnTo>
                    <a:pt x="1306" y="837"/>
                  </a:lnTo>
                  <a:lnTo>
                    <a:pt x="1304" y="837"/>
                  </a:lnTo>
                  <a:lnTo>
                    <a:pt x="1302" y="837"/>
                  </a:lnTo>
                  <a:lnTo>
                    <a:pt x="1300" y="839"/>
                  </a:lnTo>
                  <a:lnTo>
                    <a:pt x="1298" y="839"/>
                  </a:lnTo>
                  <a:lnTo>
                    <a:pt x="1298" y="841"/>
                  </a:lnTo>
                  <a:lnTo>
                    <a:pt x="1296" y="841"/>
                  </a:lnTo>
                  <a:lnTo>
                    <a:pt x="1292" y="839"/>
                  </a:lnTo>
                  <a:lnTo>
                    <a:pt x="1292" y="841"/>
                  </a:lnTo>
                  <a:lnTo>
                    <a:pt x="1290" y="841"/>
                  </a:lnTo>
                  <a:lnTo>
                    <a:pt x="1288" y="843"/>
                  </a:lnTo>
                  <a:lnTo>
                    <a:pt x="1288" y="841"/>
                  </a:lnTo>
                  <a:lnTo>
                    <a:pt x="1288" y="843"/>
                  </a:lnTo>
                  <a:lnTo>
                    <a:pt x="1288" y="845"/>
                  </a:lnTo>
                  <a:lnTo>
                    <a:pt x="1288" y="846"/>
                  </a:lnTo>
                  <a:lnTo>
                    <a:pt x="1288" y="848"/>
                  </a:lnTo>
                  <a:lnTo>
                    <a:pt x="1286" y="848"/>
                  </a:lnTo>
                  <a:lnTo>
                    <a:pt x="1286" y="846"/>
                  </a:lnTo>
                  <a:lnTo>
                    <a:pt x="1285" y="846"/>
                  </a:lnTo>
                  <a:lnTo>
                    <a:pt x="1285" y="845"/>
                  </a:lnTo>
                  <a:lnTo>
                    <a:pt x="1283" y="845"/>
                  </a:lnTo>
                  <a:lnTo>
                    <a:pt x="1281" y="843"/>
                  </a:lnTo>
                  <a:lnTo>
                    <a:pt x="1279" y="843"/>
                  </a:lnTo>
                  <a:lnTo>
                    <a:pt x="1277" y="843"/>
                  </a:lnTo>
                  <a:lnTo>
                    <a:pt x="1277" y="841"/>
                  </a:lnTo>
                  <a:lnTo>
                    <a:pt x="1275" y="841"/>
                  </a:lnTo>
                  <a:lnTo>
                    <a:pt x="1275" y="843"/>
                  </a:lnTo>
                  <a:lnTo>
                    <a:pt x="1277" y="843"/>
                  </a:lnTo>
                  <a:lnTo>
                    <a:pt x="1279" y="843"/>
                  </a:lnTo>
                  <a:lnTo>
                    <a:pt x="1283" y="845"/>
                  </a:lnTo>
                  <a:lnTo>
                    <a:pt x="1283" y="846"/>
                  </a:lnTo>
                  <a:lnTo>
                    <a:pt x="1285" y="846"/>
                  </a:lnTo>
                  <a:lnTo>
                    <a:pt x="1286" y="848"/>
                  </a:lnTo>
                  <a:lnTo>
                    <a:pt x="1288" y="848"/>
                  </a:lnTo>
                  <a:lnTo>
                    <a:pt x="1288" y="850"/>
                  </a:lnTo>
                  <a:lnTo>
                    <a:pt x="1286" y="850"/>
                  </a:lnTo>
                  <a:lnTo>
                    <a:pt x="1285" y="852"/>
                  </a:lnTo>
                  <a:lnTo>
                    <a:pt x="1283" y="852"/>
                  </a:lnTo>
                  <a:lnTo>
                    <a:pt x="1283" y="854"/>
                  </a:lnTo>
                  <a:lnTo>
                    <a:pt x="1285" y="852"/>
                  </a:lnTo>
                  <a:lnTo>
                    <a:pt x="1286" y="852"/>
                  </a:lnTo>
                  <a:lnTo>
                    <a:pt x="1286" y="854"/>
                  </a:lnTo>
                  <a:lnTo>
                    <a:pt x="1285" y="854"/>
                  </a:lnTo>
                  <a:lnTo>
                    <a:pt x="1283" y="854"/>
                  </a:lnTo>
                  <a:lnTo>
                    <a:pt x="1285" y="854"/>
                  </a:lnTo>
                  <a:lnTo>
                    <a:pt x="1286" y="854"/>
                  </a:lnTo>
                  <a:lnTo>
                    <a:pt x="1288" y="854"/>
                  </a:lnTo>
                  <a:lnTo>
                    <a:pt x="1286" y="854"/>
                  </a:lnTo>
                  <a:lnTo>
                    <a:pt x="1288" y="854"/>
                  </a:lnTo>
                  <a:lnTo>
                    <a:pt x="1288" y="852"/>
                  </a:lnTo>
                  <a:lnTo>
                    <a:pt x="1290" y="852"/>
                  </a:lnTo>
                  <a:lnTo>
                    <a:pt x="1290" y="850"/>
                  </a:lnTo>
                  <a:lnTo>
                    <a:pt x="1292" y="850"/>
                  </a:lnTo>
                  <a:lnTo>
                    <a:pt x="1292" y="848"/>
                  </a:lnTo>
                  <a:lnTo>
                    <a:pt x="1292" y="850"/>
                  </a:lnTo>
                  <a:lnTo>
                    <a:pt x="1292" y="848"/>
                  </a:lnTo>
                  <a:lnTo>
                    <a:pt x="1294" y="848"/>
                  </a:lnTo>
                  <a:lnTo>
                    <a:pt x="1296" y="848"/>
                  </a:lnTo>
                  <a:lnTo>
                    <a:pt x="1298" y="846"/>
                  </a:lnTo>
                  <a:lnTo>
                    <a:pt x="1300" y="845"/>
                  </a:lnTo>
                  <a:lnTo>
                    <a:pt x="1302" y="845"/>
                  </a:lnTo>
                  <a:lnTo>
                    <a:pt x="1304" y="845"/>
                  </a:lnTo>
                  <a:lnTo>
                    <a:pt x="1304" y="843"/>
                  </a:lnTo>
                  <a:lnTo>
                    <a:pt x="1306" y="843"/>
                  </a:lnTo>
                  <a:lnTo>
                    <a:pt x="1304" y="843"/>
                  </a:lnTo>
                  <a:lnTo>
                    <a:pt x="1306" y="841"/>
                  </a:lnTo>
                  <a:lnTo>
                    <a:pt x="1304" y="841"/>
                  </a:lnTo>
                  <a:lnTo>
                    <a:pt x="1306" y="841"/>
                  </a:lnTo>
                  <a:lnTo>
                    <a:pt x="1306" y="839"/>
                  </a:lnTo>
                  <a:lnTo>
                    <a:pt x="1308" y="839"/>
                  </a:lnTo>
                  <a:lnTo>
                    <a:pt x="1308" y="837"/>
                  </a:lnTo>
                  <a:lnTo>
                    <a:pt x="1309" y="837"/>
                  </a:lnTo>
                  <a:lnTo>
                    <a:pt x="1311" y="837"/>
                  </a:lnTo>
                  <a:lnTo>
                    <a:pt x="1313" y="835"/>
                  </a:lnTo>
                  <a:lnTo>
                    <a:pt x="1317" y="833"/>
                  </a:lnTo>
                  <a:lnTo>
                    <a:pt x="1319" y="833"/>
                  </a:lnTo>
                  <a:lnTo>
                    <a:pt x="1325" y="833"/>
                  </a:lnTo>
                  <a:lnTo>
                    <a:pt x="1323" y="833"/>
                  </a:lnTo>
                  <a:lnTo>
                    <a:pt x="1321" y="833"/>
                  </a:lnTo>
                  <a:lnTo>
                    <a:pt x="1321" y="831"/>
                  </a:lnTo>
                  <a:lnTo>
                    <a:pt x="1319" y="831"/>
                  </a:lnTo>
                  <a:lnTo>
                    <a:pt x="1317" y="831"/>
                  </a:lnTo>
                  <a:lnTo>
                    <a:pt x="1317" y="833"/>
                  </a:lnTo>
                  <a:lnTo>
                    <a:pt x="1315" y="833"/>
                  </a:lnTo>
                  <a:lnTo>
                    <a:pt x="1315" y="831"/>
                  </a:lnTo>
                  <a:lnTo>
                    <a:pt x="1315" y="829"/>
                  </a:lnTo>
                  <a:lnTo>
                    <a:pt x="1317" y="829"/>
                  </a:lnTo>
                  <a:lnTo>
                    <a:pt x="1319" y="829"/>
                  </a:lnTo>
                  <a:lnTo>
                    <a:pt x="1321" y="829"/>
                  </a:lnTo>
                  <a:lnTo>
                    <a:pt x="1323" y="829"/>
                  </a:lnTo>
                  <a:lnTo>
                    <a:pt x="1325" y="829"/>
                  </a:lnTo>
                  <a:lnTo>
                    <a:pt x="1327" y="829"/>
                  </a:lnTo>
                  <a:lnTo>
                    <a:pt x="1327" y="831"/>
                  </a:lnTo>
                  <a:lnTo>
                    <a:pt x="1329" y="831"/>
                  </a:lnTo>
                  <a:lnTo>
                    <a:pt x="1331" y="829"/>
                  </a:lnTo>
                  <a:lnTo>
                    <a:pt x="1331" y="831"/>
                  </a:lnTo>
                  <a:lnTo>
                    <a:pt x="1333" y="831"/>
                  </a:lnTo>
                  <a:lnTo>
                    <a:pt x="1331" y="833"/>
                  </a:lnTo>
                  <a:lnTo>
                    <a:pt x="1333" y="833"/>
                  </a:lnTo>
                  <a:lnTo>
                    <a:pt x="1333" y="835"/>
                  </a:lnTo>
                  <a:lnTo>
                    <a:pt x="1333" y="837"/>
                  </a:lnTo>
                  <a:lnTo>
                    <a:pt x="1334" y="837"/>
                  </a:lnTo>
                  <a:lnTo>
                    <a:pt x="1334" y="839"/>
                  </a:lnTo>
                  <a:lnTo>
                    <a:pt x="1336" y="839"/>
                  </a:lnTo>
                  <a:lnTo>
                    <a:pt x="1336" y="841"/>
                  </a:lnTo>
                  <a:lnTo>
                    <a:pt x="1334" y="841"/>
                  </a:lnTo>
                  <a:lnTo>
                    <a:pt x="1336" y="841"/>
                  </a:lnTo>
                  <a:lnTo>
                    <a:pt x="1334" y="841"/>
                  </a:lnTo>
                  <a:lnTo>
                    <a:pt x="1334" y="843"/>
                  </a:lnTo>
                  <a:lnTo>
                    <a:pt x="1333" y="843"/>
                  </a:lnTo>
                  <a:lnTo>
                    <a:pt x="1333" y="845"/>
                  </a:lnTo>
                  <a:lnTo>
                    <a:pt x="1331" y="845"/>
                  </a:lnTo>
                  <a:lnTo>
                    <a:pt x="1329" y="845"/>
                  </a:lnTo>
                  <a:lnTo>
                    <a:pt x="1329" y="846"/>
                  </a:lnTo>
                  <a:lnTo>
                    <a:pt x="1331" y="845"/>
                  </a:lnTo>
                  <a:lnTo>
                    <a:pt x="1331" y="846"/>
                  </a:lnTo>
                  <a:lnTo>
                    <a:pt x="1333" y="846"/>
                  </a:lnTo>
                  <a:lnTo>
                    <a:pt x="1333" y="848"/>
                  </a:lnTo>
                  <a:lnTo>
                    <a:pt x="1333" y="850"/>
                  </a:lnTo>
                  <a:lnTo>
                    <a:pt x="1331" y="850"/>
                  </a:lnTo>
                  <a:lnTo>
                    <a:pt x="1333" y="850"/>
                  </a:lnTo>
                  <a:lnTo>
                    <a:pt x="1333" y="848"/>
                  </a:lnTo>
                  <a:lnTo>
                    <a:pt x="1334" y="848"/>
                  </a:lnTo>
                  <a:lnTo>
                    <a:pt x="1334" y="846"/>
                  </a:lnTo>
                  <a:lnTo>
                    <a:pt x="1334" y="845"/>
                  </a:lnTo>
                  <a:lnTo>
                    <a:pt x="1336" y="845"/>
                  </a:lnTo>
                  <a:lnTo>
                    <a:pt x="1336" y="843"/>
                  </a:lnTo>
                  <a:lnTo>
                    <a:pt x="1338" y="843"/>
                  </a:lnTo>
                  <a:lnTo>
                    <a:pt x="1340" y="843"/>
                  </a:lnTo>
                  <a:lnTo>
                    <a:pt x="1342" y="843"/>
                  </a:lnTo>
                  <a:lnTo>
                    <a:pt x="1344" y="843"/>
                  </a:lnTo>
                  <a:lnTo>
                    <a:pt x="1344" y="841"/>
                  </a:lnTo>
                  <a:lnTo>
                    <a:pt x="1344" y="843"/>
                  </a:lnTo>
                  <a:lnTo>
                    <a:pt x="1344" y="841"/>
                  </a:lnTo>
                  <a:lnTo>
                    <a:pt x="1346" y="841"/>
                  </a:lnTo>
                  <a:lnTo>
                    <a:pt x="1346" y="843"/>
                  </a:lnTo>
                  <a:lnTo>
                    <a:pt x="1344" y="843"/>
                  </a:lnTo>
                  <a:lnTo>
                    <a:pt x="1344" y="845"/>
                  </a:lnTo>
                  <a:lnTo>
                    <a:pt x="1342" y="845"/>
                  </a:lnTo>
                  <a:lnTo>
                    <a:pt x="1344" y="845"/>
                  </a:lnTo>
                  <a:lnTo>
                    <a:pt x="1346" y="846"/>
                  </a:lnTo>
                  <a:lnTo>
                    <a:pt x="1348" y="845"/>
                  </a:lnTo>
                  <a:lnTo>
                    <a:pt x="1348" y="846"/>
                  </a:lnTo>
                  <a:lnTo>
                    <a:pt x="1350" y="846"/>
                  </a:lnTo>
                  <a:lnTo>
                    <a:pt x="1348" y="846"/>
                  </a:lnTo>
                  <a:lnTo>
                    <a:pt x="1350" y="846"/>
                  </a:lnTo>
                  <a:lnTo>
                    <a:pt x="1352" y="846"/>
                  </a:lnTo>
                  <a:lnTo>
                    <a:pt x="1354" y="848"/>
                  </a:lnTo>
                  <a:lnTo>
                    <a:pt x="1352" y="848"/>
                  </a:lnTo>
                  <a:lnTo>
                    <a:pt x="1350" y="846"/>
                  </a:lnTo>
                  <a:lnTo>
                    <a:pt x="1350" y="848"/>
                  </a:lnTo>
                  <a:lnTo>
                    <a:pt x="1352" y="850"/>
                  </a:lnTo>
                  <a:lnTo>
                    <a:pt x="1354" y="850"/>
                  </a:lnTo>
                  <a:lnTo>
                    <a:pt x="1354" y="852"/>
                  </a:lnTo>
                  <a:lnTo>
                    <a:pt x="1352" y="852"/>
                  </a:lnTo>
                  <a:lnTo>
                    <a:pt x="1354" y="852"/>
                  </a:lnTo>
                  <a:lnTo>
                    <a:pt x="1356" y="852"/>
                  </a:lnTo>
                  <a:lnTo>
                    <a:pt x="1356" y="854"/>
                  </a:lnTo>
                  <a:lnTo>
                    <a:pt x="1354" y="854"/>
                  </a:lnTo>
                  <a:lnTo>
                    <a:pt x="1356" y="854"/>
                  </a:lnTo>
                  <a:lnTo>
                    <a:pt x="1356" y="856"/>
                  </a:lnTo>
                  <a:lnTo>
                    <a:pt x="1357" y="856"/>
                  </a:lnTo>
                  <a:lnTo>
                    <a:pt x="1356" y="856"/>
                  </a:lnTo>
                  <a:lnTo>
                    <a:pt x="1356" y="858"/>
                  </a:lnTo>
                  <a:lnTo>
                    <a:pt x="1357" y="858"/>
                  </a:lnTo>
                  <a:lnTo>
                    <a:pt x="1356" y="860"/>
                  </a:lnTo>
                  <a:lnTo>
                    <a:pt x="1354" y="860"/>
                  </a:lnTo>
                  <a:lnTo>
                    <a:pt x="1356" y="860"/>
                  </a:lnTo>
                  <a:lnTo>
                    <a:pt x="1356" y="862"/>
                  </a:lnTo>
                  <a:lnTo>
                    <a:pt x="1354" y="862"/>
                  </a:lnTo>
                  <a:lnTo>
                    <a:pt x="1352" y="862"/>
                  </a:lnTo>
                  <a:lnTo>
                    <a:pt x="1350" y="862"/>
                  </a:lnTo>
                  <a:lnTo>
                    <a:pt x="1352" y="862"/>
                  </a:lnTo>
                  <a:lnTo>
                    <a:pt x="1352" y="864"/>
                  </a:lnTo>
                  <a:lnTo>
                    <a:pt x="1352" y="862"/>
                  </a:lnTo>
                  <a:lnTo>
                    <a:pt x="1354" y="862"/>
                  </a:lnTo>
                  <a:lnTo>
                    <a:pt x="1356" y="862"/>
                  </a:lnTo>
                  <a:lnTo>
                    <a:pt x="1356" y="864"/>
                  </a:lnTo>
                  <a:lnTo>
                    <a:pt x="1354" y="864"/>
                  </a:lnTo>
                  <a:lnTo>
                    <a:pt x="1356" y="864"/>
                  </a:lnTo>
                  <a:lnTo>
                    <a:pt x="1356" y="866"/>
                  </a:lnTo>
                  <a:lnTo>
                    <a:pt x="1356" y="868"/>
                  </a:lnTo>
                  <a:lnTo>
                    <a:pt x="1356" y="866"/>
                  </a:lnTo>
                  <a:lnTo>
                    <a:pt x="1356" y="868"/>
                  </a:lnTo>
                  <a:lnTo>
                    <a:pt x="1354" y="868"/>
                  </a:lnTo>
                  <a:lnTo>
                    <a:pt x="1352" y="868"/>
                  </a:lnTo>
                  <a:lnTo>
                    <a:pt x="1350" y="868"/>
                  </a:lnTo>
                  <a:lnTo>
                    <a:pt x="1352" y="868"/>
                  </a:lnTo>
                  <a:lnTo>
                    <a:pt x="1352" y="869"/>
                  </a:lnTo>
                  <a:lnTo>
                    <a:pt x="1354" y="869"/>
                  </a:lnTo>
                  <a:lnTo>
                    <a:pt x="1354" y="871"/>
                  </a:lnTo>
                  <a:lnTo>
                    <a:pt x="1356" y="869"/>
                  </a:lnTo>
                  <a:lnTo>
                    <a:pt x="1357" y="871"/>
                  </a:lnTo>
                  <a:lnTo>
                    <a:pt x="1356" y="873"/>
                  </a:lnTo>
                  <a:lnTo>
                    <a:pt x="1356" y="871"/>
                  </a:lnTo>
                  <a:lnTo>
                    <a:pt x="1354" y="871"/>
                  </a:lnTo>
                  <a:lnTo>
                    <a:pt x="1352" y="871"/>
                  </a:lnTo>
                  <a:lnTo>
                    <a:pt x="1354" y="871"/>
                  </a:lnTo>
                  <a:lnTo>
                    <a:pt x="1354" y="873"/>
                  </a:lnTo>
                  <a:lnTo>
                    <a:pt x="1352" y="873"/>
                  </a:lnTo>
                  <a:lnTo>
                    <a:pt x="1354" y="873"/>
                  </a:lnTo>
                  <a:lnTo>
                    <a:pt x="1352" y="873"/>
                  </a:lnTo>
                  <a:lnTo>
                    <a:pt x="1350" y="873"/>
                  </a:lnTo>
                  <a:lnTo>
                    <a:pt x="1348" y="873"/>
                  </a:lnTo>
                  <a:lnTo>
                    <a:pt x="1346" y="873"/>
                  </a:lnTo>
                  <a:lnTo>
                    <a:pt x="1348" y="873"/>
                  </a:lnTo>
                  <a:lnTo>
                    <a:pt x="1350" y="873"/>
                  </a:lnTo>
                  <a:lnTo>
                    <a:pt x="1350" y="875"/>
                  </a:lnTo>
                  <a:lnTo>
                    <a:pt x="1352" y="873"/>
                  </a:lnTo>
                  <a:lnTo>
                    <a:pt x="1352" y="875"/>
                  </a:lnTo>
                  <a:lnTo>
                    <a:pt x="1354" y="875"/>
                  </a:lnTo>
                  <a:lnTo>
                    <a:pt x="1356" y="875"/>
                  </a:lnTo>
                  <a:lnTo>
                    <a:pt x="1357" y="875"/>
                  </a:lnTo>
                  <a:lnTo>
                    <a:pt x="1357" y="877"/>
                  </a:lnTo>
                  <a:lnTo>
                    <a:pt x="1359" y="877"/>
                  </a:lnTo>
                  <a:lnTo>
                    <a:pt x="1359" y="879"/>
                  </a:lnTo>
                  <a:lnTo>
                    <a:pt x="1357" y="879"/>
                  </a:lnTo>
                  <a:lnTo>
                    <a:pt x="1356" y="879"/>
                  </a:lnTo>
                  <a:lnTo>
                    <a:pt x="1357" y="879"/>
                  </a:lnTo>
                  <a:lnTo>
                    <a:pt x="1356" y="879"/>
                  </a:lnTo>
                  <a:lnTo>
                    <a:pt x="1354" y="879"/>
                  </a:lnTo>
                  <a:lnTo>
                    <a:pt x="1350" y="877"/>
                  </a:lnTo>
                  <a:lnTo>
                    <a:pt x="1352" y="877"/>
                  </a:lnTo>
                  <a:lnTo>
                    <a:pt x="1354" y="877"/>
                  </a:lnTo>
                  <a:lnTo>
                    <a:pt x="1354" y="879"/>
                  </a:lnTo>
                  <a:lnTo>
                    <a:pt x="1356" y="879"/>
                  </a:lnTo>
                  <a:lnTo>
                    <a:pt x="1356" y="881"/>
                  </a:lnTo>
                  <a:lnTo>
                    <a:pt x="1357" y="881"/>
                  </a:lnTo>
                  <a:lnTo>
                    <a:pt x="1356" y="883"/>
                  </a:lnTo>
                  <a:lnTo>
                    <a:pt x="1357" y="881"/>
                  </a:lnTo>
                  <a:lnTo>
                    <a:pt x="1359" y="883"/>
                  </a:lnTo>
                  <a:lnTo>
                    <a:pt x="1357" y="883"/>
                  </a:lnTo>
                  <a:lnTo>
                    <a:pt x="1357" y="885"/>
                  </a:lnTo>
                  <a:lnTo>
                    <a:pt x="1357" y="887"/>
                  </a:lnTo>
                  <a:lnTo>
                    <a:pt x="1356" y="887"/>
                  </a:lnTo>
                  <a:lnTo>
                    <a:pt x="1357" y="887"/>
                  </a:lnTo>
                  <a:lnTo>
                    <a:pt x="1356" y="887"/>
                  </a:lnTo>
                  <a:lnTo>
                    <a:pt x="1356" y="889"/>
                  </a:lnTo>
                  <a:lnTo>
                    <a:pt x="1354" y="889"/>
                  </a:lnTo>
                  <a:lnTo>
                    <a:pt x="1354" y="887"/>
                  </a:lnTo>
                  <a:lnTo>
                    <a:pt x="1354" y="889"/>
                  </a:lnTo>
                  <a:lnTo>
                    <a:pt x="1356" y="889"/>
                  </a:lnTo>
                  <a:lnTo>
                    <a:pt x="1354" y="891"/>
                  </a:lnTo>
                  <a:lnTo>
                    <a:pt x="1352" y="891"/>
                  </a:lnTo>
                  <a:lnTo>
                    <a:pt x="1352" y="893"/>
                  </a:lnTo>
                  <a:lnTo>
                    <a:pt x="1350" y="893"/>
                  </a:lnTo>
                  <a:lnTo>
                    <a:pt x="1350" y="894"/>
                  </a:lnTo>
                  <a:lnTo>
                    <a:pt x="1348" y="894"/>
                  </a:lnTo>
                  <a:lnTo>
                    <a:pt x="1346" y="894"/>
                  </a:lnTo>
                  <a:lnTo>
                    <a:pt x="1346" y="896"/>
                  </a:lnTo>
                  <a:lnTo>
                    <a:pt x="1344" y="896"/>
                  </a:lnTo>
                  <a:lnTo>
                    <a:pt x="1342" y="896"/>
                  </a:lnTo>
                  <a:lnTo>
                    <a:pt x="1342" y="898"/>
                  </a:lnTo>
                  <a:lnTo>
                    <a:pt x="1342" y="900"/>
                  </a:lnTo>
                  <a:lnTo>
                    <a:pt x="1340" y="900"/>
                  </a:lnTo>
                  <a:lnTo>
                    <a:pt x="1340" y="902"/>
                  </a:lnTo>
                  <a:lnTo>
                    <a:pt x="1338" y="902"/>
                  </a:lnTo>
                  <a:lnTo>
                    <a:pt x="1338" y="900"/>
                  </a:lnTo>
                  <a:lnTo>
                    <a:pt x="1338" y="902"/>
                  </a:lnTo>
                  <a:lnTo>
                    <a:pt x="1336" y="902"/>
                  </a:lnTo>
                  <a:lnTo>
                    <a:pt x="1336" y="904"/>
                  </a:lnTo>
                  <a:lnTo>
                    <a:pt x="1336" y="902"/>
                  </a:lnTo>
                  <a:lnTo>
                    <a:pt x="1336" y="904"/>
                  </a:lnTo>
                  <a:lnTo>
                    <a:pt x="1334" y="902"/>
                  </a:lnTo>
                  <a:lnTo>
                    <a:pt x="1334" y="904"/>
                  </a:lnTo>
                  <a:lnTo>
                    <a:pt x="1334" y="902"/>
                  </a:lnTo>
                  <a:lnTo>
                    <a:pt x="1333" y="902"/>
                  </a:lnTo>
                  <a:lnTo>
                    <a:pt x="1334" y="902"/>
                  </a:lnTo>
                  <a:lnTo>
                    <a:pt x="1333" y="900"/>
                  </a:lnTo>
                  <a:lnTo>
                    <a:pt x="1331" y="902"/>
                  </a:lnTo>
                  <a:lnTo>
                    <a:pt x="1329" y="902"/>
                  </a:lnTo>
                  <a:lnTo>
                    <a:pt x="1327" y="902"/>
                  </a:lnTo>
                  <a:lnTo>
                    <a:pt x="1329" y="902"/>
                  </a:lnTo>
                  <a:lnTo>
                    <a:pt x="1327" y="902"/>
                  </a:lnTo>
                  <a:lnTo>
                    <a:pt x="1325" y="902"/>
                  </a:lnTo>
                  <a:lnTo>
                    <a:pt x="1325" y="904"/>
                  </a:lnTo>
                  <a:lnTo>
                    <a:pt x="1325" y="902"/>
                  </a:lnTo>
                  <a:lnTo>
                    <a:pt x="1323" y="904"/>
                  </a:lnTo>
                  <a:lnTo>
                    <a:pt x="1321" y="906"/>
                  </a:lnTo>
                  <a:lnTo>
                    <a:pt x="1319" y="906"/>
                  </a:lnTo>
                  <a:lnTo>
                    <a:pt x="1317" y="906"/>
                  </a:lnTo>
                  <a:lnTo>
                    <a:pt x="1315" y="906"/>
                  </a:lnTo>
                  <a:lnTo>
                    <a:pt x="1313" y="906"/>
                  </a:lnTo>
                  <a:lnTo>
                    <a:pt x="1311" y="908"/>
                  </a:lnTo>
                  <a:lnTo>
                    <a:pt x="1311" y="906"/>
                  </a:lnTo>
                  <a:lnTo>
                    <a:pt x="1311" y="908"/>
                  </a:lnTo>
                  <a:lnTo>
                    <a:pt x="1311" y="910"/>
                  </a:lnTo>
                  <a:lnTo>
                    <a:pt x="1309" y="912"/>
                  </a:lnTo>
                  <a:lnTo>
                    <a:pt x="1308" y="912"/>
                  </a:lnTo>
                  <a:lnTo>
                    <a:pt x="1308" y="914"/>
                  </a:lnTo>
                  <a:lnTo>
                    <a:pt x="1308" y="912"/>
                  </a:lnTo>
                  <a:lnTo>
                    <a:pt x="1306" y="912"/>
                  </a:lnTo>
                  <a:lnTo>
                    <a:pt x="1306" y="914"/>
                  </a:lnTo>
                  <a:lnTo>
                    <a:pt x="1306" y="916"/>
                  </a:lnTo>
                  <a:lnTo>
                    <a:pt x="1306" y="917"/>
                  </a:lnTo>
                  <a:lnTo>
                    <a:pt x="1306" y="919"/>
                  </a:lnTo>
                  <a:lnTo>
                    <a:pt x="1304" y="919"/>
                  </a:lnTo>
                  <a:lnTo>
                    <a:pt x="1304" y="917"/>
                  </a:lnTo>
                  <a:lnTo>
                    <a:pt x="1304" y="916"/>
                  </a:lnTo>
                  <a:lnTo>
                    <a:pt x="1304" y="917"/>
                  </a:lnTo>
                  <a:lnTo>
                    <a:pt x="1304" y="919"/>
                  </a:lnTo>
                  <a:lnTo>
                    <a:pt x="1302" y="919"/>
                  </a:lnTo>
                  <a:lnTo>
                    <a:pt x="1302" y="921"/>
                  </a:lnTo>
                  <a:lnTo>
                    <a:pt x="1302" y="919"/>
                  </a:lnTo>
                  <a:lnTo>
                    <a:pt x="1302" y="921"/>
                  </a:lnTo>
                  <a:lnTo>
                    <a:pt x="1300" y="921"/>
                  </a:lnTo>
                  <a:lnTo>
                    <a:pt x="1300" y="923"/>
                  </a:lnTo>
                  <a:lnTo>
                    <a:pt x="1298" y="921"/>
                  </a:lnTo>
                  <a:lnTo>
                    <a:pt x="1298" y="923"/>
                  </a:lnTo>
                  <a:lnTo>
                    <a:pt x="1300" y="923"/>
                  </a:lnTo>
                  <a:lnTo>
                    <a:pt x="1298" y="923"/>
                  </a:lnTo>
                  <a:lnTo>
                    <a:pt x="1298" y="925"/>
                  </a:lnTo>
                  <a:lnTo>
                    <a:pt x="1296" y="925"/>
                  </a:lnTo>
                  <a:lnTo>
                    <a:pt x="1296" y="927"/>
                  </a:lnTo>
                  <a:lnTo>
                    <a:pt x="1294" y="927"/>
                  </a:lnTo>
                  <a:lnTo>
                    <a:pt x="1292" y="927"/>
                  </a:lnTo>
                  <a:lnTo>
                    <a:pt x="1292" y="929"/>
                  </a:lnTo>
                  <a:lnTo>
                    <a:pt x="1292" y="931"/>
                  </a:lnTo>
                  <a:lnTo>
                    <a:pt x="1290" y="931"/>
                  </a:lnTo>
                  <a:lnTo>
                    <a:pt x="1290" y="933"/>
                  </a:lnTo>
                  <a:lnTo>
                    <a:pt x="1288" y="933"/>
                  </a:lnTo>
                  <a:lnTo>
                    <a:pt x="1286" y="933"/>
                  </a:lnTo>
                  <a:lnTo>
                    <a:pt x="1288" y="933"/>
                  </a:lnTo>
                  <a:lnTo>
                    <a:pt x="1286" y="933"/>
                  </a:lnTo>
                  <a:lnTo>
                    <a:pt x="1286" y="931"/>
                  </a:lnTo>
                  <a:lnTo>
                    <a:pt x="1286" y="933"/>
                  </a:lnTo>
                  <a:lnTo>
                    <a:pt x="1285" y="933"/>
                  </a:lnTo>
                  <a:lnTo>
                    <a:pt x="1286" y="933"/>
                  </a:lnTo>
                  <a:lnTo>
                    <a:pt x="1285" y="933"/>
                  </a:lnTo>
                  <a:lnTo>
                    <a:pt x="1285" y="931"/>
                  </a:lnTo>
                  <a:lnTo>
                    <a:pt x="1285" y="933"/>
                  </a:lnTo>
                  <a:lnTo>
                    <a:pt x="1283" y="933"/>
                  </a:lnTo>
                  <a:lnTo>
                    <a:pt x="1281" y="933"/>
                  </a:lnTo>
                  <a:lnTo>
                    <a:pt x="1279" y="933"/>
                  </a:lnTo>
                  <a:lnTo>
                    <a:pt x="1277" y="933"/>
                  </a:lnTo>
                  <a:lnTo>
                    <a:pt x="1275" y="933"/>
                  </a:lnTo>
                  <a:lnTo>
                    <a:pt x="1275" y="935"/>
                  </a:lnTo>
                  <a:lnTo>
                    <a:pt x="1275" y="933"/>
                  </a:lnTo>
                  <a:lnTo>
                    <a:pt x="1273" y="933"/>
                  </a:lnTo>
                  <a:lnTo>
                    <a:pt x="1271" y="933"/>
                  </a:lnTo>
                  <a:lnTo>
                    <a:pt x="1271" y="935"/>
                  </a:lnTo>
                  <a:lnTo>
                    <a:pt x="1269" y="933"/>
                  </a:lnTo>
                  <a:lnTo>
                    <a:pt x="1269" y="935"/>
                  </a:lnTo>
                  <a:lnTo>
                    <a:pt x="1267" y="935"/>
                  </a:lnTo>
                  <a:lnTo>
                    <a:pt x="1265" y="935"/>
                  </a:lnTo>
                  <a:lnTo>
                    <a:pt x="1263" y="935"/>
                  </a:lnTo>
                  <a:lnTo>
                    <a:pt x="1263" y="937"/>
                  </a:lnTo>
                  <a:lnTo>
                    <a:pt x="1261" y="937"/>
                  </a:lnTo>
                  <a:lnTo>
                    <a:pt x="1261" y="935"/>
                  </a:lnTo>
                  <a:lnTo>
                    <a:pt x="1263" y="935"/>
                  </a:lnTo>
                  <a:lnTo>
                    <a:pt x="1265" y="935"/>
                  </a:lnTo>
                  <a:lnTo>
                    <a:pt x="1263" y="935"/>
                  </a:lnTo>
                  <a:lnTo>
                    <a:pt x="1261" y="935"/>
                  </a:lnTo>
                  <a:lnTo>
                    <a:pt x="1260" y="933"/>
                  </a:lnTo>
                  <a:lnTo>
                    <a:pt x="1258" y="933"/>
                  </a:lnTo>
                  <a:lnTo>
                    <a:pt x="1256" y="933"/>
                  </a:lnTo>
                  <a:lnTo>
                    <a:pt x="1254" y="933"/>
                  </a:lnTo>
                  <a:lnTo>
                    <a:pt x="1252" y="931"/>
                  </a:lnTo>
                  <a:lnTo>
                    <a:pt x="1252" y="933"/>
                  </a:lnTo>
                  <a:lnTo>
                    <a:pt x="1252" y="931"/>
                  </a:lnTo>
                  <a:lnTo>
                    <a:pt x="1250" y="933"/>
                  </a:lnTo>
                  <a:lnTo>
                    <a:pt x="1250" y="931"/>
                  </a:lnTo>
                  <a:lnTo>
                    <a:pt x="1248" y="933"/>
                  </a:lnTo>
                  <a:lnTo>
                    <a:pt x="1246" y="931"/>
                  </a:lnTo>
                  <a:lnTo>
                    <a:pt x="1244" y="931"/>
                  </a:lnTo>
                  <a:lnTo>
                    <a:pt x="1242" y="931"/>
                  </a:lnTo>
                  <a:lnTo>
                    <a:pt x="1240" y="931"/>
                  </a:lnTo>
                  <a:lnTo>
                    <a:pt x="1238" y="931"/>
                  </a:lnTo>
                  <a:lnTo>
                    <a:pt x="1238" y="933"/>
                  </a:lnTo>
                  <a:lnTo>
                    <a:pt x="1237" y="933"/>
                  </a:lnTo>
                  <a:lnTo>
                    <a:pt x="1235" y="933"/>
                  </a:lnTo>
                  <a:lnTo>
                    <a:pt x="1233" y="933"/>
                  </a:lnTo>
                  <a:lnTo>
                    <a:pt x="1231" y="933"/>
                  </a:lnTo>
                  <a:lnTo>
                    <a:pt x="1231" y="931"/>
                  </a:lnTo>
                  <a:lnTo>
                    <a:pt x="1229" y="931"/>
                  </a:lnTo>
                  <a:lnTo>
                    <a:pt x="1227" y="931"/>
                  </a:lnTo>
                  <a:lnTo>
                    <a:pt x="1225" y="931"/>
                  </a:lnTo>
                  <a:lnTo>
                    <a:pt x="1223" y="933"/>
                  </a:lnTo>
                  <a:lnTo>
                    <a:pt x="1221" y="933"/>
                  </a:lnTo>
                  <a:lnTo>
                    <a:pt x="1221" y="931"/>
                  </a:lnTo>
                  <a:lnTo>
                    <a:pt x="1219" y="931"/>
                  </a:lnTo>
                  <a:lnTo>
                    <a:pt x="1217" y="931"/>
                  </a:lnTo>
                  <a:lnTo>
                    <a:pt x="1215" y="931"/>
                  </a:lnTo>
                  <a:lnTo>
                    <a:pt x="1212" y="933"/>
                  </a:lnTo>
                  <a:lnTo>
                    <a:pt x="1212" y="931"/>
                  </a:lnTo>
                  <a:lnTo>
                    <a:pt x="1210" y="931"/>
                  </a:lnTo>
                  <a:lnTo>
                    <a:pt x="1208" y="931"/>
                  </a:lnTo>
                  <a:lnTo>
                    <a:pt x="1206" y="931"/>
                  </a:lnTo>
                  <a:lnTo>
                    <a:pt x="1202" y="931"/>
                  </a:lnTo>
                  <a:lnTo>
                    <a:pt x="1200" y="933"/>
                  </a:lnTo>
                  <a:lnTo>
                    <a:pt x="1198" y="933"/>
                  </a:lnTo>
                  <a:lnTo>
                    <a:pt x="1196" y="933"/>
                  </a:lnTo>
                  <a:lnTo>
                    <a:pt x="1196" y="931"/>
                  </a:lnTo>
                  <a:lnTo>
                    <a:pt x="1194" y="931"/>
                  </a:lnTo>
                  <a:lnTo>
                    <a:pt x="1194" y="933"/>
                  </a:lnTo>
                  <a:lnTo>
                    <a:pt x="1192" y="933"/>
                  </a:lnTo>
                  <a:lnTo>
                    <a:pt x="1192" y="935"/>
                  </a:lnTo>
                  <a:lnTo>
                    <a:pt x="1190" y="935"/>
                  </a:lnTo>
                  <a:lnTo>
                    <a:pt x="1190" y="933"/>
                  </a:lnTo>
                  <a:lnTo>
                    <a:pt x="1189" y="933"/>
                  </a:lnTo>
                  <a:lnTo>
                    <a:pt x="1189" y="935"/>
                  </a:lnTo>
                  <a:lnTo>
                    <a:pt x="1189" y="933"/>
                  </a:lnTo>
                  <a:lnTo>
                    <a:pt x="1187" y="933"/>
                  </a:lnTo>
                  <a:lnTo>
                    <a:pt x="1189" y="933"/>
                  </a:lnTo>
                  <a:lnTo>
                    <a:pt x="1187" y="933"/>
                  </a:lnTo>
                  <a:lnTo>
                    <a:pt x="1185" y="933"/>
                  </a:lnTo>
                  <a:lnTo>
                    <a:pt x="1185" y="935"/>
                  </a:lnTo>
                  <a:lnTo>
                    <a:pt x="1187" y="935"/>
                  </a:lnTo>
                  <a:lnTo>
                    <a:pt x="1185" y="935"/>
                  </a:lnTo>
                  <a:lnTo>
                    <a:pt x="1183" y="935"/>
                  </a:lnTo>
                  <a:lnTo>
                    <a:pt x="1183" y="937"/>
                  </a:lnTo>
                  <a:lnTo>
                    <a:pt x="1183" y="939"/>
                  </a:lnTo>
                  <a:lnTo>
                    <a:pt x="1181" y="939"/>
                  </a:lnTo>
                  <a:lnTo>
                    <a:pt x="1179" y="939"/>
                  </a:lnTo>
                  <a:lnTo>
                    <a:pt x="1179" y="940"/>
                  </a:lnTo>
                  <a:lnTo>
                    <a:pt x="1179" y="942"/>
                  </a:lnTo>
                  <a:lnTo>
                    <a:pt x="1177" y="942"/>
                  </a:lnTo>
                  <a:lnTo>
                    <a:pt x="1175" y="942"/>
                  </a:lnTo>
                  <a:lnTo>
                    <a:pt x="1175" y="944"/>
                  </a:lnTo>
                  <a:lnTo>
                    <a:pt x="1175" y="946"/>
                  </a:lnTo>
                  <a:lnTo>
                    <a:pt x="1175" y="948"/>
                  </a:lnTo>
                  <a:lnTo>
                    <a:pt x="1175" y="950"/>
                  </a:lnTo>
                  <a:lnTo>
                    <a:pt x="1175" y="952"/>
                  </a:lnTo>
                  <a:lnTo>
                    <a:pt x="1173" y="952"/>
                  </a:lnTo>
                  <a:lnTo>
                    <a:pt x="1171" y="956"/>
                  </a:lnTo>
                  <a:lnTo>
                    <a:pt x="1169" y="956"/>
                  </a:lnTo>
                  <a:lnTo>
                    <a:pt x="1167" y="956"/>
                  </a:lnTo>
                  <a:lnTo>
                    <a:pt x="1165" y="956"/>
                  </a:lnTo>
                  <a:lnTo>
                    <a:pt x="1164" y="956"/>
                  </a:lnTo>
                  <a:lnTo>
                    <a:pt x="1162" y="956"/>
                  </a:lnTo>
                  <a:lnTo>
                    <a:pt x="1162" y="958"/>
                  </a:lnTo>
                  <a:lnTo>
                    <a:pt x="1160" y="956"/>
                  </a:lnTo>
                  <a:lnTo>
                    <a:pt x="1160" y="958"/>
                  </a:lnTo>
                  <a:lnTo>
                    <a:pt x="1158" y="958"/>
                  </a:lnTo>
                  <a:lnTo>
                    <a:pt x="1158" y="960"/>
                  </a:lnTo>
                  <a:lnTo>
                    <a:pt x="1160" y="960"/>
                  </a:lnTo>
                  <a:lnTo>
                    <a:pt x="1158" y="960"/>
                  </a:lnTo>
                  <a:lnTo>
                    <a:pt x="1158" y="962"/>
                  </a:lnTo>
                  <a:lnTo>
                    <a:pt x="1156" y="962"/>
                  </a:lnTo>
                  <a:lnTo>
                    <a:pt x="1156" y="960"/>
                  </a:lnTo>
                  <a:lnTo>
                    <a:pt x="1156" y="958"/>
                  </a:lnTo>
                  <a:lnTo>
                    <a:pt x="1156" y="960"/>
                  </a:lnTo>
                  <a:lnTo>
                    <a:pt x="1156" y="962"/>
                  </a:lnTo>
                  <a:lnTo>
                    <a:pt x="1154" y="962"/>
                  </a:lnTo>
                  <a:lnTo>
                    <a:pt x="1152" y="962"/>
                  </a:lnTo>
                  <a:lnTo>
                    <a:pt x="1152" y="964"/>
                  </a:lnTo>
                  <a:lnTo>
                    <a:pt x="1152" y="965"/>
                  </a:lnTo>
                  <a:lnTo>
                    <a:pt x="1150" y="965"/>
                  </a:lnTo>
                  <a:lnTo>
                    <a:pt x="1148" y="967"/>
                  </a:lnTo>
                  <a:lnTo>
                    <a:pt x="1146" y="967"/>
                  </a:lnTo>
                  <a:lnTo>
                    <a:pt x="1146" y="969"/>
                  </a:lnTo>
                  <a:lnTo>
                    <a:pt x="1144" y="969"/>
                  </a:lnTo>
                  <a:lnTo>
                    <a:pt x="1144" y="973"/>
                  </a:lnTo>
                  <a:lnTo>
                    <a:pt x="1142" y="973"/>
                  </a:lnTo>
                  <a:lnTo>
                    <a:pt x="1142" y="975"/>
                  </a:lnTo>
                  <a:lnTo>
                    <a:pt x="1142" y="977"/>
                  </a:lnTo>
                  <a:lnTo>
                    <a:pt x="1141" y="977"/>
                  </a:lnTo>
                  <a:lnTo>
                    <a:pt x="1141" y="979"/>
                  </a:lnTo>
                  <a:lnTo>
                    <a:pt x="1139" y="979"/>
                  </a:lnTo>
                  <a:lnTo>
                    <a:pt x="1139" y="981"/>
                  </a:lnTo>
                  <a:lnTo>
                    <a:pt x="1137" y="981"/>
                  </a:lnTo>
                  <a:lnTo>
                    <a:pt x="1137" y="983"/>
                  </a:lnTo>
                  <a:lnTo>
                    <a:pt x="1135" y="985"/>
                  </a:lnTo>
                  <a:lnTo>
                    <a:pt x="1135" y="983"/>
                  </a:lnTo>
                  <a:lnTo>
                    <a:pt x="1133" y="983"/>
                  </a:lnTo>
                  <a:lnTo>
                    <a:pt x="1131" y="981"/>
                  </a:lnTo>
                  <a:lnTo>
                    <a:pt x="1129" y="981"/>
                  </a:lnTo>
                  <a:lnTo>
                    <a:pt x="1127" y="981"/>
                  </a:lnTo>
                  <a:lnTo>
                    <a:pt x="1127" y="979"/>
                  </a:lnTo>
                  <a:lnTo>
                    <a:pt x="1125" y="979"/>
                  </a:lnTo>
                  <a:lnTo>
                    <a:pt x="1123" y="979"/>
                  </a:lnTo>
                  <a:lnTo>
                    <a:pt x="1119" y="977"/>
                  </a:lnTo>
                  <a:lnTo>
                    <a:pt x="1119" y="979"/>
                  </a:lnTo>
                  <a:lnTo>
                    <a:pt x="1119" y="977"/>
                  </a:lnTo>
                  <a:lnTo>
                    <a:pt x="1117" y="977"/>
                  </a:lnTo>
                  <a:lnTo>
                    <a:pt x="1116" y="977"/>
                  </a:lnTo>
                  <a:lnTo>
                    <a:pt x="1114" y="977"/>
                  </a:lnTo>
                  <a:lnTo>
                    <a:pt x="1116" y="977"/>
                  </a:lnTo>
                  <a:lnTo>
                    <a:pt x="1117" y="977"/>
                  </a:lnTo>
                  <a:lnTo>
                    <a:pt x="1117" y="979"/>
                  </a:lnTo>
                  <a:lnTo>
                    <a:pt x="1116" y="979"/>
                  </a:lnTo>
                  <a:lnTo>
                    <a:pt x="1117" y="979"/>
                  </a:lnTo>
                  <a:lnTo>
                    <a:pt x="1119" y="979"/>
                  </a:lnTo>
                  <a:lnTo>
                    <a:pt x="1121" y="979"/>
                  </a:lnTo>
                  <a:lnTo>
                    <a:pt x="1123" y="979"/>
                  </a:lnTo>
                  <a:lnTo>
                    <a:pt x="1125" y="979"/>
                  </a:lnTo>
                  <a:lnTo>
                    <a:pt x="1125" y="981"/>
                  </a:lnTo>
                  <a:lnTo>
                    <a:pt x="1127" y="981"/>
                  </a:lnTo>
                  <a:lnTo>
                    <a:pt x="1129" y="981"/>
                  </a:lnTo>
                  <a:lnTo>
                    <a:pt x="1131" y="981"/>
                  </a:lnTo>
                  <a:lnTo>
                    <a:pt x="1131" y="983"/>
                  </a:lnTo>
                  <a:lnTo>
                    <a:pt x="1133" y="983"/>
                  </a:lnTo>
                  <a:lnTo>
                    <a:pt x="1133" y="985"/>
                  </a:lnTo>
                  <a:lnTo>
                    <a:pt x="1135" y="985"/>
                  </a:lnTo>
                  <a:lnTo>
                    <a:pt x="1135" y="987"/>
                  </a:lnTo>
                  <a:lnTo>
                    <a:pt x="1133" y="987"/>
                  </a:lnTo>
                  <a:lnTo>
                    <a:pt x="1133" y="988"/>
                  </a:lnTo>
                  <a:lnTo>
                    <a:pt x="1133" y="990"/>
                  </a:lnTo>
                  <a:lnTo>
                    <a:pt x="1131" y="992"/>
                  </a:lnTo>
                  <a:lnTo>
                    <a:pt x="1131" y="994"/>
                  </a:lnTo>
                  <a:lnTo>
                    <a:pt x="1129" y="994"/>
                  </a:lnTo>
                  <a:lnTo>
                    <a:pt x="1129" y="996"/>
                  </a:lnTo>
                  <a:lnTo>
                    <a:pt x="1127" y="996"/>
                  </a:lnTo>
                  <a:lnTo>
                    <a:pt x="1127" y="998"/>
                  </a:lnTo>
                  <a:lnTo>
                    <a:pt x="1127" y="1000"/>
                  </a:lnTo>
                  <a:lnTo>
                    <a:pt x="1125" y="1000"/>
                  </a:lnTo>
                  <a:lnTo>
                    <a:pt x="1123" y="1000"/>
                  </a:lnTo>
                  <a:lnTo>
                    <a:pt x="1123" y="1002"/>
                  </a:lnTo>
                  <a:lnTo>
                    <a:pt x="1121" y="1002"/>
                  </a:lnTo>
                  <a:lnTo>
                    <a:pt x="1121" y="1004"/>
                  </a:lnTo>
                  <a:lnTo>
                    <a:pt x="1121" y="1006"/>
                  </a:lnTo>
                  <a:lnTo>
                    <a:pt x="1119" y="1006"/>
                  </a:lnTo>
                  <a:lnTo>
                    <a:pt x="1119" y="1008"/>
                  </a:lnTo>
                  <a:lnTo>
                    <a:pt x="1119" y="1010"/>
                  </a:lnTo>
                  <a:lnTo>
                    <a:pt x="1117" y="1010"/>
                  </a:lnTo>
                  <a:lnTo>
                    <a:pt x="1116" y="1010"/>
                  </a:lnTo>
                  <a:lnTo>
                    <a:pt x="1112" y="1013"/>
                  </a:lnTo>
                  <a:lnTo>
                    <a:pt x="1112" y="1015"/>
                  </a:lnTo>
                  <a:lnTo>
                    <a:pt x="1110" y="1015"/>
                  </a:lnTo>
                  <a:lnTo>
                    <a:pt x="1110" y="1017"/>
                  </a:lnTo>
                  <a:lnTo>
                    <a:pt x="1108" y="1017"/>
                  </a:lnTo>
                  <a:lnTo>
                    <a:pt x="1106" y="1017"/>
                  </a:lnTo>
                  <a:lnTo>
                    <a:pt x="1104" y="1017"/>
                  </a:lnTo>
                  <a:lnTo>
                    <a:pt x="1104" y="1019"/>
                  </a:lnTo>
                  <a:lnTo>
                    <a:pt x="1102" y="1019"/>
                  </a:lnTo>
                  <a:lnTo>
                    <a:pt x="1102" y="1017"/>
                  </a:lnTo>
                  <a:lnTo>
                    <a:pt x="1100" y="1017"/>
                  </a:lnTo>
                  <a:lnTo>
                    <a:pt x="1098" y="1019"/>
                  </a:lnTo>
                  <a:lnTo>
                    <a:pt x="1098" y="1021"/>
                  </a:lnTo>
                  <a:lnTo>
                    <a:pt x="1096" y="1021"/>
                  </a:lnTo>
                  <a:lnTo>
                    <a:pt x="1094" y="1021"/>
                  </a:lnTo>
                  <a:lnTo>
                    <a:pt x="1094" y="1023"/>
                  </a:lnTo>
                  <a:lnTo>
                    <a:pt x="1093" y="1023"/>
                  </a:lnTo>
                  <a:lnTo>
                    <a:pt x="1093" y="1025"/>
                  </a:lnTo>
                  <a:lnTo>
                    <a:pt x="1091" y="1025"/>
                  </a:lnTo>
                  <a:lnTo>
                    <a:pt x="1089" y="1027"/>
                  </a:lnTo>
                  <a:lnTo>
                    <a:pt x="1087" y="1027"/>
                  </a:lnTo>
                  <a:lnTo>
                    <a:pt x="1085" y="1029"/>
                  </a:lnTo>
                  <a:lnTo>
                    <a:pt x="1083" y="1029"/>
                  </a:lnTo>
                  <a:lnTo>
                    <a:pt x="1083" y="1031"/>
                  </a:lnTo>
                  <a:lnTo>
                    <a:pt x="1081" y="1033"/>
                  </a:lnTo>
                  <a:lnTo>
                    <a:pt x="1079" y="1033"/>
                  </a:lnTo>
                  <a:lnTo>
                    <a:pt x="1079" y="1035"/>
                  </a:lnTo>
                  <a:lnTo>
                    <a:pt x="1079" y="1036"/>
                  </a:lnTo>
                  <a:lnTo>
                    <a:pt x="1077" y="1036"/>
                  </a:lnTo>
                  <a:lnTo>
                    <a:pt x="1077" y="1038"/>
                  </a:lnTo>
                  <a:lnTo>
                    <a:pt x="1075" y="1038"/>
                  </a:lnTo>
                  <a:lnTo>
                    <a:pt x="1075" y="1040"/>
                  </a:lnTo>
                  <a:lnTo>
                    <a:pt x="1071" y="1040"/>
                  </a:lnTo>
                  <a:lnTo>
                    <a:pt x="1071" y="1042"/>
                  </a:lnTo>
                  <a:lnTo>
                    <a:pt x="1069" y="1044"/>
                  </a:lnTo>
                  <a:lnTo>
                    <a:pt x="1068" y="1044"/>
                  </a:lnTo>
                  <a:lnTo>
                    <a:pt x="1068" y="1046"/>
                  </a:lnTo>
                  <a:lnTo>
                    <a:pt x="1066" y="1046"/>
                  </a:lnTo>
                  <a:lnTo>
                    <a:pt x="1064" y="1046"/>
                  </a:lnTo>
                  <a:lnTo>
                    <a:pt x="1064" y="1044"/>
                  </a:lnTo>
                  <a:lnTo>
                    <a:pt x="1062" y="1044"/>
                  </a:lnTo>
                  <a:lnTo>
                    <a:pt x="1060" y="1044"/>
                  </a:lnTo>
                  <a:lnTo>
                    <a:pt x="1062" y="1044"/>
                  </a:lnTo>
                  <a:lnTo>
                    <a:pt x="1062" y="1046"/>
                  </a:lnTo>
                  <a:lnTo>
                    <a:pt x="1066" y="1046"/>
                  </a:lnTo>
                  <a:lnTo>
                    <a:pt x="1068" y="1046"/>
                  </a:lnTo>
                  <a:lnTo>
                    <a:pt x="1066" y="1048"/>
                  </a:lnTo>
                  <a:lnTo>
                    <a:pt x="1068" y="1048"/>
                  </a:lnTo>
                  <a:lnTo>
                    <a:pt x="1066" y="1050"/>
                  </a:lnTo>
                  <a:lnTo>
                    <a:pt x="1064" y="1050"/>
                  </a:lnTo>
                  <a:lnTo>
                    <a:pt x="1062" y="1052"/>
                  </a:lnTo>
                  <a:lnTo>
                    <a:pt x="1060" y="1052"/>
                  </a:lnTo>
                  <a:lnTo>
                    <a:pt x="1060" y="1054"/>
                  </a:lnTo>
                  <a:lnTo>
                    <a:pt x="1058" y="1054"/>
                  </a:lnTo>
                  <a:lnTo>
                    <a:pt x="1058" y="1056"/>
                  </a:lnTo>
                  <a:lnTo>
                    <a:pt x="1056" y="1056"/>
                  </a:lnTo>
                  <a:lnTo>
                    <a:pt x="1056" y="1058"/>
                  </a:lnTo>
                  <a:close/>
                  <a:moveTo>
                    <a:pt x="486" y="150"/>
                  </a:moveTo>
                  <a:lnTo>
                    <a:pt x="484" y="150"/>
                  </a:lnTo>
                  <a:lnTo>
                    <a:pt x="486" y="150"/>
                  </a:lnTo>
                  <a:close/>
                  <a:moveTo>
                    <a:pt x="486" y="148"/>
                  </a:moveTo>
                  <a:lnTo>
                    <a:pt x="488" y="148"/>
                  </a:lnTo>
                  <a:lnTo>
                    <a:pt x="486" y="148"/>
                  </a:lnTo>
                  <a:close/>
                  <a:moveTo>
                    <a:pt x="490" y="148"/>
                  </a:moveTo>
                  <a:lnTo>
                    <a:pt x="488" y="148"/>
                  </a:lnTo>
                  <a:lnTo>
                    <a:pt x="488" y="146"/>
                  </a:lnTo>
                  <a:lnTo>
                    <a:pt x="490" y="146"/>
                  </a:lnTo>
                  <a:lnTo>
                    <a:pt x="490" y="148"/>
                  </a:lnTo>
                  <a:close/>
                  <a:moveTo>
                    <a:pt x="720" y="138"/>
                  </a:moveTo>
                  <a:lnTo>
                    <a:pt x="718" y="134"/>
                  </a:lnTo>
                  <a:lnTo>
                    <a:pt x="720" y="134"/>
                  </a:lnTo>
                  <a:lnTo>
                    <a:pt x="722" y="136"/>
                  </a:lnTo>
                  <a:lnTo>
                    <a:pt x="722" y="138"/>
                  </a:lnTo>
                  <a:lnTo>
                    <a:pt x="720" y="138"/>
                  </a:lnTo>
                  <a:close/>
                  <a:moveTo>
                    <a:pt x="705" y="140"/>
                  </a:moveTo>
                  <a:lnTo>
                    <a:pt x="705" y="142"/>
                  </a:lnTo>
                  <a:lnTo>
                    <a:pt x="703" y="142"/>
                  </a:lnTo>
                  <a:lnTo>
                    <a:pt x="701" y="142"/>
                  </a:lnTo>
                  <a:lnTo>
                    <a:pt x="701" y="140"/>
                  </a:lnTo>
                  <a:lnTo>
                    <a:pt x="701" y="138"/>
                  </a:lnTo>
                  <a:lnTo>
                    <a:pt x="703" y="138"/>
                  </a:lnTo>
                  <a:lnTo>
                    <a:pt x="701" y="136"/>
                  </a:lnTo>
                  <a:lnTo>
                    <a:pt x="703" y="136"/>
                  </a:lnTo>
                  <a:lnTo>
                    <a:pt x="703" y="134"/>
                  </a:lnTo>
                  <a:lnTo>
                    <a:pt x="705" y="134"/>
                  </a:lnTo>
                  <a:lnTo>
                    <a:pt x="705" y="132"/>
                  </a:lnTo>
                  <a:lnTo>
                    <a:pt x="707" y="134"/>
                  </a:lnTo>
                  <a:lnTo>
                    <a:pt x="705" y="134"/>
                  </a:lnTo>
                  <a:lnTo>
                    <a:pt x="705" y="136"/>
                  </a:lnTo>
                  <a:lnTo>
                    <a:pt x="707" y="138"/>
                  </a:lnTo>
                  <a:lnTo>
                    <a:pt x="707" y="140"/>
                  </a:lnTo>
                  <a:lnTo>
                    <a:pt x="705" y="140"/>
                  </a:lnTo>
                  <a:close/>
                  <a:moveTo>
                    <a:pt x="705" y="121"/>
                  </a:moveTo>
                  <a:lnTo>
                    <a:pt x="707" y="121"/>
                  </a:lnTo>
                  <a:lnTo>
                    <a:pt x="707" y="119"/>
                  </a:lnTo>
                  <a:lnTo>
                    <a:pt x="707" y="121"/>
                  </a:lnTo>
                  <a:lnTo>
                    <a:pt x="707" y="123"/>
                  </a:lnTo>
                  <a:lnTo>
                    <a:pt x="709" y="125"/>
                  </a:lnTo>
                  <a:lnTo>
                    <a:pt x="707" y="125"/>
                  </a:lnTo>
                  <a:lnTo>
                    <a:pt x="707" y="127"/>
                  </a:lnTo>
                  <a:lnTo>
                    <a:pt x="707" y="129"/>
                  </a:lnTo>
                  <a:lnTo>
                    <a:pt x="705" y="130"/>
                  </a:lnTo>
                  <a:lnTo>
                    <a:pt x="703" y="132"/>
                  </a:lnTo>
                  <a:lnTo>
                    <a:pt x="701" y="130"/>
                  </a:lnTo>
                  <a:lnTo>
                    <a:pt x="699" y="129"/>
                  </a:lnTo>
                  <a:lnTo>
                    <a:pt x="699" y="127"/>
                  </a:lnTo>
                  <a:lnTo>
                    <a:pt x="699" y="125"/>
                  </a:lnTo>
                  <a:lnTo>
                    <a:pt x="699" y="123"/>
                  </a:lnTo>
                  <a:lnTo>
                    <a:pt x="699" y="121"/>
                  </a:lnTo>
                  <a:lnTo>
                    <a:pt x="701" y="119"/>
                  </a:lnTo>
                  <a:lnTo>
                    <a:pt x="703" y="117"/>
                  </a:lnTo>
                  <a:lnTo>
                    <a:pt x="705" y="117"/>
                  </a:lnTo>
                  <a:lnTo>
                    <a:pt x="705" y="119"/>
                  </a:lnTo>
                  <a:lnTo>
                    <a:pt x="705" y="121"/>
                  </a:lnTo>
                  <a:close/>
                  <a:moveTo>
                    <a:pt x="426" y="111"/>
                  </a:moveTo>
                  <a:lnTo>
                    <a:pt x="430" y="115"/>
                  </a:lnTo>
                  <a:lnTo>
                    <a:pt x="430" y="117"/>
                  </a:lnTo>
                  <a:lnTo>
                    <a:pt x="430" y="119"/>
                  </a:lnTo>
                  <a:lnTo>
                    <a:pt x="430" y="121"/>
                  </a:lnTo>
                  <a:lnTo>
                    <a:pt x="430" y="123"/>
                  </a:lnTo>
                  <a:lnTo>
                    <a:pt x="430" y="125"/>
                  </a:lnTo>
                  <a:lnTo>
                    <a:pt x="430" y="127"/>
                  </a:lnTo>
                  <a:lnTo>
                    <a:pt x="430" y="129"/>
                  </a:lnTo>
                  <a:lnTo>
                    <a:pt x="430" y="130"/>
                  </a:lnTo>
                  <a:lnTo>
                    <a:pt x="430" y="132"/>
                  </a:lnTo>
                  <a:lnTo>
                    <a:pt x="430" y="134"/>
                  </a:lnTo>
                  <a:lnTo>
                    <a:pt x="430" y="136"/>
                  </a:lnTo>
                  <a:lnTo>
                    <a:pt x="430" y="138"/>
                  </a:lnTo>
                  <a:lnTo>
                    <a:pt x="426" y="138"/>
                  </a:lnTo>
                  <a:lnTo>
                    <a:pt x="426" y="140"/>
                  </a:lnTo>
                  <a:lnTo>
                    <a:pt x="424" y="140"/>
                  </a:lnTo>
                  <a:lnTo>
                    <a:pt x="424" y="142"/>
                  </a:lnTo>
                  <a:lnTo>
                    <a:pt x="424" y="144"/>
                  </a:lnTo>
                  <a:lnTo>
                    <a:pt x="426" y="144"/>
                  </a:lnTo>
                  <a:lnTo>
                    <a:pt x="424" y="146"/>
                  </a:lnTo>
                  <a:lnTo>
                    <a:pt x="422" y="148"/>
                  </a:lnTo>
                  <a:lnTo>
                    <a:pt x="421" y="148"/>
                  </a:lnTo>
                  <a:lnTo>
                    <a:pt x="421" y="150"/>
                  </a:lnTo>
                  <a:lnTo>
                    <a:pt x="422" y="150"/>
                  </a:lnTo>
                  <a:lnTo>
                    <a:pt x="421" y="150"/>
                  </a:lnTo>
                  <a:lnTo>
                    <a:pt x="422" y="152"/>
                  </a:lnTo>
                  <a:lnTo>
                    <a:pt x="422" y="150"/>
                  </a:lnTo>
                  <a:lnTo>
                    <a:pt x="424" y="152"/>
                  </a:lnTo>
                  <a:lnTo>
                    <a:pt x="424" y="150"/>
                  </a:lnTo>
                  <a:lnTo>
                    <a:pt x="426" y="150"/>
                  </a:lnTo>
                  <a:lnTo>
                    <a:pt x="428" y="148"/>
                  </a:lnTo>
                  <a:lnTo>
                    <a:pt x="432" y="146"/>
                  </a:lnTo>
                  <a:lnTo>
                    <a:pt x="432" y="148"/>
                  </a:lnTo>
                  <a:lnTo>
                    <a:pt x="434" y="148"/>
                  </a:lnTo>
                  <a:lnTo>
                    <a:pt x="438" y="144"/>
                  </a:lnTo>
                  <a:lnTo>
                    <a:pt x="438" y="146"/>
                  </a:lnTo>
                  <a:lnTo>
                    <a:pt x="436" y="148"/>
                  </a:lnTo>
                  <a:lnTo>
                    <a:pt x="434" y="148"/>
                  </a:lnTo>
                  <a:lnTo>
                    <a:pt x="436" y="148"/>
                  </a:lnTo>
                  <a:lnTo>
                    <a:pt x="436" y="146"/>
                  </a:lnTo>
                  <a:lnTo>
                    <a:pt x="438" y="146"/>
                  </a:lnTo>
                  <a:lnTo>
                    <a:pt x="440" y="144"/>
                  </a:lnTo>
                  <a:lnTo>
                    <a:pt x="440" y="142"/>
                  </a:lnTo>
                  <a:lnTo>
                    <a:pt x="440" y="140"/>
                  </a:lnTo>
                  <a:lnTo>
                    <a:pt x="438" y="140"/>
                  </a:lnTo>
                  <a:lnTo>
                    <a:pt x="436" y="140"/>
                  </a:lnTo>
                  <a:lnTo>
                    <a:pt x="438" y="138"/>
                  </a:lnTo>
                  <a:lnTo>
                    <a:pt x="438" y="136"/>
                  </a:lnTo>
                  <a:lnTo>
                    <a:pt x="440" y="132"/>
                  </a:lnTo>
                  <a:lnTo>
                    <a:pt x="444" y="129"/>
                  </a:lnTo>
                  <a:lnTo>
                    <a:pt x="445" y="127"/>
                  </a:lnTo>
                  <a:lnTo>
                    <a:pt x="447" y="127"/>
                  </a:lnTo>
                  <a:lnTo>
                    <a:pt x="449" y="127"/>
                  </a:lnTo>
                  <a:lnTo>
                    <a:pt x="449" y="129"/>
                  </a:lnTo>
                  <a:lnTo>
                    <a:pt x="453" y="130"/>
                  </a:lnTo>
                  <a:lnTo>
                    <a:pt x="457" y="132"/>
                  </a:lnTo>
                  <a:lnTo>
                    <a:pt x="461" y="132"/>
                  </a:lnTo>
                  <a:lnTo>
                    <a:pt x="463" y="134"/>
                  </a:lnTo>
                  <a:lnTo>
                    <a:pt x="465" y="136"/>
                  </a:lnTo>
                  <a:lnTo>
                    <a:pt x="467" y="136"/>
                  </a:lnTo>
                  <a:lnTo>
                    <a:pt x="469" y="138"/>
                  </a:lnTo>
                  <a:lnTo>
                    <a:pt x="470" y="138"/>
                  </a:lnTo>
                  <a:lnTo>
                    <a:pt x="470" y="140"/>
                  </a:lnTo>
                  <a:lnTo>
                    <a:pt x="470" y="142"/>
                  </a:lnTo>
                  <a:lnTo>
                    <a:pt x="472" y="142"/>
                  </a:lnTo>
                  <a:lnTo>
                    <a:pt x="474" y="142"/>
                  </a:lnTo>
                  <a:lnTo>
                    <a:pt x="474" y="144"/>
                  </a:lnTo>
                  <a:lnTo>
                    <a:pt x="474" y="146"/>
                  </a:lnTo>
                  <a:lnTo>
                    <a:pt x="474" y="148"/>
                  </a:lnTo>
                  <a:lnTo>
                    <a:pt x="474" y="150"/>
                  </a:lnTo>
                  <a:lnTo>
                    <a:pt x="474" y="152"/>
                  </a:lnTo>
                  <a:lnTo>
                    <a:pt x="470" y="153"/>
                  </a:lnTo>
                  <a:lnTo>
                    <a:pt x="470" y="155"/>
                  </a:lnTo>
                  <a:lnTo>
                    <a:pt x="469" y="157"/>
                  </a:lnTo>
                  <a:lnTo>
                    <a:pt x="465" y="161"/>
                  </a:lnTo>
                  <a:lnTo>
                    <a:pt x="463" y="163"/>
                  </a:lnTo>
                  <a:lnTo>
                    <a:pt x="465" y="163"/>
                  </a:lnTo>
                  <a:lnTo>
                    <a:pt x="467" y="163"/>
                  </a:lnTo>
                  <a:lnTo>
                    <a:pt x="467" y="161"/>
                  </a:lnTo>
                  <a:lnTo>
                    <a:pt x="469" y="163"/>
                  </a:lnTo>
                  <a:lnTo>
                    <a:pt x="467" y="163"/>
                  </a:lnTo>
                  <a:lnTo>
                    <a:pt x="467" y="165"/>
                  </a:lnTo>
                  <a:lnTo>
                    <a:pt x="467" y="167"/>
                  </a:lnTo>
                  <a:lnTo>
                    <a:pt x="467" y="169"/>
                  </a:lnTo>
                  <a:lnTo>
                    <a:pt x="465" y="169"/>
                  </a:lnTo>
                  <a:lnTo>
                    <a:pt x="467" y="169"/>
                  </a:lnTo>
                  <a:lnTo>
                    <a:pt x="467" y="167"/>
                  </a:lnTo>
                  <a:lnTo>
                    <a:pt x="467" y="165"/>
                  </a:lnTo>
                  <a:lnTo>
                    <a:pt x="469" y="165"/>
                  </a:lnTo>
                  <a:lnTo>
                    <a:pt x="470" y="163"/>
                  </a:lnTo>
                  <a:lnTo>
                    <a:pt x="470" y="161"/>
                  </a:lnTo>
                  <a:lnTo>
                    <a:pt x="470" y="163"/>
                  </a:lnTo>
                  <a:lnTo>
                    <a:pt x="469" y="163"/>
                  </a:lnTo>
                  <a:lnTo>
                    <a:pt x="469" y="161"/>
                  </a:lnTo>
                  <a:lnTo>
                    <a:pt x="469" y="159"/>
                  </a:lnTo>
                  <a:lnTo>
                    <a:pt x="470" y="159"/>
                  </a:lnTo>
                  <a:lnTo>
                    <a:pt x="472" y="157"/>
                  </a:lnTo>
                  <a:lnTo>
                    <a:pt x="472" y="155"/>
                  </a:lnTo>
                  <a:lnTo>
                    <a:pt x="474" y="155"/>
                  </a:lnTo>
                  <a:lnTo>
                    <a:pt x="474" y="157"/>
                  </a:lnTo>
                  <a:lnTo>
                    <a:pt x="472" y="159"/>
                  </a:lnTo>
                  <a:lnTo>
                    <a:pt x="474" y="159"/>
                  </a:lnTo>
                  <a:lnTo>
                    <a:pt x="472" y="161"/>
                  </a:lnTo>
                  <a:lnTo>
                    <a:pt x="472" y="163"/>
                  </a:lnTo>
                  <a:lnTo>
                    <a:pt x="472" y="161"/>
                  </a:lnTo>
                  <a:lnTo>
                    <a:pt x="474" y="161"/>
                  </a:lnTo>
                  <a:lnTo>
                    <a:pt x="474" y="163"/>
                  </a:lnTo>
                  <a:lnTo>
                    <a:pt x="476" y="163"/>
                  </a:lnTo>
                  <a:lnTo>
                    <a:pt x="476" y="165"/>
                  </a:lnTo>
                  <a:lnTo>
                    <a:pt x="478" y="165"/>
                  </a:lnTo>
                  <a:lnTo>
                    <a:pt x="478" y="163"/>
                  </a:lnTo>
                  <a:lnTo>
                    <a:pt x="476" y="161"/>
                  </a:lnTo>
                  <a:lnTo>
                    <a:pt x="476" y="159"/>
                  </a:lnTo>
                  <a:lnTo>
                    <a:pt x="478" y="157"/>
                  </a:lnTo>
                  <a:lnTo>
                    <a:pt x="478" y="155"/>
                  </a:lnTo>
                  <a:lnTo>
                    <a:pt x="482" y="155"/>
                  </a:lnTo>
                  <a:lnTo>
                    <a:pt x="480" y="153"/>
                  </a:lnTo>
                  <a:lnTo>
                    <a:pt x="482" y="150"/>
                  </a:lnTo>
                  <a:lnTo>
                    <a:pt x="484" y="150"/>
                  </a:lnTo>
                  <a:lnTo>
                    <a:pt x="484" y="152"/>
                  </a:lnTo>
                  <a:lnTo>
                    <a:pt x="486" y="152"/>
                  </a:lnTo>
                  <a:lnTo>
                    <a:pt x="484" y="153"/>
                  </a:lnTo>
                  <a:lnTo>
                    <a:pt x="484" y="155"/>
                  </a:lnTo>
                  <a:lnTo>
                    <a:pt x="486" y="155"/>
                  </a:lnTo>
                  <a:lnTo>
                    <a:pt x="486" y="157"/>
                  </a:lnTo>
                  <a:lnTo>
                    <a:pt x="488" y="157"/>
                  </a:lnTo>
                  <a:lnTo>
                    <a:pt x="490" y="157"/>
                  </a:lnTo>
                  <a:lnTo>
                    <a:pt x="486" y="155"/>
                  </a:lnTo>
                  <a:lnTo>
                    <a:pt x="486" y="153"/>
                  </a:lnTo>
                  <a:lnTo>
                    <a:pt x="488" y="153"/>
                  </a:lnTo>
                  <a:lnTo>
                    <a:pt x="488" y="152"/>
                  </a:lnTo>
                  <a:lnTo>
                    <a:pt x="490" y="152"/>
                  </a:lnTo>
                  <a:lnTo>
                    <a:pt x="490" y="153"/>
                  </a:lnTo>
                  <a:lnTo>
                    <a:pt x="492" y="155"/>
                  </a:lnTo>
                  <a:lnTo>
                    <a:pt x="492" y="157"/>
                  </a:lnTo>
                  <a:lnTo>
                    <a:pt x="493" y="157"/>
                  </a:lnTo>
                  <a:lnTo>
                    <a:pt x="493" y="155"/>
                  </a:lnTo>
                  <a:lnTo>
                    <a:pt x="495" y="157"/>
                  </a:lnTo>
                  <a:lnTo>
                    <a:pt x="497" y="157"/>
                  </a:lnTo>
                  <a:lnTo>
                    <a:pt x="493" y="155"/>
                  </a:lnTo>
                  <a:lnTo>
                    <a:pt x="493" y="153"/>
                  </a:lnTo>
                  <a:lnTo>
                    <a:pt x="490" y="152"/>
                  </a:lnTo>
                  <a:lnTo>
                    <a:pt x="492" y="150"/>
                  </a:lnTo>
                  <a:lnTo>
                    <a:pt x="492" y="152"/>
                  </a:lnTo>
                  <a:lnTo>
                    <a:pt x="493" y="153"/>
                  </a:lnTo>
                  <a:lnTo>
                    <a:pt x="495" y="155"/>
                  </a:lnTo>
                  <a:lnTo>
                    <a:pt x="497" y="155"/>
                  </a:lnTo>
                  <a:lnTo>
                    <a:pt x="497" y="153"/>
                  </a:lnTo>
                  <a:lnTo>
                    <a:pt x="497" y="152"/>
                  </a:lnTo>
                  <a:lnTo>
                    <a:pt x="495" y="152"/>
                  </a:lnTo>
                  <a:lnTo>
                    <a:pt x="495" y="150"/>
                  </a:lnTo>
                  <a:lnTo>
                    <a:pt x="495" y="148"/>
                  </a:lnTo>
                  <a:lnTo>
                    <a:pt x="493" y="148"/>
                  </a:lnTo>
                  <a:lnTo>
                    <a:pt x="493" y="146"/>
                  </a:lnTo>
                  <a:lnTo>
                    <a:pt x="492" y="146"/>
                  </a:lnTo>
                  <a:lnTo>
                    <a:pt x="490" y="146"/>
                  </a:lnTo>
                  <a:lnTo>
                    <a:pt x="492" y="144"/>
                  </a:lnTo>
                  <a:lnTo>
                    <a:pt x="492" y="142"/>
                  </a:lnTo>
                  <a:lnTo>
                    <a:pt x="493" y="142"/>
                  </a:lnTo>
                  <a:lnTo>
                    <a:pt x="493" y="144"/>
                  </a:lnTo>
                  <a:lnTo>
                    <a:pt x="495" y="146"/>
                  </a:lnTo>
                  <a:lnTo>
                    <a:pt x="497" y="146"/>
                  </a:lnTo>
                  <a:lnTo>
                    <a:pt x="497" y="144"/>
                  </a:lnTo>
                  <a:lnTo>
                    <a:pt x="495" y="144"/>
                  </a:lnTo>
                  <a:lnTo>
                    <a:pt x="497" y="142"/>
                  </a:lnTo>
                  <a:lnTo>
                    <a:pt x="495" y="142"/>
                  </a:lnTo>
                  <a:lnTo>
                    <a:pt x="493" y="140"/>
                  </a:lnTo>
                  <a:lnTo>
                    <a:pt x="492" y="140"/>
                  </a:lnTo>
                  <a:lnTo>
                    <a:pt x="492" y="142"/>
                  </a:lnTo>
                  <a:lnTo>
                    <a:pt x="490" y="142"/>
                  </a:lnTo>
                  <a:lnTo>
                    <a:pt x="490" y="140"/>
                  </a:lnTo>
                  <a:lnTo>
                    <a:pt x="492" y="140"/>
                  </a:lnTo>
                  <a:lnTo>
                    <a:pt x="492" y="138"/>
                  </a:lnTo>
                  <a:lnTo>
                    <a:pt x="490" y="136"/>
                  </a:lnTo>
                  <a:lnTo>
                    <a:pt x="486" y="136"/>
                  </a:lnTo>
                  <a:lnTo>
                    <a:pt x="486" y="134"/>
                  </a:lnTo>
                  <a:lnTo>
                    <a:pt x="484" y="132"/>
                  </a:lnTo>
                  <a:lnTo>
                    <a:pt x="484" y="130"/>
                  </a:lnTo>
                  <a:lnTo>
                    <a:pt x="482" y="130"/>
                  </a:lnTo>
                  <a:lnTo>
                    <a:pt x="482" y="129"/>
                  </a:lnTo>
                  <a:lnTo>
                    <a:pt x="482" y="127"/>
                  </a:lnTo>
                  <a:lnTo>
                    <a:pt x="488" y="127"/>
                  </a:lnTo>
                  <a:lnTo>
                    <a:pt x="493" y="129"/>
                  </a:lnTo>
                  <a:lnTo>
                    <a:pt x="495" y="129"/>
                  </a:lnTo>
                  <a:lnTo>
                    <a:pt x="495" y="130"/>
                  </a:lnTo>
                  <a:lnTo>
                    <a:pt x="495" y="132"/>
                  </a:lnTo>
                  <a:lnTo>
                    <a:pt x="497" y="132"/>
                  </a:lnTo>
                  <a:lnTo>
                    <a:pt x="497" y="130"/>
                  </a:lnTo>
                  <a:lnTo>
                    <a:pt x="499" y="130"/>
                  </a:lnTo>
                  <a:lnTo>
                    <a:pt x="499" y="132"/>
                  </a:lnTo>
                  <a:lnTo>
                    <a:pt x="497" y="132"/>
                  </a:lnTo>
                  <a:lnTo>
                    <a:pt x="497" y="134"/>
                  </a:lnTo>
                  <a:lnTo>
                    <a:pt x="503" y="140"/>
                  </a:lnTo>
                  <a:lnTo>
                    <a:pt x="507" y="140"/>
                  </a:lnTo>
                  <a:lnTo>
                    <a:pt x="507" y="142"/>
                  </a:lnTo>
                  <a:lnTo>
                    <a:pt x="509" y="142"/>
                  </a:lnTo>
                  <a:lnTo>
                    <a:pt x="507" y="142"/>
                  </a:lnTo>
                  <a:lnTo>
                    <a:pt x="509" y="144"/>
                  </a:lnTo>
                  <a:lnTo>
                    <a:pt x="511" y="146"/>
                  </a:lnTo>
                  <a:lnTo>
                    <a:pt x="509" y="146"/>
                  </a:lnTo>
                  <a:lnTo>
                    <a:pt x="509" y="148"/>
                  </a:lnTo>
                  <a:lnTo>
                    <a:pt x="509" y="150"/>
                  </a:lnTo>
                  <a:lnTo>
                    <a:pt x="509" y="152"/>
                  </a:lnTo>
                  <a:lnTo>
                    <a:pt x="511" y="150"/>
                  </a:lnTo>
                  <a:lnTo>
                    <a:pt x="513" y="150"/>
                  </a:lnTo>
                  <a:lnTo>
                    <a:pt x="511" y="150"/>
                  </a:lnTo>
                  <a:lnTo>
                    <a:pt x="513" y="150"/>
                  </a:lnTo>
                  <a:lnTo>
                    <a:pt x="515" y="150"/>
                  </a:lnTo>
                  <a:lnTo>
                    <a:pt x="517" y="152"/>
                  </a:lnTo>
                  <a:lnTo>
                    <a:pt x="517" y="153"/>
                  </a:lnTo>
                  <a:lnTo>
                    <a:pt x="517" y="155"/>
                  </a:lnTo>
                  <a:lnTo>
                    <a:pt x="517" y="157"/>
                  </a:lnTo>
                  <a:lnTo>
                    <a:pt x="515" y="159"/>
                  </a:lnTo>
                  <a:lnTo>
                    <a:pt x="515" y="161"/>
                  </a:lnTo>
                  <a:lnTo>
                    <a:pt x="515" y="163"/>
                  </a:lnTo>
                  <a:lnTo>
                    <a:pt x="517" y="165"/>
                  </a:lnTo>
                  <a:lnTo>
                    <a:pt x="517" y="171"/>
                  </a:lnTo>
                  <a:lnTo>
                    <a:pt x="517" y="173"/>
                  </a:lnTo>
                  <a:lnTo>
                    <a:pt x="518" y="173"/>
                  </a:lnTo>
                  <a:lnTo>
                    <a:pt x="518" y="175"/>
                  </a:lnTo>
                  <a:lnTo>
                    <a:pt x="520" y="176"/>
                  </a:lnTo>
                  <a:lnTo>
                    <a:pt x="518" y="176"/>
                  </a:lnTo>
                  <a:lnTo>
                    <a:pt x="520" y="178"/>
                  </a:lnTo>
                  <a:lnTo>
                    <a:pt x="518" y="178"/>
                  </a:lnTo>
                  <a:lnTo>
                    <a:pt x="518" y="180"/>
                  </a:lnTo>
                  <a:lnTo>
                    <a:pt x="520" y="180"/>
                  </a:lnTo>
                  <a:lnTo>
                    <a:pt x="520" y="182"/>
                  </a:lnTo>
                  <a:lnTo>
                    <a:pt x="520" y="184"/>
                  </a:lnTo>
                  <a:lnTo>
                    <a:pt x="522" y="182"/>
                  </a:lnTo>
                  <a:lnTo>
                    <a:pt x="522" y="184"/>
                  </a:lnTo>
                  <a:lnTo>
                    <a:pt x="522" y="186"/>
                  </a:lnTo>
                  <a:lnTo>
                    <a:pt x="520" y="186"/>
                  </a:lnTo>
                  <a:lnTo>
                    <a:pt x="520" y="188"/>
                  </a:lnTo>
                  <a:lnTo>
                    <a:pt x="522" y="188"/>
                  </a:lnTo>
                  <a:lnTo>
                    <a:pt x="522" y="190"/>
                  </a:lnTo>
                  <a:lnTo>
                    <a:pt x="520" y="190"/>
                  </a:lnTo>
                  <a:lnTo>
                    <a:pt x="522" y="192"/>
                  </a:lnTo>
                  <a:lnTo>
                    <a:pt x="522" y="194"/>
                  </a:lnTo>
                  <a:lnTo>
                    <a:pt x="522" y="196"/>
                  </a:lnTo>
                  <a:lnTo>
                    <a:pt x="524" y="194"/>
                  </a:lnTo>
                  <a:lnTo>
                    <a:pt x="524" y="196"/>
                  </a:lnTo>
                  <a:lnTo>
                    <a:pt x="526" y="196"/>
                  </a:lnTo>
                  <a:lnTo>
                    <a:pt x="526" y="198"/>
                  </a:lnTo>
                  <a:lnTo>
                    <a:pt x="526" y="200"/>
                  </a:lnTo>
                  <a:lnTo>
                    <a:pt x="528" y="200"/>
                  </a:lnTo>
                  <a:lnTo>
                    <a:pt x="530" y="200"/>
                  </a:lnTo>
                  <a:lnTo>
                    <a:pt x="530" y="198"/>
                  </a:lnTo>
                  <a:lnTo>
                    <a:pt x="528" y="198"/>
                  </a:lnTo>
                  <a:lnTo>
                    <a:pt x="528" y="196"/>
                  </a:lnTo>
                  <a:lnTo>
                    <a:pt x="528" y="194"/>
                  </a:lnTo>
                  <a:lnTo>
                    <a:pt x="530" y="194"/>
                  </a:lnTo>
                  <a:lnTo>
                    <a:pt x="530" y="196"/>
                  </a:lnTo>
                  <a:lnTo>
                    <a:pt x="532" y="196"/>
                  </a:lnTo>
                  <a:lnTo>
                    <a:pt x="532" y="194"/>
                  </a:lnTo>
                  <a:lnTo>
                    <a:pt x="532" y="192"/>
                  </a:lnTo>
                  <a:lnTo>
                    <a:pt x="534" y="192"/>
                  </a:lnTo>
                  <a:lnTo>
                    <a:pt x="538" y="190"/>
                  </a:lnTo>
                  <a:lnTo>
                    <a:pt x="536" y="188"/>
                  </a:lnTo>
                  <a:lnTo>
                    <a:pt x="534" y="188"/>
                  </a:lnTo>
                  <a:lnTo>
                    <a:pt x="534" y="186"/>
                  </a:lnTo>
                  <a:lnTo>
                    <a:pt x="536" y="186"/>
                  </a:lnTo>
                  <a:lnTo>
                    <a:pt x="538" y="186"/>
                  </a:lnTo>
                  <a:lnTo>
                    <a:pt x="538" y="184"/>
                  </a:lnTo>
                  <a:lnTo>
                    <a:pt x="536" y="184"/>
                  </a:lnTo>
                  <a:lnTo>
                    <a:pt x="536" y="182"/>
                  </a:lnTo>
                  <a:lnTo>
                    <a:pt x="534" y="180"/>
                  </a:lnTo>
                  <a:lnTo>
                    <a:pt x="532" y="180"/>
                  </a:lnTo>
                  <a:lnTo>
                    <a:pt x="532" y="178"/>
                  </a:lnTo>
                  <a:lnTo>
                    <a:pt x="532" y="176"/>
                  </a:lnTo>
                  <a:lnTo>
                    <a:pt x="532" y="175"/>
                  </a:lnTo>
                  <a:lnTo>
                    <a:pt x="530" y="173"/>
                  </a:lnTo>
                  <a:lnTo>
                    <a:pt x="530" y="171"/>
                  </a:lnTo>
                  <a:lnTo>
                    <a:pt x="530" y="169"/>
                  </a:lnTo>
                  <a:lnTo>
                    <a:pt x="530" y="167"/>
                  </a:lnTo>
                  <a:lnTo>
                    <a:pt x="528" y="167"/>
                  </a:lnTo>
                  <a:lnTo>
                    <a:pt x="528" y="165"/>
                  </a:lnTo>
                  <a:lnTo>
                    <a:pt x="530" y="165"/>
                  </a:lnTo>
                  <a:lnTo>
                    <a:pt x="530" y="163"/>
                  </a:lnTo>
                  <a:lnTo>
                    <a:pt x="528" y="163"/>
                  </a:lnTo>
                  <a:lnTo>
                    <a:pt x="528" y="161"/>
                  </a:lnTo>
                  <a:lnTo>
                    <a:pt x="528" y="159"/>
                  </a:lnTo>
                  <a:lnTo>
                    <a:pt x="528" y="157"/>
                  </a:lnTo>
                  <a:lnTo>
                    <a:pt x="530" y="155"/>
                  </a:lnTo>
                  <a:lnTo>
                    <a:pt x="528" y="155"/>
                  </a:lnTo>
                  <a:lnTo>
                    <a:pt x="526" y="155"/>
                  </a:lnTo>
                  <a:lnTo>
                    <a:pt x="526" y="153"/>
                  </a:lnTo>
                  <a:lnTo>
                    <a:pt x="528" y="153"/>
                  </a:lnTo>
                  <a:lnTo>
                    <a:pt x="528" y="152"/>
                  </a:lnTo>
                  <a:lnTo>
                    <a:pt x="528" y="150"/>
                  </a:lnTo>
                  <a:lnTo>
                    <a:pt x="526" y="148"/>
                  </a:lnTo>
                  <a:lnTo>
                    <a:pt x="526" y="146"/>
                  </a:lnTo>
                  <a:lnTo>
                    <a:pt x="526" y="144"/>
                  </a:lnTo>
                  <a:lnTo>
                    <a:pt x="524" y="142"/>
                  </a:lnTo>
                  <a:lnTo>
                    <a:pt x="524" y="140"/>
                  </a:lnTo>
                  <a:lnTo>
                    <a:pt x="524" y="138"/>
                  </a:lnTo>
                  <a:lnTo>
                    <a:pt x="524" y="136"/>
                  </a:lnTo>
                  <a:lnTo>
                    <a:pt x="524" y="134"/>
                  </a:lnTo>
                  <a:lnTo>
                    <a:pt x="524" y="132"/>
                  </a:lnTo>
                  <a:lnTo>
                    <a:pt x="524" y="130"/>
                  </a:lnTo>
                  <a:lnTo>
                    <a:pt x="522" y="130"/>
                  </a:lnTo>
                  <a:lnTo>
                    <a:pt x="522" y="129"/>
                  </a:lnTo>
                  <a:lnTo>
                    <a:pt x="524" y="129"/>
                  </a:lnTo>
                  <a:lnTo>
                    <a:pt x="522" y="127"/>
                  </a:lnTo>
                  <a:lnTo>
                    <a:pt x="522" y="125"/>
                  </a:lnTo>
                  <a:lnTo>
                    <a:pt x="524" y="125"/>
                  </a:lnTo>
                  <a:lnTo>
                    <a:pt x="522" y="123"/>
                  </a:lnTo>
                  <a:lnTo>
                    <a:pt x="520" y="121"/>
                  </a:lnTo>
                  <a:lnTo>
                    <a:pt x="522" y="117"/>
                  </a:lnTo>
                  <a:lnTo>
                    <a:pt x="524" y="117"/>
                  </a:lnTo>
                  <a:lnTo>
                    <a:pt x="528" y="117"/>
                  </a:lnTo>
                  <a:lnTo>
                    <a:pt x="528" y="115"/>
                  </a:lnTo>
                  <a:lnTo>
                    <a:pt x="524" y="115"/>
                  </a:lnTo>
                  <a:lnTo>
                    <a:pt x="524" y="113"/>
                  </a:lnTo>
                  <a:lnTo>
                    <a:pt x="524" y="111"/>
                  </a:lnTo>
                  <a:lnTo>
                    <a:pt x="524" y="109"/>
                  </a:lnTo>
                  <a:lnTo>
                    <a:pt x="526" y="111"/>
                  </a:lnTo>
                  <a:lnTo>
                    <a:pt x="526" y="109"/>
                  </a:lnTo>
                  <a:lnTo>
                    <a:pt x="524" y="109"/>
                  </a:lnTo>
                  <a:lnTo>
                    <a:pt x="524" y="107"/>
                  </a:lnTo>
                  <a:lnTo>
                    <a:pt x="526" y="107"/>
                  </a:lnTo>
                  <a:lnTo>
                    <a:pt x="530" y="109"/>
                  </a:lnTo>
                  <a:lnTo>
                    <a:pt x="532" y="109"/>
                  </a:lnTo>
                  <a:lnTo>
                    <a:pt x="534" y="111"/>
                  </a:lnTo>
                  <a:lnTo>
                    <a:pt x="536" y="113"/>
                  </a:lnTo>
                  <a:lnTo>
                    <a:pt x="538" y="115"/>
                  </a:lnTo>
                  <a:lnTo>
                    <a:pt x="540" y="117"/>
                  </a:lnTo>
                  <a:lnTo>
                    <a:pt x="541" y="117"/>
                  </a:lnTo>
                  <a:lnTo>
                    <a:pt x="541" y="115"/>
                  </a:lnTo>
                  <a:lnTo>
                    <a:pt x="540" y="113"/>
                  </a:lnTo>
                  <a:lnTo>
                    <a:pt x="540" y="111"/>
                  </a:lnTo>
                  <a:lnTo>
                    <a:pt x="541" y="111"/>
                  </a:lnTo>
                  <a:lnTo>
                    <a:pt x="543" y="111"/>
                  </a:lnTo>
                  <a:lnTo>
                    <a:pt x="543" y="109"/>
                  </a:lnTo>
                  <a:lnTo>
                    <a:pt x="545" y="111"/>
                  </a:lnTo>
                  <a:lnTo>
                    <a:pt x="547" y="115"/>
                  </a:lnTo>
                  <a:lnTo>
                    <a:pt x="549" y="115"/>
                  </a:lnTo>
                  <a:lnTo>
                    <a:pt x="549" y="117"/>
                  </a:lnTo>
                  <a:lnTo>
                    <a:pt x="551" y="117"/>
                  </a:lnTo>
                  <a:lnTo>
                    <a:pt x="551" y="119"/>
                  </a:lnTo>
                  <a:lnTo>
                    <a:pt x="553" y="119"/>
                  </a:lnTo>
                  <a:lnTo>
                    <a:pt x="553" y="121"/>
                  </a:lnTo>
                  <a:lnTo>
                    <a:pt x="553" y="123"/>
                  </a:lnTo>
                  <a:lnTo>
                    <a:pt x="555" y="123"/>
                  </a:lnTo>
                  <a:lnTo>
                    <a:pt x="557" y="125"/>
                  </a:lnTo>
                  <a:lnTo>
                    <a:pt x="559" y="125"/>
                  </a:lnTo>
                  <a:lnTo>
                    <a:pt x="561" y="125"/>
                  </a:lnTo>
                  <a:lnTo>
                    <a:pt x="561" y="127"/>
                  </a:lnTo>
                  <a:lnTo>
                    <a:pt x="561" y="129"/>
                  </a:lnTo>
                  <a:lnTo>
                    <a:pt x="565" y="130"/>
                  </a:lnTo>
                  <a:lnTo>
                    <a:pt x="563" y="130"/>
                  </a:lnTo>
                  <a:lnTo>
                    <a:pt x="565" y="132"/>
                  </a:lnTo>
                  <a:lnTo>
                    <a:pt x="565" y="134"/>
                  </a:lnTo>
                  <a:lnTo>
                    <a:pt x="566" y="136"/>
                  </a:lnTo>
                  <a:lnTo>
                    <a:pt x="566" y="138"/>
                  </a:lnTo>
                  <a:lnTo>
                    <a:pt x="568" y="138"/>
                  </a:lnTo>
                  <a:lnTo>
                    <a:pt x="568" y="140"/>
                  </a:lnTo>
                  <a:lnTo>
                    <a:pt x="566" y="140"/>
                  </a:lnTo>
                  <a:lnTo>
                    <a:pt x="568" y="140"/>
                  </a:lnTo>
                  <a:lnTo>
                    <a:pt x="568" y="142"/>
                  </a:lnTo>
                  <a:lnTo>
                    <a:pt x="566" y="142"/>
                  </a:lnTo>
                  <a:lnTo>
                    <a:pt x="566" y="140"/>
                  </a:lnTo>
                  <a:lnTo>
                    <a:pt x="566" y="138"/>
                  </a:lnTo>
                  <a:lnTo>
                    <a:pt x="565" y="140"/>
                  </a:lnTo>
                  <a:lnTo>
                    <a:pt x="566" y="142"/>
                  </a:lnTo>
                  <a:lnTo>
                    <a:pt x="566" y="144"/>
                  </a:lnTo>
                  <a:lnTo>
                    <a:pt x="568" y="146"/>
                  </a:lnTo>
                  <a:lnTo>
                    <a:pt x="568" y="148"/>
                  </a:lnTo>
                  <a:lnTo>
                    <a:pt x="568" y="150"/>
                  </a:lnTo>
                  <a:lnTo>
                    <a:pt x="568" y="152"/>
                  </a:lnTo>
                  <a:lnTo>
                    <a:pt x="570" y="152"/>
                  </a:lnTo>
                  <a:lnTo>
                    <a:pt x="570" y="153"/>
                  </a:lnTo>
                  <a:lnTo>
                    <a:pt x="570" y="155"/>
                  </a:lnTo>
                  <a:lnTo>
                    <a:pt x="570" y="157"/>
                  </a:lnTo>
                  <a:lnTo>
                    <a:pt x="568" y="157"/>
                  </a:lnTo>
                  <a:lnTo>
                    <a:pt x="568" y="155"/>
                  </a:lnTo>
                  <a:lnTo>
                    <a:pt x="568" y="157"/>
                  </a:lnTo>
                  <a:lnTo>
                    <a:pt x="570" y="159"/>
                  </a:lnTo>
                  <a:lnTo>
                    <a:pt x="570" y="161"/>
                  </a:lnTo>
                  <a:lnTo>
                    <a:pt x="572" y="163"/>
                  </a:lnTo>
                  <a:lnTo>
                    <a:pt x="572" y="165"/>
                  </a:lnTo>
                  <a:lnTo>
                    <a:pt x="572" y="167"/>
                  </a:lnTo>
                  <a:lnTo>
                    <a:pt x="572" y="169"/>
                  </a:lnTo>
                  <a:lnTo>
                    <a:pt x="574" y="169"/>
                  </a:lnTo>
                  <a:lnTo>
                    <a:pt x="574" y="171"/>
                  </a:lnTo>
                  <a:lnTo>
                    <a:pt x="574" y="173"/>
                  </a:lnTo>
                  <a:lnTo>
                    <a:pt x="572" y="173"/>
                  </a:lnTo>
                  <a:lnTo>
                    <a:pt x="572" y="175"/>
                  </a:lnTo>
                  <a:lnTo>
                    <a:pt x="574" y="175"/>
                  </a:lnTo>
                  <a:lnTo>
                    <a:pt x="574" y="176"/>
                  </a:lnTo>
                  <a:lnTo>
                    <a:pt x="572" y="176"/>
                  </a:lnTo>
                  <a:lnTo>
                    <a:pt x="574" y="176"/>
                  </a:lnTo>
                  <a:lnTo>
                    <a:pt x="574" y="178"/>
                  </a:lnTo>
                  <a:lnTo>
                    <a:pt x="574" y="180"/>
                  </a:lnTo>
                  <a:lnTo>
                    <a:pt x="576" y="180"/>
                  </a:lnTo>
                  <a:lnTo>
                    <a:pt x="576" y="182"/>
                  </a:lnTo>
                  <a:lnTo>
                    <a:pt x="576" y="184"/>
                  </a:lnTo>
                  <a:lnTo>
                    <a:pt x="576" y="186"/>
                  </a:lnTo>
                  <a:lnTo>
                    <a:pt x="576" y="188"/>
                  </a:lnTo>
                  <a:lnTo>
                    <a:pt x="578" y="188"/>
                  </a:lnTo>
                  <a:lnTo>
                    <a:pt x="578" y="190"/>
                  </a:lnTo>
                  <a:lnTo>
                    <a:pt x="580" y="190"/>
                  </a:lnTo>
                  <a:lnTo>
                    <a:pt x="580" y="192"/>
                  </a:lnTo>
                  <a:lnTo>
                    <a:pt x="580" y="194"/>
                  </a:lnTo>
                  <a:lnTo>
                    <a:pt x="582" y="196"/>
                  </a:lnTo>
                  <a:lnTo>
                    <a:pt x="582" y="198"/>
                  </a:lnTo>
                  <a:lnTo>
                    <a:pt x="584" y="201"/>
                  </a:lnTo>
                  <a:lnTo>
                    <a:pt x="584" y="203"/>
                  </a:lnTo>
                  <a:lnTo>
                    <a:pt x="584" y="205"/>
                  </a:lnTo>
                  <a:lnTo>
                    <a:pt x="584" y="207"/>
                  </a:lnTo>
                  <a:lnTo>
                    <a:pt x="584" y="209"/>
                  </a:lnTo>
                  <a:lnTo>
                    <a:pt x="584" y="211"/>
                  </a:lnTo>
                  <a:lnTo>
                    <a:pt x="586" y="213"/>
                  </a:lnTo>
                  <a:lnTo>
                    <a:pt x="584" y="213"/>
                  </a:lnTo>
                  <a:lnTo>
                    <a:pt x="582" y="213"/>
                  </a:lnTo>
                  <a:lnTo>
                    <a:pt x="582" y="215"/>
                  </a:lnTo>
                  <a:lnTo>
                    <a:pt x="582" y="217"/>
                  </a:lnTo>
                  <a:lnTo>
                    <a:pt x="582" y="219"/>
                  </a:lnTo>
                  <a:lnTo>
                    <a:pt x="582" y="221"/>
                  </a:lnTo>
                  <a:lnTo>
                    <a:pt x="580" y="223"/>
                  </a:lnTo>
                  <a:lnTo>
                    <a:pt x="580" y="224"/>
                  </a:lnTo>
                  <a:lnTo>
                    <a:pt x="580" y="226"/>
                  </a:lnTo>
                  <a:lnTo>
                    <a:pt x="584" y="232"/>
                  </a:lnTo>
                  <a:lnTo>
                    <a:pt x="586" y="232"/>
                  </a:lnTo>
                  <a:lnTo>
                    <a:pt x="588" y="234"/>
                  </a:lnTo>
                  <a:lnTo>
                    <a:pt x="588" y="236"/>
                  </a:lnTo>
                  <a:lnTo>
                    <a:pt x="589" y="242"/>
                  </a:lnTo>
                  <a:lnTo>
                    <a:pt x="589" y="244"/>
                  </a:lnTo>
                  <a:lnTo>
                    <a:pt x="591" y="242"/>
                  </a:lnTo>
                  <a:lnTo>
                    <a:pt x="591" y="244"/>
                  </a:lnTo>
                  <a:lnTo>
                    <a:pt x="593" y="244"/>
                  </a:lnTo>
                  <a:lnTo>
                    <a:pt x="593" y="246"/>
                  </a:lnTo>
                  <a:lnTo>
                    <a:pt x="595" y="248"/>
                  </a:lnTo>
                  <a:lnTo>
                    <a:pt x="595" y="249"/>
                  </a:lnTo>
                  <a:lnTo>
                    <a:pt x="597" y="249"/>
                  </a:lnTo>
                  <a:lnTo>
                    <a:pt x="601" y="249"/>
                  </a:lnTo>
                  <a:lnTo>
                    <a:pt x="601" y="251"/>
                  </a:lnTo>
                  <a:lnTo>
                    <a:pt x="603" y="253"/>
                  </a:lnTo>
                  <a:lnTo>
                    <a:pt x="607" y="255"/>
                  </a:lnTo>
                  <a:lnTo>
                    <a:pt x="607" y="253"/>
                  </a:lnTo>
                  <a:lnTo>
                    <a:pt x="605" y="253"/>
                  </a:lnTo>
                  <a:lnTo>
                    <a:pt x="605" y="251"/>
                  </a:lnTo>
                  <a:lnTo>
                    <a:pt x="603" y="251"/>
                  </a:lnTo>
                  <a:lnTo>
                    <a:pt x="603" y="249"/>
                  </a:lnTo>
                  <a:lnTo>
                    <a:pt x="603" y="248"/>
                  </a:lnTo>
                  <a:lnTo>
                    <a:pt x="603" y="246"/>
                  </a:lnTo>
                  <a:lnTo>
                    <a:pt x="605" y="246"/>
                  </a:lnTo>
                  <a:lnTo>
                    <a:pt x="605" y="248"/>
                  </a:lnTo>
                  <a:lnTo>
                    <a:pt x="607" y="248"/>
                  </a:lnTo>
                  <a:lnTo>
                    <a:pt x="607" y="249"/>
                  </a:lnTo>
                  <a:lnTo>
                    <a:pt x="609" y="251"/>
                  </a:lnTo>
                  <a:lnTo>
                    <a:pt x="607" y="253"/>
                  </a:lnTo>
                  <a:lnTo>
                    <a:pt x="611" y="255"/>
                  </a:lnTo>
                  <a:lnTo>
                    <a:pt x="611" y="257"/>
                  </a:lnTo>
                  <a:lnTo>
                    <a:pt x="613" y="257"/>
                  </a:lnTo>
                  <a:lnTo>
                    <a:pt x="614" y="259"/>
                  </a:lnTo>
                  <a:lnTo>
                    <a:pt x="616" y="261"/>
                  </a:lnTo>
                  <a:lnTo>
                    <a:pt x="618" y="263"/>
                  </a:lnTo>
                  <a:lnTo>
                    <a:pt x="620" y="263"/>
                  </a:lnTo>
                  <a:lnTo>
                    <a:pt x="622" y="265"/>
                  </a:lnTo>
                  <a:lnTo>
                    <a:pt x="622" y="267"/>
                  </a:lnTo>
                  <a:lnTo>
                    <a:pt x="624" y="267"/>
                  </a:lnTo>
                  <a:lnTo>
                    <a:pt x="624" y="265"/>
                  </a:lnTo>
                  <a:lnTo>
                    <a:pt x="626" y="263"/>
                  </a:lnTo>
                  <a:lnTo>
                    <a:pt x="626" y="265"/>
                  </a:lnTo>
                  <a:lnTo>
                    <a:pt x="628" y="265"/>
                  </a:lnTo>
                  <a:lnTo>
                    <a:pt x="628" y="267"/>
                  </a:lnTo>
                  <a:lnTo>
                    <a:pt x="626" y="269"/>
                  </a:lnTo>
                  <a:lnTo>
                    <a:pt x="628" y="271"/>
                  </a:lnTo>
                  <a:lnTo>
                    <a:pt x="628" y="272"/>
                  </a:lnTo>
                  <a:lnTo>
                    <a:pt x="630" y="272"/>
                  </a:lnTo>
                  <a:lnTo>
                    <a:pt x="632" y="271"/>
                  </a:lnTo>
                  <a:lnTo>
                    <a:pt x="634" y="272"/>
                  </a:lnTo>
                  <a:lnTo>
                    <a:pt x="634" y="271"/>
                  </a:lnTo>
                  <a:lnTo>
                    <a:pt x="636" y="271"/>
                  </a:lnTo>
                  <a:lnTo>
                    <a:pt x="636" y="269"/>
                  </a:lnTo>
                  <a:lnTo>
                    <a:pt x="637" y="269"/>
                  </a:lnTo>
                  <a:lnTo>
                    <a:pt x="637" y="271"/>
                  </a:lnTo>
                  <a:lnTo>
                    <a:pt x="637" y="272"/>
                  </a:lnTo>
                  <a:lnTo>
                    <a:pt x="637" y="274"/>
                  </a:lnTo>
                  <a:lnTo>
                    <a:pt x="637" y="276"/>
                  </a:lnTo>
                  <a:lnTo>
                    <a:pt x="637" y="278"/>
                  </a:lnTo>
                  <a:lnTo>
                    <a:pt x="637" y="280"/>
                  </a:lnTo>
                  <a:lnTo>
                    <a:pt x="637" y="282"/>
                  </a:lnTo>
                  <a:lnTo>
                    <a:pt x="639" y="282"/>
                  </a:lnTo>
                  <a:lnTo>
                    <a:pt x="639" y="284"/>
                  </a:lnTo>
                  <a:lnTo>
                    <a:pt x="639" y="288"/>
                  </a:lnTo>
                  <a:lnTo>
                    <a:pt x="639" y="290"/>
                  </a:lnTo>
                  <a:lnTo>
                    <a:pt x="637" y="290"/>
                  </a:lnTo>
                  <a:lnTo>
                    <a:pt x="637" y="292"/>
                  </a:lnTo>
                  <a:lnTo>
                    <a:pt x="637" y="294"/>
                  </a:lnTo>
                  <a:lnTo>
                    <a:pt x="636" y="294"/>
                  </a:lnTo>
                  <a:lnTo>
                    <a:pt x="636" y="292"/>
                  </a:lnTo>
                  <a:lnTo>
                    <a:pt x="634" y="292"/>
                  </a:lnTo>
                  <a:lnTo>
                    <a:pt x="634" y="294"/>
                  </a:lnTo>
                  <a:lnTo>
                    <a:pt x="632" y="294"/>
                  </a:lnTo>
                  <a:lnTo>
                    <a:pt x="632" y="292"/>
                  </a:lnTo>
                  <a:lnTo>
                    <a:pt x="632" y="290"/>
                  </a:lnTo>
                  <a:lnTo>
                    <a:pt x="630" y="290"/>
                  </a:lnTo>
                  <a:lnTo>
                    <a:pt x="630" y="286"/>
                  </a:lnTo>
                  <a:lnTo>
                    <a:pt x="630" y="284"/>
                  </a:lnTo>
                  <a:lnTo>
                    <a:pt x="630" y="282"/>
                  </a:lnTo>
                  <a:lnTo>
                    <a:pt x="630" y="284"/>
                  </a:lnTo>
                  <a:lnTo>
                    <a:pt x="628" y="288"/>
                  </a:lnTo>
                  <a:lnTo>
                    <a:pt x="628" y="290"/>
                  </a:lnTo>
                  <a:lnTo>
                    <a:pt x="628" y="292"/>
                  </a:lnTo>
                  <a:lnTo>
                    <a:pt x="626" y="294"/>
                  </a:lnTo>
                  <a:lnTo>
                    <a:pt x="626" y="292"/>
                  </a:lnTo>
                  <a:lnTo>
                    <a:pt x="624" y="290"/>
                  </a:lnTo>
                  <a:lnTo>
                    <a:pt x="622" y="290"/>
                  </a:lnTo>
                  <a:lnTo>
                    <a:pt x="622" y="288"/>
                  </a:lnTo>
                  <a:lnTo>
                    <a:pt x="620" y="288"/>
                  </a:lnTo>
                  <a:lnTo>
                    <a:pt x="620" y="286"/>
                  </a:lnTo>
                  <a:lnTo>
                    <a:pt x="620" y="284"/>
                  </a:lnTo>
                  <a:lnTo>
                    <a:pt x="620" y="286"/>
                  </a:lnTo>
                  <a:lnTo>
                    <a:pt x="618" y="286"/>
                  </a:lnTo>
                  <a:lnTo>
                    <a:pt x="618" y="284"/>
                  </a:lnTo>
                  <a:lnTo>
                    <a:pt x="618" y="282"/>
                  </a:lnTo>
                  <a:lnTo>
                    <a:pt x="616" y="282"/>
                  </a:lnTo>
                  <a:lnTo>
                    <a:pt x="616" y="284"/>
                  </a:lnTo>
                  <a:lnTo>
                    <a:pt x="618" y="286"/>
                  </a:lnTo>
                  <a:lnTo>
                    <a:pt x="616" y="286"/>
                  </a:lnTo>
                  <a:lnTo>
                    <a:pt x="616" y="288"/>
                  </a:lnTo>
                  <a:lnTo>
                    <a:pt x="616" y="290"/>
                  </a:lnTo>
                  <a:lnTo>
                    <a:pt x="614" y="290"/>
                  </a:lnTo>
                  <a:lnTo>
                    <a:pt x="614" y="288"/>
                  </a:lnTo>
                  <a:lnTo>
                    <a:pt x="614" y="286"/>
                  </a:lnTo>
                  <a:lnTo>
                    <a:pt x="614" y="288"/>
                  </a:lnTo>
                  <a:lnTo>
                    <a:pt x="613" y="288"/>
                  </a:lnTo>
                  <a:lnTo>
                    <a:pt x="613" y="290"/>
                  </a:lnTo>
                  <a:lnTo>
                    <a:pt x="611" y="290"/>
                  </a:lnTo>
                  <a:lnTo>
                    <a:pt x="611" y="292"/>
                  </a:lnTo>
                  <a:lnTo>
                    <a:pt x="613" y="292"/>
                  </a:lnTo>
                  <a:lnTo>
                    <a:pt x="613" y="294"/>
                  </a:lnTo>
                  <a:lnTo>
                    <a:pt x="613" y="295"/>
                  </a:lnTo>
                  <a:lnTo>
                    <a:pt x="613" y="297"/>
                  </a:lnTo>
                  <a:lnTo>
                    <a:pt x="613" y="299"/>
                  </a:lnTo>
                  <a:lnTo>
                    <a:pt x="611" y="299"/>
                  </a:lnTo>
                  <a:lnTo>
                    <a:pt x="609" y="299"/>
                  </a:lnTo>
                  <a:lnTo>
                    <a:pt x="607" y="299"/>
                  </a:lnTo>
                  <a:lnTo>
                    <a:pt x="605" y="297"/>
                  </a:lnTo>
                  <a:lnTo>
                    <a:pt x="603" y="295"/>
                  </a:lnTo>
                  <a:lnTo>
                    <a:pt x="601" y="294"/>
                  </a:lnTo>
                  <a:lnTo>
                    <a:pt x="601" y="292"/>
                  </a:lnTo>
                  <a:lnTo>
                    <a:pt x="599" y="294"/>
                  </a:lnTo>
                  <a:lnTo>
                    <a:pt x="599" y="292"/>
                  </a:lnTo>
                  <a:lnTo>
                    <a:pt x="597" y="292"/>
                  </a:lnTo>
                  <a:lnTo>
                    <a:pt x="597" y="294"/>
                  </a:lnTo>
                  <a:lnTo>
                    <a:pt x="597" y="295"/>
                  </a:lnTo>
                  <a:lnTo>
                    <a:pt x="599" y="295"/>
                  </a:lnTo>
                  <a:lnTo>
                    <a:pt x="601" y="297"/>
                  </a:lnTo>
                  <a:lnTo>
                    <a:pt x="601" y="299"/>
                  </a:lnTo>
                  <a:lnTo>
                    <a:pt x="603" y="299"/>
                  </a:lnTo>
                  <a:lnTo>
                    <a:pt x="603" y="301"/>
                  </a:lnTo>
                  <a:lnTo>
                    <a:pt x="603" y="303"/>
                  </a:lnTo>
                  <a:lnTo>
                    <a:pt x="603" y="301"/>
                  </a:lnTo>
                  <a:lnTo>
                    <a:pt x="605" y="299"/>
                  </a:lnTo>
                  <a:lnTo>
                    <a:pt x="605" y="301"/>
                  </a:lnTo>
                  <a:lnTo>
                    <a:pt x="605" y="303"/>
                  </a:lnTo>
                  <a:lnTo>
                    <a:pt x="605" y="305"/>
                  </a:lnTo>
                  <a:lnTo>
                    <a:pt x="605" y="307"/>
                  </a:lnTo>
                  <a:lnTo>
                    <a:pt x="605" y="309"/>
                  </a:lnTo>
                  <a:lnTo>
                    <a:pt x="605" y="311"/>
                  </a:lnTo>
                  <a:lnTo>
                    <a:pt x="605" y="313"/>
                  </a:lnTo>
                  <a:lnTo>
                    <a:pt x="603" y="315"/>
                  </a:lnTo>
                  <a:lnTo>
                    <a:pt x="601" y="315"/>
                  </a:lnTo>
                  <a:lnTo>
                    <a:pt x="603" y="317"/>
                  </a:lnTo>
                  <a:lnTo>
                    <a:pt x="601" y="317"/>
                  </a:lnTo>
                  <a:lnTo>
                    <a:pt x="601" y="319"/>
                  </a:lnTo>
                  <a:lnTo>
                    <a:pt x="603" y="319"/>
                  </a:lnTo>
                  <a:lnTo>
                    <a:pt x="603" y="317"/>
                  </a:lnTo>
                  <a:lnTo>
                    <a:pt x="605" y="315"/>
                  </a:lnTo>
                  <a:lnTo>
                    <a:pt x="607" y="311"/>
                  </a:lnTo>
                  <a:lnTo>
                    <a:pt x="607" y="309"/>
                  </a:lnTo>
                  <a:lnTo>
                    <a:pt x="607" y="307"/>
                  </a:lnTo>
                  <a:lnTo>
                    <a:pt x="609" y="307"/>
                  </a:lnTo>
                  <a:lnTo>
                    <a:pt x="611" y="307"/>
                  </a:lnTo>
                  <a:lnTo>
                    <a:pt x="611" y="305"/>
                  </a:lnTo>
                  <a:lnTo>
                    <a:pt x="613" y="305"/>
                  </a:lnTo>
                  <a:lnTo>
                    <a:pt x="614" y="303"/>
                  </a:lnTo>
                  <a:lnTo>
                    <a:pt x="614" y="301"/>
                  </a:lnTo>
                  <a:lnTo>
                    <a:pt x="616" y="301"/>
                  </a:lnTo>
                  <a:lnTo>
                    <a:pt x="618" y="301"/>
                  </a:lnTo>
                  <a:lnTo>
                    <a:pt x="620" y="301"/>
                  </a:lnTo>
                  <a:lnTo>
                    <a:pt x="622" y="303"/>
                  </a:lnTo>
                  <a:lnTo>
                    <a:pt x="622" y="305"/>
                  </a:lnTo>
                  <a:lnTo>
                    <a:pt x="620" y="307"/>
                  </a:lnTo>
                  <a:lnTo>
                    <a:pt x="618" y="307"/>
                  </a:lnTo>
                  <a:lnTo>
                    <a:pt x="618" y="309"/>
                  </a:lnTo>
                  <a:lnTo>
                    <a:pt x="620" y="309"/>
                  </a:lnTo>
                  <a:lnTo>
                    <a:pt x="620" y="311"/>
                  </a:lnTo>
                  <a:lnTo>
                    <a:pt x="620" y="313"/>
                  </a:lnTo>
                  <a:lnTo>
                    <a:pt x="618" y="313"/>
                  </a:lnTo>
                  <a:lnTo>
                    <a:pt x="618" y="311"/>
                  </a:lnTo>
                  <a:lnTo>
                    <a:pt x="618" y="313"/>
                  </a:lnTo>
                  <a:lnTo>
                    <a:pt x="618" y="315"/>
                  </a:lnTo>
                  <a:lnTo>
                    <a:pt x="620" y="315"/>
                  </a:lnTo>
                  <a:lnTo>
                    <a:pt x="620" y="313"/>
                  </a:lnTo>
                  <a:lnTo>
                    <a:pt x="622" y="313"/>
                  </a:lnTo>
                  <a:lnTo>
                    <a:pt x="624" y="315"/>
                  </a:lnTo>
                  <a:lnTo>
                    <a:pt x="626" y="317"/>
                  </a:lnTo>
                  <a:lnTo>
                    <a:pt x="624" y="319"/>
                  </a:lnTo>
                  <a:lnTo>
                    <a:pt x="624" y="322"/>
                  </a:lnTo>
                  <a:lnTo>
                    <a:pt x="624" y="324"/>
                  </a:lnTo>
                  <a:lnTo>
                    <a:pt x="622" y="324"/>
                  </a:lnTo>
                  <a:lnTo>
                    <a:pt x="620" y="324"/>
                  </a:lnTo>
                  <a:lnTo>
                    <a:pt x="618" y="324"/>
                  </a:lnTo>
                  <a:lnTo>
                    <a:pt x="618" y="326"/>
                  </a:lnTo>
                  <a:lnTo>
                    <a:pt x="616" y="326"/>
                  </a:lnTo>
                  <a:lnTo>
                    <a:pt x="614" y="326"/>
                  </a:lnTo>
                  <a:lnTo>
                    <a:pt x="614" y="328"/>
                  </a:lnTo>
                  <a:lnTo>
                    <a:pt x="613" y="330"/>
                  </a:lnTo>
                  <a:lnTo>
                    <a:pt x="611" y="330"/>
                  </a:lnTo>
                  <a:lnTo>
                    <a:pt x="611" y="328"/>
                  </a:lnTo>
                  <a:lnTo>
                    <a:pt x="609" y="328"/>
                  </a:lnTo>
                  <a:lnTo>
                    <a:pt x="609" y="330"/>
                  </a:lnTo>
                  <a:lnTo>
                    <a:pt x="611" y="330"/>
                  </a:lnTo>
                  <a:lnTo>
                    <a:pt x="609" y="330"/>
                  </a:lnTo>
                  <a:lnTo>
                    <a:pt x="609" y="332"/>
                  </a:lnTo>
                  <a:lnTo>
                    <a:pt x="607" y="332"/>
                  </a:lnTo>
                  <a:lnTo>
                    <a:pt x="605" y="332"/>
                  </a:lnTo>
                  <a:lnTo>
                    <a:pt x="603" y="332"/>
                  </a:lnTo>
                  <a:lnTo>
                    <a:pt x="603" y="330"/>
                  </a:lnTo>
                  <a:lnTo>
                    <a:pt x="599" y="332"/>
                  </a:lnTo>
                  <a:lnTo>
                    <a:pt x="599" y="334"/>
                  </a:lnTo>
                  <a:lnTo>
                    <a:pt x="597" y="332"/>
                  </a:lnTo>
                  <a:lnTo>
                    <a:pt x="595" y="332"/>
                  </a:lnTo>
                  <a:lnTo>
                    <a:pt x="593" y="332"/>
                  </a:lnTo>
                  <a:lnTo>
                    <a:pt x="593" y="330"/>
                  </a:lnTo>
                  <a:lnTo>
                    <a:pt x="591" y="330"/>
                  </a:lnTo>
                  <a:lnTo>
                    <a:pt x="589" y="330"/>
                  </a:lnTo>
                  <a:lnTo>
                    <a:pt x="588" y="330"/>
                  </a:lnTo>
                  <a:lnTo>
                    <a:pt x="586" y="328"/>
                  </a:lnTo>
                  <a:lnTo>
                    <a:pt x="586" y="326"/>
                  </a:lnTo>
                  <a:lnTo>
                    <a:pt x="584" y="326"/>
                  </a:lnTo>
                  <a:lnTo>
                    <a:pt x="586" y="328"/>
                  </a:lnTo>
                  <a:lnTo>
                    <a:pt x="584" y="328"/>
                  </a:lnTo>
                  <a:lnTo>
                    <a:pt x="584" y="326"/>
                  </a:lnTo>
                  <a:lnTo>
                    <a:pt x="582" y="326"/>
                  </a:lnTo>
                  <a:lnTo>
                    <a:pt x="582" y="328"/>
                  </a:lnTo>
                  <a:lnTo>
                    <a:pt x="582" y="330"/>
                  </a:lnTo>
                  <a:lnTo>
                    <a:pt x="580" y="330"/>
                  </a:lnTo>
                  <a:lnTo>
                    <a:pt x="576" y="328"/>
                  </a:lnTo>
                  <a:lnTo>
                    <a:pt x="572" y="328"/>
                  </a:lnTo>
                  <a:lnTo>
                    <a:pt x="570" y="328"/>
                  </a:lnTo>
                  <a:lnTo>
                    <a:pt x="570" y="326"/>
                  </a:lnTo>
                  <a:lnTo>
                    <a:pt x="568" y="326"/>
                  </a:lnTo>
                  <a:lnTo>
                    <a:pt x="570" y="326"/>
                  </a:lnTo>
                  <a:lnTo>
                    <a:pt x="570" y="324"/>
                  </a:lnTo>
                  <a:lnTo>
                    <a:pt x="572" y="324"/>
                  </a:lnTo>
                  <a:lnTo>
                    <a:pt x="572" y="322"/>
                  </a:lnTo>
                  <a:lnTo>
                    <a:pt x="574" y="322"/>
                  </a:lnTo>
                  <a:lnTo>
                    <a:pt x="574" y="320"/>
                  </a:lnTo>
                  <a:lnTo>
                    <a:pt x="574" y="319"/>
                  </a:lnTo>
                  <a:lnTo>
                    <a:pt x="572" y="319"/>
                  </a:lnTo>
                  <a:lnTo>
                    <a:pt x="572" y="320"/>
                  </a:lnTo>
                  <a:lnTo>
                    <a:pt x="570" y="320"/>
                  </a:lnTo>
                  <a:lnTo>
                    <a:pt x="570" y="319"/>
                  </a:lnTo>
                  <a:lnTo>
                    <a:pt x="566" y="319"/>
                  </a:lnTo>
                  <a:lnTo>
                    <a:pt x="565" y="319"/>
                  </a:lnTo>
                  <a:lnTo>
                    <a:pt x="565" y="317"/>
                  </a:lnTo>
                  <a:lnTo>
                    <a:pt x="559" y="317"/>
                  </a:lnTo>
                  <a:lnTo>
                    <a:pt x="557" y="317"/>
                  </a:lnTo>
                  <a:lnTo>
                    <a:pt x="555" y="317"/>
                  </a:lnTo>
                  <a:lnTo>
                    <a:pt x="553" y="317"/>
                  </a:lnTo>
                  <a:lnTo>
                    <a:pt x="551" y="315"/>
                  </a:lnTo>
                  <a:lnTo>
                    <a:pt x="551" y="313"/>
                  </a:lnTo>
                  <a:lnTo>
                    <a:pt x="553" y="311"/>
                  </a:lnTo>
                  <a:lnTo>
                    <a:pt x="553" y="309"/>
                  </a:lnTo>
                  <a:lnTo>
                    <a:pt x="553" y="307"/>
                  </a:lnTo>
                  <a:lnTo>
                    <a:pt x="553" y="305"/>
                  </a:lnTo>
                  <a:lnTo>
                    <a:pt x="551" y="305"/>
                  </a:lnTo>
                  <a:lnTo>
                    <a:pt x="551" y="303"/>
                  </a:lnTo>
                  <a:lnTo>
                    <a:pt x="549" y="301"/>
                  </a:lnTo>
                  <a:lnTo>
                    <a:pt x="547" y="301"/>
                  </a:lnTo>
                  <a:lnTo>
                    <a:pt x="547" y="303"/>
                  </a:lnTo>
                  <a:lnTo>
                    <a:pt x="545" y="303"/>
                  </a:lnTo>
                  <a:lnTo>
                    <a:pt x="545" y="305"/>
                  </a:lnTo>
                  <a:lnTo>
                    <a:pt x="545" y="307"/>
                  </a:lnTo>
                  <a:lnTo>
                    <a:pt x="543" y="307"/>
                  </a:lnTo>
                  <a:lnTo>
                    <a:pt x="541" y="307"/>
                  </a:lnTo>
                  <a:lnTo>
                    <a:pt x="541" y="309"/>
                  </a:lnTo>
                  <a:lnTo>
                    <a:pt x="541" y="311"/>
                  </a:lnTo>
                  <a:lnTo>
                    <a:pt x="543" y="313"/>
                  </a:lnTo>
                  <a:lnTo>
                    <a:pt x="543" y="315"/>
                  </a:lnTo>
                  <a:lnTo>
                    <a:pt x="541" y="315"/>
                  </a:lnTo>
                  <a:lnTo>
                    <a:pt x="541" y="317"/>
                  </a:lnTo>
                  <a:lnTo>
                    <a:pt x="540" y="317"/>
                  </a:lnTo>
                  <a:lnTo>
                    <a:pt x="538" y="320"/>
                  </a:lnTo>
                  <a:lnTo>
                    <a:pt x="536" y="322"/>
                  </a:lnTo>
                  <a:lnTo>
                    <a:pt x="534" y="324"/>
                  </a:lnTo>
                  <a:lnTo>
                    <a:pt x="528" y="326"/>
                  </a:lnTo>
                  <a:lnTo>
                    <a:pt x="526" y="326"/>
                  </a:lnTo>
                  <a:lnTo>
                    <a:pt x="522" y="326"/>
                  </a:lnTo>
                  <a:lnTo>
                    <a:pt x="520" y="326"/>
                  </a:lnTo>
                  <a:lnTo>
                    <a:pt x="517" y="326"/>
                  </a:lnTo>
                  <a:lnTo>
                    <a:pt x="517" y="328"/>
                  </a:lnTo>
                  <a:lnTo>
                    <a:pt x="517" y="330"/>
                  </a:lnTo>
                  <a:lnTo>
                    <a:pt x="515" y="330"/>
                  </a:lnTo>
                  <a:lnTo>
                    <a:pt x="513" y="332"/>
                  </a:lnTo>
                  <a:lnTo>
                    <a:pt x="513" y="334"/>
                  </a:lnTo>
                  <a:lnTo>
                    <a:pt x="511" y="334"/>
                  </a:lnTo>
                  <a:lnTo>
                    <a:pt x="511" y="336"/>
                  </a:lnTo>
                  <a:lnTo>
                    <a:pt x="509" y="336"/>
                  </a:lnTo>
                  <a:lnTo>
                    <a:pt x="505" y="338"/>
                  </a:lnTo>
                  <a:lnTo>
                    <a:pt x="499" y="340"/>
                  </a:lnTo>
                  <a:lnTo>
                    <a:pt x="497" y="340"/>
                  </a:lnTo>
                  <a:lnTo>
                    <a:pt x="495" y="340"/>
                  </a:lnTo>
                  <a:lnTo>
                    <a:pt x="493" y="340"/>
                  </a:lnTo>
                  <a:lnTo>
                    <a:pt x="492" y="340"/>
                  </a:lnTo>
                  <a:lnTo>
                    <a:pt x="490" y="340"/>
                  </a:lnTo>
                  <a:lnTo>
                    <a:pt x="490" y="342"/>
                  </a:lnTo>
                  <a:lnTo>
                    <a:pt x="488" y="342"/>
                  </a:lnTo>
                  <a:lnTo>
                    <a:pt x="486" y="340"/>
                  </a:lnTo>
                  <a:lnTo>
                    <a:pt x="484" y="340"/>
                  </a:lnTo>
                  <a:lnTo>
                    <a:pt x="484" y="342"/>
                  </a:lnTo>
                  <a:lnTo>
                    <a:pt x="482" y="342"/>
                  </a:lnTo>
                  <a:lnTo>
                    <a:pt x="478" y="343"/>
                  </a:lnTo>
                  <a:lnTo>
                    <a:pt x="478" y="342"/>
                  </a:lnTo>
                  <a:lnTo>
                    <a:pt x="480" y="342"/>
                  </a:lnTo>
                  <a:lnTo>
                    <a:pt x="478" y="342"/>
                  </a:lnTo>
                  <a:lnTo>
                    <a:pt x="476" y="342"/>
                  </a:lnTo>
                  <a:lnTo>
                    <a:pt x="472" y="342"/>
                  </a:lnTo>
                  <a:lnTo>
                    <a:pt x="470" y="342"/>
                  </a:lnTo>
                  <a:lnTo>
                    <a:pt x="472" y="343"/>
                  </a:lnTo>
                  <a:lnTo>
                    <a:pt x="474" y="343"/>
                  </a:lnTo>
                  <a:lnTo>
                    <a:pt x="474" y="345"/>
                  </a:lnTo>
                  <a:lnTo>
                    <a:pt x="472" y="345"/>
                  </a:lnTo>
                  <a:lnTo>
                    <a:pt x="470" y="343"/>
                  </a:lnTo>
                  <a:lnTo>
                    <a:pt x="465" y="343"/>
                  </a:lnTo>
                  <a:lnTo>
                    <a:pt x="459" y="345"/>
                  </a:lnTo>
                  <a:lnTo>
                    <a:pt x="457" y="345"/>
                  </a:lnTo>
                  <a:lnTo>
                    <a:pt x="455" y="345"/>
                  </a:lnTo>
                  <a:lnTo>
                    <a:pt x="453" y="345"/>
                  </a:lnTo>
                  <a:lnTo>
                    <a:pt x="451" y="347"/>
                  </a:lnTo>
                  <a:lnTo>
                    <a:pt x="449" y="347"/>
                  </a:lnTo>
                  <a:lnTo>
                    <a:pt x="447" y="347"/>
                  </a:lnTo>
                  <a:lnTo>
                    <a:pt x="442" y="347"/>
                  </a:lnTo>
                  <a:lnTo>
                    <a:pt x="442" y="345"/>
                  </a:lnTo>
                  <a:lnTo>
                    <a:pt x="444" y="345"/>
                  </a:lnTo>
                  <a:lnTo>
                    <a:pt x="445" y="345"/>
                  </a:lnTo>
                  <a:lnTo>
                    <a:pt x="445" y="343"/>
                  </a:lnTo>
                  <a:lnTo>
                    <a:pt x="444" y="343"/>
                  </a:lnTo>
                  <a:lnTo>
                    <a:pt x="442" y="342"/>
                  </a:lnTo>
                  <a:lnTo>
                    <a:pt x="440" y="342"/>
                  </a:lnTo>
                  <a:lnTo>
                    <a:pt x="440" y="340"/>
                  </a:lnTo>
                  <a:lnTo>
                    <a:pt x="440" y="338"/>
                  </a:lnTo>
                  <a:lnTo>
                    <a:pt x="438" y="336"/>
                  </a:lnTo>
                  <a:lnTo>
                    <a:pt x="438" y="334"/>
                  </a:lnTo>
                  <a:lnTo>
                    <a:pt x="436" y="334"/>
                  </a:lnTo>
                  <a:lnTo>
                    <a:pt x="436" y="332"/>
                  </a:lnTo>
                  <a:lnTo>
                    <a:pt x="436" y="330"/>
                  </a:lnTo>
                  <a:lnTo>
                    <a:pt x="436" y="328"/>
                  </a:lnTo>
                  <a:lnTo>
                    <a:pt x="436" y="326"/>
                  </a:lnTo>
                  <a:lnTo>
                    <a:pt x="438" y="326"/>
                  </a:lnTo>
                  <a:lnTo>
                    <a:pt x="438" y="324"/>
                  </a:lnTo>
                  <a:lnTo>
                    <a:pt x="438" y="322"/>
                  </a:lnTo>
                  <a:lnTo>
                    <a:pt x="436" y="322"/>
                  </a:lnTo>
                  <a:lnTo>
                    <a:pt x="438" y="322"/>
                  </a:lnTo>
                  <a:lnTo>
                    <a:pt x="438" y="320"/>
                  </a:lnTo>
                  <a:lnTo>
                    <a:pt x="436" y="320"/>
                  </a:lnTo>
                  <a:lnTo>
                    <a:pt x="436" y="319"/>
                  </a:lnTo>
                  <a:lnTo>
                    <a:pt x="436" y="317"/>
                  </a:lnTo>
                  <a:lnTo>
                    <a:pt x="436" y="315"/>
                  </a:lnTo>
                  <a:lnTo>
                    <a:pt x="438" y="317"/>
                  </a:lnTo>
                  <a:lnTo>
                    <a:pt x="438" y="315"/>
                  </a:lnTo>
                  <a:lnTo>
                    <a:pt x="432" y="313"/>
                  </a:lnTo>
                  <a:lnTo>
                    <a:pt x="430" y="313"/>
                  </a:lnTo>
                  <a:lnTo>
                    <a:pt x="428" y="313"/>
                  </a:lnTo>
                  <a:lnTo>
                    <a:pt x="426" y="311"/>
                  </a:lnTo>
                  <a:lnTo>
                    <a:pt x="424" y="311"/>
                  </a:lnTo>
                  <a:lnTo>
                    <a:pt x="417" y="313"/>
                  </a:lnTo>
                  <a:lnTo>
                    <a:pt x="415" y="311"/>
                  </a:lnTo>
                  <a:lnTo>
                    <a:pt x="413" y="311"/>
                  </a:lnTo>
                  <a:lnTo>
                    <a:pt x="413" y="313"/>
                  </a:lnTo>
                  <a:lnTo>
                    <a:pt x="411" y="313"/>
                  </a:lnTo>
                  <a:lnTo>
                    <a:pt x="405" y="311"/>
                  </a:lnTo>
                  <a:lnTo>
                    <a:pt x="399" y="311"/>
                  </a:lnTo>
                  <a:lnTo>
                    <a:pt x="397" y="309"/>
                  </a:lnTo>
                  <a:lnTo>
                    <a:pt x="396" y="309"/>
                  </a:lnTo>
                  <a:lnTo>
                    <a:pt x="392" y="305"/>
                  </a:lnTo>
                  <a:lnTo>
                    <a:pt x="390" y="305"/>
                  </a:lnTo>
                  <a:lnTo>
                    <a:pt x="388" y="303"/>
                  </a:lnTo>
                  <a:lnTo>
                    <a:pt x="390" y="301"/>
                  </a:lnTo>
                  <a:lnTo>
                    <a:pt x="390" y="299"/>
                  </a:lnTo>
                  <a:lnTo>
                    <a:pt x="388" y="299"/>
                  </a:lnTo>
                  <a:lnTo>
                    <a:pt x="390" y="299"/>
                  </a:lnTo>
                  <a:lnTo>
                    <a:pt x="390" y="297"/>
                  </a:lnTo>
                  <a:lnTo>
                    <a:pt x="388" y="297"/>
                  </a:lnTo>
                  <a:lnTo>
                    <a:pt x="386" y="297"/>
                  </a:lnTo>
                  <a:lnTo>
                    <a:pt x="388" y="299"/>
                  </a:lnTo>
                  <a:lnTo>
                    <a:pt x="386" y="299"/>
                  </a:lnTo>
                  <a:lnTo>
                    <a:pt x="386" y="297"/>
                  </a:lnTo>
                  <a:lnTo>
                    <a:pt x="384" y="297"/>
                  </a:lnTo>
                  <a:lnTo>
                    <a:pt x="384" y="295"/>
                  </a:lnTo>
                  <a:lnTo>
                    <a:pt x="384" y="294"/>
                  </a:lnTo>
                  <a:lnTo>
                    <a:pt x="382" y="294"/>
                  </a:lnTo>
                  <a:lnTo>
                    <a:pt x="382" y="292"/>
                  </a:lnTo>
                  <a:lnTo>
                    <a:pt x="380" y="292"/>
                  </a:lnTo>
                  <a:lnTo>
                    <a:pt x="380" y="290"/>
                  </a:lnTo>
                  <a:lnTo>
                    <a:pt x="378" y="290"/>
                  </a:lnTo>
                  <a:lnTo>
                    <a:pt x="378" y="288"/>
                  </a:lnTo>
                  <a:lnTo>
                    <a:pt x="378" y="286"/>
                  </a:lnTo>
                  <a:lnTo>
                    <a:pt x="376" y="284"/>
                  </a:lnTo>
                  <a:lnTo>
                    <a:pt x="376" y="282"/>
                  </a:lnTo>
                  <a:lnTo>
                    <a:pt x="376" y="280"/>
                  </a:lnTo>
                  <a:lnTo>
                    <a:pt x="376" y="278"/>
                  </a:lnTo>
                  <a:lnTo>
                    <a:pt x="376" y="276"/>
                  </a:lnTo>
                  <a:lnTo>
                    <a:pt x="378" y="276"/>
                  </a:lnTo>
                  <a:lnTo>
                    <a:pt x="380" y="274"/>
                  </a:lnTo>
                  <a:lnTo>
                    <a:pt x="384" y="272"/>
                  </a:lnTo>
                  <a:lnTo>
                    <a:pt x="386" y="271"/>
                  </a:lnTo>
                  <a:lnTo>
                    <a:pt x="390" y="271"/>
                  </a:lnTo>
                  <a:lnTo>
                    <a:pt x="397" y="269"/>
                  </a:lnTo>
                  <a:lnTo>
                    <a:pt x="405" y="267"/>
                  </a:lnTo>
                  <a:lnTo>
                    <a:pt x="411" y="267"/>
                  </a:lnTo>
                  <a:lnTo>
                    <a:pt x="413" y="265"/>
                  </a:lnTo>
                  <a:lnTo>
                    <a:pt x="419" y="265"/>
                  </a:lnTo>
                  <a:lnTo>
                    <a:pt x="422" y="263"/>
                  </a:lnTo>
                  <a:lnTo>
                    <a:pt x="428" y="263"/>
                  </a:lnTo>
                  <a:lnTo>
                    <a:pt x="430" y="265"/>
                  </a:lnTo>
                  <a:lnTo>
                    <a:pt x="436" y="267"/>
                  </a:lnTo>
                  <a:lnTo>
                    <a:pt x="438" y="265"/>
                  </a:lnTo>
                  <a:lnTo>
                    <a:pt x="444" y="267"/>
                  </a:lnTo>
                  <a:lnTo>
                    <a:pt x="445" y="267"/>
                  </a:lnTo>
                  <a:lnTo>
                    <a:pt x="447" y="267"/>
                  </a:lnTo>
                  <a:lnTo>
                    <a:pt x="445" y="267"/>
                  </a:lnTo>
                  <a:lnTo>
                    <a:pt x="447" y="267"/>
                  </a:lnTo>
                  <a:lnTo>
                    <a:pt x="449" y="267"/>
                  </a:lnTo>
                  <a:lnTo>
                    <a:pt x="453" y="269"/>
                  </a:lnTo>
                  <a:lnTo>
                    <a:pt x="453" y="267"/>
                  </a:lnTo>
                  <a:lnTo>
                    <a:pt x="455" y="267"/>
                  </a:lnTo>
                  <a:lnTo>
                    <a:pt x="457" y="267"/>
                  </a:lnTo>
                  <a:lnTo>
                    <a:pt x="455" y="267"/>
                  </a:lnTo>
                  <a:lnTo>
                    <a:pt x="457" y="267"/>
                  </a:lnTo>
                  <a:lnTo>
                    <a:pt x="457" y="265"/>
                  </a:lnTo>
                  <a:lnTo>
                    <a:pt x="459" y="265"/>
                  </a:lnTo>
                  <a:lnTo>
                    <a:pt x="461" y="265"/>
                  </a:lnTo>
                  <a:lnTo>
                    <a:pt x="457" y="265"/>
                  </a:lnTo>
                  <a:lnTo>
                    <a:pt x="457" y="263"/>
                  </a:lnTo>
                  <a:lnTo>
                    <a:pt x="463" y="267"/>
                  </a:lnTo>
                  <a:lnTo>
                    <a:pt x="465" y="265"/>
                  </a:lnTo>
                  <a:lnTo>
                    <a:pt x="467" y="267"/>
                  </a:lnTo>
                  <a:lnTo>
                    <a:pt x="469" y="265"/>
                  </a:lnTo>
                  <a:lnTo>
                    <a:pt x="470" y="265"/>
                  </a:lnTo>
                  <a:lnTo>
                    <a:pt x="469" y="265"/>
                  </a:lnTo>
                  <a:lnTo>
                    <a:pt x="469" y="263"/>
                  </a:lnTo>
                  <a:lnTo>
                    <a:pt x="470" y="263"/>
                  </a:lnTo>
                  <a:lnTo>
                    <a:pt x="470" y="261"/>
                  </a:lnTo>
                  <a:lnTo>
                    <a:pt x="469" y="261"/>
                  </a:lnTo>
                  <a:lnTo>
                    <a:pt x="465" y="261"/>
                  </a:lnTo>
                  <a:lnTo>
                    <a:pt x="463" y="261"/>
                  </a:lnTo>
                  <a:lnTo>
                    <a:pt x="463" y="259"/>
                  </a:lnTo>
                  <a:lnTo>
                    <a:pt x="461" y="259"/>
                  </a:lnTo>
                  <a:lnTo>
                    <a:pt x="461" y="257"/>
                  </a:lnTo>
                  <a:lnTo>
                    <a:pt x="461" y="255"/>
                  </a:lnTo>
                  <a:lnTo>
                    <a:pt x="459" y="255"/>
                  </a:lnTo>
                  <a:lnTo>
                    <a:pt x="457" y="255"/>
                  </a:lnTo>
                  <a:lnTo>
                    <a:pt x="457" y="253"/>
                  </a:lnTo>
                  <a:lnTo>
                    <a:pt x="455" y="253"/>
                  </a:lnTo>
                  <a:lnTo>
                    <a:pt x="453" y="253"/>
                  </a:lnTo>
                  <a:lnTo>
                    <a:pt x="451" y="251"/>
                  </a:lnTo>
                  <a:lnTo>
                    <a:pt x="449" y="251"/>
                  </a:lnTo>
                  <a:lnTo>
                    <a:pt x="447" y="253"/>
                  </a:lnTo>
                  <a:lnTo>
                    <a:pt x="447" y="251"/>
                  </a:lnTo>
                  <a:lnTo>
                    <a:pt x="445" y="249"/>
                  </a:lnTo>
                  <a:lnTo>
                    <a:pt x="444" y="249"/>
                  </a:lnTo>
                  <a:lnTo>
                    <a:pt x="444" y="248"/>
                  </a:lnTo>
                  <a:lnTo>
                    <a:pt x="440" y="248"/>
                  </a:lnTo>
                  <a:lnTo>
                    <a:pt x="438" y="246"/>
                  </a:lnTo>
                  <a:lnTo>
                    <a:pt x="438" y="248"/>
                  </a:lnTo>
                  <a:lnTo>
                    <a:pt x="436" y="248"/>
                  </a:lnTo>
                  <a:lnTo>
                    <a:pt x="436" y="246"/>
                  </a:lnTo>
                  <a:lnTo>
                    <a:pt x="434" y="246"/>
                  </a:lnTo>
                  <a:lnTo>
                    <a:pt x="430" y="244"/>
                  </a:lnTo>
                  <a:lnTo>
                    <a:pt x="430" y="246"/>
                  </a:lnTo>
                  <a:lnTo>
                    <a:pt x="428" y="246"/>
                  </a:lnTo>
                  <a:lnTo>
                    <a:pt x="428" y="248"/>
                  </a:lnTo>
                  <a:lnTo>
                    <a:pt x="424" y="246"/>
                  </a:lnTo>
                  <a:lnTo>
                    <a:pt x="422" y="248"/>
                  </a:lnTo>
                  <a:lnTo>
                    <a:pt x="417" y="249"/>
                  </a:lnTo>
                  <a:lnTo>
                    <a:pt x="413" y="249"/>
                  </a:lnTo>
                  <a:lnTo>
                    <a:pt x="411" y="249"/>
                  </a:lnTo>
                  <a:lnTo>
                    <a:pt x="407" y="249"/>
                  </a:lnTo>
                  <a:lnTo>
                    <a:pt x="405" y="251"/>
                  </a:lnTo>
                  <a:lnTo>
                    <a:pt x="403" y="249"/>
                  </a:lnTo>
                  <a:lnTo>
                    <a:pt x="397" y="251"/>
                  </a:lnTo>
                  <a:lnTo>
                    <a:pt x="396" y="249"/>
                  </a:lnTo>
                  <a:lnTo>
                    <a:pt x="396" y="248"/>
                  </a:lnTo>
                  <a:lnTo>
                    <a:pt x="390" y="248"/>
                  </a:lnTo>
                  <a:lnTo>
                    <a:pt x="388" y="249"/>
                  </a:lnTo>
                  <a:lnTo>
                    <a:pt x="382" y="249"/>
                  </a:lnTo>
                  <a:lnTo>
                    <a:pt x="378" y="249"/>
                  </a:lnTo>
                  <a:lnTo>
                    <a:pt x="376" y="249"/>
                  </a:lnTo>
                  <a:lnTo>
                    <a:pt x="374" y="249"/>
                  </a:lnTo>
                  <a:lnTo>
                    <a:pt x="373" y="249"/>
                  </a:lnTo>
                  <a:lnTo>
                    <a:pt x="371" y="248"/>
                  </a:lnTo>
                  <a:lnTo>
                    <a:pt x="371" y="246"/>
                  </a:lnTo>
                  <a:lnTo>
                    <a:pt x="371" y="244"/>
                  </a:lnTo>
                  <a:lnTo>
                    <a:pt x="369" y="244"/>
                  </a:lnTo>
                  <a:lnTo>
                    <a:pt x="363" y="238"/>
                  </a:lnTo>
                  <a:lnTo>
                    <a:pt x="363" y="236"/>
                  </a:lnTo>
                  <a:lnTo>
                    <a:pt x="361" y="236"/>
                  </a:lnTo>
                  <a:lnTo>
                    <a:pt x="361" y="232"/>
                  </a:lnTo>
                  <a:lnTo>
                    <a:pt x="359" y="230"/>
                  </a:lnTo>
                  <a:lnTo>
                    <a:pt x="361" y="230"/>
                  </a:lnTo>
                  <a:lnTo>
                    <a:pt x="365" y="226"/>
                  </a:lnTo>
                  <a:lnTo>
                    <a:pt x="371" y="223"/>
                  </a:lnTo>
                  <a:lnTo>
                    <a:pt x="374" y="221"/>
                  </a:lnTo>
                  <a:lnTo>
                    <a:pt x="380" y="219"/>
                  </a:lnTo>
                  <a:lnTo>
                    <a:pt x="384" y="219"/>
                  </a:lnTo>
                  <a:lnTo>
                    <a:pt x="386" y="217"/>
                  </a:lnTo>
                  <a:lnTo>
                    <a:pt x="394" y="213"/>
                  </a:lnTo>
                  <a:lnTo>
                    <a:pt x="397" y="211"/>
                  </a:lnTo>
                  <a:lnTo>
                    <a:pt x="397" y="213"/>
                  </a:lnTo>
                  <a:lnTo>
                    <a:pt x="396" y="213"/>
                  </a:lnTo>
                  <a:lnTo>
                    <a:pt x="397" y="213"/>
                  </a:lnTo>
                  <a:lnTo>
                    <a:pt x="401" y="213"/>
                  </a:lnTo>
                  <a:lnTo>
                    <a:pt x="403" y="211"/>
                  </a:lnTo>
                  <a:lnTo>
                    <a:pt x="401" y="211"/>
                  </a:lnTo>
                  <a:lnTo>
                    <a:pt x="399" y="211"/>
                  </a:lnTo>
                  <a:lnTo>
                    <a:pt x="397" y="209"/>
                  </a:lnTo>
                  <a:lnTo>
                    <a:pt x="396" y="209"/>
                  </a:lnTo>
                  <a:lnTo>
                    <a:pt x="397" y="209"/>
                  </a:lnTo>
                  <a:lnTo>
                    <a:pt x="403" y="205"/>
                  </a:lnTo>
                  <a:lnTo>
                    <a:pt x="401" y="205"/>
                  </a:lnTo>
                  <a:lnTo>
                    <a:pt x="403" y="207"/>
                  </a:lnTo>
                  <a:lnTo>
                    <a:pt x="405" y="205"/>
                  </a:lnTo>
                  <a:lnTo>
                    <a:pt x="405" y="207"/>
                  </a:lnTo>
                  <a:lnTo>
                    <a:pt x="407" y="207"/>
                  </a:lnTo>
                  <a:lnTo>
                    <a:pt x="407" y="209"/>
                  </a:lnTo>
                  <a:lnTo>
                    <a:pt x="409" y="207"/>
                  </a:lnTo>
                  <a:lnTo>
                    <a:pt x="411" y="207"/>
                  </a:lnTo>
                  <a:lnTo>
                    <a:pt x="413" y="205"/>
                  </a:lnTo>
                  <a:lnTo>
                    <a:pt x="413" y="203"/>
                  </a:lnTo>
                  <a:lnTo>
                    <a:pt x="409" y="205"/>
                  </a:lnTo>
                  <a:lnTo>
                    <a:pt x="407" y="207"/>
                  </a:lnTo>
                  <a:lnTo>
                    <a:pt x="407" y="205"/>
                  </a:lnTo>
                  <a:lnTo>
                    <a:pt x="405" y="205"/>
                  </a:lnTo>
                  <a:lnTo>
                    <a:pt x="407" y="203"/>
                  </a:lnTo>
                  <a:lnTo>
                    <a:pt x="405" y="203"/>
                  </a:lnTo>
                  <a:lnTo>
                    <a:pt x="401" y="203"/>
                  </a:lnTo>
                  <a:lnTo>
                    <a:pt x="399" y="203"/>
                  </a:lnTo>
                  <a:lnTo>
                    <a:pt x="399" y="205"/>
                  </a:lnTo>
                  <a:lnTo>
                    <a:pt x="397" y="205"/>
                  </a:lnTo>
                  <a:lnTo>
                    <a:pt x="396" y="205"/>
                  </a:lnTo>
                  <a:lnTo>
                    <a:pt x="390" y="207"/>
                  </a:lnTo>
                  <a:lnTo>
                    <a:pt x="388" y="207"/>
                  </a:lnTo>
                  <a:lnTo>
                    <a:pt x="386" y="207"/>
                  </a:lnTo>
                  <a:lnTo>
                    <a:pt x="386" y="209"/>
                  </a:lnTo>
                  <a:lnTo>
                    <a:pt x="384" y="209"/>
                  </a:lnTo>
                  <a:lnTo>
                    <a:pt x="382" y="209"/>
                  </a:lnTo>
                  <a:lnTo>
                    <a:pt x="380" y="209"/>
                  </a:lnTo>
                  <a:lnTo>
                    <a:pt x="380" y="211"/>
                  </a:lnTo>
                  <a:lnTo>
                    <a:pt x="378" y="211"/>
                  </a:lnTo>
                  <a:lnTo>
                    <a:pt x="376" y="211"/>
                  </a:lnTo>
                  <a:lnTo>
                    <a:pt x="376" y="209"/>
                  </a:lnTo>
                  <a:lnTo>
                    <a:pt x="376" y="207"/>
                  </a:lnTo>
                  <a:lnTo>
                    <a:pt x="374" y="207"/>
                  </a:lnTo>
                  <a:lnTo>
                    <a:pt x="374" y="205"/>
                  </a:lnTo>
                  <a:lnTo>
                    <a:pt x="374" y="207"/>
                  </a:lnTo>
                  <a:lnTo>
                    <a:pt x="373" y="207"/>
                  </a:lnTo>
                  <a:lnTo>
                    <a:pt x="373" y="209"/>
                  </a:lnTo>
                  <a:lnTo>
                    <a:pt x="374" y="209"/>
                  </a:lnTo>
                  <a:lnTo>
                    <a:pt x="374" y="211"/>
                  </a:lnTo>
                  <a:lnTo>
                    <a:pt x="374" y="213"/>
                  </a:lnTo>
                  <a:lnTo>
                    <a:pt x="371" y="211"/>
                  </a:lnTo>
                  <a:lnTo>
                    <a:pt x="371" y="213"/>
                  </a:lnTo>
                  <a:lnTo>
                    <a:pt x="369" y="211"/>
                  </a:lnTo>
                  <a:lnTo>
                    <a:pt x="365" y="211"/>
                  </a:lnTo>
                  <a:lnTo>
                    <a:pt x="363" y="211"/>
                  </a:lnTo>
                  <a:lnTo>
                    <a:pt x="361" y="209"/>
                  </a:lnTo>
                  <a:lnTo>
                    <a:pt x="361" y="207"/>
                  </a:lnTo>
                  <a:lnTo>
                    <a:pt x="363" y="205"/>
                  </a:lnTo>
                  <a:lnTo>
                    <a:pt x="365" y="203"/>
                  </a:lnTo>
                  <a:lnTo>
                    <a:pt x="367" y="203"/>
                  </a:lnTo>
                  <a:lnTo>
                    <a:pt x="371" y="205"/>
                  </a:lnTo>
                  <a:lnTo>
                    <a:pt x="371" y="203"/>
                  </a:lnTo>
                  <a:lnTo>
                    <a:pt x="369" y="203"/>
                  </a:lnTo>
                  <a:lnTo>
                    <a:pt x="371" y="203"/>
                  </a:lnTo>
                  <a:lnTo>
                    <a:pt x="373" y="203"/>
                  </a:lnTo>
                  <a:lnTo>
                    <a:pt x="373" y="201"/>
                  </a:lnTo>
                  <a:lnTo>
                    <a:pt x="371" y="201"/>
                  </a:lnTo>
                  <a:lnTo>
                    <a:pt x="369" y="201"/>
                  </a:lnTo>
                  <a:lnTo>
                    <a:pt x="369" y="200"/>
                  </a:lnTo>
                  <a:lnTo>
                    <a:pt x="369" y="201"/>
                  </a:lnTo>
                  <a:lnTo>
                    <a:pt x="367" y="201"/>
                  </a:lnTo>
                  <a:lnTo>
                    <a:pt x="367" y="200"/>
                  </a:lnTo>
                  <a:lnTo>
                    <a:pt x="369" y="200"/>
                  </a:lnTo>
                  <a:lnTo>
                    <a:pt x="371" y="198"/>
                  </a:lnTo>
                  <a:lnTo>
                    <a:pt x="365" y="198"/>
                  </a:lnTo>
                  <a:lnTo>
                    <a:pt x="363" y="200"/>
                  </a:lnTo>
                  <a:lnTo>
                    <a:pt x="363" y="201"/>
                  </a:lnTo>
                  <a:lnTo>
                    <a:pt x="361" y="201"/>
                  </a:lnTo>
                  <a:lnTo>
                    <a:pt x="359" y="201"/>
                  </a:lnTo>
                  <a:lnTo>
                    <a:pt x="361" y="201"/>
                  </a:lnTo>
                  <a:lnTo>
                    <a:pt x="361" y="200"/>
                  </a:lnTo>
                  <a:lnTo>
                    <a:pt x="359" y="200"/>
                  </a:lnTo>
                  <a:lnTo>
                    <a:pt x="359" y="198"/>
                  </a:lnTo>
                  <a:lnTo>
                    <a:pt x="357" y="198"/>
                  </a:lnTo>
                  <a:lnTo>
                    <a:pt x="355" y="198"/>
                  </a:lnTo>
                  <a:lnTo>
                    <a:pt x="353" y="198"/>
                  </a:lnTo>
                  <a:lnTo>
                    <a:pt x="353" y="200"/>
                  </a:lnTo>
                  <a:lnTo>
                    <a:pt x="351" y="200"/>
                  </a:lnTo>
                  <a:lnTo>
                    <a:pt x="353" y="201"/>
                  </a:lnTo>
                  <a:lnTo>
                    <a:pt x="351" y="201"/>
                  </a:lnTo>
                  <a:lnTo>
                    <a:pt x="351" y="200"/>
                  </a:lnTo>
                  <a:lnTo>
                    <a:pt x="349" y="200"/>
                  </a:lnTo>
                  <a:lnTo>
                    <a:pt x="349" y="198"/>
                  </a:lnTo>
                  <a:lnTo>
                    <a:pt x="349" y="196"/>
                  </a:lnTo>
                  <a:lnTo>
                    <a:pt x="349" y="194"/>
                  </a:lnTo>
                  <a:lnTo>
                    <a:pt x="349" y="192"/>
                  </a:lnTo>
                  <a:lnTo>
                    <a:pt x="349" y="190"/>
                  </a:lnTo>
                  <a:lnTo>
                    <a:pt x="349" y="188"/>
                  </a:lnTo>
                  <a:lnTo>
                    <a:pt x="349" y="186"/>
                  </a:lnTo>
                  <a:lnTo>
                    <a:pt x="349" y="184"/>
                  </a:lnTo>
                  <a:lnTo>
                    <a:pt x="351" y="180"/>
                  </a:lnTo>
                  <a:lnTo>
                    <a:pt x="353" y="178"/>
                  </a:lnTo>
                  <a:lnTo>
                    <a:pt x="355" y="178"/>
                  </a:lnTo>
                  <a:lnTo>
                    <a:pt x="355" y="176"/>
                  </a:lnTo>
                  <a:lnTo>
                    <a:pt x="355" y="175"/>
                  </a:lnTo>
                  <a:lnTo>
                    <a:pt x="355" y="173"/>
                  </a:lnTo>
                  <a:lnTo>
                    <a:pt x="357" y="171"/>
                  </a:lnTo>
                  <a:lnTo>
                    <a:pt x="359" y="171"/>
                  </a:lnTo>
                  <a:lnTo>
                    <a:pt x="365" y="169"/>
                  </a:lnTo>
                  <a:lnTo>
                    <a:pt x="365" y="167"/>
                  </a:lnTo>
                  <a:lnTo>
                    <a:pt x="365" y="165"/>
                  </a:lnTo>
                  <a:lnTo>
                    <a:pt x="363" y="163"/>
                  </a:lnTo>
                  <a:lnTo>
                    <a:pt x="359" y="163"/>
                  </a:lnTo>
                  <a:lnTo>
                    <a:pt x="359" y="161"/>
                  </a:lnTo>
                  <a:lnTo>
                    <a:pt x="357" y="161"/>
                  </a:lnTo>
                  <a:lnTo>
                    <a:pt x="357" y="159"/>
                  </a:lnTo>
                  <a:lnTo>
                    <a:pt x="357" y="157"/>
                  </a:lnTo>
                  <a:lnTo>
                    <a:pt x="357" y="155"/>
                  </a:lnTo>
                  <a:lnTo>
                    <a:pt x="359" y="153"/>
                  </a:lnTo>
                  <a:lnTo>
                    <a:pt x="363" y="150"/>
                  </a:lnTo>
                  <a:lnTo>
                    <a:pt x="363" y="148"/>
                  </a:lnTo>
                  <a:lnTo>
                    <a:pt x="365" y="148"/>
                  </a:lnTo>
                  <a:lnTo>
                    <a:pt x="365" y="146"/>
                  </a:lnTo>
                  <a:lnTo>
                    <a:pt x="367" y="146"/>
                  </a:lnTo>
                  <a:lnTo>
                    <a:pt x="369" y="144"/>
                  </a:lnTo>
                  <a:lnTo>
                    <a:pt x="371" y="142"/>
                  </a:lnTo>
                  <a:lnTo>
                    <a:pt x="373" y="138"/>
                  </a:lnTo>
                  <a:lnTo>
                    <a:pt x="374" y="136"/>
                  </a:lnTo>
                  <a:lnTo>
                    <a:pt x="374" y="134"/>
                  </a:lnTo>
                  <a:lnTo>
                    <a:pt x="376" y="132"/>
                  </a:lnTo>
                  <a:lnTo>
                    <a:pt x="378" y="132"/>
                  </a:lnTo>
                  <a:lnTo>
                    <a:pt x="380" y="130"/>
                  </a:lnTo>
                  <a:lnTo>
                    <a:pt x="384" y="129"/>
                  </a:lnTo>
                  <a:lnTo>
                    <a:pt x="388" y="125"/>
                  </a:lnTo>
                  <a:lnTo>
                    <a:pt x="390" y="125"/>
                  </a:lnTo>
                  <a:lnTo>
                    <a:pt x="392" y="123"/>
                  </a:lnTo>
                  <a:lnTo>
                    <a:pt x="394" y="123"/>
                  </a:lnTo>
                  <a:lnTo>
                    <a:pt x="396" y="121"/>
                  </a:lnTo>
                  <a:lnTo>
                    <a:pt x="397" y="119"/>
                  </a:lnTo>
                  <a:lnTo>
                    <a:pt x="401" y="117"/>
                  </a:lnTo>
                  <a:lnTo>
                    <a:pt x="405" y="117"/>
                  </a:lnTo>
                  <a:lnTo>
                    <a:pt x="407" y="115"/>
                  </a:lnTo>
                  <a:lnTo>
                    <a:pt x="409" y="115"/>
                  </a:lnTo>
                  <a:lnTo>
                    <a:pt x="409" y="113"/>
                  </a:lnTo>
                  <a:lnTo>
                    <a:pt x="411" y="113"/>
                  </a:lnTo>
                  <a:lnTo>
                    <a:pt x="413" y="111"/>
                  </a:lnTo>
                  <a:lnTo>
                    <a:pt x="417" y="109"/>
                  </a:lnTo>
                  <a:lnTo>
                    <a:pt x="419" y="107"/>
                  </a:lnTo>
                  <a:lnTo>
                    <a:pt x="421" y="106"/>
                  </a:lnTo>
                  <a:lnTo>
                    <a:pt x="424" y="109"/>
                  </a:lnTo>
                  <a:lnTo>
                    <a:pt x="426" y="109"/>
                  </a:lnTo>
                  <a:lnTo>
                    <a:pt x="426" y="111"/>
                  </a:lnTo>
                  <a:close/>
                  <a:moveTo>
                    <a:pt x="532" y="96"/>
                  </a:moveTo>
                  <a:lnTo>
                    <a:pt x="530" y="96"/>
                  </a:lnTo>
                  <a:lnTo>
                    <a:pt x="526" y="98"/>
                  </a:lnTo>
                  <a:lnTo>
                    <a:pt x="526" y="96"/>
                  </a:lnTo>
                  <a:lnTo>
                    <a:pt x="524" y="96"/>
                  </a:lnTo>
                  <a:lnTo>
                    <a:pt x="524" y="94"/>
                  </a:lnTo>
                  <a:lnTo>
                    <a:pt x="526" y="94"/>
                  </a:lnTo>
                  <a:lnTo>
                    <a:pt x="528" y="92"/>
                  </a:lnTo>
                  <a:lnTo>
                    <a:pt x="530" y="92"/>
                  </a:lnTo>
                  <a:lnTo>
                    <a:pt x="532" y="94"/>
                  </a:lnTo>
                  <a:lnTo>
                    <a:pt x="532" y="96"/>
                  </a:lnTo>
                  <a:close/>
                  <a:moveTo>
                    <a:pt x="580" y="111"/>
                  </a:moveTo>
                  <a:lnTo>
                    <a:pt x="578" y="113"/>
                  </a:lnTo>
                  <a:lnTo>
                    <a:pt x="578" y="115"/>
                  </a:lnTo>
                  <a:lnTo>
                    <a:pt x="578" y="117"/>
                  </a:lnTo>
                  <a:lnTo>
                    <a:pt x="578" y="119"/>
                  </a:lnTo>
                  <a:lnTo>
                    <a:pt x="576" y="119"/>
                  </a:lnTo>
                  <a:lnTo>
                    <a:pt x="574" y="121"/>
                  </a:lnTo>
                  <a:lnTo>
                    <a:pt x="574" y="123"/>
                  </a:lnTo>
                  <a:lnTo>
                    <a:pt x="574" y="125"/>
                  </a:lnTo>
                  <a:lnTo>
                    <a:pt x="574" y="127"/>
                  </a:lnTo>
                  <a:lnTo>
                    <a:pt x="572" y="129"/>
                  </a:lnTo>
                  <a:lnTo>
                    <a:pt x="570" y="130"/>
                  </a:lnTo>
                  <a:lnTo>
                    <a:pt x="568" y="130"/>
                  </a:lnTo>
                  <a:lnTo>
                    <a:pt x="568" y="132"/>
                  </a:lnTo>
                  <a:lnTo>
                    <a:pt x="568" y="134"/>
                  </a:lnTo>
                  <a:lnTo>
                    <a:pt x="570" y="134"/>
                  </a:lnTo>
                  <a:lnTo>
                    <a:pt x="568" y="136"/>
                  </a:lnTo>
                  <a:lnTo>
                    <a:pt x="568" y="134"/>
                  </a:lnTo>
                  <a:lnTo>
                    <a:pt x="566" y="134"/>
                  </a:lnTo>
                  <a:lnTo>
                    <a:pt x="568" y="134"/>
                  </a:lnTo>
                  <a:lnTo>
                    <a:pt x="566" y="132"/>
                  </a:lnTo>
                  <a:lnTo>
                    <a:pt x="566" y="130"/>
                  </a:lnTo>
                  <a:lnTo>
                    <a:pt x="563" y="125"/>
                  </a:lnTo>
                  <a:lnTo>
                    <a:pt x="561" y="123"/>
                  </a:lnTo>
                  <a:lnTo>
                    <a:pt x="561" y="121"/>
                  </a:lnTo>
                  <a:lnTo>
                    <a:pt x="559" y="121"/>
                  </a:lnTo>
                  <a:lnTo>
                    <a:pt x="559" y="119"/>
                  </a:lnTo>
                  <a:lnTo>
                    <a:pt x="555" y="117"/>
                  </a:lnTo>
                  <a:lnTo>
                    <a:pt x="557" y="117"/>
                  </a:lnTo>
                  <a:lnTo>
                    <a:pt x="557" y="115"/>
                  </a:lnTo>
                  <a:lnTo>
                    <a:pt x="557" y="113"/>
                  </a:lnTo>
                  <a:lnTo>
                    <a:pt x="555" y="113"/>
                  </a:lnTo>
                  <a:lnTo>
                    <a:pt x="555" y="111"/>
                  </a:lnTo>
                  <a:lnTo>
                    <a:pt x="553" y="109"/>
                  </a:lnTo>
                  <a:lnTo>
                    <a:pt x="551" y="107"/>
                  </a:lnTo>
                  <a:lnTo>
                    <a:pt x="551" y="106"/>
                  </a:lnTo>
                  <a:lnTo>
                    <a:pt x="549" y="106"/>
                  </a:lnTo>
                  <a:lnTo>
                    <a:pt x="547" y="104"/>
                  </a:lnTo>
                  <a:lnTo>
                    <a:pt x="545" y="102"/>
                  </a:lnTo>
                  <a:lnTo>
                    <a:pt x="541" y="102"/>
                  </a:lnTo>
                  <a:lnTo>
                    <a:pt x="541" y="100"/>
                  </a:lnTo>
                  <a:lnTo>
                    <a:pt x="541" y="98"/>
                  </a:lnTo>
                  <a:lnTo>
                    <a:pt x="543" y="98"/>
                  </a:lnTo>
                  <a:lnTo>
                    <a:pt x="543" y="96"/>
                  </a:lnTo>
                  <a:lnTo>
                    <a:pt x="545" y="96"/>
                  </a:lnTo>
                  <a:lnTo>
                    <a:pt x="545" y="92"/>
                  </a:lnTo>
                  <a:lnTo>
                    <a:pt x="547" y="88"/>
                  </a:lnTo>
                  <a:lnTo>
                    <a:pt x="555" y="88"/>
                  </a:lnTo>
                  <a:lnTo>
                    <a:pt x="563" y="86"/>
                  </a:lnTo>
                  <a:lnTo>
                    <a:pt x="565" y="84"/>
                  </a:lnTo>
                  <a:lnTo>
                    <a:pt x="568" y="84"/>
                  </a:lnTo>
                  <a:lnTo>
                    <a:pt x="570" y="86"/>
                  </a:lnTo>
                  <a:lnTo>
                    <a:pt x="572" y="86"/>
                  </a:lnTo>
                  <a:lnTo>
                    <a:pt x="574" y="88"/>
                  </a:lnTo>
                  <a:lnTo>
                    <a:pt x="576" y="90"/>
                  </a:lnTo>
                  <a:lnTo>
                    <a:pt x="576" y="92"/>
                  </a:lnTo>
                  <a:lnTo>
                    <a:pt x="578" y="92"/>
                  </a:lnTo>
                  <a:lnTo>
                    <a:pt x="580" y="94"/>
                  </a:lnTo>
                  <a:lnTo>
                    <a:pt x="582" y="96"/>
                  </a:lnTo>
                  <a:lnTo>
                    <a:pt x="582" y="98"/>
                  </a:lnTo>
                  <a:lnTo>
                    <a:pt x="582" y="100"/>
                  </a:lnTo>
                  <a:lnTo>
                    <a:pt x="580" y="102"/>
                  </a:lnTo>
                  <a:lnTo>
                    <a:pt x="580" y="104"/>
                  </a:lnTo>
                  <a:lnTo>
                    <a:pt x="580" y="106"/>
                  </a:lnTo>
                  <a:lnTo>
                    <a:pt x="580" y="107"/>
                  </a:lnTo>
                  <a:lnTo>
                    <a:pt x="580" y="109"/>
                  </a:lnTo>
                  <a:lnTo>
                    <a:pt x="580" y="111"/>
                  </a:lnTo>
                  <a:close/>
                  <a:moveTo>
                    <a:pt x="966" y="84"/>
                  </a:moveTo>
                  <a:lnTo>
                    <a:pt x="970" y="88"/>
                  </a:lnTo>
                  <a:lnTo>
                    <a:pt x="970" y="86"/>
                  </a:lnTo>
                  <a:lnTo>
                    <a:pt x="972" y="86"/>
                  </a:lnTo>
                  <a:lnTo>
                    <a:pt x="972" y="88"/>
                  </a:lnTo>
                  <a:lnTo>
                    <a:pt x="977" y="90"/>
                  </a:lnTo>
                  <a:lnTo>
                    <a:pt x="979" y="92"/>
                  </a:lnTo>
                  <a:lnTo>
                    <a:pt x="987" y="92"/>
                  </a:lnTo>
                  <a:lnTo>
                    <a:pt x="989" y="92"/>
                  </a:lnTo>
                  <a:lnTo>
                    <a:pt x="989" y="90"/>
                  </a:lnTo>
                  <a:lnTo>
                    <a:pt x="991" y="90"/>
                  </a:lnTo>
                  <a:lnTo>
                    <a:pt x="991" y="92"/>
                  </a:lnTo>
                  <a:lnTo>
                    <a:pt x="997" y="90"/>
                  </a:lnTo>
                  <a:lnTo>
                    <a:pt x="1000" y="90"/>
                  </a:lnTo>
                  <a:lnTo>
                    <a:pt x="1002" y="92"/>
                  </a:lnTo>
                  <a:lnTo>
                    <a:pt x="1006" y="94"/>
                  </a:lnTo>
                  <a:lnTo>
                    <a:pt x="1012" y="96"/>
                  </a:lnTo>
                  <a:lnTo>
                    <a:pt x="1012" y="98"/>
                  </a:lnTo>
                  <a:lnTo>
                    <a:pt x="1014" y="98"/>
                  </a:lnTo>
                  <a:lnTo>
                    <a:pt x="1014" y="100"/>
                  </a:lnTo>
                  <a:lnTo>
                    <a:pt x="1016" y="100"/>
                  </a:lnTo>
                  <a:lnTo>
                    <a:pt x="1016" y="102"/>
                  </a:lnTo>
                  <a:lnTo>
                    <a:pt x="1018" y="104"/>
                  </a:lnTo>
                  <a:lnTo>
                    <a:pt x="1018" y="106"/>
                  </a:lnTo>
                  <a:lnTo>
                    <a:pt x="1018" y="107"/>
                  </a:lnTo>
                  <a:lnTo>
                    <a:pt x="1021" y="109"/>
                  </a:lnTo>
                  <a:lnTo>
                    <a:pt x="1023" y="109"/>
                  </a:lnTo>
                  <a:lnTo>
                    <a:pt x="1023" y="111"/>
                  </a:lnTo>
                  <a:lnTo>
                    <a:pt x="1023" y="113"/>
                  </a:lnTo>
                  <a:lnTo>
                    <a:pt x="1025" y="115"/>
                  </a:lnTo>
                  <a:lnTo>
                    <a:pt x="1025" y="117"/>
                  </a:lnTo>
                  <a:lnTo>
                    <a:pt x="1025" y="119"/>
                  </a:lnTo>
                  <a:lnTo>
                    <a:pt x="1027" y="121"/>
                  </a:lnTo>
                  <a:lnTo>
                    <a:pt x="1029" y="121"/>
                  </a:lnTo>
                  <a:lnTo>
                    <a:pt x="1031" y="123"/>
                  </a:lnTo>
                  <a:lnTo>
                    <a:pt x="1029" y="123"/>
                  </a:lnTo>
                  <a:lnTo>
                    <a:pt x="1029" y="125"/>
                  </a:lnTo>
                  <a:lnTo>
                    <a:pt x="1031" y="125"/>
                  </a:lnTo>
                  <a:lnTo>
                    <a:pt x="1029" y="127"/>
                  </a:lnTo>
                  <a:lnTo>
                    <a:pt x="1031" y="127"/>
                  </a:lnTo>
                  <a:lnTo>
                    <a:pt x="1031" y="129"/>
                  </a:lnTo>
                  <a:lnTo>
                    <a:pt x="1029" y="129"/>
                  </a:lnTo>
                  <a:lnTo>
                    <a:pt x="1031" y="130"/>
                  </a:lnTo>
                  <a:lnTo>
                    <a:pt x="1033" y="130"/>
                  </a:lnTo>
                  <a:lnTo>
                    <a:pt x="1035" y="132"/>
                  </a:lnTo>
                  <a:lnTo>
                    <a:pt x="1033" y="132"/>
                  </a:lnTo>
                  <a:lnTo>
                    <a:pt x="1033" y="134"/>
                  </a:lnTo>
                  <a:lnTo>
                    <a:pt x="1033" y="136"/>
                  </a:lnTo>
                  <a:lnTo>
                    <a:pt x="1031" y="136"/>
                  </a:lnTo>
                  <a:lnTo>
                    <a:pt x="1029" y="138"/>
                  </a:lnTo>
                  <a:lnTo>
                    <a:pt x="1025" y="136"/>
                  </a:lnTo>
                  <a:lnTo>
                    <a:pt x="1023" y="136"/>
                  </a:lnTo>
                  <a:lnTo>
                    <a:pt x="1021" y="136"/>
                  </a:lnTo>
                  <a:lnTo>
                    <a:pt x="1018" y="136"/>
                  </a:lnTo>
                  <a:lnTo>
                    <a:pt x="1014" y="136"/>
                  </a:lnTo>
                  <a:lnTo>
                    <a:pt x="1012" y="134"/>
                  </a:lnTo>
                  <a:lnTo>
                    <a:pt x="1008" y="134"/>
                  </a:lnTo>
                  <a:lnTo>
                    <a:pt x="1002" y="132"/>
                  </a:lnTo>
                  <a:lnTo>
                    <a:pt x="1000" y="134"/>
                  </a:lnTo>
                  <a:lnTo>
                    <a:pt x="1000" y="132"/>
                  </a:lnTo>
                  <a:lnTo>
                    <a:pt x="993" y="136"/>
                  </a:lnTo>
                  <a:lnTo>
                    <a:pt x="989" y="138"/>
                  </a:lnTo>
                  <a:lnTo>
                    <a:pt x="985" y="140"/>
                  </a:lnTo>
                  <a:lnTo>
                    <a:pt x="981" y="142"/>
                  </a:lnTo>
                  <a:lnTo>
                    <a:pt x="977" y="140"/>
                  </a:lnTo>
                  <a:lnTo>
                    <a:pt x="973" y="136"/>
                  </a:lnTo>
                  <a:lnTo>
                    <a:pt x="972" y="136"/>
                  </a:lnTo>
                  <a:lnTo>
                    <a:pt x="972" y="134"/>
                  </a:lnTo>
                  <a:lnTo>
                    <a:pt x="972" y="132"/>
                  </a:lnTo>
                  <a:lnTo>
                    <a:pt x="970" y="132"/>
                  </a:lnTo>
                  <a:lnTo>
                    <a:pt x="970" y="130"/>
                  </a:lnTo>
                  <a:lnTo>
                    <a:pt x="970" y="129"/>
                  </a:lnTo>
                  <a:lnTo>
                    <a:pt x="970" y="127"/>
                  </a:lnTo>
                  <a:lnTo>
                    <a:pt x="968" y="125"/>
                  </a:lnTo>
                  <a:lnTo>
                    <a:pt x="970" y="123"/>
                  </a:lnTo>
                  <a:lnTo>
                    <a:pt x="970" y="121"/>
                  </a:lnTo>
                  <a:lnTo>
                    <a:pt x="968" y="121"/>
                  </a:lnTo>
                  <a:lnTo>
                    <a:pt x="968" y="119"/>
                  </a:lnTo>
                  <a:lnTo>
                    <a:pt x="970" y="119"/>
                  </a:lnTo>
                  <a:lnTo>
                    <a:pt x="970" y="117"/>
                  </a:lnTo>
                  <a:lnTo>
                    <a:pt x="970" y="115"/>
                  </a:lnTo>
                  <a:lnTo>
                    <a:pt x="968" y="115"/>
                  </a:lnTo>
                  <a:lnTo>
                    <a:pt x="968" y="113"/>
                  </a:lnTo>
                  <a:lnTo>
                    <a:pt x="966" y="115"/>
                  </a:lnTo>
                  <a:lnTo>
                    <a:pt x="964" y="113"/>
                  </a:lnTo>
                  <a:lnTo>
                    <a:pt x="962" y="113"/>
                  </a:lnTo>
                  <a:lnTo>
                    <a:pt x="960" y="111"/>
                  </a:lnTo>
                  <a:lnTo>
                    <a:pt x="958" y="111"/>
                  </a:lnTo>
                  <a:lnTo>
                    <a:pt x="958" y="109"/>
                  </a:lnTo>
                  <a:lnTo>
                    <a:pt x="958" y="107"/>
                  </a:lnTo>
                  <a:lnTo>
                    <a:pt x="956" y="107"/>
                  </a:lnTo>
                  <a:lnTo>
                    <a:pt x="958" y="106"/>
                  </a:lnTo>
                  <a:lnTo>
                    <a:pt x="958" y="104"/>
                  </a:lnTo>
                  <a:lnTo>
                    <a:pt x="958" y="102"/>
                  </a:lnTo>
                  <a:lnTo>
                    <a:pt x="958" y="100"/>
                  </a:lnTo>
                  <a:lnTo>
                    <a:pt x="960" y="102"/>
                  </a:lnTo>
                  <a:lnTo>
                    <a:pt x="960" y="100"/>
                  </a:lnTo>
                  <a:lnTo>
                    <a:pt x="958" y="100"/>
                  </a:lnTo>
                  <a:lnTo>
                    <a:pt x="958" y="98"/>
                  </a:lnTo>
                  <a:lnTo>
                    <a:pt x="958" y="96"/>
                  </a:lnTo>
                  <a:lnTo>
                    <a:pt x="958" y="94"/>
                  </a:lnTo>
                  <a:lnTo>
                    <a:pt x="956" y="94"/>
                  </a:lnTo>
                  <a:lnTo>
                    <a:pt x="958" y="92"/>
                  </a:lnTo>
                  <a:lnTo>
                    <a:pt x="958" y="90"/>
                  </a:lnTo>
                  <a:lnTo>
                    <a:pt x="958" y="88"/>
                  </a:lnTo>
                  <a:lnTo>
                    <a:pt x="958" y="86"/>
                  </a:lnTo>
                  <a:lnTo>
                    <a:pt x="960" y="84"/>
                  </a:lnTo>
                  <a:lnTo>
                    <a:pt x="960" y="86"/>
                  </a:lnTo>
                  <a:lnTo>
                    <a:pt x="960" y="84"/>
                  </a:lnTo>
                  <a:lnTo>
                    <a:pt x="962" y="84"/>
                  </a:lnTo>
                  <a:lnTo>
                    <a:pt x="964" y="84"/>
                  </a:lnTo>
                  <a:lnTo>
                    <a:pt x="966" y="84"/>
                  </a:lnTo>
                  <a:close/>
                  <a:moveTo>
                    <a:pt x="866" y="81"/>
                  </a:moveTo>
                  <a:lnTo>
                    <a:pt x="870" y="81"/>
                  </a:lnTo>
                  <a:lnTo>
                    <a:pt x="876" y="81"/>
                  </a:lnTo>
                  <a:lnTo>
                    <a:pt x="879" y="81"/>
                  </a:lnTo>
                  <a:lnTo>
                    <a:pt x="887" y="82"/>
                  </a:lnTo>
                  <a:lnTo>
                    <a:pt x="887" y="81"/>
                  </a:lnTo>
                  <a:lnTo>
                    <a:pt x="889" y="82"/>
                  </a:lnTo>
                  <a:lnTo>
                    <a:pt x="891" y="82"/>
                  </a:lnTo>
                  <a:lnTo>
                    <a:pt x="893" y="86"/>
                  </a:lnTo>
                  <a:lnTo>
                    <a:pt x="895" y="86"/>
                  </a:lnTo>
                  <a:lnTo>
                    <a:pt x="893" y="88"/>
                  </a:lnTo>
                  <a:lnTo>
                    <a:pt x="893" y="90"/>
                  </a:lnTo>
                  <a:lnTo>
                    <a:pt x="889" y="94"/>
                  </a:lnTo>
                  <a:lnTo>
                    <a:pt x="883" y="98"/>
                  </a:lnTo>
                  <a:lnTo>
                    <a:pt x="883" y="100"/>
                  </a:lnTo>
                  <a:lnTo>
                    <a:pt x="881" y="102"/>
                  </a:lnTo>
                  <a:lnTo>
                    <a:pt x="879" y="104"/>
                  </a:lnTo>
                  <a:lnTo>
                    <a:pt x="876" y="111"/>
                  </a:lnTo>
                  <a:lnTo>
                    <a:pt x="874" y="115"/>
                  </a:lnTo>
                  <a:lnTo>
                    <a:pt x="872" y="119"/>
                  </a:lnTo>
                  <a:lnTo>
                    <a:pt x="872" y="121"/>
                  </a:lnTo>
                  <a:lnTo>
                    <a:pt x="872" y="123"/>
                  </a:lnTo>
                  <a:lnTo>
                    <a:pt x="870" y="125"/>
                  </a:lnTo>
                  <a:lnTo>
                    <a:pt x="870" y="127"/>
                  </a:lnTo>
                  <a:lnTo>
                    <a:pt x="868" y="130"/>
                  </a:lnTo>
                  <a:lnTo>
                    <a:pt x="866" y="132"/>
                  </a:lnTo>
                  <a:lnTo>
                    <a:pt x="866" y="136"/>
                  </a:lnTo>
                  <a:lnTo>
                    <a:pt x="864" y="136"/>
                  </a:lnTo>
                  <a:lnTo>
                    <a:pt x="864" y="138"/>
                  </a:lnTo>
                  <a:lnTo>
                    <a:pt x="864" y="140"/>
                  </a:lnTo>
                  <a:lnTo>
                    <a:pt x="864" y="142"/>
                  </a:lnTo>
                  <a:lnTo>
                    <a:pt x="864" y="144"/>
                  </a:lnTo>
                  <a:lnTo>
                    <a:pt x="864" y="146"/>
                  </a:lnTo>
                  <a:lnTo>
                    <a:pt x="870" y="153"/>
                  </a:lnTo>
                  <a:lnTo>
                    <a:pt x="872" y="155"/>
                  </a:lnTo>
                  <a:lnTo>
                    <a:pt x="872" y="159"/>
                  </a:lnTo>
                  <a:lnTo>
                    <a:pt x="872" y="161"/>
                  </a:lnTo>
                  <a:lnTo>
                    <a:pt x="870" y="163"/>
                  </a:lnTo>
                  <a:lnTo>
                    <a:pt x="870" y="165"/>
                  </a:lnTo>
                  <a:lnTo>
                    <a:pt x="870" y="167"/>
                  </a:lnTo>
                  <a:lnTo>
                    <a:pt x="868" y="167"/>
                  </a:lnTo>
                  <a:lnTo>
                    <a:pt x="868" y="171"/>
                  </a:lnTo>
                  <a:lnTo>
                    <a:pt x="870" y="171"/>
                  </a:lnTo>
                  <a:lnTo>
                    <a:pt x="868" y="175"/>
                  </a:lnTo>
                  <a:lnTo>
                    <a:pt x="870" y="175"/>
                  </a:lnTo>
                  <a:lnTo>
                    <a:pt x="870" y="176"/>
                  </a:lnTo>
                  <a:lnTo>
                    <a:pt x="870" y="178"/>
                  </a:lnTo>
                  <a:lnTo>
                    <a:pt x="870" y="180"/>
                  </a:lnTo>
                  <a:lnTo>
                    <a:pt x="870" y="182"/>
                  </a:lnTo>
                  <a:lnTo>
                    <a:pt x="872" y="184"/>
                  </a:lnTo>
                  <a:lnTo>
                    <a:pt x="872" y="186"/>
                  </a:lnTo>
                  <a:lnTo>
                    <a:pt x="874" y="188"/>
                  </a:lnTo>
                  <a:lnTo>
                    <a:pt x="874" y="192"/>
                  </a:lnTo>
                  <a:lnTo>
                    <a:pt x="876" y="192"/>
                  </a:lnTo>
                  <a:lnTo>
                    <a:pt x="876" y="194"/>
                  </a:lnTo>
                  <a:lnTo>
                    <a:pt x="877" y="194"/>
                  </a:lnTo>
                  <a:lnTo>
                    <a:pt x="877" y="196"/>
                  </a:lnTo>
                  <a:lnTo>
                    <a:pt x="877" y="198"/>
                  </a:lnTo>
                  <a:lnTo>
                    <a:pt x="879" y="198"/>
                  </a:lnTo>
                  <a:lnTo>
                    <a:pt x="879" y="200"/>
                  </a:lnTo>
                  <a:lnTo>
                    <a:pt x="881" y="201"/>
                  </a:lnTo>
                  <a:lnTo>
                    <a:pt x="883" y="203"/>
                  </a:lnTo>
                  <a:lnTo>
                    <a:pt x="883" y="205"/>
                  </a:lnTo>
                  <a:lnTo>
                    <a:pt x="885" y="205"/>
                  </a:lnTo>
                  <a:lnTo>
                    <a:pt x="885" y="207"/>
                  </a:lnTo>
                  <a:lnTo>
                    <a:pt x="887" y="207"/>
                  </a:lnTo>
                  <a:lnTo>
                    <a:pt x="889" y="207"/>
                  </a:lnTo>
                  <a:lnTo>
                    <a:pt x="889" y="209"/>
                  </a:lnTo>
                  <a:lnTo>
                    <a:pt x="891" y="209"/>
                  </a:lnTo>
                  <a:lnTo>
                    <a:pt x="893" y="209"/>
                  </a:lnTo>
                  <a:lnTo>
                    <a:pt x="893" y="211"/>
                  </a:lnTo>
                  <a:lnTo>
                    <a:pt x="893" y="213"/>
                  </a:lnTo>
                  <a:lnTo>
                    <a:pt x="893" y="215"/>
                  </a:lnTo>
                  <a:lnTo>
                    <a:pt x="895" y="215"/>
                  </a:lnTo>
                  <a:lnTo>
                    <a:pt x="895" y="217"/>
                  </a:lnTo>
                  <a:lnTo>
                    <a:pt x="889" y="215"/>
                  </a:lnTo>
                  <a:lnTo>
                    <a:pt x="887" y="217"/>
                  </a:lnTo>
                  <a:lnTo>
                    <a:pt x="889" y="217"/>
                  </a:lnTo>
                  <a:lnTo>
                    <a:pt x="887" y="219"/>
                  </a:lnTo>
                  <a:lnTo>
                    <a:pt x="885" y="219"/>
                  </a:lnTo>
                  <a:lnTo>
                    <a:pt x="885" y="221"/>
                  </a:lnTo>
                  <a:lnTo>
                    <a:pt x="883" y="221"/>
                  </a:lnTo>
                  <a:lnTo>
                    <a:pt x="883" y="223"/>
                  </a:lnTo>
                  <a:lnTo>
                    <a:pt x="881" y="221"/>
                  </a:lnTo>
                  <a:lnTo>
                    <a:pt x="879" y="221"/>
                  </a:lnTo>
                  <a:lnTo>
                    <a:pt x="877" y="221"/>
                  </a:lnTo>
                  <a:lnTo>
                    <a:pt x="877" y="223"/>
                  </a:lnTo>
                  <a:lnTo>
                    <a:pt x="877" y="221"/>
                  </a:lnTo>
                  <a:lnTo>
                    <a:pt x="877" y="223"/>
                  </a:lnTo>
                  <a:lnTo>
                    <a:pt x="876" y="223"/>
                  </a:lnTo>
                  <a:lnTo>
                    <a:pt x="874" y="224"/>
                  </a:lnTo>
                  <a:lnTo>
                    <a:pt x="872" y="226"/>
                  </a:lnTo>
                  <a:lnTo>
                    <a:pt x="872" y="228"/>
                  </a:lnTo>
                  <a:lnTo>
                    <a:pt x="870" y="228"/>
                  </a:lnTo>
                  <a:lnTo>
                    <a:pt x="868" y="228"/>
                  </a:lnTo>
                  <a:lnTo>
                    <a:pt x="862" y="230"/>
                  </a:lnTo>
                  <a:lnTo>
                    <a:pt x="866" y="232"/>
                  </a:lnTo>
                  <a:lnTo>
                    <a:pt x="872" y="230"/>
                  </a:lnTo>
                  <a:lnTo>
                    <a:pt x="872" y="228"/>
                  </a:lnTo>
                  <a:lnTo>
                    <a:pt x="874" y="228"/>
                  </a:lnTo>
                  <a:lnTo>
                    <a:pt x="877" y="224"/>
                  </a:lnTo>
                  <a:lnTo>
                    <a:pt x="879" y="224"/>
                  </a:lnTo>
                  <a:lnTo>
                    <a:pt x="879" y="223"/>
                  </a:lnTo>
                  <a:lnTo>
                    <a:pt x="883" y="223"/>
                  </a:lnTo>
                  <a:lnTo>
                    <a:pt x="889" y="223"/>
                  </a:lnTo>
                  <a:lnTo>
                    <a:pt x="889" y="224"/>
                  </a:lnTo>
                  <a:lnTo>
                    <a:pt x="889" y="223"/>
                  </a:lnTo>
                  <a:lnTo>
                    <a:pt x="891" y="223"/>
                  </a:lnTo>
                  <a:lnTo>
                    <a:pt x="889" y="223"/>
                  </a:lnTo>
                  <a:lnTo>
                    <a:pt x="889" y="221"/>
                  </a:lnTo>
                  <a:lnTo>
                    <a:pt x="891" y="223"/>
                  </a:lnTo>
                  <a:lnTo>
                    <a:pt x="893" y="223"/>
                  </a:lnTo>
                  <a:lnTo>
                    <a:pt x="891" y="223"/>
                  </a:lnTo>
                  <a:lnTo>
                    <a:pt x="891" y="221"/>
                  </a:lnTo>
                  <a:lnTo>
                    <a:pt x="893" y="221"/>
                  </a:lnTo>
                  <a:lnTo>
                    <a:pt x="893" y="223"/>
                  </a:lnTo>
                  <a:lnTo>
                    <a:pt x="895" y="223"/>
                  </a:lnTo>
                  <a:lnTo>
                    <a:pt x="895" y="224"/>
                  </a:lnTo>
                  <a:lnTo>
                    <a:pt x="893" y="224"/>
                  </a:lnTo>
                  <a:lnTo>
                    <a:pt x="893" y="226"/>
                  </a:lnTo>
                  <a:lnTo>
                    <a:pt x="893" y="224"/>
                  </a:lnTo>
                  <a:lnTo>
                    <a:pt x="889" y="226"/>
                  </a:lnTo>
                  <a:lnTo>
                    <a:pt x="893" y="226"/>
                  </a:lnTo>
                  <a:lnTo>
                    <a:pt x="893" y="228"/>
                  </a:lnTo>
                  <a:lnTo>
                    <a:pt x="891" y="228"/>
                  </a:lnTo>
                  <a:lnTo>
                    <a:pt x="893" y="228"/>
                  </a:lnTo>
                  <a:lnTo>
                    <a:pt x="893" y="230"/>
                  </a:lnTo>
                  <a:lnTo>
                    <a:pt x="893" y="232"/>
                  </a:lnTo>
                  <a:lnTo>
                    <a:pt x="893" y="234"/>
                  </a:lnTo>
                  <a:lnTo>
                    <a:pt x="895" y="234"/>
                  </a:lnTo>
                  <a:lnTo>
                    <a:pt x="895" y="232"/>
                  </a:lnTo>
                  <a:lnTo>
                    <a:pt x="895" y="230"/>
                  </a:lnTo>
                  <a:lnTo>
                    <a:pt x="895" y="228"/>
                  </a:lnTo>
                  <a:lnTo>
                    <a:pt x="895" y="226"/>
                  </a:lnTo>
                  <a:lnTo>
                    <a:pt x="895" y="224"/>
                  </a:lnTo>
                  <a:lnTo>
                    <a:pt x="895" y="223"/>
                  </a:lnTo>
                  <a:lnTo>
                    <a:pt x="895" y="221"/>
                  </a:lnTo>
                  <a:lnTo>
                    <a:pt x="897" y="221"/>
                  </a:lnTo>
                  <a:lnTo>
                    <a:pt x="897" y="219"/>
                  </a:lnTo>
                  <a:lnTo>
                    <a:pt x="895" y="219"/>
                  </a:lnTo>
                  <a:lnTo>
                    <a:pt x="895" y="217"/>
                  </a:lnTo>
                  <a:lnTo>
                    <a:pt x="895" y="215"/>
                  </a:lnTo>
                  <a:lnTo>
                    <a:pt x="895" y="213"/>
                  </a:lnTo>
                  <a:lnTo>
                    <a:pt x="897" y="211"/>
                  </a:lnTo>
                  <a:lnTo>
                    <a:pt x="895" y="211"/>
                  </a:lnTo>
                  <a:lnTo>
                    <a:pt x="897" y="209"/>
                  </a:lnTo>
                  <a:lnTo>
                    <a:pt x="899" y="209"/>
                  </a:lnTo>
                  <a:lnTo>
                    <a:pt x="899" y="207"/>
                  </a:lnTo>
                  <a:lnTo>
                    <a:pt x="899" y="205"/>
                  </a:lnTo>
                  <a:lnTo>
                    <a:pt x="899" y="203"/>
                  </a:lnTo>
                  <a:lnTo>
                    <a:pt x="899" y="201"/>
                  </a:lnTo>
                  <a:lnTo>
                    <a:pt x="897" y="201"/>
                  </a:lnTo>
                  <a:lnTo>
                    <a:pt x="897" y="200"/>
                  </a:lnTo>
                  <a:lnTo>
                    <a:pt x="899" y="198"/>
                  </a:lnTo>
                  <a:lnTo>
                    <a:pt x="897" y="198"/>
                  </a:lnTo>
                  <a:lnTo>
                    <a:pt x="897" y="196"/>
                  </a:lnTo>
                  <a:lnTo>
                    <a:pt x="893" y="198"/>
                  </a:lnTo>
                  <a:lnTo>
                    <a:pt x="895" y="198"/>
                  </a:lnTo>
                  <a:lnTo>
                    <a:pt x="895" y="200"/>
                  </a:lnTo>
                  <a:lnTo>
                    <a:pt x="893" y="200"/>
                  </a:lnTo>
                  <a:lnTo>
                    <a:pt x="887" y="198"/>
                  </a:lnTo>
                  <a:lnTo>
                    <a:pt x="887" y="196"/>
                  </a:lnTo>
                  <a:lnTo>
                    <a:pt x="885" y="192"/>
                  </a:lnTo>
                  <a:lnTo>
                    <a:pt x="883" y="192"/>
                  </a:lnTo>
                  <a:lnTo>
                    <a:pt x="885" y="190"/>
                  </a:lnTo>
                  <a:lnTo>
                    <a:pt x="885" y="188"/>
                  </a:lnTo>
                  <a:lnTo>
                    <a:pt x="883" y="188"/>
                  </a:lnTo>
                  <a:lnTo>
                    <a:pt x="883" y="186"/>
                  </a:lnTo>
                  <a:lnTo>
                    <a:pt x="881" y="184"/>
                  </a:lnTo>
                  <a:lnTo>
                    <a:pt x="879" y="182"/>
                  </a:lnTo>
                  <a:lnTo>
                    <a:pt x="876" y="180"/>
                  </a:lnTo>
                  <a:lnTo>
                    <a:pt x="876" y="178"/>
                  </a:lnTo>
                  <a:lnTo>
                    <a:pt x="877" y="178"/>
                  </a:lnTo>
                  <a:lnTo>
                    <a:pt x="879" y="180"/>
                  </a:lnTo>
                  <a:lnTo>
                    <a:pt x="879" y="178"/>
                  </a:lnTo>
                  <a:lnTo>
                    <a:pt x="881" y="176"/>
                  </a:lnTo>
                  <a:lnTo>
                    <a:pt x="883" y="176"/>
                  </a:lnTo>
                  <a:lnTo>
                    <a:pt x="883" y="175"/>
                  </a:lnTo>
                  <a:lnTo>
                    <a:pt x="885" y="175"/>
                  </a:lnTo>
                  <a:lnTo>
                    <a:pt x="885" y="173"/>
                  </a:lnTo>
                  <a:lnTo>
                    <a:pt x="883" y="171"/>
                  </a:lnTo>
                  <a:lnTo>
                    <a:pt x="883" y="169"/>
                  </a:lnTo>
                  <a:lnTo>
                    <a:pt x="885" y="169"/>
                  </a:lnTo>
                  <a:lnTo>
                    <a:pt x="885" y="167"/>
                  </a:lnTo>
                  <a:lnTo>
                    <a:pt x="883" y="167"/>
                  </a:lnTo>
                  <a:lnTo>
                    <a:pt x="885" y="167"/>
                  </a:lnTo>
                  <a:lnTo>
                    <a:pt x="887" y="167"/>
                  </a:lnTo>
                  <a:lnTo>
                    <a:pt x="889" y="167"/>
                  </a:lnTo>
                  <a:lnTo>
                    <a:pt x="887" y="167"/>
                  </a:lnTo>
                  <a:lnTo>
                    <a:pt x="887" y="169"/>
                  </a:lnTo>
                  <a:lnTo>
                    <a:pt x="889" y="169"/>
                  </a:lnTo>
                  <a:lnTo>
                    <a:pt x="889" y="167"/>
                  </a:lnTo>
                  <a:lnTo>
                    <a:pt x="891" y="167"/>
                  </a:lnTo>
                  <a:lnTo>
                    <a:pt x="891" y="169"/>
                  </a:lnTo>
                  <a:lnTo>
                    <a:pt x="889" y="169"/>
                  </a:lnTo>
                  <a:lnTo>
                    <a:pt x="891" y="169"/>
                  </a:lnTo>
                  <a:lnTo>
                    <a:pt x="891" y="167"/>
                  </a:lnTo>
                  <a:lnTo>
                    <a:pt x="893" y="169"/>
                  </a:lnTo>
                  <a:lnTo>
                    <a:pt x="895" y="169"/>
                  </a:lnTo>
                  <a:lnTo>
                    <a:pt x="895" y="171"/>
                  </a:lnTo>
                  <a:lnTo>
                    <a:pt x="897" y="173"/>
                  </a:lnTo>
                  <a:lnTo>
                    <a:pt x="899" y="173"/>
                  </a:lnTo>
                  <a:lnTo>
                    <a:pt x="899" y="175"/>
                  </a:lnTo>
                  <a:lnTo>
                    <a:pt x="901" y="175"/>
                  </a:lnTo>
                  <a:lnTo>
                    <a:pt x="901" y="176"/>
                  </a:lnTo>
                  <a:lnTo>
                    <a:pt x="902" y="176"/>
                  </a:lnTo>
                  <a:lnTo>
                    <a:pt x="902" y="178"/>
                  </a:lnTo>
                  <a:lnTo>
                    <a:pt x="904" y="180"/>
                  </a:lnTo>
                  <a:lnTo>
                    <a:pt x="904" y="182"/>
                  </a:lnTo>
                  <a:lnTo>
                    <a:pt x="904" y="184"/>
                  </a:lnTo>
                  <a:lnTo>
                    <a:pt x="904" y="182"/>
                  </a:lnTo>
                  <a:lnTo>
                    <a:pt x="904" y="180"/>
                  </a:lnTo>
                  <a:lnTo>
                    <a:pt x="904" y="178"/>
                  </a:lnTo>
                  <a:lnTo>
                    <a:pt x="902" y="176"/>
                  </a:lnTo>
                  <a:lnTo>
                    <a:pt x="902" y="175"/>
                  </a:lnTo>
                  <a:lnTo>
                    <a:pt x="901" y="175"/>
                  </a:lnTo>
                  <a:lnTo>
                    <a:pt x="902" y="173"/>
                  </a:lnTo>
                  <a:lnTo>
                    <a:pt x="901" y="173"/>
                  </a:lnTo>
                  <a:lnTo>
                    <a:pt x="899" y="173"/>
                  </a:lnTo>
                  <a:lnTo>
                    <a:pt x="899" y="171"/>
                  </a:lnTo>
                  <a:lnTo>
                    <a:pt x="897" y="169"/>
                  </a:lnTo>
                  <a:lnTo>
                    <a:pt x="897" y="167"/>
                  </a:lnTo>
                  <a:lnTo>
                    <a:pt x="895" y="167"/>
                  </a:lnTo>
                  <a:lnTo>
                    <a:pt x="893" y="165"/>
                  </a:lnTo>
                  <a:lnTo>
                    <a:pt x="893" y="163"/>
                  </a:lnTo>
                  <a:lnTo>
                    <a:pt x="895" y="161"/>
                  </a:lnTo>
                  <a:lnTo>
                    <a:pt x="899" y="161"/>
                  </a:lnTo>
                  <a:lnTo>
                    <a:pt x="901" y="161"/>
                  </a:lnTo>
                  <a:lnTo>
                    <a:pt x="899" y="161"/>
                  </a:lnTo>
                  <a:lnTo>
                    <a:pt x="895" y="161"/>
                  </a:lnTo>
                  <a:lnTo>
                    <a:pt x="893" y="161"/>
                  </a:lnTo>
                  <a:lnTo>
                    <a:pt x="893" y="159"/>
                  </a:lnTo>
                  <a:lnTo>
                    <a:pt x="895" y="159"/>
                  </a:lnTo>
                  <a:lnTo>
                    <a:pt x="895" y="157"/>
                  </a:lnTo>
                  <a:lnTo>
                    <a:pt x="895" y="155"/>
                  </a:lnTo>
                  <a:lnTo>
                    <a:pt x="895" y="157"/>
                  </a:lnTo>
                  <a:lnTo>
                    <a:pt x="893" y="157"/>
                  </a:lnTo>
                  <a:lnTo>
                    <a:pt x="891" y="159"/>
                  </a:lnTo>
                  <a:lnTo>
                    <a:pt x="891" y="161"/>
                  </a:lnTo>
                  <a:lnTo>
                    <a:pt x="889" y="161"/>
                  </a:lnTo>
                  <a:lnTo>
                    <a:pt x="887" y="159"/>
                  </a:lnTo>
                  <a:lnTo>
                    <a:pt x="885" y="157"/>
                  </a:lnTo>
                  <a:lnTo>
                    <a:pt x="883" y="155"/>
                  </a:lnTo>
                  <a:lnTo>
                    <a:pt x="883" y="153"/>
                  </a:lnTo>
                  <a:lnTo>
                    <a:pt x="881" y="153"/>
                  </a:lnTo>
                  <a:lnTo>
                    <a:pt x="881" y="152"/>
                  </a:lnTo>
                  <a:lnTo>
                    <a:pt x="883" y="152"/>
                  </a:lnTo>
                  <a:lnTo>
                    <a:pt x="883" y="150"/>
                  </a:lnTo>
                  <a:lnTo>
                    <a:pt x="881" y="150"/>
                  </a:lnTo>
                  <a:lnTo>
                    <a:pt x="881" y="148"/>
                  </a:lnTo>
                  <a:lnTo>
                    <a:pt x="881" y="146"/>
                  </a:lnTo>
                  <a:lnTo>
                    <a:pt x="881" y="144"/>
                  </a:lnTo>
                  <a:lnTo>
                    <a:pt x="881" y="142"/>
                  </a:lnTo>
                  <a:lnTo>
                    <a:pt x="879" y="142"/>
                  </a:lnTo>
                  <a:lnTo>
                    <a:pt x="881" y="142"/>
                  </a:lnTo>
                  <a:lnTo>
                    <a:pt x="881" y="140"/>
                  </a:lnTo>
                  <a:lnTo>
                    <a:pt x="881" y="138"/>
                  </a:lnTo>
                  <a:lnTo>
                    <a:pt x="881" y="136"/>
                  </a:lnTo>
                  <a:lnTo>
                    <a:pt x="881" y="134"/>
                  </a:lnTo>
                  <a:lnTo>
                    <a:pt x="881" y="132"/>
                  </a:lnTo>
                  <a:lnTo>
                    <a:pt x="881" y="130"/>
                  </a:lnTo>
                  <a:lnTo>
                    <a:pt x="883" y="129"/>
                  </a:lnTo>
                  <a:lnTo>
                    <a:pt x="887" y="130"/>
                  </a:lnTo>
                  <a:lnTo>
                    <a:pt x="889" y="130"/>
                  </a:lnTo>
                  <a:lnTo>
                    <a:pt x="893" y="132"/>
                  </a:lnTo>
                  <a:lnTo>
                    <a:pt x="901" y="136"/>
                  </a:lnTo>
                  <a:lnTo>
                    <a:pt x="902" y="138"/>
                  </a:lnTo>
                  <a:lnTo>
                    <a:pt x="904" y="138"/>
                  </a:lnTo>
                  <a:lnTo>
                    <a:pt x="906" y="140"/>
                  </a:lnTo>
                  <a:lnTo>
                    <a:pt x="908" y="142"/>
                  </a:lnTo>
                  <a:lnTo>
                    <a:pt x="908" y="140"/>
                  </a:lnTo>
                  <a:lnTo>
                    <a:pt x="906" y="138"/>
                  </a:lnTo>
                  <a:lnTo>
                    <a:pt x="904" y="138"/>
                  </a:lnTo>
                  <a:lnTo>
                    <a:pt x="899" y="132"/>
                  </a:lnTo>
                  <a:lnTo>
                    <a:pt x="897" y="132"/>
                  </a:lnTo>
                  <a:lnTo>
                    <a:pt x="893" y="130"/>
                  </a:lnTo>
                  <a:lnTo>
                    <a:pt x="893" y="129"/>
                  </a:lnTo>
                  <a:lnTo>
                    <a:pt x="891" y="129"/>
                  </a:lnTo>
                  <a:lnTo>
                    <a:pt x="891" y="127"/>
                  </a:lnTo>
                  <a:lnTo>
                    <a:pt x="889" y="127"/>
                  </a:lnTo>
                  <a:lnTo>
                    <a:pt x="889" y="125"/>
                  </a:lnTo>
                  <a:lnTo>
                    <a:pt x="889" y="127"/>
                  </a:lnTo>
                  <a:lnTo>
                    <a:pt x="883" y="127"/>
                  </a:lnTo>
                  <a:lnTo>
                    <a:pt x="883" y="125"/>
                  </a:lnTo>
                  <a:lnTo>
                    <a:pt x="885" y="121"/>
                  </a:lnTo>
                  <a:lnTo>
                    <a:pt x="885" y="119"/>
                  </a:lnTo>
                  <a:lnTo>
                    <a:pt x="885" y="121"/>
                  </a:lnTo>
                  <a:lnTo>
                    <a:pt x="887" y="123"/>
                  </a:lnTo>
                  <a:lnTo>
                    <a:pt x="889" y="125"/>
                  </a:lnTo>
                  <a:lnTo>
                    <a:pt x="889" y="123"/>
                  </a:lnTo>
                  <a:lnTo>
                    <a:pt x="889" y="121"/>
                  </a:lnTo>
                  <a:lnTo>
                    <a:pt x="889" y="119"/>
                  </a:lnTo>
                  <a:lnTo>
                    <a:pt x="891" y="121"/>
                  </a:lnTo>
                  <a:lnTo>
                    <a:pt x="893" y="123"/>
                  </a:lnTo>
                  <a:lnTo>
                    <a:pt x="897" y="123"/>
                  </a:lnTo>
                  <a:lnTo>
                    <a:pt x="901" y="125"/>
                  </a:lnTo>
                  <a:lnTo>
                    <a:pt x="904" y="125"/>
                  </a:lnTo>
                  <a:lnTo>
                    <a:pt x="908" y="125"/>
                  </a:lnTo>
                  <a:lnTo>
                    <a:pt x="910" y="125"/>
                  </a:lnTo>
                  <a:lnTo>
                    <a:pt x="912" y="129"/>
                  </a:lnTo>
                  <a:lnTo>
                    <a:pt x="914" y="129"/>
                  </a:lnTo>
                  <a:lnTo>
                    <a:pt x="912" y="127"/>
                  </a:lnTo>
                  <a:lnTo>
                    <a:pt x="912" y="125"/>
                  </a:lnTo>
                  <a:lnTo>
                    <a:pt x="910" y="125"/>
                  </a:lnTo>
                  <a:lnTo>
                    <a:pt x="908" y="125"/>
                  </a:lnTo>
                  <a:lnTo>
                    <a:pt x="904" y="123"/>
                  </a:lnTo>
                  <a:lnTo>
                    <a:pt x="901" y="121"/>
                  </a:lnTo>
                  <a:lnTo>
                    <a:pt x="899" y="121"/>
                  </a:lnTo>
                  <a:lnTo>
                    <a:pt x="891" y="117"/>
                  </a:lnTo>
                  <a:lnTo>
                    <a:pt x="889" y="117"/>
                  </a:lnTo>
                  <a:lnTo>
                    <a:pt x="889" y="115"/>
                  </a:lnTo>
                  <a:lnTo>
                    <a:pt x="889" y="113"/>
                  </a:lnTo>
                  <a:lnTo>
                    <a:pt x="889" y="111"/>
                  </a:lnTo>
                  <a:lnTo>
                    <a:pt x="889" y="109"/>
                  </a:lnTo>
                  <a:lnTo>
                    <a:pt x="895" y="106"/>
                  </a:lnTo>
                  <a:lnTo>
                    <a:pt x="897" y="107"/>
                  </a:lnTo>
                  <a:lnTo>
                    <a:pt x="897" y="109"/>
                  </a:lnTo>
                  <a:lnTo>
                    <a:pt x="897" y="111"/>
                  </a:lnTo>
                  <a:lnTo>
                    <a:pt x="899" y="111"/>
                  </a:lnTo>
                  <a:lnTo>
                    <a:pt x="899" y="113"/>
                  </a:lnTo>
                  <a:lnTo>
                    <a:pt x="901" y="113"/>
                  </a:lnTo>
                  <a:lnTo>
                    <a:pt x="901" y="115"/>
                  </a:lnTo>
                  <a:lnTo>
                    <a:pt x="902" y="115"/>
                  </a:lnTo>
                  <a:lnTo>
                    <a:pt x="902" y="113"/>
                  </a:lnTo>
                  <a:lnTo>
                    <a:pt x="899" y="109"/>
                  </a:lnTo>
                  <a:lnTo>
                    <a:pt x="899" y="107"/>
                  </a:lnTo>
                  <a:lnTo>
                    <a:pt x="897" y="106"/>
                  </a:lnTo>
                  <a:lnTo>
                    <a:pt x="899" y="106"/>
                  </a:lnTo>
                  <a:lnTo>
                    <a:pt x="904" y="102"/>
                  </a:lnTo>
                  <a:lnTo>
                    <a:pt x="912" y="104"/>
                  </a:lnTo>
                  <a:lnTo>
                    <a:pt x="912" y="106"/>
                  </a:lnTo>
                  <a:lnTo>
                    <a:pt x="912" y="107"/>
                  </a:lnTo>
                  <a:lnTo>
                    <a:pt x="912" y="109"/>
                  </a:lnTo>
                  <a:lnTo>
                    <a:pt x="914" y="111"/>
                  </a:lnTo>
                  <a:lnTo>
                    <a:pt x="914" y="109"/>
                  </a:lnTo>
                  <a:lnTo>
                    <a:pt x="914" y="107"/>
                  </a:lnTo>
                  <a:lnTo>
                    <a:pt x="914" y="106"/>
                  </a:lnTo>
                  <a:lnTo>
                    <a:pt x="914" y="104"/>
                  </a:lnTo>
                  <a:lnTo>
                    <a:pt x="912" y="102"/>
                  </a:lnTo>
                  <a:lnTo>
                    <a:pt x="908" y="100"/>
                  </a:lnTo>
                  <a:lnTo>
                    <a:pt x="908" y="98"/>
                  </a:lnTo>
                  <a:lnTo>
                    <a:pt x="914" y="94"/>
                  </a:lnTo>
                  <a:lnTo>
                    <a:pt x="918" y="92"/>
                  </a:lnTo>
                  <a:lnTo>
                    <a:pt x="922" y="90"/>
                  </a:lnTo>
                  <a:lnTo>
                    <a:pt x="924" y="92"/>
                  </a:lnTo>
                  <a:lnTo>
                    <a:pt x="924" y="90"/>
                  </a:lnTo>
                  <a:lnTo>
                    <a:pt x="925" y="88"/>
                  </a:lnTo>
                  <a:lnTo>
                    <a:pt x="925" y="86"/>
                  </a:lnTo>
                  <a:lnTo>
                    <a:pt x="933" y="86"/>
                  </a:lnTo>
                  <a:lnTo>
                    <a:pt x="939" y="86"/>
                  </a:lnTo>
                  <a:lnTo>
                    <a:pt x="941" y="88"/>
                  </a:lnTo>
                  <a:lnTo>
                    <a:pt x="947" y="88"/>
                  </a:lnTo>
                  <a:lnTo>
                    <a:pt x="949" y="88"/>
                  </a:lnTo>
                  <a:lnTo>
                    <a:pt x="949" y="90"/>
                  </a:lnTo>
                  <a:lnTo>
                    <a:pt x="949" y="92"/>
                  </a:lnTo>
                  <a:lnTo>
                    <a:pt x="950" y="94"/>
                  </a:lnTo>
                  <a:lnTo>
                    <a:pt x="950" y="96"/>
                  </a:lnTo>
                  <a:lnTo>
                    <a:pt x="952" y="96"/>
                  </a:lnTo>
                  <a:lnTo>
                    <a:pt x="952" y="98"/>
                  </a:lnTo>
                  <a:lnTo>
                    <a:pt x="952" y="100"/>
                  </a:lnTo>
                  <a:lnTo>
                    <a:pt x="952" y="102"/>
                  </a:lnTo>
                  <a:lnTo>
                    <a:pt x="952" y="104"/>
                  </a:lnTo>
                  <a:lnTo>
                    <a:pt x="952" y="106"/>
                  </a:lnTo>
                  <a:lnTo>
                    <a:pt x="952" y="107"/>
                  </a:lnTo>
                  <a:lnTo>
                    <a:pt x="952" y="109"/>
                  </a:lnTo>
                  <a:lnTo>
                    <a:pt x="952" y="111"/>
                  </a:lnTo>
                  <a:lnTo>
                    <a:pt x="952" y="113"/>
                  </a:lnTo>
                  <a:lnTo>
                    <a:pt x="962" y="119"/>
                  </a:lnTo>
                  <a:lnTo>
                    <a:pt x="962" y="121"/>
                  </a:lnTo>
                  <a:lnTo>
                    <a:pt x="962" y="123"/>
                  </a:lnTo>
                  <a:lnTo>
                    <a:pt x="962" y="125"/>
                  </a:lnTo>
                  <a:lnTo>
                    <a:pt x="962" y="127"/>
                  </a:lnTo>
                  <a:lnTo>
                    <a:pt x="962" y="129"/>
                  </a:lnTo>
                  <a:lnTo>
                    <a:pt x="960" y="129"/>
                  </a:lnTo>
                  <a:lnTo>
                    <a:pt x="962" y="130"/>
                  </a:lnTo>
                  <a:lnTo>
                    <a:pt x="962" y="132"/>
                  </a:lnTo>
                  <a:lnTo>
                    <a:pt x="962" y="134"/>
                  </a:lnTo>
                  <a:lnTo>
                    <a:pt x="962" y="136"/>
                  </a:lnTo>
                  <a:lnTo>
                    <a:pt x="964" y="136"/>
                  </a:lnTo>
                  <a:lnTo>
                    <a:pt x="966" y="138"/>
                  </a:lnTo>
                  <a:lnTo>
                    <a:pt x="968" y="140"/>
                  </a:lnTo>
                  <a:lnTo>
                    <a:pt x="968" y="142"/>
                  </a:lnTo>
                  <a:lnTo>
                    <a:pt x="966" y="142"/>
                  </a:lnTo>
                  <a:lnTo>
                    <a:pt x="966" y="144"/>
                  </a:lnTo>
                  <a:lnTo>
                    <a:pt x="964" y="144"/>
                  </a:lnTo>
                  <a:lnTo>
                    <a:pt x="964" y="146"/>
                  </a:lnTo>
                  <a:lnTo>
                    <a:pt x="964" y="148"/>
                  </a:lnTo>
                  <a:lnTo>
                    <a:pt x="962" y="148"/>
                  </a:lnTo>
                  <a:lnTo>
                    <a:pt x="962" y="150"/>
                  </a:lnTo>
                  <a:lnTo>
                    <a:pt x="960" y="153"/>
                  </a:lnTo>
                  <a:lnTo>
                    <a:pt x="956" y="155"/>
                  </a:lnTo>
                  <a:lnTo>
                    <a:pt x="956" y="157"/>
                  </a:lnTo>
                  <a:lnTo>
                    <a:pt x="954" y="161"/>
                  </a:lnTo>
                  <a:lnTo>
                    <a:pt x="954" y="163"/>
                  </a:lnTo>
                  <a:lnTo>
                    <a:pt x="952" y="163"/>
                  </a:lnTo>
                  <a:lnTo>
                    <a:pt x="952" y="165"/>
                  </a:lnTo>
                  <a:lnTo>
                    <a:pt x="950" y="167"/>
                  </a:lnTo>
                  <a:lnTo>
                    <a:pt x="949" y="167"/>
                  </a:lnTo>
                  <a:lnTo>
                    <a:pt x="950" y="167"/>
                  </a:lnTo>
                  <a:lnTo>
                    <a:pt x="952" y="167"/>
                  </a:lnTo>
                  <a:lnTo>
                    <a:pt x="956" y="157"/>
                  </a:lnTo>
                  <a:lnTo>
                    <a:pt x="958" y="157"/>
                  </a:lnTo>
                  <a:lnTo>
                    <a:pt x="960" y="155"/>
                  </a:lnTo>
                  <a:lnTo>
                    <a:pt x="962" y="153"/>
                  </a:lnTo>
                  <a:lnTo>
                    <a:pt x="964" y="153"/>
                  </a:lnTo>
                  <a:lnTo>
                    <a:pt x="964" y="155"/>
                  </a:lnTo>
                  <a:lnTo>
                    <a:pt x="964" y="157"/>
                  </a:lnTo>
                  <a:lnTo>
                    <a:pt x="964" y="159"/>
                  </a:lnTo>
                  <a:lnTo>
                    <a:pt x="962" y="159"/>
                  </a:lnTo>
                  <a:lnTo>
                    <a:pt x="964" y="159"/>
                  </a:lnTo>
                  <a:lnTo>
                    <a:pt x="964" y="161"/>
                  </a:lnTo>
                  <a:lnTo>
                    <a:pt x="962" y="161"/>
                  </a:lnTo>
                  <a:lnTo>
                    <a:pt x="960" y="165"/>
                  </a:lnTo>
                  <a:lnTo>
                    <a:pt x="958" y="167"/>
                  </a:lnTo>
                  <a:lnTo>
                    <a:pt x="958" y="169"/>
                  </a:lnTo>
                  <a:lnTo>
                    <a:pt x="958" y="171"/>
                  </a:lnTo>
                  <a:lnTo>
                    <a:pt x="956" y="171"/>
                  </a:lnTo>
                  <a:lnTo>
                    <a:pt x="960" y="173"/>
                  </a:lnTo>
                  <a:lnTo>
                    <a:pt x="960" y="175"/>
                  </a:lnTo>
                  <a:lnTo>
                    <a:pt x="962" y="175"/>
                  </a:lnTo>
                  <a:lnTo>
                    <a:pt x="962" y="176"/>
                  </a:lnTo>
                  <a:lnTo>
                    <a:pt x="960" y="176"/>
                  </a:lnTo>
                  <a:lnTo>
                    <a:pt x="960" y="175"/>
                  </a:lnTo>
                  <a:lnTo>
                    <a:pt x="954" y="176"/>
                  </a:lnTo>
                  <a:lnTo>
                    <a:pt x="956" y="176"/>
                  </a:lnTo>
                  <a:lnTo>
                    <a:pt x="954" y="176"/>
                  </a:lnTo>
                  <a:lnTo>
                    <a:pt x="954" y="178"/>
                  </a:lnTo>
                  <a:lnTo>
                    <a:pt x="956" y="178"/>
                  </a:lnTo>
                  <a:lnTo>
                    <a:pt x="958" y="178"/>
                  </a:lnTo>
                  <a:lnTo>
                    <a:pt x="958" y="180"/>
                  </a:lnTo>
                  <a:lnTo>
                    <a:pt x="958" y="182"/>
                  </a:lnTo>
                  <a:lnTo>
                    <a:pt x="958" y="184"/>
                  </a:lnTo>
                  <a:lnTo>
                    <a:pt x="956" y="184"/>
                  </a:lnTo>
                  <a:lnTo>
                    <a:pt x="956" y="186"/>
                  </a:lnTo>
                  <a:lnTo>
                    <a:pt x="958" y="184"/>
                  </a:lnTo>
                  <a:lnTo>
                    <a:pt x="960" y="184"/>
                  </a:lnTo>
                  <a:lnTo>
                    <a:pt x="960" y="180"/>
                  </a:lnTo>
                  <a:lnTo>
                    <a:pt x="962" y="180"/>
                  </a:lnTo>
                  <a:lnTo>
                    <a:pt x="964" y="178"/>
                  </a:lnTo>
                  <a:lnTo>
                    <a:pt x="966" y="178"/>
                  </a:lnTo>
                  <a:lnTo>
                    <a:pt x="966" y="176"/>
                  </a:lnTo>
                  <a:lnTo>
                    <a:pt x="966" y="175"/>
                  </a:lnTo>
                  <a:lnTo>
                    <a:pt x="964" y="173"/>
                  </a:lnTo>
                  <a:lnTo>
                    <a:pt x="964" y="171"/>
                  </a:lnTo>
                  <a:lnTo>
                    <a:pt x="966" y="171"/>
                  </a:lnTo>
                  <a:lnTo>
                    <a:pt x="966" y="169"/>
                  </a:lnTo>
                  <a:lnTo>
                    <a:pt x="968" y="169"/>
                  </a:lnTo>
                  <a:lnTo>
                    <a:pt x="968" y="171"/>
                  </a:lnTo>
                  <a:lnTo>
                    <a:pt x="968" y="169"/>
                  </a:lnTo>
                  <a:lnTo>
                    <a:pt x="966" y="167"/>
                  </a:lnTo>
                  <a:lnTo>
                    <a:pt x="968" y="165"/>
                  </a:lnTo>
                  <a:lnTo>
                    <a:pt x="970" y="165"/>
                  </a:lnTo>
                  <a:lnTo>
                    <a:pt x="970" y="169"/>
                  </a:lnTo>
                  <a:lnTo>
                    <a:pt x="972" y="171"/>
                  </a:lnTo>
                  <a:lnTo>
                    <a:pt x="972" y="173"/>
                  </a:lnTo>
                  <a:lnTo>
                    <a:pt x="977" y="175"/>
                  </a:lnTo>
                  <a:lnTo>
                    <a:pt x="975" y="173"/>
                  </a:lnTo>
                  <a:lnTo>
                    <a:pt x="973" y="173"/>
                  </a:lnTo>
                  <a:lnTo>
                    <a:pt x="972" y="171"/>
                  </a:lnTo>
                  <a:lnTo>
                    <a:pt x="972" y="167"/>
                  </a:lnTo>
                  <a:lnTo>
                    <a:pt x="970" y="167"/>
                  </a:lnTo>
                  <a:lnTo>
                    <a:pt x="970" y="165"/>
                  </a:lnTo>
                  <a:lnTo>
                    <a:pt x="968" y="163"/>
                  </a:lnTo>
                  <a:lnTo>
                    <a:pt x="970" y="163"/>
                  </a:lnTo>
                  <a:lnTo>
                    <a:pt x="970" y="159"/>
                  </a:lnTo>
                  <a:lnTo>
                    <a:pt x="972" y="159"/>
                  </a:lnTo>
                  <a:lnTo>
                    <a:pt x="973" y="157"/>
                  </a:lnTo>
                  <a:lnTo>
                    <a:pt x="973" y="155"/>
                  </a:lnTo>
                  <a:lnTo>
                    <a:pt x="973" y="153"/>
                  </a:lnTo>
                  <a:lnTo>
                    <a:pt x="975" y="153"/>
                  </a:lnTo>
                  <a:lnTo>
                    <a:pt x="975" y="155"/>
                  </a:lnTo>
                  <a:lnTo>
                    <a:pt x="975" y="157"/>
                  </a:lnTo>
                  <a:lnTo>
                    <a:pt x="975" y="159"/>
                  </a:lnTo>
                  <a:lnTo>
                    <a:pt x="977" y="161"/>
                  </a:lnTo>
                  <a:lnTo>
                    <a:pt x="977" y="163"/>
                  </a:lnTo>
                  <a:lnTo>
                    <a:pt x="977" y="165"/>
                  </a:lnTo>
                  <a:lnTo>
                    <a:pt x="975" y="167"/>
                  </a:lnTo>
                  <a:lnTo>
                    <a:pt x="975" y="169"/>
                  </a:lnTo>
                  <a:lnTo>
                    <a:pt x="975" y="167"/>
                  </a:lnTo>
                  <a:lnTo>
                    <a:pt x="977" y="167"/>
                  </a:lnTo>
                  <a:lnTo>
                    <a:pt x="979" y="167"/>
                  </a:lnTo>
                  <a:lnTo>
                    <a:pt x="979" y="169"/>
                  </a:lnTo>
                  <a:lnTo>
                    <a:pt x="979" y="171"/>
                  </a:lnTo>
                  <a:lnTo>
                    <a:pt x="979" y="169"/>
                  </a:lnTo>
                  <a:lnTo>
                    <a:pt x="979" y="167"/>
                  </a:lnTo>
                  <a:lnTo>
                    <a:pt x="979" y="165"/>
                  </a:lnTo>
                  <a:lnTo>
                    <a:pt x="979" y="163"/>
                  </a:lnTo>
                  <a:lnTo>
                    <a:pt x="981" y="163"/>
                  </a:lnTo>
                  <a:lnTo>
                    <a:pt x="981" y="161"/>
                  </a:lnTo>
                  <a:lnTo>
                    <a:pt x="981" y="159"/>
                  </a:lnTo>
                  <a:lnTo>
                    <a:pt x="983" y="159"/>
                  </a:lnTo>
                  <a:lnTo>
                    <a:pt x="985" y="163"/>
                  </a:lnTo>
                  <a:lnTo>
                    <a:pt x="987" y="165"/>
                  </a:lnTo>
                  <a:lnTo>
                    <a:pt x="989" y="167"/>
                  </a:lnTo>
                  <a:lnTo>
                    <a:pt x="987" y="167"/>
                  </a:lnTo>
                  <a:lnTo>
                    <a:pt x="987" y="169"/>
                  </a:lnTo>
                  <a:lnTo>
                    <a:pt x="989" y="171"/>
                  </a:lnTo>
                  <a:lnTo>
                    <a:pt x="987" y="171"/>
                  </a:lnTo>
                  <a:lnTo>
                    <a:pt x="987" y="173"/>
                  </a:lnTo>
                  <a:lnTo>
                    <a:pt x="987" y="175"/>
                  </a:lnTo>
                  <a:lnTo>
                    <a:pt x="987" y="176"/>
                  </a:lnTo>
                  <a:lnTo>
                    <a:pt x="985" y="178"/>
                  </a:lnTo>
                  <a:lnTo>
                    <a:pt x="985" y="180"/>
                  </a:lnTo>
                  <a:lnTo>
                    <a:pt x="983" y="180"/>
                  </a:lnTo>
                  <a:lnTo>
                    <a:pt x="983" y="182"/>
                  </a:lnTo>
                  <a:lnTo>
                    <a:pt x="985" y="182"/>
                  </a:lnTo>
                  <a:lnTo>
                    <a:pt x="987" y="182"/>
                  </a:lnTo>
                  <a:lnTo>
                    <a:pt x="991" y="184"/>
                  </a:lnTo>
                  <a:lnTo>
                    <a:pt x="995" y="188"/>
                  </a:lnTo>
                  <a:lnTo>
                    <a:pt x="995" y="186"/>
                  </a:lnTo>
                  <a:lnTo>
                    <a:pt x="993" y="184"/>
                  </a:lnTo>
                  <a:lnTo>
                    <a:pt x="995" y="184"/>
                  </a:lnTo>
                  <a:lnTo>
                    <a:pt x="993" y="184"/>
                  </a:lnTo>
                  <a:lnTo>
                    <a:pt x="993" y="182"/>
                  </a:lnTo>
                  <a:lnTo>
                    <a:pt x="991" y="182"/>
                  </a:lnTo>
                  <a:lnTo>
                    <a:pt x="989" y="180"/>
                  </a:lnTo>
                  <a:lnTo>
                    <a:pt x="989" y="178"/>
                  </a:lnTo>
                  <a:lnTo>
                    <a:pt x="989" y="176"/>
                  </a:lnTo>
                  <a:lnTo>
                    <a:pt x="989" y="175"/>
                  </a:lnTo>
                  <a:lnTo>
                    <a:pt x="989" y="173"/>
                  </a:lnTo>
                  <a:lnTo>
                    <a:pt x="989" y="171"/>
                  </a:lnTo>
                  <a:lnTo>
                    <a:pt x="991" y="171"/>
                  </a:lnTo>
                  <a:lnTo>
                    <a:pt x="995" y="175"/>
                  </a:lnTo>
                  <a:lnTo>
                    <a:pt x="997" y="176"/>
                  </a:lnTo>
                  <a:lnTo>
                    <a:pt x="997" y="178"/>
                  </a:lnTo>
                  <a:lnTo>
                    <a:pt x="997" y="182"/>
                  </a:lnTo>
                  <a:lnTo>
                    <a:pt x="997" y="184"/>
                  </a:lnTo>
                  <a:lnTo>
                    <a:pt x="1000" y="190"/>
                  </a:lnTo>
                  <a:lnTo>
                    <a:pt x="1002" y="192"/>
                  </a:lnTo>
                  <a:lnTo>
                    <a:pt x="1004" y="192"/>
                  </a:lnTo>
                  <a:lnTo>
                    <a:pt x="1002" y="190"/>
                  </a:lnTo>
                  <a:lnTo>
                    <a:pt x="1000" y="188"/>
                  </a:lnTo>
                  <a:lnTo>
                    <a:pt x="1000" y="186"/>
                  </a:lnTo>
                  <a:lnTo>
                    <a:pt x="998" y="186"/>
                  </a:lnTo>
                  <a:lnTo>
                    <a:pt x="998" y="184"/>
                  </a:lnTo>
                  <a:lnTo>
                    <a:pt x="998" y="182"/>
                  </a:lnTo>
                  <a:lnTo>
                    <a:pt x="1000" y="182"/>
                  </a:lnTo>
                  <a:lnTo>
                    <a:pt x="1000" y="184"/>
                  </a:lnTo>
                  <a:lnTo>
                    <a:pt x="1002" y="184"/>
                  </a:lnTo>
                  <a:lnTo>
                    <a:pt x="1002" y="186"/>
                  </a:lnTo>
                  <a:lnTo>
                    <a:pt x="1004" y="186"/>
                  </a:lnTo>
                  <a:lnTo>
                    <a:pt x="1004" y="188"/>
                  </a:lnTo>
                  <a:lnTo>
                    <a:pt x="1004" y="190"/>
                  </a:lnTo>
                  <a:lnTo>
                    <a:pt x="1006" y="190"/>
                  </a:lnTo>
                  <a:lnTo>
                    <a:pt x="1006" y="192"/>
                  </a:lnTo>
                  <a:lnTo>
                    <a:pt x="1006" y="194"/>
                  </a:lnTo>
                  <a:lnTo>
                    <a:pt x="1008" y="194"/>
                  </a:lnTo>
                  <a:lnTo>
                    <a:pt x="1008" y="192"/>
                  </a:lnTo>
                  <a:lnTo>
                    <a:pt x="1008" y="190"/>
                  </a:lnTo>
                  <a:lnTo>
                    <a:pt x="1006" y="190"/>
                  </a:lnTo>
                  <a:lnTo>
                    <a:pt x="1006" y="188"/>
                  </a:lnTo>
                  <a:lnTo>
                    <a:pt x="1004" y="188"/>
                  </a:lnTo>
                  <a:lnTo>
                    <a:pt x="1002" y="184"/>
                  </a:lnTo>
                  <a:lnTo>
                    <a:pt x="1002" y="182"/>
                  </a:lnTo>
                  <a:lnTo>
                    <a:pt x="1000" y="182"/>
                  </a:lnTo>
                  <a:lnTo>
                    <a:pt x="1000" y="180"/>
                  </a:lnTo>
                  <a:lnTo>
                    <a:pt x="998" y="182"/>
                  </a:lnTo>
                  <a:lnTo>
                    <a:pt x="998" y="180"/>
                  </a:lnTo>
                  <a:lnTo>
                    <a:pt x="997" y="178"/>
                  </a:lnTo>
                  <a:lnTo>
                    <a:pt x="997" y="176"/>
                  </a:lnTo>
                  <a:lnTo>
                    <a:pt x="997" y="175"/>
                  </a:lnTo>
                  <a:lnTo>
                    <a:pt x="995" y="173"/>
                  </a:lnTo>
                  <a:lnTo>
                    <a:pt x="993" y="173"/>
                  </a:lnTo>
                  <a:lnTo>
                    <a:pt x="989" y="169"/>
                  </a:lnTo>
                  <a:lnTo>
                    <a:pt x="991" y="167"/>
                  </a:lnTo>
                  <a:lnTo>
                    <a:pt x="991" y="165"/>
                  </a:lnTo>
                  <a:lnTo>
                    <a:pt x="991" y="163"/>
                  </a:lnTo>
                  <a:lnTo>
                    <a:pt x="993" y="161"/>
                  </a:lnTo>
                  <a:lnTo>
                    <a:pt x="995" y="161"/>
                  </a:lnTo>
                  <a:lnTo>
                    <a:pt x="995" y="163"/>
                  </a:lnTo>
                  <a:lnTo>
                    <a:pt x="995" y="165"/>
                  </a:lnTo>
                  <a:lnTo>
                    <a:pt x="995" y="167"/>
                  </a:lnTo>
                  <a:lnTo>
                    <a:pt x="995" y="169"/>
                  </a:lnTo>
                  <a:lnTo>
                    <a:pt x="997" y="169"/>
                  </a:lnTo>
                  <a:lnTo>
                    <a:pt x="997" y="171"/>
                  </a:lnTo>
                  <a:lnTo>
                    <a:pt x="997" y="169"/>
                  </a:lnTo>
                  <a:lnTo>
                    <a:pt x="995" y="167"/>
                  </a:lnTo>
                  <a:lnTo>
                    <a:pt x="997" y="165"/>
                  </a:lnTo>
                  <a:lnTo>
                    <a:pt x="997" y="163"/>
                  </a:lnTo>
                  <a:lnTo>
                    <a:pt x="1002" y="165"/>
                  </a:lnTo>
                  <a:lnTo>
                    <a:pt x="1002" y="167"/>
                  </a:lnTo>
                  <a:lnTo>
                    <a:pt x="1004" y="167"/>
                  </a:lnTo>
                  <a:lnTo>
                    <a:pt x="1006" y="167"/>
                  </a:lnTo>
                  <a:lnTo>
                    <a:pt x="1008" y="169"/>
                  </a:lnTo>
                  <a:lnTo>
                    <a:pt x="1008" y="171"/>
                  </a:lnTo>
                  <a:lnTo>
                    <a:pt x="1008" y="173"/>
                  </a:lnTo>
                  <a:lnTo>
                    <a:pt x="1010" y="173"/>
                  </a:lnTo>
                  <a:lnTo>
                    <a:pt x="1010" y="175"/>
                  </a:lnTo>
                  <a:lnTo>
                    <a:pt x="1008" y="175"/>
                  </a:lnTo>
                  <a:lnTo>
                    <a:pt x="1010" y="175"/>
                  </a:lnTo>
                  <a:lnTo>
                    <a:pt x="1010" y="173"/>
                  </a:lnTo>
                  <a:lnTo>
                    <a:pt x="1010" y="171"/>
                  </a:lnTo>
                  <a:lnTo>
                    <a:pt x="1014" y="171"/>
                  </a:lnTo>
                  <a:lnTo>
                    <a:pt x="1016" y="171"/>
                  </a:lnTo>
                  <a:lnTo>
                    <a:pt x="1016" y="173"/>
                  </a:lnTo>
                  <a:lnTo>
                    <a:pt x="1020" y="173"/>
                  </a:lnTo>
                  <a:lnTo>
                    <a:pt x="1018" y="171"/>
                  </a:lnTo>
                  <a:lnTo>
                    <a:pt x="1014" y="171"/>
                  </a:lnTo>
                  <a:lnTo>
                    <a:pt x="1010" y="171"/>
                  </a:lnTo>
                  <a:lnTo>
                    <a:pt x="1010" y="169"/>
                  </a:lnTo>
                  <a:lnTo>
                    <a:pt x="1008" y="169"/>
                  </a:lnTo>
                  <a:lnTo>
                    <a:pt x="1006" y="167"/>
                  </a:lnTo>
                  <a:lnTo>
                    <a:pt x="1004" y="165"/>
                  </a:lnTo>
                  <a:lnTo>
                    <a:pt x="1002" y="165"/>
                  </a:lnTo>
                  <a:lnTo>
                    <a:pt x="1000" y="163"/>
                  </a:lnTo>
                  <a:lnTo>
                    <a:pt x="995" y="157"/>
                  </a:lnTo>
                  <a:lnTo>
                    <a:pt x="995" y="155"/>
                  </a:lnTo>
                  <a:lnTo>
                    <a:pt x="995" y="153"/>
                  </a:lnTo>
                  <a:lnTo>
                    <a:pt x="997" y="152"/>
                  </a:lnTo>
                  <a:lnTo>
                    <a:pt x="997" y="150"/>
                  </a:lnTo>
                  <a:lnTo>
                    <a:pt x="1000" y="146"/>
                  </a:lnTo>
                  <a:lnTo>
                    <a:pt x="1002" y="146"/>
                  </a:lnTo>
                  <a:lnTo>
                    <a:pt x="1002" y="144"/>
                  </a:lnTo>
                  <a:lnTo>
                    <a:pt x="1004" y="144"/>
                  </a:lnTo>
                  <a:lnTo>
                    <a:pt x="1006" y="144"/>
                  </a:lnTo>
                  <a:lnTo>
                    <a:pt x="1008" y="142"/>
                  </a:lnTo>
                  <a:lnTo>
                    <a:pt x="1010" y="140"/>
                  </a:lnTo>
                  <a:lnTo>
                    <a:pt x="1016" y="142"/>
                  </a:lnTo>
                  <a:lnTo>
                    <a:pt x="1021" y="142"/>
                  </a:lnTo>
                  <a:lnTo>
                    <a:pt x="1023" y="142"/>
                  </a:lnTo>
                  <a:lnTo>
                    <a:pt x="1023" y="144"/>
                  </a:lnTo>
                  <a:lnTo>
                    <a:pt x="1023" y="146"/>
                  </a:lnTo>
                  <a:lnTo>
                    <a:pt x="1025" y="146"/>
                  </a:lnTo>
                  <a:lnTo>
                    <a:pt x="1023" y="146"/>
                  </a:lnTo>
                  <a:lnTo>
                    <a:pt x="1025" y="148"/>
                  </a:lnTo>
                  <a:lnTo>
                    <a:pt x="1031" y="150"/>
                  </a:lnTo>
                  <a:lnTo>
                    <a:pt x="1033" y="150"/>
                  </a:lnTo>
                  <a:lnTo>
                    <a:pt x="1033" y="152"/>
                  </a:lnTo>
                  <a:lnTo>
                    <a:pt x="1033" y="153"/>
                  </a:lnTo>
                  <a:lnTo>
                    <a:pt x="1033" y="155"/>
                  </a:lnTo>
                  <a:lnTo>
                    <a:pt x="1035" y="155"/>
                  </a:lnTo>
                  <a:lnTo>
                    <a:pt x="1035" y="153"/>
                  </a:lnTo>
                  <a:lnTo>
                    <a:pt x="1033" y="152"/>
                  </a:lnTo>
                  <a:lnTo>
                    <a:pt x="1035" y="152"/>
                  </a:lnTo>
                  <a:lnTo>
                    <a:pt x="1035" y="150"/>
                  </a:lnTo>
                  <a:lnTo>
                    <a:pt x="1037" y="150"/>
                  </a:lnTo>
                  <a:lnTo>
                    <a:pt x="1039" y="150"/>
                  </a:lnTo>
                  <a:lnTo>
                    <a:pt x="1041" y="152"/>
                  </a:lnTo>
                  <a:lnTo>
                    <a:pt x="1043" y="152"/>
                  </a:lnTo>
                  <a:lnTo>
                    <a:pt x="1043" y="153"/>
                  </a:lnTo>
                  <a:lnTo>
                    <a:pt x="1048" y="155"/>
                  </a:lnTo>
                  <a:lnTo>
                    <a:pt x="1048" y="157"/>
                  </a:lnTo>
                  <a:lnTo>
                    <a:pt x="1048" y="159"/>
                  </a:lnTo>
                  <a:lnTo>
                    <a:pt x="1050" y="161"/>
                  </a:lnTo>
                  <a:lnTo>
                    <a:pt x="1050" y="163"/>
                  </a:lnTo>
                  <a:lnTo>
                    <a:pt x="1052" y="167"/>
                  </a:lnTo>
                  <a:lnTo>
                    <a:pt x="1050" y="169"/>
                  </a:lnTo>
                  <a:lnTo>
                    <a:pt x="1050" y="171"/>
                  </a:lnTo>
                  <a:lnTo>
                    <a:pt x="1046" y="175"/>
                  </a:lnTo>
                  <a:lnTo>
                    <a:pt x="1043" y="173"/>
                  </a:lnTo>
                  <a:lnTo>
                    <a:pt x="1041" y="173"/>
                  </a:lnTo>
                  <a:lnTo>
                    <a:pt x="1035" y="176"/>
                  </a:lnTo>
                  <a:lnTo>
                    <a:pt x="1033" y="176"/>
                  </a:lnTo>
                  <a:lnTo>
                    <a:pt x="1033" y="178"/>
                  </a:lnTo>
                  <a:lnTo>
                    <a:pt x="1033" y="180"/>
                  </a:lnTo>
                  <a:lnTo>
                    <a:pt x="1033" y="182"/>
                  </a:lnTo>
                  <a:lnTo>
                    <a:pt x="1031" y="182"/>
                  </a:lnTo>
                  <a:lnTo>
                    <a:pt x="1029" y="184"/>
                  </a:lnTo>
                  <a:lnTo>
                    <a:pt x="1029" y="186"/>
                  </a:lnTo>
                  <a:lnTo>
                    <a:pt x="1029" y="188"/>
                  </a:lnTo>
                  <a:lnTo>
                    <a:pt x="1029" y="186"/>
                  </a:lnTo>
                  <a:lnTo>
                    <a:pt x="1031" y="184"/>
                  </a:lnTo>
                  <a:lnTo>
                    <a:pt x="1031" y="182"/>
                  </a:lnTo>
                  <a:lnTo>
                    <a:pt x="1033" y="182"/>
                  </a:lnTo>
                  <a:lnTo>
                    <a:pt x="1033" y="180"/>
                  </a:lnTo>
                  <a:lnTo>
                    <a:pt x="1035" y="180"/>
                  </a:lnTo>
                  <a:lnTo>
                    <a:pt x="1035" y="178"/>
                  </a:lnTo>
                  <a:lnTo>
                    <a:pt x="1035" y="176"/>
                  </a:lnTo>
                  <a:lnTo>
                    <a:pt x="1041" y="175"/>
                  </a:lnTo>
                  <a:lnTo>
                    <a:pt x="1043" y="175"/>
                  </a:lnTo>
                  <a:lnTo>
                    <a:pt x="1046" y="176"/>
                  </a:lnTo>
                  <a:lnTo>
                    <a:pt x="1046" y="178"/>
                  </a:lnTo>
                  <a:lnTo>
                    <a:pt x="1043" y="180"/>
                  </a:lnTo>
                  <a:lnTo>
                    <a:pt x="1041" y="180"/>
                  </a:lnTo>
                  <a:lnTo>
                    <a:pt x="1041" y="182"/>
                  </a:lnTo>
                  <a:lnTo>
                    <a:pt x="1041" y="184"/>
                  </a:lnTo>
                  <a:lnTo>
                    <a:pt x="1041" y="186"/>
                  </a:lnTo>
                  <a:lnTo>
                    <a:pt x="1041" y="188"/>
                  </a:lnTo>
                  <a:lnTo>
                    <a:pt x="1039" y="188"/>
                  </a:lnTo>
                  <a:lnTo>
                    <a:pt x="1041" y="188"/>
                  </a:lnTo>
                  <a:lnTo>
                    <a:pt x="1039" y="190"/>
                  </a:lnTo>
                  <a:lnTo>
                    <a:pt x="1039" y="192"/>
                  </a:lnTo>
                  <a:lnTo>
                    <a:pt x="1037" y="194"/>
                  </a:lnTo>
                  <a:lnTo>
                    <a:pt x="1035" y="196"/>
                  </a:lnTo>
                  <a:lnTo>
                    <a:pt x="1033" y="196"/>
                  </a:lnTo>
                  <a:lnTo>
                    <a:pt x="1035" y="196"/>
                  </a:lnTo>
                  <a:lnTo>
                    <a:pt x="1037" y="196"/>
                  </a:lnTo>
                  <a:lnTo>
                    <a:pt x="1039" y="194"/>
                  </a:lnTo>
                  <a:lnTo>
                    <a:pt x="1039" y="192"/>
                  </a:lnTo>
                  <a:lnTo>
                    <a:pt x="1041" y="190"/>
                  </a:lnTo>
                  <a:lnTo>
                    <a:pt x="1041" y="188"/>
                  </a:lnTo>
                  <a:lnTo>
                    <a:pt x="1041" y="186"/>
                  </a:lnTo>
                  <a:lnTo>
                    <a:pt x="1043" y="184"/>
                  </a:lnTo>
                  <a:lnTo>
                    <a:pt x="1043" y="182"/>
                  </a:lnTo>
                  <a:lnTo>
                    <a:pt x="1043" y="180"/>
                  </a:lnTo>
                  <a:lnTo>
                    <a:pt x="1046" y="180"/>
                  </a:lnTo>
                  <a:lnTo>
                    <a:pt x="1048" y="178"/>
                  </a:lnTo>
                  <a:lnTo>
                    <a:pt x="1048" y="176"/>
                  </a:lnTo>
                  <a:lnTo>
                    <a:pt x="1048" y="175"/>
                  </a:lnTo>
                  <a:lnTo>
                    <a:pt x="1050" y="175"/>
                  </a:lnTo>
                  <a:lnTo>
                    <a:pt x="1050" y="173"/>
                  </a:lnTo>
                  <a:lnTo>
                    <a:pt x="1050" y="175"/>
                  </a:lnTo>
                  <a:lnTo>
                    <a:pt x="1052" y="175"/>
                  </a:lnTo>
                  <a:lnTo>
                    <a:pt x="1058" y="175"/>
                  </a:lnTo>
                  <a:lnTo>
                    <a:pt x="1062" y="176"/>
                  </a:lnTo>
                  <a:lnTo>
                    <a:pt x="1064" y="176"/>
                  </a:lnTo>
                  <a:lnTo>
                    <a:pt x="1064" y="178"/>
                  </a:lnTo>
                  <a:lnTo>
                    <a:pt x="1064" y="180"/>
                  </a:lnTo>
                  <a:lnTo>
                    <a:pt x="1066" y="182"/>
                  </a:lnTo>
                  <a:lnTo>
                    <a:pt x="1064" y="184"/>
                  </a:lnTo>
                  <a:lnTo>
                    <a:pt x="1064" y="186"/>
                  </a:lnTo>
                  <a:lnTo>
                    <a:pt x="1064" y="188"/>
                  </a:lnTo>
                  <a:lnTo>
                    <a:pt x="1062" y="190"/>
                  </a:lnTo>
                  <a:lnTo>
                    <a:pt x="1060" y="190"/>
                  </a:lnTo>
                  <a:lnTo>
                    <a:pt x="1058" y="190"/>
                  </a:lnTo>
                  <a:lnTo>
                    <a:pt x="1058" y="188"/>
                  </a:lnTo>
                  <a:lnTo>
                    <a:pt x="1058" y="190"/>
                  </a:lnTo>
                  <a:lnTo>
                    <a:pt x="1058" y="192"/>
                  </a:lnTo>
                  <a:lnTo>
                    <a:pt x="1056" y="192"/>
                  </a:lnTo>
                  <a:lnTo>
                    <a:pt x="1056" y="194"/>
                  </a:lnTo>
                  <a:lnTo>
                    <a:pt x="1054" y="194"/>
                  </a:lnTo>
                  <a:lnTo>
                    <a:pt x="1052" y="196"/>
                  </a:lnTo>
                  <a:lnTo>
                    <a:pt x="1050" y="194"/>
                  </a:lnTo>
                  <a:lnTo>
                    <a:pt x="1045" y="196"/>
                  </a:lnTo>
                  <a:lnTo>
                    <a:pt x="1045" y="198"/>
                  </a:lnTo>
                  <a:lnTo>
                    <a:pt x="1050" y="196"/>
                  </a:lnTo>
                  <a:lnTo>
                    <a:pt x="1052" y="196"/>
                  </a:lnTo>
                  <a:lnTo>
                    <a:pt x="1052" y="198"/>
                  </a:lnTo>
                  <a:lnTo>
                    <a:pt x="1048" y="201"/>
                  </a:lnTo>
                  <a:lnTo>
                    <a:pt x="1046" y="203"/>
                  </a:lnTo>
                  <a:lnTo>
                    <a:pt x="1045" y="205"/>
                  </a:lnTo>
                  <a:lnTo>
                    <a:pt x="1046" y="203"/>
                  </a:lnTo>
                  <a:lnTo>
                    <a:pt x="1048" y="203"/>
                  </a:lnTo>
                  <a:lnTo>
                    <a:pt x="1050" y="201"/>
                  </a:lnTo>
                  <a:lnTo>
                    <a:pt x="1052" y="200"/>
                  </a:lnTo>
                  <a:lnTo>
                    <a:pt x="1052" y="198"/>
                  </a:lnTo>
                  <a:lnTo>
                    <a:pt x="1054" y="198"/>
                  </a:lnTo>
                  <a:lnTo>
                    <a:pt x="1054" y="196"/>
                  </a:lnTo>
                  <a:lnTo>
                    <a:pt x="1056" y="196"/>
                  </a:lnTo>
                  <a:lnTo>
                    <a:pt x="1056" y="198"/>
                  </a:lnTo>
                  <a:lnTo>
                    <a:pt x="1056" y="200"/>
                  </a:lnTo>
                  <a:lnTo>
                    <a:pt x="1056" y="201"/>
                  </a:lnTo>
                  <a:lnTo>
                    <a:pt x="1054" y="201"/>
                  </a:lnTo>
                  <a:lnTo>
                    <a:pt x="1054" y="203"/>
                  </a:lnTo>
                  <a:lnTo>
                    <a:pt x="1050" y="203"/>
                  </a:lnTo>
                  <a:lnTo>
                    <a:pt x="1050" y="205"/>
                  </a:lnTo>
                  <a:lnTo>
                    <a:pt x="1048" y="205"/>
                  </a:lnTo>
                  <a:lnTo>
                    <a:pt x="1048" y="207"/>
                  </a:lnTo>
                  <a:lnTo>
                    <a:pt x="1050" y="205"/>
                  </a:lnTo>
                  <a:lnTo>
                    <a:pt x="1054" y="205"/>
                  </a:lnTo>
                  <a:lnTo>
                    <a:pt x="1054" y="207"/>
                  </a:lnTo>
                  <a:lnTo>
                    <a:pt x="1052" y="207"/>
                  </a:lnTo>
                  <a:lnTo>
                    <a:pt x="1054" y="209"/>
                  </a:lnTo>
                  <a:lnTo>
                    <a:pt x="1056" y="209"/>
                  </a:lnTo>
                  <a:lnTo>
                    <a:pt x="1056" y="211"/>
                  </a:lnTo>
                  <a:lnTo>
                    <a:pt x="1054" y="213"/>
                  </a:lnTo>
                  <a:lnTo>
                    <a:pt x="1054" y="215"/>
                  </a:lnTo>
                  <a:lnTo>
                    <a:pt x="1052" y="215"/>
                  </a:lnTo>
                  <a:lnTo>
                    <a:pt x="1052" y="217"/>
                  </a:lnTo>
                  <a:lnTo>
                    <a:pt x="1050" y="219"/>
                  </a:lnTo>
                  <a:lnTo>
                    <a:pt x="1050" y="221"/>
                  </a:lnTo>
                  <a:lnTo>
                    <a:pt x="1048" y="221"/>
                  </a:lnTo>
                  <a:lnTo>
                    <a:pt x="1050" y="221"/>
                  </a:lnTo>
                  <a:lnTo>
                    <a:pt x="1052" y="219"/>
                  </a:lnTo>
                  <a:lnTo>
                    <a:pt x="1052" y="217"/>
                  </a:lnTo>
                  <a:lnTo>
                    <a:pt x="1054" y="217"/>
                  </a:lnTo>
                  <a:lnTo>
                    <a:pt x="1054" y="215"/>
                  </a:lnTo>
                  <a:lnTo>
                    <a:pt x="1056" y="213"/>
                  </a:lnTo>
                  <a:lnTo>
                    <a:pt x="1056" y="211"/>
                  </a:lnTo>
                  <a:lnTo>
                    <a:pt x="1056" y="209"/>
                  </a:lnTo>
                  <a:lnTo>
                    <a:pt x="1056" y="207"/>
                  </a:lnTo>
                  <a:lnTo>
                    <a:pt x="1054" y="205"/>
                  </a:lnTo>
                  <a:lnTo>
                    <a:pt x="1056" y="203"/>
                  </a:lnTo>
                  <a:lnTo>
                    <a:pt x="1058" y="201"/>
                  </a:lnTo>
                  <a:lnTo>
                    <a:pt x="1058" y="198"/>
                  </a:lnTo>
                  <a:lnTo>
                    <a:pt x="1060" y="198"/>
                  </a:lnTo>
                  <a:lnTo>
                    <a:pt x="1062" y="196"/>
                  </a:lnTo>
                  <a:lnTo>
                    <a:pt x="1062" y="194"/>
                  </a:lnTo>
                  <a:lnTo>
                    <a:pt x="1064" y="194"/>
                  </a:lnTo>
                  <a:lnTo>
                    <a:pt x="1066" y="194"/>
                  </a:lnTo>
                  <a:lnTo>
                    <a:pt x="1066" y="196"/>
                  </a:lnTo>
                  <a:lnTo>
                    <a:pt x="1064" y="198"/>
                  </a:lnTo>
                  <a:lnTo>
                    <a:pt x="1064" y="200"/>
                  </a:lnTo>
                  <a:lnTo>
                    <a:pt x="1064" y="201"/>
                  </a:lnTo>
                  <a:lnTo>
                    <a:pt x="1064" y="203"/>
                  </a:lnTo>
                  <a:lnTo>
                    <a:pt x="1064" y="201"/>
                  </a:lnTo>
                  <a:lnTo>
                    <a:pt x="1064" y="200"/>
                  </a:lnTo>
                  <a:lnTo>
                    <a:pt x="1066" y="198"/>
                  </a:lnTo>
                  <a:lnTo>
                    <a:pt x="1066" y="196"/>
                  </a:lnTo>
                  <a:lnTo>
                    <a:pt x="1068" y="194"/>
                  </a:lnTo>
                  <a:lnTo>
                    <a:pt x="1068" y="192"/>
                  </a:lnTo>
                  <a:lnTo>
                    <a:pt x="1071" y="192"/>
                  </a:lnTo>
                  <a:lnTo>
                    <a:pt x="1071" y="194"/>
                  </a:lnTo>
                  <a:lnTo>
                    <a:pt x="1071" y="192"/>
                  </a:lnTo>
                  <a:lnTo>
                    <a:pt x="1073" y="192"/>
                  </a:lnTo>
                  <a:lnTo>
                    <a:pt x="1073" y="194"/>
                  </a:lnTo>
                  <a:lnTo>
                    <a:pt x="1073" y="196"/>
                  </a:lnTo>
                  <a:lnTo>
                    <a:pt x="1069" y="198"/>
                  </a:lnTo>
                  <a:lnTo>
                    <a:pt x="1069" y="200"/>
                  </a:lnTo>
                  <a:lnTo>
                    <a:pt x="1069" y="201"/>
                  </a:lnTo>
                  <a:lnTo>
                    <a:pt x="1068" y="201"/>
                  </a:lnTo>
                  <a:lnTo>
                    <a:pt x="1068" y="203"/>
                  </a:lnTo>
                  <a:lnTo>
                    <a:pt x="1068" y="205"/>
                  </a:lnTo>
                  <a:lnTo>
                    <a:pt x="1066" y="207"/>
                  </a:lnTo>
                  <a:lnTo>
                    <a:pt x="1068" y="207"/>
                  </a:lnTo>
                  <a:lnTo>
                    <a:pt x="1066" y="207"/>
                  </a:lnTo>
                  <a:lnTo>
                    <a:pt x="1064" y="209"/>
                  </a:lnTo>
                  <a:lnTo>
                    <a:pt x="1062" y="209"/>
                  </a:lnTo>
                  <a:lnTo>
                    <a:pt x="1062" y="211"/>
                  </a:lnTo>
                  <a:lnTo>
                    <a:pt x="1062" y="209"/>
                  </a:lnTo>
                  <a:lnTo>
                    <a:pt x="1064" y="209"/>
                  </a:lnTo>
                  <a:lnTo>
                    <a:pt x="1066" y="209"/>
                  </a:lnTo>
                  <a:lnTo>
                    <a:pt x="1066" y="211"/>
                  </a:lnTo>
                  <a:lnTo>
                    <a:pt x="1066" y="213"/>
                  </a:lnTo>
                  <a:lnTo>
                    <a:pt x="1066" y="215"/>
                  </a:lnTo>
                  <a:lnTo>
                    <a:pt x="1064" y="215"/>
                  </a:lnTo>
                  <a:lnTo>
                    <a:pt x="1066" y="215"/>
                  </a:lnTo>
                  <a:lnTo>
                    <a:pt x="1066" y="217"/>
                  </a:lnTo>
                  <a:lnTo>
                    <a:pt x="1064" y="219"/>
                  </a:lnTo>
                  <a:lnTo>
                    <a:pt x="1064" y="221"/>
                  </a:lnTo>
                  <a:lnTo>
                    <a:pt x="1068" y="215"/>
                  </a:lnTo>
                  <a:lnTo>
                    <a:pt x="1068" y="213"/>
                  </a:lnTo>
                  <a:lnTo>
                    <a:pt x="1068" y="209"/>
                  </a:lnTo>
                  <a:lnTo>
                    <a:pt x="1068" y="207"/>
                  </a:lnTo>
                  <a:lnTo>
                    <a:pt x="1068" y="205"/>
                  </a:lnTo>
                  <a:lnTo>
                    <a:pt x="1069" y="205"/>
                  </a:lnTo>
                  <a:lnTo>
                    <a:pt x="1069" y="203"/>
                  </a:lnTo>
                  <a:lnTo>
                    <a:pt x="1071" y="201"/>
                  </a:lnTo>
                  <a:lnTo>
                    <a:pt x="1073" y="201"/>
                  </a:lnTo>
                  <a:lnTo>
                    <a:pt x="1073" y="203"/>
                  </a:lnTo>
                  <a:lnTo>
                    <a:pt x="1073" y="205"/>
                  </a:lnTo>
                  <a:lnTo>
                    <a:pt x="1073" y="207"/>
                  </a:lnTo>
                  <a:lnTo>
                    <a:pt x="1071" y="209"/>
                  </a:lnTo>
                  <a:lnTo>
                    <a:pt x="1073" y="209"/>
                  </a:lnTo>
                  <a:lnTo>
                    <a:pt x="1073" y="211"/>
                  </a:lnTo>
                  <a:lnTo>
                    <a:pt x="1073" y="213"/>
                  </a:lnTo>
                  <a:lnTo>
                    <a:pt x="1073" y="211"/>
                  </a:lnTo>
                  <a:lnTo>
                    <a:pt x="1075" y="211"/>
                  </a:lnTo>
                  <a:lnTo>
                    <a:pt x="1075" y="209"/>
                  </a:lnTo>
                  <a:lnTo>
                    <a:pt x="1075" y="211"/>
                  </a:lnTo>
                  <a:lnTo>
                    <a:pt x="1077" y="211"/>
                  </a:lnTo>
                  <a:lnTo>
                    <a:pt x="1075" y="211"/>
                  </a:lnTo>
                  <a:lnTo>
                    <a:pt x="1075" y="213"/>
                  </a:lnTo>
                  <a:lnTo>
                    <a:pt x="1075" y="215"/>
                  </a:lnTo>
                  <a:lnTo>
                    <a:pt x="1073" y="215"/>
                  </a:lnTo>
                  <a:lnTo>
                    <a:pt x="1073" y="217"/>
                  </a:lnTo>
                  <a:lnTo>
                    <a:pt x="1071" y="217"/>
                  </a:lnTo>
                  <a:lnTo>
                    <a:pt x="1071" y="219"/>
                  </a:lnTo>
                  <a:lnTo>
                    <a:pt x="1071" y="221"/>
                  </a:lnTo>
                  <a:lnTo>
                    <a:pt x="1071" y="223"/>
                  </a:lnTo>
                  <a:lnTo>
                    <a:pt x="1071" y="224"/>
                  </a:lnTo>
                  <a:lnTo>
                    <a:pt x="1071" y="226"/>
                  </a:lnTo>
                  <a:lnTo>
                    <a:pt x="1069" y="226"/>
                  </a:lnTo>
                  <a:lnTo>
                    <a:pt x="1068" y="228"/>
                  </a:lnTo>
                  <a:lnTo>
                    <a:pt x="1069" y="228"/>
                  </a:lnTo>
                  <a:lnTo>
                    <a:pt x="1069" y="226"/>
                  </a:lnTo>
                  <a:lnTo>
                    <a:pt x="1071" y="226"/>
                  </a:lnTo>
                  <a:lnTo>
                    <a:pt x="1071" y="224"/>
                  </a:lnTo>
                  <a:lnTo>
                    <a:pt x="1071" y="223"/>
                  </a:lnTo>
                  <a:lnTo>
                    <a:pt x="1071" y="221"/>
                  </a:lnTo>
                  <a:lnTo>
                    <a:pt x="1073" y="221"/>
                  </a:lnTo>
                  <a:lnTo>
                    <a:pt x="1073" y="219"/>
                  </a:lnTo>
                  <a:lnTo>
                    <a:pt x="1073" y="217"/>
                  </a:lnTo>
                  <a:lnTo>
                    <a:pt x="1075" y="217"/>
                  </a:lnTo>
                  <a:lnTo>
                    <a:pt x="1075" y="215"/>
                  </a:lnTo>
                  <a:lnTo>
                    <a:pt x="1075" y="213"/>
                  </a:lnTo>
                  <a:lnTo>
                    <a:pt x="1077" y="213"/>
                  </a:lnTo>
                  <a:lnTo>
                    <a:pt x="1079" y="215"/>
                  </a:lnTo>
                  <a:lnTo>
                    <a:pt x="1079" y="217"/>
                  </a:lnTo>
                  <a:lnTo>
                    <a:pt x="1081" y="217"/>
                  </a:lnTo>
                  <a:lnTo>
                    <a:pt x="1079" y="219"/>
                  </a:lnTo>
                  <a:lnTo>
                    <a:pt x="1079" y="221"/>
                  </a:lnTo>
                  <a:lnTo>
                    <a:pt x="1079" y="223"/>
                  </a:lnTo>
                  <a:lnTo>
                    <a:pt x="1079" y="224"/>
                  </a:lnTo>
                  <a:lnTo>
                    <a:pt x="1077" y="226"/>
                  </a:lnTo>
                  <a:lnTo>
                    <a:pt x="1075" y="228"/>
                  </a:lnTo>
                  <a:lnTo>
                    <a:pt x="1075" y="230"/>
                  </a:lnTo>
                  <a:lnTo>
                    <a:pt x="1077" y="230"/>
                  </a:lnTo>
                  <a:lnTo>
                    <a:pt x="1077" y="232"/>
                  </a:lnTo>
                  <a:lnTo>
                    <a:pt x="1077" y="230"/>
                  </a:lnTo>
                  <a:lnTo>
                    <a:pt x="1077" y="228"/>
                  </a:lnTo>
                  <a:lnTo>
                    <a:pt x="1077" y="226"/>
                  </a:lnTo>
                  <a:lnTo>
                    <a:pt x="1079" y="226"/>
                  </a:lnTo>
                  <a:lnTo>
                    <a:pt x="1079" y="224"/>
                  </a:lnTo>
                  <a:lnTo>
                    <a:pt x="1079" y="223"/>
                  </a:lnTo>
                  <a:lnTo>
                    <a:pt x="1079" y="221"/>
                  </a:lnTo>
                  <a:lnTo>
                    <a:pt x="1079" y="219"/>
                  </a:lnTo>
                  <a:lnTo>
                    <a:pt x="1081" y="219"/>
                  </a:lnTo>
                  <a:lnTo>
                    <a:pt x="1083" y="219"/>
                  </a:lnTo>
                  <a:lnTo>
                    <a:pt x="1083" y="217"/>
                  </a:lnTo>
                  <a:lnTo>
                    <a:pt x="1083" y="215"/>
                  </a:lnTo>
                  <a:lnTo>
                    <a:pt x="1083" y="213"/>
                  </a:lnTo>
                  <a:lnTo>
                    <a:pt x="1083" y="211"/>
                  </a:lnTo>
                  <a:lnTo>
                    <a:pt x="1083" y="209"/>
                  </a:lnTo>
                  <a:lnTo>
                    <a:pt x="1085" y="209"/>
                  </a:lnTo>
                  <a:lnTo>
                    <a:pt x="1087" y="209"/>
                  </a:lnTo>
                  <a:lnTo>
                    <a:pt x="1087" y="207"/>
                  </a:lnTo>
                  <a:lnTo>
                    <a:pt x="1085" y="207"/>
                  </a:lnTo>
                  <a:lnTo>
                    <a:pt x="1085" y="205"/>
                  </a:lnTo>
                  <a:lnTo>
                    <a:pt x="1087" y="205"/>
                  </a:lnTo>
                  <a:lnTo>
                    <a:pt x="1089" y="203"/>
                  </a:lnTo>
                  <a:lnTo>
                    <a:pt x="1089" y="201"/>
                  </a:lnTo>
                  <a:lnTo>
                    <a:pt x="1089" y="200"/>
                  </a:lnTo>
                  <a:lnTo>
                    <a:pt x="1089" y="198"/>
                  </a:lnTo>
                  <a:lnTo>
                    <a:pt x="1091" y="198"/>
                  </a:lnTo>
                  <a:lnTo>
                    <a:pt x="1096" y="200"/>
                  </a:lnTo>
                  <a:lnTo>
                    <a:pt x="1100" y="201"/>
                  </a:lnTo>
                  <a:lnTo>
                    <a:pt x="1102" y="203"/>
                  </a:lnTo>
                  <a:lnTo>
                    <a:pt x="1106" y="205"/>
                  </a:lnTo>
                  <a:lnTo>
                    <a:pt x="1106" y="207"/>
                  </a:lnTo>
                  <a:lnTo>
                    <a:pt x="1108" y="207"/>
                  </a:lnTo>
                  <a:lnTo>
                    <a:pt x="1108" y="209"/>
                  </a:lnTo>
                  <a:lnTo>
                    <a:pt x="1110" y="211"/>
                  </a:lnTo>
                  <a:lnTo>
                    <a:pt x="1112" y="217"/>
                  </a:lnTo>
                  <a:lnTo>
                    <a:pt x="1112" y="219"/>
                  </a:lnTo>
                  <a:lnTo>
                    <a:pt x="1110" y="221"/>
                  </a:lnTo>
                  <a:lnTo>
                    <a:pt x="1110" y="223"/>
                  </a:lnTo>
                  <a:lnTo>
                    <a:pt x="1108" y="224"/>
                  </a:lnTo>
                  <a:lnTo>
                    <a:pt x="1108" y="226"/>
                  </a:lnTo>
                  <a:lnTo>
                    <a:pt x="1104" y="226"/>
                  </a:lnTo>
                  <a:lnTo>
                    <a:pt x="1100" y="224"/>
                  </a:lnTo>
                  <a:lnTo>
                    <a:pt x="1098" y="226"/>
                  </a:lnTo>
                  <a:lnTo>
                    <a:pt x="1096" y="226"/>
                  </a:lnTo>
                  <a:lnTo>
                    <a:pt x="1096" y="228"/>
                  </a:lnTo>
                  <a:lnTo>
                    <a:pt x="1096" y="230"/>
                  </a:lnTo>
                  <a:lnTo>
                    <a:pt x="1096" y="232"/>
                  </a:lnTo>
                  <a:lnTo>
                    <a:pt x="1094" y="232"/>
                  </a:lnTo>
                  <a:lnTo>
                    <a:pt x="1094" y="234"/>
                  </a:lnTo>
                  <a:lnTo>
                    <a:pt x="1093" y="234"/>
                  </a:lnTo>
                  <a:lnTo>
                    <a:pt x="1094" y="234"/>
                  </a:lnTo>
                  <a:lnTo>
                    <a:pt x="1093" y="236"/>
                  </a:lnTo>
                  <a:lnTo>
                    <a:pt x="1087" y="240"/>
                  </a:lnTo>
                  <a:lnTo>
                    <a:pt x="1091" y="238"/>
                  </a:lnTo>
                  <a:lnTo>
                    <a:pt x="1094" y="236"/>
                  </a:lnTo>
                  <a:lnTo>
                    <a:pt x="1094" y="238"/>
                  </a:lnTo>
                  <a:lnTo>
                    <a:pt x="1096" y="238"/>
                  </a:lnTo>
                  <a:lnTo>
                    <a:pt x="1096" y="240"/>
                  </a:lnTo>
                  <a:lnTo>
                    <a:pt x="1094" y="242"/>
                  </a:lnTo>
                  <a:lnTo>
                    <a:pt x="1093" y="242"/>
                  </a:lnTo>
                  <a:lnTo>
                    <a:pt x="1093" y="244"/>
                  </a:lnTo>
                  <a:lnTo>
                    <a:pt x="1094" y="244"/>
                  </a:lnTo>
                  <a:lnTo>
                    <a:pt x="1093" y="246"/>
                  </a:lnTo>
                  <a:lnTo>
                    <a:pt x="1091" y="248"/>
                  </a:lnTo>
                  <a:lnTo>
                    <a:pt x="1089" y="248"/>
                  </a:lnTo>
                  <a:lnTo>
                    <a:pt x="1089" y="249"/>
                  </a:lnTo>
                  <a:lnTo>
                    <a:pt x="1089" y="248"/>
                  </a:lnTo>
                  <a:lnTo>
                    <a:pt x="1091" y="248"/>
                  </a:lnTo>
                  <a:lnTo>
                    <a:pt x="1089" y="249"/>
                  </a:lnTo>
                  <a:lnTo>
                    <a:pt x="1091" y="249"/>
                  </a:lnTo>
                  <a:lnTo>
                    <a:pt x="1091" y="248"/>
                  </a:lnTo>
                  <a:lnTo>
                    <a:pt x="1093" y="248"/>
                  </a:lnTo>
                  <a:lnTo>
                    <a:pt x="1093" y="246"/>
                  </a:lnTo>
                  <a:lnTo>
                    <a:pt x="1094" y="246"/>
                  </a:lnTo>
                  <a:lnTo>
                    <a:pt x="1094" y="244"/>
                  </a:lnTo>
                  <a:lnTo>
                    <a:pt x="1094" y="242"/>
                  </a:lnTo>
                  <a:lnTo>
                    <a:pt x="1100" y="240"/>
                  </a:lnTo>
                  <a:lnTo>
                    <a:pt x="1102" y="240"/>
                  </a:lnTo>
                  <a:lnTo>
                    <a:pt x="1102" y="238"/>
                  </a:lnTo>
                  <a:lnTo>
                    <a:pt x="1106" y="236"/>
                  </a:lnTo>
                  <a:lnTo>
                    <a:pt x="1110" y="236"/>
                  </a:lnTo>
                  <a:lnTo>
                    <a:pt x="1112" y="238"/>
                  </a:lnTo>
                  <a:lnTo>
                    <a:pt x="1110" y="236"/>
                  </a:lnTo>
                  <a:lnTo>
                    <a:pt x="1110" y="234"/>
                  </a:lnTo>
                  <a:lnTo>
                    <a:pt x="1110" y="232"/>
                  </a:lnTo>
                  <a:lnTo>
                    <a:pt x="1112" y="232"/>
                  </a:lnTo>
                  <a:lnTo>
                    <a:pt x="1112" y="230"/>
                  </a:lnTo>
                  <a:lnTo>
                    <a:pt x="1112" y="228"/>
                  </a:lnTo>
                  <a:lnTo>
                    <a:pt x="1116" y="226"/>
                  </a:lnTo>
                  <a:lnTo>
                    <a:pt x="1117" y="224"/>
                  </a:lnTo>
                  <a:lnTo>
                    <a:pt x="1119" y="226"/>
                  </a:lnTo>
                  <a:lnTo>
                    <a:pt x="1121" y="226"/>
                  </a:lnTo>
                  <a:lnTo>
                    <a:pt x="1121" y="228"/>
                  </a:lnTo>
                  <a:lnTo>
                    <a:pt x="1121" y="230"/>
                  </a:lnTo>
                  <a:lnTo>
                    <a:pt x="1121" y="232"/>
                  </a:lnTo>
                  <a:lnTo>
                    <a:pt x="1121" y="234"/>
                  </a:lnTo>
                  <a:lnTo>
                    <a:pt x="1121" y="236"/>
                  </a:lnTo>
                  <a:lnTo>
                    <a:pt x="1119" y="238"/>
                  </a:lnTo>
                  <a:lnTo>
                    <a:pt x="1119" y="240"/>
                  </a:lnTo>
                  <a:lnTo>
                    <a:pt x="1119" y="242"/>
                  </a:lnTo>
                  <a:lnTo>
                    <a:pt x="1117" y="244"/>
                  </a:lnTo>
                  <a:lnTo>
                    <a:pt x="1114" y="246"/>
                  </a:lnTo>
                  <a:lnTo>
                    <a:pt x="1114" y="248"/>
                  </a:lnTo>
                  <a:lnTo>
                    <a:pt x="1112" y="248"/>
                  </a:lnTo>
                  <a:lnTo>
                    <a:pt x="1112" y="249"/>
                  </a:lnTo>
                  <a:lnTo>
                    <a:pt x="1112" y="251"/>
                  </a:lnTo>
                  <a:lnTo>
                    <a:pt x="1110" y="251"/>
                  </a:lnTo>
                  <a:lnTo>
                    <a:pt x="1106" y="249"/>
                  </a:lnTo>
                  <a:lnTo>
                    <a:pt x="1104" y="249"/>
                  </a:lnTo>
                  <a:lnTo>
                    <a:pt x="1106" y="251"/>
                  </a:lnTo>
                  <a:lnTo>
                    <a:pt x="1106" y="253"/>
                  </a:lnTo>
                  <a:lnTo>
                    <a:pt x="1104" y="253"/>
                  </a:lnTo>
                  <a:lnTo>
                    <a:pt x="1102" y="255"/>
                  </a:lnTo>
                  <a:lnTo>
                    <a:pt x="1102" y="257"/>
                  </a:lnTo>
                  <a:lnTo>
                    <a:pt x="1100" y="257"/>
                  </a:lnTo>
                  <a:lnTo>
                    <a:pt x="1098" y="259"/>
                  </a:lnTo>
                  <a:lnTo>
                    <a:pt x="1100" y="259"/>
                  </a:lnTo>
                  <a:lnTo>
                    <a:pt x="1102" y="257"/>
                  </a:lnTo>
                  <a:lnTo>
                    <a:pt x="1102" y="259"/>
                  </a:lnTo>
                  <a:lnTo>
                    <a:pt x="1102" y="261"/>
                  </a:lnTo>
                  <a:lnTo>
                    <a:pt x="1102" y="263"/>
                  </a:lnTo>
                  <a:lnTo>
                    <a:pt x="1100" y="265"/>
                  </a:lnTo>
                  <a:lnTo>
                    <a:pt x="1102" y="265"/>
                  </a:lnTo>
                  <a:lnTo>
                    <a:pt x="1102" y="263"/>
                  </a:lnTo>
                  <a:lnTo>
                    <a:pt x="1104" y="261"/>
                  </a:lnTo>
                  <a:lnTo>
                    <a:pt x="1104" y="259"/>
                  </a:lnTo>
                  <a:lnTo>
                    <a:pt x="1104" y="257"/>
                  </a:lnTo>
                  <a:lnTo>
                    <a:pt x="1104" y="255"/>
                  </a:lnTo>
                  <a:lnTo>
                    <a:pt x="1106" y="253"/>
                  </a:lnTo>
                  <a:lnTo>
                    <a:pt x="1106" y="251"/>
                  </a:lnTo>
                  <a:lnTo>
                    <a:pt x="1108" y="251"/>
                  </a:lnTo>
                  <a:lnTo>
                    <a:pt x="1110" y="251"/>
                  </a:lnTo>
                  <a:lnTo>
                    <a:pt x="1110" y="253"/>
                  </a:lnTo>
                  <a:lnTo>
                    <a:pt x="1112" y="253"/>
                  </a:lnTo>
                  <a:lnTo>
                    <a:pt x="1110" y="259"/>
                  </a:lnTo>
                  <a:lnTo>
                    <a:pt x="1110" y="261"/>
                  </a:lnTo>
                  <a:lnTo>
                    <a:pt x="1110" y="263"/>
                  </a:lnTo>
                  <a:lnTo>
                    <a:pt x="1110" y="265"/>
                  </a:lnTo>
                  <a:lnTo>
                    <a:pt x="1110" y="267"/>
                  </a:lnTo>
                  <a:lnTo>
                    <a:pt x="1110" y="269"/>
                  </a:lnTo>
                  <a:lnTo>
                    <a:pt x="1108" y="269"/>
                  </a:lnTo>
                  <a:lnTo>
                    <a:pt x="1108" y="271"/>
                  </a:lnTo>
                  <a:lnTo>
                    <a:pt x="1108" y="272"/>
                  </a:lnTo>
                  <a:lnTo>
                    <a:pt x="1106" y="274"/>
                  </a:lnTo>
                  <a:lnTo>
                    <a:pt x="1106" y="276"/>
                  </a:lnTo>
                  <a:lnTo>
                    <a:pt x="1106" y="274"/>
                  </a:lnTo>
                  <a:lnTo>
                    <a:pt x="1108" y="274"/>
                  </a:lnTo>
                  <a:lnTo>
                    <a:pt x="1110" y="272"/>
                  </a:lnTo>
                  <a:lnTo>
                    <a:pt x="1110" y="271"/>
                  </a:lnTo>
                  <a:lnTo>
                    <a:pt x="1110" y="269"/>
                  </a:lnTo>
                  <a:lnTo>
                    <a:pt x="1110" y="267"/>
                  </a:lnTo>
                  <a:lnTo>
                    <a:pt x="1112" y="267"/>
                  </a:lnTo>
                  <a:lnTo>
                    <a:pt x="1112" y="265"/>
                  </a:lnTo>
                  <a:lnTo>
                    <a:pt x="1112" y="263"/>
                  </a:lnTo>
                  <a:lnTo>
                    <a:pt x="1112" y="261"/>
                  </a:lnTo>
                  <a:lnTo>
                    <a:pt x="1112" y="259"/>
                  </a:lnTo>
                  <a:lnTo>
                    <a:pt x="1112" y="257"/>
                  </a:lnTo>
                  <a:lnTo>
                    <a:pt x="1114" y="255"/>
                  </a:lnTo>
                  <a:lnTo>
                    <a:pt x="1114" y="253"/>
                  </a:lnTo>
                  <a:lnTo>
                    <a:pt x="1116" y="253"/>
                  </a:lnTo>
                  <a:lnTo>
                    <a:pt x="1114" y="253"/>
                  </a:lnTo>
                  <a:lnTo>
                    <a:pt x="1114" y="251"/>
                  </a:lnTo>
                  <a:lnTo>
                    <a:pt x="1114" y="249"/>
                  </a:lnTo>
                  <a:lnTo>
                    <a:pt x="1116" y="248"/>
                  </a:lnTo>
                  <a:lnTo>
                    <a:pt x="1117" y="248"/>
                  </a:lnTo>
                  <a:lnTo>
                    <a:pt x="1119" y="246"/>
                  </a:lnTo>
                  <a:lnTo>
                    <a:pt x="1119" y="244"/>
                  </a:lnTo>
                  <a:lnTo>
                    <a:pt x="1121" y="244"/>
                  </a:lnTo>
                  <a:lnTo>
                    <a:pt x="1123" y="244"/>
                  </a:lnTo>
                  <a:lnTo>
                    <a:pt x="1123" y="242"/>
                  </a:lnTo>
                  <a:lnTo>
                    <a:pt x="1127" y="240"/>
                  </a:lnTo>
                  <a:lnTo>
                    <a:pt x="1131" y="236"/>
                  </a:lnTo>
                  <a:lnTo>
                    <a:pt x="1133" y="236"/>
                  </a:lnTo>
                  <a:lnTo>
                    <a:pt x="1135" y="238"/>
                  </a:lnTo>
                  <a:lnTo>
                    <a:pt x="1133" y="238"/>
                  </a:lnTo>
                  <a:lnTo>
                    <a:pt x="1133" y="240"/>
                  </a:lnTo>
                  <a:lnTo>
                    <a:pt x="1133" y="242"/>
                  </a:lnTo>
                  <a:lnTo>
                    <a:pt x="1131" y="244"/>
                  </a:lnTo>
                  <a:lnTo>
                    <a:pt x="1127" y="248"/>
                  </a:lnTo>
                  <a:lnTo>
                    <a:pt x="1125" y="248"/>
                  </a:lnTo>
                  <a:lnTo>
                    <a:pt x="1123" y="248"/>
                  </a:lnTo>
                  <a:lnTo>
                    <a:pt x="1123" y="249"/>
                  </a:lnTo>
                  <a:lnTo>
                    <a:pt x="1123" y="251"/>
                  </a:lnTo>
                  <a:lnTo>
                    <a:pt x="1123" y="253"/>
                  </a:lnTo>
                  <a:lnTo>
                    <a:pt x="1123" y="255"/>
                  </a:lnTo>
                  <a:lnTo>
                    <a:pt x="1125" y="255"/>
                  </a:lnTo>
                  <a:lnTo>
                    <a:pt x="1125" y="253"/>
                  </a:lnTo>
                  <a:lnTo>
                    <a:pt x="1125" y="251"/>
                  </a:lnTo>
                  <a:lnTo>
                    <a:pt x="1123" y="249"/>
                  </a:lnTo>
                  <a:lnTo>
                    <a:pt x="1125" y="249"/>
                  </a:lnTo>
                  <a:lnTo>
                    <a:pt x="1127" y="249"/>
                  </a:lnTo>
                  <a:lnTo>
                    <a:pt x="1129" y="249"/>
                  </a:lnTo>
                  <a:lnTo>
                    <a:pt x="1129" y="248"/>
                  </a:lnTo>
                  <a:lnTo>
                    <a:pt x="1129" y="249"/>
                  </a:lnTo>
                  <a:lnTo>
                    <a:pt x="1131" y="249"/>
                  </a:lnTo>
                  <a:lnTo>
                    <a:pt x="1131" y="248"/>
                  </a:lnTo>
                  <a:lnTo>
                    <a:pt x="1133" y="248"/>
                  </a:lnTo>
                  <a:lnTo>
                    <a:pt x="1133" y="246"/>
                  </a:lnTo>
                  <a:lnTo>
                    <a:pt x="1135" y="246"/>
                  </a:lnTo>
                  <a:lnTo>
                    <a:pt x="1133" y="246"/>
                  </a:lnTo>
                  <a:lnTo>
                    <a:pt x="1135" y="244"/>
                  </a:lnTo>
                  <a:lnTo>
                    <a:pt x="1135" y="246"/>
                  </a:lnTo>
                  <a:lnTo>
                    <a:pt x="1137" y="246"/>
                  </a:lnTo>
                  <a:lnTo>
                    <a:pt x="1137" y="244"/>
                  </a:lnTo>
                  <a:lnTo>
                    <a:pt x="1137" y="242"/>
                  </a:lnTo>
                  <a:lnTo>
                    <a:pt x="1139" y="240"/>
                  </a:lnTo>
                  <a:lnTo>
                    <a:pt x="1141" y="240"/>
                  </a:lnTo>
                  <a:lnTo>
                    <a:pt x="1141" y="242"/>
                  </a:lnTo>
                  <a:lnTo>
                    <a:pt x="1142" y="242"/>
                  </a:lnTo>
                  <a:lnTo>
                    <a:pt x="1144" y="244"/>
                  </a:lnTo>
                  <a:lnTo>
                    <a:pt x="1150" y="248"/>
                  </a:lnTo>
                  <a:lnTo>
                    <a:pt x="1156" y="251"/>
                  </a:lnTo>
                  <a:lnTo>
                    <a:pt x="1158" y="251"/>
                  </a:lnTo>
                  <a:lnTo>
                    <a:pt x="1158" y="253"/>
                  </a:lnTo>
                  <a:lnTo>
                    <a:pt x="1158" y="255"/>
                  </a:lnTo>
                  <a:lnTo>
                    <a:pt x="1156" y="255"/>
                  </a:lnTo>
                  <a:lnTo>
                    <a:pt x="1156" y="257"/>
                  </a:lnTo>
                  <a:lnTo>
                    <a:pt x="1156" y="259"/>
                  </a:lnTo>
                  <a:lnTo>
                    <a:pt x="1156" y="261"/>
                  </a:lnTo>
                  <a:lnTo>
                    <a:pt x="1154" y="261"/>
                  </a:lnTo>
                  <a:lnTo>
                    <a:pt x="1154" y="259"/>
                  </a:lnTo>
                  <a:lnTo>
                    <a:pt x="1152" y="259"/>
                  </a:lnTo>
                  <a:lnTo>
                    <a:pt x="1154" y="259"/>
                  </a:lnTo>
                  <a:lnTo>
                    <a:pt x="1154" y="257"/>
                  </a:lnTo>
                  <a:lnTo>
                    <a:pt x="1152" y="257"/>
                  </a:lnTo>
                  <a:lnTo>
                    <a:pt x="1152" y="259"/>
                  </a:lnTo>
                  <a:lnTo>
                    <a:pt x="1152" y="261"/>
                  </a:lnTo>
                  <a:lnTo>
                    <a:pt x="1152" y="263"/>
                  </a:lnTo>
                  <a:lnTo>
                    <a:pt x="1150" y="263"/>
                  </a:lnTo>
                  <a:lnTo>
                    <a:pt x="1148" y="263"/>
                  </a:lnTo>
                  <a:lnTo>
                    <a:pt x="1148" y="265"/>
                  </a:lnTo>
                  <a:lnTo>
                    <a:pt x="1146" y="265"/>
                  </a:lnTo>
                  <a:lnTo>
                    <a:pt x="1144" y="265"/>
                  </a:lnTo>
                  <a:lnTo>
                    <a:pt x="1142" y="265"/>
                  </a:lnTo>
                  <a:lnTo>
                    <a:pt x="1141" y="265"/>
                  </a:lnTo>
                  <a:lnTo>
                    <a:pt x="1141" y="267"/>
                  </a:lnTo>
                  <a:lnTo>
                    <a:pt x="1139" y="267"/>
                  </a:lnTo>
                  <a:lnTo>
                    <a:pt x="1139" y="269"/>
                  </a:lnTo>
                  <a:lnTo>
                    <a:pt x="1137" y="269"/>
                  </a:lnTo>
                  <a:lnTo>
                    <a:pt x="1135" y="271"/>
                  </a:lnTo>
                  <a:lnTo>
                    <a:pt x="1133" y="271"/>
                  </a:lnTo>
                  <a:lnTo>
                    <a:pt x="1133" y="272"/>
                  </a:lnTo>
                  <a:lnTo>
                    <a:pt x="1133" y="274"/>
                  </a:lnTo>
                  <a:lnTo>
                    <a:pt x="1131" y="274"/>
                  </a:lnTo>
                  <a:lnTo>
                    <a:pt x="1129" y="274"/>
                  </a:lnTo>
                  <a:lnTo>
                    <a:pt x="1129" y="276"/>
                  </a:lnTo>
                  <a:lnTo>
                    <a:pt x="1127" y="276"/>
                  </a:lnTo>
                  <a:lnTo>
                    <a:pt x="1127" y="278"/>
                  </a:lnTo>
                  <a:lnTo>
                    <a:pt x="1129" y="276"/>
                  </a:lnTo>
                  <a:lnTo>
                    <a:pt x="1129" y="274"/>
                  </a:lnTo>
                  <a:lnTo>
                    <a:pt x="1131" y="276"/>
                  </a:lnTo>
                  <a:lnTo>
                    <a:pt x="1133" y="276"/>
                  </a:lnTo>
                  <a:lnTo>
                    <a:pt x="1133" y="278"/>
                  </a:lnTo>
                  <a:lnTo>
                    <a:pt x="1131" y="278"/>
                  </a:lnTo>
                  <a:lnTo>
                    <a:pt x="1129" y="278"/>
                  </a:lnTo>
                  <a:lnTo>
                    <a:pt x="1129" y="280"/>
                  </a:lnTo>
                  <a:lnTo>
                    <a:pt x="1127" y="280"/>
                  </a:lnTo>
                  <a:lnTo>
                    <a:pt x="1127" y="282"/>
                  </a:lnTo>
                  <a:lnTo>
                    <a:pt x="1125" y="282"/>
                  </a:lnTo>
                  <a:lnTo>
                    <a:pt x="1125" y="284"/>
                  </a:lnTo>
                  <a:lnTo>
                    <a:pt x="1123" y="284"/>
                  </a:lnTo>
                  <a:lnTo>
                    <a:pt x="1123" y="286"/>
                  </a:lnTo>
                  <a:lnTo>
                    <a:pt x="1125" y="286"/>
                  </a:lnTo>
                  <a:lnTo>
                    <a:pt x="1129" y="280"/>
                  </a:lnTo>
                  <a:lnTo>
                    <a:pt x="1131" y="280"/>
                  </a:lnTo>
                  <a:lnTo>
                    <a:pt x="1133" y="280"/>
                  </a:lnTo>
                  <a:lnTo>
                    <a:pt x="1135" y="280"/>
                  </a:lnTo>
                  <a:lnTo>
                    <a:pt x="1135" y="278"/>
                  </a:lnTo>
                  <a:lnTo>
                    <a:pt x="1135" y="276"/>
                  </a:lnTo>
                  <a:lnTo>
                    <a:pt x="1133" y="276"/>
                  </a:lnTo>
                  <a:lnTo>
                    <a:pt x="1133" y="274"/>
                  </a:lnTo>
                  <a:lnTo>
                    <a:pt x="1135" y="274"/>
                  </a:lnTo>
                  <a:lnTo>
                    <a:pt x="1135" y="272"/>
                  </a:lnTo>
                  <a:lnTo>
                    <a:pt x="1142" y="269"/>
                  </a:lnTo>
                  <a:lnTo>
                    <a:pt x="1144" y="269"/>
                  </a:lnTo>
                  <a:lnTo>
                    <a:pt x="1144" y="271"/>
                  </a:lnTo>
                  <a:lnTo>
                    <a:pt x="1146" y="271"/>
                  </a:lnTo>
                  <a:lnTo>
                    <a:pt x="1146" y="269"/>
                  </a:lnTo>
                  <a:lnTo>
                    <a:pt x="1144" y="269"/>
                  </a:lnTo>
                  <a:lnTo>
                    <a:pt x="1146" y="269"/>
                  </a:lnTo>
                  <a:lnTo>
                    <a:pt x="1150" y="269"/>
                  </a:lnTo>
                  <a:lnTo>
                    <a:pt x="1152" y="269"/>
                  </a:lnTo>
                  <a:lnTo>
                    <a:pt x="1152" y="271"/>
                  </a:lnTo>
                  <a:lnTo>
                    <a:pt x="1150" y="272"/>
                  </a:lnTo>
                  <a:lnTo>
                    <a:pt x="1150" y="274"/>
                  </a:lnTo>
                  <a:lnTo>
                    <a:pt x="1150" y="276"/>
                  </a:lnTo>
                  <a:lnTo>
                    <a:pt x="1148" y="278"/>
                  </a:lnTo>
                  <a:lnTo>
                    <a:pt x="1144" y="278"/>
                  </a:lnTo>
                  <a:lnTo>
                    <a:pt x="1144" y="280"/>
                  </a:lnTo>
                  <a:lnTo>
                    <a:pt x="1142" y="280"/>
                  </a:lnTo>
                  <a:lnTo>
                    <a:pt x="1142" y="282"/>
                  </a:lnTo>
                  <a:lnTo>
                    <a:pt x="1141" y="284"/>
                  </a:lnTo>
                  <a:lnTo>
                    <a:pt x="1141" y="286"/>
                  </a:lnTo>
                  <a:lnTo>
                    <a:pt x="1139" y="286"/>
                  </a:lnTo>
                  <a:lnTo>
                    <a:pt x="1135" y="286"/>
                  </a:lnTo>
                  <a:lnTo>
                    <a:pt x="1133" y="286"/>
                  </a:lnTo>
                  <a:lnTo>
                    <a:pt x="1133" y="288"/>
                  </a:lnTo>
                  <a:lnTo>
                    <a:pt x="1133" y="290"/>
                  </a:lnTo>
                  <a:lnTo>
                    <a:pt x="1131" y="292"/>
                  </a:lnTo>
                  <a:lnTo>
                    <a:pt x="1131" y="294"/>
                  </a:lnTo>
                  <a:lnTo>
                    <a:pt x="1131" y="295"/>
                  </a:lnTo>
                  <a:lnTo>
                    <a:pt x="1131" y="294"/>
                  </a:lnTo>
                  <a:lnTo>
                    <a:pt x="1133" y="294"/>
                  </a:lnTo>
                  <a:lnTo>
                    <a:pt x="1133" y="292"/>
                  </a:lnTo>
                  <a:lnTo>
                    <a:pt x="1133" y="290"/>
                  </a:lnTo>
                  <a:lnTo>
                    <a:pt x="1133" y="288"/>
                  </a:lnTo>
                  <a:lnTo>
                    <a:pt x="1135" y="288"/>
                  </a:lnTo>
                  <a:lnTo>
                    <a:pt x="1137" y="288"/>
                  </a:lnTo>
                  <a:lnTo>
                    <a:pt x="1139" y="288"/>
                  </a:lnTo>
                  <a:lnTo>
                    <a:pt x="1141" y="288"/>
                  </a:lnTo>
                  <a:lnTo>
                    <a:pt x="1142" y="284"/>
                  </a:lnTo>
                  <a:lnTo>
                    <a:pt x="1144" y="282"/>
                  </a:lnTo>
                  <a:lnTo>
                    <a:pt x="1146" y="282"/>
                  </a:lnTo>
                  <a:lnTo>
                    <a:pt x="1146" y="280"/>
                  </a:lnTo>
                  <a:lnTo>
                    <a:pt x="1148" y="280"/>
                  </a:lnTo>
                  <a:lnTo>
                    <a:pt x="1150" y="280"/>
                  </a:lnTo>
                  <a:lnTo>
                    <a:pt x="1150" y="282"/>
                  </a:lnTo>
                  <a:lnTo>
                    <a:pt x="1152" y="282"/>
                  </a:lnTo>
                  <a:lnTo>
                    <a:pt x="1152" y="280"/>
                  </a:lnTo>
                  <a:lnTo>
                    <a:pt x="1152" y="278"/>
                  </a:lnTo>
                  <a:lnTo>
                    <a:pt x="1154" y="278"/>
                  </a:lnTo>
                  <a:lnTo>
                    <a:pt x="1154" y="276"/>
                  </a:lnTo>
                  <a:lnTo>
                    <a:pt x="1156" y="276"/>
                  </a:lnTo>
                  <a:lnTo>
                    <a:pt x="1156" y="274"/>
                  </a:lnTo>
                  <a:lnTo>
                    <a:pt x="1158" y="274"/>
                  </a:lnTo>
                  <a:lnTo>
                    <a:pt x="1160" y="272"/>
                  </a:lnTo>
                  <a:lnTo>
                    <a:pt x="1158" y="272"/>
                  </a:lnTo>
                  <a:lnTo>
                    <a:pt x="1158" y="271"/>
                  </a:lnTo>
                  <a:lnTo>
                    <a:pt x="1156" y="271"/>
                  </a:lnTo>
                  <a:lnTo>
                    <a:pt x="1156" y="269"/>
                  </a:lnTo>
                  <a:lnTo>
                    <a:pt x="1158" y="269"/>
                  </a:lnTo>
                  <a:lnTo>
                    <a:pt x="1158" y="267"/>
                  </a:lnTo>
                  <a:lnTo>
                    <a:pt x="1160" y="265"/>
                  </a:lnTo>
                  <a:lnTo>
                    <a:pt x="1160" y="263"/>
                  </a:lnTo>
                  <a:lnTo>
                    <a:pt x="1162" y="263"/>
                  </a:lnTo>
                  <a:lnTo>
                    <a:pt x="1162" y="265"/>
                  </a:lnTo>
                  <a:lnTo>
                    <a:pt x="1164" y="265"/>
                  </a:lnTo>
                  <a:lnTo>
                    <a:pt x="1165" y="267"/>
                  </a:lnTo>
                  <a:lnTo>
                    <a:pt x="1169" y="271"/>
                  </a:lnTo>
                  <a:lnTo>
                    <a:pt x="1171" y="272"/>
                  </a:lnTo>
                  <a:lnTo>
                    <a:pt x="1171" y="274"/>
                  </a:lnTo>
                  <a:lnTo>
                    <a:pt x="1171" y="276"/>
                  </a:lnTo>
                  <a:lnTo>
                    <a:pt x="1173" y="276"/>
                  </a:lnTo>
                  <a:lnTo>
                    <a:pt x="1173" y="278"/>
                  </a:lnTo>
                  <a:lnTo>
                    <a:pt x="1175" y="280"/>
                  </a:lnTo>
                  <a:lnTo>
                    <a:pt x="1175" y="282"/>
                  </a:lnTo>
                  <a:lnTo>
                    <a:pt x="1175" y="284"/>
                  </a:lnTo>
                  <a:lnTo>
                    <a:pt x="1175" y="286"/>
                  </a:lnTo>
                  <a:lnTo>
                    <a:pt x="1175" y="288"/>
                  </a:lnTo>
                  <a:lnTo>
                    <a:pt x="1175" y="290"/>
                  </a:lnTo>
                  <a:lnTo>
                    <a:pt x="1177" y="290"/>
                  </a:lnTo>
                  <a:lnTo>
                    <a:pt x="1177" y="292"/>
                  </a:lnTo>
                  <a:lnTo>
                    <a:pt x="1173" y="292"/>
                  </a:lnTo>
                  <a:lnTo>
                    <a:pt x="1169" y="290"/>
                  </a:lnTo>
                  <a:lnTo>
                    <a:pt x="1167" y="290"/>
                  </a:lnTo>
                  <a:lnTo>
                    <a:pt x="1167" y="288"/>
                  </a:lnTo>
                  <a:lnTo>
                    <a:pt x="1165" y="288"/>
                  </a:lnTo>
                  <a:lnTo>
                    <a:pt x="1162" y="288"/>
                  </a:lnTo>
                  <a:lnTo>
                    <a:pt x="1162" y="290"/>
                  </a:lnTo>
                  <a:lnTo>
                    <a:pt x="1160" y="290"/>
                  </a:lnTo>
                  <a:lnTo>
                    <a:pt x="1160" y="292"/>
                  </a:lnTo>
                  <a:lnTo>
                    <a:pt x="1158" y="292"/>
                  </a:lnTo>
                  <a:lnTo>
                    <a:pt x="1158" y="294"/>
                  </a:lnTo>
                  <a:lnTo>
                    <a:pt x="1158" y="295"/>
                  </a:lnTo>
                  <a:lnTo>
                    <a:pt x="1156" y="295"/>
                  </a:lnTo>
                  <a:lnTo>
                    <a:pt x="1154" y="295"/>
                  </a:lnTo>
                  <a:lnTo>
                    <a:pt x="1152" y="294"/>
                  </a:lnTo>
                  <a:lnTo>
                    <a:pt x="1150" y="295"/>
                  </a:lnTo>
                  <a:lnTo>
                    <a:pt x="1150" y="294"/>
                  </a:lnTo>
                  <a:lnTo>
                    <a:pt x="1150" y="295"/>
                  </a:lnTo>
                  <a:lnTo>
                    <a:pt x="1146" y="297"/>
                  </a:lnTo>
                  <a:lnTo>
                    <a:pt x="1144" y="297"/>
                  </a:lnTo>
                  <a:lnTo>
                    <a:pt x="1142" y="299"/>
                  </a:lnTo>
                  <a:lnTo>
                    <a:pt x="1135" y="297"/>
                  </a:lnTo>
                  <a:lnTo>
                    <a:pt x="1133" y="297"/>
                  </a:lnTo>
                  <a:lnTo>
                    <a:pt x="1131" y="299"/>
                  </a:lnTo>
                  <a:lnTo>
                    <a:pt x="1133" y="301"/>
                  </a:lnTo>
                  <a:lnTo>
                    <a:pt x="1133" y="299"/>
                  </a:lnTo>
                  <a:lnTo>
                    <a:pt x="1135" y="299"/>
                  </a:lnTo>
                  <a:lnTo>
                    <a:pt x="1137" y="299"/>
                  </a:lnTo>
                  <a:lnTo>
                    <a:pt x="1142" y="301"/>
                  </a:lnTo>
                  <a:lnTo>
                    <a:pt x="1144" y="299"/>
                  </a:lnTo>
                  <a:lnTo>
                    <a:pt x="1146" y="299"/>
                  </a:lnTo>
                  <a:lnTo>
                    <a:pt x="1146" y="297"/>
                  </a:lnTo>
                  <a:lnTo>
                    <a:pt x="1150" y="297"/>
                  </a:lnTo>
                  <a:lnTo>
                    <a:pt x="1152" y="297"/>
                  </a:lnTo>
                  <a:lnTo>
                    <a:pt x="1156" y="297"/>
                  </a:lnTo>
                  <a:lnTo>
                    <a:pt x="1156" y="299"/>
                  </a:lnTo>
                  <a:lnTo>
                    <a:pt x="1162" y="303"/>
                  </a:lnTo>
                  <a:lnTo>
                    <a:pt x="1164" y="303"/>
                  </a:lnTo>
                  <a:lnTo>
                    <a:pt x="1165" y="301"/>
                  </a:lnTo>
                  <a:lnTo>
                    <a:pt x="1169" y="301"/>
                  </a:lnTo>
                  <a:lnTo>
                    <a:pt x="1169" y="303"/>
                  </a:lnTo>
                  <a:lnTo>
                    <a:pt x="1175" y="303"/>
                  </a:lnTo>
                  <a:lnTo>
                    <a:pt x="1181" y="309"/>
                  </a:lnTo>
                  <a:lnTo>
                    <a:pt x="1183" y="311"/>
                  </a:lnTo>
                  <a:lnTo>
                    <a:pt x="1183" y="313"/>
                  </a:lnTo>
                  <a:lnTo>
                    <a:pt x="1183" y="315"/>
                  </a:lnTo>
                  <a:lnTo>
                    <a:pt x="1183" y="317"/>
                  </a:lnTo>
                  <a:lnTo>
                    <a:pt x="1181" y="319"/>
                  </a:lnTo>
                  <a:lnTo>
                    <a:pt x="1179" y="317"/>
                  </a:lnTo>
                  <a:lnTo>
                    <a:pt x="1175" y="315"/>
                  </a:lnTo>
                  <a:lnTo>
                    <a:pt x="1175" y="317"/>
                  </a:lnTo>
                  <a:lnTo>
                    <a:pt x="1173" y="317"/>
                  </a:lnTo>
                  <a:lnTo>
                    <a:pt x="1173" y="315"/>
                  </a:lnTo>
                  <a:lnTo>
                    <a:pt x="1171" y="315"/>
                  </a:lnTo>
                  <a:lnTo>
                    <a:pt x="1171" y="317"/>
                  </a:lnTo>
                  <a:lnTo>
                    <a:pt x="1169" y="317"/>
                  </a:lnTo>
                  <a:lnTo>
                    <a:pt x="1167" y="317"/>
                  </a:lnTo>
                  <a:lnTo>
                    <a:pt x="1164" y="313"/>
                  </a:lnTo>
                  <a:lnTo>
                    <a:pt x="1162" y="313"/>
                  </a:lnTo>
                  <a:lnTo>
                    <a:pt x="1162" y="311"/>
                  </a:lnTo>
                  <a:lnTo>
                    <a:pt x="1160" y="309"/>
                  </a:lnTo>
                  <a:lnTo>
                    <a:pt x="1158" y="309"/>
                  </a:lnTo>
                  <a:lnTo>
                    <a:pt x="1156" y="311"/>
                  </a:lnTo>
                  <a:lnTo>
                    <a:pt x="1152" y="309"/>
                  </a:lnTo>
                  <a:lnTo>
                    <a:pt x="1146" y="307"/>
                  </a:lnTo>
                  <a:lnTo>
                    <a:pt x="1142" y="311"/>
                  </a:lnTo>
                  <a:lnTo>
                    <a:pt x="1144" y="311"/>
                  </a:lnTo>
                  <a:lnTo>
                    <a:pt x="1146" y="309"/>
                  </a:lnTo>
                  <a:lnTo>
                    <a:pt x="1150" y="309"/>
                  </a:lnTo>
                  <a:lnTo>
                    <a:pt x="1150" y="311"/>
                  </a:lnTo>
                  <a:lnTo>
                    <a:pt x="1156" y="311"/>
                  </a:lnTo>
                  <a:lnTo>
                    <a:pt x="1158" y="311"/>
                  </a:lnTo>
                  <a:lnTo>
                    <a:pt x="1160" y="311"/>
                  </a:lnTo>
                  <a:lnTo>
                    <a:pt x="1160" y="313"/>
                  </a:lnTo>
                  <a:lnTo>
                    <a:pt x="1162" y="313"/>
                  </a:lnTo>
                  <a:lnTo>
                    <a:pt x="1162" y="315"/>
                  </a:lnTo>
                  <a:lnTo>
                    <a:pt x="1160" y="315"/>
                  </a:lnTo>
                  <a:lnTo>
                    <a:pt x="1158" y="315"/>
                  </a:lnTo>
                  <a:lnTo>
                    <a:pt x="1152" y="313"/>
                  </a:lnTo>
                  <a:lnTo>
                    <a:pt x="1150" y="315"/>
                  </a:lnTo>
                  <a:lnTo>
                    <a:pt x="1146" y="313"/>
                  </a:lnTo>
                  <a:lnTo>
                    <a:pt x="1146" y="315"/>
                  </a:lnTo>
                  <a:lnTo>
                    <a:pt x="1148" y="315"/>
                  </a:lnTo>
                  <a:lnTo>
                    <a:pt x="1150" y="315"/>
                  </a:lnTo>
                  <a:lnTo>
                    <a:pt x="1152" y="315"/>
                  </a:lnTo>
                  <a:lnTo>
                    <a:pt x="1154" y="315"/>
                  </a:lnTo>
                  <a:lnTo>
                    <a:pt x="1152" y="317"/>
                  </a:lnTo>
                  <a:lnTo>
                    <a:pt x="1150" y="317"/>
                  </a:lnTo>
                  <a:lnTo>
                    <a:pt x="1148" y="319"/>
                  </a:lnTo>
                  <a:lnTo>
                    <a:pt x="1146" y="319"/>
                  </a:lnTo>
                  <a:lnTo>
                    <a:pt x="1144" y="319"/>
                  </a:lnTo>
                  <a:lnTo>
                    <a:pt x="1144" y="320"/>
                  </a:lnTo>
                  <a:lnTo>
                    <a:pt x="1146" y="320"/>
                  </a:lnTo>
                  <a:lnTo>
                    <a:pt x="1146" y="319"/>
                  </a:lnTo>
                  <a:lnTo>
                    <a:pt x="1148" y="319"/>
                  </a:lnTo>
                  <a:lnTo>
                    <a:pt x="1148" y="320"/>
                  </a:lnTo>
                  <a:lnTo>
                    <a:pt x="1146" y="322"/>
                  </a:lnTo>
                  <a:lnTo>
                    <a:pt x="1146" y="324"/>
                  </a:lnTo>
                  <a:lnTo>
                    <a:pt x="1148" y="324"/>
                  </a:lnTo>
                  <a:lnTo>
                    <a:pt x="1148" y="322"/>
                  </a:lnTo>
                  <a:lnTo>
                    <a:pt x="1148" y="320"/>
                  </a:lnTo>
                  <a:lnTo>
                    <a:pt x="1150" y="319"/>
                  </a:lnTo>
                  <a:lnTo>
                    <a:pt x="1152" y="319"/>
                  </a:lnTo>
                  <a:lnTo>
                    <a:pt x="1152" y="317"/>
                  </a:lnTo>
                  <a:lnTo>
                    <a:pt x="1154" y="317"/>
                  </a:lnTo>
                  <a:lnTo>
                    <a:pt x="1156" y="315"/>
                  </a:lnTo>
                  <a:lnTo>
                    <a:pt x="1160" y="317"/>
                  </a:lnTo>
                  <a:lnTo>
                    <a:pt x="1160" y="319"/>
                  </a:lnTo>
                  <a:lnTo>
                    <a:pt x="1165" y="322"/>
                  </a:lnTo>
                  <a:lnTo>
                    <a:pt x="1167" y="322"/>
                  </a:lnTo>
                  <a:lnTo>
                    <a:pt x="1165" y="322"/>
                  </a:lnTo>
                  <a:lnTo>
                    <a:pt x="1164" y="324"/>
                  </a:lnTo>
                  <a:lnTo>
                    <a:pt x="1162" y="324"/>
                  </a:lnTo>
                  <a:lnTo>
                    <a:pt x="1164" y="324"/>
                  </a:lnTo>
                  <a:lnTo>
                    <a:pt x="1162" y="324"/>
                  </a:lnTo>
                  <a:lnTo>
                    <a:pt x="1158" y="324"/>
                  </a:lnTo>
                  <a:lnTo>
                    <a:pt x="1156" y="322"/>
                  </a:lnTo>
                  <a:lnTo>
                    <a:pt x="1156" y="324"/>
                  </a:lnTo>
                  <a:lnTo>
                    <a:pt x="1154" y="324"/>
                  </a:lnTo>
                  <a:lnTo>
                    <a:pt x="1158" y="324"/>
                  </a:lnTo>
                  <a:lnTo>
                    <a:pt x="1160" y="326"/>
                  </a:lnTo>
                  <a:lnTo>
                    <a:pt x="1162" y="326"/>
                  </a:lnTo>
                  <a:lnTo>
                    <a:pt x="1162" y="328"/>
                  </a:lnTo>
                  <a:lnTo>
                    <a:pt x="1164" y="330"/>
                  </a:lnTo>
                  <a:lnTo>
                    <a:pt x="1162" y="330"/>
                  </a:lnTo>
                  <a:lnTo>
                    <a:pt x="1160" y="330"/>
                  </a:lnTo>
                  <a:lnTo>
                    <a:pt x="1160" y="328"/>
                  </a:lnTo>
                  <a:lnTo>
                    <a:pt x="1154" y="328"/>
                  </a:lnTo>
                  <a:lnTo>
                    <a:pt x="1156" y="328"/>
                  </a:lnTo>
                  <a:lnTo>
                    <a:pt x="1158" y="330"/>
                  </a:lnTo>
                  <a:lnTo>
                    <a:pt x="1160" y="330"/>
                  </a:lnTo>
                  <a:lnTo>
                    <a:pt x="1164" y="332"/>
                  </a:lnTo>
                  <a:lnTo>
                    <a:pt x="1165" y="332"/>
                  </a:lnTo>
                  <a:lnTo>
                    <a:pt x="1165" y="334"/>
                  </a:lnTo>
                  <a:lnTo>
                    <a:pt x="1164" y="334"/>
                  </a:lnTo>
                  <a:lnTo>
                    <a:pt x="1158" y="332"/>
                  </a:lnTo>
                  <a:lnTo>
                    <a:pt x="1156" y="330"/>
                  </a:lnTo>
                  <a:lnTo>
                    <a:pt x="1154" y="330"/>
                  </a:lnTo>
                  <a:lnTo>
                    <a:pt x="1152" y="330"/>
                  </a:lnTo>
                  <a:lnTo>
                    <a:pt x="1154" y="332"/>
                  </a:lnTo>
                  <a:lnTo>
                    <a:pt x="1152" y="332"/>
                  </a:lnTo>
                  <a:lnTo>
                    <a:pt x="1152" y="334"/>
                  </a:lnTo>
                  <a:lnTo>
                    <a:pt x="1152" y="332"/>
                  </a:lnTo>
                  <a:lnTo>
                    <a:pt x="1150" y="332"/>
                  </a:lnTo>
                  <a:lnTo>
                    <a:pt x="1148" y="332"/>
                  </a:lnTo>
                  <a:lnTo>
                    <a:pt x="1146" y="332"/>
                  </a:lnTo>
                  <a:lnTo>
                    <a:pt x="1146" y="330"/>
                  </a:lnTo>
                  <a:lnTo>
                    <a:pt x="1144" y="330"/>
                  </a:lnTo>
                  <a:lnTo>
                    <a:pt x="1142" y="328"/>
                  </a:lnTo>
                  <a:lnTo>
                    <a:pt x="1141" y="328"/>
                  </a:lnTo>
                  <a:lnTo>
                    <a:pt x="1141" y="330"/>
                  </a:lnTo>
                  <a:lnTo>
                    <a:pt x="1142" y="330"/>
                  </a:lnTo>
                  <a:lnTo>
                    <a:pt x="1144" y="332"/>
                  </a:lnTo>
                  <a:lnTo>
                    <a:pt x="1141" y="330"/>
                  </a:lnTo>
                  <a:lnTo>
                    <a:pt x="1141" y="332"/>
                  </a:lnTo>
                  <a:lnTo>
                    <a:pt x="1146" y="332"/>
                  </a:lnTo>
                  <a:lnTo>
                    <a:pt x="1146" y="334"/>
                  </a:lnTo>
                  <a:lnTo>
                    <a:pt x="1146" y="336"/>
                  </a:lnTo>
                  <a:lnTo>
                    <a:pt x="1148" y="334"/>
                  </a:lnTo>
                  <a:lnTo>
                    <a:pt x="1150" y="334"/>
                  </a:lnTo>
                  <a:lnTo>
                    <a:pt x="1152" y="336"/>
                  </a:lnTo>
                  <a:lnTo>
                    <a:pt x="1154" y="334"/>
                  </a:lnTo>
                  <a:lnTo>
                    <a:pt x="1154" y="336"/>
                  </a:lnTo>
                  <a:lnTo>
                    <a:pt x="1156" y="336"/>
                  </a:lnTo>
                  <a:lnTo>
                    <a:pt x="1160" y="336"/>
                  </a:lnTo>
                  <a:lnTo>
                    <a:pt x="1160" y="338"/>
                  </a:lnTo>
                  <a:lnTo>
                    <a:pt x="1162" y="338"/>
                  </a:lnTo>
                  <a:lnTo>
                    <a:pt x="1160" y="338"/>
                  </a:lnTo>
                  <a:lnTo>
                    <a:pt x="1162" y="338"/>
                  </a:lnTo>
                  <a:lnTo>
                    <a:pt x="1162" y="340"/>
                  </a:lnTo>
                  <a:lnTo>
                    <a:pt x="1160" y="340"/>
                  </a:lnTo>
                  <a:lnTo>
                    <a:pt x="1158" y="338"/>
                  </a:lnTo>
                  <a:lnTo>
                    <a:pt x="1158" y="340"/>
                  </a:lnTo>
                  <a:lnTo>
                    <a:pt x="1156" y="340"/>
                  </a:lnTo>
                  <a:lnTo>
                    <a:pt x="1152" y="338"/>
                  </a:lnTo>
                  <a:lnTo>
                    <a:pt x="1150" y="340"/>
                  </a:lnTo>
                  <a:lnTo>
                    <a:pt x="1148" y="342"/>
                  </a:lnTo>
                  <a:lnTo>
                    <a:pt x="1150" y="342"/>
                  </a:lnTo>
                  <a:lnTo>
                    <a:pt x="1150" y="340"/>
                  </a:lnTo>
                  <a:lnTo>
                    <a:pt x="1152" y="340"/>
                  </a:lnTo>
                  <a:lnTo>
                    <a:pt x="1154" y="340"/>
                  </a:lnTo>
                  <a:lnTo>
                    <a:pt x="1154" y="342"/>
                  </a:lnTo>
                  <a:lnTo>
                    <a:pt x="1150" y="342"/>
                  </a:lnTo>
                  <a:lnTo>
                    <a:pt x="1156" y="343"/>
                  </a:lnTo>
                  <a:lnTo>
                    <a:pt x="1156" y="342"/>
                  </a:lnTo>
                  <a:lnTo>
                    <a:pt x="1158" y="342"/>
                  </a:lnTo>
                  <a:lnTo>
                    <a:pt x="1160" y="342"/>
                  </a:lnTo>
                  <a:lnTo>
                    <a:pt x="1160" y="343"/>
                  </a:lnTo>
                  <a:lnTo>
                    <a:pt x="1162" y="343"/>
                  </a:lnTo>
                  <a:lnTo>
                    <a:pt x="1164" y="343"/>
                  </a:lnTo>
                  <a:lnTo>
                    <a:pt x="1164" y="345"/>
                  </a:lnTo>
                  <a:lnTo>
                    <a:pt x="1164" y="347"/>
                  </a:lnTo>
                  <a:lnTo>
                    <a:pt x="1164" y="349"/>
                  </a:lnTo>
                  <a:lnTo>
                    <a:pt x="1164" y="347"/>
                  </a:lnTo>
                  <a:lnTo>
                    <a:pt x="1164" y="345"/>
                  </a:lnTo>
                  <a:lnTo>
                    <a:pt x="1164" y="343"/>
                  </a:lnTo>
                  <a:lnTo>
                    <a:pt x="1165" y="343"/>
                  </a:lnTo>
                  <a:lnTo>
                    <a:pt x="1167" y="343"/>
                  </a:lnTo>
                  <a:lnTo>
                    <a:pt x="1169" y="343"/>
                  </a:lnTo>
                  <a:lnTo>
                    <a:pt x="1171" y="343"/>
                  </a:lnTo>
                  <a:lnTo>
                    <a:pt x="1169" y="345"/>
                  </a:lnTo>
                  <a:lnTo>
                    <a:pt x="1167" y="345"/>
                  </a:lnTo>
                  <a:lnTo>
                    <a:pt x="1169" y="347"/>
                  </a:lnTo>
                  <a:lnTo>
                    <a:pt x="1169" y="349"/>
                  </a:lnTo>
                  <a:lnTo>
                    <a:pt x="1167" y="349"/>
                  </a:lnTo>
                  <a:lnTo>
                    <a:pt x="1167" y="351"/>
                  </a:lnTo>
                  <a:lnTo>
                    <a:pt x="1169" y="351"/>
                  </a:lnTo>
                  <a:lnTo>
                    <a:pt x="1169" y="349"/>
                  </a:lnTo>
                  <a:lnTo>
                    <a:pt x="1169" y="347"/>
                  </a:lnTo>
                  <a:lnTo>
                    <a:pt x="1169" y="345"/>
                  </a:lnTo>
                  <a:lnTo>
                    <a:pt x="1171" y="345"/>
                  </a:lnTo>
                  <a:lnTo>
                    <a:pt x="1171" y="347"/>
                  </a:lnTo>
                  <a:lnTo>
                    <a:pt x="1171" y="345"/>
                  </a:lnTo>
                  <a:lnTo>
                    <a:pt x="1173" y="345"/>
                  </a:lnTo>
                  <a:lnTo>
                    <a:pt x="1173" y="347"/>
                  </a:lnTo>
                  <a:lnTo>
                    <a:pt x="1175" y="345"/>
                  </a:lnTo>
                  <a:lnTo>
                    <a:pt x="1175" y="347"/>
                  </a:lnTo>
                  <a:lnTo>
                    <a:pt x="1175" y="349"/>
                  </a:lnTo>
                  <a:lnTo>
                    <a:pt x="1173" y="349"/>
                  </a:lnTo>
                  <a:lnTo>
                    <a:pt x="1177" y="349"/>
                  </a:lnTo>
                  <a:lnTo>
                    <a:pt x="1177" y="347"/>
                  </a:lnTo>
                  <a:lnTo>
                    <a:pt x="1177" y="345"/>
                  </a:lnTo>
                  <a:lnTo>
                    <a:pt x="1177" y="347"/>
                  </a:lnTo>
                  <a:lnTo>
                    <a:pt x="1179" y="347"/>
                  </a:lnTo>
                  <a:lnTo>
                    <a:pt x="1181" y="347"/>
                  </a:lnTo>
                  <a:lnTo>
                    <a:pt x="1183" y="347"/>
                  </a:lnTo>
                  <a:lnTo>
                    <a:pt x="1183" y="349"/>
                  </a:lnTo>
                  <a:lnTo>
                    <a:pt x="1181" y="349"/>
                  </a:lnTo>
                  <a:lnTo>
                    <a:pt x="1179" y="349"/>
                  </a:lnTo>
                  <a:lnTo>
                    <a:pt x="1179" y="351"/>
                  </a:lnTo>
                  <a:lnTo>
                    <a:pt x="1177" y="351"/>
                  </a:lnTo>
                  <a:lnTo>
                    <a:pt x="1175" y="351"/>
                  </a:lnTo>
                  <a:lnTo>
                    <a:pt x="1173" y="349"/>
                  </a:lnTo>
                  <a:lnTo>
                    <a:pt x="1173" y="351"/>
                  </a:lnTo>
                  <a:lnTo>
                    <a:pt x="1171" y="349"/>
                  </a:lnTo>
                  <a:lnTo>
                    <a:pt x="1171" y="351"/>
                  </a:lnTo>
                  <a:lnTo>
                    <a:pt x="1165" y="353"/>
                  </a:lnTo>
                  <a:lnTo>
                    <a:pt x="1164" y="353"/>
                  </a:lnTo>
                  <a:lnTo>
                    <a:pt x="1164" y="355"/>
                  </a:lnTo>
                  <a:lnTo>
                    <a:pt x="1165" y="355"/>
                  </a:lnTo>
                  <a:lnTo>
                    <a:pt x="1165" y="353"/>
                  </a:lnTo>
                  <a:lnTo>
                    <a:pt x="1167" y="353"/>
                  </a:lnTo>
                  <a:lnTo>
                    <a:pt x="1169" y="353"/>
                  </a:lnTo>
                  <a:lnTo>
                    <a:pt x="1169" y="355"/>
                  </a:lnTo>
                  <a:lnTo>
                    <a:pt x="1167" y="357"/>
                  </a:lnTo>
                  <a:lnTo>
                    <a:pt x="1169" y="357"/>
                  </a:lnTo>
                  <a:lnTo>
                    <a:pt x="1169" y="355"/>
                  </a:lnTo>
                  <a:lnTo>
                    <a:pt x="1169" y="353"/>
                  </a:lnTo>
                  <a:lnTo>
                    <a:pt x="1171" y="353"/>
                  </a:lnTo>
                  <a:lnTo>
                    <a:pt x="1171" y="351"/>
                  </a:lnTo>
                  <a:lnTo>
                    <a:pt x="1173" y="351"/>
                  </a:lnTo>
                  <a:lnTo>
                    <a:pt x="1173" y="353"/>
                  </a:lnTo>
                  <a:lnTo>
                    <a:pt x="1173" y="351"/>
                  </a:lnTo>
                  <a:lnTo>
                    <a:pt x="1175" y="351"/>
                  </a:lnTo>
                  <a:lnTo>
                    <a:pt x="1177" y="353"/>
                  </a:lnTo>
                  <a:lnTo>
                    <a:pt x="1175" y="355"/>
                  </a:lnTo>
                  <a:lnTo>
                    <a:pt x="1173" y="355"/>
                  </a:lnTo>
                  <a:lnTo>
                    <a:pt x="1173" y="357"/>
                  </a:lnTo>
                  <a:lnTo>
                    <a:pt x="1173" y="359"/>
                  </a:lnTo>
                  <a:lnTo>
                    <a:pt x="1173" y="361"/>
                  </a:lnTo>
                  <a:lnTo>
                    <a:pt x="1171" y="361"/>
                  </a:lnTo>
                  <a:lnTo>
                    <a:pt x="1169" y="361"/>
                  </a:lnTo>
                  <a:lnTo>
                    <a:pt x="1169" y="359"/>
                  </a:lnTo>
                  <a:lnTo>
                    <a:pt x="1169" y="361"/>
                  </a:lnTo>
                  <a:lnTo>
                    <a:pt x="1171" y="361"/>
                  </a:lnTo>
                  <a:lnTo>
                    <a:pt x="1173" y="361"/>
                  </a:lnTo>
                  <a:lnTo>
                    <a:pt x="1173" y="359"/>
                  </a:lnTo>
                  <a:lnTo>
                    <a:pt x="1173" y="357"/>
                  </a:lnTo>
                  <a:lnTo>
                    <a:pt x="1175" y="355"/>
                  </a:lnTo>
                  <a:lnTo>
                    <a:pt x="1177" y="355"/>
                  </a:lnTo>
                  <a:lnTo>
                    <a:pt x="1179" y="355"/>
                  </a:lnTo>
                  <a:lnTo>
                    <a:pt x="1179" y="357"/>
                  </a:lnTo>
                  <a:lnTo>
                    <a:pt x="1181" y="357"/>
                  </a:lnTo>
                  <a:lnTo>
                    <a:pt x="1183" y="357"/>
                  </a:lnTo>
                  <a:lnTo>
                    <a:pt x="1181" y="357"/>
                  </a:lnTo>
                  <a:lnTo>
                    <a:pt x="1181" y="359"/>
                  </a:lnTo>
                  <a:lnTo>
                    <a:pt x="1181" y="361"/>
                  </a:lnTo>
                  <a:lnTo>
                    <a:pt x="1181" y="363"/>
                  </a:lnTo>
                  <a:lnTo>
                    <a:pt x="1179" y="365"/>
                  </a:lnTo>
                  <a:lnTo>
                    <a:pt x="1179" y="367"/>
                  </a:lnTo>
                  <a:lnTo>
                    <a:pt x="1179" y="365"/>
                  </a:lnTo>
                  <a:lnTo>
                    <a:pt x="1181" y="363"/>
                  </a:lnTo>
                  <a:lnTo>
                    <a:pt x="1183" y="363"/>
                  </a:lnTo>
                  <a:lnTo>
                    <a:pt x="1183" y="361"/>
                  </a:lnTo>
                  <a:lnTo>
                    <a:pt x="1183" y="363"/>
                  </a:lnTo>
                  <a:lnTo>
                    <a:pt x="1183" y="365"/>
                  </a:lnTo>
                  <a:lnTo>
                    <a:pt x="1183" y="367"/>
                  </a:lnTo>
                  <a:lnTo>
                    <a:pt x="1183" y="368"/>
                  </a:lnTo>
                  <a:lnTo>
                    <a:pt x="1183" y="367"/>
                  </a:lnTo>
                  <a:lnTo>
                    <a:pt x="1185" y="367"/>
                  </a:lnTo>
                  <a:lnTo>
                    <a:pt x="1185" y="363"/>
                  </a:lnTo>
                  <a:lnTo>
                    <a:pt x="1185" y="361"/>
                  </a:lnTo>
                  <a:lnTo>
                    <a:pt x="1189" y="361"/>
                  </a:lnTo>
                  <a:lnTo>
                    <a:pt x="1189" y="363"/>
                  </a:lnTo>
                  <a:lnTo>
                    <a:pt x="1187" y="363"/>
                  </a:lnTo>
                  <a:lnTo>
                    <a:pt x="1187" y="365"/>
                  </a:lnTo>
                  <a:lnTo>
                    <a:pt x="1189" y="365"/>
                  </a:lnTo>
                  <a:lnTo>
                    <a:pt x="1189" y="363"/>
                  </a:lnTo>
                  <a:lnTo>
                    <a:pt x="1190" y="363"/>
                  </a:lnTo>
                  <a:lnTo>
                    <a:pt x="1190" y="365"/>
                  </a:lnTo>
                  <a:lnTo>
                    <a:pt x="1190" y="367"/>
                  </a:lnTo>
                  <a:lnTo>
                    <a:pt x="1189" y="367"/>
                  </a:lnTo>
                  <a:lnTo>
                    <a:pt x="1189" y="368"/>
                  </a:lnTo>
                  <a:lnTo>
                    <a:pt x="1189" y="370"/>
                  </a:lnTo>
                  <a:lnTo>
                    <a:pt x="1187" y="370"/>
                  </a:lnTo>
                  <a:lnTo>
                    <a:pt x="1189" y="372"/>
                  </a:lnTo>
                  <a:lnTo>
                    <a:pt x="1187" y="372"/>
                  </a:lnTo>
                  <a:lnTo>
                    <a:pt x="1185" y="372"/>
                  </a:lnTo>
                  <a:lnTo>
                    <a:pt x="1183" y="372"/>
                  </a:lnTo>
                  <a:lnTo>
                    <a:pt x="1185" y="372"/>
                  </a:lnTo>
                  <a:lnTo>
                    <a:pt x="1185" y="374"/>
                  </a:lnTo>
                  <a:lnTo>
                    <a:pt x="1187" y="374"/>
                  </a:lnTo>
                  <a:lnTo>
                    <a:pt x="1189" y="374"/>
                  </a:lnTo>
                  <a:lnTo>
                    <a:pt x="1189" y="376"/>
                  </a:lnTo>
                  <a:lnTo>
                    <a:pt x="1189" y="374"/>
                  </a:lnTo>
                  <a:lnTo>
                    <a:pt x="1189" y="372"/>
                  </a:lnTo>
                  <a:lnTo>
                    <a:pt x="1189" y="370"/>
                  </a:lnTo>
                  <a:lnTo>
                    <a:pt x="1189" y="368"/>
                  </a:lnTo>
                  <a:lnTo>
                    <a:pt x="1190" y="368"/>
                  </a:lnTo>
                  <a:lnTo>
                    <a:pt x="1192" y="368"/>
                  </a:lnTo>
                  <a:lnTo>
                    <a:pt x="1192" y="367"/>
                  </a:lnTo>
                  <a:lnTo>
                    <a:pt x="1194" y="367"/>
                  </a:lnTo>
                  <a:lnTo>
                    <a:pt x="1194" y="365"/>
                  </a:lnTo>
                  <a:lnTo>
                    <a:pt x="1194" y="363"/>
                  </a:lnTo>
                  <a:lnTo>
                    <a:pt x="1194" y="361"/>
                  </a:lnTo>
                  <a:lnTo>
                    <a:pt x="1196" y="361"/>
                  </a:lnTo>
                  <a:lnTo>
                    <a:pt x="1196" y="363"/>
                  </a:lnTo>
                  <a:lnTo>
                    <a:pt x="1196" y="365"/>
                  </a:lnTo>
                  <a:lnTo>
                    <a:pt x="1196" y="367"/>
                  </a:lnTo>
                  <a:lnTo>
                    <a:pt x="1194" y="367"/>
                  </a:lnTo>
                  <a:lnTo>
                    <a:pt x="1194" y="368"/>
                  </a:lnTo>
                  <a:lnTo>
                    <a:pt x="1194" y="370"/>
                  </a:lnTo>
                  <a:lnTo>
                    <a:pt x="1194" y="372"/>
                  </a:lnTo>
                  <a:lnTo>
                    <a:pt x="1194" y="374"/>
                  </a:lnTo>
                  <a:lnTo>
                    <a:pt x="1194" y="376"/>
                  </a:lnTo>
                  <a:lnTo>
                    <a:pt x="1194" y="378"/>
                  </a:lnTo>
                  <a:lnTo>
                    <a:pt x="1194" y="380"/>
                  </a:lnTo>
                  <a:lnTo>
                    <a:pt x="1194" y="382"/>
                  </a:lnTo>
                  <a:lnTo>
                    <a:pt x="1194" y="380"/>
                  </a:lnTo>
                  <a:lnTo>
                    <a:pt x="1194" y="378"/>
                  </a:lnTo>
                  <a:lnTo>
                    <a:pt x="1194" y="376"/>
                  </a:lnTo>
                  <a:lnTo>
                    <a:pt x="1194" y="374"/>
                  </a:lnTo>
                  <a:lnTo>
                    <a:pt x="1196" y="374"/>
                  </a:lnTo>
                  <a:lnTo>
                    <a:pt x="1196" y="372"/>
                  </a:lnTo>
                  <a:lnTo>
                    <a:pt x="1198" y="372"/>
                  </a:lnTo>
                  <a:lnTo>
                    <a:pt x="1198" y="370"/>
                  </a:lnTo>
                  <a:lnTo>
                    <a:pt x="1196" y="368"/>
                  </a:lnTo>
                  <a:lnTo>
                    <a:pt x="1198" y="368"/>
                  </a:lnTo>
                  <a:lnTo>
                    <a:pt x="1200" y="367"/>
                  </a:lnTo>
                  <a:lnTo>
                    <a:pt x="1202" y="367"/>
                  </a:lnTo>
                  <a:lnTo>
                    <a:pt x="1202" y="368"/>
                  </a:lnTo>
                  <a:lnTo>
                    <a:pt x="1202" y="370"/>
                  </a:lnTo>
                  <a:lnTo>
                    <a:pt x="1202" y="372"/>
                  </a:lnTo>
                  <a:lnTo>
                    <a:pt x="1202" y="374"/>
                  </a:lnTo>
                  <a:lnTo>
                    <a:pt x="1200" y="376"/>
                  </a:lnTo>
                  <a:lnTo>
                    <a:pt x="1200" y="378"/>
                  </a:lnTo>
                  <a:lnTo>
                    <a:pt x="1202" y="378"/>
                  </a:lnTo>
                  <a:lnTo>
                    <a:pt x="1202" y="380"/>
                  </a:lnTo>
                  <a:lnTo>
                    <a:pt x="1204" y="380"/>
                  </a:lnTo>
                  <a:lnTo>
                    <a:pt x="1204" y="384"/>
                  </a:lnTo>
                  <a:lnTo>
                    <a:pt x="1204" y="380"/>
                  </a:lnTo>
                  <a:lnTo>
                    <a:pt x="1204" y="378"/>
                  </a:lnTo>
                  <a:lnTo>
                    <a:pt x="1202" y="376"/>
                  </a:lnTo>
                  <a:lnTo>
                    <a:pt x="1202" y="374"/>
                  </a:lnTo>
                  <a:lnTo>
                    <a:pt x="1204" y="370"/>
                  </a:lnTo>
                  <a:lnTo>
                    <a:pt x="1206" y="370"/>
                  </a:lnTo>
                  <a:lnTo>
                    <a:pt x="1208" y="368"/>
                  </a:lnTo>
                  <a:lnTo>
                    <a:pt x="1208" y="367"/>
                  </a:lnTo>
                  <a:lnTo>
                    <a:pt x="1208" y="365"/>
                  </a:lnTo>
                  <a:lnTo>
                    <a:pt x="1210" y="365"/>
                  </a:lnTo>
                  <a:lnTo>
                    <a:pt x="1212" y="367"/>
                  </a:lnTo>
                  <a:lnTo>
                    <a:pt x="1213" y="367"/>
                  </a:lnTo>
                  <a:lnTo>
                    <a:pt x="1213" y="368"/>
                  </a:lnTo>
                  <a:lnTo>
                    <a:pt x="1212" y="370"/>
                  </a:lnTo>
                  <a:lnTo>
                    <a:pt x="1210" y="368"/>
                  </a:lnTo>
                  <a:lnTo>
                    <a:pt x="1210" y="370"/>
                  </a:lnTo>
                  <a:lnTo>
                    <a:pt x="1212" y="370"/>
                  </a:lnTo>
                  <a:lnTo>
                    <a:pt x="1210" y="372"/>
                  </a:lnTo>
                  <a:lnTo>
                    <a:pt x="1210" y="374"/>
                  </a:lnTo>
                  <a:lnTo>
                    <a:pt x="1208" y="374"/>
                  </a:lnTo>
                  <a:lnTo>
                    <a:pt x="1208" y="372"/>
                  </a:lnTo>
                  <a:lnTo>
                    <a:pt x="1208" y="374"/>
                  </a:lnTo>
                  <a:lnTo>
                    <a:pt x="1208" y="376"/>
                  </a:lnTo>
                  <a:lnTo>
                    <a:pt x="1210" y="374"/>
                  </a:lnTo>
                  <a:lnTo>
                    <a:pt x="1210" y="376"/>
                  </a:lnTo>
                  <a:lnTo>
                    <a:pt x="1210" y="378"/>
                  </a:lnTo>
                  <a:lnTo>
                    <a:pt x="1208" y="378"/>
                  </a:lnTo>
                  <a:lnTo>
                    <a:pt x="1208" y="380"/>
                  </a:lnTo>
                  <a:lnTo>
                    <a:pt x="1206" y="380"/>
                  </a:lnTo>
                  <a:lnTo>
                    <a:pt x="1206" y="382"/>
                  </a:lnTo>
                  <a:lnTo>
                    <a:pt x="1208" y="382"/>
                  </a:lnTo>
                  <a:lnTo>
                    <a:pt x="1208" y="380"/>
                  </a:lnTo>
                  <a:lnTo>
                    <a:pt x="1208" y="378"/>
                  </a:lnTo>
                  <a:lnTo>
                    <a:pt x="1210" y="378"/>
                  </a:lnTo>
                  <a:lnTo>
                    <a:pt x="1210" y="376"/>
                  </a:lnTo>
                  <a:lnTo>
                    <a:pt x="1212" y="376"/>
                  </a:lnTo>
                  <a:lnTo>
                    <a:pt x="1213" y="376"/>
                  </a:lnTo>
                  <a:lnTo>
                    <a:pt x="1213" y="378"/>
                  </a:lnTo>
                  <a:lnTo>
                    <a:pt x="1213" y="380"/>
                  </a:lnTo>
                  <a:lnTo>
                    <a:pt x="1212" y="380"/>
                  </a:lnTo>
                  <a:lnTo>
                    <a:pt x="1213" y="380"/>
                  </a:lnTo>
                  <a:lnTo>
                    <a:pt x="1213" y="378"/>
                  </a:lnTo>
                  <a:lnTo>
                    <a:pt x="1213" y="376"/>
                  </a:lnTo>
                  <a:lnTo>
                    <a:pt x="1213" y="374"/>
                  </a:lnTo>
                  <a:lnTo>
                    <a:pt x="1215" y="374"/>
                  </a:lnTo>
                  <a:lnTo>
                    <a:pt x="1217" y="376"/>
                  </a:lnTo>
                  <a:lnTo>
                    <a:pt x="1219" y="376"/>
                  </a:lnTo>
                  <a:lnTo>
                    <a:pt x="1219" y="378"/>
                  </a:lnTo>
                  <a:lnTo>
                    <a:pt x="1219" y="376"/>
                  </a:lnTo>
                  <a:lnTo>
                    <a:pt x="1219" y="378"/>
                  </a:lnTo>
                  <a:lnTo>
                    <a:pt x="1219" y="380"/>
                  </a:lnTo>
                  <a:lnTo>
                    <a:pt x="1217" y="380"/>
                  </a:lnTo>
                  <a:lnTo>
                    <a:pt x="1215" y="382"/>
                  </a:lnTo>
                  <a:lnTo>
                    <a:pt x="1219" y="380"/>
                  </a:lnTo>
                  <a:lnTo>
                    <a:pt x="1221" y="378"/>
                  </a:lnTo>
                  <a:lnTo>
                    <a:pt x="1221" y="380"/>
                  </a:lnTo>
                  <a:lnTo>
                    <a:pt x="1223" y="380"/>
                  </a:lnTo>
                  <a:lnTo>
                    <a:pt x="1223" y="382"/>
                  </a:lnTo>
                  <a:lnTo>
                    <a:pt x="1221" y="382"/>
                  </a:lnTo>
                  <a:lnTo>
                    <a:pt x="1221" y="384"/>
                  </a:lnTo>
                  <a:lnTo>
                    <a:pt x="1223" y="384"/>
                  </a:lnTo>
                  <a:lnTo>
                    <a:pt x="1225" y="384"/>
                  </a:lnTo>
                  <a:lnTo>
                    <a:pt x="1225" y="386"/>
                  </a:lnTo>
                  <a:lnTo>
                    <a:pt x="1225" y="388"/>
                  </a:lnTo>
                  <a:lnTo>
                    <a:pt x="1223" y="388"/>
                  </a:lnTo>
                  <a:lnTo>
                    <a:pt x="1221" y="390"/>
                  </a:lnTo>
                  <a:lnTo>
                    <a:pt x="1219" y="390"/>
                  </a:lnTo>
                  <a:lnTo>
                    <a:pt x="1221" y="390"/>
                  </a:lnTo>
                  <a:lnTo>
                    <a:pt x="1223" y="390"/>
                  </a:lnTo>
                  <a:lnTo>
                    <a:pt x="1225" y="390"/>
                  </a:lnTo>
                  <a:lnTo>
                    <a:pt x="1227" y="391"/>
                  </a:lnTo>
                  <a:lnTo>
                    <a:pt x="1227" y="393"/>
                  </a:lnTo>
                  <a:lnTo>
                    <a:pt x="1227" y="395"/>
                  </a:lnTo>
                  <a:lnTo>
                    <a:pt x="1225" y="395"/>
                  </a:lnTo>
                  <a:lnTo>
                    <a:pt x="1227" y="395"/>
                  </a:lnTo>
                  <a:lnTo>
                    <a:pt x="1227" y="397"/>
                  </a:lnTo>
                  <a:lnTo>
                    <a:pt x="1225" y="395"/>
                  </a:lnTo>
                  <a:lnTo>
                    <a:pt x="1219" y="395"/>
                  </a:lnTo>
                  <a:lnTo>
                    <a:pt x="1213" y="393"/>
                  </a:lnTo>
                  <a:lnTo>
                    <a:pt x="1219" y="395"/>
                  </a:lnTo>
                  <a:lnTo>
                    <a:pt x="1221" y="395"/>
                  </a:lnTo>
                  <a:lnTo>
                    <a:pt x="1223" y="397"/>
                  </a:lnTo>
                  <a:lnTo>
                    <a:pt x="1221" y="397"/>
                  </a:lnTo>
                  <a:lnTo>
                    <a:pt x="1219" y="399"/>
                  </a:lnTo>
                  <a:lnTo>
                    <a:pt x="1217" y="397"/>
                  </a:lnTo>
                  <a:lnTo>
                    <a:pt x="1213" y="399"/>
                  </a:lnTo>
                  <a:lnTo>
                    <a:pt x="1213" y="401"/>
                  </a:lnTo>
                  <a:lnTo>
                    <a:pt x="1215" y="399"/>
                  </a:lnTo>
                  <a:lnTo>
                    <a:pt x="1217" y="399"/>
                  </a:lnTo>
                  <a:lnTo>
                    <a:pt x="1221" y="399"/>
                  </a:lnTo>
                  <a:lnTo>
                    <a:pt x="1225" y="397"/>
                  </a:lnTo>
                  <a:lnTo>
                    <a:pt x="1227" y="397"/>
                  </a:lnTo>
                  <a:lnTo>
                    <a:pt x="1225" y="399"/>
                  </a:lnTo>
                  <a:lnTo>
                    <a:pt x="1225" y="401"/>
                  </a:lnTo>
                  <a:lnTo>
                    <a:pt x="1225" y="399"/>
                  </a:lnTo>
                  <a:lnTo>
                    <a:pt x="1223" y="399"/>
                  </a:lnTo>
                  <a:lnTo>
                    <a:pt x="1223" y="401"/>
                  </a:lnTo>
                  <a:lnTo>
                    <a:pt x="1215" y="403"/>
                  </a:lnTo>
                  <a:lnTo>
                    <a:pt x="1215" y="405"/>
                  </a:lnTo>
                  <a:lnTo>
                    <a:pt x="1215" y="409"/>
                  </a:lnTo>
                  <a:lnTo>
                    <a:pt x="1215" y="407"/>
                  </a:lnTo>
                  <a:lnTo>
                    <a:pt x="1215" y="405"/>
                  </a:lnTo>
                  <a:lnTo>
                    <a:pt x="1217" y="405"/>
                  </a:lnTo>
                  <a:lnTo>
                    <a:pt x="1217" y="403"/>
                  </a:lnTo>
                  <a:lnTo>
                    <a:pt x="1221" y="403"/>
                  </a:lnTo>
                  <a:lnTo>
                    <a:pt x="1221" y="401"/>
                  </a:lnTo>
                  <a:lnTo>
                    <a:pt x="1223" y="401"/>
                  </a:lnTo>
                  <a:lnTo>
                    <a:pt x="1227" y="401"/>
                  </a:lnTo>
                  <a:lnTo>
                    <a:pt x="1227" y="399"/>
                  </a:lnTo>
                  <a:lnTo>
                    <a:pt x="1229" y="399"/>
                  </a:lnTo>
                  <a:lnTo>
                    <a:pt x="1231" y="399"/>
                  </a:lnTo>
                  <a:lnTo>
                    <a:pt x="1233" y="399"/>
                  </a:lnTo>
                  <a:lnTo>
                    <a:pt x="1235" y="399"/>
                  </a:lnTo>
                  <a:lnTo>
                    <a:pt x="1235" y="401"/>
                  </a:lnTo>
                  <a:lnTo>
                    <a:pt x="1233" y="405"/>
                  </a:lnTo>
                  <a:lnTo>
                    <a:pt x="1231" y="407"/>
                  </a:lnTo>
                  <a:lnTo>
                    <a:pt x="1229" y="407"/>
                  </a:lnTo>
                  <a:lnTo>
                    <a:pt x="1229" y="409"/>
                  </a:lnTo>
                  <a:lnTo>
                    <a:pt x="1229" y="411"/>
                  </a:lnTo>
                  <a:lnTo>
                    <a:pt x="1229" y="409"/>
                  </a:lnTo>
                  <a:lnTo>
                    <a:pt x="1231" y="407"/>
                  </a:lnTo>
                  <a:lnTo>
                    <a:pt x="1233" y="405"/>
                  </a:lnTo>
                  <a:lnTo>
                    <a:pt x="1235" y="405"/>
                  </a:lnTo>
                  <a:lnTo>
                    <a:pt x="1235" y="403"/>
                  </a:lnTo>
                  <a:lnTo>
                    <a:pt x="1235" y="401"/>
                  </a:lnTo>
                  <a:lnTo>
                    <a:pt x="1235" y="399"/>
                  </a:lnTo>
                  <a:lnTo>
                    <a:pt x="1237" y="397"/>
                  </a:lnTo>
                  <a:lnTo>
                    <a:pt x="1237" y="395"/>
                  </a:lnTo>
                  <a:lnTo>
                    <a:pt x="1238" y="395"/>
                  </a:lnTo>
                  <a:lnTo>
                    <a:pt x="1238" y="397"/>
                  </a:lnTo>
                  <a:lnTo>
                    <a:pt x="1237" y="397"/>
                  </a:lnTo>
                  <a:lnTo>
                    <a:pt x="1237" y="399"/>
                  </a:lnTo>
                  <a:lnTo>
                    <a:pt x="1238" y="399"/>
                  </a:lnTo>
                  <a:lnTo>
                    <a:pt x="1238" y="397"/>
                  </a:lnTo>
                  <a:lnTo>
                    <a:pt x="1238" y="395"/>
                  </a:lnTo>
                  <a:lnTo>
                    <a:pt x="1240" y="395"/>
                  </a:lnTo>
                  <a:lnTo>
                    <a:pt x="1242" y="395"/>
                  </a:lnTo>
                  <a:lnTo>
                    <a:pt x="1242" y="397"/>
                  </a:lnTo>
                  <a:lnTo>
                    <a:pt x="1242" y="399"/>
                  </a:lnTo>
                  <a:lnTo>
                    <a:pt x="1242" y="401"/>
                  </a:lnTo>
                  <a:lnTo>
                    <a:pt x="1240" y="401"/>
                  </a:lnTo>
                  <a:lnTo>
                    <a:pt x="1238" y="403"/>
                  </a:lnTo>
                  <a:lnTo>
                    <a:pt x="1237" y="405"/>
                  </a:lnTo>
                  <a:lnTo>
                    <a:pt x="1238" y="407"/>
                  </a:lnTo>
                  <a:lnTo>
                    <a:pt x="1238" y="409"/>
                  </a:lnTo>
                  <a:lnTo>
                    <a:pt x="1237" y="411"/>
                  </a:lnTo>
                  <a:lnTo>
                    <a:pt x="1235" y="411"/>
                  </a:lnTo>
                  <a:lnTo>
                    <a:pt x="1233" y="413"/>
                  </a:lnTo>
                  <a:lnTo>
                    <a:pt x="1233" y="415"/>
                  </a:lnTo>
                  <a:lnTo>
                    <a:pt x="1233" y="416"/>
                  </a:lnTo>
                  <a:lnTo>
                    <a:pt x="1231" y="416"/>
                  </a:lnTo>
                  <a:lnTo>
                    <a:pt x="1229" y="415"/>
                  </a:lnTo>
                  <a:lnTo>
                    <a:pt x="1229" y="416"/>
                  </a:lnTo>
                  <a:lnTo>
                    <a:pt x="1233" y="416"/>
                  </a:lnTo>
                  <a:lnTo>
                    <a:pt x="1235" y="416"/>
                  </a:lnTo>
                  <a:lnTo>
                    <a:pt x="1235" y="415"/>
                  </a:lnTo>
                  <a:lnTo>
                    <a:pt x="1235" y="413"/>
                  </a:lnTo>
                  <a:lnTo>
                    <a:pt x="1235" y="415"/>
                  </a:lnTo>
                  <a:lnTo>
                    <a:pt x="1235" y="416"/>
                  </a:lnTo>
                  <a:lnTo>
                    <a:pt x="1235" y="418"/>
                  </a:lnTo>
                  <a:lnTo>
                    <a:pt x="1235" y="420"/>
                  </a:lnTo>
                  <a:lnTo>
                    <a:pt x="1237" y="418"/>
                  </a:lnTo>
                  <a:lnTo>
                    <a:pt x="1237" y="416"/>
                  </a:lnTo>
                  <a:lnTo>
                    <a:pt x="1237" y="415"/>
                  </a:lnTo>
                  <a:lnTo>
                    <a:pt x="1237" y="413"/>
                  </a:lnTo>
                  <a:lnTo>
                    <a:pt x="1238" y="413"/>
                  </a:lnTo>
                  <a:lnTo>
                    <a:pt x="1240" y="411"/>
                  </a:lnTo>
                  <a:lnTo>
                    <a:pt x="1242" y="411"/>
                  </a:lnTo>
                  <a:lnTo>
                    <a:pt x="1244" y="411"/>
                  </a:lnTo>
                  <a:lnTo>
                    <a:pt x="1244" y="413"/>
                  </a:lnTo>
                  <a:lnTo>
                    <a:pt x="1244" y="415"/>
                  </a:lnTo>
                  <a:lnTo>
                    <a:pt x="1244" y="416"/>
                  </a:lnTo>
                  <a:lnTo>
                    <a:pt x="1244" y="418"/>
                  </a:lnTo>
                  <a:lnTo>
                    <a:pt x="1244" y="420"/>
                  </a:lnTo>
                  <a:lnTo>
                    <a:pt x="1244" y="422"/>
                  </a:lnTo>
                  <a:lnTo>
                    <a:pt x="1242" y="422"/>
                  </a:lnTo>
                  <a:lnTo>
                    <a:pt x="1244" y="424"/>
                  </a:lnTo>
                  <a:lnTo>
                    <a:pt x="1244" y="422"/>
                  </a:lnTo>
                  <a:lnTo>
                    <a:pt x="1244" y="420"/>
                  </a:lnTo>
                  <a:lnTo>
                    <a:pt x="1244" y="418"/>
                  </a:lnTo>
                  <a:lnTo>
                    <a:pt x="1246" y="418"/>
                  </a:lnTo>
                  <a:lnTo>
                    <a:pt x="1246" y="416"/>
                  </a:lnTo>
                  <a:lnTo>
                    <a:pt x="1246" y="415"/>
                  </a:lnTo>
                  <a:lnTo>
                    <a:pt x="1246" y="413"/>
                  </a:lnTo>
                  <a:lnTo>
                    <a:pt x="1246" y="411"/>
                  </a:lnTo>
                  <a:lnTo>
                    <a:pt x="1248" y="411"/>
                  </a:lnTo>
                  <a:lnTo>
                    <a:pt x="1250" y="413"/>
                  </a:lnTo>
                  <a:lnTo>
                    <a:pt x="1250" y="415"/>
                  </a:lnTo>
                  <a:lnTo>
                    <a:pt x="1250" y="416"/>
                  </a:lnTo>
                  <a:lnTo>
                    <a:pt x="1252" y="416"/>
                  </a:lnTo>
                  <a:lnTo>
                    <a:pt x="1252" y="420"/>
                  </a:lnTo>
                  <a:lnTo>
                    <a:pt x="1254" y="420"/>
                  </a:lnTo>
                  <a:lnTo>
                    <a:pt x="1254" y="418"/>
                  </a:lnTo>
                  <a:lnTo>
                    <a:pt x="1252" y="416"/>
                  </a:lnTo>
                  <a:lnTo>
                    <a:pt x="1252" y="415"/>
                  </a:lnTo>
                  <a:lnTo>
                    <a:pt x="1250" y="415"/>
                  </a:lnTo>
                  <a:lnTo>
                    <a:pt x="1252" y="415"/>
                  </a:lnTo>
                  <a:lnTo>
                    <a:pt x="1250" y="413"/>
                  </a:lnTo>
                  <a:lnTo>
                    <a:pt x="1252" y="413"/>
                  </a:lnTo>
                  <a:lnTo>
                    <a:pt x="1252" y="411"/>
                  </a:lnTo>
                  <a:lnTo>
                    <a:pt x="1254" y="411"/>
                  </a:lnTo>
                  <a:lnTo>
                    <a:pt x="1254" y="409"/>
                  </a:lnTo>
                  <a:lnTo>
                    <a:pt x="1254" y="407"/>
                  </a:lnTo>
                  <a:lnTo>
                    <a:pt x="1256" y="407"/>
                  </a:lnTo>
                  <a:lnTo>
                    <a:pt x="1258" y="407"/>
                  </a:lnTo>
                  <a:lnTo>
                    <a:pt x="1258" y="409"/>
                  </a:lnTo>
                  <a:lnTo>
                    <a:pt x="1258" y="411"/>
                  </a:lnTo>
                  <a:lnTo>
                    <a:pt x="1256" y="411"/>
                  </a:lnTo>
                  <a:lnTo>
                    <a:pt x="1256" y="413"/>
                  </a:lnTo>
                  <a:lnTo>
                    <a:pt x="1258" y="413"/>
                  </a:lnTo>
                  <a:lnTo>
                    <a:pt x="1258" y="411"/>
                  </a:lnTo>
                  <a:lnTo>
                    <a:pt x="1260" y="409"/>
                  </a:lnTo>
                  <a:lnTo>
                    <a:pt x="1260" y="411"/>
                  </a:lnTo>
                  <a:lnTo>
                    <a:pt x="1261" y="411"/>
                  </a:lnTo>
                  <a:lnTo>
                    <a:pt x="1261" y="413"/>
                  </a:lnTo>
                  <a:lnTo>
                    <a:pt x="1260" y="413"/>
                  </a:lnTo>
                  <a:lnTo>
                    <a:pt x="1258" y="413"/>
                  </a:lnTo>
                  <a:lnTo>
                    <a:pt x="1258" y="415"/>
                  </a:lnTo>
                  <a:lnTo>
                    <a:pt x="1260" y="413"/>
                  </a:lnTo>
                  <a:lnTo>
                    <a:pt x="1261" y="413"/>
                  </a:lnTo>
                  <a:lnTo>
                    <a:pt x="1263" y="413"/>
                  </a:lnTo>
                  <a:lnTo>
                    <a:pt x="1263" y="415"/>
                  </a:lnTo>
                  <a:lnTo>
                    <a:pt x="1261" y="416"/>
                  </a:lnTo>
                  <a:lnTo>
                    <a:pt x="1263" y="416"/>
                  </a:lnTo>
                  <a:lnTo>
                    <a:pt x="1265" y="416"/>
                  </a:lnTo>
                  <a:lnTo>
                    <a:pt x="1267" y="418"/>
                  </a:lnTo>
                  <a:lnTo>
                    <a:pt x="1265" y="418"/>
                  </a:lnTo>
                  <a:lnTo>
                    <a:pt x="1267" y="418"/>
                  </a:lnTo>
                  <a:lnTo>
                    <a:pt x="1267" y="420"/>
                  </a:lnTo>
                  <a:lnTo>
                    <a:pt x="1269" y="422"/>
                  </a:lnTo>
                  <a:lnTo>
                    <a:pt x="1269" y="424"/>
                  </a:lnTo>
                  <a:lnTo>
                    <a:pt x="1269" y="426"/>
                  </a:lnTo>
                  <a:lnTo>
                    <a:pt x="1267" y="426"/>
                  </a:lnTo>
                  <a:lnTo>
                    <a:pt x="1265" y="426"/>
                  </a:lnTo>
                  <a:lnTo>
                    <a:pt x="1263" y="426"/>
                  </a:lnTo>
                  <a:lnTo>
                    <a:pt x="1263" y="424"/>
                  </a:lnTo>
                  <a:lnTo>
                    <a:pt x="1261" y="422"/>
                  </a:lnTo>
                  <a:lnTo>
                    <a:pt x="1260" y="422"/>
                  </a:lnTo>
                  <a:lnTo>
                    <a:pt x="1258" y="422"/>
                  </a:lnTo>
                  <a:lnTo>
                    <a:pt x="1258" y="420"/>
                  </a:lnTo>
                  <a:lnTo>
                    <a:pt x="1258" y="422"/>
                  </a:lnTo>
                  <a:lnTo>
                    <a:pt x="1254" y="424"/>
                  </a:lnTo>
                  <a:lnTo>
                    <a:pt x="1256" y="424"/>
                  </a:lnTo>
                  <a:lnTo>
                    <a:pt x="1258" y="424"/>
                  </a:lnTo>
                  <a:lnTo>
                    <a:pt x="1258" y="422"/>
                  </a:lnTo>
                  <a:lnTo>
                    <a:pt x="1261" y="424"/>
                  </a:lnTo>
                  <a:lnTo>
                    <a:pt x="1263" y="428"/>
                  </a:lnTo>
                  <a:lnTo>
                    <a:pt x="1263" y="430"/>
                  </a:lnTo>
                  <a:lnTo>
                    <a:pt x="1261" y="430"/>
                  </a:lnTo>
                  <a:lnTo>
                    <a:pt x="1261" y="432"/>
                  </a:lnTo>
                  <a:lnTo>
                    <a:pt x="1260" y="432"/>
                  </a:lnTo>
                  <a:lnTo>
                    <a:pt x="1258" y="432"/>
                  </a:lnTo>
                  <a:lnTo>
                    <a:pt x="1260" y="432"/>
                  </a:lnTo>
                  <a:lnTo>
                    <a:pt x="1265" y="432"/>
                  </a:lnTo>
                  <a:lnTo>
                    <a:pt x="1265" y="434"/>
                  </a:lnTo>
                  <a:lnTo>
                    <a:pt x="1265" y="436"/>
                  </a:lnTo>
                  <a:lnTo>
                    <a:pt x="1263" y="436"/>
                  </a:lnTo>
                  <a:lnTo>
                    <a:pt x="1261" y="436"/>
                  </a:lnTo>
                  <a:lnTo>
                    <a:pt x="1260" y="436"/>
                  </a:lnTo>
                  <a:lnTo>
                    <a:pt x="1260" y="438"/>
                  </a:lnTo>
                  <a:lnTo>
                    <a:pt x="1258" y="438"/>
                  </a:lnTo>
                  <a:lnTo>
                    <a:pt x="1258" y="436"/>
                  </a:lnTo>
                  <a:lnTo>
                    <a:pt x="1256" y="436"/>
                  </a:lnTo>
                  <a:lnTo>
                    <a:pt x="1254" y="436"/>
                  </a:lnTo>
                  <a:lnTo>
                    <a:pt x="1254" y="434"/>
                  </a:lnTo>
                  <a:lnTo>
                    <a:pt x="1254" y="432"/>
                  </a:lnTo>
                  <a:lnTo>
                    <a:pt x="1252" y="432"/>
                  </a:lnTo>
                  <a:lnTo>
                    <a:pt x="1250" y="432"/>
                  </a:lnTo>
                  <a:lnTo>
                    <a:pt x="1248" y="432"/>
                  </a:lnTo>
                  <a:lnTo>
                    <a:pt x="1246" y="432"/>
                  </a:lnTo>
                  <a:lnTo>
                    <a:pt x="1248" y="434"/>
                  </a:lnTo>
                  <a:lnTo>
                    <a:pt x="1248" y="432"/>
                  </a:lnTo>
                  <a:lnTo>
                    <a:pt x="1250" y="432"/>
                  </a:lnTo>
                  <a:lnTo>
                    <a:pt x="1250" y="434"/>
                  </a:lnTo>
                  <a:lnTo>
                    <a:pt x="1252" y="436"/>
                  </a:lnTo>
                  <a:lnTo>
                    <a:pt x="1252" y="438"/>
                  </a:lnTo>
                  <a:lnTo>
                    <a:pt x="1250" y="438"/>
                  </a:lnTo>
                  <a:lnTo>
                    <a:pt x="1248" y="439"/>
                  </a:lnTo>
                  <a:lnTo>
                    <a:pt x="1246" y="439"/>
                  </a:lnTo>
                  <a:lnTo>
                    <a:pt x="1246" y="438"/>
                  </a:lnTo>
                  <a:lnTo>
                    <a:pt x="1246" y="436"/>
                  </a:lnTo>
                  <a:lnTo>
                    <a:pt x="1244" y="436"/>
                  </a:lnTo>
                  <a:lnTo>
                    <a:pt x="1244" y="438"/>
                  </a:lnTo>
                  <a:lnTo>
                    <a:pt x="1244" y="439"/>
                  </a:lnTo>
                  <a:lnTo>
                    <a:pt x="1246" y="439"/>
                  </a:lnTo>
                  <a:lnTo>
                    <a:pt x="1246" y="441"/>
                  </a:lnTo>
                  <a:lnTo>
                    <a:pt x="1248" y="441"/>
                  </a:lnTo>
                  <a:lnTo>
                    <a:pt x="1250" y="439"/>
                  </a:lnTo>
                  <a:lnTo>
                    <a:pt x="1250" y="441"/>
                  </a:lnTo>
                  <a:lnTo>
                    <a:pt x="1252" y="441"/>
                  </a:lnTo>
                  <a:lnTo>
                    <a:pt x="1256" y="443"/>
                  </a:lnTo>
                  <a:lnTo>
                    <a:pt x="1256" y="445"/>
                  </a:lnTo>
                  <a:lnTo>
                    <a:pt x="1258" y="445"/>
                  </a:lnTo>
                  <a:lnTo>
                    <a:pt x="1256" y="445"/>
                  </a:lnTo>
                  <a:lnTo>
                    <a:pt x="1258" y="445"/>
                  </a:lnTo>
                  <a:lnTo>
                    <a:pt x="1256" y="445"/>
                  </a:lnTo>
                  <a:lnTo>
                    <a:pt x="1256" y="447"/>
                  </a:lnTo>
                  <a:lnTo>
                    <a:pt x="1258" y="447"/>
                  </a:lnTo>
                  <a:lnTo>
                    <a:pt x="1256" y="449"/>
                  </a:lnTo>
                  <a:lnTo>
                    <a:pt x="1256" y="447"/>
                  </a:lnTo>
                  <a:lnTo>
                    <a:pt x="1254" y="449"/>
                  </a:lnTo>
                  <a:lnTo>
                    <a:pt x="1252" y="449"/>
                  </a:lnTo>
                  <a:lnTo>
                    <a:pt x="1252" y="447"/>
                  </a:lnTo>
                  <a:lnTo>
                    <a:pt x="1250" y="447"/>
                  </a:lnTo>
                  <a:lnTo>
                    <a:pt x="1248" y="447"/>
                  </a:lnTo>
                  <a:lnTo>
                    <a:pt x="1246" y="447"/>
                  </a:lnTo>
                  <a:lnTo>
                    <a:pt x="1244" y="447"/>
                  </a:lnTo>
                  <a:lnTo>
                    <a:pt x="1244" y="445"/>
                  </a:lnTo>
                  <a:lnTo>
                    <a:pt x="1244" y="443"/>
                  </a:lnTo>
                  <a:lnTo>
                    <a:pt x="1242" y="443"/>
                  </a:lnTo>
                  <a:lnTo>
                    <a:pt x="1240" y="443"/>
                  </a:lnTo>
                  <a:lnTo>
                    <a:pt x="1242" y="443"/>
                  </a:lnTo>
                  <a:lnTo>
                    <a:pt x="1244" y="445"/>
                  </a:lnTo>
                  <a:lnTo>
                    <a:pt x="1244" y="447"/>
                  </a:lnTo>
                  <a:lnTo>
                    <a:pt x="1250" y="449"/>
                  </a:lnTo>
                  <a:lnTo>
                    <a:pt x="1252" y="449"/>
                  </a:lnTo>
                  <a:lnTo>
                    <a:pt x="1252" y="451"/>
                  </a:lnTo>
                  <a:lnTo>
                    <a:pt x="1250" y="451"/>
                  </a:lnTo>
                  <a:lnTo>
                    <a:pt x="1250" y="453"/>
                  </a:lnTo>
                  <a:lnTo>
                    <a:pt x="1252" y="453"/>
                  </a:lnTo>
                  <a:lnTo>
                    <a:pt x="1252" y="451"/>
                  </a:lnTo>
                  <a:lnTo>
                    <a:pt x="1252" y="453"/>
                  </a:lnTo>
                  <a:lnTo>
                    <a:pt x="1252" y="455"/>
                  </a:lnTo>
                  <a:lnTo>
                    <a:pt x="1254" y="455"/>
                  </a:lnTo>
                  <a:lnTo>
                    <a:pt x="1254" y="457"/>
                  </a:lnTo>
                  <a:lnTo>
                    <a:pt x="1252" y="457"/>
                  </a:lnTo>
                  <a:lnTo>
                    <a:pt x="1252" y="455"/>
                  </a:lnTo>
                  <a:lnTo>
                    <a:pt x="1252" y="457"/>
                  </a:lnTo>
                  <a:lnTo>
                    <a:pt x="1250" y="457"/>
                  </a:lnTo>
                  <a:lnTo>
                    <a:pt x="1250" y="455"/>
                  </a:lnTo>
                  <a:lnTo>
                    <a:pt x="1248" y="455"/>
                  </a:lnTo>
                  <a:lnTo>
                    <a:pt x="1248" y="457"/>
                  </a:lnTo>
                  <a:lnTo>
                    <a:pt x="1246" y="455"/>
                  </a:lnTo>
                  <a:lnTo>
                    <a:pt x="1246" y="453"/>
                  </a:lnTo>
                  <a:lnTo>
                    <a:pt x="1244" y="453"/>
                  </a:lnTo>
                  <a:lnTo>
                    <a:pt x="1244" y="455"/>
                  </a:lnTo>
                  <a:lnTo>
                    <a:pt x="1246" y="457"/>
                  </a:lnTo>
                  <a:lnTo>
                    <a:pt x="1246" y="455"/>
                  </a:lnTo>
                  <a:lnTo>
                    <a:pt x="1246" y="457"/>
                  </a:lnTo>
                  <a:lnTo>
                    <a:pt x="1248" y="457"/>
                  </a:lnTo>
                  <a:lnTo>
                    <a:pt x="1248" y="459"/>
                  </a:lnTo>
                  <a:lnTo>
                    <a:pt x="1246" y="459"/>
                  </a:lnTo>
                  <a:lnTo>
                    <a:pt x="1244" y="457"/>
                  </a:lnTo>
                  <a:lnTo>
                    <a:pt x="1244" y="459"/>
                  </a:lnTo>
                  <a:lnTo>
                    <a:pt x="1246" y="459"/>
                  </a:lnTo>
                  <a:lnTo>
                    <a:pt x="1246" y="461"/>
                  </a:lnTo>
                  <a:lnTo>
                    <a:pt x="1248" y="461"/>
                  </a:lnTo>
                  <a:lnTo>
                    <a:pt x="1248" y="463"/>
                  </a:lnTo>
                  <a:lnTo>
                    <a:pt x="1248" y="464"/>
                  </a:lnTo>
                  <a:lnTo>
                    <a:pt x="1246" y="464"/>
                  </a:lnTo>
                  <a:lnTo>
                    <a:pt x="1248" y="463"/>
                  </a:lnTo>
                  <a:lnTo>
                    <a:pt x="1246" y="463"/>
                  </a:lnTo>
                  <a:lnTo>
                    <a:pt x="1246" y="464"/>
                  </a:lnTo>
                  <a:lnTo>
                    <a:pt x="1244" y="464"/>
                  </a:lnTo>
                  <a:lnTo>
                    <a:pt x="1244" y="463"/>
                  </a:lnTo>
                  <a:lnTo>
                    <a:pt x="1244" y="461"/>
                  </a:lnTo>
                  <a:lnTo>
                    <a:pt x="1244" y="459"/>
                  </a:lnTo>
                  <a:lnTo>
                    <a:pt x="1242" y="459"/>
                  </a:lnTo>
                  <a:lnTo>
                    <a:pt x="1242" y="461"/>
                  </a:lnTo>
                  <a:lnTo>
                    <a:pt x="1244" y="461"/>
                  </a:lnTo>
                  <a:lnTo>
                    <a:pt x="1244" y="463"/>
                  </a:lnTo>
                  <a:lnTo>
                    <a:pt x="1242" y="464"/>
                  </a:lnTo>
                  <a:lnTo>
                    <a:pt x="1242" y="463"/>
                  </a:lnTo>
                  <a:lnTo>
                    <a:pt x="1238" y="463"/>
                  </a:lnTo>
                  <a:lnTo>
                    <a:pt x="1238" y="461"/>
                  </a:lnTo>
                  <a:lnTo>
                    <a:pt x="1237" y="459"/>
                  </a:lnTo>
                  <a:lnTo>
                    <a:pt x="1237" y="457"/>
                  </a:lnTo>
                  <a:lnTo>
                    <a:pt x="1235" y="455"/>
                  </a:lnTo>
                  <a:lnTo>
                    <a:pt x="1235" y="453"/>
                  </a:lnTo>
                  <a:lnTo>
                    <a:pt x="1235" y="451"/>
                  </a:lnTo>
                  <a:lnTo>
                    <a:pt x="1233" y="451"/>
                  </a:lnTo>
                  <a:lnTo>
                    <a:pt x="1235" y="451"/>
                  </a:lnTo>
                  <a:lnTo>
                    <a:pt x="1233" y="451"/>
                  </a:lnTo>
                  <a:lnTo>
                    <a:pt x="1233" y="453"/>
                  </a:lnTo>
                  <a:lnTo>
                    <a:pt x="1235" y="455"/>
                  </a:lnTo>
                  <a:lnTo>
                    <a:pt x="1235" y="459"/>
                  </a:lnTo>
                  <a:lnTo>
                    <a:pt x="1237" y="459"/>
                  </a:lnTo>
                  <a:lnTo>
                    <a:pt x="1237" y="461"/>
                  </a:lnTo>
                  <a:lnTo>
                    <a:pt x="1235" y="461"/>
                  </a:lnTo>
                  <a:lnTo>
                    <a:pt x="1233" y="461"/>
                  </a:lnTo>
                  <a:lnTo>
                    <a:pt x="1231" y="461"/>
                  </a:lnTo>
                  <a:lnTo>
                    <a:pt x="1231" y="463"/>
                  </a:lnTo>
                  <a:lnTo>
                    <a:pt x="1233" y="463"/>
                  </a:lnTo>
                  <a:lnTo>
                    <a:pt x="1235" y="463"/>
                  </a:lnTo>
                  <a:lnTo>
                    <a:pt x="1237" y="463"/>
                  </a:lnTo>
                  <a:lnTo>
                    <a:pt x="1237" y="464"/>
                  </a:lnTo>
                  <a:lnTo>
                    <a:pt x="1237" y="466"/>
                  </a:lnTo>
                  <a:lnTo>
                    <a:pt x="1235" y="466"/>
                  </a:lnTo>
                  <a:lnTo>
                    <a:pt x="1233" y="466"/>
                  </a:lnTo>
                  <a:lnTo>
                    <a:pt x="1233" y="464"/>
                  </a:lnTo>
                  <a:lnTo>
                    <a:pt x="1233" y="466"/>
                  </a:lnTo>
                  <a:lnTo>
                    <a:pt x="1233" y="468"/>
                  </a:lnTo>
                  <a:lnTo>
                    <a:pt x="1235" y="468"/>
                  </a:lnTo>
                  <a:lnTo>
                    <a:pt x="1237" y="470"/>
                  </a:lnTo>
                  <a:lnTo>
                    <a:pt x="1235" y="470"/>
                  </a:lnTo>
                  <a:lnTo>
                    <a:pt x="1233" y="468"/>
                  </a:lnTo>
                  <a:lnTo>
                    <a:pt x="1231" y="468"/>
                  </a:lnTo>
                  <a:lnTo>
                    <a:pt x="1235" y="472"/>
                  </a:lnTo>
                  <a:lnTo>
                    <a:pt x="1237" y="472"/>
                  </a:lnTo>
                  <a:lnTo>
                    <a:pt x="1233" y="472"/>
                  </a:lnTo>
                  <a:lnTo>
                    <a:pt x="1235" y="472"/>
                  </a:lnTo>
                  <a:lnTo>
                    <a:pt x="1235" y="474"/>
                  </a:lnTo>
                  <a:lnTo>
                    <a:pt x="1237" y="474"/>
                  </a:lnTo>
                  <a:lnTo>
                    <a:pt x="1237" y="476"/>
                  </a:lnTo>
                  <a:lnTo>
                    <a:pt x="1235" y="476"/>
                  </a:lnTo>
                  <a:lnTo>
                    <a:pt x="1237" y="476"/>
                  </a:lnTo>
                  <a:lnTo>
                    <a:pt x="1237" y="478"/>
                  </a:lnTo>
                  <a:lnTo>
                    <a:pt x="1235" y="478"/>
                  </a:lnTo>
                  <a:lnTo>
                    <a:pt x="1237" y="478"/>
                  </a:lnTo>
                  <a:lnTo>
                    <a:pt x="1237" y="480"/>
                  </a:lnTo>
                  <a:lnTo>
                    <a:pt x="1235" y="480"/>
                  </a:lnTo>
                  <a:lnTo>
                    <a:pt x="1233" y="480"/>
                  </a:lnTo>
                  <a:lnTo>
                    <a:pt x="1235" y="480"/>
                  </a:lnTo>
                  <a:lnTo>
                    <a:pt x="1235" y="482"/>
                  </a:lnTo>
                  <a:lnTo>
                    <a:pt x="1237" y="482"/>
                  </a:lnTo>
                  <a:lnTo>
                    <a:pt x="1235" y="482"/>
                  </a:lnTo>
                  <a:lnTo>
                    <a:pt x="1235" y="484"/>
                  </a:lnTo>
                  <a:lnTo>
                    <a:pt x="1237" y="484"/>
                  </a:lnTo>
                  <a:lnTo>
                    <a:pt x="1235" y="486"/>
                  </a:lnTo>
                  <a:lnTo>
                    <a:pt x="1235" y="484"/>
                  </a:lnTo>
                  <a:lnTo>
                    <a:pt x="1235" y="486"/>
                  </a:lnTo>
                  <a:lnTo>
                    <a:pt x="1237" y="486"/>
                  </a:lnTo>
                  <a:lnTo>
                    <a:pt x="1235" y="486"/>
                  </a:lnTo>
                  <a:lnTo>
                    <a:pt x="1235" y="487"/>
                  </a:lnTo>
                  <a:lnTo>
                    <a:pt x="1233" y="487"/>
                  </a:lnTo>
                  <a:lnTo>
                    <a:pt x="1235" y="487"/>
                  </a:lnTo>
                  <a:lnTo>
                    <a:pt x="1233" y="489"/>
                  </a:lnTo>
                  <a:lnTo>
                    <a:pt x="1233" y="491"/>
                  </a:lnTo>
                  <a:lnTo>
                    <a:pt x="1231" y="489"/>
                  </a:lnTo>
                  <a:lnTo>
                    <a:pt x="1233" y="489"/>
                  </a:lnTo>
                  <a:lnTo>
                    <a:pt x="1233" y="487"/>
                  </a:lnTo>
                  <a:lnTo>
                    <a:pt x="1231" y="487"/>
                  </a:lnTo>
                  <a:lnTo>
                    <a:pt x="1229" y="487"/>
                  </a:lnTo>
                  <a:lnTo>
                    <a:pt x="1229" y="486"/>
                  </a:lnTo>
                  <a:lnTo>
                    <a:pt x="1231" y="486"/>
                  </a:lnTo>
                  <a:lnTo>
                    <a:pt x="1229" y="486"/>
                  </a:lnTo>
                  <a:lnTo>
                    <a:pt x="1229" y="484"/>
                  </a:lnTo>
                  <a:lnTo>
                    <a:pt x="1227" y="484"/>
                  </a:lnTo>
                  <a:lnTo>
                    <a:pt x="1229" y="482"/>
                  </a:lnTo>
                  <a:lnTo>
                    <a:pt x="1229" y="480"/>
                  </a:lnTo>
                  <a:lnTo>
                    <a:pt x="1227" y="482"/>
                  </a:lnTo>
                  <a:lnTo>
                    <a:pt x="1227" y="484"/>
                  </a:lnTo>
                  <a:lnTo>
                    <a:pt x="1225" y="484"/>
                  </a:lnTo>
                  <a:lnTo>
                    <a:pt x="1225" y="482"/>
                  </a:lnTo>
                  <a:lnTo>
                    <a:pt x="1225" y="484"/>
                  </a:lnTo>
                  <a:lnTo>
                    <a:pt x="1225" y="486"/>
                  </a:lnTo>
                  <a:lnTo>
                    <a:pt x="1223" y="486"/>
                  </a:lnTo>
                  <a:lnTo>
                    <a:pt x="1223" y="484"/>
                  </a:lnTo>
                  <a:lnTo>
                    <a:pt x="1221" y="484"/>
                  </a:lnTo>
                  <a:lnTo>
                    <a:pt x="1221" y="482"/>
                  </a:lnTo>
                  <a:lnTo>
                    <a:pt x="1223" y="482"/>
                  </a:lnTo>
                  <a:lnTo>
                    <a:pt x="1223" y="480"/>
                  </a:lnTo>
                  <a:lnTo>
                    <a:pt x="1225" y="480"/>
                  </a:lnTo>
                  <a:lnTo>
                    <a:pt x="1223" y="480"/>
                  </a:lnTo>
                  <a:lnTo>
                    <a:pt x="1221" y="480"/>
                  </a:lnTo>
                  <a:lnTo>
                    <a:pt x="1221" y="482"/>
                  </a:lnTo>
                  <a:lnTo>
                    <a:pt x="1221" y="480"/>
                  </a:lnTo>
                  <a:lnTo>
                    <a:pt x="1219" y="480"/>
                  </a:lnTo>
                  <a:lnTo>
                    <a:pt x="1219" y="478"/>
                  </a:lnTo>
                  <a:lnTo>
                    <a:pt x="1219" y="476"/>
                  </a:lnTo>
                  <a:lnTo>
                    <a:pt x="1221" y="476"/>
                  </a:lnTo>
                  <a:lnTo>
                    <a:pt x="1219" y="476"/>
                  </a:lnTo>
                  <a:lnTo>
                    <a:pt x="1221" y="474"/>
                  </a:lnTo>
                  <a:lnTo>
                    <a:pt x="1221" y="472"/>
                  </a:lnTo>
                  <a:lnTo>
                    <a:pt x="1221" y="470"/>
                  </a:lnTo>
                  <a:lnTo>
                    <a:pt x="1221" y="472"/>
                  </a:lnTo>
                  <a:lnTo>
                    <a:pt x="1221" y="474"/>
                  </a:lnTo>
                  <a:lnTo>
                    <a:pt x="1219" y="474"/>
                  </a:lnTo>
                  <a:lnTo>
                    <a:pt x="1219" y="476"/>
                  </a:lnTo>
                  <a:lnTo>
                    <a:pt x="1217" y="476"/>
                  </a:lnTo>
                  <a:lnTo>
                    <a:pt x="1219" y="478"/>
                  </a:lnTo>
                  <a:lnTo>
                    <a:pt x="1219" y="480"/>
                  </a:lnTo>
                  <a:lnTo>
                    <a:pt x="1217" y="482"/>
                  </a:lnTo>
                  <a:lnTo>
                    <a:pt x="1217" y="484"/>
                  </a:lnTo>
                  <a:lnTo>
                    <a:pt x="1217" y="482"/>
                  </a:lnTo>
                  <a:lnTo>
                    <a:pt x="1215" y="482"/>
                  </a:lnTo>
                  <a:lnTo>
                    <a:pt x="1215" y="480"/>
                  </a:lnTo>
                  <a:lnTo>
                    <a:pt x="1215" y="482"/>
                  </a:lnTo>
                  <a:lnTo>
                    <a:pt x="1213" y="482"/>
                  </a:lnTo>
                  <a:lnTo>
                    <a:pt x="1213" y="480"/>
                  </a:lnTo>
                  <a:lnTo>
                    <a:pt x="1215" y="480"/>
                  </a:lnTo>
                  <a:lnTo>
                    <a:pt x="1215" y="478"/>
                  </a:lnTo>
                  <a:lnTo>
                    <a:pt x="1215" y="476"/>
                  </a:lnTo>
                  <a:lnTo>
                    <a:pt x="1213" y="476"/>
                  </a:lnTo>
                  <a:lnTo>
                    <a:pt x="1213" y="478"/>
                  </a:lnTo>
                  <a:lnTo>
                    <a:pt x="1212" y="478"/>
                  </a:lnTo>
                  <a:lnTo>
                    <a:pt x="1212" y="476"/>
                  </a:lnTo>
                  <a:lnTo>
                    <a:pt x="1212" y="474"/>
                  </a:lnTo>
                  <a:lnTo>
                    <a:pt x="1213" y="474"/>
                  </a:lnTo>
                  <a:lnTo>
                    <a:pt x="1215" y="474"/>
                  </a:lnTo>
                  <a:lnTo>
                    <a:pt x="1213" y="474"/>
                  </a:lnTo>
                  <a:lnTo>
                    <a:pt x="1212" y="474"/>
                  </a:lnTo>
                  <a:lnTo>
                    <a:pt x="1213" y="472"/>
                  </a:lnTo>
                  <a:lnTo>
                    <a:pt x="1215" y="472"/>
                  </a:lnTo>
                  <a:lnTo>
                    <a:pt x="1215" y="470"/>
                  </a:lnTo>
                  <a:lnTo>
                    <a:pt x="1217" y="470"/>
                  </a:lnTo>
                  <a:lnTo>
                    <a:pt x="1219" y="470"/>
                  </a:lnTo>
                  <a:lnTo>
                    <a:pt x="1219" y="468"/>
                  </a:lnTo>
                  <a:lnTo>
                    <a:pt x="1219" y="470"/>
                  </a:lnTo>
                  <a:lnTo>
                    <a:pt x="1217" y="470"/>
                  </a:lnTo>
                  <a:lnTo>
                    <a:pt x="1215" y="470"/>
                  </a:lnTo>
                  <a:lnTo>
                    <a:pt x="1215" y="468"/>
                  </a:lnTo>
                  <a:lnTo>
                    <a:pt x="1215" y="470"/>
                  </a:lnTo>
                  <a:lnTo>
                    <a:pt x="1213" y="470"/>
                  </a:lnTo>
                  <a:lnTo>
                    <a:pt x="1212" y="470"/>
                  </a:lnTo>
                  <a:lnTo>
                    <a:pt x="1212" y="472"/>
                  </a:lnTo>
                  <a:lnTo>
                    <a:pt x="1210" y="472"/>
                  </a:lnTo>
                  <a:lnTo>
                    <a:pt x="1208" y="472"/>
                  </a:lnTo>
                  <a:lnTo>
                    <a:pt x="1208" y="470"/>
                  </a:lnTo>
                  <a:lnTo>
                    <a:pt x="1208" y="468"/>
                  </a:lnTo>
                  <a:lnTo>
                    <a:pt x="1210" y="468"/>
                  </a:lnTo>
                  <a:lnTo>
                    <a:pt x="1212" y="466"/>
                  </a:lnTo>
                  <a:lnTo>
                    <a:pt x="1212" y="464"/>
                  </a:lnTo>
                  <a:lnTo>
                    <a:pt x="1213" y="464"/>
                  </a:lnTo>
                  <a:lnTo>
                    <a:pt x="1213" y="463"/>
                  </a:lnTo>
                  <a:lnTo>
                    <a:pt x="1215" y="463"/>
                  </a:lnTo>
                  <a:lnTo>
                    <a:pt x="1213" y="463"/>
                  </a:lnTo>
                  <a:lnTo>
                    <a:pt x="1212" y="463"/>
                  </a:lnTo>
                  <a:lnTo>
                    <a:pt x="1210" y="466"/>
                  </a:lnTo>
                  <a:lnTo>
                    <a:pt x="1208" y="466"/>
                  </a:lnTo>
                  <a:lnTo>
                    <a:pt x="1206" y="466"/>
                  </a:lnTo>
                  <a:lnTo>
                    <a:pt x="1206" y="464"/>
                  </a:lnTo>
                  <a:lnTo>
                    <a:pt x="1208" y="464"/>
                  </a:lnTo>
                  <a:lnTo>
                    <a:pt x="1206" y="466"/>
                  </a:lnTo>
                  <a:lnTo>
                    <a:pt x="1204" y="466"/>
                  </a:lnTo>
                  <a:lnTo>
                    <a:pt x="1204" y="464"/>
                  </a:lnTo>
                  <a:lnTo>
                    <a:pt x="1206" y="464"/>
                  </a:lnTo>
                  <a:lnTo>
                    <a:pt x="1206" y="463"/>
                  </a:lnTo>
                  <a:lnTo>
                    <a:pt x="1208" y="463"/>
                  </a:lnTo>
                  <a:lnTo>
                    <a:pt x="1208" y="461"/>
                  </a:lnTo>
                  <a:lnTo>
                    <a:pt x="1210" y="461"/>
                  </a:lnTo>
                  <a:lnTo>
                    <a:pt x="1212" y="461"/>
                  </a:lnTo>
                  <a:lnTo>
                    <a:pt x="1213" y="459"/>
                  </a:lnTo>
                  <a:lnTo>
                    <a:pt x="1210" y="459"/>
                  </a:lnTo>
                  <a:lnTo>
                    <a:pt x="1210" y="461"/>
                  </a:lnTo>
                  <a:lnTo>
                    <a:pt x="1208" y="461"/>
                  </a:lnTo>
                  <a:lnTo>
                    <a:pt x="1208" y="463"/>
                  </a:lnTo>
                  <a:lnTo>
                    <a:pt x="1202" y="461"/>
                  </a:lnTo>
                  <a:lnTo>
                    <a:pt x="1204" y="459"/>
                  </a:lnTo>
                  <a:lnTo>
                    <a:pt x="1204" y="457"/>
                  </a:lnTo>
                  <a:lnTo>
                    <a:pt x="1204" y="459"/>
                  </a:lnTo>
                  <a:lnTo>
                    <a:pt x="1202" y="459"/>
                  </a:lnTo>
                  <a:lnTo>
                    <a:pt x="1202" y="457"/>
                  </a:lnTo>
                  <a:lnTo>
                    <a:pt x="1202" y="455"/>
                  </a:lnTo>
                  <a:lnTo>
                    <a:pt x="1204" y="453"/>
                  </a:lnTo>
                  <a:lnTo>
                    <a:pt x="1204" y="451"/>
                  </a:lnTo>
                  <a:lnTo>
                    <a:pt x="1206" y="451"/>
                  </a:lnTo>
                  <a:lnTo>
                    <a:pt x="1208" y="451"/>
                  </a:lnTo>
                  <a:lnTo>
                    <a:pt x="1208" y="449"/>
                  </a:lnTo>
                  <a:lnTo>
                    <a:pt x="1210" y="449"/>
                  </a:lnTo>
                  <a:lnTo>
                    <a:pt x="1212" y="449"/>
                  </a:lnTo>
                  <a:lnTo>
                    <a:pt x="1213" y="449"/>
                  </a:lnTo>
                  <a:lnTo>
                    <a:pt x="1212" y="447"/>
                  </a:lnTo>
                  <a:lnTo>
                    <a:pt x="1213" y="447"/>
                  </a:lnTo>
                  <a:lnTo>
                    <a:pt x="1213" y="445"/>
                  </a:lnTo>
                  <a:lnTo>
                    <a:pt x="1213" y="443"/>
                  </a:lnTo>
                  <a:lnTo>
                    <a:pt x="1213" y="441"/>
                  </a:lnTo>
                  <a:lnTo>
                    <a:pt x="1215" y="439"/>
                  </a:lnTo>
                  <a:lnTo>
                    <a:pt x="1217" y="438"/>
                  </a:lnTo>
                  <a:lnTo>
                    <a:pt x="1219" y="438"/>
                  </a:lnTo>
                  <a:lnTo>
                    <a:pt x="1219" y="436"/>
                  </a:lnTo>
                  <a:lnTo>
                    <a:pt x="1221" y="436"/>
                  </a:lnTo>
                  <a:lnTo>
                    <a:pt x="1219" y="434"/>
                  </a:lnTo>
                  <a:lnTo>
                    <a:pt x="1219" y="436"/>
                  </a:lnTo>
                  <a:lnTo>
                    <a:pt x="1217" y="436"/>
                  </a:lnTo>
                  <a:lnTo>
                    <a:pt x="1215" y="438"/>
                  </a:lnTo>
                  <a:lnTo>
                    <a:pt x="1213" y="438"/>
                  </a:lnTo>
                  <a:lnTo>
                    <a:pt x="1213" y="439"/>
                  </a:lnTo>
                  <a:lnTo>
                    <a:pt x="1213" y="441"/>
                  </a:lnTo>
                  <a:lnTo>
                    <a:pt x="1212" y="441"/>
                  </a:lnTo>
                  <a:lnTo>
                    <a:pt x="1212" y="443"/>
                  </a:lnTo>
                  <a:lnTo>
                    <a:pt x="1212" y="445"/>
                  </a:lnTo>
                  <a:lnTo>
                    <a:pt x="1210" y="445"/>
                  </a:lnTo>
                  <a:lnTo>
                    <a:pt x="1206" y="447"/>
                  </a:lnTo>
                  <a:lnTo>
                    <a:pt x="1206" y="449"/>
                  </a:lnTo>
                  <a:lnTo>
                    <a:pt x="1204" y="449"/>
                  </a:lnTo>
                  <a:lnTo>
                    <a:pt x="1198" y="449"/>
                  </a:lnTo>
                  <a:lnTo>
                    <a:pt x="1196" y="451"/>
                  </a:lnTo>
                  <a:lnTo>
                    <a:pt x="1194" y="451"/>
                  </a:lnTo>
                  <a:lnTo>
                    <a:pt x="1194" y="449"/>
                  </a:lnTo>
                  <a:lnTo>
                    <a:pt x="1194" y="447"/>
                  </a:lnTo>
                  <a:lnTo>
                    <a:pt x="1194" y="445"/>
                  </a:lnTo>
                  <a:lnTo>
                    <a:pt x="1196" y="445"/>
                  </a:lnTo>
                  <a:lnTo>
                    <a:pt x="1200" y="441"/>
                  </a:lnTo>
                  <a:lnTo>
                    <a:pt x="1200" y="439"/>
                  </a:lnTo>
                  <a:lnTo>
                    <a:pt x="1202" y="439"/>
                  </a:lnTo>
                  <a:lnTo>
                    <a:pt x="1202" y="438"/>
                  </a:lnTo>
                  <a:lnTo>
                    <a:pt x="1202" y="436"/>
                  </a:lnTo>
                  <a:lnTo>
                    <a:pt x="1202" y="434"/>
                  </a:lnTo>
                  <a:lnTo>
                    <a:pt x="1202" y="436"/>
                  </a:lnTo>
                  <a:lnTo>
                    <a:pt x="1200" y="438"/>
                  </a:lnTo>
                  <a:lnTo>
                    <a:pt x="1200" y="441"/>
                  </a:lnTo>
                  <a:lnTo>
                    <a:pt x="1198" y="441"/>
                  </a:lnTo>
                  <a:lnTo>
                    <a:pt x="1196" y="443"/>
                  </a:lnTo>
                  <a:lnTo>
                    <a:pt x="1194" y="443"/>
                  </a:lnTo>
                  <a:lnTo>
                    <a:pt x="1192" y="443"/>
                  </a:lnTo>
                  <a:lnTo>
                    <a:pt x="1192" y="441"/>
                  </a:lnTo>
                  <a:lnTo>
                    <a:pt x="1190" y="441"/>
                  </a:lnTo>
                  <a:lnTo>
                    <a:pt x="1190" y="439"/>
                  </a:lnTo>
                  <a:lnTo>
                    <a:pt x="1190" y="438"/>
                  </a:lnTo>
                  <a:lnTo>
                    <a:pt x="1192" y="438"/>
                  </a:lnTo>
                  <a:lnTo>
                    <a:pt x="1190" y="439"/>
                  </a:lnTo>
                  <a:lnTo>
                    <a:pt x="1189" y="438"/>
                  </a:lnTo>
                  <a:lnTo>
                    <a:pt x="1189" y="439"/>
                  </a:lnTo>
                  <a:lnTo>
                    <a:pt x="1189" y="438"/>
                  </a:lnTo>
                  <a:lnTo>
                    <a:pt x="1187" y="438"/>
                  </a:lnTo>
                  <a:lnTo>
                    <a:pt x="1189" y="439"/>
                  </a:lnTo>
                  <a:lnTo>
                    <a:pt x="1187" y="441"/>
                  </a:lnTo>
                  <a:lnTo>
                    <a:pt x="1187" y="439"/>
                  </a:lnTo>
                  <a:lnTo>
                    <a:pt x="1185" y="439"/>
                  </a:lnTo>
                  <a:lnTo>
                    <a:pt x="1185" y="438"/>
                  </a:lnTo>
                  <a:lnTo>
                    <a:pt x="1187" y="438"/>
                  </a:lnTo>
                  <a:lnTo>
                    <a:pt x="1187" y="436"/>
                  </a:lnTo>
                  <a:lnTo>
                    <a:pt x="1185" y="436"/>
                  </a:lnTo>
                  <a:lnTo>
                    <a:pt x="1185" y="434"/>
                  </a:lnTo>
                  <a:lnTo>
                    <a:pt x="1187" y="432"/>
                  </a:lnTo>
                  <a:lnTo>
                    <a:pt x="1185" y="432"/>
                  </a:lnTo>
                  <a:lnTo>
                    <a:pt x="1185" y="434"/>
                  </a:lnTo>
                  <a:lnTo>
                    <a:pt x="1183" y="434"/>
                  </a:lnTo>
                  <a:lnTo>
                    <a:pt x="1183" y="432"/>
                  </a:lnTo>
                  <a:lnTo>
                    <a:pt x="1183" y="430"/>
                  </a:lnTo>
                  <a:lnTo>
                    <a:pt x="1183" y="432"/>
                  </a:lnTo>
                  <a:lnTo>
                    <a:pt x="1181" y="432"/>
                  </a:lnTo>
                  <a:lnTo>
                    <a:pt x="1181" y="430"/>
                  </a:lnTo>
                  <a:lnTo>
                    <a:pt x="1181" y="428"/>
                  </a:lnTo>
                  <a:lnTo>
                    <a:pt x="1183" y="426"/>
                  </a:lnTo>
                  <a:lnTo>
                    <a:pt x="1183" y="424"/>
                  </a:lnTo>
                  <a:lnTo>
                    <a:pt x="1181" y="426"/>
                  </a:lnTo>
                  <a:lnTo>
                    <a:pt x="1181" y="424"/>
                  </a:lnTo>
                  <a:lnTo>
                    <a:pt x="1179" y="424"/>
                  </a:lnTo>
                  <a:lnTo>
                    <a:pt x="1177" y="422"/>
                  </a:lnTo>
                  <a:lnTo>
                    <a:pt x="1177" y="424"/>
                  </a:lnTo>
                  <a:lnTo>
                    <a:pt x="1181" y="426"/>
                  </a:lnTo>
                  <a:lnTo>
                    <a:pt x="1179" y="426"/>
                  </a:lnTo>
                  <a:lnTo>
                    <a:pt x="1179" y="428"/>
                  </a:lnTo>
                  <a:lnTo>
                    <a:pt x="1177" y="428"/>
                  </a:lnTo>
                  <a:lnTo>
                    <a:pt x="1175" y="428"/>
                  </a:lnTo>
                  <a:lnTo>
                    <a:pt x="1177" y="428"/>
                  </a:lnTo>
                  <a:lnTo>
                    <a:pt x="1177" y="430"/>
                  </a:lnTo>
                  <a:lnTo>
                    <a:pt x="1175" y="430"/>
                  </a:lnTo>
                  <a:lnTo>
                    <a:pt x="1175" y="428"/>
                  </a:lnTo>
                  <a:lnTo>
                    <a:pt x="1173" y="426"/>
                  </a:lnTo>
                  <a:lnTo>
                    <a:pt x="1173" y="424"/>
                  </a:lnTo>
                  <a:lnTo>
                    <a:pt x="1171" y="426"/>
                  </a:lnTo>
                  <a:lnTo>
                    <a:pt x="1169" y="424"/>
                  </a:lnTo>
                  <a:lnTo>
                    <a:pt x="1169" y="426"/>
                  </a:lnTo>
                  <a:lnTo>
                    <a:pt x="1167" y="424"/>
                  </a:lnTo>
                  <a:lnTo>
                    <a:pt x="1167" y="426"/>
                  </a:lnTo>
                  <a:lnTo>
                    <a:pt x="1165" y="426"/>
                  </a:lnTo>
                  <a:lnTo>
                    <a:pt x="1167" y="426"/>
                  </a:lnTo>
                  <a:lnTo>
                    <a:pt x="1171" y="426"/>
                  </a:lnTo>
                  <a:lnTo>
                    <a:pt x="1173" y="428"/>
                  </a:lnTo>
                  <a:lnTo>
                    <a:pt x="1173" y="430"/>
                  </a:lnTo>
                  <a:lnTo>
                    <a:pt x="1175" y="430"/>
                  </a:lnTo>
                  <a:lnTo>
                    <a:pt x="1175" y="432"/>
                  </a:lnTo>
                  <a:lnTo>
                    <a:pt x="1175" y="434"/>
                  </a:lnTo>
                  <a:lnTo>
                    <a:pt x="1173" y="432"/>
                  </a:lnTo>
                  <a:lnTo>
                    <a:pt x="1171" y="432"/>
                  </a:lnTo>
                  <a:lnTo>
                    <a:pt x="1173" y="434"/>
                  </a:lnTo>
                  <a:lnTo>
                    <a:pt x="1175" y="434"/>
                  </a:lnTo>
                  <a:lnTo>
                    <a:pt x="1175" y="436"/>
                  </a:lnTo>
                  <a:lnTo>
                    <a:pt x="1177" y="436"/>
                  </a:lnTo>
                  <a:lnTo>
                    <a:pt x="1175" y="438"/>
                  </a:lnTo>
                  <a:lnTo>
                    <a:pt x="1175" y="436"/>
                  </a:lnTo>
                  <a:lnTo>
                    <a:pt x="1173" y="438"/>
                  </a:lnTo>
                  <a:lnTo>
                    <a:pt x="1173" y="436"/>
                  </a:lnTo>
                  <a:lnTo>
                    <a:pt x="1171" y="436"/>
                  </a:lnTo>
                  <a:lnTo>
                    <a:pt x="1171" y="438"/>
                  </a:lnTo>
                  <a:lnTo>
                    <a:pt x="1171" y="436"/>
                  </a:lnTo>
                  <a:lnTo>
                    <a:pt x="1171" y="434"/>
                  </a:lnTo>
                  <a:lnTo>
                    <a:pt x="1169" y="434"/>
                  </a:lnTo>
                  <a:lnTo>
                    <a:pt x="1169" y="432"/>
                  </a:lnTo>
                  <a:lnTo>
                    <a:pt x="1167" y="432"/>
                  </a:lnTo>
                  <a:lnTo>
                    <a:pt x="1165" y="430"/>
                  </a:lnTo>
                  <a:lnTo>
                    <a:pt x="1165" y="428"/>
                  </a:lnTo>
                  <a:lnTo>
                    <a:pt x="1164" y="428"/>
                  </a:lnTo>
                  <a:lnTo>
                    <a:pt x="1164" y="430"/>
                  </a:lnTo>
                  <a:lnTo>
                    <a:pt x="1164" y="428"/>
                  </a:lnTo>
                  <a:lnTo>
                    <a:pt x="1162" y="428"/>
                  </a:lnTo>
                  <a:lnTo>
                    <a:pt x="1164" y="428"/>
                  </a:lnTo>
                  <a:lnTo>
                    <a:pt x="1164" y="430"/>
                  </a:lnTo>
                  <a:lnTo>
                    <a:pt x="1164" y="432"/>
                  </a:lnTo>
                  <a:lnTo>
                    <a:pt x="1165" y="432"/>
                  </a:lnTo>
                  <a:lnTo>
                    <a:pt x="1165" y="434"/>
                  </a:lnTo>
                  <a:lnTo>
                    <a:pt x="1165" y="436"/>
                  </a:lnTo>
                  <a:lnTo>
                    <a:pt x="1167" y="436"/>
                  </a:lnTo>
                  <a:lnTo>
                    <a:pt x="1167" y="438"/>
                  </a:lnTo>
                  <a:lnTo>
                    <a:pt x="1165" y="439"/>
                  </a:lnTo>
                  <a:lnTo>
                    <a:pt x="1167" y="439"/>
                  </a:lnTo>
                  <a:lnTo>
                    <a:pt x="1169" y="441"/>
                  </a:lnTo>
                  <a:lnTo>
                    <a:pt x="1171" y="441"/>
                  </a:lnTo>
                  <a:lnTo>
                    <a:pt x="1171" y="443"/>
                  </a:lnTo>
                  <a:lnTo>
                    <a:pt x="1173" y="443"/>
                  </a:lnTo>
                  <a:lnTo>
                    <a:pt x="1173" y="445"/>
                  </a:lnTo>
                  <a:lnTo>
                    <a:pt x="1173" y="447"/>
                  </a:lnTo>
                  <a:lnTo>
                    <a:pt x="1175" y="447"/>
                  </a:lnTo>
                  <a:lnTo>
                    <a:pt x="1173" y="449"/>
                  </a:lnTo>
                  <a:lnTo>
                    <a:pt x="1175" y="449"/>
                  </a:lnTo>
                  <a:lnTo>
                    <a:pt x="1175" y="451"/>
                  </a:lnTo>
                  <a:lnTo>
                    <a:pt x="1173" y="451"/>
                  </a:lnTo>
                  <a:lnTo>
                    <a:pt x="1171" y="451"/>
                  </a:lnTo>
                  <a:lnTo>
                    <a:pt x="1171" y="453"/>
                  </a:lnTo>
                  <a:lnTo>
                    <a:pt x="1169" y="453"/>
                  </a:lnTo>
                  <a:lnTo>
                    <a:pt x="1167" y="453"/>
                  </a:lnTo>
                  <a:lnTo>
                    <a:pt x="1167" y="451"/>
                  </a:lnTo>
                  <a:lnTo>
                    <a:pt x="1165" y="449"/>
                  </a:lnTo>
                  <a:lnTo>
                    <a:pt x="1165" y="451"/>
                  </a:lnTo>
                  <a:lnTo>
                    <a:pt x="1167" y="451"/>
                  </a:lnTo>
                  <a:lnTo>
                    <a:pt x="1167" y="453"/>
                  </a:lnTo>
                  <a:lnTo>
                    <a:pt x="1165" y="453"/>
                  </a:lnTo>
                  <a:lnTo>
                    <a:pt x="1164" y="453"/>
                  </a:lnTo>
                  <a:lnTo>
                    <a:pt x="1164" y="451"/>
                  </a:lnTo>
                  <a:lnTo>
                    <a:pt x="1162" y="449"/>
                  </a:lnTo>
                  <a:lnTo>
                    <a:pt x="1162" y="447"/>
                  </a:lnTo>
                  <a:lnTo>
                    <a:pt x="1162" y="445"/>
                  </a:lnTo>
                  <a:lnTo>
                    <a:pt x="1164" y="445"/>
                  </a:lnTo>
                  <a:lnTo>
                    <a:pt x="1162" y="445"/>
                  </a:lnTo>
                  <a:lnTo>
                    <a:pt x="1162" y="443"/>
                  </a:lnTo>
                  <a:lnTo>
                    <a:pt x="1160" y="443"/>
                  </a:lnTo>
                  <a:lnTo>
                    <a:pt x="1158" y="441"/>
                  </a:lnTo>
                  <a:lnTo>
                    <a:pt x="1158" y="439"/>
                  </a:lnTo>
                  <a:lnTo>
                    <a:pt x="1156" y="439"/>
                  </a:lnTo>
                  <a:lnTo>
                    <a:pt x="1158" y="441"/>
                  </a:lnTo>
                  <a:lnTo>
                    <a:pt x="1156" y="441"/>
                  </a:lnTo>
                  <a:lnTo>
                    <a:pt x="1156" y="439"/>
                  </a:lnTo>
                  <a:lnTo>
                    <a:pt x="1156" y="438"/>
                  </a:lnTo>
                  <a:lnTo>
                    <a:pt x="1154" y="438"/>
                  </a:lnTo>
                  <a:lnTo>
                    <a:pt x="1154" y="439"/>
                  </a:lnTo>
                  <a:lnTo>
                    <a:pt x="1148" y="441"/>
                  </a:lnTo>
                  <a:lnTo>
                    <a:pt x="1150" y="441"/>
                  </a:lnTo>
                  <a:lnTo>
                    <a:pt x="1152" y="441"/>
                  </a:lnTo>
                  <a:lnTo>
                    <a:pt x="1154" y="441"/>
                  </a:lnTo>
                  <a:lnTo>
                    <a:pt x="1156" y="441"/>
                  </a:lnTo>
                  <a:lnTo>
                    <a:pt x="1156" y="443"/>
                  </a:lnTo>
                  <a:lnTo>
                    <a:pt x="1158" y="443"/>
                  </a:lnTo>
                  <a:lnTo>
                    <a:pt x="1158" y="445"/>
                  </a:lnTo>
                  <a:lnTo>
                    <a:pt x="1158" y="443"/>
                  </a:lnTo>
                  <a:lnTo>
                    <a:pt x="1160" y="443"/>
                  </a:lnTo>
                  <a:lnTo>
                    <a:pt x="1160" y="445"/>
                  </a:lnTo>
                  <a:lnTo>
                    <a:pt x="1162" y="445"/>
                  </a:lnTo>
                  <a:lnTo>
                    <a:pt x="1162" y="447"/>
                  </a:lnTo>
                  <a:lnTo>
                    <a:pt x="1162" y="449"/>
                  </a:lnTo>
                  <a:lnTo>
                    <a:pt x="1160" y="449"/>
                  </a:lnTo>
                  <a:lnTo>
                    <a:pt x="1162" y="449"/>
                  </a:lnTo>
                  <a:lnTo>
                    <a:pt x="1160" y="447"/>
                  </a:lnTo>
                  <a:lnTo>
                    <a:pt x="1160" y="449"/>
                  </a:lnTo>
                  <a:lnTo>
                    <a:pt x="1158" y="447"/>
                  </a:lnTo>
                  <a:lnTo>
                    <a:pt x="1156" y="447"/>
                  </a:lnTo>
                  <a:lnTo>
                    <a:pt x="1158" y="449"/>
                  </a:lnTo>
                  <a:lnTo>
                    <a:pt x="1160" y="451"/>
                  </a:lnTo>
                  <a:lnTo>
                    <a:pt x="1158" y="451"/>
                  </a:lnTo>
                  <a:lnTo>
                    <a:pt x="1158" y="449"/>
                  </a:lnTo>
                  <a:lnTo>
                    <a:pt x="1158" y="451"/>
                  </a:lnTo>
                  <a:lnTo>
                    <a:pt x="1158" y="453"/>
                  </a:lnTo>
                  <a:lnTo>
                    <a:pt x="1160" y="451"/>
                  </a:lnTo>
                  <a:lnTo>
                    <a:pt x="1160" y="453"/>
                  </a:lnTo>
                  <a:lnTo>
                    <a:pt x="1160" y="451"/>
                  </a:lnTo>
                  <a:lnTo>
                    <a:pt x="1160" y="453"/>
                  </a:lnTo>
                  <a:lnTo>
                    <a:pt x="1160" y="455"/>
                  </a:lnTo>
                  <a:lnTo>
                    <a:pt x="1162" y="455"/>
                  </a:lnTo>
                  <a:lnTo>
                    <a:pt x="1160" y="455"/>
                  </a:lnTo>
                  <a:lnTo>
                    <a:pt x="1160" y="457"/>
                  </a:lnTo>
                  <a:lnTo>
                    <a:pt x="1162" y="457"/>
                  </a:lnTo>
                  <a:lnTo>
                    <a:pt x="1164" y="457"/>
                  </a:lnTo>
                  <a:lnTo>
                    <a:pt x="1164" y="455"/>
                  </a:lnTo>
                  <a:lnTo>
                    <a:pt x="1165" y="455"/>
                  </a:lnTo>
                  <a:lnTo>
                    <a:pt x="1165" y="457"/>
                  </a:lnTo>
                  <a:lnTo>
                    <a:pt x="1165" y="459"/>
                  </a:lnTo>
                  <a:lnTo>
                    <a:pt x="1164" y="459"/>
                  </a:lnTo>
                  <a:lnTo>
                    <a:pt x="1164" y="461"/>
                  </a:lnTo>
                  <a:lnTo>
                    <a:pt x="1164" y="463"/>
                  </a:lnTo>
                  <a:lnTo>
                    <a:pt x="1162" y="463"/>
                  </a:lnTo>
                  <a:lnTo>
                    <a:pt x="1164" y="463"/>
                  </a:lnTo>
                  <a:lnTo>
                    <a:pt x="1164" y="464"/>
                  </a:lnTo>
                  <a:lnTo>
                    <a:pt x="1162" y="464"/>
                  </a:lnTo>
                  <a:lnTo>
                    <a:pt x="1162" y="466"/>
                  </a:lnTo>
                  <a:lnTo>
                    <a:pt x="1162" y="464"/>
                  </a:lnTo>
                  <a:lnTo>
                    <a:pt x="1164" y="464"/>
                  </a:lnTo>
                  <a:lnTo>
                    <a:pt x="1164" y="466"/>
                  </a:lnTo>
                  <a:lnTo>
                    <a:pt x="1162" y="468"/>
                  </a:lnTo>
                  <a:lnTo>
                    <a:pt x="1164" y="466"/>
                  </a:lnTo>
                  <a:lnTo>
                    <a:pt x="1164" y="464"/>
                  </a:lnTo>
                  <a:lnTo>
                    <a:pt x="1165" y="464"/>
                  </a:lnTo>
                  <a:lnTo>
                    <a:pt x="1165" y="463"/>
                  </a:lnTo>
                  <a:lnTo>
                    <a:pt x="1169" y="463"/>
                  </a:lnTo>
                  <a:lnTo>
                    <a:pt x="1171" y="463"/>
                  </a:lnTo>
                  <a:lnTo>
                    <a:pt x="1171" y="461"/>
                  </a:lnTo>
                  <a:lnTo>
                    <a:pt x="1173" y="461"/>
                  </a:lnTo>
                  <a:lnTo>
                    <a:pt x="1173" y="463"/>
                  </a:lnTo>
                  <a:lnTo>
                    <a:pt x="1173" y="464"/>
                  </a:lnTo>
                  <a:lnTo>
                    <a:pt x="1173" y="466"/>
                  </a:lnTo>
                  <a:lnTo>
                    <a:pt x="1171" y="466"/>
                  </a:lnTo>
                  <a:lnTo>
                    <a:pt x="1173" y="466"/>
                  </a:lnTo>
                  <a:lnTo>
                    <a:pt x="1173" y="468"/>
                  </a:lnTo>
                  <a:lnTo>
                    <a:pt x="1171" y="468"/>
                  </a:lnTo>
                  <a:lnTo>
                    <a:pt x="1173" y="468"/>
                  </a:lnTo>
                  <a:lnTo>
                    <a:pt x="1173" y="470"/>
                  </a:lnTo>
                  <a:lnTo>
                    <a:pt x="1173" y="468"/>
                  </a:lnTo>
                  <a:lnTo>
                    <a:pt x="1175" y="470"/>
                  </a:lnTo>
                  <a:lnTo>
                    <a:pt x="1175" y="468"/>
                  </a:lnTo>
                  <a:lnTo>
                    <a:pt x="1177" y="468"/>
                  </a:lnTo>
                  <a:lnTo>
                    <a:pt x="1177" y="470"/>
                  </a:lnTo>
                  <a:lnTo>
                    <a:pt x="1177" y="472"/>
                  </a:lnTo>
                  <a:lnTo>
                    <a:pt x="1175" y="472"/>
                  </a:lnTo>
                  <a:lnTo>
                    <a:pt x="1173" y="472"/>
                  </a:lnTo>
                  <a:lnTo>
                    <a:pt x="1173" y="474"/>
                  </a:lnTo>
                  <a:lnTo>
                    <a:pt x="1171" y="474"/>
                  </a:lnTo>
                  <a:lnTo>
                    <a:pt x="1173" y="474"/>
                  </a:lnTo>
                  <a:lnTo>
                    <a:pt x="1175" y="474"/>
                  </a:lnTo>
                  <a:lnTo>
                    <a:pt x="1177" y="474"/>
                  </a:lnTo>
                  <a:lnTo>
                    <a:pt x="1175" y="476"/>
                  </a:lnTo>
                  <a:lnTo>
                    <a:pt x="1175" y="478"/>
                  </a:lnTo>
                  <a:lnTo>
                    <a:pt x="1177" y="476"/>
                  </a:lnTo>
                  <a:lnTo>
                    <a:pt x="1177" y="478"/>
                  </a:lnTo>
                  <a:lnTo>
                    <a:pt x="1175" y="478"/>
                  </a:lnTo>
                  <a:lnTo>
                    <a:pt x="1177" y="478"/>
                  </a:lnTo>
                  <a:lnTo>
                    <a:pt x="1177" y="480"/>
                  </a:lnTo>
                  <a:lnTo>
                    <a:pt x="1177" y="478"/>
                  </a:lnTo>
                  <a:lnTo>
                    <a:pt x="1177" y="480"/>
                  </a:lnTo>
                  <a:lnTo>
                    <a:pt x="1179" y="480"/>
                  </a:lnTo>
                  <a:lnTo>
                    <a:pt x="1179" y="478"/>
                  </a:lnTo>
                  <a:lnTo>
                    <a:pt x="1179" y="482"/>
                  </a:lnTo>
                  <a:lnTo>
                    <a:pt x="1179" y="484"/>
                  </a:lnTo>
                  <a:lnTo>
                    <a:pt x="1177" y="482"/>
                  </a:lnTo>
                  <a:lnTo>
                    <a:pt x="1177" y="484"/>
                  </a:lnTo>
                  <a:lnTo>
                    <a:pt x="1179" y="484"/>
                  </a:lnTo>
                  <a:lnTo>
                    <a:pt x="1181" y="484"/>
                  </a:lnTo>
                  <a:lnTo>
                    <a:pt x="1179" y="484"/>
                  </a:lnTo>
                  <a:lnTo>
                    <a:pt x="1181" y="482"/>
                  </a:lnTo>
                  <a:lnTo>
                    <a:pt x="1183" y="480"/>
                  </a:lnTo>
                  <a:lnTo>
                    <a:pt x="1183" y="482"/>
                  </a:lnTo>
                  <a:lnTo>
                    <a:pt x="1181" y="484"/>
                  </a:lnTo>
                  <a:lnTo>
                    <a:pt x="1179" y="484"/>
                  </a:lnTo>
                  <a:lnTo>
                    <a:pt x="1179" y="486"/>
                  </a:lnTo>
                  <a:lnTo>
                    <a:pt x="1181" y="486"/>
                  </a:lnTo>
                  <a:lnTo>
                    <a:pt x="1183" y="484"/>
                  </a:lnTo>
                  <a:lnTo>
                    <a:pt x="1181" y="486"/>
                  </a:lnTo>
                  <a:lnTo>
                    <a:pt x="1183" y="486"/>
                  </a:lnTo>
                  <a:lnTo>
                    <a:pt x="1181" y="486"/>
                  </a:lnTo>
                  <a:lnTo>
                    <a:pt x="1181" y="487"/>
                  </a:lnTo>
                  <a:lnTo>
                    <a:pt x="1183" y="487"/>
                  </a:lnTo>
                  <a:lnTo>
                    <a:pt x="1181" y="489"/>
                  </a:lnTo>
                  <a:lnTo>
                    <a:pt x="1183" y="489"/>
                  </a:lnTo>
                  <a:lnTo>
                    <a:pt x="1183" y="491"/>
                  </a:lnTo>
                  <a:lnTo>
                    <a:pt x="1183" y="493"/>
                  </a:lnTo>
                  <a:lnTo>
                    <a:pt x="1183" y="495"/>
                  </a:lnTo>
                  <a:lnTo>
                    <a:pt x="1185" y="495"/>
                  </a:lnTo>
                  <a:lnTo>
                    <a:pt x="1183" y="495"/>
                  </a:lnTo>
                  <a:lnTo>
                    <a:pt x="1183" y="493"/>
                  </a:lnTo>
                  <a:lnTo>
                    <a:pt x="1183" y="491"/>
                  </a:lnTo>
                  <a:lnTo>
                    <a:pt x="1183" y="489"/>
                  </a:lnTo>
                  <a:lnTo>
                    <a:pt x="1183" y="487"/>
                  </a:lnTo>
                  <a:lnTo>
                    <a:pt x="1183" y="486"/>
                  </a:lnTo>
                  <a:lnTo>
                    <a:pt x="1185" y="486"/>
                  </a:lnTo>
                  <a:lnTo>
                    <a:pt x="1185" y="487"/>
                  </a:lnTo>
                  <a:lnTo>
                    <a:pt x="1185" y="489"/>
                  </a:lnTo>
                  <a:lnTo>
                    <a:pt x="1187" y="487"/>
                  </a:lnTo>
                  <a:lnTo>
                    <a:pt x="1187" y="489"/>
                  </a:lnTo>
                  <a:lnTo>
                    <a:pt x="1189" y="489"/>
                  </a:lnTo>
                  <a:lnTo>
                    <a:pt x="1189" y="491"/>
                  </a:lnTo>
                  <a:lnTo>
                    <a:pt x="1190" y="491"/>
                  </a:lnTo>
                  <a:lnTo>
                    <a:pt x="1192" y="491"/>
                  </a:lnTo>
                  <a:lnTo>
                    <a:pt x="1190" y="493"/>
                  </a:lnTo>
                  <a:lnTo>
                    <a:pt x="1190" y="495"/>
                  </a:lnTo>
                  <a:lnTo>
                    <a:pt x="1189" y="495"/>
                  </a:lnTo>
                  <a:lnTo>
                    <a:pt x="1190" y="495"/>
                  </a:lnTo>
                  <a:lnTo>
                    <a:pt x="1190" y="497"/>
                  </a:lnTo>
                  <a:lnTo>
                    <a:pt x="1190" y="499"/>
                  </a:lnTo>
                  <a:lnTo>
                    <a:pt x="1192" y="497"/>
                  </a:lnTo>
                  <a:lnTo>
                    <a:pt x="1192" y="495"/>
                  </a:lnTo>
                  <a:lnTo>
                    <a:pt x="1192" y="493"/>
                  </a:lnTo>
                  <a:lnTo>
                    <a:pt x="1194" y="491"/>
                  </a:lnTo>
                  <a:lnTo>
                    <a:pt x="1194" y="493"/>
                  </a:lnTo>
                  <a:lnTo>
                    <a:pt x="1194" y="495"/>
                  </a:lnTo>
                  <a:lnTo>
                    <a:pt x="1192" y="497"/>
                  </a:lnTo>
                  <a:lnTo>
                    <a:pt x="1194" y="497"/>
                  </a:lnTo>
                  <a:lnTo>
                    <a:pt x="1194" y="495"/>
                  </a:lnTo>
                  <a:lnTo>
                    <a:pt x="1194" y="497"/>
                  </a:lnTo>
                  <a:lnTo>
                    <a:pt x="1196" y="499"/>
                  </a:lnTo>
                  <a:lnTo>
                    <a:pt x="1196" y="501"/>
                  </a:lnTo>
                  <a:lnTo>
                    <a:pt x="1198" y="501"/>
                  </a:lnTo>
                  <a:lnTo>
                    <a:pt x="1196" y="499"/>
                  </a:lnTo>
                  <a:lnTo>
                    <a:pt x="1196" y="497"/>
                  </a:lnTo>
                  <a:lnTo>
                    <a:pt x="1196" y="495"/>
                  </a:lnTo>
                  <a:lnTo>
                    <a:pt x="1194" y="493"/>
                  </a:lnTo>
                  <a:lnTo>
                    <a:pt x="1196" y="493"/>
                  </a:lnTo>
                  <a:lnTo>
                    <a:pt x="1194" y="491"/>
                  </a:lnTo>
                  <a:lnTo>
                    <a:pt x="1196" y="491"/>
                  </a:lnTo>
                  <a:lnTo>
                    <a:pt x="1198" y="491"/>
                  </a:lnTo>
                  <a:lnTo>
                    <a:pt x="1198" y="493"/>
                  </a:lnTo>
                  <a:lnTo>
                    <a:pt x="1198" y="495"/>
                  </a:lnTo>
                  <a:lnTo>
                    <a:pt x="1198" y="493"/>
                  </a:lnTo>
                  <a:lnTo>
                    <a:pt x="1200" y="493"/>
                  </a:lnTo>
                  <a:lnTo>
                    <a:pt x="1200" y="495"/>
                  </a:lnTo>
                  <a:lnTo>
                    <a:pt x="1198" y="495"/>
                  </a:lnTo>
                  <a:lnTo>
                    <a:pt x="1198" y="497"/>
                  </a:lnTo>
                  <a:lnTo>
                    <a:pt x="1198" y="499"/>
                  </a:lnTo>
                  <a:lnTo>
                    <a:pt x="1198" y="497"/>
                  </a:lnTo>
                  <a:lnTo>
                    <a:pt x="1200" y="495"/>
                  </a:lnTo>
                  <a:lnTo>
                    <a:pt x="1202" y="497"/>
                  </a:lnTo>
                  <a:lnTo>
                    <a:pt x="1200" y="497"/>
                  </a:lnTo>
                  <a:lnTo>
                    <a:pt x="1200" y="499"/>
                  </a:lnTo>
                  <a:lnTo>
                    <a:pt x="1200" y="501"/>
                  </a:lnTo>
                  <a:lnTo>
                    <a:pt x="1198" y="501"/>
                  </a:lnTo>
                  <a:lnTo>
                    <a:pt x="1198" y="503"/>
                  </a:lnTo>
                  <a:lnTo>
                    <a:pt x="1198" y="505"/>
                  </a:lnTo>
                  <a:lnTo>
                    <a:pt x="1198" y="507"/>
                  </a:lnTo>
                  <a:lnTo>
                    <a:pt x="1200" y="505"/>
                  </a:lnTo>
                  <a:lnTo>
                    <a:pt x="1202" y="505"/>
                  </a:lnTo>
                  <a:lnTo>
                    <a:pt x="1202" y="507"/>
                  </a:lnTo>
                  <a:lnTo>
                    <a:pt x="1204" y="505"/>
                  </a:lnTo>
                  <a:lnTo>
                    <a:pt x="1204" y="507"/>
                  </a:lnTo>
                  <a:lnTo>
                    <a:pt x="1206" y="507"/>
                  </a:lnTo>
                  <a:lnTo>
                    <a:pt x="1206" y="505"/>
                  </a:lnTo>
                  <a:lnTo>
                    <a:pt x="1206" y="507"/>
                  </a:lnTo>
                  <a:lnTo>
                    <a:pt x="1208" y="505"/>
                  </a:lnTo>
                  <a:lnTo>
                    <a:pt x="1208" y="507"/>
                  </a:lnTo>
                  <a:lnTo>
                    <a:pt x="1210" y="507"/>
                  </a:lnTo>
                  <a:lnTo>
                    <a:pt x="1210" y="509"/>
                  </a:lnTo>
                  <a:lnTo>
                    <a:pt x="1208" y="509"/>
                  </a:lnTo>
                  <a:lnTo>
                    <a:pt x="1206" y="509"/>
                  </a:lnTo>
                  <a:lnTo>
                    <a:pt x="1206" y="510"/>
                  </a:lnTo>
                  <a:lnTo>
                    <a:pt x="1208" y="510"/>
                  </a:lnTo>
                  <a:lnTo>
                    <a:pt x="1208" y="512"/>
                  </a:lnTo>
                  <a:lnTo>
                    <a:pt x="1206" y="512"/>
                  </a:lnTo>
                  <a:lnTo>
                    <a:pt x="1202" y="512"/>
                  </a:lnTo>
                  <a:lnTo>
                    <a:pt x="1200" y="512"/>
                  </a:lnTo>
                  <a:lnTo>
                    <a:pt x="1202" y="512"/>
                  </a:lnTo>
                  <a:lnTo>
                    <a:pt x="1204" y="512"/>
                  </a:lnTo>
                  <a:lnTo>
                    <a:pt x="1202" y="512"/>
                  </a:lnTo>
                  <a:lnTo>
                    <a:pt x="1202" y="514"/>
                  </a:lnTo>
                  <a:lnTo>
                    <a:pt x="1204" y="514"/>
                  </a:lnTo>
                  <a:lnTo>
                    <a:pt x="1202" y="514"/>
                  </a:lnTo>
                  <a:lnTo>
                    <a:pt x="1200" y="514"/>
                  </a:lnTo>
                  <a:lnTo>
                    <a:pt x="1202" y="514"/>
                  </a:lnTo>
                  <a:lnTo>
                    <a:pt x="1204" y="514"/>
                  </a:lnTo>
                  <a:lnTo>
                    <a:pt x="1204" y="516"/>
                  </a:lnTo>
                  <a:lnTo>
                    <a:pt x="1206" y="516"/>
                  </a:lnTo>
                  <a:lnTo>
                    <a:pt x="1204" y="518"/>
                  </a:lnTo>
                  <a:lnTo>
                    <a:pt x="1206" y="518"/>
                  </a:lnTo>
                  <a:lnTo>
                    <a:pt x="1208" y="518"/>
                  </a:lnTo>
                  <a:lnTo>
                    <a:pt x="1208" y="520"/>
                  </a:lnTo>
                  <a:lnTo>
                    <a:pt x="1208" y="522"/>
                  </a:lnTo>
                  <a:lnTo>
                    <a:pt x="1208" y="520"/>
                  </a:lnTo>
                  <a:lnTo>
                    <a:pt x="1210" y="520"/>
                  </a:lnTo>
                  <a:lnTo>
                    <a:pt x="1210" y="522"/>
                  </a:lnTo>
                  <a:lnTo>
                    <a:pt x="1208" y="522"/>
                  </a:lnTo>
                  <a:lnTo>
                    <a:pt x="1206" y="522"/>
                  </a:lnTo>
                  <a:lnTo>
                    <a:pt x="1208" y="524"/>
                  </a:lnTo>
                  <a:lnTo>
                    <a:pt x="1210" y="524"/>
                  </a:lnTo>
                  <a:lnTo>
                    <a:pt x="1212" y="524"/>
                  </a:lnTo>
                  <a:lnTo>
                    <a:pt x="1210" y="524"/>
                  </a:lnTo>
                  <a:lnTo>
                    <a:pt x="1212" y="524"/>
                  </a:lnTo>
                  <a:lnTo>
                    <a:pt x="1213" y="524"/>
                  </a:lnTo>
                  <a:lnTo>
                    <a:pt x="1213" y="522"/>
                  </a:lnTo>
                  <a:lnTo>
                    <a:pt x="1213" y="524"/>
                  </a:lnTo>
                  <a:lnTo>
                    <a:pt x="1215" y="522"/>
                  </a:lnTo>
                  <a:lnTo>
                    <a:pt x="1215" y="524"/>
                  </a:lnTo>
                  <a:lnTo>
                    <a:pt x="1213" y="526"/>
                  </a:lnTo>
                  <a:lnTo>
                    <a:pt x="1213" y="528"/>
                  </a:lnTo>
                  <a:lnTo>
                    <a:pt x="1212" y="528"/>
                  </a:lnTo>
                  <a:lnTo>
                    <a:pt x="1212" y="530"/>
                  </a:lnTo>
                  <a:lnTo>
                    <a:pt x="1210" y="530"/>
                  </a:lnTo>
                  <a:lnTo>
                    <a:pt x="1210" y="532"/>
                  </a:lnTo>
                  <a:lnTo>
                    <a:pt x="1212" y="532"/>
                  </a:lnTo>
                  <a:lnTo>
                    <a:pt x="1213" y="534"/>
                  </a:lnTo>
                  <a:lnTo>
                    <a:pt x="1215" y="532"/>
                  </a:lnTo>
                  <a:lnTo>
                    <a:pt x="1215" y="534"/>
                  </a:lnTo>
                  <a:lnTo>
                    <a:pt x="1217" y="535"/>
                  </a:lnTo>
                  <a:lnTo>
                    <a:pt x="1217" y="537"/>
                  </a:lnTo>
                  <a:lnTo>
                    <a:pt x="1217" y="539"/>
                  </a:lnTo>
                  <a:lnTo>
                    <a:pt x="1217" y="541"/>
                  </a:lnTo>
                  <a:lnTo>
                    <a:pt x="1217" y="543"/>
                  </a:lnTo>
                  <a:lnTo>
                    <a:pt x="1217" y="545"/>
                  </a:lnTo>
                  <a:lnTo>
                    <a:pt x="1215" y="545"/>
                  </a:lnTo>
                  <a:lnTo>
                    <a:pt x="1217" y="547"/>
                  </a:lnTo>
                  <a:lnTo>
                    <a:pt x="1217" y="549"/>
                  </a:lnTo>
                  <a:lnTo>
                    <a:pt x="1215" y="547"/>
                  </a:lnTo>
                  <a:lnTo>
                    <a:pt x="1215" y="549"/>
                  </a:lnTo>
                  <a:lnTo>
                    <a:pt x="1217" y="549"/>
                  </a:lnTo>
                  <a:lnTo>
                    <a:pt x="1217" y="551"/>
                  </a:lnTo>
                  <a:lnTo>
                    <a:pt x="1215" y="551"/>
                  </a:lnTo>
                  <a:lnTo>
                    <a:pt x="1215" y="549"/>
                  </a:lnTo>
                  <a:lnTo>
                    <a:pt x="1213" y="549"/>
                  </a:lnTo>
                  <a:lnTo>
                    <a:pt x="1213" y="547"/>
                  </a:lnTo>
                  <a:lnTo>
                    <a:pt x="1213" y="545"/>
                  </a:lnTo>
                  <a:lnTo>
                    <a:pt x="1212" y="543"/>
                  </a:lnTo>
                  <a:lnTo>
                    <a:pt x="1213" y="541"/>
                  </a:lnTo>
                  <a:lnTo>
                    <a:pt x="1212" y="541"/>
                  </a:lnTo>
                  <a:lnTo>
                    <a:pt x="1212" y="539"/>
                  </a:lnTo>
                  <a:lnTo>
                    <a:pt x="1212" y="537"/>
                  </a:lnTo>
                  <a:lnTo>
                    <a:pt x="1210" y="535"/>
                  </a:lnTo>
                  <a:lnTo>
                    <a:pt x="1208" y="535"/>
                  </a:lnTo>
                  <a:lnTo>
                    <a:pt x="1208" y="534"/>
                  </a:lnTo>
                  <a:lnTo>
                    <a:pt x="1208" y="532"/>
                  </a:lnTo>
                  <a:lnTo>
                    <a:pt x="1206" y="532"/>
                  </a:lnTo>
                  <a:lnTo>
                    <a:pt x="1208" y="532"/>
                  </a:lnTo>
                  <a:lnTo>
                    <a:pt x="1206" y="532"/>
                  </a:lnTo>
                  <a:lnTo>
                    <a:pt x="1206" y="530"/>
                  </a:lnTo>
                  <a:lnTo>
                    <a:pt x="1206" y="532"/>
                  </a:lnTo>
                  <a:lnTo>
                    <a:pt x="1206" y="534"/>
                  </a:lnTo>
                  <a:lnTo>
                    <a:pt x="1208" y="534"/>
                  </a:lnTo>
                  <a:lnTo>
                    <a:pt x="1208" y="535"/>
                  </a:lnTo>
                  <a:lnTo>
                    <a:pt x="1210" y="537"/>
                  </a:lnTo>
                  <a:lnTo>
                    <a:pt x="1210" y="539"/>
                  </a:lnTo>
                  <a:lnTo>
                    <a:pt x="1208" y="539"/>
                  </a:lnTo>
                  <a:lnTo>
                    <a:pt x="1208" y="541"/>
                  </a:lnTo>
                  <a:lnTo>
                    <a:pt x="1210" y="543"/>
                  </a:lnTo>
                  <a:lnTo>
                    <a:pt x="1208" y="543"/>
                  </a:lnTo>
                  <a:lnTo>
                    <a:pt x="1208" y="545"/>
                  </a:lnTo>
                  <a:lnTo>
                    <a:pt x="1210" y="543"/>
                  </a:lnTo>
                  <a:lnTo>
                    <a:pt x="1210" y="545"/>
                  </a:lnTo>
                  <a:lnTo>
                    <a:pt x="1208" y="545"/>
                  </a:lnTo>
                  <a:lnTo>
                    <a:pt x="1210" y="545"/>
                  </a:lnTo>
                  <a:lnTo>
                    <a:pt x="1210" y="547"/>
                  </a:lnTo>
                  <a:lnTo>
                    <a:pt x="1212" y="547"/>
                  </a:lnTo>
                  <a:lnTo>
                    <a:pt x="1212" y="549"/>
                  </a:lnTo>
                  <a:lnTo>
                    <a:pt x="1212" y="551"/>
                  </a:lnTo>
                  <a:lnTo>
                    <a:pt x="1210" y="549"/>
                  </a:lnTo>
                  <a:lnTo>
                    <a:pt x="1210" y="551"/>
                  </a:lnTo>
                  <a:lnTo>
                    <a:pt x="1208" y="549"/>
                  </a:lnTo>
                  <a:lnTo>
                    <a:pt x="1208" y="551"/>
                  </a:lnTo>
                  <a:lnTo>
                    <a:pt x="1210" y="551"/>
                  </a:lnTo>
                  <a:lnTo>
                    <a:pt x="1210" y="553"/>
                  </a:lnTo>
                  <a:lnTo>
                    <a:pt x="1208" y="553"/>
                  </a:lnTo>
                  <a:lnTo>
                    <a:pt x="1210" y="553"/>
                  </a:lnTo>
                  <a:lnTo>
                    <a:pt x="1212" y="553"/>
                  </a:lnTo>
                  <a:lnTo>
                    <a:pt x="1212" y="555"/>
                  </a:lnTo>
                  <a:lnTo>
                    <a:pt x="1213" y="555"/>
                  </a:lnTo>
                  <a:lnTo>
                    <a:pt x="1213" y="557"/>
                  </a:lnTo>
                  <a:lnTo>
                    <a:pt x="1212" y="557"/>
                  </a:lnTo>
                  <a:lnTo>
                    <a:pt x="1213" y="557"/>
                  </a:lnTo>
                  <a:lnTo>
                    <a:pt x="1213" y="558"/>
                  </a:lnTo>
                  <a:lnTo>
                    <a:pt x="1213" y="560"/>
                  </a:lnTo>
                  <a:lnTo>
                    <a:pt x="1212" y="560"/>
                  </a:lnTo>
                  <a:lnTo>
                    <a:pt x="1213" y="560"/>
                  </a:lnTo>
                  <a:lnTo>
                    <a:pt x="1213" y="562"/>
                  </a:lnTo>
                  <a:lnTo>
                    <a:pt x="1215" y="562"/>
                  </a:lnTo>
                  <a:lnTo>
                    <a:pt x="1215" y="560"/>
                  </a:lnTo>
                  <a:lnTo>
                    <a:pt x="1215" y="562"/>
                  </a:lnTo>
                  <a:lnTo>
                    <a:pt x="1213" y="562"/>
                  </a:lnTo>
                  <a:lnTo>
                    <a:pt x="1213" y="564"/>
                  </a:lnTo>
                  <a:lnTo>
                    <a:pt x="1212" y="564"/>
                  </a:lnTo>
                  <a:lnTo>
                    <a:pt x="1212" y="562"/>
                  </a:lnTo>
                  <a:lnTo>
                    <a:pt x="1210" y="562"/>
                  </a:lnTo>
                  <a:lnTo>
                    <a:pt x="1208" y="560"/>
                  </a:lnTo>
                  <a:lnTo>
                    <a:pt x="1208" y="562"/>
                  </a:lnTo>
                  <a:lnTo>
                    <a:pt x="1208" y="560"/>
                  </a:lnTo>
                  <a:lnTo>
                    <a:pt x="1206" y="560"/>
                  </a:lnTo>
                  <a:lnTo>
                    <a:pt x="1206" y="558"/>
                  </a:lnTo>
                  <a:lnTo>
                    <a:pt x="1206" y="560"/>
                  </a:lnTo>
                  <a:lnTo>
                    <a:pt x="1206" y="562"/>
                  </a:lnTo>
                  <a:lnTo>
                    <a:pt x="1208" y="562"/>
                  </a:lnTo>
                  <a:lnTo>
                    <a:pt x="1206" y="562"/>
                  </a:lnTo>
                  <a:lnTo>
                    <a:pt x="1208" y="564"/>
                  </a:lnTo>
                  <a:lnTo>
                    <a:pt x="1208" y="566"/>
                  </a:lnTo>
                  <a:lnTo>
                    <a:pt x="1210" y="566"/>
                  </a:lnTo>
                  <a:lnTo>
                    <a:pt x="1210" y="568"/>
                  </a:lnTo>
                  <a:lnTo>
                    <a:pt x="1210" y="570"/>
                  </a:lnTo>
                  <a:lnTo>
                    <a:pt x="1210" y="572"/>
                  </a:lnTo>
                  <a:lnTo>
                    <a:pt x="1212" y="572"/>
                  </a:lnTo>
                  <a:lnTo>
                    <a:pt x="1210" y="572"/>
                  </a:lnTo>
                  <a:lnTo>
                    <a:pt x="1210" y="574"/>
                  </a:lnTo>
                  <a:lnTo>
                    <a:pt x="1208" y="574"/>
                  </a:lnTo>
                  <a:lnTo>
                    <a:pt x="1206" y="574"/>
                  </a:lnTo>
                  <a:lnTo>
                    <a:pt x="1206" y="570"/>
                  </a:lnTo>
                  <a:lnTo>
                    <a:pt x="1204" y="570"/>
                  </a:lnTo>
                  <a:lnTo>
                    <a:pt x="1204" y="572"/>
                  </a:lnTo>
                  <a:lnTo>
                    <a:pt x="1204" y="570"/>
                  </a:lnTo>
                  <a:lnTo>
                    <a:pt x="1206" y="568"/>
                  </a:lnTo>
                  <a:lnTo>
                    <a:pt x="1206" y="566"/>
                  </a:lnTo>
                  <a:lnTo>
                    <a:pt x="1204" y="568"/>
                  </a:lnTo>
                  <a:lnTo>
                    <a:pt x="1204" y="566"/>
                  </a:lnTo>
                  <a:lnTo>
                    <a:pt x="1206" y="566"/>
                  </a:lnTo>
                  <a:lnTo>
                    <a:pt x="1206" y="564"/>
                  </a:lnTo>
                  <a:lnTo>
                    <a:pt x="1204" y="564"/>
                  </a:lnTo>
                  <a:lnTo>
                    <a:pt x="1204" y="562"/>
                  </a:lnTo>
                  <a:lnTo>
                    <a:pt x="1204" y="566"/>
                  </a:lnTo>
                  <a:lnTo>
                    <a:pt x="1202" y="564"/>
                  </a:lnTo>
                  <a:lnTo>
                    <a:pt x="1202" y="566"/>
                  </a:lnTo>
                  <a:lnTo>
                    <a:pt x="1200" y="566"/>
                  </a:lnTo>
                  <a:lnTo>
                    <a:pt x="1200" y="564"/>
                  </a:lnTo>
                  <a:lnTo>
                    <a:pt x="1200" y="562"/>
                  </a:lnTo>
                  <a:lnTo>
                    <a:pt x="1198" y="562"/>
                  </a:lnTo>
                  <a:lnTo>
                    <a:pt x="1198" y="560"/>
                  </a:lnTo>
                  <a:lnTo>
                    <a:pt x="1198" y="558"/>
                  </a:lnTo>
                  <a:lnTo>
                    <a:pt x="1198" y="560"/>
                  </a:lnTo>
                  <a:lnTo>
                    <a:pt x="1196" y="560"/>
                  </a:lnTo>
                  <a:lnTo>
                    <a:pt x="1196" y="562"/>
                  </a:lnTo>
                  <a:lnTo>
                    <a:pt x="1198" y="562"/>
                  </a:lnTo>
                  <a:lnTo>
                    <a:pt x="1198" y="564"/>
                  </a:lnTo>
                  <a:lnTo>
                    <a:pt x="1196" y="564"/>
                  </a:lnTo>
                  <a:lnTo>
                    <a:pt x="1196" y="562"/>
                  </a:lnTo>
                  <a:lnTo>
                    <a:pt x="1194" y="562"/>
                  </a:lnTo>
                  <a:lnTo>
                    <a:pt x="1194" y="560"/>
                  </a:lnTo>
                  <a:lnTo>
                    <a:pt x="1196" y="560"/>
                  </a:lnTo>
                  <a:lnTo>
                    <a:pt x="1196" y="558"/>
                  </a:lnTo>
                  <a:lnTo>
                    <a:pt x="1194" y="560"/>
                  </a:lnTo>
                  <a:lnTo>
                    <a:pt x="1192" y="560"/>
                  </a:lnTo>
                  <a:lnTo>
                    <a:pt x="1192" y="558"/>
                  </a:lnTo>
                  <a:lnTo>
                    <a:pt x="1192" y="557"/>
                  </a:lnTo>
                  <a:lnTo>
                    <a:pt x="1190" y="557"/>
                  </a:lnTo>
                  <a:lnTo>
                    <a:pt x="1190" y="555"/>
                  </a:lnTo>
                  <a:lnTo>
                    <a:pt x="1189" y="555"/>
                  </a:lnTo>
                  <a:lnTo>
                    <a:pt x="1190" y="555"/>
                  </a:lnTo>
                  <a:lnTo>
                    <a:pt x="1190" y="557"/>
                  </a:lnTo>
                  <a:lnTo>
                    <a:pt x="1190" y="558"/>
                  </a:lnTo>
                  <a:lnTo>
                    <a:pt x="1192" y="558"/>
                  </a:lnTo>
                  <a:lnTo>
                    <a:pt x="1192" y="560"/>
                  </a:lnTo>
                  <a:lnTo>
                    <a:pt x="1192" y="562"/>
                  </a:lnTo>
                  <a:lnTo>
                    <a:pt x="1190" y="560"/>
                  </a:lnTo>
                  <a:lnTo>
                    <a:pt x="1189" y="560"/>
                  </a:lnTo>
                  <a:lnTo>
                    <a:pt x="1187" y="558"/>
                  </a:lnTo>
                  <a:lnTo>
                    <a:pt x="1187" y="557"/>
                  </a:lnTo>
                  <a:lnTo>
                    <a:pt x="1187" y="555"/>
                  </a:lnTo>
                  <a:lnTo>
                    <a:pt x="1185" y="555"/>
                  </a:lnTo>
                  <a:lnTo>
                    <a:pt x="1185" y="553"/>
                  </a:lnTo>
                  <a:lnTo>
                    <a:pt x="1185" y="551"/>
                  </a:lnTo>
                  <a:lnTo>
                    <a:pt x="1183" y="551"/>
                  </a:lnTo>
                  <a:lnTo>
                    <a:pt x="1183" y="549"/>
                  </a:lnTo>
                  <a:lnTo>
                    <a:pt x="1185" y="547"/>
                  </a:lnTo>
                  <a:lnTo>
                    <a:pt x="1183" y="547"/>
                  </a:lnTo>
                  <a:lnTo>
                    <a:pt x="1183" y="549"/>
                  </a:lnTo>
                  <a:lnTo>
                    <a:pt x="1183" y="551"/>
                  </a:lnTo>
                  <a:lnTo>
                    <a:pt x="1185" y="551"/>
                  </a:lnTo>
                  <a:lnTo>
                    <a:pt x="1185" y="553"/>
                  </a:lnTo>
                  <a:lnTo>
                    <a:pt x="1185" y="555"/>
                  </a:lnTo>
                  <a:lnTo>
                    <a:pt x="1185" y="557"/>
                  </a:lnTo>
                  <a:lnTo>
                    <a:pt x="1183" y="557"/>
                  </a:lnTo>
                  <a:lnTo>
                    <a:pt x="1185" y="557"/>
                  </a:lnTo>
                  <a:lnTo>
                    <a:pt x="1185" y="558"/>
                  </a:lnTo>
                  <a:lnTo>
                    <a:pt x="1185" y="560"/>
                  </a:lnTo>
                  <a:lnTo>
                    <a:pt x="1185" y="558"/>
                  </a:lnTo>
                  <a:lnTo>
                    <a:pt x="1183" y="558"/>
                  </a:lnTo>
                  <a:lnTo>
                    <a:pt x="1183" y="557"/>
                  </a:lnTo>
                  <a:lnTo>
                    <a:pt x="1181" y="557"/>
                  </a:lnTo>
                  <a:lnTo>
                    <a:pt x="1183" y="555"/>
                  </a:lnTo>
                  <a:lnTo>
                    <a:pt x="1181" y="555"/>
                  </a:lnTo>
                  <a:lnTo>
                    <a:pt x="1183" y="555"/>
                  </a:lnTo>
                  <a:lnTo>
                    <a:pt x="1183" y="553"/>
                  </a:lnTo>
                  <a:lnTo>
                    <a:pt x="1181" y="551"/>
                  </a:lnTo>
                  <a:lnTo>
                    <a:pt x="1181" y="549"/>
                  </a:lnTo>
                  <a:lnTo>
                    <a:pt x="1181" y="551"/>
                  </a:lnTo>
                  <a:lnTo>
                    <a:pt x="1181" y="553"/>
                  </a:lnTo>
                  <a:lnTo>
                    <a:pt x="1181" y="555"/>
                  </a:lnTo>
                  <a:lnTo>
                    <a:pt x="1179" y="553"/>
                  </a:lnTo>
                  <a:lnTo>
                    <a:pt x="1179" y="551"/>
                  </a:lnTo>
                  <a:lnTo>
                    <a:pt x="1177" y="551"/>
                  </a:lnTo>
                  <a:lnTo>
                    <a:pt x="1179" y="551"/>
                  </a:lnTo>
                  <a:lnTo>
                    <a:pt x="1179" y="549"/>
                  </a:lnTo>
                  <a:lnTo>
                    <a:pt x="1179" y="547"/>
                  </a:lnTo>
                  <a:lnTo>
                    <a:pt x="1179" y="545"/>
                  </a:lnTo>
                  <a:lnTo>
                    <a:pt x="1177" y="545"/>
                  </a:lnTo>
                  <a:lnTo>
                    <a:pt x="1177" y="547"/>
                  </a:lnTo>
                  <a:lnTo>
                    <a:pt x="1177" y="549"/>
                  </a:lnTo>
                  <a:lnTo>
                    <a:pt x="1175" y="549"/>
                  </a:lnTo>
                  <a:lnTo>
                    <a:pt x="1173" y="547"/>
                  </a:lnTo>
                  <a:lnTo>
                    <a:pt x="1173" y="545"/>
                  </a:lnTo>
                  <a:lnTo>
                    <a:pt x="1171" y="545"/>
                  </a:lnTo>
                  <a:lnTo>
                    <a:pt x="1171" y="543"/>
                  </a:lnTo>
                  <a:lnTo>
                    <a:pt x="1171" y="545"/>
                  </a:lnTo>
                  <a:lnTo>
                    <a:pt x="1171" y="543"/>
                  </a:lnTo>
                  <a:lnTo>
                    <a:pt x="1169" y="543"/>
                  </a:lnTo>
                  <a:lnTo>
                    <a:pt x="1169" y="541"/>
                  </a:lnTo>
                  <a:lnTo>
                    <a:pt x="1167" y="539"/>
                  </a:lnTo>
                  <a:lnTo>
                    <a:pt x="1167" y="537"/>
                  </a:lnTo>
                  <a:lnTo>
                    <a:pt x="1167" y="535"/>
                  </a:lnTo>
                  <a:lnTo>
                    <a:pt x="1165" y="537"/>
                  </a:lnTo>
                  <a:lnTo>
                    <a:pt x="1165" y="535"/>
                  </a:lnTo>
                  <a:lnTo>
                    <a:pt x="1165" y="534"/>
                  </a:lnTo>
                  <a:lnTo>
                    <a:pt x="1164" y="534"/>
                  </a:lnTo>
                  <a:lnTo>
                    <a:pt x="1164" y="532"/>
                  </a:lnTo>
                  <a:lnTo>
                    <a:pt x="1164" y="534"/>
                  </a:lnTo>
                  <a:lnTo>
                    <a:pt x="1164" y="535"/>
                  </a:lnTo>
                  <a:lnTo>
                    <a:pt x="1165" y="535"/>
                  </a:lnTo>
                  <a:lnTo>
                    <a:pt x="1165" y="537"/>
                  </a:lnTo>
                  <a:lnTo>
                    <a:pt x="1165" y="539"/>
                  </a:lnTo>
                  <a:lnTo>
                    <a:pt x="1165" y="541"/>
                  </a:lnTo>
                  <a:lnTo>
                    <a:pt x="1167" y="543"/>
                  </a:lnTo>
                  <a:lnTo>
                    <a:pt x="1167" y="545"/>
                  </a:lnTo>
                  <a:lnTo>
                    <a:pt x="1167" y="547"/>
                  </a:lnTo>
                  <a:lnTo>
                    <a:pt x="1165" y="545"/>
                  </a:lnTo>
                  <a:lnTo>
                    <a:pt x="1164" y="543"/>
                  </a:lnTo>
                  <a:lnTo>
                    <a:pt x="1164" y="541"/>
                  </a:lnTo>
                  <a:lnTo>
                    <a:pt x="1162" y="541"/>
                  </a:lnTo>
                  <a:lnTo>
                    <a:pt x="1162" y="539"/>
                  </a:lnTo>
                  <a:lnTo>
                    <a:pt x="1160" y="539"/>
                  </a:lnTo>
                  <a:lnTo>
                    <a:pt x="1160" y="537"/>
                  </a:lnTo>
                  <a:lnTo>
                    <a:pt x="1160" y="539"/>
                  </a:lnTo>
                  <a:lnTo>
                    <a:pt x="1160" y="537"/>
                  </a:lnTo>
                  <a:lnTo>
                    <a:pt x="1158" y="539"/>
                  </a:lnTo>
                  <a:lnTo>
                    <a:pt x="1158" y="537"/>
                  </a:lnTo>
                  <a:lnTo>
                    <a:pt x="1158" y="535"/>
                  </a:lnTo>
                  <a:lnTo>
                    <a:pt x="1158" y="537"/>
                  </a:lnTo>
                  <a:lnTo>
                    <a:pt x="1156" y="535"/>
                  </a:lnTo>
                  <a:lnTo>
                    <a:pt x="1156" y="534"/>
                  </a:lnTo>
                  <a:lnTo>
                    <a:pt x="1154" y="534"/>
                  </a:lnTo>
                  <a:lnTo>
                    <a:pt x="1150" y="532"/>
                  </a:lnTo>
                  <a:lnTo>
                    <a:pt x="1150" y="534"/>
                  </a:lnTo>
                  <a:lnTo>
                    <a:pt x="1148" y="534"/>
                  </a:lnTo>
                  <a:lnTo>
                    <a:pt x="1148" y="532"/>
                  </a:lnTo>
                  <a:lnTo>
                    <a:pt x="1146" y="532"/>
                  </a:lnTo>
                  <a:lnTo>
                    <a:pt x="1146" y="534"/>
                  </a:lnTo>
                  <a:lnTo>
                    <a:pt x="1148" y="535"/>
                  </a:lnTo>
                  <a:lnTo>
                    <a:pt x="1148" y="537"/>
                  </a:lnTo>
                  <a:lnTo>
                    <a:pt x="1150" y="537"/>
                  </a:lnTo>
                  <a:lnTo>
                    <a:pt x="1148" y="537"/>
                  </a:lnTo>
                  <a:lnTo>
                    <a:pt x="1150" y="539"/>
                  </a:lnTo>
                  <a:lnTo>
                    <a:pt x="1150" y="541"/>
                  </a:lnTo>
                  <a:lnTo>
                    <a:pt x="1152" y="541"/>
                  </a:lnTo>
                  <a:lnTo>
                    <a:pt x="1152" y="543"/>
                  </a:lnTo>
                  <a:lnTo>
                    <a:pt x="1154" y="543"/>
                  </a:lnTo>
                  <a:lnTo>
                    <a:pt x="1156" y="543"/>
                  </a:lnTo>
                  <a:lnTo>
                    <a:pt x="1156" y="545"/>
                  </a:lnTo>
                  <a:lnTo>
                    <a:pt x="1154" y="545"/>
                  </a:lnTo>
                  <a:lnTo>
                    <a:pt x="1156" y="545"/>
                  </a:lnTo>
                  <a:lnTo>
                    <a:pt x="1156" y="547"/>
                  </a:lnTo>
                  <a:lnTo>
                    <a:pt x="1158" y="549"/>
                  </a:lnTo>
                  <a:lnTo>
                    <a:pt x="1158" y="551"/>
                  </a:lnTo>
                  <a:lnTo>
                    <a:pt x="1160" y="551"/>
                  </a:lnTo>
                  <a:lnTo>
                    <a:pt x="1160" y="553"/>
                  </a:lnTo>
                  <a:lnTo>
                    <a:pt x="1158" y="553"/>
                  </a:lnTo>
                  <a:lnTo>
                    <a:pt x="1160" y="553"/>
                  </a:lnTo>
                  <a:lnTo>
                    <a:pt x="1160" y="555"/>
                  </a:lnTo>
                  <a:lnTo>
                    <a:pt x="1162" y="553"/>
                  </a:lnTo>
                  <a:lnTo>
                    <a:pt x="1162" y="555"/>
                  </a:lnTo>
                  <a:lnTo>
                    <a:pt x="1164" y="555"/>
                  </a:lnTo>
                  <a:lnTo>
                    <a:pt x="1164" y="557"/>
                  </a:lnTo>
                  <a:lnTo>
                    <a:pt x="1162" y="557"/>
                  </a:lnTo>
                  <a:lnTo>
                    <a:pt x="1164" y="557"/>
                  </a:lnTo>
                  <a:lnTo>
                    <a:pt x="1164" y="555"/>
                  </a:lnTo>
                  <a:lnTo>
                    <a:pt x="1165" y="557"/>
                  </a:lnTo>
                  <a:lnTo>
                    <a:pt x="1167" y="557"/>
                  </a:lnTo>
                  <a:lnTo>
                    <a:pt x="1169" y="557"/>
                  </a:lnTo>
                  <a:lnTo>
                    <a:pt x="1167" y="557"/>
                  </a:lnTo>
                  <a:lnTo>
                    <a:pt x="1167" y="558"/>
                  </a:lnTo>
                  <a:lnTo>
                    <a:pt x="1165" y="558"/>
                  </a:lnTo>
                  <a:lnTo>
                    <a:pt x="1165" y="560"/>
                  </a:lnTo>
                  <a:lnTo>
                    <a:pt x="1167" y="560"/>
                  </a:lnTo>
                  <a:lnTo>
                    <a:pt x="1165" y="560"/>
                  </a:lnTo>
                  <a:lnTo>
                    <a:pt x="1167" y="558"/>
                  </a:lnTo>
                  <a:lnTo>
                    <a:pt x="1169" y="558"/>
                  </a:lnTo>
                  <a:lnTo>
                    <a:pt x="1169" y="560"/>
                  </a:lnTo>
                  <a:lnTo>
                    <a:pt x="1167" y="560"/>
                  </a:lnTo>
                  <a:lnTo>
                    <a:pt x="1167" y="562"/>
                  </a:lnTo>
                  <a:lnTo>
                    <a:pt x="1169" y="560"/>
                  </a:lnTo>
                  <a:lnTo>
                    <a:pt x="1171" y="560"/>
                  </a:lnTo>
                  <a:lnTo>
                    <a:pt x="1171" y="562"/>
                  </a:lnTo>
                  <a:lnTo>
                    <a:pt x="1173" y="562"/>
                  </a:lnTo>
                  <a:lnTo>
                    <a:pt x="1175" y="564"/>
                  </a:lnTo>
                  <a:lnTo>
                    <a:pt x="1173" y="564"/>
                  </a:lnTo>
                  <a:lnTo>
                    <a:pt x="1175" y="564"/>
                  </a:lnTo>
                  <a:lnTo>
                    <a:pt x="1175" y="566"/>
                  </a:lnTo>
                  <a:lnTo>
                    <a:pt x="1177" y="566"/>
                  </a:lnTo>
                  <a:lnTo>
                    <a:pt x="1177" y="568"/>
                  </a:lnTo>
                  <a:lnTo>
                    <a:pt x="1177" y="570"/>
                  </a:lnTo>
                  <a:lnTo>
                    <a:pt x="1179" y="570"/>
                  </a:lnTo>
                  <a:lnTo>
                    <a:pt x="1179" y="572"/>
                  </a:lnTo>
                  <a:lnTo>
                    <a:pt x="1183" y="570"/>
                  </a:lnTo>
                  <a:lnTo>
                    <a:pt x="1183" y="572"/>
                  </a:lnTo>
                  <a:lnTo>
                    <a:pt x="1181" y="572"/>
                  </a:lnTo>
                  <a:lnTo>
                    <a:pt x="1183" y="572"/>
                  </a:lnTo>
                  <a:lnTo>
                    <a:pt x="1183" y="574"/>
                  </a:lnTo>
                  <a:lnTo>
                    <a:pt x="1183" y="572"/>
                  </a:lnTo>
                  <a:lnTo>
                    <a:pt x="1185" y="572"/>
                  </a:lnTo>
                  <a:lnTo>
                    <a:pt x="1185" y="574"/>
                  </a:lnTo>
                  <a:lnTo>
                    <a:pt x="1185" y="576"/>
                  </a:lnTo>
                  <a:lnTo>
                    <a:pt x="1187" y="576"/>
                  </a:lnTo>
                  <a:lnTo>
                    <a:pt x="1187" y="578"/>
                  </a:lnTo>
                  <a:lnTo>
                    <a:pt x="1187" y="580"/>
                  </a:lnTo>
                  <a:lnTo>
                    <a:pt x="1189" y="578"/>
                  </a:lnTo>
                  <a:lnTo>
                    <a:pt x="1189" y="580"/>
                  </a:lnTo>
                  <a:lnTo>
                    <a:pt x="1189" y="582"/>
                  </a:lnTo>
                  <a:lnTo>
                    <a:pt x="1187" y="582"/>
                  </a:lnTo>
                  <a:lnTo>
                    <a:pt x="1187" y="583"/>
                  </a:lnTo>
                  <a:lnTo>
                    <a:pt x="1189" y="585"/>
                  </a:lnTo>
                  <a:lnTo>
                    <a:pt x="1189" y="583"/>
                  </a:lnTo>
                  <a:lnTo>
                    <a:pt x="1189" y="582"/>
                  </a:lnTo>
                  <a:lnTo>
                    <a:pt x="1190" y="582"/>
                  </a:lnTo>
                  <a:lnTo>
                    <a:pt x="1190" y="583"/>
                  </a:lnTo>
                  <a:lnTo>
                    <a:pt x="1190" y="582"/>
                  </a:lnTo>
                  <a:lnTo>
                    <a:pt x="1190" y="583"/>
                  </a:lnTo>
                  <a:lnTo>
                    <a:pt x="1192" y="583"/>
                  </a:lnTo>
                  <a:lnTo>
                    <a:pt x="1190" y="583"/>
                  </a:lnTo>
                  <a:lnTo>
                    <a:pt x="1192" y="585"/>
                  </a:lnTo>
                  <a:lnTo>
                    <a:pt x="1190" y="585"/>
                  </a:lnTo>
                  <a:lnTo>
                    <a:pt x="1192" y="585"/>
                  </a:lnTo>
                  <a:lnTo>
                    <a:pt x="1194" y="585"/>
                  </a:lnTo>
                  <a:lnTo>
                    <a:pt x="1192" y="585"/>
                  </a:lnTo>
                  <a:lnTo>
                    <a:pt x="1194" y="585"/>
                  </a:lnTo>
                  <a:lnTo>
                    <a:pt x="1194" y="587"/>
                  </a:lnTo>
                  <a:lnTo>
                    <a:pt x="1194" y="589"/>
                  </a:lnTo>
                  <a:lnTo>
                    <a:pt x="1192" y="589"/>
                  </a:lnTo>
                  <a:lnTo>
                    <a:pt x="1194" y="591"/>
                  </a:lnTo>
                  <a:lnTo>
                    <a:pt x="1192" y="591"/>
                  </a:lnTo>
                  <a:lnTo>
                    <a:pt x="1192" y="589"/>
                  </a:lnTo>
                  <a:lnTo>
                    <a:pt x="1190" y="589"/>
                  </a:lnTo>
                  <a:lnTo>
                    <a:pt x="1190" y="591"/>
                  </a:lnTo>
                  <a:lnTo>
                    <a:pt x="1190" y="589"/>
                  </a:lnTo>
                  <a:lnTo>
                    <a:pt x="1192" y="591"/>
                  </a:lnTo>
                  <a:lnTo>
                    <a:pt x="1192" y="593"/>
                  </a:lnTo>
                  <a:lnTo>
                    <a:pt x="1192" y="595"/>
                  </a:lnTo>
                  <a:lnTo>
                    <a:pt x="1194" y="595"/>
                  </a:lnTo>
                  <a:lnTo>
                    <a:pt x="1194" y="597"/>
                  </a:lnTo>
                  <a:lnTo>
                    <a:pt x="1192" y="599"/>
                  </a:lnTo>
                  <a:lnTo>
                    <a:pt x="1190" y="599"/>
                  </a:lnTo>
                  <a:lnTo>
                    <a:pt x="1189" y="599"/>
                  </a:lnTo>
                  <a:lnTo>
                    <a:pt x="1187" y="599"/>
                  </a:lnTo>
                  <a:lnTo>
                    <a:pt x="1187" y="597"/>
                  </a:lnTo>
                  <a:lnTo>
                    <a:pt x="1185" y="597"/>
                  </a:lnTo>
                  <a:lnTo>
                    <a:pt x="1183" y="597"/>
                  </a:lnTo>
                  <a:lnTo>
                    <a:pt x="1183" y="595"/>
                  </a:lnTo>
                  <a:lnTo>
                    <a:pt x="1185" y="595"/>
                  </a:lnTo>
                  <a:lnTo>
                    <a:pt x="1183" y="595"/>
                  </a:lnTo>
                  <a:lnTo>
                    <a:pt x="1183" y="593"/>
                  </a:lnTo>
                  <a:lnTo>
                    <a:pt x="1181" y="593"/>
                  </a:lnTo>
                  <a:lnTo>
                    <a:pt x="1179" y="593"/>
                  </a:lnTo>
                  <a:lnTo>
                    <a:pt x="1177" y="593"/>
                  </a:lnTo>
                  <a:lnTo>
                    <a:pt x="1175" y="591"/>
                  </a:lnTo>
                  <a:lnTo>
                    <a:pt x="1173" y="591"/>
                  </a:lnTo>
                  <a:lnTo>
                    <a:pt x="1173" y="589"/>
                  </a:lnTo>
                  <a:lnTo>
                    <a:pt x="1171" y="589"/>
                  </a:lnTo>
                  <a:lnTo>
                    <a:pt x="1169" y="589"/>
                  </a:lnTo>
                  <a:lnTo>
                    <a:pt x="1169" y="587"/>
                  </a:lnTo>
                  <a:lnTo>
                    <a:pt x="1167" y="589"/>
                  </a:lnTo>
                  <a:lnTo>
                    <a:pt x="1165" y="589"/>
                  </a:lnTo>
                  <a:lnTo>
                    <a:pt x="1165" y="587"/>
                  </a:lnTo>
                  <a:lnTo>
                    <a:pt x="1164" y="587"/>
                  </a:lnTo>
                  <a:lnTo>
                    <a:pt x="1162" y="587"/>
                  </a:lnTo>
                  <a:lnTo>
                    <a:pt x="1162" y="585"/>
                  </a:lnTo>
                  <a:lnTo>
                    <a:pt x="1160" y="587"/>
                  </a:lnTo>
                  <a:lnTo>
                    <a:pt x="1154" y="585"/>
                  </a:lnTo>
                  <a:lnTo>
                    <a:pt x="1152" y="585"/>
                  </a:lnTo>
                  <a:lnTo>
                    <a:pt x="1152" y="583"/>
                  </a:lnTo>
                  <a:lnTo>
                    <a:pt x="1150" y="583"/>
                  </a:lnTo>
                  <a:lnTo>
                    <a:pt x="1150" y="582"/>
                  </a:lnTo>
                  <a:lnTo>
                    <a:pt x="1148" y="582"/>
                  </a:lnTo>
                  <a:lnTo>
                    <a:pt x="1146" y="582"/>
                  </a:lnTo>
                  <a:lnTo>
                    <a:pt x="1142" y="580"/>
                  </a:lnTo>
                  <a:lnTo>
                    <a:pt x="1142" y="578"/>
                  </a:lnTo>
                  <a:lnTo>
                    <a:pt x="1141" y="576"/>
                  </a:lnTo>
                  <a:lnTo>
                    <a:pt x="1142" y="572"/>
                  </a:lnTo>
                  <a:lnTo>
                    <a:pt x="1141" y="572"/>
                  </a:lnTo>
                  <a:lnTo>
                    <a:pt x="1141" y="574"/>
                  </a:lnTo>
                  <a:lnTo>
                    <a:pt x="1141" y="576"/>
                  </a:lnTo>
                  <a:lnTo>
                    <a:pt x="1141" y="574"/>
                  </a:lnTo>
                  <a:lnTo>
                    <a:pt x="1141" y="572"/>
                  </a:lnTo>
                  <a:lnTo>
                    <a:pt x="1139" y="572"/>
                  </a:lnTo>
                  <a:lnTo>
                    <a:pt x="1139" y="574"/>
                  </a:lnTo>
                  <a:lnTo>
                    <a:pt x="1139" y="576"/>
                  </a:lnTo>
                  <a:lnTo>
                    <a:pt x="1139" y="574"/>
                  </a:lnTo>
                  <a:lnTo>
                    <a:pt x="1137" y="572"/>
                  </a:lnTo>
                  <a:lnTo>
                    <a:pt x="1137" y="570"/>
                  </a:lnTo>
                  <a:lnTo>
                    <a:pt x="1139" y="570"/>
                  </a:lnTo>
                  <a:lnTo>
                    <a:pt x="1137" y="570"/>
                  </a:lnTo>
                  <a:lnTo>
                    <a:pt x="1139" y="568"/>
                  </a:lnTo>
                  <a:lnTo>
                    <a:pt x="1141" y="568"/>
                  </a:lnTo>
                  <a:lnTo>
                    <a:pt x="1139" y="568"/>
                  </a:lnTo>
                  <a:lnTo>
                    <a:pt x="1137" y="568"/>
                  </a:lnTo>
                  <a:lnTo>
                    <a:pt x="1137" y="566"/>
                  </a:lnTo>
                  <a:lnTo>
                    <a:pt x="1137" y="568"/>
                  </a:lnTo>
                  <a:lnTo>
                    <a:pt x="1135" y="568"/>
                  </a:lnTo>
                  <a:lnTo>
                    <a:pt x="1135" y="566"/>
                  </a:lnTo>
                  <a:lnTo>
                    <a:pt x="1133" y="566"/>
                  </a:lnTo>
                  <a:lnTo>
                    <a:pt x="1133" y="568"/>
                  </a:lnTo>
                  <a:lnTo>
                    <a:pt x="1135" y="568"/>
                  </a:lnTo>
                  <a:lnTo>
                    <a:pt x="1133" y="568"/>
                  </a:lnTo>
                  <a:lnTo>
                    <a:pt x="1131" y="568"/>
                  </a:lnTo>
                  <a:lnTo>
                    <a:pt x="1131" y="566"/>
                  </a:lnTo>
                  <a:lnTo>
                    <a:pt x="1131" y="568"/>
                  </a:lnTo>
                  <a:lnTo>
                    <a:pt x="1129" y="568"/>
                  </a:lnTo>
                  <a:lnTo>
                    <a:pt x="1127" y="568"/>
                  </a:lnTo>
                  <a:lnTo>
                    <a:pt x="1125" y="566"/>
                  </a:lnTo>
                  <a:lnTo>
                    <a:pt x="1123" y="566"/>
                  </a:lnTo>
                  <a:lnTo>
                    <a:pt x="1123" y="564"/>
                  </a:lnTo>
                  <a:lnTo>
                    <a:pt x="1121" y="564"/>
                  </a:lnTo>
                  <a:lnTo>
                    <a:pt x="1119" y="564"/>
                  </a:lnTo>
                  <a:lnTo>
                    <a:pt x="1117" y="562"/>
                  </a:lnTo>
                  <a:lnTo>
                    <a:pt x="1116" y="562"/>
                  </a:lnTo>
                  <a:lnTo>
                    <a:pt x="1117" y="562"/>
                  </a:lnTo>
                  <a:lnTo>
                    <a:pt x="1116" y="560"/>
                  </a:lnTo>
                  <a:lnTo>
                    <a:pt x="1116" y="562"/>
                  </a:lnTo>
                  <a:lnTo>
                    <a:pt x="1114" y="560"/>
                  </a:lnTo>
                  <a:lnTo>
                    <a:pt x="1116" y="560"/>
                  </a:lnTo>
                  <a:lnTo>
                    <a:pt x="1116" y="558"/>
                  </a:lnTo>
                  <a:lnTo>
                    <a:pt x="1114" y="558"/>
                  </a:lnTo>
                  <a:lnTo>
                    <a:pt x="1114" y="560"/>
                  </a:lnTo>
                  <a:lnTo>
                    <a:pt x="1112" y="560"/>
                  </a:lnTo>
                  <a:lnTo>
                    <a:pt x="1112" y="558"/>
                  </a:lnTo>
                  <a:lnTo>
                    <a:pt x="1114" y="558"/>
                  </a:lnTo>
                  <a:lnTo>
                    <a:pt x="1116" y="557"/>
                  </a:lnTo>
                  <a:lnTo>
                    <a:pt x="1117" y="555"/>
                  </a:lnTo>
                  <a:lnTo>
                    <a:pt x="1116" y="555"/>
                  </a:lnTo>
                  <a:lnTo>
                    <a:pt x="1116" y="553"/>
                  </a:lnTo>
                  <a:lnTo>
                    <a:pt x="1116" y="555"/>
                  </a:lnTo>
                  <a:lnTo>
                    <a:pt x="1114" y="555"/>
                  </a:lnTo>
                  <a:lnTo>
                    <a:pt x="1116" y="557"/>
                  </a:lnTo>
                  <a:lnTo>
                    <a:pt x="1114" y="557"/>
                  </a:lnTo>
                  <a:lnTo>
                    <a:pt x="1112" y="557"/>
                  </a:lnTo>
                  <a:lnTo>
                    <a:pt x="1112" y="558"/>
                  </a:lnTo>
                  <a:lnTo>
                    <a:pt x="1110" y="558"/>
                  </a:lnTo>
                  <a:lnTo>
                    <a:pt x="1108" y="558"/>
                  </a:lnTo>
                  <a:lnTo>
                    <a:pt x="1108" y="557"/>
                  </a:lnTo>
                  <a:lnTo>
                    <a:pt x="1108" y="555"/>
                  </a:lnTo>
                  <a:lnTo>
                    <a:pt x="1108" y="557"/>
                  </a:lnTo>
                  <a:lnTo>
                    <a:pt x="1106" y="555"/>
                  </a:lnTo>
                  <a:lnTo>
                    <a:pt x="1104" y="555"/>
                  </a:lnTo>
                  <a:lnTo>
                    <a:pt x="1104" y="553"/>
                  </a:lnTo>
                  <a:lnTo>
                    <a:pt x="1102" y="551"/>
                  </a:lnTo>
                  <a:lnTo>
                    <a:pt x="1104" y="551"/>
                  </a:lnTo>
                  <a:lnTo>
                    <a:pt x="1102" y="551"/>
                  </a:lnTo>
                  <a:lnTo>
                    <a:pt x="1102" y="549"/>
                  </a:lnTo>
                  <a:lnTo>
                    <a:pt x="1102" y="547"/>
                  </a:lnTo>
                  <a:lnTo>
                    <a:pt x="1102" y="545"/>
                  </a:lnTo>
                  <a:lnTo>
                    <a:pt x="1100" y="545"/>
                  </a:lnTo>
                  <a:lnTo>
                    <a:pt x="1098" y="545"/>
                  </a:lnTo>
                  <a:lnTo>
                    <a:pt x="1096" y="545"/>
                  </a:lnTo>
                  <a:lnTo>
                    <a:pt x="1098" y="545"/>
                  </a:lnTo>
                  <a:lnTo>
                    <a:pt x="1096" y="545"/>
                  </a:lnTo>
                  <a:lnTo>
                    <a:pt x="1096" y="543"/>
                  </a:lnTo>
                  <a:lnTo>
                    <a:pt x="1098" y="543"/>
                  </a:lnTo>
                  <a:lnTo>
                    <a:pt x="1098" y="545"/>
                  </a:lnTo>
                  <a:lnTo>
                    <a:pt x="1098" y="543"/>
                  </a:lnTo>
                  <a:lnTo>
                    <a:pt x="1100" y="543"/>
                  </a:lnTo>
                  <a:lnTo>
                    <a:pt x="1104" y="545"/>
                  </a:lnTo>
                  <a:lnTo>
                    <a:pt x="1106" y="545"/>
                  </a:lnTo>
                  <a:lnTo>
                    <a:pt x="1106" y="543"/>
                  </a:lnTo>
                  <a:lnTo>
                    <a:pt x="1108" y="543"/>
                  </a:lnTo>
                  <a:lnTo>
                    <a:pt x="1108" y="541"/>
                  </a:lnTo>
                  <a:lnTo>
                    <a:pt x="1110" y="541"/>
                  </a:lnTo>
                  <a:lnTo>
                    <a:pt x="1110" y="539"/>
                  </a:lnTo>
                  <a:lnTo>
                    <a:pt x="1110" y="537"/>
                  </a:lnTo>
                  <a:lnTo>
                    <a:pt x="1112" y="537"/>
                  </a:lnTo>
                  <a:lnTo>
                    <a:pt x="1110" y="537"/>
                  </a:lnTo>
                  <a:lnTo>
                    <a:pt x="1110" y="539"/>
                  </a:lnTo>
                  <a:lnTo>
                    <a:pt x="1108" y="539"/>
                  </a:lnTo>
                  <a:lnTo>
                    <a:pt x="1108" y="537"/>
                  </a:lnTo>
                  <a:lnTo>
                    <a:pt x="1108" y="539"/>
                  </a:lnTo>
                  <a:lnTo>
                    <a:pt x="1106" y="539"/>
                  </a:lnTo>
                  <a:lnTo>
                    <a:pt x="1106" y="537"/>
                  </a:lnTo>
                  <a:lnTo>
                    <a:pt x="1106" y="535"/>
                  </a:lnTo>
                  <a:lnTo>
                    <a:pt x="1106" y="534"/>
                  </a:lnTo>
                  <a:lnTo>
                    <a:pt x="1106" y="535"/>
                  </a:lnTo>
                  <a:lnTo>
                    <a:pt x="1106" y="534"/>
                  </a:lnTo>
                  <a:lnTo>
                    <a:pt x="1104" y="534"/>
                  </a:lnTo>
                  <a:lnTo>
                    <a:pt x="1104" y="535"/>
                  </a:lnTo>
                  <a:lnTo>
                    <a:pt x="1104" y="537"/>
                  </a:lnTo>
                  <a:lnTo>
                    <a:pt x="1104" y="535"/>
                  </a:lnTo>
                  <a:lnTo>
                    <a:pt x="1102" y="535"/>
                  </a:lnTo>
                  <a:lnTo>
                    <a:pt x="1104" y="535"/>
                  </a:lnTo>
                  <a:lnTo>
                    <a:pt x="1104" y="534"/>
                  </a:lnTo>
                  <a:lnTo>
                    <a:pt x="1102" y="534"/>
                  </a:lnTo>
                  <a:lnTo>
                    <a:pt x="1102" y="535"/>
                  </a:lnTo>
                  <a:lnTo>
                    <a:pt x="1102" y="534"/>
                  </a:lnTo>
                  <a:lnTo>
                    <a:pt x="1102" y="532"/>
                  </a:lnTo>
                  <a:lnTo>
                    <a:pt x="1100" y="532"/>
                  </a:lnTo>
                  <a:lnTo>
                    <a:pt x="1100" y="530"/>
                  </a:lnTo>
                  <a:lnTo>
                    <a:pt x="1100" y="532"/>
                  </a:lnTo>
                  <a:lnTo>
                    <a:pt x="1098" y="532"/>
                  </a:lnTo>
                  <a:lnTo>
                    <a:pt x="1098" y="534"/>
                  </a:lnTo>
                  <a:lnTo>
                    <a:pt x="1100" y="532"/>
                  </a:lnTo>
                  <a:lnTo>
                    <a:pt x="1100" y="534"/>
                  </a:lnTo>
                  <a:lnTo>
                    <a:pt x="1100" y="532"/>
                  </a:lnTo>
                  <a:lnTo>
                    <a:pt x="1100" y="534"/>
                  </a:lnTo>
                  <a:lnTo>
                    <a:pt x="1100" y="535"/>
                  </a:lnTo>
                  <a:lnTo>
                    <a:pt x="1098" y="535"/>
                  </a:lnTo>
                  <a:lnTo>
                    <a:pt x="1100" y="535"/>
                  </a:lnTo>
                  <a:lnTo>
                    <a:pt x="1100" y="534"/>
                  </a:lnTo>
                  <a:lnTo>
                    <a:pt x="1098" y="534"/>
                  </a:lnTo>
                  <a:lnTo>
                    <a:pt x="1098" y="535"/>
                  </a:lnTo>
                  <a:lnTo>
                    <a:pt x="1098" y="534"/>
                  </a:lnTo>
                  <a:lnTo>
                    <a:pt x="1096" y="534"/>
                  </a:lnTo>
                  <a:lnTo>
                    <a:pt x="1096" y="532"/>
                  </a:lnTo>
                  <a:lnTo>
                    <a:pt x="1094" y="532"/>
                  </a:lnTo>
                  <a:lnTo>
                    <a:pt x="1094" y="534"/>
                  </a:lnTo>
                  <a:lnTo>
                    <a:pt x="1094" y="535"/>
                  </a:lnTo>
                  <a:lnTo>
                    <a:pt x="1093" y="535"/>
                  </a:lnTo>
                  <a:lnTo>
                    <a:pt x="1093" y="534"/>
                  </a:lnTo>
                  <a:lnTo>
                    <a:pt x="1093" y="532"/>
                  </a:lnTo>
                  <a:lnTo>
                    <a:pt x="1094" y="532"/>
                  </a:lnTo>
                  <a:lnTo>
                    <a:pt x="1094" y="530"/>
                  </a:lnTo>
                  <a:lnTo>
                    <a:pt x="1094" y="528"/>
                  </a:lnTo>
                  <a:lnTo>
                    <a:pt x="1096" y="528"/>
                  </a:lnTo>
                  <a:lnTo>
                    <a:pt x="1094" y="528"/>
                  </a:lnTo>
                  <a:lnTo>
                    <a:pt x="1094" y="526"/>
                  </a:lnTo>
                  <a:lnTo>
                    <a:pt x="1094" y="528"/>
                  </a:lnTo>
                  <a:lnTo>
                    <a:pt x="1093" y="528"/>
                  </a:lnTo>
                  <a:lnTo>
                    <a:pt x="1093" y="530"/>
                  </a:lnTo>
                  <a:lnTo>
                    <a:pt x="1093" y="532"/>
                  </a:lnTo>
                  <a:lnTo>
                    <a:pt x="1091" y="532"/>
                  </a:lnTo>
                  <a:lnTo>
                    <a:pt x="1091" y="530"/>
                  </a:lnTo>
                  <a:lnTo>
                    <a:pt x="1089" y="530"/>
                  </a:lnTo>
                  <a:lnTo>
                    <a:pt x="1089" y="528"/>
                  </a:lnTo>
                  <a:lnTo>
                    <a:pt x="1089" y="530"/>
                  </a:lnTo>
                  <a:lnTo>
                    <a:pt x="1089" y="528"/>
                  </a:lnTo>
                  <a:lnTo>
                    <a:pt x="1089" y="526"/>
                  </a:lnTo>
                  <a:lnTo>
                    <a:pt x="1089" y="524"/>
                  </a:lnTo>
                  <a:lnTo>
                    <a:pt x="1089" y="522"/>
                  </a:lnTo>
                  <a:lnTo>
                    <a:pt x="1089" y="524"/>
                  </a:lnTo>
                  <a:lnTo>
                    <a:pt x="1089" y="522"/>
                  </a:lnTo>
                  <a:lnTo>
                    <a:pt x="1089" y="520"/>
                  </a:lnTo>
                  <a:lnTo>
                    <a:pt x="1087" y="520"/>
                  </a:lnTo>
                  <a:lnTo>
                    <a:pt x="1087" y="522"/>
                  </a:lnTo>
                  <a:lnTo>
                    <a:pt x="1087" y="524"/>
                  </a:lnTo>
                  <a:lnTo>
                    <a:pt x="1089" y="524"/>
                  </a:lnTo>
                  <a:lnTo>
                    <a:pt x="1087" y="524"/>
                  </a:lnTo>
                  <a:lnTo>
                    <a:pt x="1087" y="526"/>
                  </a:lnTo>
                  <a:lnTo>
                    <a:pt x="1087" y="524"/>
                  </a:lnTo>
                  <a:lnTo>
                    <a:pt x="1085" y="524"/>
                  </a:lnTo>
                  <a:lnTo>
                    <a:pt x="1085" y="522"/>
                  </a:lnTo>
                  <a:lnTo>
                    <a:pt x="1083" y="522"/>
                  </a:lnTo>
                  <a:lnTo>
                    <a:pt x="1083" y="520"/>
                  </a:lnTo>
                  <a:lnTo>
                    <a:pt x="1085" y="520"/>
                  </a:lnTo>
                  <a:lnTo>
                    <a:pt x="1085" y="518"/>
                  </a:lnTo>
                  <a:lnTo>
                    <a:pt x="1083" y="516"/>
                  </a:lnTo>
                  <a:lnTo>
                    <a:pt x="1081" y="518"/>
                  </a:lnTo>
                  <a:lnTo>
                    <a:pt x="1081" y="516"/>
                  </a:lnTo>
                  <a:lnTo>
                    <a:pt x="1081" y="514"/>
                  </a:lnTo>
                  <a:lnTo>
                    <a:pt x="1081" y="512"/>
                  </a:lnTo>
                  <a:lnTo>
                    <a:pt x="1079" y="512"/>
                  </a:lnTo>
                  <a:lnTo>
                    <a:pt x="1077" y="512"/>
                  </a:lnTo>
                  <a:lnTo>
                    <a:pt x="1079" y="512"/>
                  </a:lnTo>
                  <a:lnTo>
                    <a:pt x="1079" y="514"/>
                  </a:lnTo>
                  <a:lnTo>
                    <a:pt x="1077" y="514"/>
                  </a:lnTo>
                  <a:lnTo>
                    <a:pt x="1077" y="512"/>
                  </a:lnTo>
                  <a:lnTo>
                    <a:pt x="1077" y="510"/>
                  </a:lnTo>
                  <a:lnTo>
                    <a:pt x="1079" y="510"/>
                  </a:lnTo>
                  <a:lnTo>
                    <a:pt x="1077" y="509"/>
                  </a:lnTo>
                  <a:lnTo>
                    <a:pt x="1077" y="510"/>
                  </a:lnTo>
                  <a:lnTo>
                    <a:pt x="1075" y="510"/>
                  </a:lnTo>
                  <a:lnTo>
                    <a:pt x="1075" y="509"/>
                  </a:lnTo>
                  <a:lnTo>
                    <a:pt x="1075" y="507"/>
                  </a:lnTo>
                  <a:lnTo>
                    <a:pt x="1077" y="509"/>
                  </a:lnTo>
                  <a:lnTo>
                    <a:pt x="1077" y="507"/>
                  </a:lnTo>
                  <a:lnTo>
                    <a:pt x="1075" y="507"/>
                  </a:lnTo>
                  <a:lnTo>
                    <a:pt x="1077" y="507"/>
                  </a:lnTo>
                  <a:lnTo>
                    <a:pt x="1077" y="505"/>
                  </a:lnTo>
                  <a:lnTo>
                    <a:pt x="1079" y="505"/>
                  </a:lnTo>
                  <a:lnTo>
                    <a:pt x="1079" y="503"/>
                  </a:lnTo>
                  <a:lnTo>
                    <a:pt x="1079" y="501"/>
                  </a:lnTo>
                  <a:lnTo>
                    <a:pt x="1079" y="503"/>
                  </a:lnTo>
                  <a:lnTo>
                    <a:pt x="1079" y="501"/>
                  </a:lnTo>
                  <a:lnTo>
                    <a:pt x="1077" y="501"/>
                  </a:lnTo>
                  <a:lnTo>
                    <a:pt x="1077" y="499"/>
                  </a:lnTo>
                  <a:lnTo>
                    <a:pt x="1077" y="501"/>
                  </a:lnTo>
                  <a:lnTo>
                    <a:pt x="1077" y="503"/>
                  </a:lnTo>
                  <a:lnTo>
                    <a:pt x="1077" y="505"/>
                  </a:lnTo>
                  <a:lnTo>
                    <a:pt x="1075" y="505"/>
                  </a:lnTo>
                  <a:lnTo>
                    <a:pt x="1075" y="503"/>
                  </a:lnTo>
                  <a:lnTo>
                    <a:pt x="1077" y="503"/>
                  </a:lnTo>
                  <a:lnTo>
                    <a:pt x="1075" y="503"/>
                  </a:lnTo>
                  <a:lnTo>
                    <a:pt x="1075" y="501"/>
                  </a:lnTo>
                  <a:lnTo>
                    <a:pt x="1075" y="503"/>
                  </a:lnTo>
                  <a:lnTo>
                    <a:pt x="1073" y="503"/>
                  </a:lnTo>
                  <a:lnTo>
                    <a:pt x="1073" y="501"/>
                  </a:lnTo>
                  <a:lnTo>
                    <a:pt x="1073" y="499"/>
                  </a:lnTo>
                  <a:lnTo>
                    <a:pt x="1071" y="499"/>
                  </a:lnTo>
                  <a:lnTo>
                    <a:pt x="1071" y="501"/>
                  </a:lnTo>
                  <a:lnTo>
                    <a:pt x="1071" y="503"/>
                  </a:lnTo>
                  <a:lnTo>
                    <a:pt x="1073" y="503"/>
                  </a:lnTo>
                  <a:lnTo>
                    <a:pt x="1071" y="503"/>
                  </a:lnTo>
                  <a:lnTo>
                    <a:pt x="1071" y="505"/>
                  </a:lnTo>
                  <a:lnTo>
                    <a:pt x="1069" y="505"/>
                  </a:lnTo>
                  <a:lnTo>
                    <a:pt x="1069" y="503"/>
                  </a:lnTo>
                  <a:lnTo>
                    <a:pt x="1069" y="501"/>
                  </a:lnTo>
                  <a:lnTo>
                    <a:pt x="1068" y="501"/>
                  </a:lnTo>
                  <a:lnTo>
                    <a:pt x="1068" y="503"/>
                  </a:lnTo>
                  <a:lnTo>
                    <a:pt x="1069" y="503"/>
                  </a:lnTo>
                  <a:lnTo>
                    <a:pt x="1068" y="503"/>
                  </a:lnTo>
                  <a:lnTo>
                    <a:pt x="1069" y="505"/>
                  </a:lnTo>
                  <a:lnTo>
                    <a:pt x="1069" y="507"/>
                  </a:lnTo>
                  <a:lnTo>
                    <a:pt x="1069" y="505"/>
                  </a:lnTo>
                  <a:lnTo>
                    <a:pt x="1069" y="507"/>
                  </a:lnTo>
                  <a:lnTo>
                    <a:pt x="1069" y="505"/>
                  </a:lnTo>
                  <a:lnTo>
                    <a:pt x="1069" y="507"/>
                  </a:lnTo>
                  <a:lnTo>
                    <a:pt x="1068" y="507"/>
                  </a:lnTo>
                  <a:lnTo>
                    <a:pt x="1068" y="509"/>
                  </a:lnTo>
                  <a:lnTo>
                    <a:pt x="1068" y="510"/>
                  </a:lnTo>
                  <a:lnTo>
                    <a:pt x="1068" y="512"/>
                  </a:lnTo>
                  <a:lnTo>
                    <a:pt x="1066" y="512"/>
                  </a:lnTo>
                  <a:lnTo>
                    <a:pt x="1066" y="510"/>
                  </a:lnTo>
                  <a:lnTo>
                    <a:pt x="1064" y="510"/>
                  </a:lnTo>
                  <a:lnTo>
                    <a:pt x="1066" y="510"/>
                  </a:lnTo>
                  <a:lnTo>
                    <a:pt x="1066" y="509"/>
                  </a:lnTo>
                  <a:lnTo>
                    <a:pt x="1064" y="507"/>
                  </a:lnTo>
                  <a:lnTo>
                    <a:pt x="1066" y="507"/>
                  </a:lnTo>
                  <a:lnTo>
                    <a:pt x="1066" y="509"/>
                  </a:lnTo>
                  <a:lnTo>
                    <a:pt x="1066" y="507"/>
                  </a:lnTo>
                  <a:lnTo>
                    <a:pt x="1066" y="505"/>
                  </a:lnTo>
                  <a:lnTo>
                    <a:pt x="1068" y="505"/>
                  </a:lnTo>
                  <a:lnTo>
                    <a:pt x="1066" y="503"/>
                  </a:lnTo>
                  <a:lnTo>
                    <a:pt x="1064" y="503"/>
                  </a:lnTo>
                  <a:lnTo>
                    <a:pt x="1068" y="503"/>
                  </a:lnTo>
                  <a:lnTo>
                    <a:pt x="1066" y="501"/>
                  </a:lnTo>
                  <a:lnTo>
                    <a:pt x="1066" y="499"/>
                  </a:lnTo>
                  <a:lnTo>
                    <a:pt x="1066" y="497"/>
                  </a:lnTo>
                  <a:lnTo>
                    <a:pt x="1066" y="499"/>
                  </a:lnTo>
                  <a:lnTo>
                    <a:pt x="1064" y="499"/>
                  </a:lnTo>
                  <a:lnTo>
                    <a:pt x="1064" y="501"/>
                  </a:lnTo>
                  <a:lnTo>
                    <a:pt x="1064" y="503"/>
                  </a:lnTo>
                  <a:lnTo>
                    <a:pt x="1062" y="501"/>
                  </a:lnTo>
                  <a:lnTo>
                    <a:pt x="1062" y="499"/>
                  </a:lnTo>
                  <a:lnTo>
                    <a:pt x="1062" y="501"/>
                  </a:lnTo>
                  <a:lnTo>
                    <a:pt x="1060" y="499"/>
                  </a:lnTo>
                  <a:lnTo>
                    <a:pt x="1060" y="501"/>
                  </a:lnTo>
                  <a:lnTo>
                    <a:pt x="1062" y="501"/>
                  </a:lnTo>
                  <a:lnTo>
                    <a:pt x="1062" y="503"/>
                  </a:lnTo>
                  <a:lnTo>
                    <a:pt x="1060" y="503"/>
                  </a:lnTo>
                  <a:lnTo>
                    <a:pt x="1060" y="501"/>
                  </a:lnTo>
                  <a:lnTo>
                    <a:pt x="1058" y="501"/>
                  </a:lnTo>
                  <a:lnTo>
                    <a:pt x="1058" y="499"/>
                  </a:lnTo>
                  <a:lnTo>
                    <a:pt x="1056" y="499"/>
                  </a:lnTo>
                  <a:lnTo>
                    <a:pt x="1056" y="497"/>
                  </a:lnTo>
                  <a:lnTo>
                    <a:pt x="1056" y="495"/>
                  </a:lnTo>
                  <a:lnTo>
                    <a:pt x="1058" y="495"/>
                  </a:lnTo>
                  <a:lnTo>
                    <a:pt x="1058" y="493"/>
                  </a:lnTo>
                  <a:lnTo>
                    <a:pt x="1060" y="493"/>
                  </a:lnTo>
                  <a:lnTo>
                    <a:pt x="1058" y="491"/>
                  </a:lnTo>
                  <a:lnTo>
                    <a:pt x="1056" y="491"/>
                  </a:lnTo>
                  <a:lnTo>
                    <a:pt x="1054" y="491"/>
                  </a:lnTo>
                  <a:lnTo>
                    <a:pt x="1054" y="493"/>
                  </a:lnTo>
                  <a:lnTo>
                    <a:pt x="1056" y="493"/>
                  </a:lnTo>
                  <a:lnTo>
                    <a:pt x="1056" y="495"/>
                  </a:lnTo>
                  <a:lnTo>
                    <a:pt x="1054" y="495"/>
                  </a:lnTo>
                  <a:lnTo>
                    <a:pt x="1054" y="493"/>
                  </a:lnTo>
                  <a:lnTo>
                    <a:pt x="1054" y="495"/>
                  </a:lnTo>
                  <a:lnTo>
                    <a:pt x="1052" y="495"/>
                  </a:lnTo>
                  <a:lnTo>
                    <a:pt x="1050" y="495"/>
                  </a:lnTo>
                  <a:lnTo>
                    <a:pt x="1052" y="495"/>
                  </a:lnTo>
                  <a:lnTo>
                    <a:pt x="1054" y="497"/>
                  </a:lnTo>
                  <a:lnTo>
                    <a:pt x="1054" y="499"/>
                  </a:lnTo>
                  <a:lnTo>
                    <a:pt x="1056" y="499"/>
                  </a:lnTo>
                  <a:lnTo>
                    <a:pt x="1058" y="501"/>
                  </a:lnTo>
                  <a:lnTo>
                    <a:pt x="1060" y="503"/>
                  </a:lnTo>
                  <a:lnTo>
                    <a:pt x="1058" y="505"/>
                  </a:lnTo>
                  <a:lnTo>
                    <a:pt x="1058" y="503"/>
                  </a:lnTo>
                  <a:lnTo>
                    <a:pt x="1056" y="503"/>
                  </a:lnTo>
                  <a:lnTo>
                    <a:pt x="1056" y="505"/>
                  </a:lnTo>
                  <a:lnTo>
                    <a:pt x="1058" y="505"/>
                  </a:lnTo>
                  <a:lnTo>
                    <a:pt x="1056" y="505"/>
                  </a:lnTo>
                  <a:lnTo>
                    <a:pt x="1058" y="507"/>
                  </a:lnTo>
                  <a:lnTo>
                    <a:pt x="1058" y="509"/>
                  </a:lnTo>
                  <a:lnTo>
                    <a:pt x="1056" y="509"/>
                  </a:lnTo>
                  <a:lnTo>
                    <a:pt x="1058" y="509"/>
                  </a:lnTo>
                  <a:lnTo>
                    <a:pt x="1056" y="509"/>
                  </a:lnTo>
                  <a:lnTo>
                    <a:pt x="1056" y="510"/>
                  </a:lnTo>
                  <a:lnTo>
                    <a:pt x="1054" y="509"/>
                  </a:lnTo>
                  <a:lnTo>
                    <a:pt x="1054" y="510"/>
                  </a:lnTo>
                  <a:lnTo>
                    <a:pt x="1054" y="509"/>
                  </a:lnTo>
                  <a:lnTo>
                    <a:pt x="1052" y="509"/>
                  </a:lnTo>
                  <a:lnTo>
                    <a:pt x="1050" y="509"/>
                  </a:lnTo>
                  <a:lnTo>
                    <a:pt x="1048" y="507"/>
                  </a:lnTo>
                  <a:lnTo>
                    <a:pt x="1048" y="509"/>
                  </a:lnTo>
                  <a:lnTo>
                    <a:pt x="1046" y="509"/>
                  </a:lnTo>
                  <a:lnTo>
                    <a:pt x="1046" y="507"/>
                  </a:lnTo>
                  <a:lnTo>
                    <a:pt x="1045" y="505"/>
                  </a:lnTo>
                  <a:lnTo>
                    <a:pt x="1043" y="505"/>
                  </a:lnTo>
                  <a:lnTo>
                    <a:pt x="1043" y="503"/>
                  </a:lnTo>
                  <a:lnTo>
                    <a:pt x="1041" y="503"/>
                  </a:lnTo>
                  <a:lnTo>
                    <a:pt x="1039" y="503"/>
                  </a:lnTo>
                  <a:lnTo>
                    <a:pt x="1039" y="501"/>
                  </a:lnTo>
                  <a:lnTo>
                    <a:pt x="1037" y="501"/>
                  </a:lnTo>
                  <a:lnTo>
                    <a:pt x="1037" y="503"/>
                  </a:lnTo>
                  <a:lnTo>
                    <a:pt x="1039" y="503"/>
                  </a:lnTo>
                  <a:lnTo>
                    <a:pt x="1037" y="503"/>
                  </a:lnTo>
                  <a:lnTo>
                    <a:pt x="1037" y="505"/>
                  </a:lnTo>
                  <a:lnTo>
                    <a:pt x="1039" y="505"/>
                  </a:lnTo>
                  <a:lnTo>
                    <a:pt x="1041" y="507"/>
                  </a:lnTo>
                  <a:lnTo>
                    <a:pt x="1039" y="507"/>
                  </a:lnTo>
                  <a:lnTo>
                    <a:pt x="1041" y="507"/>
                  </a:lnTo>
                  <a:lnTo>
                    <a:pt x="1039" y="509"/>
                  </a:lnTo>
                  <a:lnTo>
                    <a:pt x="1039" y="507"/>
                  </a:lnTo>
                  <a:lnTo>
                    <a:pt x="1037" y="507"/>
                  </a:lnTo>
                  <a:lnTo>
                    <a:pt x="1039" y="507"/>
                  </a:lnTo>
                  <a:lnTo>
                    <a:pt x="1039" y="509"/>
                  </a:lnTo>
                  <a:lnTo>
                    <a:pt x="1037" y="509"/>
                  </a:lnTo>
                  <a:lnTo>
                    <a:pt x="1039" y="509"/>
                  </a:lnTo>
                  <a:lnTo>
                    <a:pt x="1039" y="510"/>
                  </a:lnTo>
                  <a:lnTo>
                    <a:pt x="1037" y="510"/>
                  </a:lnTo>
                  <a:lnTo>
                    <a:pt x="1035" y="510"/>
                  </a:lnTo>
                  <a:lnTo>
                    <a:pt x="1035" y="509"/>
                  </a:lnTo>
                  <a:lnTo>
                    <a:pt x="1035" y="510"/>
                  </a:lnTo>
                  <a:lnTo>
                    <a:pt x="1033" y="510"/>
                  </a:lnTo>
                  <a:lnTo>
                    <a:pt x="1031" y="510"/>
                  </a:lnTo>
                  <a:lnTo>
                    <a:pt x="1029" y="510"/>
                  </a:lnTo>
                  <a:lnTo>
                    <a:pt x="1029" y="512"/>
                  </a:lnTo>
                  <a:lnTo>
                    <a:pt x="1031" y="512"/>
                  </a:lnTo>
                  <a:lnTo>
                    <a:pt x="1029" y="514"/>
                  </a:lnTo>
                  <a:lnTo>
                    <a:pt x="1029" y="512"/>
                  </a:lnTo>
                  <a:lnTo>
                    <a:pt x="1027" y="512"/>
                  </a:lnTo>
                  <a:lnTo>
                    <a:pt x="1029" y="512"/>
                  </a:lnTo>
                  <a:lnTo>
                    <a:pt x="1029" y="514"/>
                  </a:lnTo>
                  <a:lnTo>
                    <a:pt x="1027" y="514"/>
                  </a:lnTo>
                  <a:lnTo>
                    <a:pt x="1027" y="512"/>
                  </a:lnTo>
                  <a:lnTo>
                    <a:pt x="1025" y="512"/>
                  </a:lnTo>
                  <a:lnTo>
                    <a:pt x="1025" y="514"/>
                  </a:lnTo>
                  <a:lnTo>
                    <a:pt x="1023" y="514"/>
                  </a:lnTo>
                  <a:lnTo>
                    <a:pt x="1023" y="512"/>
                  </a:lnTo>
                  <a:lnTo>
                    <a:pt x="1023" y="514"/>
                  </a:lnTo>
                  <a:lnTo>
                    <a:pt x="1023" y="516"/>
                  </a:lnTo>
                  <a:lnTo>
                    <a:pt x="1025" y="516"/>
                  </a:lnTo>
                  <a:lnTo>
                    <a:pt x="1023" y="516"/>
                  </a:lnTo>
                  <a:lnTo>
                    <a:pt x="1021" y="516"/>
                  </a:lnTo>
                  <a:lnTo>
                    <a:pt x="1021" y="514"/>
                  </a:lnTo>
                  <a:lnTo>
                    <a:pt x="1020" y="514"/>
                  </a:lnTo>
                  <a:lnTo>
                    <a:pt x="1018" y="514"/>
                  </a:lnTo>
                  <a:lnTo>
                    <a:pt x="1018" y="512"/>
                  </a:lnTo>
                  <a:lnTo>
                    <a:pt x="1016" y="514"/>
                  </a:lnTo>
                  <a:lnTo>
                    <a:pt x="1014" y="514"/>
                  </a:lnTo>
                  <a:lnTo>
                    <a:pt x="1012" y="512"/>
                  </a:lnTo>
                  <a:lnTo>
                    <a:pt x="1014" y="512"/>
                  </a:lnTo>
                  <a:lnTo>
                    <a:pt x="1012" y="512"/>
                  </a:lnTo>
                  <a:lnTo>
                    <a:pt x="1010" y="512"/>
                  </a:lnTo>
                  <a:lnTo>
                    <a:pt x="1012" y="510"/>
                  </a:lnTo>
                  <a:lnTo>
                    <a:pt x="1010" y="510"/>
                  </a:lnTo>
                  <a:lnTo>
                    <a:pt x="1008" y="510"/>
                  </a:lnTo>
                  <a:lnTo>
                    <a:pt x="1008" y="512"/>
                  </a:lnTo>
                  <a:lnTo>
                    <a:pt x="1008" y="510"/>
                  </a:lnTo>
                  <a:lnTo>
                    <a:pt x="1006" y="510"/>
                  </a:lnTo>
                  <a:lnTo>
                    <a:pt x="1004" y="510"/>
                  </a:lnTo>
                  <a:lnTo>
                    <a:pt x="1004" y="509"/>
                  </a:lnTo>
                  <a:lnTo>
                    <a:pt x="1006" y="509"/>
                  </a:lnTo>
                  <a:lnTo>
                    <a:pt x="1004" y="509"/>
                  </a:lnTo>
                  <a:lnTo>
                    <a:pt x="1002" y="509"/>
                  </a:lnTo>
                  <a:lnTo>
                    <a:pt x="1002" y="507"/>
                  </a:lnTo>
                  <a:lnTo>
                    <a:pt x="1004" y="507"/>
                  </a:lnTo>
                  <a:lnTo>
                    <a:pt x="1002" y="505"/>
                  </a:lnTo>
                  <a:lnTo>
                    <a:pt x="1002" y="503"/>
                  </a:lnTo>
                  <a:lnTo>
                    <a:pt x="1000" y="503"/>
                  </a:lnTo>
                  <a:lnTo>
                    <a:pt x="1000" y="501"/>
                  </a:lnTo>
                  <a:lnTo>
                    <a:pt x="1000" y="499"/>
                  </a:lnTo>
                  <a:lnTo>
                    <a:pt x="1000" y="501"/>
                  </a:lnTo>
                  <a:lnTo>
                    <a:pt x="1000" y="499"/>
                  </a:lnTo>
                  <a:lnTo>
                    <a:pt x="1000" y="497"/>
                  </a:lnTo>
                  <a:lnTo>
                    <a:pt x="998" y="497"/>
                  </a:lnTo>
                  <a:lnTo>
                    <a:pt x="1000" y="497"/>
                  </a:lnTo>
                  <a:lnTo>
                    <a:pt x="1000" y="495"/>
                  </a:lnTo>
                  <a:lnTo>
                    <a:pt x="1000" y="493"/>
                  </a:lnTo>
                  <a:lnTo>
                    <a:pt x="1002" y="493"/>
                  </a:lnTo>
                  <a:lnTo>
                    <a:pt x="1002" y="491"/>
                  </a:lnTo>
                  <a:lnTo>
                    <a:pt x="1000" y="491"/>
                  </a:lnTo>
                  <a:lnTo>
                    <a:pt x="1000" y="489"/>
                  </a:lnTo>
                  <a:lnTo>
                    <a:pt x="1000" y="487"/>
                  </a:lnTo>
                  <a:lnTo>
                    <a:pt x="1002" y="487"/>
                  </a:lnTo>
                  <a:lnTo>
                    <a:pt x="1002" y="486"/>
                  </a:lnTo>
                  <a:lnTo>
                    <a:pt x="1004" y="486"/>
                  </a:lnTo>
                  <a:lnTo>
                    <a:pt x="1004" y="484"/>
                  </a:lnTo>
                  <a:lnTo>
                    <a:pt x="1006" y="484"/>
                  </a:lnTo>
                  <a:lnTo>
                    <a:pt x="1008" y="484"/>
                  </a:lnTo>
                  <a:lnTo>
                    <a:pt x="1008" y="482"/>
                  </a:lnTo>
                  <a:lnTo>
                    <a:pt x="1010" y="482"/>
                  </a:lnTo>
                  <a:lnTo>
                    <a:pt x="1012" y="482"/>
                  </a:lnTo>
                  <a:lnTo>
                    <a:pt x="1014" y="480"/>
                  </a:lnTo>
                  <a:lnTo>
                    <a:pt x="1014" y="478"/>
                  </a:lnTo>
                  <a:lnTo>
                    <a:pt x="1012" y="476"/>
                  </a:lnTo>
                  <a:lnTo>
                    <a:pt x="1012" y="474"/>
                  </a:lnTo>
                  <a:lnTo>
                    <a:pt x="1010" y="474"/>
                  </a:lnTo>
                  <a:lnTo>
                    <a:pt x="1012" y="474"/>
                  </a:lnTo>
                  <a:lnTo>
                    <a:pt x="1012" y="472"/>
                  </a:lnTo>
                  <a:lnTo>
                    <a:pt x="1014" y="474"/>
                  </a:lnTo>
                  <a:lnTo>
                    <a:pt x="1014" y="472"/>
                  </a:lnTo>
                  <a:lnTo>
                    <a:pt x="1012" y="470"/>
                  </a:lnTo>
                  <a:lnTo>
                    <a:pt x="1012" y="468"/>
                  </a:lnTo>
                  <a:lnTo>
                    <a:pt x="1016" y="468"/>
                  </a:lnTo>
                  <a:lnTo>
                    <a:pt x="1014" y="468"/>
                  </a:lnTo>
                  <a:lnTo>
                    <a:pt x="1014" y="470"/>
                  </a:lnTo>
                  <a:lnTo>
                    <a:pt x="1016" y="470"/>
                  </a:lnTo>
                  <a:lnTo>
                    <a:pt x="1018" y="470"/>
                  </a:lnTo>
                  <a:lnTo>
                    <a:pt x="1020" y="472"/>
                  </a:lnTo>
                  <a:lnTo>
                    <a:pt x="1020" y="470"/>
                  </a:lnTo>
                  <a:lnTo>
                    <a:pt x="1021" y="470"/>
                  </a:lnTo>
                  <a:lnTo>
                    <a:pt x="1023" y="472"/>
                  </a:lnTo>
                  <a:lnTo>
                    <a:pt x="1029" y="474"/>
                  </a:lnTo>
                  <a:lnTo>
                    <a:pt x="1033" y="476"/>
                  </a:lnTo>
                  <a:lnTo>
                    <a:pt x="1035" y="476"/>
                  </a:lnTo>
                  <a:lnTo>
                    <a:pt x="1035" y="478"/>
                  </a:lnTo>
                  <a:lnTo>
                    <a:pt x="1037" y="478"/>
                  </a:lnTo>
                  <a:lnTo>
                    <a:pt x="1039" y="478"/>
                  </a:lnTo>
                  <a:lnTo>
                    <a:pt x="1039" y="480"/>
                  </a:lnTo>
                  <a:lnTo>
                    <a:pt x="1039" y="482"/>
                  </a:lnTo>
                  <a:lnTo>
                    <a:pt x="1041" y="482"/>
                  </a:lnTo>
                  <a:lnTo>
                    <a:pt x="1043" y="482"/>
                  </a:lnTo>
                  <a:lnTo>
                    <a:pt x="1043" y="484"/>
                  </a:lnTo>
                  <a:lnTo>
                    <a:pt x="1045" y="484"/>
                  </a:lnTo>
                  <a:lnTo>
                    <a:pt x="1045" y="486"/>
                  </a:lnTo>
                  <a:lnTo>
                    <a:pt x="1045" y="487"/>
                  </a:lnTo>
                  <a:lnTo>
                    <a:pt x="1043" y="489"/>
                  </a:lnTo>
                  <a:lnTo>
                    <a:pt x="1041" y="489"/>
                  </a:lnTo>
                  <a:lnTo>
                    <a:pt x="1041" y="491"/>
                  </a:lnTo>
                  <a:lnTo>
                    <a:pt x="1043" y="493"/>
                  </a:lnTo>
                  <a:lnTo>
                    <a:pt x="1043" y="495"/>
                  </a:lnTo>
                  <a:lnTo>
                    <a:pt x="1045" y="495"/>
                  </a:lnTo>
                  <a:lnTo>
                    <a:pt x="1045" y="497"/>
                  </a:lnTo>
                  <a:lnTo>
                    <a:pt x="1046" y="497"/>
                  </a:lnTo>
                  <a:lnTo>
                    <a:pt x="1046" y="495"/>
                  </a:lnTo>
                  <a:lnTo>
                    <a:pt x="1045" y="495"/>
                  </a:lnTo>
                  <a:lnTo>
                    <a:pt x="1045" y="493"/>
                  </a:lnTo>
                  <a:lnTo>
                    <a:pt x="1045" y="491"/>
                  </a:lnTo>
                  <a:lnTo>
                    <a:pt x="1045" y="489"/>
                  </a:lnTo>
                  <a:lnTo>
                    <a:pt x="1045" y="491"/>
                  </a:lnTo>
                  <a:lnTo>
                    <a:pt x="1043" y="491"/>
                  </a:lnTo>
                  <a:lnTo>
                    <a:pt x="1043" y="489"/>
                  </a:lnTo>
                  <a:lnTo>
                    <a:pt x="1045" y="489"/>
                  </a:lnTo>
                  <a:lnTo>
                    <a:pt x="1045" y="487"/>
                  </a:lnTo>
                  <a:lnTo>
                    <a:pt x="1046" y="487"/>
                  </a:lnTo>
                  <a:lnTo>
                    <a:pt x="1046" y="489"/>
                  </a:lnTo>
                  <a:lnTo>
                    <a:pt x="1046" y="487"/>
                  </a:lnTo>
                  <a:lnTo>
                    <a:pt x="1046" y="486"/>
                  </a:lnTo>
                  <a:lnTo>
                    <a:pt x="1046" y="484"/>
                  </a:lnTo>
                  <a:lnTo>
                    <a:pt x="1048" y="484"/>
                  </a:lnTo>
                  <a:lnTo>
                    <a:pt x="1046" y="484"/>
                  </a:lnTo>
                  <a:lnTo>
                    <a:pt x="1046" y="486"/>
                  </a:lnTo>
                  <a:lnTo>
                    <a:pt x="1045" y="486"/>
                  </a:lnTo>
                  <a:lnTo>
                    <a:pt x="1045" y="487"/>
                  </a:lnTo>
                  <a:lnTo>
                    <a:pt x="1045" y="486"/>
                  </a:lnTo>
                  <a:lnTo>
                    <a:pt x="1045" y="484"/>
                  </a:lnTo>
                  <a:lnTo>
                    <a:pt x="1043" y="482"/>
                  </a:lnTo>
                  <a:lnTo>
                    <a:pt x="1043" y="480"/>
                  </a:lnTo>
                  <a:lnTo>
                    <a:pt x="1041" y="480"/>
                  </a:lnTo>
                  <a:lnTo>
                    <a:pt x="1039" y="480"/>
                  </a:lnTo>
                  <a:lnTo>
                    <a:pt x="1039" y="478"/>
                  </a:lnTo>
                  <a:lnTo>
                    <a:pt x="1037" y="478"/>
                  </a:lnTo>
                  <a:lnTo>
                    <a:pt x="1037" y="476"/>
                  </a:lnTo>
                  <a:lnTo>
                    <a:pt x="1035" y="476"/>
                  </a:lnTo>
                  <a:lnTo>
                    <a:pt x="1035" y="474"/>
                  </a:lnTo>
                  <a:lnTo>
                    <a:pt x="1039" y="476"/>
                  </a:lnTo>
                  <a:lnTo>
                    <a:pt x="1041" y="474"/>
                  </a:lnTo>
                  <a:lnTo>
                    <a:pt x="1041" y="476"/>
                  </a:lnTo>
                  <a:lnTo>
                    <a:pt x="1043" y="476"/>
                  </a:lnTo>
                  <a:lnTo>
                    <a:pt x="1046" y="476"/>
                  </a:lnTo>
                  <a:lnTo>
                    <a:pt x="1048" y="478"/>
                  </a:lnTo>
                  <a:lnTo>
                    <a:pt x="1048" y="476"/>
                  </a:lnTo>
                  <a:lnTo>
                    <a:pt x="1050" y="476"/>
                  </a:lnTo>
                  <a:lnTo>
                    <a:pt x="1050" y="474"/>
                  </a:lnTo>
                  <a:lnTo>
                    <a:pt x="1048" y="472"/>
                  </a:lnTo>
                  <a:lnTo>
                    <a:pt x="1050" y="472"/>
                  </a:lnTo>
                  <a:lnTo>
                    <a:pt x="1052" y="472"/>
                  </a:lnTo>
                  <a:lnTo>
                    <a:pt x="1054" y="472"/>
                  </a:lnTo>
                  <a:lnTo>
                    <a:pt x="1054" y="470"/>
                  </a:lnTo>
                  <a:lnTo>
                    <a:pt x="1056" y="470"/>
                  </a:lnTo>
                  <a:lnTo>
                    <a:pt x="1056" y="472"/>
                  </a:lnTo>
                  <a:lnTo>
                    <a:pt x="1056" y="474"/>
                  </a:lnTo>
                  <a:lnTo>
                    <a:pt x="1058" y="474"/>
                  </a:lnTo>
                  <a:lnTo>
                    <a:pt x="1060" y="472"/>
                  </a:lnTo>
                  <a:lnTo>
                    <a:pt x="1062" y="472"/>
                  </a:lnTo>
                  <a:lnTo>
                    <a:pt x="1062" y="470"/>
                  </a:lnTo>
                  <a:lnTo>
                    <a:pt x="1062" y="468"/>
                  </a:lnTo>
                  <a:lnTo>
                    <a:pt x="1064" y="468"/>
                  </a:lnTo>
                  <a:lnTo>
                    <a:pt x="1064" y="466"/>
                  </a:lnTo>
                  <a:lnTo>
                    <a:pt x="1066" y="466"/>
                  </a:lnTo>
                  <a:lnTo>
                    <a:pt x="1068" y="468"/>
                  </a:lnTo>
                  <a:lnTo>
                    <a:pt x="1068" y="466"/>
                  </a:lnTo>
                  <a:lnTo>
                    <a:pt x="1069" y="466"/>
                  </a:lnTo>
                  <a:lnTo>
                    <a:pt x="1071" y="466"/>
                  </a:lnTo>
                  <a:lnTo>
                    <a:pt x="1071" y="468"/>
                  </a:lnTo>
                  <a:lnTo>
                    <a:pt x="1071" y="470"/>
                  </a:lnTo>
                  <a:lnTo>
                    <a:pt x="1073" y="468"/>
                  </a:lnTo>
                  <a:lnTo>
                    <a:pt x="1073" y="470"/>
                  </a:lnTo>
                  <a:lnTo>
                    <a:pt x="1075" y="470"/>
                  </a:lnTo>
                  <a:lnTo>
                    <a:pt x="1075" y="468"/>
                  </a:lnTo>
                  <a:lnTo>
                    <a:pt x="1073" y="466"/>
                  </a:lnTo>
                  <a:lnTo>
                    <a:pt x="1073" y="464"/>
                  </a:lnTo>
                  <a:lnTo>
                    <a:pt x="1073" y="463"/>
                  </a:lnTo>
                  <a:lnTo>
                    <a:pt x="1071" y="463"/>
                  </a:lnTo>
                  <a:lnTo>
                    <a:pt x="1071" y="461"/>
                  </a:lnTo>
                  <a:lnTo>
                    <a:pt x="1071" y="459"/>
                  </a:lnTo>
                  <a:lnTo>
                    <a:pt x="1071" y="457"/>
                  </a:lnTo>
                  <a:lnTo>
                    <a:pt x="1069" y="457"/>
                  </a:lnTo>
                  <a:lnTo>
                    <a:pt x="1069" y="455"/>
                  </a:lnTo>
                  <a:lnTo>
                    <a:pt x="1068" y="455"/>
                  </a:lnTo>
                  <a:lnTo>
                    <a:pt x="1066" y="455"/>
                  </a:lnTo>
                  <a:lnTo>
                    <a:pt x="1066" y="453"/>
                  </a:lnTo>
                  <a:lnTo>
                    <a:pt x="1064" y="451"/>
                  </a:lnTo>
                  <a:lnTo>
                    <a:pt x="1064" y="449"/>
                  </a:lnTo>
                  <a:lnTo>
                    <a:pt x="1060" y="445"/>
                  </a:lnTo>
                  <a:lnTo>
                    <a:pt x="1060" y="443"/>
                  </a:lnTo>
                  <a:lnTo>
                    <a:pt x="1060" y="441"/>
                  </a:lnTo>
                  <a:lnTo>
                    <a:pt x="1062" y="439"/>
                  </a:lnTo>
                  <a:lnTo>
                    <a:pt x="1066" y="438"/>
                  </a:lnTo>
                  <a:lnTo>
                    <a:pt x="1066" y="436"/>
                  </a:lnTo>
                  <a:lnTo>
                    <a:pt x="1068" y="436"/>
                  </a:lnTo>
                  <a:lnTo>
                    <a:pt x="1068" y="434"/>
                  </a:lnTo>
                  <a:lnTo>
                    <a:pt x="1069" y="434"/>
                  </a:lnTo>
                  <a:lnTo>
                    <a:pt x="1069" y="432"/>
                  </a:lnTo>
                  <a:lnTo>
                    <a:pt x="1071" y="430"/>
                  </a:lnTo>
                  <a:lnTo>
                    <a:pt x="1075" y="426"/>
                  </a:lnTo>
                  <a:lnTo>
                    <a:pt x="1075" y="424"/>
                  </a:lnTo>
                  <a:lnTo>
                    <a:pt x="1077" y="424"/>
                  </a:lnTo>
                  <a:lnTo>
                    <a:pt x="1077" y="422"/>
                  </a:lnTo>
                  <a:lnTo>
                    <a:pt x="1079" y="422"/>
                  </a:lnTo>
                  <a:lnTo>
                    <a:pt x="1079" y="420"/>
                  </a:lnTo>
                  <a:lnTo>
                    <a:pt x="1081" y="420"/>
                  </a:lnTo>
                  <a:lnTo>
                    <a:pt x="1083" y="420"/>
                  </a:lnTo>
                  <a:lnTo>
                    <a:pt x="1083" y="418"/>
                  </a:lnTo>
                  <a:lnTo>
                    <a:pt x="1083" y="416"/>
                  </a:lnTo>
                  <a:lnTo>
                    <a:pt x="1083" y="415"/>
                  </a:lnTo>
                  <a:lnTo>
                    <a:pt x="1085" y="413"/>
                  </a:lnTo>
                  <a:lnTo>
                    <a:pt x="1085" y="411"/>
                  </a:lnTo>
                  <a:lnTo>
                    <a:pt x="1085" y="409"/>
                  </a:lnTo>
                  <a:lnTo>
                    <a:pt x="1085" y="407"/>
                  </a:lnTo>
                  <a:lnTo>
                    <a:pt x="1087" y="405"/>
                  </a:lnTo>
                  <a:lnTo>
                    <a:pt x="1089" y="405"/>
                  </a:lnTo>
                  <a:lnTo>
                    <a:pt x="1091" y="405"/>
                  </a:lnTo>
                  <a:lnTo>
                    <a:pt x="1093" y="405"/>
                  </a:lnTo>
                  <a:lnTo>
                    <a:pt x="1093" y="403"/>
                  </a:lnTo>
                  <a:lnTo>
                    <a:pt x="1094" y="401"/>
                  </a:lnTo>
                  <a:lnTo>
                    <a:pt x="1094" y="399"/>
                  </a:lnTo>
                  <a:lnTo>
                    <a:pt x="1094" y="397"/>
                  </a:lnTo>
                  <a:lnTo>
                    <a:pt x="1096" y="397"/>
                  </a:lnTo>
                  <a:lnTo>
                    <a:pt x="1094" y="395"/>
                  </a:lnTo>
                  <a:lnTo>
                    <a:pt x="1093" y="395"/>
                  </a:lnTo>
                  <a:lnTo>
                    <a:pt x="1093" y="393"/>
                  </a:lnTo>
                  <a:lnTo>
                    <a:pt x="1093" y="391"/>
                  </a:lnTo>
                  <a:lnTo>
                    <a:pt x="1093" y="390"/>
                  </a:lnTo>
                  <a:lnTo>
                    <a:pt x="1091" y="388"/>
                  </a:lnTo>
                  <a:lnTo>
                    <a:pt x="1093" y="388"/>
                  </a:lnTo>
                  <a:lnTo>
                    <a:pt x="1093" y="386"/>
                  </a:lnTo>
                  <a:lnTo>
                    <a:pt x="1091" y="386"/>
                  </a:lnTo>
                  <a:lnTo>
                    <a:pt x="1091" y="384"/>
                  </a:lnTo>
                  <a:lnTo>
                    <a:pt x="1091" y="382"/>
                  </a:lnTo>
                  <a:lnTo>
                    <a:pt x="1089" y="382"/>
                  </a:lnTo>
                  <a:lnTo>
                    <a:pt x="1089" y="380"/>
                  </a:lnTo>
                  <a:lnTo>
                    <a:pt x="1089" y="378"/>
                  </a:lnTo>
                  <a:lnTo>
                    <a:pt x="1089" y="376"/>
                  </a:lnTo>
                  <a:lnTo>
                    <a:pt x="1089" y="374"/>
                  </a:lnTo>
                  <a:lnTo>
                    <a:pt x="1087" y="374"/>
                  </a:lnTo>
                  <a:lnTo>
                    <a:pt x="1087" y="372"/>
                  </a:lnTo>
                  <a:lnTo>
                    <a:pt x="1085" y="372"/>
                  </a:lnTo>
                  <a:lnTo>
                    <a:pt x="1085" y="374"/>
                  </a:lnTo>
                  <a:lnTo>
                    <a:pt x="1085" y="372"/>
                  </a:lnTo>
                  <a:lnTo>
                    <a:pt x="1085" y="370"/>
                  </a:lnTo>
                  <a:lnTo>
                    <a:pt x="1083" y="370"/>
                  </a:lnTo>
                  <a:lnTo>
                    <a:pt x="1083" y="368"/>
                  </a:lnTo>
                  <a:lnTo>
                    <a:pt x="1085" y="368"/>
                  </a:lnTo>
                  <a:lnTo>
                    <a:pt x="1085" y="367"/>
                  </a:lnTo>
                  <a:lnTo>
                    <a:pt x="1085" y="365"/>
                  </a:lnTo>
                  <a:lnTo>
                    <a:pt x="1083" y="365"/>
                  </a:lnTo>
                  <a:lnTo>
                    <a:pt x="1083" y="363"/>
                  </a:lnTo>
                  <a:lnTo>
                    <a:pt x="1083" y="361"/>
                  </a:lnTo>
                  <a:lnTo>
                    <a:pt x="1083" y="359"/>
                  </a:lnTo>
                  <a:lnTo>
                    <a:pt x="1083" y="357"/>
                  </a:lnTo>
                  <a:lnTo>
                    <a:pt x="1081" y="357"/>
                  </a:lnTo>
                  <a:lnTo>
                    <a:pt x="1083" y="357"/>
                  </a:lnTo>
                  <a:lnTo>
                    <a:pt x="1083" y="359"/>
                  </a:lnTo>
                  <a:lnTo>
                    <a:pt x="1081" y="359"/>
                  </a:lnTo>
                  <a:lnTo>
                    <a:pt x="1081" y="357"/>
                  </a:lnTo>
                  <a:lnTo>
                    <a:pt x="1079" y="357"/>
                  </a:lnTo>
                  <a:lnTo>
                    <a:pt x="1079" y="355"/>
                  </a:lnTo>
                  <a:lnTo>
                    <a:pt x="1077" y="355"/>
                  </a:lnTo>
                  <a:lnTo>
                    <a:pt x="1077" y="357"/>
                  </a:lnTo>
                  <a:lnTo>
                    <a:pt x="1075" y="355"/>
                  </a:lnTo>
                  <a:lnTo>
                    <a:pt x="1075" y="353"/>
                  </a:lnTo>
                  <a:lnTo>
                    <a:pt x="1077" y="353"/>
                  </a:lnTo>
                  <a:lnTo>
                    <a:pt x="1077" y="351"/>
                  </a:lnTo>
                  <a:lnTo>
                    <a:pt x="1079" y="351"/>
                  </a:lnTo>
                  <a:lnTo>
                    <a:pt x="1079" y="349"/>
                  </a:lnTo>
                  <a:lnTo>
                    <a:pt x="1077" y="349"/>
                  </a:lnTo>
                  <a:lnTo>
                    <a:pt x="1077" y="351"/>
                  </a:lnTo>
                  <a:lnTo>
                    <a:pt x="1077" y="353"/>
                  </a:lnTo>
                  <a:lnTo>
                    <a:pt x="1075" y="353"/>
                  </a:lnTo>
                  <a:lnTo>
                    <a:pt x="1073" y="355"/>
                  </a:lnTo>
                  <a:lnTo>
                    <a:pt x="1073" y="357"/>
                  </a:lnTo>
                  <a:lnTo>
                    <a:pt x="1073" y="355"/>
                  </a:lnTo>
                  <a:lnTo>
                    <a:pt x="1071" y="355"/>
                  </a:lnTo>
                  <a:lnTo>
                    <a:pt x="1073" y="355"/>
                  </a:lnTo>
                  <a:lnTo>
                    <a:pt x="1073" y="353"/>
                  </a:lnTo>
                  <a:lnTo>
                    <a:pt x="1071" y="353"/>
                  </a:lnTo>
                  <a:lnTo>
                    <a:pt x="1069" y="353"/>
                  </a:lnTo>
                  <a:lnTo>
                    <a:pt x="1069" y="351"/>
                  </a:lnTo>
                  <a:lnTo>
                    <a:pt x="1068" y="349"/>
                  </a:lnTo>
                  <a:lnTo>
                    <a:pt x="1068" y="347"/>
                  </a:lnTo>
                  <a:lnTo>
                    <a:pt x="1069" y="345"/>
                  </a:lnTo>
                  <a:lnTo>
                    <a:pt x="1071" y="345"/>
                  </a:lnTo>
                  <a:lnTo>
                    <a:pt x="1071" y="343"/>
                  </a:lnTo>
                  <a:lnTo>
                    <a:pt x="1069" y="342"/>
                  </a:lnTo>
                  <a:lnTo>
                    <a:pt x="1071" y="342"/>
                  </a:lnTo>
                  <a:lnTo>
                    <a:pt x="1071" y="340"/>
                  </a:lnTo>
                  <a:lnTo>
                    <a:pt x="1069" y="340"/>
                  </a:lnTo>
                  <a:lnTo>
                    <a:pt x="1071" y="340"/>
                  </a:lnTo>
                  <a:lnTo>
                    <a:pt x="1071" y="338"/>
                  </a:lnTo>
                  <a:lnTo>
                    <a:pt x="1069" y="338"/>
                  </a:lnTo>
                  <a:lnTo>
                    <a:pt x="1071" y="338"/>
                  </a:lnTo>
                  <a:lnTo>
                    <a:pt x="1069" y="338"/>
                  </a:lnTo>
                  <a:lnTo>
                    <a:pt x="1069" y="336"/>
                  </a:lnTo>
                  <a:lnTo>
                    <a:pt x="1068" y="336"/>
                  </a:lnTo>
                  <a:lnTo>
                    <a:pt x="1066" y="336"/>
                  </a:lnTo>
                  <a:lnTo>
                    <a:pt x="1064" y="336"/>
                  </a:lnTo>
                  <a:lnTo>
                    <a:pt x="1064" y="338"/>
                  </a:lnTo>
                  <a:lnTo>
                    <a:pt x="1066" y="338"/>
                  </a:lnTo>
                  <a:lnTo>
                    <a:pt x="1066" y="340"/>
                  </a:lnTo>
                  <a:lnTo>
                    <a:pt x="1068" y="340"/>
                  </a:lnTo>
                  <a:lnTo>
                    <a:pt x="1068" y="342"/>
                  </a:lnTo>
                  <a:lnTo>
                    <a:pt x="1069" y="343"/>
                  </a:lnTo>
                  <a:lnTo>
                    <a:pt x="1068" y="343"/>
                  </a:lnTo>
                  <a:lnTo>
                    <a:pt x="1068" y="345"/>
                  </a:lnTo>
                  <a:lnTo>
                    <a:pt x="1066" y="345"/>
                  </a:lnTo>
                  <a:lnTo>
                    <a:pt x="1068" y="343"/>
                  </a:lnTo>
                  <a:lnTo>
                    <a:pt x="1064" y="343"/>
                  </a:lnTo>
                  <a:lnTo>
                    <a:pt x="1064" y="345"/>
                  </a:lnTo>
                  <a:lnTo>
                    <a:pt x="1064" y="343"/>
                  </a:lnTo>
                  <a:lnTo>
                    <a:pt x="1062" y="343"/>
                  </a:lnTo>
                  <a:lnTo>
                    <a:pt x="1060" y="343"/>
                  </a:lnTo>
                  <a:lnTo>
                    <a:pt x="1060" y="342"/>
                  </a:lnTo>
                  <a:lnTo>
                    <a:pt x="1058" y="342"/>
                  </a:lnTo>
                  <a:lnTo>
                    <a:pt x="1058" y="340"/>
                  </a:lnTo>
                  <a:lnTo>
                    <a:pt x="1058" y="338"/>
                  </a:lnTo>
                  <a:lnTo>
                    <a:pt x="1056" y="336"/>
                  </a:lnTo>
                  <a:lnTo>
                    <a:pt x="1056" y="334"/>
                  </a:lnTo>
                  <a:lnTo>
                    <a:pt x="1058" y="332"/>
                  </a:lnTo>
                  <a:lnTo>
                    <a:pt x="1058" y="330"/>
                  </a:lnTo>
                  <a:lnTo>
                    <a:pt x="1056" y="330"/>
                  </a:lnTo>
                  <a:lnTo>
                    <a:pt x="1056" y="332"/>
                  </a:lnTo>
                  <a:lnTo>
                    <a:pt x="1054" y="332"/>
                  </a:lnTo>
                  <a:lnTo>
                    <a:pt x="1056" y="332"/>
                  </a:lnTo>
                  <a:lnTo>
                    <a:pt x="1054" y="334"/>
                  </a:lnTo>
                  <a:lnTo>
                    <a:pt x="1054" y="332"/>
                  </a:lnTo>
                  <a:lnTo>
                    <a:pt x="1052" y="332"/>
                  </a:lnTo>
                  <a:lnTo>
                    <a:pt x="1050" y="332"/>
                  </a:lnTo>
                  <a:lnTo>
                    <a:pt x="1052" y="332"/>
                  </a:lnTo>
                  <a:lnTo>
                    <a:pt x="1054" y="332"/>
                  </a:lnTo>
                  <a:lnTo>
                    <a:pt x="1054" y="330"/>
                  </a:lnTo>
                  <a:lnTo>
                    <a:pt x="1056" y="330"/>
                  </a:lnTo>
                  <a:lnTo>
                    <a:pt x="1056" y="328"/>
                  </a:lnTo>
                  <a:lnTo>
                    <a:pt x="1056" y="326"/>
                  </a:lnTo>
                  <a:lnTo>
                    <a:pt x="1054" y="326"/>
                  </a:lnTo>
                  <a:lnTo>
                    <a:pt x="1052" y="328"/>
                  </a:lnTo>
                  <a:lnTo>
                    <a:pt x="1050" y="328"/>
                  </a:lnTo>
                  <a:lnTo>
                    <a:pt x="1052" y="326"/>
                  </a:lnTo>
                  <a:lnTo>
                    <a:pt x="1054" y="326"/>
                  </a:lnTo>
                  <a:lnTo>
                    <a:pt x="1052" y="326"/>
                  </a:lnTo>
                  <a:lnTo>
                    <a:pt x="1050" y="326"/>
                  </a:lnTo>
                  <a:lnTo>
                    <a:pt x="1052" y="324"/>
                  </a:lnTo>
                  <a:lnTo>
                    <a:pt x="1052" y="326"/>
                  </a:lnTo>
                  <a:lnTo>
                    <a:pt x="1050" y="326"/>
                  </a:lnTo>
                  <a:lnTo>
                    <a:pt x="1050" y="324"/>
                  </a:lnTo>
                  <a:lnTo>
                    <a:pt x="1052" y="324"/>
                  </a:lnTo>
                  <a:lnTo>
                    <a:pt x="1056" y="322"/>
                  </a:lnTo>
                  <a:lnTo>
                    <a:pt x="1054" y="324"/>
                  </a:lnTo>
                  <a:lnTo>
                    <a:pt x="1056" y="322"/>
                  </a:lnTo>
                  <a:lnTo>
                    <a:pt x="1056" y="320"/>
                  </a:lnTo>
                  <a:lnTo>
                    <a:pt x="1054" y="320"/>
                  </a:lnTo>
                  <a:lnTo>
                    <a:pt x="1052" y="320"/>
                  </a:lnTo>
                  <a:lnTo>
                    <a:pt x="1052" y="322"/>
                  </a:lnTo>
                  <a:lnTo>
                    <a:pt x="1050" y="322"/>
                  </a:lnTo>
                  <a:lnTo>
                    <a:pt x="1050" y="324"/>
                  </a:lnTo>
                  <a:lnTo>
                    <a:pt x="1050" y="326"/>
                  </a:lnTo>
                  <a:lnTo>
                    <a:pt x="1048" y="328"/>
                  </a:lnTo>
                  <a:lnTo>
                    <a:pt x="1046" y="326"/>
                  </a:lnTo>
                  <a:lnTo>
                    <a:pt x="1045" y="324"/>
                  </a:lnTo>
                  <a:lnTo>
                    <a:pt x="1045" y="322"/>
                  </a:lnTo>
                  <a:lnTo>
                    <a:pt x="1043" y="322"/>
                  </a:lnTo>
                  <a:lnTo>
                    <a:pt x="1043" y="324"/>
                  </a:lnTo>
                  <a:lnTo>
                    <a:pt x="1043" y="326"/>
                  </a:lnTo>
                  <a:lnTo>
                    <a:pt x="1043" y="328"/>
                  </a:lnTo>
                  <a:lnTo>
                    <a:pt x="1041" y="328"/>
                  </a:lnTo>
                  <a:lnTo>
                    <a:pt x="1039" y="330"/>
                  </a:lnTo>
                  <a:lnTo>
                    <a:pt x="1037" y="332"/>
                  </a:lnTo>
                  <a:lnTo>
                    <a:pt x="1035" y="332"/>
                  </a:lnTo>
                  <a:lnTo>
                    <a:pt x="1035" y="334"/>
                  </a:lnTo>
                  <a:lnTo>
                    <a:pt x="1029" y="338"/>
                  </a:lnTo>
                  <a:lnTo>
                    <a:pt x="1027" y="338"/>
                  </a:lnTo>
                  <a:lnTo>
                    <a:pt x="1025" y="338"/>
                  </a:lnTo>
                  <a:lnTo>
                    <a:pt x="1023" y="336"/>
                  </a:lnTo>
                  <a:lnTo>
                    <a:pt x="1023" y="334"/>
                  </a:lnTo>
                  <a:lnTo>
                    <a:pt x="1025" y="332"/>
                  </a:lnTo>
                  <a:lnTo>
                    <a:pt x="1027" y="330"/>
                  </a:lnTo>
                  <a:lnTo>
                    <a:pt x="1027" y="328"/>
                  </a:lnTo>
                  <a:lnTo>
                    <a:pt x="1025" y="328"/>
                  </a:lnTo>
                  <a:lnTo>
                    <a:pt x="1025" y="326"/>
                  </a:lnTo>
                  <a:lnTo>
                    <a:pt x="1025" y="324"/>
                  </a:lnTo>
                  <a:lnTo>
                    <a:pt x="1025" y="322"/>
                  </a:lnTo>
                  <a:lnTo>
                    <a:pt x="1029" y="320"/>
                  </a:lnTo>
                  <a:lnTo>
                    <a:pt x="1033" y="322"/>
                  </a:lnTo>
                  <a:lnTo>
                    <a:pt x="1035" y="322"/>
                  </a:lnTo>
                  <a:lnTo>
                    <a:pt x="1037" y="322"/>
                  </a:lnTo>
                  <a:lnTo>
                    <a:pt x="1037" y="320"/>
                  </a:lnTo>
                  <a:lnTo>
                    <a:pt x="1039" y="320"/>
                  </a:lnTo>
                  <a:lnTo>
                    <a:pt x="1041" y="320"/>
                  </a:lnTo>
                  <a:lnTo>
                    <a:pt x="1041" y="319"/>
                  </a:lnTo>
                  <a:lnTo>
                    <a:pt x="1041" y="317"/>
                  </a:lnTo>
                  <a:lnTo>
                    <a:pt x="1043" y="317"/>
                  </a:lnTo>
                  <a:lnTo>
                    <a:pt x="1041" y="315"/>
                  </a:lnTo>
                  <a:lnTo>
                    <a:pt x="1041" y="313"/>
                  </a:lnTo>
                  <a:lnTo>
                    <a:pt x="1041" y="311"/>
                  </a:lnTo>
                  <a:lnTo>
                    <a:pt x="1039" y="311"/>
                  </a:lnTo>
                  <a:lnTo>
                    <a:pt x="1039" y="309"/>
                  </a:lnTo>
                  <a:lnTo>
                    <a:pt x="1037" y="309"/>
                  </a:lnTo>
                  <a:lnTo>
                    <a:pt x="1035" y="307"/>
                  </a:lnTo>
                  <a:lnTo>
                    <a:pt x="1033" y="305"/>
                  </a:lnTo>
                  <a:lnTo>
                    <a:pt x="1031" y="305"/>
                  </a:lnTo>
                  <a:lnTo>
                    <a:pt x="1029" y="305"/>
                  </a:lnTo>
                  <a:lnTo>
                    <a:pt x="1029" y="303"/>
                  </a:lnTo>
                  <a:lnTo>
                    <a:pt x="1027" y="303"/>
                  </a:lnTo>
                  <a:lnTo>
                    <a:pt x="1025" y="299"/>
                  </a:lnTo>
                  <a:lnTo>
                    <a:pt x="1025" y="297"/>
                  </a:lnTo>
                  <a:lnTo>
                    <a:pt x="1025" y="295"/>
                  </a:lnTo>
                  <a:lnTo>
                    <a:pt x="1027" y="294"/>
                  </a:lnTo>
                  <a:lnTo>
                    <a:pt x="1029" y="294"/>
                  </a:lnTo>
                  <a:lnTo>
                    <a:pt x="1029" y="295"/>
                  </a:lnTo>
                  <a:lnTo>
                    <a:pt x="1031" y="295"/>
                  </a:lnTo>
                  <a:lnTo>
                    <a:pt x="1031" y="294"/>
                  </a:lnTo>
                  <a:lnTo>
                    <a:pt x="1029" y="294"/>
                  </a:lnTo>
                  <a:lnTo>
                    <a:pt x="1029" y="292"/>
                  </a:lnTo>
                  <a:lnTo>
                    <a:pt x="1027" y="292"/>
                  </a:lnTo>
                  <a:lnTo>
                    <a:pt x="1025" y="292"/>
                  </a:lnTo>
                  <a:lnTo>
                    <a:pt x="1025" y="294"/>
                  </a:lnTo>
                  <a:lnTo>
                    <a:pt x="1027" y="294"/>
                  </a:lnTo>
                  <a:lnTo>
                    <a:pt x="1025" y="295"/>
                  </a:lnTo>
                  <a:lnTo>
                    <a:pt x="1025" y="297"/>
                  </a:lnTo>
                  <a:lnTo>
                    <a:pt x="1023" y="297"/>
                  </a:lnTo>
                  <a:lnTo>
                    <a:pt x="1021" y="297"/>
                  </a:lnTo>
                  <a:lnTo>
                    <a:pt x="1021" y="295"/>
                  </a:lnTo>
                  <a:lnTo>
                    <a:pt x="1020" y="295"/>
                  </a:lnTo>
                  <a:lnTo>
                    <a:pt x="1020" y="297"/>
                  </a:lnTo>
                  <a:lnTo>
                    <a:pt x="1018" y="295"/>
                  </a:lnTo>
                  <a:lnTo>
                    <a:pt x="1016" y="294"/>
                  </a:lnTo>
                  <a:lnTo>
                    <a:pt x="1018" y="294"/>
                  </a:lnTo>
                  <a:lnTo>
                    <a:pt x="1018" y="292"/>
                  </a:lnTo>
                  <a:lnTo>
                    <a:pt x="1020" y="292"/>
                  </a:lnTo>
                  <a:lnTo>
                    <a:pt x="1021" y="292"/>
                  </a:lnTo>
                  <a:lnTo>
                    <a:pt x="1020" y="292"/>
                  </a:lnTo>
                  <a:lnTo>
                    <a:pt x="1020" y="294"/>
                  </a:lnTo>
                  <a:lnTo>
                    <a:pt x="1021" y="294"/>
                  </a:lnTo>
                  <a:lnTo>
                    <a:pt x="1021" y="292"/>
                  </a:lnTo>
                  <a:lnTo>
                    <a:pt x="1021" y="290"/>
                  </a:lnTo>
                  <a:lnTo>
                    <a:pt x="1023" y="290"/>
                  </a:lnTo>
                  <a:lnTo>
                    <a:pt x="1021" y="290"/>
                  </a:lnTo>
                  <a:lnTo>
                    <a:pt x="1021" y="288"/>
                  </a:lnTo>
                  <a:lnTo>
                    <a:pt x="1023" y="286"/>
                  </a:lnTo>
                  <a:lnTo>
                    <a:pt x="1021" y="286"/>
                  </a:lnTo>
                  <a:lnTo>
                    <a:pt x="1018" y="286"/>
                  </a:lnTo>
                  <a:lnTo>
                    <a:pt x="1020" y="286"/>
                  </a:lnTo>
                  <a:lnTo>
                    <a:pt x="1020" y="284"/>
                  </a:lnTo>
                  <a:lnTo>
                    <a:pt x="1018" y="284"/>
                  </a:lnTo>
                  <a:lnTo>
                    <a:pt x="1018" y="286"/>
                  </a:lnTo>
                  <a:lnTo>
                    <a:pt x="1016" y="286"/>
                  </a:lnTo>
                  <a:lnTo>
                    <a:pt x="1014" y="286"/>
                  </a:lnTo>
                  <a:lnTo>
                    <a:pt x="1014" y="284"/>
                  </a:lnTo>
                  <a:lnTo>
                    <a:pt x="1018" y="282"/>
                  </a:lnTo>
                  <a:lnTo>
                    <a:pt x="1020" y="282"/>
                  </a:lnTo>
                  <a:lnTo>
                    <a:pt x="1020" y="280"/>
                  </a:lnTo>
                  <a:lnTo>
                    <a:pt x="1018" y="282"/>
                  </a:lnTo>
                  <a:lnTo>
                    <a:pt x="1016" y="282"/>
                  </a:lnTo>
                  <a:lnTo>
                    <a:pt x="1016" y="284"/>
                  </a:lnTo>
                  <a:lnTo>
                    <a:pt x="1014" y="284"/>
                  </a:lnTo>
                  <a:lnTo>
                    <a:pt x="1012" y="284"/>
                  </a:lnTo>
                  <a:lnTo>
                    <a:pt x="1010" y="286"/>
                  </a:lnTo>
                  <a:lnTo>
                    <a:pt x="1008" y="286"/>
                  </a:lnTo>
                  <a:lnTo>
                    <a:pt x="1010" y="286"/>
                  </a:lnTo>
                  <a:lnTo>
                    <a:pt x="1012" y="286"/>
                  </a:lnTo>
                  <a:lnTo>
                    <a:pt x="1010" y="286"/>
                  </a:lnTo>
                  <a:lnTo>
                    <a:pt x="1012" y="288"/>
                  </a:lnTo>
                  <a:lnTo>
                    <a:pt x="1010" y="288"/>
                  </a:lnTo>
                  <a:lnTo>
                    <a:pt x="1010" y="290"/>
                  </a:lnTo>
                  <a:lnTo>
                    <a:pt x="1008" y="290"/>
                  </a:lnTo>
                  <a:lnTo>
                    <a:pt x="1008" y="288"/>
                  </a:lnTo>
                  <a:lnTo>
                    <a:pt x="1008" y="286"/>
                  </a:lnTo>
                  <a:lnTo>
                    <a:pt x="1008" y="284"/>
                  </a:lnTo>
                  <a:lnTo>
                    <a:pt x="1008" y="282"/>
                  </a:lnTo>
                  <a:lnTo>
                    <a:pt x="1008" y="280"/>
                  </a:lnTo>
                  <a:lnTo>
                    <a:pt x="1008" y="278"/>
                  </a:lnTo>
                  <a:lnTo>
                    <a:pt x="1008" y="276"/>
                  </a:lnTo>
                  <a:lnTo>
                    <a:pt x="1008" y="274"/>
                  </a:lnTo>
                  <a:lnTo>
                    <a:pt x="1008" y="272"/>
                  </a:lnTo>
                  <a:lnTo>
                    <a:pt x="1008" y="271"/>
                  </a:lnTo>
                  <a:lnTo>
                    <a:pt x="1008" y="269"/>
                  </a:lnTo>
                  <a:lnTo>
                    <a:pt x="1006" y="267"/>
                  </a:lnTo>
                  <a:lnTo>
                    <a:pt x="1004" y="267"/>
                  </a:lnTo>
                  <a:lnTo>
                    <a:pt x="1002" y="267"/>
                  </a:lnTo>
                  <a:lnTo>
                    <a:pt x="1002" y="269"/>
                  </a:lnTo>
                  <a:lnTo>
                    <a:pt x="1002" y="267"/>
                  </a:lnTo>
                  <a:lnTo>
                    <a:pt x="1000" y="267"/>
                  </a:lnTo>
                  <a:lnTo>
                    <a:pt x="1000" y="269"/>
                  </a:lnTo>
                  <a:lnTo>
                    <a:pt x="998" y="269"/>
                  </a:lnTo>
                  <a:lnTo>
                    <a:pt x="1000" y="267"/>
                  </a:lnTo>
                  <a:lnTo>
                    <a:pt x="998" y="269"/>
                  </a:lnTo>
                  <a:lnTo>
                    <a:pt x="997" y="269"/>
                  </a:lnTo>
                  <a:lnTo>
                    <a:pt x="997" y="267"/>
                  </a:lnTo>
                  <a:lnTo>
                    <a:pt x="997" y="265"/>
                  </a:lnTo>
                  <a:lnTo>
                    <a:pt x="995" y="263"/>
                  </a:lnTo>
                  <a:lnTo>
                    <a:pt x="997" y="263"/>
                  </a:lnTo>
                  <a:lnTo>
                    <a:pt x="995" y="261"/>
                  </a:lnTo>
                  <a:lnTo>
                    <a:pt x="995" y="263"/>
                  </a:lnTo>
                  <a:lnTo>
                    <a:pt x="993" y="261"/>
                  </a:lnTo>
                  <a:lnTo>
                    <a:pt x="991" y="259"/>
                  </a:lnTo>
                  <a:lnTo>
                    <a:pt x="991" y="257"/>
                  </a:lnTo>
                  <a:lnTo>
                    <a:pt x="989" y="257"/>
                  </a:lnTo>
                  <a:lnTo>
                    <a:pt x="989" y="255"/>
                  </a:lnTo>
                  <a:lnTo>
                    <a:pt x="989" y="257"/>
                  </a:lnTo>
                  <a:lnTo>
                    <a:pt x="989" y="259"/>
                  </a:lnTo>
                  <a:lnTo>
                    <a:pt x="989" y="257"/>
                  </a:lnTo>
                  <a:lnTo>
                    <a:pt x="987" y="257"/>
                  </a:lnTo>
                  <a:lnTo>
                    <a:pt x="987" y="255"/>
                  </a:lnTo>
                  <a:lnTo>
                    <a:pt x="985" y="255"/>
                  </a:lnTo>
                  <a:lnTo>
                    <a:pt x="987" y="255"/>
                  </a:lnTo>
                  <a:lnTo>
                    <a:pt x="987" y="253"/>
                  </a:lnTo>
                  <a:lnTo>
                    <a:pt x="985" y="253"/>
                  </a:lnTo>
                  <a:lnTo>
                    <a:pt x="989" y="253"/>
                  </a:lnTo>
                  <a:lnTo>
                    <a:pt x="989" y="251"/>
                  </a:lnTo>
                  <a:lnTo>
                    <a:pt x="987" y="251"/>
                  </a:lnTo>
                  <a:lnTo>
                    <a:pt x="989" y="249"/>
                  </a:lnTo>
                  <a:lnTo>
                    <a:pt x="991" y="249"/>
                  </a:lnTo>
                  <a:lnTo>
                    <a:pt x="991" y="251"/>
                  </a:lnTo>
                  <a:lnTo>
                    <a:pt x="991" y="249"/>
                  </a:lnTo>
                  <a:lnTo>
                    <a:pt x="989" y="248"/>
                  </a:lnTo>
                  <a:lnTo>
                    <a:pt x="989" y="249"/>
                  </a:lnTo>
                  <a:lnTo>
                    <a:pt x="987" y="248"/>
                  </a:lnTo>
                  <a:lnTo>
                    <a:pt x="987" y="246"/>
                  </a:lnTo>
                  <a:lnTo>
                    <a:pt x="985" y="248"/>
                  </a:lnTo>
                  <a:lnTo>
                    <a:pt x="985" y="249"/>
                  </a:lnTo>
                  <a:lnTo>
                    <a:pt x="987" y="248"/>
                  </a:lnTo>
                  <a:lnTo>
                    <a:pt x="987" y="249"/>
                  </a:lnTo>
                  <a:lnTo>
                    <a:pt x="987" y="251"/>
                  </a:lnTo>
                  <a:lnTo>
                    <a:pt x="985" y="251"/>
                  </a:lnTo>
                  <a:lnTo>
                    <a:pt x="985" y="253"/>
                  </a:lnTo>
                  <a:lnTo>
                    <a:pt x="985" y="255"/>
                  </a:lnTo>
                  <a:lnTo>
                    <a:pt x="985" y="257"/>
                  </a:lnTo>
                  <a:lnTo>
                    <a:pt x="983" y="259"/>
                  </a:lnTo>
                  <a:lnTo>
                    <a:pt x="983" y="257"/>
                  </a:lnTo>
                  <a:lnTo>
                    <a:pt x="981" y="257"/>
                  </a:lnTo>
                  <a:lnTo>
                    <a:pt x="983" y="257"/>
                  </a:lnTo>
                  <a:lnTo>
                    <a:pt x="983" y="255"/>
                  </a:lnTo>
                  <a:lnTo>
                    <a:pt x="983" y="253"/>
                  </a:lnTo>
                  <a:lnTo>
                    <a:pt x="983" y="251"/>
                  </a:lnTo>
                  <a:lnTo>
                    <a:pt x="983" y="253"/>
                  </a:lnTo>
                  <a:lnTo>
                    <a:pt x="983" y="255"/>
                  </a:lnTo>
                  <a:lnTo>
                    <a:pt x="981" y="255"/>
                  </a:lnTo>
                  <a:lnTo>
                    <a:pt x="981" y="257"/>
                  </a:lnTo>
                  <a:lnTo>
                    <a:pt x="979" y="257"/>
                  </a:lnTo>
                  <a:lnTo>
                    <a:pt x="977" y="257"/>
                  </a:lnTo>
                  <a:lnTo>
                    <a:pt x="977" y="259"/>
                  </a:lnTo>
                  <a:lnTo>
                    <a:pt x="979" y="261"/>
                  </a:lnTo>
                  <a:lnTo>
                    <a:pt x="981" y="261"/>
                  </a:lnTo>
                  <a:lnTo>
                    <a:pt x="983" y="261"/>
                  </a:lnTo>
                  <a:lnTo>
                    <a:pt x="983" y="263"/>
                  </a:lnTo>
                  <a:lnTo>
                    <a:pt x="985" y="263"/>
                  </a:lnTo>
                  <a:lnTo>
                    <a:pt x="987" y="263"/>
                  </a:lnTo>
                  <a:lnTo>
                    <a:pt x="989" y="263"/>
                  </a:lnTo>
                  <a:lnTo>
                    <a:pt x="989" y="265"/>
                  </a:lnTo>
                  <a:lnTo>
                    <a:pt x="989" y="267"/>
                  </a:lnTo>
                  <a:lnTo>
                    <a:pt x="991" y="269"/>
                  </a:lnTo>
                  <a:lnTo>
                    <a:pt x="991" y="271"/>
                  </a:lnTo>
                  <a:lnTo>
                    <a:pt x="991" y="272"/>
                  </a:lnTo>
                  <a:lnTo>
                    <a:pt x="991" y="274"/>
                  </a:lnTo>
                  <a:lnTo>
                    <a:pt x="993" y="276"/>
                  </a:lnTo>
                  <a:lnTo>
                    <a:pt x="993" y="278"/>
                  </a:lnTo>
                  <a:lnTo>
                    <a:pt x="993" y="280"/>
                  </a:lnTo>
                  <a:lnTo>
                    <a:pt x="993" y="282"/>
                  </a:lnTo>
                  <a:lnTo>
                    <a:pt x="991" y="282"/>
                  </a:lnTo>
                  <a:lnTo>
                    <a:pt x="991" y="284"/>
                  </a:lnTo>
                  <a:lnTo>
                    <a:pt x="989" y="284"/>
                  </a:lnTo>
                  <a:lnTo>
                    <a:pt x="985" y="284"/>
                  </a:lnTo>
                  <a:lnTo>
                    <a:pt x="981" y="284"/>
                  </a:lnTo>
                  <a:lnTo>
                    <a:pt x="975" y="286"/>
                  </a:lnTo>
                  <a:lnTo>
                    <a:pt x="975" y="284"/>
                  </a:lnTo>
                  <a:lnTo>
                    <a:pt x="975" y="282"/>
                  </a:lnTo>
                  <a:lnTo>
                    <a:pt x="973" y="282"/>
                  </a:lnTo>
                  <a:lnTo>
                    <a:pt x="973" y="280"/>
                  </a:lnTo>
                  <a:lnTo>
                    <a:pt x="973" y="278"/>
                  </a:lnTo>
                  <a:lnTo>
                    <a:pt x="972" y="278"/>
                  </a:lnTo>
                  <a:lnTo>
                    <a:pt x="972" y="280"/>
                  </a:lnTo>
                  <a:lnTo>
                    <a:pt x="970" y="280"/>
                  </a:lnTo>
                  <a:lnTo>
                    <a:pt x="970" y="278"/>
                  </a:lnTo>
                  <a:lnTo>
                    <a:pt x="972" y="278"/>
                  </a:lnTo>
                  <a:lnTo>
                    <a:pt x="970" y="278"/>
                  </a:lnTo>
                  <a:lnTo>
                    <a:pt x="968" y="278"/>
                  </a:lnTo>
                  <a:lnTo>
                    <a:pt x="966" y="278"/>
                  </a:lnTo>
                  <a:lnTo>
                    <a:pt x="962" y="276"/>
                  </a:lnTo>
                  <a:lnTo>
                    <a:pt x="958" y="276"/>
                  </a:lnTo>
                  <a:lnTo>
                    <a:pt x="956" y="274"/>
                  </a:lnTo>
                  <a:lnTo>
                    <a:pt x="954" y="274"/>
                  </a:lnTo>
                  <a:lnTo>
                    <a:pt x="952" y="274"/>
                  </a:lnTo>
                  <a:lnTo>
                    <a:pt x="947" y="272"/>
                  </a:lnTo>
                  <a:lnTo>
                    <a:pt x="945" y="272"/>
                  </a:lnTo>
                  <a:lnTo>
                    <a:pt x="943" y="272"/>
                  </a:lnTo>
                  <a:lnTo>
                    <a:pt x="943" y="274"/>
                  </a:lnTo>
                  <a:lnTo>
                    <a:pt x="945" y="274"/>
                  </a:lnTo>
                  <a:lnTo>
                    <a:pt x="947" y="274"/>
                  </a:lnTo>
                  <a:lnTo>
                    <a:pt x="947" y="276"/>
                  </a:lnTo>
                  <a:lnTo>
                    <a:pt x="949" y="276"/>
                  </a:lnTo>
                  <a:lnTo>
                    <a:pt x="949" y="278"/>
                  </a:lnTo>
                  <a:lnTo>
                    <a:pt x="950" y="276"/>
                  </a:lnTo>
                  <a:lnTo>
                    <a:pt x="952" y="278"/>
                  </a:lnTo>
                  <a:lnTo>
                    <a:pt x="952" y="280"/>
                  </a:lnTo>
                  <a:lnTo>
                    <a:pt x="954" y="282"/>
                  </a:lnTo>
                  <a:lnTo>
                    <a:pt x="956" y="284"/>
                  </a:lnTo>
                  <a:lnTo>
                    <a:pt x="958" y="288"/>
                  </a:lnTo>
                  <a:lnTo>
                    <a:pt x="958" y="290"/>
                  </a:lnTo>
                  <a:lnTo>
                    <a:pt x="956" y="292"/>
                  </a:lnTo>
                  <a:lnTo>
                    <a:pt x="956" y="290"/>
                  </a:lnTo>
                  <a:lnTo>
                    <a:pt x="954" y="290"/>
                  </a:lnTo>
                  <a:lnTo>
                    <a:pt x="954" y="288"/>
                  </a:lnTo>
                  <a:lnTo>
                    <a:pt x="952" y="286"/>
                  </a:lnTo>
                  <a:lnTo>
                    <a:pt x="950" y="286"/>
                  </a:lnTo>
                  <a:lnTo>
                    <a:pt x="950" y="284"/>
                  </a:lnTo>
                  <a:lnTo>
                    <a:pt x="949" y="284"/>
                  </a:lnTo>
                  <a:lnTo>
                    <a:pt x="949" y="282"/>
                  </a:lnTo>
                  <a:lnTo>
                    <a:pt x="947" y="282"/>
                  </a:lnTo>
                  <a:lnTo>
                    <a:pt x="947" y="280"/>
                  </a:lnTo>
                  <a:lnTo>
                    <a:pt x="945" y="280"/>
                  </a:lnTo>
                  <a:lnTo>
                    <a:pt x="943" y="280"/>
                  </a:lnTo>
                  <a:lnTo>
                    <a:pt x="941" y="276"/>
                  </a:lnTo>
                  <a:lnTo>
                    <a:pt x="937" y="272"/>
                  </a:lnTo>
                  <a:lnTo>
                    <a:pt x="935" y="271"/>
                  </a:lnTo>
                  <a:lnTo>
                    <a:pt x="935" y="272"/>
                  </a:lnTo>
                  <a:lnTo>
                    <a:pt x="935" y="271"/>
                  </a:lnTo>
                  <a:lnTo>
                    <a:pt x="933" y="271"/>
                  </a:lnTo>
                  <a:lnTo>
                    <a:pt x="931" y="271"/>
                  </a:lnTo>
                  <a:lnTo>
                    <a:pt x="931" y="269"/>
                  </a:lnTo>
                  <a:lnTo>
                    <a:pt x="929" y="269"/>
                  </a:lnTo>
                  <a:lnTo>
                    <a:pt x="925" y="267"/>
                  </a:lnTo>
                  <a:lnTo>
                    <a:pt x="925" y="265"/>
                  </a:lnTo>
                  <a:lnTo>
                    <a:pt x="924" y="265"/>
                  </a:lnTo>
                  <a:lnTo>
                    <a:pt x="924" y="263"/>
                  </a:lnTo>
                  <a:lnTo>
                    <a:pt x="925" y="267"/>
                  </a:lnTo>
                  <a:lnTo>
                    <a:pt x="925" y="269"/>
                  </a:lnTo>
                  <a:lnTo>
                    <a:pt x="927" y="269"/>
                  </a:lnTo>
                  <a:lnTo>
                    <a:pt x="929" y="269"/>
                  </a:lnTo>
                  <a:lnTo>
                    <a:pt x="935" y="272"/>
                  </a:lnTo>
                  <a:lnTo>
                    <a:pt x="937" y="274"/>
                  </a:lnTo>
                  <a:lnTo>
                    <a:pt x="939" y="276"/>
                  </a:lnTo>
                  <a:lnTo>
                    <a:pt x="941" y="278"/>
                  </a:lnTo>
                  <a:lnTo>
                    <a:pt x="941" y="280"/>
                  </a:lnTo>
                  <a:lnTo>
                    <a:pt x="943" y="280"/>
                  </a:lnTo>
                  <a:lnTo>
                    <a:pt x="945" y="282"/>
                  </a:lnTo>
                  <a:lnTo>
                    <a:pt x="943" y="282"/>
                  </a:lnTo>
                  <a:lnTo>
                    <a:pt x="943" y="284"/>
                  </a:lnTo>
                  <a:lnTo>
                    <a:pt x="941" y="284"/>
                  </a:lnTo>
                  <a:lnTo>
                    <a:pt x="941" y="286"/>
                  </a:lnTo>
                  <a:lnTo>
                    <a:pt x="939" y="284"/>
                  </a:lnTo>
                  <a:lnTo>
                    <a:pt x="939" y="286"/>
                  </a:lnTo>
                  <a:lnTo>
                    <a:pt x="937" y="286"/>
                  </a:lnTo>
                  <a:lnTo>
                    <a:pt x="937" y="288"/>
                  </a:lnTo>
                  <a:lnTo>
                    <a:pt x="935" y="288"/>
                  </a:lnTo>
                  <a:lnTo>
                    <a:pt x="935" y="286"/>
                  </a:lnTo>
                  <a:lnTo>
                    <a:pt x="937" y="286"/>
                  </a:lnTo>
                  <a:lnTo>
                    <a:pt x="935" y="284"/>
                  </a:lnTo>
                  <a:lnTo>
                    <a:pt x="933" y="284"/>
                  </a:lnTo>
                  <a:lnTo>
                    <a:pt x="933" y="286"/>
                  </a:lnTo>
                  <a:lnTo>
                    <a:pt x="929" y="284"/>
                  </a:lnTo>
                  <a:lnTo>
                    <a:pt x="929" y="282"/>
                  </a:lnTo>
                  <a:lnTo>
                    <a:pt x="927" y="282"/>
                  </a:lnTo>
                  <a:lnTo>
                    <a:pt x="925" y="280"/>
                  </a:lnTo>
                  <a:lnTo>
                    <a:pt x="924" y="278"/>
                  </a:lnTo>
                  <a:lnTo>
                    <a:pt x="922" y="278"/>
                  </a:lnTo>
                  <a:lnTo>
                    <a:pt x="920" y="278"/>
                  </a:lnTo>
                  <a:lnTo>
                    <a:pt x="918" y="278"/>
                  </a:lnTo>
                  <a:lnTo>
                    <a:pt x="916" y="280"/>
                  </a:lnTo>
                  <a:lnTo>
                    <a:pt x="914" y="280"/>
                  </a:lnTo>
                  <a:lnTo>
                    <a:pt x="912" y="280"/>
                  </a:lnTo>
                  <a:lnTo>
                    <a:pt x="906" y="280"/>
                  </a:lnTo>
                  <a:lnTo>
                    <a:pt x="906" y="278"/>
                  </a:lnTo>
                  <a:lnTo>
                    <a:pt x="902" y="278"/>
                  </a:lnTo>
                  <a:lnTo>
                    <a:pt x="899" y="278"/>
                  </a:lnTo>
                  <a:lnTo>
                    <a:pt x="897" y="278"/>
                  </a:lnTo>
                  <a:lnTo>
                    <a:pt x="895" y="276"/>
                  </a:lnTo>
                  <a:lnTo>
                    <a:pt x="893" y="274"/>
                  </a:lnTo>
                  <a:lnTo>
                    <a:pt x="895" y="274"/>
                  </a:lnTo>
                  <a:lnTo>
                    <a:pt x="895" y="272"/>
                  </a:lnTo>
                  <a:lnTo>
                    <a:pt x="893" y="274"/>
                  </a:lnTo>
                  <a:lnTo>
                    <a:pt x="889" y="274"/>
                  </a:lnTo>
                  <a:lnTo>
                    <a:pt x="887" y="274"/>
                  </a:lnTo>
                  <a:lnTo>
                    <a:pt x="887" y="272"/>
                  </a:lnTo>
                  <a:lnTo>
                    <a:pt x="885" y="272"/>
                  </a:lnTo>
                  <a:lnTo>
                    <a:pt x="885" y="274"/>
                  </a:lnTo>
                  <a:lnTo>
                    <a:pt x="883" y="272"/>
                  </a:lnTo>
                  <a:lnTo>
                    <a:pt x="879" y="274"/>
                  </a:lnTo>
                  <a:lnTo>
                    <a:pt x="877" y="274"/>
                  </a:lnTo>
                  <a:lnTo>
                    <a:pt x="877" y="276"/>
                  </a:lnTo>
                  <a:lnTo>
                    <a:pt x="879" y="276"/>
                  </a:lnTo>
                  <a:lnTo>
                    <a:pt x="881" y="274"/>
                  </a:lnTo>
                  <a:lnTo>
                    <a:pt x="883" y="274"/>
                  </a:lnTo>
                  <a:lnTo>
                    <a:pt x="883" y="276"/>
                  </a:lnTo>
                  <a:lnTo>
                    <a:pt x="885" y="276"/>
                  </a:lnTo>
                  <a:lnTo>
                    <a:pt x="887" y="276"/>
                  </a:lnTo>
                  <a:lnTo>
                    <a:pt x="887" y="278"/>
                  </a:lnTo>
                  <a:lnTo>
                    <a:pt x="883" y="278"/>
                  </a:lnTo>
                  <a:lnTo>
                    <a:pt x="879" y="278"/>
                  </a:lnTo>
                  <a:lnTo>
                    <a:pt x="876" y="276"/>
                  </a:lnTo>
                  <a:lnTo>
                    <a:pt x="872" y="272"/>
                  </a:lnTo>
                  <a:lnTo>
                    <a:pt x="868" y="267"/>
                  </a:lnTo>
                  <a:lnTo>
                    <a:pt x="868" y="265"/>
                  </a:lnTo>
                  <a:lnTo>
                    <a:pt x="866" y="263"/>
                  </a:lnTo>
                  <a:lnTo>
                    <a:pt x="868" y="263"/>
                  </a:lnTo>
                  <a:lnTo>
                    <a:pt x="866" y="261"/>
                  </a:lnTo>
                  <a:lnTo>
                    <a:pt x="868" y="259"/>
                  </a:lnTo>
                  <a:lnTo>
                    <a:pt x="868" y="257"/>
                  </a:lnTo>
                  <a:lnTo>
                    <a:pt x="870" y="257"/>
                  </a:lnTo>
                  <a:lnTo>
                    <a:pt x="872" y="255"/>
                  </a:lnTo>
                  <a:lnTo>
                    <a:pt x="870" y="253"/>
                  </a:lnTo>
                  <a:lnTo>
                    <a:pt x="870" y="255"/>
                  </a:lnTo>
                  <a:lnTo>
                    <a:pt x="870" y="257"/>
                  </a:lnTo>
                  <a:lnTo>
                    <a:pt x="868" y="257"/>
                  </a:lnTo>
                  <a:lnTo>
                    <a:pt x="866" y="259"/>
                  </a:lnTo>
                  <a:lnTo>
                    <a:pt x="866" y="261"/>
                  </a:lnTo>
                  <a:lnTo>
                    <a:pt x="866" y="263"/>
                  </a:lnTo>
                  <a:lnTo>
                    <a:pt x="862" y="263"/>
                  </a:lnTo>
                  <a:lnTo>
                    <a:pt x="862" y="261"/>
                  </a:lnTo>
                  <a:lnTo>
                    <a:pt x="864" y="261"/>
                  </a:lnTo>
                  <a:lnTo>
                    <a:pt x="864" y="259"/>
                  </a:lnTo>
                  <a:lnTo>
                    <a:pt x="862" y="261"/>
                  </a:lnTo>
                  <a:lnTo>
                    <a:pt x="860" y="259"/>
                  </a:lnTo>
                  <a:lnTo>
                    <a:pt x="862" y="259"/>
                  </a:lnTo>
                  <a:lnTo>
                    <a:pt x="860" y="259"/>
                  </a:lnTo>
                  <a:lnTo>
                    <a:pt x="860" y="257"/>
                  </a:lnTo>
                  <a:lnTo>
                    <a:pt x="862" y="257"/>
                  </a:lnTo>
                  <a:lnTo>
                    <a:pt x="860" y="255"/>
                  </a:lnTo>
                  <a:lnTo>
                    <a:pt x="860" y="257"/>
                  </a:lnTo>
                  <a:lnTo>
                    <a:pt x="858" y="257"/>
                  </a:lnTo>
                  <a:lnTo>
                    <a:pt x="858" y="259"/>
                  </a:lnTo>
                  <a:lnTo>
                    <a:pt x="856" y="259"/>
                  </a:lnTo>
                  <a:lnTo>
                    <a:pt x="856" y="261"/>
                  </a:lnTo>
                  <a:lnTo>
                    <a:pt x="858" y="261"/>
                  </a:lnTo>
                  <a:lnTo>
                    <a:pt x="860" y="261"/>
                  </a:lnTo>
                  <a:lnTo>
                    <a:pt x="860" y="263"/>
                  </a:lnTo>
                  <a:lnTo>
                    <a:pt x="860" y="265"/>
                  </a:lnTo>
                  <a:lnTo>
                    <a:pt x="853" y="263"/>
                  </a:lnTo>
                  <a:lnTo>
                    <a:pt x="847" y="263"/>
                  </a:lnTo>
                  <a:lnTo>
                    <a:pt x="851" y="265"/>
                  </a:lnTo>
                  <a:lnTo>
                    <a:pt x="847" y="267"/>
                  </a:lnTo>
                  <a:lnTo>
                    <a:pt x="845" y="267"/>
                  </a:lnTo>
                  <a:lnTo>
                    <a:pt x="845" y="265"/>
                  </a:lnTo>
                  <a:lnTo>
                    <a:pt x="843" y="265"/>
                  </a:lnTo>
                  <a:lnTo>
                    <a:pt x="841" y="265"/>
                  </a:lnTo>
                  <a:lnTo>
                    <a:pt x="841" y="263"/>
                  </a:lnTo>
                  <a:lnTo>
                    <a:pt x="839" y="263"/>
                  </a:lnTo>
                  <a:lnTo>
                    <a:pt x="841" y="261"/>
                  </a:lnTo>
                  <a:lnTo>
                    <a:pt x="841" y="263"/>
                  </a:lnTo>
                  <a:lnTo>
                    <a:pt x="843" y="263"/>
                  </a:lnTo>
                  <a:lnTo>
                    <a:pt x="845" y="265"/>
                  </a:lnTo>
                  <a:lnTo>
                    <a:pt x="847" y="263"/>
                  </a:lnTo>
                  <a:lnTo>
                    <a:pt x="845" y="263"/>
                  </a:lnTo>
                  <a:lnTo>
                    <a:pt x="841" y="259"/>
                  </a:lnTo>
                  <a:lnTo>
                    <a:pt x="839" y="259"/>
                  </a:lnTo>
                  <a:lnTo>
                    <a:pt x="837" y="257"/>
                  </a:lnTo>
                  <a:lnTo>
                    <a:pt x="833" y="257"/>
                  </a:lnTo>
                  <a:lnTo>
                    <a:pt x="831" y="255"/>
                  </a:lnTo>
                  <a:lnTo>
                    <a:pt x="829" y="253"/>
                  </a:lnTo>
                  <a:lnTo>
                    <a:pt x="829" y="251"/>
                  </a:lnTo>
                  <a:lnTo>
                    <a:pt x="828" y="248"/>
                  </a:lnTo>
                  <a:lnTo>
                    <a:pt x="828" y="246"/>
                  </a:lnTo>
                  <a:lnTo>
                    <a:pt x="826" y="244"/>
                  </a:lnTo>
                  <a:lnTo>
                    <a:pt x="824" y="242"/>
                  </a:lnTo>
                  <a:lnTo>
                    <a:pt x="824" y="240"/>
                  </a:lnTo>
                  <a:lnTo>
                    <a:pt x="822" y="240"/>
                  </a:lnTo>
                  <a:lnTo>
                    <a:pt x="822" y="236"/>
                  </a:lnTo>
                  <a:lnTo>
                    <a:pt x="822" y="234"/>
                  </a:lnTo>
                  <a:lnTo>
                    <a:pt x="824" y="234"/>
                  </a:lnTo>
                  <a:lnTo>
                    <a:pt x="826" y="234"/>
                  </a:lnTo>
                  <a:lnTo>
                    <a:pt x="826" y="232"/>
                  </a:lnTo>
                  <a:lnTo>
                    <a:pt x="824" y="232"/>
                  </a:lnTo>
                  <a:lnTo>
                    <a:pt x="826" y="232"/>
                  </a:lnTo>
                  <a:lnTo>
                    <a:pt x="824" y="232"/>
                  </a:lnTo>
                  <a:lnTo>
                    <a:pt x="824" y="230"/>
                  </a:lnTo>
                  <a:lnTo>
                    <a:pt x="820" y="228"/>
                  </a:lnTo>
                  <a:lnTo>
                    <a:pt x="820" y="226"/>
                  </a:lnTo>
                  <a:lnTo>
                    <a:pt x="824" y="226"/>
                  </a:lnTo>
                  <a:lnTo>
                    <a:pt x="826" y="226"/>
                  </a:lnTo>
                  <a:lnTo>
                    <a:pt x="824" y="228"/>
                  </a:lnTo>
                  <a:lnTo>
                    <a:pt x="826" y="228"/>
                  </a:lnTo>
                  <a:lnTo>
                    <a:pt x="829" y="228"/>
                  </a:lnTo>
                  <a:lnTo>
                    <a:pt x="831" y="228"/>
                  </a:lnTo>
                  <a:lnTo>
                    <a:pt x="833" y="228"/>
                  </a:lnTo>
                  <a:lnTo>
                    <a:pt x="835" y="228"/>
                  </a:lnTo>
                  <a:lnTo>
                    <a:pt x="837" y="228"/>
                  </a:lnTo>
                  <a:lnTo>
                    <a:pt x="837" y="230"/>
                  </a:lnTo>
                  <a:lnTo>
                    <a:pt x="839" y="230"/>
                  </a:lnTo>
                  <a:lnTo>
                    <a:pt x="839" y="232"/>
                  </a:lnTo>
                  <a:lnTo>
                    <a:pt x="845" y="234"/>
                  </a:lnTo>
                  <a:lnTo>
                    <a:pt x="847" y="232"/>
                  </a:lnTo>
                  <a:lnTo>
                    <a:pt x="849" y="232"/>
                  </a:lnTo>
                  <a:lnTo>
                    <a:pt x="851" y="232"/>
                  </a:lnTo>
                  <a:lnTo>
                    <a:pt x="854" y="232"/>
                  </a:lnTo>
                  <a:lnTo>
                    <a:pt x="854" y="230"/>
                  </a:lnTo>
                  <a:lnTo>
                    <a:pt x="856" y="230"/>
                  </a:lnTo>
                  <a:lnTo>
                    <a:pt x="858" y="230"/>
                  </a:lnTo>
                  <a:lnTo>
                    <a:pt x="860" y="230"/>
                  </a:lnTo>
                  <a:lnTo>
                    <a:pt x="858" y="230"/>
                  </a:lnTo>
                  <a:lnTo>
                    <a:pt x="854" y="228"/>
                  </a:lnTo>
                  <a:lnTo>
                    <a:pt x="853" y="228"/>
                  </a:lnTo>
                  <a:lnTo>
                    <a:pt x="853" y="226"/>
                  </a:lnTo>
                  <a:lnTo>
                    <a:pt x="851" y="226"/>
                  </a:lnTo>
                  <a:lnTo>
                    <a:pt x="849" y="224"/>
                  </a:lnTo>
                  <a:lnTo>
                    <a:pt x="847" y="221"/>
                  </a:lnTo>
                  <a:lnTo>
                    <a:pt x="847" y="219"/>
                  </a:lnTo>
                  <a:lnTo>
                    <a:pt x="847" y="217"/>
                  </a:lnTo>
                  <a:lnTo>
                    <a:pt x="845" y="217"/>
                  </a:lnTo>
                  <a:lnTo>
                    <a:pt x="843" y="219"/>
                  </a:lnTo>
                  <a:lnTo>
                    <a:pt x="843" y="221"/>
                  </a:lnTo>
                  <a:lnTo>
                    <a:pt x="841" y="219"/>
                  </a:lnTo>
                  <a:lnTo>
                    <a:pt x="835" y="219"/>
                  </a:lnTo>
                  <a:lnTo>
                    <a:pt x="833" y="219"/>
                  </a:lnTo>
                  <a:lnTo>
                    <a:pt x="828" y="217"/>
                  </a:lnTo>
                  <a:lnTo>
                    <a:pt x="822" y="217"/>
                  </a:lnTo>
                  <a:lnTo>
                    <a:pt x="816" y="215"/>
                  </a:lnTo>
                  <a:lnTo>
                    <a:pt x="814" y="213"/>
                  </a:lnTo>
                  <a:lnTo>
                    <a:pt x="814" y="211"/>
                  </a:lnTo>
                  <a:lnTo>
                    <a:pt x="812" y="211"/>
                  </a:lnTo>
                  <a:lnTo>
                    <a:pt x="812" y="209"/>
                  </a:lnTo>
                  <a:lnTo>
                    <a:pt x="812" y="207"/>
                  </a:lnTo>
                  <a:lnTo>
                    <a:pt x="812" y="205"/>
                  </a:lnTo>
                  <a:lnTo>
                    <a:pt x="812" y="203"/>
                  </a:lnTo>
                  <a:lnTo>
                    <a:pt x="812" y="201"/>
                  </a:lnTo>
                  <a:lnTo>
                    <a:pt x="812" y="200"/>
                  </a:lnTo>
                  <a:lnTo>
                    <a:pt x="812" y="198"/>
                  </a:lnTo>
                  <a:lnTo>
                    <a:pt x="814" y="198"/>
                  </a:lnTo>
                  <a:lnTo>
                    <a:pt x="814" y="196"/>
                  </a:lnTo>
                  <a:lnTo>
                    <a:pt x="814" y="194"/>
                  </a:lnTo>
                  <a:lnTo>
                    <a:pt x="816" y="192"/>
                  </a:lnTo>
                  <a:lnTo>
                    <a:pt x="814" y="192"/>
                  </a:lnTo>
                  <a:lnTo>
                    <a:pt x="814" y="190"/>
                  </a:lnTo>
                  <a:lnTo>
                    <a:pt x="812" y="190"/>
                  </a:lnTo>
                  <a:lnTo>
                    <a:pt x="812" y="188"/>
                  </a:lnTo>
                  <a:lnTo>
                    <a:pt x="812" y="186"/>
                  </a:lnTo>
                  <a:lnTo>
                    <a:pt x="810" y="184"/>
                  </a:lnTo>
                  <a:lnTo>
                    <a:pt x="810" y="182"/>
                  </a:lnTo>
                  <a:lnTo>
                    <a:pt x="812" y="182"/>
                  </a:lnTo>
                  <a:lnTo>
                    <a:pt x="812" y="180"/>
                  </a:lnTo>
                  <a:lnTo>
                    <a:pt x="812" y="178"/>
                  </a:lnTo>
                  <a:lnTo>
                    <a:pt x="812" y="176"/>
                  </a:lnTo>
                  <a:lnTo>
                    <a:pt x="816" y="175"/>
                  </a:lnTo>
                  <a:lnTo>
                    <a:pt x="818" y="175"/>
                  </a:lnTo>
                  <a:lnTo>
                    <a:pt x="818" y="173"/>
                  </a:lnTo>
                  <a:lnTo>
                    <a:pt x="818" y="171"/>
                  </a:lnTo>
                  <a:lnTo>
                    <a:pt x="816" y="173"/>
                  </a:lnTo>
                  <a:lnTo>
                    <a:pt x="814" y="171"/>
                  </a:lnTo>
                  <a:lnTo>
                    <a:pt x="814" y="169"/>
                  </a:lnTo>
                  <a:lnTo>
                    <a:pt x="812" y="167"/>
                  </a:lnTo>
                  <a:lnTo>
                    <a:pt x="814" y="167"/>
                  </a:lnTo>
                  <a:lnTo>
                    <a:pt x="812" y="165"/>
                  </a:lnTo>
                  <a:lnTo>
                    <a:pt x="812" y="163"/>
                  </a:lnTo>
                  <a:lnTo>
                    <a:pt x="814" y="161"/>
                  </a:lnTo>
                  <a:lnTo>
                    <a:pt x="814" y="159"/>
                  </a:lnTo>
                  <a:lnTo>
                    <a:pt x="814" y="157"/>
                  </a:lnTo>
                  <a:lnTo>
                    <a:pt x="814" y="159"/>
                  </a:lnTo>
                  <a:lnTo>
                    <a:pt x="816" y="159"/>
                  </a:lnTo>
                  <a:lnTo>
                    <a:pt x="816" y="157"/>
                  </a:lnTo>
                  <a:lnTo>
                    <a:pt x="814" y="157"/>
                  </a:lnTo>
                  <a:lnTo>
                    <a:pt x="816" y="157"/>
                  </a:lnTo>
                  <a:lnTo>
                    <a:pt x="816" y="155"/>
                  </a:lnTo>
                  <a:lnTo>
                    <a:pt x="816" y="153"/>
                  </a:lnTo>
                  <a:lnTo>
                    <a:pt x="816" y="152"/>
                  </a:lnTo>
                  <a:lnTo>
                    <a:pt x="816" y="150"/>
                  </a:lnTo>
                  <a:lnTo>
                    <a:pt x="816" y="148"/>
                  </a:lnTo>
                  <a:lnTo>
                    <a:pt x="818" y="148"/>
                  </a:lnTo>
                  <a:lnTo>
                    <a:pt x="820" y="148"/>
                  </a:lnTo>
                  <a:lnTo>
                    <a:pt x="820" y="146"/>
                  </a:lnTo>
                  <a:lnTo>
                    <a:pt x="820" y="144"/>
                  </a:lnTo>
                  <a:lnTo>
                    <a:pt x="818" y="142"/>
                  </a:lnTo>
                  <a:lnTo>
                    <a:pt x="820" y="142"/>
                  </a:lnTo>
                  <a:lnTo>
                    <a:pt x="820" y="140"/>
                  </a:lnTo>
                  <a:lnTo>
                    <a:pt x="818" y="138"/>
                  </a:lnTo>
                  <a:lnTo>
                    <a:pt x="820" y="138"/>
                  </a:lnTo>
                  <a:lnTo>
                    <a:pt x="820" y="140"/>
                  </a:lnTo>
                  <a:lnTo>
                    <a:pt x="822" y="140"/>
                  </a:lnTo>
                  <a:lnTo>
                    <a:pt x="824" y="140"/>
                  </a:lnTo>
                  <a:lnTo>
                    <a:pt x="824" y="138"/>
                  </a:lnTo>
                  <a:lnTo>
                    <a:pt x="822" y="138"/>
                  </a:lnTo>
                  <a:lnTo>
                    <a:pt x="822" y="136"/>
                  </a:lnTo>
                  <a:lnTo>
                    <a:pt x="822" y="134"/>
                  </a:lnTo>
                  <a:lnTo>
                    <a:pt x="824" y="134"/>
                  </a:lnTo>
                  <a:lnTo>
                    <a:pt x="824" y="132"/>
                  </a:lnTo>
                  <a:lnTo>
                    <a:pt x="824" y="130"/>
                  </a:lnTo>
                  <a:lnTo>
                    <a:pt x="822" y="130"/>
                  </a:lnTo>
                  <a:lnTo>
                    <a:pt x="822" y="129"/>
                  </a:lnTo>
                  <a:lnTo>
                    <a:pt x="822" y="127"/>
                  </a:lnTo>
                  <a:lnTo>
                    <a:pt x="824" y="127"/>
                  </a:lnTo>
                  <a:lnTo>
                    <a:pt x="824" y="125"/>
                  </a:lnTo>
                  <a:lnTo>
                    <a:pt x="824" y="123"/>
                  </a:lnTo>
                  <a:lnTo>
                    <a:pt x="824" y="121"/>
                  </a:lnTo>
                  <a:lnTo>
                    <a:pt x="826" y="121"/>
                  </a:lnTo>
                  <a:lnTo>
                    <a:pt x="826" y="119"/>
                  </a:lnTo>
                  <a:lnTo>
                    <a:pt x="826" y="117"/>
                  </a:lnTo>
                  <a:lnTo>
                    <a:pt x="828" y="115"/>
                  </a:lnTo>
                  <a:lnTo>
                    <a:pt x="829" y="117"/>
                  </a:lnTo>
                  <a:lnTo>
                    <a:pt x="829" y="115"/>
                  </a:lnTo>
                  <a:lnTo>
                    <a:pt x="828" y="115"/>
                  </a:lnTo>
                  <a:lnTo>
                    <a:pt x="828" y="113"/>
                  </a:lnTo>
                  <a:lnTo>
                    <a:pt x="829" y="111"/>
                  </a:lnTo>
                  <a:lnTo>
                    <a:pt x="831" y="111"/>
                  </a:lnTo>
                  <a:lnTo>
                    <a:pt x="833" y="111"/>
                  </a:lnTo>
                  <a:lnTo>
                    <a:pt x="831" y="109"/>
                  </a:lnTo>
                  <a:lnTo>
                    <a:pt x="829" y="109"/>
                  </a:lnTo>
                  <a:lnTo>
                    <a:pt x="831" y="109"/>
                  </a:lnTo>
                  <a:lnTo>
                    <a:pt x="831" y="107"/>
                  </a:lnTo>
                  <a:lnTo>
                    <a:pt x="833" y="106"/>
                  </a:lnTo>
                  <a:lnTo>
                    <a:pt x="833" y="104"/>
                  </a:lnTo>
                  <a:lnTo>
                    <a:pt x="835" y="102"/>
                  </a:lnTo>
                  <a:lnTo>
                    <a:pt x="837" y="102"/>
                  </a:lnTo>
                  <a:lnTo>
                    <a:pt x="837" y="100"/>
                  </a:lnTo>
                  <a:lnTo>
                    <a:pt x="837" y="98"/>
                  </a:lnTo>
                  <a:lnTo>
                    <a:pt x="845" y="92"/>
                  </a:lnTo>
                  <a:lnTo>
                    <a:pt x="847" y="90"/>
                  </a:lnTo>
                  <a:lnTo>
                    <a:pt x="849" y="88"/>
                  </a:lnTo>
                  <a:lnTo>
                    <a:pt x="851" y="86"/>
                  </a:lnTo>
                  <a:lnTo>
                    <a:pt x="853" y="84"/>
                  </a:lnTo>
                  <a:lnTo>
                    <a:pt x="854" y="84"/>
                  </a:lnTo>
                  <a:lnTo>
                    <a:pt x="858" y="82"/>
                  </a:lnTo>
                  <a:lnTo>
                    <a:pt x="862" y="82"/>
                  </a:lnTo>
                  <a:lnTo>
                    <a:pt x="864" y="81"/>
                  </a:lnTo>
                  <a:lnTo>
                    <a:pt x="866" y="81"/>
                  </a:lnTo>
                  <a:close/>
                  <a:moveTo>
                    <a:pt x="657" y="77"/>
                  </a:moveTo>
                  <a:lnTo>
                    <a:pt x="657" y="79"/>
                  </a:lnTo>
                  <a:lnTo>
                    <a:pt x="657" y="81"/>
                  </a:lnTo>
                  <a:lnTo>
                    <a:pt x="659" y="81"/>
                  </a:lnTo>
                  <a:lnTo>
                    <a:pt x="661" y="81"/>
                  </a:lnTo>
                  <a:lnTo>
                    <a:pt x="662" y="82"/>
                  </a:lnTo>
                  <a:lnTo>
                    <a:pt x="662" y="84"/>
                  </a:lnTo>
                  <a:lnTo>
                    <a:pt x="666" y="86"/>
                  </a:lnTo>
                  <a:lnTo>
                    <a:pt x="666" y="88"/>
                  </a:lnTo>
                  <a:lnTo>
                    <a:pt x="664" y="88"/>
                  </a:lnTo>
                  <a:lnTo>
                    <a:pt x="666" y="90"/>
                  </a:lnTo>
                  <a:lnTo>
                    <a:pt x="666" y="88"/>
                  </a:lnTo>
                  <a:lnTo>
                    <a:pt x="666" y="86"/>
                  </a:lnTo>
                  <a:lnTo>
                    <a:pt x="668" y="86"/>
                  </a:lnTo>
                  <a:lnTo>
                    <a:pt x="670" y="84"/>
                  </a:lnTo>
                  <a:lnTo>
                    <a:pt x="672" y="84"/>
                  </a:lnTo>
                  <a:lnTo>
                    <a:pt x="672" y="86"/>
                  </a:lnTo>
                  <a:lnTo>
                    <a:pt x="672" y="84"/>
                  </a:lnTo>
                  <a:lnTo>
                    <a:pt x="674" y="84"/>
                  </a:lnTo>
                  <a:lnTo>
                    <a:pt x="676" y="84"/>
                  </a:lnTo>
                  <a:lnTo>
                    <a:pt x="676" y="82"/>
                  </a:lnTo>
                  <a:lnTo>
                    <a:pt x="684" y="82"/>
                  </a:lnTo>
                  <a:lnTo>
                    <a:pt x="684" y="81"/>
                  </a:lnTo>
                  <a:lnTo>
                    <a:pt x="685" y="81"/>
                  </a:lnTo>
                  <a:lnTo>
                    <a:pt x="685" y="79"/>
                  </a:lnTo>
                  <a:lnTo>
                    <a:pt x="687" y="77"/>
                  </a:lnTo>
                  <a:lnTo>
                    <a:pt x="685" y="77"/>
                  </a:lnTo>
                  <a:lnTo>
                    <a:pt x="689" y="77"/>
                  </a:lnTo>
                  <a:lnTo>
                    <a:pt x="687" y="79"/>
                  </a:lnTo>
                  <a:lnTo>
                    <a:pt x="689" y="79"/>
                  </a:lnTo>
                  <a:lnTo>
                    <a:pt x="691" y="77"/>
                  </a:lnTo>
                  <a:lnTo>
                    <a:pt x="693" y="79"/>
                  </a:lnTo>
                  <a:lnTo>
                    <a:pt x="697" y="79"/>
                  </a:lnTo>
                  <a:lnTo>
                    <a:pt x="697" y="81"/>
                  </a:lnTo>
                  <a:lnTo>
                    <a:pt x="699" y="81"/>
                  </a:lnTo>
                  <a:lnTo>
                    <a:pt x="699" y="84"/>
                  </a:lnTo>
                  <a:lnTo>
                    <a:pt x="701" y="84"/>
                  </a:lnTo>
                  <a:lnTo>
                    <a:pt x="701" y="86"/>
                  </a:lnTo>
                  <a:lnTo>
                    <a:pt x="701" y="88"/>
                  </a:lnTo>
                  <a:lnTo>
                    <a:pt x="701" y="90"/>
                  </a:lnTo>
                  <a:lnTo>
                    <a:pt x="701" y="92"/>
                  </a:lnTo>
                  <a:lnTo>
                    <a:pt x="699" y="94"/>
                  </a:lnTo>
                  <a:lnTo>
                    <a:pt x="697" y="96"/>
                  </a:lnTo>
                  <a:lnTo>
                    <a:pt x="693" y="96"/>
                  </a:lnTo>
                  <a:lnTo>
                    <a:pt x="693" y="98"/>
                  </a:lnTo>
                  <a:lnTo>
                    <a:pt x="691" y="98"/>
                  </a:lnTo>
                  <a:lnTo>
                    <a:pt x="691" y="100"/>
                  </a:lnTo>
                  <a:lnTo>
                    <a:pt x="689" y="100"/>
                  </a:lnTo>
                  <a:lnTo>
                    <a:pt x="689" y="102"/>
                  </a:lnTo>
                  <a:lnTo>
                    <a:pt x="691" y="102"/>
                  </a:lnTo>
                  <a:lnTo>
                    <a:pt x="693" y="100"/>
                  </a:lnTo>
                  <a:lnTo>
                    <a:pt x="695" y="100"/>
                  </a:lnTo>
                  <a:lnTo>
                    <a:pt x="695" y="102"/>
                  </a:lnTo>
                  <a:lnTo>
                    <a:pt x="697" y="102"/>
                  </a:lnTo>
                  <a:lnTo>
                    <a:pt x="699" y="104"/>
                  </a:lnTo>
                  <a:lnTo>
                    <a:pt x="697" y="104"/>
                  </a:lnTo>
                  <a:lnTo>
                    <a:pt x="699" y="106"/>
                  </a:lnTo>
                  <a:lnTo>
                    <a:pt x="697" y="107"/>
                  </a:lnTo>
                  <a:lnTo>
                    <a:pt x="699" y="107"/>
                  </a:lnTo>
                  <a:lnTo>
                    <a:pt x="697" y="107"/>
                  </a:lnTo>
                  <a:lnTo>
                    <a:pt x="691" y="109"/>
                  </a:lnTo>
                  <a:lnTo>
                    <a:pt x="689" y="109"/>
                  </a:lnTo>
                  <a:lnTo>
                    <a:pt x="691" y="111"/>
                  </a:lnTo>
                  <a:lnTo>
                    <a:pt x="689" y="111"/>
                  </a:lnTo>
                  <a:lnTo>
                    <a:pt x="687" y="113"/>
                  </a:lnTo>
                  <a:lnTo>
                    <a:pt x="687" y="115"/>
                  </a:lnTo>
                  <a:lnTo>
                    <a:pt x="682" y="121"/>
                  </a:lnTo>
                  <a:lnTo>
                    <a:pt x="682" y="123"/>
                  </a:lnTo>
                  <a:lnTo>
                    <a:pt x="680" y="125"/>
                  </a:lnTo>
                  <a:lnTo>
                    <a:pt x="678" y="125"/>
                  </a:lnTo>
                  <a:lnTo>
                    <a:pt x="678" y="127"/>
                  </a:lnTo>
                  <a:lnTo>
                    <a:pt x="676" y="127"/>
                  </a:lnTo>
                  <a:lnTo>
                    <a:pt x="678" y="127"/>
                  </a:lnTo>
                  <a:lnTo>
                    <a:pt x="678" y="129"/>
                  </a:lnTo>
                  <a:lnTo>
                    <a:pt x="678" y="130"/>
                  </a:lnTo>
                  <a:lnTo>
                    <a:pt x="678" y="132"/>
                  </a:lnTo>
                  <a:lnTo>
                    <a:pt x="678" y="134"/>
                  </a:lnTo>
                  <a:lnTo>
                    <a:pt x="678" y="132"/>
                  </a:lnTo>
                  <a:lnTo>
                    <a:pt x="680" y="130"/>
                  </a:lnTo>
                  <a:lnTo>
                    <a:pt x="680" y="129"/>
                  </a:lnTo>
                  <a:lnTo>
                    <a:pt x="682" y="129"/>
                  </a:lnTo>
                  <a:lnTo>
                    <a:pt x="684" y="127"/>
                  </a:lnTo>
                  <a:lnTo>
                    <a:pt x="685" y="125"/>
                  </a:lnTo>
                  <a:lnTo>
                    <a:pt x="687" y="125"/>
                  </a:lnTo>
                  <a:lnTo>
                    <a:pt x="689" y="125"/>
                  </a:lnTo>
                  <a:lnTo>
                    <a:pt x="697" y="130"/>
                  </a:lnTo>
                  <a:lnTo>
                    <a:pt x="697" y="132"/>
                  </a:lnTo>
                  <a:lnTo>
                    <a:pt x="697" y="134"/>
                  </a:lnTo>
                  <a:lnTo>
                    <a:pt x="693" y="134"/>
                  </a:lnTo>
                  <a:lnTo>
                    <a:pt x="697" y="136"/>
                  </a:lnTo>
                  <a:lnTo>
                    <a:pt x="697" y="138"/>
                  </a:lnTo>
                  <a:lnTo>
                    <a:pt x="699" y="138"/>
                  </a:lnTo>
                  <a:lnTo>
                    <a:pt x="699" y="140"/>
                  </a:lnTo>
                  <a:lnTo>
                    <a:pt x="701" y="142"/>
                  </a:lnTo>
                  <a:lnTo>
                    <a:pt x="699" y="144"/>
                  </a:lnTo>
                  <a:lnTo>
                    <a:pt x="697" y="146"/>
                  </a:lnTo>
                  <a:lnTo>
                    <a:pt x="699" y="146"/>
                  </a:lnTo>
                  <a:lnTo>
                    <a:pt x="697" y="146"/>
                  </a:lnTo>
                  <a:lnTo>
                    <a:pt x="697" y="148"/>
                  </a:lnTo>
                  <a:lnTo>
                    <a:pt x="699" y="148"/>
                  </a:lnTo>
                  <a:lnTo>
                    <a:pt x="703" y="146"/>
                  </a:lnTo>
                  <a:lnTo>
                    <a:pt x="705" y="142"/>
                  </a:lnTo>
                  <a:lnTo>
                    <a:pt x="707" y="144"/>
                  </a:lnTo>
                  <a:lnTo>
                    <a:pt x="707" y="142"/>
                  </a:lnTo>
                  <a:lnTo>
                    <a:pt x="707" y="140"/>
                  </a:lnTo>
                  <a:lnTo>
                    <a:pt x="709" y="140"/>
                  </a:lnTo>
                  <a:lnTo>
                    <a:pt x="709" y="142"/>
                  </a:lnTo>
                  <a:lnTo>
                    <a:pt x="709" y="144"/>
                  </a:lnTo>
                  <a:lnTo>
                    <a:pt x="707" y="144"/>
                  </a:lnTo>
                  <a:lnTo>
                    <a:pt x="709" y="144"/>
                  </a:lnTo>
                  <a:lnTo>
                    <a:pt x="710" y="148"/>
                  </a:lnTo>
                  <a:lnTo>
                    <a:pt x="709" y="148"/>
                  </a:lnTo>
                  <a:lnTo>
                    <a:pt x="710" y="150"/>
                  </a:lnTo>
                  <a:lnTo>
                    <a:pt x="710" y="152"/>
                  </a:lnTo>
                  <a:lnTo>
                    <a:pt x="710" y="153"/>
                  </a:lnTo>
                  <a:lnTo>
                    <a:pt x="712" y="155"/>
                  </a:lnTo>
                  <a:lnTo>
                    <a:pt x="712" y="157"/>
                  </a:lnTo>
                  <a:lnTo>
                    <a:pt x="712" y="159"/>
                  </a:lnTo>
                  <a:lnTo>
                    <a:pt x="710" y="159"/>
                  </a:lnTo>
                  <a:lnTo>
                    <a:pt x="710" y="161"/>
                  </a:lnTo>
                  <a:lnTo>
                    <a:pt x="709" y="161"/>
                  </a:lnTo>
                  <a:lnTo>
                    <a:pt x="707" y="163"/>
                  </a:lnTo>
                  <a:lnTo>
                    <a:pt x="705" y="163"/>
                  </a:lnTo>
                  <a:lnTo>
                    <a:pt x="703" y="163"/>
                  </a:lnTo>
                  <a:lnTo>
                    <a:pt x="703" y="165"/>
                  </a:lnTo>
                  <a:lnTo>
                    <a:pt x="705" y="165"/>
                  </a:lnTo>
                  <a:lnTo>
                    <a:pt x="707" y="167"/>
                  </a:lnTo>
                  <a:lnTo>
                    <a:pt x="707" y="165"/>
                  </a:lnTo>
                  <a:lnTo>
                    <a:pt x="709" y="165"/>
                  </a:lnTo>
                  <a:lnTo>
                    <a:pt x="709" y="167"/>
                  </a:lnTo>
                  <a:lnTo>
                    <a:pt x="707" y="167"/>
                  </a:lnTo>
                  <a:lnTo>
                    <a:pt x="707" y="169"/>
                  </a:lnTo>
                  <a:lnTo>
                    <a:pt x="709" y="169"/>
                  </a:lnTo>
                  <a:lnTo>
                    <a:pt x="709" y="167"/>
                  </a:lnTo>
                  <a:lnTo>
                    <a:pt x="709" y="169"/>
                  </a:lnTo>
                  <a:lnTo>
                    <a:pt x="709" y="171"/>
                  </a:lnTo>
                  <a:lnTo>
                    <a:pt x="709" y="173"/>
                  </a:lnTo>
                  <a:lnTo>
                    <a:pt x="709" y="175"/>
                  </a:lnTo>
                  <a:lnTo>
                    <a:pt x="709" y="176"/>
                  </a:lnTo>
                  <a:lnTo>
                    <a:pt x="703" y="178"/>
                  </a:lnTo>
                  <a:lnTo>
                    <a:pt x="705" y="178"/>
                  </a:lnTo>
                  <a:lnTo>
                    <a:pt x="707" y="178"/>
                  </a:lnTo>
                  <a:lnTo>
                    <a:pt x="707" y="180"/>
                  </a:lnTo>
                  <a:lnTo>
                    <a:pt x="709" y="178"/>
                  </a:lnTo>
                  <a:lnTo>
                    <a:pt x="709" y="180"/>
                  </a:lnTo>
                  <a:lnTo>
                    <a:pt x="709" y="182"/>
                  </a:lnTo>
                  <a:lnTo>
                    <a:pt x="707" y="182"/>
                  </a:lnTo>
                  <a:lnTo>
                    <a:pt x="705" y="182"/>
                  </a:lnTo>
                  <a:lnTo>
                    <a:pt x="705" y="184"/>
                  </a:lnTo>
                  <a:lnTo>
                    <a:pt x="705" y="186"/>
                  </a:lnTo>
                  <a:lnTo>
                    <a:pt x="707" y="184"/>
                  </a:lnTo>
                  <a:lnTo>
                    <a:pt x="709" y="184"/>
                  </a:lnTo>
                  <a:lnTo>
                    <a:pt x="709" y="188"/>
                  </a:lnTo>
                  <a:lnTo>
                    <a:pt x="707" y="190"/>
                  </a:lnTo>
                  <a:lnTo>
                    <a:pt x="705" y="190"/>
                  </a:lnTo>
                  <a:lnTo>
                    <a:pt x="705" y="188"/>
                  </a:lnTo>
                  <a:lnTo>
                    <a:pt x="707" y="188"/>
                  </a:lnTo>
                  <a:lnTo>
                    <a:pt x="705" y="188"/>
                  </a:lnTo>
                  <a:lnTo>
                    <a:pt x="705" y="190"/>
                  </a:lnTo>
                  <a:lnTo>
                    <a:pt x="703" y="190"/>
                  </a:lnTo>
                  <a:lnTo>
                    <a:pt x="701" y="190"/>
                  </a:lnTo>
                  <a:lnTo>
                    <a:pt x="701" y="192"/>
                  </a:lnTo>
                  <a:lnTo>
                    <a:pt x="699" y="194"/>
                  </a:lnTo>
                  <a:lnTo>
                    <a:pt x="699" y="196"/>
                  </a:lnTo>
                  <a:lnTo>
                    <a:pt x="697" y="198"/>
                  </a:lnTo>
                  <a:lnTo>
                    <a:pt x="695" y="198"/>
                  </a:lnTo>
                  <a:lnTo>
                    <a:pt x="693" y="200"/>
                  </a:lnTo>
                  <a:lnTo>
                    <a:pt x="689" y="200"/>
                  </a:lnTo>
                  <a:lnTo>
                    <a:pt x="689" y="198"/>
                  </a:lnTo>
                  <a:lnTo>
                    <a:pt x="685" y="198"/>
                  </a:lnTo>
                  <a:lnTo>
                    <a:pt x="684" y="198"/>
                  </a:lnTo>
                  <a:lnTo>
                    <a:pt x="682" y="198"/>
                  </a:lnTo>
                  <a:lnTo>
                    <a:pt x="680" y="196"/>
                  </a:lnTo>
                  <a:lnTo>
                    <a:pt x="680" y="194"/>
                  </a:lnTo>
                  <a:lnTo>
                    <a:pt x="680" y="192"/>
                  </a:lnTo>
                  <a:lnTo>
                    <a:pt x="680" y="190"/>
                  </a:lnTo>
                  <a:lnTo>
                    <a:pt x="682" y="186"/>
                  </a:lnTo>
                  <a:lnTo>
                    <a:pt x="682" y="184"/>
                  </a:lnTo>
                  <a:lnTo>
                    <a:pt x="680" y="186"/>
                  </a:lnTo>
                  <a:lnTo>
                    <a:pt x="682" y="188"/>
                  </a:lnTo>
                  <a:lnTo>
                    <a:pt x="680" y="188"/>
                  </a:lnTo>
                  <a:lnTo>
                    <a:pt x="678" y="190"/>
                  </a:lnTo>
                  <a:lnTo>
                    <a:pt x="678" y="192"/>
                  </a:lnTo>
                  <a:lnTo>
                    <a:pt x="678" y="194"/>
                  </a:lnTo>
                  <a:lnTo>
                    <a:pt x="678" y="196"/>
                  </a:lnTo>
                  <a:lnTo>
                    <a:pt x="678" y="194"/>
                  </a:lnTo>
                  <a:lnTo>
                    <a:pt x="678" y="196"/>
                  </a:lnTo>
                  <a:lnTo>
                    <a:pt x="678" y="198"/>
                  </a:lnTo>
                  <a:lnTo>
                    <a:pt x="680" y="198"/>
                  </a:lnTo>
                  <a:lnTo>
                    <a:pt x="680" y="200"/>
                  </a:lnTo>
                  <a:lnTo>
                    <a:pt x="682" y="200"/>
                  </a:lnTo>
                  <a:lnTo>
                    <a:pt x="682" y="201"/>
                  </a:lnTo>
                  <a:lnTo>
                    <a:pt x="682" y="203"/>
                  </a:lnTo>
                  <a:lnTo>
                    <a:pt x="684" y="203"/>
                  </a:lnTo>
                  <a:lnTo>
                    <a:pt x="684" y="205"/>
                  </a:lnTo>
                  <a:lnTo>
                    <a:pt x="684" y="207"/>
                  </a:lnTo>
                  <a:lnTo>
                    <a:pt x="682" y="209"/>
                  </a:lnTo>
                  <a:lnTo>
                    <a:pt x="682" y="211"/>
                  </a:lnTo>
                  <a:lnTo>
                    <a:pt x="680" y="211"/>
                  </a:lnTo>
                  <a:lnTo>
                    <a:pt x="678" y="213"/>
                  </a:lnTo>
                  <a:lnTo>
                    <a:pt x="678" y="215"/>
                  </a:lnTo>
                  <a:lnTo>
                    <a:pt x="676" y="215"/>
                  </a:lnTo>
                  <a:lnTo>
                    <a:pt x="676" y="217"/>
                  </a:lnTo>
                  <a:lnTo>
                    <a:pt x="674" y="215"/>
                  </a:lnTo>
                  <a:lnTo>
                    <a:pt x="674" y="217"/>
                  </a:lnTo>
                  <a:lnTo>
                    <a:pt x="672" y="217"/>
                  </a:lnTo>
                  <a:lnTo>
                    <a:pt x="672" y="215"/>
                  </a:lnTo>
                  <a:lnTo>
                    <a:pt x="670" y="213"/>
                  </a:lnTo>
                  <a:lnTo>
                    <a:pt x="670" y="211"/>
                  </a:lnTo>
                  <a:lnTo>
                    <a:pt x="668" y="211"/>
                  </a:lnTo>
                  <a:lnTo>
                    <a:pt x="668" y="213"/>
                  </a:lnTo>
                  <a:lnTo>
                    <a:pt x="666" y="213"/>
                  </a:lnTo>
                  <a:lnTo>
                    <a:pt x="664" y="213"/>
                  </a:lnTo>
                  <a:lnTo>
                    <a:pt x="664" y="211"/>
                  </a:lnTo>
                  <a:lnTo>
                    <a:pt x="664" y="209"/>
                  </a:lnTo>
                  <a:lnTo>
                    <a:pt x="664" y="207"/>
                  </a:lnTo>
                  <a:lnTo>
                    <a:pt x="662" y="205"/>
                  </a:lnTo>
                  <a:lnTo>
                    <a:pt x="662" y="203"/>
                  </a:lnTo>
                  <a:lnTo>
                    <a:pt x="662" y="201"/>
                  </a:lnTo>
                  <a:lnTo>
                    <a:pt x="661" y="201"/>
                  </a:lnTo>
                  <a:lnTo>
                    <a:pt x="661" y="200"/>
                  </a:lnTo>
                  <a:lnTo>
                    <a:pt x="659" y="200"/>
                  </a:lnTo>
                  <a:lnTo>
                    <a:pt x="659" y="198"/>
                  </a:lnTo>
                  <a:lnTo>
                    <a:pt x="659" y="196"/>
                  </a:lnTo>
                  <a:lnTo>
                    <a:pt x="659" y="194"/>
                  </a:lnTo>
                  <a:lnTo>
                    <a:pt x="659" y="192"/>
                  </a:lnTo>
                  <a:lnTo>
                    <a:pt x="657" y="192"/>
                  </a:lnTo>
                  <a:lnTo>
                    <a:pt x="657" y="190"/>
                  </a:lnTo>
                  <a:lnTo>
                    <a:pt x="655" y="188"/>
                  </a:lnTo>
                  <a:lnTo>
                    <a:pt x="653" y="188"/>
                  </a:lnTo>
                  <a:lnTo>
                    <a:pt x="653" y="186"/>
                  </a:lnTo>
                  <a:lnTo>
                    <a:pt x="651" y="186"/>
                  </a:lnTo>
                  <a:lnTo>
                    <a:pt x="651" y="184"/>
                  </a:lnTo>
                  <a:lnTo>
                    <a:pt x="649" y="182"/>
                  </a:lnTo>
                  <a:lnTo>
                    <a:pt x="649" y="180"/>
                  </a:lnTo>
                  <a:lnTo>
                    <a:pt x="647" y="178"/>
                  </a:lnTo>
                  <a:lnTo>
                    <a:pt x="645" y="176"/>
                  </a:lnTo>
                  <a:lnTo>
                    <a:pt x="647" y="176"/>
                  </a:lnTo>
                  <a:lnTo>
                    <a:pt x="645" y="175"/>
                  </a:lnTo>
                  <a:lnTo>
                    <a:pt x="645" y="173"/>
                  </a:lnTo>
                  <a:lnTo>
                    <a:pt x="643" y="173"/>
                  </a:lnTo>
                  <a:lnTo>
                    <a:pt x="643" y="171"/>
                  </a:lnTo>
                  <a:lnTo>
                    <a:pt x="639" y="169"/>
                  </a:lnTo>
                  <a:lnTo>
                    <a:pt x="639" y="171"/>
                  </a:lnTo>
                  <a:lnTo>
                    <a:pt x="639" y="169"/>
                  </a:lnTo>
                  <a:lnTo>
                    <a:pt x="637" y="171"/>
                  </a:lnTo>
                  <a:lnTo>
                    <a:pt x="639" y="171"/>
                  </a:lnTo>
                  <a:lnTo>
                    <a:pt x="637" y="171"/>
                  </a:lnTo>
                  <a:lnTo>
                    <a:pt x="637" y="169"/>
                  </a:lnTo>
                  <a:lnTo>
                    <a:pt x="636" y="169"/>
                  </a:lnTo>
                  <a:lnTo>
                    <a:pt x="637" y="167"/>
                  </a:lnTo>
                  <a:lnTo>
                    <a:pt x="636" y="167"/>
                  </a:lnTo>
                  <a:lnTo>
                    <a:pt x="637" y="167"/>
                  </a:lnTo>
                  <a:lnTo>
                    <a:pt x="636" y="165"/>
                  </a:lnTo>
                  <a:lnTo>
                    <a:pt x="634" y="165"/>
                  </a:lnTo>
                  <a:lnTo>
                    <a:pt x="634" y="163"/>
                  </a:lnTo>
                  <a:lnTo>
                    <a:pt x="632" y="163"/>
                  </a:lnTo>
                  <a:lnTo>
                    <a:pt x="632" y="165"/>
                  </a:lnTo>
                  <a:lnTo>
                    <a:pt x="630" y="165"/>
                  </a:lnTo>
                  <a:lnTo>
                    <a:pt x="632" y="167"/>
                  </a:lnTo>
                  <a:lnTo>
                    <a:pt x="630" y="167"/>
                  </a:lnTo>
                  <a:lnTo>
                    <a:pt x="630" y="165"/>
                  </a:lnTo>
                  <a:lnTo>
                    <a:pt x="628" y="165"/>
                  </a:lnTo>
                  <a:lnTo>
                    <a:pt x="626" y="165"/>
                  </a:lnTo>
                  <a:lnTo>
                    <a:pt x="624" y="165"/>
                  </a:lnTo>
                  <a:lnTo>
                    <a:pt x="624" y="163"/>
                  </a:lnTo>
                  <a:lnTo>
                    <a:pt x="624" y="161"/>
                  </a:lnTo>
                  <a:lnTo>
                    <a:pt x="622" y="161"/>
                  </a:lnTo>
                  <a:lnTo>
                    <a:pt x="624" y="161"/>
                  </a:lnTo>
                  <a:lnTo>
                    <a:pt x="624" y="159"/>
                  </a:lnTo>
                  <a:lnTo>
                    <a:pt x="622" y="159"/>
                  </a:lnTo>
                  <a:lnTo>
                    <a:pt x="624" y="159"/>
                  </a:lnTo>
                  <a:lnTo>
                    <a:pt x="622" y="159"/>
                  </a:lnTo>
                  <a:lnTo>
                    <a:pt x="622" y="157"/>
                  </a:lnTo>
                  <a:lnTo>
                    <a:pt x="622" y="155"/>
                  </a:lnTo>
                  <a:lnTo>
                    <a:pt x="622" y="153"/>
                  </a:lnTo>
                  <a:lnTo>
                    <a:pt x="620" y="153"/>
                  </a:lnTo>
                  <a:lnTo>
                    <a:pt x="618" y="152"/>
                  </a:lnTo>
                  <a:lnTo>
                    <a:pt x="618" y="153"/>
                  </a:lnTo>
                  <a:lnTo>
                    <a:pt x="618" y="152"/>
                  </a:lnTo>
                  <a:lnTo>
                    <a:pt x="616" y="152"/>
                  </a:lnTo>
                  <a:lnTo>
                    <a:pt x="616" y="150"/>
                  </a:lnTo>
                  <a:lnTo>
                    <a:pt x="614" y="150"/>
                  </a:lnTo>
                  <a:lnTo>
                    <a:pt x="611" y="146"/>
                  </a:lnTo>
                  <a:lnTo>
                    <a:pt x="611" y="144"/>
                  </a:lnTo>
                  <a:lnTo>
                    <a:pt x="611" y="142"/>
                  </a:lnTo>
                  <a:lnTo>
                    <a:pt x="609" y="142"/>
                  </a:lnTo>
                  <a:lnTo>
                    <a:pt x="611" y="140"/>
                  </a:lnTo>
                  <a:lnTo>
                    <a:pt x="609" y="140"/>
                  </a:lnTo>
                  <a:lnTo>
                    <a:pt x="609" y="138"/>
                  </a:lnTo>
                  <a:lnTo>
                    <a:pt x="609" y="136"/>
                  </a:lnTo>
                  <a:lnTo>
                    <a:pt x="611" y="134"/>
                  </a:lnTo>
                  <a:lnTo>
                    <a:pt x="613" y="132"/>
                  </a:lnTo>
                  <a:lnTo>
                    <a:pt x="613" y="130"/>
                  </a:lnTo>
                  <a:lnTo>
                    <a:pt x="613" y="129"/>
                  </a:lnTo>
                  <a:lnTo>
                    <a:pt x="613" y="127"/>
                  </a:lnTo>
                  <a:lnTo>
                    <a:pt x="614" y="125"/>
                  </a:lnTo>
                  <a:lnTo>
                    <a:pt x="616" y="125"/>
                  </a:lnTo>
                  <a:lnTo>
                    <a:pt x="614" y="125"/>
                  </a:lnTo>
                  <a:lnTo>
                    <a:pt x="616" y="123"/>
                  </a:lnTo>
                  <a:lnTo>
                    <a:pt x="616" y="125"/>
                  </a:lnTo>
                  <a:lnTo>
                    <a:pt x="616" y="123"/>
                  </a:lnTo>
                  <a:lnTo>
                    <a:pt x="618" y="123"/>
                  </a:lnTo>
                  <a:lnTo>
                    <a:pt x="620" y="123"/>
                  </a:lnTo>
                  <a:lnTo>
                    <a:pt x="622" y="123"/>
                  </a:lnTo>
                  <a:lnTo>
                    <a:pt x="622" y="125"/>
                  </a:lnTo>
                  <a:lnTo>
                    <a:pt x="622" y="127"/>
                  </a:lnTo>
                  <a:lnTo>
                    <a:pt x="624" y="127"/>
                  </a:lnTo>
                  <a:lnTo>
                    <a:pt x="624" y="129"/>
                  </a:lnTo>
                  <a:lnTo>
                    <a:pt x="626" y="129"/>
                  </a:lnTo>
                  <a:lnTo>
                    <a:pt x="624" y="129"/>
                  </a:lnTo>
                  <a:lnTo>
                    <a:pt x="626" y="132"/>
                  </a:lnTo>
                  <a:lnTo>
                    <a:pt x="628" y="134"/>
                  </a:lnTo>
                  <a:lnTo>
                    <a:pt x="628" y="132"/>
                  </a:lnTo>
                  <a:lnTo>
                    <a:pt x="628" y="134"/>
                  </a:lnTo>
                  <a:lnTo>
                    <a:pt x="630" y="136"/>
                  </a:lnTo>
                  <a:lnTo>
                    <a:pt x="630" y="138"/>
                  </a:lnTo>
                  <a:lnTo>
                    <a:pt x="632" y="140"/>
                  </a:lnTo>
                  <a:lnTo>
                    <a:pt x="632" y="138"/>
                  </a:lnTo>
                  <a:lnTo>
                    <a:pt x="634" y="140"/>
                  </a:lnTo>
                  <a:lnTo>
                    <a:pt x="632" y="140"/>
                  </a:lnTo>
                  <a:lnTo>
                    <a:pt x="632" y="142"/>
                  </a:lnTo>
                  <a:lnTo>
                    <a:pt x="632" y="140"/>
                  </a:lnTo>
                  <a:lnTo>
                    <a:pt x="630" y="140"/>
                  </a:lnTo>
                  <a:lnTo>
                    <a:pt x="632" y="140"/>
                  </a:lnTo>
                  <a:lnTo>
                    <a:pt x="632" y="142"/>
                  </a:lnTo>
                  <a:lnTo>
                    <a:pt x="636" y="144"/>
                  </a:lnTo>
                  <a:lnTo>
                    <a:pt x="637" y="144"/>
                  </a:lnTo>
                  <a:lnTo>
                    <a:pt x="639" y="144"/>
                  </a:lnTo>
                  <a:lnTo>
                    <a:pt x="639" y="142"/>
                  </a:lnTo>
                  <a:lnTo>
                    <a:pt x="639" y="140"/>
                  </a:lnTo>
                  <a:lnTo>
                    <a:pt x="641" y="140"/>
                  </a:lnTo>
                  <a:lnTo>
                    <a:pt x="643" y="140"/>
                  </a:lnTo>
                  <a:lnTo>
                    <a:pt x="645" y="140"/>
                  </a:lnTo>
                  <a:lnTo>
                    <a:pt x="645" y="142"/>
                  </a:lnTo>
                  <a:lnTo>
                    <a:pt x="645" y="140"/>
                  </a:lnTo>
                  <a:lnTo>
                    <a:pt x="645" y="142"/>
                  </a:lnTo>
                  <a:lnTo>
                    <a:pt x="647" y="142"/>
                  </a:lnTo>
                  <a:lnTo>
                    <a:pt x="647" y="140"/>
                  </a:lnTo>
                  <a:lnTo>
                    <a:pt x="647" y="138"/>
                  </a:lnTo>
                  <a:lnTo>
                    <a:pt x="647" y="136"/>
                  </a:lnTo>
                  <a:lnTo>
                    <a:pt x="647" y="134"/>
                  </a:lnTo>
                  <a:lnTo>
                    <a:pt x="647" y="132"/>
                  </a:lnTo>
                  <a:lnTo>
                    <a:pt x="645" y="132"/>
                  </a:lnTo>
                  <a:lnTo>
                    <a:pt x="647" y="130"/>
                  </a:lnTo>
                  <a:lnTo>
                    <a:pt x="645" y="130"/>
                  </a:lnTo>
                  <a:lnTo>
                    <a:pt x="645" y="129"/>
                  </a:lnTo>
                  <a:lnTo>
                    <a:pt x="645" y="127"/>
                  </a:lnTo>
                  <a:lnTo>
                    <a:pt x="647" y="125"/>
                  </a:lnTo>
                  <a:lnTo>
                    <a:pt x="647" y="127"/>
                  </a:lnTo>
                  <a:lnTo>
                    <a:pt x="647" y="125"/>
                  </a:lnTo>
                  <a:lnTo>
                    <a:pt x="647" y="127"/>
                  </a:lnTo>
                  <a:lnTo>
                    <a:pt x="647" y="125"/>
                  </a:lnTo>
                  <a:lnTo>
                    <a:pt x="649" y="127"/>
                  </a:lnTo>
                  <a:lnTo>
                    <a:pt x="647" y="127"/>
                  </a:lnTo>
                  <a:lnTo>
                    <a:pt x="647" y="129"/>
                  </a:lnTo>
                  <a:lnTo>
                    <a:pt x="647" y="130"/>
                  </a:lnTo>
                  <a:lnTo>
                    <a:pt x="649" y="130"/>
                  </a:lnTo>
                  <a:lnTo>
                    <a:pt x="649" y="132"/>
                  </a:lnTo>
                  <a:lnTo>
                    <a:pt x="647" y="132"/>
                  </a:lnTo>
                  <a:lnTo>
                    <a:pt x="647" y="134"/>
                  </a:lnTo>
                  <a:lnTo>
                    <a:pt x="649" y="134"/>
                  </a:lnTo>
                  <a:lnTo>
                    <a:pt x="651" y="132"/>
                  </a:lnTo>
                  <a:lnTo>
                    <a:pt x="651" y="134"/>
                  </a:lnTo>
                  <a:lnTo>
                    <a:pt x="653" y="134"/>
                  </a:lnTo>
                  <a:lnTo>
                    <a:pt x="653" y="132"/>
                  </a:lnTo>
                  <a:lnTo>
                    <a:pt x="651" y="132"/>
                  </a:lnTo>
                  <a:lnTo>
                    <a:pt x="651" y="130"/>
                  </a:lnTo>
                  <a:lnTo>
                    <a:pt x="653" y="130"/>
                  </a:lnTo>
                  <a:lnTo>
                    <a:pt x="653" y="129"/>
                  </a:lnTo>
                  <a:lnTo>
                    <a:pt x="651" y="129"/>
                  </a:lnTo>
                  <a:lnTo>
                    <a:pt x="651" y="127"/>
                  </a:lnTo>
                  <a:lnTo>
                    <a:pt x="651" y="129"/>
                  </a:lnTo>
                  <a:lnTo>
                    <a:pt x="651" y="127"/>
                  </a:lnTo>
                  <a:lnTo>
                    <a:pt x="651" y="125"/>
                  </a:lnTo>
                  <a:lnTo>
                    <a:pt x="649" y="125"/>
                  </a:lnTo>
                  <a:lnTo>
                    <a:pt x="651" y="123"/>
                  </a:lnTo>
                  <a:lnTo>
                    <a:pt x="649" y="123"/>
                  </a:lnTo>
                  <a:lnTo>
                    <a:pt x="647" y="123"/>
                  </a:lnTo>
                  <a:lnTo>
                    <a:pt x="649" y="121"/>
                  </a:lnTo>
                  <a:lnTo>
                    <a:pt x="649" y="119"/>
                  </a:lnTo>
                  <a:lnTo>
                    <a:pt x="647" y="119"/>
                  </a:lnTo>
                  <a:lnTo>
                    <a:pt x="647" y="121"/>
                  </a:lnTo>
                  <a:lnTo>
                    <a:pt x="645" y="123"/>
                  </a:lnTo>
                  <a:lnTo>
                    <a:pt x="645" y="121"/>
                  </a:lnTo>
                  <a:lnTo>
                    <a:pt x="643" y="119"/>
                  </a:lnTo>
                  <a:lnTo>
                    <a:pt x="643" y="117"/>
                  </a:lnTo>
                  <a:lnTo>
                    <a:pt x="645" y="117"/>
                  </a:lnTo>
                  <a:lnTo>
                    <a:pt x="645" y="115"/>
                  </a:lnTo>
                  <a:lnTo>
                    <a:pt x="643" y="115"/>
                  </a:lnTo>
                  <a:lnTo>
                    <a:pt x="645" y="115"/>
                  </a:lnTo>
                  <a:lnTo>
                    <a:pt x="645" y="113"/>
                  </a:lnTo>
                  <a:lnTo>
                    <a:pt x="647" y="113"/>
                  </a:lnTo>
                  <a:lnTo>
                    <a:pt x="647" y="111"/>
                  </a:lnTo>
                  <a:lnTo>
                    <a:pt x="647" y="113"/>
                  </a:lnTo>
                  <a:lnTo>
                    <a:pt x="649" y="111"/>
                  </a:lnTo>
                  <a:lnTo>
                    <a:pt x="649" y="113"/>
                  </a:lnTo>
                  <a:lnTo>
                    <a:pt x="649" y="115"/>
                  </a:lnTo>
                  <a:lnTo>
                    <a:pt x="651" y="115"/>
                  </a:lnTo>
                  <a:lnTo>
                    <a:pt x="651" y="113"/>
                  </a:lnTo>
                  <a:lnTo>
                    <a:pt x="651" y="115"/>
                  </a:lnTo>
                  <a:lnTo>
                    <a:pt x="653" y="117"/>
                  </a:lnTo>
                  <a:lnTo>
                    <a:pt x="657" y="117"/>
                  </a:lnTo>
                  <a:lnTo>
                    <a:pt x="657" y="115"/>
                  </a:lnTo>
                  <a:lnTo>
                    <a:pt x="655" y="115"/>
                  </a:lnTo>
                  <a:lnTo>
                    <a:pt x="653" y="115"/>
                  </a:lnTo>
                  <a:lnTo>
                    <a:pt x="653" y="113"/>
                  </a:lnTo>
                  <a:lnTo>
                    <a:pt x="651" y="113"/>
                  </a:lnTo>
                  <a:lnTo>
                    <a:pt x="651" y="111"/>
                  </a:lnTo>
                  <a:lnTo>
                    <a:pt x="649" y="109"/>
                  </a:lnTo>
                  <a:lnTo>
                    <a:pt x="649" y="107"/>
                  </a:lnTo>
                  <a:lnTo>
                    <a:pt x="647" y="106"/>
                  </a:lnTo>
                  <a:lnTo>
                    <a:pt x="647" y="107"/>
                  </a:lnTo>
                  <a:lnTo>
                    <a:pt x="647" y="109"/>
                  </a:lnTo>
                  <a:lnTo>
                    <a:pt x="645" y="109"/>
                  </a:lnTo>
                  <a:lnTo>
                    <a:pt x="643" y="111"/>
                  </a:lnTo>
                  <a:lnTo>
                    <a:pt x="639" y="113"/>
                  </a:lnTo>
                  <a:lnTo>
                    <a:pt x="637" y="111"/>
                  </a:lnTo>
                  <a:lnTo>
                    <a:pt x="636" y="111"/>
                  </a:lnTo>
                  <a:lnTo>
                    <a:pt x="637" y="109"/>
                  </a:lnTo>
                  <a:lnTo>
                    <a:pt x="636" y="109"/>
                  </a:lnTo>
                  <a:lnTo>
                    <a:pt x="632" y="107"/>
                  </a:lnTo>
                  <a:lnTo>
                    <a:pt x="632" y="106"/>
                  </a:lnTo>
                  <a:lnTo>
                    <a:pt x="630" y="106"/>
                  </a:lnTo>
                  <a:lnTo>
                    <a:pt x="630" y="104"/>
                  </a:lnTo>
                  <a:lnTo>
                    <a:pt x="628" y="104"/>
                  </a:lnTo>
                  <a:lnTo>
                    <a:pt x="628" y="102"/>
                  </a:lnTo>
                  <a:lnTo>
                    <a:pt x="628" y="100"/>
                  </a:lnTo>
                  <a:lnTo>
                    <a:pt x="630" y="98"/>
                  </a:lnTo>
                  <a:lnTo>
                    <a:pt x="630" y="96"/>
                  </a:lnTo>
                  <a:lnTo>
                    <a:pt x="632" y="96"/>
                  </a:lnTo>
                  <a:lnTo>
                    <a:pt x="632" y="98"/>
                  </a:lnTo>
                  <a:lnTo>
                    <a:pt x="634" y="96"/>
                  </a:lnTo>
                  <a:lnTo>
                    <a:pt x="634" y="94"/>
                  </a:lnTo>
                  <a:lnTo>
                    <a:pt x="637" y="94"/>
                  </a:lnTo>
                  <a:lnTo>
                    <a:pt x="639" y="94"/>
                  </a:lnTo>
                  <a:lnTo>
                    <a:pt x="639" y="96"/>
                  </a:lnTo>
                  <a:lnTo>
                    <a:pt x="641" y="98"/>
                  </a:lnTo>
                  <a:lnTo>
                    <a:pt x="641" y="100"/>
                  </a:lnTo>
                  <a:lnTo>
                    <a:pt x="641" y="102"/>
                  </a:lnTo>
                  <a:lnTo>
                    <a:pt x="643" y="102"/>
                  </a:lnTo>
                  <a:lnTo>
                    <a:pt x="645" y="104"/>
                  </a:lnTo>
                  <a:lnTo>
                    <a:pt x="645" y="106"/>
                  </a:lnTo>
                  <a:lnTo>
                    <a:pt x="647" y="104"/>
                  </a:lnTo>
                  <a:lnTo>
                    <a:pt x="645" y="104"/>
                  </a:lnTo>
                  <a:lnTo>
                    <a:pt x="645" y="102"/>
                  </a:lnTo>
                  <a:lnTo>
                    <a:pt x="643" y="102"/>
                  </a:lnTo>
                  <a:lnTo>
                    <a:pt x="643" y="100"/>
                  </a:lnTo>
                  <a:lnTo>
                    <a:pt x="643" y="98"/>
                  </a:lnTo>
                  <a:lnTo>
                    <a:pt x="645" y="96"/>
                  </a:lnTo>
                  <a:lnTo>
                    <a:pt x="645" y="94"/>
                  </a:lnTo>
                  <a:lnTo>
                    <a:pt x="643" y="94"/>
                  </a:lnTo>
                  <a:lnTo>
                    <a:pt x="641" y="94"/>
                  </a:lnTo>
                  <a:lnTo>
                    <a:pt x="641" y="92"/>
                  </a:lnTo>
                  <a:lnTo>
                    <a:pt x="641" y="94"/>
                  </a:lnTo>
                  <a:lnTo>
                    <a:pt x="639" y="94"/>
                  </a:lnTo>
                  <a:lnTo>
                    <a:pt x="639" y="92"/>
                  </a:lnTo>
                  <a:lnTo>
                    <a:pt x="639" y="90"/>
                  </a:lnTo>
                  <a:lnTo>
                    <a:pt x="637" y="90"/>
                  </a:lnTo>
                  <a:lnTo>
                    <a:pt x="636" y="90"/>
                  </a:lnTo>
                  <a:lnTo>
                    <a:pt x="636" y="88"/>
                  </a:lnTo>
                  <a:lnTo>
                    <a:pt x="637" y="88"/>
                  </a:lnTo>
                  <a:lnTo>
                    <a:pt x="636" y="86"/>
                  </a:lnTo>
                  <a:lnTo>
                    <a:pt x="636" y="88"/>
                  </a:lnTo>
                  <a:lnTo>
                    <a:pt x="636" y="86"/>
                  </a:lnTo>
                  <a:lnTo>
                    <a:pt x="637" y="86"/>
                  </a:lnTo>
                  <a:lnTo>
                    <a:pt x="637" y="84"/>
                  </a:lnTo>
                  <a:lnTo>
                    <a:pt x="637" y="82"/>
                  </a:lnTo>
                  <a:lnTo>
                    <a:pt x="639" y="82"/>
                  </a:lnTo>
                  <a:lnTo>
                    <a:pt x="639" y="81"/>
                  </a:lnTo>
                  <a:lnTo>
                    <a:pt x="639" y="82"/>
                  </a:lnTo>
                  <a:lnTo>
                    <a:pt x="641" y="82"/>
                  </a:lnTo>
                  <a:lnTo>
                    <a:pt x="641" y="81"/>
                  </a:lnTo>
                  <a:lnTo>
                    <a:pt x="643" y="81"/>
                  </a:lnTo>
                  <a:lnTo>
                    <a:pt x="647" y="81"/>
                  </a:lnTo>
                  <a:lnTo>
                    <a:pt x="649" y="82"/>
                  </a:lnTo>
                  <a:lnTo>
                    <a:pt x="651" y="82"/>
                  </a:lnTo>
                  <a:lnTo>
                    <a:pt x="653" y="84"/>
                  </a:lnTo>
                  <a:lnTo>
                    <a:pt x="653" y="86"/>
                  </a:lnTo>
                  <a:lnTo>
                    <a:pt x="653" y="84"/>
                  </a:lnTo>
                  <a:lnTo>
                    <a:pt x="653" y="82"/>
                  </a:lnTo>
                  <a:lnTo>
                    <a:pt x="655" y="82"/>
                  </a:lnTo>
                  <a:lnTo>
                    <a:pt x="655" y="81"/>
                  </a:lnTo>
                  <a:lnTo>
                    <a:pt x="655" y="79"/>
                  </a:lnTo>
                  <a:lnTo>
                    <a:pt x="655" y="77"/>
                  </a:lnTo>
                  <a:lnTo>
                    <a:pt x="655" y="79"/>
                  </a:lnTo>
                  <a:lnTo>
                    <a:pt x="653" y="79"/>
                  </a:lnTo>
                  <a:lnTo>
                    <a:pt x="653" y="81"/>
                  </a:lnTo>
                  <a:lnTo>
                    <a:pt x="651" y="81"/>
                  </a:lnTo>
                  <a:lnTo>
                    <a:pt x="649" y="81"/>
                  </a:lnTo>
                  <a:lnTo>
                    <a:pt x="649" y="79"/>
                  </a:lnTo>
                  <a:lnTo>
                    <a:pt x="649" y="77"/>
                  </a:lnTo>
                  <a:lnTo>
                    <a:pt x="651" y="75"/>
                  </a:lnTo>
                  <a:lnTo>
                    <a:pt x="653" y="75"/>
                  </a:lnTo>
                  <a:lnTo>
                    <a:pt x="657" y="75"/>
                  </a:lnTo>
                  <a:lnTo>
                    <a:pt x="657" y="77"/>
                  </a:lnTo>
                  <a:lnTo>
                    <a:pt x="655" y="77"/>
                  </a:lnTo>
                  <a:lnTo>
                    <a:pt x="657" y="77"/>
                  </a:lnTo>
                  <a:close/>
                  <a:moveTo>
                    <a:pt x="691" y="67"/>
                  </a:moveTo>
                  <a:lnTo>
                    <a:pt x="689" y="69"/>
                  </a:lnTo>
                  <a:lnTo>
                    <a:pt x="687" y="73"/>
                  </a:lnTo>
                  <a:lnTo>
                    <a:pt x="687" y="75"/>
                  </a:lnTo>
                  <a:lnTo>
                    <a:pt x="685" y="75"/>
                  </a:lnTo>
                  <a:lnTo>
                    <a:pt x="684" y="75"/>
                  </a:lnTo>
                  <a:lnTo>
                    <a:pt x="684" y="77"/>
                  </a:lnTo>
                  <a:lnTo>
                    <a:pt x="684" y="79"/>
                  </a:lnTo>
                  <a:lnTo>
                    <a:pt x="682" y="79"/>
                  </a:lnTo>
                  <a:lnTo>
                    <a:pt x="678" y="81"/>
                  </a:lnTo>
                  <a:lnTo>
                    <a:pt x="674" y="81"/>
                  </a:lnTo>
                  <a:lnTo>
                    <a:pt x="674" y="79"/>
                  </a:lnTo>
                  <a:lnTo>
                    <a:pt x="674" y="81"/>
                  </a:lnTo>
                  <a:lnTo>
                    <a:pt x="672" y="81"/>
                  </a:lnTo>
                  <a:lnTo>
                    <a:pt x="674" y="81"/>
                  </a:lnTo>
                  <a:lnTo>
                    <a:pt x="674" y="82"/>
                  </a:lnTo>
                  <a:lnTo>
                    <a:pt x="672" y="82"/>
                  </a:lnTo>
                  <a:lnTo>
                    <a:pt x="670" y="82"/>
                  </a:lnTo>
                  <a:lnTo>
                    <a:pt x="666" y="82"/>
                  </a:lnTo>
                  <a:lnTo>
                    <a:pt x="666" y="81"/>
                  </a:lnTo>
                  <a:lnTo>
                    <a:pt x="672" y="81"/>
                  </a:lnTo>
                  <a:lnTo>
                    <a:pt x="670" y="81"/>
                  </a:lnTo>
                  <a:lnTo>
                    <a:pt x="664" y="81"/>
                  </a:lnTo>
                  <a:lnTo>
                    <a:pt x="662" y="79"/>
                  </a:lnTo>
                  <a:lnTo>
                    <a:pt x="662" y="77"/>
                  </a:lnTo>
                  <a:lnTo>
                    <a:pt x="668" y="75"/>
                  </a:lnTo>
                  <a:lnTo>
                    <a:pt x="670" y="75"/>
                  </a:lnTo>
                  <a:lnTo>
                    <a:pt x="668" y="73"/>
                  </a:lnTo>
                  <a:lnTo>
                    <a:pt x="670" y="71"/>
                  </a:lnTo>
                  <a:lnTo>
                    <a:pt x="672" y="71"/>
                  </a:lnTo>
                  <a:lnTo>
                    <a:pt x="672" y="69"/>
                  </a:lnTo>
                  <a:lnTo>
                    <a:pt x="676" y="69"/>
                  </a:lnTo>
                  <a:lnTo>
                    <a:pt x="682" y="65"/>
                  </a:lnTo>
                  <a:lnTo>
                    <a:pt x="689" y="65"/>
                  </a:lnTo>
                  <a:lnTo>
                    <a:pt x="691" y="65"/>
                  </a:lnTo>
                  <a:lnTo>
                    <a:pt x="691" y="67"/>
                  </a:lnTo>
                  <a:close/>
                  <a:moveTo>
                    <a:pt x="768" y="67"/>
                  </a:moveTo>
                  <a:lnTo>
                    <a:pt x="770" y="65"/>
                  </a:lnTo>
                  <a:lnTo>
                    <a:pt x="772" y="67"/>
                  </a:lnTo>
                  <a:lnTo>
                    <a:pt x="774" y="67"/>
                  </a:lnTo>
                  <a:lnTo>
                    <a:pt x="774" y="69"/>
                  </a:lnTo>
                  <a:lnTo>
                    <a:pt x="776" y="71"/>
                  </a:lnTo>
                  <a:lnTo>
                    <a:pt x="776" y="73"/>
                  </a:lnTo>
                  <a:lnTo>
                    <a:pt x="776" y="75"/>
                  </a:lnTo>
                  <a:lnTo>
                    <a:pt x="778" y="75"/>
                  </a:lnTo>
                  <a:lnTo>
                    <a:pt x="778" y="73"/>
                  </a:lnTo>
                  <a:lnTo>
                    <a:pt x="780" y="73"/>
                  </a:lnTo>
                  <a:lnTo>
                    <a:pt x="780" y="71"/>
                  </a:lnTo>
                  <a:lnTo>
                    <a:pt x="780" y="73"/>
                  </a:lnTo>
                  <a:lnTo>
                    <a:pt x="780" y="71"/>
                  </a:lnTo>
                  <a:lnTo>
                    <a:pt x="783" y="69"/>
                  </a:lnTo>
                  <a:lnTo>
                    <a:pt x="783" y="71"/>
                  </a:lnTo>
                  <a:lnTo>
                    <a:pt x="787" y="69"/>
                  </a:lnTo>
                  <a:lnTo>
                    <a:pt x="791" y="71"/>
                  </a:lnTo>
                  <a:lnTo>
                    <a:pt x="797" y="71"/>
                  </a:lnTo>
                  <a:lnTo>
                    <a:pt x="803" y="75"/>
                  </a:lnTo>
                  <a:lnTo>
                    <a:pt x="806" y="77"/>
                  </a:lnTo>
                  <a:lnTo>
                    <a:pt x="806" y="75"/>
                  </a:lnTo>
                  <a:lnTo>
                    <a:pt x="808" y="77"/>
                  </a:lnTo>
                  <a:lnTo>
                    <a:pt x="808" y="81"/>
                  </a:lnTo>
                  <a:lnTo>
                    <a:pt x="806" y="81"/>
                  </a:lnTo>
                  <a:lnTo>
                    <a:pt x="806" y="79"/>
                  </a:lnTo>
                  <a:lnTo>
                    <a:pt x="806" y="81"/>
                  </a:lnTo>
                  <a:lnTo>
                    <a:pt x="806" y="82"/>
                  </a:lnTo>
                  <a:lnTo>
                    <a:pt x="805" y="86"/>
                  </a:lnTo>
                  <a:lnTo>
                    <a:pt x="805" y="88"/>
                  </a:lnTo>
                  <a:lnTo>
                    <a:pt x="803" y="90"/>
                  </a:lnTo>
                  <a:lnTo>
                    <a:pt x="803" y="92"/>
                  </a:lnTo>
                  <a:lnTo>
                    <a:pt x="799" y="96"/>
                  </a:lnTo>
                  <a:lnTo>
                    <a:pt x="799" y="98"/>
                  </a:lnTo>
                  <a:lnTo>
                    <a:pt x="797" y="98"/>
                  </a:lnTo>
                  <a:lnTo>
                    <a:pt x="797" y="96"/>
                  </a:lnTo>
                  <a:lnTo>
                    <a:pt x="797" y="98"/>
                  </a:lnTo>
                  <a:lnTo>
                    <a:pt x="797" y="100"/>
                  </a:lnTo>
                  <a:lnTo>
                    <a:pt x="797" y="102"/>
                  </a:lnTo>
                  <a:lnTo>
                    <a:pt x="795" y="104"/>
                  </a:lnTo>
                  <a:lnTo>
                    <a:pt x="795" y="106"/>
                  </a:lnTo>
                  <a:lnTo>
                    <a:pt x="795" y="107"/>
                  </a:lnTo>
                  <a:lnTo>
                    <a:pt x="793" y="107"/>
                  </a:lnTo>
                  <a:lnTo>
                    <a:pt x="793" y="109"/>
                  </a:lnTo>
                  <a:lnTo>
                    <a:pt x="793" y="111"/>
                  </a:lnTo>
                  <a:lnTo>
                    <a:pt x="793" y="113"/>
                  </a:lnTo>
                  <a:lnTo>
                    <a:pt x="791" y="113"/>
                  </a:lnTo>
                  <a:lnTo>
                    <a:pt x="789" y="113"/>
                  </a:lnTo>
                  <a:lnTo>
                    <a:pt x="787" y="115"/>
                  </a:lnTo>
                  <a:lnTo>
                    <a:pt x="785" y="115"/>
                  </a:lnTo>
                  <a:lnTo>
                    <a:pt x="791" y="115"/>
                  </a:lnTo>
                  <a:lnTo>
                    <a:pt x="791" y="117"/>
                  </a:lnTo>
                  <a:lnTo>
                    <a:pt x="789" y="121"/>
                  </a:lnTo>
                  <a:lnTo>
                    <a:pt x="789" y="123"/>
                  </a:lnTo>
                  <a:lnTo>
                    <a:pt x="787" y="123"/>
                  </a:lnTo>
                  <a:lnTo>
                    <a:pt x="787" y="125"/>
                  </a:lnTo>
                  <a:lnTo>
                    <a:pt x="785" y="127"/>
                  </a:lnTo>
                  <a:lnTo>
                    <a:pt x="785" y="129"/>
                  </a:lnTo>
                  <a:lnTo>
                    <a:pt x="783" y="132"/>
                  </a:lnTo>
                  <a:lnTo>
                    <a:pt x="783" y="134"/>
                  </a:lnTo>
                  <a:lnTo>
                    <a:pt x="783" y="136"/>
                  </a:lnTo>
                  <a:lnTo>
                    <a:pt x="780" y="138"/>
                  </a:lnTo>
                  <a:lnTo>
                    <a:pt x="780" y="140"/>
                  </a:lnTo>
                  <a:lnTo>
                    <a:pt x="780" y="142"/>
                  </a:lnTo>
                  <a:lnTo>
                    <a:pt x="778" y="142"/>
                  </a:lnTo>
                  <a:lnTo>
                    <a:pt x="774" y="144"/>
                  </a:lnTo>
                  <a:lnTo>
                    <a:pt x="774" y="142"/>
                  </a:lnTo>
                  <a:lnTo>
                    <a:pt x="772" y="142"/>
                  </a:lnTo>
                  <a:lnTo>
                    <a:pt x="770" y="142"/>
                  </a:lnTo>
                  <a:lnTo>
                    <a:pt x="764" y="140"/>
                  </a:lnTo>
                  <a:lnTo>
                    <a:pt x="762" y="140"/>
                  </a:lnTo>
                  <a:lnTo>
                    <a:pt x="760" y="140"/>
                  </a:lnTo>
                  <a:lnTo>
                    <a:pt x="760" y="138"/>
                  </a:lnTo>
                  <a:lnTo>
                    <a:pt x="758" y="138"/>
                  </a:lnTo>
                  <a:lnTo>
                    <a:pt x="757" y="138"/>
                  </a:lnTo>
                  <a:lnTo>
                    <a:pt x="755" y="140"/>
                  </a:lnTo>
                  <a:lnTo>
                    <a:pt x="751" y="140"/>
                  </a:lnTo>
                  <a:lnTo>
                    <a:pt x="747" y="140"/>
                  </a:lnTo>
                  <a:lnTo>
                    <a:pt x="745" y="140"/>
                  </a:lnTo>
                  <a:lnTo>
                    <a:pt x="743" y="140"/>
                  </a:lnTo>
                  <a:lnTo>
                    <a:pt x="743" y="142"/>
                  </a:lnTo>
                  <a:lnTo>
                    <a:pt x="745" y="142"/>
                  </a:lnTo>
                  <a:lnTo>
                    <a:pt x="749" y="144"/>
                  </a:lnTo>
                  <a:lnTo>
                    <a:pt x="751" y="144"/>
                  </a:lnTo>
                  <a:lnTo>
                    <a:pt x="751" y="142"/>
                  </a:lnTo>
                  <a:lnTo>
                    <a:pt x="753" y="142"/>
                  </a:lnTo>
                  <a:lnTo>
                    <a:pt x="751" y="142"/>
                  </a:lnTo>
                  <a:lnTo>
                    <a:pt x="753" y="144"/>
                  </a:lnTo>
                  <a:lnTo>
                    <a:pt x="751" y="144"/>
                  </a:lnTo>
                  <a:lnTo>
                    <a:pt x="751" y="146"/>
                  </a:lnTo>
                  <a:lnTo>
                    <a:pt x="753" y="148"/>
                  </a:lnTo>
                  <a:lnTo>
                    <a:pt x="755" y="148"/>
                  </a:lnTo>
                  <a:lnTo>
                    <a:pt x="755" y="150"/>
                  </a:lnTo>
                  <a:lnTo>
                    <a:pt x="755" y="152"/>
                  </a:lnTo>
                  <a:lnTo>
                    <a:pt x="757" y="153"/>
                  </a:lnTo>
                  <a:lnTo>
                    <a:pt x="757" y="155"/>
                  </a:lnTo>
                  <a:lnTo>
                    <a:pt x="757" y="157"/>
                  </a:lnTo>
                  <a:lnTo>
                    <a:pt x="755" y="159"/>
                  </a:lnTo>
                  <a:lnTo>
                    <a:pt x="755" y="161"/>
                  </a:lnTo>
                  <a:lnTo>
                    <a:pt x="753" y="163"/>
                  </a:lnTo>
                  <a:lnTo>
                    <a:pt x="751" y="163"/>
                  </a:lnTo>
                  <a:lnTo>
                    <a:pt x="751" y="165"/>
                  </a:lnTo>
                  <a:lnTo>
                    <a:pt x="751" y="167"/>
                  </a:lnTo>
                  <a:lnTo>
                    <a:pt x="749" y="169"/>
                  </a:lnTo>
                  <a:lnTo>
                    <a:pt x="749" y="173"/>
                  </a:lnTo>
                  <a:lnTo>
                    <a:pt x="747" y="175"/>
                  </a:lnTo>
                  <a:lnTo>
                    <a:pt x="747" y="176"/>
                  </a:lnTo>
                  <a:lnTo>
                    <a:pt x="745" y="178"/>
                  </a:lnTo>
                  <a:lnTo>
                    <a:pt x="747" y="178"/>
                  </a:lnTo>
                  <a:lnTo>
                    <a:pt x="747" y="176"/>
                  </a:lnTo>
                  <a:lnTo>
                    <a:pt x="749" y="176"/>
                  </a:lnTo>
                  <a:lnTo>
                    <a:pt x="747" y="178"/>
                  </a:lnTo>
                  <a:lnTo>
                    <a:pt x="749" y="180"/>
                  </a:lnTo>
                  <a:lnTo>
                    <a:pt x="747" y="180"/>
                  </a:lnTo>
                  <a:lnTo>
                    <a:pt x="747" y="182"/>
                  </a:lnTo>
                  <a:lnTo>
                    <a:pt x="747" y="180"/>
                  </a:lnTo>
                  <a:lnTo>
                    <a:pt x="745" y="180"/>
                  </a:lnTo>
                  <a:lnTo>
                    <a:pt x="743" y="180"/>
                  </a:lnTo>
                  <a:lnTo>
                    <a:pt x="743" y="178"/>
                  </a:lnTo>
                  <a:lnTo>
                    <a:pt x="739" y="180"/>
                  </a:lnTo>
                  <a:lnTo>
                    <a:pt x="737" y="180"/>
                  </a:lnTo>
                  <a:lnTo>
                    <a:pt x="730" y="182"/>
                  </a:lnTo>
                  <a:lnTo>
                    <a:pt x="732" y="180"/>
                  </a:lnTo>
                  <a:lnTo>
                    <a:pt x="730" y="180"/>
                  </a:lnTo>
                  <a:lnTo>
                    <a:pt x="730" y="178"/>
                  </a:lnTo>
                  <a:lnTo>
                    <a:pt x="730" y="176"/>
                  </a:lnTo>
                  <a:lnTo>
                    <a:pt x="732" y="175"/>
                  </a:lnTo>
                  <a:lnTo>
                    <a:pt x="730" y="175"/>
                  </a:lnTo>
                  <a:lnTo>
                    <a:pt x="732" y="175"/>
                  </a:lnTo>
                  <a:lnTo>
                    <a:pt x="735" y="173"/>
                  </a:lnTo>
                  <a:lnTo>
                    <a:pt x="732" y="173"/>
                  </a:lnTo>
                  <a:lnTo>
                    <a:pt x="730" y="173"/>
                  </a:lnTo>
                  <a:lnTo>
                    <a:pt x="730" y="171"/>
                  </a:lnTo>
                  <a:lnTo>
                    <a:pt x="730" y="169"/>
                  </a:lnTo>
                  <a:lnTo>
                    <a:pt x="730" y="167"/>
                  </a:lnTo>
                  <a:lnTo>
                    <a:pt x="730" y="165"/>
                  </a:lnTo>
                  <a:lnTo>
                    <a:pt x="730" y="163"/>
                  </a:lnTo>
                  <a:lnTo>
                    <a:pt x="730" y="161"/>
                  </a:lnTo>
                  <a:lnTo>
                    <a:pt x="730" y="159"/>
                  </a:lnTo>
                  <a:lnTo>
                    <a:pt x="730" y="157"/>
                  </a:lnTo>
                  <a:lnTo>
                    <a:pt x="730" y="155"/>
                  </a:lnTo>
                  <a:lnTo>
                    <a:pt x="730" y="153"/>
                  </a:lnTo>
                  <a:lnTo>
                    <a:pt x="730" y="152"/>
                  </a:lnTo>
                  <a:lnTo>
                    <a:pt x="728" y="152"/>
                  </a:lnTo>
                  <a:lnTo>
                    <a:pt x="728" y="150"/>
                  </a:lnTo>
                  <a:lnTo>
                    <a:pt x="728" y="148"/>
                  </a:lnTo>
                  <a:lnTo>
                    <a:pt x="726" y="146"/>
                  </a:lnTo>
                  <a:lnTo>
                    <a:pt x="726" y="144"/>
                  </a:lnTo>
                  <a:lnTo>
                    <a:pt x="724" y="144"/>
                  </a:lnTo>
                  <a:lnTo>
                    <a:pt x="724" y="142"/>
                  </a:lnTo>
                  <a:lnTo>
                    <a:pt x="722" y="142"/>
                  </a:lnTo>
                  <a:lnTo>
                    <a:pt x="724" y="142"/>
                  </a:lnTo>
                  <a:lnTo>
                    <a:pt x="724" y="140"/>
                  </a:lnTo>
                  <a:lnTo>
                    <a:pt x="724" y="138"/>
                  </a:lnTo>
                  <a:lnTo>
                    <a:pt x="722" y="138"/>
                  </a:lnTo>
                  <a:lnTo>
                    <a:pt x="722" y="136"/>
                  </a:lnTo>
                  <a:lnTo>
                    <a:pt x="722" y="134"/>
                  </a:lnTo>
                  <a:lnTo>
                    <a:pt x="722" y="132"/>
                  </a:lnTo>
                  <a:lnTo>
                    <a:pt x="722" y="130"/>
                  </a:lnTo>
                  <a:lnTo>
                    <a:pt x="722" y="129"/>
                  </a:lnTo>
                  <a:lnTo>
                    <a:pt x="722" y="127"/>
                  </a:lnTo>
                  <a:lnTo>
                    <a:pt x="722" y="125"/>
                  </a:lnTo>
                  <a:lnTo>
                    <a:pt x="722" y="123"/>
                  </a:lnTo>
                  <a:lnTo>
                    <a:pt x="722" y="121"/>
                  </a:lnTo>
                  <a:lnTo>
                    <a:pt x="724" y="121"/>
                  </a:lnTo>
                  <a:lnTo>
                    <a:pt x="724" y="119"/>
                  </a:lnTo>
                  <a:lnTo>
                    <a:pt x="724" y="117"/>
                  </a:lnTo>
                  <a:lnTo>
                    <a:pt x="724" y="115"/>
                  </a:lnTo>
                  <a:lnTo>
                    <a:pt x="724" y="113"/>
                  </a:lnTo>
                  <a:lnTo>
                    <a:pt x="724" y="111"/>
                  </a:lnTo>
                  <a:lnTo>
                    <a:pt x="722" y="109"/>
                  </a:lnTo>
                  <a:lnTo>
                    <a:pt x="722" y="107"/>
                  </a:lnTo>
                  <a:lnTo>
                    <a:pt x="724" y="106"/>
                  </a:lnTo>
                  <a:lnTo>
                    <a:pt x="722" y="106"/>
                  </a:lnTo>
                  <a:lnTo>
                    <a:pt x="722" y="104"/>
                  </a:lnTo>
                  <a:lnTo>
                    <a:pt x="722" y="102"/>
                  </a:lnTo>
                  <a:lnTo>
                    <a:pt x="722" y="100"/>
                  </a:lnTo>
                  <a:lnTo>
                    <a:pt x="722" y="98"/>
                  </a:lnTo>
                  <a:lnTo>
                    <a:pt x="722" y="96"/>
                  </a:lnTo>
                  <a:lnTo>
                    <a:pt x="722" y="94"/>
                  </a:lnTo>
                  <a:lnTo>
                    <a:pt x="724" y="94"/>
                  </a:lnTo>
                  <a:lnTo>
                    <a:pt x="724" y="96"/>
                  </a:lnTo>
                  <a:lnTo>
                    <a:pt x="724" y="94"/>
                  </a:lnTo>
                  <a:lnTo>
                    <a:pt x="722" y="92"/>
                  </a:lnTo>
                  <a:lnTo>
                    <a:pt x="722" y="90"/>
                  </a:lnTo>
                  <a:lnTo>
                    <a:pt x="722" y="88"/>
                  </a:lnTo>
                  <a:lnTo>
                    <a:pt x="722" y="86"/>
                  </a:lnTo>
                  <a:lnTo>
                    <a:pt x="724" y="86"/>
                  </a:lnTo>
                  <a:lnTo>
                    <a:pt x="726" y="84"/>
                  </a:lnTo>
                  <a:lnTo>
                    <a:pt x="728" y="86"/>
                  </a:lnTo>
                  <a:lnTo>
                    <a:pt x="728" y="84"/>
                  </a:lnTo>
                  <a:lnTo>
                    <a:pt x="730" y="84"/>
                  </a:lnTo>
                  <a:lnTo>
                    <a:pt x="732" y="88"/>
                  </a:lnTo>
                  <a:lnTo>
                    <a:pt x="732" y="90"/>
                  </a:lnTo>
                  <a:lnTo>
                    <a:pt x="735" y="92"/>
                  </a:lnTo>
                  <a:lnTo>
                    <a:pt x="739" y="92"/>
                  </a:lnTo>
                  <a:lnTo>
                    <a:pt x="737" y="90"/>
                  </a:lnTo>
                  <a:lnTo>
                    <a:pt x="735" y="88"/>
                  </a:lnTo>
                  <a:lnTo>
                    <a:pt x="733" y="88"/>
                  </a:lnTo>
                  <a:lnTo>
                    <a:pt x="733" y="86"/>
                  </a:lnTo>
                  <a:lnTo>
                    <a:pt x="732" y="86"/>
                  </a:lnTo>
                  <a:lnTo>
                    <a:pt x="732" y="84"/>
                  </a:lnTo>
                  <a:lnTo>
                    <a:pt x="732" y="82"/>
                  </a:lnTo>
                  <a:lnTo>
                    <a:pt x="733" y="81"/>
                  </a:lnTo>
                  <a:lnTo>
                    <a:pt x="732" y="81"/>
                  </a:lnTo>
                  <a:lnTo>
                    <a:pt x="732" y="79"/>
                  </a:lnTo>
                  <a:lnTo>
                    <a:pt x="732" y="81"/>
                  </a:lnTo>
                  <a:lnTo>
                    <a:pt x="730" y="81"/>
                  </a:lnTo>
                  <a:lnTo>
                    <a:pt x="728" y="81"/>
                  </a:lnTo>
                  <a:lnTo>
                    <a:pt x="728" y="79"/>
                  </a:lnTo>
                  <a:lnTo>
                    <a:pt x="728" y="77"/>
                  </a:lnTo>
                  <a:lnTo>
                    <a:pt x="728" y="75"/>
                  </a:lnTo>
                  <a:lnTo>
                    <a:pt x="728" y="73"/>
                  </a:lnTo>
                  <a:lnTo>
                    <a:pt x="728" y="71"/>
                  </a:lnTo>
                  <a:lnTo>
                    <a:pt x="732" y="69"/>
                  </a:lnTo>
                  <a:lnTo>
                    <a:pt x="733" y="69"/>
                  </a:lnTo>
                  <a:lnTo>
                    <a:pt x="735" y="69"/>
                  </a:lnTo>
                  <a:lnTo>
                    <a:pt x="735" y="67"/>
                  </a:lnTo>
                  <a:lnTo>
                    <a:pt x="737" y="65"/>
                  </a:lnTo>
                  <a:lnTo>
                    <a:pt x="741" y="65"/>
                  </a:lnTo>
                  <a:lnTo>
                    <a:pt x="743" y="63"/>
                  </a:lnTo>
                  <a:lnTo>
                    <a:pt x="749" y="63"/>
                  </a:lnTo>
                  <a:lnTo>
                    <a:pt x="751" y="63"/>
                  </a:lnTo>
                  <a:lnTo>
                    <a:pt x="751" y="67"/>
                  </a:lnTo>
                  <a:lnTo>
                    <a:pt x="753" y="67"/>
                  </a:lnTo>
                  <a:lnTo>
                    <a:pt x="753" y="65"/>
                  </a:lnTo>
                  <a:lnTo>
                    <a:pt x="753" y="63"/>
                  </a:lnTo>
                  <a:lnTo>
                    <a:pt x="753" y="61"/>
                  </a:lnTo>
                  <a:lnTo>
                    <a:pt x="755" y="61"/>
                  </a:lnTo>
                  <a:lnTo>
                    <a:pt x="757" y="61"/>
                  </a:lnTo>
                  <a:lnTo>
                    <a:pt x="760" y="61"/>
                  </a:lnTo>
                  <a:lnTo>
                    <a:pt x="764" y="63"/>
                  </a:lnTo>
                  <a:lnTo>
                    <a:pt x="768" y="63"/>
                  </a:lnTo>
                  <a:lnTo>
                    <a:pt x="768" y="65"/>
                  </a:lnTo>
                  <a:lnTo>
                    <a:pt x="768" y="67"/>
                  </a:lnTo>
                  <a:close/>
                  <a:moveTo>
                    <a:pt x="309" y="38"/>
                  </a:moveTo>
                  <a:lnTo>
                    <a:pt x="313" y="40"/>
                  </a:lnTo>
                  <a:lnTo>
                    <a:pt x="315" y="40"/>
                  </a:lnTo>
                  <a:lnTo>
                    <a:pt x="315" y="42"/>
                  </a:lnTo>
                  <a:lnTo>
                    <a:pt x="317" y="42"/>
                  </a:lnTo>
                  <a:lnTo>
                    <a:pt x="319" y="44"/>
                  </a:lnTo>
                  <a:lnTo>
                    <a:pt x="319" y="46"/>
                  </a:lnTo>
                  <a:lnTo>
                    <a:pt x="321" y="46"/>
                  </a:lnTo>
                  <a:lnTo>
                    <a:pt x="326" y="52"/>
                  </a:lnTo>
                  <a:lnTo>
                    <a:pt x="332" y="56"/>
                  </a:lnTo>
                  <a:lnTo>
                    <a:pt x="336" y="56"/>
                  </a:lnTo>
                  <a:lnTo>
                    <a:pt x="338" y="58"/>
                  </a:lnTo>
                  <a:lnTo>
                    <a:pt x="342" y="58"/>
                  </a:lnTo>
                  <a:lnTo>
                    <a:pt x="340" y="58"/>
                  </a:lnTo>
                  <a:lnTo>
                    <a:pt x="340" y="59"/>
                  </a:lnTo>
                  <a:lnTo>
                    <a:pt x="340" y="61"/>
                  </a:lnTo>
                  <a:lnTo>
                    <a:pt x="338" y="65"/>
                  </a:lnTo>
                  <a:lnTo>
                    <a:pt x="338" y="67"/>
                  </a:lnTo>
                  <a:lnTo>
                    <a:pt x="338" y="69"/>
                  </a:lnTo>
                  <a:lnTo>
                    <a:pt x="340" y="69"/>
                  </a:lnTo>
                  <a:lnTo>
                    <a:pt x="338" y="67"/>
                  </a:lnTo>
                  <a:lnTo>
                    <a:pt x="338" y="65"/>
                  </a:lnTo>
                  <a:lnTo>
                    <a:pt x="340" y="65"/>
                  </a:lnTo>
                  <a:lnTo>
                    <a:pt x="340" y="63"/>
                  </a:lnTo>
                  <a:lnTo>
                    <a:pt x="342" y="63"/>
                  </a:lnTo>
                  <a:lnTo>
                    <a:pt x="342" y="61"/>
                  </a:lnTo>
                  <a:lnTo>
                    <a:pt x="342" y="59"/>
                  </a:lnTo>
                  <a:lnTo>
                    <a:pt x="344" y="58"/>
                  </a:lnTo>
                  <a:lnTo>
                    <a:pt x="346" y="59"/>
                  </a:lnTo>
                  <a:lnTo>
                    <a:pt x="348" y="58"/>
                  </a:lnTo>
                  <a:lnTo>
                    <a:pt x="348" y="59"/>
                  </a:lnTo>
                  <a:lnTo>
                    <a:pt x="349" y="59"/>
                  </a:lnTo>
                  <a:lnTo>
                    <a:pt x="349" y="61"/>
                  </a:lnTo>
                  <a:lnTo>
                    <a:pt x="349" y="63"/>
                  </a:lnTo>
                  <a:lnTo>
                    <a:pt x="349" y="65"/>
                  </a:lnTo>
                  <a:lnTo>
                    <a:pt x="349" y="67"/>
                  </a:lnTo>
                  <a:lnTo>
                    <a:pt x="348" y="67"/>
                  </a:lnTo>
                  <a:lnTo>
                    <a:pt x="348" y="69"/>
                  </a:lnTo>
                  <a:lnTo>
                    <a:pt x="348" y="71"/>
                  </a:lnTo>
                  <a:lnTo>
                    <a:pt x="348" y="73"/>
                  </a:lnTo>
                  <a:lnTo>
                    <a:pt x="348" y="71"/>
                  </a:lnTo>
                  <a:lnTo>
                    <a:pt x="349" y="71"/>
                  </a:lnTo>
                  <a:lnTo>
                    <a:pt x="351" y="71"/>
                  </a:lnTo>
                  <a:lnTo>
                    <a:pt x="351" y="69"/>
                  </a:lnTo>
                  <a:lnTo>
                    <a:pt x="353" y="67"/>
                  </a:lnTo>
                  <a:lnTo>
                    <a:pt x="353" y="65"/>
                  </a:lnTo>
                  <a:lnTo>
                    <a:pt x="353" y="63"/>
                  </a:lnTo>
                  <a:lnTo>
                    <a:pt x="353" y="61"/>
                  </a:lnTo>
                  <a:lnTo>
                    <a:pt x="353" y="59"/>
                  </a:lnTo>
                  <a:lnTo>
                    <a:pt x="355" y="59"/>
                  </a:lnTo>
                  <a:lnTo>
                    <a:pt x="357" y="58"/>
                  </a:lnTo>
                  <a:lnTo>
                    <a:pt x="359" y="58"/>
                  </a:lnTo>
                  <a:lnTo>
                    <a:pt x="361" y="56"/>
                  </a:lnTo>
                  <a:lnTo>
                    <a:pt x="365" y="56"/>
                  </a:lnTo>
                  <a:lnTo>
                    <a:pt x="371" y="58"/>
                  </a:lnTo>
                  <a:lnTo>
                    <a:pt x="376" y="58"/>
                  </a:lnTo>
                  <a:lnTo>
                    <a:pt x="380" y="61"/>
                  </a:lnTo>
                  <a:lnTo>
                    <a:pt x="384" y="67"/>
                  </a:lnTo>
                  <a:lnTo>
                    <a:pt x="388" y="71"/>
                  </a:lnTo>
                  <a:lnTo>
                    <a:pt x="392" y="77"/>
                  </a:lnTo>
                  <a:lnTo>
                    <a:pt x="392" y="79"/>
                  </a:lnTo>
                  <a:lnTo>
                    <a:pt x="394" y="79"/>
                  </a:lnTo>
                  <a:lnTo>
                    <a:pt x="396" y="81"/>
                  </a:lnTo>
                  <a:lnTo>
                    <a:pt x="399" y="84"/>
                  </a:lnTo>
                  <a:lnTo>
                    <a:pt x="399" y="86"/>
                  </a:lnTo>
                  <a:lnTo>
                    <a:pt x="403" y="90"/>
                  </a:lnTo>
                  <a:lnTo>
                    <a:pt x="405" y="90"/>
                  </a:lnTo>
                  <a:lnTo>
                    <a:pt x="405" y="92"/>
                  </a:lnTo>
                  <a:lnTo>
                    <a:pt x="407" y="94"/>
                  </a:lnTo>
                  <a:lnTo>
                    <a:pt x="407" y="96"/>
                  </a:lnTo>
                  <a:lnTo>
                    <a:pt x="409" y="98"/>
                  </a:lnTo>
                  <a:lnTo>
                    <a:pt x="409" y="100"/>
                  </a:lnTo>
                  <a:lnTo>
                    <a:pt x="409" y="102"/>
                  </a:lnTo>
                  <a:lnTo>
                    <a:pt x="407" y="102"/>
                  </a:lnTo>
                  <a:lnTo>
                    <a:pt x="407" y="104"/>
                  </a:lnTo>
                  <a:lnTo>
                    <a:pt x="405" y="104"/>
                  </a:lnTo>
                  <a:lnTo>
                    <a:pt x="405" y="106"/>
                  </a:lnTo>
                  <a:lnTo>
                    <a:pt x="403" y="107"/>
                  </a:lnTo>
                  <a:lnTo>
                    <a:pt x="399" y="109"/>
                  </a:lnTo>
                  <a:lnTo>
                    <a:pt x="396" y="111"/>
                  </a:lnTo>
                  <a:lnTo>
                    <a:pt x="392" y="113"/>
                  </a:lnTo>
                  <a:lnTo>
                    <a:pt x="390" y="115"/>
                  </a:lnTo>
                  <a:lnTo>
                    <a:pt x="388" y="117"/>
                  </a:lnTo>
                  <a:lnTo>
                    <a:pt x="386" y="117"/>
                  </a:lnTo>
                  <a:lnTo>
                    <a:pt x="386" y="119"/>
                  </a:lnTo>
                  <a:lnTo>
                    <a:pt x="384" y="119"/>
                  </a:lnTo>
                  <a:lnTo>
                    <a:pt x="382" y="121"/>
                  </a:lnTo>
                  <a:lnTo>
                    <a:pt x="380" y="123"/>
                  </a:lnTo>
                  <a:lnTo>
                    <a:pt x="378" y="125"/>
                  </a:lnTo>
                  <a:lnTo>
                    <a:pt x="376" y="125"/>
                  </a:lnTo>
                  <a:lnTo>
                    <a:pt x="373" y="129"/>
                  </a:lnTo>
                  <a:lnTo>
                    <a:pt x="371" y="129"/>
                  </a:lnTo>
                  <a:lnTo>
                    <a:pt x="369" y="130"/>
                  </a:lnTo>
                  <a:lnTo>
                    <a:pt x="367" y="132"/>
                  </a:lnTo>
                  <a:lnTo>
                    <a:pt x="367" y="134"/>
                  </a:lnTo>
                  <a:lnTo>
                    <a:pt x="363" y="134"/>
                  </a:lnTo>
                  <a:lnTo>
                    <a:pt x="359" y="138"/>
                  </a:lnTo>
                  <a:lnTo>
                    <a:pt x="359" y="140"/>
                  </a:lnTo>
                  <a:lnTo>
                    <a:pt x="357" y="140"/>
                  </a:lnTo>
                  <a:lnTo>
                    <a:pt x="355" y="142"/>
                  </a:lnTo>
                  <a:lnTo>
                    <a:pt x="351" y="144"/>
                  </a:lnTo>
                  <a:lnTo>
                    <a:pt x="349" y="148"/>
                  </a:lnTo>
                  <a:lnTo>
                    <a:pt x="348" y="148"/>
                  </a:lnTo>
                  <a:lnTo>
                    <a:pt x="348" y="150"/>
                  </a:lnTo>
                  <a:lnTo>
                    <a:pt x="348" y="152"/>
                  </a:lnTo>
                  <a:lnTo>
                    <a:pt x="348" y="153"/>
                  </a:lnTo>
                  <a:lnTo>
                    <a:pt x="348" y="155"/>
                  </a:lnTo>
                  <a:lnTo>
                    <a:pt x="346" y="155"/>
                  </a:lnTo>
                  <a:lnTo>
                    <a:pt x="346" y="157"/>
                  </a:lnTo>
                  <a:lnTo>
                    <a:pt x="346" y="159"/>
                  </a:lnTo>
                  <a:lnTo>
                    <a:pt x="346" y="161"/>
                  </a:lnTo>
                  <a:lnTo>
                    <a:pt x="346" y="163"/>
                  </a:lnTo>
                  <a:lnTo>
                    <a:pt x="344" y="163"/>
                  </a:lnTo>
                  <a:lnTo>
                    <a:pt x="340" y="167"/>
                  </a:lnTo>
                  <a:lnTo>
                    <a:pt x="338" y="169"/>
                  </a:lnTo>
                  <a:lnTo>
                    <a:pt x="336" y="169"/>
                  </a:lnTo>
                  <a:lnTo>
                    <a:pt x="332" y="169"/>
                  </a:lnTo>
                  <a:lnTo>
                    <a:pt x="332" y="167"/>
                  </a:lnTo>
                  <a:lnTo>
                    <a:pt x="330" y="167"/>
                  </a:lnTo>
                  <a:lnTo>
                    <a:pt x="330" y="169"/>
                  </a:lnTo>
                  <a:lnTo>
                    <a:pt x="332" y="169"/>
                  </a:lnTo>
                  <a:lnTo>
                    <a:pt x="332" y="171"/>
                  </a:lnTo>
                  <a:lnTo>
                    <a:pt x="332" y="173"/>
                  </a:lnTo>
                  <a:lnTo>
                    <a:pt x="332" y="175"/>
                  </a:lnTo>
                  <a:lnTo>
                    <a:pt x="332" y="176"/>
                  </a:lnTo>
                  <a:lnTo>
                    <a:pt x="330" y="180"/>
                  </a:lnTo>
                  <a:lnTo>
                    <a:pt x="328" y="180"/>
                  </a:lnTo>
                  <a:lnTo>
                    <a:pt x="328" y="182"/>
                  </a:lnTo>
                  <a:lnTo>
                    <a:pt x="328" y="184"/>
                  </a:lnTo>
                  <a:lnTo>
                    <a:pt x="328" y="186"/>
                  </a:lnTo>
                  <a:lnTo>
                    <a:pt x="328" y="188"/>
                  </a:lnTo>
                  <a:lnTo>
                    <a:pt x="328" y="190"/>
                  </a:lnTo>
                  <a:lnTo>
                    <a:pt x="328" y="192"/>
                  </a:lnTo>
                  <a:lnTo>
                    <a:pt x="328" y="194"/>
                  </a:lnTo>
                  <a:lnTo>
                    <a:pt x="328" y="196"/>
                  </a:lnTo>
                  <a:lnTo>
                    <a:pt x="328" y="198"/>
                  </a:lnTo>
                  <a:lnTo>
                    <a:pt x="328" y="200"/>
                  </a:lnTo>
                  <a:lnTo>
                    <a:pt x="326" y="203"/>
                  </a:lnTo>
                  <a:lnTo>
                    <a:pt x="325" y="205"/>
                  </a:lnTo>
                  <a:lnTo>
                    <a:pt x="323" y="207"/>
                  </a:lnTo>
                  <a:lnTo>
                    <a:pt x="319" y="209"/>
                  </a:lnTo>
                  <a:lnTo>
                    <a:pt x="315" y="211"/>
                  </a:lnTo>
                  <a:lnTo>
                    <a:pt x="313" y="211"/>
                  </a:lnTo>
                  <a:lnTo>
                    <a:pt x="309" y="211"/>
                  </a:lnTo>
                  <a:lnTo>
                    <a:pt x="311" y="209"/>
                  </a:lnTo>
                  <a:lnTo>
                    <a:pt x="309" y="209"/>
                  </a:lnTo>
                  <a:lnTo>
                    <a:pt x="309" y="207"/>
                  </a:lnTo>
                  <a:lnTo>
                    <a:pt x="307" y="207"/>
                  </a:lnTo>
                  <a:lnTo>
                    <a:pt x="305" y="211"/>
                  </a:lnTo>
                  <a:lnTo>
                    <a:pt x="303" y="213"/>
                  </a:lnTo>
                  <a:lnTo>
                    <a:pt x="301" y="217"/>
                  </a:lnTo>
                  <a:lnTo>
                    <a:pt x="300" y="217"/>
                  </a:lnTo>
                  <a:lnTo>
                    <a:pt x="300" y="219"/>
                  </a:lnTo>
                  <a:lnTo>
                    <a:pt x="298" y="219"/>
                  </a:lnTo>
                  <a:lnTo>
                    <a:pt x="296" y="219"/>
                  </a:lnTo>
                  <a:lnTo>
                    <a:pt x="294" y="223"/>
                  </a:lnTo>
                  <a:lnTo>
                    <a:pt x="292" y="223"/>
                  </a:lnTo>
                  <a:lnTo>
                    <a:pt x="292" y="224"/>
                  </a:lnTo>
                  <a:lnTo>
                    <a:pt x="292" y="226"/>
                  </a:lnTo>
                  <a:lnTo>
                    <a:pt x="290" y="226"/>
                  </a:lnTo>
                  <a:lnTo>
                    <a:pt x="286" y="226"/>
                  </a:lnTo>
                  <a:lnTo>
                    <a:pt x="284" y="226"/>
                  </a:lnTo>
                  <a:lnTo>
                    <a:pt x="282" y="224"/>
                  </a:lnTo>
                  <a:lnTo>
                    <a:pt x="282" y="221"/>
                  </a:lnTo>
                  <a:lnTo>
                    <a:pt x="280" y="219"/>
                  </a:lnTo>
                  <a:lnTo>
                    <a:pt x="278" y="211"/>
                  </a:lnTo>
                  <a:lnTo>
                    <a:pt x="277" y="207"/>
                  </a:lnTo>
                  <a:lnTo>
                    <a:pt x="277" y="205"/>
                  </a:lnTo>
                  <a:lnTo>
                    <a:pt x="275" y="205"/>
                  </a:lnTo>
                  <a:lnTo>
                    <a:pt x="275" y="203"/>
                  </a:lnTo>
                  <a:lnTo>
                    <a:pt x="275" y="201"/>
                  </a:lnTo>
                  <a:lnTo>
                    <a:pt x="273" y="198"/>
                  </a:lnTo>
                  <a:lnTo>
                    <a:pt x="271" y="196"/>
                  </a:lnTo>
                  <a:lnTo>
                    <a:pt x="265" y="194"/>
                  </a:lnTo>
                  <a:lnTo>
                    <a:pt x="261" y="190"/>
                  </a:lnTo>
                  <a:lnTo>
                    <a:pt x="257" y="188"/>
                  </a:lnTo>
                  <a:lnTo>
                    <a:pt x="255" y="186"/>
                  </a:lnTo>
                  <a:lnTo>
                    <a:pt x="252" y="184"/>
                  </a:lnTo>
                  <a:lnTo>
                    <a:pt x="252" y="182"/>
                  </a:lnTo>
                  <a:lnTo>
                    <a:pt x="255" y="182"/>
                  </a:lnTo>
                  <a:lnTo>
                    <a:pt x="255" y="184"/>
                  </a:lnTo>
                  <a:lnTo>
                    <a:pt x="255" y="182"/>
                  </a:lnTo>
                  <a:lnTo>
                    <a:pt x="252" y="182"/>
                  </a:lnTo>
                  <a:lnTo>
                    <a:pt x="246" y="182"/>
                  </a:lnTo>
                  <a:lnTo>
                    <a:pt x="242" y="182"/>
                  </a:lnTo>
                  <a:lnTo>
                    <a:pt x="242" y="180"/>
                  </a:lnTo>
                  <a:lnTo>
                    <a:pt x="244" y="180"/>
                  </a:lnTo>
                  <a:lnTo>
                    <a:pt x="244" y="178"/>
                  </a:lnTo>
                  <a:lnTo>
                    <a:pt x="244" y="176"/>
                  </a:lnTo>
                  <a:lnTo>
                    <a:pt x="244" y="175"/>
                  </a:lnTo>
                  <a:lnTo>
                    <a:pt x="242" y="175"/>
                  </a:lnTo>
                  <a:lnTo>
                    <a:pt x="244" y="173"/>
                  </a:lnTo>
                  <a:lnTo>
                    <a:pt x="244" y="171"/>
                  </a:lnTo>
                  <a:lnTo>
                    <a:pt x="246" y="171"/>
                  </a:lnTo>
                  <a:lnTo>
                    <a:pt x="244" y="171"/>
                  </a:lnTo>
                  <a:lnTo>
                    <a:pt x="244" y="169"/>
                  </a:lnTo>
                  <a:lnTo>
                    <a:pt x="244" y="167"/>
                  </a:lnTo>
                  <a:lnTo>
                    <a:pt x="246" y="167"/>
                  </a:lnTo>
                  <a:lnTo>
                    <a:pt x="248" y="167"/>
                  </a:lnTo>
                  <a:lnTo>
                    <a:pt x="248" y="165"/>
                  </a:lnTo>
                  <a:lnTo>
                    <a:pt x="248" y="163"/>
                  </a:lnTo>
                  <a:lnTo>
                    <a:pt x="248" y="161"/>
                  </a:lnTo>
                  <a:lnTo>
                    <a:pt x="250" y="159"/>
                  </a:lnTo>
                  <a:lnTo>
                    <a:pt x="248" y="159"/>
                  </a:lnTo>
                  <a:lnTo>
                    <a:pt x="250" y="159"/>
                  </a:lnTo>
                  <a:lnTo>
                    <a:pt x="250" y="157"/>
                  </a:lnTo>
                  <a:lnTo>
                    <a:pt x="250" y="155"/>
                  </a:lnTo>
                  <a:lnTo>
                    <a:pt x="252" y="153"/>
                  </a:lnTo>
                  <a:lnTo>
                    <a:pt x="253" y="152"/>
                  </a:lnTo>
                  <a:lnTo>
                    <a:pt x="255" y="152"/>
                  </a:lnTo>
                  <a:lnTo>
                    <a:pt x="255" y="150"/>
                  </a:lnTo>
                  <a:lnTo>
                    <a:pt x="255" y="148"/>
                  </a:lnTo>
                  <a:lnTo>
                    <a:pt x="253" y="148"/>
                  </a:lnTo>
                  <a:lnTo>
                    <a:pt x="255" y="146"/>
                  </a:lnTo>
                  <a:lnTo>
                    <a:pt x="253" y="146"/>
                  </a:lnTo>
                  <a:lnTo>
                    <a:pt x="255" y="146"/>
                  </a:lnTo>
                  <a:lnTo>
                    <a:pt x="255" y="144"/>
                  </a:lnTo>
                  <a:lnTo>
                    <a:pt x="255" y="142"/>
                  </a:lnTo>
                  <a:lnTo>
                    <a:pt x="255" y="140"/>
                  </a:lnTo>
                  <a:lnTo>
                    <a:pt x="255" y="138"/>
                  </a:lnTo>
                  <a:lnTo>
                    <a:pt x="255" y="136"/>
                  </a:lnTo>
                  <a:lnTo>
                    <a:pt x="253" y="136"/>
                  </a:lnTo>
                  <a:lnTo>
                    <a:pt x="253" y="134"/>
                  </a:lnTo>
                  <a:lnTo>
                    <a:pt x="255" y="134"/>
                  </a:lnTo>
                  <a:lnTo>
                    <a:pt x="255" y="136"/>
                  </a:lnTo>
                  <a:lnTo>
                    <a:pt x="259" y="132"/>
                  </a:lnTo>
                  <a:lnTo>
                    <a:pt x="259" y="134"/>
                  </a:lnTo>
                  <a:lnTo>
                    <a:pt x="261" y="132"/>
                  </a:lnTo>
                  <a:lnTo>
                    <a:pt x="263" y="132"/>
                  </a:lnTo>
                  <a:lnTo>
                    <a:pt x="263" y="130"/>
                  </a:lnTo>
                  <a:lnTo>
                    <a:pt x="263" y="129"/>
                  </a:lnTo>
                  <a:lnTo>
                    <a:pt x="261" y="129"/>
                  </a:lnTo>
                  <a:lnTo>
                    <a:pt x="261" y="127"/>
                  </a:lnTo>
                  <a:lnTo>
                    <a:pt x="259" y="127"/>
                  </a:lnTo>
                  <a:lnTo>
                    <a:pt x="257" y="125"/>
                  </a:lnTo>
                  <a:lnTo>
                    <a:pt x="257" y="123"/>
                  </a:lnTo>
                  <a:lnTo>
                    <a:pt x="257" y="121"/>
                  </a:lnTo>
                  <a:lnTo>
                    <a:pt x="259" y="121"/>
                  </a:lnTo>
                  <a:lnTo>
                    <a:pt x="259" y="119"/>
                  </a:lnTo>
                  <a:lnTo>
                    <a:pt x="261" y="119"/>
                  </a:lnTo>
                  <a:lnTo>
                    <a:pt x="261" y="117"/>
                  </a:lnTo>
                  <a:lnTo>
                    <a:pt x="261" y="115"/>
                  </a:lnTo>
                  <a:lnTo>
                    <a:pt x="261" y="113"/>
                  </a:lnTo>
                  <a:lnTo>
                    <a:pt x="263" y="111"/>
                  </a:lnTo>
                  <a:lnTo>
                    <a:pt x="263" y="109"/>
                  </a:lnTo>
                  <a:lnTo>
                    <a:pt x="263" y="107"/>
                  </a:lnTo>
                  <a:lnTo>
                    <a:pt x="265" y="107"/>
                  </a:lnTo>
                  <a:lnTo>
                    <a:pt x="265" y="106"/>
                  </a:lnTo>
                  <a:lnTo>
                    <a:pt x="265" y="104"/>
                  </a:lnTo>
                  <a:lnTo>
                    <a:pt x="267" y="102"/>
                  </a:lnTo>
                  <a:lnTo>
                    <a:pt x="269" y="102"/>
                  </a:lnTo>
                  <a:lnTo>
                    <a:pt x="269" y="100"/>
                  </a:lnTo>
                  <a:lnTo>
                    <a:pt x="269" y="98"/>
                  </a:lnTo>
                  <a:lnTo>
                    <a:pt x="271" y="98"/>
                  </a:lnTo>
                  <a:lnTo>
                    <a:pt x="271" y="96"/>
                  </a:lnTo>
                  <a:lnTo>
                    <a:pt x="271" y="94"/>
                  </a:lnTo>
                  <a:lnTo>
                    <a:pt x="271" y="92"/>
                  </a:lnTo>
                  <a:lnTo>
                    <a:pt x="271" y="90"/>
                  </a:lnTo>
                  <a:lnTo>
                    <a:pt x="273" y="88"/>
                  </a:lnTo>
                  <a:lnTo>
                    <a:pt x="275" y="88"/>
                  </a:lnTo>
                  <a:lnTo>
                    <a:pt x="273" y="86"/>
                  </a:lnTo>
                  <a:lnTo>
                    <a:pt x="275" y="86"/>
                  </a:lnTo>
                  <a:lnTo>
                    <a:pt x="275" y="84"/>
                  </a:lnTo>
                  <a:lnTo>
                    <a:pt x="275" y="82"/>
                  </a:lnTo>
                  <a:lnTo>
                    <a:pt x="275" y="81"/>
                  </a:lnTo>
                  <a:lnTo>
                    <a:pt x="273" y="81"/>
                  </a:lnTo>
                  <a:lnTo>
                    <a:pt x="269" y="81"/>
                  </a:lnTo>
                  <a:lnTo>
                    <a:pt x="269" y="79"/>
                  </a:lnTo>
                  <a:lnTo>
                    <a:pt x="267" y="79"/>
                  </a:lnTo>
                  <a:lnTo>
                    <a:pt x="267" y="77"/>
                  </a:lnTo>
                  <a:lnTo>
                    <a:pt x="269" y="77"/>
                  </a:lnTo>
                  <a:lnTo>
                    <a:pt x="267" y="75"/>
                  </a:lnTo>
                  <a:lnTo>
                    <a:pt x="267" y="73"/>
                  </a:lnTo>
                  <a:lnTo>
                    <a:pt x="265" y="73"/>
                  </a:lnTo>
                  <a:lnTo>
                    <a:pt x="265" y="71"/>
                  </a:lnTo>
                  <a:lnTo>
                    <a:pt x="265" y="69"/>
                  </a:lnTo>
                  <a:lnTo>
                    <a:pt x="265" y="67"/>
                  </a:lnTo>
                  <a:lnTo>
                    <a:pt x="263" y="67"/>
                  </a:lnTo>
                  <a:lnTo>
                    <a:pt x="263" y="65"/>
                  </a:lnTo>
                  <a:lnTo>
                    <a:pt x="265" y="65"/>
                  </a:lnTo>
                  <a:lnTo>
                    <a:pt x="265" y="63"/>
                  </a:lnTo>
                  <a:lnTo>
                    <a:pt x="263" y="63"/>
                  </a:lnTo>
                  <a:lnTo>
                    <a:pt x="263" y="61"/>
                  </a:lnTo>
                  <a:lnTo>
                    <a:pt x="263" y="59"/>
                  </a:lnTo>
                  <a:lnTo>
                    <a:pt x="263" y="58"/>
                  </a:lnTo>
                  <a:lnTo>
                    <a:pt x="263" y="56"/>
                  </a:lnTo>
                  <a:lnTo>
                    <a:pt x="261" y="56"/>
                  </a:lnTo>
                  <a:lnTo>
                    <a:pt x="259" y="56"/>
                  </a:lnTo>
                  <a:lnTo>
                    <a:pt x="261" y="54"/>
                  </a:lnTo>
                  <a:lnTo>
                    <a:pt x="261" y="52"/>
                  </a:lnTo>
                  <a:lnTo>
                    <a:pt x="259" y="54"/>
                  </a:lnTo>
                  <a:lnTo>
                    <a:pt x="259" y="52"/>
                  </a:lnTo>
                  <a:lnTo>
                    <a:pt x="261" y="52"/>
                  </a:lnTo>
                  <a:lnTo>
                    <a:pt x="265" y="50"/>
                  </a:lnTo>
                  <a:lnTo>
                    <a:pt x="267" y="50"/>
                  </a:lnTo>
                  <a:lnTo>
                    <a:pt x="269" y="50"/>
                  </a:lnTo>
                  <a:lnTo>
                    <a:pt x="269" y="48"/>
                  </a:lnTo>
                  <a:lnTo>
                    <a:pt x="275" y="48"/>
                  </a:lnTo>
                  <a:lnTo>
                    <a:pt x="277" y="46"/>
                  </a:lnTo>
                  <a:lnTo>
                    <a:pt x="280" y="46"/>
                  </a:lnTo>
                  <a:lnTo>
                    <a:pt x="282" y="46"/>
                  </a:lnTo>
                  <a:lnTo>
                    <a:pt x="288" y="44"/>
                  </a:lnTo>
                  <a:lnTo>
                    <a:pt x="294" y="44"/>
                  </a:lnTo>
                  <a:lnTo>
                    <a:pt x="296" y="44"/>
                  </a:lnTo>
                  <a:lnTo>
                    <a:pt x="301" y="42"/>
                  </a:lnTo>
                  <a:lnTo>
                    <a:pt x="307" y="40"/>
                  </a:lnTo>
                  <a:lnTo>
                    <a:pt x="309" y="38"/>
                  </a:lnTo>
                  <a:close/>
                  <a:moveTo>
                    <a:pt x="697" y="36"/>
                  </a:moveTo>
                  <a:lnTo>
                    <a:pt x="697" y="38"/>
                  </a:lnTo>
                  <a:lnTo>
                    <a:pt x="695" y="42"/>
                  </a:lnTo>
                  <a:lnTo>
                    <a:pt x="693" y="42"/>
                  </a:lnTo>
                  <a:lnTo>
                    <a:pt x="691" y="44"/>
                  </a:lnTo>
                  <a:lnTo>
                    <a:pt x="689" y="44"/>
                  </a:lnTo>
                  <a:lnTo>
                    <a:pt x="687" y="44"/>
                  </a:lnTo>
                  <a:lnTo>
                    <a:pt x="687" y="42"/>
                  </a:lnTo>
                  <a:lnTo>
                    <a:pt x="689" y="40"/>
                  </a:lnTo>
                  <a:lnTo>
                    <a:pt x="691" y="40"/>
                  </a:lnTo>
                  <a:lnTo>
                    <a:pt x="691" y="38"/>
                  </a:lnTo>
                  <a:lnTo>
                    <a:pt x="691" y="36"/>
                  </a:lnTo>
                  <a:lnTo>
                    <a:pt x="693" y="36"/>
                  </a:lnTo>
                  <a:lnTo>
                    <a:pt x="693" y="34"/>
                  </a:lnTo>
                  <a:lnTo>
                    <a:pt x="695" y="34"/>
                  </a:lnTo>
                  <a:lnTo>
                    <a:pt x="697" y="36"/>
                  </a:lnTo>
                  <a:close/>
                  <a:moveTo>
                    <a:pt x="728" y="36"/>
                  </a:moveTo>
                  <a:lnTo>
                    <a:pt x="728" y="40"/>
                  </a:lnTo>
                  <a:lnTo>
                    <a:pt x="728" y="42"/>
                  </a:lnTo>
                  <a:lnTo>
                    <a:pt x="722" y="40"/>
                  </a:lnTo>
                  <a:lnTo>
                    <a:pt x="720" y="38"/>
                  </a:lnTo>
                  <a:lnTo>
                    <a:pt x="718" y="36"/>
                  </a:lnTo>
                  <a:lnTo>
                    <a:pt x="720" y="36"/>
                  </a:lnTo>
                  <a:lnTo>
                    <a:pt x="720" y="34"/>
                  </a:lnTo>
                  <a:lnTo>
                    <a:pt x="722" y="34"/>
                  </a:lnTo>
                  <a:lnTo>
                    <a:pt x="724" y="34"/>
                  </a:lnTo>
                  <a:lnTo>
                    <a:pt x="726" y="34"/>
                  </a:lnTo>
                  <a:lnTo>
                    <a:pt x="728" y="3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45"/>
            <p:cNvSpPr>
              <a:spLocks/>
            </p:cNvSpPr>
            <p:nvPr/>
          </p:nvSpPr>
          <p:spPr bwMode="auto">
            <a:xfrm>
              <a:off x="5180013" y="3454400"/>
              <a:ext cx="115888" cy="73025"/>
            </a:xfrm>
            <a:custGeom>
              <a:avLst/>
              <a:gdLst>
                <a:gd name="T0" fmla="*/ 57 w 73"/>
                <a:gd name="T1" fmla="*/ 8 h 46"/>
                <a:gd name="T2" fmla="*/ 59 w 73"/>
                <a:gd name="T3" fmla="*/ 10 h 46"/>
                <a:gd name="T4" fmla="*/ 55 w 73"/>
                <a:gd name="T5" fmla="*/ 14 h 46"/>
                <a:gd name="T6" fmla="*/ 55 w 73"/>
                <a:gd name="T7" fmla="*/ 18 h 46"/>
                <a:gd name="T8" fmla="*/ 63 w 73"/>
                <a:gd name="T9" fmla="*/ 20 h 46"/>
                <a:gd name="T10" fmla="*/ 67 w 73"/>
                <a:gd name="T11" fmla="*/ 21 h 46"/>
                <a:gd name="T12" fmla="*/ 73 w 73"/>
                <a:gd name="T13" fmla="*/ 20 h 46"/>
                <a:gd name="T14" fmla="*/ 71 w 73"/>
                <a:gd name="T15" fmla="*/ 25 h 46"/>
                <a:gd name="T16" fmla="*/ 71 w 73"/>
                <a:gd name="T17" fmla="*/ 29 h 46"/>
                <a:gd name="T18" fmla="*/ 65 w 73"/>
                <a:gd name="T19" fmla="*/ 27 h 46"/>
                <a:gd name="T20" fmla="*/ 67 w 73"/>
                <a:gd name="T21" fmla="*/ 33 h 46"/>
                <a:gd name="T22" fmla="*/ 65 w 73"/>
                <a:gd name="T23" fmla="*/ 37 h 46"/>
                <a:gd name="T24" fmla="*/ 61 w 73"/>
                <a:gd name="T25" fmla="*/ 35 h 46"/>
                <a:gd name="T26" fmla="*/ 57 w 73"/>
                <a:gd name="T27" fmla="*/ 35 h 46"/>
                <a:gd name="T28" fmla="*/ 51 w 73"/>
                <a:gd name="T29" fmla="*/ 31 h 46"/>
                <a:gd name="T30" fmla="*/ 51 w 73"/>
                <a:gd name="T31" fmla="*/ 37 h 46"/>
                <a:gd name="T32" fmla="*/ 48 w 73"/>
                <a:gd name="T33" fmla="*/ 41 h 46"/>
                <a:gd name="T34" fmla="*/ 50 w 73"/>
                <a:gd name="T35" fmla="*/ 46 h 46"/>
                <a:gd name="T36" fmla="*/ 46 w 73"/>
                <a:gd name="T37" fmla="*/ 43 h 46"/>
                <a:gd name="T38" fmla="*/ 44 w 73"/>
                <a:gd name="T39" fmla="*/ 41 h 46"/>
                <a:gd name="T40" fmla="*/ 40 w 73"/>
                <a:gd name="T41" fmla="*/ 35 h 46"/>
                <a:gd name="T42" fmla="*/ 38 w 73"/>
                <a:gd name="T43" fmla="*/ 33 h 46"/>
                <a:gd name="T44" fmla="*/ 34 w 73"/>
                <a:gd name="T45" fmla="*/ 37 h 46"/>
                <a:gd name="T46" fmla="*/ 32 w 73"/>
                <a:gd name="T47" fmla="*/ 43 h 46"/>
                <a:gd name="T48" fmla="*/ 27 w 73"/>
                <a:gd name="T49" fmla="*/ 43 h 46"/>
                <a:gd name="T50" fmla="*/ 19 w 73"/>
                <a:gd name="T51" fmla="*/ 44 h 46"/>
                <a:gd name="T52" fmla="*/ 15 w 73"/>
                <a:gd name="T53" fmla="*/ 39 h 46"/>
                <a:gd name="T54" fmla="*/ 13 w 73"/>
                <a:gd name="T55" fmla="*/ 33 h 46"/>
                <a:gd name="T56" fmla="*/ 11 w 73"/>
                <a:gd name="T57" fmla="*/ 29 h 46"/>
                <a:gd name="T58" fmla="*/ 5 w 73"/>
                <a:gd name="T59" fmla="*/ 31 h 46"/>
                <a:gd name="T60" fmla="*/ 5 w 73"/>
                <a:gd name="T61" fmla="*/ 35 h 46"/>
                <a:gd name="T62" fmla="*/ 2 w 73"/>
                <a:gd name="T63" fmla="*/ 39 h 46"/>
                <a:gd name="T64" fmla="*/ 2 w 73"/>
                <a:gd name="T65" fmla="*/ 35 h 46"/>
                <a:gd name="T66" fmla="*/ 2 w 73"/>
                <a:gd name="T67" fmla="*/ 31 h 46"/>
                <a:gd name="T68" fmla="*/ 5 w 73"/>
                <a:gd name="T69" fmla="*/ 25 h 46"/>
                <a:gd name="T70" fmla="*/ 7 w 73"/>
                <a:gd name="T71" fmla="*/ 20 h 46"/>
                <a:gd name="T72" fmla="*/ 13 w 73"/>
                <a:gd name="T73" fmla="*/ 18 h 46"/>
                <a:gd name="T74" fmla="*/ 15 w 73"/>
                <a:gd name="T75" fmla="*/ 12 h 46"/>
                <a:gd name="T76" fmla="*/ 15 w 73"/>
                <a:gd name="T77" fmla="*/ 8 h 46"/>
                <a:gd name="T78" fmla="*/ 21 w 73"/>
                <a:gd name="T79" fmla="*/ 10 h 46"/>
                <a:gd name="T80" fmla="*/ 25 w 73"/>
                <a:gd name="T81" fmla="*/ 6 h 46"/>
                <a:gd name="T82" fmla="*/ 28 w 73"/>
                <a:gd name="T83" fmla="*/ 6 h 46"/>
                <a:gd name="T84" fmla="*/ 34 w 73"/>
                <a:gd name="T85" fmla="*/ 6 h 46"/>
                <a:gd name="T86" fmla="*/ 38 w 73"/>
                <a:gd name="T87" fmla="*/ 6 h 46"/>
                <a:gd name="T88" fmla="*/ 40 w 73"/>
                <a:gd name="T89" fmla="*/ 4 h 46"/>
                <a:gd name="T90" fmla="*/ 40 w 73"/>
                <a:gd name="T91" fmla="*/ 0 h 46"/>
                <a:gd name="T92" fmla="*/ 46 w 73"/>
                <a:gd name="T93" fmla="*/ 2 h 46"/>
                <a:gd name="T94" fmla="*/ 48 w 73"/>
                <a:gd name="T95"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3" h="46">
                  <a:moveTo>
                    <a:pt x="51" y="2"/>
                  </a:moveTo>
                  <a:lnTo>
                    <a:pt x="51" y="4"/>
                  </a:lnTo>
                  <a:lnTo>
                    <a:pt x="55" y="6"/>
                  </a:lnTo>
                  <a:lnTo>
                    <a:pt x="57" y="8"/>
                  </a:lnTo>
                  <a:lnTo>
                    <a:pt x="57" y="6"/>
                  </a:lnTo>
                  <a:lnTo>
                    <a:pt x="57" y="8"/>
                  </a:lnTo>
                  <a:lnTo>
                    <a:pt x="59" y="8"/>
                  </a:lnTo>
                  <a:lnTo>
                    <a:pt x="59" y="10"/>
                  </a:lnTo>
                  <a:lnTo>
                    <a:pt x="57" y="10"/>
                  </a:lnTo>
                  <a:lnTo>
                    <a:pt x="57" y="12"/>
                  </a:lnTo>
                  <a:lnTo>
                    <a:pt x="57" y="14"/>
                  </a:lnTo>
                  <a:lnTo>
                    <a:pt x="55" y="14"/>
                  </a:lnTo>
                  <a:lnTo>
                    <a:pt x="55" y="16"/>
                  </a:lnTo>
                  <a:lnTo>
                    <a:pt x="57" y="16"/>
                  </a:lnTo>
                  <a:lnTo>
                    <a:pt x="57" y="18"/>
                  </a:lnTo>
                  <a:lnTo>
                    <a:pt x="55" y="18"/>
                  </a:lnTo>
                  <a:lnTo>
                    <a:pt x="57" y="18"/>
                  </a:lnTo>
                  <a:lnTo>
                    <a:pt x="59" y="18"/>
                  </a:lnTo>
                  <a:lnTo>
                    <a:pt x="63" y="18"/>
                  </a:lnTo>
                  <a:lnTo>
                    <a:pt x="63" y="20"/>
                  </a:lnTo>
                  <a:lnTo>
                    <a:pt x="63" y="21"/>
                  </a:lnTo>
                  <a:lnTo>
                    <a:pt x="65" y="21"/>
                  </a:lnTo>
                  <a:lnTo>
                    <a:pt x="67" y="23"/>
                  </a:lnTo>
                  <a:lnTo>
                    <a:pt x="67" y="21"/>
                  </a:lnTo>
                  <a:lnTo>
                    <a:pt x="69" y="21"/>
                  </a:lnTo>
                  <a:lnTo>
                    <a:pt x="69" y="20"/>
                  </a:lnTo>
                  <a:lnTo>
                    <a:pt x="71" y="20"/>
                  </a:lnTo>
                  <a:lnTo>
                    <a:pt x="73" y="20"/>
                  </a:lnTo>
                  <a:lnTo>
                    <a:pt x="73" y="21"/>
                  </a:lnTo>
                  <a:lnTo>
                    <a:pt x="71" y="21"/>
                  </a:lnTo>
                  <a:lnTo>
                    <a:pt x="71" y="23"/>
                  </a:lnTo>
                  <a:lnTo>
                    <a:pt x="71" y="25"/>
                  </a:lnTo>
                  <a:lnTo>
                    <a:pt x="71" y="27"/>
                  </a:lnTo>
                  <a:lnTo>
                    <a:pt x="73" y="27"/>
                  </a:lnTo>
                  <a:lnTo>
                    <a:pt x="73" y="29"/>
                  </a:lnTo>
                  <a:lnTo>
                    <a:pt x="71" y="29"/>
                  </a:lnTo>
                  <a:lnTo>
                    <a:pt x="69" y="29"/>
                  </a:lnTo>
                  <a:lnTo>
                    <a:pt x="69" y="27"/>
                  </a:lnTo>
                  <a:lnTo>
                    <a:pt x="67" y="27"/>
                  </a:lnTo>
                  <a:lnTo>
                    <a:pt x="65" y="27"/>
                  </a:lnTo>
                  <a:lnTo>
                    <a:pt x="65" y="29"/>
                  </a:lnTo>
                  <a:lnTo>
                    <a:pt x="65" y="31"/>
                  </a:lnTo>
                  <a:lnTo>
                    <a:pt x="65" y="33"/>
                  </a:lnTo>
                  <a:lnTo>
                    <a:pt x="67" y="33"/>
                  </a:lnTo>
                  <a:lnTo>
                    <a:pt x="65" y="35"/>
                  </a:lnTo>
                  <a:lnTo>
                    <a:pt x="67" y="35"/>
                  </a:lnTo>
                  <a:lnTo>
                    <a:pt x="67" y="37"/>
                  </a:lnTo>
                  <a:lnTo>
                    <a:pt x="65" y="37"/>
                  </a:lnTo>
                  <a:lnTo>
                    <a:pt x="65" y="35"/>
                  </a:lnTo>
                  <a:lnTo>
                    <a:pt x="63" y="35"/>
                  </a:lnTo>
                  <a:lnTo>
                    <a:pt x="63" y="33"/>
                  </a:lnTo>
                  <a:lnTo>
                    <a:pt x="61" y="35"/>
                  </a:lnTo>
                  <a:lnTo>
                    <a:pt x="59" y="35"/>
                  </a:lnTo>
                  <a:lnTo>
                    <a:pt x="59" y="33"/>
                  </a:lnTo>
                  <a:lnTo>
                    <a:pt x="59" y="35"/>
                  </a:lnTo>
                  <a:lnTo>
                    <a:pt x="57" y="35"/>
                  </a:lnTo>
                  <a:lnTo>
                    <a:pt x="55" y="33"/>
                  </a:lnTo>
                  <a:lnTo>
                    <a:pt x="55" y="31"/>
                  </a:lnTo>
                  <a:lnTo>
                    <a:pt x="53" y="31"/>
                  </a:lnTo>
                  <a:lnTo>
                    <a:pt x="51" y="31"/>
                  </a:lnTo>
                  <a:lnTo>
                    <a:pt x="51" y="33"/>
                  </a:lnTo>
                  <a:lnTo>
                    <a:pt x="53" y="33"/>
                  </a:lnTo>
                  <a:lnTo>
                    <a:pt x="53" y="35"/>
                  </a:lnTo>
                  <a:lnTo>
                    <a:pt x="51" y="37"/>
                  </a:lnTo>
                  <a:lnTo>
                    <a:pt x="51" y="39"/>
                  </a:lnTo>
                  <a:lnTo>
                    <a:pt x="50" y="39"/>
                  </a:lnTo>
                  <a:lnTo>
                    <a:pt x="50" y="41"/>
                  </a:lnTo>
                  <a:lnTo>
                    <a:pt x="48" y="41"/>
                  </a:lnTo>
                  <a:lnTo>
                    <a:pt x="50" y="43"/>
                  </a:lnTo>
                  <a:lnTo>
                    <a:pt x="48" y="43"/>
                  </a:lnTo>
                  <a:lnTo>
                    <a:pt x="50" y="44"/>
                  </a:lnTo>
                  <a:lnTo>
                    <a:pt x="50" y="46"/>
                  </a:lnTo>
                  <a:lnTo>
                    <a:pt x="48" y="46"/>
                  </a:lnTo>
                  <a:lnTo>
                    <a:pt x="48" y="44"/>
                  </a:lnTo>
                  <a:lnTo>
                    <a:pt x="46" y="44"/>
                  </a:lnTo>
                  <a:lnTo>
                    <a:pt x="46" y="43"/>
                  </a:lnTo>
                  <a:lnTo>
                    <a:pt x="46" y="41"/>
                  </a:lnTo>
                  <a:lnTo>
                    <a:pt x="44" y="41"/>
                  </a:lnTo>
                  <a:lnTo>
                    <a:pt x="44" y="39"/>
                  </a:lnTo>
                  <a:lnTo>
                    <a:pt x="44" y="41"/>
                  </a:lnTo>
                  <a:lnTo>
                    <a:pt x="42" y="39"/>
                  </a:lnTo>
                  <a:lnTo>
                    <a:pt x="42" y="37"/>
                  </a:lnTo>
                  <a:lnTo>
                    <a:pt x="40" y="37"/>
                  </a:lnTo>
                  <a:lnTo>
                    <a:pt x="40" y="35"/>
                  </a:lnTo>
                  <a:lnTo>
                    <a:pt x="40" y="33"/>
                  </a:lnTo>
                  <a:lnTo>
                    <a:pt x="40" y="31"/>
                  </a:lnTo>
                  <a:lnTo>
                    <a:pt x="38" y="31"/>
                  </a:lnTo>
                  <a:lnTo>
                    <a:pt x="38" y="33"/>
                  </a:lnTo>
                  <a:lnTo>
                    <a:pt x="36" y="33"/>
                  </a:lnTo>
                  <a:lnTo>
                    <a:pt x="36" y="35"/>
                  </a:lnTo>
                  <a:lnTo>
                    <a:pt x="34" y="35"/>
                  </a:lnTo>
                  <a:lnTo>
                    <a:pt x="34" y="37"/>
                  </a:lnTo>
                  <a:lnTo>
                    <a:pt x="34" y="39"/>
                  </a:lnTo>
                  <a:lnTo>
                    <a:pt x="34" y="41"/>
                  </a:lnTo>
                  <a:lnTo>
                    <a:pt x="32" y="41"/>
                  </a:lnTo>
                  <a:lnTo>
                    <a:pt x="32" y="43"/>
                  </a:lnTo>
                  <a:lnTo>
                    <a:pt x="30" y="43"/>
                  </a:lnTo>
                  <a:lnTo>
                    <a:pt x="30" y="44"/>
                  </a:lnTo>
                  <a:lnTo>
                    <a:pt x="28" y="44"/>
                  </a:lnTo>
                  <a:lnTo>
                    <a:pt x="27" y="43"/>
                  </a:lnTo>
                  <a:lnTo>
                    <a:pt x="25" y="43"/>
                  </a:lnTo>
                  <a:lnTo>
                    <a:pt x="23" y="44"/>
                  </a:lnTo>
                  <a:lnTo>
                    <a:pt x="21" y="44"/>
                  </a:lnTo>
                  <a:lnTo>
                    <a:pt x="19" y="44"/>
                  </a:lnTo>
                  <a:lnTo>
                    <a:pt x="17" y="44"/>
                  </a:lnTo>
                  <a:lnTo>
                    <a:pt x="17" y="43"/>
                  </a:lnTo>
                  <a:lnTo>
                    <a:pt x="15" y="41"/>
                  </a:lnTo>
                  <a:lnTo>
                    <a:pt x="15" y="39"/>
                  </a:lnTo>
                  <a:lnTo>
                    <a:pt x="13" y="39"/>
                  </a:lnTo>
                  <a:lnTo>
                    <a:pt x="13" y="37"/>
                  </a:lnTo>
                  <a:lnTo>
                    <a:pt x="13" y="35"/>
                  </a:lnTo>
                  <a:lnTo>
                    <a:pt x="13" y="33"/>
                  </a:lnTo>
                  <a:lnTo>
                    <a:pt x="15" y="33"/>
                  </a:lnTo>
                  <a:lnTo>
                    <a:pt x="15" y="31"/>
                  </a:lnTo>
                  <a:lnTo>
                    <a:pt x="13" y="31"/>
                  </a:lnTo>
                  <a:lnTo>
                    <a:pt x="11" y="29"/>
                  </a:lnTo>
                  <a:lnTo>
                    <a:pt x="9" y="29"/>
                  </a:lnTo>
                  <a:lnTo>
                    <a:pt x="9" y="31"/>
                  </a:lnTo>
                  <a:lnTo>
                    <a:pt x="7" y="31"/>
                  </a:lnTo>
                  <a:lnTo>
                    <a:pt x="5" y="31"/>
                  </a:lnTo>
                  <a:lnTo>
                    <a:pt x="3" y="35"/>
                  </a:lnTo>
                  <a:lnTo>
                    <a:pt x="3" y="37"/>
                  </a:lnTo>
                  <a:lnTo>
                    <a:pt x="3" y="35"/>
                  </a:lnTo>
                  <a:lnTo>
                    <a:pt x="5" y="35"/>
                  </a:lnTo>
                  <a:lnTo>
                    <a:pt x="5" y="37"/>
                  </a:lnTo>
                  <a:lnTo>
                    <a:pt x="3" y="37"/>
                  </a:lnTo>
                  <a:lnTo>
                    <a:pt x="3" y="39"/>
                  </a:lnTo>
                  <a:lnTo>
                    <a:pt x="2" y="39"/>
                  </a:lnTo>
                  <a:lnTo>
                    <a:pt x="0" y="39"/>
                  </a:lnTo>
                  <a:lnTo>
                    <a:pt x="0" y="37"/>
                  </a:lnTo>
                  <a:lnTo>
                    <a:pt x="2" y="37"/>
                  </a:lnTo>
                  <a:lnTo>
                    <a:pt x="2" y="35"/>
                  </a:lnTo>
                  <a:lnTo>
                    <a:pt x="3" y="35"/>
                  </a:lnTo>
                  <a:lnTo>
                    <a:pt x="3" y="33"/>
                  </a:lnTo>
                  <a:lnTo>
                    <a:pt x="2" y="33"/>
                  </a:lnTo>
                  <a:lnTo>
                    <a:pt x="2" y="31"/>
                  </a:lnTo>
                  <a:lnTo>
                    <a:pt x="2" y="29"/>
                  </a:lnTo>
                  <a:lnTo>
                    <a:pt x="3" y="29"/>
                  </a:lnTo>
                  <a:lnTo>
                    <a:pt x="5" y="27"/>
                  </a:lnTo>
                  <a:lnTo>
                    <a:pt x="5" y="25"/>
                  </a:lnTo>
                  <a:lnTo>
                    <a:pt x="7" y="25"/>
                  </a:lnTo>
                  <a:lnTo>
                    <a:pt x="7" y="23"/>
                  </a:lnTo>
                  <a:lnTo>
                    <a:pt x="7" y="21"/>
                  </a:lnTo>
                  <a:lnTo>
                    <a:pt x="7" y="20"/>
                  </a:lnTo>
                  <a:lnTo>
                    <a:pt x="9" y="20"/>
                  </a:lnTo>
                  <a:lnTo>
                    <a:pt x="11" y="20"/>
                  </a:lnTo>
                  <a:lnTo>
                    <a:pt x="11" y="18"/>
                  </a:lnTo>
                  <a:lnTo>
                    <a:pt x="13" y="18"/>
                  </a:lnTo>
                  <a:lnTo>
                    <a:pt x="13" y="16"/>
                  </a:lnTo>
                  <a:lnTo>
                    <a:pt x="15" y="16"/>
                  </a:lnTo>
                  <a:lnTo>
                    <a:pt x="15" y="14"/>
                  </a:lnTo>
                  <a:lnTo>
                    <a:pt x="15" y="12"/>
                  </a:lnTo>
                  <a:lnTo>
                    <a:pt x="17" y="12"/>
                  </a:lnTo>
                  <a:lnTo>
                    <a:pt x="17" y="10"/>
                  </a:lnTo>
                  <a:lnTo>
                    <a:pt x="15" y="10"/>
                  </a:lnTo>
                  <a:lnTo>
                    <a:pt x="15" y="8"/>
                  </a:lnTo>
                  <a:lnTo>
                    <a:pt x="17" y="8"/>
                  </a:lnTo>
                  <a:lnTo>
                    <a:pt x="19" y="8"/>
                  </a:lnTo>
                  <a:lnTo>
                    <a:pt x="21" y="8"/>
                  </a:lnTo>
                  <a:lnTo>
                    <a:pt x="21" y="10"/>
                  </a:lnTo>
                  <a:lnTo>
                    <a:pt x="21" y="8"/>
                  </a:lnTo>
                  <a:lnTo>
                    <a:pt x="23" y="8"/>
                  </a:lnTo>
                  <a:lnTo>
                    <a:pt x="25" y="8"/>
                  </a:lnTo>
                  <a:lnTo>
                    <a:pt x="25" y="6"/>
                  </a:lnTo>
                  <a:lnTo>
                    <a:pt x="27" y="6"/>
                  </a:lnTo>
                  <a:lnTo>
                    <a:pt x="27" y="4"/>
                  </a:lnTo>
                  <a:lnTo>
                    <a:pt x="27" y="6"/>
                  </a:lnTo>
                  <a:lnTo>
                    <a:pt x="28" y="6"/>
                  </a:lnTo>
                  <a:lnTo>
                    <a:pt x="30" y="6"/>
                  </a:lnTo>
                  <a:lnTo>
                    <a:pt x="30" y="4"/>
                  </a:lnTo>
                  <a:lnTo>
                    <a:pt x="30" y="6"/>
                  </a:lnTo>
                  <a:lnTo>
                    <a:pt x="34" y="6"/>
                  </a:lnTo>
                  <a:lnTo>
                    <a:pt x="34" y="4"/>
                  </a:lnTo>
                  <a:lnTo>
                    <a:pt x="36" y="4"/>
                  </a:lnTo>
                  <a:lnTo>
                    <a:pt x="38" y="4"/>
                  </a:lnTo>
                  <a:lnTo>
                    <a:pt x="38" y="6"/>
                  </a:lnTo>
                  <a:lnTo>
                    <a:pt x="40" y="6"/>
                  </a:lnTo>
                  <a:lnTo>
                    <a:pt x="40" y="4"/>
                  </a:lnTo>
                  <a:lnTo>
                    <a:pt x="42" y="4"/>
                  </a:lnTo>
                  <a:lnTo>
                    <a:pt x="40" y="4"/>
                  </a:lnTo>
                  <a:lnTo>
                    <a:pt x="38" y="4"/>
                  </a:lnTo>
                  <a:lnTo>
                    <a:pt x="38" y="2"/>
                  </a:lnTo>
                  <a:lnTo>
                    <a:pt x="40" y="2"/>
                  </a:lnTo>
                  <a:lnTo>
                    <a:pt x="40" y="0"/>
                  </a:lnTo>
                  <a:lnTo>
                    <a:pt x="42" y="0"/>
                  </a:lnTo>
                  <a:lnTo>
                    <a:pt x="44" y="0"/>
                  </a:lnTo>
                  <a:lnTo>
                    <a:pt x="44" y="2"/>
                  </a:lnTo>
                  <a:lnTo>
                    <a:pt x="46" y="2"/>
                  </a:lnTo>
                  <a:lnTo>
                    <a:pt x="44" y="2"/>
                  </a:lnTo>
                  <a:lnTo>
                    <a:pt x="46" y="2"/>
                  </a:lnTo>
                  <a:lnTo>
                    <a:pt x="46" y="4"/>
                  </a:lnTo>
                  <a:lnTo>
                    <a:pt x="48" y="4"/>
                  </a:lnTo>
                  <a:lnTo>
                    <a:pt x="48" y="2"/>
                  </a:lnTo>
                  <a:lnTo>
                    <a:pt x="50" y="2"/>
                  </a:lnTo>
                  <a:lnTo>
                    <a:pt x="51"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46"/>
            <p:cNvSpPr>
              <a:spLocks noEditPoints="1"/>
            </p:cNvSpPr>
            <p:nvPr/>
          </p:nvSpPr>
          <p:spPr bwMode="auto">
            <a:xfrm>
              <a:off x="2265363" y="5280025"/>
              <a:ext cx="1085850" cy="1265238"/>
            </a:xfrm>
            <a:custGeom>
              <a:avLst/>
              <a:gdLst>
                <a:gd name="T0" fmla="*/ 676 w 684"/>
                <a:gd name="T1" fmla="*/ 780 h 797"/>
                <a:gd name="T2" fmla="*/ 649 w 684"/>
                <a:gd name="T3" fmla="*/ 783 h 797"/>
                <a:gd name="T4" fmla="*/ 630 w 684"/>
                <a:gd name="T5" fmla="*/ 776 h 797"/>
                <a:gd name="T6" fmla="*/ 618 w 684"/>
                <a:gd name="T7" fmla="*/ 772 h 797"/>
                <a:gd name="T8" fmla="*/ 611 w 684"/>
                <a:gd name="T9" fmla="*/ 768 h 797"/>
                <a:gd name="T10" fmla="*/ 605 w 684"/>
                <a:gd name="T11" fmla="*/ 743 h 797"/>
                <a:gd name="T12" fmla="*/ 599 w 684"/>
                <a:gd name="T13" fmla="*/ 749 h 797"/>
                <a:gd name="T14" fmla="*/ 574 w 684"/>
                <a:gd name="T15" fmla="*/ 728 h 797"/>
                <a:gd name="T16" fmla="*/ 582 w 684"/>
                <a:gd name="T17" fmla="*/ 743 h 797"/>
                <a:gd name="T18" fmla="*/ 572 w 684"/>
                <a:gd name="T19" fmla="*/ 712 h 797"/>
                <a:gd name="T20" fmla="*/ 555 w 684"/>
                <a:gd name="T21" fmla="*/ 712 h 797"/>
                <a:gd name="T22" fmla="*/ 616 w 684"/>
                <a:gd name="T23" fmla="*/ 764 h 797"/>
                <a:gd name="T24" fmla="*/ 599 w 684"/>
                <a:gd name="T25" fmla="*/ 757 h 797"/>
                <a:gd name="T26" fmla="*/ 624 w 684"/>
                <a:gd name="T27" fmla="*/ 751 h 797"/>
                <a:gd name="T28" fmla="*/ 620 w 684"/>
                <a:gd name="T29" fmla="*/ 722 h 797"/>
                <a:gd name="T30" fmla="*/ 553 w 684"/>
                <a:gd name="T31" fmla="*/ 695 h 797"/>
                <a:gd name="T32" fmla="*/ 563 w 684"/>
                <a:gd name="T33" fmla="*/ 689 h 797"/>
                <a:gd name="T34" fmla="*/ 549 w 684"/>
                <a:gd name="T35" fmla="*/ 691 h 797"/>
                <a:gd name="T36" fmla="*/ 565 w 684"/>
                <a:gd name="T37" fmla="*/ 672 h 797"/>
                <a:gd name="T38" fmla="*/ 549 w 684"/>
                <a:gd name="T39" fmla="*/ 662 h 797"/>
                <a:gd name="T40" fmla="*/ 557 w 684"/>
                <a:gd name="T41" fmla="*/ 657 h 797"/>
                <a:gd name="T42" fmla="*/ 542 w 684"/>
                <a:gd name="T43" fmla="*/ 641 h 797"/>
                <a:gd name="T44" fmla="*/ 542 w 684"/>
                <a:gd name="T45" fmla="*/ 611 h 797"/>
                <a:gd name="T46" fmla="*/ 549 w 684"/>
                <a:gd name="T47" fmla="*/ 638 h 797"/>
                <a:gd name="T48" fmla="*/ 549 w 684"/>
                <a:gd name="T49" fmla="*/ 622 h 797"/>
                <a:gd name="T50" fmla="*/ 538 w 684"/>
                <a:gd name="T51" fmla="*/ 603 h 797"/>
                <a:gd name="T52" fmla="*/ 547 w 684"/>
                <a:gd name="T53" fmla="*/ 601 h 797"/>
                <a:gd name="T54" fmla="*/ 563 w 684"/>
                <a:gd name="T55" fmla="*/ 588 h 797"/>
                <a:gd name="T56" fmla="*/ 547 w 684"/>
                <a:gd name="T57" fmla="*/ 545 h 797"/>
                <a:gd name="T58" fmla="*/ 568 w 684"/>
                <a:gd name="T59" fmla="*/ 538 h 797"/>
                <a:gd name="T60" fmla="*/ 563 w 684"/>
                <a:gd name="T61" fmla="*/ 520 h 797"/>
                <a:gd name="T62" fmla="*/ 551 w 684"/>
                <a:gd name="T63" fmla="*/ 511 h 797"/>
                <a:gd name="T64" fmla="*/ 580 w 684"/>
                <a:gd name="T65" fmla="*/ 507 h 797"/>
                <a:gd name="T66" fmla="*/ 555 w 684"/>
                <a:gd name="T67" fmla="*/ 490 h 797"/>
                <a:gd name="T68" fmla="*/ 572 w 684"/>
                <a:gd name="T69" fmla="*/ 463 h 797"/>
                <a:gd name="T70" fmla="*/ 572 w 684"/>
                <a:gd name="T71" fmla="*/ 352 h 797"/>
                <a:gd name="T72" fmla="*/ 661 w 684"/>
                <a:gd name="T73" fmla="*/ 81 h 797"/>
                <a:gd name="T74" fmla="*/ 638 w 684"/>
                <a:gd name="T75" fmla="*/ 184 h 797"/>
                <a:gd name="T76" fmla="*/ 626 w 684"/>
                <a:gd name="T77" fmla="*/ 277 h 797"/>
                <a:gd name="T78" fmla="*/ 613 w 684"/>
                <a:gd name="T79" fmla="*/ 382 h 797"/>
                <a:gd name="T80" fmla="*/ 597 w 684"/>
                <a:gd name="T81" fmla="*/ 488 h 797"/>
                <a:gd name="T82" fmla="*/ 597 w 684"/>
                <a:gd name="T83" fmla="*/ 563 h 797"/>
                <a:gd name="T84" fmla="*/ 586 w 684"/>
                <a:gd name="T85" fmla="*/ 657 h 797"/>
                <a:gd name="T86" fmla="*/ 618 w 684"/>
                <a:gd name="T87" fmla="*/ 709 h 797"/>
                <a:gd name="T88" fmla="*/ 609 w 684"/>
                <a:gd name="T89" fmla="*/ 714 h 797"/>
                <a:gd name="T90" fmla="*/ 584 w 684"/>
                <a:gd name="T91" fmla="*/ 720 h 797"/>
                <a:gd name="T92" fmla="*/ 574 w 684"/>
                <a:gd name="T93" fmla="*/ 718 h 797"/>
                <a:gd name="T94" fmla="*/ 580 w 684"/>
                <a:gd name="T95" fmla="*/ 695 h 797"/>
                <a:gd name="T96" fmla="*/ 576 w 684"/>
                <a:gd name="T97" fmla="*/ 682 h 797"/>
                <a:gd name="T98" fmla="*/ 568 w 684"/>
                <a:gd name="T99" fmla="*/ 678 h 797"/>
                <a:gd name="T100" fmla="*/ 561 w 684"/>
                <a:gd name="T101" fmla="*/ 653 h 797"/>
                <a:gd name="T102" fmla="*/ 561 w 684"/>
                <a:gd name="T103" fmla="*/ 632 h 797"/>
                <a:gd name="T104" fmla="*/ 565 w 684"/>
                <a:gd name="T105" fmla="*/ 605 h 797"/>
                <a:gd name="T106" fmla="*/ 566 w 684"/>
                <a:gd name="T107" fmla="*/ 582 h 797"/>
                <a:gd name="T108" fmla="*/ 557 w 684"/>
                <a:gd name="T109" fmla="*/ 563 h 797"/>
                <a:gd name="T110" fmla="*/ 557 w 684"/>
                <a:gd name="T111" fmla="*/ 543 h 797"/>
                <a:gd name="T112" fmla="*/ 570 w 684"/>
                <a:gd name="T113" fmla="*/ 542 h 797"/>
                <a:gd name="T114" fmla="*/ 580 w 684"/>
                <a:gd name="T115" fmla="*/ 492 h 797"/>
                <a:gd name="T116" fmla="*/ 578 w 684"/>
                <a:gd name="T117" fmla="*/ 449 h 797"/>
                <a:gd name="T118" fmla="*/ 568 w 684"/>
                <a:gd name="T119" fmla="*/ 367 h 797"/>
                <a:gd name="T120" fmla="*/ 603 w 684"/>
                <a:gd name="T121" fmla="*/ 269 h 797"/>
                <a:gd name="T122" fmla="*/ 618 w 684"/>
                <a:gd name="T123" fmla="*/ 152 h 797"/>
                <a:gd name="T124" fmla="*/ 626 w 684"/>
                <a:gd name="T125" fmla="*/ 48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84" h="797">
                  <a:moveTo>
                    <a:pt x="670" y="793"/>
                  </a:moveTo>
                  <a:lnTo>
                    <a:pt x="672" y="793"/>
                  </a:lnTo>
                  <a:lnTo>
                    <a:pt x="672" y="795"/>
                  </a:lnTo>
                  <a:lnTo>
                    <a:pt x="670" y="795"/>
                  </a:lnTo>
                  <a:lnTo>
                    <a:pt x="670" y="793"/>
                  </a:lnTo>
                  <a:lnTo>
                    <a:pt x="668" y="793"/>
                  </a:lnTo>
                  <a:lnTo>
                    <a:pt x="670" y="793"/>
                  </a:lnTo>
                  <a:close/>
                  <a:moveTo>
                    <a:pt x="674" y="795"/>
                  </a:moveTo>
                  <a:lnTo>
                    <a:pt x="672" y="795"/>
                  </a:lnTo>
                  <a:lnTo>
                    <a:pt x="672" y="793"/>
                  </a:lnTo>
                  <a:lnTo>
                    <a:pt x="674" y="793"/>
                  </a:lnTo>
                  <a:lnTo>
                    <a:pt x="674" y="795"/>
                  </a:lnTo>
                  <a:close/>
                  <a:moveTo>
                    <a:pt x="666" y="793"/>
                  </a:moveTo>
                  <a:lnTo>
                    <a:pt x="668" y="793"/>
                  </a:lnTo>
                  <a:lnTo>
                    <a:pt x="666" y="793"/>
                  </a:lnTo>
                  <a:lnTo>
                    <a:pt x="666" y="795"/>
                  </a:lnTo>
                  <a:lnTo>
                    <a:pt x="664" y="797"/>
                  </a:lnTo>
                  <a:lnTo>
                    <a:pt x="664" y="795"/>
                  </a:lnTo>
                  <a:lnTo>
                    <a:pt x="662" y="795"/>
                  </a:lnTo>
                  <a:lnTo>
                    <a:pt x="661" y="795"/>
                  </a:lnTo>
                  <a:lnTo>
                    <a:pt x="661" y="793"/>
                  </a:lnTo>
                  <a:lnTo>
                    <a:pt x="662" y="793"/>
                  </a:lnTo>
                  <a:lnTo>
                    <a:pt x="664" y="793"/>
                  </a:lnTo>
                  <a:lnTo>
                    <a:pt x="666" y="793"/>
                  </a:lnTo>
                  <a:close/>
                  <a:moveTo>
                    <a:pt x="672" y="791"/>
                  </a:moveTo>
                  <a:lnTo>
                    <a:pt x="672" y="793"/>
                  </a:lnTo>
                  <a:lnTo>
                    <a:pt x="672" y="791"/>
                  </a:lnTo>
                  <a:lnTo>
                    <a:pt x="672" y="793"/>
                  </a:lnTo>
                  <a:lnTo>
                    <a:pt x="672" y="791"/>
                  </a:lnTo>
                  <a:close/>
                  <a:moveTo>
                    <a:pt x="670" y="787"/>
                  </a:moveTo>
                  <a:lnTo>
                    <a:pt x="670" y="789"/>
                  </a:lnTo>
                  <a:lnTo>
                    <a:pt x="670" y="791"/>
                  </a:lnTo>
                  <a:lnTo>
                    <a:pt x="670" y="793"/>
                  </a:lnTo>
                  <a:lnTo>
                    <a:pt x="670" y="791"/>
                  </a:lnTo>
                  <a:lnTo>
                    <a:pt x="668" y="791"/>
                  </a:lnTo>
                  <a:lnTo>
                    <a:pt x="666" y="791"/>
                  </a:lnTo>
                  <a:lnTo>
                    <a:pt x="666" y="789"/>
                  </a:lnTo>
                  <a:lnTo>
                    <a:pt x="668" y="789"/>
                  </a:lnTo>
                  <a:lnTo>
                    <a:pt x="668" y="787"/>
                  </a:lnTo>
                  <a:lnTo>
                    <a:pt x="670" y="785"/>
                  </a:lnTo>
                  <a:lnTo>
                    <a:pt x="670" y="787"/>
                  </a:lnTo>
                  <a:close/>
                  <a:moveTo>
                    <a:pt x="664" y="787"/>
                  </a:moveTo>
                  <a:lnTo>
                    <a:pt x="662" y="787"/>
                  </a:lnTo>
                  <a:lnTo>
                    <a:pt x="664" y="787"/>
                  </a:lnTo>
                  <a:lnTo>
                    <a:pt x="664" y="785"/>
                  </a:lnTo>
                  <a:lnTo>
                    <a:pt x="664" y="783"/>
                  </a:lnTo>
                  <a:lnTo>
                    <a:pt x="664" y="785"/>
                  </a:lnTo>
                  <a:lnTo>
                    <a:pt x="666" y="785"/>
                  </a:lnTo>
                  <a:lnTo>
                    <a:pt x="666" y="787"/>
                  </a:lnTo>
                  <a:lnTo>
                    <a:pt x="664" y="787"/>
                  </a:lnTo>
                  <a:close/>
                  <a:moveTo>
                    <a:pt x="634" y="780"/>
                  </a:moveTo>
                  <a:lnTo>
                    <a:pt x="634" y="782"/>
                  </a:lnTo>
                  <a:lnTo>
                    <a:pt x="632" y="782"/>
                  </a:lnTo>
                  <a:lnTo>
                    <a:pt x="630" y="782"/>
                  </a:lnTo>
                  <a:lnTo>
                    <a:pt x="632" y="782"/>
                  </a:lnTo>
                  <a:lnTo>
                    <a:pt x="632" y="780"/>
                  </a:lnTo>
                  <a:lnTo>
                    <a:pt x="630" y="780"/>
                  </a:lnTo>
                  <a:lnTo>
                    <a:pt x="632" y="780"/>
                  </a:lnTo>
                  <a:lnTo>
                    <a:pt x="634" y="780"/>
                  </a:lnTo>
                  <a:close/>
                  <a:moveTo>
                    <a:pt x="628" y="778"/>
                  </a:moveTo>
                  <a:lnTo>
                    <a:pt x="628" y="780"/>
                  </a:lnTo>
                  <a:lnTo>
                    <a:pt x="628" y="782"/>
                  </a:lnTo>
                  <a:lnTo>
                    <a:pt x="628" y="780"/>
                  </a:lnTo>
                  <a:lnTo>
                    <a:pt x="626" y="780"/>
                  </a:lnTo>
                  <a:lnTo>
                    <a:pt x="626" y="778"/>
                  </a:lnTo>
                  <a:lnTo>
                    <a:pt x="628" y="778"/>
                  </a:lnTo>
                  <a:lnTo>
                    <a:pt x="628" y="780"/>
                  </a:lnTo>
                  <a:lnTo>
                    <a:pt x="628" y="778"/>
                  </a:lnTo>
                  <a:close/>
                  <a:moveTo>
                    <a:pt x="676" y="780"/>
                  </a:moveTo>
                  <a:lnTo>
                    <a:pt x="674" y="780"/>
                  </a:lnTo>
                  <a:lnTo>
                    <a:pt x="674" y="778"/>
                  </a:lnTo>
                  <a:lnTo>
                    <a:pt x="676" y="776"/>
                  </a:lnTo>
                  <a:lnTo>
                    <a:pt x="678" y="776"/>
                  </a:lnTo>
                  <a:lnTo>
                    <a:pt x="678" y="778"/>
                  </a:lnTo>
                  <a:lnTo>
                    <a:pt x="678" y="780"/>
                  </a:lnTo>
                  <a:lnTo>
                    <a:pt x="676" y="780"/>
                  </a:lnTo>
                  <a:close/>
                  <a:moveTo>
                    <a:pt x="684" y="776"/>
                  </a:moveTo>
                  <a:lnTo>
                    <a:pt x="684" y="778"/>
                  </a:lnTo>
                  <a:lnTo>
                    <a:pt x="682" y="778"/>
                  </a:lnTo>
                  <a:lnTo>
                    <a:pt x="682" y="776"/>
                  </a:lnTo>
                  <a:lnTo>
                    <a:pt x="682" y="774"/>
                  </a:lnTo>
                  <a:lnTo>
                    <a:pt x="684" y="774"/>
                  </a:lnTo>
                  <a:lnTo>
                    <a:pt x="684" y="776"/>
                  </a:lnTo>
                  <a:close/>
                  <a:moveTo>
                    <a:pt x="678" y="772"/>
                  </a:moveTo>
                  <a:lnTo>
                    <a:pt x="678" y="774"/>
                  </a:lnTo>
                  <a:lnTo>
                    <a:pt x="676" y="772"/>
                  </a:lnTo>
                  <a:lnTo>
                    <a:pt x="674" y="772"/>
                  </a:lnTo>
                  <a:lnTo>
                    <a:pt x="674" y="770"/>
                  </a:lnTo>
                  <a:lnTo>
                    <a:pt x="676" y="770"/>
                  </a:lnTo>
                  <a:lnTo>
                    <a:pt x="678" y="770"/>
                  </a:lnTo>
                  <a:lnTo>
                    <a:pt x="678" y="772"/>
                  </a:lnTo>
                  <a:close/>
                  <a:moveTo>
                    <a:pt x="653" y="770"/>
                  </a:moveTo>
                  <a:lnTo>
                    <a:pt x="655" y="770"/>
                  </a:lnTo>
                  <a:lnTo>
                    <a:pt x="655" y="772"/>
                  </a:lnTo>
                  <a:lnTo>
                    <a:pt x="653" y="772"/>
                  </a:lnTo>
                  <a:lnTo>
                    <a:pt x="651" y="774"/>
                  </a:lnTo>
                  <a:lnTo>
                    <a:pt x="651" y="772"/>
                  </a:lnTo>
                  <a:lnTo>
                    <a:pt x="649" y="772"/>
                  </a:lnTo>
                  <a:lnTo>
                    <a:pt x="649" y="774"/>
                  </a:lnTo>
                  <a:lnTo>
                    <a:pt x="651" y="774"/>
                  </a:lnTo>
                  <a:lnTo>
                    <a:pt x="649" y="774"/>
                  </a:lnTo>
                  <a:lnTo>
                    <a:pt x="647" y="774"/>
                  </a:lnTo>
                  <a:lnTo>
                    <a:pt x="645" y="774"/>
                  </a:lnTo>
                  <a:lnTo>
                    <a:pt x="645" y="772"/>
                  </a:lnTo>
                  <a:lnTo>
                    <a:pt x="643" y="772"/>
                  </a:lnTo>
                  <a:lnTo>
                    <a:pt x="643" y="770"/>
                  </a:lnTo>
                  <a:lnTo>
                    <a:pt x="643" y="772"/>
                  </a:lnTo>
                  <a:lnTo>
                    <a:pt x="643" y="774"/>
                  </a:lnTo>
                  <a:lnTo>
                    <a:pt x="647" y="774"/>
                  </a:lnTo>
                  <a:lnTo>
                    <a:pt x="647" y="776"/>
                  </a:lnTo>
                  <a:lnTo>
                    <a:pt x="649" y="776"/>
                  </a:lnTo>
                  <a:lnTo>
                    <a:pt x="651" y="776"/>
                  </a:lnTo>
                  <a:lnTo>
                    <a:pt x="653" y="776"/>
                  </a:lnTo>
                  <a:lnTo>
                    <a:pt x="655" y="776"/>
                  </a:lnTo>
                  <a:lnTo>
                    <a:pt x="655" y="778"/>
                  </a:lnTo>
                  <a:lnTo>
                    <a:pt x="657" y="778"/>
                  </a:lnTo>
                  <a:lnTo>
                    <a:pt x="655" y="778"/>
                  </a:lnTo>
                  <a:lnTo>
                    <a:pt x="653" y="778"/>
                  </a:lnTo>
                  <a:lnTo>
                    <a:pt x="651" y="778"/>
                  </a:lnTo>
                  <a:lnTo>
                    <a:pt x="651" y="780"/>
                  </a:lnTo>
                  <a:lnTo>
                    <a:pt x="649" y="780"/>
                  </a:lnTo>
                  <a:lnTo>
                    <a:pt x="649" y="778"/>
                  </a:lnTo>
                  <a:lnTo>
                    <a:pt x="647" y="778"/>
                  </a:lnTo>
                  <a:lnTo>
                    <a:pt x="649" y="778"/>
                  </a:lnTo>
                  <a:lnTo>
                    <a:pt x="649" y="780"/>
                  </a:lnTo>
                  <a:lnTo>
                    <a:pt x="651" y="780"/>
                  </a:lnTo>
                  <a:lnTo>
                    <a:pt x="649" y="780"/>
                  </a:lnTo>
                  <a:lnTo>
                    <a:pt x="651" y="780"/>
                  </a:lnTo>
                  <a:lnTo>
                    <a:pt x="653" y="780"/>
                  </a:lnTo>
                  <a:lnTo>
                    <a:pt x="655" y="780"/>
                  </a:lnTo>
                  <a:lnTo>
                    <a:pt x="655" y="782"/>
                  </a:lnTo>
                  <a:lnTo>
                    <a:pt x="657" y="782"/>
                  </a:lnTo>
                  <a:lnTo>
                    <a:pt x="657" y="783"/>
                  </a:lnTo>
                  <a:lnTo>
                    <a:pt x="659" y="783"/>
                  </a:lnTo>
                  <a:lnTo>
                    <a:pt x="659" y="785"/>
                  </a:lnTo>
                  <a:lnTo>
                    <a:pt x="657" y="785"/>
                  </a:lnTo>
                  <a:lnTo>
                    <a:pt x="659" y="785"/>
                  </a:lnTo>
                  <a:lnTo>
                    <a:pt x="659" y="787"/>
                  </a:lnTo>
                  <a:lnTo>
                    <a:pt x="661" y="787"/>
                  </a:lnTo>
                  <a:lnTo>
                    <a:pt x="659" y="787"/>
                  </a:lnTo>
                  <a:lnTo>
                    <a:pt x="659" y="789"/>
                  </a:lnTo>
                  <a:lnTo>
                    <a:pt x="659" y="791"/>
                  </a:lnTo>
                  <a:lnTo>
                    <a:pt x="657" y="789"/>
                  </a:lnTo>
                  <a:lnTo>
                    <a:pt x="657" y="787"/>
                  </a:lnTo>
                  <a:lnTo>
                    <a:pt x="655" y="787"/>
                  </a:lnTo>
                  <a:lnTo>
                    <a:pt x="655" y="785"/>
                  </a:lnTo>
                  <a:lnTo>
                    <a:pt x="655" y="783"/>
                  </a:lnTo>
                  <a:lnTo>
                    <a:pt x="653" y="783"/>
                  </a:lnTo>
                  <a:lnTo>
                    <a:pt x="651" y="783"/>
                  </a:lnTo>
                  <a:lnTo>
                    <a:pt x="651" y="782"/>
                  </a:lnTo>
                  <a:lnTo>
                    <a:pt x="649" y="782"/>
                  </a:lnTo>
                  <a:lnTo>
                    <a:pt x="649" y="783"/>
                  </a:lnTo>
                  <a:lnTo>
                    <a:pt x="647" y="783"/>
                  </a:lnTo>
                  <a:lnTo>
                    <a:pt x="647" y="782"/>
                  </a:lnTo>
                  <a:lnTo>
                    <a:pt x="647" y="783"/>
                  </a:lnTo>
                  <a:lnTo>
                    <a:pt x="645" y="783"/>
                  </a:lnTo>
                  <a:lnTo>
                    <a:pt x="645" y="785"/>
                  </a:lnTo>
                  <a:lnTo>
                    <a:pt x="645" y="783"/>
                  </a:lnTo>
                  <a:lnTo>
                    <a:pt x="643" y="783"/>
                  </a:lnTo>
                  <a:lnTo>
                    <a:pt x="643" y="782"/>
                  </a:lnTo>
                  <a:lnTo>
                    <a:pt x="645" y="782"/>
                  </a:lnTo>
                  <a:lnTo>
                    <a:pt x="647" y="782"/>
                  </a:lnTo>
                  <a:lnTo>
                    <a:pt x="647" y="780"/>
                  </a:lnTo>
                  <a:lnTo>
                    <a:pt x="643" y="782"/>
                  </a:lnTo>
                  <a:lnTo>
                    <a:pt x="643" y="780"/>
                  </a:lnTo>
                  <a:lnTo>
                    <a:pt x="645" y="780"/>
                  </a:lnTo>
                  <a:lnTo>
                    <a:pt x="645" y="778"/>
                  </a:lnTo>
                  <a:lnTo>
                    <a:pt x="645" y="776"/>
                  </a:lnTo>
                  <a:lnTo>
                    <a:pt x="647" y="776"/>
                  </a:lnTo>
                  <a:lnTo>
                    <a:pt x="645" y="776"/>
                  </a:lnTo>
                  <a:lnTo>
                    <a:pt x="643" y="776"/>
                  </a:lnTo>
                  <a:lnTo>
                    <a:pt x="643" y="778"/>
                  </a:lnTo>
                  <a:lnTo>
                    <a:pt x="641" y="776"/>
                  </a:lnTo>
                  <a:lnTo>
                    <a:pt x="641" y="774"/>
                  </a:lnTo>
                  <a:lnTo>
                    <a:pt x="641" y="776"/>
                  </a:lnTo>
                  <a:lnTo>
                    <a:pt x="641" y="778"/>
                  </a:lnTo>
                  <a:lnTo>
                    <a:pt x="639" y="776"/>
                  </a:lnTo>
                  <a:lnTo>
                    <a:pt x="639" y="774"/>
                  </a:lnTo>
                  <a:lnTo>
                    <a:pt x="638" y="774"/>
                  </a:lnTo>
                  <a:lnTo>
                    <a:pt x="636" y="774"/>
                  </a:lnTo>
                  <a:lnTo>
                    <a:pt x="638" y="776"/>
                  </a:lnTo>
                  <a:lnTo>
                    <a:pt x="638" y="774"/>
                  </a:lnTo>
                  <a:lnTo>
                    <a:pt x="638" y="776"/>
                  </a:lnTo>
                  <a:lnTo>
                    <a:pt x="639" y="776"/>
                  </a:lnTo>
                  <a:lnTo>
                    <a:pt x="638" y="776"/>
                  </a:lnTo>
                  <a:lnTo>
                    <a:pt x="638" y="778"/>
                  </a:lnTo>
                  <a:lnTo>
                    <a:pt x="636" y="778"/>
                  </a:lnTo>
                  <a:lnTo>
                    <a:pt x="636" y="776"/>
                  </a:lnTo>
                  <a:lnTo>
                    <a:pt x="636" y="778"/>
                  </a:lnTo>
                  <a:lnTo>
                    <a:pt x="636" y="780"/>
                  </a:lnTo>
                  <a:lnTo>
                    <a:pt x="636" y="778"/>
                  </a:lnTo>
                  <a:lnTo>
                    <a:pt x="638" y="778"/>
                  </a:lnTo>
                  <a:lnTo>
                    <a:pt x="638" y="780"/>
                  </a:lnTo>
                  <a:lnTo>
                    <a:pt x="639" y="780"/>
                  </a:lnTo>
                  <a:lnTo>
                    <a:pt x="638" y="780"/>
                  </a:lnTo>
                  <a:lnTo>
                    <a:pt x="639" y="780"/>
                  </a:lnTo>
                  <a:lnTo>
                    <a:pt x="638" y="780"/>
                  </a:lnTo>
                  <a:lnTo>
                    <a:pt x="639" y="780"/>
                  </a:lnTo>
                  <a:lnTo>
                    <a:pt x="639" y="782"/>
                  </a:lnTo>
                  <a:lnTo>
                    <a:pt x="639" y="783"/>
                  </a:lnTo>
                  <a:lnTo>
                    <a:pt x="639" y="782"/>
                  </a:lnTo>
                  <a:lnTo>
                    <a:pt x="641" y="782"/>
                  </a:lnTo>
                  <a:lnTo>
                    <a:pt x="641" y="783"/>
                  </a:lnTo>
                  <a:lnTo>
                    <a:pt x="641" y="785"/>
                  </a:lnTo>
                  <a:lnTo>
                    <a:pt x="639" y="783"/>
                  </a:lnTo>
                  <a:lnTo>
                    <a:pt x="638" y="783"/>
                  </a:lnTo>
                  <a:lnTo>
                    <a:pt x="638" y="782"/>
                  </a:lnTo>
                  <a:lnTo>
                    <a:pt x="638" y="783"/>
                  </a:lnTo>
                  <a:lnTo>
                    <a:pt x="636" y="783"/>
                  </a:lnTo>
                  <a:lnTo>
                    <a:pt x="636" y="782"/>
                  </a:lnTo>
                  <a:lnTo>
                    <a:pt x="638" y="780"/>
                  </a:lnTo>
                  <a:lnTo>
                    <a:pt x="636" y="780"/>
                  </a:lnTo>
                  <a:lnTo>
                    <a:pt x="634" y="780"/>
                  </a:lnTo>
                  <a:lnTo>
                    <a:pt x="632" y="780"/>
                  </a:lnTo>
                  <a:lnTo>
                    <a:pt x="630" y="780"/>
                  </a:lnTo>
                  <a:lnTo>
                    <a:pt x="632" y="778"/>
                  </a:lnTo>
                  <a:lnTo>
                    <a:pt x="634" y="778"/>
                  </a:lnTo>
                  <a:lnTo>
                    <a:pt x="632" y="778"/>
                  </a:lnTo>
                  <a:lnTo>
                    <a:pt x="634" y="778"/>
                  </a:lnTo>
                  <a:lnTo>
                    <a:pt x="634" y="776"/>
                  </a:lnTo>
                  <a:lnTo>
                    <a:pt x="636" y="776"/>
                  </a:lnTo>
                  <a:lnTo>
                    <a:pt x="634" y="776"/>
                  </a:lnTo>
                  <a:lnTo>
                    <a:pt x="632" y="776"/>
                  </a:lnTo>
                  <a:lnTo>
                    <a:pt x="632" y="778"/>
                  </a:lnTo>
                  <a:lnTo>
                    <a:pt x="630" y="778"/>
                  </a:lnTo>
                  <a:lnTo>
                    <a:pt x="630" y="776"/>
                  </a:lnTo>
                  <a:lnTo>
                    <a:pt x="628" y="776"/>
                  </a:lnTo>
                  <a:lnTo>
                    <a:pt x="630" y="776"/>
                  </a:lnTo>
                  <a:lnTo>
                    <a:pt x="628" y="776"/>
                  </a:lnTo>
                  <a:lnTo>
                    <a:pt x="630" y="776"/>
                  </a:lnTo>
                  <a:lnTo>
                    <a:pt x="630" y="774"/>
                  </a:lnTo>
                  <a:lnTo>
                    <a:pt x="628" y="774"/>
                  </a:lnTo>
                  <a:lnTo>
                    <a:pt x="628" y="776"/>
                  </a:lnTo>
                  <a:lnTo>
                    <a:pt x="628" y="774"/>
                  </a:lnTo>
                  <a:lnTo>
                    <a:pt x="626" y="774"/>
                  </a:lnTo>
                  <a:lnTo>
                    <a:pt x="628" y="774"/>
                  </a:lnTo>
                  <a:lnTo>
                    <a:pt x="628" y="772"/>
                  </a:lnTo>
                  <a:lnTo>
                    <a:pt x="630" y="772"/>
                  </a:lnTo>
                  <a:lnTo>
                    <a:pt x="632" y="772"/>
                  </a:lnTo>
                  <a:lnTo>
                    <a:pt x="634" y="772"/>
                  </a:lnTo>
                  <a:lnTo>
                    <a:pt x="634" y="774"/>
                  </a:lnTo>
                  <a:lnTo>
                    <a:pt x="636" y="774"/>
                  </a:lnTo>
                  <a:lnTo>
                    <a:pt x="634" y="772"/>
                  </a:lnTo>
                  <a:lnTo>
                    <a:pt x="636" y="772"/>
                  </a:lnTo>
                  <a:lnTo>
                    <a:pt x="634" y="772"/>
                  </a:lnTo>
                  <a:lnTo>
                    <a:pt x="636" y="772"/>
                  </a:lnTo>
                  <a:lnTo>
                    <a:pt x="636" y="770"/>
                  </a:lnTo>
                  <a:lnTo>
                    <a:pt x="636" y="772"/>
                  </a:lnTo>
                  <a:lnTo>
                    <a:pt x="638" y="772"/>
                  </a:lnTo>
                  <a:lnTo>
                    <a:pt x="638" y="770"/>
                  </a:lnTo>
                  <a:lnTo>
                    <a:pt x="639" y="770"/>
                  </a:lnTo>
                  <a:lnTo>
                    <a:pt x="641" y="770"/>
                  </a:lnTo>
                  <a:lnTo>
                    <a:pt x="643" y="770"/>
                  </a:lnTo>
                  <a:lnTo>
                    <a:pt x="645" y="770"/>
                  </a:lnTo>
                  <a:lnTo>
                    <a:pt x="647" y="768"/>
                  </a:lnTo>
                  <a:lnTo>
                    <a:pt x="649" y="768"/>
                  </a:lnTo>
                  <a:lnTo>
                    <a:pt x="651" y="768"/>
                  </a:lnTo>
                  <a:lnTo>
                    <a:pt x="653" y="768"/>
                  </a:lnTo>
                  <a:lnTo>
                    <a:pt x="653" y="770"/>
                  </a:lnTo>
                  <a:close/>
                  <a:moveTo>
                    <a:pt x="662" y="768"/>
                  </a:moveTo>
                  <a:lnTo>
                    <a:pt x="664" y="768"/>
                  </a:lnTo>
                  <a:lnTo>
                    <a:pt x="668" y="768"/>
                  </a:lnTo>
                  <a:lnTo>
                    <a:pt x="670" y="768"/>
                  </a:lnTo>
                  <a:lnTo>
                    <a:pt x="672" y="768"/>
                  </a:lnTo>
                  <a:lnTo>
                    <a:pt x="672" y="770"/>
                  </a:lnTo>
                  <a:lnTo>
                    <a:pt x="674" y="772"/>
                  </a:lnTo>
                  <a:lnTo>
                    <a:pt x="674" y="774"/>
                  </a:lnTo>
                  <a:lnTo>
                    <a:pt x="674" y="776"/>
                  </a:lnTo>
                  <a:lnTo>
                    <a:pt x="672" y="778"/>
                  </a:lnTo>
                  <a:lnTo>
                    <a:pt x="670" y="780"/>
                  </a:lnTo>
                  <a:lnTo>
                    <a:pt x="670" y="778"/>
                  </a:lnTo>
                  <a:lnTo>
                    <a:pt x="668" y="778"/>
                  </a:lnTo>
                  <a:lnTo>
                    <a:pt x="668" y="776"/>
                  </a:lnTo>
                  <a:lnTo>
                    <a:pt x="666" y="776"/>
                  </a:lnTo>
                  <a:lnTo>
                    <a:pt x="664" y="776"/>
                  </a:lnTo>
                  <a:lnTo>
                    <a:pt x="664" y="778"/>
                  </a:lnTo>
                  <a:lnTo>
                    <a:pt x="662" y="778"/>
                  </a:lnTo>
                  <a:lnTo>
                    <a:pt x="661" y="778"/>
                  </a:lnTo>
                  <a:lnTo>
                    <a:pt x="661" y="776"/>
                  </a:lnTo>
                  <a:lnTo>
                    <a:pt x="662" y="778"/>
                  </a:lnTo>
                  <a:lnTo>
                    <a:pt x="662" y="776"/>
                  </a:lnTo>
                  <a:lnTo>
                    <a:pt x="661" y="776"/>
                  </a:lnTo>
                  <a:lnTo>
                    <a:pt x="659" y="776"/>
                  </a:lnTo>
                  <a:lnTo>
                    <a:pt x="657" y="776"/>
                  </a:lnTo>
                  <a:lnTo>
                    <a:pt x="657" y="774"/>
                  </a:lnTo>
                  <a:lnTo>
                    <a:pt x="657" y="772"/>
                  </a:lnTo>
                  <a:lnTo>
                    <a:pt x="657" y="770"/>
                  </a:lnTo>
                  <a:lnTo>
                    <a:pt x="655" y="770"/>
                  </a:lnTo>
                  <a:lnTo>
                    <a:pt x="653" y="770"/>
                  </a:lnTo>
                  <a:lnTo>
                    <a:pt x="653" y="768"/>
                  </a:lnTo>
                  <a:lnTo>
                    <a:pt x="655" y="768"/>
                  </a:lnTo>
                  <a:lnTo>
                    <a:pt x="657" y="768"/>
                  </a:lnTo>
                  <a:lnTo>
                    <a:pt x="661" y="768"/>
                  </a:lnTo>
                  <a:lnTo>
                    <a:pt x="662" y="768"/>
                  </a:lnTo>
                  <a:close/>
                  <a:moveTo>
                    <a:pt x="620" y="768"/>
                  </a:moveTo>
                  <a:lnTo>
                    <a:pt x="620" y="770"/>
                  </a:lnTo>
                  <a:lnTo>
                    <a:pt x="618" y="770"/>
                  </a:lnTo>
                  <a:lnTo>
                    <a:pt x="616" y="770"/>
                  </a:lnTo>
                  <a:lnTo>
                    <a:pt x="616" y="772"/>
                  </a:lnTo>
                  <a:lnTo>
                    <a:pt x="618" y="772"/>
                  </a:lnTo>
                  <a:lnTo>
                    <a:pt x="618" y="770"/>
                  </a:lnTo>
                  <a:lnTo>
                    <a:pt x="620" y="770"/>
                  </a:lnTo>
                  <a:lnTo>
                    <a:pt x="620" y="772"/>
                  </a:lnTo>
                  <a:lnTo>
                    <a:pt x="618" y="772"/>
                  </a:lnTo>
                  <a:lnTo>
                    <a:pt x="620" y="772"/>
                  </a:lnTo>
                  <a:lnTo>
                    <a:pt x="622" y="772"/>
                  </a:lnTo>
                  <a:lnTo>
                    <a:pt x="622" y="774"/>
                  </a:lnTo>
                  <a:lnTo>
                    <a:pt x="624" y="774"/>
                  </a:lnTo>
                  <a:lnTo>
                    <a:pt x="622" y="774"/>
                  </a:lnTo>
                  <a:lnTo>
                    <a:pt x="622" y="772"/>
                  </a:lnTo>
                  <a:lnTo>
                    <a:pt x="620" y="772"/>
                  </a:lnTo>
                  <a:lnTo>
                    <a:pt x="620" y="774"/>
                  </a:lnTo>
                  <a:lnTo>
                    <a:pt x="622" y="774"/>
                  </a:lnTo>
                  <a:lnTo>
                    <a:pt x="620" y="776"/>
                  </a:lnTo>
                  <a:lnTo>
                    <a:pt x="618" y="774"/>
                  </a:lnTo>
                  <a:lnTo>
                    <a:pt x="618" y="776"/>
                  </a:lnTo>
                  <a:lnTo>
                    <a:pt x="618" y="774"/>
                  </a:lnTo>
                  <a:lnTo>
                    <a:pt x="618" y="772"/>
                  </a:lnTo>
                  <a:lnTo>
                    <a:pt x="616" y="772"/>
                  </a:lnTo>
                  <a:lnTo>
                    <a:pt x="616" y="774"/>
                  </a:lnTo>
                  <a:lnTo>
                    <a:pt x="616" y="772"/>
                  </a:lnTo>
                  <a:lnTo>
                    <a:pt x="614" y="772"/>
                  </a:lnTo>
                  <a:lnTo>
                    <a:pt x="613" y="772"/>
                  </a:lnTo>
                  <a:lnTo>
                    <a:pt x="611" y="772"/>
                  </a:lnTo>
                  <a:lnTo>
                    <a:pt x="613" y="772"/>
                  </a:lnTo>
                  <a:lnTo>
                    <a:pt x="613" y="770"/>
                  </a:lnTo>
                  <a:lnTo>
                    <a:pt x="611" y="770"/>
                  </a:lnTo>
                  <a:lnTo>
                    <a:pt x="613" y="770"/>
                  </a:lnTo>
                  <a:lnTo>
                    <a:pt x="611" y="770"/>
                  </a:lnTo>
                  <a:lnTo>
                    <a:pt x="613" y="768"/>
                  </a:lnTo>
                  <a:lnTo>
                    <a:pt x="614" y="768"/>
                  </a:lnTo>
                  <a:lnTo>
                    <a:pt x="614" y="770"/>
                  </a:lnTo>
                  <a:lnTo>
                    <a:pt x="614" y="768"/>
                  </a:lnTo>
                  <a:lnTo>
                    <a:pt x="616" y="768"/>
                  </a:lnTo>
                  <a:lnTo>
                    <a:pt x="616" y="770"/>
                  </a:lnTo>
                  <a:lnTo>
                    <a:pt x="618" y="770"/>
                  </a:lnTo>
                  <a:lnTo>
                    <a:pt x="618" y="768"/>
                  </a:lnTo>
                  <a:lnTo>
                    <a:pt x="620" y="768"/>
                  </a:lnTo>
                  <a:lnTo>
                    <a:pt x="622" y="768"/>
                  </a:lnTo>
                  <a:lnTo>
                    <a:pt x="620" y="768"/>
                  </a:lnTo>
                  <a:close/>
                  <a:moveTo>
                    <a:pt x="636" y="768"/>
                  </a:moveTo>
                  <a:lnTo>
                    <a:pt x="638" y="768"/>
                  </a:lnTo>
                  <a:lnTo>
                    <a:pt x="639" y="768"/>
                  </a:lnTo>
                  <a:lnTo>
                    <a:pt x="641" y="768"/>
                  </a:lnTo>
                  <a:lnTo>
                    <a:pt x="639" y="770"/>
                  </a:lnTo>
                  <a:lnTo>
                    <a:pt x="638" y="768"/>
                  </a:lnTo>
                  <a:lnTo>
                    <a:pt x="638" y="770"/>
                  </a:lnTo>
                  <a:lnTo>
                    <a:pt x="636" y="770"/>
                  </a:lnTo>
                  <a:lnTo>
                    <a:pt x="634" y="770"/>
                  </a:lnTo>
                  <a:lnTo>
                    <a:pt x="632" y="772"/>
                  </a:lnTo>
                  <a:lnTo>
                    <a:pt x="630" y="772"/>
                  </a:lnTo>
                  <a:lnTo>
                    <a:pt x="630" y="770"/>
                  </a:lnTo>
                  <a:lnTo>
                    <a:pt x="630" y="772"/>
                  </a:lnTo>
                  <a:lnTo>
                    <a:pt x="628" y="772"/>
                  </a:lnTo>
                  <a:lnTo>
                    <a:pt x="628" y="770"/>
                  </a:lnTo>
                  <a:lnTo>
                    <a:pt x="630" y="770"/>
                  </a:lnTo>
                  <a:lnTo>
                    <a:pt x="628" y="770"/>
                  </a:lnTo>
                  <a:lnTo>
                    <a:pt x="628" y="768"/>
                  </a:lnTo>
                  <a:lnTo>
                    <a:pt x="630" y="768"/>
                  </a:lnTo>
                  <a:lnTo>
                    <a:pt x="628" y="768"/>
                  </a:lnTo>
                  <a:lnTo>
                    <a:pt x="628" y="766"/>
                  </a:lnTo>
                  <a:lnTo>
                    <a:pt x="630" y="766"/>
                  </a:lnTo>
                  <a:lnTo>
                    <a:pt x="630" y="768"/>
                  </a:lnTo>
                  <a:lnTo>
                    <a:pt x="632" y="768"/>
                  </a:lnTo>
                  <a:lnTo>
                    <a:pt x="632" y="766"/>
                  </a:lnTo>
                  <a:lnTo>
                    <a:pt x="636" y="768"/>
                  </a:lnTo>
                  <a:close/>
                  <a:moveTo>
                    <a:pt x="620" y="766"/>
                  </a:moveTo>
                  <a:lnTo>
                    <a:pt x="618" y="768"/>
                  </a:lnTo>
                  <a:lnTo>
                    <a:pt x="616" y="768"/>
                  </a:lnTo>
                  <a:lnTo>
                    <a:pt x="616" y="766"/>
                  </a:lnTo>
                  <a:lnTo>
                    <a:pt x="618" y="766"/>
                  </a:lnTo>
                  <a:lnTo>
                    <a:pt x="620" y="766"/>
                  </a:lnTo>
                  <a:close/>
                  <a:moveTo>
                    <a:pt x="607" y="766"/>
                  </a:moveTo>
                  <a:lnTo>
                    <a:pt x="609" y="766"/>
                  </a:lnTo>
                  <a:lnTo>
                    <a:pt x="611" y="766"/>
                  </a:lnTo>
                  <a:lnTo>
                    <a:pt x="613" y="766"/>
                  </a:lnTo>
                  <a:lnTo>
                    <a:pt x="613" y="768"/>
                  </a:lnTo>
                  <a:lnTo>
                    <a:pt x="611" y="768"/>
                  </a:lnTo>
                  <a:lnTo>
                    <a:pt x="609" y="768"/>
                  </a:lnTo>
                  <a:lnTo>
                    <a:pt x="611" y="768"/>
                  </a:lnTo>
                  <a:lnTo>
                    <a:pt x="609" y="768"/>
                  </a:lnTo>
                  <a:lnTo>
                    <a:pt x="609" y="766"/>
                  </a:lnTo>
                  <a:lnTo>
                    <a:pt x="607" y="766"/>
                  </a:lnTo>
                  <a:lnTo>
                    <a:pt x="607" y="768"/>
                  </a:lnTo>
                  <a:lnTo>
                    <a:pt x="605" y="768"/>
                  </a:lnTo>
                  <a:lnTo>
                    <a:pt x="607" y="768"/>
                  </a:lnTo>
                  <a:lnTo>
                    <a:pt x="605" y="768"/>
                  </a:lnTo>
                  <a:lnTo>
                    <a:pt x="605" y="766"/>
                  </a:lnTo>
                  <a:lnTo>
                    <a:pt x="607" y="766"/>
                  </a:lnTo>
                  <a:close/>
                  <a:moveTo>
                    <a:pt x="595" y="760"/>
                  </a:moveTo>
                  <a:lnTo>
                    <a:pt x="597" y="762"/>
                  </a:lnTo>
                  <a:lnTo>
                    <a:pt x="597" y="764"/>
                  </a:lnTo>
                  <a:lnTo>
                    <a:pt x="595" y="764"/>
                  </a:lnTo>
                  <a:lnTo>
                    <a:pt x="595" y="762"/>
                  </a:lnTo>
                  <a:lnTo>
                    <a:pt x="595" y="760"/>
                  </a:lnTo>
                  <a:lnTo>
                    <a:pt x="593" y="760"/>
                  </a:lnTo>
                  <a:lnTo>
                    <a:pt x="595" y="760"/>
                  </a:lnTo>
                  <a:close/>
                  <a:moveTo>
                    <a:pt x="580" y="755"/>
                  </a:moveTo>
                  <a:lnTo>
                    <a:pt x="580" y="757"/>
                  </a:lnTo>
                  <a:lnTo>
                    <a:pt x="578" y="757"/>
                  </a:lnTo>
                  <a:lnTo>
                    <a:pt x="578" y="755"/>
                  </a:lnTo>
                  <a:lnTo>
                    <a:pt x="580" y="755"/>
                  </a:lnTo>
                  <a:close/>
                  <a:moveTo>
                    <a:pt x="590" y="753"/>
                  </a:moveTo>
                  <a:lnTo>
                    <a:pt x="591" y="751"/>
                  </a:lnTo>
                  <a:lnTo>
                    <a:pt x="591" y="753"/>
                  </a:lnTo>
                  <a:lnTo>
                    <a:pt x="590" y="753"/>
                  </a:lnTo>
                  <a:lnTo>
                    <a:pt x="588" y="755"/>
                  </a:lnTo>
                  <a:lnTo>
                    <a:pt x="588" y="753"/>
                  </a:lnTo>
                  <a:lnTo>
                    <a:pt x="590" y="753"/>
                  </a:lnTo>
                  <a:lnTo>
                    <a:pt x="590" y="751"/>
                  </a:lnTo>
                  <a:lnTo>
                    <a:pt x="590" y="753"/>
                  </a:lnTo>
                  <a:close/>
                  <a:moveTo>
                    <a:pt x="622" y="747"/>
                  </a:moveTo>
                  <a:lnTo>
                    <a:pt x="622" y="749"/>
                  </a:lnTo>
                  <a:lnTo>
                    <a:pt x="622" y="747"/>
                  </a:lnTo>
                  <a:lnTo>
                    <a:pt x="622" y="749"/>
                  </a:lnTo>
                  <a:lnTo>
                    <a:pt x="624" y="749"/>
                  </a:lnTo>
                  <a:lnTo>
                    <a:pt x="624" y="751"/>
                  </a:lnTo>
                  <a:lnTo>
                    <a:pt x="622" y="751"/>
                  </a:lnTo>
                  <a:lnTo>
                    <a:pt x="622" y="749"/>
                  </a:lnTo>
                  <a:lnTo>
                    <a:pt x="620" y="749"/>
                  </a:lnTo>
                  <a:lnTo>
                    <a:pt x="618" y="749"/>
                  </a:lnTo>
                  <a:lnTo>
                    <a:pt x="618" y="747"/>
                  </a:lnTo>
                  <a:lnTo>
                    <a:pt x="620" y="747"/>
                  </a:lnTo>
                  <a:lnTo>
                    <a:pt x="622" y="747"/>
                  </a:lnTo>
                  <a:close/>
                  <a:moveTo>
                    <a:pt x="591" y="745"/>
                  </a:moveTo>
                  <a:lnTo>
                    <a:pt x="591" y="747"/>
                  </a:lnTo>
                  <a:lnTo>
                    <a:pt x="591" y="749"/>
                  </a:lnTo>
                  <a:lnTo>
                    <a:pt x="590" y="749"/>
                  </a:lnTo>
                  <a:lnTo>
                    <a:pt x="588" y="749"/>
                  </a:lnTo>
                  <a:lnTo>
                    <a:pt x="590" y="747"/>
                  </a:lnTo>
                  <a:lnTo>
                    <a:pt x="591" y="745"/>
                  </a:lnTo>
                  <a:lnTo>
                    <a:pt x="590" y="745"/>
                  </a:lnTo>
                  <a:lnTo>
                    <a:pt x="591" y="745"/>
                  </a:lnTo>
                  <a:close/>
                  <a:moveTo>
                    <a:pt x="622" y="745"/>
                  </a:moveTo>
                  <a:lnTo>
                    <a:pt x="622" y="747"/>
                  </a:lnTo>
                  <a:lnTo>
                    <a:pt x="620" y="747"/>
                  </a:lnTo>
                  <a:lnTo>
                    <a:pt x="618" y="745"/>
                  </a:lnTo>
                  <a:lnTo>
                    <a:pt x="620" y="745"/>
                  </a:lnTo>
                  <a:lnTo>
                    <a:pt x="622" y="745"/>
                  </a:lnTo>
                  <a:close/>
                  <a:moveTo>
                    <a:pt x="576" y="743"/>
                  </a:moveTo>
                  <a:lnTo>
                    <a:pt x="576" y="745"/>
                  </a:lnTo>
                  <a:lnTo>
                    <a:pt x="578" y="745"/>
                  </a:lnTo>
                  <a:lnTo>
                    <a:pt x="576" y="747"/>
                  </a:lnTo>
                  <a:lnTo>
                    <a:pt x="576" y="745"/>
                  </a:lnTo>
                  <a:lnTo>
                    <a:pt x="576" y="747"/>
                  </a:lnTo>
                  <a:lnTo>
                    <a:pt x="574" y="747"/>
                  </a:lnTo>
                  <a:lnTo>
                    <a:pt x="574" y="745"/>
                  </a:lnTo>
                  <a:lnTo>
                    <a:pt x="572" y="745"/>
                  </a:lnTo>
                  <a:lnTo>
                    <a:pt x="574" y="743"/>
                  </a:lnTo>
                  <a:lnTo>
                    <a:pt x="576" y="743"/>
                  </a:lnTo>
                  <a:close/>
                  <a:moveTo>
                    <a:pt x="603" y="743"/>
                  </a:moveTo>
                  <a:lnTo>
                    <a:pt x="603" y="741"/>
                  </a:lnTo>
                  <a:lnTo>
                    <a:pt x="605" y="741"/>
                  </a:lnTo>
                  <a:lnTo>
                    <a:pt x="605" y="743"/>
                  </a:lnTo>
                  <a:lnTo>
                    <a:pt x="605" y="745"/>
                  </a:lnTo>
                  <a:lnTo>
                    <a:pt x="605" y="743"/>
                  </a:lnTo>
                  <a:lnTo>
                    <a:pt x="605" y="741"/>
                  </a:lnTo>
                  <a:lnTo>
                    <a:pt x="607" y="741"/>
                  </a:lnTo>
                  <a:lnTo>
                    <a:pt x="607" y="743"/>
                  </a:lnTo>
                  <a:lnTo>
                    <a:pt x="607" y="745"/>
                  </a:lnTo>
                  <a:lnTo>
                    <a:pt x="607" y="747"/>
                  </a:lnTo>
                  <a:lnTo>
                    <a:pt x="609" y="747"/>
                  </a:lnTo>
                  <a:lnTo>
                    <a:pt x="607" y="747"/>
                  </a:lnTo>
                  <a:lnTo>
                    <a:pt x="609" y="747"/>
                  </a:lnTo>
                  <a:lnTo>
                    <a:pt x="609" y="745"/>
                  </a:lnTo>
                  <a:lnTo>
                    <a:pt x="609" y="747"/>
                  </a:lnTo>
                  <a:lnTo>
                    <a:pt x="609" y="745"/>
                  </a:lnTo>
                  <a:lnTo>
                    <a:pt x="611" y="745"/>
                  </a:lnTo>
                  <a:lnTo>
                    <a:pt x="611" y="747"/>
                  </a:lnTo>
                  <a:lnTo>
                    <a:pt x="611" y="749"/>
                  </a:lnTo>
                  <a:lnTo>
                    <a:pt x="611" y="747"/>
                  </a:lnTo>
                  <a:lnTo>
                    <a:pt x="611" y="749"/>
                  </a:lnTo>
                  <a:lnTo>
                    <a:pt x="613" y="751"/>
                  </a:lnTo>
                  <a:lnTo>
                    <a:pt x="611" y="751"/>
                  </a:lnTo>
                  <a:lnTo>
                    <a:pt x="611" y="753"/>
                  </a:lnTo>
                  <a:lnTo>
                    <a:pt x="611" y="751"/>
                  </a:lnTo>
                  <a:lnTo>
                    <a:pt x="609" y="751"/>
                  </a:lnTo>
                  <a:lnTo>
                    <a:pt x="611" y="753"/>
                  </a:lnTo>
                  <a:lnTo>
                    <a:pt x="609" y="753"/>
                  </a:lnTo>
                  <a:lnTo>
                    <a:pt x="609" y="751"/>
                  </a:lnTo>
                  <a:lnTo>
                    <a:pt x="609" y="753"/>
                  </a:lnTo>
                  <a:lnTo>
                    <a:pt x="607" y="753"/>
                  </a:lnTo>
                  <a:lnTo>
                    <a:pt x="607" y="751"/>
                  </a:lnTo>
                  <a:lnTo>
                    <a:pt x="605" y="751"/>
                  </a:lnTo>
                  <a:lnTo>
                    <a:pt x="607" y="751"/>
                  </a:lnTo>
                  <a:lnTo>
                    <a:pt x="607" y="749"/>
                  </a:lnTo>
                  <a:lnTo>
                    <a:pt x="609" y="749"/>
                  </a:lnTo>
                  <a:lnTo>
                    <a:pt x="607" y="749"/>
                  </a:lnTo>
                  <a:lnTo>
                    <a:pt x="607" y="751"/>
                  </a:lnTo>
                  <a:lnTo>
                    <a:pt x="607" y="749"/>
                  </a:lnTo>
                  <a:lnTo>
                    <a:pt x="605" y="749"/>
                  </a:lnTo>
                  <a:lnTo>
                    <a:pt x="605" y="747"/>
                  </a:lnTo>
                  <a:lnTo>
                    <a:pt x="605" y="745"/>
                  </a:lnTo>
                  <a:lnTo>
                    <a:pt x="605" y="747"/>
                  </a:lnTo>
                  <a:lnTo>
                    <a:pt x="603" y="747"/>
                  </a:lnTo>
                  <a:lnTo>
                    <a:pt x="603" y="749"/>
                  </a:lnTo>
                  <a:lnTo>
                    <a:pt x="603" y="751"/>
                  </a:lnTo>
                  <a:lnTo>
                    <a:pt x="603" y="749"/>
                  </a:lnTo>
                  <a:lnTo>
                    <a:pt x="601" y="749"/>
                  </a:lnTo>
                  <a:lnTo>
                    <a:pt x="603" y="749"/>
                  </a:lnTo>
                  <a:lnTo>
                    <a:pt x="603" y="747"/>
                  </a:lnTo>
                  <a:lnTo>
                    <a:pt x="603" y="749"/>
                  </a:lnTo>
                  <a:lnTo>
                    <a:pt x="601" y="749"/>
                  </a:lnTo>
                  <a:lnTo>
                    <a:pt x="601" y="747"/>
                  </a:lnTo>
                  <a:lnTo>
                    <a:pt x="601" y="745"/>
                  </a:lnTo>
                  <a:lnTo>
                    <a:pt x="601" y="743"/>
                  </a:lnTo>
                  <a:lnTo>
                    <a:pt x="601" y="741"/>
                  </a:lnTo>
                  <a:lnTo>
                    <a:pt x="603" y="741"/>
                  </a:lnTo>
                  <a:lnTo>
                    <a:pt x="603" y="743"/>
                  </a:lnTo>
                  <a:close/>
                  <a:moveTo>
                    <a:pt x="597" y="739"/>
                  </a:moveTo>
                  <a:lnTo>
                    <a:pt x="599" y="741"/>
                  </a:lnTo>
                  <a:lnTo>
                    <a:pt x="597" y="741"/>
                  </a:lnTo>
                  <a:lnTo>
                    <a:pt x="599" y="741"/>
                  </a:lnTo>
                  <a:lnTo>
                    <a:pt x="599" y="739"/>
                  </a:lnTo>
                  <a:lnTo>
                    <a:pt x="599" y="741"/>
                  </a:lnTo>
                  <a:lnTo>
                    <a:pt x="599" y="739"/>
                  </a:lnTo>
                  <a:lnTo>
                    <a:pt x="601" y="741"/>
                  </a:lnTo>
                  <a:lnTo>
                    <a:pt x="599" y="743"/>
                  </a:lnTo>
                  <a:lnTo>
                    <a:pt x="601" y="743"/>
                  </a:lnTo>
                  <a:lnTo>
                    <a:pt x="599" y="743"/>
                  </a:lnTo>
                  <a:lnTo>
                    <a:pt x="599" y="745"/>
                  </a:lnTo>
                  <a:lnTo>
                    <a:pt x="601" y="745"/>
                  </a:lnTo>
                  <a:lnTo>
                    <a:pt x="601" y="747"/>
                  </a:lnTo>
                  <a:lnTo>
                    <a:pt x="599" y="747"/>
                  </a:lnTo>
                  <a:lnTo>
                    <a:pt x="597" y="745"/>
                  </a:lnTo>
                  <a:lnTo>
                    <a:pt x="597" y="743"/>
                  </a:lnTo>
                  <a:lnTo>
                    <a:pt x="597" y="745"/>
                  </a:lnTo>
                  <a:lnTo>
                    <a:pt x="597" y="747"/>
                  </a:lnTo>
                  <a:lnTo>
                    <a:pt x="599" y="747"/>
                  </a:lnTo>
                  <a:lnTo>
                    <a:pt x="599" y="749"/>
                  </a:lnTo>
                  <a:lnTo>
                    <a:pt x="599" y="751"/>
                  </a:lnTo>
                  <a:lnTo>
                    <a:pt x="599" y="749"/>
                  </a:lnTo>
                  <a:lnTo>
                    <a:pt x="597" y="751"/>
                  </a:lnTo>
                  <a:lnTo>
                    <a:pt x="599" y="751"/>
                  </a:lnTo>
                  <a:lnTo>
                    <a:pt x="597" y="751"/>
                  </a:lnTo>
                  <a:lnTo>
                    <a:pt x="599" y="753"/>
                  </a:lnTo>
                  <a:lnTo>
                    <a:pt x="597" y="753"/>
                  </a:lnTo>
                  <a:lnTo>
                    <a:pt x="597" y="751"/>
                  </a:lnTo>
                  <a:lnTo>
                    <a:pt x="595" y="751"/>
                  </a:lnTo>
                  <a:lnTo>
                    <a:pt x="597" y="749"/>
                  </a:lnTo>
                  <a:lnTo>
                    <a:pt x="595" y="749"/>
                  </a:lnTo>
                  <a:lnTo>
                    <a:pt x="593" y="747"/>
                  </a:lnTo>
                  <a:lnTo>
                    <a:pt x="595" y="747"/>
                  </a:lnTo>
                  <a:lnTo>
                    <a:pt x="593" y="747"/>
                  </a:lnTo>
                  <a:lnTo>
                    <a:pt x="593" y="745"/>
                  </a:lnTo>
                  <a:lnTo>
                    <a:pt x="595" y="745"/>
                  </a:lnTo>
                  <a:lnTo>
                    <a:pt x="593" y="745"/>
                  </a:lnTo>
                  <a:lnTo>
                    <a:pt x="591" y="745"/>
                  </a:lnTo>
                  <a:lnTo>
                    <a:pt x="591" y="743"/>
                  </a:lnTo>
                  <a:lnTo>
                    <a:pt x="591" y="741"/>
                  </a:lnTo>
                  <a:lnTo>
                    <a:pt x="593" y="741"/>
                  </a:lnTo>
                  <a:lnTo>
                    <a:pt x="593" y="743"/>
                  </a:lnTo>
                  <a:lnTo>
                    <a:pt x="595" y="743"/>
                  </a:lnTo>
                  <a:lnTo>
                    <a:pt x="595" y="741"/>
                  </a:lnTo>
                  <a:lnTo>
                    <a:pt x="593" y="741"/>
                  </a:lnTo>
                  <a:lnTo>
                    <a:pt x="595" y="741"/>
                  </a:lnTo>
                  <a:lnTo>
                    <a:pt x="595" y="739"/>
                  </a:lnTo>
                  <a:lnTo>
                    <a:pt x="597" y="739"/>
                  </a:lnTo>
                  <a:close/>
                  <a:moveTo>
                    <a:pt x="620" y="739"/>
                  </a:moveTo>
                  <a:lnTo>
                    <a:pt x="620" y="741"/>
                  </a:lnTo>
                  <a:lnTo>
                    <a:pt x="622" y="743"/>
                  </a:lnTo>
                  <a:lnTo>
                    <a:pt x="622" y="745"/>
                  </a:lnTo>
                  <a:lnTo>
                    <a:pt x="620" y="745"/>
                  </a:lnTo>
                  <a:lnTo>
                    <a:pt x="620" y="743"/>
                  </a:lnTo>
                  <a:lnTo>
                    <a:pt x="618" y="743"/>
                  </a:lnTo>
                  <a:lnTo>
                    <a:pt x="618" y="741"/>
                  </a:lnTo>
                  <a:lnTo>
                    <a:pt x="616" y="741"/>
                  </a:lnTo>
                  <a:lnTo>
                    <a:pt x="616" y="743"/>
                  </a:lnTo>
                  <a:lnTo>
                    <a:pt x="618" y="743"/>
                  </a:lnTo>
                  <a:lnTo>
                    <a:pt x="618" y="745"/>
                  </a:lnTo>
                  <a:lnTo>
                    <a:pt x="618" y="747"/>
                  </a:lnTo>
                  <a:lnTo>
                    <a:pt x="618" y="749"/>
                  </a:lnTo>
                  <a:lnTo>
                    <a:pt x="616" y="747"/>
                  </a:lnTo>
                  <a:lnTo>
                    <a:pt x="614" y="745"/>
                  </a:lnTo>
                  <a:lnTo>
                    <a:pt x="613" y="743"/>
                  </a:lnTo>
                  <a:lnTo>
                    <a:pt x="613" y="741"/>
                  </a:lnTo>
                  <a:lnTo>
                    <a:pt x="614" y="741"/>
                  </a:lnTo>
                  <a:lnTo>
                    <a:pt x="613" y="739"/>
                  </a:lnTo>
                  <a:lnTo>
                    <a:pt x="614" y="739"/>
                  </a:lnTo>
                  <a:lnTo>
                    <a:pt x="613" y="739"/>
                  </a:lnTo>
                  <a:lnTo>
                    <a:pt x="614" y="739"/>
                  </a:lnTo>
                  <a:lnTo>
                    <a:pt x="614" y="737"/>
                  </a:lnTo>
                  <a:lnTo>
                    <a:pt x="616" y="739"/>
                  </a:lnTo>
                  <a:lnTo>
                    <a:pt x="618" y="739"/>
                  </a:lnTo>
                  <a:lnTo>
                    <a:pt x="618" y="737"/>
                  </a:lnTo>
                  <a:lnTo>
                    <a:pt x="616" y="737"/>
                  </a:lnTo>
                  <a:lnTo>
                    <a:pt x="616" y="735"/>
                  </a:lnTo>
                  <a:lnTo>
                    <a:pt x="616" y="734"/>
                  </a:lnTo>
                  <a:lnTo>
                    <a:pt x="618" y="734"/>
                  </a:lnTo>
                  <a:lnTo>
                    <a:pt x="618" y="732"/>
                  </a:lnTo>
                  <a:lnTo>
                    <a:pt x="620" y="732"/>
                  </a:lnTo>
                  <a:lnTo>
                    <a:pt x="620" y="734"/>
                  </a:lnTo>
                  <a:lnTo>
                    <a:pt x="620" y="735"/>
                  </a:lnTo>
                  <a:lnTo>
                    <a:pt x="620" y="737"/>
                  </a:lnTo>
                  <a:lnTo>
                    <a:pt x="620" y="739"/>
                  </a:lnTo>
                  <a:close/>
                  <a:moveTo>
                    <a:pt x="568" y="730"/>
                  </a:moveTo>
                  <a:lnTo>
                    <a:pt x="566" y="730"/>
                  </a:lnTo>
                  <a:lnTo>
                    <a:pt x="566" y="732"/>
                  </a:lnTo>
                  <a:lnTo>
                    <a:pt x="566" y="730"/>
                  </a:lnTo>
                  <a:lnTo>
                    <a:pt x="565" y="730"/>
                  </a:lnTo>
                  <a:lnTo>
                    <a:pt x="566" y="730"/>
                  </a:lnTo>
                  <a:lnTo>
                    <a:pt x="566" y="728"/>
                  </a:lnTo>
                  <a:lnTo>
                    <a:pt x="566" y="730"/>
                  </a:lnTo>
                  <a:lnTo>
                    <a:pt x="568" y="730"/>
                  </a:lnTo>
                  <a:close/>
                  <a:moveTo>
                    <a:pt x="570" y="726"/>
                  </a:moveTo>
                  <a:lnTo>
                    <a:pt x="570" y="728"/>
                  </a:lnTo>
                  <a:lnTo>
                    <a:pt x="572" y="726"/>
                  </a:lnTo>
                  <a:lnTo>
                    <a:pt x="574" y="728"/>
                  </a:lnTo>
                  <a:lnTo>
                    <a:pt x="572" y="728"/>
                  </a:lnTo>
                  <a:lnTo>
                    <a:pt x="572" y="730"/>
                  </a:lnTo>
                  <a:lnTo>
                    <a:pt x="572" y="728"/>
                  </a:lnTo>
                  <a:lnTo>
                    <a:pt x="572" y="730"/>
                  </a:lnTo>
                  <a:lnTo>
                    <a:pt x="574" y="730"/>
                  </a:lnTo>
                  <a:lnTo>
                    <a:pt x="572" y="730"/>
                  </a:lnTo>
                  <a:lnTo>
                    <a:pt x="572" y="732"/>
                  </a:lnTo>
                  <a:lnTo>
                    <a:pt x="570" y="730"/>
                  </a:lnTo>
                  <a:lnTo>
                    <a:pt x="568" y="730"/>
                  </a:lnTo>
                  <a:lnTo>
                    <a:pt x="568" y="728"/>
                  </a:lnTo>
                  <a:lnTo>
                    <a:pt x="566" y="728"/>
                  </a:lnTo>
                  <a:lnTo>
                    <a:pt x="568" y="728"/>
                  </a:lnTo>
                  <a:lnTo>
                    <a:pt x="570" y="728"/>
                  </a:lnTo>
                  <a:lnTo>
                    <a:pt x="570" y="730"/>
                  </a:lnTo>
                  <a:lnTo>
                    <a:pt x="570" y="728"/>
                  </a:lnTo>
                  <a:lnTo>
                    <a:pt x="570" y="726"/>
                  </a:lnTo>
                  <a:close/>
                  <a:moveTo>
                    <a:pt x="580" y="730"/>
                  </a:moveTo>
                  <a:lnTo>
                    <a:pt x="580" y="728"/>
                  </a:lnTo>
                  <a:lnTo>
                    <a:pt x="582" y="728"/>
                  </a:lnTo>
                  <a:lnTo>
                    <a:pt x="580" y="730"/>
                  </a:lnTo>
                  <a:lnTo>
                    <a:pt x="582" y="730"/>
                  </a:lnTo>
                  <a:lnTo>
                    <a:pt x="582" y="732"/>
                  </a:lnTo>
                  <a:lnTo>
                    <a:pt x="582" y="734"/>
                  </a:lnTo>
                  <a:lnTo>
                    <a:pt x="582" y="732"/>
                  </a:lnTo>
                  <a:lnTo>
                    <a:pt x="582" y="730"/>
                  </a:lnTo>
                  <a:lnTo>
                    <a:pt x="582" y="728"/>
                  </a:lnTo>
                  <a:lnTo>
                    <a:pt x="582" y="730"/>
                  </a:lnTo>
                  <a:lnTo>
                    <a:pt x="584" y="730"/>
                  </a:lnTo>
                  <a:lnTo>
                    <a:pt x="584" y="732"/>
                  </a:lnTo>
                  <a:lnTo>
                    <a:pt x="586" y="732"/>
                  </a:lnTo>
                  <a:lnTo>
                    <a:pt x="586" y="734"/>
                  </a:lnTo>
                  <a:lnTo>
                    <a:pt x="584" y="734"/>
                  </a:lnTo>
                  <a:lnTo>
                    <a:pt x="586" y="734"/>
                  </a:lnTo>
                  <a:lnTo>
                    <a:pt x="586" y="732"/>
                  </a:lnTo>
                  <a:lnTo>
                    <a:pt x="586" y="730"/>
                  </a:lnTo>
                  <a:lnTo>
                    <a:pt x="588" y="732"/>
                  </a:lnTo>
                  <a:lnTo>
                    <a:pt x="590" y="732"/>
                  </a:lnTo>
                  <a:lnTo>
                    <a:pt x="588" y="732"/>
                  </a:lnTo>
                  <a:lnTo>
                    <a:pt x="590" y="732"/>
                  </a:lnTo>
                  <a:lnTo>
                    <a:pt x="590" y="734"/>
                  </a:lnTo>
                  <a:lnTo>
                    <a:pt x="588" y="734"/>
                  </a:lnTo>
                  <a:lnTo>
                    <a:pt x="588" y="735"/>
                  </a:lnTo>
                  <a:lnTo>
                    <a:pt x="590" y="735"/>
                  </a:lnTo>
                  <a:lnTo>
                    <a:pt x="588" y="735"/>
                  </a:lnTo>
                  <a:lnTo>
                    <a:pt x="590" y="735"/>
                  </a:lnTo>
                  <a:lnTo>
                    <a:pt x="590" y="734"/>
                  </a:lnTo>
                  <a:lnTo>
                    <a:pt x="590" y="735"/>
                  </a:lnTo>
                  <a:lnTo>
                    <a:pt x="591" y="735"/>
                  </a:lnTo>
                  <a:lnTo>
                    <a:pt x="591" y="737"/>
                  </a:lnTo>
                  <a:lnTo>
                    <a:pt x="593" y="737"/>
                  </a:lnTo>
                  <a:lnTo>
                    <a:pt x="591" y="737"/>
                  </a:lnTo>
                  <a:lnTo>
                    <a:pt x="591" y="739"/>
                  </a:lnTo>
                  <a:lnTo>
                    <a:pt x="590" y="739"/>
                  </a:lnTo>
                  <a:lnTo>
                    <a:pt x="590" y="737"/>
                  </a:lnTo>
                  <a:lnTo>
                    <a:pt x="590" y="739"/>
                  </a:lnTo>
                  <a:lnTo>
                    <a:pt x="590" y="741"/>
                  </a:lnTo>
                  <a:lnTo>
                    <a:pt x="590" y="739"/>
                  </a:lnTo>
                  <a:lnTo>
                    <a:pt x="590" y="741"/>
                  </a:lnTo>
                  <a:lnTo>
                    <a:pt x="590" y="743"/>
                  </a:lnTo>
                  <a:lnTo>
                    <a:pt x="591" y="743"/>
                  </a:lnTo>
                  <a:lnTo>
                    <a:pt x="590" y="743"/>
                  </a:lnTo>
                  <a:lnTo>
                    <a:pt x="588" y="743"/>
                  </a:lnTo>
                  <a:lnTo>
                    <a:pt x="588" y="745"/>
                  </a:lnTo>
                  <a:lnTo>
                    <a:pt x="586" y="745"/>
                  </a:lnTo>
                  <a:lnTo>
                    <a:pt x="586" y="743"/>
                  </a:lnTo>
                  <a:lnTo>
                    <a:pt x="586" y="745"/>
                  </a:lnTo>
                  <a:lnTo>
                    <a:pt x="584" y="745"/>
                  </a:lnTo>
                  <a:lnTo>
                    <a:pt x="582" y="747"/>
                  </a:lnTo>
                  <a:lnTo>
                    <a:pt x="580" y="747"/>
                  </a:lnTo>
                  <a:lnTo>
                    <a:pt x="582" y="745"/>
                  </a:lnTo>
                  <a:lnTo>
                    <a:pt x="580" y="745"/>
                  </a:lnTo>
                  <a:lnTo>
                    <a:pt x="582" y="745"/>
                  </a:lnTo>
                  <a:lnTo>
                    <a:pt x="584" y="745"/>
                  </a:lnTo>
                  <a:lnTo>
                    <a:pt x="582" y="743"/>
                  </a:lnTo>
                  <a:lnTo>
                    <a:pt x="584" y="743"/>
                  </a:lnTo>
                  <a:lnTo>
                    <a:pt x="582" y="743"/>
                  </a:lnTo>
                  <a:lnTo>
                    <a:pt x="584" y="743"/>
                  </a:lnTo>
                  <a:lnTo>
                    <a:pt x="584" y="741"/>
                  </a:lnTo>
                  <a:lnTo>
                    <a:pt x="582" y="741"/>
                  </a:lnTo>
                  <a:lnTo>
                    <a:pt x="584" y="741"/>
                  </a:lnTo>
                  <a:lnTo>
                    <a:pt x="584" y="739"/>
                  </a:lnTo>
                  <a:lnTo>
                    <a:pt x="586" y="739"/>
                  </a:lnTo>
                  <a:lnTo>
                    <a:pt x="584" y="739"/>
                  </a:lnTo>
                  <a:lnTo>
                    <a:pt x="582" y="739"/>
                  </a:lnTo>
                  <a:lnTo>
                    <a:pt x="584" y="737"/>
                  </a:lnTo>
                  <a:lnTo>
                    <a:pt x="582" y="737"/>
                  </a:lnTo>
                  <a:lnTo>
                    <a:pt x="582" y="739"/>
                  </a:lnTo>
                  <a:lnTo>
                    <a:pt x="580" y="739"/>
                  </a:lnTo>
                  <a:lnTo>
                    <a:pt x="580" y="737"/>
                  </a:lnTo>
                  <a:lnTo>
                    <a:pt x="578" y="737"/>
                  </a:lnTo>
                  <a:lnTo>
                    <a:pt x="578" y="739"/>
                  </a:lnTo>
                  <a:lnTo>
                    <a:pt x="578" y="741"/>
                  </a:lnTo>
                  <a:lnTo>
                    <a:pt x="580" y="743"/>
                  </a:lnTo>
                  <a:lnTo>
                    <a:pt x="578" y="743"/>
                  </a:lnTo>
                  <a:lnTo>
                    <a:pt x="576" y="743"/>
                  </a:lnTo>
                  <a:lnTo>
                    <a:pt x="574" y="741"/>
                  </a:lnTo>
                  <a:lnTo>
                    <a:pt x="576" y="741"/>
                  </a:lnTo>
                  <a:lnTo>
                    <a:pt x="576" y="739"/>
                  </a:lnTo>
                  <a:lnTo>
                    <a:pt x="574" y="739"/>
                  </a:lnTo>
                  <a:lnTo>
                    <a:pt x="574" y="737"/>
                  </a:lnTo>
                  <a:lnTo>
                    <a:pt x="576" y="737"/>
                  </a:lnTo>
                  <a:lnTo>
                    <a:pt x="576" y="735"/>
                  </a:lnTo>
                  <a:lnTo>
                    <a:pt x="574" y="735"/>
                  </a:lnTo>
                  <a:lnTo>
                    <a:pt x="576" y="735"/>
                  </a:lnTo>
                  <a:lnTo>
                    <a:pt x="574" y="735"/>
                  </a:lnTo>
                  <a:lnTo>
                    <a:pt x="570" y="735"/>
                  </a:lnTo>
                  <a:lnTo>
                    <a:pt x="572" y="735"/>
                  </a:lnTo>
                  <a:lnTo>
                    <a:pt x="572" y="734"/>
                  </a:lnTo>
                  <a:lnTo>
                    <a:pt x="570" y="734"/>
                  </a:lnTo>
                  <a:lnTo>
                    <a:pt x="570" y="732"/>
                  </a:lnTo>
                  <a:lnTo>
                    <a:pt x="572" y="732"/>
                  </a:lnTo>
                  <a:lnTo>
                    <a:pt x="574" y="732"/>
                  </a:lnTo>
                  <a:lnTo>
                    <a:pt x="574" y="734"/>
                  </a:lnTo>
                  <a:lnTo>
                    <a:pt x="576" y="734"/>
                  </a:lnTo>
                  <a:lnTo>
                    <a:pt x="580" y="734"/>
                  </a:lnTo>
                  <a:lnTo>
                    <a:pt x="578" y="734"/>
                  </a:lnTo>
                  <a:lnTo>
                    <a:pt x="580" y="732"/>
                  </a:lnTo>
                  <a:lnTo>
                    <a:pt x="578" y="732"/>
                  </a:lnTo>
                  <a:lnTo>
                    <a:pt x="578" y="734"/>
                  </a:lnTo>
                  <a:lnTo>
                    <a:pt x="576" y="734"/>
                  </a:lnTo>
                  <a:lnTo>
                    <a:pt x="574" y="732"/>
                  </a:lnTo>
                  <a:lnTo>
                    <a:pt x="576" y="732"/>
                  </a:lnTo>
                  <a:lnTo>
                    <a:pt x="574" y="732"/>
                  </a:lnTo>
                  <a:lnTo>
                    <a:pt x="574" y="730"/>
                  </a:lnTo>
                  <a:lnTo>
                    <a:pt x="572" y="730"/>
                  </a:lnTo>
                  <a:lnTo>
                    <a:pt x="572" y="728"/>
                  </a:lnTo>
                  <a:lnTo>
                    <a:pt x="574" y="728"/>
                  </a:lnTo>
                  <a:lnTo>
                    <a:pt x="574" y="730"/>
                  </a:lnTo>
                  <a:lnTo>
                    <a:pt x="576" y="730"/>
                  </a:lnTo>
                  <a:lnTo>
                    <a:pt x="578" y="730"/>
                  </a:lnTo>
                  <a:lnTo>
                    <a:pt x="578" y="728"/>
                  </a:lnTo>
                  <a:lnTo>
                    <a:pt x="576" y="728"/>
                  </a:lnTo>
                  <a:lnTo>
                    <a:pt x="578" y="728"/>
                  </a:lnTo>
                  <a:lnTo>
                    <a:pt x="578" y="726"/>
                  </a:lnTo>
                  <a:lnTo>
                    <a:pt x="580" y="726"/>
                  </a:lnTo>
                  <a:lnTo>
                    <a:pt x="580" y="728"/>
                  </a:lnTo>
                  <a:lnTo>
                    <a:pt x="580" y="730"/>
                  </a:lnTo>
                  <a:close/>
                  <a:moveTo>
                    <a:pt x="561" y="724"/>
                  </a:moveTo>
                  <a:lnTo>
                    <a:pt x="561" y="722"/>
                  </a:lnTo>
                  <a:lnTo>
                    <a:pt x="563" y="722"/>
                  </a:lnTo>
                  <a:lnTo>
                    <a:pt x="563" y="724"/>
                  </a:lnTo>
                  <a:lnTo>
                    <a:pt x="561" y="724"/>
                  </a:lnTo>
                  <a:close/>
                  <a:moveTo>
                    <a:pt x="616" y="714"/>
                  </a:moveTo>
                  <a:lnTo>
                    <a:pt x="614" y="714"/>
                  </a:lnTo>
                  <a:lnTo>
                    <a:pt x="614" y="712"/>
                  </a:lnTo>
                  <a:lnTo>
                    <a:pt x="616" y="712"/>
                  </a:lnTo>
                  <a:lnTo>
                    <a:pt x="618" y="712"/>
                  </a:lnTo>
                  <a:lnTo>
                    <a:pt x="616" y="712"/>
                  </a:lnTo>
                  <a:lnTo>
                    <a:pt x="616" y="714"/>
                  </a:lnTo>
                  <a:close/>
                  <a:moveTo>
                    <a:pt x="570" y="710"/>
                  </a:moveTo>
                  <a:lnTo>
                    <a:pt x="570" y="712"/>
                  </a:lnTo>
                  <a:lnTo>
                    <a:pt x="572" y="712"/>
                  </a:lnTo>
                  <a:lnTo>
                    <a:pt x="574" y="712"/>
                  </a:lnTo>
                  <a:lnTo>
                    <a:pt x="574" y="714"/>
                  </a:lnTo>
                  <a:lnTo>
                    <a:pt x="572" y="714"/>
                  </a:lnTo>
                  <a:lnTo>
                    <a:pt x="572" y="712"/>
                  </a:lnTo>
                  <a:lnTo>
                    <a:pt x="570" y="712"/>
                  </a:lnTo>
                  <a:lnTo>
                    <a:pt x="568" y="712"/>
                  </a:lnTo>
                  <a:lnTo>
                    <a:pt x="566" y="714"/>
                  </a:lnTo>
                  <a:lnTo>
                    <a:pt x="568" y="712"/>
                  </a:lnTo>
                  <a:lnTo>
                    <a:pt x="570" y="712"/>
                  </a:lnTo>
                  <a:lnTo>
                    <a:pt x="570" y="710"/>
                  </a:lnTo>
                  <a:close/>
                  <a:moveTo>
                    <a:pt x="553" y="709"/>
                  </a:moveTo>
                  <a:lnTo>
                    <a:pt x="555" y="710"/>
                  </a:lnTo>
                  <a:lnTo>
                    <a:pt x="557" y="710"/>
                  </a:lnTo>
                  <a:lnTo>
                    <a:pt x="555" y="710"/>
                  </a:lnTo>
                  <a:lnTo>
                    <a:pt x="557" y="712"/>
                  </a:lnTo>
                  <a:lnTo>
                    <a:pt x="559" y="712"/>
                  </a:lnTo>
                  <a:lnTo>
                    <a:pt x="557" y="712"/>
                  </a:lnTo>
                  <a:lnTo>
                    <a:pt x="557" y="714"/>
                  </a:lnTo>
                  <a:lnTo>
                    <a:pt x="559" y="714"/>
                  </a:lnTo>
                  <a:lnTo>
                    <a:pt x="561" y="714"/>
                  </a:lnTo>
                  <a:lnTo>
                    <a:pt x="561" y="716"/>
                  </a:lnTo>
                  <a:lnTo>
                    <a:pt x="563" y="716"/>
                  </a:lnTo>
                  <a:lnTo>
                    <a:pt x="563" y="714"/>
                  </a:lnTo>
                  <a:lnTo>
                    <a:pt x="561" y="714"/>
                  </a:lnTo>
                  <a:lnTo>
                    <a:pt x="563" y="714"/>
                  </a:lnTo>
                  <a:lnTo>
                    <a:pt x="563" y="716"/>
                  </a:lnTo>
                  <a:lnTo>
                    <a:pt x="563" y="714"/>
                  </a:lnTo>
                  <a:lnTo>
                    <a:pt x="565" y="714"/>
                  </a:lnTo>
                  <a:lnTo>
                    <a:pt x="565" y="716"/>
                  </a:lnTo>
                  <a:lnTo>
                    <a:pt x="566" y="716"/>
                  </a:lnTo>
                  <a:lnTo>
                    <a:pt x="566" y="718"/>
                  </a:lnTo>
                  <a:lnTo>
                    <a:pt x="568" y="718"/>
                  </a:lnTo>
                  <a:lnTo>
                    <a:pt x="568" y="720"/>
                  </a:lnTo>
                  <a:lnTo>
                    <a:pt x="570" y="720"/>
                  </a:lnTo>
                  <a:lnTo>
                    <a:pt x="570" y="718"/>
                  </a:lnTo>
                  <a:lnTo>
                    <a:pt x="568" y="718"/>
                  </a:lnTo>
                  <a:lnTo>
                    <a:pt x="570" y="718"/>
                  </a:lnTo>
                  <a:lnTo>
                    <a:pt x="570" y="720"/>
                  </a:lnTo>
                  <a:lnTo>
                    <a:pt x="570" y="722"/>
                  </a:lnTo>
                  <a:lnTo>
                    <a:pt x="572" y="724"/>
                  </a:lnTo>
                  <a:lnTo>
                    <a:pt x="572" y="722"/>
                  </a:lnTo>
                  <a:lnTo>
                    <a:pt x="572" y="720"/>
                  </a:lnTo>
                  <a:lnTo>
                    <a:pt x="574" y="720"/>
                  </a:lnTo>
                  <a:lnTo>
                    <a:pt x="572" y="720"/>
                  </a:lnTo>
                  <a:lnTo>
                    <a:pt x="574" y="722"/>
                  </a:lnTo>
                  <a:lnTo>
                    <a:pt x="574" y="724"/>
                  </a:lnTo>
                  <a:lnTo>
                    <a:pt x="576" y="724"/>
                  </a:lnTo>
                  <a:lnTo>
                    <a:pt x="578" y="724"/>
                  </a:lnTo>
                  <a:lnTo>
                    <a:pt x="578" y="726"/>
                  </a:lnTo>
                  <a:lnTo>
                    <a:pt x="576" y="726"/>
                  </a:lnTo>
                  <a:lnTo>
                    <a:pt x="574" y="726"/>
                  </a:lnTo>
                  <a:lnTo>
                    <a:pt x="574" y="724"/>
                  </a:lnTo>
                  <a:lnTo>
                    <a:pt x="572" y="724"/>
                  </a:lnTo>
                  <a:lnTo>
                    <a:pt x="570" y="724"/>
                  </a:lnTo>
                  <a:lnTo>
                    <a:pt x="572" y="724"/>
                  </a:lnTo>
                  <a:lnTo>
                    <a:pt x="570" y="724"/>
                  </a:lnTo>
                  <a:lnTo>
                    <a:pt x="570" y="722"/>
                  </a:lnTo>
                  <a:lnTo>
                    <a:pt x="570" y="720"/>
                  </a:lnTo>
                  <a:lnTo>
                    <a:pt x="570" y="722"/>
                  </a:lnTo>
                  <a:lnTo>
                    <a:pt x="568" y="722"/>
                  </a:lnTo>
                  <a:lnTo>
                    <a:pt x="568" y="720"/>
                  </a:lnTo>
                  <a:lnTo>
                    <a:pt x="566" y="720"/>
                  </a:lnTo>
                  <a:lnTo>
                    <a:pt x="566" y="718"/>
                  </a:lnTo>
                  <a:lnTo>
                    <a:pt x="565" y="718"/>
                  </a:lnTo>
                  <a:lnTo>
                    <a:pt x="563" y="718"/>
                  </a:lnTo>
                  <a:lnTo>
                    <a:pt x="561" y="718"/>
                  </a:lnTo>
                  <a:lnTo>
                    <a:pt x="561" y="716"/>
                  </a:lnTo>
                  <a:lnTo>
                    <a:pt x="561" y="718"/>
                  </a:lnTo>
                  <a:lnTo>
                    <a:pt x="559" y="718"/>
                  </a:lnTo>
                  <a:lnTo>
                    <a:pt x="559" y="716"/>
                  </a:lnTo>
                  <a:lnTo>
                    <a:pt x="559" y="718"/>
                  </a:lnTo>
                  <a:lnTo>
                    <a:pt x="557" y="716"/>
                  </a:lnTo>
                  <a:lnTo>
                    <a:pt x="557" y="714"/>
                  </a:lnTo>
                  <a:lnTo>
                    <a:pt x="557" y="716"/>
                  </a:lnTo>
                  <a:lnTo>
                    <a:pt x="555" y="714"/>
                  </a:lnTo>
                  <a:lnTo>
                    <a:pt x="555" y="712"/>
                  </a:lnTo>
                  <a:lnTo>
                    <a:pt x="555" y="710"/>
                  </a:lnTo>
                  <a:lnTo>
                    <a:pt x="553" y="710"/>
                  </a:lnTo>
                  <a:lnTo>
                    <a:pt x="551" y="710"/>
                  </a:lnTo>
                  <a:lnTo>
                    <a:pt x="551" y="709"/>
                  </a:lnTo>
                  <a:lnTo>
                    <a:pt x="553" y="709"/>
                  </a:lnTo>
                  <a:close/>
                  <a:moveTo>
                    <a:pt x="559" y="707"/>
                  </a:moveTo>
                  <a:lnTo>
                    <a:pt x="557" y="707"/>
                  </a:lnTo>
                  <a:lnTo>
                    <a:pt x="557" y="705"/>
                  </a:lnTo>
                  <a:lnTo>
                    <a:pt x="557" y="703"/>
                  </a:lnTo>
                  <a:lnTo>
                    <a:pt x="557" y="705"/>
                  </a:lnTo>
                  <a:lnTo>
                    <a:pt x="559" y="705"/>
                  </a:lnTo>
                  <a:lnTo>
                    <a:pt x="559" y="707"/>
                  </a:lnTo>
                  <a:close/>
                  <a:moveTo>
                    <a:pt x="639" y="707"/>
                  </a:moveTo>
                  <a:lnTo>
                    <a:pt x="641" y="709"/>
                  </a:lnTo>
                  <a:lnTo>
                    <a:pt x="643" y="707"/>
                  </a:lnTo>
                  <a:lnTo>
                    <a:pt x="645" y="707"/>
                  </a:lnTo>
                  <a:lnTo>
                    <a:pt x="645" y="705"/>
                  </a:lnTo>
                  <a:lnTo>
                    <a:pt x="647" y="705"/>
                  </a:lnTo>
                  <a:lnTo>
                    <a:pt x="649" y="707"/>
                  </a:lnTo>
                  <a:lnTo>
                    <a:pt x="649" y="714"/>
                  </a:lnTo>
                  <a:lnTo>
                    <a:pt x="649" y="720"/>
                  </a:lnTo>
                  <a:lnTo>
                    <a:pt x="649" y="728"/>
                  </a:lnTo>
                  <a:lnTo>
                    <a:pt x="649" y="735"/>
                  </a:lnTo>
                  <a:lnTo>
                    <a:pt x="649" y="743"/>
                  </a:lnTo>
                  <a:lnTo>
                    <a:pt x="649" y="749"/>
                  </a:lnTo>
                  <a:lnTo>
                    <a:pt x="649" y="757"/>
                  </a:lnTo>
                  <a:lnTo>
                    <a:pt x="649" y="764"/>
                  </a:lnTo>
                  <a:lnTo>
                    <a:pt x="647" y="764"/>
                  </a:lnTo>
                  <a:lnTo>
                    <a:pt x="649" y="764"/>
                  </a:lnTo>
                  <a:lnTo>
                    <a:pt x="649" y="766"/>
                  </a:lnTo>
                  <a:lnTo>
                    <a:pt x="647" y="766"/>
                  </a:lnTo>
                  <a:lnTo>
                    <a:pt x="645" y="764"/>
                  </a:lnTo>
                  <a:lnTo>
                    <a:pt x="643" y="764"/>
                  </a:lnTo>
                  <a:lnTo>
                    <a:pt x="645" y="764"/>
                  </a:lnTo>
                  <a:lnTo>
                    <a:pt x="645" y="766"/>
                  </a:lnTo>
                  <a:lnTo>
                    <a:pt x="647" y="766"/>
                  </a:lnTo>
                  <a:lnTo>
                    <a:pt x="647" y="768"/>
                  </a:lnTo>
                  <a:lnTo>
                    <a:pt x="641" y="768"/>
                  </a:lnTo>
                  <a:lnTo>
                    <a:pt x="639" y="768"/>
                  </a:lnTo>
                  <a:lnTo>
                    <a:pt x="636" y="766"/>
                  </a:lnTo>
                  <a:lnTo>
                    <a:pt x="634" y="766"/>
                  </a:lnTo>
                  <a:lnTo>
                    <a:pt x="634" y="764"/>
                  </a:lnTo>
                  <a:lnTo>
                    <a:pt x="632" y="764"/>
                  </a:lnTo>
                  <a:lnTo>
                    <a:pt x="634" y="764"/>
                  </a:lnTo>
                  <a:lnTo>
                    <a:pt x="634" y="762"/>
                  </a:lnTo>
                  <a:lnTo>
                    <a:pt x="634" y="764"/>
                  </a:lnTo>
                  <a:lnTo>
                    <a:pt x="632" y="764"/>
                  </a:lnTo>
                  <a:lnTo>
                    <a:pt x="632" y="762"/>
                  </a:lnTo>
                  <a:lnTo>
                    <a:pt x="632" y="764"/>
                  </a:lnTo>
                  <a:lnTo>
                    <a:pt x="632" y="762"/>
                  </a:lnTo>
                  <a:lnTo>
                    <a:pt x="630" y="762"/>
                  </a:lnTo>
                  <a:lnTo>
                    <a:pt x="630" y="764"/>
                  </a:lnTo>
                  <a:lnTo>
                    <a:pt x="630" y="766"/>
                  </a:lnTo>
                  <a:lnTo>
                    <a:pt x="628" y="764"/>
                  </a:lnTo>
                  <a:lnTo>
                    <a:pt x="628" y="762"/>
                  </a:lnTo>
                  <a:lnTo>
                    <a:pt x="628" y="760"/>
                  </a:lnTo>
                  <a:lnTo>
                    <a:pt x="628" y="762"/>
                  </a:lnTo>
                  <a:lnTo>
                    <a:pt x="628" y="764"/>
                  </a:lnTo>
                  <a:lnTo>
                    <a:pt x="628" y="766"/>
                  </a:lnTo>
                  <a:lnTo>
                    <a:pt x="626" y="766"/>
                  </a:lnTo>
                  <a:lnTo>
                    <a:pt x="626" y="764"/>
                  </a:lnTo>
                  <a:lnTo>
                    <a:pt x="626" y="766"/>
                  </a:lnTo>
                  <a:lnTo>
                    <a:pt x="624" y="766"/>
                  </a:lnTo>
                  <a:lnTo>
                    <a:pt x="622" y="766"/>
                  </a:lnTo>
                  <a:lnTo>
                    <a:pt x="622" y="764"/>
                  </a:lnTo>
                  <a:lnTo>
                    <a:pt x="624" y="762"/>
                  </a:lnTo>
                  <a:lnTo>
                    <a:pt x="622" y="762"/>
                  </a:lnTo>
                  <a:lnTo>
                    <a:pt x="622" y="764"/>
                  </a:lnTo>
                  <a:lnTo>
                    <a:pt x="622" y="766"/>
                  </a:lnTo>
                  <a:lnTo>
                    <a:pt x="620" y="764"/>
                  </a:lnTo>
                  <a:lnTo>
                    <a:pt x="618" y="764"/>
                  </a:lnTo>
                  <a:lnTo>
                    <a:pt x="616" y="764"/>
                  </a:lnTo>
                  <a:lnTo>
                    <a:pt x="616" y="766"/>
                  </a:lnTo>
                  <a:lnTo>
                    <a:pt x="614" y="766"/>
                  </a:lnTo>
                  <a:lnTo>
                    <a:pt x="614" y="764"/>
                  </a:lnTo>
                  <a:lnTo>
                    <a:pt x="616" y="764"/>
                  </a:lnTo>
                  <a:lnTo>
                    <a:pt x="618" y="762"/>
                  </a:lnTo>
                  <a:lnTo>
                    <a:pt x="620" y="760"/>
                  </a:lnTo>
                  <a:lnTo>
                    <a:pt x="618" y="760"/>
                  </a:lnTo>
                  <a:lnTo>
                    <a:pt x="616" y="760"/>
                  </a:lnTo>
                  <a:lnTo>
                    <a:pt x="618" y="760"/>
                  </a:lnTo>
                  <a:lnTo>
                    <a:pt x="618" y="762"/>
                  </a:lnTo>
                  <a:lnTo>
                    <a:pt x="616" y="762"/>
                  </a:lnTo>
                  <a:lnTo>
                    <a:pt x="614" y="762"/>
                  </a:lnTo>
                  <a:lnTo>
                    <a:pt x="614" y="764"/>
                  </a:lnTo>
                  <a:lnTo>
                    <a:pt x="613" y="762"/>
                  </a:lnTo>
                  <a:lnTo>
                    <a:pt x="614" y="762"/>
                  </a:lnTo>
                  <a:lnTo>
                    <a:pt x="614" y="760"/>
                  </a:lnTo>
                  <a:lnTo>
                    <a:pt x="614" y="762"/>
                  </a:lnTo>
                  <a:lnTo>
                    <a:pt x="613" y="762"/>
                  </a:lnTo>
                  <a:lnTo>
                    <a:pt x="613" y="760"/>
                  </a:lnTo>
                  <a:lnTo>
                    <a:pt x="613" y="762"/>
                  </a:lnTo>
                  <a:lnTo>
                    <a:pt x="611" y="764"/>
                  </a:lnTo>
                  <a:lnTo>
                    <a:pt x="611" y="762"/>
                  </a:lnTo>
                  <a:lnTo>
                    <a:pt x="611" y="760"/>
                  </a:lnTo>
                  <a:lnTo>
                    <a:pt x="613" y="760"/>
                  </a:lnTo>
                  <a:lnTo>
                    <a:pt x="611" y="760"/>
                  </a:lnTo>
                  <a:lnTo>
                    <a:pt x="611" y="758"/>
                  </a:lnTo>
                  <a:lnTo>
                    <a:pt x="611" y="760"/>
                  </a:lnTo>
                  <a:lnTo>
                    <a:pt x="609" y="762"/>
                  </a:lnTo>
                  <a:lnTo>
                    <a:pt x="609" y="760"/>
                  </a:lnTo>
                  <a:lnTo>
                    <a:pt x="607" y="760"/>
                  </a:lnTo>
                  <a:lnTo>
                    <a:pt x="609" y="760"/>
                  </a:lnTo>
                  <a:lnTo>
                    <a:pt x="607" y="760"/>
                  </a:lnTo>
                  <a:lnTo>
                    <a:pt x="607" y="758"/>
                  </a:lnTo>
                  <a:lnTo>
                    <a:pt x="609" y="757"/>
                  </a:lnTo>
                  <a:lnTo>
                    <a:pt x="607" y="757"/>
                  </a:lnTo>
                  <a:lnTo>
                    <a:pt x="607" y="758"/>
                  </a:lnTo>
                  <a:lnTo>
                    <a:pt x="607" y="757"/>
                  </a:lnTo>
                  <a:lnTo>
                    <a:pt x="605" y="757"/>
                  </a:lnTo>
                  <a:lnTo>
                    <a:pt x="607" y="758"/>
                  </a:lnTo>
                  <a:lnTo>
                    <a:pt x="605" y="758"/>
                  </a:lnTo>
                  <a:lnTo>
                    <a:pt x="607" y="758"/>
                  </a:lnTo>
                  <a:lnTo>
                    <a:pt x="607" y="760"/>
                  </a:lnTo>
                  <a:lnTo>
                    <a:pt x="605" y="760"/>
                  </a:lnTo>
                  <a:lnTo>
                    <a:pt x="605" y="758"/>
                  </a:lnTo>
                  <a:lnTo>
                    <a:pt x="605" y="760"/>
                  </a:lnTo>
                  <a:lnTo>
                    <a:pt x="603" y="760"/>
                  </a:lnTo>
                  <a:lnTo>
                    <a:pt x="603" y="762"/>
                  </a:lnTo>
                  <a:lnTo>
                    <a:pt x="603" y="760"/>
                  </a:lnTo>
                  <a:lnTo>
                    <a:pt x="603" y="758"/>
                  </a:lnTo>
                  <a:lnTo>
                    <a:pt x="603" y="760"/>
                  </a:lnTo>
                  <a:lnTo>
                    <a:pt x="603" y="758"/>
                  </a:lnTo>
                  <a:lnTo>
                    <a:pt x="601" y="758"/>
                  </a:lnTo>
                  <a:lnTo>
                    <a:pt x="601" y="760"/>
                  </a:lnTo>
                  <a:lnTo>
                    <a:pt x="601" y="758"/>
                  </a:lnTo>
                  <a:lnTo>
                    <a:pt x="599" y="758"/>
                  </a:lnTo>
                  <a:lnTo>
                    <a:pt x="599" y="760"/>
                  </a:lnTo>
                  <a:lnTo>
                    <a:pt x="597" y="760"/>
                  </a:lnTo>
                  <a:lnTo>
                    <a:pt x="595" y="760"/>
                  </a:lnTo>
                  <a:lnTo>
                    <a:pt x="595" y="758"/>
                  </a:lnTo>
                  <a:lnTo>
                    <a:pt x="597" y="758"/>
                  </a:lnTo>
                  <a:lnTo>
                    <a:pt x="597" y="760"/>
                  </a:lnTo>
                  <a:lnTo>
                    <a:pt x="597" y="758"/>
                  </a:lnTo>
                  <a:lnTo>
                    <a:pt x="595" y="758"/>
                  </a:lnTo>
                  <a:lnTo>
                    <a:pt x="595" y="757"/>
                  </a:lnTo>
                  <a:lnTo>
                    <a:pt x="597" y="757"/>
                  </a:lnTo>
                  <a:lnTo>
                    <a:pt x="595" y="757"/>
                  </a:lnTo>
                  <a:lnTo>
                    <a:pt x="595" y="755"/>
                  </a:lnTo>
                  <a:lnTo>
                    <a:pt x="597" y="755"/>
                  </a:lnTo>
                  <a:lnTo>
                    <a:pt x="597" y="757"/>
                  </a:lnTo>
                  <a:lnTo>
                    <a:pt x="599" y="758"/>
                  </a:lnTo>
                  <a:lnTo>
                    <a:pt x="601" y="758"/>
                  </a:lnTo>
                  <a:lnTo>
                    <a:pt x="599" y="758"/>
                  </a:lnTo>
                  <a:lnTo>
                    <a:pt x="599" y="757"/>
                  </a:lnTo>
                  <a:lnTo>
                    <a:pt x="601" y="757"/>
                  </a:lnTo>
                  <a:lnTo>
                    <a:pt x="601" y="758"/>
                  </a:lnTo>
                  <a:lnTo>
                    <a:pt x="603" y="758"/>
                  </a:lnTo>
                  <a:lnTo>
                    <a:pt x="601" y="757"/>
                  </a:lnTo>
                  <a:lnTo>
                    <a:pt x="601" y="755"/>
                  </a:lnTo>
                  <a:lnTo>
                    <a:pt x="599" y="755"/>
                  </a:lnTo>
                  <a:lnTo>
                    <a:pt x="599" y="757"/>
                  </a:lnTo>
                  <a:lnTo>
                    <a:pt x="599" y="755"/>
                  </a:lnTo>
                  <a:lnTo>
                    <a:pt x="597" y="755"/>
                  </a:lnTo>
                  <a:lnTo>
                    <a:pt x="599" y="755"/>
                  </a:lnTo>
                  <a:lnTo>
                    <a:pt x="597" y="755"/>
                  </a:lnTo>
                  <a:lnTo>
                    <a:pt x="599" y="755"/>
                  </a:lnTo>
                  <a:lnTo>
                    <a:pt x="599" y="753"/>
                  </a:lnTo>
                  <a:lnTo>
                    <a:pt x="599" y="755"/>
                  </a:lnTo>
                  <a:lnTo>
                    <a:pt x="601" y="755"/>
                  </a:lnTo>
                  <a:lnTo>
                    <a:pt x="599" y="755"/>
                  </a:lnTo>
                  <a:lnTo>
                    <a:pt x="601" y="755"/>
                  </a:lnTo>
                  <a:lnTo>
                    <a:pt x="601" y="757"/>
                  </a:lnTo>
                  <a:lnTo>
                    <a:pt x="603" y="757"/>
                  </a:lnTo>
                  <a:lnTo>
                    <a:pt x="603" y="755"/>
                  </a:lnTo>
                  <a:lnTo>
                    <a:pt x="601" y="755"/>
                  </a:lnTo>
                  <a:lnTo>
                    <a:pt x="603" y="755"/>
                  </a:lnTo>
                  <a:lnTo>
                    <a:pt x="605" y="755"/>
                  </a:lnTo>
                  <a:lnTo>
                    <a:pt x="607" y="755"/>
                  </a:lnTo>
                  <a:lnTo>
                    <a:pt x="605" y="755"/>
                  </a:lnTo>
                  <a:lnTo>
                    <a:pt x="605" y="753"/>
                  </a:lnTo>
                  <a:lnTo>
                    <a:pt x="607" y="753"/>
                  </a:lnTo>
                  <a:lnTo>
                    <a:pt x="609" y="755"/>
                  </a:lnTo>
                  <a:lnTo>
                    <a:pt x="609" y="757"/>
                  </a:lnTo>
                  <a:lnTo>
                    <a:pt x="611" y="757"/>
                  </a:lnTo>
                  <a:lnTo>
                    <a:pt x="609" y="755"/>
                  </a:lnTo>
                  <a:lnTo>
                    <a:pt x="611" y="755"/>
                  </a:lnTo>
                  <a:lnTo>
                    <a:pt x="613" y="755"/>
                  </a:lnTo>
                  <a:lnTo>
                    <a:pt x="613" y="753"/>
                  </a:lnTo>
                  <a:lnTo>
                    <a:pt x="613" y="751"/>
                  </a:lnTo>
                  <a:lnTo>
                    <a:pt x="614" y="751"/>
                  </a:lnTo>
                  <a:lnTo>
                    <a:pt x="616" y="753"/>
                  </a:lnTo>
                  <a:lnTo>
                    <a:pt x="616" y="751"/>
                  </a:lnTo>
                  <a:lnTo>
                    <a:pt x="616" y="753"/>
                  </a:lnTo>
                  <a:lnTo>
                    <a:pt x="618" y="753"/>
                  </a:lnTo>
                  <a:lnTo>
                    <a:pt x="616" y="755"/>
                  </a:lnTo>
                  <a:lnTo>
                    <a:pt x="616" y="757"/>
                  </a:lnTo>
                  <a:lnTo>
                    <a:pt x="614" y="758"/>
                  </a:lnTo>
                  <a:lnTo>
                    <a:pt x="616" y="758"/>
                  </a:lnTo>
                  <a:lnTo>
                    <a:pt x="616" y="757"/>
                  </a:lnTo>
                  <a:lnTo>
                    <a:pt x="616" y="755"/>
                  </a:lnTo>
                  <a:lnTo>
                    <a:pt x="618" y="753"/>
                  </a:lnTo>
                  <a:lnTo>
                    <a:pt x="618" y="755"/>
                  </a:lnTo>
                  <a:lnTo>
                    <a:pt x="620" y="755"/>
                  </a:lnTo>
                  <a:lnTo>
                    <a:pt x="620" y="757"/>
                  </a:lnTo>
                  <a:lnTo>
                    <a:pt x="622" y="757"/>
                  </a:lnTo>
                  <a:lnTo>
                    <a:pt x="622" y="758"/>
                  </a:lnTo>
                  <a:lnTo>
                    <a:pt x="624" y="758"/>
                  </a:lnTo>
                  <a:lnTo>
                    <a:pt x="622" y="757"/>
                  </a:lnTo>
                  <a:lnTo>
                    <a:pt x="624" y="757"/>
                  </a:lnTo>
                  <a:lnTo>
                    <a:pt x="624" y="758"/>
                  </a:lnTo>
                  <a:lnTo>
                    <a:pt x="626" y="758"/>
                  </a:lnTo>
                  <a:lnTo>
                    <a:pt x="624" y="757"/>
                  </a:lnTo>
                  <a:lnTo>
                    <a:pt x="620" y="755"/>
                  </a:lnTo>
                  <a:lnTo>
                    <a:pt x="620" y="753"/>
                  </a:lnTo>
                  <a:lnTo>
                    <a:pt x="618" y="753"/>
                  </a:lnTo>
                  <a:lnTo>
                    <a:pt x="620" y="753"/>
                  </a:lnTo>
                  <a:lnTo>
                    <a:pt x="618" y="751"/>
                  </a:lnTo>
                  <a:lnTo>
                    <a:pt x="616" y="751"/>
                  </a:lnTo>
                  <a:lnTo>
                    <a:pt x="614" y="751"/>
                  </a:lnTo>
                  <a:lnTo>
                    <a:pt x="614" y="749"/>
                  </a:lnTo>
                  <a:lnTo>
                    <a:pt x="613" y="749"/>
                  </a:lnTo>
                  <a:lnTo>
                    <a:pt x="613" y="747"/>
                  </a:lnTo>
                  <a:lnTo>
                    <a:pt x="614" y="747"/>
                  </a:lnTo>
                  <a:lnTo>
                    <a:pt x="614" y="749"/>
                  </a:lnTo>
                  <a:lnTo>
                    <a:pt x="614" y="747"/>
                  </a:lnTo>
                  <a:lnTo>
                    <a:pt x="613" y="747"/>
                  </a:lnTo>
                  <a:lnTo>
                    <a:pt x="613" y="745"/>
                  </a:lnTo>
                  <a:lnTo>
                    <a:pt x="618" y="749"/>
                  </a:lnTo>
                  <a:lnTo>
                    <a:pt x="620" y="751"/>
                  </a:lnTo>
                  <a:lnTo>
                    <a:pt x="622" y="751"/>
                  </a:lnTo>
                  <a:lnTo>
                    <a:pt x="622" y="753"/>
                  </a:lnTo>
                  <a:lnTo>
                    <a:pt x="624" y="753"/>
                  </a:lnTo>
                  <a:lnTo>
                    <a:pt x="624" y="755"/>
                  </a:lnTo>
                  <a:lnTo>
                    <a:pt x="626" y="755"/>
                  </a:lnTo>
                  <a:lnTo>
                    <a:pt x="626" y="753"/>
                  </a:lnTo>
                  <a:lnTo>
                    <a:pt x="624" y="753"/>
                  </a:lnTo>
                  <a:lnTo>
                    <a:pt x="624" y="751"/>
                  </a:lnTo>
                  <a:lnTo>
                    <a:pt x="626" y="751"/>
                  </a:lnTo>
                  <a:lnTo>
                    <a:pt x="626" y="749"/>
                  </a:lnTo>
                  <a:lnTo>
                    <a:pt x="628" y="751"/>
                  </a:lnTo>
                  <a:lnTo>
                    <a:pt x="628" y="753"/>
                  </a:lnTo>
                  <a:lnTo>
                    <a:pt x="630" y="753"/>
                  </a:lnTo>
                  <a:lnTo>
                    <a:pt x="628" y="755"/>
                  </a:lnTo>
                  <a:lnTo>
                    <a:pt x="630" y="755"/>
                  </a:lnTo>
                  <a:lnTo>
                    <a:pt x="630" y="757"/>
                  </a:lnTo>
                  <a:lnTo>
                    <a:pt x="630" y="755"/>
                  </a:lnTo>
                  <a:lnTo>
                    <a:pt x="630" y="757"/>
                  </a:lnTo>
                  <a:lnTo>
                    <a:pt x="632" y="757"/>
                  </a:lnTo>
                  <a:lnTo>
                    <a:pt x="630" y="757"/>
                  </a:lnTo>
                  <a:lnTo>
                    <a:pt x="630" y="758"/>
                  </a:lnTo>
                  <a:lnTo>
                    <a:pt x="632" y="758"/>
                  </a:lnTo>
                  <a:lnTo>
                    <a:pt x="632" y="757"/>
                  </a:lnTo>
                  <a:lnTo>
                    <a:pt x="632" y="755"/>
                  </a:lnTo>
                  <a:lnTo>
                    <a:pt x="630" y="755"/>
                  </a:lnTo>
                  <a:lnTo>
                    <a:pt x="630" y="753"/>
                  </a:lnTo>
                  <a:lnTo>
                    <a:pt x="630" y="751"/>
                  </a:lnTo>
                  <a:lnTo>
                    <a:pt x="632" y="751"/>
                  </a:lnTo>
                  <a:lnTo>
                    <a:pt x="634" y="753"/>
                  </a:lnTo>
                  <a:lnTo>
                    <a:pt x="634" y="755"/>
                  </a:lnTo>
                  <a:lnTo>
                    <a:pt x="636" y="755"/>
                  </a:lnTo>
                  <a:lnTo>
                    <a:pt x="634" y="753"/>
                  </a:lnTo>
                  <a:lnTo>
                    <a:pt x="636" y="753"/>
                  </a:lnTo>
                  <a:lnTo>
                    <a:pt x="639" y="755"/>
                  </a:lnTo>
                  <a:lnTo>
                    <a:pt x="639" y="757"/>
                  </a:lnTo>
                  <a:lnTo>
                    <a:pt x="638" y="757"/>
                  </a:lnTo>
                  <a:lnTo>
                    <a:pt x="638" y="758"/>
                  </a:lnTo>
                  <a:lnTo>
                    <a:pt x="638" y="760"/>
                  </a:lnTo>
                  <a:lnTo>
                    <a:pt x="638" y="762"/>
                  </a:lnTo>
                  <a:lnTo>
                    <a:pt x="638" y="760"/>
                  </a:lnTo>
                  <a:lnTo>
                    <a:pt x="638" y="758"/>
                  </a:lnTo>
                  <a:lnTo>
                    <a:pt x="639" y="758"/>
                  </a:lnTo>
                  <a:lnTo>
                    <a:pt x="639" y="757"/>
                  </a:lnTo>
                  <a:lnTo>
                    <a:pt x="639" y="758"/>
                  </a:lnTo>
                  <a:lnTo>
                    <a:pt x="641" y="758"/>
                  </a:lnTo>
                  <a:lnTo>
                    <a:pt x="641" y="757"/>
                  </a:lnTo>
                  <a:lnTo>
                    <a:pt x="641" y="755"/>
                  </a:lnTo>
                  <a:lnTo>
                    <a:pt x="643" y="755"/>
                  </a:lnTo>
                  <a:lnTo>
                    <a:pt x="643" y="757"/>
                  </a:lnTo>
                  <a:lnTo>
                    <a:pt x="643" y="755"/>
                  </a:lnTo>
                  <a:lnTo>
                    <a:pt x="641" y="753"/>
                  </a:lnTo>
                  <a:lnTo>
                    <a:pt x="639" y="753"/>
                  </a:lnTo>
                  <a:lnTo>
                    <a:pt x="639" y="751"/>
                  </a:lnTo>
                  <a:lnTo>
                    <a:pt x="636" y="751"/>
                  </a:lnTo>
                  <a:lnTo>
                    <a:pt x="636" y="749"/>
                  </a:lnTo>
                  <a:lnTo>
                    <a:pt x="634" y="749"/>
                  </a:lnTo>
                  <a:lnTo>
                    <a:pt x="630" y="747"/>
                  </a:lnTo>
                  <a:lnTo>
                    <a:pt x="628" y="747"/>
                  </a:lnTo>
                  <a:lnTo>
                    <a:pt x="628" y="745"/>
                  </a:lnTo>
                  <a:lnTo>
                    <a:pt x="626" y="745"/>
                  </a:lnTo>
                  <a:lnTo>
                    <a:pt x="626" y="743"/>
                  </a:lnTo>
                  <a:lnTo>
                    <a:pt x="626" y="741"/>
                  </a:lnTo>
                  <a:lnTo>
                    <a:pt x="624" y="739"/>
                  </a:lnTo>
                  <a:lnTo>
                    <a:pt x="624" y="737"/>
                  </a:lnTo>
                  <a:lnTo>
                    <a:pt x="624" y="735"/>
                  </a:lnTo>
                  <a:lnTo>
                    <a:pt x="626" y="735"/>
                  </a:lnTo>
                  <a:lnTo>
                    <a:pt x="628" y="734"/>
                  </a:lnTo>
                  <a:lnTo>
                    <a:pt x="630" y="734"/>
                  </a:lnTo>
                  <a:lnTo>
                    <a:pt x="634" y="734"/>
                  </a:lnTo>
                  <a:lnTo>
                    <a:pt x="638" y="730"/>
                  </a:lnTo>
                  <a:lnTo>
                    <a:pt x="638" y="728"/>
                  </a:lnTo>
                  <a:lnTo>
                    <a:pt x="638" y="726"/>
                  </a:lnTo>
                  <a:lnTo>
                    <a:pt x="636" y="726"/>
                  </a:lnTo>
                  <a:lnTo>
                    <a:pt x="632" y="726"/>
                  </a:lnTo>
                  <a:lnTo>
                    <a:pt x="630" y="726"/>
                  </a:lnTo>
                  <a:lnTo>
                    <a:pt x="628" y="726"/>
                  </a:lnTo>
                  <a:lnTo>
                    <a:pt x="628" y="728"/>
                  </a:lnTo>
                  <a:lnTo>
                    <a:pt x="626" y="728"/>
                  </a:lnTo>
                  <a:lnTo>
                    <a:pt x="624" y="728"/>
                  </a:lnTo>
                  <a:lnTo>
                    <a:pt x="622" y="728"/>
                  </a:lnTo>
                  <a:lnTo>
                    <a:pt x="622" y="726"/>
                  </a:lnTo>
                  <a:lnTo>
                    <a:pt x="620" y="726"/>
                  </a:lnTo>
                  <a:lnTo>
                    <a:pt x="620" y="724"/>
                  </a:lnTo>
                  <a:lnTo>
                    <a:pt x="620" y="722"/>
                  </a:lnTo>
                  <a:lnTo>
                    <a:pt x="620" y="720"/>
                  </a:lnTo>
                  <a:lnTo>
                    <a:pt x="620" y="718"/>
                  </a:lnTo>
                  <a:lnTo>
                    <a:pt x="620" y="716"/>
                  </a:lnTo>
                  <a:lnTo>
                    <a:pt x="622" y="716"/>
                  </a:lnTo>
                  <a:lnTo>
                    <a:pt x="622" y="714"/>
                  </a:lnTo>
                  <a:lnTo>
                    <a:pt x="622" y="716"/>
                  </a:lnTo>
                  <a:lnTo>
                    <a:pt x="622" y="718"/>
                  </a:lnTo>
                  <a:lnTo>
                    <a:pt x="624" y="718"/>
                  </a:lnTo>
                  <a:lnTo>
                    <a:pt x="624" y="716"/>
                  </a:lnTo>
                  <a:lnTo>
                    <a:pt x="626" y="716"/>
                  </a:lnTo>
                  <a:lnTo>
                    <a:pt x="626" y="714"/>
                  </a:lnTo>
                  <a:lnTo>
                    <a:pt x="626" y="712"/>
                  </a:lnTo>
                  <a:lnTo>
                    <a:pt x="624" y="712"/>
                  </a:lnTo>
                  <a:lnTo>
                    <a:pt x="622" y="714"/>
                  </a:lnTo>
                  <a:lnTo>
                    <a:pt x="622" y="712"/>
                  </a:lnTo>
                  <a:lnTo>
                    <a:pt x="624" y="712"/>
                  </a:lnTo>
                  <a:lnTo>
                    <a:pt x="622" y="710"/>
                  </a:lnTo>
                  <a:lnTo>
                    <a:pt x="620" y="710"/>
                  </a:lnTo>
                  <a:lnTo>
                    <a:pt x="622" y="709"/>
                  </a:lnTo>
                  <a:lnTo>
                    <a:pt x="624" y="709"/>
                  </a:lnTo>
                  <a:lnTo>
                    <a:pt x="626" y="709"/>
                  </a:lnTo>
                  <a:lnTo>
                    <a:pt x="626" y="710"/>
                  </a:lnTo>
                  <a:lnTo>
                    <a:pt x="628" y="712"/>
                  </a:lnTo>
                  <a:lnTo>
                    <a:pt x="630" y="710"/>
                  </a:lnTo>
                  <a:lnTo>
                    <a:pt x="632" y="710"/>
                  </a:lnTo>
                  <a:lnTo>
                    <a:pt x="632" y="709"/>
                  </a:lnTo>
                  <a:lnTo>
                    <a:pt x="634" y="709"/>
                  </a:lnTo>
                  <a:lnTo>
                    <a:pt x="634" y="707"/>
                  </a:lnTo>
                  <a:lnTo>
                    <a:pt x="634" y="705"/>
                  </a:lnTo>
                  <a:lnTo>
                    <a:pt x="634" y="703"/>
                  </a:lnTo>
                  <a:lnTo>
                    <a:pt x="636" y="703"/>
                  </a:lnTo>
                  <a:lnTo>
                    <a:pt x="636" y="701"/>
                  </a:lnTo>
                  <a:lnTo>
                    <a:pt x="638" y="701"/>
                  </a:lnTo>
                  <a:lnTo>
                    <a:pt x="638" y="703"/>
                  </a:lnTo>
                  <a:lnTo>
                    <a:pt x="638" y="705"/>
                  </a:lnTo>
                  <a:lnTo>
                    <a:pt x="639" y="705"/>
                  </a:lnTo>
                  <a:lnTo>
                    <a:pt x="639" y="707"/>
                  </a:lnTo>
                  <a:close/>
                  <a:moveTo>
                    <a:pt x="568" y="701"/>
                  </a:moveTo>
                  <a:lnTo>
                    <a:pt x="568" y="703"/>
                  </a:lnTo>
                  <a:lnTo>
                    <a:pt x="568" y="705"/>
                  </a:lnTo>
                  <a:lnTo>
                    <a:pt x="566" y="705"/>
                  </a:lnTo>
                  <a:lnTo>
                    <a:pt x="568" y="705"/>
                  </a:lnTo>
                  <a:lnTo>
                    <a:pt x="568" y="707"/>
                  </a:lnTo>
                  <a:lnTo>
                    <a:pt x="566" y="707"/>
                  </a:lnTo>
                  <a:lnTo>
                    <a:pt x="566" y="709"/>
                  </a:lnTo>
                  <a:lnTo>
                    <a:pt x="565" y="709"/>
                  </a:lnTo>
                  <a:lnTo>
                    <a:pt x="565" y="707"/>
                  </a:lnTo>
                  <a:lnTo>
                    <a:pt x="566" y="707"/>
                  </a:lnTo>
                  <a:lnTo>
                    <a:pt x="566" y="705"/>
                  </a:lnTo>
                  <a:lnTo>
                    <a:pt x="566" y="707"/>
                  </a:lnTo>
                  <a:lnTo>
                    <a:pt x="565" y="707"/>
                  </a:lnTo>
                  <a:lnTo>
                    <a:pt x="566" y="705"/>
                  </a:lnTo>
                  <a:lnTo>
                    <a:pt x="565" y="705"/>
                  </a:lnTo>
                  <a:lnTo>
                    <a:pt x="565" y="707"/>
                  </a:lnTo>
                  <a:lnTo>
                    <a:pt x="563" y="707"/>
                  </a:lnTo>
                  <a:lnTo>
                    <a:pt x="563" y="709"/>
                  </a:lnTo>
                  <a:lnTo>
                    <a:pt x="561" y="709"/>
                  </a:lnTo>
                  <a:lnTo>
                    <a:pt x="563" y="707"/>
                  </a:lnTo>
                  <a:lnTo>
                    <a:pt x="561" y="707"/>
                  </a:lnTo>
                  <a:lnTo>
                    <a:pt x="561" y="705"/>
                  </a:lnTo>
                  <a:lnTo>
                    <a:pt x="563" y="705"/>
                  </a:lnTo>
                  <a:lnTo>
                    <a:pt x="565" y="703"/>
                  </a:lnTo>
                  <a:lnTo>
                    <a:pt x="563" y="703"/>
                  </a:lnTo>
                  <a:lnTo>
                    <a:pt x="563" y="701"/>
                  </a:lnTo>
                  <a:lnTo>
                    <a:pt x="565" y="701"/>
                  </a:lnTo>
                  <a:lnTo>
                    <a:pt x="566" y="701"/>
                  </a:lnTo>
                  <a:lnTo>
                    <a:pt x="568" y="701"/>
                  </a:lnTo>
                  <a:close/>
                  <a:moveTo>
                    <a:pt x="557" y="701"/>
                  </a:moveTo>
                  <a:lnTo>
                    <a:pt x="555" y="701"/>
                  </a:lnTo>
                  <a:lnTo>
                    <a:pt x="555" y="699"/>
                  </a:lnTo>
                  <a:lnTo>
                    <a:pt x="555" y="697"/>
                  </a:lnTo>
                  <a:lnTo>
                    <a:pt x="557" y="697"/>
                  </a:lnTo>
                  <a:lnTo>
                    <a:pt x="557" y="699"/>
                  </a:lnTo>
                  <a:lnTo>
                    <a:pt x="557" y="701"/>
                  </a:lnTo>
                  <a:close/>
                  <a:moveTo>
                    <a:pt x="551" y="695"/>
                  </a:moveTo>
                  <a:lnTo>
                    <a:pt x="553" y="695"/>
                  </a:lnTo>
                  <a:lnTo>
                    <a:pt x="555" y="695"/>
                  </a:lnTo>
                  <a:lnTo>
                    <a:pt x="555" y="697"/>
                  </a:lnTo>
                  <a:lnTo>
                    <a:pt x="555" y="699"/>
                  </a:lnTo>
                  <a:lnTo>
                    <a:pt x="555" y="701"/>
                  </a:lnTo>
                  <a:lnTo>
                    <a:pt x="553" y="701"/>
                  </a:lnTo>
                  <a:lnTo>
                    <a:pt x="553" y="699"/>
                  </a:lnTo>
                  <a:lnTo>
                    <a:pt x="551" y="699"/>
                  </a:lnTo>
                  <a:lnTo>
                    <a:pt x="551" y="697"/>
                  </a:lnTo>
                  <a:lnTo>
                    <a:pt x="549" y="697"/>
                  </a:lnTo>
                  <a:lnTo>
                    <a:pt x="549" y="695"/>
                  </a:lnTo>
                  <a:lnTo>
                    <a:pt x="551" y="695"/>
                  </a:lnTo>
                  <a:close/>
                  <a:moveTo>
                    <a:pt x="563" y="693"/>
                  </a:moveTo>
                  <a:lnTo>
                    <a:pt x="565" y="693"/>
                  </a:lnTo>
                  <a:lnTo>
                    <a:pt x="565" y="695"/>
                  </a:lnTo>
                  <a:lnTo>
                    <a:pt x="566" y="697"/>
                  </a:lnTo>
                  <a:lnTo>
                    <a:pt x="566" y="699"/>
                  </a:lnTo>
                  <a:lnTo>
                    <a:pt x="568" y="699"/>
                  </a:lnTo>
                  <a:lnTo>
                    <a:pt x="566" y="699"/>
                  </a:lnTo>
                  <a:lnTo>
                    <a:pt x="566" y="701"/>
                  </a:lnTo>
                  <a:lnTo>
                    <a:pt x="566" y="699"/>
                  </a:lnTo>
                  <a:lnTo>
                    <a:pt x="565" y="697"/>
                  </a:lnTo>
                  <a:lnTo>
                    <a:pt x="563" y="697"/>
                  </a:lnTo>
                  <a:lnTo>
                    <a:pt x="563" y="695"/>
                  </a:lnTo>
                  <a:lnTo>
                    <a:pt x="563" y="693"/>
                  </a:lnTo>
                  <a:close/>
                  <a:moveTo>
                    <a:pt x="561" y="693"/>
                  </a:moveTo>
                  <a:lnTo>
                    <a:pt x="563" y="695"/>
                  </a:lnTo>
                  <a:lnTo>
                    <a:pt x="563" y="697"/>
                  </a:lnTo>
                  <a:lnTo>
                    <a:pt x="565" y="697"/>
                  </a:lnTo>
                  <a:lnTo>
                    <a:pt x="565" y="699"/>
                  </a:lnTo>
                  <a:lnTo>
                    <a:pt x="563" y="699"/>
                  </a:lnTo>
                  <a:lnTo>
                    <a:pt x="563" y="701"/>
                  </a:lnTo>
                  <a:lnTo>
                    <a:pt x="561" y="701"/>
                  </a:lnTo>
                  <a:lnTo>
                    <a:pt x="561" y="699"/>
                  </a:lnTo>
                  <a:lnTo>
                    <a:pt x="561" y="697"/>
                  </a:lnTo>
                  <a:lnTo>
                    <a:pt x="561" y="695"/>
                  </a:lnTo>
                  <a:lnTo>
                    <a:pt x="561" y="697"/>
                  </a:lnTo>
                  <a:lnTo>
                    <a:pt x="563" y="697"/>
                  </a:lnTo>
                  <a:lnTo>
                    <a:pt x="563" y="695"/>
                  </a:lnTo>
                  <a:lnTo>
                    <a:pt x="561" y="695"/>
                  </a:lnTo>
                  <a:lnTo>
                    <a:pt x="559" y="693"/>
                  </a:lnTo>
                  <a:lnTo>
                    <a:pt x="559" y="695"/>
                  </a:lnTo>
                  <a:lnTo>
                    <a:pt x="559" y="693"/>
                  </a:lnTo>
                  <a:lnTo>
                    <a:pt x="557" y="693"/>
                  </a:lnTo>
                  <a:lnTo>
                    <a:pt x="559" y="693"/>
                  </a:lnTo>
                  <a:lnTo>
                    <a:pt x="559" y="691"/>
                  </a:lnTo>
                  <a:lnTo>
                    <a:pt x="559" y="693"/>
                  </a:lnTo>
                  <a:lnTo>
                    <a:pt x="561" y="693"/>
                  </a:lnTo>
                  <a:close/>
                  <a:moveTo>
                    <a:pt x="553" y="693"/>
                  </a:moveTo>
                  <a:lnTo>
                    <a:pt x="553" y="695"/>
                  </a:lnTo>
                  <a:lnTo>
                    <a:pt x="551" y="695"/>
                  </a:lnTo>
                  <a:lnTo>
                    <a:pt x="551" y="693"/>
                  </a:lnTo>
                  <a:lnTo>
                    <a:pt x="553" y="691"/>
                  </a:lnTo>
                  <a:lnTo>
                    <a:pt x="555" y="691"/>
                  </a:lnTo>
                  <a:lnTo>
                    <a:pt x="553" y="693"/>
                  </a:lnTo>
                  <a:close/>
                  <a:moveTo>
                    <a:pt x="559" y="691"/>
                  </a:moveTo>
                  <a:lnTo>
                    <a:pt x="557" y="691"/>
                  </a:lnTo>
                  <a:lnTo>
                    <a:pt x="559" y="691"/>
                  </a:lnTo>
                  <a:close/>
                  <a:moveTo>
                    <a:pt x="553" y="691"/>
                  </a:moveTo>
                  <a:lnTo>
                    <a:pt x="551" y="691"/>
                  </a:lnTo>
                  <a:lnTo>
                    <a:pt x="553" y="691"/>
                  </a:lnTo>
                  <a:lnTo>
                    <a:pt x="553" y="689"/>
                  </a:lnTo>
                  <a:lnTo>
                    <a:pt x="555" y="687"/>
                  </a:lnTo>
                  <a:lnTo>
                    <a:pt x="555" y="689"/>
                  </a:lnTo>
                  <a:lnTo>
                    <a:pt x="553" y="691"/>
                  </a:lnTo>
                  <a:close/>
                  <a:moveTo>
                    <a:pt x="563" y="687"/>
                  </a:moveTo>
                  <a:lnTo>
                    <a:pt x="565" y="689"/>
                  </a:lnTo>
                  <a:lnTo>
                    <a:pt x="566" y="691"/>
                  </a:lnTo>
                  <a:lnTo>
                    <a:pt x="568" y="691"/>
                  </a:lnTo>
                  <a:lnTo>
                    <a:pt x="568" y="693"/>
                  </a:lnTo>
                  <a:lnTo>
                    <a:pt x="568" y="695"/>
                  </a:lnTo>
                  <a:lnTo>
                    <a:pt x="568" y="697"/>
                  </a:lnTo>
                  <a:lnTo>
                    <a:pt x="568" y="695"/>
                  </a:lnTo>
                  <a:lnTo>
                    <a:pt x="566" y="693"/>
                  </a:lnTo>
                  <a:lnTo>
                    <a:pt x="565" y="691"/>
                  </a:lnTo>
                  <a:lnTo>
                    <a:pt x="563" y="691"/>
                  </a:lnTo>
                  <a:lnTo>
                    <a:pt x="563" y="689"/>
                  </a:lnTo>
                  <a:lnTo>
                    <a:pt x="563" y="687"/>
                  </a:lnTo>
                  <a:close/>
                  <a:moveTo>
                    <a:pt x="553" y="687"/>
                  </a:moveTo>
                  <a:lnTo>
                    <a:pt x="553" y="686"/>
                  </a:lnTo>
                  <a:lnTo>
                    <a:pt x="555" y="686"/>
                  </a:lnTo>
                  <a:lnTo>
                    <a:pt x="553" y="687"/>
                  </a:lnTo>
                  <a:lnTo>
                    <a:pt x="553" y="689"/>
                  </a:lnTo>
                  <a:lnTo>
                    <a:pt x="551" y="689"/>
                  </a:lnTo>
                  <a:lnTo>
                    <a:pt x="553" y="689"/>
                  </a:lnTo>
                  <a:lnTo>
                    <a:pt x="551" y="691"/>
                  </a:lnTo>
                  <a:lnTo>
                    <a:pt x="551" y="693"/>
                  </a:lnTo>
                  <a:lnTo>
                    <a:pt x="549" y="693"/>
                  </a:lnTo>
                  <a:lnTo>
                    <a:pt x="549" y="691"/>
                  </a:lnTo>
                  <a:lnTo>
                    <a:pt x="551" y="691"/>
                  </a:lnTo>
                  <a:lnTo>
                    <a:pt x="551" y="689"/>
                  </a:lnTo>
                  <a:lnTo>
                    <a:pt x="551" y="687"/>
                  </a:lnTo>
                  <a:lnTo>
                    <a:pt x="551" y="686"/>
                  </a:lnTo>
                  <a:lnTo>
                    <a:pt x="553" y="686"/>
                  </a:lnTo>
                  <a:lnTo>
                    <a:pt x="551" y="686"/>
                  </a:lnTo>
                  <a:lnTo>
                    <a:pt x="553" y="687"/>
                  </a:lnTo>
                  <a:close/>
                  <a:moveTo>
                    <a:pt x="566" y="686"/>
                  </a:moveTo>
                  <a:lnTo>
                    <a:pt x="568" y="686"/>
                  </a:lnTo>
                  <a:lnTo>
                    <a:pt x="568" y="687"/>
                  </a:lnTo>
                  <a:lnTo>
                    <a:pt x="568" y="689"/>
                  </a:lnTo>
                  <a:lnTo>
                    <a:pt x="568" y="687"/>
                  </a:lnTo>
                  <a:lnTo>
                    <a:pt x="568" y="689"/>
                  </a:lnTo>
                  <a:lnTo>
                    <a:pt x="566" y="689"/>
                  </a:lnTo>
                  <a:lnTo>
                    <a:pt x="566" y="687"/>
                  </a:lnTo>
                  <a:lnTo>
                    <a:pt x="565" y="687"/>
                  </a:lnTo>
                  <a:lnTo>
                    <a:pt x="565" y="686"/>
                  </a:lnTo>
                  <a:lnTo>
                    <a:pt x="566" y="686"/>
                  </a:lnTo>
                  <a:close/>
                  <a:moveTo>
                    <a:pt x="547" y="684"/>
                  </a:moveTo>
                  <a:lnTo>
                    <a:pt x="547" y="686"/>
                  </a:lnTo>
                  <a:lnTo>
                    <a:pt x="547" y="687"/>
                  </a:lnTo>
                  <a:lnTo>
                    <a:pt x="545" y="687"/>
                  </a:lnTo>
                  <a:lnTo>
                    <a:pt x="545" y="686"/>
                  </a:lnTo>
                  <a:lnTo>
                    <a:pt x="547" y="686"/>
                  </a:lnTo>
                  <a:lnTo>
                    <a:pt x="545" y="686"/>
                  </a:lnTo>
                  <a:lnTo>
                    <a:pt x="545" y="684"/>
                  </a:lnTo>
                  <a:lnTo>
                    <a:pt x="547" y="684"/>
                  </a:lnTo>
                  <a:lnTo>
                    <a:pt x="547" y="682"/>
                  </a:lnTo>
                  <a:lnTo>
                    <a:pt x="547" y="684"/>
                  </a:lnTo>
                  <a:lnTo>
                    <a:pt x="549" y="684"/>
                  </a:lnTo>
                  <a:lnTo>
                    <a:pt x="547" y="684"/>
                  </a:lnTo>
                  <a:close/>
                  <a:moveTo>
                    <a:pt x="557" y="684"/>
                  </a:moveTo>
                  <a:lnTo>
                    <a:pt x="559" y="684"/>
                  </a:lnTo>
                  <a:lnTo>
                    <a:pt x="559" y="686"/>
                  </a:lnTo>
                  <a:lnTo>
                    <a:pt x="561" y="686"/>
                  </a:lnTo>
                  <a:lnTo>
                    <a:pt x="561" y="687"/>
                  </a:lnTo>
                  <a:lnTo>
                    <a:pt x="563" y="687"/>
                  </a:lnTo>
                  <a:lnTo>
                    <a:pt x="561" y="687"/>
                  </a:lnTo>
                  <a:lnTo>
                    <a:pt x="561" y="689"/>
                  </a:lnTo>
                  <a:lnTo>
                    <a:pt x="561" y="687"/>
                  </a:lnTo>
                  <a:lnTo>
                    <a:pt x="559" y="687"/>
                  </a:lnTo>
                  <a:lnTo>
                    <a:pt x="557" y="687"/>
                  </a:lnTo>
                  <a:lnTo>
                    <a:pt x="557" y="686"/>
                  </a:lnTo>
                  <a:lnTo>
                    <a:pt x="557" y="684"/>
                  </a:lnTo>
                  <a:lnTo>
                    <a:pt x="555" y="684"/>
                  </a:lnTo>
                  <a:lnTo>
                    <a:pt x="555" y="682"/>
                  </a:lnTo>
                  <a:lnTo>
                    <a:pt x="557" y="684"/>
                  </a:lnTo>
                  <a:close/>
                  <a:moveTo>
                    <a:pt x="566" y="682"/>
                  </a:moveTo>
                  <a:lnTo>
                    <a:pt x="566" y="684"/>
                  </a:lnTo>
                  <a:lnTo>
                    <a:pt x="566" y="686"/>
                  </a:lnTo>
                  <a:lnTo>
                    <a:pt x="566" y="684"/>
                  </a:lnTo>
                  <a:lnTo>
                    <a:pt x="565" y="684"/>
                  </a:lnTo>
                  <a:lnTo>
                    <a:pt x="565" y="682"/>
                  </a:lnTo>
                  <a:lnTo>
                    <a:pt x="566" y="682"/>
                  </a:lnTo>
                  <a:close/>
                  <a:moveTo>
                    <a:pt x="549" y="680"/>
                  </a:moveTo>
                  <a:lnTo>
                    <a:pt x="551" y="682"/>
                  </a:lnTo>
                  <a:lnTo>
                    <a:pt x="551" y="680"/>
                  </a:lnTo>
                  <a:lnTo>
                    <a:pt x="551" y="682"/>
                  </a:lnTo>
                  <a:lnTo>
                    <a:pt x="551" y="684"/>
                  </a:lnTo>
                  <a:lnTo>
                    <a:pt x="551" y="686"/>
                  </a:lnTo>
                  <a:lnTo>
                    <a:pt x="551" y="687"/>
                  </a:lnTo>
                  <a:lnTo>
                    <a:pt x="551" y="689"/>
                  </a:lnTo>
                  <a:lnTo>
                    <a:pt x="549" y="689"/>
                  </a:lnTo>
                  <a:lnTo>
                    <a:pt x="549" y="691"/>
                  </a:lnTo>
                  <a:lnTo>
                    <a:pt x="549" y="693"/>
                  </a:lnTo>
                  <a:lnTo>
                    <a:pt x="547" y="693"/>
                  </a:lnTo>
                  <a:lnTo>
                    <a:pt x="549" y="693"/>
                  </a:lnTo>
                  <a:lnTo>
                    <a:pt x="549" y="691"/>
                  </a:lnTo>
                  <a:lnTo>
                    <a:pt x="547" y="693"/>
                  </a:lnTo>
                  <a:lnTo>
                    <a:pt x="547" y="691"/>
                  </a:lnTo>
                  <a:lnTo>
                    <a:pt x="547" y="689"/>
                  </a:lnTo>
                  <a:lnTo>
                    <a:pt x="547" y="687"/>
                  </a:lnTo>
                  <a:lnTo>
                    <a:pt x="549" y="687"/>
                  </a:lnTo>
                  <a:lnTo>
                    <a:pt x="547" y="687"/>
                  </a:lnTo>
                  <a:lnTo>
                    <a:pt x="547" y="686"/>
                  </a:lnTo>
                  <a:lnTo>
                    <a:pt x="549" y="686"/>
                  </a:lnTo>
                  <a:lnTo>
                    <a:pt x="549" y="687"/>
                  </a:lnTo>
                  <a:lnTo>
                    <a:pt x="549" y="686"/>
                  </a:lnTo>
                  <a:lnTo>
                    <a:pt x="551" y="686"/>
                  </a:lnTo>
                  <a:lnTo>
                    <a:pt x="549" y="686"/>
                  </a:lnTo>
                  <a:lnTo>
                    <a:pt x="551" y="686"/>
                  </a:lnTo>
                  <a:lnTo>
                    <a:pt x="549" y="684"/>
                  </a:lnTo>
                  <a:lnTo>
                    <a:pt x="551" y="684"/>
                  </a:lnTo>
                  <a:lnTo>
                    <a:pt x="549" y="684"/>
                  </a:lnTo>
                  <a:lnTo>
                    <a:pt x="551" y="682"/>
                  </a:lnTo>
                  <a:lnTo>
                    <a:pt x="549" y="682"/>
                  </a:lnTo>
                  <a:lnTo>
                    <a:pt x="549" y="680"/>
                  </a:lnTo>
                  <a:close/>
                  <a:moveTo>
                    <a:pt x="563" y="680"/>
                  </a:moveTo>
                  <a:lnTo>
                    <a:pt x="565" y="682"/>
                  </a:lnTo>
                  <a:lnTo>
                    <a:pt x="565" y="684"/>
                  </a:lnTo>
                  <a:lnTo>
                    <a:pt x="565" y="686"/>
                  </a:lnTo>
                  <a:lnTo>
                    <a:pt x="563" y="686"/>
                  </a:lnTo>
                  <a:lnTo>
                    <a:pt x="561" y="682"/>
                  </a:lnTo>
                  <a:lnTo>
                    <a:pt x="561" y="680"/>
                  </a:lnTo>
                  <a:lnTo>
                    <a:pt x="563" y="680"/>
                  </a:lnTo>
                  <a:lnTo>
                    <a:pt x="563" y="678"/>
                  </a:lnTo>
                  <a:lnTo>
                    <a:pt x="563" y="680"/>
                  </a:lnTo>
                  <a:close/>
                  <a:moveTo>
                    <a:pt x="559" y="674"/>
                  </a:moveTo>
                  <a:lnTo>
                    <a:pt x="559" y="676"/>
                  </a:lnTo>
                  <a:lnTo>
                    <a:pt x="559" y="674"/>
                  </a:lnTo>
                  <a:lnTo>
                    <a:pt x="557" y="674"/>
                  </a:lnTo>
                  <a:lnTo>
                    <a:pt x="557" y="672"/>
                  </a:lnTo>
                  <a:lnTo>
                    <a:pt x="559" y="672"/>
                  </a:lnTo>
                  <a:lnTo>
                    <a:pt x="559" y="674"/>
                  </a:lnTo>
                  <a:close/>
                  <a:moveTo>
                    <a:pt x="561" y="672"/>
                  </a:moveTo>
                  <a:lnTo>
                    <a:pt x="561" y="674"/>
                  </a:lnTo>
                  <a:lnTo>
                    <a:pt x="563" y="674"/>
                  </a:lnTo>
                  <a:lnTo>
                    <a:pt x="563" y="676"/>
                  </a:lnTo>
                  <a:lnTo>
                    <a:pt x="561" y="676"/>
                  </a:lnTo>
                  <a:lnTo>
                    <a:pt x="561" y="674"/>
                  </a:lnTo>
                  <a:lnTo>
                    <a:pt x="561" y="676"/>
                  </a:lnTo>
                  <a:lnTo>
                    <a:pt x="561" y="674"/>
                  </a:lnTo>
                  <a:lnTo>
                    <a:pt x="559" y="674"/>
                  </a:lnTo>
                  <a:lnTo>
                    <a:pt x="559" y="672"/>
                  </a:lnTo>
                  <a:lnTo>
                    <a:pt x="561" y="672"/>
                  </a:lnTo>
                  <a:close/>
                  <a:moveTo>
                    <a:pt x="545" y="674"/>
                  </a:moveTo>
                  <a:lnTo>
                    <a:pt x="545" y="672"/>
                  </a:lnTo>
                  <a:lnTo>
                    <a:pt x="547" y="672"/>
                  </a:lnTo>
                  <a:lnTo>
                    <a:pt x="547" y="674"/>
                  </a:lnTo>
                  <a:lnTo>
                    <a:pt x="547" y="676"/>
                  </a:lnTo>
                  <a:lnTo>
                    <a:pt x="545" y="676"/>
                  </a:lnTo>
                  <a:lnTo>
                    <a:pt x="545" y="678"/>
                  </a:lnTo>
                  <a:lnTo>
                    <a:pt x="545" y="680"/>
                  </a:lnTo>
                  <a:lnTo>
                    <a:pt x="545" y="678"/>
                  </a:lnTo>
                  <a:lnTo>
                    <a:pt x="543" y="680"/>
                  </a:lnTo>
                  <a:lnTo>
                    <a:pt x="545" y="680"/>
                  </a:lnTo>
                  <a:lnTo>
                    <a:pt x="543" y="680"/>
                  </a:lnTo>
                  <a:lnTo>
                    <a:pt x="543" y="678"/>
                  </a:lnTo>
                  <a:lnTo>
                    <a:pt x="543" y="676"/>
                  </a:lnTo>
                  <a:lnTo>
                    <a:pt x="543" y="674"/>
                  </a:lnTo>
                  <a:lnTo>
                    <a:pt x="545" y="674"/>
                  </a:lnTo>
                  <a:lnTo>
                    <a:pt x="543" y="672"/>
                  </a:lnTo>
                  <a:lnTo>
                    <a:pt x="545" y="672"/>
                  </a:lnTo>
                  <a:lnTo>
                    <a:pt x="545" y="670"/>
                  </a:lnTo>
                  <a:lnTo>
                    <a:pt x="545" y="672"/>
                  </a:lnTo>
                  <a:lnTo>
                    <a:pt x="545" y="674"/>
                  </a:lnTo>
                  <a:close/>
                  <a:moveTo>
                    <a:pt x="568" y="672"/>
                  </a:moveTo>
                  <a:lnTo>
                    <a:pt x="566" y="674"/>
                  </a:lnTo>
                  <a:lnTo>
                    <a:pt x="565" y="674"/>
                  </a:lnTo>
                  <a:lnTo>
                    <a:pt x="565" y="672"/>
                  </a:lnTo>
                  <a:lnTo>
                    <a:pt x="566" y="672"/>
                  </a:lnTo>
                  <a:lnTo>
                    <a:pt x="565" y="672"/>
                  </a:lnTo>
                  <a:lnTo>
                    <a:pt x="566" y="670"/>
                  </a:lnTo>
                  <a:lnTo>
                    <a:pt x="568" y="672"/>
                  </a:lnTo>
                  <a:close/>
                  <a:moveTo>
                    <a:pt x="553" y="670"/>
                  </a:moveTo>
                  <a:lnTo>
                    <a:pt x="555" y="670"/>
                  </a:lnTo>
                  <a:lnTo>
                    <a:pt x="555" y="672"/>
                  </a:lnTo>
                  <a:lnTo>
                    <a:pt x="553" y="670"/>
                  </a:lnTo>
                  <a:lnTo>
                    <a:pt x="553" y="672"/>
                  </a:lnTo>
                  <a:lnTo>
                    <a:pt x="555" y="672"/>
                  </a:lnTo>
                  <a:lnTo>
                    <a:pt x="555" y="674"/>
                  </a:lnTo>
                  <a:lnTo>
                    <a:pt x="553" y="674"/>
                  </a:lnTo>
                  <a:lnTo>
                    <a:pt x="553" y="672"/>
                  </a:lnTo>
                  <a:lnTo>
                    <a:pt x="551" y="672"/>
                  </a:lnTo>
                  <a:lnTo>
                    <a:pt x="553" y="672"/>
                  </a:lnTo>
                  <a:lnTo>
                    <a:pt x="553" y="674"/>
                  </a:lnTo>
                  <a:lnTo>
                    <a:pt x="551" y="674"/>
                  </a:lnTo>
                  <a:lnTo>
                    <a:pt x="551" y="676"/>
                  </a:lnTo>
                  <a:lnTo>
                    <a:pt x="549" y="676"/>
                  </a:lnTo>
                  <a:lnTo>
                    <a:pt x="547" y="676"/>
                  </a:lnTo>
                  <a:lnTo>
                    <a:pt x="549" y="676"/>
                  </a:lnTo>
                  <a:lnTo>
                    <a:pt x="549" y="674"/>
                  </a:lnTo>
                  <a:lnTo>
                    <a:pt x="551" y="674"/>
                  </a:lnTo>
                  <a:lnTo>
                    <a:pt x="551" y="672"/>
                  </a:lnTo>
                  <a:lnTo>
                    <a:pt x="549" y="674"/>
                  </a:lnTo>
                  <a:lnTo>
                    <a:pt x="549" y="672"/>
                  </a:lnTo>
                  <a:lnTo>
                    <a:pt x="551" y="672"/>
                  </a:lnTo>
                  <a:lnTo>
                    <a:pt x="551" y="670"/>
                  </a:lnTo>
                  <a:lnTo>
                    <a:pt x="553" y="670"/>
                  </a:lnTo>
                  <a:close/>
                  <a:moveTo>
                    <a:pt x="549" y="668"/>
                  </a:moveTo>
                  <a:lnTo>
                    <a:pt x="547" y="668"/>
                  </a:lnTo>
                  <a:lnTo>
                    <a:pt x="547" y="666"/>
                  </a:lnTo>
                  <a:lnTo>
                    <a:pt x="549" y="666"/>
                  </a:lnTo>
                  <a:lnTo>
                    <a:pt x="549" y="668"/>
                  </a:lnTo>
                  <a:close/>
                  <a:moveTo>
                    <a:pt x="557" y="666"/>
                  </a:moveTo>
                  <a:lnTo>
                    <a:pt x="555" y="666"/>
                  </a:lnTo>
                  <a:lnTo>
                    <a:pt x="557" y="666"/>
                  </a:lnTo>
                  <a:lnTo>
                    <a:pt x="557" y="668"/>
                  </a:lnTo>
                  <a:lnTo>
                    <a:pt x="557" y="666"/>
                  </a:lnTo>
                  <a:lnTo>
                    <a:pt x="557" y="668"/>
                  </a:lnTo>
                  <a:lnTo>
                    <a:pt x="557" y="670"/>
                  </a:lnTo>
                  <a:lnTo>
                    <a:pt x="557" y="668"/>
                  </a:lnTo>
                  <a:lnTo>
                    <a:pt x="555" y="668"/>
                  </a:lnTo>
                  <a:lnTo>
                    <a:pt x="555" y="666"/>
                  </a:lnTo>
                  <a:lnTo>
                    <a:pt x="555" y="664"/>
                  </a:lnTo>
                  <a:lnTo>
                    <a:pt x="557" y="664"/>
                  </a:lnTo>
                  <a:lnTo>
                    <a:pt x="557" y="666"/>
                  </a:lnTo>
                  <a:close/>
                  <a:moveTo>
                    <a:pt x="559" y="670"/>
                  </a:moveTo>
                  <a:lnTo>
                    <a:pt x="559" y="668"/>
                  </a:lnTo>
                  <a:lnTo>
                    <a:pt x="559" y="666"/>
                  </a:lnTo>
                  <a:lnTo>
                    <a:pt x="559" y="664"/>
                  </a:lnTo>
                  <a:lnTo>
                    <a:pt x="559" y="662"/>
                  </a:lnTo>
                  <a:lnTo>
                    <a:pt x="559" y="664"/>
                  </a:lnTo>
                  <a:lnTo>
                    <a:pt x="561" y="666"/>
                  </a:lnTo>
                  <a:lnTo>
                    <a:pt x="561" y="668"/>
                  </a:lnTo>
                  <a:lnTo>
                    <a:pt x="561" y="670"/>
                  </a:lnTo>
                  <a:lnTo>
                    <a:pt x="559" y="670"/>
                  </a:lnTo>
                  <a:close/>
                  <a:moveTo>
                    <a:pt x="557" y="659"/>
                  </a:moveTo>
                  <a:lnTo>
                    <a:pt x="557" y="661"/>
                  </a:lnTo>
                  <a:lnTo>
                    <a:pt x="557" y="662"/>
                  </a:lnTo>
                  <a:lnTo>
                    <a:pt x="557" y="664"/>
                  </a:lnTo>
                  <a:lnTo>
                    <a:pt x="557" y="666"/>
                  </a:lnTo>
                  <a:lnTo>
                    <a:pt x="557" y="664"/>
                  </a:lnTo>
                  <a:lnTo>
                    <a:pt x="555" y="664"/>
                  </a:lnTo>
                  <a:lnTo>
                    <a:pt x="553" y="664"/>
                  </a:lnTo>
                  <a:lnTo>
                    <a:pt x="553" y="666"/>
                  </a:lnTo>
                  <a:lnTo>
                    <a:pt x="551" y="666"/>
                  </a:lnTo>
                  <a:lnTo>
                    <a:pt x="553" y="664"/>
                  </a:lnTo>
                  <a:lnTo>
                    <a:pt x="551" y="664"/>
                  </a:lnTo>
                  <a:lnTo>
                    <a:pt x="551" y="666"/>
                  </a:lnTo>
                  <a:lnTo>
                    <a:pt x="549" y="666"/>
                  </a:lnTo>
                  <a:lnTo>
                    <a:pt x="551" y="664"/>
                  </a:lnTo>
                  <a:lnTo>
                    <a:pt x="549" y="664"/>
                  </a:lnTo>
                  <a:lnTo>
                    <a:pt x="549" y="662"/>
                  </a:lnTo>
                  <a:lnTo>
                    <a:pt x="549" y="664"/>
                  </a:lnTo>
                  <a:lnTo>
                    <a:pt x="549" y="662"/>
                  </a:lnTo>
                  <a:lnTo>
                    <a:pt x="549" y="661"/>
                  </a:lnTo>
                  <a:lnTo>
                    <a:pt x="553" y="662"/>
                  </a:lnTo>
                  <a:lnTo>
                    <a:pt x="555" y="662"/>
                  </a:lnTo>
                  <a:lnTo>
                    <a:pt x="555" y="661"/>
                  </a:lnTo>
                  <a:lnTo>
                    <a:pt x="553" y="661"/>
                  </a:lnTo>
                  <a:lnTo>
                    <a:pt x="555" y="661"/>
                  </a:lnTo>
                  <a:lnTo>
                    <a:pt x="555" y="659"/>
                  </a:lnTo>
                  <a:lnTo>
                    <a:pt x="553" y="659"/>
                  </a:lnTo>
                  <a:lnTo>
                    <a:pt x="553" y="657"/>
                  </a:lnTo>
                  <a:lnTo>
                    <a:pt x="555" y="659"/>
                  </a:lnTo>
                  <a:lnTo>
                    <a:pt x="557" y="659"/>
                  </a:lnTo>
                  <a:close/>
                  <a:moveTo>
                    <a:pt x="551" y="657"/>
                  </a:moveTo>
                  <a:lnTo>
                    <a:pt x="551" y="659"/>
                  </a:lnTo>
                  <a:lnTo>
                    <a:pt x="553" y="659"/>
                  </a:lnTo>
                  <a:lnTo>
                    <a:pt x="551" y="659"/>
                  </a:lnTo>
                  <a:lnTo>
                    <a:pt x="551" y="661"/>
                  </a:lnTo>
                  <a:lnTo>
                    <a:pt x="553" y="661"/>
                  </a:lnTo>
                  <a:lnTo>
                    <a:pt x="553" y="659"/>
                  </a:lnTo>
                  <a:lnTo>
                    <a:pt x="553" y="661"/>
                  </a:lnTo>
                  <a:lnTo>
                    <a:pt x="553" y="662"/>
                  </a:lnTo>
                  <a:lnTo>
                    <a:pt x="553" y="661"/>
                  </a:lnTo>
                  <a:lnTo>
                    <a:pt x="551" y="661"/>
                  </a:lnTo>
                  <a:lnTo>
                    <a:pt x="549" y="661"/>
                  </a:lnTo>
                  <a:lnTo>
                    <a:pt x="549" y="659"/>
                  </a:lnTo>
                  <a:lnTo>
                    <a:pt x="549" y="657"/>
                  </a:lnTo>
                  <a:lnTo>
                    <a:pt x="551" y="659"/>
                  </a:lnTo>
                  <a:lnTo>
                    <a:pt x="549" y="657"/>
                  </a:lnTo>
                  <a:lnTo>
                    <a:pt x="551" y="657"/>
                  </a:lnTo>
                  <a:close/>
                  <a:moveTo>
                    <a:pt x="547" y="657"/>
                  </a:moveTo>
                  <a:lnTo>
                    <a:pt x="547" y="655"/>
                  </a:lnTo>
                  <a:lnTo>
                    <a:pt x="547" y="657"/>
                  </a:lnTo>
                  <a:lnTo>
                    <a:pt x="547" y="659"/>
                  </a:lnTo>
                  <a:lnTo>
                    <a:pt x="547" y="661"/>
                  </a:lnTo>
                  <a:lnTo>
                    <a:pt x="547" y="659"/>
                  </a:lnTo>
                  <a:lnTo>
                    <a:pt x="545" y="659"/>
                  </a:lnTo>
                  <a:lnTo>
                    <a:pt x="545" y="657"/>
                  </a:lnTo>
                  <a:lnTo>
                    <a:pt x="547" y="657"/>
                  </a:lnTo>
                  <a:lnTo>
                    <a:pt x="547" y="655"/>
                  </a:lnTo>
                  <a:lnTo>
                    <a:pt x="547" y="657"/>
                  </a:lnTo>
                  <a:close/>
                  <a:moveTo>
                    <a:pt x="555" y="653"/>
                  </a:moveTo>
                  <a:lnTo>
                    <a:pt x="553" y="655"/>
                  </a:lnTo>
                  <a:lnTo>
                    <a:pt x="553" y="653"/>
                  </a:lnTo>
                  <a:lnTo>
                    <a:pt x="553" y="651"/>
                  </a:lnTo>
                  <a:lnTo>
                    <a:pt x="553" y="653"/>
                  </a:lnTo>
                  <a:lnTo>
                    <a:pt x="555" y="653"/>
                  </a:lnTo>
                  <a:close/>
                  <a:moveTo>
                    <a:pt x="542" y="651"/>
                  </a:moveTo>
                  <a:lnTo>
                    <a:pt x="543" y="651"/>
                  </a:lnTo>
                  <a:lnTo>
                    <a:pt x="543" y="653"/>
                  </a:lnTo>
                  <a:lnTo>
                    <a:pt x="545" y="653"/>
                  </a:lnTo>
                  <a:lnTo>
                    <a:pt x="545" y="651"/>
                  </a:lnTo>
                  <a:lnTo>
                    <a:pt x="545" y="653"/>
                  </a:lnTo>
                  <a:lnTo>
                    <a:pt x="545" y="655"/>
                  </a:lnTo>
                  <a:lnTo>
                    <a:pt x="543" y="655"/>
                  </a:lnTo>
                  <a:lnTo>
                    <a:pt x="543" y="653"/>
                  </a:lnTo>
                  <a:lnTo>
                    <a:pt x="542" y="653"/>
                  </a:lnTo>
                  <a:lnTo>
                    <a:pt x="543" y="655"/>
                  </a:lnTo>
                  <a:lnTo>
                    <a:pt x="543" y="657"/>
                  </a:lnTo>
                  <a:lnTo>
                    <a:pt x="543" y="659"/>
                  </a:lnTo>
                  <a:lnTo>
                    <a:pt x="542" y="659"/>
                  </a:lnTo>
                  <a:lnTo>
                    <a:pt x="540" y="659"/>
                  </a:lnTo>
                  <a:lnTo>
                    <a:pt x="542" y="659"/>
                  </a:lnTo>
                  <a:lnTo>
                    <a:pt x="542" y="657"/>
                  </a:lnTo>
                  <a:lnTo>
                    <a:pt x="540" y="657"/>
                  </a:lnTo>
                  <a:lnTo>
                    <a:pt x="540" y="655"/>
                  </a:lnTo>
                  <a:lnTo>
                    <a:pt x="542" y="655"/>
                  </a:lnTo>
                  <a:lnTo>
                    <a:pt x="542" y="653"/>
                  </a:lnTo>
                  <a:lnTo>
                    <a:pt x="540" y="651"/>
                  </a:lnTo>
                  <a:lnTo>
                    <a:pt x="542" y="651"/>
                  </a:lnTo>
                  <a:close/>
                  <a:moveTo>
                    <a:pt x="557" y="651"/>
                  </a:moveTo>
                  <a:lnTo>
                    <a:pt x="559" y="651"/>
                  </a:lnTo>
                  <a:lnTo>
                    <a:pt x="559" y="653"/>
                  </a:lnTo>
                  <a:lnTo>
                    <a:pt x="559" y="655"/>
                  </a:lnTo>
                  <a:lnTo>
                    <a:pt x="561" y="657"/>
                  </a:lnTo>
                  <a:lnTo>
                    <a:pt x="559" y="657"/>
                  </a:lnTo>
                  <a:lnTo>
                    <a:pt x="557" y="655"/>
                  </a:lnTo>
                  <a:lnTo>
                    <a:pt x="557" y="657"/>
                  </a:lnTo>
                  <a:lnTo>
                    <a:pt x="559" y="657"/>
                  </a:lnTo>
                  <a:lnTo>
                    <a:pt x="561" y="657"/>
                  </a:lnTo>
                  <a:lnTo>
                    <a:pt x="561" y="659"/>
                  </a:lnTo>
                  <a:lnTo>
                    <a:pt x="561" y="661"/>
                  </a:lnTo>
                  <a:lnTo>
                    <a:pt x="561" y="659"/>
                  </a:lnTo>
                  <a:lnTo>
                    <a:pt x="559" y="659"/>
                  </a:lnTo>
                  <a:lnTo>
                    <a:pt x="559" y="661"/>
                  </a:lnTo>
                  <a:lnTo>
                    <a:pt x="557" y="661"/>
                  </a:lnTo>
                  <a:lnTo>
                    <a:pt x="557" y="659"/>
                  </a:lnTo>
                  <a:lnTo>
                    <a:pt x="555" y="657"/>
                  </a:lnTo>
                  <a:lnTo>
                    <a:pt x="555" y="655"/>
                  </a:lnTo>
                  <a:lnTo>
                    <a:pt x="555" y="653"/>
                  </a:lnTo>
                  <a:lnTo>
                    <a:pt x="557" y="653"/>
                  </a:lnTo>
                  <a:lnTo>
                    <a:pt x="555" y="653"/>
                  </a:lnTo>
                  <a:lnTo>
                    <a:pt x="555" y="651"/>
                  </a:lnTo>
                  <a:lnTo>
                    <a:pt x="553" y="651"/>
                  </a:lnTo>
                  <a:lnTo>
                    <a:pt x="555" y="651"/>
                  </a:lnTo>
                  <a:lnTo>
                    <a:pt x="555" y="649"/>
                  </a:lnTo>
                  <a:lnTo>
                    <a:pt x="555" y="651"/>
                  </a:lnTo>
                  <a:lnTo>
                    <a:pt x="557" y="651"/>
                  </a:lnTo>
                  <a:close/>
                  <a:moveTo>
                    <a:pt x="555" y="649"/>
                  </a:moveTo>
                  <a:lnTo>
                    <a:pt x="553" y="649"/>
                  </a:lnTo>
                  <a:lnTo>
                    <a:pt x="553" y="651"/>
                  </a:lnTo>
                  <a:lnTo>
                    <a:pt x="551" y="651"/>
                  </a:lnTo>
                  <a:lnTo>
                    <a:pt x="551" y="649"/>
                  </a:lnTo>
                  <a:lnTo>
                    <a:pt x="553" y="649"/>
                  </a:lnTo>
                  <a:lnTo>
                    <a:pt x="555" y="649"/>
                  </a:lnTo>
                  <a:close/>
                  <a:moveTo>
                    <a:pt x="547" y="651"/>
                  </a:moveTo>
                  <a:lnTo>
                    <a:pt x="545" y="651"/>
                  </a:lnTo>
                  <a:lnTo>
                    <a:pt x="545" y="649"/>
                  </a:lnTo>
                  <a:lnTo>
                    <a:pt x="547" y="647"/>
                  </a:lnTo>
                  <a:lnTo>
                    <a:pt x="549" y="647"/>
                  </a:lnTo>
                  <a:lnTo>
                    <a:pt x="549" y="649"/>
                  </a:lnTo>
                  <a:lnTo>
                    <a:pt x="547" y="651"/>
                  </a:lnTo>
                  <a:close/>
                  <a:moveTo>
                    <a:pt x="543" y="639"/>
                  </a:moveTo>
                  <a:lnTo>
                    <a:pt x="543" y="641"/>
                  </a:lnTo>
                  <a:lnTo>
                    <a:pt x="543" y="639"/>
                  </a:lnTo>
                  <a:lnTo>
                    <a:pt x="545" y="639"/>
                  </a:lnTo>
                  <a:lnTo>
                    <a:pt x="545" y="641"/>
                  </a:lnTo>
                  <a:lnTo>
                    <a:pt x="547" y="641"/>
                  </a:lnTo>
                  <a:lnTo>
                    <a:pt x="547" y="643"/>
                  </a:lnTo>
                  <a:lnTo>
                    <a:pt x="547" y="641"/>
                  </a:lnTo>
                  <a:lnTo>
                    <a:pt x="549" y="641"/>
                  </a:lnTo>
                  <a:lnTo>
                    <a:pt x="547" y="643"/>
                  </a:lnTo>
                  <a:lnTo>
                    <a:pt x="549" y="643"/>
                  </a:lnTo>
                  <a:lnTo>
                    <a:pt x="551" y="643"/>
                  </a:lnTo>
                  <a:lnTo>
                    <a:pt x="549" y="643"/>
                  </a:lnTo>
                  <a:lnTo>
                    <a:pt x="549" y="641"/>
                  </a:lnTo>
                  <a:lnTo>
                    <a:pt x="551" y="641"/>
                  </a:lnTo>
                  <a:lnTo>
                    <a:pt x="551" y="643"/>
                  </a:lnTo>
                  <a:lnTo>
                    <a:pt x="551" y="645"/>
                  </a:lnTo>
                  <a:lnTo>
                    <a:pt x="549" y="645"/>
                  </a:lnTo>
                  <a:lnTo>
                    <a:pt x="547" y="645"/>
                  </a:lnTo>
                  <a:lnTo>
                    <a:pt x="547" y="647"/>
                  </a:lnTo>
                  <a:lnTo>
                    <a:pt x="545" y="647"/>
                  </a:lnTo>
                  <a:lnTo>
                    <a:pt x="545" y="649"/>
                  </a:lnTo>
                  <a:lnTo>
                    <a:pt x="543" y="651"/>
                  </a:lnTo>
                  <a:lnTo>
                    <a:pt x="543" y="649"/>
                  </a:lnTo>
                  <a:lnTo>
                    <a:pt x="543" y="647"/>
                  </a:lnTo>
                  <a:lnTo>
                    <a:pt x="545" y="647"/>
                  </a:lnTo>
                  <a:lnTo>
                    <a:pt x="543" y="647"/>
                  </a:lnTo>
                  <a:lnTo>
                    <a:pt x="542" y="647"/>
                  </a:lnTo>
                  <a:lnTo>
                    <a:pt x="542" y="649"/>
                  </a:lnTo>
                  <a:lnTo>
                    <a:pt x="540" y="647"/>
                  </a:lnTo>
                  <a:lnTo>
                    <a:pt x="542" y="647"/>
                  </a:lnTo>
                  <a:lnTo>
                    <a:pt x="542" y="645"/>
                  </a:lnTo>
                  <a:lnTo>
                    <a:pt x="542" y="643"/>
                  </a:lnTo>
                  <a:lnTo>
                    <a:pt x="543" y="643"/>
                  </a:lnTo>
                  <a:lnTo>
                    <a:pt x="542" y="643"/>
                  </a:lnTo>
                  <a:lnTo>
                    <a:pt x="542" y="645"/>
                  </a:lnTo>
                  <a:lnTo>
                    <a:pt x="543" y="645"/>
                  </a:lnTo>
                  <a:lnTo>
                    <a:pt x="545" y="645"/>
                  </a:lnTo>
                  <a:lnTo>
                    <a:pt x="545" y="643"/>
                  </a:lnTo>
                  <a:lnTo>
                    <a:pt x="543" y="643"/>
                  </a:lnTo>
                  <a:lnTo>
                    <a:pt x="543" y="641"/>
                  </a:lnTo>
                  <a:lnTo>
                    <a:pt x="542" y="641"/>
                  </a:lnTo>
                  <a:lnTo>
                    <a:pt x="542" y="639"/>
                  </a:lnTo>
                  <a:lnTo>
                    <a:pt x="543" y="639"/>
                  </a:lnTo>
                  <a:close/>
                  <a:moveTo>
                    <a:pt x="540" y="628"/>
                  </a:moveTo>
                  <a:lnTo>
                    <a:pt x="542" y="630"/>
                  </a:lnTo>
                  <a:lnTo>
                    <a:pt x="543" y="630"/>
                  </a:lnTo>
                  <a:lnTo>
                    <a:pt x="543" y="632"/>
                  </a:lnTo>
                  <a:lnTo>
                    <a:pt x="543" y="634"/>
                  </a:lnTo>
                  <a:lnTo>
                    <a:pt x="545" y="634"/>
                  </a:lnTo>
                  <a:lnTo>
                    <a:pt x="545" y="636"/>
                  </a:lnTo>
                  <a:lnTo>
                    <a:pt x="545" y="638"/>
                  </a:lnTo>
                  <a:lnTo>
                    <a:pt x="545" y="636"/>
                  </a:lnTo>
                  <a:lnTo>
                    <a:pt x="543" y="636"/>
                  </a:lnTo>
                  <a:lnTo>
                    <a:pt x="543" y="638"/>
                  </a:lnTo>
                  <a:lnTo>
                    <a:pt x="543" y="636"/>
                  </a:lnTo>
                  <a:lnTo>
                    <a:pt x="542" y="636"/>
                  </a:lnTo>
                  <a:lnTo>
                    <a:pt x="542" y="634"/>
                  </a:lnTo>
                  <a:lnTo>
                    <a:pt x="542" y="632"/>
                  </a:lnTo>
                  <a:lnTo>
                    <a:pt x="542" y="634"/>
                  </a:lnTo>
                  <a:lnTo>
                    <a:pt x="540" y="634"/>
                  </a:lnTo>
                  <a:lnTo>
                    <a:pt x="540" y="636"/>
                  </a:lnTo>
                  <a:lnTo>
                    <a:pt x="538" y="636"/>
                  </a:lnTo>
                  <a:lnTo>
                    <a:pt x="538" y="634"/>
                  </a:lnTo>
                  <a:lnTo>
                    <a:pt x="540" y="634"/>
                  </a:lnTo>
                  <a:lnTo>
                    <a:pt x="540" y="632"/>
                  </a:lnTo>
                  <a:lnTo>
                    <a:pt x="538" y="632"/>
                  </a:lnTo>
                  <a:lnTo>
                    <a:pt x="538" y="630"/>
                  </a:lnTo>
                  <a:lnTo>
                    <a:pt x="540" y="630"/>
                  </a:lnTo>
                  <a:lnTo>
                    <a:pt x="540" y="628"/>
                  </a:lnTo>
                  <a:close/>
                  <a:moveTo>
                    <a:pt x="557" y="630"/>
                  </a:moveTo>
                  <a:lnTo>
                    <a:pt x="557" y="628"/>
                  </a:lnTo>
                  <a:lnTo>
                    <a:pt x="557" y="626"/>
                  </a:lnTo>
                  <a:lnTo>
                    <a:pt x="559" y="626"/>
                  </a:lnTo>
                  <a:lnTo>
                    <a:pt x="559" y="628"/>
                  </a:lnTo>
                  <a:lnTo>
                    <a:pt x="557" y="630"/>
                  </a:lnTo>
                  <a:close/>
                  <a:moveTo>
                    <a:pt x="540" y="624"/>
                  </a:moveTo>
                  <a:lnTo>
                    <a:pt x="540" y="626"/>
                  </a:lnTo>
                  <a:lnTo>
                    <a:pt x="542" y="626"/>
                  </a:lnTo>
                  <a:lnTo>
                    <a:pt x="542" y="628"/>
                  </a:lnTo>
                  <a:lnTo>
                    <a:pt x="540" y="626"/>
                  </a:lnTo>
                  <a:lnTo>
                    <a:pt x="540" y="624"/>
                  </a:lnTo>
                  <a:lnTo>
                    <a:pt x="540" y="626"/>
                  </a:lnTo>
                  <a:lnTo>
                    <a:pt x="540" y="624"/>
                  </a:lnTo>
                  <a:close/>
                  <a:moveTo>
                    <a:pt x="547" y="616"/>
                  </a:moveTo>
                  <a:lnTo>
                    <a:pt x="549" y="616"/>
                  </a:lnTo>
                  <a:lnTo>
                    <a:pt x="549" y="618"/>
                  </a:lnTo>
                  <a:lnTo>
                    <a:pt x="549" y="620"/>
                  </a:lnTo>
                  <a:lnTo>
                    <a:pt x="549" y="622"/>
                  </a:lnTo>
                  <a:lnTo>
                    <a:pt x="547" y="620"/>
                  </a:lnTo>
                  <a:lnTo>
                    <a:pt x="547" y="618"/>
                  </a:lnTo>
                  <a:lnTo>
                    <a:pt x="545" y="618"/>
                  </a:lnTo>
                  <a:lnTo>
                    <a:pt x="543" y="618"/>
                  </a:lnTo>
                  <a:lnTo>
                    <a:pt x="545" y="616"/>
                  </a:lnTo>
                  <a:lnTo>
                    <a:pt x="545" y="614"/>
                  </a:lnTo>
                  <a:lnTo>
                    <a:pt x="545" y="616"/>
                  </a:lnTo>
                  <a:lnTo>
                    <a:pt x="547" y="616"/>
                  </a:lnTo>
                  <a:close/>
                  <a:moveTo>
                    <a:pt x="542" y="616"/>
                  </a:moveTo>
                  <a:lnTo>
                    <a:pt x="543" y="616"/>
                  </a:lnTo>
                  <a:lnTo>
                    <a:pt x="543" y="618"/>
                  </a:lnTo>
                  <a:lnTo>
                    <a:pt x="542" y="618"/>
                  </a:lnTo>
                  <a:lnTo>
                    <a:pt x="542" y="620"/>
                  </a:lnTo>
                  <a:lnTo>
                    <a:pt x="542" y="618"/>
                  </a:lnTo>
                  <a:lnTo>
                    <a:pt x="540" y="618"/>
                  </a:lnTo>
                  <a:lnTo>
                    <a:pt x="540" y="620"/>
                  </a:lnTo>
                  <a:lnTo>
                    <a:pt x="540" y="622"/>
                  </a:lnTo>
                  <a:lnTo>
                    <a:pt x="540" y="620"/>
                  </a:lnTo>
                  <a:lnTo>
                    <a:pt x="538" y="620"/>
                  </a:lnTo>
                  <a:lnTo>
                    <a:pt x="538" y="618"/>
                  </a:lnTo>
                  <a:lnTo>
                    <a:pt x="540" y="618"/>
                  </a:lnTo>
                  <a:lnTo>
                    <a:pt x="540" y="616"/>
                  </a:lnTo>
                  <a:lnTo>
                    <a:pt x="542" y="616"/>
                  </a:lnTo>
                  <a:lnTo>
                    <a:pt x="542" y="614"/>
                  </a:lnTo>
                  <a:lnTo>
                    <a:pt x="543" y="614"/>
                  </a:lnTo>
                  <a:lnTo>
                    <a:pt x="542" y="614"/>
                  </a:lnTo>
                  <a:lnTo>
                    <a:pt x="542" y="616"/>
                  </a:lnTo>
                  <a:close/>
                  <a:moveTo>
                    <a:pt x="542" y="613"/>
                  </a:moveTo>
                  <a:lnTo>
                    <a:pt x="542" y="611"/>
                  </a:lnTo>
                  <a:lnTo>
                    <a:pt x="543" y="611"/>
                  </a:lnTo>
                  <a:lnTo>
                    <a:pt x="543" y="613"/>
                  </a:lnTo>
                  <a:lnTo>
                    <a:pt x="543" y="614"/>
                  </a:lnTo>
                  <a:lnTo>
                    <a:pt x="545" y="614"/>
                  </a:lnTo>
                  <a:lnTo>
                    <a:pt x="545" y="616"/>
                  </a:lnTo>
                  <a:lnTo>
                    <a:pt x="543" y="616"/>
                  </a:lnTo>
                  <a:lnTo>
                    <a:pt x="543" y="614"/>
                  </a:lnTo>
                  <a:lnTo>
                    <a:pt x="542" y="614"/>
                  </a:lnTo>
                  <a:lnTo>
                    <a:pt x="540" y="616"/>
                  </a:lnTo>
                  <a:lnTo>
                    <a:pt x="540" y="614"/>
                  </a:lnTo>
                  <a:lnTo>
                    <a:pt x="538" y="614"/>
                  </a:lnTo>
                  <a:lnTo>
                    <a:pt x="538" y="613"/>
                  </a:lnTo>
                  <a:lnTo>
                    <a:pt x="538" y="611"/>
                  </a:lnTo>
                  <a:lnTo>
                    <a:pt x="538" y="613"/>
                  </a:lnTo>
                  <a:lnTo>
                    <a:pt x="538" y="611"/>
                  </a:lnTo>
                  <a:lnTo>
                    <a:pt x="540" y="611"/>
                  </a:lnTo>
                  <a:lnTo>
                    <a:pt x="540" y="613"/>
                  </a:lnTo>
                  <a:lnTo>
                    <a:pt x="542" y="613"/>
                  </a:lnTo>
                  <a:lnTo>
                    <a:pt x="542" y="611"/>
                  </a:lnTo>
                  <a:lnTo>
                    <a:pt x="542" y="613"/>
                  </a:lnTo>
                  <a:close/>
                  <a:moveTo>
                    <a:pt x="547" y="613"/>
                  </a:moveTo>
                  <a:lnTo>
                    <a:pt x="545" y="613"/>
                  </a:lnTo>
                  <a:lnTo>
                    <a:pt x="547" y="613"/>
                  </a:lnTo>
                  <a:lnTo>
                    <a:pt x="547" y="614"/>
                  </a:lnTo>
                  <a:lnTo>
                    <a:pt x="545" y="614"/>
                  </a:lnTo>
                  <a:lnTo>
                    <a:pt x="543" y="614"/>
                  </a:lnTo>
                  <a:lnTo>
                    <a:pt x="543" y="613"/>
                  </a:lnTo>
                  <a:lnTo>
                    <a:pt x="543" y="611"/>
                  </a:lnTo>
                  <a:lnTo>
                    <a:pt x="545" y="611"/>
                  </a:lnTo>
                  <a:lnTo>
                    <a:pt x="547" y="613"/>
                  </a:lnTo>
                  <a:close/>
                  <a:moveTo>
                    <a:pt x="553" y="609"/>
                  </a:moveTo>
                  <a:lnTo>
                    <a:pt x="553" y="611"/>
                  </a:lnTo>
                  <a:lnTo>
                    <a:pt x="555" y="611"/>
                  </a:lnTo>
                  <a:lnTo>
                    <a:pt x="553" y="609"/>
                  </a:lnTo>
                  <a:lnTo>
                    <a:pt x="555" y="609"/>
                  </a:lnTo>
                  <a:lnTo>
                    <a:pt x="555" y="607"/>
                  </a:lnTo>
                  <a:lnTo>
                    <a:pt x="555" y="609"/>
                  </a:lnTo>
                  <a:lnTo>
                    <a:pt x="555" y="611"/>
                  </a:lnTo>
                  <a:lnTo>
                    <a:pt x="555" y="613"/>
                  </a:lnTo>
                  <a:lnTo>
                    <a:pt x="557" y="613"/>
                  </a:lnTo>
                  <a:lnTo>
                    <a:pt x="557" y="614"/>
                  </a:lnTo>
                  <a:lnTo>
                    <a:pt x="555" y="614"/>
                  </a:lnTo>
                  <a:lnTo>
                    <a:pt x="555" y="616"/>
                  </a:lnTo>
                  <a:lnTo>
                    <a:pt x="557" y="616"/>
                  </a:lnTo>
                  <a:lnTo>
                    <a:pt x="557" y="618"/>
                  </a:lnTo>
                  <a:lnTo>
                    <a:pt x="557" y="620"/>
                  </a:lnTo>
                  <a:lnTo>
                    <a:pt x="557" y="622"/>
                  </a:lnTo>
                  <a:lnTo>
                    <a:pt x="557" y="624"/>
                  </a:lnTo>
                  <a:lnTo>
                    <a:pt x="557" y="626"/>
                  </a:lnTo>
                  <a:lnTo>
                    <a:pt x="555" y="626"/>
                  </a:lnTo>
                  <a:lnTo>
                    <a:pt x="555" y="628"/>
                  </a:lnTo>
                  <a:lnTo>
                    <a:pt x="555" y="630"/>
                  </a:lnTo>
                  <a:lnTo>
                    <a:pt x="555" y="632"/>
                  </a:lnTo>
                  <a:lnTo>
                    <a:pt x="555" y="630"/>
                  </a:lnTo>
                  <a:lnTo>
                    <a:pt x="557" y="630"/>
                  </a:lnTo>
                  <a:lnTo>
                    <a:pt x="557" y="632"/>
                  </a:lnTo>
                  <a:lnTo>
                    <a:pt x="557" y="634"/>
                  </a:lnTo>
                  <a:lnTo>
                    <a:pt x="555" y="634"/>
                  </a:lnTo>
                  <a:lnTo>
                    <a:pt x="557" y="634"/>
                  </a:lnTo>
                  <a:lnTo>
                    <a:pt x="557" y="636"/>
                  </a:lnTo>
                  <a:lnTo>
                    <a:pt x="555" y="636"/>
                  </a:lnTo>
                  <a:lnTo>
                    <a:pt x="555" y="638"/>
                  </a:lnTo>
                  <a:lnTo>
                    <a:pt x="557" y="638"/>
                  </a:lnTo>
                  <a:lnTo>
                    <a:pt x="555" y="638"/>
                  </a:lnTo>
                  <a:lnTo>
                    <a:pt x="555" y="639"/>
                  </a:lnTo>
                  <a:lnTo>
                    <a:pt x="553" y="639"/>
                  </a:lnTo>
                  <a:lnTo>
                    <a:pt x="553" y="641"/>
                  </a:lnTo>
                  <a:lnTo>
                    <a:pt x="553" y="639"/>
                  </a:lnTo>
                  <a:lnTo>
                    <a:pt x="551" y="639"/>
                  </a:lnTo>
                  <a:lnTo>
                    <a:pt x="551" y="641"/>
                  </a:lnTo>
                  <a:lnTo>
                    <a:pt x="551" y="639"/>
                  </a:lnTo>
                  <a:lnTo>
                    <a:pt x="549" y="639"/>
                  </a:lnTo>
                  <a:lnTo>
                    <a:pt x="551" y="638"/>
                  </a:lnTo>
                  <a:lnTo>
                    <a:pt x="553" y="638"/>
                  </a:lnTo>
                  <a:lnTo>
                    <a:pt x="551" y="638"/>
                  </a:lnTo>
                  <a:lnTo>
                    <a:pt x="549" y="638"/>
                  </a:lnTo>
                  <a:lnTo>
                    <a:pt x="549" y="636"/>
                  </a:lnTo>
                  <a:lnTo>
                    <a:pt x="551" y="636"/>
                  </a:lnTo>
                  <a:lnTo>
                    <a:pt x="553" y="636"/>
                  </a:lnTo>
                  <a:lnTo>
                    <a:pt x="551" y="636"/>
                  </a:lnTo>
                  <a:lnTo>
                    <a:pt x="551" y="634"/>
                  </a:lnTo>
                  <a:lnTo>
                    <a:pt x="549" y="634"/>
                  </a:lnTo>
                  <a:lnTo>
                    <a:pt x="549" y="632"/>
                  </a:lnTo>
                  <a:lnTo>
                    <a:pt x="551" y="632"/>
                  </a:lnTo>
                  <a:lnTo>
                    <a:pt x="549" y="632"/>
                  </a:lnTo>
                  <a:lnTo>
                    <a:pt x="549" y="630"/>
                  </a:lnTo>
                  <a:lnTo>
                    <a:pt x="551" y="630"/>
                  </a:lnTo>
                  <a:lnTo>
                    <a:pt x="553" y="630"/>
                  </a:lnTo>
                  <a:lnTo>
                    <a:pt x="551" y="630"/>
                  </a:lnTo>
                  <a:lnTo>
                    <a:pt x="549" y="630"/>
                  </a:lnTo>
                  <a:lnTo>
                    <a:pt x="549" y="628"/>
                  </a:lnTo>
                  <a:lnTo>
                    <a:pt x="551" y="626"/>
                  </a:lnTo>
                  <a:lnTo>
                    <a:pt x="551" y="628"/>
                  </a:lnTo>
                  <a:lnTo>
                    <a:pt x="551" y="626"/>
                  </a:lnTo>
                  <a:lnTo>
                    <a:pt x="553" y="626"/>
                  </a:lnTo>
                  <a:lnTo>
                    <a:pt x="551" y="626"/>
                  </a:lnTo>
                  <a:lnTo>
                    <a:pt x="553" y="624"/>
                  </a:lnTo>
                  <a:lnTo>
                    <a:pt x="551" y="624"/>
                  </a:lnTo>
                  <a:lnTo>
                    <a:pt x="551" y="626"/>
                  </a:lnTo>
                  <a:lnTo>
                    <a:pt x="551" y="628"/>
                  </a:lnTo>
                  <a:lnTo>
                    <a:pt x="549" y="628"/>
                  </a:lnTo>
                  <a:lnTo>
                    <a:pt x="549" y="626"/>
                  </a:lnTo>
                  <a:lnTo>
                    <a:pt x="549" y="628"/>
                  </a:lnTo>
                  <a:lnTo>
                    <a:pt x="549" y="626"/>
                  </a:lnTo>
                  <a:lnTo>
                    <a:pt x="547" y="626"/>
                  </a:lnTo>
                  <a:lnTo>
                    <a:pt x="547" y="628"/>
                  </a:lnTo>
                  <a:lnTo>
                    <a:pt x="547" y="630"/>
                  </a:lnTo>
                  <a:lnTo>
                    <a:pt x="547" y="632"/>
                  </a:lnTo>
                  <a:lnTo>
                    <a:pt x="547" y="630"/>
                  </a:lnTo>
                  <a:lnTo>
                    <a:pt x="549" y="630"/>
                  </a:lnTo>
                  <a:lnTo>
                    <a:pt x="549" y="632"/>
                  </a:lnTo>
                  <a:lnTo>
                    <a:pt x="547" y="632"/>
                  </a:lnTo>
                  <a:lnTo>
                    <a:pt x="547" y="634"/>
                  </a:lnTo>
                  <a:lnTo>
                    <a:pt x="549" y="634"/>
                  </a:lnTo>
                  <a:lnTo>
                    <a:pt x="547" y="634"/>
                  </a:lnTo>
                  <a:lnTo>
                    <a:pt x="547" y="636"/>
                  </a:lnTo>
                  <a:lnTo>
                    <a:pt x="547" y="638"/>
                  </a:lnTo>
                  <a:lnTo>
                    <a:pt x="547" y="636"/>
                  </a:lnTo>
                  <a:lnTo>
                    <a:pt x="545" y="636"/>
                  </a:lnTo>
                  <a:lnTo>
                    <a:pt x="545" y="634"/>
                  </a:lnTo>
                  <a:lnTo>
                    <a:pt x="545" y="632"/>
                  </a:lnTo>
                  <a:lnTo>
                    <a:pt x="543" y="632"/>
                  </a:lnTo>
                  <a:lnTo>
                    <a:pt x="543" y="630"/>
                  </a:lnTo>
                  <a:lnTo>
                    <a:pt x="543" y="628"/>
                  </a:lnTo>
                  <a:lnTo>
                    <a:pt x="543" y="626"/>
                  </a:lnTo>
                  <a:lnTo>
                    <a:pt x="543" y="628"/>
                  </a:lnTo>
                  <a:lnTo>
                    <a:pt x="542" y="626"/>
                  </a:lnTo>
                  <a:lnTo>
                    <a:pt x="543" y="626"/>
                  </a:lnTo>
                  <a:lnTo>
                    <a:pt x="542" y="626"/>
                  </a:lnTo>
                  <a:lnTo>
                    <a:pt x="542" y="624"/>
                  </a:lnTo>
                  <a:lnTo>
                    <a:pt x="540" y="624"/>
                  </a:lnTo>
                  <a:lnTo>
                    <a:pt x="540" y="622"/>
                  </a:lnTo>
                  <a:lnTo>
                    <a:pt x="542" y="622"/>
                  </a:lnTo>
                  <a:lnTo>
                    <a:pt x="543" y="624"/>
                  </a:lnTo>
                  <a:lnTo>
                    <a:pt x="545" y="626"/>
                  </a:lnTo>
                  <a:lnTo>
                    <a:pt x="545" y="628"/>
                  </a:lnTo>
                  <a:lnTo>
                    <a:pt x="545" y="626"/>
                  </a:lnTo>
                  <a:lnTo>
                    <a:pt x="543" y="626"/>
                  </a:lnTo>
                  <a:lnTo>
                    <a:pt x="543" y="624"/>
                  </a:lnTo>
                  <a:lnTo>
                    <a:pt x="543" y="622"/>
                  </a:lnTo>
                  <a:lnTo>
                    <a:pt x="543" y="620"/>
                  </a:lnTo>
                  <a:lnTo>
                    <a:pt x="543" y="622"/>
                  </a:lnTo>
                  <a:lnTo>
                    <a:pt x="545" y="624"/>
                  </a:lnTo>
                  <a:lnTo>
                    <a:pt x="547" y="624"/>
                  </a:lnTo>
                  <a:lnTo>
                    <a:pt x="545" y="624"/>
                  </a:lnTo>
                  <a:lnTo>
                    <a:pt x="545" y="622"/>
                  </a:lnTo>
                  <a:lnTo>
                    <a:pt x="547" y="622"/>
                  </a:lnTo>
                  <a:lnTo>
                    <a:pt x="547" y="620"/>
                  </a:lnTo>
                  <a:lnTo>
                    <a:pt x="547" y="622"/>
                  </a:lnTo>
                  <a:lnTo>
                    <a:pt x="549" y="622"/>
                  </a:lnTo>
                  <a:lnTo>
                    <a:pt x="549" y="624"/>
                  </a:lnTo>
                  <a:lnTo>
                    <a:pt x="549" y="622"/>
                  </a:lnTo>
                  <a:lnTo>
                    <a:pt x="549" y="620"/>
                  </a:lnTo>
                  <a:lnTo>
                    <a:pt x="551" y="620"/>
                  </a:lnTo>
                  <a:lnTo>
                    <a:pt x="549" y="620"/>
                  </a:lnTo>
                  <a:lnTo>
                    <a:pt x="549" y="618"/>
                  </a:lnTo>
                  <a:lnTo>
                    <a:pt x="551" y="618"/>
                  </a:lnTo>
                  <a:lnTo>
                    <a:pt x="549" y="618"/>
                  </a:lnTo>
                  <a:lnTo>
                    <a:pt x="551" y="618"/>
                  </a:lnTo>
                  <a:lnTo>
                    <a:pt x="549" y="618"/>
                  </a:lnTo>
                  <a:lnTo>
                    <a:pt x="551" y="618"/>
                  </a:lnTo>
                  <a:lnTo>
                    <a:pt x="551" y="616"/>
                  </a:lnTo>
                  <a:lnTo>
                    <a:pt x="549" y="614"/>
                  </a:lnTo>
                  <a:lnTo>
                    <a:pt x="551" y="614"/>
                  </a:lnTo>
                  <a:lnTo>
                    <a:pt x="551" y="613"/>
                  </a:lnTo>
                  <a:lnTo>
                    <a:pt x="549" y="614"/>
                  </a:lnTo>
                  <a:lnTo>
                    <a:pt x="547" y="614"/>
                  </a:lnTo>
                  <a:lnTo>
                    <a:pt x="549" y="613"/>
                  </a:lnTo>
                  <a:lnTo>
                    <a:pt x="547" y="613"/>
                  </a:lnTo>
                  <a:lnTo>
                    <a:pt x="549" y="613"/>
                  </a:lnTo>
                  <a:lnTo>
                    <a:pt x="549" y="611"/>
                  </a:lnTo>
                  <a:lnTo>
                    <a:pt x="547" y="613"/>
                  </a:lnTo>
                  <a:lnTo>
                    <a:pt x="547" y="611"/>
                  </a:lnTo>
                  <a:lnTo>
                    <a:pt x="549" y="611"/>
                  </a:lnTo>
                  <a:lnTo>
                    <a:pt x="549" y="609"/>
                  </a:lnTo>
                  <a:lnTo>
                    <a:pt x="547" y="609"/>
                  </a:lnTo>
                  <a:lnTo>
                    <a:pt x="549" y="609"/>
                  </a:lnTo>
                  <a:lnTo>
                    <a:pt x="551" y="607"/>
                  </a:lnTo>
                  <a:lnTo>
                    <a:pt x="551" y="609"/>
                  </a:lnTo>
                  <a:lnTo>
                    <a:pt x="551" y="607"/>
                  </a:lnTo>
                  <a:lnTo>
                    <a:pt x="553" y="607"/>
                  </a:lnTo>
                  <a:lnTo>
                    <a:pt x="553" y="609"/>
                  </a:lnTo>
                  <a:close/>
                  <a:moveTo>
                    <a:pt x="545" y="611"/>
                  </a:moveTo>
                  <a:lnTo>
                    <a:pt x="543" y="611"/>
                  </a:lnTo>
                  <a:lnTo>
                    <a:pt x="543" y="609"/>
                  </a:lnTo>
                  <a:lnTo>
                    <a:pt x="545" y="609"/>
                  </a:lnTo>
                  <a:lnTo>
                    <a:pt x="545" y="607"/>
                  </a:lnTo>
                  <a:lnTo>
                    <a:pt x="547" y="607"/>
                  </a:lnTo>
                  <a:lnTo>
                    <a:pt x="547" y="609"/>
                  </a:lnTo>
                  <a:lnTo>
                    <a:pt x="545" y="611"/>
                  </a:lnTo>
                  <a:close/>
                  <a:moveTo>
                    <a:pt x="549" y="607"/>
                  </a:moveTo>
                  <a:lnTo>
                    <a:pt x="551" y="607"/>
                  </a:lnTo>
                  <a:lnTo>
                    <a:pt x="549" y="609"/>
                  </a:lnTo>
                  <a:lnTo>
                    <a:pt x="547" y="609"/>
                  </a:lnTo>
                  <a:lnTo>
                    <a:pt x="547" y="607"/>
                  </a:lnTo>
                  <a:lnTo>
                    <a:pt x="549" y="607"/>
                  </a:lnTo>
                  <a:close/>
                  <a:moveTo>
                    <a:pt x="542" y="607"/>
                  </a:moveTo>
                  <a:lnTo>
                    <a:pt x="543" y="607"/>
                  </a:lnTo>
                  <a:lnTo>
                    <a:pt x="543" y="609"/>
                  </a:lnTo>
                  <a:lnTo>
                    <a:pt x="542" y="609"/>
                  </a:lnTo>
                  <a:lnTo>
                    <a:pt x="542" y="607"/>
                  </a:lnTo>
                  <a:lnTo>
                    <a:pt x="542" y="609"/>
                  </a:lnTo>
                  <a:lnTo>
                    <a:pt x="540" y="609"/>
                  </a:lnTo>
                  <a:lnTo>
                    <a:pt x="538" y="611"/>
                  </a:lnTo>
                  <a:lnTo>
                    <a:pt x="538" y="609"/>
                  </a:lnTo>
                  <a:lnTo>
                    <a:pt x="538" y="607"/>
                  </a:lnTo>
                  <a:lnTo>
                    <a:pt x="540" y="609"/>
                  </a:lnTo>
                  <a:lnTo>
                    <a:pt x="540" y="607"/>
                  </a:lnTo>
                  <a:lnTo>
                    <a:pt x="542" y="605"/>
                  </a:lnTo>
                  <a:lnTo>
                    <a:pt x="543" y="605"/>
                  </a:lnTo>
                  <a:lnTo>
                    <a:pt x="543" y="607"/>
                  </a:lnTo>
                  <a:lnTo>
                    <a:pt x="542" y="607"/>
                  </a:lnTo>
                  <a:close/>
                  <a:moveTo>
                    <a:pt x="542" y="601"/>
                  </a:moveTo>
                  <a:lnTo>
                    <a:pt x="542" y="603"/>
                  </a:lnTo>
                  <a:lnTo>
                    <a:pt x="543" y="603"/>
                  </a:lnTo>
                  <a:lnTo>
                    <a:pt x="543" y="605"/>
                  </a:lnTo>
                  <a:lnTo>
                    <a:pt x="542" y="605"/>
                  </a:lnTo>
                  <a:lnTo>
                    <a:pt x="540" y="607"/>
                  </a:lnTo>
                  <a:lnTo>
                    <a:pt x="538" y="607"/>
                  </a:lnTo>
                  <a:lnTo>
                    <a:pt x="540" y="607"/>
                  </a:lnTo>
                  <a:lnTo>
                    <a:pt x="542" y="607"/>
                  </a:lnTo>
                  <a:lnTo>
                    <a:pt x="542" y="605"/>
                  </a:lnTo>
                  <a:lnTo>
                    <a:pt x="540" y="605"/>
                  </a:lnTo>
                  <a:lnTo>
                    <a:pt x="540" y="607"/>
                  </a:lnTo>
                  <a:lnTo>
                    <a:pt x="540" y="605"/>
                  </a:lnTo>
                  <a:lnTo>
                    <a:pt x="538" y="607"/>
                  </a:lnTo>
                  <a:lnTo>
                    <a:pt x="538" y="605"/>
                  </a:lnTo>
                  <a:lnTo>
                    <a:pt x="538" y="603"/>
                  </a:lnTo>
                  <a:lnTo>
                    <a:pt x="538" y="601"/>
                  </a:lnTo>
                  <a:lnTo>
                    <a:pt x="540" y="601"/>
                  </a:lnTo>
                  <a:lnTo>
                    <a:pt x="540" y="603"/>
                  </a:lnTo>
                  <a:lnTo>
                    <a:pt x="540" y="601"/>
                  </a:lnTo>
                  <a:lnTo>
                    <a:pt x="542" y="601"/>
                  </a:lnTo>
                  <a:close/>
                  <a:moveTo>
                    <a:pt x="557" y="603"/>
                  </a:moveTo>
                  <a:lnTo>
                    <a:pt x="557" y="601"/>
                  </a:lnTo>
                  <a:lnTo>
                    <a:pt x="555" y="601"/>
                  </a:lnTo>
                  <a:lnTo>
                    <a:pt x="557" y="601"/>
                  </a:lnTo>
                  <a:lnTo>
                    <a:pt x="559" y="601"/>
                  </a:lnTo>
                  <a:lnTo>
                    <a:pt x="559" y="603"/>
                  </a:lnTo>
                  <a:lnTo>
                    <a:pt x="557" y="603"/>
                  </a:lnTo>
                  <a:close/>
                  <a:moveTo>
                    <a:pt x="563" y="601"/>
                  </a:moveTo>
                  <a:lnTo>
                    <a:pt x="563" y="603"/>
                  </a:lnTo>
                  <a:lnTo>
                    <a:pt x="561" y="601"/>
                  </a:lnTo>
                  <a:lnTo>
                    <a:pt x="559" y="599"/>
                  </a:lnTo>
                  <a:lnTo>
                    <a:pt x="561" y="599"/>
                  </a:lnTo>
                  <a:lnTo>
                    <a:pt x="563" y="601"/>
                  </a:lnTo>
                  <a:close/>
                  <a:moveTo>
                    <a:pt x="559" y="599"/>
                  </a:moveTo>
                  <a:lnTo>
                    <a:pt x="561" y="601"/>
                  </a:lnTo>
                  <a:lnTo>
                    <a:pt x="559" y="601"/>
                  </a:lnTo>
                  <a:lnTo>
                    <a:pt x="557" y="599"/>
                  </a:lnTo>
                  <a:lnTo>
                    <a:pt x="555" y="599"/>
                  </a:lnTo>
                  <a:lnTo>
                    <a:pt x="557" y="599"/>
                  </a:lnTo>
                  <a:lnTo>
                    <a:pt x="559" y="599"/>
                  </a:lnTo>
                  <a:lnTo>
                    <a:pt x="557" y="599"/>
                  </a:lnTo>
                  <a:lnTo>
                    <a:pt x="557" y="597"/>
                  </a:lnTo>
                  <a:lnTo>
                    <a:pt x="559" y="597"/>
                  </a:lnTo>
                  <a:lnTo>
                    <a:pt x="559" y="599"/>
                  </a:lnTo>
                  <a:close/>
                  <a:moveTo>
                    <a:pt x="553" y="595"/>
                  </a:moveTo>
                  <a:lnTo>
                    <a:pt x="553" y="597"/>
                  </a:lnTo>
                  <a:lnTo>
                    <a:pt x="553" y="599"/>
                  </a:lnTo>
                  <a:lnTo>
                    <a:pt x="555" y="599"/>
                  </a:lnTo>
                  <a:lnTo>
                    <a:pt x="555" y="601"/>
                  </a:lnTo>
                  <a:lnTo>
                    <a:pt x="553" y="601"/>
                  </a:lnTo>
                  <a:lnTo>
                    <a:pt x="555" y="601"/>
                  </a:lnTo>
                  <a:lnTo>
                    <a:pt x="555" y="603"/>
                  </a:lnTo>
                  <a:lnTo>
                    <a:pt x="555" y="605"/>
                  </a:lnTo>
                  <a:lnTo>
                    <a:pt x="557" y="605"/>
                  </a:lnTo>
                  <a:lnTo>
                    <a:pt x="555" y="607"/>
                  </a:lnTo>
                  <a:lnTo>
                    <a:pt x="553" y="607"/>
                  </a:lnTo>
                  <a:lnTo>
                    <a:pt x="551" y="607"/>
                  </a:lnTo>
                  <a:lnTo>
                    <a:pt x="549" y="605"/>
                  </a:lnTo>
                  <a:lnTo>
                    <a:pt x="547" y="605"/>
                  </a:lnTo>
                  <a:lnTo>
                    <a:pt x="547" y="603"/>
                  </a:lnTo>
                  <a:lnTo>
                    <a:pt x="549" y="601"/>
                  </a:lnTo>
                  <a:lnTo>
                    <a:pt x="551" y="601"/>
                  </a:lnTo>
                  <a:lnTo>
                    <a:pt x="551" y="603"/>
                  </a:lnTo>
                  <a:lnTo>
                    <a:pt x="553" y="601"/>
                  </a:lnTo>
                  <a:lnTo>
                    <a:pt x="551" y="601"/>
                  </a:lnTo>
                  <a:lnTo>
                    <a:pt x="551" y="599"/>
                  </a:lnTo>
                  <a:lnTo>
                    <a:pt x="551" y="597"/>
                  </a:lnTo>
                  <a:lnTo>
                    <a:pt x="551" y="595"/>
                  </a:lnTo>
                  <a:lnTo>
                    <a:pt x="551" y="593"/>
                  </a:lnTo>
                  <a:lnTo>
                    <a:pt x="553" y="593"/>
                  </a:lnTo>
                  <a:lnTo>
                    <a:pt x="553" y="595"/>
                  </a:lnTo>
                  <a:close/>
                  <a:moveTo>
                    <a:pt x="557" y="595"/>
                  </a:moveTo>
                  <a:lnTo>
                    <a:pt x="557" y="597"/>
                  </a:lnTo>
                  <a:lnTo>
                    <a:pt x="557" y="599"/>
                  </a:lnTo>
                  <a:lnTo>
                    <a:pt x="555" y="599"/>
                  </a:lnTo>
                  <a:lnTo>
                    <a:pt x="555" y="597"/>
                  </a:lnTo>
                  <a:lnTo>
                    <a:pt x="555" y="595"/>
                  </a:lnTo>
                  <a:lnTo>
                    <a:pt x="555" y="597"/>
                  </a:lnTo>
                  <a:lnTo>
                    <a:pt x="555" y="595"/>
                  </a:lnTo>
                  <a:lnTo>
                    <a:pt x="555" y="593"/>
                  </a:lnTo>
                  <a:lnTo>
                    <a:pt x="557" y="595"/>
                  </a:lnTo>
                  <a:close/>
                  <a:moveTo>
                    <a:pt x="545" y="593"/>
                  </a:moveTo>
                  <a:lnTo>
                    <a:pt x="547" y="593"/>
                  </a:lnTo>
                  <a:lnTo>
                    <a:pt x="549" y="593"/>
                  </a:lnTo>
                  <a:lnTo>
                    <a:pt x="551" y="593"/>
                  </a:lnTo>
                  <a:lnTo>
                    <a:pt x="551" y="595"/>
                  </a:lnTo>
                  <a:lnTo>
                    <a:pt x="551" y="597"/>
                  </a:lnTo>
                  <a:lnTo>
                    <a:pt x="551" y="599"/>
                  </a:lnTo>
                  <a:lnTo>
                    <a:pt x="549" y="599"/>
                  </a:lnTo>
                  <a:lnTo>
                    <a:pt x="549" y="601"/>
                  </a:lnTo>
                  <a:lnTo>
                    <a:pt x="547" y="601"/>
                  </a:lnTo>
                  <a:lnTo>
                    <a:pt x="547" y="599"/>
                  </a:lnTo>
                  <a:lnTo>
                    <a:pt x="545" y="599"/>
                  </a:lnTo>
                  <a:lnTo>
                    <a:pt x="545" y="597"/>
                  </a:lnTo>
                  <a:lnTo>
                    <a:pt x="545" y="595"/>
                  </a:lnTo>
                  <a:lnTo>
                    <a:pt x="543" y="595"/>
                  </a:lnTo>
                  <a:lnTo>
                    <a:pt x="543" y="593"/>
                  </a:lnTo>
                  <a:lnTo>
                    <a:pt x="545" y="593"/>
                  </a:lnTo>
                  <a:close/>
                  <a:moveTo>
                    <a:pt x="542" y="591"/>
                  </a:moveTo>
                  <a:lnTo>
                    <a:pt x="543" y="593"/>
                  </a:lnTo>
                  <a:lnTo>
                    <a:pt x="543" y="595"/>
                  </a:lnTo>
                  <a:lnTo>
                    <a:pt x="543" y="597"/>
                  </a:lnTo>
                  <a:lnTo>
                    <a:pt x="545" y="599"/>
                  </a:lnTo>
                  <a:lnTo>
                    <a:pt x="545" y="601"/>
                  </a:lnTo>
                  <a:lnTo>
                    <a:pt x="545" y="603"/>
                  </a:lnTo>
                  <a:lnTo>
                    <a:pt x="547" y="603"/>
                  </a:lnTo>
                  <a:lnTo>
                    <a:pt x="547" y="605"/>
                  </a:lnTo>
                  <a:lnTo>
                    <a:pt x="545" y="607"/>
                  </a:lnTo>
                  <a:lnTo>
                    <a:pt x="543" y="607"/>
                  </a:lnTo>
                  <a:lnTo>
                    <a:pt x="543" y="605"/>
                  </a:lnTo>
                  <a:lnTo>
                    <a:pt x="543" y="603"/>
                  </a:lnTo>
                  <a:lnTo>
                    <a:pt x="543" y="601"/>
                  </a:lnTo>
                  <a:lnTo>
                    <a:pt x="543" y="599"/>
                  </a:lnTo>
                  <a:lnTo>
                    <a:pt x="542" y="599"/>
                  </a:lnTo>
                  <a:lnTo>
                    <a:pt x="542" y="601"/>
                  </a:lnTo>
                  <a:lnTo>
                    <a:pt x="540" y="601"/>
                  </a:lnTo>
                  <a:lnTo>
                    <a:pt x="540" y="599"/>
                  </a:lnTo>
                  <a:lnTo>
                    <a:pt x="542" y="599"/>
                  </a:lnTo>
                  <a:lnTo>
                    <a:pt x="542" y="597"/>
                  </a:lnTo>
                  <a:lnTo>
                    <a:pt x="542" y="599"/>
                  </a:lnTo>
                  <a:lnTo>
                    <a:pt x="542" y="597"/>
                  </a:lnTo>
                  <a:lnTo>
                    <a:pt x="540" y="599"/>
                  </a:lnTo>
                  <a:lnTo>
                    <a:pt x="540" y="597"/>
                  </a:lnTo>
                  <a:lnTo>
                    <a:pt x="540" y="599"/>
                  </a:lnTo>
                  <a:lnTo>
                    <a:pt x="540" y="597"/>
                  </a:lnTo>
                  <a:lnTo>
                    <a:pt x="542" y="595"/>
                  </a:lnTo>
                  <a:lnTo>
                    <a:pt x="540" y="595"/>
                  </a:lnTo>
                  <a:lnTo>
                    <a:pt x="540" y="597"/>
                  </a:lnTo>
                  <a:lnTo>
                    <a:pt x="540" y="595"/>
                  </a:lnTo>
                  <a:lnTo>
                    <a:pt x="540" y="593"/>
                  </a:lnTo>
                  <a:lnTo>
                    <a:pt x="538" y="593"/>
                  </a:lnTo>
                  <a:lnTo>
                    <a:pt x="540" y="591"/>
                  </a:lnTo>
                  <a:lnTo>
                    <a:pt x="542" y="591"/>
                  </a:lnTo>
                  <a:close/>
                  <a:moveTo>
                    <a:pt x="551" y="586"/>
                  </a:moveTo>
                  <a:lnTo>
                    <a:pt x="551" y="588"/>
                  </a:lnTo>
                  <a:lnTo>
                    <a:pt x="551" y="590"/>
                  </a:lnTo>
                  <a:lnTo>
                    <a:pt x="551" y="591"/>
                  </a:lnTo>
                  <a:lnTo>
                    <a:pt x="553" y="593"/>
                  </a:lnTo>
                  <a:lnTo>
                    <a:pt x="551" y="593"/>
                  </a:lnTo>
                  <a:lnTo>
                    <a:pt x="549" y="593"/>
                  </a:lnTo>
                  <a:lnTo>
                    <a:pt x="549" y="591"/>
                  </a:lnTo>
                  <a:lnTo>
                    <a:pt x="547" y="591"/>
                  </a:lnTo>
                  <a:lnTo>
                    <a:pt x="545" y="591"/>
                  </a:lnTo>
                  <a:lnTo>
                    <a:pt x="543" y="591"/>
                  </a:lnTo>
                  <a:lnTo>
                    <a:pt x="543" y="590"/>
                  </a:lnTo>
                  <a:lnTo>
                    <a:pt x="545" y="590"/>
                  </a:lnTo>
                  <a:lnTo>
                    <a:pt x="545" y="588"/>
                  </a:lnTo>
                  <a:lnTo>
                    <a:pt x="547" y="588"/>
                  </a:lnTo>
                  <a:lnTo>
                    <a:pt x="549" y="588"/>
                  </a:lnTo>
                  <a:lnTo>
                    <a:pt x="549" y="586"/>
                  </a:lnTo>
                  <a:lnTo>
                    <a:pt x="551" y="586"/>
                  </a:lnTo>
                  <a:close/>
                  <a:moveTo>
                    <a:pt x="565" y="588"/>
                  </a:moveTo>
                  <a:lnTo>
                    <a:pt x="566" y="588"/>
                  </a:lnTo>
                  <a:lnTo>
                    <a:pt x="566" y="590"/>
                  </a:lnTo>
                  <a:lnTo>
                    <a:pt x="565" y="590"/>
                  </a:lnTo>
                  <a:lnTo>
                    <a:pt x="563" y="590"/>
                  </a:lnTo>
                  <a:lnTo>
                    <a:pt x="561" y="590"/>
                  </a:lnTo>
                  <a:lnTo>
                    <a:pt x="559" y="590"/>
                  </a:lnTo>
                  <a:lnTo>
                    <a:pt x="557" y="590"/>
                  </a:lnTo>
                  <a:lnTo>
                    <a:pt x="555" y="590"/>
                  </a:lnTo>
                  <a:lnTo>
                    <a:pt x="557" y="588"/>
                  </a:lnTo>
                  <a:lnTo>
                    <a:pt x="559" y="588"/>
                  </a:lnTo>
                  <a:lnTo>
                    <a:pt x="561" y="588"/>
                  </a:lnTo>
                  <a:lnTo>
                    <a:pt x="559" y="588"/>
                  </a:lnTo>
                  <a:lnTo>
                    <a:pt x="559" y="586"/>
                  </a:lnTo>
                  <a:lnTo>
                    <a:pt x="561" y="586"/>
                  </a:lnTo>
                  <a:lnTo>
                    <a:pt x="563" y="588"/>
                  </a:lnTo>
                  <a:lnTo>
                    <a:pt x="565" y="588"/>
                  </a:lnTo>
                  <a:close/>
                  <a:moveTo>
                    <a:pt x="555" y="588"/>
                  </a:moveTo>
                  <a:lnTo>
                    <a:pt x="553" y="588"/>
                  </a:lnTo>
                  <a:lnTo>
                    <a:pt x="553" y="590"/>
                  </a:lnTo>
                  <a:lnTo>
                    <a:pt x="553" y="588"/>
                  </a:lnTo>
                  <a:lnTo>
                    <a:pt x="553" y="586"/>
                  </a:lnTo>
                  <a:lnTo>
                    <a:pt x="555" y="586"/>
                  </a:lnTo>
                  <a:lnTo>
                    <a:pt x="555" y="588"/>
                  </a:lnTo>
                  <a:close/>
                  <a:moveTo>
                    <a:pt x="547" y="584"/>
                  </a:moveTo>
                  <a:lnTo>
                    <a:pt x="547" y="586"/>
                  </a:lnTo>
                  <a:lnTo>
                    <a:pt x="545" y="586"/>
                  </a:lnTo>
                  <a:lnTo>
                    <a:pt x="547" y="586"/>
                  </a:lnTo>
                  <a:lnTo>
                    <a:pt x="547" y="588"/>
                  </a:lnTo>
                  <a:lnTo>
                    <a:pt x="545" y="588"/>
                  </a:lnTo>
                  <a:lnTo>
                    <a:pt x="543" y="588"/>
                  </a:lnTo>
                  <a:lnTo>
                    <a:pt x="545" y="588"/>
                  </a:lnTo>
                  <a:lnTo>
                    <a:pt x="545" y="586"/>
                  </a:lnTo>
                  <a:lnTo>
                    <a:pt x="543" y="586"/>
                  </a:lnTo>
                  <a:lnTo>
                    <a:pt x="542" y="586"/>
                  </a:lnTo>
                  <a:lnTo>
                    <a:pt x="543" y="586"/>
                  </a:lnTo>
                  <a:lnTo>
                    <a:pt x="542" y="584"/>
                  </a:lnTo>
                  <a:lnTo>
                    <a:pt x="543" y="584"/>
                  </a:lnTo>
                  <a:lnTo>
                    <a:pt x="545" y="584"/>
                  </a:lnTo>
                  <a:lnTo>
                    <a:pt x="547" y="584"/>
                  </a:lnTo>
                  <a:close/>
                  <a:moveTo>
                    <a:pt x="549" y="586"/>
                  </a:moveTo>
                  <a:lnTo>
                    <a:pt x="547" y="586"/>
                  </a:lnTo>
                  <a:lnTo>
                    <a:pt x="547" y="584"/>
                  </a:lnTo>
                  <a:lnTo>
                    <a:pt x="549" y="584"/>
                  </a:lnTo>
                  <a:lnTo>
                    <a:pt x="549" y="586"/>
                  </a:lnTo>
                  <a:close/>
                  <a:moveTo>
                    <a:pt x="557" y="570"/>
                  </a:moveTo>
                  <a:lnTo>
                    <a:pt x="555" y="570"/>
                  </a:lnTo>
                  <a:lnTo>
                    <a:pt x="557" y="568"/>
                  </a:lnTo>
                  <a:lnTo>
                    <a:pt x="559" y="568"/>
                  </a:lnTo>
                  <a:lnTo>
                    <a:pt x="559" y="570"/>
                  </a:lnTo>
                  <a:lnTo>
                    <a:pt x="557" y="570"/>
                  </a:lnTo>
                  <a:close/>
                  <a:moveTo>
                    <a:pt x="563" y="568"/>
                  </a:moveTo>
                  <a:lnTo>
                    <a:pt x="565" y="568"/>
                  </a:lnTo>
                  <a:lnTo>
                    <a:pt x="563" y="568"/>
                  </a:lnTo>
                  <a:lnTo>
                    <a:pt x="563" y="570"/>
                  </a:lnTo>
                  <a:lnTo>
                    <a:pt x="561" y="570"/>
                  </a:lnTo>
                  <a:lnTo>
                    <a:pt x="561" y="568"/>
                  </a:lnTo>
                  <a:lnTo>
                    <a:pt x="563" y="568"/>
                  </a:lnTo>
                  <a:close/>
                  <a:moveTo>
                    <a:pt x="545" y="563"/>
                  </a:moveTo>
                  <a:lnTo>
                    <a:pt x="545" y="561"/>
                  </a:lnTo>
                  <a:lnTo>
                    <a:pt x="543" y="561"/>
                  </a:lnTo>
                  <a:lnTo>
                    <a:pt x="542" y="561"/>
                  </a:lnTo>
                  <a:lnTo>
                    <a:pt x="543" y="561"/>
                  </a:lnTo>
                  <a:lnTo>
                    <a:pt x="543" y="559"/>
                  </a:lnTo>
                  <a:lnTo>
                    <a:pt x="545" y="561"/>
                  </a:lnTo>
                  <a:lnTo>
                    <a:pt x="545" y="563"/>
                  </a:lnTo>
                  <a:close/>
                  <a:moveTo>
                    <a:pt x="566" y="545"/>
                  </a:moveTo>
                  <a:lnTo>
                    <a:pt x="568" y="545"/>
                  </a:lnTo>
                  <a:lnTo>
                    <a:pt x="568" y="547"/>
                  </a:lnTo>
                  <a:lnTo>
                    <a:pt x="568" y="549"/>
                  </a:lnTo>
                  <a:lnTo>
                    <a:pt x="566" y="549"/>
                  </a:lnTo>
                  <a:lnTo>
                    <a:pt x="566" y="547"/>
                  </a:lnTo>
                  <a:lnTo>
                    <a:pt x="565" y="545"/>
                  </a:lnTo>
                  <a:lnTo>
                    <a:pt x="566" y="543"/>
                  </a:lnTo>
                  <a:lnTo>
                    <a:pt x="566" y="545"/>
                  </a:lnTo>
                  <a:close/>
                  <a:moveTo>
                    <a:pt x="568" y="542"/>
                  </a:moveTo>
                  <a:lnTo>
                    <a:pt x="568" y="543"/>
                  </a:lnTo>
                  <a:lnTo>
                    <a:pt x="568" y="545"/>
                  </a:lnTo>
                  <a:lnTo>
                    <a:pt x="566" y="543"/>
                  </a:lnTo>
                  <a:lnTo>
                    <a:pt x="566" y="542"/>
                  </a:lnTo>
                  <a:lnTo>
                    <a:pt x="568" y="542"/>
                  </a:lnTo>
                  <a:close/>
                  <a:moveTo>
                    <a:pt x="553" y="540"/>
                  </a:moveTo>
                  <a:lnTo>
                    <a:pt x="553" y="542"/>
                  </a:lnTo>
                  <a:lnTo>
                    <a:pt x="551" y="542"/>
                  </a:lnTo>
                  <a:lnTo>
                    <a:pt x="551" y="543"/>
                  </a:lnTo>
                  <a:lnTo>
                    <a:pt x="551" y="545"/>
                  </a:lnTo>
                  <a:lnTo>
                    <a:pt x="549" y="545"/>
                  </a:lnTo>
                  <a:lnTo>
                    <a:pt x="549" y="547"/>
                  </a:lnTo>
                  <a:lnTo>
                    <a:pt x="547" y="547"/>
                  </a:lnTo>
                  <a:lnTo>
                    <a:pt x="547" y="545"/>
                  </a:lnTo>
                  <a:lnTo>
                    <a:pt x="545" y="545"/>
                  </a:lnTo>
                  <a:lnTo>
                    <a:pt x="547" y="545"/>
                  </a:lnTo>
                  <a:lnTo>
                    <a:pt x="547" y="543"/>
                  </a:lnTo>
                  <a:lnTo>
                    <a:pt x="549" y="543"/>
                  </a:lnTo>
                  <a:lnTo>
                    <a:pt x="549" y="545"/>
                  </a:lnTo>
                  <a:lnTo>
                    <a:pt x="549" y="543"/>
                  </a:lnTo>
                  <a:lnTo>
                    <a:pt x="549" y="545"/>
                  </a:lnTo>
                  <a:lnTo>
                    <a:pt x="549" y="543"/>
                  </a:lnTo>
                  <a:lnTo>
                    <a:pt x="547" y="543"/>
                  </a:lnTo>
                  <a:lnTo>
                    <a:pt x="547" y="542"/>
                  </a:lnTo>
                  <a:lnTo>
                    <a:pt x="545" y="542"/>
                  </a:lnTo>
                  <a:lnTo>
                    <a:pt x="547" y="542"/>
                  </a:lnTo>
                  <a:lnTo>
                    <a:pt x="549" y="542"/>
                  </a:lnTo>
                  <a:lnTo>
                    <a:pt x="549" y="543"/>
                  </a:lnTo>
                  <a:lnTo>
                    <a:pt x="549" y="542"/>
                  </a:lnTo>
                  <a:lnTo>
                    <a:pt x="551" y="542"/>
                  </a:lnTo>
                  <a:lnTo>
                    <a:pt x="551" y="540"/>
                  </a:lnTo>
                  <a:lnTo>
                    <a:pt x="553" y="540"/>
                  </a:lnTo>
                  <a:close/>
                  <a:moveTo>
                    <a:pt x="568" y="542"/>
                  </a:moveTo>
                  <a:lnTo>
                    <a:pt x="566" y="542"/>
                  </a:lnTo>
                  <a:lnTo>
                    <a:pt x="566" y="543"/>
                  </a:lnTo>
                  <a:lnTo>
                    <a:pt x="566" y="542"/>
                  </a:lnTo>
                  <a:lnTo>
                    <a:pt x="566" y="543"/>
                  </a:lnTo>
                  <a:lnTo>
                    <a:pt x="565" y="543"/>
                  </a:lnTo>
                  <a:lnTo>
                    <a:pt x="565" y="542"/>
                  </a:lnTo>
                  <a:lnTo>
                    <a:pt x="566" y="542"/>
                  </a:lnTo>
                  <a:lnTo>
                    <a:pt x="566" y="540"/>
                  </a:lnTo>
                  <a:lnTo>
                    <a:pt x="568" y="540"/>
                  </a:lnTo>
                  <a:lnTo>
                    <a:pt x="568" y="542"/>
                  </a:lnTo>
                  <a:close/>
                  <a:moveTo>
                    <a:pt x="565" y="538"/>
                  </a:moveTo>
                  <a:lnTo>
                    <a:pt x="565" y="540"/>
                  </a:lnTo>
                  <a:lnTo>
                    <a:pt x="565" y="542"/>
                  </a:lnTo>
                  <a:lnTo>
                    <a:pt x="563" y="542"/>
                  </a:lnTo>
                  <a:lnTo>
                    <a:pt x="563" y="540"/>
                  </a:lnTo>
                  <a:lnTo>
                    <a:pt x="563" y="538"/>
                  </a:lnTo>
                  <a:lnTo>
                    <a:pt x="565" y="538"/>
                  </a:lnTo>
                  <a:close/>
                  <a:moveTo>
                    <a:pt x="551" y="538"/>
                  </a:moveTo>
                  <a:lnTo>
                    <a:pt x="551" y="536"/>
                  </a:lnTo>
                  <a:lnTo>
                    <a:pt x="549" y="536"/>
                  </a:lnTo>
                  <a:lnTo>
                    <a:pt x="551" y="536"/>
                  </a:lnTo>
                  <a:lnTo>
                    <a:pt x="551" y="538"/>
                  </a:lnTo>
                  <a:close/>
                  <a:moveTo>
                    <a:pt x="555" y="538"/>
                  </a:moveTo>
                  <a:lnTo>
                    <a:pt x="553" y="538"/>
                  </a:lnTo>
                  <a:lnTo>
                    <a:pt x="553" y="536"/>
                  </a:lnTo>
                  <a:lnTo>
                    <a:pt x="555" y="534"/>
                  </a:lnTo>
                  <a:lnTo>
                    <a:pt x="555" y="536"/>
                  </a:lnTo>
                  <a:lnTo>
                    <a:pt x="555" y="538"/>
                  </a:lnTo>
                  <a:close/>
                  <a:moveTo>
                    <a:pt x="565" y="538"/>
                  </a:moveTo>
                  <a:lnTo>
                    <a:pt x="563" y="538"/>
                  </a:lnTo>
                  <a:lnTo>
                    <a:pt x="563" y="536"/>
                  </a:lnTo>
                  <a:lnTo>
                    <a:pt x="563" y="534"/>
                  </a:lnTo>
                  <a:lnTo>
                    <a:pt x="565" y="534"/>
                  </a:lnTo>
                  <a:lnTo>
                    <a:pt x="565" y="536"/>
                  </a:lnTo>
                  <a:lnTo>
                    <a:pt x="565" y="538"/>
                  </a:lnTo>
                  <a:close/>
                  <a:moveTo>
                    <a:pt x="559" y="536"/>
                  </a:moveTo>
                  <a:lnTo>
                    <a:pt x="561" y="536"/>
                  </a:lnTo>
                  <a:lnTo>
                    <a:pt x="561" y="538"/>
                  </a:lnTo>
                  <a:lnTo>
                    <a:pt x="559" y="538"/>
                  </a:lnTo>
                  <a:lnTo>
                    <a:pt x="557" y="540"/>
                  </a:lnTo>
                  <a:lnTo>
                    <a:pt x="555" y="538"/>
                  </a:lnTo>
                  <a:lnTo>
                    <a:pt x="557" y="538"/>
                  </a:lnTo>
                  <a:lnTo>
                    <a:pt x="557" y="536"/>
                  </a:lnTo>
                  <a:lnTo>
                    <a:pt x="555" y="536"/>
                  </a:lnTo>
                  <a:lnTo>
                    <a:pt x="557" y="536"/>
                  </a:lnTo>
                  <a:lnTo>
                    <a:pt x="557" y="534"/>
                  </a:lnTo>
                  <a:lnTo>
                    <a:pt x="557" y="532"/>
                  </a:lnTo>
                  <a:lnTo>
                    <a:pt x="559" y="532"/>
                  </a:lnTo>
                  <a:lnTo>
                    <a:pt x="559" y="534"/>
                  </a:lnTo>
                  <a:lnTo>
                    <a:pt x="561" y="534"/>
                  </a:lnTo>
                  <a:lnTo>
                    <a:pt x="559" y="534"/>
                  </a:lnTo>
                  <a:lnTo>
                    <a:pt x="561" y="534"/>
                  </a:lnTo>
                  <a:lnTo>
                    <a:pt x="561" y="536"/>
                  </a:lnTo>
                  <a:lnTo>
                    <a:pt x="559" y="536"/>
                  </a:lnTo>
                  <a:close/>
                  <a:moveTo>
                    <a:pt x="570" y="536"/>
                  </a:moveTo>
                  <a:lnTo>
                    <a:pt x="568" y="536"/>
                  </a:lnTo>
                  <a:lnTo>
                    <a:pt x="570" y="536"/>
                  </a:lnTo>
                  <a:lnTo>
                    <a:pt x="570" y="538"/>
                  </a:lnTo>
                  <a:lnTo>
                    <a:pt x="568" y="538"/>
                  </a:lnTo>
                  <a:lnTo>
                    <a:pt x="566" y="538"/>
                  </a:lnTo>
                  <a:lnTo>
                    <a:pt x="566" y="536"/>
                  </a:lnTo>
                  <a:lnTo>
                    <a:pt x="568" y="536"/>
                  </a:lnTo>
                  <a:lnTo>
                    <a:pt x="566" y="534"/>
                  </a:lnTo>
                  <a:lnTo>
                    <a:pt x="568" y="532"/>
                  </a:lnTo>
                  <a:lnTo>
                    <a:pt x="570" y="532"/>
                  </a:lnTo>
                  <a:lnTo>
                    <a:pt x="570" y="534"/>
                  </a:lnTo>
                  <a:lnTo>
                    <a:pt x="570" y="536"/>
                  </a:lnTo>
                  <a:close/>
                  <a:moveTo>
                    <a:pt x="565" y="532"/>
                  </a:moveTo>
                  <a:lnTo>
                    <a:pt x="566" y="532"/>
                  </a:lnTo>
                  <a:lnTo>
                    <a:pt x="566" y="534"/>
                  </a:lnTo>
                  <a:lnTo>
                    <a:pt x="565" y="534"/>
                  </a:lnTo>
                  <a:lnTo>
                    <a:pt x="563" y="534"/>
                  </a:lnTo>
                  <a:lnTo>
                    <a:pt x="561" y="534"/>
                  </a:lnTo>
                  <a:lnTo>
                    <a:pt x="563" y="534"/>
                  </a:lnTo>
                  <a:lnTo>
                    <a:pt x="563" y="532"/>
                  </a:lnTo>
                  <a:lnTo>
                    <a:pt x="565" y="532"/>
                  </a:lnTo>
                  <a:close/>
                  <a:moveTo>
                    <a:pt x="555" y="534"/>
                  </a:moveTo>
                  <a:lnTo>
                    <a:pt x="555" y="532"/>
                  </a:lnTo>
                  <a:lnTo>
                    <a:pt x="557" y="530"/>
                  </a:lnTo>
                  <a:lnTo>
                    <a:pt x="557" y="532"/>
                  </a:lnTo>
                  <a:lnTo>
                    <a:pt x="555" y="532"/>
                  </a:lnTo>
                  <a:lnTo>
                    <a:pt x="555" y="534"/>
                  </a:lnTo>
                  <a:close/>
                  <a:moveTo>
                    <a:pt x="565" y="530"/>
                  </a:moveTo>
                  <a:lnTo>
                    <a:pt x="566" y="530"/>
                  </a:lnTo>
                  <a:lnTo>
                    <a:pt x="565" y="532"/>
                  </a:lnTo>
                  <a:lnTo>
                    <a:pt x="565" y="530"/>
                  </a:lnTo>
                  <a:lnTo>
                    <a:pt x="563" y="530"/>
                  </a:lnTo>
                  <a:lnTo>
                    <a:pt x="565" y="530"/>
                  </a:lnTo>
                  <a:close/>
                  <a:moveTo>
                    <a:pt x="559" y="530"/>
                  </a:moveTo>
                  <a:lnTo>
                    <a:pt x="557" y="530"/>
                  </a:lnTo>
                  <a:lnTo>
                    <a:pt x="555" y="530"/>
                  </a:lnTo>
                  <a:lnTo>
                    <a:pt x="555" y="528"/>
                  </a:lnTo>
                  <a:lnTo>
                    <a:pt x="557" y="528"/>
                  </a:lnTo>
                  <a:lnTo>
                    <a:pt x="559" y="528"/>
                  </a:lnTo>
                  <a:lnTo>
                    <a:pt x="559" y="530"/>
                  </a:lnTo>
                  <a:close/>
                  <a:moveTo>
                    <a:pt x="563" y="528"/>
                  </a:moveTo>
                  <a:lnTo>
                    <a:pt x="565" y="528"/>
                  </a:lnTo>
                  <a:lnTo>
                    <a:pt x="566" y="528"/>
                  </a:lnTo>
                  <a:lnTo>
                    <a:pt x="566" y="530"/>
                  </a:lnTo>
                  <a:lnTo>
                    <a:pt x="565" y="530"/>
                  </a:lnTo>
                  <a:lnTo>
                    <a:pt x="563" y="530"/>
                  </a:lnTo>
                  <a:lnTo>
                    <a:pt x="563" y="528"/>
                  </a:lnTo>
                  <a:lnTo>
                    <a:pt x="561" y="528"/>
                  </a:lnTo>
                  <a:lnTo>
                    <a:pt x="561" y="526"/>
                  </a:lnTo>
                  <a:lnTo>
                    <a:pt x="563" y="526"/>
                  </a:lnTo>
                  <a:lnTo>
                    <a:pt x="563" y="528"/>
                  </a:lnTo>
                  <a:close/>
                  <a:moveTo>
                    <a:pt x="559" y="528"/>
                  </a:moveTo>
                  <a:lnTo>
                    <a:pt x="557" y="528"/>
                  </a:lnTo>
                  <a:lnTo>
                    <a:pt x="557" y="526"/>
                  </a:lnTo>
                  <a:lnTo>
                    <a:pt x="557" y="524"/>
                  </a:lnTo>
                  <a:lnTo>
                    <a:pt x="559" y="524"/>
                  </a:lnTo>
                  <a:lnTo>
                    <a:pt x="559" y="526"/>
                  </a:lnTo>
                  <a:lnTo>
                    <a:pt x="559" y="528"/>
                  </a:lnTo>
                  <a:close/>
                  <a:moveTo>
                    <a:pt x="566" y="522"/>
                  </a:moveTo>
                  <a:lnTo>
                    <a:pt x="568" y="522"/>
                  </a:lnTo>
                  <a:lnTo>
                    <a:pt x="566" y="522"/>
                  </a:lnTo>
                  <a:lnTo>
                    <a:pt x="568" y="524"/>
                  </a:lnTo>
                  <a:lnTo>
                    <a:pt x="568" y="526"/>
                  </a:lnTo>
                  <a:lnTo>
                    <a:pt x="568" y="528"/>
                  </a:lnTo>
                  <a:lnTo>
                    <a:pt x="566" y="528"/>
                  </a:lnTo>
                  <a:lnTo>
                    <a:pt x="566" y="526"/>
                  </a:lnTo>
                  <a:lnTo>
                    <a:pt x="565" y="526"/>
                  </a:lnTo>
                  <a:lnTo>
                    <a:pt x="563" y="526"/>
                  </a:lnTo>
                  <a:lnTo>
                    <a:pt x="563" y="524"/>
                  </a:lnTo>
                  <a:lnTo>
                    <a:pt x="561" y="524"/>
                  </a:lnTo>
                  <a:lnTo>
                    <a:pt x="561" y="526"/>
                  </a:lnTo>
                  <a:lnTo>
                    <a:pt x="561" y="524"/>
                  </a:lnTo>
                  <a:lnTo>
                    <a:pt x="561" y="522"/>
                  </a:lnTo>
                  <a:lnTo>
                    <a:pt x="563" y="522"/>
                  </a:lnTo>
                  <a:lnTo>
                    <a:pt x="565" y="522"/>
                  </a:lnTo>
                  <a:lnTo>
                    <a:pt x="565" y="520"/>
                  </a:lnTo>
                  <a:lnTo>
                    <a:pt x="566" y="520"/>
                  </a:lnTo>
                  <a:lnTo>
                    <a:pt x="566" y="522"/>
                  </a:lnTo>
                  <a:close/>
                  <a:moveTo>
                    <a:pt x="565" y="520"/>
                  </a:moveTo>
                  <a:lnTo>
                    <a:pt x="563" y="520"/>
                  </a:lnTo>
                  <a:lnTo>
                    <a:pt x="563" y="522"/>
                  </a:lnTo>
                  <a:lnTo>
                    <a:pt x="561" y="520"/>
                  </a:lnTo>
                  <a:lnTo>
                    <a:pt x="561" y="522"/>
                  </a:lnTo>
                  <a:lnTo>
                    <a:pt x="559" y="522"/>
                  </a:lnTo>
                  <a:lnTo>
                    <a:pt x="559" y="520"/>
                  </a:lnTo>
                  <a:lnTo>
                    <a:pt x="561" y="519"/>
                  </a:lnTo>
                  <a:lnTo>
                    <a:pt x="563" y="519"/>
                  </a:lnTo>
                  <a:lnTo>
                    <a:pt x="565" y="519"/>
                  </a:lnTo>
                  <a:lnTo>
                    <a:pt x="565" y="520"/>
                  </a:lnTo>
                  <a:close/>
                  <a:moveTo>
                    <a:pt x="563" y="519"/>
                  </a:moveTo>
                  <a:lnTo>
                    <a:pt x="561" y="517"/>
                  </a:lnTo>
                  <a:lnTo>
                    <a:pt x="563" y="517"/>
                  </a:lnTo>
                  <a:lnTo>
                    <a:pt x="565" y="517"/>
                  </a:lnTo>
                  <a:lnTo>
                    <a:pt x="565" y="519"/>
                  </a:lnTo>
                  <a:lnTo>
                    <a:pt x="563" y="519"/>
                  </a:lnTo>
                  <a:close/>
                  <a:moveTo>
                    <a:pt x="566" y="519"/>
                  </a:moveTo>
                  <a:lnTo>
                    <a:pt x="568" y="520"/>
                  </a:lnTo>
                  <a:lnTo>
                    <a:pt x="566" y="520"/>
                  </a:lnTo>
                  <a:lnTo>
                    <a:pt x="565" y="519"/>
                  </a:lnTo>
                  <a:lnTo>
                    <a:pt x="566" y="519"/>
                  </a:lnTo>
                  <a:lnTo>
                    <a:pt x="565" y="519"/>
                  </a:lnTo>
                  <a:lnTo>
                    <a:pt x="565" y="517"/>
                  </a:lnTo>
                  <a:lnTo>
                    <a:pt x="566" y="517"/>
                  </a:lnTo>
                  <a:lnTo>
                    <a:pt x="566" y="519"/>
                  </a:lnTo>
                  <a:close/>
                  <a:moveTo>
                    <a:pt x="547" y="520"/>
                  </a:moveTo>
                  <a:lnTo>
                    <a:pt x="545" y="520"/>
                  </a:lnTo>
                  <a:lnTo>
                    <a:pt x="545" y="519"/>
                  </a:lnTo>
                  <a:lnTo>
                    <a:pt x="545" y="517"/>
                  </a:lnTo>
                  <a:lnTo>
                    <a:pt x="547" y="517"/>
                  </a:lnTo>
                  <a:lnTo>
                    <a:pt x="547" y="519"/>
                  </a:lnTo>
                  <a:lnTo>
                    <a:pt x="547" y="520"/>
                  </a:lnTo>
                  <a:close/>
                  <a:moveTo>
                    <a:pt x="570" y="517"/>
                  </a:moveTo>
                  <a:lnTo>
                    <a:pt x="570" y="519"/>
                  </a:lnTo>
                  <a:lnTo>
                    <a:pt x="568" y="519"/>
                  </a:lnTo>
                  <a:lnTo>
                    <a:pt x="568" y="517"/>
                  </a:lnTo>
                  <a:lnTo>
                    <a:pt x="568" y="515"/>
                  </a:lnTo>
                  <a:lnTo>
                    <a:pt x="570" y="515"/>
                  </a:lnTo>
                  <a:lnTo>
                    <a:pt x="570" y="517"/>
                  </a:lnTo>
                  <a:close/>
                  <a:moveTo>
                    <a:pt x="559" y="519"/>
                  </a:moveTo>
                  <a:lnTo>
                    <a:pt x="557" y="519"/>
                  </a:lnTo>
                  <a:lnTo>
                    <a:pt x="557" y="517"/>
                  </a:lnTo>
                  <a:lnTo>
                    <a:pt x="555" y="517"/>
                  </a:lnTo>
                  <a:lnTo>
                    <a:pt x="555" y="515"/>
                  </a:lnTo>
                  <a:lnTo>
                    <a:pt x="557" y="515"/>
                  </a:lnTo>
                  <a:lnTo>
                    <a:pt x="557" y="517"/>
                  </a:lnTo>
                  <a:lnTo>
                    <a:pt x="559" y="517"/>
                  </a:lnTo>
                  <a:lnTo>
                    <a:pt x="559" y="519"/>
                  </a:lnTo>
                  <a:close/>
                  <a:moveTo>
                    <a:pt x="557" y="515"/>
                  </a:moveTo>
                  <a:lnTo>
                    <a:pt x="555" y="515"/>
                  </a:lnTo>
                  <a:lnTo>
                    <a:pt x="553" y="515"/>
                  </a:lnTo>
                  <a:lnTo>
                    <a:pt x="553" y="513"/>
                  </a:lnTo>
                  <a:lnTo>
                    <a:pt x="555" y="513"/>
                  </a:lnTo>
                  <a:lnTo>
                    <a:pt x="557" y="513"/>
                  </a:lnTo>
                  <a:lnTo>
                    <a:pt x="557" y="515"/>
                  </a:lnTo>
                  <a:close/>
                  <a:moveTo>
                    <a:pt x="565" y="513"/>
                  </a:moveTo>
                  <a:lnTo>
                    <a:pt x="565" y="515"/>
                  </a:lnTo>
                  <a:lnTo>
                    <a:pt x="566" y="515"/>
                  </a:lnTo>
                  <a:lnTo>
                    <a:pt x="565" y="515"/>
                  </a:lnTo>
                  <a:lnTo>
                    <a:pt x="563" y="515"/>
                  </a:lnTo>
                  <a:lnTo>
                    <a:pt x="563" y="517"/>
                  </a:lnTo>
                  <a:lnTo>
                    <a:pt x="561" y="517"/>
                  </a:lnTo>
                  <a:lnTo>
                    <a:pt x="559" y="517"/>
                  </a:lnTo>
                  <a:lnTo>
                    <a:pt x="557" y="515"/>
                  </a:lnTo>
                  <a:lnTo>
                    <a:pt x="559" y="515"/>
                  </a:lnTo>
                  <a:lnTo>
                    <a:pt x="557" y="515"/>
                  </a:lnTo>
                  <a:lnTo>
                    <a:pt x="557" y="513"/>
                  </a:lnTo>
                  <a:lnTo>
                    <a:pt x="559" y="513"/>
                  </a:lnTo>
                  <a:lnTo>
                    <a:pt x="563" y="513"/>
                  </a:lnTo>
                  <a:lnTo>
                    <a:pt x="565" y="513"/>
                  </a:lnTo>
                  <a:close/>
                  <a:moveTo>
                    <a:pt x="551" y="511"/>
                  </a:moveTo>
                  <a:lnTo>
                    <a:pt x="551" y="513"/>
                  </a:lnTo>
                  <a:lnTo>
                    <a:pt x="553" y="513"/>
                  </a:lnTo>
                  <a:lnTo>
                    <a:pt x="551" y="513"/>
                  </a:lnTo>
                  <a:lnTo>
                    <a:pt x="551" y="515"/>
                  </a:lnTo>
                  <a:lnTo>
                    <a:pt x="551" y="513"/>
                  </a:lnTo>
                  <a:lnTo>
                    <a:pt x="551" y="511"/>
                  </a:lnTo>
                  <a:close/>
                  <a:moveTo>
                    <a:pt x="568" y="511"/>
                  </a:moveTo>
                  <a:lnTo>
                    <a:pt x="568" y="513"/>
                  </a:lnTo>
                  <a:lnTo>
                    <a:pt x="570" y="513"/>
                  </a:lnTo>
                  <a:lnTo>
                    <a:pt x="568" y="515"/>
                  </a:lnTo>
                  <a:lnTo>
                    <a:pt x="570" y="515"/>
                  </a:lnTo>
                  <a:lnTo>
                    <a:pt x="568" y="515"/>
                  </a:lnTo>
                  <a:lnTo>
                    <a:pt x="568" y="517"/>
                  </a:lnTo>
                  <a:lnTo>
                    <a:pt x="566" y="515"/>
                  </a:lnTo>
                  <a:lnTo>
                    <a:pt x="566" y="513"/>
                  </a:lnTo>
                  <a:lnTo>
                    <a:pt x="566" y="511"/>
                  </a:lnTo>
                  <a:lnTo>
                    <a:pt x="568" y="511"/>
                  </a:lnTo>
                  <a:close/>
                  <a:moveTo>
                    <a:pt x="561" y="511"/>
                  </a:moveTo>
                  <a:lnTo>
                    <a:pt x="559" y="513"/>
                  </a:lnTo>
                  <a:lnTo>
                    <a:pt x="559" y="511"/>
                  </a:lnTo>
                  <a:lnTo>
                    <a:pt x="561" y="511"/>
                  </a:lnTo>
                  <a:close/>
                  <a:moveTo>
                    <a:pt x="565" y="511"/>
                  </a:moveTo>
                  <a:lnTo>
                    <a:pt x="563" y="511"/>
                  </a:lnTo>
                  <a:lnTo>
                    <a:pt x="561" y="511"/>
                  </a:lnTo>
                  <a:lnTo>
                    <a:pt x="563" y="511"/>
                  </a:lnTo>
                  <a:lnTo>
                    <a:pt x="563" y="509"/>
                  </a:lnTo>
                  <a:lnTo>
                    <a:pt x="561" y="509"/>
                  </a:lnTo>
                  <a:lnTo>
                    <a:pt x="563" y="509"/>
                  </a:lnTo>
                  <a:lnTo>
                    <a:pt x="565" y="509"/>
                  </a:lnTo>
                  <a:lnTo>
                    <a:pt x="565" y="511"/>
                  </a:lnTo>
                  <a:close/>
                  <a:moveTo>
                    <a:pt x="561" y="509"/>
                  </a:moveTo>
                  <a:lnTo>
                    <a:pt x="559" y="511"/>
                  </a:lnTo>
                  <a:lnTo>
                    <a:pt x="557" y="511"/>
                  </a:lnTo>
                  <a:lnTo>
                    <a:pt x="555" y="511"/>
                  </a:lnTo>
                  <a:lnTo>
                    <a:pt x="555" y="509"/>
                  </a:lnTo>
                  <a:lnTo>
                    <a:pt x="557" y="509"/>
                  </a:lnTo>
                  <a:lnTo>
                    <a:pt x="559" y="509"/>
                  </a:lnTo>
                  <a:lnTo>
                    <a:pt x="559" y="507"/>
                  </a:lnTo>
                  <a:lnTo>
                    <a:pt x="559" y="509"/>
                  </a:lnTo>
                  <a:lnTo>
                    <a:pt x="561" y="509"/>
                  </a:lnTo>
                  <a:close/>
                  <a:moveTo>
                    <a:pt x="566" y="509"/>
                  </a:moveTo>
                  <a:lnTo>
                    <a:pt x="565" y="509"/>
                  </a:lnTo>
                  <a:lnTo>
                    <a:pt x="565" y="507"/>
                  </a:lnTo>
                  <a:lnTo>
                    <a:pt x="566" y="507"/>
                  </a:lnTo>
                  <a:lnTo>
                    <a:pt x="566" y="509"/>
                  </a:lnTo>
                  <a:close/>
                  <a:moveTo>
                    <a:pt x="580" y="509"/>
                  </a:moveTo>
                  <a:lnTo>
                    <a:pt x="580" y="511"/>
                  </a:lnTo>
                  <a:lnTo>
                    <a:pt x="582" y="509"/>
                  </a:lnTo>
                  <a:lnTo>
                    <a:pt x="584" y="509"/>
                  </a:lnTo>
                  <a:lnTo>
                    <a:pt x="584" y="511"/>
                  </a:lnTo>
                  <a:lnTo>
                    <a:pt x="584" y="513"/>
                  </a:lnTo>
                  <a:lnTo>
                    <a:pt x="582" y="513"/>
                  </a:lnTo>
                  <a:lnTo>
                    <a:pt x="580" y="513"/>
                  </a:lnTo>
                  <a:lnTo>
                    <a:pt x="582" y="513"/>
                  </a:lnTo>
                  <a:lnTo>
                    <a:pt x="582" y="515"/>
                  </a:lnTo>
                  <a:lnTo>
                    <a:pt x="582" y="517"/>
                  </a:lnTo>
                  <a:lnTo>
                    <a:pt x="580" y="517"/>
                  </a:lnTo>
                  <a:lnTo>
                    <a:pt x="580" y="519"/>
                  </a:lnTo>
                  <a:lnTo>
                    <a:pt x="578" y="519"/>
                  </a:lnTo>
                  <a:lnTo>
                    <a:pt x="578" y="520"/>
                  </a:lnTo>
                  <a:lnTo>
                    <a:pt x="576" y="520"/>
                  </a:lnTo>
                  <a:lnTo>
                    <a:pt x="574" y="520"/>
                  </a:lnTo>
                  <a:lnTo>
                    <a:pt x="574" y="519"/>
                  </a:lnTo>
                  <a:lnTo>
                    <a:pt x="572" y="517"/>
                  </a:lnTo>
                  <a:lnTo>
                    <a:pt x="574" y="517"/>
                  </a:lnTo>
                  <a:lnTo>
                    <a:pt x="576" y="517"/>
                  </a:lnTo>
                  <a:lnTo>
                    <a:pt x="574" y="517"/>
                  </a:lnTo>
                  <a:lnTo>
                    <a:pt x="572" y="517"/>
                  </a:lnTo>
                  <a:lnTo>
                    <a:pt x="572" y="515"/>
                  </a:lnTo>
                  <a:lnTo>
                    <a:pt x="572" y="513"/>
                  </a:lnTo>
                  <a:lnTo>
                    <a:pt x="574" y="513"/>
                  </a:lnTo>
                  <a:lnTo>
                    <a:pt x="576" y="513"/>
                  </a:lnTo>
                  <a:lnTo>
                    <a:pt x="576" y="511"/>
                  </a:lnTo>
                  <a:lnTo>
                    <a:pt x="578" y="513"/>
                  </a:lnTo>
                  <a:lnTo>
                    <a:pt x="578" y="511"/>
                  </a:lnTo>
                  <a:lnTo>
                    <a:pt x="576" y="511"/>
                  </a:lnTo>
                  <a:lnTo>
                    <a:pt x="576" y="509"/>
                  </a:lnTo>
                  <a:lnTo>
                    <a:pt x="578" y="509"/>
                  </a:lnTo>
                  <a:lnTo>
                    <a:pt x="580" y="511"/>
                  </a:lnTo>
                  <a:lnTo>
                    <a:pt x="578" y="509"/>
                  </a:lnTo>
                  <a:lnTo>
                    <a:pt x="578" y="507"/>
                  </a:lnTo>
                  <a:lnTo>
                    <a:pt x="580" y="507"/>
                  </a:lnTo>
                  <a:lnTo>
                    <a:pt x="580" y="509"/>
                  </a:lnTo>
                  <a:close/>
                  <a:moveTo>
                    <a:pt x="568" y="509"/>
                  </a:moveTo>
                  <a:lnTo>
                    <a:pt x="566" y="507"/>
                  </a:lnTo>
                  <a:lnTo>
                    <a:pt x="568" y="507"/>
                  </a:lnTo>
                  <a:lnTo>
                    <a:pt x="568" y="509"/>
                  </a:lnTo>
                  <a:close/>
                  <a:moveTo>
                    <a:pt x="563" y="507"/>
                  </a:moveTo>
                  <a:lnTo>
                    <a:pt x="565" y="507"/>
                  </a:lnTo>
                  <a:lnTo>
                    <a:pt x="565" y="509"/>
                  </a:lnTo>
                  <a:lnTo>
                    <a:pt x="563" y="509"/>
                  </a:lnTo>
                  <a:lnTo>
                    <a:pt x="563" y="507"/>
                  </a:lnTo>
                  <a:close/>
                  <a:moveTo>
                    <a:pt x="576" y="507"/>
                  </a:moveTo>
                  <a:lnTo>
                    <a:pt x="574" y="507"/>
                  </a:lnTo>
                  <a:lnTo>
                    <a:pt x="576" y="507"/>
                  </a:lnTo>
                  <a:lnTo>
                    <a:pt x="576" y="505"/>
                  </a:lnTo>
                  <a:lnTo>
                    <a:pt x="576" y="507"/>
                  </a:lnTo>
                  <a:close/>
                  <a:moveTo>
                    <a:pt x="566" y="505"/>
                  </a:moveTo>
                  <a:lnTo>
                    <a:pt x="566" y="507"/>
                  </a:lnTo>
                  <a:lnTo>
                    <a:pt x="565" y="507"/>
                  </a:lnTo>
                  <a:lnTo>
                    <a:pt x="565" y="505"/>
                  </a:lnTo>
                  <a:lnTo>
                    <a:pt x="566" y="505"/>
                  </a:lnTo>
                  <a:close/>
                  <a:moveTo>
                    <a:pt x="559" y="505"/>
                  </a:moveTo>
                  <a:lnTo>
                    <a:pt x="557" y="505"/>
                  </a:lnTo>
                  <a:lnTo>
                    <a:pt x="559" y="505"/>
                  </a:lnTo>
                  <a:close/>
                  <a:moveTo>
                    <a:pt x="563" y="503"/>
                  </a:moveTo>
                  <a:lnTo>
                    <a:pt x="565" y="503"/>
                  </a:lnTo>
                  <a:lnTo>
                    <a:pt x="565" y="505"/>
                  </a:lnTo>
                  <a:lnTo>
                    <a:pt x="563" y="505"/>
                  </a:lnTo>
                  <a:lnTo>
                    <a:pt x="565" y="507"/>
                  </a:lnTo>
                  <a:lnTo>
                    <a:pt x="563" y="507"/>
                  </a:lnTo>
                  <a:lnTo>
                    <a:pt x="563" y="505"/>
                  </a:lnTo>
                  <a:lnTo>
                    <a:pt x="563" y="503"/>
                  </a:lnTo>
                  <a:close/>
                  <a:moveTo>
                    <a:pt x="559" y="503"/>
                  </a:moveTo>
                  <a:lnTo>
                    <a:pt x="557" y="503"/>
                  </a:lnTo>
                  <a:lnTo>
                    <a:pt x="559" y="503"/>
                  </a:lnTo>
                  <a:close/>
                  <a:moveTo>
                    <a:pt x="566" y="503"/>
                  </a:moveTo>
                  <a:lnTo>
                    <a:pt x="565" y="503"/>
                  </a:lnTo>
                  <a:lnTo>
                    <a:pt x="563" y="503"/>
                  </a:lnTo>
                  <a:lnTo>
                    <a:pt x="565" y="501"/>
                  </a:lnTo>
                  <a:lnTo>
                    <a:pt x="566" y="501"/>
                  </a:lnTo>
                  <a:lnTo>
                    <a:pt x="566" y="503"/>
                  </a:lnTo>
                  <a:close/>
                  <a:moveTo>
                    <a:pt x="561" y="499"/>
                  </a:moveTo>
                  <a:lnTo>
                    <a:pt x="559" y="499"/>
                  </a:lnTo>
                  <a:lnTo>
                    <a:pt x="561" y="499"/>
                  </a:lnTo>
                  <a:close/>
                  <a:moveTo>
                    <a:pt x="570" y="501"/>
                  </a:moveTo>
                  <a:lnTo>
                    <a:pt x="568" y="501"/>
                  </a:lnTo>
                  <a:lnTo>
                    <a:pt x="568" y="499"/>
                  </a:lnTo>
                  <a:lnTo>
                    <a:pt x="568" y="497"/>
                  </a:lnTo>
                  <a:lnTo>
                    <a:pt x="568" y="499"/>
                  </a:lnTo>
                  <a:lnTo>
                    <a:pt x="570" y="499"/>
                  </a:lnTo>
                  <a:lnTo>
                    <a:pt x="568" y="499"/>
                  </a:lnTo>
                  <a:lnTo>
                    <a:pt x="570" y="501"/>
                  </a:lnTo>
                  <a:close/>
                  <a:moveTo>
                    <a:pt x="576" y="499"/>
                  </a:moveTo>
                  <a:lnTo>
                    <a:pt x="574" y="497"/>
                  </a:lnTo>
                  <a:lnTo>
                    <a:pt x="576" y="497"/>
                  </a:lnTo>
                  <a:lnTo>
                    <a:pt x="578" y="497"/>
                  </a:lnTo>
                  <a:lnTo>
                    <a:pt x="578" y="499"/>
                  </a:lnTo>
                  <a:lnTo>
                    <a:pt x="576" y="499"/>
                  </a:lnTo>
                  <a:lnTo>
                    <a:pt x="578" y="499"/>
                  </a:lnTo>
                  <a:lnTo>
                    <a:pt x="576" y="499"/>
                  </a:lnTo>
                  <a:close/>
                  <a:moveTo>
                    <a:pt x="566" y="494"/>
                  </a:moveTo>
                  <a:lnTo>
                    <a:pt x="566" y="495"/>
                  </a:lnTo>
                  <a:lnTo>
                    <a:pt x="568" y="497"/>
                  </a:lnTo>
                  <a:lnTo>
                    <a:pt x="566" y="497"/>
                  </a:lnTo>
                  <a:lnTo>
                    <a:pt x="565" y="495"/>
                  </a:lnTo>
                  <a:lnTo>
                    <a:pt x="566" y="495"/>
                  </a:lnTo>
                  <a:lnTo>
                    <a:pt x="565" y="495"/>
                  </a:lnTo>
                  <a:lnTo>
                    <a:pt x="565" y="497"/>
                  </a:lnTo>
                  <a:lnTo>
                    <a:pt x="563" y="497"/>
                  </a:lnTo>
                  <a:lnTo>
                    <a:pt x="561" y="497"/>
                  </a:lnTo>
                  <a:lnTo>
                    <a:pt x="561" y="495"/>
                  </a:lnTo>
                  <a:lnTo>
                    <a:pt x="563" y="495"/>
                  </a:lnTo>
                  <a:lnTo>
                    <a:pt x="565" y="495"/>
                  </a:lnTo>
                  <a:lnTo>
                    <a:pt x="566" y="495"/>
                  </a:lnTo>
                  <a:lnTo>
                    <a:pt x="566" y="494"/>
                  </a:lnTo>
                  <a:close/>
                  <a:moveTo>
                    <a:pt x="553" y="490"/>
                  </a:moveTo>
                  <a:lnTo>
                    <a:pt x="555" y="490"/>
                  </a:lnTo>
                  <a:lnTo>
                    <a:pt x="555" y="492"/>
                  </a:lnTo>
                  <a:lnTo>
                    <a:pt x="553" y="492"/>
                  </a:lnTo>
                  <a:lnTo>
                    <a:pt x="551" y="492"/>
                  </a:lnTo>
                  <a:lnTo>
                    <a:pt x="551" y="490"/>
                  </a:lnTo>
                  <a:lnTo>
                    <a:pt x="553" y="490"/>
                  </a:lnTo>
                  <a:close/>
                  <a:moveTo>
                    <a:pt x="559" y="486"/>
                  </a:moveTo>
                  <a:lnTo>
                    <a:pt x="559" y="484"/>
                  </a:lnTo>
                  <a:lnTo>
                    <a:pt x="561" y="486"/>
                  </a:lnTo>
                  <a:lnTo>
                    <a:pt x="559" y="486"/>
                  </a:lnTo>
                  <a:lnTo>
                    <a:pt x="561" y="486"/>
                  </a:lnTo>
                  <a:lnTo>
                    <a:pt x="559" y="486"/>
                  </a:lnTo>
                  <a:close/>
                  <a:moveTo>
                    <a:pt x="570" y="482"/>
                  </a:moveTo>
                  <a:lnTo>
                    <a:pt x="568" y="482"/>
                  </a:lnTo>
                  <a:lnTo>
                    <a:pt x="570" y="482"/>
                  </a:lnTo>
                  <a:close/>
                  <a:moveTo>
                    <a:pt x="574" y="476"/>
                  </a:moveTo>
                  <a:lnTo>
                    <a:pt x="572" y="476"/>
                  </a:lnTo>
                  <a:lnTo>
                    <a:pt x="570" y="476"/>
                  </a:lnTo>
                  <a:lnTo>
                    <a:pt x="572" y="476"/>
                  </a:lnTo>
                  <a:lnTo>
                    <a:pt x="574" y="476"/>
                  </a:lnTo>
                  <a:close/>
                  <a:moveTo>
                    <a:pt x="580" y="471"/>
                  </a:moveTo>
                  <a:lnTo>
                    <a:pt x="580" y="472"/>
                  </a:lnTo>
                  <a:lnTo>
                    <a:pt x="580" y="471"/>
                  </a:lnTo>
                  <a:lnTo>
                    <a:pt x="580" y="472"/>
                  </a:lnTo>
                  <a:lnTo>
                    <a:pt x="582" y="472"/>
                  </a:lnTo>
                  <a:lnTo>
                    <a:pt x="580" y="472"/>
                  </a:lnTo>
                  <a:lnTo>
                    <a:pt x="580" y="471"/>
                  </a:lnTo>
                  <a:close/>
                  <a:moveTo>
                    <a:pt x="574" y="469"/>
                  </a:moveTo>
                  <a:lnTo>
                    <a:pt x="576" y="469"/>
                  </a:lnTo>
                  <a:lnTo>
                    <a:pt x="576" y="471"/>
                  </a:lnTo>
                  <a:lnTo>
                    <a:pt x="574" y="471"/>
                  </a:lnTo>
                  <a:lnTo>
                    <a:pt x="574" y="469"/>
                  </a:lnTo>
                  <a:close/>
                  <a:moveTo>
                    <a:pt x="570" y="469"/>
                  </a:moveTo>
                  <a:lnTo>
                    <a:pt x="568" y="469"/>
                  </a:lnTo>
                  <a:lnTo>
                    <a:pt x="570" y="469"/>
                  </a:lnTo>
                  <a:close/>
                  <a:moveTo>
                    <a:pt x="572" y="467"/>
                  </a:moveTo>
                  <a:lnTo>
                    <a:pt x="572" y="469"/>
                  </a:lnTo>
                  <a:lnTo>
                    <a:pt x="572" y="467"/>
                  </a:lnTo>
                  <a:lnTo>
                    <a:pt x="570" y="467"/>
                  </a:lnTo>
                  <a:lnTo>
                    <a:pt x="570" y="465"/>
                  </a:lnTo>
                  <a:lnTo>
                    <a:pt x="568" y="465"/>
                  </a:lnTo>
                  <a:lnTo>
                    <a:pt x="570" y="463"/>
                  </a:lnTo>
                  <a:lnTo>
                    <a:pt x="570" y="465"/>
                  </a:lnTo>
                  <a:lnTo>
                    <a:pt x="572" y="465"/>
                  </a:lnTo>
                  <a:lnTo>
                    <a:pt x="572" y="467"/>
                  </a:lnTo>
                  <a:close/>
                  <a:moveTo>
                    <a:pt x="578" y="461"/>
                  </a:moveTo>
                  <a:lnTo>
                    <a:pt x="578" y="463"/>
                  </a:lnTo>
                  <a:lnTo>
                    <a:pt x="576" y="463"/>
                  </a:lnTo>
                  <a:lnTo>
                    <a:pt x="576" y="461"/>
                  </a:lnTo>
                  <a:lnTo>
                    <a:pt x="578" y="461"/>
                  </a:lnTo>
                  <a:close/>
                  <a:moveTo>
                    <a:pt x="588" y="459"/>
                  </a:moveTo>
                  <a:lnTo>
                    <a:pt x="586" y="459"/>
                  </a:lnTo>
                  <a:lnTo>
                    <a:pt x="586" y="457"/>
                  </a:lnTo>
                  <a:lnTo>
                    <a:pt x="588" y="457"/>
                  </a:lnTo>
                  <a:lnTo>
                    <a:pt x="588" y="459"/>
                  </a:lnTo>
                  <a:close/>
                  <a:moveTo>
                    <a:pt x="565" y="451"/>
                  </a:moveTo>
                  <a:lnTo>
                    <a:pt x="566" y="451"/>
                  </a:lnTo>
                  <a:lnTo>
                    <a:pt x="565" y="453"/>
                  </a:lnTo>
                  <a:lnTo>
                    <a:pt x="565" y="451"/>
                  </a:lnTo>
                  <a:lnTo>
                    <a:pt x="563" y="451"/>
                  </a:lnTo>
                  <a:lnTo>
                    <a:pt x="565" y="453"/>
                  </a:lnTo>
                  <a:lnTo>
                    <a:pt x="566" y="453"/>
                  </a:lnTo>
                  <a:lnTo>
                    <a:pt x="568" y="453"/>
                  </a:lnTo>
                  <a:lnTo>
                    <a:pt x="566" y="453"/>
                  </a:lnTo>
                  <a:lnTo>
                    <a:pt x="568" y="451"/>
                  </a:lnTo>
                  <a:lnTo>
                    <a:pt x="570" y="451"/>
                  </a:lnTo>
                  <a:lnTo>
                    <a:pt x="572" y="451"/>
                  </a:lnTo>
                  <a:lnTo>
                    <a:pt x="572" y="453"/>
                  </a:lnTo>
                  <a:lnTo>
                    <a:pt x="570" y="453"/>
                  </a:lnTo>
                  <a:lnTo>
                    <a:pt x="570" y="455"/>
                  </a:lnTo>
                  <a:lnTo>
                    <a:pt x="572" y="455"/>
                  </a:lnTo>
                  <a:lnTo>
                    <a:pt x="572" y="457"/>
                  </a:lnTo>
                  <a:lnTo>
                    <a:pt x="572" y="459"/>
                  </a:lnTo>
                  <a:lnTo>
                    <a:pt x="574" y="459"/>
                  </a:lnTo>
                  <a:lnTo>
                    <a:pt x="574" y="461"/>
                  </a:lnTo>
                  <a:lnTo>
                    <a:pt x="574" y="463"/>
                  </a:lnTo>
                  <a:lnTo>
                    <a:pt x="572" y="463"/>
                  </a:lnTo>
                  <a:lnTo>
                    <a:pt x="570" y="463"/>
                  </a:lnTo>
                  <a:lnTo>
                    <a:pt x="568" y="463"/>
                  </a:lnTo>
                  <a:lnTo>
                    <a:pt x="568" y="465"/>
                  </a:lnTo>
                  <a:lnTo>
                    <a:pt x="568" y="467"/>
                  </a:lnTo>
                  <a:lnTo>
                    <a:pt x="570" y="467"/>
                  </a:lnTo>
                  <a:lnTo>
                    <a:pt x="568" y="467"/>
                  </a:lnTo>
                  <a:lnTo>
                    <a:pt x="566" y="467"/>
                  </a:lnTo>
                  <a:lnTo>
                    <a:pt x="568" y="465"/>
                  </a:lnTo>
                  <a:lnTo>
                    <a:pt x="566" y="467"/>
                  </a:lnTo>
                  <a:lnTo>
                    <a:pt x="566" y="469"/>
                  </a:lnTo>
                  <a:lnTo>
                    <a:pt x="568" y="469"/>
                  </a:lnTo>
                  <a:lnTo>
                    <a:pt x="568" y="471"/>
                  </a:lnTo>
                  <a:lnTo>
                    <a:pt x="570" y="471"/>
                  </a:lnTo>
                  <a:lnTo>
                    <a:pt x="570" y="472"/>
                  </a:lnTo>
                  <a:lnTo>
                    <a:pt x="572" y="472"/>
                  </a:lnTo>
                  <a:lnTo>
                    <a:pt x="572" y="474"/>
                  </a:lnTo>
                  <a:lnTo>
                    <a:pt x="570" y="474"/>
                  </a:lnTo>
                  <a:lnTo>
                    <a:pt x="568" y="474"/>
                  </a:lnTo>
                  <a:lnTo>
                    <a:pt x="570" y="474"/>
                  </a:lnTo>
                  <a:lnTo>
                    <a:pt x="568" y="476"/>
                  </a:lnTo>
                  <a:lnTo>
                    <a:pt x="570" y="476"/>
                  </a:lnTo>
                  <a:lnTo>
                    <a:pt x="572" y="478"/>
                  </a:lnTo>
                  <a:lnTo>
                    <a:pt x="570" y="478"/>
                  </a:lnTo>
                  <a:lnTo>
                    <a:pt x="572" y="480"/>
                  </a:lnTo>
                  <a:lnTo>
                    <a:pt x="570" y="480"/>
                  </a:lnTo>
                  <a:lnTo>
                    <a:pt x="568" y="480"/>
                  </a:lnTo>
                  <a:lnTo>
                    <a:pt x="566" y="480"/>
                  </a:lnTo>
                  <a:lnTo>
                    <a:pt x="568" y="480"/>
                  </a:lnTo>
                  <a:lnTo>
                    <a:pt x="568" y="482"/>
                  </a:lnTo>
                  <a:lnTo>
                    <a:pt x="568" y="484"/>
                  </a:lnTo>
                  <a:lnTo>
                    <a:pt x="568" y="486"/>
                  </a:lnTo>
                  <a:lnTo>
                    <a:pt x="566" y="486"/>
                  </a:lnTo>
                  <a:lnTo>
                    <a:pt x="565" y="486"/>
                  </a:lnTo>
                  <a:lnTo>
                    <a:pt x="563" y="486"/>
                  </a:lnTo>
                  <a:lnTo>
                    <a:pt x="561" y="484"/>
                  </a:lnTo>
                  <a:lnTo>
                    <a:pt x="559" y="484"/>
                  </a:lnTo>
                  <a:lnTo>
                    <a:pt x="557" y="484"/>
                  </a:lnTo>
                  <a:lnTo>
                    <a:pt x="557" y="482"/>
                  </a:lnTo>
                  <a:lnTo>
                    <a:pt x="559" y="482"/>
                  </a:lnTo>
                  <a:lnTo>
                    <a:pt x="559" y="480"/>
                  </a:lnTo>
                  <a:lnTo>
                    <a:pt x="559" y="478"/>
                  </a:lnTo>
                  <a:lnTo>
                    <a:pt x="561" y="478"/>
                  </a:lnTo>
                  <a:lnTo>
                    <a:pt x="559" y="476"/>
                  </a:lnTo>
                  <a:lnTo>
                    <a:pt x="561" y="476"/>
                  </a:lnTo>
                  <a:lnTo>
                    <a:pt x="561" y="474"/>
                  </a:lnTo>
                  <a:lnTo>
                    <a:pt x="561" y="472"/>
                  </a:lnTo>
                  <a:lnTo>
                    <a:pt x="561" y="471"/>
                  </a:lnTo>
                  <a:lnTo>
                    <a:pt x="563" y="471"/>
                  </a:lnTo>
                  <a:lnTo>
                    <a:pt x="563" y="469"/>
                  </a:lnTo>
                  <a:lnTo>
                    <a:pt x="561" y="469"/>
                  </a:lnTo>
                  <a:lnTo>
                    <a:pt x="561" y="467"/>
                  </a:lnTo>
                  <a:lnTo>
                    <a:pt x="561" y="465"/>
                  </a:lnTo>
                  <a:lnTo>
                    <a:pt x="561" y="463"/>
                  </a:lnTo>
                  <a:lnTo>
                    <a:pt x="561" y="461"/>
                  </a:lnTo>
                  <a:lnTo>
                    <a:pt x="563" y="459"/>
                  </a:lnTo>
                  <a:lnTo>
                    <a:pt x="563" y="457"/>
                  </a:lnTo>
                  <a:lnTo>
                    <a:pt x="563" y="455"/>
                  </a:lnTo>
                  <a:lnTo>
                    <a:pt x="563" y="453"/>
                  </a:lnTo>
                  <a:lnTo>
                    <a:pt x="565" y="453"/>
                  </a:lnTo>
                  <a:lnTo>
                    <a:pt x="563" y="453"/>
                  </a:lnTo>
                  <a:lnTo>
                    <a:pt x="563" y="451"/>
                  </a:lnTo>
                  <a:lnTo>
                    <a:pt x="565" y="451"/>
                  </a:lnTo>
                  <a:close/>
                  <a:moveTo>
                    <a:pt x="580" y="453"/>
                  </a:moveTo>
                  <a:lnTo>
                    <a:pt x="578" y="453"/>
                  </a:lnTo>
                  <a:lnTo>
                    <a:pt x="578" y="451"/>
                  </a:lnTo>
                  <a:lnTo>
                    <a:pt x="578" y="449"/>
                  </a:lnTo>
                  <a:lnTo>
                    <a:pt x="580" y="451"/>
                  </a:lnTo>
                  <a:lnTo>
                    <a:pt x="580" y="453"/>
                  </a:lnTo>
                  <a:close/>
                  <a:moveTo>
                    <a:pt x="565" y="380"/>
                  </a:moveTo>
                  <a:lnTo>
                    <a:pt x="565" y="378"/>
                  </a:lnTo>
                  <a:lnTo>
                    <a:pt x="566" y="380"/>
                  </a:lnTo>
                  <a:lnTo>
                    <a:pt x="565" y="380"/>
                  </a:lnTo>
                  <a:close/>
                  <a:moveTo>
                    <a:pt x="572" y="353"/>
                  </a:moveTo>
                  <a:lnTo>
                    <a:pt x="570" y="353"/>
                  </a:lnTo>
                  <a:lnTo>
                    <a:pt x="570" y="352"/>
                  </a:lnTo>
                  <a:lnTo>
                    <a:pt x="572" y="352"/>
                  </a:lnTo>
                  <a:lnTo>
                    <a:pt x="572" y="353"/>
                  </a:lnTo>
                  <a:close/>
                  <a:moveTo>
                    <a:pt x="457" y="290"/>
                  </a:moveTo>
                  <a:lnTo>
                    <a:pt x="455" y="288"/>
                  </a:lnTo>
                  <a:lnTo>
                    <a:pt x="457" y="288"/>
                  </a:lnTo>
                  <a:lnTo>
                    <a:pt x="457" y="290"/>
                  </a:lnTo>
                  <a:close/>
                  <a:moveTo>
                    <a:pt x="488" y="286"/>
                  </a:moveTo>
                  <a:lnTo>
                    <a:pt x="486" y="286"/>
                  </a:lnTo>
                  <a:lnTo>
                    <a:pt x="486" y="288"/>
                  </a:lnTo>
                  <a:lnTo>
                    <a:pt x="484" y="288"/>
                  </a:lnTo>
                  <a:lnTo>
                    <a:pt x="484" y="286"/>
                  </a:lnTo>
                  <a:lnTo>
                    <a:pt x="486" y="286"/>
                  </a:lnTo>
                  <a:lnTo>
                    <a:pt x="488" y="286"/>
                  </a:lnTo>
                  <a:close/>
                  <a:moveTo>
                    <a:pt x="2" y="165"/>
                  </a:moveTo>
                  <a:lnTo>
                    <a:pt x="4" y="165"/>
                  </a:lnTo>
                  <a:lnTo>
                    <a:pt x="4" y="167"/>
                  </a:lnTo>
                  <a:lnTo>
                    <a:pt x="2" y="167"/>
                  </a:lnTo>
                  <a:lnTo>
                    <a:pt x="0" y="167"/>
                  </a:lnTo>
                  <a:lnTo>
                    <a:pt x="0" y="165"/>
                  </a:lnTo>
                  <a:lnTo>
                    <a:pt x="2" y="165"/>
                  </a:lnTo>
                  <a:close/>
                  <a:moveTo>
                    <a:pt x="636" y="4"/>
                  </a:moveTo>
                  <a:lnTo>
                    <a:pt x="638" y="4"/>
                  </a:lnTo>
                  <a:lnTo>
                    <a:pt x="638" y="6"/>
                  </a:lnTo>
                  <a:lnTo>
                    <a:pt x="638" y="8"/>
                  </a:lnTo>
                  <a:lnTo>
                    <a:pt x="639" y="10"/>
                  </a:lnTo>
                  <a:lnTo>
                    <a:pt x="639" y="8"/>
                  </a:lnTo>
                  <a:lnTo>
                    <a:pt x="639" y="10"/>
                  </a:lnTo>
                  <a:lnTo>
                    <a:pt x="641" y="10"/>
                  </a:lnTo>
                  <a:lnTo>
                    <a:pt x="641" y="12"/>
                  </a:lnTo>
                  <a:lnTo>
                    <a:pt x="641" y="14"/>
                  </a:lnTo>
                  <a:lnTo>
                    <a:pt x="641" y="16"/>
                  </a:lnTo>
                  <a:lnTo>
                    <a:pt x="643" y="17"/>
                  </a:lnTo>
                  <a:lnTo>
                    <a:pt x="643" y="19"/>
                  </a:lnTo>
                  <a:lnTo>
                    <a:pt x="643" y="21"/>
                  </a:lnTo>
                  <a:lnTo>
                    <a:pt x="643" y="23"/>
                  </a:lnTo>
                  <a:lnTo>
                    <a:pt x="643" y="25"/>
                  </a:lnTo>
                  <a:lnTo>
                    <a:pt x="645" y="27"/>
                  </a:lnTo>
                  <a:lnTo>
                    <a:pt x="647" y="27"/>
                  </a:lnTo>
                  <a:lnTo>
                    <a:pt x="647" y="29"/>
                  </a:lnTo>
                  <a:lnTo>
                    <a:pt x="649" y="29"/>
                  </a:lnTo>
                  <a:lnTo>
                    <a:pt x="649" y="31"/>
                  </a:lnTo>
                  <a:lnTo>
                    <a:pt x="651" y="33"/>
                  </a:lnTo>
                  <a:lnTo>
                    <a:pt x="653" y="33"/>
                  </a:lnTo>
                  <a:lnTo>
                    <a:pt x="651" y="33"/>
                  </a:lnTo>
                  <a:lnTo>
                    <a:pt x="651" y="35"/>
                  </a:lnTo>
                  <a:lnTo>
                    <a:pt x="649" y="37"/>
                  </a:lnTo>
                  <a:lnTo>
                    <a:pt x="649" y="39"/>
                  </a:lnTo>
                  <a:lnTo>
                    <a:pt x="647" y="39"/>
                  </a:lnTo>
                  <a:lnTo>
                    <a:pt x="649" y="39"/>
                  </a:lnTo>
                  <a:lnTo>
                    <a:pt x="649" y="41"/>
                  </a:lnTo>
                  <a:lnTo>
                    <a:pt x="651" y="41"/>
                  </a:lnTo>
                  <a:lnTo>
                    <a:pt x="651" y="42"/>
                  </a:lnTo>
                  <a:lnTo>
                    <a:pt x="651" y="44"/>
                  </a:lnTo>
                  <a:lnTo>
                    <a:pt x="649" y="44"/>
                  </a:lnTo>
                  <a:lnTo>
                    <a:pt x="647" y="44"/>
                  </a:lnTo>
                  <a:lnTo>
                    <a:pt x="647" y="46"/>
                  </a:lnTo>
                  <a:lnTo>
                    <a:pt x="647" y="48"/>
                  </a:lnTo>
                  <a:lnTo>
                    <a:pt x="649" y="48"/>
                  </a:lnTo>
                  <a:lnTo>
                    <a:pt x="647" y="48"/>
                  </a:lnTo>
                  <a:lnTo>
                    <a:pt x="647" y="50"/>
                  </a:lnTo>
                  <a:lnTo>
                    <a:pt x="647" y="52"/>
                  </a:lnTo>
                  <a:lnTo>
                    <a:pt x="649" y="52"/>
                  </a:lnTo>
                  <a:lnTo>
                    <a:pt x="651" y="52"/>
                  </a:lnTo>
                  <a:lnTo>
                    <a:pt x="651" y="54"/>
                  </a:lnTo>
                  <a:lnTo>
                    <a:pt x="651" y="56"/>
                  </a:lnTo>
                  <a:lnTo>
                    <a:pt x="651" y="58"/>
                  </a:lnTo>
                  <a:lnTo>
                    <a:pt x="651" y="60"/>
                  </a:lnTo>
                  <a:lnTo>
                    <a:pt x="653" y="60"/>
                  </a:lnTo>
                  <a:lnTo>
                    <a:pt x="657" y="65"/>
                  </a:lnTo>
                  <a:lnTo>
                    <a:pt x="657" y="69"/>
                  </a:lnTo>
                  <a:lnTo>
                    <a:pt x="657" y="71"/>
                  </a:lnTo>
                  <a:lnTo>
                    <a:pt x="657" y="73"/>
                  </a:lnTo>
                  <a:lnTo>
                    <a:pt x="659" y="77"/>
                  </a:lnTo>
                  <a:lnTo>
                    <a:pt x="659" y="79"/>
                  </a:lnTo>
                  <a:lnTo>
                    <a:pt x="661" y="79"/>
                  </a:lnTo>
                  <a:lnTo>
                    <a:pt x="659" y="79"/>
                  </a:lnTo>
                  <a:lnTo>
                    <a:pt x="661" y="81"/>
                  </a:lnTo>
                  <a:lnTo>
                    <a:pt x="661" y="83"/>
                  </a:lnTo>
                  <a:lnTo>
                    <a:pt x="661" y="85"/>
                  </a:lnTo>
                  <a:lnTo>
                    <a:pt x="661" y="87"/>
                  </a:lnTo>
                  <a:lnTo>
                    <a:pt x="661" y="89"/>
                  </a:lnTo>
                  <a:lnTo>
                    <a:pt x="661" y="90"/>
                  </a:lnTo>
                  <a:lnTo>
                    <a:pt x="662" y="92"/>
                  </a:lnTo>
                  <a:lnTo>
                    <a:pt x="664" y="92"/>
                  </a:lnTo>
                  <a:lnTo>
                    <a:pt x="666" y="92"/>
                  </a:lnTo>
                  <a:lnTo>
                    <a:pt x="672" y="90"/>
                  </a:lnTo>
                  <a:lnTo>
                    <a:pt x="674" y="94"/>
                  </a:lnTo>
                  <a:lnTo>
                    <a:pt x="674" y="96"/>
                  </a:lnTo>
                  <a:lnTo>
                    <a:pt x="674" y="100"/>
                  </a:lnTo>
                  <a:lnTo>
                    <a:pt x="672" y="104"/>
                  </a:lnTo>
                  <a:lnTo>
                    <a:pt x="672" y="108"/>
                  </a:lnTo>
                  <a:lnTo>
                    <a:pt x="670" y="110"/>
                  </a:lnTo>
                  <a:lnTo>
                    <a:pt x="670" y="112"/>
                  </a:lnTo>
                  <a:lnTo>
                    <a:pt x="668" y="113"/>
                  </a:lnTo>
                  <a:lnTo>
                    <a:pt x="666" y="113"/>
                  </a:lnTo>
                  <a:lnTo>
                    <a:pt x="664" y="113"/>
                  </a:lnTo>
                  <a:lnTo>
                    <a:pt x="662" y="115"/>
                  </a:lnTo>
                  <a:lnTo>
                    <a:pt x="661" y="115"/>
                  </a:lnTo>
                  <a:lnTo>
                    <a:pt x="659" y="117"/>
                  </a:lnTo>
                  <a:lnTo>
                    <a:pt x="657" y="117"/>
                  </a:lnTo>
                  <a:lnTo>
                    <a:pt x="655" y="119"/>
                  </a:lnTo>
                  <a:lnTo>
                    <a:pt x="655" y="121"/>
                  </a:lnTo>
                  <a:lnTo>
                    <a:pt x="653" y="121"/>
                  </a:lnTo>
                  <a:lnTo>
                    <a:pt x="653" y="119"/>
                  </a:lnTo>
                  <a:lnTo>
                    <a:pt x="653" y="121"/>
                  </a:lnTo>
                  <a:lnTo>
                    <a:pt x="653" y="123"/>
                  </a:lnTo>
                  <a:lnTo>
                    <a:pt x="651" y="123"/>
                  </a:lnTo>
                  <a:lnTo>
                    <a:pt x="651" y="121"/>
                  </a:lnTo>
                  <a:lnTo>
                    <a:pt x="651" y="123"/>
                  </a:lnTo>
                  <a:lnTo>
                    <a:pt x="651" y="125"/>
                  </a:lnTo>
                  <a:lnTo>
                    <a:pt x="651" y="127"/>
                  </a:lnTo>
                  <a:lnTo>
                    <a:pt x="651" y="129"/>
                  </a:lnTo>
                  <a:lnTo>
                    <a:pt x="653" y="129"/>
                  </a:lnTo>
                  <a:lnTo>
                    <a:pt x="653" y="131"/>
                  </a:lnTo>
                  <a:lnTo>
                    <a:pt x="651" y="131"/>
                  </a:lnTo>
                  <a:lnTo>
                    <a:pt x="651" y="133"/>
                  </a:lnTo>
                  <a:lnTo>
                    <a:pt x="651" y="135"/>
                  </a:lnTo>
                  <a:lnTo>
                    <a:pt x="649" y="137"/>
                  </a:lnTo>
                  <a:lnTo>
                    <a:pt x="649" y="138"/>
                  </a:lnTo>
                  <a:lnTo>
                    <a:pt x="651" y="138"/>
                  </a:lnTo>
                  <a:lnTo>
                    <a:pt x="651" y="140"/>
                  </a:lnTo>
                  <a:lnTo>
                    <a:pt x="651" y="142"/>
                  </a:lnTo>
                  <a:lnTo>
                    <a:pt x="651" y="144"/>
                  </a:lnTo>
                  <a:lnTo>
                    <a:pt x="653" y="148"/>
                  </a:lnTo>
                  <a:lnTo>
                    <a:pt x="653" y="150"/>
                  </a:lnTo>
                  <a:lnTo>
                    <a:pt x="651" y="152"/>
                  </a:lnTo>
                  <a:lnTo>
                    <a:pt x="649" y="152"/>
                  </a:lnTo>
                  <a:lnTo>
                    <a:pt x="649" y="154"/>
                  </a:lnTo>
                  <a:lnTo>
                    <a:pt x="649" y="156"/>
                  </a:lnTo>
                  <a:lnTo>
                    <a:pt x="651" y="156"/>
                  </a:lnTo>
                  <a:lnTo>
                    <a:pt x="651" y="158"/>
                  </a:lnTo>
                  <a:lnTo>
                    <a:pt x="655" y="161"/>
                  </a:lnTo>
                  <a:lnTo>
                    <a:pt x="655" y="163"/>
                  </a:lnTo>
                  <a:lnTo>
                    <a:pt x="655" y="165"/>
                  </a:lnTo>
                  <a:lnTo>
                    <a:pt x="653" y="165"/>
                  </a:lnTo>
                  <a:lnTo>
                    <a:pt x="651" y="165"/>
                  </a:lnTo>
                  <a:lnTo>
                    <a:pt x="651" y="167"/>
                  </a:lnTo>
                  <a:lnTo>
                    <a:pt x="649" y="167"/>
                  </a:lnTo>
                  <a:lnTo>
                    <a:pt x="647" y="167"/>
                  </a:lnTo>
                  <a:lnTo>
                    <a:pt x="645" y="167"/>
                  </a:lnTo>
                  <a:lnTo>
                    <a:pt x="645" y="169"/>
                  </a:lnTo>
                  <a:lnTo>
                    <a:pt x="645" y="171"/>
                  </a:lnTo>
                  <a:lnTo>
                    <a:pt x="643" y="171"/>
                  </a:lnTo>
                  <a:lnTo>
                    <a:pt x="643" y="173"/>
                  </a:lnTo>
                  <a:lnTo>
                    <a:pt x="643" y="175"/>
                  </a:lnTo>
                  <a:lnTo>
                    <a:pt x="641" y="175"/>
                  </a:lnTo>
                  <a:lnTo>
                    <a:pt x="641" y="177"/>
                  </a:lnTo>
                  <a:lnTo>
                    <a:pt x="641" y="179"/>
                  </a:lnTo>
                  <a:lnTo>
                    <a:pt x="641" y="181"/>
                  </a:lnTo>
                  <a:lnTo>
                    <a:pt x="639" y="181"/>
                  </a:lnTo>
                  <a:lnTo>
                    <a:pt x="639" y="183"/>
                  </a:lnTo>
                  <a:lnTo>
                    <a:pt x="638" y="183"/>
                  </a:lnTo>
                  <a:lnTo>
                    <a:pt x="638" y="184"/>
                  </a:lnTo>
                  <a:lnTo>
                    <a:pt x="638" y="186"/>
                  </a:lnTo>
                  <a:lnTo>
                    <a:pt x="636" y="186"/>
                  </a:lnTo>
                  <a:lnTo>
                    <a:pt x="634" y="188"/>
                  </a:lnTo>
                  <a:lnTo>
                    <a:pt x="634" y="190"/>
                  </a:lnTo>
                  <a:lnTo>
                    <a:pt x="632" y="190"/>
                  </a:lnTo>
                  <a:lnTo>
                    <a:pt x="632" y="192"/>
                  </a:lnTo>
                  <a:lnTo>
                    <a:pt x="632" y="194"/>
                  </a:lnTo>
                  <a:lnTo>
                    <a:pt x="632" y="196"/>
                  </a:lnTo>
                  <a:lnTo>
                    <a:pt x="632" y="198"/>
                  </a:lnTo>
                  <a:lnTo>
                    <a:pt x="630" y="200"/>
                  </a:lnTo>
                  <a:lnTo>
                    <a:pt x="630" y="202"/>
                  </a:lnTo>
                  <a:lnTo>
                    <a:pt x="630" y="204"/>
                  </a:lnTo>
                  <a:lnTo>
                    <a:pt x="628" y="204"/>
                  </a:lnTo>
                  <a:lnTo>
                    <a:pt x="628" y="206"/>
                  </a:lnTo>
                  <a:lnTo>
                    <a:pt x="626" y="206"/>
                  </a:lnTo>
                  <a:lnTo>
                    <a:pt x="626" y="208"/>
                  </a:lnTo>
                  <a:lnTo>
                    <a:pt x="628" y="208"/>
                  </a:lnTo>
                  <a:lnTo>
                    <a:pt x="628" y="209"/>
                  </a:lnTo>
                  <a:lnTo>
                    <a:pt x="628" y="211"/>
                  </a:lnTo>
                  <a:lnTo>
                    <a:pt x="628" y="213"/>
                  </a:lnTo>
                  <a:lnTo>
                    <a:pt x="628" y="215"/>
                  </a:lnTo>
                  <a:lnTo>
                    <a:pt x="628" y="217"/>
                  </a:lnTo>
                  <a:lnTo>
                    <a:pt x="628" y="219"/>
                  </a:lnTo>
                  <a:lnTo>
                    <a:pt x="628" y="221"/>
                  </a:lnTo>
                  <a:lnTo>
                    <a:pt x="630" y="221"/>
                  </a:lnTo>
                  <a:lnTo>
                    <a:pt x="630" y="223"/>
                  </a:lnTo>
                  <a:lnTo>
                    <a:pt x="630" y="225"/>
                  </a:lnTo>
                  <a:lnTo>
                    <a:pt x="628" y="225"/>
                  </a:lnTo>
                  <a:lnTo>
                    <a:pt x="628" y="227"/>
                  </a:lnTo>
                  <a:lnTo>
                    <a:pt x="626" y="227"/>
                  </a:lnTo>
                  <a:lnTo>
                    <a:pt x="626" y="225"/>
                  </a:lnTo>
                  <a:lnTo>
                    <a:pt x="624" y="225"/>
                  </a:lnTo>
                  <a:lnTo>
                    <a:pt x="624" y="227"/>
                  </a:lnTo>
                  <a:lnTo>
                    <a:pt x="626" y="227"/>
                  </a:lnTo>
                  <a:lnTo>
                    <a:pt x="624" y="227"/>
                  </a:lnTo>
                  <a:lnTo>
                    <a:pt x="624" y="229"/>
                  </a:lnTo>
                  <a:lnTo>
                    <a:pt x="624" y="231"/>
                  </a:lnTo>
                  <a:lnTo>
                    <a:pt x="622" y="231"/>
                  </a:lnTo>
                  <a:lnTo>
                    <a:pt x="622" y="232"/>
                  </a:lnTo>
                  <a:lnTo>
                    <a:pt x="622" y="234"/>
                  </a:lnTo>
                  <a:lnTo>
                    <a:pt x="622" y="236"/>
                  </a:lnTo>
                  <a:lnTo>
                    <a:pt x="622" y="238"/>
                  </a:lnTo>
                  <a:lnTo>
                    <a:pt x="624" y="238"/>
                  </a:lnTo>
                  <a:lnTo>
                    <a:pt x="622" y="238"/>
                  </a:lnTo>
                  <a:lnTo>
                    <a:pt x="622" y="240"/>
                  </a:lnTo>
                  <a:lnTo>
                    <a:pt x="620" y="240"/>
                  </a:lnTo>
                  <a:lnTo>
                    <a:pt x="620" y="238"/>
                  </a:lnTo>
                  <a:lnTo>
                    <a:pt x="618" y="240"/>
                  </a:lnTo>
                  <a:lnTo>
                    <a:pt x="618" y="242"/>
                  </a:lnTo>
                  <a:lnTo>
                    <a:pt x="618" y="244"/>
                  </a:lnTo>
                  <a:lnTo>
                    <a:pt x="618" y="246"/>
                  </a:lnTo>
                  <a:lnTo>
                    <a:pt x="618" y="248"/>
                  </a:lnTo>
                  <a:lnTo>
                    <a:pt x="618" y="250"/>
                  </a:lnTo>
                  <a:lnTo>
                    <a:pt x="620" y="250"/>
                  </a:lnTo>
                  <a:lnTo>
                    <a:pt x="620" y="252"/>
                  </a:lnTo>
                  <a:lnTo>
                    <a:pt x="620" y="254"/>
                  </a:lnTo>
                  <a:lnTo>
                    <a:pt x="622" y="254"/>
                  </a:lnTo>
                  <a:lnTo>
                    <a:pt x="624" y="254"/>
                  </a:lnTo>
                  <a:lnTo>
                    <a:pt x="624" y="256"/>
                  </a:lnTo>
                  <a:lnTo>
                    <a:pt x="622" y="257"/>
                  </a:lnTo>
                  <a:lnTo>
                    <a:pt x="622" y="256"/>
                  </a:lnTo>
                  <a:lnTo>
                    <a:pt x="622" y="257"/>
                  </a:lnTo>
                  <a:lnTo>
                    <a:pt x="622" y="259"/>
                  </a:lnTo>
                  <a:lnTo>
                    <a:pt x="622" y="261"/>
                  </a:lnTo>
                  <a:lnTo>
                    <a:pt x="624" y="261"/>
                  </a:lnTo>
                  <a:lnTo>
                    <a:pt x="624" y="263"/>
                  </a:lnTo>
                  <a:lnTo>
                    <a:pt x="624" y="265"/>
                  </a:lnTo>
                  <a:lnTo>
                    <a:pt x="624" y="267"/>
                  </a:lnTo>
                  <a:lnTo>
                    <a:pt x="626" y="267"/>
                  </a:lnTo>
                  <a:lnTo>
                    <a:pt x="624" y="267"/>
                  </a:lnTo>
                  <a:lnTo>
                    <a:pt x="624" y="269"/>
                  </a:lnTo>
                  <a:lnTo>
                    <a:pt x="626" y="271"/>
                  </a:lnTo>
                  <a:lnTo>
                    <a:pt x="626" y="273"/>
                  </a:lnTo>
                  <a:lnTo>
                    <a:pt x="628" y="273"/>
                  </a:lnTo>
                  <a:lnTo>
                    <a:pt x="626" y="275"/>
                  </a:lnTo>
                  <a:lnTo>
                    <a:pt x="626" y="277"/>
                  </a:lnTo>
                  <a:lnTo>
                    <a:pt x="626" y="279"/>
                  </a:lnTo>
                  <a:lnTo>
                    <a:pt x="628" y="280"/>
                  </a:lnTo>
                  <a:lnTo>
                    <a:pt x="628" y="279"/>
                  </a:lnTo>
                  <a:lnTo>
                    <a:pt x="630" y="279"/>
                  </a:lnTo>
                  <a:lnTo>
                    <a:pt x="630" y="280"/>
                  </a:lnTo>
                  <a:lnTo>
                    <a:pt x="630" y="282"/>
                  </a:lnTo>
                  <a:lnTo>
                    <a:pt x="630" y="284"/>
                  </a:lnTo>
                  <a:lnTo>
                    <a:pt x="630" y="286"/>
                  </a:lnTo>
                  <a:lnTo>
                    <a:pt x="630" y="288"/>
                  </a:lnTo>
                  <a:lnTo>
                    <a:pt x="630" y="290"/>
                  </a:lnTo>
                  <a:lnTo>
                    <a:pt x="628" y="290"/>
                  </a:lnTo>
                  <a:lnTo>
                    <a:pt x="630" y="292"/>
                  </a:lnTo>
                  <a:lnTo>
                    <a:pt x="628" y="292"/>
                  </a:lnTo>
                  <a:lnTo>
                    <a:pt x="628" y="294"/>
                  </a:lnTo>
                  <a:lnTo>
                    <a:pt x="630" y="294"/>
                  </a:lnTo>
                  <a:lnTo>
                    <a:pt x="630" y="296"/>
                  </a:lnTo>
                  <a:lnTo>
                    <a:pt x="630" y="298"/>
                  </a:lnTo>
                  <a:lnTo>
                    <a:pt x="630" y="300"/>
                  </a:lnTo>
                  <a:lnTo>
                    <a:pt x="628" y="300"/>
                  </a:lnTo>
                  <a:lnTo>
                    <a:pt x="626" y="300"/>
                  </a:lnTo>
                  <a:lnTo>
                    <a:pt x="626" y="302"/>
                  </a:lnTo>
                  <a:lnTo>
                    <a:pt x="626" y="304"/>
                  </a:lnTo>
                  <a:lnTo>
                    <a:pt x="624" y="304"/>
                  </a:lnTo>
                  <a:lnTo>
                    <a:pt x="624" y="305"/>
                  </a:lnTo>
                  <a:lnTo>
                    <a:pt x="624" y="307"/>
                  </a:lnTo>
                  <a:lnTo>
                    <a:pt x="622" y="307"/>
                  </a:lnTo>
                  <a:lnTo>
                    <a:pt x="622" y="309"/>
                  </a:lnTo>
                  <a:lnTo>
                    <a:pt x="622" y="313"/>
                  </a:lnTo>
                  <a:lnTo>
                    <a:pt x="622" y="315"/>
                  </a:lnTo>
                  <a:lnTo>
                    <a:pt x="622" y="317"/>
                  </a:lnTo>
                  <a:lnTo>
                    <a:pt x="618" y="317"/>
                  </a:lnTo>
                  <a:lnTo>
                    <a:pt x="618" y="319"/>
                  </a:lnTo>
                  <a:lnTo>
                    <a:pt x="620" y="319"/>
                  </a:lnTo>
                  <a:lnTo>
                    <a:pt x="620" y="321"/>
                  </a:lnTo>
                  <a:lnTo>
                    <a:pt x="620" y="323"/>
                  </a:lnTo>
                  <a:lnTo>
                    <a:pt x="620" y="325"/>
                  </a:lnTo>
                  <a:lnTo>
                    <a:pt x="620" y="327"/>
                  </a:lnTo>
                  <a:lnTo>
                    <a:pt x="622" y="328"/>
                  </a:lnTo>
                  <a:lnTo>
                    <a:pt x="620" y="330"/>
                  </a:lnTo>
                  <a:lnTo>
                    <a:pt x="622" y="330"/>
                  </a:lnTo>
                  <a:lnTo>
                    <a:pt x="620" y="330"/>
                  </a:lnTo>
                  <a:lnTo>
                    <a:pt x="620" y="332"/>
                  </a:lnTo>
                  <a:lnTo>
                    <a:pt x="622" y="334"/>
                  </a:lnTo>
                  <a:lnTo>
                    <a:pt x="620" y="334"/>
                  </a:lnTo>
                  <a:lnTo>
                    <a:pt x="620" y="336"/>
                  </a:lnTo>
                  <a:lnTo>
                    <a:pt x="618" y="336"/>
                  </a:lnTo>
                  <a:lnTo>
                    <a:pt x="616" y="338"/>
                  </a:lnTo>
                  <a:lnTo>
                    <a:pt x="616" y="340"/>
                  </a:lnTo>
                  <a:lnTo>
                    <a:pt x="614" y="342"/>
                  </a:lnTo>
                  <a:lnTo>
                    <a:pt x="614" y="340"/>
                  </a:lnTo>
                  <a:lnTo>
                    <a:pt x="613" y="340"/>
                  </a:lnTo>
                  <a:lnTo>
                    <a:pt x="613" y="342"/>
                  </a:lnTo>
                  <a:lnTo>
                    <a:pt x="611" y="342"/>
                  </a:lnTo>
                  <a:lnTo>
                    <a:pt x="611" y="344"/>
                  </a:lnTo>
                  <a:lnTo>
                    <a:pt x="611" y="346"/>
                  </a:lnTo>
                  <a:lnTo>
                    <a:pt x="609" y="346"/>
                  </a:lnTo>
                  <a:lnTo>
                    <a:pt x="609" y="348"/>
                  </a:lnTo>
                  <a:lnTo>
                    <a:pt x="609" y="350"/>
                  </a:lnTo>
                  <a:lnTo>
                    <a:pt x="609" y="352"/>
                  </a:lnTo>
                  <a:lnTo>
                    <a:pt x="609" y="353"/>
                  </a:lnTo>
                  <a:lnTo>
                    <a:pt x="611" y="355"/>
                  </a:lnTo>
                  <a:lnTo>
                    <a:pt x="609" y="355"/>
                  </a:lnTo>
                  <a:lnTo>
                    <a:pt x="609" y="357"/>
                  </a:lnTo>
                  <a:lnTo>
                    <a:pt x="609" y="359"/>
                  </a:lnTo>
                  <a:lnTo>
                    <a:pt x="609" y="361"/>
                  </a:lnTo>
                  <a:lnTo>
                    <a:pt x="609" y="363"/>
                  </a:lnTo>
                  <a:lnTo>
                    <a:pt x="609" y="365"/>
                  </a:lnTo>
                  <a:lnTo>
                    <a:pt x="609" y="367"/>
                  </a:lnTo>
                  <a:lnTo>
                    <a:pt x="609" y="369"/>
                  </a:lnTo>
                  <a:lnTo>
                    <a:pt x="611" y="371"/>
                  </a:lnTo>
                  <a:lnTo>
                    <a:pt x="611" y="373"/>
                  </a:lnTo>
                  <a:lnTo>
                    <a:pt x="611" y="375"/>
                  </a:lnTo>
                  <a:lnTo>
                    <a:pt x="611" y="376"/>
                  </a:lnTo>
                  <a:lnTo>
                    <a:pt x="611" y="378"/>
                  </a:lnTo>
                  <a:lnTo>
                    <a:pt x="613" y="380"/>
                  </a:lnTo>
                  <a:lnTo>
                    <a:pt x="613" y="382"/>
                  </a:lnTo>
                  <a:lnTo>
                    <a:pt x="614" y="384"/>
                  </a:lnTo>
                  <a:lnTo>
                    <a:pt x="613" y="386"/>
                  </a:lnTo>
                  <a:lnTo>
                    <a:pt x="613" y="388"/>
                  </a:lnTo>
                  <a:lnTo>
                    <a:pt x="611" y="388"/>
                  </a:lnTo>
                  <a:lnTo>
                    <a:pt x="609" y="388"/>
                  </a:lnTo>
                  <a:lnTo>
                    <a:pt x="609" y="390"/>
                  </a:lnTo>
                  <a:lnTo>
                    <a:pt x="607" y="390"/>
                  </a:lnTo>
                  <a:lnTo>
                    <a:pt x="605" y="390"/>
                  </a:lnTo>
                  <a:lnTo>
                    <a:pt x="605" y="392"/>
                  </a:lnTo>
                  <a:lnTo>
                    <a:pt x="605" y="394"/>
                  </a:lnTo>
                  <a:lnTo>
                    <a:pt x="605" y="396"/>
                  </a:lnTo>
                  <a:lnTo>
                    <a:pt x="605" y="398"/>
                  </a:lnTo>
                  <a:lnTo>
                    <a:pt x="605" y="399"/>
                  </a:lnTo>
                  <a:lnTo>
                    <a:pt x="603" y="401"/>
                  </a:lnTo>
                  <a:lnTo>
                    <a:pt x="605" y="401"/>
                  </a:lnTo>
                  <a:lnTo>
                    <a:pt x="603" y="401"/>
                  </a:lnTo>
                  <a:lnTo>
                    <a:pt x="603" y="403"/>
                  </a:lnTo>
                  <a:lnTo>
                    <a:pt x="603" y="405"/>
                  </a:lnTo>
                  <a:lnTo>
                    <a:pt x="601" y="405"/>
                  </a:lnTo>
                  <a:lnTo>
                    <a:pt x="599" y="405"/>
                  </a:lnTo>
                  <a:lnTo>
                    <a:pt x="601" y="405"/>
                  </a:lnTo>
                  <a:lnTo>
                    <a:pt x="601" y="407"/>
                  </a:lnTo>
                  <a:lnTo>
                    <a:pt x="601" y="409"/>
                  </a:lnTo>
                  <a:lnTo>
                    <a:pt x="601" y="411"/>
                  </a:lnTo>
                  <a:lnTo>
                    <a:pt x="601" y="413"/>
                  </a:lnTo>
                  <a:lnTo>
                    <a:pt x="601" y="415"/>
                  </a:lnTo>
                  <a:lnTo>
                    <a:pt x="599" y="415"/>
                  </a:lnTo>
                  <a:lnTo>
                    <a:pt x="599" y="417"/>
                  </a:lnTo>
                  <a:lnTo>
                    <a:pt x="599" y="419"/>
                  </a:lnTo>
                  <a:lnTo>
                    <a:pt x="599" y="421"/>
                  </a:lnTo>
                  <a:lnTo>
                    <a:pt x="599" y="419"/>
                  </a:lnTo>
                  <a:lnTo>
                    <a:pt x="601" y="419"/>
                  </a:lnTo>
                  <a:lnTo>
                    <a:pt x="601" y="421"/>
                  </a:lnTo>
                  <a:lnTo>
                    <a:pt x="599" y="423"/>
                  </a:lnTo>
                  <a:lnTo>
                    <a:pt x="597" y="424"/>
                  </a:lnTo>
                  <a:lnTo>
                    <a:pt x="597" y="426"/>
                  </a:lnTo>
                  <a:lnTo>
                    <a:pt x="597" y="428"/>
                  </a:lnTo>
                  <a:lnTo>
                    <a:pt x="597" y="430"/>
                  </a:lnTo>
                  <a:lnTo>
                    <a:pt x="597" y="432"/>
                  </a:lnTo>
                  <a:lnTo>
                    <a:pt x="597" y="434"/>
                  </a:lnTo>
                  <a:lnTo>
                    <a:pt x="597" y="436"/>
                  </a:lnTo>
                  <a:lnTo>
                    <a:pt x="597" y="438"/>
                  </a:lnTo>
                  <a:lnTo>
                    <a:pt x="597" y="440"/>
                  </a:lnTo>
                  <a:lnTo>
                    <a:pt x="597" y="442"/>
                  </a:lnTo>
                  <a:lnTo>
                    <a:pt x="597" y="444"/>
                  </a:lnTo>
                  <a:lnTo>
                    <a:pt x="597" y="446"/>
                  </a:lnTo>
                  <a:lnTo>
                    <a:pt x="597" y="447"/>
                  </a:lnTo>
                  <a:lnTo>
                    <a:pt x="597" y="449"/>
                  </a:lnTo>
                  <a:lnTo>
                    <a:pt x="597" y="451"/>
                  </a:lnTo>
                  <a:lnTo>
                    <a:pt x="599" y="451"/>
                  </a:lnTo>
                  <a:lnTo>
                    <a:pt x="599" y="453"/>
                  </a:lnTo>
                  <a:lnTo>
                    <a:pt x="599" y="455"/>
                  </a:lnTo>
                  <a:lnTo>
                    <a:pt x="599" y="457"/>
                  </a:lnTo>
                  <a:lnTo>
                    <a:pt x="599" y="459"/>
                  </a:lnTo>
                  <a:lnTo>
                    <a:pt x="597" y="459"/>
                  </a:lnTo>
                  <a:lnTo>
                    <a:pt x="595" y="459"/>
                  </a:lnTo>
                  <a:lnTo>
                    <a:pt x="595" y="461"/>
                  </a:lnTo>
                  <a:lnTo>
                    <a:pt x="593" y="461"/>
                  </a:lnTo>
                  <a:lnTo>
                    <a:pt x="593" y="463"/>
                  </a:lnTo>
                  <a:lnTo>
                    <a:pt x="595" y="463"/>
                  </a:lnTo>
                  <a:lnTo>
                    <a:pt x="595" y="465"/>
                  </a:lnTo>
                  <a:lnTo>
                    <a:pt x="595" y="467"/>
                  </a:lnTo>
                  <a:lnTo>
                    <a:pt x="593" y="467"/>
                  </a:lnTo>
                  <a:lnTo>
                    <a:pt x="593" y="469"/>
                  </a:lnTo>
                  <a:lnTo>
                    <a:pt x="593" y="471"/>
                  </a:lnTo>
                  <a:lnTo>
                    <a:pt x="593" y="474"/>
                  </a:lnTo>
                  <a:lnTo>
                    <a:pt x="593" y="476"/>
                  </a:lnTo>
                  <a:lnTo>
                    <a:pt x="593" y="478"/>
                  </a:lnTo>
                  <a:lnTo>
                    <a:pt x="595" y="480"/>
                  </a:lnTo>
                  <a:lnTo>
                    <a:pt x="597" y="480"/>
                  </a:lnTo>
                  <a:lnTo>
                    <a:pt x="599" y="480"/>
                  </a:lnTo>
                  <a:lnTo>
                    <a:pt x="599" y="482"/>
                  </a:lnTo>
                  <a:lnTo>
                    <a:pt x="599" y="484"/>
                  </a:lnTo>
                  <a:lnTo>
                    <a:pt x="597" y="484"/>
                  </a:lnTo>
                  <a:lnTo>
                    <a:pt x="597" y="486"/>
                  </a:lnTo>
                  <a:lnTo>
                    <a:pt x="597" y="488"/>
                  </a:lnTo>
                  <a:lnTo>
                    <a:pt x="597" y="490"/>
                  </a:lnTo>
                  <a:lnTo>
                    <a:pt x="599" y="490"/>
                  </a:lnTo>
                  <a:lnTo>
                    <a:pt x="601" y="490"/>
                  </a:lnTo>
                  <a:lnTo>
                    <a:pt x="601" y="492"/>
                  </a:lnTo>
                  <a:lnTo>
                    <a:pt x="599" y="492"/>
                  </a:lnTo>
                  <a:lnTo>
                    <a:pt x="599" y="494"/>
                  </a:lnTo>
                  <a:lnTo>
                    <a:pt x="599" y="495"/>
                  </a:lnTo>
                  <a:lnTo>
                    <a:pt x="601" y="495"/>
                  </a:lnTo>
                  <a:lnTo>
                    <a:pt x="601" y="497"/>
                  </a:lnTo>
                  <a:lnTo>
                    <a:pt x="599" y="499"/>
                  </a:lnTo>
                  <a:lnTo>
                    <a:pt x="599" y="501"/>
                  </a:lnTo>
                  <a:lnTo>
                    <a:pt x="597" y="501"/>
                  </a:lnTo>
                  <a:lnTo>
                    <a:pt x="597" y="503"/>
                  </a:lnTo>
                  <a:lnTo>
                    <a:pt x="599" y="503"/>
                  </a:lnTo>
                  <a:lnTo>
                    <a:pt x="599" y="505"/>
                  </a:lnTo>
                  <a:lnTo>
                    <a:pt x="599" y="507"/>
                  </a:lnTo>
                  <a:lnTo>
                    <a:pt x="597" y="507"/>
                  </a:lnTo>
                  <a:lnTo>
                    <a:pt x="599" y="509"/>
                  </a:lnTo>
                  <a:lnTo>
                    <a:pt x="599" y="507"/>
                  </a:lnTo>
                  <a:lnTo>
                    <a:pt x="601" y="507"/>
                  </a:lnTo>
                  <a:lnTo>
                    <a:pt x="601" y="509"/>
                  </a:lnTo>
                  <a:lnTo>
                    <a:pt x="605" y="509"/>
                  </a:lnTo>
                  <a:lnTo>
                    <a:pt x="607" y="509"/>
                  </a:lnTo>
                  <a:lnTo>
                    <a:pt x="609" y="509"/>
                  </a:lnTo>
                  <a:lnTo>
                    <a:pt x="609" y="511"/>
                  </a:lnTo>
                  <a:lnTo>
                    <a:pt x="609" y="513"/>
                  </a:lnTo>
                  <a:lnTo>
                    <a:pt x="607" y="513"/>
                  </a:lnTo>
                  <a:lnTo>
                    <a:pt x="607" y="515"/>
                  </a:lnTo>
                  <a:lnTo>
                    <a:pt x="609" y="515"/>
                  </a:lnTo>
                  <a:lnTo>
                    <a:pt x="607" y="517"/>
                  </a:lnTo>
                  <a:lnTo>
                    <a:pt x="605" y="517"/>
                  </a:lnTo>
                  <a:lnTo>
                    <a:pt x="603" y="517"/>
                  </a:lnTo>
                  <a:lnTo>
                    <a:pt x="601" y="517"/>
                  </a:lnTo>
                  <a:lnTo>
                    <a:pt x="599" y="517"/>
                  </a:lnTo>
                  <a:lnTo>
                    <a:pt x="597" y="517"/>
                  </a:lnTo>
                  <a:lnTo>
                    <a:pt x="595" y="517"/>
                  </a:lnTo>
                  <a:lnTo>
                    <a:pt x="593" y="517"/>
                  </a:lnTo>
                  <a:lnTo>
                    <a:pt x="595" y="519"/>
                  </a:lnTo>
                  <a:lnTo>
                    <a:pt x="593" y="519"/>
                  </a:lnTo>
                  <a:lnTo>
                    <a:pt x="595" y="519"/>
                  </a:lnTo>
                  <a:lnTo>
                    <a:pt x="595" y="520"/>
                  </a:lnTo>
                  <a:lnTo>
                    <a:pt x="597" y="520"/>
                  </a:lnTo>
                  <a:lnTo>
                    <a:pt x="599" y="520"/>
                  </a:lnTo>
                  <a:lnTo>
                    <a:pt x="601" y="520"/>
                  </a:lnTo>
                  <a:lnTo>
                    <a:pt x="603" y="520"/>
                  </a:lnTo>
                  <a:lnTo>
                    <a:pt x="603" y="522"/>
                  </a:lnTo>
                  <a:lnTo>
                    <a:pt x="603" y="524"/>
                  </a:lnTo>
                  <a:lnTo>
                    <a:pt x="605" y="524"/>
                  </a:lnTo>
                  <a:lnTo>
                    <a:pt x="605" y="526"/>
                  </a:lnTo>
                  <a:lnTo>
                    <a:pt x="607" y="526"/>
                  </a:lnTo>
                  <a:lnTo>
                    <a:pt x="607" y="528"/>
                  </a:lnTo>
                  <a:lnTo>
                    <a:pt x="605" y="530"/>
                  </a:lnTo>
                  <a:lnTo>
                    <a:pt x="603" y="530"/>
                  </a:lnTo>
                  <a:lnTo>
                    <a:pt x="603" y="532"/>
                  </a:lnTo>
                  <a:lnTo>
                    <a:pt x="603" y="534"/>
                  </a:lnTo>
                  <a:lnTo>
                    <a:pt x="601" y="534"/>
                  </a:lnTo>
                  <a:lnTo>
                    <a:pt x="599" y="534"/>
                  </a:lnTo>
                  <a:lnTo>
                    <a:pt x="599" y="536"/>
                  </a:lnTo>
                  <a:lnTo>
                    <a:pt x="599" y="538"/>
                  </a:lnTo>
                  <a:lnTo>
                    <a:pt x="599" y="540"/>
                  </a:lnTo>
                  <a:lnTo>
                    <a:pt x="599" y="542"/>
                  </a:lnTo>
                  <a:lnTo>
                    <a:pt x="601" y="542"/>
                  </a:lnTo>
                  <a:lnTo>
                    <a:pt x="601" y="543"/>
                  </a:lnTo>
                  <a:lnTo>
                    <a:pt x="599" y="545"/>
                  </a:lnTo>
                  <a:lnTo>
                    <a:pt x="599" y="547"/>
                  </a:lnTo>
                  <a:lnTo>
                    <a:pt x="597" y="547"/>
                  </a:lnTo>
                  <a:lnTo>
                    <a:pt x="597" y="549"/>
                  </a:lnTo>
                  <a:lnTo>
                    <a:pt x="599" y="549"/>
                  </a:lnTo>
                  <a:lnTo>
                    <a:pt x="599" y="551"/>
                  </a:lnTo>
                  <a:lnTo>
                    <a:pt x="599" y="553"/>
                  </a:lnTo>
                  <a:lnTo>
                    <a:pt x="601" y="557"/>
                  </a:lnTo>
                  <a:lnTo>
                    <a:pt x="601" y="559"/>
                  </a:lnTo>
                  <a:lnTo>
                    <a:pt x="601" y="561"/>
                  </a:lnTo>
                  <a:lnTo>
                    <a:pt x="599" y="561"/>
                  </a:lnTo>
                  <a:lnTo>
                    <a:pt x="599" y="563"/>
                  </a:lnTo>
                  <a:lnTo>
                    <a:pt x="597" y="563"/>
                  </a:lnTo>
                  <a:lnTo>
                    <a:pt x="597" y="565"/>
                  </a:lnTo>
                  <a:lnTo>
                    <a:pt x="595" y="567"/>
                  </a:lnTo>
                  <a:lnTo>
                    <a:pt x="597" y="567"/>
                  </a:lnTo>
                  <a:lnTo>
                    <a:pt x="597" y="568"/>
                  </a:lnTo>
                  <a:lnTo>
                    <a:pt x="595" y="568"/>
                  </a:lnTo>
                  <a:lnTo>
                    <a:pt x="597" y="570"/>
                  </a:lnTo>
                  <a:lnTo>
                    <a:pt x="597" y="572"/>
                  </a:lnTo>
                  <a:lnTo>
                    <a:pt x="595" y="572"/>
                  </a:lnTo>
                  <a:lnTo>
                    <a:pt x="595" y="574"/>
                  </a:lnTo>
                  <a:lnTo>
                    <a:pt x="593" y="576"/>
                  </a:lnTo>
                  <a:lnTo>
                    <a:pt x="591" y="578"/>
                  </a:lnTo>
                  <a:lnTo>
                    <a:pt x="591" y="576"/>
                  </a:lnTo>
                  <a:lnTo>
                    <a:pt x="590" y="578"/>
                  </a:lnTo>
                  <a:lnTo>
                    <a:pt x="591" y="580"/>
                  </a:lnTo>
                  <a:lnTo>
                    <a:pt x="590" y="580"/>
                  </a:lnTo>
                  <a:lnTo>
                    <a:pt x="590" y="582"/>
                  </a:lnTo>
                  <a:lnTo>
                    <a:pt x="588" y="586"/>
                  </a:lnTo>
                  <a:lnTo>
                    <a:pt x="588" y="588"/>
                  </a:lnTo>
                  <a:lnTo>
                    <a:pt x="588" y="590"/>
                  </a:lnTo>
                  <a:lnTo>
                    <a:pt x="588" y="591"/>
                  </a:lnTo>
                  <a:lnTo>
                    <a:pt x="590" y="591"/>
                  </a:lnTo>
                  <a:lnTo>
                    <a:pt x="590" y="593"/>
                  </a:lnTo>
                  <a:lnTo>
                    <a:pt x="591" y="595"/>
                  </a:lnTo>
                  <a:lnTo>
                    <a:pt x="591" y="597"/>
                  </a:lnTo>
                  <a:lnTo>
                    <a:pt x="590" y="597"/>
                  </a:lnTo>
                  <a:lnTo>
                    <a:pt x="591" y="597"/>
                  </a:lnTo>
                  <a:lnTo>
                    <a:pt x="591" y="599"/>
                  </a:lnTo>
                  <a:lnTo>
                    <a:pt x="590" y="599"/>
                  </a:lnTo>
                  <a:lnTo>
                    <a:pt x="590" y="601"/>
                  </a:lnTo>
                  <a:lnTo>
                    <a:pt x="588" y="601"/>
                  </a:lnTo>
                  <a:lnTo>
                    <a:pt x="586" y="601"/>
                  </a:lnTo>
                  <a:lnTo>
                    <a:pt x="586" y="603"/>
                  </a:lnTo>
                  <a:lnTo>
                    <a:pt x="586" y="605"/>
                  </a:lnTo>
                  <a:lnTo>
                    <a:pt x="586" y="609"/>
                  </a:lnTo>
                  <a:lnTo>
                    <a:pt x="586" y="611"/>
                  </a:lnTo>
                  <a:lnTo>
                    <a:pt x="584" y="613"/>
                  </a:lnTo>
                  <a:lnTo>
                    <a:pt x="582" y="613"/>
                  </a:lnTo>
                  <a:lnTo>
                    <a:pt x="582" y="614"/>
                  </a:lnTo>
                  <a:lnTo>
                    <a:pt x="580" y="614"/>
                  </a:lnTo>
                  <a:lnTo>
                    <a:pt x="578" y="616"/>
                  </a:lnTo>
                  <a:lnTo>
                    <a:pt x="578" y="618"/>
                  </a:lnTo>
                  <a:lnTo>
                    <a:pt x="576" y="620"/>
                  </a:lnTo>
                  <a:lnTo>
                    <a:pt x="578" y="620"/>
                  </a:lnTo>
                  <a:lnTo>
                    <a:pt x="578" y="622"/>
                  </a:lnTo>
                  <a:lnTo>
                    <a:pt x="572" y="622"/>
                  </a:lnTo>
                  <a:lnTo>
                    <a:pt x="572" y="624"/>
                  </a:lnTo>
                  <a:lnTo>
                    <a:pt x="570" y="626"/>
                  </a:lnTo>
                  <a:lnTo>
                    <a:pt x="570" y="628"/>
                  </a:lnTo>
                  <a:lnTo>
                    <a:pt x="570" y="630"/>
                  </a:lnTo>
                  <a:lnTo>
                    <a:pt x="572" y="630"/>
                  </a:lnTo>
                  <a:lnTo>
                    <a:pt x="570" y="630"/>
                  </a:lnTo>
                  <a:lnTo>
                    <a:pt x="570" y="632"/>
                  </a:lnTo>
                  <a:lnTo>
                    <a:pt x="572" y="632"/>
                  </a:lnTo>
                  <a:lnTo>
                    <a:pt x="572" y="634"/>
                  </a:lnTo>
                  <a:lnTo>
                    <a:pt x="572" y="636"/>
                  </a:lnTo>
                  <a:lnTo>
                    <a:pt x="570" y="636"/>
                  </a:lnTo>
                  <a:lnTo>
                    <a:pt x="570" y="638"/>
                  </a:lnTo>
                  <a:lnTo>
                    <a:pt x="572" y="639"/>
                  </a:lnTo>
                  <a:lnTo>
                    <a:pt x="570" y="641"/>
                  </a:lnTo>
                  <a:lnTo>
                    <a:pt x="570" y="643"/>
                  </a:lnTo>
                  <a:lnTo>
                    <a:pt x="574" y="645"/>
                  </a:lnTo>
                  <a:lnTo>
                    <a:pt x="574" y="647"/>
                  </a:lnTo>
                  <a:lnTo>
                    <a:pt x="576" y="647"/>
                  </a:lnTo>
                  <a:lnTo>
                    <a:pt x="576" y="649"/>
                  </a:lnTo>
                  <a:lnTo>
                    <a:pt x="576" y="651"/>
                  </a:lnTo>
                  <a:lnTo>
                    <a:pt x="576" y="653"/>
                  </a:lnTo>
                  <a:lnTo>
                    <a:pt x="576" y="655"/>
                  </a:lnTo>
                  <a:lnTo>
                    <a:pt x="576" y="657"/>
                  </a:lnTo>
                  <a:lnTo>
                    <a:pt x="576" y="659"/>
                  </a:lnTo>
                  <a:lnTo>
                    <a:pt x="578" y="659"/>
                  </a:lnTo>
                  <a:lnTo>
                    <a:pt x="580" y="659"/>
                  </a:lnTo>
                  <a:lnTo>
                    <a:pt x="580" y="657"/>
                  </a:lnTo>
                  <a:lnTo>
                    <a:pt x="582" y="657"/>
                  </a:lnTo>
                  <a:lnTo>
                    <a:pt x="584" y="655"/>
                  </a:lnTo>
                  <a:lnTo>
                    <a:pt x="584" y="657"/>
                  </a:lnTo>
                  <a:lnTo>
                    <a:pt x="586" y="657"/>
                  </a:lnTo>
                  <a:lnTo>
                    <a:pt x="588" y="655"/>
                  </a:lnTo>
                  <a:lnTo>
                    <a:pt x="590" y="655"/>
                  </a:lnTo>
                  <a:lnTo>
                    <a:pt x="591" y="655"/>
                  </a:lnTo>
                  <a:lnTo>
                    <a:pt x="591" y="657"/>
                  </a:lnTo>
                  <a:lnTo>
                    <a:pt x="590" y="657"/>
                  </a:lnTo>
                  <a:lnTo>
                    <a:pt x="590" y="659"/>
                  </a:lnTo>
                  <a:lnTo>
                    <a:pt x="591" y="659"/>
                  </a:lnTo>
                  <a:lnTo>
                    <a:pt x="591" y="661"/>
                  </a:lnTo>
                  <a:lnTo>
                    <a:pt x="591" y="662"/>
                  </a:lnTo>
                  <a:lnTo>
                    <a:pt x="591" y="664"/>
                  </a:lnTo>
                  <a:lnTo>
                    <a:pt x="590" y="664"/>
                  </a:lnTo>
                  <a:lnTo>
                    <a:pt x="590" y="666"/>
                  </a:lnTo>
                  <a:lnTo>
                    <a:pt x="590" y="668"/>
                  </a:lnTo>
                  <a:lnTo>
                    <a:pt x="591" y="670"/>
                  </a:lnTo>
                  <a:lnTo>
                    <a:pt x="591" y="672"/>
                  </a:lnTo>
                  <a:lnTo>
                    <a:pt x="590" y="672"/>
                  </a:lnTo>
                  <a:lnTo>
                    <a:pt x="590" y="674"/>
                  </a:lnTo>
                  <a:lnTo>
                    <a:pt x="590" y="676"/>
                  </a:lnTo>
                  <a:lnTo>
                    <a:pt x="590" y="678"/>
                  </a:lnTo>
                  <a:lnTo>
                    <a:pt x="588" y="678"/>
                  </a:lnTo>
                  <a:lnTo>
                    <a:pt x="590" y="680"/>
                  </a:lnTo>
                  <a:lnTo>
                    <a:pt x="591" y="682"/>
                  </a:lnTo>
                  <a:lnTo>
                    <a:pt x="593" y="684"/>
                  </a:lnTo>
                  <a:lnTo>
                    <a:pt x="595" y="684"/>
                  </a:lnTo>
                  <a:lnTo>
                    <a:pt x="595" y="686"/>
                  </a:lnTo>
                  <a:lnTo>
                    <a:pt x="595" y="687"/>
                  </a:lnTo>
                  <a:lnTo>
                    <a:pt x="597" y="687"/>
                  </a:lnTo>
                  <a:lnTo>
                    <a:pt x="595" y="687"/>
                  </a:lnTo>
                  <a:lnTo>
                    <a:pt x="595" y="689"/>
                  </a:lnTo>
                  <a:lnTo>
                    <a:pt x="597" y="689"/>
                  </a:lnTo>
                  <a:lnTo>
                    <a:pt x="601" y="689"/>
                  </a:lnTo>
                  <a:lnTo>
                    <a:pt x="605" y="689"/>
                  </a:lnTo>
                  <a:lnTo>
                    <a:pt x="609" y="689"/>
                  </a:lnTo>
                  <a:lnTo>
                    <a:pt x="613" y="689"/>
                  </a:lnTo>
                  <a:lnTo>
                    <a:pt x="616" y="689"/>
                  </a:lnTo>
                  <a:lnTo>
                    <a:pt x="620" y="689"/>
                  </a:lnTo>
                  <a:lnTo>
                    <a:pt x="624" y="689"/>
                  </a:lnTo>
                  <a:lnTo>
                    <a:pt x="626" y="689"/>
                  </a:lnTo>
                  <a:lnTo>
                    <a:pt x="628" y="689"/>
                  </a:lnTo>
                  <a:lnTo>
                    <a:pt x="630" y="691"/>
                  </a:lnTo>
                  <a:lnTo>
                    <a:pt x="634" y="691"/>
                  </a:lnTo>
                  <a:lnTo>
                    <a:pt x="636" y="693"/>
                  </a:lnTo>
                  <a:lnTo>
                    <a:pt x="639" y="693"/>
                  </a:lnTo>
                  <a:lnTo>
                    <a:pt x="643" y="695"/>
                  </a:lnTo>
                  <a:lnTo>
                    <a:pt x="645" y="695"/>
                  </a:lnTo>
                  <a:lnTo>
                    <a:pt x="647" y="697"/>
                  </a:lnTo>
                  <a:lnTo>
                    <a:pt x="649" y="697"/>
                  </a:lnTo>
                  <a:lnTo>
                    <a:pt x="651" y="697"/>
                  </a:lnTo>
                  <a:lnTo>
                    <a:pt x="653" y="697"/>
                  </a:lnTo>
                  <a:lnTo>
                    <a:pt x="653" y="699"/>
                  </a:lnTo>
                  <a:lnTo>
                    <a:pt x="651" y="699"/>
                  </a:lnTo>
                  <a:lnTo>
                    <a:pt x="647" y="697"/>
                  </a:lnTo>
                  <a:lnTo>
                    <a:pt x="647" y="699"/>
                  </a:lnTo>
                  <a:lnTo>
                    <a:pt x="645" y="697"/>
                  </a:lnTo>
                  <a:lnTo>
                    <a:pt x="643" y="697"/>
                  </a:lnTo>
                  <a:lnTo>
                    <a:pt x="641" y="695"/>
                  </a:lnTo>
                  <a:lnTo>
                    <a:pt x="639" y="695"/>
                  </a:lnTo>
                  <a:lnTo>
                    <a:pt x="638" y="697"/>
                  </a:lnTo>
                  <a:lnTo>
                    <a:pt x="636" y="697"/>
                  </a:lnTo>
                  <a:lnTo>
                    <a:pt x="636" y="699"/>
                  </a:lnTo>
                  <a:lnTo>
                    <a:pt x="636" y="701"/>
                  </a:lnTo>
                  <a:lnTo>
                    <a:pt x="634" y="701"/>
                  </a:lnTo>
                  <a:lnTo>
                    <a:pt x="634" y="703"/>
                  </a:lnTo>
                  <a:lnTo>
                    <a:pt x="632" y="703"/>
                  </a:lnTo>
                  <a:lnTo>
                    <a:pt x="632" y="705"/>
                  </a:lnTo>
                  <a:lnTo>
                    <a:pt x="632" y="703"/>
                  </a:lnTo>
                  <a:lnTo>
                    <a:pt x="630" y="703"/>
                  </a:lnTo>
                  <a:lnTo>
                    <a:pt x="628" y="703"/>
                  </a:lnTo>
                  <a:lnTo>
                    <a:pt x="626" y="705"/>
                  </a:lnTo>
                  <a:lnTo>
                    <a:pt x="624" y="705"/>
                  </a:lnTo>
                  <a:lnTo>
                    <a:pt x="624" y="707"/>
                  </a:lnTo>
                  <a:lnTo>
                    <a:pt x="622" y="707"/>
                  </a:lnTo>
                  <a:lnTo>
                    <a:pt x="618" y="709"/>
                  </a:lnTo>
                  <a:lnTo>
                    <a:pt x="620" y="707"/>
                  </a:lnTo>
                  <a:lnTo>
                    <a:pt x="618" y="707"/>
                  </a:lnTo>
                  <a:lnTo>
                    <a:pt x="618" y="709"/>
                  </a:lnTo>
                  <a:lnTo>
                    <a:pt x="616" y="709"/>
                  </a:lnTo>
                  <a:lnTo>
                    <a:pt x="614" y="709"/>
                  </a:lnTo>
                  <a:lnTo>
                    <a:pt x="614" y="710"/>
                  </a:lnTo>
                  <a:lnTo>
                    <a:pt x="616" y="710"/>
                  </a:lnTo>
                  <a:lnTo>
                    <a:pt x="614" y="710"/>
                  </a:lnTo>
                  <a:lnTo>
                    <a:pt x="614" y="712"/>
                  </a:lnTo>
                  <a:lnTo>
                    <a:pt x="614" y="714"/>
                  </a:lnTo>
                  <a:lnTo>
                    <a:pt x="613" y="714"/>
                  </a:lnTo>
                  <a:lnTo>
                    <a:pt x="614" y="714"/>
                  </a:lnTo>
                  <a:lnTo>
                    <a:pt x="614" y="716"/>
                  </a:lnTo>
                  <a:lnTo>
                    <a:pt x="614" y="718"/>
                  </a:lnTo>
                  <a:lnTo>
                    <a:pt x="613" y="718"/>
                  </a:lnTo>
                  <a:lnTo>
                    <a:pt x="613" y="720"/>
                  </a:lnTo>
                  <a:lnTo>
                    <a:pt x="613" y="722"/>
                  </a:lnTo>
                  <a:lnTo>
                    <a:pt x="613" y="724"/>
                  </a:lnTo>
                  <a:lnTo>
                    <a:pt x="613" y="726"/>
                  </a:lnTo>
                  <a:lnTo>
                    <a:pt x="611" y="726"/>
                  </a:lnTo>
                  <a:lnTo>
                    <a:pt x="611" y="728"/>
                  </a:lnTo>
                  <a:lnTo>
                    <a:pt x="613" y="728"/>
                  </a:lnTo>
                  <a:lnTo>
                    <a:pt x="613" y="730"/>
                  </a:lnTo>
                  <a:lnTo>
                    <a:pt x="613" y="732"/>
                  </a:lnTo>
                  <a:lnTo>
                    <a:pt x="613" y="734"/>
                  </a:lnTo>
                  <a:lnTo>
                    <a:pt x="613" y="735"/>
                  </a:lnTo>
                  <a:lnTo>
                    <a:pt x="611" y="737"/>
                  </a:lnTo>
                  <a:lnTo>
                    <a:pt x="609" y="739"/>
                  </a:lnTo>
                  <a:lnTo>
                    <a:pt x="607" y="739"/>
                  </a:lnTo>
                  <a:lnTo>
                    <a:pt x="605" y="739"/>
                  </a:lnTo>
                  <a:lnTo>
                    <a:pt x="603" y="737"/>
                  </a:lnTo>
                  <a:lnTo>
                    <a:pt x="601" y="737"/>
                  </a:lnTo>
                  <a:lnTo>
                    <a:pt x="599" y="737"/>
                  </a:lnTo>
                  <a:lnTo>
                    <a:pt x="599" y="735"/>
                  </a:lnTo>
                  <a:lnTo>
                    <a:pt x="597" y="735"/>
                  </a:lnTo>
                  <a:lnTo>
                    <a:pt x="595" y="735"/>
                  </a:lnTo>
                  <a:lnTo>
                    <a:pt x="595" y="734"/>
                  </a:lnTo>
                  <a:lnTo>
                    <a:pt x="595" y="735"/>
                  </a:lnTo>
                  <a:lnTo>
                    <a:pt x="593" y="734"/>
                  </a:lnTo>
                  <a:lnTo>
                    <a:pt x="591" y="732"/>
                  </a:lnTo>
                  <a:lnTo>
                    <a:pt x="591" y="730"/>
                  </a:lnTo>
                  <a:lnTo>
                    <a:pt x="590" y="730"/>
                  </a:lnTo>
                  <a:lnTo>
                    <a:pt x="590" y="728"/>
                  </a:lnTo>
                  <a:lnTo>
                    <a:pt x="588" y="728"/>
                  </a:lnTo>
                  <a:lnTo>
                    <a:pt x="588" y="726"/>
                  </a:lnTo>
                  <a:lnTo>
                    <a:pt x="590" y="726"/>
                  </a:lnTo>
                  <a:lnTo>
                    <a:pt x="590" y="724"/>
                  </a:lnTo>
                  <a:lnTo>
                    <a:pt x="591" y="722"/>
                  </a:lnTo>
                  <a:lnTo>
                    <a:pt x="593" y="722"/>
                  </a:lnTo>
                  <a:lnTo>
                    <a:pt x="593" y="724"/>
                  </a:lnTo>
                  <a:lnTo>
                    <a:pt x="595" y="726"/>
                  </a:lnTo>
                  <a:lnTo>
                    <a:pt x="593" y="726"/>
                  </a:lnTo>
                  <a:lnTo>
                    <a:pt x="593" y="728"/>
                  </a:lnTo>
                  <a:lnTo>
                    <a:pt x="591" y="728"/>
                  </a:lnTo>
                  <a:lnTo>
                    <a:pt x="593" y="728"/>
                  </a:lnTo>
                  <a:lnTo>
                    <a:pt x="595" y="728"/>
                  </a:lnTo>
                  <a:lnTo>
                    <a:pt x="595" y="726"/>
                  </a:lnTo>
                  <a:lnTo>
                    <a:pt x="595" y="724"/>
                  </a:lnTo>
                  <a:lnTo>
                    <a:pt x="595" y="722"/>
                  </a:lnTo>
                  <a:lnTo>
                    <a:pt x="597" y="722"/>
                  </a:lnTo>
                  <a:lnTo>
                    <a:pt x="599" y="722"/>
                  </a:lnTo>
                  <a:lnTo>
                    <a:pt x="599" y="726"/>
                  </a:lnTo>
                  <a:lnTo>
                    <a:pt x="599" y="728"/>
                  </a:lnTo>
                  <a:lnTo>
                    <a:pt x="597" y="730"/>
                  </a:lnTo>
                  <a:lnTo>
                    <a:pt x="595" y="730"/>
                  </a:lnTo>
                  <a:lnTo>
                    <a:pt x="595" y="732"/>
                  </a:lnTo>
                  <a:lnTo>
                    <a:pt x="597" y="730"/>
                  </a:lnTo>
                  <a:lnTo>
                    <a:pt x="599" y="730"/>
                  </a:lnTo>
                  <a:lnTo>
                    <a:pt x="599" y="728"/>
                  </a:lnTo>
                  <a:lnTo>
                    <a:pt x="599" y="726"/>
                  </a:lnTo>
                  <a:lnTo>
                    <a:pt x="599" y="724"/>
                  </a:lnTo>
                  <a:lnTo>
                    <a:pt x="599" y="722"/>
                  </a:lnTo>
                  <a:lnTo>
                    <a:pt x="601" y="722"/>
                  </a:lnTo>
                  <a:lnTo>
                    <a:pt x="603" y="720"/>
                  </a:lnTo>
                  <a:lnTo>
                    <a:pt x="605" y="720"/>
                  </a:lnTo>
                  <a:lnTo>
                    <a:pt x="607" y="718"/>
                  </a:lnTo>
                  <a:lnTo>
                    <a:pt x="607" y="716"/>
                  </a:lnTo>
                  <a:lnTo>
                    <a:pt x="607" y="714"/>
                  </a:lnTo>
                  <a:lnTo>
                    <a:pt x="609" y="714"/>
                  </a:lnTo>
                  <a:lnTo>
                    <a:pt x="609" y="712"/>
                  </a:lnTo>
                  <a:lnTo>
                    <a:pt x="609" y="710"/>
                  </a:lnTo>
                  <a:lnTo>
                    <a:pt x="607" y="710"/>
                  </a:lnTo>
                  <a:lnTo>
                    <a:pt x="605" y="710"/>
                  </a:lnTo>
                  <a:lnTo>
                    <a:pt x="605" y="709"/>
                  </a:lnTo>
                  <a:lnTo>
                    <a:pt x="605" y="710"/>
                  </a:lnTo>
                  <a:lnTo>
                    <a:pt x="605" y="712"/>
                  </a:lnTo>
                  <a:lnTo>
                    <a:pt x="603" y="710"/>
                  </a:lnTo>
                  <a:lnTo>
                    <a:pt x="603" y="712"/>
                  </a:lnTo>
                  <a:lnTo>
                    <a:pt x="601" y="712"/>
                  </a:lnTo>
                  <a:lnTo>
                    <a:pt x="601" y="714"/>
                  </a:lnTo>
                  <a:lnTo>
                    <a:pt x="599" y="714"/>
                  </a:lnTo>
                  <a:lnTo>
                    <a:pt x="597" y="716"/>
                  </a:lnTo>
                  <a:lnTo>
                    <a:pt x="595" y="718"/>
                  </a:lnTo>
                  <a:lnTo>
                    <a:pt x="595" y="720"/>
                  </a:lnTo>
                  <a:lnTo>
                    <a:pt x="593" y="720"/>
                  </a:lnTo>
                  <a:lnTo>
                    <a:pt x="593" y="718"/>
                  </a:lnTo>
                  <a:lnTo>
                    <a:pt x="591" y="718"/>
                  </a:lnTo>
                  <a:lnTo>
                    <a:pt x="591" y="716"/>
                  </a:lnTo>
                  <a:lnTo>
                    <a:pt x="591" y="718"/>
                  </a:lnTo>
                  <a:lnTo>
                    <a:pt x="590" y="718"/>
                  </a:lnTo>
                  <a:lnTo>
                    <a:pt x="588" y="718"/>
                  </a:lnTo>
                  <a:lnTo>
                    <a:pt x="586" y="718"/>
                  </a:lnTo>
                  <a:lnTo>
                    <a:pt x="588" y="718"/>
                  </a:lnTo>
                  <a:lnTo>
                    <a:pt x="590" y="718"/>
                  </a:lnTo>
                  <a:lnTo>
                    <a:pt x="590" y="720"/>
                  </a:lnTo>
                  <a:lnTo>
                    <a:pt x="591" y="720"/>
                  </a:lnTo>
                  <a:lnTo>
                    <a:pt x="593" y="720"/>
                  </a:lnTo>
                  <a:lnTo>
                    <a:pt x="593" y="722"/>
                  </a:lnTo>
                  <a:lnTo>
                    <a:pt x="591" y="722"/>
                  </a:lnTo>
                  <a:lnTo>
                    <a:pt x="591" y="720"/>
                  </a:lnTo>
                  <a:lnTo>
                    <a:pt x="590" y="720"/>
                  </a:lnTo>
                  <a:lnTo>
                    <a:pt x="590" y="722"/>
                  </a:lnTo>
                  <a:lnTo>
                    <a:pt x="591" y="722"/>
                  </a:lnTo>
                  <a:lnTo>
                    <a:pt x="590" y="722"/>
                  </a:lnTo>
                  <a:lnTo>
                    <a:pt x="588" y="722"/>
                  </a:lnTo>
                  <a:lnTo>
                    <a:pt x="588" y="720"/>
                  </a:lnTo>
                  <a:lnTo>
                    <a:pt x="588" y="722"/>
                  </a:lnTo>
                  <a:lnTo>
                    <a:pt x="590" y="722"/>
                  </a:lnTo>
                  <a:lnTo>
                    <a:pt x="588" y="722"/>
                  </a:lnTo>
                  <a:lnTo>
                    <a:pt x="590" y="722"/>
                  </a:lnTo>
                  <a:lnTo>
                    <a:pt x="590" y="724"/>
                  </a:lnTo>
                  <a:lnTo>
                    <a:pt x="588" y="724"/>
                  </a:lnTo>
                  <a:lnTo>
                    <a:pt x="588" y="726"/>
                  </a:lnTo>
                  <a:lnTo>
                    <a:pt x="586" y="726"/>
                  </a:lnTo>
                  <a:lnTo>
                    <a:pt x="586" y="724"/>
                  </a:lnTo>
                  <a:lnTo>
                    <a:pt x="586" y="726"/>
                  </a:lnTo>
                  <a:lnTo>
                    <a:pt x="586" y="728"/>
                  </a:lnTo>
                  <a:lnTo>
                    <a:pt x="588" y="728"/>
                  </a:lnTo>
                  <a:lnTo>
                    <a:pt x="588" y="726"/>
                  </a:lnTo>
                  <a:lnTo>
                    <a:pt x="588" y="728"/>
                  </a:lnTo>
                  <a:lnTo>
                    <a:pt x="590" y="730"/>
                  </a:lnTo>
                  <a:lnTo>
                    <a:pt x="588" y="730"/>
                  </a:lnTo>
                  <a:lnTo>
                    <a:pt x="586" y="730"/>
                  </a:lnTo>
                  <a:lnTo>
                    <a:pt x="586" y="728"/>
                  </a:lnTo>
                  <a:lnTo>
                    <a:pt x="584" y="728"/>
                  </a:lnTo>
                  <a:lnTo>
                    <a:pt x="584" y="726"/>
                  </a:lnTo>
                  <a:lnTo>
                    <a:pt x="584" y="728"/>
                  </a:lnTo>
                  <a:lnTo>
                    <a:pt x="582" y="726"/>
                  </a:lnTo>
                  <a:lnTo>
                    <a:pt x="580" y="726"/>
                  </a:lnTo>
                  <a:lnTo>
                    <a:pt x="578" y="724"/>
                  </a:lnTo>
                  <a:lnTo>
                    <a:pt x="576" y="722"/>
                  </a:lnTo>
                  <a:lnTo>
                    <a:pt x="576" y="720"/>
                  </a:lnTo>
                  <a:lnTo>
                    <a:pt x="574" y="720"/>
                  </a:lnTo>
                  <a:lnTo>
                    <a:pt x="576" y="720"/>
                  </a:lnTo>
                  <a:lnTo>
                    <a:pt x="578" y="720"/>
                  </a:lnTo>
                  <a:lnTo>
                    <a:pt x="580" y="720"/>
                  </a:lnTo>
                  <a:lnTo>
                    <a:pt x="582" y="722"/>
                  </a:lnTo>
                  <a:lnTo>
                    <a:pt x="584" y="722"/>
                  </a:lnTo>
                  <a:lnTo>
                    <a:pt x="584" y="724"/>
                  </a:lnTo>
                  <a:lnTo>
                    <a:pt x="584" y="722"/>
                  </a:lnTo>
                  <a:lnTo>
                    <a:pt x="584" y="720"/>
                  </a:lnTo>
                  <a:lnTo>
                    <a:pt x="586" y="720"/>
                  </a:lnTo>
                  <a:lnTo>
                    <a:pt x="584" y="720"/>
                  </a:lnTo>
                  <a:lnTo>
                    <a:pt x="584" y="718"/>
                  </a:lnTo>
                  <a:lnTo>
                    <a:pt x="584" y="720"/>
                  </a:lnTo>
                  <a:lnTo>
                    <a:pt x="584" y="718"/>
                  </a:lnTo>
                  <a:lnTo>
                    <a:pt x="582" y="720"/>
                  </a:lnTo>
                  <a:lnTo>
                    <a:pt x="580" y="718"/>
                  </a:lnTo>
                  <a:lnTo>
                    <a:pt x="582" y="718"/>
                  </a:lnTo>
                  <a:lnTo>
                    <a:pt x="582" y="716"/>
                  </a:lnTo>
                  <a:lnTo>
                    <a:pt x="580" y="716"/>
                  </a:lnTo>
                  <a:lnTo>
                    <a:pt x="582" y="716"/>
                  </a:lnTo>
                  <a:lnTo>
                    <a:pt x="580" y="714"/>
                  </a:lnTo>
                  <a:lnTo>
                    <a:pt x="580" y="712"/>
                  </a:lnTo>
                  <a:lnTo>
                    <a:pt x="580" y="710"/>
                  </a:lnTo>
                  <a:lnTo>
                    <a:pt x="582" y="710"/>
                  </a:lnTo>
                  <a:lnTo>
                    <a:pt x="584" y="710"/>
                  </a:lnTo>
                  <a:lnTo>
                    <a:pt x="584" y="709"/>
                  </a:lnTo>
                  <a:lnTo>
                    <a:pt x="586" y="709"/>
                  </a:lnTo>
                  <a:lnTo>
                    <a:pt x="586" y="710"/>
                  </a:lnTo>
                  <a:lnTo>
                    <a:pt x="584" y="712"/>
                  </a:lnTo>
                  <a:lnTo>
                    <a:pt x="586" y="712"/>
                  </a:lnTo>
                  <a:lnTo>
                    <a:pt x="586" y="710"/>
                  </a:lnTo>
                  <a:lnTo>
                    <a:pt x="586" y="712"/>
                  </a:lnTo>
                  <a:lnTo>
                    <a:pt x="588" y="710"/>
                  </a:lnTo>
                  <a:lnTo>
                    <a:pt x="588" y="712"/>
                  </a:lnTo>
                  <a:lnTo>
                    <a:pt x="590" y="712"/>
                  </a:lnTo>
                  <a:lnTo>
                    <a:pt x="590" y="710"/>
                  </a:lnTo>
                  <a:lnTo>
                    <a:pt x="591" y="709"/>
                  </a:lnTo>
                  <a:lnTo>
                    <a:pt x="593" y="709"/>
                  </a:lnTo>
                  <a:lnTo>
                    <a:pt x="593" y="707"/>
                  </a:lnTo>
                  <a:lnTo>
                    <a:pt x="595" y="707"/>
                  </a:lnTo>
                  <a:lnTo>
                    <a:pt x="597" y="707"/>
                  </a:lnTo>
                  <a:lnTo>
                    <a:pt x="597" y="709"/>
                  </a:lnTo>
                  <a:lnTo>
                    <a:pt x="601" y="709"/>
                  </a:lnTo>
                  <a:lnTo>
                    <a:pt x="601" y="707"/>
                  </a:lnTo>
                  <a:lnTo>
                    <a:pt x="603" y="707"/>
                  </a:lnTo>
                  <a:lnTo>
                    <a:pt x="603" y="705"/>
                  </a:lnTo>
                  <a:lnTo>
                    <a:pt x="601" y="705"/>
                  </a:lnTo>
                  <a:lnTo>
                    <a:pt x="599" y="705"/>
                  </a:lnTo>
                  <a:lnTo>
                    <a:pt x="597" y="705"/>
                  </a:lnTo>
                  <a:lnTo>
                    <a:pt x="595" y="705"/>
                  </a:lnTo>
                  <a:lnTo>
                    <a:pt x="593" y="703"/>
                  </a:lnTo>
                  <a:lnTo>
                    <a:pt x="591" y="703"/>
                  </a:lnTo>
                  <a:lnTo>
                    <a:pt x="590" y="703"/>
                  </a:lnTo>
                  <a:lnTo>
                    <a:pt x="590" y="705"/>
                  </a:lnTo>
                  <a:lnTo>
                    <a:pt x="590" y="707"/>
                  </a:lnTo>
                  <a:lnTo>
                    <a:pt x="588" y="707"/>
                  </a:lnTo>
                  <a:lnTo>
                    <a:pt x="588" y="705"/>
                  </a:lnTo>
                  <a:lnTo>
                    <a:pt x="590" y="705"/>
                  </a:lnTo>
                  <a:lnTo>
                    <a:pt x="590" y="703"/>
                  </a:lnTo>
                  <a:lnTo>
                    <a:pt x="588" y="703"/>
                  </a:lnTo>
                  <a:lnTo>
                    <a:pt x="588" y="705"/>
                  </a:lnTo>
                  <a:lnTo>
                    <a:pt x="586" y="705"/>
                  </a:lnTo>
                  <a:lnTo>
                    <a:pt x="586" y="703"/>
                  </a:lnTo>
                  <a:lnTo>
                    <a:pt x="584" y="703"/>
                  </a:lnTo>
                  <a:lnTo>
                    <a:pt x="584" y="705"/>
                  </a:lnTo>
                  <a:lnTo>
                    <a:pt x="584" y="703"/>
                  </a:lnTo>
                  <a:lnTo>
                    <a:pt x="582" y="703"/>
                  </a:lnTo>
                  <a:lnTo>
                    <a:pt x="582" y="705"/>
                  </a:lnTo>
                  <a:lnTo>
                    <a:pt x="582" y="707"/>
                  </a:lnTo>
                  <a:lnTo>
                    <a:pt x="580" y="707"/>
                  </a:lnTo>
                  <a:lnTo>
                    <a:pt x="580" y="709"/>
                  </a:lnTo>
                  <a:lnTo>
                    <a:pt x="582" y="707"/>
                  </a:lnTo>
                  <a:lnTo>
                    <a:pt x="582" y="705"/>
                  </a:lnTo>
                  <a:lnTo>
                    <a:pt x="584" y="707"/>
                  </a:lnTo>
                  <a:lnTo>
                    <a:pt x="586" y="707"/>
                  </a:lnTo>
                  <a:lnTo>
                    <a:pt x="584" y="709"/>
                  </a:lnTo>
                  <a:lnTo>
                    <a:pt x="584" y="710"/>
                  </a:lnTo>
                  <a:lnTo>
                    <a:pt x="582" y="710"/>
                  </a:lnTo>
                  <a:lnTo>
                    <a:pt x="580" y="710"/>
                  </a:lnTo>
                  <a:lnTo>
                    <a:pt x="580" y="712"/>
                  </a:lnTo>
                  <a:lnTo>
                    <a:pt x="580" y="714"/>
                  </a:lnTo>
                  <a:lnTo>
                    <a:pt x="580" y="716"/>
                  </a:lnTo>
                  <a:lnTo>
                    <a:pt x="580" y="718"/>
                  </a:lnTo>
                  <a:lnTo>
                    <a:pt x="578" y="718"/>
                  </a:lnTo>
                  <a:lnTo>
                    <a:pt x="576" y="718"/>
                  </a:lnTo>
                  <a:lnTo>
                    <a:pt x="578" y="716"/>
                  </a:lnTo>
                  <a:lnTo>
                    <a:pt x="576" y="716"/>
                  </a:lnTo>
                  <a:lnTo>
                    <a:pt x="576" y="718"/>
                  </a:lnTo>
                  <a:lnTo>
                    <a:pt x="574" y="718"/>
                  </a:lnTo>
                  <a:lnTo>
                    <a:pt x="574" y="716"/>
                  </a:lnTo>
                  <a:lnTo>
                    <a:pt x="572" y="716"/>
                  </a:lnTo>
                  <a:lnTo>
                    <a:pt x="574" y="716"/>
                  </a:lnTo>
                  <a:lnTo>
                    <a:pt x="574" y="714"/>
                  </a:lnTo>
                  <a:lnTo>
                    <a:pt x="576" y="714"/>
                  </a:lnTo>
                  <a:lnTo>
                    <a:pt x="576" y="712"/>
                  </a:lnTo>
                  <a:lnTo>
                    <a:pt x="574" y="714"/>
                  </a:lnTo>
                  <a:lnTo>
                    <a:pt x="574" y="712"/>
                  </a:lnTo>
                  <a:lnTo>
                    <a:pt x="572" y="712"/>
                  </a:lnTo>
                  <a:lnTo>
                    <a:pt x="570" y="710"/>
                  </a:lnTo>
                  <a:lnTo>
                    <a:pt x="572" y="710"/>
                  </a:lnTo>
                  <a:lnTo>
                    <a:pt x="574" y="710"/>
                  </a:lnTo>
                  <a:lnTo>
                    <a:pt x="576" y="710"/>
                  </a:lnTo>
                  <a:lnTo>
                    <a:pt x="574" y="710"/>
                  </a:lnTo>
                  <a:lnTo>
                    <a:pt x="574" y="709"/>
                  </a:lnTo>
                  <a:lnTo>
                    <a:pt x="576" y="709"/>
                  </a:lnTo>
                  <a:lnTo>
                    <a:pt x="576" y="707"/>
                  </a:lnTo>
                  <a:lnTo>
                    <a:pt x="578" y="707"/>
                  </a:lnTo>
                  <a:lnTo>
                    <a:pt x="578" y="705"/>
                  </a:lnTo>
                  <a:lnTo>
                    <a:pt x="580" y="705"/>
                  </a:lnTo>
                  <a:lnTo>
                    <a:pt x="578" y="705"/>
                  </a:lnTo>
                  <a:lnTo>
                    <a:pt x="578" y="703"/>
                  </a:lnTo>
                  <a:lnTo>
                    <a:pt x="580" y="703"/>
                  </a:lnTo>
                  <a:lnTo>
                    <a:pt x="582" y="703"/>
                  </a:lnTo>
                  <a:lnTo>
                    <a:pt x="580" y="703"/>
                  </a:lnTo>
                  <a:lnTo>
                    <a:pt x="578" y="703"/>
                  </a:lnTo>
                  <a:lnTo>
                    <a:pt x="576" y="701"/>
                  </a:lnTo>
                  <a:lnTo>
                    <a:pt x="576" y="703"/>
                  </a:lnTo>
                  <a:lnTo>
                    <a:pt x="576" y="705"/>
                  </a:lnTo>
                  <a:lnTo>
                    <a:pt x="578" y="705"/>
                  </a:lnTo>
                  <a:lnTo>
                    <a:pt x="576" y="705"/>
                  </a:lnTo>
                  <a:lnTo>
                    <a:pt x="576" y="707"/>
                  </a:lnTo>
                  <a:lnTo>
                    <a:pt x="574" y="707"/>
                  </a:lnTo>
                  <a:lnTo>
                    <a:pt x="574" y="705"/>
                  </a:lnTo>
                  <a:lnTo>
                    <a:pt x="572" y="705"/>
                  </a:lnTo>
                  <a:lnTo>
                    <a:pt x="574" y="705"/>
                  </a:lnTo>
                  <a:lnTo>
                    <a:pt x="574" y="707"/>
                  </a:lnTo>
                  <a:lnTo>
                    <a:pt x="572" y="707"/>
                  </a:lnTo>
                  <a:lnTo>
                    <a:pt x="572" y="709"/>
                  </a:lnTo>
                  <a:lnTo>
                    <a:pt x="570" y="707"/>
                  </a:lnTo>
                  <a:lnTo>
                    <a:pt x="570" y="709"/>
                  </a:lnTo>
                  <a:lnTo>
                    <a:pt x="568" y="709"/>
                  </a:lnTo>
                  <a:lnTo>
                    <a:pt x="568" y="707"/>
                  </a:lnTo>
                  <a:lnTo>
                    <a:pt x="570" y="707"/>
                  </a:lnTo>
                  <a:lnTo>
                    <a:pt x="568" y="707"/>
                  </a:lnTo>
                  <a:lnTo>
                    <a:pt x="568" y="705"/>
                  </a:lnTo>
                  <a:lnTo>
                    <a:pt x="570" y="705"/>
                  </a:lnTo>
                  <a:lnTo>
                    <a:pt x="570" y="703"/>
                  </a:lnTo>
                  <a:lnTo>
                    <a:pt x="572" y="703"/>
                  </a:lnTo>
                  <a:lnTo>
                    <a:pt x="570" y="701"/>
                  </a:lnTo>
                  <a:lnTo>
                    <a:pt x="572" y="701"/>
                  </a:lnTo>
                  <a:lnTo>
                    <a:pt x="570" y="701"/>
                  </a:lnTo>
                  <a:lnTo>
                    <a:pt x="568" y="701"/>
                  </a:lnTo>
                  <a:lnTo>
                    <a:pt x="568" y="699"/>
                  </a:lnTo>
                  <a:lnTo>
                    <a:pt x="570" y="699"/>
                  </a:lnTo>
                  <a:lnTo>
                    <a:pt x="570" y="701"/>
                  </a:lnTo>
                  <a:lnTo>
                    <a:pt x="570" y="699"/>
                  </a:lnTo>
                  <a:lnTo>
                    <a:pt x="570" y="697"/>
                  </a:lnTo>
                  <a:lnTo>
                    <a:pt x="570" y="695"/>
                  </a:lnTo>
                  <a:lnTo>
                    <a:pt x="570" y="693"/>
                  </a:lnTo>
                  <a:lnTo>
                    <a:pt x="568" y="693"/>
                  </a:lnTo>
                  <a:lnTo>
                    <a:pt x="568" y="691"/>
                  </a:lnTo>
                  <a:lnTo>
                    <a:pt x="570" y="693"/>
                  </a:lnTo>
                  <a:lnTo>
                    <a:pt x="570" y="695"/>
                  </a:lnTo>
                  <a:lnTo>
                    <a:pt x="572" y="695"/>
                  </a:lnTo>
                  <a:lnTo>
                    <a:pt x="572" y="693"/>
                  </a:lnTo>
                  <a:lnTo>
                    <a:pt x="574" y="695"/>
                  </a:lnTo>
                  <a:lnTo>
                    <a:pt x="576" y="695"/>
                  </a:lnTo>
                  <a:lnTo>
                    <a:pt x="576" y="693"/>
                  </a:lnTo>
                  <a:lnTo>
                    <a:pt x="578" y="693"/>
                  </a:lnTo>
                  <a:lnTo>
                    <a:pt x="578" y="691"/>
                  </a:lnTo>
                  <a:lnTo>
                    <a:pt x="580" y="691"/>
                  </a:lnTo>
                  <a:lnTo>
                    <a:pt x="580" y="693"/>
                  </a:lnTo>
                  <a:lnTo>
                    <a:pt x="578" y="693"/>
                  </a:lnTo>
                  <a:lnTo>
                    <a:pt x="578" y="695"/>
                  </a:lnTo>
                  <a:lnTo>
                    <a:pt x="580" y="695"/>
                  </a:lnTo>
                  <a:lnTo>
                    <a:pt x="582" y="695"/>
                  </a:lnTo>
                  <a:lnTo>
                    <a:pt x="582" y="697"/>
                  </a:lnTo>
                  <a:lnTo>
                    <a:pt x="582" y="695"/>
                  </a:lnTo>
                  <a:lnTo>
                    <a:pt x="582" y="693"/>
                  </a:lnTo>
                  <a:lnTo>
                    <a:pt x="584" y="693"/>
                  </a:lnTo>
                  <a:lnTo>
                    <a:pt x="584" y="691"/>
                  </a:lnTo>
                  <a:lnTo>
                    <a:pt x="582" y="693"/>
                  </a:lnTo>
                  <a:lnTo>
                    <a:pt x="582" y="695"/>
                  </a:lnTo>
                  <a:lnTo>
                    <a:pt x="580" y="695"/>
                  </a:lnTo>
                  <a:lnTo>
                    <a:pt x="580" y="693"/>
                  </a:lnTo>
                  <a:lnTo>
                    <a:pt x="580" y="691"/>
                  </a:lnTo>
                  <a:lnTo>
                    <a:pt x="582" y="691"/>
                  </a:lnTo>
                  <a:lnTo>
                    <a:pt x="582" y="689"/>
                  </a:lnTo>
                  <a:lnTo>
                    <a:pt x="582" y="687"/>
                  </a:lnTo>
                  <a:lnTo>
                    <a:pt x="584" y="689"/>
                  </a:lnTo>
                  <a:lnTo>
                    <a:pt x="584" y="691"/>
                  </a:lnTo>
                  <a:lnTo>
                    <a:pt x="586" y="691"/>
                  </a:lnTo>
                  <a:lnTo>
                    <a:pt x="586" y="693"/>
                  </a:lnTo>
                  <a:lnTo>
                    <a:pt x="586" y="695"/>
                  </a:lnTo>
                  <a:lnTo>
                    <a:pt x="588" y="695"/>
                  </a:lnTo>
                  <a:lnTo>
                    <a:pt x="588" y="697"/>
                  </a:lnTo>
                  <a:lnTo>
                    <a:pt x="586" y="697"/>
                  </a:lnTo>
                  <a:lnTo>
                    <a:pt x="586" y="699"/>
                  </a:lnTo>
                  <a:lnTo>
                    <a:pt x="584" y="699"/>
                  </a:lnTo>
                  <a:lnTo>
                    <a:pt x="584" y="701"/>
                  </a:lnTo>
                  <a:lnTo>
                    <a:pt x="582" y="701"/>
                  </a:lnTo>
                  <a:lnTo>
                    <a:pt x="580" y="701"/>
                  </a:lnTo>
                  <a:lnTo>
                    <a:pt x="582" y="701"/>
                  </a:lnTo>
                  <a:lnTo>
                    <a:pt x="584" y="701"/>
                  </a:lnTo>
                  <a:lnTo>
                    <a:pt x="586" y="701"/>
                  </a:lnTo>
                  <a:lnTo>
                    <a:pt x="588" y="701"/>
                  </a:lnTo>
                  <a:lnTo>
                    <a:pt x="586" y="701"/>
                  </a:lnTo>
                  <a:lnTo>
                    <a:pt x="586" y="699"/>
                  </a:lnTo>
                  <a:lnTo>
                    <a:pt x="588" y="699"/>
                  </a:lnTo>
                  <a:lnTo>
                    <a:pt x="588" y="695"/>
                  </a:lnTo>
                  <a:lnTo>
                    <a:pt x="586" y="693"/>
                  </a:lnTo>
                  <a:lnTo>
                    <a:pt x="586" y="691"/>
                  </a:lnTo>
                  <a:lnTo>
                    <a:pt x="586" y="689"/>
                  </a:lnTo>
                  <a:lnTo>
                    <a:pt x="586" y="687"/>
                  </a:lnTo>
                  <a:lnTo>
                    <a:pt x="586" y="689"/>
                  </a:lnTo>
                  <a:lnTo>
                    <a:pt x="588" y="689"/>
                  </a:lnTo>
                  <a:lnTo>
                    <a:pt x="588" y="687"/>
                  </a:lnTo>
                  <a:lnTo>
                    <a:pt x="588" y="686"/>
                  </a:lnTo>
                  <a:lnTo>
                    <a:pt x="588" y="684"/>
                  </a:lnTo>
                  <a:lnTo>
                    <a:pt x="588" y="682"/>
                  </a:lnTo>
                  <a:lnTo>
                    <a:pt x="586" y="682"/>
                  </a:lnTo>
                  <a:lnTo>
                    <a:pt x="586" y="680"/>
                  </a:lnTo>
                  <a:lnTo>
                    <a:pt x="584" y="680"/>
                  </a:lnTo>
                  <a:lnTo>
                    <a:pt x="582" y="680"/>
                  </a:lnTo>
                  <a:lnTo>
                    <a:pt x="582" y="678"/>
                  </a:lnTo>
                  <a:lnTo>
                    <a:pt x="580" y="678"/>
                  </a:lnTo>
                  <a:lnTo>
                    <a:pt x="580" y="676"/>
                  </a:lnTo>
                  <a:lnTo>
                    <a:pt x="578" y="676"/>
                  </a:lnTo>
                  <a:lnTo>
                    <a:pt x="576" y="676"/>
                  </a:lnTo>
                  <a:lnTo>
                    <a:pt x="576" y="678"/>
                  </a:lnTo>
                  <a:lnTo>
                    <a:pt x="578" y="676"/>
                  </a:lnTo>
                  <a:lnTo>
                    <a:pt x="578" y="678"/>
                  </a:lnTo>
                  <a:lnTo>
                    <a:pt x="580" y="678"/>
                  </a:lnTo>
                  <a:lnTo>
                    <a:pt x="578" y="678"/>
                  </a:lnTo>
                  <a:lnTo>
                    <a:pt x="578" y="680"/>
                  </a:lnTo>
                  <a:lnTo>
                    <a:pt x="580" y="678"/>
                  </a:lnTo>
                  <a:lnTo>
                    <a:pt x="582" y="678"/>
                  </a:lnTo>
                  <a:lnTo>
                    <a:pt x="582" y="680"/>
                  </a:lnTo>
                  <a:lnTo>
                    <a:pt x="584" y="680"/>
                  </a:lnTo>
                  <a:lnTo>
                    <a:pt x="584" y="682"/>
                  </a:lnTo>
                  <a:lnTo>
                    <a:pt x="586" y="682"/>
                  </a:lnTo>
                  <a:lnTo>
                    <a:pt x="586" y="684"/>
                  </a:lnTo>
                  <a:lnTo>
                    <a:pt x="588" y="684"/>
                  </a:lnTo>
                  <a:lnTo>
                    <a:pt x="586" y="684"/>
                  </a:lnTo>
                  <a:lnTo>
                    <a:pt x="586" y="686"/>
                  </a:lnTo>
                  <a:lnTo>
                    <a:pt x="584" y="686"/>
                  </a:lnTo>
                  <a:lnTo>
                    <a:pt x="582" y="684"/>
                  </a:lnTo>
                  <a:lnTo>
                    <a:pt x="580" y="684"/>
                  </a:lnTo>
                  <a:lnTo>
                    <a:pt x="580" y="682"/>
                  </a:lnTo>
                  <a:lnTo>
                    <a:pt x="578" y="682"/>
                  </a:lnTo>
                  <a:lnTo>
                    <a:pt x="576" y="682"/>
                  </a:lnTo>
                  <a:lnTo>
                    <a:pt x="576" y="680"/>
                  </a:lnTo>
                  <a:lnTo>
                    <a:pt x="574" y="680"/>
                  </a:lnTo>
                  <a:lnTo>
                    <a:pt x="576" y="680"/>
                  </a:lnTo>
                  <a:lnTo>
                    <a:pt x="576" y="682"/>
                  </a:lnTo>
                  <a:lnTo>
                    <a:pt x="576" y="684"/>
                  </a:lnTo>
                  <a:lnTo>
                    <a:pt x="578" y="684"/>
                  </a:lnTo>
                  <a:lnTo>
                    <a:pt x="580" y="684"/>
                  </a:lnTo>
                  <a:lnTo>
                    <a:pt x="578" y="684"/>
                  </a:lnTo>
                  <a:lnTo>
                    <a:pt x="578" y="686"/>
                  </a:lnTo>
                  <a:lnTo>
                    <a:pt x="576" y="686"/>
                  </a:lnTo>
                  <a:lnTo>
                    <a:pt x="576" y="687"/>
                  </a:lnTo>
                  <a:lnTo>
                    <a:pt x="578" y="687"/>
                  </a:lnTo>
                  <a:lnTo>
                    <a:pt x="580" y="686"/>
                  </a:lnTo>
                  <a:lnTo>
                    <a:pt x="582" y="686"/>
                  </a:lnTo>
                  <a:lnTo>
                    <a:pt x="580" y="687"/>
                  </a:lnTo>
                  <a:lnTo>
                    <a:pt x="578" y="687"/>
                  </a:lnTo>
                  <a:lnTo>
                    <a:pt x="578" y="689"/>
                  </a:lnTo>
                  <a:lnTo>
                    <a:pt x="576" y="691"/>
                  </a:lnTo>
                  <a:lnTo>
                    <a:pt x="576" y="693"/>
                  </a:lnTo>
                  <a:lnTo>
                    <a:pt x="576" y="691"/>
                  </a:lnTo>
                  <a:lnTo>
                    <a:pt x="576" y="689"/>
                  </a:lnTo>
                  <a:lnTo>
                    <a:pt x="574" y="687"/>
                  </a:lnTo>
                  <a:lnTo>
                    <a:pt x="574" y="686"/>
                  </a:lnTo>
                  <a:lnTo>
                    <a:pt x="574" y="684"/>
                  </a:lnTo>
                  <a:lnTo>
                    <a:pt x="574" y="682"/>
                  </a:lnTo>
                  <a:lnTo>
                    <a:pt x="574" y="684"/>
                  </a:lnTo>
                  <a:lnTo>
                    <a:pt x="574" y="686"/>
                  </a:lnTo>
                  <a:lnTo>
                    <a:pt x="574" y="689"/>
                  </a:lnTo>
                  <a:lnTo>
                    <a:pt x="574" y="691"/>
                  </a:lnTo>
                  <a:lnTo>
                    <a:pt x="576" y="693"/>
                  </a:lnTo>
                  <a:lnTo>
                    <a:pt x="574" y="695"/>
                  </a:lnTo>
                  <a:lnTo>
                    <a:pt x="574" y="693"/>
                  </a:lnTo>
                  <a:lnTo>
                    <a:pt x="572" y="693"/>
                  </a:lnTo>
                  <a:lnTo>
                    <a:pt x="570" y="691"/>
                  </a:lnTo>
                  <a:lnTo>
                    <a:pt x="570" y="689"/>
                  </a:lnTo>
                  <a:lnTo>
                    <a:pt x="570" y="687"/>
                  </a:lnTo>
                  <a:lnTo>
                    <a:pt x="570" y="686"/>
                  </a:lnTo>
                  <a:lnTo>
                    <a:pt x="568" y="686"/>
                  </a:lnTo>
                  <a:lnTo>
                    <a:pt x="570" y="686"/>
                  </a:lnTo>
                  <a:lnTo>
                    <a:pt x="570" y="687"/>
                  </a:lnTo>
                  <a:lnTo>
                    <a:pt x="572" y="687"/>
                  </a:lnTo>
                  <a:lnTo>
                    <a:pt x="572" y="689"/>
                  </a:lnTo>
                  <a:lnTo>
                    <a:pt x="574" y="689"/>
                  </a:lnTo>
                  <a:lnTo>
                    <a:pt x="572" y="689"/>
                  </a:lnTo>
                  <a:lnTo>
                    <a:pt x="572" y="687"/>
                  </a:lnTo>
                  <a:lnTo>
                    <a:pt x="572" y="686"/>
                  </a:lnTo>
                  <a:lnTo>
                    <a:pt x="570" y="686"/>
                  </a:lnTo>
                  <a:lnTo>
                    <a:pt x="572" y="686"/>
                  </a:lnTo>
                  <a:lnTo>
                    <a:pt x="570" y="684"/>
                  </a:lnTo>
                  <a:lnTo>
                    <a:pt x="572" y="684"/>
                  </a:lnTo>
                  <a:lnTo>
                    <a:pt x="572" y="682"/>
                  </a:lnTo>
                  <a:lnTo>
                    <a:pt x="570" y="684"/>
                  </a:lnTo>
                  <a:lnTo>
                    <a:pt x="570" y="682"/>
                  </a:lnTo>
                  <a:lnTo>
                    <a:pt x="570" y="684"/>
                  </a:lnTo>
                  <a:lnTo>
                    <a:pt x="570" y="682"/>
                  </a:lnTo>
                  <a:lnTo>
                    <a:pt x="568" y="682"/>
                  </a:lnTo>
                  <a:lnTo>
                    <a:pt x="568" y="684"/>
                  </a:lnTo>
                  <a:lnTo>
                    <a:pt x="568" y="682"/>
                  </a:lnTo>
                  <a:lnTo>
                    <a:pt x="566" y="682"/>
                  </a:lnTo>
                  <a:lnTo>
                    <a:pt x="568" y="682"/>
                  </a:lnTo>
                  <a:lnTo>
                    <a:pt x="568" y="680"/>
                  </a:lnTo>
                  <a:lnTo>
                    <a:pt x="566" y="682"/>
                  </a:lnTo>
                  <a:lnTo>
                    <a:pt x="566" y="680"/>
                  </a:lnTo>
                  <a:lnTo>
                    <a:pt x="565" y="680"/>
                  </a:lnTo>
                  <a:lnTo>
                    <a:pt x="566" y="680"/>
                  </a:lnTo>
                  <a:lnTo>
                    <a:pt x="566" y="678"/>
                  </a:lnTo>
                  <a:lnTo>
                    <a:pt x="565" y="678"/>
                  </a:lnTo>
                  <a:lnTo>
                    <a:pt x="565" y="676"/>
                  </a:lnTo>
                  <a:lnTo>
                    <a:pt x="565" y="674"/>
                  </a:lnTo>
                  <a:lnTo>
                    <a:pt x="566" y="674"/>
                  </a:lnTo>
                  <a:lnTo>
                    <a:pt x="566" y="676"/>
                  </a:lnTo>
                  <a:lnTo>
                    <a:pt x="568" y="676"/>
                  </a:lnTo>
                  <a:lnTo>
                    <a:pt x="568" y="678"/>
                  </a:lnTo>
                  <a:lnTo>
                    <a:pt x="570" y="680"/>
                  </a:lnTo>
                  <a:lnTo>
                    <a:pt x="570" y="678"/>
                  </a:lnTo>
                  <a:lnTo>
                    <a:pt x="568" y="678"/>
                  </a:lnTo>
                  <a:lnTo>
                    <a:pt x="568" y="676"/>
                  </a:lnTo>
                  <a:lnTo>
                    <a:pt x="570" y="676"/>
                  </a:lnTo>
                  <a:lnTo>
                    <a:pt x="568" y="676"/>
                  </a:lnTo>
                  <a:lnTo>
                    <a:pt x="568" y="674"/>
                  </a:lnTo>
                  <a:lnTo>
                    <a:pt x="568" y="672"/>
                  </a:lnTo>
                  <a:lnTo>
                    <a:pt x="568" y="670"/>
                  </a:lnTo>
                  <a:lnTo>
                    <a:pt x="566" y="670"/>
                  </a:lnTo>
                  <a:lnTo>
                    <a:pt x="568" y="670"/>
                  </a:lnTo>
                  <a:lnTo>
                    <a:pt x="568" y="672"/>
                  </a:lnTo>
                  <a:lnTo>
                    <a:pt x="568" y="670"/>
                  </a:lnTo>
                  <a:lnTo>
                    <a:pt x="568" y="668"/>
                  </a:lnTo>
                  <a:lnTo>
                    <a:pt x="566" y="668"/>
                  </a:lnTo>
                  <a:lnTo>
                    <a:pt x="568" y="668"/>
                  </a:lnTo>
                  <a:lnTo>
                    <a:pt x="566" y="668"/>
                  </a:lnTo>
                  <a:lnTo>
                    <a:pt x="566" y="670"/>
                  </a:lnTo>
                  <a:lnTo>
                    <a:pt x="565" y="670"/>
                  </a:lnTo>
                  <a:lnTo>
                    <a:pt x="565" y="668"/>
                  </a:lnTo>
                  <a:lnTo>
                    <a:pt x="563" y="666"/>
                  </a:lnTo>
                  <a:lnTo>
                    <a:pt x="563" y="668"/>
                  </a:lnTo>
                  <a:lnTo>
                    <a:pt x="563" y="670"/>
                  </a:lnTo>
                  <a:lnTo>
                    <a:pt x="563" y="668"/>
                  </a:lnTo>
                  <a:lnTo>
                    <a:pt x="561" y="668"/>
                  </a:lnTo>
                  <a:lnTo>
                    <a:pt x="561" y="666"/>
                  </a:lnTo>
                  <a:lnTo>
                    <a:pt x="563" y="664"/>
                  </a:lnTo>
                  <a:lnTo>
                    <a:pt x="563" y="662"/>
                  </a:lnTo>
                  <a:lnTo>
                    <a:pt x="563" y="664"/>
                  </a:lnTo>
                  <a:lnTo>
                    <a:pt x="561" y="664"/>
                  </a:lnTo>
                  <a:lnTo>
                    <a:pt x="561" y="662"/>
                  </a:lnTo>
                  <a:lnTo>
                    <a:pt x="559" y="662"/>
                  </a:lnTo>
                  <a:lnTo>
                    <a:pt x="561" y="662"/>
                  </a:lnTo>
                  <a:lnTo>
                    <a:pt x="561" y="661"/>
                  </a:lnTo>
                  <a:lnTo>
                    <a:pt x="563" y="661"/>
                  </a:lnTo>
                  <a:lnTo>
                    <a:pt x="565" y="661"/>
                  </a:lnTo>
                  <a:lnTo>
                    <a:pt x="565" y="662"/>
                  </a:lnTo>
                  <a:lnTo>
                    <a:pt x="565" y="661"/>
                  </a:lnTo>
                  <a:lnTo>
                    <a:pt x="566" y="662"/>
                  </a:lnTo>
                  <a:lnTo>
                    <a:pt x="566" y="661"/>
                  </a:lnTo>
                  <a:lnTo>
                    <a:pt x="566" y="659"/>
                  </a:lnTo>
                  <a:lnTo>
                    <a:pt x="566" y="661"/>
                  </a:lnTo>
                  <a:lnTo>
                    <a:pt x="568" y="661"/>
                  </a:lnTo>
                  <a:lnTo>
                    <a:pt x="566" y="659"/>
                  </a:lnTo>
                  <a:lnTo>
                    <a:pt x="566" y="657"/>
                  </a:lnTo>
                  <a:lnTo>
                    <a:pt x="568" y="657"/>
                  </a:lnTo>
                  <a:lnTo>
                    <a:pt x="568" y="655"/>
                  </a:lnTo>
                  <a:lnTo>
                    <a:pt x="570" y="655"/>
                  </a:lnTo>
                  <a:lnTo>
                    <a:pt x="570" y="657"/>
                  </a:lnTo>
                  <a:lnTo>
                    <a:pt x="572" y="657"/>
                  </a:lnTo>
                  <a:lnTo>
                    <a:pt x="572" y="655"/>
                  </a:lnTo>
                  <a:lnTo>
                    <a:pt x="570" y="655"/>
                  </a:lnTo>
                  <a:lnTo>
                    <a:pt x="568" y="655"/>
                  </a:lnTo>
                  <a:lnTo>
                    <a:pt x="568" y="653"/>
                  </a:lnTo>
                  <a:lnTo>
                    <a:pt x="570" y="653"/>
                  </a:lnTo>
                  <a:lnTo>
                    <a:pt x="570" y="651"/>
                  </a:lnTo>
                  <a:lnTo>
                    <a:pt x="570" y="649"/>
                  </a:lnTo>
                  <a:lnTo>
                    <a:pt x="570" y="651"/>
                  </a:lnTo>
                  <a:lnTo>
                    <a:pt x="568" y="651"/>
                  </a:lnTo>
                  <a:lnTo>
                    <a:pt x="568" y="653"/>
                  </a:lnTo>
                  <a:lnTo>
                    <a:pt x="566" y="653"/>
                  </a:lnTo>
                  <a:lnTo>
                    <a:pt x="566" y="655"/>
                  </a:lnTo>
                  <a:lnTo>
                    <a:pt x="566" y="657"/>
                  </a:lnTo>
                  <a:lnTo>
                    <a:pt x="566" y="659"/>
                  </a:lnTo>
                  <a:lnTo>
                    <a:pt x="565" y="659"/>
                  </a:lnTo>
                  <a:lnTo>
                    <a:pt x="565" y="661"/>
                  </a:lnTo>
                  <a:lnTo>
                    <a:pt x="563" y="661"/>
                  </a:lnTo>
                  <a:lnTo>
                    <a:pt x="563" y="659"/>
                  </a:lnTo>
                  <a:lnTo>
                    <a:pt x="563" y="657"/>
                  </a:lnTo>
                  <a:lnTo>
                    <a:pt x="561" y="657"/>
                  </a:lnTo>
                  <a:lnTo>
                    <a:pt x="561" y="655"/>
                  </a:lnTo>
                  <a:lnTo>
                    <a:pt x="561" y="653"/>
                  </a:lnTo>
                  <a:lnTo>
                    <a:pt x="559" y="653"/>
                  </a:lnTo>
                  <a:lnTo>
                    <a:pt x="559" y="651"/>
                  </a:lnTo>
                  <a:lnTo>
                    <a:pt x="561" y="651"/>
                  </a:lnTo>
                  <a:lnTo>
                    <a:pt x="561" y="653"/>
                  </a:lnTo>
                  <a:lnTo>
                    <a:pt x="563" y="655"/>
                  </a:lnTo>
                  <a:lnTo>
                    <a:pt x="563" y="653"/>
                  </a:lnTo>
                  <a:lnTo>
                    <a:pt x="561" y="653"/>
                  </a:lnTo>
                  <a:lnTo>
                    <a:pt x="563" y="653"/>
                  </a:lnTo>
                  <a:lnTo>
                    <a:pt x="561" y="653"/>
                  </a:lnTo>
                  <a:lnTo>
                    <a:pt x="561" y="651"/>
                  </a:lnTo>
                  <a:lnTo>
                    <a:pt x="563" y="651"/>
                  </a:lnTo>
                  <a:lnTo>
                    <a:pt x="563" y="653"/>
                  </a:lnTo>
                  <a:lnTo>
                    <a:pt x="565" y="653"/>
                  </a:lnTo>
                  <a:lnTo>
                    <a:pt x="566" y="653"/>
                  </a:lnTo>
                  <a:lnTo>
                    <a:pt x="565" y="653"/>
                  </a:lnTo>
                  <a:lnTo>
                    <a:pt x="563" y="651"/>
                  </a:lnTo>
                  <a:lnTo>
                    <a:pt x="565" y="651"/>
                  </a:lnTo>
                  <a:lnTo>
                    <a:pt x="563" y="651"/>
                  </a:lnTo>
                  <a:lnTo>
                    <a:pt x="563" y="649"/>
                  </a:lnTo>
                  <a:lnTo>
                    <a:pt x="561" y="649"/>
                  </a:lnTo>
                  <a:lnTo>
                    <a:pt x="559" y="651"/>
                  </a:lnTo>
                  <a:lnTo>
                    <a:pt x="559" y="649"/>
                  </a:lnTo>
                  <a:lnTo>
                    <a:pt x="559" y="647"/>
                  </a:lnTo>
                  <a:lnTo>
                    <a:pt x="559" y="645"/>
                  </a:lnTo>
                  <a:lnTo>
                    <a:pt x="559" y="647"/>
                  </a:lnTo>
                  <a:lnTo>
                    <a:pt x="559" y="649"/>
                  </a:lnTo>
                  <a:lnTo>
                    <a:pt x="557" y="649"/>
                  </a:lnTo>
                  <a:lnTo>
                    <a:pt x="557" y="647"/>
                  </a:lnTo>
                  <a:lnTo>
                    <a:pt x="555" y="647"/>
                  </a:lnTo>
                  <a:lnTo>
                    <a:pt x="555" y="645"/>
                  </a:lnTo>
                  <a:lnTo>
                    <a:pt x="557" y="645"/>
                  </a:lnTo>
                  <a:lnTo>
                    <a:pt x="555" y="645"/>
                  </a:lnTo>
                  <a:lnTo>
                    <a:pt x="553" y="645"/>
                  </a:lnTo>
                  <a:lnTo>
                    <a:pt x="555" y="645"/>
                  </a:lnTo>
                  <a:lnTo>
                    <a:pt x="555" y="643"/>
                  </a:lnTo>
                  <a:lnTo>
                    <a:pt x="553" y="645"/>
                  </a:lnTo>
                  <a:lnTo>
                    <a:pt x="553" y="643"/>
                  </a:lnTo>
                  <a:lnTo>
                    <a:pt x="553" y="641"/>
                  </a:lnTo>
                  <a:lnTo>
                    <a:pt x="555" y="641"/>
                  </a:lnTo>
                  <a:lnTo>
                    <a:pt x="555" y="643"/>
                  </a:lnTo>
                  <a:lnTo>
                    <a:pt x="555" y="641"/>
                  </a:lnTo>
                  <a:lnTo>
                    <a:pt x="557" y="641"/>
                  </a:lnTo>
                  <a:lnTo>
                    <a:pt x="559" y="641"/>
                  </a:lnTo>
                  <a:lnTo>
                    <a:pt x="559" y="643"/>
                  </a:lnTo>
                  <a:lnTo>
                    <a:pt x="561" y="643"/>
                  </a:lnTo>
                  <a:lnTo>
                    <a:pt x="561" y="645"/>
                  </a:lnTo>
                  <a:lnTo>
                    <a:pt x="563" y="645"/>
                  </a:lnTo>
                  <a:lnTo>
                    <a:pt x="565" y="647"/>
                  </a:lnTo>
                  <a:lnTo>
                    <a:pt x="566" y="647"/>
                  </a:lnTo>
                  <a:lnTo>
                    <a:pt x="566" y="645"/>
                  </a:lnTo>
                  <a:lnTo>
                    <a:pt x="565" y="645"/>
                  </a:lnTo>
                  <a:lnTo>
                    <a:pt x="563" y="645"/>
                  </a:lnTo>
                  <a:lnTo>
                    <a:pt x="565" y="645"/>
                  </a:lnTo>
                  <a:lnTo>
                    <a:pt x="563" y="645"/>
                  </a:lnTo>
                  <a:lnTo>
                    <a:pt x="563" y="643"/>
                  </a:lnTo>
                  <a:lnTo>
                    <a:pt x="563" y="645"/>
                  </a:lnTo>
                  <a:lnTo>
                    <a:pt x="561" y="645"/>
                  </a:lnTo>
                  <a:lnTo>
                    <a:pt x="561" y="643"/>
                  </a:lnTo>
                  <a:lnTo>
                    <a:pt x="561" y="641"/>
                  </a:lnTo>
                  <a:lnTo>
                    <a:pt x="559" y="641"/>
                  </a:lnTo>
                  <a:lnTo>
                    <a:pt x="559" y="639"/>
                  </a:lnTo>
                  <a:lnTo>
                    <a:pt x="559" y="638"/>
                  </a:lnTo>
                  <a:lnTo>
                    <a:pt x="561" y="638"/>
                  </a:lnTo>
                  <a:lnTo>
                    <a:pt x="561" y="639"/>
                  </a:lnTo>
                  <a:lnTo>
                    <a:pt x="563" y="639"/>
                  </a:lnTo>
                  <a:lnTo>
                    <a:pt x="565" y="639"/>
                  </a:lnTo>
                  <a:lnTo>
                    <a:pt x="565" y="641"/>
                  </a:lnTo>
                  <a:lnTo>
                    <a:pt x="566" y="641"/>
                  </a:lnTo>
                  <a:lnTo>
                    <a:pt x="565" y="639"/>
                  </a:lnTo>
                  <a:lnTo>
                    <a:pt x="565" y="638"/>
                  </a:lnTo>
                  <a:lnTo>
                    <a:pt x="566" y="638"/>
                  </a:lnTo>
                  <a:lnTo>
                    <a:pt x="565" y="638"/>
                  </a:lnTo>
                  <a:lnTo>
                    <a:pt x="565" y="636"/>
                  </a:lnTo>
                  <a:lnTo>
                    <a:pt x="565" y="638"/>
                  </a:lnTo>
                  <a:lnTo>
                    <a:pt x="563" y="638"/>
                  </a:lnTo>
                  <a:lnTo>
                    <a:pt x="561" y="638"/>
                  </a:lnTo>
                  <a:lnTo>
                    <a:pt x="559" y="638"/>
                  </a:lnTo>
                  <a:lnTo>
                    <a:pt x="559" y="636"/>
                  </a:lnTo>
                  <a:lnTo>
                    <a:pt x="559" y="634"/>
                  </a:lnTo>
                  <a:lnTo>
                    <a:pt x="561" y="634"/>
                  </a:lnTo>
                  <a:lnTo>
                    <a:pt x="563" y="634"/>
                  </a:lnTo>
                  <a:lnTo>
                    <a:pt x="563" y="632"/>
                  </a:lnTo>
                  <a:lnTo>
                    <a:pt x="561" y="632"/>
                  </a:lnTo>
                  <a:lnTo>
                    <a:pt x="559" y="634"/>
                  </a:lnTo>
                  <a:lnTo>
                    <a:pt x="559" y="632"/>
                  </a:lnTo>
                  <a:lnTo>
                    <a:pt x="559" y="630"/>
                  </a:lnTo>
                  <a:lnTo>
                    <a:pt x="561" y="628"/>
                  </a:lnTo>
                  <a:lnTo>
                    <a:pt x="563" y="628"/>
                  </a:lnTo>
                  <a:lnTo>
                    <a:pt x="563" y="630"/>
                  </a:lnTo>
                  <a:lnTo>
                    <a:pt x="565" y="628"/>
                  </a:lnTo>
                  <a:lnTo>
                    <a:pt x="565" y="630"/>
                  </a:lnTo>
                  <a:lnTo>
                    <a:pt x="565" y="632"/>
                  </a:lnTo>
                  <a:lnTo>
                    <a:pt x="566" y="632"/>
                  </a:lnTo>
                  <a:lnTo>
                    <a:pt x="568" y="632"/>
                  </a:lnTo>
                  <a:lnTo>
                    <a:pt x="568" y="634"/>
                  </a:lnTo>
                  <a:lnTo>
                    <a:pt x="568" y="632"/>
                  </a:lnTo>
                  <a:lnTo>
                    <a:pt x="566" y="632"/>
                  </a:lnTo>
                  <a:lnTo>
                    <a:pt x="566" y="630"/>
                  </a:lnTo>
                  <a:lnTo>
                    <a:pt x="566" y="628"/>
                  </a:lnTo>
                  <a:lnTo>
                    <a:pt x="565" y="628"/>
                  </a:lnTo>
                  <a:lnTo>
                    <a:pt x="563" y="628"/>
                  </a:lnTo>
                  <a:lnTo>
                    <a:pt x="563" y="626"/>
                  </a:lnTo>
                  <a:lnTo>
                    <a:pt x="563" y="624"/>
                  </a:lnTo>
                  <a:lnTo>
                    <a:pt x="563" y="622"/>
                  </a:lnTo>
                  <a:lnTo>
                    <a:pt x="563" y="620"/>
                  </a:lnTo>
                  <a:lnTo>
                    <a:pt x="563" y="622"/>
                  </a:lnTo>
                  <a:lnTo>
                    <a:pt x="565" y="622"/>
                  </a:lnTo>
                  <a:lnTo>
                    <a:pt x="565" y="624"/>
                  </a:lnTo>
                  <a:lnTo>
                    <a:pt x="566" y="624"/>
                  </a:lnTo>
                  <a:lnTo>
                    <a:pt x="565" y="622"/>
                  </a:lnTo>
                  <a:lnTo>
                    <a:pt x="565" y="620"/>
                  </a:lnTo>
                  <a:lnTo>
                    <a:pt x="565" y="618"/>
                  </a:lnTo>
                  <a:lnTo>
                    <a:pt x="563" y="618"/>
                  </a:lnTo>
                  <a:lnTo>
                    <a:pt x="563" y="616"/>
                  </a:lnTo>
                  <a:lnTo>
                    <a:pt x="565" y="616"/>
                  </a:lnTo>
                  <a:lnTo>
                    <a:pt x="565" y="614"/>
                  </a:lnTo>
                  <a:lnTo>
                    <a:pt x="565" y="616"/>
                  </a:lnTo>
                  <a:lnTo>
                    <a:pt x="566" y="616"/>
                  </a:lnTo>
                  <a:lnTo>
                    <a:pt x="566" y="614"/>
                  </a:lnTo>
                  <a:lnTo>
                    <a:pt x="565" y="614"/>
                  </a:lnTo>
                  <a:lnTo>
                    <a:pt x="563" y="614"/>
                  </a:lnTo>
                  <a:lnTo>
                    <a:pt x="563" y="616"/>
                  </a:lnTo>
                  <a:lnTo>
                    <a:pt x="563" y="618"/>
                  </a:lnTo>
                  <a:lnTo>
                    <a:pt x="563" y="620"/>
                  </a:lnTo>
                  <a:lnTo>
                    <a:pt x="561" y="620"/>
                  </a:lnTo>
                  <a:lnTo>
                    <a:pt x="561" y="622"/>
                  </a:lnTo>
                  <a:lnTo>
                    <a:pt x="561" y="624"/>
                  </a:lnTo>
                  <a:lnTo>
                    <a:pt x="561" y="626"/>
                  </a:lnTo>
                  <a:lnTo>
                    <a:pt x="561" y="628"/>
                  </a:lnTo>
                  <a:lnTo>
                    <a:pt x="559" y="628"/>
                  </a:lnTo>
                  <a:lnTo>
                    <a:pt x="559" y="626"/>
                  </a:lnTo>
                  <a:lnTo>
                    <a:pt x="557" y="624"/>
                  </a:lnTo>
                  <a:lnTo>
                    <a:pt x="557" y="622"/>
                  </a:lnTo>
                  <a:lnTo>
                    <a:pt x="557" y="620"/>
                  </a:lnTo>
                  <a:lnTo>
                    <a:pt x="557" y="618"/>
                  </a:lnTo>
                  <a:lnTo>
                    <a:pt x="557" y="616"/>
                  </a:lnTo>
                  <a:lnTo>
                    <a:pt x="557" y="614"/>
                  </a:lnTo>
                  <a:lnTo>
                    <a:pt x="557" y="613"/>
                  </a:lnTo>
                  <a:lnTo>
                    <a:pt x="559" y="613"/>
                  </a:lnTo>
                  <a:lnTo>
                    <a:pt x="557" y="613"/>
                  </a:lnTo>
                  <a:lnTo>
                    <a:pt x="557" y="611"/>
                  </a:lnTo>
                  <a:lnTo>
                    <a:pt x="557" y="609"/>
                  </a:lnTo>
                  <a:lnTo>
                    <a:pt x="559" y="609"/>
                  </a:lnTo>
                  <a:lnTo>
                    <a:pt x="561" y="609"/>
                  </a:lnTo>
                  <a:lnTo>
                    <a:pt x="563" y="609"/>
                  </a:lnTo>
                  <a:lnTo>
                    <a:pt x="563" y="607"/>
                  </a:lnTo>
                  <a:lnTo>
                    <a:pt x="561" y="607"/>
                  </a:lnTo>
                  <a:lnTo>
                    <a:pt x="559" y="609"/>
                  </a:lnTo>
                  <a:lnTo>
                    <a:pt x="559" y="607"/>
                  </a:lnTo>
                  <a:lnTo>
                    <a:pt x="557" y="607"/>
                  </a:lnTo>
                  <a:lnTo>
                    <a:pt x="559" y="607"/>
                  </a:lnTo>
                  <a:lnTo>
                    <a:pt x="557" y="607"/>
                  </a:lnTo>
                  <a:lnTo>
                    <a:pt x="557" y="605"/>
                  </a:lnTo>
                  <a:lnTo>
                    <a:pt x="559" y="605"/>
                  </a:lnTo>
                  <a:lnTo>
                    <a:pt x="559" y="603"/>
                  </a:lnTo>
                  <a:lnTo>
                    <a:pt x="561" y="603"/>
                  </a:lnTo>
                  <a:lnTo>
                    <a:pt x="563" y="603"/>
                  </a:lnTo>
                  <a:lnTo>
                    <a:pt x="563" y="605"/>
                  </a:lnTo>
                  <a:lnTo>
                    <a:pt x="565" y="605"/>
                  </a:lnTo>
                  <a:lnTo>
                    <a:pt x="563" y="605"/>
                  </a:lnTo>
                  <a:lnTo>
                    <a:pt x="563" y="603"/>
                  </a:lnTo>
                  <a:lnTo>
                    <a:pt x="563" y="601"/>
                  </a:lnTo>
                  <a:lnTo>
                    <a:pt x="565" y="601"/>
                  </a:lnTo>
                  <a:lnTo>
                    <a:pt x="563" y="601"/>
                  </a:lnTo>
                  <a:lnTo>
                    <a:pt x="563" y="599"/>
                  </a:lnTo>
                  <a:lnTo>
                    <a:pt x="561" y="599"/>
                  </a:lnTo>
                  <a:lnTo>
                    <a:pt x="563" y="599"/>
                  </a:lnTo>
                  <a:lnTo>
                    <a:pt x="563" y="597"/>
                  </a:lnTo>
                  <a:lnTo>
                    <a:pt x="561" y="597"/>
                  </a:lnTo>
                  <a:lnTo>
                    <a:pt x="561" y="599"/>
                  </a:lnTo>
                  <a:lnTo>
                    <a:pt x="559" y="599"/>
                  </a:lnTo>
                  <a:lnTo>
                    <a:pt x="559" y="597"/>
                  </a:lnTo>
                  <a:lnTo>
                    <a:pt x="559" y="595"/>
                  </a:lnTo>
                  <a:lnTo>
                    <a:pt x="557" y="595"/>
                  </a:lnTo>
                  <a:lnTo>
                    <a:pt x="557" y="593"/>
                  </a:lnTo>
                  <a:lnTo>
                    <a:pt x="555" y="593"/>
                  </a:lnTo>
                  <a:lnTo>
                    <a:pt x="557" y="591"/>
                  </a:lnTo>
                  <a:lnTo>
                    <a:pt x="555" y="591"/>
                  </a:lnTo>
                  <a:lnTo>
                    <a:pt x="555" y="593"/>
                  </a:lnTo>
                  <a:lnTo>
                    <a:pt x="553" y="591"/>
                  </a:lnTo>
                  <a:lnTo>
                    <a:pt x="555" y="591"/>
                  </a:lnTo>
                  <a:lnTo>
                    <a:pt x="555" y="590"/>
                  </a:lnTo>
                  <a:lnTo>
                    <a:pt x="557" y="590"/>
                  </a:lnTo>
                  <a:lnTo>
                    <a:pt x="557" y="591"/>
                  </a:lnTo>
                  <a:lnTo>
                    <a:pt x="559" y="591"/>
                  </a:lnTo>
                  <a:lnTo>
                    <a:pt x="559" y="593"/>
                  </a:lnTo>
                  <a:lnTo>
                    <a:pt x="559" y="595"/>
                  </a:lnTo>
                  <a:lnTo>
                    <a:pt x="561" y="595"/>
                  </a:lnTo>
                  <a:lnTo>
                    <a:pt x="561" y="597"/>
                  </a:lnTo>
                  <a:lnTo>
                    <a:pt x="561" y="595"/>
                  </a:lnTo>
                  <a:lnTo>
                    <a:pt x="561" y="593"/>
                  </a:lnTo>
                  <a:lnTo>
                    <a:pt x="559" y="593"/>
                  </a:lnTo>
                  <a:lnTo>
                    <a:pt x="559" y="591"/>
                  </a:lnTo>
                  <a:lnTo>
                    <a:pt x="561" y="591"/>
                  </a:lnTo>
                  <a:lnTo>
                    <a:pt x="563" y="591"/>
                  </a:lnTo>
                  <a:lnTo>
                    <a:pt x="565" y="591"/>
                  </a:lnTo>
                  <a:lnTo>
                    <a:pt x="566" y="591"/>
                  </a:lnTo>
                  <a:lnTo>
                    <a:pt x="566" y="593"/>
                  </a:lnTo>
                  <a:lnTo>
                    <a:pt x="566" y="591"/>
                  </a:lnTo>
                  <a:lnTo>
                    <a:pt x="568" y="591"/>
                  </a:lnTo>
                  <a:lnTo>
                    <a:pt x="566" y="593"/>
                  </a:lnTo>
                  <a:lnTo>
                    <a:pt x="568" y="593"/>
                  </a:lnTo>
                  <a:lnTo>
                    <a:pt x="570" y="593"/>
                  </a:lnTo>
                  <a:lnTo>
                    <a:pt x="570" y="595"/>
                  </a:lnTo>
                  <a:lnTo>
                    <a:pt x="570" y="597"/>
                  </a:lnTo>
                  <a:lnTo>
                    <a:pt x="570" y="595"/>
                  </a:lnTo>
                  <a:lnTo>
                    <a:pt x="572" y="595"/>
                  </a:lnTo>
                  <a:lnTo>
                    <a:pt x="574" y="595"/>
                  </a:lnTo>
                  <a:lnTo>
                    <a:pt x="576" y="593"/>
                  </a:lnTo>
                  <a:lnTo>
                    <a:pt x="574" y="591"/>
                  </a:lnTo>
                  <a:lnTo>
                    <a:pt x="574" y="593"/>
                  </a:lnTo>
                  <a:lnTo>
                    <a:pt x="574" y="595"/>
                  </a:lnTo>
                  <a:lnTo>
                    <a:pt x="572" y="593"/>
                  </a:lnTo>
                  <a:lnTo>
                    <a:pt x="570" y="593"/>
                  </a:lnTo>
                  <a:lnTo>
                    <a:pt x="570" y="591"/>
                  </a:lnTo>
                  <a:lnTo>
                    <a:pt x="570" y="590"/>
                  </a:lnTo>
                  <a:lnTo>
                    <a:pt x="568" y="590"/>
                  </a:lnTo>
                  <a:lnTo>
                    <a:pt x="568" y="588"/>
                  </a:lnTo>
                  <a:lnTo>
                    <a:pt x="570" y="588"/>
                  </a:lnTo>
                  <a:lnTo>
                    <a:pt x="570" y="590"/>
                  </a:lnTo>
                  <a:lnTo>
                    <a:pt x="572" y="590"/>
                  </a:lnTo>
                  <a:lnTo>
                    <a:pt x="572" y="591"/>
                  </a:lnTo>
                  <a:lnTo>
                    <a:pt x="574" y="590"/>
                  </a:lnTo>
                  <a:lnTo>
                    <a:pt x="576" y="591"/>
                  </a:lnTo>
                  <a:lnTo>
                    <a:pt x="576" y="590"/>
                  </a:lnTo>
                  <a:lnTo>
                    <a:pt x="574" y="590"/>
                  </a:lnTo>
                  <a:lnTo>
                    <a:pt x="572" y="590"/>
                  </a:lnTo>
                  <a:lnTo>
                    <a:pt x="572" y="588"/>
                  </a:lnTo>
                  <a:lnTo>
                    <a:pt x="570" y="588"/>
                  </a:lnTo>
                  <a:lnTo>
                    <a:pt x="570" y="586"/>
                  </a:lnTo>
                  <a:lnTo>
                    <a:pt x="568" y="586"/>
                  </a:lnTo>
                  <a:lnTo>
                    <a:pt x="568" y="584"/>
                  </a:lnTo>
                  <a:lnTo>
                    <a:pt x="568" y="582"/>
                  </a:lnTo>
                  <a:lnTo>
                    <a:pt x="568" y="580"/>
                  </a:lnTo>
                  <a:lnTo>
                    <a:pt x="566" y="582"/>
                  </a:lnTo>
                  <a:lnTo>
                    <a:pt x="568" y="582"/>
                  </a:lnTo>
                  <a:lnTo>
                    <a:pt x="566" y="584"/>
                  </a:lnTo>
                  <a:lnTo>
                    <a:pt x="566" y="586"/>
                  </a:lnTo>
                  <a:lnTo>
                    <a:pt x="565" y="588"/>
                  </a:lnTo>
                  <a:lnTo>
                    <a:pt x="563" y="588"/>
                  </a:lnTo>
                  <a:lnTo>
                    <a:pt x="563" y="586"/>
                  </a:lnTo>
                  <a:lnTo>
                    <a:pt x="561" y="586"/>
                  </a:lnTo>
                  <a:lnTo>
                    <a:pt x="559" y="586"/>
                  </a:lnTo>
                  <a:lnTo>
                    <a:pt x="557" y="586"/>
                  </a:lnTo>
                  <a:lnTo>
                    <a:pt x="559" y="586"/>
                  </a:lnTo>
                  <a:lnTo>
                    <a:pt x="557" y="586"/>
                  </a:lnTo>
                  <a:lnTo>
                    <a:pt x="555" y="586"/>
                  </a:lnTo>
                  <a:lnTo>
                    <a:pt x="553" y="586"/>
                  </a:lnTo>
                  <a:lnTo>
                    <a:pt x="553" y="584"/>
                  </a:lnTo>
                  <a:lnTo>
                    <a:pt x="551" y="584"/>
                  </a:lnTo>
                  <a:lnTo>
                    <a:pt x="553" y="584"/>
                  </a:lnTo>
                  <a:lnTo>
                    <a:pt x="553" y="582"/>
                  </a:lnTo>
                  <a:lnTo>
                    <a:pt x="555" y="582"/>
                  </a:lnTo>
                  <a:lnTo>
                    <a:pt x="555" y="584"/>
                  </a:lnTo>
                  <a:lnTo>
                    <a:pt x="555" y="582"/>
                  </a:lnTo>
                  <a:lnTo>
                    <a:pt x="553" y="582"/>
                  </a:lnTo>
                  <a:lnTo>
                    <a:pt x="555" y="580"/>
                  </a:lnTo>
                  <a:lnTo>
                    <a:pt x="555" y="582"/>
                  </a:lnTo>
                  <a:lnTo>
                    <a:pt x="557" y="580"/>
                  </a:lnTo>
                  <a:lnTo>
                    <a:pt x="557" y="582"/>
                  </a:lnTo>
                  <a:lnTo>
                    <a:pt x="559" y="582"/>
                  </a:lnTo>
                  <a:lnTo>
                    <a:pt x="557" y="582"/>
                  </a:lnTo>
                  <a:lnTo>
                    <a:pt x="557" y="584"/>
                  </a:lnTo>
                  <a:lnTo>
                    <a:pt x="559" y="584"/>
                  </a:lnTo>
                  <a:lnTo>
                    <a:pt x="559" y="586"/>
                  </a:lnTo>
                  <a:lnTo>
                    <a:pt x="561" y="586"/>
                  </a:lnTo>
                  <a:lnTo>
                    <a:pt x="559" y="584"/>
                  </a:lnTo>
                  <a:lnTo>
                    <a:pt x="561" y="584"/>
                  </a:lnTo>
                  <a:lnTo>
                    <a:pt x="561" y="582"/>
                  </a:lnTo>
                  <a:lnTo>
                    <a:pt x="561" y="584"/>
                  </a:lnTo>
                  <a:lnTo>
                    <a:pt x="561" y="582"/>
                  </a:lnTo>
                  <a:lnTo>
                    <a:pt x="559" y="582"/>
                  </a:lnTo>
                  <a:lnTo>
                    <a:pt x="561" y="582"/>
                  </a:lnTo>
                  <a:lnTo>
                    <a:pt x="563" y="582"/>
                  </a:lnTo>
                  <a:lnTo>
                    <a:pt x="561" y="582"/>
                  </a:lnTo>
                  <a:lnTo>
                    <a:pt x="563" y="580"/>
                  </a:lnTo>
                  <a:lnTo>
                    <a:pt x="561" y="580"/>
                  </a:lnTo>
                  <a:lnTo>
                    <a:pt x="561" y="582"/>
                  </a:lnTo>
                  <a:lnTo>
                    <a:pt x="559" y="582"/>
                  </a:lnTo>
                  <a:lnTo>
                    <a:pt x="559" y="580"/>
                  </a:lnTo>
                  <a:lnTo>
                    <a:pt x="557" y="580"/>
                  </a:lnTo>
                  <a:lnTo>
                    <a:pt x="557" y="578"/>
                  </a:lnTo>
                  <a:lnTo>
                    <a:pt x="555" y="578"/>
                  </a:lnTo>
                  <a:lnTo>
                    <a:pt x="555" y="576"/>
                  </a:lnTo>
                  <a:lnTo>
                    <a:pt x="557" y="576"/>
                  </a:lnTo>
                  <a:lnTo>
                    <a:pt x="557" y="574"/>
                  </a:lnTo>
                  <a:lnTo>
                    <a:pt x="559" y="574"/>
                  </a:lnTo>
                  <a:lnTo>
                    <a:pt x="559" y="572"/>
                  </a:lnTo>
                  <a:lnTo>
                    <a:pt x="561" y="572"/>
                  </a:lnTo>
                  <a:lnTo>
                    <a:pt x="561" y="574"/>
                  </a:lnTo>
                  <a:lnTo>
                    <a:pt x="563" y="574"/>
                  </a:lnTo>
                  <a:lnTo>
                    <a:pt x="561" y="574"/>
                  </a:lnTo>
                  <a:lnTo>
                    <a:pt x="561" y="572"/>
                  </a:lnTo>
                  <a:lnTo>
                    <a:pt x="563" y="572"/>
                  </a:lnTo>
                  <a:lnTo>
                    <a:pt x="565" y="572"/>
                  </a:lnTo>
                  <a:lnTo>
                    <a:pt x="565" y="574"/>
                  </a:lnTo>
                  <a:lnTo>
                    <a:pt x="565" y="572"/>
                  </a:lnTo>
                  <a:lnTo>
                    <a:pt x="565" y="570"/>
                  </a:lnTo>
                  <a:lnTo>
                    <a:pt x="563" y="570"/>
                  </a:lnTo>
                  <a:lnTo>
                    <a:pt x="565" y="568"/>
                  </a:lnTo>
                  <a:lnTo>
                    <a:pt x="563" y="567"/>
                  </a:lnTo>
                  <a:lnTo>
                    <a:pt x="561" y="567"/>
                  </a:lnTo>
                  <a:lnTo>
                    <a:pt x="561" y="565"/>
                  </a:lnTo>
                  <a:lnTo>
                    <a:pt x="561" y="563"/>
                  </a:lnTo>
                  <a:lnTo>
                    <a:pt x="563" y="563"/>
                  </a:lnTo>
                  <a:lnTo>
                    <a:pt x="561" y="563"/>
                  </a:lnTo>
                  <a:lnTo>
                    <a:pt x="561" y="565"/>
                  </a:lnTo>
                  <a:lnTo>
                    <a:pt x="559" y="563"/>
                  </a:lnTo>
                  <a:lnTo>
                    <a:pt x="559" y="561"/>
                  </a:lnTo>
                  <a:lnTo>
                    <a:pt x="559" y="563"/>
                  </a:lnTo>
                  <a:lnTo>
                    <a:pt x="557" y="563"/>
                  </a:lnTo>
                  <a:lnTo>
                    <a:pt x="557" y="561"/>
                  </a:lnTo>
                  <a:lnTo>
                    <a:pt x="555" y="561"/>
                  </a:lnTo>
                  <a:lnTo>
                    <a:pt x="555" y="563"/>
                  </a:lnTo>
                  <a:lnTo>
                    <a:pt x="557" y="563"/>
                  </a:lnTo>
                  <a:lnTo>
                    <a:pt x="555" y="563"/>
                  </a:lnTo>
                  <a:lnTo>
                    <a:pt x="553" y="563"/>
                  </a:lnTo>
                  <a:lnTo>
                    <a:pt x="553" y="565"/>
                  </a:lnTo>
                  <a:lnTo>
                    <a:pt x="555" y="563"/>
                  </a:lnTo>
                  <a:lnTo>
                    <a:pt x="555" y="565"/>
                  </a:lnTo>
                  <a:lnTo>
                    <a:pt x="557" y="565"/>
                  </a:lnTo>
                  <a:lnTo>
                    <a:pt x="555" y="565"/>
                  </a:lnTo>
                  <a:lnTo>
                    <a:pt x="553" y="565"/>
                  </a:lnTo>
                  <a:lnTo>
                    <a:pt x="553" y="563"/>
                  </a:lnTo>
                  <a:lnTo>
                    <a:pt x="551" y="563"/>
                  </a:lnTo>
                  <a:lnTo>
                    <a:pt x="549" y="563"/>
                  </a:lnTo>
                  <a:lnTo>
                    <a:pt x="549" y="561"/>
                  </a:lnTo>
                  <a:lnTo>
                    <a:pt x="547" y="561"/>
                  </a:lnTo>
                  <a:lnTo>
                    <a:pt x="547" y="559"/>
                  </a:lnTo>
                  <a:lnTo>
                    <a:pt x="547" y="557"/>
                  </a:lnTo>
                  <a:lnTo>
                    <a:pt x="549" y="557"/>
                  </a:lnTo>
                  <a:lnTo>
                    <a:pt x="549" y="555"/>
                  </a:lnTo>
                  <a:lnTo>
                    <a:pt x="547" y="555"/>
                  </a:lnTo>
                  <a:lnTo>
                    <a:pt x="547" y="557"/>
                  </a:lnTo>
                  <a:lnTo>
                    <a:pt x="545" y="557"/>
                  </a:lnTo>
                  <a:lnTo>
                    <a:pt x="545" y="559"/>
                  </a:lnTo>
                  <a:lnTo>
                    <a:pt x="543" y="559"/>
                  </a:lnTo>
                  <a:lnTo>
                    <a:pt x="542" y="559"/>
                  </a:lnTo>
                  <a:lnTo>
                    <a:pt x="540" y="561"/>
                  </a:lnTo>
                  <a:lnTo>
                    <a:pt x="538" y="561"/>
                  </a:lnTo>
                  <a:lnTo>
                    <a:pt x="538" y="563"/>
                  </a:lnTo>
                  <a:lnTo>
                    <a:pt x="538" y="561"/>
                  </a:lnTo>
                  <a:lnTo>
                    <a:pt x="540" y="561"/>
                  </a:lnTo>
                  <a:lnTo>
                    <a:pt x="542" y="561"/>
                  </a:lnTo>
                  <a:lnTo>
                    <a:pt x="540" y="563"/>
                  </a:lnTo>
                  <a:lnTo>
                    <a:pt x="542" y="563"/>
                  </a:lnTo>
                  <a:lnTo>
                    <a:pt x="542" y="565"/>
                  </a:lnTo>
                  <a:lnTo>
                    <a:pt x="542" y="567"/>
                  </a:lnTo>
                  <a:lnTo>
                    <a:pt x="540" y="567"/>
                  </a:lnTo>
                  <a:lnTo>
                    <a:pt x="538" y="565"/>
                  </a:lnTo>
                  <a:lnTo>
                    <a:pt x="538" y="563"/>
                  </a:lnTo>
                  <a:lnTo>
                    <a:pt x="536" y="563"/>
                  </a:lnTo>
                  <a:lnTo>
                    <a:pt x="536" y="561"/>
                  </a:lnTo>
                  <a:lnTo>
                    <a:pt x="536" y="559"/>
                  </a:lnTo>
                  <a:lnTo>
                    <a:pt x="538" y="559"/>
                  </a:lnTo>
                  <a:lnTo>
                    <a:pt x="538" y="557"/>
                  </a:lnTo>
                  <a:lnTo>
                    <a:pt x="540" y="557"/>
                  </a:lnTo>
                  <a:lnTo>
                    <a:pt x="542" y="555"/>
                  </a:lnTo>
                  <a:lnTo>
                    <a:pt x="542" y="553"/>
                  </a:lnTo>
                  <a:lnTo>
                    <a:pt x="543" y="553"/>
                  </a:lnTo>
                  <a:lnTo>
                    <a:pt x="545" y="551"/>
                  </a:lnTo>
                  <a:lnTo>
                    <a:pt x="545" y="553"/>
                  </a:lnTo>
                  <a:lnTo>
                    <a:pt x="547" y="553"/>
                  </a:lnTo>
                  <a:lnTo>
                    <a:pt x="547" y="551"/>
                  </a:lnTo>
                  <a:lnTo>
                    <a:pt x="545" y="551"/>
                  </a:lnTo>
                  <a:lnTo>
                    <a:pt x="545" y="549"/>
                  </a:lnTo>
                  <a:lnTo>
                    <a:pt x="547" y="549"/>
                  </a:lnTo>
                  <a:lnTo>
                    <a:pt x="549" y="551"/>
                  </a:lnTo>
                  <a:lnTo>
                    <a:pt x="549" y="549"/>
                  </a:lnTo>
                  <a:lnTo>
                    <a:pt x="549" y="547"/>
                  </a:lnTo>
                  <a:lnTo>
                    <a:pt x="551" y="547"/>
                  </a:lnTo>
                  <a:lnTo>
                    <a:pt x="551" y="549"/>
                  </a:lnTo>
                  <a:lnTo>
                    <a:pt x="551" y="547"/>
                  </a:lnTo>
                  <a:lnTo>
                    <a:pt x="551" y="545"/>
                  </a:lnTo>
                  <a:lnTo>
                    <a:pt x="553" y="545"/>
                  </a:lnTo>
                  <a:lnTo>
                    <a:pt x="551" y="545"/>
                  </a:lnTo>
                  <a:lnTo>
                    <a:pt x="553" y="543"/>
                  </a:lnTo>
                  <a:lnTo>
                    <a:pt x="553" y="540"/>
                  </a:lnTo>
                  <a:lnTo>
                    <a:pt x="555" y="542"/>
                  </a:lnTo>
                  <a:lnTo>
                    <a:pt x="555" y="540"/>
                  </a:lnTo>
                  <a:lnTo>
                    <a:pt x="555" y="542"/>
                  </a:lnTo>
                  <a:lnTo>
                    <a:pt x="555" y="543"/>
                  </a:lnTo>
                  <a:lnTo>
                    <a:pt x="555" y="542"/>
                  </a:lnTo>
                  <a:lnTo>
                    <a:pt x="557" y="542"/>
                  </a:lnTo>
                  <a:lnTo>
                    <a:pt x="557" y="543"/>
                  </a:lnTo>
                  <a:lnTo>
                    <a:pt x="557" y="545"/>
                  </a:lnTo>
                  <a:lnTo>
                    <a:pt x="557" y="543"/>
                  </a:lnTo>
                  <a:lnTo>
                    <a:pt x="557" y="542"/>
                  </a:lnTo>
                  <a:lnTo>
                    <a:pt x="557" y="540"/>
                  </a:lnTo>
                  <a:lnTo>
                    <a:pt x="559" y="540"/>
                  </a:lnTo>
                  <a:lnTo>
                    <a:pt x="561" y="540"/>
                  </a:lnTo>
                  <a:lnTo>
                    <a:pt x="563" y="540"/>
                  </a:lnTo>
                  <a:lnTo>
                    <a:pt x="563" y="542"/>
                  </a:lnTo>
                  <a:lnTo>
                    <a:pt x="561" y="542"/>
                  </a:lnTo>
                  <a:lnTo>
                    <a:pt x="563" y="542"/>
                  </a:lnTo>
                  <a:lnTo>
                    <a:pt x="561" y="542"/>
                  </a:lnTo>
                  <a:lnTo>
                    <a:pt x="561" y="543"/>
                  </a:lnTo>
                  <a:lnTo>
                    <a:pt x="563" y="542"/>
                  </a:lnTo>
                  <a:lnTo>
                    <a:pt x="563" y="543"/>
                  </a:lnTo>
                  <a:lnTo>
                    <a:pt x="561" y="543"/>
                  </a:lnTo>
                  <a:lnTo>
                    <a:pt x="561" y="545"/>
                  </a:lnTo>
                  <a:lnTo>
                    <a:pt x="563" y="545"/>
                  </a:lnTo>
                  <a:lnTo>
                    <a:pt x="563" y="547"/>
                  </a:lnTo>
                  <a:lnTo>
                    <a:pt x="561" y="547"/>
                  </a:lnTo>
                  <a:lnTo>
                    <a:pt x="563" y="547"/>
                  </a:lnTo>
                  <a:lnTo>
                    <a:pt x="563" y="545"/>
                  </a:lnTo>
                  <a:lnTo>
                    <a:pt x="563" y="543"/>
                  </a:lnTo>
                  <a:lnTo>
                    <a:pt x="565" y="545"/>
                  </a:lnTo>
                  <a:lnTo>
                    <a:pt x="565" y="547"/>
                  </a:lnTo>
                  <a:lnTo>
                    <a:pt x="563" y="547"/>
                  </a:lnTo>
                  <a:lnTo>
                    <a:pt x="561" y="549"/>
                  </a:lnTo>
                  <a:lnTo>
                    <a:pt x="559" y="549"/>
                  </a:lnTo>
                  <a:lnTo>
                    <a:pt x="557" y="549"/>
                  </a:lnTo>
                  <a:lnTo>
                    <a:pt x="557" y="547"/>
                  </a:lnTo>
                  <a:lnTo>
                    <a:pt x="557" y="549"/>
                  </a:lnTo>
                  <a:lnTo>
                    <a:pt x="559" y="549"/>
                  </a:lnTo>
                  <a:lnTo>
                    <a:pt x="561" y="549"/>
                  </a:lnTo>
                  <a:lnTo>
                    <a:pt x="563" y="549"/>
                  </a:lnTo>
                  <a:lnTo>
                    <a:pt x="563" y="551"/>
                  </a:lnTo>
                  <a:lnTo>
                    <a:pt x="565" y="551"/>
                  </a:lnTo>
                  <a:lnTo>
                    <a:pt x="566" y="551"/>
                  </a:lnTo>
                  <a:lnTo>
                    <a:pt x="565" y="551"/>
                  </a:lnTo>
                  <a:lnTo>
                    <a:pt x="565" y="549"/>
                  </a:lnTo>
                  <a:lnTo>
                    <a:pt x="563" y="549"/>
                  </a:lnTo>
                  <a:lnTo>
                    <a:pt x="565" y="547"/>
                  </a:lnTo>
                  <a:lnTo>
                    <a:pt x="566" y="547"/>
                  </a:lnTo>
                  <a:lnTo>
                    <a:pt x="566" y="549"/>
                  </a:lnTo>
                  <a:lnTo>
                    <a:pt x="568" y="551"/>
                  </a:lnTo>
                  <a:lnTo>
                    <a:pt x="566" y="551"/>
                  </a:lnTo>
                  <a:lnTo>
                    <a:pt x="566" y="553"/>
                  </a:lnTo>
                  <a:lnTo>
                    <a:pt x="566" y="555"/>
                  </a:lnTo>
                  <a:lnTo>
                    <a:pt x="565" y="555"/>
                  </a:lnTo>
                  <a:lnTo>
                    <a:pt x="565" y="557"/>
                  </a:lnTo>
                  <a:lnTo>
                    <a:pt x="565" y="559"/>
                  </a:lnTo>
                  <a:lnTo>
                    <a:pt x="566" y="559"/>
                  </a:lnTo>
                  <a:lnTo>
                    <a:pt x="566" y="557"/>
                  </a:lnTo>
                  <a:lnTo>
                    <a:pt x="566" y="555"/>
                  </a:lnTo>
                  <a:lnTo>
                    <a:pt x="568" y="555"/>
                  </a:lnTo>
                  <a:lnTo>
                    <a:pt x="568" y="557"/>
                  </a:lnTo>
                  <a:lnTo>
                    <a:pt x="568" y="555"/>
                  </a:lnTo>
                  <a:lnTo>
                    <a:pt x="568" y="553"/>
                  </a:lnTo>
                  <a:lnTo>
                    <a:pt x="570" y="551"/>
                  </a:lnTo>
                  <a:lnTo>
                    <a:pt x="572" y="551"/>
                  </a:lnTo>
                  <a:lnTo>
                    <a:pt x="570" y="551"/>
                  </a:lnTo>
                  <a:lnTo>
                    <a:pt x="570" y="549"/>
                  </a:lnTo>
                  <a:lnTo>
                    <a:pt x="572" y="547"/>
                  </a:lnTo>
                  <a:lnTo>
                    <a:pt x="572" y="545"/>
                  </a:lnTo>
                  <a:lnTo>
                    <a:pt x="574" y="545"/>
                  </a:lnTo>
                  <a:lnTo>
                    <a:pt x="572" y="545"/>
                  </a:lnTo>
                  <a:lnTo>
                    <a:pt x="570" y="549"/>
                  </a:lnTo>
                  <a:lnTo>
                    <a:pt x="570" y="551"/>
                  </a:lnTo>
                  <a:lnTo>
                    <a:pt x="568" y="551"/>
                  </a:lnTo>
                  <a:lnTo>
                    <a:pt x="568" y="549"/>
                  </a:lnTo>
                  <a:lnTo>
                    <a:pt x="570" y="549"/>
                  </a:lnTo>
                  <a:lnTo>
                    <a:pt x="568" y="549"/>
                  </a:lnTo>
                  <a:lnTo>
                    <a:pt x="570" y="547"/>
                  </a:lnTo>
                  <a:lnTo>
                    <a:pt x="570" y="545"/>
                  </a:lnTo>
                  <a:lnTo>
                    <a:pt x="568" y="545"/>
                  </a:lnTo>
                  <a:lnTo>
                    <a:pt x="568" y="543"/>
                  </a:lnTo>
                  <a:lnTo>
                    <a:pt x="570" y="543"/>
                  </a:lnTo>
                  <a:lnTo>
                    <a:pt x="570" y="542"/>
                  </a:lnTo>
                  <a:lnTo>
                    <a:pt x="572" y="542"/>
                  </a:lnTo>
                  <a:lnTo>
                    <a:pt x="570" y="542"/>
                  </a:lnTo>
                  <a:lnTo>
                    <a:pt x="570" y="540"/>
                  </a:lnTo>
                  <a:lnTo>
                    <a:pt x="574" y="538"/>
                  </a:lnTo>
                  <a:lnTo>
                    <a:pt x="576" y="538"/>
                  </a:lnTo>
                  <a:lnTo>
                    <a:pt x="576" y="536"/>
                  </a:lnTo>
                  <a:lnTo>
                    <a:pt x="574" y="536"/>
                  </a:lnTo>
                  <a:lnTo>
                    <a:pt x="572" y="536"/>
                  </a:lnTo>
                  <a:lnTo>
                    <a:pt x="572" y="538"/>
                  </a:lnTo>
                  <a:lnTo>
                    <a:pt x="570" y="538"/>
                  </a:lnTo>
                  <a:lnTo>
                    <a:pt x="570" y="540"/>
                  </a:lnTo>
                  <a:lnTo>
                    <a:pt x="570" y="538"/>
                  </a:lnTo>
                  <a:lnTo>
                    <a:pt x="570" y="536"/>
                  </a:lnTo>
                  <a:lnTo>
                    <a:pt x="570" y="534"/>
                  </a:lnTo>
                  <a:lnTo>
                    <a:pt x="572" y="532"/>
                  </a:lnTo>
                  <a:lnTo>
                    <a:pt x="572" y="530"/>
                  </a:lnTo>
                  <a:lnTo>
                    <a:pt x="572" y="532"/>
                  </a:lnTo>
                  <a:lnTo>
                    <a:pt x="574" y="530"/>
                  </a:lnTo>
                  <a:lnTo>
                    <a:pt x="574" y="528"/>
                  </a:lnTo>
                  <a:lnTo>
                    <a:pt x="576" y="528"/>
                  </a:lnTo>
                  <a:lnTo>
                    <a:pt x="576" y="530"/>
                  </a:lnTo>
                  <a:lnTo>
                    <a:pt x="578" y="530"/>
                  </a:lnTo>
                  <a:lnTo>
                    <a:pt x="580" y="532"/>
                  </a:lnTo>
                  <a:lnTo>
                    <a:pt x="582" y="532"/>
                  </a:lnTo>
                  <a:lnTo>
                    <a:pt x="582" y="530"/>
                  </a:lnTo>
                  <a:lnTo>
                    <a:pt x="580" y="530"/>
                  </a:lnTo>
                  <a:lnTo>
                    <a:pt x="578" y="530"/>
                  </a:lnTo>
                  <a:lnTo>
                    <a:pt x="576" y="528"/>
                  </a:lnTo>
                  <a:lnTo>
                    <a:pt x="576" y="526"/>
                  </a:lnTo>
                  <a:lnTo>
                    <a:pt x="574" y="528"/>
                  </a:lnTo>
                  <a:lnTo>
                    <a:pt x="572" y="528"/>
                  </a:lnTo>
                  <a:lnTo>
                    <a:pt x="572" y="526"/>
                  </a:lnTo>
                  <a:lnTo>
                    <a:pt x="574" y="526"/>
                  </a:lnTo>
                  <a:lnTo>
                    <a:pt x="574" y="524"/>
                  </a:lnTo>
                  <a:lnTo>
                    <a:pt x="574" y="522"/>
                  </a:lnTo>
                  <a:lnTo>
                    <a:pt x="572" y="522"/>
                  </a:lnTo>
                  <a:lnTo>
                    <a:pt x="574" y="522"/>
                  </a:lnTo>
                  <a:lnTo>
                    <a:pt x="574" y="520"/>
                  </a:lnTo>
                  <a:lnTo>
                    <a:pt x="576" y="520"/>
                  </a:lnTo>
                  <a:lnTo>
                    <a:pt x="578" y="520"/>
                  </a:lnTo>
                  <a:lnTo>
                    <a:pt x="580" y="519"/>
                  </a:lnTo>
                  <a:lnTo>
                    <a:pt x="582" y="519"/>
                  </a:lnTo>
                  <a:lnTo>
                    <a:pt x="582" y="517"/>
                  </a:lnTo>
                  <a:lnTo>
                    <a:pt x="584" y="517"/>
                  </a:lnTo>
                  <a:lnTo>
                    <a:pt x="584" y="515"/>
                  </a:lnTo>
                  <a:lnTo>
                    <a:pt x="584" y="513"/>
                  </a:lnTo>
                  <a:lnTo>
                    <a:pt x="586" y="511"/>
                  </a:lnTo>
                  <a:lnTo>
                    <a:pt x="586" y="509"/>
                  </a:lnTo>
                  <a:lnTo>
                    <a:pt x="586" y="507"/>
                  </a:lnTo>
                  <a:lnTo>
                    <a:pt x="586" y="509"/>
                  </a:lnTo>
                  <a:lnTo>
                    <a:pt x="584" y="511"/>
                  </a:lnTo>
                  <a:lnTo>
                    <a:pt x="584" y="509"/>
                  </a:lnTo>
                  <a:lnTo>
                    <a:pt x="582" y="509"/>
                  </a:lnTo>
                  <a:lnTo>
                    <a:pt x="580" y="507"/>
                  </a:lnTo>
                  <a:lnTo>
                    <a:pt x="580" y="505"/>
                  </a:lnTo>
                  <a:lnTo>
                    <a:pt x="578" y="505"/>
                  </a:lnTo>
                  <a:lnTo>
                    <a:pt x="576" y="505"/>
                  </a:lnTo>
                  <a:lnTo>
                    <a:pt x="578" y="503"/>
                  </a:lnTo>
                  <a:lnTo>
                    <a:pt x="576" y="503"/>
                  </a:lnTo>
                  <a:lnTo>
                    <a:pt x="574" y="503"/>
                  </a:lnTo>
                  <a:lnTo>
                    <a:pt x="574" y="501"/>
                  </a:lnTo>
                  <a:lnTo>
                    <a:pt x="576" y="501"/>
                  </a:lnTo>
                  <a:lnTo>
                    <a:pt x="578" y="501"/>
                  </a:lnTo>
                  <a:lnTo>
                    <a:pt x="578" y="499"/>
                  </a:lnTo>
                  <a:lnTo>
                    <a:pt x="578" y="497"/>
                  </a:lnTo>
                  <a:lnTo>
                    <a:pt x="578" y="495"/>
                  </a:lnTo>
                  <a:lnTo>
                    <a:pt x="580" y="495"/>
                  </a:lnTo>
                  <a:lnTo>
                    <a:pt x="580" y="494"/>
                  </a:lnTo>
                  <a:lnTo>
                    <a:pt x="580" y="495"/>
                  </a:lnTo>
                  <a:lnTo>
                    <a:pt x="580" y="494"/>
                  </a:lnTo>
                  <a:lnTo>
                    <a:pt x="582" y="494"/>
                  </a:lnTo>
                  <a:lnTo>
                    <a:pt x="582" y="495"/>
                  </a:lnTo>
                  <a:lnTo>
                    <a:pt x="582" y="494"/>
                  </a:lnTo>
                  <a:lnTo>
                    <a:pt x="582" y="492"/>
                  </a:lnTo>
                  <a:lnTo>
                    <a:pt x="582" y="494"/>
                  </a:lnTo>
                  <a:lnTo>
                    <a:pt x="580" y="494"/>
                  </a:lnTo>
                  <a:lnTo>
                    <a:pt x="578" y="494"/>
                  </a:lnTo>
                  <a:lnTo>
                    <a:pt x="580" y="492"/>
                  </a:lnTo>
                  <a:lnTo>
                    <a:pt x="580" y="490"/>
                  </a:lnTo>
                  <a:lnTo>
                    <a:pt x="582" y="490"/>
                  </a:lnTo>
                  <a:lnTo>
                    <a:pt x="580" y="490"/>
                  </a:lnTo>
                  <a:lnTo>
                    <a:pt x="578" y="488"/>
                  </a:lnTo>
                  <a:lnTo>
                    <a:pt x="578" y="486"/>
                  </a:lnTo>
                  <a:lnTo>
                    <a:pt x="578" y="484"/>
                  </a:lnTo>
                  <a:lnTo>
                    <a:pt x="580" y="482"/>
                  </a:lnTo>
                  <a:lnTo>
                    <a:pt x="582" y="482"/>
                  </a:lnTo>
                  <a:lnTo>
                    <a:pt x="582" y="480"/>
                  </a:lnTo>
                  <a:lnTo>
                    <a:pt x="580" y="480"/>
                  </a:lnTo>
                  <a:lnTo>
                    <a:pt x="582" y="478"/>
                  </a:lnTo>
                  <a:lnTo>
                    <a:pt x="584" y="478"/>
                  </a:lnTo>
                  <a:lnTo>
                    <a:pt x="584" y="476"/>
                  </a:lnTo>
                  <a:lnTo>
                    <a:pt x="584" y="474"/>
                  </a:lnTo>
                  <a:lnTo>
                    <a:pt x="582" y="474"/>
                  </a:lnTo>
                  <a:lnTo>
                    <a:pt x="582" y="472"/>
                  </a:lnTo>
                  <a:lnTo>
                    <a:pt x="582" y="471"/>
                  </a:lnTo>
                  <a:lnTo>
                    <a:pt x="582" y="469"/>
                  </a:lnTo>
                  <a:lnTo>
                    <a:pt x="582" y="467"/>
                  </a:lnTo>
                  <a:lnTo>
                    <a:pt x="584" y="467"/>
                  </a:lnTo>
                  <a:lnTo>
                    <a:pt x="586" y="467"/>
                  </a:lnTo>
                  <a:lnTo>
                    <a:pt x="586" y="469"/>
                  </a:lnTo>
                  <a:lnTo>
                    <a:pt x="588" y="469"/>
                  </a:lnTo>
                  <a:lnTo>
                    <a:pt x="588" y="467"/>
                  </a:lnTo>
                  <a:lnTo>
                    <a:pt x="586" y="467"/>
                  </a:lnTo>
                  <a:lnTo>
                    <a:pt x="584" y="465"/>
                  </a:lnTo>
                  <a:lnTo>
                    <a:pt x="584" y="463"/>
                  </a:lnTo>
                  <a:lnTo>
                    <a:pt x="582" y="463"/>
                  </a:lnTo>
                  <a:lnTo>
                    <a:pt x="582" y="461"/>
                  </a:lnTo>
                  <a:lnTo>
                    <a:pt x="584" y="461"/>
                  </a:lnTo>
                  <a:lnTo>
                    <a:pt x="586" y="461"/>
                  </a:lnTo>
                  <a:lnTo>
                    <a:pt x="586" y="459"/>
                  </a:lnTo>
                  <a:lnTo>
                    <a:pt x="588" y="461"/>
                  </a:lnTo>
                  <a:lnTo>
                    <a:pt x="588" y="465"/>
                  </a:lnTo>
                  <a:lnTo>
                    <a:pt x="590" y="465"/>
                  </a:lnTo>
                  <a:lnTo>
                    <a:pt x="590" y="463"/>
                  </a:lnTo>
                  <a:lnTo>
                    <a:pt x="588" y="463"/>
                  </a:lnTo>
                  <a:lnTo>
                    <a:pt x="588" y="461"/>
                  </a:lnTo>
                  <a:lnTo>
                    <a:pt x="590" y="461"/>
                  </a:lnTo>
                  <a:lnTo>
                    <a:pt x="588" y="461"/>
                  </a:lnTo>
                  <a:lnTo>
                    <a:pt x="588" y="459"/>
                  </a:lnTo>
                  <a:lnTo>
                    <a:pt x="590" y="459"/>
                  </a:lnTo>
                  <a:lnTo>
                    <a:pt x="588" y="459"/>
                  </a:lnTo>
                  <a:lnTo>
                    <a:pt x="588" y="457"/>
                  </a:lnTo>
                  <a:lnTo>
                    <a:pt x="588" y="455"/>
                  </a:lnTo>
                  <a:lnTo>
                    <a:pt x="586" y="457"/>
                  </a:lnTo>
                  <a:lnTo>
                    <a:pt x="586" y="455"/>
                  </a:lnTo>
                  <a:lnTo>
                    <a:pt x="584" y="455"/>
                  </a:lnTo>
                  <a:lnTo>
                    <a:pt x="582" y="455"/>
                  </a:lnTo>
                  <a:lnTo>
                    <a:pt x="582" y="453"/>
                  </a:lnTo>
                  <a:lnTo>
                    <a:pt x="584" y="451"/>
                  </a:lnTo>
                  <a:lnTo>
                    <a:pt x="586" y="449"/>
                  </a:lnTo>
                  <a:lnTo>
                    <a:pt x="588" y="449"/>
                  </a:lnTo>
                  <a:lnTo>
                    <a:pt x="590" y="449"/>
                  </a:lnTo>
                  <a:lnTo>
                    <a:pt x="590" y="447"/>
                  </a:lnTo>
                  <a:lnTo>
                    <a:pt x="591" y="447"/>
                  </a:lnTo>
                  <a:lnTo>
                    <a:pt x="590" y="447"/>
                  </a:lnTo>
                  <a:lnTo>
                    <a:pt x="590" y="446"/>
                  </a:lnTo>
                  <a:lnTo>
                    <a:pt x="591" y="446"/>
                  </a:lnTo>
                  <a:lnTo>
                    <a:pt x="590" y="446"/>
                  </a:lnTo>
                  <a:lnTo>
                    <a:pt x="590" y="444"/>
                  </a:lnTo>
                  <a:lnTo>
                    <a:pt x="591" y="444"/>
                  </a:lnTo>
                  <a:lnTo>
                    <a:pt x="591" y="442"/>
                  </a:lnTo>
                  <a:lnTo>
                    <a:pt x="590" y="442"/>
                  </a:lnTo>
                  <a:lnTo>
                    <a:pt x="590" y="444"/>
                  </a:lnTo>
                  <a:lnTo>
                    <a:pt x="590" y="447"/>
                  </a:lnTo>
                  <a:lnTo>
                    <a:pt x="590" y="449"/>
                  </a:lnTo>
                  <a:lnTo>
                    <a:pt x="588" y="449"/>
                  </a:lnTo>
                  <a:lnTo>
                    <a:pt x="586" y="449"/>
                  </a:lnTo>
                  <a:lnTo>
                    <a:pt x="584" y="447"/>
                  </a:lnTo>
                  <a:lnTo>
                    <a:pt x="584" y="446"/>
                  </a:lnTo>
                  <a:lnTo>
                    <a:pt x="582" y="446"/>
                  </a:lnTo>
                  <a:lnTo>
                    <a:pt x="580" y="446"/>
                  </a:lnTo>
                  <a:lnTo>
                    <a:pt x="578" y="446"/>
                  </a:lnTo>
                  <a:lnTo>
                    <a:pt x="578" y="447"/>
                  </a:lnTo>
                  <a:lnTo>
                    <a:pt x="578" y="449"/>
                  </a:lnTo>
                  <a:lnTo>
                    <a:pt x="578" y="451"/>
                  </a:lnTo>
                  <a:lnTo>
                    <a:pt x="576" y="449"/>
                  </a:lnTo>
                  <a:lnTo>
                    <a:pt x="576" y="451"/>
                  </a:lnTo>
                  <a:lnTo>
                    <a:pt x="574" y="451"/>
                  </a:lnTo>
                  <a:lnTo>
                    <a:pt x="572" y="451"/>
                  </a:lnTo>
                  <a:lnTo>
                    <a:pt x="570" y="451"/>
                  </a:lnTo>
                  <a:lnTo>
                    <a:pt x="568" y="451"/>
                  </a:lnTo>
                  <a:lnTo>
                    <a:pt x="568" y="449"/>
                  </a:lnTo>
                  <a:lnTo>
                    <a:pt x="568" y="447"/>
                  </a:lnTo>
                  <a:lnTo>
                    <a:pt x="570" y="447"/>
                  </a:lnTo>
                  <a:lnTo>
                    <a:pt x="570" y="446"/>
                  </a:lnTo>
                  <a:lnTo>
                    <a:pt x="572" y="446"/>
                  </a:lnTo>
                  <a:lnTo>
                    <a:pt x="570" y="446"/>
                  </a:lnTo>
                  <a:lnTo>
                    <a:pt x="570" y="447"/>
                  </a:lnTo>
                  <a:lnTo>
                    <a:pt x="568" y="447"/>
                  </a:lnTo>
                  <a:lnTo>
                    <a:pt x="568" y="446"/>
                  </a:lnTo>
                  <a:lnTo>
                    <a:pt x="566" y="446"/>
                  </a:lnTo>
                  <a:lnTo>
                    <a:pt x="566" y="444"/>
                  </a:lnTo>
                  <a:lnTo>
                    <a:pt x="566" y="442"/>
                  </a:lnTo>
                  <a:lnTo>
                    <a:pt x="566" y="440"/>
                  </a:lnTo>
                  <a:lnTo>
                    <a:pt x="565" y="438"/>
                  </a:lnTo>
                  <a:lnTo>
                    <a:pt x="565" y="436"/>
                  </a:lnTo>
                  <a:lnTo>
                    <a:pt x="565" y="434"/>
                  </a:lnTo>
                  <a:lnTo>
                    <a:pt x="565" y="432"/>
                  </a:lnTo>
                  <a:lnTo>
                    <a:pt x="566" y="432"/>
                  </a:lnTo>
                  <a:lnTo>
                    <a:pt x="565" y="432"/>
                  </a:lnTo>
                  <a:lnTo>
                    <a:pt x="566" y="430"/>
                  </a:lnTo>
                  <a:lnTo>
                    <a:pt x="566" y="428"/>
                  </a:lnTo>
                  <a:lnTo>
                    <a:pt x="566" y="426"/>
                  </a:lnTo>
                  <a:lnTo>
                    <a:pt x="568" y="426"/>
                  </a:lnTo>
                  <a:lnTo>
                    <a:pt x="568" y="424"/>
                  </a:lnTo>
                  <a:lnTo>
                    <a:pt x="568" y="423"/>
                  </a:lnTo>
                  <a:lnTo>
                    <a:pt x="566" y="423"/>
                  </a:lnTo>
                  <a:lnTo>
                    <a:pt x="568" y="423"/>
                  </a:lnTo>
                  <a:lnTo>
                    <a:pt x="568" y="421"/>
                  </a:lnTo>
                  <a:lnTo>
                    <a:pt x="568" y="419"/>
                  </a:lnTo>
                  <a:lnTo>
                    <a:pt x="568" y="417"/>
                  </a:lnTo>
                  <a:lnTo>
                    <a:pt x="568" y="415"/>
                  </a:lnTo>
                  <a:lnTo>
                    <a:pt x="568" y="413"/>
                  </a:lnTo>
                  <a:lnTo>
                    <a:pt x="570" y="413"/>
                  </a:lnTo>
                  <a:lnTo>
                    <a:pt x="570" y="411"/>
                  </a:lnTo>
                  <a:lnTo>
                    <a:pt x="572" y="411"/>
                  </a:lnTo>
                  <a:lnTo>
                    <a:pt x="572" y="409"/>
                  </a:lnTo>
                  <a:lnTo>
                    <a:pt x="572" y="411"/>
                  </a:lnTo>
                  <a:lnTo>
                    <a:pt x="574" y="411"/>
                  </a:lnTo>
                  <a:lnTo>
                    <a:pt x="574" y="409"/>
                  </a:lnTo>
                  <a:lnTo>
                    <a:pt x="574" y="407"/>
                  </a:lnTo>
                  <a:lnTo>
                    <a:pt x="572" y="407"/>
                  </a:lnTo>
                  <a:lnTo>
                    <a:pt x="574" y="407"/>
                  </a:lnTo>
                  <a:lnTo>
                    <a:pt x="574" y="405"/>
                  </a:lnTo>
                  <a:lnTo>
                    <a:pt x="574" y="403"/>
                  </a:lnTo>
                  <a:lnTo>
                    <a:pt x="576" y="403"/>
                  </a:lnTo>
                  <a:lnTo>
                    <a:pt x="576" y="401"/>
                  </a:lnTo>
                  <a:lnTo>
                    <a:pt x="576" y="399"/>
                  </a:lnTo>
                  <a:lnTo>
                    <a:pt x="576" y="398"/>
                  </a:lnTo>
                  <a:lnTo>
                    <a:pt x="576" y="396"/>
                  </a:lnTo>
                  <a:lnTo>
                    <a:pt x="576" y="398"/>
                  </a:lnTo>
                  <a:lnTo>
                    <a:pt x="576" y="396"/>
                  </a:lnTo>
                  <a:lnTo>
                    <a:pt x="576" y="394"/>
                  </a:lnTo>
                  <a:lnTo>
                    <a:pt x="574" y="392"/>
                  </a:lnTo>
                  <a:lnTo>
                    <a:pt x="572" y="386"/>
                  </a:lnTo>
                  <a:lnTo>
                    <a:pt x="572" y="388"/>
                  </a:lnTo>
                  <a:lnTo>
                    <a:pt x="572" y="386"/>
                  </a:lnTo>
                  <a:lnTo>
                    <a:pt x="572" y="384"/>
                  </a:lnTo>
                  <a:lnTo>
                    <a:pt x="572" y="382"/>
                  </a:lnTo>
                  <a:lnTo>
                    <a:pt x="570" y="380"/>
                  </a:lnTo>
                  <a:lnTo>
                    <a:pt x="572" y="380"/>
                  </a:lnTo>
                  <a:lnTo>
                    <a:pt x="570" y="378"/>
                  </a:lnTo>
                  <a:lnTo>
                    <a:pt x="572" y="378"/>
                  </a:lnTo>
                  <a:lnTo>
                    <a:pt x="572" y="376"/>
                  </a:lnTo>
                  <a:lnTo>
                    <a:pt x="572" y="375"/>
                  </a:lnTo>
                  <a:lnTo>
                    <a:pt x="572" y="373"/>
                  </a:lnTo>
                  <a:lnTo>
                    <a:pt x="572" y="371"/>
                  </a:lnTo>
                  <a:lnTo>
                    <a:pt x="570" y="369"/>
                  </a:lnTo>
                  <a:lnTo>
                    <a:pt x="570" y="367"/>
                  </a:lnTo>
                  <a:lnTo>
                    <a:pt x="568" y="367"/>
                  </a:lnTo>
                  <a:lnTo>
                    <a:pt x="568" y="365"/>
                  </a:lnTo>
                  <a:lnTo>
                    <a:pt x="568" y="363"/>
                  </a:lnTo>
                  <a:lnTo>
                    <a:pt x="570" y="363"/>
                  </a:lnTo>
                  <a:lnTo>
                    <a:pt x="570" y="361"/>
                  </a:lnTo>
                  <a:lnTo>
                    <a:pt x="568" y="359"/>
                  </a:lnTo>
                  <a:lnTo>
                    <a:pt x="570" y="357"/>
                  </a:lnTo>
                  <a:lnTo>
                    <a:pt x="570" y="355"/>
                  </a:lnTo>
                  <a:lnTo>
                    <a:pt x="572" y="357"/>
                  </a:lnTo>
                  <a:lnTo>
                    <a:pt x="574" y="357"/>
                  </a:lnTo>
                  <a:lnTo>
                    <a:pt x="576" y="357"/>
                  </a:lnTo>
                  <a:lnTo>
                    <a:pt x="576" y="355"/>
                  </a:lnTo>
                  <a:lnTo>
                    <a:pt x="576" y="353"/>
                  </a:lnTo>
                  <a:lnTo>
                    <a:pt x="576" y="352"/>
                  </a:lnTo>
                  <a:lnTo>
                    <a:pt x="578" y="352"/>
                  </a:lnTo>
                  <a:lnTo>
                    <a:pt x="578" y="350"/>
                  </a:lnTo>
                  <a:lnTo>
                    <a:pt x="576" y="348"/>
                  </a:lnTo>
                  <a:lnTo>
                    <a:pt x="578" y="348"/>
                  </a:lnTo>
                  <a:lnTo>
                    <a:pt x="578" y="346"/>
                  </a:lnTo>
                  <a:lnTo>
                    <a:pt x="578" y="344"/>
                  </a:lnTo>
                  <a:lnTo>
                    <a:pt x="578" y="346"/>
                  </a:lnTo>
                  <a:lnTo>
                    <a:pt x="578" y="348"/>
                  </a:lnTo>
                  <a:lnTo>
                    <a:pt x="580" y="348"/>
                  </a:lnTo>
                  <a:lnTo>
                    <a:pt x="580" y="346"/>
                  </a:lnTo>
                  <a:lnTo>
                    <a:pt x="580" y="344"/>
                  </a:lnTo>
                  <a:lnTo>
                    <a:pt x="580" y="342"/>
                  </a:lnTo>
                  <a:lnTo>
                    <a:pt x="580" y="344"/>
                  </a:lnTo>
                  <a:lnTo>
                    <a:pt x="580" y="342"/>
                  </a:lnTo>
                  <a:lnTo>
                    <a:pt x="582" y="342"/>
                  </a:lnTo>
                  <a:lnTo>
                    <a:pt x="582" y="340"/>
                  </a:lnTo>
                  <a:lnTo>
                    <a:pt x="582" y="338"/>
                  </a:lnTo>
                  <a:lnTo>
                    <a:pt x="582" y="336"/>
                  </a:lnTo>
                  <a:lnTo>
                    <a:pt x="582" y="334"/>
                  </a:lnTo>
                  <a:lnTo>
                    <a:pt x="584" y="334"/>
                  </a:lnTo>
                  <a:lnTo>
                    <a:pt x="584" y="332"/>
                  </a:lnTo>
                  <a:lnTo>
                    <a:pt x="582" y="332"/>
                  </a:lnTo>
                  <a:lnTo>
                    <a:pt x="584" y="332"/>
                  </a:lnTo>
                  <a:lnTo>
                    <a:pt x="584" y="330"/>
                  </a:lnTo>
                  <a:lnTo>
                    <a:pt x="586" y="330"/>
                  </a:lnTo>
                  <a:lnTo>
                    <a:pt x="586" y="328"/>
                  </a:lnTo>
                  <a:lnTo>
                    <a:pt x="586" y="327"/>
                  </a:lnTo>
                  <a:lnTo>
                    <a:pt x="586" y="325"/>
                  </a:lnTo>
                  <a:lnTo>
                    <a:pt x="588" y="323"/>
                  </a:lnTo>
                  <a:lnTo>
                    <a:pt x="588" y="321"/>
                  </a:lnTo>
                  <a:lnTo>
                    <a:pt x="590" y="319"/>
                  </a:lnTo>
                  <a:lnTo>
                    <a:pt x="590" y="317"/>
                  </a:lnTo>
                  <a:lnTo>
                    <a:pt x="591" y="317"/>
                  </a:lnTo>
                  <a:lnTo>
                    <a:pt x="591" y="315"/>
                  </a:lnTo>
                  <a:lnTo>
                    <a:pt x="591" y="313"/>
                  </a:lnTo>
                  <a:lnTo>
                    <a:pt x="593" y="311"/>
                  </a:lnTo>
                  <a:lnTo>
                    <a:pt x="593" y="309"/>
                  </a:lnTo>
                  <a:lnTo>
                    <a:pt x="593" y="307"/>
                  </a:lnTo>
                  <a:lnTo>
                    <a:pt x="595" y="307"/>
                  </a:lnTo>
                  <a:lnTo>
                    <a:pt x="595" y="305"/>
                  </a:lnTo>
                  <a:lnTo>
                    <a:pt x="595" y="304"/>
                  </a:lnTo>
                  <a:lnTo>
                    <a:pt x="595" y="302"/>
                  </a:lnTo>
                  <a:lnTo>
                    <a:pt x="595" y="300"/>
                  </a:lnTo>
                  <a:lnTo>
                    <a:pt x="595" y="298"/>
                  </a:lnTo>
                  <a:lnTo>
                    <a:pt x="595" y="296"/>
                  </a:lnTo>
                  <a:lnTo>
                    <a:pt x="597" y="294"/>
                  </a:lnTo>
                  <a:lnTo>
                    <a:pt x="597" y="292"/>
                  </a:lnTo>
                  <a:lnTo>
                    <a:pt x="599" y="290"/>
                  </a:lnTo>
                  <a:lnTo>
                    <a:pt x="599" y="288"/>
                  </a:lnTo>
                  <a:lnTo>
                    <a:pt x="601" y="288"/>
                  </a:lnTo>
                  <a:lnTo>
                    <a:pt x="601" y="286"/>
                  </a:lnTo>
                  <a:lnTo>
                    <a:pt x="601" y="284"/>
                  </a:lnTo>
                  <a:lnTo>
                    <a:pt x="601" y="282"/>
                  </a:lnTo>
                  <a:lnTo>
                    <a:pt x="601" y="280"/>
                  </a:lnTo>
                  <a:lnTo>
                    <a:pt x="601" y="279"/>
                  </a:lnTo>
                  <a:lnTo>
                    <a:pt x="599" y="279"/>
                  </a:lnTo>
                  <a:lnTo>
                    <a:pt x="599" y="277"/>
                  </a:lnTo>
                  <a:lnTo>
                    <a:pt x="601" y="277"/>
                  </a:lnTo>
                  <a:lnTo>
                    <a:pt x="601" y="275"/>
                  </a:lnTo>
                  <a:lnTo>
                    <a:pt x="603" y="275"/>
                  </a:lnTo>
                  <a:lnTo>
                    <a:pt x="603" y="273"/>
                  </a:lnTo>
                  <a:lnTo>
                    <a:pt x="603" y="271"/>
                  </a:lnTo>
                  <a:lnTo>
                    <a:pt x="603" y="269"/>
                  </a:lnTo>
                  <a:lnTo>
                    <a:pt x="605" y="269"/>
                  </a:lnTo>
                  <a:lnTo>
                    <a:pt x="605" y="267"/>
                  </a:lnTo>
                  <a:lnTo>
                    <a:pt x="603" y="265"/>
                  </a:lnTo>
                  <a:lnTo>
                    <a:pt x="605" y="265"/>
                  </a:lnTo>
                  <a:lnTo>
                    <a:pt x="605" y="263"/>
                  </a:lnTo>
                  <a:lnTo>
                    <a:pt x="605" y="261"/>
                  </a:lnTo>
                  <a:lnTo>
                    <a:pt x="603" y="261"/>
                  </a:lnTo>
                  <a:lnTo>
                    <a:pt x="603" y="259"/>
                  </a:lnTo>
                  <a:lnTo>
                    <a:pt x="603" y="257"/>
                  </a:lnTo>
                  <a:lnTo>
                    <a:pt x="603" y="256"/>
                  </a:lnTo>
                  <a:lnTo>
                    <a:pt x="603" y="254"/>
                  </a:lnTo>
                  <a:lnTo>
                    <a:pt x="603" y="252"/>
                  </a:lnTo>
                  <a:lnTo>
                    <a:pt x="603" y="248"/>
                  </a:lnTo>
                  <a:lnTo>
                    <a:pt x="603" y="246"/>
                  </a:lnTo>
                  <a:lnTo>
                    <a:pt x="601" y="246"/>
                  </a:lnTo>
                  <a:lnTo>
                    <a:pt x="601" y="240"/>
                  </a:lnTo>
                  <a:lnTo>
                    <a:pt x="601" y="238"/>
                  </a:lnTo>
                  <a:lnTo>
                    <a:pt x="601" y="236"/>
                  </a:lnTo>
                  <a:lnTo>
                    <a:pt x="601" y="234"/>
                  </a:lnTo>
                  <a:lnTo>
                    <a:pt x="601" y="232"/>
                  </a:lnTo>
                  <a:lnTo>
                    <a:pt x="601" y="231"/>
                  </a:lnTo>
                  <a:lnTo>
                    <a:pt x="601" y="229"/>
                  </a:lnTo>
                  <a:lnTo>
                    <a:pt x="601" y="227"/>
                  </a:lnTo>
                  <a:lnTo>
                    <a:pt x="601" y="225"/>
                  </a:lnTo>
                  <a:lnTo>
                    <a:pt x="601" y="223"/>
                  </a:lnTo>
                  <a:lnTo>
                    <a:pt x="603" y="225"/>
                  </a:lnTo>
                  <a:lnTo>
                    <a:pt x="603" y="223"/>
                  </a:lnTo>
                  <a:lnTo>
                    <a:pt x="605" y="221"/>
                  </a:lnTo>
                  <a:lnTo>
                    <a:pt x="605" y="223"/>
                  </a:lnTo>
                  <a:lnTo>
                    <a:pt x="605" y="221"/>
                  </a:lnTo>
                  <a:lnTo>
                    <a:pt x="605" y="219"/>
                  </a:lnTo>
                  <a:lnTo>
                    <a:pt x="605" y="217"/>
                  </a:lnTo>
                  <a:lnTo>
                    <a:pt x="607" y="217"/>
                  </a:lnTo>
                  <a:lnTo>
                    <a:pt x="607" y="215"/>
                  </a:lnTo>
                  <a:lnTo>
                    <a:pt x="607" y="213"/>
                  </a:lnTo>
                  <a:lnTo>
                    <a:pt x="607" y="211"/>
                  </a:lnTo>
                  <a:lnTo>
                    <a:pt x="607" y="209"/>
                  </a:lnTo>
                  <a:lnTo>
                    <a:pt x="607" y="208"/>
                  </a:lnTo>
                  <a:lnTo>
                    <a:pt x="607" y="206"/>
                  </a:lnTo>
                  <a:lnTo>
                    <a:pt x="605" y="206"/>
                  </a:lnTo>
                  <a:lnTo>
                    <a:pt x="603" y="204"/>
                  </a:lnTo>
                  <a:lnTo>
                    <a:pt x="603" y="202"/>
                  </a:lnTo>
                  <a:lnTo>
                    <a:pt x="603" y="200"/>
                  </a:lnTo>
                  <a:lnTo>
                    <a:pt x="603" y="198"/>
                  </a:lnTo>
                  <a:lnTo>
                    <a:pt x="605" y="198"/>
                  </a:lnTo>
                  <a:lnTo>
                    <a:pt x="605" y="196"/>
                  </a:lnTo>
                  <a:lnTo>
                    <a:pt x="607" y="194"/>
                  </a:lnTo>
                  <a:lnTo>
                    <a:pt x="607" y="192"/>
                  </a:lnTo>
                  <a:lnTo>
                    <a:pt x="607" y="190"/>
                  </a:lnTo>
                  <a:lnTo>
                    <a:pt x="609" y="190"/>
                  </a:lnTo>
                  <a:lnTo>
                    <a:pt x="609" y="188"/>
                  </a:lnTo>
                  <a:lnTo>
                    <a:pt x="609" y="186"/>
                  </a:lnTo>
                  <a:lnTo>
                    <a:pt x="609" y="184"/>
                  </a:lnTo>
                  <a:lnTo>
                    <a:pt x="609" y="183"/>
                  </a:lnTo>
                  <a:lnTo>
                    <a:pt x="609" y="181"/>
                  </a:lnTo>
                  <a:lnTo>
                    <a:pt x="611" y="181"/>
                  </a:lnTo>
                  <a:lnTo>
                    <a:pt x="611" y="179"/>
                  </a:lnTo>
                  <a:lnTo>
                    <a:pt x="611" y="177"/>
                  </a:lnTo>
                  <a:lnTo>
                    <a:pt x="613" y="177"/>
                  </a:lnTo>
                  <a:lnTo>
                    <a:pt x="613" y="175"/>
                  </a:lnTo>
                  <a:lnTo>
                    <a:pt x="613" y="173"/>
                  </a:lnTo>
                  <a:lnTo>
                    <a:pt x="613" y="171"/>
                  </a:lnTo>
                  <a:lnTo>
                    <a:pt x="613" y="169"/>
                  </a:lnTo>
                  <a:lnTo>
                    <a:pt x="613" y="167"/>
                  </a:lnTo>
                  <a:lnTo>
                    <a:pt x="614" y="167"/>
                  </a:lnTo>
                  <a:lnTo>
                    <a:pt x="614" y="165"/>
                  </a:lnTo>
                  <a:lnTo>
                    <a:pt x="614" y="163"/>
                  </a:lnTo>
                  <a:lnTo>
                    <a:pt x="614" y="161"/>
                  </a:lnTo>
                  <a:lnTo>
                    <a:pt x="614" y="160"/>
                  </a:lnTo>
                  <a:lnTo>
                    <a:pt x="616" y="160"/>
                  </a:lnTo>
                  <a:lnTo>
                    <a:pt x="614" y="160"/>
                  </a:lnTo>
                  <a:lnTo>
                    <a:pt x="616" y="160"/>
                  </a:lnTo>
                  <a:lnTo>
                    <a:pt x="616" y="158"/>
                  </a:lnTo>
                  <a:lnTo>
                    <a:pt x="616" y="156"/>
                  </a:lnTo>
                  <a:lnTo>
                    <a:pt x="616" y="154"/>
                  </a:lnTo>
                  <a:lnTo>
                    <a:pt x="618" y="152"/>
                  </a:lnTo>
                  <a:lnTo>
                    <a:pt x="616" y="152"/>
                  </a:lnTo>
                  <a:lnTo>
                    <a:pt x="616" y="150"/>
                  </a:lnTo>
                  <a:lnTo>
                    <a:pt x="616" y="148"/>
                  </a:lnTo>
                  <a:lnTo>
                    <a:pt x="616" y="146"/>
                  </a:lnTo>
                  <a:lnTo>
                    <a:pt x="616" y="144"/>
                  </a:lnTo>
                  <a:lnTo>
                    <a:pt x="616" y="142"/>
                  </a:lnTo>
                  <a:lnTo>
                    <a:pt x="616" y="140"/>
                  </a:lnTo>
                  <a:lnTo>
                    <a:pt x="616" y="138"/>
                  </a:lnTo>
                  <a:lnTo>
                    <a:pt x="618" y="138"/>
                  </a:lnTo>
                  <a:lnTo>
                    <a:pt x="618" y="137"/>
                  </a:lnTo>
                  <a:lnTo>
                    <a:pt x="620" y="137"/>
                  </a:lnTo>
                  <a:lnTo>
                    <a:pt x="620" y="135"/>
                  </a:lnTo>
                  <a:lnTo>
                    <a:pt x="620" y="133"/>
                  </a:lnTo>
                  <a:lnTo>
                    <a:pt x="620" y="131"/>
                  </a:lnTo>
                  <a:lnTo>
                    <a:pt x="620" y="129"/>
                  </a:lnTo>
                  <a:lnTo>
                    <a:pt x="618" y="127"/>
                  </a:lnTo>
                  <a:lnTo>
                    <a:pt x="618" y="125"/>
                  </a:lnTo>
                  <a:lnTo>
                    <a:pt x="618" y="123"/>
                  </a:lnTo>
                  <a:lnTo>
                    <a:pt x="618" y="121"/>
                  </a:lnTo>
                  <a:lnTo>
                    <a:pt x="618" y="119"/>
                  </a:lnTo>
                  <a:lnTo>
                    <a:pt x="618" y="117"/>
                  </a:lnTo>
                  <a:lnTo>
                    <a:pt x="618" y="115"/>
                  </a:lnTo>
                  <a:lnTo>
                    <a:pt x="620" y="115"/>
                  </a:lnTo>
                  <a:lnTo>
                    <a:pt x="618" y="113"/>
                  </a:lnTo>
                  <a:lnTo>
                    <a:pt x="620" y="113"/>
                  </a:lnTo>
                  <a:lnTo>
                    <a:pt x="620" y="112"/>
                  </a:lnTo>
                  <a:lnTo>
                    <a:pt x="618" y="112"/>
                  </a:lnTo>
                  <a:lnTo>
                    <a:pt x="620" y="110"/>
                  </a:lnTo>
                  <a:lnTo>
                    <a:pt x="618" y="110"/>
                  </a:lnTo>
                  <a:lnTo>
                    <a:pt x="620" y="110"/>
                  </a:lnTo>
                  <a:lnTo>
                    <a:pt x="620" y="108"/>
                  </a:lnTo>
                  <a:lnTo>
                    <a:pt x="620" y="106"/>
                  </a:lnTo>
                  <a:lnTo>
                    <a:pt x="620" y="104"/>
                  </a:lnTo>
                  <a:lnTo>
                    <a:pt x="620" y="102"/>
                  </a:lnTo>
                  <a:lnTo>
                    <a:pt x="618" y="102"/>
                  </a:lnTo>
                  <a:lnTo>
                    <a:pt x="618" y="104"/>
                  </a:lnTo>
                  <a:lnTo>
                    <a:pt x="616" y="104"/>
                  </a:lnTo>
                  <a:lnTo>
                    <a:pt x="618" y="102"/>
                  </a:lnTo>
                  <a:lnTo>
                    <a:pt x="618" y="100"/>
                  </a:lnTo>
                  <a:lnTo>
                    <a:pt x="618" y="98"/>
                  </a:lnTo>
                  <a:lnTo>
                    <a:pt x="618" y="96"/>
                  </a:lnTo>
                  <a:lnTo>
                    <a:pt x="618" y="94"/>
                  </a:lnTo>
                  <a:lnTo>
                    <a:pt x="620" y="94"/>
                  </a:lnTo>
                  <a:lnTo>
                    <a:pt x="620" y="96"/>
                  </a:lnTo>
                  <a:lnTo>
                    <a:pt x="622" y="94"/>
                  </a:lnTo>
                  <a:lnTo>
                    <a:pt x="622" y="92"/>
                  </a:lnTo>
                  <a:lnTo>
                    <a:pt x="622" y="90"/>
                  </a:lnTo>
                  <a:lnTo>
                    <a:pt x="622" y="89"/>
                  </a:lnTo>
                  <a:lnTo>
                    <a:pt x="624" y="87"/>
                  </a:lnTo>
                  <a:lnTo>
                    <a:pt x="622" y="87"/>
                  </a:lnTo>
                  <a:lnTo>
                    <a:pt x="624" y="85"/>
                  </a:lnTo>
                  <a:lnTo>
                    <a:pt x="624" y="83"/>
                  </a:lnTo>
                  <a:lnTo>
                    <a:pt x="624" y="79"/>
                  </a:lnTo>
                  <a:lnTo>
                    <a:pt x="624" y="77"/>
                  </a:lnTo>
                  <a:lnTo>
                    <a:pt x="624" y="75"/>
                  </a:lnTo>
                  <a:lnTo>
                    <a:pt x="626" y="73"/>
                  </a:lnTo>
                  <a:lnTo>
                    <a:pt x="624" y="73"/>
                  </a:lnTo>
                  <a:lnTo>
                    <a:pt x="626" y="73"/>
                  </a:lnTo>
                  <a:lnTo>
                    <a:pt x="624" y="73"/>
                  </a:lnTo>
                  <a:lnTo>
                    <a:pt x="624" y="71"/>
                  </a:lnTo>
                  <a:lnTo>
                    <a:pt x="626" y="71"/>
                  </a:lnTo>
                  <a:lnTo>
                    <a:pt x="626" y="69"/>
                  </a:lnTo>
                  <a:lnTo>
                    <a:pt x="626" y="67"/>
                  </a:lnTo>
                  <a:lnTo>
                    <a:pt x="626" y="65"/>
                  </a:lnTo>
                  <a:lnTo>
                    <a:pt x="626" y="64"/>
                  </a:lnTo>
                  <a:lnTo>
                    <a:pt x="626" y="62"/>
                  </a:lnTo>
                  <a:lnTo>
                    <a:pt x="624" y="60"/>
                  </a:lnTo>
                  <a:lnTo>
                    <a:pt x="626" y="60"/>
                  </a:lnTo>
                  <a:lnTo>
                    <a:pt x="626" y="58"/>
                  </a:lnTo>
                  <a:lnTo>
                    <a:pt x="624" y="58"/>
                  </a:lnTo>
                  <a:lnTo>
                    <a:pt x="624" y="56"/>
                  </a:lnTo>
                  <a:lnTo>
                    <a:pt x="624" y="54"/>
                  </a:lnTo>
                  <a:lnTo>
                    <a:pt x="624" y="52"/>
                  </a:lnTo>
                  <a:lnTo>
                    <a:pt x="624" y="50"/>
                  </a:lnTo>
                  <a:lnTo>
                    <a:pt x="624" y="48"/>
                  </a:lnTo>
                  <a:lnTo>
                    <a:pt x="626" y="48"/>
                  </a:lnTo>
                  <a:lnTo>
                    <a:pt x="624" y="46"/>
                  </a:lnTo>
                  <a:lnTo>
                    <a:pt x="626" y="46"/>
                  </a:lnTo>
                  <a:lnTo>
                    <a:pt x="624" y="46"/>
                  </a:lnTo>
                  <a:lnTo>
                    <a:pt x="624" y="44"/>
                  </a:lnTo>
                  <a:lnTo>
                    <a:pt x="626" y="44"/>
                  </a:lnTo>
                  <a:lnTo>
                    <a:pt x="626" y="42"/>
                  </a:lnTo>
                  <a:lnTo>
                    <a:pt x="626" y="41"/>
                  </a:lnTo>
                  <a:lnTo>
                    <a:pt x="624" y="41"/>
                  </a:lnTo>
                  <a:lnTo>
                    <a:pt x="624" y="39"/>
                  </a:lnTo>
                  <a:lnTo>
                    <a:pt x="624" y="37"/>
                  </a:lnTo>
                  <a:lnTo>
                    <a:pt x="624" y="35"/>
                  </a:lnTo>
                  <a:lnTo>
                    <a:pt x="624" y="33"/>
                  </a:lnTo>
                  <a:lnTo>
                    <a:pt x="624" y="31"/>
                  </a:lnTo>
                  <a:lnTo>
                    <a:pt x="622" y="31"/>
                  </a:lnTo>
                  <a:lnTo>
                    <a:pt x="622" y="29"/>
                  </a:lnTo>
                  <a:lnTo>
                    <a:pt x="624" y="29"/>
                  </a:lnTo>
                  <a:lnTo>
                    <a:pt x="622" y="29"/>
                  </a:lnTo>
                  <a:lnTo>
                    <a:pt x="622" y="27"/>
                  </a:lnTo>
                  <a:lnTo>
                    <a:pt x="622" y="25"/>
                  </a:lnTo>
                  <a:lnTo>
                    <a:pt x="622" y="23"/>
                  </a:lnTo>
                  <a:lnTo>
                    <a:pt x="622" y="21"/>
                  </a:lnTo>
                  <a:lnTo>
                    <a:pt x="622" y="19"/>
                  </a:lnTo>
                  <a:lnTo>
                    <a:pt x="622" y="17"/>
                  </a:lnTo>
                  <a:lnTo>
                    <a:pt x="622" y="16"/>
                  </a:lnTo>
                  <a:lnTo>
                    <a:pt x="620" y="16"/>
                  </a:lnTo>
                  <a:lnTo>
                    <a:pt x="622" y="16"/>
                  </a:lnTo>
                  <a:lnTo>
                    <a:pt x="624" y="16"/>
                  </a:lnTo>
                  <a:lnTo>
                    <a:pt x="626" y="16"/>
                  </a:lnTo>
                  <a:lnTo>
                    <a:pt x="626" y="14"/>
                  </a:lnTo>
                  <a:lnTo>
                    <a:pt x="628" y="14"/>
                  </a:lnTo>
                  <a:lnTo>
                    <a:pt x="628" y="12"/>
                  </a:lnTo>
                  <a:lnTo>
                    <a:pt x="630" y="12"/>
                  </a:lnTo>
                  <a:lnTo>
                    <a:pt x="632" y="10"/>
                  </a:lnTo>
                  <a:lnTo>
                    <a:pt x="632" y="8"/>
                  </a:lnTo>
                  <a:lnTo>
                    <a:pt x="630" y="8"/>
                  </a:lnTo>
                  <a:lnTo>
                    <a:pt x="630" y="6"/>
                  </a:lnTo>
                  <a:lnTo>
                    <a:pt x="630" y="4"/>
                  </a:lnTo>
                  <a:lnTo>
                    <a:pt x="632" y="4"/>
                  </a:lnTo>
                  <a:lnTo>
                    <a:pt x="634" y="2"/>
                  </a:lnTo>
                  <a:lnTo>
                    <a:pt x="636" y="0"/>
                  </a:lnTo>
                  <a:lnTo>
                    <a:pt x="636" y="2"/>
                  </a:lnTo>
                  <a:lnTo>
                    <a:pt x="636"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47"/>
            <p:cNvSpPr>
              <a:spLocks noEditPoints="1"/>
            </p:cNvSpPr>
            <p:nvPr/>
          </p:nvSpPr>
          <p:spPr bwMode="auto">
            <a:xfrm>
              <a:off x="6889750" y="3222625"/>
              <a:ext cx="1544638" cy="1208088"/>
            </a:xfrm>
            <a:custGeom>
              <a:avLst/>
              <a:gdLst>
                <a:gd name="T0" fmla="*/ 578 w 973"/>
                <a:gd name="T1" fmla="*/ 716 h 761"/>
                <a:gd name="T2" fmla="*/ 578 w 973"/>
                <a:gd name="T3" fmla="*/ 692 h 761"/>
                <a:gd name="T4" fmla="*/ 607 w 973"/>
                <a:gd name="T5" fmla="*/ 663 h 761"/>
                <a:gd name="T6" fmla="*/ 635 w 973"/>
                <a:gd name="T7" fmla="*/ 638 h 761"/>
                <a:gd name="T8" fmla="*/ 756 w 973"/>
                <a:gd name="T9" fmla="*/ 553 h 761"/>
                <a:gd name="T10" fmla="*/ 772 w 973"/>
                <a:gd name="T11" fmla="*/ 513 h 761"/>
                <a:gd name="T12" fmla="*/ 735 w 973"/>
                <a:gd name="T13" fmla="*/ 471 h 761"/>
                <a:gd name="T14" fmla="*/ 802 w 973"/>
                <a:gd name="T15" fmla="*/ 4 h 761"/>
                <a:gd name="T16" fmla="*/ 848 w 973"/>
                <a:gd name="T17" fmla="*/ 58 h 761"/>
                <a:gd name="T18" fmla="*/ 891 w 973"/>
                <a:gd name="T19" fmla="*/ 110 h 761"/>
                <a:gd name="T20" fmla="*/ 941 w 973"/>
                <a:gd name="T21" fmla="*/ 142 h 761"/>
                <a:gd name="T22" fmla="*/ 956 w 973"/>
                <a:gd name="T23" fmla="*/ 187 h 761"/>
                <a:gd name="T24" fmla="*/ 916 w 973"/>
                <a:gd name="T25" fmla="*/ 254 h 761"/>
                <a:gd name="T26" fmla="*/ 875 w 973"/>
                <a:gd name="T27" fmla="*/ 277 h 761"/>
                <a:gd name="T28" fmla="*/ 823 w 973"/>
                <a:gd name="T29" fmla="*/ 306 h 761"/>
                <a:gd name="T30" fmla="*/ 768 w 973"/>
                <a:gd name="T31" fmla="*/ 338 h 761"/>
                <a:gd name="T32" fmla="*/ 774 w 973"/>
                <a:gd name="T33" fmla="*/ 311 h 761"/>
                <a:gd name="T34" fmla="*/ 726 w 973"/>
                <a:gd name="T35" fmla="*/ 329 h 761"/>
                <a:gd name="T36" fmla="*/ 726 w 973"/>
                <a:gd name="T37" fmla="*/ 367 h 761"/>
                <a:gd name="T38" fmla="*/ 777 w 973"/>
                <a:gd name="T39" fmla="*/ 373 h 761"/>
                <a:gd name="T40" fmla="*/ 749 w 973"/>
                <a:gd name="T41" fmla="*/ 390 h 761"/>
                <a:gd name="T42" fmla="*/ 737 w 973"/>
                <a:gd name="T43" fmla="*/ 430 h 761"/>
                <a:gd name="T44" fmla="*/ 756 w 973"/>
                <a:gd name="T45" fmla="*/ 480 h 761"/>
                <a:gd name="T46" fmla="*/ 768 w 973"/>
                <a:gd name="T47" fmla="*/ 498 h 761"/>
                <a:gd name="T48" fmla="*/ 768 w 973"/>
                <a:gd name="T49" fmla="*/ 517 h 761"/>
                <a:gd name="T50" fmla="*/ 762 w 973"/>
                <a:gd name="T51" fmla="*/ 532 h 761"/>
                <a:gd name="T52" fmla="*/ 749 w 973"/>
                <a:gd name="T53" fmla="*/ 555 h 761"/>
                <a:gd name="T54" fmla="*/ 733 w 973"/>
                <a:gd name="T55" fmla="*/ 571 h 761"/>
                <a:gd name="T56" fmla="*/ 729 w 973"/>
                <a:gd name="T57" fmla="*/ 594 h 761"/>
                <a:gd name="T58" fmla="*/ 712 w 973"/>
                <a:gd name="T59" fmla="*/ 611 h 761"/>
                <a:gd name="T60" fmla="*/ 687 w 973"/>
                <a:gd name="T61" fmla="*/ 630 h 761"/>
                <a:gd name="T62" fmla="*/ 658 w 973"/>
                <a:gd name="T63" fmla="*/ 644 h 761"/>
                <a:gd name="T64" fmla="*/ 631 w 973"/>
                <a:gd name="T65" fmla="*/ 640 h 761"/>
                <a:gd name="T66" fmla="*/ 614 w 973"/>
                <a:gd name="T67" fmla="*/ 659 h 761"/>
                <a:gd name="T68" fmla="*/ 585 w 973"/>
                <a:gd name="T69" fmla="*/ 665 h 761"/>
                <a:gd name="T70" fmla="*/ 574 w 973"/>
                <a:gd name="T71" fmla="*/ 676 h 761"/>
                <a:gd name="T72" fmla="*/ 559 w 973"/>
                <a:gd name="T73" fmla="*/ 659 h 761"/>
                <a:gd name="T74" fmla="*/ 537 w 973"/>
                <a:gd name="T75" fmla="*/ 663 h 761"/>
                <a:gd name="T76" fmla="*/ 484 w 973"/>
                <a:gd name="T77" fmla="*/ 644 h 761"/>
                <a:gd name="T78" fmla="*/ 443 w 973"/>
                <a:gd name="T79" fmla="*/ 668 h 761"/>
                <a:gd name="T80" fmla="*/ 401 w 973"/>
                <a:gd name="T81" fmla="*/ 632 h 761"/>
                <a:gd name="T82" fmla="*/ 399 w 973"/>
                <a:gd name="T83" fmla="*/ 582 h 761"/>
                <a:gd name="T84" fmla="*/ 365 w 973"/>
                <a:gd name="T85" fmla="*/ 534 h 761"/>
                <a:gd name="T86" fmla="*/ 303 w 973"/>
                <a:gd name="T87" fmla="*/ 548 h 761"/>
                <a:gd name="T88" fmla="*/ 240 w 973"/>
                <a:gd name="T89" fmla="*/ 557 h 761"/>
                <a:gd name="T90" fmla="*/ 184 w 973"/>
                <a:gd name="T91" fmla="*/ 544 h 761"/>
                <a:gd name="T92" fmla="*/ 125 w 973"/>
                <a:gd name="T93" fmla="*/ 507 h 761"/>
                <a:gd name="T94" fmla="*/ 77 w 973"/>
                <a:gd name="T95" fmla="*/ 469 h 761"/>
                <a:gd name="T96" fmla="*/ 69 w 973"/>
                <a:gd name="T97" fmla="*/ 411 h 761"/>
                <a:gd name="T98" fmla="*/ 17 w 973"/>
                <a:gd name="T99" fmla="*/ 375 h 761"/>
                <a:gd name="T100" fmla="*/ 4 w 973"/>
                <a:gd name="T101" fmla="*/ 325 h 761"/>
                <a:gd name="T102" fmla="*/ 73 w 973"/>
                <a:gd name="T103" fmla="*/ 294 h 761"/>
                <a:gd name="T104" fmla="*/ 105 w 973"/>
                <a:gd name="T105" fmla="*/ 215 h 761"/>
                <a:gd name="T106" fmla="*/ 167 w 973"/>
                <a:gd name="T107" fmla="*/ 166 h 761"/>
                <a:gd name="T108" fmla="*/ 226 w 973"/>
                <a:gd name="T109" fmla="*/ 119 h 761"/>
                <a:gd name="T110" fmla="*/ 274 w 973"/>
                <a:gd name="T111" fmla="*/ 181 h 761"/>
                <a:gd name="T112" fmla="*/ 345 w 973"/>
                <a:gd name="T113" fmla="*/ 233 h 761"/>
                <a:gd name="T114" fmla="*/ 551 w 973"/>
                <a:gd name="T115" fmla="*/ 267 h 761"/>
                <a:gd name="T116" fmla="*/ 635 w 973"/>
                <a:gd name="T117" fmla="*/ 215 h 761"/>
                <a:gd name="T118" fmla="*/ 722 w 973"/>
                <a:gd name="T119" fmla="*/ 171 h 761"/>
                <a:gd name="T120" fmla="*/ 666 w 973"/>
                <a:gd name="T121" fmla="*/ 139 h 761"/>
                <a:gd name="T122" fmla="*/ 733 w 973"/>
                <a:gd name="T123" fmla="*/ 64 h 761"/>
                <a:gd name="T124" fmla="*/ 770 w 973"/>
                <a:gd name="T125" fmla="*/ 4 h 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73" h="761">
                  <a:moveTo>
                    <a:pt x="597" y="761"/>
                  </a:moveTo>
                  <a:lnTo>
                    <a:pt x="597" y="759"/>
                  </a:lnTo>
                  <a:lnTo>
                    <a:pt x="597" y="761"/>
                  </a:lnTo>
                  <a:close/>
                  <a:moveTo>
                    <a:pt x="616" y="743"/>
                  </a:moveTo>
                  <a:lnTo>
                    <a:pt x="616" y="741"/>
                  </a:lnTo>
                  <a:lnTo>
                    <a:pt x="616" y="743"/>
                  </a:lnTo>
                  <a:close/>
                  <a:moveTo>
                    <a:pt x="589" y="686"/>
                  </a:moveTo>
                  <a:lnTo>
                    <a:pt x="589" y="688"/>
                  </a:lnTo>
                  <a:lnTo>
                    <a:pt x="591" y="688"/>
                  </a:lnTo>
                  <a:lnTo>
                    <a:pt x="591" y="690"/>
                  </a:lnTo>
                  <a:lnTo>
                    <a:pt x="593" y="690"/>
                  </a:lnTo>
                  <a:lnTo>
                    <a:pt x="595" y="692"/>
                  </a:lnTo>
                  <a:lnTo>
                    <a:pt x="595" y="693"/>
                  </a:lnTo>
                  <a:lnTo>
                    <a:pt x="595" y="695"/>
                  </a:lnTo>
                  <a:lnTo>
                    <a:pt x="593" y="695"/>
                  </a:lnTo>
                  <a:lnTo>
                    <a:pt x="593" y="697"/>
                  </a:lnTo>
                  <a:lnTo>
                    <a:pt x="591" y="697"/>
                  </a:lnTo>
                  <a:lnTo>
                    <a:pt x="591" y="695"/>
                  </a:lnTo>
                  <a:lnTo>
                    <a:pt x="593" y="695"/>
                  </a:lnTo>
                  <a:lnTo>
                    <a:pt x="591" y="695"/>
                  </a:lnTo>
                  <a:lnTo>
                    <a:pt x="591" y="697"/>
                  </a:lnTo>
                  <a:lnTo>
                    <a:pt x="591" y="699"/>
                  </a:lnTo>
                  <a:lnTo>
                    <a:pt x="589" y="699"/>
                  </a:lnTo>
                  <a:lnTo>
                    <a:pt x="589" y="701"/>
                  </a:lnTo>
                  <a:lnTo>
                    <a:pt x="589" y="703"/>
                  </a:lnTo>
                  <a:lnTo>
                    <a:pt x="587" y="703"/>
                  </a:lnTo>
                  <a:lnTo>
                    <a:pt x="585" y="703"/>
                  </a:lnTo>
                  <a:lnTo>
                    <a:pt x="587" y="703"/>
                  </a:lnTo>
                  <a:lnTo>
                    <a:pt x="587" y="705"/>
                  </a:lnTo>
                  <a:lnTo>
                    <a:pt x="587" y="703"/>
                  </a:lnTo>
                  <a:lnTo>
                    <a:pt x="587" y="705"/>
                  </a:lnTo>
                  <a:lnTo>
                    <a:pt x="587" y="707"/>
                  </a:lnTo>
                  <a:lnTo>
                    <a:pt x="587" y="709"/>
                  </a:lnTo>
                  <a:lnTo>
                    <a:pt x="585" y="709"/>
                  </a:lnTo>
                  <a:lnTo>
                    <a:pt x="587" y="709"/>
                  </a:lnTo>
                  <a:lnTo>
                    <a:pt x="587" y="711"/>
                  </a:lnTo>
                  <a:lnTo>
                    <a:pt x="587" y="709"/>
                  </a:lnTo>
                  <a:lnTo>
                    <a:pt x="587" y="711"/>
                  </a:lnTo>
                  <a:lnTo>
                    <a:pt x="585" y="711"/>
                  </a:lnTo>
                  <a:lnTo>
                    <a:pt x="585" y="713"/>
                  </a:lnTo>
                  <a:lnTo>
                    <a:pt x="585" y="711"/>
                  </a:lnTo>
                  <a:lnTo>
                    <a:pt x="583" y="713"/>
                  </a:lnTo>
                  <a:lnTo>
                    <a:pt x="583" y="711"/>
                  </a:lnTo>
                  <a:lnTo>
                    <a:pt x="585" y="711"/>
                  </a:lnTo>
                  <a:lnTo>
                    <a:pt x="583" y="711"/>
                  </a:lnTo>
                  <a:lnTo>
                    <a:pt x="583" y="713"/>
                  </a:lnTo>
                  <a:lnTo>
                    <a:pt x="582" y="713"/>
                  </a:lnTo>
                  <a:lnTo>
                    <a:pt x="580" y="713"/>
                  </a:lnTo>
                  <a:lnTo>
                    <a:pt x="580" y="715"/>
                  </a:lnTo>
                  <a:lnTo>
                    <a:pt x="580" y="716"/>
                  </a:lnTo>
                  <a:lnTo>
                    <a:pt x="580" y="715"/>
                  </a:lnTo>
                  <a:lnTo>
                    <a:pt x="580" y="716"/>
                  </a:lnTo>
                  <a:lnTo>
                    <a:pt x="578" y="716"/>
                  </a:lnTo>
                  <a:lnTo>
                    <a:pt x="580" y="716"/>
                  </a:lnTo>
                  <a:lnTo>
                    <a:pt x="580" y="715"/>
                  </a:lnTo>
                  <a:lnTo>
                    <a:pt x="580" y="716"/>
                  </a:lnTo>
                  <a:lnTo>
                    <a:pt x="578" y="716"/>
                  </a:lnTo>
                  <a:lnTo>
                    <a:pt x="578" y="715"/>
                  </a:lnTo>
                  <a:lnTo>
                    <a:pt x="578" y="716"/>
                  </a:lnTo>
                  <a:lnTo>
                    <a:pt x="576" y="716"/>
                  </a:lnTo>
                  <a:lnTo>
                    <a:pt x="574" y="716"/>
                  </a:lnTo>
                  <a:lnTo>
                    <a:pt x="574" y="718"/>
                  </a:lnTo>
                  <a:lnTo>
                    <a:pt x="574" y="720"/>
                  </a:lnTo>
                  <a:lnTo>
                    <a:pt x="574" y="718"/>
                  </a:lnTo>
                  <a:lnTo>
                    <a:pt x="572" y="718"/>
                  </a:lnTo>
                  <a:lnTo>
                    <a:pt x="572" y="720"/>
                  </a:lnTo>
                  <a:lnTo>
                    <a:pt x="572" y="718"/>
                  </a:lnTo>
                  <a:lnTo>
                    <a:pt x="572" y="720"/>
                  </a:lnTo>
                  <a:lnTo>
                    <a:pt x="570" y="718"/>
                  </a:lnTo>
                  <a:lnTo>
                    <a:pt x="570" y="720"/>
                  </a:lnTo>
                  <a:lnTo>
                    <a:pt x="570" y="718"/>
                  </a:lnTo>
                  <a:lnTo>
                    <a:pt x="568" y="718"/>
                  </a:lnTo>
                  <a:lnTo>
                    <a:pt x="566" y="718"/>
                  </a:lnTo>
                  <a:lnTo>
                    <a:pt x="564" y="718"/>
                  </a:lnTo>
                  <a:lnTo>
                    <a:pt x="564" y="716"/>
                  </a:lnTo>
                  <a:lnTo>
                    <a:pt x="562" y="716"/>
                  </a:lnTo>
                  <a:lnTo>
                    <a:pt x="560" y="716"/>
                  </a:lnTo>
                  <a:lnTo>
                    <a:pt x="560" y="715"/>
                  </a:lnTo>
                  <a:lnTo>
                    <a:pt x="559" y="715"/>
                  </a:lnTo>
                  <a:lnTo>
                    <a:pt x="557" y="713"/>
                  </a:lnTo>
                  <a:lnTo>
                    <a:pt x="559" y="713"/>
                  </a:lnTo>
                  <a:lnTo>
                    <a:pt x="559" y="711"/>
                  </a:lnTo>
                  <a:lnTo>
                    <a:pt x="557" y="709"/>
                  </a:lnTo>
                  <a:lnTo>
                    <a:pt x="557" y="707"/>
                  </a:lnTo>
                  <a:lnTo>
                    <a:pt x="557" y="705"/>
                  </a:lnTo>
                  <a:lnTo>
                    <a:pt x="557" y="703"/>
                  </a:lnTo>
                  <a:lnTo>
                    <a:pt x="559" y="703"/>
                  </a:lnTo>
                  <a:lnTo>
                    <a:pt x="557" y="703"/>
                  </a:lnTo>
                  <a:lnTo>
                    <a:pt x="557" y="701"/>
                  </a:lnTo>
                  <a:lnTo>
                    <a:pt x="559" y="701"/>
                  </a:lnTo>
                  <a:lnTo>
                    <a:pt x="557" y="701"/>
                  </a:lnTo>
                  <a:lnTo>
                    <a:pt x="559" y="699"/>
                  </a:lnTo>
                  <a:lnTo>
                    <a:pt x="560" y="699"/>
                  </a:lnTo>
                  <a:lnTo>
                    <a:pt x="560" y="697"/>
                  </a:lnTo>
                  <a:lnTo>
                    <a:pt x="562" y="697"/>
                  </a:lnTo>
                  <a:lnTo>
                    <a:pt x="562" y="695"/>
                  </a:lnTo>
                  <a:lnTo>
                    <a:pt x="564" y="695"/>
                  </a:lnTo>
                  <a:lnTo>
                    <a:pt x="566" y="695"/>
                  </a:lnTo>
                  <a:lnTo>
                    <a:pt x="566" y="693"/>
                  </a:lnTo>
                  <a:lnTo>
                    <a:pt x="568" y="693"/>
                  </a:lnTo>
                  <a:lnTo>
                    <a:pt x="566" y="693"/>
                  </a:lnTo>
                  <a:lnTo>
                    <a:pt x="568" y="693"/>
                  </a:lnTo>
                  <a:lnTo>
                    <a:pt x="566" y="693"/>
                  </a:lnTo>
                  <a:lnTo>
                    <a:pt x="566" y="692"/>
                  </a:lnTo>
                  <a:lnTo>
                    <a:pt x="568" y="692"/>
                  </a:lnTo>
                  <a:lnTo>
                    <a:pt x="570" y="692"/>
                  </a:lnTo>
                  <a:lnTo>
                    <a:pt x="572" y="692"/>
                  </a:lnTo>
                  <a:lnTo>
                    <a:pt x="570" y="692"/>
                  </a:lnTo>
                  <a:lnTo>
                    <a:pt x="572" y="692"/>
                  </a:lnTo>
                  <a:lnTo>
                    <a:pt x="572" y="690"/>
                  </a:lnTo>
                  <a:lnTo>
                    <a:pt x="574" y="690"/>
                  </a:lnTo>
                  <a:lnTo>
                    <a:pt x="576" y="690"/>
                  </a:lnTo>
                  <a:lnTo>
                    <a:pt x="578" y="690"/>
                  </a:lnTo>
                  <a:lnTo>
                    <a:pt x="578" y="692"/>
                  </a:lnTo>
                  <a:lnTo>
                    <a:pt x="580" y="692"/>
                  </a:lnTo>
                  <a:lnTo>
                    <a:pt x="578" y="690"/>
                  </a:lnTo>
                  <a:lnTo>
                    <a:pt x="580" y="690"/>
                  </a:lnTo>
                  <a:lnTo>
                    <a:pt x="582" y="690"/>
                  </a:lnTo>
                  <a:lnTo>
                    <a:pt x="580" y="690"/>
                  </a:lnTo>
                  <a:lnTo>
                    <a:pt x="582" y="690"/>
                  </a:lnTo>
                  <a:lnTo>
                    <a:pt x="582" y="688"/>
                  </a:lnTo>
                  <a:lnTo>
                    <a:pt x="583" y="688"/>
                  </a:lnTo>
                  <a:lnTo>
                    <a:pt x="583" y="690"/>
                  </a:lnTo>
                  <a:lnTo>
                    <a:pt x="583" y="688"/>
                  </a:lnTo>
                  <a:lnTo>
                    <a:pt x="585" y="688"/>
                  </a:lnTo>
                  <a:lnTo>
                    <a:pt x="585" y="690"/>
                  </a:lnTo>
                  <a:lnTo>
                    <a:pt x="585" y="688"/>
                  </a:lnTo>
                  <a:lnTo>
                    <a:pt x="585" y="690"/>
                  </a:lnTo>
                  <a:lnTo>
                    <a:pt x="587" y="690"/>
                  </a:lnTo>
                  <a:lnTo>
                    <a:pt x="589" y="690"/>
                  </a:lnTo>
                  <a:lnTo>
                    <a:pt x="587" y="690"/>
                  </a:lnTo>
                  <a:lnTo>
                    <a:pt x="587" y="688"/>
                  </a:lnTo>
                  <a:lnTo>
                    <a:pt x="589" y="688"/>
                  </a:lnTo>
                  <a:lnTo>
                    <a:pt x="589" y="686"/>
                  </a:lnTo>
                  <a:close/>
                  <a:moveTo>
                    <a:pt x="585" y="678"/>
                  </a:moveTo>
                  <a:lnTo>
                    <a:pt x="585" y="680"/>
                  </a:lnTo>
                  <a:lnTo>
                    <a:pt x="585" y="678"/>
                  </a:lnTo>
                  <a:close/>
                  <a:moveTo>
                    <a:pt x="589" y="674"/>
                  </a:moveTo>
                  <a:lnTo>
                    <a:pt x="587" y="674"/>
                  </a:lnTo>
                  <a:lnTo>
                    <a:pt x="587" y="672"/>
                  </a:lnTo>
                  <a:lnTo>
                    <a:pt x="589" y="672"/>
                  </a:lnTo>
                  <a:lnTo>
                    <a:pt x="589" y="674"/>
                  </a:lnTo>
                  <a:close/>
                  <a:moveTo>
                    <a:pt x="564" y="672"/>
                  </a:moveTo>
                  <a:lnTo>
                    <a:pt x="564" y="670"/>
                  </a:lnTo>
                  <a:lnTo>
                    <a:pt x="564" y="672"/>
                  </a:lnTo>
                  <a:close/>
                  <a:moveTo>
                    <a:pt x="585" y="670"/>
                  </a:moveTo>
                  <a:lnTo>
                    <a:pt x="585" y="672"/>
                  </a:lnTo>
                  <a:lnTo>
                    <a:pt x="585" y="670"/>
                  </a:lnTo>
                  <a:lnTo>
                    <a:pt x="587" y="670"/>
                  </a:lnTo>
                  <a:lnTo>
                    <a:pt x="587" y="672"/>
                  </a:lnTo>
                  <a:lnTo>
                    <a:pt x="587" y="674"/>
                  </a:lnTo>
                  <a:lnTo>
                    <a:pt x="587" y="672"/>
                  </a:lnTo>
                  <a:lnTo>
                    <a:pt x="585" y="672"/>
                  </a:lnTo>
                  <a:lnTo>
                    <a:pt x="583" y="672"/>
                  </a:lnTo>
                  <a:lnTo>
                    <a:pt x="583" y="670"/>
                  </a:lnTo>
                  <a:lnTo>
                    <a:pt x="585" y="670"/>
                  </a:lnTo>
                  <a:close/>
                  <a:moveTo>
                    <a:pt x="585" y="668"/>
                  </a:moveTo>
                  <a:lnTo>
                    <a:pt x="587" y="668"/>
                  </a:lnTo>
                  <a:lnTo>
                    <a:pt x="587" y="670"/>
                  </a:lnTo>
                  <a:lnTo>
                    <a:pt x="587" y="668"/>
                  </a:lnTo>
                  <a:lnTo>
                    <a:pt x="589" y="668"/>
                  </a:lnTo>
                  <a:lnTo>
                    <a:pt x="587" y="668"/>
                  </a:lnTo>
                  <a:lnTo>
                    <a:pt x="587" y="670"/>
                  </a:lnTo>
                  <a:lnTo>
                    <a:pt x="585" y="670"/>
                  </a:lnTo>
                  <a:lnTo>
                    <a:pt x="585" y="668"/>
                  </a:lnTo>
                  <a:lnTo>
                    <a:pt x="587" y="668"/>
                  </a:lnTo>
                  <a:lnTo>
                    <a:pt x="585" y="668"/>
                  </a:lnTo>
                  <a:close/>
                  <a:moveTo>
                    <a:pt x="610" y="661"/>
                  </a:moveTo>
                  <a:lnTo>
                    <a:pt x="610" y="663"/>
                  </a:lnTo>
                  <a:lnTo>
                    <a:pt x="608" y="663"/>
                  </a:lnTo>
                  <a:lnTo>
                    <a:pt x="607" y="663"/>
                  </a:lnTo>
                  <a:lnTo>
                    <a:pt x="608" y="663"/>
                  </a:lnTo>
                  <a:lnTo>
                    <a:pt x="608" y="661"/>
                  </a:lnTo>
                  <a:lnTo>
                    <a:pt x="610" y="661"/>
                  </a:lnTo>
                  <a:close/>
                  <a:moveTo>
                    <a:pt x="620" y="661"/>
                  </a:moveTo>
                  <a:lnTo>
                    <a:pt x="620" y="663"/>
                  </a:lnTo>
                  <a:lnTo>
                    <a:pt x="618" y="663"/>
                  </a:lnTo>
                  <a:lnTo>
                    <a:pt x="618" y="661"/>
                  </a:lnTo>
                  <a:lnTo>
                    <a:pt x="620" y="661"/>
                  </a:lnTo>
                  <a:close/>
                  <a:moveTo>
                    <a:pt x="624" y="659"/>
                  </a:moveTo>
                  <a:lnTo>
                    <a:pt x="624" y="661"/>
                  </a:lnTo>
                  <a:lnTo>
                    <a:pt x="624" y="663"/>
                  </a:lnTo>
                  <a:lnTo>
                    <a:pt x="622" y="663"/>
                  </a:lnTo>
                  <a:lnTo>
                    <a:pt x="622" y="661"/>
                  </a:lnTo>
                  <a:lnTo>
                    <a:pt x="622" y="659"/>
                  </a:lnTo>
                  <a:lnTo>
                    <a:pt x="624" y="659"/>
                  </a:lnTo>
                  <a:close/>
                  <a:moveTo>
                    <a:pt x="631" y="657"/>
                  </a:moveTo>
                  <a:lnTo>
                    <a:pt x="630" y="657"/>
                  </a:lnTo>
                  <a:lnTo>
                    <a:pt x="631" y="657"/>
                  </a:lnTo>
                  <a:close/>
                  <a:moveTo>
                    <a:pt x="639" y="655"/>
                  </a:moveTo>
                  <a:lnTo>
                    <a:pt x="637" y="655"/>
                  </a:lnTo>
                  <a:lnTo>
                    <a:pt x="639" y="655"/>
                  </a:lnTo>
                  <a:close/>
                  <a:moveTo>
                    <a:pt x="647" y="655"/>
                  </a:moveTo>
                  <a:lnTo>
                    <a:pt x="645" y="655"/>
                  </a:lnTo>
                  <a:lnTo>
                    <a:pt x="647" y="655"/>
                  </a:lnTo>
                  <a:lnTo>
                    <a:pt x="647" y="653"/>
                  </a:lnTo>
                  <a:lnTo>
                    <a:pt x="647" y="655"/>
                  </a:lnTo>
                  <a:close/>
                  <a:moveTo>
                    <a:pt x="633" y="653"/>
                  </a:moveTo>
                  <a:lnTo>
                    <a:pt x="633" y="655"/>
                  </a:lnTo>
                  <a:lnTo>
                    <a:pt x="631" y="655"/>
                  </a:lnTo>
                  <a:lnTo>
                    <a:pt x="631" y="653"/>
                  </a:lnTo>
                  <a:lnTo>
                    <a:pt x="633" y="653"/>
                  </a:lnTo>
                  <a:close/>
                  <a:moveTo>
                    <a:pt x="635" y="653"/>
                  </a:moveTo>
                  <a:lnTo>
                    <a:pt x="633" y="653"/>
                  </a:lnTo>
                  <a:lnTo>
                    <a:pt x="635" y="653"/>
                  </a:lnTo>
                  <a:close/>
                  <a:moveTo>
                    <a:pt x="637" y="647"/>
                  </a:moveTo>
                  <a:lnTo>
                    <a:pt x="637" y="649"/>
                  </a:lnTo>
                  <a:lnTo>
                    <a:pt x="635" y="649"/>
                  </a:lnTo>
                  <a:lnTo>
                    <a:pt x="635" y="647"/>
                  </a:lnTo>
                  <a:lnTo>
                    <a:pt x="637" y="647"/>
                  </a:lnTo>
                  <a:close/>
                  <a:moveTo>
                    <a:pt x="637" y="645"/>
                  </a:moveTo>
                  <a:lnTo>
                    <a:pt x="635" y="645"/>
                  </a:lnTo>
                  <a:lnTo>
                    <a:pt x="635" y="644"/>
                  </a:lnTo>
                  <a:lnTo>
                    <a:pt x="633" y="644"/>
                  </a:lnTo>
                  <a:lnTo>
                    <a:pt x="633" y="642"/>
                  </a:lnTo>
                  <a:lnTo>
                    <a:pt x="635" y="642"/>
                  </a:lnTo>
                  <a:lnTo>
                    <a:pt x="635" y="644"/>
                  </a:lnTo>
                  <a:lnTo>
                    <a:pt x="637" y="644"/>
                  </a:lnTo>
                  <a:lnTo>
                    <a:pt x="637" y="645"/>
                  </a:lnTo>
                  <a:close/>
                  <a:moveTo>
                    <a:pt x="633" y="640"/>
                  </a:moveTo>
                  <a:lnTo>
                    <a:pt x="635" y="640"/>
                  </a:lnTo>
                  <a:lnTo>
                    <a:pt x="635" y="642"/>
                  </a:lnTo>
                  <a:lnTo>
                    <a:pt x="633" y="642"/>
                  </a:lnTo>
                  <a:lnTo>
                    <a:pt x="633" y="640"/>
                  </a:lnTo>
                  <a:lnTo>
                    <a:pt x="633" y="642"/>
                  </a:lnTo>
                  <a:lnTo>
                    <a:pt x="633" y="640"/>
                  </a:lnTo>
                  <a:close/>
                  <a:moveTo>
                    <a:pt x="635" y="640"/>
                  </a:moveTo>
                  <a:lnTo>
                    <a:pt x="635" y="638"/>
                  </a:lnTo>
                  <a:lnTo>
                    <a:pt x="635" y="640"/>
                  </a:lnTo>
                  <a:close/>
                  <a:moveTo>
                    <a:pt x="691" y="630"/>
                  </a:moveTo>
                  <a:lnTo>
                    <a:pt x="693" y="630"/>
                  </a:lnTo>
                  <a:lnTo>
                    <a:pt x="691" y="630"/>
                  </a:lnTo>
                  <a:lnTo>
                    <a:pt x="689" y="630"/>
                  </a:lnTo>
                  <a:lnTo>
                    <a:pt x="691" y="630"/>
                  </a:lnTo>
                  <a:lnTo>
                    <a:pt x="693" y="630"/>
                  </a:lnTo>
                  <a:lnTo>
                    <a:pt x="691" y="630"/>
                  </a:lnTo>
                  <a:close/>
                  <a:moveTo>
                    <a:pt x="691" y="628"/>
                  </a:moveTo>
                  <a:lnTo>
                    <a:pt x="689" y="628"/>
                  </a:lnTo>
                  <a:lnTo>
                    <a:pt x="691" y="628"/>
                  </a:lnTo>
                  <a:close/>
                  <a:moveTo>
                    <a:pt x="697" y="624"/>
                  </a:moveTo>
                  <a:lnTo>
                    <a:pt x="699" y="624"/>
                  </a:lnTo>
                  <a:lnTo>
                    <a:pt x="699" y="626"/>
                  </a:lnTo>
                  <a:lnTo>
                    <a:pt x="697" y="626"/>
                  </a:lnTo>
                  <a:lnTo>
                    <a:pt x="697" y="628"/>
                  </a:lnTo>
                  <a:lnTo>
                    <a:pt x="695" y="628"/>
                  </a:lnTo>
                  <a:lnTo>
                    <a:pt x="697" y="626"/>
                  </a:lnTo>
                  <a:lnTo>
                    <a:pt x="695" y="626"/>
                  </a:lnTo>
                  <a:lnTo>
                    <a:pt x="697" y="626"/>
                  </a:lnTo>
                  <a:lnTo>
                    <a:pt x="697" y="624"/>
                  </a:lnTo>
                  <a:close/>
                  <a:moveTo>
                    <a:pt x="708" y="611"/>
                  </a:moveTo>
                  <a:lnTo>
                    <a:pt x="708" y="613"/>
                  </a:lnTo>
                  <a:lnTo>
                    <a:pt x="706" y="613"/>
                  </a:lnTo>
                  <a:lnTo>
                    <a:pt x="708" y="613"/>
                  </a:lnTo>
                  <a:lnTo>
                    <a:pt x="706" y="613"/>
                  </a:lnTo>
                  <a:lnTo>
                    <a:pt x="706" y="611"/>
                  </a:lnTo>
                  <a:lnTo>
                    <a:pt x="708" y="611"/>
                  </a:lnTo>
                  <a:close/>
                  <a:moveTo>
                    <a:pt x="729" y="599"/>
                  </a:moveTo>
                  <a:lnTo>
                    <a:pt x="731" y="599"/>
                  </a:lnTo>
                  <a:lnTo>
                    <a:pt x="729" y="599"/>
                  </a:lnTo>
                  <a:close/>
                  <a:moveTo>
                    <a:pt x="727" y="596"/>
                  </a:moveTo>
                  <a:lnTo>
                    <a:pt x="726" y="596"/>
                  </a:lnTo>
                  <a:lnTo>
                    <a:pt x="727" y="594"/>
                  </a:lnTo>
                  <a:lnTo>
                    <a:pt x="727" y="596"/>
                  </a:lnTo>
                  <a:close/>
                  <a:moveTo>
                    <a:pt x="735" y="592"/>
                  </a:moveTo>
                  <a:lnTo>
                    <a:pt x="735" y="594"/>
                  </a:lnTo>
                  <a:lnTo>
                    <a:pt x="735" y="596"/>
                  </a:lnTo>
                  <a:lnTo>
                    <a:pt x="733" y="596"/>
                  </a:lnTo>
                  <a:lnTo>
                    <a:pt x="733" y="594"/>
                  </a:lnTo>
                  <a:lnTo>
                    <a:pt x="733" y="596"/>
                  </a:lnTo>
                  <a:lnTo>
                    <a:pt x="733" y="594"/>
                  </a:lnTo>
                  <a:lnTo>
                    <a:pt x="735" y="594"/>
                  </a:lnTo>
                  <a:lnTo>
                    <a:pt x="733" y="594"/>
                  </a:lnTo>
                  <a:lnTo>
                    <a:pt x="733" y="592"/>
                  </a:lnTo>
                  <a:lnTo>
                    <a:pt x="735" y="592"/>
                  </a:lnTo>
                  <a:lnTo>
                    <a:pt x="733" y="592"/>
                  </a:lnTo>
                  <a:lnTo>
                    <a:pt x="735" y="592"/>
                  </a:lnTo>
                  <a:close/>
                  <a:moveTo>
                    <a:pt x="727" y="586"/>
                  </a:moveTo>
                  <a:lnTo>
                    <a:pt x="726" y="586"/>
                  </a:lnTo>
                  <a:lnTo>
                    <a:pt x="726" y="584"/>
                  </a:lnTo>
                  <a:lnTo>
                    <a:pt x="727" y="584"/>
                  </a:lnTo>
                  <a:lnTo>
                    <a:pt x="727" y="586"/>
                  </a:lnTo>
                  <a:close/>
                  <a:moveTo>
                    <a:pt x="743" y="569"/>
                  </a:moveTo>
                  <a:lnTo>
                    <a:pt x="745" y="569"/>
                  </a:lnTo>
                  <a:lnTo>
                    <a:pt x="743" y="569"/>
                  </a:lnTo>
                  <a:close/>
                  <a:moveTo>
                    <a:pt x="756" y="553"/>
                  </a:moveTo>
                  <a:lnTo>
                    <a:pt x="754" y="553"/>
                  </a:lnTo>
                  <a:lnTo>
                    <a:pt x="756" y="553"/>
                  </a:lnTo>
                  <a:lnTo>
                    <a:pt x="756" y="551"/>
                  </a:lnTo>
                  <a:lnTo>
                    <a:pt x="756" y="553"/>
                  </a:lnTo>
                  <a:close/>
                  <a:moveTo>
                    <a:pt x="756" y="549"/>
                  </a:moveTo>
                  <a:lnTo>
                    <a:pt x="756" y="551"/>
                  </a:lnTo>
                  <a:lnTo>
                    <a:pt x="754" y="551"/>
                  </a:lnTo>
                  <a:lnTo>
                    <a:pt x="754" y="549"/>
                  </a:lnTo>
                  <a:lnTo>
                    <a:pt x="756" y="549"/>
                  </a:lnTo>
                  <a:close/>
                  <a:moveTo>
                    <a:pt x="758" y="548"/>
                  </a:moveTo>
                  <a:lnTo>
                    <a:pt x="758" y="549"/>
                  </a:lnTo>
                  <a:lnTo>
                    <a:pt x="756" y="549"/>
                  </a:lnTo>
                  <a:lnTo>
                    <a:pt x="756" y="548"/>
                  </a:lnTo>
                  <a:lnTo>
                    <a:pt x="756" y="546"/>
                  </a:lnTo>
                  <a:lnTo>
                    <a:pt x="758" y="546"/>
                  </a:lnTo>
                  <a:lnTo>
                    <a:pt x="758" y="548"/>
                  </a:lnTo>
                  <a:close/>
                  <a:moveTo>
                    <a:pt x="768" y="530"/>
                  </a:moveTo>
                  <a:lnTo>
                    <a:pt x="766" y="530"/>
                  </a:lnTo>
                  <a:lnTo>
                    <a:pt x="766" y="528"/>
                  </a:lnTo>
                  <a:lnTo>
                    <a:pt x="768" y="528"/>
                  </a:lnTo>
                  <a:lnTo>
                    <a:pt x="768" y="530"/>
                  </a:lnTo>
                  <a:close/>
                  <a:moveTo>
                    <a:pt x="770" y="530"/>
                  </a:moveTo>
                  <a:lnTo>
                    <a:pt x="768" y="530"/>
                  </a:lnTo>
                  <a:lnTo>
                    <a:pt x="768" y="528"/>
                  </a:lnTo>
                  <a:lnTo>
                    <a:pt x="770" y="528"/>
                  </a:lnTo>
                  <a:lnTo>
                    <a:pt x="770" y="530"/>
                  </a:lnTo>
                  <a:close/>
                  <a:moveTo>
                    <a:pt x="772" y="519"/>
                  </a:moveTo>
                  <a:lnTo>
                    <a:pt x="772" y="521"/>
                  </a:lnTo>
                  <a:lnTo>
                    <a:pt x="772" y="519"/>
                  </a:lnTo>
                  <a:lnTo>
                    <a:pt x="770" y="519"/>
                  </a:lnTo>
                  <a:lnTo>
                    <a:pt x="770" y="517"/>
                  </a:lnTo>
                  <a:lnTo>
                    <a:pt x="772" y="517"/>
                  </a:lnTo>
                  <a:lnTo>
                    <a:pt x="772" y="519"/>
                  </a:lnTo>
                  <a:close/>
                  <a:moveTo>
                    <a:pt x="775" y="517"/>
                  </a:moveTo>
                  <a:lnTo>
                    <a:pt x="774" y="517"/>
                  </a:lnTo>
                  <a:lnTo>
                    <a:pt x="775" y="517"/>
                  </a:lnTo>
                  <a:lnTo>
                    <a:pt x="774" y="517"/>
                  </a:lnTo>
                  <a:lnTo>
                    <a:pt x="775" y="517"/>
                  </a:lnTo>
                  <a:close/>
                  <a:moveTo>
                    <a:pt x="770" y="515"/>
                  </a:moveTo>
                  <a:lnTo>
                    <a:pt x="768" y="515"/>
                  </a:lnTo>
                  <a:lnTo>
                    <a:pt x="770" y="515"/>
                  </a:lnTo>
                  <a:close/>
                  <a:moveTo>
                    <a:pt x="775" y="515"/>
                  </a:moveTo>
                  <a:lnTo>
                    <a:pt x="775" y="517"/>
                  </a:lnTo>
                  <a:lnTo>
                    <a:pt x="775" y="515"/>
                  </a:lnTo>
                  <a:close/>
                  <a:moveTo>
                    <a:pt x="768" y="513"/>
                  </a:moveTo>
                  <a:lnTo>
                    <a:pt x="766" y="513"/>
                  </a:lnTo>
                  <a:lnTo>
                    <a:pt x="768" y="513"/>
                  </a:lnTo>
                  <a:lnTo>
                    <a:pt x="768" y="511"/>
                  </a:lnTo>
                  <a:lnTo>
                    <a:pt x="768" y="513"/>
                  </a:lnTo>
                  <a:close/>
                  <a:moveTo>
                    <a:pt x="772" y="511"/>
                  </a:moveTo>
                  <a:lnTo>
                    <a:pt x="774" y="511"/>
                  </a:lnTo>
                  <a:lnTo>
                    <a:pt x="774" y="513"/>
                  </a:lnTo>
                  <a:lnTo>
                    <a:pt x="775" y="513"/>
                  </a:lnTo>
                  <a:lnTo>
                    <a:pt x="774" y="513"/>
                  </a:lnTo>
                  <a:lnTo>
                    <a:pt x="774" y="515"/>
                  </a:lnTo>
                  <a:lnTo>
                    <a:pt x="774" y="513"/>
                  </a:lnTo>
                  <a:lnTo>
                    <a:pt x="772" y="513"/>
                  </a:lnTo>
                  <a:lnTo>
                    <a:pt x="770" y="513"/>
                  </a:lnTo>
                  <a:lnTo>
                    <a:pt x="770" y="511"/>
                  </a:lnTo>
                  <a:lnTo>
                    <a:pt x="772" y="511"/>
                  </a:lnTo>
                  <a:close/>
                  <a:moveTo>
                    <a:pt x="775" y="509"/>
                  </a:moveTo>
                  <a:lnTo>
                    <a:pt x="774" y="509"/>
                  </a:lnTo>
                  <a:lnTo>
                    <a:pt x="775" y="509"/>
                  </a:lnTo>
                  <a:close/>
                  <a:moveTo>
                    <a:pt x="774" y="509"/>
                  </a:moveTo>
                  <a:lnTo>
                    <a:pt x="772" y="509"/>
                  </a:lnTo>
                  <a:lnTo>
                    <a:pt x="772" y="507"/>
                  </a:lnTo>
                  <a:lnTo>
                    <a:pt x="774" y="507"/>
                  </a:lnTo>
                  <a:lnTo>
                    <a:pt x="774" y="509"/>
                  </a:lnTo>
                  <a:close/>
                  <a:moveTo>
                    <a:pt x="774" y="505"/>
                  </a:moveTo>
                  <a:lnTo>
                    <a:pt x="775" y="505"/>
                  </a:lnTo>
                  <a:lnTo>
                    <a:pt x="774" y="505"/>
                  </a:lnTo>
                  <a:close/>
                  <a:moveTo>
                    <a:pt x="777" y="500"/>
                  </a:moveTo>
                  <a:lnTo>
                    <a:pt x="777" y="501"/>
                  </a:lnTo>
                  <a:lnTo>
                    <a:pt x="777" y="500"/>
                  </a:lnTo>
                  <a:lnTo>
                    <a:pt x="775" y="500"/>
                  </a:lnTo>
                  <a:lnTo>
                    <a:pt x="777" y="500"/>
                  </a:lnTo>
                  <a:lnTo>
                    <a:pt x="775" y="500"/>
                  </a:lnTo>
                  <a:lnTo>
                    <a:pt x="777" y="500"/>
                  </a:lnTo>
                  <a:close/>
                  <a:moveTo>
                    <a:pt x="768" y="490"/>
                  </a:moveTo>
                  <a:lnTo>
                    <a:pt x="766" y="490"/>
                  </a:lnTo>
                  <a:lnTo>
                    <a:pt x="766" y="488"/>
                  </a:lnTo>
                  <a:lnTo>
                    <a:pt x="768" y="488"/>
                  </a:lnTo>
                  <a:lnTo>
                    <a:pt x="768" y="490"/>
                  </a:lnTo>
                  <a:close/>
                  <a:moveTo>
                    <a:pt x="766" y="488"/>
                  </a:moveTo>
                  <a:lnTo>
                    <a:pt x="764" y="486"/>
                  </a:lnTo>
                  <a:lnTo>
                    <a:pt x="762" y="486"/>
                  </a:lnTo>
                  <a:lnTo>
                    <a:pt x="764" y="486"/>
                  </a:lnTo>
                  <a:lnTo>
                    <a:pt x="764" y="488"/>
                  </a:lnTo>
                  <a:lnTo>
                    <a:pt x="766" y="488"/>
                  </a:lnTo>
                  <a:close/>
                  <a:moveTo>
                    <a:pt x="768" y="486"/>
                  </a:moveTo>
                  <a:lnTo>
                    <a:pt x="766" y="486"/>
                  </a:lnTo>
                  <a:lnTo>
                    <a:pt x="764" y="486"/>
                  </a:lnTo>
                  <a:lnTo>
                    <a:pt x="762" y="484"/>
                  </a:lnTo>
                  <a:lnTo>
                    <a:pt x="760" y="484"/>
                  </a:lnTo>
                  <a:lnTo>
                    <a:pt x="760" y="482"/>
                  </a:lnTo>
                  <a:lnTo>
                    <a:pt x="758" y="482"/>
                  </a:lnTo>
                  <a:lnTo>
                    <a:pt x="756" y="480"/>
                  </a:lnTo>
                  <a:lnTo>
                    <a:pt x="758" y="478"/>
                  </a:lnTo>
                  <a:lnTo>
                    <a:pt x="758" y="480"/>
                  </a:lnTo>
                  <a:lnTo>
                    <a:pt x="760" y="480"/>
                  </a:lnTo>
                  <a:lnTo>
                    <a:pt x="762" y="480"/>
                  </a:lnTo>
                  <a:lnTo>
                    <a:pt x="762" y="482"/>
                  </a:lnTo>
                  <a:lnTo>
                    <a:pt x="764" y="482"/>
                  </a:lnTo>
                  <a:lnTo>
                    <a:pt x="766" y="482"/>
                  </a:lnTo>
                  <a:lnTo>
                    <a:pt x="768" y="484"/>
                  </a:lnTo>
                  <a:lnTo>
                    <a:pt x="770" y="484"/>
                  </a:lnTo>
                  <a:lnTo>
                    <a:pt x="770" y="486"/>
                  </a:lnTo>
                  <a:lnTo>
                    <a:pt x="768" y="486"/>
                  </a:lnTo>
                  <a:close/>
                  <a:moveTo>
                    <a:pt x="737" y="475"/>
                  </a:moveTo>
                  <a:lnTo>
                    <a:pt x="735" y="475"/>
                  </a:lnTo>
                  <a:lnTo>
                    <a:pt x="735" y="473"/>
                  </a:lnTo>
                  <a:lnTo>
                    <a:pt x="733" y="473"/>
                  </a:lnTo>
                  <a:lnTo>
                    <a:pt x="733" y="471"/>
                  </a:lnTo>
                  <a:lnTo>
                    <a:pt x="735" y="471"/>
                  </a:lnTo>
                  <a:lnTo>
                    <a:pt x="735" y="473"/>
                  </a:lnTo>
                  <a:lnTo>
                    <a:pt x="735" y="475"/>
                  </a:lnTo>
                  <a:lnTo>
                    <a:pt x="737" y="475"/>
                  </a:lnTo>
                  <a:close/>
                  <a:moveTo>
                    <a:pt x="751" y="361"/>
                  </a:moveTo>
                  <a:lnTo>
                    <a:pt x="749" y="361"/>
                  </a:lnTo>
                  <a:lnTo>
                    <a:pt x="751" y="361"/>
                  </a:lnTo>
                  <a:close/>
                  <a:moveTo>
                    <a:pt x="749" y="361"/>
                  </a:moveTo>
                  <a:lnTo>
                    <a:pt x="747" y="361"/>
                  </a:lnTo>
                  <a:lnTo>
                    <a:pt x="747" y="359"/>
                  </a:lnTo>
                  <a:lnTo>
                    <a:pt x="749" y="359"/>
                  </a:lnTo>
                  <a:lnTo>
                    <a:pt x="749" y="361"/>
                  </a:lnTo>
                  <a:close/>
                  <a:moveTo>
                    <a:pt x="751" y="356"/>
                  </a:moveTo>
                  <a:lnTo>
                    <a:pt x="749" y="356"/>
                  </a:lnTo>
                  <a:lnTo>
                    <a:pt x="751" y="356"/>
                  </a:lnTo>
                  <a:close/>
                  <a:moveTo>
                    <a:pt x="716" y="338"/>
                  </a:moveTo>
                  <a:lnTo>
                    <a:pt x="716" y="340"/>
                  </a:lnTo>
                  <a:lnTo>
                    <a:pt x="714" y="340"/>
                  </a:lnTo>
                  <a:lnTo>
                    <a:pt x="714" y="338"/>
                  </a:lnTo>
                  <a:lnTo>
                    <a:pt x="716" y="338"/>
                  </a:lnTo>
                  <a:close/>
                  <a:moveTo>
                    <a:pt x="789" y="338"/>
                  </a:moveTo>
                  <a:lnTo>
                    <a:pt x="787" y="338"/>
                  </a:lnTo>
                  <a:lnTo>
                    <a:pt x="789" y="338"/>
                  </a:lnTo>
                  <a:lnTo>
                    <a:pt x="787" y="338"/>
                  </a:lnTo>
                  <a:lnTo>
                    <a:pt x="789" y="338"/>
                  </a:lnTo>
                  <a:close/>
                  <a:moveTo>
                    <a:pt x="775" y="336"/>
                  </a:moveTo>
                  <a:lnTo>
                    <a:pt x="775" y="334"/>
                  </a:lnTo>
                  <a:lnTo>
                    <a:pt x="775" y="336"/>
                  </a:lnTo>
                  <a:close/>
                  <a:moveTo>
                    <a:pt x="781" y="334"/>
                  </a:moveTo>
                  <a:lnTo>
                    <a:pt x="779" y="334"/>
                  </a:lnTo>
                  <a:lnTo>
                    <a:pt x="781" y="334"/>
                  </a:lnTo>
                  <a:close/>
                  <a:moveTo>
                    <a:pt x="781" y="334"/>
                  </a:moveTo>
                  <a:lnTo>
                    <a:pt x="779" y="334"/>
                  </a:lnTo>
                  <a:lnTo>
                    <a:pt x="777" y="334"/>
                  </a:lnTo>
                  <a:lnTo>
                    <a:pt x="777" y="333"/>
                  </a:lnTo>
                  <a:lnTo>
                    <a:pt x="779" y="333"/>
                  </a:lnTo>
                  <a:lnTo>
                    <a:pt x="779" y="334"/>
                  </a:lnTo>
                  <a:lnTo>
                    <a:pt x="781" y="334"/>
                  </a:lnTo>
                  <a:close/>
                  <a:moveTo>
                    <a:pt x="760" y="329"/>
                  </a:moveTo>
                  <a:lnTo>
                    <a:pt x="760" y="331"/>
                  </a:lnTo>
                  <a:lnTo>
                    <a:pt x="760" y="333"/>
                  </a:lnTo>
                  <a:lnTo>
                    <a:pt x="758" y="331"/>
                  </a:lnTo>
                  <a:lnTo>
                    <a:pt x="760" y="331"/>
                  </a:lnTo>
                  <a:lnTo>
                    <a:pt x="758" y="331"/>
                  </a:lnTo>
                  <a:lnTo>
                    <a:pt x="758" y="329"/>
                  </a:lnTo>
                  <a:lnTo>
                    <a:pt x="760" y="329"/>
                  </a:lnTo>
                  <a:close/>
                  <a:moveTo>
                    <a:pt x="785" y="329"/>
                  </a:moveTo>
                  <a:lnTo>
                    <a:pt x="787" y="329"/>
                  </a:lnTo>
                  <a:lnTo>
                    <a:pt x="785" y="329"/>
                  </a:lnTo>
                  <a:close/>
                  <a:moveTo>
                    <a:pt x="793" y="2"/>
                  </a:moveTo>
                  <a:lnTo>
                    <a:pt x="793" y="0"/>
                  </a:lnTo>
                  <a:lnTo>
                    <a:pt x="795" y="0"/>
                  </a:lnTo>
                  <a:lnTo>
                    <a:pt x="795" y="2"/>
                  </a:lnTo>
                  <a:lnTo>
                    <a:pt x="795" y="0"/>
                  </a:lnTo>
                  <a:lnTo>
                    <a:pt x="797" y="2"/>
                  </a:lnTo>
                  <a:lnTo>
                    <a:pt x="799" y="2"/>
                  </a:lnTo>
                  <a:lnTo>
                    <a:pt x="800" y="4"/>
                  </a:lnTo>
                  <a:lnTo>
                    <a:pt x="802" y="4"/>
                  </a:lnTo>
                  <a:lnTo>
                    <a:pt x="802" y="6"/>
                  </a:lnTo>
                  <a:lnTo>
                    <a:pt x="804" y="6"/>
                  </a:lnTo>
                  <a:lnTo>
                    <a:pt x="806" y="6"/>
                  </a:lnTo>
                  <a:lnTo>
                    <a:pt x="806" y="8"/>
                  </a:lnTo>
                  <a:lnTo>
                    <a:pt x="806" y="10"/>
                  </a:lnTo>
                  <a:lnTo>
                    <a:pt x="808" y="10"/>
                  </a:lnTo>
                  <a:lnTo>
                    <a:pt x="810" y="10"/>
                  </a:lnTo>
                  <a:lnTo>
                    <a:pt x="812" y="10"/>
                  </a:lnTo>
                  <a:lnTo>
                    <a:pt x="812" y="12"/>
                  </a:lnTo>
                  <a:lnTo>
                    <a:pt x="814" y="12"/>
                  </a:lnTo>
                  <a:lnTo>
                    <a:pt x="816" y="14"/>
                  </a:lnTo>
                  <a:lnTo>
                    <a:pt x="816" y="12"/>
                  </a:lnTo>
                  <a:lnTo>
                    <a:pt x="816" y="10"/>
                  </a:lnTo>
                  <a:lnTo>
                    <a:pt x="818" y="10"/>
                  </a:lnTo>
                  <a:lnTo>
                    <a:pt x="820" y="10"/>
                  </a:lnTo>
                  <a:lnTo>
                    <a:pt x="823" y="14"/>
                  </a:lnTo>
                  <a:lnTo>
                    <a:pt x="825" y="14"/>
                  </a:lnTo>
                  <a:lnTo>
                    <a:pt x="825" y="16"/>
                  </a:lnTo>
                  <a:lnTo>
                    <a:pt x="827" y="14"/>
                  </a:lnTo>
                  <a:lnTo>
                    <a:pt x="827" y="16"/>
                  </a:lnTo>
                  <a:lnTo>
                    <a:pt x="829" y="16"/>
                  </a:lnTo>
                  <a:lnTo>
                    <a:pt x="829" y="18"/>
                  </a:lnTo>
                  <a:lnTo>
                    <a:pt x="827" y="18"/>
                  </a:lnTo>
                  <a:lnTo>
                    <a:pt x="827" y="20"/>
                  </a:lnTo>
                  <a:lnTo>
                    <a:pt x="829" y="20"/>
                  </a:lnTo>
                  <a:lnTo>
                    <a:pt x="831" y="18"/>
                  </a:lnTo>
                  <a:lnTo>
                    <a:pt x="831" y="20"/>
                  </a:lnTo>
                  <a:lnTo>
                    <a:pt x="833" y="22"/>
                  </a:lnTo>
                  <a:lnTo>
                    <a:pt x="835" y="22"/>
                  </a:lnTo>
                  <a:lnTo>
                    <a:pt x="835" y="23"/>
                  </a:lnTo>
                  <a:lnTo>
                    <a:pt x="833" y="23"/>
                  </a:lnTo>
                  <a:lnTo>
                    <a:pt x="835" y="23"/>
                  </a:lnTo>
                  <a:lnTo>
                    <a:pt x="835" y="25"/>
                  </a:lnTo>
                  <a:lnTo>
                    <a:pt x="833" y="25"/>
                  </a:lnTo>
                  <a:lnTo>
                    <a:pt x="833" y="27"/>
                  </a:lnTo>
                  <a:lnTo>
                    <a:pt x="835" y="27"/>
                  </a:lnTo>
                  <a:lnTo>
                    <a:pt x="837" y="29"/>
                  </a:lnTo>
                  <a:lnTo>
                    <a:pt x="837" y="31"/>
                  </a:lnTo>
                  <a:lnTo>
                    <a:pt x="839" y="31"/>
                  </a:lnTo>
                  <a:lnTo>
                    <a:pt x="839" y="33"/>
                  </a:lnTo>
                  <a:lnTo>
                    <a:pt x="839" y="35"/>
                  </a:lnTo>
                  <a:lnTo>
                    <a:pt x="841" y="35"/>
                  </a:lnTo>
                  <a:lnTo>
                    <a:pt x="839" y="35"/>
                  </a:lnTo>
                  <a:lnTo>
                    <a:pt x="839" y="37"/>
                  </a:lnTo>
                  <a:lnTo>
                    <a:pt x="841" y="39"/>
                  </a:lnTo>
                  <a:lnTo>
                    <a:pt x="843" y="39"/>
                  </a:lnTo>
                  <a:lnTo>
                    <a:pt x="841" y="41"/>
                  </a:lnTo>
                  <a:lnTo>
                    <a:pt x="841" y="43"/>
                  </a:lnTo>
                  <a:lnTo>
                    <a:pt x="843" y="48"/>
                  </a:lnTo>
                  <a:lnTo>
                    <a:pt x="845" y="48"/>
                  </a:lnTo>
                  <a:lnTo>
                    <a:pt x="845" y="50"/>
                  </a:lnTo>
                  <a:lnTo>
                    <a:pt x="845" y="52"/>
                  </a:lnTo>
                  <a:lnTo>
                    <a:pt x="845" y="54"/>
                  </a:lnTo>
                  <a:lnTo>
                    <a:pt x="847" y="54"/>
                  </a:lnTo>
                  <a:lnTo>
                    <a:pt x="847" y="56"/>
                  </a:lnTo>
                  <a:lnTo>
                    <a:pt x="847" y="58"/>
                  </a:lnTo>
                  <a:lnTo>
                    <a:pt x="848" y="58"/>
                  </a:lnTo>
                  <a:lnTo>
                    <a:pt x="847" y="58"/>
                  </a:lnTo>
                  <a:lnTo>
                    <a:pt x="847" y="60"/>
                  </a:lnTo>
                  <a:lnTo>
                    <a:pt x="847" y="62"/>
                  </a:lnTo>
                  <a:lnTo>
                    <a:pt x="847" y="60"/>
                  </a:lnTo>
                  <a:lnTo>
                    <a:pt x="848" y="60"/>
                  </a:lnTo>
                  <a:lnTo>
                    <a:pt x="848" y="62"/>
                  </a:lnTo>
                  <a:lnTo>
                    <a:pt x="848" y="64"/>
                  </a:lnTo>
                  <a:lnTo>
                    <a:pt x="848" y="66"/>
                  </a:lnTo>
                  <a:lnTo>
                    <a:pt x="848" y="68"/>
                  </a:lnTo>
                  <a:lnTo>
                    <a:pt x="850" y="68"/>
                  </a:lnTo>
                  <a:lnTo>
                    <a:pt x="850" y="70"/>
                  </a:lnTo>
                  <a:lnTo>
                    <a:pt x="852" y="70"/>
                  </a:lnTo>
                  <a:lnTo>
                    <a:pt x="852" y="73"/>
                  </a:lnTo>
                  <a:lnTo>
                    <a:pt x="854" y="73"/>
                  </a:lnTo>
                  <a:lnTo>
                    <a:pt x="854" y="75"/>
                  </a:lnTo>
                  <a:lnTo>
                    <a:pt x="854" y="77"/>
                  </a:lnTo>
                  <a:lnTo>
                    <a:pt x="854" y="79"/>
                  </a:lnTo>
                  <a:lnTo>
                    <a:pt x="854" y="81"/>
                  </a:lnTo>
                  <a:lnTo>
                    <a:pt x="854" y="83"/>
                  </a:lnTo>
                  <a:lnTo>
                    <a:pt x="854" y="85"/>
                  </a:lnTo>
                  <a:lnTo>
                    <a:pt x="856" y="87"/>
                  </a:lnTo>
                  <a:lnTo>
                    <a:pt x="858" y="87"/>
                  </a:lnTo>
                  <a:lnTo>
                    <a:pt x="858" y="89"/>
                  </a:lnTo>
                  <a:lnTo>
                    <a:pt x="858" y="91"/>
                  </a:lnTo>
                  <a:lnTo>
                    <a:pt x="856" y="93"/>
                  </a:lnTo>
                  <a:lnTo>
                    <a:pt x="858" y="94"/>
                  </a:lnTo>
                  <a:lnTo>
                    <a:pt x="858" y="96"/>
                  </a:lnTo>
                  <a:lnTo>
                    <a:pt x="858" y="98"/>
                  </a:lnTo>
                  <a:lnTo>
                    <a:pt x="860" y="98"/>
                  </a:lnTo>
                  <a:lnTo>
                    <a:pt x="860" y="100"/>
                  </a:lnTo>
                  <a:lnTo>
                    <a:pt x="860" y="102"/>
                  </a:lnTo>
                  <a:lnTo>
                    <a:pt x="862" y="102"/>
                  </a:lnTo>
                  <a:lnTo>
                    <a:pt x="864" y="104"/>
                  </a:lnTo>
                  <a:lnTo>
                    <a:pt x="864" y="102"/>
                  </a:lnTo>
                  <a:lnTo>
                    <a:pt x="866" y="102"/>
                  </a:lnTo>
                  <a:lnTo>
                    <a:pt x="866" y="104"/>
                  </a:lnTo>
                  <a:lnTo>
                    <a:pt x="868" y="104"/>
                  </a:lnTo>
                  <a:lnTo>
                    <a:pt x="870" y="104"/>
                  </a:lnTo>
                  <a:lnTo>
                    <a:pt x="871" y="104"/>
                  </a:lnTo>
                  <a:lnTo>
                    <a:pt x="873" y="102"/>
                  </a:lnTo>
                  <a:lnTo>
                    <a:pt x="875" y="104"/>
                  </a:lnTo>
                  <a:lnTo>
                    <a:pt x="875" y="102"/>
                  </a:lnTo>
                  <a:lnTo>
                    <a:pt x="877" y="102"/>
                  </a:lnTo>
                  <a:lnTo>
                    <a:pt x="877" y="104"/>
                  </a:lnTo>
                  <a:lnTo>
                    <a:pt x="877" y="106"/>
                  </a:lnTo>
                  <a:lnTo>
                    <a:pt x="879" y="106"/>
                  </a:lnTo>
                  <a:lnTo>
                    <a:pt x="881" y="106"/>
                  </a:lnTo>
                  <a:lnTo>
                    <a:pt x="881" y="108"/>
                  </a:lnTo>
                  <a:lnTo>
                    <a:pt x="883" y="108"/>
                  </a:lnTo>
                  <a:lnTo>
                    <a:pt x="885" y="108"/>
                  </a:lnTo>
                  <a:lnTo>
                    <a:pt x="887" y="110"/>
                  </a:lnTo>
                  <a:lnTo>
                    <a:pt x="887" y="108"/>
                  </a:lnTo>
                  <a:lnTo>
                    <a:pt x="887" y="106"/>
                  </a:lnTo>
                  <a:lnTo>
                    <a:pt x="889" y="106"/>
                  </a:lnTo>
                  <a:lnTo>
                    <a:pt x="889" y="108"/>
                  </a:lnTo>
                  <a:lnTo>
                    <a:pt x="889" y="110"/>
                  </a:lnTo>
                  <a:lnTo>
                    <a:pt x="891" y="110"/>
                  </a:lnTo>
                  <a:lnTo>
                    <a:pt x="893" y="110"/>
                  </a:lnTo>
                  <a:lnTo>
                    <a:pt x="893" y="112"/>
                  </a:lnTo>
                  <a:lnTo>
                    <a:pt x="893" y="114"/>
                  </a:lnTo>
                  <a:lnTo>
                    <a:pt x="895" y="114"/>
                  </a:lnTo>
                  <a:lnTo>
                    <a:pt x="895" y="116"/>
                  </a:lnTo>
                  <a:lnTo>
                    <a:pt x="896" y="116"/>
                  </a:lnTo>
                  <a:lnTo>
                    <a:pt x="895" y="116"/>
                  </a:lnTo>
                  <a:lnTo>
                    <a:pt x="896" y="116"/>
                  </a:lnTo>
                  <a:lnTo>
                    <a:pt x="896" y="118"/>
                  </a:lnTo>
                  <a:lnTo>
                    <a:pt x="898" y="118"/>
                  </a:lnTo>
                  <a:lnTo>
                    <a:pt x="900" y="119"/>
                  </a:lnTo>
                  <a:lnTo>
                    <a:pt x="900" y="121"/>
                  </a:lnTo>
                  <a:lnTo>
                    <a:pt x="902" y="121"/>
                  </a:lnTo>
                  <a:lnTo>
                    <a:pt x="902" y="119"/>
                  </a:lnTo>
                  <a:lnTo>
                    <a:pt x="904" y="119"/>
                  </a:lnTo>
                  <a:lnTo>
                    <a:pt x="904" y="121"/>
                  </a:lnTo>
                  <a:lnTo>
                    <a:pt x="906" y="121"/>
                  </a:lnTo>
                  <a:lnTo>
                    <a:pt x="906" y="119"/>
                  </a:lnTo>
                  <a:lnTo>
                    <a:pt x="908" y="119"/>
                  </a:lnTo>
                  <a:lnTo>
                    <a:pt x="908" y="121"/>
                  </a:lnTo>
                  <a:lnTo>
                    <a:pt x="906" y="121"/>
                  </a:lnTo>
                  <a:lnTo>
                    <a:pt x="906" y="125"/>
                  </a:lnTo>
                  <a:lnTo>
                    <a:pt x="906" y="127"/>
                  </a:lnTo>
                  <a:lnTo>
                    <a:pt x="906" y="129"/>
                  </a:lnTo>
                  <a:lnTo>
                    <a:pt x="908" y="129"/>
                  </a:lnTo>
                  <a:lnTo>
                    <a:pt x="910" y="129"/>
                  </a:lnTo>
                  <a:lnTo>
                    <a:pt x="910" y="131"/>
                  </a:lnTo>
                  <a:lnTo>
                    <a:pt x="908" y="131"/>
                  </a:lnTo>
                  <a:lnTo>
                    <a:pt x="910" y="133"/>
                  </a:lnTo>
                  <a:lnTo>
                    <a:pt x="910" y="135"/>
                  </a:lnTo>
                  <a:lnTo>
                    <a:pt x="910" y="137"/>
                  </a:lnTo>
                  <a:lnTo>
                    <a:pt x="908" y="137"/>
                  </a:lnTo>
                  <a:lnTo>
                    <a:pt x="908" y="139"/>
                  </a:lnTo>
                  <a:lnTo>
                    <a:pt x="908" y="141"/>
                  </a:lnTo>
                  <a:lnTo>
                    <a:pt x="910" y="142"/>
                  </a:lnTo>
                  <a:lnTo>
                    <a:pt x="912" y="144"/>
                  </a:lnTo>
                  <a:lnTo>
                    <a:pt x="912" y="146"/>
                  </a:lnTo>
                  <a:lnTo>
                    <a:pt x="912" y="148"/>
                  </a:lnTo>
                  <a:lnTo>
                    <a:pt x="914" y="148"/>
                  </a:lnTo>
                  <a:lnTo>
                    <a:pt x="916" y="148"/>
                  </a:lnTo>
                  <a:lnTo>
                    <a:pt x="919" y="148"/>
                  </a:lnTo>
                  <a:lnTo>
                    <a:pt x="921" y="148"/>
                  </a:lnTo>
                  <a:lnTo>
                    <a:pt x="921" y="150"/>
                  </a:lnTo>
                  <a:lnTo>
                    <a:pt x="923" y="150"/>
                  </a:lnTo>
                  <a:lnTo>
                    <a:pt x="923" y="148"/>
                  </a:lnTo>
                  <a:lnTo>
                    <a:pt x="925" y="148"/>
                  </a:lnTo>
                  <a:lnTo>
                    <a:pt x="927" y="148"/>
                  </a:lnTo>
                  <a:lnTo>
                    <a:pt x="929" y="148"/>
                  </a:lnTo>
                  <a:lnTo>
                    <a:pt x="931" y="148"/>
                  </a:lnTo>
                  <a:lnTo>
                    <a:pt x="933" y="148"/>
                  </a:lnTo>
                  <a:lnTo>
                    <a:pt x="935" y="148"/>
                  </a:lnTo>
                  <a:lnTo>
                    <a:pt x="937" y="148"/>
                  </a:lnTo>
                  <a:lnTo>
                    <a:pt x="939" y="148"/>
                  </a:lnTo>
                  <a:lnTo>
                    <a:pt x="939" y="146"/>
                  </a:lnTo>
                  <a:lnTo>
                    <a:pt x="939" y="144"/>
                  </a:lnTo>
                  <a:lnTo>
                    <a:pt x="939" y="142"/>
                  </a:lnTo>
                  <a:lnTo>
                    <a:pt x="941" y="142"/>
                  </a:lnTo>
                  <a:lnTo>
                    <a:pt x="943" y="142"/>
                  </a:lnTo>
                  <a:lnTo>
                    <a:pt x="944" y="141"/>
                  </a:lnTo>
                  <a:lnTo>
                    <a:pt x="946" y="139"/>
                  </a:lnTo>
                  <a:lnTo>
                    <a:pt x="948" y="139"/>
                  </a:lnTo>
                  <a:lnTo>
                    <a:pt x="950" y="139"/>
                  </a:lnTo>
                  <a:lnTo>
                    <a:pt x="952" y="139"/>
                  </a:lnTo>
                  <a:lnTo>
                    <a:pt x="954" y="139"/>
                  </a:lnTo>
                  <a:lnTo>
                    <a:pt x="954" y="137"/>
                  </a:lnTo>
                  <a:lnTo>
                    <a:pt x="956" y="137"/>
                  </a:lnTo>
                  <a:lnTo>
                    <a:pt x="956" y="135"/>
                  </a:lnTo>
                  <a:lnTo>
                    <a:pt x="958" y="135"/>
                  </a:lnTo>
                  <a:lnTo>
                    <a:pt x="960" y="135"/>
                  </a:lnTo>
                  <a:lnTo>
                    <a:pt x="962" y="133"/>
                  </a:lnTo>
                  <a:lnTo>
                    <a:pt x="964" y="133"/>
                  </a:lnTo>
                  <a:lnTo>
                    <a:pt x="966" y="133"/>
                  </a:lnTo>
                  <a:lnTo>
                    <a:pt x="967" y="133"/>
                  </a:lnTo>
                  <a:lnTo>
                    <a:pt x="969" y="133"/>
                  </a:lnTo>
                  <a:lnTo>
                    <a:pt x="969" y="135"/>
                  </a:lnTo>
                  <a:lnTo>
                    <a:pt x="971" y="135"/>
                  </a:lnTo>
                  <a:lnTo>
                    <a:pt x="971" y="137"/>
                  </a:lnTo>
                  <a:lnTo>
                    <a:pt x="971" y="139"/>
                  </a:lnTo>
                  <a:lnTo>
                    <a:pt x="969" y="141"/>
                  </a:lnTo>
                  <a:lnTo>
                    <a:pt x="969" y="142"/>
                  </a:lnTo>
                  <a:lnTo>
                    <a:pt x="971" y="144"/>
                  </a:lnTo>
                  <a:lnTo>
                    <a:pt x="971" y="146"/>
                  </a:lnTo>
                  <a:lnTo>
                    <a:pt x="973" y="148"/>
                  </a:lnTo>
                  <a:lnTo>
                    <a:pt x="971" y="150"/>
                  </a:lnTo>
                  <a:lnTo>
                    <a:pt x="971" y="152"/>
                  </a:lnTo>
                  <a:lnTo>
                    <a:pt x="969" y="152"/>
                  </a:lnTo>
                  <a:lnTo>
                    <a:pt x="969" y="154"/>
                  </a:lnTo>
                  <a:lnTo>
                    <a:pt x="967" y="154"/>
                  </a:lnTo>
                  <a:lnTo>
                    <a:pt x="966" y="154"/>
                  </a:lnTo>
                  <a:lnTo>
                    <a:pt x="966" y="156"/>
                  </a:lnTo>
                  <a:lnTo>
                    <a:pt x="964" y="156"/>
                  </a:lnTo>
                  <a:lnTo>
                    <a:pt x="964" y="158"/>
                  </a:lnTo>
                  <a:lnTo>
                    <a:pt x="964" y="160"/>
                  </a:lnTo>
                  <a:lnTo>
                    <a:pt x="964" y="162"/>
                  </a:lnTo>
                  <a:lnTo>
                    <a:pt x="964" y="164"/>
                  </a:lnTo>
                  <a:lnTo>
                    <a:pt x="962" y="164"/>
                  </a:lnTo>
                  <a:lnTo>
                    <a:pt x="962" y="166"/>
                  </a:lnTo>
                  <a:lnTo>
                    <a:pt x="962" y="167"/>
                  </a:lnTo>
                  <a:lnTo>
                    <a:pt x="962" y="169"/>
                  </a:lnTo>
                  <a:lnTo>
                    <a:pt x="962" y="171"/>
                  </a:lnTo>
                  <a:lnTo>
                    <a:pt x="960" y="173"/>
                  </a:lnTo>
                  <a:lnTo>
                    <a:pt x="960" y="175"/>
                  </a:lnTo>
                  <a:lnTo>
                    <a:pt x="958" y="175"/>
                  </a:lnTo>
                  <a:lnTo>
                    <a:pt x="958" y="177"/>
                  </a:lnTo>
                  <a:lnTo>
                    <a:pt x="960" y="179"/>
                  </a:lnTo>
                  <a:lnTo>
                    <a:pt x="958" y="179"/>
                  </a:lnTo>
                  <a:lnTo>
                    <a:pt x="958" y="181"/>
                  </a:lnTo>
                  <a:lnTo>
                    <a:pt x="960" y="181"/>
                  </a:lnTo>
                  <a:lnTo>
                    <a:pt x="958" y="181"/>
                  </a:lnTo>
                  <a:lnTo>
                    <a:pt x="960" y="181"/>
                  </a:lnTo>
                  <a:lnTo>
                    <a:pt x="960" y="183"/>
                  </a:lnTo>
                  <a:lnTo>
                    <a:pt x="958" y="183"/>
                  </a:lnTo>
                  <a:lnTo>
                    <a:pt x="956" y="185"/>
                  </a:lnTo>
                  <a:lnTo>
                    <a:pt x="956" y="187"/>
                  </a:lnTo>
                  <a:lnTo>
                    <a:pt x="956" y="189"/>
                  </a:lnTo>
                  <a:lnTo>
                    <a:pt x="954" y="190"/>
                  </a:lnTo>
                  <a:lnTo>
                    <a:pt x="954" y="189"/>
                  </a:lnTo>
                  <a:lnTo>
                    <a:pt x="954" y="190"/>
                  </a:lnTo>
                  <a:lnTo>
                    <a:pt x="952" y="190"/>
                  </a:lnTo>
                  <a:lnTo>
                    <a:pt x="952" y="192"/>
                  </a:lnTo>
                  <a:lnTo>
                    <a:pt x="952" y="194"/>
                  </a:lnTo>
                  <a:lnTo>
                    <a:pt x="952" y="196"/>
                  </a:lnTo>
                  <a:lnTo>
                    <a:pt x="952" y="198"/>
                  </a:lnTo>
                  <a:lnTo>
                    <a:pt x="950" y="198"/>
                  </a:lnTo>
                  <a:lnTo>
                    <a:pt x="948" y="198"/>
                  </a:lnTo>
                  <a:lnTo>
                    <a:pt x="948" y="200"/>
                  </a:lnTo>
                  <a:lnTo>
                    <a:pt x="946" y="200"/>
                  </a:lnTo>
                  <a:lnTo>
                    <a:pt x="946" y="202"/>
                  </a:lnTo>
                  <a:lnTo>
                    <a:pt x="946" y="204"/>
                  </a:lnTo>
                  <a:lnTo>
                    <a:pt x="946" y="206"/>
                  </a:lnTo>
                  <a:lnTo>
                    <a:pt x="946" y="208"/>
                  </a:lnTo>
                  <a:lnTo>
                    <a:pt x="944" y="210"/>
                  </a:lnTo>
                  <a:lnTo>
                    <a:pt x="943" y="210"/>
                  </a:lnTo>
                  <a:lnTo>
                    <a:pt x="943" y="208"/>
                  </a:lnTo>
                  <a:lnTo>
                    <a:pt x="941" y="206"/>
                  </a:lnTo>
                  <a:lnTo>
                    <a:pt x="939" y="204"/>
                  </a:lnTo>
                  <a:lnTo>
                    <a:pt x="937" y="204"/>
                  </a:lnTo>
                  <a:lnTo>
                    <a:pt x="935" y="204"/>
                  </a:lnTo>
                  <a:lnTo>
                    <a:pt x="931" y="204"/>
                  </a:lnTo>
                  <a:lnTo>
                    <a:pt x="929" y="204"/>
                  </a:lnTo>
                  <a:lnTo>
                    <a:pt x="929" y="206"/>
                  </a:lnTo>
                  <a:lnTo>
                    <a:pt x="927" y="206"/>
                  </a:lnTo>
                  <a:lnTo>
                    <a:pt x="927" y="204"/>
                  </a:lnTo>
                  <a:lnTo>
                    <a:pt x="925" y="204"/>
                  </a:lnTo>
                  <a:lnTo>
                    <a:pt x="925" y="206"/>
                  </a:lnTo>
                  <a:lnTo>
                    <a:pt x="923" y="206"/>
                  </a:lnTo>
                  <a:lnTo>
                    <a:pt x="923" y="208"/>
                  </a:lnTo>
                  <a:lnTo>
                    <a:pt x="919" y="212"/>
                  </a:lnTo>
                  <a:lnTo>
                    <a:pt x="918" y="212"/>
                  </a:lnTo>
                  <a:lnTo>
                    <a:pt x="916" y="214"/>
                  </a:lnTo>
                  <a:lnTo>
                    <a:pt x="914" y="212"/>
                  </a:lnTo>
                  <a:lnTo>
                    <a:pt x="914" y="214"/>
                  </a:lnTo>
                  <a:lnTo>
                    <a:pt x="912" y="214"/>
                  </a:lnTo>
                  <a:lnTo>
                    <a:pt x="912" y="215"/>
                  </a:lnTo>
                  <a:lnTo>
                    <a:pt x="914" y="215"/>
                  </a:lnTo>
                  <a:lnTo>
                    <a:pt x="914" y="217"/>
                  </a:lnTo>
                  <a:lnTo>
                    <a:pt x="916" y="225"/>
                  </a:lnTo>
                  <a:lnTo>
                    <a:pt x="918" y="233"/>
                  </a:lnTo>
                  <a:lnTo>
                    <a:pt x="916" y="233"/>
                  </a:lnTo>
                  <a:lnTo>
                    <a:pt x="916" y="235"/>
                  </a:lnTo>
                  <a:lnTo>
                    <a:pt x="916" y="237"/>
                  </a:lnTo>
                  <a:lnTo>
                    <a:pt x="916" y="238"/>
                  </a:lnTo>
                  <a:lnTo>
                    <a:pt x="916" y="240"/>
                  </a:lnTo>
                  <a:lnTo>
                    <a:pt x="916" y="242"/>
                  </a:lnTo>
                  <a:lnTo>
                    <a:pt x="916" y="244"/>
                  </a:lnTo>
                  <a:lnTo>
                    <a:pt x="918" y="244"/>
                  </a:lnTo>
                  <a:lnTo>
                    <a:pt x="918" y="246"/>
                  </a:lnTo>
                  <a:lnTo>
                    <a:pt x="918" y="248"/>
                  </a:lnTo>
                  <a:lnTo>
                    <a:pt x="916" y="250"/>
                  </a:lnTo>
                  <a:lnTo>
                    <a:pt x="916" y="252"/>
                  </a:lnTo>
                  <a:lnTo>
                    <a:pt x="916" y="254"/>
                  </a:lnTo>
                  <a:lnTo>
                    <a:pt x="914" y="254"/>
                  </a:lnTo>
                  <a:lnTo>
                    <a:pt x="914" y="256"/>
                  </a:lnTo>
                  <a:lnTo>
                    <a:pt x="914" y="258"/>
                  </a:lnTo>
                  <a:lnTo>
                    <a:pt x="912" y="258"/>
                  </a:lnTo>
                  <a:lnTo>
                    <a:pt x="910" y="258"/>
                  </a:lnTo>
                  <a:lnTo>
                    <a:pt x="908" y="258"/>
                  </a:lnTo>
                  <a:lnTo>
                    <a:pt x="908" y="260"/>
                  </a:lnTo>
                  <a:lnTo>
                    <a:pt x="906" y="260"/>
                  </a:lnTo>
                  <a:lnTo>
                    <a:pt x="904" y="260"/>
                  </a:lnTo>
                  <a:lnTo>
                    <a:pt x="904" y="262"/>
                  </a:lnTo>
                  <a:lnTo>
                    <a:pt x="902" y="262"/>
                  </a:lnTo>
                  <a:lnTo>
                    <a:pt x="904" y="262"/>
                  </a:lnTo>
                  <a:lnTo>
                    <a:pt x="906" y="262"/>
                  </a:lnTo>
                  <a:lnTo>
                    <a:pt x="906" y="263"/>
                  </a:lnTo>
                  <a:lnTo>
                    <a:pt x="906" y="265"/>
                  </a:lnTo>
                  <a:lnTo>
                    <a:pt x="906" y="263"/>
                  </a:lnTo>
                  <a:lnTo>
                    <a:pt x="904" y="263"/>
                  </a:lnTo>
                  <a:lnTo>
                    <a:pt x="904" y="265"/>
                  </a:lnTo>
                  <a:lnTo>
                    <a:pt x="904" y="263"/>
                  </a:lnTo>
                  <a:lnTo>
                    <a:pt x="902" y="263"/>
                  </a:lnTo>
                  <a:lnTo>
                    <a:pt x="902" y="262"/>
                  </a:lnTo>
                  <a:lnTo>
                    <a:pt x="900" y="262"/>
                  </a:lnTo>
                  <a:lnTo>
                    <a:pt x="900" y="260"/>
                  </a:lnTo>
                  <a:lnTo>
                    <a:pt x="900" y="258"/>
                  </a:lnTo>
                  <a:lnTo>
                    <a:pt x="898" y="258"/>
                  </a:lnTo>
                  <a:lnTo>
                    <a:pt x="898" y="256"/>
                  </a:lnTo>
                  <a:lnTo>
                    <a:pt x="896" y="256"/>
                  </a:lnTo>
                  <a:lnTo>
                    <a:pt x="896" y="254"/>
                  </a:lnTo>
                  <a:lnTo>
                    <a:pt x="895" y="254"/>
                  </a:lnTo>
                  <a:lnTo>
                    <a:pt x="895" y="256"/>
                  </a:lnTo>
                  <a:lnTo>
                    <a:pt x="895" y="258"/>
                  </a:lnTo>
                  <a:lnTo>
                    <a:pt x="895" y="260"/>
                  </a:lnTo>
                  <a:lnTo>
                    <a:pt x="893" y="260"/>
                  </a:lnTo>
                  <a:lnTo>
                    <a:pt x="893" y="262"/>
                  </a:lnTo>
                  <a:lnTo>
                    <a:pt x="893" y="263"/>
                  </a:lnTo>
                  <a:lnTo>
                    <a:pt x="893" y="265"/>
                  </a:lnTo>
                  <a:lnTo>
                    <a:pt x="893" y="267"/>
                  </a:lnTo>
                  <a:lnTo>
                    <a:pt x="891" y="267"/>
                  </a:lnTo>
                  <a:lnTo>
                    <a:pt x="891" y="269"/>
                  </a:lnTo>
                  <a:lnTo>
                    <a:pt x="889" y="269"/>
                  </a:lnTo>
                  <a:lnTo>
                    <a:pt x="889" y="267"/>
                  </a:lnTo>
                  <a:lnTo>
                    <a:pt x="887" y="267"/>
                  </a:lnTo>
                  <a:lnTo>
                    <a:pt x="885" y="267"/>
                  </a:lnTo>
                  <a:lnTo>
                    <a:pt x="885" y="269"/>
                  </a:lnTo>
                  <a:lnTo>
                    <a:pt x="885" y="271"/>
                  </a:lnTo>
                  <a:lnTo>
                    <a:pt x="883" y="271"/>
                  </a:lnTo>
                  <a:lnTo>
                    <a:pt x="885" y="271"/>
                  </a:lnTo>
                  <a:lnTo>
                    <a:pt x="883" y="273"/>
                  </a:lnTo>
                  <a:lnTo>
                    <a:pt x="881" y="273"/>
                  </a:lnTo>
                  <a:lnTo>
                    <a:pt x="881" y="275"/>
                  </a:lnTo>
                  <a:lnTo>
                    <a:pt x="879" y="275"/>
                  </a:lnTo>
                  <a:lnTo>
                    <a:pt x="879" y="277"/>
                  </a:lnTo>
                  <a:lnTo>
                    <a:pt x="879" y="275"/>
                  </a:lnTo>
                  <a:lnTo>
                    <a:pt x="877" y="275"/>
                  </a:lnTo>
                  <a:lnTo>
                    <a:pt x="875" y="277"/>
                  </a:lnTo>
                  <a:lnTo>
                    <a:pt x="875" y="275"/>
                  </a:lnTo>
                  <a:lnTo>
                    <a:pt x="875" y="277"/>
                  </a:lnTo>
                  <a:lnTo>
                    <a:pt x="873" y="277"/>
                  </a:lnTo>
                  <a:lnTo>
                    <a:pt x="871" y="277"/>
                  </a:lnTo>
                  <a:lnTo>
                    <a:pt x="870" y="275"/>
                  </a:lnTo>
                  <a:lnTo>
                    <a:pt x="866" y="277"/>
                  </a:lnTo>
                  <a:lnTo>
                    <a:pt x="866" y="279"/>
                  </a:lnTo>
                  <a:lnTo>
                    <a:pt x="866" y="281"/>
                  </a:lnTo>
                  <a:lnTo>
                    <a:pt x="868" y="283"/>
                  </a:lnTo>
                  <a:lnTo>
                    <a:pt x="870" y="283"/>
                  </a:lnTo>
                  <a:lnTo>
                    <a:pt x="870" y="285"/>
                  </a:lnTo>
                  <a:lnTo>
                    <a:pt x="870" y="286"/>
                  </a:lnTo>
                  <a:lnTo>
                    <a:pt x="868" y="288"/>
                  </a:lnTo>
                  <a:lnTo>
                    <a:pt x="868" y="290"/>
                  </a:lnTo>
                  <a:lnTo>
                    <a:pt x="868" y="288"/>
                  </a:lnTo>
                  <a:lnTo>
                    <a:pt x="866" y="290"/>
                  </a:lnTo>
                  <a:lnTo>
                    <a:pt x="866" y="288"/>
                  </a:lnTo>
                  <a:lnTo>
                    <a:pt x="864" y="288"/>
                  </a:lnTo>
                  <a:lnTo>
                    <a:pt x="862" y="288"/>
                  </a:lnTo>
                  <a:lnTo>
                    <a:pt x="860" y="288"/>
                  </a:lnTo>
                  <a:lnTo>
                    <a:pt x="858" y="288"/>
                  </a:lnTo>
                  <a:lnTo>
                    <a:pt x="858" y="286"/>
                  </a:lnTo>
                  <a:lnTo>
                    <a:pt x="858" y="288"/>
                  </a:lnTo>
                  <a:lnTo>
                    <a:pt x="858" y="286"/>
                  </a:lnTo>
                  <a:lnTo>
                    <a:pt x="856" y="286"/>
                  </a:lnTo>
                  <a:lnTo>
                    <a:pt x="856" y="288"/>
                  </a:lnTo>
                  <a:lnTo>
                    <a:pt x="856" y="286"/>
                  </a:lnTo>
                  <a:lnTo>
                    <a:pt x="854" y="286"/>
                  </a:lnTo>
                  <a:lnTo>
                    <a:pt x="852" y="286"/>
                  </a:lnTo>
                  <a:lnTo>
                    <a:pt x="850" y="286"/>
                  </a:lnTo>
                  <a:lnTo>
                    <a:pt x="852" y="285"/>
                  </a:lnTo>
                  <a:lnTo>
                    <a:pt x="850" y="285"/>
                  </a:lnTo>
                  <a:lnTo>
                    <a:pt x="850" y="283"/>
                  </a:lnTo>
                  <a:lnTo>
                    <a:pt x="848" y="283"/>
                  </a:lnTo>
                  <a:lnTo>
                    <a:pt x="848" y="281"/>
                  </a:lnTo>
                  <a:lnTo>
                    <a:pt x="847" y="281"/>
                  </a:lnTo>
                  <a:lnTo>
                    <a:pt x="847" y="283"/>
                  </a:lnTo>
                  <a:lnTo>
                    <a:pt x="845" y="283"/>
                  </a:lnTo>
                  <a:lnTo>
                    <a:pt x="845" y="285"/>
                  </a:lnTo>
                  <a:lnTo>
                    <a:pt x="843" y="283"/>
                  </a:lnTo>
                  <a:lnTo>
                    <a:pt x="843" y="285"/>
                  </a:lnTo>
                  <a:lnTo>
                    <a:pt x="843" y="286"/>
                  </a:lnTo>
                  <a:lnTo>
                    <a:pt x="841" y="288"/>
                  </a:lnTo>
                  <a:lnTo>
                    <a:pt x="841" y="290"/>
                  </a:lnTo>
                  <a:lnTo>
                    <a:pt x="839" y="292"/>
                  </a:lnTo>
                  <a:lnTo>
                    <a:pt x="839" y="294"/>
                  </a:lnTo>
                  <a:lnTo>
                    <a:pt x="837" y="294"/>
                  </a:lnTo>
                  <a:lnTo>
                    <a:pt x="835" y="296"/>
                  </a:lnTo>
                  <a:lnTo>
                    <a:pt x="835" y="298"/>
                  </a:lnTo>
                  <a:lnTo>
                    <a:pt x="833" y="298"/>
                  </a:lnTo>
                  <a:lnTo>
                    <a:pt x="833" y="300"/>
                  </a:lnTo>
                  <a:lnTo>
                    <a:pt x="831" y="300"/>
                  </a:lnTo>
                  <a:lnTo>
                    <a:pt x="829" y="300"/>
                  </a:lnTo>
                  <a:lnTo>
                    <a:pt x="827" y="302"/>
                  </a:lnTo>
                  <a:lnTo>
                    <a:pt x="825" y="302"/>
                  </a:lnTo>
                  <a:lnTo>
                    <a:pt x="825" y="304"/>
                  </a:lnTo>
                  <a:lnTo>
                    <a:pt x="823" y="306"/>
                  </a:lnTo>
                  <a:lnTo>
                    <a:pt x="823" y="304"/>
                  </a:lnTo>
                  <a:lnTo>
                    <a:pt x="823" y="306"/>
                  </a:lnTo>
                  <a:lnTo>
                    <a:pt x="822" y="306"/>
                  </a:lnTo>
                  <a:lnTo>
                    <a:pt x="820" y="306"/>
                  </a:lnTo>
                  <a:lnTo>
                    <a:pt x="820" y="308"/>
                  </a:lnTo>
                  <a:lnTo>
                    <a:pt x="818" y="308"/>
                  </a:lnTo>
                  <a:lnTo>
                    <a:pt x="818" y="309"/>
                  </a:lnTo>
                  <a:lnTo>
                    <a:pt x="816" y="309"/>
                  </a:lnTo>
                  <a:lnTo>
                    <a:pt x="814" y="309"/>
                  </a:lnTo>
                  <a:lnTo>
                    <a:pt x="814" y="311"/>
                  </a:lnTo>
                  <a:lnTo>
                    <a:pt x="812" y="311"/>
                  </a:lnTo>
                  <a:lnTo>
                    <a:pt x="812" y="313"/>
                  </a:lnTo>
                  <a:lnTo>
                    <a:pt x="810" y="313"/>
                  </a:lnTo>
                  <a:lnTo>
                    <a:pt x="808" y="317"/>
                  </a:lnTo>
                  <a:lnTo>
                    <a:pt x="806" y="317"/>
                  </a:lnTo>
                  <a:lnTo>
                    <a:pt x="808" y="317"/>
                  </a:lnTo>
                  <a:lnTo>
                    <a:pt x="808" y="319"/>
                  </a:lnTo>
                  <a:lnTo>
                    <a:pt x="806" y="319"/>
                  </a:lnTo>
                  <a:lnTo>
                    <a:pt x="806" y="321"/>
                  </a:lnTo>
                  <a:lnTo>
                    <a:pt x="804" y="321"/>
                  </a:lnTo>
                  <a:lnTo>
                    <a:pt x="802" y="323"/>
                  </a:lnTo>
                  <a:lnTo>
                    <a:pt x="802" y="321"/>
                  </a:lnTo>
                  <a:lnTo>
                    <a:pt x="802" y="323"/>
                  </a:lnTo>
                  <a:lnTo>
                    <a:pt x="800" y="323"/>
                  </a:lnTo>
                  <a:lnTo>
                    <a:pt x="800" y="321"/>
                  </a:lnTo>
                  <a:lnTo>
                    <a:pt x="800" y="323"/>
                  </a:lnTo>
                  <a:lnTo>
                    <a:pt x="799" y="323"/>
                  </a:lnTo>
                  <a:lnTo>
                    <a:pt x="797" y="323"/>
                  </a:lnTo>
                  <a:lnTo>
                    <a:pt x="797" y="321"/>
                  </a:lnTo>
                  <a:lnTo>
                    <a:pt x="795" y="321"/>
                  </a:lnTo>
                  <a:lnTo>
                    <a:pt x="795" y="323"/>
                  </a:lnTo>
                  <a:lnTo>
                    <a:pt x="793" y="323"/>
                  </a:lnTo>
                  <a:lnTo>
                    <a:pt x="793" y="325"/>
                  </a:lnTo>
                  <a:lnTo>
                    <a:pt x="793" y="323"/>
                  </a:lnTo>
                  <a:lnTo>
                    <a:pt x="791" y="323"/>
                  </a:lnTo>
                  <a:lnTo>
                    <a:pt x="789" y="323"/>
                  </a:lnTo>
                  <a:lnTo>
                    <a:pt x="789" y="325"/>
                  </a:lnTo>
                  <a:lnTo>
                    <a:pt x="787" y="325"/>
                  </a:lnTo>
                  <a:lnTo>
                    <a:pt x="785" y="325"/>
                  </a:lnTo>
                  <a:lnTo>
                    <a:pt x="785" y="327"/>
                  </a:lnTo>
                  <a:lnTo>
                    <a:pt x="783" y="327"/>
                  </a:lnTo>
                  <a:lnTo>
                    <a:pt x="781" y="327"/>
                  </a:lnTo>
                  <a:lnTo>
                    <a:pt x="781" y="329"/>
                  </a:lnTo>
                  <a:lnTo>
                    <a:pt x="779" y="329"/>
                  </a:lnTo>
                  <a:lnTo>
                    <a:pt x="779" y="331"/>
                  </a:lnTo>
                  <a:lnTo>
                    <a:pt x="779" y="329"/>
                  </a:lnTo>
                  <a:lnTo>
                    <a:pt x="779" y="331"/>
                  </a:lnTo>
                  <a:lnTo>
                    <a:pt x="777" y="331"/>
                  </a:lnTo>
                  <a:lnTo>
                    <a:pt x="775" y="331"/>
                  </a:lnTo>
                  <a:lnTo>
                    <a:pt x="775" y="333"/>
                  </a:lnTo>
                  <a:lnTo>
                    <a:pt x="774" y="333"/>
                  </a:lnTo>
                  <a:lnTo>
                    <a:pt x="774" y="334"/>
                  </a:lnTo>
                  <a:lnTo>
                    <a:pt x="772" y="334"/>
                  </a:lnTo>
                  <a:lnTo>
                    <a:pt x="772" y="336"/>
                  </a:lnTo>
                  <a:lnTo>
                    <a:pt x="770" y="336"/>
                  </a:lnTo>
                  <a:lnTo>
                    <a:pt x="770" y="338"/>
                  </a:lnTo>
                  <a:lnTo>
                    <a:pt x="768" y="338"/>
                  </a:lnTo>
                  <a:lnTo>
                    <a:pt x="766" y="338"/>
                  </a:lnTo>
                  <a:lnTo>
                    <a:pt x="768" y="338"/>
                  </a:lnTo>
                  <a:lnTo>
                    <a:pt x="768" y="340"/>
                  </a:lnTo>
                  <a:lnTo>
                    <a:pt x="766" y="340"/>
                  </a:lnTo>
                  <a:lnTo>
                    <a:pt x="766" y="338"/>
                  </a:lnTo>
                  <a:lnTo>
                    <a:pt x="764" y="338"/>
                  </a:lnTo>
                  <a:lnTo>
                    <a:pt x="764" y="340"/>
                  </a:lnTo>
                  <a:lnTo>
                    <a:pt x="764" y="342"/>
                  </a:lnTo>
                  <a:lnTo>
                    <a:pt x="762" y="342"/>
                  </a:lnTo>
                  <a:lnTo>
                    <a:pt x="762" y="344"/>
                  </a:lnTo>
                  <a:lnTo>
                    <a:pt x="760" y="342"/>
                  </a:lnTo>
                  <a:lnTo>
                    <a:pt x="758" y="342"/>
                  </a:lnTo>
                  <a:lnTo>
                    <a:pt x="758" y="344"/>
                  </a:lnTo>
                  <a:lnTo>
                    <a:pt x="756" y="344"/>
                  </a:lnTo>
                  <a:lnTo>
                    <a:pt x="758" y="344"/>
                  </a:lnTo>
                  <a:lnTo>
                    <a:pt x="756" y="344"/>
                  </a:lnTo>
                  <a:lnTo>
                    <a:pt x="756" y="342"/>
                  </a:lnTo>
                  <a:lnTo>
                    <a:pt x="754" y="342"/>
                  </a:lnTo>
                  <a:lnTo>
                    <a:pt x="754" y="340"/>
                  </a:lnTo>
                  <a:lnTo>
                    <a:pt x="756" y="340"/>
                  </a:lnTo>
                  <a:lnTo>
                    <a:pt x="758" y="340"/>
                  </a:lnTo>
                  <a:lnTo>
                    <a:pt x="758" y="338"/>
                  </a:lnTo>
                  <a:lnTo>
                    <a:pt x="760" y="338"/>
                  </a:lnTo>
                  <a:lnTo>
                    <a:pt x="762" y="338"/>
                  </a:lnTo>
                  <a:lnTo>
                    <a:pt x="764" y="338"/>
                  </a:lnTo>
                  <a:lnTo>
                    <a:pt x="764" y="336"/>
                  </a:lnTo>
                  <a:lnTo>
                    <a:pt x="764" y="334"/>
                  </a:lnTo>
                  <a:lnTo>
                    <a:pt x="766" y="333"/>
                  </a:lnTo>
                  <a:lnTo>
                    <a:pt x="768" y="333"/>
                  </a:lnTo>
                  <a:lnTo>
                    <a:pt x="768" y="331"/>
                  </a:lnTo>
                  <a:lnTo>
                    <a:pt x="766" y="331"/>
                  </a:lnTo>
                  <a:lnTo>
                    <a:pt x="764" y="331"/>
                  </a:lnTo>
                  <a:lnTo>
                    <a:pt x="766" y="333"/>
                  </a:lnTo>
                  <a:lnTo>
                    <a:pt x="762" y="333"/>
                  </a:lnTo>
                  <a:lnTo>
                    <a:pt x="762" y="331"/>
                  </a:lnTo>
                  <a:lnTo>
                    <a:pt x="760" y="329"/>
                  </a:lnTo>
                  <a:lnTo>
                    <a:pt x="758" y="329"/>
                  </a:lnTo>
                  <a:lnTo>
                    <a:pt x="756" y="329"/>
                  </a:lnTo>
                  <a:lnTo>
                    <a:pt x="758" y="329"/>
                  </a:lnTo>
                  <a:lnTo>
                    <a:pt x="758" y="327"/>
                  </a:lnTo>
                  <a:lnTo>
                    <a:pt x="760" y="327"/>
                  </a:lnTo>
                  <a:lnTo>
                    <a:pt x="762" y="327"/>
                  </a:lnTo>
                  <a:lnTo>
                    <a:pt x="760" y="327"/>
                  </a:lnTo>
                  <a:lnTo>
                    <a:pt x="762" y="327"/>
                  </a:lnTo>
                  <a:lnTo>
                    <a:pt x="762" y="325"/>
                  </a:lnTo>
                  <a:lnTo>
                    <a:pt x="760" y="325"/>
                  </a:lnTo>
                  <a:lnTo>
                    <a:pt x="760" y="323"/>
                  </a:lnTo>
                  <a:lnTo>
                    <a:pt x="762" y="323"/>
                  </a:lnTo>
                  <a:lnTo>
                    <a:pt x="762" y="321"/>
                  </a:lnTo>
                  <a:lnTo>
                    <a:pt x="764" y="321"/>
                  </a:lnTo>
                  <a:lnTo>
                    <a:pt x="766" y="321"/>
                  </a:lnTo>
                  <a:lnTo>
                    <a:pt x="766" y="319"/>
                  </a:lnTo>
                  <a:lnTo>
                    <a:pt x="768" y="319"/>
                  </a:lnTo>
                  <a:lnTo>
                    <a:pt x="766" y="319"/>
                  </a:lnTo>
                  <a:lnTo>
                    <a:pt x="768" y="317"/>
                  </a:lnTo>
                  <a:lnTo>
                    <a:pt x="770" y="315"/>
                  </a:lnTo>
                  <a:lnTo>
                    <a:pt x="772" y="313"/>
                  </a:lnTo>
                  <a:lnTo>
                    <a:pt x="772" y="311"/>
                  </a:lnTo>
                  <a:lnTo>
                    <a:pt x="774" y="311"/>
                  </a:lnTo>
                  <a:lnTo>
                    <a:pt x="774" y="309"/>
                  </a:lnTo>
                  <a:lnTo>
                    <a:pt x="774" y="308"/>
                  </a:lnTo>
                  <a:lnTo>
                    <a:pt x="774" y="306"/>
                  </a:lnTo>
                  <a:lnTo>
                    <a:pt x="772" y="306"/>
                  </a:lnTo>
                  <a:lnTo>
                    <a:pt x="772" y="304"/>
                  </a:lnTo>
                  <a:lnTo>
                    <a:pt x="770" y="304"/>
                  </a:lnTo>
                  <a:lnTo>
                    <a:pt x="768" y="302"/>
                  </a:lnTo>
                  <a:lnTo>
                    <a:pt x="768" y="300"/>
                  </a:lnTo>
                  <a:lnTo>
                    <a:pt x="766" y="300"/>
                  </a:lnTo>
                  <a:lnTo>
                    <a:pt x="766" y="298"/>
                  </a:lnTo>
                  <a:lnTo>
                    <a:pt x="768" y="298"/>
                  </a:lnTo>
                  <a:lnTo>
                    <a:pt x="766" y="298"/>
                  </a:lnTo>
                  <a:lnTo>
                    <a:pt x="766" y="300"/>
                  </a:lnTo>
                  <a:lnTo>
                    <a:pt x="766" y="302"/>
                  </a:lnTo>
                  <a:lnTo>
                    <a:pt x="764" y="302"/>
                  </a:lnTo>
                  <a:lnTo>
                    <a:pt x="762" y="302"/>
                  </a:lnTo>
                  <a:lnTo>
                    <a:pt x="762" y="300"/>
                  </a:lnTo>
                  <a:lnTo>
                    <a:pt x="760" y="300"/>
                  </a:lnTo>
                  <a:lnTo>
                    <a:pt x="758" y="300"/>
                  </a:lnTo>
                  <a:lnTo>
                    <a:pt x="756" y="300"/>
                  </a:lnTo>
                  <a:lnTo>
                    <a:pt x="754" y="300"/>
                  </a:lnTo>
                  <a:lnTo>
                    <a:pt x="754" y="302"/>
                  </a:lnTo>
                  <a:lnTo>
                    <a:pt x="752" y="302"/>
                  </a:lnTo>
                  <a:lnTo>
                    <a:pt x="752" y="304"/>
                  </a:lnTo>
                  <a:lnTo>
                    <a:pt x="754" y="304"/>
                  </a:lnTo>
                  <a:lnTo>
                    <a:pt x="752" y="304"/>
                  </a:lnTo>
                  <a:lnTo>
                    <a:pt x="751" y="304"/>
                  </a:lnTo>
                  <a:lnTo>
                    <a:pt x="751" y="306"/>
                  </a:lnTo>
                  <a:lnTo>
                    <a:pt x="749" y="308"/>
                  </a:lnTo>
                  <a:lnTo>
                    <a:pt x="749" y="309"/>
                  </a:lnTo>
                  <a:lnTo>
                    <a:pt x="747" y="309"/>
                  </a:lnTo>
                  <a:lnTo>
                    <a:pt x="747" y="311"/>
                  </a:lnTo>
                  <a:lnTo>
                    <a:pt x="745" y="311"/>
                  </a:lnTo>
                  <a:lnTo>
                    <a:pt x="747" y="313"/>
                  </a:lnTo>
                  <a:lnTo>
                    <a:pt x="745" y="313"/>
                  </a:lnTo>
                  <a:lnTo>
                    <a:pt x="745" y="315"/>
                  </a:lnTo>
                  <a:lnTo>
                    <a:pt x="743" y="315"/>
                  </a:lnTo>
                  <a:lnTo>
                    <a:pt x="741" y="315"/>
                  </a:lnTo>
                  <a:lnTo>
                    <a:pt x="741" y="317"/>
                  </a:lnTo>
                  <a:lnTo>
                    <a:pt x="739" y="317"/>
                  </a:lnTo>
                  <a:lnTo>
                    <a:pt x="737" y="317"/>
                  </a:lnTo>
                  <a:lnTo>
                    <a:pt x="737" y="319"/>
                  </a:lnTo>
                  <a:lnTo>
                    <a:pt x="735" y="319"/>
                  </a:lnTo>
                  <a:lnTo>
                    <a:pt x="733" y="319"/>
                  </a:lnTo>
                  <a:lnTo>
                    <a:pt x="733" y="321"/>
                  </a:lnTo>
                  <a:lnTo>
                    <a:pt x="731" y="321"/>
                  </a:lnTo>
                  <a:lnTo>
                    <a:pt x="729" y="321"/>
                  </a:lnTo>
                  <a:lnTo>
                    <a:pt x="729" y="323"/>
                  </a:lnTo>
                  <a:lnTo>
                    <a:pt x="727" y="323"/>
                  </a:lnTo>
                  <a:lnTo>
                    <a:pt x="727" y="325"/>
                  </a:lnTo>
                  <a:lnTo>
                    <a:pt x="727" y="327"/>
                  </a:lnTo>
                  <a:lnTo>
                    <a:pt x="726" y="327"/>
                  </a:lnTo>
                  <a:lnTo>
                    <a:pt x="726" y="329"/>
                  </a:lnTo>
                  <a:lnTo>
                    <a:pt x="726" y="327"/>
                  </a:lnTo>
                  <a:lnTo>
                    <a:pt x="726" y="329"/>
                  </a:lnTo>
                  <a:lnTo>
                    <a:pt x="726" y="327"/>
                  </a:lnTo>
                  <a:lnTo>
                    <a:pt x="726" y="329"/>
                  </a:lnTo>
                  <a:lnTo>
                    <a:pt x="727" y="331"/>
                  </a:lnTo>
                  <a:lnTo>
                    <a:pt x="726" y="331"/>
                  </a:lnTo>
                  <a:lnTo>
                    <a:pt x="726" y="333"/>
                  </a:lnTo>
                  <a:lnTo>
                    <a:pt x="724" y="333"/>
                  </a:lnTo>
                  <a:lnTo>
                    <a:pt x="724" y="334"/>
                  </a:lnTo>
                  <a:lnTo>
                    <a:pt x="722" y="334"/>
                  </a:lnTo>
                  <a:lnTo>
                    <a:pt x="722" y="336"/>
                  </a:lnTo>
                  <a:lnTo>
                    <a:pt x="720" y="336"/>
                  </a:lnTo>
                  <a:lnTo>
                    <a:pt x="722" y="336"/>
                  </a:lnTo>
                  <a:lnTo>
                    <a:pt x="722" y="334"/>
                  </a:lnTo>
                  <a:lnTo>
                    <a:pt x="720" y="336"/>
                  </a:lnTo>
                  <a:lnTo>
                    <a:pt x="720" y="334"/>
                  </a:lnTo>
                  <a:lnTo>
                    <a:pt x="720" y="336"/>
                  </a:lnTo>
                  <a:lnTo>
                    <a:pt x="718" y="336"/>
                  </a:lnTo>
                  <a:lnTo>
                    <a:pt x="716" y="336"/>
                  </a:lnTo>
                  <a:lnTo>
                    <a:pt x="714" y="336"/>
                  </a:lnTo>
                  <a:lnTo>
                    <a:pt x="712" y="338"/>
                  </a:lnTo>
                  <a:lnTo>
                    <a:pt x="710" y="338"/>
                  </a:lnTo>
                  <a:lnTo>
                    <a:pt x="708" y="338"/>
                  </a:lnTo>
                  <a:lnTo>
                    <a:pt x="708" y="336"/>
                  </a:lnTo>
                  <a:lnTo>
                    <a:pt x="708" y="334"/>
                  </a:lnTo>
                  <a:lnTo>
                    <a:pt x="706" y="334"/>
                  </a:lnTo>
                  <a:lnTo>
                    <a:pt x="704" y="334"/>
                  </a:lnTo>
                  <a:lnTo>
                    <a:pt x="703" y="336"/>
                  </a:lnTo>
                  <a:lnTo>
                    <a:pt x="701" y="336"/>
                  </a:lnTo>
                  <a:lnTo>
                    <a:pt x="701" y="338"/>
                  </a:lnTo>
                  <a:lnTo>
                    <a:pt x="703" y="338"/>
                  </a:lnTo>
                  <a:lnTo>
                    <a:pt x="703" y="340"/>
                  </a:lnTo>
                  <a:lnTo>
                    <a:pt x="701" y="340"/>
                  </a:lnTo>
                  <a:lnTo>
                    <a:pt x="699" y="344"/>
                  </a:lnTo>
                  <a:lnTo>
                    <a:pt x="699" y="346"/>
                  </a:lnTo>
                  <a:lnTo>
                    <a:pt x="699" y="348"/>
                  </a:lnTo>
                  <a:lnTo>
                    <a:pt x="701" y="350"/>
                  </a:lnTo>
                  <a:lnTo>
                    <a:pt x="701" y="352"/>
                  </a:lnTo>
                  <a:lnTo>
                    <a:pt x="703" y="354"/>
                  </a:lnTo>
                  <a:lnTo>
                    <a:pt x="704" y="356"/>
                  </a:lnTo>
                  <a:lnTo>
                    <a:pt x="706" y="356"/>
                  </a:lnTo>
                  <a:lnTo>
                    <a:pt x="706" y="357"/>
                  </a:lnTo>
                  <a:lnTo>
                    <a:pt x="708" y="357"/>
                  </a:lnTo>
                  <a:lnTo>
                    <a:pt x="710" y="357"/>
                  </a:lnTo>
                  <a:lnTo>
                    <a:pt x="712" y="357"/>
                  </a:lnTo>
                  <a:lnTo>
                    <a:pt x="714" y="357"/>
                  </a:lnTo>
                  <a:lnTo>
                    <a:pt x="716" y="357"/>
                  </a:lnTo>
                  <a:lnTo>
                    <a:pt x="718" y="356"/>
                  </a:lnTo>
                  <a:lnTo>
                    <a:pt x="718" y="357"/>
                  </a:lnTo>
                  <a:lnTo>
                    <a:pt x="720" y="357"/>
                  </a:lnTo>
                  <a:lnTo>
                    <a:pt x="720" y="356"/>
                  </a:lnTo>
                  <a:lnTo>
                    <a:pt x="720" y="357"/>
                  </a:lnTo>
                  <a:lnTo>
                    <a:pt x="722" y="357"/>
                  </a:lnTo>
                  <a:lnTo>
                    <a:pt x="720" y="357"/>
                  </a:lnTo>
                  <a:lnTo>
                    <a:pt x="722" y="359"/>
                  </a:lnTo>
                  <a:lnTo>
                    <a:pt x="722" y="361"/>
                  </a:lnTo>
                  <a:lnTo>
                    <a:pt x="724" y="361"/>
                  </a:lnTo>
                  <a:lnTo>
                    <a:pt x="724" y="363"/>
                  </a:lnTo>
                  <a:lnTo>
                    <a:pt x="726" y="363"/>
                  </a:lnTo>
                  <a:lnTo>
                    <a:pt x="726" y="365"/>
                  </a:lnTo>
                  <a:lnTo>
                    <a:pt x="726" y="367"/>
                  </a:lnTo>
                  <a:lnTo>
                    <a:pt x="726" y="365"/>
                  </a:lnTo>
                  <a:lnTo>
                    <a:pt x="724" y="365"/>
                  </a:lnTo>
                  <a:lnTo>
                    <a:pt x="722" y="365"/>
                  </a:lnTo>
                  <a:lnTo>
                    <a:pt x="722" y="367"/>
                  </a:lnTo>
                  <a:lnTo>
                    <a:pt x="722" y="369"/>
                  </a:lnTo>
                  <a:lnTo>
                    <a:pt x="722" y="373"/>
                  </a:lnTo>
                  <a:lnTo>
                    <a:pt x="722" y="375"/>
                  </a:lnTo>
                  <a:lnTo>
                    <a:pt x="724" y="375"/>
                  </a:lnTo>
                  <a:lnTo>
                    <a:pt x="724" y="377"/>
                  </a:lnTo>
                  <a:lnTo>
                    <a:pt x="726" y="377"/>
                  </a:lnTo>
                  <a:lnTo>
                    <a:pt x="729" y="377"/>
                  </a:lnTo>
                  <a:lnTo>
                    <a:pt x="731" y="377"/>
                  </a:lnTo>
                  <a:lnTo>
                    <a:pt x="733" y="377"/>
                  </a:lnTo>
                  <a:lnTo>
                    <a:pt x="735" y="377"/>
                  </a:lnTo>
                  <a:lnTo>
                    <a:pt x="735" y="375"/>
                  </a:lnTo>
                  <a:lnTo>
                    <a:pt x="735" y="373"/>
                  </a:lnTo>
                  <a:lnTo>
                    <a:pt x="737" y="373"/>
                  </a:lnTo>
                  <a:lnTo>
                    <a:pt x="737" y="371"/>
                  </a:lnTo>
                  <a:lnTo>
                    <a:pt x="739" y="371"/>
                  </a:lnTo>
                  <a:lnTo>
                    <a:pt x="741" y="369"/>
                  </a:lnTo>
                  <a:lnTo>
                    <a:pt x="743" y="367"/>
                  </a:lnTo>
                  <a:lnTo>
                    <a:pt x="741" y="367"/>
                  </a:lnTo>
                  <a:lnTo>
                    <a:pt x="741" y="365"/>
                  </a:lnTo>
                  <a:lnTo>
                    <a:pt x="743" y="365"/>
                  </a:lnTo>
                  <a:lnTo>
                    <a:pt x="745" y="365"/>
                  </a:lnTo>
                  <a:lnTo>
                    <a:pt x="747" y="365"/>
                  </a:lnTo>
                  <a:lnTo>
                    <a:pt x="747" y="363"/>
                  </a:lnTo>
                  <a:lnTo>
                    <a:pt x="749" y="363"/>
                  </a:lnTo>
                  <a:lnTo>
                    <a:pt x="751" y="363"/>
                  </a:lnTo>
                  <a:lnTo>
                    <a:pt x="752" y="363"/>
                  </a:lnTo>
                  <a:lnTo>
                    <a:pt x="752" y="365"/>
                  </a:lnTo>
                  <a:lnTo>
                    <a:pt x="754" y="365"/>
                  </a:lnTo>
                  <a:lnTo>
                    <a:pt x="756" y="365"/>
                  </a:lnTo>
                  <a:lnTo>
                    <a:pt x="756" y="367"/>
                  </a:lnTo>
                  <a:lnTo>
                    <a:pt x="756" y="369"/>
                  </a:lnTo>
                  <a:lnTo>
                    <a:pt x="758" y="367"/>
                  </a:lnTo>
                  <a:lnTo>
                    <a:pt x="760" y="367"/>
                  </a:lnTo>
                  <a:lnTo>
                    <a:pt x="760" y="369"/>
                  </a:lnTo>
                  <a:lnTo>
                    <a:pt x="762" y="371"/>
                  </a:lnTo>
                  <a:lnTo>
                    <a:pt x="764" y="371"/>
                  </a:lnTo>
                  <a:lnTo>
                    <a:pt x="766" y="371"/>
                  </a:lnTo>
                  <a:lnTo>
                    <a:pt x="768" y="371"/>
                  </a:lnTo>
                  <a:lnTo>
                    <a:pt x="770" y="371"/>
                  </a:lnTo>
                  <a:lnTo>
                    <a:pt x="768" y="371"/>
                  </a:lnTo>
                  <a:lnTo>
                    <a:pt x="770" y="371"/>
                  </a:lnTo>
                  <a:lnTo>
                    <a:pt x="770" y="369"/>
                  </a:lnTo>
                  <a:lnTo>
                    <a:pt x="772" y="369"/>
                  </a:lnTo>
                  <a:lnTo>
                    <a:pt x="770" y="369"/>
                  </a:lnTo>
                  <a:lnTo>
                    <a:pt x="772" y="369"/>
                  </a:lnTo>
                  <a:lnTo>
                    <a:pt x="772" y="371"/>
                  </a:lnTo>
                  <a:lnTo>
                    <a:pt x="774" y="371"/>
                  </a:lnTo>
                  <a:lnTo>
                    <a:pt x="777" y="371"/>
                  </a:lnTo>
                  <a:lnTo>
                    <a:pt x="779" y="371"/>
                  </a:lnTo>
                  <a:lnTo>
                    <a:pt x="781" y="371"/>
                  </a:lnTo>
                  <a:lnTo>
                    <a:pt x="781" y="373"/>
                  </a:lnTo>
                  <a:lnTo>
                    <a:pt x="779" y="373"/>
                  </a:lnTo>
                  <a:lnTo>
                    <a:pt x="777" y="373"/>
                  </a:lnTo>
                  <a:lnTo>
                    <a:pt x="779" y="375"/>
                  </a:lnTo>
                  <a:lnTo>
                    <a:pt x="779" y="377"/>
                  </a:lnTo>
                  <a:lnTo>
                    <a:pt x="777" y="377"/>
                  </a:lnTo>
                  <a:lnTo>
                    <a:pt x="777" y="379"/>
                  </a:lnTo>
                  <a:lnTo>
                    <a:pt x="775" y="379"/>
                  </a:lnTo>
                  <a:lnTo>
                    <a:pt x="775" y="381"/>
                  </a:lnTo>
                  <a:lnTo>
                    <a:pt x="777" y="379"/>
                  </a:lnTo>
                  <a:lnTo>
                    <a:pt x="777" y="381"/>
                  </a:lnTo>
                  <a:lnTo>
                    <a:pt x="777" y="382"/>
                  </a:lnTo>
                  <a:lnTo>
                    <a:pt x="777" y="381"/>
                  </a:lnTo>
                  <a:lnTo>
                    <a:pt x="775" y="381"/>
                  </a:lnTo>
                  <a:lnTo>
                    <a:pt x="775" y="382"/>
                  </a:lnTo>
                  <a:lnTo>
                    <a:pt x="777" y="382"/>
                  </a:lnTo>
                  <a:lnTo>
                    <a:pt x="775" y="382"/>
                  </a:lnTo>
                  <a:lnTo>
                    <a:pt x="774" y="382"/>
                  </a:lnTo>
                  <a:lnTo>
                    <a:pt x="772" y="382"/>
                  </a:lnTo>
                  <a:lnTo>
                    <a:pt x="774" y="382"/>
                  </a:lnTo>
                  <a:lnTo>
                    <a:pt x="774" y="381"/>
                  </a:lnTo>
                  <a:lnTo>
                    <a:pt x="772" y="381"/>
                  </a:lnTo>
                  <a:lnTo>
                    <a:pt x="772" y="379"/>
                  </a:lnTo>
                  <a:lnTo>
                    <a:pt x="772" y="381"/>
                  </a:lnTo>
                  <a:lnTo>
                    <a:pt x="770" y="382"/>
                  </a:lnTo>
                  <a:lnTo>
                    <a:pt x="770" y="381"/>
                  </a:lnTo>
                  <a:lnTo>
                    <a:pt x="768" y="381"/>
                  </a:lnTo>
                  <a:lnTo>
                    <a:pt x="770" y="381"/>
                  </a:lnTo>
                  <a:lnTo>
                    <a:pt x="768" y="381"/>
                  </a:lnTo>
                  <a:lnTo>
                    <a:pt x="766" y="382"/>
                  </a:lnTo>
                  <a:lnTo>
                    <a:pt x="764" y="382"/>
                  </a:lnTo>
                  <a:lnTo>
                    <a:pt x="764" y="384"/>
                  </a:lnTo>
                  <a:lnTo>
                    <a:pt x="762" y="384"/>
                  </a:lnTo>
                  <a:lnTo>
                    <a:pt x="762" y="382"/>
                  </a:lnTo>
                  <a:lnTo>
                    <a:pt x="764" y="382"/>
                  </a:lnTo>
                  <a:lnTo>
                    <a:pt x="762" y="382"/>
                  </a:lnTo>
                  <a:lnTo>
                    <a:pt x="762" y="384"/>
                  </a:lnTo>
                  <a:lnTo>
                    <a:pt x="762" y="382"/>
                  </a:lnTo>
                  <a:lnTo>
                    <a:pt x="760" y="382"/>
                  </a:lnTo>
                  <a:lnTo>
                    <a:pt x="760" y="384"/>
                  </a:lnTo>
                  <a:lnTo>
                    <a:pt x="762" y="384"/>
                  </a:lnTo>
                  <a:lnTo>
                    <a:pt x="760" y="384"/>
                  </a:lnTo>
                  <a:lnTo>
                    <a:pt x="760" y="386"/>
                  </a:lnTo>
                  <a:lnTo>
                    <a:pt x="758" y="386"/>
                  </a:lnTo>
                  <a:lnTo>
                    <a:pt x="756" y="386"/>
                  </a:lnTo>
                  <a:lnTo>
                    <a:pt x="754" y="388"/>
                  </a:lnTo>
                  <a:lnTo>
                    <a:pt x="754" y="386"/>
                  </a:lnTo>
                  <a:lnTo>
                    <a:pt x="754" y="388"/>
                  </a:lnTo>
                  <a:lnTo>
                    <a:pt x="752" y="388"/>
                  </a:lnTo>
                  <a:lnTo>
                    <a:pt x="752" y="386"/>
                  </a:lnTo>
                  <a:lnTo>
                    <a:pt x="751" y="386"/>
                  </a:lnTo>
                  <a:lnTo>
                    <a:pt x="751" y="388"/>
                  </a:lnTo>
                  <a:lnTo>
                    <a:pt x="749" y="388"/>
                  </a:lnTo>
                  <a:lnTo>
                    <a:pt x="751" y="388"/>
                  </a:lnTo>
                  <a:lnTo>
                    <a:pt x="752" y="388"/>
                  </a:lnTo>
                  <a:lnTo>
                    <a:pt x="752" y="390"/>
                  </a:lnTo>
                  <a:lnTo>
                    <a:pt x="752" y="392"/>
                  </a:lnTo>
                  <a:lnTo>
                    <a:pt x="751" y="392"/>
                  </a:lnTo>
                  <a:lnTo>
                    <a:pt x="751" y="390"/>
                  </a:lnTo>
                  <a:lnTo>
                    <a:pt x="749" y="390"/>
                  </a:lnTo>
                  <a:lnTo>
                    <a:pt x="749" y="392"/>
                  </a:lnTo>
                  <a:lnTo>
                    <a:pt x="749" y="394"/>
                  </a:lnTo>
                  <a:lnTo>
                    <a:pt x="749" y="392"/>
                  </a:lnTo>
                  <a:lnTo>
                    <a:pt x="749" y="394"/>
                  </a:lnTo>
                  <a:lnTo>
                    <a:pt x="749" y="396"/>
                  </a:lnTo>
                  <a:lnTo>
                    <a:pt x="749" y="398"/>
                  </a:lnTo>
                  <a:lnTo>
                    <a:pt x="747" y="398"/>
                  </a:lnTo>
                  <a:lnTo>
                    <a:pt x="745" y="398"/>
                  </a:lnTo>
                  <a:lnTo>
                    <a:pt x="743" y="398"/>
                  </a:lnTo>
                  <a:lnTo>
                    <a:pt x="743" y="396"/>
                  </a:lnTo>
                  <a:lnTo>
                    <a:pt x="743" y="394"/>
                  </a:lnTo>
                  <a:lnTo>
                    <a:pt x="743" y="396"/>
                  </a:lnTo>
                  <a:lnTo>
                    <a:pt x="741" y="396"/>
                  </a:lnTo>
                  <a:lnTo>
                    <a:pt x="739" y="396"/>
                  </a:lnTo>
                  <a:lnTo>
                    <a:pt x="739" y="398"/>
                  </a:lnTo>
                  <a:lnTo>
                    <a:pt x="741" y="398"/>
                  </a:lnTo>
                  <a:lnTo>
                    <a:pt x="741" y="400"/>
                  </a:lnTo>
                  <a:lnTo>
                    <a:pt x="743" y="400"/>
                  </a:lnTo>
                  <a:lnTo>
                    <a:pt x="741" y="400"/>
                  </a:lnTo>
                  <a:lnTo>
                    <a:pt x="741" y="402"/>
                  </a:lnTo>
                  <a:lnTo>
                    <a:pt x="741" y="400"/>
                  </a:lnTo>
                  <a:lnTo>
                    <a:pt x="741" y="402"/>
                  </a:lnTo>
                  <a:lnTo>
                    <a:pt x="739" y="402"/>
                  </a:lnTo>
                  <a:lnTo>
                    <a:pt x="739" y="404"/>
                  </a:lnTo>
                  <a:lnTo>
                    <a:pt x="737" y="405"/>
                  </a:lnTo>
                  <a:lnTo>
                    <a:pt x="737" y="404"/>
                  </a:lnTo>
                  <a:lnTo>
                    <a:pt x="737" y="405"/>
                  </a:lnTo>
                  <a:lnTo>
                    <a:pt x="737" y="407"/>
                  </a:lnTo>
                  <a:lnTo>
                    <a:pt x="735" y="407"/>
                  </a:lnTo>
                  <a:lnTo>
                    <a:pt x="735" y="405"/>
                  </a:lnTo>
                  <a:lnTo>
                    <a:pt x="733" y="407"/>
                  </a:lnTo>
                  <a:lnTo>
                    <a:pt x="731" y="407"/>
                  </a:lnTo>
                  <a:lnTo>
                    <a:pt x="731" y="409"/>
                  </a:lnTo>
                  <a:lnTo>
                    <a:pt x="731" y="411"/>
                  </a:lnTo>
                  <a:lnTo>
                    <a:pt x="729" y="411"/>
                  </a:lnTo>
                  <a:lnTo>
                    <a:pt x="729" y="413"/>
                  </a:lnTo>
                  <a:lnTo>
                    <a:pt x="727" y="413"/>
                  </a:lnTo>
                  <a:lnTo>
                    <a:pt x="727" y="415"/>
                  </a:lnTo>
                  <a:lnTo>
                    <a:pt x="727" y="417"/>
                  </a:lnTo>
                  <a:lnTo>
                    <a:pt x="726" y="417"/>
                  </a:lnTo>
                  <a:lnTo>
                    <a:pt x="726" y="419"/>
                  </a:lnTo>
                  <a:lnTo>
                    <a:pt x="726" y="421"/>
                  </a:lnTo>
                  <a:lnTo>
                    <a:pt x="726" y="423"/>
                  </a:lnTo>
                  <a:lnTo>
                    <a:pt x="726" y="425"/>
                  </a:lnTo>
                  <a:lnTo>
                    <a:pt x="726" y="423"/>
                  </a:lnTo>
                  <a:lnTo>
                    <a:pt x="726" y="425"/>
                  </a:lnTo>
                  <a:lnTo>
                    <a:pt x="727" y="425"/>
                  </a:lnTo>
                  <a:lnTo>
                    <a:pt x="727" y="423"/>
                  </a:lnTo>
                  <a:lnTo>
                    <a:pt x="727" y="425"/>
                  </a:lnTo>
                  <a:lnTo>
                    <a:pt x="729" y="425"/>
                  </a:lnTo>
                  <a:lnTo>
                    <a:pt x="729" y="427"/>
                  </a:lnTo>
                  <a:lnTo>
                    <a:pt x="731" y="427"/>
                  </a:lnTo>
                  <a:lnTo>
                    <a:pt x="731" y="429"/>
                  </a:lnTo>
                  <a:lnTo>
                    <a:pt x="733" y="429"/>
                  </a:lnTo>
                  <a:lnTo>
                    <a:pt x="735" y="429"/>
                  </a:lnTo>
                  <a:lnTo>
                    <a:pt x="737" y="429"/>
                  </a:lnTo>
                  <a:lnTo>
                    <a:pt x="737" y="430"/>
                  </a:lnTo>
                  <a:lnTo>
                    <a:pt x="739" y="430"/>
                  </a:lnTo>
                  <a:lnTo>
                    <a:pt x="741" y="432"/>
                  </a:lnTo>
                  <a:lnTo>
                    <a:pt x="743" y="432"/>
                  </a:lnTo>
                  <a:lnTo>
                    <a:pt x="743" y="434"/>
                  </a:lnTo>
                  <a:lnTo>
                    <a:pt x="743" y="436"/>
                  </a:lnTo>
                  <a:lnTo>
                    <a:pt x="743" y="438"/>
                  </a:lnTo>
                  <a:lnTo>
                    <a:pt x="745" y="438"/>
                  </a:lnTo>
                  <a:lnTo>
                    <a:pt x="745" y="440"/>
                  </a:lnTo>
                  <a:lnTo>
                    <a:pt x="745" y="442"/>
                  </a:lnTo>
                  <a:lnTo>
                    <a:pt x="745" y="444"/>
                  </a:lnTo>
                  <a:lnTo>
                    <a:pt x="747" y="444"/>
                  </a:lnTo>
                  <a:lnTo>
                    <a:pt x="747" y="446"/>
                  </a:lnTo>
                  <a:lnTo>
                    <a:pt x="747" y="444"/>
                  </a:lnTo>
                  <a:lnTo>
                    <a:pt x="745" y="444"/>
                  </a:lnTo>
                  <a:lnTo>
                    <a:pt x="745" y="446"/>
                  </a:lnTo>
                  <a:lnTo>
                    <a:pt x="747" y="446"/>
                  </a:lnTo>
                  <a:lnTo>
                    <a:pt x="747" y="448"/>
                  </a:lnTo>
                  <a:lnTo>
                    <a:pt x="749" y="448"/>
                  </a:lnTo>
                  <a:lnTo>
                    <a:pt x="749" y="450"/>
                  </a:lnTo>
                  <a:lnTo>
                    <a:pt x="749" y="452"/>
                  </a:lnTo>
                  <a:lnTo>
                    <a:pt x="751" y="452"/>
                  </a:lnTo>
                  <a:lnTo>
                    <a:pt x="751" y="453"/>
                  </a:lnTo>
                  <a:lnTo>
                    <a:pt x="749" y="453"/>
                  </a:lnTo>
                  <a:lnTo>
                    <a:pt x="751" y="453"/>
                  </a:lnTo>
                  <a:lnTo>
                    <a:pt x="749" y="453"/>
                  </a:lnTo>
                  <a:lnTo>
                    <a:pt x="751" y="453"/>
                  </a:lnTo>
                  <a:lnTo>
                    <a:pt x="751" y="455"/>
                  </a:lnTo>
                  <a:lnTo>
                    <a:pt x="751" y="457"/>
                  </a:lnTo>
                  <a:lnTo>
                    <a:pt x="752" y="457"/>
                  </a:lnTo>
                  <a:lnTo>
                    <a:pt x="752" y="461"/>
                  </a:lnTo>
                  <a:lnTo>
                    <a:pt x="751" y="461"/>
                  </a:lnTo>
                  <a:lnTo>
                    <a:pt x="751" y="463"/>
                  </a:lnTo>
                  <a:lnTo>
                    <a:pt x="752" y="463"/>
                  </a:lnTo>
                  <a:lnTo>
                    <a:pt x="752" y="465"/>
                  </a:lnTo>
                  <a:lnTo>
                    <a:pt x="754" y="465"/>
                  </a:lnTo>
                  <a:lnTo>
                    <a:pt x="754" y="467"/>
                  </a:lnTo>
                  <a:lnTo>
                    <a:pt x="756" y="467"/>
                  </a:lnTo>
                  <a:lnTo>
                    <a:pt x="758" y="467"/>
                  </a:lnTo>
                  <a:lnTo>
                    <a:pt x="760" y="469"/>
                  </a:lnTo>
                  <a:lnTo>
                    <a:pt x="760" y="471"/>
                  </a:lnTo>
                  <a:lnTo>
                    <a:pt x="760" y="473"/>
                  </a:lnTo>
                  <a:lnTo>
                    <a:pt x="760" y="475"/>
                  </a:lnTo>
                  <a:lnTo>
                    <a:pt x="762" y="475"/>
                  </a:lnTo>
                  <a:lnTo>
                    <a:pt x="764" y="475"/>
                  </a:lnTo>
                  <a:lnTo>
                    <a:pt x="766" y="477"/>
                  </a:lnTo>
                  <a:lnTo>
                    <a:pt x="766" y="478"/>
                  </a:lnTo>
                  <a:lnTo>
                    <a:pt x="768" y="478"/>
                  </a:lnTo>
                  <a:lnTo>
                    <a:pt x="768" y="480"/>
                  </a:lnTo>
                  <a:lnTo>
                    <a:pt x="768" y="482"/>
                  </a:lnTo>
                  <a:lnTo>
                    <a:pt x="766" y="482"/>
                  </a:lnTo>
                  <a:lnTo>
                    <a:pt x="764" y="482"/>
                  </a:lnTo>
                  <a:lnTo>
                    <a:pt x="764" y="480"/>
                  </a:lnTo>
                  <a:lnTo>
                    <a:pt x="762" y="480"/>
                  </a:lnTo>
                  <a:lnTo>
                    <a:pt x="760" y="478"/>
                  </a:lnTo>
                  <a:lnTo>
                    <a:pt x="758" y="478"/>
                  </a:lnTo>
                  <a:lnTo>
                    <a:pt x="756" y="478"/>
                  </a:lnTo>
                  <a:lnTo>
                    <a:pt x="756" y="480"/>
                  </a:lnTo>
                  <a:lnTo>
                    <a:pt x="754" y="480"/>
                  </a:lnTo>
                  <a:lnTo>
                    <a:pt x="752" y="480"/>
                  </a:lnTo>
                  <a:lnTo>
                    <a:pt x="752" y="478"/>
                  </a:lnTo>
                  <a:lnTo>
                    <a:pt x="751" y="477"/>
                  </a:lnTo>
                  <a:lnTo>
                    <a:pt x="749" y="475"/>
                  </a:lnTo>
                  <a:lnTo>
                    <a:pt x="747" y="475"/>
                  </a:lnTo>
                  <a:lnTo>
                    <a:pt x="745" y="475"/>
                  </a:lnTo>
                  <a:lnTo>
                    <a:pt x="743" y="477"/>
                  </a:lnTo>
                  <a:lnTo>
                    <a:pt x="741" y="477"/>
                  </a:lnTo>
                  <a:lnTo>
                    <a:pt x="739" y="477"/>
                  </a:lnTo>
                  <a:lnTo>
                    <a:pt x="737" y="477"/>
                  </a:lnTo>
                  <a:lnTo>
                    <a:pt x="737" y="475"/>
                  </a:lnTo>
                  <a:lnTo>
                    <a:pt x="737" y="473"/>
                  </a:lnTo>
                  <a:lnTo>
                    <a:pt x="735" y="473"/>
                  </a:lnTo>
                  <a:lnTo>
                    <a:pt x="735" y="471"/>
                  </a:lnTo>
                  <a:lnTo>
                    <a:pt x="733" y="471"/>
                  </a:lnTo>
                  <a:lnTo>
                    <a:pt x="733" y="469"/>
                  </a:lnTo>
                  <a:lnTo>
                    <a:pt x="731" y="469"/>
                  </a:lnTo>
                  <a:lnTo>
                    <a:pt x="731" y="471"/>
                  </a:lnTo>
                  <a:lnTo>
                    <a:pt x="733" y="471"/>
                  </a:lnTo>
                  <a:lnTo>
                    <a:pt x="731" y="473"/>
                  </a:lnTo>
                  <a:lnTo>
                    <a:pt x="733" y="473"/>
                  </a:lnTo>
                  <a:lnTo>
                    <a:pt x="735" y="473"/>
                  </a:lnTo>
                  <a:lnTo>
                    <a:pt x="733" y="473"/>
                  </a:lnTo>
                  <a:lnTo>
                    <a:pt x="733" y="475"/>
                  </a:lnTo>
                  <a:lnTo>
                    <a:pt x="735" y="475"/>
                  </a:lnTo>
                  <a:lnTo>
                    <a:pt x="737" y="475"/>
                  </a:lnTo>
                  <a:lnTo>
                    <a:pt x="737" y="477"/>
                  </a:lnTo>
                  <a:lnTo>
                    <a:pt x="739" y="477"/>
                  </a:lnTo>
                  <a:lnTo>
                    <a:pt x="739" y="478"/>
                  </a:lnTo>
                  <a:lnTo>
                    <a:pt x="741" y="478"/>
                  </a:lnTo>
                  <a:lnTo>
                    <a:pt x="743" y="477"/>
                  </a:lnTo>
                  <a:lnTo>
                    <a:pt x="745" y="477"/>
                  </a:lnTo>
                  <a:lnTo>
                    <a:pt x="747" y="477"/>
                  </a:lnTo>
                  <a:lnTo>
                    <a:pt x="749" y="477"/>
                  </a:lnTo>
                  <a:lnTo>
                    <a:pt x="751" y="477"/>
                  </a:lnTo>
                  <a:lnTo>
                    <a:pt x="751" y="478"/>
                  </a:lnTo>
                  <a:lnTo>
                    <a:pt x="751" y="480"/>
                  </a:lnTo>
                  <a:lnTo>
                    <a:pt x="749" y="478"/>
                  </a:lnTo>
                  <a:lnTo>
                    <a:pt x="749" y="480"/>
                  </a:lnTo>
                  <a:lnTo>
                    <a:pt x="751" y="480"/>
                  </a:lnTo>
                  <a:lnTo>
                    <a:pt x="752" y="480"/>
                  </a:lnTo>
                  <a:lnTo>
                    <a:pt x="754" y="480"/>
                  </a:lnTo>
                  <a:lnTo>
                    <a:pt x="754" y="482"/>
                  </a:lnTo>
                  <a:lnTo>
                    <a:pt x="756" y="482"/>
                  </a:lnTo>
                  <a:lnTo>
                    <a:pt x="758" y="484"/>
                  </a:lnTo>
                  <a:lnTo>
                    <a:pt x="758" y="486"/>
                  </a:lnTo>
                  <a:lnTo>
                    <a:pt x="760" y="486"/>
                  </a:lnTo>
                  <a:lnTo>
                    <a:pt x="762" y="488"/>
                  </a:lnTo>
                  <a:lnTo>
                    <a:pt x="764" y="488"/>
                  </a:lnTo>
                  <a:lnTo>
                    <a:pt x="764" y="490"/>
                  </a:lnTo>
                  <a:lnTo>
                    <a:pt x="766" y="490"/>
                  </a:lnTo>
                  <a:lnTo>
                    <a:pt x="766" y="492"/>
                  </a:lnTo>
                  <a:lnTo>
                    <a:pt x="768" y="494"/>
                  </a:lnTo>
                  <a:lnTo>
                    <a:pt x="770" y="496"/>
                  </a:lnTo>
                  <a:lnTo>
                    <a:pt x="770" y="498"/>
                  </a:lnTo>
                  <a:lnTo>
                    <a:pt x="768" y="498"/>
                  </a:lnTo>
                  <a:lnTo>
                    <a:pt x="766" y="498"/>
                  </a:lnTo>
                  <a:lnTo>
                    <a:pt x="764" y="498"/>
                  </a:lnTo>
                  <a:lnTo>
                    <a:pt x="762" y="498"/>
                  </a:lnTo>
                  <a:lnTo>
                    <a:pt x="762" y="500"/>
                  </a:lnTo>
                  <a:lnTo>
                    <a:pt x="760" y="500"/>
                  </a:lnTo>
                  <a:lnTo>
                    <a:pt x="758" y="500"/>
                  </a:lnTo>
                  <a:lnTo>
                    <a:pt x="758" y="501"/>
                  </a:lnTo>
                  <a:lnTo>
                    <a:pt x="756" y="501"/>
                  </a:lnTo>
                  <a:lnTo>
                    <a:pt x="756" y="503"/>
                  </a:lnTo>
                  <a:lnTo>
                    <a:pt x="754" y="503"/>
                  </a:lnTo>
                  <a:lnTo>
                    <a:pt x="752" y="503"/>
                  </a:lnTo>
                  <a:lnTo>
                    <a:pt x="752" y="505"/>
                  </a:lnTo>
                  <a:lnTo>
                    <a:pt x="752" y="507"/>
                  </a:lnTo>
                  <a:lnTo>
                    <a:pt x="751" y="507"/>
                  </a:lnTo>
                  <a:lnTo>
                    <a:pt x="749" y="507"/>
                  </a:lnTo>
                  <a:lnTo>
                    <a:pt x="749" y="505"/>
                  </a:lnTo>
                  <a:lnTo>
                    <a:pt x="747" y="505"/>
                  </a:lnTo>
                  <a:lnTo>
                    <a:pt x="745" y="505"/>
                  </a:lnTo>
                  <a:lnTo>
                    <a:pt x="745" y="507"/>
                  </a:lnTo>
                  <a:lnTo>
                    <a:pt x="743" y="509"/>
                  </a:lnTo>
                  <a:lnTo>
                    <a:pt x="743" y="507"/>
                  </a:lnTo>
                  <a:lnTo>
                    <a:pt x="741" y="507"/>
                  </a:lnTo>
                  <a:lnTo>
                    <a:pt x="741" y="509"/>
                  </a:lnTo>
                  <a:lnTo>
                    <a:pt x="743" y="509"/>
                  </a:lnTo>
                  <a:lnTo>
                    <a:pt x="745" y="509"/>
                  </a:lnTo>
                  <a:lnTo>
                    <a:pt x="745" y="507"/>
                  </a:lnTo>
                  <a:lnTo>
                    <a:pt x="747" y="507"/>
                  </a:lnTo>
                  <a:lnTo>
                    <a:pt x="749" y="507"/>
                  </a:lnTo>
                  <a:lnTo>
                    <a:pt x="749" y="509"/>
                  </a:lnTo>
                  <a:lnTo>
                    <a:pt x="749" y="511"/>
                  </a:lnTo>
                  <a:lnTo>
                    <a:pt x="751" y="511"/>
                  </a:lnTo>
                  <a:lnTo>
                    <a:pt x="751" y="513"/>
                  </a:lnTo>
                  <a:lnTo>
                    <a:pt x="751" y="511"/>
                  </a:lnTo>
                  <a:lnTo>
                    <a:pt x="749" y="511"/>
                  </a:lnTo>
                  <a:lnTo>
                    <a:pt x="749" y="509"/>
                  </a:lnTo>
                  <a:lnTo>
                    <a:pt x="751" y="509"/>
                  </a:lnTo>
                  <a:lnTo>
                    <a:pt x="751" y="511"/>
                  </a:lnTo>
                  <a:lnTo>
                    <a:pt x="752" y="511"/>
                  </a:lnTo>
                  <a:lnTo>
                    <a:pt x="752" y="509"/>
                  </a:lnTo>
                  <a:lnTo>
                    <a:pt x="754" y="509"/>
                  </a:lnTo>
                  <a:lnTo>
                    <a:pt x="756" y="507"/>
                  </a:lnTo>
                  <a:lnTo>
                    <a:pt x="758" y="507"/>
                  </a:lnTo>
                  <a:lnTo>
                    <a:pt x="760" y="507"/>
                  </a:lnTo>
                  <a:lnTo>
                    <a:pt x="762" y="509"/>
                  </a:lnTo>
                  <a:lnTo>
                    <a:pt x="762" y="511"/>
                  </a:lnTo>
                  <a:lnTo>
                    <a:pt x="764" y="513"/>
                  </a:lnTo>
                  <a:lnTo>
                    <a:pt x="766" y="513"/>
                  </a:lnTo>
                  <a:lnTo>
                    <a:pt x="766" y="515"/>
                  </a:lnTo>
                  <a:lnTo>
                    <a:pt x="766" y="513"/>
                  </a:lnTo>
                  <a:lnTo>
                    <a:pt x="766" y="515"/>
                  </a:lnTo>
                  <a:lnTo>
                    <a:pt x="768" y="515"/>
                  </a:lnTo>
                  <a:lnTo>
                    <a:pt x="770" y="515"/>
                  </a:lnTo>
                  <a:lnTo>
                    <a:pt x="772" y="515"/>
                  </a:lnTo>
                  <a:lnTo>
                    <a:pt x="770" y="517"/>
                  </a:lnTo>
                  <a:lnTo>
                    <a:pt x="768" y="517"/>
                  </a:lnTo>
                  <a:lnTo>
                    <a:pt x="768" y="519"/>
                  </a:lnTo>
                  <a:lnTo>
                    <a:pt x="768" y="517"/>
                  </a:lnTo>
                  <a:lnTo>
                    <a:pt x="768" y="519"/>
                  </a:lnTo>
                  <a:lnTo>
                    <a:pt x="766" y="521"/>
                  </a:lnTo>
                  <a:lnTo>
                    <a:pt x="764" y="521"/>
                  </a:lnTo>
                  <a:lnTo>
                    <a:pt x="764" y="523"/>
                  </a:lnTo>
                  <a:lnTo>
                    <a:pt x="762" y="521"/>
                  </a:lnTo>
                  <a:lnTo>
                    <a:pt x="762" y="523"/>
                  </a:lnTo>
                  <a:lnTo>
                    <a:pt x="760" y="523"/>
                  </a:lnTo>
                  <a:lnTo>
                    <a:pt x="760" y="525"/>
                  </a:lnTo>
                  <a:lnTo>
                    <a:pt x="762" y="523"/>
                  </a:lnTo>
                  <a:lnTo>
                    <a:pt x="762" y="525"/>
                  </a:lnTo>
                  <a:lnTo>
                    <a:pt x="762" y="523"/>
                  </a:lnTo>
                  <a:lnTo>
                    <a:pt x="764" y="523"/>
                  </a:lnTo>
                  <a:lnTo>
                    <a:pt x="766" y="523"/>
                  </a:lnTo>
                  <a:lnTo>
                    <a:pt x="768" y="523"/>
                  </a:lnTo>
                  <a:lnTo>
                    <a:pt x="766" y="523"/>
                  </a:lnTo>
                  <a:lnTo>
                    <a:pt x="766" y="521"/>
                  </a:lnTo>
                  <a:lnTo>
                    <a:pt x="766" y="523"/>
                  </a:lnTo>
                  <a:lnTo>
                    <a:pt x="766" y="521"/>
                  </a:lnTo>
                  <a:lnTo>
                    <a:pt x="768" y="521"/>
                  </a:lnTo>
                  <a:lnTo>
                    <a:pt x="770" y="521"/>
                  </a:lnTo>
                  <a:lnTo>
                    <a:pt x="768" y="521"/>
                  </a:lnTo>
                  <a:lnTo>
                    <a:pt x="770" y="523"/>
                  </a:lnTo>
                  <a:lnTo>
                    <a:pt x="768" y="523"/>
                  </a:lnTo>
                  <a:lnTo>
                    <a:pt x="770" y="523"/>
                  </a:lnTo>
                  <a:lnTo>
                    <a:pt x="770" y="525"/>
                  </a:lnTo>
                  <a:lnTo>
                    <a:pt x="768" y="525"/>
                  </a:lnTo>
                  <a:lnTo>
                    <a:pt x="768" y="526"/>
                  </a:lnTo>
                  <a:lnTo>
                    <a:pt x="770" y="526"/>
                  </a:lnTo>
                  <a:lnTo>
                    <a:pt x="770" y="528"/>
                  </a:lnTo>
                  <a:lnTo>
                    <a:pt x="768" y="528"/>
                  </a:lnTo>
                  <a:lnTo>
                    <a:pt x="766" y="528"/>
                  </a:lnTo>
                  <a:lnTo>
                    <a:pt x="766" y="526"/>
                  </a:lnTo>
                  <a:lnTo>
                    <a:pt x="768" y="526"/>
                  </a:lnTo>
                  <a:lnTo>
                    <a:pt x="766" y="526"/>
                  </a:lnTo>
                  <a:lnTo>
                    <a:pt x="766" y="525"/>
                  </a:lnTo>
                  <a:lnTo>
                    <a:pt x="766" y="526"/>
                  </a:lnTo>
                  <a:lnTo>
                    <a:pt x="766" y="528"/>
                  </a:lnTo>
                  <a:lnTo>
                    <a:pt x="764" y="528"/>
                  </a:lnTo>
                  <a:lnTo>
                    <a:pt x="764" y="526"/>
                  </a:lnTo>
                  <a:lnTo>
                    <a:pt x="764" y="528"/>
                  </a:lnTo>
                  <a:lnTo>
                    <a:pt x="764" y="526"/>
                  </a:lnTo>
                  <a:lnTo>
                    <a:pt x="762" y="526"/>
                  </a:lnTo>
                  <a:lnTo>
                    <a:pt x="762" y="528"/>
                  </a:lnTo>
                  <a:lnTo>
                    <a:pt x="760" y="528"/>
                  </a:lnTo>
                  <a:lnTo>
                    <a:pt x="760" y="530"/>
                  </a:lnTo>
                  <a:lnTo>
                    <a:pt x="762" y="530"/>
                  </a:lnTo>
                  <a:lnTo>
                    <a:pt x="764" y="530"/>
                  </a:lnTo>
                  <a:lnTo>
                    <a:pt x="762" y="530"/>
                  </a:lnTo>
                  <a:lnTo>
                    <a:pt x="762" y="532"/>
                  </a:lnTo>
                  <a:lnTo>
                    <a:pt x="762" y="530"/>
                  </a:lnTo>
                  <a:lnTo>
                    <a:pt x="764" y="530"/>
                  </a:lnTo>
                  <a:lnTo>
                    <a:pt x="764" y="532"/>
                  </a:lnTo>
                  <a:lnTo>
                    <a:pt x="766" y="532"/>
                  </a:lnTo>
                  <a:lnTo>
                    <a:pt x="764" y="532"/>
                  </a:lnTo>
                  <a:lnTo>
                    <a:pt x="764" y="534"/>
                  </a:lnTo>
                  <a:lnTo>
                    <a:pt x="764" y="532"/>
                  </a:lnTo>
                  <a:lnTo>
                    <a:pt x="762" y="532"/>
                  </a:lnTo>
                  <a:lnTo>
                    <a:pt x="762" y="534"/>
                  </a:lnTo>
                  <a:lnTo>
                    <a:pt x="764" y="534"/>
                  </a:lnTo>
                  <a:lnTo>
                    <a:pt x="764" y="536"/>
                  </a:lnTo>
                  <a:lnTo>
                    <a:pt x="762" y="538"/>
                  </a:lnTo>
                  <a:lnTo>
                    <a:pt x="760" y="536"/>
                  </a:lnTo>
                  <a:lnTo>
                    <a:pt x="758" y="536"/>
                  </a:lnTo>
                  <a:lnTo>
                    <a:pt x="756" y="536"/>
                  </a:lnTo>
                  <a:lnTo>
                    <a:pt x="756" y="534"/>
                  </a:lnTo>
                  <a:lnTo>
                    <a:pt x="756" y="536"/>
                  </a:lnTo>
                  <a:lnTo>
                    <a:pt x="758" y="536"/>
                  </a:lnTo>
                  <a:lnTo>
                    <a:pt x="758" y="538"/>
                  </a:lnTo>
                  <a:lnTo>
                    <a:pt x="760" y="538"/>
                  </a:lnTo>
                  <a:lnTo>
                    <a:pt x="762" y="538"/>
                  </a:lnTo>
                  <a:lnTo>
                    <a:pt x="762" y="540"/>
                  </a:lnTo>
                  <a:lnTo>
                    <a:pt x="762" y="542"/>
                  </a:lnTo>
                  <a:lnTo>
                    <a:pt x="764" y="542"/>
                  </a:lnTo>
                  <a:lnTo>
                    <a:pt x="762" y="542"/>
                  </a:lnTo>
                  <a:lnTo>
                    <a:pt x="764" y="542"/>
                  </a:lnTo>
                  <a:lnTo>
                    <a:pt x="764" y="544"/>
                  </a:lnTo>
                  <a:lnTo>
                    <a:pt x="764" y="546"/>
                  </a:lnTo>
                  <a:lnTo>
                    <a:pt x="762" y="546"/>
                  </a:lnTo>
                  <a:lnTo>
                    <a:pt x="762" y="544"/>
                  </a:lnTo>
                  <a:lnTo>
                    <a:pt x="760" y="544"/>
                  </a:lnTo>
                  <a:lnTo>
                    <a:pt x="760" y="546"/>
                  </a:lnTo>
                  <a:lnTo>
                    <a:pt x="760" y="548"/>
                  </a:lnTo>
                  <a:lnTo>
                    <a:pt x="758" y="548"/>
                  </a:lnTo>
                  <a:lnTo>
                    <a:pt x="758" y="546"/>
                  </a:lnTo>
                  <a:lnTo>
                    <a:pt x="756" y="546"/>
                  </a:lnTo>
                  <a:lnTo>
                    <a:pt x="758" y="546"/>
                  </a:lnTo>
                  <a:lnTo>
                    <a:pt x="758" y="544"/>
                  </a:lnTo>
                  <a:lnTo>
                    <a:pt x="756" y="544"/>
                  </a:lnTo>
                  <a:lnTo>
                    <a:pt x="758" y="544"/>
                  </a:lnTo>
                  <a:lnTo>
                    <a:pt x="756" y="544"/>
                  </a:lnTo>
                  <a:lnTo>
                    <a:pt x="754" y="544"/>
                  </a:lnTo>
                  <a:lnTo>
                    <a:pt x="754" y="546"/>
                  </a:lnTo>
                  <a:lnTo>
                    <a:pt x="756" y="544"/>
                  </a:lnTo>
                  <a:lnTo>
                    <a:pt x="756" y="546"/>
                  </a:lnTo>
                  <a:lnTo>
                    <a:pt x="754" y="546"/>
                  </a:lnTo>
                  <a:lnTo>
                    <a:pt x="754" y="548"/>
                  </a:lnTo>
                  <a:lnTo>
                    <a:pt x="754" y="549"/>
                  </a:lnTo>
                  <a:lnTo>
                    <a:pt x="752" y="549"/>
                  </a:lnTo>
                  <a:lnTo>
                    <a:pt x="751" y="549"/>
                  </a:lnTo>
                  <a:lnTo>
                    <a:pt x="749" y="549"/>
                  </a:lnTo>
                  <a:lnTo>
                    <a:pt x="747" y="549"/>
                  </a:lnTo>
                  <a:lnTo>
                    <a:pt x="747" y="548"/>
                  </a:lnTo>
                  <a:lnTo>
                    <a:pt x="747" y="549"/>
                  </a:lnTo>
                  <a:lnTo>
                    <a:pt x="749" y="549"/>
                  </a:lnTo>
                  <a:lnTo>
                    <a:pt x="751" y="549"/>
                  </a:lnTo>
                  <a:lnTo>
                    <a:pt x="751" y="551"/>
                  </a:lnTo>
                  <a:lnTo>
                    <a:pt x="752" y="551"/>
                  </a:lnTo>
                  <a:lnTo>
                    <a:pt x="751" y="551"/>
                  </a:lnTo>
                  <a:lnTo>
                    <a:pt x="752" y="551"/>
                  </a:lnTo>
                  <a:lnTo>
                    <a:pt x="751" y="551"/>
                  </a:lnTo>
                  <a:lnTo>
                    <a:pt x="751" y="553"/>
                  </a:lnTo>
                  <a:lnTo>
                    <a:pt x="749" y="555"/>
                  </a:lnTo>
                  <a:lnTo>
                    <a:pt x="749" y="553"/>
                  </a:lnTo>
                  <a:lnTo>
                    <a:pt x="749" y="555"/>
                  </a:lnTo>
                  <a:lnTo>
                    <a:pt x="749" y="557"/>
                  </a:lnTo>
                  <a:lnTo>
                    <a:pt x="747" y="557"/>
                  </a:lnTo>
                  <a:lnTo>
                    <a:pt x="747" y="559"/>
                  </a:lnTo>
                  <a:lnTo>
                    <a:pt x="749" y="559"/>
                  </a:lnTo>
                  <a:lnTo>
                    <a:pt x="749" y="561"/>
                  </a:lnTo>
                  <a:lnTo>
                    <a:pt x="747" y="561"/>
                  </a:lnTo>
                  <a:lnTo>
                    <a:pt x="747" y="563"/>
                  </a:lnTo>
                  <a:lnTo>
                    <a:pt x="747" y="565"/>
                  </a:lnTo>
                  <a:lnTo>
                    <a:pt x="745" y="565"/>
                  </a:lnTo>
                  <a:lnTo>
                    <a:pt x="745" y="563"/>
                  </a:lnTo>
                  <a:lnTo>
                    <a:pt x="745" y="565"/>
                  </a:lnTo>
                  <a:lnTo>
                    <a:pt x="743" y="563"/>
                  </a:lnTo>
                  <a:lnTo>
                    <a:pt x="743" y="561"/>
                  </a:lnTo>
                  <a:lnTo>
                    <a:pt x="743" y="563"/>
                  </a:lnTo>
                  <a:lnTo>
                    <a:pt x="741" y="563"/>
                  </a:lnTo>
                  <a:lnTo>
                    <a:pt x="743" y="563"/>
                  </a:lnTo>
                  <a:lnTo>
                    <a:pt x="743" y="565"/>
                  </a:lnTo>
                  <a:lnTo>
                    <a:pt x="745" y="565"/>
                  </a:lnTo>
                  <a:lnTo>
                    <a:pt x="743" y="565"/>
                  </a:lnTo>
                  <a:lnTo>
                    <a:pt x="745" y="565"/>
                  </a:lnTo>
                  <a:lnTo>
                    <a:pt x="743" y="565"/>
                  </a:lnTo>
                  <a:lnTo>
                    <a:pt x="745" y="565"/>
                  </a:lnTo>
                  <a:lnTo>
                    <a:pt x="743" y="565"/>
                  </a:lnTo>
                  <a:lnTo>
                    <a:pt x="743" y="567"/>
                  </a:lnTo>
                  <a:lnTo>
                    <a:pt x="745" y="567"/>
                  </a:lnTo>
                  <a:lnTo>
                    <a:pt x="743" y="567"/>
                  </a:lnTo>
                  <a:lnTo>
                    <a:pt x="743" y="565"/>
                  </a:lnTo>
                  <a:lnTo>
                    <a:pt x="741" y="565"/>
                  </a:lnTo>
                  <a:lnTo>
                    <a:pt x="743" y="567"/>
                  </a:lnTo>
                  <a:lnTo>
                    <a:pt x="741" y="567"/>
                  </a:lnTo>
                  <a:lnTo>
                    <a:pt x="741" y="569"/>
                  </a:lnTo>
                  <a:lnTo>
                    <a:pt x="739" y="569"/>
                  </a:lnTo>
                  <a:lnTo>
                    <a:pt x="739" y="571"/>
                  </a:lnTo>
                  <a:lnTo>
                    <a:pt x="739" y="569"/>
                  </a:lnTo>
                  <a:lnTo>
                    <a:pt x="739" y="571"/>
                  </a:lnTo>
                  <a:lnTo>
                    <a:pt x="739" y="572"/>
                  </a:lnTo>
                  <a:lnTo>
                    <a:pt x="741" y="572"/>
                  </a:lnTo>
                  <a:lnTo>
                    <a:pt x="739" y="572"/>
                  </a:lnTo>
                  <a:lnTo>
                    <a:pt x="739" y="574"/>
                  </a:lnTo>
                  <a:lnTo>
                    <a:pt x="737" y="574"/>
                  </a:lnTo>
                  <a:lnTo>
                    <a:pt x="737" y="576"/>
                  </a:lnTo>
                  <a:lnTo>
                    <a:pt x="735" y="576"/>
                  </a:lnTo>
                  <a:lnTo>
                    <a:pt x="735" y="574"/>
                  </a:lnTo>
                  <a:lnTo>
                    <a:pt x="737" y="574"/>
                  </a:lnTo>
                  <a:lnTo>
                    <a:pt x="737" y="572"/>
                  </a:lnTo>
                  <a:lnTo>
                    <a:pt x="739" y="572"/>
                  </a:lnTo>
                  <a:lnTo>
                    <a:pt x="739" y="571"/>
                  </a:lnTo>
                  <a:lnTo>
                    <a:pt x="737" y="571"/>
                  </a:lnTo>
                  <a:lnTo>
                    <a:pt x="737" y="572"/>
                  </a:lnTo>
                  <a:lnTo>
                    <a:pt x="735" y="572"/>
                  </a:lnTo>
                  <a:lnTo>
                    <a:pt x="737" y="574"/>
                  </a:lnTo>
                  <a:lnTo>
                    <a:pt x="735" y="574"/>
                  </a:lnTo>
                  <a:lnTo>
                    <a:pt x="735" y="572"/>
                  </a:lnTo>
                  <a:lnTo>
                    <a:pt x="735" y="571"/>
                  </a:lnTo>
                  <a:lnTo>
                    <a:pt x="733" y="571"/>
                  </a:lnTo>
                  <a:lnTo>
                    <a:pt x="733" y="572"/>
                  </a:lnTo>
                  <a:lnTo>
                    <a:pt x="733" y="571"/>
                  </a:lnTo>
                  <a:lnTo>
                    <a:pt x="733" y="572"/>
                  </a:lnTo>
                  <a:lnTo>
                    <a:pt x="731" y="572"/>
                  </a:lnTo>
                  <a:lnTo>
                    <a:pt x="731" y="571"/>
                  </a:lnTo>
                  <a:lnTo>
                    <a:pt x="731" y="572"/>
                  </a:lnTo>
                  <a:lnTo>
                    <a:pt x="731" y="574"/>
                  </a:lnTo>
                  <a:lnTo>
                    <a:pt x="733" y="574"/>
                  </a:lnTo>
                  <a:lnTo>
                    <a:pt x="735" y="574"/>
                  </a:lnTo>
                  <a:lnTo>
                    <a:pt x="735" y="576"/>
                  </a:lnTo>
                  <a:lnTo>
                    <a:pt x="733" y="576"/>
                  </a:lnTo>
                  <a:lnTo>
                    <a:pt x="735" y="576"/>
                  </a:lnTo>
                  <a:lnTo>
                    <a:pt x="735" y="578"/>
                  </a:lnTo>
                  <a:lnTo>
                    <a:pt x="733" y="578"/>
                  </a:lnTo>
                  <a:lnTo>
                    <a:pt x="733" y="576"/>
                  </a:lnTo>
                  <a:lnTo>
                    <a:pt x="731" y="576"/>
                  </a:lnTo>
                  <a:lnTo>
                    <a:pt x="731" y="578"/>
                  </a:lnTo>
                  <a:lnTo>
                    <a:pt x="733" y="580"/>
                  </a:lnTo>
                  <a:lnTo>
                    <a:pt x="733" y="578"/>
                  </a:lnTo>
                  <a:lnTo>
                    <a:pt x="735" y="578"/>
                  </a:lnTo>
                  <a:lnTo>
                    <a:pt x="737" y="578"/>
                  </a:lnTo>
                  <a:lnTo>
                    <a:pt x="735" y="580"/>
                  </a:lnTo>
                  <a:lnTo>
                    <a:pt x="733" y="580"/>
                  </a:lnTo>
                  <a:lnTo>
                    <a:pt x="731" y="580"/>
                  </a:lnTo>
                  <a:lnTo>
                    <a:pt x="733" y="582"/>
                  </a:lnTo>
                  <a:lnTo>
                    <a:pt x="731" y="582"/>
                  </a:lnTo>
                  <a:lnTo>
                    <a:pt x="731" y="584"/>
                  </a:lnTo>
                  <a:lnTo>
                    <a:pt x="729" y="584"/>
                  </a:lnTo>
                  <a:lnTo>
                    <a:pt x="729" y="586"/>
                  </a:lnTo>
                  <a:lnTo>
                    <a:pt x="727" y="586"/>
                  </a:lnTo>
                  <a:lnTo>
                    <a:pt x="727" y="584"/>
                  </a:lnTo>
                  <a:lnTo>
                    <a:pt x="726" y="584"/>
                  </a:lnTo>
                  <a:lnTo>
                    <a:pt x="724" y="584"/>
                  </a:lnTo>
                  <a:lnTo>
                    <a:pt x="724" y="582"/>
                  </a:lnTo>
                  <a:lnTo>
                    <a:pt x="724" y="584"/>
                  </a:lnTo>
                  <a:lnTo>
                    <a:pt x="726" y="584"/>
                  </a:lnTo>
                  <a:lnTo>
                    <a:pt x="726" y="586"/>
                  </a:lnTo>
                  <a:lnTo>
                    <a:pt x="727" y="586"/>
                  </a:lnTo>
                  <a:lnTo>
                    <a:pt x="729" y="586"/>
                  </a:lnTo>
                  <a:lnTo>
                    <a:pt x="729" y="584"/>
                  </a:lnTo>
                  <a:lnTo>
                    <a:pt x="731" y="584"/>
                  </a:lnTo>
                  <a:lnTo>
                    <a:pt x="731" y="586"/>
                  </a:lnTo>
                  <a:lnTo>
                    <a:pt x="733" y="586"/>
                  </a:lnTo>
                  <a:lnTo>
                    <a:pt x="733" y="588"/>
                  </a:lnTo>
                  <a:lnTo>
                    <a:pt x="731" y="588"/>
                  </a:lnTo>
                  <a:lnTo>
                    <a:pt x="731" y="590"/>
                  </a:lnTo>
                  <a:lnTo>
                    <a:pt x="731" y="592"/>
                  </a:lnTo>
                  <a:lnTo>
                    <a:pt x="729" y="590"/>
                  </a:lnTo>
                  <a:lnTo>
                    <a:pt x="729" y="592"/>
                  </a:lnTo>
                  <a:lnTo>
                    <a:pt x="729" y="594"/>
                  </a:lnTo>
                  <a:lnTo>
                    <a:pt x="731" y="594"/>
                  </a:lnTo>
                  <a:lnTo>
                    <a:pt x="731" y="596"/>
                  </a:lnTo>
                  <a:lnTo>
                    <a:pt x="731" y="597"/>
                  </a:lnTo>
                  <a:lnTo>
                    <a:pt x="731" y="596"/>
                  </a:lnTo>
                  <a:lnTo>
                    <a:pt x="729" y="596"/>
                  </a:lnTo>
                  <a:lnTo>
                    <a:pt x="731" y="596"/>
                  </a:lnTo>
                  <a:lnTo>
                    <a:pt x="729" y="597"/>
                  </a:lnTo>
                  <a:lnTo>
                    <a:pt x="729" y="596"/>
                  </a:lnTo>
                  <a:lnTo>
                    <a:pt x="729" y="594"/>
                  </a:lnTo>
                  <a:lnTo>
                    <a:pt x="727" y="594"/>
                  </a:lnTo>
                  <a:lnTo>
                    <a:pt x="727" y="592"/>
                  </a:lnTo>
                  <a:lnTo>
                    <a:pt x="727" y="594"/>
                  </a:lnTo>
                  <a:lnTo>
                    <a:pt x="726" y="594"/>
                  </a:lnTo>
                  <a:lnTo>
                    <a:pt x="726" y="596"/>
                  </a:lnTo>
                  <a:lnTo>
                    <a:pt x="724" y="596"/>
                  </a:lnTo>
                  <a:lnTo>
                    <a:pt x="724" y="597"/>
                  </a:lnTo>
                  <a:lnTo>
                    <a:pt x="726" y="597"/>
                  </a:lnTo>
                  <a:lnTo>
                    <a:pt x="726" y="599"/>
                  </a:lnTo>
                  <a:lnTo>
                    <a:pt x="726" y="597"/>
                  </a:lnTo>
                  <a:lnTo>
                    <a:pt x="727" y="597"/>
                  </a:lnTo>
                  <a:lnTo>
                    <a:pt x="726" y="597"/>
                  </a:lnTo>
                  <a:lnTo>
                    <a:pt x="727" y="597"/>
                  </a:lnTo>
                  <a:lnTo>
                    <a:pt x="727" y="599"/>
                  </a:lnTo>
                  <a:lnTo>
                    <a:pt x="726" y="599"/>
                  </a:lnTo>
                  <a:lnTo>
                    <a:pt x="724" y="599"/>
                  </a:lnTo>
                  <a:lnTo>
                    <a:pt x="724" y="601"/>
                  </a:lnTo>
                  <a:lnTo>
                    <a:pt x="724" y="599"/>
                  </a:lnTo>
                  <a:lnTo>
                    <a:pt x="722" y="599"/>
                  </a:lnTo>
                  <a:lnTo>
                    <a:pt x="722" y="601"/>
                  </a:lnTo>
                  <a:lnTo>
                    <a:pt x="722" y="599"/>
                  </a:lnTo>
                  <a:lnTo>
                    <a:pt x="724" y="599"/>
                  </a:lnTo>
                  <a:lnTo>
                    <a:pt x="722" y="599"/>
                  </a:lnTo>
                  <a:lnTo>
                    <a:pt x="722" y="597"/>
                  </a:lnTo>
                  <a:lnTo>
                    <a:pt x="720" y="599"/>
                  </a:lnTo>
                  <a:lnTo>
                    <a:pt x="722" y="599"/>
                  </a:lnTo>
                  <a:lnTo>
                    <a:pt x="722" y="601"/>
                  </a:lnTo>
                  <a:lnTo>
                    <a:pt x="720" y="601"/>
                  </a:lnTo>
                  <a:lnTo>
                    <a:pt x="720" y="603"/>
                  </a:lnTo>
                  <a:lnTo>
                    <a:pt x="722" y="603"/>
                  </a:lnTo>
                  <a:lnTo>
                    <a:pt x="720" y="603"/>
                  </a:lnTo>
                  <a:lnTo>
                    <a:pt x="722" y="603"/>
                  </a:lnTo>
                  <a:lnTo>
                    <a:pt x="722" y="601"/>
                  </a:lnTo>
                  <a:lnTo>
                    <a:pt x="722" y="603"/>
                  </a:lnTo>
                  <a:lnTo>
                    <a:pt x="722" y="605"/>
                  </a:lnTo>
                  <a:lnTo>
                    <a:pt x="722" y="603"/>
                  </a:lnTo>
                  <a:lnTo>
                    <a:pt x="720" y="603"/>
                  </a:lnTo>
                  <a:lnTo>
                    <a:pt x="720" y="605"/>
                  </a:lnTo>
                  <a:lnTo>
                    <a:pt x="722" y="605"/>
                  </a:lnTo>
                  <a:lnTo>
                    <a:pt x="720" y="605"/>
                  </a:lnTo>
                  <a:lnTo>
                    <a:pt x="718" y="605"/>
                  </a:lnTo>
                  <a:lnTo>
                    <a:pt x="718" y="603"/>
                  </a:lnTo>
                  <a:lnTo>
                    <a:pt x="718" y="605"/>
                  </a:lnTo>
                  <a:lnTo>
                    <a:pt x="716" y="605"/>
                  </a:lnTo>
                  <a:lnTo>
                    <a:pt x="716" y="603"/>
                  </a:lnTo>
                  <a:lnTo>
                    <a:pt x="716" y="605"/>
                  </a:lnTo>
                  <a:lnTo>
                    <a:pt x="716" y="607"/>
                  </a:lnTo>
                  <a:lnTo>
                    <a:pt x="718" y="607"/>
                  </a:lnTo>
                  <a:lnTo>
                    <a:pt x="718" y="609"/>
                  </a:lnTo>
                  <a:lnTo>
                    <a:pt x="716" y="609"/>
                  </a:lnTo>
                  <a:lnTo>
                    <a:pt x="716" y="611"/>
                  </a:lnTo>
                  <a:lnTo>
                    <a:pt x="714" y="611"/>
                  </a:lnTo>
                  <a:lnTo>
                    <a:pt x="716" y="611"/>
                  </a:lnTo>
                  <a:lnTo>
                    <a:pt x="714" y="611"/>
                  </a:lnTo>
                  <a:lnTo>
                    <a:pt x="714" y="609"/>
                  </a:lnTo>
                  <a:lnTo>
                    <a:pt x="712" y="609"/>
                  </a:lnTo>
                  <a:lnTo>
                    <a:pt x="712" y="611"/>
                  </a:lnTo>
                  <a:lnTo>
                    <a:pt x="710" y="611"/>
                  </a:lnTo>
                  <a:lnTo>
                    <a:pt x="708" y="611"/>
                  </a:lnTo>
                  <a:lnTo>
                    <a:pt x="710" y="611"/>
                  </a:lnTo>
                  <a:lnTo>
                    <a:pt x="710" y="609"/>
                  </a:lnTo>
                  <a:lnTo>
                    <a:pt x="708" y="609"/>
                  </a:lnTo>
                  <a:lnTo>
                    <a:pt x="708" y="611"/>
                  </a:lnTo>
                  <a:lnTo>
                    <a:pt x="706" y="609"/>
                  </a:lnTo>
                  <a:lnTo>
                    <a:pt x="706" y="611"/>
                  </a:lnTo>
                  <a:lnTo>
                    <a:pt x="706" y="613"/>
                  </a:lnTo>
                  <a:lnTo>
                    <a:pt x="704" y="613"/>
                  </a:lnTo>
                  <a:lnTo>
                    <a:pt x="703" y="613"/>
                  </a:lnTo>
                  <a:lnTo>
                    <a:pt x="704" y="613"/>
                  </a:lnTo>
                  <a:lnTo>
                    <a:pt x="703" y="613"/>
                  </a:lnTo>
                  <a:lnTo>
                    <a:pt x="704" y="613"/>
                  </a:lnTo>
                  <a:lnTo>
                    <a:pt x="704" y="615"/>
                  </a:lnTo>
                  <a:lnTo>
                    <a:pt x="706" y="613"/>
                  </a:lnTo>
                  <a:lnTo>
                    <a:pt x="706" y="615"/>
                  </a:lnTo>
                  <a:lnTo>
                    <a:pt x="708" y="615"/>
                  </a:lnTo>
                  <a:lnTo>
                    <a:pt x="708" y="617"/>
                  </a:lnTo>
                  <a:lnTo>
                    <a:pt x="706" y="617"/>
                  </a:lnTo>
                  <a:lnTo>
                    <a:pt x="706" y="619"/>
                  </a:lnTo>
                  <a:lnTo>
                    <a:pt x="704" y="617"/>
                  </a:lnTo>
                  <a:lnTo>
                    <a:pt x="704" y="619"/>
                  </a:lnTo>
                  <a:lnTo>
                    <a:pt x="704" y="620"/>
                  </a:lnTo>
                  <a:lnTo>
                    <a:pt x="703" y="620"/>
                  </a:lnTo>
                  <a:lnTo>
                    <a:pt x="703" y="622"/>
                  </a:lnTo>
                  <a:lnTo>
                    <a:pt x="703" y="620"/>
                  </a:lnTo>
                  <a:lnTo>
                    <a:pt x="703" y="619"/>
                  </a:lnTo>
                  <a:lnTo>
                    <a:pt x="703" y="620"/>
                  </a:lnTo>
                  <a:lnTo>
                    <a:pt x="701" y="620"/>
                  </a:lnTo>
                  <a:lnTo>
                    <a:pt x="701" y="619"/>
                  </a:lnTo>
                  <a:lnTo>
                    <a:pt x="701" y="620"/>
                  </a:lnTo>
                  <a:lnTo>
                    <a:pt x="701" y="622"/>
                  </a:lnTo>
                  <a:lnTo>
                    <a:pt x="701" y="624"/>
                  </a:lnTo>
                  <a:lnTo>
                    <a:pt x="699" y="624"/>
                  </a:lnTo>
                  <a:lnTo>
                    <a:pt x="699" y="622"/>
                  </a:lnTo>
                  <a:lnTo>
                    <a:pt x="697" y="622"/>
                  </a:lnTo>
                  <a:lnTo>
                    <a:pt x="699" y="622"/>
                  </a:lnTo>
                  <a:lnTo>
                    <a:pt x="699" y="624"/>
                  </a:lnTo>
                  <a:lnTo>
                    <a:pt x="697" y="624"/>
                  </a:lnTo>
                  <a:lnTo>
                    <a:pt x="695" y="624"/>
                  </a:lnTo>
                  <a:lnTo>
                    <a:pt x="695" y="626"/>
                  </a:lnTo>
                  <a:lnTo>
                    <a:pt x="695" y="628"/>
                  </a:lnTo>
                  <a:lnTo>
                    <a:pt x="693" y="628"/>
                  </a:lnTo>
                  <a:lnTo>
                    <a:pt x="693" y="626"/>
                  </a:lnTo>
                  <a:lnTo>
                    <a:pt x="695" y="626"/>
                  </a:lnTo>
                  <a:lnTo>
                    <a:pt x="693" y="626"/>
                  </a:lnTo>
                  <a:lnTo>
                    <a:pt x="693" y="628"/>
                  </a:lnTo>
                  <a:lnTo>
                    <a:pt x="691" y="628"/>
                  </a:lnTo>
                  <a:lnTo>
                    <a:pt x="691" y="626"/>
                  </a:lnTo>
                  <a:lnTo>
                    <a:pt x="689" y="626"/>
                  </a:lnTo>
                  <a:lnTo>
                    <a:pt x="689" y="628"/>
                  </a:lnTo>
                  <a:lnTo>
                    <a:pt x="689" y="626"/>
                  </a:lnTo>
                  <a:lnTo>
                    <a:pt x="687" y="628"/>
                  </a:lnTo>
                  <a:lnTo>
                    <a:pt x="689" y="628"/>
                  </a:lnTo>
                  <a:lnTo>
                    <a:pt x="687" y="628"/>
                  </a:lnTo>
                  <a:lnTo>
                    <a:pt x="687" y="630"/>
                  </a:lnTo>
                  <a:lnTo>
                    <a:pt x="687" y="632"/>
                  </a:lnTo>
                  <a:lnTo>
                    <a:pt x="685" y="632"/>
                  </a:lnTo>
                  <a:lnTo>
                    <a:pt x="683" y="632"/>
                  </a:lnTo>
                  <a:lnTo>
                    <a:pt x="683" y="630"/>
                  </a:lnTo>
                  <a:lnTo>
                    <a:pt x="683" y="632"/>
                  </a:lnTo>
                  <a:lnTo>
                    <a:pt x="685" y="632"/>
                  </a:lnTo>
                  <a:lnTo>
                    <a:pt x="687" y="632"/>
                  </a:lnTo>
                  <a:lnTo>
                    <a:pt x="687" y="634"/>
                  </a:lnTo>
                  <a:lnTo>
                    <a:pt x="685" y="634"/>
                  </a:lnTo>
                  <a:lnTo>
                    <a:pt x="685" y="636"/>
                  </a:lnTo>
                  <a:lnTo>
                    <a:pt x="683" y="636"/>
                  </a:lnTo>
                  <a:lnTo>
                    <a:pt x="683" y="634"/>
                  </a:lnTo>
                  <a:lnTo>
                    <a:pt x="681" y="634"/>
                  </a:lnTo>
                  <a:lnTo>
                    <a:pt x="683" y="634"/>
                  </a:lnTo>
                  <a:lnTo>
                    <a:pt x="683" y="636"/>
                  </a:lnTo>
                  <a:lnTo>
                    <a:pt x="683" y="638"/>
                  </a:lnTo>
                  <a:lnTo>
                    <a:pt x="681" y="638"/>
                  </a:lnTo>
                  <a:lnTo>
                    <a:pt x="681" y="640"/>
                  </a:lnTo>
                  <a:lnTo>
                    <a:pt x="679" y="640"/>
                  </a:lnTo>
                  <a:lnTo>
                    <a:pt x="679" y="638"/>
                  </a:lnTo>
                  <a:lnTo>
                    <a:pt x="678" y="638"/>
                  </a:lnTo>
                  <a:lnTo>
                    <a:pt x="679" y="638"/>
                  </a:lnTo>
                  <a:lnTo>
                    <a:pt x="678" y="640"/>
                  </a:lnTo>
                  <a:lnTo>
                    <a:pt x="676" y="640"/>
                  </a:lnTo>
                  <a:lnTo>
                    <a:pt x="676" y="642"/>
                  </a:lnTo>
                  <a:lnTo>
                    <a:pt x="676" y="640"/>
                  </a:lnTo>
                  <a:lnTo>
                    <a:pt x="674" y="640"/>
                  </a:lnTo>
                  <a:lnTo>
                    <a:pt x="674" y="642"/>
                  </a:lnTo>
                  <a:lnTo>
                    <a:pt x="672" y="642"/>
                  </a:lnTo>
                  <a:lnTo>
                    <a:pt x="670" y="642"/>
                  </a:lnTo>
                  <a:lnTo>
                    <a:pt x="672" y="642"/>
                  </a:lnTo>
                  <a:lnTo>
                    <a:pt x="670" y="642"/>
                  </a:lnTo>
                  <a:lnTo>
                    <a:pt x="670" y="640"/>
                  </a:lnTo>
                  <a:lnTo>
                    <a:pt x="668" y="640"/>
                  </a:lnTo>
                  <a:lnTo>
                    <a:pt x="666" y="640"/>
                  </a:lnTo>
                  <a:lnTo>
                    <a:pt x="664" y="640"/>
                  </a:lnTo>
                  <a:lnTo>
                    <a:pt x="666" y="640"/>
                  </a:lnTo>
                  <a:lnTo>
                    <a:pt x="666" y="642"/>
                  </a:lnTo>
                  <a:lnTo>
                    <a:pt x="668" y="642"/>
                  </a:lnTo>
                  <a:lnTo>
                    <a:pt x="668" y="640"/>
                  </a:lnTo>
                  <a:lnTo>
                    <a:pt x="668" y="642"/>
                  </a:lnTo>
                  <a:lnTo>
                    <a:pt x="666" y="642"/>
                  </a:lnTo>
                  <a:lnTo>
                    <a:pt x="668" y="644"/>
                  </a:lnTo>
                  <a:lnTo>
                    <a:pt x="668" y="642"/>
                  </a:lnTo>
                  <a:lnTo>
                    <a:pt x="668" y="644"/>
                  </a:lnTo>
                  <a:lnTo>
                    <a:pt x="666" y="644"/>
                  </a:lnTo>
                  <a:lnTo>
                    <a:pt x="664" y="644"/>
                  </a:lnTo>
                  <a:lnTo>
                    <a:pt x="664" y="642"/>
                  </a:lnTo>
                  <a:lnTo>
                    <a:pt x="662" y="642"/>
                  </a:lnTo>
                  <a:lnTo>
                    <a:pt x="664" y="640"/>
                  </a:lnTo>
                  <a:lnTo>
                    <a:pt x="662" y="640"/>
                  </a:lnTo>
                  <a:lnTo>
                    <a:pt x="664" y="640"/>
                  </a:lnTo>
                  <a:lnTo>
                    <a:pt x="662" y="640"/>
                  </a:lnTo>
                  <a:lnTo>
                    <a:pt x="662" y="642"/>
                  </a:lnTo>
                  <a:lnTo>
                    <a:pt x="660" y="642"/>
                  </a:lnTo>
                  <a:lnTo>
                    <a:pt x="658" y="642"/>
                  </a:lnTo>
                  <a:lnTo>
                    <a:pt x="658" y="644"/>
                  </a:lnTo>
                  <a:lnTo>
                    <a:pt x="656" y="642"/>
                  </a:lnTo>
                  <a:lnTo>
                    <a:pt x="656" y="644"/>
                  </a:lnTo>
                  <a:lnTo>
                    <a:pt x="658" y="644"/>
                  </a:lnTo>
                  <a:lnTo>
                    <a:pt x="656" y="644"/>
                  </a:lnTo>
                  <a:lnTo>
                    <a:pt x="656" y="645"/>
                  </a:lnTo>
                  <a:lnTo>
                    <a:pt x="655" y="645"/>
                  </a:lnTo>
                  <a:lnTo>
                    <a:pt x="655" y="644"/>
                  </a:lnTo>
                  <a:lnTo>
                    <a:pt x="655" y="642"/>
                  </a:lnTo>
                  <a:lnTo>
                    <a:pt x="653" y="642"/>
                  </a:lnTo>
                  <a:lnTo>
                    <a:pt x="651" y="642"/>
                  </a:lnTo>
                  <a:lnTo>
                    <a:pt x="651" y="644"/>
                  </a:lnTo>
                  <a:lnTo>
                    <a:pt x="653" y="644"/>
                  </a:lnTo>
                  <a:lnTo>
                    <a:pt x="651" y="644"/>
                  </a:lnTo>
                  <a:lnTo>
                    <a:pt x="651" y="645"/>
                  </a:lnTo>
                  <a:lnTo>
                    <a:pt x="653" y="645"/>
                  </a:lnTo>
                  <a:lnTo>
                    <a:pt x="653" y="647"/>
                  </a:lnTo>
                  <a:lnTo>
                    <a:pt x="651" y="647"/>
                  </a:lnTo>
                  <a:lnTo>
                    <a:pt x="651" y="645"/>
                  </a:lnTo>
                  <a:lnTo>
                    <a:pt x="649" y="645"/>
                  </a:lnTo>
                  <a:lnTo>
                    <a:pt x="647" y="645"/>
                  </a:lnTo>
                  <a:lnTo>
                    <a:pt x="645" y="645"/>
                  </a:lnTo>
                  <a:lnTo>
                    <a:pt x="643" y="645"/>
                  </a:lnTo>
                  <a:lnTo>
                    <a:pt x="643" y="647"/>
                  </a:lnTo>
                  <a:lnTo>
                    <a:pt x="643" y="645"/>
                  </a:lnTo>
                  <a:lnTo>
                    <a:pt x="641" y="645"/>
                  </a:lnTo>
                  <a:lnTo>
                    <a:pt x="641" y="647"/>
                  </a:lnTo>
                  <a:lnTo>
                    <a:pt x="641" y="645"/>
                  </a:lnTo>
                  <a:lnTo>
                    <a:pt x="639" y="645"/>
                  </a:lnTo>
                  <a:lnTo>
                    <a:pt x="639" y="644"/>
                  </a:lnTo>
                  <a:lnTo>
                    <a:pt x="639" y="642"/>
                  </a:lnTo>
                  <a:lnTo>
                    <a:pt x="637" y="642"/>
                  </a:lnTo>
                  <a:lnTo>
                    <a:pt x="637" y="640"/>
                  </a:lnTo>
                  <a:lnTo>
                    <a:pt x="635" y="640"/>
                  </a:lnTo>
                  <a:lnTo>
                    <a:pt x="635" y="642"/>
                  </a:lnTo>
                  <a:lnTo>
                    <a:pt x="635" y="640"/>
                  </a:lnTo>
                  <a:lnTo>
                    <a:pt x="635" y="638"/>
                  </a:lnTo>
                  <a:lnTo>
                    <a:pt x="637" y="638"/>
                  </a:lnTo>
                  <a:lnTo>
                    <a:pt x="635" y="638"/>
                  </a:lnTo>
                  <a:lnTo>
                    <a:pt x="635" y="640"/>
                  </a:lnTo>
                  <a:lnTo>
                    <a:pt x="635" y="638"/>
                  </a:lnTo>
                  <a:lnTo>
                    <a:pt x="635" y="640"/>
                  </a:lnTo>
                  <a:lnTo>
                    <a:pt x="635" y="638"/>
                  </a:lnTo>
                  <a:lnTo>
                    <a:pt x="635" y="636"/>
                  </a:lnTo>
                  <a:lnTo>
                    <a:pt x="637" y="636"/>
                  </a:lnTo>
                  <a:lnTo>
                    <a:pt x="639" y="636"/>
                  </a:lnTo>
                  <a:lnTo>
                    <a:pt x="637" y="636"/>
                  </a:lnTo>
                  <a:lnTo>
                    <a:pt x="635" y="636"/>
                  </a:lnTo>
                  <a:lnTo>
                    <a:pt x="635" y="638"/>
                  </a:lnTo>
                  <a:lnTo>
                    <a:pt x="633" y="638"/>
                  </a:lnTo>
                  <a:lnTo>
                    <a:pt x="633" y="636"/>
                  </a:lnTo>
                  <a:lnTo>
                    <a:pt x="633" y="638"/>
                  </a:lnTo>
                  <a:lnTo>
                    <a:pt x="635" y="638"/>
                  </a:lnTo>
                  <a:lnTo>
                    <a:pt x="633" y="638"/>
                  </a:lnTo>
                  <a:lnTo>
                    <a:pt x="633" y="640"/>
                  </a:lnTo>
                  <a:lnTo>
                    <a:pt x="631" y="640"/>
                  </a:lnTo>
                  <a:lnTo>
                    <a:pt x="630" y="640"/>
                  </a:lnTo>
                  <a:lnTo>
                    <a:pt x="631" y="640"/>
                  </a:lnTo>
                  <a:lnTo>
                    <a:pt x="633" y="642"/>
                  </a:lnTo>
                  <a:lnTo>
                    <a:pt x="631" y="642"/>
                  </a:lnTo>
                  <a:lnTo>
                    <a:pt x="633" y="642"/>
                  </a:lnTo>
                  <a:lnTo>
                    <a:pt x="633" y="644"/>
                  </a:lnTo>
                  <a:lnTo>
                    <a:pt x="635" y="644"/>
                  </a:lnTo>
                  <a:lnTo>
                    <a:pt x="635" y="645"/>
                  </a:lnTo>
                  <a:lnTo>
                    <a:pt x="635" y="647"/>
                  </a:lnTo>
                  <a:lnTo>
                    <a:pt x="635" y="649"/>
                  </a:lnTo>
                  <a:lnTo>
                    <a:pt x="635" y="651"/>
                  </a:lnTo>
                  <a:lnTo>
                    <a:pt x="633" y="653"/>
                  </a:lnTo>
                  <a:lnTo>
                    <a:pt x="633" y="651"/>
                  </a:lnTo>
                  <a:lnTo>
                    <a:pt x="631" y="651"/>
                  </a:lnTo>
                  <a:lnTo>
                    <a:pt x="631" y="649"/>
                  </a:lnTo>
                  <a:lnTo>
                    <a:pt x="630" y="647"/>
                  </a:lnTo>
                  <a:lnTo>
                    <a:pt x="630" y="645"/>
                  </a:lnTo>
                  <a:lnTo>
                    <a:pt x="630" y="647"/>
                  </a:lnTo>
                  <a:lnTo>
                    <a:pt x="631" y="649"/>
                  </a:lnTo>
                  <a:lnTo>
                    <a:pt x="631" y="651"/>
                  </a:lnTo>
                  <a:lnTo>
                    <a:pt x="633" y="651"/>
                  </a:lnTo>
                  <a:lnTo>
                    <a:pt x="631" y="653"/>
                  </a:lnTo>
                  <a:lnTo>
                    <a:pt x="631" y="651"/>
                  </a:lnTo>
                  <a:lnTo>
                    <a:pt x="631" y="653"/>
                  </a:lnTo>
                  <a:lnTo>
                    <a:pt x="630" y="653"/>
                  </a:lnTo>
                  <a:lnTo>
                    <a:pt x="630" y="655"/>
                  </a:lnTo>
                  <a:lnTo>
                    <a:pt x="628" y="655"/>
                  </a:lnTo>
                  <a:lnTo>
                    <a:pt x="628" y="653"/>
                  </a:lnTo>
                  <a:lnTo>
                    <a:pt x="628" y="651"/>
                  </a:lnTo>
                  <a:lnTo>
                    <a:pt x="628" y="653"/>
                  </a:lnTo>
                  <a:lnTo>
                    <a:pt x="626" y="653"/>
                  </a:lnTo>
                  <a:lnTo>
                    <a:pt x="626" y="655"/>
                  </a:lnTo>
                  <a:lnTo>
                    <a:pt x="628" y="655"/>
                  </a:lnTo>
                  <a:lnTo>
                    <a:pt x="626" y="655"/>
                  </a:lnTo>
                  <a:lnTo>
                    <a:pt x="628" y="655"/>
                  </a:lnTo>
                  <a:lnTo>
                    <a:pt x="628" y="657"/>
                  </a:lnTo>
                  <a:lnTo>
                    <a:pt x="626" y="657"/>
                  </a:lnTo>
                  <a:lnTo>
                    <a:pt x="624" y="657"/>
                  </a:lnTo>
                  <a:lnTo>
                    <a:pt x="624" y="655"/>
                  </a:lnTo>
                  <a:lnTo>
                    <a:pt x="624" y="657"/>
                  </a:lnTo>
                  <a:lnTo>
                    <a:pt x="624" y="655"/>
                  </a:lnTo>
                  <a:lnTo>
                    <a:pt x="622" y="657"/>
                  </a:lnTo>
                  <a:lnTo>
                    <a:pt x="620" y="657"/>
                  </a:lnTo>
                  <a:lnTo>
                    <a:pt x="620" y="659"/>
                  </a:lnTo>
                  <a:lnTo>
                    <a:pt x="618" y="659"/>
                  </a:lnTo>
                  <a:lnTo>
                    <a:pt x="618" y="657"/>
                  </a:lnTo>
                  <a:lnTo>
                    <a:pt x="616" y="657"/>
                  </a:lnTo>
                  <a:lnTo>
                    <a:pt x="618" y="657"/>
                  </a:lnTo>
                  <a:lnTo>
                    <a:pt x="618" y="655"/>
                  </a:lnTo>
                  <a:lnTo>
                    <a:pt x="618" y="657"/>
                  </a:lnTo>
                  <a:lnTo>
                    <a:pt x="616" y="657"/>
                  </a:lnTo>
                  <a:lnTo>
                    <a:pt x="616" y="655"/>
                  </a:lnTo>
                  <a:lnTo>
                    <a:pt x="616" y="653"/>
                  </a:lnTo>
                  <a:lnTo>
                    <a:pt x="616" y="655"/>
                  </a:lnTo>
                  <a:lnTo>
                    <a:pt x="616" y="657"/>
                  </a:lnTo>
                  <a:lnTo>
                    <a:pt x="616" y="659"/>
                  </a:lnTo>
                  <a:lnTo>
                    <a:pt x="616" y="661"/>
                  </a:lnTo>
                  <a:lnTo>
                    <a:pt x="614" y="661"/>
                  </a:lnTo>
                  <a:lnTo>
                    <a:pt x="614" y="659"/>
                  </a:lnTo>
                  <a:lnTo>
                    <a:pt x="614" y="657"/>
                  </a:lnTo>
                  <a:lnTo>
                    <a:pt x="614" y="659"/>
                  </a:lnTo>
                  <a:lnTo>
                    <a:pt x="612" y="659"/>
                  </a:lnTo>
                  <a:lnTo>
                    <a:pt x="610" y="659"/>
                  </a:lnTo>
                  <a:lnTo>
                    <a:pt x="610" y="657"/>
                  </a:lnTo>
                  <a:lnTo>
                    <a:pt x="610" y="659"/>
                  </a:lnTo>
                  <a:lnTo>
                    <a:pt x="610" y="657"/>
                  </a:lnTo>
                  <a:lnTo>
                    <a:pt x="608" y="657"/>
                  </a:lnTo>
                  <a:lnTo>
                    <a:pt x="608" y="659"/>
                  </a:lnTo>
                  <a:lnTo>
                    <a:pt x="610" y="659"/>
                  </a:lnTo>
                  <a:lnTo>
                    <a:pt x="608" y="661"/>
                  </a:lnTo>
                  <a:lnTo>
                    <a:pt x="608" y="659"/>
                  </a:lnTo>
                  <a:lnTo>
                    <a:pt x="607" y="659"/>
                  </a:lnTo>
                  <a:lnTo>
                    <a:pt x="605" y="659"/>
                  </a:lnTo>
                  <a:lnTo>
                    <a:pt x="607" y="659"/>
                  </a:lnTo>
                  <a:lnTo>
                    <a:pt x="607" y="661"/>
                  </a:lnTo>
                  <a:lnTo>
                    <a:pt x="605" y="663"/>
                  </a:lnTo>
                  <a:lnTo>
                    <a:pt x="603" y="663"/>
                  </a:lnTo>
                  <a:lnTo>
                    <a:pt x="601" y="663"/>
                  </a:lnTo>
                  <a:lnTo>
                    <a:pt x="601" y="665"/>
                  </a:lnTo>
                  <a:lnTo>
                    <a:pt x="599" y="665"/>
                  </a:lnTo>
                  <a:lnTo>
                    <a:pt x="599" y="663"/>
                  </a:lnTo>
                  <a:lnTo>
                    <a:pt x="597" y="663"/>
                  </a:lnTo>
                  <a:lnTo>
                    <a:pt x="597" y="665"/>
                  </a:lnTo>
                  <a:lnTo>
                    <a:pt x="597" y="663"/>
                  </a:lnTo>
                  <a:lnTo>
                    <a:pt x="599" y="663"/>
                  </a:lnTo>
                  <a:lnTo>
                    <a:pt x="599" y="665"/>
                  </a:lnTo>
                  <a:lnTo>
                    <a:pt x="597" y="665"/>
                  </a:lnTo>
                  <a:lnTo>
                    <a:pt x="595" y="665"/>
                  </a:lnTo>
                  <a:lnTo>
                    <a:pt x="597" y="665"/>
                  </a:lnTo>
                  <a:lnTo>
                    <a:pt x="597" y="663"/>
                  </a:lnTo>
                  <a:lnTo>
                    <a:pt x="597" y="665"/>
                  </a:lnTo>
                  <a:lnTo>
                    <a:pt x="595" y="665"/>
                  </a:lnTo>
                  <a:lnTo>
                    <a:pt x="595" y="663"/>
                  </a:lnTo>
                  <a:lnTo>
                    <a:pt x="595" y="665"/>
                  </a:lnTo>
                  <a:lnTo>
                    <a:pt x="593" y="665"/>
                  </a:lnTo>
                  <a:lnTo>
                    <a:pt x="593" y="667"/>
                  </a:lnTo>
                  <a:lnTo>
                    <a:pt x="591" y="665"/>
                  </a:lnTo>
                  <a:lnTo>
                    <a:pt x="591" y="667"/>
                  </a:lnTo>
                  <a:lnTo>
                    <a:pt x="589" y="667"/>
                  </a:lnTo>
                  <a:lnTo>
                    <a:pt x="589" y="668"/>
                  </a:lnTo>
                  <a:lnTo>
                    <a:pt x="589" y="667"/>
                  </a:lnTo>
                  <a:lnTo>
                    <a:pt x="589" y="665"/>
                  </a:lnTo>
                  <a:lnTo>
                    <a:pt x="591" y="665"/>
                  </a:lnTo>
                  <a:lnTo>
                    <a:pt x="589" y="665"/>
                  </a:lnTo>
                  <a:lnTo>
                    <a:pt x="589" y="667"/>
                  </a:lnTo>
                  <a:lnTo>
                    <a:pt x="589" y="668"/>
                  </a:lnTo>
                  <a:lnTo>
                    <a:pt x="587" y="668"/>
                  </a:lnTo>
                  <a:lnTo>
                    <a:pt x="585" y="668"/>
                  </a:lnTo>
                  <a:lnTo>
                    <a:pt x="585" y="667"/>
                  </a:lnTo>
                  <a:lnTo>
                    <a:pt x="585" y="668"/>
                  </a:lnTo>
                  <a:lnTo>
                    <a:pt x="585" y="667"/>
                  </a:lnTo>
                  <a:lnTo>
                    <a:pt x="587" y="667"/>
                  </a:lnTo>
                  <a:lnTo>
                    <a:pt x="585" y="667"/>
                  </a:lnTo>
                  <a:lnTo>
                    <a:pt x="587" y="667"/>
                  </a:lnTo>
                  <a:lnTo>
                    <a:pt x="585" y="667"/>
                  </a:lnTo>
                  <a:lnTo>
                    <a:pt x="585" y="665"/>
                  </a:lnTo>
                  <a:lnTo>
                    <a:pt x="585" y="667"/>
                  </a:lnTo>
                  <a:lnTo>
                    <a:pt x="585" y="665"/>
                  </a:lnTo>
                  <a:lnTo>
                    <a:pt x="583" y="665"/>
                  </a:lnTo>
                  <a:lnTo>
                    <a:pt x="585" y="665"/>
                  </a:lnTo>
                  <a:lnTo>
                    <a:pt x="585" y="667"/>
                  </a:lnTo>
                  <a:lnTo>
                    <a:pt x="583" y="667"/>
                  </a:lnTo>
                  <a:lnTo>
                    <a:pt x="585" y="667"/>
                  </a:lnTo>
                  <a:lnTo>
                    <a:pt x="583" y="667"/>
                  </a:lnTo>
                  <a:lnTo>
                    <a:pt x="585" y="667"/>
                  </a:lnTo>
                  <a:lnTo>
                    <a:pt x="585" y="668"/>
                  </a:lnTo>
                  <a:lnTo>
                    <a:pt x="585" y="670"/>
                  </a:lnTo>
                  <a:lnTo>
                    <a:pt x="583" y="670"/>
                  </a:lnTo>
                  <a:lnTo>
                    <a:pt x="582" y="672"/>
                  </a:lnTo>
                  <a:lnTo>
                    <a:pt x="582" y="670"/>
                  </a:lnTo>
                  <a:lnTo>
                    <a:pt x="582" y="672"/>
                  </a:lnTo>
                  <a:lnTo>
                    <a:pt x="582" y="674"/>
                  </a:lnTo>
                  <a:lnTo>
                    <a:pt x="583" y="674"/>
                  </a:lnTo>
                  <a:lnTo>
                    <a:pt x="585" y="674"/>
                  </a:lnTo>
                  <a:lnTo>
                    <a:pt x="585" y="676"/>
                  </a:lnTo>
                  <a:lnTo>
                    <a:pt x="585" y="678"/>
                  </a:lnTo>
                  <a:lnTo>
                    <a:pt x="585" y="676"/>
                  </a:lnTo>
                  <a:lnTo>
                    <a:pt x="583" y="676"/>
                  </a:lnTo>
                  <a:lnTo>
                    <a:pt x="583" y="678"/>
                  </a:lnTo>
                  <a:lnTo>
                    <a:pt x="585" y="678"/>
                  </a:lnTo>
                  <a:lnTo>
                    <a:pt x="585" y="680"/>
                  </a:lnTo>
                  <a:lnTo>
                    <a:pt x="587" y="680"/>
                  </a:lnTo>
                  <a:lnTo>
                    <a:pt x="587" y="682"/>
                  </a:lnTo>
                  <a:lnTo>
                    <a:pt x="585" y="682"/>
                  </a:lnTo>
                  <a:lnTo>
                    <a:pt x="585" y="684"/>
                  </a:lnTo>
                  <a:lnTo>
                    <a:pt x="583" y="684"/>
                  </a:lnTo>
                  <a:lnTo>
                    <a:pt x="583" y="686"/>
                  </a:lnTo>
                  <a:lnTo>
                    <a:pt x="583" y="684"/>
                  </a:lnTo>
                  <a:lnTo>
                    <a:pt x="582" y="684"/>
                  </a:lnTo>
                  <a:lnTo>
                    <a:pt x="582" y="686"/>
                  </a:lnTo>
                  <a:lnTo>
                    <a:pt x="580" y="686"/>
                  </a:lnTo>
                  <a:lnTo>
                    <a:pt x="580" y="684"/>
                  </a:lnTo>
                  <a:lnTo>
                    <a:pt x="578" y="684"/>
                  </a:lnTo>
                  <a:lnTo>
                    <a:pt x="578" y="686"/>
                  </a:lnTo>
                  <a:lnTo>
                    <a:pt x="578" y="684"/>
                  </a:lnTo>
                  <a:lnTo>
                    <a:pt x="576" y="682"/>
                  </a:lnTo>
                  <a:lnTo>
                    <a:pt x="578" y="682"/>
                  </a:lnTo>
                  <a:lnTo>
                    <a:pt x="576" y="682"/>
                  </a:lnTo>
                  <a:lnTo>
                    <a:pt x="578" y="682"/>
                  </a:lnTo>
                  <a:lnTo>
                    <a:pt x="578" y="684"/>
                  </a:lnTo>
                  <a:lnTo>
                    <a:pt x="578" y="682"/>
                  </a:lnTo>
                  <a:lnTo>
                    <a:pt x="580" y="682"/>
                  </a:lnTo>
                  <a:lnTo>
                    <a:pt x="578" y="682"/>
                  </a:lnTo>
                  <a:lnTo>
                    <a:pt x="578" y="680"/>
                  </a:lnTo>
                  <a:lnTo>
                    <a:pt x="578" y="682"/>
                  </a:lnTo>
                  <a:lnTo>
                    <a:pt x="578" y="680"/>
                  </a:lnTo>
                  <a:lnTo>
                    <a:pt x="576" y="680"/>
                  </a:lnTo>
                  <a:lnTo>
                    <a:pt x="576" y="678"/>
                  </a:lnTo>
                  <a:lnTo>
                    <a:pt x="574" y="678"/>
                  </a:lnTo>
                  <a:lnTo>
                    <a:pt x="576" y="678"/>
                  </a:lnTo>
                  <a:lnTo>
                    <a:pt x="576" y="676"/>
                  </a:lnTo>
                  <a:lnTo>
                    <a:pt x="576" y="678"/>
                  </a:lnTo>
                  <a:lnTo>
                    <a:pt x="574" y="676"/>
                  </a:lnTo>
                  <a:lnTo>
                    <a:pt x="576" y="676"/>
                  </a:lnTo>
                  <a:lnTo>
                    <a:pt x="574" y="676"/>
                  </a:lnTo>
                  <a:lnTo>
                    <a:pt x="576" y="676"/>
                  </a:lnTo>
                  <a:lnTo>
                    <a:pt x="574" y="674"/>
                  </a:lnTo>
                  <a:lnTo>
                    <a:pt x="574" y="676"/>
                  </a:lnTo>
                  <a:lnTo>
                    <a:pt x="574" y="674"/>
                  </a:lnTo>
                  <a:lnTo>
                    <a:pt x="574" y="676"/>
                  </a:lnTo>
                  <a:lnTo>
                    <a:pt x="574" y="674"/>
                  </a:lnTo>
                  <a:lnTo>
                    <a:pt x="574" y="672"/>
                  </a:lnTo>
                  <a:lnTo>
                    <a:pt x="574" y="670"/>
                  </a:lnTo>
                  <a:lnTo>
                    <a:pt x="574" y="668"/>
                  </a:lnTo>
                  <a:lnTo>
                    <a:pt x="574" y="670"/>
                  </a:lnTo>
                  <a:lnTo>
                    <a:pt x="574" y="668"/>
                  </a:lnTo>
                  <a:lnTo>
                    <a:pt x="576" y="668"/>
                  </a:lnTo>
                  <a:lnTo>
                    <a:pt x="576" y="667"/>
                  </a:lnTo>
                  <a:lnTo>
                    <a:pt x="578" y="667"/>
                  </a:lnTo>
                  <a:lnTo>
                    <a:pt x="578" y="665"/>
                  </a:lnTo>
                  <a:lnTo>
                    <a:pt x="576" y="665"/>
                  </a:lnTo>
                  <a:lnTo>
                    <a:pt x="576" y="663"/>
                  </a:lnTo>
                  <a:lnTo>
                    <a:pt x="576" y="665"/>
                  </a:lnTo>
                  <a:lnTo>
                    <a:pt x="576" y="663"/>
                  </a:lnTo>
                  <a:lnTo>
                    <a:pt x="574" y="663"/>
                  </a:lnTo>
                  <a:lnTo>
                    <a:pt x="576" y="665"/>
                  </a:lnTo>
                  <a:lnTo>
                    <a:pt x="574" y="665"/>
                  </a:lnTo>
                  <a:lnTo>
                    <a:pt x="574" y="663"/>
                  </a:lnTo>
                  <a:lnTo>
                    <a:pt x="574" y="661"/>
                  </a:lnTo>
                  <a:lnTo>
                    <a:pt x="572" y="663"/>
                  </a:lnTo>
                  <a:lnTo>
                    <a:pt x="572" y="661"/>
                  </a:lnTo>
                  <a:lnTo>
                    <a:pt x="572" y="659"/>
                  </a:lnTo>
                  <a:lnTo>
                    <a:pt x="570" y="661"/>
                  </a:lnTo>
                  <a:lnTo>
                    <a:pt x="572" y="661"/>
                  </a:lnTo>
                  <a:lnTo>
                    <a:pt x="570" y="661"/>
                  </a:lnTo>
                  <a:lnTo>
                    <a:pt x="572" y="661"/>
                  </a:lnTo>
                  <a:lnTo>
                    <a:pt x="572" y="663"/>
                  </a:lnTo>
                  <a:lnTo>
                    <a:pt x="572" y="665"/>
                  </a:lnTo>
                  <a:lnTo>
                    <a:pt x="570" y="665"/>
                  </a:lnTo>
                  <a:lnTo>
                    <a:pt x="568" y="665"/>
                  </a:lnTo>
                  <a:lnTo>
                    <a:pt x="566" y="665"/>
                  </a:lnTo>
                  <a:lnTo>
                    <a:pt x="564" y="665"/>
                  </a:lnTo>
                  <a:lnTo>
                    <a:pt x="564" y="663"/>
                  </a:lnTo>
                  <a:lnTo>
                    <a:pt x="564" y="661"/>
                  </a:lnTo>
                  <a:lnTo>
                    <a:pt x="564" y="663"/>
                  </a:lnTo>
                  <a:lnTo>
                    <a:pt x="564" y="661"/>
                  </a:lnTo>
                  <a:lnTo>
                    <a:pt x="562" y="661"/>
                  </a:lnTo>
                  <a:lnTo>
                    <a:pt x="562" y="663"/>
                  </a:lnTo>
                  <a:lnTo>
                    <a:pt x="562" y="661"/>
                  </a:lnTo>
                  <a:lnTo>
                    <a:pt x="560" y="661"/>
                  </a:lnTo>
                  <a:lnTo>
                    <a:pt x="560" y="659"/>
                  </a:lnTo>
                  <a:lnTo>
                    <a:pt x="562" y="659"/>
                  </a:lnTo>
                  <a:lnTo>
                    <a:pt x="560" y="659"/>
                  </a:lnTo>
                  <a:lnTo>
                    <a:pt x="559" y="659"/>
                  </a:lnTo>
                  <a:lnTo>
                    <a:pt x="560" y="659"/>
                  </a:lnTo>
                  <a:lnTo>
                    <a:pt x="560" y="661"/>
                  </a:lnTo>
                  <a:lnTo>
                    <a:pt x="560" y="659"/>
                  </a:lnTo>
                  <a:lnTo>
                    <a:pt x="559" y="659"/>
                  </a:lnTo>
                  <a:lnTo>
                    <a:pt x="560" y="659"/>
                  </a:lnTo>
                  <a:lnTo>
                    <a:pt x="559" y="659"/>
                  </a:lnTo>
                  <a:lnTo>
                    <a:pt x="559" y="661"/>
                  </a:lnTo>
                  <a:lnTo>
                    <a:pt x="560" y="661"/>
                  </a:lnTo>
                  <a:lnTo>
                    <a:pt x="559" y="661"/>
                  </a:lnTo>
                  <a:lnTo>
                    <a:pt x="560" y="661"/>
                  </a:lnTo>
                  <a:lnTo>
                    <a:pt x="559" y="661"/>
                  </a:lnTo>
                  <a:lnTo>
                    <a:pt x="559" y="663"/>
                  </a:lnTo>
                  <a:lnTo>
                    <a:pt x="559" y="661"/>
                  </a:lnTo>
                  <a:lnTo>
                    <a:pt x="559" y="659"/>
                  </a:lnTo>
                  <a:lnTo>
                    <a:pt x="559" y="661"/>
                  </a:lnTo>
                  <a:lnTo>
                    <a:pt x="557" y="661"/>
                  </a:lnTo>
                  <a:lnTo>
                    <a:pt x="557" y="659"/>
                  </a:lnTo>
                  <a:lnTo>
                    <a:pt x="559" y="659"/>
                  </a:lnTo>
                  <a:lnTo>
                    <a:pt x="557" y="659"/>
                  </a:lnTo>
                  <a:lnTo>
                    <a:pt x="559" y="659"/>
                  </a:lnTo>
                  <a:lnTo>
                    <a:pt x="557" y="659"/>
                  </a:lnTo>
                  <a:lnTo>
                    <a:pt x="557" y="657"/>
                  </a:lnTo>
                  <a:lnTo>
                    <a:pt x="555" y="657"/>
                  </a:lnTo>
                  <a:lnTo>
                    <a:pt x="557" y="657"/>
                  </a:lnTo>
                  <a:lnTo>
                    <a:pt x="557" y="655"/>
                  </a:lnTo>
                  <a:lnTo>
                    <a:pt x="557" y="657"/>
                  </a:lnTo>
                  <a:lnTo>
                    <a:pt x="555" y="655"/>
                  </a:lnTo>
                  <a:lnTo>
                    <a:pt x="555" y="657"/>
                  </a:lnTo>
                  <a:lnTo>
                    <a:pt x="555" y="659"/>
                  </a:lnTo>
                  <a:lnTo>
                    <a:pt x="555" y="661"/>
                  </a:lnTo>
                  <a:lnTo>
                    <a:pt x="557" y="661"/>
                  </a:lnTo>
                  <a:lnTo>
                    <a:pt x="555" y="661"/>
                  </a:lnTo>
                  <a:lnTo>
                    <a:pt x="555" y="663"/>
                  </a:lnTo>
                  <a:lnTo>
                    <a:pt x="555" y="661"/>
                  </a:lnTo>
                  <a:lnTo>
                    <a:pt x="555" y="663"/>
                  </a:lnTo>
                  <a:lnTo>
                    <a:pt x="553" y="663"/>
                  </a:lnTo>
                  <a:lnTo>
                    <a:pt x="555" y="663"/>
                  </a:lnTo>
                  <a:lnTo>
                    <a:pt x="555" y="661"/>
                  </a:lnTo>
                  <a:lnTo>
                    <a:pt x="553" y="661"/>
                  </a:lnTo>
                  <a:lnTo>
                    <a:pt x="555" y="661"/>
                  </a:lnTo>
                  <a:lnTo>
                    <a:pt x="553" y="661"/>
                  </a:lnTo>
                  <a:lnTo>
                    <a:pt x="551" y="661"/>
                  </a:lnTo>
                  <a:lnTo>
                    <a:pt x="553" y="661"/>
                  </a:lnTo>
                  <a:lnTo>
                    <a:pt x="551" y="661"/>
                  </a:lnTo>
                  <a:lnTo>
                    <a:pt x="551" y="663"/>
                  </a:lnTo>
                  <a:lnTo>
                    <a:pt x="551" y="665"/>
                  </a:lnTo>
                  <a:lnTo>
                    <a:pt x="551" y="663"/>
                  </a:lnTo>
                  <a:lnTo>
                    <a:pt x="551" y="661"/>
                  </a:lnTo>
                  <a:lnTo>
                    <a:pt x="551" y="663"/>
                  </a:lnTo>
                  <a:lnTo>
                    <a:pt x="549" y="663"/>
                  </a:lnTo>
                  <a:lnTo>
                    <a:pt x="547" y="663"/>
                  </a:lnTo>
                  <a:lnTo>
                    <a:pt x="549" y="663"/>
                  </a:lnTo>
                  <a:lnTo>
                    <a:pt x="547" y="663"/>
                  </a:lnTo>
                  <a:lnTo>
                    <a:pt x="547" y="665"/>
                  </a:lnTo>
                  <a:lnTo>
                    <a:pt x="549" y="665"/>
                  </a:lnTo>
                  <a:lnTo>
                    <a:pt x="547" y="665"/>
                  </a:lnTo>
                  <a:lnTo>
                    <a:pt x="545" y="663"/>
                  </a:lnTo>
                  <a:lnTo>
                    <a:pt x="545" y="661"/>
                  </a:lnTo>
                  <a:lnTo>
                    <a:pt x="543" y="661"/>
                  </a:lnTo>
                  <a:lnTo>
                    <a:pt x="541" y="661"/>
                  </a:lnTo>
                  <a:lnTo>
                    <a:pt x="541" y="663"/>
                  </a:lnTo>
                  <a:lnTo>
                    <a:pt x="539" y="663"/>
                  </a:lnTo>
                  <a:lnTo>
                    <a:pt x="537" y="663"/>
                  </a:lnTo>
                  <a:lnTo>
                    <a:pt x="537" y="661"/>
                  </a:lnTo>
                  <a:lnTo>
                    <a:pt x="535" y="663"/>
                  </a:lnTo>
                  <a:lnTo>
                    <a:pt x="535" y="661"/>
                  </a:lnTo>
                  <a:lnTo>
                    <a:pt x="534" y="661"/>
                  </a:lnTo>
                  <a:lnTo>
                    <a:pt x="532" y="659"/>
                  </a:lnTo>
                  <a:lnTo>
                    <a:pt x="532" y="657"/>
                  </a:lnTo>
                  <a:lnTo>
                    <a:pt x="530" y="657"/>
                  </a:lnTo>
                  <a:lnTo>
                    <a:pt x="530" y="655"/>
                  </a:lnTo>
                  <a:lnTo>
                    <a:pt x="528" y="655"/>
                  </a:lnTo>
                  <a:lnTo>
                    <a:pt x="526" y="655"/>
                  </a:lnTo>
                  <a:lnTo>
                    <a:pt x="526" y="653"/>
                  </a:lnTo>
                  <a:lnTo>
                    <a:pt x="526" y="651"/>
                  </a:lnTo>
                  <a:lnTo>
                    <a:pt x="526" y="649"/>
                  </a:lnTo>
                  <a:lnTo>
                    <a:pt x="524" y="649"/>
                  </a:lnTo>
                  <a:lnTo>
                    <a:pt x="524" y="647"/>
                  </a:lnTo>
                  <a:lnTo>
                    <a:pt x="524" y="645"/>
                  </a:lnTo>
                  <a:lnTo>
                    <a:pt x="526" y="645"/>
                  </a:lnTo>
                  <a:lnTo>
                    <a:pt x="526" y="644"/>
                  </a:lnTo>
                  <a:lnTo>
                    <a:pt x="528" y="642"/>
                  </a:lnTo>
                  <a:lnTo>
                    <a:pt x="526" y="642"/>
                  </a:lnTo>
                  <a:lnTo>
                    <a:pt x="526" y="640"/>
                  </a:lnTo>
                  <a:lnTo>
                    <a:pt x="524" y="640"/>
                  </a:lnTo>
                  <a:lnTo>
                    <a:pt x="522" y="640"/>
                  </a:lnTo>
                  <a:lnTo>
                    <a:pt x="520" y="640"/>
                  </a:lnTo>
                  <a:lnTo>
                    <a:pt x="518" y="640"/>
                  </a:lnTo>
                  <a:lnTo>
                    <a:pt x="518" y="638"/>
                  </a:lnTo>
                  <a:lnTo>
                    <a:pt x="516" y="638"/>
                  </a:lnTo>
                  <a:lnTo>
                    <a:pt x="514" y="638"/>
                  </a:lnTo>
                  <a:lnTo>
                    <a:pt x="514" y="640"/>
                  </a:lnTo>
                  <a:lnTo>
                    <a:pt x="512" y="640"/>
                  </a:lnTo>
                  <a:lnTo>
                    <a:pt x="511" y="638"/>
                  </a:lnTo>
                  <a:lnTo>
                    <a:pt x="509" y="638"/>
                  </a:lnTo>
                  <a:lnTo>
                    <a:pt x="509" y="636"/>
                  </a:lnTo>
                  <a:lnTo>
                    <a:pt x="507" y="636"/>
                  </a:lnTo>
                  <a:lnTo>
                    <a:pt x="507" y="634"/>
                  </a:lnTo>
                  <a:lnTo>
                    <a:pt x="505" y="634"/>
                  </a:lnTo>
                  <a:lnTo>
                    <a:pt x="505" y="632"/>
                  </a:lnTo>
                  <a:lnTo>
                    <a:pt x="503" y="632"/>
                  </a:lnTo>
                  <a:lnTo>
                    <a:pt x="503" y="634"/>
                  </a:lnTo>
                  <a:lnTo>
                    <a:pt x="501" y="634"/>
                  </a:lnTo>
                  <a:lnTo>
                    <a:pt x="499" y="634"/>
                  </a:lnTo>
                  <a:lnTo>
                    <a:pt x="499" y="636"/>
                  </a:lnTo>
                  <a:lnTo>
                    <a:pt x="497" y="636"/>
                  </a:lnTo>
                  <a:lnTo>
                    <a:pt x="495" y="636"/>
                  </a:lnTo>
                  <a:lnTo>
                    <a:pt x="497" y="638"/>
                  </a:lnTo>
                  <a:lnTo>
                    <a:pt x="497" y="640"/>
                  </a:lnTo>
                  <a:lnTo>
                    <a:pt x="495" y="640"/>
                  </a:lnTo>
                  <a:lnTo>
                    <a:pt x="495" y="642"/>
                  </a:lnTo>
                  <a:lnTo>
                    <a:pt x="493" y="642"/>
                  </a:lnTo>
                  <a:lnTo>
                    <a:pt x="491" y="642"/>
                  </a:lnTo>
                  <a:lnTo>
                    <a:pt x="489" y="642"/>
                  </a:lnTo>
                  <a:lnTo>
                    <a:pt x="489" y="644"/>
                  </a:lnTo>
                  <a:lnTo>
                    <a:pt x="487" y="644"/>
                  </a:lnTo>
                  <a:lnTo>
                    <a:pt x="487" y="642"/>
                  </a:lnTo>
                  <a:lnTo>
                    <a:pt x="486" y="642"/>
                  </a:lnTo>
                  <a:lnTo>
                    <a:pt x="484" y="642"/>
                  </a:lnTo>
                  <a:lnTo>
                    <a:pt x="484" y="644"/>
                  </a:lnTo>
                  <a:lnTo>
                    <a:pt x="484" y="645"/>
                  </a:lnTo>
                  <a:lnTo>
                    <a:pt x="482" y="647"/>
                  </a:lnTo>
                  <a:lnTo>
                    <a:pt x="482" y="645"/>
                  </a:lnTo>
                  <a:lnTo>
                    <a:pt x="480" y="645"/>
                  </a:lnTo>
                  <a:lnTo>
                    <a:pt x="480" y="644"/>
                  </a:lnTo>
                  <a:lnTo>
                    <a:pt x="478" y="644"/>
                  </a:lnTo>
                  <a:lnTo>
                    <a:pt x="478" y="642"/>
                  </a:lnTo>
                  <a:lnTo>
                    <a:pt x="476" y="642"/>
                  </a:lnTo>
                  <a:lnTo>
                    <a:pt x="476" y="644"/>
                  </a:lnTo>
                  <a:lnTo>
                    <a:pt x="476" y="645"/>
                  </a:lnTo>
                  <a:lnTo>
                    <a:pt x="474" y="645"/>
                  </a:lnTo>
                  <a:lnTo>
                    <a:pt x="474" y="644"/>
                  </a:lnTo>
                  <a:lnTo>
                    <a:pt x="474" y="642"/>
                  </a:lnTo>
                  <a:lnTo>
                    <a:pt x="472" y="642"/>
                  </a:lnTo>
                  <a:lnTo>
                    <a:pt x="472" y="644"/>
                  </a:lnTo>
                  <a:lnTo>
                    <a:pt x="470" y="644"/>
                  </a:lnTo>
                  <a:lnTo>
                    <a:pt x="470" y="645"/>
                  </a:lnTo>
                  <a:lnTo>
                    <a:pt x="468" y="647"/>
                  </a:lnTo>
                  <a:lnTo>
                    <a:pt x="466" y="647"/>
                  </a:lnTo>
                  <a:lnTo>
                    <a:pt x="464" y="645"/>
                  </a:lnTo>
                  <a:lnTo>
                    <a:pt x="463" y="644"/>
                  </a:lnTo>
                  <a:lnTo>
                    <a:pt x="461" y="644"/>
                  </a:lnTo>
                  <a:lnTo>
                    <a:pt x="459" y="642"/>
                  </a:lnTo>
                  <a:lnTo>
                    <a:pt x="459" y="644"/>
                  </a:lnTo>
                  <a:lnTo>
                    <a:pt x="457" y="644"/>
                  </a:lnTo>
                  <a:lnTo>
                    <a:pt x="457" y="645"/>
                  </a:lnTo>
                  <a:lnTo>
                    <a:pt x="455" y="647"/>
                  </a:lnTo>
                  <a:lnTo>
                    <a:pt x="453" y="647"/>
                  </a:lnTo>
                  <a:lnTo>
                    <a:pt x="451" y="647"/>
                  </a:lnTo>
                  <a:lnTo>
                    <a:pt x="449" y="647"/>
                  </a:lnTo>
                  <a:lnTo>
                    <a:pt x="449" y="649"/>
                  </a:lnTo>
                  <a:lnTo>
                    <a:pt x="449" y="647"/>
                  </a:lnTo>
                  <a:lnTo>
                    <a:pt x="447" y="647"/>
                  </a:lnTo>
                  <a:lnTo>
                    <a:pt x="445" y="647"/>
                  </a:lnTo>
                  <a:lnTo>
                    <a:pt x="445" y="649"/>
                  </a:lnTo>
                  <a:lnTo>
                    <a:pt x="445" y="651"/>
                  </a:lnTo>
                  <a:lnTo>
                    <a:pt x="443" y="651"/>
                  </a:lnTo>
                  <a:lnTo>
                    <a:pt x="445" y="651"/>
                  </a:lnTo>
                  <a:lnTo>
                    <a:pt x="445" y="653"/>
                  </a:lnTo>
                  <a:lnTo>
                    <a:pt x="443" y="653"/>
                  </a:lnTo>
                  <a:lnTo>
                    <a:pt x="445" y="653"/>
                  </a:lnTo>
                  <a:lnTo>
                    <a:pt x="445" y="655"/>
                  </a:lnTo>
                  <a:lnTo>
                    <a:pt x="445" y="657"/>
                  </a:lnTo>
                  <a:lnTo>
                    <a:pt x="447" y="657"/>
                  </a:lnTo>
                  <a:lnTo>
                    <a:pt x="447" y="659"/>
                  </a:lnTo>
                  <a:lnTo>
                    <a:pt x="447" y="661"/>
                  </a:lnTo>
                  <a:lnTo>
                    <a:pt x="449" y="661"/>
                  </a:lnTo>
                  <a:lnTo>
                    <a:pt x="449" y="663"/>
                  </a:lnTo>
                  <a:lnTo>
                    <a:pt x="447" y="663"/>
                  </a:lnTo>
                  <a:lnTo>
                    <a:pt x="447" y="665"/>
                  </a:lnTo>
                  <a:lnTo>
                    <a:pt x="447" y="667"/>
                  </a:lnTo>
                  <a:lnTo>
                    <a:pt x="447" y="668"/>
                  </a:lnTo>
                  <a:lnTo>
                    <a:pt x="449" y="668"/>
                  </a:lnTo>
                  <a:lnTo>
                    <a:pt x="447" y="668"/>
                  </a:lnTo>
                  <a:lnTo>
                    <a:pt x="447" y="670"/>
                  </a:lnTo>
                  <a:lnTo>
                    <a:pt x="445" y="668"/>
                  </a:lnTo>
                  <a:lnTo>
                    <a:pt x="443" y="668"/>
                  </a:lnTo>
                  <a:lnTo>
                    <a:pt x="441" y="668"/>
                  </a:lnTo>
                  <a:lnTo>
                    <a:pt x="439" y="668"/>
                  </a:lnTo>
                  <a:lnTo>
                    <a:pt x="439" y="667"/>
                  </a:lnTo>
                  <a:lnTo>
                    <a:pt x="438" y="665"/>
                  </a:lnTo>
                  <a:lnTo>
                    <a:pt x="438" y="663"/>
                  </a:lnTo>
                  <a:lnTo>
                    <a:pt x="438" y="661"/>
                  </a:lnTo>
                  <a:lnTo>
                    <a:pt x="438" y="659"/>
                  </a:lnTo>
                  <a:lnTo>
                    <a:pt x="436" y="659"/>
                  </a:lnTo>
                  <a:lnTo>
                    <a:pt x="436" y="661"/>
                  </a:lnTo>
                  <a:lnTo>
                    <a:pt x="434" y="661"/>
                  </a:lnTo>
                  <a:lnTo>
                    <a:pt x="432" y="661"/>
                  </a:lnTo>
                  <a:lnTo>
                    <a:pt x="432" y="663"/>
                  </a:lnTo>
                  <a:lnTo>
                    <a:pt x="430" y="663"/>
                  </a:lnTo>
                  <a:lnTo>
                    <a:pt x="430" y="665"/>
                  </a:lnTo>
                  <a:lnTo>
                    <a:pt x="428" y="665"/>
                  </a:lnTo>
                  <a:lnTo>
                    <a:pt x="426" y="665"/>
                  </a:lnTo>
                  <a:lnTo>
                    <a:pt x="426" y="663"/>
                  </a:lnTo>
                  <a:lnTo>
                    <a:pt x="424" y="663"/>
                  </a:lnTo>
                  <a:lnTo>
                    <a:pt x="424" y="665"/>
                  </a:lnTo>
                  <a:lnTo>
                    <a:pt x="422" y="665"/>
                  </a:lnTo>
                  <a:lnTo>
                    <a:pt x="420" y="665"/>
                  </a:lnTo>
                  <a:lnTo>
                    <a:pt x="420" y="663"/>
                  </a:lnTo>
                  <a:lnTo>
                    <a:pt x="420" y="661"/>
                  </a:lnTo>
                  <a:lnTo>
                    <a:pt x="422" y="661"/>
                  </a:lnTo>
                  <a:lnTo>
                    <a:pt x="420" y="661"/>
                  </a:lnTo>
                  <a:lnTo>
                    <a:pt x="418" y="661"/>
                  </a:lnTo>
                  <a:lnTo>
                    <a:pt x="418" y="659"/>
                  </a:lnTo>
                  <a:lnTo>
                    <a:pt x="418" y="657"/>
                  </a:lnTo>
                  <a:lnTo>
                    <a:pt x="418" y="655"/>
                  </a:lnTo>
                  <a:lnTo>
                    <a:pt x="416" y="655"/>
                  </a:lnTo>
                  <a:lnTo>
                    <a:pt x="415" y="653"/>
                  </a:lnTo>
                  <a:lnTo>
                    <a:pt x="415" y="655"/>
                  </a:lnTo>
                  <a:lnTo>
                    <a:pt x="415" y="653"/>
                  </a:lnTo>
                  <a:lnTo>
                    <a:pt x="413" y="653"/>
                  </a:lnTo>
                  <a:lnTo>
                    <a:pt x="411" y="653"/>
                  </a:lnTo>
                  <a:lnTo>
                    <a:pt x="409" y="653"/>
                  </a:lnTo>
                  <a:lnTo>
                    <a:pt x="407" y="653"/>
                  </a:lnTo>
                  <a:lnTo>
                    <a:pt x="407" y="651"/>
                  </a:lnTo>
                  <a:lnTo>
                    <a:pt x="407" y="649"/>
                  </a:lnTo>
                  <a:lnTo>
                    <a:pt x="409" y="647"/>
                  </a:lnTo>
                  <a:lnTo>
                    <a:pt x="409" y="645"/>
                  </a:lnTo>
                  <a:lnTo>
                    <a:pt x="409" y="644"/>
                  </a:lnTo>
                  <a:lnTo>
                    <a:pt x="409" y="642"/>
                  </a:lnTo>
                  <a:lnTo>
                    <a:pt x="411" y="642"/>
                  </a:lnTo>
                  <a:lnTo>
                    <a:pt x="411" y="640"/>
                  </a:lnTo>
                  <a:lnTo>
                    <a:pt x="413" y="640"/>
                  </a:lnTo>
                  <a:lnTo>
                    <a:pt x="411" y="638"/>
                  </a:lnTo>
                  <a:lnTo>
                    <a:pt x="411" y="636"/>
                  </a:lnTo>
                  <a:lnTo>
                    <a:pt x="409" y="636"/>
                  </a:lnTo>
                  <a:lnTo>
                    <a:pt x="407" y="636"/>
                  </a:lnTo>
                  <a:lnTo>
                    <a:pt x="407" y="638"/>
                  </a:lnTo>
                  <a:lnTo>
                    <a:pt x="407" y="636"/>
                  </a:lnTo>
                  <a:lnTo>
                    <a:pt x="405" y="636"/>
                  </a:lnTo>
                  <a:lnTo>
                    <a:pt x="403" y="636"/>
                  </a:lnTo>
                  <a:lnTo>
                    <a:pt x="401" y="634"/>
                  </a:lnTo>
                  <a:lnTo>
                    <a:pt x="403" y="632"/>
                  </a:lnTo>
                  <a:lnTo>
                    <a:pt x="401" y="632"/>
                  </a:lnTo>
                  <a:lnTo>
                    <a:pt x="401" y="630"/>
                  </a:lnTo>
                  <a:lnTo>
                    <a:pt x="399" y="628"/>
                  </a:lnTo>
                  <a:lnTo>
                    <a:pt x="401" y="628"/>
                  </a:lnTo>
                  <a:lnTo>
                    <a:pt x="401" y="626"/>
                  </a:lnTo>
                  <a:lnTo>
                    <a:pt x="401" y="624"/>
                  </a:lnTo>
                  <a:lnTo>
                    <a:pt x="399" y="624"/>
                  </a:lnTo>
                  <a:lnTo>
                    <a:pt x="399" y="622"/>
                  </a:lnTo>
                  <a:lnTo>
                    <a:pt x="399" y="620"/>
                  </a:lnTo>
                  <a:lnTo>
                    <a:pt x="397" y="620"/>
                  </a:lnTo>
                  <a:lnTo>
                    <a:pt x="399" y="620"/>
                  </a:lnTo>
                  <a:lnTo>
                    <a:pt x="401" y="619"/>
                  </a:lnTo>
                  <a:lnTo>
                    <a:pt x="399" y="619"/>
                  </a:lnTo>
                  <a:lnTo>
                    <a:pt x="397" y="619"/>
                  </a:lnTo>
                  <a:lnTo>
                    <a:pt x="395" y="619"/>
                  </a:lnTo>
                  <a:lnTo>
                    <a:pt x="393" y="619"/>
                  </a:lnTo>
                  <a:lnTo>
                    <a:pt x="391" y="619"/>
                  </a:lnTo>
                  <a:lnTo>
                    <a:pt x="390" y="619"/>
                  </a:lnTo>
                  <a:lnTo>
                    <a:pt x="386" y="620"/>
                  </a:lnTo>
                  <a:lnTo>
                    <a:pt x="384" y="620"/>
                  </a:lnTo>
                  <a:lnTo>
                    <a:pt x="384" y="622"/>
                  </a:lnTo>
                  <a:lnTo>
                    <a:pt x="382" y="622"/>
                  </a:lnTo>
                  <a:lnTo>
                    <a:pt x="380" y="622"/>
                  </a:lnTo>
                  <a:lnTo>
                    <a:pt x="384" y="619"/>
                  </a:lnTo>
                  <a:lnTo>
                    <a:pt x="384" y="617"/>
                  </a:lnTo>
                  <a:lnTo>
                    <a:pt x="382" y="615"/>
                  </a:lnTo>
                  <a:lnTo>
                    <a:pt x="382" y="613"/>
                  </a:lnTo>
                  <a:lnTo>
                    <a:pt x="380" y="613"/>
                  </a:lnTo>
                  <a:lnTo>
                    <a:pt x="380" y="611"/>
                  </a:lnTo>
                  <a:lnTo>
                    <a:pt x="380" y="607"/>
                  </a:lnTo>
                  <a:lnTo>
                    <a:pt x="382" y="607"/>
                  </a:lnTo>
                  <a:lnTo>
                    <a:pt x="382" y="605"/>
                  </a:lnTo>
                  <a:lnTo>
                    <a:pt x="384" y="607"/>
                  </a:lnTo>
                  <a:lnTo>
                    <a:pt x="384" y="605"/>
                  </a:lnTo>
                  <a:lnTo>
                    <a:pt x="384" y="603"/>
                  </a:lnTo>
                  <a:lnTo>
                    <a:pt x="384" y="601"/>
                  </a:lnTo>
                  <a:lnTo>
                    <a:pt x="384" y="599"/>
                  </a:lnTo>
                  <a:lnTo>
                    <a:pt x="386" y="599"/>
                  </a:lnTo>
                  <a:lnTo>
                    <a:pt x="388" y="597"/>
                  </a:lnTo>
                  <a:lnTo>
                    <a:pt x="390" y="597"/>
                  </a:lnTo>
                  <a:lnTo>
                    <a:pt x="390" y="596"/>
                  </a:lnTo>
                  <a:lnTo>
                    <a:pt x="390" y="594"/>
                  </a:lnTo>
                  <a:lnTo>
                    <a:pt x="390" y="592"/>
                  </a:lnTo>
                  <a:lnTo>
                    <a:pt x="391" y="594"/>
                  </a:lnTo>
                  <a:lnTo>
                    <a:pt x="393" y="594"/>
                  </a:lnTo>
                  <a:lnTo>
                    <a:pt x="393" y="592"/>
                  </a:lnTo>
                  <a:lnTo>
                    <a:pt x="393" y="590"/>
                  </a:lnTo>
                  <a:lnTo>
                    <a:pt x="395" y="590"/>
                  </a:lnTo>
                  <a:lnTo>
                    <a:pt x="395" y="588"/>
                  </a:lnTo>
                  <a:lnTo>
                    <a:pt x="397" y="588"/>
                  </a:lnTo>
                  <a:lnTo>
                    <a:pt x="397" y="590"/>
                  </a:lnTo>
                  <a:lnTo>
                    <a:pt x="399" y="588"/>
                  </a:lnTo>
                  <a:lnTo>
                    <a:pt x="397" y="586"/>
                  </a:lnTo>
                  <a:lnTo>
                    <a:pt x="397" y="584"/>
                  </a:lnTo>
                  <a:lnTo>
                    <a:pt x="397" y="582"/>
                  </a:lnTo>
                  <a:lnTo>
                    <a:pt x="397" y="584"/>
                  </a:lnTo>
                  <a:lnTo>
                    <a:pt x="399" y="584"/>
                  </a:lnTo>
                  <a:lnTo>
                    <a:pt x="399" y="582"/>
                  </a:lnTo>
                  <a:lnTo>
                    <a:pt x="399" y="580"/>
                  </a:lnTo>
                  <a:lnTo>
                    <a:pt x="397" y="580"/>
                  </a:lnTo>
                  <a:lnTo>
                    <a:pt x="399" y="578"/>
                  </a:lnTo>
                  <a:lnTo>
                    <a:pt x="399" y="576"/>
                  </a:lnTo>
                  <a:lnTo>
                    <a:pt x="399" y="574"/>
                  </a:lnTo>
                  <a:lnTo>
                    <a:pt x="399" y="572"/>
                  </a:lnTo>
                  <a:lnTo>
                    <a:pt x="399" y="571"/>
                  </a:lnTo>
                  <a:lnTo>
                    <a:pt x="399" y="569"/>
                  </a:lnTo>
                  <a:lnTo>
                    <a:pt x="399" y="567"/>
                  </a:lnTo>
                  <a:lnTo>
                    <a:pt x="399" y="565"/>
                  </a:lnTo>
                  <a:lnTo>
                    <a:pt x="399" y="563"/>
                  </a:lnTo>
                  <a:lnTo>
                    <a:pt x="399" y="561"/>
                  </a:lnTo>
                  <a:lnTo>
                    <a:pt x="399" y="559"/>
                  </a:lnTo>
                  <a:lnTo>
                    <a:pt x="399" y="557"/>
                  </a:lnTo>
                  <a:lnTo>
                    <a:pt x="397" y="557"/>
                  </a:lnTo>
                  <a:lnTo>
                    <a:pt x="395" y="555"/>
                  </a:lnTo>
                  <a:lnTo>
                    <a:pt x="393" y="555"/>
                  </a:lnTo>
                  <a:lnTo>
                    <a:pt x="393" y="557"/>
                  </a:lnTo>
                  <a:lnTo>
                    <a:pt x="393" y="559"/>
                  </a:lnTo>
                  <a:lnTo>
                    <a:pt x="391" y="557"/>
                  </a:lnTo>
                  <a:lnTo>
                    <a:pt x="391" y="555"/>
                  </a:lnTo>
                  <a:lnTo>
                    <a:pt x="391" y="553"/>
                  </a:lnTo>
                  <a:lnTo>
                    <a:pt x="390" y="553"/>
                  </a:lnTo>
                  <a:lnTo>
                    <a:pt x="390" y="551"/>
                  </a:lnTo>
                  <a:lnTo>
                    <a:pt x="390" y="549"/>
                  </a:lnTo>
                  <a:lnTo>
                    <a:pt x="390" y="548"/>
                  </a:lnTo>
                  <a:lnTo>
                    <a:pt x="388" y="546"/>
                  </a:lnTo>
                  <a:lnTo>
                    <a:pt x="388" y="544"/>
                  </a:lnTo>
                  <a:lnTo>
                    <a:pt x="386" y="544"/>
                  </a:lnTo>
                  <a:lnTo>
                    <a:pt x="384" y="544"/>
                  </a:lnTo>
                  <a:lnTo>
                    <a:pt x="384" y="542"/>
                  </a:lnTo>
                  <a:lnTo>
                    <a:pt x="382" y="540"/>
                  </a:lnTo>
                  <a:lnTo>
                    <a:pt x="382" y="542"/>
                  </a:lnTo>
                  <a:lnTo>
                    <a:pt x="382" y="540"/>
                  </a:lnTo>
                  <a:lnTo>
                    <a:pt x="380" y="540"/>
                  </a:lnTo>
                  <a:lnTo>
                    <a:pt x="380" y="542"/>
                  </a:lnTo>
                  <a:lnTo>
                    <a:pt x="378" y="542"/>
                  </a:lnTo>
                  <a:lnTo>
                    <a:pt x="378" y="544"/>
                  </a:lnTo>
                  <a:lnTo>
                    <a:pt x="378" y="546"/>
                  </a:lnTo>
                  <a:lnTo>
                    <a:pt x="376" y="546"/>
                  </a:lnTo>
                  <a:lnTo>
                    <a:pt x="376" y="544"/>
                  </a:lnTo>
                  <a:lnTo>
                    <a:pt x="374" y="544"/>
                  </a:lnTo>
                  <a:lnTo>
                    <a:pt x="372" y="544"/>
                  </a:lnTo>
                  <a:lnTo>
                    <a:pt x="370" y="544"/>
                  </a:lnTo>
                  <a:lnTo>
                    <a:pt x="370" y="542"/>
                  </a:lnTo>
                  <a:lnTo>
                    <a:pt x="368" y="542"/>
                  </a:lnTo>
                  <a:lnTo>
                    <a:pt x="368" y="540"/>
                  </a:lnTo>
                  <a:lnTo>
                    <a:pt x="367" y="540"/>
                  </a:lnTo>
                  <a:lnTo>
                    <a:pt x="367" y="538"/>
                  </a:lnTo>
                  <a:lnTo>
                    <a:pt x="365" y="540"/>
                  </a:lnTo>
                  <a:lnTo>
                    <a:pt x="365" y="542"/>
                  </a:lnTo>
                  <a:lnTo>
                    <a:pt x="363" y="542"/>
                  </a:lnTo>
                  <a:lnTo>
                    <a:pt x="363" y="540"/>
                  </a:lnTo>
                  <a:lnTo>
                    <a:pt x="363" y="538"/>
                  </a:lnTo>
                  <a:lnTo>
                    <a:pt x="365" y="538"/>
                  </a:lnTo>
                  <a:lnTo>
                    <a:pt x="365" y="536"/>
                  </a:lnTo>
                  <a:lnTo>
                    <a:pt x="365" y="534"/>
                  </a:lnTo>
                  <a:lnTo>
                    <a:pt x="365" y="532"/>
                  </a:lnTo>
                  <a:lnTo>
                    <a:pt x="363" y="532"/>
                  </a:lnTo>
                  <a:lnTo>
                    <a:pt x="361" y="530"/>
                  </a:lnTo>
                  <a:lnTo>
                    <a:pt x="359" y="530"/>
                  </a:lnTo>
                  <a:lnTo>
                    <a:pt x="359" y="528"/>
                  </a:lnTo>
                  <a:lnTo>
                    <a:pt x="361" y="528"/>
                  </a:lnTo>
                  <a:lnTo>
                    <a:pt x="361" y="526"/>
                  </a:lnTo>
                  <a:lnTo>
                    <a:pt x="359" y="526"/>
                  </a:lnTo>
                  <a:lnTo>
                    <a:pt x="359" y="525"/>
                  </a:lnTo>
                  <a:lnTo>
                    <a:pt x="357" y="525"/>
                  </a:lnTo>
                  <a:lnTo>
                    <a:pt x="355" y="525"/>
                  </a:lnTo>
                  <a:lnTo>
                    <a:pt x="353" y="526"/>
                  </a:lnTo>
                  <a:lnTo>
                    <a:pt x="353" y="525"/>
                  </a:lnTo>
                  <a:lnTo>
                    <a:pt x="351" y="525"/>
                  </a:lnTo>
                  <a:lnTo>
                    <a:pt x="351" y="526"/>
                  </a:lnTo>
                  <a:lnTo>
                    <a:pt x="351" y="528"/>
                  </a:lnTo>
                  <a:lnTo>
                    <a:pt x="349" y="526"/>
                  </a:lnTo>
                  <a:lnTo>
                    <a:pt x="349" y="528"/>
                  </a:lnTo>
                  <a:lnTo>
                    <a:pt x="347" y="528"/>
                  </a:lnTo>
                  <a:lnTo>
                    <a:pt x="347" y="530"/>
                  </a:lnTo>
                  <a:lnTo>
                    <a:pt x="347" y="528"/>
                  </a:lnTo>
                  <a:lnTo>
                    <a:pt x="345" y="528"/>
                  </a:lnTo>
                  <a:lnTo>
                    <a:pt x="343" y="530"/>
                  </a:lnTo>
                  <a:lnTo>
                    <a:pt x="342" y="530"/>
                  </a:lnTo>
                  <a:lnTo>
                    <a:pt x="342" y="528"/>
                  </a:lnTo>
                  <a:lnTo>
                    <a:pt x="340" y="528"/>
                  </a:lnTo>
                  <a:lnTo>
                    <a:pt x="340" y="530"/>
                  </a:lnTo>
                  <a:lnTo>
                    <a:pt x="340" y="528"/>
                  </a:lnTo>
                  <a:lnTo>
                    <a:pt x="338" y="528"/>
                  </a:lnTo>
                  <a:lnTo>
                    <a:pt x="336" y="528"/>
                  </a:lnTo>
                  <a:lnTo>
                    <a:pt x="336" y="526"/>
                  </a:lnTo>
                  <a:lnTo>
                    <a:pt x="334" y="526"/>
                  </a:lnTo>
                  <a:lnTo>
                    <a:pt x="332" y="528"/>
                  </a:lnTo>
                  <a:lnTo>
                    <a:pt x="330" y="528"/>
                  </a:lnTo>
                  <a:lnTo>
                    <a:pt x="328" y="528"/>
                  </a:lnTo>
                  <a:lnTo>
                    <a:pt x="328" y="530"/>
                  </a:lnTo>
                  <a:lnTo>
                    <a:pt x="330" y="530"/>
                  </a:lnTo>
                  <a:lnTo>
                    <a:pt x="328" y="532"/>
                  </a:lnTo>
                  <a:lnTo>
                    <a:pt x="326" y="532"/>
                  </a:lnTo>
                  <a:lnTo>
                    <a:pt x="326" y="534"/>
                  </a:lnTo>
                  <a:lnTo>
                    <a:pt x="324" y="534"/>
                  </a:lnTo>
                  <a:lnTo>
                    <a:pt x="322" y="534"/>
                  </a:lnTo>
                  <a:lnTo>
                    <a:pt x="322" y="536"/>
                  </a:lnTo>
                  <a:lnTo>
                    <a:pt x="320" y="536"/>
                  </a:lnTo>
                  <a:lnTo>
                    <a:pt x="320" y="538"/>
                  </a:lnTo>
                  <a:lnTo>
                    <a:pt x="319" y="538"/>
                  </a:lnTo>
                  <a:lnTo>
                    <a:pt x="317" y="538"/>
                  </a:lnTo>
                  <a:lnTo>
                    <a:pt x="315" y="538"/>
                  </a:lnTo>
                  <a:lnTo>
                    <a:pt x="313" y="538"/>
                  </a:lnTo>
                  <a:lnTo>
                    <a:pt x="313" y="540"/>
                  </a:lnTo>
                  <a:lnTo>
                    <a:pt x="311" y="540"/>
                  </a:lnTo>
                  <a:lnTo>
                    <a:pt x="311" y="542"/>
                  </a:lnTo>
                  <a:lnTo>
                    <a:pt x="309" y="544"/>
                  </a:lnTo>
                  <a:lnTo>
                    <a:pt x="307" y="544"/>
                  </a:lnTo>
                  <a:lnTo>
                    <a:pt x="307" y="546"/>
                  </a:lnTo>
                  <a:lnTo>
                    <a:pt x="305" y="546"/>
                  </a:lnTo>
                  <a:lnTo>
                    <a:pt x="303" y="548"/>
                  </a:lnTo>
                  <a:lnTo>
                    <a:pt x="303" y="549"/>
                  </a:lnTo>
                  <a:lnTo>
                    <a:pt x="303" y="551"/>
                  </a:lnTo>
                  <a:lnTo>
                    <a:pt x="301" y="551"/>
                  </a:lnTo>
                  <a:lnTo>
                    <a:pt x="299" y="553"/>
                  </a:lnTo>
                  <a:lnTo>
                    <a:pt x="297" y="553"/>
                  </a:lnTo>
                  <a:lnTo>
                    <a:pt x="295" y="553"/>
                  </a:lnTo>
                  <a:lnTo>
                    <a:pt x="295" y="551"/>
                  </a:lnTo>
                  <a:lnTo>
                    <a:pt x="295" y="553"/>
                  </a:lnTo>
                  <a:lnTo>
                    <a:pt x="294" y="553"/>
                  </a:lnTo>
                  <a:lnTo>
                    <a:pt x="292" y="555"/>
                  </a:lnTo>
                  <a:lnTo>
                    <a:pt x="290" y="555"/>
                  </a:lnTo>
                  <a:lnTo>
                    <a:pt x="290" y="553"/>
                  </a:lnTo>
                  <a:lnTo>
                    <a:pt x="288" y="553"/>
                  </a:lnTo>
                  <a:lnTo>
                    <a:pt x="286" y="553"/>
                  </a:lnTo>
                  <a:lnTo>
                    <a:pt x="286" y="551"/>
                  </a:lnTo>
                  <a:lnTo>
                    <a:pt x="286" y="549"/>
                  </a:lnTo>
                  <a:lnTo>
                    <a:pt x="284" y="549"/>
                  </a:lnTo>
                  <a:lnTo>
                    <a:pt x="282" y="549"/>
                  </a:lnTo>
                  <a:lnTo>
                    <a:pt x="280" y="548"/>
                  </a:lnTo>
                  <a:lnTo>
                    <a:pt x="278" y="549"/>
                  </a:lnTo>
                  <a:lnTo>
                    <a:pt x="276" y="551"/>
                  </a:lnTo>
                  <a:lnTo>
                    <a:pt x="276" y="549"/>
                  </a:lnTo>
                  <a:lnTo>
                    <a:pt x="274" y="549"/>
                  </a:lnTo>
                  <a:lnTo>
                    <a:pt x="272" y="549"/>
                  </a:lnTo>
                  <a:lnTo>
                    <a:pt x="271" y="548"/>
                  </a:lnTo>
                  <a:lnTo>
                    <a:pt x="269" y="549"/>
                  </a:lnTo>
                  <a:lnTo>
                    <a:pt x="269" y="548"/>
                  </a:lnTo>
                  <a:lnTo>
                    <a:pt x="269" y="546"/>
                  </a:lnTo>
                  <a:lnTo>
                    <a:pt x="271" y="546"/>
                  </a:lnTo>
                  <a:lnTo>
                    <a:pt x="269" y="546"/>
                  </a:lnTo>
                  <a:lnTo>
                    <a:pt x="269" y="544"/>
                  </a:lnTo>
                  <a:lnTo>
                    <a:pt x="267" y="544"/>
                  </a:lnTo>
                  <a:lnTo>
                    <a:pt x="265" y="546"/>
                  </a:lnTo>
                  <a:lnTo>
                    <a:pt x="265" y="544"/>
                  </a:lnTo>
                  <a:lnTo>
                    <a:pt x="263" y="544"/>
                  </a:lnTo>
                  <a:lnTo>
                    <a:pt x="261" y="544"/>
                  </a:lnTo>
                  <a:lnTo>
                    <a:pt x="259" y="544"/>
                  </a:lnTo>
                  <a:lnTo>
                    <a:pt x="257" y="546"/>
                  </a:lnTo>
                  <a:lnTo>
                    <a:pt x="255" y="548"/>
                  </a:lnTo>
                  <a:lnTo>
                    <a:pt x="253" y="548"/>
                  </a:lnTo>
                  <a:lnTo>
                    <a:pt x="253" y="549"/>
                  </a:lnTo>
                  <a:lnTo>
                    <a:pt x="251" y="549"/>
                  </a:lnTo>
                  <a:lnTo>
                    <a:pt x="251" y="551"/>
                  </a:lnTo>
                  <a:lnTo>
                    <a:pt x="249" y="551"/>
                  </a:lnTo>
                  <a:lnTo>
                    <a:pt x="249" y="553"/>
                  </a:lnTo>
                  <a:lnTo>
                    <a:pt x="247" y="553"/>
                  </a:lnTo>
                  <a:lnTo>
                    <a:pt x="247" y="555"/>
                  </a:lnTo>
                  <a:lnTo>
                    <a:pt x="246" y="557"/>
                  </a:lnTo>
                  <a:lnTo>
                    <a:pt x="244" y="557"/>
                  </a:lnTo>
                  <a:lnTo>
                    <a:pt x="244" y="559"/>
                  </a:lnTo>
                  <a:lnTo>
                    <a:pt x="244" y="561"/>
                  </a:lnTo>
                  <a:lnTo>
                    <a:pt x="244" y="563"/>
                  </a:lnTo>
                  <a:lnTo>
                    <a:pt x="244" y="561"/>
                  </a:lnTo>
                  <a:lnTo>
                    <a:pt x="244" y="563"/>
                  </a:lnTo>
                  <a:lnTo>
                    <a:pt x="242" y="561"/>
                  </a:lnTo>
                  <a:lnTo>
                    <a:pt x="240" y="559"/>
                  </a:lnTo>
                  <a:lnTo>
                    <a:pt x="240" y="557"/>
                  </a:lnTo>
                  <a:lnTo>
                    <a:pt x="242" y="557"/>
                  </a:lnTo>
                  <a:lnTo>
                    <a:pt x="242" y="555"/>
                  </a:lnTo>
                  <a:lnTo>
                    <a:pt x="242" y="553"/>
                  </a:lnTo>
                  <a:lnTo>
                    <a:pt x="242" y="551"/>
                  </a:lnTo>
                  <a:lnTo>
                    <a:pt x="242" y="549"/>
                  </a:lnTo>
                  <a:lnTo>
                    <a:pt x="240" y="549"/>
                  </a:lnTo>
                  <a:lnTo>
                    <a:pt x="238" y="548"/>
                  </a:lnTo>
                  <a:lnTo>
                    <a:pt x="238" y="549"/>
                  </a:lnTo>
                  <a:lnTo>
                    <a:pt x="236" y="549"/>
                  </a:lnTo>
                  <a:lnTo>
                    <a:pt x="234" y="549"/>
                  </a:lnTo>
                  <a:lnTo>
                    <a:pt x="232" y="551"/>
                  </a:lnTo>
                  <a:lnTo>
                    <a:pt x="230" y="551"/>
                  </a:lnTo>
                  <a:lnTo>
                    <a:pt x="228" y="551"/>
                  </a:lnTo>
                  <a:lnTo>
                    <a:pt x="226" y="551"/>
                  </a:lnTo>
                  <a:lnTo>
                    <a:pt x="224" y="551"/>
                  </a:lnTo>
                  <a:lnTo>
                    <a:pt x="224" y="553"/>
                  </a:lnTo>
                  <a:lnTo>
                    <a:pt x="223" y="553"/>
                  </a:lnTo>
                  <a:lnTo>
                    <a:pt x="221" y="553"/>
                  </a:lnTo>
                  <a:lnTo>
                    <a:pt x="219" y="553"/>
                  </a:lnTo>
                  <a:lnTo>
                    <a:pt x="217" y="553"/>
                  </a:lnTo>
                  <a:lnTo>
                    <a:pt x="215" y="553"/>
                  </a:lnTo>
                  <a:lnTo>
                    <a:pt x="213" y="551"/>
                  </a:lnTo>
                  <a:lnTo>
                    <a:pt x="211" y="551"/>
                  </a:lnTo>
                  <a:lnTo>
                    <a:pt x="211" y="549"/>
                  </a:lnTo>
                  <a:lnTo>
                    <a:pt x="209" y="549"/>
                  </a:lnTo>
                  <a:lnTo>
                    <a:pt x="209" y="548"/>
                  </a:lnTo>
                  <a:lnTo>
                    <a:pt x="207" y="548"/>
                  </a:lnTo>
                  <a:lnTo>
                    <a:pt x="205" y="548"/>
                  </a:lnTo>
                  <a:lnTo>
                    <a:pt x="205" y="549"/>
                  </a:lnTo>
                  <a:lnTo>
                    <a:pt x="205" y="551"/>
                  </a:lnTo>
                  <a:lnTo>
                    <a:pt x="203" y="551"/>
                  </a:lnTo>
                  <a:lnTo>
                    <a:pt x="201" y="551"/>
                  </a:lnTo>
                  <a:lnTo>
                    <a:pt x="201" y="549"/>
                  </a:lnTo>
                  <a:lnTo>
                    <a:pt x="199" y="549"/>
                  </a:lnTo>
                  <a:lnTo>
                    <a:pt x="199" y="548"/>
                  </a:lnTo>
                  <a:lnTo>
                    <a:pt x="198" y="548"/>
                  </a:lnTo>
                  <a:lnTo>
                    <a:pt x="198" y="549"/>
                  </a:lnTo>
                  <a:lnTo>
                    <a:pt x="198" y="551"/>
                  </a:lnTo>
                  <a:lnTo>
                    <a:pt x="199" y="551"/>
                  </a:lnTo>
                  <a:lnTo>
                    <a:pt x="198" y="551"/>
                  </a:lnTo>
                  <a:lnTo>
                    <a:pt x="196" y="551"/>
                  </a:lnTo>
                  <a:lnTo>
                    <a:pt x="196" y="549"/>
                  </a:lnTo>
                  <a:lnTo>
                    <a:pt x="196" y="548"/>
                  </a:lnTo>
                  <a:lnTo>
                    <a:pt x="194" y="548"/>
                  </a:lnTo>
                  <a:lnTo>
                    <a:pt x="194" y="546"/>
                  </a:lnTo>
                  <a:lnTo>
                    <a:pt x="192" y="546"/>
                  </a:lnTo>
                  <a:lnTo>
                    <a:pt x="192" y="544"/>
                  </a:lnTo>
                  <a:lnTo>
                    <a:pt x="190" y="546"/>
                  </a:lnTo>
                  <a:lnTo>
                    <a:pt x="190" y="544"/>
                  </a:lnTo>
                  <a:lnTo>
                    <a:pt x="188" y="544"/>
                  </a:lnTo>
                  <a:lnTo>
                    <a:pt x="188" y="546"/>
                  </a:lnTo>
                  <a:lnTo>
                    <a:pt x="188" y="544"/>
                  </a:lnTo>
                  <a:lnTo>
                    <a:pt x="186" y="546"/>
                  </a:lnTo>
                  <a:lnTo>
                    <a:pt x="186" y="544"/>
                  </a:lnTo>
                  <a:lnTo>
                    <a:pt x="186" y="546"/>
                  </a:lnTo>
                  <a:lnTo>
                    <a:pt x="184" y="546"/>
                  </a:lnTo>
                  <a:lnTo>
                    <a:pt x="184" y="544"/>
                  </a:lnTo>
                  <a:lnTo>
                    <a:pt x="182" y="544"/>
                  </a:lnTo>
                  <a:lnTo>
                    <a:pt x="182" y="542"/>
                  </a:lnTo>
                  <a:lnTo>
                    <a:pt x="182" y="540"/>
                  </a:lnTo>
                  <a:lnTo>
                    <a:pt x="184" y="540"/>
                  </a:lnTo>
                  <a:lnTo>
                    <a:pt x="182" y="538"/>
                  </a:lnTo>
                  <a:lnTo>
                    <a:pt x="180" y="538"/>
                  </a:lnTo>
                  <a:lnTo>
                    <a:pt x="180" y="540"/>
                  </a:lnTo>
                  <a:lnTo>
                    <a:pt x="178" y="540"/>
                  </a:lnTo>
                  <a:lnTo>
                    <a:pt x="176" y="540"/>
                  </a:lnTo>
                  <a:lnTo>
                    <a:pt x="176" y="538"/>
                  </a:lnTo>
                  <a:lnTo>
                    <a:pt x="175" y="538"/>
                  </a:lnTo>
                  <a:lnTo>
                    <a:pt x="173" y="536"/>
                  </a:lnTo>
                  <a:lnTo>
                    <a:pt x="171" y="536"/>
                  </a:lnTo>
                  <a:lnTo>
                    <a:pt x="171" y="534"/>
                  </a:lnTo>
                  <a:lnTo>
                    <a:pt x="169" y="534"/>
                  </a:lnTo>
                  <a:lnTo>
                    <a:pt x="169" y="532"/>
                  </a:lnTo>
                  <a:lnTo>
                    <a:pt x="169" y="530"/>
                  </a:lnTo>
                  <a:lnTo>
                    <a:pt x="167" y="530"/>
                  </a:lnTo>
                  <a:lnTo>
                    <a:pt x="167" y="528"/>
                  </a:lnTo>
                  <a:lnTo>
                    <a:pt x="167" y="526"/>
                  </a:lnTo>
                  <a:lnTo>
                    <a:pt x="165" y="526"/>
                  </a:lnTo>
                  <a:lnTo>
                    <a:pt x="163" y="526"/>
                  </a:lnTo>
                  <a:lnTo>
                    <a:pt x="161" y="526"/>
                  </a:lnTo>
                  <a:lnTo>
                    <a:pt x="161" y="528"/>
                  </a:lnTo>
                  <a:lnTo>
                    <a:pt x="161" y="526"/>
                  </a:lnTo>
                  <a:lnTo>
                    <a:pt x="161" y="528"/>
                  </a:lnTo>
                  <a:lnTo>
                    <a:pt x="159" y="528"/>
                  </a:lnTo>
                  <a:lnTo>
                    <a:pt x="157" y="528"/>
                  </a:lnTo>
                  <a:lnTo>
                    <a:pt x="157" y="526"/>
                  </a:lnTo>
                  <a:lnTo>
                    <a:pt x="155" y="526"/>
                  </a:lnTo>
                  <a:lnTo>
                    <a:pt x="155" y="525"/>
                  </a:lnTo>
                  <a:lnTo>
                    <a:pt x="155" y="523"/>
                  </a:lnTo>
                  <a:lnTo>
                    <a:pt x="153" y="523"/>
                  </a:lnTo>
                  <a:lnTo>
                    <a:pt x="153" y="521"/>
                  </a:lnTo>
                  <a:lnTo>
                    <a:pt x="151" y="521"/>
                  </a:lnTo>
                  <a:lnTo>
                    <a:pt x="150" y="521"/>
                  </a:lnTo>
                  <a:lnTo>
                    <a:pt x="150" y="519"/>
                  </a:lnTo>
                  <a:lnTo>
                    <a:pt x="148" y="519"/>
                  </a:lnTo>
                  <a:lnTo>
                    <a:pt x="146" y="519"/>
                  </a:lnTo>
                  <a:lnTo>
                    <a:pt x="144" y="517"/>
                  </a:lnTo>
                  <a:lnTo>
                    <a:pt x="142" y="515"/>
                  </a:lnTo>
                  <a:lnTo>
                    <a:pt x="140" y="515"/>
                  </a:lnTo>
                  <a:lnTo>
                    <a:pt x="140" y="513"/>
                  </a:lnTo>
                  <a:lnTo>
                    <a:pt x="138" y="513"/>
                  </a:lnTo>
                  <a:lnTo>
                    <a:pt x="136" y="513"/>
                  </a:lnTo>
                  <a:lnTo>
                    <a:pt x="136" y="511"/>
                  </a:lnTo>
                  <a:lnTo>
                    <a:pt x="134" y="511"/>
                  </a:lnTo>
                  <a:lnTo>
                    <a:pt x="136" y="511"/>
                  </a:lnTo>
                  <a:lnTo>
                    <a:pt x="136" y="509"/>
                  </a:lnTo>
                  <a:lnTo>
                    <a:pt x="134" y="509"/>
                  </a:lnTo>
                  <a:lnTo>
                    <a:pt x="134" y="507"/>
                  </a:lnTo>
                  <a:lnTo>
                    <a:pt x="132" y="507"/>
                  </a:lnTo>
                  <a:lnTo>
                    <a:pt x="130" y="507"/>
                  </a:lnTo>
                  <a:lnTo>
                    <a:pt x="128" y="507"/>
                  </a:lnTo>
                  <a:lnTo>
                    <a:pt x="127" y="505"/>
                  </a:lnTo>
                  <a:lnTo>
                    <a:pt x="127" y="507"/>
                  </a:lnTo>
                  <a:lnTo>
                    <a:pt x="125" y="507"/>
                  </a:lnTo>
                  <a:lnTo>
                    <a:pt x="123" y="507"/>
                  </a:lnTo>
                  <a:lnTo>
                    <a:pt x="123" y="509"/>
                  </a:lnTo>
                  <a:lnTo>
                    <a:pt x="123" y="511"/>
                  </a:lnTo>
                  <a:lnTo>
                    <a:pt x="121" y="511"/>
                  </a:lnTo>
                  <a:lnTo>
                    <a:pt x="121" y="513"/>
                  </a:lnTo>
                  <a:lnTo>
                    <a:pt x="119" y="513"/>
                  </a:lnTo>
                  <a:lnTo>
                    <a:pt x="119" y="511"/>
                  </a:lnTo>
                  <a:lnTo>
                    <a:pt x="117" y="511"/>
                  </a:lnTo>
                  <a:lnTo>
                    <a:pt x="117" y="509"/>
                  </a:lnTo>
                  <a:lnTo>
                    <a:pt x="115" y="507"/>
                  </a:lnTo>
                  <a:lnTo>
                    <a:pt x="113" y="507"/>
                  </a:lnTo>
                  <a:lnTo>
                    <a:pt x="113" y="505"/>
                  </a:lnTo>
                  <a:lnTo>
                    <a:pt x="111" y="505"/>
                  </a:lnTo>
                  <a:lnTo>
                    <a:pt x="109" y="505"/>
                  </a:lnTo>
                  <a:lnTo>
                    <a:pt x="107" y="503"/>
                  </a:lnTo>
                  <a:lnTo>
                    <a:pt x="105" y="503"/>
                  </a:lnTo>
                  <a:lnTo>
                    <a:pt x="103" y="503"/>
                  </a:lnTo>
                  <a:lnTo>
                    <a:pt x="105" y="501"/>
                  </a:lnTo>
                  <a:lnTo>
                    <a:pt x="103" y="501"/>
                  </a:lnTo>
                  <a:lnTo>
                    <a:pt x="105" y="501"/>
                  </a:lnTo>
                  <a:lnTo>
                    <a:pt x="105" y="500"/>
                  </a:lnTo>
                  <a:lnTo>
                    <a:pt x="103" y="500"/>
                  </a:lnTo>
                  <a:lnTo>
                    <a:pt x="102" y="500"/>
                  </a:lnTo>
                  <a:lnTo>
                    <a:pt x="102" y="498"/>
                  </a:lnTo>
                  <a:lnTo>
                    <a:pt x="100" y="498"/>
                  </a:lnTo>
                  <a:lnTo>
                    <a:pt x="100" y="496"/>
                  </a:lnTo>
                  <a:lnTo>
                    <a:pt x="98" y="496"/>
                  </a:lnTo>
                  <a:lnTo>
                    <a:pt x="96" y="496"/>
                  </a:lnTo>
                  <a:lnTo>
                    <a:pt x="94" y="496"/>
                  </a:lnTo>
                  <a:lnTo>
                    <a:pt x="94" y="494"/>
                  </a:lnTo>
                  <a:lnTo>
                    <a:pt x="92" y="494"/>
                  </a:lnTo>
                  <a:lnTo>
                    <a:pt x="90" y="494"/>
                  </a:lnTo>
                  <a:lnTo>
                    <a:pt x="90" y="492"/>
                  </a:lnTo>
                  <a:lnTo>
                    <a:pt x="90" y="490"/>
                  </a:lnTo>
                  <a:lnTo>
                    <a:pt x="88" y="490"/>
                  </a:lnTo>
                  <a:lnTo>
                    <a:pt x="88" y="488"/>
                  </a:lnTo>
                  <a:lnTo>
                    <a:pt x="86" y="488"/>
                  </a:lnTo>
                  <a:lnTo>
                    <a:pt x="86" y="486"/>
                  </a:lnTo>
                  <a:lnTo>
                    <a:pt x="86" y="488"/>
                  </a:lnTo>
                  <a:lnTo>
                    <a:pt x="84" y="488"/>
                  </a:lnTo>
                  <a:lnTo>
                    <a:pt x="84" y="490"/>
                  </a:lnTo>
                  <a:lnTo>
                    <a:pt x="82" y="490"/>
                  </a:lnTo>
                  <a:lnTo>
                    <a:pt x="80" y="490"/>
                  </a:lnTo>
                  <a:lnTo>
                    <a:pt x="80" y="488"/>
                  </a:lnTo>
                  <a:lnTo>
                    <a:pt x="82" y="488"/>
                  </a:lnTo>
                  <a:lnTo>
                    <a:pt x="82" y="486"/>
                  </a:lnTo>
                  <a:lnTo>
                    <a:pt x="80" y="486"/>
                  </a:lnTo>
                  <a:lnTo>
                    <a:pt x="82" y="484"/>
                  </a:lnTo>
                  <a:lnTo>
                    <a:pt x="82" y="482"/>
                  </a:lnTo>
                  <a:lnTo>
                    <a:pt x="80" y="482"/>
                  </a:lnTo>
                  <a:lnTo>
                    <a:pt x="80" y="480"/>
                  </a:lnTo>
                  <a:lnTo>
                    <a:pt x="80" y="478"/>
                  </a:lnTo>
                  <a:lnTo>
                    <a:pt x="80" y="477"/>
                  </a:lnTo>
                  <a:lnTo>
                    <a:pt x="79" y="473"/>
                  </a:lnTo>
                  <a:lnTo>
                    <a:pt x="77" y="473"/>
                  </a:lnTo>
                  <a:lnTo>
                    <a:pt x="77" y="471"/>
                  </a:lnTo>
                  <a:lnTo>
                    <a:pt x="77" y="469"/>
                  </a:lnTo>
                  <a:lnTo>
                    <a:pt x="77" y="467"/>
                  </a:lnTo>
                  <a:lnTo>
                    <a:pt x="75" y="467"/>
                  </a:lnTo>
                  <a:lnTo>
                    <a:pt x="75" y="465"/>
                  </a:lnTo>
                  <a:lnTo>
                    <a:pt x="77" y="465"/>
                  </a:lnTo>
                  <a:lnTo>
                    <a:pt x="79" y="465"/>
                  </a:lnTo>
                  <a:lnTo>
                    <a:pt x="80" y="465"/>
                  </a:lnTo>
                  <a:lnTo>
                    <a:pt x="80" y="467"/>
                  </a:lnTo>
                  <a:lnTo>
                    <a:pt x="82" y="467"/>
                  </a:lnTo>
                  <a:lnTo>
                    <a:pt x="82" y="469"/>
                  </a:lnTo>
                  <a:lnTo>
                    <a:pt x="84" y="469"/>
                  </a:lnTo>
                  <a:lnTo>
                    <a:pt x="86" y="469"/>
                  </a:lnTo>
                  <a:lnTo>
                    <a:pt x="86" y="467"/>
                  </a:lnTo>
                  <a:lnTo>
                    <a:pt x="88" y="467"/>
                  </a:lnTo>
                  <a:lnTo>
                    <a:pt x="90" y="467"/>
                  </a:lnTo>
                  <a:lnTo>
                    <a:pt x="92" y="465"/>
                  </a:lnTo>
                  <a:lnTo>
                    <a:pt x="94" y="465"/>
                  </a:lnTo>
                  <a:lnTo>
                    <a:pt x="94" y="463"/>
                  </a:lnTo>
                  <a:lnTo>
                    <a:pt x="94" y="461"/>
                  </a:lnTo>
                  <a:lnTo>
                    <a:pt x="92" y="461"/>
                  </a:lnTo>
                  <a:lnTo>
                    <a:pt x="92" y="459"/>
                  </a:lnTo>
                  <a:lnTo>
                    <a:pt x="90" y="459"/>
                  </a:lnTo>
                  <a:lnTo>
                    <a:pt x="90" y="457"/>
                  </a:lnTo>
                  <a:lnTo>
                    <a:pt x="90" y="455"/>
                  </a:lnTo>
                  <a:lnTo>
                    <a:pt x="92" y="455"/>
                  </a:lnTo>
                  <a:lnTo>
                    <a:pt x="92" y="453"/>
                  </a:lnTo>
                  <a:lnTo>
                    <a:pt x="90" y="453"/>
                  </a:lnTo>
                  <a:lnTo>
                    <a:pt x="88" y="453"/>
                  </a:lnTo>
                  <a:lnTo>
                    <a:pt x="86" y="453"/>
                  </a:lnTo>
                  <a:lnTo>
                    <a:pt x="86" y="452"/>
                  </a:lnTo>
                  <a:lnTo>
                    <a:pt x="84" y="452"/>
                  </a:lnTo>
                  <a:lnTo>
                    <a:pt x="84" y="450"/>
                  </a:lnTo>
                  <a:lnTo>
                    <a:pt x="82" y="448"/>
                  </a:lnTo>
                  <a:lnTo>
                    <a:pt x="82" y="444"/>
                  </a:lnTo>
                  <a:lnTo>
                    <a:pt x="82" y="442"/>
                  </a:lnTo>
                  <a:lnTo>
                    <a:pt x="82" y="440"/>
                  </a:lnTo>
                  <a:lnTo>
                    <a:pt x="80" y="438"/>
                  </a:lnTo>
                  <a:lnTo>
                    <a:pt x="80" y="436"/>
                  </a:lnTo>
                  <a:lnTo>
                    <a:pt x="82" y="436"/>
                  </a:lnTo>
                  <a:lnTo>
                    <a:pt x="84" y="436"/>
                  </a:lnTo>
                  <a:lnTo>
                    <a:pt x="84" y="434"/>
                  </a:lnTo>
                  <a:lnTo>
                    <a:pt x="84" y="432"/>
                  </a:lnTo>
                  <a:lnTo>
                    <a:pt x="84" y="430"/>
                  </a:lnTo>
                  <a:lnTo>
                    <a:pt x="82" y="430"/>
                  </a:lnTo>
                  <a:lnTo>
                    <a:pt x="80" y="429"/>
                  </a:lnTo>
                  <a:lnTo>
                    <a:pt x="79" y="429"/>
                  </a:lnTo>
                  <a:lnTo>
                    <a:pt x="75" y="427"/>
                  </a:lnTo>
                  <a:lnTo>
                    <a:pt x="75" y="425"/>
                  </a:lnTo>
                  <a:lnTo>
                    <a:pt x="73" y="423"/>
                  </a:lnTo>
                  <a:lnTo>
                    <a:pt x="73" y="421"/>
                  </a:lnTo>
                  <a:lnTo>
                    <a:pt x="71" y="419"/>
                  </a:lnTo>
                  <a:lnTo>
                    <a:pt x="71" y="417"/>
                  </a:lnTo>
                  <a:lnTo>
                    <a:pt x="71" y="415"/>
                  </a:lnTo>
                  <a:lnTo>
                    <a:pt x="69" y="413"/>
                  </a:lnTo>
                  <a:lnTo>
                    <a:pt x="71" y="411"/>
                  </a:lnTo>
                  <a:lnTo>
                    <a:pt x="71" y="409"/>
                  </a:lnTo>
                  <a:lnTo>
                    <a:pt x="69" y="409"/>
                  </a:lnTo>
                  <a:lnTo>
                    <a:pt x="69" y="411"/>
                  </a:lnTo>
                  <a:lnTo>
                    <a:pt x="67" y="411"/>
                  </a:lnTo>
                  <a:lnTo>
                    <a:pt x="67" y="409"/>
                  </a:lnTo>
                  <a:lnTo>
                    <a:pt x="65" y="409"/>
                  </a:lnTo>
                  <a:lnTo>
                    <a:pt x="63" y="409"/>
                  </a:lnTo>
                  <a:lnTo>
                    <a:pt x="61" y="409"/>
                  </a:lnTo>
                  <a:lnTo>
                    <a:pt x="59" y="409"/>
                  </a:lnTo>
                  <a:lnTo>
                    <a:pt x="57" y="409"/>
                  </a:lnTo>
                  <a:lnTo>
                    <a:pt x="55" y="409"/>
                  </a:lnTo>
                  <a:lnTo>
                    <a:pt x="55" y="407"/>
                  </a:lnTo>
                  <a:lnTo>
                    <a:pt x="54" y="407"/>
                  </a:lnTo>
                  <a:lnTo>
                    <a:pt x="52" y="407"/>
                  </a:lnTo>
                  <a:lnTo>
                    <a:pt x="52" y="405"/>
                  </a:lnTo>
                  <a:lnTo>
                    <a:pt x="50" y="405"/>
                  </a:lnTo>
                  <a:lnTo>
                    <a:pt x="48" y="405"/>
                  </a:lnTo>
                  <a:lnTo>
                    <a:pt x="46" y="404"/>
                  </a:lnTo>
                  <a:lnTo>
                    <a:pt x="46" y="402"/>
                  </a:lnTo>
                  <a:lnTo>
                    <a:pt x="44" y="402"/>
                  </a:lnTo>
                  <a:lnTo>
                    <a:pt x="44" y="404"/>
                  </a:lnTo>
                  <a:lnTo>
                    <a:pt x="42" y="404"/>
                  </a:lnTo>
                  <a:lnTo>
                    <a:pt x="40" y="404"/>
                  </a:lnTo>
                  <a:lnTo>
                    <a:pt x="40" y="402"/>
                  </a:lnTo>
                  <a:lnTo>
                    <a:pt x="40" y="400"/>
                  </a:lnTo>
                  <a:lnTo>
                    <a:pt x="38" y="400"/>
                  </a:lnTo>
                  <a:lnTo>
                    <a:pt x="36" y="400"/>
                  </a:lnTo>
                  <a:lnTo>
                    <a:pt x="36" y="398"/>
                  </a:lnTo>
                  <a:lnTo>
                    <a:pt x="36" y="396"/>
                  </a:lnTo>
                  <a:lnTo>
                    <a:pt x="38" y="396"/>
                  </a:lnTo>
                  <a:lnTo>
                    <a:pt x="36" y="396"/>
                  </a:lnTo>
                  <a:lnTo>
                    <a:pt x="38" y="396"/>
                  </a:lnTo>
                  <a:lnTo>
                    <a:pt x="38" y="394"/>
                  </a:lnTo>
                  <a:lnTo>
                    <a:pt x="36" y="394"/>
                  </a:lnTo>
                  <a:lnTo>
                    <a:pt x="36" y="392"/>
                  </a:lnTo>
                  <a:lnTo>
                    <a:pt x="38" y="392"/>
                  </a:lnTo>
                  <a:lnTo>
                    <a:pt x="38" y="390"/>
                  </a:lnTo>
                  <a:lnTo>
                    <a:pt x="36" y="386"/>
                  </a:lnTo>
                  <a:lnTo>
                    <a:pt x="34" y="386"/>
                  </a:lnTo>
                  <a:lnTo>
                    <a:pt x="32" y="384"/>
                  </a:lnTo>
                  <a:lnTo>
                    <a:pt x="31" y="384"/>
                  </a:lnTo>
                  <a:lnTo>
                    <a:pt x="29" y="384"/>
                  </a:lnTo>
                  <a:lnTo>
                    <a:pt x="29" y="382"/>
                  </a:lnTo>
                  <a:lnTo>
                    <a:pt x="27" y="381"/>
                  </a:lnTo>
                  <a:lnTo>
                    <a:pt x="25" y="381"/>
                  </a:lnTo>
                  <a:lnTo>
                    <a:pt x="23" y="381"/>
                  </a:lnTo>
                  <a:lnTo>
                    <a:pt x="21" y="381"/>
                  </a:lnTo>
                  <a:lnTo>
                    <a:pt x="19" y="381"/>
                  </a:lnTo>
                  <a:lnTo>
                    <a:pt x="19" y="382"/>
                  </a:lnTo>
                  <a:lnTo>
                    <a:pt x="19" y="381"/>
                  </a:lnTo>
                  <a:lnTo>
                    <a:pt x="19" y="379"/>
                  </a:lnTo>
                  <a:lnTo>
                    <a:pt x="17" y="379"/>
                  </a:lnTo>
                  <a:lnTo>
                    <a:pt x="15" y="379"/>
                  </a:lnTo>
                  <a:lnTo>
                    <a:pt x="13" y="379"/>
                  </a:lnTo>
                  <a:lnTo>
                    <a:pt x="13" y="377"/>
                  </a:lnTo>
                  <a:lnTo>
                    <a:pt x="11" y="377"/>
                  </a:lnTo>
                  <a:lnTo>
                    <a:pt x="13" y="377"/>
                  </a:lnTo>
                  <a:lnTo>
                    <a:pt x="13" y="375"/>
                  </a:lnTo>
                  <a:lnTo>
                    <a:pt x="15" y="375"/>
                  </a:lnTo>
                  <a:lnTo>
                    <a:pt x="17" y="375"/>
                  </a:lnTo>
                  <a:lnTo>
                    <a:pt x="17" y="373"/>
                  </a:lnTo>
                  <a:lnTo>
                    <a:pt x="17" y="375"/>
                  </a:lnTo>
                  <a:lnTo>
                    <a:pt x="19" y="375"/>
                  </a:lnTo>
                  <a:lnTo>
                    <a:pt x="21" y="375"/>
                  </a:lnTo>
                  <a:lnTo>
                    <a:pt x="23" y="373"/>
                  </a:lnTo>
                  <a:lnTo>
                    <a:pt x="25" y="371"/>
                  </a:lnTo>
                  <a:lnTo>
                    <a:pt x="23" y="371"/>
                  </a:lnTo>
                  <a:lnTo>
                    <a:pt x="23" y="369"/>
                  </a:lnTo>
                  <a:lnTo>
                    <a:pt x="21" y="369"/>
                  </a:lnTo>
                  <a:lnTo>
                    <a:pt x="21" y="367"/>
                  </a:lnTo>
                  <a:lnTo>
                    <a:pt x="19" y="367"/>
                  </a:lnTo>
                  <a:lnTo>
                    <a:pt x="21" y="367"/>
                  </a:lnTo>
                  <a:lnTo>
                    <a:pt x="21" y="365"/>
                  </a:lnTo>
                  <a:lnTo>
                    <a:pt x="21" y="363"/>
                  </a:lnTo>
                  <a:lnTo>
                    <a:pt x="19" y="363"/>
                  </a:lnTo>
                  <a:lnTo>
                    <a:pt x="21" y="363"/>
                  </a:lnTo>
                  <a:lnTo>
                    <a:pt x="21" y="361"/>
                  </a:lnTo>
                  <a:lnTo>
                    <a:pt x="19" y="361"/>
                  </a:lnTo>
                  <a:lnTo>
                    <a:pt x="21" y="359"/>
                  </a:lnTo>
                  <a:lnTo>
                    <a:pt x="19" y="359"/>
                  </a:lnTo>
                  <a:lnTo>
                    <a:pt x="19" y="357"/>
                  </a:lnTo>
                  <a:lnTo>
                    <a:pt x="19" y="356"/>
                  </a:lnTo>
                  <a:lnTo>
                    <a:pt x="19" y="354"/>
                  </a:lnTo>
                  <a:lnTo>
                    <a:pt x="19" y="352"/>
                  </a:lnTo>
                  <a:lnTo>
                    <a:pt x="19" y="350"/>
                  </a:lnTo>
                  <a:lnTo>
                    <a:pt x="17" y="350"/>
                  </a:lnTo>
                  <a:lnTo>
                    <a:pt x="17" y="348"/>
                  </a:lnTo>
                  <a:lnTo>
                    <a:pt x="15" y="348"/>
                  </a:lnTo>
                  <a:lnTo>
                    <a:pt x="13" y="348"/>
                  </a:lnTo>
                  <a:lnTo>
                    <a:pt x="11" y="346"/>
                  </a:lnTo>
                  <a:lnTo>
                    <a:pt x="9" y="346"/>
                  </a:lnTo>
                  <a:lnTo>
                    <a:pt x="7" y="346"/>
                  </a:lnTo>
                  <a:lnTo>
                    <a:pt x="7" y="348"/>
                  </a:lnTo>
                  <a:lnTo>
                    <a:pt x="6" y="348"/>
                  </a:lnTo>
                  <a:lnTo>
                    <a:pt x="7" y="348"/>
                  </a:lnTo>
                  <a:lnTo>
                    <a:pt x="7" y="350"/>
                  </a:lnTo>
                  <a:lnTo>
                    <a:pt x="6" y="350"/>
                  </a:lnTo>
                  <a:lnTo>
                    <a:pt x="4" y="348"/>
                  </a:lnTo>
                  <a:lnTo>
                    <a:pt x="2" y="348"/>
                  </a:lnTo>
                  <a:lnTo>
                    <a:pt x="2" y="346"/>
                  </a:lnTo>
                  <a:lnTo>
                    <a:pt x="2" y="344"/>
                  </a:lnTo>
                  <a:lnTo>
                    <a:pt x="2" y="342"/>
                  </a:lnTo>
                  <a:lnTo>
                    <a:pt x="0" y="342"/>
                  </a:lnTo>
                  <a:lnTo>
                    <a:pt x="2" y="342"/>
                  </a:lnTo>
                  <a:lnTo>
                    <a:pt x="2" y="340"/>
                  </a:lnTo>
                  <a:lnTo>
                    <a:pt x="4" y="340"/>
                  </a:lnTo>
                  <a:lnTo>
                    <a:pt x="2" y="338"/>
                  </a:lnTo>
                  <a:lnTo>
                    <a:pt x="0" y="336"/>
                  </a:lnTo>
                  <a:lnTo>
                    <a:pt x="0" y="334"/>
                  </a:lnTo>
                  <a:lnTo>
                    <a:pt x="0" y="333"/>
                  </a:lnTo>
                  <a:lnTo>
                    <a:pt x="0" y="331"/>
                  </a:lnTo>
                  <a:lnTo>
                    <a:pt x="4" y="331"/>
                  </a:lnTo>
                  <a:lnTo>
                    <a:pt x="4" y="329"/>
                  </a:lnTo>
                  <a:lnTo>
                    <a:pt x="4" y="327"/>
                  </a:lnTo>
                  <a:lnTo>
                    <a:pt x="6" y="327"/>
                  </a:lnTo>
                  <a:lnTo>
                    <a:pt x="4" y="327"/>
                  </a:lnTo>
                  <a:lnTo>
                    <a:pt x="4" y="325"/>
                  </a:lnTo>
                  <a:lnTo>
                    <a:pt x="4" y="323"/>
                  </a:lnTo>
                  <a:lnTo>
                    <a:pt x="4" y="321"/>
                  </a:lnTo>
                  <a:lnTo>
                    <a:pt x="4" y="319"/>
                  </a:lnTo>
                  <a:lnTo>
                    <a:pt x="6" y="319"/>
                  </a:lnTo>
                  <a:lnTo>
                    <a:pt x="6" y="317"/>
                  </a:lnTo>
                  <a:lnTo>
                    <a:pt x="7" y="317"/>
                  </a:lnTo>
                  <a:lnTo>
                    <a:pt x="9" y="317"/>
                  </a:lnTo>
                  <a:lnTo>
                    <a:pt x="11" y="317"/>
                  </a:lnTo>
                  <a:lnTo>
                    <a:pt x="13" y="315"/>
                  </a:lnTo>
                  <a:lnTo>
                    <a:pt x="15" y="313"/>
                  </a:lnTo>
                  <a:lnTo>
                    <a:pt x="17" y="313"/>
                  </a:lnTo>
                  <a:lnTo>
                    <a:pt x="17" y="311"/>
                  </a:lnTo>
                  <a:lnTo>
                    <a:pt x="19" y="311"/>
                  </a:lnTo>
                  <a:lnTo>
                    <a:pt x="19" y="309"/>
                  </a:lnTo>
                  <a:lnTo>
                    <a:pt x="19" y="308"/>
                  </a:lnTo>
                  <a:lnTo>
                    <a:pt x="21" y="309"/>
                  </a:lnTo>
                  <a:lnTo>
                    <a:pt x="23" y="309"/>
                  </a:lnTo>
                  <a:lnTo>
                    <a:pt x="25" y="309"/>
                  </a:lnTo>
                  <a:lnTo>
                    <a:pt x="27" y="309"/>
                  </a:lnTo>
                  <a:lnTo>
                    <a:pt x="29" y="306"/>
                  </a:lnTo>
                  <a:lnTo>
                    <a:pt x="31" y="306"/>
                  </a:lnTo>
                  <a:lnTo>
                    <a:pt x="31" y="308"/>
                  </a:lnTo>
                  <a:lnTo>
                    <a:pt x="32" y="308"/>
                  </a:lnTo>
                  <a:lnTo>
                    <a:pt x="32" y="309"/>
                  </a:lnTo>
                  <a:lnTo>
                    <a:pt x="32" y="311"/>
                  </a:lnTo>
                  <a:lnTo>
                    <a:pt x="32" y="313"/>
                  </a:lnTo>
                  <a:lnTo>
                    <a:pt x="34" y="311"/>
                  </a:lnTo>
                  <a:lnTo>
                    <a:pt x="36" y="313"/>
                  </a:lnTo>
                  <a:lnTo>
                    <a:pt x="36" y="311"/>
                  </a:lnTo>
                  <a:lnTo>
                    <a:pt x="38" y="311"/>
                  </a:lnTo>
                  <a:lnTo>
                    <a:pt x="40" y="311"/>
                  </a:lnTo>
                  <a:lnTo>
                    <a:pt x="40" y="309"/>
                  </a:lnTo>
                  <a:lnTo>
                    <a:pt x="42" y="309"/>
                  </a:lnTo>
                  <a:lnTo>
                    <a:pt x="42" y="311"/>
                  </a:lnTo>
                  <a:lnTo>
                    <a:pt x="44" y="311"/>
                  </a:lnTo>
                  <a:lnTo>
                    <a:pt x="44" y="309"/>
                  </a:lnTo>
                  <a:lnTo>
                    <a:pt x="46" y="309"/>
                  </a:lnTo>
                  <a:lnTo>
                    <a:pt x="46" y="308"/>
                  </a:lnTo>
                  <a:lnTo>
                    <a:pt x="48" y="306"/>
                  </a:lnTo>
                  <a:lnTo>
                    <a:pt x="48" y="304"/>
                  </a:lnTo>
                  <a:lnTo>
                    <a:pt x="48" y="302"/>
                  </a:lnTo>
                  <a:lnTo>
                    <a:pt x="50" y="302"/>
                  </a:lnTo>
                  <a:lnTo>
                    <a:pt x="50" y="300"/>
                  </a:lnTo>
                  <a:lnTo>
                    <a:pt x="50" y="298"/>
                  </a:lnTo>
                  <a:lnTo>
                    <a:pt x="52" y="298"/>
                  </a:lnTo>
                  <a:lnTo>
                    <a:pt x="54" y="296"/>
                  </a:lnTo>
                  <a:lnTo>
                    <a:pt x="55" y="298"/>
                  </a:lnTo>
                  <a:lnTo>
                    <a:pt x="57" y="298"/>
                  </a:lnTo>
                  <a:lnTo>
                    <a:pt x="59" y="298"/>
                  </a:lnTo>
                  <a:lnTo>
                    <a:pt x="61" y="298"/>
                  </a:lnTo>
                  <a:lnTo>
                    <a:pt x="63" y="298"/>
                  </a:lnTo>
                  <a:lnTo>
                    <a:pt x="65" y="298"/>
                  </a:lnTo>
                  <a:lnTo>
                    <a:pt x="67" y="296"/>
                  </a:lnTo>
                  <a:lnTo>
                    <a:pt x="69" y="296"/>
                  </a:lnTo>
                  <a:lnTo>
                    <a:pt x="71" y="296"/>
                  </a:lnTo>
                  <a:lnTo>
                    <a:pt x="73" y="296"/>
                  </a:lnTo>
                  <a:lnTo>
                    <a:pt x="73" y="294"/>
                  </a:lnTo>
                  <a:lnTo>
                    <a:pt x="75" y="292"/>
                  </a:lnTo>
                  <a:lnTo>
                    <a:pt x="75" y="290"/>
                  </a:lnTo>
                  <a:lnTo>
                    <a:pt x="77" y="288"/>
                  </a:lnTo>
                  <a:lnTo>
                    <a:pt x="79" y="288"/>
                  </a:lnTo>
                  <a:lnTo>
                    <a:pt x="79" y="286"/>
                  </a:lnTo>
                  <a:lnTo>
                    <a:pt x="80" y="286"/>
                  </a:lnTo>
                  <a:lnTo>
                    <a:pt x="82" y="285"/>
                  </a:lnTo>
                  <a:lnTo>
                    <a:pt x="84" y="285"/>
                  </a:lnTo>
                  <a:lnTo>
                    <a:pt x="86" y="283"/>
                  </a:lnTo>
                  <a:lnTo>
                    <a:pt x="88" y="283"/>
                  </a:lnTo>
                  <a:lnTo>
                    <a:pt x="90" y="281"/>
                  </a:lnTo>
                  <a:lnTo>
                    <a:pt x="92" y="281"/>
                  </a:lnTo>
                  <a:lnTo>
                    <a:pt x="94" y="281"/>
                  </a:lnTo>
                  <a:lnTo>
                    <a:pt x="96" y="279"/>
                  </a:lnTo>
                  <a:lnTo>
                    <a:pt x="98" y="279"/>
                  </a:lnTo>
                  <a:lnTo>
                    <a:pt x="98" y="277"/>
                  </a:lnTo>
                  <a:lnTo>
                    <a:pt x="100" y="277"/>
                  </a:lnTo>
                  <a:lnTo>
                    <a:pt x="103" y="277"/>
                  </a:lnTo>
                  <a:lnTo>
                    <a:pt x="105" y="275"/>
                  </a:lnTo>
                  <a:lnTo>
                    <a:pt x="105" y="273"/>
                  </a:lnTo>
                  <a:lnTo>
                    <a:pt x="105" y="271"/>
                  </a:lnTo>
                  <a:lnTo>
                    <a:pt x="105" y="269"/>
                  </a:lnTo>
                  <a:lnTo>
                    <a:pt x="103" y="267"/>
                  </a:lnTo>
                  <a:lnTo>
                    <a:pt x="105" y="267"/>
                  </a:lnTo>
                  <a:lnTo>
                    <a:pt x="105" y="265"/>
                  </a:lnTo>
                  <a:lnTo>
                    <a:pt x="103" y="265"/>
                  </a:lnTo>
                  <a:lnTo>
                    <a:pt x="103" y="263"/>
                  </a:lnTo>
                  <a:lnTo>
                    <a:pt x="103" y="262"/>
                  </a:lnTo>
                  <a:lnTo>
                    <a:pt x="105" y="262"/>
                  </a:lnTo>
                  <a:lnTo>
                    <a:pt x="105" y="260"/>
                  </a:lnTo>
                  <a:lnTo>
                    <a:pt x="107" y="260"/>
                  </a:lnTo>
                  <a:lnTo>
                    <a:pt x="107" y="258"/>
                  </a:lnTo>
                  <a:lnTo>
                    <a:pt x="109" y="258"/>
                  </a:lnTo>
                  <a:lnTo>
                    <a:pt x="109" y="256"/>
                  </a:lnTo>
                  <a:lnTo>
                    <a:pt x="107" y="256"/>
                  </a:lnTo>
                  <a:lnTo>
                    <a:pt x="107" y="254"/>
                  </a:lnTo>
                  <a:lnTo>
                    <a:pt x="109" y="254"/>
                  </a:lnTo>
                  <a:lnTo>
                    <a:pt x="111" y="252"/>
                  </a:lnTo>
                  <a:lnTo>
                    <a:pt x="113" y="252"/>
                  </a:lnTo>
                  <a:lnTo>
                    <a:pt x="113" y="250"/>
                  </a:lnTo>
                  <a:lnTo>
                    <a:pt x="113" y="248"/>
                  </a:lnTo>
                  <a:lnTo>
                    <a:pt x="111" y="248"/>
                  </a:lnTo>
                  <a:lnTo>
                    <a:pt x="113" y="246"/>
                  </a:lnTo>
                  <a:lnTo>
                    <a:pt x="113" y="244"/>
                  </a:lnTo>
                  <a:lnTo>
                    <a:pt x="111" y="240"/>
                  </a:lnTo>
                  <a:lnTo>
                    <a:pt x="109" y="235"/>
                  </a:lnTo>
                  <a:lnTo>
                    <a:pt x="107" y="235"/>
                  </a:lnTo>
                  <a:lnTo>
                    <a:pt x="107" y="233"/>
                  </a:lnTo>
                  <a:lnTo>
                    <a:pt x="107" y="231"/>
                  </a:lnTo>
                  <a:lnTo>
                    <a:pt x="107" y="229"/>
                  </a:lnTo>
                  <a:lnTo>
                    <a:pt x="107" y="227"/>
                  </a:lnTo>
                  <a:lnTo>
                    <a:pt x="107" y="223"/>
                  </a:lnTo>
                  <a:lnTo>
                    <a:pt x="107" y="221"/>
                  </a:lnTo>
                  <a:lnTo>
                    <a:pt x="107" y="219"/>
                  </a:lnTo>
                  <a:lnTo>
                    <a:pt x="107" y="217"/>
                  </a:lnTo>
                  <a:lnTo>
                    <a:pt x="109" y="217"/>
                  </a:lnTo>
                  <a:lnTo>
                    <a:pt x="105" y="215"/>
                  </a:lnTo>
                  <a:lnTo>
                    <a:pt x="102" y="215"/>
                  </a:lnTo>
                  <a:lnTo>
                    <a:pt x="100" y="214"/>
                  </a:lnTo>
                  <a:lnTo>
                    <a:pt x="100" y="212"/>
                  </a:lnTo>
                  <a:lnTo>
                    <a:pt x="102" y="212"/>
                  </a:lnTo>
                  <a:lnTo>
                    <a:pt x="102" y="210"/>
                  </a:lnTo>
                  <a:lnTo>
                    <a:pt x="103" y="210"/>
                  </a:lnTo>
                  <a:lnTo>
                    <a:pt x="105" y="210"/>
                  </a:lnTo>
                  <a:lnTo>
                    <a:pt x="107" y="210"/>
                  </a:lnTo>
                  <a:lnTo>
                    <a:pt x="107" y="208"/>
                  </a:lnTo>
                  <a:lnTo>
                    <a:pt x="109" y="208"/>
                  </a:lnTo>
                  <a:lnTo>
                    <a:pt x="113" y="208"/>
                  </a:lnTo>
                  <a:lnTo>
                    <a:pt x="115" y="208"/>
                  </a:lnTo>
                  <a:lnTo>
                    <a:pt x="117" y="208"/>
                  </a:lnTo>
                  <a:lnTo>
                    <a:pt x="119" y="208"/>
                  </a:lnTo>
                  <a:lnTo>
                    <a:pt x="119" y="206"/>
                  </a:lnTo>
                  <a:lnTo>
                    <a:pt x="127" y="204"/>
                  </a:lnTo>
                  <a:lnTo>
                    <a:pt x="128" y="202"/>
                  </a:lnTo>
                  <a:lnTo>
                    <a:pt x="128" y="204"/>
                  </a:lnTo>
                  <a:lnTo>
                    <a:pt x="130" y="204"/>
                  </a:lnTo>
                  <a:lnTo>
                    <a:pt x="130" y="206"/>
                  </a:lnTo>
                  <a:lnTo>
                    <a:pt x="132" y="206"/>
                  </a:lnTo>
                  <a:lnTo>
                    <a:pt x="132" y="208"/>
                  </a:lnTo>
                  <a:lnTo>
                    <a:pt x="136" y="206"/>
                  </a:lnTo>
                  <a:lnTo>
                    <a:pt x="138" y="206"/>
                  </a:lnTo>
                  <a:lnTo>
                    <a:pt x="140" y="208"/>
                  </a:lnTo>
                  <a:lnTo>
                    <a:pt x="142" y="208"/>
                  </a:lnTo>
                  <a:lnTo>
                    <a:pt x="142" y="206"/>
                  </a:lnTo>
                  <a:lnTo>
                    <a:pt x="144" y="206"/>
                  </a:lnTo>
                  <a:lnTo>
                    <a:pt x="144" y="204"/>
                  </a:lnTo>
                  <a:lnTo>
                    <a:pt x="144" y="202"/>
                  </a:lnTo>
                  <a:lnTo>
                    <a:pt x="144" y="200"/>
                  </a:lnTo>
                  <a:lnTo>
                    <a:pt x="142" y="200"/>
                  </a:lnTo>
                  <a:lnTo>
                    <a:pt x="138" y="200"/>
                  </a:lnTo>
                  <a:lnTo>
                    <a:pt x="138" y="198"/>
                  </a:lnTo>
                  <a:lnTo>
                    <a:pt x="138" y="196"/>
                  </a:lnTo>
                  <a:lnTo>
                    <a:pt x="140" y="194"/>
                  </a:lnTo>
                  <a:lnTo>
                    <a:pt x="140" y="192"/>
                  </a:lnTo>
                  <a:lnTo>
                    <a:pt x="140" y="190"/>
                  </a:lnTo>
                  <a:lnTo>
                    <a:pt x="142" y="189"/>
                  </a:lnTo>
                  <a:lnTo>
                    <a:pt x="142" y="185"/>
                  </a:lnTo>
                  <a:lnTo>
                    <a:pt x="142" y="183"/>
                  </a:lnTo>
                  <a:lnTo>
                    <a:pt x="144" y="181"/>
                  </a:lnTo>
                  <a:lnTo>
                    <a:pt x="144" y="179"/>
                  </a:lnTo>
                  <a:lnTo>
                    <a:pt x="144" y="177"/>
                  </a:lnTo>
                  <a:lnTo>
                    <a:pt x="146" y="177"/>
                  </a:lnTo>
                  <a:lnTo>
                    <a:pt x="146" y="171"/>
                  </a:lnTo>
                  <a:lnTo>
                    <a:pt x="150" y="166"/>
                  </a:lnTo>
                  <a:lnTo>
                    <a:pt x="150" y="164"/>
                  </a:lnTo>
                  <a:lnTo>
                    <a:pt x="150" y="162"/>
                  </a:lnTo>
                  <a:lnTo>
                    <a:pt x="150" y="160"/>
                  </a:lnTo>
                  <a:lnTo>
                    <a:pt x="151" y="160"/>
                  </a:lnTo>
                  <a:lnTo>
                    <a:pt x="153" y="162"/>
                  </a:lnTo>
                  <a:lnTo>
                    <a:pt x="155" y="162"/>
                  </a:lnTo>
                  <a:lnTo>
                    <a:pt x="157" y="164"/>
                  </a:lnTo>
                  <a:lnTo>
                    <a:pt x="163" y="166"/>
                  </a:lnTo>
                  <a:lnTo>
                    <a:pt x="165" y="166"/>
                  </a:lnTo>
                  <a:lnTo>
                    <a:pt x="167" y="166"/>
                  </a:lnTo>
                  <a:lnTo>
                    <a:pt x="169" y="166"/>
                  </a:lnTo>
                  <a:lnTo>
                    <a:pt x="171" y="166"/>
                  </a:lnTo>
                  <a:lnTo>
                    <a:pt x="173" y="166"/>
                  </a:lnTo>
                  <a:lnTo>
                    <a:pt x="175" y="166"/>
                  </a:lnTo>
                  <a:lnTo>
                    <a:pt x="176" y="166"/>
                  </a:lnTo>
                  <a:lnTo>
                    <a:pt x="176" y="167"/>
                  </a:lnTo>
                  <a:lnTo>
                    <a:pt x="176" y="169"/>
                  </a:lnTo>
                  <a:lnTo>
                    <a:pt x="178" y="169"/>
                  </a:lnTo>
                  <a:lnTo>
                    <a:pt x="180" y="167"/>
                  </a:lnTo>
                  <a:lnTo>
                    <a:pt x="182" y="167"/>
                  </a:lnTo>
                  <a:lnTo>
                    <a:pt x="182" y="166"/>
                  </a:lnTo>
                  <a:lnTo>
                    <a:pt x="184" y="166"/>
                  </a:lnTo>
                  <a:lnTo>
                    <a:pt x="184" y="164"/>
                  </a:lnTo>
                  <a:lnTo>
                    <a:pt x="186" y="164"/>
                  </a:lnTo>
                  <a:lnTo>
                    <a:pt x="188" y="164"/>
                  </a:lnTo>
                  <a:lnTo>
                    <a:pt x="190" y="162"/>
                  </a:lnTo>
                  <a:lnTo>
                    <a:pt x="190" y="160"/>
                  </a:lnTo>
                  <a:lnTo>
                    <a:pt x="192" y="160"/>
                  </a:lnTo>
                  <a:lnTo>
                    <a:pt x="192" y="158"/>
                  </a:lnTo>
                  <a:lnTo>
                    <a:pt x="192" y="156"/>
                  </a:lnTo>
                  <a:lnTo>
                    <a:pt x="190" y="154"/>
                  </a:lnTo>
                  <a:lnTo>
                    <a:pt x="190" y="152"/>
                  </a:lnTo>
                  <a:lnTo>
                    <a:pt x="190" y="150"/>
                  </a:lnTo>
                  <a:lnTo>
                    <a:pt x="190" y="142"/>
                  </a:lnTo>
                  <a:lnTo>
                    <a:pt x="190" y="141"/>
                  </a:lnTo>
                  <a:lnTo>
                    <a:pt x="190" y="139"/>
                  </a:lnTo>
                  <a:lnTo>
                    <a:pt x="192" y="133"/>
                  </a:lnTo>
                  <a:lnTo>
                    <a:pt x="194" y="131"/>
                  </a:lnTo>
                  <a:lnTo>
                    <a:pt x="198" y="131"/>
                  </a:lnTo>
                  <a:lnTo>
                    <a:pt x="199" y="131"/>
                  </a:lnTo>
                  <a:lnTo>
                    <a:pt x="201" y="131"/>
                  </a:lnTo>
                  <a:lnTo>
                    <a:pt x="201" y="129"/>
                  </a:lnTo>
                  <a:lnTo>
                    <a:pt x="203" y="129"/>
                  </a:lnTo>
                  <a:lnTo>
                    <a:pt x="205" y="129"/>
                  </a:lnTo>
                  <a:lnTo>
                    <a:pt x="205" y="127"/>
                  </a:lnTo>
                  <a:lnTo>
                    <a:pt x="207" y="127"/>
                  </a:lnTo>
                  <a:lnTo>
                    <a:pt x="207" y="125"/>
                  </a:lnTo>
                  <a:lnTo>
                    <a:pt x="209" y="125"/>
                  </a:lnTo>
                  <a:lnTo>
                    <a:pt x="209" y="123"/>
                  </a:lnTo>
                  <a:lnTo>
                    <a:pt x="209" y="121"/>
                  </a:lnTo>
                  <a:lnTo>
                    <a:pt x="209" y="119"/>
                  </a:lnTo>
                  <a:lnTo>
                    <a:pt x="207" y="119"/>
                  </a:lnTo>
                  <a:lnTo>
                    <a:pt x="207" y="118"/>
                  </a:lnTo>
                  <a:lnTo>
                    <a:pt x="209" y="118"/>
                  </a:lnTo>
                  <a:lnTo>
                    <a:pt x="209" y="116"/>
                  </a:lnTo>
                  <a:lnTo>
                    <a:pt x="211" y="116"/>
                  </a:lnTo>
                  <a:lnTo>
                    <a:pt x="213" y="116"/>
                  </a:lnTo>
                  <a:lnTo>
                    <a:pt x="215" y="114"/>
                  </a:lnTo>
                  <a:lnTo>
                    <a:pt x="217" y="116"/>
                  </a:lnTo>
                  <a:lnTo>
                    <a:pt x="219" y="116"/>
                  </a:lnTo>
                  <a:lnTo>
                    <a:pt x="221" y="116"/>
                  </a:lnTo>
                  <a:lnTo>
                    <a:pt x="221" y="114"/>
                  </a:lnTo>
                  <a:lnTo>
                    <a:pt x="224" y="114"/>
                  </a:lnTo>
                  <a:lnTo>
                    <a:pt x="226" y="114"/>
                  </a:lnTo>
                  <a:lnTo>
                    <a:pt x="226" y="116"/>
                  </a:lnTo>
                  <a:lnTo>
                    <a:pt x="226" y="118"/>
                  </a:lnTo>
                  <a:lnTo>
                    <a:pt x="226" y="119"/>
                  </a:lnTo>
                  <a:lnTo>
                    <a:pt x="224" y="119"/>
                  </a:lnTo>
                  <a:lnTo>
                    <a:pt x="224" y="121"/>
                  </a:lnTo>
                  <a:lnTo>
                    <a:pt x="226" y="121"/>
                  </a:lnTo>
                  <a:lnTo>
                    <a:pt x="226" y="123"/>
                  </a:lnTo>
                  <a:lnTo>
                    <a:pt x="228" y="123"/>
                  </a:lnTo>
                  <a:lnTo>
                    <a:pt x="230" y="125"/>
                  </a:lnTo>
                  <a:lnTo>
                    <a:pt x="228" y="125"/>
                  </a:lnTo>
                  <a:lnTo>
                    <a:pt x="228" y="127"/>
                  </a:lnTo>
                  <a:lnTo>
                    <a:pt x="228" y="129"/>
                  </a:lnTo>
                  <a:lnTo>
                    <a:pt x="230" y="129"/>
                  </a:lnTo>
                  <a:lnTo>
                    <a:pt x="232" y="129"/>
                  </a:lnTo>
                  <a:lnTo>
                    <a:pt x="234" y="131"/>
                  </a:lnTo>
                  <a:lnTo>
                    <a:pt x="236" y="131"/>
                  </a:lnTo>
                  <a:lnTo>
                    <a:pt x="236" y="133"/>
                  </a:lnTo>
                  <a:lnTo>
                    <a:pt x="238" y="133"/>
                  </a:lnTo>
                  <a:lnTo>
                    <a:pt x="238" y="135"/>
                  </a:lnTo>
                  <a:lnTo>
                    <a:pt x="238" y="137"/>
                  </a:lnTo>
                  <a:lnTo>
                    <a:pt x="240" y="137"/>
                  </a:lnTo>
                  <a:lnTo>
                    <a:pt x="242" y="139"/>
                  </a:lnTo>
                  <a:lnTo>
                    <a:pt x="244" y="139"/>
                  </a:lnTo>
                  <a:lnTo>
                    <a:pt x="246" y="141"/>
                  </a:lnTo>
                  <a:lnTo>
                    <a:pt x="246" y="142"/>
                  </a:lnTo>
                  <a:lnTo>
                    <a:pt x="247" y="142"/>
                  </a:lnTo>
                  <a:lnTo>
                    <a:pt x="249" y="141"/>
                  </a:lnTo>
                  <a:lnTo>
                    <a:pt x="251" y="141"/>
                  </a:lnTo>
                  <a:lnTo>
                    <a:pt x="253" y="141"/>
                  </a:lnTo>
                  <a:lnTo>
                    <a:pt x="253" y="142"/>
                  </a:lnTo>
                  <a:lnTo>
                    <a:pt x="255" y="142"/>
                  </a:lnTo>
                  <a:lnTo>
                    <a:pt x="255" y="144"/>
                  </a:lnTo>
                  <a:lnTo>
                    <a:pt x="257" y="144"/>
                  </a:lnTo>
                  <a:lnTo>
                    <a:pt x="257" y="146"/>
                  </a:lnTo>
                  <a:lnTo>
                    <a:pt x="259" y="146"/>
                  </a:lnTo>
                  <a:lnTo>
                    <a:pt x="259" y="144"/>
                  </a:lnTo>
                  <a:lnTo>
                    <a:pt x="261" y="144"/>
                  </a:lnTo>
                  <a:lnTo>
                    <a:pt x="261" y="146"/>
                  </a:lnTo>
                  <a:lnTo>
                    <a:pt x="263" y="148"/>
                  </a:lnTo>
                  <a:lnTo>
                    <a:pt x="265" y="148"/>
                  </a:lnTo>
                  <a:lnTo>
                    <a:pt x="267" y="150"/>
                  </a:lnTo>
                  <a:lnTo>
                    <a:pt x="265" y="150"/>
                  </a:lnTo>
                  <a:lnTo>
                    <a:pt x="267" y="150"/>
                  </a:lnTo>
                  <a:lnTo>
                    <a:pt x="267" y="152"/>
                  </a:lnTo>
                  <a:lnTo>
                    <a:pt x="267" y="154"/>
                  </a:lnTo>
                  <a:lnTo>
                    <a:pt x="267" y="156"/>
                  </a:lnTo>
                  <a:lnTo>
                    <a:pt x="269" y="156"/>
                  </a:lnTo>
                  <a:lnTo>
                    <a:pt x="269" y="158"/>
                  </a:lnTo>
                  <a:lnTo>
                    <a:pt x="272" y="164"/>
                  </a:lnTo>
                  <a:lnTo>
                    <a:pt x="272" y="166"/>
                  </a:lnTo>
                  <a:lnTo>
                    <a:pt x="274" y="166"/>
                  </a:lnTo>
                  <a:lnTo>
                    <a:pt x="274" y="167"/>
                  </a:lnTo>
                  <a:lnTo>
                    <a:pt x="274" y="169"/>
                  </a:lnTo>
                  <a:lnTo>
                    <a:pt x="276" y="169"/>
                  </a:lnTo>
                  <a:lnTo>
                    <a:pt x="276" y="171"/>
                  </a:lnTo>
                  <a:lnTo>
                    <a:pt x="276" y="173"/>
                  </a:lnTo>
                  <a:lnTo>
                    <a:pt x="276" y="175"/>
                  </a:lnTo>
                  <a:lnTo>
                    <a:pt x="276" y="177"/>
                  </a:lnTo>
                  <a:lnTo>
                    <a:pt x="276" y="179"/>
                  </a:lnTo>
                  <a:lnTo>
                    <a:pt x="274" y="181"/>
                  </a:lnTo>
                  <a:lnTo>
                    <a:pt x="276" y="185"/>
                  </a:lnTo>
                  <a:lnTo>
                    <a:pt x="276" y="187"/>
                  </a:lnTo>
                  <a:lnTo>
                    <a:pt x="276" y="189"/>
                  </a:lnTo>
                  <a:lnTo>
                    <a:pt x="274" y="189"/>
                  </a:lnTo>
                  <a:lnTo>
                    <a:pt x="272" y="194"/>
                  </a:lnTo>
                  <a:lnTo>
                    <a:pt x="271" y="194"/>
                  </a:lnTo>
                  <a:lnTo>
                    <a:pt x="271" y="200"/>
                  </a:lnTo>
                  <a:lnTo>
                    <a:pt x="272" y="200"/>
                  </a:lnTo>
                  <a:lnTo>
                    <a:pt x="272" y="202"/>
                  </a:lnTo>
                  <a:lnTo>
                    <a:pt x="272" y="204"/>
                  </a:lnTo>
                  <a:lnTo>
                    <a:pt x="274" y="204"/>
                  </a:lnTo>
                  <a:lnTo>
                    <a:pt x="274" y="206"/>
                  </a:lnTo>
                  <a:lnTo>
                    <a:pt x="276" y="206"/>
                  </a:lnTo>
                  <a:lnTo>
                    <a:pt x="278" y="206"/>
                  </a:lnTo>
                  <a:lnTo>
                    <a:pt x="278" y="208"/>
                  </a:lnTo>
                  <a:lnTo>
                    <a:pt x="280" y="208"/>
                  </a:lnTo>
                  <a:lnTo>
                    <a:pt x="282" y="208"/>
                  </a:lnTo>
                  <a:lnTo>
                    <a:pt x="284" y="208"/>
                  </a:lnTo>
                  <a:lnTo>
                    <a:pt x="284" y="210"/>
                  </a:lnTo>
                  <a:lnTo>
                    <a:pt x="286" y="210"/>
                  </a:lnTo>
                  <a:lnTo>
                    <a:pt x="288" y="210"/>
                  </a:lnTo>
                  <a:lnTo>
                    <a:pt x="292" y="210"/>
                  </a:lnTo>
                  <a:lnTo>
                    <a:pt x="294" y="210"/>
                  </a:lnTo>
                  <a:lnTo>
                    <a:pt x="295" y="210"/>
                  </a:lnTo>
                  <a:lnTo>
                    <a:pt x="297" y="210"/>
                  </a:lnTo>
                  <a:lnTo>
                    <a:pt x="299" y="210"/>
                  </a:lnTo>
                  <a:lnTo>
                    <a:pt x="299" y="212"/>
                  </a:lnTo>
                  <a:lnTo>
                    <a:pt x="301" y="210"/>
                  </a:lnTo>
                  <a:lnTo>
                    <a:pt x="303" y="210"/>
                  </a:lnTo>
                  <a:lnTo>
                    <a:pt x="305" y="210"/>
                  </a:lnTo>
                  <a:lnTo>
                    <a:pt x="307" y="210"/>
                  </a:lnTo>
                  <a:lnTo>
                    <a:pt x="309" y="210"/>
                  </a:lnTo>
                  <a:lnTo>
                    <a:pt x="311" y="210"/>
                  </a:lnTo>
                  <a:lnTo>
                    <a:pt x="313" y="212"/>
                  </a:lnTo>
                  <a:lnTo>
                    <a:pt x="315" y="212"/>
                  </a:lnTo>
                  <a:lnTo>
                    <a:pt x="317" y="212"/>
                  </a:lnTo>
                  <a:lnTo>
                    <a:pt x="319" y="214"/>
                  </a:lnTo>
                  <a:lnTo>
                    <a:pt x="320" y="214"/>
                  </a:lnTo>
                  <a:lnTo>
                    <a:pt x="322" y="217"/>
                  </a:lnTo>
                  <a:lnTo>
                    <a:pt x="324" y="217"/>
                  </a:lnTo>
                  <a:lnTo>
                    <a:pt x="324" y="219"/>
                  </a:lnTo>
                  <a:lnTo>
                    <a:pt x="326" y="219"/>
                  </a:lnTo>
                  <a:lnTo>
                    <a:pt x="326" y="217"/>
                  </a:lnTo>
                  <a:lnTo>
                    <a:pt x="326" y="219"/>
                  </a:lnTo>
                  <a:lnTo>
                    <a:pt x="328" y="219"/>
                  </a:lnTo>
                  <a:lnTo>
                    <a:pt x="328" y="221"/>
                  </a:lnTo>
                  <a:lnTo>
                    <a:pt x="330" y="221"/>
                  </a:lnTo>
                  <a:lnTo>
                    <a:pt x="332" y="221"/>
                  </a:lnTo>
                  <a:lnTo>
                    <a:pt x="334" y="223"/>
                  </a:lnTo>
                  <a:lnTo>
                    <a:pt x="334" y="225"/>
                  </a:lnTo>
                  <a:lnTo>
                    <a:pt x="336" y="225"/>
                  </a:lnTo>
                  <a:lnTo>
                    <a:pt x="338" y="227"/>
                  </a:lnTo>
                  <a:lnTo>
                    <a:pt x="340" y="227"/>
                  </a:lnTo>
                  <a:lnTo>
                    <a:pt x="345" y="227"/>
                  </a:lnTo>
                  <a:lnTo>
                    <a:pt x="345" y="229"/>
                  </a:lnTo>
                  <a:lnTo>
                    <a:pt x="345" y="231"/>
                  </a:lnTo>
                  <a:lnTo>
                    <a:pt x="345" y="233"/>
                  </a:lnTo>
                  <a:lnTo>
                    <a:pt x="347" y="233"/>
                  </a:lnTo>
                  <a:lnTo>
                    <a:pt x="349" y="235"/>
                  </a:lnTo>
                  <a:lnTo>
                    <a:pt x="349" y="237"/>
                  </a:lnTo>
                  <a:lnTo>
                    <a:pt x="351" y="240"/>
                  </a:lnTo>
                  <a:lnTo>
                    <a:pt x="353" y="246"/>
                  </a:lnTo>
                  <a:lnTo>
                    <a:pt x="353" y="248"/>
                  </a:lnTo>
                  <a:lnTo>
                    <a:pt x="353" y="250"/>
                  </a:lnTo>
                  <a:lnTo>
                    <a:pt x="355" y="250"/>
                  </a:lnTo>
                  <a:lnTo>
                    <a:pt x="361" y="256"/>
                  </a:lnTo>
                  <a:lnTo>
                    <a:pt x="361" y="258"/>
                  </a:lnTo>
                  <a:lnTo>
                    <a:pt x="361" y="260"/>
                  </a:lnTo>
                  <a:lnTo>
                    <a:pt x="361" y="262"/>
                  </a:lnTo>
                  <a:lnTo>
                    <a:pt x="363" y="262"/>
                  </a:lnTo>
                  <a:lnTo>
                    <a:pt x="368" y="260"/>
                  </a:lnTo>
                  <a:lnTo>
                    <a:pt x="374" y="260"/>
                  </a:lnTo>
                  <a:lnTo>
                    <a:pt x="380" y="260"/>
                  </a:lnTo>
                  <a:lnTo>
                    <a:pt x="386" y="262"/>
                  </a:lnTo>
                  <a:lnTo>
                    <a:pt x="391" y="262"/>
                  </a:lnTo>
                  <a:lnTo>
                    <a:pt x="399" y="263"/>
                  </a:lnTo>
                  <a:lnTo>
                    <a:pt x="405" y="263"/>
                  </a:lnTo>
                  <a:lnTo>
                    <a:pt x="411" y="263"/>
                  </a:lnTo>
                  <a:lnTo>
                    <a:pt x="413" y="263"/>
                  </a:lnTo>
                  <a:lnTo>
                    <a:pt x="418" y="262"/>
                  </a:lnTo>
                  <a:lnTo>
                    <a:pt x="420" y="262"/>
                  </a:lnTo>
                  <a:lnTo>
                    <a:pt x="426" y="263"/>
                  </a:lnTo>
                  <a:lnTo>
                    <a:pt x="432" y="263"/>
                  </a:lnTo>
                  <a:lnTo>
                    <a:pt x="439" y="265"/>
                  </a:lnTo>
                  <a:lnTo>
                    <a:pt x="441" y="265"/>
                  </a:lnTo>
                  <a:lnTo>
                    <a:pt x="443" y="265"/>
                  </a:lnTo>
                  <a:lnTo>
                    <a:pt x="445" y="265"/>
                  </a:lnTo>
                  <a:lnTo>
                    <a:pt x="447" y="267"/>
                  </a:lnTo>
                  <a:lnTo>
                    <a:pt x="449" y="271"/>
                  </a:lnTo>
                  <a:lnTo>
                    <a:pt x="451" y="271"/>
                  </a:lnTo>
                  <a:lnTo>
                    <a:pt x="451" y="273"/>
                  </a:lnTo>
                  <a:lnTo>
                    <a:pt x="457" y="273"/>
                  </a:lnTo>
                  <a:lnTo>
                    <a:pt x="463" y="275"/>
                  </a:lnTo>
                  <a:lnTo>
                    <a:pt x="468" y="277"/>
                  </a:lnTo>
                  <a:lnTo>
                    <a:pt x="474" y="279"/>
                  </a:lnTo>
                  <a:lnTo>
                    <a:pt x="478" y="281"/>
                  </a:lnTo>
                  <a:lnTo>
                    <a:pt x="478" y="283"/>
                  </a:lnTo>
                  <a:lnTo>
                    <a:pt x="486" y="281"/>
                  </a:lnTo>
                  <a:lnTo>
                    <a:pt x="491" y="279"/>
                  </a:lnTo>
                  <a:lnTo>
                    <a:pt x="491" y="285"/>
                  </a:lnTo>
                  <a:lnTo>
                    <a:pt x="493" y="285"/>
                  </a:lnTo>
                  <a:lnTo>
                    <a:pt x="497" y="285"/>
                  </a:lnTo>
                  <a:lnTo>
                    <a:pt x="499" y="285"/>
                  </a:lnTo>
                  <a:lnTo>
                    <a:pt x="503" y="283"/>
                  </a:lnTo>
                  <a:lnTo>
                    <a:pt x="505" y="281"/>
                  </a:lnTo>
                  <a:lnTo>
                    <a:pt x="507" y="281"/>
                  </a:lnTo>
                  <a:lnTo>
                    <a:pt x="512" y="277"/>
                  </a:lnTo>
                  <a:lnTo>
                    <a:pt x="520" y="273"/>
                  </a:lnTo>
                  <a:lnTo>
                    <a:pt x="528" y="271"/>
                  </a:lnTo>
                  <a:lnTo>
                    <a:pt x="534" y="269"/>
                  </a:lnTo>
                  <a:lnTo>
                    <a:pt x="541" y="267"/>
                  </a:lnTo>
                  <a:lnTo>
                    <a:pt x="547" y="267"/>
                  </a:lnTo>
                  <a:lnTo>
                    <a:pt x="549" y="267"/>
                  </a:lnTo>
                  <a:lnTo>
                    <a:pt x="551" y="267"/>
                  </a:lnTo>
                  <a:lnTo>
                    <a:pt x="553" y="267"/>
                  </a:lnTo>
                  <a:lnTo>
                    <a:pt x="555" y="267"/>
                  </a:lnTo>
                  <a:lnTo>
                    <a:pt x="560" y="267"/>
                  </a:lnTo>
                  <a:lnTo>
                    <a:pt x="562" y="267"/>
                  </a:lnTo>
                  <a:lnTo>
                    <a:pt x="566" y="267"/>
                  </a:lnTo>
                  <a:lnTo>
                    <a:pt x="568" y="267"/>
                  </a:lnTo>
                  <a:lnTo>
                    <a:pt x="570" y="267"/>
                  </a:lnTo>
                  <a:lnTo>
                    <a:pt x="574" y="265"/>
                  </a:lnTo>
                  <a:lnTo>
                    <a:pt x="578" y="263"/>
                  </a:lnTo>
                  <a:lnTo>
                    <a:pt x="580" y="263"/>
                  </a:lnTo>
                  <a:lnTo>
                    <a:pt x="580" y="262"/>
                  </a:lnTo>
                  <a:lnTo>
                    <a:pt x="582" y="262"/>
                  </a:lnTo>
                  <a:lnTo>
                    <a:pt x="585" y="260"/>
                  </a:lnTo>
                  <a:lnTo>
                    <a:pt x="585" y="258"/>
                  </a:lnTo>
                  <a:lnTo>
                    <a:pt x="587" y="258"/>
                  </a:lnTo>
                  <a:lnTo>
                    <a:pt x="589" y="256"/>
                  </a:lnTo>
                  <a:lnTo>
                    <a:pt x="589" y="254"/>
                  </a:lnTo>
                  <a:lnTo>
                    <a:pt x="591" y="252"/>
                  </a:lnTo>
                  <a:lnTo>
                    <a:pt x="593" y="248"/>
                  </a:lnTo>
                  <a:lnTo>
                    <a:pt x="595" y="248"/>
                  </a:lnTo>
                  <a:lnTo>
                    <a:pt x="597" y="246"/>
                  </a:lnTo>
                  <a:lnTo>
                    <a:pt x="601" y="246"/>
                  </a:lnTo>
                  <a:lnTo>
                    <a:pt x="601" y="244"/>
                  </a:lnTo>
                  <a:lnTo>
                    <a:pt x="603" y="244"/>
                  </a:lnTo>
                  <a:lnTo>
                    <a:pt x="605" y="244"/>
                  </a:lnTo>
                  <a:lnTo>
                    <a:pt x="607" y="240"/>
                  </a:lnTo>
                  <a:lnTo>
                    <a:pt x="608" y="240"/>
                  </a:lnTo>
                  <a:lnTo>
                    <a:pt x="610" y="238"/>
                  </a:lnTo>
                  <a:lnTo>
                    <a:pt x="608" y="237"/>
                  </a:lnTo>
                  <a:lnTo>
                    <a:pt x="608" y="235"/>
                  </a:lnTo>
                  <a:lnTo>
                    <a:pt x="607" y="235"/>
                  </a:lnTo>
                  <a:lnTo>
                    <a:pt x="607" y="233"/>
                  </a:lnTo>
                  <a:lnTo>
                    <a:pt x="605" y="233"/>
                  </a:lnTo>
                  <a:lnTo>
                    <a:pt x="605" y="231"/>
                  </a:lnTo>
                  <a:lnTo>
                    <a:pt x="603" y="229"/>
                  </a:lnTo>
                  <a:lnTo>
                    <a:pt x="603" y="227"/>
                  </a:lnTo>
                  <a:lnTo>
                    <a:pt x="601" y="225"/>
                  </a:lnTo>
                  <a:lnTo>
                    <a:pt x="601" y="223"/>
                  </a:lnTo>
                  <a:lnTo>
                    <a:pt x="603" y="221"/>
                  </a:lnTo>
                  <a:lnTo>
                    <a:pt x="603" y="219"/>
                  </a:lnTo>
                  <a:lnTo>
                    <a:pt x="603" y="217"/>
                  </a:lnTo>
                  <a:lnTo>
                    <a:pt x="607" y="212"/>
                  </a:lnTo>
                  <a:lnTo>
                    <a:pt x="607" y="210"/>
                  </a:lnTo>
                  <a:lnTo>
                    <a:pt x="608" y="210"/>
                  </a:lnTo>
                  <a:lnTo>
                    <a:pt x="610" y="210"/>
                  </a:lnTo>
                  <a:lnTo>
                    <a:pt x="610" y="208"/>
                  </a:lnTo>
                  <a:lnTo>
                    <a:pt x="612" y="210"/>
                  </a:lnTo>
                  <a:lnTo>
                    <a:pt x="616" y="210"/>
                  </a:lnTo>
                  <a:lnTo>
                    <a:pt x="618" y="210"/>
                  </a:lnTo>
                  <a:lnTo>
                    <a:pt x="618" y="212"/>
                  </a:lnTo>
                  <a:lnTo>
                    <a:pt x="620" y="212"/>
                  </a:lnTo>
                  <a:lnTo>
                    <a:pt x="620" y="214"/>
                  </a:lnTo>
                  <a:lnTo>
                    <a:pt x="622" y="214"/>
                  </a:lnTo>
                  <a:lnTo>
                    <a:pt x="626" y="215"/>
                  </a:lnTo>
                  <a:lnTo>
                    <a:pt x="628" y="215"/>
                  </a:lnTo>
                  <a:lnTo>
                    <a:pt x="633" y="215"/>
                  </a:lnTo>
                  <a:lnTo>
                    <a:pt x="635" y="215"/>
                  </a:lnTo>
                  <a:lnTo>
                    <a:pt x="635" y="217"/>
                  </a:lnTo>
                  <a:lnTo>
                    <a:pt x="637" y="215"/>
                  </a:lnTo>
                  <a:lnTo>
                    <a:pt x="639" y="214"/>
                  </a:lnTo>
                  <a:lnTo>
                    <a:pt x="641" y="214"/>
                  </a:lnTo>
                  <a:lnTo>
                    <a:pt x="641" y="212"/>
                  </a:lnTo>
                  <a:lnTo>
                    <a:pt x="643" y="212"/>
                  </a:lnTo>
                  <a:lnTo>
                    <a:pt x="645" y="212"/>
                  </a:lnTo>
                  <a:lnTo>
                    <a:pt x="645" y="210"/>
                  </a:lnTo>
                  <a:lnTo>
                    <a:pt x="649" y="206"/>
                  </a:lnTo>
                  <a:lnTo>
                    <a:pt x="651" y="204"/>
                  </a:lnTo>
                  <a:lnTo>
                    <a:pt x="651" y="202"/>
                  </a:lnTo>
                  <a:lnTo>
                    <a:pt x="653" y="202"/>
                  </a:lnTo>
                  <a:lnTo>
                    <a:pt x="653" y="200"/>
                  </a:lnTo>
                  <a:lnTo>
                    <a:pt x="655" y="202"/>
                  </a:lnTo>
                  <a:lnTo>
                    <a:pt x="656" y="202"/>
                  </a:lnTo>
                  <a:lnTo>
                    <a:pt x="660" y="202"/>
                  </a:lnTo>
                  <a:lnTo>
                    <a:pt x="664" y="202"/>
                  </a:lnTo>
                  <a:lnTo>
                    <a:pt x="666" y="202"/>
                  </a:lnTo>
                  <a:lnTo>
                    <a:pt x="668" y="200"/>
                  </a:lnTo>
                  <a:lnTo>
                    <a:pt x="670" y="200"/>
                  </a:lnTo>
                  <a:lnTo>
                    <a:pt x="670" y="198"/>
                  </a:lnTo>
                  <a:lnTo>
                    <a:pt x="674" y="196"/>
                  </a:lnTo>
                  <a:lnTo>
                    <a:pt x="676" y="196"/>
                  </a:lnTo>
                  <a:lnTo>
                    <a:pt x="676" y="194"/>
                  </a:lnTo>
                  <a:lnTo>
                    <a:pt x="678" y="194"/>
                  </a:lnTo>
                  <a:lnTo>
                    <a:pt x="678" y="192"/>
                  </a:lnTo>
                  <a:lnTo>
                    <a:pt x="678" y="190"/>
                  </a:lnTo>
                  <a:lnTo>
                    <a:pt x="679" y="185"/>
                  </a:lnTo>
                  <a:lnTo>
                    <a:pt x="683" y="183"/>
                  </a:lnTo>
                  <a:lnTo>
                    <a:pt x="683" y="181"/>
                  </a:lnTo>
                  <a:lnTo>
                    <a:pt x="685" y="181"/>
                  </a:lnTo>
                  <a:lnTo>
                    <a:pt x="687" y="179"/>
                  </a:lnTo>
                  <a:lnTo>
                    <a:pt x="689" y="179"/>
                  </a:lnTo>
                  <a:lnTo>
                    <a:pt x="695" y="181"/>
                  </a:lnTo>
                  <a:lnTo>
                    <a:pt x="695" y="179"/>
                  </a:lnTo>
                  <a:lnTo>
                    <a:pt x="695" y="177"/>
                  </a:lnTo>
                  <a:lnTo>
                    <a:pt x="697" y="177"/>
                  </a:lnTo>
                  <a:lnTo>
                    <a:pt x="697" y="175"/>
                  </a:lnTo>
                  <a:lnTo>
                    <a:pt x="699" y="175"/>
                  </a:lnTo>
                  <a:lnTo>
                    <a:pt x="699" y="173"/>
                  </a:lnTo>
                  <a:lnTo>
                    <a:pt x="699" y="175"/>
                  </a:lnTo>
                  <a:lnTo>
                    <a:pt x="701" y="175"/>
                  </a:lnTo>
                  <a:lnTo>
                    <a:pt x="701" y="177"/>
                  </a:lnTo>
                  <a:lnTo>
                    <a:pt x="703" y="175"/>
                  </a:lnTo>
                  <a:lnTo>
                    <a:pt x="704" y="175"/>
                  </a:lnTo>
                  <a:lnTo>
                    <a:pt x="704" y="173"/>
                  </a:lnTo>
                  <a:lnTo>
                    <a:pt x="706" y="173"/>
                  </a:lnTo>
                  <a:lnTo>
                    <a:pt x="708" y="173"/>
                  </a:lnTo>
                  <a:lnTo>
                    <a:pt x="708" y="171"/>
                  </a:lnTo>
                  <a:lnTo>
                    <a:pt x="710" y="171"/>
                  </a:lnTo>
                  <a:lnTo>
                    <a:pt x="712" y="171"/>
                  </a:lnTo>
                  <a:lnTo>
                    <a:pt x="714" y="171"/>
                  </a:lnTo>
                  <a:lnTo>
                    <a:pt x="716" y="171"/>
                  </a:lnTo>
                  <a:lnTo>
                    <a:pt x="718" y="173"/>
                  </a:lnTo>
                  <a:lnTo>
                    <a:pt x="718" y="171"/>
                  </a:lnTo>
                  <a:lnTo>
                    <a:pt x="720" y="171"/>
                  </a:lnTo>
                  <a:lnTo>
                    <a:pt x="722" y="171"/>
                  </a:lnTo>
                  <a:lnTo>
                    <a:pt x="722" y="173"/>
                  </a:lnTo>
                  <a:lnTo>
                    <a:pt x="724" y="173"/>
                  </a:lnTo>
                  <a:lnTo>
                    <a:pt x="727" y="173"/>
                  </a:lnTo>
                  <a:lnTo>
                    <a:pt x="729" y="173"/>
                  </a:lnTo>
                  <a:lnTo>
                    <a:pt x="731" y="173"/>
                  </a:lnTo>
                  <a:lnTo>
                    <a:pt x="733" y="175"/>
                  </a:lnTo>
                  <a:lnTo>
                    <a:pt x="733" y="173"/>
                  </a:lnTo>
                  <a:lnTo>
                    <a:pt x="735" y="173"/>
                  </a:lnTo>
                  <a:lnTo>
                    <a:pt x="735" y="171"/>
                  </a:lnTo>
                  <a:lnTo>
                    <a:pt x="737" y="171"/>
                  </a:lnTo>
                  <a:lnTo>
                    <a:pt x="735" y="171"/>
                  </a:lnTo>
                  <a:lnTo>
                    <a:pt x="735" y="169"/>
                  </a:lnTo>
                  <a:lnTo>
                    <a:pt x="737" y="169"/>
                  </a:lnTo>
                  <a:lnTo>
                    <a:pt x="735" y="169"/>
                  </a:lnTo>
                  <a:lnTo>
                    <a:pt x="735" y="167"/>
                  </a:lnTo>
                  <a:lnTo>
                    <a:pt x="735" y="166"/>
                  </a:lnTo>
                  <a:lnTo>
                    <a:pt x="733" y="166"/>
                  </a:lnTo>
                  <a:lnTo>
                    <a:pt x="733" y="164"/>
                  </a:lnTo>
                  <a:lnTo>
                    <a:pt x="733" y="162"/>
                  </a:lnTo>
                  <a:lnTo>
                    <a:pt x="731" y="160"/>
                  </a:lnTo>
                  <a:lnTo>
                    <a:pt x="729" y="160"/>
                  </a:lnTo>
                  <a:lnTo>
                    <a:pt x="729" y="158"/>
                  </a:lnTo>
                  <a:lnTo>
                    <a:pt x="727" y="156"/>
                  </a:lnTo>
                  <a:lnTo>
                    <a:pt x="726" y="156"/>
                  </a:lnTo>
                  <a:lnTo>
                    <a:pt x="726" y="154"/>
                  </a:lnTo>
                  <a:lnTo>
                    <a:pt x="727" y="154"/>
                  </a:lnTo>
                  <a:lnTo>
                    <a:pt x="726" y="154"/>
                  </a:lnTo>
                  <a:lnTo>
                    <a:pt x="724" y="152"/>
                  </a:lnTo>
                  <a:lnTo>
                    <a:pt x="724" y="150"/>
                  </a:lnTo>
                  <a:lnTo>
                    <a:pt x="724" y="148"/>
                  </a:lnTo>
                  <a:lnTo>
                    <a:pt x="722" y="148"/>
                  </a:lnTo>
                  <a:lnTo>
                    <a:pt x="718" y="146"/>
                  </a:lnTo>
                  <a:lnTo>
                    <a:pt x="716" y="142"/>
                  </a:lnTo>
                  <a:lnTo>
                    <a:pt x="714" y="142"/>
                  </a:lnTo>
                  <a:lnTo>
                    <a:pt x="710" y="141"/>
                  </a:lnTo>
                  <a:lnTo>
                    <a:pt x="708" y="141"/>
                  </a:lnTo>
                  <a:lnTo>
                    <a:pt x="706" y="141"/>
                  </a:lnTo>
                  <a:lnTo>
                    <a:pt x="703" y="141"/>
                  </a:lnTo>
                  <a:lnTo>
                    <a:pt x="703" y="142"/>
                  </a:lnTo>
                  <a:lnTo>
                    <a:pt x="701" y="142"/>
                  </a:lnTo>
                  <a:lnTo>
                    <a:pt x="699" y="146"/>
                  </a:lnTo>
                  <a:lnTo>
                    <a:pt x="697" y="146"/>
                  </a:lnTo>
                  <a:lnTo>
                    <a:pt x="697" y="148"/>
                  </a:lnTo>
                  <a:lnTo>
                    <a:pt x="695" y="150"/>
                  </a:lnTo>
                  <a:lnTo>
                    <a:pt x="691" y="146"/>
                  </a:lnTo>
                  <a:lnTo>
                    <a:pt x="689" y="144"/>
                  </a:lnTo>
                  <a:lnTo>
                    <a:pt x="687" y="144"/>
                  </a:lnTo>
                  <a:lnTo>
                    <a:pt x="685" y="144"/>
                  </a:lnTo>
                  <a:lnTo>
                    <a:pt x="681" y="144"/>
                  </a:lnTo>
                  <a:lnTo>
                    <a:pt x="678" y="144"/>
                  </a:lnTo>
                  <a:lnTo>
                    <a:pt x="676" y="146"/>
                  </a:lnTo>
                  <a:lnTo>
                    <a:pt x="674" y="148"/>
                  </a:lnTo>
                  <a:lnTo>
                    <a:pt x="672" y="148"/>
                  </a:lnTo>
                  <a:lnTo>
                    <a:pt x="668" y="144"/>
                  </a:lnTo>
                  <a:lnTo>
                    <a:pt x="668" y="142"/>
                  </a:lnTo>
                  <a:lnTo>
                    <a:pt x="666" y="141"/>
                  </a:lnTo>
                  <a:lnTo>
                    <a:pt x="666" y="139"/>
                  </a:lnTo>
                  <a:lnTo>
                    <a:pt x="670" y="137"/>
                  </a:lnTo>
                  <a:lnTo>
                    <a:pt x="672" y="135"/>
                  </a:lnTo>
                  <a:lnTo>
                    <a:pt x="670" y="131"/>
                  </a:lnTo>
                  <a:lnTo>
                    <a:pt x="670" y="129"/>
                  </a:lnTo>
                  <a:lnTo>
                    <a:pt x="672" y="129"/>
                  </a:lnTo>
                  <a:lnTo>
                    <a:pt x="674" y="123"/>
                  </a:lnTo>
                  <a:lnTo>
                    <a:pt x="676" y="121"/>
                  </a:lnTo>
                  <a:lnTo>
                    <a:pt x="674" y="121"/>
                  </a:lnTo>
                  <a:lnTo>
                    <a:pt x="676" y="121"/>
                  </a:lnTo>
                  <a:lnTo>
                    <a:pt x="678" y="114"/>
                  </a:lnTo>
                  <a:lnTo>
                    <a:pt x="681" y="106"/>
                  </a:lnTo>
                  <a:lnTo>
                    <a:pt x="681" y="104"/>
                  </a:lnTo>
                  <a:lnTo>
                    <a:pt x="685" y="96"/>
                  </a:lnTo>
                  <a:lnTo>
                    <a:pt x="685" y="98"/>
                  </a:lnTo>
                  <a:lnTo>
                    <a:pt x="691" y="100"/>
                  </a:lnTo>
                  <a:lnTo>
                    <a:pt x="695" y="102"/>
                  </a:lnTo>
                  <a:lnTo>
                    <a:pt x="697" y="102"/>
                  </a:lnTo>
                  <a:lnTo>
                    <a:pt x="703" y="104"/>
                  </a:lnTo>
                  <a:lnTo>
                    <a:pt x="704" y="104"/>
                  </a:lnTo>
                  <a:lnTo>
                    <a:pt x="706" y="102"/>
                  </a:lnTo>
                  <a:lnTo>
                    <a:pt x="708" y="102"/>
                  </a:lnTo>
                  <a:lnTo>
                    <a:pt x="708" y="100"/>
                  </a:lnTo>
                  <a:lnTo>
                    <a:pt x="710" y="100"/>
                  </a:lnTo>
                  <a:lnTo>
                    <a:pt x="710" y="98"/>
                  </a:lnTo>
                  <a:lnTo>
                    <a:pt x="712" y="98"/>
                  </a:lnTo>
                  <a:lnTo>
                    <a:pt x="712" y="96"/>
                  </a:lnTo>
                  <a:lnTo>
                    <a:pt x="714" y="96"/>
                  </a:lnTo>
                  <a:lnTo>
                    <a:pt x="714" y="94"/>
                  </a:lnTo>
                  <a:lnTo>
                    <a:pt x="716" y="94"/>
                  </a:lnTo>
                  <a:lnTo>
                    <a:pt x="718" y="94"/>
                  </a:lnTo>
                  <a:lnTo>
                    <a:pt x="720" y="93"/>
                  </a:lnTo>
                  <a:lnTo>
                    <a:pt x="722" y="93"/>
                  </a:lnTo>
                  <a:lnTo>
                    <a:pt x="724" y="93"/>
                  </a:lnTo>
                  <a:lnTo>
                    <a:pt x="726" y="93"/>
                  </a:lnTo>
                  <a:lnTo>
                    <a:pt x="726" y="91"/>
                  </a:lnTo>
                  <a:lnTo>
                    <a:pt x="727" y="91"/>
                  </a:lnTo>
                  <a:lnTo>
                    <a:pt x="727" y="89"/>
                  </a:lnTo>
                  <a:lnTo>
                    <a:pt x="727" y="87"/>
                  </a:lnTo>
                  <a:lnTo>
                    <a:pt x="727" y="85"/>
                  </a:lnTo>
                  <a:lnTo>
                    <a:pt x="726" y="85"/>
                  </a:lnTo>
                  <a:lnTo>
                    <a:pt x="726" y="83"/>
                  </a:lnTo>
                  <a:lnTo>
                    <a:pt x="724" y="83"/>
                  </a:lnTo>
                  <a:lnTo>
                    <a:pt x="726" y="83"/>
                  </a:lnTo>
                  <a:lnTo>
                    <a:pt x="726" y="81"/>
                  </a:lnTo>
                  <a:lnTo>
                    <a:pt x="726" y="79"/>
                  </a:lnTo>
                  <a:lnTo>
                    <a:pt x="726" y="77"/>
                  </a:lnTo>
                  <a:lnTo>
                    <a:pt x="727" y="77"/>
                  </a:lnTo>
                  <a:lnTo>
                    <a:pt x="727" y="75"/>
                  </a:lnTo>
                  <a:lnTo>
                    <a:pt x="729" y="75"/>
                  </a:lnTo>
                  <a:lnTo>
                    <a:pt x="729" y="73"/>
                  </a:lnTo>
                  <a:lnTo>
                    <a:pt x="729" y="71"/>
                  </a:lnTo>
                  <a:lnTo>
                    <a:pt x="729" y="70"/>
                  </a:lnTo>
                  <a:lnTo>
                    <a:pt x="731" y="70"/>
                  </a:lnTo>
                  <a:lnTo>
                    <a:pt x="731" y="68"/>
                  </a:lnTo>
                  <a:lnTo>
                    <a:pt x="733" y="68"/>
                  </a:lnTo>
                  <a:lnTo>
                    <a:pt x="733" y="66"/>
                  </a:lnTo>
                  <a:lnTo>
                    <a:pt x="733" y="64"/>
                  </a:lnTo>
                  <a:lnTo>
                    <a:pt x="735" y="64"/>
                  </a:lnTo>
                  <a:lnTo>
                    <a:pt x="733" y="62"/>
                  </a:lnTo>
                  <a:lnTo>
                    <a:pt x="735" y="62"/>
                  </a:lnTo>
                  <a:lnTo>
                    <a:pt x="735" y="60"/>
                  </a:lnTo>
                  <a:lnTo>
                    <a:pt x="737" y="60"/>
                  </a:lnTo>
                  <a:lnTo>
                    <a:pt x="737" y="58"/>
                  </a:lnTo>
                  <a:lnTo>
                    <a:pt x="735" y="58"/>
                  </a:lnTo>
                  <a:lnTo>
                    <a:pt x="737" y="58"/>
                  </a:lnTo>
                  <a:lnTo>
                    <a:pt x="737" y="56"/>
                  </a:lnTo>
                  <a:lnTo>
                    <a:pt x="737" y="54"/>
                  </a:lnTo>
                  <a:lnTo>
                    <a:pt x="739" y="54"/>
                  </a:lnTo>
                  <a:lnTo>
                    <a:pt x="739" y="52"/>
                  </a:lnTo>
                  <a:lnTo>
                    <a:pt x="739" y="50"/>
                  </a:lnTo>
                  <a:lnTo>
                    <a:pt x="741" y="50"/>
                  </a:lnTo>
                  <a:lnTo>
                    <a:pt x="743" y="48"/>
                  </a:lnTo>
                  <a:lnTo>
                    <a:pt x="743" y="47"/>
                  </a:lnTo>
                  <a:lnTo>
                    <a:pt x="745" y="47"/>
                  </a:lnTo>
                  <a:lnTo>
                    <a:pt x="745" y="45"/>
                  </a:lnTo>
                  <a:lnTo>
                    <a:pt x="747" y="45"/>
                  </a:lnTo>
                  <a:lnTo>
                    <a:pt x="749" y="45"/>
                  </a:lnTo>
                  <a:lnTo>
                    <a:pt x="749" y="43"/>
                  </a:lnTo>
                  <a:lnTo>
                    <a:pt x="749" y="41"/>
                  </a:lnTo>
                  <a:lnTo>
                    <a:pt x="751" y="41"/>
                  </a:lnTo>
                  <a:lnTo>
                    <a:pt x="751" y="39"/>
                  </a:lnTo>
                  <a:lnTo>
                    <a:pt x="751" y="37"/>
                  </a:lnTo>
                  <a:lnTo>
                    <a:pt x="749" y="35"/>
                  </a:lnTo>
                  <a:lnTo>
                    <a:pt x="749" y="33"/>
                  </a:lnTo>
                  <a:lnTo>
                    <a:pt x="749" y="31"/>
                  </a:lnTo>
                  <a:lnTo>
                    <a:pt x="749" y="29"/>
                  </a:lnTo>
                  <a:lnTo>
                    <a:pt x="749" y="27"/>
                  </a:lnTo>
                  <a:lnTo>
                    <a:pt x="747" y="27"/>
                  </a:lnTo>
                  <a:lnTo>
                    <a:pt x="745" y="25"/>
                  </a:lnTo>
                  <a:lnTo>
                    <a:pt x="743" y="25"/>
                  </a:lnTo>
                  <a:lnTo>
                    <a:pt x="741" y="27"/>
                  </a:lnTo>
                  <a:lnTo>
                    <a:pt x="739" y="27"/>
                  </a:lnTo>
                  <a:lnTo>
                    <a:pt x="739" y="25"/>
                  </a:lnTo>
                  <a:lnTo>
                    <a:pt x="739" y="23"/>
                  </a:lnTo>
                  <a:lnTo>
                    <a:pt x="739" y="22"/>
                  </a:lnTo>
                  <a:lnTo>
                    <a:pt x="741" y="22"/>
                  </a:lnTo>
                  <a:lnTo>
                    <a:pt x="741" y="20"/>
                  </a:lnTo>
                  <a:lnTo>
                    <a:pt x="743" y="20"/>
                  </a:lnTo>
                  <a:lnTo>
                    <a:pt x="743" y="18"/>
                  </a:lnTo>
                  <a:lnTo>
                    <a:pt x="745" y="18"/>
                  </a:lnTo>
                  <a:lnTo>
                    <a:pt x="745" y="16"/>
                  </a:lnTo>
                  <a:lnTo>
                    <a:pt x="747" y="14"/>
                  </a:lnTo>
                  <a:lnTo>
                    <a:pt x="749" y="12"/>
                  </a:lnTo>
                  <a:lnTo>
                    <a:pt x="751" y="10"/>
                  </a:lnTo>
                  <a:lnTo>
                    <a:pt x="751" y="8"/>
                  </a:lnTo>
                  <a:lnTo>
                    <a:pt x="752" y="8"/>
                  </a:lnTo>
                  <a:lnTo>
                    <a:pt x="754" y="8"/>
                  </a:lnTo>
                  <a:lnTo>
                    <a:pt x="756" y="8"/>
                  </a:lnTo>
                  <a:lnTo>
                    <a:pt x="758" y="8"/>
                  </a:lnTo>
                  <a:lnTo>
                    <a:pt x="760" y="8"/>
                  </a:lnTo>
                  <a:lnTo>
                    <a:pt x="762" y="8"/>
                  </a:lnTo>
                  <a:lnTo>
                    <a:pt x="764" y="6"/>
                  </a:lnTo>
                  <a:lnTo>
                    <a:pt x="768" y="4"/>
                  </a:lnTo>
                  <a:lnTo>
                    <a:pt x="770" y="4"/>
                  </a:lnTo>
                  <a:lnTo>
                    <a:pt x="772" y="4"/>
                  </a:lnTo>
                  <a:lnTo>
                    <a:pt x="774" y="4"/>
                  </a:lnTo>
                  <a:lnTo>
                    <a:pt x="774" y="2"/>
                  </a:lnTo>
                  <a:lnTo>
                    <a:pt x="775" y="2"/>
                  </a:lnTo>
                  <a:lnTo>
                    <a:pt x="775" y="4"/>
                  </a:lnTo>
                  <a:lnTo>
                    <a:pt x="777" y="4"/>
                  </a:lnTo>
                  <a:lnTo>
                    <a:pt x="783" y="4"/>
                  </a:lnTo>
                  <a:lnTo>
                    <a:pt x="785" y="2"/>
                  </a:lnTo>
                  <a:lnTo>
                    <a:pt x="787" y="2"/>
                  </a:lnTo>
                  <a:lnTo>
                    <a:pt x="789" y="2"/>
                  </a:lnTo>
                  <a:lnTo>
                    <a:pt x="789" y="0"/>
                  </a:lnTo>
                  <a:lnTo>
                    <a:pt x="791" y="0"/>
                  </a:lnTo>
                  <a:lnTo>
                    <a:pt x="791" y="2"/>
                  </a:lnTo>
                  <a:lnTo>
                    <a:pt x="793"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48"/>
            <p:cNvSpPr>
              <a:spLocks noEditPoints="1"/>
            </p:cNvSpPr>
            <p:nvPr/>
          </p:nvSpPr>
          <p:spPr bwMode="auto">
            <a:xfrm>
              <a:off x="4810125" y="4560888"/>
              <a:ext cx="155575" cy="161925"/>
            </a:xfrm>
            <a:custGeom>
              <a:avLst/>
              <a:gdLst>
                <a:gd name="T0" fmla="*/ 87 w 98"/>
                <a:gd name="T1" fmla="*/ 88 h 102"/>
                <a:gd name="T2" fmla="*/ 39 w 98"/>
                <a:gd name="T3" fmla="*/ 4 h 102"/>
                <a:gd name="T4" fmla="*/ 39 w 98"/>
                <a:gd name="T5" fmla="*/ 8 h 102"/>
                <a:gd name="T6" fmla="*/ 46 w 98"/>
                <a:gd name="T7" fmla="*/ 4 h 102"/>
                <a:gd name="T8" fmla="*/ 54 w 98"/>
                <a:gd name="T9" fmla="*/ 6 h 102"/>
                <a:gd name="T10" fmla="*/ 60 w 98"/>
                <a:gd name="T11" fmla="*/ 10 h 102"/>
                <a:gd name="T12" fmla="*/ 64 w 98"/>
                <a:gd name="T13" fmla="*/ 16 h 102"/>
                <a:gd name="T14" fmla="*/ 69 w 98"/>
                <a:gd name="T15" fmla="*/ 17 h 102"/>
                <a:gd name="T16" fmla="*/ 75 w 98"/>
                <a:gd name="T17" fmla="*/ 14 h 102"/>
                <a:gd name="T18" fmla="*/ 85 w 98"/>
                <a:gd name="T19" fmla="*/ 14 h 102"/>
                <a:gd name="T20" fmla="*/ 89 w 98"/>
                <a:gd name="T21" fmla="*/ 16 h 102"/>
                <a:gd name="T22" fmla="*/ 94 w 98"/>
                <a:gd name="T23" fmla="*/ 19 h 102"/>
                <a:gd name="T24" fmla="*/ 96 w 98"/>
                <a:gd name="T25" fmla="*/ 23 h 102"/>
                <a:gd name="T26" fmla="*/ 96 w 98"/>
                <a:gd name="T27" fmla="*/ 29 h 102"/>
                <a:gd name="T28" fmla="*/ 96 w 98"/>
                <a:gd name="T29" fmla="*/ 42 h 102"/>
                <a:gd name="T30" fmla="*/ 91 w 98"/>
                <a:gd name="T31" fmla="*/ 50 h 102"/>
                <a:gd name="T32" fmla="*/ 87 w 98"/>
                <a:gd name="T33" fmla="*/ 64 h 102"/>
                <a:gd name="T34" fmla="*/ 89 w 98"/>
                <a:gd name="T35" fmla="*/ 75 h 102"/>
                <a:gd name="T36" fmla="*/ 92 w 98"/>
                <a:gd name="T37" fmla="*/ 81 h 102"/>
                <a:gd name="T38" fmla="*/ 94 w 98"/>
                <a:gd name="T39" fmla="*/ 88 h 102"/>
                <a:gd name="T40" fmla="*/ 89 w 98"/>
                <a:gd name="T41" fmla="*/ 88 h 102"/>
                <a:gd name="T42" fmla="*/ 87 w 98"/>
                <a:gd name="T43" fmla="*/ 87 h 102"/>
                <a:gd name="T44" fmla="*/ 81 w 98"/>
                <a:gd name="T45" fmla="*/ 88 h 102"/>
                <a:gd name="T46" fmla="*/ 77 w 98"/>
                <a:gd name="T47" fmla="*/ 87 h 102"/>
                <a:gd name="T48" fmla="*/ 77 w 98"/>
                <a:gd name="T49" fmla="*/ 87 h 102"/>
                <a:gd name="T50" fmla="*/ 71 w 98"/>
                <a:gd name="T51" fmla="*/ 87 h 102"/>
                <a:gd name="T52" fmla="*/ 64 w 98"/>
                <a:gd name="T53" fmla="*/ 87 h 102"/>
                <a:gd name="T54" fmla="*/ 64 w 98"/>
                <a:gd name="T55" fmla="*/ 88 h 102"/>
                <a:gd name="T56" fmla="*/ 69 w 98"/>
                <a:gd name="T57" fmla="*/ 87 h 102"/>
                <a:gd name="T58" fmla="*/ 71 w 98"/>
                <a:gd name="T59" fmla="*/ 87 h 102"/>
                <a:gd name="T60" fmla="*/ 62 w 98"/>
                <a:gd name="T61" fmla="*/ 88 h 102"/>
                <a:gd name="T62" fmla="*/ 52 w 98"/>
                <a:gd name="T63" fmla="*/ 88 h 102"/>
                <a:gd name="T64" fmla="*/ 58 w 98"/>
                <a:gd name="T65" fmla="*/ 88 h 102"/>
                <a:gd name="T66" fmla="*/ 43 w 98"/>
                <a:gd name="T67" fmla="*/ 92 h 102"/>
                <a:gd name="T68" fmla="*/ 33 w 98"/>
                <a:gd name="T69" fmla="*/ 96 h 102"/>
                <a:gd name="T70" fmla="*/ 23 w 98"/>
                <a:gd name="T71" fmla="*/ 100 h 102"/>
                <a:gd name="T72" fmla="*/ 18 w 98"/>
                <a:gd name="T73" fmla="*/ 96 h 102"/>
                <a:gd name="T74" fmla="*/ 20 w 98"/>
                <a:gd name="T75" fmla="*/ 88 h 102"/>
                <a:gd name="T76" fmla="*/ 20 w 98"/>
                <a:gd name="T77" fmla="*/ 83 h 102"/>
                <a:gd name="T78" fmla="*/ 20 w 98"/>
                <a:gd name="T79" fmla="*/ 79 h 102"/>
                <a:gd name="T80" fmla="*/ 18 w 98"/>
                <a:gd name="T81" fmla="*/ 79 h 102"/>
                <a:gd name="T82" fmla="*/ 14 w 98"/>
                <a:gd name="T83" fmla="*/ 73 h 102"/>
                <a:gd name="T84" fmla="*/ 6 w 98"/>
                <a:gd name="T85" fmla="*/ 71 h 102"/>
                <a:gd name="T86" fmla="*/ 2 w 98"/>
                <a:gd name="T87" fmla="*/ 69 h 102"/>
                <a:gd name="T88" fmla="*/ 4 w 98"/>
                <a:gd name="T89" fmla="*/ 65 h 102"/>
                <a:gd name="T90" fmla="*/ 6 w 98"/>
                <a:gd name="T91" fmla="*/ 56 h 102"/>
                <a:gd name="T92" fmla="*/ 8 w 98"/>
                <a:gd name="T93" fmla="*/ 50 h 102"/>
                <a:gd name="T94" fmla="*/ 8 w 98"/>
                <a:gd name="T95" fmla="*/ 44 h 102"/>
                <a:gd name="T96" fmla="*/ 10 w 98"/>
                <a:gd name="T97" fmla="*/ 40 h 102"/>
                <a:gd name="T98" fmla="*/ 8 w 98"/>
                <a:gd name="T99" fmla="*/ 39 h 102"/>
                <a:gd name="T100" fmla="*/ 10 w 98"/>
                <a:gd name="T101" fmla="*/ 35 h 102"/>
                <a:gd name="T102" fmla="*/ 16 w 98"/>
                <a:gd name="T103" fmla="*/ 35 h 102"/>
                <a:gd name="T104" fmla="*/ 12 w 98"/>
                <a:gd name="T105" fmla="*/ 29 h 102"/>
                <a:gd name="T106" fmla="*/ 14 w 98"/>
                <a:gd name="T107" fmla="*/ 25 h 102"/>
                <a:gd name="T108" fmla="*/ 12 w 98"/>
                <a:gd name="T109" fmla="*/ 21 h 102"/>
                <a:gd name="T110" fmla="*/ 8 w 98"/>
                <a:gd name="T111" fmla="*/ 14 h 102"/>
                <a:gd name="T112" fmla="*/ 14 w 98"/>
                <a:gd name="T113" fmla="*/ 8 h 102"/>
                <a:gd name="T114" fmla="*/ 16 w 98"/>
                <a:gd name="T115" fmla="*/ 4 h 102"/>
                <a:gd name="T116" fmla="*/ 21 w 98"/>
                <a:gd name="T117" fmla="*/ 8 h 102"/>
                <a:gd name="T118" fmla="*/ 27 w 98"/>
                <a:gd name="T119" fmla="*/ 6 h 102"/>
                <a:gd name="T120" fmla="*/ 31 w 98"/>
                <a:gd name="T121" fmla="*/ 4 h 102"/>
                <a:gd name="T122" fmla="*/ 35 w 98"/>
                <a:gd name="T123" fmla="*/ 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 h="102">
                  <a:moveTo>
                    <a:pt x="87" y="88"/>
                  </a:moveTo>
                  <a:lnTo>
                    <a:pt x="89" y="88"/>
                  </a:lnTo>
                  <a:lnTo>
                    <a:pt x="89" y="90"/>
                  </a:lnTo>
                  <a:lnTo>
                    <a:pt x="87" y="90"/>
                  </a:lnTo>
                  <a:lnTo>
                    <a:pt x="87" y="88"/>
                  </a:lnTo>
                  <a:close/>
                  <a:moveTo>
                    <a:pt x="39" y="0"/>
                  </a:moveTo>
                  <a:lnTo>
                    <a:pt x="39" y="2"/>
                  </a:lnTo>
                  <a:lnTo>
                    <a:pt x="39" y="4"/>
                  </a:lnTo>
                  <a:lnTo>
                    <a:pt x="41" y="4"/>
                  </a:lnTo>
                  <a:lnTo>
                    <a:pt x="39" y="4"/>
                  </a:lnTo>
                  <a:lnTo>
                    <a:pt x="41" y="4"/>
                  </a:lnTo>
                  <a:lnTo>
                    <a:pt x="39" y="6"/>
                  </a:lnTo>
                  <a:lnTo>
                    <a:pt x="41" y="6"/>
                  </a:lnTo>
                  <a:lnTo>
                    <a:pt x="39" y="6"/>
                  </a:lnTo>
                  <a:lnTo>
                    <a:pt x="39" y="8"/>
                  </a:lnTo>
                  <a:lnTo>
                    <a:pt x="41" y="8"/>
                  </a:lnTo>
                  <a:lnTo>
                    <a:pt x="43" y="8"/>
                  </a:lnTo>
                  <a:lnTo>
                    <a:pt x="43" y="6"/>
                  </a:lnTo>
                  <a:lnTo>
                    <a:pt x="44" y="6"/>
                  </a:lnTo>
                  <a:lnTo>
                    <a:pt x="46" y="4"/>
                  </a:lnTo>
                  <a:lnTo>
                    <a:pt x="48" y="4"/>
                  </a:lnTo>
                  <a:lnTo>
                    <a:pt x="50" y="4"/>
                  </a:lnTo>
                  <a:lnTo>
                    <a:pt x="50" y="6"/>
                  </a:lnTo>
                  <a:lnTo>
                    <a:pt x="52" y="6"/>
                  </a:lnTo>
                  <a:lnTo>
                    <a:pt x="54" y="6"/>
                  </a:lnTo>
                  <a:lnTo>
                    <a:pt x="56" y="6"/>
                  </a:lnTo>
                  <a:lnTo>
                    <a:pt x="56" y="8"/>
                  </a:lnTo>
                  <a:lnTo>
                    <a:pt x="58" y="8"/>
                  </a:lnTo>
                  <a:lnTo>
                    <a:pt x="58" y="10"/>
                  </a:lnTo>
                  <a:lnTo>
                    <a:pt x="60" y="10"/>
                  </a:lnTo>
                  <a:lnTo>
                    <a:pt x="60" y="12"/>
                  </a:lnTo>
                  <a:lnTo>
                    <a:pt x="60" y="14"/>
                  </a:lnTo>
                  <a:lnTo>
                    <a:pt x="62" y="14"/>
                  </a:lnTo>
                  <a:lnTo>
                    <a:pt x="62" y="16"/>
                  </a:lnTo>
                  <a:lnTo>
                    <a:pt x="64" y="16"/>
                  </a:lnTo>
                  <a:lnTo>
                    <a:pt x="66" y="16"/>
                  </a:lnTo>
                  <a:lnTo>
                    <a:pt x="68" y="16"/>
                  </a:lnTo>
                  <a:lnTo>
                    <a:pt x="66" y="16"/>
                  </a:lnTo>
                  <a:lnTo>
                    <a:pt x="68" y="17"/>
                  </a:lnTo>
                  <a:lnTo>
                    <a:pt x="69" y="17"/>
                  </a:lnTo>
                  <a:lnTo>
                    <a:pt x="69" y="16"/>
                  </a:lnTo>
                  <a:lnTo>
                    <a:pt x="71" y="16"/>
                  </a:lnTo>
                  <a:lnTo>
                    <a:pt x="71" y="14"/>
                  </a:lnTo>
                  <a:lnTo>
                    <a:pt x="73" y="14"/>
                  </a:lnTo>
                  <a:lnTo>
                    <a:pt x="75" y="14"/>
                  </a:lnTo>
                  <a:lnTo>
                    <a:pt x="77" y="14"/>
                  </a:lnTo>
                  <a:lnTo>
                    <a:pt x="79" y="12"/>
                  </a:lnTo>
                  <a:lnTo>
                    <a:pt x="81" y="12"/>
                  </a:lnTo>
                  <a:lnTo>
                    <a:pt x="85" y="12"/>
                  </a:lnTo>
                  <a:lnTo>
                    <a:pt x="85" y="14"/>
                  </a:lnTo>
                  <a:lnTo>
                    <a:pt x="87" y="14"/>
                  </a:lnTo>
                  <a:lnTo>
                    <a:pt x="87" y="12"/>
                  </a:lnTo>
                  <a:lnTo>
                    <a:pt x="87" y="14"/>
                  </a:lnTo>
                  <a:lnTo>
                    <a:pt x="89" y="14"/>
                  </a:lnTo>
                  <a:lnTo>
                    <a:pt x="89" y="16"/>
                  </a:lnTo>
                  <a:lnTo>
                    <a:pt x="91" y="16"/>
                  </a:lnTo>
                  <a:lnTo>
                    <a:pt x="91" y="17"/>
                  </a:lnTo>
                  <a:lnTo>
                    <a:pt x="92" y="19"/>
                  </a:lnTo>
                  <a:lnTo>
                    <a:pt x="94" y="21"/>
                  </a:lnTo>
                  <a:lnTo>
                    <a:pt x="94" y="19"/>
                  </a:lnTo>
                  <a:lnTo>
                    <a:pt x="96" y="19"/>
                  </a:lnTo>
                  <a:lnTo>
                    <a:pt x="96" y="21"/>
                  </a:lnTo>
                  <a:lnTo>
                    <a:pt x="94" y="21"/>
                  </a:lnTo>
                  <a:lnTo>
                    <a:pt x="94" y="23"/>
                  </a:lnTo>
                  <a:lnTo>
                    <a:pt x="96" y="23"/>
                  </a:lnTo>
                  <a:lnTo>
                    <a:pt x="94" y="23"/>
                  </a:lnTo>
                  <a:lnTo>
                    <a:pt x="94" y="25"/>
                  </a:lnTo>
                  <a:lnTo>
                    <a:pt x="94" y="27"/>
                  </a:lnTo>
                  <a:lnTo>
                    <a:pt x="96" y="27"/>
                  </a:lnTo>
                  <a:lnTo>
                    <a:pt x="96" y="29"/>
                  </a:lnTo>
                  <a:lnTo>
                    <a:pt x="96" y="31"/>
                  </a:lnTo>
                  <a:lnTo>
                    <a:pt x="98" y="35"/>
                  </a:lnTo>
                  <a:lnTo>
                    <a:pt x="98" y="40"/>
                  </a:lnTo>
                  <a:lnTo>
                    <a:pt x="96" y="40"/>
                  </a:lnTo>
                  <a:lnTo>
                    <a:pt x="96" y="42"/>
                  </a:lnTo>
                  <a:lnTo>
                    <a:pt x="94" y="44"/>
                  </a:lnTo>
                  <a:lnTo>
                    <a:pt x="94" y="46"/>
                  </a:lnTo>
                  <a:lnTo>
                    <a:pt x="92" y="46"/>
                  </a:lnTo>
                  <a:lnTo>
                    <a:pt x="92" y="50"/>
                  </a:lnTo>
                  <a:lnTo>
                    <a:pt x="91" y="50"/>
                  </a:lnTo>
                  <a:lnTo>
                    <a:pt x="91" y="56"/>
                  </a:lnTo>
                  <a:lnTo>
                    <a:pt x="91" y="58"/>
                  </a:lnTo>
                  <a:lnTo>
                    <a:pt x="89" y="58"/>
                  </a:lnTo>
                  <a:lnTo>
                    <a:pt x="87" y="62"/>
                  </a:lnTo>
                  <a:lnTo>
                    <a:pt x="87" y="64"/>
                  </a:lnTo>
                  <a:lnTo>
                    <a:pt x="87" y="65"/>
                  </a:lnTo>
                  <a:lnTo>
                    <a:pt x="87" y="71"/>
                  </a:lnTo>
                  <a:lnTo>
                    <a:pt x="89" y="71"/>
                  </a:lnTo>
                  <a:lnTo>
                    <a:pt x="89" y="73"/>
                  </a:lnTo>
                  <a:lnTo>
                    <a:pt x="89" y="75"/>
                  </a:lnTo>
                  <a:lnTo>
                    <a:pt x="89" y="77"/>
                  </a:lnTo>
                  <a:lnTo>
                    <a:pt x="91" y="77"/>
                  </a:lnTo>
                  <a:lnTo>
                    <a:pt x="91" y="79"/>
                  </a:lnTo>
                  <a:lnTo>
                    <a:pt x="91" y="81"/>
                  </a:lnTo>
                  <a:lnTo>
                    <a:pt x="92" y="81"/>
                  </a:lnTo>
                  <a:lnTo>
                    <a:pt x="94" y="81"/>
                  </a:lnTo>
                  <a:lnTo>
                    <a:pt x="94" y="83"/>
                  </a:lnTo>
                  <a:lnTo>
                    <a:pt x="94" y="85"/>
                  </a:lnTo>
                  <a:lnTo>
                    <a:pt x="94" y="87"/>
                  </a:lnTo>
                  <a:lnTo>
                    <a:pt x="94" y="88"/>
                  </a:lnTo>
                  <a:lnTo>
                    <a:pt x="92" y="88"/>
                  </a:lnTo>
                  <a:lnTo>
                    <a:pt x="91" y="88"/>
                  </a:lnTo>
                  <a:lnTo>
                    <a:pt x="91" y="90"/>
                  </a:lnTo>
                  <a:lnTo>
                    <a:pt x="91" y="88"/>
                  </a:lnTo>
                  <a:lnTo>
                    <a:pt x="89" y="88"/>
                  </a:lnTo>
                  <a:lnTo>
                    <a:pt x="87" y="88"/>
                  </a:lnTo>
                  <a:lnTo>
                    <a:pt x="89" y="87"/>
                  </a:lnTo>
                  <a:lnTo>
                    <a:pt x="89" y="85"/>
                  </a:lnTo>
                  <a:lnTo>
                    <a:pt x="89" y="87"/>
                  </a:lnTo>
                  <a:lnTo>
                    <a:pt x="87" y="87"/>
                  </a:lnTo>
                  <a:lnTo>
                    <a:pt x="87" y="88"/>
                  </a:lnTo>
                  <a:lnTo>
                    <a:pt x="85" y="88"/>
                  </a:lnTo>
                  <a:lnTo>
                    <a:pt x="87" y="88"/>
                  </a:lnTo>
                  <a:lnTo>
                    <a:pt x="85" y="90"/>
                  </a:lnTo>
                  <a:lnTo>
                    <a:pt x="81" y="88"/>
                  </a:lnTo>
                  <a:lnTo>
                    <a:pt x="79" y="88"/>
                  </a:lnTo>
                  <a:lnTo>
                    <a:pt x="77" y="88"/>
                  </a:lnTo>
                  <a:lnTo>
                    <a:pt x="75" y="88"/>
                  </a:lnTo>
                  <a:lnTo>
                    <a:pt x="75" y="87"/>
                  </a:lnTo>
                  <a:lnTo>
                    <a:pt x="77" y="87"/>
                  </a:lnTo>
                  <a:lnTo>
                    <a:pt x="79" y="88"/>
                  </a:lnTo>
                  <a:lnTo>
                    <a:pt x="79" y="87"/>
                  </a:lnTo>
                  <a:lnTo>
                    <a:pt x="79" y="85"/>
                  </a:lnTo>
                  <a:lnTo>
                    <a:pt x="77" y="85"/>
                  </a:lnTo>
                  <a:lnTo>
                    <a:pt x="77" y="87"/>
                  </a:lnTo>
                  <a:lnTo>
                    <a:pt x="79" y="87"/>
                  </a:lnTo>
                  <a:lnTo>
                    <a:pt x="77" y="87"/>
                  </a:lnTo>
                  <a:lnTo>
                    <a:pt x="75" y="87"/>
                  </a:lnTo>
                  <a:lnTo>
                    <a:pt x="73" y="87"/>
                  </a:lnTo>
                  <a:lnTo>
                    <a:pt x="71" y="87"/>
                  </a:lnTo>
                  <a:lnTo>
                    <a:pt x="69" y="87"/>
                  </a:lnTo>
                  <a:lnTo>
                    <a:pt x="68" y="87"/>
                  </a:lnTo>
                  <a:lnTo>
                    <a:pt x="66" y="87"/>
                  </a:lnTo>
                  <a:lnTo>
                    <a:pt x="66" y="88"/>
                  </a:lnTo>
                  <a:lnTo>
                    <a:pt x="64" y="87"/>
                  </a:lnTo>
                  <a:lnTo>
                    <a:pt x="64" y="88"/>
                  </a:lnTo>
                  <a:lnTo>
                    <a:pt x="64" y="87"/>
                  </a:lnTo>
                  <a:lnTo>
                    <a:pt x="62" y="87"/>
                  </a:lnTo>
                  <a:lnTo>
                    <a:pt x="64" y="87"/>
                  </a:lnTo>
                  <a:lnTo>
                    <a:pt x="64" y="88"/>
                  </a:lnTo>
                  <a:lnTo>
                    <a:pt x="62" y="88"/>
                  </a:lnTo>
                  <a:lnTo>
                    <a:pt x="64" y="88"/>
                  </a:lnTo>
                  <a:lnTo>
                    <a:pt x="66" y="88"/>
                  </a:lnTo>
                  <a:lnTo>
                    <a:pt x="68" y="88"/>
                  </a:lnTo>
                  <a:lnTo>
                    <a:pt x="69" y="87"/>
                  </a:lnTo>
                  <a:lnTo>
                    <a:pt x="69" y="88"/>
                  </a:lnTo>
                  <a:lnTo>
                    <a:pt x="69" y="87"/>
                  </a:lnTo>
                  <a:lnTo>
                    <a:pt x="69" y="88"/>
                  </a:lnTo>
                  <a:lnTo>
                    <a:pt x="69" y="87"/>
                  </a:lnTo>
                  <a:lnTo>
                    <a:pt x="71" y="87"/>
                  </a:lnTo>
                  <a:lnTo>
                    <a:pt x="73" y="87"/>
                  </a:lnTo>
                  <a:lnTo>
                    <a:pt x="75" y="88"/>
                  </a:lnTo>
                  <a:lnTo>
                    <a:pt x="69" y="88"/>
                  </a:lnTo>
                  <a:lnTo>
                    <a:pt x="66" y="88"/>
                  </a:lnTo>
                  <a:lnTo>
                    <a:pt x="62" y="88"/>
                  </a:lnTo>
                  <a:lnTo>
                    <a:pt x="60" y="88"/>
                  </a:lnTo>
                  <a:lnTo>
                    <a:pt x="58" y="88"/>
                  </a:lnTo>
                  <a:lnTo>
                    <a:pt x="56" y="88"/>
                  </a:lnTo>
                  <a:lnTo>
                    <a:pt x="54" y="88"/>
                  </a:lnTo>
                  <a:lnTo>
                    <a:pt x="52" y="88"/>
                  </a:lnTo>
                  <a:lnTo>
                    <a:pt x="52" y="90"/>
                  </a:lnTo>
                  <a:lnTo>
                    <a:pt x="54" y="90"/>
                  </a:lnTo>
                  <a:lnTo>
                    <a:pt x="54" y="88"/>
                  </a:lnTo>
                  <a:lnTo>
                    <a:pt x="56" y="88"/>
                  </a:lnTo>
                  <a:lnTo>
                    <a:pt x="58" y="88"/>
                  </a:lnTo>
                  <a:lnTo>
                    <a:pt x="54" y="90"/>
                  </a:lnTo>
                  <a:lnTo>
                    <a:pt x="50" y="90"/>
                  </a:lnTo>
                  <a:lnTo>
                    <a:pt x="48" y="90"/>
                  </a:lnTo>
                  <a:lnTo>
                    <a:pt x="44" y="90"/>
                  </a:lnTo>
                  <a:lnTo>
                    <a:pt x="43" y="92"/>
                  </a:lnTo>
                  <a:lnTo>
                    <a:pt x="41" y="92"/>
                  </a:lnTo>
                  <a:lnTo>
                    <a:pt x="37" y="94"/>
                  </a:lnTo>
                  <a:lnTo>
                    <a:pt x="35" y="94"/>
                  </a:lnTo>
                  <a:lnTo>
                    <a:pt x="33" y="94"/>
                  </a:lnTo>
                  <a:lnTo>
                    <a:pt x="33" y="96"/>
                  </a:lnTo>
                  <a:lnTo>
                    <a:pt x="31" y="96"/>
                  </a:lnTo>
                  <a:lnTo>
                    <a:pt x="29" y="96"/>
                  </a:lnTo>
                  <a:lnTo>
                    <a:pt x="27" y="98"/>
                  </a:lnTo>
                  <a:lnTo>
                    <a:pt x="25" y="98"/>
                  </a:lnTo>
                  <a:lnTo>
                    <a:pt x="23" y="100"/>
                  </a:lnTo>
                  <a:lnTo>
                    <a:pt x="21" y="100"/>
                  </a:lnTo>
                  <a:lnTo>
                    <a:pt x="20" y="102"/>
                  </a:lnTo>
                  <a:lnTo>
                    <a:pt x="18" y="102"/>
                  </a:lnTo>
                  <a:lnTo>
                    <a:pt x="18" y="100"/>
                  </a:lnTo>
                  <a:lnTo>
                    <a:pt x="18" y="96"/>
                  </a:lnTo>
                  <a:lnTo>
                    <a:pt x="18" y="94"/>
                  </a:lnTo>
                  <a:lnTo>
                    <a:pt x="18" y="92"/>
                  </a:lnTo>
                  <a:lnTo>
                    <a:pt x="18" y="90"/>
                  </a:lnTo>
                  <a:lnTo>
                    <a:pt x="20" y="90"/>
                  </a:lnTo>
                  <a:lnTo>
                    <a:pt x="20" y="88"/>
                  </a:lnTo>
                  <a:lnTo>
                    <a:pt x="20" y="87"/>
                  </a:lnTo>
                  <a:lnTo>
                    <a:pt x="21" y="87"/>
                  </a:lnTo>
                  <a:lnTo>
                    <a:pt x="21" y="85"/>
                  </a:lnTo>
                  <a:lnTo>
                    <a:pt x="20" y="85"/>
                  </a:lnTo>
                  <a:lnTo>
                    <a:pt x="20" y="83"/>
                  </a:lnTo>
                  <a:lnTo>
                    <a:pt x="21" y="83"/>
                  </a:lnTo>
                  <a:lnTo>
                    <a:pt x="20" y="83"/>
                  </a:lnTo>
                  <a:lnTo>
                    <a:pt x="21" y="83"/>
                  </a:lnTo>
                  <a:lnTo>
                    <a:pt x="20" y="81"/>
                  </a:lnTo>
                  <a:lnTo>
                    <a:pt x="20" y="79"/>
                  </a:lnTo>
                  <a:lnTo>
                    <a:pt x="20" y="77"/>
                  </a:lnTo>
                  <a:lnTo>
                    <a:pt x="20" y="79"/>
                  </a:lnTo>
                  <a:lnTo>
                    <a:pt x="18" y="79"/>
                  </a:lnTo>
                  <a:lnTo>
                    <a:pt x="18" y="77"/>
                  </a:lnTo>
                  <a:lnTo>
                    <a:pt x="18" y="79"/>
                  </a:lnTo>
                  <a:lnTo>
                    <a:pt x="18" y="77"/>
                  </a:lnTo>
                  <a:lnTo>
                    <a:pt x="16" y="77"/>
                  </a:lnTo>
                  <a:lnTo>
                    <a:pt x="14" y="77"/>
                  </a:lnTo>
                  <a:lnTo>
                    <a:pt x="14" y="75"/>
                  </a:lnTo>
                  <a:lnTo>
                    <a:pt x="14" y="73"/>
                  </a:lnTo>
                  <a:lnTo>
                    <a:pt x="14" y="71"/>
                  </a:lnTo>
                  <a:lnTo>
                    <a:pt x="12" y="71"/>
                  </a:lnTo>
                  <a:lnTo>
                    <a:pt x="10" y="71"/>
                  </a:lnTo>
                  <a:lnTo>
                    <a:pt x="8" y="71"/>
                  </a:lnTo>
                  <a:lnTo>
                    <a:pt x="6" y="71"/>
                  </a:lnTo>
                  <a:lnTo>
                    <a:pt x="6" y="69"/>
                  </a:lnTo>
                  <a:lnTo>
                    <a:pt x="4" y="69"/>
                  </a:lnTo>
                  <a:lnTo>
                    <a:pt x="4" y="67"/>
                  </a:lnTo>
                  <a:lnTo>
                    <a:pt x="4" y="69"/>
                  </a:lnTo>
                  <a:lnTo>
                    <a:pt x="2" y="69"/>
                  </a:lnTo>
                  <a:lnTo>
                    <a:pt x="2" y="67"/>
                  </a:lnTo>
                  <a:lnTo>
                    <a:pt x="0" y="67"/>
                  </a:lnTo>
                  <a:lnTo>
                    <a:pt x="2" y="67"/>
                  </a:lnTo>
                  <a:lnTo>
                    <a:pt x="2" y="65"/>
                  </a:lnTo>
                  <a:lnTo>
                    <a:pt x="4" y="65"/>
                  </a:lnTo>
                  <a:lnTo>
                    <a:pt x="6" y="64"/>
                  </a:lnTo>
                  <a:lnTo>
                    <a:pt x="6" y="62"/>
                  </a:lnTo>
                  <a:lnTo>
                    <a:pt x="6" y="60"/>
                  </a:lnTo>
                  <a:lnTo>
                    <a:pt x="6" y="58"/>
                  </a:lnTo>
                  <a:lnTo>
                    <a:pt x="6" y="56"/>
                  </a:lnTo>
                  <a:lnTo>
                    <a:pt x="4" y="54"/>
                  </a:lnTo>
                  <a:lnTo>
                    <a:pt x="4" y="52"/>
                  </a:lnTo>
                  <a:lnTo>
                    <a:pt x="4" y="50"/>
                  </a:lnTo>
                  <a:lnTo>
                    <a:pt x="6" y="50"/>
                  </a:lnTo>
                  <a:lnTo>
                    <a:pt x="8" y="50"/>
                  </a:lnTo>
                  <a:lnTo>
                    <a:pt x="8" y="48"/>
                  </a:lnTo>
                  <a:lnTo>
                    <a:pt x="10" y="48"/>
                  </a:lnTo>
                  <a:lnTo>
                    <a:pt x="10" y="46"/>
                  </a:lnTo>
                  <a:lnTo>
                    <a:pt x="8" y="46"/>
                  </a:lnTo>
                  <a:lnTo>
                    <a:pt x="8" y="44"/>
                  </a:lnTo>
                  <a:lnTo>
                    <a:pt x="10" y="44"/>
                  </a:lnTo>
                  <a:lnTo>
                    <a:pt x="10" y="42"/>
                  </a:lnTo>
                  <a:lnTo>
                    <a:pt x="12" y="42"/>
                  </a:lnTo>
                  <a:lnTo>
                    <a:pt x="10" y="42"/>
                  </a:lnTo>
                  <a:lnTo>
                    <a:pt x="10" y="40"/>
                  </a:lnTo>
                  <a:lnTo>
                    <a:pt x="12" y="40"/>
                  </a:lnTo>
                  <a:lnTo>
                    <a:pt x="10" y="40"/>
                  </a:lnTo>
                  <a:lnTo>
                    <a:pt x="8" y="40"/>
                  </a:lnTo>
                  <a:lnTo>
                    <a:pt x="6" y="39"/>
                  </a:lnTo>
                  <a:lnTo>
                    <a:pt x="8" y="39"/>
                  </a:lnTo>
                  <a:lnTo>
                    <a:pt x="6" y="39"/>
                  </a:lnTo>
                  <a:lnTo>
                    <a:pt x="8" y="37"/>
                  </a:lnTo>
                  <a:lnTo>
                    <a:pt x="6" y="37"/>
                  </a:lnTo>
                  <a:lnTo>
                    <a:pt x="8" y="35"/>
                  </a:lnTo>
                  <a:lnTo>
                    <a:pt x="10" y="35"/>
                  </a:lnTo>
                  <a:lnTo>
                    <a:pt x="12" y="35"/>
                  </a:lnTo>
                  <a:lnTo>
                    <a:pt x="12" y="37"/>
                  </a:lnTo>
                  <a:lnTo>
                    <a:pt x="14" y="37"/>
                  </a:lnTo>
                  <a:lnTo>
                    <a:pt x="16" y="37"/>
                  </a:lnTo>
                  <a:lnTo>
                    <a:pt x="16" y="35"/>
                  </a:lnTo>
                  <a:lnTo>
                    <a:pt x="16" y="33"/>
                  </a:lnTo>
                  <a:lnTo>
                    <a:pt x="14" y="33"/>
                  </a:lnTo>
                  <a:lnTo>
                    <a:pt x="14" y="31"/>
                  </a:lnTo>
                  <a:lnTo>
                    <a:pt x="12" y="31"/>
                  </a:lnTo>
                  <a:lnTo>
                    <a:pt x="12" y="29"/>
                  </a:lnTo>
                  <a:lnTo>
                    <a:pt x="12" y="27"/>
                  </a:lnTo>
                  <a:lnTo>
                    <a:pt x="14" y="27"/>
                  </a:lnTo>
                  <a:lnTo>
                    <a:pt x="16" y="27"/>
                  </a:lnTo>
                  <a:lnTo>
                    <a:pt x="16" y="25"/>
                  </a:lnTo>
                  <a:lnTo>
                    <a:pt x="14" y="25"/>
                  </a:lnTo>
                  <a:lnTo>
                    <a:pt x="12" y="25"/>
                  </a:lnTo>
                  <a:lnTo>
                    <a:pt x="12" y="23"/>
                  </a:lnTo>
                  <a:lnTo>
                    <a:pt x="12" y="21"/>
                  </a:lnTo>
                  <a:lnTo>
                    <a:pt x="14" y="21"/>
                  </a:lnTo>
                  <a:lnTo>
                    <a:pt x="12" y="21"/>
                  </a:lnTo>
                  <a:lnTo>
                    <a:pt x="10" y="21"/>
                  </a:lnTo>
                  <a:lnTo>
                    <a:pt x="8" y="19"/>
                  </a:lnTo>
                  <a:lnTo>
                    <a:pt x="8" y="17"/>
                  </a:lnTo>
                  <a:lnTo>
                    <a:pt x="10" y="14"/>
                  </a:lnTo>
                  <a:lnTo>
                    <a:pt x="8" y="14"/>
                  </a:lnTo>
                  <a:lnTo>
                    <a:pt x="8" y="12"/>
                  </a:lnTo>
                  <a:lnTo>
                    <a:pt x="8" y="10"/>
                  </a:lnTo>
                  <a:lnTo>
                    <a:pt x="10" y="10"/>
                  </a:lnTo>
                  <a:lnTo>
                    <a:pt x="12" y="8"/>
                  </a:lnTo>
                  <a:lnTo>
                    <a:pt x="14" y="8"/>
                  </a:lnTo>
                  <a:lnTo>
                    <a:pt x="14" y="6"/>
                  </a:lnTo>
                  <a:lnTo>
                    <a:pt x="16" y="6"/>
                  </a:lnTo>
                  <a:lnTo>
                    <a:pt x="14" y="6"/>
                  </a:lnTo>
                  <a:lnTo>
                    <a:pt x="16" y="6"/>
                  </a:lnTo>
                  <a:lnTo>
                    <a:pt x="16" y="4"/>
                  </a:lnTo>
                  <a:lnTo>
                    <a:pt x="18" y="4"/>
                  </a:lnTo>
                  <a:lnTo>
                    <a:pt x="20" y="4"/>
                  </a:lnTo>
                  <a:lnTo>
                    <a:pt x="20" y="6"/>
                  </a:lnTo>
                  <a:lnTo>
                    <a:pt x="21" y="6"/>
                  </a:lnTo>
                  <a:lnTo>
                    <a:pt x="21" y="8"/>
                  </a:lnTo>
                  <a:lnTo>
                    <a:pt x="23" y="8"/>
                  </a:lnTo>
                  <a:lnTo>
                    <a:pt x="25" y="8"/>
                  </a:lnTo>
                  <a:lnTo>
                    <a:pt x="27" y="10"/>
                  </a:lnTo>
                  <a:lnTo>
                    <a:pt x="27" y="8"/>
                  </a:lnTo>
                  <a:lnTo>
                    <a:pt x="27" y="6"/>
                  </a:lnTo>
                  <a:lnTo>
                    <a:pt x="29" y="6"/>
                  </a:lnTo>
                  <a:lnTo>
                    <a:pt x="31" y="6"/>
                  </a:lnTo>
                  <a:lnTo>
                    <a:pt x="33" y="6"/>
                  </a:lnTo>
                  <a:lnTo>
                    <a:pt x="33" y="4"/>
                  </a:lnTo>
                  <a:lnTo>
                    <a:pt x="31" y="4"/>
                  </a:lnTo>
                  <a:lnTo>
                    <a:pt x="31" y="2"/>
                  </a:lnTo>
                  <a:lnTo>
                    <a:pt x="31" y="0"/>
                  </a:lnTo>
                  <a:lnTo>
                    <a:pt x="33" y="0"/>
                  </a:lnTo>
                  <a:lnTo>
                    <a:pt x="33" y="2"/>
                  </a:lnTo>
                  <a:lnTo>
                    <a:pt x="35" y="2"/>
                  </a:lnTo>
                  <a:lnTo>
                    <a:pt x="37" y="2"/>
                  </a:lnTo>
                  <a:lnTo>
                    <a:pt x="37" y="0"/>
                  </a:lnTo>
                  <a:lnTo>
                    <a:pt x="39"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49"/>
            <p:cNvSpPr>
              <a:spLocks/>
            </p:cNvSpPr>
            <p:nvPr/>
          </p:nvSpPr>
          <p:spPr bwMode="auto">
            <a:xfrm>
              <a:off x="2271713" y="4570413"/>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50"/>
            <p:cNvSpPr>
              <a:spLocks/>
            </p:cNvSpPr>
            <p:nvPr/>
          </p:nvSpPr>
          <p:spPr bwMode="auto">
            <a:xfrm>
              <a:off x="5243513" y="4500563"/>
              <a:ext cx="195263" cy="288925"/>
            </a:xfrm>
            <a:custGeom>
              <a:avLst/>
              <a:gdLst>
                <a:gd name="T0" fmla="*/ 98 w 123"/>
                <a:gd name="T1" fmla="*/ 4 h 182"/>
                <a:gd name="T2" fmla="*/ 102 w 123"/>
                <a:gd name="T3" fmla="*/ 9 h 182"/>
                <a:gd name="T4" fmla="*/ 106 w 123"/>
                <a:gd name="T5" fmla="*/ 15 h 182"/>
                <a:gd name="T6" fmla="*/ 106 w 123"/>
                <a:gd name="T7" fmla="*/ 29 h 182"/>
                <a:gd name="T8" fmla="*/ 106 w 123"/>
                <a:gd name="T9" fmla="*/ 40 h 182"/>
                <a:gd name="T10" fmla="*/ 115 w 123"/>
                <a:gd name="T11" fmla="*/ 50 h 182"/>
                <a:gd name="T12" fmla="*/ 100 w 123"/>
                <a:gd name="T13" fmla="*/ 50 h 182"/>
                <a:gd name="T14" fmla="*/ 88 w 123"/>
                <a:gd name="T15" fmla="*/ 55 h 182"/>
                <a:gd name="T16" fmla="*/ 104 w 123"/>
                <a:gd name="T17" fmla="*/ 71 h 182"/>
                <a:gd name="T18" fmla="*/ 111 w 123"/>
                <a:gd name="T19" fmla="*/ 84 h 182"/>
                <a:gd name="T20" fmla="*/ 109 w 123"/>
                <a:gd name="T21" fmla="*/ 92 h 182"/>
                <a:gd name="T22" fmla="*/ 104 w 123"/>
                <a:gd name="T23" fmla="*/ 102 h 182"/>
                <a:gd name="T24" fmla="*/ 94 w 123"/>
                <a:gd name="T25" fmla="*/ 113 h 182"/>
                <a:gd name="T26" fmla="*/ 98 w 123"/>
                <a:gd name="T27" fmla="*/ 123 h 182"/>
                <a:gd name="T28" fmla="*/ 100 w 123"/>
                <a:gd name="T29" fmla="*/ 130 h 182"/>
                <a:gd name="T30" fmla="*/ 106 w 123"/>
                <a:gd name="T31" fmla="*/ 142 h 182"/>
                <a:gd name="T32" fmla="*/ 107 w 123"/>
                <a:gd name="T33" fmla="*/ 151 h 182"/>
                <a:gd name="T34" fmla="*/ 119 w 123"/>
                <a:gd name="T35" fmla="*/ 159 h 182"/>
                <a:gd name="T36" fmla="*/ 121 w 123"/>
                <a:gd name="T37" fmla="*/ 171 h 182"/>
                <a:gd name="T38" fmla="*/ 123 w 123"/>
                <a:gd name="T39" fmla="*/ 180 h 182"/>
                <a:gd name="T40" fmla="*/ 113 w 123"/>
                <a:gd name="T41" fmla="*/ 178 h 182"/>
                <a:gd name="T42" fmla="*/ 106 w 123"/>
                <a:gd name="T43" fmla="*/ 178 h 182"/>
                <a:gd name="T44" fmla="*/ 100 w 123"/>
                <a:gd name="T45" fmla="*/ 176 h 182"/>
                <a:gd name="T46" fmla="*/ 88 w 123"/>
                <a:gd name="T47" fmla="*/ 174 h 182"/>
                <a:gd name="T48" fmla="*/ 73 w 123"/>
                <a:gd name="T49" fmla="*/ 173 h 182"/>
                <a:gd name="T50" fmla="*/ 58 w 123"/>
                <a:gd name="T51" fmla="*/ 173 h 182"/>
                <a:gd name="T52" fmla="*/ 40 w 123"/>
                <a:gd name="T53" fmla="*/ 174 h 182"/>
                <a:gd name="T54" fmla="*/ 21 w 123"/>
                <a:gd name="T55" fmla="*/ 173 h 182"/>
                <a:gd name="T56" fmla="*/ 23 w 123"/>
                <a:gd name="T57" fmla="*/ 159 h 182"/>
                <a:gd name="T58" fmla="*/ 19 w 123"/>
                <a:gd name="T59" fmla="*/ 151 h 182"/>
                <a:gd name="T60" fmla="*/ 17 w 123"/>
                <a:gd name="T61" fmla="*/ 148 h 182"/>
                <a:gd name="T62" fmla="*/ 19 w 123"/>
                <a:gd name="T63" fmla="*/ 144 h 182"/>
                <a:gd name="T64" fmla="*/ 17 w 123"/>
                <a:gd name="T65" fmla="*/ 146 h 182"/>
                <a:gd name="T66" fmla="*/ 10 w 123"/>
                <a:gd name="T67" fmla="*/ 144 h 182"/>
                <a:gd name="T68" fmla="*/ 8 w 123"/>
                <a:gd name="T69" fmla="*/ 136 h 182"/>
                <a:gd name="T70" fmla="*/ 4 w 123"/>
                <a:gd name="T71" fmla="*/ 138 h 182"/>
                <a:gd name="T72" fmla="*/ 0 w 123"/>
                <a:gd name="T73" fmla="*/ 134 h 182"/>
                <a:gd name="T74" fmla="*/ 6 w 123"/>
                <a:gd name="T75" fmla="*/ 126 h 182"/>
                <a:gd name="T76" fmla="*/ 6 w 123"/>
                <a:gd name="T77" fmla="*/ 117 h 182"/>
                <a:gd name="T78" fmla="*/ 13 w 123"/>
                <a:gd name="T79" fmla="*/ 109 h 182"/>
                <a:gd name="T80" fmla="*/ 23 w 123"/>
                <a:gd name="T81" fmla="*/ 102 h 182"/>
                <a:gd name="T82" fmla="*/ 35 w 123"/>
                <a:gd name="T83" fmla="*/ 96 h 182"/>
                <a:gd name="T84" fmla="*/ 42 w 123"/>
                <a:gd name="T85" fmla="*/ 103 h 182"/>
                <a:gd name="T86" fmla="*/ 46 w 123"/>
                <a:gd name="T87" fmla="*/ 105 h 182"/>
                <a:gd name="T88" fmla="*/ 50 w 123"/>
                <a:gd name="T89" fmla="*/ 98 h 182"/>
                <a:gd name="T90" fmla="*/ 56 w 123"/>
                <a:gd name="T91" fmla="*/ 90 h 182"/>
                <a:gd name="T92" fmla="*/ 59 w 123"/>
                <a:gd name="T93" fmla="*/ 78 h 182"/>
                <a:gd name="T94" fmla="*/ 63 w 123"/>
                <a:gd name="T95" fmla="*/ 71 h 182"/>
                <a:gd name="T96" fmla="*/ 69 w 123"/>
                <a:gd name="T97" fmla="*/ 65 h 182"/>
                <a:gd name="T98" fmla="*/ 73 w 123"/>
                <a:gd name="T99" fmla="*/ 57 h 182"/>
                <a:gd name="T100" fmla="*/ 75 w 123"/>
                <a:gd name="T101" fmla="*/ 50 h 182"/>
                <a:gd name="T102" fmla="*/ 79 w 123"/>
                <a:gd name="T103" fmla="*/ 44 h 182"/>
                <a:gd name="T104" fmla="*/ 88 w 123"/>
                <a:gd name="T105" fmla="*/ 29 h 182"/>
                <a:gd name="T106" fmla="*/ 98 w 123"/>
                <a:gd name="T107" fmla="*/ 23 h 182"/>
                <a:gd name="T108" fmla="*/ 98 w 123"/>
                <a:gd name="T109" fmla="*/ 13 h 182"/>
                <a:gd name="T110" fmla="*/ 90 w 123"/>
                <a:gd name="T111" fmla="*/ 11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3" h="182">
                  <a:moveTo>
                    <a:pt x="94" y="0"/>
                  </a:moveTo>
                  <a:lnTo>
                    <a:pt x="92" y="0"/>
                  </a:lnTo>
                  <a:lnTo>
                    <a:pt x="92" y="2"/>
                  </a:lnTo>
                  <a:lnTo>
                    <a:pt x="94" y="2"/>
                  </a:lnTo>
                  <a:lnTo>
                    <a:pt x="96" y="2"/>
                  </a:lnTo>
                  <a:lnTo>
                    <a:pt x="96" y="4"/>
                  </a:lnTo>
                  <a:lnTo>
                    <a:pt x="98" y="4"/>
                  </a:lnTo>
                  <a:lnTo>
                    <a:pt x="98" y="6"/>
                  </a:lnTo>
                  <a:lnTo>
                    <a:pt x="98" y="4"/>
                  </a:lnTo>
                  <a:lnTo>
                    <a:pt x="98" y="6"/>
                  </a:lnTo>
                  <a:lnTo>
                    <a:pt x="100" y="6"/>
                  </a:lnTo>
                  <a:lnTo>
                    <a:pt x="102" y="6"/>
                  </a:lnTo>
                  <a:lnTo>
                    <a:pt x="102" y="7"/>
                  </a:lnTo>
                  <a:lnTo>
                    <a:pt x="102" y="9"/>
                  </a:lnTo>
                  <a:lnTo>
                    <a:pt x="102" y="11"/>
                  </a:lnTo>
                  <a:lnTo>
                    <a:pt x="102" y="13"/>
                  </a:lnTo>
                  <a:lnTo>
                    <a:pt x="102" y="15"/>
                  </a:lnTo>
                  <a:lnTo>
                    <a:pt x="104" y="15"/>
                  </a:lnTo>
                  <a:lnTo>
                    <a:pt x="106" y="15"/>
                  </a:lnTo>
                  <a:lnTo>
                    <a:pt x="104" y="15"/>
                  </a:lnTo>
                  <a:lnTo>
                    <a:pt x="106" y="15"/>
                  </a:lnTo>
                  <a:lnTo>
                    <a:pt x="106" y="17"/>
                  </a:lnTo>
                  <a:lnTo>
                    <a:pt x="106" y="19"/>
                  </a:lnTo>
                  <a:lnTo>
                    <a:pt x="106" y="21"/>
                  </a:lnTo>
                  <a:lnTo>
                    <a:pt x="106" y="23"/>
                  </a:lnTo>
                  <a:lnTo>
                    <a:pt x="106" y="25"/>
                  </a:lnTo>
                  <a:lnTo>
                    <a:pt x="106" y="27"/>
                  </a:lnTo>
                  <a:lnTo>
                    <a:pt x="106" y="29"/>
                  </a:lnTo>
                  <a:lnTo>
                    <a:pt x="104" y="29"/>
                  </a:lnTo>
                  <a:lnTo>
                    <a:pt x="104" y="30"/>
                  </a:lnTo>
                  <a:lnTo>
                    <a:pt x="104" y="32"/>
                  </a:lnTo>
                  <a:lnTo>
                    <a:pt x="106" y="34"/>
                  </a:lnTo>
                  <a:lnTo>
                    <a:pt x="106" y="36"/>
                  </a:lnTo>
                  <a:lnTo>
                    <a:pt x="106" y="38"/>
                  </a:lnTo>
                  <a:lnTo>
                    <a:pt x="106" y="40"/>
                  </a:lnTo>
                  <a:lnTo>
                    <a:pt x="107" y="40"/>
                  </a:lnTo>
                  <a:lnTo>
                    <a:pt x="107" y="42"/>
                  </a:lnTo>
                  <a:lnTo>
                    <a:pt x="109" y="44"/>
                  </a:lnTo>
                  <a:lnTo>
                    <a:pt x="111" y="46"/>
                  </a:lnTo>
                  <a:lnTo>
                    <a:pt x="111" y="48"/>
                  </a:lnTo>
                  <a:lnTo>
                    <a:pt x="113" y="48"/>
                  </a:lnTo>
                  <a:lnTo>
                    <a:pt x="115" y="50"/>
                  </a:lnTo>
                  <a:lnTo>
                    <a:pt x="111" y="50"/>
                  </a:lnTo>
                  <a:lnTo>
                    <a:pt x="109" y="50"/>
                  </a:lnTo>
                  <a:lnTo>
                    <a:pt x="107" y="50"/>
                  </a:lnTo>
                  <a:lnTo>
                    <a:pt x="106" y="50"/>
                  </a:lnTo>
                  <a:lnTo>
                    <a:pt x="104" y="50"/>
                  </a:lnTo>
                  <a:lnTo>
                    <a:pt x="102" y="50"/>
                  </a:lnTo>
                  <a:lnTo>
                    <a:pt x="100" y="50"/>
                  </a:lnTo>
                  <a:lnTo>
                    <a:pt x="96" y="50"/>
                  </a:lnTo>
                  <a:lnTo>
                    <a:pt x="92" y="50"/>
                  </a:lnTo>
                  <a:lnTo>
                    <a:pt x="90" y="50"/>
                  </a:lnTo>
                  <a:lnTo>
                    <a:pt x="90" y="52"/>
                  </a:lnTo>
                  <a:lnTo>
                    <a:pt x="88" y="54"/>
                  </a:lnTo>
                  <a:lnTo>
                    <a:pt x="86" y="55"/>
                  </a:lnTo>
                  <a:lnTo>
                    <a:pt x="88" y="55"/>
                  </a:lnTo>
                  <a:lnTo>
                    <a:pt x="94" y="61"/>
                  </a:lnTo>
                  <a:lnTo>
                    <a:pt x="94" y="63"/>
                  </a:lnTo>
                  <a:lnTo>
                    <a:pt x="98" y="65"/>
                  </a:lnTo>
                  <a:lnTo>
                    <a:pt x="100" y="69"/>
                  </a:lnTo>
                  <a:lnTo>
                    <a:pt x="102" y="69"/>
                  </a:lnTo>
                  <a:lnTo>
                    <a:pt x="104" y="69"/>
                  </a:lnTo>
                  <a:lnTo>
                    <a:pt x="104" y="71"/>
                  </a:lnTo>
                  <a:lnTo>
                    <a:pt x="106" y="71"/>
                  </a:lnTo>
                  <a:lnTo>
                    <a:pt x="106" y="73"/>
                  </a:lnTo>
                  <a:lnTo>
                    <a:pt x="107" y="73"/>
                  </a:lnTo>
                  <a:lnTo>
                    <a:pt x="107" y="75"/>
                  </a:lnTo>
                  <a:lnTo>
                    <a:pt x="109" y="78"/>
                  </a:lnTo>
                  <a:lnTo>
                    <a:pt x="111" y="82"/>
                  </a:lnTo>
                  <a:lnTo>
                    <a:pt x="111" y="84"/>
                  </a:lnTo>
                  <a:lnTo>
                    <a:pt x="113" y="84"/>
                  </a:lnTo>
                  <a:lnTo>
                    <a:pt x="113" y="86"/>
                  </a:lnTo>
                  <a:lnTo>
                    <a:pt x="113" y="88"/>
                  </a:lnTo>
                  <a:lnTo>
                    <a:pt x="111" y="88"/>
                  </a:lnTo>
                  <a:lnTo>
                    <a:pt x="111" y="90"/>
                  </a:lnTo>
                  <a:lnTo>
                    <a:pt x="111" y="92"/>
                  </a:lnTo>
                  <a:lnTo>
                    <a:pt x="109" y="92"/>
                  </a:lnTo>
                  <a:lnTo>
                    <a:pt x="107" y="94"/>
                  </a:lnTo>
                  <a:lnTo>
                    <a:pt x="107" y="96"/>
                  </a:lnTo>
                  <a:lnTo>
                    <a:pt x="106" y="96"/>
                  </a:lnTo>
                  <a:lnTo>
                    <a:pt x="106" y="98"/>
                  </a:lnTo>
                  <a:lnTo>
                    <a:pt x="106" y="100"/>
                  </a:lnTo>
                  <a:lnTo>
                    <a:pt x="106" y="102"/>
                  </a:lnTo>
                  <a:lnTo>
                    <a:pt x="104" y="102"/>
                  </a:lnTo>
                  <a:lnTo>
                    <a:pt x="102" y="107"/>
                  </a:lnTo>
                  <a:lnTo>
                    <a:pt x="100" y="107"/>
                  </a:lnTo>
                  <a:lnTo>
                    <a:pt x="100" y="109"/>
                  </a:lnTo>
                  <a:lnTo>
                    <a:pt x="98" y="111"/>
                  </a:lnTo>
                  <a:lnTo>
                    <a:pt x="96" y="111"/>
                  </a:lnTo>
                  <a:lnTo>
                    <a:pt x="94" y="111"/>
                  </a:lnTo>
                  <a:lnTo>
                    <a:pt x="94" y="113"/>
                  </a:lnTo>
                  <a:lnTo>
                    <a:pt x="96" y="113"/>
                  </a:lnTo>
                  <a:lnTo>
                    <a:pt x="96" y="115"/>
                  </a:lnTo>
                  <a:lnTo>
                    <a:pt x="98" y="115"/>
                  </a:lnTo>
                  <a:lnTo>
                    <a:pt x="98" y="117"/>
                  </a:lnTo>
                  <a:lnTo>
                    <a:pt x="98" y="119"/>
                  </a:lnTo>
                  <a:lnTo>
                    <a:pt x="98" y="121"/>
                  </a:lnTo>
                  <a:lnTo>
                    <a:pt x="98" y="123"/>
                  </a:lnTo>
                  <a:lnTo>
                    <a:pt x="98" y="125"/>
                  </a:lnTo>
                  <a:lnTo>
                    <a:pt x="96" y="125"/>
                  </a:lnTo>
                  <a:lnTo>
                    <a:pt x="98" y="125"/>
                  </a:lnTo>
                  <a:lnTo>
                    <a:pt x="98" y="126"/>
                  </a:lnTo>
                  <a:lnTo>
                    <a:pt x="98" y="128"/>
                  </a:lnTo>
                  <a:lnTo>
                    <a:pt x="98" y="130"/>
                  </a:lnTo>
                  <a:lnTo>
                    <a:pt x="100" y="130"/>
                  </a:lnTo>
                  <a:lnTo>
                    <a:pt x="100" y="132"/>
                  </a:lnTo>
                  <a:lnTo>
                    <a:pt x="100" y="134"/>
                  </a:lnTo>
                  <a:lnTo>
                    <a:pt x="100" y="136"/>
                  </a:lnTo>
                  <a:lnTo>
                    <a:pt x="104" y="138"/>
                  </a:lnTo>
                  <a:lnTo>
                    <a:pt x="104" y="140"/>
                  </a:lnTo>
                  <a:lnTo>
                    <a:pt x="106" y="140"/>
                  </a:lnTo>
                  <a:lnTo>
                    <a:pt x="106" y="142"/>
                  </a:lnTo>
                  <a:lnTo>
                    <a:pt x="106" y="144"/>
                  </a:lnTo>
                  <a:lnTo>
                    <a:pt x="107" y="144"/>
                  </a:lnTo>
                  <a:lnTo>
                    <a:pt x="106" y="146"/>
                  </a:lnTo>
                  <a:lnTo>
                    <a:pt x="104" y="146"/>
                  </a:lnTo>
                  <a:lnTo>
                    <a:pt x="106" y="148"/>
                  </a:lnTo>
                  <a:lnTo>
                    <a:pt x="107" y="150"/>
                  </a:lnTo>
                  <a:lnTo>
                    <a:pt x="107" y="151"/>
                  </a:lnTo>
                  <a:lnTo>
                    <a:pt x="109" y="151"/>
                  </a:lnTo>
                  <a:lnTo>
                    <a:pt x="111" y="153"/>
                  </a:lnTo>
                  <a:lnTo>
                    <a:pt x="111" y="155"/>
                  </a:lnTo>
                  <a:lnTo>
                    <a:pt x="113" y="157"/>
                  </a:lnTo>
                  <a:lnTo>
                    <a:pt x="115" y="159"/>
                  </a:lnTo>
                  <a:lnTo>
                    <a:pt x="117" y="159"/>
                  </a:lnTo>
                  <a:lnTo>
                    <a:pt x="119" y="159"/>
                  </a:lnTo>
                  <a:lnTo>
                    <a:pt x="119" y="161"/>
                  </a:lnTo>
                  <a:lnTo>
                    <a:pt x="121" y="161"/>
                  </a:lnTo>
                  <a:lnTo>
                    <a:pt x="121" y="163"/>
                  </a:lnTo>
                  <a:lnTo>
                    <a:pt x="121" y="165"/>
                  </a:lnTo>
                  <a:lnTo>
                    <a:pt x="121" y="167"/>
                  </a:lnTo>
                  <a:lnTo>
                    <a:pt x="121" y="169"/>
                  </a:lnTo>
                  <a:lnTo>
                    <a:pt x="121" y="171"/>
                  </a:lnTo>
                  <a:lnTo>
                    <a:pt x="123" y="171"/>
                  </a:lnTo>
                  <a:lnTo>
                    <a:pt x="123" y="173"/>
                  </a:lnTo>
                  <a:lnTo>
                    <a:pt x="123" y="174"/>
                  </a:lnTo>
                  <a:lnTo>
                    <a:pt x="121" y="174"/>
                  </a:lnTo>
                  <a:lnTo>
                    <a:pt x="121" y="176"/>
                  </a:lnTo>
                  <a:lnTo>
                    <a:pt x="121" y="178"/>
                  </a:lnTo>
                  <a:lnTo>
                    <a:pt x="123" y="180"/>
                  </a:lnTo>
                  <a:lnTo>
                    <a:pt x="123" y="182"/>
                  </a:lnTo>
                  <a:lnTo>
                    <a:pt x="121" y="182"/>
                  </a:lnTo>
                  <a:lnTo>
                    <a:pt x="121" y="180"/>
                  </a:lnTo>
                  <a:lnTo>
                    <a:pt x="119" y="180"/>
                  </a:lnTo>
                  <a:lnTo>
                    <a:pt x="117" y="180"/>
                  </a:lnTo>
                  <a:lnTo>
                    <a:pt x="115" y="178"/>
                  </a:lnTo>
                  <a:lnTo>
                    <a:pt x="113" y="178"/>
                  </a:lnTo>
                  <a:lnTo>
                    <a:pt x="111" y="178"/>
                  </a:lnTo>
                  <a:lnTo>
                    <a:pt x="109" y="178"/>
                  </a:lnTo>
                  <a:lnTo>
                    <a:pt x="107" y="176"/>
                  </a:lnTo>
                  <a:lnTo>
                    <a:pt x="106" y="176"/>
                  </a:lnTo>
                  <a:lnTo>
                    <a:pt x="106" y="178"/>
                  </a:lnTo>
                  <a:lnTo>
                    <a:pt x="106" y="176"/>
                  </a:lnTo>
                  <a:lnTo>
                    <a:pt x="106" y="178"/>
                  </a:lnTo>
                  <a:lnTo>
                    <a:pt x="104" y="176"/>
                  </a:lnTo>
                  <a:lnTo>
                    <a:pt x="102" y="176"/>
                  </a:lnTo>
                  <a:lnTo>
                    <a:pt x="102" y="174"/>
                  </a:lnTo>
                  <a:lnTo>
                    <a:pt x="102" y="176"/>
                  </a:lnTo>
                  <a:lnTo>
                    <a:pt x="100" y="176"/>
                  </a:lnTo>
                  <a:lnTo>
                    <a:pt x="100" y="174"/>
                  </a:lnTo>
                  <a:lnTo>
                    <a:pt x="100" y="176"/>
                  </a:lnTo>
                  <a:lnTo>
                    <a:pt x="100" y="174"/>
                  </a:lnTo>
                  <a:lnTo>
                    <a:pt x="98" y="174"/>
                  </a:lnTo>
                  <a:lnTo>
                    <a:pt x="96" y="174"/>
                  </a:lnTo>
                  <a:lnTo>
                    <a:pt x="94" y="174"/>
                  </a:lnTo>
                  <a:lnTo>
                    <a:pt x="92" y="174"/>
                  </a:lnTo>
                  <a:lnTo>
                    <a:pt x="90" y="174"/>
                  </a:lnTo>
                  <a:lnTo>
                    <a:pt x="88" y="174"/>
                  </a:lnTo>
                  <a:lnTo>
                    <a:pt x="84" y="174"/>
                  </a:lnTo>
                  <a:lnTo>
                    <a:pt x="83" y="174"/>
                  </a:lnTo>
                  <a:lnTo>
                    <a:pt x="79" y="174"/>
                  </a:lnTo>
                  <a:lnTo>
                    <a:pt x="77" y="174"/>
                  </a:lnTo>
                  <a:lnTo>
                    <a:pt x="77" y="173"/>
                  </a:lnTo>
                  <a:lnTo>
                    <a:pt x="75" y="173"/>
                  </a:lnTo>
                  <a:lnTo>
                    <a:pt x="73" y="173"/>
                  </a:lnTo>
                  <a:lnTo>
                    <a:pt x="71" y="173"/>
                  </a:lnTo>
                  <a:lnTo>
                    <a:pt x="69" y="173"/>
                  </a:lnTo>
                  <a:lnTo>
                    <a:pt x="65" y="173"/>
                  </a:lnTo>
                  <a:lnTo>
                    <a:pt x="63" y="173"/>
                  </a:lnTo>
                  <a:lnTo>
                    <a:pt x="61" y="173"/>
                  </a:lnTo>
                  <a:lnTo>
                    <a:pt x="59" y="173"/>
                  </a:lnTo>
                  <a:lnTo>
                    <a:pt x="58" y="173"/>
                  </a:lnTo>
                  <a:lnTo>
                    <a:pt x="56" y="173"/>
                  </a:lnTo>
                  <a:lnTo>
                    <a:pt x="54" y="173"/>
                  </a:lnTo>
                  <a:lnTo>
                    <a:pt x="52" y="173"/>
                  </a:lnTo>
                  <a:lnTo>
                    <a:pt x="50" y="173"/>
                  </a:lnTo>
                  <a:lnTo>
                    <a:pt x="46" y="173"/>
                  </a:lnTo>
                  <a:lnTo>
                    <a:pt x="46" y="174"/>
                  </a:lnTo>
                  <a:lnTo>
                    <a:pt x="40" y="174"/>
                  </a:lnTo>
                  <a:lnTo>
                    <a:pt x="36" y="174"/>
                  </a:lnTo>
                  <a:lnTo>
                    <a:pt x="31" y="174"/>
                  </a:lnTo>
                  <a:lnTo>
                    <a:pt x="27" y="174"/>
                  </a:lnTo>
                  <a:lnTo>
                    <a:pt x="25" y="174"/>
                  </a:lnTo>
                  <a:lnTo>
                    <a:pt x="23" y="174"/>
                  </a:lnTo>
                  <a:lnTo>
                    <a:pt x="21" y="174"/>
                  </a:lnTo>
                  <a:lnTo>
                    <a:pt x="21" y="173"/>
                  </a:lnTo>
                  <a:lnTo>
                    <a:pt x="21" y="171"/>
                  </a:lnTo>
                  <a:lnTo>
                    <a:pt x="21" y="169"/>
                  </a:lnTo>
                  <a:lnTo>
                    <a:pt x="23" y="167"/>
                  </a:lnTo>
                  <a:lnTo>
                    <a:pt x="23" y="165"/>
                  </a:lnTo>
                  <a:lnTo>
                    <a:pt x="23" y="163"/>
                  </a:lnTo>
                  <a:lnTo>
                    <a:pt x="23" y="161"/>
                  </a:lnTo>
                  <a:lnTo>
                    <a:pt x="23" y="159"/>
                  </a:lnTo>
                  <a:lnTo>
                    <a:pt x="23" y="157"/>
                  </a:lnTo>
                  <a:lnTo>
                    <a:pt x="23" y="155"/>
                  </a:lnTo>
                  <a:lnTo>
                    <a:pt x="21" y="155"/>
                  </a:lnTo>
                  <a:lnTo>
                    <a:pt x="21" y="153"/>
                  </a:lnTo>
                  <a:lnTo>
                    <a:pt x="19" y="153"/>
                  </a:lnTo>
                  <a:lnTo>
                    <a:pt x="21" y="151"/>
                  </a:lnTo>
                  <a:lnTo>
                    <a:pt x="19" y="151"/>
                  </a:lnTo>
                  <a:lnTo>
                    <a:pt x="19" y="150"/>
                  </a:lnTo>
                  <a:lnTo>
                    <a:pt x="17" y="150"/>
                  </a:lnTo>
                  <a:lnTo>
                    <a:pt x="17" y="148"/>
                  </a:lnTo>
                  <a:lnTo>
                    <a:pt x="17" y="150"/>
                  </a:lnTo>
                  <a:lnTo>
                    <a:pt x="19" y="150"/>
                  </a:lnTo>
                  <a:lnTo>
                    <a:pt x="17" y="150"/>
                  </a:lnTo>
                  <a:lnTo>
                    <a:pt x="17" y="148"/>
                  </a:lnTo>
                  <a:lnTo>
                    <a:pt x="19" y="148"/>
                  </a:lnTo>
                  <a:lnTo>
                    <a:pt x="21" y="148"/>
                  </a:lnTo>
                  <a:lnTo>
                    <a:pt x="19" y="148"/>
                  </a:lnTo>
                  <a:lnTo>
                    <a:pt x="19" y="146"/>
                  </a:lnTo>
                  <a:lnTo>
                    <a:pt x="21" y="146"/>
                  </a:lnTo>
                  <a:lnTo>
                    <a:pt x="19" y="146"/>
                  </a:lnTo>
                  <a:lnTo>
                    <a:pt x="19" y="144"/>
                  </a:lnTo>
                  <a:lnTo>
                    <a:pt x="21" y="144"/>
                  </a:lnTo>
                  <a:lnTo>
                    <a:pt x="19" y="144"/>
                  </a:lnTo>
                  <a:lnTo>
                    <a:pt x="19" y="146"/>
                  </a:lnTo>
                  <a:lnTo>
                    <a:pt x="17" y="146"/>
                  </a:lnTo>
                  <a:lnTo>
                    <a:pt x="17" y="144"/>
                  </a:lnTo>
                  <a:lnTo>
                    <a:pt x="15" y="144"/>
                  </a:lnTo>
                  <a:lnTo>
                    <a:pt x="17" y="146"/>
                  </a:lnTo>
                  <a:lnTo>
                    <a:pt x="15" y="146"/>
                  </a:lnTo>
                  <a:lnTo>
                    <a:pt x="15" y="148"/>
                  </a:lnTo>
                  <a:lnTo>
                    <a:pt x="13" y="148"/>
                  </a:lnTo>
                  <a:lnTo>
                    <a:pt x="13" y="146"/>
                  </a:lnTo>
                  <a:lnTo>
                    <a:pt x="11" y="146"/>
                  </a:lnTo>
                  <a:lnTo>
                    <a:pt x="10" y="146"/>
                  </a:lnTo>
                  <a:lnTo>
                    <a:pt x="10" y="144"/>
                  </a:lnTo>
                  <a:lnTo>
                    <a:pt x="8" y="144"/>
                  </a:lnTo>
                  <a:lnTo>
                    <a:pt x="8" y="142"/>
                  </a:lnTo>
                  <a:lnTo>
                    <a:pt x="8" y="140"/>
                  </a:lnTo>
                  <a:lnTo>
                    <a:pt x="8" y="138"/>
                  </a:lnTo>
                  <a:lnTo>
                    <a:pt x="8" y="136"/>
                  </a:lnTo>
                  <a:lnTo>
                    <a:pt x="8" y="138"/>
                  </a:lnTo>
                  <a:lnTo>
                    <a:pt x="8" y="136"/>
                  </a:lnTo>
                  <a:lnTo>
                    <a:pt x="6" y="136"/>
                  </a:lnTo>
                  <a:lnTo>
                    <a:pt x="4" y="136"/>
                  </a:lnTo>
                  <a:lnTo>
                    <a:pt x="4" y="134"/>
                  </a:lnTo>
                  <a:lnTo>
                    <a:pt x="2" y="134"/>
                  </a:lnTo>
                  <a:lnTo>
                    <a:pt x="4" y="134"/>
                  </a:lnTo>
                  <a:lnTo>
                    <a:pt x="4" y="136"/>
                  </a:lnTo>
                  <a:lnTo>
                    <a:pt x="4" y="138"/>
                  </a:lnTo>
                  <a:lnTo>
                    <a:pt x="2" y="138"/>
                  </a:lnTo>
                  <a:lnTo>
                    <a:pt x="2" y="136"/>
                  </a:lnTo>
                  <a:lnTo>
                    <a:pt x="2" y="138"/>
                  </a:lnTo>
                  <a:lnTo>
                    <a:pt x="0" y="136"/>
                  </a:lnTo>
                  <a:lnTo>
                    <a:pt x="2" y="136"/>
                  </a:lnTo>
                  <a:lnTo>
                    <a:pt x="0" y="136"/>
                  </a:lnTo>
                  <a:lnTo>
                    <a:pt x="0" y="134"/>
                  </a:lnTo>
                  <a:lnTo>
                    <a:pt x="2" y="134"/>
                  </a:lnTo>
                  <a:lnTo>
                    <a:pt x="2" y="132"/>
                  </a:lnTo>
                  <a:lnTo>
                    <a:pt x="2" y="130"/>
                  </a:lnTo>
                  <a:lnTo>
                    <a:pt x="4" y="130"/>
                  </a:lnTo>
                  <a:lnTo>
                    <a:pt x="4" y="128"/>
                  </a:lnTo>
                  <a:lnTo>
                    <a:pt x="4" y="126"/>
                  </a:lnTo>
                  <a:lnTo>
                    <a:pt x="6" y="126"/>
                  </a:lnTo>
                  <a:lnTo>
                    <a:pt x="6" y="125"/>
                  </a:lnTo>
                  <a:lnTo>
                    <a:pt x="6" y="123"/>
                  </a:lnTo>
                  <a:lnTo>
                    <a:pt x="6" y="121"/>
                  </a:lnTo>
                  <a:lnTo>
                    <a:pt x="8" y="121"/>
                  </a:lnTo>
                  <a:lnTo>
                    <a:pt x="8" y="119"/>
                  </a:lnTo>
                  <a:lnTo>
                    <a:pt x="6" y="119"/>
                  </a:lnTo>
                  <a:lnTo>
                    <a:pt x="6" y="117"/>
                  </a:lnTo>
                  <a:lnTo>
                    <a:pt x="6" y="115"/>
                  </a:lnTo>
                  <a:lnTo>
                    <a:pt x="8" y="115"/>
                  </a:lnTo>
                  <a:lnTo>
                    <a:pt x="10" y="115"/>
                  </a:lnTo>
                  <a:lnTo>
                    <a:pt x="10" y="113"/>
                  </a:lnTo>
                  <a:lnTo>
                    <a:pt x="11" y="111"/>
                  </a:lnTo>
                  <a:lnTo>
                    <a:pt x="13" y="111"/>
                  </a:lnTo>
                  <a:lnTo>
                    <a:pt x="13" y="109"/>
                  </a:lnTo>
                  <a:lnTo>
                    <a:pt x="15" y="109"/>
                  </a:lnTo>
                  <a:lnTo>
                    <a:pt x="15" y="107"/>
                  </a:lnTo>
                  <a:lnTo>
                    <a:pt x="17" y="107"/>
                  </a:lnTo>
                  <a:lnTo>
                    <a:pt x="17" y="105"/>
                  </a:lnTo>
                  <a:lnTo>
                    <a:pt x="19" y="105"/>
                  </a:lnTo>
                  <a:lnTo>
                    <a:pt x="21" y="102"/>
                  </a:lnTo>
                  <a:lnTo>
                    <a:pt x="23" y="102"/>
                  </a:lnTo>
                  <a:lnTo>
                    <a:pt x="27" y="98"/>
                  </a:lnTo>
                  <a:lnTo>
                    <a:pt x="27" y="100"/>
                  </a:lnTo>
                  <a:lnTo>
                    <a:pt x="29" y="100"/>
                  </a:lnTo>
                  <a:lnTo>
                    <a:pt x="33" y="100"/>
                  </a:lnTo>
                  <a:lnTo>
                    <a:pt x="33" y="98"/>
                  </a:lnTo>
                  <a:lnTo>
                    <a:pt x="33" y="96"/>
                  </a:lnTo>
                  <a:lnTo>
                    <a:pt x="35" y="96"/>
                  </a:lnTo>
                  <a:lnTo>
                    <a:pt x="35" y="98"/>
                  </a:lnTo>
                  <a:lnTo>
                    <a:pt x="36" y="98"/>
                  </a:lnTo>
                  <a:lnTo>
                    <a:pt x="38" y="98"/>
                  </a:lnTo>
                  <a:lnTo>
                    <a:pt x="38" y="100"/>
                  </a:lnTo>
                  <a:lnTo>
                    <a:pt x="38" y="102"/>
                  </a:lnTo>
                  <a:lnTo>
                    <a:pt x="40" y="102"/>
                  </a:lnTo>
                  <a:lnTo>
                    <a:pt x="42" y="103"/>
                  </a:lnTo>
                  <a:lnTo>
                    <a:pt x="40" y="103"/>
                  </a:lnTo>
                  <a:lnTo>
                    <a:pt x="42" y="103"/>
                  </a:lnTo>
                  <a:lnTo>
                    <a:pt x="42" y="105"/>
                  </a:lnTo>
                  <a:lnTo>
                    <a:pt x="42" y="107"/>
                  </a:lnTo>
                  <a:lnTo>
                    <a:pt x="44" y="107"/>
                  </a:lnTo>
                  <a:lnTo>
                    <a:pt x="46" y="107"/>
                  </a:lnTo>
                  <a:lnTo>
                    <a:pt x="46" y="105"/>
                  </a:lnTo>
                  <a:lnTo>
                    <a:pt x="46" y="103"/>
                  </a:lnTo>
                  <a:lnTo>
                    <a:pt x="48" y="103"/>
                  </a:lnTo>
                  <a:lnTo>
                    <a:pt x="50" y="102"/>
                  </a:lnTo>
                  <a:lnTo>
                    <a:pt x="50" y="100"/>
                  </a:lnTo>
                  <a:lnTo>
                    <a:pt x="48" y="100"/>
                  </a:lnTo>
                  <a:lnTo>
                    <a:pt x="50" y="100"/>
                  </a:lnTo>
                  <a:lnTo>
                    <a:pt x="50" y="98"/>
                  </a:lnTo>
                  <a:lnTo>
                    <a:pt x="52" y="98"/>
                  </a:lnTo>
                  <a:lnTo>
                    <a:pt x="54" y="96"/>
                  </a:lnTo>
                  <a:lnTo>
                    <a:pt x="54" y="94"/>
                  </a:lnTo>
                  <a:lnTo>
                    <a:pt x="52" y="94"/>
                  </a:lnTo>
                  <a:lnTo>
                    <a:pt x="52" y="92"/>
                  </a:lnTo>
                  <a:lnTo>
                    <a:pt x="54" y="92"/>
                  </a:lnTo>
                  <a:lnTo>
                    <a:pt x="56" y="90"/>
                  </a:lnTo>
                  <a:lnTo>
                    <a:pt x="56" y="88"/>
                  </a:lnTo>
                  <a:lnTo>
                    <a:pt x="58" y="88"/>
                  </a:lnTo>
                  <a:lnTo>
                    <a:pt x="56" y="86"/>
                  </a:lnTo>
                  <a:lnTo>
                    <a:pt x="58" y="84"/>
                  </a:lnTo>
                  <a:lnTo>
                    <a:pt x="59" y="82"/>
                  </a:lnTo>
                  <a:lnTo>
                    <a:pt x="59" y="80"/>
                  </a:lnTo>
                  <a:lnTo>
                    <a:pt x="59" y="78"/>
                  </a:lnTo>
                  <a:lnTo>
                    <a:pt x="59" y="77"/>
                  </a:lnTo>
                  <a:lnTo>
                    <a:pt x="59" y="75"/>
                  </a:lnTo>
                  <a:lnTo>
                    <a:pt x="61" y="75"/>
                  </a:lnTo>
                  <a:lnTo>
                    <a:pt x="63" y="73"/>
                  </a:lnTo>
                  <a:lnTo>
                    <a:pt x="61" y="73"/>
                  </a:lnTo>
                  <a:lnTo>
                    <a:pt x="61" y="71"/>
                  </a:lnTo>
                  <a:lnTo>
                    <a:pt x="63" y="71"/>
                  </a:lnTo>
                  <a:lnTo>
                    <a:pt x="63" y="73"/>
                  </a:lnTo>
                  <a:lnTo>
                    <a:pt x="63" y="71"/>
                  </a:lnTo>
                  <a:lnTo>
                    <a:pt x="65" y="71"/>
                  </a:lnTo>
                  <a:lnTo>
                    <a:pt x="67" y="71"/>
                  </a:lnTo>
                  <a:lnTo>
                    <a:pt x="67" y="69"/>
                  </a:lnTo>
                  <a:lnTo>
                    <a:pt x="69" y="69"/>
                  </a:lnTo>
                  <a:lnTo>
                    <a:pt x="69" y="65"/>
                  </a:lnTo>
                  <a:lnTo>
                    <a:pt x="69" y="63"/>
                  </a:lnTo>
                  <a:lnTo>
                    <a:pt x="71" y="61"/>
                  </a:lnTo>
                  <a:lnTo>
                    <a:pt x="71" y="59"/>
                  </a:lnTo>
                  <a:lnTo>
                    <a:pt x="69" y="59"/>
                  </a:lnTo>
                  <a:lnTo>
                    <a:pt x="71" y="59"/>
                  </a:lnTo>
                  <a:lnTo>
                    <a:pt x="71" y="57"/>
                  </a:lnTo>
                  <a:lnTo>
                    <a:pt x="73" y="57"/>
                  </a:lnTo>
                  <a:lnTo>
                    <a:pt x="75" y="57"/>
                  </a:lnTo>
                  <a:lnTo>
                    <a:pt x="75" y="55"/>
                  </a:lnTo>
                  <a:lnTo>
                    <a:pt x="75" y="54"/>
                  </a:lnTo>
                  <a:lnTo>
                    <a:pt x="77" y="54"/>
                  </a:lnTo>
                  <a:lnTo>
                    <a:pt x="77" y="52"/>
                  </a:lnTo>
                  <a:lnTo>
                    <a:pt x="75" y="52"/>
                  </a:lnTo>
                  <a:lnTo>
                    <a:pt x="75" y="50"/>
                  </a:lnTo>
                  <a:lnTo>
                    <a:pt x="77" y="50"/>
                  </a:lnTo>
                  <a:lnTo>
                    <a:pt x="75" y="50"/>
                  </a:lnTo>
                  <a:lnTo>
                    <a:pt x="75" y="48"/>
                  </a:lnTo>
                  <a:lnTo>
                    <a:pt x="77" y="48"/>
                  </a:lnTo>
                  <a:lnTo>
                    <a:pt x="79" y="48"/>
                  </a:lnTo>
                  <a:lnTo>
                    <a:pt x="79" y="46"/>
                  </a:lnTo>
                  <a:lnTo>
                    <a:pt x="79" y="44"/>
                  </a:lnTo>
                  <a:lnTo>
                    <a:pt x="81" y="42"/>
                  </a:lnTo>
                  <a:lnTo>
                    <a:pt x="81" y="38"/>
                  </a:lnTo>
                  <a:lnTo>
                    <a:pt x="84" y="34"/>
                  </a:lnTo>
                  <a:lnTo>
                    <a:pt x="84" y="32"/>
                  </a:lnTo>
                  <a:lnTo>
                    <a:pt x="86" y="30"/>
                  </a:lnTo>
                  <a:lnTo>
                    <a:pt x="86" y="29"/>
                  </a:lnTo>
                  <a:lnTo>
                    <a:pt x="88" y="29"/>
                  </a:lnTo>
                  <a:lnTo>
                    <a:pt x="90" y="29"/>
                  </a:lnTo>
                  <a:lnTo>
                    <a:pt x="92" y="29"/>
                  </a:lnTo>
                  <a:lnTo>
                    <a:pt x="94" y="27"/>
                  </a:lnTo>
                  <a:lnTo>
                    <a:pt x="96" y="27"/>
                  </a:lnTo>
                  <a:lnTo>
                    <a:pt x="96" y="25"/>
                  </a:lnTo>
                  <a:lnTo>
                    <a:pt x="98" y="25"/>
                  </a:lnTo>
                  <a:lnTo>
                    <a:pt x="98" y="23"/>
                  </a:lnTo>
                  <a:lnTo>
                    <a:pt x="98" y="21"/>
                  </a:lnTo>
                  <a:lnTo>
                    <a:pt x="96" y="21"/>
                  </a:lnTo>
                  <a:lnTo>
                    <a:pt x="98" y="21"/>
                  </a:lnTo>
                  <a:lnTo>
                    <a:pt x="98" y="19"/>
                  </a:lnTo>
                  <a:lnTo>
                    <a:pt x="98" y="17"/>
                  </a:lnTo>
                  <a:lnTo>
                    <a:pt x="98" y="15"/>
                  </a:lnTo>
                  <a:lnTo>
                    <a:pt x="98" y="13"/>
                  </a:lnTo>
                  <a:lnTo>
                    <a:pt x="96" y="13"/>
                  </a:lnTo>
                  <a:lnTo>
                    <a:pt x="98" y="13"/>
                  </a:lnTo>
                  <a:lnTo>
                    <a:pt x="96" y="13"/>
                  </a:lnTo>
                  <a:lnTo>
                    <a:pt x="96" y="11"/>
                  </a:lnTo>
                  <a:lnTo>
                    <a:pt x="94" y="11"/>
                  </a:lnTo>
                  <a:lnTo>
                    <a:pt x="92" y="11"/>
                  </a:lnTo>
                  <a:lnTo>
                    <a:pt x="90" y="11"/>
                  </a:lnTo>
                  <a:lnTo>
                    <a:pt x="90" y="9"/>
                  </a:lnTo>
                  <a:lnTo>
                    <a:pt x="90" y="7"/>
                  </a:lnTo>
                  <a:lnTo>
                    <a:pt x="90" y="4"/>
                  </a:lnTo>
                  <a:lnTo>
                    <a:pt x="88" y="0"/>
                  </a:lnTo>
                  <a:lnTo>
                    <a:pt x="92" y="0"/>
                  </a:lnTo>
                  <a:lnTo>
                    <a:pt x="94"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51"/>
            <p:cNvSpPr>
              <a:spLocks noEditPoints="1"/>
            </p:cNvSpPr>
            <p:nvPr/>
          </p:nvSpPr>
          <p:spPr bwMode="auto">
            <a:xfrm>
              <a:off x="5853113" y="3881438"/>
              <a:ext cx="36513" cy="6350"/>
            </a:xfrm>
            <a:custGeom>
              <a:avLst/>
              <a:gdLst>
                <a:gd name="T0" fmla="*/ 23 w 23"/>
                <a:gd name="T1" fmla="*/ 2 h 4"/>
                <a:gd name="T2" fmla="*/ 23 w 23"/>
                <a:gd name="T3" fmla="*/ 4 h 4"/>
                <a:gd name="T4" fmla="*/ 21 w 23"/>
                <a:gd name="T5" fmla="*/ 2 h 4"/>
                <a:gd name="T6" fmla="*/ 21 w 23"/>
                <a:gd name="T7" fmla="*/ 2 h 4"/>
                <a:gd name="T8" fmla="*/ 21 w 23"/>
                <a:gd name="T9" fmla="*/ 2 h 4"/>
                <a:gd name="T10" fmla="*/ 0 w 23"/>
                <a:gd name="T11" fmla="*/ 0 h 4"/>
                <a:gd name="T12" fmla="*/ 0 w 23"/>
                <a:gd name="T13" fmla="*/ 0 h 4"/>
                <a:gd name="T14" fmla="*/ 0 w 23"/>
                <a:gd name="T15" fmla="*/ 0 h 4"/>
                <a:gd name="T16" fmla="*/ 0 w 23"/>
                <a:gd name="T17" fmla="*/ 0 h 4"/>
                <a:gd name="T18" fmla="*/ 2 w 23"/>
                <a:gd name="T19" fmla="*/ 0 h 4"/>
                <a:gd name="T20" fmla="*/ 13 w 23"/>
                <a:gd name="T21" fmla="*/ 2 h 4"/>
                <a:gd name="T22" fmla="*/ 13 w 23"/>
                <a:gd name="T23" fmla="*/ 2 h 4"/>
                <a:gd name="T24" fmla="*/ 13 w 23"/>
                <a:gd name="T25" fmla="*/ 4 h 4"/>
                <a:gd name="T26" fmla="*/ 13 w 23"/>
                <a:gd name="T27" fmla="*/ 4 h 4"/>
                <a:gd name="T28" fmla="*/ 15 w 23"/>
                <a:gd name="T29" fmla="*/ 2 h 4"/>
                <a:gd name="T30" fmla="*/ 15 w 23"/>
                <a:gd name="T31" fmla="*/ 2 h 4"/>
                <a:gd name="T32" fmla="*/ 15 w 23"/>
                <a:gd name="T33" fmla="*/ 4 h 4"/>
                <a:gd name="T34" fmla="*/ 15 w 23"/>
                <a:gd name="T35" fmla="*/ 4 h 4"/>
                <a:gd name="T36" fmla="*/ 17 w 23"/>
                <a:gd name="T37" fmla="*/ 4 h 4"/>
                <a:gd name="T38" fmla="*/ 17 w 23"/>
                <a:gd name="T39" fmla="*/ 4 h 4"/>
                <a:gd name="T40" fmla="*/ 17 w 23"/>
                <a:gd name="T41" fmla="*/ 4 h 4"/>
                <a:gd name="T42" fmla="*/ 17 w 23"/>
                <a:gd name="T43" fmla="*/ 4 h 4"/>
                <a:gd name="T44" fmla="*/ 15 w 23"/>
                <a:gd name="T45" fmla="*/ 4 h 4"/>
                <a:gd name="T46" fmla="*/ 15 w 23"/>
                <a:gd name="T47" fmla="*/ 4 h 4"/>
                <a:gd name="T48" fmla="*/ 15 w 23"/>
                <a:gd name="T49" fmla="*/ 4 h 4"/>
                <a:gd name="T50" fmla="*/ 15 w 23"/>
                <a:gd name="T51" fmla="*/ 4 h 4"/>
                <a:gd name="T52" fmla="*/ 13 w 23"/>
                <a:gd name="T53" fmla="*/ 4 h 4"/>
                <a:gd name="T54" fmla="*/ 13 w 23"/>
                <a:gd name="T55" fmla="*/ 4 h 4"/>
                <a:gd name="T56" fmla="*/ 13 w 23"/>
                <a:gd name="T57" fmla="*/ 2 h 4"/>
                <a:gd name="T58" fmla="*/ 13 w 23"/>
                <a:gd name="T59" fmla="*/ 2 h 4"/>
                <a:gd name="T60" fmla="*/ 13 w 23"/>
                <a:gd name="T61" fmla="*/ 0 h 4"/>
                <a:gd name="T62" fmla="*/ 11 w 23"/>
                <a:gd name="T63" fmla="*/ 0 h 4"/>
                <a:gd name="T64" fmla="*/ 11 w 23"/>
                <a:gd name="T65" fmla="*/ 2 h 4"/>
                <a:gd name="T66" fmla="*/ 10 w 23"/>
                <a:gd name="T67" fmla="*/ 2 h 4"/>
                <a:gd name="T68" fmla="*/ 10 w 23"/>
                <a:gd name="T69" fmla="*/ 0 h 4"/>
                <a:gd name="T70" fmla="*/ 10 w 23"/>
                <a:gd name="T71" fmla="*/ 2 h 4"/>
                <a:gd name="T72" fmla="*/ 8 w 23"/>
                <a:gd name="T73" fmla="*/ 2 h 4"/>
                <a:gd name="T74" fmla="*/ 6 w 23"/>
                <a:gd name="T75" fmla="*/ 2 h 4"/>
                <a:gd name="T76" fmla="*/ 6 w 23"/>
                <a:gd name="T77" fmla="*/ 2 h 4"/>
                <a:gd name="T78" fmla="*/ 4 w 23"/>
                <a:gd name="T79" fmla="*/ 2 h 4"/>
                <a:gd name="T80" fmla="*/ 4 w 23"/>
                <a:gd name="T81" fmla="*/ 2 h 4"/>
                <a:gd name="T82" fmla="*/ 4 w 23"/>
                <a:gd name="T83" fmla="*/ 2 h 4"/>
                <a:gd name="T84" fmla="*/ 2 w 23"/>
                <a:gd name="T85" fmla="*/ 2 h 4"/>
                <a:gd name="T86" fmla="*/ 2 w 23"/>
                <a:gd name="T87" fmla="*/ 2 h 4"/>
                <a:gd name="T88" fmla="*/ 2 w 23"/>
                <a:gd name="T89" fmla="*/ 0 h 4"/>
                <a:gd name="T90" fmla="*/ 2 w 23"/>
                <a:gd name="T91" fmla="*/ 2 h 4"/>
                <a:gd name="T92" fmla="*/ 4 w 23"/>
                <a:gd name="T93" fmla="*/ 2 h 4"/>
                <a:gd name="T94" fmla="*/ 4 w 23"/>
                <a:gd name="T95" fmla="*/ 2 h 4"/>
                <a:gd name="T96" fmla="*/ 6 w 23"/>
                <a:gd name="T97" fmla="*/ 2 h 4"/>
                <a:gd name="T98" fmla="*/ 6 w 23"/>
                <a:gd name="T99" fmla="*/ 2 h 4"/>
                <a:gd name="T100" fmla="*/ 8 w 23"/>
                <a:gd name="T101" fmla="*/ 0 h 4"/>
                <a:gd name="T102" fmla="*/ 8 w 23"/>
                <a:gd name="T103" fmla="*/ 0 h 4"/>
                <a:gd name="T104" fmla="*/ 10 w 23"/>
                <a:gd name="T105" fmla="*/ 0 h 4"/>
                <a:gd name="T106" fmla="*/ 11 w 23"/>
                <a:gd name="T107" fmla="*/ 0 h 4"/>
                <a:gd name="T108" fmla="*/ 11 w 23"/>
                <a:gd name="T109" fmla="*/ 0 h 4"/>
                <a:gd name="T110" fmla="*/ 13 w 23"/>
                <a:gd name="T11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3" h="4">
                  <a:moveTo>
                    <a:pt x="21" y="2"/>
                  </a:moveTo>
                  <a:lnTo>
                    <a:pt x="21" y="2"/>
                  </a:lnTo>
                  <a:lnTo>
                    <a:pt x="21" y="2"/>
                  </a:lnTo>
                  <a:lnTo>
                    <a:pt x="23" y="2"/>
                  </a:lnTo>
                  <a:lnTo>
                    <a:pt x="23" y="2"/>
                  </a:lnTo>
                  <a:lnTo>
                    <a:pt x="23" y="2"/>
                  </a:lnTo>
                  <a:lnTo>
                    <a:pt x="23" y="2"/>
                  </a:lnTo>
                  <a:lnTo>
                    <a:pt x="23" y="4"/>
                  </a:lnTo>
                  <a:lnTo>
                    <a:pt x="23" y="4"/>
                  </a:lnTo>
                  <a:lnTo>
                    <a:pt x="23" y="4"/>
                  </a:lnTo>
                  <a:lnTo>
                    <a:pt x="23" y="4"/>
                  </a:lnTo>
                  <a:lnTo>
                    <a:pt x="21" y="2"/>
                  </a:lnTo>
                  <a:lnTo>
                    <a:pt x="21" y="2"/>
                  </a:lnTo>
                  <a:lnTo>
                    <a:pt x="21" y="4"/>
                  </a:lnTo>
                  <a:lnTo>
                    <a:pt x="21" y="4"/>
                  </a:lnTo>
                  <a:lnTo>
                    <a:pt x="21" y="2"/>
                  </a:lnTo>
                  <a:lnTo>
                    <a:pt x="21" y="2"/>
                  </a:lnTo>
                  <a:lnTo>
                    <a:pt x="21" y="2"/>
                  </a:lnTo>
                  <a:lnTo>
                    <a:pt x="21" y="2"/>
                  </a:lnTo>
                  <a:lnTo>
                    <a:pt x="21" y="2"/>
                  </a:lnTo>
                  <a:lnTo>
                    <a:pt x="21" y="2"/>
                  </a:lnTo>
                  <a:lnTo>
                    <a:pt x="21" y="2"/>
                  </a:lnTo>
                  <a:close/>
                  <a:moveTo>
                    <a:pt x="0" y="0"/>
                  </a:moveTo>
                  <a:lnTo>
                    <a:pt x="0" y="0"/>
                  </a:lnTo>
                  <a:lnTo>
                    <a:pt x="0" y="0"/>
                  </a:lnTo>
                  <a:lnTo>
                    <a:pt x="0" y="2"/>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2" y="0"/>
                  </a:lnTo>
                  <a:lnTo>
                    <a:pt x="0" y="0"/>
                  </a:lnTo>
                  <a:close/>
                  <a:moveTo>
                    <a:pt x="13" y="0"/>
                  </a:moveTo>
                  <a:lnTo>
                    <a:pt x="13" y="2"/>
                  </a:lnTo>
                  <a:lnTo>
                    <a:pt x="13" y="2"/>
                  </a:lnTo>
                  <a:lnTo>
                    <a:pt x="13" y="2"/>
                  </a:lnTo>
                  <a:lnTo>
                    <a:pt x="13" y="2"/>
                  </a:lnTo>
                  <a:lnTo>
                    <a:pt x="13" y="2"/>
                  </a:lnTo>
                  <a:lnTo>
                    <a:pt x="13" y="2"/>
                  </a:lnTo>
                  <a:lnTo>
                    <a:pt x="13" y="4"/>
                  </a:lnTo>
                  <a:lnTo>
                    <a:pt x="13" y="4"/>
                  </a:lnTo>
                  <a:lnTo>
                    <a:pt x="13" y="4"/>
                  </a:lnTo>
                  <a:lnTo>
                    <a:pt x="13" y="4"/>
                  </a:lnTo>
                  <a:lnTo>
                    <a:pt x="13" y="4"/>
                  </a:lnTo>
                  <a:lnTo>
                    <a:pt x="13" y="4"/>
                  </a:lnTo>
                  <a:lnTo>
                    <a:pt x="13" y="4"/>
                  </a:lnTo>
                  <a:lnTo>
                    <a:pt x="13" y="4"/>
                  </a:lnTo>
                  <a:lnTo>
                    <a:pt x="13" y="2"/>
                  </a:lnTo>
                  <a:lnTo>
                    <a:pt x="13" y="2"/>
                  </a:lnTo>
                  <a:lnTo>
                    <a:pt x="15" y="2"/>
                  </a:lnTo>
                  <a:lnTo>
                    <a:pt x="15" y="2"/>
                  </a:lnTo>
                  <a:lnTo>
                    <a:pt x="15" y="2"/>
                  </a:lnTo>
                  <a:lnTo>
                    <a:pt x="15" y="2"/>
                  </a:lnTo>
                  <a:lnTo>
                    <a:pt x="15" y="2"/>
                  </a:lnTo>
                  <a:lnTo>
                    <a:pt x="15" y="2"/>
                  </a:lnTo>
                  <a:lnTo>
                    <a:pt x="15" y="2"/>
                  </a:lnTo>
                  <a:lnTo>
                    <a:pt x="15" y="2"/>
                  </a:lnTo>
                  <a:lnTo>
                    <a:pt x="15" y="2"/>
                  </a:lnTo>
                  <a:lnTo>
                    <a:pt x="15" y="4"/>
                  </a:lnTo>
                  <a:lnTo>
                    <a:pt x="15" y="4"/>
                  </a:lnTo>
                  <a:lnTo>
                    <a:pt x="15" y="4"/>
                  </a:lnTo>
                  <a:lnTo>
                    <a:pt x="15" y="4"/>
                  </a:lnTo>
                  <a:lnTo>
                    <a:pt x="15" y="4"/>
                  </a:lnTo>
                  <a:lnTo>
                    <a:pt x="17" y="4"/>
                  </a:lnTo>
                  <a:lnTo>
                    <a:pt x="17" y="4"/>
                  </a:lnTo>
                  <a:lnTo>
                    <a:pt x="17" y="4"/>
                  </a:lnTo>
                  <a:lnTo>
                    <a:pt x="17" y="4"/>
                  </a:lnTo>
                  <a:lnTo>
                    <a:pt x="17" y="4"/>
                  </a:lnTo>
                  <a:lnTo>
                    <a:pt x="17" y="4"/>
                  </a:lnTo>
                  <a:lnTo>
                    <a:pt x="17" y="4"/>
                  </a:lnTo>
                  <a:lnTo>
                    <a:pt x="17" y="4"/>
                  </a:lnTo>
                  <a:lnTo>
                    <a:pt x="17" y="4"/>
                  </a:lnTo>
                  <a:lnTo>
                    <a:pt x="17" y="4"/>
                  </a:lnTo>
                  <a:lnTo>
                    <a:pt x="17" y="4"/>
                  </a:lnTo>
                  <a:lnTo>
                    <a:pt x="17" y="4"/>
                  </a:lnTo>
                  <a:lnTo>
                    <a:pt x="17" y="4"/>
                  </a:lnTo>
                  <a:lnTo>
                    <a:pt x="17" y="4"/>
                  </a:lnTo>
                  <a:lnTo>
                    <a:pt x="17" y="4"/>
                  </a:lnTo>
                  <a:lnTo>
                    <a:pt x="17" y="4"/>
                  </a:lnTo>
                  <a:lnTo>
                    <a:pt x="17" y="4"/>
                  </a:lnTo>
                  <a:lnTo>
                    <a:pt x="17" y="4"/>
                  </a:lnTo>
                  <a:lnTo>
                    <a:pt x="17" y="4"/>
                  </a:lnTo>
                  <a:lnTo>
                    <a:pt x="15" y="4"/>
                  </a:lnTo>
                  <a:lnTo>
                    <a:pt x="15" y="4"/>
                  </a:lnTo>
                  <a:lnTo>
                    <a:pt x="15" y="4"/>
                  </a:lnTo>
                  <a:lnTo>
                    <a:pt x="15" y="4"/>
                  </a:lnTo>
                  <a:lnTo>
                    <a:pt x="15" y="4"/>
                  </a:lnTo>
                  <a:lnTo>
                    <a:pt x="15" y="4"/>
                  </a:lnTo>
                  <a:lnTo>
                    <a:pt x="15" y="4"/>
                  </a:lnTo>
                  <a:lnTo>
                    <a:pt x="15" y="4"/>
                  </a:lnTo>
                  <a:lnTo>
                    <a:pt x="15" y="4"/>
                  </a:lnTo>
                  <a:lnTo>
                    <a:pt x="15" y="4"/>
                  </a:lnTo>
                  <a:lnTo>
                    <a:pt x="15" y="4"/>
                  </a:lnTo>
                  <a:lnTo>
                    <a:pt x="15" y="4"/>
                  </a:lnTo>
                  <a:lnTo>
                    <a:pt x="15" y="4"/>
                  </a:lnTo>
                  <a:lnTo>
                    <a:pt x="15" y="4"/>
                  </a:lnTo>
                  <a:lnTo>
                    <a:pt x="13" y="4"/>
                  </a:lnTo>
                  <a:lnTo>
                    <a:pt x="13" y="4"/>
                  </a:lnTo>
                  <a:lnTo>
                    <a:pt x="13" y="4"/>
                  </a:lnTo>
                  <a:lnTo>
                    <a:pt x="13" y="4"/>
                  </a:lnTo>
                  <a:lnTo>
                    <a:pt x="13" y="4"/>
                  </a:lnTo>
                  <a:lnTo>
                    <a:pt x="13" y="4"/>
                  </a:lnTo>
                  <a:lnTo>
                    <a:pt x="13" y="4"/>
                  </a:lnTo>
                  <a:lnTo>
                    <a:pt x="13" y="4"/>
                  </a:lnTo>
                  <a:lnTo>
                    <a:pt x="13" y="4"/>
                  </a:lnTo>
                  <a:lnTo>
                    <a:pt x="13" y="2"/>
                  </a:lnTo>
                  <a:lnTo>
                    <a:pt x="13" y="2"/>
                  </a:lnTo>
                  <a:lnTo>
                    <a:pt x="13" y="2"/>
                  </a:lnTo>
                  <a:lnTo>
                    <a:pt x="13" y="2"/>
                  </a:lnTo>
                  <a:lnTo>
                    <a:pt x="13" y="2"/>
                  </a:lnTo>
                  <a:lnTo>
                    <a:pt x="13" y="2"/>
                  </a:lnTo>
                  <a:lnTo>
                    <a:pt x="13" y="2"/>
                  </a:lnTo>
                  <a:lnTo>
                    <a:pt x="13" y="2"/>
                  </a:lnTo>
                  <a:lnTo>
                    <a:pt x="13" y="0"/>
                  </a:lnTo>
                  <a:lnTo>
                    <a:pt x="13" y="0"/>
                  </a:lnTo>
                  <a:lnTo>
                    <a:pt x="13" y="0"/>
                  </a:lnTo>
                  <a:lnTo>
                    <a:pt x="11" y="0"/>
                  </a:lnTo>
                  <a:lnTo>
                    <a:pt x="11" y="0"/>
                  </a:lnTo>
                  <a:lnTo>
                    <a:pt x="11" y="0"/>
                  </a:lnTo>
                  <a:lnTo>
                    <a:pt x="11" y="2"/>
                  </a:lnTo>
                  <a:lnTo>
                    <a:pt x="11" y="2"/>
                  </a:lnTo>
                  <a:lnTo>
                    <a:pt x="11" y="2"/>
                  </a:lnTo>
                  <a:lnTo>
                    <a:pt x="11" y="2"/>
                  </a:lnTo>
                  <a:lnTo>
                    <a:pt x="11" y="2"/>
                  </a:lnTo>
                  <a:lnTo>
                    <a:pt x="11" y="2"/>
                  </a:lnTo>
                  <a:lnTo>
                    <a:pt x="11" y="2"/>
                  </a:lnTo>
                  <a:lnTo>
                    <a:pt x="10" y="2"/>
                  </a:lnTo>
                  <a:lnTo>
                    <a:pt x="10" y="2"/>
                  </a:lnTo>
                  <a:lnTo>
                    <a:pt x="10" y="0"/>
                  </a:lnTo>
                  <a:lnTo>
                    <a:pt x="10" y="0"/>
                  </a:lnTo>
                  <a:lnTo>
                    <a:pt x="10" y="0"/>
                  </a:lnTo>
                  <a:lnTo>
                    <a:pt x="10" y="0"/>
                  </a:lnTo>
                  <a:lnTo>
                    <a:pt x="10" y="0"/>
                  </a:lnTo>
                  <a:lnTo>
                    <a:pt x="10" y="2"/>
                  </a:lnTo>
                  <a:lnTo>
                    <a:pt x="10" y="2"/>
                  </a:lnTo>
                  <a:lnTo>
                    <a:pt x="8" y="2"/>
                  </a:lnTo>
                  <a:lnTo>
                    <a:pt x="8" y="2"/>
                  </a:lnTo>
                  <a:lnTo>
                    <a:pt x="8" y="2"/>
                  </a:lnTo>
                  <a:lnTo>
                    <a:pt x="8" y="2"/>
                  </a:lnTo>
                  <a:lnTo>
                    <a:pt x="8" y="2"/>
                  </a:lnTo>
                  <a:lnTo>
                    <a:pt x="8" y="2"/>
                  </a:lnTo>
                  <a:lnTo>
                    <a:pt x="8" y="2"/>
                  </a:lnTo>
                  <a:lnTo>
                    <a:pt x="6" y="2"/>
                  </a:lnTo>
                  <a:lnTo>
                    <a:pt x="6" y="2"/>
                  </a:lnTo>
                  <a:lnTo>
                    <a:pt x="6" y="2"/>
                  </a:lnTo>
                  <a:lnTo>
                    <a:pt x="6" y="2"/>
                  </a:lnTo>
                  <a:lnTo>
                    <a:pt x="6" y="2"/>
                  </a:lnTo>
                  <a:lnTo>
                    <a:pt x="6" y="2"/>
                  </a:lnTo>
                  <a:lnTo>
                    <a:pt x="6" y="2"/>
                  </a:lnTo>
                  <a:lnTo>
                    <a:pt x="6" y="2"/>
                  </a:lnTo>
                  <a:lnTo>
                    <a:pt x="4" y="2"/>
                  </a:lnTo>
                  <a:lnTo>
                    <a:pt x="4" y="2"/>
                  </a:lnTo>
                  <a:lnTo>
                    <a:pt x="4" y="2"/>
                  </a:lnTo>
                  <a:lnTo>
                    <a:pt x="4" y="2"/>
                  </a:lnTo>
                  <a:lnTo>
                    <a:pt x="4" y="2"/>
                  </a:lnTo>
                  <a:lnTo>
                    <a:pt x="4" y="2"/>
                  </a:lnTo>
                  <a:lnTo>
                    <a:pt x="4" y="2"/>
                  </a:lnTo>
                  <a:lnTo>
                    <a:pt x="4" y="2"/>
                  </a:lnTo>
                  <a:lnTo>
                    <a:pt x="4" y="2"/>
                  </a:lnTo>
                  <a:lnTo>
                    <a:pt x="4" y="2"/>
                  </a:lnTo>
                  <a:lnTo>
                    <a:pt x="4" y="2"/>
                  </a:lnTo>
                  <a:lnTo>
                    <a:pt x="4" y="2"/>
                  </a:lnTo>
                  <a:lnTo>
                    <a:pt x="2" y="2"/>
                  </a:lnTo>
                  <a:lnTo>
                    <a:pt x="2" y="2"/>
                  </a:lnTo>
                  <a:lnTo>
                    <a:pt x="2" y="2"/>
                  </a:lnTo>
                  <a:lnTo>
                    <a:pt x="2" y="2"/>
                  </a:lnTo>
                  <a:lnTo>
                    <a:pt x="2" y="2"/>
                  </a:lnTo>
                  <a:lnTo>
                    <a:pt x="2" y="0"/>
                  </a:lnTo>
                  <a:lnTo>
                    <a:pt x="2" y="0"/>
                  </a:lnTo>
                  <a:lnTo>
                    <a:pt x="2" y="0"/>
                  </a:lnTo>
                  <a:lnTo>
                    <a:pt x="2" y="0"/>
                  </a:lnTo>
                  <a:lnTo>
                    <a:pt x="2" y="0"/>
                  </a:lnTo>
                  <a:lnTo>
                    <a:pt x="2" y="0"/>
                  </a:lnTo>
                  <a:lnTo>
                    <a:pt x="2" y="0"/>
                  </a:lnTo>
                  <a:lnTo>
                    <a:pt x="2" y="2"/>
                  </a:lnTo>
                  <a:lnTo>
                    <a:pt x="2" y="2"/>
                  </a:lnTo>
                  <a:lnTo>
                    <a:pt x="2" y="2"/>
                  </a:lnTo>
                  <a:lnTo>
                    <a:pt x="4" y="2"/>
                  </a:lnTo>
                  <a:lnTo>
                    <a:pt x="4" y="2"/>
                  </a:lnTo>
                  <a:lnTo>
                    <a:pt x="4" y="2"/>
                  </a:lnTo>
                  <a:lnTo>
                    <a:pt x="4" y="2"/>
                  </a:lnTo>
                  <a:lnTo>
                    <a:pt x="4" y="2"/>
                  </a:lnTo>
                  <a:lnTo>
                    <a:pt x="4" y="2"/>
                  </a:lnTo>
                  <a:lnTo>
                    <a:pt x="4" y="2"/>
                  </a:lnTo>
                  <a:lnTo>
                    <a:pt x="4" y="2"/>
                  </a:lnTo>
                  <a:lnTo>
                    <a:pt x="4" y="2"/>
                  </a:lnTo>
                  <a:lnTo>
                    <a:pt x="6" y="2"/>
                  </a:lnTo>
                  <a:lnTo>
                    <a:pt x="6" y="2"/>
                  </a:lnTo>
                  <a:lnTo>
                    <a:pt x="6" y="2"/>
                  </a:lnTo>
                  <a:lnTo>
                    <a:pt x="6" y="2"/>
                  </a:lnTo>
                  <a:lnTo>
                    <a:pt x="6" y="2"/>
                  </a:lnTo>
                  <a:lnTo>
                    <a:pt x="6" y="2"/>
                  </a:lnTo>
                  <a:lnTo>
                    <a:pt x="6" y="2"/>
                  </a:lnTo>
                  <a:lnTo>
                    <a:pt x="8" y="2"/>
                  </a:lnTo>
                  <a:lnTo>
                    <a:pt x="8" y="0"/>
                  </a:lnTo>
                  <a:lnTo>
                    <a:pt x="8" y="0"/>
                  </a:lnTo>
                  <a:lnTo>
                    <a:pt x="8" y="0"/>
                  </a:lnTo>
                  <a:lnTo>
                    <a:pt x="8" y="0"/>
                  </a:lnTo>
                  <a:lnTo>
                    <a:pt x="8" y="0"/>
                  </a:lnTo>
                  <a:lnTo>
                    <a:pt x="10" y="0"/>
                  </a:lnTo>
                  <a:lnTo>
                    <a:pt x="10" y="0"/>
                  </a:lnTo>
                  <a:lnTo>
                    <a:pt x="10" y="0"/>
                  </a:lnTo>
                  <a:lnTo>
                    <a:pt x="10" y="0"/>
                  </a:lnTo>
                  <a:lnTo>
                    <a:pt x="10" y="0"/>
                  </a:lnTo>
                  <a:lnTo>
                    <a:pt x="11" y="0"/>
                  </a:lnTo>
                  <a:lnTo>
                    <a:pt x="11" y="0"/>
                  </a:lnTo>
                  <a:lnTo>
                    <a:pt x="11" y="0"/>
                  </a:lnTo>
                  <a:lnTo>
                    <a:pt x="11" y="0"/>
                  </a:lnTo>
                  <a:lnTo>
                    <a:pt x="11" y="0"/>
                  </a:lnTo>
                  <a:lnTo>
                    <a:pt x="11" y="0"/>
                  </a:lnTo>
                  <a:lnTo>
                    <a:pt x="11" y="0"/>
                  </a:lnTo>
                  <a:lnTo>
                    <a:pt x="13" y="0"/>
                  </a:lnTo>
                  <a:lnTo>
                    <a:pt x="13" y="0"/>
                  </a:lnTo>
                  <a:lnTo>
                    <a:pt x="13" y="0"/>
                  </a:lnTo>
                  <a:lnTo>
                    <a:pt x="13" y="0"/>
                  </a:lnTo>
                  <a:lnTo>
                    <a:pt x="13" y="0"/>
                  </a:lnTo>
                  <a:lnTo>
                    <a:pt x="1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52"/>
            <p:cNvSpPr>
              <a:spLocks noEditPoints="1"/>
            </p:cNvSpPr>
            <p:nvPr/>
          </p:nvSpPr>
          <p:spPr bwMode="auto">
            <a:xfrm>
              <a:off x="5337175" y="4695825"/>
              <a:ext cx="482600" cy="481013"/>
            </a:xfrm>
            <a:custGeom>
              <a:avLst/>
              <a:gdLst>
                <a:gd name="T0" fmla="*/ 267 w 304"/>
                <a:gd name="T1" fmla="*/ 121 h 303"/>
                <a:gd name="T2" fmla="*/ 221 w 304"/>
                <a:gd name="T3" fmla="*/ 3 h 303"/>
                <a:gd name="T4" fmla="*/ 240 w 304"/>
                <a:gd name="T5" fmla="*/ 3 h 303"/>
                <a:gd name="T6" fmla="*/ 254 w 304"/>
                <a:gd name="T7" fmla="*/ 17 h 303"/>
                <a:gd name="T8" fmla="*/ 273 w 304"/>
                <a:gd name="T9" fmla="*/ 17 h 303"/>
                <a:gd name="T10" fmla="*/ 285 w 304"/>
                <a:gd name="T11" fmla="*/ 21 h 303"/>
                <a:gd name="T12" fmla="*/ 296 w 304"/>
                <a:gd name="T13" fmla="*/ 34 h 303"/>
                <a:gd name="T14" fmla="*/ 300 w 304"/>
                <a:gd name="T15" fmla="*/ 50 h 303"/>
                <a:gd name="T16" fmla="*/ 292 w 304"/>
                <a:gd name="T17" fmla="*/ 63 h 303"/>
                <a:gd name="T18" fmla="*/ 283 w 304"/>
                <a:gd name="T19" fmla="*/ 78 h 303"/>
                <a:gd name="T20" fmla="*/ 275 w 304"/>
                <a:gd name="T21" fmla="*/ 96 h 303"/>
                <a:gd name="T22" fmla="*/ 275 w 304"/>
                <a:gd name="T23" fmla="*/ 111 h 303"/>
                <a:gd name="T24" fmla="*/ 267 w 304"/>
                <a:gd name="T25" fmla="*/ 119 h 303"/>
                <a:gd name="T26" fmla="*/ 269 w 304"/>
                <a:gd name="T27" fmla="*/ 134 h 303"/>
                <a:gd name="T28" fmla="*/ 271 w 304"/>
                <a:gd name="T29" fmla="*/ 151 h 303"/>
                <a:gd name="T30" fmla="*/ 271 w 304"/>
                <a:gd name="T31" fmla="*/ 182 h 303"/>
                <a:gd name="T32" fmla="*/ 283 w 304"/>
                <a:gd name="T33" fmla="*/ 199 h 303"/>
                <a:gd name="T34" fmla="*/ 288 w 304"/>
                <a:gd name="T35" fmla="*/ 218 h 303"/>
                <a:gd name="T36" fmla="*/ 258 w 304"/>
                <a:gd name="T37" fmla="*/ 234 h 303"/>
                <a:gd name="T38" fmla="*/ 262 w 304"/>
                <a:gd name="T39" fmla="*/ 251 h 303"/>
                <a:gd name="T40" fmla="*/ 258 w 304"/>
                <a:gd name="T41" fmla="*/ 268 h 303"/>
                <a:gd name="T42" fmla="*/ 269 w 304"/>
                <a:gd name="T43" fmla="*/ 286 h 303"/>
                <a:gd name="T44" fmla="*/ 281 w 304"/>
                <a:gd name="T45" fmla="*/ 289 h 303"/>
                <a:gd name="T46" fmla="*/ 273 w 304"/>
                <a:gd name="T47" fmla="*/ 301 h 303"/>
                <a:gd name="T48" fmla="*/ 260 w 304"/>
                <a:gd name="T49" fmla="*/ 288 h 303"/>
                <a:gd name="T50" fmla="*/ 244 w 304"/>
                <a:gd name="T51" fmla="*/ 280 h 303"/>
                <a:gd name="T52" fmla="*/ 227 w 304"/>
                <a:gd name="T53" fmla="*/ 276 h 303"/>
                <a:gd name="T54" fmla="*/ 210 w 304"/>
                <a:gd name="T55" fmla="*/ 270 h 303"/>
                <a:gd name="T56" fmla="*/ 196 w 304"/>
                <a:gd name="T57" fmla="*/ 268 h 303"/>
                <a:gd name="T58" fmla="*/ 187 w 304"/>
                <a:gd name="T59" fmla="*/ 263 h 303"/>
                <a:gd name="T60" fmla="*/ 168 w 304"/>
                <a:gd name="T61" fmla="*/ 265 h 303"/>
                <a:gd name="T62" fmla="*/ 162 w 304"/>
                <a:gd name="T63" fmla="*/ 255 h 303"/>
                <a:gd name="T64" fmla="*/ 154 w 304"/>
                <a:gd name="T65" fmla="*/ 238 h 303"/>
                <a:gd name="T66" fmla="*/ 154 w 304"/>
                <a:gd name="T67" fmla="*/ 218 h 303"/>
                <a:gd name="T68" fmla="*/ 150 w 304"/>
                <a:gd name="T69" fmla="*/ 203 h 303"/>
                <a:gd name="T70" fmla="*/ 133 w 304"/>
                <a:gd name="T71" fmla="*/ 195 h 303"/>
                <a:gd name="T72" fmla="*/ 116 w 304"/>
                <a:gd name="T73" fmla="*/ 205 h 303"/>
                <a:gd name="T74" fmla="*/ 100 w 304"/>
                <a:gd name="T75" fmla="*/ 213 h 303"/>
                <a:gd name="T76" fmla="*/ 83 w 304"/>
                <a:gd name="T77" fmla="*/ 211 h 303"/>
                <a:gd name="T78" fmla="*/ 73 w 304"/>
                <a:gd name="T79" fmla="*/ 195 h 303"/>
                <a:gd name="T80" fmla="*/ 62 w 304"/>
                <a:gd name="T81" fmla="*/ 180 h 303"/>
                <a:gd name="T82" fmla="*/ 35 w 304"/>
                <a:gd name="T83" fmla="*/ 180 h 303"/>
                <a:gd name="T84" fmla="*/ 10 w 304"/>
                <a:gd name="T85" fmla="*/ 180 h 303"/>
                <a:gd name="T86" fmla="*/ 6 w 304"/>
                <a:gd name="T87" fmla="*/ 170 h 303"/>
                <a:gd name="T88" fmla="*/ 18 w 304"/>
                <a:gd name="T89" fmla="*/ 163 h 303"/>
                <a:gd name="T90" fmla="*/ 31 w 304"/>
                <a:gd name="T91" fmla="*/ 155 h 303"/>
                <a:gd name="T92" fmla="*/ 41 w 304"/>
                <a:gd name="T93" fmla="*/ 163 h 303"/>
                <a:gd name="T94" fmla="*/ 60 w 304"/>
                <a:gd name="T95" fmla="*/ 147 h 303"/>
                <a:gd name="T96" fmla="*/ 64 w 304"/>
                <a:gd name="T97" fmla="*/ 122 h 303"/>
                <a:gd name="T98" fmla="*/ 77 w 304"/>
                <a:gd name="T99" fmla="*/ 103 h 303"/>
                <a:gd name="T100" fmla="*/ 93 w 304"/>
                <a:gd name="T101" fmla="*/ 80 h 303"/>
                <a:gd name="T102" fmla="*/ 95 w 304"/>
                <a:gd name="T103" fmla="*/ 53 h 303"/>
                <a:gd name="T104" fmla="*/ 102 w 304"/>
                <a:gd name="T105" fmla="*/ 27 h 303"/>
                <a:gd name="T106" fmla="*/ 110 w 304"/>
                <a:gd name="T107" fmla="*/ 9 h 303"/>
                <a:gd name="T108" fmla="*/ 127 w 304"/>
                <a:gd name="T109" fmla="*/ 9 h 303"/>
                <a:gd name="T110" fmla="*/ 148 w 304"/>
                <a:gd name="T111" fmla="*/ 19 h 303"/>
                <a:gd name="T112" fmla="*/ 166 w 304"/>
                <a:gd name="T113" fmla="*/ 15 h 303"/>
                <a:gd name="T114" fmla="*/ 179 w 304"/>
                <a:gd name="T115" fmla="*/ 13 h 303"/>
                <a:gd name="T116" fmla="*/ 198 w 304"/>
                <a:gd name="T117" fmla="*/ 7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4" h="303">
                  <a:moveTo>
                    <a:pt x="14" y="180"/>
                  </a:moveTo>
                  <a:lnTo>
                    <a:pt x="12" y="180"/>
                  </a:lnTo>
                  <a:lnTo>
                    <a:pt x="10" y="180"/>
                  </a:lnTo>
                  <a:lnTo>
                    <a:pt x="10" y="182"/>
                  </a:lnTo>
                  <a:lnTo>
                    <a:pt x="8" y="180"/>
                  </a:lnTo>
                  <a:lnTo>
                    <a:pt x="10" y="180"/>
                  </a:lnTo>
                  <a:lnTo>
                    <a:pt x="12" y="180"/>
                  </a:lnTo>
                  <a:lnTo>
                    <a:pt x="14" y="180"/>
                  </a:lnTo>
                  <a:close/>
                  <a:moveTo>
                    <a:pt x="269" y="117"/>
                  </a:moveTo>
                  <a:lnTo>
                    <a:pt x="269" y="119"/>
                  </a:lnTo>
                  <a:lnTo>
                    <a:pt x="269" y="121"/>
                  </a:lnTo>
                  <a:lnTo>
                    <a:pt x="269" y="122"/>
                  </a:lnTo>
                  <a:lnTo>
                    <a:pt x="267" y="122"/>
                  </a:lnTo>
                  <a:lnTo>
                    <a:pt x="267" y="121"/>
                  </a:lnTo>
                  <a:lnTo>
                    <a:pt x="267" y="119"/>
                  </a:lnTo>
                  <a:lnTo>
                    <a:pt x="269" y="119"/>
                  </a:lnTo>
                  <a:lnTo>
                    <a:pt x="269" y="117"/>
                  </a:lnTo>
                  <a:close/>
                  <a:moveTo>
                    <a:pt x="214" y="0"/>
                  </a:moveTo>
                  <a:lnTo>
                    <a:pt x="214" y="2"/>
                  </a:lnTo>
                  <a:lnTo>
                    <a:pt x="216" y="2"/>
                  </a:lnTo>
                  <a:lnTo>
                    <a:pt x="216" y="3"/>
                  </a:lnTo>
                  <a:lnTo>
                    <a:pt x="216" y="2"/>
                  </a:lnTo>
                  <a:lnTo>
                    <a:pt x="217" y="2"/>
                  </a:lnTo>
                  <a:lnTo>
                    <a:pt x="216" y="2"/>
                  </a:lnTo>
                  <a:lnTo>
                    <a:pt x="217" y="2"/>
                  </a:lnTo>
                  <a:lnTo>
                    <a:pt x="217" y="3"/>
                  </a:lnTo>
                  <a:lnTo>
                    <a:pt x="219" y="3"/>
                  </a:lnTo>
                  <a:lnTo>
                    <a:pt x="221" y="3"/>
                  </a:lnTo>
                  <a:lnTo>
                    <a:pt x="221" y="2"/>
                  </a:lnTo>
                  <a:lnTo>
                    <a:pt x="223" y="2"/>
                  </a:lnTo>
                  <a:lnTo>
                    <a:pt x="223" y="3"/>
                  </a:lnTo>
                  <a:lnTo>
                    <a:pt x="225" y="3"/>
                  </a:lnTo>
                  <a:lnTo>
                    <a:pt x="227" y="3"/>
                  </a:lnTo>
                  <a:lnTo>
                    <a:pt x="227" y="5"/>
                  </a:lnTo>
                  <a:lnTo>
                    <a:pt x="229" y="5"/>
                  </a:lnTo>
                  <a:lnTo>
                    <a:pt x="231" y="5"/>
                  </a:lnTo>
                  <a:lnTo>
                    <a:pt x="233" y="5"/>
                  </a:lnTo>
                  <a:lnTo>
                    <a:pt x="235" y="5"/>
                  </a:lnTo>
                  <a:lnTo>
                    <a:pt x="235" y="3"/>
                  </a:lnTo>
                  <a:lnTo>
                    <a:pt x="237" y="3"/>
                  </a:lnTo>
                  <a:lnTo>
                    <a:pt x="239" y="3"/>
                  </a:lnTo>
                  <a:lnTo>
                    <a:pt x="240" y="3"/>
                  </a:lnTo>
                  <a:lnTo>
                    <a:pt x="240" y="5"/>
                  </a:lnTo>
                  <a:lnTo>
                    <a:pt x="242" y="5"/>
                  </a:lnTo>
                  <a:lnTo>
                    <a:pt x="242" y="7"/>
                  </a:lnTo>
                  <a:lnTo>
                    <a:pt x="244" y="7"/>
                  </a:lnTo>
                  <a:lnTo>
                    <a:pt x="246" y="7"/>
                  </a:lnTo>
                  <a:lnTo>
                    <a:pt x="246" y="9"/>
                  </a:lnTo>
                  <a:lnTo>
                    <a:pt x="248" y="9"/>
                  </a:lnTo>
                  <a:lnTo>
                    <a:pt x="248" y="11"/>
                  </a:lnTo>
                  <a:lnTo>
                    <a:pt x="248" y="13"/>
                  </a:lnTo>
                  <a:lnTo>
                    <a:pt x="250" y="13"/>
                  </a:lnTo>
                  <a:lnTo>
                    <a:pt x="252" y="13"/>
                  </a:lnTo>
                  <a:lnTo>
                    <a:pt x="252" y="15"/>
                  </a:lnTo>
                  <a:lnTo>
                    <a:pt x="254" y="15"/>
                  </a:lnTo>
                  <a:lnTo>
                    <a:pt x="254" y="17"/>
                  </a:lnTo>
                  <a:lnTo>
                    <a:pt x="256" y="17"/>
                  </a:lnTo>
                  <a:lnTo>
                    <a:pt x="258" y="17"/>
                  </a:lnTo>
                  <a:lnTo>
                    <a:pt x="258" y="19"/>
                  </a:lnTo>
                  <a:lnTo>
                    <a:pt x="258" y="17"/>
                  </a:lnTo>
                  <a:lnTo>
                    <a:pt x="260" y="17"/>
                  </a:lnTo>
                  <a:lnTo>
                    <a:pt x="262" y="17"/>
                  </a:lnTo>
                  <a:lnTo>
                    <a:pt x="262" y="15"/>
                  </a:lnTo>
                  <a:lnTo>
                    <a:pt x="264" y="13"/>
                  </a:lnTo>
                  <a:lnTo>
                    <a:pt x="264" y="15"/>
                  </a:lnTo>
                  <a:lnTo>
                    <a:pt x="265" y="15"/>
                  </a:lnTo>
                  <a:lnTo>
                    <a:pt x="267" y="15"/>
                  </a:lnTo>
                  <a:lnTo>
                    <a:pt x="269" y="15"/>
                  </a:lnTo>
                  <a:lnTo>
                    <a:pt x="271" y="17"/>
                  </a:lnTo>
                  <a:lnTo>
                    <a:pt x="273" y="17"/>
                  </a:lnTo>
                  <a:lnTo>
                    <a:pt x="273" y="15"/>
                  </a:lnTo>
                  <a:lnTo>
                    <a:pt x="275" y="15"/>
                  </a:lnTo>
                  <a:lnTo>
                    <a:pt x="275" y="13"/>
                  </a:lnTo>
                  <a:lnTo>
                    <a:pt x="275" y="11"/>
                  </a:lnTo>
                  <a:lnTo>
                    <a:pt x="277" y="11"/>
                  </a:lnTo>
                  <a:lnTo>
                    <a:pt x="277" y="13"/>
                  </a:lnTo>
                  <a:lnTo>
                    <a:pt x="279" y="13"/>
                  </a:lnTo>
                  <a:lnTo>
                    <a:pt x="281" y="13"/>
                  </a:lnTo>
                  <a:lnTo>
                    <a:pt x="281" y="15"/>
                  </a:lnTo>
                  <a:lnTo>
                    <a:pt x="281" y="17"/>
                  </a:lnTo>
                  <a:lnTo>
                    <a:pt x="283" y="17"/>
                  </a:lnTo>
                  <a:lnTo>
                    <a:pt x="283" y="19"/>
                  </a:lnTo>
                  <a:lnTo>
                    <a:pt x="285" y="19"/>
                  </a:lnTo>
                  <a:lnTo>
                    <a:pt x="285" y="21"/>
                  </a:lnTo>
                  <a:lnTo>
                    <a:pt x="287" y="21"/>
                  </a:lnTo>
                  <a:lnTo>
                    <a:pt x="287" y="23"/>
                  </a:lnTo>
                  <a:lnTo>
                    <a:pt x="288" y="23"/>
                  </a:lnTo>
                  <a:lnTo>
                    <a:pt x="290" y="25"/>
                  </a:lnTo>
                  <a:lnTo>
                    <a:pt x="292" y="25"/>
                  </a:lnTo>
                  <a:lnTo>
                    <a:pt x="292" y="27"/>
                  </a:lnTo>
                  <a:lnTo>
                    <a:pt x="292" y="28"/>
                  </a:lnTo>
                  <a:lnTo>
                    <a:pt x="294" y="28"/>
                  </a:lnTo>
                  <a:lnTo>
                    <a:pt x="296" y="28"/>
                  </a:lnTo>
                  <a:lnTo>
                    <a:pt x="296" y="30"/>
                  </a:lnTo>
                  <a:lnTo>
                    <a:pt x="298" y="30"/>
                  </a:lnTo>
                  <a:lnTo>
                    <a:pt x="298" y="32"/>
                  </a:lnTo>
                  <a:lnTo>
                    <a:pt x="298" y="34"/>
                  </a:lnTo>
                  <a:lnTo>
                    <a:pt x="296" y="34"/>
                  </a:lnTo>
                  <a:lnTo>
                    <a:pt x="296" y="36"/>
                  </a:lnTo>
                  <a:lnTo>
                    <a:pt x="296" y="38"/>
                  </a:lnTo>
                  <a:lnTo>
                    <a:pt x="296" y="40"/>
                  </a:lnTo>
                  <a:lnTo>
                    <a:pt x="298" y="40"/>
                  </a:lnTo>
                  <a:lnTo>
                    <a:pt x="296" y="42"/>
                  </a:lnTo>
                  <a:lnTo>
                    <a:pt x="296" y="44"/>
                  </a:lnTo>
                  <a:lnTo>
                    <a:pt x="296" y="46"/>
                  </a:lnTo>
                  <a:lnTo>
                    <a:pt x="294" y="46"/>
                  </a:lnTo>
                  <a:lnTo>
                    <a:pt x="294" y="48"/>
                  </a:lnTo>
                  <a:lnTo>
                    <a:pt x="296" y="48"/>
                  </a:lnTo>
                  <a:lnTo>
                    <a:pt x="298" y="50"/>
                  </a:lnTo>
                  <a:lnTo>
                    <a:pt x="298" y="48"/>
                  </a:lnTo>
                  <a:lnTo>
                    <a:pt x="300" y="48"/>
                  </a:lnTo>
                  <a:lnTo>
                    <a:pt x="300" y="50"/>
                  </a:lnTo>
                  <a:lnTo>
                    <a:pt x="302" y="50"/>
                  </a:lnTo>
                  <a:lnTo>
                    <a:pt x="302" y="51"/>
                  </a:lnTo>
                  <a:lnTo>
                    <a:pt x="304" y="51"/>
                  </a:lnTo>
                  <a:lnTo>
                    <a:pt x="304" y="53"/>
                  </a:lnTo>
                  <a:lnTo>
                    <a:pt x="302" y="53"/>
                  </a:lnTo>
                  <a:lnTo>
                    <a:pt x="300" y="53"/>
                  </a:lnTo>
                  <a:lnTo>
                    <a:pt x="300" y="55"/>
                  </a:lnTo>
                  <a:lnTo>
                    <a:pt x="298" y="55"/>
                  </a:lnTo>
                  <a:lnTo>
                    <a:pt x="296" y="57"/>
                  </a:lnTo>
                  <a:lnTo>
                    <a:pt x="296" y="59"/>
                  </a:lnTo>
                  <a:lnTo>
                    <a:pt x="294" y="59"/>
                  </a:lnTo>
                  <a:lnTo>
                    <a:pt x="294" y="61"/>
                  </a:lnTo>
                  <a:lnTo>
                    <a:pt x="292" y="61"/>
                  </a:lnTo>
                  <a:lnTo>
                    <a:pt x="292" y="63"/>
                  </a:lnTo>
                  <a:lnTo>
                    <a:pt x="290" y="63"/>
                  </a:lnTo>
                  <a:lnTo>
                    <a:pt x="290" y="65"/>
                  </a:lnTo>
                  <a:lnTo>
                    <a:pt x="290" y="67"/>
                  </a:lnTo>
                  <a:lnTo>
                    <a:pt x="290" y="65"/>
                  </a:lnTo>
                  <a:lnTo>
                    <a:pt x="290" y="67"/>
                  </a:lnTo>
                  <a:lnTo>
                    <a:pt x="288" y="67"/>
                  </a:lnTo>
                  <a:lnTo>
                    <a:pt x="287" y="69"/>
                  </a:lnTo>
                  <a:lnTo>
                    <a:pt x="287" y="71"/>
                  </a:lnTo>
                  <a:lnTo>
                    <a:pt x="287" y="73"/>
                  </a:lnTo>
                  <a:lnTo>
                    <a:pt x="285" y="73"/>
                  </a:lnTo>
                  <a:lnTo>
                    <a:pt x="283" y="73"/>
                  </a:lnTo>
                  <a:lnTo>
                    <a:pt x="283" y="74"/>
                  </a:lnTo>
                  <a:lnTo>
                    <a:pt x="283" y="76"/>
                  </a:lnTo>
                  <a:lnTo>
                    <a:pt x="283" y="78"/>
                  </a:lnTo>
                  <a:lnTo>
                    <a:pt x="281" y="80"/>
                  </a:lnTo>
                  <a:lnTo>
                    <a:pt x="281" y="84"/>
                  </a:lnTo>
                  <a:lnTo>
                    <a:pt x="279" y="84"/>
                  </a:lnTo>
                  <a:lnTo>
                    <a:pt x="279" y="86"/>
                  </a:lnTo>
                  <a:lnTo>
                    <a:pt x="279" y="88"/>
                  </a:lnTo>
                  <a:lnTo>
                    <a:pt x="277" y="88"/>
                  </a:lnTo>
                  <a:lnTo>
                    <a:pt x="275" y="90"/>
                  </a:lnTo>
                  <a:lnTo>
                    <a:pt x="275" y="92"/>
                  </a:lnTo>
                  <a:lnTo>
                    <a:pt x="273" y="92"/>
                  </a:lnTo>
                  <a:lnTo>
                    <a:pt x="273" y="94"/>
                  </a:lnTo>
                  <a:lnTo>
                    <a:pt x="273" y="96"/>
                  </a:lnTo>
                  <a:lnTo>
                    <a:pt x="273" y="98"/>
                  </a:lnTo>
                  <a:lnTo>
                    <a:pt x="275" y="98"/>
                  </a:lnTo>
                  <a:lnTo>
                    <a:pt x="275" y="96"/>
                  </a:lnTo>
                  <a:lnTo>
                    <a:pt x="277" y="96"/>
                  </a:lnTo>
                  <a:lnTo>
                    <a:pt x="277" y="94"/>
                  </a:lnTo>
                  <a:lnTo>
                    <a:pt x="279" y="94"/>
                  </a:lnTo>
                  <a:lnTo>
                    <a:pt x="279" y="96"/>
                  </a:lnTo>
                  <a:lnTo>
                    <a:pt x="277" y="96"/>
                  </a:lnTo>
                  <a:lnTo>
                    <a:pt x="277" y="98"/>
                  </a:lnTo>
                  <a:lnTo>
                    <a:pt x="277" y="99"/>
                  </a:lnTo>
                  <a:lnTo>
                    <a:pt x="277" y="101"/>
                  </a:lnTo>
                  <a:lnTo>
                    <a:pt x="277" y="103"/>
                  </a:lnTo>
                  <a:lnTo>
                    <a:pt x="277" y="105"/>
                  </a:lnTo>
                  <a:lnTo>
                    <a:pt x="277" y="107"/>
                  </a:lnTo>
                  <a:lnTo>
                    <a:pt x="277" y="109"/>
                  </a:lnTo>
                  <a:lnTo>
                    <a:pt x="275" y="109"/>
                  </a:lnTo>
                  <a:lnTo>
                    <a:pt x="275" y="111"/>
                  </a:lnTo>
                  <a:lnTo>
                    <a:pt x="273" y="111"/>
                  </a:lnTo>
                  <a:lnTo>
                    <a:pt x="271" y="113"/>
                  </a:lnTo>
                  <a:lnTo>
                    <a:pt x="269" y="113"/>
                  </a:lnTo>
                  <a:lnTo>
                    <a:pt x="269" y="111"/>
                  </a:lnTo>
                  <a:lnTo>
                    <a:pt x="267" y="113"/>
                  </a:lnTo>
                  <a:lnTo>
                    <a:pt x="269" y="111"/>
                  </a:lnTo>
                  <a:lnTo>
                    <a:pt x="269" y="113"/>
                  </a:lnTo>
                  <a:lnTo>
                    <a:pt x="267" y="115"/>
                  </a:lnTo>
                  <a:lnTo>
                    <a:pt x="267" y="117"/>
                  </a:lnTo>
                  <a:lnTo>
                    <a:pt x="265" y="117"/>
                  </a:lnTo>
                  <a:lnTo>
                    <a:pt x="265" y="119"/>
                  </a:lnTo>
                  <a:lnTo>
                    <a:pt x="267" y="119"/>
                  </a:lnTo>
                  <a:lnTo>
                    <a:pt x="267" y="117"/>
                  </a:lnTo>
                  <a:lnTo>
                    <a:pt x="267" y="119"/>
                  </a:lnTo>
                  <a:lnTo>
                    <a:pt x="265" y="121"/>
                  </a:lnTo>
                  <a:lnTo>
                    <a:pt x="265" y="122"/>
                  </a:lnTo>
                  <a:lnTo>
                    <a:pt x="265" y="121"/>
                  </a:lnTo>
                  <a:lnTo>
                    <a:pt x="267" y="122"/>
                  </a:lnTo>
                  <a:lnTo>
                    <a:pt x="265" y="122"/>
                  </a:lnTo>
                  <a:lnTo>
                    <a:pt x="267" y="122"/>
                  </a:lnTo>
                  <a:lnTo>
                    <a:pt x="265" y="124"/>
                  </a:lnTo>
                  <a:lnTo>
                    <a:pt x="265" y="126"/>
                  </a:lnTo>
                  <a:lnTo>
                    <a:pt x="265" y="128"/>
                  </a:lnTo>
                  <a:lnTo>
                    <a:pt x="267" y="128"/>
                  </a:lnTo>
                  <a:lnTo>
                    <a:pt x="267" y="130"/>
                  </a:lnTo>
                  <a:lnTo>
                    <a:pt x="269" y="130"/>
                  </a:lnTo>
                  <a:lnTo>
                    <a:pt x="269" y="132"/>
                  </a:lnTo>
                  <a:lnTo>
                    <a:pt x="269" y="134"/>
                  </a:lnTo>
                  <a:lnTo>
                    <a:pt x="271" y="134"/>
                  </a:lnTo>
                  <a:lnTo>
                    <a:pt x="271" y="136"/>
                  </a:lnTo>
                  <a:lnTo>
                    <a:pt x="271" y="138"/>
                  </a:lnTo>
                  <a:lnTo>
                    <a:pt x="271" y="140"/>
                  </a:lnTo>
                  <a:lnTo>
                    <a:pt x="269" y="140"/>
                  </a:lnTo>
                  <a:lnTo>
                    <a:pt x="269" y="146"/>
                  </a:lnTo>
                  <a:lnTo>
                    <a:pt x="269" y="147"/>
                  </a:lnTo>
                  <a:lnTo>
                    <a:pt x="269" y="149"/>
                  </a:lnTo>
                  <a:lnTo>
                    <a:pt x="269" y="151"/>
                  </a:lnTo>
                  <a:lnTo>
                    <a:pt x="269" y="153"/>
                  </a:lnTo>
                  <a:lnTo>
                    <a:pt x="269" y="155"/>
                  </a:lnTo>
                  <a:lnTo>
                    <a:pt x="269" y="153"/>
                  </a:lnTo>
                  <a:lnTo>
                    <a:pt x="271" y="153"/>
                  </a:lnTo>
                  <a:lnTo>
                    <a:pt x="271" y="151"/>
                  </a:lnTo>
                  <a:lnTo>
                    <a:pt x="271" y="155"/>
                  </a:lnTo>
                  <a:lnTo>
                    <a:pt x="271" y="157"/>
                  </a:lnTo>
                  <a:lnTo>
                    <a:pt x="269" y="157"/>
                  </a:lnTo>
                  <a:lnTo>
                    <a:pt x="269" y="159"/>
                  </a:lnTo>
                  <a:lnTo>
                    <a:pt x="269" y="163"/>
                  </a:lnTo>
                  <a:lnTo>
                    <a:pt x="269" y="165"/>
                  </a:lnTo>
                  <a:lnTo>
                    <a:pt x="269" y="167"/>
                  </a:lnTo>
                  <a:lnTo>
                    <a:pt x="269" y="169"/>
                  </a:lnTo>
                  <a:lnTo>
                    <a:pt x="271" y="170"/>
                  </a:lnTo>
                  <a:lnTo>
                    <a:pt x="271" y="172"/>
                  </a:lnTo>
                  <a:lnTo>
                    <a:pt x="273" y="176"/>
                  </a:lnTo>
                  <a:lnTo>
                    <a:pt x="273" y="178"/>
                  </a:lnTo>
                  <a:lnTo>
                    <a:pt x="271" y="180"/>
                  </a:lnTo>
                  <a:lnTo>
                    <a:pt x="271" y="182"/>
                  </a:lnTo>
                  <a:lnTo>
                    <a:pt x="271" y="184"/>
                  </a:lnTo>
                  <a:lnTo>
                    <a:pt x="273" y="184"/>
                  </a:lnTo>
                  <a:lnTo>
                    <a:pt x="273" y="186"/>
                  </a:lnTo>
                  <a:lnTo>
                    <a:pt x="273" y="188"/>
                  </a:lnTo>
                  <a:lnTo>
                    <a:pt x="275" y="190"/>
                  </a:lnTo>
                  <a:lnTo>
                    <a:pt x="275" y="192"/>
                  </a:lnTo>
                  <a:lnTo>
                    <a:pt x="275" y="194"/>
                  </a:lnTo>
                  <a:lnTo>
                    <a:pt x="277" y="194"/>
                  </a:lnTo>
                  <a:lnTo>
                    <a:pt x="277" y="195"/>
                  </a:lnTo>
                  <a:lnTo>
                    <a:pt x="279" y="195"/>
                  </a:lnTo>
                  <a:lnTo>
                    <a:pt x="279" y="197"/>
                  </a:lnTo>
                  <a:lnTo>
                    <a:pt x="281" y="197"/>
                  </a:lnTo>
                  <a:lnTo>
                    <a:pt x="281" y="199"/>
                  </a:lnTo>
                  <a:lnTo>
                    <a:pt x="283" y="199"/>
                  </a:lnTo>
                  <a:lnTo>
                    <a:pt x="285" y="201"/>
                  </a:lnTo>
                  <a:lnTo>
                    <a:pt x="287" y="201"/>
                  </a:lnTo>
                  <a:lnTo>
                    <a:pt x="287" y="203"/>
                  </a:lnTo>
                  <a:lnTo>
                    <a:pt x="287" y="205"/>
                  </a:lnTo>
                  <a:lnTo>
                    <a:pt x="287" y="207"/>
                  </a:lnTo>
                  <a:lnTo>
                    <a:pt x="287" y="209"/>
                  </a:lnTo>
                  <a:lnTo>
                    <a:pt x="288" y="209"/>
                  </a:lnTo>
                  <a:lnTo>
                    <a:pt x="288" y="211"/>
                  </a:lnTo>
                  <a:lnTo>
                    <a:pt x="288" y="213"/>
                  </a:lnTo>
                  <a:lnTo>
                    <a:pt x="290" y="213"/>
                  </a:lnTo>
                  <a:lnTo>
                    <a:pt x="290" y="215"/>
                  </a:lnTo>
                  <a:lnTo>
                    <a:pt x="292" y="215"/>
                  </a:lnTo>
                  <a:lnTo>
                    <a:pt x="292" y="217"/>
                  </a:lnTo>
                  <a:lnTo>
                    <a:pt x="288" y="218"/>
                  </a:lnTo>
                  <a:lnTo>
                    <a:pt x="285" y="218"/>
                  </a:lnTo>
                  <a:lnTo>
                    <a:pt x="281" y="218"/>
                  </a:lnTo>
                  <a:lnTo>
                    <a:pt x="277" y="220"/>
                  </a:lnTo>
                  <a:lnTo>
                    <a:pt x="273" y="220"/>
                  </a:lnTo>
                  <a:lnTo>
                    <a:pt x="271" y="220"/>
                  </a:lnTo>
                  <a:lnTo>
                    <a:pt x="267" y="220"/>
                  </a:lnTo>
                  <a:lnTo>
                    <a:pt x="265" y="222"/>
                  </a:lnTo>
                  <a:lnTo>
                    <a:pt x="264" y="224"/>
                  </a:lnTo>
                  <a:lnTo>
                    <a:pt x="262" y="226"/>
                  </a:lnTo>
                  <a:lnTo>
                    <a:pt x="260" y="228"/>
                  </a:lnTo>
                  <a:lnTo>
                    <a:pt x="260" y="230"/>
                  </a:lnTo>
                  <a:lnTo>
                    <a:pt x="258" y="230"/>
                  </a:lnTo>
                  <a:lnTo>
                    <a:pt x="258" y="232"/>
                  </a:lnTo>
                  <a:lnTo>
                    <a:pt x="258" y="234"/>
                  </a:lnTo>
                  <a:lnTo>
                    <a:pt x="258" y="236"/>
                  </a:lnTo>
                  <a:lnTo>
                    <a:pt x="258" y="238"/>
                  </a:lnTo>
                  <a:lnTo>
                    <a:pt x="260" y="238"/>
                  </a:lnTo>
                  <a:lnTo>
                    <a:pt x="260" y="236"/>
                  </a:lnTo>
                  <a:lnTo>
                    <a:pt x="260" y="238"/>
                  </a:lnTo>
                  <a:lnTo>
                    <a:pt x="262" y="238"/>
                  </a:lnTo>
                  <a:lnTo>
                    <a:pt x="262" y="240"/>
                  </a:lnTo>
                  <a:lnTo>
                    <a:pt x="262" y="242"/>
                  </a:lnTo>
                  <a:lnTo>
                    <a:pt x="264" y="243"/>
                  </a:lnTo>
                  <a:lnTo>
                    <a:pt x="262" y="243"/>
                  </a:lnTo>
                  <a:lnTo>
                    <a:pt x="262" y="245"/>
                  </a:lnTo>
                  <a:lnTo>
                    <a:pt x="262" y="247"/>
                  </a:lnTo>
                  <a:lnTo>
                    <a:pt x="262" y="249"/>
                  </a:lnTo>
                  <a:lnTo>
                    <a:pt x="262" y="251"/>
                  </a:lnTo>
                  <a:lnTo>
                    <a:pt x="262" y="253"/>
                  </a:lnTo>
                  <a:lnTo>
                    <a:pt x="262" y="255"/>
                  </a:lnTo>
                  <a:lnTo>
                    <a:pt x="262" y="257"/>
                  </a:lnTo>
                  <a:lnTo>
                    <a:pt x="264" y="257"/>
                  </a:lnTo>
                  <a:lnTo>
                    <a:pt x="262" y="257"/>
                  </a:lnTo>
                  <a:lnTo>
                    <a:pt x="262" y="259"/>
                  </a:lnTo>
                  <a:lnTo>
                    <a:pt x="260" y="259"/>
                  </a:lnTo>
                  <a:lnTo>
                    <a:pt x="260" y="261"/>
                  </a:lnTo>
                  <a:lnTo>
                    <a:pt x="260" y="263"/>
                  </a:lnTo>
                  <a:lnTo>
                    <a:pt x="260" y="265"/>
                  </a:lnTo>
                  <a:lnTo>
                    <a:pt x="260" y="266"/>
                  </a:lnTo>
                  <a:lnTo>
                    <a:pt x="258" y="266"/>
                  </a:lnTo>
                  <a:lnTo>
                    <a:pt x="260" y="268"/>
                  </a:lnTo>
                  <a:lnTo>
                    <a:pt x="258" y="268"/>
                  </a:lnTo>
                  <a:lnTo>
                    <a:pt x="258" y="270"/>
                  </a:lnTo>
                  <a:lnTo>
                    <a:pt x="258" y="272"/>
                  </a:lnTo>
                  <a:lnTo>
                    <a:pt x="258" y="274"/>
                  </a:lnTo>
                  <a:lnTo>
                    <a:pt x="260" y="274"/>
                  </a:lnTo>
                  <a:lnTo>
                    <a:pt x="260" y="276"/>
                  </a:lnTo>
                  <a:lnTo>
                    <a:pt x="262" y="276"/>
                  </a:lnTo>
                  <a:lnTo>
                    <a:pt x="262" y="278"/>
                  </a:lnTo>
                  <a:lnTo>
                    <a:pt x="264" y="278"/>
                  </a:lnTo>
                  <a:lnTo>
                    <a:pt x="264" y="280"/>
                  </a:lnTo>
                  <a:lnTo>
                    <a:pt x="265" y="280"/>
                  </a:lnTo>
                  <a:lnTo>
                    <a:pt x="267" y="282"/>
                  </a:lnTo>
                  <a:lnTo>
                    <a:pt x="267" y="284"/>
                  </a:lnTo>
                  <a:lnTo>
                    <a:pt x="269" y="284"/>
                  </a:lnTo>
                  <a:lnTo>
                    <a:pt x="269" y="286"/>
                  </a:lnTo>
                  <a:lnTo>
                    <a:pt x="269" y="284"/>
                  </a:lnTo>
                  <a:lnTo>
                    <a:pt x="271" y="284"/>
                  </a:lnTo>
                  <a:lnTo>
                    <a:pt x="273" y="286"/>
                  </a:lnTo>
                  <a:lnTo>
                    <a:pt x="275" y="286"/>
                  </a:lnTo>
                  <a:lnTo>
                    <a:pt x="277" y="286"/>
                  </a:lnTo>
                  <a:lnTo>
                    <a:pt x="275" y="286"/>
                  </a:lnTo>
                  <a:lnTo>
                    <a:pt x="275" y="284"/>
                  </a:lnTo>
                  <a:lnTo>
                    <a:pt x="275" y="282"/>
                  </a:lnTo>
                  <a:lnTo>
                    <a:pt x="277" y="282"/>
                  </a:lnTo>
                  <a:lnTo>
                    <a:pt x="279" y="282"/>
                  </a:lnTo>
                  <a:lnTo>
                    <a:pt x="281" y="282"/>
                  </a:lnTo>
                  <a:lnTo>
                    <a:pt x="281" y="284"/>
                  </a:lnTo>
                  <a:lnTo>
                    <a:pt x="281" y="288"/>
                  </a:lnTo>
                  <a:lnTo>
                    <a:pt x="281" y="289"/>
                  </a:lnTo>
                  <a:lnTo>
                    <a:pt x="281" y="293"/>
                  </a:lnTo>
                  <a:lnTo>
                    <a:pt x="281" y="295"/>
                  </a:lnTo>
                  <a:lnTo>
                    <a:pt x="281" y="297"/>
                  </a:lnTo>
                  <a:lnTo>
                    <a:pt x="281" y="299"/>
                  </a:lnTo>
                  <a:lnTo>
                    <a:pt x="281" y="301"/>
                  </a:lnTo>
                  <a:lnTo>
                    <a:pt x="281" y="303"/>
                  </a:lnTo>
                  <a:lnTo>
                    <a:pt x="279" y="303"/>
                  </a:lnTo>
                  <a:lnTo>
                    <a:pt x="279" y="301"/>
                  </a:lnTo>
                  <a:lnTo>
                    <a:pt x="277" y="301"/>
                  </a:lnTo>
                  <a:lnTo>
                    <a:pt x="277" y="299"/>
                  </a:lnTo>
                  <a:lnTo>
                    <a:pt x="279" y="299"/>
                  </a:lnTo>
                  <a:lnTo>
                    <a:pt x="277" y="299"/>
                  </a:lnTo>
                  <a:lnTo>
                    <a:pt x="275" y="299"/>
                  </a:lnTo>
                  <a:lnTo>
                    <a:pt x="273" y="301"/>
                  </a:lnTo>
                  <a:lnTo>
                    <a:pt x="271" y="301"/>
                  </a:lnTo>
                  <a:lnTo>
                    <a:pt x="269" y="301"/>
                  </a:lnTo>
                  <a:lnTo>
                    <a:pt x="267" y="301"/>
                  </a:lnTo>
                  <a:lnTo>
                    <a:pt x="267" y="299"/>
                  </a:lnTo>
                  <a:lnTo>
                    <a:pt x="265" y="297"/>
                  </a:lnTo>
                  <a:lnTo>
                    <a:pt x="265" y="295"/>
                  </a:lnTo>
                  <a:lnTo>
                    <a:pt x="264" y="295"/>
                  </a:lnTo>
                  <a:lnTo>
                    <a:pt x="264" y="293"/>
                  </a:lnTo>
                  <a:lnTo>
                    <a:pt x="262" y="291"/>
                  </a:lnTo>
                  <a:lnTo>
                    <a:pt x="262" y="293"/>
                  </a:lnTo>
                  <a:lnTo>
                    <a:pt x="260" y="293"/>
                  </a:lnTo>
                  <a:lnTo>
                    <a:pt x="260" y="291"/>
                  </a:lnTo>
                  <a:lnTo>
                    <a:pt x="260" y="289"/>
                  </a:lnTo>
                  <a:lnTo>
                    <a:pt x="260" y="288"/>
                  </a:lnTo>
                  <a:lnTo>
                    <a:pt x="258" y="288"/>
                  </a:lnTo>
                  <a:lnTo>
                    <a:pt x="258" y="286"/>
                  </a:lnTo>
                  <a:lnTo>
                    <a:pt x="256" y="286"/>
                  </a:lnTo>
                  <a:lnTo>
                    <a:pt x="254" y="286"/>
                  </a:lnTo>
                  <a:lnTo>
                    <a:pt x="254" y="284"/>
                  </a:lnTo>
                  <a:lnTo>
                    <a:pt x="252" y="284"/>
                  </a:lnTo>
                  <a:lnTo>
                    <a:pt x="250" y="284"/>
                  </a:lnTo>
                  <a:lnTo>
                    <a:pt x="250" y="282"/>
                  </a:lnTo>
                  <a:lnTo>
                    <a:pt x="248" y="282"/>
                  </a:lnTo>
                  <a:lnTo>
                    <a:pt x="248" y="284"/>
                  </a:lnTo>
                  <a:lnTo>
                    <a:pt x="246" y="284"/>
                  </a:lnTo>
                  <a:lnTo>
                    <a:pt x="246" y="282"/>
                  </a:lnTo>
                  <a:lnTo>
                    <a:pt x="244" y="282"/>
                  </a:lnTo>
                  <a:lnTo>
                    <a:pt x="244" y="280"/>
                  </a:lnTo>
                  <a:lnTo>
                    <a:pt x="242" y="278"/>
                  </a:lnTo>
                  <a:lnTo>
                    <a:pt x="240" y="276"/>
                  </a:lnTo>
                  <a:lnTo>
                    <a:pt x="239" y="274"/>
                  </a:lnTo>
                  <a:lnTo>
                    <a:pt x="239" y="272"/>
                  </a:lnTo>
                  <a:lnTo>
                    <a:pt x="237" y="272"/>
                  </a:lnTo>
                  <a:lnTo>
                    <a:pt x="237" y="274"/>
                  </a:lnTo>
                  <a:lnTo>
                    <a:pt x="235" y="274"/>
                  </a:lnTo>
                  <a:lnTo>
                    <a:pt x="235" y="276"/>
                  </a:lnTo>
                  <a:lnTo>
                    <a:pt x="235" y="278"/>
                  </a:lnTo>
                  <a:lnTo>
                    <a:pt x="233" y="278"/>
                  </a:lnTo>
                  <a:lnTo>
                    <a:pt x="231" y="278"/>
                  </a:lnTo>
                  <a:lnTo>
                    <a:pt x="229" y="278"/>
                  </a:lnTo>
                  <a:lnTo>
                    <a:pt x="227" y="278"/>
                  </a:lnTo>
                  <a:lnTo>
                    <a:pt x="227" y="276"/>
                  </a:lnTo>
                  <a:lnTo>
                    <a:pt x="225" y="276"/>
                  </a:lnTo>
                  <a:lnTo>
                    <a:pt x="225" y="278"/>
                  </a:lnTo>
                  <a:lnTo>
                    <a:pt x="223" y="278"/>
                  </a:lnTo>
                  <a:lnTo>
                    <a:pt x="223" y="276"/>
                  </a:lnTo>
                  <a:lnTo>
                    <a:pt x="219" y="276"/>
                  </a:lnTo>
                  <a:lnTo>
                    <a:pt x="217" y="276"/>
                  </a:lnTo>
                  <a:lnTo>
                    <a:pt x="217" y="274"/>
                  </a:lnTo>
                  <a:lnTo>
                    <a:pt x="217" y="276"/>
                  </a:lnTo>
                  <a:lnTo>
                    <a:pt x="216" y="276"/>
                  </a:lnTo>
                  <a:lnTo>
                    <a:pt x="216" y="274"/>
                  </a:lnTo>
                  <a:lnTo>
                    <a:pt x="214" y="274"/>
                  </a:lnTo>
                  <a:lnTo>
                    <a:pt x="212" y="274"/>
                  </a:lnTo>
                  <a:lnTo>
                    <a:pt x="210" y="272"/>
                  </a:lnTo>
                  <a:lnTo>
                    <a:pt x="210" y="270"/>
                  </a:lnTo>
                  <a:lnTo>
                    <a:pt x="208" y="268"/>
                  </a:lnTo>
                  <a:lnTo>
                    <a:pt x="210" y="268"/>
                  </a:lnTo>
                  <a:lnTo>
                    <a:pt x="210" y="266"/>
                  </a:lnTo>
                  <a:lnTo>
                    <a:pt x="208" y="266"/>
                  </a:lnTo>
                  <a:lnTo>
                    <a:pt x="210" y="266"/>
                  </a:lnTo>
                  <a:lnTo>
                    <a:pt x="210" y="265"/>
                  </a:lnTo>
                  <a:lnTo>
                    <a:pt x="208" y="265"/>
                  </a:lnTo>
                  <a:lnTo>
                    <a:pt x="208" y="266"/>
                  </a:lnTo>
                  <a:lnTo>
                    <a:pt x="206" y="266"/>
                  </a:lnTo>
                  <a:lnTo>
                    <a:pt x="204" y="266"/>
                  </a:lnTo>
                  <a:lnTo>
                    <a:pt x="202" y="266"/>
                  </a:lnTo>
                  <a:lnTo>
                    <a:pt x="200" y="268"/>
                  </a:lnTo>
                  <a:lnTo>
                    <a:pt x="198" y="268"/>
                  </a:lnTo>
                  <a:lnTo>
                    <a:pt x="196" y="268"/>
                  </a:lnTo>
                  <a:lnTo>
                    <a:pt x="196" y="270"/>
                  </a:lnTo>
                  <a:lnTo>
                    <a:pt x="194" y="270"/>
                  </a:lnTo>
                  <a:lnTo>
                    <a:pt x="194" y="268"/>
                  </a:lnTo>
                  <a:lnTo>
                    <a:pt x="192" y="268"/>
                  </a:lnTo>
                  <a:lnTo>
                    <a:pt x="194" y="268"/>
                  </a:lnTo>
                  <a:lnTo>
                    <a:pt x="194" y="266"/>
                  </a:lnTo>
                  <a:lnTo>
                    <a:pt x="194" y="265"/>
                  </a:lnTo>
                  <a:lnTo>
                    <a:pt x="194" y="263"/>
                  </a:lnTo>
                  <a:lnTo>
                    <a:pt x="192" y="263"/>
                  </a:lnTo>
                  <a:lnTo>
                    <a:pt x="191" y="263"/>
                  </a:lnTo>
                  <a:lnTo>
                    <a:pt x="191" y="261"/>
                  </a:lnTo>
                  <a:lnTo>
                    <a:pt x="189" y="261"/>
                  </a:lnTo>
                  <a:lnTo>
                    <a:pt x="187" y="261"/>
                  </a:lnTo>
                  <a:lnTo>
                    <a:pt x="187" y="263"/>
                  </a:lnTo>
                  <a:lnTo>
                    <a:pt x="185" y="263"/>
                  </a:lnTo>
                  <a:lnTo>
                    <a:pt x="183" y="263"/>
                  </a:lnTo>
                  <a:lnTo>
                    <a:pt x="181" y="263"/>
                  </a:lnTo>
                  <a:lnTo>
                    <a:pt x="181" y="261"/>
                  </a:lnTo>
                  <a:lnTo>
                    <a:pt x="179" y="261"/>
                  </a:lnTo>
                  <a:lnTo>
                    <a:pt x="179" y="263"/>
                  </a:lnTo>
                  <a:lnTo>
                    <a:pt x="177" y="263"/>
                  </a:lnTo>
                  <a:lnTo>
                    <a:pt x="175" y="263"/>
                  </a:lnTo>
                  <a:lnTo>
                    <a:pt x="173" y="263"/>
                  </a:lnTo>
                  <a:lnTo>
                    <a:pt x="173" y="265"/>
                  </a:lnTo>
                  <a:lnTo>
                    <a:pt x="171" y="265"/>
                  </a:lnTo>
                  <a:lnTo>
                    <a:pt x="169" y="263"/>
                  </a:lnTo>
                  <a:lnTo>
                    <a:pt x="169" y="265"/>
                  </a:lnTo>
                  <a:lnTo>
                    <a:pt x="168" y="265"/>
                  </a:lnTo>
                  <a:lnTo>
                    <a:pt x="168" y="263"/>
                  </a:lnTo>
                  <a:lnTo>
                    <a:pt x="166" y="263"/>
                  </a:lnTo>
                  <a:lnTo>
                    <a:pt x="164" y="263"/>
                  </a:lnTo>
                  <a:lnTo>
                    <a:pt x="164" y="265"/>
                  </a:lnTo>
                  <a:lnTo>
                    <a:pt x="162" y="265"/>
                  </a:lnTo>
                  <a:lnTo>
                    <a:pt x="162" y="266"/>
                  </a:lnTo>
                  <a:lnTo>
                    <a:pt x="160" y="266"/>
                  </a:lnTo>
                  <a:lnTo>
                    <a:pt x="160" y="265"/>
                  </a:lnTo>
                  <a:lnTo>
                    <a:pt x="160" y="263"/>
                  </a:lnTo>
                  <a:lnTo>
                    <a:pt x="160" y="261"/>
                  </a:lnTo>
                  <a:lnTo>
                    <a:pt x="160" y="259"/>
                  </a:lnTo>
                  <a:lnTo>
                    <a:pt x="162" y="259"/>
                  </a:lnTo>
                  <a:lnTo>
                    <a:pt x="162" y="257"/>
                  </a:lnTo>
                  <a:lnTo>
                    <a:pt x="162" y="255"/>
                  </a:lnTo>
                  <a:lnTo>
                    <a:pt x="160" y="255"/>
                  </a:lnTo>
                  <a:lnTo>
                    <a:pt x="160" y="253"/>
                  </a:lnTo>
                  <a:lnTo>
                    <a:pt x="162" y="253"/>
                  </a:lnTo>
                  <a:lnTo>
                    <a:pt x="162" y="251"/>
                  </a:lnTo>
                  <a:lnTo>
                    <a:pt x="160" y="251"/>
                  </a:lnTo>
                  <a:lnTo>
                    <a:pt x="160" y="249"/>
                  </a:lnTo>
                  <a:lnTo>
                    <a:pt x="160" y="247"/>
                  </a:lnTo>
                  <a:lnTo>
                    <a:pt x="160" y="245"/>
                  </a:lnTo>
                  <a:lnTo>
                    <a:pt x="158" y="245"/>
                  </a:lnTo>
                  <a:lnTo>
                    <a:pt x="158" y="243"/>
                  </a:lnTo>
                  <a:lnTo>
                    <a:pt x="156" y="243"/>
                  </a:lnTo>
                  <a:lnTo>
                    <a:pt x="156" y="242"/>
                  </a:lnTo>
                  <a:lnTo>
                    <a:pt x="154" y="240"/>
                  </a:lnTo>
                  <a:lnTo>
                    <a:pt x="154" y="238"/>
                  </a:lnTo>
                  <a:lnTo>
                    <a:pt x="152" y="236"/>
                  </a:lnTo>
                  <a:lnTo>
                    <a:pt x="154" y="236"/>
                  </a:lnTo>
                  <a:lnTo>
                    <a:pt x="154" y="234"/>
                  </a:lnTo>
                  <a:lnTo>
                    <a:pt x="154" y="232"/>
                  </a:lnTo>
                  <a:lnTo>
                    <a:pt x="154" y="230"/>
                  </a:lnTo>
                  <a:lnTo>
                    <a:pt x="154" y="228"/>
                  </a:lnTo>
                  <a:lnTo>
                    <a:pt x="154" y="226"/>
                  </a:lnTo>
                  <a:lnTo>
                    <a:pt x="154" y="224"/>
                  </a:lnTo>
                  <a:lnTo>
                    <a:pt x="156" y="222"/>
                  </a:lnTo>
                  <a:lnTo>
                    <a:pt x="154" y="222"/>
                  </a:lnTo>
                  <a:lnTo>
                    <a:pt x="156" y="222"/>
                  </a:lnTo>
                  <a:lnTo>
                    <a:pt x="156" y="220"/>
                  </a:lnTo>
                  <a:lnTo>
                    <a:pt x="154" y="220"/>
                  </a:lnTo>
                  <a:lnTo>
                    <a:pt x="154" y="218"/>
                  </a:lnTo>
                  <a:lnTo>
                    <a:pt x="156" y="218"/>
                  </a:lnTo>
                  <a:lnTo>
                    <a:pt x="154" y="218"/>
                  </a:lnTo>
                  <a:lnTo>
                    <a:pt x="154" y="217"/>
                  </a:lnTo>
                  <a:lnTo>
                    <a:pt x="154" y="215"/>
                  </a:lnTo>
                  <a:lnTo>
                    <a:pt x="152" y="215"/>
                  </a:lnTo>
                  <a:lnTo>
                    <a:pt x="152" y="213"/>
                  </a:lnTo>
                  <a:lnTo>
                    <a:pt x="152" y="211"/>
                  </a:lnTo>
                  <a:lnTo>
                    <a:pt x="152" y="209"/>
                  </a:lnTo>
                  <a:lnTo>
                    <a:pt x="154" y="209"/>
                  </a:lnTo>
                  <a:lnTo>
                    <a:pt x="154" y="207"/>
                  </a:lnTo>
                  <a:lnTo>
                    <a:pt x="154" y="205"/>
                  </a:lnTo>
                  <a:lnTo>
                    <a:pt x="154" y="203"/>
                  </a:lnTo>
                  <a:lnTo>
                    <a:pt x="152" y="203"/>
                  </a:lnTo>
                  <a:lnTo>
                    <a:pt x="150" y="203"/>
                  </a:lnTo>
                  <a:lnTo>
                    <a:pt x="148" y="203"/>
                  </a:lnTo>
                  <a:lnTo>
                    <a:pt x="146" y="203"/>
                  </a:lnTo>
                  <a:lnTo>
                    <a:pt x="144" y="203"/>
                  </a:lnTo>
                  <a:lnTo>
                    <a:pt x="143" y="203"/>
                  </a:lnTo>
                  <a:lnTo>
                    <a:pt x="141" y="203"/>
                  </a:lnTo>
                  <a:lnTo>
                    <a:pt x="139" y="203"/>
                  </a:lnTo>
                  <a:lnTo>
                    <a:pt x="137" y="203"/>
                  </a:lnTo>
                  <a:lnTo>
                    <a:pt x="135" y="203"/>
                  </a:lnTo>
                  <a:lnTo>
                    <a:pt x="133" y="203"/>
                  </a:lnTo>
                  <a:lnTo>
                    <a:pt x="133" y="201"/>
                  </a:lnTo>
                  <a:lnTo>
                    <a:pt x="133" y="199"/>
                  </a:lnTo>
                  <a:lnTo>
                    <a:pt x="133" y="197"/>
                  </a:lnTo>
                  <a:lnTo>
                    <a:pt x="135" y="195"/>
                  </a:lnTo>
                  <a:lnTo>
                    <a:pt x="133" y="195"/>
                  </a:lnTo>
                  <a:lnTo>
                    <a:pt x="131" y="195"/>
                  </a:lnTo>
                  <a:lnTo>
                    <a:pt x="129" y="195"/>
                  </a:lnTo>
                  <a:lnTo>
                    <a:pt x="129" y="197"/>
                  </a:lnTo>
                  <a:lnTo>
                    <a:pt x="127" y="197"/>
                  </a:lnTo>
                  <a:lnTo>
                    <a:pt x="125" y="197"/>
                  </a:lnTo>
                  <a:lnTo>
                    <a:pt x="123" y="197"/>
                  </a:lnTo>
                  <a:lnTo>
                    <a:pt x="121" y="197"/>
                  </a:lnTo>
                  <a:lnTo>
                    <a:pt x="120" y="197"/>
                  </a:lnTo>
                  <a:lnTo>
                    <a:pt x="118" y="197"/>
                  </a:lnTo>
                  <a:lnTo>
                    <a:pt x="118" y="199"/>
                  </a:lnTo>
                  <a:lnTo>
                    <a:pt x="116" y="199"/>
                  </a:lnTo>
                  <a:lnTo>
                    <a:pt x="116" y="203"/>
                  </a:lnTo>
                  <a:lnTo>
                    <a:pt x="118" y="205"/>
                  </a:lnTo>
                  <a:lnTo>
                    <a:pt x="116" y="205"/>
                  </a:lnTo>
                  <a:lnTo>
                    <a:pt x="116" y="207"/>
                  </a:lnTo>
                  <a:lnTo>
                    <a:pt x="114" y="207"/>
                  </a:lnTo>
                  <a:lnTo>
                    <a:pt x="114" y="209"/>
                  </a:lnTo>
                  <a:lnTo>
                    <a:pt x="114" y="211"/>
                  </a:lnTo>
                  <a:lnTo>
                    <a:pt x="114" y="213"/>
                  </a:lnTo>
                  <a:lnTo>
                    <a:pt x="114" y="215"/>
                  </a:lnTo>
                  <a:lnTo>
                    <a:pt x="112" y="215"/>
                  </a:lnTo>
                  <a:lnTo>
                    <a:pt x="110" y="215"/>
                  </a:lnTo>
                  <a:lnTo>
                    <a:pt x="108" y="215"/>
                  </a:lnTo>
                  <a:lnTo>
                    <a:pt x="106" y="215"/>
                  </a:lnTo>
                  <a:lnTo>
                    <a:pt x="104" y="215"/>
                  </a:lnTo>
                  <a:lnTo>
                    <a:pt x="104" y="213"/>
                  </a:lnTo>
                  <a:lnTo>
                    <a:pt x="102" y="213"/>
                  </a:lnTo>
                  <a:lnTo>
                    <a:pt x="100" y="213"/>
                  </a:lnTo>
                  <a:lnTo>
                    <a:pt x="100" y="215"/>
                  </a:lnTo>
                  <a:lnTo>
                    <a:pt x="98" y="215"/>
                  </a:lnTo>
                  <a:lnTo>
                    <a:pt x="96" y="215"/>
                  </a:lnTo>
                  <a:lnTo>
                    <a:pt x="95" y="215"/>
                  </a:lnTo>
                  <a:lnTo>
                    <a:pt x="93" y="215"/>
                  </a:lnTo>
                  <a:lnTo>
                    <a:pt x="91" y="215"/>
                  </a:lnTo>
                  <a:lnTo>
                    <a:pt x="89" y="215"/>
                  </a:lnTo>
                  <a:lnTo>
                    <a:pt x="87" y="215"/>
                  </a:lnTo>
                  <a:lnTo>
                    <a:pt x="85" y="215"/>
                  </a:lnTo>
                  <a:lnTo>
                    <a:pt x="85" y="213"/>
                  </a:lnTo>
                  <a:lnTo>
                    <a:pt x="83" y="213"/>
                  </a:lnTo>
                  <a:lnTo>
                    <a:pt x="83" y="211"/>
                  </a:lnTo>
                  <a:lnTo>
                    <a:pt x="83" y="213"/>
                  </a:lnTo>
                  <a:lnTo>
                    <a:pt x="83" y="211"/>
                  </a:lnTo>
                  <a:lnTo>
                    <a:pt x="81" y="209"/>
                  </a:lnTo>
                  <a:lnTo>
                    <a:pt x="81" y="207"/>
                  </a:lnTo>
                  <a:lnTo>
                    <a:pt x="79" y="207"/>
                  </a:lnTo>
                  <a:lnTo>
                    <a:pt x="79" y="205"/>
                  </a:lnTo>
                  <a:lnTo>
                    <a:pt x="79" y="203"/>
                  </a:lnTo>
                  <a:lnTo>
                    <a:pt x="77" y="203"/>
                  </a:lnTo>
                  <a:lnTo>
                    <a:pt x="77" y="201"/>
                  </a:lnTo>
                  <a:lnTo>
                    <a:pt x="75" y="201"/>
                  </a:lnTo>
                  <a:lnTo>
                    <a:pt x="75" y="199"/>
                  </a:lnTo>
                  <a:lnTo>
                    <a:pt x="75" y="197"/>
                  </a:lnTo>
                  <a:lnTo>
                    <a:pt x="77" y="197"/>
                  </a:lnTo>
                  <a:lnTo>
                    <a:pt x="75" y="197"/>
                  </a:lnTo>
                  <a:lnTo>
                    <a:pt x="75" y="195"/>
                  </a:lnTo>
                  <a:lnTo>
                    <a:pt x="73" y="195"/>
                  </a:lnTo>
                  <a:lnTo>
                    <a:pt x="73" y="194"/>
                  </a:lnTo>
                  <a:lnTo>
                    <a:pt x="73" y="192"/>
                  </a:lnTo>
                  <a:lnTo>
                    <a:pt x="73" y="190"/>
                  </a:lnTo>
                  <a:lnTo>
                    <a:pt x="72" y="190"/>
                  </a:lnTo>
                  <a:lnTo>
                    <a:pt x="72" y="188"/>
                  </a:lnTo>
                  <a:lnTo>
                    <a:pt x="72" y="186"/>
                  </a:lnTo>
                  <a:lnTo>
                    <a:pt x="72" y="184"/>
                  </a:lnTo>
                  <a:lnTo>
                    <a:pt x="72" y="182"/>
                  </a:lnTo>
                  <a:lnTo>
                    <a:pt x="70" y="182"/>
                  </a:lnTo>
                  <a:lnTo>
                    <a:pt x="70" y="180"/>
                  </a:lnTo>
                  <a:lnTo>
                    <a:pt x="68" y="180"/>
                  </a:lnTo>
                  <a:lnTo>
                    <a:pt x="66" y="180"/>
                  </a:lnTo>
                  <a:lnTo>
                    <a:pt x="64" y="180"/>
                  </a:lnTo>
                  <a:lnTo>
                    <a:pt x="62" y="180"/>
                  </a:lnTo>
                  <a:lnTo>
                    <a:pt x="60" y="180"/>
                  </a:lnTo>
                  <a:lnTo>
                    <a:pt x="58" y="180"/>
                  </a:lnTo>
                  <a:lnTo>
                    <a:pt x="56" y="180"/>
                  </a:lnTo>
                  <a:lnTo>
                    <a:pt x="54" y="180"/>
                  </a:lnTo>
                  <a:lnTo>
                    <a:pt x="52" y="180"/>
                  </a:lnTo>
                  <a:lnTo>
                    <a:pt x="50" y="180"/>
                  </a:lnTo>
                  <a:lnTo>
                    <a:pt x="48" y="180"/>
                  </a:lnTo>
                  <a:lnTo>
                    <a:pt x="47" y="180"/>
                  </a:lnTo>
                  <a:lnTo>
                    <a:pt x="45" y="180"/>
                  </a:lnTo>
                  <a:lnTo>
                    <a:pt x="43" y="180"/>
                  </a:lnTo>
                  <a:lnTo>
                    <a:pt x="41" y="180"/>
                  </a:lnTo>
                  <a:lnTo>
                    <a:pt x="39" y="180"/>
                  </a:lnTo>
                  <a:lnTo>
                    <a:pt x="37" y="180"/>
                  </a:lnTo>
                  <a:lnTo>
                    <a:pt x="35" y="180"/>
                  </a:lnTo>
                  <a:lnTo>
                    <a:pt x="33" y="180"/>
                  </a:lnTo>
                  <a:lnTo>
                    <a:pt x="31" y="180"/>
                  </a:lnTo>
                  <a:lnTo>
                    <a:pt x="29" y="180"/>
                  </a:lnTo>
                  <a:lnTo>
                    <a:pt x="27" y="180"/>
                  </a:lnTo>
                  <a:lnTo>
                    <a:pt x="25" y="180"/>
                  </a:lnTo>
                  <a:lnTo>
                    <a:pt x="24" y="180"/>
                  </a:lnTo>
                  <a:lnTo>
                    <a:pt x="22" y="180"/>
                  </a:lnTo>
                  <a:lnTo>
                    <a:pt x="20" y="180"/>
                  </a:lnTo>
                  <a:lnTo>
                    <a:pt x="18" y="180"/>
                  </a:lnTo>
                  <a:lnTo>
                    <a:pt x="16" y="180"/>
                  </a:lnTo>
                  <a:lnTo>
                    <a:pt x="14" y="180"/>
                  </a:lnTo>
                  <a:lnTo>
                    <a:pt x="12" y="178"/>
                  </a:lnTo>
                  <a:lnTo>
                    <a:pt x="10" y="178"/>
                  </a:lnTo>
                  <a:lnTo>
                    <a:pt x="10" y="180"/>
                  </a:lnTo>
                  <a:lnTo>
                    <a:pt x="8" y="180"/>
                  </a:lnTo>
                  <a:lnTo>
                    <a:pt x="8" y="182"/>
                  </a:lnTo>
                  <a:lnTo>
                    <a:pt x="6" y="182"/>
                  </a:lnTo>
                  <a:lnTo>
                    <a:pt x="4" y="182"/>
                  </a:lnTo>
                  <a:lnTo>
                    <a:pt x="2" y="182"/>
                  </a:lnTo>
                  <a:lnTo>
                    <a:pt x="2" y="180"/>
                  </a:lnTo>
                  <a:lnTo>
                    <a:pt x="0" y="178"/>
                  </a:lnTo>
                  <a:lnTo>
                    <a:pt x="2" y="178"/>
                  </a:lnTo>
                  <a:lnTo>
                    <a:pt x="4" y="178"/>
                  </a:lnTo>
                  <a:lnTo>
                    <a:pt x="6" y="178"/>
                  </a:lnTo>
                  <a:lnTo>
                    <a:pt x="6" y="176"/>
                  </a:lnTo>
                  <a:lnTo>
                    <a:pt x="6" y="174"/>
                  </a:lnTo>
                  <a:lnTo>
                    <a:pt x="6" y="172"/>
                  </a:lnTo>
                  <a:lnTo>
                    <a:pt x="6" y="170"/>
                  </a:lnTo>
                  <a:lnTo>
                    <a:pt x="6" y="169"/>
                  </a:lnTo>
                  <a:lnTo>
                    <a:pt x="4" y="167"/>
                  </a:lnTo>
                  <a:lnTo>
                    <a:pt x="6" y="167"/>
                  </a:lnTo>
                  <a:lnTo>
                    <a:pt x="6" y="165"/>
                  </a:lnTo>
                  <a:lnTo>
                    <a:pt x="8" y="165"/>
                  </a:lnTo>
                  <a:lnTo>
                    <a:pt x="8" y="163"/>
                  </a:lnTo>
                  <a:lnTo>
                    <a:pt x="10" y="163"/>
                  </a:lnTo>
                  <a:lnTo>
                    <a:pt x="10" y="161"/>
                  </a:lnTo>
                  <a:lnTo>
                    <a:pt x="14" y="161"/>
                  </a:lnTo>
                  <a:lnTo>
                    <a:pt x="14" y="159"/>
                  </a:lnTo>
                  <a:lnTo>
                    <a:pt x="16" y="159"/>
                  </a:lnTo>
                  <a:lnTo>
                    <a:pt x="16" y="161"/>
                  </a:lnTo>
                  <a:lnTo>
                    <a:pt x="18" y="161"/>
                  </a:lnTo>
                  <a:lnTo>
                    <a:pt x="18" y="163"/>
                  </a:lnTo>
                  <a:lnTo>
                    <a:pt x="20" y="163"/>
                  </a:lnTo>
                  <a:lnTo>
                    <a:pt x="20" y="165"/>
                  </a:lnTo>
                  <a:lnTo>
                    <a:pt x="20" y="163"/>
                  </a:lnTo>
                  <a:lnTo>
                    <a:pt x="22" y="163"/>
                  </a:lnTo>
                  <a:lnTo>
                    <a:pt x="22" y="161"/>
                  </a:lnTo>
                  <a:lnTo>
                    <a:pt x="22" y="163"/>
                  </a:lnTo>
                  <a:lnTo>
                    <a:pt x="24" y="161"/>
                  </a:lnTo>
                  <a:lnTo>
                    <a:pt x="24" y="159"/>
                  </a:lnTo>
                  <a:lnTo>
                    <a:pt x="25" y="159"/>
                  </a:lnTo>
                  <a:lnTo>
                    <a:pt x="24" y="157"/>
                  </a:lnTo>
                  <a:lnTo>
                    <a:pt x="25" y="157"/>
                  </a:lnTo>
                  <a:lnTo>
                    <a:pt x="27" y="157"/>
                  </a:lnTo>
                  <a:lnTo>
                    <a:pt x="29" y="157"/>
                  </a:lnTo>
                  <a:lnTo>
                    <a:pt x="31" y="155"/>
                  </a:lnTo>
                  <a:lnTo>
                    <a:pt x="33" y="155"/>
                  </a:lnTo>
                  <a:lnTo>
                    <a:pt x="35" y="155"/>
                  </a:lnTo>
                  <a:lnTo>
                    <a:pt x="35" y="157"/>
                  </a:lnTo>
                  <a:lnTo>
                    <a:pt x="37" y="157"/>
                  </a:lnTo>
                  <a:lnTo>
                    <a:pt x="35" y="157"/>
                  </a:lnTo>
                  <a:lnTo>
                    <a:pt x="35" y="159"/>
                  </a:lnTo>
                  <a:lnTo>
                    <a:pt x="35" y="161"/>
                  </a:lnTo>
                  <a:lnTo>
                    <a:pt x="35" y="163"/>
                  </a:lnTo>
                  <a:lnTo>
                    <a:pt x="35" y="165"/>
                  </a:lnTo>
                  <a:lnTo>
                    <a:pt x="37" y="163"/>
                  </a:lnTo>
                  <a:lnTo>
                    <a:pt x="39" y="163"/>
                  </a:lnTo>
                  <a:lnTo>
                    <a:pt x="39" y="165"/>
                  </a:lnTo>
                  <a:lnTo>
                    <a:pt x="41" y="165"/>
                  </a:lnTo>
                  <a:lnTo>
                    <a:pt x="41" y="163"/>
                  </a:lnTo>
                  <a:lnTo>
                    <a:pt x="43" y="163"/>
                  </a:lnTo>
                  <a:lnTo>
                    <a:pt x="45" y="161"/>
                  </a:lnTo>
                  <a:lnTo>
                    <a:pt x="45" y="159"/>
                  </a:lnTo>
                  <a:lnTo>
                    <a:pt x="47" y="159"/>
                  </a:lnTo>
                  <a:lnTo>
                    <a:pt x="47" y="157"/>
                  </a:lnTo>
                  <a:lnTo>
                    <a:pt x="48" y="155"/>
                  </a:lnTo>
                  <a:lnTo>
                    <a:pt x="50" y="153"/>
                  </a:lnTo>
                  <a:lnTo>
                    <a:pt x="52" y="153"/>
                  </a:lnTo>
                  <a:lnTo>
                    <a:pt x="52" y="151"/>
                  </a:lnTo>
                  <a:lnTo>
                    <a:pt x="54" y="151"/>
                  </a:lnTo>
                  <a:lnTo>
                    <a:pt x="56" y="149"/>
                  </a:lnTo>
                  <a:lnTo>
                    <a:pt x="58" y="149"/>
                  </a:lnTo>
                  <a:lnTo>
                    <a:pt x="60" y="149"/>
                  </a:lnTo>
                  <a:lnTo>
                    <a:pt x="60" y="147"/>
                  </a:lnTo>
                  <a:lnTo>
                    <a:pt x="60" y="146"/>
                  </a:lnTo>
                  <a:lnTo>
                    <a:pt x="62" y="146"/>
                  </a:lnTo>
                  <a:lnTo>
                    <a:pt x="62" y="144"/>
                  </a:lnTo>
                  <a:lnTo>
                    <a:pt x="62" y="142"/>
                  </a:lnTo>
                  <a:lnTo>
                    <a:pt x="64" y="142"/>
                  </a:lnTo>
                  <a:lnTo>
                    <a:pt x="64" y="140"/>
                  </a:lnTo>
                  <a:lnTo>
                    <a:pt x="64" y="138"/>
                  </a:lnTo>
                  <a:lnTo>
                    <a:pt x="64" y="136"/>
                  </a:lnTo>
                  <a:lnTo>
                    <a:pt x="64" y="134"/>
                  </a:lnTo>
                  <a:lnTo>
                    <a:pt x="64" y="132"/>
                  </a:lnTo>
                  <a:lnTo>
                    <a:pt x="64" y="130"/>
                  </a:lnTo>
                  <a:lnTo>
                    <a:pt x="64" y="128"/>
                  </a:lnTo>
                  <a:lnTo>
                    <a:pt x="64" y="124"/>
                  </a:lnTo>
                  <a:lnTo>
                    <a:pt x="64" y="122"/>
                  </a:lnTo>
                  <a:lnTo>
                    <a:pt x="64" y="121"/>
                  </a:lnTo>
                  <a:lnTo>
                    <a:pt x="66" y="119"/>
                  </a:lnTo>
                  <a:lnTo>
                    <a:pt x="68" y="119"/>
                  </a:lnTo>
                  <a:lnTo>
                    <a:pt x="68" y="117"/>
                  </a:lnTo>
                  <a:lnTo>
                    <a:pt x="70" y="117"/>
                  </a:lnTo>
                  <a:lnTo>
                    <a:pt x="70" y="115"/>
                  </a:lnTo>
                  <a:lnTo>
                    <a:pt x="72" y="113"/>
                  </a:lnTo>
                  <a:lnTo>
                    <a:pt x="72" y="111"/>
                  </a:lnTo>
                  <a:lnTo>
                    <a:pt x="72" y="109"/>
                  </a:lnTo>
                  <a:lnTo>
                    <a:pt x="73" y="109"/>
                  </a:lnTo>
                  <a:lnTo>
                    <a:pt x="73" y="107"/>
                  </a:lnTo>
                  <a:lnTo>
                    <a:pt x="73" y="105"/>
                  </a:lnTo>
                  <a:lnTo>
                    <a:pt x="75" y="105"/>
                  </a:lnTo>
                  <a:lnTo>
                    <a:pt x="77" y="103"/>
                  </a:lnTo>
                  <a:lnTo>
                    <a:pt x="79" y="103"/>
                  </a:lnTo>
                  <a:lnTo>
                    <a:pt x="81" y="103"/>
                  </a:lnTo>
                  <a:lnTo>
                    <a:pt x="81" y="101"/>
                  </a:lnTo>
                  <a:lnTo>
                    <a:pt x="83" y="101"/>
                  </a:lnTo>
                  <a:lnTo>
                    <a:pt x="85" y="98"/>
                  </a:lnTo>
                  <a:lnTo>
                    <a:pt x="87" y="98"/>
                  </a:lnTo>
                  <a:lnTo>
                    <a:pt x="87" y="96"/>
                  </a:lnTo>
                  <a:lnTo>
                    <a:pt x="89" y="96"/>
                  </a:lnTo>
                  <a:lnTo>
                    <a:pt x="89" y="94"/>
                  </a:lnTo>
                  <a:lnTo>
                    <a:pt x="89" y="92"/>
                  </a:lnTo>
                  <a:lnTo>
                    <a:pt x="89" y="90"/>
                  </a:lnTo>
                  <a:lnTo>
                    <a:pt x="89" y="86"/>
                  </a:lnTo>
                  <a:lnTo>
                    <a:pt x="91" y="82"/>
                  </a:lnTo>
                  <a:lnTo>
                    <a:pt x="93" y="80"/>
                  </a:lnTo>
                  <a:lnTo>
                    <a:pt x="93" y="78"/>
                  </a:lnTo>
                  <a:lnTo>
                    <a:pt x="91" y="78"/>
                  </a:lnTo>
                  <a:lnTo>
                    <a:pt x="91" y="76"/>
                  </a:lnTo>
                  <a:lnTo>
                    <a:pt x="91" y="74"/>
                  </a:lnTo>
                  <a:lnTo>
                    <a:pt x="91" y="73"/>
                  </a:lnTo>
                  <a:lnTo>
                    <a:pt x="91" y="71"/>
                  </a:lnTo>
                  <a:lnTo>
                    <a:pt x="91" y="69"/>
                  </a:lnTo>
                  <a:lnTo>
                    <a:pt x="93" y="67"/>
                  </a:lnTo>
                  <a:lnTo>
                    <a:pt x="93" y="65"/>
                  </a:lnTo>
                  <a:lnTo>
                    <a:pt x="93" y="63"/>
                  </a:lnTo>
                  <a:lnTo>
                    <a:pt x="95" y="61"/>
                  </a:lnTo>
                  <a:lnTo>
                    <a:pt x="95" y="57"/>
                  </a:lnTo>
                  <a:lnTo>
                    <a:pt x="95" y="55"/>
                  </a:lnTo>
                  <a:lnTo>
                    <a:pt x="95" y="53"/>
                  </a:lnTo>
                  <a:lnTo>
                    <a:pt x="95" y="51"/>
                  </a:lnTo>
                  <a:lnTo>
                    <a:pt x="95" y="50"/>
                  </a:lnTo>
                  <a:lnTo>
                    <a:pt x="96" y="48"/>
                  </a:lnTo>
                  <a:lnTo>
                    <a:pt x="96" y="46"/>
                  </a:lnTo>
                  <a:lnTo>
                    <a:pt x="98" y="46"/>
                  </a:lnTo>
                  <a:lnTo>
                    <a:pt x="98" y="44"/>
                  </a:lnTo>
                  <a:lnTo>
                    <a:pt x="98" y="42"/>
                  </a:lnTo>
                  <a:lnTo>
                    <a:pt x="100" y="42"/>
                  </a:lnTo>
                  <a:lnTo>
                    <a:pt x="100" y="40"/>
                  </a:lnTo>
                  <a:lnTo>
                    <a:pt x="100" y="38"/>
                  </a:lnTo>
                  <a:lnTo>
                    <a:pt x="102" y="36"/>
                  </a:lnTo>
                  <a:lnTo>
                    <a:pt x="102" y="32"/>
                  </a:lnTo>
                  <a:lnTo>
                    <a:pt x="102" y="30"/>
                  </a:lnTo>
                  <a:lnTo>
                    <a:pt x="102" y="27"/>
                  </a:lnTo>
                  <a:lnTo>
                    <a:pt x="102" y="25"/>
                  </a:lnTo>
                  <a:lnTo>
                    <a:pt x="102" y="23"/>
                  </a:lnTo>
                  <a:lnTo>
                    <a:pt x="102" y="21"/>
                  </a:lnTo>
                  <a:lnTo>
                    <a:pt x="102" y="19"/>
                  </a:lnTo>
                  <a:lnTo>
                    <a:pt x="102" y="17"/>
                  </a:lnTo>
                  <a:lnTo>
                    <a:pt x="100" y="17"/>
                  </a:lnTo>
                  <a:lnTo>
                    <a:pt x="102" y="17"/>
                  </a:lnTo>
                  <a:lnTo>
                    <a:pt x="104" y="17"/>
                  </a:lnTo>
                  <a:lnTo>
                    <a:pt x="104" y="15"/>
                  </a:lnTo>
                  <a:lnTo>
                    <a:pt x="106" y="13"/>
                  </a:lnTo>
                  <a:lnTo>
                    <a:pt x="106" y="11"/>
                  </a:lnTo>
                  <a:lnTo>
                    <a:pt x="108" y="11"/>
                  </a:lnTo>
                  <a:lnTo>
                    <a:pt x="108" y="9"/>
                  </a:lnTo>
                  <a:lnTo>
                    <a:pt x="110" y="9"/>
                  </a:lnTo>
                  <a:lnTo>
                    <a:pt x="110" y="7"/>
                  </a:lnTo>
                  <a:lnTo>
                    <a:pt x="112" y="7"/>
                  </a:lnTo>
                  <a:lnTo>
                    <a:pt x="112" y="5"/>
                  </a:lnTo>
                  <a:lnTo>
                    <a:pt x="114" y="5"/>
                  </a:lnTo>
                  <a:lnTo>
                    <a:pt x="116" y="5"/>
                  </a:lnTo>
                  <a:lnTo>
                    <a:pt x="116" y="3"/>
                  </a:lnTo>
                  <a:lnTo>
                    <a:pt x="118" y="3"/>
                  </a:lnTo>
                  <a:lnTo>
                    <a:pt x="120" y="3"/>
                  </a:lnTo>
                  <a:lnTo>
                    <a:pt x="121" y="5"/>
                  </a:lnTo>
                  <a:lnTo>
                    <a:pt x="123" y="5"/>
                  </a:lnTo>
                  <a:lnTo>
                    <a:pt x="123" y="7"/>
                  </a:lnTo>
                  <a:lnTo>
                    <a:pt x="125" y="7"/>
                  </a:lnTo>
                  <a:lnTo>
                    <a:pt x="127" y="7"/>
                  </a:lnTo>
                  <a:lnTo>
                    <a:pt x="127" y="9"/>
                  </a:lnTo>
                  <a:lnTo>
                    <a:pt x="129" y="9"/>
                  </a:lnTo>
                  <a:lnTo>
                    <a:pt x="131" y="11"/>
                  </a:lnTo>
                  <a:lnTo>
                    <a:pt x="131" y="13"/>
                  </a:lnTo>
                  <a:lnTo>
                    <a:pt x="133" y="15"/>
                  </a:lnTo>
                  <a:lnTo>
                    <a:pt x="135" y="15"/>
                  </a:lnTo>
                  <a:lnTo>
                    <a:pt x="137" y="15"/>
                  </a:lnTo>
                  <a:lnTo>
                    <a:pt x="139" y="15"/>
                  </a:lnTo>
                  <a:lnTo>
                    <a:pt x="141" y="15"/>
                  </a:lnTo>
                  <a:lnTo>
                    <a:pt x="141" y="17"/>
                  </a:lnTo>
                  <a:lnTo>
                    <a:pt x="143" y="17"/>
                  </a:lnTo>
                  <a:lnTo>
                    <a:pt x="144" y="17"/>
                  </a:lnTo>
                  <a:lnTo>
                    <a:pt x="146" y="17"/>
                  </a:lnTo>
                  <a:lnTo>
                    <a:pt x="146" y="19"/>
                  </a:lnTo>
                  <a:lnTo>
                    <a:pt x="148" y="19"/>
                  </a:lnTo>
                  <a:lnTo>
                    <a:pt x="150" y="17"/>
                  </a:lnTo>
                  <a:lnTo>
                    <a:pt x="152" y="17"/>
                  </a:lnTo>
                  <a:lnTo>
                    <a:pt x="152" y="19"/>
                  </a:lnTo>
                  <a:lnTo>
                    <a:pt x="154" y="19"/>
                  </a:lnTo>
                  <a:lnTo>
                    <a:pt x="156" y="19"/>
                  </a:lnTo>
                  <a:lnTo>
                    <a:pt x="158" y="19"/>
                  </a:lnTo>
                  <a:lnTo>
                    <a:pt x="160" y="19"/>
                  </a:lnTo>
                  <a:lnTo>
                    <a:pt x="160" y="21"/>
                  </a:lnTo>
                  <a:lnTo>
                    <a:pt x="162" y="21"/>
                  </a:lnTo>
                  <a:lnTo>
                    <a:pt x="164" y="21"/>
                  </a:lnTo>
                  <a:lnTo>
                    <a:pt x="164" y="19"/>
                  </a:lnTo>
                  <a:lnTo>
                    <a:pt x="166" y="19"/>
                  </a:lnTo>
                  <a:lnTo>
                    <a:pt x="166" y="17"/>
                  </a:lnTo>
                  <a:lnTo>
                    <a:pt x="166" y="15"/>
                  </a:lnTo>
                  <a:lnTo>
                    <a:pt x="168" y="15"/>
                  </a:lnTo>
                  <a:lnTo>
                    <a:pt x="168" y="13"/>
                  </a:lnTo>
                  <a:lnTo>
                    <a:pt x="168" y="11"/>
                  </a:lnTo>
                  <a:lnTo>
                    <a:pt x="169" y="11"/>
                  </a:lnTo>
                  <a:lnTo>
                    <a:pt x="171" y="11"/>
                  </a:lnTo>
                  <a:lnTo>
                    <a:pt x="171" y="9"/>
                  </a:lnTo>
                  <a:lnTo>
                    <a:pt x="169" y="9"/>
                  </a:lnTo>
                  <a:lnTo>
                    <a:pt x="171" y="9"/>
                  </a:lnTo>
                  <a:lnTo>
                    <a:pt x="173" y="9"/>
                  </a:lnTo>
                  <a:lnTo>
                    <a:pt x="173" y="11"/>
                  </a:lnTo>
                  <a:lnTo>
                    <a:pt x="175" y="11"/>
                  </a:lnTo>
                  <a:lnTo>
                    <a:pt x="177" y="11"/>
                  </a:lnTo>
                  <a:lnTo>
                    <a:pt x="177" y="13"/>
                  </a:lnTo>
                  <a:lnTo>
                    <a:pt x="179" y="13"/>
                  </a:lnTo>
                  <a:lnTo>
                    <a:pt x="179" y="11"/>
                  </a:lnTo>
                  <a:lnTo>
                    <a:pt x="181" y="11"/>
                  </a:lnTo>
                  <a:lnTo>
                    <a:pt x="183" y="11"/>
                  </a:lnTo>
                  <a:lnTo>
                    <a:pt x="183" y="9"/>
                  </a:lnTo>
                  <a:lnTo>
                    <a:pt x="185" y="9"/>
                  </a:lnTo>
                  <a:lnTo>
                    <a:pt x="187" y="9"/>
                  </a:lnTo>
                  <a:lnTo>
                    <a:pt x="189" y="9"/>
                  </a:lnTo>
                  <a:lnTo>
                    <a:pt x="189" y="7"/>
                  </a:lnTo>
                  <a:lnTo>
                    <a:pt x="191" y="7"/>
                  </a:lnTo>
                  <a:lnTo>
                    <a:pt x="192" y="7"/>
                  </a:lnTo>
                  <a:lnTo>
                    <a:pt x="194" y="5"/>
                  </a:lnTo>
                  <a:lnTo>
                    <a:pt x="196" y="5"/>
                  </a:lnTo>
                  <a:lnTo>
                    <a:pt x="198" y="5"/>
                  </a:lnTo>
                  <a:lnTo>
                    <a:pt x="198" y="7"/>
                  </a:lnTo>
                  <a:lnTo>
                    <a:pt x="200" y="7"/>
                  </a:lnTo>
                  <a:lnTo>
                    <a:pt x="202" y="7"/>
                  </a:lnTo>
                  <a:lnTo>
                    <a:pt x="204" y="7"/>
                  </a:lnTo>
                  <a:lnTo>
                    <a:pt x="206" y="7"/>
                  </a:lnTo>
                  <a:lnTo>
                    <a:pt x="206" y="5"/>
                  </a:lnTo>
                  <a:lnTo>
                    <a:pt x="208" y="5"/>
                  </a:lnTo>
                  <a:lnTo>
                    <a:pt x="210" y="5"/>
                  </a:lnTo>
                  <a:lnTo>
                    <a:pt x="210" y="3"/>
                  </a:lnTo>
                  <a:lnTo>
                    <a:pt x="210" y="2"/>
                  </a:lnTo>
                  <a:lnTo>
                    <a:pt x="212" y="2"/>
                  </a:lnTo>
                  <a:lnTo>
                    <a:pt x="214" y="2"/>
                  </a:lnTo>
                  <a:lnTo>
                    <a:pt x="212" y="0"/>
                  </a:lnTo>
                  <a:lnTo>
                    <a:pt x="214"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53"/>
            <p:cNvSpPr>
              <a:spLocks/>
            </p:cNvSpPr>
            <p:nvPr/>
          </p:nvSpPr>
          <p:spPr bwMode="auto">
            <a:xfrm>
              <a:off x="5310188" y="4738688"/>
              <a:ext cx="188913" cy="222250"/>
            </a:xfrm>
            <a:custGeom>
              <a:avLst/>
              <a:gdLst>
                <a:gd name="T0" fmla="*/ 117 w 119"/>
                <a:gd name="T1" fmla="*/ 15 h 140"/>
                <a:gd name="T2" fmla="*/ 112 w 119"/>
                <a:gd name="T3" fmla="*/ 23 h 140"/>
                <a:gd name="T4" fmla="*/ 110 w 119"/>
                <a:gd name="T5" fmla="*/ 36 h 140"/>
                <a:gd name="T6" fmla="*/ 108 w 119"/>
                <a:gd name="T7" fmla="*/ 47 h 140"/>
                <a:gd name="T8" fmla="*/ 106 w 119"/>
                <a:gd name="T9" fmla="*/ 59 h 140"/>
                <a:gd name="T10" fmla="*/ 104 w 119"/>
                <a:gd name="T11" fmla="*/ 71 h 140"/>
                <a:gd name="T12" fmla="*/ 94 w 119"/>
                <a:gd name="T13" fmla="*/ 76 h 140"/>
                <a:gd name="T14" fmla="*/ 89 w 119"/>
                <a:gd name="T15" fmla="*/ 84 h 140"/>
                <a:gd name="T16" fmla="*/ 83 w 119"/>
                <a:gd name="T17" fmla="*/ 92 h 140"/>
                <a:gd name="T18" fmla="*/ 81 w 119"/>
                <a:gd name="T19" fmla="*/ 105 h 140"/>
                <a:gd name="T20" fmla="*/ 79 w 119"/>
                <a:gd name="T21" fmla="*/ 115 h 140"/>
                <a:gd name="T22" fmla="*/ 75 w 119"/>
                <a:gd name="T23" fmla="*/ 122 h 140"/>
                <a:gd name="T24" fmla="*/ 65 w 119"/>
                <a:gd name="T25" fmla="*/ 128 h 140"/>
                <a:gd name="T26" fmla="*/ 58 w 119"/>
                <a:gd name="T27" fmla="*/ 136 h 140"/>
                <a:gd name="T28" fmla="*/ 52 w 119"/>
                <a:gd name="T29" fmla="*/ 136 h 140"/>
                <a:gd name="T30" fmla="*/ 52 w 119"/>
                <a:gd name="T31" fmla="*/ 128 h 140"/>
                <a:gd name="T32" fmla="*/ 41 w 119"/>
                <a:gd name="T33" fmla="*/ 130 h 140"/>
                <a:gd name="T34" fmla="*/ 39 w 119"/>
                <a:gd name="T35" fmla="*/ 136 h 140"/>
                <a:gd name="T36" fmla="*/ 33 w 119"/>
                <a:gd name="T37" fmla="*/ 134 h 140"/>
                <a:gd name="T38" fmla="*/ 27 w 119"/>
                <a:gd name="T39" fmla="*/ 128 h 140"/>
                <a:gd name="T40" fmla="*/ 19 w 119"/>
                <a:gd name="T41" fmla="*/ 134 h 140"/>
                <a:gd name="T42" fmla="*/ 12 w 119"/>
                <a:gd name="T43" fmla="*/ 138 h 140"/>
                <a:gd name="T44" fmla="*/ 10 w 119"/>
                <a:gd name="T45" fmla="*/ 130 h 140"/>
                <a:gd name="T46" fmla="*/ 2 w 119"/>
                <a:gd name="T47" fmla="*/ 124 h 140"/>
                <a:gd name="T48" fmla="*/ 6 w 119"/>
                <a:gd name="T49" fmla="*/ 117 h 140"/>
                <a:gd name="T50" fmla="*/ 12 w 119"/>
                <a:gd name="T51" fmla="*/ 117 h 140"/>
                <a:gd name="T52" fmla="*/ 14 w 119"/>
                <a:gd name="T53" fmla="*/ 111 h 140"/>
                <a:gd name="T54" fmla="*/ 8 w 119"/>
                <a:gd name="T55" fmla="*/ 105 h 140"/>
                <a:gd name="T56" fmla="*/ 8 w 119"/>
                <a:gd name="T57" fmla="*/ 99 h 140"/>
                <a:gd name="T58" fmla="*/ 14 w 119"/>
                <a:gd name="T59" fmla="*/ 97 h 140"/>
                <a:gd name="T60" fmla="*/ 23 w 119"/>
                <a:gd name="T61" fmla="*/ 90 h 140"/>
                <a:gd name="T62" fmla="*/ 29 w 119"/>
                <a:gd name="T63" fmla="*/ 92 h 140"/>
                <a:gd name="T64" fmla="*/ 31 w 119"/>
                <a:gd name="T65" fmla="*/ 97 h 140"/>
                <a:gd name="T66" fmla="*/ 41 w 119"/>
                <a:gd name="T67" fmla="*/ 95 h 140"/>
                <a:gd name="T68" fmla="*/ 44 w 119"/>
                <a:gd name="T69" fmla="*/ 95 h 140"/>
                <a:gd name="T70" fmla="*/ 50 w 119"/>
                <a:gd name="T71" fmla="*/ 97 h 140"/>
                <a:gd name="T72" fmla="*/ 50 w 119"/>
                <a:gd name="T73" fmla="*/ 90 h 140"/>
                <a:gd name="T74" fmla="*/ 52 w 119"/>
                <a:gd name="T75" fmla="*/ 84 h 140"/>
                <a:gd name="T76" fmla="*/ 54 w 119"/>
                <a:gd name="T77" fmla="*/ 78 h 140"/>
                <a:gd name="T78" fmla="*/ 54 w 119"/>
                <a:gd name="T79" fmla="*/ 71 h 140"/>
                <a:gd name="T80" fmla="*/ 48 w 119"/>
                <a:gd name="T81" fmla="*/ 63 h 140"/>
                <a:gd name="T82" fmla="*/ 44 w 119"/>
                <a:gd name="T83" fmla="*/ 59 h 140"/>
                <a:gd name="T84" fmla="*/ 48 w 119"/>
                <a:gd name="T85" fmla="*/ 51 h 140"/>
                <a:gd name="T86" fmla="*/ 54 w 119"/>
                <a:gd name="T87" fmla="*/ 44 h 140"/>
                <a:gd name="T88" fmla="*/ 48 w 119"/>
                <a:gd name="T89" fmla="*/ 38 h 140"/>
                <a:gd name="T90" fmla="*/ 42 w 119"/>
                <a:gd name="T91" fmla="*/ 38 h 140"/>
                <a:gd name="T92" fmla="*/ 33 w 119"/>
                <a:gd name="T93" fmla="*/ 40 h 140"/>
                <a:gd name="T94" fmla="*/ 33 w 119"/>
                <a:gd name="T95" fmla="*/ 32 h 140"/>
                <a:gd name="T96" fmla="*/ 37 w 119"/>
                <a:gd name="T97" fmla="*/ 24 h 140"/>
                <a:gd name="T98" fmla="*/ 52 w 119"/>
                <a:gd name="T99" fmla="*/ 24 h 140"/>
                <a:gd name="T100" fmla="*/ 58 w 119"/>
                <a:gd name="T101" fmla="*/ 26 h 140"/>
                <a:gd name="T102" fmla="*/ 64 w 119"/>
                <a:gd name="T103" fmla="*/ 26 h 140"/>
                <a:gd name="T104" fmla="*/ 71 w 119"/>
                <a:gd name="T105" fmla="*/ 28 h 140"/>
                <a:gd name="T106" fmla="*/ 81 w 119"/>
                <a:gd name="T107" fmla="*/ 32 h 140"/>
                <a:gd name="T108" fmla="*/ 81 w 119"/>
                <a:gd name="T109" fmla="*/ 23 h 140"/>
                <a:gd name="T110" fmla="*/ 85 w 119"/>
                <a:gd name="T111" fmla="*/ 13 h 140"/>
                <a:gd name="T112" fmla="*/ 87 w 119"/>
                <a:gd name="T113" fmla="*/ 3 h 140"/>
                <a:gd name="T114" fmla="*/ 94 w 119"/>
                <a:gd name="T115" fmla="*/ 3 h 140"/>
                <a:gd name="T116" fmla="*/ 102 w 119"/>
                <a:gd name="T117" fmla="*/ 0 h 140"/>
                <a:gd name="T118" fmla="*/ 108 w 119"/>
                <a:gd name="T119" fmla="*/ 1 h 140"/>
                <a:gd name="T120" fmla="*/ 113 w 119"/>
                <a:gd name="T121" fmla="*/ 1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9" h="140">
                  <a:moveTo>
                    <a:pt x="119" y="3"/>
                  </a:moveTo>
                  <a:lnTo>
                    <a:pt x="119" y="5"/>
                  </a:lnTo>
                  <a:lnTo>
                    <a:pt x="119" y="9"/>
                  </a:lnTo>
                  <a:lnTo>
                    <a:pt x="117" y="11"/>
                  </a:lnTo>
                  <a:lnTo>
                    <a:pt x="117" y="13"/>
                  </a:lnTo>
                  <a:lnTo>
                    <a:pt x="117" y="15"/>
                  </a:lnTo>
                  <a:lnTo>
                    <a:pt x="115" y="15"/>
                  </a:lnTo>
                  <a:lnTo>
                    <a:pt x="115" y="17"/>
                  </a:lnTo>
                  <a:lnTo>
                    <a:pt x="115" y="19"/>
                  </a:lnTo>
                  <a:lnTo>
                    <a:pt x="113" y="19"/>
                  </a:lnTo>
                  <a:lnTo>
                    <a:pt x="113" y="21"/>
                  </a:lnTo>
                  <a:lnTo>
                    <a:pt x="112" y="23"/>
                  </a:lnTo>
                  <a:lnTo>
                    <a:pt x="112" y="24"/>
                  </a:lnTo>
                  <a:lnTo>
                    <a:pt x="112" y="26"/>
                  </a:lnTo>
                  <a:lnTo>
                    <a:pt x="112" y="28"/>
                  </a:lnTo>
                  <a:lnTo>
                    <a:pt x="112" y="30"/>
                  </a:lnTo>
                  <a:lnTo>
                    <a:pt x="112" y="34"/>
                  </a:lnTo>
                  <a:lnTo>
                    <a:pt x="110" y="36"/>
                  </a:lnTo>
                  <a:lnTo>
                    <a:pt x="110" y="38"/>
                  </a:lnTo>
                  <a:lnTo>
                    <a:pt x="110" y="40"/>
                  </a:lnTo>
                  <a:lnTo>
                    <a:pt x="108" y="42"/>
                  </a:lnTo>
                  <a:lnTo>
                    <a:pt x="108" y="44"/>
                  </a:lnTo>
                  <a:lnTo>
                    <a:pt x="108" y="46"/>
                  </a:lnTo>
                  <a:lnTo>
                    <a:pt x="108" y="47"/>
                  </a:lnTo>
                  <a:lnTo>
                    <a:pt x="108" y="49"/>
                  </a:lnTo>
                  <a:lnTo>
                    <a:pt x="108" y="51"/>
                  </a:lnTo>
                  <a:lnTo>
                    <a:pt x="110" y="51"/>
                  </a:lnTo>
                  <a:lnTo>
                    <a:pt x="110" y="53"/>
                  </a:lnTo>
                  <a:lnTo>
                    <a:pt x="108" y="55"/>
                  </a:lnTo>
                  <a:lnTo>
                    <a:pt x="106" y="59"/>
                  </a:lnTo>
                  <a:lnTo>
                    <a:pt x="106" y="63"/>
                  </a:lnTo>
                  <a:lnTo>
                    <a:pt x="106" y="65"/>
                  </a:lnTo>
                  <a:lnTo>
                    <a:pt x="106" y="67"/>
                  </a:lnTo>
                  <a:lnTo>
                    <a:pt x="106" y="69"/>
                  </a:lnTo>
                  <a:lnTo>
                    <a:pt x="104" y="69"/>
                  </a:lnTo>
                  <a:lnTo>
                    <a:pt x="104" y="71"/>
                  </a:lnTo>
                  <a:lnTo>
                    <a:pt x="102" y="71"/>
                  </a:lnTo>
                  <a:lnTo>
                    <a:pt x="100" y="74"/>
                  </a:lnTo>
                  <a:lnTo>
                    <a:pt x="98" y="74"/>
                  </a:lnTo>
                  <a:lnTo>
                    <a:pt x="98" y="76"/>
                  </a:lnTo>
                  <a:lnTo>
                    <a:pt x="96" y="76"/>
                  </a:lnTo>
                  <a:lnTo>
                    <a:pt x="94" y="76"/>
                  </a:lnTo>
                  <a:lnTo>
                    <a:pt x="92" y="78"/>
                  </a:lnTo>
                  <a:lnTo>
                    <a:pt x="90" y="78"/>
                  </a:lnTo>
                  <a:lnTo>
                    <a:pt x="90" y="80"/>
                  </a:lnTo>
                  <a:lnTo>
                    <a:pt x="90" y="82"/>
                  </a:lnTo>
                  <a:lnTo>
                    <a:pt x="89" y="82"/>
                  </a:lnTo>
                  <a:lnTo>
                    <a:pt x="89" y="84"/>
                  </a:lnTo>
                  <a:lnTo>
                    <a:pt x="89" y="86"/>
                  </a:lnTo>
                  <a:lnTo>
                    <a:pt x="87" y="88"/>
                  </a:lnTo>
                  <a:lnTo>
                    <a:pt x="87" y="90"/>
                  </a:lnTo>
                  <a:lnTo>
                    <a:pt x="85" y="90"/>
                  </a:lnTo>
                  <a:lnTo>
                    <a:pt x="85" y="92"/>
                  </a:lnTo>
                  <a:lnTo>
                    <a:pt x="83" y="92"/>
                  </a:lnTo>
                  <a:lnTo>
                    <a:pt x="81" y="94"/>
                  </a:lnTo>
                  <a:lnTo>
                    <a:pt x="81" y="95"/>
                  </a:lnTo>
                  <a:lnTo>
                    <a:pt x="81" y="97"/>
                  </a:lnTo>
                  <a:lnTo>
                    <a:pt x="81" y="101"/>
                  </a:lnTo>
                  <a:lnTo>
                    <a:pt x="81" y="103"/>
                  </a:lnTo>
                  <a:lnTo>
                    <a:pt x="81" y="105"/>
                  </a:lnTo>
                  <a:lnTo>
                    <a:pt x="81" y="107"/>
                  </a:lnTo>
                  <a:lnTo>
                    <a:pt x="81" y="109"/>
                  </a:lnTo>
                  <a:lnTo>
                    <a:pt x="81" y="111"/>
                  </a:lnTo>
                  <a:lnTo>
                    <a:pt x="81" y="113"/>
                  </a:lnTo>
                  <a:lnTo>
                    <a:pt x="81" y="115"/>
                  </a:lnTo>
                  <a:lnTo>
                    <a:pt x="79" y="115"/>
                  </a:lnTo>
                  <a:lnTo>
                    <a:pt x="79" y="117"/>
                  </a:lnTo>
                  <a:lnTo>
                    <a:pt x="79" y="119"/>
                  </a:lnTo>
                  <a:lnTo>
                    <a:pt x="77" y="119"/>
                  </a:lnTo>
                  <a:lnTo>
                    <a:pt x="77" y="120"/>
                  </a:lnTo>
                  <a:lnTo>
                    <a:pt x="77" y="122"/>
                  </a:lnTo>
                  <a:lnTo>
                    <a:pt x="75" y="122"/>
                  </a:lnTo>
                  <a:lnTo>
                    <a:pt x="73" y="122"/>
                  </a:lnTo>
                  <a:lnTo>
                    <a:pt x="71" y="124"/>
                  </a:lnTo>
                  <a:lnTo>
                    <a:pt x="69" y="124"/>
                  </a:lnTo>
                  <a:lnTo>
                    <a:pt x="69" y="126"/>
                  </a:lnTo>
                  <a:lnTo>
                    <a:pt x="67" y="126"/>
                  </a:lnTo>
                  <a:lnTo>
                    <a:pt x="65" y="128"/>
                  </a:lnTo>
                  <a:lnTo>
                    <a:pt x="64" y="130"/>
                  </a:lnTo>
                  <a:lnTo>
                    <a:pt x="64" y="132"/>
                  </a:lnTo>
                  <a:lnTo>
                    <a:pt x="62" y="132"/>
                  </a:lnTo>
                  <a:lnTo>
                    <a:pt x="62" y="134"/>
                  </a:lnTo>
                  <a:lnTo>
                    <a:pt x="60" y="136"/>
                  </a:lnTo>
                  <a:lnTo>
                    <a:pt x="58" y="136"/>
                  </a:lnTo>
                  <a:lnTo>
                    <a:pt x="58" y="138"/>
                  </a:lnTo>
                  <a:lnTo>
                    <a:pt x="56" y="138"/>
                  </a:lnTo>
                  <a:lnTo>
                    <a:pt x="56" y="136"/>
                  </a:lnTo>
                  <a:lnTo>
                    <a:pt x="54" y="136"/>
                  </a:lnTo>
                  <a:lnTo>
                    <a:pt x="52" y="138"/>
                  </a:lnTo>
                  <a:lnTo>
                    <a:pt x="52" y="136"/>
                  </a:lnTo>
                  <a:lnTo>
                    <a:pt x="52" y="134"/>
                  </a:lnTo>
                  <a:lnTo>
                    <a:pt x="52" y="132"/>
                  </a:lnTo>
                  <a:lnTo>
                    <a:pt x="52" y="130"/>
                  </a:lnTo>
                  <a:lnTo>
                    <a:pt x="54" y="130"/>
                  </a:lnTo>
                  <a:lnTo>
                    <a:pt x="52" y="130"/>
                  </a:lnTo>
                  <a:lnTo>
                    <a:pt x="52" y="128"/>
                  </a:lnTo>
                  <a:lnTo>
                    <a:pt x="50" y="128"/>
                  </a:lnTo>
                  <a:lnTo>
                    <a:pt x="48" y="128"/>
                  </a:lnTo>
                  <a:lnTo>
                    <a:pt x="46" y="130"/>
                  </a:lnTo>
                  <a:lnTo>
                    <a:pt x="44" y="130"/>
                  </a:lnTo>
                  <a:lnTo>
                    <a:pt x="42" y="130"/>
                  </a:lnTo>
                  <a:lnTo>
                    <a:pt x="41" y="130"/>
                  </a:lnTo>
                  <a:lnTo>
                    <a:pt x="42" y="132"/>
                  </a:lnTo>
                  <a:lnTo>
                    <a:pt x="41" y="132"/>
                  </a:lnTo>
                  <a:lnTo>
                    <a:pt x="41" y="134"/>
                  </a:lnTo>
                  <a:lnTo>
                    <a:pt x="39" y="136"/>
                  </a:lnTo>
                  <a:lnTo>
                    <a:pt x="39" y="134"/>
                  </a:lnTo>
                  <a:lnTo>
                    <a:pt x="39" y="136"/>
                  </a:lnTo>
                  <a:lnTo>
                    <a:pt x="37" y="136"/>
                  </a:lnTo>
                  <a:lnTo>
                    <a:pt x="37" y="138"/>
                  </a:lnTo>
                  <a:lnTo>
                    <a:pt x="37" y="136"/>
                  </a:lnTo>
                  <a:lnTo>
                    <a:pt x="35" y="136"/>
                  </a:lnTo>
                  <a:lnTo>
                    <a:pt x="35" y="134"/>
                  </a:lnTo>
                  <a:lnTo>
                    <a:pt x="33" y="134"/>
                  </a:lnTo>
                  <a:lnTo>
                    <a:pt x="33" y="132"/>
                  </a:lnTo>
                  <a:lnTo>
                    <a:pt x="31" y="132"/>
                  </a:lnTo>
                  <a:lnTo>
                    <a:pt x="29" y="132"/>
                  </a:lnTo>
                  <a:lnTo>
                    <a:pt x="29" y="130"/>
                  </a:lnTo>
                  <a:lnTo>
                    <a:pt x="27" y="130"/>
                  </a:lnTo>
                  <a:lnTo>
                    <a:pt x="27" y="128"/>
                  </a:lnTo>
                  <a:lnTo>
                    <a:pt x="25" y="130"/>
                  </a:lnTo>
                  <a:lnTo>
                    <a:pt x="25" y="132"/>
                  </a:lnTo>
                  <a:lnTo>
                    <a:pt x="23" y="132"/>
                  </a:lnTo>
                  <a:lnTo>
                    <a:pt x="21" y="132"/>
                  </a:lnTo>
                  <a:lnTo>
                    <a:pt x="19" y="132"/>
                  </a:lnTo>
                  <a:lnTo>
                    <a:pt x="19" y="134"/>
                  </a:lnTo>
                  <a:lnTo>
                    <a:pt x="19" y="136"/>
                  </a:lnTo>
                  <a:lnTo>
                    <a:pt x="17" y="136"/>
                  </a:lnTo>
                  <a:lnTo>
                    <a:pt x="16" y="138"/>
                  </a:lnTo>
                  <a:lnTo>
                    <a:pt x="14" y="140"/>
                  </a:lnTo>
                  <a:lnTo>
                    <a:pt x="14" y="138"/>
                  </a:lnTo>
                  <a:lnTo>
                    <a:pt x="12" y="138"/>
                  </a:lnTo>
                  <a:lnTo>
                    <a:pt x="12" y="136"/>
                  </a:lnTo>
                  <a:lnTo>
                    <a:pt x="12" y="134"/>
                  </a:lnTo>
                  <a:lnTo>
                    <a:pt x="10" y="134"/>
                  </a:lnTo>
                  <a:lnTo>
                    <a:pt x="12" y="134"/>
                  </a:lnTo>
                  <a:lnTo>
                    <a:pt x="12" y="132"/>
                  </a:lnTo>
                  <a:lnTo>
                    <a:pt x="10" y="130"/>
                  </a:lnTo>
                  <a:lnTo>
                    <a:pt x="8" y="128"/>
                  </a:lnTo>
                  <a:lnTo>
                    <a:pt x="6" y="128"/>
                  </a:lnTo>
                  <a:lnTo>
                    <a:pt x="6" y="126"/>
                  </a:lnTo>
                  <a:lnTo>
                    <a:pt x="4" y="126"/>
                  </a:lnTo>
                  <a:lnTo>
                    <a:pt x="4" y="124"/>
                  </a:lnTo>
                  <a:lnTo>
                    <a:pt x="2" y="124"/>
                  </a:lnTo>
                  <a:lnTo>
                    <a:pt x="0" y="122"/>
                  </a:lnTo>
                  <a:lnTo>
                    <a:pt x="0" y="120"/>
                  </a:lnTo>
                  <a:lnTo>
                    <a:pt x="2" y="119"/>
                  </a:lnTo>
                  <a:lnTo>
                    <a:pt x="2" y="117"/>
                  </a:lnTo>
                  <a:lnTo>
                    <a:pt x="4" y="117"/>
                  </a:lnTo>
                  <a:lnTo>
                    <a:pt x="6" y="117"/>
                  </a:lnTo>
                  <a:lnTo>
                    <a:pt x="6" y="115"/>
                  </a:lnTo>
                  <a:lnTo>
                    <a:pt x="8" y="115"/>
                  </a:lnTo>
                  <a:lnTo>
                    <a:pt x="8" y="117"/>
                  </a:lnTo>
                  <a:lnTo>
                    <a:pt x="10" y="119"/>
                  </a:lnTo>
                  <a:lnTo>
                    <a:pt x="12" y="119"/>
                  </a:lnTo>
                  <a:lnTo>
                    <a:pt x="12" y="117"/>
                  </a:lnTo>
                  <a:lnTo>
                    <a:pt x="14" y="117"/>
                  </a:lnTo>
                  <a:lnTo>
                    <a:pt x="12" y="117"/>
                  </a:lnTo>
                  <a:lnTo>
                    <a:pt x="12" y="115"/>
                  </a:lnTo>
                  <a:lnTo>
                    <a:pt x="12" y="113"/>
                  </a:lnTo>
                  <a:lnTo>
                    <a:pt x="14" y="113"/>
                  </a:lnTo>
                  <a:lnTo>
                    <a:pt x="14" y="111"/>
                  </a:lnTo>
                  <a:lnTo>
                    <a:pt x="12" y="111"/>
                  </a:lnTo>
                  <a:lnTo>
                    <a:pt x="10" y="111"/>
                  </a:lnTo>
                  <a:lnTo>
                    <a:pt x="10" y="109"/>
                  </a:lnTo>
                  <a:lnTo>
                    <a:pt x="10" y="107"/>
                  </a:lnTo>
                  <a:lnTo>
                    <a:pt x="10" y="105"/>
                  </a:lnTo>
                  <a:lnTo>
                    <a:pt x="8" y="105"/>
                  </a:lnTo>
                  <a:lnTo>
                    <a:pt x="8" y="103"/>
                  </a:lnTo>
                  <a:lnTo>
                    <a:pt x="8" y="105"/>
                  </a:lnTo>
                  <a:lnTo>
                    <a:pt x="6" y="105"/>
                  </a:lnTo>
                  <a:lnTo>
                    <a:pt x="6" y="103"/>
                  </a:lnTo>
                  <a:lnTo>
                    <a:pt x="8" y="101"/>
                  </a:lnTo>
                  <a:lnTo>
                    <a:pt x="8" y="99"/>
                  </a:lnTo>
                  <a:lnTo>
                    <a:pt x="8" y="97"/>
                  </a:lnTo>
                  <a:lnTo>
                    <a:pt x="8" y="95"/>
                  </a:lnTo>
                  <a:lnTo>
                    <a:pt x="10" y="97"/>
                  </a:lnTo>
                  <a:lnTo>
                    <a:pt x="12" y="97"/>
                  </a:lnTo>
                  <a:lnTo>
                    <a:pt x="14" y="95"/>
                  </a:lnTo>
                  <a:lnTo>
                    <a:pt x="14" y="97"/>
                  </a:lnTo>
                  <a:lnTo>
                    <a:pt x="16" y="97"/>
                  </a:lnTo>
                  <a:lnTo>
                    <a:pt x="21" y="95"/>
                  </a:lnTo>
                  <a:lnTo>
                    <a:pt x="21" y="94"/>
                  </a:lnTo>
                  <a:lnTo>
                    <a:pt x="21" y="92"/>
                  </a:lnTo>
                  <a:lnTo>
                    <a:pt x="21" y="90"/>
                  </a:lnTo>
                  <a:lnTo>
                    <a:pt x="23" y="90"/>
                  </a:lnTo>
                  <a:lnTo>
                    <a:pt x="23" y="88"/>
                  </a:lnTo>
                  <a:lnTo>
                    <a:pt x="25" y="88"/>
                  </a:lnTo>
                  <a:lnTo>
                    <a:pt x="25" y="90"/>
                  </a:lnTo>
                  <a:lnTo>
                    <a:pt x="27" y="90"/>
                  </a:lnTo>
                  <a:lnTo>
                    <a:pt x="27" y="92"/>
                  </a:lnTo>
                  <a:lnTo>
                    <a:pt x="29" y="92"/>
                  </a:lnTo>
                  <a:lnTo>
                    <a:pt x="29" y="94"/>
                  </a:lnTo>
                  <a:lnTo>
                    <a:pt x="29" y="95"/>
                  </a:lnTo>
                  <a:lnTo>
                    <a:pt x="31" y="95"/>
                  </a:lnTo>
                  <a:lnTo>
                    <a:pt x="29" y="95"/>
                  </a:lnTo>
                  <a:lnTo>
                    <a:pt x="29" y="97"/>
                  </a:lnTo>
                  <a:lnTo>
                    <a:pt x="31" y="97"/>
                  </a:lnTo>
                  <a:lnTo>
                    <a:pt x="31" y="95"/>
                  </a:lnTo>
                  <a:lnTo>
                    <a:pt x="33" y="97"/>
                  </a:lnTo>
                  <a:lnTo>
                    <a:pt x="37" y="97"/>
                  </a:lnTo>
                  <a:lnTo>
                    <a:pt x="39" y="97"/>
                  </a:lnTo>
                  <a:lnTo>
                    <a:pt x="39" y="95"/>
                  </a:lnTo>
                  <a:lnTo>
                    <a:pt x="41" y="95"/>
                  </a:lnTo>
                  <a:lnTo>
                    <a:pt x="41" y="94"/>
                  </a:lnTo>
                  <a:lnTo>
                    <a:pt x="42" y="94"/>
                  </a:lnTo>
                  <a:lnTo>
                    <a:pt x="42" y="92"/>
                  </a:lnTo>
                  <a:lnTo>
                    <a:pt x="42" y="94"/>
                  </a:lnTo>
                  <a:lnTo>
                    <a:pt x="42" y="95"/>
                  </a:lnTo>
                  <a:lnTo>
                    <a:pt x="44" y="95"/>
                  </a:lnTo>
                  <a:lnTo>
                    <a:pt x="44" y="97"/>
                  </a:lnTo>
                  <a:lnTo>
                    <a:pt x="44" y="99"/>
                  </a:lnTo>
                  <a:lnTo>
                    <a:pt x="46" y="99"/>
                  </a:lnTo>
                  <a:lnTo>
                    <a:pt x="48" y="99"/>
                  </a:lnTo>
                  <a:lnTo>
                    <a:pt x="48" y="97"/>
                  </a:lnTo>
                  <a:lnTo>
                    <a:pt x="50" y="97"/>
                  </a:lnTo>
                  <a:lnTo>
                    <a:pt x="50" y="95"/>
                  </a:lnTo>
                  <a:lnTo>
                    <a:pt x="48" y="95"/>
                  </a:lnTo>
                  <a:lnTo>
                    <a:pt x="48" y="94"/>
                  </a:lnTo>
                  <a:lnTo>
                    <a:pt x="50" y="94"/>
                  </a:lnTo>
                  <a:lnTo>
                    <a:pt x="50" y="92"/>
                  </a:lnTo>
                  <a:lnTo>
                    <a:pt x="50" y="90"/>
                  </a:lnTo>
                  <a:lnTo>
                    <a:pt x="52" y="90"/>
                  </a:lnTo>
                  <a:lnTo>
                    <a:pt x="52" y="88"/>
                  </a:lnTo>
                  <a:lnTo>
                    <a:pt x="52" y="86"/>
                  </a:lnTo>
                  <a:lnTo>
                    <a:pt x="54" y="86"/>
                  </a:lnTo>
                  <a:lnTo>
                    <a:pt x="52" y="86"/>
                  </a:lnTo>
                  <a:lnTo>
                    <a:pt x="52" y="84"/>
                  </a:lnTo>
                  <a:lnTo>
                    <a:pt x="54" y="84"/>
                  </a:lnTo>
                  <a:lnTo>
                    <a:pt x="54" y="82"/>
                  </a:lnTo>
                  <a:lnTo>
                    <a:pt x="54" y="80"/>
                  </a:lnTo>
                  <a:lnTo>
                    <a:pt x="52" y="80"/>
                  </a:lnTo>
                  <a:lnTo>
                    <a:pt x="54" y="80"/>
                  </a:lnTo>
                  <a:lnTo>
                    <a:pt x="54" y="78"/>
                  </a:lnTo>
                  <a:lnTo>
                    <a:pt x="52" y="78"/>
                  </a:lnTo>
                  <a:lnTo>
                    <a:pt x="52" y="76"/>
                  </a:lnTo>
                  <a:lnTo>
                    <a:pt x="52" y="74"/>
                  </a:lnTo>
                  <a:lnTo>
                    <a:pt x="52" y="72"/>
                  </a:lnTo>
                  <a:lnTo>
                    <a:pt x="54" y="72"/>
                  </a:lnTo>
                  <a:lnTo>
                    <a:pt x="54" y="71"/>
                  </a:lnTo>
                  <a:lnTo>
                    <a:pt x="54" y="69"/>
                  </a:lnTo>
                  <a:lnTo>
                    <a:pt x="52" y="67"/>
                  </a:lnTo>
                  <a:lnTo>
                    <a:pt x="50" y="67"/>
                  </a:lnTo>
                  <a:lnTo>
                    <a:pt x="48" y="67"/>
                  </a:lnTo>
                  <a:lnTo>
                    <a:pt x="48" y="65"/>
                  </a:lnTo>
                  <a:lnTo>
                    <a:pt x="48" y="63"/>
                  </a:lnTo>
                  <a:lnTo>
                    <a:pt x="46" y="63"/>
                  </a:lnTo>
                  <a:lnTo>
                    <a:pt x="44" y="63"/>
                  </a:lnTo>
                  <a:lnTo>
                    <a:pt x="42" y="63"/>
                  </a:lnTo>
                  <a:lnTo>
                    <a:pt x="42" y="61"/>
                  </a:lnTo>
                  <a:lnTo>
                    <a:pt x="44" y="61"/>
                  </a:lnTo>
                  <a:lnTo>
                    <a:pt x="44" y="59"/>
                  </a:lnTo>
                  <a:lnTo>
                    <a:pt x="44" y="57"/>
                  </a:lnTo>
                  <a:lnTo>
                    <a:pt x="44" y="55"/>
                  </a:lnTo>
                  <a:lnTo>
                    <a:pt x="44" y="53"/>
                  </a:lnTo>
                  <a:lnTo>
                    <a:pt x="46" y="53"/>
                  </a:lnTo>
                  <a:lnTo>
                    <a:pt x="46" y="51"/>
                  </a:lnTo>
                  <a:lnTo>
                    <a:pt x="48" y="51"/>
                  </a:lnTo>
                  <a:lnTo>
                    <a:pt x="50" y="51"/>
                  </a:lnTo>
                  <a:lnTo>
                    <a:pt x="50" y="49"/>
                  </a:lnTo>
                  <a:lnTo>
                    <a:pt x="52" y="49"/>
                  </a:lnTo>
                  <a:lnTo>
                    <a:pt x="52" y="47"/>
                  </a:lnTo>
                  <a:lnTo>
                    <a:pt x="54" y="46"/>
                  </a:lnTo>
                  <a:lnTo>
                    <a:pt x="54" y="44"/>
                  </a:lnTo>
                  <a:lnTo>
                    <a:pt x="52" y="44"/>
                  </a:lnTo>
                  <a:lnTo>
                    <a:pt x="52" y="42"/>
                  </a:lnTo>
                  <a:lnTo>
                    <a:pt x="50" y="42"/>
                  </a:lnTo>
                  <a:lnTo>
                    <a:pt x="50" y="40"/>
                  </a:lnTo>
                  <a:lnTo>
                    <a:pt x="50" y="38"/>
                  </a:lnTo>
                  <a:lnTo>
                    <a:pt x="48" y="38"/>
                  </a:lnTo>
                  <a:lnTo>
                    <a:pt x="48" y="36"/>
                  </a:lnTo>
                  <a:lnTo>
                    <a:pt x="48" y="38"/>
                  </a:lnTo>
                  <a:lnTo>
                    <a:pt x="46" y="38"/>
                  </a:lnTo>
                  <a:lnTo>
                    <a:pt x="46" y="36"/>
                  </a:lnTo>
                  <a:lnTo>
                    <a:pt x="42" y="36"/>
                  </a:lnTo>
                  <a:lnTo>
                    <a:pt x="42" y="38"/>
                  </a:lnTo>
                  <a:lnTo>
                    <a:pt x="41" y="38"/>
                  </a:lnTo>
                  <a:lnTo>
                    <a:pt x="39" y="38"/>
                  </a:lnTo>
                  <a:lnTo>
                    <a:pt x="37" y="38"/>
                  </a:lnTo>
                  <a:lnTo>
                    <a:pt x="35" y="38"/>
                  </a:lnTo>
                  <a:lnTo>
                    <a:pt x="35" y="40"/>
                  </a:lnTo>
                  <a:lnTo>
                    <a:pt x="33" y="40"/>
                  </a:lnTo>
                  <a:lnTo>
                    <a:pt x="33" y="38"/>
                  </a:lnTo>
                  <a:lnTo>
                    <a:pt x="35" y="38"/>
                  </a:lnTo>
                  <a:lnTo>
                    <a:pt x="35" y="36"/>
                  </a:lnTo>
                  <a:lnTo>
                    <a:pt x="33" y="36"/>
                  </a:lnTo>
                  <a:lnTo>
                    <a:pt x="33" y="34"/>
                  </a:lnTo>
                  <a:lnTo>
                    <a:pt x="33" y="32"/>
                  </a:lnTo>
                  <a:lnTo>
                    <a:pt x="33" y="30"/>
                  </a:lnTo>
                  <a:lnTo>
                    <a:pt x="33" y="28"/>
                  </a:lnTo>
                  <a:lnTo>
                    <a:pt x="33" y="26"/>
                  </a:lnTo>
                  <a:lnTo>
                    <a:pt x="35" y="26"/>
                  </a:lnTo>
                  <a:lnTo>
                    <a:pt x="35" y="24"/>
                  </a:lnTo>
                  <a:lnTo>
                    <a:pt x="37" y="24"/>
                  </a:lnTo>
                  <a:lnTo>
                    <a:pt x="41" y="24"/>
                  </a:lnTo>
                  <a:lnTo>
                    <a:pt x="42" y="24"/>
                  </a:lnTo>
                  <a:lnTo>
                    <a:pt x="46" y="24"/>
                  </a:lnTo>
                  <a:lnTo>
                    <a:pt x="48" y="24"/>
                  </a:lnTo>
                  <a:lnTo>
                    <a:pt x="50" y="24"/>
                  </a:lnTo>
                  <a:lnTo>
                    <a:pt x="52" y="24"/>
                  </a:lnTo>
                  <a:lnTo>
                    <a:pt x="54" y="24"/>
                  </a:lnTo>
                  <a:lnTo>
                    <a:pt x="56" y="24"/>
                  </a:lnTo>
                  <a:lnTo>
                    <a:pt x="58" y="24"/>
                  </a:lnTo>
                  <a:lnTo>
                    <a:pt x="58" y="26"/>
                  </a:lnTo>
                  <a:lnTo>
                    <a:pt x="58" y="24"/>
                  </a:lnTo>
                  <a:lnTo>
                    <a:pt x="58" y="26"/>
                  </a:lnTo>
                  <a:lnTo>
                    <a:pt x="60" y="26"/>
                  </a:lnTo>
                  <a:lnTo>
                    <a:pt x="60" y="24"/>
                  </a:lnTo>
                  <a:lnTo>
                    <a:pt x="60" y="26"/>
                  </a:lnTo>
                  <a:lnTo>
                    <a:pt x="62" y="26"/>
                  </a:lnTo>
                  <a:lnTo>
                    <a:pt x="64" y="28"/>
                  </a:lnTo>
                  <a:lnTo>
                    <a:pt x="64" y="26"/>
                  </a:lnTo>
                  <a:lnTo>
                    <a:pt x="64" y="28"/>
                  </a:lnTo>
                  <a:lnTo>
                    <a:pt x="64" y="26"/>
                  </a:lnTo>
                  <a:lnTo>
                    <a:pt x="65" y="26"/>
                  </a:lnTo>
                  <a:lnTo>
                    <a:pt x="67" y="28"/>
                  </a:lnTo>
                  <a:lnTo>
                    <a:pt x="69" y="28"/>
                  </a:lnTo>
                  <a:lnTo>
                    <a:pt x="71" y="28"/>
                  </a:lnTo>
                  <a:lnTo>
                    <a:pt x="73" y="28"/>
                  </a:lnTo>
                  <a:lnTo>
                    <a:pt x="75" y="30"/>
                  </a:lnTo>
                  <a:lnTo>
                    <a:pt x="77" y="30"/>
                  </a:lnTo>
                  <a:lnTo>
                    <a:pt x="79" y="30"/>
                  </a:lnTo>
                  <a:lnTo>
                    <a:pt x="79" y="32"/>
                  </a:lnTo>
                  <a:lnTo>
                    <a:pt x="81" y="32"/>
                  </a:lnTo>
                  <a:lnTo>
                    <a:pt x="81" y="30"/>
                  </a:lnTo>
                  <a:lnTo>
                    <a:pt x="79" y="28"/>
                  </a:lnTo>
                  <a:lnTo>
                    <a:pt x="79" y="26"/>
                  </a:lnTo>
                  <a:lnTo>
                    <a:pt x="79" y="24"/>
                  </a:lnTo>
                  <a:lnTo>
                    <a:pt x="81" y="24"/>
                  </a:lnTo>
                  <a:lnTo>
                    <a:pt x="81" y="23"/>
                  </a:lnTo>
                  <a:lnTo>
                    <a:pt x="83" y="23"/>
                  </a:lnTo>
                  <a:lnTo>
                    <a:pt x="83" y="21"/>
                  </a:lnTo>
                  <a:lnTo>
                    <a:pt x="83" y="19"/>
                  </a:lnTo>
                  <a:lnTo>
                    <a:pt x="85" y="17"/>
                  </a:lnTo>
                  <a:lnTo>
                    <a:pt x="85" y="15"/>
                  </a:lnTo>
                  <a:lnTo>
                    <a:pt x="85" y="13"/>
                  </a:lnTo>
                  <a:lnTo>
                    <a:pt x="85" y="11"/>
                  </a:lnTo>
                  <a:lnTo>
                    <a:pt x="87" y="11"/>
                  </a:lnTo>
                  <a:lnTo>
                    <a:pt x="85" y="9"/>
                  </a:lnTo>
                  <a:lnTo>
                    <a:pt x="87" y="7"/>
                  </a:lnTo>
                  <a:lnTo>
                    <a:pt x="87" y="5"/>
                  </a:lnTo>
                  <a:lnTo>
                    <a:pt x="87" y="3"/>
                  </a:lnTo>
                  <a:lnTo>
                    <a:pt x="89" y="3"/>
                  </a:lnTo>
                  <a:lnTo>
                    <a:pt x="90" y="3"/>
                  </a:lnTo>
                  <a:lnTo>
                    <a:pt x="92" y="3"/>
                  </a:lnTo>
                  <a:lnTo>
                    <a:pt x="92" y="1"/>
                  </a:lnTo>
                  <a:lnTo>
                    <a:pt x="92" y="3"/>
                  </a:lnTo>
                  <a:lnTo>
                    <a:pt x="94" y="3"/>
                  </a:lnTo>
                  <a:lnTo>
                    <a:pt x="94" y="1"/>
                  </a:lnTo>
                  <a:lnTo>
                    <a:pt x="96" y="1"/>
                  </a:lnTo>
                  <a:lnTo>
                    <a:pt x="98" y="1"/>
                  </a:lnTo>
                  <a:lnTo>
                    <a:pt x="100" y="1"/>
                  </a:lnTo>
                  <a:lnTo>
                    <a:pt x="100" y="0"/>
                  </a:lnTo>
                  <a:lnTo>
                    <a:pt x="102" y="0"/>
                  </a:lnTo>
                  <a:lnTo>
                    <a:pt x="102" y="1"/>
                  </a:lnTo>
                  <a:lnTo>
                    <a:pt x="104" y="1"/>
                  </a:lnTo>
                  <a:lnTo>
                    <a:pt x="106" y="1"/>
                  </a:lnTo>
                  <a:lnTo>
                    <a:pt x="108" y="1"/>
                  </a:lnTo>
                  <a:lnTo>
                    <a:pt x="108" y="3"/>
                  </a:lnTo>
                  <a:lnTo>
                    <a:pt x="108" y="1"/>
                  </a:lnTo>
                  <a:lnTo>
                    <a:pt x="110" y="3"/>
                  </a:lnTo>
                  <a:lnTo>
                    <a:pt x="110" y="1"/>
                  </a:lnTo>
                  <a:lnTo>
                    <a:pt x="112" y="1"/>
                  </a:lnTo>
                  <a:lnTo>
                    <a:pt x="112" y="3"/>
                  </a:lnTo>
                  <a:lnTo>
                    <a:pt x="113" y="3"/>
                  </a:lnTo>
                  <a:lnTo>
                    <a:pt x="113" y="1"/>
                  </a:lnTo>
                  <a:lnTo>
                    <a:pt x="115" y="1"/>
                  </a:lnTo>
                  <a:lnTo>
                    <a:pt x="117" y="1"/>
                  </a:lnTo>
                  <a:lnTo>
                    <a:pt x="119"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54"/>
            <p:cNvSpPr>
              <a:spLocks noEditPoints="1"/>
            </p:cNvSpPr>
            <p:nvPr/>
          </p:nvSpPr>
          <p:spPr bwMode="auto">
            <a:xfrm>
              <a:off x="841375" y="5057775"/>
              <a:ext cx="214313" cy="341313"/>
            </a:xfrm>
            <a:custGeom>
              <a:avLst/>
              <a:gdLst>
                <a:gd name="T0" fmla="*/ 125 w 135"/>
                <a:gd name="T1" fmla="*/ 215 h 215"/>
                <a:gd name="T2" fmla="*/ 125 w 135"/>
                <a:gd name="T3" fmla="*/ 215 h 215"/>
                <a:gd name="T4" fmla="*/ 125 w 135"/>
                <a:gd name="T5" fmla="*/ 215 h 215"/>
                <a:gd name="T6" fmla="*/ 125 w 135"/>
                <a:gd name="T7" fmla="*/ 215 h 215"/>
                <a:gd name="T8" fmla="*/ 125 w 135"/>
                <a:gd name="T9" fmla="*/ 215 h 215"/>
                <a:gd name="T10" fmla="*/ 96 w 135"/>
                <a:gd name="T11" fmla="*/ 204 h 215"/>
                <a:gd name="T12" fmla="*/ 96 w 135"/>
                <a:gd name="T13" fmla="*/ 204 h 215"/>
                <a:gd name="T14" fmla="*/ 94 w 135"/>
                <a:gd name="T15" fmla="*/ 204 h 215"/>
                <a:gd name="T16" fmla="*/ 94 w 135"/>
                <a:gd name="T17" fmla="*/ 204 h 215"/>
                <a:gd name="T18" fmla="*/ 96 w 135"/>
                <a:gd name="T19" fmla="*/ 204 h 215"/>
                <a:gd name="T20" fmla="*/ 96 w 135"/>
                <a:gd name="T21" fmla="*/ 204 h 215"/>
                <a:gd name="T22" fmla="*/ 135 w 135"/>
                <a:gd name="T23" fmla="*/ 186 h 215"/>
                <a:gd name="T24" fmla="*/ 135 w 135"/>
                <a:gd name="T25" fmla="*/ 186 h 215"/>
                <a:gd name="T26" fmla="*/ 135 w 135"/>
                <a:gd name="T27" fmla="*/ 186 h 215"/>
                <a:gd name="T28" fmla="*/ 123 w 135"/>
                <a:gd name="T29" fmla="*/ 182 h 215"/>
                <a:gd name="T30" fmla="*/ 121 w 135"/>
                <a:gd name="T31" fmla="*/ 182 h 215"/>
                <a:gd name="T32" fmla="*/ 123 w 135"/>
                <a:gd name="T33" fmla="*/ 182 h 215"/>
                <a:gd name="T34" fmla="*/ 119 w 135"/>
                <a:gd name="T35" fmla="*/ 181 h 215"/>
                <a:gd name="T36" fmla="*/ 119 w 135"/>
                <a:gd name="T37" fmla="*/ 181 h 215"/>
                <a:gd name="T38" fmla="*/ 119 w 135"/>
                <a:gd name="T39" fmla="*/ 181 h 215"/>
                <a:gd name="T40" fmla="*/ 129 w 135"/>
                <a:gd name="T41" fmla="*/ 181 h 215"/>
                <a:gd name="T42" fmla="*/ 129 w 135"/>
                <a:gd name="T43" fmla="*/ 181 h 215"/>
                <a:gd name="T44" fmla="*/ 129 w 135"/>
                <a:gd name="T45" fmla="*/ 181 h 215"/>
                <a:gd name="T46" fmla="*/ 129 w 135"/>
                <a:gd name="T47" fmla="*/ 179 h 215"/>
                <a:gd name="T48" fmla="*/ 129 w 135"/>
                <a:gd name="T49" fmla="*/ 181 h 215"/>
                <a:gd name="T50" fmla="*/ 110 w 135"/>
                <a:gd name="T51" fmla="*/ 171 h 215"/>
                <a:gd name="T52" fmla="*/ 110 w 135"/>
                <a:gd name="T53" fmla="*/ 171 h 215"/>
                <a:gd name="T54" fmla="*/ 110 w 135"/>
                <a:gd name="T55" fmla="*/ 171 h 215"/>
                <a:gd name="T56" fmla="*/ 110 w 135"/>
                <a:gd name="T57" fmla="*/ 171 h 215"/>
                <a:gd name="T58" fmla="*/ 96 w 135"/>
                <a:gd name="T59" fmla="*/ 163 h 215"/>
                <a:gd name="T60" fmla="*/ 96 w 135"/>
                <a:gd name="T61" fmla="*/ 163 h 215"/>
                <a:gd name="T62" fmla="*/ 96 w 135"/>
                <a:gd name="T63" fmla="*/ 163 h 215"/>
                <a:gd name="T64" fmla="*/ 96 w 135"/>
                <a:gd name="T65" fmla="*/ 163 h 215"/>
                <a:gd name="T66" fmla="*/ 96 w 135"/>
                <a:gd name="T67" fmla="*/ 163 h 215"/>
                <a:gd name="T68" fmla="*/ 0 w 135"/>
                <a:gd name="T69" fmla="*/ 33 h 215"/>
                <a:gd name="T70" fmla="*/ 0 w 135"/>
                <a:gd name="T71" fmla="*/ 33 h 215"/>
                <a:gd name="T72" fmla="*/ 0 w 135"/>
                <a:gd name="T73" fmla="*/ 33 h 215"/>
                <a:gd name="T74" fmla="*/ 77 w 135"/>
                <a:gd name="T75" fmla="*/ 25 h 215"/>
                <a:gd name="T76" fmla="*/ 77 w 135"/>
                <a:gd name="T77" fmla="*/ 23 h 215"/>
                <a:gd name="T78" fmla="*/ 75 w 135"/>
                <a:gd name="T79" fmla="*/ 19 h 215"/>
                <a:gd name="T80" fmla="*/ 75 w 135"/>
                <a:gd name="T81" fmla="*/ 19 h 215"/>
                <a:gd name="T82" fmla="*/ 125 w 135"/>
                <a:gd name="T83" fmla="*/ 2 h 215"/>
                <a:gd name="T84" fmla="*/ 123 w 135"/>
                <a:gd name="T85" fmla="*/ 2 h 215"/>
                <a:gd name="T86" fmla="*/ 125 w 135"/>
                <a:gd name="T87" fmla="*/ 2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5" h="215">
                  <a:moveTo>
                    <a:pt x="125" y="215"/>
                  </a:moveTo>
                  <a:lnTo>
                    <a:pt x="125" y="215"/>
                  </a:lnTo>
                  <a:lnTo>
                    <a:pt x="125" y="215"/>
                  </a:lnTo>
                  <a:lnTo>
                    <a:pt x="125" y="215"/>
                  </a:lnTo>
                  <a:lnTo>
                    <a:pt x="125" y="215"/>
                  </a:lnTo>
                  <a:lnTo>
                    <a:pt x="125" y="215"/>
                  </a:lnTo>
                  <a:lnTo>
                    <a:pt x="125" y="215"/>
                  </a:lnTo>
                  <a:lnTo>
                    <a:pt x="125" y="215"/>
                  </a:lnTo>
                  <a:lnTo>
                    <a:pt x="125" y="215"/>
                  </a:lnTo>
                  <a:lnTo>
                    <a:pt x="125" y="215"/>
                  </a:lnTo>
                  <a:lnTo>
                    <a:pt x="125" y="215"/>
                  </a:lnTo>
                  <a:lnTo>
                    <a:pt x="125" y="215"/>
                  </a:lnTo>
                  <a:lnTo>
                    <a:pt x="125" y="215"/>
                  </a:lnTo>
                  <a:lnTo>
                    <a:pt x="125" y="215"/>
                  </a:lnTo>
                  <a:lnTo>
                    <a:pt x="125" y="215"/>
                  </a:lnTo>
                  <a:lnTo>
                    <a:pt x="125" y="215"/>
                  </a:lnTo>
                  <a:close/>
                  <a:moveTo>
                    <a:pt x="96" y="204"/>
                  </a:moveTo>
                  <a:lnTo>
                    <a:pt x="96" y="204"/>
                  </a:lnTo>
                  <a:lnTo>
                    <a:pt x="96" y="204"/>
                  </a:lnTo>
                  <a:lnTo>
                    <a:pt x="96" y="204"/>
                  </a:lnTo>
                  <a:lnTo>
                    <a:pt x="96" y="204"/>
                  </a:lnTo>
                  <a:lnTo>
                    <a:pt x="96" y="204"/>
                  </a:lnTo>
                  <a:lnTo>
                    <a:pt x="94" y="204"/>
                  </a:lnTo>
                  <a:lnTo>
                    <a:pt x="94" y="204"/>
                  </a:lnTo>
                  <a:lnTo>
                    <a:pt x="94" y="204"/>
                  </a:lnTo>
                  <a:lnTo>
                    <a:pt x="94" y="204"/>
                  </a:lnTo>
                  <a:lnTo>
                    <a:pt x="94" y="204"/>
                  </a:lnTo>
                  <a:lnTo>
                    <a:pt x="94" y="204"/>
                  </a:lnTo>
                  <a:lnTo>
                    <a:pt x="96" y="204"/>
                  </a:lnTo>
                  <a:lnTo>
                    <a:pt x="96" y="204"/>
                  </a:lnTo>
                  <a:lnTo>
                    <a:pt x="96" y="204"/>
                  </a:lnTo>
                  <a:lnTo>
                    <a:pt x="96" y="204"/>
                  </a:lnTo>
                  <a:lnTo>
                    <a:pt x="96" y="204"/>
                  </a:lnTo>
                  <a:lnTo>
                    <a:pt x="96" y="204"/>
                  </a:lnTo>
                  <a:close/>
                  <a:moveTo>
                    <a:pt x="135" y="186"/>
                  </a:moveTo>
                  <a:lnTo>
                    <a:pt x="135" y="186"/>
                  </a:lnTo>
                  <a:lnTo>
                    <a:pt x="135" y="186"/>
                  </a:lnTo>
                  <a:lnTo>
                    <a:pt x="135" y="186"/>
                  </a:lnTo>
                  <a:lnTo>
                    <a:pt x="135" y="186"/>
                  </a:lnTo>
                  <a:lnTo>
                    <a:pt x="135" y="184"/>
                  </a:lnTo>
                  <a:lnTo>
                    <a:pt x="135" y="186"/>
                  </a:lnTo>
                  <a:lnTo>
                    <a:pt x="135" y="186"/>
                  </a:lnTo>
                  <a:lnTo>
                    <a:pt x="135" y="186"/>
                  </a:lnTo>
                  <a:close/>
                  <a:moveTo>
                    <a:pt x="123" y="182"/>
                  </a:moveTo>
                  <a:lnTo>
                    <a:pt x="123" y="182"/>
                  </a:lnTo>
                  <a:lnTo>
                    <a:pt x="121" y="182"/>
                  </a:lnTo>
                  <a:lnTo>
                    <a:pt x="121" y="182"/>
                  </a:lnTo>
                  <a:lnTo>
                    <a:pt x="121" y="182"/>
                  </a:lnTo>
                  <a:lnTo>
                    <a:pt x="121" y="182"/>
                  </a:lnTo>
                  <a:lnTo>
                    <a:pt x="123" y="182"/>
                  </a:lnTo>
                  <a:lnTo>
                    <a:pt x="123" y="182"/>
                  </a:lnTo>
                  <a:lnTo>
                    <a:pt x="123" y="182"/>
                  </a:lnTo>
                  <a:close/>
                  <a:moveTo>
                    <a:pt x="119" y="181"/>
                  </a:moveTo>
                  <a:lnTo>
                    <a:pt x="119" y="181"/>
                  </a:lnTo>
                  <a:lnTo>
                    <a:pt x="119" y="181"/>
                  </a:lnTo>
                  <a:lnTo>
                    <a:pt x="119" y="181"/>
                  </a:lnTo>
                  <a:lnTo>
                    <a:pt x="119" y="181"/>
                  </a:lnTo>
                  <a:close/>
                  <a:moveTo>
                    <a:pt x="119" y="181"/>
                  </a:moveTo>
                  <a:lnTo>
                    <a:pt x="119" y="181"/>
                  </a:lnTo>
                  <a:lnTo>
                    <a:pt x="119" y="181"/>
                  </a:lnTo>
                  <a:lnTo>
                    <a:pt x="119" y="181"/>
                  </a:lnTo>
                  <a:lnTo>
                    <a:pt x="119" y="181"/>
                  </a:lnTo>
                  <a:close/>
                  <a:moveTo>
                    <a:pt x="129" y="181"/>
                  </a:moveTo>
                  <a:lnTo>
                    <a:pt x="129" y="181"/>
                  </a:lnTo>
                  <a:lnTo>
                    <a:pt x="129" y="181"/>
                  </a:lnTo>
                  <a:lnTo>
                    <a:pt x="129" y="181"/>
                  </a:lnTo>
                  <a:lnTo>
                    <a:pt x="129" y="181"/>
                  </a:lnTo>
                  <a:lnTo>
                    <a:pt x="129" y="181"/>
                  </a:lnTo>
                  <a:lnTo>
                    <a:pt x="129" y="181"/>
                  </a:lnTo>
                  <a:lnTo>
                    <a:pt x="129" y="179"/>
                  </a:lnTo>
                  <a:lnTo>
                    <a:pt x="129" y="179"/>
                  </a:lnTo>
                  <a:lnTo>
                    <a:pt x="129" y="179"/>
                  </a:lnTo>
                  <a:lnTo>
                    <a:pt x="129" y="179"/>
                  </a:lnTo>
                  <a:lnTo>
                    <a:pt x="129" y="181"/>
                  </a:lnTo>
                  <a:lnTo>
                    <a:pt x="129" y="181"/>
                  </a:lnTo>
                  <a:close/>
                  <a:moveTo>
                    <a:pt x="110" y="171"/>
                  </a:moveTo>
                  <a:lnTo>
                    <a:pt x="110" y="171"/>
                  </a:lnTo>
                  <a:lnTo>
                    <a:pt x="110" y="171"/>
                  </a:lnTo>
                  <a:lnTo>
                    <a:pt x="110" y="171"/>
                  </a:lnTo>
                  <a:lnTo>
                    <a:pt x="110" y="171"/>
                  </a:lnTo>
                  <a:lnTo>
                    <a:pt x="110" y="171"/>
                  </a:lnTo>
                  <a:lnTo>
                    <a:pt x="110" y="171"/>
                  </a:lnTo>
                  <a:lnTo>
                    <a:pt x="110" y="171"/>
                  </a:lnTo>
                  <a:lnTo>
                    <a:pt x="110" y="171"/>
                  </a:lnTo>
                  <a:lnTo>
                    <a:pt x="110" y="171"/>
                  </a:lnTo>
                  <a:lnTo>
                    <a:pt x="110" y="171"/>
                  </a:lnTo>
                  <a:lnTo>
                    <a:pt x="110" y="171"/>
                  </a:lnTo>
                  <a:close/>
                  <a:moveTo>
                    <a:pt x="96" y="163"/>
                  </a:moveTo>
                  <a:lnTo>
                    <a:pt x="96" y="163"/>
                  </a:lnTo>
                  <a:lnTo>
                    <a:pt x="96" y="163"/>
                  </a:lnTo>
                  <a:lnTo>
                    <a:pt x="96" y="163"/>
                  </a:lnTo>
                  <a:lnTo>
                    <a:pt x="96" y="163"/>
                  </a:lnTo>
                  <a:lnTo>
                    <a:pt x="96" y="163"/>
                  </a:lnTo>
                  <a:lnTo>
                    <a:pt x="96" y="163"/>
                  </a:lnTo>
                  <a:lnTo>
                    <a:pt x="96" y="163"/>
                  </a:lnTo>
                  <a:lnTo>
                    <a:pt x="96" y="163"/>
                  </a:lnTo>
                  <a:lnTo>
                    <a:pt x="96" y="163"/>
                  </a:lnTo>
                  <a:lnTo>
                    <a:pt x="96" y="163"/>
                  </a:lnTo>
                  <a:lnTo>
                    <a:pt x="96" y="163"/>
                  </a:lnTo>
                  <a:lnTo>
                    <a:pt x="94" y="163"/>
                  </a:lnTo>
                  <a:lnTo>
                    <a:pt x="96" y="163"/>
                  </a:lnTo>
                  <a:lnTo>
                    <a:pt x="96" y="163"/>
                  </a:lnTo>
                  <a:lnTo>
                    <a:pt x="96" y="163"/>
                  </a:lnTo>
                  <a:lnTo>
                    <a:pt x="96" y="163"/>
                  </a:lnTo>
                  <a:close/>
                  <a:moveTo>
                    <a:pt x="0" y="33"/>
                  </a:moveTo>
                  <a:lnTo>
                    <a:pt x="0" y="33"/>
                  </a:lnTo>
                  <a:lnTo>
                    <a:pt x="0" y="33"/>
                  </a:lnTo>
                  <a:lnTo>
                    <a:pt x="0" y="33"/>
                  </a:lnTo>
                  <a:lnTo>
                    <a:pt x="0" y="33"/>
                  </a:lnTo>
                  <a:lnTo>
                    <a:pt x="0" y="33"/>
                  </a:lnTo>
                  <a:lnTo>
                    <a:pt x="0" y="33"/>
                  </a:lnTo>
                  <a:lnTo>
                    <a:pt x="0" y="33"/>
                  </a:lnTo>
                  <a:close/>
                  <a:moveTo>
                    <a:pt x="77" y="25"/>
                  </a:moveTo>
                  <a:lnTo>
                    <a:pt x="77" y="25"/>
                  </a:lnTo>
                  <a:lnTo>
                    <a:pt x="77" y="25"/>
                  </a:lnTo>
                  <a:lnTo>
                    <a:pt x="77" y="25"/>
                  </a:lnTo>
                  <a:lnTo>
                    <a:pt x="77" y="23"/>
                  </a:lnTo>
                  <a:lnTo>
                    <a:pt x="77" y="23"/>
                  </a:lnTo>
                  <a:lnTo>
                    <a:pt x="77" y="25"/>
                  </a:lnTo>
                  <a:close/>
                  <a:moveTo>
                    <a:pt x="75" y="19"/>
                  </a:moveTo>
                  <a:lnTo>
                    <a:pt x="75" y="19"/>
                  </a:lnTo>
                  <a:lnTo>
                    <a:pt x="75" y="19"/>
                  </a:lnTo>
                  <a:lnTo>
                    <a:pt x="75" y="19"/>
                  </a:lnTo>
                  <a:lnTo>
                    <a:pt x="75" y="19"/>
                  </a:lnTo>
                  <a:close/>
                  <a:moveTo>
                    <a:pt x="125" y="2"/>
                  </a:moveTo>
                  <a:lnTo>
                    <a:pt x="125" y="2"/>
                  </a:lnTo>
                  <a:lnTo>
                    <a:pt x="125" y="2"/>
                  </a:lnTo>
                  <a:lnTo>
                    <a:pt x="123" y="2"/>
                  </a:lnTo>
                  <a:lnTo>
                    <a:pt x="123" y="2"/>
                  </a:lnTo>
                  <a:lnTo>
                    <a:pt x="123" y="0"/>
                  </a:lnTo>
                  <a:lnTo>
                    <a:pt x="125" y="2"/>
                  </a:lnTo>
                  <a:lnTo>
                    <a:pt x="12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55"/>
            <p:cNvSpPr>
              <a:spLocks noEditPoints="1"/>
            </p:cNvSpPr>
            <p:nvPr/>
          </p:nvSpPr>
          <p:spPr bwMode="auto">
            <a:xfrm>
              <a:off x="2967038" y="4491038"/>
              <a:ext cx="374650" cy="447675"/>
            </a:xfrm>
            <a:custGeom>
              <a:avLst/>
              <a:gdLst>
                <a:gd name="T0" fmla="*/ 61 w 236"/>
                <a:gd name="T1" fmla="*/ 173 h 282"/>
                <a:gd name="T2" fmla="*/ 67 w 236"/>
                <a:gd name="T3" fmla="*/ 148 h 282"/>
                <a:gd name="T4" fmla="*/ 165 w 236"/>
                <a:gd name="T5" fmla="*/ 17 h 282"/>
                <a:gd name="T6" fmla="*/ 157 w 236"/>
                <a:gd name="T7" fmla="*/ 27 h 282"/>
                <a:gd name="T8" fmla="*/ 142 w 236"/>
                <a:gd name="T9" fmla="*/ 44 h 282"/>
                <a:gd name="T10" fmla="*/ 134 w 236"/>
                <a:gd name="T11" fmla="*/ 69 h 282"/>
                <a:gd name="T12" fmla="*/ 146 w 236"/>
                <a:gd name="T13" fmla="*/ 81 h 282"/>
                <a:gd name="T14" fmla="*/ 149 w 236"/>
                <a:gd name="T15" fmla="*/ 98 h 282"/>
                <a:gd name="T16" fmla="*/ 165 w 236"/>
                <a:gd name="T17" fmla="*/ 104 h 282"/>
                <a:gd name="T18" fmla="*/ 184 w 236"/>
                <a:gd name="T19" fmla="*/ 106 h 282"/>
                <a:gd name="T20" fmla="*/ 199 w 236"/>
                <a:gd name="T21" fmla="*/ 117 h 282"/>
                <a:gd name="T22" fmla="*/ 220 w 236"/>
                <a:gd name="T23" fmla="*/ 115 h 282"/>
                <a:gd name="T24" fmla="*/ 220 w 236"/>
                <a:gd name="T25" fmla="*/ 131 h 282"/>
                <a:gd name="T26" fmla="*/ 222 w 236"/>
                <a:gd name="T27" fmla="*/ 150 h 282"/>
                <a:gd name="T28" fmla="*/ 219 w 236"/>
                <a:gd name="T29" fmla="*/ 171 h 282"/>
                <a:gd name="T30" fmla="*/ 232 w 236"/>
                <a:gd name="T31" fmla="*/ 180 h 282"/>
                <a:gd name="T32" fmla="*/ 234 w 236"/>
                <a:gd name="T33" fmla="*/ 196 h 282"/>
                <a:gd name="T34" fmla="*/ 219 w 236"/>
                <a:gd name="T35" fmla="*/ 186 h 282"/>
                <a:gd name="T36" fmla="*/ 201 w 236"/>
                <a:gd name="T37" fmla="*/ 188 h 282"/>
                <a:gd name="T38" fmla="*/ 190 w 236"/>
                <a:gd name="T39" fmla="*/ 198 h 282"/>
                <a:gd name="T40" fmla="*/ 197 w 236"/>
                <a:gd name="T41" fmla="*/ 205 h 282"/>
                <a:gd name="T42" fmla="*/ 184 w 236"/>
                <a:gd name="T43" fmla="*/ 213 h 282"/>
                <a:gd name="T44" fmla="*/ 194 w 236"/>
                <a:gd name="T45" fmla="*/ 230 h 282"/>
                <a:gd name="T46" fmla="*/ 190 w 236"/>
                <a:gd name="T47" fmla="*/ 259 h 282"/>
                <a:gd name="T48" fmla="*/ 182 w 236"/>
                <a:gd name="T49" fmla="*/ 278 h 282"/>
                <a:gd name="T50" fmla="*/ 184 w 236"/>
                <a:gd name="T51" fmla="*/ 259 h 282"/>
                <a:gd name="T52" fmla="*/ 169 w 236"/>
                <a:gd name="T53" fmla="*/ 250 h 282"/>
                <a:gd name="T54" fmla="*/ 151 w 236"/>
                <a:gd name="T55" fmla="*/ 251 h 282"/>
                <a:gd name="T56" fmla="*/ 134 w 236"/>
                <a:gd name="T57" fmla="*/ 251 h 282"/>
                <a:gd name="T58" fmla="*/ 130 w 236"/>
                <a:gd name="T59" fmla="*/ 242 h 282"/>
                <a:gd name="T60" fmla="*/ 119 w 236"/>
                <a:gd name="T61" fmla="*/ 230 h 282"/>
                <a:gd name="T62" fmla="*/ 109 w 236"/>
                <a:gd name="T63" fmla="*/ 217 h 282"/>
                <a:gd name="T64" fmla="*/ 92 w 236"/>
                <a:gd name="T65" fmla="*/ 213 h 282"/>
                <a:gd name="T66" fmla="*/ 75 w 236"/>
                <a:gd name="T67" fmla="*/ 211 h 282"/>
                <a:gd name="T68" fmla="*/ 57 w 236"/>
                <a:gd name="T69" fmla="*/ 202 h 282"/>
                <a:gd name="T70" fmla="*/ 42 w 236"/>
                <a:gd name="T71" fmla="*/ 190 h 282"/>
                <a:gd name="T72" fmla="*/ 48 w 236"/>
                <a:gd name="T73" fmla="*/ 182 h 282"/>
                <a:gd name="T74" fmla="*/ 55 w 236"/>
                <a:gd name="T75" fmla="*/ 175 h 282"/>
                <a:gd name="T76" fmla="*/ 63 w 236"/>
                <a:gd name="T77" fmla="*/ 169 h 282"/>
                <a:gd name="T78" fmla="*/ 69 w 236"/>
                <a:gd name="T79" fmla="*/ 161 h 282"/>
                <a:gd name="T80" fmla="*/ 71 w 236"/>
                <a:gd name="T81" fmla="*/ 156 h 282"/>
                <a:gd name="T82" fmla="*/ 69 w 236"/>
                <a:gd name="T83" fmla="*/ 152 h 282"/>
                <a:gd name="T84" fmla="*/ 69 w 236"/>
                <a:gd name="T85" fmla="*/ 142 h 282"/>
                <a:gd name="T86" fmla="*/ 65 w 236"/>
                <a:gd name="T87" fmla="*/ 129 h 282"/>
                <a:gd name="T88" fmla="*/ 69 w 236"/>
                <a:gd name="T89" fmla="*/ 113 h 282"/>
                <a:gd name="T90" fmla="*/ 61 w 236"/>
                <a:gd name="T91" fmla="*/ 102 h 282"/>
                <a:gd name="T92" fmla="*/ 69 w 236"/>
                <a:gd name="T93" fmla="*/ 90 h 282"/>
                <a:gd name="T94" fmla="*/ 73 w 236"/>
                <a:gd name="T95" fmla="*/ 81 h 282"/>
                <a:gd name="T96" fmla="*/ 78 w 236"/>
                <a:gd name="T97" fmla="*/ 88 h 282"/>
                <a:gd name="T98" fmla="*/ 82 w 236"/>
                <a:gd name="T99" fmla="*/ 75 h 282"/>
                <a:gd name="T100" fmla="*/ 94 w 236"/>
                <a:gd name="T101" fmla="*/ 63 h 282"/>
                <a:gd name="T102" fmla="*/ 98 w 236"/>
                <a:gd name="T103" fmla="*/ 54 h 282"/>
                <a:gd name="T104" fmla="*/ 98 w 236"/>
                <a:gd name="T105" fmla="*/ 46 h 282"/>
                <a:gd name="T106" fmla="*/ 109 w 236"/>
                <a:gd name="T107" fmla="*/ 38 h 282"/>
                <a:gd name="T108" fmla="*/ 113 w 236"/>
                <a:gd name="T109" fmla="*/ 42 h 282"/>
                <a:gd name="T110" fmla="*/ 123 w 236"/>
                <a:gd name="T111" fmla="*/ 33 h 282"/>
                <a:gd name="T112" fmla="*/ 146 w 236"/>
                <a:gd name="T113" fmla="*/ 27 h 282"/>
                <a:gd name="T114" fmla="*/ 153 w 236"/>
                <a:gd name="T115" fmla="*/ 17 h 282"/>
                <a:gd name="T116" fmla="*/ 0 w 236"/>
                <a:gd name="T117" fmla="*/ 13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6" h="282">
                  <a:moveTo>
                    <a:pt x="55" y="173"/>
                  </a:moveTo>
                  <a:lnTo>
                    <a:pt x="57" y="175"/>
                  </a:lnTo>
                  <a:lnTo>
                    <a:pt x="55" y="175"/>
                  </a:lnTo>
                  <a:lnTo>
                    <a:pt x="55" y="173"/>
                  </a:lnTo>
                  <a:close/>
                  <a:moveTo>
                    <a:pt x="61" y="175"/>
                  </a:moveTo>
                  <a:lnTo>
                    <a:pt x="59" y="175"/>
                  </a:lnTo>
                  <a:lnTo>
                    <a:pt x="59" y="173"/>
                  </a:lnTo>
                  <a:lnTo>
                    <a:pt x="61" y="173"/>
                  </a:lnTo>
                  <a:lnTo>
                    <a:pt x="59" y="173"/>
                  </a:lnTo>
                  <a:lnTo>
                    <a:pt x="61" y="173"/>
                  </a:lnTo>
                  <a:lnTo>
                    <a:pt x="61" y="175"/>
                  </a:lnTo>
                  <a:close/>
                  <a:moveTo>
                    <a:pt x="59" y="173"/>
                  </a:moveTo>
                  <a:lnTo>
                    <a:pt x="61" y="173"/>
                  </a:lnTo>
                  <a:lnTo>
                    <a:pt x="61" y="171"/>
                  </a:lnTo>
                  <a:lnTo>
                    <a:pt x="61" y="173"/>
                  </a:lnTo>
                  <a:lnTo>
                    <a:pt x="59" y="173"/>
                  </a:lnTo>
                  <a:lnTo>
                    <a:pt x="59" y="171"/>
                  </a:lnTo>
                  <a:lnTo>
                    <a:pt x="59" y="173"/>
                  </a:lnTo>
                  <a:close/>
                  <a:moveTo>
                    <a:pt x="55" y="169"/>
                  </a:moveTo>
                  <a:lnTo>
                    <a:pt x="55" y="167"/>
                  </a:lnTo>
                  <a:lnTo>
                    <a:pt x="55" y="169"/>
                  </a:lnTo>
                  <a:close/>
                  <a:moveTo>
                    <a:pt x="2" y="152"/>
                  </a:moveTo>
                  <a:lnTo>
                    <a:pt x="0" y="152"/>
                  </a:lnTo>
                  <a:lnTo>
                    <a:pt x="2" y="152"/>
                  </a:lnTo>
                  <a:close/>
                  <a:moveTo>
                    <a:pt x="69" y="148"/>
                  </a:moveTo>
                  <a:lnTo>
                    <a:pt x="67" y="148"/>
                  </a:lnTo>
                  <a:lnTo>
                    <a:pt x="65" y="148"/>
                  </a:lnTo>
                  <a:lnTo>
                    <a:pt x="67" y="148"/>
                  </a:lnTo>
                  <a:lnTo>
                    <a:pt x="67" y="146"/>
                  </a:lnTo>
                  <a:lnTo>
                    <a:pt x="69" y="146"/>
                  </a:lnTo>
                  <a:lnTo>
                    <a:pt x="69" y="148"/>
                  </a:lnTo>
                  <a:close/>
                  <a:moveTo>
                    <a:pt x="98" y="50"/>
                  </a:moveTo>
                  <a:lnTo>
                    <a:pt x="96" y="50"/>
                  </a:lnTo>
                  <a:lnTo>
                    <a:pt x="98" y="50"/>
                  </a:lnTo>
                  <a:close/>
                  <a:moveTo>
                    <a:pt x="159" y="15"/>
                  </a:moveTo>
                  <a:lnTo>
                    <a:pt x="161" y="15"/>
                  </a:lnTo>
                  <a:lnTo>
                    <a:pt x="163" y="15"/>
                  </a:lnTo>
                  <a:lnTo>
                    <a:pt x="163" y="17"/>
                  </a:lnTo>
                  <a:lnTo>
                    <a:pt x="165" y="17"/>
                  </a:lnTo>
                  <a:lnTo>
                    <a:pt x="167" y="17"/>
                  </a:lnTo>
                  <a:lnTo>
                    <a:pt x="167" y="19"/>
                  </a:lnTo>
                  <a:lnTo>
                    <a:pt x="167" y="21"/>
                  </a:lnTo>
                  <a:lnTo>
                    <a:pt x="169" y="21"/>
                  </a:lnTo>
                  <a:lnTo>
                    <a:pt x="167" y="21"/>
                  </a:lnTo>
                  <a:lnTo>
                    <a:pt x="167" y="23"/>
                  </a:lnTo>
                  <a:lnTo>
                    <a:pt x="165" y="23"/>
                  </a:lnTo>
                  <a:lnTo>
                    <a:pt x="165" y="25"/>
                  </a:lnTo>
                  <a:lnTo>
                    <a:pt x="163" y="25"/>
                  </a:lnTo>
                  <a:lnTo>
                    <a:pt x="163" y="27"/>
                  </a:lnTo>
                  <a:lnTo>
                    <a:pt x="161" y="27"/>
                  </a:lnTo>
                  <a:lnTo>
                    <a:pt x="159" y="27"/>
                  </a:lnTo>
                  <a:lnTo>
                    <a:pt x="157" y="27"/>
                  </a:lnTo>
                  <a:lnTo>
                    <a:pt x="155" y="29"/>
                  </a:lnTo>
                  <a:lnTo>
                    <a:pt x="153" y="29"/>
                  </a:lnTo>
                  <a:lnTo>
                    <a:pt x="153" y="31"/>
                  </a:lnTo>
                  <a:lnTo>
                    <a:pt x="151" y="33"/>
                  </a:lnTo>
                  <a:lnTo>
                    <a:pt x="151" y="35"/>
                  </a:lnTo>
                  <a:lnTo>
                    <a:pt x="149" y="35"/>
                  </a:lnTo>
                  <a:lnTo>
                    <a:pt x="149" y="36"/>
                  </a:lnTo>
                  <a:lnTo>
                    <a:pt x="148" y="36"/>
                  </a:lnTo>
                  <a:lnTo>
                    <a:pt x="146" y="36"/>
                  </a:lnTo>
                  <a:lnTo>
                    <a:pt x="146" y="38"/>
                  </a:lnTo>
                  <a:lnTo>
                    <a:pt x="144" y="40"/>
                  </a:lnTo>
                  <a:lnTo>
                    <a:pt x="142" y="42"/>
                  </a:lnTo>
                  <a:lnTo>
                    <a:pt x="142" y="44"/>
                  </a:lnTo>
                  <a:lnTo>
                    <a:pt x="140" y="46"/>
                  </a:lnTo>
                  <a:lnTo>
                    <a:pt x="140" y="48"/>
                  </a:lnTo>
                  <a:lnTo>
                    <a:pt x="138" y="52"/>
                  </a:lnTo>
                  <a:lnTo>
                    <a:pt x="138" y="56"/>
                  </a:lnTo>
                  <a:lnTo>
                    <a:pt x="138" y="58"/>
                  </a:lnTo>
                  <a:lnTo>
                    <a:pt x="138" y="60"/>
                  </a:lnTo>
                  <a:lnTo>
                    <a:pt x="136" y="61"/>
                  </a:lnTo>
                  <a:lnTo>
                    <a:pt x="136" y="63"/>
                  </a:lnTo>
                  <a:lnTo>
                    <a:pt x="134" y="63"/>
                  </a:lnTo>
                  <a:lnTo>
                    <a:pt x="134" y="65"/>
                  </a:lnTo>
                  <a:lnTo>
                    <a:pt x="132" y="67"/>
                  </a:lnTo>
                  <a:lnTo>
                    <a:pt x="132" y="69"/>
                  </a:lnTo>
                  <a:lnTo>
                    <a:pt x="134" y="69"/>
                  </a:lnTo>
                  <a:lnTo>
                    <a:pt x="136" y="67"/>
                  </a:lnTo>
                  <a:lnTo>
                    <a:pt x="138" y="67"/>
                  </a:lnTo>
                  <a:lnTo>
                    <a:pt x="138" y="69"/>
                  </a:lnTo>
                  <a:lnTo>
                    <a:pt x="140" y="69"/>
                  </a:lnTo>
                  <a:lnTo>
                    <a:pt x="142" y="69"/>
                  </a:lnTo>
                  <a:lnTo>
                    <a:pt x="142" y="71"/>
                  </a:lnTo>
                  <a:lnTo>
                    <a:pt x="142" y="73"/>
                  </a:lnTo>
                  <a:lnTo>
                    <a:pt x="142" y="75"/>
                  </a:lnTo>
                  <a:lnTo>
                    <a:pt x="142" y="77"/>
                  </a:lnTo>
                  <a:lnTo>
                    <a:pt x="144" y="77"/>
                  </a:lnTo>
                  <a:lnTo>
                    <a:pt x="144" y="79"/>
                  </a:lnTo>
                  <a:lnTo>
                    <a:pt x="146" y="79"/>
                  </a:lnTo>
                  <a:lnTo>
                    <a:pt x="146" y="81"/>
                  </a:lnTo>
                  <a:lnTo>
                    <a:pt x="148" y="81"/>
                  </a:lnTo>
                  <a:lnTo>
                    <a:pt x="148" y="83"/>
                  </a:lnTo>
                  <a:lnTo>
                    <a:pt x="148" y="84"/>
                  </a:lnTo>
                  <a:lnTo>
                    <a:pt x="148" y="86"/>
                  </a:lnTo>
                  <a:lnTo>
                    <a:pt x="148" y="88"/>
                  </a:lnTo>
                  <a:lnTo>
                    <a:pt x="146" y="88"/>
                  </a:lnTo>
                  <a:lnTo>
                    <a:pt x="146" y="90"/>
                  </a:lnTo>
                  <a:lnTo>
                    <a:pt x="146" y="92"/>
                  </a:lnTo>
                  <a:lnTo>
                    <a:pt x="146" y="94"/>
                  </a:lnTo>
                  <a:lnTo>
                    <a:pt x="146" y="96"/>
                  </a:lnTo>
                  <a:lnTo>
                    <a:pt x="148" y="96"/>
                  </a:lnTo>
                  <a:lnTo>
                    <a:pt x="148" y="98"/>
                  </a:lnTo>
                  <a:lnTo>
                    <a:pt x="149" y="98"/>
                  </a:lnTo>
                  <a:lnTo>
                    <a:pt x="151" y="98"/>
                  </a:lnTo>
                  <a:lnTo>
                    <a:pt x="151" y="100"/>
                  </a:lnTo>
                  <a:lnTo>
                    <a:pt x="151" y="102"/>
                  </a:lnTo>
                  <a:lnTo>
                    <a:pt x="153" y="102"/>
                  </a:lnTo>
                  <a:lnTo>
                    <a:pt x="153" y="104"/>
                  </a:lnTo>
                  <a:lnTo>
                    <a:pt x="155" y="104"/>
                  </a:lnTo>
                  <a:lnTo>
                    <a:pt x="157" y="104"/>
                  </a:lnTo>
                  <a:lnTo>
                    <a:pt x="159" y="104"/>
                  </a:lnTo>
                  <a:lnTo>
                    <a:pt x="159" y="102"/>
                  </a:lnTo>
                  <a:lnTo>
                    <a:pt x="159" y="104"/>
                  </a:lnTo>
                  <a:lnTo>
                    <a:pt x="161" y="104"/>
                  </a:lnTo>
                  <a:lnTo>
                    <a:pt x="163" y="104"/>
                  </a:lnTo>
                  <a:lnTo>
                    <a:pt x="165" y="104"/>
                  </a:lnTo>
                  <a:lnTo>
                    <a:pt x="167" y="104"/>
                  </a:lnTo>
                  <a:lnTo>
                    <a:pt x="169" y="104"/>
                  </a:lnTo>
                  <a:lnTo>
                    <a:pt x="171" y="104"/>
                  </a:lnTo>
                  <a:lnTo>
                    <a:pt x="171" y="102"/>
                  </a:lnTo>
                  <a:lnTo>
                    <a:pt x="172" y="102"/>
                  </a:lnTo>
                  <a:lnTo>
                    <a:pt x="174" y="102"/>
                  </a:lnTo>
                  <a:lnTo>
                    <a:pt x="176" y="102"/>
                  </a:lnTo>
                  <a:lnTo>
                    <a:pt x="176" y="104"/>
                  </a:lnTo>
                  <a:lnTo>
                    <a:pt x="178" y="104"/>
                  </a:lnTo>
                  <a:lnTo>
                    <a:pt x="180" y="104"/>
                  </a:lnTo>
                  <a:lnTo>
                    <a:pt x="182" y="104"/>
                  </a:lnTo>
                  <a:lnTo>
                    <a:pt x="184" y="104"/>
                  </a:lnTo>
                  <a:lnTo>
                    <a:pt x="184" y="106"/>
                  </a:lnTo>
                  <a:lnTo>
                    <a:pt x="186" y="106"/>
                  </a:lnTo>
                  <a:lnTo>
                    <a:pt x="186" y="108"/>
                  </a:lnTo>
                  <a:lnTo>
                    <a:pt x="188" y="109"/>
                  </a:lnTo>
                  <a:lnTo>
                    <a:pt x="190" y="111"/>
                  </a:lnTo>
                  <a:lnTo>
                    <a:pt x="190" y="113"/>
                  </a:lnTo>
                  <a:lnTo>
                    <a:pt x="192" y="113"/>
                  </a:lnTo>
                  <a:lnTo>
                    <a:pt x="192" y="115"/>
                  </a:lnTo>
                  <a:lnTo>
                    <a:pt x="194" y="117"/>
                  </a:lnTo>
                  <a:lnTo>
                    <a:pt x="196" y="117"/>
                  </a:lnTo>
                  <a:lnTo>
                    <a:pt x="197" y="117"/>
                  </a:lnTo>
                  <a:lnTo>
                    <a:pt x="197" y="119"/>
                  </a:lnTo>
                  <a:lnTo>
                    <a:pt x="197" y="117"/>
                  </a:lnTo>
                  <a:lnTo>
                    <a:pt x="199" y="117"/>
                  </a:lnTo>
                  <a:lnTo>
                    <a:pt x="199" y="115"/>
                  </a:lnTo>
                  <a:lnTo>
                    <a:pt x="201" y="115"/>
                  </a:lnTo>
                  <a:lnTo>
                    <a:pt x="201" y="117"/>
                  </a:lnTo>
                  <a:lnTo>
                    <a:pt x="203" y="117"/>
                  </a:lnTo>
                  <a:lnTo>
                    <a:pt x="205" y="117"/>
                  </a:lnTo>
                  <a:lnTo>
                    <a:pt x="207" y="117"/>
                  </a:lnTo>
                  <a:lnTo>
                    <a:pt x="209" y="117"/>
                  </a:lnTo>
                  <a:lnTo>
                    <a:pt x="211" y="117"/>
                  </a:lnTo>
                  <a:lnTo>
                    <a:pt x="213" y="117"/>
                  </a:lnTo>
                  <a:lnTo>
                    <a:pt x="215" y="115"/>
                  </a:lnTo>
                  <a:lnTo>
                    <a:pt x="217" y="115"/>
                  </a:lnTo>
                  <a:lnTo>
                    <a:pt x="219" y="115"/>
                  </a:lnTo>
                  <a:lnTo>
                    <a:pt x="220" y="115"/>
                  </a:lnTo>
                  <a:lnTo>
                    <a:pt x="222" y="115"/>
                  </a:lnTo>
                  <a:lnTo>
                    <a:pt x="224" y="115"/>
                  </a:lnTo>
                  <a:lnTo>
                    <a:pt x="226" y="117"/>
                  </a:lnTo>
                  <a:lnTo>
                    <a:pt x="226" y="119"/>
                  </a:lnTo>
                  <a:lnTo>
                    <a:pt x="226" y="121"/>
                  </a:lnTo>
                  <a:lnTo>
                    <a:pt x="224" y="121"/>
                  </a:lnTo>
                  <a:lnTo>
                    <a:pt x="224" y="123"/>
                  </a:lnTo>
                  <a:lnTo>
                    <a:pt x="222" y="123"/>
                  </a:lnTo>
                  <a:lnTo>
                    <a:pt x="222" y="125"/>
                  </a:lnTo>
                  <a:lnTo>
                    <a:pt x="222" y="127"/>
                  </a:lnTo>
                  <a:lnTo>
                    <a:pt x="222" y="129"/>
                  </a:lnTo>
                  <a:lnTo>
                    <a:pt x="220" y="129"/>
                  </a:lnTo>
                  <a:lnTo>
                    <a:pt x="220" y="131"/>
                  </a:lnTo>
                  <a:lnTo>
                    <a:pt x="220" y="132"/>
                  </a:lnTo>
                  <a:lnTo>
                    <a:pt x="220" y="134"/>
                  </a:lnTo>
                  <a:lnTo>
                    <a:pt x="220" y="136"/>
                  </a:lnTo>
                  <a:lnTo>
                    <a:pt x="220" y="138"/>
                  </a:lnTo>
                  <a:lnTo>
                    <a:pt x="220" y="140"/>
                  </a:lnTo>
                  <a:lnTo>
                    <a:pt x="220" y="142"/>
                  </a:lnTo>
                  <a:lnTo>
                    <a:pt x="219" y="142"/>
                  </a:lnTo>
                  <a:lnTo>
                    <a:pt x="219" y="144"/>
                  </a:lnTo>
                  <a:lnTo>
                    <a:pt x="220" y="144"/>
                  </a:lnTo>
                  <a:lnTo>
                    <a:pt x="220" y="146"/>
                  </a:lnTo>
                  <a:lnTo>
                    <a:pt x="220" y="148"/>
                  </a:lnTo>
                  <a:lnTo>
                    <a:pt x="220" y="150"/>
                  </a:lnTo>
                  <a:lnTo>
                    <a:pt x="222" y="150"/>
                  </a:lnTo>
                  <a:lnTo>
                    <a:pt x="222" y="152"/>
                  </a:lnTo>
                  <a:lnTo>
                    <a:pt x="222" y="154"/>
                  </a:lnTo>
                  <a:lnTo>
                    <a:pt x="222" y="156"/>
                  </a:lnTo>
                  <a:lnTo>
                    <a:pt x="224" y="156"/>
                  </a:lnTo>
                  <a:lnTo>
                    <a:pt x="226" y="157"/>
                  </a:lnTo>
                  <a:lnTo>
                    <a:pt x="226" y="159"/>
                  </a:lnTo>
                  <a:lnTo>
                    <a:pt x="228" y="159"/>
                  </a:lnTo>
                  <a:lnTo>
                    <a:pt x="228" y="161"/>
                  </a:lnTo>
                  <a:lnTo>
                    <a:pt x="226" y="163"/>
                  </a:lnTo>
                  <a:lnTo>
                    <a:pt x="224" y="165"/>
                  </a:lnTo>
                  <a:lnTo>
                    <a:pt x="222" y="167"/>
                  </a:lnTo>
                  <a:lnTo>
                    <a:pt x="220" y="169"/>
                  </a:lnTo>
                  <a:lnTo>
                    <a:pt x="219" y="171"/>
                  </a:lnTo>
                  <a:lnTo>
                    <a:pt x="220" y="171"/>
                  </a:lnTo>
                  <a:lnTo>
                    <a:pt x="220" y="169"/>
                  </a:lnTo>
                  <a:lnTo>
                    <a:pt x="222" y="171"/>
                  </a:lnTo>
                  <a:lnTo>
                    <a:pt x="224" y="171"/>
                  </a:lnTo>
                  <a:lnTo>
                    <a:pt x="224" y="173"/>
                  </a:lnTo>
                  <a:lnTo>
                    <a:pt x="226" y="173"/>
                  </a:lnTo>
                  <a:lnTo>
                    <a:pt x="226" y="175"/>
                  </a:lnTo>
                  <a:lnTo>
                    <a:pt x="228" y="175"/>
                  </a:lnTo>
                  <a:lnTo>
                    <a:pt x="228" y="177"/>
                  </a:lnTo>
                  <a:lnTo>
                    <a:pt x="230" y="177"/>
                  </a:lnTo>
                  <a:lnTo>
                    <a:pt x="230" y="179"/>
                  </a:lnTo>
                  <a:lnTo>
                    <a:pt x="230" y="180"/>
                  </a:lnTo>
                  <a:lnTo>
                    <a:pt x="232" y="180"/>
                  </a:lnTo>
                  <a:lnTo>
                    <a:pt x="232" y="182"/>
                  </a:lnTo>
                  <a:lnTo>
                    <a:pt x="230" y="182"/>
                  </a:lnTo>
                  <a:lnTo>
                    <a:pt x="230" y="184"/>
                  </a:lnTo>
                  <a:lnTo>
                    <a:pt x="232" y="184"/>
                  </a:lnTo>
                  <a:lnTo>
                    <a:pt x="234" y="188"/>
                  </a:lnTo>
                  <a:lnTo>
                    <a:pt x="234" y="190"/>
                  </a:lnTo>
                  <a:lnTo>
                    <a:pt x="234" y="192"/>
                  </a:lnTo>
                  <a:lnTo>
                    <a:pt x="234" y="194"/>
                  </a:lnTo>
                  <a:lnTo>
                    <a:pt x="236" y="194"/>
                  </a:lnTo>
                  <a:lnTo>
                    <a:pt x="234" y="194"/>
                  </a:lnTo>
                  <a:lnTo>
                    <a:pt x="234" y="196"/>
                  </a:lnTo>
                  <a:lnTo>
                    <a:pt x="236" y="196"/>
                  </a:lnTo>
                  <a:lnTo>
                    <a:pt x="234" y="196"/>
                  </a:lnTo>
                  <a:lnTo>
                    <a:pt x="232" y="196"/>
                  </a:lnTo>
                  <a:lnTo>
                    <a:pt x="232" y="190"/>
                  </a:lnTo>
                  <a:lnTo>
                    <a:pt x="232" y="188"/>
                  </a:lnTo>
                  <a:lnTo>
                    <a:pt x="230" y="186"/>
                  </a:lnTo>
                  <a:lnTo>
                    <a:pt x="228" y="184"/>
                  </a:lnTo>
                  <a:lnTo>
                    <a:pt x="228" y="182"/>
                  </a:lnTo>
                  <a:lnTo>
                    <a:pt x="228" y="180"/>
                  </a:lnTo>
                  <a:lnTo>
                    <a:pt x="226" y="180"/>
                  </a:lnTo>
                  <a:lnTo>
                    <a:pt x="226" y="182"/>
                  </a:lnTo>
                  <a:lnTo>
                    <a:pt x="224" y="182"/>
                  </a:lnTo>
                  <a:lnTo>
                    <a:pt x="222" y="184"/>
                  </a:lnTo>
                  <a:lnTo>
                    <a:pt x="220" y="186"/>
                  </a:lnTo>
                  <a:lnTo>
                    <a:pt x="219" y="186"/>
                  </a:lnTo>
                  <a:lnTo>
                    <a:pt x="219" y="188"/>
                  </a:lnTo>
                  <a:lnTo>
                    <a:pt x="217" y="188"/>
                  </a:lnTo>
                  <a:lnTo>
                    <a:pt x="217" y="186"/>
                  </a:lnTo>
                  <a:lnTo>
                    <a:pt x="215" y="184"/>
                  </a:lnTo>
                  <a:lnTo>
                    <a:pt x="215" y="182"/>
                  </a:lnTo>
                  <a:lnTo>
                    <a:pt x="213" y="186"/>
                  </a:lnTo>
                  <a:lnTo>
                    <a:pt x="215" y="186"/>
                  </a:lnTo>
                  <a:lnTo>
                    <a:pt x="215" y="188"/>
                  </a:lnTo>
                  <a:lnTo>
                    <a:pt x="213" y="188"/>
                  </a:lnTo>
                  <a:lnTo>
                    <a:pt x="211" y="188"/>
                  </a:lnTo>
                  <a:lnTo>
                    <a:pt x="207" y="188"/>
                  </a:lnTo>
                  <a:lnTo>
                    <a:pt x="205" y="188"/>
                  </a:lnTo>
                  <a:lnTo>
                    <a:pt x="201" y="188"/>
                  </a:lnTo>
                  <a:lnTo>
                    <a:pt x="199" y="188"/>
                  </a:lnTo>
                  <a:lnTo>
                    <a:pt x="196" y="188"/>
                  </a:lnTo>
                  <a:lnTo>
                    <a:pt x="194" y="186"/>
                  </a:lnTo>
                  <a:lnTo>
                    <a:pt x="192" y="186"/>
                  </a:lnTo>
                  <a:lnTo>
                    <a:pt x="192" y="188"/>
                  </a:lnTo>
                  <a:lnTo>
                    <a:pt x="190" y="188"/>
                  </a:lnTo>
                  <a:lnTo>
                    <a:pt x="188" y="188"/>
                  </a:lnTo>
                  <a:lnTo>
                    <a:pt x="188" y="190"/>
                  </a:lnTo>
                  <a:lnTo>
                    <a:pt x="188" y="192"/>
                  </a:lnTo>
                  <a:lnTo>
                    <a:pt x="188" y="194"/>
                  </a:lnTo>
                  <a:lnTo>
                    <a:pt x="188" y="196"/>
                  </a:lnTo>
                  <a:lnTo>
                    <a:pt x="188" y="198"/>
                  </a:lnTo>
                  <a:lnTo>
                    <a:pt x="190" y="198"/>
                  </a:lnTo>
                  <a:lnTo>
                    <a:pt x="192" y="198"/>
                  </a:lnTo>
                  <a:lnTo>
                    <a:pt x="194" y="198"/>
                  </a:lnTo>
                  <a:lnTo>
                    <a:pt x="196" y="200"/>
                  </a:lnTo>
                  <a:lnTo>
                    <a:pt x="196" y="198"/>
                  </a:lnTo>
                  <a:lnTo>
                    <a:pt x="197" y="198"/>
                  </a:lnTo>
                  <a:lnTo>
                    <a:pt x="197" y="200"/>
                  </a:lnTo>
                  <a:lnTo>
                    <a:pt x="197" y="202"/>
                  </a:lnTo>
                  <a:lnTo>
                    <a:pt x="199" y="202"/>
                  </a:lnTo>
                  <a:lnTo>
                    <a:pt x="199" y="203"/>
                  </a:lnTo>
                  <a:lnTo>
                    <a:pt x="197" y="203"/>
                  </a:lnTo>
                  <a:lnTo>
                    <a:pt x="199" y="203"/>
                  </a:lnTo>
                  <a:lnTo>
                    <a:pt x="199" y="205"/>
                  </a:lnTo>
                  <a:lnTo>
                    <a:pt x="197" y="205"/>
                  </a:lnTo>
                  <a:lnTo>
                    <a:pt x="196" y="205"/>
                  </a:lnTo>
                  <a:lnTo>
                    <a:pt x="194" y="203"/>
                  </a:lnTo>
                  <a:lnTo>
                    <a:pt x="192" y="203"/>
                  </a:lnTo>
                  <a:lnTo>
                    <a:pt x="192" y="205"/>
                  </a:lnTo>
                  <a:lnTo>
                    <a:pt x="190" y="203"/>
                  </a:lnTo>
                  <a:lnTo>
                    <a:pt x="190" y="205"/>
                  </a:lnTo>
                  <a:lnTo>
                    <a:pt x="188" y="205"/>
                  </a:lnTo>
                  <a:lnTo>
                    <a:pt x="186" y="205"/>
                  </a:lnTo>
                  <a:lnTo>
                    <a:pt x="184" y="205"/>
                  </a:lnTo>
                  <a:lnTo>
                    <a:pt x="184" y="207"/>
                  </a:lnTo>
                  <a:lnTo>
                    <a:pt x="184" y="209"/>
                  </a:lnTo>
                  <a:lnTo>
                    <a:pt x="184" y="211"/>
                  </a:lnTo>
                  <a:lnTo>
                    <a:pt x="184" y="213"/>
                  </a:lnTo>
                  <a:lnTo>
                    <a:pt x="184" y="215"/>
                  </a:lnTo>
                  <a:lnTo>
                    <a:pt x="184" y="217"/>
                  </a:lnTo>
                  <a:lnTo>
                    <a:pt x="184" y="219"/>
                  </a:lnTo>
                  <a:lnTo>
                    <a:pt x="186" y="219"/>
                  </a:lnTo>
                  <a:lnTo>
                    <a:pt x="186" y="221"/>
                  </a:lnTo>
                  <a:lnTo>
                    <a:pt x="188" y="221"/>
                  </a:lnTo>
                  <a:lnTo>
                    <a:pt x="190" y="223"/>
                  </a:lnTo>
                  <a:lnTo>
                    <a:pt x="192" y="223"/>
                  </a:lnTo>
                  <a:lnTo>
                    <a:pt x="192" y="225"/>
                  </a:lnTo>
                  <a:lnTo>
                    <a:pt x="192" y="227"/>
                  </a:lnTo>
                  <a:lnTo>
                    <a:pt x="192" y="228"/>
                  </a:lnTo>
                  <a:lnTo>
                    <a:pt x="194" y="228"/>
                  </a:lnTo>
                  <a:lnTo>
                    <a:pt x="194" y="230"/>
                  </a:lnTo>
                  <a:lnTo>
                    <a:pt x="194" y="232"/>
                  </a:lnTo>
                  <a:lnTo>
                    <a:pt x="196" y="234"/>
                  </a:lnTo>
                  <a:lnTo>
                    <a:pt x="196" y="236"/>
                  </a:lnTo>
                  <a:lnTo>
                    <a:pt x="194" y="236"/>
                  </a:lnTo>
                  <a:lnTo>
                    <a:pt x="194" y="238"/>
                  </a:lnTo>
                  <a:lnTo>
                    <a:pt x="194" y="240"/>
                  </a:lnTo>
                  <a:lnTo>
                    <a:pt x="194" y="244"/>
                  </a:lnTo>
                  <a:lnTo>
                    <a:pt x="194" y="246"/>
                  </a:lnTo>
                  <a:lnTo>
                    <a:pt x="192" y="248"/>
                  </a:lnTo>
                  <a:lnTo>
                    <a:pt x="192" y="251"/>
                  </a:lnTo>
                  <a:lnTo>
                    <a:pt x="192" y="253"/>
                  </a:lnTo>
                  <a:lnTo>
                    <a:pt x="192" y="255"/>
                  </a:lnTo>
                  <a:lnTo>
                    <a:pt x="190" y="259"/>
                  </a:lnTo>
                  <a:lnTo>
                    <a:pt x="190" y="261"/>
                  </a:lnTo>
                  <a:lnTo>
                    <a:pt x="190" y="265"/>
                  </a:lnTo>
                  <a:lnTo>
                    <a:pt x="190" y="267"/>
                  </a:lnTo>
                  <a:lnTo>
                    <a:pt x="188" y="269"/>
                  </a:lnTo>
                  <a:lnTo>
                    <a:pt x="188" y="273"/>
                  </a:lnTo>
                  <a:lnTo>
                    <a:pt x="188" y="275"/>
                  </a:lnTo>
                  <a:lnTo>
                    <a:pt x="188" y="276"/>
                  </a:lnTo>
                  <a:lnTo>
                    <a:pt x="186" y="280"/>
                  </a:lnTo>
                  <a:lnTo>
                    <a:pt x="186" y="282"/>
                  </a:lnTo>
                  <a:lnTo>
                    <a:pt x="186" y="280"/>
                  </a:lnTo>
                  <a:lnTo>
                    <a:pt x="184" y="280"/>
                  </a:lnTo>
                  <a:lnTo>
                    <a:pt x="182" y="280"/>
                  </a:lnTo>
                  <a:lnTo>
                    <a:pt x="182" y="278"/>
                  </a:lnTo>
                  <a:lnTo>
                    <a:pt x="182" y="276"/>
                  </a:lnTo>
                  <a:lnTo>
                    <a:pt x="180" y="276"/>
                  </a:lnTo>
                  <a:lnTo>
                    <a:pt x="178" y="276"/>
                  </a:lnTo>
                  <a:lnTo>
                    <a:pt x="176" y="276"/>
                  </a:lnTo>
                  <a:lnTo>
                    <a:pt x="174" y="275"/>
                  </a:lnTo>
                  <a:lnTo>
                    <a:pt x="176" y="273"/>
                  </a:lnTo>
                  <a:lnTo>
                    <a:pt x="176" y="271"/>
                  </a:lnTo>
                  <a:lnTo>
                    <a:pt x="178" y="269"/>
                  </a:lnTo>
                  <a:lnTo>
                    <a:pt x="180" y="267"/>
                  </a:lnTo>
                  <a:lnTo>
                    <a:pt x="180" y="265"/>
                  </a:lnTo>
                  <a:lnTo>
                    <a:pt x="182" y="263"/>
                  </a:lnTo>
                  <a:lnTo>
                    <a:pt x="182" y="261"/>
                  </a:lnTo>
                  <a:lnTo>
                    <a:pt x="184" y="259"/>
                  </a:lnTo>
                  <a:lnTo>
                    <a:pt x="184" y="257"/>
                  </a:lnTo>
                  <a:lnTo>
                    <a:pt x="182" y="257"/>
                  </a:lnTo>
                  <a:lnTo>
                    <a:pt x="182" y="255"/>
                  </a:lnTo>
                  <a:lnTo>
                    <a:pt x="180" y="255"/>
                  </a:lnTo>
                  <a:lnTo>
                    <a:pt x="178" y="255"/>
                  </a:lnTo>
                  <a:lnTo>
                    <a:pt x="178" y="253"/>
                  </a:lnTo>
                  <a:lnTo>
                    <a:pt x="176" y="253"/>
                  </a:lnTo>
                  <a:lnTo>
                    <a:pt x="174" y="253"/>
                  </a:lnTo>
                  <a:lnTo>
                    <a:pt x="174" y="251"/>
                  </a:lnTo>
                  <a:lnTo>
                    <a:pt x="172" y="251"/>
                  </a:lnTo>
                  <a:lnTo>
                    <a:pt x="171" y="251"/>
                  </a:lnTo>
                  <a:lnTo>
                    <a:pt x="171" y="250"/>
                  </a:lnTo>
                  <a:lnTo>
                    <a:pt x="169" y="250"/>
                  </a:lnTo>
                  <a:lnTo>
                    <a:pt x="169" y="251"/>
                  </a:lnTo>
                  <a:lnTo>
                    <a:pt x="167" y="251"/>
                  </a:lnTo>
                  <a:lnTo>
                    <a:pt x="165" y="251"/>
                  </a:lnTo>
                  <a:lnTo>
                    <a:pt x="163" y="253"/>
                  </a:lnTo>
                  <a:lnTo>
                    <a:pt x="163" y="251"/>
                  </a:lnTo>
                  <a:lnTo>
                    <a:pt x="161" y="251"/>
                  </a:lnTo>
                  <a:lnTo>
                    <a:pt x="161" y="250"/>
                  </a:lnTo>
                  <a:lnTo>
                    <a:pt x="159" y="250"/>
                  </a:lnTo>
                  <a:lnTo>
                    <a:pt x="157" y="250"/>
                  </a:lnTo>
                  <a:lnTo>
                    <a:pt x="155" y="250"/>
                  </a:lnTo>
                  <a:lnTo>
                    <a:pt x="155" y="251"/>
                  </a:lnTo>
                  <a:lnTo>
                    <a:pt x="153" y="251"/>
                  </a:lnTo>
                  <a:lnTo>
                    <a:pt x="151" y="251"/>
                  </a:lnTo>
                  <a:lnTo>
                    <a:pt x="151" y="253"/>
                  </a:lnTo>
                  <a:lnTo>
                    <a:pt x="149" y="253"/>
                  </a:lnTo>
                  <a:lnTo>
                    <a:pt x="148" y="253"/>
                  </a:lnTo>
                  <a:lnTo>
                    <a:pt x="146" y="253"/>
                  </a:lnTo>
                  <a:lnTo>
                    <a:pt x="144" y="253"/>
                  </a:lnTo>
                  <a:lnTo>
                    <a:pt x="144" y="251"/>
                  </a:lnTo>
                  <a:lnTo>
                    <a:pt x="144" y="253"/>
                  </a:lnTo>
                  <a:lnTo>
                    <a:pt x="142" y="253"/>
                  </a:lnTo>
                  <a:lnTo>
                    <a:pt x="140" y="253"/>
                  </a:lnTo>
                  <a:lnTo>
                    <a:pt x="138" y="253"/>
                  </a:lnTo>
                  <a:lnTo>
                    <a:pt x="138" y="251"/>
                  </a:lnTo>
                  <a:lnTo>
                    <a:pt x="136" y="251"/>
                  </a:lnTo>
                  <a:lnTo>
                    <a:pt x="134" y="251"/>
                  </a:lnTo>
                  <a:lnTo>
                    <a:pt x="134" y="250"/>
                  </a:lnTo>
                  <a:lnTo>
                    <a:pt x="136" y="250"/>
                  </a:lnTo>
                  <a:lnTo>
                    <a:pt x="136" y="248"/>
                  </a:lnTo>
                  <a:lnTo>
                    <a:pt x="136" y="246"/>
                  </a:lnTo>
                  <a:lnTo>
                    <a:pt x="134" y="246"/>
                  </a:lnTo>
                  <a:lnTo>
                    <a:pt x="136" y="246"/>
                  </a:lnTo>
                  <a:lnTo>
                    <a:pt x="134" y="246"/>
                  </a:lnTo>
                  <a:lnTo>
                    <a:pt x="134" y="244"/>
                  </a:lnTo>
                  <a:lnTo>
                    <a:pt x="134" y="242"/>
                  </a:lnTo>
                  <a:lnTo>
                    <a:pt x="134" y="244"/>
                  </a:lnTo>
                  <a:lnTo>
                    <a:pt x="132" y="244"/>
                  </a:lnTo>
                  <a:lnTo>
                    <a:pt x="130" y="244"/>
                  </a:lnTo>
                  <a:lnTo>
                    <a:pt x="130" y="242"/>
                  </a:lnTo>
                  <a:lnTo>
                    <a:pt x="128" y="242"/>
                  </a:lnTo>
                  <a:lnTo>
                    <a:pt x="130" y="240"/>
                  </a:lnTo>
                  <a:lnTo>
                    <a:pt x="130" y="238"/>
                  </a:lnTo>
                  <a:lnTo>
                    <a:pt x="128" y="238"/>
                  </a:lnTo>
                  <a:lnTo>
                    <a:pt x="128" y="236"/>
                  </a:lnTo>
                  <a:lnTo>
                    <a:pt x="128" y="234"/>
                  </a:lnTo>
                  <a:lnTo>
                    <a:pt x="126" y="234"/>
                  </a:lnTo>
                  <a:lnTo>
                    <a:pt x="124" y="234"/>
                  </a:lnTo>
                  <a:lnTo>
                    <a:pt x="123" y="234"/>
                  </a:lnTo>
                  <a:lnTo>
                    <a:pt x="123" y="232"/>
                  </a:lnTo>
                  <a:lnTo>
                    <a:pt x="121" y="232"/>
                  </a:lnTo>
                  <a:lnTo>
                    <a:pt x="121" y="230"/>
                  </a:lnTo>
                  <a:lnTo>
                    <a:pt x="119" y="230"/>
                  </a:lnTo>
                  <a:lnTo>
                    <a:pt x="117" y="230"/>
                  </a:lnTo>
                  <a:lnTo>
                    <a:pt x="117" y="228"/>
                  </a:lnTo>
                  <a:lnTo>
                    <a:pt x="117" y="227"/>
                  </a:lnTo>
                  <a:lnTo>
                    <a:pt x="115" y="227"/>
                  </a:lnTo>
                  <a:lnTo>
                    <a:pt x="117" y="227"/>
                  </a:lnTo>
                  <a:lnTo>
                    <a:pt x="115" y="225"/>
                  </a:lnTo>
                  <a:lnTo>
                    <a:pt x="115" y="223"/>
                  </a:lnTo>
                  <a:lnTo>
                    <a:pt x="113" y="223"/>
                  </a:lnTo>
                  <a:lnTo>
                    <a:pt x="113" y="221"/>
                  </a:lnTo>
                  <a:lnTo>
                    <a:pt x="111" y="221"/>
                  </a:lnTo>
                  <a:lnTo>
                    <a:pt x="109" y="221"/>
                  </a:lnTo>
                  <a:lnTo>
                    <a:pt x="109" y="219"/>
                  </a:lnTo>
                  <a:lnTo>
                    <a:pt x="109" y="217"/>
                  </a:lnTo>
                  <a:lnTo>
                    <a:pt x="107" y="219"/>
                  </a:lnTo>
                  <a:lnTo>
                    <a:pt x="105" y="217"/>
                  </a:lnTo>
                  <a:lnTo>
                    <a:pt x="103" y="217"/>
                  </a:lnTo>
                  <a:lnTo>
                    <a:pt x="103" y="215"/>
                  </a:lnTo>
                  <a:lnTo>
                    <a:pt x="101" y="215"/>
                  </a:lnTo>
                  <a:lnTo>
                    <a:pt x="101" y="217"/>
                  </a:lnTo>
                  <a:lnTo>
                    <a:pt x="100" y="217"/>
                  </a:lnTo>
                  <a:lnTo>
                    <a:pt x="100" y="215"/>
                  </a:lnTo>
                  <a:lnTo>
                    <a:pt x="98" y="215"/>
                  </a:lnTo>
                  <a:lnTo>
                    <a:pt x="96" y="215"/>
                  </a:lnTo>
                  <a:lnTo>
                    <a:pt x="96" y="213"/>
                  </a:lnTo>
                  <a:lnTo>
                    <a:pt x="94" y="213"/>
                  </a:lnTo>
                  <a:lnTo>
                    <a:pt x="92" y="213"/>
                  </a:lnTo>
                  <a:lnTo>
                    <a:pt x="90" y="211"/>
                  </a:lnTo>
                  <a:lnTo>
                    <a:pt x="90" y="209"/>
                  </a:lnTo>
                  <a:lnTo>
                    <a:pt x="88" y="209"/>
                  </a:lnTo>
                  <a:lnTo>
                    <a:pt x="86" y="209"/>
                  </a:lnTo>
                  <a:lnTo>
                    <a:pt x="86" y="207"/>
                  </a:lnTo>
                  <a:lnTo>
                    <a:pt x="84" y="207"/>
                  </a:lnTo>
                  <a:lnTo>
                    <a:pt x="84" y="209"/>
                  </a:lnTo>
                  <a:lnTo>
                    <a:pt x="84" y="211"/>
                  </a:lnTo>
                  <a:lnTo>
                    <a:pt x="82" y="211"/>
                  </a:lnTo>
                  <a:lnTo>
                    <a:pt x="80" y="211"/>
                  </a:lnTo>
                  <a:lnTo>
                    <a:pt x="78" y="211"/>
                  </a:lnTo>
                  <a:lnTo>
                    <a:pt x="76" y="211"/>
                  </a:lnTo>
                  <a:lnTo>
                    <a:pt x="75" y="211"/>
                  </a:lnTo>
                  <a:lnTo>
                    <a:pt x="73" y="209"/>
                  </a:lnTo>
                  <a:lnTo>
                    <a:pt x="71" y="209"/>
                  </a:lnTo>
                  <a:lnTo>
                    <a:pt x="69" y="209"/>
                  </a:lnTo>
                  <a:lnTo>
                    <a:pt x="67" y="209"/>
                  </a:lnTo>
                  <a:lnTo>
                    <a:pt x="67" y="207"/>
                  </a:lnTo>
                  <a:lnTo>
                    <a:pt x="67" y="205"/>
                  </a:lnTo>
                  <a:lnTo>
                    <a:pt x="65" y="205"/>
                  </a:lnTo>
                  <a:lnTo>
                    <a:pt x="65" y="203"/>
                  </a:lnTo>
                  <a:lnTo>
                    <a:pt x="63" y="203"/>
                  </a:lnTo>
                  <a:lnTo>
                    <a:pt x="63" y="202"/>
                  </a:lnTo>
                  <a:lnTo>
                    <a:pt x="61" y="202"/>
                  </a:lnTo>
                  <a:lnTo>
                    <a:pt x="59" y="202"/>
                  </a:lnTo>
                  <a:lnTo>
                    <a:pt x="57" y="202"/>
                  </a:lnTo>
                  <a:lnTo>
                    <a:pt x="55" y="200"/>
                  </a:lnTo>
                  <a:lnTo>
                    <a:pt x="53" y="200"/>
                  </a:lnTo>
                  <a:lnTo>
                    <a:pt x="53" y="198"/>
                  </a:lnTo>
                  <a:lnTo>
                    <a:pt x="52" y="198"/>
                  </a:lnTo>
                  <a:lnTo>
                    <a:pt x="52" y="196"/>
                  </a:lnTo>
                  <a:lnTo>
                    <a:pt x="50" y="196"/>
                  </a:lnTo>
                  <a:lnTo>
                    <a:pt x="48" y="196"/>
                  </a:lnTo>
                  <a:lnTo>
                    <a:pt x="48" y="194"/>
                  </a:lnTo>
                  <a:lnTo>
                    <a:pt x="46" y="194"/>
                  </a:lnTo>
                  <a:lnTo>
                    <a:pt x="46" y="192"/>
                  </a:lnTo>
                  <a:lnTo>
                    <a:pt x="44" y="192"/>
                  </a:lnTo>
                  <a:lnTo>
                    <a:pt x="44" y="190"/>
                  </a:lnTo>
                  <a:lnTo>
                    <a:pt x="42" y="190"/>
                  </a:lnTo>
                  <a:lnTo>
                    <a:pt x="42" y="188"/>
                  </a:lnTo>
                  <a:lnTo>
                    <a:pt x="44" y="188"/>
                  </a:lnTo>
                  <a:lnTo>
                    <a:pt x="44" y="186"/>
                  </a:lnTo>
                  <a:lnTo>
                    <a:pt x="46" y="186"/>
                  </a:lnTo>
                  <a:lnTo>
                    <a:pt x="48" y="186"/>
                  </a:lnTo>
                  <a:lnTo>
                    <a:pt x="50" y="186"/>
                  </a:lnTo>
                  <a:lnTo>
                    <a:pt x="50" y="184"/>
                  </a:lnTo>
                  <a:lnTo>
                    <a:pt x="48" y="184"/>
                  </a:lnTo>
                  <a:lnTo>
                    <a:pt x="50" y="184"/>
                  </a:lnTo>
                  <a:lnTo>
                    <a:pt x="50" y="182"/>
                  </a:lnTo>
                  <a:lnTo>
                    <a:pt x="48" y="182"/>
                  </a:lnTo>
                  <a:lnTo>
                    <a:pt x="48" y="184"/>
                  </a:lnTo>
                  <a:lnTo>
                    <a:pt x="48" y="182"/>
                  </a:lnTo>
                  <a:lnTo>
                    <a:pt x="48" y="180"/>
                  </a:lnTo>
                  <a:lnTo>
                    <a:pt x="48" y="179"/>
                  </a:lnTo>
                  <a:lnTo>
                    <a:pt x="48" y="177"/>
                  </a:lnTo>
                  <a:lnTo>
                    <a:pt x="50" y="177"/>
                  </a:lnTo>
                  <a:lnTo>
                    <a:pt x="50" y="175"/>
                  </a:lnTo>
                  <a:lnTo>
                    <a:pt x="52" y="175"/>
                  </a:lnTo>
                  <a:lnTo>
                    <a:pt x="52" y="173"/>
                  </a:lnTo>
                  <a:lnTo>
                    <a:pt x="53" y="173"/>
                  </a:lnTo>
                  <a:lnTo>
                    <a:pt x="53" y="175"/>
                  </a:lnTo>
                  <a:lnTo>
                    <a:pt x="53" y="173"/>
                  </a:lnTo>
                  <a:lnTo>
                    <a:pt x="55" y="173"/>
                  </a:lnTo>
                  <a:lnTo>
                    <a:pt x="53" y="175"/>
                  </a:lnTo>
                  <a:lnTo>
                    <a:pt x="55" y="175"/>
                  </a:lnTo>
                  <a:lnTo>
                    <a:pt x="57" y="175"/>
                  </a:lnTo>
                  <a:lnTo>
                    <a:pt x="57" y="173"/>
                  </a:lnTo>
                  <a:lnTo>
                    <a:pt x="59" y="173"/>
                  </a:lnTo>
                  <a:lnTo>
                    <a:pt x="59" y="175"/>
                  </a:lnTo>
                  <a:lnTo>
                    <a:pt x="61" y="175"/>
                  </a:lnTo>
                  <a:lnTo>
                    <a:pt x="61" y="173"/>
                  </a:lnTo>
                  <a:lnTo>
                    <a:pt x="61" y="171"/>
                  </a:lnTo>
                  <a:lnTo>
                    <a:pt x="63" y="171"/>
                  </a:lnTo>
                  <a:lnTo>
                    <a:pt x="61" y="171"/>
                  </a:lnTo>
                  <a:lnTo>
                    <a:pt x="63" y="171"/>
                  </a:lnTo>
                  <a:lnTo>
                    <a:pt x="63" y="169"/>
                  </a:lnTo>
                  <a:lnTo>
                    <a:pt x="65" y="169"/>
                  </a:lnTo>
                  <a:lnTo>
                    <a:pt x="63" y="169"/>
                  </a:lnTo>
                  <a:lnTo>
                    <a:pt x="63" y="167"/>
                  </a:lnTo>
                  <a:lnTo>
                    <a:pt x="65" y="167"/>
                  </a:lnTo>
                  <a:lnTo>
                    <a:pt x="63" y="167"/>
                  </a:lnTo>
                  <a:lnTo>
                    <a:pt x="65" y="165"/>
                  </a:lnTo>
                  <a:lnTo>
                    <a:pt x="65" y="163"/>
                  </a:lnTo>
                  <a:lnTo>
                    <a:pt x="65" y="165"/>
                  </a:lnTo>
                  <a:lnTo>
                    <a:pt x="67" y="163"/>
                  </a:lnTo>
                  <a:lnTo>
                    <a:pt x="65" y="163"/>
                  </a:lnTo>
                  <a:lnTo>
                    <a:pt x="67" y="163"/>
                  </a:lnTo>
                  <a:lnTo>
                    <a:pt x="67" y="161"/>
                  </a:lnTo>
                  <a:lnTo>
                    <a:pt x="69" y="161"/>
                  </a:lnTo>
                  <a:lnTo>
                    <a:pt x="69" y="163"/>
                  </a:lnTo>
                  <a:lnTo>
                    <a:pt x="69" y="161"/>
                  </a:lnTo>
                  <a:lnTo>
                    <a:pt x="69" y="159"/>
                  </a:lnTo>
                  <a:lnTo>
                    <a:pt x="71" y="159"/>
                  </a:lnTo>
                  <a:lnTo>
                    <a:pt x="69" y="159"/>
                  </a:lnTo>
                  <a:lnTo>
                    <a:pt x="69" y="157"/>
                  </a:lnTo>
                  <a:lnTo>
                    <a:pt x="71" y="157"/>
                  </a:lnTo>
                  <a:lnTo>
                    <a:pt x="73" y="157"/>
                  </a:lnTo>
                  <a:lnTo>
                    <a:pt x="73" y="156"/>
                  </a:lnTo>
                  <a:lnTo>
                    <a:pt x="71" y="157"/>
                  </a:lnTo>
                  <a:lnTo>
                    <a:pt x="71" y="156"/>
                  </a:lnTo>
                  <a:lnTo>
                    <a:pt x="73" y="156"/>
                  </a:lnTo>
                  <a:lnTo>
                    <a:pt x="71" y="156"/>
                  </a:lnTo>
                  <a:lnTo>
                    <a:pt x="73" y="156"/>
                  </a:lnTo>
                  <a:lnTo>
                    <a:pt x="71" y="156"/>
                  </a:lnTo>
                  <a:lnTo>
                    <a:pt x="73" y="156"/>
                  </a:lnTo>
                  <a:lnTo>
                    <a:pt x="71" y="156"/>
                  </a:lnTo>
                  <a:lnTo>
                    <a:pt x="71" y="154"/>
                  </a:lnTo>
                  <a:lnTo>
                    <a:pt x="73" y="154"/>
                  </a:lnTo>
                  <a:lnTo>
                    <a:pt x="73" y="156"/>
                  </a:lnTo>
                  <a:lnTo>
                    <a:pt x="73" y="154"/>
                  </a:lnTo>
                  <a:lnTo>
                    <a:pt x="73" y="152"/>
                  </a:lnTo>
                  <a:lnTo>
                    <a:pt x="73" y="154"/>
                  </a:lnTo>
                  <a:lnTo>
                    <a:pt x="71" y="154"/>
                  </a:lnTo>
                  <a:lnTo>
                    <a:pt x="69" y="154"/>
                  </a:lnTo>
                  <a:lnTo>
                    <a:pt x="69" y="152"/>
                  </a:lnTo>
                  <a:lnTo>
                    <a:pt x="71" y="152"/>
                  </a:lnTo>
                  <a:lnTo>
                    <a:pt x="69" y="152"/>
                  </a:lnTo>
                  <a:lnTo>
                    <a:pt x="71" y="152"/>
                  </a:lnTo>
                  <a:lnTo>
                    <a:pt x="71" y="150"/>
                  </a:lnTo>
                  <a:lnTo>
                    <a:pt x="69" y="150"/>
                  </a:lnTo>
                  <a:lnTo>
                    <a:pt x="69" y="152"/>
                  </a:lnTo>
                  <a:lnTo>
                    <a:pt x="67" y="152"/>
                  </a:lnTo>
                  <a:lnTo>
                    <a:pt x="67" y="150"/>
                  </a:lnTo>
                  <a:lnTo>
                    <a:pt x="67" y="148"/>
                  </a:lnTo>
                  <a:lnTo>
                    <a:pt x="69" y="148"/>
                  </a:lnTo>
                  <a:lnTo>
                    <a:pt x="71" y="148"/>
                  </a:lnTo>
                  <a:lnTo>
                    <a:pt x="69" y="148"/>
                  </a:lnTo>
                  <a:lnTo>
                    <a:pt x="69" y="146"/>
                  </a:lnTo>
                  <a:lnTo>
                    <a:pt x="69" y="144"/>
                  </a:lnTo>
                  <a:lnTo>
                    <a:pt x="69" y="142"/>
                  </a:lnTo>
                  <a:lnTo>
                    <a:pt x="69" y="140"/>
                  </a:lnTo>
                  <a:lnTo>
                    <a:pt x="71" y="140"/>
                  </a:lnTo>
                  <a:lnTo>
                    <a:pt x="69" y="140"/>
                  </a:lnTo>
                  <a:lnTo>
                    <a:pt x="69" y="138"/>
                  </a:lnTo>
                  <a:lnTo>
                    <a:pt x="69" y="136"/>
                  </a:lnTo>
                  <a:lnTo>
                    <a:pt x="69" y="132"/>
                  </a:lnTo>
                  <a:lnTo>
                    <a:pt x="69" y="131"/>
                  </a:lnTo>
                  <a:lnTo>
                    <a:pt x="69" y="129"/>
                  </a:lnTo>
                  <a:lnTo>
                    <a:pt x="67" y="129"/>
                  </a:lnTo>
                  <a:lnTo>
                    <a:pt x="69" y="129"/>
                  </a:lnTo>
                  <a:lnTo>
                    <a:pt x="67" y="129"/>
                  </a:lnTo>
                  <a:lnTo>
                    <a:pt x="67" y="127"/>
                  </a:lnTo>
                  <a:lnTo>
                    <a:pt x="65" y="129"/>
                  </a:lnTo>
                  <a:lnTo>
                    <a:pt x="65" y="127"/>
                  </a:lnTo>
                  <a:lnTo>
                    <a:pt x="67" y="127"/>
                  </a:lnTo>
                  <a:lnTo>
                    <a:pt x="67" y="125"/>
                  </a:lnTo>
                  <a:lnTo>
                    <a:pt x="69" y="125"/>
                  </a:lnTo>
                  <a:lnTo>
                    <a:pt x="71" y="125"/>
                  </a:lnTo>
                  <a:lnTo>
                    <a:pt x="71" y="123"/>
                  </a:lnTo>
                  <a:lnTo>
                    <a:pt x="69" y="121"/>
                  </a:lnTo>
                  <a:lnTo>
                    <a:pt x="69" y="119"/>
                  </a:lnTo>
                  <a:lnTo>
                    <a:pt x="67" y="119"/>
                  </a:lnTo>
                  <a:lnTo>
                    <a:pt x="67" y="117"/>
                  </a:lnTo>
                  <a:lnTo>
                    <a:pt x="67" y="115"/>
                  </a:lnTo>
                  <a:lnTo>
                    <a:pt x="69" y="115"/>
                  </a:lnTo>
                  <a:lnTo>
                    <a:pt x="69" y="113"/>
                  </a:lnTo>
                  <a:lnTo>
                    <a:pt x="67" y="113"/>
                  </a:lnTo>
                  <a:lnTo>
                    <a:pt x="69" y="113"/>
                  </a:lnTo>
                  <a:lnTo>
                    <a:pt x="69" y="111"/>
                  </a:lnTo>
                  <a:lnTo>
                    <a:pt x="69" y="109"/>
                  </a:lnTo>
                  <a:lnTo>
                    <a:pt x="67" y="109"/>
                  </a:lnTo>
                  <a:lnTo>
                    <a:pt x="67" y="108"/>
                  </a:lnTo>
                  <a:lnTo>
                    <a:pt x="65" y="109"/>
                  </a:lnTo>
                  <a:lnTo>
                    <a:pt x="65" y="108"/>
                  </a:lnTo>
                  <a:lnTo>
                    <a:pt x="65" y="106"/>
                  </a:lnTo>
                  <a:lnTo>
                    <a:pt x="63" y="106"/>
                  </a:lnTo>
                  <a:lnTo>
                    <a:pt x="63" y="104"/>
                  </a:lnTo>
                  <a:lnTo>
                    <a:pt x="63" y="102"/>
                  </a:lnTo>
                  <a:lnTo>
                    <a:pt x="61" y="102"/>
                  </a:lnTo>
                  <a:lnTo>
                    <a:pt x="61" y="100"/>
                  </a:lnTo>
                  <a:lnTo>
                    <a:pt x="59" y="100"/>
                  </a:lnTo>
                  <a:lnTo>
                    <a:pt x="61" y="98"/>
                  </a:lnTo>
                  <a:lnTo>
                    <a:pt x="61" y="96"/>
                  </a:lnTo>
                  <a:lnTo>
                    <a:pt x="63" y="96"/>
                  </a:lnTo>
                  <a:lnTo>
                    <a:pt x="63" y="94"/>
                  </a:lnTo>
                  <a:lnTo>
                    <a:pt x="61" y="94"/>
                  </a:lnTo>
                  <a:lnTo>
                    <a:pt x="61" y="92"/>
                  </a:lnTo>
                  <a:lnTo>
                    <a:pt x="63" y="92"/>
                  </a:lnTo>
                  <a:lnTo>
                    <a:pt x="63" y="94"/>
                  </a:lnTo>
                  <a:lnTo>
                    <a:pt x="65" y="94"/>
                  </a:lnTo>
                  <a:lnTo>
                    <a:pt x="69" y="92"/>
                  </a:lnTo>
                  <a:lnTo>
                    <a:pt x="69" y="90"/>
                  </a:lnTo>
                  <a:lnTo>
                    <a:pt x="69" y="88"/>
                  </a:lnTo>
                  <a:lnTo>
                    <a:pt x="71" y="88"/>
                  </a:lnTo>
                  <a:lnTo>
                    <a:pt x="71" y="86"/>
                  </a:lnTo>
                  <a:lnTo>
                    <a:pt x="71" y="84"/>
                  </a:lnTo>
                  <a:lnTo>
                    <a:pt x="69" y="84"/>
                  </a:lnTo>
                  <a:lnTo>
                    <a:pt x="69" y="83"/>
                  </a:lnTo>
                  <a:lnTo>
                    <a:pt x="67" y="81"/>
                  </a:lnTo>
                  <a:lnTo>
                    <a:pt x="67" y="79"/>
                  </a:lnTo>
                  <a:lnTo>
                    <a:pt x="67" y="77"/>
                  </a:lnTo>
                  <a:lnTo>
                    <a:pt x="69" y="77"/>
                  </a:lnTo>
                  <a:lnTo>
                    <a:pt x="69" y="79"/>
                  </a:lnTo>
                  <a:lnTo>
                    <a:pt x="71" y="81"/>
                  </a:lnTo>
                  <a:lnTo>
                    <a:pt x="73" y="81"/>
                  </a:lnTo>
                  <a:lnTo>
                    <a:pt x="73" y="83"/>
                  </a:lnTo>
                  <a:lnTo>
                    <a:pt x="75" y="83"/>
                  </a:lnTo>
                  <a:lnTo>
                    <a:pt x="75" y="84"/>
                  </a:lnTo>
                  <a:lnTo>
                    <a:pt x="75" y="83"/>
                  </a:lnTo>
                  <a:lnTo>
                    <a:pt x="75" y="84"/>
                  </a:lnTo>
                  <a:lnTo>
                    <a:pt x="75" y="86"/>
                  </a:lnTo>
                  <a:lnTo>
                    <a:pt x="76" y="86"/>
                  </a:lnTo>
                  <a:lnTo>
                    <a:pt x="76" y="84"/>
                  </a:lnTo>
                  <a:lnTo>
                    <a:pt x="76" y="86"/>
                  </a:lnTo>
                  <a:lnTo>
                    <a:pt x="75" y="86"/>
                  </a:lnTo>
                  <a:lnTo>
                    <a:pt x="75" y="88"/>
                  </a:lnTo>
                  <a:lnTo>
                    <a:pt x="76" y="88"/>
                  </a:lnTo>
                  <a:lnTo>
                    <a:pt x="78" y="88"/>
                  </a:lnTo>
                  <a:lnTo>
                    <a:pt x="78" y="86"/>
                  </a:lnTo>
                  <a:lnTo>
                    <a:pt x="78" y="84"/>
                  </a:lnTo>
                  <a:lnTo>
                    <a:pt x="78" y="83"/>
                  </a:lnTo>
                  <a:lnTo>
                    <a:pt x="78" y="81"/>
                  </a:lnTo>
                  <a:lnTo>
                    <a:pt x="76" y="81"/>
                  </a:lnTo>
                  <a:lnTo>
                    <a:pt x="76" y="79"/>
                  </a:lnTo>
                  <a:lnTo>
                    <a:pt x="75" y="79"/>
                  </a:lnTo>
                  <a:lnTo>
                    <a:pt x="75" y="77"/>
                  </a:lnTo>
                  <a:lnTo>
                    <a:pt x="76" y="77"/>
                  </a:lnTo>
                  <a:lnTo>
                    <a:pt x="78" y="77"/>
                  </a:lnTo>
                  <a:lnTo>
                    <a:pt x="80" y="77"/>
                  </a:lnTo>
                  <a:lnTo>
                    <a:pt x="80" y="75"/>
                  </a:lnTo>
                  <a:lnTo>
                    <a:pt x="82" y="75"/>
                  </a:lnTo>
                  <a:lnTo>
                    <a:pt x="82" y="73"/>
                  </a:lnTo>
                  <a:lnTo>
                    <a:pt x="84" y="73"/>
                  </a:lnTo>
                  <a:lnTo>
                    <a:pt x="84" y="71"/>
                  </a:lnTo>
                  <a:lnTo>
                    <a:pt x="86" y="71"/>
                  </a:lnTo>
                  <a:lnTo>
                    <a:pt x="86" y="69"/>
                  </a:lnTo>
                  <a:lnTo>
                    <a:pt x="88" y="67"/>
                  </a:lnTo>
                  <a:lnTo>
                    <a:pt x="88" y="65"/>
                  </a:lnTo>
                  <a:lnTo>
                    <a:pt x="90" y="65"/>
                  </a:lnTo>
                  <a:lnTo>
                    <a:pt x="90" y="63"/>
                  </a:lnTo>
                  <a:lnTo>
                    <a:pt x="92" y="63"/>
                  </a:lnTo>
                  <a:lnTo>
                    <a:pt x="92" y="65"/>
                  </a:lnTo>
                  <a:lnTo>
                    <a:pt x="92" y="63"/>
                  </a:lnTo>
                  <a:lnTo>
                    <a:pt x="94" y="63"/>
                  </a:lnTo>
                  <a:lnTo>
                    <a:pt x="94" y="65"/>
                  </a:lnTo>
                  <a:lnTo>
                    <a:pt x="92" y="65"/>
                  </a:lnTo>
                  <a:lnTo>
                    <a:pt x="94" y="65"/>
                  </a:lnTo>
                  <a:lnTo>
                    <a:pt x="96" y="65"/>
                  </a:lnTo>
                  <a:lnTo>
                    <a:pt x="96" y="63"/>
                  </a:lnTo>
                  <a:lnTo>
                    <a:pt x="98" y="61"/>
                  </a:lnTo>
                  <a:lnTo>
                    <a:pt x="96" y="61"/>
                  </a:lnTo>
                  <a:lnTo>
                    <a:pt x="96" y="60"/>
                  </a:lnTo>
                  <a:lnTo>
                    <a:pt x="94" y="60"/>
                  </a:lnTo>
                  <a:lnTo>
                    <a:pt x="96" y="60"/>
                  </a:lnTo>
                  <a:lnTo>
                    <a:pt x="96" y="58"/>
                  </a:lnTo>
                  <a:lnTo>
                    <a:pt x="96" y="56"/>
                  </a:lnTo>
                  <a:lnTo>
                    <a:pt x="98" y="54"/>
                  </a:lnTo>
                  <a:lnTo>
                    <a:pt x="96" y="54"/>
                  </a:lnTo>
                  <a:lnTo>
                    <a:pt x="98" y="54"/>
                  </a:lnTo>
                  <a:lnTo>
                    <a:pt x="98" y="52"/>
                  </a:lnTo>
                  <a:lnTo>
                    <a:pt x="96" y="52"/>
                  </a:lnTo>
                  <a:lnTo>
                    <a:pt x="96" y="54"/>
                  </a:lnTo>
                  <a:lnTo>
                    <a:pt x="94" y="54"/>
                  </a:lnTo>
                  <a:lnTo>
                    <a:pt x="96" y="52"/>
                  </a:lnTo>
                  <a:lnTo>
                    <a:pt x="96" y="50"/>
                  </a:lnTo>
                  <a:lnTo>
                    <a:pt x="98" y="50"/>
                  </a:lnTo>
                  <a:lnTo>
                    <a:pt x="98" y="48"/>
                  </a:lnTo>
                  <a:lnTo>
                    <a:pt x="96" y="48"/>
                  </a:lnTo>
                  <a:lnTo>
                    <a:pt x="98" y="48"/>
                  </a:lnTo>
                  <a:lnTo>
                    <a:pt x="98" y="46"/>
                  </a:lnTo>
                  <a:lnTo>
                    <a:pt x="100" y="46"/>
                  </a:lnTo>
                  <a:lnTo>
                    <a:pt x="98" y="44"/>
                  </a:lnTo>
                  <a:lnTo>
                    <a:pt x="100" y="44"/>
                  </a:lnTo>
                  <a:lnTo>
                    <a:pt x="101" y="44"/>
                  </a:lnTo>
                  <a:lnTo>
                    <a:pt x="101" y="42"/>
                  </a:lnTo>
                  <a:lnTo>
                    <a:pt x="101" y="44"/>
                  </a:lnTo>
                  <a:lnTo>
                    <a:pt x="101" y="42"/>
                  </a:lnTo>
                  <a:lnTo>
                    <a:pt x="103" y="42"/>
                  </a:lnTo>
                  <a:lnTo>
                    <a:pt x="103" y="40"/>
                  </a:lnTo>
                  <a:lnTo>
                    <a:pt x="105" y="40"/>
                  </a:lnTo>
                  <a:lnTo>
                    <a:pt x="105" y="38"/>
                  </a:lnTo>
                  <a:lnTo>
                    <a:pt x="107" y="38"/>
                  </a:lnTo>
                  <a:lnTo>
                    <a:pt x="109" y="38"/>
                  </a:lnTo>
                  <a:lnTo>
                    <a:pt x="109" y="36"/>
                  </a:lnTo>
                  <a:lnTo>
                    <a:pt x="109" y="38"/>
                  </a:lnTo>
                  <a:lnTo>
                    <a:pt x="111" y="38"/>
                  </a:lnTo>
                  <a:lnTo>
                    <a:pt x="113" y="38"/>
                  </a:lnTo>
                  <a:lnTo>
                    <a:pt x="115" y="38"/>
                  </a:lnTo>
                  <a:lnTo>
                    <a:pt x="117" y="38"/>
                  </a:lnTo>
                  <a:lnTo>
                    <a:pt x="117" y="40"/>
                  </a:lnTo>
                  <a:lnTo>
                    <a:pt x="115" y="40"/>
                  </a:lnTo>
                  <a:lnTo>
                    <a:pt x="115" y="38"/>
                  </a:lnTo>
                  <a:lnTo>
                    <a:pt x="113" y="40"/>
                  </a:lnTo>
                  <a:lnTo>
                    <a:pt x="115" y="42"/>
                  </a:lnTo>
                  <a:lnTo>
                    <a:pt x="113" y="40"/>
                  </a:lnTo>
                  <a:lnTo>
                    <a:pt x="113" y="42"/>
                  </a:lnTo>
                  <a:lnTo>
                    <a:pt x="115" y="42"/>
                  </a:lnTo>
                  <a:lnTo>
                    <a:pt x="117" y="42"/>
                  </a:lnTo>
                  <a:lnTo>
                    <a:pt x="117" y="40"/>
                  </a:lnTo>
                  <a:lnTo>
                    <a:pt x="117" y="38"/>
                  </a:lnTo>
                  <a:lnTo>
                    <a:pt x="119" y="38"/>
                  </a:lnTo>
                  <a:lnTo>
                    <a:pt x="119" y="36"/>
                  </a:lnTo>
                  <a:lnTo>
                    <a:pt x="119" y="35"/>
                  </a:lnTo>
                  <a:lnTo>
                    <a:pt x="119" y="33"/>
                  </a:lnTo>
                  <a:lnTo>
                    <a:pt x="119" y="35"/>
                  </a:lnTo>
                  <a:lnTo>
                    <a:pt x="121" y="33"/>
                  </a:lnTo>
                  <a:lnTo>
                    <a:pt x="121" y="35"/>
                  </a:lnTo>
                  <a:lnTo>
                    <a:pt x="121" y="33"/>
                  </a:lnTo>
                  <a:lnTo>
                    <a:pt x="123" y="33"/>
                  </a:lnTo>
                  <a:lnTo>
                    <a:pt x="123" y="35"/>
                  </a:lnTo>
                  <a:lnTo>
                    <a:pt x="124" y="35"/>
                  </a:lnTo>
                  <a:lnTo>
                    <a:pt x="126" y="35"/>
                  </a:lnTo>
                  <a:lnTo>
                    <a:pt x="128" y="35"/>
                  </a:lnTo>
                  <a:lnTo>
                    <a:pt x="132" y="35"/>
                  </a:lnTo>
                  <a:lnTo>
                    <a:pt x="134" y="35"/>
                  </a:lnTo>
                  <a:lnTo>
                    <a:pt x="134" y="33"/>
                  </a:lnTo>
                  <a:lnTo>
                    <a:pt x="136" y="33"/>
                  </a:lnTo>
                  <a:lnTo>
                    <a:pt x="136" y="31"/>
                  </a:lnTo>
                  <a:lnTo>
                    <a:pt x="138" y="31"/>
                  </a:lnTo>
                  <a:lnTo>
                    <a:pt x="142" y="27"/>
                  </a:lnTo>
                  <a:lnTo>
                    <a:pt x="144" y="27"/>
                  </a:lnTo>
                  <a:lnTo>
                    <a:pt x="146" y="27"/>
                  </a:lnTo>
                  <a:lnTo>
                    <a:pt x="148" y="27"/>
                  </a:lnTo>
                  <a:lnTo>
                    <a:pt x="148" y="25"/>
                  </a:lnTo>
                  <a:lnTo>
                    <a:pt x="149" y="25"/>
                  </a:lnTo>
                  <a:lnTo>
                    <a:pt x="149" y="23"/>
                  </a:lnTo>
                  <a:lnTo>
                    <a:pt x="151" y="23"/>
                  </a:lnTo>
                  <a:lnTo>
                    <a:pt x="151" y="21"/>
                  </a:lnTo>
                  <a:lnTo>
                    <a:pt x="151" y="19"/>
                  </a:lnTo>
                  <a:lnTo>
                    <a:pt x="153" y="19"/>
                  </a:lnTo>
                  <a:lnTo>
                    <a:pt x="153" y="21"/>
                  </a:lnTo>
                  <a:lnTo>
                    <a:pt x="155" y="19"/>
                  </a:lnTo>
                  <a:lnTo>
                    <a:pt x="155" y="17"/>
                  </a:lnTo>
                  <a:lnTo>
                    <a:pt x="155" y="19"/>
                  </a:lnTo>
                  <a:lnTo>
                    <a:pt x="153" y="17"/>
                  </a:lnTo>
                  <a:lnTo>
                    <a:pt x="155" y="17"/>
                  </a:lnTo>
                  <a:lnTo>
                    <a:pt x="157" y="17"/>
                  </a:lnTo>
                  <a:lnTo>
                    <a:pt x="155" y="17"/>
                  </a:lnTo>
                  <a:lnTo>
                    <a:pt x="157" y="17"/>
                  </a:lnTo>
                  <a:lnTo>
                    <a:pt x="157" y="15"/>
                  </a:lnTo>
                  <a:lnTo>
                    <a:pt x="159" y="15"/>
                  </a:lnTo>
                  <a:lnTo>
                    <a:pt x="157" y="15"/>
                  </a:lnTo>
                  <a:lnTo>
                    <a:pt x="159" y="17"/>
                  </a:lnTo>
                  <a:lnTo>
                    <a:pt x="159" y="15"/>
                  </a:lnTo>
                  <a:lnTo>
                    <a:pt x="157" y="15"/>
                  </a:lnTo>
                  <a:lnTo>
                    <a:pt x="159" y="15"/>
                  </a:lnTo>
                  <a:close/>
                  <a:moveTo>
                    <a:pt x="0" y="15"/>
                  </a:moveTo>
                  <a:lnTo>
                    <a:pt x="0" y="13"/>
                  </a:lnTo>
                  <a:lnTo>
                    <a:pt x="0" y="15"/>
                  </a:lnTo>
                  <a:close/>
                  <a:moveTo>
                    <a:pt x="5" y="2"/>
                  </a:moveTo>
                  <a:lnTo>
                    <a:pt x="4" y="2"/>
                  </a:lnTo>
                  <a:lnTo>
                    <a:pt x="4" y="0"/>
                  </a:lnTo>
                  <a:lnTo>
                    <a:pt x="5" y="0"/>
                  </a:lnTo>
                  <a:lnTo>
                    <a:pt x="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56"/>
            <p:cNvSpPr>
              <a:spLocks noEditPoints="1"/>
            </p:cNvSpPr>
            <p:nvPr/>
          </p:nvSpPr>
          <p:spPr bwMode="auto">
            <a:xfrm>
              <a:off x="6121400" y="5121275"/>
              <a:ext cx="33338" cy="25400"/>
            </a:xfrm>
            <a:custGeom>
              <a:avLst/>
              <a:gdLst>
                <a:gd name="T0" fmla="*/ 10 w 21"/>
                <a:gd name="T1" fmla="*/ 16 h 16"/>
                <a:gd name="T2" fmla="*/ 8 w 21"/>
                <a:gd name="T3" fmla="*/ 16 h 16"/>
                <a:gd name="T4" fmla="*/ 8 w 21"/>
                <a:gd name="T5" fmla="*/ 16 h 16"/>
                <a:gd name="T6" fmla="*/ 8 w 21"/>
                <a:gd name="T7" fmla="*/ 16 h 16"/>
                <a:gd name="T8" fmla="*/ 8 w 21"/>
                <a:gd name="T9" fmla="*/ 16 h 16"/>
                <a:gd name="T10" fmla="*/ 6 w 21"/>
                <a:gd name="T11" fmla="*/ 16 h 16"/>
                <a:gd name="T12" fmla="*/ 6 w 21"/>
                <a:gd name="T13" fmla="*/ 14 h 16"/>
                <a:gd name="T14" fmla="*/ 8 w 21"/>
                <a:gd name="T15" fmla="*/ 14 h 16"/>
                <a:gd name="T16" fmla="*/ 8 w 21"/>
                <a:gd name="T17" fmla="*/ 14 h 16"/>
                <a:gd name="T18" fmla="*/ 10 w 21"/>
                <a:gd name="T19" fmla="*/ 16 h 16"/>
                <a:gd name="T20" fmla="*/ 10 w 21"/>
                <a:gd name="T21" fmla="*/ 16 h 16"/>
                <a:gd name="T22" fmla="*/ 10 w 21"/>
                <a:gd name="T23" fmla="*/ 16 h 16"/>
                <a:gd name="T24" fmla="*/ 21 w 21"/>
                <a:gd name="T25" fmla="*/ 12 h 16"/>
                <a:gd name="T26" fmla="*/ 21 w 21"/>
                <a:gd name="T27" fmla="*/ 14 h 16"/>
                <a:gd name="T28" fmla="*/ 21 w 21"/>
                <a:gd name="T29" fmla="*/ 16 h 16"/>
                <a:gd name="T30" fmla="*/ 21 w 21"/>
                <a:gd name="T31" fmla="*/ 16 h 16"/>
                <a:gd name="T32" fmla="*/ 21 w 21"/>
                <a:gd name="T33" fmla="*/ 16 h 16"/>
                <a:gd name="T34" fmla="*/ 19 w 21"/>
                <a:gd name="T35" fmla="*/ 16 h 16"/>
                <a:gd name="T36" fmla="*/ 19 w 21"/>
                <a:gd name="T37" fmla="*/ 16 h 16"/>
                <a:gd name="T38" fmla="*/ 19 w 21"/>
                <a:gd name="T39" fmla="*/ 14 h 16"/>
                <a:gd name="T40" fmla="*/ 17 w 21"/>
                <a:gd name="T41" fmla="*/ 14 h 16"/>
                <a:gd name="T42" fmla="*/ 17 w 21"/>
                <a:gd name="T43" fmla="*/ 14 h 16"/>
                <a:gd name="T44" fmla="*/ 15 w 21"/>
                <a:gd name="T45" fmla="*/ 14 h 16"/>
                <a:gd name="T46" fmla="*/ 15 w 21"/>
                <a:gd name="T47" fmla="*/ 14 h 16"/>
                <a:gd name="T48" fmla="*/ 17 w 21"/>
                <a:gd name="T49" fmla="*/ 14 h 16"/>
                <a:gd name="T50" fmla="*/ 17 w 21"/>
                <a:gd name="T51" fmla="*/ 14 h 16"/>
                <a:gd name="T52" fmla="*/ 17 w 21"/>
                <a:gd name="T53" fmla="*/ 14 h 16"/>
                <a:gd name="T54" fmla="*/ 19 w 21"/>
                <a:gd name="T55" fmla="*/ 14 h 16"/>
                <a:gd name="T56" fmla="*/ 19 w 21"/>
                <a:gd name="T57" fmla="*/ 12 h 16"/>
                <a:gd name="T58" fmla="*/ 19 w 21"/>
                <a:gd name="T59" fmla="*/ 12 h 16"/>
                <a:gd name="T60" fmla="*/ 19 w 21"/>
                <a:gd name="T61" fmla="*/ 12 h 16"/>
                <a:gd name="T62" fmla="*/ 19 w 21"/>
                <a:gd name="T63" fmla="*/ 12 h 16"/>
                <a:gd name="T64" fmla="*/ 19 w 21"/>
                <a:gd name="T65" fmla="*/ 12 h 16"/>
                <a:gd name="T66" fmla="*/ 19 w 21"/>
                <a:gd name="T67" fmla="*/ 12 h 16"/>
                <a:gd name="T68" fmla="*/ 4 w 21"/>
                <a:gd name="T69" fmla="*/ 10 h 16"/>
                <a:gd name="T70" fmla="*/ 4 w 21"/>
                <a:gd name="T71" fmla="*/ 10 h 16"/>
                <a:gd name="T72" fmla="*/ 4 w 21"/>
                <a:gd name="T73" fmla="*/ 8 h 16"/>
                <a:gd name="T74" fmla="*/ 2 w 21"/>
                <a:gd name="T75" fmla="*/ 8 h 16"/>
                <a:gd name="T76" fmla="*/ 2 w 21"/>
                <a:gd name="T77" fmla="*/ 8 h 16"/>
                <a:gd name="T78" fmla="*/ 0 w 21"/>
                <a:gd name="T79" fmla="*/ 8 h 16"/>
                <a:gd name="T80" fmla="*/ 0 w 21"/>
                <a:gd name="T81" fmla="*/ 8 h 16"/>
                <a:gd name="T82" fmla="*/ 0 w 21"/>
                <a:gd name="T83" fmla="*/ 6 h 16"/>
                <a:gd name="T84" fmla="*/ 0 w 21"/>
                <a:gd name="T85" fmla="*/ 6 h 16"/>
                <a:gd name="T86" fmla="*/ 0 w 21"/>
                <a:gd name="T87" fmla="*/ 6 h 16"/>
                <a:gd name="T88" fmla="*/ 0 w 21"/>
                <a:gd name="T89" fmla="*/ 4 h 16"/>
                <a:gd name="T90" fmla="*/ 0 w 21"/>
                <a:gd name="T91" fmla="*/ 4 h 16"/>
                <a:gd name="T92" fmla="*/ 0 w 21"/>
                <a:gd name="T93" fmla="*/ 2 h 16"/>
                <a:gd name="T94" fmla="*/ 0 w 21"/>
                <a:gd name="T95" fmla="*/ 0 h 16"/>
                <a:gd name="T96" fmla="*/ 0 w 21"/>
                <a:gd name="T97" fmla="*/ 0 h 16"/>
                <a:gd name="T98" fmla="*/ 2 w 21"/>
                <a:gd name="T99" fmla="*/ 0 h 16"/>
                <a:gd name="T100" fmla="*/ 2 w 21"/>
                <a:gd name="T101" fmla="*/ 0 h 16"/>
                <a:gd name="T102" fmla="*/ 2 w 21"/>
                <a:gd name="T103" fmla="*/ 0 h 16"/>
                <a:gd name="T104" fmla="*/ 4 w 21"/>
                <a:gd name="T105" fmla="*/ 0 h 16"/>
                <a:gd name="T106" fmla="*/ 2 w 21"/>
                <a:gd name="T107" fmla="*/ 4 h 16"/>
                <a:gd name="T108" fmla="*/ 4 w 21"/>
                <a:gd name="T109" fmla="*/ 6 h 16"/>
                <a:gd name="T110" fmla="*/ 4 w 21"/>
                <a:gd name="T111" fmla="*/ 6 h 16"/>
                <a:gd name="T112" fmla="*/ 4 w 21"/>
                <a:gd name="T113" fmla="*/ 8 h 16"/>
                <a:gd name="T114" fmla="*/ 4 w 21"/>
                <a:gd name="T115" fmla="*/ 8 h 16"/>
                <a:gd name="T116" fmla="*/ 4 w 21"/>
                <a:gd name="T117" fmla="*/ 8 h 16"/>
                <a:gd name="T118" fmla="*/ 4 w 21"/>
                <a:gd name="T119" fmla="*/ 8 h 16"/>
                <a:gd name="T120" fmla="*/ 4 w 21"/>
                <a:gd name="T121" fmla="*/ 8 h 16"/>
                <a:gd name="T122" fmla="*/ 4 w 21"/>
                <a:gd name="T123" fmla="*/ 10 h 16"/>
                <a:gd name="T124" fmla="*/ 4 w 21"/>
                <a:gd name="T125"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 h="16">
                  <a:moveTo>
                    <a:pt x="10" y="16"/>
                  </a:moveTo>
                  <a:lnTo>
                    <a:pt x="10" y="16"/>
                  </a:lnTo>
                  <a:lnTo>
                    <a:pt x="8" y="16"/>
                  </a:lnTo>
                  <a:lnTo>
                    <a:pt x="8" y="16"/>
                  </a:lnTo>
                  <a:lnTo>
                    <a:pt x="8" y="16"/>
                  </a:lnTo>
                  <a:lnTo>
                    <a:pt x="8" y="16"/>
                  </a:lnTo>
                  <a:lnTo>
                    <a:pt x="8" y="16"/>
                  </a:lnTo>
                  <a:lnTo>
                    <a:pt x="8" y="16"/>
                  </a:lnTo>
                  <a:lnTo>
                    <a:pt x="8" y="16"/>
                  </a:lnTo>
                  <a:lnTo>
                    <a:pt x="8" y="16"/>
                  </a:lnTo>
                  <a:lnTo>
                    <a:pt x="6" y="16"/>
                  </a:lnTo>
                  <a:lnTo>
                    <a:pt x="6" y="16"/>
                  </a:lnTo>
                  <a:lnTo>
                    <a:pt x="6" y="14"/>
                  </a:lnTo>
                  <a:lnTo>
                    <a:pt x="6" y="14"/>
                  </a:lnTo>
                  <a:lnTo>
                    <a:pt x="8" y="14"/>
                  </a:lnTo>
                  <a:lnTo>
                    <a:pt x="8" y="14"/>
                  </a:lnTo>
                  <a:lnTo>
                    <a:pt x="8" y="14"/>
                  </a:lnTo>
                  <a:lnTo>
                    <a:pt x="8" y="14"/>
                  </a:lnTo>
                  <a:lnTo>
                    <a:pt x="10" y="16"/>
                  </a:lnTo>
                  <a:lnTo>
                    <a:pt x="10" y="16"/>
                  </a:lnTo>
                  <a:lnTo>
                    <a:pt x="10" y="16"/>
                  </a:lnTo>
                  <a:lnTo>
                    <a:pt x="10" y="16"/>
                  </a:lnTo>
                  <a:lnTo>
                    <a:pt x="10" y="16"/>
                  </a:lnTo>
                  <a:lnTo>
                    <a:pt x="10" y="16"/>
                  </a:lnTo>
                  <a:lnTo>
                    <a:pt x="10" y="16"/>
                  </a:lnTo>
                  <a:close/>
                  <a:moveTo>
                    <a:pt x="21" y="12"/>
                  </a:moveTo>
                  <a:lnTo>
                    <a:pt x="21" y="14"/>
                  </a:lnTo>
                  <a:lnTo>
                    <a:pt x="21" y="14"/>
                  </a:lnTo>
                  <a:lnTo>
                    <a:pt x="21" y="16"/>
                  </a:lnTo>
                  <a:lnTo>
                    <a:pt x="21" y="16"/>
                  </a:lnTo>
                  <a:lnTo>
                    <a:pt x="21" y="16"/>
                  </a:lnTo>
                  <a:lnTo>
                    <a:pt x="21" y="16"/>
                  </a:lnTo>
                  <a:lnTo>
                    <a:pt x="21" y="16"/>
                  </a:lnTo>
                  <a:lnTo>
                    <a:pt x="21" y="16"/>
                  </a:lnTo>
                  <a:lnTo>
                    <a:pt x="19" y="16"/>
                  </a:lnTo>
                  <a:lnTo>
                    <a:pt x="19" y="16"/>
                  </a:lnTo>
                  <a:lnTo>
                    <a:pt x="19" y="16"/>
                  </a:lnTo>
                  <a:lnTo>
                    <a:pt x="19" y="16"/>
                  </a:lnTo>
                  <a:lnTo>
                    <a:pt x="19" y="14"/>
                  </a:lnTo>
                  <a:lnTo>
                    <a:pt x="19" y="14"/>
                  </a:lnTo>
                  <a:lnTo>
                    <a:pt x="19" y="14"/>
                  </a:lnTo>
                  <a:lnTo>
                    <a:pt x="17" y="14"/>
                  </a:lnTo>
                  <a:lnTo>
                    <a:pt x="17" y="14"/>
                  </a:lnTo>
                  <a:lnTo>
                    <a:pt x="17" y="14"/>
                  </a:lnTo>
                  <a:lnTo>
                    <a:pt x="15" y="14"/>
                  </a:lnTo>
                  <a:lnTo>
                    <a:pt x="15" y="14"/>
                  </a:lnTo>
                  <a:lnTo>
                    <a:pt x="15" y="14"/>
                  </a:lnTo>
                  <a:lnTo>
                    <a:pt x="15" y="14"/>
                  </a:lnTo>
                  <a:lnTo>
                    <a:pt x="17" y="14"/>
                  </a:lnTo>
                  <a:lnTo>
                    <a:pt x="17" y="14"/>
                  </a:lnTo>
                  <a:lnTo>
                    <a:pt x="17" y="14"/>
                  </a:lnTo>
                  <a:lnTo>
                    <a:pt x="17" y="14"/>
                  </a:lnTo>
                  <a:lnTo>
                    <a:pt x="17" y="14"/>
                  </a:lnTo>
                  <a:lnTo>
                    <a:pt x="17" y="14"/>
                  </a:lnTo>
                  <a:lnTo>
                    <a:pt x="17" y="14"/>
                  </a:lnTo>
                  <a:lnTo>
                    <a:pt x="19" y="14"/>
                  </a:lnTo>
                  <a:lnTo>
                    <a:pt x="19" y="14"/>
                  </a:lnTo>
                  <a:lnTo>
                    <a:pt x="19" y="12"/>
                  </a:lnTo>
                  <a:lnTo>
                    <a:pt x="19" y="12"/>
                  </a:lnTo>
                  <a:lnTo>
                    <a:pt x="19" y="12"/>
                  </a:lnTo>
                  <a:lnTo>
                    <a:pt x="19" y="12"/>
                  </a:lnTo>
                  <a:lnTo>
                    <a:pt x="19" y="12"/>
                  </a:lnTo>
                  <a:lnTo>
                    <a:pt x="19" y="12"/>
                  </a:lnTo>
                  <a:lnTo>
                    <a:pt x="19" y="12"/>
                  </a:lnTo>
                  <a:lnTo>
                    <a:pt x="19" y="12"/>
                  </a:lnTo>
                  <a:lnTo>
                    <a:pt x="19" y="12"/>
                  </a:lnTo>
                  <a:lnTo>
                    <a:pt x="19" y="12"/>
                  </a:lnTo>
                  <a:lnTo>
                    <a:pt x="19" y="12"/>
                  </a:lnTo>
                  <a:lnTo>
                    <a:pt x="21" y="12"/>
                  </a:lnTo>
                  <a:close/>
                  <a:moveTo>
                    <a:pt x="4" y="10"/>
                  </a:moveTo>
                  <a:lnTo>
                    <a:pt x="4" y="10"/>
                  </a:lnTo>
                  <a:lnTo>
                    <a:pt x="4" y="10"/>
                  </a:lnTo>
                  <a:lnTo>
                    <a:pt x="4" y="10"/>
                  </a:lnTo>
                  <a:lnTo>
                    <a:pt x="4" y="8"/>
                  </a:lnTo>
                  <a:lnTo>
                    <a:pt x="2" y="8"/>
                  </a:lnTo>
                  <a:lnTo>
                    <a:pt x="2" y="8"/>
                  </a:lnTo>
                  <a:lnTo>
                    <a:pt x="2" y="8"/>
                  </a:lnTo>
                  <a:lnTo>
                    <a:pt x="2" y="8"/>
                  </a:lnTo>
                  <a:lnTo>
                    <a:pt x="2" y="8"/>
                  </a:lnTo>
                  <a:lnTo>
                    <a:pt x="0" y="8"/>
                  </a:lnTo>
                  <a:lnTo>
                    <a:pt x="0" y="8"/>
                  </a:lnTo>
                  <a:lnTo>
                    <a:pt x="0" y="8"/>
                  </a:lnTo>
                  <a:lnTo>
                    <a:pt x="0" y="8"/>
                  </a:lnTo>
                  <a:lnTo>
                    <a:pt x="0" y="6"/>
                  </a:lnTo>
                  <a:lnTo>
                    <a:pt x="0" y="6"/>
                  </a:lnTo>
                  <a:lnTo>
                    <a:pt x="0" y="6"/>
                  </a:lnTo>
                  <a:lnTo>
                    <a:pt x="0" y="6"/>
                  </a:lnTo>
                  <a:lnTo>
                    <a:pt x="0" y="6"/>
                  </a:lnTo>
                  <a:lnTo>
                    <a:pt x="0" y="6"/>
                  </a:lnTo>
                  <a:lnTo>
                    <a:pt x="0" y="4"/>
                  </a:lnTo>
                  <a:lnTo>
                    <a:pt x="0" y="4"/>
                  </a:lnTo>
                  <a:lnTo>
                    <a:pt x="0" y="4"/>
                  </a:lnTo>
                  <a:lnTo>
                    <a:pt x="0" y="4"/>
                  </a:lnTo>
                  <a:lnTo>
                    <a:pt x="0" y="2"/>
                  </a:lnTo>
                  <a:lnTo>
                    <a:pt x="0" y="2"/>
                  </a:lnTo>
                  <a:lnTo>
                    <a:pt x="0" y="0"/>
                  </a:lnTo>
                  <a:lnTo>
                    <a:pt x="0" y="0"/>
                  </a:lnTo>
                  <a:lnTo>
                    <a:pt x="0" y="0"/>
                  </a:lnTo>
                  <a:lnTo>
                    <a:pt x="2" y="0"/>
                  </a:lnTo>
                  <a:lnTo>
                    <a:pt x="2" y="0"/>
                  </a:lnTo>
                  <a:lnTo>
                    <a:pt x="2" y="0"/>
                  </a:lnTo>
                  <a:lnTo>
                    <a:pt x="2" y="0"/>
                  </a:lnTo>
                  <a:lnTo>
                    <a:pt x="2" y="0"/>
                  </a:lnTo>
                  <a:lnTo>
                    <a:pt x="2" y="0"/>
                  </a:lnTo>
                  <a:lnTo>
                    <a:pt x="2" y="0"/>
                  </a:lnTo>
                  <a:lnTo>
                    <a:pt x="4" y="0"/>
                  </a:lnTo>
                  <a:lnTo>
                    <a:pt x="2" y="4"/>
                  </a:lnTo>
                  <a:lnTo>
                    <a:pt x="2" y="4"/>
                  </a:lnTo>
                  <a:lnTo>
                    <a:pt x="4" y="6"/>
                  </a:lnTo>
                  <a:lnTo>
                    <a:pt x="4" y="6"/>
                  </a:lnTo>
                  <a:lnTo>
                    <a:pt x="4" y="6"/>
                  </a:lnTo>
                  <a:lnTo>
                    <a:pt x="4" y="6"/>
                  </a:lnTo>
                  <a:lnTo>
                    <a:pt x="4" y="6"/>
                  </a:lnTo>
                  <a:lnTo>
                    <a:pt x="4" y="8"/>
                  </a:lnTo>
                  <a:lnTo>
                    <a:pt x="4" y="8"/>
                  </a:lnTo>
                  <a:lnTo>
                    <a:pt x="4" y="8"/>
                  </a:lnTo>
                  <a:lnTo>
                    <a:pt x="4" y="8"/>
                  </a:lnTo>
                  <a:lnTo>
                    <a:pt x="4" y="8"/>
                  </a:lnTo>
                  <a:lnTo>
                    <a:pt x="4" y="8"/>
                  </a:lnTo>
                  <a:lnTo>
                    <a:pt x="4" y="8"/>
                  </a:lnTo>
                  <a:lnTo>
                    <a:pt x="4" y="8"/>
                  </a:lnTo>
                  <a:lnTo>
                    <a:pt x="4" y="8"/>
                  </a:lnTo>
                  <a:lnTo>
                    <a:pt x="4" y="8"/>
                  </a:lnTo>
                  <a:lnTo>
                    <a:pt x="4" y="10"/>
                  </a:lnTo>
                  <a:lnTo>
                    <a:pt x="4" y="10"/>
                  </a:lnTo>
                  <a:lnTo>
                    <a:pt x="4" y="10"/>
                  </a:lnTo>
                  <a:lnTo>
                    <a:pt x="4" y="1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57"/>
            <p:cNvSpPr>
              <a:spLocks noEditPoints="1"/>
            </p:cNvSpPr>
            <p:nvPr/>
          </p:nvSpPr>
          <p:spPr bwMode="auto">
            <a:xfrm>
              <a:off x="4389438" y="4391025"/>
              <a:ext cx="68263" cy="63500"/>
            </a:xfrm>
            <a:custGeom>
              <a:avLst/>
              <a:gdLst>
                <a:gd name="T0" fmla="*/ 10 w 43"/>
                <a:gd name="T1" fmla="*/ 40 h 40"/>
                <a:gd name="T2" fmla="*/ 10 w 43"/>
                <a:gd name="T3" fmla="*/ 38 h 40"/>
                <a:gd name="T4" fmla="*/ 10 w 43"/>
                <a:gd name="T5" fmla="*/ 38 h 40"/>
                <a:gd name="T6" fmla="*/ 14 w 43"/>
                <a:gd name="T7" fmla="*/ 38 h 40"/>
                <a:gd name="T8" fmla="*/ 16 w 43"/>
                <a:gd name="T9" fmla="*/ 36 h 40"/>
                <a:gd name="T10" fmla="*/ 16 w 43"/>
                <a:gd name="T11" fmla="*/ 38 h 40"/>
                <a:gd name="T12" fmla="*/ 16 w 43"/>
                <a:gd name="T13" fmla="*/ 40 h 40"/>
                <a:gd name="T14" fmla="*/ 25 w 43"/>
                <a:gd name="T15" fmla="*/ 32 h 40"/>
                <a:gd name="T16" fmla="*/ 27 w 43"/>
                <a:gd name="T17" fmla="*/ 34 h 40"/>
                <a:gd name="T18" fmla="*/ 29 w 43"/>
                <a:gd name="T19" fmla="*/ 34 h 40"/>
                <a:gd name="T20" fmla="*/ 29 w 43"/>
                <a:gd name="T21" fmla="*/ 34 h 40"/>
                <a:gd name="T22" fmla="*/ 29 w 43"/>
                <a:gd name="T23" fmla="*/ 36 h 40"/>
                <a:gd name="T24" fmla="*/ 29 w 43"/>
                <a:gd name="T25" fmla="*/ 38 h 40"/>
                <a:gd name="T26" fmla="*/ 29 w 43"/>
                <a:gd name="T27" fmla="*/ 38 h 40"/>
                <a:gd name="T28" fmla="*/ 27 w 43"/>
                <a:gd name="T29" fmla="*/ 38 h 40"/>
                <a:gd name="T30" fmla="*/ 25 w 43"/>
                <a:gd name="T31" fmla="*/ 36 h 40"/>
                <a:gd name="T32" fmla="*/ 25 w 43"/>
                <a:gd name="T33" fmla="*/ 34 h 40"/>
                <a:gd name="T34" fmla="*/ 25 w 43"/>
                <a:gd name="T35" fmla="*/ 34 h 40"/>
                <a:gd name="T36" fmla="*/ 25 w 43"/>
                <a:gd name="T37" fmla="*/ 32 h 40"/>
                <a:gd name="T38" fmla="*/ 25 w 43"/>
                <a:gd name="T39" fmla="*/ 30 h 40"/>
                <a:gd name="T40" fmla="*/ 35 w 43"/>
                <a:gd name="T41" fmla="*/ 32 h 40"/>
                <a:gd name="T42" fmla="*/ 35 w 43"/>
                <a:gd name="T43" fmla="*/ 34 h 40"/>
                <a:gd name="T44" fmla="*/ 35 w 43"/>
                <a:gd name="T45" fmla="*/ 34 h 40"/>
                <a:gd name="T46" fmla="*/ 33 w 43"/>
                <a:gd name="T47" fmla="*/ 34 h 40"/>
                <a:gd name="T48" fmla="*/ 33 w 43"/>
                <a:gd name="T49" fmla="*/ 32 h 40"/>
                <a:gd name="T50" fmla="*/ 35 w 43"/>
                <a:gd name="T51" fmla="*/ 30 h 40"/>
                <a:gd name="T52" fmla="*/ 35 w 43"/>
                <a:gd name="T53" fmla="*/ 30 h 40"/>
                <a:gd name="T54" fmla="*/ 41 w 43"/>
                <a:gd name="T55" fmla="*/ 17 h 40"/>
                <a:gd name="T56" fmla="*/ 43 w 43"/>
                <a:gd name="T57" fmla="*/ 17 h 40"/>
                <a:gd name="T58" fmla="*/ 43 w 43"/>
                <a:gd name="T59" fmla="*/ 19 h 40"/>
                <a:gd name="T60" fmla="*/ 39 w 43"/>
                <a:gd name="T61" fmla="*/ 21 h 40"/>
                <a:gd name="T62" fmla="*/ 39 w 43"/>
                <a:gd name="T63" fmla="*/ 19 h 40"/>
                <a:gd name="T64" fmla="*/ 39 w 43"/>
                <a:gd name="T65" fmla="*/ 17 h 40"/>
                <a:gd name="T66" fmla="*/ 18 w 43"/>
                <a:gd name="T67" fmla="*/ 9 h 40"/>
                <a:gd name="T68" fmla="*/ 21 w 43"/>
                <a:gd name="T69" fmla="*/ 11 h 40"/>
                <a:gd name="T70" fmla="*/ 18 w 43"/>
                <a:gd name="T71" fmla="*/ 11 h 40"/>
                <a:gd name="T72" fmla="*/ 16 w 43"/>
                <a:gd name="T73" fmla="*/ 11 h 40"/>
                <a:gd name="T74" fmla="*/ 16 w 43"/>
                <a:gd name="T75" fmla="*/ 9 h 40"/>
                <a:gd name="T76" fmla="*/ 16 w 43"/>
                <a:gd name="T77" fmla="*/ 9 h 40"/>
                <a:gd name="T78" fmla="*/ 39 w 43"/>
                <a:gd name="T79" fmla="*/ 9 h 40"/>
                <a:gd name="T80" fmla="*/ 39 w 43"/>
                <a:gd name="T81" fmla="*/ 9 h 40"/>
                <a:gd name="T82" fmla="*/ 39 w 43"/>
                <a:gd name="T83" fmla="*/ 9 h 40"/>
                <a:gd name="T84" fmla="*/ 37 w 43"/>
                <a:gd name="T85" fmla="*/ 7 h 40"/>
                <a:gd name="T86" fmla="*/ 39 w 43"/>
                <a:gd name="T87" fmla="*/ 5 h 40"/>
                <a:gd name="T88" fmla="*/ 39 w 43"/>
                <a:gd name="T89" fmla="*/ 7 h 40"/>
                <a:gd name="T90" fmla="*/ 6 w 43"/>
                <a:gd name="T91" fmla="*/ 5 h 40"/>
                <a:gd name="T92" fmla="*/ 8 w 43"/>
                <a:gd name="T93" fmla="*/ 5 h 40"/>
                <a:gd name="T94" fmla="*/ 6 w 43"/>
                <a:gd name="T95" fmla="*/ 7 h 40"/>
                <a:gd name="T96" fmla="*/ 4 w 43"/>
                <a:gd name="T97" fmla="*/ 7 h 40"/>
                <a:gd name="T98" fmla="*/ 6 w 43"/>
                <a:gd name="T99" fmla="*/ 5 h 40"/>
                <a:gd name="T100" fmla="*/ 6 w 43"/>
                <a:gd name="T101" fmla="*/ 5 h 40"/>
                <a:gd name="T102" fmla="*/ 4 w 43"/>
                <a:gd name="T103" fmla="*/ 2 h 40"/>
                <a:gd name="T104" fmla="*/ 6 w 43"/>
                <a:gd name="T105" fmla="*/ 2 h 40"/>
                <a:gd name="T106" fmla="*/ 4 w 43"/>
                <a:gd name="T107" fmla="*/ 4 h 40"/>
                <a:gd name="T108" fmla="*/ 0 w 43"/>
                <a:gd name="T109" fmla="*/ 5 h 40"/>
                <a:gd name="T110" fmla="*/ 0 w 43"/>
                <a:gd name="T111" fmla="*/ 4 h 40"/>
                <a:gd name="T112" fmla="*/ 0 w 43"/>
                <a:gd name="T113" fmla="*/ 2 h 40"/>
                <a:gd name="T114" fmla="*/ 2 w 43"/>
                <a:gd name="T115" fmla="*/ 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3" h="40">
                  <a:moveTo>
                    <a:pt x="10" y="40"/>
                  </a:moveTo>
                  <a:lnTo>
                    <a:pt x="10" y="40"/>
                  </a:lnTo>
                  <a:lnTo>
                    <a:pt x="10" y="40"/>
                  </a:lnTo>
                  <a:lnTo>
                    <a:pt x="10" y="40"/>
                  </a:lnTo>
                  <a:lnTo>
                    <a:pt x="10" y="40"/>
                  </a:lnTo>
                  <a:lnTo>
                    <a:pt x="10" y="40"/>
                  </a:lnTo>
                  <a:lnTo>
                    <a:pt x="10" y="40"/>
                  </a:lnTo>
                  <a:lnTo>
                    <a:pt x="10" y="40"/>
                  </a:lnTo>
                  <a:lnTo>
                    <a:pt x="10" y="40"/>
                  </a:lnTo>
                  <a:lnTo>
                    <a:pt x="10" y="40"/>
                  </a:lnTo>
                  <a:lnTo>
                    <a:pt x="10" y="40"/>
                  </a:lnTo>
                  <a:lnTo>
                    <a:pt x="10" y="40"/>
                  </a:lnTo>
                  <a:lnTo>
                    <a:pt x="10" y="38"/>
                  </a:lnTo>
                  <a:lnTo>
                    <a:pt x="10" y="38"/>
                  </a:lnTo>
                  <a:lnTo>
                    <a:pt x="10" y="38"/>
                  </a:lnTo>
                  <a:lnTo>
                    <a:pt x="10" y="38"/>
                  </a:lnTo>
                  <a:lnTo>
                    <a:pt x="10" y="38"/>
                  </a:lnTo>
                  <a:lnTo>
                    <a:pt x="10" y="38"/>
                  </a:lnTo>
                  <a:lnTo>
                    <a:pt x="10" y="38"/>
                  </a:lnTo>
                  <a:lnTo>
                    <a:pt x="10" y="38"/>
                  </a:lnTo>
                  <a:lnTo>
                    <a:pt x="10" y="38"/>
                  </a:lnTo>
                  <a:lnTo>
                    <a:pt x="10" y="38"/>
                  </a:lnTo>
                  <a:lnTo>
                    <a:pt x="10" y="40"/>
                  </a:lnTo>
                  <a:close/>
                  <a:moveTo>
                    <a:pt x="16" y="40"/>
                  </a:moveTo>
                  <a:lnTo>
                    <a:pt x="16" y="40"/>
                  </a:lnTo>
                  <a:lnTo>
                    <a:pt x="16" y="40"/>
                  </a:lnTo>
                  <a:lnTo>
                    <a:pt x="14" y="40"/>
                  </a:lnTo>
                  <a:lnTo>
                    <a:pt x="14" y="38"/>
                  </a:lnTo>
                  <a:lnTo>
                    <a:pt x="14" y="38"/>
                  </a:lnTo>
                  <a:lnTo>
                    <a:pt x="14" y="38"/>
                  </a:lnTo>
                  <a:lnTo>
                    <a:pt x="14" y="38"/>
                  </a:lnTo>
                  <a:lnTo>
                    <a:pt x="14" y="38"/>
                  </a:lnTo>
                  <a:lnTo>
                    <a:pt x="14" y="36"/>
                  </a:lnTo>
                  <a:lnTo>
                    <a:pt x="14" y="36"/>
                  </a:lnTo>
                  <a:lnTo>
                    <a:pt x="16" y="36"/>
                  </a:lnTo>
                  <a:lnTo>
                    <a:pt x="16" y="36"/>
                  </a:lnTo>
                  <a:lnTo>
                    <a:pt x="16" y="36"/>
                  </a:lnTo>
                  <a:lnTo>
                    <a:pt x="16" y="36"/>
                  </a:lnTo>
                  <a:lnTo>
                    <a:pt x="16" y="36"/>
                  </a:lnTo>
                  <a:lnTo>
                    <a:pt x="16" y="36"/>
                  </a:lnTo>
                  <a:lnTo>
                    <a:pt x="16" y="36"/>
                  </a:lnTo>
                  <a:lnTo>
                    <a:pt x="16" y="38"/>
                  </a:lnTo>
                  <a:lnTo>
                    <a:pt x="16" y="38"/>
                  </a:lnTo>
                  <a:lnTo>
                    <a:pt x="16" y="38"/>
                  </a:lnTo>
                  <a:lnTo>
                    <a:pt x="16" y="38"/>
                  </a:lnTo>
                  <a:lnTo>
                    <a:pt x="18" y="38"/>
                  </a:lnTo>
                  <a:lnTo>
                    <a:pt x="18" y="38"/>
                  </a:lnTo>
                  <a:lnTo>
                    <a:pt x="16" y="38"/>
                  </a:lnTo>
                  <a:lnTo>
                    <a:pt x="16" y="40"/>
                  </a:lnTo>
                  <a:close/>
                  <a:moveTo>
                    <a:pt x="25" y="32"/>
                  </a:moveTo>
                  <a:lnTo>
                    <a:pt x="25" y="32"/>
                  </a:lnTo>
                  <a:lnTo>
                    <a:pt x="25" y="32"/>
                  </a:lnTo>
                  <a:lnTo>
                    <a:pt x="25" y="32"/>
                  </a:lnTo>
                  <a:lnTo>
                    <a:pt x="25" y="32"/>
                  </a:lnTo>
                  <a:lnTo>
                    <a:pt x="25" y="32"/>
                  </a:lnTo>
                  <a:lnTo>
                    <a:pt x="25" y="32"/>
                  </a:lnTo>
                  <a:lnTo>
                    <a:pt x="27" y="32"/>
                  </a:lnTo>
                  <a:lnTo>
                    <a:pt x="27" y="32"/>
                  </a:lnTo>
                  <a:lnTo>
                    <a:pt x="27" y="32"/>
                  </a:lnTo>
                  <a:lnTo>
                    <a:pt x="27" y="32"/>
                  </a:lnTo>
                  <a:lnTo>
                    <a:pt x="27" y="32"/>
                  </a:lnTo>
                  <a:lnTo>
                    <a:pt x="27" y="34"/>
                  </a:lnTo>
                  <a:lnTo>
                    <a:pt x="27" y="34"/>
                  </a:lnTo>
                  <a:lnTo>
                    <a:pt x="29" y="34"/>
                  </a:lnTo>
                  <a:lnTo>
                    <a:pt x="29" y="34"/>
                  </a:lnTo>
                  <a:lnTo>
                    <a:pt x="29" y="34"/>
                  </a:lnTo>
                  <a:lnTo>
                    <a:pt x="29" y="34"/>
                  </a:lnTo>
                  <a:lnTo>
                    <a:pt x="29" y="34"/>
                  </a:lnTo>
                  <a:lnTo>
                    <a:pt x="29" y="34"/>
                  </a:lnTo>
                  <a:lnTo>
                    <a:pt x="29" y="34"/>
                  </a:lnTo>
                  <a:lnTo>
                    <a:pt x="29" y="34"/>
                  </a:lnTo>
                  <a:lnTo>
                    <a:pt x="29" y="34"/>
                  </a:lnTo>
                  <a:lnTo>
                    <a:pt x="29" y="34"/>
                  </a:lnTo>
                  <a:lnTo>
                    <a:pt x="29" y="34"/>
                  </a:lnTo>
                  <a:lnTo>
                    <a:pt x="29" y="34"/>
                  </a:lnTo>
                  <a:lnTo>
                    <a:pt x="29" y="34"/>
                  </a:lnTo>
                  <a:lnTo>
                    <a:pt x="29" y="34"/>
                  </a:lnTo>
                  <a:lnTo>
                    <a:pt x="29" y="34"/>
                  </a:lnTo>
                  <a:lnTo>
                    <a:pt x="29" y="34"/>
                  </a:lnTo>
                  <a:lnTo>
                    <a:pt x="29" y="36"/>
                  </a:lnTo>
                  <a:lnTo>
                    <a:pt x="29" y="36"/>
                  </a:lnTo>
                  <a:lnTo>
                    <a:pt x="29" y="36"/>
                  </a:lnTo>
                  <a:lnTo>
                    <a:pt x="29" y="36"/>
                  </a:lnTo>
                  <a:lnTo>
                    <a:pt x="29" y="36"/>
                  </a:lnTo>
                  <a:lnTo>
                    <a:pt x="29" y="36"/>
                  </a:lnTo>
                  <a:lnTo>
                    <a:pt x="29" y="36"/>
                  </a:lnTo>
                  <a:lnTo>
                    <a:pt x="31" y="36"/>
                  </a:lnTo>
                  <a:lnTo>
                    <a:pt x="31" y="36"/>
                  </a:lnTo>
                  <a:lnTo>
                    <a:pt x="31" y="36"/>
                  </a:lnTo>
                  <a:lnTo>
                    <a:pt x="29" y="36"/>
                  </a:lnTo>
                  <a:lnTo>
                    <a:pt x="29" y="38"/>
                  </a:lnTo>
                  <a:lnTo>
                    <a:pt x="29" y="38"/>
                  </a:lnTo>
                  <a:lnTo>
                    <a:pt x="29" y="38"/>
                  </a:lnTo>
                  <a:lnTo>
                    <a:pt x="29" y="38"/>
                  </a:lnTo>
                  <a:lnTo>
                    <a:pt x="29" y="38"/>
                  </a:lnTo>
                  <a:lnTo>
                    <a:pt x="29" y="38"/>
                  </a:lnTo>
                  <a:lnTo>
                    <a:pt x="29" y="38"/>
                  </a:lnTo>
                  <a:lnTo>
                    <a:pt x="29" y="38"/>
                  </a:lnTo>
                  <a:lnTo>
                    <a:pt x="29" y="38"/>
                  </a:lnTo>
                  <a:lnTo>
                    <a:pt x="29" y="38"/>
                  </a:lnTo>
                  <a:lnTo>
                    <a:pt x="29" y="38"/>
                  </a:lnTo>
                  <a:lnTo>
                    <a:pt x="29" y="38"/>
                  </a:lnTo>
                  <a:lnTo>
                    <a:pt x="27" y="38"/>
                  </a:lnTo>
                  <a:lnTo>
                    <a:pt x="27" y="38"/>
                  </a:lnTo>
                  <a:lnTo>
                    <a:pt x="27" y="38"/>
                  </a:lnTo>
                  <a:lnTo>
                    <a:pt x="27" y="38"/>
                  </a:lnTo>
                  <a:lnTo>
                    <a:pt x="25" y="38"/>
                  </a:lnTo>
                  <a:lnTo>
                    <a:pt x="25" y="36"/>
                  </a:lnTo>
                  <a:lnTo>
                    <a:pt x="25" y="36"/>
                  </a:lnTo>
                  <a:lnTo>
                    <a:pt x="25" y="36"/>
                  </a:lnTo>
                  <a:lnTo>
                    <a:pt x="25" y="36"/>
                  </a:lnTo>
                  <a:lnTo>
                    <a:pt x="25" y="36"/>
                  </a:lnTo>
                  <a:lnTo>
                    <a:pt x="25" y="36"/>
                  </a:lnTo>
                  <a:lnTo>
                    <a:pt x="25" y="36"/>
                  </a:lnTo>
                  <a:lnTo>
                    <a:pt x="25" y="36"/>
                  </a:lnTo>
                  <a:lnTo>
                    <a:pt x="25" y="36"/>
                  </a:lnTo>
                  <a:lnTo>
                    <a:pt x="25" y="36"/>
                  </a:lnTo>
                  <a:lnTo>
                    <a:pt x="25" y="36"/>
                  </a:lnTo>
                  <a:lnTo>
                    <a:pt x="25" y="34"/>
                  </a:lnTo>
                  <a:lnTo>
                    <a:pt x="25" y="34"/>
                  </a:lnTo>
                  <a:lnTo>
                    <a:pt x="25" y="34"/>
                  </a:lnTo>
                  <a:lnTo>
                    <a:pt x="25" y="34"/>
                  </a:lnTo>
                  <a:lnTo>
                    <a:pt x="25" y="34"/>
                  </a:lnTo>
                  <a:lnTo>
                    <a:pt x="25" y="34"/>
                  </a:lnTo>
                  <a:lnTo>
                    <a:pt x="25" y="34"/>
                  </a:lnTo>
                  <a:lnTo>
                    <a:pt x="25" y="34"/>
                  </a:lnTo>
                  <a:lnTo>
                    <a:pt x="25" y="34"/>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0"/>
                  </a:lnTo>
                  <a:lnTo>
                    <a:pt x="25" y="30"/>
                  </a:lnTo>
                  <a:lnTo>
                    <a:pt x="25" y="30"/>
                  </a:lnTo>
                  <a:lnTo>
                    <a:pt x="25" y="32"/>
                  </a:lnTo>
                  <a:lnTo>
                    <a:pt x="25" y="32"/>
                  </a:lnTo>
                  <a:close/>
                  <a:moveTo>
                    <a:pt x="35" y="32"/>
                  </a:moveTo>
                  <a:lnTo>
                    <a:pt x="35" y="32"/>
                  </a:lnTo>
                  <a:lnTo>
                    <a:pt x="35" y="32"/>
                  </a:lnTo>
                  <a:lnTo>
                    <a:pt x="35" y="32"/>
                  </a:lnTo>
                  <a:lnTo>
                    <a:pt x="35" y="32"/>
                  </a:lnTo>
                  <a:lnTo>
                    <a:pt x="35" y="32"/>
                  </a:lnTo>
                  <a:lnTo>
                    <a:pt x="35" y="32"/>
                  </a:lnTo>
                  <a:lnTo>
                    <a:pt x="35" y="34"/>
                  </a:lnTo>
                  <a:lnTo>
                    <a:pt x="35" y="34"/>
                  </a:lnTo>
                  <a:lnTo>
                    <a:pt x="35" y="34"/>
                  </a:lnTo>
                  <a:lnTo>
                    <a:pt x="35" y="34"/>
                  </a:lnTo>
                  <a:lnTo>
                    <a:pt x="35" y="34"/>
                  </a:lnTo>
                  <a:lnTo>
                    <a:pt x="35" y="34"/>
                  </a:lnTo>
                  <a:lnTo>
                    <a:pt x="35" y="34"/>
                  </a:lnTo>
                  <a:lnTo>
                    <a:pt x="35" y="34"/>
                  </a:lnTo>
                  <a:lnTo>
                    <a:pt x="35" y="34"/>
                  </a:lnTo>
                  <a:lnTo>
                    <a:pt x="35" y="34"/>
                  </a:lnTo>
                  <a:lnTo>
                    <a:pt x="35" y="34"/>
                  </a:lnTo>
                  <a:lnTo>
                    <a:pt x="33" y="34"/>
                  </a:lnTo>
                  <a:lnTo>
                    <a:pt x="33" y="34"/>
                  </a:lnTo>
                  <a:lnTo>
                    <a:pt x="33" y="34"/>
                  </a:lnTo>
                  <a:lnTo>
                    <a:pt x="33" y="34"/>
                  </a:lnTo>
                  <a:lnTo>
                    <a:pt x="33" y="34"/>
                  </a:lnTo>
                  <a:lnTo>
                    <a:pt x="33" y="34"/>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5" y="30"/>
                  </a:lnTo>
                  <a:lnTo>
                    <a:pt x="35" y="30"/>
                  </a:lnTo>
                  <a:lnTo>
                    <a:pt x="35" y="30"/>
                  </a:lnTo>
                  <a:lnTo>
                    <a:pt x="35" y="32"/>
                  </a:lnTo>
                  <a:lnTo>
                    <a:pt x="35" y="30"/>
                  </a:lnTo>
                  <a:lnTo>
                    <a:pt x="35" y="30"/>
                  </a:lnTo>
                  <a:lnTo>
                    <a:pt x="35" y="30"/>
                  </a:lnTo>
                  <a:lnTo>
                    <a:pt x="35" y="30"/>
                  </a:lnTo>
                  <a:lnTo>
                    <a:pt x="35" y="32"/>
                  </a:lnTo>
                  <a:close/>
                  <a:moveTo>
                    <a:pt x="39" y="17"/>
                  </a:moveTo>
                  <a:lnTo>
                    <a:pt x="41" y="17"/>
                  </a:lnTo>
                  <a:lnTo>
                    <a:pt x="41" y="17"/>
                  </a:lnTo>
                  <a:lnTo>
                    <a:pt x="41" y="17"/>
                  </a:lnTo>
                  <a:lnTo>
                    <a:pt x="41" y="17"/>
                  </a:lnTo>
                  <a:lnTo>
                    <a:pt x="41" y="17"/>
                  </a:lnTo>
                  <a:lnTo>
                    <a:pt x="43" y="17"/>
                  </a:lnTo>
                  <a:lnTo>
                    <a:pt x="43" y="17"/>
                  </a:lnTo>
                  <a:lnTo>
                    <a:pt x="43" y="17"/>
                  </a:lnTo>
                  <a:lnTo>
                    <a:pt x="43" y="17"/>
                  </a:lnTo>
                  <a:lnTo>
                    <a:pt x="43" y="17"/>
                  </a:lnTo>
                  <a:lnTo>
                    <a:pt x="43" y="17"/>
                  </a:lnTo>
                  <a:lnTo>
                    <a:pt x="43" y="17"/>
                  </a:lnTo>
                  <a:lnTo>
                    <a:pt x="43" y="19"/>
                  </a:lnTo>
                  <a:lnTo>
                    <a:pt x="43" y="19"/>
                  </a:lnTo>
                  <a:lnTo>
                    <a:pt x="43" y="19"/>
                  </a:lnTo>
                  <a:lnTo>
                    <a:pt x="43" y="19"/>
                  </a:lnTo>
                  <a:lnTo>
                    <a:pt x="43" y="19"/>
                  </a:lnTo>
                  <a:lnTo>
                    <a:pt x="43" y="19"/>
                  </a:lnTo>
                  <a:lnTo>
                    <a:pt x="43" y="19"/>
                  </a:lnTo>
                  <a:lnTo>
                    <a:pt x="43" y="19"/>
                  </a:lnTo>
                  <a:lnTo>
                    <a:pt x="43" y="19"/>
                  </a:lnTo>
                  <a:lnTo>
                    <a:pt x="41" y="21"/>
                  </a:lnTo>
                  <a:lnTo>
                    <a:pt x="41" y="21"/>
                  </a:lnTo>
                  <a:lnTo>
                    <a:pt x="41" y="21"/>
                  </a:lnTo>
                  <a:lnTo>
                    <a:pt x="39" y="21"/>
                  </a:lnTo>
                  <a:lnTo>
                    <a:pt x="39" y="21"/>
                  </a:lnTo>
                  <a:lnTo>
                    <a:pt x="39" y="21"/>
                  </a:lnTo>
                  <a:lnTo>
                    <a:pt x="39" y="21"/>
                  </a:lnTo>
                  <a:lnTo>
                    <a:pt x="39" y="21"/>
                  </a:lnTo>
                  <a:lnTo>
                    <a:pt x="39" y="21"/>
                  </a:lnTo>
                  <a:lnTo>
                    <a:pt x="39" y="19"/>
                  </a:lnTo>
                  <a:lnTo>
                    <a:pt x="39" y="19"/>
                  </a:lnTo>
                  <a:lnTo>
                    <a:pt x="39" y="19"/>
                  </a:lnTo>
                  <a:lnTo>
                    <a:pt x="39" y="19"/>
                  </a:lnTo>
                  <a:lnTo>
                    <a:pt x="39" y="19"/>
                  </a:lnTo>
                  <a:lnTo>
                    <a:pt x="39" y="19"/>
                  </a:lnTo>
                  <a:lnTo>
                    <a:pt x="39" y="19"/>
                  </a:lnTo>
                  <a:lnTo>
                    <a:pt x="39" y="17"/>
                  </a:lnTo>
                  <a:lnTo>
                    <a:pt x="39" y="17"/>
                  </a:lnTo>
                  <a:lnTo>
                    <a:pt x="39" y="17"/>
                  </a:lnTo>
                  <a:lnTo>
                    <a:pt x="39" y="17"/>
                  </a:lnTo>
                  <a:lnTo>
                    <a:pt x="39" y="17"/>
                  </a:lnTo>
                  <a:lnTo>
                    <a:pt x="39" y="17"/>
                  </a:lnTo>
                  <a:lnTo>
                    <a:pt x="39" y="17"/>
                  </a:lnTo>
                  <a:close/>
                  <a:moveTo>
                    <a:pt x="18" y="9"/>
                  </a:moveTo>
                  <a:lnTo>
                    <a:pt x="18" y="9"/>
                  </a:lnTo>
                  <a:lnTo>
                    <a:pt x="18" y="9"/>
                  </a:lnTo>
                  <a:lnTo>
                    <a:pt x="18" y="9"/>
                  </a:lnTo>
                  <a:lnTo>
                    <a:pt x="18" y="9"/>
                  </a:lnTo>
                  <a:lnTo>
                    <a:pt x="20" y="9"/>
                  </a:lnTo>
                  <a:lnTo>
                    <a:pt x="20" y="9"/>
                  </a:lnTo>
                  <a:lnTo>
                    <a:pt x="20" y="9"/>
                  </a:lnTo>
                  <a:lnTo>
                    <a:pt x="21" y="11"/>
                  </a:lnTo>
                  <a:lnTo>
                    <a:pt x="21" y="11"/>
                  </a:lnTo>
                  <a:lnTo>
                    <a:pt x="21" y="11"/>
                  </a:lnTo>
                  <a:lnTo>
                    <a:pt x="21" y="11"/>
                  </a:lnTo>
                  <a:lnTo>
                    <a:pt x="21" y="11"/>
                  </a:lnTo>
                  <a:lnTo>
                    <a:pt x="20" y="11"/>
                  </a:lnTo>
                  <a:lnTo>
                    <a:pt x="18" y="11"/>
                  </a:lnTo>
                  <a:lnTo>
                    <a:pt x="18" y="9"/>
                  </a:lnTo>
                  <a:lnTo>
                    <a:pt x="18" y="11"/>
                  </a:lnTo>
                  <a:lnTo>
                    <a:pt x="18" y="11"/>
                  </a:lnTo>
                  <a:lnTo>
                    <a:pt x="16" y="11"/>
                  </a:lnTo>
                  <a:lnTo>
                    <a:pt x="16" y="13"/>
                  </a:lnTo>
                  <a:lnTo>
                    <a:pt x="16" y="11"/>
                  </a:lnTo>
                  <a:lnTo>
                    <a:pt x="16" y="11"/>
                  </a:lnTo>
                  <a:lnTo>
                    <a:pt x="16" y="11"/>
                  </a:lnTo>
                  <a:lnTo>
                    <a:pt x="16" y="11"/>
                  </a:lnTo>
                  <a:lnTo>
                    <a:pt x="16" y="11"/>
                  </a:lnTo>
                  <a:lnTo>
                    <a:pt x="16" y="11"/>
                  </a:lnTo>
                  <a:lnTo>
                    <a:pt x="16" y="11"/>
                  </a:lnTo>
                  <a:lnTo>
                    <a:pt x="16" y="11"/>
                  </a:lnTo>
                  <a:lnTo>
                    <a:pt x="16" y="11"/>
                  </a:lnTo>
                  <a:lnTo>
                    <a:pt x="16" y="11"/>
                  </a:lnTo>
                  <a:lnTo>
                    <a:pt x="16" y="9"/>
                  </a:lnTo>
                  <a:lnTo>
                    <a:pt x="14" y="9"/>
                  </a:lnTo>
                  <a:lnTo>
                    <a:pt x="14" y="9"/>
                  </a:lnTo>
                  <a:lnTo>
                    <a:pt x="14" y="9"/>
                  </a:lnTo>
                  <a:lnTo>
                    <a:pt x="16" y="9"/>
                  </a:lnTo>
                  <a:lnTo>
                    <a:pt x="16" y="9"/>
                  </a:lnTo>
                  <a:lnTo>
                    <a:pt x="16" y="9"/>
                  </a:lnTo>
                  <a:lnTo>
                    <a:pt x="16" y="9"/>
                  </a:lnTo>
                  <a:lnTo>
                    <a:pt x="16" y="9"/>
                  </a:lnTo>
                  <a:lnTo>
                    <a:pt x="18" y="9"/>
                  </a:lnTo>
                  <a:close/>
                  <a:moveTo>
                    <a:pt x="39" y="9"/>
                  </a:moveTo>
                  <a:lnTo>
                    <a:pt x="39" y="9"/>
                  </a:lnTo>
                  <a:lnTo>
                    <a:pt x="39" y="9"/>
                  </a:lnTo>
                  <a:lnTo>
                    <a:pt x="39" y="9"/>
                  </a:lnTo>
                  <a:lnTo>
                    <a:pt x="39" y="9"/>
                  </a:lnTo>
                  <a:lnTo>
                    <a:pt x="39" y="9"/>
                  </a:lnTo>
                  <a:lnTo>
                    <a:pt x="39" y="9"/>
                  </a:lnTo>
                  <a:lnTo>
                    <a:pt x="39" y="9"/>
                  </a:lnTo>
                  <a:lnTo>
                    <a:pt x="39" y="9"/>
                  </a:lnTo>
                  <a:lnTo>
                    <a:pt x="39" y="9"/>
                  </a:lnTo>
                  <a:lnTo>
                    <a:pt x="39" y="9"/>
                  </a:lnTo>
                  <a:lnTo>
                    <a:pt x="39" y="9"/>
                  </a:lnTo>
                  <a:lnTo>
                    <a:pt x="39" y="9"/>
                  </a:lnTo>
                  <a:lnTo>
                    <a:pt x="39" y="9"/>
                  </a:lnTo>
                  <a:lnTo>
                    <a:pt x="39" y="9"/>
                  </a:lnTo>
                  <a:lnTo>
                    <a:pt x="39" y="11"/>
                  </a:lnTo>
                  <a:lnTo>
                    <a:pt x="39" y="11"/>
                  </a:lnTo>
                  <a:lnTo>
                    <a:pt x="39" y="9"/>
                  </a:lnTo>
                  <a:lnTo>
                    <a:pt x="39" y="9"/>
                  </a:lnTo>
                  <a:lnTo>
                    <a:pt x="37" y="9"/>
                  </a:lnTo>
                  <a:lnTo>
                    <a:pt x="37" y="9"/>
                  </a:lnTo>
                  <a:lnTo>
                    <a:pt x="37" y="7"/>
                  </a:lnTo>
                  <a:lnTo>
                    <a:pt x="37" y="7"/>
                  </a:lnTo>
                  <a:lnTo>
                    <a:pt x="37" y="7"/>
                  </a:lnTo>
                  <a:lnTo>
                    <a:pt x="37" y="7"/>
                  </a:lnTo>
                  <a:lnTo>
                    <a:pt x="37" y="7"/>
                  </a:lnTo>
                  <a:lnTo>
                    <a:pt x="37" y="7"/>
                  </a:lnTo>
                  <a:lnTo>
                    <a:pt x="37" y="7"/>
                  </a:lnTo>
                  <a:lnTo>
                    <a:pt x="37" y="7"/>
                  </a:lnTo>
                  <a:lnTo>
                    <a:pt x="37" y="5"/>
                  </a:lnTo>
                  <a:lnTo>
                    <a:pt x="39" y="5"/>
                  </a:lnTo>
                  <a:lnTo>
                    <a:pt x="39" y="5"/>
                  </a:lnTo>
                  <a:lnTo>
                    <a:pt x="39" y="5"/>
                  </a:lnTo>
                  <a:lnTo>
                    <a:pt x="39" y="7"/>
                  </a:lnTo>
                  <a:lnTo>
                    <a:pt x="39" y="7"/>
                  </a:lnTo>
                  <a:lnTo>
                    <a:pt x="39" y="7"/>
                  </a:lnTo>
                  <a:lnTo>
                    <a:pt x="39" y="7"/>
                  </a:lnTo>
                  <a:lnTo>
                    <a:pt x="39" y="7"/>
                  </a:lnTo>
                  <a:lnTo>
                    <a:pt x="39" y="7"/>
                  </a:lnTo>
                  <a:lnTo>
                    <a:pt x="39" y="7"/>
                  </a:lnTo>
                  <a:lnTo>
                    <a:pt x="39" y="7"/>
                  </a:lnTo>
                  <a:lnTo>
                    <a:pt x="39" y="7"/>
                  </a:lnTo>
                  <a:lnTo>
                    <a:pt x="39" y="9"/>
                  </a:lnTo>
                  <a:close/>
                  <a:moveTo>
                    <a:pt x="6" y="5"/>
                  </a:moveTo>
                  <a:lnTo>
                    <a:pt x="6" y="5"/>
                  </a:lnTo>
                  <a:lnTo>
                    <a:pt x="6" y="5"/>
                  </a:lnTo>
                  <a:lnTo>
                    <a:pt x="6" y="5"/>
                  </a:lnTo>
                  <a:lnTo>
                    <a:pt x="6" y="5"/>
                  </a:lnTo>
                  <a:lnTo>
                    <a:pt x="6" y="5"/>
                  </a:lnTo>
                  <a:lnTo>
                    <a:pt x="6" y="5"/>
                  </a:lnTo>
                  <a:lnTo>
                    <a:pt x="8" y="5"/>
                  </a:lnTo>
                  <a:lnTo>
                    <a:pt x="8" y="5"/>
                  </a:lnTo>
                  <a:lnTo>
                    <a:pt x="8" y="5"/>
                  </a:lnTo>
                  <a:lnTo>
                    <a:pt x="8" y="5"/>
                  </a:lnTo>
                  <a:lnTo>
                    <a:pt x="8" y="7"/>
                  </a:lnTo>
                  <a:lnTo>
                    <a:pt x="8" y="7"/>
                  </a:lnTo>
                  <a:lnTo>
                    <a:pt x="6" y="7"/>
                  </a:lnTo>
                  <a:lnTo>
                    <a:pt x="6" y="7"/>
                  </a:lnTo>
                  <a:lnTo>
                    <a:pt x="6" y="7"/>
                  </a:lnTo>
                  <a:lnTo>
                    <a:pt x="6" y="7"/>
                  </a:lnTo>
                  <a:lnTo>
                    <a:pt x="6" y="7"/>
                  </a:lnTo>
                  <a:lnTo>
                    <a:pt x="6" y="7"/>
                  </a:lnTo>
                  <a:lnTo>
                    <a:pt x="6" y="7"/>
                  </a:lnTo>
                  <a:lnTo>
                    <a:pt x="4" y="7"/>
                  </a:lnTo>
                  <a:lnTo>
                    <a:pt x="4" y="7"/>
                  </a:lnTo>
                  <a:lnTo>
                    <a:pt x="4" y="7"/>
                  </a:lnTo>
                  <a:lnTo>
                    <a:pt x="4" y="5"/>
                  </a:lnTo>
                  <a:lnTo>
                    <a:pt x="4" y="7"/>
                  </a:lnTo>
                  <a:lnTo>
                    <a:pt x="4" y="5"/>
                  </a:lnTo>
                  <a:lnTo>
                    <a:pt x="4" y="5"/>
                  </a:lnTo>
                  <a:lnTo>
                    <a:pt x="4" y="5"/>
                  </a:lnTo>
                  <a:lnTo>
                    <a:pt x="4" y="5"/>
                  </a:lnTo>
                  <a:lnTo>
                    <a:pt x="6" y="5"/>
                  </a:lnTo>
                  <a:lnTo>
                    <a:pt x="6" y="5"/>
                  </a:lnTo>
                  <a:lnTo>
                    <a:pt x="6" y="5"/>
                  </a:lnTo>
                  <a:lnTo>
                    <a:pt x="6" y="5"/>
                  </a:lnTo>
                  <a:lnTo>
                    <a:pt x="6" y="5"/>
                  </a:lnTo>
                  <a:lnTo>
                    <a:pt x="6" y="5"/>
                  </a:lnTo>
                  <a:lnTo>
                    <a:pt x="6" y="5"/>
                  </a:lnTo>
                  <a:lnTo>
                    <a:pt x="6" y="5"/>
                  </a:lnTo>
                  <a:lnTo>
                    <a:pt x="6" y="5"/>
                  </a:lnTo>
                  <a:lnTo>
                    <a:pt x="6" y="5"/>
                  </a:lnTo>
                  <a:close/>
                  <a:moveTo>
                    <a:pt x="4" y="0"/>
                  </a:moveTo>
                  <a:lnTo>
                    <a:pt x="4" y="0"/>
                  </a:lnTo>
                  <a:lnTo>
                    <a:pt x="4" y="0"/>
                  </a:lnTo>
                  <a:lnTo>
                    <a:pt x="4" y="0"/>
                  </a:lnTo>
                  <a:lnTo>
                    <a:pt x="4" y="2"/>
                  </a:lnTo>
                  <a:lnTo>
                    <a:pt x="4" y="2"/>
                  </a:lnTo>
                  <a:lnTo>
                    <a:pt x="4" y="2"/>
                  </a:lnTo>
                  <a:lnTo>
                    <a:pt x="4" y="2"/>
                  </a:lnTo>
                  <a:lnTo>
                    <a:pt x="6" y="2"/>
                  </a:lnTo>
                  <a:lnTo>
                    <a:pt x="6" y="2"/>
                  </a:lnTo>
                  <a:lnTo>
                    <a:pt x="6" y="2"/>
                  </a:lnTo>
                  <a:lnTo>
                    <a:pt x="6" y="2"/>
                  </a:lnTo>
                  <a:lnTo>
                    <a:pt x="6" y="2"/>
                  </a:lnTo>
                  <a:lnTo>
                    <a:pt x="6" y="2"/>
                  </a:lnTo>
                  <a:lnTo>
                    <a:pt x="6" y="2"/>
                  </a:lnTo>
                  <a:lnTo>
                    <a:pt x="6" y="4"/>
                  </a:lnTo>
                  <a:lnTo>
                    <a:pt x="6" y="4"/>
                  </a:lnTo>
                  <a:lnTo>
                    <a:pt x="4" y="4"/>
                  </a:lnTo>
                  <a:lnTo>
                    <a:pt x="4" y="4"/>
                  </a:lnTo>
                  <a:lnTo>
                    <a:pt x="4" y="4"/>
                  </a:lnTo>
                  <a:lnTo>
                    <a:pt x="4" y="4"/>
                  </a:lnTo>
                  <a:lnTo>
                    <a:pt x="4" y="4"/>
                  </a:lnTo>
                  <a:lnTo>
                    <a:pt x="2" y="4"/>
                  </a:lnTo>
                  <a:lnTo>
                    <a:pt x="2" y="5"/>
                  </a:lnTo>
                  <a:lnTo>
                    <a:pt x="2" y="5"/>
                  </a:lnTo>
                  <a:lnTo>
                    <a:pt x="2" y="5"/>
                  </a:lnTo>
                  <a:lnTo>
                    <a:pt x="0" y="5"/>
                  </a:lnTo>
                  <a:lnTo>
                    <a:pt x="0" y="5"/>
                  </a:lnTo>
                  <a:lnTo>
                    <a:pt x="0" y="5"/>
                  </a:lnTo>
                  <a:lnTo>
                    <a:pt x="0" y="5"/>
                  </a:lnTo>
                  <a:lnTo>
                    <a:pt x="0" y="5"/>
                  </a:lnTo>
                  <a:lnTo>
                    <a:pt x="0" y="5"/>
                  </a:lnTo>
                  <a:lnTo>
                    <a:pt x="0" y="4"/>
                  </a:lnTo>
                  <a:lnTo>
                    <a:pt x="0" y="4"/>
                  </a:lnTo>
                  <a:lnTo>
                    <a:pt x="0" y="4"/>
                  </a:lnTo>
                  <a:lnTo>
                    <a:pt x="0" y="4"/>
                  </a:lnTo>
                  <a:lnTo>
                    <a:pt x="0" y="4"/>
                  </a:lnTo>
                  <a:lnTo>
                    <a:pt x="0" y="4"/>
                  </a:lnTo>
                  <a:lnTo>
                    <a:pt x="0" y="2"/>
                  </a:lnTo>
                  <a:lnTo>
                    <a:pt x="0" y="2"/>
                  </a:lnTo>
                  <a:lnTo>
                    <a:pt x="0" y="2"/>
                  </a:lnTo>
                  <a:lnTo>
                    <a:pt x="0" y="2"/>
                  </a:lnTo>
                  <a:lnTo>
                    <a:pt x="0" y="2"/>
                  </a:lnTo>
                  <a:lnTo>
                    <a:pt x="0" y="2"/>
                  </a:lnTo>
                  <a:lnTo>
                    <a:pt x="0" y="2"/>
                  </a:lnTo>
                  <a:lnTo>
                    <a:pt x="2" y="2"/>
                  </a:lnTo>
                  <a:lnTo>
                    <a:pt x="2" y="2"/>
                  </a:lnTo>
                  <a:lnTo>
                    <a:pt x="2" y="2"/>
                  </a:lnTo>
                  <a:lnTo>
                    <a:pt x="2" y="2"/>
                  </a:lnTo>
                  <a:lnTo>
                    <a:pt x="4" y="0"/>
                  </a:lnTo>
                  <a:lnTo>
                    <a:pt x="4" y="0"/>
                  </a:lnTo>
                  <a:lnTo>
                    <a:pt x="4"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58"/>
            <p:cNvSpPr>
              <a:spLocks noEditPoints="1"/>
            </p:cNvSpPr>
            <p:nvPr/>
          </p:nvSpPr>
          <p:spPr bwMode="auto">
            <a:xfrm>
              <a:off x="2859088" y="4548188"/>
              <a:ext cx="85725" cy="79375"/>
            </a:xfrm>
            <a:custGeom>
              <a:avLst/>
              <a:gdLst>
                <a:gd name="T0" fmla="*/ 12 w 54"/>
                <a:gd name="T1" fmla="*/ 18 h 50"/>
                <a:gd name="T2" fmla="*/ 16 w 54"/>
                <a:gd name="T3" fmla="*/ 4 h 50"/>
                <a:gd name="T4" fmla="*/ 22 w 54"/>
                <a:gd name="T5" fmla="*/ 2 h 50"/>
                <a:gd name="T6" fmla="*/ 25 w 54"/>
                <a:gd name="T7" fmla="*/ 2 h 50"/>
                <a:gd name="T8" fmla="*/ 27 w 54"/>
                <a:gd name="T9" fmla="*/ 6 h 50"/>
                <a:gd name="T10" fmla="*/ 31 w 54"/>
                <a:gd name="T11" fmla="*/ 8 h 50"/>
                <a:gd name="T12" fmla="*/ 35 w 54"/>
                <a:gd name="T13" fmla="*/ 6 h 50"/>
                <a:gd name="T14" fmla="*/ 37 w 54"/>
                <a:gd name="T15" fmla="*/ 4 h 50"/>
                <a:gd name="T16" fmla="*/ 37 w 54"/>
                <a:gd name="T17" fmla="*/ 6 h 50"/>
                <a:gd name="T18" fmla="*/ 39 w 54"/>
                <a:gd name="T19" fmla="*/ 8 h 50"/>
                <a:gd name="T20" fmla="*/ 43 w 54"/>
                <a:gd name="T21" fmla="*/ 18 h 50"/>
                <a:gd name="T22" fmla="*/ 47 w 54"/>
                <a:gd name="T23" fmla="*/ 20 h 50"/>
                <a:gd name="T24" fmla="*/ 48 w 54"/>
                <a:gd name="T25" fmla="*/ 24 h 50"/>
                <a:gd name="T26" fmla="*/ 52 w 54"/>
                <a:gd name="T27" fmla="*/ 25 h 50"/>
                <a:gd name="T28" fmla="*/ 52 w 54"/>
                <a:gd name="T29" fmla="*/ 27 h 50"/>
                <a:gd name="T30" fmla="*/ 48 w 54"/>
                <a:gd name="T31" fmla="*/ 25 h 50"/>
                <a:gd name="T32" fmla="*/ 47 w 54"/>
                <a:gd name="T33" fmla="*/ 29 h 50"/>
                <a:gd name="T34" fmla="*/ 48 w 54"/>
                <a:gd name="T35" fmla="*/ 35 h 50"/>
                <a:gd name="T36" fmla="*/ 48 w 54"/>
                <a:gd name="T37" fmla="*/ 37 h 50"/>
                <a:gd name="T38" fmla="*/ 48 w 54"/>
                <a:gd name="T39" fmla="*/ 43 h 50"/>
                <a:gd name="T40" fmla="*/ 47 w 54"/>
                <a:gd name="T41" fmla="*/ 47 h 50"/>
                <a:gd name="T42" fmla="*/ 47 w 54"/>
                <a:gd name="T43" fmla="*/ 48 h 50"/>
                <a:gd name="T44" fmla="*/ 45 w 54"/>
                <a:gd name="T45" fmla="*/ 45 h 50"/>
                <a:gd name="T46" fmla="*/ 45 w 54"/>
                <a:gd name="T47" fmla="*/ 41 h 50"/>
                <a:gd name="T48" fmla="*/ 43 w 54"/>
                <a:gd name="T49" fmla="*/ 41 h 50"/>
                <a:gd name="T50" fmla="*/ 39 w 54"/>
                <a:gd name="T51" fmla="*/ 41 h 50"/>
                <a:gd name="T52" fmla="*/ 43 w 54"/>
                <a:gd name="T53" fmla="*/ 45 h 50"/>
                <a:gd name="T54" fmla="*/ 37 w 54"/>
                <a:gd name="T55" fmla="*/ 45 h 50"/>
                <a:gd name="T56" fmla="*/ 35 w 54"/>
                <a:gd name="T57" fmla="*/ 41 h 50"/>
                <a:gd name="T58" fmla="*/ 37 w 54"/>
                <a:gd name="T59" fmla="*/ 37 h 50"/>
                <a:gd name="T60" fmla="*/ 33 w 54"/>
                <a:gd name="T61" fmla="*/ 31 h 50"/>
                <a:gd name="T62" fmla="*/ 29 w 54"/>
                <a:gd name="T63" fmla="*/ 29 h 50"/>
                <a:gd name="T64" fmla="*/ 25 w 54"/>
                <a:gd name="T65" fmla="*/ 27 h 50"/>
                <a:gd name="T66" fmla="*/ 22 w 54"/>
                <a:gd name="T67" fmla="*/ 25 h 50"/>
                <a:gd name="T68" fmla="*/ 20 w 54"/>
                <a:gd name="T69" fmla="*/ 25 h 50"/>
                <a:gd name="T70" fmla="*/ 20 w 54"/>
                <a:gd name="T71" fmla="*/ 20 h 50"/>
                <a:gd name="T72" fmla="*/ 16 w 54"/>
                <a:gd name="T73" fmla="*/ 18 h 50"/>
                <a:gd name="T74" fmla="*/ 12 w 54"/>
                <a:gd name="T75" fmla="*/ 16 h 50"/>
                <a:gd name="T76" fmla="*/ 10 w 54"/>
                <a:gd name="T77" fmla="*/ 16 h 50"/>
                <a:gd name="T78" fmla="*/ 10 w 54"/>
                <a:gd name="T79" fmla="*/ 18 h 50"/>
                <a:gd name="T80" fmla="*/ 12 w 54"/>
                <a:gd name="T81" fmla="*/ 18 h 50"/>
                <a:gd name="T82" fmla="*/ 16 w 54"/>
                <a:gd name="T83" fmla="*/ 20 h 50"/>
                <a:gd name="T84" fmla="*/ 16 w 54"/>
                <a:gd name="T85" fmla="*/ 22 h 50"/>
                <a:gd name="T86" fmla="*/ 14 w 54"/>
                <a:gd name="T87" fmla="*/ 25 h 50"/>
                <a:gd name="T88" fmla="*/ 10 w 54"/>
                <a:gd name="T89" fmla="*/ 24 h 50"/>
                <a:gd name="T90" fmla="*/ 6 w 54"/>
                <a:gd name="T91" fmla="*/ 22 h 50"/>
                <a:gd name="T92" fmla="*/ 2 w 54"/>
                <a:gd name="T93" fmla="*/ 18 h 50"/>
                <a:gd name="T94" fmla="*/ 0 w 54"/>
                <a:gd name="T95" fmla="*/ 12 h 50"/>
                <a:gd name="T96" fmla="*/ 4 w 54"/>
                <a:gd name="T97" fmla="*/ 10 h 50"/>
                <a:gd name="T98" fmla="*/ 4 w 54"/>
                <a:gd name="T99" fmla="*/ 8 h 50"/>
                <a:gd name="T100" fmla="*/ 0 w 54"/>
                <a:gd name="T101" fmla="*/ 4 h 50"/>
                <a:gd name="T102" fmla="*/ 2 w 54"/>
                <a:gd name="T103" fmla="*/ 4 h 50"/>
                <a:gd name="T104" fmla="*/ 2 w 54"/>
                <a:gd name="T105" fmla="*/ 2 h 50"/>
                <a:gd name="T106" fmla="*/ 6 w 54"/>
                <a:gd name="T107"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4" h="50">
                  <a:moveTo>
                    <a:pt x="12" y="18"/>
                  </a:moveTo>
                  <a:lnTo>
                    <a:pt x="14" y="18"/>
                  </a:lnTo>
                  <a:lnTo>
                    <a:pt x="12" y="18"/>
                  </a:lnTo>
                  <a:close/>
                  <a:moveTo>
                    <a:pt x="10" y="2"/>
                  </a:moveTo>
                  <a:lnTo>
                    <a:pt x="14" y="2"/>
                  </a:lnTo>
                  <a:lnTo>
                    <a:pt x="16" y="4"/>
                  </a:lnTo>
                  <a:lnTo>
                    <a:pt x="18" y="2"/>
                  </a:lnTo>
                  <a:lnTo>
                    <a:pt x="20" y="2"/>
                  </a:lnTo>
                  <a:lnTo>
                    <a:pt x="22" y="2"/>
                  </a:lnTo>
                  <a:lnTo>
                    <a:pt x="24" y="2"/>
                  </a:lnTo>
                  <a:lnTo>
                    <a:pt x="24" y="4"/>
                  </a:lnTo>
                  <a:lnTo>
                    <a:pt x="25" y="2"/>
                  </a:lnTo>
                  <a:lnTo>
                    <a:pt x="25" y="4"/>
                  </a:lnTo>
                  <a:lnTo>
                    <a:pt x="27" y="4"/>
                  </a:lnTo>
                  <a:lnTo>
                    <a:pt x="27" y="6"/>
                  </a:lnTo>
                  <a:lnTo>
                    <a:pt x="29" y="6"/>
                  </a:lnTo>
                  <a:lnTo>
                    <a:pt x="31" y="6"/>
                  </a:lnTo>
                  <a:lnTo>
                    <a:pt x="31" y="8"/>
                  </a:lnTo>
                  <a:lnTo>
                    <a:pt x="33" y="8"/>
                  </a:lnTo>
                  <a:lnTo>
                    <a:pt x="33" y="6"/>
                  </a:lnTo>
                  <a:lnTo>
                    <a:pt x="35" y="6"/>
                  </a:lnTo>
                  <a:lnTo>
                    <a:pt x="37" y="6"/>
                  </a:lnTo>
                  <a:lnTo>
                    <a:pt x="35" y="4"/>
                  </a:lnTo>
                  <a:lnTo>
                    <a:pt x="37" y="4"/>
                  </a:lnTo>
                  <a:lnTo>
                    <a:pt x="37" y="6"/>
                  </a:lnTo>
                  <a:lnTo>
                    <a:pt x="37" y="8"/>
                  </a:lnTo>
                  <a:lnTo>
                    <a:pt x="37" y="6"/>
                  </a:lnTo>
                  <a:lnTo>
                    <a:pt x="37" y="8"/>
                  </a:lnTo>
                  <a:lnTo>
                    <a:pt x="37" y="6"/>
                  </a:lnTo>
                  <a:lnTo>
                    <a:pt x="39" y="8"/>
                  </a:lnTo>
                  <a:lnTo>
                    <a:pt x="39" y="12"/>
                  </a:lnTo>
                  <a:lnTo>
                    <a:pt x="41" y="14"/>
                  </a:lnTo>
                  <a:lnTo>
                    <a:pt x="43" y="18"/>
                  </a:lnTo>
                  <a:lnTo>
                    <a:pt x="45" y="18"/>
                  </a:lnTo>
                  <a:lnTo>
                    <a:pt x="45" y="20"/>
                  </a:lnTo>
                  <a:lnTo>
                    <a:pt x="47" y="20"/>
                  </a:lnTo>
                  <a:lnTo>
                    <a:pt x="47" y="22"/>
                  </a:lnTo>
                  <a:lnTo>
                    <a:pt x="48" y="22"/>
                  </a:lnTo>
                  <a:lnTo>
                    <a:pt x="48" y="24"/>
                  </a:lnTo>
                  <a:lnTo>
                    <a:pt x="50" y="24"/>
                  </a:lnTo>
                  <a:lnTo>
                    <a:pt x="50" y="25"/>
                  </a:lnTo>
                  <a:lnTo>
                    <a:pt x="52" y="25"/>
                  </a:lnTo>
                  <a:lnTo>
                    <a:pt x="54" y="25"/>
                  </a:lnTo>
                  <a:lnTo>
                    <a:pt x="54" y="27"/>
                  </a:lnTo>
                  <a:lnTo>
                    <a:pt x="52" y="27"/>
                  </a:lnTo>
                  <a:lnTo>
                    <a:pt x="50" y="27"/>
                  </a:lnTo>
                  <a:lnTo>
                    <a:pt x="50" y="25"/>
                  </a:lnTo>
                  <a:lnTo>
                    <a:pt x="48" y="25"/>
                  </a:lnTo>
                  <a:lnTo>
                    <a:pt x="48" y="27"/>
                  </a:lnTo>
                  <a:lnTo>
                    <a:pt x="47" y="27"/>
                  </a:lnTo>
                  <a:lnTo>
                    <a:pt x="47" y="29"/>
                  </a:lnTo>
                  <a:lnTo>
                    <a:pt x="47" y="31"/>
                  </a:lnTo>
                  <a:lnTo>
                    <a:pt x="47" y="35"/>
                  </a:lnTo>
                  <a:lnTo>
                    <a:pt x="48" y="35"/>
                  </a:lnTo>
                  <a:lnTo>
                    <a:pt x="50" y="35"/>
                  </a:lnTo>
                  <a:lnTo>
                    <a:pt x="50" y="37"/>
                  </a:lnTo>
                  <a:lnTo>
                    <a:pt x="48" y="37"/>
                  </a:lnTo>
                  <a:lnTo>
                    <a:pt x="48" y="39"/>
                  </a:lnTo>
                  <a:lnTo>
                    <a:pt x="48" y="41"/>
                  </a:lnTo>
                  <a:lnTo>
                    <a:pt x="48" y="43"/>
                  </a:lnTo>
                  <a:lnTo>
                    <a:pt x="48" y="45"/>
                  </a:lnTo>
                  <a:lnTo>
                    <a:pt x="47" y="45"/>
                  </a:lnTo>
                  <a:lnTo>
                    <a:pt x="47" y="47"/>
                  </a:lnTo>
                  <a:lnTo>
                    <a:pt x="47" y="48"/>
                  </a:lnTo>
                  <a:lnTo>
                    <a:pt x="48" y="50"/>
                  </a:lnTo>
                  <a:lnTo>
                    <a:pt x="47" y="48"/>
                  </a:lnTo>
                  <a:lnTo>
                    <a:pt x="47" y="47"/>
                  </a:lnTo>
                  <a:lnTo>
                    <a:pt x="45" y="47"/>
                  </a:lnTo>
                  <a:lnTo>
                    <a:pt x="45" y="45"/>
                  </a:lnTo>
                  <a:lnTo>
                    <a:pt x="45" y="43"/>
                  </a:lnTo>
                  <a:lnTo>
                    <a:pt x="43" y="41"/>
                  </a:lnTo>
                  <a:lnTo>
                    <a:pt x="45" y="41"/>
                  </a:lnTo>
                  <a:lnTo>
                    <a:pt x="45" y="43"/>
                  </a:lnTo>
                  <a:lnTo>
                    <a:pt x="45" y="41"/>
                  </a:lnTo>
                  <a:lnTo>
                    <a:pt x="43" y="41"/>
                  </a:lnTo>
                  <a:lnTo>
                    <a:pt x="41" y="41"/>
                  </a:lnTo>
                  <a:lnTo>
                    <a:pt x="41" y="39"/>
                  </a:lnTo>
                  <a:lnTo>
                    <a:pt x="39" y="41"/>
                  </a:lnTo>
                  <a:lnTo>
                    <a:pt x="41" y="43"/>
                  </a:lnTo>
                  <a:lnTo>
                    <a:pt x="43" y="43"/>
                  </a:lnTo>
                  <a:lnTo>
                    <a:pt x="43" y="45"/>
                  </a:lnTo>
                  <a:lnTo>
                    <a:pt x="41" y="45"/>
                  </a:lnTo>
                  <a:lnTo>
                    <a:pt x="39" y="45"/>
                  </a:lnTo>
                  <a:lnTo>
                    <a:pt x="37" y="45"/>
                  </a:lnTo>
                  <a:lnTo>
                    <a:pt x="37" y="43"/>
                  </a:lnTo>
                  <a:lnTo>
                    <a:pt x="35" y="43"/>
                  </a:lnTo>
                  <a:lnTo>
                    <a:pt x="35" y="41"/>
                  </a:lnTo>
                  <a:lnTo>
                    <a:pt x="37" y="41"/>
                  </a:lnTo>
                  <a:lnTo>
                    <a:pt x="37" y="39"/>
                  </a:lnTo>
                  <a:lnTo>
                    <a:pt x="37" y="37"/>
                  </a:lnTo>
                  <a:lnTo>
                    <a:pt x="37" y="35"/>
                  </a:lnTo>
                  <a:lnTo>
                    <a:pt x="35" y="33"/>
                  </a:lnTo>
                  <a:lnTo>
                    <a:pt x="33" y="31"/>
                  </a:lnTo>
                  <a:lnTo>
                    <a:pt x="31" y="31"/>
                  </a:lnTo>
                  <a:lnTo>
                    <a:pt x="31" y="29"/>
                  </a:lnTo>
                  <a:lnTo>
                    <a:pt x="29" y="29"/>
                  </a:lnTo>
                  <a:lnTo>
                    <a:pt x="27" y="29"/>
                  </a:lnTo>
                  <a:lnTo>
                    <a:pt x="27" y="27"/>
                  </a:lnTo>
                  <a:lnTo>
                    <a:pt x="25" y="27"/>
                  </a:lnTo>
                  <a:lnTo>
                    <a:pt x="24" y="27"/>
                  </a:lnTo>
                  <a:lnTo>
                    <a:pt x="22" y="27"/>
                  </a:lnTo>
                  <a:lnTo>
                    <a:pt x="22" y="25"/>
                  </a:lnTo>
                  <a:lnTo>
                    <a:pt x="22" y="27"/>
                  </a:lnTo>
                  <a:lnTo>
                    <a:pt x="22" y="25"/>
                  </a:lnTo>
                  <a:lnTo>
                    <a:pt x="20" y="25"/>
                  </a:lnTo>
                  <a:lnTo>
                    <a:pt x="20" y="24"/>
                  </a:lnTo>
                  <a:lnTo>
                    <a:pt x="20" y="22"/>
                  </a:lnTo>
                  <a:lnTo>
                    <a:pt x="20" y="20"/>
                  </a:lnTo>
                  <a:lnTo>
                    <a:pt x="18" y="20"/>
                  </a:lnTo>
                  <a:lnTo>
                    <a:pt x="16" y="20"/>
                  </a:lnTo>
                  <a:lnTo>
                    <a:pt x="16" y="18"/>
                  </a:lnTo>
                  <a:lnTo>
                    <a:pt x="14" y="18"/>
                  </a:lnTo>
                  <a:lnTo>
                    <a:pt x="14" y="16"/>
                  </a:lnTo>
                  <a:lnTo>
                    <a:pt x="12" y="16"/>
                  </a:lnTo>
                  <a:lnTo>
                    <a:pt x="10" y="16"/>
                  </a:lnTo>
                  <a:lnTo>
                    <a:pt x="12" y="16"/>
                  </a:lnTo>
                  <a:lnTo>
                    <a:pt x="10" y="16"/>
                  </a:lnTo>
                  <a:lnTo>
                    <a:pt x="10" y="14"/>
                  </a:lnTo>
                  <a:lnTo>
                    <a:pt x="10" y="16"/>
                  </a:lnTo>
                  <a:lnTo>
                    <a:pt x="10" y="18"/>
                  </a:lnTo>
                  <a:lnTo>
                    <a:pt x="12" y="18"/>
                  </a:lnTo>
                  <a:lnTo>
                    <a:pt x="10" y="18"/>
                  </a:lnTo>
                  <a:lnTo>
                    <a:pt x="12" y="18"/>
                  </a:lnTo>
                  <a:lnTo>
                    <a:pt x="12" y="20"/>
                  </a:lnTo>
                  <a:lnTo>
                    <a:pt x="14" y="20"/>
                  </a:lnTo>
                  <a:lnTo>
                    <a:pt x="16" y="20"/>
                  </a:lnTo>
                  <a:lnTo>
                    <a:pt x="16" y="22"/>
                  </a:lnTo>
                  <a:lnTo>
                    <a:pt x="18" y="22"/>
                  </a:lnTo>
                  <a:lnTo>
                    <a:pt x="16" y="22"/>
                  </a:lnTo>
                  <a:lnTo>
                    <a:pt x="16" y="24"/>
                  </a:lnTo>
                  <a:lnTo>
                    <a:pt x="14" y="24"/>
                  </a:lnTo>
                  <a:lnTo>
                    <a:pt x="14" y="25"/>
                  </a:lnTo>
                  <a:lnTo>
                    <a:pt x="12" y="25"/>
                  </a:lnTo>
                  <a:lnTo>
                    <a:pt x="12" y="24"/>
                  </a:lnTo>
                  <a:lnTo>
                    <a:pt x="10" y="24"/>
                  </a:lnTo>
                  <a:lnTo>
                    <a:pt x="10" y="22"/>
                  </a:lnTo>
                  <a:lnTo>
                    <a:pt x="8" y="22"/>
                  </a:lnTo>
                  <a:lnTo>
                    <a:pt x="6" y="22"/>
                  </a:lnTo>
                  <a:lnTo>
                    <a:pt x="4" y="22"/>
                  </a:lnTo>
                  <a:lnTo>
                    <a:pt x="4" y="20"/>
                  </a:lnTo>
                  <a:lnTo>
                    <a:pt x="2" y="18"/>
                  </a:lnTo>
                  <a:lnTo>
                    <a:pt x="0" y="16"/>
                  </a:lnTo>
                  <a:lnTo>
                    <a:pt x="0" y="14"/>
                  </a:lnTo>
                  <a:lnTo>
                    <a:pt x="0" y="12"/>
                  </a:lnTo>
                  <a:lnTo>
                    <a:pt x="2" y="12"/>
                  </a:lnTo>
                  <a:lnTo>
                    <a:pt x="2" y="10"/>
                  </a:lnTo>
                  <a:lnTo>
                    <a:pt x="4" y="10"/>
                  </a:lnTo>
                  <a:lnTo>
                    <a:pt x="4" y="8"/>
                  </a:lnTo>
                  <a:lnTo>
                    <a:pt x="4" y="10"/>
                  </a:lnTo>
                  <a:lnTo>
                    <a:pt x="4" y="8"/>
                  </a:lnTo>
                  <a:lnTo>
                    <a:pt x="4" y="6"/>
                  </a:lnTo>
                  <a:lnTo>
                    <a:pt x="2" y="6"/>
                  </a:lnTo>
                  <a:lnTo>
                    <a:pt x="0" y="4"/>
                  </a:lnTo>
                  <a:lnTo>
                    <a:pt x="2" y="4"/>
                  </a:lnTo>
                  <a:lnTo>
                    <a:pt x="4" y="4"/>
                  </a:lnTo>
                  <a:lnTo>
                    <a:pt x="2" y="4"/>
                  </a:lnTo>
                  <a:lnTo>
                    <a:pt x="4" y="4"/>
                  </a:lnTo>
                  <a:lnTo>
                    <a:pt x="4" y="2"/>
                  </a:lnTo>
                  <a:lnTo>
                    <a:pt x="2" y="2"/>
                  </a:lnTo>
                  <a:lnTo>
                    <a:pt x="4" y="2"/>
                  </a:lnTo>
                  <a:lnTo>
                    <a:pt x="4" y="0"/>
                  </a:lnTo>
                  <a:lnTo>
                    <a:pt x="6" y="0"/>
                  </a:lnTo>
                  <a:lnTo>
                    <a:pt x="8" y="0"/>
                  </a:lnTo>
                  <a:lnTo>
                    <a:pt x="10"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Rectangle 59"/>
            <p:cNvSpPr>
              <a:spLocks noChangeArrowheads="1"/>
            </p:cNvSpPr>
            <p:nvPr/>
          </p:nvSpPr>
          <p:spPr bwMode="auto">
            <a:xfrm>
              <a:off x="8928100" y="5375275"/>
              <a:ext cx="1588" cy="1588"/>
            </a:xfrm>
            <a:prstGeom prst="rect">
              <a:avLst/>
            </a:prstGeom>
            <a:grpFill/>
            <a:ln w="3175">
              <a:solidFill>
                <a:schemeClr val="bg1"/>
              </a:solid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60"/>
            <p:cNvSpPr>
              <a:spLocks noEditPoints="1"/>
            </p:cNvSpPr>
            <p:nvPr/>
          </p:nvSpPr>
          <p:spPr bwMode="auto">
            <a:xfrm>
              <a:off x="2884488" y="4229100"/>
              <a:ext cx="271463" cy="92075"/>
            </a:xfrm>
            <a:custGeom>
              <a:avLst/>
              <a:gdLst>
                <a:gd name="T0" fmla="*/ 104 w 171"/>
                <a:gd name="T1" fmla="*/ 42 h 58"/>
                <a:gd name="T2" fmla="*/ 96 w 171"/>
                <a:gd name="T3" fmla="*/ 42 h 58"/>
                <a:gd name="T4" fmla="*/ 92 w 171"/>
                <a:gd name="T5" fmla="*/ 38 h 58"/>
                <a:gd name="T6" fmla="*/ 46 w 171"/>
                <a:gd name="T7" fmla="*/ 29 h 58"/>
                <a:gd name="T8" fmla="*/ 54 w 171"/>
                <a:gd name="T9" fmla="*/ 27 h 58"/>
                <a:gd name="T10" fmla="*/ 38 w 171"/>
                <a:gd name="T11" fmla="*/ 29 h 58"/>
                <a:gd name="T12" fmla="*/ 31 w 171"/>
                <a:gd name="T13" fmla="*/ 29 h 58"/>
                <a:gd name="T14" fmla="*/ 54 w 171"/>
                <a:gd name="T15" fmla="*/ 19 h 58"/>
                <a:gd name="T16" fmla="*/ 115 w 171"/>
                <a:gd name="T17" fmla="*/ 23 h 58"/>
                <a:gd name="T18" fmla="*/ 113 w 171"/>
                <a:gd name="T19" fmla="*/ 15 h 58"/>
                <a:gd name="T20" fmla="*/ 111 w 171"/>
                <a:gd name="T21" fmla="*/ 15 h 58"/>
                <a:gd name="T22" fmla="*/ 107 w 171"/>
                <a:gd name="T23" fmla="*/ 15 h 58"/>
                <a:gd name="T24" fmla="*/ 102 w 171"/>
                <a:gd name="T25" fmla="*/ 13 h 58"/>
                <a:gd name="T26" fmla="*/ 38 w 171"/>
                <a:gd name="T27" fmla="*/ 11 h 58"/>
                <a:gd name="T28" fmla="*/ 88 w 171"/>
                <a:gd name="T29" fmla="*/ 10 h 58"/>
                <a:gd name="T30" fmla="*/ 84 w 171"/>
                <a:gd name="T31" fmla="*/ 6 h 58"/>
                <a:gd name="T32" fmla="*/ 73 w 171"/>
                <a:gd name="T33" fmla="*/ 4 h 58"/>
                <a:gd name="T34" fmla="*/ 75 w 171"/>
                <a:gd name="T35" fmla="*/ 2 h 58"/>
                <a:gd name="T36" fmla="*/ 65 w 171"/>
                <a:gd name="T37" fmla="*/ 0 h 58"/>
                <a:gd name="T38" fmla="*/ 63 w 171"/>
                <a:gd name="T39" fmla="*/ 4 h 58"/>
                <a:gd name="T40" fmla="*/ 75 w 171"/>
                <a:gd name="T41" fmla="*/ 4 h 58"/>
                <a:gd name="T42" fmla="*/ 82 w 171"/>
                <a:gd name="T43" fmla="*/ 8 h 58"/>
                <a:gd name="T44" fmla="*/ 94 w 171"/>
                <a:gd name="T45" fmla="*/ 13 h 58"/>
                <a:gd name="T46" fmla="*/ 105 w 171"/>
                <a:gd name="T47" fmla="*/ 19 h 58"/>
                <a:gd name="T48" fmla="*/ 115 w 171"/>
                <a:gd name="T49" fmla="*/ 25 h 58"/>
                <a:gd name="T50" fmla="*/ 119 w 171"/>
                <a:gd name="T51" fmla="*/ 25 h 58"/>
                <a:gd name="T52" fmla="*/ 121 w 171"/>
                <a:gd name="T53" fmla="*/ 27 h 58"/>
                <a:gd name="T54" fmla="*/ 128 w 171"/>
                <a:gd name="T55" fmla="*/ 31 h 58"/>
                <a:gd name="T56" fmla="*/ 134 w 171"/>
                <a:gd name="T57" fmla="*/ 34 h 58"/>
                <a:gd name="T58" fmla="*/ 148 w 171"/>
                <a:gd name="T59" fmla="*/ 36 h 58"/>
                <a:gd name="T60" fmla="*/ 146 w 171"/>
                <a:gd name="T61" fmla="*/ 42 h 58"/>
                <a:gd name="T62" fmla="*/ 152 w 171"/>
                <a:gd name="T63" fmla="*/ 44 h 58"/>
                <a:gd name="T64" fmla="*/ 165 w 171"/>
                <a:gd name="T65" fmla="*/ 48 h 58"/>
                <a:gd name="T66" fmla="*/ 163 w 171"/>
                <a:gd name="T67" fmla="*/ 54 h 58"/>
                <a:gd name="T68" fmla="*/ 157 w 171"/>
                <a:gd name="T69" fmla="*/ 56 h 58"/>
                <a:gd name="T70" fmla="*/ 146 w 171"/>
                <a:gd name="T71" fmla="*/ 56 h 58"/>
                <a:gd name="T72" fmla="*/ 127 w 171"/>
                <a:gd name="T73" fmla="*/ 58 h 58"/>
                <a:gd name="T74" fmla="*/ 119 w 171"/>
                <a:gd name="T75" fmla="*/ 54 h 58"/>
                <a:gd name="T76" fmla="*/ 121 w 171"/>
                <a:gd name="T77" fmla="*/ 44 h 58"/>
                <a:gd name="T78" fmla="*/ 109 w 171"/>
                <a:gd name="T79" fmla="*/ 42 h 58"/>
                <a:gd name="T80" fmla="*/ 102 w 171"/>
                <a:gd name="T81" fmla="*/ 34 h 58"/>
                <a:gd name="T82" fmla="*/ 96 w 171"/>
                <a:gd name="T83" fmla="*/ 29 h 58"/>
                <a:gd name="T84" fmla="*/ 80 w 171"/>
                <a:gd name="T85" fmla="*/ 25 h 58"/>
                <a:gd name="T86" fmla="*/ 73 w 171"/>
                <a:gd name="T87" fmla="*/ 19 h 58"/>
                <a:gd name="T88" fmla="*/ 67 w 171"/>
                <a:gd name="T89" fmla="*/ 21 h 58"/>
                <a:gd name="T90" fmla="*/ 56 w 171"/>
                <a:gd name="T91" fmla="*/ 19 h 58"/>
                <a:gd name="T92" fmla="*/ 48 w 171"/>
                <a:gd name="T93" fmla="*/ 13 h 58"/>
                <a:gd name="T94" fmla="*/ 38 w 171"/>
                <a:gd name="T95" fmla="*/ 10 h 58"/>
                <a:gd name="T96" fmla="*/ 25 w 171"/>
                <a:gd name="T97" fmla="*/ 17 h 58"/>
                <a:gd name="T98" fmla="*/ 15 w 171"/>
                <a:gd name="T99" fmla="*/ 21 h 58"/>
                <a:gd name="T100" fmla="*/ 6 w 171"/>
                <a:gd name="T101" fmla="*/ 23 h 58"/>
                <a:gd name="T102" fmla="*/ 9 w 171"/>
                <a:gd name="T103" fmla="*/ 19 h 58"/>
                <a:gd name="T104" fmla="*/ 13 w 171"/>
                <a:gd name="T105" fmla="*/ 11 h 58"/>
                <a:gd name="T106" fmla="*/ 23 w 171"/>
                <a:gd name="T107" fmla="*/ 6 h 58"/>
                <a:gd name="T108" fmla="*/ 32 w 171"/>
                <a:gd name="T109" fmla="*/ 4 h 58"/>
                <a:gd name="T110" fmla="*/ 46 w 171"/>
                <a:gd name="T111" fmla="*/ 2 h 58"/>
                <a:gd name="T112" fmla="*/ 59 w 171"/>
                <a:gd name="T113" fmla="*/ 0 h 58"/>
                <a:gd name="T114" fmla="*/ 63 w 171"/>
                <a:gd name="T115"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1" h="58">
                  <a:moveTo>
                    <a:pt x="104" y="46"/>
                  </a:moveTo>
                  <a:lnTo>
                    <a:pt x="105" y="46"/>
                  </a:lnTo>
                  <a:lnTo>
                    <a:pt x="104" y="46"/>
                  </a:lnTo>
                  <a:lnTo>
                    <a:pt x="104" y="44"/>
                  </a:lnTo>
                  <a:lnTo>
                    <a:pt x="104" y="46"/>
                  </a:lnTo>
                  <a:close/>
                  <a:moveTo>
                    <a:pt x="102" y="44"/>
                  </a:moveTo>
                  <a:lnTo>
                    <a:pt x="100" y="44"/>
                  </a:lnTo>
                  <a:lnTo>
                    <a:pt x="102" y="44"/>
                  </a:lnTo>
                  <a:close/>
                  <a:moveTo>
                    <a:pt x="102" y="42"/>
                  </a:moveTo>
                  <a:lnTo>
                    <a:pt x="104" y="42"/>
                  </a:lnTo>
                  <a:lnTo>
                    <a:pt x="104" y="44"/>
                  </a:lnTo>
                  <a:lnTo>
                    <a:pt x="102" y="44"/>
                  </a:lnTo>
                  <a:lnTo>
                    <a:pt x="102" y="42"/>
                  </a:lnTo>
                  <a:close/>
                  <a:moveTo>
                    <a:pt x="98" y="42"/>
                  </a:moveTo>
                  <a:lnTo>
                    <a:pt x="98" y="44"/>
                  </a:lnTo>
                  <a:lnTo>
                    <a:pt x="98" y="42"/>
                  </a:lnTo>
                  <a:close/>
                  <a:moveTo>
                    <a:pt x="150" y="42"/>
                  </a:moveTo>
                  <a:lnTo>
                    <a:pt x="148" y="42"/>
                  </a:lnTo>
                  <a:lnTo>
                    <a:pt x="150" y="42"/>
                  </a:lnTo>
                  <a:close/>
                  <a:moveTo>
                    <a:pt x="96" y="42"/>
                  </a:moveTo>
                  <a:lnTo>
                    <a:pt x="94" y="42"/>
                  </a:lnTo>
                  <a:lnTo>
                    <a:pt x="96" y="40"/>
                  </a:lnTo>
                  <a:lnTo>
                    <a:pt x="96" y="42"/>
                  </a:lnTo>
                  <a:close/>
                  <a:moveTo>
                    <a:pt x="94" y="40"/>
                  </a:moveTo>
                  <a:lnTo>
                    <a:pt x="92" y="40"/>
                  </a:lnTo>
                  <a:lnTo>
                    <a:pt x="94" y="40"/>
                  </a:lnTo>
                  <a:close/>
                  <a:moveTo>
                    <a:pt x="92" y="38"/>
                  </a:moveTo>
                  <a:lnTo>
                    <a:pt x="94" y="40"/>
                  </a:lnTo>
                  <a:lnTo>
                    <a:pt x="92" y="40"/>
                  </a:lnTo>
                  <a:lnTo>
                    <a:pt x="92" y="38"/>
                  </a:lnTo>
                  <a:lnTo>
                    <a:pt x="92" y="40"/>
                  </a:lnTo>
                  <a:lnTo>
                    <a:pt x="92" y="38"/>
                  </a:lnTo>
                  <a:lnTo>
                    <a:pt x="90" y="38"/>
                  </a:lnTo>
                  <a:lnTo>
                    <a:pt x="92" y="38"/>
                  </a:lnTo>
                  <a:close/>
                  <a:moveTo>
                    <a:pt x="88" y="36"/>
                  </a:moveTo>
                  <a:lnTo>
                    <a:pt x="90" y="36"/>
                  </a:lnTo>
                  <a:lnTo>
                    <a:pt x="88" y="36"/>
                  </a:lnTo>
                  <a:close/>
                  <a:moveTo>
                    <a:pt x="46" y="29"/>
                  </a:moveTo>
                  <a:lnTo>
                    <a:pt x="44" y="29"/>
                  </a:lnTo>
                  <a:lnTo>
                    <a:pt x="46" y="29"/>
                  </a:lnTo>
                  <a:lnTo>
                    <a:pt x="46" y="27"/>
                  </a:lnTo>
                  <a:lnTo>
                    <a:pt x="48" y="27"/>
                  </a:lnTo>
                  <a:lnTo>
                    <a:pt x="46" y="29"/>
                  </a:lnTo>
                  <a:close/>
                  <a:moveTo>
                    <a:pt x="48" y="27"/>
                  </a:moveTo>
                  <a:lnTo>
                    <a:pt x="50" y="27"/>
                  </a:lnTo>
                  <a:lnTo>
                    <a:pt x="48" y="27"/>
                  </a:lnTo>
                  <a:close/>
                  <a:moveTo>
                    <a:pt x="56" y="27"/>
                  </a:moveTo>
                  <a:lnTo>
                    <a:pt x="54" y="27"/>
                  </a:lnTo>
                  <a:lnTo>
                    <a:pt x="54" y="29"/>
                  </a:lnTo>
                  <a:lnTo>
                    <a:pt x="54" y="27"/>
                  </a:lnTo>
                  <a:lnTo>
                    <a:pt x="56" y="27"/>
                  </a:lnTo>
                  <a:lnTo>
                    <a:pt x="57" y="27"/>
                  </a:lnTo>
                  <a:lnTo>
                    <a:pt x="56" y="27"/>
                  </a:lnTo>
                  <a:close/>
                  <a:moveTo>
                    <a:pt x="32" y="23"/>
                  </a:moveTo>
                  <a:lnTo>
                    <a:pt x="34" y="23"/>
                  </a:lnTo>
                  <a:lnTo>
                    <a:pt x="36" y="23"/>
                  </a:lnTo>
                  <a:lnTo>
                    <a:pt x="36" y="25"/>
                  </a:lnTo>
                  <a:lnTo>
                    <a:pt x="36" y="27"/>
                  </a:lnTo>
                  <a:lnTo>
                    <a:pt x="38" y="27"/>
                  </a:lnTo>
                  <a:lnTo>
                    <a:pt x="38" y="29"/>
                  </a:lnTo>
                  <a:lnTo>
                    <a:pt x="36" y="29"/>
                  </a:lnTo>
                  <a:lnTo>
                    <a:pt x="34" y="31"/>
                  </a:lnTo>
                  <a:lnTo>
                    <a:pt x="32" y="31"/>
                  </a:lnTo>
                  <a:lnTo>
                    <a:pt x="31" y="31"/>
                  </a:lnTo>
                  <a:lnTo>
                    <a:pt x="29" y="31"/>
                  </a:lnTo>
                  <a:lnTo>
                    <a:pt x="29" y="29"/>
                  </a:lnTo>
                  <a:lnTo>
                    <a:pt x="27" y="27"/>
                  </a:lnTo>
                  <a:lnTo>
                    <a:pt x="29" y="27"/>
                  </a:lnTo>
                  <a:lnTo>
                    <a:pt x="29" y="29"/>
                  </a:lnTo>
                  <a:lnTo>
                    <a:pt x="31" y="29"/>
                  </a:lnTo>
                  <a:lnTo>
                    <a:pt x="31" y="27"/>
                  </a:lnTo>
                  <a:lnTo>
                    <a:pt x="29" y="25"/>
                  </a:lnTo>
                  <a:lnTo>
                    <a:pt x="29" y="23"/>
                  </a:lnTo>
                  <a:lnTo>
                    <a:pt x="31" y="23"/>
                  </a:lnTo>
                  <a:lnTo>
                    <a:pt x="32" y="23"/>
                  </a:lnTo>
                  <a:close/>
                  <a:moveTo>
                    <a:pt x="36" y="23"/>
                  </a:moveTo>
                  <a:lnTo>
                    <a:pt x="36" y="21"/>
                  </a:lnTo>
                  <a:lnTo>
                    <a:pt x="36" y="23"/>
                  </a:lnTo>
                  <a:close/>
                  <a:moveTo>
                    <a:pt x="54" y="21"/>
                  </a:moveTo>
                  <a:lnTo>
                    <a:pt x="54" y="19"/>
                  </a:lnTo>
                  <a:lnTo>
                    <a:pt x="54" y="21"/>
                  </a:lnTo>
                  <a:close/>
                  <a:moveTo>
                    <a:pt x="111" y="19"/>
                  </a:moveTo>
                  <a:lnTo>
                    <a:pt x="113" y="19"/>
                  </a:lnTo>
                  <a:lnTo>
                    <a:pt x="115" y="19"/>
                  </a:lnTo>
                  <a:lnTo>
                    <a:pt x="115" y="21"/>
                  </a:lnTo>
                  <a:lnTo>
                    <a:pt x="115" y="19"/>
                  </a:lnTo>
                  <a:lnTo>
                    <a:pt x="115" y="21"/>
                  </a:lnTo>
                  <a:lnTo>
                    <a:pt x="117" y="21"/>
                  </a:lnTo>
                  <a:lnTo>
                    <a:pt x="115" y="21"/>
                  </a:lnTo>
                  <a:lnTo>
                    <a:pt x="115" y="23"/>
                  </a:lnTo>
                  <a:lnTo>
                    <a:pt x="115" y="21"/>
                  </a:lnTo>
                  <a:lnTo>
                    <a:pt x="115" y="23"/>
                  </a:lnTo>
                  <a:lnTo>
                    <a:pt x="115" y="21"/>
                  </a:lnTo>
                  <a:lnTo>
                    <a:pt x="113" y="21"/>
                  </a:lnTo>
                  <a:lnTo>
                    <a:pt x="111" y="21"/>
                  </a:lnTo>
                  <a:lnTo>
                    <a:pt x="111" y="19"/>
                  </a:lnTo>
                  <a:close/>
                  <a:moveTo>
                    <a:pt x="113" y="17"/>
                  </a:moveTo>
                  <a:lnTo>
                    <a:pt x="113" y="15"/>
                  </a:lnTo>
                  <a:lnTo>
                    <a:pt x="111" y="15"/>
                  </a:lnTo>
                  <a:lnTo>
                    <a:pt x="113" y="15"/>
                  </a:lnTo>
                  <a:lnTo>
                    <a:pt x="113" y="17"/>
                  </a:lnTo>
                  <a:close/>
                  <a:moveTo>
                    <a:pt x="111" y="17"/>
                  </a:moveTo>
                  <a:lnTo>
                    <a:pt x="113" y="17"/>
                  </a:lnTo>
                  <a:lnTo>
                    <a:pt x="111" y="17"/>
                  </a:lnTo>
                  <a:lnTo>
                    <a:pt x="113" y="19"/>
                  </a:lnTo>
                  <a:lnTo>
                    <a:pt x="111" y="19"/>
                  </a:lnTo>
                  <a:lnTo>
                    <a:pt x="109" y="19"/>
                  </a:lnTo>
                  <a:lnTo>
                    <a:pt x="109" y="17"/>
                  </a:lnTo>
                  <a:lnTo>
                    <a:pt x="109" y="15"/>
                  </a:lnTo>
                  <a:lnTo>
                    <a:pt x="111" y="15"/>
                  </a:lnTo>
                  <a:lnTo>
                    <a:pt x="111" y="17"/>
                  </a:lnTo>
                  <a:lnTo>
                    <a:pt x="109" y="17"/>
                  </a:lnTo>
                  <a:lnTo>
                    <a:pt x="111" y="17"/>
                  </a:lnTo>
                  <a:close/>
                  <a:moveTo>
                    <a:pt x="107" y="13"/>
                  </a:moveTo>
                  <a:lnTo>
                    <a:pt x="109" y="15"/>
                  </a:lnTo>
                  <a:lnTo>
                    <a:pt x="109" y="17"/>
                  </a:lnTo>
                  <a:lnTo>
                    <a:pt x="109" y="15"/>
                  </a:lnTo>
                  <a:lnTo>
                    <a:pt x="107" y="15"/>
                  </a:lnTo>
                  <a:lnTo>
                    <a:pt x="105" y="15"/>
                  </a:lnTo>
                  <a:lnTo>
                    <a:pt x="107" y="15"/>
                  </a:lnTo>
                  <a:lnTo>
                    <a:pt x="105" y="13"/>
                  </a:lnTo>
                  <a:lnTo>
                    <a:pt x="105" y="15"/>
                  </a:lnTo>
                  <a:lnTo>
                    <a:pt x="105" y="13"/>
                  </a:lnTo>
                  <a:lnTo>
                    <a:pt x="107" y="13"/>
                  </a:lnTo>
                  <a:close/>
                  <a:moveTo>
                    <a:pt x="105" y="11"/>
                  </a:moveTo>
                  <a:lnTo>
                    <a:pt x="104" y="11"/>
                  </a:lnTo>
                  <a:lnTo>
                    <a:pt x="105" y="11"/>
                  </a:lnTo>
                  <a:lnTo>
                    <a:pt x="105" y="13"/>
                  </a:lnTo>
                  <a:lnTo>
                    <a:pt x="104" y="13"/>
                  </a:lnTo>
                  <a:lnTo>
                    <a:pt x="102" y="13"/>
                  </a:lnTo>
                  <a:lnTo>
                    <a:pt x="100" y="13"/>
                  </a:lnTo>
                  <a:lnTo>
                    <a:pt x="100" y="11"/>
                  </a:lnTo>
                  <a:lnTo>
                    <a:pt x="100" y="13"/>
                  </a:lnTo>
                  <a:lnTo>
                    <a:pt x="100" y="11"/>
                  </a:lnTo>
                  <a:lnTo>
                    <a:pt x="102" y="11"/>
                  </a:lnTo>
                  <a:lnTo>
                    <a:pt x="104" y="11"/>
                  </a:lnTo>
                  <a:lnTo>
                    <a:pt x="105" y="11"/>
                  </a:lnTo>
                  <a:close/>
                  <a:moveTo>
                    <a:pt x="38" y="11"/>
                  </a:moveTo>
                  <a:lnTo>
                    <a:pt x="38" y="10"/>
                  </a:lnTo>
                  <a:lnTo>
                    <a:pt x="38" y="11"/>
                  </a:lnTo>
                  <a:close/>
                  <a:moveTo>
                    <a:pt x="90" y="10"/>
                  </a:moveTo>
                  <a:lnTo>
                    <a:pt x="92" y="10"/>
                  </a:lnTo>
                  <a:lnTo>
                    <a:pt x="90" y="10"/>
                  </a:lnTo>
                  <a:close/>
                  <a:moveTo>
                    <a:pt x="94" y="10"/>
                  </a:moveTo>
                  <a:lnTo>
                    <a:pt x="92" y="10"/>
                  </a:lnTo>
                  <a:lnTo>
                    <a:pt x="94" y="10"/>
                  </a:lnTo>
                  <a:close/>
                  <a:moveTo>
                    <a:pt x="84" y="8"/>
                  </a:moveTo>
                  <a:lnTo>
                    <a:pt x="86" y="8"/>
                  </a:lnTo>
                  <a:lnTo>
                    <a:pt x="86" y="10"/>
                  </a:lnTo>
                  <a:lnTo>
                    <a:pt x="88" y="10"/>
                  </a:lnTo>
                  <a:lnTo>
                    <a:pt x="88" y="11"/>
                  </a:lnTo>
                  <a:lnTo>
                    <a:pt x="88" y="10"/>
                  </a:lnTo>
                  <a:lnTo>
                    <a:pt x="86" y="10"/>
                  </a:lnTo>
                  <a:lnTo>
                    <a:pt x="86" y="8"/>
                  </a:lnTo>
                  <a:lnTo>
                    <a:pt x="84" y="8"/>
                  </a:lnTo>
                  <a:close/>
                  <a:moveTo>
                    <a:pt x="84" y="6"/>
                  </a:moveTo>
                  <a:lnTo>
                    <a:pt x="84" y="8"/>
                  </a:lnTo>
                  <a:lnTo>
                    <a:pt x="82" y="8"/>
                  </a:lnTo>
                  <a:lnTo>
                    <a:pt x="82" y="6"/>
                  </a:lnTo>
                  <a:lnTo>
                    <a:pt x="84" y="6"/>
                  </a:lnTo>
                  <a:close/>
                  <a:moveTo>
                    <a:pt x="80" y="4"/>
                  </a:moveTo>
                  <a:lnTo>
                    <a:pt x="80" y="6"/>
                  </a:lnTo>
                  <a:lnTo>
                    <a:pt x="79" y="6"/>
                  </a:lnTo>
                  <a:lnTo>
                    <a:pt x="79" y="4"/>
                  </a:lnTo>
                  <a:lnTo>
                    <a:pt x="80" y="4"/>
                  </a:lnTo>
                  <a:close/>
                  <a:moveTo>
                    <a:pt x="80" y="6"/>
                  </a:moveTo>
                  <a:lnTo>
                    <a:pt x="80" y="4"/>
                  </a:lnTo>
                  <a:lnTo>
                    <a:pt x="80" y="6"/>
                  </a:lnTo>
                  <a:close/>
                  <a:moveTo>
                    <a:pt x="75" y="4"/>
                  </a:moveTo>
                  <a:lnTo>
                    <a:pt x="73" y="4"/>
                  </a:lnTo>
                  <a:lnTo>
                    <a:pt x="75" y="4"/>
                  </a:lnTo>
                  <a:close/>
                  <a:moveTo>
                    <a:pt x="77" y="4"/>
                  </a:moveTo>
                  <a:lnTo>
                    <a:pt x="77" y="2"/>
                  </a:lnTo>
                  <a:lnTo>
                    <a:pt x="77" y="4"/>
                  </a:lnTo>
                  <a:close/>
                  <a:moveTo>
                    <a:pt x="77" y="2"/>
                  </a:moveTo>
                  <a:lnTo>
                    <a:pt x="75" y="2"/>
                  </a:lnTo>
                  <a:lnTo>
                    <a:pt x="77" y="2"/>
                  </a:lnTo>
                  <a:close/>
                  <a:moveTo>
                    <a:pt x="75" y="2"/>
                  </a:moveTo>
                  <a:lnTo>
                    <a:pt x="73" y="2"/>
                  </a:lnTo>
                  <a:lnTo>
                    <a:pt x="75" y="2"/>
                  </a:lnTo>
                  <a:close/>
                  <a:moveTo>
                    <a:pt x="73" y="2"/>
                  </a:moveTo>
                  <a:lnTo>
                    <a:pt x="71" y="2"/>
                  </a:lnTo>
                  <a:lnTo>
                    <a:pt x="73" y="2"/>
                  </a:lnTo>
                  <a:close/>
                  <a:moveTo>
                    <a:pt x="65" y="0"/>
                  </a:moveTo>
                  <a:lnTo>
                    <a:pt x="65" y="2"/>
                  </a:lnTo>
                  <a:lnTo>
                    <a:pt x="65" y="0"/>
                  </a:lnTo>
                  <a:lnTo>
                    <a:pt x="65" y="2"/>
                  </a:lnTo>
                  <a:lnTo>
                    <a:pt x="63" y="2"/>
                  </a:lnTo>
                  <a:lnTo>
                    <a:pt x="65" y="2"/>
                  </a:lnTo>
                  <a:lnTo>
                    <a:pt x="65" y="0"/>
                  </a:lnTo>
                  <a:close/>
                  <a:moveTo>
                    <a:pt x="69" y="0"/>
                  </a:moveTo>
                  <a:lnTo>
                    <a:pt x="71" y="0"/>
                  </a:lnTo>
                  <a:lnTo>
                    <a:pt x="71" y="2"/>
                  </a:lnTo>
                  <a:lnTo>
                    <a:pt x="71" y="0"/>
                  </a:lnTo>
                  <a:lnTo>
                    <a:pt x="69" y="0"/>
                  </a:lnTo>
                  <a:close/>
                  <a:moveTo>
                    <a:pt x="59" y="4"/>
                  </a:moveTo>
                  <a:lnTo>
                    <a:pt x="61" y="4"/>
                  </a:lnTo>
                  <a:lnTo>
                    <a:pt x="61" y="2"/>
                  </a:lnTo>
                  <a:lnTo>
                    <a:pt x="63" y="2"/>
                  </a:lnTo>
                  <a:lnTo>
                    <a:pt x="63" y="4"/>
                  </a:lnTo>
                  <a:lnTo>
                    <a:pt x="63" y="2"/>
                  </a:lnTo>
                  <a:lnTo>
                    <a:pt x="67" y="2"/>
                  </a:lnTo>
                  <a:lnTo>
                    <a:pt x="69" y="2"/>
                  </a:lnTo>
                  <a:lnTo>
                    <a:pt x="69" y="4"/>
                  </a:lnTo>
                  <a:lnTo>
                    <a:pt x="71" y="4"/>
                  </a:lnTo>
                  <a:lnTo>
                    <a:pt x="71" y="6"/>
                  </a:lnTo>
                  <a:lnTo>
                    <a:pt x="73" y="6"/>
                  </a:lnTo>
                  <a:lnTo>
                    <a:pt x="75" y="6"/>
                  </a:lnTo>
                  <a:lnTo>
                    <a:pt x="77" y="6"/>
                  </a:lnTo>
                  <a:lnTo>
                    <a:pt x="75" y="4"/>
                  </a:lnTo>
                  <a:lnTo>
                    <a:pt x="77" y="4"/>
                  </a:lnTo>
                  <a:lnTo>
                    <a:pt x="77" y="6"/>
                  </a:lnTo>
                  <a:lnTo>
                    <a:pt x="77" y="4"/>
                  </a:lnTo>
                  <a:lnTo>
                    <a:pt x="79" y="4"/>
                  </a:lnTo>
                  <a:lnTo>
                    <a:pt x="79" y="6"/>
                  </a:lnTo>
                  <a:lnTo>
                    <a:pt x="80" y="6"/>
                  </a:lnTo>
                  <a:lnTo>
                    <a:pt x="82" y="6"/>
                  </a:lnTo>
                  <a:lnTo>
                    <a:pt x="80" y="6"/>
                  </a:lnTo>
                  <a:lnTo>
                    <a:pt x="80" y="8"/>
                  </a:lnTo>
                  <a:lnTo>
                    <a:pt x="82" y="8"/>
                  </a:lnTo>
                  <a:lnTo>
                    <a:pt x="84" y="8"/>
                  </a:lnTo>
                  <a:lnTo>
                    <a:pt x="84" y="10"/>
                  </a:lnTo>
                  <a:lnTo>
                    <a:pt x="84" y="11"/>
                  </a:lnTo>
                  <a:lnTo>
                    <a:pt x="86" y="11"/>
                  </a:lnTo>
                  <a:lnTo>
                    <a:pt x="88" y="13"/>
                  </a:lnTo>
                  <a:lnTo>
                    <a:pt x="90" y="13"/>
                  </a:lnTo>
                  <a:lnTo>
                    <a:pt x="90" y="15"/>
                  </a:lnTo>
                  <a:lnTo>
                    <a:pt x="92" y="15"/>
                  </a:lnTo>
                  <a:lnTo>
                    <a:pt x="94" y="15"/>
                  </a:lnTo>
                  <a:lnTo>
                    <a:pt x="94" y="13"/>
                  </a:lnTo>
                  <a:lnTo>
                    <a:pt x="96" y="13"/>
                  </a:lnTo>
                  <a:lnTo>
                    <a:pt x="98" y="15"/>
                  </a:lnTo>
                  <a:lnTo>
                    <a:pt x="100" y="15"/>
                  </a:lnTo>
                  <a:lnTo>
                    <a:pt x="98" y="15"/>
                  </a:lnTo>
                  <a:lnTo>
                    <a:pt x="100" y="15"/>
                  </a:lnTo>
                  <a:lnTo>
                    <a:pt x="102" y="15"/>
                  </a:lnTo>
                  <a:lnTo>
                    <a:pt x="102" y="17"/>
                  </a:lnTo>
                  <a:lnTo>
                    <a:pt x="104" y="17"/>
                  </a:lnTo>
                  <a:lnTo>
                    <a:pt x="105" y="17"/>
                  </a:lnTo>
                  <a:lnTo>
                    <a:pt x="105" y="19"/>
                  </a:lnTo>
                  <a:lnTo>
                    <a:pt x="107" y="19"/>
                  </a:lnTo>
                  <a:lnTo>
                    <a:pt x="109" y="19"/>
                  </a:lnTo>
                  <a:lnTo>
                    <a:pt x="109" y="21"/>
                  </a:lnTo>
                  <a:lnTo>
                    <a:pt x="111" y="21"/>
                  </a:lnTo>
                  <a:lnTo>
                    <a:pt x="111" y="23"/>
                  </a:lnTo>
                  <a:lnTo>
                    <a:pt x="113" y="23"/>
                  </a:lnTo>
                  <a:lnTo>
                    <a:pt x="113" y="21"/>
                  </a:lnTo>
                  <a:lnTo>
                    <a:pt x="113" y="23"/>
                  </a:lnTo>
                  <a:lnTo>
                    <a:pt x="113" y="25"/>
                  </a:lnTo>
                  <a:lnTo>
                    <a:pt x="115" y="25"/>
                  </a:lnTo>
                  <a:lnTo>
                    <a:pt x="117" y="25"/>
                  </a:lnTo>
                  <a:lnTo>
                    <a:pt x="119" y="25"/>
                  </a:lnTo>
                  <a:lnTo>
                    <a:pt x="119" y="27"/>
                  </a:lnTo>
                  <a:lnTo>
                    <a:pt x="121" y="27"/>
                  </a:lnTo>
                  <a:lnTo>
                    <a:pt x="119" y="27"/>
                  </a:lnTo>
                  <a:lnTo>
                    <a:pt x="119" y="25"/>
                  </a:lnTo>
                  <a:lnTo>
                    <a:pt x="117" y="25"/>
                  </a:lnTo>
                  <a:lnTo>
                    <a:pt x="117" y="23"/>
                  </a:lnTo>
                  <a:lnTo>
                    <a:pt x="119" y="23"/>
                  </a:lnTo>
                  <a:lnTo>
                    <a:pt x="119" y="25"/>
                  </a:lnTo>
                  <a:lnTo>
                    <a:pt x="121" y="25"/>
                  </a:lnTo>
                  <a:lnTo>
                    <a:pt x="121" y="27"/>
                  </a:lnTo>
                  <a:lnTo>
                    <a:pt x="123" y="27"/>
                  </a:lnTo>
                  <a:lnTo>
                    <a:pt x="125" y="27"/>
                  </a:lnTo>
                  <a:lnTo>
                    <a:pt x="125" y="29"/>
                  </a:lnTo>
                  <a:lnTo>
                    <a:pt x="123" y="29"/>
                  </a:lnTo>
                  <a:lnTo>
                    <a:pt x="123" y="27"/>
                  </a:lnTo>
                  <a:lnTo>
                    <a:pt x="121" y="27"/>
                  </a:lnTo>
                  <a:lnTo>
                    <a:pt x="121" y="29"/>
                  </a:lnTo>
                  <a:lnTo>
                    <a:pt x="121" y="27"/>
                  </a:lnTo>
                  <a:lnTo>
                    <a:pt x="121" y="29"/>
                  </a:lnTo>
                  <a:lnTo>
                    <a:pt x="123" y="29"/>
                  </a:lnTo>
                  <a:lnTo>
                    <a:pt x="121" y="29"/>
                  </a:lnTo>
                  <a:lnTo>
                    <a:pt x="121" y="31"/>
                  </a:lnTo>
                  <a:lnTo>
                    <a:pt x="123" y="31"/>
                  </a:lnTo>
                  <a:lnTo>
                    <a:pt x="125" y="29"/>
                  </a:lnTo>
                  <a:lnTo>
                    <a:pt x="127" y="31"/>
                  </a:lnTo>
                  <a:lnTo>
                    <a:pt x="128" y="31"/>
                  </a:lnTo>
                  <a:lnTo>
                    <a:pt x="128" y="33"/>
                  </a:lnTo>
                  <a:lnTo>
                    <a:pt x="128" y="31"/>
                  </a:lnTo>
                  <a:lnTo>
                    <a:pt x="130" y="33"/>
                  </a:lnTo>
                  <a:lnTo>
                    <a:pt x="132" y="33"/>
                  </a:lnTo>
                  <a:lnTo>
                    <a:pt x="130" y="33"/>
                  </a:lnTo>
                  <a:lnTo>
                    <a:pt x="130" y="34"/>
                  </a:lnTo>
                  <a:lnTo>
                    <a:pt x="132" y="34"/>
                  </a:lnTo>
                  <a:lnTo>
                    <a:pt x="132" y="33"/>
                  </a:lnTo>
                  <a:lnTo>
                    <a:pt x="132" y="34"/>
                  </a:lnTo>
                  <a:lnTo>
                    <a:pt x="132" y="33"/>
                  </a:lnTo>
                  <a:lnTo>
                    <a:pt x="132" y="34"/>
                  </a:lnTo>
                  <a:lnTo>
                    <a:pt x="134" y="34"/>
                  </a:lnTo>
                  <a:lnTo>
                    <a:pt x="134" y="33"/>
                  </a:lnTo>
                  <a:lnTo>
                    <a:pt x="136" y="33"/>
                  </a:lnTo>
                  <a:lnTo>
                    <a:pt x="136" y="34"/>
                  </a:lnTo>
                  <a:lnTo>
                    <a:pt x="138" y="34"/>
                  </a:lnTo>
                  <a:lnTo>
                    <a:pt x="140" y="34"/>
                  </a:lnTo>
                  <a:lnTo>
                    <a:pt x="140" y="36"/>
                  </a:lnTo>
                  <a:lnTo>
                    <a:pt x="142" y="36"/>
                  </a:lnTo>
                  <a:lnTo>
                    <a:pt x="144" y="36"/>
                  </a:lnTo>
                  <a:lnTo>
                    <a:pt x="146" y="36"/>
                  </a:lnTo>
                  <a:lnTo>
                    <a:pt x="148" y="36"/>
                  </a:lnTo>
                  <a:lnTo>
                    <a:pt x="148" y="38"/>
                  </a:lnTo>
                  <a:lnTo>
                    <a:pt x="148" y="40"/>
                  </a:lnTo>
                  <a:lnTo>
                    <a:pt x="146" y="40"/>
                  </a:lnTo>
                  <a:lnTo>
                    <a:pt x="148" y="40"/>
                  </a:lnTo>
                  <a:lnTo>
                    <a:pt x="150" y="40"/>
                  </a:lnTo>
                  <a:lnTo>
                    <a:pt x="150" y="42"/>
                  </a:lnTo>
                  <a:lnTo>
                    <a:pt x="148" y="42"/>
                  </a:lnTo>
                  <a:lnTo>
                    <a:pt x="148" y="40"/>
                  </a:lnTo>
                  <a:lnTo>
                    <a:pt x="146" y="40"/>
                  </a:lnTo>
                  <a:lnTo>
                    <a:pt x="146" y="42"/>
                  </a:lnTo>
                  <a:lnTo>
                    <a:pt x="146" y="44"/>
                  </a:lnTo>
                  <a:lnTo>
                    <a:pt x="148" y="42"/>
                  </a:lnTo>
                  <a:lnTo>
                    <a:pt x="150" y="42"/>
                  </a:lnTo>
                  <a:lnTo>
                    <a:pt x="148" y="44"/>
                  </a:lnTo>
                  <a:lnTo>
                    <a:pt x="150" y="44"/>
                  </a:lnTo>
                  <a:lnTo>
                    <a:pt x="152" y="44"/>
                  </a:lnTo>
                  <a:lnTo>
                    <a:pt x="152" y="42"/>
                  </a:lnTo>
                  <a:lnTo>
                    <a:pt x="150" y="42"/>
                  </a:lnTo>
                  <a:lnTo>
                    <a:pt x="152" y="42"/>
                  </a:lnTo>
                  <a:lnTo>
                    <a:pt x="152" y="44"/>
                  </a:lnTo>
                  <a:lnTo>
                    <a:pt x="153" y="44"/>
                  </a:lnTo>
                  <a:lnTo>
                    <a:pt x="153" y="42"/>
                  </a:lnTo>
                  <a:lnTo>
                    <a:pt x="155" y="42"/>
                  </a:lnTo>
                  <a:lnTo>
                    <a:pt x="155" y="44"/>
                  </a:lnTo>
                  <a:lnTo>
                    <a:pt x="157" y="44"/>
                  </a:lnTo>
                  <a:lnTo>
                    <a:pt x="159" y="44"/>
                  </a:lnTo>
                  <a:lnTo>
                    <a:pt x="161" y="44"/>
                  </a:lnTo>
                  <a:lnTo>
                    <a:pt x="161" y="46"/>
                  </a:lnTo>
                  <a:lnTo>
                    <a:pt x="163" y="46"/>
                  </a:lnTo>
                  <a:lnTo>
                    <a:pt x="165" y="48"/>
                  </a:lnTo>
                  <a:lnTo>
                    <a:pt x="165" y="50"/>
                  </a:lnTo>
                  <a:lnTo>
                    <a:pt x="167" y="50"/>
                  </a:lnTo>
                  <a:lnTo>
                    <a:pt x="169" y="50"/>
                  </a:lnTo>
                  <a:lnTo>
                    <a:pt x="171" y="50"/>
                  </a:lnTo>
                  <a:lnTo>
                    <a:pt x="171" y="52"/>
                  </a:lnTo>
                  <a:lnTo>
                    <a:pt x="171" y="54"/>
                  </a:lnTo>
                  <a:lnTo>
                    <a:pt x="169" y="54"/>
                  </a:lnTo>
                  <a:lnTo>
                    <a:pt x="167" y="54"/>
                  </a:lnTo>
                  <a:lnTo>
                    <a:pt x="165" y="54"/>
                  </a:lnTo>
                  <a:lnTo>
                    <a:pt x="163" y="54"/>
                  </a:lnTo>
                  <a:lnTo>
                    <a:pt x="161" y="54"/>
                  </a:lnTo>
                  <a:lnTo>
                    <a:pt x="161" y="56"/>
                  </a:lnTo>
                  <a:lnTo>
                    <a:pt x="159" y="56"/>
                  </a:lnTo>
                  <a:lnTo>
                    <a:pt x="157" y="56"/>
                  </a:lnTo>
                  <a:lnTo>
                    <a:pt x="157" y="58"/>
                  </a:lnTo>
                  <a:lnTo>
                    <a:pt x="157" y="56"/>
                  </a:lnTo>
                  <a:lnTo>
                    <a:pt x="157" y="58"/>
                  </a:lnTo>
                  <a:lnTo>
                    <a:pt x="157" y="56"/>
                  </a:lnTo>
                  <a:lnTo>
                    <a:pt x="155" y="56"/>
                  </a:lnTo>
                  <a:lnTo>
                    <a:pt x="157" y="56"/>
                  </a:lnTo>
                  <a:lnTo>
                    <a:pt x="157" y="54"/>
                  </a:lnTo>
                  <a:lnTo>
                    <a:pt x="155" y="54"/>
                  </a:lnTo>
                  <a:lnTo>
                    <a:pt x="155" y="56"/>
                  </a:lnTo>
                  <a:lnTo>
                    <a:pt x="153" y="56"/>
                  </a:lnTo>
                  <a:lnTo>
                    <a:pt x="153" y="58"/>
                  </a:lnTo>
                  <a:lnTo>
                    <a:pt x="152" y="58"/>
                  </a:lnTo>
                  <a:lnTo>
                    <a:pt x="150" y="58"/>
                  </a:lnTo>
                  <a:lnTo>
                    <a:pt x="148" y="58"/>
                  </a:lnTo>
                  <a:lnTo>
                    <a:pt x="148" y="56"/>
                  </a:lnTo>
                  <a:lnTo>
                    <a:pt x="146" y="56"/>
                  </a:lnTo>
                  <a:lnTo>
                    <a:pt x="144" y="56"/>
                  </a:lnTo>
                  <a:lnTo>
                    <a:pt x="142" y="56"/>
                  </a:lnTo>
                  <a:lnTo>
                    <a:pt x="140" y="56"/>
                  </a:lnTo>
                  <a:lnTo>
                    <a:pt x="138" y="56"/>
                  </a:lnTo>
                  <a:lnTo>
                    <a:pt x="136" y="56"/>
                  </a:lnTo>
                  <a:lnTo>
                    <a:pt x="134" y="56"/>
                  </a:lnTo>
                  <a:lnTo>
                    <a:pt x="132" y="56"/>
                  </a:lnTo>
                  <a:lnTo>
                    <a:pt x="130" y="56"/>
                  </a:lnTo>
                  <a:lnTo>
                    <a:pt x="128" y="56"/>
                  </a:lnTo>
                  <a:lnTo>
                    <a:pt x="127" y="58"/>
                  </a:lnTo>
                  <a:lnTo>
                    <a:pt x="125" y="58"/>
                  </a:lnTo>
                  <a:lnTo>
                    <a:pt x="123" y="58"/>
                  </a:lnTo>
                  <a:lnTo>
                    <a:pt x="121" y="58"/>
                  </a:lnTo>
                  <a:lnTo>
                    <a:pt x="119" y="58"/>
                  </a:lnTo>
                  <a:lnTo>
                    <a:pt x="117" y="58"/>
                  </a:lnTo>
                  <a:lnTo>
                    <a:pt x="115" y="58"/>
                  </a:lnTo>
                  <a:lnTo>
                    <a:pt x="115" y="56"/>
                  </a:lnTo>
                  <a:lnTo>
                    <a:pt x="117" y="56"/>
                  </a:lnTo>
                  <a:lnTo>
                    <a:pt x="117" y="54"/>
                  </a:lnTo>
                  <a:lnTo>
                    <a:pt x="119" y="54"/>
                  </a:lnTo>
                  <a:lnTo>
                    <a:pt x="119" y="52"/>
                  </a:lnTo>
                  <a:lnTo>
                    <a:pt x="121" y="52"/>
                  </a:lnTo>
                  <a:lnTo>
                    <a:pt x="123" y="52"/>
                  </a:lnTo>
                  <a:lnTo>
                    <a:pt x="123" y="50"/>
                  </a:lnTo>
                  <a:lnTo>
                    <a:pt x="125" y="50"/>
                  </a:lnTo>
                  <a:lnTo>
                    <a:pt x="125" y="48"/>
                  </a:lnTo>
                  <a:lnTo>
                    <a:pt x="125" y="46"/>
                  </a:lnTo>
                  <a:lnTo>
                    <a:pt x="123" y="46"/>
                  </a:lnTo>
                  <a:lnTo>
                    <a:pt x="123" y="44"/>
                  </a:lnTo>
                  <a:lnTo>
                    <a:pt x="121" y="44"/>
                  </a:lnTo>
                  <a:lnTo>
                    <a:pt x="121" y="42"/>
                  </a:lnTo>
                  <a:lnTo>
                    <a:pt x="119" y="44"/>
                  </a:lnTo>
                  <a:lnTo>
                    <a:pt x="117" y="44"/>
                  </a:lnTo>
                  <a:lnTo>
                    <a:pt x="115" y="44"/>
                  </a:lnTo>
                  <a:lnTo>
                    <a:pt x="113" y="44"/>
                  </a:lnTo>
                  <a:lnTo>
                    <a:pt x="113" y="42"/>
                  </a:lnTo>
                  <a:lnTo>
                    <a:pt x="111" y="42"/>
                  </a:lnTo>
                  <a:lnTo>
                    <a:pt x="111" y="44"/>
                  </a:lnTo>
                  <a:lnTo>
                    <a:pt x="109" y="44"/>
                  </a:lnTo>
                  <a:lnTo>
                    <a:pt x="109" y="42"/>
                  </a:lnTo>
                  <a:lnTo>
                    <a:pt x="109" y="44"/>
                  </a:lnTo>
                  <a:lnTo>
                    <a:pt x="109" y="42"/>
                  </a:lnTo>
                  <a:lnTo>
                    <a:pt x="107" y="42"/>
                  </a:lnTo>
                  <a:lnTo>
                    <a:pt x="107" y="40"/>
                  </a:lnTo>
                  <a:lnTo>
                    <a:pt x="105" y="40"/>
                  </a:lnTo>
                  <a:lnTo>
                    <a:pt x="105" y="38"/>
                  </a:lnTo>
                  <a:lnTo>
                    <a:pt x="104" y="38"/>
                  </a:lnTo>
                  <a:lnTo>
                    <a:pt x="102" y="38"/>
                  </a:lnTo>
                  <a:lnTo>
                    <a:pt x="102" y="36"/>
                  </a:lnTo>
                  <a:lnTo>
                    <a:pt x="102" y="34"/>
                  </a:lnTo>
                  <a:lnTo>
                    <a:pt x="102" y="33"/>
                  </a:lnTo>
                  <a:lnTo>
                    <a:pt x="102" y="31"/>
                  </a:lnTo>
                  <a:lnTo>
                    <a:pt x="100" y="31"/>
                  </a:lnTo>
                  <a:lnTo>
                    <a:pt x="100" y="29"/>
                  </a:lnTo>
                  <a:lnTo>
                    <a:pt x="98" y="29"/>
                  </a:lnTo>
                  <a:lnTo>
                    <a:pt x="100" y="29"/>
                  </a:lnTo>
                  <a:lnTo>
                    <a:pt x="100" y="27"/>
                  </a:lnTo>
                  <a:lnTo>
                    <a:pt x="98" y="27"/>
                  </a:lnTo>
                  <a:lnTo>
                    <a:pt x="96" y="27"/>
                  </a:lnTo>
                  <a:lnTo>
                    <a:pt x="96" y="29"/>
                  </a:lnTo>
                  <a:lnTo>
                    <a:pt x="94" y="29"/>
                  </a:lnTo>
                  <a:lnTo>
                    <a:pt x="92" y="29"/>
                  </a:lnTo>
                  <a:lnTo>
                    <a:pt x="90" y="29"/>
                  </a:lnTo>
                  <a:lnTo>
                    <a:pt x="88" y="29"/>
                  </a:lnTo>
                  <a:lnTo>
                    <a:pt x="86" y="29"/>
                  </a:lnTo>
                  <a:lnTo>
                    <a:pt x="86" y="27"/>
                  </a:lnTo>
                  <a:lnTo>
                    <a:pt x="84" y="27"/>
                  </a:lnTo>
                  <a:lnTo>
                    <a:pt x="82" y="27"/>
                  </a:lnTo>
                  <a:lnTo>
                    <a:pt x="80" y="27"/>
                  </a:lnTo>
                  <a:lnTo>
                    <a:pt x="80" y="25"/>
                  </a:lnTo>
                  <a:lnTo>
                    <a:pt x="79" y="25"/>
                  </a:lnTo>
                  <a:lnTo>
                    <a:pt x="79" y="27"/>
                  </a:lnTo>
                  <a:lnTo>
                    <a:pt x="79" y="25"/>
                  </a:lnTo>
                  <a:lnTo>
                    <a:pt x="77" y="25"/>
                  </a:lnTo>
                  <a:lnTo>
                    <a:pt x="77" y="23"/>
                  </a:lnTo>
                  <a:lnTo>
                    <a:pt x="75" y="23"/>
                  </a:lnTo>
                  <a:lnTo>
                    <a:pt x="73" y="23"/>
                  </a:lnTo>
                  <a:lnTo>
                    <a:pt x="71" y="21"/>
                  </a:lnTo>
                  <a:lnTo>
                    <a:pt x="71" y="19"/>
                  </a:lnTo>
                  <a:lnTo>
                    <a:pt x="73" y="19"/>
                  </a:lnTo>
                  <a:lnTo>
                    <a:pt x="71" y="19"/>
                  </a:lnTo>
                  <a:lnTo>
                    <a:pt x="73" y="19"/>
                  </a:lnTo>
                  <a:lnTo>
                    <a:pt x="71" y="19"/>
                  </a:lnTo>
                  <a:lnTo>
                    <a:pt x="71" y="17"/>
                  </a:lnTo>
                  <a:lnTo>
                    <a:pt x="69" y="17"/>
                  </a:lnTo>
                  <a:lnTo>
                    <a:pt x="69" y="19"/>
                  </a:lnTo>
                  <a:lnTo>
                    <a:pt x="71" y="19"/>
                  </a:lnTo>
                  <a:lnTo>
                    <a:pt x="71" y="21"/>
                  </a:lnTo>
                  <a:lnTo>
                    <a:pt x="69" y="21"/>
                  </a:lnTo>
                  <a:lnTo>
                    <a:pt x="67" y="21"/>
                  </a:lnTo>
                  <a:lnTo>
                    <a:pt x="63" y="21"/>
                  </a:lnTo>
                  <a:lnTo>
                    <a:pt x="61" y="21"/>
                  </a:lnTo>
                  <a:lnTo>
                    <a:pt x="61" y="19"/>
                  </a:lnTo>
                  <a:lnTo>
                    <a:pt x="59" y="19"/>
                  </a:lnTo>
                  <a:lnTo>
                    <a:pt x="59" y="17"/>
                  </a:lnTo>
                  <a:lnTo>
                    <a:pt x="59" y="19"/>
                  </a:lnTo>
                  <a:lnTo>
                    <a:pt x="59" y="21"/>
                  </a:lnTo>
                  <a:lnTo>
                    <a:pt x="59" y="19"/>
                  </a:lnTo>
                  <a:lnTo>
                    <a:pt x="57" y="19"/>
                  </a:lnTo>
                  <a:lnTo>
                    <a:pt x="56" y="19"/>
                  </a:lnTo>
                  <a:lnTo>
                    <a:pt x="56" y="17"/>
                  </a:lnTo>
                  <a:lnTo>
                    <a:pt x="54" y="17"/>
                  </a:lnTo>
                  <a:lnTo>
                    <a:pt x="52" y="17"/>
                  </a:lnTo>
                  <a:lnTo>
                    <a:pt x="50" y="17"/>
                  </a:lnTo>
                  <a:lnTo>
                    <a:pt x="48" y="17"/>
                  </a:lnTo>
                  <a:lnTo>
                    <a:pt x="46" y="15"/>
                  </a:lnTo>
                  <a:lnTo>
                    <a:pt x="44" y="15"/>
                  </a:lnTo>
                  <a:lnTo>
                    <a:pt x="44" y="13"/>
                  </a:lnTo>
                  <a:lnTo>
                    <a:pt x="46" y="13"/>
                  </a:lnTo>
                  <a:lnTo>
                    <a:pt x="48" y="13"/>
                  </a:lnTo>
                  <a:lnTo>
                    <a:pt x="50" y="13"/>
                  </a:lnTo>
                  <a:lnTo>
                    <a:pt x="52" y="13"/>
                  </a:lnTo>
                  <a:lnTo>
                    <a:pt x="52" y="11"/>
                  </a:lnTo>
                  <a:lnTo>
                    <a:pt x="50" y="10"/>
                  </a:lnTo>
                  <a:lnTo>
                    <a:pt x="48" y="10"/>
                  </a:lnTo>
                  <a:lnTo>
                    <a:pt x="46" y="10"/>
                  </a:lnTo>
                  <a:lnTo>
                    <a:pt x="44" y="10"/>
                  </a:lnTo>
                  <a:lnTo>
                    <a:pt x="42" y="10"/>
                  </a:lnTo>
                  <a:lnTo>
                    <a:pt x="40" y="10"/>
                  </a:lnTo>
                  <a:lnTo>
                    <a:pt x="38" y="10"/>
                  </a:lnTo>
                  <a:lnTo>
                    <a:pt x="36" y="10"/>
                  </a:lnTo>
                  <a:lnTo>
                    <a:pt x="34" y="10"/>
                  </a:lnTo>
                  <a:lnTo>
                    <a:pt x="34" y="11"/>
                  </a:lnTo>
                  <a:lnTo>
                    <a:pt x="32" y="11"/>
                  </a:lnTo>
                  <a:lnTo>
                    <a:pt x="31" y="11"/>
                  </a:lnTo>
                  <a:lnTo>
                    <a:pt x="31" y="13"/>
                  </a:lnTo>
                  <a:lnTo>
                    <a:pt x="29" y="13"/>
                  </a:lnTo>
                  <a:lnTo>
                    <a:pt x="29" y="15"/>
                  </a:lnTo>
                  <a:lnTo>
                    <a:pt x="27" y="15"/>
                  </a:lnTo>
                  <a:lnTo>
                    <a:pt x="25" y="17"/>
                  </a:lnTo>
                  <a:lnTo>
                    <a:pt x="23" y="17"/>
                  </a:lnTo>
                  <a:lnTo>
                    <a:pt x="21" y="17"/>
                  </a:lnTo>
                  <a:lnTo>
                    <a:pt x="19" y="19"/>
                  </a:lnTo>
                  <a:lnTo>
                    <a:pt x="19" y="17"/>
                  </a:lnTo>
                  <a:lnTo>
                    <a:pt x="19" y="19"/>
                  </a:lnTo>
                  <a:lnTo>
                    <a:pt x="17" y="17"/>
                  </a:lnTo>
                  <a:lnTo>
                    <a:pt x="17" y="19"/>
                  </a:lnTo>
                  <a:lnTo>
                    <a:pt x="17" y="17"/>
                  </a:lnTo>
                  <a:lnTo>
                    <a:pt x="15" y="19"/>
                  </a:lnTo>
                  <a:lnTo>
                    <a:pt x="15" y="21"/>
                  </a:lnTo>
                  <a:lnTo>
                    <a:pt x="15" y="19"/>
                  </a:lnTo>
                  <a:lnTo>
                    <a:pt x="15" y="21"/>
                  </a:lnTo>
                  <a:lnTo>
                    <a:pt x="15" y="23"/>
                  </a:lnTo>
                  <a:lnTo>
                    <a:pt x="13" y="23"/>
                  </a:lnTo>
                  <a:lnTo>
                    <a:pt x="11" y="23"/>
                  </a:lnTo>
                  <a:lnTo>
                    <a:pt x="9" y="23"/>
                  </a:lnTo>
                  <a:lnTo>
                    <a:pt x="8" y="25"/>
                  </a:lnTo>
                  <a:lnTo>
                    <a:pt x="6" y="25"/>
                  </a:lnTo>
                  <a:lnTo>
                    <a:pt x="8" y="23"/>
                  </a:lnTo>
                  <a:lnTo>
                    <a:pt x="6" y="23"/>
                  </a:lnTo>
                  <a:lnTo>
                    <a:pt x="4" y="23"/>
                  </a:lnTo>
                  <a:lnTo>
                    <a:pt x="2" y="25"/>
                  </a:lnTo>
                  <a:lnTo>
                    <a:pt x="0" y="25"/>
                  </a:lnTo>
                  <a:lnTo>
                    <a:pt x="0" y="23"/>
                  </a:lnTo>
                  <a:lnTo>
                    <a:pt x="2" y="23"/>
                  </a:lnTo>
                  <a:lnTo>
                    <a:pt x="4" y="21"/>
                  </a:lnTo>
                  <a:lnTo>
                    <a:pt x="6" y="21"/>
                  </a:lnTo>
                  <a:lnTo>
                    <a:pt x="8" y="21"/>
                  </a:lnTo>
                  <a:lnTo>
                    <a:pt x="9" y="21"/>
                  </a:lnTo>
                  <a:lnTo>
                    <a:pt x="9" y="19"/>
                  </a:lnTo>
                  <a:lnTo>
                    <a:pt x="9" y="21"/>
                  </a:lnTo>
                  <a:lnTo>
                    <a:pt x="9" y="19"/>
                  </a:lnTo>
                  <a:lnTo>
                    <a:pt x="8" y="19"/>
                  </a:lnTo>
                  <a:lnTo>
                    <a:pt x="8" y="17"/>
                  </a:lnTo>
                  <a:lnTo>
                    <a:pt x="8" y="15"/>
                  </a:lnTo>
                  <a:lnTo>
                    <a:pt x="9" y="15"/>
                  </a:lnTo>
                  <a:lnTo>
                    <a:pt x="9" y="13"/>
                  </a:lnTo>
                  <a:lnTo>
                    <a:pt x="11" y="13"/>
                  </a:lnTo>
                  <a:lnTo>
                    <a:pt x="11" y="11"/>
                  </a:lnTo>
                  <a:lnTo>
                    <a:pt x="13" y="11"/>
                  </a:lnTo>
                  <a:lnTo>
                    <a:pt x="13" y="10"/>
                  </a:lnTo>
                  <a:lnTo>
                    <a:pt x="15" y="10"/>
                  </a:lnTo>
                  <a:lnTo>
                    <a:pt x="13" y="10"/>
                  </a:lnTo>
                  <a:lnTo>
                    <a:pt x="15" y="10"/>
                  </a:lnTo>
                  <a:lnTo>
                    <a:pt x="15" y="8"/>
                  </a:lnTo>
                  <a:lnTo>
                    <a:pt x="17" y="10"/>
                  </a:lnTo>
                  <a:lnTo>
                    <a:pt x="17" y="8"/>
                  </a:lnTo>
                  <a:lnTo>
                    <a:pt x="19" y="8"/>
                  </a:lnTo>
                  <a:lnTo>
                    <a:pt x="21" y="8"/>
                  </a:lnTo>
                  <a:lnTo>
                    <a:pt x="23" y="6"/>
                  </a:lnTo>
                  <a:lnTo>
                    <a:pt x="25" y="6"/>
                  </a:lnTo>
                  <a:lnTo>
                    <a:pt x="25" y="4"/>
                  </a:lnTo>
                  <a:lnTo>
                    <a:pt x="27" y="4"/>
                  </a:lnTo>
                  <a:lnTo>
                    <a:pt x="29" y="4"/>
                  </a:lnTo>
                  <a:lnTo>
                    <a:pt x="27" y="4"/>
                  </a:lnTo>
                  <a:lnTo>
                    <a:pt x="27" y="6"/>
                  </a:lnTo>
                  <a:lnTo>
                    <a:pt x="29" y="6"/>
                  </a:lnTo>
                  <a:lnTo>
                    <a:pt x="29" y="4"/>
                  </a:lnTo>
                  <a:lnTo>
                    <a:pt x="31" y="4"/>
                  </a:lnTo>
                  <a:lnTo>
                    <a:pt x="32" y="4"/>
                  </a:lnTo>
                  <a:lnTo>
                    <a:pt x="34" y="4"/>
                  </a:lnTo>
                  <a:lnTo>
                    <a:pt x="36" y="4"/>
                  </a:lnTo>
                  <a:lnTo>
                    <a:pt x="38" y="4"/>
                  </a:lnTo>
                  <a:lnTo>
                    <a:pt x="38" y="2"/>
                  </a:lnTo>
                  <a:lnTo>
                    <a:pt x="40" y="2"/>
                  </a:lnTo>
                  <a:lnTo>
                    <a:pt x="42" y="2"/>
                  </a:lnTo>
                  <a:lnTo>
                    <a:pt x="42" y="0"/>
                  </a:lnTo>
                  <a:lnTo>
                    <a:pt x="44" y="0"/>
                  </a:lnTo>
                  <a:lnTo>
                    <a:pt x="46" y="0"/>
                  </a:lnTo>
                  <a:lnTo>
                    <a:pt x="46" y="2"/>
                  </a:lnTo>
                  <a:lnTo>
                    <a:pt x="48" y="2"/>
                  </a:lnTo>
                  <a:lnTo>
                    <a:pt x="50" y="2"/>
                  </a:lnTo>
                  <a:lnTo>
                    <a:pt x="52" y="2"/>
                  </a:lnTo>
                  <a:lnTo>
                    <a:pt x="54" y="2"/>
                  </a:lnTo>
                  <a:lnTo>
                    <a:pt x="54" y="4"/>
                  </a:lnTo>
                  <a:lnTo>
                    <a:pt x="54" y="2"/>
                  </a:lnTo>
                  <a:lnTo>
                    <a:pt x="56" y="2"/>
                  </a:lnTo>
                  <a:lnTo>
                    <a:pt x="57" y="2"/>
                  </a:lnTo>
                  <a:lnTo>
                    <a:pt x="59" y="2"/>
                  </a:lnTo>
                  <a:lnTo>
                    <a:pt x="59" y="0"/>
                  </a:lnTo>
                  <a:lnTo>
                    <a:pt x="59" y="2"/>
                  </a:lnTo>
                  <a:lnTo>
                    <a:pt x="57" y="2"/>
                  </a:lnTo>
                  <a:lnTo>
                    <a:pt x="59" y="2"/>
                  </a:lnTo>
                  <a:lnTo>
                    <a:pt x="59" y="4"/>
                  </a:lnTo>
                  <a:close/>
                  <a:moveTo>
                    <a:pt x="67" y="0"/>
                  </a:moveTo>
                  <a:lnTo>
                    <a:pt x="65" y="0"/>
                  </a:lnTo>
                  <a:lnTo>
                    <a:pt x="67" y="0"/>
                  </a:lnTo>
                  <a:close/>
                  <a:moveTo>
                    <a:pt x="63" y="0"/>
                  </a:moveTo>
                  <a:lnTo>
                    <a:pt x="65" y="0"/>
                  </a:lnTo>
                  <a:lnTo>
                    <a:pt x="6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61"/>
            <p:cNvSpPr>
              <a:spLocks/>
            </p:cNvSpPr>
            <p:nvPr/>
          </p:nvSpPr>
          <p:spPr bwMode="auto">
            <a:xfrm>
              <a:off x="3282950" y="4518025"/>
              <a:ext cx="9525" cy="6350"/>
            </a:xfrm>
            <a:custGeom>
              <a:avLst/>
              <a:gdLst>
                <a:gd name="T0" fmla="*/ 6 w 6"/>
                <a:gd name="T1" fmla="*/ 4 h 4"/>
                <a:gd name="T2" fmla="*/ 6 w 6"/>
                <a:gd name="T3" fmla="*/ 4 h 4"/>
                <a:gd name="T4" fmla="*/ 6 w 6"/>
                <a:gd name="T5" fmla="*/ 4 h 4"/>
                <a:gd name="T6" fmla="*/ 4 w 6"/>
                <a:gd name="T7" fmla="*/ 4 h 4"/>
                <a:gd name="T8" fmla="*/ 4 w 6"/>
                <a:gd name="T9" fmla="*/ 4 h 4"/>
                <a:gd name="T10" fmla="*/ 2 w 6"/>
                <a:gd name="T11" fmla="*/ 4 h 4"/>
                <a:gd name="T12" fmla="*/ 2 w 6"/>
                <a:gd name="T13" fmla="*/ 4 h 4"/>
                <a:gd name="T14" fmla="*/ 2 w 6"/>
                <a:gd name="T15" fmla="*/ 4 h 4"/>
                <a:gd name="T16" fmla="*/ 2 w 6"/>
                <a:gd name="T17" fmla="*/ 2 h 4"/>
                <a:gd name="T18" fmla="*/ 2 w 6"/>
                <a:gd name="T19" fmla="*/ 2 h 4"/>
                <a:gd name="T20" fmla="*/ 2 w 6"/>
                <a:gd name="T21" fmla="*/ 2 h 4"/>
                <a:gd name="T22" fmla="*/ 0 w 6"/>
                <a:gd name="T23" fmla="*/ 2 h 4"/>
                <a:gd name="T24" fmla="*/ 0 w 6"/>
                <a:gd name="T25" fmla="*/ 2 h 4"/>
                <a:gd name="T26" fmla="*/ 0 w 6"/>
                <a:gd name="T27" fmla="*/ 2 h 4"/>
                <a:gd name="T28" fmla="*/ 0 w 6"/>
                <a:gd name="T29" fmla="*/ 2 h 4"/>
                <a:gd name="T30" fmla="*/ 0 w 6"/>
                <a:gd name="T31" fmla="*/ 0 h 4"/>
                <a:gd name="T32" fmla="*/ 0 w 6"/>
                <a:gd name="T33" fmla="*/ 0 h 4"/>
                <a:gd name="T34" fmla="*/ 0 w 6"/>
                <a:gd name="T35" fmla="*/ 0 h 4"/>
                <a:gd name="T36" fmla="*/ 0 w 6"/>
                <a:gd name="T37" fmla="*/ 0 h 4"/>
                <a:gd name="T38" fmla="*/ 0 w 6"/>
                <a:gd name="T39" fmla="*/ 0 h 4"/>
                <a:gd name="T40" fmla="*/ 0 w 6"/>
                <a:gd name="T41" fmla="*/ 0 h 4"/>
                <a:gd name="T42" fmla="*/ 0 w 6"/>
                <a:gd name="T43" fmla="*/ 0 h 4"/>
                <a:gd name="T44" fmla="*/ 0 w 6"/>
                <a:gd name="T45" fmla="*/ 0 h 4"/>
                <a:gd name="T46" fmla="*/ 0 w 6"/>
                <a:gd name="T47" fmla="*/ 0 h 4"/>
                <a:gd name="T48" fmla="*/ 0 w 6"/>
                <a:gd name="T49" fmla="*/ 0 h 4"/>
                <a:gd name="T50" fmla="*/ 0 w 6"/>
                <a:gd name="T51" fmla="*/ 0 h 4"/>
                <a:gd name="T52" fmla="*/ 0 w 6"/>
                <a:gd name="T53" fmla="*/ 0 h 4"/>
                <a:gd name="T54" fmla="*/ 0 w 6"/>
                <a:gd name="T55" fmla="*/ 0 h 4"/>
                <a:gd name="T56" fmla="*/ 0 w 6"/>
                <a:gd name="T57" fmla="*/ 0 h 4"/>
                <a:gd name="T58" fmla="*/ 2 w 6"/>
                <a:gd name="T59" fmla="*/ 0 h 4"/>
                <a:gd name="T60" fmla="*/ 2 w 6"/>
                <a:gd name="T61" fmla="*/ 2 h 4"/>
                <a:gd name="T62" fmla="*/ 2 w 6"/>
                <a:gd name="T63" fmla="*/ 2 h 4"/>
                <a:gd name="T64" fmla="*/ 2 w 6"/>
                <a:gd name="T65" fmla="*/ 2 h 4"/>
                <a:gd name="T66" fmla="*/ 2 w 6"/>
                <a:gd name="T67" fmla="*/ 2 h 4"/>
                <a:gd name="T68" fmla="*/ 4 w 6"/>
                <a:gd name="T69" fmla="*/ 2 h 4"/>
                <a:gd name="T70" fmla="*/ 4 w 6"/>
                <a:gd name="T71" fmla="*/ 2 h 4"/>
                <a:gd name="T72" fmla="*/ 6 w 6"/>
                <a:gd name="T73" fmla="*/ 4 h 4"/>
                <a:gd name="T74" fmla="*/ 6 w 6"/>
                <a:gd name="T75" fmla="*/ 4 h 4"/>
                <a:gd name="T76" fmla="*/ 6 w 6"/>
                <a:gd name="T77" fmla="*/ 4 h 4"/>
                <a:gd name="T78" fmla="*/ 6 w 6"/>
                <a:gd name="T79" fmla="*/ 4 h 4"/>
                <a:gd name="T80" fmla="*/ 6 w 6"/>
                <a:gd name="T81" fmla="*/ 4 h 4"/>
                <a:gd name="T82" fmla="*/ 6 w 6"/>
                <a:gd name="T83" fmla="*/ 4 h 4"/>
                <a:gd name="T84" fmla="*/ 6 w 6"/>
                <a:gd name="T85" fmla="*/ 4 h 4"/>
                <a:gd name="T86" fmla="*/ 6 w 6"/>
                <a:gd name="T8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 h="4">
                  <a:moveTo>
                    <a:pt x="6" y="4"/>
                  </a:moveTo>
                  <a:lnTo>
                    <a:pt x="6" y="4"/>
                  </a:lnTo>
                  <a:lnTo>
                    <a:pt x="6" y="4"/>
                  </a:lnTo>
                  <a:lnTo>
                    <a:pt x="4" y="4"/>
                  </a:lnTo>
                  <a:lnTo>
                    <a:pt x="4" y="4"/>
                  </a:lnTo>
                  <a:lnTo>
                    <a:pt x="2" y="4"/>
                  </a:lnTo>
                  <a:lnTo>
                    <a:pt x="2" y="4"/>
                  </a:lnTo>
                  <a:lnTo>
                    <a:pt x="2" y="4"/>
                  </a:lnTo>
                  <a:lnTo>
                    <a:pt x="2" y="2"/>
                  </a:lnTo>
                  <a:lnTo>
                    <a:pt x="2" y="2"/>
                  </a:lnTo>
                  <a:lnTo>
                    <a:pt x="2" y="2"/>
                  </a:lnTo>
                  <a:lnTo>
                    <a:pt x="0" y="2"/>
                  </a:lnTo>
                  <a:lnTo>
                    <a:pt x="0" y="2"/>
                  </a:lnTo>
                  <a:lnTo>
                    <a:pt x="0" y="2"/>
                  </a:lnTo>
                  <a:lnTo>
                    <a:pt x="0" y="2"/>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2" y="0"/>
                  </a:lnTo>
                  <a:lnTo>
                    <a:pt x="2" y="2"/>
                  </a:lnTo>
                  <a:lnTo>
                    <a:pt x="2" y="2"/>
                  </a:lnTo>
                  <a:lnTo>
                    <a:pt x="2" y="2"/>
                  </a:lnTo>
                  <a:lnTo>
                    <a:pt x="2" y="2"/>
                  </a:lnTo>
                  <a:lnTo>
                    <a:pt x="4" y="2"/>
                  </a:lnTo>
                  <a:lnTo>
                    <a:pt x="4" y="2"/>
                  </a:lnTo>
                  <a:lnTo>
                    <a:pt x="6" y="4"/>
                  </a:lnTo>
                  <a:lnTo>
                    <a:pt x="6" y="4"/>
                  </a:lnTo>
                  <a:lnTo>
                    <a:pt x="6" y="4"/>
                  </a:lnTo>
                  <a:lnTo>
                    <a:pt x="6" y="4"/>
                  </a:lnTo>
                  <a:lnTo>
                    <a:pt x="6" y="4"/>
                  </a:lnTo>
                  <a:lnTo>
                    <a:pt x="6" y="4"/>
                  </a:lnTo>
                  <a:lnTo>
                    <a:pt x="6" y="4"/>
                  </a:lnTo>
                  <a:lnTo>
                    <a:pt x="6"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62"/>
            <p:cNvSpPr>
              <a:spLocks noEditPoints="1"/>
            </p:cNvSpPr>
            <p:nvPr/>
          </p:nvSpPr>
          <p:spPr bwMode="auto">
            <a:xfrm>
              <a:off x="2973388" y="4322763"/>
              <a:ext cx="41275" cy="12700"/>
            </a:xfrm>
            <a:custGeom>
              <a:avLst/>
              <a:gdLst>
                <a:gd name="T0" fmla="*/ 1 w 26"/>
                <a:gd name="T1" fmla="*/ 8 h 8"/>
                <a:gd name="T2" fmla="*/ 1 w 26"/>
                <a:gd name="T3" fmla="*/ 8 h 8"/>
                <a:gd name="T4" fmla="*/ 1 w 26"/>
                <a:gd name="T5" fmla="*/ 8 h 8"/>
                <a:gd name="T6" fmla="*/ 1 w 26"/>
                <a:gd name="T7" fmla="*/ 8 h 8"/>
                <a:gd name="T8" fmla="*/ 1 w 26"/>
                <a:gd name="T9" fmla="*/ 8 h 8"/>
                <a:gd name="T10" fmla="*/ 1 w 26"/>
                <a:gd name="T11" fmla="*/ 8 h 8"/>
                <a:gd name="T12" fmla="*/ 1 w 26"/>
                <a:gd name="T13" fmla="*/ 8 h 8"/>
                <a:gd name="T14" fmla="*/ 1 w 26"/>
                <a:gd name="T15" fmla="*/ 8 h 8"/>
                <a:gd name="T16" fmla="*/ 1 w 26"/>
                <a:gd name="T17" fmla="*/ 6 h 8"/>
                <a:gd name="T18" fmla="*/ 1 w 26"/>
                <a:gd name="T19" fmla="*/ 6 h 8"/>
                <a:gd name="T20" fmla="*/ 3 w 26"/>
                <a:gd name="T21" fmla="*/ 8 h 8"/>
                <a:gd name="T22" fmla="*/ 3 w 26"/>
                <a:gd name="T23" fmla="*/ 6 h 8"/>
                <a:gd name="T24" fmla="*/ 5 w 26"/>
                <a:gd name="T25" fmla="*/ 8 h 8"/>
                <a:gd name="T26" fmla="*/ 5 w 26"/>
                <a:gd name="T27" fmla="*/ 8 h 8"/>
                <a:gd name="T28" fmla="*/ 3 w 26"/>
                <a:gd name="T29" fmla="*/ 8 h 8"/>
                <a:gd name="T30" fmla="*/ 3 w 26"/>
                <a:gd name="T31" fmla="*/ 8 h 8"/>
                <a:gd name="T32" fmla="*/ 3 w 26"/>
                <a:gd name="T33" fmla="*/ 8 h 8"/>
                <a:gd name="T34" fmla="*/ 1 w 26"/>
                <a:gd name="T35" fmla="*/ 8 h 8"/>
                <a:gd name="T36" fmla="*/ 1 w 26"/>
                <a:gd name="T37" fmla="*/ 8 h 8"/>
                <a:gd name="T38" fmla="*/ 0 w 26"/>
                <a:gd name="T39" fmla="*/ 8 h 8"/>
                <a:gd name="T40" fmla="*/ 0 w 26"/>
                <a:gd name="T41" fmla="*/ 8 h 8"/>
                <a:gd name="T42" fmla="*/ 0 w 26"/>
                <a:gd name="T43" fmla="*/ 8 h 8"/>
                <a:gd name="T44" fmla="*/ 0 w 26"/>
                <a:gd name="T45" fmla="*/ 8 h 8"/>
                <a:gd name="T46" fmla="*/ 0 w 26"/>
                <a:gd name="T47" fmla="*/ 8 h 8"/>
                <a:gd name="T48" fmla="*/ 0 w 26"/>
                <a:gd name="T49" fmla="*/ 6 h 8"/>
                <a:gd name="T50" fmla="*/ 0 w 26"/>
                <a:gd name="T51" fmla="*/ 6 h 8"/>
                <a:gd name="T52" fmla="*/ 0 w 26"/>
                <a:gd name="T53" fmla="*/ 6 h 8"/>
                <a:gd name="T54" fmla="*/ 1 w 26"/>
                <a:gd name="T55" fmla="*/ 6 h 8"/>
                <a:gd name="T56" fmla="*/ 1 w 26"/>
                <a:gd name="T57" fmla="*/ 8 h 8"/>
                <a:gd name="T58" fmla="*/ 23 w 26"/>
                <a:gd name="T59" fmla="*/ 0 h 8"/>
                <a:gd name="T60" fmla="*/ 23 w 26"/>
                <a:gd name="T61" fmla="*/ 2 h 8"/>
                <a:gd name="T62" fmla="*/ 21 w 26"/>
                <a:gd name="T63" fmla="*/ 2 h 8"/>
                <a:gd name="T64" fmla="*/ 21 w 26"/>
                <a:gd name="T65" fmla="*/ 2 h 8"/>
                <a:gd name="T66" fmla="*/ 23 w 26"/>
                <a:gd name="T67" fmla="*/ 0 h 8"/>
                <a:gd name="T68" fmla="*/ 23 w 26"/>
                <a:gd name="T69" fmla="*/ 0 h 8"/>
                <a:gd name="T70" fmla="*/ 24 w 26"/>
                <a:gd name="T71" fmla="*/ 2 h 8"/>
                <a:gd name="T72" fmla="*/ 24 w 26"/>
                <a:gd name="T73" fmla="*/ 0 h 8"/>
                <a:gd name="T74" fmla="*/ 26 w 26"/>
                <a:gd name="T75" fmla="*/ 0 h 8"/>
                <a:gd name="T76" fmla="*/ 26 w 26"/>
                <a:gd name="T77" fmla="*/ 0 h 8"/>
                <a:gd name="T78" fmla="*/ 26 w 26"/>
                <a:gd name="T7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6" h="8">
                  <a:moveTo>
                    <a:pt x="1" y="8"/>
                  </a:moveTo>
                  <a:lnTo>
                    <a:pt x="1" y="8"/>
                  </a:lnTo>
                  <a:lnTo>
                    <a:pt x="1" y="8"/>
                  </a:lnTo>
                  <a:lnTo>
                    <a:pt x="1" y="8"/>
                  </a:lnTo>
                  <a:lnTo>
                    <a:pt x="1" y="8"/>
                  </a:lnTo>
                  <a:lnTo>
                    <a:pt x="1" y="8"/>
                  </a:lnTo>
                  <a:lnTo>
                    <a:pt x="1" y="8"/>
                  </a:lnTo>
                  <a:lnTo>
                    <a:pt x="1" y="8"/>
                  </a:lnTo>
                  <a:lnTo>
                    <a:pt x="1" y="8"/>
                  </a:lnTo>
                  <a:lnTo>
                    <a:pt x="1" y="8"/>
                  </a:lnTo>
                  <a:lnTo>
                    <a:pt x="1" y="8"/>
                  </a:lnTo>
                  <a:lnTo>
                    <a:pt x="1" y="8"/>
                  </a:lnTo>
                  <a:lnTo>
                    <a:pt x="1" y="8"/>
                  </a:lnTo>
                  <a:lnTo>
                    <a:pt x="1" y="8"/>
                  </a:lnTo>
                  <a:lnTo>
                    <a:pt x="1" y="8"/>
                  </a:lnTo>
                  <a:lnTo>
                    <a:pt x="1" y="8"/>
                  </a:lnTo>
                  <a:lnTo>
                    <a:pt x="1" y="8"/>
                  </a:lnTo>
                  <a:lnTo>
                    <a:pt x="1" y="6"/>
                  </a:lnTo>
                  <a:lnTo>
                    <a:pt x="1" y="6"/>
                  </a:lnTo>
                  <a:lnTo>
                    <a:pt x="1" y="6"/>
                  </a:lnTo>
                  <a:lnTo>
                    <a:pt x="3" y="8"/>
                  </a:lnTo>
                  <a:lnTo>
                    <a:pt x="3" y="8"/>
                  </a:lnTo>
                  <a:lnTo>
                    <a:pt x="3" y="6"/>
                  </a:lnTo>
                  <a:lnTo>
                    <a:pt x="3" y="6"/>
                  </a:lnTo>
                  <a:lnTo>
                    <a:pt x="5" y="8"/>
                  </a:lnTo>
                  <a:lnTo>
                    <a:pt x="5" y="8"/>
                  </a:lnTo>
                  <a:lnTo>
                    <a:pt x="5" y="8"/>
                  </a:lnTo>
                  <a:lnTo>
                    <a:pt x="5" y="8"/>
                  </a:lnTo>
                  <a:lnTo>
                    <a:pt x="5" y="8"/>
                  </a:lnTo>
                  <a:lnTo>
                    <a:pt x="3" y="8"/>
                  </a:lnTo>
                  <a:lnTo>
                    <a:pt x="3" y="8"/>
                  </a:lnTo>
                  <a:lnTo>
                    <a:pt x="3" y="8"/>
                  </a:lnTo>
                  <a:lnTo>
                    <a:pt x="3" y="8"/>
                  </a:lnTo>
                  <a:lnTo>
                    <a:pt x="3" y="8"/>
                  </a:lnTo>
                  <a:lnTo>
                    <a:pt x="3" y="8"/>
                  </a:lnTo>
                  <a:lnTo>
                    <a:pt x="1" y="8"/>
                  </a:lnTo>
                  <a:lnTo>
                    <a:pt x="1" y="8"/>
                  </a:lnTo>
                  <a:lnTo>
                    <a:pt x="1" y="8"/>
                  </a:lnTo>
                  <a:lnTo>
                    <a:pt x="1" y="8"/>
                  </a:lnTo>
                  <a:lnTo>
                    <a:pt x="0" y="8"/>
                  </a:lnTo>
                  <a:lnTo>
                    <a:pt x="0" y="8"/>
                  </a:lnTo>
                  <a:lnTo>
                    <a:pt x="0" y="8"/>
                  </a:lnTo>
                  <a:lnTo>
                    <a:pt x="0" y="8"/>
                  </a:lnTo>
                  <a:lnTo>
                    <a:pt x="0" y="8"/>
                  </a:lnTo>
                  <a:lnTo>
                    <a:pt x="0" y="8"/>
                  </a:lnTo>
                  <a:lnTo>
                    <a:pt x="0" y="8"/>
                  </a:lnTo>
                  <a:lnTo>
                    <a:pt x="0" y="8"/>
                  </a:lnTo>
                  <a:lnTo>
                    <a:pt x="0" y="8"/>
                  </a:lnTo>
                  <a:lnTo>
                    <a:pt x="0" y="6"/>
                  </a:lnTo>
                  <a:lnTo>
                    <a:pt x="0" y="6"/>
                  </a:lnTo>
                  <a:lnTo>
                    <a:pt x="0" y="6"/>
                  </a:lnTo>
                  <a:lnTo>
                    <a:pt x="0" y="6"/>
                  </a:lnTo>
                  <a:lnTo>
                    <a:pt x="0" y="6"/>
                  </a:lnTo>
                  <a:lnTo>
                    <a:pt x="0" y="6"/>
                  </a:lnTo>
                  <a:lnTo>
                    <a:pt x="0" y="6"/>
                  </a:lnTo>
                  <a:lnTo>
                    <a:pt x="1" y="6"/>
                  </a:lnTo>
                  <a:lnTo>
                    <a:pt x="1" y="8"/>
                  </a:lnTo>
                  <a:lnTo>
                    <a:pt x="1" y="8"/>
                  </a:lnTo>
                  <a:close/>
                  <a:moveTo>
                    <a:pt x="23" y="0"/>
                  </a:moveTo>
                  <a:lnTo>
                    <a:pt x="23" y="0"/>
                  </a:lnTo>
                  <a:lnTo>
                    <a:pt x="23" y="0"/>
                  </a:lnTo>
                  <a:lnTo>
                    <a:pt x="23" y="2"/>
                  </a:lnTo>
                  <a:lnTo>
                    <a:pt x="21" y="2"/>
                  </a:lnTo>
                  <a:lnTo>
                    <a:pt x="21" y="2"/>
                  </a:lnTo>
                  <a:lnTo>
                    <a:pt x="21" y="2"/>
                  </a:lnTo>
                  <a:lnTo>
                    <a:pt x="21" y="2"/>
                  </a:lnTo>
                  <a:lnTo>
                    <a:pt x="21" y="0"/>
                  </a:lnTo>
                  <a:lnTo>
                    <a:pt x="23" y="0"/>
                  </a:lnTo>
                  <a:lnTo>
                    <a:pt x="23" y="0"/>
                  </a:lnTo>
                  <a:lnTo>
                    <a:pt x="23" y="0"/>
                  </a:lnTo>
                  <a:lnTo>
                    <a:pt x="23" y="0"/>
                  </a:lnTo>
                  <a:close/>
                  <a:moveTo>
                    <a:pt x="24" y="2"/>
                  </a:moveTo>
                  <a:lnTo>
                    <a:pt x="24" y="2"/>
                  </a:lnTo>
                  <a:lnTo>
                    <a:pt x="24" y="0"/>
                  </a:lnTo>
                  <a:lnTo>
                    <a:pt x="24" y="0"/>
                  </a:lnTo>
                  <a:lnTo>
                    <a:pt x="26" y="0"/>
                  </a:lnTo>
                  <a:lnTo>
                    <a:pt x="26" y="0"/>
                  </a:lnTo>
                  <a:lnTo>
                    <a:pt x="26" y="0"/>
                  </a:lnTo>
                  <a:lnTo>
                    <a:pt x="26" y="0"/>
                  </a:lnTo>
                  <a:lnTo>
                    <a:pt x="26" y="0"/>
                  </a:lnTo>
                  <a:lnTo>
                    <a:pt x="24"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63"/>
            <p:cNvSpPr>
              <a:spLocks noEditPoints="1"/>
            </p:cNvSpPr>
            <p:nvPr/>
          </p:nvSpPr>
          <p:spPr bwMode="auto">
            <a:xfrm>
              <a:off x="5853113" y="3865563"/>
              <a:ext cx="52388" cy="22225"/>
            </a:xfrm>
            <a:custGeom>
              <a:avLst/>
              <a:gdLst>
                <a:gd name="T0" fmla="*/ 0 w 33"/>
                <a:gd name="T1" fmla="*/ 10 h 14"/>
                <a:gd name="T2" fmla="*/ 0 w 33"/>
                <a:gd name="T3" fmla="*/ 10 h 14"/>
                <a:gd name="T4" fmla="*/ 23 w 33"/>
                <a:gd name="T5" fmla="*/ 6 h 14"/>
                <a:gd name="T6" fmla="*/ 23 w 33"/>
                <a:gd name="T7" fmla="*/ 8 h 14"/>
                <a:gd name="T8" fmla="*/ 21 w 33"/>
                <a:gd name="T9" fmla="*/ 8 h 14"/>
                <a:gd name="T10" fmla="*/ 21 w 33"/>
                <a:gd name="T11" fmla="*/ 10 h 14"/>
                <a:gd name="T12" fmla="*/ 21 w 33"/>
                <a:gd name="T13" fmla="*/ 12 h 14"/>
                <a:gd name="T14" fmla="*/ 21 w 33"/>
                <a:gd name="T15" fmla="*/ 12 h 14"/>
                <a:gd name="T16" fmla="*/ 21 w 33"/>
                <a:gd name="T17" fmla="*/ 12 h 14"/>
                <a:gd name="T18" fmla="*/ 21 w 33"/>
                <a:gd name="T19" fmla="*/ 12 h 14"/>
                <a:gd name="T20" fmla="*/ 21 w 33"/>
                <a:gd name="T21" fmla="*/ 12 h 14"/>
                <a:gd name="T22" fmla="*/ 21 w 33"/>
                <a:gd name="T23" fmla="*/ 12 h 14"/>
                <a:gd name="T24" fmla="*/ 21 w 33"/>
                <a:gd name="T25" fmla="*/ 12 h 14"/>
                <a:gd name="T26" fmla="*/ 19 w 33"/>
                <a:gd name="T27" fmla="*/ 12 h 14"/>
                <a:gd name="T28" fmla="*/ 19 w 33"/>
                <a:gd name="T29" fmla="*/ 14 h 14"/>
                <a:gd name="T30" fmla="*/ 17 w 33"/>
                <a:gd name="T31" fmla="*/ 14 h 14"/>
                <a:gd name="T32" fmla="*/ 17 w 33"/>
                <a:gd name="T33" fmla="*/ 12 h 14"/>
                <a:gd name="T34" fmla="*/ 17 w 33"/>
                <a:gd name="T35" fmla="*/ 14 h 14"/>
                <a:gd name="T36" fmla="*/ 17 w 33"/>
                <a:gd name="T37" fmla="*/ 14 h 14"/>
                <a:gd name="T38" fmla="*/ 15 w 33"/>
                <a:gd name="T39" fmla="*/ 14 h 14"/>
                <a:gd name="T40" fmla="*/ 15 w 33"/>
                <a:gd name="T41" fmla="*/ 14 h 14"/>
                <a:gd name="T42" fmla="*/ 15 w 33"/>
                <a:gd name="T43" fmla="*/ 12 h 14"/>
                <a:gd name="T44" fmla="*/ 15 w 33"/>
                <a:gd name="T45" fmla="*/ 12 h 14"/>
                <a:gd name="T46" fmla="*/ 13 w 33"/>
                <a:gd name="T47" fmla="*/ 14 h 14"/>
                <a:gd name="T48" fmla="*/ 13 w 33"/>
                <a:gd name="T49" fmla="*/ 14 h 14"/>
                <a:gd name="T50" fmla="*/ 13 w 33"/>
                <a:gd name="T51" fmla="*/ 12 h 14"/>
                <a:gd name="T52" fmla="*/ 13 w 33"/>
                <a:gd name="T53" fmla="*/ 12 h 14"/>
                <a:gd name="T54" fmla="*/ 13 w 33"/>
                <a:gd name="T55" fmla="*/ 10 h 14"/>
                <a:gd name="T56" fmla="*/ 11 w 33"/>
                <a:gd name="T57" fmla="*/ 10 h 14"/>
                <a:gd name="T58" fmla="*/ 11 w 33"/>
                <a:gd name="T59" fmla="*/ 10 h 14"/>
                <a:gd name="T60" fmla="*/ 10 w 33"/>
                <a:gd name="T61" fmla="*/ 10 h 14"/>
                <a:gd name="T62" fmla="*/ 8 w 33"/>
                <a:gd name="T63" fmla="*/ 10 h 14"/>
                <a:gd name="T64" fmla="*/ 8 w 33"/>
                <a:gd name="T65" fmla="*/ 10 h 14"/>
                <a:gd name="T66" fmla="*/ 6 w 33"/>
                <a:gd name="T67" fmla="*/ 12 h 14"/>
                <a:gd name="T68" fmla="*/ 6 w 33"/>
                <a:gd name="T69" fmla="*/ 12 h 14"/>
                <a:gd name="T70" fmla="*/ 4 w 33"/>
                <a:gd name="T71" fmla="*/ 12 h 14"/>
                <a:gd name="T72" fmla="*/ 4 w 33"/>
                <a:gd name="T73" fmla="*/ 12 h 14"/>
                <a:gd name="T74" fmla="*/ 2 w 33"/>
                <a:gd name="T75" fmla="*/ 12 h 14"/>
                <a:gd name="T76" fmla="*/ 2 w 33"/>
                <a:gd name="T77" fmla="*/ 10 h 14"/>
                <a:gd name="T78" fmla="*/ 4 w 33"/>
                <a:gd name="T79" fmla="*/ 10 h 14"/>
                <a:gd name="T80" fmla="*/ 6 w 33"/>
                <a:gd name="T81" fmla="*/ 10 h 14"/>
                <a:gd name="T82" fmla="*/ 6 w 33"/>
                <a:gd name="T83" fmla="*/ 6 h 14"/>
                <a:gd name="T84" fmla="*/ 6 w 33"/>
                <a:gd name="T85" fmla="*/ 6 h 14"/>
                <a:gd name="T86" fmla="*/ 11 w 33"/>
                <a:gd name="T87" fmla="*/ 8 h 14"/>
                <a:gd name="T88" fmla="*/ 19 w 33"/>
                <a:gd name="T89" fmla="*/ 6 h 14"/>
                <a:gd name="T90" fmla="*/ 23 w 33"/>
                <a:gd name="T91" fmla="*/ 4 h 14"/>
                <a:gd name="T92" fmla="*/ 27 w 33"/>
                <a:gd name="T93" fmla="*/ 2 h 14"/>
                <a:gd name="T94" fmla="*/ 31 w 33"/>
                <a:gd name="T95" fmla="*/ 0 h 14"/>
                <a:gd name="T96" fmla="*/ 31 w 33"/>
                <a:gd name="T97" fmla="*/ 0 h 14"/>
                <a:gd name="T98" fmla="*/ 31 w 33"/>
                <a:gd name="T99" fmla="*/ 2 h 14"/>
                <a:gd name="T100" fmla="*/ 29 w 33"/>
                <a:gd name="T101"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 h="14">
                  <a:moveTo>
                    <a:pt x="0" y="10"/>
                  </a:moveTo>
                  <a:lnTo>
                    <a:pt x="0" y="10"/>
                  </a:lnTo>
                  <a:lnTo>
                    <a:pt x="0" y="10"/>
                  </a:lnTo>
                  <a:lnTo>
                    <a:pt x="0" y="10"/>
                  </a:lnTo>
                  <a:lnTo>
                    <a:pt x="0" y="10"/>
                  </a:lnTo>
                  <a:lnTo>
                    <a:pt x="0" y="10"/>
                  </a:lnTo>
                  <a:lnTo>
                    <a:pt x="0" y="10"/>
                  </a:lnTo>
                  <a:lnTo>
                    <a:pt x="0" y="10"/>
                  </a:lnTo>
                  <a:lnTo>
                    <a:pt x="0" y="10"/>
                  </a:lnTo>
                  <a:close/>
                  <a:moveTo>
                    <a:pt x="25" y="6"/>
                  </a:moveTo>
                  <a:lnTo>
                    <a:pt x="25" y="6"/>
                  </a:lnTo>
                  <a:lnTo>
                    <a:pt x="23" y="6"/>
                  </a:lnTo>
                  <a:lnTo>
                    <a:pt x="23" y="8"/>
                  </a:lnTo>
                  <a:lnTo>
                    <a:pt x="23" y="8"/>
                  </a:lnTo>
                  <a:lnTo>
                    <a:pt x="23" y="8"/>
                  </a:lnTo>
                  <a:lnTo>
                    <a:pt x="23" y="8"/>
                  </a:lnTo>
                  <a:lnTo>
                    <a:pt x="23" y="8"/>
                  </a:lnTo>
                  <a:lnTo>
                    <a:pt x="21" y="8"/>
                  </a:lnTo>
                  <a:lnTo>
                    <a:pt x="21" y="8"/>
                  </a:lnTo>
                  <a:lnTo>
                    <a:pt x="21" y="8"/>
                  </a:lnTo>
                  <a:lnTo>
                    <a:pt x="21" y="8"/>
                  </a:lnTo>
                  <a:lnTo>
                    <a:pt x="21" y="10"/>
                  </a:lnTo>
                  <a:lnTo>
                    <a:pt x="21" y="10"/>
                  </a:lnTo>
                  <a:lnTo>
                    <a:pt x="21" y="10"/>
                  </a:lnTo>
                  <a:lnTo>
                    <a:pt x="21" y="12"/>
                  </a:lnTo>
                  <a:lnTo>
                    <a:pt x="21" y="12"/>
                  </a:lnTo>
                  <a:lnTo>
                    <a:pt x="21" y="12"/>
                  </a:lnTo>
                  <a:lnTo>
                    <a:pt x="21" y="12"/>
                  </a:lnTo>
                  <a:lnTo>
                    <a:pt x="23" y="12"/>
                  </a:lnTo>
                  <a:lnTo>
                    <a:pt x="23"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19" y="12"/>
                  </a:lnTo>
                  <a:lnTo>
                    <a:pt x="19" y="12"/>
                  </a:lnTo>
                  <a:lnTo>
                    <a:pt x="19" y="12"/>
                  </a:lnTo>
                  <a:lnTo>
                    <a:pt x="19" y="12"/>
                  </a:lnTo>
                  <a:lnTo>
                    <a:pt x="19" y="14"/>
                  </a:lnTo>
                  <a:lnTo>
                    <a:pt x="19" y="14"/>
                  </a:lnTo>
                  <a:lnTo>
                    <a:pt x="19" y="14"/>
                  </a:lnTo>
                  <a:lnTo>
                    <a:pt x="19" y="14"/>
                  </a:lnTo>
                  <a:lnTo>
                    <a:pt x="19" y="14"/>
                  </a:lnTo>
                  <a:lnTo>
                    <a:pt x="17" y="14"/>
                  </a:lnTo>
                  <a:lnTo>
                    <a:pt x="17" y="14"/>
                  </a:lnTo>
                  <a:lnTo>
                    <a:pt x="17" y="14"/>
                  </a:lnTo>
                  <a:lnTo>
                    <a:pt x="17" y="14"/>
                  </a:lnTo>
                  <a:lnTo>
                    <a:pt x="17" y="12"/>
                  </a:lnTo>
                  <a:lnTo>
                    <a:pt x="17" y="12"/>
                  </a:lnTo>
                  <a:lnTo>
                    <a:pt x="17" y="12"/>
                  </a:lnTo>
                  <a:lnTo>
                    <a:pt x="17" y="12"/>
                  </a:lnTo>
                  <a:lnTo>
                    <a:pt x="17" y="12"/>
                  </a:lnTo>
                  <a:lnTo>
                    <a:pt x="17" y="14"/>
                  </a:lnTo>
                  <a:lnTo>
                    <a:pt x="17" y="14"/>
                  </a:lnTo>
                  <a:lnTo>
                    <a:pt x="17" y="14"/>
                  </a:lnTo>
                  <a:lnTo>
                    <a:pt x="17" y="14"/>
                  </a:lnTo>
                  <a:lnTo>
                    <a:pt x="17" y="14"/>
                  </a:lnTo>
                  <a:lnTo>
                    <a:pt x="17" y="14"/>
                  </a:lnTo>
                  <a:lnTo>
                    <a:pt x="17" y="14"/>
                  </a:lnTo>
                  <a:lnTo>
                    <a:pt x="17" y="14"/>
                  </a:lnTo>
                  <a:lnTo>
                    <a:pt x="15" y="14"/>
                  </a:lnTo>
                  <a:lnTo>
                    <a:pt x="15" y="14"/>
                  </a:lnTo>
                  <a:lnTo>
                    <a:pt x="15" y="14"/>
                  </a:lnTo>
                  <a:lnTo>
                    <a:pt x="15" y="14"/>
                  </a:lnTo>
                  <a:lnTo>
                    <a:pt x="15" y="14"/>
                  </a:lnTo>
                  <a:lnTo>
                    <a:pt x="15" y="12"/>
                  </a:lnTo>
                  <a:lnTo>
                    <a:pt x="15" y="12"/>
                  </a:lnTo>
                  <a:lnTo>
                    <a:pt x="15" y="12"/>
                  </a:lnTo>
                  <a:lnTo>
                    <a:pt x="15" y="12"/>
                  </a:lnTo>
                  <a:lnTo>
                    <a:pt x="15" y="12"/>
                  </a:lnTo>
                  <a:lnTo>
                    <a:pt x="15" y="12"/>
                  </a:lnTo>
                  <a:lnTo>
                    <a:pt x="15" y="12"/>
                  </a:lnTo>
                  <a:lnTo>
                    <a:pt x="15" y="12"/>
                  </a:lnTo>
                  <a:lnTo>
                    <a:pt x="15" y="12"/>
                  </a:lnTo>
                  <a:lnTo>
                    <a:pt x="13" y="12"/>
                  </a:lnTo>
                  <a:lnTo>
                    <a:pt x="13" y="12"/>
                  </a:lnTo>
                  <a:lnTo>
                    <a:pt x="13" y="14"/>
                  </a:lnTo>
                  <a:lnTo>
                    <a:pt x="13" y="14"/>
                  </a:lnTo>
                  <a:lnTo>
                    <a:pt x="13" y="14"/>
                  </a:lnTo>
                  <a:lnTo>
                    <a:pt x="13" y="14"/>
                  </a:lnTo>
                  <a:lnTo>
                    <a:pt x="13" y="14"/>
                  </a:lnTo>
                  <a:lnTo>
                    <a:pt x="13" y="14"/>
                  </a:lnTo>
                  <a:lnTo>
                    <a:pt x="13" y="14"/>
                  </a:lnTo>
                  <a:lnTo>
                    <a:pt x="13" y="14"/>
                  </a:lnTo>
                  <a:lnTo>
                    <a:pt x="13" y="12"/>
                  </a:lnTo>
                  <a:lnTo>
                    <a:pt x="13" y="12"/>
                  </a:lnTo>
                  <a:lnTo>
                    <a:pt x="13" y="12"/>
                  </a:lnTo>
                  <a:lnTo>
                    <a:pt x="13" y="12"/>
                  </a:lnTo>
                  <a:lnTo>
                    <a:pt x="13" y="12"/>
                  </a:lnTo>
                  <a:lnTo>
                    <a:pt x="13" y="12"/>
                  </a:lnTo>
                  <a:lnTo>
                    <a:pt x="13" y="10"/>
                  </a:lnTo>
                  <a:lnTo>
                    <a:pt x="13" y="10"/>
                  </a:lnTo>
                  <a:lnTo>
                    <a:pt x="13" y="10"/>
                  </a:lnTo>
                  <a:lnTo>
                    <a:pt x="13" y="10"/>
                  </a:lnTo>
                  <a:lnTo>
                    <a:pt x="13" y="10"/>
                  </a:lnTo>
                  <a:lnTo>
                    <a:pt x="13" y="10"/>
                  </a:lnTo>
                  <a:lnTo>
                    <a:pt x="11" y="10"/>
                  </a:lnTo>
                  <a:lnTo>
                    <a:pt x="11" y="10"/>
                  </a:lnTo>
                  <a:lnTo>
                    <a:pt x="11" y="10"/>
                  </a:lnTo>
                  <a:lnTo>
                    <a:pt x="11" y="10"/>
                  </a:lnTo>
                  <a:lnTo>
                    <a:pt x="11" y="10"/>
                  </a:lnTo>
                  <a:lnTo>
                    <a:pt x="11" y="10"/>
                  </a:lnTo>
                  <a:lnTo>
                    <a:pt x="11" y="10"/>
                  </a:lnTo>
                  <a:lnTo>
                    <a:pt x="10" y="10"/>
                  </a:lnTo>
                  <a:lnTo>
                    <a:pt x="10" y="10"/>
                  </a:lnTo>
                  <a:lnTo>
                    <a:pt x="10" y="10"/>
                  </a:lnTo>
                  <a:lnTo>
                    <a:pt x="10" y="10"/>
                  </a:lnTo>
                  <a:lnTo>
                    <a:pt x="10" y="10"/>
                  </a:lnTo>
                  <a:lnTo>
                    <a:pt x="8" y="10"/>
                  </a:lnTo>
                  <a:lnTo>
                    <a:pt x="8" y="10"/>
                  </a:lnTo>
                  <a:lnTo>
                    <a:pt x="8" y="10"/>
                  </a:lnTo>
                  <a:lnTo>
                    <a:pt x="8" y="10"/>
                  </a:lnTo>
                  <a:lnTo>
                    <a:pt x="8" y="10"/>
                  </a:lnTo>
                  <a:lnTo>
                    <a:pt x="8" y="12"/>
                  </a:lnTo>
                  <a:lnTo>
                    <a:pt x="6" y="12"/>
                  </a:lnTo>
                  <a:lnTo>
                    <a:pt x="6" y="12"/>
                  </a:lnTo>
                  <a:lnTo>
                    <a:pt x="6" y="12"/>
                  </a:lnTo>
                  <a:lnTo>
                    <a:pt x="6" y="12"/>
                  </a:lnTo>
                  <a:lnTo>
                    <a:pt x="6" y="12"/>
                  </a:lnTo>
                  <a:lnTo>
                    <a:pt x="6" y="12"/>
                  </a:lnTo>
                  <a:lnTo>
                    <a:pt x="6" y="12"/>
                  </a:lnTo>
                  <a:lnTo>
                    <a:pt x="4" y="12"/>
                  </a:lnTo>
                  <a:lnTo>
                    <a:pt x="4" y="12"/>
                  </a:lnTo>
                  <a:lnTo>
                    <a:pt x="4" y="12"/>
                  </a:lnTo>
                  <a:lnTo>
                    <a:pt x="4" y="12"/>
                  </a:lnTo>
                  <a:lnTo>
                    <a:pt x="4" y="12"/>
                  </a:lnTo>
                  <a:lnTo>
                    <a:pt x="4" y="12"/>
                  </a:lnTo>
                  <a:lnTo>
                    <a:pt x="4" y="12"/>
                  </a:lnTo>
                  <a:lnTo>
                    <a:pt x="4" y="12"/>
                  </a:lnTo>
                  <a:lnTo>
                    <a:pt x="4" y="12"/>
                  </a:lnTo>
                  <a:lnTo>
                    <a:pt x="2" y="12"/>
                  </a:lnTo>
                  <a:lnTo>
                    <a:pt x="2" y="12"/>
                  </a:lnTo>
                  <a:lnTo>
                    <a:pt x="2" y="12"/>
                  </a:lnTo>
                  <a:lnTo>
                    <a:pt x="2" y="10"/>
                  </a:lnTo>
                  <a:lnTo>
                    <a:pt x="2" y="10"/>
                  </a:lnTo>
                  <a:lnTo>
                    <a:pt x="2" y="10"/>
                  </a:lnTo>
                  <a:lnTo>
                    <a:pt x="2" y="10"/>
                  </a:lnTo>
                  <a:lnTo>
                    <a:pt x="2" y="10"/>
                  </a:lnTo>
                  <a:lnTo>
                    <a:pt x="2" y="10"/>
                  </a:lnTo>
                  <a:lnTo>
                    <a:pt x="2" y="10"/>
                  </a:lnTo>
                  <a:lnTo>
                    <a:pt x="4" y="10"/>
                  </a:lnTo>
                  <a:lnTo>
                    <a:pt x="4" y="12"/>
                  </a:lnTo>
                  <a:lnTo>
                    <a:pt x="4" y="10"/>
                  </a:lnTo>
                  <a:lnTo>
                    <a:pt x="4" y="10"/>
                  </a:lnTo>
                  <a:lnTo>
                    <a:pt x="6" y="10"/>
                  </a:lnTo>
                  <a:lnTo>
                    <a:pt x="6" y="10"/>
                  </a:lnTo>
                  <a:lnTo>
                    <a:pt x="6" y="8"/>
                  </a:lnTo>
                  <a:lnTo>
                    <a:pt x="6" y="8"/>
                  </a:lnTo>
                  <a:lnTo>
                    <a:pt x="6" y="6"/>
                  </a:lnTo>
                  <a:lnTo>
                    <a:pt x="6" y="6"/>
                  </a:lnTo>
                  <a:lnTo>
                    <a:pt x="6" y="6"/>
                  </a:lnTo>
                  <a:lnTo>
                    <a:pt x="6" y="6"/>
                  </a:lnTo>
                  <a:lnTo>
                    <a:pt x="6" y="6"/>
                  </a:lnTo>
                  <a:lnTo>
                    <a:pt x="8" y="6"/>
                  </a:lnTo>
                  <a:lnTo>
                    <a:pt x="8" y="6"/>
                  </a:lnTo>
                  <a:lnTo>
                    <a:pt x="11" y="6"/>
                  </a:lnTo>
                  <a:lnTo>
                    <a:pt x="11" y="8"/>
                  </a:lnTo>
                  <a:lnTo>
                    <a:pt x="13" y="8"/>
                  </a:lnTo>
                  <a:lnTo>
                    <a:pt x="17" y="6"/>
                  </a:lnTo>
                  <a:lnTo>
                    <a:pt x="17" y="6"/>
                  </a:lnTo>
                  <a:lnTo>
                    <a:pt x="19" y="6"/>
                  </a:lnTo>
                  <a:lnTo>
                    <a:pt x="19" y="6"/>
                  </a:lnTo>
                  <a:lnTo>
                    <a:pt x="21" y="6"/>
                  </a:lnTo>
                  <a:lnTo>
                    <a:pt x="23" y="4"/>
                  </a:lnTo>
                  <a:lnTo>
                    <a:pt x="23" y="4"/>
                  </a:lnTo>
                  <a:lnTo>
                    <a:pt x="25" y="4"/>
                  </a:lnTo>
                  <a:lnTo>
                    <a:pt x="25" y="2"/>
                  </a:lnTo>
                  <a:lnTo>
                    <a:pt x="25" y="2"/>
                  </a:lnTo>
                  <a:lnTo>
                    <a:pt x="27" y="2"/>
                  </a:lnTo>
                  <a:lnTo>
                    <a:pt x="27" y="2"/>
                  </a:lnTo>
                  <a:lnTo>
                    <a:pt x="29" y="2"/>
                  </a:lnTo>
                  <a:lnTo>
                    <a:pt x="31" y="0"/>
                  </a:lnTo>
                  <a:lnTo>
                    <a:pt x="31" y="0"/>
                  </a:lnTo>
                  <a:lnTo>
                    <a:pt x="33" y="0"/>
                  </a:lnTo>
                  <a:lnTo>
                    <a:pt x="31" y="0"/>
                  </a:lnTo>
                  <a:lnTo>
                    <a:pt x="31" y="0"/>
                  </a:lnTo>
                  <a:lnTo>
                    <a:pt x="31" y="0"/>
                  </a:lnTo>
                  <a:lnTo>
                    <a:pt x="31" y="0"/>
                  </a:lnTo>
                  <a:lnTo>
                    <a:pt x="31" y="0"/>
                  </a:lnTo>
                  <a:lnTo>
                    <a:pt x="31" y="2"/>
                  </a:lnTo>
                  <a:lnTo>
                    <a:pt x="31" y="2"/>
                  </a:lnTo>
                  <a:lnTo>
                    <a:pt x="31" y="2"/>
                  </a:lnTo>
                  <a:lnTo>
                    <a:pt x="31" y="2"/>
                  </a:lnTo>
                  <a:lnTo>
                    <a:pt x="29" y="2"/>
                  </a:lnTo>
                  <a:lnTo>
                    <a:pt x="29" y="4"/>
                  </a:lnTo>
                  <a:lnTo>
                    <a:pt x="25"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64"/>
            <p:cNvSpPr>
              <a:spLocks noEditPoints="1"/>
            </p:cNvSpPr>
            <p:nvPr/>
          </p:nvSpPr>
          <p:spPr bwMode="auto">
            <a:xfrm>
              <a:off x="5843588" y="3881438"/>
              <a:ext cx="46038" cy="19050"/>
            </a:xfrm>
            <a:custGeom>
              <a:avLst/>
              <a:gdLst>
                <a:gd name="T0" fmla="*/ 25 w 29"/>
                <a:gd name="T1" fmla="*/ 4 h 12"/>
                <a:gd name="T2" fmla="*/ 25 w 29"/>
                <a:gd name="T3" fmla="*/ 4 h 12"/>
                <a:gd name="T4" fmla="*/ 25 w 29"/>
                <a:gd name="T5" fmla="*/ 4 h 12"/>
                <a:gd name="T6" fmla="*/ 25 w 29"/>
                <a:gd name="T7" fmla="*/ 4 h 12"/>
                <a:gd name="T8" fmla="*/ 23 w 29"/>
                <a:gd name="T9" fmla="*/ 4 h 12"/>
                <a:gd name="T10" fmla="*/ 25 w 29"/>
                <a:gd name="T11" fmla="*/ 4 h 12"/>
                <a:gd name="T12" fmla="*/ 27 w 29"/>
                <a:gd name="T13" fmla="*/ 2 h 12"/>
                <a:gd name="T14" fmla="*/ 29 w 29"/>
                <a:gd name="T15" fmla="*/ 4 h 12"/>
                <a:gd name="T16" fmla="*/ 29 w 29"/>
                <a:gd name="T17" fmla="*/ 4 h 12"/>
                <a:gd name="T18" fmla="*/ 29 w 29"/>
                <a:gd name="T19" fmla="*/ 4 h 12"/>
                <a:gd name="T20" fmla="*/ 27 w 29"/>
                <a:gd name="T21" fmla="*/ 4 h 12"/>
                <a:gd name="T22" fmla="*/ 25 w 29"/>
                <a:gd name="T23" fmla="*/ 4 h 12"/>
                <a:gd name="T24" fmla="*/ 25 w 29"/>
                <a:gd name="T25" fmla="*/ 4 h 12"/>
                <a:gd name="T26" fmla="*/ 25 w 29"/>
                <a:gd name="T27" fmla="*/ 4 h 12"/>
                <a:gd name="T28" fmla="*/ 25 w 29"/>
                <a:gd name="T29" fmla="*/ 4 h 12"/>
                <a:gd name="T30" fmla="*/ 27 w 29"/>
                <a:gd name="T31" fmla="*/ 2 h 12"/>
                <a:gd name="T32" fmla="*/ 8 w 29"/>
                <a:gd name="T33" fmla="*/ 2 h 12"/>
                <a:gd name="T34" fmla="*/ 10 w 29"/>
                <a:gd name="T35" fmla="*/ 2 h 12"/>
                <a:gd name="T36" fmla="*/ 10 w 29"/>
                <a:gd name="T37" fmla="*/ 2 h 12"/>
                <a:gd name="T38" fmla="*/ 10 w 29"/>
                <a:gd name="T39" fmla="*/ 2 h 12"/>
                <a:gd name="T40" fmla="*/ 12 w 29"/>
                <a:gd name="T41" fmla="*/ 2 h 12"/>
                <a:gd name="T42" fmla="*/ 14 w 29"/>
                <a:gd name="T43" fmla="*/ 2 h 12"/>
                <a:gd name="T44" fmla="*/ 14 w 29"/>
                <a:gd name="T45" fmla="*/ 2 h 12"/>
                <a:gd name="T46" fmla="*/ 16 w 29"/>
                <a:gd name="T47" fmla="*/ 0 h 12"/>
                <a:gd name="T48" fmla="*/ 17 w 29"/>
                <a:gd name="T49" fmla="*/ 2 h 12"/>
                <a:gd name="T50" fmla="*/ 17 w 29"/>
                <a:gd name="T51" fmla="*/ 2 h 12"/>
                <a:gd name="T52" fmla="*/ 19 w 29"/>
                <a:gd name="T53" fmla="*/ 0 h 12"/>
                <a:gd name="T54" fmla="*/ 19 w 29"/>
                <a:gd name="T55" fmla="*/ 2 h 12"/>
                <a:gd name="T56" fmla="*/ 19 w 29"/>
                <a:gd name="T57" fmla="*/ 2 h 12"/>
                <a:gd name="T58" fmla="*/ 19 w 29"/>
                <a:gd name="T59" fmla="*/ 4 h 12"/>
                <a:gd name="T60" fmla="*/ 21 w 29"/>
                <a:gd name="T61" fmla="*/ 4 h 12"/>
                <a:gd name="T62" fmla="*/ 21 w 29"/>
                <a:gd name="T63" fmla="*/ 4 h 12"/>
                <a:gd name="T64" fmla="*/ 21 w 29"/>
                <a:gd name="T65" fmla="*/ 4 h 12"/>
                <a:gd name="T66" fmla="*/ 23 w 29"/>
                <a:gd name="T67" fmla="*/ 4 h 12"/>
                <a:gd name="T68" fmla="*/ 23 w 29"/>
                <a:gd name="T69" fmla="*/ 4 h 12"/>
                <a:gd name="T70" fmla="*/ 23 w 29"/>
                <a:gd name="T71" fmla="*/ 6 h 12"/>
                <a:gd name="T72" fmla="*/ 23 w 29"/>
                <a:gd name="T73" fmla="*/ 8 h 12"/>
                <a:gd name="T74" fmla="*/ 21 w 29"/>
                <a:gd name="T75" fmla="*/ 8 h 12"/>
                <a:gd name="T76" fmla="*/ 21 w 29"/>
                <a:gd name="T77" fmla="*/ 8 h 12"/>
                <a:gd name="T78" fmla="*/ 19 w 29"/>
                <a:gd name="T79" fmla="*/ 8 h 12"/>
                <a:gd name="T80" fmla="*/ 17 w 29"/>
                <a:gd name="T81" fmla="*/ 10 h 12"/>
                <a:gd name="T82" fmla="*/ 14 w 29"/>
                <a:gd name="T83" fmla="*/ 10 h 12"/>
                <a:gd name="T84" fmla="*/ 12 w 29"/>
                <a:gd name="T85" fmla="*/ 12 h 12"/>
                <a:gd name="T86" fmla="*/ 12 w 29"/>
                <a:gd name="T87" fmla="*/ 12 h 12"/>
                <a:gd name="T88" fmla="*/ 12 w 29"/>
                <a:gd name="T89" fmla="*/ 10 h 12"/>
                <a:gd name="T90" fmla="*/ 10 w 29"/>
                <a:gd name="T91" fmla="*/ 10 h 12"/>
                <a:gd name="T92" fmla="*/ 10 w 29"/>
                <a:gd name="T93" fmla="*/ 10 h 12"/>
                <a:gd name="T94" fmla="*/ 10 w 29"/>
                <a:gd name="T95" fmla="*/ 10 h 12"/>
                <a:gd name="T96" fmla="*/ 8 w 29"/>
                <a:gd name="T97" fmla="*/ 10 h 12"/>
                <a:gd name="T98" fmla="*/ 8 w 29"/>
                <a:gd name="T99" fmla="*/ 12 h 12"/>
                <a:gd name="T100" fmla="*/ 4 w 29"/>
                <a:gd name="T101" fmla="*/ 10 h 12"/>
                <a:gd name="T102" fmla="*/ 2 w 29"/>
                <a:gd name="T103" fmla="*/ 8 h 12"/>
                <a:gd name="T104" fmla="*/ 2 w 29"/>
                <a:gd name="T105" fmla="*/ 6 h 12"/>
                <a:gd name="T106" fmla="*/ 2 w 29"/>
                <a:gd name="T107" fmla="*/ 6 h 12"/>
                <a:gd name="T108" fmla="*/ 0 w 29"/>
                <a:gd name="T109" fmla="*/ 4 h 12"/>
                <a:gd name="T110" fmla="*/ 2 w 29"/>
                <a:gd name="T111" fmla="*/ 2 h 12"/>
                <a:gd name="T112" fmla="*/ 4 w 29"/>
                <a:gd name="T113" fmla="*/ 2 h 12"/>
                <a:gd name="T114" fmla="*/ 6 w 29"/>
                <a:gd name="T115" fmla="*/ 0 h 12"/>
                <a:gd name="T116" fmla="*/ 6 w 29"/>
                <a:gd name="T117" fmla="*/ 0 h 12"/>
                <a:gd name="T118" fmla="*/ 6 w 29"/>
                <a:gd name="T119" fmla="*/ 0 h 12"/>
                <a:gd name="T120" fmla="*/ 8 w 29"/>
                <a:gd name="T1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 h="12">
                  <a:moveTo>
                    <a:pt x="25" y="4"/>
                  </a:move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close/>
                  <a:moveTo>
                    <a:pt x="25" y="4"/>
                  </a:moveTo>
                  <a:lnTo>
                    <a:pt x="23" y="4"/>
                  </a:lnTo>
                  <a:lnTo>
                    <a:pt x="23" y="4"/>
                  </a:lnTo>
                  <a:lnTo>
                    <a:pt x="23" y="4"/>
                  </a:lnTo>
                  <a:lnTo>
                    <a:pt x="23" y="4"/>
                  </a:lnTo>
                  <a:lnTo>
                    <a:pt x="23" y="4"/>
                  </a:lnTo>
                  <a:lnTo>
                    <a:pt x="25" y="4"/>
                  </a:lnTo>
                  <a:lnTo>
                    <a:pt x="25" y="4"/>
                  </a:lnTo>
                  <a:lnTo>
                    <a:pt x="25" y="4"/>
                  </a:lnTo>
                  <a:lnTo>
                    <a:pt x="25" y="4"/>
                  </a:lnTo>
                  <a:close/>
                  <a:moveTo>
                    <a:pt x="27" y="2"/>
                  </a:moveTo>
                  <a:lnTo>
                    <a:pt x="27" y="4"/>
                  </a:lnTo>
                  <a:lnTo>
                    <a:pt x="27" y="4"/>
                  </a:lnTo>
                  <a:lnTo>
                    <a:pt x="27" y="2"/>
                  </a:lnTo>
                  <a:lnTo>
                    <a:pt x="27" y="2"/>
                  </a:lnTo>
                  <a:lnTo>
                    <a:pt x="29" y="4"/>
                  </a:lnTo>
                  <a:lnTo>
                    <a:pt x="29" y="4"/>
                  </a:lnTo>
                  <a:lnTo>
                    <a:pt x="29" y="4"/>
                  </a:lnTo>
                  <a:lnTo>
                    <a:pt x="29" y="4"/>
                  </a:lnTo>
                  <a:lnTo>
                    <a:pt x="29" y="2"/>
                  </a:lnTo>
                  <a:lnTo>
                    <a:pt x="29" y="2"/>
                  </a:lnTo>
                  <a:lnTo>
                    <a:pt x="29" y="4"/>
                  </a:lnTo>
                  <a:lnTo>
                    <a:pt x="29" y="4"/>
                  </a:lnTo>
                  <a:lnTo>
                    <a:pt x="29" y="4"/>
                  </a:lnTo>
                  <a:lnTo>
                    <a:pt x="29" y="4"/>
                  </a:lnTo>
                  <a:lnTo>
                    <a:pt x="29" y="4"/>
                  </a:lnTo>
                  <a:lnTo>
                    <a:pt x="29" y="4"/>
                  </a:lnTo>
                  <a:lnTo>
                    <a:pt x="29" y="4"/>
                  </a:lnTo>
                  <a:lnTo>
                    <a:pt x="29" y="4"/>
                  </a:lnTo>
                  <a:lnTo>
                    <a:pt x="29" y="4"/>
                  </a:lnTo>
                  <a:lnTo>
                    <a:pt x="29" y="4"/>
                  </a:lnTo>
                  <a:lnTo>
                    <a:pt x="29" y="4"/>
                  </a:lnTo>
                  <a:lnTo>
                    <a:pt x="27" y="4"/>
                  </a:lnTo>
                  <a:lnTo>
                    <a:pt x="27" y="4"/>
                  </a:lnTo>
                  <a:lnTo>
                    <a:pt x="27" y="4"/>
                  </a:lnTo>
                  <a:lnTo>
                    <a:pt x="27" y="4"/>
                  </a:lnTo>
                  <a:lnTo>
                    <a:pt x="27" y="4"/>
                  </a:lnTo>
                  <a:lnTo>
                    <a:pt x="27"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2"/>
                  </a:lnTo>
                  <a:lnTo>
                    <a:pt x="25" y="2"/>
                  </a:lnTo>
                  <a:lnTo>
                    <a:pt x="25" y="2"/>
                  </a:lnTo>
                  <a:lnTo>
                    <a:pt x="25" y="4"/>
                  </a:lnTo>
                  <a:lnTo>
                    <a:pt x="25" y="2"/>
                  </a:lnTo>
                  <a:lnTo>
                    <a:pt x="27" y="2"/>
                  </a:lnTo>
                  <a:lnTo>
                    <a:pt x="27" y="2"/>
                  </a:lnTo>
                  <a:lnTo>
                    <a:pt x="27" y="2"/>
                  </a:lnTo>
                  <a:lnTo>
                    <a:pt x="27" y="2"/>
                  </a:lnTo>
                  <a:lnTo>
                    <a:pt x="27" y="2"/>
                  </a:lnTo>
                  <a:lnTo>
                    <a:pt x="27" y="2"/>
                  </a:lnTo>
                  <a:close/>
                  <a:moveTo>
                    <a:pt x="8" y="0"/>
                  </a:moveTo>
                  <a:lnTo>
                    <a:pt x="8" y="2"/>
                  </a:lnTo>
                  <a:lnTo>
                    <a:pt x="8" y="2"/>
                  </a:lnTo>
                  <a:lnTo>
                    <a:pt x="8" y="2"/>
                  </a:lnTo>
                  <a:lnTo>
                    <a:pt x="8" y="2"/>
                  </a:lnTo>
                  <a:lnTo>
                    <a:pt x="8" y="2"/>
                  </a:lnTo>
                  <a:lnTo>
                    <a:pt x="10" y="2"/>
                  </a:lnTo>
                  <a:lnTo>
                    <a:pt x="10" y="2"/>
                  </a:lnTo>
                  <a:lnTo>
                    <a:pt x="10" y="2"/>
                  </a:lnTo>
                  <a:lnTo>
                    <a:pt x="10" y="2"/>
                  </a:lnTo>
                  <a:lnTo>
                    <a:pt x="10" y="2"/>
                  </a:lnTo>
                  <a:lnTo>
                    <a:pt x="10" y="2"/>
                  </a:lnTo>
                  <a:lnTo>
                    <a:pt x="10" y="2"/>
                  </a:lnTo>
                  <a:lnTo>
                    <a:pt x="10" y="2"/>
                  </a:lnTo>
                  <a:lnTo>
                    <a:pt x="10" y="2"/>
                  </a:lnTo>
                  <a:lnTo>
                    <a:pt x="10" y="2"/>
                  </a:lnTo>
                  <a:lnTo>
                    <a:pt x="10" y="2"/>
                  </a:lnTo>
                  <a:lnTo>
                    <a:pt x="10" y="2"/>
                  </a:lnTo>
                  <a:lnTo>
                    <a:pt x="12" y="2"/>
                  </a:lnTo>
                  <a:lnTo>
                    <a:pt x="12" y="2"/>
                  </a:lnTo>
                  <a:lnTo>
                    <a:pt x="12" y="2"/>
                  </a:lnTo>
                  <a:lnTo>
                    <a:pt x="12" y="2"/>
                  </a:lnTo>
                  <a:lnTo>
                    <a:pt x="12" y="2"/>
                  </a:lnTo>
                  <a:lnTo>
                    <a:pt x="12" y="2"/>
                  </a:lnTo>
                  <a:lnTo>
                    <a:pt x="12" y="2"/>
                  </a:lnTo>
                  <a:lnTo>
                    <a:pt x="12" y="2"/>
                  </a:lnTo>
                  <a:lnTo>
                    <a:pt x="14" y="2"/>
                  </a:lnTo>
                  <a:lnTo>
                    <a:pt x="14" y="2"/>
                  </a:lnTo>
                  <a:lnTo>
                    <a:pt x="14" y="2"/>
                  </a:lnTo>
                  <a:lnTo>
                    <a:pt x="14" y="2"/>
                  </a:lnTo>
                  <a:lnTo>
                    <a:pt x="14" y="2"/>
                  </a:lnTo>
                  <a:lnTo>
                    <a:pt x="14" y="2"/>
                  </a:lnTo>
                  <a:lnTo>
                    <a:pt x="14" y="2"/>
                  </a:lnTo>
                  <a:lnTo>
                    <a:pt x="16" y="2"/>
                  </a:lnTo>
                  <a:lnTo>
                    <a:pt x="16" y="2"/>
                  </a:lnTo>
                  <a:lnTo>
                    <a:pt x="16" y="0"/>
                  </a:lnTo>
                  <a:lnTo>
                    <a:pt x="16" y="0"/>
                  </a:lnTo>
                  <a:lnTo>
                    <a:pt x="16" y="0"/>
                  </a:lnTo>
                  <a:lnTo>
                    <a:pt x="16" y="0"/>
                  </a:lnTo>
                  <a:lnTo>
                    <a:pt x="16" y="0"/>
                  </a:lnTo>
                  <a:lnTo>
                    <a:pt x="16" y="2"/>
                  </a:lnTo>
                  <a:lnTo>
                    <a:pt x="16" y="2"/>
                  </a:lnTo>
                  <a:lnTo>
                    <a:pt x="17" y="2"/>
                  </a:lnTo>
                  <a:lnTo>
                    <a:pt x="17" y="2"/>
                  </a:lnTo>
                  <a:lnTo>
                    <a:pt x="17" y="2"/>
                  </a:lnTo>
                  <a:lnTo>
                    <a:pt x="17" y="2"/>
                  </a:lnTo>
                  <a:lnTo>
                    <a:pt x="17" y="2"/>
                  </a:lnTo>
                  <a:lnTo>
                    <a:pt x="17" y="2"/>
                  </a:lnTo>
                  <a:lnTo>
                    <a:pt x="17" y="2"/>
                  </a:lnTo>
                  <a:lnTo>
                    <a:pt x="17" y="0"/>
                  </a:lnTo>
                  <a:lnTo>
                    <a:pt x="17" y="0"/>
                  </a:lnTo>
                  <a:lnTo>
                    <a:pt x="17" y="0"/>
                  </a:lnTo>
                  <a:lnTo>
                    <a:pt x="19" y="0"/>
                  </a:lnTo>
                  <a:lnTo>
                    <a:pt x="19" y="0"/>
                  </a:lnTo>
                  <a:lnTo>
                    <a:pt x="19" y="0"/>
                  </a:lnTo>
                  <a:lnTo>
                    <a:pt x="19" y="2"/>
                  </a:lnTo>
                  <a:lnTo>
                    <a:pt x="19" y="2"/>
                  </a:lnTo>
                  <a:lnTo>
                    <a:pt x="19" y="2"/>
                  </a:lnTo>
                  <a:lnTo>
                    <a:pt x="19" y="2"/>
                  </a:lnTo>
                  <a:lnTo>
                    <a:pt x="19" y="2"/>
                  </a:lnTo>
                  <a:lnTo>
                    <a:pt x="19" y="2"/>
                  </a:lnTo>
                  <a:lnTo>
                    <a:pt x="19" y="2"/>
                  </a:lnTo>
                  <a:lnTo>
                    <a:pt x="19" y="2"/>
                  </a:lnTo>
                  <a:lnTo>
                    <a:pt x="19" y="4"/>
                  </a:lnTo>
                  <a:lnTo>
                    <a:pt x="19" y="4"/>
                  </a:lnTo>
                  <a:lnTo>
                    <a:pt x="19" y="4"/>
                  </a:lnTo>
                  <a:lnTo>
                    <a:pt x="19" y="4"/>
                  </a:lnTo>
                  <a:lnTo>
                    <a:pt x="19" y="4"/>
                  </a:lnTo>
                  <a:lnTo>
                    <a:pt x="19" y="4"/>
                  </a:lnTo>
                  <a:lnTo>
                    <a:pt x="19" y="4"/>
                  </a:lnTo>
                  <a:lnTo>
                    <a:pt x="19" y="4"/>
                  </a:lnTo>
                  <a:lnTo>
                    <a:pt x="19" y="4"/>
                  </a:lnTo>
                  <a:lnTo>
                    <a:pt x="21" y="4"/>
                  </a:lnTo>
                  <a:lnTo>
                    <a:pt x="21" y="4"/>
                  </a:lnTo>
                  <a:lnTo>
                    <a:pt x="21" y="4"/>
                  </a:lnTo>
                  <a:lnTo>
                    <a:pt x="21" y="4"/>
                  </a:lnTo>
                  <a:lnTo>
                    <a:pt x="21" y="4"/>
                  </a:lnTo>
                  <a:lnTo>
                    <a:pt x="21" y="4"/>
                  </a:lnTo>
                  <a:lnTo>
                    <a:pt x="21" y="4"/>
                  </a:lnTo>
                  <a:lnTo>
                    <a:pt x="21" y="4"/>
                  </a:lnTo>
                  <a:lnTo>
                    <a:pt x="21" y="4"/>
                  </a:lnTo>
                  <a:lnTo>
                    <a:pt x="21" y="4"/>
                  </a:lnTo>
                  <a:lnTo>
                    <a:pt x="21" y="4"/>
                  </a:lnTo>
                  <a:lnTo>
                    <a:pt x="21" y="4"/>
                  </a:lnTo>
                  <a:lnTo>
                    <a:pt x="21" y="4"/>
                  </a:lnTo>
                  <a:lnTo>
                    <a:pt x="21" y="4"/>
                  </a:lnTo>
                  <a:lnTo>
                    <a:pt x="23" y="4"/>
                  </a:lnTo>
                  <a:lnTo>
                    <a:pt x="23" y="4"/>
                  </a:lnTo>
                  <a:lnTo>
                    <a:pt x="23" y="4"/>
                  </a:lnTo>
                  <a:lnTo>
                    <a:pt x="23" y="4"/>
                  </a:lnTo>
                  <a:lnTo>
                    <a:pt x="23" y="4"/>
                  </a:lnTo>
                  <a:lnTo>
                    <a:pt x="23" y="4"/>
                  </a:lnTo>
                  <a:lnTo>
                    <a:pt x="23" y="4"/>
                  </a:lnTo>
                  <a:lnTo>
                    <a:pt x="23" y="4"/>
                  </a:lnTo>
                  <a:lnTo>
                    <a:pt x="23" y="4"/>
                  </a:lnTo>
                  <a:lnTo>
                    <a:pt x="23" y="4"/>
                  </a:lnTo>
                  <a:lnTo>
                    <a:pt x="23" y="6"/>
                  </a:lnTo>
                  <a:lnTo>
                    <a:pt x="23" y="6"/>
                  </a:lnTo>
                  <a:lnTo>
                    <a:pt x="23" y="6"/>
                  </a:lnTo>
                  <a:lnTo>
                    <a:pt x="23" y="6"/>
                  </a:lnTo>
                  <a:lnTo>
                    <a:pt x="23" y="6"/>
                  </a:lnTo>
                  <a:lnTo>
                    <a:pt x="23" y="6"/>
                  </a:lnTo>
                  <a:lnTo>
                    <a:pt x="23" y="8"/>
                  </a:lnTo>
                  <a:lnTo>
                    <a:pt x="21" y="8"/>
                  </a:lnTo>
                  <a:lnTo>
                    <a:pt x="21" y="8"/>
                  </a:lnTo>
                  <a:lnTo>
                    <a:pt x="21" y="8"/>
                  </a:lnTo>
                  <a:lnTo>
                    <a:pt x="21" y="8"/>
                  </a:lnTo>
                  <a:lnTo>
                    <a:pt x="21" y="8"/>
                  </a:lnTo>
                  <a:lnTo>
                    <a:pt x="21" y="8"/>
                  </a:lnTo>
                  <a:lnTo>
                    <a:pt x="21" y="8"/>
                  </a:lnTo>
                  <a:lnTo>
                    <a:pt x="21" y="8"/>
                  </a:lnTo>
                  <a:lnTo>
                    <a:pt x="21" y="8"/>
                  </a:lnTo>
                  <a:lnTo>
                    <a:pt x="21" y="8"/>
                  </a:lnTo>
                  <a:lnTo>
                    <a:pt x="19" y="8"/>
                  </a:lnTo>
                  <a:lnTo>
                    <a:pt x="19" y="8"/>
                  </a:lnTo>
                  <a:lnTo>
                    <a:pt x="19" y="8"/>
                  </a:lnTo>
                  <a:lnTo>
                    <a:pt x="19" y="8"/>
                  </a:lnTo>
                  <a:lnTo>
                    <a:pt x="19" y="8"/>
                  </a:lnTo>
                  <a:lnTo>
                    <a:pt x="19" y="10"/>
                  </a:lnTo>
                  <a:lnTo>
                    <a:pt x="17" y="10"/>
                  </a:lnTo>
                  <a:lnTo>
                    <a:pt x="17" y="10"/>
                  </a:lnTo>
                  <a:lnTo>
                    <a:pt x="17" y="10"/>
                  </a:lnTo>
                  <a:lnTo>
                    <a:pt x="17" y="10"/>
                  </a:lnTo>
                  <a:lnTo>
                    <a:pt x="16" y="10"/>
                  </a:lnTo>
                  <a:lnTo>
                    <a:pt x="16" y="10"/>
                  </a:lnTo>
                  <a:lnTo>
                    <a:pt x="16" y="10"/>
                  </a:lnTo>
                  <a:lnTo>
                    <a:pt x="14" y="10"/>
                  </a:lnTo>
                  <a:lnTo>
                    <a:pt x="14" y="10"/>
                  </a:lnTo>
                  <a:lnTo>
                    <a:pt x="14" y="10"/>
                  </a:lnTo>
                  <a:lnTo>
                    <a:pt x="14" y="12"/>
                  </a:lnTo>
                  <a:lnTo>
                    <a:pt x="12" y="12"/>
                  </a:lnTo>
                  <a:lnTo>
                    <a:pt x="12" y="12"/>
                  </a:lnTo>
                  <a:lnTo>
                    <a:pt x="12" y="12"/>
                  </a:lnTo>
                  <a:lnTo>
                    <a:pt x="12" y="12"/>
                  </a:lnTo>
                  <a:lnTo>
                    <a:pt x="12" y="12"/>
                  </a:lnTo>
                  <a:lnTo>
                    <a:pt x="12" y="12"/>
                  </a:lnTo>
                  <a:lnTo>
                    <a:pt x="12" y="12"/>
                  </a:lnTo>
                  <a:lnTo>
                    <a:pt x="12" y="12"/>
                  </a:lnTo>
                  <a:lnTo>
                    <a:pt x="12" y="12"/>
                  </a:lnTo>
                  <a:lnTo>
                    <a:pt x="12" y="12"/>
                  </a:lnTo>
                  <a:lnTo>
                    <a:pt x="12" y="10"/>
                  </a:lnTo>
                  <a:lnTo>
                    <a:pt x="12" y="10"/>
                  </a:lnTo>
                  <a:lnTo>
                    <a:pt x="12" y="10"/>
                  </a:lnTo>
                  <a:lnTo>
                    <a:pt x="12" y="10"/>
                  </a:lnTo>
                  <a:lnTo>
                    <a:pt x="12" y="10"/>
                  </a:lnTo>
                  <a:lnTo>
                    <a:pt x="12" y="10"/>
                  </a:lnTo>
                  <a:lnTo>
                    <a:pt x="12" y="10"/>
                  </a:lnTo>
                  <a:lnTo>
                    <a:pt x="10" y="10"/>
                  </a:lnTo>
                  <a:lnTo>
                    <a:pt x="10" y="10"/>
                  </a:lnTo>
                  <a:lnTo>
                    <a:pt x="10" y="10"/>
                  </a:lnTo>
                  <a:lnTo>
                    <a:pt x="10" y="10"/>
                  </a:lnTo>
                  <a:lnTo>
                    <a:pt x="10" y="10"/>
                  </a:lnTo>
                  <a:lnTo>
                    <a:pt x="10" y="10"/>
                  </a:lnTo>
                  <a:lnTo>
                    <a:pt x="10" y="10"/>
                  </a:lnTo>
                  <a:lnTo>
                    <a:pt x="10" y="10"/>
                  </a:lnTo>
                  <a:lnTo>
                    <a:pt x="10" y="10"/>
                  </a:lnTo>
                  <a:lnTo>
                    <a:pt x="10" y="10"/>
                  </a:lnTo>
                  <a:lnTo>
                    <a:pt x="10" y="10"/>
                  </a:lnTo>
                  <a:lnTo>
                    <a:pt x="10" y="10"/>
                  </a:lnTo>
                  <a:lnTo>
                    <a:pt x="10" y="10"/>
                  </a:lnTo>
                  <a:lnTo>
                    <a:pt x="10" y="10"/>
                  </a:lnTo>
                  <a:lnTo>
                    <a:pt x="10" y="10"/>
                  </a:lnTo>
                  <a:lnTo>
                    <a:pt x="8" y="10"/>
                  </a:lnTo>
                  <a:lnTo>
                    <a:pt x="8" y="10"/>
                  </a:lnTo>
                  <a:lnTo>
                    <a:pt x="8" y="12"/>
                  </a:lnTo>
                  <a:lnTo>
                    <a:pt x="8" y="12"/>
                  </a:lnTo>
                  <a:lnTo>
                    <a:pt x="8" y="12"/>
                  </a:lnTo>
                  <a:lnTo>
                    <a:pt x="8" y="12"/>
                  </a:lnTo>
                  <a:lnTo>
                    <a:pt x="6" y="10"/>
                  </a:lnTo>
                  <a:lnTo>
                    <a:pt x="6" y="10"/>
                  </a:lnTo>
                  <a:lnTo>
                    <a:pt x="6" y="10"/>
                  </a:lnTo>
                  <a:lnTo>
                    <a:pt x="4" y="10"/>
                  </a:lnTo>
                  <a:lnTo>
                    <a:pt x="4" y="10"/>
                  </a:lnTo>
                  <a:lnTo>
                    <a:pt x="4" y="10"/>
                  </a:lnTo>
                  <a:lnTo>
                    <a:pt x="4" y="10"/>
                  </a:lnTo>
                  <a:lnTo>
                    <a:pt x="4" y="10"/>
                  </a:lnTo>
                  <a:lnTo>
                    <a:pt x="2" y="10"/>
                  </a:lnTo>
                  <a:lnTo>
                    <a:pt x="2" y="8"/>
                  </a:lnTo>
                  <a:lnTo>
                    <a:pt x="2" y="8"/>
                  </a:lnTo>
                  <a:lnTo>
                    <a:pt x="2" y="8"/>
                  </a:lnTo>
                  <a:lnTo>
                    <a:pt x="2" y="8"/>
                  </a:lnTo>
                  <a:lnTo>
                    <a:pt x="2" y="6"/>
                  </a:lnTo>
                  <a:lnTo>
                    <a:pt x="2" y="6"/>
                  </a:lnTo>
                  <a:lnTo>
                    <a:pt x="2" y="6"/>
                  </a:lnTo>
                  <a:lnTo>
                    <a:pt x="2" y="6"/>
                  </a:lnTo>
                  <a:lnTo>
                    <a:pt x="2" y="6"/>
                  </a:lnTo>
                  <a:lnTo>
                    <a:pt x="2" y="6"/>
                  </a:lnTo>
                  <a:lnTo>
                    <a:pt x="2" y="6"/>
                  </a:lnTo>
                  <a:lnTo>
                    <a:pt x="2" y="6"/>
                  </a:lnTo>
                  <a:lnTo>
                    <a:pt x="2" y="4"/>
                  </a:lnTo>
                  <a:lnTo>
                    <a:pt x="2" y="4"/>
                  </a:lnTo>
                  <a:lnTo>
                    <a:pt x="2" y="4"/>
                  </a:lnTo>
                  <a:lnTo>
                    <a:pt x="0" y="4"/>
                  </a:lnTo>
                  <a:lnTo>
                    <a:pt x="0" y="4"/>
                  </a:lnTo>
                  <a:lnTo>
                    <a:pt x="0" y="2"/>
                  </a:lnTo>
                  <a:lnTo>
                    <a:pt x="0" y="2"/>
                  </a:lnTo>
                  <a:lnTo>
                    <a:pt x="0" y="2"/>
                  </a:lnTo>
                  <a:lnTo>
                    <a:pt x="2" y="2"/>
                  </a:lnTo>
                  <a:lnTo>
                    <a:pt x="2" y="2"/>
                  </a:lnTo>
                  <a:lnTo>
                    <a:pt x="2" y="4"/>
                  </a:lnTo>
                  <a:lnTo>
                    <a:pt x="2" y="4"/>
                  </a:lnTo>
                  <a:lnTo>
                    <a:pt x="2" y="4"/>
                  </a:lnTo>
                  <a:lnTo>
                    <a:pt x="4" y="2"/>
                  </a:lnTo>
                  <a:lnTo>
                    <a:pt x="4" y="2"/>
                  </a:lnTo>
                  <a:lnTo>
                    <a:pt x="4" y="2"/>
                  </a:lnTo>
                  <a:lnTo>
                    <a:pt x="4" y="2"/>
                  </a:lnTo>
                  <a:lnTo>
                    <a:pt x="4" y="0"/>
                  </a:lnTo>
                  <a:lnTo>
                    <a:pt x="6" y="0"/>
                  </a:lnTo>
                  <a:lnTo>
                    <a:pt x="6" y="0"/>
                  </a:lnTo>
                  <a:lnTo>
                    <a:pt x="6" y="0"/>
                  </a:lnTo>
                  <a:lnTo>
                    <a:pt x="6" y="0"/>
                  </a:lnTo>
                  <a:lnTo>
                    <a:pt x="6" y="0"/>
                  </a:lnTo>
                  <a:lnTo>
                    <a:pt x="6" y="0"/>
                  </a:lnTo>
                  <a:lnTo>
                    <a:pt x="6" y="0"/>
                  </a:lnTo>
                  <a:lnTo>
                    <a:pt x="6" y="0"/>
                  </a:lnTo>
                  <a:lnTo>
                    <a:pt x="6" y="0"/>
                  </a:lnTo>
                  <a:lnTo>
                    <a:pt x="6" y="0"/>
                  </a:lnTo>
                  <a:lnTo>
                    <a:pt x="6" y="0"/>
                  </a:lnTo>
                  <a:lnTo>
                    <a:pt x="6" y="2"/>
                  </a:lnTo>
                  <a:lnTo>
                    <a:pt x="6" y="0"/>
                  </a:lnTo>
                  <a:lnTo>
                    <a:pt x="6" y="0"/>
                  </a:lnTo>
                  <a:lnTo>
                    <a:pt x="6" y="0"/>
                  </a:lnTo>
                  <a:lnTo>
                    <a:pt x="8" y="0"/>
                  </a:lnTo>
                  <a:lnTo>
                    <a:pt x="8" y="0"/>
                  </a:lnTo>
                  <a:lnTo>
                    <a:pt x="8" y="0"/>
                  </a:lnTo>
                  <a:lnTo>
                    <a:pt x="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65"/>
            <p:cNvSpPr>
              <a:spLocks/>
            </p:cNvSpPr>
            <p:nvPr/>
          </p:nvSpPr>
          <p:spPr bwMode="auto">
            <a:xfrm>
              <a:off x="5335588" y="3330575"/>
              <a:ext cx="169863" cy="93663"/>
            </a:xfrm>
            <a:custGeom>
              <a:avLst/>
              <a:gdLst>
                <a:gd name="T0" fmla="*/ 46 w 107"/>
                <a:gd name="T1" fmla="*/ 0 h 59"/>
                <a:gd name="T2" fmla="*/ 49 w 107"/>
                <a:gd name="T3" fmla="*/ 3 h 59"/>
                <a:gd name="T4" fmla="*/ 55 w 107"/>
                <a:gd name="T5" fmla="*/ 5 h 59"/>
                <a:gd name="T6" fmla="*/ 59 w 107"/>
                <a:gd name="T7" fmla="*/ 7 h 59"/>
                <a:gd name="T8" fmla="*/ 65 w 107"/>
                <a:gd name="T9" fmla="*/ 9 h 59"/>
                <a:gd name="T10" fmla="*/ 65 w 107"/>
                <a:gd name="T11" fmla="*/ 13 h 59"/>
                <a:gd name="T12" fmla="*/ 69 w 107"/>
                <a:gd name="T13" fmla="*/ 17 h 59"/>
                <a:gd name="T14" fmla="*/ 73 w 107"/>
                <a:gd name="T15" fmla="*/ 23 h 59"/>
                <a:gd name="T16" fmla="*/ 76 w 107"/>
                <a:gd name="T17" fmla="*/ 19 h 59"/>
                <a:gd name="T18" fmla="*/ 76 w 107"/>
                <a:gd name="T19" fmla="*/ 15 h 59"/>
                <a:gd name="T20" fmla="*/ 82 w 107"/>
                <a:gd name="T21" fmla="*/ 17 h 59"/>
                <a:gd name="T22" fmla="*/ 82 w 107"/>
                <a:gd name="T23" fmla="*/ 17 h 59"/>
                <a:gd name="T24" fmla="*/ 88 w 107"/>
                <a:gd name="T25" fmla="*/ 17 h 59"/>
                <a:gd name="T26" fmla="*/ 88 w 107"/>
                <a:gd name="T27" fmla="*/ 21 h 59"/>
                <a:gd name="T28" fmla="*/ 92 w 107"/>
                <a:gd name="T29" fmla="*/ 25 h 59"/>
                <a:gd name="T30" fmla="*/ 96 w 107"/>
                <a:gd name="T31" fmla="*/ 25 h 59"/>
                <a:gd name="T32" fmla="*/ 103 w 107"/>
                <a:gd name="T33" fmla="*/ 26 h 59"/>
                <a:gd name="T34" fmla="*/ 105 w 107"/>
                <a:gd name="T35" fmla="*/ 32 h 59"/>
                <a:gd name="T36" fmla="*/ 105 w 107"/>
                <a:gd name="T37" fmla="*/ 36 h 59"/>
                <a:gd name="T38" fmla="*/ 101 w 107"/>
                <a:gd name="T39" fmla="*/ 40 h 59"/>
                <a:gd name="T40" fmla="*/ 96 w 107"/>
                <a:gd name="T41" fmla="*/ 44 h 59"/>
                <a:gd name="T42" fmla="*/ 92 w 107"/>
                <a:gd name="T43" fmla="*/ 50 h 59"/>
                <a:gd name="T44" fmla="*/ 86 w 107"/>
                <a:gd name="T45" fmla="*/ 53 h 59"/>
                <a:gd name="T46" fmla="*/ 78 w 107"/>
                <a:gd name="T47" fmla="*/ 53 h 59"/>
                <a:gd name="T48" fmla="*/ 76 w 107"/>
                <a:gd name="T49" fmla="*/ 59 h 59"/>
                <a:gd name="T50" fmla="*/ 74 w 107"/>
                <a:gd name="T51" fmla="*/ 55 h 59"/>
                <a:gd name="T52" fmla="*/ 69 w 107"/>
                <a:gd name="T53" fmla="*/ 53 h 59"/>
                <a:gd name="T54" fmla="*/ 63 w 107"/>
                <a:gd name="T55" fmla="*/ 55 h 59"/>
                <a:gd name="T56" fmla="*/ 59 w 107"/>
                <a:gd name="T57" fmla="*/ 53 h 59"/>
                <a:gd name="T58" fmla="*/ 55 w 107"/>
                <a:gd name="T59" fmla="*/ 51 h 59"/>
                <a:gd name="T60" fmla="*/ 49 w 107"/>
                <a:gd name="T61" fmla="*/ 50 h 59"/>
                <a:gd name="T62" fmla="*/ 46 w 107"/>
                <a:gd name="T63" fmla="*/ 50 h 59"/>
                <a:gd name="T64" fmla="*/ 44 w 107"/>
                <a:gd name="T65" fmla="*/ 55 h 59"/>
                <a:gd name="T66" fmla="*/ 40 w 107"/>
                <a:gd name="T67" fmla="*/ 59 h 59"/>
                <a:gd name="T68" fmla="*/ 34 w 107"/>
                <a:gd name="T69" fmla="*/ 59 h 59"/>
                <a:gd name="T70" fmla="*/ 26 w 107"/>
                <a:gd name="T71" fmla="*/ 55 h 59"/>
                <a:gd name="T72" fmla="*/ 23 w 107"/>
                <a:gd name="T73" fmla="*/ 50 h 59"/>
                <a:gd name="T74" fmla="*/ 21 w 107"/>
                <a:gd name="T75" fmla="*/ 48 h 59"/>
                <a:gd name="T76" fmla="*/ 15 w 107"/>
                <a:gd name="T77" fmla="*/ 44 h 59"/>
                <a:gd name="T78" fmla="*/ 9 w 107"/>
                <a:gd name="T79" fmla="*/ 40 h 59"/>
                <a:gd name="T80" fmla="*/ 7 w 107"/>
                <a:gd name="T81" fmla="*/ 34 h 59"/>
                <a:gd name="T82" fmla="*/ 5 w 107"/>
                <a:gd name="T83" fmla="*/ 32 h 59"/>
                <a:gd name="T84" fmla="*/ 7 w 107"/>
                <a:gd name="T85" fmla="*/ 28 h 59"/>
                <a:gd name="T86" fmla="*/ 1 w 107"/>
                <a:gd name="T87" fmla="*/ 25 h 59"/>
                <a:gd name="T88" fmla="*/ 0 w 107"/>
                <a:gd name="T89" fmla="*/ 17 h 59"/>
                <a:gd name="T90" fmla="*/ 3 w 107"/>
                <a:gd name="T91" fmla="*/ 21 h 59"/>
                <a:gd name="T92" fmla="*/ 7 w 107"/>
                <a:gd name="T93" fmla="*/ 15 h 59"/>
                <a:gd name="T94" fmla="*/ 15 w 107"/>
                <a:gd name="T95" fmla="*/ 15 h 59"/>
                <a:gd name="T96" fmla="*/ 19 w 107"/>
                <a:gd name="T97" fmla="*/ 11 h 59"/>
                <a:gd name="T98" fmla="*/ 23 w 107"/>
                <a:gd name="T99" fmla="*/ 7 h 59"/>
                <a:gd name="T100" fmla="*/ 28 w 107"/>
                <a:gd name="T101" fmla="*/ 5 h 59"/>
                <a:gd name="T102" fmla="*/ 36 w 107"/>
                <a:gd name="T103" fmla="*/ 3 h 59"/>
                <a:gd name="T104" fmla="*/ 36 w 107"/>
                <a:gd name="T105" fmla="*/ 0 h 59"/>
                <a:gd name="T106" fmla="*/ 38 w 107"/>
                <a:gd name="T107" fmla="*/ 2 h 59"/>
                <a:gd name="T108" fmla="*/ 42 w 107"/>
                <a:gd name="T109" fmla="*/ 3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7" h="59">
                  <a:moveTo>
                    <a:pt x="44" y="3"/>
                  </a:moveTo>
                  <a:lnTo>
                    <a:pt x="46" y="3"/>
                  </a:lnTo>
                  <a:lnTo>
                    <a:pt x="46" y="2"/>
                  </a:lnTo>
                  <a:lnTo>
                    <a:pt x="46" y="0"/>
                  </a:lnTo>
                  <a:lnTo>
                    <a:pt x="48" y="0"/>
                  </a:lnTo>
                  <a:lnTo>
                    <a:pt x="49" y="0"/>
                  </a:lnTo>
                  <a:lnTo>
                    <a:pt x="49" y="2"/>
                  </a:lnTo>
                  <a:lnTo>
                    <a:pt x="49" y="3"/>
                  </a:lnTo>
                  <a:lnTo>
                    <a:pt x="51" y="3"/>
                  </a:lnTo>
                  <a:lnTo>
                    <a:pt x="51" y="5"/>
                  </a:lnTo>
                  <a:lnTo>
                    <a:pt x="53" y="5"/>
                  </a:lnTo>
                  <a:lnTo>
                    <a:pt x="55" y="5"/>
                  </a:lnTo>
                  <a:lnTo>
                    <a:pt x="57" y="5"/>
                  </a:lnTo>
                  <a:lnTo>
                    <a:pt x="57" y="7"/>
                  </a:lnTo>
                  <a:lnTo>
                    <a:pt x="59" y="5"/>
                  </a:lnTo>
                  <a:lnTo>
                    <a:pt x="59" y="7"/>
                  </a:lnTo>
                  <a:lnTo>
                    <a:pt x="61" y="7"/>
                  </a:lnTo>
                  <a:lnTo>
                    <a:pt x="61" y="9"/>
                  </a:lnTo>
                  <a:lnTo>
                    <a:pt x="63" y="9"/>
                  </a:lnTo>
                  <a:lnTo>
                    <a:pt x="65" y="9"/>
                  </a:lnTo>
                  <a:lnTo>
                    <a:pt x="67" y="9"/>
                  </a:lnTo>
                  <a:lnTo>
                    <a:pt x="69" y="11"/>
                  </a:lnTo>
                  <a:lnTo>
                    <a:pt x="67" y="13"/>
                  </a:lnTo>
                  <a:lnTo>
                    <a:pt x="65" y="13"/>
                  </a:lnTo>
                  <a:lnTo>
                    <a:pt x="65" y="15"/>
                  </a:lnTo>
                  <a:lnTo>
                    <a:pt x="67" y="15"/>
                  </a:lnTo>
                  <a:lnTo>
                    <a:pt x="67" y="17"/>
                  </a:lnTo>
                  <a:lnTo>
                    <a:pt x="69" y="17"/>
                  </a:lnTo>
                  <a:lnTo>
                    <a:pt x="69" y="19"/>
                  </a:lnTo>
                  <a:lnTo>
                    <a:pt x="71" y="19"/>
                  </a:lnTo>
                  <a:lnTo>
                    <a:pt x="71" y="21"/>
                  </a:lnTo>
                  <a:lnTo>
                    <a:pt x="73" y="23"/>
                  </a:lnTo>
                  <a:lnTo>
                    <a:pt x="74" y="23"/>
                  </a:lnTo>
                  <a:lnTo>
                    <a:pt x="74" y="21"/>
                  </a:lnTo>
                  <a:lnTo>
                    <a:pt x="76" y="21"/>
                  </a:lnTo>
                  <a:lnTo>
                    <a:pt x="76" y="19"/>
                  </a:lnTo>
                  <a:lnTo>
                    <a:pt x="78" y="19"/>
                  </a:lnTo>
                  <a:lnTo>
                    <a:pt x="78" y="17"/>
                  </a:lnTo>
                  <a:lnTo>
                    <a:pt x="76" y="17"/>
                  </a:lnTo>
                  <a:lnTo>
                    <a:pt x="76" y="15"/>
                  </a:lnTo>
                  <a:lnTo>
                    <a:pt x="78" y="15"/>
                  </a:lnTo>
                  <a:lnTo>
                    <a:pt x="80" y="15"/>
                  </a:lnTo>
                  <a:lnTo>
                    <a:pt x="80" y="17"/>
                  </a:lnTo>
                  <a:lnTo>
                    <a:pt x="82" y="17"/>
                  </a:lnTo>
                  <a:lnTo>
                    <a:pt x="84" y="17"/>
                  </a:lnTo>
                  <a:lnTo>
                    <a:pt x="82" y="17"/>
                  </a:lnTo>
                  <a:lnTo>
                    <a:pt x="84" y="17"/>
                  </a:lnTo>
                  <a:lnTo>
                    <a:pt x="82" y="17"/>
                  </a:lnTo>
                  <a:lnTo>
                    <a:pt x="84" y="19"/>
                  </a:lnTo>
                  <a:lnTo>
                    <a:pt x="86" y="19"/>
                  </a:lnTo>
                  <a:lnTo>
                    <a:pt x="88" y="19"/>
                  </a:lnTo>
                  <a:lnTo>
                    <a:pt x="88" y="17"/>
                  </a:lnTo>
                  <a:lnTo>
                    <a:pt x="90" y="17"/>
                  </a:lnTo>
                  <a:lnTo>
                    <a:pt x="90" y="19"/>
                  </a:lnTo>
                  <a:lnTo>
                    <a:pt x="90" y="21"/>
                  </a:lnTo>
                  <a:lnTo>
                    <a:pt x="88" y="21"/>
                  </a:lnTo>
                  <a:lnTo>
                    <a:pt x="88" y="23"/>
                  </a:lnTo>
                  <a:lnTo>
                    <a:pt x="90" y="23"/>
                  </a:lnTo>
                  <a:lnTo>
                    <a:pt x="90" y="25"/>
                  </a:lnTo>
                  <a:lnTo>
                    <a:pt x="92" y="25"/>
                  </a:lnTo>
                  <a:lnTo>
                    <a:pt x="92" y="26"/>
                  </a:lnTo>
                  <a:lnTo>
                    <a:pt x="92" y="25"/>
                  </a:lnTo>
                  <a:lnTo>
                    <a:pt x="94" y="25"/>
                  </a:lnTo>
                  <a:lnTo>
                    <a:pt x="96" y="25"/>
                  </a:lnTo>
                  <a:lnTo>
                    <a:pt x="97" y="26"/>
                  </a:lnTo>
                  <a:lnTo>
                    <a:pt x="99" y="26"/>
                  </a:lnTo>
                  <a:lnTo>
                    <a:pt x="101" y="26"/>
                  </a:lnTo>
                  <a:lnTo>
                    <a:pt x="103" y="26"/>
                  </a:lnTo>
                  <a:lnTo>
                    <a:pt x="103" y="28"/>
                  </a:lnTo>
                  <a:lnTo>
                    <a:pt x="103" y="30"/>
                  </a:lnTo>
                  <a:lnTo>
                    <a:pt x="103" y="32"/>
                  </a:lnTo>
                  <a:lnTo>
                    <a:pt x="105" y="32"/>
                  </a:lnTo>
                  <a:lnTo>
                    <a:pt x="107" y="32"/>
                  </a:lnTo>
                  <a:lnTo>
                    <a:pt x="107" y="34"/>
                  </a:lnTo>
                  <a:lnTo>
                    <a:pt x="107" y="36"/>
                  </a:lnTo>
                  <a:lnTo>
                    <a:pt x="105" y="36"/>
                  </a:lnTo>
                  <a:lnTo>
                    <a:pt x="105" y="38"/>
                  </a:lnTo>
                  <a:lnTo>
                    <a:pt x="103" y="38"/>
                  </a:lnTo>
                  <a:lnTo>
                    <a:pt x="101" y="38"/>
                  </a:lnTo>
                  <a:lnTo>
                    <a:pt x="101" y="40"/>
                  </a:lnTo>
                  <a:lnTo>
                    <a:pt x="99" y="40"/>
                  </a:lnTo>
                  <a:lnTo>
                    <a:pt x="99" y="42"/>
                  </a:lnTo>
                  <a:lnTo>
                    <a:pt x="97" y="42"/>
                  </a:lnTo>
                  <a:lnTo>
                    <a:pt x="96" y="44"/>
                  </a:lnTo>
                  <a:lnTo>
                    <a:pt x="96" y="46"/>
                  </a:lnTo>
                  <a:lnTo>
                    <a:pt x="96" y="48"/>
                  </a:lnTo>
                  <a:lnTo>
                    <a:pt x="94" y="50"/>
                  </a:lnTo>
                  <a:lnTo>
                    <a:pt x="92" y="50"/>
                  </a:lnTo>
                  <a:lnTo>
                    <a:pt x="92" y="51"/>
                  </a:lnTo>
                  <a:lnTo>
                    <a:pt x="90" y="51"/>
                  </a:lnTo>
                  <a:lnTo>
                    <a:pt x="90" y="53"/>
                  </a:lnTo>
                  <a:lnTo>
                    <a:pt x="86" y="53"/>
                  </a:lnTo>
                  <a:lnTo>
                    <a:pt x="84" y="53"/>
                  </a:lnTo>
                  <a:lnTo>
                    <a:pt x="82" y="53"/>
                  </a:lnTo>
                  <a:lnTo>
                    <a:pt x="80" y="53"/>
                  </a:lnTo>
                  <a:lnTo>
                    <a:pt x="78" y="53"/>
                  </a:lnTo>
                  <a:lnTo>
                    <a:pt x="78" y="55"/>
                  </a:lnTo>
                  <a:lnTo>
                    <a:pt x="78" y="57"/>
                  </a:lnTo>
                  <a:lnTo>
                    <a:pt x="76" y="57"/>
                  </a:lnTo>
                  <a:lnTo>
                    <a:pt x="76" y="59"/>
                  </a:lnTo>
                  <a:lnTo>
                    <a:pt x="76" y="57"/>
                  </a:lnTo>
                  <a:lnTo>
                    <a:pt x="76" y="55"/>
                  </a:lnTo>
                  <a:lnTo>
                    <a:pt x="74" y="57"/>
                  </a:lnTo>
                  <a:lnTo>
                    <a:pt x="74" y="55"/>
                  </a:lnTo>
                  <a:lnTo>
                    <a:pt x="73" y="55"/>
                  </a:lnTo>
                  <a:lnTo>
                    <a:pt x="71" y="55"/>
                  </a:lnTo>
                  <a:lnTo>
                    <a:pt x="71" y="53"/>
                  </a:lnTo>
                  <a:lnTo>
                    <a:pt x="69" y="53"/>
                  </a:lnTo>
                  <a:lnTo>
                    <a:pt x="69" y="55"/>
                  </a:lnTo>
                  <a:lnTo>
                    <a:pt x="67" y="55"/>
                  </a:lnTo>
                  <a:lnTo>
                    <a:pt x="65" y="55"/>
                  </a:lnTo>
                  <a:lnTo>
                    <a:pt x="63" y="55"/>
                  </a:lnTo>
                  <a:lnTo>
                    <a:pt x="61" y="53"/>
                  </a:lnTo>
                  <a:lnTo>
                    <a:pt x="59" y="53"/>
                  </a:lnTo>
                  <a:lnTo>
                    <a:pt x="61" y="53"/>
                  </a:lnTo>
                  <a:lnTo>
                    <a:pt x="59" y="53"/>
                  </a:lnTo>
                  <a:lnTo>
                    <a:pt x="59" y="51"/>
                  </a:lnTo>
                  <a:lnTo>
                    <a:pt x="59" y="53"/>
                  </a:lnTo>
                  <a:lnTo>
                    <a:pt x="57" y="53"/>
                  </a:lnTo>
                  <a:lnTo>
                    <a:pt x="55" y="51"/>
                  </a:lnTo>
                  <a:lnTo>
                    <a:pt x="53" y="51"/>
                  </a:lnTo>
                  <a:lnTo>
                    <a:pt x="53" y="50"/>
                  </a:lnTo>
                  <a:lnTo>
                    <a:pt x="51" y="50"/>
                  </a:lnTo>
                  <a:lnTo>
                    <a:pt x="49" y="50"/>
                  </a:lnTo>
                  <a:lnTo>
                    <a:pt x="49" y="51"/>
                  </a:lnTo>
                  <a:lnTo>
                    <a:pt x="48" y="51"/>
                  </a:lnTo>
                  <a:lnTo>
                    <a:pt x="48" y="50"/>
                  </a:lnTo>
                  <a:lnTo>
                    <a:pt x="46" y="50"/>
                  </a:lnTo>
                  <a:lnTo>
                    <a:pt x="46" y="51"/>
                  </a:lnTo>
                  <a:lnTo>
                    <a:pt x="46" y="53"/>
                  </a:lnTo>
                  <a:lnTo>
                    <a:pt x="46" y="55"/>
                  </a:lnTo>
                  <a:lnTo>
                    <a:pt x="44" y="55"/>
                  </a:lnTo>
                  <a:lnTo>
                    <a:pt x="42" y="55"/>
                  </a:lnTo>
                  <a:lnTo>
                    <a:pt x="42" y="57"/>
                  </a:lnTo>
                  <a:lnTo>
                    <a:pt x="42" y="59"/>
                  </a:lnTo>
                  <a:lnTo>
                    <a:pt x="40" y="59"/>
                  </a:lnTo>
                  <a:lnTo>
                    <a:pt x="38" y="59"/>
                  </a:lnTo>
                  <a:lnTo>
                    <a:pt x="38" y="57"/>
                  </a:lnTo>
                  <a:lnTo>
                    <a:pt x="36" y="59"/>
                  </a:lnTo>
                  <a:lnTo>
                    <a:pt x="34" y="59"/>
                  </a:lnTo>
                  <a:lnTo>
                    <a:pt x="30" y="59"/>
                  </a:lnTo>
                  <a:lnTo>
                    <a:pt x="30" y="57"/>
                  </a:lnTo>
                  <a:lnTo>
                    <a:pt x="28" y="55"/>
                  </a:lnTo>
                  <a:lnTo>
                    <a:pt x="26" y="55"/>
                  </a:lnTo>
                  <a:lnTo>
                    <a:pt x="26" y="53"/>
                  </a:lnTo>
                  <a:lnTo>
                    <a:pt x="25" y="51"/>
                  </a:lnTo>
                  <a:lnTo>
                    <a:pt x="23" y="51"/>
                  </a:lnTo>
                  <a:lnTo>
                    <a:pt x="23" y="50"/>
                  </a:lnTo>
                  <a:lnTo>
                    <a:pt x="23" y="51"/>
                  </a:lnTo>
                  <a:lnTo>
                    <a:pt x="21" y="51"/>
                  </a:lnTo>
                  <a:lnTo>
                    <a:pt x="21" y="50"/>
                  </a:lnTo>
                  <a:lnTo>
                    <a:pt x="21" y="48"/>
                  </a:lnTo>
                  <a:lnTo>
                    <a:pt x="19" y="48"/>
                  </a:lnTo>
                  <a:lnTo>
                    <a:pt x="17" y="48"/>
                  </a:lnTo>
                  <a:lnTo>
                    <a:pt x="17" y="46"/>
                  </a:lnTo>
                  <a:lnTo>
                    <a:pt x="15" y="44"/>
                  </a:lnTo>
                  <a:lnTo>
                    <a:pt x="15" y="42"/>
                  </a:lnTo>
                  <a:lnTo>
                    <a:pt x="13" y="42"/>
                  </a:lnTo>
                  <a:lnTo>
                    <a:pt x="11" y="42"/>
                  </a:lnTo>
                  <a:lnTo>
                    <a:pt x="9" y="40"/>
                  </a:lnTo>
                  <a:lnTo>
                    <a:pt x="9" y="38"/>
                  </a:lnTo>
                  <a:lnTo>
                    <a:pt x="7" y="38"/>
                  </a:lnTo>
                  <a:lnTo>
                    <a:pt x="7" y="36"/>
                  </a:lnTo>
                  <a:lnTo>
                    <a:pt x="7" y="34"/>
                  </a:lnTo>
                  <a:lnTo>
                    <a:pt x="5" y="34"/>
                  </a:lnTo>
                  <a:lnTo>
                    <a:pt x="7" y="34"/>
                  </a:lnTo>
                  <a:lnTo>
                    <a:pt x="5" y="34"/>
                  </a:lnTo>
                  <a:lnTo>
                    <a:pt x="5" y="32"/>
                  </a:lnTo>
                  <a:lnTo>
                    <a:pt x="3" y="30"/>
                  </a:lnTo>
                  <a:lnTo>
                    <a:pt x="5" y="30"/>
                  </a:lnTo>
                  <a:lnTo>
                    <a:pt x="5" y="28"/>
                  </a:lnTo>
                  <a:lnTo>
                    <a:pt x="7" y="28"/>
                  </a:lnTo>
                  <a:lnTo>
                    <a:pt x="7" y="26"/>
                  </a:lnTo>
                  <a:lnTo>
                    <a:pt x="5" y="26"/>
                  </a:lnTo>
                  <a:lnTo>
                    <a:pt x="5" y="25"/>
                  </a:lnTo>
                  <a:lnTo>
                    <a:pt x="1" y="25"/>
                  </a:lnTo>
                  <a:lnTo>
                    <a:pt x="1" y="23"/>
                  </a:lnTo>
                  <a:lnTo>
                    <a:pt x="1" y="21"/>
                  </a:lnTo>
                  <a:lnTo>
                    <a:pt x="0" y="19"/>
                  </a:lnTo>
                  <a:lnTo>
                    <a:pt x="0" y="17"/>
                  </a:lnTo>
                  <a:lnTo>
                    <a:pt x="1" y="17"/>
                  </a:lnTo>
                  <a:lnTo>
                    <a:pt x="1" y="19"/>
                  </a:lnTo>
                  <a:lnTo>
                    <a:pt x="1" y="21"/>
                  </a:lnTo>
                  <a:lnTo>
                    <a:pt x="3" y="21"/>
                  </a:lnTo>
                  <a:lnTo>
                    <a:pt x="3" y="19"/>
                  </a:lnTo>
                  <a:lnTo>
                    <a:pt x="5" y="17"/>
                  </a:lnTo>
                  <a:lnTo>
                    <a:pt x="5" y="15"/>
                  </a:lnTo>
                  <a:lnTo>
                    <a:pt x="7" y="15"/>
                  </a:lnTo>
                  <a:lnTo>
                    <a:pt x="9" y="15"/>
                  </a:lnTo>
                  <a:lnTo>
                    <a:pt x="11" y="13"/>
                  </a:lnTo>
                  <a:lnTo>
                    <a:pt x="13" y="15"/>
                  </a:lnTo>
                  <a:lnTo>
                    <a:pt x="15" y="15"/>
                  </a:lnTo>
                  <a:lnTo>
                    <a:pt x="15" y="13"/>
                  </a:lnTo>
                  <a:lnTo>
                    <a:pt x="17" y="13"/>
                  </a:lnTo>
                  <a:lnTo>
                    <a:pt x="17" y="11"/>
                  </a:lnTo>
                  <a:lnTo>
                    <a:pt x="19" y="11"/>
                  </a:lnTo>
                  <a:lnTo>
                    <a:pt x="19" y="9"/>
                  </a:lnTo>
                  <a:lnTo>
                    <a:pt x="21" y="9"/>
                  </a:lnTo>
                  <a:lnTo>
                    <a:pt x="23" y="9"/>
                  </a:lnTo>
                  <a:lnTo>
                    <a:pt x="23" y="7"/>
                  </a:lnTo>
                  <a:lnTo>
                    <a:pt x="25" y="7"/>
                  </a:lnTo>
                  <a:lnTo>
                    <a:pt x="26" y="7"/>
                  </a:lnTo>
                  <a:lnTo>
                    <a:pt x="28" y="7"/>
                  </a:lnTo>
                  <a:lnTo>
                    <a:pt x="28" y="5"/>
                  </a:lnTo>
                  <a:lnTo>
                    <a:pt x="30" y="5"/>
                  </a:lnTo>
                  <a:lnTo>
                    <a:pt x="32" y="3"/>
                  </a:lnTo>
                  <a:lnTo>
                    <a:pt x="34" y="3"/>
                  </a:lnTo>
                  <a:lnTo>
                    <a:pt x="36" y="3"/>
                  </a:lnTo>
                  <a:lnTo>
                    <a:pt x="36" y="2"/>
                  </a:lnTo>
                  <a:lnTo>
                    <a:pt x="34" y="2"/>
                  </a:lnTo>
                  <a:lnTo>
                    <a:pt x="34" y="0"/>
                  </a:lnTo>
                  <a:lnTo>
                    <a:pt x="36" y="0"/>
                  </a:lnTo>
                  <a:lnTo>
                    <a:pt x="38" y="0"/>
                  </a:lnTo>
                  <a:lnTo>
                    <a:pt x="40" y="0"/>
                  </a:lnTo>
                  <a:lnTo>
                    <a:pt x="40" y="2"/>
                  </a:lnTo>
                  <a:lnTo>
                    <a:pt x="38" y="2"/>
                  </a:lnTo>
                  <a:lnTo>
                    <a:pt x="40" y="2"/>
                  </a:lnTo>
                  <a:lnTo>
                    <a:pt x="40" y="3"/>
                  </a:lnTo>
                  <a:lnTo>
                    <a:pt x="42" y="5"/>
                  </a:lnTo>
                  <a:lnTo>
                    <a:pt x="42" y="3"/>
                  </a:lnTo>
                  <a:lnTo>
                    <a:pt x="44"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66"/>
            <p:cNvSpPr>
              <a:spLocks noEditPoints="1"/>
            </p:cNvSpPr>
            <p:nvPr/>
          </p:nvSpPr>
          <p:spPr bwMode="auto">
            <a:xfrm>
              <a:off x="5176838" y="3159125"/>
              <a:ext cx="231775" cy="314325"/>
            </a:xfrm>
            <a:custGeom>
              <a:avLst/>
              <a:gdLst>
                <a:gd name="T0" fmla="*/ 38 w 146"/>
                <a:gd name="T1" fmla="*/ 37 h 198"/>
                <a:gd name="T2" fmla="*/ 30 w 146"/>
                <a:gd name="T3" fmla="*/ 35 h 198"/>
                <a:gd name="T4" fmla="*/ 90 w 146"/>
                <a:gd name="T5" fmla="*/ 27 h 198"/>
                <a:gd name="T6" fmla="*/ 128 w 146"/>
                <a:gd name="T7" fmla="*/ 29 h 198"/>
                <a:gd name="T8" fmla="*/ 32 w 146"/>
                <a:gd name="T9" fmla="*/ 25 h 198"/>
                <a:gd name="T10" fmla="*/ 88 w 146"/>
                <a:gd name="T11" fmla="*/ 17 h 198"/>
                <a:gd name="T12" fmla="*/ 115 w 146"/>
                <a:gd name="T13" fmla="*/ 17 h 198"/>
                <a:gd name="T14" fmla="*/ 126 w 146"/>
                <a:gd name="T15" fmla="*/ 21 h 198"/>
                <a:gd name="T16" fmla="*/ 119 w 146"/>
                <a:gd name="T17" fmla="*/ 21 h 198"/>
                <a:gd name="T18" fmla="*/ 117 w 146"/>
                <a:gd name="T19" fmla="*/ 14 h 198"/>
                <a:gd name="T20" fmla="*/ 123 w 146"/>
                <a:gd name="T21" fmla="*/ 14 h 198"/>
                <a:gd name="T22" fmla="*/ 40 w 146"/>
                <a:gd name="T23" fmla="*/ 10 h 198"/>
                <a:gd name="T24" fmla="*/ 63 w 146"/>
                <a:gd name="T25" fmla="*/ 8 h 198"/>
                <a:gd name="T26" fmla="*/ 69 w 146"/>
                <a:gd name="T27" fmla="*/ 19 h 198"/>
                <a:gd name="T28" fmla="*/ 84 w 146"/>
                <a:gd name="T29" fmla="*/ 25 h 198"/>
                <a:gd name="T30" fmla="*/ 90 w 146"/>
                <a:gd name="T31" fmla="*/ 31 h 198"/>
                <a:gd name="T32" fmla="*/ 101 w 146"/>
                <a:gd name="T33" fmla="*/ 23 h 198"/>
                <a:gd name="T34" fmla="*/ 105 w 146"/>
                <a:gd name="T35" fmla="*/ 19 h 198"/>
                <a:gd name="T36" fmla="*/ 115 w 146"/>
                <a:gd name="T37" fmla="*/ 17 h 198"/>
                <a:gd name="T38" fmla="*/ 125 w 146"/>
                <a:gd name="T39" fmla="*/ 25 h 198"/>
                <a:gd name="T40" fmla="*/ 132 w 146"/>
                <a:gd name="T41" fmla="*/ 37 h 198"/>
                <a:gd name="T42" fmla="*/ 136 w 146"/>
                <a:gd name="T43" fmla="*/ 54 h 198"/>
                <a:gd name="T44" fmla="*/ 138 w 146"/>
                <a:gd name="T45" fmla="*/ 73 h 198"/>
                <a:gd name="T46" fmla="*/ 142 w 146"/>
                <a:gd name="T47" fmla="*/ 90 h 198"/>
                <a:gd name="T48" fmla="*/ 142 w 146"/>
                <a:gd name="T49" fmla="*/ 111 h 198"/>
                <a:gd name="T50" fmla="*/ 134 w 146"/>
                <a:gd name="T51" fmla="*/ 111 h 198"/>
                <a:gd name="T52" fmla="*/ 117 w 146"/>
                <a:gd name="T53" fmla="*/ 121 h 198"/>
                <a:gd name="T54" fmla="*/ 101 w 146"/>
                <a:gd name="T55" fmla="*/ 125 h 198"/>
                <a:gd name="T56" fmla="*/ 105 w 146"/>
                <a:gd name="T57" fmla="*/ 140 h 198"/>
                <a:gd name="T58" fmla="*/ 117 w 146"/>
                <a:gd name="T59" fmla="*/ 154 h 198"/>
                <a:gd name="T60" fmla="*/ 126 w 146"/>
                <a:gd name="T61" fmla="*/ 167 h 198"/>
                <a:gd name="T62" fmla="*/ 113 w 146"/>
                <a:gd name="T63" fmla="*/ 177 h 198"/>
                <a:gd name="T64" fmla="*/ 115 w 146"/>
                <a:gd name="T65" fmla="*/ 190 h 198"/>
                <a:gd name="T66" fmla="*/ 101 w 146"/>
                <a:gd name="T67" fmla="*/ 188 h 198"/>
                <a:gd name="T68" fmla="*/ 86 w 146"/>
                <a:gd name="T69" fmla="*/ 194 h 198"/>
                <a:gd name="T70" fmla="*/ 75 w 146"/>
                <a:gd name="T71" fmla="*/ 192 h 198"/>
                <a:gd name="T72" fmla="*/ 63 w 146"/>
                <a:gd name="T73" fmla="*/ 192 h 198"/>
                <a:gd name="T74" fmla="*/ 50 w 146"/>
                <a:gd name="T75" fmla="*/ 190 h 198"/>
                <a:gd name="T76" fmla="*/ 44 w 146"/>
                <a:gd name="T77" fmla="*/ 190 h 198"/>
                <a:gd name="T78" fmla="*/ 29 w 146"/>
                <a:gd name="T79" fmla="*/ 190 h 198"/>
                <a:gd name="T80" fmla="*/ 29 w 146"/>
                <a:gd name="T81" fmla="*/ 177 h 198"/>
                <a:gd name="T82" fmla="*/ 36 w 146"/>
                <a:gd name="T83" fmla="*/ 159 h 198"/>
                <a:gd name="T84" fmla="*/ 23 w 146"/>
                <a:gd name="T85" fmla="*/ 154 h 198"/>
                <a:gd name="T86" fmla="*/ 11 w 146"/>
                <a:gd name="T87" fmla="*/ 150 h 198"/>
                <a:gd name="T88" fmla="*/ 7 w 146"/>
                <a:gd name="T89" fmla="*/ 136 h 198"/>
                <a:gd name="T90" fmla="*/ 7 w 146"/>
                <a:gd name="T91" fmla="*/ 121 h 198"/>
                <a:gd name="T92" fmla="*/ 2 w 146"/>
                <a:gd name="T93" fmla="*/ 108 h 198"/>
                <a:gd name="T94" fmla="*/ 5 w 146"/>
                <a:gd name="T95" fmla="*/ 96 h 198"/>
                <a:gd name="T96" fmla="*/ 11 w 146"/>
                <a:gd name="T97" fmla="*/ 87 h 198"/>
                <a:gd name="T98" fmla="*/ 19 w 146"/>
                <a:gd name="T99" fmla="*/ 71 h 198"/>
                <a:gd name="T100" fmla="*/ 19 w 146"/>
                <a:gd name="T101" fmla="*/ 60 h 198"/>
                <a:gd name="T102" fmla="*/ 19 w 146"/>
                <a:gd name="T103" fmla="*/ 44 h 198"/>
                <a:gd name="T104" fmla="*/ 38 w 146"/>
                <a:gd name="T105" fmla="*/ 42 h 198"/>
                <a:gd name="T106" fmla="*/ 42 w 146"/>
                <a:gd name="T107" fmla="*/ 42 h 198"/>
                <a:gd name="T108" fmla="*/ 48 w 146"/>
                <a:gd name="T109" fmla="*/ 33 h 198"/>
                <a:gd name="T110" fmla="*/ 63 w 146"/>
                <a:gd name="T111" fmla="*/ 40 h 198"/>
                <a:gd name="T112" fmla="*/ 50 w 146"/>
                <a:gd name="T113" fmla="*/ 29 h 198"/>
                <a:gd name="T114" fmla="*/ 46 w 146"/>
                <a:gd name="T115" fmla="*/ 19 h 198"/>
                <a:gd name="T116" fmla="*/ 46 w 146"/>
                <a:gd name="T117" fmla="*/ 10 h 198"/>
                <a:gd name="T118" fmla="*/ 40 w 146"/>
                <a:gd name="T119" fmla="*/ 6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6" h="198">
                  <a:moveTo>
                    <a:pt x="15" y="40"/>
                  </a:moveTo>
                  <a:lnTo>
                    <a:pt x="13" y="40"/>
                  </a:lnTo>
                  <a:lnTo>
                    <a:pt x="15" y="40"/>
                  </a:lnTo>
                  <a:close/>
                  <a:moveTo>
                    <a:pt x="21" y="39"/>
                  </a:moveTo>
                  <a:lnTo>
                    <a:pt x="17" y="39"/>
                  </a:lnTo>
                  <a:lnTo>
                    <a:pt x="19" y="39"/>
                  </a:lnTo>
                  <a:lnTo>
                    <a:pt x="21" y="39"/>
                  </a:lnTo>
                  <a:close/>
                  <a:moveTo>
                    <a:pt x="25" y="37"/>
                  </a:moveTo>
                  <a:lnTo>
                    <a:pt x="23" y="37"/>
                  </a:lnTo>
                  <a:lnTo>
                    <a:pt x="21" y="37"/>
                  </a:lnTo>
                  <a:lnTo>
                    <a:pt x="23" y="37"/>
                  </a:lnTo>
                  <a:lnTo>
                    <a:pt x="25" y="37"/>
                  </a:lnTo>
                  <a:close/>
                  <a:moveTo>
                    <a:pt x="38" y="37"/>
                  </a:moveTo>
                  <a:lnTo>
                    <a:pt x="36" y="37"/>
                  </a:lnTo>
                  <a:lnTo>
                    <a:pt x="38" y="37"/>
                  </a:lnTo>
                  <a:close/>
                  <a:moveTo>
                    <a:pt x="29" y="37"/>
                  </a:moveTo>
                  <a:lnTo>
                    <a:pt x="27" y="37"/>
                  </a:lnTo>
                  <a:lnTo>
                    <a:pt x="29" y="37"/>
                  </a:lnTo>
                  <a:close/>
                  <a:moveTo>
                    <a:pt x="30" y="35"/>
                  </a:moveTo>
                  <a:lnTo>
                    <a:pt x="30" y="37"/>
                  </a:lnTo>
                  <a:lnTo>
                    <a:pt x="30" y="35"/>
                  </a:lnTo>
                  <a:lnTo>
                    <a:pt x="30" y="37"/>
                  </a:lnTo>
                  <a:lnTo>
                    <a:pt x="29" y="37"/>
                  </a:lnTo>
                  <a:lnTo>
                    <a:pt x="30" y="35"/>
                  </a:lnTo>
                  <a:lnTo>
                    <a:pt x="32" y="35"/>
                  </a:lnTo>
                  <a:lnTo>
                    <a:pt x="30" y="35"/>
                  </a:lnTo>
                  <a:close/>
                  <a:moveTo>
                    <a:pt x="34" y="35"/>
                  </a:moveTo>
                  <a:lnTo>
                    <a:pt x="32" y="35"/>
                  </a:lnTo>
                  <a:lnTo>
                    <a:pt x="34" y="35"/>
                  </a:lnTo>
                  <a:close/>
                  <a:moveTo>
                    <a:pt x="90" y="29"/>
                  </a:moveTo>
                  <a:lnTo>
                    <a:pt x="90" y="31"/>
                  </a:lnTo>
                  <a:lnTo>
                    <a:pt x="90" y="29"/>
                  </a:lnTo>
                  <a:lnTo>
                    <a:pt x="90" y="31"/>
                  </a:lnTo>
                  <a:lnTo>
                    <a:pt x="88" y="31"/>
                  </a:lnTo>
                  <a:lnTo>
                    <a:pt x="88" y="29"/>
                  </a:lnTo>
                  <a:lnTo>
                    <a:pt x="90" y="29"/>
                  </a:lnTo>
                  <a:close/>
                  <a:moveTo>
                    <a:pt x="90" y="27"/>
                  </a:moveTo>
                  <a:lnTo>
                    <a:pt x="92" y="27"/>
                  </a:lnTo>
                  <a:lnTo>
                    <a:pt x="90" y="27"/>
                  </a:lnTo>
                  <a:close/>
                  <a:moveTo>
                    <a:pt x="130" y="27"/>
                  </a:moveTo>
                  <a:lnTo>
                    <a:pt x="132" y="31"/>
                  </a:lnTo>
                  <a:lnTo>
                    <a:pt x="134" y="31"/>
                  </a:lnTo>
                  <a:lnTo>
                    <a:pt x="132" y="31"/>
                  </a:lnTo>
                  <a:lnTo>
                    <a:pt x="132" y="33"/>
                  </a:lnTo>
                  <a:lnTo>
                    <a:pt x="134" y="33"/>
                  </a:lnTo>
                  <a:lnTo>
                    <a:pt x="132" y="33"/>
                  </a:lnTo>
                  <a:lnTo>
                    <a:pt x="130" y="33"/>
                  </a:lnTo>
                  <a:lnTo>
                    <a:pt x="128" y="33"/>
                  </a:lnTo>
                  <a:lnTo>
                    <a:pt x="126" y="33"/>
                  </a:lnTo>
                  <a:lnTo>
                    <a:pt x="128" y="33"/>
                  </a:lnTo>
                  <a:lnTo>
                    <a:pt x="128" y="31"/>
                  </a:lnTo>
                  <a:lnTo>
                    <a:pt x="128" y="29"/>
                  </a:lnTo>
                  <a:lnTo>
                    <a:pt x="130" y="29"/>
                  </a:lnTo>
                  <a:lnTo>
                    <a:pt x="130" y="31"/>
                  </a:lnTo>
                  <a:lnTo>
                    <a:pt x="130" y="29"/>
                  </a:lnTo>
                  <a:lnTo>
                    <a:pt x="130" y="27"/>
                  </a:lnTo>
                  <a:lnTo>
                    <a:pt x="128" y="27"/>
                  </a:lnTo>
                  <a:lnTo>
                    <a:pt x="128" y="29"/>
                  </a:lnTo>
                  <a:lnTo>
                    <a:pt x="126" y="29"/>
                  </a:lnTo>
                  <a:lnTo>
                    <a:pt x="126" y="27"/>
                  </a:lnTo>
                  <a:lnTo>
                    <a:pt x="126" y="25"/>
                  </a:lnTo>
                  <a:lnTo>
                    <a:pt x="128" y="25"/>
                  </a:lnTo>
                  <a:lnTo>
                    <a:pt x="128" y="27"/>
                  </a:lnTo>
                  <a:lnTo>
                    <a:pt x="130" y="27"/>
                  </a:lnTo>
                  <a:close/>
                  <a:moveTo>
                    <a:pt x="32" y="25"/>
                  </a:moveTo>
                  <a:lnTo>
                    <a:pt x="32" y="23"/>
                  </a:lnTo>
                  <a:lnTo>
                    <a:pt x="32" y="25"/>
                  </a:lnTo>
                  <a:close/>
                  <a:moveTo>
                    <a:pt x="34" y="25"/>
                  </a:moveTo>
                  <a:lnTo>
                    <a:pt x="32" y="25"/>
                  </a:lnTo>
                  <a:lnTo>
                    <a:pt x="34" y="23"/>
                  </a:lnTo>
                  <a:lnTo>
                    <a:pt x="34" y="25"/>
                  </a:lnTo>
                  <a:close/>
                  <a:moveTo>
                    <a:pt x="50" y="17"/>
                  </a:moveTo>
                  <a:lnTo>
                    <a:pt x="48" y="17"/>
                  </a:lnTo>
                  <a:lnTo>
                    <a:pt x="48" y="15"/>
                  </a:lnTo>
                  <a:lnTo>
                    <a:pt x="50" y="15"/>
                  </a:lnTo>
                  <a:lnTo>
                    <a:pt x="50" y="17"/>
                  </a:lnTo>
                  <a:close/>
                  <a:moveTo>
                    <a:pt x="86" y="15"/>
                  </a:moveTo>
                  <a:lnTo>
                    <a:pt x="88" y="17"/>
                  </a:lnTo>
                  <a:lnTo>
                    <a:pt x="86" y="17"/>
                  </a:lnTo>
                  <a:lnTo>
                    <a:pt x="84" y="17"/>
                  </a:lnTo>
                  <a:lnTo>
                    <a:pt x="82" y="17"/>
                  </a:lnTo>
                  <a:lnTo>
                    <a:pt x="82" y="15"/>
                  </a:lnTo>
                  <a:lnTo>
                    <a:pt x="84" y="15"/>
                  </a:lnTo>
                  <a:lnTo>
                    <a:pt x="86" y="15"/>
                  </a:lnTo>
                  <a:close/>
                  <a:moveTo>
                    <a:pt x="46" y="15"/>
                  </a:moveTo>
                  <a:lnTo>
                    <a:pt x="44" y="15"/>
                  </a:lnTo>
                  <a:lnTo>
                    <a:pt x="46" y="14"/>
                  </a:lnTo>
                  <a:lnTo>
                    <a:pt x="46" y="15"/>
                  </a:lnTo>
                  <a:close/>
                  <a:moveTo>
                    <a:pt x="117" y="14"/>
                  </a:moveTo>
                  <a:lnTo>
                    <a:pt x="115" y="15"/>
                  </a:lnTo>
                  <a:lnTo>
                    <a:pt x="115" y="17"/>
                  </a:lnTo>
                  <a:lnTo>
                    <a:pt x="115" y="15"/>
                  </a:lnTo>
                  <a:lnTo>
                    <a:pt x="115" y="14"/>
                  </a:lnTo>
                  <a:lnTo>
                    <a:pt x="117" y="14"/>
                  </a:lnTo>
                  <a:close/>
                  <a:moveTo>
                    <a:pt x="121" y="12"/>
                  </a:moveTo>
                  <a:lnTo>
                    <a:pt x="121" y="14"/>
                  </a:lnTo>
                  <a:lnTo>
                    <a:pt x="125" y="14"/>
                  </a:lnTo>
                  <a:lnTo>
                    <a:pt x="125" y="15"/>
                  </a:lnTo>
                  <a:lnTo>
                    <a:pt x="123" y="15"/>
                  </a:lnTo>
                  <a:lnTo>
                    <a:pt x="123" y="17"/>
                  </a:lnTo>
                  <a:lnTo>
                    <a:pt x="125" y="17"/>
                  </a:lnTo>
                  <a:lnTo>
                    <a:pt x="125" y="19"/>
                  </a:lnTo>
                  <a:lnTo>
                    <a:pt x="126" y="19"/>
                  </a:lnTo>
                  <a:lnTo>
                    <a:pt x="126" y="21"/>
                  </a:lnTo>
                  <a:lnTo>
                    <a:pt x="125" y="21"/>
                  </a:lnTo>
                  <a:lnTo>
                    <a:pt x="126" y="21"/>
                  </a:lnTo>
                  <a:lnTo>
                    <a:pt x="125" y="21"/>
                  </a:lnTo>
                  <a:lnTo>
                    <a:pt x="125" y="19"/>
                  </a:lnTo>
                  <a:lnTo>
                    <a:pt x="123" y="19"/>
                  </a:lnTo>
                  <a:lnTo>
                    <a:pt x="121" y="21"/>
                  </a:lnTo>
                  <a:lnTo>
                    <a:pt x="121" y="23"/>
                  </a:lnTo>
                  <a:lnTo>
                    <a:pt x="121" y="21"/>
                  </a:lnTo>
                  <a:lnTo>
                    <a:pt x="121" y="23"/>
                  </a:lnTo>
                  <a:lnTo>
                    <a:pt x="119" y="23"/>
                  </a:lnTo>
                  <a:lnTo>
                    <a:pt x="119" y="21"/>
                  </a:lnTo>
                  <a:lnTo>
                    <a:pt x="119" y="23"/>
                  </a:lnTo>
                  <a:lnTo>
                    <a:pt x="119" y="21"/>
                  </a:lnTo>
                  <a:lnTo>
                    <a:pt x="119" y="23"/>
                  </a:lnTo>
                  <a:lnTo>
                    <a:pt x="119" y="21"/>
                  </a:lnTo>
                  <a:lnTo>
                    <a:pt x="117" y="21"/>
                  </a:lnTo>
                  <a:lnTo>
                    <a:pt x="117" y="19"/>
                  </a:lnTo>
                  <a:lnTo>
                    <a:pt x="119" y="19"/>
                  </a:lnTo>
                  <a:lnTo>
                    <a:pt x="119" y="17"/>
                  </a:lnTo>
                  <a:lnTo>
                    <a:pt x="117" y="17"/>
                  </a:lnTo>
                  <a:lnTo>
                    <a:pt x="119" y="17"/>
                  </a:lnTo>
                  <a:lnTo>
                    <a:pt x="119" y="15"/>
                  </a:lnTo>
                  <a:lnTo>
                    <a:pt x="117" y="15"/>
                  </a:lnTo>
                  <a:lnTo>
                    <a:pt x="119" y="15"/>
                  </a:lnTo>
                  <a:lnTo>
                    <a:pt x="117" y="15"/>
                  </a:lnTo>
                  <a:lnTo>
                    <a:pt x="117" y="14"/>
                  </a:lnTo>
                  <a:lnTo>
                    <a:pt x="119" y="14"/>
                  </a:lnTo>
                  <a:lnTo>
                    <a:pt x="119" y="15"/>
                  </a:lnTo>
                  <a:lnTo>
                    <a:pt x="119" y="14"/>
                  </a:lnTo>
                  <a:lnTo>
                    <a:pt x="121" y="14"/>
                  </a:lnTo>
                  <a:lnTo>
                    <a:pt x="119" y="14"/>
                  </a:lnTo>
                  <a:lnTo>
                    <a:pt x="121" y="14"/>
                  </a:lnTo>
                  <a:lnTo>
                    <a:pt x="121" y="15"/>
                  </a:lnTo>
                  <a:lnTo>
                    <a:pt x="119" y="15"/>
                  </a:lnTo>
                  <a:lnTo>
                    <a:pt x="121" y="15"/>
                  </a:lnTo>
                  <a:lnTo>
                    <a:pt x="121" y="14"/>
                  </a:lnTo>
                  <a:lnTo>
                    <a:pt x="121" y="15"/>
                  </a:lnTo>
                  <a:lnTo>
                    <a:pt x="123" y="15"/>
                  </a:lnTo>
                  <a:lnTo>
                    <a:pt x="123" y="14"/>
                  </a:lnTo>
                  <a:lnTo>
                    <a:pt x="121" y="14"/>
                  </a:lnTo>
                  <a:lnTo>
                    <a:pt x="119" y="14"/>
                  </a:lnTo>
                  <a:lnTo>
                    <a:pt x="119" y="12"/>
                  </a:lnTo>
                  <a:lnTo>
                    <a:pt x="117" y="12"/>
                  </a:lnTo>
                  <a:lnTo>
                    <a:pt x="119" y="12"/>
                  </a:lnTo>
                  <a:lnTo>
                    <a:pt x="121" y="10"/>
                  </a:lnTo>
                  <a:lnTo>
                    <a:pt x="121" y="12"/>
                  </a:lnTo>
                  <a:close/>
                  <a:moveTo>
                    <a:pt x="40" y="10"/>
                  </a:moveTo>
                  <a:lnTo>
                    <a:pt x="40" y="12"/>
                  </a:lnTo>
                  <a:lnTo>
                    <a:pt x="40" y="10"/>
                  </a:lnTo>
                  <a:close/>
                  <a:moveTo>
                    <a:pt x="44" y="10"/>
                  </a:moveTo>
                  <a:lnTo>
                    <a:pt x="42" y="10"/>
                  </a:lnTo>
                  <a:lnTo>
                    <a:pt x="40" y="10"/>
                  </a:lnTo>
                  <a:lnTo>
                    <a:pt x="42" y="10"/>
                  </a:lnTo>
                  <a:lnTo>
                    <a:pt x="42" y="8"/>
                  </a:lnTo>
                  <a:lnTo>
                    <a:pt x="44" y="8"/>
                  </a:lnTo>
                  <a:lnTo>
                    <a:pt x="44" y="10"/>
                  </a:lnTo>
                  <a:close/>
                  <a:moveTo>
                    <a:pt x="50" y="4"/>
                  </a:moveTo>
                  <a:lnTo>
                    <a:pt x="50" y="6"/>
                  </a:lnTo>
                  <a:lnTo>
                    <a:pt x="53" y="6"/>
                  </a:lnTo>
                  <a:lnTo>
                    <a:pt x="53" y="8"/>
                  </a:lnTo>
                  <a:lnTo>
                    <a:pt x="55" y="8"/>
                  </a:lnTo>
                  <a:lnTo>
                    <a:pt x="57" y="8"/>
                  </a:lnTo>
                  <a:lnTo>
                    <a:pt x="59" y="6"/>
                  </a:lnTo>
                  <a:lnTo>
                    <a:pt x="61" y="8"/>
                  </a:lnTo>
                  <a:lnTo>
                    <a:pt x="63" y="8"/>
                  </a:lnTo>
                  <a:lnTo>
                    <a:pt x="65" y="8"/>
                  </a:lnTo>
                  <a:lnTo>
                    <a:pt x="67" y="10"/>
                  </a:lnTo>
                  <a:lnTo>
                    <a:pt x="65" y="10"/>
                  </a:lnTo>
                  <a:lnTo>
                    <a:pt x="65" y="12"/>
                  </a:lnTo>
                  <a:lnTo>
                    <a:pt x="67" y="12"/>
                  </a:lnTo>
                  <a:lnTo>
                    <a:pt x="67" y="14"/>
                  </a:lnTo>
                  <a:lnTo>
                    <a:pt x="67" y="15"/>
                  </a:lnTo>
                  <a:lnTo>
                    <a:pt x="65" y="15"/>
                  </a:lnTo>
                  <a:lnTo>
                    <a:pt x="63" y="15"/>
                  </a:lnTo>
                  <a:lnTo>
                    <a:pt x="65" y="17"/>
                  </a:lnTo>
                  <a:lnTo>
                    <a:pt x="69" y="15"/>
                  </a:lnTo>
                  <a:lnTo>
                    <a:pt x="69" y="17"/>
                  </a:lnTo>
                  <a:lnTo>
                    <a:pt x="69" y="19"/>
                  </a:lnTo>
                  <a:lnTo>
                    <a:pt x="69" y="21"/>
                  </a:lnTo>
                  <a:lnTo>
                    <a:pt x="69" y="19"/>
                  </a:lnTo>
                  <a:lnTo>
                    <a:pt x="71" y="17"/>
                  </a:lnTo>
                  <a:lnTo>
                    <a:pt x="73" y="17"/>
                  </a:lnTo>
                  <a:lnTo>
                    <a:pt x="77" y="19"/>
                  </a:lnTo>
                  <a:lnTo>
                    <a:pt x="77" y="21"/>
                  </a:lnTo>
                  <a:lnTo>
                    <a:pt x="78" y="21"/>
                  </a:lnTo>
                  <a:lnTo>
                    <a:pt x="80" y="19"/>
                  </a:lnTo>
                  <a:lnTo>
                    <a:pt x="82" y="19"/>
                  </a:lnTo>
                  <a:lnTo>
                    <a:pt x="84" y="19"/>
                  </a:lnTo>
                  <a:lnTo>
                    <a:pt x="84" y="21"/>
                  </a:lnTo>
                  <a:lnTo>
                    <a:pt x="84" y="23"/>
                  </a:lnTo>
                  <a:lnTo>
                    <a:pt x="84" y="25"/>
                  </a:lnTo>
                  <a:lnTo>
                    <a:pt x="82" y="25"/>
                  </a:lnTo>
                  <a:lnTo>
                    <a:pt x="80" y="27"/>
                  </a:lnTo>
                  <a:lnTo>
                    <a:pt x="78" y="27"/>
                  </a:lnTo>
                  <a:lnTo>
                    <a:pt x="78" y="29"/>
                  </a:lnTo>
                  <a:lnTo>
                    <a:pt x="80" y="29"/>
                  </a:lnTo>
                  <a:lnTo>
                    <a:pt x="80" y="31"/>
                  </a:lnTo>
                  <a:lnTo>
                    <a:pt x="82" y="29"/>
                  </a:lnTo>
                  <a:lnTo>
                    <a:pt x="84" y="29"/>
                  </a:lnTo>
                  <a:lnTo>
                    <a:pt x="86" y="29"/>
                  </a:lnTo>
                  <a:lnTo>
                    <a:pt x="86" y="31"/>
                  </a:lnTo>
                  <a:lnTo>
                    <a:pt x="88" y="31"/>
                  </a:lnTo>
                  <a:lnTo>
                    <a:pt x="90" y="33"/>
                  </a:lnTo>
                  <a:lnTo>
                    <a:pt x="90" y="31"/>
                  </a:lnTo>
                  <a:lnTo>
                    <a:pt x="90" y="29"/>
                  </a:lnTo>
                  <a:lnTo>
                    <a:pt x="92" y="29"/>
                  </a:lnTo>
                  <a:lnTo>
                    <a:pt x="92" y="27"/>
                  </a:lnTo>
                  <a:lnTo>
                    <a:pt x="92" y="25"/>
                  </a:lnTo>
                  <a:lnTo>
                    <a:pt x="94" y="25"/>
                  </a:lnTo>
                  <a:lnTo>
                    <a:pt x="96" y="25"/>
                  </a:lnTo>
                  <a:lnTo>
                    <a:pt x="100" y="25"/>
                  </a:lnTo>
                  <a:lnTo>
                    <a:pt x="100" y="23"/>
                  </a:lnTo>
                  <a:lnTo>
                    <a:pt x="100" y="25"/>
                  </a:lnTo>
                  <a:lnTo>
                    <a:pt x="100" y="27"/>
                  </a:lnTo>
                  <a:lnTo>
                    <a:pt x="100" y="25"/>
                  </a:lnTo>
                  <a:lnTo>
                    <a:pt x="100" y="23"/>
                  </a:lnTo>
                  <a:lnTo>
                    <a:pt x="101" y="23"/>
                  </a:lnTo>
                  <a:lnTo>
                    <a:pt x="103" y="21"/>
                  </a:lnTo>
                  <a:lnTo>
                    <a:pt x="103" y="19"/>
                  </a:lnTo>
                  <a:lnTo>
                    <a:pt x="105" y="19"/>
                  </a:lnTo>
                  <a:lnTo>
                    <a:pt x="105" y="17"/>
                  </a:lnTo>
                  <a:lnTo>
                    <a:pt x="107" y="15"/>
                  </a:lnTo>
                  <a:lnTo>
                    <a:pt x="107" y="17"/>
                  </a:lnTo>
                  <a:lnTo>
                    <a:pt x="111" y="17"/>
                  </a:lnTo>
                  <a:lnTo>
                    <a:pt x="113" y="17"/>
                  </a:lnTo>
                  <a:lnTo>
                    <a:pt x="111" y="17"/>
                  </a:lnTo>
                  <a:lnTo>
                    <a:pt x="109" y="17"/>
                  </a:lnTo>
                  <a:lnTo>
                    <a:pt x="107" y="17"/>
                  </a:lnTo>
                  <a:lnTo>
                    <a:pt x="107" y="19"/>
                  </a:lnTo>
                  <a:lnTo>
                    <a:pt x="105" y="19"/>
                  </a:lnTo>
                  <a:lnTo>
                    <a:pt x="105" y="21"/>
                  </a:lnTo>
                  <a:lnTo>
                    <a:pt x="103" y="21"/>
                  </a:lnTo>
                  <a:lnTo>
                    <a:pt x="105" y="23"/>
                  </a:lnTo>
                  <a:lnTo>
                    <a:pt x="105" y="21"/>
                  </a:lnTo>
                  <a:lnTo>
                    <a:pt x="105" y="19"/>
                  </a:lnTo>
                  <a:lnTo>
                    <a:pt x="107" y="19"/>
                  </a:lnTo>
                  <a:lnTo>
                    <a:pt x="109" y="19"/>
                  </a:lnTo>
                  <a:lnTo>
                    <a:pt x="109" y="17"/>
                  </a:lnTo>
                  <a:lnTo>
                    <a:pt x="109" y="19"/>
                  </a:lnTo>
                  <a:lnTo>
                    <a:pt x="111" y="19"/>
                  </a:lnTo>
                  <a:lnTo>
                    <a:pt x="113" y="19"/>
                  </a:lnTo>
                  <a:lnTo>
                    <a:pt x="113" y="17"/>
                  </a:lnTo>
                  <a:lnTo>
                    <a:pt x="115" y="17"/>
                  </a:lnTo>
                  <a:lnTo>
                    <a:pt x="115" y="19"/>
                  </a:lnTo>
                  <a:lnTo>
                    <a:pt x="115" y="21"/>
                  </a:lnTo>
                  <a:lnTo>
                    <a:pt x="117" y="21"/>
                  </a:lnTo>
                  <a:lnTo>
                    <a:pt x="117" y="23"/>
                  </a:lnTo>
                  <a:lnTo>
                    <a:pt x="117" y="21"/>
                  </a:lnTo>
                  <a:lnTo>
                    <a:pt x="117" y="23"/>
                  </a:lnTo>
                  <a:lnTo>
                    <a:pt x="119" y="23"/>
                  </a:lnTo>
                  <a:lnTo>
                    <a:pt x="119" y="25"/>
                  </a:lnTo>
                  <a:lnTo>
                    <a:pt x="121" y="25"/>
                  </a:lnTo>
                  <a:lnTo>
                    <a:pt x="121" y="27"/>
                  </a:lnTo>
                  <a:lnTo>
                    <a:pt x="123" y="27"/>
                  </a:lnTo>
                  <a:lnTo>
                    <a:pt x="123" y="25"/>
                  </a:lnTo>
                  <a:lnTo>
                    <a:pt x="125" y="25"/>
                  </a:lnTo>
                  <a:lnTo>
                    <a:pt x="126" y="25"/>
                  </a:lnTo>
                  <a:lnTo>
                    <a:pt x="125" y="25"/>
                  </a:lnTo>
                  <a:lnTo>
                    <a:pt x="126" y="25"/>
                  </a:lnTo>
                  <a:lnTo>
                    <a:pt x="126" y="27"/>
                  </a:lnTo>
                  <a:lnTo>
                    <a:pt x="126" y="29"/>
                  </a:lnTo>
                  <a:lnTo>
                    <a:pt x="128" y="29"/>
                  </a:lnTo>
                  <a:lnTo>
                    <a:pt x="128" y="31"/>
                  </a:lnTo>
                  <a:lnTo>
                    <a:pt x="126" y="33"/>
                  </a:lnTo>
                  <a:lnTo>
                    <a:pt x="128" y="33"/>
                  </a:lnTo>
                  <a:lnTo>
                    <a:pt x="128" y="35"/>
                  </a:lnTo>
                  <a:lnTo>
                    <a:pt x="130" y="35"/>
                  </a:lnTo>
                  <a:lnTo>
                    <a:pt x="130" y="37"/>
                  </a:lnTo>
                  <a:lnTo>
                    <a:pt x="132" y="37"/>
                  </a:lnTo>
                  <a:lnTo>
                    <a:pt x="134" y="37"/>
                  </a:lnTo>
                  <a:lnTo>
                    <a:pt x="134" y="39"/>
                  </a:lnTo>
                  <a:lnTo>
                    <a:pt x="134" y="40"/>
                  </a:lnTo>
                  <a:lnTo>
                    <a:pt x="134" y="42"/>
                  </a:lnTo>
                  <a:lnTo>
                    <a:pt x="136" y="42"/>
                  </a:lnTo>
                  <a:lnTo>
                    <a:pt x="136" y="44"/>
                  </a:lnTo>
                  <a:lnTo>
                    <a:pt x="136" y="46"/>
                  </a:lnTo>
                  <a:lnTo>
                    <a:pt x="136" y="48"/>
                  </a:lnTo>
                  <a:lnTo>
                    <a:pt x="136" y="50"/>
                  </a:lnTo>
                  <a:lnTo>
                    <a:pt x="138" y="50"/>
                  </a:lnTo>
                  <a:lnTo>
                    <a:pt x="136" y="50"/>
                  </a:lnTo>
                  <a:lnTo>
                    <a:pt x="136" y="52"/>
                  </a:lnTo>
                  <a:lnTo>
                    <a:pt x="136" y="54"/>
                  </a:lnTo>
                  <a:lnTo>
                    <a:pt x="134" y="56"/>
                  </a:lnTo>
                  <a:lnTo>
                    <a:pt x="132" y="56"/>
                  </a:lnTo>
                  <a:lnTo>
                    <a:pt x="132" y="58"/>
                  </a:lnTo>
                  <a:lnTo>
                    <a:pt x="132" y="60"/>
                  </a:lnTo>
                  <a:lnTo>
                    <a:pt x="132" y="62"/>
                  </a:lnTo>
                  <a:lnTo>
                    <a:pt x="134" y="62"/>
                  </a:lnTo>
                  <a:lnTo>
                    <a:pt x="136" y="63"/>
                  </a:lnTo>
                  <a:lnTo>
                    <a:pt x="138" y="65"/>
                  </a:lnTo>
                  <a:lnTo>
                    <a:pt x="140" y="67"/>
                  </a:lnTo>
                  <a:lnTo>
                    <a:pt x="140" y="69"/>
                  </a:lnTo>
                  <a:lnTo>
                    <a:pt x="140" y="71"/>
                  </a:lnTo>
                  <a:lnTo>
                    <a:pt x="138" y="71"/>
                  </a:lnTo>
                  <a:lnTo>
                    <a:pt x="138" y="73"/>
                  </a:lnTo>
                  <a:lnTo>
                    <a:pt x="140" y="73"/>
                  </a:lnTo>
                  <a:lnTo>
                    <a:pt x="140" y="75"/>
                  </a:lnTo>
                  <a:lnTo>
                    <a:pt x="142" y="75"/>
                  </a:lnTo>
                  <a:lnTo>
                    <a:pt x="142" y="77"/>
                  </a:lnTo>
                  <a:lnTo>
                    <a:pt x="142" y="79"/>
                  </a:lnTo>
                  <a:lnTo>
                    <a:pt x="142" y="81"/>
                  </a:lnTo>
                  <a:lnTo>
                    <a:pt x="142" y="83"/>
                  </a:lnTo>
                  <a:lnTo>
                    <a:pt x="142" y="85"/>
                  </a:lnTo>
                  <a:lnTo>
                    <a:pt x="140" y="85"/>
                  </a:lnTo>
                  <a:lnTo>
                    <a:pt x="140" y="87"/>
                  </a:lnTo>
                  <a:lnTo>
                    <a:pt x="140" y="88"/>
                  </a:lnTo>
                  <a:lnTo>
                    <a:pt x="140" y="90"/>
                  </a:lnTo>
                  <a:lnTo>
                    <a:pt x="142" y="90"/>
                  </a:lnTo>
                  <a:lnTo>
                    <a:pt x="142" y="92"/>
                  </a:lnTo>
                  <a:lnTo>
                    <a:pt x="142" y="94"/>
                  </a:lnTo>
                  <a:lnTo>
                    <a:pt x="144" y="96"/>
                  </a:lnTo>
                  <a:lnTo>
                    <a:pt x="146" y="96"/>
                  </a:lnTo>
                  <a:lnTo>
                    <a:pt x="146" y="98"/>
                  </a:lnTo>
                  <a:lnTo>
                    <a:pt x="146" y="100"/>
                  </a:lnTo>
                  <a:lnTo>
                    <a:pt x="146" y="102"/>
                  </a:lnTo>
                  <a:lnTo>
                    <a:pt x="146" y="104"/>
                  </a:lnTo>
                  <a:lnTo>
                    <a:pt x="146" y="106"/>
                  </a:lnTo>
                  <a:lnTo>
                    <a:pt x="144" y="108"/>
                  </a:lnTo>
                  <a:lnTo>
                    <a:pt x="144" y="110"/>
                  </a:lnTo>
                  <a:lnTo>
                    <a:pt x="144" y="111"/>
                  </a:lnTo>
                  <a:lnTo>
                    <a:pt x="142" y="111"/>
                  </a:lnTo>
                  <a:lnTo>
                    <a:pt x="142" y="113"/>
                  </a:lnTo>
                  <a:lnTo>
                    <a:pt x="140" y="111"/>
                  </a:lnTo>
                  <a:lnTo>
                    <a:pt x="140" y="110"/>
                  </a:lnTo>
                  <a:lnTo>
                    <a:pt x="138" y="110"/>
                  </a:lnTo>
                  <a:lnTo>
                    <a:pt x="140" y="110"/>
                  </a:lnTo>
                  <a:lnTo>
                    <a:pt x="140" y="108"/>
                  </a:lnTo>
                  <a:lnTo>
                    <a:pt x="138" y="108"/>
                  </a:lnTo>
                  <a:lnTo>
                    <a:pt x="136" y="108"/>
                  </a:lnTo>
                  <a:lnTo>
                    <a:pt x="134" y="108"/>
                  </a:lnTo>
                  <a:lnTo>
                    <a:pt x="134" y="110"/>
                  </a:lnTo>
                  <a:lnTo>
                    <a:pt x="136" y="110"/>
                  </a:lnTo>
                  <a:lnTo>
                    <a:pt x="136" y="111"/>
                  </a:lnTo>
                  <a:lnTo>
                    <a:pt x="134" y="111"/>
                  </a:lnTo>
                  <a:lnTo>
                    <a:pt x="132" y="111"/>
                  </a:lnTo>
                  <a:lnTo>
                    <a:pt x="130" y="113"/>
                  </a:lnTo>
                  <a:lnTo>
                    <a:pt x="128" y="113"/>
                  </a:lnTo>
                  <a:lnTo>
                    <a:pt x="128" y="115"/>
                  </a:lnTo>
                  <a:lnTo>
                    <a:pt x="126" y="115"/>
                  </a:lnTo>
                  <a:lnTo>
                    <a:pt x="125" y="115"/>
                  </a:lnTo>
                  <a:lnTo>
                    <a:pt x="123" y="115"/>
                  </a:lnTo>
                  <a:lnTo>
                    <a:pt x="123" y="117"/>
                  </a:lnTo>
                  <a:lnTo>
                    <a:pt x="121" y="117"/>
                  </a:lnTo>
                  <a:lnTo>
                    <a:pt x="119" y="117"/>
                  </a:lnTo>
                  <a:lnTo>
                    <a:pt x="119" y="119"/>
                  </a:lnTo>
                  <a:lnTo>
                    <a:pt x="117" y="119"/>
                  </a:lnTo>
                  <a:lnTo>
                    <a:pt x="117" y="121"/>
                  </a:lnTo>
                  <a:lnTo>
                    <a:pt x="115" y="121"/>
                  </a:lnTo>
                  <a:lnTo>
                    <a:pt x="115" y="123"/>
                  </a:lnTo>
                  <a:lnTo>
                    <a:pt x="113" y="123"/>
                  </a:lnTo>
                  <a:lnTo>
                    <a:pt x="111" y="121"/>
                  </a:lnTo>
                  <a:lnTo>
                    <a:pt x="109" y="123"/>
                  </a:lnTo>
                  <a:lnTo>
                    <a:pt x="107" y="123"/>
                  </a:lnTo>
                  <a:lnTo>
                    <a:pt x="105" y="123"/>
                  </a:lnTo>
                  <a:lnTo>
                    <a:pt x="105" y="125"/>
                  </a:lnTo>
                  <a:lnTo>
                    <a:pt x="103" y="127"/>
                  </a:lnTo>
                  <a:lnTo>
                    <a:pt x="103" y="129"/>
                  </a:lnTo>
                  <a:lnTo>
                    <a:pt x="101" y="129"/>
                  </a:lnTo>
                  <a:lnTo>
                    <a:pt x="101" y="127"/>
                  </a:lnTo>
                  <a:lnTo>
                    <a:pt x="101" y="125"/>
                  </a:lnTo>
                  <a:lnTo>
                    <a:pt x="100" y="125"/>
                  </a:lnTo>
                  <a:lnTo>
                    <a:pt x="100" y="127"/>
                  </a:lnTo>
                  <a:lnTo>
                    <a:pt x="101" y="129"/>
                  </a:lnTo>
                  <a:lnTo>
                    <a:pt x="101" y="131"/>
                  </a:lnTo>
                  <a:lnTo>
                    <a:pt x="101" y="133"/>
                  </a:lnTo>
                  <a:lnTo>
                    <a:pt x="105" y="133"/>
                  </a:lnTo>
                  <a:lnTo>
                    <a:pt x="105" y="134"/>
                  </a:lnTo>
                  <a:lnTo>
                    <a:pt x="107" y="134"/>
                  </a:lnTo>
                  <a:lnTo>
                    <a:pt x="107" y="136"/>
                  </a:lnTo>
                  <a:lnTo>
                    <a:pt x="105" y="136"/>
                  </a:lnTo>
                  <a:lnTo>
                    <a:pt x="105" y="138"/>
                  </a:lnTo>
                  <a:lnTo>
                    <a:pt x="103" y="138"/>
                  </a:lnTo>
                  <a:lnTo>
                    <a:pt x="105" y="140"/>
                  </a:lnTo>
                  <a:lnTo>
                    <a:pt x="105" y="142"/>
                  </a:lnTo>
                  <a:lnTo>
                    <a:pt x="107" y="142"/>
                  </a:lnTo>
                  <a:lnTo>
                    <a:pt x="105" y="142"/>
                  </a:lnTo>
                  <a:lnTo>
                    <a:pt x="107" y="142"/>
                  </a:lnTo>
                  <a:lnTo>
                    <a:pt x="107" y="144"/>
                  </a:lnTo>
                  <a:lnTo>
                    <a:pt x="107" y="146"/>
                  </a:lnTo>
                  <a:lnTo>
                    <a:pt x="109" y="146"/>
                  </a:lnTo>
                  <a:lnTo>
                    <a:pt x="109" y="148"/>
                  </a:lnTo>
                  <a:lnTo>
                    <a:pt x="111" y="150"/>
                  </a:lnTo>
                  <a:lnTo>
                    <a:pt x="113" y="150"/>
                  </a:lnTo>
                  <a:lnTo>
                    <a:pt x="115" y="150"/>
                  </a:lnTo>
                  <a:lnTo>
                    <a:pt x="115" y="152"/>
                  </a:lnTo>
                  <a:lnTo>
                    <a:pt x="117" y="154"/>
                  </a:lnTo>
                  <a:lnTo>
                    <a:pt x="117" y="156"/>
                  </a:lnTo>
                  <a:lnTo>
                    <a:pt x="119" y="156"/>
                  </a:lnTo>
                  <a:lnTo>
                    <a:pt x="121" y="156"/>
                  </a:lnTo>
                  <a:lnTo>
                    <a:pt x="121" y="158"/>
                  </a:lnTo>
                  <a:lnTo>
                    <a:pt x="121" y="159"/>
                  </a:lnTo>
                  <a:lnTo>
                    <a:pt x="123" y="159"/>
                  </a:lnTo>
                  <a:lnTo>
                    <a:pt x="123" y="158"/>
                  </a:lnTo>
                  <a:lnTo>
                    <a:pt x="123" y="159"/>
                  </a:lnTo>
                  <a:lnTo>
                    <a:pt x="125" y="159"/>
                  </a:lnTo>
                  <a:lnTo>
                    <a:pt x="126" y="161"/>
                  </a:lnTo>
                  <a:lnTo>
                    <a:pt x="126" y="163"/>
                  </a:lnTo>
                  <a:lnTo>
                    <a:pt x="126" y="165"/>
                  </a:lnTo>
                  <a:lnTo>
                    <a:pt x="126" y="167"/>
                  </a:lnTo>
                  <a:lnTo>
                    <a:pt x="126" y="169"/>
                  </a:lnTo>
                  <a:lnTo>
                    <a:pt x="125" y="169"/>
                  </a:lnTo>
                  <a:lnTo>
                    <a:pt x="125" y="167"/>
                  </a:lnTo>
                  <a:lnTo>
                    <a:pt x="123" y="167"/>
                  </a:lnTo>
                  <a:lnTo>
                    <a:pt x="121" y="167"/>
                  </a:lnTo>
                  <a:lnTo>
                    <a:pt x="121" y="169"/>
                  </a:lnTo>
                  <a:lnTo>
                    <a:pt x="121" y="171"/>
                  </a:lnTo>
                  <a:lnTo>
                    <a:pt x="121" y="173"/>
                  </a:lnTo>
                  <a:lnTo>
                    <a:pt x="119" y="173"/>
                  </a:lnTo>
                  <a:lnTo>
                    <a:pt x="119" y="175"/>
                  </a:lnTo>
                  <a:lnTo>
                    <a:pt x="117" y="175"/>
                  </a:lnTo>
                  <a:lnTo>
                    <a:pt x="115" y="175"/>
                  </a:lnTo>
                  <a:lnTo>
                    <a:pt x="113" y="177"/>
                  </a:lnTo>
                  <a:lnTo>
                    <a:pt x="111" y="177"/>
                  </a:lnTo>
                  <a:lnTo>
                    <a:pt x="111" y="179"/>
                  </a:lnTo>
                  <a:lnTo>
                    <a:pt x="109" y="179"/>
                  </a:lnTo>
                  <a:lnTo>
                    <a:pt x="111" y="179"/>
                  </a:lnTo>
                  <a:lnTo>
                    <a:pt x="111" y="181"/>
                  </a:lnTo>
                  <a:lnTo>
                    <a:pt x="111" y="182"/>
                  </a:lnTo>
                  <a:lnTo>
                    <a:pt x="113" y="182"/>
                  </a:lnTo>
                  <a:lnTo>
                    <a:pt x="113" y="184"/>
                  </a:lnTo>
                  <a:lnTo>
                    <a:pt x="115" y="184"/>
                  </a:lnTo>
                  <a:lnTo>
                    <a:pt x="113" y="186"/>
                  </a:lnTo>
                  <a:lnTo>
                    <a:pt x="113" y="188"/>
                  </a:lnTo>
                  <a:lnTo>
                    <a:pt x="115" y="188"/>
                  </a:lnTo>
                  <a:lnTo>
                    <a:pt x="115" y="190"/>
                  </a:lnTo>
                  <a:lnTo>
                    <a:pt x="115" y="192"/>
                  </a:lnTo>
                  <a:lnTo>
                    <a:pt x="115" y="194"/>
                  </a:lnTo>
                  <a:lnTo>
                    <a:pt x="113" y="194"/>
                  </a:lnTo>
                  <a:lnTo>
                    <a:pt x="111" y="192"/>
                  </a:lnTo>
                  <a:lnTo>
                    <a:pt x="111" y="190"/>
                  </a:lnTo>
                  <a:lnTo>
                    <a:pt x="109" y="190"/>
                  </a:lnTo>
                  <a:lnTo>
                    <a:pt x="109" y="188"/>
                  </a:lnTo>
                  <a:lnTo>
                    <a:pt x="107" y="188"/>
                  </a:lnTo>
                  <a:lnTo>
                    <a:pt x="107" y="190"/>
                  </a:lnTo>
                  <a:lnTo>
                    <a:pt x="105" y="190"/>
                  </a:lnTo>
                  <a:lnTo>
                    <a:pt x="105" y="188"/>
                  </a:lnTo>
                  <a:lnTo>
                    <a:pt x="103" y="188"/>
                  </a:lnTo>
                  <a:lnTo>
                    <a:pt x="101" y="188"/>
                  </a:lnTo>
                  <a:lnTo>
                    <a:pt x="101" y="190"/>
                  </a:lnTo>
                  <a:lnTo>
                    <a:pt x="98" y="190"/>
                  </a:lnTo>
                  <a:lnTo>
                    <a:pt x="96" y="190"/>
                  </a:lnTo>
                  <a:lnTo>
                    <a:pt x="96" y="192"/>
                  </a:lnTo>
                  <a:lnTo>
                    <a:pt x="94" y="192"/>
                  </a:lnTo>
                  <a:lnTo>
                    <a:pt x="92" y="190"/>
                  </a:lnTo>
                  <a:lnTo>
                    <a:pt x="92" y="192"/>
                  </a:lnTo>
                  <a:lnTo>
                    <a:pt x="90" y="192"/>
                  </a:lnTo>
                  <a:lnTo>
                    <a:pt x="90" y="194"/>
                  </a:lnTo>
                  <a:lnTo>
                    <a:pt x="90" y="192"/>
                  </a:lnTo>
                  <a:lnTo>
                    <a:pt x="88" y="192"/>
                  </a:lnTo>
                  <a:lnTo>
                    <a:pt x="88" y="194"/>
                  </a:lnTo>
                  <a:lnTo>
                    <a:pt x="86" y="194"/>
                  </a:lnTo>
                  <a:lnTo>
                    <a:pt x="86" y="196"/>
                  </a:lnTo>
                  <a:lnTo>
                    <a:pt x="86" y="194"/>
                  </a:lnTo>
                  <a:lnTo>
                    <a:pt x="84" y="194"/>
                  </a:lnTo>
                  <a:lnTo>
                    <a:pt x="84" y="196"/>
                  </a:lnTo>
                  <a:lnTo>
                    <a:pt x="82" y="196"/>
                  </a:lnTo>
                  <a:lnTo>
                    <a:pt x="82" y="194"/>
                  </a:lnTo>
                  <a:lnTo>
                    <a:pt x="80" y="194"/>
                  </a:lnTo>
                  <a:lnTo>
                    <a:pt x="80" y="192"/>
                  </a:lnTo>
                  <a:lnTo>
                    <a:pt x="78" y="192"/>
                  </a:lnTo>
                  <a:lnTo>
                    <a:pt x="77" y="192"/>
                  </a:lnTo>
                  <a:lnTo>
                    <a:pt x="75" y="192"/>
                  </a:lnTo>
                  <a:lnTo>
                    <a:pt x="73" y="192"/>
                  </a:lnTo>
                  <a:lnTo>
                    <a:pt x="75" y="192"/>
                  </a:lnTo>
                  <a:lnTo>
                    <a:pt x="73" y="192"/>
                  </a:lnTo>
                  <a:lnTo>
                    <a:pt x="73" y="194"/>
                  </a:lnTo>
                  <a:lnTo>
                    <a:pt x="73" y="196"/>
                  </a:lnTo>
                  <a:lnTo>
                    <a:pt x="73" y="198"/>
                  </a:lnTo>
                  <a:lnTo>
                    <a:pt x="71" y="198"/>
                  </a:lnTo>
                  <a:lnTo>
                    <a:pt x="69" y="198"/>
                  </a:lnTo>
                  <a:lnTo>
                    <a:pt x="69" y="196"/>
                  </a:lnTo>
                  <a:lnTo>
                    <a:pt x="67" y="196"/>
                  </a:lnTo>
                  <a:lnTo>
                    <a:pt x="67" y="194"/>
                  </a:lnTo>
                  <a:lnTo>
                    <a:pt x="65" y="192"/>
                  </a:lnTo>
                  <a:lnTo>
                    <a:pt x="63" y="192"/>
                  </a:lnTo>
                  <a:lnTo>
                    <a:pt x="63" y="190"/>
                  </a:lnTo>
                  <a:lnTo>
                    <a:pt x="63" y="192"/>
                  </a:lnTo>
                  <a:lnTo>
                    <a:pt x="61" y="192"/>
                  </a:lnTo>
                  <a:lnTo>
                    <a:pt x="59" y="190"/>
                  </a:lnTo>
                  <a:lnTo>
                    <a:pt x="57" y="190"/>
                  </a:lnTo>
                  <a:lnTo>
                    <a:pt x="57" y="188"/>
                  </a:lnTo>
                  <a:lnTo>
                    <a:pt x="55" y="188"/>
                  </a:lnTo>
                  <a:lnTo>
                    <a:pt x="53" y="188"/>
                  </a:lnTo>
                  <a:lnTo>
                    <a:pt x="53" y="186"/>
                  </a:lnTo>
                  <a:lnTo>
                    <a:pt x="52" y="186"/>
                  </a:lnTo>
                  <a:lnTo>
                    <a:pt x="53" y="186"/>
                  </a:lnTo>
                  <a:lnTo>
                    <a:pt x="53" y="188"/>
                  </a:lnTo>
                  <a:lnTo>
                    <a:pt x="52" y="188"/>
                  </a:lnTo>
                  <a:lnTo>
                    <a:pt x="50" y="188"/>
                  </a:lnTo>
                  <a:lnTo>
                    <a:pt x="50" y="190"/>
                  </a:lnTo>
                  <a:lnTo>
                    <a:pt x="48" y="190"/>
                  </a:lnTo>
                  <a:lnTo>
                    <a:pt x="48" y="188"/>
                  </a:lnTo>
                  <a:lnTo>
                    <a:pt x="46" y="188"/>
                  </a:lnTo>
                  <a:lnTo>
                    <a:pt x="48" y="188"/>
                  </a:lnTo>
                  <a:lnTo>
                    <a:pt x="46" y="188"/>
                  </a:lnTo>
                  <a:lnTo>
                    <a:pt x="46" y="186"/>
                  </a:lnTo>
                  <a:lnTo>
                    <a:pt x="44" y="186"/>
                  </a:lnTo>
                  <a:lnTo>
                    <a:pt x="42" y="186"/>
                  </a:lnTo>
                  <a:lnTo>
                    <a:pt x="42" y="188"/>
                  </a:lnTo>
                  <a:lnTo>
                    <a:pt x="40" y="188"/>
                  </a:lnTo>
                  <a:lnTo>
                    <a:pt x="40" y="190"/>
                  </a:lnTo>
                  <a:lnTo>
                    <a:pt x="42" y="190"/>
                  </a:lnTo>
                  <a:lnTo>
                    <a:pt x="44" y="190"/>
                  </a:lnTo>
                  <a:lnTo>
                    <a:pt x="42" y="190"/>
                  </a:lnTo>
                  <a:lnTo>
                    <a:pt x="42" y="192"/>
                  </a:lnTo>
                  <a:lnTo>
                    <a:pt x="40" y="192"/>
                  </a:lnTo>
                  <a:lnTo>
                    <a:pt x="40" y="190"/>
                  </a:lnTo>
                  <a:lnTo>
                    <a:pt x="38" y="190"/>
                  </a:lnTo>
                  <a:lnTo>
                    <a:pt x="36" y="190"/>
                  </a:lnTo>
                  <a:lnTo>
                    <a:pt x="36" y="192"/>
                  </a:lnTo>
                  <a:lnTo>
                    <a:pt x="32" y="192"/>
                  </a:lnTo>
                  <a:lnTo>
                    <a:pt x="32" y="190"/>
                  </a:lnTo>
                  <a:lnTo>
                    <a:pt x="32" y="192"/>
                  </a:lnTo>
                  <a:lnTo>
                    <a:pt x="30" y="192"/>
                  </a:lnTo>
                  <a:lnTo>
                    <a:pt x="29" y="192"/>
                  </a:lnTo>
                  <a:lnTo>
                    <a:pt x="29" y="190"/>
                  </a:lnTo>
                  <a:lnTo>
                    <a:pt x="29" y="192"/>
                  </a:lnTo>
                  <a:lnTo>
                    <a:pt x="29" y="190"/>
                  </a:lnTo>
                  <a:lnTo>
                    <a:pt x="27" y="190"/>
                  </a:lnTo>
                  <a:lnTo>
                    <a:pt x="27" y="188"/>
                  </a:lnTo>
                  <a:lnTo>
                    <a:pt x="27" y="186"/>
                  </a:lnTo>
                  <a:lnTo>
                    <a:pt x="27" y="184"/>
                  </a:lnTo>
                  <a:lnTo>
                    <a:pt x="29" y="184"/>
                  </a:lnTo>
                  <a:lnTo>
                    <a:pt x="27" y="184"/>
                  </a:lnTo>
                  <a:lnTo>
                    <a:pt x="29" y="184"/>
                  </a:lnTo>
                  <a:lnTo>
                    <a:pt x="29" y="182"/>
                  </a:lnTo>
                  <a:lnTo>
                    <a:pt x="29" y="181"/>
                  </a:lnTo>
                  <a:lnTo>
                    <a:pt x="29" y="179"/>
                  </a:lnTo>
                  <a:lnTo>
                    <a:pt x="29" y="177"/>
                  </a:lnTo>
                  <a:lnTo>
                    <a:pt x="29" y="175"/>
                  </a:lnTo>
                  <a:lnTo>
                    <a:pt x="30" y="175"/>
                  </a:lnTo>
                  <a:lnTo>
                    <a:pt x="30" y="173"/>
                  </a:lnTo>
                  <a:lnTo>
                    <a:pt x="30" y="171"/>
                  </a:lnTo>
                  <a:lnTo>
                    <a:pt x="30" y="169"/>
                  </a:lnTo>
                  <a:lnTo>
                    <a:pt x="32" y="169"/>
                  </a:lnTo>
                  <a:lnTo>
                    <a:pt x="32" y="167"/>
                  </a:lnTo>
                  <a:lnTo>
                    <a:pt x="32" y="165"/>
                  </a:lnTo>
                  <a:lnTo>
                    <a:pt x="34" y="165"/>
                  </a:lnTo>
                  <a:lnTo>
                    <a:pt x="34" y="163"/>
                  </a:lnTo>
                  <a:lnTo>
                    <a:pt x="36" y="163"/>
                  </a:lnTo>
                  <a:lnTo>
                    <a:pt x="36" y="161"/>
                  </a:lnTo>
                  <a:lnTo>
                    <a:pt x="36" y="159"/>
                  </a:lnTo>
                  <a:lnTo>
                    <a:pt x="38" y="159"/>
                  </a:lnTo>
                  <a:lnTo>
                    <a:pt x="38" y="158"/>
                  </a:lnTo>
                  <a:lnTo>
                    <a:pt x="36" y="158"/>
                  </a:lnTo>
                  <a:lnTo>
                    <a:pt x="34" y="156"/>
                  </a:lnTo>
                  <a:lnTo>
                    <a:pt x="32" y="156"/>
                  </a:lnTo>
                  <a:lnTo>
                    <a:pt x="30" y="156"/>
                  </a:lnTo>
                  <a:lnTo>
                    <a:pt x="29" y="156"/>
                  </a:lnTo>
                  <a:lnTo>
                    <a:pt x="27" y="156"/>
                  </a:lnTo>
                  <a:lnTo>
                    <a:pt x="27" y="154"/>
                  </a:lnTo>
                  <a:lnTo>
                    <a:pt x="25" y="154"/>
                  </a:lnTo>
                  <a:lnTo>
                    <a:pt x="23" y="154"/>
                  </a:lnTo>
                  <a:lnTo>
                    <a:pt x="23" y="156"/>
                  </a:lnTo>
                  <a:lnTo>
                    <a:pt x="23" y="154"/>
                  </a:lnTo>
                  <a:lnTo>
                    <a:pt x="21" y="154"/>
                  </a:lnTo>
                  <a:lnTo>
                    <a:pt x="19" y="154"/>
                  </a:lnTo>
                  <a:lnTo>
                    <a:pt x="19" y="156"/>
                  </a:lnTo>
                  <a:lnTo>
                    <a:pt x="19" y="154"/>
                  </a:lnTo>
                  <a:lnTo>
                    <a:pt x="17" y="152"/>
                  </a:lnTo>
                  <a:lnTo>
                    <a:pt x="15" y="152"/>
                  </a:lnTo>
                  <a:lnTo>
                    <a:pt x="15" y="154"/>
                  </a:lnTo>
                  <a:lnTo>
                    <a:pt x="17" y="154"/>
                  </a:lnTo>
                  <a:lnTo>
                    <a:pt x="15" y="154"/>
                  </a:lnTo>
                  <a:lnTo>
                    <a:pt x="13" y="154"/>
                  </a:lnTo>
                  <a:lnTo>
                    <a:pt x="13" y="152"/>
                  </a:lnTo>
                  <a:lnTo>
                    <a:pt x="13" y="150"/>
                  </a:lnTo>
                  <a:lnTo>
                    <a:pt x="11" y="150"/>
                  </a:lnTo>
                  <a:lnTo>
                    <a:pt x="11" y="148"/>
                  </a:lnTo>
                  <a:lnTo>
                    <a:pt x="11" y="146"/>
                  </a:lnTo>
                  <a:lnTo>
                    <a:pt x="9" y="146"/>
                  </a:lnTo>
                  <a:lnTo>
                    <a:pt x="7" y="146"/>
                  </a:lnTo>
                  <a:lnTo>
                    <a:pt x="7" y="144"/>
                  </a:lnTo>
                  <a:lnTo>
                    <a:pt x="9" y="144"/>
                  </a:lnTo>
                  <a:lnTo>
                    <a:pt x="9" y="142"/>
                  </a:lnTo>
                  <a:lnTo>
                    <a:pt x="9" y="140"/>
                  </a:lnTo>
                  <a:lnTo>
                    <a:pt x="11" y="140"/>
                  </a:lnTo>
                  <a:lnTo>
                    <a:pt x="11" y="138"/>
                  </a:lnTo>
                  <a:lnTo>
                    <a:pt x="9" y="138"/>
                  </a:lnTo>
                  <a:lnTo>
                    <a:pt x="9" y="136"/>
                  </a:lnTo>
                  <a:lnTo>
                    <a:pt x="7" y="136"/>
                  </a:lnTo>
                  <a:lnTo>
                    <a:pt x="5" y="136"/>
                  </a:lnTo>
                  <a:lnTo>
                    <a:pt x="5" y="134"/>
                  </a:lnTo>
                  <a:lnTo>
                    <a:pt x="5" y="133"/>
                  </a:lnTo>
                  <a:lnTo>
                    <a:pt x="4" y="133"/>
                  </a:lnTo>
                  <a:lnTo>
                    <a:pt x="4" y="131"/>
                  </a:lnTo>
                  <a:lnTo>
                    <a:pt x="5" y="131"/>
                  </a:lnTo>
                  <a:lnTo>
                    <a:pt x="5" y="129"/>
                  </a:lnTo>
                  <a:lnTo>
                    <a:pt x="5" y="127"/>
                  </a:lnTo>
                  <a:lnTo>
                    <a:pt x="7" y="127"/>
                  </a:lnTo>
                  <a:lnTo>
                    <a:pt x="7" y="125"/>
                  </a:lnTo>
                  <a:lnTo>
                    <a:pt x="9" y="125"/>
                  </a:lnTo>
                  <a:lnTo>
                    <a:pt x="7" y="123"/>
                  </a:lnTo>
                  <a:lnTo>
                    <a:pt x="7" y="121"/>
                  </a:lnTo>
                  <a:lnTo>
                    <a:pt x="5" y="121"/>
                  </a:lnTo>
                  <a:lnTo>
                    <a:pt x="5" y="119"/>
                  </a:lnTo>
                  <a:lnTo>
                    <a:pt x="7" y="119"/>
                  </a:lnTo>
                  <a:lnTo>
                    <a:pt x="7" y="117"/>
                  </a:lnTo>
                  <a:lnTo>
                    <a:pt x="5" y="117"/>
                  </a:lnTo>
                  <a:lnTo>
                    <a:pt x="4" y="115"/>
                  </a:lnTo>
                  <a:lnTo>
                    <a:pt x="4" y="113"/>
                  </a:lnTo>
                  <a:lnTo>
                    <a:pt x="2" y="113"/>
                  </a:lnTo>
                  <a:lnTo>
                    <a:pt x="4" y="113"/>
                  </a:lnTo>
                  <a:lnTo>
                    <a:pt x="4" y="111"/>
                  </a:lnTo>
                  <a:lnTo>
                    <a:pt x="4" y="110"/>
                  </a:lnTo>
                  <a:lnTo>
                    <a:pt x="4" y="108"/>
                  </a:lnTo>
                  <a:lnTo>
                    <a:pt x="2" y="108"/>
                  </a:lnTo>
                  <a:lnTo>
                    <a:pt x="2" y="110"/>
                  </a:lnTo>
                  <a:lnTo>
                    <a:pt x="2" y="108"/>
                  </a:lnTo>
                  <a:lnTo>
                    <a:pt x="0" y="108"/>
                  </a:lnTo>
                  <a:lnTo>
                    <a:pt x="2" y="106"/>
                  </a:lnTo>
                  <a:lnTo>
                    <a:pt x="2" y="108"/>
                  </a:lnTo>
                  <a:lnTo>
                    <a:pt x="2" y="106"/>
                  </a:lnTo>
                  <a:lnTo>
                    <a:pt x="4" y="106"/>
                  </a:lnTo>
                  <a:lnTo>
                    <a:pt x="5" y="104"/>
                  </a:lnTo>
                  <a:lnTo>
                    <a:pt x="4" y="104"/>
                  </a:lnTo>
                  <a:lnTo>
                    <a:pt x="4" y="102"/>
                  </a:lnTo>
                  <a:lnTo>
                    <a:pt x="5" y="100"/>
                  </a:lnTo>
                  <a:lnTo>
                    <a:pt x="5" y="98"/>
                  </a:lnTo>
                  <a:lnTo>
                    <a:pt x="5" y="96"/>
                  </a:lnTo>
                  <a:lnTo>
                    <a:pt x="5" y="94"/>
                  </a:lnTo>
                  <a:lnTo>
                    <a:pt x="4" y="92"/>
                  </a:lnTo>
                  <a:lnTo>
                    <a:pt x="4" y="90"/>
                  </a:lnTo>
                  <a:lnTo>
                    <a:pt x="2" y="88"/>
                  </a:lnTo>
                  <a:lnTo>
                    <a:pt x="2" y="87"/>
                  </a:lnTo>
                  <a:lnTo>
                    <a:pt x="4" y="87"/>
                  </a:lnTo>
                  <a:lnTo>
                    <a:pt x="5" y="87"/>
                  </a:lnTo>
                  <a:lnTo>
                    <a:pt x="4" y="85"/>
                  </a:lnTo>
                  <a:lnTo>
                    <a:pt x="5" y="85"/>
                  </a:lnTo>
                  <a:lnTo>
                    <a:pt x="5" y="87"/>
                  </a:lnTo>
                  <a:lnTo>
                    <a:pt x="7" y="87"/>
                  </a:lnTo>
                  <a:lnTo>
                    <a:pt x="9" y="87"/>
                  </a:lnTo>
                  <a:lnTo>
                    <a:pt x="11" y="87"/>
                  </a:lnTo>
                  <a:lnTo>
                    <a:pt x="11" y="85"/>
                  </a:lnTo>
                  <a:lnTo>
                    <a:pt x="13" y="85"/>
                  </a:lnTo>
                  <a:lnTo>
                    <a:pt x="15" y="85"/>
                  </a:lnTo>
                  <a:lnTo>
                    <a:pt x="15" y="83"/>
                  </a:lnTo>
                  <a:lnTo>
                    <a:pt x="13" y="81"/>
                  </a:lnTo>
                  <a:lnTo>
                    <a:pt x="15" y="81"/>
                  </a:lnTo>
                  <a:lnTo>
                    <a:pt x="15" y="79"/>
                  </a:lnTo>
                  <a:lnTo>
                    <a:pt x="17" y="79"/>
                  </a:lnTo>
                  <a:lnTo>
                    <a:pt x="17" y="77"/>
                  </a:lnTo>
                  <a:lnTo>
                    <a:pt x="19" y="77"/>
                  </a:lnTo>
                  <a:lnTo>
                    <a:pt x="19" y="75"/>
                  </a:lnTo>
                  <a:lnTo>
                    <a:pt x="19" y="73"/>
                  </a:lnTo>
                  <a:lnTo>
                    <a:pt x="19" y="71"/>
                  </a:lnTo>
                  <a:lnTo>
                    <a:pt x="17" y="71"/>
                  </a:lnTo>
                  <a:lnTo>
                    <a:pt x="15" y="71"/>
                  </a:lnTo>
                  <a:lnTo>
                    <a:pt x="13" y="71"/>
                  </a:lnTo>
                  <a:lnTo>
                    <a:pt x="13" y="69"/>
                  </a:lnTo>
                  <a:lnTo>
                    <a:pt x="13" y="67"/>
                  </a:lnTo>
                  <a:lnTo>
                    <a:pt x="15" y="67"/>
                  </a:lnTo>
                  <a:lnTo>
                    <a:pt x="13" y="67"/>
                  </a:lnTo>
                  <a:lnTo>
                    <a:pt x="13" y="65"/>
                  </a:lnTo>
                  <a:lnTo>
                    <a:pt x="15" y="65"/>
                  </a:lnTo>
                  <a:lnTo>
                    <a:pt x="17" y="65"/>
                  </a:lnTo>
                  <a:lnTo>
                    <a:pt x="19" y="65"/>
                  </a:lnTo>
                  <a:lnTo>
                    <a:pt x="19" y="62"/>
                  </a:lnTo>
                  <a:lnTo>
                    <a:pt x="19" y="60"/>
                  </a:lnTo>
                  <a:lnTo>
                    <a:pt x="21" y="60"/>
                  </a:lnTo>
                  <a:lnTo>
                    <a:pt x="21" y="58"/>
                  </a:lnTo>
                  <a:lnTo>
                    <a:pt x="21" y="56"/>
                  </a:lnTo>
                  <a:lnTo>
                    <a:pt x="21" y="54"/>
                  </a:lnTo>
                  <a:lnTo>
                    <a:pt x="21" y="52"/>
                  </a:lnTo>
                  <a:lnTo>
                    <a:pt x="23" y="50"/>
                  </a:lnTo>
                  <a:lnTo>
                    <a:pt x="21" y="50"/>
                  </a:lnTo>
                  <a:lnTo>
                    <a:pt x="23" y="50"/>
                  </a:lnTo>
                  <a:lnTo>
                    <a:pt x="23" y="48"/>
                  </a:lnTo>
                  <a:lnTo>
                    <a:pt x="25" y="48"/>
                  </a:lnTo>
                  <a:lnTo>
                    <a:pt x="23" y="48"/>
                  </a:lnTo>
                  <a:lnTo>
                    <a:pt x="19" y="46"/>
                  </a:lnTo>
                  <a:lnTo>
                    <a:pt x="19" y="44"/>
                  </a:lnTo>
                  <a:lnTo>
                    <a:pt x="19" y="42"/>
                  </a:lnTo>
                  <a:lnTo>
                    <a:pt x="21" y="42"/>
                  </a:lnTo>
                  <a:lnTo>
                    <a:pt x="21" y="40"/>
                  </a:lnTo>
                  <a:lnTo>
                    <a:pt x="21" y="39"/>
                  </a:lnTo>
                  <a:lnTo>
                    <a:pt x="23" y="39"/>
                  </a:lnTo>
                  <a:lnTo>
                    <a:pt x="27" y="39"/>
                  </a:lnTo>
                  <a:lnTo>
                    <a:pt x="29" y="37"/>
                  </a:lnTo>
                  <a:lnTo>
                    <a:pt x="34" y="37"/>
                  </a:lnTo>
                  <a:lnTo>
                    <a:pt x="34" y="39"/>
                  </a:lnTo>
                  <a:lnTo>
                    <a:pt x="36" y="39"/>
                  </a:lnTo>
                  <a:lnTo>
                    <a:pt x="36" y="40"/>
                  </a:lnTo>
                  <a:lnTo>
                    <a:pt x="38" y="40"/>
                  </a:lnTo>
                  <a:lnTo>
                    <a:pt x="38" y="42"/>
                  </a:lnTo>
                  <a:lnTo>
                    <a:pt x="36" y="42"/>
                  </a:lnTo>
                  <a:lnTo>
                    <a:pt x="36" y="44"/>
                  </a:lnTo>
                  <a:lnTo>
                    <a:pt x="38" y="44"/>
                  </a:lnTo>
                  <a:lnTo>
                    <a:pt x="38" y="46"/>
                  </a:lnTo>
                  <a:lnTo>
                    <a:pt x="38" y="44"/>
                  </a:lnTo>
                  <a:lnTo>
                    <a:pt x="40" y="44"/>
                  </a:lnTo>
                  <a:lnTo>
                    <a:pt x="40" y="42"/>
                  </a:lnTo>
                  <a:lnTo>
                    <a:pt x="38" y="42"/>
                  </a:lnTo>
                  <a:lnTo>
                    <a:pt x="38" y="40"/>
                  </a:lnTo>
                  <a:lnTo>
                    <a:pt x="40" y="40"/>
                  </a:lnTo>
                  <a:lnTo>
                    <a:pt x="42" y="40"/>
                  </a:lnTo>
                  <a:lnTo>
                    <a:pt x="44" y="42"/>
                  </a:lnTo>
                  <a:lnTo>
                    <a:pt x="42" y="42"/>
                  </a:lnTo>
                  <a:lnTo>
                    <a:pt x="42" y="44"/>
                  </a:lnTo>
                  <a:lnTo>
                    <a:pt x="42" y="46"/>
                  </a:lnTo>
                  <a:lnTo>
                    <a:pt x="42" y="44"/>
                  </a:lnTo>
                  <a:lnTo>
                    <a:pt x="42" y="42"/>
                  </a:lnTo>
                  <a:lnTo>
                    <a:pt x="44" y="42"/>
                  </a:lnTo>
                  <a:lnTo>
                    <a:pt x="44" y="40"/>
                  </a:lnTo>
                  <a:lnTo>
                    <a:pt x="42" y="40"/>
                  </a:lnTo>
                  <a:lnTo>
                    <a:pt x="42" y="39"/>
                  </a:lnTo>
                  <a:lnTo>
                    <a:pt x="42" y="37"/>
                  </a:lnTo>
                  <a:lnTo>
                    <a:pt x="44" y="35"/>
                  </a:lnTo>
                  <a:lnTo>
                    <a:pt x="44" y="33"/>
                  </a:lnTo>
                  <a:lnTo>
                    <a:pt x="46" y="33"/>
                  </a:lnTo>
                  <a:lnTo>
                    <a:pt x="48" y="33"/>
                  </a:lnTo>
                  <a:lnTo>
                    <a:pt x="48" y="35"/>
                  </a:lnTo>
                  <a:lnTo>
                    <a:pt x="50" y="35"/>
                  </a:lnTo>
                  <a:lnTo>
                    <a:pt x="50" y="33"/>
                  </a:lnTo>
                  <a:lnTo>
                    <a:pt x="52" y="33"/>
                  </a:lnTo>
                  <a:lnTo>
                    <a:pt x="53" y="33"/>
                  </a:lnTo>
                  <a:lnTo>
                    <a:pt x="55" y="33"/>
                  </a:lnTo>
                  <a:lnTo>
                    <a:pt x="57" y="37"/>
                  </a:lnTo>
                  <a:lnTo>
                    <a:pt x="57" y="39"/>
                  </a:lnTo>
                  <a:lnTo>
                    <a:pt x="59" y="39"/>
                  </a:lnTo>
                  <a:lnTo>
                    <a:pt x="59" y="40"/>
                  </a:lnTo>
                  <a:lnTo>
                    <a:pt x="61" y="40"/>
                  </a:lnTo>
                  <a:lnTo>
                    <a:pt x="63" y="42"/>
                  </a:lnTo>
                  <a:lnTo>
                    <a:pt x="63" y="40"/>
                  </a:lnTo>
                  <a:lnTo>
                    <a:pt x="61" y="40"/>
                  </a:lnTo>
                  <a:lnTo>
                    <a:pt x="59" y="40"/>
                  </a:lnTo>
                  <a:lnTo>
                    <a:pt x="59" y="39"/>
                  </a:lnTo>
                  <a:lnTo>
                    <a:pt x="59" y="37"/>
                  </a:lnTo>
                  <a:lnTo>
                    <a:pt x="57" y="37"/>
                  </a:lnTo>
                  <a:lnTo>
                    <a:pt x="57" y="35"/>
                  </a:lnTo>
                  <a:lnTo>
                    <a:pt x="55" y="33"/>
                  </a:lnTo>
                  <a:lnTo>
                    <a:pt x="53" y="33"/>
                  </a:lnTo>
                  <a:lnTo>
                    <a:pt x="52" y="33"/>
                  </a:lnTo>
                  <a:lnTo>
                    <a:pt x="50" y="33"/>
                  </a:lnTo>
                  <a:lnTo>
                    <a:pt x="50" y="31"/>
                  </a:lnTo>
                  <a:lnTo>
                    <a:pt x="48" y="29"/>
                  </a:lnTo>
                  <a:lnTo>
                    <a:pt x="50" y="29"/>
                  </a:lnTo>
                  <a:lnTo>
                    <a:pt x="52" y="27"/>
                  </a:lnTo>
                  <a:lnTo>
                    <a:pt x="50" y="27"/>
                  </a:lnTo>
                  <a:lnTo>
                    <a:pt x="50" y="25"/>
                  </a:lnTo>
                  <a:lnTo>
                    <a:pt x="48" y="25"/>
                  </a:lnTo>
                  <a:lnTo>
                    <a:pt x="48" y="23"/>
                  </a:lnTo>
                  <a:lnTo>
                    <a:pt x="50" y="21"/>
                  </a:lnTo>
                  <a:lnTo>
                    <a:pt x="48" y="21"/>
                  </a:lnTo>
                  <a:lnTo>
                    <a:pt x="50" y="21"/>
                  </a:lnTo>
                  <a:lnTo>
                    <a:pt x="48" y="21"/>
                  </a:lnTo>
                  <a:lnTo>
                    <a:pt x="46" y="21"/>
                  </a:lnTo>
                  <a:lnTo>
                    <a:pt x="44" y="21"/>
                  </a:lnTo>
                  <a:lnTo>
                    <a:pt x="44" y="19"/>
                  </a:lnTo>
                  <a:lnTo>
                    <a:pt x="46" y="19"/>
                  </a:lnTo>
                  <a:lnTo>
                    <a:pt x="44" y="19"/>
                  </a:lnTo>
                  <a:lnTo>
                    <a:pt x="46" y="17"/>
                  </a:lnTo>
                  <a:lnTo>
                    <a:pt x="46" y="19"/>
                  </a:lnTo>
                  <a:lnTo>
                    <a:pt x="46" y="17"/>
                  </a:lnTo>
                  <a:lnTo>
                    <a:pt x="48" y="17"/>
                  </a:lnTo>
                  <a:lnTo>
                    <a:pt x="50" y="17"/>
                  </a:lnTo>
                  <a:lnTo>
                    <a:pt x="52" y="15"/>
                  </a:lnTo>
                  <a:lnTo>
                    <a:pt x="50" y="15"/>
                  </a:lnTo>
                  <a:lnTo>
                    <a:pt x="50" y="14"/>
                  </a:lnTo>
                  <a:lnTo>
                    <a:pt x="48" y="14"/>
                  </a:lnTo>
                  <a:lnTo>
                    <a:pt x="48" y="12"/>
                  </a:lnTo>
                  <a:lnTo>
                    <a:pt x="48" y="10"/>
                  </a:lnTo>
                  <a:lnTo>
                    <a:pt x="46" y="10"/>
                  </a:lnTo>
                  <a:lnTo>
                    <a:pt x="46" y="8"/>
                  </a:lnTo>
                  <a:lnTo>
                    <a:pt x="44" y="6"/>
                  </a:lnTo>
                  <a:lnTo>
                    <a:pt x="46" y="6"/>
                  </a:lnTo>
                  <a:lnTo>
                    <a:pt x="46" y="4"/>
                  </a:lnTo>
                  <a:lnTo>
                    <a:pt x="46" y="6"/>
                  </a:lnTo>
                  <a:lnTo>
                    <a:pt x="48" y="4"/>
                  </a:lnTo>
                  <a:lnTo>
                    <a:pt x="50" y="4"/>
                  </a:lnTo>
                  <a:close/>
                  <a:moveTo>
                    <a:pt x="40" y="4"/>
                  </a:moveTo>
                  <a:lnTo>
                    <a:pt x="42" y="6"/>
                  </a:lnTo>
                  <a:lnTo>
                    <a:pt x="46" y="4"/>
                  </a:lnTo>
                  <a:lnTo>
                    <a:pt x="44" y="6"/>
                  </a:lnTo>
                  <a:lnTo>
                    <a:pt x="42" y="6"/>
                  </a:lnTo>
                  <a:lnTo>
                    <a:pt x="40" y="6"/>
                  </a:lnTo>
                  <a:lnTo>
                    <a:pt x="40" y="8"/>
                  </a:lnTo>
                  <a:lnTo>
                    <a:pt x="40" y="10"/>
                  </a:lnTo>
                  <a:lnTo>
                    <a:pt x="38" y="8"/>
                  </a:lnTo>
                  <a:lnTo>
                    <a:pt x="40" y="6"/>
                  </a:lnTo>
                  <a:lnTo>
                    <a:pt x="40" y="4"/>
                  </a:lnTo>
                  <a:lnTo>
                    <a:pt x="40" y="0"/>
                  </a:lnTo>
                  <a:lnTo>
                    <a:pt x="42" y="0"/>
                  </a:lnTo>
                  <a:lnTo>
                    <a:pt x="40" y="0"/>
                  </a:lnTo>
                  <a:lnTo>
                    <a:pt x="42" y="0"/>
                  </a:lnTo>
                  <a:lnTo>
                    <a:pt x="42" y="2"/>
                  </a:lnTo>
                  <a:lnTo>
                    <a:pt x="40" y="2"/>
                  </a:lnTo>
                  <a:lnTo>
                    <a:pt x="40"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67"/>
            <p:cNvSpPr>
              <a:spLocks/>
            </p:cNvSpPr>
            <p:nvPr/>
          </p:nvSpPr>
          <p:spPr bwMode="auto">
            <a:xfrm>
              <a:off x="6084888" y="4510088"/>
              <a:ext cx="42863" cy="44450"/>
            </a:xfrm>
            <a:custGeom>
              <a:avLst/>
              <a:gdLst>
                <a:gd name="T0" fmla="*/ 17 w 27"/>
                <a:gd name="T1" fmla="*/ 26 h 28"/>
                <a:gd name="T2" fmla="*/ 17 w 27"/>
                <a:gd name="T3" fmla="*/ 26 h 28"/>
                <a:gd name="T4" fmla="*/ 15 w 27"/>
                <a:gd name="T5" fmla="*/ 26 h 28"/>
                <a:gd name="T6" fmla="*/ 13 w 27"/>
                <a:gd name="T7" fmla="*/ 26 h 28"/>
                <a:gd name="T8" fmla="*/ 9 w 27"/>
                <a:gd name="T9" fmla="*/ 26 h 28"/>
                <a:gd name="T10" fmla="*/ 9 w 27"/>
                <a:gd name="T11" fmla="*/ 26 h 28"/>
                <a:gd name="T12" fmla="*/ 8 w 27"/>
                <a:gd name="T13" fmla="*/ 26 h 28"/>
                <a:gd name="T14" fmla="*/ 6 w 27"/>
                <a:gd name="T15" fmla="*/ 26 h 28"/>
                <a:gd name="T16" fmla="*/ 4 w 27"/>
                <a:gd name="T17" fmla="*/ 28 h 28"/>
                <a:gd name="T18" fmla="*/ 2 w 27"/>
                <a:gd name="T19" fmla="*/ 28 h 28"/>
                <a:gd name="T20" fmla="*/ 2 w 27"/>
                <a:gd name="T21" fmla="*/ 28 h 28"/>
                <a:gd name="T22" fmla="*/ 0 w 27"/>
                <a:gd name="T23" fmla="*/ 26 h 28"/>
                <a:gd name="T24" fmla="*/ 2 w 27"/>
                <a:gd name="T25" fmla="*/ 24 h 28"/>
                <a:gd name="T26" fmla="*/ 0 w 27"/>
                <a:gd name="T27" fmla="*/ 23 h 28"/>
                <a:gd name="T28" fmla="*/ 0 w 27"/>
                <a:gd name="T29" fmla="*/ 19 h 28"/>
                <a:gd name="T30" fmla="*/ 0 w 27"/>
                <a:gd name="T31" fmla="*/ 15 h 28"/>
                <a:gd name="T32" fmla="*/ 2 w 27"/>
                <a:gd name="T33" fmla="*/ 15 h 28"/>
                <a:gd name="T34" fmla="*/ 2 w 27"/>
                <a:gd name="T35" fmla="*/ 13 h 28"/>
                <a:gd name="T36" fmla="*/ 6 w 27"/>
                <a:gd name="T37" fmla="*/ 9 h 28"/>
                <a:gd name="T38" fmla="*/ 8 w 27"/>
                <a:gd name="T39" fmla="*/ 5 h 28"/>
                <a:gd name="T40" fmla="*/ 11 w 27"/>
                <a:gd name="T41" fmla="*/ 1 h 28"/>
                <a:gd name="T42" fmla="*/ 15 w 27"/>
                <a:gd name="T43" fmla="*/ 5 h 28"/>
                <a:gd name="T44" fmla="*/ 15 w 27"/>
                <a:gd name="T45" fmla="*/ 3 h 28"/>
                <a:gd name="T46" fmla="*/ 15 w 27"/>
                <a:gd name="T47" fmla="*/ 3 h 28"/>
                <a:gd name="T48" fmla="*/ 17 w 27"/>
                <a:gd name="T49" fmla="*/ 1 h 28"/>
                <a:gd name="T50" fmla="*/ 21 w 27"/>
                <a:gd name="T51" fmla="*/ 0 h 28"/>
                <a:gd name="T52" fmla="*/ 23 w 27"/>
                <a:gd name="T53" fmla="*/ 0 h 28"/>
                <a:gd name="T54" fmla="*/ 25 w 27"/>
                <a:gd name="T55" fmla="*/ 3 h 28"/>
                <a:gd name="T56" fmla="*/ 25 w 27"/>
                <a:gd name="T57" fmla="*/ 3 h 28"/>
                <a:gd name="T58" fmla="*/ 25 w 27"/>
                <a:gd name="T59" fmla="*/ 5 h 28"/>
                <a:gd name="T60" fmla="*/ 27 w 27"/>
                <a:gd name="T61" fmla="*/ 7 h 28"/>
                <a:gd name="T62" fmla="*/ 27 w 27"/>
                <a:gd name="T63" fmla="*/ 9 h 28"/>
                <a:gd name="T64" fmla="*/ 25 w 27"/>
                <a:gd name="T65" fmla="*/ 11 h 28"/>
                <a:gd name="T66" fmla="*/ 23 w 27"/>
                <a:gd name="T67" fmla="*/ 11 h 28"/>
                <a:gd name="T68" fmla="*/ 21 w 27"/>
                <a:gd name="T69" fmla="*/ 13 h 28"/>
                <a:gd name="T70" fmla="*/ 21 w 27"/>
                <a:gd name="T71" fmla="*/ 13 h 28"/>
                <a:gd name="T72" fmla="*/ 19 w 27"/>
                <a:gd name="T73" fmla="*/ 15 h 28"/>
                <a:gd name="T74" fmla="*/ 19 w 27"/>
                <a:gd name="T75" fmla="*/ 15 h 28"/>
                <a:gd name="T76" fmla="*/ 15 w 27"/>
                <a:gd name="T77" fmla="*/ 15 h 28"/>
                <a:gd name="T78" fmla="*/ 13 w 27"/>
                <a:gd name="T79" fmla="*/ 19 h 28"/>
                <a:gd name="T80" fmla="*/ 13 w 27"/>
                <a:gd name="T81" fmla="*/ 19 h 28"/>
                <a:gd name="T82" fmla="*/ 11 w 27"/>
                <a:gd name="T83" fmla="*/ 17 h 28"/>
                <a:gd name="T84" fmla="*/ 11 w 27"/>
                <a:gd name="T85" fmla="*/ 19 h 28"/>
                <a:gd name="T86" fmla="*/ 13 w 27"/>
                <a:gd name="T87" fmla="*/ 19 h 28"/>
                <a:gd name="T88" fmla="*/ 13 w 27"/>
                <a:gd name="T89" fmla="*/ 19 h 28"/>
                <a:gd name="T90" fmla="*/ 13 w 27"/>
                <a:gd name="T91" fmla="*/ 19 h 28"/>
                <a:gd name="T92" fmla="*/ 13 w 27"/>
                <a:gd name="T93" fmla="*/ 19 h 28"/>
                <a:gd name="T94" fmla="*/ 15 w 27"/>
                <a:gd name="T95" fmla="*/ 19 h 28"/>
                <a:gd name="T96" fmla="*/ 17 w 27"/>
                <a:gd name="T97" fmla="*/ 17 h 28"/>
                <a:gd name="T98" fmla="*/ 17 w 27"/>
                <a:gd name="T99" fmla="*/ 17 h 28"/>
                <a:gd name="T100" fmla="*/ 21 w 27"/>
                <a:gd name="T101" fmla="*/ 17 h 28"/>
                <a:gd name="T102" fmla="*/ 21 w 27"/>
                <a:gd name="T103" fmla="*/ 17 h 28"/>
                <a:gd name="T104" fmla="*/ 23 w 27"/>
                <a:gd name="T105" fmla="*/ 19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7" h="28">
                  <a:moveTo>
                    <a:pt x="23" y="19"/>
                  </a:moveTo>
                  <a:lnTo>
                    <a:pt x="23" y="21"/>
                  </a:lnTo>
                  <a:lnTo>
                    <a:pt x="19" y="26"/>
                  </a:lnTo>
                  <a:lnTo>
                    <a:pt x="17" y="26"/>
                  </a:lnTo>
                  <a:lnTo>
                    <a:pt x="17" y="26"/>
                  </a:lnTo>
                  <a:lnTo>
                    <a:pt x="17" y="26"/>
                  </a:lnTo>
                  <a:lnTo>
                    <a:pt x="17" y="26"/>
                  </a:lnTo>
                  <a:lnTo>
                    <a:pt x="17" y="26"/>
                  </a:lnTo>
                  <a:lnTo>
                    <a:pt x="17" y="26"/>
                  </a:lnTo>
                  <a:lnTo>
                    <a:pt x="17" y="26"/>
                  </a:lnTo>
                  <a:lnTo>
                    <a:pt x="15" y="26"/>
                  </a:lnTo>
                  <a:lnTo>
                    <a:pt x="15" y="26"/>
                  </a:lnTo>
                  <a:lnTo>
                    <a:pt x="15" y="26"/>
                  </a:lnTo>
                  <a:lnTo>
                    <a:pt x="15" y="26"/>
                  </a:lnTo>
                  <a:lnTo>
                    <a:pt x="15" y="26"/>
                  </a:lnTo>
                  <a:lnTo>
                    <a:pt x="13" y="26"/>
                  </a:lnTo>
                  <a:lnTo>
                    <a:pt x="13" y="26"/>
                  </a:lnTo>
                  <a:lnTo>
                    <a:pt x="13" y="26"/>
                  </a:lnTo>
                  <a:lnTo>
                    <a:pt x="11" y="26"/>
                  </a:lnTo>
                  <a:lnTo>
                    <a:pt x="9" y="26"/>
                  </a:lnTo>
                  <a:lnTo>
                    <a:pt x="9" y="26"/>
                  </a:lnTo>
                  <a:lnTo>
                    <a:pt x="9" y="26"/>
                  </a:lnTo>
                  <a:lnTo>
                    <a:pt x="9" y="26"/>
                  </a:lnTo>
                  <a:lnTo>
                    <a:pt x="9" y="26"/>
                  </a:lnTo>
                  <a:lnTo>
                    <a:pt x="8" y="26"/>
                  </a:lnTo>
                  <a:lnTo>
                    <a:pt x="8" y="26"/>
                  </a:lnTo>
                  <a:lnTo>
                    <a:pt x="8" y="26"/>
                  </a:lnTo>
                  <a:lnTo>
                    <a:pt x="8" y="26"/>
                  </a:lnTo>
                  <a:lnTo>
                    <a:pt x="8" y="26"/>
                  </a:lnTo>
                  <a:lnTo>
                    <a:pt x="8" y="26"/>
                  </a:lnTo>
                  <a:lnTo>
                    <a:pt x="8" y="26"/>
                  </a:lnTo>
                  <a:lnTo>
                    <a:pt x="6" y="26"/>
                  </a:lnTo>
                  <a:lnTo>
                    <a:pt x="6" y="26"/>
                  </a:lnTo>
                  <a:lnTo>
                    <a:pt x="4" y="26"/>
                  </a:lnTo>
                  <a:lnTo>
                    <a:pt x="4" y="28"/>
                  </a:lnTo>
                  <a:lnTo>
                    <a:pt x="4" y="28"/>
                  </a:lnTo>
                  <a:lnTo>
                    <a:pt x="4" y="28"/>
                  </a:lnTo>
                  <a:lnTo>
                    <a:pt x="2" y="28"/>
                  </a:lnTo>
                  <a:lnTo>
                    <a:pt x="2" y="28"/>
                  </a:lnTo>
                  <a:lnTo>
                    <a:pt x="2" y="28"/>
                  </a:lnTo>
                  <a:lnTo>
                    <a:pt x="2" y="28"/>
                  </a:lnTo>
                  <a:lnTo>
                    <a:pt x="2" y="28"/>
                  </a:lnTo>
                  <a:lnTo>
                    <a:pt x="2" y="28"/>
                  </a:lnTo>
                  <a:lnTo>
                    <a:pt x="2" y="28"/>
                  </a:lnTo>
                  <a:lnTo>
                    <a:pt x="0" y="28"/>
                  </a:lnTo>
                  <a:lnTo>
                    <a:pt x="0" y="26"/>
                  </a:lnTo>
                  <a:lnTo>
                    <a:pt x="0" y="26"/>
                  </a:lnTo>
                  <a:lnTo>
                    <a:pt x="0" y="26"/>
                  </a:lnTo>
                  <a:lnTo>
                    <a:pt x="0" y="26"/>
                  </a:lnTo>
                  <a:lnTo>
                    <a:pt x="0" y="26"/>
                  </a:lnTo>
                  <a:lnTo>
                    <a:pt x="0" y="26"/>
                  </a:lnTo>
                  <a:lnTo>
                    <a:pt x="2" y="24"/>
                  </a:lnTo>
                  <a:lnTo>
                    <a:pt x="2" y="24"/>
                  </a:lnTo>
                  <a:lnTo>
                    <a:pt x="2" y="24"/>
                  </a:lnTo>
                  <a:lnTo>
                    <a:pt x="2" y="23"/>
                  </a:lnTo>
                  <a:lnTo>
                    <a:pt x="0" y="23"/>
                  </a:lnTo>
                  <a:lnTo>
                    <a:pt x="0" y="23"/>
                  </a:lnTo>
                  <a:lnTo>
                    <a:pt x="0" y="21"/>
                  </a:lnTo>
                  <a:lnTo>
                    <a:pt x="0" y="19"/>
                  </a:lnTo>
                  <a:lnTo>
                    <a:pt x="0" y="19"/>
                  </a:lnTo>
                  <a:lnTo>
                    <a:pt x="0" y="17"/>
                  </a:lnTo>
                  <a:lnTo>
                    <a:pt x="0" y="15"/>
                  </a:lnTo>
                  <a:lnTo>
                    <a:pt x="0" y="15"/>
                  </a:lnTo>
                  <a:lnTo>
                    <a:pt x="0" y="15"/>
                  </a:lnTo>
                  <a:lnTo>
                    <a:pt x="2" y="15"/>
                  </a:lnTo>
                  <a:lnTo>
                    <a:pt x="2" y="15"/>
                  </a:lnTo>
                  <a:lnTo>
                    <a:pt x="2" y="15"/>
                  </a:lnTo>
                  <a:lnTo>
                    <a:pt x="2" y="15"/>
                  </a:lnTo>
                  <a:lnTo>
                    <a:pt x="2" y="15"/>
                  </a:lnTo>
                  <a:lnTo>
                    <a:pt x="2" y="13"/>
                  </a:lnTo>
                  <a:lnTo>
                    <a:pt x="2" y="13"/>
                  </a:lnTo>
                  <a:lnTo>
                    <a:pt x="2" y="13"/>
                  </a:lnTo>
                  <a:lnTo>
                    <a:pt x="4" y="13"/>
                  </a:lnTo>
                  <a:lnTo>
                    <a:pt x="4" y="11"/>
                  </a:lnTo>
                  <a:lnTo>
                    <a:pt x="6" y="9"/>
                  </a:lnTo>
                  <a:lnTo>
                    <a:pt x="6" y="9"/>
                  </a:lnTo>
                  <a:lnTo>
                    <a:pt x="6" y="9"/>
                  </a:lnTo>
                  <a:lnTo>
                    <a:pt x="6" y="9"/>
                  </a:lnTo>
                  <a:lnTo>
                    <a:pt x="6" y="9"/>
                  </a:lnTo>
                  <a:lnTo>
                    <a:pt x="8" y="5"/>
                  </a:lnTo>
                  <a:lnTo>
                    <a:pt x="9" y="5"/>
                  </a:lnTo>
                  <a:lnTo>
                    <a:pt x="9" y="3"/>
                  </a:lnTo>
                  <a:lnTo>
                    <a:pt x="9" y="1"/>
                  </a:lnTo>
                  <a:lnTo>
                    <a:pt x="11" y="1"/>
                  </a:lnTo>
                  <a:lnTo>
                    <a:pt x="11" y="1"/>
                  </a:lnTo>
                  <a:lnTo>
                    <a:pt x="11" y="3"/>
                  </a:lnTo>
                  <a:lnTo>
                    <a:pt x="15" y="5"/>
                  </a:lnTo>
                  <a:lnTo>
                    <a:pt x="15" y="5"/>
                  </a:lnTo>
                  <a:lnTo>
                    <a:pt x="15" y="5"/>
                  </a:lnTo>
                  <a:lnTo>
                    <a:pt x="15" y="5"/>
                  </a:lnTo>
                  <a:lnTo>
                    <a:pt x="15" y="3"/>
                  </a:lnTo>
                  <a:lnTo>
                    <a:pt x="15" y="3"/>
                  </a:lnTo>
                  <a:lnTo>
                    <a:pt x="15" y="3"/>
                  </a:lnTo>
                  <a:lnTo>
                    <a:pt x="15" y="3"/>
                  </a:lnTo>
                  <a:lnTo>
                    <a:pt x="17" y="3"/>
                  </a:lnTo>
                  <a:lnTo>
                    <a:pt x="15" y="3"/>
                  </a:lnTo>
                  <a:lnTo>
                    <a:pt x="15" y="1"/>
                  </a:lnTo>
                  <a:lnTo>
                    <a:pt x="17" y="1"/>
                  </a:lnTo>
                  <a:lnTo>
                    <a:pt x="17" y="1"/>
                  </a:lnTo>
                  <a:lnTo>
                    <a:pt x="17" y="1"/>
                  </a:lnTo>
                  <a:lnTo>
                    <a:pt x="17" y="1"/>
                  </a:lnTo>
                  <a:lnTo>
                    <a:pt x="17" y="1"/>
                  </a:lnTo>
                  <a:lnTo>
                    <a:pt x="17" y="1"/>
                  </a:lnTo>
                  <a:lnTo>
                    <a:pt x="21" y="0"/>
                  </a:lnTo>
                  <a:lnTo>
                    <a:pt x="21" y="0"/>
                  </a:lnTo>
                  <a:lnTo>
                    <a:pt x="21" y="0"/>
                  </a:lnTo>
                  <a:lnTo>
                    <a:pt x="21" y="0"/>
                  </a:lnTo>
                  <a:lnTo>
                    <a:pt x="23" y="0"/>
                  </a:lnTo>
                  <a:lnTo>
                    <a:pt x="23" y="1"/>
                  </a:lnTo>
                  <a:lnTo>
                    <a:pt x="25" y="3"/>
                  </a:lnTo>
                  <a:lnTo>
                    <a:pt x="25" y="3"/>
                  </a:lnTo>
                  <a:lnTo>
                    <a:pt x="25" y="3"/>
                  </a:lnTo>
                  <a:lnTo>
                    <a:pt x="25" y="3"/>
                  </a:lnTo>
                  <a:lnTo>
                    <a:pt x="25" y="3"/>
                  </a:lnTo>
                  <a:lnTo>
                    <a:pt x="25" y="3"/>
                  </a:lnTo>
                  <a:lnTo>
                    <a:pt x="25" y="3"/>
                  </a:lnTo>
                  <a:lnTo>
                    <a:pt x="25" y="3"/>
                  </a:lnTo>
                  <a:lnTo>
                    <a:pt x="25" y="3"/>
                  </a:lnTo>
                  <a:lnTo>
                    <a:pt x="25" y="5"/>
                  </a:lnTo>
                  <a:lnTo>
                    <a:pt x="25" y="5"/>
                  </a:lnTo>
                  <a:lnTo>
                    <a:pt x="25" y="5"/>
                  </a:lnTo>
                  <a:lnTo>
                    <a:pt x="25" y="5"/>
                  </a:lnTo>
                  <a:lnTo>
                    <a:pt x="25" y="5"/>
                  </a:lnTo>
                  <a:lnTo>
                    <a:pt x="27" y="7"/>
                  </a:lnTo>
                  <a:lnTo>
                    <a:pt x="27" y="7"/>
                  </a:lnTo>
                  <a:lnTo>
                    <a:pt x="27" y="7"/>
                  </a:lnTo>
                  <a:lnTo>
                    <a:pt x="27" y="9"/>
                  </a:lnTo>
                  <a:lnTo>
                    <a:pt x="27" y="9"/>
                  </a:lnTo>
                  <a:lnTo>
                    <a:pt x="27" y="11"/>
                  </a:lnTo>
                  <a:lnTo>
                    <a:pt x="25" y="11"/>
                  </a:lnTo>
                  <a:lnTo>
                    <a:pt x="25" y="11"/>
                  </a:lnTo>
                  <a:lnTo>
                    <a:pt x="25" y="11"/>
                  </a:lnTo>
                  <a:lnTo>
                    <a:pt x="25" y="11"/>
                  </a:lnTo>
                  <a:lnTo>
                    <a:pt x="25" y="11"/>
                  </a:lnTo>
                  <a:lnTo>
                    <a:pt x="23" y="11"/>
                  </a:lnTo>
                  <a:lnTo>
                    <a:pt x="23" y="11"/>
                  </a:lnTo>
                  <a:lnTo>
                    <a:pt x="23" y="11"/>
                  </a:lnTo>
                  <a:lnTo>
                    <a:pt x="23" y="11"/>
                  </a:lnTo>
                  <a:lnTo>
                    <a:pt x="21" y="13"/>
                  </a:lnTo>
                  <a:lnTo>
                    <a:pt x="21" y="13"/>
                  </a:lnTo>
                  <a:lnTo>
                    <a:pt x="21" y="13"/>
                  </a:lnTo>
                  <a:lnTo>
                    <a:pt x="21" y="13"/>
                  </a:lnTo>
                  <a:lnTo>
                    <a:pt x="21" y="13"/>
                  </a:lnTo>
                  <a:lnTo>
                    <a:pt x="21" y="13"/>
                  </a:lnTo>
                  <a:lnTo>
                    <a:pt x="21" y="13"/>
                  </a:lnTo>
                  <a:lnTo>
                    <a:pt x="21" y="15"/>
                  </a:lnTo>
                  <a:lnTo>
                    <a:pt x="21" y="15"/>
                  </a:lnTo>
                  <a:lnTo>
                    <a:pt x="19" y="15"/>
                  </a:lnTo>
                  <a:lnTo>
                    <a:pt x="19" y="15"/>
                  </a:lnTo>
                  <a:lnTo>
                    <a:pt x="19" y="15"/>
                  </a:lnTo>
                  <a:lnTo>
                    <a:pt x="19" y="15"/>
                  </a:lnTo>
                  <a:lnTo>
                    <a:pt x="19" y="15"/>
                  </a:lnTo>
                  <a:lnTo>
                    <a:pt x="17" y="15"/>
                  </a:lnTo>
                  <a:lnTo>
                    <a:pt x="17" y="15"/>
                  </a:lnTo>
                  <a:lnTo>
                    <a:pt x="15" y="15"/>
                  </a:lnTo>
                  <a:lnTo>
                    <a:pt x="15" y="15"/>
                  </a:lnTo>
                  <a:lnTo>
                    <a:pt x="15" y="17"/>
                  </a:lnTo>
                  <a:lnTo>
                    <a:pt x="15" y="17"/>
                  </a:lnTo>
                  <a:lnTo>
                    <a:pt x="13" y="17"/>
                  </a:lnTo>
                  <a:lnTo>
                    <a:pt x="13" y="19"/>
                  </a:lnTo>
                  <a:lnTo>
                    <a:pt x="13" y="19"/>
                  </a:lnTo>
                  <a:lnTo>
                    <a:pt x="13" y="19"/>
                  </a:lnTo>
                  <a:lnTo>
                    <a:pt x="13" y="19"/>
                  </a:lnTo>
                  <a:lnTo>
                    <a:pt x="13" y="19"/>
                  </a:lnTo>
                  <a:lnTo>
                    <a:pt x="13" y="19"/>
                  </a:lnTo>
                  <a:lnTo>
                    <a:pt x="13" y="17"/>
                  </a:lnTo>
                  <a:lnTo>
                    <a:pt x="11" y="17"/>
                  </a:lnTo>
                  <a:lnTo>
                    <a:pt x="11" y="17"/>
                  </a:lnTo>
                  <a:lnTo>
                    <a:pt x="11" y="17"/>
                  </a:lnTo>
                  <a:lnTo>
                    <a:pt x="11" y="19"/>
                  </a:lnTo>
                  <a:lnTo>
                    <a:pt x="11" y="17"/>
                  </a:lnTo>
                  <a:lnTo>
                    <a:pt x="11" y="19"/>
                  </a:lnTo>
                  <a:lnTo>
                    <a:pt x="11" y="19"/>
                  </a:lnTo>
                  <a:lnTo>
                    <a:pt x="11" y="19"/>
                  </a:lnTo>
                  <a:lnTo>
                    <a:pt x="11" y="19"/>
                  </a:lnTo>
                  <a:lnTo>
                    <a:pt x="13" y="19"/>
                  </a:lnTo>
                  <a:lnTo>
                    <a:pt x="13" y="19"/>
                  </a:lnTo>
                  <a:lnTo>
                    <a:pt x="13" y="19"/>
                  </a:lnTo>
                  <a:lnTo>
                    <a:pt x="13" y="19"/>
                  </a:lnTo>
                  <a:lnTo>
                    <a:pt x="13" y="19"/>
                  </a:lnTo>
                  <a:lnTo>
                    <a:pt x="13" y="19"/>
                  </a:lnTo>
                  <a:lnTo>
                    <a:pt x="13" y="19"/>
                  </a:lnTo>
                  <a:lnTo>
                    <a:pt x="13" y="19"/>
                  </a:lnTo>
                  <a:lnTo>
                    <a:pt x="13" y="19"/>
                  </a:lnTo>
                  <a:lnTo>
                    <a:pt x="15" y="19"/>
                  </a:lnTo>
                  <a:lnTo>
                    <a:pt x="15" y="19"/>
                  </a:lnTo>
                  <a:lnTo>
                    <a:pt x="15" y="19"/>
                  </a:lnTo>
                  <a:lnTo>
                    <a:pt x="13" y="19"/>
                  </a:lnTo>
                  <a:lnTo>
                    <a:pt x="13" y="19"/>
                  </a:lnTo>
                  <a:lnTo>
                    <a:pt x="15" y="19"/>
                  </a:lnTo>
                  <a:lnTo>
                    <a:pt x="15" y="19"/>
                  </a:lnTo>
                  <a:lnTo>
                    <a:pt x="15" y="19"/>
                  </a:lnTo>
                  <a:lnTo>
                    <a:pt x="17" y="17"/>
                  </a:lnTo>
                  <a:lnTo>
                    <a:pt x="17" y="17"/>
                  </a:lnTo>
                  <a:lnTo>
                    <a:pt x="17" y="17"/>
                  </a:lnTo>
                  <a:lnTo>
                    <a:pt x="17" y="17"/>
                  </a:lnTo>
                  <a:lnTo>
                    <a:pt x="17" y="17"/>
                  </a:lnTo>
                  <a:lnTo>
                    <a:pt x="17" y="17"/>
                  </a:lnTo>
                  <a:lnTo>
                    <a:pt x="17" y="17"/>
                  </a:lnTo>
                  <a:lnTo>
                    <a:pt x="17" y="17"/>
                  </a:lnTo>
                  <a:lnTo>
                    <a:pt x="21" y="17"/>
                  </a:lnTo>
                  <a:lnTo>
                    <a:pt x="21" y="17"/>
                  </a:lnTo>
                  <a:lnTo>
                    <a:pt x="21" y="17"/>
                  </a:lnTo>
                  <a:lnTo>
                    <a:pt x="21" y="17"/>
                  </a:lnTo>
                  <a:lnTo>
                    <a:pt x="21" y="17"/>
                  </a:lnTo>
                  <a:lnTo>
                    <a:pt x="21" y="17"/>
                  </a:lnTo>
                  <a:lnTo>
                    <a:pt x="21" y="17"/>
                  </a:lnTo>
                  <a:lnTo>
                    <a:pt x="21" y="17"/>
                  </a:lnTo>
                  <a:lnTo>
                    <a:pt x="23" y="17"/>
                  </a:lnTo>
                  <a:lnTo>
                    <a:pt x="23" y="19"/>
                  </a:lnTo>
                  <a:lnTo>
                    <a:pt x="23" y="19"/>
                  </a:lnTo>
                  <a:lnTo>
                    <a:pt x="23" y="19"/>
                  </a:lnTo>
                  <a:lnTo>
                    <a:pt x="23" y="19"/>
                  </a:lnTo>
                  <a:lnTo>
                    <a:pt x="23" y="19"/>
                  </a:lnTo>
                  <a:lnTo>
                    <a:pt x="23" y="19"/>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Freeform 68"/>
            <p:cNvSpPr>
              <a:spLocks/>
            </p:cNvSpPr>
            <p:nvPr/>
          </p:nvSpPr>
          <p:spPr bwMode="auto">
            <a:xfrm>
              <a:off x="3475038" y="4433888"/>
              <a:ext cx="6350" cy="11113"/>
            </a:xfrm>
            <a:custGeom>
              <a:avLst/>
              <a:gdLst>
                <a:gd name="T0" fmla="*/ 2 w 4"/>
                <a:gd name="T1" fmla="*/ 0 h 7"/>
                <a:gd name="T2" fmla="*/ 2 w 4"/>
                <a:gd name="T3" fmla="*/ 0 h 7"/>
                <a:gd name="T4" fmla="*/ 4 w 4"/>
                <a:gd name="T5" fmla="*/ 0 h 7"/>
                <a:gd name="T6" fmla="*/ 4 w 4"/>
                <a:gd name="T7" fmla="*/ 1 h 7"/>
                <a:gd name="T8" fmla="*/ 4 w 4"/>
                <a:gd name="T9" fmla="*/ 1 h 7"/>
                <a:gd name="T10" fmla="*/ 4 w 4"/>
                <a:gd name="T11" fmla="*/ 1 h 7"/>
                <a:gd name="T12" fmla="*/ 4 w 4"/>
                <a:gd name="T13" fmla="*/ 3 h 7"/>
                <a:gd name="T14" fmla="*/ 4 w 4"/>
                <a:gd name="T15" fmla="*/ 3 h 7"/>
                <a:gd name="T16" fmla="*/ 4 w 4"/>
                <a:gd name="T17" fmla="*/ 3 h 7"/>
                <a:gd name="T18" fmla="*/ 4 w 4"/>
                <a:gd name="T19" fmla="*/ 3 h 7"/>
                <a:gd name="T20" fmla="*/ 4 w 4"/>
                <a:gd name="T21" fmla="*/ 5 h 7"/>
                <a:gd name="T22" fmla="*/ 4 w 4"/>
                <a:gd name="T23" fmla="*/ 5 h 7"/>
                <a:gd name="T24" fmla="*/ 4 w 4"/>
                <a:gd name="T25" fmla="*/ 5 h 7"/>
                <a:gd name="T26" fmla="*/ 4 w 4"/>
                <a:gd name="T27" fmla="*/ 5 h 7"/>
                <a:gd name="T28" fmla="*/ 4 w 4"/>
                <a:gd name="T29" fmla="*/ 5 h 7"/>
                <a:gd name="T30" fmla="*/ 2 w 4"/>
                <a:gd name="T31" fmla="*/ 5 h 7"/>
                <a:gd name="T32" fmla="*/ 2 w 4"/>
                <a:gd name="T33" fmla="*/ 7 h 7"/>
                <a:gd name="T34" fmla="*/ 2 w 4"/>
                <a:gd name="T35" fmla="*/ 7 h 7"/>
                <a:gd name="T36" fmla="*/ 2 w 4"/>
                <a:gd name="T37" fmla="*/ 5 h 7"/>
                <a:gd name="T38" fmla="*/ 2 w 4"/>
                <a:gd name="T39" fmla="*/ 5 h 7"/>
                <a:gd name="T40" fmla="*/ 2 w 4"/>
                <a:gd name="T41" fmla="*/ 5 h 7"/>
                <a:gd name="T42" fmla="*/ 2 w 4"/>
                <a:gd name="T43" fmla="*/ 3 h 7"/>
                <a:gd name="T44" fmla="*/ 2 w 4"/>
                <a:gd name="T45" fmla="*/ 3 h 7"/>
                <a:gd name="T46" fmla="*/ 2 w 4"/>
                <a:gd name="T47" fmla="*/ 3 h 7"/>
                <a:gd name="T48" fmla="*/ 2 w 4"/>
                <a:gd name="T49" fmla="*/ 3 h 7"/>
                <a:gd name="T50" fmla="*/ 2 w 4"/>
                <a:gd name="T51" fmla="*/ 1 h 7"/>
                <a:gd name="T52" fmla="*/ 2 w 4"/>
                <a:gd name="T53" fmla="*/ 1 h 7"/>
                <a:gd name="T54" fmla="*/ 0 w 4"/>
                <a:gd name="T55" fmla="*/ 1 h 7"/>
                <a:gd name="T56" fmla="*/ 0 w 4"/>
                <a:gd name="T57" fmla="*/ 1 h 7"/>
                <a:gd name="T58" fmla="*/ 0 w 4"/>
                <a:gd name="T59" fmla="*/ 1 h 7"/>
                <a:gd name="T60" fmla="*/ 0 w 4"/>
                <a:gd name="T61" fmla="*/ 1 h 7"/>
                <a:gd name="T62" fmla="*/ 0 w 4"/>
                <a:gd name="T63" fmla="*/ 0 h 7"/>
                <a:gd name="T64" fmla="*/ 0 w 4"/>
                <a:gd name="T65" fmla="*/ 0 h 7"/>
                <a:gd name="T66" fmla="*/ 0 w 4"/>
                <a:gd name="T67" fmla="*/ 0 h 7"/>
                <a:gd name="T68" fmla="*/ 0 w 4"/>
                <a:gd name="T69" fmla="*/ 0 h 7"/>
                <a:gd name="T70" fmla="*/ 2 w 4"/>
                <a:gd name="T71" fmla="*/ 0 h 7"/>
                <a:gd name="T72" fmla="*/ 2 w 4"/>
                <a:gd name="T7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 h="7">
                  <a:moveTo>
                    <a:pt x="2" y="0"/>
                  </a:moveTo>
                  <a:lnTo>
                    <a:pt x="2" y="0"/>
                  </a:lnTo>
                  <a:lnTo>
                    <a:pt x="2" y="0"/>
                  </a:lnTo>
                  <a:lnTo>
                    <a:pt x="2" y="0"/>
                  </a:lnTo>
                  <a:lnTo>
                    <a:pt x="4" y="0"/>
                  </a:lnTo>
                  <a:lnTo>
                    <a:pt x="4" y="0"/>
                  </a:lnTo>
                  <a:lnTo>
                    <a:pt x="4" y="0"/>
                  </a:lnTo>
                  <a:lnTo>
                    <a:pt x="4" y="1"/>
                  </a:lnTo>
                  <a:lnTo>
                    <a:pt x="4" y="1"/>
                  </a:lnTo>
                  <a:lnTo>
                    <a:pt x="4" y="1"/>
                  </a:lnTo>
                  <a:lnTo>
                    <a:pt x="4" y="1"/>
                  </a:lnTo>
                  <a:lnTo>
                    <a:pt x="4" y="1"/>
                  </a:lnTo>
                  <a:lnTo>
                    <a:pt x="4" y="3"/>
                  </a:lnTo>
                  <a:lnTo>
                    <a:pt x="4" y="3"/>
                  </a:lnTo>
                  <a:lnTo>
                    <a:pt x="4" y="3"/>
                  </a:lnTo>
                  <a:lnTo>
                    <a:pt x="4" y="3"/>
                  </a:lnTo>
                  <a:lnTo>
                    <a:pt x="4" y="3"/>
                  </a:lnTo>
                  <a:lnTo>
                    <a:pt x="4" y="3"/>
                  </a:lnTo>
                  <a:lnTo>
                    <a:pt x="4" y="3"/>
                  </a:lnTo>
                  <a:lnTo>
                    <a:pt x="4" y="3"/>
                  </a:lnTo>
                  <a:lnTo>
                    <a:pt x="4" y="5"/>
                  </a:lnTo>
                  <a:lnTo>
                    <a:pt x="4" y="5"/>
                  </a:lnTo>
                  <a:lnTo>
                    <a:pt x="4" y="5"/>
                  </a:lnTo>
                  <a:lnTo>
                    <a:pt x="4" y="5"/>
                  </a:lnTo>
                  <a:lnTo>
                    <a:pt x="4" y="5"/>
                  </a:lnTo>
                  <a:lnTo>
                    <a:pt x="4" y="5"/>
                  </a:lnTo>
                  <a:lnTo>
                    <a:pt x="4" y="5"/>
                  </a:lnTo>
                  <a:lnTo>
                    <a:pt x="4" y="5"/>
                  </a:lnTo>
                  <a:lnTo>
                    <a:pt x="4" y="5"/>
                  </a:lnTo>
                  <a:lnTo>
                    <a:pt x="4" y="5"/>
                  </a:lnTo>
                  <a:lnTo>
                    <a:pt x="2" y="5"/>
                  </a:lnTo>
                  <a:lnTo>
                    <a:pt x="2" y="5"/>
                  </a:lnTo>
                  <a:lnTo>
                    <a:pt x="2" y="5"/>
                  </a:lnTo>
                  <a:lnTo>
                    <a:pt x="2" y="7"/>
                  </a:lnTo>
                  <a:lnTo>
                    <a:pt x="2" y="7"/>
                  </a:lnTo>
                  <a:lnTo>
                    <a:pt x="2" y="7"/>
                  </a:lnTo>
                  <a:lnTo>
                    <a:pt x="2" y="5"/>
                  </a:lnTo>
                  <a:lnTo>
                    <a:pt x="2" y="5"/>
                  </a:lnTo>
                  <a:lnTo>
                    <a:pt x="2" y="5"/>
                  </a:lnTo>
                  <a:lnTo>
                    <a:pt x="2" y="5"/>
                  </a:lnTo>
                  <a:lnTo>
                    <a:pt x="2" y="5"/>
                  </a:lnTo>
                  <a:lnTo>
                    <a:pt x="2" y="5"/>
                  </a:lnTo>
                  <a:lnTo>
                    <a:pt x="2" y="5"/>
                  </a:lnTo>
                  <a:lnTo>
                    <a:pt x="2" y="3"/>
                  </a:lnTo>
                  <a:lnTo>
                    <a:pt x="2" y="3"/>
                  </a:lnTo>
                  <a:lnTo>
                    <a:pt x="2" y="3"/>
                  </a:lnTo>
                  <a:lnTo>
                    <a:pt x="2" y="3"/>
                  </a:lnTo>
                  <a:lnTo>
                    <a:pt x="2" y="3"/>
                  </a:lnTo>
                  <a:lnTo>
                    <a:pt x="2" y="3"/>
                  </a:lnTo>
                  <a:lnTo>
                    <a:pt x="2" y="3"/>
                  </a:lnTo>
                  <a:lnTo>
                    <a:pt x="2" y="1"/>
                  </a:lnTo>
                  <a:lnTo>
                    <a:pt x="2" y="1"/>
                  </a:lnTo>
                  <a:lnTo>
                    <a:pt x="2" y="1"/>
                  </a:lnTo>
                  <a:lnTo>
                    <a:pt x="2" y="1"/>
                  </a:lnTo>
                  <a:lnTo>
                    <a:pt x="0" y="1"/>
                  </a:lnTo>
                  <a:lnTo>
                    <a:pt x="0" y="1"/>
                  </a:lnTo>
                  <a:lnTo>
                    <a:pt x="0" y="1"/>
                  </a:lnTo>
                  <a:lnTo>
                    <a:pt x="0" y="1"/>
                  </a:lnTo>
                  <a:lnTo>
                    <a:pt x="0" y="1"/>
                  </a:lnTo>
                  <a:lnTo>
                    <a:pt x="0" y="1"/>
                  </a:lnTo>
                  <a:lnTo>
                    <a:pt x="0" y="1"/>
                  </a:lnTo>
                  <a:lnTo>
                    <a:pt x="0" y="1"/>
                  </a:lnTo>
                  <a:lnTo>
                    <a:pt x="0" y="1"/>
                  </a:lnTo>
                  <a:lnTo>
                    <a:pt x="0" y="0"/>
                  </a:lnTo>
                  <a:lnTo>
                    <a:pt x="0" y="0"/>
                  </a:lnTo>
                  <a:lnTo>
                    <a:pt x="0" y="0"/>
                  </a:lnTo>
                  <a:lnTo>
                    <a:pt x="0" y="0"/>
                  </a:lnTo>
                  <a:lnTo>
                    <a:pt x="0" y="0"/>
                  </a:lnTo>
                  <a:lnTo>
                    <a:pt x="0" y="0"/>
                  </a:lnTo>
                  <a:lnTo>
                    <a:pt x="0" y="0"/>
                  </a:lnTo>
                  <a:lnTo>
                    <a:pt x="2" y="0"/>
                  </a:lnTo>
                  <a:lnTo>
                    <a:pt x="2" y="0"/>
                  </a:lnTo>
                  <a:lnTo>
                    <a:pt x="2" y="0"/>
                  </a:lnTo>
                  <a:lnTo>
                    <a:pt x="2"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Freeform 69"/>
            <p:cNvSpPr>
              <a:spLocks noEditPoints="1"/>
            </p:cNvSpPr>
            <p:nvPr/>
          </p:nvSpPr>
          <p:spPr bwMode="auto">
            <a:xfrm>
              <a:off x="5233988" y="3036888"/>
              <a:ext cx="177800" cy="144463"/>
            </a:xfrm>
            <a:custGeom>
              <a:avLst/>
              <a:gdLst>
                <a:gd name="T0" fmla="*/ 60 w 112"/>
                <a:gd name="T1" fmla="*/ 87 h 91"/>
                <a:gd name="T2" fmla="*/ 46 w 112"/>
                <a:gd name="T3" fmla="*/ 83 h 91"/>
                <a:gd name="T4" fmla="*/ 37 w 112"/>
                <a:gd name="T5" fmla="*/ 83 h 91"/>
                <a:gd name="T6" fmla="*/ 64 w 112"/>
                <a:gd name="T7" fmla="*/ 81 h 91"/>
                <a:gd name="T8" fmla="*/ 29 w 112"/>
                <a:gd name="T9" fmla="*/ 79 h 91"/>
                <a:gd name="T10" fmla="*/ 27 w 112"/>
                <a:gd name="T11" fmla="*/ 81 h 91"/>
                <a:gd name="T12" fmla="*/ 42 w 112"/>
                <a:gd name="T13" fmla="*/ 81 h 91"/>
                <a:gd name="T14" fmla="*/ 112 w 112"/>
                <a:gd name="T15" fmla="*/ 75 h 91"/>
                <a:gd name="T16" fmla="*/ 108 w 112"/>
                <a:gd name="T17" fmla="*/ 71 h 91"/>
                <a:gd name="T18" fmla="*/ 39 w 112"/>
                <a:gd name="T19" fmla="*/ 66 h 91"/>
                <a:gd name="T20" fmla="*/ 42 w 112"/>
                <a:gd name="T21" fmla="*/ 66 h 91"/>
                <a:gd name="T22" fmla="*/ 42 w 112"/>
                <a:gd name="T23" fmla="*/ 71 h 91"/>
                <a:gd name="T24" fmla="*/ 31 w 112"/>
                <a:gd name="T25" fmla="*/ 77 h 91"/>
                <a:gd name="T26" fmla="*/ 27 w 112"/>
                <a:gd name="T27" fmla="*/ 69 h 91"/>
                <a:gd name="T28" fmla="*/ 33 w 112"/>
                <a:gd name="T29" fmla="*/ 62 h 91"/>
                <a:gd name="T30" fmla="*/ 41 w 112"/>
                <a:gd name="T31" fmla="*/ 58 h 91"/>
                <a:gd name="T32" fmla="*/ 69 w 112"/>
                <a:gd name="T33" fmla="*/ 48 h 91"/>
                <a:gd name="T34" fmla="*/ 65 w 112"/>
                <a:gd name="T35" fmla="*/ 64 h 91"/>
                <a:gd name="T36" fmla="*/ 62 w 112"/>
                <a:gd name="T37" fmla="*/ 73 h 91"/>
                <a:gd name="T38" fmla="*/ 62 w 112"/>
                <a:gd name="T39" fmla="*/ 81 h 91"/>
                <a:gd name="T40" fmla="*/ 60 w 112"/>
                <a:gd name="T41" fmla="*/ 87 h 91"/>
                <a:gd name="T42" fmla="*/ 60 w 112"/>
                <a:gd name="T43" fmla="*/ 79 h 91"/>
                <a:gd name="T44" fmla="*/ 54 w 112"/>
                <a:gd name="T45" fmla="*/ 73 h 91"/>
                <a:gd name="T46" fmla="*/ 48 w 112"/>
                <a:gd name="T47" fmla="*/ 68 h 91"/>
                <a:gd name="T48" fmla="*/ 46 w 112"/>
                <a:gd name="T49" fmla="*/ 60 h 91"/>
                <a:gd name="T50" fmla="*/ 54 w 112"/>
                <a:gd name="T51" fmla="*/ 56 h 91"/>
                <a:gd name="T52" fmla="*/ 58 w 112"/>
                <a:gd name="T53" fmla="*/ 52 h 91"/>
                <a:gd name="T54" fmla="*/ 58 w 112"/>
                <a:gd name="T55" fmla="*/ 60 h 91"/>
                <a:gd name="T56" fmla="*/ 64 w 112"/>
                <a:gd name="T57" fmla="*/ 60 h 91"/>
                <a:gd name="T58" fmla="*/ 60 w 112"/>
                <a:gd name="T59" fmla="*/ 52 h 91"/>
                <a:gd name="T60" fmla="*/ 14 w 112"/>
                <a:gd name="T61" fmla="*/ 25 h 91"/>
                <a:gd name="T62" fmla="*/ 10 w 112"/>
                <a:gd name="T63" fmla="*/ 27 h 91"/>
                <a:gd name="T64" fmla="*/ 44 w 112"/>
                <a:gd name="T65" fmla="*/ 16 h 91"/>
                <a:gd name="T66" fmla="*/ 39 w 112"/>
                <a:gd name="T67" fmla="*/ 12 h 91"/>
                <a:gd name="T68" fmla="*/ 31 w 112"/>
                <a:gd name="T69" fmla="*/ 20 h 91"/>
                <a:gd name="T70" fmla="*/ 31 w 112"/>
                <a:gd name="T71" fmla="*/ 31 h 91"/>
                <a:gd name="T72" fmla="*/ 33 w 112"/>
                <a:gd name="T73" fmla="*/ 37 h 91"/>
                <a:gd name="T74" fmla="*/ 44 w 112"/>
                <a:gd name="T75" fmla="*/ 39 h 91"/>
                <a:gd name="T76" fmla="*/ 37 w 112"/>
                <a:gd name="T77" fmla="*/ 44 h 91"/>
                <a:gd name="T78" fmla="*/ 33 w 112"/>
                <a:gd name="T79" fmla="*/ 54 h 91"/>
                <a:gd name="T80" fmla="*/ 25 w 112"/>
                <a:gd name="T81" fmla="*/ 60 h 91"/>
                <a:gd name="T82" fmla="*/ 25 w 112"/>
                <a:gd name="T83" fmla="*/ 66 h 91"/>
                <a:gd name="T84" fmla="*/ 21 w 112"/>
                <a:gd name="T85" fmla="*/ 75 h 91"/>
                <a:gd name="T86" fmla="*/ 25 w 112"/>
                <a:gd name="T87" fmla="*/ 83 h 91"/>
                <a:gd name="T88" fmla="*/ 17 w 112"/>
                <a:gd name="T89" fmla="*/ 85 h 91"/>
                <a:gd name="T90" fmla="*/ 10 w 112"/>
                <a:gd name="T91" fmla="*/ 75 h 91"/>
                <a:gd name="T92" fmla="*/ 10 w 112"/>
                <a:gd name="T93" fmla="*/ 69 h 91"/>
                <a:gd name="T94" fmla="*/ 0 w 112"/>
                <a:gd name="T95" fmla="*/ 62 h 91"/>
                <a:gd name="T96" fmla="*/ 4 w 112"/>
                <a:gd name="T97" fmla="*/ 50 h 91"/>
                <a:gd name="T98" fmla="*/ 4 w 112"/>
                <a:gd name="T99" fmla="*/ 35 h 91"/>
                <a:gd name="T100" fmla="*/ 14 w 112"/>
                <a:gd name="T101" fmla="*/ 29 h 91"/>
                <a:gd name="T102" fmla="*/ 16 w 112"/>
                <a:gd name="T103" fmla="*/ 33 h 91"/>
                <a:gd name="T104" fmla="*/ 17 w 112"/>
                <a:gd name="T105" fmla="*/ 29 h 91"/>
                <a:gd name="T106" fmla="*/ 27 w 112"/>
                <a:gd name="T107" fmla="*/ 20 h 91"/>
                <a:gd name="T108" fmla="*/ 14 w 112"/>
                <a:gd name="T109" fmla="*/ 23 h 91"/>
                <a:gd name="T110" fmla="*/ 8 w 112"/>
                <a:gd name="T111" fmla="*/ 31 h 91"/>
                <a:gd name="T112" fmla="*/ 2 w 112"/>
                <a:gd name="T113" fmla="*/ 27 h 91"/>
                <a:gd name="T114" fmla="*/ 23 w 112"/>
                <a:gd name="T115" fmla="*/ 16 h 91"/>
                <a:gd name="T116" fmla="*/ 39 w 112"/>
                <a:gd name="T117" fmla="*/ 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2" h="91">
                  <a:moveTo>
                    <a:pt x="50" y="81"/>
                  </a:moveTo>
                  <a:lnTo>
                    <a:pt x="52" y="81"/>
                  </a:lnTo>
                  <a:lnTo>
                    <a:pt x="52" y="83"/>
                  </a:lnTo>
                  <a:lnTo>
                    <a:pt x="56" y="85"/>
                  </a:lnTo>
                  <a:lnTo>
                    <a:pt x="56" y="83"/>
                  </a:lnTo>
                  <a:lnTo>
                    <a:pt x="56" y="81"/>
                  </a:lnTo>
                  <a:lnTo>
                    <a:pt x="58" y="83"/>
                  </a:lnTo>
                  <a:lnTo>
                    <a:pt x="60" y="83"/>
                  </a:lnTo>
                  <a:lnTo>
                    <a:pt x="58" y="83"/>
                  </a:lnTo>
                  <a:lnTo>
                    <a:pt x="60" y="85"/>
                  </a:lnTo>
                  <a:lnTo>
                    <a:pt x="60" y="87"/>
                  </a:lnTo>
                  <a:lnTo>
                    <a:pt x="60" y="89"/>
                  </a:lnTo>
                  <a:lnTo>
                    <a:pt x="58" y="89"/>
                  </a:lnTo>
                  <a:lnTo>
                    <a:pt x="56" y="89"/>
                  </a:lnTo>
                  <a:lnTo>
                    <a:pt x="54" y="89"/>
                  </a:lnTo>
                  <a:lnTo>
                    <a:pt x="52" y="89"/>
                  </a:lnTo>
                  <a:lnTo>
                    <a:pt x="50" y="87"/>
                  </a:lnTo>
                  <a:lnTo>
                    <a:pt x="48" y="87"/>
                  </a:lnTo>
                  <a:lnTo>
                    <a:pt x="46" y="85"/>
                  </a:lnTo>
                  <a:lnTo>
                    <a:pt x="48" y="85"/>
                  </a:lnTo>
                  <a:lnTo>
                    <a:pt x="48" y="83"/>
                  </a:lnTo>
                  <a:lnTo>
                    <a:pt x="46" y="83"/>
                  </a:lnTo>
                  <a:lnTo>
                    <a:pt x="46" y="81"/>
                  </a:lnTo>
                  <a:lnTo>
                    <a:pt x="48" y="81"/>
                  </a:lnTo>
                  <a:lnTo>
                    <a:pt x="50" y="81"/>
                  </a:lnTo>
                  <a:close/>
                  <a:moveTo>
                    <a:pt x="37" y="81"/>
                  </a:moveTo>
                  <a:lnTo>
                    <a:pt x="37" y="83"/>
                  </a:lnTo>
                  <a:lnTo>
                    <a:pt x="37" y="81"/>
                  </a:lnTo>
                  <a:lnTo>
                    <a:pt x="37" y="83"/>
                  </a:lnTo>
                  <a:lnTo>
                    <a:pt x="39" y="83"/>
                  </a:lnTo>
                  <a:lnTo>
                    <a:pt x="37" y="81"/>
                  </a:lnTo>
                  <a:lnTo>
                    <a:pt x="39" y="83"/>
                  </a:lnTo>
                  <a:lnTo>
                    <a:pt x="37" y="83"/>
                  </a:lnTo>
                  <a:lnTo>
                    <a:pt x="33" y="81"/>
                  </a:lnTo>
                  <a:lnTo>
                    <a:pt x="33" y="79"/>
                  </a:lnTo>
                  <a:lnTo>
                    <a:pt x="35" y="81"/>
                  </a:lnTo>
                  <a:lnTo>
                    <a:pt x="37" y="81"/>
                  </a:lnTo>
                  <a:close/>
                  <a:moveTo>
                    <a:pt x="71" y="79"/>
                  </a:moveTo>
                  <a:lnTo>
                    <a:pt x="71" y="81"/>
                  </a:lnTo>
                  <a:lnTo>
                    <a:pt x="69" y="81"/>
                  </a:lnTo>
                  <a:lnTo>
                    <a:pt x="67" y="79"/>
                  </a:lnTo>
                  <a:lnTo>
                    <a:pt x="67" y="81"/>
                  </a:lnTo>
                  <a:lnTo>
                    <a:pt x="65" y="83"/>
                  </a:lnTo>
                  <a:lnTo>
                    <a:pt x="64" y="81"/>
                  </a:lnTo>
                  <a:lnTo>
                    <a:pt x="65" y="81"/>
                  </a:lnTo>
                  <a:lnTo>
                    <a:pt x="64" y="81"/>
                  </a:lnTo>
                  <a:lnTo>
                    <a:pt x="65" y="79"/>
                  </a:lnTo>
                  <a:lnTo>
                    <a:pt x="67" y="79"/>
                  </a:lnTo>
                  <a:lnTo>
                    <a:pt x="65" y="77"/>
                  </a:lnTo>
                  <a:lnTo>
                    <a:pt x="67" y="77"/>
                  </a:lnTo>
                  <a:lnTo>
                    <a:pt x="69" y="79"/>
                  </a:lnTo>
                  <a:lnTo>
                    <a:pt x="71" y="79"/>
                  </a:lnTo>
                  <a:close/>
                  <a:moveTo>
                    <a:pt x="27" y="77"/>
                  </a:moveTo>
                  <a:lnTo>
                    <a:pt x="29" y="77"/>
                  </a:lnTo>
                  <a:lnTo>
                    <a:pt x="29" y="79"/>
                  </a:lnTo>
                  <a:lnTo>
                    <a:pt x="31" y="79"/>
                  </a:lnTo>
                  <a:lnTo>
                    <a:pt x="31" y="81"/>
                  </a:lnTo>
                  <a:lnTo>
                    <a:pt x="31" y="83"/>
                  </a:lnTo>
                  <a:lnTo>
                    <a:pt x="29" y="83"/>
                  </a:lnTo>
                  <a:lnTo>
                    <a:pt x="29" y="81"/>
                  </a:lnTo>
                  <a:lnTo>
                    <a:pt x="29" y="83"/>
                  </a:lnTo>
                  <a:lnTo>
                    <a:pt x="31" y="83"/>
                  </a:lnTo>
                  <a:lnTo>
                    <a:pt x="29" y="81"/>
                  </a:lnTo>
                  <a:lnTo>
                    <a:pt x="27" y="81"/>
                  </a:lnTo>
                  <a:lnTo>
                    <a:pt x="27" y="79"/>
                  </a:lnTo>
                  <a:lnTo>
                    <a:pt x="27" y="81"/>
                  </a:lnTo>
                  <a:lnTo>
                    <a:pt x="27" y="79"/>
                  </a:lnTo>
                  <a:lnTo>
                    <a:pt x="25" y="79"/>
                  </a:lnTo>
                  <a:lnTo>
                    <a:pt x="25" y="77"/>
                  </a:lnTo>
                  <a:lnTo>
                    <a:pt x="27" y="77"/>
                  </a:lnTo>
                  <a:close/>
                  <a:moveTo>
                    <a:pt x="44" y="81"/>
                  </a:moveTo>
                  <a:lnTo>
                    <a:pt x="42" y="87"/>
                  </a:lnTo>
                  <a:lnTo>
                    <a:pt x="41" y="87"/>
                  </a:lnTo>
                  <a:lnTo>
                    <a:pt x="41" y="85"/>
                  </a:lnTo>
                  <a:lnTo>
                    <a:pt x="41" y="83"/>
                  </a:lnTo>
                  <a:lnTo>
                    <a:pt x="42" y="83"/>
                  </a:lnTo>
                  <a:lnTo>
                    <a:pt x="42" y="81"/>
                  </a:lnTo>
                  <a:lnTo>
                    <a:pt x="41" y="81"/>
                  </a:lnTo>
                  <a:lnTo>
                    <a:pt x="42" y="81"/>
                  </a:lnTo>
                  <a:lnTo>
                    <a:pt x="42" y="79"/>
                  </a:lnTo>
                  <a:lnTo>
                    <a:pt x="44" y="77"/>
                  </a:lnTo>
                  <a:lnTo>
                    <a:pt x="44" y="75"/>
                  </a:lnTo>
                  <a:lnTo>
                    <a:pt x="46" y="75"/>
                  </a:lnTo>
                  <a:lnTo>
                    <a:pt x="44" y="79"/>
                  </a:lnTo>
                  <a:lnTo>
                    <a:pt x="44" y="81"/>
                  </a:lnTo>
                  <a:close/>
                  <a:moveTo>
                    <a:pt x="108" y="73"/>
                  </a:moveTo>
                  <a:lnTo>
                    <a:pt x="110" y="73"/>
                  </a:lnTo>
                  <a:lnTo>
                    <a:pt x="112" y="75"/>
                  </a:lnTo>
                  <a:lnTo>
                    <a:pt x="112" y="77"/>
                  </a:lnTo>
                  <a:lnTo>
                    <a:pt x="112" y="79"/>
                  </a:lnTo>
                  <a:lnTo>
                    <a:pt x="110" y="79"/>
                  </a:lnTo>
                  <a:lnTo>
                    <a:pt x="108" y="77"/>
                  </a:lnTo>
                  <a:lnTo>
                    <a:pt x="106" y="77"/>
                  </a:lnTo>
                  <a:lnTo>
                    <a:pt x="106" y="75"/>
                  </a:lnTo>
                  <a:lnTo>
                    <a:pt x="106" y="73"/>
                  </a:lnTo>
                  <a:lnTo>
                    <a:pt x="106" y="71"/>
                  </a:lnTo>
                  <a:lnTo>
                    <a:pt x="106" y="69"/>
                  </a:lnTo>
                  <a:lnTo>
                    <a:pt x="106" y="71"/>
                  </a:lnTo>
                  <a:lnTo>
                    <a:pt x="108" y="71"/>
                  </a:lnTo>
                  <a:lnTo>
                    <a:pt x="108" y="73"/>
                  </a:lnTo>
                  <a:close/>
                  <a:moveTo>
                    <a:pt x="6" y="68"/>
                  </a:moveTo>
                  <a:lnTo>
                    <a:pt x="6" y="69"/>
                  </a:lnTo>
                  <a:lnTo>
                    <a:pt x="4" y="68"/>
                  </a:lnTo>
                  <a:lnTo>
                    <a:pt x="4" y="66"/>
                  </a:lnTo>
                  <a:lnTo>
                    <a:pt x="6" y="66"/>
                  </a:lnTo>
                  <a:lnTo>
                    <a:pt x="6" y="68"/>
                  </a:lnTo>
                  <a:close/>
                  <a:moveTo>
                    <a:pt x="37" y="62"/>
                  </a:moveTo>
                  <a:lnTo>
                    <a:pt x="37" y="64"/>
                  </a:lnTo>
                  <a:lnTo>
                    <a:pt x="39" y="64"/>
                  </a:lnTo>
                  <a:lnTo>
                    <a:pt x="39" y="66"/>
                  </a:lnTo>
                  <a:lnTo>
                    <a:pt x="37" y="66"/>
                  </a:lnTo>
                  <a:lnTo>
                    <a:pt x="37" y="68"/>
                  </a:lnTo>
                  <a:lnTo>
                    <a:pt x="39" y="68"/>
                  </a:lnTo>
                  <a:lnTo>
                    <a:pt x="39" y="66"/>
                  </a:lnTo>
                  <a:lnTo>
                    <a:pt x="41" y="66"/>
                  </a:lnTo>
                  <a:lnTo>
                    <a:pt x="41" y="64"/>
                  </a:lnTo>
                  <a:lnTo>
                    <a:pt x="39" y="64"/>
                  </a:lnTo>
                  <a:lnTo>
                    <a:pt x="41" y="64"/>
                  </a:lnTo>
                  <a:lnTo>
                    <a:pt x="41" y="62"/>
                  </a:lnTo>
                  <a:lnTo>
                    <a:pt x="42" y="64"/>
                  </a:lnTo>
                  <a:lnTo>
                    <a:pt x="42" y="66"/>
                  </a:lnTo>
                  <a:lnTo>
                    <a:pt x="41" y="66"/>
                  </a:lnTo>
                  <a:lnTo>
                    <a:pt x="39" y="66"/>
                  </a:lnTo>
                  <a:lnTo>
                    <a:pt x="39" y="68"/>
                  </a:lnTo>
                  <a:lnTo>
                    <a:pt x="41" y="68"/>
                  </a:lnTo>
                  <a:lnTo>
                    <a:pt x="41" y="66"/>
                  </a:lnTo>
                  <a:lnTo>
                    <a:pt x="42" y="68"/>
                  </a:lnTo>
                  <a:lnTo>
                    <a:pt x="42" y="69"/>
                  </a:lnTo>
                  <a:lnTo>
                    <a:pt x="44" y="71"/>
                  </a:lnTo>
                  <a:lnTo>
                    <a:pt x="42" y="71"/>
                  </a:lnTo>
                  <a:lnTo>
                    <a:pt x="42" y="69"/>
                  </a:lnTo>
                  <a:lnTo>
                    <a:pt x="42" y="71"/>
                  </a:lnTo>
                  <a:lnTo>
                    <a:pt x="42" y="73"/>
                  </a:lnTo>
                  <a:lnTo>
                    <a:pt x="42" y="75"/>
                  </a:lnTo>
                  <a:lnTo>
                    <a:pt x="42" y="77"/>
                  </a:lnTo>
                  <a:lnTo>
                    <a:pt x="41" y="77"/>
                  </a:lnTo>
                  <a:lnTo>
                    <a:pt x="39" y="77"/>
                  </a:lnTo>
                  <a:lnTo>
                    <a:pt x="39" y="79"/>
                  </a:lnTo>
                  <a:lnTo>
                    <a:pt x="39" y="77"/>
                  </a:lnTo>
                  <a:lnTo>
                    <a:pt x="37" y="77"/>
                  </a:lnTo>
                  <a:lnTo>
                    <a:pt x="35" y="77"/>
                  </a:lnTo>
                  <a:lnTo>
                    <a:pt x="33" y="77"/>
                  </a:lnTo>
                  <a:lnTo>
                    <a:pt x="31" y="77"/>
                  </a:lnTo>
                  <a:lnTo>
                    <a:pt x="33" y="75"/>
                  </a:lnTo>
                  <a:lnTo>
                    <a:pt x="33" y="73"/>
                  </a:lnTo>
                  <a:lnTo>
                    <a:pt x="31" y="73"/>
                  </a:lnTo>
                  <a:lnTo>
                    <a:pt x="31" y="75"/>
                  </a:lnTo>
                  <a:lnTo>
                    <a:pt x="31" y="73"/>
                  </a:lnTo>
                  <a:lnTo>
                    <a:pt x="29" y="73"/>
                  </a:lnTo>
                  <a:lnTo>
                    <a:pt x="31" y="73"/>
                  </a:lnTo>
                  <a:lnTo>
                    <a:pt x="29" y="73"/>
                  </a:lnTo>
                  <a:lnTo>
                    <a:pt x="29" y="71"/>
                  </a:lnTo>
                  <a:lnTo>
                    <a:pt x="29" y="69"/>
                  </a:lnTo>
                  <a:lnTo>
                    <a:pt x="27" y="69"/>
                  </a:lnTo>
                  <a:lnTo>
                    <a:pt x="27" y="68"/>
                  </a:lnTo>
                  <a:lnTo>
                    <a:pt x="25" y="66"/>
                  </a:lnTo>
                  <a:lnTo>
                    <a:pt x="27" y="66"/>
                  </a:lnTo>
                  <a:lnTo>
                    <a:pt x="27" y="68"/>
                  </a:lnTo>
                  <a:lnTo>
                    <a:pt x="25" y="66"/>
                  </a:lnTo>
                  <a:lnTo>
                    <a:pt x="25" y="64"/>
                  </a:lnTo>
                  <a:lnTo>
                    <a:pt x="27" y="64"/>
                  </a:lnTo>
                  <a:lnTo>
                    <a:pt x="29" y="66"/>
                  </a:lnTo>
                  <a:lnTo>
                    <a:pt x="29" y="64"/>
                  </a:lnTo>
                  <a:lnTo>
                    <a:pt x="31" y="64"/>
                  </a:lnTo>
                  <a:lnTo>
                    <a:pt x="33" y="62"/>
                  </a:lnTo>
                  <a:lnTo>
                    <a:pt x="35" y="62"/>
                  </a:lnTo>
                  <a:lnTo>
                    <a:pt x="37" y="62"/>
                  </a:lnTo>
                  <a:close/>
                  <a:moveTo>
                    <a:pt x="71" y="64"/>
                  </a:moveTo>
                  <a:lnTo>
                    <a:pt x="71" y="62"/>
                  </a:lnTo>
                  <a:lnTo>
                    <a:pt x="71" y="60"/>
                  </a:lnTo>
                  <a:lnTo>
                    <a:pt x="73" y="62"/>
                  </a:lnTo>
                  <a:lnTo>
                    <a:pt x="73" y="64"/>
                  </a:lnTo>
                  <a:lnTo>
                    <a:pt x="71" y="64"/>
                  </a:lnTo>
                  <a:close/>
                  <a:moveTo>
                    <a:pt x="41" y="54"/>
                  </a:moveTo>
                  <a:lnTo>
                    <a:pt x="41" y="56"/>
                  </a:lnTo>
                  <a:lnTo>
                    <a:pt x="41" y="58"/>
                  </a:lnTo>
                  <a:lnTo>
                    <a:pt x="39" y="58"/>
                  </a:lnTo>
                  <a:lnTo>
                    <a:pt x="39" y="56"/>
                  </a:lnTo>
                  <a:lnTo>
                    <a:pt x="39" y="54"/>
                  </a:lnTo>
                  <a:lnTo>
                    <a:pt x="41" y="54"/>
                  </a:lnTo>
                  <a:lnTo>
                    <a:pt x="39" y="52"/>
                  </a:lnTo>
                  <a:lnTo>
                    <a:pt x="39" y="50"/>
                  </a:lnTo>
                  <a:lnTo>
                    <a:pt x="39" y="52"/>
                  </a:lnTo>
                  <a:lnTo>
                    <a:pt x="41" y="52"/>
                  </a:lnTo>
                  <a:lnTo>
                    <a:pt x="41" y="54"/>
                  </a:lnTo>
                  <a:close/>
                  <a:moveTo>
                    <a:pt x="67" y="46"/>
                  </a:moveTo>
                  <a:lnTo>
                    <a:pt x="69" y="48"/>
                  </a:lnTo>
                  <a:lnTo>
                    <a:pt x="71" y="48"/>
                  </a:lnTo>
                  <a:lnTo>
                    <a:pt x="71" y="50"/>
                  </a:lnTo>
                  <a:lnTo>
                    <a:pt x="71" y="52"/>
                  </a:lnTo>
                  <a:lnTo>
                    <a:pt x="71" y="54"/>
                  </a:lnTo>
                  <a:lnTo>
                    <a:pt x="71" y="56"/>
                  </a:lnTo>
                  <a:lnTo>
                    <a:pt x="71" y="58"/>
                  </a:lnTo>
                  <a:lnTo>
                    <a:pt x="71" y="60"/>
                  </a:lnTo>
                  <a:lnTo>
                    <a:pt x="71" y="62"/>
                  </a:lnTo>
                  <a:lnTo>
                    <a:pt x="69" y="62"/>
                  </a:lnTo>
                  <a:lnTo>
                    <a:pt x="67" y="62"/>
                  </a:lnTo>
                  <a:lnTo>
                    <a:pt x="65" y="64"/>
                  </a:lnTo>
                  <a:lnTo>
                    <a:pt x="65" y="66"/>
                  </a:lnTo>
                  <a:lnTo>
                    <a:pt x="65" y="68"/>
                  </a:lnTo>
                  <a:lnTo>
                    <a:pt x="67" y="68"/>
                  </a:lnTo>
                  <a:lnTo>
                    <a:pt x="69" y="68"/>
                  </a:lnTo>
                  <a:lnTo>
                    <a:pt x="69" y="69"/>
                  </a:lnTo>
                  <a:lnTo>
                    <a:pt x="69" y="71"/>
                  </a:lnTo>
                  <a:lnTo>
                    <a:pt x="65" y="73"/>
                  </a:lnTo>
                  <a:lnTo>
                    <a:pt x="64" y="73"/>
                  </a:lnTo>
                  <a:lnTo>
                    <a:pt x="64" y="75"/>
                  </a:lnTo>
                  <a:lnTo>
                    <a:pt x="64" y="73"/>
                  </a:lnTo>
                  <a:lnTo>
                    <a:pt x="62" y="73"/>
                  </a:lnTo>
                  <a:lnTo>
                    <a:pt x="62" y="75"/>
                  </a:lnTo>
                  <a:lnTo>
                    <a:pt x="64" y="75"/>
                  </a:lnTo>
                  <a:lnTo>
                    <a:pt x="65" y="75"/>
                  </a:lnTo>
                  <a:lnTo>
                    <a:pt x="65" y="77"/>
                  </a:lnTo>
                  <a:lnTo>
                    <a:pt x="64" y="77"/>
                  </a:lnTo>
                  <a:lnTo>
                    <a:pt x="65" y="79"/>
                  </a:lnTo>
                  <a:lnTo>
                    <a:pt x="64" y="79"/>
                  </a:lnTo>
                  <a:lnTo>
                    <a:pt x="62" y="79"/>
                  </a:lnTo>
                  <a:lnTo>
                    <a:pt x="60" y="79"/>
                  </a:lnTo>
                  <a:lnTo>
                    <a:pt x="60" y="81"/>
                  </a:lnTo>
                  <a:lnTo>
                    <a:pt x="62" y="81"/>
                  </a:lnTo>
                  <a:lnTo>
                    <a:pt x="64" y="83"/>
                  </a:lnTo>
                  <a:lnTo>
                    <a:pt x="64" y="81"/>
                  </a:lnTo>
                  <a:lnTo>
                    <a:pt x="64" y="83"/>
                  </a:lnTo>
                  <a:lnTo>
                    <a:pt x="65" y="83"/>
                  </a:lnTo>
                  <a:lnTo>
                    <a:pt x="64" y="85"/>
                  </a:lnTo>
                  <a:lnTo>
                    <a:pt x="64" y="87"/>
                  </a:lnTo>
                  <a:lnTo>
                    <a:pt x="62" y="87"/>
                  </a:lnTo>
                  <a:lnTo>
                    <a:pt x="62" y="89"/>
                  </a:lnTo>
                  <a:lnTo>
                    <a:pt x="62" y="91"/>
                  </a:lnTo>
                  <a:lnTo>
                    <a:pt x="60" y="89"/>
                  </a:lnTo>
                  <a:lnTo>
                    <a:pt x="60" y="87"/>
                  </a:lnTo>
                  <a:lnTo>
                    <a:pt x="62" y="87"/>
                  </a:lnTo>
                  <a:lnTo>
                    <a:pt x="60" y="87"/>
                  </a:lnTo>
                  <a:lnTo>
                    <a:pt x="60" y="85"/>
                  </a:lnTo>
                  <a:lnTo>
                    <a:pt x="60" y="83"/>
                  </a:lnTo>
                  <a:lnTo>
                    <a:pt x="58" y="83"/>
                  </a:lnTo>
                  <a:lnTo>
                    <a:pt x="58" y="81"/>
                  </a:lnTo>
                  <a:lnTo>
                    <a:pt x="58" y="79"/>
                  </a:lnTo>
                  <a:lnTo>
                    <a:pt x="60" y="81"/>
                  </a:lnTo>
                  <a:lnTo>
                    <a:pt x="60" y="79"/>
                  </a:lnTo>
                  <a:lnTo>
                    <a:pt x="60" y="81"/>
                  </a:lnTo>
                  <a:lnTo>
                    <a:pt x="60" y="79"/>
                  </a:lnTo>
                  <a:lnTo>
                    <a:pt x="58" y="77"/>
                  </a:lnTo>
                  <a:lnTo>
                    <a:pt x="56" y="77"/>
                  </a:lnTo>
                  <a:lnTo>
                    <a:pt x="58" y="77"/>
                  </a:lnTo>
                  <a:lnTo>
                    <a:pt x="60" y="77"/>
                  </a:lnTo>
                  <a:lnTo>
                    <a:pt x="58" y="77"/>
                  </a:lnTo>
                  <a:lnTo>
                    <a:pt x="58" y="75"/>
                  </a:lnTo>
                  <a:lnTo>
                    <a:pt x="60" y="75"/>
                  </a:lnTo>
                  <a:lnTo>
                    <a:pt x="58" y="75"/>
                  </a:lnTo>
                  <a:lnTo>
                    <a:pt x="58" y="73"/>
                  </a:lnTo>
                  <a:lnTo>
                    <a:pt x="56" y="73"/>
                  </a:lnTo>
                  <a:lnTo>
                    <a:pt x="54" y="73"/>
                  </a:lnTo>
                  <a:lnTo>
                    <a:pt x="52" y="73"/>
                  </a:lnTo>
                  <a:lnTo>
                    <a:pt x="50" y="73"/>
                  </a:lnTo>
                  <a:lnTo>
                    <a:pt x="52" y="73"/>
                  </a:lnTo>
                  <a:lnTo>
                    <a:pt x="50" y="73"/>
                  </a:lnTo>
                  <a:lnTo>
                    <a:pt x="50" y="71"/>
                  </a:lnTo>
                  <a:lnTo>
                    <a:pt x="50" y="73"/>
                  </a:lnTo>
                  <a:lnTo>
                    <a:pt x="50" y="71"/>
                  </a:lnTo>
                  <a:lnTo>
                    <a:pt x="48" y="69"/>
                  </a:lnTo>
                  <a:lnTo>
                    <a:pt x="50" y="69"/>
                  </a:lnTo>
                  <a:lnTo>
                    <a:pt x="48" y="69"/>
                  </a:lnTo>
                  <a:lnTo>
                    <a:pt x="48" y="68"/>
                  </a:lnTo>
                  <a:lnTo>
                    <a:pt x="50" y="68"/>
                  </a:lnTo>
                  <a:lnTo>
                    <a:pt x="50" y="66"/>
                  </a:lnTo>
                  <a:lnTo>
                    <a:pt x="48" y="66"/>
                  </a:lnTo>
                  <a:lnTo>
                    <a:pt x="48" y="64"/>
                  </a:lnTo>
                  <a:lnTo>
                    <a:pt x="48" y="66"/>
                  </a:lnTo>
                  <a:lnTo>
                    <a:pt x="48" y="64"/>
                  </a:lnTo>
                  <a:lnTo>
                    <a:pt x="48" y="62"/>
                  </a:lnTo>
                  <a:lnTo>
                    <a:pt x="46" y="62"/>
                  </a:lnTo>
                  <a:lnTo>
                    <a:pt x="44" y="60"/>
                  </a:lnTo>
                  <a:lnTo>
                    <a:pt x="48" y="60"/>
                  </a:lnTo>
                  <a:lnTo>
                    <a:pt x="46" y="60"/>
                  </a:lnTo>
                  <a:lnTo>
                    <a:pt x="46" y="58"/>
                  </a:lnTo>
                  <a:lnTo>
                    <a:pt x="44" y="58"/>
                  </a:lnTo>
                  <a:lnTo>
                    <a:pt x="46" y="58"/>
                  </a:lnTo>
                  <a:lnTo>
                    <a:pt x="48" y="58"/>
                  </a:lnTo>
                  <a:lnTo>
                    <a:pt x="48" y="60"/>
                  </a:lnTo>
                  <a:lnTo>
                    <a:pt x="50" y="60"/>
                  </a:lnTo>
                  <a:lnTo>
                    <a:pt x="48" y="58"/>
                  </a:lnTo>
                  <a:lnTo>
                    <a:pt x="50" y="58"/>
                  </a:lnTo>
                  <a:lnTo>
                    <a:pt x="52" y="58"/>
                  </a:lnTo>
                  <a:lnTo>
                    <a:pt x="52" y="56"/>
                  </a:lnTo>
                  <a:lnTo>
                    <a:pt x="54" y="56"/>
                  </a:lnTo>
                  <a:lnTo>
                    <a:pt x="54" y="54"/>
                  </a:lnTo>
                  <a:lnTo>
                    <a:pt x="54" y="52"/>
                  </a:lnTo>
                  <a:lnTo>
                    <a:pt x="52" y="52"/>
                  </a:lnTo>
                  <a:lnTo>
                    <a:pt x="50" y="52"/>
                  </a:lnTo>
                  <a:lnTo>
                    <a:pt x="50" y="50"/>
                  </a:lnTo>
                  <a:lnTo>
                    <a:pt x="52" y="52"/>
                  </a:lnTo>
                  <a:lnTo>
                    <a:pt x="54" y="52"/>
                  </a:lnTo>
                  <a:lnTo>
                    <a:pt x="56" y="52"/>
                  </a:lnTo>
                  <a:lnTo>
                    <a:pt x="58" y="52"/>
                  </a:lnTo>
                  <a:lnTo>
                    <a:pt x="58" y="54"/>
                  </a:lnTo>
                  <a:lnTo>
                    <a:pt x="58" y="52"/>
                  </a:lnTo>
                  <a:lnTo>
                    <a:pt x="58" y="54"/>
                  </a:lnTo>
                  <a:lnTo>
                    <a:pt x="58" y="56"/>
                  </a:lnTo>
                  <a:lnTo>
                    <a:pt x="56" y="56"/>
                  </a:lnTo>
                  <a:lnTo>
                    <a:pt x="56" y="58"/>
                  </a:lnTo>
                  <a:lnTo>
                    <a:pt x="58" y="58"/>
                  </a:lnTo>
                  <a:lnTo>
                    <a:pt x="58" y="56"/>
                  </a:lnTo>
                  <a:lnTo>
                    <a:pt x="58" y="58"/>
                  </a:lnTo>
                  <a:lnTo>
                    <a:pt x="56" y="58"/>
                  </a:lnTo>
                  <a:lnTo>
                    <a:pt x="58" y="58"/>
                  </a:lnTo>
                  <a:lnTo>
                    <a:pt x="60" y="60"/>
                  </a:lnTo>
                  <a:lnTo>
                    <a:pt x="58" y="60"/>
                  </a:lnTo>
                  <a:lnTo>
                    <a:pt x="60" y="60"/>
                  </a:lnTo>
                  <a:lnTo>
                    <a:pt x="60" y="58"/>
                  </a:lnTo>
                  <a:lnTo>
                    <a:pt x="60" y="56"/>
                  </a:lnTo>
                  <a:lnTo>
                    <a:pt x="62" y="56"/>
                  </a:lnTo>
                  <a:lnTo>
                    <a:pt x="62" y="54"/>
                  </a:lnTo>
                  <a:lnTo>
                    <a:pt x="62" y="52"/>
                  </a:lnTo>
                  <a:lnTo>
                    <a:pt x="62" y="54"/>
                  </a:lnTo>
                  <a:lnTo>
                    <a:pt x="62" y="56"/>
                  </a:lnTo>
                  <a:lnTo>
                    <a:pt x="64" y="56"/>
                  </a:lnTo>
                  <a:lnTo>
                    <a:pt x="64" y="58"/>
                  </a:lnTo>
                  <a:lnTo>
                    <a:pt x="64" y="60"/>
                  </a:lnTo>
                  <a:lnTo>
                    <a:pt x="62" y="58"/>
                  </a:lnTo>
                  <a:lnTo>
                    <a:pt x="62" y="60"/>
                  </a:lnTo>
                  <a:lnTo>
                    <a:pt x="64" y="60"/>
                  </a:lnTo>
                  <a:lnTo>
                    <a:pt x="62" y="60"/>
                  </a:lnTo>
                  <a:lnTo>
                    <a:pt x="64" y="60"/>
                  </a:lnTo>
                  <a:lnTo>
                    <a:pt x="64" y="58"/>
                  </a:lnTo>
                  <a:lnTo>
                    <a:pt x="64" y="56"/>
                  </a:lnTo>
                  <a:lnTo>
                    <a:pt x="64" y="54"/>
                  </a:lnTo>
                  <a:lnTo>
                    <a:pt x="64" y="52"/>
                  </a:lnTo>
                  <a:lnTo>
                    <a:pt x="62" y="52"/>
                  </a:lnTo>
                  <a:lnTo>
                    <a:pt x="60" y="52"/>
                  </a:lnTo>
                  <a:lnTo>
                    <a:pt x="62" y="50"/>
                  </a:lnTo>
                  <a:lnTo>
                    <a:pt x="65" y="48"/>
                  </a:lnTo>
                  <a:lnTo>
                    <a:pt x="65" y="46"/>
                  </a:lnTo>
                  <a:lnTo>
                    <a:pt x="67" y="46"/>
                  </a:lnTo>
                  <a:close/>
                  <a:moveTo>
                    <a:pt x="56" y="31"/>
                  </a:moveTo>
                  <a:lnTo>
                    <a:pt x="54" y="31"/>
                  </a:lnTo>
                  <a:lnTo>
                    <a:pt x="56" y="31"/>
                  </a:lnTo>
                  <a:lnTo>
                    <a:pt x="56" y="29"/>
                  </a:lnTo>
                  <a:lnTo>
                    <a:pt x="56" y="31"/>
                  </a:lnTo>
                  <a:close/>
                  <a:moveTo>
                    <a:pt x="14" y="23"/>
                  </a:moveTo>
                  <a:lnTo>
                    <a:pt x="14" y="25"/>
                  </a:lnTo>
                  <a:lnTo>
                    <a:pt x="12" y="25"/>
                  </a:lnTo>
                  <a:lnTo>
                    <a:pt x="12" y="27"/>
                  </a:lnTo>
                  <a:lnTo>
                    <a:pt x="12" y="29"/>
                  </a:lnTo>
                  <a:lnTo>
                    <a:pt x="12" y="31"/>
                  </a:lnTo>
                  <a:lnTo>
                    <a:pt x="10" y="31"/>
                  </a:lnTo>
                  <a:lnTo>
                    <a:pt x="8" y="31"/>
                  </a:lnTo>
                  <a:lnTo>
                    <a:pt x="8" y="29"/>
                  </a:lnTo>
                  <a:lnTo>
                    <a:pt x="6" y="29"/>
                  </a:lnTo>
                  <a:lnTo>
                    <a:pt x="8" y="29"/>
                  </a:lnTo>
                  <a:lnTo>
                    <a:pt x="8" y="27"/>
                  </a:lnTo>
                  <a:lnTo>
                    <a:pt x="10" y="27"/>
                  </a:lnTo>
                  <a:lnTo>
                    <a:pt x="8" y="27"/>
                  </a:lnTo>
                  <a:lnTo>
                    <a:pt x="10" y="25"/>
                  </a:lnTo>
                  <a:lnTo>
                    <a:pt x="12" y="25"/>
                  </a:lnTo>
                  <a:lnTo>
                    <a:pt x="12" y="23"/>
                  </a:lnTo>
                  <a:lnTo>
                    <a:pt x="14" y="23"/>
                  </a:lnTo>
                  <a:close/>
                  <a:moveTo>
                    <a:pt x="50" y="12"/>
                  </a:moveTo>
                  <a:lnTo>
                    <a:pt x="50" y="14"/>
                  </a:lnTo>
                  <a:lnTo>
                    <a:pt x="48" y="14"/>
                  </a:lnTo>
                  <a:lnTo>
                    <a:pt x="48" y="16"/>
                  </a:lnTo>
                  <a:lnTo>
                    <a:pt x="46" y="16"/>
                  </a:lnTo>
                  <a:lnTo>
                    <a:pt x="44" y="16"/>
                  </a:lnTo>
                  <a:lnTo>
                    <a:pt x="44" y="14"/>
                  </a:lnTo>
                  <a:lnTo>
                    <a:pt x="46" y="14"/>
                  </a:lnTo>
                  <a:lnTo>
                    <a:pt x="46" y="12"/>
                  </a:lnTo>
                  <a:lnTo>
                    <a:pt x="48" y="12"/>
                  </a:lnTo>
                  <a:lnTo>
                    <a:pt x="50" y="12"/>
                  </a:lnTo>
                  <a:close/>
                  <a:moveTo>
                    <a:pt x="39" y="4"/>
                  </a:moveTo>
                  <a:lnTo>
                    <a:pt x="37" y="6"/>
                  </a:lnTo>
                  <a:lnTo>
                    <a:pt x="39" y="6"/>
                  </a:lnTo>
                  <a:lnTo>
                    <a:pt x="39" y="8"/>
                  </a:lnTo>
                  <a:lnTo>
                    <a:pt x="39" y="10"/>
                  </a:lnTo>
                  <a:lnTo>
                    <a:pt x="39" y="12"/>
                  </a:lnTo>
                  <a:lnTo>
                    <a:pt x="39" y="16"/>
                  </a:lnTo>
                  <a:lnTo>
                    <a:pt x="37" y="16"/>
                  </a:lnTo>
                  <a:lnTo>
                    <a:pt x="37" y="18"/>
                  </a:lnTo>
                  <a:lnTo>
                    <a:pt x="37" y="20"/>
                  </a:lnTo>
                  <a:lnTo>
                    <a:pt x="37" y="21"/>
                  </a:lnTo>
                  <a:lnTo>
                    <a:pt x="35" y="21"/>
                  </a:lnTo>
                  <a:lnTo>
                    <a:pt x="33" y="21"/>
                  </a:lnTo>
                  <a:lnTo>
                    <a:pt x="33" y="20"/>
                  </a:lnTo>
                  <a:lnTo>
                    <a:pt x="31" y="20"/>
                  </a:lnTo>
                  <a:lnTo>
                    <a:pt x="29" y="20"/>
                  </a:lnTo>
                  <a:lnTo>
                    <a:pt x="31" y="20"/>
                  </a:lnTo>
                  <a:lnTo>
                    <a:pt x="33" y="21"/>
                  </a:lnTo>
                  <a:lnTo>
                    <a:pt x="35" y="21"/>
                  </a:lnTo>
                  <a:lnTo>
                    <a:pt x="35" y="23"/>
                  </a:lnTo>
                  <a:lnTo>
                    <a:pt x="35" y="25"/>
                  </a:lnTo>
                  <a:lnTo>
                    <a:pt x="35" y="27"/>
                  </a:lnTo>
                  <a:lnTo>
                    <a:pt x="35" y="29"/>
                  </a:lnTo>
                  <a:lnTo>
                    <a:pt x="37" y="29"/>
                  </a:lnTo>
                  <a:lnTo>
                    <a:pt x="37" y="31"/>
                  </a:lnTo>
                  <a:lnTo>
                    <a:pt x="35" y="31"/>
                  </a:lnTo>
                  <a:lnTo>
                    <a:pt x="33" y="31"/>
                  </a:lnTo>
                  <a:lnTo>
                    <a:pt x="31" y="31"/>
                  </a:lnTo>
                  <a:lnTo>
                    <a:pt x="29" y="31"/>
                  </a:lnTo>
                  <a:lnTo>
                    <a:pt x="27" y="33"/>
                  </a:lnTo>
                  <a:lnTo>
                    <a:pt x="31" y="31"/>
                  </a:lnTo>
                  <a:lnTo>
                    <a:pt x="33" y="31"/>
                  </a:lnTo>
                  <a:lnTo>
                    <a:pt x="35" y="31"/>
                  </a:lnTo>
                  <a:lnTo>
                    <a:pt x="37" y="31"/>
                  </a:lnTo>
                  <a:lnTo>
                    <a:pt x="37" y="33"/>
                  </a:lnTo>
                  <a:lnTo>
                    <a:pt x="35" y="33"/>
                  </a:lnTo>
                  <a:lnTo>
                    <a:pt x="35" y="35"/>
                  </a:lnTo>
                  <a:lnTo>
                    <a:pt x="33" y="35"/>
                  </a:lnTo>
                  <a:lnTo>
                    <a:pt x="33" y="37"/>
                  </a:lnTo>
                  <a:lnTo>
                    <a:pt x="35" y="37"/>
                  </a:lnTo>
                  <a:lnTo>
                    <a:pt x="35" y="35"/>
                  </a:lnTo>
                  <a:lnTo>
                    <a:pt x="35" y="33"/>
                  </a:lnTo>
                  <a:lnTo>
                    <a:pt x="37" y="33"/>
                  </a:lnTo>
                  <a:lnTo>
                    <a:pt x="37" y="35"/>
                  </a:lnTo>
                  <a:lnTo>
                    <a:pt x="39" y="37"/>
                  </a:lnTo>
                  <a:lnTo>
                    <a:pt x="42" y="35"/>
                  </a:lnTo>
                  <a:lnTo>
                    <a:pt x="44" y="35"/>
                  </a:lnTo>
                  <a:lnTo>
                    <a:pt x="44" y="37"/>
                  </a:lnTo>
                  <a:lnTo>
                    <a:pt x="46" y="39"/>
                  </a:lnTo>
                  <a:lnTo>
                    <a:pt x="44" y="39"/>
                  </a:lnTo>
                  <a:lnTo>
                    <a:pt x="44" y="41"/>
                  </a:lnTo>
                  <a:lnTo>
                    <a:pt x="44" y="43"/>
                  </a:lnTo>
                  <a:lnTo>
                    <a:pt x="42" y="44"/>
                  </a:lnTo>
                  <a:lnTo>
                    <a:pt x="42" y="46"/>
                  </a:lnTo>
                  <a:lnTo>
                    <a:pt x="41" y="46"/>
                  </a:lnTo>
                  <a:lnTo>
                    <a:pt x="41" y="44"/>
                  </a:lnTo>
                  <a:lnTo>
                    <a:pt x="39" y="46"/>
                  </a:lnTo>
                  <a:lnTo>
                    <a:pt x="39" y="48"/>
                  </a:lnTo>
                  <a:lnTo>
                    <a:pt x="39" y="46"/>
                  </a:lnTo>
                  <a:lnTo>
                    <a:pt x="37" y="46"/>
                  </a:lnTo>
                  <a:lnTo>
                    <a:pt x="37" y="44"/>
                  </a:lnTo>
                  <a:lnTo>
                    <a:pt x="39" y="44"/>
                  </a:lnTo>
                  <a:lnTo>
                    <a:pt x="39" y="43"/>
                  </a:lnTo>
                  <a:lnTo>
                    <a:pt x="37" y="43"/>
                  </a:lnTo>
                  <a:lnTo>
                    <a:pt x="37" y="44"/>
                  </a:lnTo>
                  <a:lnTo>
                    <a:pt x="35" y="44"/>
                  </a:lnTo>
                  <a:lnTo>
                    <a:pt x="35" y="46"/>
                  </a:lnTo>
                  <a:lnTo>
                    <a:pt x="35" y="48"/>
                  </a:lnTo>
                  <a:lnTo>
                    <a:pt x="35" y="50"/>
                  </a:lnTo>
                  <a:lnTo>
                    <a:pt x="35" y="52"/>
                  </a:lnTo>
                  <a:lnTo>
                    <a:pt x="35" y="54"/>
                  </a:lnTo>
                  <a:lnTo>
                    <a:pt x="33" y="54"/>
                  </a:lnTo>
                  <a:lnTo>
                    <a:pt x="33" y="56"/>
                  </a:lnTo>
                  <a:lnTo>
                    <a:pt x="33" y="54"/>
                  </a:lnTo>
                  <a:lnTo>
                    <a:pt x="31" y="54"/>
                  </a:lnTo>
                  <a:lnTo>
                    <a:pt x="29" y="54"/>
                  </a:lnTo>
                  <a:lnTo>
                    <a:pt x="29" y="56"/>
                  </a:lnTo>
                  <a:lnTo>
                    <a:pt x="31" y="56"/>
                  </a:lnTo>
                  <a:lnTo>
                    <a:pt x="31" y="58"/>
                  </a:lnTo>
                  <a:lnTo>
                    <a:pt x="31" y="60"/>
                  </a:lnTo>
                  <a:lnTo>
                    <a:pt x="29" y="60"/>
                  </a:lnTo>
                  <a:lnTo>
                    <a:pt x="27" y="60"/>
                  </a:lnTo>
                  <a:lnTo>
                    <a:pt x="25" y="60"/>
                  </a:lnTo>
                  <a:lnTo>
                    <a:pt x="23" y="60"/>
                  </a:lnTo>
                  <a:lnTo>
                    <a:pt x="25" y="60"/>
                  </a:lnTo>
                  <a:lnTo>
                    <a:pt x="25" y="62"/>
                  </a:lnTo>
                  <a:lnTo>
                    <a:pt x="27" y="62"/>
                  </a:lnTo>
                  <a:lnTo>
                    <a:pt x="29" y="62"/>
                  </a:lnTo>
                  <a:lnTo>
                    <a:pt x="27" y="62"/>
                  </a:lnTo>
                  <a:lnTo>
                    <a:pt x="27" y="64"/>
                  </a:lnTo>
                  <a:lnTo>
                    <a:pt x="25" y="64"/>
                  </a:lnTo>
                  <a:lnTo>
                    <a:pt x="23" y="64"/>
                  </a:lnTo>
                  <a:lnTo>
                    <a:pt x="23" y="66"/>
                  </a:lnTo>
                  <a:lnTo>
                    <a:pt x="25" y="66"/>
                  </a:lnTo>
                  <a:lnTo>
                    <a:pt x="25" y="68"/>
                  </a:lnTo>
                  <a:lnTo>
                    <a:pt x="23" y="68"/>
                  </a:lnTo>
                  <a:lnTo>
                    <a:pt x="23" y="69"/>
                  </a:lnTo>
                  <a:lnTo>
                    <a:pt x="25" y="69"/>
                  </a:lnTo>
                  <a:lnTo>
                    <a:pt x="25" y="71"/>
                  </a:lnTo>
                  <a:lnTo>
                    <a:pt x="25" y="73"/>
                  </a:lnTo>
                  <a:lnTo>
                    <a:pt x="23" y="73"/>
                  </a:lnTo>
                  <a:lnTo>
                    <a:pt x="23" y="75"/>
                  </a:lnTo>
                  <a:lnTo>
                    <a:pt x="21" y="75"/>
                  </a:lnTo>
                  <a:lnTo>
                    <a:pt x="23" y="75"/>
                  </a:lnTo>
                  <a:lnTo>
                    <a:pt x="21" y="75"/>
                  </a:lnTo>
                  <a:lnTo>
                    <a:pt x="23" y="75"/>
                  </a:lnTo>
                  <a:lnTo>
                    <a:pt x="23" y="77"/>
                  </a:lnTo>
                  <a:lnTo>
                    <a:pt x="21" y="77"/>
                  </a:lnTo>
                  <a:lnTo>
                    <a:pt x="21" y="79"/>
                  </a:lnTo>
                  <a:lnTo>
                    <a:pt x="23" y="77"/>
                  </a:lnTo>
                  <a:lnTo>
                    <a:pt x="25" y="79"/>
                  </a:lnTo>
                  <a:lnTo>
                    <a:pt x="27" y="79"/>
                  </a:lnTo>
                  <a:lnTo>
                    <a:pt x="27" y="81"/>
                  </a:lnTo>
                  <a:lnTo>
                    <a:pt x="27" y="83"/>
                  </a:lnTo>
                  <a:lnTo>
                    <a:pt x="25" y="81"/>
                  </a:lnTo>
                  <a:lnTo>
                    <a:pt x="25" y="83"/>
                  </a:lnTo>
                  <a:lnTo>
                    <a:pt x="27" y="83"/>
                  </a:lnTo>
                  <a:lnTo>
                    <a:pt x="25" y="83"/>
                  </a:lnTo>
                  <a:lnTo>
                    <a:pt x="25" y="81"/>
                  </a:lnTo>
                  <a:lnTo>
                    <a:pt x="23" y="81"/>
                  </a:lnTo>
                  <a:lnTo>
                    <a:pt x="25" y="81"/>
                  </a:lnTo>
                  <a:lnTo>
                    <a:pt x="23" y="81"/>
                  </a:lnTo>
                  <a:lnTo>
                    <a:pt x="23" y="83"/>
                  </a:lnTo>
                  <a:lnTo>
                    <a:pt x="21" y="83"/>
                  </a:lnTo>
                  <a:lnTo>
                    <a:pt x="21" y="85"/>
                  </a:lnTo>
                  <a:lnTo>
                    <a:pt x="19" y="85"/>
                  </a:lnTo>
                  <a:lnTo>
                    <a:pt x="17" y="85"/>
                  </a:lnTo>
                  <a:lnTo>
                    <a:pt x="17" y="83"/>
                  </a:lnTo>
                  <a:lnTo>
                    <a:pt x="14" y="83"/>
                  </a:lnTo>
                  <a:lnTo>
                    <a:pt x="14" y="81"/>
                  </a:lnTo>
                  <a:lnTo>
                    <a:pt x="12" y="81"/>
                  </a:lnTo>
                  <a:lnTo>
                    <a:pt x="10" y="83"/>
                  </a:lnTo>
                  <a:lnTo>
                    <a:pt x="10" y="81"/>
                  </a:lnTo>
                  <a:lnTo>
                    <a:pt x="10" y="79"/>
                  </a:lnTo>
                  <a:lnTo>
                    <a:pt x="8" y="79"/>
                  </a:lnTo>
                  <a:lnTo>
                    <a:pt x="8" y="77"/>
                  </a:lnTo>
                  <a:lnTo>
                    <a:pt x="10" y="77"/>
                  </a:lnTo>
                  <a:lnTo>
                    <a:pt x="10" y="75"/>
                  </a:lnTo>
                  <a:lnTo>
                    <a:pt x="8" y="75"/>
                  </a:lnTo>
                  <a:lnTo>
                    <a:pt x="8" y="77"/>
                  </a:lnTo>
                  <a:lnTo>
                    <a:pt x="6" y="77"/>
                  </a:lnTo>
                  <a:lnTo>
                    <a:pt x="6" y="75"/>
                  </a:lnTo>
                  <a:lnTo>
                    <a:pt x="6" y="73"/>
                  </a:lnTo>
                  <a:lnTo>
                    <a:pt x="8" y="73"/>
                  </a:lnTo>
                  <a:lnTo>
                    <a:pt x="8" y="75"/>
                  </a:lnTo>
                  <a:lnTo>
                    <a:pt x="10" y="75"/>
                  </a:lnTo>
                  <a:lnTo>
                    <a:pt x="10" y="73"/>
                  </a:lnTo>
                  <a:lnTo>
                    <a:pt x="10" y="71"/>
                  </a:lnTo>
                  <a:lnTo>
                    <a:pt x="10" y="69"/>
                  </a:lnTo>
                  <a:lnTo>
                    <a:pt x="8" y="68"/>
                  </a:lnTo>
                  <a:lnTo>
                    <a:pt x="8" y="66"/>
                  </a:lnTo>
                  <a:lnTo>
                    <a:pt x="6" y="66"/>
                  </a:lnTo>
                  <a:lnTo>
                    <a:pt x="4" y="66"/>
                  </a:lnTo>
                  <a:lnTo>
                    <a:pt x="4" y="64"/>
                  </a:lnTo>
                  <a:lnTo>
                    <a:pt x="4" y="62"/>
                  </a:lnTo>
                  <a:lnTo>
                    <a:pt x="2" y="64"/>
                  </a:lnTo>
                  <a:lnTo>
                    <a:pt x="4" y="66"/>
                  </a:lnTo>
                  <a:lnTo>
                    <a:pt x="2" y="64"/>
                  </a:lnTo>
                  <a:lnTo>
                    <a:pt x="0" y="64"/>
                  </a:lnTo>
                  <a:lnTo>
                    <a:pt x="0" y="62"/>
                  </a:lnTo>
                  <a:lnTo>
                    <a:pt x="2" y="60"/>
                  </a:lnTo>
                  <a:lnTo>
                    <a:pt x="2" y="58"/>
                  </a:lnTo>
                  <a:lnTo>
                    <a:pt x="0" y="52"/>
                  </a:lnTo>
                  <a:lnTo>
                    <a:pt x="0" y="50"/>
                  </a:lnTo>
                  <a:lnTo>
                    <a:pt x="0" y="52"/>
                  </a:lnTo>
                  <a:lnTo>
                    <a:pt x="2" y="54"/>
                  </a:lnTo>
                  <a:lnTo>
                    <a:pt x="2" y="56"/>
                  </a:lnTo>
                  <a:lnTo>
                    <a:pt x="4" y="56"/>
                  </a:lnTo>
                  <a:lnTo>
                    <a:pt x="4" y="54"/>
                  </a:lnTo>
                  <a:lnTo>
                    <a:pt x="4" y="52"/>
                  </a:lnTo>
                  <a:lnTo>
                    <a:pt x="4" y="50"/>
                  </a:lnTo>
                  <a:lnTo>
                    <a:pt x="2" y="48"/>
                  </a:lnTo>
                  <a:lnTo>
                    <a:pt x="0" y="48"/>
                  </a:lnTo>
                  <a:lnTo>
                    <a:pt x="0" y="50"/>
                  </a:lnTo>
                  <a:lnTo>
                    <a:pt x="0" y="48"/>
                  </a:lnTo>
                  <a:lnTo>
                    <a:pt x="0" y="46"/>
                  </a:lnTo>
                  <a:lnTo>
                    <a:pt x="0" y="44"/>
                  </a:lnTo>
                  <a:lnTo>
                    <a:pt x="0" y="35"/>
                  </a:lnTo>
                  <a:lnTo>
                    <a:pt x="2" y="31"/>
                  </a:lnTo>
                  <a:lnTo>
                    <a:pt x="2" y="33"/>
                  </a:lnTo>
                  <a:lnTo>
                    <a:pt x="4" y="33"/>
                  </a:lnTo>
                  <a:lnTo>
                    <a:pt x="4" y="35"/>
                  </a:lnTo>
                  <a:lnTo>
                    <a:pt x="6" y="35"/>
                  </a:lnTo>
                  <a:lnTo>
                    <a:pt x="8" y="35"/>
                  </a:lnTo>
                  <a:lnTo>
                    <a:pt x="8" y="37"/>
                  </a:lnTo>
                  <a:lnTo>
                    <a:pt x="10" y="37"/>
                  </a:lnTo>
                  <a:lnTo>
                    <a:pt x="10" y="35"/>
                  </a:lnTo>
                  <a:lnTo>
                    <a:pt x="10" y="33"/>
                  </a:lnTo>
                  <a:lnTo>
                    <a:pt x="12" y="31"/>
                  </a:lnTo>
                  <a:lnTo>
                    <a:pt x="14" y="31"/>
                  </a:lnTo>
                  <a:lnTo>
                    <a:pt x="12" y="31"/>
                  </a:lnTo>
                  <a:lnTo>
                    <a:pt x="12" y="29"/>
                  </a:lnTo>
                  <a:lnTo>
                    <a:pt x="14" y="29"/>
                  </a:lnTo>
                  <a:lnTo>
                    <a:pt x="14" y="27"/>
                  </a:lnTo>
                  <a:lnTo>
                    <a:pt x="16" y="27"/>
                  </a:lnTo>
                  <a:lnTo>
                    <a:pt x="16" y="29"/>
                  </a:lnTo>
                  <a:lnTo>
                    <a:pt x="17" y="29"/>
                  </a:lnTo>
                  <a:lnTo>
                    <a:pt x="17" y="31"/>
                  </a:lnTo>
                  <a:lnTo>
                    <a:pt x="16" y="31"/>
                  </a:lnTo>
                  <a:lnTo>
                    <a:pt x="16" y="33"/>
                  </a:lnTo>
                  <a:lnTo>
                    <a:pt x="16" y="35"/>
                  </a:lnTo>
                  <a:lnTo>
                    <a:pt x="16" y="33"/>
                  </a:lnTo>
                  <a:lnTo>
                    <a:pt x="17" y="33"/>
                  </a:lnTo>
                  <a:lnTo>
                    <a:pt x="16" y="33"/>
                  </a:lnTo>
                  <a:lnTo>
                    <a:pt x="17" y="33"/>
                  </a:lnTo>
                  <a:lnTo>
                    <a:pt x="17" y="31"/>
                  </a:lnTo>
                  <a:lnTo>
                    <a:pt x="17" y="33"/>
                  </a:lnTo>
                  <a:lnTo>
                    <a:pt x="19" y="33"/>
                  </a:lnTo>
                  <a:lnTo>
                    <a:pt x="19" y="35"/>
                  </a:lnTo>
                  <a:lnTo>
                    <a:pt x="21" y="35"/>
                  </a:lnTo>
                  <a:lnTo>
                    <a:pt x="19" y="35"/>
                  </a:lnTo>
                  <a:lnTo>
                    <a:pt x="19" y="33"/>
                  </a:lnTo>
                  <a:lnTo>
                    <a:pt x="19" y="31"/>
                  </a:lnTo>
                  <a:lnTo>
                    <a:pt x="17" y="31"/>
                  </a:lnTo>
                  <a:lnTo>
                    <a:pt x="17" y="29"/>
                  </a:lnTo>
                  <a:lnTo>
                    <a:pt x="17" y="27"/>
                  </a:lnTo>
                  <a:lnTo>
                    <a:pt x="17" y="25"/>
                  </a:lnTo>
                  <a:lnTo>
                    <a:pt x="17" y="23"/>
                  </a:lnTo>
                  <a:lnTo>
                    <a:pt x="19" y="23"/>
                  </a:lnTo>
                  <a:lnTo>
                    <a:pt x="19" y="21"/>
                  </a:lnTo>
                  <a:lnTo>
                    <a:pt x="21" y="21"/>
                  </a:lnTo>
                  <a:lnTo>
                    <a:pt x="23" y="21"/>
                  </a:lnTo>
                  <a:lnTo>
                    <a:pt x="23" y="23"/>
                  </a:lnTo>
                  <a:lnTo>
                    <a:pt x="25" y="23"/>
                  </a:lnTo>
                  <a:lnTo>
                    <a:pt x="25" y="21"/>
                  </a:lnTo>
                  <a:lnTo>
                    <a:pt x="27" y="20"/>
                  </a:lnTo>
                  <a:lnTo>
                    <a:pt x="27" y="21"/>
                  </a:lnTo>
                  <a:lnTo>
                    <a:pt x="29" y="20"/>
                  </a:lnTo>
                  <a:lnTo>
                    <a:pt x="27" y="20"/>
                  </a:lnTo>
                  <a:lnTo>
                    <a:pt x="25" y="20"/>
                  </a:lnTo>
                  <a:lnTo>
                    <a:pt x="23" y="21"/>
                  </a:lnTo>
                  <a:lnTo>
                    <a:pt x="19" y="21"/>
                  </a:lnTo>
                  <a:lnTo>
                    <a:pt x="17" y="21"/>
                  </a:lnTo>
                  <a:lnTo>
                    <a:pt x="16" y="20"/>
                  </a:lnTo>
                  <a:lnTo>
                    <a:pt x="16" y="21"/>
                  </a:lnTo>
                  <a:lnTo>
                    <a:pt x="14" y="21"/>
                  </a:lnTo>
                  <a:lnTo>
                    <a:pt x="14" y="23"/>
                  </a:lnTo>
                  <a:lnTo>
                    <a:pt x="14" y="21"/>
                  </a:lnTo>
                  <a:lnTo>
                    <a:pt x="12" y="21"/>
                  </a:lnTo>
                  <a:lnTo>
                    <a:pt x="12" y="23"/>
                  </a:lnTo>
                  <a:lnTo>
                    <a:pt x="10" y="23"/>
                  </a:lnTo>
                  <a:lnTo>
                    <a:pt x="10" y="25"/>
                  </a:lnTo>
                  <a:lnTo>
                    <a:pt x="8" y="25"/>
                  </a:lnTo>
                  <a:lnTo>
                    <a:pt x="8" y="27"/>
                  </a:lnTo>
                  <a:lnTo>
                    <a:pt x="6" y="27"/>
                  </a:lnTo>
                  <a:lnTo>
                    <a:pt x="6" y="29"/>
                  </a:lnTo>
                  <a:lnTo>
                    <a:pt x="6" y="31"/>
                  </a:lnTo>
                  <a:lnTo>
                    <a:pt x="8" y="31"/>
                  </a:lnTo>
                  <a:lnTo>
                    <a:pt x="6" y="31"/>
                  </a:lnTo>
                  <a:lnTo>
                    <a:pt x="8" y="31"/>
                  </a:lnTo>
                  <a:lnTo>
                    <a:pt x="8" y="33"/>
                  </a:lnTo>
                  <a:lnTo>
                    <a:pt x="6" y="33"/>
                  </a:lnTo>
                  <a:lnTo>
                    <a:pt x="6" y="31"/>
                  </a:lnTo>
                  <a:lnTo>
                    <a:pt x="4" y="31"/>
                  </a:lnTo>
                  <a:lnTo>
                    <a:pt x="4" y="29"/>
                  </a:lnTo>
                  <a:lnTo>
                    <a:pt x="2" y="29"/>
                  </a:lnTo>
                  <a:lnTo>
                    <a:pt x="2" y="31"/>
                  </a:lnTo>
                  <a:lnTo>
                    <a:pt x="2" y="29"/>
                  </a:lnTo>
                  <a:lnTo>
                    <a:pt x="2" y="27"/>
                  </a:lnTo>
                  <a:lnTo>
                    <a:pt x="6" y="21"/>
                  </a:lnTo>
                  <a:lnTo>
                    <a:pt x="8" y="20"/>
                  </a:lnTo>
                  <a:lnTo>
                    <a:pt x="8" y="18"/>
                  </a:lnTo>
                  <a:lnTo>
                    <a:pt x="10" y="18"/>
                  </a:lnTo>
                  <a:lnTo>
                    <a:pt x="10" y="20"/>
                  </a:lnTo>
                  <a:lnTo>
                    <a:pt x="12" y="20"/>
                  </a:lnTo>
                  <a:lnTo>
                    <a:pt x="14" y="18"/>
                  </a:lnTo>
                  <a:lnTo>
                    <a:pt x="17" y="18"/>
                  </a:lnTo>
                  <a:lnTo>
                    <a:pt x="19" y="18"/>
                  </a:lnTo>
                  <a:lnTo>
                    <a:pt x="21" y="18"/>
                  </a:lnTo>
                  <a:lnTo>
                    <a:pt x="23" y="16"/>
                  </a:lnTo>
                  <a:lnTo>
                    <a:pt x="27" y="8"/>
                  </a:lnTo>
                  <a:lnTo>
                    <a:pt x="29" y="6"/>
                  </a:lnTo>
                  <a:lnTo>
                    <a:pt x="29" y="4"/>
                  </a:lnTo>
                  <a:lnTo>
                    <a:pt x="31" y="4"/>
                  </a:lnTo>
                  <a:lnTo>
                    <a:pt x="33" y="4"/>
                  </a:lnTo>
                  <a:lnTo>
                    <a:pt x="35" y="4"/>
                  </a:lnTo>
                  <a:lnTo>
                    <a:pt x="37" y="2"/>
                  </a:lnTo>
                  <a:lnTo>
                    <a:pt x="39" y="0"/>
                  </a:lnTo>
                  <a:lnTo>
                    <a:pt x="41" y="0"/>
                  </a:lnTo>
                  <a:lnTo>
                    <a:pt x="39" y="2"/>
                  </a:lnTo>
                  <a:lnTo>
                    <a:pt x="39"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Freeform 70"/>
            <p:cNvSpPr>
              <a:spLocks noEditPoints="1"/>
            </p:cNvSpPr>
            <p:nvPr/>
          </p:nvSpPr>
          <p:spPr bwMode="auto">
            <a:xfrm>
              <a:off x="3209925" y="4318000"/>
              <a:ext cx="95250" cy="63500"/>
            </a:xfrm>
            <a:custGeom>
              <a:avLst/>
              <a:gdLst>
                <a:gd name="T0" fmla="*/ 8 w 60"/>
                <a:gd name="T1" fmla="*/ 40 h 40"/>
                <a:gd name="T2" fmla="*/ 56 w 60"/>
                <a:gd name="T3" fmla="*/ 30 h 40"/>
                <a:gd name="T4" fmla="*/ 18 w 60"/>
                <a:gd name="T5" fmla="*/ 2 h 40"/>
                <a:gd name="T6" fmla="*/ 21 w 60"/>
                <a:gd name="T7" fmla="*/ 3 h 40"/>
                <a:gd name="T8" fmla="*/ 27 w 60"/>
                <a:gd name="T9" fmla="*/ 3 h 40"/>
                <a:gd name="T10" fmla="*/ 31 w 60"/>
                <a:gd name="T11" fmla="*/ 5 h 40"/>
                <a:gd name="T12" fmla="*/ 35 w 60"/>
                <a:gd name="T13" fmla="*/ 7 h 40"/>
                <a:gd name="T14" fmla="*/ 37 w 60"/>
                <a:gd name="T15" fmla="*/ 11 h 40"/>
                <a:gd name="T16" fmla="*/ 43 w 60"/>
                <a:gd name="T17" fmla="*/ 11 h 40"/>
                <a:gd name="T18" fmla="*/ 46 w 60"/>
                <a:gd name="T19" fmla="*/ 11 h 40"/>
                <a:gd name="T20" fmla="*/ 43 w 60"/>
                <a:gd name="T21" fmla="*/ 13 h 40"/>
                <a:gd name="T22" fmla="*/ 39 w 60"/>
                <a:gd name="T23" fmla="*/ 15 h 40"/>
                <a:gd name="T24" fmla="*/ 44 w 60"/>
                <a:gd name="T25" fmla="*/ 15 h 40"/>
                <a:gd name="T26" fmla="*/ 46 w 60"/>
                <a:gd name="T27" fmla="*/ 17 h 40"/>
                <a:gd name="T28" fmla="*/ 50 w 60"/>
                <a:gd name="T29" fmla="*/ 15 h 40"/>
                <a:gd name="T30" fmla="*/ 54 w 60"/>
                <a:gd name="T31" fmla="*/ 19 h 40"/>
                <a:gd name="T32" fmla="*/ 58 w 60"/>
                <a:gd name="T33" fmla="*/ 23 h 40"/>
                <a:gd name="T34" fmla="*/ 58 w 60"/>
                <a:gd name="T35" fmla="*/ 26 h 40"/>
                <a:gd name="T36" fmla="*/ 54 w 60"/>
                <a:gd name="T37" fmla="*/ 28 h 40"/>
                <a:gd name="T38" fmla="*/ 52 w 60"/>
                <a:gd name="T39" fmla="*/ 28 h 40"/>
                <a:gd name="T40" fmla="*/ 48 w 60"/>
                <a:gd name="T41" fmla="*/ 26 h 40"/>
                <a:gd name="T42" fmla="*/ 44 w 60"/>
                <a:gd name="T43" fmla="*/ 25 h 40"/>
                <a:gd name="T44" fmla="*/ 43 w 60"/>
                <a:gd name="T45" fmla="*/ 26 h 40"/>
                <a:gd name="T46" fmla="*/ 39 w 60"/>
                <a:gd name="T47" fmla="*/ 26 h 40"/>
                <a:gd name="T48" fmla="*/ 33 w 60"/>
                <a:gd name="T49" fmla="*/ 25 h 40"/>
                <a:gd name="T50" fmla="*/ 31 w 60"/>
                <a:gd name="T51" fmla="*/ 28 h 40"/>
                <a:gd name="T52" fmla="*/ 25 w 60"/>
                <a:gd name="T53" fmla="*/ 28 h 40"/>
                <a:gd name="T54" fmla="*/ 23 w 60"/>
                <a:gd name="T55" fmla="*/ 28 h 40"/>
                <a:gd name="T56" fmla="*/ 19 w 60"/>
                <a:gd name="T57" fmla="*/ 26 h 40"/>
                <a:gd name="T58" fmla="*/ 16 w 60"/>
                <a:gd name="T59" fmla="*/ 28 h 40"/>
                <a:gd name="T60" fmla="*/ 14 w 60"/>
                <a:gd name="T61" fmla="*/ 34 h 40"/>
                <a:gd name="T62" fmla="*/ 10 w 60"/>
                <a:gd name="T63" fmla="*/ 38 h 40"/>
                <a:gd name="T64" fmla="*/ 8 w 60"/>
                <a:gd name="T65" fmla="*/ 36 h 40"/>
                <a:gd name="T66" fmla="*/ 6 w 60"/>
                <a:gd name="T67" fmla="*/ 32 h 40"/>
                <a:gd name="T68" fmla="*/ 4 w 60"/>
                <a:gd name="T69" fmla="*/ 28 h 40"/>
                <a:gd name="T70" fmla="*/ 4 w 60"/>
                <a:gd name="T71" fmla="*/ 26 h 40"/>
                <a:gd name="T72" fmla="*/ 0 w 60"/>
                <a:gd name="T73" fmla="*/ 25 h 40"/>
                <a:gd name="T74" fmla="*/ 4 w 60"/>
                <a:gd name="T75" fmla="*/ 23 h 40"/>
                <a:gd name="T76" fmla="*/ 4 w 60"/>
                <a:gd name="T77" fmla="*/ 17 h 40"/>
                <a:gd name="T78" fmla="*/ 4 w 60"/>
                <a:gd name="T79" fmla="*/ 15 h 40"/>
                <a:gd name="T80" fmla="*/ 6 w 60"/>
                <a:gd name="T81" fmla="*/ 11 h 40"/>
                <a:gd name="T82" fmla="*/ 6 w 60"/>
                <a:gd name="T83" fmla="*/ 9 h 40"/>
                <a:gd name="T84" fmla="*/ 4 w 60"/>
                <a:gd name="T85" fmla="*/ 3 h 40"/>
                <a:gd name="T86" fmla="*/ 8 w 60"/>
                <a:gd name="T87" fmla="*/ 2 h 40"/>
                <a:gd name="T88" fmla="*/ 14 w 60"/>
                <a:gd name="T89" fmla="*/ 2 h 40"/>
                <a:gd name="T90" fmla="*/ 18 w 60"/>
                <a:gd name="T9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0" h="40">
                  <a:moveTo>
                    <a:pt x="8" y="40"/>
                  </a:moveTo>
                  <a:lnTo>
                    <a:pt x="10" y="40"/>
                  </a:lnTo>
                  <a:lnTo>
                    <a:pt x="8" y="40"/>
                  </a:lnTo>
                  <a:close/>
                  <a:moveTo>
                    <a:pt x="52" y="30"/>
                  </a:moveTo>
                  <a:lnTo>
                    <a:pt x="54" y="30"/>
                  </a:lnTo>
                  <a:lnTo>
                    <a:pt x="56" y="30"/>
                  </a:lnTo>
                  <a:lnTo>
                    <a:pt x="54" y="30"/>
                  </a:lnTo>
                  <a:lnTo>
                    <a:pt x="52" y="30"/>
                  </a:lnTo>
                  <a:close/>
                  <a:moveTo>
                    <a:pt x="18" y="2"/>
                  </a:moveTo>
                  <a:lnTo>
                    <a:pt x="19" y="2"/>
                  </a:lnTo>
                  <a:lnTo>
                    <a:pt x="21" y="2"/>
                  </a:lnTo>
                  <a:lnTo>
                    <a:pt x="21" y="3"/>
                  </a:lnTo>
                  <a:lnTo>
                    <a:pt x="23" y="3"/>
                  </a:lnTo>
                  <a:lnTo>
                    <a:pt x="25" y="3"/>
                  </a:lnTo>
                  <a:lnTo>
                    <a:pt x="27" y="3"/>
                  </a:lnTo>
                  <a:lnTo>
                    <a:pt x="27" y="5"/>
                  </a:lnTo>
                  <a:lnTo>
                    <a:pt x="29" y="5"/>
                  </a:lnTo>
                  <a:lnTo>
                    <a:pt x="31" y="5"/>
                  </a:lnTo>
                  <a:lnTo>
                    <a:pt x="33" y="5"/>
                  </a:lnTo>
                  <a:lnTo>
                    <a:pt x="35" y="5"/>
                  </a:lnTo>
                  <a:lnTo>
                    <a:pt x="35" y="7"/>
                  </a:lnTo>
                  <a:lnTo>
                    <a:pt x="35" y="9"/>
                  </a:lnTo>
                  <a:lnTo>
                    <a:pt x="35" y="11"/>
                  </a:lnTo>
                  <a:lnTo>
                    <a:pt x="37" y="11"/>
                  </a:lnTo>
                  <a:lnTo>
                    <a:pt x="39" y="11"/>
                  </a:lnTo>
                  <a:lnTo>
                    <a:pt x="41" y="11"/>
                  </a:lnTo>
                  <a:lnTo>
                    <a:pt x="43" y="11"/>
                  </a:lnTo>
                  <a:lnTo>
                    <a:pt x="44" y="9"/>
                  </a:lnTo>
                  <a:lnTo>
                    <a:pt x="44" y="11"/>
                  </a:lnTo>
                  <a:lnTo>
                    <a:pt x="46" y="11"/>
                  </a:lnTo>
                  <a:lnTo>
                    <a:pt x="44" y="11"/>
                  </a:lnTo>
                  <a:lnTo>
                    <a:pt x="44" y="13"/>
                  </a:lnTo>
                  <a:lnTo>
                    <a:pt x="43" y="13"/>
                  </a:lnTo>
                  <a:lnTo>
                    <a:pt x="41" y="13"/>
                  </a:lnTo>
                  <a:lnTo>
                    <a:pt x="39" y="13"/>
                  </a:lnTo>
                  <a:lnTo>
                    <a:pt x="39" y="15"/>
                  </a:lnTo>
                  <a:lnTo>
                    <a:pt x="41" y="15"/>
                  </a:lnTo>
                  <a:lnTo>
                    <a:pt x="43" y="15"/>
                  </a:lnTo>
                  <a:lnTo>
                    <a:pt x="44" y="15"/>
                  </a:lnTo>
                  <a:lnTo>
                    <a:pt x="46" y="17"/>
                  </a:lnTo>
                  <a:lnTo>
                    <a:pt x="46" y="15"/>
                  </a:lnTo>
                  <a:lnTo>
                    <a:pt x="46" y="17"/>
                  </a:lnTo>
                  <a:lnTo>
                    <a:pt x="48" y="17"/>
                  </a:lnTo>
                  <a:lnTo>
                    <a:pt x="48" y="15"/>
                  </a:lnTo>
                  <a:lnTo>
                    <a:pt x="50" y="15"/>
                  </a:lnTo>
                  <a:lnTo>
                    <a:pt x="50" y="17"/>
                  </a:lnTo>
                  <a:lnTo>
                    <a:pt x="52" y="17"/>
                  </a:lnTo>
                  <a:lnTo>
                    <a:pt x="54" y="19"/>
                  </a:lnTo>
                  <a:lnTo>
                    <a:pt x="56" y="21"/>
                  </a:lnTo>
                  <a:lnTo>
                    <a:pt x="58" y="21"/>
                  </a:lnTo>
                  <a:lnTo>
                    <a:pt x="58" y="23"/>
                  </a:lnTo>
                  <a:lnTo>
                    <a:pt x="60" y="23"/>
                  </a:lnTo>
                  <a:lnTo>
                    <a:pt x="58" y="25"/>
                  </a:lnTo>
                  <a:lnTo>
                    <a:pt x="58" y="26"/>
                  </a:lnTo>
                  <a:lnTo>
                    <a:pt x="56" y="26"/>
                  </a:lnTo>
                  <a:lnTo>
                    <a:pt x="54" y="26"/>
                  </a:lnTo>
                  <a:lnTo>
                    <a:pt x="54" y="28"/>
                  </a:lnTo>
                  <a:lnTo>
                    <a:pt x="54" y="30"/>
                  </a:lnTo>
                  <a:lnTo>
                    <a:pt x="52" y="30"/>
                  </a:lnTo>
                  <a:lnTo>
                    <a:pt x="52" y="28"/>
                  </a:lnTo>
                  <a:lnTo>
                    <a:pt x="52" y="26"/>
                  </a:lnTo>
                  <a:lnTo>
                    <a:pt x="50" y="26"/>
                  </a:lnTo>
                  <a:lnTo>
                    <a:pt x="48" y="26"/>
                  </a:lnTo>
                  <a:lnTo>
                    <a:pt x="46" y="26"/>
                  </a:lnTo>
                  <a:lnTo>
                    <a:pt x="44" y="26"/>
                  </a:lnTo>
                  <a:lnTo>
                    <a:pt x="44" y="25"/>
                  </a:lnTo>
                  <a:lnTo>
                    <a:pt x="44" y="26"/>
                  </a:lnTo>
                  <a:lnTo>
                    <a:pt x="43" y="25"/>
                  </a:lnTo>
                  <a:lnTo>
                    <a:pt x="43" y="26"/>
                  </a:lnTo>
                  <a:lnTo>
                    <a:pt x="41" y="26"/>
                  </a:lnTo>
                  <a:lnTo>
                    <a:pt x="39" y="25"/>
                  </a:lnTo>
                  <a:lnTo>
                    <a:pt x="39" y="26"/>
                  </a:lnTo>
                  <a:lnTo>
                    <a:pt x="37" y="25"/>
                  </a:lnTo>
                  <a:lnTo>
                    <a:pt x="35" y="25"/>
                  </a:lnTo>
                  <a:lnTo>
                    <a:pt x="33" y="25"/>
                  </a:lnTo>
                  <a:lnTo>
                    <a:pt x="33" y="26"/>
                  </a:lnTo>
                  <a:lnTo>
                    <a:pt x="31" y="26"/>
                  </a:lnTo>
                  <a:lnTo>
                    <a:pt x="31" y="28"/>
                  </a:lnTo>
                  <a:lnTo>
                    <a:pt x="29" y="28"/>
                  </a:lnTo>
                  <a:lnTo>
                    <a:pt x="27" y="28"/>
                  </a:lnTo>
                  <a:lnTo>
                    <a:pt x="25" y="28"/>
                  </a:lnTo>
                  <a:lnTo>
                    <a:pt x="25" y="30"/>
                  </a:lnTo>
                  <a:lnTo>
                    <a:pt x="23" y="30"/>
                  </a:lnTo>
                  <a:lnTo>
                    <a:pt x="23" y="28"/>
                  </a:lnTo>
                  <a:lnTo>
                    <a:pt x="23" y="26"/>
                  </a:lnTo>
                  <a:lnTo>
                    <a:pt x="21" y="26"/>
                  </a:lnTo>
                  <a:lnTo>
                    <a:pt x="19" y="26"/>
                  </a:lnTo>
                  <a:lnTo>
                    <a:pt x="19" y="28"/>
                  </a:lnTo>
                  <a:lnTo>
                    <a:pt x="18" y="28"/>
                  </a:lnTo>
                  <a:lnTo>
                    <a:pt x="16" y="28"/>
                  </a:lnTo>
                  <a:lnTo>
                    <a:pt x="16" y="30"/>
                  </a:lnTo>
                  <a:lnTo>
                    <a:pt x="16" y="32"/>
                  </a:lnTo>
                  <a:lnTo>
                    <a:pt x="14" y="34"/>
                  </a:lnTo>
                  <a:lnTo>
                    <a:pt x="12" y="34"/>
                  </a:lnTo>
                  <a:lnTo>
                    <a:pt x="12" y="36"/>
                  </a:lnTo>
                  <a:lnTo>
                    <a:pt x="10" y="38"/>
                  </a:lnTo>
                  <a:lnTo>
                    <a:pt x="10" y="40"/>
                  </a:lnTo>
                  <a:lnTo>
                    <a:pt x="8" y="38"/>
                  </a:lnTo>
                  <a:lnTo>
                    <a:pt x="8" y="36"/>
                  </a:lnTo>
                  <a:lnTo>
                    <a:pt x="6" y="36"/>
                  </a:lnTo>
                  <a:lnTo>
                    <a:pt x="6" y="34"/>
                  </a:lnTo>
                  <a:lnTo>
                    <a:pt x="6" y="32"/>
                  </a:lnTo>
                  <a:lnTo>
                    <a:pt x="4" y="32"/>
                  </a:lnTo>
                  <a:lnTo>
                    <a:pt x="4" y="30"/>
                  </a:lnTo>
                  <a:lnTo>
                    <a:pt x="4" y="28"/>
                  </a:lnTo>
                  <a:lnTo>
                    <a:pt x="6" y="28"/>
                  </a:lnTo>
                  <a:lnTo>
                    <a:pt x="4" y="28"/>
                  </a:lnTo>
                  <a:lnTo>
                    <a:pt x="4" y="26"/>
                  </a:lnTo>
                  <a:lnTo>
                    <a:pt x="2" y="26"/>
                  </a:lnTo>
                  <a:lnTo>
                    <a:pt x="2" y="25"/>
                  </a:lnTo>
                  <a:lnTo>
                    <a:pt x="0" y="25"/>
                  </a:lnTo>
                  <a:lnTo>
                    <a:pt x="0" y="23"/>
                  </a:lnTo>
                  <a:lnTo>
                    <a:pt x="2" y="23"/>
                  </a:lnTo>
                  <a:lnTo>
                    <a:pt x="4" y="23"/>
                  </a:lnTo>
                  <a:lnTo>
                    <a:pt x="4" y="21"/>
                  </a:lnTo>
                  <a:lnTo>
                    <a:pt x="4" y="19"/>
                  </a:lnTo>
                  <a:lnTo>
                    <a:pt x="4" y="17"/>
                  </a:lnTo>
                  <a:lnTo>
                    <a:pt x="2" y="17"/>
                  </a:lnTo>
                  <a:lnTo>
                    <a:pt x="4" y="17"/>
                  </a:lnTo>
                  <a:lnTo>
                    <a:pt x="4" y="15"/>
                  </a:lnTo>
                  <a:lnTo>
                    <a:pt x="6" y="15"/>
                  </a:lnTo>
                  <a:lnTo>
                    <a:pt x="6" y="13"/>
                  </a:lnTo>
                  <a:lnTo>
                    <a:pt x="6" y="11"/>
                  </a:lnTo>
                  <a:lnTo>
                    <a:pt x="4" y="11"/>
                  </a:lnTo>
                  <a:lnTo>
                    <a:pt x="4" y="9"/>
                  </a:lnTo>
                  <a:lnTo>
                    <a:pt x="6" y="9"/>
                  </a:lnTo>
                  <a:lnTo>
                    <a:pt x="6" y="7"/>
                  </a:lnTo>
                  <a:lnTo>
                    <a:pt x="4" y="5"/>
                  </a:lnTo>
                  <a:lnTo>
                    <a:pt x="4" y="3"/>
                  </a:lnTo>
                  <a:lnTo>
                    <a:pt x="4" y="2"/>
                  </a:lnTo>
                  <a:lnTo>
                    <a:pt x="6" y="2"/>
                  </a:lnTo>
                  <a:lnTo>
                    <a:pt x="8" y="2"/>
                  </a:lnTo>
                  <a:lnTo>
                    <a:pt x="10" y="2"/>
                  </a:lnTo>
                  <a:lnTo>
                    <a:pt x="12" y="2"/>
                  </a:lnTo>
                  <a:lnTo>
                    <a:pt x="14" y="2"/>
                  </a:lnTo>
                  <a:lnTo>
                    <a:pt x="16" y="2"/>
                  </a:lnTo>
                  <a:lnTo>
                    <a:pt x="16" y="0"/>
                  </a:lnTo>
                  <a:lnTo>
                    <a:pt x="18" y="0"/>
                  </a:lnTo>
                  <a:lnTo>
                    <a:pt x="18"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 name="Freeform 71"/>
            <p:cNvSpPr>
              <a:spLocks/>
            </p:cNvSpPr>
            <p:nvPr/>
          </p:nvSpPr>
          <p:spPr bwMode="auto">
            <a:xfrm>
              <a:off x="4810125" y="3824288"/>
              <a:ext cx="522288" cy="520700"/>
            </a:xfrm>
            <a:custGeom>
              <a:avLst/>
              <a:gdLst>
                <a:gd name="T0" fmla="*/ 271 w 329"/>
                <a:gd name="T1" fmla="*/ 13 h 328"/>
                <a:gd name="T2" fmla="*/ 271 w 329"/>
                <a:gd name="T3" fmla="*/ 30 h 328"/>
                <a:gd name="T4" fmla="*/ 267 w 329"/>
                <a:gd name="T5" fmla="*/ 48 h 328"/>
                <a:gd name="T6" fmla="*/ 258 w 329"/>
                <a:gd name="T7" fmla="*/ 61 h 328"/>
                <a:gd name="T8" fmla="*/ 267 w 329"/>
                <a:gd name="T9" fmla="*/ 76 h 328"/>
                <a:gd name="T10" fmla="*/ 283 w 329"/>
                <a:gd name="T11" fmla="*/ 96 h 328"/>
                <a:gd name="T12" fmla="*/ 286 w 329"/>
                <a:gd name="T13" fmla="*/ 117 h 328"/>
                <a:gd name="T14" fmla="*/ 288 w 329"/>
                <a:gd name="T15" fmla="*/ 134 h 328"/>
                <a:gd name="T16" fmla="*/ 296 w 329"/>
                <a:gd name="T17" fmla="*/ 174 h 328"/>
                <a:gd name="T18" fmla="*/ 296 w 329"/>
                <a:gd name="T19" fmla="*/ 192 h 328"/>
                <a:gd name="T20" fmla="*/ 294 w 329"/>
                <a:gd name="T21" fmla="*/ 215 h 328"/>
                <a:gd name="T22" fmla="*/ 306 w 329"/>
                <a:gd name="T23" fmla="*/ 232 h 328"/>
                <a:gd name="T24" fmla="*/ 327 w 329"/>
                <a:gd name="T25" fmla="*/ 247 h 328"/>
                <a:gd name="T26" fmla="*/ 313 w 329"/>
                <a:gd name="T27" fmla="*/ 259 h 328"/>
                <a:gd name="T28" fmla="*/ 298 w 329"/>
                <a:gd name="T29" fmla="*/ 270 h 328"/>
                <a:gd name="T30" fmla="*/ 283 w 329"/>
                <a:gd name="T31" fmla="*/ 280 h 328"/>
                <a:gd name="T32" fmla="*/ 267 w 329"/>
                <a:gd name="T33" fmla="*/ 289 h 328"/>
                <a:gd name="T34" fmla="*/ 252 w 329"/>
                <a:gd name="T35" fmla="*/ 299 h 328"/>
                <a:gd name="T36" fmla="*/ 242 w 329"/>
                <a:gd name="T37" fmla="*/ 309 h 328"/>
                <a:gd name="T38" fmla="*/ 231 w 329"/>
                <a:gd name="T39" fmla="*/ 318 h 328"/>
                <a:gd name="T40" fmla="*/ 206 w 329"/>
                <a:gd name="T41" fmla="*/ 324 h 328"/>
                <a:gd name="T42" fmla="*/ 188 w 329"/>
                <a:gd name="T43" fmla="*/ 322 h 328"/>
                <a:gd name="T44" fmla="*/ 185 w 329"/>
                <a:gd name="T45" fmla="*/ 311 h 328"/>
                <a:gd name="T46" fmla="*/ 167 w 329"/>
                <a:gd name="T47" fmla="*/ 307 h 328"/>
                <a:gd name="T48" fmla="*/ 158 w 329"/>
                <a:gd name="T49" fmla="*/ 293 h 328"/>
                <a:gd name="T50" fmla="*/ 142 w 329"/>
                <a:gd name="T51" fmla="*/ 282 h 328"/>
                <a:gd name="T52" fmla="*/ 125 w 329"/>
                <a:gd name="T53" fmla="*/ 270 h 328"/>
                <a:gd name="T54" fmla="*/ 110 w 329"/>
                <a:gd name="T55" fmla="*/ 259 h 328"/>
                <a:gd name="T56" fmla="*/ 94 w 329"/>
                <a:gd name="T57" fmla="*/ 247 h 328"/>
                <a:gd name="T58" fmla="*/ 79 w 329"/>
                <a:gd name="T59" fmla="*/ 238 h 328"/>
                <a:gd name="T60" fmla="*/ 66 w 329"/>
                <a:gd name="T61" fmla="*/ 226 h 328"/>
                <a:gd name="T62" fmla="*/ 43 w 329"/>
                <a:gd name="T63" fmla="*/ 213 h 328"/>
                <a:gd name="T64" fmla="*/ 12 w 329"/>
                <a:gd name="T65" fmla="*/ 192 h 328"/>
                <a:gd name="T66" fmla="*/ 0 w 329"/>
                <a:gd name="T67" fmla="*/ 172 h 328"/>
                <a:gd name="T68" fmla="*/ 4 w 329"/>
                <a:gd name="T69" fmla="*/ 155 h 328"/>
                <a:gd name="T70" fmla="*/ 21 w 329"/>
                <a:gd name="T71" fmla="*/ 146 h 328"/>
                <a:gd name="T72" fmla="*/ 44 w 329"/>
                <a:gd name="T73" fmla="*/ 142 h 328"/>
                <a:gd name="T74" fmla="*/ 60 w 329"/>
                <a:gd name="T75" fmla="*/ 132 h 328"/>
                <a:gd name="T76" fmla="*/ 81 w 329"/>
                <a:gd name="T77" fmla="*/ 119 h 328"/>
                <a:gd name="T78" fmla="*/ 83 w 329"/>
                <a:gd name="T79" fmla="*/ 103 h 328"/>
                <a:gd name="T80" fmla="*/ 102 w 329"/>
                <a:gd name="T81" fmla="*/ 96 h 328"/>
                <a:gd name="T82" fmla="*/ 119 w 329"/>
                <a:gd name="T83" fmla="*/ 94 h 328"/>
                <a:gd name="T84" fmla="*/ 114 w 329"/>
                <a:gd name="T85" fmla="*/ 76 h 328"/>
                <a:gd name="T86" fmla="*/ 112 w 329"/>
                <a:gd name="T87" fmla="*/ 63 h 328"/>
                <a:gd name="T88" fmla="*/ 110 w 329"/>
                <a:gd name="T89" fmla="*/ 44 h 328"/>
                <a:gd name="T90" fmla="*/ 110 w 329"/>
                <a:gd name="T91" fmla="*/ 38 h 328"/>
                <a:gd name="T92" fmla="*/ 123 w 329"/>
                <a:gd name="T93" fmla="*/ 26 h 328"/>
                <a:gd name="T94" fmla="*/ 133 w 329"/>
                <a:gd name="T95" fmla="*/ 25 h 328"/>
                <a:gd name="T96" fmla="*/ 146 w 329"/>
                <a:gd name="T97" fmla="*/ 17 h 328"/>
                <a:gd name="T98" fmla="*/ 160 w 329"/>
                <a:gd name="T99" fmla="*/ 11 h 328"/>
                <a:gd name="T100" fmla="*/ 179 w 329"/>
                <a:gd name="T101" fmla="*/ 9 h 328"/>
                <a:gd name="T102" fmla="*/ 190 w 329"/>
                <a:gd name="T103" fmla="*/ 3 h 328"/>
                <a:gd name="T104" fmla="*/ 206 w 329"/>
                <a:gd name="T105" fmla="*/ 3 h 328"/>
                <a:gd name="T106" fmla="*/ 219 w 329"/>
                <a:gd name="T107" fmla="*/ 5 h 328"/>
                <a:gd name="T108" fmla="*/ 235 w 329"/>
                <a:gd name="T109" fmla="*/ 3 h 328"/>
                <a:gd name="T110" fmla="*/ 248 w 329"/>
                <a:gd name="T111" fmla="*/ 3 h 328"/>
                <a:gd name="T112" fmla="*/ 260 w 329"/>
                <a:gd name="T113" fmla="*/ 2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9" h="328">
                  <a:moveTo>
                    <a:pt x="275" y="2"/>
                  </a:moveTo>
                  <a:lnTo>
                    <a:pt x="275" y="3"/>
                  </a:lnTo>
                  <a:lnTo>
                    <a:pt x="275" y="5"/>
                  </a:lnTo>
                  <a:lnTo>
                    <a:pt x="273" y="5"/>
                  </a:lnTo>
                  <a:lnTo>
                    <a:pt x="273" y="7"/>
                  </a:lnTo>
                  <a:lnTo>
                    <a:pt x="271" y="9"/>
                  </a:lnTo>
                  <a:lnTo>
                    <a:pt x="269" y="9"/>
                  </a:lnTo>
                  <a:lnTo>
                    <a:pt x="269" y="11"/>
                  </a:lnTo>
                  <a:lnTo>
                    <a:pt x="271" y="11"/>
                  </a:lnTo>
                  <a:lnTo>
                    <a:pt x="271" y="13"/>
                  </a:lnTo>
                  <a:lnTo>
                    <a:pt x="271" y="15"/>
                  </a:lnTo>
                  <a:lnTo>
                    <a:pt x="271" y="17"/>
                  </a:lnTo>
                  <a:lnTo>
                    <a:pt x="271" y="19"/>
                  </a:lnTo>
                  <a:lnTo>
                    <a:pt x="269" y="19"/>
                  </a:lnTo>
                  <a:lnTo>
                    <a:pt x="269" y="21"/>
                  </a:lnTo>
                  <a:lnTo>
                    <a:pt x="269" y="23"/>
                  </a:lnTo>
                  <a:lnTo>
                    <a:pt x="269" y="25"/>
                  </a:lnTo>
                  <a:lnTo>
                    <a:pt x="271" y="26"/>
                  </a:lnTo>
                  <a:lnTo>
                    <a:pt x="271" y="28"/>
                  </a:lnTo>
                  <a:lnTo>
                    <a:pt x="271" y="30"/>
                  </a:lnTo>
                  <a:lnTo>
                    <a:pt x="271" y="32"/>
                  </a:lnTo>
                  <a:lnTo>
                    <a:pt x="271" y="34"/>
                  </a:lnTo>
                  <a:lnTo>
                    <a:pt x="273" y="36"/>
                  </a:lnTo>
                  <a:lnTo>
                    <a:pt x="271" y="38"/>
                  </a:lnTo>
                  <a:lnTo>
                    <a:pt x="269" y="40"/>
                  </a:lnTo>
                  <a:lnTo>
                    <a:pt x="269" y="42"/>
                  </a:lnTo>
                  <a:lnTo>
                    <a:pt x="269" y="44"/>
                  </a:lnTo>
                  <a:lnTo>
                    <a:pt x="269" y="46"/>
                  </a:lnTo>
                  <a:lnTo>
                    <a:pt x="269" y="48"/>
                  </a:lnTo>
                  <a:lnTo>
                    <a:pt x="267" y="48"/>
                  </a:lnTo>
                  <a:lnTo>
                    <a:pt x="267" y="50"/>
                  </a:lnTo>
                  <a:lnTo>
                    <a:pt x="265" y="50"/>
                  </a:lnTo>
                  <a:lnTo>
                    <a:pt x="263" y="51"/>
                  </a:lnTo>
                  <a:lnTo>
                    <a:pt x="261" y="53"/>
                  </a:lnTo>
                  <a:lnTo>
                    <a:pt x="261" y="55"/>
                  </a:lnTo>
                  <a:lnTo>
                    <a:pt x="260" y="55"/>
                  </a:lnTo>
                  <a:lnTo>
                    <a:pt x="260" y="57"/>
                  </a:lnTo>
                  <a:lnTo>
                    <a:pt x="258" y="57"/>
                  </a:lnTo>
                  <a:lnTo>
                    <a:pt x="258" y="59"/>
                  </a:lnTo>
                  <a:lnTo>
                    <a:pt x="258" y="61"/>
                  </a:lnTo>
                  <a:lnTo>
                    <a:pt x="258" y="63"/>
                  </a:lnTo>
                  <a:lnTo>
                    <a:pt x="258" y="65"/>
                  </a:lnTo>
                  <a:lnTo>
                    <a:pt x="258" y="67"/>
                  </a:lnTo>
                  <a:lnTo>
                    <a:pt x="260" y="67"/>
                  </a:lnTo>
                  <a:lnTo>
                    <a:pt x="261" y="71"/>
                  </a:lnTo>
                  <a:lnTo>
                    <a:pt x="261" y="73"/>
                  </a:lnTo>
                  <a:lnTo>
                    <a:pt x="261" y="74"/>
                  </a:lnTo>
                  <a:lnTo>
                    <a:pt x="263" y="74"/>
                  </a:lnTo>
                  <a:lnTo>
                    <a:pt x="265" y="76"/>
                  </a:lnTo>
                  <a:lnTo>
                    <a:pt x="267" y="76"/>
                  </a:lnTo>
                  <a:lnTo>
                    <a:pt x="269" y="78"/>
                  </a:lnTo>
                  <a:lnTo>
                    <a:pt x="269" y="82"/>
                  </a:lnTo>
                  <a:lnTo>
                    <a:pt x="271" y="82"/>
                  </a:lnTo>
                  <a:lnTo>
                    <a:pt x="271" y="84"/>
                  </a:lnTo>
                  <a:lnTo>
                    <a:pt x="271" y="86"/>
                  </a:lnTo>
                  <a:lnTo>
                    <a:pt x="271" y="88"/>
                  </a:lnTo>
                  <a:lnTo>
                    <a:pt x="273" y="90"/>
                  </a:lnTo>
                  <a:lnTo>
                    <a:pt x="275" y="92"/>
                  </a:lnTo>
                  <a:lnTo>
                    <a:pt x="279" y="94"/>
                  </a:lnTo>
                  <a:lnTo>
                    <a:pt x="283" y="96"/>
                  </a:lnTo>
                  <a:lnTo>
                    <a:pt x="283" y="98"/>
                  </a:lnTo>
                  <a:lnTo>
                    <a:pt x="283" y="99"/>
                  </a:lnTo>
                  <a:lnTo>
                    <a:pt x="283" y="101"/>
                  </a:lnTo>
                  <a:lnTo>
                    <a:pt x="284" y="103"/>
                  </a:lnTo>
                  <a:lnTo>
                    <a:pt x="284" y="105"/>
                  </a:lnTo>
                  <a:lnTo>
                    <a:pt x="284" y="107"/>
                  </a:lnTo>
                  <a:lnTo>
                    <a:pt x="284" y="109"/>
                  </a:lnTo>
                  <a:lnTo>
                    <a:pt x="286" y="111"/>
                  </a:lnTo>
                  <a:lnTo>
                    <a:pt x="286" y="115"/>
                  </a:lnTo>
                  <a:lnTo>
                    <a:pt x="286" y="117"/>
                  </a:lnTo>
                  <a:lnTo>
                    <a:pt x="286" y="119"/>
                  </a:lnTo>
                  <a:lnTo>
                    <a:pt x="288" y="121"/>
                  </a:lnTo>
                  <a:lnTo>
                    <a:pt x="288" y="122"/>
                  </a:lnTo>
                  <a:lnTo>
                    <a:pt x="288" y="124"/>
                  </a:lnTo>
                  <a:lnTo>
                    <a:pt x="288" y="126"/>
                  </a:lnTo>
                  <a:lnTo>
                    <a:pt x="290" y="128"/>
                  </a:lnTo>
                  <a:lnTo>
                    <a:pt x="290" y="130"/>
                  </a:lnTo>
                  <a:lnTo>
                    <a:pt x="286" y="132"/>
                  </a:lnTo>
                  <a:lnTo>
                    <a:pt x="286" y="134"/>
                  </a:lnTo>
                  <a:lnTo>
                    <a:pt x="288" y="134"/>
                  </a:lnTo>
                  <a:lnTo>
                    <a:pt x="290" y="138"/>
                  </a:lnTo>
                  <a:lnTo>
                    <a:pt x="292" y="142"/>
                  </a:lnTo>
                  <a:lnTo>
                    <a:pt x="294" y="146"/>
                  </a:lnTo>
                  <a:lnTo>
                    <a:pt x="294" y="151"/>
                  </a:lnTo>
                  <a:lnTo>
                    <a:pt x="294" y="153"/>
                  </a:lnTo>
                  <a:lnTo>
                    <a:pt x="294" y="157"/>
                  </a:lnTo>
                  <a:lnTo>
                    <a:pt x="294" y="159"/>
                  </a:lnTo>
                  <a:lnTo>
                    <a:pt x="294" y="167"/>
                  </a:lnTo>
                  <a:lnTo>
                    <a:pt x="296" y="172"/>
                  </a:lnTo>
                  <a:lnTo>
                    <a:pt x="296" y="174"/>
                  </a:lnTo>
                  <a:lnTo>
                    <a:pt x="296" y="178"/>
                  </a:lnTo>
                  <a:lnTo>
                    <a:pt x="294" y="178"/>
                  </a:lnTo>
                  <a:lnTo>
                    <a:pt x="294" y="180"/>
                  </a:lnTo>
                  <a:lnTo>
                    <a:pt x="294" y="182"/>
                  </a:lnTo>
                  <a:lnTo>
                    <a:pt x="292" y="182"/>
                  </a:lnTo>
                  <a:lnTo>
                    <a:pt x="292" y="184"/>
                  </a:lnTo>
                  <a:lnTo>
                    <a:pt x="294" y="188"/>
                  </a:lnTo>
                  <a:lnTo>
                    <a:pt x="294" y="190"/>
                  </a:lnTo>
                  <a:lnTo>
                    <a:pt x="294" y="192"/>
                  </a:lnTo>
                  <a:lnTo>
                    <a:pt x="296" y="192"/>
                  </a:lnTo>
                  <a:lnTo>
                    <a:pt x="296" y="193"/>
                  </a:lnTo>
                  <a:lnTo>
                    <a:pt x="296" y="195"/>
                  </a:lnTo>
                  <a:lnTo>
                    <a:pt x="296" y="197"/>
                  </a:lnTo>
                  <a:lnTo>
                    <a:pt x="294" y="197"/>
                  </a:lnTo>
                  <a:lnTo>
                    <a:pt x="288" y="201"/>
                  </a:lnTo>
                  <a:lnTo>
                    <a:pt x="288" y="203"/>
                  </a:lnTo>
                  <a:lnTo>
                    <a:pt x="288" y="205"/>
                  </a:lnTo>
                  <a:lnTo>
                    <a:pt x="290" y="207"/>
                  </a:lnTo>
                  <a:lnTo>
                    <a:pt x="292" y="211"/>
                  </a:lnTo>
                  <a:lnTo>
                    <a:pt x="294" y="215"/>
                  </a:lnTo>
                  <a:lnTo>
                    <a:pt x="296" y="217"/>
                  </a:lnTo>
                  <a:lnTo>
                    <a:pt x="298" y="218"/>
                  </a:lnTo>
                  <a:lnTo>
                    <a:pt x="298" y="222"/>
                  </a:lnTo>
                  <a:lnTo>
                    <a:pt x="298" y="224"/>
                  </a:lnTo>
                  <a:lnTo>
                    <a:pt x="298" y="226"/>
                  </a:lnTo>
                  <a:lnTo>
                    <a:pt x="300" y="228"/>
                  </a:lnTo>
                  <a:lnTo>
                    <a:pt x="302" y="230"/>
                  </a:lnTo>
                  <a:lnTo>
                    <a:pt x="302" y="232"/>
                  </a:lnTo>
                  <a:lnTo>
                    <a:pt x="304" y="234"/>
                  </a:lnTo>
                  <a:lnTo>
                    <a:pt x="306" y="232"/>
                  </a:lnTo>
                  <a:lnTo>
                    <a:pt x="308" y="232"/>
                  </a:lnTo>
                  <a:lnTo>
                    <a:pt x="309" y="232"/>
                  </a:lnTo>
                  <a:lnTo>
                    <a:pt x="311" y="234"/>
                  </a:lnTo>
                  <a:lnTo>
                    <a:pt x="315" y="234"/>
                  </a:lnTo>
                  <a:lnTo>
                    <a:pt x="321" y="236"/>
                  </a:lnTo>
                  <a:lnTo>
                    <a:pt x="323" y="238"/>
                  </a:lnTo>
                  <a:lnTo>
                    <a:pt x="323" y="240"/>
                  </a:lnTo>
                  <a:lnTo>
                    <a:pt x="325" y="241"/>
                  </a:lnTo>
                  <a:lnTo>
                    <a:pt x="327" y="245"/>
                  </a:lnTo>
                  <a:lnTo>
                    <a:pt x="327" y="247"/>
                  </a:lnTo>
                  <a:lnTo>
                    <a:pt x="329" y="249"/>
                  </a:lnTo>
                  <a:lnTo>
                    <a:pt x="327" y="251"/>
                  </a:lnTo>
                  <a:lnTo>
                    <a:pt x="325" y="253"/>
                  </a:lnTo>
                  <a:lnTo>
                    <a:pt x="323" y="253"/>
                  </a:lnTo>
                  <a:lnTo>
                    <a:pt x="323" y="255"/>
                  </a:lnTo>
                  <a:lnTo>
                    <a:pt x="321" y="255"/>
                  </a:lnTo>
                  <a:lnTo>
                    <a:pt x="319" y="257"/>
                  </a:lnTo>
                  <a:lnTo>
                    <a:pt x="317" y="257"/>
                  </a:lnTo>
                  <a:lnTo>
                    <a:pt x="315" y="259"/>
                  </a:lnTo>
                  <a:lnTo>
                    <a:pt x="313" y="259"/>
                  </a:lnTo>
                  <a:lnTo>
                    <a:pt x="313" y="261"/>
                  </a:lnTo>
                  <a:lnTo>
                    <a:pt x="311" y="261"/>
                  </a:lnTo>
                  <a:lnTo>
                    <a:pt x="309" y="263"/>
                  </a:lnTo>
                  <a:lnTo>
                    <a:pt x="308" y="263"/>
                  </a:lnTo>
                  <a:lnTo>
                    <a:pt x="308" y="265"/>
                  </a:lnTo>
                  <a:lnTo>
                    <a:pt x="306" y="265"/>
                  </a:lnTo>
                  <a:lnTo>
                    <a:pt x="304" y="266"/>
                  </a:lnTo>
                  <a:lnTo>
                    <a:pt x="302" y="266"/>
                  </a:lnTo>
                  <a:lnTo>
                    <a:pt x="300" y="268"/>
                  </a:lnTo>
                  <a:lnTo>
                    <a:pt x="298" y="270"/>
                  </a:lnTo>
                  <a:lnTo>
                    <a:pt x="296" y="270"/>
                  </a:lnTo>
                  <a:lnTo>
                    <a:pt x="296" y="272"/>
                  </a:lnTo>
                  <a:lnTo>
                    <a:pt x="294" y="272"/>
                  </a:lnTo>
                  <a:lnTo>
                    <a:pt x="292" y="272"/>
                  </a:lnTo>
                  <a:lnTo>
                    <a:pt x="292" y="274"/>
                  </a:lnTo>
                  <a:lnTo>
                    <a:pt x="290" y="274"/>
                  </a:lnTo>
                  <a:lnTo>
                    <a:pt x="288" y="276"/>
                  </a:lnTo>
                  <a:lnTo>
                    <a:pt x="286" y="276"/>
                  </a:lnTo>
                  <a:lnTo>
                    <a:pt x="284" y="278"/>
                  </a:lnTo>
                  <a:lnTo>
                    <a:pt x="283" y="280"/>
                  </a:lnTo>
                  <a:lnTo>
                    <a:pt x="281" y="280"/>
                  </a:lnTo>
                  <a:lnTo>
                    <a:pt x="281" y="282"/>
                  </a:lnTo>
                  <a:lnTo>
                    <a:pt x="279" y="282"/>
                  </a:lnTo>
                  <a:lnTo>
                    <a:pt x="277" y="284"/>
                  </a:lnTo>
                  <a:lnTo>
                    <a:pt x="275" y="284"/>
                  </a:lnTo>
                  <a:lnTo>
                    <a:pt x="273" y="286"/>
                  </a:lnTo>
                  <a:lnTo>
                    <a:pt x="271" y="286"/>
                  </a:lnTo>
                  <a:lnTo>
                    <a:pt x="271" y="288"/>
                  </a:lnTo>
                  <a:lnTo>
                    <a:pt x="269" y="288"/>
                  </a:lnTo>
                  <a:lnTo>
                    <a:pt x="267" y="289"/>
                  </a:lnTo>
                  <a:lnTo>
                    <a:pt x="265" y="289"/>
                  </a:lnTo>
                  <a:lnTo>
                    <a:pt x="265" y="291"/>
                  </a:lnTo>
                  <a:lnTo>
                    <a:pt x="263" y="291"/>
                  </a:lnTo>
                  <a:lnTo>
                    <a:pt x="261" y="293"/>
                  </a:lnTo>
                  <a:lnTo>
                    <a:pt x="260" y="293"/>
                  </a:lnTo>
                  <a:lnTo>
                    <a:pt x="258" y="295"/>
                  </a:lnTo>
                  <a:lnTo>
                    <a:pt x="256" y="297"/>
                  </a:lnTo>
                  <a:lnTo>
                    <a:pt x="254" y="297"/>
                  </a:lnTo>
                  <a:lnTo>
                    <a:pt x="254" y="299"/>
                  </a:lnTo>
                  <a:lnTo>
                    <a:pt x="252" y="299"/>
                  </a:lnTo>
                  <a:lnTo>
                    <a:pt x="252" y="301"/>
                  </a:lnTo>
                  <a:lnTo>
                    <a:pt x="250" y="301"/>
                  </a:lnTo>
                  <a:lnTo>
                    <a:pt x="250" y="303"/>
                  </a:lnTo>
                  <a:lnTo>
                    <a:pt x="248" y="303"/>
                  </a:lnTo>
                  <a:lnTo>
                    <a:pt x="248" y="305"/>
                  </a:lnTo>
                  <a:lnTo>
                    <a:pt x="246" y="305"/>
                  </a:lnTo>
                  <a:lnTo>
                    <a:pt x="246" y="307"/>
                  </a:lnTo>
                  <a:lnTo>
                    <a:pt x="244" y="307"/>
                  </a:lnTo>
                  <a:lnTo>
                    <a:pt x="244" y="309"/>
                  </a:lnTo>
                  <a:lnTo>
                    <a:pt x="242" y="309"/>
                  </a:lnTo>
                  <a:lnTo>
                    <a:pt x="242" y="311"/>
                  </a:lnTo>
                  <a:lnTo>
                    <a:pt x="240" y="311"/>
                  </a:lnTo>
                  <a:lnTo>
                    <a:pt x="238" y="313"/>
                  </a:lnTo>
                  <a:lnTo>
                    <a:pt x="236" y="313"/>
                  </a:lnTo>
                  <a:lnTo>
                    <a:pt x="236" y="314"/>
                  </a:lnTo>
                  <a:lnTo>
                    <a:pt x="235" y="314"/>
                  </a:lnTo>
                  <a:lnTo>
                    <a:pt x="235" y="316"/>
                  </a:lnTo>
                  <a:lnTo>
                    <a:pt x="233" y="316"/>
                  </a:lnTo>
                  <a:lnTo>
                    <a:pt x="233" y="318"/>
                  </a:lnTo>
                  <a:lnTo>
                    <a:pt x="231" y="318"/>
                  </a:lnTo>
                  <a:lnTo>
                    <a:pt x="231" y="320"/>
                  </a:lnTo>
                  <a:lnTo>
                    <a:pt x="229" y="320"/>
                  </a:lnTo>
                  <a:lnTo>
                    <a:pt x="227" y="320"/>
                  </a:lnTo>
                  <a:lnTo>
                    <a:pt x="223" y="322"/>
                  </a:lnTo>
                  <a:lnTo>
                    <a:pt x="219" y="322"/>
                  </a:lnTo>
                  <a:lnTo>
                    <a:pt x="217" y="322"/>
                  </a:lnTo>
                  <a:lnTo>
                    <a:pt x="215" y="322"/>
                  </a:lnTo>
                  <a:lnTo>
                    <a:pt x="212" y="324"/>
                  </a:lnTo>
                  <a:lnTo>
                    <a:pt x="208" y="324"/>
                  </a:lnTo>
                  <a:lnTo>
                    <a:pt x="206" y="324"/>
                  </a:lnTo>
                  <a:lnTo>
                    <a:pt x="202" y="326"/>
                  </a:lnTo>
                  <a:lnTo>
                    <a:pt x="200" y="326"/>
                  </a:lnTo>
                  <a:lnTo>
                    <a:pt x="198" y="326"/>
                  </a:lnTo>
                  <a:lnTo>
                    <a:pt x="194" y="326"/>
                  </a:lnTo>
                  <a:lnTo>
                    <a:pt x="192" y="328"/>
                  </a:lnTo>
                  <a:lnTo>
                    <a:pt x="190" y="328"/>
                  </a:lnTo>
                  <a:lnTo>
                    <a:pt x="190" y="326"/>
                  </a:lnTo>
                  <a:lnTo>
                    <a:pt x="188" y="326"/>
                  </a:lnTo>
                  <a:lnTo>
                    <a:pt x="188" y="324"/>
                  </a:lnTo>
                  <a:lnTo>
                    <a:pt x="188" y="322"/>
                  </a:lnTo>
                  <a:lnTo>
                    <a:pt x="190" y="322"/>
                  </a:lnTo>
                  <a:lnTo>
                    <a:pt x="190" y="320"/>
                  </a:lnTo>
                  <a:lnTo>
                    <a:pt x="190" y="318"/>
                  </a:lnTo>
                  <a:lnTo>
                    <a:pt x="188" y="318"/>
                  </a:lnTo>
                  <a:lnTo>
                    <a:pt x="188" y="316"/>
                  </a:lnTo>
                  <a:lnTo>
                    <a:pt x="190" y="314"/>
                  </a:lnTo>
                  <a:lnTo>
                    <a:pt x="188" y="314"/>
                  </a:lnTo>
                  <a:lnTo>
                    <a:pt x="188" y="313"/>
                  </a:lnTo>
                  <a:lnTo>
                    <a:pt x="187" y="313"/>
                  </a:lnTo>
                  <a:lnTo>
                    <a:pt x="185" y="311"/>
                  </a:lnTo>
                  <a:lnTo>
                    <a:pt x="181" y="311"/>
                  </a:lnTo>
                  <a:lnTo>
                    <a:pt x="179" y="311"/>
                  </a:lnTo>
                  <a:lnTo>
                    <a:pt x="177" y="309"/>
                  </a:lnTo>
                  <a:lnTo>
                    <a:pt x="175" y="309"/>
                  </a:lnTo>
                  <a:lnTo>
                    <a:pt x="175" y="307"/>
                  </a:lnTo>
                  <a:lnTo>
                    <a:pt x="173" y="305"/>
                  </a:lnTo>
                  <a:lnTo>
                    <a:pt x="173" y="307"/>
                  </a:lnTo>
                  <a:lnTo>
                    <a:pt x="171" y="307"/>
                  </a:lnTo>
                  <a:lnTo>
                    <a:pt x="169" y="307"/>
                  </a:lnTo>
                  <a:lnTo>
                    <a:pt x="167" y="307"/>
                  </a:lnTo>
                  <a:lnTo>
                    <a:pt x="167" y="305"/>
                  </a:lnTo>
                  <a:lnTo>
                    <a:pt x="165" y="303"/>
                  </a:lnTo>
                  <a:lnTo>
                    <a:pt x="164" y="301"/>
                  </a:lnTo>
                  <a:lnTo>
                    <a:pt x="162" y="299"/>
                  </a:lnTo>
                  <a:lnTo>
                    <a:pt x="160" y="299"/>
                  </a:lnTo>
                  <a:lnTo>
                    <a:pt x="160" y="297"/>
                  </a:lnTo>
                  <a:lnTo>
                    <a:pt x="158" y="297"/>
                  </a:lnTo>
                  <a:lnTo>
                    <a:pt x="156" y="297"/>
                  </a:lnTo>
                  <a:lnTo>
                    <a:pt x="158" y="295"/>
                  </a:lnTo>
                  <a:lnTo>
                    <a:pt x="158" y="293"/>
                  </a:lnTo>
                  <a:lnTo>
                    <a:pt x="156" y="291"/>
                  </a:lnTo>
                  <a:lnTo>
                    <a:pt x="154" y="289"/>
                  </a:lnTo>
                  <a:lnTo>
                    <a:pt x="152" y="288"/>
                  </a:lnTo>
                  <a:lnTo>
                    <a:pt x="150" y="288"/>
                  </a:lnTo>
                  <a:lnTo>
                    <a:pt x="150" y="286"/>
                  </a:lnTo>
                  <a:lnTo>
                    <a:pt x="148" y="286"/>
                  </a:lnTo>
                  <a:lnTo>
                    <a:pt x="146" y="284"/>
                  </a:lnTo>
                  <a:lnTo>
                    <a:pt x="144" y="284"/>
                  </a:lnTo>
                  <a:lnTo>
                    <a:pt x="144" y="282"/>
                  </a:lnTo>
                  <a:lnTo>
                    <a:pt x="142" y="282"/>
                  </a:lnTo>
                  <a:lnTo>
                    <a:pt x="140" y="280"/>
                  </a:lnTo>
                  <a:lnTo>
                    <a:pt x="139" y="280"/>
                  </a:lnTo>
                  <a:lnTo>
                    <a:pt x="139" y="278"/>
                  </a:lnTo>
                  <a:lnTo>
                    <a:pt x="137" y="278"/>
                  </a:lnTo>
                  <a:lnTo>
                    <a:pt x="135" y="276"/>
                  </a:lnTo>
                  <a:lnTo>
                    <a:pt x="133" y="274"/>
                  </a:lnTo>
                  <a:lnTo>
                    <a:pt x="131" y="274"/>
                  </a:lnTo>
                  <a:lnTo>
                    <a:pt x="129" y="272"/>
                  </a:lnTo>
                  <a:lnTo>
                    <a:pt x="127" y="270"/>
                  </a:lnTo>
                  <a:lnTo>
                    <a:pt x="125" y="270"/>
                  </a:lnTo>
                  <a:lnTo>
                    <a:pt x="125" y="268"/>
                  </a:lnTo>
                  <a:lnTo>
                    <a:pt x="123" y="268"/>
                  </a:lnTo>
                  <a:lnTo>
                    <a:pt x="121" y="266"/>
                  </a:lnTo>
                  <a:lnTo>
                    <a:pt x="119" y="266"/>
                  </a:lnTo>
                  <a:lnTo>
                    <a:pt x="119" y="265"/>
                  </a:lnTo>
                  <a:lnTo>
                    <a:pt x="117" y="265"/>
                  </a:lnTo>
                  <a:lnTo>
                    <a:pt x="116" y="263"/>
                  </a:lnTo>
                  <a:lnTo>
                    <a:pt x="114" y="261"/>
                  </a:lnTo>
                  <a:lnTo>
                    <a:pt x="112" y="261"/>
                  </a:lnTo>
                  <a:lnTo>
                    <a:pt x="110" y="259"/>
                  </a:lnTo>
                  <a:lnTo>
                    <a:pt x="108" y="257"/>
                  </a:lnTo>
                  <a:lnTo>
                    <a:pt x="106" y="257"/>
                  </a:lnTo>
                  <a:lnTo>
                    <a:pt x="106" y="255"/>
                  </a:lnTo>
                  <a:lnTo>
                    <a:pt x="104" y="255"/>
                  </a:lnTo>
                  <a:lnTo>
                    <a:pt x="102" y="253"/>
                  </a:lnTo>
                  <a:lnTo>
                    <a:pt x="100" y="253"/>
                  </a:lnTo>
                  <a:lnTo>
                    <a:pt x="100" y="251"/>
                  </a:lnTo>
                  <a:lnTo>
                    <a:pt x="98" y="251"/>
                  </a:lnTo>
                  <a:lnTo>
                    <a:pt x="96" y="249"/>
                  </a:lnTo>
                  <a:lnTo>
                    <a:pt x="94" y="247"/>
                  </a:lnTo>
                  <a:lnTo>
                    <a:pt x="92" y="247"/>
                  </a:lnTo>
                  <a:lnTo>
                    <a:pt x="91" y="245"/>
                  </a:lnTo>
                  <a:lnTo>
                    <a:pt x="91" y="243"/>
                  </a:lnTo>
                  <a:lnTo>
                    <a:pt x="89" y="243"/>
                  </a:lnTo>
                  <a:lnTo>
                    <a:pt x="87" y="243"/>
                  </a:lnTo>
                  <a:lnTo>
                    <a:pt x="87" y="241"/>
                  </a:lnTo>
                  <a:lnTo>
                    <a:pt x="85" y="241"/>
                  </a:lnTo>
                  <a:lnTo>
                    <a:pt x="83" y="240"/>
                  </a:lnTo>
                  <a:lnTo>
                    <a:pt x="81" y="238"/>
                  </a:lnTo>
                  <a:lnTo>
                    <a:pt x="79" y="238"/>
                  </a:lnTo>
                  <a:lnTo>
                    <a:pt x="79" y="236"/>
                  </a:lnTo>
                  <a:lnTo>
                    <a:pt x="77" y="236"/>
                  </a:lnTo>
                  <a:lnTo>
                    <a:pt x="75" y="234"/>
                  </a:lnTo>
                  <a:lnTo>
                    <a:pt x="73" y="232"/>
                  </a:lnTo>
                  <a:lnTo>
                    <a:pt x="71" y="232"/>
                  </a:lnTo>
                  <a:lnTo>
                    <a:pt x="71" y="230"/>
                  </a:lnTo>
                  <a:lnTo>
                    <a:pt x="69" y="230"/>
                  </a:lnTo>
                  <a:lnTo>
                    <a:pt x="68" y="228"/>
                  </a:lnTo>
                  <a:lnTo>
                    <a:pt x="66" y="228"/>
                  </a:lnTo>
                  <a:lnTo>
                    <a:pt x="66" y="226"/>
                  </a:lnTo>
                  <a:lnTo>
                    <a:pt x="64" y="226"/>
                  </a:lnTo>
                  <a:lnTo>
                    <a:pt x="64" y="224"/>
                  </a:lnTo>
                  <a:lnTo>
                    <a:pt x="62" y="224"/>
                  </a:lnTo>
                  <a:lnTo>
                    <a:pt x="58" y="222"/>
                  </a:lnTo>
                  <a:lnTo>
                    <a:pt x="56" y="220"/>
                  </a:lnTo>
                  <a:lnTo>
                    <a:pt x="54" y="218"/>
                  </a:lnTo>
                  <a:lnTo>
                    <a:pt x="50" y="217"/>
                  </a:lnTo>
                  <a:lnTo>
                    <a:pt x="48" y="215"/>
                  </a:lnTo>
                  <a:lnTo>
                    <a:pt x="46" y="215"/>
                  </a:lnTo>
                  <a:lnTo>
                    <a:pt x="43" y="213"/>
                  </a:lnTo>
                  <a:lnTo>
                    <a:pt x="41" y="211"/>
                  </a:lnTo>
                  <a:lnTo>
                    <a:pt x="39" y="209"/>
                  </a:lnTo>
                  <a:lnTo>
                    <a:pt x="35" y="207"/>
                  </a:lnTo>
                  <a:lnTo>
                    <a:pt x="31" y="205"/>
                  </a:lnTo>
                  <a:lnTo>
                    <a:pt x="29" y="203"/>
                  </a:lnTo>
                  <a:lnTo>
                    <a:pt x="25" y="199"/>
                  </a:lnTo>
                  <a:lnTo>
                    <a:pt x="21" y="197"/>
                  </a:lnTo>
                  <a:lnTo>
                    <a:pt x="20" y="195"/>
                  </a:lnTo>
                  <a:lnTo>
                    <a:pt x="16" y="193"/>
                  </a:lnTo>
                  <a:lnTo>
                    <a:pt x="12" y="192"/>
                  </a:lnTo>
                  <a:lnTo>
                    <a:pt x="10" y="190"/>
                  </a:lnTo>
                  <a:lnTo>
                    <a:pt x="6" y="188"/>
                  </a:lnTo>
                  <a:lnTo>
                    <a:pt x="4" y="186"/>
                  </a:lnTo>
                  <a:lnTo>
                    <a:pt x="0" y="184"/>
                  </a:lnTo>
                  <a:lnTo>
                    <a:pt x="0" y="182"/>
                  </a:lnTo>
                  <a:lnTo>
                    <a:pt x="0" y="180"/>
                  </a:lnTo>
                  <a:lnTo>
                    <a:pt x="0" y="178"/>
                  </a:lnTo>
                  <a:lnTo>
                    <a:pt x="0" y="176"/>
                  </a:lnTo>
                  <a:lnTo>
                    <a:pt x="0" y="174"/>
                  </a:lnTo>
                  <a:lnTo>
                    <a:pt x="0" y="172"/>
                  </a:lnTo>
                  <a:lnTo>
                    <a:pt x="0" y="170"/>
                  </a:lnTo>
                  <a:lnTo>
                    <a:pt x="0" y="169"/>
                  </a:lnTo>
                  <a:lnTo>
                    <a:pt x="0" y="167"/>
                  </a:lnTo>
                  <a:lnTo>
                    <a:pt x="0" y="165"/>
                  </a:lnTo>
                  <a:lnTo>
                    <a:pt x="0" y="163"/>
                  </a:lnTo>
                  <a:lnTo>
                    <a:pt x="0" y="161"/>
                  </a:lnTo>
                  <a:lnTo>
                    <a:pt x="0" y="159"/>
                  </a:lnTo>
                  <a:lnTo>
                    <a:pt x="0" y="157"/>
                  </a:lnTo>
                  <a:lnTo>
                    <a:pt x="2" y="157"/>
                  </a:lnTo>
                  <a:lnTo>
                    <a:pt x="4" y="155"/>
                  </a:lnTo>
                  <a:lnTo>
                    <a:pt x="6" y="153"/>
                  </a:lnTo>
                  <a:lnTo>
                    <a:pt x="8" y="151"/>
                  </a:lnTo>
                  <a:lnTo>
                    <a:pt x="10" y="151"/>
                  </a:lnTo>
                  <a:lnTo>
                    <a:pt x="12" y="149"/>
                  </a:lnTo>
                  <a:lnTo>
                    <a:pt x="14" y="147"/>
                  </a:lnTo>
                  <a:lnTo>
                    <a:pt x="16" y="147"/>
                  </a:lnTo>
                  <a:lnTo>
                    <a:pt x="16" y="146"/>
                  </a:lnTo>
                  <a:lnTo>
                    <a:pt x="18" y="146"/>
                  </a:lnTo>
                  <a:lnTo>
                    <a:pt x="20" y="146"/>
                  </a:lnTo>
                  <a:lnTo>
                    <a:pt x="21" y="146"/>
                  </a:lnTo>
                  <a:lnTo>
                    <a:pt x="23" y="144"/>
                  </a:lnTo>
                  <a:lnTo>
                    <a:pt x="25" y="144"/>
                  </a:lnTo>
                  <a:lnTo>
                    <a:pt x="27" y="144"/>
                  </a:lnTo>
                  <a:lnTo>
                    <a:pt x="31" y="144"/>
                  </a:lnTo>
                  <a:lnTo>
                    <a:pt x="33" y="144"/>
                  </a:lnTo>
                  <a:lnTo>
                    <a:pt x="37" y="142"/>
                  </a:lnTo>
                  <a:lnTo>
                    <a:pt x="39" y="142"/>
                  </a:lnTo>
                  <a:lnTo>
                    <a:pt x="41" y="142"/>
                  </a:lnTo>
                  <a:lnTo>
                    <a:pt x="43" y="142"/>
                  </a:lnTo>
                  <a:lnTo>
                    <a:pt x="44" y="142"/>
                  </a:lnTo>
                  <a:lnTo>
                    <a:pt x="46" y="142"/>
                  </a:lnTo>
                  <a:lnTo>
                    <a:pt x="46" y="144"/>
                  </a:lnTo>
                  <a:lnTo>
                    <a:pt x="48" y="144"/>
                  </a:lnTo>
                  <a:lnTo>
                    <a:pt x="50" y="144"/>
                  </a:lnTo>
                  <a:lnTo>
                    <a:pt x="52" y="142"/>
                  </a:lnTo>
                  <a:lnTo>
                    <a:pt x="54" y="138"/>
                  </a:lnTo>
                  <a:lnTo>
                    <a:pt x="54" y="136"/>
                  </a:lnTo>
                  <a:lnTo>
                    <a:pt x="56" y="134"/>
                  </a:lnTo>
                  <a:lnTo>
                    <a:pt x="58" y="134"/>
                  </a:lnTo>
                  <a:lnTo>
                    <a:pt x="60" y="132"/>
                  </a:lnTo>
                  <a:lnTo>
                    <a:pt x="60" y="130"/>
                  </a:lnTo>
                  <a:lnTo>
                    <a:pt x="62" y="130"/>
                  </a:lnTo>
                  <a:lnTo>
                    <a:pt x="66" y="128"/>
                  </a:lnTo>
                  <a:lnTo>
                    <a:pt x="68" y="128"/>
                  </a:lnTo>
                  <a:lnTo>
                    <a:pt x="69" y="124"/>
                  </a:lnTo>
                  <a:lnTo>
                    <a:pt x="71" y="124"/>
                  </a:lnTo>
                  <a:lnTo>
                    <a:pt x="75" y="124"/>
                  </a:lnTo>
                  <a:lnTo>
                    <a:pt x="77" y="122"/>
                  </a:lnTo>
                  <a:lnTo>
                    <a:pt x="81" y="121"/>
                  </a:lnTo>
                  <a:lnTo>
                    <a:pt x="81" y="119"/>
                  </a:lnTo>
                  <a:lnTo>
                    <a:pt x="81" y="117"/>
                  </a:lnTo>
                  <a:lnTo>
                    <a:pt x="81" y="115"/>
                  </a:lnTo>
                  <a:lnTo>
                    <a:pt x="79" y="115"/>
                  </a:lnTo>
                  <a:lnTo>
                    <a:pt x="79" y="113"/>
                  </a:lnTo>
                  <a:lnTo>
                    <a:pt x="77" y="113"/>
                  </a:lnTo>
                  <a:lnTo>
                    <a:pt x="77" y="111"/>
                  </a:lnTo>
                  <a:lnTo>
                    <a:pt x="77" y="109"/>
                  </a:lnTo>
                  <a:lnTo>
                    <a:pt x="79" y="109"/>
                  </a:lnTo>
                  <a:lnTo>
                    <a:pt x="81" y="103"/>
                  </a:lnTo>
                  <a:lnTo>
                    <a:pt x="83" y="103"/>
                  </a:lnTo>
                  <a:lnTo>
                    <a:pt x="87" y="103"/>
                  </a:lnTo>
                  <a:lnTo>
                    <a:pt x="91" y="101"/>
                  </a:lnTo>
                  <a:lnTo>
                    <a:pt x="92" y="101"/>
                  </a:lnTo>
                  <a:lnTo>
                    <a:pt x="92" y="99"/>
                  </a:lnTo>
                  <a:lnTo>
                    <a:pt x="91" y="96"/>
                  </a:lnTo>
                  <a:lnTo>
                    <a:pt x="92" y="96"/>
                  </a:lnTo>
                  <a:lnTo>
                    <a:pt x="96" y="96"/>
                  </a:lnTo>
                  <a:lnTo>
                    <a:pt x="98" y="96"/>
                  </a:lnTo>
                  <a:lnTo>
                    <a:pt x="100" y="96"/>
                  </a:lnTo>
                  <a:lnTo>
                    <a:pt x="102" y="96"/>
                  </a:lnTo>
                  <a:lnTo>
                    <a:pt x="104" y="96"/>
                  </a:lnTo>
                  <a:lnTo>
                    <a:pt x="106" y="96"/>
                  </a:lnTo>
                  <a:lnTo>
                    <a:pt x="108" y="96"/>
                  </a:lnTo>
                  <a:lnTo>
                    <a:pt x="110" y="96"/>
                  </a:lnTo>
                  <a:lnTo>
                    <a:pt x="112" y="96"/>
                  </a:lnTo>
                  <a:lnTo>
                    <a:pt x="114" y="96"/>
                  </a:lnTo>
                  <a:lnTo>
                    <a:pt x="116" y="96"/>
                  </a:lnTo>
                  <a:lnTo>
                    <a:pt x="117" y="96"/>
                  </a:lnTo>
                  <a:lnTo>
                    <a:pt x="119" y="96"/>
                  </a:lnTo>
                  <a:lnTo>
                    <a:pt x="119" y="94"/>
                  </a:lnTo>
                  <a:lnTo>
                    <a:pt x="117" y="94"/>
                  </a:lnTo>
                  <a:lnTo>
                    <a:pt x="117" y="92"/>
                  </a:lnTo>
                  <a:lnTo>
                    <a:pt x="119" y="90"/>
                  </a:lnTo>
                  <a:lnTo>
                    <a:pt x="121" y="90"/>
                  </a:lnTo>
                  <a:lnTo>
                    <a:pt x="121" y="88"/>
                  </a:lnTo>
                  <a:lnTo>
                    <a:pt x="117" y="84"/>
                  </a:lnTo>
                  <a:lnTo>
                    <a:pt x="116" y="84"/>
                  </a:lnTo>
                  <a:lnTo>
                    <a:pt x="114" y="80"/>
                  </a:lnTo>
                  <a:lnTo>
                    <a:pt x="114" y="78"/>
                  </a:lnTo>
                  <a:lnTo>
                    <a:pt x="114" y="76"/>
                  </a:lnTo>
                  <a:lnTo>
                    <a:pt x="114" y="74"/>
                  </a:lnTo>
                  <a:lnTo>
                    <a:pt x="112" y="74"/>
                  </a:lnTo>
                  <a:lnTo>
                    <a:pt x="112" y="73"/>
                  </a:lnTo>
                  <a:lnTo>
                    <a:pt x="112" y="71"/>
                  </a:lnTo>
                  <a:lnTo>
                    <a:pt x="112" y="69"/>
                  </a:lnTo>
                  <a:lnTo>
                    <a:pt x="112" y="67"/>
                  </a:lnTo>
                  <a:lnTo>
                    <a:pt x="112" y="65"/>
                  </a:lnTo>
                  <a:lnTo>
                    <a:pt x="110" y="65"/>
                  </a:lnTo>
                  <a:lnTo>
                    <a:pt x="112" y="65"/>
                  </a:lnTo>
                  <a:lnTo>
                    <a:pt x="112" y="63"/>
                  </a:lnTo>
                  <a:lnTo>
                    <a:pt x="112" y="61"/>
                  </a:lnTo>
                  <a:lnTo>
                    <a:pt x="112" y="59"/>
                  </a:lnTo>
                  <a:lnTo>
                    <a:pt x="112" y="57"/>
                  </a:lnTo>
                  <a:lnTo>
                    <a:pt x="110" y="53"/>
                  </a:lnTo>
                  <a:lnTo>
                    <a:pt x="110" y="51"/>
                  </a:lnTo>
                  <a:lnTo>
                    <a:pt x="112" y="50"/>
                  </a:lnTo>
                  <a:lnTo>
                    <a:pt x="110" y="50"/>
                  </a:lnTo>
                  <a:lnTo>
                    <a:pt x="108" y="48"/>
                  </a:lnTo>
                  <a:lnTo>
                    <a:pt x="110" y="46"/>
                  </a:lnTo>
                  <a:lnTo>
                    <a:pt x="110" y="44"/>
                  </a:lnTo>
                  <a:lnTo>
                    <a:pt x="108" y="44"/>
                  </a:lnTo>
                  <a:lnTo>
                    <a:pt x="106" y="42"/>
                  </a:lnTo>
                  <a:lnTo>
                    <a:pt x="104" y="42"/>
                  </a:lnTo>
                  <a:lnTo>
                    <a:pt x="104" y="40"/>
                  </a:lnTo>
                  <a:lnTo>
                    <a:pt x="102" y="40"/>
                  </a:lnTo>
                  <a:lnTo>
                    <a:pt x="102" y="38"/>
                  </a:lnTo>
                  <a:lnTo>
                    <a:pt x="104" y="38"/>
                  </a:lnTo>
                  <a:lnTo>
                    <a:pt x="106" y="38"/>
                  </a:lnTo>
                  <a:lnTo>
                    <a:pt x="108" y="38"/>
                  </a:lnTo>
                  <a:lnTo>
                    <a:pt x="110" y="38"/>
                  </a:lnTo>
                  <a:lnTo>
                    <a:pt x="112" y="36"/>
                  </a:lnTo>
                  <a:lnTo>
                    <a:pt x="114" y="34"/>
                  </a:lnTo>
                  <a:lnTo>
                    <a:pt x="116" y="34"/>
                  </a:lnTo>
                  <a:lnTo>
                    <a:pt x="117" y="34"/>
                  </a:lnTo>
                  <a:lnTo>
                    <a:pt x="117" y="32"/>
                  </a:lnTo>
                  <a:lnTo>
                    <a:pt x="119" y="30"/>
                  </a:lnTo>
                  <a:lnTo>
                    <a:pt x="119" y="28"/>
                  </a:lnTo>
                  <a:lnTo>
                    <a:pt x="121" y="28"/>
                  </a:lnTo>
                  <a:lnTo>
                    <a:pt x="121" y="26"/>
                  </a:lnTo>
                  <a:lnTo>
                    <a:pt x="123" y="26"/>
                  </a:lnTo>
                  <a:lnTo>
                    <a:pt x="125" y="26"/>
                  </a:lnTo>
                  <a:lnTo>
                    <a:pt x="125" y="25"/>
                  </a:lnTo>
                  <a:lnTo>
                    <a:pt x="127" y="25"/>
                  </a:lnTo>
                  <a:lnTo>
                    <a:pt x="127" y="26"/>
                  </a:lnTo>
                  <a:lnTo>
                    <a:pt x="129" y="26"/>
                  </a:lnTo>
                  <a:lnTo>
                    <a:pt x="129" y="25"/>
                  </a:lnTo>
                  <a:lnTo>
                    <a:pt x="131" y="25"/>
                  </a:lnTo>
                  <a:lnTo>
                    <a:pt x="131" y="23"/>
                  </a:lnTo>
                  <a:lnTo>
                    <a:pt x="133" y="23"/>
                  </a:lnTo>
                  <a:lnTo>
                    <a:pt x="133" y="25"/>
                  </a:lnTo>
                  <a:lnTo>
                    <a:pt x="135" y="25"/>
                  </a:lnTo>
                  <a:lnTo>
                    <a:pt x="137" y="25"/>
                  </a:lnTo>
                  <a:lnTo>
                    <a:pt x="139" y="25"/>
                  </a:lnTo>
                  <a:lnTo>
                    <a:pt x="139" y="23"/>
                  </a:lnTo>
                  <a:lnTo>
                    <a:pt x="140" y="21"/>
                  </a:lnTo>
                  <a:lnTo>
                    <a:pt x="140" y="19"/>
                  </a:lnTo>
                  <a:lnTo>
                    <a:pt x="142" y="19"/>
                  </a:lnTo>
                  <a:lnTo>
                    <a:pt x="142" y="17"/>
                  </a:lnTo>
                  <a:lnTo>
                    <a:pt x="144" y="17"/>
                  </a:lnTo>
                  <a:lnTo>
                    <a:pt x="146" y="17"/>
                  </a:lnTo>
                  <a:lnTo>
                    <a:pt x="146" y="15"/>
                  </a:lnTo>
                  <a:lnTo>
                    <a:pt x="148" y="15"/>
                  </a:lnTo>
                  <a:lnTo>
                    <a:pt x="148" y="13"/>
                  </a:lnTo>
                  <a:lnTo>
                    <a:pt x="150" y="13"/>
                  </a:lnTo>
                  <a:lnTo>
                    <a:pt x="152" y="13"/>
                  </a:lnTo>
                  <a:lnTo>
                    <a:pt x="154" y="13"/>
                  </a:lnTo>
                  <a:lnTo>
                    <a:pt x="154" y="11"/>
                  </a:lnTo>
                  <a:lnTo>
                    <a:pt x="156" y="11"/>
                  </a:lnTo>
                  <a:lnTo>
                    <a:pt x="158" y="11"/>
                  </a:lnTo>
                  <a:lnTo>
                    <a:pt x="160" y="11"/>
                  </a:lnTo>
                  <a:lnTo>
                    <a:pt x="160" y="9"/>
                  </a:lnTo>
                  <a:lnTo>
                    <a:pt x="162" y="9"/>
                  </a:lnTo>
                  <a:lnTo>
                    <a:pt x="165" y="9"/>
                  </a:lnTo>
                  <a:lnTo>
                    <a:pt x="167" y="9"/>
                  </a:lnTo>
                  <a:lnTo>
                    <a:pt x="169" y="9"/>
                  </a:lnTo>
                  <a:lnTo>
                    <a:pt x="171" y="9"/>
                  </a:lnTo>
                  <a:lnTo>
                    <a:pt x="175" y="7"/>
                  </a:lnTo>
                  <a:lnTo>
                    <a:pt x="177" y="7"/>
                  </a:lnTo>
                  <a:lnTo>
                    <a:pt x="177" y="9"/>
                  </a:lnTo>
                  <a:lnTo>
                    <a:pt x="179" y="9"/>
                  </a:lnTo>
                  <a:lnTo>
                    <a:pt x="181" y="9"/>
                  </a:lnTo>
                  <a:lnTo>
                    <a:pt x="181" y="7"/>
                  </a:lnTo>
                  <a:lnTo>
                    <a:pt x="183" y="7"/>
                  </a:lnTo>
                  <a:lnTo>
                    <a:pt x="183" y="5"/>
                  </a:lnTo>
                  <a:lnTo>
                    <a:pt x="185" y="5"/>
                  </a:lnTo>
                  <a:lnTo>
                    <a:pt x="187" y="3"/>
                  </a:lnTo>
                  <a:lnTo>
                    <a:pt x="187" y="5"/>
                  </a:lnTo>
                  <a:lnTo>
                    <a:pt x="188" y="5"/>
                  </a:lnTo>
                  <a:lnTo>
                    <a:pt x="190" y="5"/>
                  </a:lnTo>
                  <a:lnTo>
                    <a:pt x="190" y="3"/>
                  </a:lnTo>
                  <a:lnTo>
                    <a:pt x="190" y="5"/>
                  </a:lnTo>
                  <a:lnTo>
                    <a:pt x="192" y="5"/>
                  </a:lnTo>
                  <a:lnTo>
                    <a:pt x="194" y="5"/>
                  </a:lnTo>
                  <a:lnTo>
                    <a:pt x="196" y="5"/>
                  </a:lnTo>
                  <a:lnTo>
                    <a:pt x="196" y="3"/>
                  </a:lnTo>
                  <a:lnTo>
                    <a:pt x="198" y="3"/>
                  </a:lnTo>
                  <a:lnTo>
                    <a:pt x="200" y="2"/>
                  </a:lnTo>
                  <a:lnTo>
                    <a:pt x="202" y="3"/>
                  </a:lnTo>
                  <a:lnTo>
                    <a:pt x="204" y="3"/>
                  </a:lnTo>
                  <a:lnTo>
                    <a:pt x="206" y="3"/>
                  </a:lnTo>
                  <a:lnTo>
                    <a:pt x="206" y="2"/>
                  </a:lnTo>
                  <a:lnTo>
                    <a:pt x="208" y="3"/>
                  </a:lnTo>
                  <a:lnTo>
                    <a:pt x="210" y="2"/>
                  </a:lnTo>
                  <a:lnTo>
                    <a:pt x="210" y="3"/>
                  </a:lnTo>
                  <a:lnTo>
                    <a:pt x="212" y="3"/>
                  </a:lnTo>
                  <a:lnTo>
                    <a:pt x="213" y="3"/>
                  </a:lnTo>
                  <a:lnTo>
                    <a:pt x="215" y="3"/>
                  </a:lnTo>
                  <a:lnTo>
                    <a:pt x="217" y="3"/>
                  </a:lnTo>
                  <a:lnTo>
                    <a:pt x="217" y="5"/>
                  </a:lnTo>
                  <a:lnTo>
                    <a:pt x="219" y="5"/>
                  </a:lnTo>
                  <a:lnTo>
                    <a:pt x="219" y="7"/>
                  </a:lnTo>
                  <a:lnTo>
                    <a:pt x="221" y="7"/>
                  </a:lnTo>
                  <a:lnTo>
                    <a:pt x="223" y="7"/>
                  </a:lnTo>
                  <a:lnTo>
                    <a:pt x="225" y="7"/>
                  </a:lnTo>
                  <a:lnTo>
                    <a:pt x="227" y="7"/>
                  </a:lnTo>
                  <a:lnTo>
                    <a:pt x="227" y="5"/>
                  </a:lnTo>
                  <a:lnTo>
                    <a:pt x="229" y="5"/>
                  </a:lnTo>
                  <a:lnTo>
                    <a:pt x="229" y="3"/>
                  </a:lnTo>
                  <a:lnTo>
                    <a:pt x="231" y="3"/>
                  </a:lnTo>
                  <a:lnTo>
                    <a:pt x="235" y="3"/>
                  </a:lnTo>
                  <a:lnTo>
                    <a:pt x="236" y="3"/>
                  </a:lnTo>
                  <a:lnTo>
                    <a:pt x="238" y="2"/>
                  </a:lnTo>
                  <a:lnTo>
                    <a:pt x="238" y="0"/>
                  </a:lnTo>
                  <a:lnTo>
                    <a:pt x="240" y="0"/>
                  </a:lnTo>
                  <a:lnTo>
                    <a:pt x="242" y="0"/>
                  </a:lnTo>
                  <a:lnTo>
                    <a:pt x="242" y="2"/>
                  </a:lnTo>
                  <a:lnTo>
                    <a:pt x="244" y="2"/>
                  </a:lnTo>
                  <a:lnTo>
                    <a:pt x="246" y="2"/>
                  </a:lnTo>
                  <a:lnTo>
                    <a:pt x="248" y="2"/>
                  </a:lnTo>
                  <a:lnTo>
                    <a:pt x="248" y="3"/>
                  </a:lnTo>
                  <a:lnTo>
                    <a:pt x="250" y="3"/>
                  </a:lnTo>
                  <a:lnTo>
                    <a:pt x="250" y="2"/>
                  </a:lnTo>
                  <a:lnTo>
                    <a:pt x="252" y="2"/>
                  </a:lnTo>
                  <a:lnTo>
                    <a:pt x="254" y="2"/>
                  </a:lnTo>
                  <a:lnTo>
                    <a:pt x="254" y="0"/>
                  </a:lnTo>
                  <a:lnTo>
                    <a:pt x="252" y="0"/>
                  </a:lnTo>
                  <a:lnTo>
                    <a:pt x="254" y="0"/>
                  </a:lnTo>
                  <a:lnTo>
                    <a:pt x="256" y="0"/>
                  </a:lnTo>
                  <a:lnTo>
                    <a:pt x="258" y="0"/>
                  </a:lnTo>
                  <a:lnTo>
                    <a:pt x="260" y="2"/>
                  </a:lnTo>
                  <a:lnTo>
                    <a:pt x="261" y="2"/>
                  </a:lnTo>
                  <a:lnTo>
                    <a:pt x="261" y="3"/>
                  </a:lnTo>
                  <a:lnTo>
                    <a:pt x="263" y="3"/>
                  </a:lnTo>
                  <a:lnTo>
                    <a:pt x="267" y="3"/>
                  </a:lnTo>
                  <a:lnTo>
                    <a:pt x="269" y="2"/>
                  </a:lnTo>
                  <a:lnTo>
                    <a:pt x="271" y="2"/>
                  </a:lnTo>
                  <a:lnTo>
                    <a:pt x="273" y="2"/>
                  </a:lnTo>
                  <a:lnTo>
                    <a:pt x="273" y="3"/>
                  </a:lnTo>
                  <a:lnTo>
                    <a:pt x="27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3" name="Freeform 72"/>
            <p:cNvSpPr>
              <a:spLocks noEditPoints="1"/>
            </p:cNvSpPr>
            <p:nvPr/>
          </p:nvSpPr>
          <p:spPr bwMode="auto">
            <a:xfrm>
              <a:off x="2713038" y="4795838"/>
              <a:ext cx="414338" cy="165100"/>
            </a:xfrm>
            <a:custGeom>
              <a:avLst/>
              <a:gdLst>
                <a:gd name="T0" fmla="*/ 187 w 261"/>
                <a:gd name="T1" fmla="*/ 65 h 104"/>
                <a:gd name="T2" fmla="*/ 188 w 261"/>
                <a:gd name="T3" fmla="*/ 65 h 104"/>
                <a:gd name="T4" fmla="*/ 31 w 261"/>
                <a:gd name="T5" fmla="*/ 44 h 104"/>
                <a:gd name="T6" fmla="*/ 20 w 261"/>
                <a:gd name="T7" fmla="*/ 42 h 104"/>
                <a:gd name="T8" fmla="*/ 33 w 261"/>
                <a:gd name="T9" fmla="*/ 38 h 104"/>
                <a:gd name="T10" fmla="*/ 23 w 261"/>
                <a:gd name="T11" fmla="*/ 31 h 104"/>
                <a:gd name="T12" fmla="*/ 18 w 261"/>
                <a:gd name="T13" fmla="*/ 33 h 104"/>
                <a:gd name="T14" fmla="*/ 4 w 261"/>
                <a:gd name="T15" fmla="*/ 29 h 104"/>
                <a:gd name="T16" fmla="*/ 2 w 261"/>
                <a:gd name="T17" fmla="*/ 27 h 104"/>
                <a:gd name="T18" fmla="*/ 16 w 261"/>
                <a:gd name="T19" fmla="*/ 29 h 104"/>
                <a:gd name="T20" fmla="*/ 6 w 261"/>
                <a:gd name="T21" fmla="*/ 23 h 104"/>
                <a:gd name="T22" fmla="*/ 12 w 261"/>
                <a:gd name="T23" fmla="*/ 29 h 104"/>
                <a:gd name="T24" fmla="*/ 14 w 261"/>
                <a:gd name="T25" fmla="*/ 38 h 104"/>
                <a:gd name="T26" fmla="*/ 4 w 261"/>
                <a:gd name="T27" fmla="*/ 36 h 104"/>
                <a:gd name="T28" fmla="*/ 8 w 261"/>
                <a:gd name="T29" fmla="*/ 31 h 104"/>
                <a:gd name="T30" fmla="*/ 4 w 261"/>
                <a:gd name="T31" fmla="*/ 25 h 104"/>
                <a:gd name="T32" fmla="*/ 18 w 261"/>
                <a:gd name="T33" fmla="*/ 19 h 104"/>
                <a:gd name="T34" fmla="*/ 16 w 261"/>
                <a:gd name="T35" fmla="*/ 13 h 104"/>
                <a:gd name="T36" fmla="*/ 202 w 261"/>
                <a:gd name="T37" fmla="*/ 2 h 104"/>
                <a:gd name="T38" fmla="*/ 212 w 261"/>
                <a:gd name="T39" fmla="*/ 6 h 104"/>
                <a:gd name="T40" fmla="*/ 221 w 261"/>
                <a:gd name="T41" fmla="*/ 10 h 104"/>
                <a:gd name="T42" fmla="*/ 227 w 261"/>
                <a:gd name="T43" fmla="*/ 15 h 104"/>
                <a:gd name="T44" fmla="*/ 236 w 261"/>
                <a:gd name="T45" fmla="*/ 19 h 104"/>
                <a:gd name="T46" fmla="*/ 244 w 261"/>
                <a:gd name="T47" fmla="*/ 15 h 104"/>
                <a:gd name="T48" fmla="*/ 252 w 261"/>
                <a:gd name="T49" fmla="*/ 21 h 104"/>
                <a:gd name="T50" fmla="*/ 260 w 261"/>
                <a:gd name="T51" fmla="*/ 25 h 104"/>
                <a:gd name="T52" fmla="*/ 258 w 261"/>
                <a:gd name="T53" fmla="*/ 27 h 104"/>
                <a:gd name="T54" fmla="*/ 261 w 261"/>
                <a:gd name="T55" fmla="*/ 36 h 104"/>
                <a:gd name="T56" fmla="*/ 258 w 261"/>
                <a:gd name="T57" fmla="*/ 46 h 104"/>
                <a:gd name="T58" fmla="*/ 252 w 261"/>
                <a:gd name="T59" fmla="*/ 52 h 104"/>
                <a:gd name="T60" fmla="*/ 246 w 261"/>
                <a:gd name="T61" fmla="*/ 59 h 104"/>
                <a:gd name="T62" fmla="*/ 238 w 261"/>
                <a:gd name="T63" fmla="*/ 65 h 104"/>
                <a:gd name="T64" fmla="*/ 225 w 261"/>
                <a:gd name="T65" fmla="*/ 69 h 104"/>
                <a:gd name="T66" fmla="*/ 215 w 261"/>
                <a:gd name="T67" fmla="*/ 75 h 104"/>
                <a:gd name="T68" fmla="*/ 212 w 261"/>
                <a:gd name="T69" fmla="*/ 79 h 104"/>
                <a:gd name="T70" fmla="*/ 210 w 261"/>
                <a:gd name="T71" fmla="*/ 88 h 104"/>
                <a:gd name="T72" fmla="*/ 204 w 261"/>
                <a:gd name="T73" fmla="*/ 98 h 104"/>
                <a:gd name="T74" fmla="*/ 198 w 261"/>
                <a:gd name="T75" fmla="*/ 102 h 104"/>
                <a:gd name="T76" fmla="*/ 192 w 261"/>
                <a:gd name="T77" fmla="*/ 94 h 104"/>
                <a:gd name="T78" fmla="*/ 181 w 261"/>
                <a:gd name="T79" fmla="*/ 94 h 104"/>
                <a:gd name="T80" fmla="*/ 179 w 261"/>
                <a:gd name="T81" fmla="*/ 86 h 104"/>
                <a:gd name="T82" fmla="*/ 183 w 261"/>
                <a:gd name="T83" fmla="*/ 79 h 104"/>
                <a:gd name="T84" fmla="*/ 187 w 261"/>
                <a:gd name="T85" fmla="*/ 75 h 104"/>
                <a:gd name="T86" fmla="*/ 190 w 261"/>
                <a:gd name="T87" fmla="*/ 67 h 104"/>
                <a:gd name="T88" fmla="*/ 188 w 261"/>
                <a:gd name="T89" fmla="*/ 56 h 104"/>
                <a:gd name="T90" fmla="*/ 187 w 261"/>
                <a:gd name="T91" fmla="*/ 63 h 104"/>
                <a:gd name="T92" fmla="*/ 187 w 261"/>
                <a:gd name="T93" fmla="*/ 63 h 104"/>
                <a:gd name="T94" fmla="*/ 185 w 261"/>
                <a:gd name="T95" fmla="*/ 63 h 104"/>
                <a:gd name="T96" fmla="*/ 179 w 261"/>
                <a:gd name="T97" fmla="*/ 65 h 104"/>
                <a:gd name="T98" fmla="*/ 171 w 261"/>
                <a:gd name="T99" fmla="*/ 58 h 104"/>
                <a:gd name="T100" fmla="*/ 175 w 261"/>
                <a:gd name="T101" fmla="*/ 52 h 104"/>
                <a:gd name="T102" fmla="*/ 175 w 261"/>
                <a:gd name="T103" fmla="*/ 44 h 104"/>
                <a:gd name="T104" fmla="*/ 177 w 261"/>
                <a:gd name="T105" fmla="*/ 38 h 104"/>
                <a:gd name="T106" fmla="*/ 181 w 261"/>
                <a:gd name="T107" fmla="*/ 33 h 104"/>
                <a:gd name="T108" fmla="*/ 181 w 261"/>
                <a:gd name="T109" fmla="*/ 27 h 104"/>
                <a:gd name="T110" fmla="*/ 187 w 261"/>
                <a:gd name="T111" fmla="*/ 19 h 104"/>
                <a:gd name="T112" fmla="*/ 187 w 261"/>
                <a:gd name="T113" fmla="*/ 15 h 104"/>
                <a:gd name="T114" fmla="*/ 188 w 261"/>
                <a:gd name="T115" fmla="*/ 10 h 104"/>
                <a:gd name="T116" fmla="*/ 194 w 261"/>
                <a:gd name="T117" fmla="*/ 6 h 104"/>
                <a:gd name="T118" fmla="*/ 202 w 261"/>
                <a:gd name="T119" fmla="*/ 4 h 104"/>
                <a:gd name="T120" fmla="*/ 206 w 261"/>
                <a:gd name="T1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1" h="104">
                  <a:moveTo>
                    <a:pt x="185" y="71"/>
                  </a:moveTo>
                  <a:lnTo>
                    <a:pt x="183" y="71"/>
                  </a:lnTo>
                  <a:lnTo>
                    <a:pt x="183" y="69"/>
                  </a:lnTo>
                  <a:lnTo>
                    <a:pt x="183" y="67"/>
                  </a:lnTo>
                  <a:lnTo>
                    <a:pt x="185" y="65"/>
                  </a:lnTo>
                  <a:lnTo>
                    <a:pt x="187" y="65"/>
                  </a:lnTo>
                  <a:lnTo>
                    <a:pt x="188" y="67"/>
                  </a:lnTo>
                  <a:lnTo>
                    <a:pt x="187" y="67"/>
                  </a:lnTo>
                  <a:lnTo>
                    <a:pt x="187" y="69"/>
                  </a:lnTo>
                  <a:lnTo>
                    <a:pt x="185" y="69"/>
                  </a:lnTo>
                  <a:lnTo>
                    <a:pt x="185" y="71"/>
                  </a:lnTo>
                  <a:close/>
                  <a:moveTo>
                    <a:pt x="188" y="65"/>
                  </a:moveTo>
                  <a:lnTo>
                    <a:pt x="188" y="63"/>
                  </a:lnTo>
                  <a:lnTo>
                    <a:pt x="190" y="63"/>
                  </a:lnTo>
                  <a:lnTo>
                    <a:pt x="188" y="65"/>
                  </a:lnTo>
                  <a:close/>
                  <a:moveTo>
                    <a:pt x="33" y="44"/>
                  </a:moveTo>
                  <a:lnTo>
                    <a:pt x="33" y="46"/>
                  </a:lnTo>
                  <a:lnTo>
                    <a:pt x="31" y="44"/>
                  </a:lnTo>
                  <a:lnTo>
                    <a:pt x="33" y="44"/>
                  </a:lnTo>
                  <a:close/>
                  <a:moveTo>
                    <a:pt x="20" y="42"/>
                  </a:moveTo>
                  <a:lnTo>
                    <a:pt x="21" y="42"/>
                  </a:lnTo>
                  <a:lnTo>
                    <a:pt x="21" y="44"/>
                  </a:lnTo>
                  <a:lnTo>
                    <a:pt x="20" y="44"/>
                  </a:lnTo>
                  <a:lnTo>
                    <a:pt x="20" y="42"/>
                  </a:lnTo>
                  <a:close/>
                  <a:moveTo>
                    <a:pt x="39" y="35"/>
                  </a:moveTo>
                  <a:lnTo>
                    <a:pt x="39" y="36"/>
                  </a:lnTo>
                  <a:lnTo>
                    <a:pt x="37" y="36"/>
                  </a:lnTo>
                  <a:lnTo>
                    <a:pt x="37" y="38"/>
                  </a:lnTo>
                  <a:lnTo>
                    <a:pt x="35" y="38"/>
                  </a:lnTo>
                  <a:lnTo>
                    <a:pt x="33" y="38"/>
                  </a:lnTo>
                  <a:lnTo>
                    <a:pt x="33" y="36"/>
                  </a:lnTo>
                  <a:lnTo>
                    <a:pt x="35" y="36"/>
                  </a:lnTo>
                  <a:lnTo>
                    <a:pt x="35" y="35"/>
                  </a:lnTo>
                  <a:lnTo>
                    <a:pt x="37" y="35"/>
                  </a:lnTo>
                  <a:lnTo>
                    <a:pt x="39" y="35"/>
                  </a:lnTo>
                  <a:close/>
                  <a:moveTo>
                    <a:pt x="23" y="31"/>
                  </a:moveTo>
                  <a:lnTo>
                    <a:pt x="23" y="33"/>
                  </a:lnTo>
                  <a:lnTo>
                    <a:pt x="23" y="35"/>
                  </a:lnTo>
                  <a:lnTo>
                    <a:pt x="21" y="35"/>
                  </a:lnTo>
                  <a:lnTo>
                    <a:pt x="20" y="35"/>
                  </a:lnTo>
                  <a:lnTo>
                    <a:pt x="18" y="35"/>
                  </a:lnTo>
                  <a:lnTo>
                    <a:pt x="18" y="33"/>
                  </a:lnTo>
                  <a:lnTo>
                    <a:pt x="20" y="33"/>
                  </a:lnTo>
                  <a:lnTo>
                    <a:pt x="20" y="31"/>
                  </a:lnTo>
                  <a:lnTo>
                    <a:pt x="21" y="31"/>
                  </a:lnTo>
                  <a:lnTo>
                    <a:pt x="23" y="31"/>
                  </a:lnTo>
                  <a:close/>
                  <a:moveTo>
                    <a:pt x="4" y="27"/>
                  </a:moveTo>
                  <a:lnTo>
                    <a:pt x="4" y="29"/>
                  </a:lnTo>
                  <a:lnTo>
                    <a:pt x="4" y="31"/>
                  </a:lnTo>
                  <a:lnTo>
                    <a:pt x="2" y="31"/>
                  </a:lnTo>
                  <a:lnTo>
                    <a:pt x="0" y="31"/>
                  </a:lnTo>
                  <a:lnTo>
                    <a:pt x="0" y="29"/>
                  </a:lnTo>
                  <a:lnTo>
                    <a:pt x="0" y="27"/>
                  </a:lnTo>
                  <a:lnTo>
                    <a:pt x="2" y="27"/>
                  </a:lnTo>
                  <a:lnTo>
                    <a:pt x="4" y="27"/>
                  </a:lnTo>
                  <a:close/>
                  <a:moveTo>
                    <a:pt x="16" y="25"/>
                  </a:moveTo>
                  <a:lnTo>
                    <a:pt x="16" y="27"/>
                  </a:lnTo>
                  <a:lnTo>
                    <a:pt x="18" y="27"/>
                  </a:lnTo>
                  <a:lnTo>
                    <a:pt x="18" y="29"/>
                  </a:lnTo>
                  <a:lnTo>
                    <a:pt x="16" y="29"/>
                  </a:lnTo>
                  <a:lnTo>
                    <a:pt x="14" y="29"/>
                  </a:lnTo>
                  <a:lnTo>
                    <a:pt x="14" y="27"/>
                  </a:lnTo>
                  <a:lnTo>
                    <a:pt x="14" y="25"/>
                  </a:lnTo>
                  <a:lnTo>
                    <a:pt x="16" y="25"/>
                  </a:lnTo>
                  <a:close/>
                  <a:moveTo>
                    <a:pt x="6" y="21"/>
                  </a:moveTo>
                  <a:lnTo>
                    <a:pt x="6" y="23"/>
                  </a:lnTo>
                  <a:lnTo>
                    <a:pt x="8" y="23"/>
                  </a:lnTo>
                  <a:lnTo>
                    <a:pt x="8" y="25"/>
                  </a:lnTo>
                  <a:lnTo>
                    <a:pt x="8" y="27"/>
                  </a:lnTo>
                  <a:lnTo>
                    <a:pt x="10" y="27"/>
                  </a:lnTo>
                  <a:lnTo>
                    <a:pt x="10" y="29"/>
                  </a:lnTo>
                  <a:lnTo>
                    <a:pt x="12" y="29"/>
                  </a:lnTo>
                  <a:lnTo>
                    <a:pt x="12" y="31"/>
                  </a:lnTo>
                  <a:lnTo>
                    <a:pt x="12" y="33"/>
                  </a:lnTo>
                  <a:lnTo>
                    <a:pt x="14" y="33"/>
                  </a:lnTo>
                  <a:lnTo>
                    <a:pt x="14" y="35"/>
                  </a:lnTo>
                  <a:lnTo>
                    <a:pt x="14" y="36"/>
                  </a:lnTo>
                  <a:lnTo>
                    <a:pt x="14" y="38"/>
                  </a:lnTo>
                  <a:lnTo>
                    <a:pt x="12" y="38"/>
                  </a:lnTo>
                  <a:lnTo>
                    <a:pt x="10" y="38"/>
                  </a:lnTo>
                  <a:lnTo>
                    <a:pt x="8" y="40"/>
                  </a:lnTo>
                  <a:lnTo>
                    <a:pt x="6" y="38"/>
                  </a:lnTo>
                  <a:lnTo>
                    <a:pt x="4" y="38"/>
                  </a:lnTo>
                  <a:lnTo>
                    <a:pt x="4" y="36"/>
                  </a:lnTo>
                  <a:lnTo>
                    <a:pt x="4" y="35"/>
                  </a:lnTo>
                  <a:lnTo>
                    <a:pt x="6" y="35"/>
                  </a:lnTo>
                  <a:lnTo>
                    <a:pt x="8" y="35"/>
                  </a:lnTo>
                  <a:lnTo>
                    <a:pt x="10" y="33"/>
                  </a:lnTo>
                  <a:lnTo>
                    <a:pt x="8" y="33"/>
                  </a:lnTo>
                  <a:lnTo>
                    <a:pt x="8" y="31"/>
                  </a:lnTo>
                  <a:lnTo>
                    <a:pt x="8" y="29"/>
                  </a:lnTo>
                  <a:lnTo>
                    <a:pt x="6" y="29"/>
                  </a:lnTo>
                  <a:lnTo>
                    <a:pt x="6" y="27"/>
                  </a:lnTo>
                  <a:lnTo>
                    <a:pt x="4" y="27"/>
                  </a:lnTo>
                  <a:lnTo>
                    <a:pt x="6" y="27"/>
                  </a:lnTo>
                  <a:lnTo>
                    <a:pt x="4" y="25"/>
                  </a:lnTo>
                  <a:lnTo>
                    <a:pt x="4" y="23"/>
                  </a:lnTo>
                  <a:lnTo>
                    <a:pt x="2" y="23"/>
                  </a:lnTo>
                  <a:lnTo>
                    <a:pt x="4" y="21"/>
                  </a:lnTo>
                  <a:lnTo>
                    <a:pt x="6" y="21"/>
                  </a:lnTo>
                  <a:close/>
                  <a:moveTo>
                    <a:pt x="20" y="19"/>
                  </a:moveTo>
                  <a:lnTo>
                    <a:pt x="18" y="19"/>
                  </a:lnTo>
                  <a:lnTo>
                    <a:pt x="18" y="17"/>
                  </a:lnTo>
                  <a:lnTo>
                    <a:pt x="20" y="17"/>
                  </a:lnTo>
                  <a:lnTo>
                    <a:pt x="21" y="17"/>
                  </a:lnTo>
                  <a:lnTo>
                    <a:pt x="21" y="19"/>
                  </a:lnTo>
                  <a:lnTo>
                    <a:pt x="20" y="19"/>
                  </a:lnTo>
                  <a:close/>
                  <a:moveTo>
                    <a:pt x="16" y="13"/>
                  </a:moveTo>
                  <a:lnTo>
                    <a:pt x="14" y="13"/>
                  </a:lnTo>
                  <a:lnTo>
                    <a:pt x="16" y="13"/>
                  </a:lnTo>
                  <a:close/>
                  <a:moveTo>
                    <a:pt x="204" y="2"/>
                  </a:moveTo>
                  <a:lnTo>
                    <a:pt x="204" y="4"/>
                  </a:lnTo>
                  <a:lnTo>
                    <a:pt x="202" y="4"/>
                  </a:lnTo>
                  <a:lnTo>
                    <a:pt x="202" y="2"/>
                  </a:lnTo>
                  <a:lnTo>
                    <a:pt x="204" y="2"/>
                  </a:lnTo>
                  <a:close/>
                  <a:moveTo>
                    <a:pt x="208" y="2"/>
                  </a:moveTo>
                  <a:lnTo>
                    <a:pt x="208" y="4"/>
                  </a:lnTo>
                  <a:lnTo>
                    <a:pt x="210" y="4"/>
                  </a:lnTo>
                  <a:lnTo>
                    <a:pt x="212" y="4"/>
                  </a:lnTo>
                  <a:lnTo>
                    <a:pt x="212" y="6"/>
                  </a:lnTo>
                  <a:lnTo>
                    <a:pt x="213" y="6"/>
                  </a:lnTo>
                  <a:lnTo>
                    <a:pt x="213" y="8"/>
                  </a:lnTo>
                  <a:lnTo>
                    <a:pt x="215" y="8"/>
                  </a:lnTo>
                  <a:lnTo>
                    <a:pt x="217" y="10"/>
                  </a:lnTo>
                  <a:lnTo>
                    <a:pt x="219" y="10"/>
                  </a:lnTo>
                  <a:lnTo>
                    <a:pt x="221" y="10"/>
                  </a:lnTo>
                  <a:lnTo>
                    <a:pt x="223" y="10"/>
                  </a:lnTo>
                  <a:lnTo>
                    <a:pt x="223" y="11"/>
                  </a:lnTo>
                  <a:lnTo>
                    <a:pt x="225" y="11"/>
                  </a:lnTo>
                  <a:lnTo>
                    <a:pt x="225" y="13"/>
                  </a:lnTo>
                  <a:lnTo>
                    <a:pt x="227" y="13"/>
                  </a:lnTo>
                  <a:lnTo>
                    <a:pt x="227" y="15"/>
                  </a:lnTo>
                  <a:lnTo>
                    <a:pt x="227" y="17"/>
                  </a:lnTo>
                  <a:lnTo>
                    <a:pt x="229" y="17"/>
                  </a:lnTo>
                  <a:lnTo>
                    <a:pt x="231" y="17"/>
                  </a:lnTo>
                  <a:lnTo>
                    <a:pt x="233" y="17"/>
                  </a:lnTo>
                  <a:lnTo>
                    <a:pt x="235" y="19"/>
                  </a:lnTo>
                  <a:lnTo>
                    <a:pt x="236" y="19"/>
                  </a:lnTo>
                  <a:lnTo>
                    <a:pt x="238" y="19"/>
                  </a:lnTo>
                  <a:lnTo>
                    <a:pt x="240" y="19"/>
                  </a:lnTo>
                  <a:lnTo>
                    <a:pt x="242" y="19"/>
                  </a:lnTo>
                  <a:lnTo>
                    <a:pt x="244" y="19"/>
                  </a:lnTo>
                  <a:lnTo>
                    <a:pt x="244" y="17"/>
                  </a:lnTo>
                  <a:lnTo>
                    <a:pt x="244" y="15"/>
                  </a:lnTo>
                  <a:lnTo>
                    <a:pt x="246" y="15"/>
                  </a:lnTo>
                  <a:lnTo>
                    <a:pt x="246" y="17"/>
                  </a:lnTo>
                  <a:lnTo>
                    <a:pt x="248" y="17"/>
                  </a:lnTo>
                  <a:lnTo>
                    <a:pt x="250" y="17"/>
                  </a:lnTo>
                  <a:lnTo>
                    <a:pt x="250" y="19"/>
                  </a:lnTo>
                  <a:lnTo>
                    <a:pt x="252" y="21"/>
                  </a:lnTo>
                  <a:lnTo>
                    <a:pt x="254" y="21"/>
                  </a:lnTo>
                  <a:lnTo>
                    <a:pt x="256" y="21"/>
                  </a:lnTo>
                  <a:lnTo>
                    <a:pt x="256" y="23"/>
                  </a:lnTo>
                  <a:lnTo>
                    <a:pt x="258" y="23"/>
                  </a:lnTo>
                  <a:lnTo>
                    <a:pt x="260" y="23"/>
                  </a:lnTo>
                  <a:lnTo>
                    <a:pt x="260" y="25"/>
                  </a:lnTo>
                  <a:lnTo>
                    <a:pt x="261" y="25"/>
                  </a:lnTo>
                  <a:lnTo>
                    <a:pt x="260" y="25"/>
                  </a:lnTo>
                  <a:lnTo>
                    <a:pt x="258" y="25"/>
                  </a:lnTo>
                  <a:lnTo>
                    <a:pt x="256" y="25"/>
                  </a:lnTo>
                  <a:lnTo>
                    <a:pt x="256" y="27"/>
                  </a:lnTo>
                  <a:lnTo>
                    <a:pt x="258" y="27"/>
                  </a:lnTo>
                  <a:lnTo>
                    <a:pt x="260" y="29"/>
                  </a:lnTo>
                  <a:lnTo>
                    <a:pt x="260" y="31"/>
                  </a:lnTo>
                  <a:lnTo>
                    <a:pt x="261" y="31"/>
                  </a:lnTo>
                  <a:lnTo>
                    <a:pt x="261" y="33"/>
                  </a:lnTo>
                  <a:lnTo>
                    <a:pt x="261" y="35"/>
                  </a:lnTo>
                  <a:lnTo>
                    <a:pt x="261" y="36"/>
                  </a:lnTo>
                  <a:lnTo>
                    <a:pt x="261" y="38"/>
                  </a:lnTo>
                  <a:lnTo>
                    <a:pt x="260" y="38"/>
                  </a:lnTo>
                  <a:lnTo>
                    <a:pt x="260" y="40"/>
                  </a:lnTo>
                  <a:lnTo>
                    <a:pt x="258" y="42"/>
                  </a:lnTo>
                  <a:lnTo>
                    <a:pt x="258" y="44"/>
                  </a:lnTo>
                  <a:lnTo>
                    <a:pt x="258" y="46"/>
                  </a:lnTo>
                  <a:lnTo>
                    <a:pt x="258" y="48"/>
                  </a:lnTo>
                  <a:lnTo>
                    <a:pt x="256" y="48"/>
                  </a:lnTo>
                  <a:lnTo>
                    <a:pt x="256" y="50"/>
                  </a:lnTo>
                  <a:lnTo>
                    <a:pt x="254" y="50"/>
                  </a:lnTo>
                  <a:lnTo>
                    <a:pt x="254" y="52"/>
                  </a:lnTo>
                  <a:lnTo>
                    <a:pt x="252" y="52"/>
                  </a:lnTo>
                  <a:lnTo>
                    <a:pt x="252" y="54"/>
                  </a:lnTo>
                  <a:lnTo>
                    <a:pt x="250" y="54"/>
                  </a:lnTo>
                  <a:lnTo>
                    <a:pt x="250" y="56"/>
                  </a:lnTo>
                  <a:lnTo>
                    <a:pt x="248" y="58"/>
                  </a:lnTo>
                  <a:lnTo>
                    <a:pt x="246" y="58"/>
                  </a:lnTo>
                  <a:lnTo>
                    <a:pt x="246" y="59"/>
                  </a:lnTo>
                  <a:lnTo>
                    <a:pt x="244" y="59"/>
                  </a:lnTo>
                  <a:lnTo>
                    <a:pt x="244" y="61"/>
                  </a:lnTo>
                  <a:lnTo>
                    <a:pt x="242" y="61"/>
                  </a:lnTo>
                  <a:lnTo>
                    <a:pt x="240" y="63"/>
                  </a:lnTo>
                  <a:lnTo>
                    <a:pt x="238" y="63"/>
                  </a:lnTo>
                  <a:lnTo>
                    <a:pt x="238" y="65"/>
                  </a:lnTo>
                  <a:lnTo>
                    <a:pt x="236" y="65"/>
                  </a:lnTo>
                  <a:lnTo>
                    <a:pt x="233" y="65"/>
                  </a:lnTo>
                  <a:lnTo>
                    <a:pt x="231" y="67"/>
                  </a:lnTo>
                  <a:lnTo>
                    <a:pt x="229" y="67"/>
                  </a:lnTo>
                  <a:lnTo>
                    <a:pt x="227" y="67"/>
                  </a:lnTo>
                  <a:lnTo>
                    <a:pt x="225" y="69"/>
                  </a:lnTo>
                  <a:lnTo>
                    <a:pt x="223" y="69"/>
                  </a:lnTo>
                  <a:lnTo>
                    <a:pt x="221" y="71"/>
                  </a:lnTo>
                  <a:lnTo>
                    <a:pt x="219" y="71"/>
                  </a:lnTo>
                  <a:lnTo>
                    <a:pt x="217" y="73"/>
                  </a:lnTo>
                  <a:lnTo>
                    <a:pt x="217" y="75"/>
                  </a:lnTo>
                  <a:lnTo>
                    <a:pt x="215" y="75"/>
                  </a:lnTo>
                  <a:lnTo>
                    <a:pt x="215" y="77"/>
                  </a:lnTo>
                  <a:lnTo>
                    <a:pt x="215" y="79"/>
                  </a:lnTo>
                  <a:lnTo>
                    <a:pt x="213" y="79"/>
                  </a:lnTo>
                  <a:lnTo>
                    <a:pt x="213" y="77"/>
                  </a:lnTo>
                  <a:lnTo>
                    <a:pt x="212" y="77"/>
                  </a:lnTo>
                  <a:lnTo>
                    <a:pt x="212" y="79"/>
                  </a:lnTo>
                  <a:lnTo>
                    <a:pt x="212" y="81"/>
                  </a:lnTo>
                  <a:lnTo>
                    <a:pt x="212" y="83"/>
                  </a:lnTo>
                  <a:lnTo>
                    <a:pt x="212" y="84"/>
                  </a:lnTo>
                  <a:lnTo>
                    <a:pt x="210" y="84"/>
                  </a:lnTo>
                  <a:lnTo>
                    <a:pt x="210" y="86"/>
                  </a:lnTo>
                  <a:lnTo>
                    <a:pt x="210" y="88"/>
                  </a:lnTo>
                  <a:lnTo>
                    <a:pt x="208" y="90"/>
                  </a:lnTo>
                  <a:lnTo>
                    <a:pt x="208" y="92"/>
                  </a:lnTo>
                  <a:lnTo>
                    <a:pt x="208" y="94"/>
                  </a:lnTo>
                  <a:lnTo>
                    <a:pt x="208" y="96"/>
                  </a:lnTo>
                  <a:lnTo>
                    <a:pt x="206" y="96"/>
                  </a:lnTo>
                  <a:lnTo>
                    <a:pt x="204" y="98"/>
                  </a:lnTo>
                  <a:lnTo>
                    <a:pt x="204" y="100"/>
                  </a:lnTo>
                  <a:lnTo>
                    <a:pt x="202" y="100"/>
                  </a:lnTo>
                  <a:lnTo>
                    <a:pt x="202" y="102"/>
                  </a:lnTo>
                  <a:lnTo>
                    <a:pt x="202" y="104"/>
                  </a:lnTo>
                  <a:lnTo>
                    <a:pt x="200" y="102"/>
                  </a:lnTo>
                  <a:lnTo>
                    <a:pt x="198" y="102"/>
                  </a:lnTo>
                  <a:lnTo>
                    <a:pt x="196" y="102"/>
                  </a:lnTo>
                  <a:lnTo>
                    <a:pt x="196" y="100"/>
                  </a:lnTo>
                  <a:lnTo>
                    <a:pt x="194" y="100"/>
                  </a:lnTo>
                  <a:lnTo>
                    <a:pt x="194" y="98"/>
                  </a:lnTo>
                  <a:lnTo>
                    <a:pt x="194" y="96"/>
                  </a:lnTo>
                  <a:lnTo>
                    <a:pt x="192" y="94"/>
                  </a:lnTo>
                  <a:lnTo>
                    <a:pt x="190" y="94"/>
                  </a:lnTo>
                  <a:lnTo>
                    <a:pt x="188" y="94"/>
                  </a:lnTo>
                  <a:lnTo>
                    <a:pt x="187" y="92"/>
                  </a:lnTo>
                  <a:lnTo>
                    <a:pt x="185" y="92"/>
                  </a:lnTo>
                  <a:lnTo>
                    <a:pt x="183" y="92"/>
                  </a:lnTo>
                  <a:lnTo>
                    <a:pt x="181" y="94"/>
                  </a:lnTo>
                  <a:lnTo>
                    <a:pt x="179" y="94"/>
                  </a:lnTo>
                  <a:lnTo>
                    <a:pt x="179" y="92"/>
                  </a:lnTo>
                  <a:lnTo>
                    <a:pt x="181" y="90"/>
                  </a:lnTo>
                  <a:lnTo>
                    <a:pt x="179" y="90"/>
                  </a:lnTo>
                  <a:lnTo>
                    <a:pt x="179" y="88"/>
                  </a:lnTo>
                  <a:lnTo>
                    <a:pt x="179" y="86"/>
                  </a:lnTo>
                  <a:lnTo>
                    <a:pt x="181" y="86"/>
                  </a:lnTo>
                  <a:lnTo>
                    <a:pt x="183" y="86"/>
                  </a:lnTo>
                  <a:lnTo>
                    <a:pt x="183" y="84"/>
                  </a:lnTo>
                  <a:lnTo>
                    <a:pt x="183" y="83"/>
                  </a:lnTo>
                  <a:lnTo>
                    <a:pt x="183" y="81"/>
                  </a:lnTo>
                  <a:lnTo>
                    <a:pt x="183" y="79"/>
                  </a:lnTo>
                  <a:lnTo>
                    <a:pt x="183" y="77"/>
                  </a:lnTo>
                  <a:lnTo>
                    <a:pt x="181" y="77"/>
                  </a:lnTo>
                  <a:lnTo>
                    <a:pt x="183" y="77"/>
                  </a:lnTo>
                  <a:lnTo>
                    <a:pt x="185" y="77"/>
                  </a:lnTo>
                  <a:lnTo>
                    <a:pt x="185" y="75"/>
                  </a:lnTo>
                  <a:lnTo>
                    <a:pt x="187" y="75"/>
                  </a:lnTo>
                  <a:lnTo>
                    <a:pt x="187" y="73"/>
                  </a:lnTo>
                  <a:lnTo>
                    <a:pt x="188" y="73"/>
                  </a:lnTo>
                  <a:lnTo>
                    <a:pt x="188" y="71"/>
                  </a:lnTo>
                  <a:lnTo>
                    <a:pt x="188" y="69"/>
                  </a:lnTo>
                  <a:lnTo>
                    <a:pt x="188" y="67"/>
                  </a:lnTo>
                  <a:lnTo>
                    <a:pt x="190" y="67"/>
                  </a:lnTo>
                  <a:lnTo>
                    <a:pt x="190" y="65"/>
                  </a:lnTo>
                  <a:lnTo>
                    <a:pt x="190" y="63"/>
                  </a:lnTo>
                  <a:lnTo>
                    <a:pt x="188" y="61"/>
                  </a:lnTo>
                  <a:lnTo>
                    <a:pt x="188" y="59"/>
                  </a:lnTo>
                  <a:lnTo>
                    <a:pt x="188" y="58"/>
                  </a:lnTo>
                  <a:lnTo>
                    <a:pt x="188" y="56"/>
                  </a:lnTo>
                  <a:lnTo>
                    <a:pt x="190" y="56"/>
                  </a:lnTo>
                  <a:lnTo>
                    <a:pt x="188" y="56"/>
                  </a:lnTo>
                  <a:lnTo>
                    <a:pt x="188" y="58"/>
                  </a:lnTo>
                  <a:lnTo>
                    <a:pt x="188" y="59"/>
                  </a:lnTo>
                  <a:lnTo>
                    <a:pt x="188" y="63"/>
                  </a:lnTo>
                  <a:lnTo>
                    <a:pt x="187" y="63"/>
                  </a:lnTo>
                  <a:lnTo>
                    <a:pt x="187" y="65"/>
                  </a:lnTo>
                  <a:lnTo>
                    <a:pt x="187" y="63"/>
                  </a:lnTo>
                  <a:lnTo>
                    <a:pt x="185" y="63"/>
                  </a:lnTo>
                  <a:lnTo>
                    <a:pt x="187" y="63"/>
                  </a:lnTo>
                  <a:lnTo>
                    <a:pt x="187" y="61"/>
                  </a:lnTo>
                  <a:lnTo>
                    <a:pt x="187" y="63"/>
                  </a:lnTo>
                  <a:lnTo>
                    <a:pt x="187" y="61"/>
                  </a:lnTo>
                  <a:lnTo>
                    <a:pt x="187" y="63"/>
                  </a:lnTo>
                  <a:lnTo>
                    <a:pt x="187" y="61"/>
                  </a:lnTo>
                  <a:lnTo>
                    <a:pt x="187" y="59"/>
                  </a:lnTo>
                  <a:lnTo>
                    <a:pt x="185" y="61"/>
                  </a:lnTo>
                  <a:lnTo>
                    <a:pt x="185" y="63"/>
                  </a:lnTo>
                  <a:lnTo>
                    <a:pt x="183" y="63"/>
                  </a:lnTo>
                  <a:lnTo>
                    <a:pt x="183" y="65"/>
                  </a:lnTo>
                  <a:lnTo>
                    <a:pt x="183" y="67"/>
                  </a:lnTo>
                  <a:lnTo>
                    <a:pt x="181" y="67"/>
                  </a:lnTo>
                  <a:lnTo>
                    <a:pt x="181" y="65"/>
                  </a:lnTo>
                  <a:lnTo>
                    <a:pt x="179" y="65"/>
                  </a:lnTo>
                  <a:lnTo>
                    <a:pt x="177" y="63"/>
                  </a:lnTo>
                  <a:lnTo>
                    <a:pt x="175" y="61"/>
                  </a:lnTo>
                  <a:lnTo>
                    <a:pt x="173" y="61"/>
                  </a:lnTo>
                  <a:lnTo>
                    <a:pt x="173" y="59"/>
                  </a:lnTo>
                  <a:lnTo>
                    <a:pt x="171" y="59"/>
                  </a:lnTo>
                  <a:lnTo>
                    <a:pt x="171" y="58"/>
                  </a:lnTo>
                  <a:lnTo>
                    <a:pt x="169" y="58"/>
                  </a:lnTo>
                  <a:lnTo>
                    <a:pt x="171" y="58"/>
                  </a:lnTo>
                  <a:lnTo>
                    <a:pt x="173" y="58"/>
                  </a:lnTo>
                  <a:lnTo>
                    <a:pt x="175" y="56"/>
                  </a:lnTo>
                  <a:lnTo>
                    <a:pt x="175" y="54"/>
                  </a:lnTo>
                  <a:lnTo>
                    <a:pt x="175" y="52"/>
                  </a:lnTo>
                  <a:lnTo>
                    <a:pt x="173" y="52"/>
                  </a:lnTo>
                  <a:lnTo>
                    <a:pt x="173" y="50"/>
                  </a:lnTo>
                  <a:lnTo>
                    <a:pt x="173" y="48"/>
                  </a:lnTo>
                  <a:lnTo>
                    <a:pt x="173" y="46"/>
                  </a:lnTo>
                  <a:lnTo>
                    <a:pt x="175" y="46"/>
                  </a:lnTo>
                  <a:lnTo>
                    <a:pt x="175" y="44"/>
                  </a:lnTo>
                  <a:lnTo>
                    <a:pt x="173" y="44"/>
                  </a:lnTo>
                  <a:lnTo>
                    <a:pt x="173" y="42"/>
                  </a:lnTo>
                  <a:lnTo>
                    <a:pt x="171" y="40"/>
                  </a:lnTo>
                  <a:lnTo>
                    <a:pt x="173" y="38"/>
                  </a:lnTo>
                  <a:lnTo>
                    <a:pt x="175" y="38"/>
                  </a:lnTo>
                  <a:lnTo>
                    <a:pt x="177" y="38"/>
                  </a:lnTo>
                  <a:lnTo>
                    <a:pt x="177" y="36"/>
                  </a:lnTo>
                  <a:lnTo>
                    <a:pt x="179" y="35"/>
                  </a:lnTo>
                  <a:lnTo>
                    <a:pt x="179" y="33"/>
                  </a:lnTo>
                  <a:lnTo>
                    <a:pt x="181" y="33"/>
                  </a:lnTo>
                  <a:lnTo>
                    <a:pt x="181" y="35"/>
                  </a:lnTo>
                  <a:lnTo>
                    <a:pt x="181" y="33"/>
                  </a:lnTo>
                  <a:lnTo>
                    <a:pt x="179" y="33"/>
                  </a:lnTo>
                  <a:lnTo>
                    <a:pt x="179" y="31"/>
                  </a:lnTo>
                  <a:lnTo>
                    <a:pt x="179" y="29"/>
                  </a:lnTo>
                  <a:lnTo>
                    <a:pt x="181" y="27"/>
                  </a:lnTo>
                  <a:lnTo>
                    <a:pt x="181" y="25"/>
                  </a:lnTo>
                  <a:lnTo>
                    <a:pt x="181" y="27"/>
                  </a:lnTo>
                  <a:lnTo>
                    <a:pt x="183" y="27"/>
                  </a:lnTo>
                  <a:lnTo>
                    <a:pt x="183" y="25"/>
                  </a:lnTo>
                  <a:lnTo>
                    <a:pt x="185" y="23"/>
                  </a:lnTo>
                  <a:lnTo>
                    <a:pt x="185" y="21"/>
                  </a:lnTo>
                  <a:lnTo>
                    <a:pt x="187" y="21"/>
                  </a:lnTo>
                  <a:lnTo>
                    <a:pt x="187" y="19"/>
                  </a:lnTo>
                  <a:lnTo>
                    <a:pt x="185" y="19"/>
                  </a:lnTo>
                  <a:lnTo>
                    <a:pt x="185" y="17"/>
                  </a:lnTo>
                  <a:lnTo>
                    <a:pt x="187" y="17"/>
                  </a:lnTo>
                  <a:lnTo>
                    <a:pt x="187" y="15"/>
                  </a:lnTo>
                  <a:lnTo>
                    <a:pt x="185" y="15"/>
                  </a:lnTo>
                  <a:lnTo>
                    <a:pt x="187" y="15"/>
                  </a:lnTo>
                  <a:lnTo>
                    <a:pt x="187" y="13"/>
                  </a:lnTo>
                  <a:lnTo>
                    <a:pt x="185" y="13"/>
                  </a:lnTo>
                  <a:lnTo>
                    <a:pt x="185" y="11"/>
                  </a:lnTo>
                  <a:lnTo>
                    <a:pt x="185" y="10"/>
                  </a:lnTo>
                  <a:lnTo>
                    <a:pt x="187" y="10"/>
                  </a:lnTo>
                  <a:lnTo>
                    <a:pt x="188" y="10"/>
                  </a:lnTo>
                  <a:lnTo>
                    <a:pt x="190" y="8"/>
                  </a:lnTo>
                  <a:lnTo>
                    <a:pt x="192" y="8"/>
                  </a:lnTo>
                  <a:lnTo>
                    <a:pt x="192" y="10"/>
                  </a:lnTo>
                  <a:lnTo>
                    <a:pt x="192" y="8"/>
                  </a:lnTo>
                  <a:lnTo>
                    <a:pt x="194" y="8"/>
                  </a:lnTo>
                  <a:lnTo>
                    <a:pt x="194" y="6"/>
                  </a:lnTo>
                  <a:lnTo>
                    <a:pt x="196" y="6"/>
                  </a:lnTo>
                  <a:lnTo>
                    <a:pt x="198" y="6"/>
                  </a:lnTo>
                  <a:lnTo>
                    <a:pt x="200" y="6"/>
                  </a:lnTo>
                  <a:lnTo>
                    <a:pt x="202" y="4"/>
                  </a:lnTo>
                  <a:lnTo>
                    <a:pt x="202" y="6"/>
                  </a:lnTo>
                  <a:lnTo>
                    <a:pt x="202" y="4"/>
                  </a:lnTo>
                  <a:lnTo>
                    <a:pt x="204" y="4"/>
                  </a:lnTo>
                  <a:lnTo>
                    <a:pt x="204" y="2"/>
                  </a:lnTo>
                  <a:lnTo>
                    <a:pt x="206" y="2"/>
                  </a:lnTo>
                  <a:lnTo>
                    <a:pt x="204" y="2"/>
                  </a:lnTo>
                  <a:lnTo>
                    <a:pt x="206" y="2"/>
                  </a:lnTo>
                  <a:lnTo>
                    <a:pt x="206" y="0"/>
                  </a:lnTo>
                  <a:lnTo>
                    <a:pt x="206" y="2"/>
                  </a:lnTo>
                  <a:lnTo>
                    <a:pt x="208"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4" name="Freeform 73"/>
            <p:cNvSpPr>
              <a:spLocks noEditPoints="1"/>
            </p:cNvSpPr>
            <p:nvPr/>
          </p:nvSpPr>
          <p:spPr bwMode="auto">
            <a:xfrm>
              <a:off x="5651500" y="3987800"/>
              <a:ext cx="311150" cy="274638"/>
            </a:xfrm>
            <a:custGeom>
              <a:avLst/>
              <a:gdLst>
                <a:gd name="T0" fmla="*/ 150 w 196"/>
                <a:gd name="T1" fmla="*/ 77 h 173"/>
                <a:gd name="T2" fmla="*/ 140 w 196"/>
                <a:gd name="T3" fmla="*/ 10 h 173"/>
                <a:gd name="T4" fmla="*/ 133 w 196"/>
                <a:gd name="T5" fmla="*/ 10 h 173"/>
                <a:gd name="T6" fmla="*/ 35 w 196"/>
                <a:gd name="T7" fmla="*/ 4 h 173"/>
                <a:gd name="T8" fmla="*/ 48 w 196"/>
                <a:gd name="T9" fmla="*/ 10 h 173"/>
                <a:gd name="T10" fmla="*/ 62 w 196"/>
                <a:gd name="T11" fmla="*/ 12 h 173"/>
                <a:gd name="T12" fmla="*/ 83 w 196"/>
                <a:gd name="T13" fmla="*/ 10 h 173"/>
                <a:gd name="T14" fmla="*/ 90 w 196"/>
                <a:gd name="T15" fmla="*/ 8 h 173"/>
                <a:gd name="T16" fmla="*/ 92 w 196"/>
                <a:gd name="T17" fmla="*/ 4 h 173"/>
                <a:gd name="T18" fmla="*/ 96 w 196"/>
                <a:gd name="T19" fmla="*/ 6 h 173"/>
                <a:gd name="T20" fmla="*/ 104 w 196"/>
                <a:gd name="T21" fmla="*/ 4 h 173"/>
                <a:gd name="T22" fmla="*/ 114 w 196"/>
                <a:gd name="T23" fmla="*/ 4 h 173"/>
                <a:gd name="T24" fmla="*/ 117 w 196"/>
                <a:gd name="T25" fmla="*/ 4 h 173"/>
                <a:gd name="T26" fmla="*/ 115 w 196"/>
                <a:gd name="T27" fmla="*/ 8 h 173"/>
                <a:gd name="T28" fmla="*/ 117 w 196"/>
                <a:gd name="T29" fmla="*/ 12 h 173"/>
                <a:gd name="T30" fmla="*/ 123 w 196"/>
                <a:gd name="T31" fmla="*/ 8 h 173"/>
                <a:gd name="T32" fmla="*/ 129 w 196"/>
                <a:gd name="T33" fmla="*/ 12 h 173"/>
                <a:gd name="T34" fmla="*/ 133 w 196"/>
                <a:gd name="T35" fmla="*/ 10 h 173"/>
                <a:gd name="T36" fmla="*/ 140 w 196"/>
                <a:gd name="T37" fmla="*/ 10 h 173"/>
                <a:gd name="T38" fmla="*/ 154 w 196"/>
                <a:gd name="T39" fmla="*/ 10 h 173"/>
                <a:gd name="T40" fmla="*/ 160 w 196"/>
                <a:gd name="T41" fmla="*/ 27 h 173"/>
                <a:gd name="T42" fmla="*/ 162 w 196"/>
                <a:gd name="T43" fmla="*/ 43 h 173"/>
                <a:gd name="T44" fmla="*/ 160 w 196"/>
                <a:gd name="T45" fmla="*/ 54 h 173"/>
                <a:gd name="T46" fmla="*/ 156 w 196"/>
                <a:gd name="T47" fmla="*/ 67 h 173"/>
                <a:gd name="T48" fmla="*/ 154 w 196"/>
                <a:gd name="T49" fmla="*/ 71 h 173"/>
                <a:gd name="T50" fmla="*/ 142 w 196"/>
                <a:gd name="T51" fmla="*/ 64 h 173"/>
                <a:gd name="T52" fmla="*/ 137 w 196"/>
                <a:gd name="T53" fmla="*/ 56 h 173"/>
                <a:gd name="T54" fmla="*/ 131 w 196"/>
                <a:gd name="T55" fmla="*/ 44 h 173"/>
                <a:gd name="T56" fmla="*/ 125 w 196"/>
                <a:gd name="T57" fmla="*/ 33 h 173"/>
                <a:gd name="T58" fmla="*/ 127 w 196"/>
                <a:gd name="T59" fmla="*/ 46 h 173"/>
                <a:gd name="T60" fmla="*/ 131 w 196"/>
                <a:gd name="T61" fmla="*/ 58 h 173"/>
                <a:gd name="T62" fmla="*/ 140 w 196"/>
                <a:gd name="T63" fmla="*/ 67 h 173"/>
                <a:gd name="T64" fmla="*/ 144 w 196"/>
                <a:gd name="T65" fmla="*/ 77 h 173"/>
                <a:gd name="T66" fmla="*/ 150 w 196"/>
                <a:gd name="T67" fmla="*/ 89 h 173"/>
                <a:gd name="T68" fmla="*/ 154 w 196"/>
                <a:gd name="T69" fmla="*/ 100 h 173"/>
                <a:gd name="T70" fmla="*/ 163 w 196"/>
                <a:gd name="T71" fmla="*/ 119 h 173"/>
                <a:gd name="T72" fmla="*/ 169 w 196"/>
                <a:gd name="T73" fmla="*/ 131 h 173"/>
                <a:gd name="T74" fmla="*/ 175 w 196"/>
                <a:gd name="T75" fmla="*/ 138 h 173"/>
                <a:gd name="T76" fmla="*/ 175 w 196"/>
                <a:gd name="T77" fmla="*/ 154 h 173"/>
                <a:gd name="T78" fmla="*/ 185 w 196"/>
                <a:gd name="T79" fmla="*/ 163 h 173"/>
                <a:gd name="T80" fmla="*/ 194 w 196"/>
                <a:gd name="T81" fmla="*/ 169 h 173"/>
                <a:gd name="T82" fmla="*/ 173 w 196"/>
                <a:gd name="T83" fmla="*/ 173 h 173"/>
                <a:gd name="T84" fmla="*/ 140 w 196"/>
                <a:gd name="T85" fmla="*/ 173 h 173"/>
                <a:gd name="T86" fmla="*/ 121 w 196"/>
                <a:gd name="T87" fmla="*/ 173 h 173"/>
                <a:gd name="T88" fmla="*/ 110 w 196"/>
                <a:gd name="T89" fmla="*/ 169 h 173"/>
                <a:gd name="T90" fmla="*/ 94 w 196"/>
                <a:gd name="T91" fmla="*/ 173 h 173"/>
                <a:gd name="T92" fmla="*/ 77 w 196"/>
                <a:gd name="T93" fmla="*/ 173 h 173"/>
                <a:gd name="T94" fmla="*/ 60 w 196"/>
                <a:gd name="T95" fmla="*/ 173 h 173"/>
                <a:gd name="T96" fmla="*/ 42 w 196"/>
                <a:gd name="T97" fmla="*/ 173 h 173"/>
                <a:gd name="T98" fmla="*/ 25 w 196"/>
                <a:gd name="T99" fmla="*/ 173 h 173"/>
                <a:gd name="T100" fmla="*/ 8 w 196"/>
                <a:gd name="T101" fmla="*/ 173 h 173"/>
                <a:gd name="T102" fmla="*/ 6 w 196"/>
                <a:gd name="T103" fmla="*/ 133 h 173"/>
                <a:gd name="T104" fmla="*/ 6 w 196"/>
                <a:gd name="T105" fmla="*/ 89 h 173"/>
                <a:gd name="T106" fmla="*/ 6 w 196"/>
                <a:gd name="T107" fmla="*/ 52 h 173"/>
                <a:gd name="T108" fmla="*/ 4 w 196"/>
                <a:gd name="T109" fmla="*/ 35 h 173"/>
                <a:gd name="T110" fmla="*/ 4 w 196"/>
                <a:gd name="T111" fmla="*/ 21 h 173"/>
                <a:gd name="T112" fmla="*/ 4 w 196"/>
                <a:gd name="T113" fmla="*/ 6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96" h="173">
                  <a:moveTo>
                    <a:pt x="150" y="90"/>
                  </a:moveTo>
                  <a:lnTo>
                    <a:pt x="148" y="90"/>
                  </a:lnTo>
                  <a:lnTo>
                    <a:pt x="148" y="89"/>
                  </a:lnTo>
                  <a:lnTo>
                    <a:pt x="150" y="90"/>
                  </a:lnTo>
                  <a:close/>
                  <a:moveTo>
                    <a:pt x="150" y="77"/>
                  </a:moveTo>
                  <a:lnTo>
                    <a:pt x="148" y="77"/>
                  </a:lnTo>
                  <a:lnTo>
                    <a:pt x="148" y="75"/>
                  </a:lnTo>
                  <a:lnTo>
                    <a:pt x="148" y="77"/>
                  </a:lnTo>
                  <a:lnTo>
                    <a:pt x="150" y="77"/>
                  </a:lnTo>
                  <a:close/>
                  <a:moveTo>
                    <a:pt x="162" y="69"/>
                  </a:moveTo>
                  <a:lnTo>
                    <a:pt x="160" y="69"/>
                  </a:lnTo>
                  <a:lnTo>
                    <a:pt x="162" y="69"/>
                  </a:lnTo>
                  <a:close/>
                  <a:moveTo>
                    <a:pt x="158" y="67"/>
                  </a:moveTo>
                  <a:lnTo>
                    <a:pt x="158" y="69"/>
                  </a:lnTo>
                  <a:lnTo>
                    <a:pt x="160" y="69"/>
                  </a:lnTo>
                  <a:lnTo>
                    <a:pt x="158" y="69"/>
                  </a:lnTo>
                  <a:lnTo>
                    <a:pt x="158" y="67"/>
                  </a:lnTo>
                  <a:close/>
                  <a:moveTo>
                    <a:pt x="140" y="10"/>
                  </a:moveTo>
                  <a:lnTo>
                    <a:pt x="138" y="10"/>
                  </a:lnTo>
                  <a:lnTo>
                    <a:pt x="138" y="8"/>
                  </a:lnTo>
                  <a:lnTo>
                    <a:pt x="138" y="10"/>
                  </a:lnTo>
                  <a:lnTo>
                    <a:pt x="140" y="10"/>
                  </a:lnTo>
                  <a:close/>
                  <a:moveTo>
                    <a:pt x="135" y="8"/>
                  </a:moveTo>
                  <a:lnTo>
                    <a:pt x="138" y="8"/>
                  </a:lnTo>
                  <a:lnTo>
                    <a:pt x="137" y="8"/>
                  </a:lnTo>
                  <a:lnTo>
                    <a:pt x="135" y="8"/>
                  </a:lnTo>
                  <a:lnTo>
                    <a:pt x="133" y="10"/>
                  </a:lnTo>
                  <a:lnTo>
                    <a:pt x="135" y="8"/>
                  </a:lnTo>
                  <a:close/>
                  <a:moveTo>
                    <a:pt x="12" y="4"/>
                  </a:moveTo>
                  <a:lnTo>
                    <a:pt x="14" y="4"/>
                  </a:lnTo>
                  <a:lnTo>
                    <a:pt x="16" y="2"/>
                  </a:lnTo>
                  <a:lnTo>
                    <a:pt x="19" y="2"/>
                  </a:lnTo>
                  <a:lnTo>
                    <a:pt x="21" y="2"/>
                  </a:lnTo>
                  <a:lnTo>
                    <a:pt x="27" y="4"/>
                  </a:lnTo>
                  <a:lnTo>
                    <a:pt x="33" y="4"/>
                  </a:lnTo>
                  <a:lnTo>
                    <a:pt x="35" y="4"/>
                  </a:lnTo>
                  <a:lnTo>
                    <a:pt x="37" y="4"/>
                  </a:lnTo>
                  <a:lnTo>
                    <a:pt x="39" y="4"/>
                  </a:lnTo>
                  <a:lnTo>
                    <a:pt x="39" y="6"/>
                  </a:lnTo>
                  <a:lnTo>
                    <a:pt x="41" y="6"/>
                  </a:lnTo>
                  <a:lnTo>
                    <a:pt x="42" y="6"/>
                  </a:lnTo>
                  <a:lnTo>
                    <a:pt x="44" y="6"/>
                  </a:lnTo>
                  <a:lnTo>
                    <a:pt x="44" y="8"/>
                  </a:lnTo>
                  <a:lnTo>
                    <a:pt x="46" y="10"/>
                  </a:lnTo>
                  <a:lnTo>
                    <a:pt x="48" y="10"/>
                  </a:lnTo>
                  <a:lnTo>
                    <a:pt x="50" y="10"/>
                  </a:lnTo>
                  <a:lnTo>
                    <a:pt x="52" y="8"/>
                  </a:lnTo>
                  <a:lnTo>
                    <a:pt x="52" y="10"/>
                  </a:lnTo>
                  <a:lnTo>
                    <a:pt x="52" y="12"/>
                  </a:lnTo>
                  <a:lnTo>
                    <a:pt x="54" y="12"/>
                  </a:lnTo>
                  <a:lnTo>
                    <a:pt x="56" y="12"/>
                  </a:lnTo>
                  <a:lnTo>
                    <a:pt x="58" y="12"/>
                  </a:lnTo>
                  <a:lnTo>
                    <a:pt x="60" y="12"/>
                  </a:lnTo>
                  <a:lnTo>
                    <a:pt x="62" y="12"/>
                  </a:lnTo>
                  <a:lnTo>
                    <a:pt x="66" y="14"/>
                  </a:lnTo>
                  <a:lnTo>
                    <a:pt x="67" y="14"/>
                  </a:lnTo>
                  <a:lnTo>
                    <a:pt x="69" y="16"/>
                  </a:lnTo>
                  <a:lnTo>
                    <a:pt x="73" y="16"/>
                  </a:lnTo>
                  <a:lnTo>
                    <a:pt x="75" y="16"/>
                  </a:lnTo>
                  <a:lnTo>
                    <a:pt x="77" y="14"/>
                  </a:lnTo>
                  <a:lnTo>
                    <a:pt x="79" y="14"/>
                  </a:lnTo>
                  <a:lnTo>
                    <a:pt x="79" y="12"/>
                  </a:lnTo>
                  <a:lnTo>
                    <a:pt x="83" y="10"/>
                  </a:lnTo>
                  <a:lnTo>
                    <a:pt x="85" y="10"/>
                  </a:lnTo>
                  <a:lnTo>
                    <a:pt x="83" y="10"/>
                  </a:lnTo>
                  <a:lnTo>
                    <a:pt x="85" y="10"/>
                  </a:lnTo>
                  <a:lnTo>
                    <a:pt x="85" y="8"/>
                  </a:lnTo>
                  <a:lnTo>
                    <a:pt x="87" y="8"/>
                  </a:lnTo>
                  <a:lnTo>
                    <a:pt x="87" y="6"/>
                  </a:lnTo>
                  <a:lnTo>
                    <a:pt x="87" y="8"/>
                  </a:lnTo>
                  <a:lnTo>
                    <a:pt x="89" y="8"/>
                  </a:lnTo>
                  <a:lnTo>
                    <a:pt x="90" y="8"/>
                  </a:lnTo>
                  <a:lnTo>
                    <a:pt x="89" y="8"/>
                  </a:lnTo>
                  <a:lnTo>
                    <a:pt x="90" y="8"/>
                  </a:lnTo>
                  <a:lnTo>
                    <a:pt x="89" y="8"/>
                  </a:lnTo>
                  <a:lnTo>
                    <a:pt x="90" y="8"/>
                  </a:lnTo>
                  <a:lnTo>
                    <a:pt x="90" y="6"/>
                  </a:lnTo>
                  <a:lnTo>
                    <a:pt x="90" y="4"/>
                  </a:lnTo>
                  <a:lnTo>
                    <a:pt x="92" y="4"/>
                  </a:lnTo>
                  <a:lnTo>
                    <a:pt x="90" y="4"/>
                  </a:lnTo>
                  <a:lnTo>
                    <a:pt x="92" y="4"/>
                  </a:lnTo>
                  <a:lnTo>
                    <a:pt x="94" y="4"/>
                  </a:lnTo>
                  <a:lnTo>
                    <a:pt x="96" y="4"/>
                  </a:lnTo>
                  <a:lnTo>
                    <a:pt x="102" y="2"/>
                  </a:lnTo>
                  <a:lnTo>
                    <a:pt x="100" y="2"/>
                  </a:lnTo>
                  <a:lnTo>
                    <a:pt x="98" y="4"/>
                  </a:lnTo>
                  <a:lnTo>
                    <a:pt x="96" y="4"/>
                  </a:lnTo>
                  <a:lnTo>
                    <a:pt x="94" y="4"/>
                  </a:lnTo>
                  <a:lnTo>
                    <a:pt x="94" y="6"/>
                  </a:lnTo>
                  <a:lnTo>
                    <a:pt x="96" y="6"/>
                  </a:lnTo>
                  <a:lnTo>
                    <a:pt x="96" y="4"/>
                  </a:lnTo>
                  <a:lnTo>
                    <a:pt x="96" y="6"/>
                  </a:lnTo>
                  <a:lnTo>
                    <a:pt x="98" y="6"/>
                  </a:lnTo>
                  <a:lnTo>
                    <a:pt x="98" y="4"/>
                  </a:lnTo>
                  <a:lnTo>
                    <a:pt x="100" y="4"/>
                  </a:lnTo>
                  <a:lnTo>
                    <a:pt x="100" y="6"/>
                  </a:lnTo>
                  <a:lnTo>
                    <a:pt x="100" y="4"/>
                  </a:lnTo>
                  <a:lnTo>
                    <a:pt x="102" y="4"/>
                  </a:lnTo>
                  <a:lnTo>
                    <a:pt x="104" y="4"/>
                  </a:lnTo>
                  <a:lnTo>
                    <a:pt x="104" y="2"/>
                  </a:lnTo>
                  <a:lnTo>
                    <a:pt x="102" y="2"/>
                  </a:lnTo>
                  <a:lnTo>
                    <a:pt x="104" y="2"/>
                  </a:lnTo>
                  <a:lnTo>
                    <a:pt x="106" y="2"/>
                  </a:lnTo>
                  <a:lnTo>
                    <a:pt x="108" y="2"/>
                  </a:lnTo>
                  <a:lnTo>
                    <a:pt x="108" y="4"/>
                  </a:lnTo>
                  <a:lnTo>
                    <a:pt x="110" y="4"/>
                  </a:lnTo>
                  <a:lnTo>
                    <a:pt x="112" y="4"/>
                  </a:lnTo>
                  <a:lnTo>
                    <a:pt x="114" y="4"/>
                  </a:lnTo>
                  <a:lnTo>
                    <a:pt x="115" y="2"/>
                  </a:lnTo>
                  <a:lnTo>
                    <a:pt x="117" y="4"/>
                  </a:lnTo>
                  <a:lnTo>
                    <a:pt x="117" y="6"/>
                  </a:lnTo>
                  <a:lnTo>
                    <a:pt x="119" y="6"/>
                  </a:lnTo>
                  <a:lnTo>
                    <a:pt x="121" y="8"/>
                  </a:lnTo>
                  <a:lnTo>
                    <a:pt x="119" y="8"/>
                  </a:lnTo>
                  <a:lnTo>
                    <a:pt x="119" y="6"/>
                  </a:lnTo>
                  <a:lnTo>
                    <a:pt x="117" y="6"/>
                  </a:lnTo>
                  <a:lnTo>
                    <a:pt x="117" y="4"/>
                  </a:lnTo>
                  <a:lnTo>
                    <a:pt x="115" y="4"/>
                  </a:lnTo>
                  <a:lnTo>
                    <a:pt x="115" y="2"/>
                  </a:lnTo>
                  <a:lnTo>
                    <a:pt x="115" y="4"/>
                  </a:lnTo>
                  <a:lnTo>
                    <a:pt x="115" y="2"/>
                  </a:lnTo>
                  <a:lnTo>
                    <a:pt x="115" y="4"/>
                  </a:lnTo>
                  <a:lnTo>
                    <a:pt x="115" y="6"/>
                  </a:lnTo>
                  <a:lnTo>
                    <a:pt x="114" y="6"/>
                  </a:lnTo>
                  <a:lnTo>
                    <a:pt x="114" y="8"/>
                  </a:lnTo>
                  <a:lnTo>
                    <a:pt x="115" y="8"/>
                  </a:lnTo>
                  <a:lnTo>
                    <a:pt x="115" y="10"/>
                  </a:lnTo>
                  <a:lnTo>
                    <a:pt x="117" y="10"/>
                  </a:lnTo>
                  <a:lnTo>
                    <a:pt x="117" y="8"/>
                  </a:lnTo>
                  <a:lnTo>
                    <a:pt x="117" y="10"/>
                  </a:lnTo>
                  <a:lnTo>
                    <a:pt x="117" y="8"/>
                  </a:lnTo>
                  <a:lnTo>
                    <a:pt x="117" y="10"/>
                  </a:lnTo>
                  <a:lnTo>
                    <a:pt x="119" y="10"/>
                  </a:lnTo>
                  <a:lnTo>
                    <a:pt x="119" y="12"/>
                  </a:lnTo>
                  <a:lnTo>
                    <a:pt x="117" y="12"/>
                  </a:lnTo>
                  <a:lnTo>
                    <a:pt x="119" y="12"/>
                  </a:lnTo>
                  <a:lnTo>
                    <a:pt x="119" y="10"/>
                  </a:lnTo>
                  <a:lnTo>
                    <a:pt x="119" y="12"/>
                  </a:lnTo>
                  <a:lnTo>
                    <a:pt x="121" y="12"/>
                  </a:lnTo>
                  <a:lnTo>
                    <a:pt x="121" y="10"/>
                  </a:lnTo>
                  <a:lnTo>
                    <a:pt x="121" y="12"/>
                  </a:lnTo>
                  <a:lnTo>
                    <a:pt x="121" y="10"/>
                  </a:lnTo>
                  <a:lnTo>
                    <a:pt x="121" y="8"/>
                  </a:lnTo>
                  <a:lnTo>
                    <a:pt x="123" y="8"/>
                  </a:lnTo>
                  <a:lnTo>
                    <a:pt x="125" y="10"/>
                  </a:lnTo>
                  <a:lnTo>
                    <a:pt x="125" y="12"/>
                  </a:lnTo>
                  <a:lnTo>
                    <a:pt x="127" y="12"/>
                  </a:lnTo>
                  <a:lnTo>
                    <a:pt x="129" y="12"/>
                  </a:lnTo>
                  <a:lnTo>
                    <a:pt x="131" y="10"/>
                  </a:lnTo>
                  <a:lnTo>
                    <a:pt x="133" y="10"/>
                  </a:lnTo>
                  <a:lnTo>
                    <a:pt x="131" y="10"/>
                  </a:lnTo>
                  <a:lnTo>
                    <a:pt x="131" y="12"/>
                  </a:lnTo>
                  <a:lnTo>
                    <a:pt x="129" y="12"/>
                  </a:lnTo>
                  <a:lnTo>
                    <a:pt x="131" y="12"/>
                  </a:lnTo>
                  <a:lnTo>
                    <a:pt x="133" y="12"/>
                  </a:lnTo>
                  <a:lnTo>
                    <a:pt x="135" y="12"/>
                  </a:lnTo>
                  <a:lnTo>
                    <a:pt x="133" y="12"/>
                  </a:lnTo>
                  <a:lnTo>
                    <a:pt x="135" y="12"/>
                  </a:lnTo>
                  <a:lnTo>
                    <a:pt x="135" y="10"/>
                  </a:lnTo>
                  <a:lnTo>
                    <a:pt x="135" y="12"/>
                  </a:lnTo>
                  <a:lnTo>
                    <a:pt x="133" y="12"/>
                  </a:lnTo>
                  <a:lnTo>
                    <a:pt x="133" y="10"/>
                  </a:lnTo>
                  <a:lnTo>
                    <a:pt x="135" y="10"/>
                  </a:lnTo>
                  <a:lnTo>
                    <a:pt x="137" y="10"/>
                  </a:lnTo>
                  <a:lnTo>
                    <a:pt x="137" y="12"/>
                  </a:lnTo>
                  <a:lnTo>
                    <a:pt x="135" y="12"/>
                  </a:lnTo>
                  <a:lnTo>
                    <a:pt x="137" y="12"/>
                  </a:lnTo>
                  <a:lnTo>
                    <a:pt x="135" y="12"/>
                  </a:lnTo>
                  <a:lnTo>
                    <a:pt x="137" y="12"/>
                  </a:lnTo>
                  <a:lnTo>
                    <a:pt x="138" y="12"/>
                  </a:lnTo>
                  <a:lnTo>
                    <a:pt x="140" y="10"/>
                  </a:lnTo>
                  <a:lnTo>
                    <a:pt x="138" y="10"/>
                  </a:lnTo>
                  <a:lnTo>
                    <a:pt x="140" y="10"/>
                  </a:lnTo>
                  <a:lnTo>
                    <a:pt x="142" y="10"/>
                  </a:lnTo>
                  <a:lnTo>
                    <a:pt x="144" y="10"/>
                  </a:lnTo>
                  <a:lnTo>
                    <a:pt x="146" y="10"/>
                  </a:lnTo>
                  <a:lnTo>
                    <a:pt x="150" y="8"/>
                  </a:lnTo>
                  <a:lnTo>
                    <a:pt x="152" y="8"/>
                  </a:lnTo>
                  <a:lnTo>
                    <a:pt x="154" y="8"/>
                  </a:lnTo>
                  <a:lnTo>
                    <a:pt x="154" y="10"/>
                  </a:lnTo>
                  <a:lnTo>
                    <a:pt x="154" y="12"/>
                  </a:lnTo>
                  <a:lnTo>
                    <a:pt x="154" y="14"/>
                  </a:lnTo>
                  <a:lnTo>
                    <a:pt x="156" y="14"/>
                  </a:lnTo>
                  <a:lnTo>
                    <a:pt x="156" y="18"/>
                  </a:lnTo>
                  <a:lnTo>
                    <a:pt x="158" y="19"/>
                  </a:lnTo>
                  <a:lnTo>
                    <a:pt x="158" y="21"/>
                  </a:lnTo>
                  <a:lnTo>
                    <a:pt x="158" y="23"/>
                  </a:lnTo>
                  <a:lnTo>
                    <a:pt x="160" y="25"/>
                  </a:lnTo>
                  <a:lnTo>
                    <a:pt x="160" y="27"/>
                  </a:lnTo>
                  <a:lnTo>
                    <a:pt x="160" y="29"/>
                  </a:lnTo>
                  <a:lnTo>
                    <a:pt x="162" y="31"/>
                  </a:lnTo>
                  <a:lnTo>
                    <a:pt x="162" y="33"/>
                  </a:lnTo>
                  <a:lnTo>
                    <a:pt x="162" y="35"/>
                  </a:lnTo>
                  <a:lnTo>
                    <a:pt x="162" y="37"/>
                  </a:lnTo>
                  <a:lnTo>
                    <a:pt x="163" y="39"/>
                  </a:lnTo>
                  <a:lnTo>
                    <a:pt x="163" y="41"/>
                  </a:lnTo>
                  <a:lnTo>
                    <a:pt x="163" y="43"/>
                  </a:lnTo>
                  <a:lnTo>
                    <a:pt x="162" y="43"/>
                  </a:lnTo>
                  <a:lnTo>
                    <a:pt x="163" y="43"/>
                  </a:lnTo>
                  <a:lnTo>
                    <a:pt x="162" y="43"/>
                  </a:lnTo>
                  <a:lnTo>
                    <a:pt x="162" y="44"/>
                  </a:lnTo>
                  <a:lnTo>
                    <a:pt x="162" y="46"/>
                  </a:lnTo>
                  <a:lnTo>
                    <a:pt x="160" y="46"/>
                  </a:lnTo>
                  <a:lnTo>
                    <a:pt x="160" y="48"/>
                  </a:lnTo>
                  <a:lnTo>
                    <a:pt x="160" y="50"/>
                  </a:lnTo>
                  <a:lnTo>
                    <a:pt x="160" y="52"/>
                  </a:lnTo>
                  <a:lnTo>
                    <a:pt x="160" y="54"/>
                  </a:lnTo>
                  <a:lnTo>
                    <a:pt x="160" y="56"/>
                  </a:lnTo>
                  <a:lnTo>
                    <a:pt x="158" y="56"/>
                  </a:lnTo>
                  <a:lnTo>
                    <a:pt x="158" y="58"/>
                  </a:lnTo>
                  <a:lnTo>
                    <a:pt x="158" y="60"/>
                  </a:lnTo>
                  <a:lnTo>
                    <a:pt x="156" y="60"/>
                  </a:lnTo>
                  <a:lnTo>
                    <a:pt x="156" y="62"/>
                  </a:lnTo>
                  <a:lnTo>
                    <a:pt x="156" y="64"/>
                  </a:lnTo>
                  <a:lnTo>
                    <a:pt x="156" y="66"/>
                  </a:lnTo>
                  <a:lnTo>
                    <a:pt x="156" y="67"/>
                  </a:lnTo>
                  <a:lnTo>
                    <a:pt x="156" y="69"/>
                  </a:lnTo>
                  <a:lnTo>
                    <a:pt x="154" y="69"/>
                  </a:lnTo>
                  <a:lnTo>
                    <a:pt x="154" y="71"/>
                  </a:lnTo>
                  <a:lnTo>
                    <a:pt x="154" y="69"/>
                  </a:lnTo>
                  <a:lnTo>
                    <a:pt x="154" y="71"/>
                  </a:lnTo>
                  <a:lnTo>
                    <a:pt x="152" y="71"/>
                  </a:lnTo>
                  <a:lnTo>
                    <a:pt x="154" y="71"/>
                  </a:lnTo>
                  <a:lnTo>
                    <a:pt x="154" y="73"/>
                  </a:lnTo>
                  <a:lnTo>
                    <a:pt x="154" y="71"/>
                  </a:lnTo>
                  <a:lnTo>
                    <a:pt x="152" y="71"/>
                  </a:lnTo>
                  <a:lnTo>
                    <a:pt x="150" y="71"/>
                  </a:lnTo>
                  <a:lnTo>
                    <a:pt x="150" y="69"/>
                  </a:lnTo>
                  <a:lnTo>
                    <a:pt x="148" y="69"/>
                  </a:lnTo>
                  <a:lnTo>
                    <a:pt x="146" y="69"/>
                  </a:lnTo>
                  <a:lnTo>
                    <a:pt x="146" y="67"/>
                  </a:lnTo>
                  <a:lnTo>
                    <a:pt x="144" y="66"/>
                  </a:lnTo>
                  <a:lnTo>
                    <a:pt x="144" y="64"/>
                  </a:lnTo>
                  <a:lnTo>
                    <a:pt x="142" y="64"/>
                  </a:lnTo>
                  <a:lnTo>
                    <a:pt x="142" y="62"/>
                  </a:lnTo>
                  <a:lnTo>
                    <a:pt x="140" y="62"/>
                  </a:lnTo>
                  <a:lnTo>
                    <a:pt x="140" y="60"/>
                  </a:lnTo>
                  <a:lnTo>
                    <a:pt x="138" y="60"/>
                  </a:lnTo>
                  <a:lnTo>
                    <a:pt x="138" y="58"/>
                  </a:lnTo>
                  <a:lnTo>
                    <a:pt x="137" y="58"/>
                  </a:lnTo>
                  <a:lnTo>
                    <a:pt x="138" y="58"/>
                  </a:lnTo>
                  <a:lnTo>
                    <a:pt x="137" y="58"/>
                  </a:lnTo>
                  <a:lnTo>
                    <a:pt x="137" y="56"/>
                  </a:lnTo>
                  <a:lnTo>
                    <a:pt x="137" y="54"/>
                  </a:lnTo>
                  <a:lnTo>
                    <a:pt x="137" y="52"/>
                  </a:lnTo>
                  <a:lnTo>
                    <a:pt x="137" y="50"/>
                  </a:lnTo>
                  <a:lnTo>
                    <a:pt x="137" y="48"/>
                  </a:lnTo>
                  <a:lnTo>
                    <a:pt x="135" y="48"/>
                  </a:lnTo>
                  <a:lnTo>
                    <a:pt x="135" y="46"/>
                  </a:lnTo>
                  <a:lnTo>
                    <a:pt x="133" y="46"/>
                  </a:lnTo>
                  <a:lnTo>
                    <a:pt x="131" y="46"/>
                  </a:lnTo>
                  <a:lnTo>
                    <a:pt x="131" y="44"/>
                  </a:lnTo>
                  <a:lnTo>
                    <a:pt x="131" y="43"/>
                  </a:lnTo>
                  <a:lnTo>
                    <a:pt x="129" y="41"/>
                  </a:lnTo>
                  <a:lnTo>
                    <a:pt x="129" y="39"/>
                  </a:lnTo>
                  <a:lnTo>
                    <a:pt x="129" y="37"/>
                  </a:lnTo>
                  <a:lnTo>
                    <a:pt x="127" y="35"/>
                  </a:lnTo>
                  <a:lnTo>
                    <a:pt x="127" y="33"/>
                  </a:lnTo>
                  <a:lnTo>
                    <a:pt x="127" y="31"/>
                  </a:lnTo>
                  <a:lnTo>
                    <a:pt x="127" y="33"/>
                  </a:lnTo>
                  <a:lnTo>
                    <a:pt x="125" y="33"/>
                  </a:lnTo>
                  <a:lnTo>
                    <a:pt x="125" y="35"/>
                  </a:lnTo>
                  <a:lnTo>
                    <a:pt x="123" y="37"/>
                  </a:lnTo>
                  <a:lnTo>
                    <a:pt x="123" y="39"/>
                  </a:lnTo>
                  <a:lnTo>
                    <a:pt x="123" y="41"/>
                  </a:lnTo>
                  <a:lnTo>
                    <a:pt x="125" y="41"/>
                  </a:lnTo>
                  <a:lnTo>
                    <a:pt x="125" y="43"/>
                  </a:lnTo>
                  <a:lnTo>
                    <a:pt x="127" y="43"/>
                  </a:lnTo>
                  <a:lnTo>
                    <a:pt x="127" y="44"/>
                  </a:lnTo>
                  <a:lnTo>
                    <a:pt x="127" y="46"/>
                  </a:lnTo>
                  <a:lnTo>
                    <a:pt x="127" y="48"/>
                  </a:lnTo>
                  <a:lnTo>
                    <a:pt x="129" y="48"/>
                  </a:lnTo>
                  <a:lnTo>
                    <a:pt x="127" y="48"/>
                  </a:lnTo>
                  <a:lnTo>
                    <a:pt x="127" y="50"/>
                  </a:lnTo>
                  <a:lnTo>
                    <a:pt x="129" y="50"/>
                  </a:lnTo>
                  <a:lnTo>
                    <a:pt x="129" y="52"/>
                  </a:lnTo>
                  <a:lnTo>
                    <a:pt x="129" y="54"/>
                  </a:lnTo>
                  <a:lnTo>
                    <a:pt x="131" y="54"/>
                  </a:lnTo>
                  <a:lnTo>
                    <a:pt x="131" y="58"/>
                  </a:lnTo>
                  <a:lnTo>
                    <a:pt x="133" y="58"/>
                  </a:lnTo>
                  <a:lnTo>
                    <a:pt x="133" y="60"/>
                  </a:lnTo>
                  <a:lnTo>
                    <a:pt x="135" y="60"/>
                  </a:lnTo>
                  <a:lnTo>
                    <a:pt x="135" y="62"/>
                  </a:lnTo>
                  <a:lnTo>
                    <a:pt x="137" y="64"/>
                  </a:lnTo>
                  <a:lnTo>
                    <a:pt x="137" y="66"/>
                  </a:lnTo>
                  <a:lnTo>
                    <a:pt x="138" y="66"/>
                  </a:lnTo>
                  <a:lnTo>
                    <a:pt x="138" y="67"/>
                  </a:lnTo>
                  <a:lnTo>
                    <a:pt x="140" y="67"/>
                  </a:lnTo>
                  <a:lnTo>
                    <a:pt x="142" y="69"/>
                  </a:lnTo>
                  <a:lnTo>
                    <a:pt x="142" y="71"/>
                  </a:lnTo>
                  <a:lnTo>
                    <a:pt x="140" y="71"/>
                  </a:lnTo>
                  <a:lnTo>
                    <a:pt x="142" y="71"/>
                  </a:lnTo>
                  <a:lnTo>
                    <a:pt x="142" y="73"/>
                  </a:lnTo>
                  <a:lnTo>
                    <a:pt x="140" y="73"/>
                  </a:lnTo>
                  <a:lnTo>
                    <a:pt x="142" y="75"/>
                  </a:lnTo>
                  <a:lnTo>
                    <a:pt x="142" y="77"/>
                  </a:lnTo>
                  <a:lnTo>
                    <a:pt x="144" y="77"/>
                  </a:lnTo>
                  <a:lnTo>
                    <a:pt x="144" y="79"/>
                  </a:lnTo>
                  <a:lnTo>
                    <a:pt x="144" y="81"/>
                  </a:lnTo>
                  <a:lnTo>
                    <a:pt x="146" y="81"/>
                  </a:lnTo>
                  <a:lnTo>
                    <a:pt x="146" y="83"/>
                  </a:lnTo>
                  <a:lnTo>
                    <a:pt x="146" y="85"/>
                  </a:lnTo>
                  <a:lnTo>
                    <a:pt x="148" y="85"/>
                  </a:lnTo>
                  <a:lnTo>
                    <a:pt x="148" y="87"/>
                  </a:lnTo>
                  <a:lnTo>
                    <a:pt x="150" y="87"/>
                  </a:lnTo>
                  <a:lnTo>
                    <a:pt x="150" y="89"/>
                  </a:lnTo>
                  <a:lnTo>
                    <a:pt x="148" y="89"/>
                  </a:lnTo>
                  <a:lnTo>
                    <a:pt x="148" y="90"/>
                  </a:lnTo>
                  <a:lnTo>
                    <a:pt x="148" y="92"/>
                  </a:lnTo>
                  <a:lnTo>
                    <a:pt x="150" y="92"/>
                  </a:lnTo>
                  <a:lnTo>
                    <a:pt x="150" y="94"/>
                  </a:lnTo>
                  <a:lnTo>
                    <a:pt x="150" y="96"/>
                  </a:lnTo>
                  <a:lnTo>
                    <a:pt x="152" y="96"/>
                  </a:lnTo>
                  <a:lnTo>
                    <a:pt x="152" y="98"/>
                  </a:lnTo>
                  <a:lnTo>
                    <a:pt x="154" y="100"/>
                  </a:lnTo>
                  <a:lnTo>
                    <a:pt x="154" y="102"/>
                  </a:lnTo>
                  <a:lnTo>
                    <a:pt x="154" y="104"/>
                  </a:lnTo>
                  <a:lnTo>
                    <a:pt x="156" y="106"/>
                  </a:lnTo>
                  <a:lnTo>
                    <a:pt x="158" y="108"/>
                  </a:lnTo>
                  <a:lnTo>
                    <a:pt x="160" y="112"/>
                  </a:lnTo>
                  <a:lnTo>
                    <a:pt x="160" y="114"/>
                  </a:lnTo>
                  <a:lnTo>
                    <a:pt x="162" y="115"/>
                  </a:lnTo>
                  <a:lnTo>
                    <a:pt x="162" y="117"/>
                  </a:lnTo>
                  <a:lnTo>
                    <a:pt x="163" y="119"/>
                  </a:lnTo>
                  <a:lnTo>
                    <a:pt x="163" y="121"/>
                  </a:lnTo>
                  <a:lnTo>
                    <a:pt x="165" y="121"/>
                  </a:lnTo>
                  <a:lnTo>
                    <a:pt x="165" y="123"/>
                  </a:lnTo>
                  <a:lnTo>
                    <a:pt x="165" y="125"/>
                  </a:lnTo>
                  <a:lnTo>
                    <a:pt x="167" y="125"/>
                  </a:lnTo>
                  <a:lnTo>
                    <a:pt x="167" y="127"/>
                  </a:lnTo>
                  <a:lnTo>
                    <a:pt x="167" y="129"/>
                  </a:lnTo>
                  <a:lnTo>
                    <a:pt x="167" y="131"/>
                  </a:lnTo>
                  <a:lnTo>
                    <a:pt x="169" y="131"/>
                  </a:lnTo>
                  <a:lnTo>
                    <a:pt x="171" y="133"/>
                  </a:lnTo>
                  <a:lnTo>
                    <a:pt x="171" y="135"/>
                  </a:lnTo>
                  <a:lnTo>
                    <a:pt x="173" y="137"/>
                  </a:lnTo>
                  <a:lnTo>
                    <a:pt x="175" y="137"/>
                  </a:lnTo>
                  <a:lnTo>
                    <a:pt x="175" y="138"/>
                  </a:lnTo>
                  <a:lnTo>
                    <a:pt x="177" y="138"/>
                  </a:lnTo>
                  <a:lnTo>
                    <a:pt x="177" y="140"/>
                  </a:lnTo>
                  <a:lnTo>
                    <a:pt x="175" y="140"/>
                  </a:lnTo>
                  <a:lnTo>
                    <a:pt x="175" y="138"/>
                  </a:lnTo>
                  <a:lnTo>
                    <a:pt x="173" y="138"/>
                  </a:lnTo>
                  <a:lnTo>
                    <a:pt x="173" y="140"/>
                  </a:lnTo>
                  <a:lnTo>
                    <a:pt x="173" y="142"/>
                  </a:lnTo>
                  <a:lnTo>
                    <a:pt x="173" y="144"/>
                  </a:lnTo>
                  <a:lnTo>
                    <a:pt x="173" y="146"/>
                  </a:lnTo>
                  <a:lnTo>
                    <a:pt x="173" y="148"/>
                  </a:lnTo>
                  <a:lnTo>
                    <a:pt x="173" y="150"/>
                  </a:lnTo>
                  <a:lnTo>
                    <a:pt x="175" y="152"/>
                  </a:lnTo>
                  <a:lnTo>
                    <a:pt x="175" y="154"/>
                  </a:lnTo>
                  <a:lnTo>
                    <a:pt x="175" y="156"/>
                  </a:lnTo>
                  <a:lnTo>
                    <a:pt x="177" y="156"/>
                  </a:lnTo>
                  <a:lnTo>
                    <a:pt x="177" y="158"/>
                  </a:lnTo>
                  <a:lnTo>
                    <a:pt x="177" y="160"/>
                  </a:lnTo>
                  <a:lnTo>
                    <a:pt x="179" y="160"/>
                  </a:lnTo>
                  <a:lnTo>
                    <a:pt x="181" y="162"/>
                  </a:lnTo>
                  <a:lnTo>
                    <a:pt x="183" y="162"/>
                  </a:lnTo>
                  <a:lnTo>
                    <a:pt x="185" y="162"/>
                  </a:lnTo>
                  <a:lnTo>
                    <a:pt x="185" y="163"/>
                  </a:lnTo>
                  <a:lnTo>
                    <a:pt x="186" y="163"/>
                  </a:lnTo>
                  <a:lnTo>
                    <a:pt x="186" y="165"/>
                  </a:lnTo>
                  <a:lnTo>
                    <a:pt x="188" y="165"/>
                  </a:lnTo>
                  <a:lnTo>
                    <a:pt x="188" y="167"/>
                  </a:lnTo>
                  <a:lnTo>
                    <a:pt x="190" y="167"/>
                  </a:lnTo>
                  <a:lnTo>
                    <a:pt x="190" y="169"/>
                  </a:lnTo>
                  <a:lnTo>
                    <a:pt x="192" y="171"/>
                  </a:lnTo>
                  <a:lnTo>
                    <a:pt x="192" y="169"/>
                  </a:lnTo>
                  <a:lnTo>
                    <a:pt x="194" y="169"/>
                  </a:lnTo>
                  <a:lnTo>
                    <a:pt x="194" y="171"/>
                  </a:lnTo>
                  <a:lnTo>
                    <a:pt x="196" y="171"/>
                  </a:lnTo>
                  <a:lnTo>
                    <a:pt x="196" y="173"/>
                  </a:lnTo>
                  <a:lnTo>
                    <a:pt x="192" y="173"/>
                  </a:lnTo>
                  <a:lnTo>
                    <a:pt x="188" y="173"/>
                  </a:lnTo>
                  <a:lnTo>
                    <a:pt x="185" y="173"/>
                  </a:lnTo>
                  <a:lnTo>
                    <a:pt x="181" y="173"/>
                  </a:lnTo>
                  <a:lnTo>
                    <a:pt x="177" y="173"/>
                  </a:lnTo>
                  <a:lnTo>
                    <a:pt x="173" y="173"/>
                  </a:lnTo>
                  <a:lnTo>
                    <a:pt x="169" y="173"/>
                  </a:lnTo>
                  <a:lnTo>
                    <a:pt x="165" y="173"/>
                  </a:lnTo>
                  <a:lnTo>
                    <a:pt x="162" y="173"/>
                  </a:lnTo>
                  <a:lnTo>
                    <a:pt x="158" y="173"/>
                  </a:lnTo>
                  <a:lnTo>
                    <a:pt x="154" y="173"/>
                  </a:lnTo>
                  <a:lnTo>
                    <a:pt x="150" y="173"/>
                  </a:lnTo>
                  <a:lnTo>
                    <a:pt x="146" y="173"/>
                  </a:lnTo>
                  <a:lnTo>
                    <a:pt x="144" y="173"/>
                  </a:lnTo>
                  <a:lnTo>
                    <a:pt x="140" y="173"/>
                  </a:lnTo>
                  <a:lnTo>
                    <a:pt x="137" y="173"/>
                  </a:lnTo>
                  <a:lnTo>
                    <a:pt x="135" y="173"/>
                  </a:lnTo>
                  <a:lnTo>
                    <a:pt x="133" y="173"/>
                  </a:lnTo>
                  <a:lnTo>
                    <a:pt x="131" y="173"/>
                  </a:lnTo>
                  <a:lnTo>
                    <a:pt x="129" y="173"/>
                  </a:lnTo>
                  <a:lnTo>
                    <a:pt x="127" y="173"/>
                  </a:lnTo>
                  <a:lnTo>
                    <a:pt x="125" y="173"/>
                  </a:lnTo>
                  <a:lnTo>
                    <a:pt x="123" y="173"/>
                  </a:lnTo>
                  <a:lnTo>
                    <a:pt x="121" y="173"/>
                  </a:lnTo>
                  <a:lnTo>
                    <a:pt x="119" y="173"/>
                  </a:lnTo>
                  <a:lnTo>
                    <a:pt x="117" y="173"/>
                  </a:lnTo>
                  <a:lnTo>
                    <a:pt x="115" y="173"/>
                  </a:lnTo>
                  <a:lnTo>
                    <a:pt x="114" y="173"/>
                  </a:lnTo>
                  <a:lnTo>
                    <a:pt x="112" y="173"/>
                  </a:lnTo>
                  <a:lnTo>
                    <a:pt x="110" y="173"/>
                  </a:lnTo>
                  <a:lnTo>
                    <a:pt x="108" y="173"/>
                  </a:lnTo>
                  <a:lnTo>
                    <a:pt x="110" y="171"/>
                  </a:lnTo>
                  <a:lnTo>
                    <a:pt x="110" y="169"/>
                  </a:lnTo>
                  <a:lnTo>
                    <a:pt x="108" y="169"/>
                  </a:lnTo>
                  <a:lnTo>
                    <a:pt x="106" y="171"/>
                  </a:lnTo>
                  <a:lnTo>
                    <a:pt x="106" y="173"/>
                  </a:lnTo>
                  <a:lnTo>
                    <a:pt x="104" y="173"/>
                  </a:lnTo>
                  <a:lnTo>
                    <a:pt x="102" y="173"/>
                  </a:lnTo>
                  <a:lnTo>
                    <a:pt x="100" y="173"/>
                  </a:lnTo>
                  <a:lnTo>
                    <a:pt x="98" y="173"/>
                  </a:lnTo>
                  <a:lnTo>
                    <a:pt x="96" y="173"/>
                  </a:lnTo>
                  <a:lnTo>
                    <a:pt x="94" y="173"/>
                  </a:lnTo>
                  <a:lnTo>
                    <a:pt x="92" y="173"/>
                  </a:lnTo>
                  <a:lnTo>
                    <a:pt x="90" y="173"/>
                  </a:lnTo>
                  <a:lnTo>
                    <a:pt x="89" y="173"/>
                  </a:lnTo>
                  <a:lnTo>
                    <a:pt x="87" y="173"/>
                  </a:lnTo>
                  <a:lnTo>
                    <a:pt x="85" y="173"/>
                  </a:lnTo>
                  <a:lnTo>
                    <a:pt x="83" y="173"/>
                  </a:lnTo>
                  <a:lnTo>
                    <a:pt x="81" y="173"/>
                  </a:lnTo>
                  <a:lnTo>
                    <a:pt x="79" y="173"/>
                  </a:lnTo>
                  <a:lnTo>
                    <a:pt x="77" y="173"/>
                  </a:lnTo>
                  <a:lnTo>
                    <a:pt x="75" y="173"/>
                  </a:lnTo>
                  <a:lnTo>
                    <a:pt x="73" y="173"/>
                  </a:lnTo>
                  <a:lnTo>
                    <a:pt x="71" y="173"/>
                  </a:lnTo>
                  <a:lnTo>
                    <a:pt x="69" y="173"/>
                  </a:lnTo>
                  <a:lnTo>
                    <a:pt x="67" y="173"/>
                  </a:lnTo>
                  <a:lnTo>
                    <a:pt x="66" y="173"/>
                  </a:lnTo>
                  <a:lnTo>
                    <a:pt x="64" y="173"/>
                  </a:lnTo>
                  <a:lnTo>
                    <a:pt x="62" y="173"/>
                  </a:lnTo>
                  <a:lnTo>
                    <a:pt x="60" y="173"/>
                  </a:lnTo>
                  <a:lnTo>
                    <a:pt x="58" y="173"/>
                  </a:lnTo>
                  <a:lnTo>
                    <a:pt x="56" y="173"/>
                  </a:lnTo>
                  <a:lnTo>
                    <a:pt x="54" y="173"/>
                  </a:lnTo>
                  <a:lnTo>
                    <a:pt x="52" y="173"/>
                  </a:lnTo>
                  <a:lnTo>
                    <a:pt x="50" y="173"/>
                  </a:lnTo>
                  <a:lnTo>
                    <a:pt x="48" y="173"/>
                  </a:lnTo>
                  <a:lnTo>
                    <a:pt x="46" y="173"/>
                  </a:lnTo>
                  <a:lnTo>
                    <a:pt x="44" y="173"/>
                  </a:lnTo>
                  <a:lnTo>
                    <a:pt x="42" y="173"/>
                  </a:lnTo>
                  <a:lnTo>
                    <a:pt x="41" y="173"/>
                  </a:lnTo>
                  <a:lnTo>
                    <a:pt x="39" y="173"/>
                  </a:lnTo>
                  <a:lnTo>
                    <a:pt x="37" y="173"/>
                  </a:lnTo>
                  <a:lnTo>
                    <a:pt x="35" y="173"/>
                  </a:lnTo>
                  <a:lnTo>
                    <a:pt x="33" y="173"/>
                  </a:lnTo>
                  <a:lnTo>
                    <a:pt x="31" y="173"/>
                  </a:lnTo>
                  <a:lnTo>
                    <a:pt x="29" y="173"/>
                  </a:lnTo>
                  <a:lnTo>
                    <a:pt x="27" y="173"/>
                  </a:lnTo>
                  <a:lnTo>
                    <a:pt x="25" y="173"/>
                  </a:lnTo>
                  <a:lnTo>
                    <a:pt x="23" y="173"/>
                  </a:lnTo>
                  <a:lnTo>
                    <a:pt x="21" y="173"/>
                  </a:lnTo>
                  <a:lnTo>
                    <a:pt x="19" y="173"/>
                  </a:lnTo>
                  <a:lnTo>
                    <a:pt x="18" y="173"/>
                  </a:lnTo>
                  <a:lnTo>
                    <a:pt x="16" y="173"/>
                  </a:lnTo>
                  <a:lnTo>
                    <a:pt x="14" y="173"/>
                  </a:lnTo>
                  <a:lnTo>
                    <a:pt x="12" y="173"/>
                  </a:lnTo>
                  <a:lnTo>
                    <a:pt x="10" y="173"/>
                  </a:lnTo>
                  <a:lnTo>
                    <a:pt x="8" y="173"/>
                  </a:lnTo>
                  <a:lnTo>
                    <a:pt x="6" y="173"/>
                  </a:lnTo>
                  <a:lnTo>
                    <a:pt x="6" y="167"/>
                  </a:lnTo>
                  <a:lnTo>
                    <a:pt x="6" y="163"/>
                  </a:lnTo>
                  <a:lnTo>
                    <a:pt x="6" y="158"/>
                  </a:lnTo>
                  <a:lnTo>
                    <a:pt x="6" y="154"/>
                  </a:lnTo>
                  <a:lnTo>
                    <a:pt x="6" y="148"/>
                  </a:lnTo>
                  <a:lnTo>
                    <a:pt x="6" y="142"/>
                  </a:lnTo>
                  <a:lnTo>
                    <a:pt x="6" y="138"/>
                  </a:lnTo>
                  <a:lnTo>
                    <a:pt x="6" y="133"/>
                  </a:lnTo>
                  <a:lnTo>
                    <a:pt x="6" y="127"/>
                  </a:lnTo>
                  <a:lnTo>
                    <a:pt x="6" y="123"/>
                  </a:lnTo>
                  <a:lnTo>
                    <a:pt x="6" y="117"/>
                  </a:lnTo>
                  <a:lnTo>
                    <a:pt x="6" y="112"/>
                  </a:lnTo>
                  <a:lnTo>
                    <a:pt x="6" y="108"/>
                  </a:lnTo>
                  <a:lnTo>
                    <a:pt x="6" y="102"/>
                  </a:lnTo>
                  <a:lnTo>
                    <a:pt x="6" y="96"/>
                  </a:lnTo>
                  <a:lnTo>
                    <a:pt x="6" y="92"/>
                  </a:lnTo>
                  <a:lnTo>
                    <a:pt x="6" y="89"/>
                  </a:lnTo>
                  <a:lnTo>
                    <a:pt x="6" y="85"/>
                  </a:lnTo>
                  <a:lnTo>
                    <a:pt x="6" y="83"/>
                  </a:lnTo>
                  <a:lnTo>
                    <a:pt x="6" y="77"/>
                  </a:lnTo>
                  <a:lnTo>
                    <a:pt x="6" y="75"/>
                  </a:lnTo>
                  <a:lnTo>
                    <a:pt x="6" y="73"/>
                  </a:lnTo>
                  <a:lnTo>
                    <a:pt x="6" y="67"/>
                  </a:lnTo>
                  <a:lnTo>
                    <a:pt x="6" y="66"/>
                  </a:lnTo>
                  <a:lnTo>
                    <a:pt x="6" y="60"/>
                  </a:lnTo>
                  <a:lnTo>
                    <a:pt x="6" y="52"/>
                  </a:lnTo>
                  <a:lnTo>
                    <a:pt x="6" y="48"/>
                  </a:lnTo>
                  <a:lnTo>
                    <a:pt x="6" y="46"/>
                  </a:lnTo>
                  <a:lnTo>
                    <a:pt x="6" y="44"/>
                  </a:lnTo>
                  <a:lnTo>
                    <a:pt x="4" y="41"/>
                  </a:lnTo>
                  <a:lnTo>
                    <a:pt x="4" y="39"/>
                  </a:lnTo>
                  <a:lnTo>
                    <a:pt x="4" y="37"/>
                  </a:lnTo>
                  <a:lnTo>
                    <a:pt x="2" y="37"/>
                  </a:lnTo>
                  <a:lnTo>
                    <a:pt x="2" y="35"/>
                  </a:lnTo>
                  <a:lnTo>
                    <a:pt x="4" y="35"/>
                  </a:lnTo>
                  <a:lnTo>
                    <a:pt x="4" y="33"/>
                  </a:lnTo>
                  <a:lnTo>
                    <a:pt x="2" y="33"/>
                  </a:lnTo>
                  <a:lnTo>
                    <a:pt x="2" y="29"/>
                  </a:lnTo>
                  <a:lnTo>
                    <a:pt x="0" y="29"/>
                  </a:lnTo>
                  <a:lnTo>
                    <a:pt x="0" y="27"/>
                  </a:lnTo>
                  <a:lnTo>
                    <a:pt x="2" y="27"/>
                  </a:lnTo>
                  <a:lnTo>
                    <a:pt x="2" y="25"/>
                  </a:lnTo>
                  <a:lnTo>
                    <a:pt x="4" y="23"/>
                  </a:lnTo>
                  <a:lnTo>
                    <a:pt x="4" y="21"/>
                  </a:lnTo>
                  <a:lnTo>
                    <a:pt x="6" y="19"/>
                  </a:lnTo>
                  <a:lnTo>
                    <a:pt x="6" y="18"/>
                  </a:lnTo>
                  <a:lnTo>
                    <a:pt x="6" y="16"/>
                  </a:lnTo>
                  <a:lnTo>
                    <a:pt x="6" y="14"/>
                  </a:lnTo>
                  <a:lnTo>
                    <a:pt x="4" y="14"/>
                  </a:lnTo>
                  <a:lnTo>
                    <a:pt x="4" y="12"/>
                  </a:lnTo>
                  <a:lnTo>
                    <a:pt x="4" y="10"/>
                  </a:lnTo>
                  <a:lnTo>
                    <a:pt x="4" y="8"/>
                  </a:lnTo>
                  <a:lnTo>
                    <a:pt x="4" y="6"/>
                  </a:lnTo>
                  <a:lnTo>
                    <a:pt x="6" y="4"/>
                  </a:lnTo>
                  <a:lnTo>
                    <a:pt x="8" y="2"/>
                  </a:lnTo>
                  <a:lnTo>
                    <a:pt x="8" y="0"/>
                  </a:lnTo>
                  <a:lnTo>
                    <a:pt x="8" y="2"/>
                  </a:lnTo>
                  <a:lnTo>
                    <a:pt x="10" y="2"/>
                  </a:lnTo>
                  <a:lnTo>
                    <a:pt x="10" y="4"/>
                  </a:lnTo>
                  <a:lnTo>
                    <a:pt x="12"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 name="Freeform 74"/>
            <p:cNvSpPr>
              <a:spLocks noEditPoints="1"/>
            </p:cNvSpPr>
            <p:nvPr/>
          </p:nvSpPr>
          <p:spPr bwMode="auto">
            <a:xfrm>
              <a:off x="5949950" y="4368800"/>
              <a:ext cx="168275" cy="149225"/>
            </a:xfrm>
            <a:custGeom>
              <a:avLst/>
              <a:gdLst>
                <a:gd name="T0" fmla="*/ 58 w 106"/>
                <a:gd name="T1" fmla="*/ 39 h 94"/>
                <a:gd name="T2" fmla="*/ 60 w 106"/>
                <a:gd name="T3" fmla="*/ 39 h 94"/>
                <a:gd name="T4" fmla="*/ 60 w 106"/>
                <a:gd name="T5" fmla="*/ 41 h 94"/>
                <a:gd name="T6" fmla="*/ 58 w 106"/>
                <a:gd name="T7" fmla="*/ 41 h 94"/>
                <a:gd name="T8" fmla="*/ 56 w 106"/>
                <a:gd name="T9" fmla="*/ 37 h 94"/>
                <a:gd name="T10" fmla="*/ 56 w 106"/>
                <a:gd name="T11" fmla="*/ 35 h 94"/>
                <a:gd name="T12" fmla="*/ 39 w 106"/>
                <a:gd name="T13" fmla="*/ 10 h 94"/>
                <a:gd name="T14" fmla="*/ 43 w 106"/>
                <a:gd name="T15" fmla="*/ 18 h 94"/>
                <a:gd name="T16" fmla="*/ 45 w 106"/>
                <a:gd name="T17" fmla="*/ 25 h 94"/>
                <a:gd name="T18" fmla="*/ 45 w 106"/>
                <a:gd name="T19" fmla="*/ 35 h 94"/>
                <a:gd name="T20" fmla="*/ 48 w 106"/>
                <a:gd name="T21" fmla="*/ 42 h 94"/>
                <a:gd name="T22" fmla="*/ 52 w 106"/>
                <a:gd name="T23" fmla="*/ 50 h 94"/>
                <a:gd name="T24" fmla="*/ 54 w 106"/>
                <a:gd name="T25" fmla="*/ 46 h 94"/>
                <a:gd name="T26" fmla="*/ 56 w 106"/>
                <a:gd name="T27" fmla="*/ 42 h 94"/>
                <a:gd name="T28" fmla="*/ 58 w 106"/>
                <a:gd name="T29" fmla="*/ 50 h 94"/>
                <a:gd name="T30" fmla="*/ 64 w 106"/>
                <a:gd name="T31" fmla="*/ 50 h 94"/>
                <a:gd name="T32" fmla="*/ 66 w 106"/>
                <a:gd name="T33" fmla="*/ 50 h 94"/>
                <a:gd name="T34" fmla="*/ 71 w 106"/>
                <a:gd name="T35" fmla="*/ 56 h 94"/>
                <a:gd name="T36" fmla="*/ 77 w 106"/>
                <a:gd name="T37" fmla="*/ 60 h 94"/>
                <a:gd name="T38" fmla="*/ 83 w 106"/>
                <a:gd name="T39" fmla="*/ 65 h 94"/>
                <a:gd name="T40" fmla="*/ 87 w 106"/>
                <a:gd name="T41" fmla="*/ 69 h 94"/>
                <a:gd name="T42" fmla="*/ 93 w 106"/>
                <a:gd name="T43" fmla="*/ 75 h 94"/>
                <a:gd name="T44" fmla="*/ 94 w 106"/>
                <a:gd name="T45" fmla="*/ 75 h 94"/>
                <a:gd name="T46" fmla="*/ 96 w 106"/>
                <a:gd name="T47" fmla="*/ 79 h 94"/>
                <a:gd name="T48" fmla="*/ 100 w 106"/>
                <a:gd name="T49" fmla="*/ 85 h 94"/>
                <a:gd name="T50" fmla="*/ 106 w 106"/>
                <a:gd name="T51" fmla="*/ 87 h 94"/>
                <a:gd name="T52" fmla="*/ 102 w 106"/>
                <a:gd name="T53" fmla="*/ 92 h 94"/>
                <a:gd name="T54" fmla="*/ 94 w 106"/>
                <a:gd name="T55" fmla="*/ 90 h 94"/>
                <a:gd name="T56" fmla="*/ 91 w 106"/>
                <a:gd name="T57" fmla="*/ 87 h 94"/>
                <a:gd name="T58" fmla="*/ 83 w 106"/>
                <a:gd name="T59" fmla="*/ 79 h 94"/>
                <a:gd name="T60" fmla="*/ 73 w 106"/>
                <a:gd name="T61" fmla="*/ 69 h 94"/>
                <a:gd name="T62" fmla="*/ 64 w 106"/>
                <a:gd name="T63" fmla="*/ 64 h 94"/>
                <a:gd name="T64" fmla="*/ 58 w 106"/>
                <a:gd name="T65" fmla="*/ 60 h 94"/>
                <a:gd name="T66" fmla="*/ 50 w 106"/>
                <a:gd name="T67" fmla="*/ 58 h 94"/>
                <a:gd name="T68" fmla="*/ 43 w 106"/>
                <a:gd name="T69" fmla="*/ 58 h 94"/>
                <a:gd name="T70" fmla="*/ 39 w 106"/>
                <a:gd name="T71" fmla="*/ 60 h 94"/>
                <a:gd name="T72" fmla="*/ 29 w 106"/>
                <a:gd name="T73" fmla="*/ 60 h 94"/>
                <a:gd name="T74" fmla="*/ 25 w 106"/>
                <a:gd name="T75" fmla="*/ 54 h 94"/>
                <a:gd name="T76" fmla="*/ 20 w 106"/>
                <a:gd name="T77" fmla="*/ 60 h 94"/>
                <a:gd name="T78" fmla="*/ 16 w 106"/>
                <a:gd name="T79" fmla="*/ 64 h 94"/>
                <a:gd name="T80" fmla="*/ 10 w 106"/>
                <a:gd name="T81" fmla="*/ 62 h 94"/>
                <a:gd name="T82" fmla="*/ 4 w 106"/>
                <a:gd name="T83" fmla="*/ 62 h 94"/>
                <a:gd name="T84" fmla="*/ 0 w 106"/>
                <a:gd name="T85" fmla="*/ 56 h 94"/>
                <a:gd name="T86" fmla="*/ 2 w 106"/>
                <a:gd name="T87" fmla="*/ 46 h 94"/>
                <a:gd name="T88" fmla="*/ 6 w 106"/>
                <a:gd name="T89" fmla="*/ 35 h 94"/>
                <a:gd name="T90" fmla="*/ 8 w 106"/>
                <a:gd name="T91" fmla="*/ 25 h 94"/>
                <a:gd name="T92" fmla="*/ 8 w 106"/>
                <a:gd name="T93" fmla="*/ 19 h 94"/>
                <a:gd name="T94" fmla="*/ 12 w 106"/>
                <a:gd name="T95" fmla="*/ 18 h 94"/>
                <a:gd name="T96" fmla="*/ 18 w 106"/>
                <a:gd name="T97" fmla="*/ 14 h 94"/>
                <a:gd name="T98" fmla="*/ 25 w 106"/>
                <a:gd name="T99" fmla="*/ 8 h 94"/>
                <a:gd name="T100" fmla="*/ 29 w 106"/>
                <a:gd name="T101" fmla="*/ 6 h 94"/>
                <a:gd name="T102" fmla="*/ 35 w 106"/>
                <a:gd name="T103" fmla="*/ 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6" h="94">
                  <a:moveTo>
                    <a:pt x="58" y="37"/>
                  </a:moveTo>
                  <a:lnTo>
                    <a:pt x="58" y="39"/>
                  </a:lnTo>
                  <a:lnTo>
                    <a:pt x="58" y="37"/>
                  </a:lnTo>
                  <a:lnTo>
                    <a:pt x="60" y="37"/>
                  </a:lnTo>
                  <a:lnTo>
                    <a:pt x="58" y="39"/>
                  </a:lnTo>
                  <a:lnTo>
                    <a:pt x="60" y="39"/>
                  </a:lnTo>
                  <a:lnTo>
                    <a:pt x="60" y="41"/>
                  </a:lnTo>
                  <a:lnTo>
                    <a:pt x="62" y="41"/>
                  </a:lnTo>
                  <a:lnTo>
                    <a:pt x="60" y="41"/>
                  </a:lnTo>
                  <a:lnTo>
                    <a:pt x="60" y="39"/>
                  </a:lnTo>
                  <a:lnTo>
                    <a:pt x="62" y="39"/>
                  </a:lnTo>
                  <a:lnTo>
                    <a:pt x="62" y="41"/>
                  </a:lnTo>
                  <a:lnTo>
                    <a:pt x="64" y="41"/>
                  </a:lnTo>
                  <a:lnTo>
                    <a:pt x="62" y="41"/>
                  </a:lnTo>
                  <a:lnTo>
                    <a:pt x="60" y="41"/>
                  </a:lnTo>
                  <a:lnTo>
                    <a:pt x="58" y="41"/>
                  </a:lnTo>
                  <a:lnTo>
                    <a:pt x="56" y="41"/>
                  </a:lnTo>
                  <a:lnTo>
                    <a:pt x="56" y="39"/>
                  </a:lnTo>
                  <a:lnTo>
                    <a:pt x="56" y="41"/>
                  </a:lnTo>
                  <a:lnTo>
                    <a:pt x="58" y="41"/>
                  </a:lnTo>
                  <a:lnTo>
                    <a:pt x="58" y="39"/>
                  </a:lnTo>
                  <a:lnTo>
                    <a:pt x="56" y="39"/>
                  </a:lnTo>
                  <a:lnTo>
                    <a:pt x="56" y="37"/>
                  </a:lnTo>
                  <a:lnTo>
                    <a:pt x="56" y="39"/>
                  </a:lnTo>
                  <a:lnTo>
                    <a:pt x="56" y="37"/>
                  </a:lnTo>
                  <a:lnTo>
                    <a:pt x="58" y="37"/>
                  </a:lnTo>
                  <a:lnTo>
                    <a:pt x="56" y="37"/>
                  </a:lnTo>
                  <a:lnTo>
                    <a:pt x="58" y="37"/>
                  </a:lnTo>
                  <a:close/>
                  <a:moveTo>
                    <a:pt x="58" y="35"/>
                  </a:moveTo>
                  <a:lnTo>
                    <a:pt x="56" y="35"/>
                  </a:lnTo>
                  <a:lnTo>
                    <a:pt x="56" y="33"/>
                  </a:lnTo>
                  <a:lnTo>
                    <a:pt x="58" y="33"/>
                  </a:lnTo>
                  <a:lnTo>
                    <a:pt x="58" y="35"/>
                  </a:lnTo>
                  <a:close/>
                  <a:moveTo>
                    <a:pt x="37" y="6"/>
                  </a:moveTo>
                  <a:lnTo>
                    <a:pt x="39" y="10"/>
                  </a:lnTo>
                  <a:lnTo>
                    <a:pt x="39" y="12"/>
                  </a:lnTo>
                  <a:lnTo>
                    <a:pt x="41" y="12"/>
                  </a:lnTo>
                  <a:lnTo>
                    <a:pt x="41" y="14"/>
                  </a:lnTo>
                  <a:lnTo>
                    <a:pt x="41" y="16"/>
                  </a:lnTo>
                  <a:lnTo>
                    <a:pt x="43" y="18"/>
                  </a:lnTo>
                  <a:lnTo>
                    <a:pt x="43" y="19"/>
                  </a:lnTo>
                  <a:lnTo>
                    <a:pt x="43" y="21"/>
                  </a:lnTo>
                  <a:lnTo>
                    <a:pt x="43" y="23"/>
                  </a:lnTo>
                  <a:lnTo>
                    <a:pt x="43" y="25"/>
                  </a:lnTo>
                  <a:lnTo>
                    <a:pt x="45" y="25"/>
                  </a:lnTo>
                  <a:lnTo>
                    <a:pt x="45" y="27"/>
                  </a:lnTo>
                  <a:lnTo>
                    <a:pt x="45" y="29"/>
                  </a:lnTo>
                  <a:lnTo>
                    <a:pt x="45" y="31"/>
                  </a:lnTo>
                  <a:lnTo>
                    <a:pt x="45" y="33"/>
                  </a:lnTo>
                  <a:lnTo>
                    <a:pt x="45" y="35"/>
                  </a:lnTo>
                  <a:lnTo>
                    <a:pt x="46" y="37"/>
                  </a:lnTo>
                  <a:lnTo>
                    <a:pt x="48" y="37"/>
                  </a:lnTo>
                  <a:lnTo>
                    <a:pt x="48" y="39"/>
                  </a:lnTo>
                  <a:lnTo>
                    <a:pt x="48" y="41"/>
                  </a:lnTo>
                  <a:lnTo>
                    <a:pt x="48" y="42"/>
                  </a:lnTo>
                  <a:lnTo>
                    <a:pt x="50" y="42"/>
                  </a:lnTo>
                  <a:lnTo>
                    <a:pt x="52" y="44"/>
                  </a:lnTo>
                  <a:lnTo>
                    <a:pt x="52" y="46"/>
                  </a:lnTo>
                  <a:lnTo>
                    <a:pt x="52" y="48"/>
                  </a:lnTo>
                  <a:lnTo>
                    <a:pt x="52" y="50"/>
                  </a:lnTo>
                  <a:lnTo>
                    <a:pt x="52" y="48"/>
                  </a:lnTo>
                  <a:lnTo>
                    <a:pt x="52" y="50"/>
                  </a:lnTo>
                  <a:lnTo>
                    <a:pt x="54" y="50"/>
                  </a:lnTo>
                  <a:lnTo>
                    <a:pt x="54" y="48"/>
                  </a:lnTo>
                  <a:lnTo>
                    <a:pt x="54" y="46"/>
                  </a:lnTo>
                  <a:lnTo>
                    <a:pt x="54" y="44"/>
                  </a:lnTo>
                  <a:lnTo>
                    <a:pt x="52" y="44"/>
                  </a:lnTo>
                  <a:lnTo>
                    <a:pt x="54" y="44"/>
                  </a:lnTo>
                  <a:lnTo>
                    <a:pt x="54" y="42"/>
                  </a:lnTo>
                  <a:lnTo>
                    <a:pt x="56" y="42"/>
                  </a:lnTo>
                  <a:lnTo>
                    <a:pt x="56" y="44"/>
                  </a:lnTo>
                  <a:lnTo>
                    <a:pt x="58" y="44"/>
                  </a:lnTo>
                  <a:lnTo>
                    <a:pt x="58" y="46"/>
                  </a:lnTo>
                  <a:lnTo>
                    <a:pt x="58" y="48"/>
                  </a:lnTo>
                  <a:lnTo>
                    <a:pt x="58" y="50"/>
                  </a:lnTo>
                  <a:lnTo>
                    <a:pt x="60" y="50"/>
                  </a:lnTo>
                  <a:lnTo>
                    <a:pt x="60" y="52"/>
                  </a:lnTo>
                  <a:lnTo>
                    <a:pt x="62" y="52"/>
                  </a:lnTo>
                  <a:lnTo>
                    <a:pt x="62" y="50"/>
                  </a:lnTo>
                  <a:lnTo>
                    <a:pt x="64" y="50"/>
                  </a:lnTo>
                  <a:lnTo>
                    <a:pt x="64" y="52"/>
                  </a:lnTo>
                  <a:lnTo>
                    <a:pt x="64" y="50"/>
                  </a:lnTo>
                  <a:lnTo>
                    <a:pt x="64" y="52"/>
                  </a:lnTo>
                  <a:lnTo>
                    <a:pt x="66" y="52"/>
                  </a:lnTo>
                  <a:lnTo>
                    <a:pt x="66" y="50"/>
                  </a:lnTo>
                  <a:lnTo>
                    <a:pt x="66" y="52"/>
                  </a:lnTo>
                  <a:lnTo>
                    <a:pt x="68" y="52"/>
                  </a:lnTo>
                  <a:lnTo>
                    <a:pt x="68" y="54"/>
                  </a:lnTo>
                  <a:lnTo>
                    <a:pt x="70" y="56"/>
                  </a:lnTo>
                  <a:lnTo>
                    <a:pt x="71" y="56"/>
                  </a:lnTo>
                  <a:lnTo>
                    <a:pt x="73" y="56"/>
                  </a:lnTo>
                  <a:lnTo>
                    <a:pt x="75" y="56"/>
                  </a:lnTo>
                  <a:lnTo>
                    <a:pt x="75" y="58"/>
                  </a:lnTo>
                  <a:lnTo>
                    <a:pt x="77" y="58"/>
                  </a:lnTo>
                  <a:lnTo>
                    <a:pt x="77" y="60"/>
                  </a:lnTo>
                  <a:lnTo>
                    <a:pt x="79" y="60"/>
                  </a:lnTo>
                  <a:lnTo>
                    <a:pt x="79" y="62"/>
                  </a:lnTo>
                  <a:lnTo>
                    <a:pt x="81" y="64"/>
                  </a:lnTo>
                  <a:lnTo>
                    <a:pt x="81" y="65"/>
                  </a:lnTo>
                  <a:lnTo>
                    <a:pt x="83" y="65"/>
                  </a:lnTo>
                  <a:lnTo>
                    <a:pt x="83" y="67"/>
                  </a:lnTo>
                  <a:lnTo>
                    <a:pt x="85" y="69"/>
                  </a:lnTo>
                  <a:lnTo>
                    <a:pt x="85" y="67"/>
                  </a:lnTo>
                  <a:lnTo>
                    <a:pt x="85" y="69"/>
                  </a:lnTo>
                  <a:lnTo>
                    <a:pt x="87" y="69"/>
                  </a:lnTo>
                  <a:lnTo>
                    <a:pt x="89" y="69"/>
                  </a:lnTo>
                  <a:lnTo>
                    <a:pt x="89" y="71"/>
                  </a:lnTo>
                  <a:lnTo>
                    <a:pt x="91" y="71"/>
                  </a:lnTo>
                  <a:lnTo>
                    <a:pt x="91" y="73"/>
                  </a:lnTo>
                  <a:lnTo>
                    <a:pt x="93" y="75"/>
                  </a:lnTo>
                  <a:lnTo>
                    <a:pt x="93" y="73"/>
                  </a:lnTo>
                  <a:lnTo>
                    <a:pt x="91" y="73"/>
                  </a:lnTo>
                  <a:lnTo>
                    <a:pt x="93" y="73"/>
                  </a:lnTo>
                  <a:lnTo>
                    <a:pt x="93" y="75"/>
                  </a:lnTo>
                  <a:lnTo>
                    <a:pt x="94" y="75"/>
                  </a:lnTo>
                  <a:lnTo>
                    <a:pt x="94" y="77"/>
                  </a:lnTo>
                  <a:lnTo>
                    <a:pt x="94" y="79"/>
                  </a:lnTo>
                  <a:lnTo>
                    <a:pt x="94" y="81"/>
                  </a:lnTo>
                  <a:lnTo>
                    <a:pt x="96" y="81"/>
                  </a:lnTo>
                  <a:lnTo>
                    <a:pt x="96" y="79"/>
                  </a:lnTo>
                  <a:lnTo>
                    <a:pt x="96" y="81"/>
                  </a:lnTo>
                  <a:lnTo>
                    <a:pt x="98" y="81"/>
                  </a:lnTo>
                  <a:lnTo>
                    <a:pt x="98" y="83"/>
                  </a:lnTo>
                  <a:lnTo>
                    <a:pt x="100" y="83"/>
                  </a:lnTo>
                  <a:lnTo>
                    <a:pt x="100" y="85"/>
                  </a:lnTo>
                  <a:lnTo>
                    <a:pt x="100" y="87"/>
                  </a:lnTo>
                  <a:lnTo>
                    <a:pt x="102" y="87"/>
                  </a:lnTo>
                  <a:lnTo>
                    <a:pt x="104" y="87"/>
                  </a:lnTo>
                  <a:lnTo>
                    <a:pt x="104" y="85"/>
                  </a:lnTo>
                  <a:lnTo>
                    <a:pt x="106" y="87"/>
                  </a:lnTo>
                  <a:lnTo>
                    <a:pt x="106" y="89"/>
                  </a:lnTo>
                  <a:lnTo>
                    <a:pt x="102" y="90"/>
                  </a:lnTo>
                  <a:lnTo>
                    <a:pt x="100" y="90"/>
                  </a:lnTo>
                  <a:lnTo>
                    <a:pt x="100" y="92"/>
                  </a:lnTo>
                  <a:lnTo>
                    <a:pt x="102" y="92"/>
                  </a:lnTo>
                  <a:lnTo>
                    <a:pt x="100" y="92"/>
                  </a:lnTo>
                  <a:lnTo>
                    <a:pt x="100" y="94"/>
                  </a:lnTo>
                  <a:lnTo>
                    <a:pt x="96" y="92"/>
                  </a:lnTo>
                  <a:lnTo>
                    <a:pt x="96" y="90"/>
                  </a:lnTo>
                  <a:lnTo>
                    <a:pt x="94" y="90"/>
                  </a:lnTo>
                  <a:lnTo>
                    <a:pt x="94" y="92"/>
                  </a:lnTo>
                  <a:lnTo>
                    <a:pt x="94" y="90"/>
                  </a:lnTo>
                  <a:lnTo>
                    <a:pt x="93" y="90"/>
                  </a:lnTo>
                  <a:lnTo>
                    <a:pt x="91" y="89"/>
                  </a:lnTo>
                  <a:lnTo>
                    <a:pt x="91" y="87"/>
                  </a:lnTo>
                  <a:lnTo>
                    <a:pt x="89" y="87"/>
                  </a:lnTo>
                  <a:lnTo>
                    <a:pt x="87" y="85"/>
                  </a:lnTo>
                  <a:lnTo>
                    <a:pt x="85" y="81"/>
                  </a:lnTo>
                  <a:lnTo>
                    <a:pt x="85" y="79"/>
                  </a:lnTo>
                  <a:lnTo>
                    <a:pt x="83" y="79"/>
                  </a:lnTo>
                  <a:lnTo>
                    <a:pt x="81" y="77"/>
                  </a:lnTo>
                  <a:lnTo>
                    <a:pt x="79" y="75"/>
                  </a:lnTo>
                  <a:lnTo>
                    <a:pt x="75" y="73"/>
                  </a:lnTo>
                  <a:lnTo>
                    <a:pt x="75" y="71"/>
                  </a:lnTo>
                  <a:lnTo>
                    <a:pt x="73" y="69"/>
                  </a:lnTo>
                  <a:lnTo>
                    <a:pt x="71" y="67"/>
                  </a:lnTo>
                  <a:lnTo>
                    <a:pt x="70" y="65"/>
                  </a:lnTo>
                  <a:lnTo>
                    <a:pt x="68" y="64"/>
                  </a:lnTo>
                  <a:lnTo>
                    <a:pt x="66" y="64"/>
                  </a:lnTo>
                  <a:lnTo>
                    <a:pt x="64" y="64"/>
                  </a:lnTo>
                  <a:lnTo>
                    <a:pt x="64" y="62"/>
                  </a:lnTo>
                  <a:lnTo>
                    <a:pt x="62" y="62"/>
                  </a:lnTo>
                  <a:lnTo>
                    <a:pt x="62" y="60"/>
                  </a:lnTo>
                  <a:lnTo>
                    <a:pt x="60" y="60"/>
                  </a:lnTo>
                  <a:lnTo>
                    <a:pt x="58" y="60"/>
                  </a:lnTo>
                  <a:lnTo>
                    <a:pt x="56" y="60"/>
                  </a:lnTo>
                  <a:lnTo>
                    <a:pt x="54" y="60"/>
                  </a:lnTo>
                  <a:lnTo>
                    <a:pt x="52" y="60"/>
                  </a:lnTo>
                  <a:lnTo>
                    <a:pt x="50" y="60"/>
                  </a:lnTo>
                  <a:lnTo>
                    <a:pt x="50" y="58"/>
                  </a:lnTo>
                  <a:lnTo>
                    <a:pt x="48" y="58"/>
                  </a:lnTo>
                  <a:lnTo>
                    <a:pt x="48" y="60"/>
                  </a:lnTo>
                  <a:lnTo>
                    <a:pt x="46" y="60"/>
                  </a:lnTo>
                  <a:lnTo>
                    <a:pt x="45" y="60"/>
                  </a:lnTo>
                  <a:lnTo>
                    <a:pt x="43" y="58"/>
                  </a:lnTo>
                  <a:lnTo>
                    <a:pt x="43" y="56"/>
                  </a:lnTo>
                  <a:lnTo>
                    <a:pt x="41" y="56"/>
                  </a:lnTo>
                  <a:lnTo>
                    <a:pt x="41" y="58"/>
                  </a:lnTo>
                  <a:lnTo>
                    <a:pt x="39" y="58"/>
                  </a:lnTo>
                  <a:lnTo>
                    <a:pt x="39" y="60"/>
                  </a:lnTo>
                  <a:lnTo>
                    <a:pt x="37" y="60"/>
                  </a:lnTo>
                  <a:lnTo>
                    <a:pt x="35" y="60"/>
                  </a:lnTo>
                  <a:lnTo>
                    <a:pt x="33" y="60"/>
                  </a:lnTo>
                  <a:lnTo>
                    <a:pt x="31" y="60"/>
                  </a:lnTo>
                  <a:lnTo>
                    <a:pt x="29" y="60"/>
                  </a:lnTo>
                  <a:lnTo>
                    <a:pt x="29" y="58"/>
                  </a:lnTo>
                  <a:lnTo>
                    <a:pt x="29" y="56"/>
                  </a:lnTo>
                  <a:lnTo>
                    <a:pt x="27" y="56"/>
                  </a:lnTo>
                  <a:lnTo>
                    <a:pt x="25" y="56"/>
                  </a:lnTo>
                  <a:lnTo>
                    <a:pt x="25" y="54"/>
                  </a:lnTo>
                  <a:lnTo>
                    <a:pt x="23" y="54"/>
                  </a:lnTo>
                  <a:lnTo>
                    <a:pt x="23" y="52"/>
                  </a:lnTo>
                  <a:lnTo>
                    <a:pt x="23" y="54"/>
                  </a:lnTo>
                  <a:lnTo>
                    <a:pt x="22" y="56"/>
                  </a:lnTo>
                  <a:lnTo>
                    <a:pt x="20" y="60"/>
                  </a:lnTo>
                  <a:lnTo>
                    <a:pt x="20" y="62"/>
                  </a:lnTo>
                  <a:lnTo>
                    <a:pt x="18" y="64"/>
                  </a:lnTo>
                  <a:lnTo>
                    <a:pt x="18" y="65"/>
                  </a:lnTo>
                  <a:lnTo>
                    <a:pt x="18" y="64"/>
                  </a:lnTo>
                  <a:lnTo>
                    <a:pt x="16" y="64"/>
                  </a:lnTo>
                  <a:lnTo>
                    <a:pt x="16" y="62"/>
                  </a:lnTo>
                  <a:lnTo>
                    <a:pt x="14" y="60"/>
                  </a:lnTo>
                  <a:lnTo>
                    <a:pt x="12" y="60"/>
                  </a:lnTo>
                  <a:lnTo>
                    <a:pt x="10" y="60"/>
                  </a:lnTo>
                  <a:lnTo>
                    <a:pt x="10" y="62"/>
                  </a:lnTo>
                  <a:lnTo>
                    <a:pt x="10" y="64"/>
                  </a:lnTo>
                  <a:lnTo>
                    <a:pt x="8" y="64"/>
                  </a:lnTo>
                  <a:lnTo>
                    <a:pt x="8" y="62"/>
                  </a:lnTo>
                  <a:lnTo>
                    <a:pt x="6" y="62"/>
                  </a:lnTo>
                  <a:lnTo>
                    <a:pt x="4" y="62"/>
                  </a:lnTo>
                  <a:lnTo>
                    <a:pt x="2" y="62"/>
                  </a:lnTo>
                  <a:lnTo>
                    <a:pt x="2" y="64"/>
                  </a:lnTo>
                  <a:lnTo>
                    <a:pt x="0" y="60"/>
                  </a:lnTo>
                  <a:lnTo>
                    <a:pt x="0" y="58"/>
                  </a:lnTo>
                  <a:lnTo>
                    <a:pt x="0" y="56"/>
                  </a:lnTo>
                  <a:lnTo>
                    <a:pt x="0" y="54"/>
                  </a:lnTo>
                  <a:lnTo>
                    <a:pt x="0" y="50"/>
                  </a:lnTo>
                  <a:lnTo>
                    <a:pt x="0" y="48"/>
                  </a:lnTo>
                  <a:lnTo>
                    <a:pt x="0" y="46"/>
                  </a:lnTo>
                  <a:lnTo>
                    <a:pt x="2" y="46"/>
                  </a:lnTo>
                  <a:lnTo>
                    <a:pt x="2" y="44"/>
                  </a:lnTo>
                  <a:lnTo>
                    <a:pt x="2" y="42"/>
                  </a:lnTo>
                  <a:lnTo>
                    <a:pt x="4" y="39"/>
                  </a:lnTo>
                  <a:lnTo>
                    <a:pt x="4" y="37"/>
                  </a:lnTo>
                  <a:lnTo>
                    <a:pt x="6" y="35"/>
                  </a:lnTo>
                  <a:lnTo>
                    <a:pt x="6" y="33"/>
                  </a:lnTo>
                  <a:lnTo>
                    <a:pt x="8" y="31"/>
                  </a:lnTo>
                  <a:lnTo>
                    <a:pt x="8" y="29"/>
                  </a:lnTo>
                  <a:lnTo>
                    <a:pt x="8" y="27"/>
                  </a:lnTo>
                  <a:lnTo>
                    <a:pt x="8" y="25"/>
                  </a:lnTo>
                  <a:lnTo>
                    <a:pt x="6" y="25"/>
                  </a:lnTo>
                  <a:lnTo>
                    <a:pt x="8" y="25"/>
                  </a:lnTo>
                  <a:lnTo>
                    <a:pt x="8" y="23"/>
                  </a:lnTo>
                  <a:lnTo>
                    <a:pt x="8" y="21"/>
                  </a:lnTo>
                  <a:lnTo>
                    <a:pt x="8" y="19"/>
                  </a:lnTo>
                  <a:lnTo>
                    <a:pt x="8" y="18"/>
                  </a:lnTo>
                  <a:lnTo>
                    <a:pt x="8" y="16"/>
                  </a:lnTo>
                  <a:lnTo>
                    <a:pt x="10" y="16"/>
                  </a:lnTo>
                  <a:lnTo>
                    <a:pt x="10" y="18"/>
                  </a:lnTo>
                  <a:lnTo>
                    <a:pt x="12" y="18"/>
                  </a:lnTo>
                  <a:lnTo>
                    <a:pt x="14" y="18"/>
                  </a:lnTo>
                  <a:lnTo>
                    <a:pt x="16" y="18"/>
                  </a:lnTo>
                  <a:lnTo>
                    <a:pt x="16" y="16"/>
                  </a:lnTo>
                  <a:lnTo>
                    <a:pt x="18" y="16"/>
                  </a:lnTo>
                  <a:lnTo>
                    <a:pt x="18" y="14"/>
                  </a:lnTo>
                  <a:lnTo>
                    <a:pt x="18" y="12"/>
                  </a:lnTo>
                  <a:lnTo>
                    <a:pt x="20" y="12"/>
                  </a:lnTo>
                  <a:lnTo>
                    <a:pt x="22" y="10"/>
                  </a:lnTo>
                  <a:lnTo>
                    <a:pt x="23" y="10"/>
                  </a:lnTo>
                  <a:lnTo>
                    <a:pt x="25" y="8"/>
                  </a:lnTo>
                  <a:lnTo>
                    <a:pt x="25" y="10"/>
                  </a:lnTo>
                  <a:lnTo>
                    <a:pt x="27" y="10"/>
                  </a:lnTo>
                  <a:lnTo>
                    <a:pt x="27" y="8"/>
                  </a:lnTo>
                  <a:lnTo>
                    <a:pt x="29" y="8"/>
                  </a:lnTo>
                  <a:lnTo>
                    <a:pt x="29" y="6"/>
                  </a:lnTo>
                  <a:lnTo>
                    <a:pt x="31" y="6"/>
                  </a:lnTo>
                  <a:lnTo>
                    <a:pt x="31" y="4"/>
                  </a:lnTo>
                  <a:lnTo>
                    <a:pt x="33" y="2"/>
                  </a:lnTo>
                  <a:lnTo>
                    <a:pt x="35" y="0"/>
                  </a:lnTo>
                  <a:lnTo>
                    <a:pt x="35" y="2"/>
                  </a:lnTo>
                  <a:lnTo>
                    <a:pt x="35" y="4"/>
                  </a:lnTo>
                  <a:lnTo>
                    <a:pt x="37" y="4"/>
                  </a:lnTo>
                  <a:lnTo>
                    <a:pt x="37"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 name="Freeform 75"/>
            <p:cNvSpPr>
              <a:spLocks noEditPoints="1"/>
            </p:cNvSpPr>
            <p:nvPr/>
          </p:nvSpPr>
          <p:spPr bwMode="auto">
            <a:xfrm>
              <a:off x="5880100" y="3884613"/>
              <a:ext cx="6350" cy="6350"/>
            </a:xfrm>
            <a:custGeom>
              <a:avLst/>
              <a:gdLst>
                <a:gd name="T0" fmla="*/ 4 w 4"/>
                <a:gd name="T1" fmla="*/ 0 h 4"/>
                <a:gd name="T2" fmla="*/ 4 w 4"/>
                <a:gd name="T3" fmla="*/ 0 h 4"/>
                <a:gd name="T4" fmla="*/ 2 w 4"/>
                <a:gd name="T5" fmla="*/ 0 h 4"/>
                <a:gd name="T6" fmla="*/ 2 w 4"/>
                <a:gd name="T7" fmla="*/ 0 h 4"/>
                <a:gd name="T8" fmla="*/ 2 w 4"/>
                <a:gd name="T9" fmla="*/ 0 h 4"/>
                <a:gd name="T10" fmla="*/ 2 w 4"/>
                <a:gd name="T11" fmla="*/ 2 h 4"/>
                <a:gd name="T12" fmla="*/ 2 w 4"/>
                <a:gd name="T13" fmla="*/ 2 h 4"/>
                <a:gd name="T14" fmla="*/ 2 w 4"/>
                <a:gd name="T15" fmla="*/ 2 h 4"/>
                <a:gd name="T16" fmla="*/ 2 w 4"/>
                <a:gd name="T17" fmla="*/ 2 h 4"/>
                <a:gd name="T18" fmla="*/ 2 w 4"/>
                <a:gd name="T19" fmla="*/ 2 h 4"/>
                <a:gd name="T20" fmla="*/ 2 w 4"/>
                <a:gd name="T21" fmla="*/ 2 h 4"/>
                <a:gd name="T22" fmla="*/ 4 w 4"/>
                <a:gd name="T23" fmla="*/ 2 h 4"/>
                <a:gd name="T24" fmla="*/ 4 w 4"/>
                <a:gd name="T25" fmla="*/ 4 h 4"/>
                <a:gd name="T26" fmla="*/ 2 w 4"/>
                <a:gd name="T27" fmla="*/ 4 h 4"/>
                <a:gd name="T28" fmla="*/ 2 w 4"/>
                <a:gd name="T29" fmla="*/ 2 h 4"/>
                <a:gd name="T30" fmla="*/ 2 w 4"/>
                <a:gd name="T31" fmla="*/ 2 h 4"/>
                <a:gd name="T32" fmla="*/ 2 w 4"/>
                <a:gd name="T33" fmla="*/ 2 h 4"/>
                <a:gd name="T34" fmla="*/ 2 w 4"/>
                <a:gd name="T35" fmla="*/ 2 h 4"/>
                <a:gd name="T36" fmla="*/ 2 w 4"/>
                <a:gd name="T37" fmla="*/ 2 h 4"/>
                <a:gd name="T38" fmla="*/ 2 w 4"/>
                <a:gd name="T39" fmla="*/ 2 h 4"/>
                <a:gd name="T40" fmla="*/ 2 w 4"/>
                <a:gd name="T41" fmla="*/ 2 h 4"/>
                <a:gd name="T42" fmla="*/ 2 w 4"/>
                <a:gd name="T43" fmla="*/ 2 h 4"/>
                <a:gd name="T44" fmla="*/ 2 w 4"/>
                <a:gd name="T45" fmla="*/ 2 h 4"/>
                <a:gd name="T46" fmla="*/ 2 w 4"/>
                <a:gd name="T47" fmla="*/ 2 h 4"/>
                <a:gd name="T48" fmla="*/ 2 w 4"/>
                <a:gd name="T49" fmla="*/ 2 h 4"/>
                <a:gd name="T50" fmla="*/ 0 w 4"/>
                <a:gd name="T51" fmla="*/ 2 h 4"/>
                <a:gd name="T52" fmla="*/ 0 w 4"/>
                <a:gd name="T53" fmla="*/ 2 h 4"/>
                <a:gd name="T54" fmla="*/ 0 w 4"/>
                <a:gd name="T55" fmla="*/ 2 h 4"/>
                <a:gd name="T56" fmla="*/ 0 w 4"/>
                <a:gd name="T57" fmla="*/ 2 h 4"/>
                <a:gd name="T58" fmla="*/ 0 w 4"/>
                <a:gd name="T59" fmla="*/ 2 h 4"/>
                <a:gd name="T60" fmla="*/ 0 w 4"/>
                <a:gd name="T61" fmla="*/ 2 h 4"/>
                <a:gd name="T62" fmla="*/ 0 w 4"/>
                <a:gd name="T63" fmla="*/ 2 h 4"/>
                <a:gd name="T64" fmla="*/ 0 w 4"/>
                <a:gd name="T65" fmla="*/ 0 h 4"/>
                <a:gd name="T66" fmla="*/ 0 w 4"/>
                <a:gd name="T67" fmla="*/ 0 h 4"/>
                <a:gd name="T68" fmla="*/ 0 w 4"/>
                <a:gd name="T69" fmla="*/ 0 h 4"/>
                <a:gd name="T70" fmla="*/ 0 w 4"/>
                <a:gd name="T71" fmla="*/ 2 h 4"/>
                <a:gd name="T72" fmla="*/ 0 w 4"/>
                <a:gd name="T73" fmla="*/ 2 h 4"/>
                <a:gd name="T74" fmla="*/ 2 w 4"/>
                <a:gd name="T75" fmla="*/ 2 h 4"/>
                <a:gd name="T76" fmla="*/ 2 w 4"/>
                <a:gd name="T77" fmla="*/ 2 h 4"/>
                <a:gd name="T78" fmla="*/ 2 w 4"/>
                <a:gd name="T79" fmla="*/ 0 h 4"/>
                <a:gd name="T80" fmla="*/ 2 w 4"/>
                <a:gd name="T81" fmla="*/ 0 h 4"/>
                <a:gd name="T82" fmla="*/ 4 w 4"/>
                <a:gd name="T83" fmla="*/ 0 h 4"/>
                <a:gd name="T84" fmla="*/ 4 w 4"/>
                <a:gd name="T85" fmla="*/ 0 h 4"/>
                <a:gd name="T86" fmla="*/ 4 w 4"/>
                <a:gd name="T87" fmla="*/ 0 h 4"/>
                <a:gd name="T88" fmla="*/ 4 w 4"/>
                <a:gd name="T89" fmla="*/ 0 h 4"/>
                <a:gd name="T90" fmla="*/ 4 w 4"/>
                <a:gd name="T91" fmla="*/ 0 h 4"/>
                <a:gd name="T92" fmla="*/ 4 w 4"/>
                <a:gd name="T93" fmla="*/ 0 h 4"/>
                <a:gd name="T94" fmla="*/ 4 w 4"/>
                <a:gd name="T95" fmla="*/ 0 h 4"/>
                <a:gd name="T96" fmla="*/ 4 w 4"/>
                <a:gd name="T97" fmla="*/ 0 h 4"/>
                <a:gd name="T98" fmla="*/ 4 w 4"/>
                <a:gd name="T99" fmla="*/ 0 h 4"/>
                <a:gd name="T100" fmla="*/ 2 w 4"/>
                <a:gd name="T101" fmla="*/ 2 h 4"/>
                <a:gd name="T102" fmla="*/ 2 w 4"/>
                <a:gd name="T103" fmla="*/ 2 h 4"/>
                <a:gd name="T104" fmla="*/ 0 w 4"/>
                <a:gd name="T105" fmla="*/ 2 h 4"/>
                <a:gd name="T106" fmla="*/ 0 w 4"/>
                <a:gd name="T107" fmla="*/ 2 h 4"/>
                <a:gd name="T108" fmla="*/ 0 w 4"/>
                <a:gd name="T10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 h="4">
                  <a:moveTo>
                    <a:pt x="4" y="0"/>
                  </a:moveTo>
                  <a:lnTo>
                    <a:pt x="4" y="0"/>
                  </a:lnTo>
                  <a:lnTo>
                    <a:pt x="4" y="0"/>
                  </a:lnTo>
                  <a:lnTo>
                    <a:pt x="4" y="0"/>
                  </a:lnTo>
                  <a:lnTo>
                    <a:pt x="4" y="0"/>
                  </a:lnTo>
                  <a:lnTo>
                    <a:pt x="2" y="0"/>
                  </a:lnTo>
                  <a:lnTo>
                    <a:pt x="2" y="2"/>
                  </a:lnTo>
                  <a:lnTo>
                    <a:pt x="2" y="0"/>
                  </a:lnTo>
                  <a:lnTo>
                    <a:pt x="2" y="0"/>
                  </a:lnTo>
                  <a:lnTo>
                    <a:pt x="2" y="0"/>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4" y="2"/>
                  </a:lnTo>
                  <a:lnTo>
                    <a:pt x="4" y="2"/>
                  </a:lnTo>
                  <a:lnTo>
                    <a:pt x="4" y="4"/>
                  </a:lnTo>
                  <a:lnTo>
                    <a:pt x="4" y="4"/>
                  </a:lnTo>
                  <a:lnTo>
                    <a:pt x="2" y="4"/>
                  </a:lnTo>
                  <a:lnTo>
                    <a:pt x="2" y="4"/>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0"/>
                  </a:lnTo>
                  <a:lnTo>
                    <a:pt x="0" y="0"/>
                  </a:lnTo>
                  <a:lnTo>
                    <a:pt x="0" y="0"/>
                  </a:lnTo>
                  <a:lnTo>
                    <a:pt x="0" y="0"/>
                  </a:lnTo>
                  <a:lnTo>
                    <a:pt x="0" y="0"/>
                  </a:lnTo>
                  <a:lnTo>
                    <a:pt x="0" y="2"/>
                  </a:lnTo>
                  <a:lnTo>
                    <a:pt x="0" y="2"/>
                  </a:lnTo>
                  <a:lnTo>
                    <a:pt x="0" y="2"/>
                  </a:lnTo>
                  <a:lnTo>
                    <a:pt x="0" y="2"/>
                  </a:lnTo>
                  <a:lnTo>
                    <a:pt x="2" y="2"/>
                  </a:lnTo>
                  <a:lnTo>
                    <a:pt x="2" y="2"/>
                  </a:lnTo>
                  <a:lnTo>
                    <a:pt x="2" y="2"/>
                  </a:lnTo>
                  <a:lnTo>
                    <a:pt x="2" y="2"/>
                  </a:lnTo>
                  <a:lnTo>
                    <a:pt x="2" y="2"/>
                  </a:lnTo>
                  <a:lnTo>
                    <a:pt x="2" y="0"/>
                  </a:lnTo>
                  <a:lnTo>
                    <a:pt x="2" y="0"/>
                  </a:lnTo>
                  <a:lnTo>
                    <a:pt x="2" y="0"/>
                  </a:lnTo>
                  <a:lnTo>
                    <a:pt x="2" y="0"/>
                  </a:lnTo>
                  <a:lnTo>
                    <a:pt x="4" y="0"/>
                  </a:lnTo>
                  <a:lnTo>
                    <a:pt x="4" y="0"/>
                  </a:lnTo>
                  <a:lnTo>
                    <a:pt x="4" y="0"/>
                  </a:lnTo>
                  <a:lnTo>
                    <a:pt x="4" y="0"/>
                  </a:lnTo>
                  <a:lnTo>
                    <a:pt x="4" y="0"/>
                  </a:lnTo>
                  <a:lnTo>
                    <a:pt x="4" y="0"/>
                  </a:lnTo>
                  <a:lnTo>
                    <a:pt x="4" y="0"/>
                  </a:lnTo>
                  <a:lnTo>
                    <a:pt x="4" y="0"/>
                  </a:lnTo>
                  <a:lnTo>
                    <a:pt x="4" y="0"/>
                  </a:lnTo>
                  <a:lnTo>
                    <a:pt x="4" y="0"/>
                  </a:lnTo>
                  <a:lnTo>
                    <a:pt x="4" y="0"/>
                  </a:lnTo>
                  <a:lnTo>
                    <a:pt x="4" y="0"/>
                  </a:lnTo>
                  <a:lnTo>
                    <a:pt x="4" y="0"/>
                  </a:lnTo>
                  <a:lnTo>
                    <a:pt x="4" y="0"/>
                  </a:lnTo>
                  <a:lnTo>
                    <a:pt x="4" y="0"/>
                  </a:lnTo>
                  <a:lnTo>
                    <a:pt x="4" y="0"/>
                  </a:lnTo>
                  <a:lnTo>
                    <a:pt x="4" y="0"/>
                  </a:lnTo>
                  <a:lnTo>
                    <a:pt x="4" y="0"/>
                  </a:lnTo>
                  <a:close/>
                  <a:moveTo>
                    <a:pt x="2" y="2"/>
                  </a:moveTo>
                  <a:lnTo>
                    <a:pt x="2" y="2"/>
                  </a:lnTo>
                  <a:lnTo>
                    <a:pt x="2" y="2"/>
                  </a:lnTo>
                  <a:lnTo>
                    <a:pt x="2" y="2"/>
                  </a:lnTo>
                  <a:lnTo>
                    <a:pt x="0" y="2"/>
                  </a:lnTo>
                  <a:lnTo>
                    <a:pt x="0" y="2"/>
                  </a:lnTo>
                  <a:lnTo>
                    <a:pt x="0" y="2"/>
                  </a:lnTo>
                  <a:lnTo>
                    <a:pt x="0" y="2"/>
                  </a:lnTo>
                  <a:lnTo>
                    <a:pt x="0" y="2"/>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 name="Freeform 76"/>
            <p:cNvSpPr>
              <a:spLocks noEditPoints="1"/>
            </p:cNvSpPr>
            <p:nvPr/>
          </p:nvSpPr>
          <p:spPr bwMode="auto">
            <a:xfrm>
              <a:off x="4570413" y="3600450"/>
              <a:ext cx="569913" cy="506413"/>
            </a:xfrm>
            <a:custGeom>
              <a:avLst/>
              <a:gdLst>
                <a:gd name="T0" fmla="*/ 44 w 359"/>
                <a:gd name="T1" fmla="*/ 311 h 319"/>
                <a:gd name="T2" fmla="*/ 38 w 359"/>
                <a:gd name="T3" fmla="*/ 313 h 319"/>
                <a:gd name="T4" fmla="*/ 15 w 359"/>
                <a:gd name="T5" fmla="*/ 308 h 319"/>
                <a:gd name="T6" fmla="*/ 27 w 359"/>
                <a:gd name="T7" fmla="*/ 311 h 319"/>
                <a:gd name="T8" fmla="*/ 28 w 359"/>
                <a:gd name="T9" fmla="*/ 304 h 319"/>
                <a:gd name="T10" fmla="*/ 63 w 359"/>
                <a:gd name="T11" fmla="*/ 308 h 319"/>
                <a:gd name="T12" fmla="*/ 69 w 359"/>
                <a:gd name="T13" fmla="*/ 308 h 319"/>
                <a:gd name="T14" fmla="*/ 3 w 359"/>
                <a:gd name="T15" fmla="*/ 302 h 319"/>
                <a:gd name="T16" fmla="*/ 69 w 359"/>
                <a:gd name="T17" fmla="*/ 292 h 319"/>
                <a:gd name="T18" fmla="*/ 243 w 359"/>
                <a:gd name="T19" fmla="*/ 175 h 319"/>
                <a:gd name="T20" fmla="*/ 313 w 359"/>
                <a:gd name="T21" fmla="*/ 108 h 319"/>
                <a:gd name="T22" fmla="*/ 313 w 359"/>
                <a:gd name="T23" fmla="*/ 104 h 319"/>
                <a:gd name="T24" fmla="*/ 339 w 359"/>
                <a:gd name="T25" fmla="*/ 81 h 319"/>
                <a:gd name="T26" fmla="*/ 341 w 359"/>
                <a:gd name="T27" fmla="*/ 93 h 319"/>
                <a:gd name="T28" fmla="*/ 332 w 359"/>
                <a:gd name="T29" fmla="*/ 91 h 319"/>
                <a:gd name="T30" fmla="*/ 338 w 359"/>
                <a:gd name="T31" fmla="*/ 83 h 319"/>
                <a:gd name="T32" fmla="*/ 351 w 359"/>
                <a:gd name="T33" fmla="*/ 83 h 319"/>
                <a:gd name="T34" fmla="*/ 169 w 359"/>
                <a:gd name="T35" fmla="*/ 2 h 319"/>
                <a:gd name="T36" fmla="*/ 178 w 359"/>
                <a:gd name="T37" fmla="*/ 4 h 319"/>
                <a:gd name="T38" fmla="*/ 197 w 359"/>
                <a:gd name="T39" fmla="*/ 4 h 319"/>
                <a:gd name="T40" fmla="*/ 217 w 359"/>
                <a:gd name="T41" fmla="*/ 8 h 319"/>
                <a:gd name="T42" fmla="*/ 228 w 359"/>
                <a:gd name="T43" fmla="*/ 8 h 319"/>
                <a:gd name="T44" fmla="*/ 238 w 359"/>
                <a:gd name="T45" fmla="*/ 8 h 319"/>
                <a:gd name="T46" fmla="*/ 249 w 359"/>
                <a:gd name="T47" fmla="*/ 10 h 319"/>
                <a:gd name="T48" fmla="*/ 267 w 359"/>
                <a:gd name="T49" fmla="*/ 12 h 319"/>
                <a:gd name="T50" fmla="*/ 278 w 359"/>
                <a:gd name="T51" fmla="*/ 18 h 319"/>
                <a:gd name="T52" fmla="*/ 291 w 359"/>
                <a:gd name="T53" fmla="*/ 24 h 319"/>
                <a:gd name="T54" fmla="*/ 307 w 359"/>
                <a:gd name="T55" fmla="*/ 24 h 319"/>
                <a:gd name="T56" fmla="*/ 320 w 359"/>
                <a:gd name="T57" fmla="*/ 31 h 319"/>
                <a:gd name="T58" fmla="*/ 338 w 359"/>
                <a:gd name="T59" fmla="*/ 29 h 319"/>
                <a:gd name="T60" fmla="*/ 338 w 359"/>
                <a:gd name="T61" fmla="*/ 43 h 319"/>
                <a:gd name="T62" fmla="*/ 318 w 359"/>
                <a:gd name="T63" fmla="*/ 54 h 319"/>
                <a:gd name="T64" fmla="*/ 299 w 359"/>
                <a:gd name="T65" fmla="*/ 68 h 319"/>
                <a:gd name="T66" fmla="*/ 290 w 359"/>
                <a:gd name="T67" fmla="*/ 81 h 319"/>
                <a:gd name="T68" fmla="*/ 288 w 359"/>
                <a:gd name="T69" fmla="*/ 102 h 319"/>
                <a:gd name="T70" fmla="*/ 286 w 359"/>
                <a:gd name="T71" fmla="*/ 112 h 319"/>
                <a:gd name="T72" fmla="*/ 276 w 359"/>
                <a:gd name="T73" fmla="*/ 125 h 319"/>
                <a:gd name="T74" fmla="*/ 267 w 359"/>
                <a:gd name="T75" fmla="*/ 131 h 319"/>
                <a:gd name="T76" fmla="*/ 255 w 359"/>
                <a:gd name="T77" fmla="*/ 146 h 319"/>
                <a:gd name="T78" fmla="*/ 238 w 359"/>
                <a:gd name="T79" fmla="*/ 146 h 319"/>
                <a:gd name="T80" fmla="*/ 222 w 359"/>
                <a:gd name="T81" fmla="*/ 148 h 319"/>
                <a:gd name="T82" fmla="*/ 203 w 359"/>
                <a:gd name="T83" fmla="*/ 158 h 319"/>
                <a:gd name="T84" fmla="*/ 190 w 359"/>
                <a:gd name="T85" fmla="*/ 150 h 319"/>
                <a:gd name="T86" fmla="*/ 188 w 359"/>
                <a:gd name="T87" fmla="*/ 143 h 319"/>
                <a:gd name="T88" fmla="*/ 178 w 359"/>
                <a:gd name="T89" fmla="*/ 139 h 319"/>
                <a:gd name="T90" fmla="*/ 171 w 359"/>
                <a:gd name="T91" fmla="*/ 127 h 319"/>
                <a:gd name="T92" fmla="*/ 172 w 359"/>
                <a:gd name="T93" fmla="*/ 112 h 319"/>
                <a:gd name="T94" fmla="*/ 176 w 359"/>
                <a:gd name="T95" fmla="*/ 98 h 319"/>
                <a:gd name="T96" fmla="*/ 174 w 359"/>
                <a:gd name="T97" fmla="*/ 87 h 319"/>
                <a:gd name="T98" fmla="*/ 180 w 359"/>
                <a:gd name="T99" fmla="*/ 75 h 319"/>
                <a:gd name="T100" fmla="*/ 178 w 359"/>
                <a:gd name="T101" fmla="*/ 58 h 319"/>
                <a:gd name="T102" fmla="*/ 190 w 359"/>
                <a:gd name="T103" fmla="*/ 47 h 319"/>
                <a:gd name="T104" fmla="*/ 182 w 359"/>
                <a:gd name="T105" fmla="*/ 39 h 319"/>
                <a:gd name="T106" fmla="*/ 167 w 359"/>
                <a:gd name="T107" fmla="*/ 41 h 319"/>
                <a:gd name="T108" fmla="*/ 157 w 359"/>
                <a:gd name="T109" fmla="*/ 37 h 319"/>
                <a:gd name="T110" fmla="*/ 151 w 359"/>
                <a:gd name="T111" fmla="*/ 31 h 319"/>
                <a:gd name="T112" fmla="*/ 147 w 359"/>
                <a:gd name="T113" fmla="*/ 29 h 319"/>
                <a:gd name="T114" fmla="*/ 146 w 359"/>
                <a:gd name="T115" fmla="*/ 27 h 319"/>
                <a:gd name="T116" fmla="*/ 142 w 359"/>
                <a:gd name="T117" fmla="*/ 18 h 319"/>
                <a:gd name="T118" fmla="*/ 151 w 359"/>
                <a:gd name="T119" fmla="*/ 10 h 319"/>
                <a:gd name="T120" fmla="*/ 157 w 359"/>
                <a:gd name="T121" fmla="*/ 6 h 319"/>
                <a:gd name="T122" fmla="*/ 165 w 359"/>
                <a:gd name="T123" fmla="*/ 0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9" h="319">
                  <a:moveTo>
                    <a:pt x="5" y="315"/>
                  </a:moveTo>
                  <a:lnTo>
                    <a:pt x="3" y="317"/>
                  </a:lnTo>
                  <a:lnTo>
                    <a:pt x="3" y="319"/>
                  </a:lnTo>
                  <a:lnTo>
                    <a:pt x="3" y="317"/>
                  </a:lnTo>
                  <a:lnTo>
                    <a:pt x="2" y="317"/>
                  </a:lnTo>
                  <a:lnTo>
                    <a:pt x="0" y="317"/>
                  </a:lnTo>
                  <a:lnTo>
                    <a:pt x="0" y="315"/>
                  </a:lnTo>
                  <a:lnTo>
                    <a:pt x="2" y="315"/>
                  </a:lnTo>
                  <a:lnTo>
                    <a:pt x="3" y="315"/>
                  </a:lnTo>
                  <a:lnTo>
                    <a:pt x="5" y="315"/>
                  </a:lnTo>
                  <a:close/>
                  <a:moveTo>
                    <a:pt x="44" y="310"/>
                  </a:moveTo>
                  <a:lnTo>
                    <a:pt x="44" y="311"/>
                  </a:lnTo>
                  <a:lnTo>
                    <a:pt x="46" y="311"/>
                  </a:lnTo>
                  <a:lnTo>
                    <a:pt x="44" y="311"/>
                  </a:lnTo>
                  <a:lnTo>
                    <a:pt x="44" y="313"/>
                  </a:lnTo>
                  <a:lnTo>
                    <a:pt x="46" y="313"/>
                  </a:lnTo>
                  <a:lnTo>
                    <a:pt x="44" y="313"/>
                  </a:lnTo>
                  <a:lnTo>
                    <a:pt x="44" y="315"/>
                  </a:lnTo>
                  <a:lnTo>
                    <a:pt x="42" y="315"/>
                  </a:lnTo>
                  <a:lnTo>
                    <a:pt x="42" y="317"/>
                  </a:lnTo>
                  <a:lnTo>
                    <a:pt x="42" y="315"/>
                  </a:lnTo>
                  <a:lnTo>
                    <a:pt x="40" y="315"/>
                  </a:lnTo>
                  <a:lnTo>
                    <a:pt x="38" y="315"/>
                  </a:lnTo>
                  <a:lnTo>
                    <a:pt x="38" y="313"/>
                  </a:lnTo>
                  <a:lnTo>
                    <a:pt x="38" y="311"/>
                  </a:lnTo>
                  <a:lnTo>
                    <a:pt x="40" y="311"/>
                  </a:lnTo>
                  <a:lnTo>
                    <a:pt x="40" y="310"/>
                  </a:lnTo>
                  <a:lnTo>
                    <a:pt x="42" y="310"/>
                  </a:lnTo>
                  <a:lnTo>
                    <a:pt x="44" y="310"/>
                  </a:lnTo>
                  <a:lnTo>
                    <a:pt x="44" y="308"/>
                  </a:lnTo>
                  <a:lnTo>
                    <a:pt x="44" y="310"/>
                  </a:lnTo>
                  <a:close/>
                  <a:moveTo>
                    <a:pt x="15" y="311"/>
                  </a:moveTo>
                  <a:lnTo>
                    <a:pt x="13" y="311"/>
                  </a:lnTo>
                  <a:lnTo>
                    <a:pt x="13" y="310"/>
                  </a:lnTo>
                  <a:lnTo>
                    <a:pt x="13" y="308"/>
                  </a:lnTo>
                  <a:lnTo>
                    <a:pt x="15" y="308"/>
                  </a:lnTo>
                  <a:lnTo>
                    <a:pt x="17" y="308"/>
                  </a:lnTo>
                  <a:lnTo>
                    <a:pt x="17" y="310"/>
                  </a:lnTo>
                  <a:lnTo>
                    <a:pt x="17" y="311"/>
                  </a:lnTo>
                  <a:lnTo>
                    <a:pt x="15" y="311"/>
                  </a:lnTo>
                  <a:close/>
                  <a:moveTo>
                    <a:pt x="32" y="302"/>
                  </a:moveTo>
                  <a:lnTo>
                    <a:pt x="30" y="304"/>
                  </a:lnTo>
                  <a:lnTo>
                    <a:pt x="28" y="304"/>
                  </a:lnTo>
                  <a:lnTo>
                    <a:pt x="28" y="306"/>
                  </a:lnTo>
                  <a:lnTo>
                    <a:pt x="28" y="308"/>
                  </a:lnTo>
                  <a:lnTo>
                    <a:pt x="28" y="310"/>
                  </a:lnTo>
                  <a:lnTo>
                    <a:pt x="27" y="310"/>
                  </a:lnTo>
                  <a:lnTo>
                    <a:pt x="27" y="311"/>
                  </a:lnTo>
                  <a:lnTo>
                    <a:pt x="25" y="311"/>
                  </a:lnTo>
                  <a:lnTo>
                    <a:pt x="23" y="311"/>
                  </a:lnTo>
                  <a:lnTo>
                    <a:pt x="23" y="310"/>
                  </a:lnTo>
                  <a:lnTo>
                    <a:pt x="23" y="308"/>
                  </a:lnTo>
                  <a:lnTo>
                    <a:pt x="21" y="308"/>
                  </a:lnTo>
                  <a:lnTo>
                    <a:pt x="21" y="306"/>
                  </a:lnTo>
                  <a:lnTo>
                    <a:pt x="21" y="304"/>
                  </a:lnTo>
                  <a:lnTo>
                    <a:pt x="21" y="306"/>
                  </a:lnTo>
                  <a:lnTo>
                    <a:pt x="23" y="306"/>
                  </a:lnTo>
                  <a:lnTo>
                    <a:pt x="25" y="304"/>
                  </a:lnTo>
                  <a:lnTo>
                    <a:pt x="27" y="304"/>
                  </a:lnTo>
                  <a:lnTo>
                    <a:pt x="28" y="304"/>
                  </a:lnTo>
                  <a:lnTo>
                    <a:pt x="28" y="302"/>
                  </a:lnTo>
                  <a:lnTo>
                    <a:pt x="30" y="302"/>
                  </a:lnTo>
                  <a:lnTo>
                    <a:pt x="32" y="302"/>
                  </a:lnTo>
                  <a:close/>
                  <a:moveTo>
                    <a:pt x="63" y="310"/>
                  </a:moveTo>
                  <a:lnTo>
                    <a:pt x="61" y="311"/>
                  </a:lnTo>
                  <a:lnTo>
                    <a:pt x="59" y="311"/>
                  </a:lnTo>
                  <a:lnTo>
                    <a:pt x="59" y="310"/>
                  </a:lnTo>
                  <a:lnTo>
                    <a:pt x="59" y="311"/>
                  </a:lnTo>
                  <a:lnTo>
                    <a:pt x="59" y="310"/>
                  </a:lnTo>
                  <a:lnTo>
                    <a:pt x="61" y="310"/>
                  </a:lnTo>
                  <a:lnTo>
                    <a:pt x="63" y="310"/>
                  </a:lnTo>
                  <a:lnTo>
                    <a:pt x="63" y="308"/>
                  </a:lnTo>
                  <a:lnTo>
                    <a:pt x="63" y="306"/>
                  </a:lnTo>
                  <a:lnTo>
                    <a:pt x="65" y="304"/>
                  </a:lnTo>
                  <a:lnTo>
                    <a:pt x="65" y="302"/>
                  </a:lnTo>
                  <a:lnTo>
                    <a:pt x="67" y="302"/>
                  </a:lnTo>
                  <a:lnTo>
                    <a:pt x="67" y="300"/>
                  </a:lnTo>
                  <a:lnTo>
                    <a:pt x="67" y="298"/>
                  </a:lnTo>
                  <a:lnTo>
                    <a:pt x="69" y="298"/>
                  </a:lnTo>
                  <a:lnTo>
                    <a:pt x="69" y="300"/>
                  </a:lnTo>
                  <a:lnTo>
                    <a:pt x="69" y="302"/>
                  </a:lnTo>
                  <a:lnTo>
                    <a:pt x="69" y="304"/>
                  </a:lnTo>
                  <a:lnTo>
                    <a:pt x="69" y="306"/>
                  </a:lnTo>
                  <a:lnTo>
                    <a:pt x="69" y="308"/>
                  </a:lnTo>
                  <a:lnTo>
                    <a:pt x="67" y="308"/>
                  </a:lnTo>
                  <a:lnTo>
                    <a:pt x="65" y="308"/>
                  </a:lnTo>
                  <a:lnTo>
                    <a:pt x="63" y="310"/>
                  </a:lnTo>
                  <a:close/>
                  <a:moveTo>
                    <a:pt x="5" y="296"/>
                  </a:moveTo>
                  <a:lnTo>
                    <a:pt x="7" y="296"/>
                  </a:lnTo>
                  <a:lnTo>
                    <a:pt x="7" y="298"/>
                  </a:lnTo>
                  <a:lnTo>
                    <a:pt x="7" y="300"/>
                  </a:lnTo>
                  <a:lnTo>
                    <a:pt x="7" y="302"/>
                  </a:lnTo>
                  <a:lnTo>
                    <a:pt x="5" y="302"/>
                  </a:lnTo>
                  <a:lnTo>
                    <a:pt x="5" y="304"/>
                  </a:lnTo>
                  <a:lnTo>
                    <a:pt x="5" y="302"/>
                  </a:lnTo>
                  <a:lnTo>
                    <a:pt x="3" y="302"/>
                  </a:lnTo>
                  <a:lnTo>
                    <a:pt x="3" y="300"/>
                  </a:lnTo>
                  <a:lnTo>
                    <a:pt x="3" y="298"/>
                  </a:lnTo>
                  <a:lnTo>
                    <a:pt x="3" y="296"/>
                  </a:lnTo>
                  <a:lnTo>
                    <a:pt x="5" y="296"/>
                  </a:lnTo>
                  <a:close/>
                  <a:moveTo>
                    <a:pt x="75" y="290"/>
                  </a:moveTo>
                  <a:lnTo>
                    <a:pt x="75" y="292"/>
                  </a:lnTo>
                  <a:lnTo>
                    <a:pt x="75" y="294"/>
                  </a:lnTo>
                  <a:lnTo>
                    <a:pt x="73" y="294"/>
                  </a:lnTo>
                  <a:lnTo>
                    <a:pt x="71" y="296"/>
                  </a:lnTo>
                  <a:lnTo>
                    <a:pt x="69" y="296"/>
                  </a:lnTo>
                  <a:lnTo>
                    <a:pt x="69" y="294"/>
                  </a:lnTo>
                  <a:lnTo>
                    <a:pt x="69" y="292"/>
                  </a:lnTo>
                  <a:lnTo>
                    <a:pt x="71" y="292"/>
                  </a:lnTo>
                  <a:lnTo>
                    <a:pt x="73" y="292"/>
                  </a:lnTo>
                  <a:lnTo>
                    <a:pt x="73" y="290"/>
                  </a:lnTo>
                  <a:lnTo>
                    <a:pt x="75" y="290"/>
                  </a:lnTo>
                  <a:lnTo>
                    <a:pt x="75" y="288"/>
                  </a:lnTo>
                  <a:lnTo>
                    <a:pt x="75" y="290"/>
                  </a:lnTo>
                  <a:lnTo>
                    <a:pt x="76" y="290"/>
                  </a:lnTo>
                  <a:lnTo>
                    <a:pt x="75" y="290"/>
                  </a:lnTo>
                  <a:close/>
                  <a:moveTo>
                    <a:pt x="75" y="288"/>
                  </a:moveTo>
                  <a:lnTo>
                    <a:pt x="75" y="290"/>
                  </a:lnTo>
                  <a:lnTo>
                    <a:pt x="75" y="288"/>
                  </a:lnTo>
                  <a:close/>
                  <a:moveTo>
                    <a:pt x="243" y="175"/>
                  </a:moveTo>
                  <a:lnTo>
                    <a:pt x="242" y="175"/>
                  </a:lnTo>
                  <a:lnTo>
                    <a:pt x="243" y="175"/>
                  </a:lnTo>
                  <a:close/>
                  <a:moveTo>
                    <a:pt x="205" y="164"/>
                  </a:moveTo>
                  <a:lnTo>
                    <a:pt x="203" y="164"/>
                  </a:lnTo>
                  <a:lnTo>
                    <a:pt x="205" y="164"/>
                  </a:lnTo>
                  <a:close/>
                  <a:moveTo>
                    <a:pt x="278" y="127"/>
                  </a:moveTo>
                  <a:lnTo>
                    <a:pt x="278" y="129"/>
                  </a:lnTo>
                  <a:lnTo>
                    <a:pt x="278" y="127"/>
                  </a:lnTo>
                  <a:lnTo>
                    <a:pt x="278" y="125"/>
                  </a:lnTo>
                  <a:lnTo>
                    <a:pt x="278" y="127"/>
                  </a:lnTo>
                  <a:close/>
                  <a:moveTo>
                    <a:pt x="313" y="106"/>
                  </a:moveTo>
                  <a:lnTo>
                    <a:pt x="313" y="108"/>
                  </a:lnTo>
                  <a:lnTo>
                    <a:pt x="315" y="108"/>
                  </a:lnTo>
                  <a:lnTo>
                    <a:pt x="313" y="108"/>
                  </a:lnTo>
                  <a:lnTo>
                    <a:pt x="311" y="108"/>
                  </a:lnTo>
                  <a:lnTo>
                    <a:pt x="311" y="106"/>
                  </a:lnTo>
                  <a:lnTo>
                    <a:pt x="313" y="106"/>
                  </a:lnTo>
                  <a:close/>
                  <a:moveTo>
                    <a:pt x="315" y="98"/>
                  </a:moveTo>
                  <a:lnTo>
                    <a:pt x="315" y="100"/>
                  </a:lnTo>
                  <a:lnTo>
                    <a:pt x="315" y="102"/>
                  </a:lnTo>
                  <a:lnTo>
                    <a:pt x="313" y="102"/>
                  </a:lnTo>
                  <a:lnTo>
                    <a:pt x="313" y="104"/>
                  </a:lnTo>
                  <a:lnTo>
                    <a:pt x="313" y="102"/>
                  </a:lnTo>
                  <a:lnTo>
                    <a:pt x="313" y="104"/>
                  </a:lnTo>
                  <a:lnTo>
                    <a:pt x="311" y="104"/>
                  </a:lnTo>
                  <a:lnTo>
                    <a:pt x="309" y="104"/>
                  </a:lnTo>
                  <a:lnTo>
                    <a:pt x="309" y="102"/>
                  </a:lnTo>
                  <a:lnTo>
                    <a:pt x="311" y="102"/>
                  </a:lnTo>
                  <a:lnTo>
                    <a:pt x="311" y="100"/>
                  </a:lnTo>
                  <a:lnTo>
                    <a:pt x="313" y="100"/>
                  </a:lnTo>
                  <a:lnTo>
                    <a:pt x="313" y="98"/>
                  </a:lnTo>
                  <a:lnTo>
                    <a:pt x="315" y="98"/>
                  </a:lnTo>
                  <a:close/>
                  <a:moveTo>
                    <a:pt x="338" y="98"/>
                  </a:moveTo>
                  <a:lnTo>
                    <a:pt x="336" y="98"/>
                  </a:lnTo>
                  <a:lnTo>
                    <a:pt x="338" y="98"/>
                  </a:lnTo>
                  <a:close/>
                  <a:moveTo>
                    <a:pt x="339" y="81"/>
                  </a:moveTo>
                  <a:lnTo>
                    <a:pt x="339" y="83"/>
                  </a:lnTo>
                  <a:lnTo>
                    <a:pt x="338" y="83"/>
                  </a:lnTo>
                  <a:lnTo>
                    <a:pt x="339" y="83"/>
                  </a:lnTo>
                  <a:lnTo>
                    <a:pt x="339" y="85"/>
                  </a:lnTo>
                  <a:lnTo>
                    <a:pt x="341" y="85"/>
                  </a:lnTo>
                  <a:lnTo>
                    <a:pt x="343" y="85"/>
                  </a:lnTo>
                  <a:lnTo>
                    <a:pt x="345" y="85"/>
                  </a:lnTo>
                  <a:lnTo>
                    <a:pt x="345" y="87"/>
                  </a:lnTo>
                  <a:lnTo>
                    <a:pt x="343" y="87"/>
                  </a:lnTo>
                  <a:lnTo>
                    <a:pt x="343" y="89"/>
                  </a:lnTo>
                  <a:lnTo>
                    <a:pt x="341" y="91"/>
                  </a:lnTo>
                  <a:lnTo>
                    <a:pt x="341" y="93"/>
                  </a:lnTo>
                  <a:lnTo>
                    <a:pt x="341" y="95"/>
                  </a:lnTo>
                  <a:lnTo>
                    <a:pt x="339" y="95"/>
                  </a:lnTo>
                  <a:lnTo>
                    <a:pt x="338" y="95"/>
                  </a:lnTo>
                  <a:lnTo>
                    <a:pt x="338" y="96"/>
                  </a:lnTo>
                  <a:lnTo>
                    <a:pt x="338" y="95"/>
                  </a:lnTo>
                  <a:lnTo>
                    <a:pt x="336" y="95"/>
                  </a:lnTo>
                  <a:lnTo>
                    <a:pt x="334" y="95"/>
                  </a:lnTo>
                  <a:lnTo>
                    <a:pt x="334" y="93"/>
                  </a:lnTo>
                  <a:lnTo>
                    <a:pt x="334" y="91"/>
                  </a:lnTo>
                  <a:lnTo>
                    <a:pt x="332" y="91"/>
                  </a:lnTo>
                  <a:lnTo>
                    <a:pt x="332" y="89"/>
                  </a:lnTo>
                  <a:lnTo>
                    <a:pt x="332" y="91"/>
                  </a:lnTo>
                  <a:lnTo>
                    <a:pt x="330" y="91"/>
                  </a:lnTo>
                  <a:lnTo>
                    <a:pt x="328" y="91"/>
                  </a:lnTo>
                  <a:lnTo>
                    <a:pt x="326" y="91"/>
                  </a:lnTo>
                  <a:lnTo>
                    <a:pt x="326" y="89"/>
                  </a:lnTo>
                  <a:lnTo>
                    <a:pt x="328" y="89"/>
                  </a:lnTo>
                  <a:lnTo>
                    <a:pt x="328" y="87"/>
                  </a:lnTo>
                  <a:lnTo>
                    <a:pt x="330" y="87"/>
                  </a:lnTo>
                  <a:lnTo>
                    <a:pt x="332" y="85"/>
                  </a:lnTo>
                  <a:lnTo>
                    <a:pt x="334" y="85"/>
                  </a:lnTo>
                  <a:lnTo>
                    <a:pt x="334" y="83"/>
                  </a:lnTo>
                  <a:lnTo>
                    <a:pt x="336" y="83"/>
                  </a:lnTo>
                  <a:lnTo>
                    <a:pt x="338" y="83"/>
                  </a:lnTo>
                  <a:lnTo>
                    <a:pt x="338" y="81"/>
                  </a:lnTo>
                  <a:lnTo>
                    <a:pt x="339" y="81"/>
                  </a:lnTo>
                  <a:close/>
                  <a:moveTo>
                    <a:pt x="355" y="79"/>
                  </a:moveTo>
                  <a:lnTo>
                    <a:pt x="355" y="81"/>
                  </a:lnTo>
                  <a:lnTo>
                    <a:pt x="355" y="79"/>
                  </a:lnTo>
                  <a:lnTo>
                    <a:pt x="357" y="81"/>
                  </a:lnTo>
                  <a:lnTo>
                    <a:pt x="359" y="83"/>
                  </a:lnTo>
                  <a:lnTo>
                    <a:pt x="357" y="85"/>
                  </a:lnTo>
                  <a:lnTo>
                    <a:pt x="355" y="83"/>
                  </a:lnTo>
                  <a:lnTo>
                    <a:pt x="353" y="83"/>
                  </a:lnTo>
                  <a:lnTo>
                    <a:pt x="353" y="81"/>
                  </a:lnTo>
                  <a:lnTo>
                    <a:pt x="351" y="83"/>
                  </a:lnTo>
                  <a:lnTo>
                    <a:pt x="351" y="81"/>
                  </a:lnTo>
                  <a:lnTo>
                    <a:pt x="349" y="81"/>
                  </a:lnTo>
                  <a:lnTo>
                    <a:pt x="349" y="79"/>
                  </a:lnTo>
                  <a:lnTo>
                    <a:pt x="351" y="79"/>
                  </a:lnTo>
                  <a:lnTo>
                    <a:pt x="353" y="79"/>
                  </a:lnTo>
                  <a:lnTo>
                    <a:pt x="355" y="79"/>
                  </a:lnTo>
                  <a:close/>
                  <a:moveTo>
                    <a:pt x="320" y="29"/>
                  </a:moveTo>
                  <a:lnTo>
                    <a:pt x="320" y="27"/>
                  </a:lnTo>
                  <a:lnTo>
                    <a:pt x="320" y="29"/>
                  </a:lnTo>
                  <a:close/>
                  <a:moveTo>
                    <a:pt x="167" y="0"/>
                  </a:moveTo>
                  <a:lnTo>
                    <a:pt x="169" y="0"/>
                  </a:lnTo>
                  <a:lnTo>
                    <a:pt x="169" y="2"/>
                  </a:lnTo>
                  <a:lnTo>
                    <a:pt x="169" y="0"/>
                  </a:lnTo>
                  <a:lnTo>
                    <a:pt x="171" y="0"/>
                  </a:lnTo>
                  <a:lnTo>
                    <a:pt x="171" y="2"/>
                  </a:lnTo>
                  <a:lnTo>
                    <a:pt x="172" y="2"/>
                  </a:lnTo>
                  <a:lnTo>
                    <a:pt x="172" y="4"/>
                  </a:lnTo>
                  <a:lnTo>
                    <a:pt x="174" y="4"/>
                  </a:lnTo>
                  <a:lnTo>
                    <a:pt x="176" y="4"/>
                  </a:lnTo>
                  <a:lnTo>
                    <a:pt x="178" y="4"/>
                  </a:lnTo>
                  <a:lnTo>
                    <a:pt x="178" y="6"/>
                  </a:lnTo>
                  <a:lnTo>
                    <a:pt x="176" y="6"/>
                  </a:lnTo>
                  <a:lnTo>
                    <a:pt x="178" y="6"/>
                  </a:lnTo>
                  <a:lnTo>
                    <a:pt x="178" y="4"/>
                  </a:lnTo>
                  <a:lnTo>
                    <a:pt x="180" y="4"/>
                  </a:lnTo>
                  <a:lnTo>
                    <a:pt x="182" y="4"/>
                  </a:lnTo>
                  <a:lnTo>
                    <a:pt x="184" y="4"/>
                  </a:lnTo>
                  <a:lnTo>
                    <a:pt x="186" y="4"/>
                  </a:lnTo>
                  <a:lnTo>
                    <a:pt x="188" y="4"/>
                  </a:lnTo>
                  <a:lnTo>
                    <a:pt x="190" y="4"/>
                  </a:lnTo>
                  <a:lnTo>
                    <a:pt x="192" y="4"/>
                  </a:lnTo>
                  <a:lnTo>
                    <a:pt x="194" y="4"/>
                  </a:lnTo>
                  <a:lnTo>
                    <a:pt x="195" y="4"/>
                  </a:lnTo>
                  <a:lnTo>
                    <a:pt x="195" y="2"/>
                  </a:lnTo>
                  <a:lnTo>
                    <a:pt x="197" y="2"/>
                  </a:lnTo>
                  <a:lnTo>
                    <a:pt x="197" y="4"/>
                  </a:lnTo>
                  <a:lnTo>
                    <a:pt x="199" y="4"/>
                  </a:lnTo>
                  <a:lnTo>
                    <a:pt x="203" y="4"/>
                  </a:lnTo>
                  <a:lnTo>
                    <a:pt x="203" y="6"/>
                  </a:lnTo>
                  <a:lnTo>
                    <a:pt x="203" y="4"/>
                  </a:lnTo>
                  <a:lnTo>
                    <a:pt x="205" y="4"/>
                  </a:lnTo>
                  <a:lnTo>
                    <a:pt x="207" y="6"/>
                  </a:lnTo>
                  <a:lnTo>
                    <a:pt x="209" y="6"/>
                  </a:lnTo>
                  <a:lnTo>
                    <a:pt x="211" y="6"/>
                  </a:lnTo>
                  <a:lnTo>
                    <a:pt x="213" y="6"/>
                  </a:lnTo>
                  <a:lnTo>
                    <a:pt x="213" y="8"/>
                  </a:lnTo>
                  <a:lnTo>
                    <a:pt x="215" y="8"/>
                  </a:lnTo>
                  <a:lnTo>
                    <a:pt x="217" y="8"/>
                  </a:lnTo>
                  <a:lnTo>
                    <a:pt x="219" y="8"/>
                  </a:lnTo>
                  <a:lnTo>
                    <a:pt x="220" y="8"/>
                  </a:lnTo>
                  <a:lnTo>
                    <a:pt x="222" y="8"/>
                  </a:lnTo>
                  <a:lnTo>
                    <a:pt x="224" y="8"/>
                  </a:lnTo>
                  <a:lnTo>
                    <a:pt x="226" y="8"/>
                  </a:lnTo>
                  <a:lnTo>
                    <a:pt x="226" y="6"/>
                  </a:lnTo>
                  <a:lnTo>
                    <a:pt x="226" y="8"/>
                  </a:lnTo>
                  <a:lnTo>
                    <a:pt x="226" y="6"/>
                  </a:lnTo>
                  <a:lnTo>
                    <a:pt x="228" y="6"/>
                  </a:lnTo>
                  <a:lnTo>
                    <a:pt x="230" y="6"/>
                  </a:lnTo>
                  <a:lnTo>
                    <a:pt x="228" y="6"/>
                  </a:lnTo>
                  <a:lnTo>
                    <a:pt x="228" y="8"/>
                  </a:lnTo>
                  <a:lnTo>
                    <a:pt x="230" y="6"/>
                  </a:lnTo>
                  <a:lnTo>
                    <a:pt x="230" y="8"/>
                  </a:lnTo>
                  <a:lnTo>
                    <a:pt x="230" y="6"/>
                  </a:lnTo>
                  <a:lnTo>
                    <a:pt x="232" y="6"/>
                  </a:lnTo>
                  <a:lnTo>
                    <a:pt x="234" y="6"/>
                  </a:lnTo>
                  <a:lnTo>
                    <a:pt x="234" y="8"/>
                  </a:lnTo>
                  <a:lnTo>
                    <a:pt x="234" y="6"/>
                  </a:lnTo>
                  <a:lnTo>
                    <a:pt x="234" y="8"/>
                  </a:lnTo>
                  <a:lnTo>
                    <a:pt x="234" y="6"/>
                  </a:lnTo>
                  <a:lnTo>
                    <a:pt x="234" y="8"/>
                  </a:lnTo>
                  <a:lnTo>
                    <a:pt x="236" y="8"/>
                  </a:lnTo>
                  <a:lnTo>
                    <a:pt x="238" y="8"/>
                  </a:lnTo>
                  <a:lnTo>
                    <a:pt x="240" y="8"/>
                  </a:lnTo>
                  <a:lnTo>
                    <a:pt x="240" y="10"/>
                  </a:lnTo>
                  <a:lnTo>
                    <a:pt x="240" y="8"/>
                  </a:lnTo>
                  <a:lnTo>
                    <a:pt x="242" y="10"/>
                  </a:lnTo>
                  <a:lnTo>
                    <a:pt x="242" y="8"/>
                  </a:lnTo>
                  <a:lnTo>
                    <a:pt x="243" y="8"/>
                  </a:lnTo>
                  <a:lnTo>
                    <a:pt x="245" y="8"/>
                  </a:lnTo>
                  <a:lnTo>
                    <a:pt x="245" y="6"/>
                  </a:lnTo>
                  <a:lnTo>
                    <a:pt x="245" y="8"/>
                  </a:lnTo>
                  <a:lnTo>
                    <a:pt x="247" y="8"/>
                  </a:lnTo>
                  <a:lnTo>
                    <a:pt x="249" y="8"/>
                  </a:lnTo>
                  <a:lnTo>
                    <a:pt x="249" y="10"/>
                  </a:lnTo>
                  <a:lnTo>
                    <a:pt x="251" y="10"/>
                  </a:lnTo>
                  <a:lnTo>
                    <a:pt x="253" y="10"/>
                  </a:lnTo>
                  <a:lnTo>
                    <a:pt x="255" y="10"/>
                  </a:lnTo>
                  <a:lnTo>
                    <a:pt x="257" y="10"/>
                  </a:lnTo>
                  <a:lnTo>
                    <a:pt x="259" y="10"/>
                  </a:lnTo>
                  <a:lnTo>
                    <a:pt x="261" y="8"/>
                  </a:lnTo>
                  <a:lnTo>
                    <a:pt x="261" y="10"/>
                  </a:lnTo>
                  <a:lnTo>
                    <a:pt x="263" y="10"/>
                  </a:lnTo>
                  <a:lnTo>
                    <a:pt x="263" y="12"/>
                  </a:lnTo>
                  <a:lnTo>
                    <a:pt x="265" y="12"/>
                  </a:lnTo>
                  <a:lnTo>
                    <a:pt x="265" y="10"/>
                  </a:lnTo>
                  <a:lnTo>
                    <a:pt x="267" y="12"/>
                  </a:lnTo>
                  <a:lnTo>
                    <a:pt x="267" y="14"/>
                  </a:lnTo>
                  <a:lnTo>
                    <a:pt x="267" y="16"/>
                  </a:lnTo>
                  <a:lnTo>
                    <a:pt x="268" y="16"/>
                  </a:lnTo>
                  <a:lnTo>
                    <a:pt x="268" y="14"/>
                  </a:lnTo>
                  <a:lnTo>
                    <a:pt x="268" y="16"/>
                  </a:lnTo>
                  <a:lnTo>
                    <a:pt x="270" y="16"/>
                  </a:lnTo>
                  <a:lnTo>
                    <a:pt x="270" y="18"/>
                  </a:lnTo>
                  <a:lnTo>
                    <a:pt x="272" y="16"/>
                  </a:lnTo>
                  <a:lnTo>
                    <a:pt x="272" y="18"/>
                  </a:lnTo>
                  <a:lnTo>
                    <a:pt x="274" y="18"/>
                  </a:lnTo>
                  <a:lnTo>
                    <a:pt x="276" y="18"/>
                  </a:lnTo>
                  <a:lnTo>
                    <a:pt x="278" y="18"/>
                  </a:lnTo>
                  <a:lnTo>
                    <a:pt x="278" y="20"/>
                  </a:lnTo>
                  <a:lnTo>
                    <a:pt x="280" y="22"/>
                  </a:lnTo>
                  <a:lnTo>
                    <a:pt x="282" y="22"/>
                  </a:lnTo>
                  <a:lnTo>
                    <a:pt x="284" y="22"/>
                  </a:lnTo>
                  <a:lnTo>
                    <a:pt x="284" y="20"/>
                  </a:lnTo>
                  <a:lnTo>
                    <a:pt x="286" y="22"/>
                  </a:lnTo>
                  <a:lnTo>
                    <a:pt x="288" y="22"/>
                  </a:lnTo>
                  <a:lnTo>
                    <a:pt x="286" y="22"/>
                  </a:lnTo>
                  <a:lnTo>
                    <a:pt x="288" y="22"/>
                  </a:lnTo>
                  <a:lnTo>
                    <a:pt x="288" y="24"/>
                  </a:lnTo>
                  <a:lnTo>
                    <a:pt x="290" y="24"/>
                  </a:lnTo>
                  <a:lnTo>
                    <a:pt x="291" y="24"/>
                  </a:lnTo>
                  <a:lnTo>
                    <a:pt x="293" y="24"/>
                  </a:lnTo>
                  <a:lnTo>
                    <a:pt x="295" y="24"/>
                  </a:lnTo>
                  <a:lnTo>
                    <a:pt x="297" y="24"/>
                  </a:lnTo>
                  <a:lnTo>
                    <a:pt x="299" y="24"/>
                  </a:lnTo>
                  <a:lnTo>
                    <a:pt x="299" y="22"/>
                  </a:lnTo>
                  <a:lnTo>
                    <a:pt x="299" y="20"/>
                  </a:lnTo>
                  <a:lnTo>
                    <a:pt x="301" y="20"/>
                  </a:lnTo>
                  <a:lnTo>
                    <a:pt x="303" y="20"/>
                  </a:lnTo>
                  <a:lnTo>
                    <a:pt x="303" y="22"/>
                  </a:lnTo>
                  <a:lnTo>
                    <a:pt x="305" y="22"/>
                  </a:lnTo>
                  <a:lnTo>
                    <a:pt x="307" y="22"/>
                  </a:lnTo>
                  <a:lnTo>
                    <a:pt x="307" y="24"/>
                  </a:lnTo>
                  <a:lnTo>
                    <a:pt x="309" y="24"/>
                  </a:lnTo>
                  <a:lnTo>
                    <a:pt x="311" y="24"/>
                  </a:lnTo>
                  <a:lnTo>
                    <a:pt x="311" y="25"/>
                  </a:lnTo>
                  <a:lnTo>
                    <a:pt x="313" y="25"/>
                  </a:lnTo>
                  <a:lnTo>
                    <a:pt x="313" y="27"/>
                  </a:lnTo>
                  <a:lnTo>
                    <a:pt x="313" y="29"/>
                  </a:lnTo>
                  <a:lnTo>
                    <a:pt x="315" y="29"/>
                  </a:lnTo>
                  <a:lnTo>
                    <a:pt x="316" y="27"/>
                  </a:lnTo>
                  <a:lnTo>
                    <a:pt x="318" y="27"/>
                  </a:lnTo>
                  <a:lnTo>
                    <a:pt x="318" y="29"/>
                  </a:lnTo>
                  <a:lnTo>
                    <a:pt x="320" y="29"/>
                  </a:lnTo>
                  <a:lnTo>
                    <a:pt x="320" y="31"/>
                  </a:lnTo>
                  <a:lnTo>
                    <a:pt x="322" y="31"/>
                  </a:lnTo>
                  <a:lnTo>
                    <a:pt x="322" y="29"/>
                  </a:lnTo>
                  <a:lnTo>
                    <a:pt x="324" y="29"/>
                  </a:lnTo>
                  <a:lnTo>
                    <a:pt x="326" y="29"/>
                  </a:lnTo>
                  <a:lnTo>
                    <a:pt x="328" y="29"/>
                  </a:lnTo>
                  <a:lnTo>
                    <a:pt x="328" y="31"/>
                  </a:lnTo>
                  <a:lnTo>
                    <a:pt x="330" y="31"/>
                  </a:lnTo>
                  <a:lnTo>
                    <a:pt x="332" y="31"/>
                  </a:lnTo>
                  <a:lnTo>
                    <a:pt x="332" y="29"/>
                  </a:lnTo>
                  <a:lnTo>
                    <a:pt x="334" y="29"/>
                  </a:lnTo>
                  <a:lnTo>
                    <a:pt x="336" y="29"/>
                  </a:lnTo>
                  <a:lnTo>
                    <a:pt x="338" y="29"/>
                  </a:lnTo>
                  <a:lnTo>
                    <a:pt x="339" y="29"/>
                  </a:lnTo>
                  <a:lnTo>
                    <a:pt x="339" y="31"/>
                  </a:lnTo>
                  <a:lnTo>
                    <a:pt x="341" y="31"/>
                  </a:lnTo>
                  <a:lnTo>
                    <a:pt x="341" y="33"/>
                  </a:lnTo>
                  <a:lnTo>
                    <a:pt x="339" y="33"/>
                  </a:lnTo>
                  <a:lnTo>
                    <a:pt x="339" y="35"/>
                  </a:lnTo>
                  <a:lnTo>
                    <a:pt x="339" y="37"/>
                  </a:lnTo>
                  <a:lnTo>
                    <a:pt x="339" y="39"/>
                  </a:lnTo>
                  <a:lnTo>
                    <a:pt x="341" y="39"/>
                  </a:lnTo>
                  <a:lnTo>
                    <a:pt x="339" y="41"/>
                  </a:lnTo>
                  <a:lnTo>
                    <a:pt x="339" y="43"/>
                  </a:lnTo>
                  <a:lnTo>
                    <a:pt x="338" y="43"/>
                  </a:lnTo>
                  <a:lnTo>
                    <a:pt x="336" y="45"/>
                  </a:lnTo>
                  <a:lnTo>
                    <a:pt x="334" y="45"/>
                  </a:lnTo>
                  <a:lnTo>
                    <a:pt x="334" y="47"/>
                  </a:lnTo>
                  <a:lnTo>
                    <a:pt x="332" y="47"/>
                  </a:lnTo>
                  <a:lnTo>
                    <a:pt x="328" y="48"/>
                  </a:lnTo>
                  <a:lnTo>
                    <a:pt x="326" y="50"/>
                  </a:lnTo>
                  <a:lnTo>
                    <a:pt x="324" y="50"/>
                  </a:lnTo>
                  <a:lnTo>
                    <a:pt x="324" y="52"/>
                  </a:lnTo>
                  <a:lnTo>
                    <a:pt x="324" y="54"/>
                  </a:lnTo>
                  <a:lnTo>
                    <a:pt x="322" y="54"/>
                  </a:lnTo>
                  <a:lnTo>
                    <a:pt x="320" y="54"/>
                  </a:lnTo>
                  <a:lnTo>
                    <a:pt x="318" y="54"/>
                  </a:lnTo>
                  <a:lnTo>
                    <a:pt x="315" y="56"/>
                  </a:lnTo>
                  <a:lnTo>
                    <a:pt x="311" y="58"/>
                  </a:lnTo>
                  <a:lnTo>
                    <a:pt x="309" y="58"/>
                  </a:lnTo>
                  <a:lnTo>
                    <a:pt x="307" y="58"/>
                  </a:lnTo>
                  <a:lnTo>
                    <a:pt x="305" y="58"/>
                  </a:lnTo>
                  <a:lnTo>
                    <a:pt x="303" y="60"/>
                  </a:lnTo>
                  <a:lnTo>
                    <a:pt x="303" y="62"/>
                  </a:lnTo>
                  <a:lnTo>
                    <a:pt x="301" y="64"/>
                  </a:lnTo>
                  <a:lnTo>
                    <a:pt x="303" y="66"/>
                  </a:lnTo>
                  <a:lnTo>
                    <a:pt x="301" y="68"/>
                  </a:lnTo>
                  <a:lnTo>
                    <a:pt x="299" y="70"/>
                  </a:lnTo>
                  <a:lnTo>
                    <a:pt x="299" y="68"/>
                  </a:lnTo>
                  <a:lnTo>
                    <a:pt x="299" y="70"/>
                  </a:lnTo>
                  <a:lnTo>
                    <a:pt x="301" y="68"/>
                  </a:lnTo>
                  <a:lnTo>
                    <a:pt x="299" y="68"/>
                  </a:lnTo>
                  <a:lnTo>
                    <a:pt x="297" y="70"/>
                  </a:lnTo>
                  <a:lnTo>
                    <a:pt x="297" y="71"/>
                  </a:lnTo>
                  <a:lnTo>
                    <a:pt x="295" y="73"/>
                  </a:lnTo>
                  <a:lnTo>
                    <a:pt x="295" y="75"/>
                  </a:lnTo>
                  <a:lnTo>
                    <a:pt x="293" y="75"/>
                  </a:lnTo>
                  <a:lnTo>
                    <a:pt x="293" y="77"/>
                  </a:lnTo>
                  <a:lnTo>
                    <a:pt x="291" y="79"/>
                  </a:lnTo>
                  <a:lnTo>
                    <a:pt x="290" y="79"/>
                  </a:lnTo>
                  <a:lnTo>
                    <a:pt x="290" y="81"/>
                  </a:lnTo>
                  <a:lnTo>
                    <a:pt x="290" y="83"/>
                  </a:lnTo>
                  <a:lnTo>
                    <a:pt x="288" y="83"/>
                  </a:lnTo>
                  <a:lnTo>
                    <a:pt x="286" y="87"/>
                  </a:lnTo>
                  <a:lnTo>
                    <a:pt x="286" y="89"/>
                  </a:lnTo>
                  <a:lnTo>
                    <a:pt x="284" y="91"/>
                  </a:lnTo>
                  <a:lnTo>
                    <a:pt x="284" y="93"/>
                  </a:lnTo>
                  <a:lnTo>
                    <a:pt x="284" y="95"/>
                  </a:lnTo>
                  <a:lnTo>
                    <a:pt x="286" y="96"/>
                  </a:lnTo>
                  <a:lnTo>
                    <a:pt x="286" y="98"/>
                  </a:lnTo>
                  <a:lnTo>
                    <a:pt x="286" y="100"/>
                  </a:lnTo>
                  <a:lnTo>
                    <a:pt x="288" y="100"/>
                  </a:lnTo>
                  <a:lnTo>
                    <a:pt x="288" y="102"/>
                  </a:lnTo>
                  <a:lnTo>
                    <a:pt x="290" y="104"/>
                  </a:lnTo>
                  <a:lnTo>
                    <a:pt x="291" y="104"/>
                  </a:lnTo>
                  <a:lnTo>
                    <a:pt x="291" y="106"/>
                  </a:lnTo>
                  <a:lnTo>
                    <a:pt x="293" y="106"/>
                  </a:lnTo>
                  <a:lnTo>
                    <a:pt x="291" y="106"/>
                  </a:lnTo>
                  <a:lnTo>
                    <a:pt x="291" y="108"/>
                  </a:lnTo>
                  <a:lnTo>
                    <a:pt x="290" y="108"/>
                  </a:lnTo>
                  <a:lnTo>
                    <a:pt x="291" y="108"/>
                  </a:lnTo>
                  <a:lnTo>
                    <a:pt x="290" y="108"/>
                  </a:lnTo>
                  <a:lnTo>
                    <a:pt x="290" y="110"/>
                  </a:lnTo>
                  <a:lnTo>
                    <a:pt x="288" y="110"/>
                  </a:lnTo>
                  <a:lnTo>
                    <a:pt x="286" y="112"/>
                  </a:lnTo>
                  <a:lnTo>
                    <a:pt x="284" y="112"/>
                  </a:lnTo>
                  <a:lnTo>
                    <a:pt x="284" y="114"/>
                  </a:lnTo>
                  <a:lnTo>
                    <a:pt x="282" y="114"/>
                  </a:lnTo>
                  <a:lnTo>
                    <a:pt x="282" y="116"/>
                  </a:lnTo>
                  <a:lnTo>
                    <a:pt x="282" y="118"/>
                  </a:lnTo>
                  <a:lnTo>
                    <a:pt x="280" y="118"/>
                  </a:lnTo>
                  <a:lnTo>
                    <a:pt x="280" y="119"/>
                  </a:lnTo>
                  <a:lnTo>
                    <a:pt x="278" y="119"/>
                  </a:lnTo>
                  <a:lnTo>
                    <a:pt x="278" y="121"/>
                  </a:lnTo>
                  <a:lnTo>
                    <a:pt x="278" y="123"/>
                  </a:lnTo>
                  <a:lnTo>
                    <a:pt x="278" y="125"/>
                  </a:lnTo>
                  <a:lnTo>
                    <a:pt x="276" y="125"/>
                  </a:lnTo>
                  <a:lnTo>
                    <a:pt x="276" y="127"/>
                  </a:lnTo>
                  <a:lnTo>
                    <a:pt x="276" y="129"/>
                  </a:lnTo>
                  <a:lnTo>
                    <a:pt x="278" y="129"/>
                  </a:lnTo>
                  <a:lnTo>
                    <a:pt x="276" y="129"/>
                  </a:lnTo>
                  <a:lnTo>
                    <a:pt x="276" y="131"/>
                  </a:lnTo>
                  <a:lnTo>
                    <a:pt x="274" y="131"/>
                  </a:lnTo>
                  <a:lnTo>
                    <a:pt x="274" y="129"/>
                  </a:lnTo>
                  <a:lnTo>
                    <a:pt x="272" y="129"/>
                  </a:lnTo>
                  <a:lnTo>
                    <a:pt x="272" y="131"/>
                  </a:lnTo>
                  <a:lnTo>
                    <a:pt x="270" y="131"/>
                  </a:lnTo>
                  <a:lnTo>
                    <a:pt x="268" y="131"/>
                  </a:lnTo>
                  <a:lnTo>
                    <a:pt x="267" y="131"/>
                  </a:lnTo>
                  <a:lnTo>
                    <a:pt x="267" y="133"/>
                  </a:lnTo>
                  <a:lnTo>
                    <a:pt x="265" y="133"/>
                  </a:lnTo>
                  <a:lnTo>
                    <a:pt x="263" y="133"/>
                  </a:lnTo>
                  <a:lnTo>
                    <a:pt x="263" y="135"/>
                  </a:lnTo>
                  <a:lnTo>
                    <a:pt x="263" y="137"/>
                  </a:lnTo>
                  <a:lnTo>
                    <a:pt x="261" y="137"/>
                  </a:lnTo>
                  <a:lnTo>
                    <a:pt x="261" y="139"/>
                  </a:lnTo>
                  <a:lnTo>
                    <a:pt x="259" y="141"/>
                  </a:lnTo>
                  <a:lnTo>
                    <a:pt x="259" y="143"/>
                  </a:lnTo>
                  <a:lnTo>
                    <a:pt x="257" y="144"/>
                  </a:lnTo>
                  <a:lnTo>
                    <a:pt x="257" y="146"/>
                  </a:lnTo>
                  <a:lnTo>
                    <a:pt x="255" y="146"/>
                  </a:lnTo>
                  <a:lnTo>
                    <a:pt x="253" y="146"/>
                  </a:lnTo>
                  <a:lnTo>
                    <a:pt x="253" y="144"/>
                  </a:lnTo>
                  <a:lnTo>
                    <a:pt x="251" y="144"/>
                  </a:lnTo>
                  <a:lnTo>
                    <a:pt x="249" y="144"/>
                  </a:lnTo>
                  <a:lnTo>
                    <a:pt x="247" y="146"/>
                  </a:lnTo>
                  <a:lnTo>
                    <a:pt x="247" y="148"/>
                  </a:lnTo>
                  <a:lnTo>
                    <a:pt x="245" y="148"/>
                  </a:lnTo>
                  <a:lnTo>
                    <a:pt x="243" y="148"/>
                  </a:lnTo>
                  <a:lnTo>
                    <a:pt x="243" y="146"/>
                  </a:lnTo>
                  <a:lnTo>
                    <a:pt x="242" y="146"/>
                  </a:lnTo>
                  <a:lnTo>
                    <a:pt x="240" y="146"/>
                  </a:lnTo>
                  <a:lnTo>
                    <a:pt x="238" y="146"/>
                  </a:lnTo>
                  <a:lnTo>
                    <a:pt x="236" y="146"/>
                  </a:lnTo>
                  <a:lnTo>
                    <a:pt x="236" y="148"/>
                  </a:lnTo>
                  <a:lnTo>
                    <a:pt x="234" y="148"/>
                  </a:lnTo>
                  <a:lnTo>
                    <a:pt x="234" y="146"/>
                  </a:lnTo>
                  <a:lnTo>
                    <a:pt x="232" y="148"/>
                  </a:lnTo>
                  <a:lnTo>
                    <a:pt x="232" y="146"/>
                  </a:lnTo>
                  <a:lnTo>
                    <a:pt x="230" y="146"/>
                  </a:lnTo>
                  <a:lnTo>
                    <a:pt x="228" y="146"/>
                  </a:lnTo>
                  <a:lnTo>
                    <a:pt x="226" y="146"/>
                  </a:lnTo>
                  <a:lnTo>
                    <a:pt x="224" y="146"/>
                  </a:lnTo>
                  <a:lnTo>
                    <a:pt x="222" y="146"/>
                  </a:lnTo>
                  <a:lnTo>
                    <a:pt x="222" y="148"/>
                  </a:lnTo>
                  <a:lnTo>
                    <a:pt x="219" y="146"/>
                  </a:lnTo>
                  <a:lnTo>
                    <a:pt x="219" y="148"/>
                  </a:lnTo>
                  <a:lnTo>
                    <a:pt x="217" y="150"/>
                  </a:lnTo>
                  <a:lnTo>
                    <a:pt x="215" y="152"/>
                  </a:lnTo>
                  <a:lnTo>
                    <a:pt x="213" y="152"/>
                  </a:lnTo>
                  <a:lnTo>
                    <a:pt x="211" y="152"/>
                  </a:lnTo>
                  <a:lnTo>
                    <a:pt x="209" y="152"/>
                  </a:lnTo>
                  <a:lnTo>
                    <a:pt x="207" y="152"/>
                  </a:lnTo>
                  <a:lnTo>
                    <a:pt x="207" y="154"/>
                  </a:lnTo>
                  <a:lnTo>
                    <a:pt x="205" y="156"/>
                  </a:lnTo>
                  <a:lnTo>
                    <a:pt x="205" y="158"/>
                  </a:lnTo>
                  <a:lnTo>
                    <a:pt x="203" y="158"/>
                  </a:lnTo>
                  <a:lnTo>
                    <a:pt x="203" y="160"/>
                  </a:lnTo>
                  <a:lnTo>
                    <a:pt x="201" y="162"/>
                  </a:lnTo>
                  <a:lnTo>
                    <a:pt x="199" y="162"/>
                  </a:lnTo>
                  <a:lnTo>
                    <a:pt x="199" y="160"/>
                  </a:lnTo>
                  <a:lnTo>
                    <a:pt x="197" y="160"/>
                  </a:lnTo>
                  <a:lnTo>
                    <a:pt x="195" y="158"/>
                  </a:lnTo>
                  <a:lnTo>
                    <a:pt x="194" y="158"/>
                  </a:lnTo>
                  <a:lnTo>
                    <a:pt x="192" y="156"/>
                  </a:lnTo>
                  <a:lnTo>
                    <a:pt x="192" y="154"/>
                  </a:lnTo>
                  <a:lnTo>
                    <a:pt x="190" y="154"/>
                  </a:lnTo>
                  <a:lnTo>
                    <a:pt x="190" y="152"/>
                  </a:lnTo>
                  <a:lnTo>
                    <a:pt x="190" y="150"/>
                  </a:lnTo>
                  <a:lnTo>
                    <a:pt x="190" y="152"/>
                  </a:lnTo>
                  <a:lnTo>
                    <a:pt x="192" y="152"/>
                  </a:lnTo>
                  <a:lnTo>
                    <a:pt x="190" y="152"/>
                  </a:lnTo>
                  <a:lnTo>
                    <a:pt x="190" y="150"/>
                  </a:lnTo>
                  <a:lnTo>
                    <a:pt x="188" y="148"/>
                  </a:lnTo>
                  <a:lnTo>
                    <a:pt x="186" y="146"/>
                  </a:lnTo>
                  <a:lnTo>
                    <a:pt x="188" y="146"/>
                  </a:lnTo>
                  <a:lnTo>
                    <a:pt x="188" y="144"/>
                  </a:lnTo>
                  <a:lnTo>
                    <a:pt x="190" y="144"/>
                  </a:lnTo>
                  <a:lnTo>
                    <a:pt x="192" y="143"/>
                  </a:lnTo>
                  <a:lnTo>
                    <a:pt x="190" y="143"/>
                  </a:lnTo>
                  <a:lnTo>
                    <a:pt x="188" y="143"/>
                  </a:lnTo>
                  <a:lnTo>
                    <a:pt x="188" y="144"/>
                  </a:lnTo>
                  <a:lnTo>
                    <a:pt x="188" y="146"/>
                  </a:lnTo>
                  <a:lnTo>
                    <a:pt x="188" y="144"/>
                  </a:lnTo>
                  <a:lnTo>
                    <a:pt x="186" y="144"/>
                  </a:lnTo>
                  <a:lnTo>
                    <a:pt x="186" y="143"/>
                  </a:lnTo>
                  <a:lnTo>
                    <a:pt x="182" y="139"/>
                  </a:lnTo>
                  <a:lnTo>
                    <a:pt x="180" y="139"/>
                  </a:lnTo>
                  <a:lnTo>
                    <a:pt x="180" y="137"/>
                  </a:lnTo>
                  <a:lnTo>
                    <a:pt x="180" y="135"/>
                  </a:lnTo>
                  <a:lnTo>
                    <a:pt x="180" y="137"/>
                  </a:lnTo>
                  <a:lnTo>
                    <a:pt x="178" y="137"/>
                  </a:lnTo>
                  <a:lnTo>
                    <a:pt x="178" y="139"/>
                  </a:lnTo>
                  <a:lnTo>
                    <a:pt x="178" y="137"/>
                  </a:lnTo>
                  <a:lnTo>
                    <a:pt x="176" y="137"/>
                  </a:lnTo>
                  <a:lnTo>
                    <a:pt x="172" y="137"/>
                  </a:lnTo>
                  <a:lnTo>
                    <a:pt x="172" y="139"/>
                  </a:lnTo>
                  <a:lnTo>
                    <a:pt x="171" y="139"/>
                  </a:lnTo>
                  <a:lnTo>
                    <a:pt x="171" y="137"/>
                  </a:lnTo>
                  <a:lnTo>
                    <a:pt x="171" y="135"/>
                  </a:lnTo>
                  <a:lnTo>
                    <a:pt x="171" y="133"/>
                  </a:lnTo>
                  <a:lnTo>
                    <a:pt x="171" y="131"/>
                  </a:lnTo>
                  <a:lnTo>
                    <a:pt x="169" y="131"/>
                  </a:lnTo>
                  <a:lnTo>
                    <a:pt x="171" y="129"/>
                  </a:lnTo>
                  <a:lnTo>
                    <a:pt x="171" y="127"/>
                  </a:lnTo>
                  <a:lnTo>
                    <a:pt x="172" y="125"/>
                  </a:lnTo>
                  <a:lnTo>
                    <a:pt x="172" y="123"/>
                  </a:lnTo>
                  <a:lnTo>
                    <a:pt x="174" y="123"/>
                  </a:lnTo>
                  <a:lnTo>
                    <a:pt x="174" y="121"/>
                  </a:lnTo>
                  <a:lnTo>
                    <a:pt x="176" y="121"/>
                  </a:lnTo>
                  <a:lnTo>
                    <a:pt x="178" y="121"/>
                  </a:lnTo>
                  <a:lnTo>
                    <a:pt x="178" y="119"/>
                  </a:lnTo>
                  <a:lnTo>
                    <a:pt x="178" y="118"/>
                  </a:lnTo>
                  <a:lnTo>
                    <a:pt x="176" y="118"/>
                  </a:lnTo>
                  <a:lnTo>
                    <a:pt x="174" y="116"/>
                  </a:lnTo>
                  <a:lnTo>
                    <a:pt x="172" y="114"/>
                  </a:lnTo>
                  <a:lnTo>
                    <a:pt x="172" y="112"/>
                  </a:lnTo>
                  <a:lnTo>
                    <a:pt x="172" y="110"/>
                  </a:lnTo>
                  <a:lnTo>
                    <a:pt x="174" y="110"/>
                  </a:lnTo>
                  <a:lnTo>
                    <a:pt x="174" y="108"/>
                  </a:lnTo>
                  <a:lnTo>
                    <a:pt x="172" y="108"/>
                  </a:lnTo>
                  <a:lnTo>
                    <a:pt x="174" y="106"/>
                  </a:lnTo>
                  <a:lnTo>
                    <a:pt x="176" y="106"/>
                  </a:lnTo>
                  <a:lnTo>
                    <a:pt x="176" y="104"/>
                  </a:lnTo>
                  <a:lnTo>
                    <a:pt x="176" y="102"/>
                  </a:lnTo>
                  <a:lnTo>
                    <a:pt x="178" y="102"/>
                  </a:lnTo>
                  <a:lnTo>
                    <a:pt x="178" y="100"/>
                  </a:lnTo>
                  <a:lnTo>
                    <a:pt x="178" y="98"/>
                  </a:lnTo>
                  <a:lnTo>
                    <a:pt x="176" y="98"/>
                  </a:lnTo>
                  <a:lnTo>
                    <a:pt x="174" y="98"/>
                  </a:lnTo>
                  <a:lnTo>
                    <a:pt x="176" y="98"/>
                  </a:lnTo>
                  <a:lnTo>
                    <a:pt x="174" y="98"/>
                  </a:lnTo>
                  <a:lnTo>
                    <a:pt x="174" y="96"/>
                  </a:lnTo>
                  <a:lnTo>
                    <a:pt x="172" y="95"/>
                  </a:lnTo>
                  <a:lnTo>
                    <a:pt x="172" y="93"/>
                  </a:lnTo>
                  <a:lnTo>
                    <a:pt x="172" y="91"/>
                  </a:lnTo>
                  <a:lnTo>
                    <a:pt x="171" y="91"/>
                  </a:lnTo>
                  <a:lnTo>
                    <a:pt x="171" y="89"/>
                  </a:lnTo>
                  <a:lnTo>
                    <a:pt x="169" y="87"/>
                  </a:lnTo>
                  <a:lnTo>
                    <a:pt x="172" y="87"/>
                  </a:lnTo>
                  <a:lnTo>
                    <a:pt x="174" y="87"/>
                  </a:lnTo>
                  <a:lnTo>
                    <a:pt x="178" y="87"/>
                  </a:lnTo>
                  <a:lnTo>
                    <a:pt x="178" y="85"/>
                  </a:lnTo>
                  <a:lnTo>
                    <a:pt x="178" y="83"/>
                  </a:lnTo>
                  <a:lnTo>
                    <a:pt x="180" y="83"/>
                  </a:lnTo>
                  <a:lnTo>
                    <a:pt x="180" y="81"/>
                  </a:lnTo>
                  <a:lnTo>
                    <a:pt x="180" y="79"/>
                  </a:lnTo>
                  <a:lnTo>
                    <a:pt x="178" y="79"/>
                  </a:lnTo>
                  <a:lnTo>
                    <a:pt x="178" y="77"/>
                  </a:lnTo>
                  <a:lnTo>
                    <a:pt x="176" y="77"/>
                  </a:lnTo>
                  <a:lnTo>
                    <a:pt x="178" y="77"/>
                  </a:lnTo>
                  <a:lnTo>
                    <a:pt x="178" y="75"/>
                  </a:lnTo>
                  <a:lnTo>
                    <a:pt x="180" y="75"/>
                  </a:lnTo>
                  <a:lnTo>
                    <a:pt x="180" y="73"/>
                  </a:lnTo>
                  <a:lnTo>
                    <a:pt x="182" y="73"/>
                  </a:lnTo>
                  <a:lnTo>
                    <a:pt x="180" y="73"/>
                  </a:lnTo>
                  <a:lnTo>
                    <a:pt x="180" y="71"/>
                  </a:lnTo>
                  <a:lnTo>
                    <a:pt x="180" y="70"/>
                  </a:lnTo>
                  <a:lnTo>
                    <a:pt x="180" y="68"/>
                  </a:lnTo>
                  <a:lnTo>
                    <a:pt x="180" y="66"/>
                  </a:lnTo>
                  <a:lnTo>
                    <a:pt x="180" y="64"/>
                  </a:lnTo>
                  <a:lnTo>
                    <a:pt x="180" y="62"/>
                  </a:lnTo>
                  <a:lnTo>
                    <a:pt x="180" y="60"/>
                  </a:lnTo>
                  <a:lnTo>
                    <a:pt x="178" y="60"/>
                  </a:lnTo>
                  <a:lnTo>
                    <a:pt x="178" y="58"/>
                  </a:lnTo>
                  <a:lnTo>
                    <a:pt x="180" y="58"/>
                  </a:lnTo>
                  <a:lnTo>
                    <a:pt x="182" y="58"/>
                  </a:lnTo>
                  <a:lnTo>
                    <a:pt x="182" y="56"/>
                  </a:lnTo>
                  <a:lnTo>
                    <a:pt x="182" y="54"/>
                  </a:lnTo>
                  <a:lnTo>
                    <a:pt x="184" y="54"/>
                  </a:lnTo>
                  <a:lnTo>
                    <a:pt x="186" y="54"/>
                  </a:lnTo>
                  <a:lnTo>
                    <a:pt x="186" y="52"/>
                  </a:lnTo>
                  <a:lnTo>
                    <a:pt x="188" y="52"/>
                  </a:lnTo>
                  <a:lnTo>
                    <a:pt x="188" y="50"/>
                  </a:lnTo>
                  <a:lnTo>
                    <a:pt x="190" y="50"/>
                  </a:lnTo>
                  <a:lnTo>
                    <a:pt x="190" y="48"/>
                  </a:lnTo>
                  <a:lnTo>
                    <a:pt x="190" y="47"/>
                  </a:lnTo>
                  <a:lnTo>
                    <a:pt x="188" y="47"/>
                  </a:lnTo>
                  <a:lnTo>
                    <a:pt x="186" y="45"/>
                  </a:lnTo>
                  <a:lnTo>
                    <a:pt x="186" y="47"/>
                  </a:lnTo>
                  <a:lnTo>
                    <a:pt x="186" y="45"/>
                  </a:lnTo>
                  <a:lnTo>
                    <a:pt x="184" y="45"/>
                  </a:lnTo>
                  <a:lnTo>
                    <a:pt x="184" y="43"/>
                  </a:lnTo>
                  <a:lnTo>
                    <a:pt x="186" y="41"/>
                  </a:lnTo>
                  <a:lnTo>
                    <a:pt x="184" y="41"/>
                  </a:lnTo>
                  <a:lnTo>
                    <a:pt x="184" y="39"/>
                  </a:lnTo>
                  <a:lnTo>
                    <a:pt x="184" y="41"/>
                  </a:lnTo>
                  <a:lnTo>
                    <a:pt x="182" y="41"/>
                  </a:lnTo>
                  <a:lnTo>
                    <a:pt x="182" y="39"/>
                  </a:lnTo>
                  <a:lnTo>
                    <a:pt x="180" y="39"/>
                  </a:lnTo>
                  <a:lnTo>
                    <a:pt x="178" y="39"/>
                  </a:lnTo>
                  <a:lnTo>
                    <a:pt x="176" y="39"/>
                  </a:lnTo>
                  <a:lnTo>
                    <a:pt x="174" y="39"/>
                  </a:lnTo>
                  <a:lnTo>
                    <a:pt x="174" y="41"/>
                  </a:lnTo>
                  <a:lnTo>
                    <a:pt x="172" y="43"/>
                  </a:lnTo>
                  <a:lnTo>
                    <a:pt x="171" y="43"/>
                  </a:lnTo>
                  <a:lnTo>
                    <a:pt x="171" y="41"/>
                  </a:lnTo>
                  <a:lnTo>
                    <a:pt x="169" y="41"/>
                  </a:lnTo>
                  <a:lnTo>
                    <a:pt x="169" y="43"/>
                  </a:lnTo>
                  <a:lnTo>
                    <a:pt x="169" y="41"/>
                  </a:lnTo>
                  <a:lnTo>
                    <a:pt x="167" y="41"/>
                  </a:lnTo>
                  <a:lnTo>
                    <a:pt x="165" y="41"/>
                  </a:lnTo>
                  <a:lnTo>
                    <a:pt x="163" y="41"/>
                  </a:lnTo>
                  <a:lnTo>
                    <a:pt x="161" y="43"/>
                  </a:lnTo>
                  <a:lnTo>
                    <a:pt x="159" y="43"/>
                  </a:lnTo>
                  <a:lnTo>
                    <a:pt x="159" y="41"/>
                  </a:lnTo>
                  <a:lnTo>
                    <a:pt x="159" y="39"/>
                  </a:lnTo>
                  <a:lnTo>
                    <a:pt x="161" y="39"/>
                  </a:lnTo>
                  <a:lnTo>
                    <a:pt x="161" y="37"/>
                  </a:lnTo>
                  <a:lnTo>
                    <a:pt x="159" y="37"/>
                  </a:lnTo>
                  <a:lnTo>
                    <a:pt x="159" y="35"/>
                  </a:lnTo>
                  <a:lnTo>
                    <a:pt x="157" y="35"/>
                  </a:lnTo>
                  <a:lnTo>
                    <a:pt x="157" y="37"/>
                  </a:lnTo>
                  <a:lnTo>
                    <a:pt x="153" y="37"/>
                  </a:lnTo>
                  <a:lnTo>
                    <a:pt x="151" y="37"/>
                  </a:lnTo>
                  <a:lnTo>
                    <a:pt x="151" y="39"/>
                  </a:lnTo>
                  <a:lnTo>
                    <a:pt x="149" y="39"/>
                  </a:lnTo>
                  <a:lnTo>
                    <a:pt x="149" y="41"/>
                  </a:lnTo>
                  <a:lnTo>
                    <a:pt x="147" y="41"/>
                  </a:lnTo>
                  <a:lnTo>
                    <a:pt x="147" y="37"/>
                  </a:lnTo>
                  <a:lnTo>
                    <a:pt x="147" y="35"/>
                  </a:lnTo>
                  <a:lnTo>
                    <a:pt x="149" y="35"/>
                  </a:lnTo>
                  <a:lnTo>
                    <a:pt x="149" y="33"/>
                  </a:lnTo>
                  <a:lnTo>
                    <a:pt x="151" y="33"/>
                  </a:lnTo>
                  <a:lnTo>
                    <a:pt x="151" y="31"/>
                  </a:lnTo>
                  <a:lnTo>
                    <a:pt x="151" y="33"/>
                  </a:lnTo>
                  <a:lnTo>
                    <a:pt x="149" y="33"/>
                  </a:lnTo>
                  <a:lnTo>
                    <a:pt x="147" y="33"/>
                  </a:lnTo>
                  <a:lnTo>
                    <a:pt x="147" y="31"/>
                  </a:lnTo>
                  <a:lnTo>
                    <a:pt x="149" y="31"/>
                  </a:lnTo>
                  <a:lnTo>
                    <a:pt x="149" y="33"/>
                  </a:lnTo>
                  <a:lnTo>
                    <a:pt x="149" y="31"/>
                  </a:lnTo>
                  <a:lnTo>
                    <a:pt x="151" y="29"/>
                  </a:lnTo>
                  <a:lnTo>
                    <a:pt x="149" y="29"/>
                  </a:lnTo>
                  <a:lnTo>
                    <a:pt x="147" y="29"/>
                  </a:lnTo>
                  <a:lnTo>
                    <a:pt x="147" y="27"/>
                  </a:lnTo>
                  <a:lnTo>
                    <a:pt x="147" y="29"/>
                  </a:lnTo>
                  <a:lnTo>
                    <a:pt x="149" y="29"/>
                  </a:lnTo>
                  <a:lnTo>
                    <a:pt x="149" y="27"/>
                  </a:lnTo>
                  <a:lnTo>
                    <a:pt x="149" y="25"/>
                  </a:lnTo>
                  <a:lnTo>
                    <a:pt x="149" y="24"/>
                  </a:lnTo>
                  <a:lnTo>
                    <a:pt x="149" y="25"/>
                  </a:lnTo>
                  <a:lnTo>
                    <a:pt x="149" y="24"/>
                  </a:lnTo>
                  <a:lnTo>
                    <a:pt x="147" y="24"/>
                  </a:lnTo>
                  <a:lnTo>
                    <a:pt x="147" y="25"/>
                  </a:lnTo>
                  <a:lnTo>
                    <a:pt x="149" y="25"/>
                  </a:lnTo>
                  <a:lnTo>
                    <a:pt x="147" y="25"/>
                  </a:lnTo>
                  <a:lnTo>
                    <a:pt x="146" y="25"/>
                  </a:lnTo>
                  <a:lnTo>
                    <a:pt x="146" y="27"/>
                  </a:lnTo>
                  <a:lnTo>
                    <a:pt x="146" y="25"/>
                  </a:lnTo>
                  <a:lnTo>
                    <a:pt x="146" y="24"/>
                  </a:lnTo>
                  <a:lnTo>
                    <a:pt x="147" y="22"/>
                  </a:lnTo>
                  <a:lnTo>
                    <a:pt x="147" y="20"/>
                  </a:lnTo>
                  <a:lnTo>
                    <a:pt x="147" y="22"/>
                  </a:lnTo>
                  <a:lnTo>
                    <a:pt x="146" y="22"/>
                  </a:lnTo>
                  <a:lnTo>
                    <a:pt x="144" y="22"/>
                  </a:lnTo>
                  <a:lnTo>
                    <a:pt x="144" y="20"/>
                  </a:lnTo>
                  <a:lnTo>
                    <a:pt x="144" y="18"/>
                  </a:lnTo>
                  <a:lnTo>
                    <a:pt x="142" y="18"/>
                  </a:lnTo>
                  <a:lnTo>
                    <a:pt x="142" y="20"/>
                  </a:lnTo>
                  <a:lnTo>
                    <a:pt x="142" y="18"/>
                  </a:lnTo>
                  <a:lnTo>
                    <a:pt x="142" y="16"/>
                  </a:lnTo>
                  <a:lnTo>
                    <a:pt x="142" y="14"/>
                  </a:lnTo>
                  <a:lnTo>
                    <a:pt x="144" y="14"/>
                  </a:lnTo>
                  <a:lnTo>
                    <a:pt x="142" y="14"/>
                  </a:lnTo>
                  <a:lnTo>
                    <a:pt x="144" y="12"/>
                  </a:lnTo>
                  <a:lnTo>
                    <a:pt x="146" y="12"/>
                  </a:lnTo>
                  <a:lnTo>
                    <a:pt x="147" y="12"/>
                  </a:lnTo>
                  <a:lnTo>
                    <a:pt x="147" y="10"/>
                  </a:lnTo>
                  <a:lnTo>
                    <a:pt x="146" y="10"/>
                  </a:lnTo>
                  <a:lnTo>
                    <a:pt x="147" y="10"/>
                  </a:lnTo>
                  <a:lnTo>
                    <a:pt x="149" y="10"/>
                  </a:lnTo>
                  <a:lnTo>
                    <a:pt x="151" y="10"/>
                  </a:lnTo>
                  <a:lnTo>
                    <a:pt x="153" y="10"/>
                  </a:lnTo>
                  <a:lnTo>
                    <a:pt x="155" y="10"/>
                  </a:lnTo>
                  <a:lnTo>
                    <a:pt x="155" y="8"/>
                  </a:lnTo>
                  <a:lnTo>
                    <a:pt x="157" y="10"/>
                  </a:lnTo>
                  <a:lnTo>
                    <a:pt x="157" y="8"/>
                  </a:lnTo>
                  <a:lnTo>
                    <a:pt x="157" y="10"/>
                  </a:lnTo>
                  <a:lnTo>
                    <a:pt x="159" y="10"/>
                  </a:lnTo>
                  <a:lnTo>
                    <a:pt x="159" y="8"/>
                  </a:lnTo>
                  <a:lnTo>
                    <a:pt x="157" y="8"/>
                  </a:lnTo>
                  <a:lnTo>
                    <a:pt x="157" y="6"/>
                  </a:lnTo>
                  <a:lnTo>
                    <a:pt x="159" y="6"/>
                  </a:lnTo>
                  <a:lnTo>
                    <a:pt x="157" y="6"/>
                  </a:lnTo>
                  <a:lnTo>
                    <a:pt x="159" y="6"/>
                  </a:lnTo>
                  <a:lnTo>
                    <a:pt x="157" y="6"/>
                  </a:lnTo>
                  <a:lnTo>
                    <a:pt x="157" y="4"/>
                  </a:lnTo>
                  <a:lnTo>
                    <a:pt x="159" y="4"/>
                  </a:lnTo>
                  <a:lnTo>
                    <a:pt x="161" y="2"/>
                  </a:lnTo>
                  <a:lnTo>
                    <a:pt x="161" y="0"/>
                  </a:lnTo>
                  <a:lnTo>
                    <a:pt x="163" y="0"/>
                  </a:lnTo>
                  <a:lnTo>
                    <a:pt x="165" y="0"/>
                  </a:lnTo>
                  <a:lnTo>
                    <a:pt x="165" y="2"/>
                  </a:lnTo>
                  <a:lnTo>
                    <a:pt x="163" y="2"/>
                  </a:lnTo>
                  <a:lnTo>
                    <a:pt x="165" y="2"/>
                  </a:lnTo>
                  <a:lnTo>
                    <a:pt x="165" y="0"/>
                  </a:lnTo>
                  <a:lnTo>
                    <a:pt x="167"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Freeform 77"/>
            <p:cNvSpPr>
              <a:spLocks noEditPoints="1"/>
            </p:cNvSpPr>
            <p:nvPr/>
          </p:nvSpPr>
          <p:spPr bwMode="auto">
            <a:xfrm>
              <a:off x="5581650" y="2943225"/>
              <a:ext cx="158750" cy="103188"/>
            </a:xfrm>
            <a:custGeom>
              <a:avLst/>
              <a:gdLst>
                <a:gd name="T0" fmla="*/ 35 w 100"/>
                <a:gd name="T1" fmla="*/ 46 h 65"/>
                <a:gd name="T2" fmla="*/ 14 w 100"/>
                <a:gd name="T3" fmla="*/ 34 h 65"/>
                <a:gd name="T4" fmla="*/ 21 w 100"/>
                <a:gd name="T5" fmla="*/ 34 h 65"/>
                <a:gd name="T6" fmla="*/ 21 w 100"/>
                <a:gd name="T7" fmla="*/ 38 h 65"/>
                <a:gd name="T8" fmla="*/ 17 w 100"/>
                <a:gd name="T9" fmla="*/ 42 h 65"/>
                <a:gd name="T10" fmla="*/ 8 w 100"/>
                <a:gd name="T11" fmla="*/ 44 h 65"/>
                <a:gd name="T12" fmla="*/ 4 w 100"/>
                <a:gd name="T13" fmla="*/ 54 h 65"/>
                <a:gd name="T14" fmla="*/ 6 w 100"/>
                <a:gd name="T15" fmla="*/ 46 h 65"/>
                <a:gd name="T16" fmla="*/ 0 w 100"/>
                <a:gd name="T17" fmla="*/ 42 h 65"/>
                <a:gd name="T18" fmla="*/ 2 w 100"/>
                <a:gd name="T19" fmla="*/ 36 h 65"/>
                <a:gd name="T20" fmla="*/ 8 w 100"/>
                <a:gd name="T21" fmla="*/ 36 h 65"/>
                <a:gd name="T22" fmla="*/ 25 w 100"/>
                <a:gd name="T23" fmla="*/ 34 h 65"/>
                <a:gd name="T24" fmla="*/ 21 w 100"/>
                <a:gd name="T25" fmla="*/ 31 h 65"/>
                <a:gd name="T26" fmla="*/ 25 w 100"/>
                <a:gd name="T27" fmla="*/ 21 h 65"/>
                <a:gd name="T28" fmla="*/ 19 w 100"/>
                <a:gd name="T29" fmla="*/ 19 h 65"/>
                <a:gd name="T30" fmla="*/ 17 w 100"/>
                <a:gd name="T31" fmla="*/ 25 h 65"/>
                <a:gd name="T32" fmla="*/ 15 w 100"/>
                <a:gd name="T33" fmla="*/ 27 h 65"/>
                <a:gd name="T34" fmla="*/ 14 w 100"/>
                <a:gd name="T35" fmla="*/ 29 h 65"/>
                <a:gd name="T36" fmla="*/ 10 w 100"/>
                <a:gd name="T37" fmla="*/ 25 h 65"/>
                <a:gd name="T38" fmla="*/ 12 w 100"/>
                <a:gd name="T39" fmla="*/ 21 h 65"/>
                <a:gd name="T40" fmla="*/ 42 w 100"/>
                <a:gd name="T41" fmla="*/ 4 h 65"/>
                <a:gd name="T42" fmla="*/ 71 w 100"/>
                <a:gd name="T43" fmla="*/ 2 h 65"/>
                <a:gd name="T44" fmla="*/ 81 w 100"/>
                <a:gd name="T45" fmla="*/ 6 h 65"/>
                <a:gd name="T46" fmla="*/ 94 w 100"/>
                <a:gd name="T47" fmla="*/ 8 h 65"/>
                <a:gd name="T48" fmla="*/ 100 w 100"/>
                <a:gd name="T49" fmla="*/ 9 h 65"/>
                <a:gd name="T50" fmla="*/ 96 w 100"/>
                <a:gd name="T51" fmla="*/ 13 h 65"/>
                <a:gd name="T52" fmla="*/ 83 w 100"/>
                <a:gd name="T53" fmla="*/ 23 h 65"/>
                <a:gd name="T54" fmla="*/ 85 w 100"/>
                <a:gd name="T55" fmla="*/ 32 h 65"/>
                <a:gd name="T56" fmla="*/ 88 w 100"/>
                <a:gd name="T57" fmla="*/ 44 h 65"/>
                <a:gd name="T58" fmla="*/ 92 w 100"/>
                <a:gd name="T59" fmla="*/ 50 h 65"/>
                <a:gd name="T60" fmla="*/ 90 w 100"/>
                <a:gd name="T61" fmla="*/ 59 h 65"/>
                <a:gd name="T62" fmla="*/ 86 w 100"/>
                <a:gd name="T63" fmla="*/ 65 h 65"/>
                <a:gd name="T64" fmla="*/ 79 w 100"/>
                <a:gd name="T65" fmla="*/ 65 h 65"/>
                <a:gd name="T66" fmla="*/ 67 w 100"/>
                <a:gd name="T67" fmla="*/ 59 h 65"/>
                <a:gd name="T68" fmla="*/ 63 w 100"/>
                <a:gd name="T69" fmla="*/ 55 h 65"/>
                <a:gd name="T70" fmla="*/ 56 w 100"/>
                <a:gd name="T71" fmla="*/ 52 h 65"/>
                <a:gd name="T72" fmla="*/ 50 w 100"/>
                <a:gd name="T73" fmla="*/ 50 h 65"/>
                <a:gd name="T74" fmla="*/ 42 w 100"/>
                <a:gd name="T75" fmla="*/ 54 h 65"/>
                <a:gd name="T76" fmla="*/ 40 w 100"/>
                <a:gd name="T77" fmla="*/ 52 h 65"/>
                <a:gd name="T78" fmla="*/ 42 w 100"/>
                <a:gd name="T79" fmla="*/ 42 h 65"/>
                <a:gd name="T80" fmla="*/ 37 w 100"/>
                <a:gd name="T81" fmla="*/ 44 h 65"/>
                <a:gd name="T82" fmla="*/ 31 w 100"/>
                <a:gd name="T83" fmla="*/ 42 h 65"/>
                <a:gd name="T84" fmla="*/ 29 w 100"/>
                <a:gd name="T85" fmla="*/ 36 h 65"/>
                <a:gd name="T86" fmla="*/ 31 w 100"/>
                <a:gd name="T87" fmla="*/ 29 h 65"/>
                <a:gd name="T88" fmla="*/ 27 w 100"/>
                <a:gd name="T89" fmla="*/ 29 h 65"/>
                <a:gd name="T90" fmla="*/ 27 w 100"/>
                <a:gd name="T91" fmla="*/ 23 h 65"/>
                <a:gd name="T92" fmla="*/ 27 w 100"/>
                <a:gd name="T93" fmla="*/ 21 h 65"/>
                <a:gd name="T94" fmla="*/ 27 w 100"/>
                <a:gd name="T95" fmla="*/ 17 h 65"/>
                <a:gd name="T96" fmla="*/ 31 w 100"/>
                <a:gd name="T97" fmla="*/ 13 h 65"/>
                <a:gd name="T98" fmla="*/ 37 w 100"/>
                <a:gd name="T99" fmla="*/ 11 h 65"/>
                <a:gd name="T100" fmla="*/ 38 w 100"/>
                <a:gd name="T101" fmla="*/ 8 h 65"/>
                <a:gd name="T102" fmla="*/ 46 w 100"/>
                <a:gd name="T103" fmla="*/ 8 h 65"/>
                <a:gd name="T104" fmla="*/ 48 w 100"/>
                <a:gd name="T105" fmla="*/ 6 h 65"/>
                <a:gd name="T106" fmla="*/ 56 w 100"/>
                <a:gd name="T107" fmla="*/ 4 h 65"/>
                <a:gd name="T108" fmla="*/ 58 w 100"/>
                <a:gd name="T109" fmla="*/ 2 h 65"/>
                <a:gd name="T110" fmla="*/ 63 w 100"/>
                <a:gd name="T111" fmla="*/ 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0" h="65">
                  <a:moveTo>
                    <a:pt x="23" y="57"/>
                  </a:moveTo>
                  <a:lnTo>
                    <a:pt x="21" y="57"/>
                  </a:lnTo>
                  <a:lnTo>
                    <a:pt x="23" y="57"/>
                  </a:lnTo>
                  <a:close/>
                  <a:moveTo>
                    <a:pt x="35" y="48"/>
                  </a:moveTo>
                  <a:lnTo>
                    <a:pt x="33" y="48"/>
                  </a:lnTo>
                  <a:lnTo>
                    <a:pt x="35" y="46"/>
                  </a:lnTo>
                  <a:lnTo>
                    <a:pt x="35" y="48"/>
                  </a:lnTo>
                  <a:close/>
                  <a:moveTo>
                    <a:pt x="90" y="40"/>
                  </a:moveTo>
                  <a:lnTo>
                    <a:pt x="88" y="40"/>
                  </a:lnTo>
                  <a:lnTo>
                    <a:pt x="90" y="40"/>
                  </a:lnTo>
                  <a:close/>
                  <a:moveTo>
                    <a:pt x="12" y="34"/>
                  </a:moveTo>
                  <a:lnTo>
                    <a:pt x="14" y="34"/>
                  </a:lnTo>
                  <a:lnTo>
                    <a:pt x="14" y="32"/>
                  </a:lnTo>
                  <a:lnTo>
                    <a:pt x="14" y="34"/>
                  </a:lnTo>
                  <a:lnTo>
                    <a:pt x="15" y="32"/>
                  </a:lnTo>
                  <a:lnTo>
                    <a:pt x="17" y="32"/>
                  </a:lnTo>
                  <a:lnTo>
                    <a:pt x="19" y="34"/>
                  </a:lnTo>
                  <a:lnTo>
                    <a:pt x="21" y="34"/>
                  </a:lnTo>
                  <a:lnTo>
                    <a:pt x="21" y="36"/>
                  </a:lnTo>
                  <a:lnTo>
                    <a:pt x="23" y="36"/>
                  </a:lnTo>
                  <a:lnTo>
                    <a:pt x="23" y="38"/>
                  </a:lnTo>
                  <a:lnTo>
                    <a:pt x="21" y="38"/>
                  </a:lnTo>
                  <a:lnTo>
                    <a:pt x="23" y="38"/>
                  </a:lnTo>
                  <a:lnTo>
                    <a:pt x="21" y="38"/>
                  </a:lnTo>
                  <a:lnTo>
                    <a:pt x="21" y="36"/>
                  </a:lnTo>
                  <a:lnTo>
                    <a:pt x="21" y="38"/>
                  </a:lnTo>
                  <a:lnTo>
                    <a:pt x="19" y="38"/>
                  </a:lnTo>
                  <a:lnTo>
                    <a:pt x="19" y="40"/>
                  </a:lnTo>
                  <a:lnTo>
                    <a:pt x="17" y="40"/>
                  </a:lnTo>
                  <a:lnTo>
                    <a:pt x="17" y="42"/>
                  </a:lnTo>
                  <a:lnTo>
                    <a:pt x="15" y="42"/>
                  </a:lnTo>
                  <a:lnTo>
                    <a:pt x="15" y="44"/>
                  </a:lnTo>
                  <a:lnTo>
                    <a:pt x="14" y="44"/>
                  </a:lnTo>
                  <a:lnTo>
                    <a:pt x="12" y="44"/>
                  </a:lnTo>
                  <a:lnTo>
                    <a:pt x="10" y="44"/>
                  </a:lnTo>
                  <a:lnTo>
                    <a:pt x="8" y="44"/>
                  </a:lnTo>
                  <a:lnTo>
                    <a:pt x="8" y="46"/>
                  </a:lnTo>
                  <a:lnTo>
                    <a:pt x="6" y="46"/>
                  </a:lnTo>
                  <a:lnTo>
                    <a:pt x="6" y="48"/>
                  </a:lnTo>
                  <a:lnTo>
                    <a:pt x="6" y="50"/>
                  </a:lnTo>
                  <a:lnTo>
                    <a:pt x="6" y="52"/>
                  </a:lnTo>
                  <a:lnTo>
                    <a:pt x="4" y="54"/>
                  </a:lnTo>
                  <a:lnTo>
                    <a:pt x="2" y="54"/>
                  </a:lnTo>
                  <a:lnTo>
                    <a:pt x="2" y="52"/>
                  </a:lnTo>
                  <a:lnTo>
                    <a:pt x="4" y="50"/>
                  </a:lnTo>
                  <a:lnTo>
                    <a:pt x="4" y="48"/>
                  </a:lnTo>
                  <a:lnTo>
                    <a:pt x="6" y="48"/>
                  </a:lnTo>
                  <a:lnTo>
                    <a:pt x="6" y="46"/>
                  </a:lnTo>
                  <a:lnTo>
                    <a:pt x="4" y="46"/>
                  </a:lnTo>
                  <a:lnTo>
                    <a:pt x="2" y="44"/>
                  </a:lnTo>
                  <a:lnTo>
                    <a:pt x="0" y="44"/>
                  </a:lnTo>
                  <a:lnTo>
                    <a:pt x="0" y="42"/>
                  </a:lnTo>
                  <a:lnTo>
                    <a:pt x="0" y="40"/>
                  </a:lnTo>
                  <a:lnTo>
                    <a:pt x="0" y="42"/>
                  </a:lnTo>
                  <a:lnTo>
                    <a:pt x="2" y="42"/>
                  </a:lnTo>
                  <a:lnTo>
                    <a:pt x="2" y="40"/>
                  </a:lnTo>
                  <a:lnTo>
                    <a:pt x="2" y="38"/>
                  </a:lnTo>
                  <a:lnTo>
                    <a:pt x="0" y="38"/>
                  </a:lnTo>
                  <a:lnTo>
                    <a:pt x="0" y="36"/>
                  </a:lnTo>
                  <a:lnTo>
                    <a:pt x="2" y="36"/>
                  </a:lnTo>
                  <a:lnTo>
                    <a:pt x="4" y="38"/>
                  </a:lnTo>
                  <a:lnTo>
                    <a:pt x="4" y="36"/>
                  </a:lnTo>
                  <a:lnTo>
                    <a:pt x="6" y="36"/>
                  </a:lnTo>
                  <a:lnTo>
                    <a:pt x="6" y="34"/>
                  </a:lnTo>
                  <a:lnTo>
                    <a:pt x="6" y="36"/>
                  </a:lnTo>
                  <a:lnTo>
                    <a:pt x="8" y="36"/>
                  </a:lnTo>
                  <a:lnTo>
                    <a:pt x="8" y="34"/>
                  </a:lnTo>
                  <a:lnTo>
                    <a:pt x="10" y="34"/>
                  </a:lnTo>
                  <a:lnTo>
                    <a:pt x="12" y="32"/>
                  </a:lnTo>
                  <a:lnTo>
                    <a:pt x="12" y="34"/>
                  </a:lnTo>
                  <a:close/>
                  <a:moveTo>
                    <a:pt x="23" y="32"/>
                  </a:moveTo>
                  <a:lnTo>
                    <a:pt x="25" y="34"/>
                  </a:lnTo>
                  <a:lnTo>
                    <a:pt x="23" y="34"/>
                  </a:lnTo>
                  <a:lnTo>
                    <a:pt x="21" y="34"/>
                  </a:lnTo>
                  <a:lnTo>
                    <a:pt x="19" y="34"/>
                  </a:lnTo>
                  <a:lnTo>
                    <a:pt x="19" y="32"/>
                  </a:lnTo>
                  <a:lnTo>
                    <a:pt x="21" y="32"/>
                  </a:lnTo>
                  <a:lnTo>
                    <a:pt x="21" y="31"/>
                  </a:lnTo>
                  <a:lnTo>
                    <a:pt x="23" y="31"/>
                  </a:lnTo>
                  <a:lnTo>
                    <a:pt x="23" y="32"/>
                  </a:lnTo>
                  <a:close/>
                  <a:moveTo>
                    <a:pt x="21" y="19"/>
                  </a:moveTo>
                  <a:lnTo>
                    <a:pt x="23" y="19"/>
                  </a:lnTo>
                  <a:lnTo>
                    <a:pt x="23" y="21"/>
                  </a:lnTo>
                  <a:lnTo>
                    <a:pt x="25" y="21"/>
                  </a:lnTo>
                  <a:lnTo>
                    <a:pt x="23" y="21"/>
                  </a:lnTo>
                  <a:lnTo>
                    <a:pt x="21" y="21"/>
                  </a:lnTo>
                  <a:lnTo>
                    <a:pt x="21" y="23"/>
                  </a:lnTo>
                  <a:lnTo>
                    <a:pt x="21" y="21"/>
                  </a:lnTo>
                  <a:lnTo>
                    <a:pt x="19" y="21"/>
                  </a:lnTo>
                  <a:lnTo>
                    <a:pt x="19" y="19"/>
                  </a:lnTo>
                  <a:lnTo>
                    <a:pt x="21" y="19"/>
                  </a:lnTo>
                  <a:close/>
                  <a:moveTo>
                    <a:pt x="14" y="21"/>
                  </a:moveTo>
                  <a:lnTo>
                    <a:pt x="15" y="21"/>
                  </a:lnTo>
                  <a:lnTo>
                    <a:pt x="17" y="21"/>
                  </a:lnTo>
                  <a:lnTo>
                    <a:pt x="17" y="23"/>
                  </a:lnTo>
                  <a:lnTo>
                    <a:pt x="17" y="25"/>
                  </a:lnTo>
                  <a:lnTo>
                    <a:pt x="19" y="25"/>
                  </a:lnTo>
                  <a:lnTo>
                    <a:pt x="19" y="27"/>
                  </a:lnTo>
                  <a:lnTo>
                    <a:pt x="17" y="27"/>
                  </a:lnTo>
                  <a:lnTo>
                    <a:pt x="17" y="25"/>
                  </a:lnTo>
                  <a:lnTo>
                    <a:pt x="17" y="27"/>
                  </a:lnTo>
                  <a:lnTo>
                    <a:pt x="15" y="27"/>
                  </a:lnTo>
                  <a:lnTo>
                    <a:pt x="17" y="27"/>
                  </a:lnTo>
                  <a:lnTo>
                    <a:pt x="15" y="27"/>
                  </a:lnTo>
                  <a:lnTo>
                    <a:pt x="15" y="29"/>
                  </a:lnTo>
                  <a:lnTo>
                    <a:pt x="15" y="27"/>
                  </a:lnTo>
                  <a:lnTo>
                    <a:pt x="14" y="27"/>
                  </a:lnTo>
                  <a:lnTo>
                    <a:pt x="14" y="29"/>
                  </a:lnTo>
                  <a:lnTo>
                    <a:pt x="14" y="31"/>
                  </a:lnTo>
                  <a:lnTo>
                    <a:pt x="12" y="31"/>
                  </a:lnTo>
                  <a:lnTo>
                    <a:pt x="10" y="31"/>
                  </a:lnTo>
                  <a:lnTo>
                    <a:pt x="10" y="29"/>
                  </a:lnTo>
                  <a:lnTo>
                    <a:pt x="10" y="27"/>
                  </a:lnTo>
                  <a:lnTo>
                    <a:pt x="10" y="25"/>
                  </a:lnTo>
                  <a:lnTo>
                    <a:pt x="8" y="25"/>
                  </a:lnTo>
                  <a:lnTo>
                    <a:pt x="6" y="25"/>
                  </a:lnTo>
                  <a:lnTo>
                    <a:pt x="4" y="23"/>
                  </a:lnTo>
                  <a:lnTo>
                    <a:pt x="6" y="23"/>
                  </a:lnTo>
                  <a:lnTo>
                    <a:pt x="10" y="21"/>
                  </a:lnTo>
                  <a:lnTo>
                    <a:pt x="12" y="21"/>
                  </a:lnTo>
                  <a:lnTo>
                    <a:pt x="12" y="19"/>
                  </a:lnTo>
                  <a:lnTo>
                    <a:pt x="14" y="19"/>
                  </a:lnTo>
                  <a:lnTo>
                    <a:pt x="14" y="21"/>
                  </a:lnTo>
                  <a:close/>
                  <a:moveTo>
                    <a:pt x="42" y="4"/>
                  </a:moveTo>
                  <a:lnTo>
                    <a:pt x="42" y="2"/>
                  </a:lnTo>
                  <a:lnTo>
                    <a:pt x="42" y="4"/>
                  </a:lnTo>
                  <a:close/>
                  <a:moveTo>
                    <a:pt x="63" y="4"/>
                  </a:moveTo>
                  <a:lnTo>
                    <a:pt x="63" y="2"/>
                  </a:lnTo>
                  <a:lnTo>
                    <a:pt x="65" y="2"/>
                  </a:lnTo>
                  <a:lnTo>
                    <a:pt x="67" y="2"/>
                  </a:lnTo>
                  <a:lnTo>
                    <a:pt x="67" y="4"/>
                  </a:lnTo>
                  <a:lnTo>
                    <a:pt x="71" y="2"/>
                  </a:lnTo>
                  <a:lnTo>
                    <a:pt x="71" y="4"/>
                  </a:lnTo>
                  <a:lnTo>
                    <a:pt x="73" y="4"/>
                  </a:lnTo>
                  <a:lnTo>
                    <a:pt x="75" y="4"/>
                  </a:lnTo>
                  <a:lnTo>
                    <a:pt x="77" y="4"/>
                  </a:lnTo>
                  <a:lnTo>
                    <a:pt x="79" y="6"/>
                  </a:lnTo>
                  <a:lnTo>
                    <a:pt x="81" y="6"/>
                  </a:lnTo>
                  <a:lnTo>
                    <a:pt x="81" y="8"/>
                  </a:lnTo>
                  <a:lnTo>
                    <a:pt x="85" y="8"/>
                  </a:lnTo>
                  <a:lnTo>
                    <a:pt x="86" y="8"/>
                  </a:lnTo>
                  <a:lnTo>
                    <a:pt x="88" y="8"/>
                  </a:lnTo>
                  <a:lnTo>
                    <a:pt x="90" y="8"/>
                  </a:lnTo>
                  <a:lnTo>
                    <a:pt x="94" y="8"/>
                  </a:lnTo>
                  <a:lnTo>
                    <a:pt x="96" y="8"/>
                  </a:lnTo>
                  <a:lnTo>
                    <a:pt x="98" y="8"/>
                  </a:lnTo>
                  <a:lnTo>
                    <a:pt x="98" y="6"/>
                  </a:lnTo>
                  <a:lnTo>
                    <a:pt x="98" y="8"/>
                  </a:lnTo>
                  <a:lnTo>
                    <a:pt x="100" y="8"/>
                  </a:lnTo>
                  <a:lnTo>
                    <a:pt x="100" y="9"/>
                  </a:lnTo>
                  <a:lnTo>
                    <a:pt x="98" y="9"/>
                  </a:lnTo>
                  <a:lnTo>
                    <a:pt x="98" y="11"/>
                  </a:lnTo>
                  <a:lnTo>
                    <a:pt x="100" y="11"/>
                  </a:lnTo>
                  <a:lnTo>
                    <a:pt x="98" y="11"/>
                  </a:lnTo>
                  <a:lnTo>
                    <a:pt x="96" y="11"/>
                  </a:lnTo>
                  <a:lnTo>
                    <a:pt x="96" y="13"/>
                  </a:lnTo>
                  <a:lnTo>
                    <a:pt x="96" y="15"/>
                  </a:lnTo>
                  <a:lnTo>
                    <a:pt x="94" y="19"/>
                  </a:lnTo>
                  <a:lnTo>
                    <a:pt x="94" y="21"/>
                  </a:lnTo>
                  <a:lnTo>
                    <a:pt x="90" y="21"/>
                  </a:lnTo>
                  <a:lnTo>
                    <a:pt x="86" y="21"/>
                  </a:lnTo>
                  <a:lnTo>
                    <a:pt x="83" y="23"/>
                  </a:lnTo>
                  <a:lnTo>
                    <a:pt x="81" y="25"/>
                  </a:lnTo>
                  <a:lnTo>
                    <a:pt x="81" y="27"/>
                  </a:lnTo>
                  <a:lnTo>
                    <a:pt x="81" y="29"/>
                  </a:lnTo>
                  <a:lnTo>
                    <a:pt x="83" y="29"/>
                  </a:lnTo>
                  <a:lnTo>
                    <a:pt x="85" y="31"/>
                  </a:lnTo>
                  <a:lnTo>
                    <a:pt x="85" y="32"/>
                  </a:lnTo>
                  <a:lnTo>
                    <a:pt x="86" y="36"/>
                  </a:lnTo>
                  <a:lnTo>
                    <a:pt x="86" y="38"/>
                  </a:lnTo>
                  <a:lnTo>
                    <a:pt x="86" y="40"/>
                  </a:lnTo>
                  <a:lnTo>
                    <a:pt x="88" y="40"/>
                  </a:lnTo>
                  <a:lnTo>
                    <a:pt x="88" y="42"/>
                  </a:lnTo>
                  <a:lnTo>
                    <a:pt x="88" y="44"/>
                  </a:lnTo>
                  <a:lnTo>
                    <a:pt x="88" y="46"/>
                  </a:lnTo>
                  <a:lnTo>
                    <a:pt x="90" y="46"/>
                  </a:lnTo>
                  <a:lnTo>
                    <a:pt x="90" y="48"/>
                  </a:lnTo>
                  <a:lnTo>
                    <a:pt x="92" y="50"/>
                  </a:lnTo>
                  <a:lnTo>
                    <a:pt x="90" y="50"/>
                  </a:lnTo>
                  <a:lnTo>
                    <a:pt x="92" y="50"/>
                  </a:lnTo>
                  <a:lnTo>
                    <a:pt x="92" y="52"/>
                  </a:lnTo>
                  <a:lnTo>
                    <a:pt x="92" y="54"/>
                  </a:lnTo>
                  <a:lnTo>
                    <a:pt x="94" y="55"/>
                  </a:lnTo>
                  <a:lnTo>
                    <a:pt x="92" y="57"/>
                  </a:lnTo>
                  <a:lnTo>
                    <a:pt x="90" y="57"/>
                  </a:lnTo>
                  <a:lnTo>
                    <a:pt x="90" y="59"/>
                  </a:lnTo>
                  <a:lnTo>
                    <a:pt x="88" y="61"/>
                  </a:lnTo>
                  <a:lnTo>
                    <a:pt x="88" y="63"/>
                  </a:lnTo>
                  <a:lnTo>
                    <a:pt x="86" y="63"/>
                  </a:lnTo>
                  <a:lnTo>
                    <a:pt x="86" y="65"/>
                  </a:lnTo>
                  <a:lnTo>
                    <a:pt x="88" y="65"/>
                  </a:lnTo>
                  <a:lnTo>
                    <a:pt x="86" y="65"/>
                  </a:lnTo>
                  <a:lnTo>
                    <a:pt x="85" y="65"/>
                  </a:lnTo>
                  <a:lnTo>
                    <a:pt x="83" y="65"/>
                  </a:lnTo>
                  <a:lnTo>
                    <a:pt x="83" y="63"/>
                  </a:lnTo>
                  <a:lnTo>
                    <a:pt x="81" y="63"/>
                  </a:lnTo>
                  <a:lnTo>
                    <a:pt x="79" y="63"/>
                  </a:lnTo>
                  <a:lnTo>
                    <a:pt x="79" y="65"/>
                  </a:lnTo>
                  <a:lnTo>
                    <a:pt x="77" y="65"/>
                  </a:lnTo>
                  <a:lnTo>
                    <a:pt x="75" y="65"/>
                  </a:lnTo>
                  <a:lnTo>
                    <a:pt x="73" y="65"/>
                  </a:lnTo>
                  <a:lnTo>
                    <a:pt x="71" y="63"/>
                  </a:lnTo>
                  <a:lnTo>
                    <a:pt x="69" y="59"/>
                  </a:lnTo>
                  <a:lnTo>
                    <a:pt x="67" y="59"/>
                  </a:lnTo>
                  <a:lnTo>
                    <a:pt x="67" y="57"/>
                  </a:lnTo>
                  <a:lnTo>
                    <a:pt x="65" y="57"/>
                  </a:lnTo>
                  <a:lnTo>
                    <a:pt x="67" y="57"/>
                  </a:lnTo>
                  <a:lnTo>
                    <a:pt x="67" y="55"/>
                  </a:lnTo>
                  <a:lnTo>
                    <a:pt x="65" y="55"/>
                  </a:lnTo>
                  <a:lnTo>
                    <a:pt x="63" y="55"/>
                  </a:lnTo>
                  <a:lnTo>
                    <a:pt x="62" y="55"/>
                  </a:lnTo>
                  <a:lnTo>
                    <a:pt x="62" y="54"/>
                  </a:lnTo>
                  <a:lnTo>
                    <a:pt x="60" y="54"/>
                  </a:lnTo>
                  <a:lnTo>
                    <a:pt x="60" y="52"/>
                  </a:lnTo>
                  <a:lnTo>
                    <a:pt x="58" y="52"/>
                  </a:lnTo>
                  <a:lnTo>
                    <a:pt x="56" y="52"/>
                  </a:lnTo>
                  <a:lnTo>
                    <a:pt x="56" y="50"/>
                  </a:lnTo>
                  <a:lnTo>
                    <a:pt x="54" y="50"/>
                  </a:lnTo>
                  <a:lnTo>
                    <a:pt x="54" y="52"/>
                  </a:lnTo>
                  <a:lnTo>
                    <a:pt x="54" y="50"/>
                  </a:lnTo>
                  <a:lnTo>
                    <a:pt x="52" y="50"/>
                  </a:lnTo>
                  <a:lnTo>
                    <a:pt x="50" y="50"/>
                  </a:lnTo>
                  <a:lnTo>
                    <a:pt x="50" y="52"/>
                  </a:lnTo>
                  <a:lnTo>
                    <a:pt x="48" y="52"/>
                  </a:lnTo>
                  <a:lnTo>
                    <a:pt x="46" y="52"/>
                  </a:lnTo>
                  <a:lnTo>
                    <a:pt x="46" y="54"/>
                  </a:lnTo>
                  <a:lnTo>
                    <a:pt x="44" y="54"/>
                  </a:lnTo>
                  <a:lnTo>
                    <a:pt x="42" y="54"/>
                  </a:lnTo>
                  <a:lnTo>
                    <a:pt x="40" y="54"/>
                  </a:lnTo>
                  <a:lnTo>
                    <a:pt x="40" y="55"/>
                  </a:lnTo>
                  <a:lnTo>
                    <a:pt x="38" y="55"/>
                  </a:lnTo>
                  <a:lnTo>
                    <a:pt x="38" y="54"/>
                  </a:lnTo>
                  <a:lnTo>
                    <a:pt x="40" y="54"/>
                  </a:lnTo>
                  <a:lnTo>
                    <a:pt x="40" y="52"/>
                  </a:lnTo>
                  <a:lnTo>
                    <a:pt x="40" y="50"/>
                  </a:lnTo>
                  <a:lnTo>
                    <a:pt x="42" y="50"/>
                  </a:lnTo>
                  <a:lnTo>
                    <a:pt x="42" y="48"/>
                  </a:lnTo>
                  <a:lnTo>
                    <a:pt x="42" y="46"/>
                  </a:lnTo>
                  <a:lnTo>
                    <a:pt x="42" y="44"/>
                  </a:lnTo>
                  <a:lnTo>
                    <a:pt x="42" y="42"/>
                  </a:lnTo>
                  <a:lnTo>
                    <a:pt x="42" y="40"/>
                  </a:lnTo>
                  <a:lnTo>
                    <a:pt x="40" y="40"/>
                  </a:lnTo>
                  <a:lnTo>
                    <a:pt x="38" y="40"/>
                  </a:lnTo>
                  <a:lnTo>
                    <a:pt x="38" y="42"/>
                  </a:lnTo>
                  <a:lnTo>
                    <a:pt x="38" y="44"/>
                  </a:lnTo>
                  <a:lnTo>
                    <a:pt x="37" y="44"/>
                  </a:lnTo>
                  <a:lnTo>
                    <a:pt x="35" y="44"/>
                  </a:lnTo>
                  <a:lnTo>
                    <a:pt x="35" y="42"/>
                  </a:lnTo>
                  <a:lnTo>
                    <a:pt x="33" y="42"/>
                  </a:lnTo>
                  <a:lnTo>
                    <a:pt x="33" y="40"/>
                  </a:lnTo>
                  <a:lnTo>
                    <a:pt x="31" y="40"/>
                  </a:lnTo>
                  <a:lnTo>
                    <a:pt x="31" y="42"/>
                  </a:lnTo>
                  <a:lnTo>
                    <a:pt x="31" y="40"/>
                  </a:lnTo>
                  <a:lnTo>
                    <a:pt x="29" y="40"/>
                  </a:lnTo>
                  <a:lnTo>
                    <a:pt x="29" y="38"/>
                  </a:lnTo>
                  <a:lnTo>
                    <a:pt x="29" y="36"/>
                  </a:lnTo>
                  <a:lnTo>
                    <a:pt x="29" y="34"/>
                  </a:lnTo>
                  <a:lnTo>
                    <a:pt x="29" y="36"/>
                  </a:lnTo>
                  <a:lnTo>
                    <a:pt x="27" y="34"/>
                  </a:lnTo>
                  <a:lnTo>
                    <a:pt x="27" y="32"/>
                  </a:lnTo>
                  <a:lnTo>
                    <a:pt x="27" y="31"/>
                  </a:lnTo>
                  <a:lnTo>
                    <a:pt x="27" y="29"/>
                  </a:lnTo>
                  <a:lnTo>
                    <a:pt x="29" y="29"/>
                  </a:lnTo>
                  <a:lnTo>
                    <a:pt x="31" y="29"/>
                  </a:lnTo>
                  <a:lnTo>
                    <a:pt x="31" y="27"/>
                  </a:lnTo>
                  <a:lnTo>
                    <a:pt x="33" y="29"/>
                  </a:lnTo>
                  <a:lnTo>
                    <a:pt x="31" y="27"/>
                  </a:lnTo>
                  <a:lnTo>
                    <a:pt x="29" y="27"/>
                  </a:lnTo>
                  <a:lnTo>
                    <a:pt x="27" y="27"/>
                  </a:lnTo>
                  <a:lnTo>
                    <a:pt x="27" y="29"/>
                  </a:lnTo>
                  <a:lnTo>
                    <a:pt x="25" y="29"/>
                  </a:lnTo>
                  <a:lnTo>
                    <a:pt x="25" y="27"/>
                  </a:lnTo>
                  <a:lnTo>
                    <a:pt x="27" y="27"/>
                  </a:lnTo>
                  <a:lnTo>
                    <a:pt x="25" y="25"/>
                  </a:lnTo>
                  <a:lnTo>
                    <a:pt x="25" y="23"/>
                  </a:lnTo>
                  <a:lnTo>
                    <a:pt x="27" y="23"/>
                  </a:lnTo>
                  <a:lnTo>
                    <a:pt x="29" y="23"/>
                  </a:lnTo>
                  <a:lnTo>
                    <a:pt x="29" y="21"/>
                  </a:lnTo>
                  <a:lnTo>
                    <a:pt x="27" y="19"/>
                  </a:lnTo>
                  <a:lnTo>
                    <a:pt x="27" y="21"/>
                  </a:lnTo>
                  <a:lnTo>
                    <a:pt x="29" y="21"/>
                  </a:lnTo>
                  <a:lnTo>
                    <a:pt x="27" y="21"/>
                  </a:lnTo>
                  <a:lnTo>
                    <a:pt x="27" y="23"/>
                  </a:lnTo>
                  <a:lnTo>
                    <a:pt x="27" y="21"/>
                  </a:lnTo>
                  <a:lnTo>
                    <a:pt x="25" y="21"/>
                  </a:lnTo>
                  <a:lnTo>
                    <a:pt x="25" y="19"/>
                  </a:lnTo>
                  <a:lnTo>
                    <a:pt x="27" y="19"/>
                  </a:lnTo>
                  <a:lnTo>
                    <a:pt x="27" y="17"/>
                  </a:lnTo>
                  <a:lnTo>
                    <a:pt x="25" y="15"/>
                  </a:lnTo>
                  <a:lnTo>
                    <a:pt x="27" y="13"/>
                  </a:lnTo>
                  <a:lnTo>
                    <a:pt x="29" y="13"/>
                  </a:lnTo>
                  <a:lnTo>
                    <a:pt x="31" y="13"/>
                  </a:lnTo>
                  <a:lnTo>
                    <a:pt x="29" y="13"/>
                  </a:lnTo>
                  <a:lnTo>
                    <a:pt x="31" y="13"/>
                  </a:lnTo>
                  <a:lnTo>
                    <a:pt x="31" y="11"/>
                  </a:lnTo>
                  <a:lnTo>
                    <a:pt x="33" y="13"/>
                  </a:lnTo>
                  <a:lnTo>
                    <a:pt x="33" y="11"/>
                  </a:lnTo>
                  <a:lnTo>
                    <a:pt x="35" y="11"/>
                  </a:lnTo>
                  <a:lnTo>
                    <a:pt x="35" y="13"/>
                  </a:lnTo>
                  <a:lnTo>
                    <a:pt x="37" y="11"/>
                  </a:lnTo>
                  <a:lnTo>
                    <a:pt x="35" y="9"/>
                  </a:lnTo>
                  <a:lnTo>
                    <a:pt x="37" y="9"/>
                  </a:lnTo>
                  <a:lnTo>
                    <a:pt x="38" y="9"/>
                  </a:lnTo>
                  <a:lnTo>
                    <a:pt x="37" y="9"/>
                  </a:lnTo>
                  <a:lnTo>
                    <a:pt x="37" y="8"/>
                  </a:lnTo>
                  <a:lnTo>
                    <a:pt x="38" y="8"/>
                  </a:lnTo>
                  <a:lnTo>
                    <a:pt x="40" y="6"/>
                  </a:lnTo>
                  <a:lnTo>
                    <a:pt x="42" y="8"/>
                  </a:lnTo>
                  <a:lnTo>
                    <a:pt x="44" y="8"/>
                  </a:lnTo>
                  <a:lnTo>
                    <a:pt x="44" y="6"/>
                  </a:lnTo>
                  <a:lnTo>
                    <a:pt x="46" y="6"/>
                  </a:lnTo>
                  <a:lnTo>
                    <a:pt x="46" y="8"/>
                  </a:lnTo>
                  <a:lnTo>
                    <a:pt x="46" y="6"/>
                  </a:lnTo>
                  <a:lnTo>
                    <a:pt x="48" y="6"/>
                  </a:lnTo>
                  <a:lnTo>
                    <a:pt x="46" y="6"/>
                  </a:lnTo>
                  <a:lnTo>
                    <a:pt x="46" y="4"/>
                  </a:lnTo>
                  <a:lnTo>
                    <a:pt x="48" y="4"/>
                  </a:lnTo>
                  <a:lnTo>
                    <a:pt x="48" y="6"/>
                  </a:lnTo>
                  <a:lnTo>
                    <a:pt x="50" y="6"/>
                  </a:lnTo>
                  <a:lnTo>
                    <a:pt x="52" y="6"/>
                  </a:lnTo>
                  <a:lnTo>
                    <a:pt x="52" y="4"/>
                  </a:lnTo>
                  <a:lnTo>
                    <a:pt x="54" y="6"/>
                  </a:lnTo>
                  <a:lnTo>
                    <a:pt x="56" y="6"/>
                  </a:lnTo>
                  <a:lnTo>
                    <a:pt x="56" y="4"/>
                  </a:lnTo>
                  <a:lnTo>
                    <a:pt x="58" y="4"/>
                  </a:lnTo>
                  <a:lnTo>
                    <a:pt x="60" y="4"/>
                  </a:lnTo>
                  <a:lnTo>
                    <a:pt x="58" y="4"/>
                  </a:lnTo>
                  <a:lnTo>
                    <a:pt x="58" y="2"/>
                  </a:lnTo>
                  <a:lnTo>
                    <a:pt x="58" y="0"/>
                  </a:lnTo>
                  <a:lnTo>
                    <a:pt x="58" y="2"/>
                  </a:lnTo>
                  <a:lnTo>
                    <a:pt x="60" y="2"/>
                  </a:lnTo>
                  <a:lnTo>
                    <a:pt x="60" y="4"/>
                  </a:lnTo>
                  <a:lnTo>
                    <a:pt x="62" y="4"/>
                  </a:lnTo>
                  <a:lnTo>
                    <a:pt x="62" y="2"/>
                  </a:lnTo>
                  <a:lnTo>
                    <a:pt x="62" y="0"/>
                  </a:lnTo>
                  <a:lnTo>
                    <a:pt x="63" y="2"/>
                  </a:lnTo>
                  <a:lnTo>
                    <a:pt x="62" y="2"/>
                  </a:lnTo>
                  <a:lnTo>
                    <a:pt x="63" y="2"/>
                  </a:lnTo>
                  <a:lnTo>
                    <a:pt x="63"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Freeform 78"/>
            <p:cNvSpPr>
              <a:spLocks/>
            </p:cNvSpPr>
            <p:nvPr/>
          </p:nvSpPr>
          <p:spPr bwMode="auto">
            <a:xfrm>
              <a:off x="5862638" y="4451350"/>
              <a:ext cx="377825" cy="295275"/>
            </a:xfrm>
            <a:custGeom>
              <a:avLst/>
              <a:gdLst>
                <a:gd name="T0" fmla="*/ 142 w 238"/>
                <a:gd name="T1" fmla="*/ 50 h 186"/>
                <a:gd name="T2" fmla="*/ 138 w 238"/>
                <a:gd name="T3" fmla="*/ 60 h 186"/>
                <a:gd name="T4" fmla="*/ 144 w 238"/>
                <a:gd name="T5" fmla="*/ 63 h 186"/>
                <a:gd name="T6" fmla="*/ 157 w 238"/>
                <a:gd name="T7" fmla="*/ 63 h 186"/>
                <a:gd name="T8" fmla="*/ 153 w 238"/>
                <a:gd name="T9" fmla="*/ 69 h 186"/>
                <a:gd name="T10" fmla="*/ 159 w 238"/>
                <a:gd name="T11" fmla="*/ 79 h 186"/>
                <a:gd name="T12" fmla="*/ 165 w 238"/>
                <a:gd name="T13" fmla="*/ 86 h 186"/>
                <a:gd name="T14" fmla="*/ 174 w 238"/>
                <a:gd name="T15" fmla="*/ 96 h 186"/>
                <a:gd name="T16" fmla="*/ 188 w 238"/>
                <a:gd name="T17" fmla="*/ 100 h 186"/>
                <a:gd name="T18" fmla="*/ 201 w 238"/>
                <a:gd name="T19" fmla="*/ 106 h 186"/>
                <a:gd name="T20" fmla="*/ 215 w 238"/>
                <a:gd name="T21" fmla="*/ 109 h 186"/>
                <a:gd name="T22" fmla="*/ 226 w 238"/>
                <a:gd name="T23" fmla="*/ 113 h 186"/>
                <a:gd name="T24" fmla="*/ 234 w 238"/>
                <a:gd name="T25" fmla="*/ 117 h 186"/>
                <a:gd name="T26" fmla="*/ 224 w 238"/>
                <a:gd name="T27" fmla="*/ 127 h 186"/>
                <a:gd name="T28" fmla="*/ 215 w 238"/>
                <a:gd name="T29" fmla="*/ 134 h 186"/>
                <a:gd name="T30" fmla="*/ 203 w 238"/>
                <a:gd name="T31" fmla="*/ 148 h 186"/>
                <a:gd name="T32" fmla="*/ 192 w 238"/>
                <a:gd name="T33" fmla="*/ 161 h 186"/>
                <a:gd name="T34" fmla="*/ 178 w 238"/>
                <a:gd name="T35" fmla="*/ 161 h 186"/>
                <a:gd name="T36" fmla="*/ 167 w 238"/>
                <a:gd name="T37" fmla="*/ 163 h 186"/>
                <a:gd name="T38" fmla="*/ 157 w 238"/>
                <a:gd name="T39" fmla="*/ 171 h 186"/>
                <a:gd name="T40" fmla="*/ 144 w 238"/>
                <a:gd name="T41" fmla="*/ 173 h 186"/>
                <a:gd name="T42" fmla="*/ 134 w 238"/>
                <a:gd name="T43" fmla="*/ 177 h 186"/>
                <a:gd name="T44" fmla="*/ 125 w 238"/>
                <a:gd name="T45" fmla="*/ 173 h 186"/>
                <a:gd name="T46" fmla="*/ 113 w 238"/>
                <a:gd name="T47" fmla="*/ 177 h 186"/>
                <a:gd name="T48" fmla="*/ 105 w 238"/>
                <a:gd name="T49" fmla="*/ 186 h 186"/>
                <a:gd name="T50" fmla="*/ 94 w 238"/>
                <a:gd name="T51" fmla="*/ 184 h 186"/>
                <a:gd name="T52" fmla="*/ 82 w 238"/>
                <a:gd name="T53" fmla="*/ 182 h 186"/>
                <a:gd name="T54" fmla="*/ 71 w 238"/>
                <a:gd name="T55" fmla="*/ 175 h 186"/>
                <a:gd name="T56" fmla="*/ 63 w 238"/>
                <a:gd name="T57" fmla="*/ 169 h 186"/>
                <a:gd name="T58" fmla="*/ 48 w 238"/>
                <a:gd name="T59" fmla="*/ 169 h 186"/>
                <a:gd name="T60" fmla="*/ 44 w 238"/>
                <a:gd name="T61" fmla="*/ 157 h 186"/>
                <a:gd name="T62" fmla="*/ 38 w 238"/>
                <a:gd name="T63" fmla="*/ 154 h 186"/>
                <a:gd name="T64" fmla="*/ 32 w 238"/>
                <a:gd name="T65" fmla="*/ 148 h 186"/>
                <a:gd name="T66" fmla="*/ 29 w 238"/>
                <a:gd name="T67" fmla="*/ 136 h 186"/>
                <a:gd name="T68" fmla="*/ 21 w 238"/>
                <a:gd name="T69" fmla="*/ 129 h 186"/>
                <a:gd name="T70" fmla="*/ 17 w 238"/>
                <a:gd name="T71" fmla="*/ 121 h 186"/>
                <a:gd name="T72" fmla="*/ 5 w 238"/>
                <a:gd name="T73" fmla="*/ 117 h 186"/>
                <a:gd name="T74" fmla="*/ 4 w 238"/>
                <a:gd name="T75" fmla="*/ 111 h 186"/>
                <a:gd name="T76" fmla="*/ 11 w 238"/>
                <a:gd name="T77" fmla="*/ 106 h 186"/>
                <a:gd name="T78" fmla="*/ 17 w 238"/>
                <a:gd name="T79" fmla="*/ 88 h 186"/>
                <a:gd name="T80" fmla="*/ 21 w 238"/>
                <a:gd name="T81" fmla="*/ 71 h 186"/>
                <a:gd name="T82" fmla="*/ 30 w 238"/>
                <a:gd name="T83" fmla="*/ 69 h 186"/>
                <a:gd name="T84" fmla="*/ 34 w 238"/>
                <a:gd name="T85" fmla="*/ 56 h 186"/>
                <a:gd name="T86" fmla="*/ 38 w 238"/>
                <a:gd name="T87" fmla="*/ 48 h 186"/>
                <a:gd name="T88" fmla="*/ 50 w 238"/>
                <a:gd name="T89" fmla="*/ 37 h 186"/>
                <a:gd name="T90" fmla="*/ 55 w 238"/>
                <a:gd name="T91" fmla="*/ 19 h 186"/>
                <a:gd name="T92" fmla="*/ 63 w 238"/>
                <a:gd name="T93" fmla="*/ 10 h 186"/>
                <a:gd name="T94" fmla="*/ 71 w 238"/>
                <a:gd name="T95" fmla="*/ 10 h 186"/>
                <a:gd name="T96" fmla="*/ 77 w 238"/>
                <a:gd name="T97" fmla="*/ 4 h 186"/>
                <a:gd name="T98" fmla="*/ 84 w 238"/>
                <a:gd name="T99" fmla="*/ 4 h 186"/>
                <a:gd name="T100" fmla="*/ 94 w 238"/>
                <a:gd name="T101" fmla="*/ 8 h 186"/>
                <a:gd name="T102" fmla="*/ 101 w 238"/>
                <a:gd name="T103" fmla="*/ 8 h 186"/>
                <a:gd name="T104" fmla="*/ 111 w 238"/>
                <a:gd name="T105" fmla="*/ 8 h 186"/>
                <a:gd name="T106" fmla="*/ 121 w 238"/>
                <a:gd name="T107" fmla="*/ 12 h 186"/>
                <a:gd name="T108" fmla="*/ 134 w 238"/>
                <a:gd name="T109" fmla="*/ 23 h 186"/>
                <a:gd name="T110" fmla="*/ 146 w 238"/>
                <a:gd name="T111" fmla="*/ 35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38" h="186">
                  <a:moveTo>
                    <a:pt x="149" y="40"/>
                  </a:moveTo>
                  <a:lnTo>
                    <a:pt x="149" y="42"/>
                  </a:lnTo>
                  <a:lnTo>
                    <a:pt x="148" y="42"/>
                  </a:lnTo>
                  <a:lnTo>
                    <a:pt x="146" y="46"/>
                  </a:lnTo>
                  <a:lnTo>
                    <a:pt x="144" y="48"/>
                  </a:lnTo>
                  <a:lnTo>
                    <a:pt x="144" y="50"/>
                  </a:lnTo>
                  <a:lnTo>
                    <a:pt x="142" y="50"/>
                  </a:lnTo>
                  <a:lnTo>
                    <a:pt x="142" y="52"/>
                  </a:lnTo>
                  <a:lnTo>
                    <a:pt x="140" y="52"/>
                  </a:lnTo>
                  <a:lnTo>
                    <a:pt x="140" y="54"/>
                  </a:lnTo>
                  <a:lnTo>
                    <a:pt x="140" y="56"/>
                  </a:lnTo>
                  <a:lnTo>
                    <a:pt x="140" y="58"/>
                  </a:lnTo>
                  <a:lnTo>
                    <a:pt x="140" y="60"/>
                  </a:lnTo>
                  <a:lnTo>
                    <a:pt x="138" y="60"/>
                  </a:lnTo>
                  <a:lnTo>
                    <a:pt x="138" y="61"/>
                  </a:lnTo>
                  <a:lnTo>
                    <a:pt x="140" y="61"/>
                  </a:lnTo>
                  <a:lnTo>
                    <a:pt x="140" y="63"/>
                  </a:lnTo>
                  <a:lnTo>
                    <a:pt x="140" y="65"/>
                  </a:lnTo>
                  <a:lnTo>
                    <a:pt x="142" y="65"/>
                  </a:lnTo>
                  <a:lnTo>
                    <a:pt x="144" y="65"/>
                  </a:lnTo>
                  <a:lnTo>
                    <a:pt x="144" y="63"/>
                  </a:lnTo>
                  <a:lnTo>
                    <a:pt x="146" y="63"/>
                  </a:lnTo>
                  <a:lnTo>
                    <a:pt x="148" y="63"/>
                  </a:lnTo>
                  <a:lnTo>
                    <a:pt x="149" y="63"/>
                  </a:lnTo>
                  <a:lnTo>
                    <a:pt x="151" y="63"/>
                  </a:lnTo>
                  <a:lnTo>
                    <a:pt x="153" y="63"/>
                  </a:lnTo>
                  <a:lnTo>
                    <a:pt x="155" y="63"/>
                  </a:lnTo>
                  <a:lnTo>
                    <a:pt x="157" y="63"/>
                  </a:lnTo>
                  <a:lnTo>
                    <a:pt x="159" y="63"/>
                  </a:lnTo>
                  <a:lnTo>
                    <a:pt x="157" y="63"/>
                  </a:lnTo>
                  <a:lnTo>
                    <a:pt x="157" y="65"/>
                  </a:lnTo>
                  <a:lnTo>
                    <a:pt x="157" y="67"/>
                  </a:lnTo>
                  <a:lnTo>
                    <a:pt x="155" y="67"/>
                  </a:lnTo>
                  <a:lnTo>
                    <a:pt x="155" y="69"/>
                  </a:lnTo>
                  <a:lnTo>
                    <a:pt x="153" y="69"/>
                  </a:lnTo>
                  <a:lnTo>
                    <a:pt x="153" y="71"/>
                  </a:lnTo>
                  <a:lnTo>
                    <a:pt x="155" y="71"/>
                  </a:lnTo>
                  <a:lnTo>
                    <a:pt x="155" y="73"/>
                  </a:lnTo>
                  <a:lnTo>
                    <a:pt x="155" y="75"/>
                  </a:lnTo>
                  <a:lnTo>
                    <a:pt x="157" y="75"/>
                  </a:lnTo>
                  <a:lnTo>
                    <a:pt x="157" y="77"/>
                  </a:lnTo>
                  <a:lnTo>
                    <a:pt x="159" y="79"/>
                  </a:lnTo>
                  <a:lnTo>
                    <a:pt x="159" y="81"/>
                  </a:lnTo>
                  <a:lnTo>
                    <a:pt x="161" y="81"/>
                  </a:lnTo>
                  <a:lnTo>
                    <a:pt x="161" y="83"/>
                  </a:lnTo>
                  <a:lnTo>
                    <a:pt x="163" y="83"/>
                  </a:lnTo>
                  <a:lnTo>
                    <a:pt x="163" y="85"/>
                  </a:lnTo>
                  <a:lnTo>
                    <a:pt x="163" y="86"/>
                  </a:lnTo>
                  <a:lnTo>
                    <a:pt x="165" y="86"/>
                  </a:lnTo>
                  <a:lnTo>
                    <a:pt x="165" y="88"/>
                  </a:lnTo>
                  <a:lnTo>
                    <a:pt x="167" y="88"/>
                  </a:lnTo>
                  <a:lnTo>
                    <a:pt x="167" y="90"/>
                  </a:lnTo>
                  <a:lnTo>
                    <a:pt x="169" y="90"/>
                  </a:lnTo>
                  <a:lnTo>
                    <a:pt x="171" y="92"/>
                  </a:lnTo>
                  <a:lnTo>
                    <a:pt x="173" y="94"/>
                  </a:lnTo>
                  <a:lnTo>
                    <a:pt x="174" y="96"/>
                  </a:lnTo>
                  <a:lnTo>
                    <a:pt x="176" y="96"/>
                  </a:lnTo>
                  <a:lnTo>
                    <a:pt x="178" y="98"/>
                  </a:lnTo>
                  <a:lnTo>
                    <a:pt x="180" y="98"/>
                  </a:lnTo>
                  <a:lnTo>
                    <a:pt x="182" y="98"/>
                  </a:lnTo>
                  <a:lnTo>
                    <a:pt x="184" y="100"/>
                  </a:lnTo>
                  <a:lnTo>
                    <a:pt x="186" y="100"/>
                  </a:lnTo>
                  <a:lnTo>
                    <a:pt x="188" y="100"/>
                  </a:lnTo>
                  <a:lnTo>
                    <a:pt x="190" y="102"/>
                  </a:lnTo>
                  <a:lnTo>
                    <a:pt x="192" y="102"/>
                  </a:lnTo>
                  <a:lnTo>
                    <a:pt x="194" y="102"/>
                  </a:lnTo>
                  <a:lnTo>
                    <a:pt x="196" y="104"/>
                  </a:lnTo>
                  <a:lnTo>
                    <a:pt x="197" y="104"/>
                  </a:lnTo>
                  <a:lnTo>
                    <a:pt x="199" y="104"/>
                  </a:lnTo>
                  <a:lnTo>
                    <a:pt x="201" y="106"/>
                  </a:lnTo>
                  <a:lnTo>
                    <a:pt x="203" y="106"/>
                  </a:lnTo>
                  <a:lnTo>
                    <a:pt x="205" y="106"/>
                  </a:lnTo>
                  <a:lnTo>
                    <a:pt x="207" y="108"/>
                  </a:lnTo>
                  <a:lnTo>
                    <a:pt x="209" y="108"/>
                  </a:lnTo>
                  <a:lnTo>
                    <a:pt x="211" y="108"/>
                  </a:lnTo>
                  <a:lnTo>
                    <a:pt x="213" y="109"/>
                  </a:lnTo>
                  <a:lnTo>
                    <a:pt x="215" y="109"/>
                  </a:lnTo>
                  <a:lnTo>
                    <a:pt x="217" y="109"/>
                  </a:lnTo>
                  <a:lnTo>
                    <a:pt x="219" y="111"/>
                  </a:lnTo>
                  <a:lnTo>
                    <a:pt x="221" y="111"/>
                  </a:lnTo>
                  <a:lnTo>
                    <a:pt x="222" y="111"/>
                  </a:lnTo>
                  <a:lnTo>
                    <a:pt x="222" y="113"/>
                  </a:lnTo>
                  <a:lnTo>
                    <a:pt x="224" y="113"/>
                  </a:lnTo>
                  <a:lnTo>
                    <a:pt x="226" y="113"/>
                  </a:lnTo>
                  <a:lnTo>
                    <a:pt x="228" y="113"/>
                  </a:lnTo>
                  <a:lnTo>
                    <a:pt x="232" y="113"/>
                  </a:lnTo>
                  <a:lnTo>
                    <a:pt x="234" y="113"/>
                  </a:lnTo>
                  <a:lnTo>
                    <a:pt x="236" y="113"/>
                  </a:lnTo>
                  <a:lnTo>
                    <a:pt x="238" y="113"/>
                  </a:lnTo>
                  <a:lnTo>
                    <a:pt x="236" y="115"/>
                  </a:lnTo>
                  <a:lnTo>
                    <a:pt x="234" y="117"/>
                  </a:lnTo>
                  <a:lnTo>
                    <a:pt x="232" y="119"/>
                  </a:lnTo>
                  <a:lnTo>
                    <a:pt x="230" y="119"/>
                  </a:lnTo>
                  <a:lnTo>
                    <a:pt x="230" y="121"/>
                  </a:lnTo>
                  <a:lnTo>
                    <a:pt x="228" y="123"/>
                  </a:lnTo>
                  <a:lnTo>
                    <a:pt x="226" y="123"/>
                  </a:lnTo>
                  <a:lnTo>
                    <a:pt x="226" y="125"/>
                  </a:lnTo>
                  <a:lnTo>
                    <a:pt x="224" y="127"/>
                  </a:lnTo>
                  <a:lnTo>
                    <a:pt x="222" y="127"/>
                  </a:lnTo>
                  <a:lnTo>
                    <a:pt x="222" y="129"/>
                  </a:lnTo>
                  <a:lnTo>
                    <a:pt x="221" y="131"/>
                  </a:lnTo>
                  <a:lnTo>
                    <a:pt x="219" y="131"/>
                  </a:lnTo>
                  <a:lnTo>
                    <a:pt x="219" y="133"/>
                  </a:lnTo>
                  <a:lnTo>
                    <a:pt x="217" y="134"/>
                  </a:lnTo>
                  <a:lnTo>
                    <a:pt x="215" y="134"/>
                  </a:lnTo>
                  <a:lnTo>
                    <a:pt x="215" y="136"/>
                  </a:lnTo>
                  <a:lnTo>
                    <a:pt x="213" y="138"/>
                  </a:lnTo>
                  <a:lnTo>
                    <a:pt x="211" y="140"/>
                  </a:lnTo>
                  <a:lnTo>
                    <a:pt x="209" y="142"/>
                  </a:lnTo>
                  <a:lnTo>
                    <a:pt x="207" y="144"/>
                  </a:lnTo>
                  <a:lnTo>
                    <a:pt x="205" y="146"/>
                  </a:lnTo>
                  <a:lnTo>
                    <a:pt x="203" y="148"/>
                  </a:lnTo>
                  <a:lnTo>
                    <a:pt x="201" y="150"/>
                  </a:lnTo>
                  <a:lnTo>
                    <a:pt x="199" y="152"/>
                  </a:lnTo>
                  <a:lnTo>
                    <a:pt x="197" y="154"/>
                  </a:lnTo>
                  <a:lnTo>
                    <a:pt x="196" y="156"/>
                  </a:lnTo>
                  <a:lnTo>
                    <a:pt x="194" y="157"/>
                  </a:lnTo>
                  <a:lnTo>
                    <a:pt x="192" y="159"/>
                  </a:lnTo>
                  <a:lnTo>
                    <a:pt x="192" y="161"/>
                  </a:lnTo>
                  <a:lnTo>
                    <a:pt x="190" y="161"/>
                  </a:lnTo>
                  <a:lnTo>
                    <a:pt x="188" y="161"/>
                  </a:lnTo>
                  <a:lnTo>
                    <a:pt x="186" y="161"/>
                  </a:lnTo>
                  <a:lnTo>
                    <a:pt x="184" y="161"/>
                  </a:lnTo>
                  <a:lnTo>
                    <a:pt x="182" y="161"/>
                  </a:lnTo>
                  <a:lnTo>
                    <a:pt x="180" y="161"/>
                  </a:lnTo>
                  <a:lnTo>
                    <a:pt x="178" y="161"/>
                  </a:lnTo>
                  <a:lnTo>
                    <a:pt x="176" y="161"/>
                  </a:lnTo>
                  <a:lnTo>
                    <a:pt x="174" y="161"/>
                  </a:lnTo>
                  <a:lnTo>
                    <a:pt x="173" y="161"/>
                  </a:lnTo>
                  <a:lnTo>
                    <a:pt x="171" y="161"/>
                  </a:lnTo>
                  <a:lnTo>
                    <a:pt x="171" y="163"/>
                  </a:lnTo>
                  <a:lnTo>
                    <a:pt x="169" y="163"/>
                  </a:lnTo>
                  <a:lnTo>
                    <a:pt x="167" y="163"/>
                  </a:lnTo>
                  <a:lnTo>
                    <a:pt x="165" y="165"/>
                  </a:lnTo>
                  <a:lnTo>
                    <a:pt x="163" y="165"/>
                  </a:lnTo>
                  <a:lnTo>
                    <a:pt x="161" y="165"/>
                  </a:lnTo>
                  <a:lnTo>
                    <a:pt x="161" y="167"/>
                  </a:lnTo>
                  <a:lnTo>
                    <a:pt x="159" y="169"/>
                  </a:lnTo>
                  <a:lnTo>
                    <a:pt x="159" y="171"/>
                  </a:lnTo>
                  <a:lnTo>
                    <a:pt x="157" y="171"/>
                  </a:lnTo>
                  <a:lnTo>
                    <a:pt x="155" y="171"/>
                  </a:lnTo>
                  <a:lnTo>
                    <a:pt x="155" y="173"/>
                  </a:lnTo>
                  <a:lnTo>
                    <a:pt x="153" y="173"/>
                  </a:lnTo>
                  <a:lnTo>
                    <a:pt x="149" y="173"/>
                  </a:lnTo>
                  <a:lnTo>
                    <a:pt x="148" y="173"/>
                  </a:lnTo>
                  <a:lnTo>
                    <a:pt x="146" y="173"/>
                  </a:lnTo>
                  <a:lnTo>
                    <a:pt x="144" y="173"/>
                  </a:lnTo>
                  <a:lnTo>
                    <a:pt x="144" y="175"/>
                  </a:lnTo>
                  <a:lnTo>
                    <a:pt x="142" y="175"/>
                  </a:lnTo>
                  <a:lnTo>
                    <a:pt x="142" y="177"/>
                  </a:lnTo>
                  <a:lnTo>
                    <a:pt x="140" y="177"/>
                  </a:lnTo>
                  <a:lnTo>
                    <a:pt x="138" y="177"/>
                  </a:lnTo>
                  <a:lnTo>
                    <a:pt x="136" y="177"/>
                  </a:lnTo>
                  <a:lnTo>
                    <a:pt x="134" y="177"/>
                  </a:lnTo>
                  <a:lnTo>
                    <a:pt x="132" y="177"/>
                  </a:lnTo>
                  <a:lnTo>
                    <a:pt x="130" y="177"/>
                  </a:lnTo>
                  <a:lnTo>
                    <a:pt x="128" y="177"/>
                  </a:lnTo>
                  <a:lnTo>
                    <a:pt x="128" y="175"/>
                  </a:lnTo>
                  <a:lnTo>
                    <a:pt x="126" y="175"/>
                  </a:lnTo>
                  <a:lnTo>
                    <a:pt x="126" y="173"/>
                  </a:lnTo>
                  <a:lnTo>
                    <a:pt x="125" y="173"/>
                  </a:lnTo>
                  <a:lnTo>
                    <a:pt x="125" y="171"/>
                  </a:lnTo>
                  <a:lnTo>
                    <a:pt x="123" y="173"/>
                  </a:lnTo>
                  <a:lnTo>
                    <a:pt x="121" y="173"/>
                  </a:lnTo>
                  <a:lnTo>
                    <a:pt x="119" y="175"/>
                  </a:lnTo>
                  <a:lnTo>
                    <a:pt x="117" y="175"/>
                  </a:lnTo>
                  <a:lnTo>
                    <a:pt x="115" y="177"/>
                  </a:lnTo>
                  <a:lnTo>
                    <a:pt x="113" y="177"/>
                  </a:lnTo>
                  <a:lnTo>
                    <a:pt x="111" y="179"/>
                  </a:lnTo>
                  <a:lnTo>
                    <a:pt x="109" y="179"/>
                  </a:lnTo>
                  <a:lnTo>
                    <a:pt x="109" y="181"/>
                  </a:lnTo>
                  <a:lnTo>
                    <a:pt x="107" y="181"/>
                  </a:lnTo>
                  <a:lnTo>
                    <a:pt x="107" y="182"/>
                  </a:lnTo>
                  <a:lnTo>
                    <a:pt x="105" y="184"/>
                  </a:lnTo>
                  <a:lnTo>
                    <a:pt x="105" y="186"/>
                  </a:lnTo>
                  <a:lnTo>
                    <a:pt x="103" y="186"/>
                  </a:lnTo>
                  <a:lnTo>
                    <a:pt x="103" y="184"/>
                  </a:lnTo>
                  <a:lnTo>
                    <a:pt x="101" y="184"/>
                  </a:lnTo>
                  <a:lnTo>
                    <a:pt x="100" y="184"/>
                  </a:lnTo>
                  <a:lnTo>
                    <a:pt x="98" y="184"/>
                  </a:lnTo>
                  <a:lnTo>
                    <a:pt x="96" y="184"/>
                  </a:lnTo>
                  <a:lnTo>
                    <a:pt x="94" y="184"/>
                  </a:lnTo>
                  <a:lnTo>
                    <a:pt x="92" y="184"/>
                  </a:lnTo>
                  <a:lnTo>
                    <a:pt x="92" y="182"/>
                  </a:lnTo>
                  <a:lnTo>
                    <a:pt x="90" y="182"/>
                  </a:lnTo>
                  <a:lnTo>
                    <a:pt x="88" y="182"/>
                  </a:lnTo>
                  <a:lnTo>
                    <a:pt x="86" y="182"/>
                  </a:lnTo>
                  <a:lnTo>
                    <a:pt x="84" y="182"/>
                  </a:lnTo>
                  <a:lnTo>
                    <a:pt x="82" y="182"/>
                  </a:lnTo>
                  <a:lnTo>
                    <a:pt x="80" y="182"/>
                  </a:lnTo>
                  <a:lnTo>
                    <a:pt x="80" y="181"/>
                  </a:lnTo>
                  <a:lnTo>
                    <a:pt x="78" y="181"/>
                  </a:lnTo>
                  <a:lnTo>
                    <a:pt x="77" y="179"/>
                  </a:lnTo>
                  <a:lnTo>
                    <a:pt x="75" y="177"/>
                  </a:lnTo>
                  <a:lnTo>
                    <a:pt x="73" y="177"/>
                  </a:lnTo>
                  <a:lnTo>
                    <a:pt x="71" y="175"/>
                  </a:lnTo>
                  <a:lnTo>
                    <a:pt x="69" y="175"/>
                  </a:lnTo>
                  <a:lnTo>
                    <a:pt x="69" y="173"/>
                  </a:lnTo>
                  <a:lnTo>
                    <a:pt x="67" y="173"/>
                  </a:lnTo>
                  <a:lnTo>
                    <a:pt x="65" y="173"/>
                  </a:lnTo>
                  <a:lnTo>
                    <a:pt x="65" y="171"/>
                  </a:lnTo>
                  <a:lnTo>
                    <a:pt x="63" y="171"/>
                  </a:lnTo>
                  <a:lnTo>
                    <a:pt x="63" y="169"/>
                  </a:lnTo>
                  <a:lnTo>
                    <a:pt x="61" y="169"/>
                  </a:lnTo>
                  <a:lnTo>
                    <a:pt x="59" y="169"/>
                  </a:lnTo>
                  <a:lnTo>
                    <a:pt x="57" y="169"/>
                  </a:lnTo>
                  <a:lnTo>
                    <a:pt x="55" y="169"/>
                  </a:lnTo>
                  <a:lnTo>
                    <a:pt x="52" y="169"/>
                  </a:lnTo>
                  <a:lnTo>
                    <a:pt x="50" y="169"/>
                  </a:lnTo>
                  <a:lnTo>
                    <a:pt x="48" y="169"/>
                  </a:lnTo>
                  <a:lnTo>
                    <a:pt x="48" y="167"/>
                  </a:lnTo>
                  <a:lnTo>
                    <a:pt x="44" y="165"/>
                  </a:lnTo>
                  <a:lnTo>
                    <a:pt x="44" y="163"/>
                  </a:lnTo>
                  <a:lnTo>
                    <a:pt x="44" y="159"/>
                  </a:lnTo>
                  <a:lnTo>
                    <a:pt x="46" y="159"/>
                  </a:lnTo>
                  <a:lnTo>
                    <a:pt x="46" y="157"/>
                  </a:lnTo>
                  <a:lnTo>
                    <a:pt x="44" y="157"/>
                  </a:lnTo>
                  <a:lnTo>
                    <a:pt x="44" y="156"/>
                  </a:lnTo>
                  <a:lnTo>
                    <a:pt x="46" y="156"/>
                  </a:lnTo>
                  <a:lnTo>
                    <a:pt x="44" y="156"/>
                  </a:lnTo>
                  <a:lnTo>
                    <a:pt x="44" y="154"/>
                  </a:lnTo>
                  <a:lnTo>
                    <a:pt x="42" y="154"/>
                  </a:lnTo>
                  <a:lnTo>
                    <a:pt x="40" y="154"/>
                  </a:lnTo>
                  <a:lnTo>
                    <a:pt x="38" y="154"/>
                  </a:lnTo>
                  <a:lnTo>
                    <a:pt x="38" y="156"/>
                  </a:lnTo>
                  <a:lnTo>
                    <a:pt x="36" y="156"/>
                  </a:lnTo>
                  <a:lnTo>
                    <a:pt x="36" y="154"/>
                  </a:lnTo>
                  <a:lnTo>
                    <a:pt x="36" y="152"/>
                  </a:lnTo>
                  <a:lnTo>
                    <a:pt x="34" y="152"/>
                  </a:lnTo>
                  <a:lnTo>
                    <a:pt x="34" y="150"/>
                  </a:lnTo>
                  <a:lnTo>
                    <a:pt x="32" y="148"/>
                  </a:lnTo>
                  <a:lnTo>
                    <a:pt x="32" y="146"/>
                  </a:lnTo>
                  <a:lnTo>
                    <a:pt x="32" y="144"/>
                  </a:lnTo>
                  <a:lnTo>
                    <a:pt x="30" y="142"/>
                  </a:lnTo>
                  <a:lnTo>
                    <a:pt x="30" y="140"/>
                  </a:lnTo>
                  <a:lnTo>
                    <a:pt x="30" y="138"/>
                  </a:lnTo>
                  <a:lnTo>
                    <a:pt x="29" y="138"/>
                  </a:lnTo>
                  <a:lnTo>
                    <a:pt x="29" y="136"/>
                  </a:lnTo>
                  <a:lnTo>
                    <a:pt x="29" y="134"/>
                  </a:lnTo>
                  <a:lnTo>
                    <a:pt x="27" y="134"/>
                  </a:lnTo>
                  <a:lnTo>
                    <a:pt x="27" y="133"/>
                  </a:lnTo>
                  <a:lnTo>
                    <a:pt x="25" y="133"/>
                  </a:lnTo>
                  <a:lnTo>
                    <a:pt x="25" y="131"/>
                  </a:lnTo>
                  <a:lnTo>
                    <a:pt x="23" y="129"/>
                  </a:lnTo>
                  <a:lnTo>
                    <a:pt x="21" y="129"/>
                  </a:lnTo>
                  <a:lnTo>
                    <a:pt x="19" y="127"/>
                  </a:lnTo>
                  <a:lnTo>
                    <a:pt x="19" y="125"/>
                  </a:lnTo>
                  <a:lnTo>
                    <a:pt x="19" y="127"/>
                  </a:lnTo>
                  <a:lnTo>
                    <a:pt x="19" y="125"/>
                  </a:lnTo>
                  <a:lnTo>
                    <a:pt x="17" y="125"/>
                  </a:lnTo>
                  <a:lnTo>
                    <a:pt x="17" y="123"/>
                  </a:lnTo>
                  <a:lnTo>
                    <a:pt x="17" y="121"/>
                  </a:lnTo>
                  <a:lnTo>
                    <a:pt x="15" y="119"/>
                  </a:lnTo>
                  <a:lnTo>
                    <a:pt x="13" y="119"/>
                  </a:lnTo>
                  <a:lnTo>
                    <a:pt x="11" y="119"/>
                  </a:lnTo>
                  <a:lnTo>
                    <a:pt x="11" y="117"/>
                  </a:lnTo>
                  <a:lnTo>
                    <a:pt x="9" y="117"/>
                  </a:lnTo>
                  <a:lnTo>
                    <a:pt x="7" y="117"/>
                  </a:lnTo>
                  <a:lnTo>
                    <a:pt x="5" y="117"/>
                  </a:lnTo>
                  <a:lnTo>
                    <a:pt x="4" y="115"/>
                  </a:lnTo>
                  <a:lnTo>
                    <a:pt x="2" y="115"/>
                  </a:lnTo>
                  <a:lnTo>
                    <a:pt x="0" y="115"/>
                  </a:lnTo>
                  <a:lnTo>
                    <a:pt x="0" y="113"/>
                  </a:lnTo>
                  <a:lnTo>
                    <a:pt x="2" y="113"/>
                  </a:lnTo>
                  <a:lnTo>
                    <a:pt x="2" y="111"/>
                  </a:lnTo>
                  <a:lnTo>
                    <a:pt x="4" y="111"/>
                  </a:lnTo>
                  <a:lnTo>
                    <a:pt x="4" y="109"/>
                  </a:lnTo>
                  <a:lnTo>
                    <a:pt x="4" y="108"/>
                  </a:lnTo>
                  <a:lnTo>
                    <a:pt x="4" y="106"/>
                  </a:lnTo>
                  <a:lnTo>
                    <a:pt x="5" y="106"/>
                  </a:lnTo>
                  <a:lnTo>
                    <a:pt x="7" y="106"/>
                  </a:lnTo>
                  <a:lnTo>
                    <a:pt x="9" y="106"/>
                  </a:lnTo>
                  <a:lnTo>
                    <a:pt x="11" y="106"/>
                  </a:lnTo>
                  <a:lnTo>
                    <a:pt x="13" y="106"/>
                  </a:lnTo>
                  <a:lnTo>
                    <a:pt x="15" y="106"/>
                  </a:lnTo>
                  <a:lnTo>
                    <a:pt x="17" y="104"/>
                  </a:lnTo>
                  <a:lnTo>
                    <a:pt x="19" y="102"/>
                  </a:lnTo>
                  <a:lnTo>
                    <a:pt x="17" y="98"/>
                  </a:lnTo>
                  <a:lnTo>
                    <a:pt x="17" y="92"/>
                  </a:lnTo>
                  <a:lnTo>
                    <a:pt x="17" y="88"/>
                  </a:lnTo>
                  <a:lnTo>
                    <a:pt x="17" y="85"/>
                  </a:lnTo>
                  <a:lnTo>
                    <a:pt x="19" y="81"/>
                  </a:lnTo>
                  <a:lnTo>
                    <a:pt x="21" y="79"/>
                  </a:lnTo>
                  <a:lnTo>
                    <a:pt x="21" y="77"/>
                  </a:lnTo>
                  <a:lnTo>
                    <a:pt x="21" y="75"/>
                  </a:lnTo>
                  <a:lnTo>
                    <a:pt x="21" y="73"/>
                  </a:lnTo>
                  <a:lnTo>
                    <a:pt x="21" y="71"/>
                  </a:lnTo>
                  <a:lnTo>
                    <a:pt x="23" y="69"/>
                  </a:lnTo>
                  <a:lnTo>
                    <a:pt x="23" y="67"/>
                  </a:lnTo>
                  <a:lnTo>
                    <a:pt x="25" y="65"/>
                  </a:lnTo>
                  <a:lnTo>
                    <a:pt x="27" y="67"/>
                  </a:lnTo>
                  <a:lnTo>
                    <a:pt x="29" y="67"/>
                  </a:lnTo>
                  <a:lnTo>
                    <a:pt x="29" y="69"/>
                  </a:lnTo>
                  <a:lnTo>
                    <a:pt x="30" y="69"/>
                  </a:lnTo>
                  <a:lnTo>
                    <a:pt x="30" y="67"/>
                  </a:lnTo>
                  <a:lnTo>
                    <a:pt x="32" y="65"/>
                  </a:lnTo>
                  <a:lnTo>
                    <a:pt x="30" y="65"/>
                  </a:lnTo>
                  <a:lnTo>
                    <a:pt x="32" y="61"/>
                  </a:lnTo>
                  <a:lnTo>
                    <a:pt x="32" y="60"/>
                  </a:lnTo>
                  <a:lnTo>
                    <a:pt x="30" y="60"/>
                  </a:lnTo>
                  <a:lnTo>
                    <a:pt x="34" y="56"/>
                  </a:lnTo>
                  <a:lnTo>
                    <a:pt x="34" y="54"/>
                  </a:lnTo>
                  <a:lnTo>
                    <a:pt x="32" y="54"/>
                  </a:lnTo>
                  <a:lnTo>
                    <a:pt x="32" y="52"/>
                  </a:lnTo>
                  <a:lnTo>
                    <a:pt x="34" y="50"/>
                  </a:lnTo>
                  <a:lnTo>
                    <a:pt x="36" y="50"/>
                  </a:lnTo>
                  <a:lnTo>
                    <a:pt x="36" y="48"/>
                  </a:lnTo>
                  <a:lnTo>
                    <a:pt x="38" y="48"/>
                  </a:lnTo>
                  <a:lnTo>
                    <a:pt x="38" y="46"/>
                  </a:lnTo>
                  <a:lnTo>
                    <a:pt x="38" y="44"/>
                  </a:lnTo>
                  <a:lnTo>
                    <a:pt x="42" y="38"/>
                  </a:lnTo>
                  <a:lnTo>
                    <a:pt x="44" y="38"/>
                  </a:lnTo>
                  <a:lnTo>
                    <a:pt x="44" y="37"/>
                  </a:lnTo>
                  <a:lnTo>
                    <a:pt x="48" y="37"/>
                  </a:lnTo>
                  <a:lnTo>
                    <a:pt x="50" y="37"/>
                  </a:lnTo>
                  <a:lnTo>
                    <a:pt x="50" y="35"/>
                  </a:lnTo>
                  <a:lnTo>
                    <a:pt x="50" y="33"/>
                  </a:lnTo>
                  <a:lnTo>
                    <a:pt x="50" y="31"/>
                  </a:lnTo>
                  <a:lnTo>
                    <a:pt x="52" y="25"/>
                  </a:lnTo>
                  <a:lnTo>
                    <a:pt x="53" y="21"/>
                  </a:lnTo>
                  <a:lnTo>
                    <a:pt x="55" y="21"/>
                  </a:lnTo>
                  <a:lnTo>
                    <a:pt x="55" y="19"/>
                  </a:lnTo>
                  <a:lnTo>
                    <a:pt x="55" y="17"/>
                  </a:lnTo>
                  <a:lnTo>
                    <a:pt x="55" y="15"/>
                  </a:lnTo>
                  <a:lnTo>
                    <a:pt x="57" y="12"/>
                  </a:lnTo>
                  <a:lnTo>
                    <a:pt x="57" y="10"/>
                  </a:lnTo>
                  <a:lnTo>
                    <a:pt x="59" y="10"/>
                  </a:lnTo>
                  <a:lnTo>
                    <a:pt x="61" y="10"/>
                  </a:lnTo>
                  <a:lnTo>
                    <a:pt x="63" y="10"/>
                  </a:lnTo>
                  <a:lnTo>
                    <a:pt x="63" y="12"/>
                  </a:lnTo>
                  <a:lnTo>
                    <a:pt x="65" y="12"/>
                  </a:lnTo>
                  <a:lnTo>
                    <a:pt x="65" y="10"/>
                  </a:lnTo>
                  <a:lnTo>
                    <a:pt x="65" y="8"/>
                  </a:lnTo>
                  <a:lnTo>
                    <a:pt x="67" y="8"/>
                  </a:lnTo>
                  <a:lnTo>
                    <a:pt x="69" y="8"/>
                  </a:lnTo>
                  <a:lnTo>
                    <a:pt x="71" y="10"/>
                  </a:lnTo>
                  <a:lnTo>
                    <a:pt x="71" y="12"/>
                  </a:lnTo>
                  <a:lnTo>
                    <a:pt x="73" y="12"/>
                  </a:lnTo>
                  <a:lnTo>
                    <a:pt x="73" y="13"/>
                  </a:lnTo>
                  <a:lnTo>
                    <a:pt x="73" y="12"/>
                  </a:lnTo>
                  <a:lnTo>
                    <a:pt x="75" y="10"/>
                  </a:lnTo>
                  <a:lnTo>
                    <a:pt x="75" y="8"/>
                  </a:lnTo>
                  <a:lnTo>
                    <a:pt x="77" y="4"/>
                  </a:lnTo>
                  <a:lnTo>
                    <a:pt x="78" y="2"/>
                  </a:lnTo>
                  <a:lnTo>
                    <a:pt x="78" y="0"/>
                  </a:lnTo>
                  <a:lnTo>
                    <a:pt x="78" y="2"/>
                  </a:lnTo>
                  <a:lnTo>
                    <a:pt x="80" y="2"/>
                  </a:lnTo>
                  <a:lnTo>
                    <a:pt x="80" y="4"/>
                  </a:lnTo>
                  <a:lnTo>
                    <a:pt x="82" y="4"/>
                  </a:lnTo>
                  <a:lnTo>
                    <a:pt x="84" y="4"/>
                  </a:lnTo>
                  <a:lnTo>
                    <a:pt x="84" y="6"/>
                  </a:lnTo>
                  <a:lnTo>
                    <a:pt x="84" y="8"/>
                  </a:lnTo>
                  <a:lnTo>
                    <a:pt x="86" y="8"/>
                  </a:lnTo>
                  <a:lnTo>
                    <a:pt x="88" y="8"/>
                  </a:lnTo>
                  <a:lnTo>
                    <a:pt x="90" y="8"/>
                  </a:lnTo>
                  <a:lnTo>
                    <a:pt x="92" y="8"/>
                  </a:lnTo>
                  <a:lnTo>
                    <a:pt x="94" y="8"/>
                  </a:lnTo>
                  <a:lnTo>
                    <a:pt x="94" y="6"/>
                  </a:lnTo>
                  <a:lnTo>
                    <a:pt x="96" y="6"/>
                  </a:lnTo>
                  <a:lnTo>
                    <a:pt x="96" y="4"/>
                  </a:lnTo>
                  <a:lnTo>
                    <a:pt x="98" y="4"/>
                  </a:lnTo>
                  <a:lnTo>
                    <a:pt x="98" y="6"/>
                  </a:lnTo>
                  <a:lnTo>
                    <a:pt x="100" y="8"/>
                  </a:lnTo>
                  <a:lnTo>
                    <a:pt x="101" y="8"/>
                  </a:lnTo>
                  <a:lnTo>
                    <a:pt x="103" y="8"/>
                  </a:lnTo>
                  <a:lnTo>
                    <a:pt x="103" y="6"/>
                  </a:lnTo>
                  <a:lnTo>
                    <a:pt x="105" y="6"/>
                  </a:lnTo>
                  <a:lnTo>
                    <a:pt x="105" y="8"/>
                  </a:lnTo>
                  <a:lnTo>
                    <a:pt x="107" y="8"/>
                  </a:lnTo>
                  <a:lnTo>
                    <a:pt x="109" y="8"/>
                  </a:lnTo>
                  <a:lnTo>
                    <a:pt x="111" y="8"/>
                  </a:lnTo>
                  <a:lnTo>
                    <a:pt x="113" y="8"/>
                  </a:lnTo>
                  <a:lnTo>
                    <a:pt x="115" y="8"/>
                  </a:lnTo>
                  <a:lnTo>
                    <a:pt x="117" y="8"/>
                  </a:lnTo>
                  <a:lnTo>
                    <a:pt x="117" y="10"/>
                  </a:lnTo>
                  <a:lnTo>
                    <a:pt x="119" y="10"/>
                  </a:lnTo>
                  <a:lnTo>
                    <a:pt x="119" y="12"/>
                  </a:lnTo>
                  <a:lnTo>
                    <a:pt x="121" y="12"/>
                  </a:lnTo>
                  <a:lnTo>
                    <a:pt x="123" y="12"/>
                  </a:lnTo>
                  <a:lnTo>
                    <a:pt x="125" y="13"/>
                  </a:lnTo>
                  <a:lnTo>
                    <a:pt x="126" y="15"/>
                  </a:lnTo>
                  <a:lnTo>
                    <a:pt x="128" y="17"/>
                  </a:lnTo>
                  <a:lnTo>
                    <a:pt x="130" y="19"/>
                  </a:lnTo>
                  <a:lnTo>
                    <a:pt x="130" y="21"/>
                  </a:lnTo>
                  <a:lnTo>
                    <a:pt x="134" y="23"/>
                  </a:lnTo>
                  <a:lnTo>
                    <a:pt x="136" y="25"/>
                  </a:lnTo>
                  <a:lnTo>
                    <a:pt x="138" y="27"/>
                  </a:lnTo>
                  <a:lnTo>
                    <a:pt x="140" y="27"/>
                  </a:lnTo>
                  <a:lnTo>
                    <a:pt x="140" y="29"/>
                  </a:lnTo>
                  <a:lnTo>
                    <a:pt x="142" y="33"/>
                  </a:lnTo>
                  <a:lnTo>
                    <a:pt x="144" y="35"/>
                  </a:lnTo>
                  <a:lnTo>
                    <a:pt x="146" y="35"/>
                  </a:lnTo>
                  <a:lnTo>
                    <a:pt x="146" y="37"/>
                  </a:lnTo>
                  <a:lnTo>
                    <a:pt x="148" y="38"/>
                  </a:lnTo>
                  <a:lnTo>
                    <a:pt x="149" y="38"/>
                  </a:lnTo>
                  <a:lnTo>
                    <a:pt x="149" y="4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Freeform 79"/>
            <p:cNvSpPr>
              <a:spLocks noEditPoints="1"/>
            </p:cNvSpPr>
            <p:nvPr/>
          </p:nvSpPr>
          <p:spPr bwMode="auto">
            <a:xfrm>
              <a:off x="5551488" y="2314575"/>
              <a:ext cx="274638" cy="622300"/>
            </a:xfrm>
            <a:custGeom>
              <a:avLst/>
              <a:gdLst>
                <a:gd name="T0" fmla="*/ 29 w 173"/>
                <a:gd name="T1" fmla="*/ 382 h 392"/>
                <a:gd name="T2" fmla="*/ 17 w 173"/>
                <a:gd name="T3" fmla="*/ 380 h 392"/>
                <a:gd name="T4" fmla="*/ 21 w 173"/>
                <a:gd name="T5" fmla="*/ 379 h 392"/>
                <a:gd name="T6" fmla="*/ 34 w 173"/>
                <a:gd name="T7" fmla="*/ 380 h 392"/>
                <a:gd name="T8" fmla="*/ 34 w 173"/>
                <a:gd name="T9" fmla="*/ 379 h 392"/>
                <a:gd name="T10" fmla="*/ 29 w 173"/>
                <a:gd name="T11" fmla="*/ 375 h 392"/>
                <a:gd name="T12" fmla="*/ 25 w 173"/>
                <a:gd name="T13" fmla="*/ 373 h 392"/>
                <a:gd name="T14" fmla="*/ 19 w 173"/>
                <a:gd name="T15" fmla="*/ 373 h 392"/>
                <a:gd name="T16" fmla="*/ 11 w 173"/>
                <a:gd name="T17" fmla="*/ 369 h 392"/>
                <a:gd name="T18" fmla="*/ 9 w 173"/>
                <a:gd name="T19" fmla="*/ 354 h 392"/>
                <a:gd name="T20" fmla="*/ 9 w 173"/>
                <a:gd name="T21" fmla="*/ 277 h 392"/>
                <a:gd name="T22" fmla="*/ 23 w 173"/>
                <a:gd name="T23" fmla="*/ 275 h 392"/>
                <a:gd name="T24" fmla="*/ 23 w 173"/>
                <a:gd name="T25" fmla="*/ 271 h 392"/>
                <a:gd name="T26" fmla="*/ 65 w 173"/>
                <a:gd name="T27" fmla="*/ 213 h 392"/>
                <a:gd name="T28" fmla="*/ 136 w 173"/>
                <a:gd name="T29" fmla="*/ 23 h 392"/>
                <a:gd name="T30" fmla="*/ 129 w 173"/>
                <a:gd name="T31" fmla="*/ 62 h 392"/>
                <a:gd name="T32" fmla="*/ 148 w 173"/>
                <a:gd name="T33" fmla="*/ 112 h 392"/>
                <a:gd name="T34" fmla="*/ 146 w 173"/>
                <a:gd name="T35" fmla="*/ 169 h 392"/>
                <a:gd name="T36" fmla="*/ 144 w 173"/>
                <a:gd name="T37" fmla="*/ 196 h 392"/>
                <a:gd name="T38" fmla="*/ 150 w 173"/>
                <a:gd name="T39" fmla="*/ 223 h 392"/>
                <a:gd name="T40" fmla="*/ 157 w 173"/>
                <a:gd name="T41" fmla="*/ 250 h 392"/>
                <a:gd name="T42" fmla="*/ 171 w 173"/>
                <a:gd name="T43" fmla="*/ 283 h 392"/>
                <a:gd name="T44" fmla="*/ 161 w 173"/>
                <a:gd name="T45" fmla="*/ 311 h 392"/>
                <a:gd name="T46" fmla="*/ 134 w 173"/>
                <a:gd name="T47" fmla="*/ 346 h 392"/>
                <a:gd name="T48" fmla="*/ 111 w 173"/>
                <a:gd name="T49" fmla="*/ 369 h 392"/>
                <a:gd name="T50" fmla="*/ 92 w 173"/>
                <a:gd name="T51" fmla="*/ 371 h 392"/>
                <a:gd name="T52" fmla="*/ 88 w 173"/>
                <a:gd name="T53" fmla="*/ 373 h 392"/>
                <a:gd name="T54" fmla="*/ 84 w 173"/>
                <a:gd name="T55" fmla="*/ 377 h 392"/>
                <a:gd name="T56" fmla="*/ 79 w 173"/>
                <a:gd name="T57" fmla="*/ 377 h 392"/>
                <a:gd name="T58" fmla="*/ 67 w 173"/>
                <a:gd name="T59" fmla="*/ 379 h 392"/>
                <a:gd name="T60" fmla="*/ 59 w 173"/>
                <a:gd name="T61" fmla="*/ 384 h 392"/>
                <a:gd name="T62" fmla="*/ 46 w 173"/>
                <a:gd name="T63" fmla="*/ 384 h 392"/>
                <a:gd name="T64" fmla="*/ 42 w 173"/>
                <a:gd name="T65" fmla="*/ 388 h 392"/>
                <a:gd name="T66" fmla="*/ 36 w 173"/>
                <a:gd name="T67" fmla="*/ 380 h 392"/>
                <a:gd name="T68" fmla="*/ 29 w 173"/>
                <a:gd name="T69" fmla="*/ 373 h 392"/>
                <a:gd name="T70" fmla="*/ 15 w 173"/>
                <a:gd name="T71" fmla="*/ 371 h 392"/>
                <a:gd name="T72" fmla="*/ 11 w 173"/>
                <a:gd name="T73" fmla="*/ 357 h 392"/>
                <a:gd name="T74" fmla="*/ 15 w 173"/>
                <a:gd name="T75" fmla="*/ 338 h 392"/>
                <a:gd name="T76" fmla="*/ 11 w 173"/>
                <a:gd name="T77" fmla="*/ 325 h 392"/>
                <a:gd name="T78" fmla="*/ 9 w 173"/>
                <a:gd name="T79" fmla="*/ 308 h 392"/>
                <a:gd name="T80" fmla="*/ 8 w 173"/>
                <a:gd name="T81" fmla="*/ 298 h 392"/>
                <a:gd name="T82" fmla="*/ 13 w 173"/>
                <a:gd name="T83" fmla="*/ 281 h 392"/>
                <a:gd name="T84" fmla="*/ 25 w 173"/>
                <a:gd name="T85" fmla="*/ 271 h 392"/>
                <a:gd name="T86" fmla="*/ 33 w 173"/>
                <a:gd name="T87" fmla="*/ 263 h 392"/>
                <a:gd name="T88" fmla="*/ 44 w 173"/>
                <a:gd name="T89" fmla="*/ 250 h 392"/>
                <a:gd name="T90" fmla="*/ 56 w 173"/>
                <a:gd name="T91" fmla="*/ 233 h 392"/>
                <a:gd name="T92" fmla="*/ 65 w 173"/>
                <a:gd name="T93" fmla="*/ 217 h 392"/>
                <a:gd name="T94" fmla="*/ 75 w 173"/>
                <a:gd name="T95" fmla="*/ 213 h 392"/>
                <a:gd name="T96" fmla="*/ 71 w 173"/>
                <a:gd name="T97" fmla="*/ 192 h 392"/>
                <a:gd name="T98" fmla="*/ 63 w 173"/>
                <a:gd name="T99" fmla="*/ 181 h 392"/>
                <a:gd name="T100" fmla="*/ 48 w 173"/>
                <a:gd name="T101" fmla="*/ 165 h 392"/>
                <a:gd name="T102" fmla="*/ 50 w 173"/>
                <a:gd name="T103" fmla="*/ 135 h 392"/>
                <a:gd name="T104" fmla="*/ 44 w 173"/>
                <a:gd name="T105" fmla="*/ 116 h 392"/>
                <a:gd name="T106" fmla="*/ 44 w 173"/>
                <a:gd name="T107" fmla="*/ 93 h 392"/>
                <a:gd name="T108" fmla="*/ 23 w 173"/>
                <a:gd name="T109" fmla="*/ 73 h 392"/>
                <a:gd name="T110" fmla="*/ 2 w 173"/>
                <a:gd name="T111" fmla="*/ 48 h 392"/>
                <a:gd name="T112" fmla="*/ 27 w 173"/>
                <a:gd name="T113" fmla="*/ 62 h 392"/>
                <a:gd name="T114" fmla="*/ 65 w 173"/>
                <a:gd name="T115" fmla="*/ 66 h 392"/>
                <a:gd name="T116" fmla="*/ 82 w 173"/>
                <a:gd name="T117" fmla="*/ 50 h 392"/>
                <a:gd name="T118" fmla="*/ 84 w 173"/>
                <a:gd name="T119" fmla="*/ 23 h 392"/>
                <a:gd name="T120" fmla="*/ 102 w 173"/>
                <a:gd name="T121" fmla="*/ 8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3" h="392">
                  <a:moveTo>
                    <a:pt x="52" y="386"/>
                  </a:moveTo>
                  <a:lnTo>
                    <a:pt x="52" y="388"/>
                  </a:lnTo>
                  <a:lnTo>
                    <a:pt x="52" y="386"/>
                  </a:lnTo>
                  <a:lnTo>
                    <a:pt x="50" y="386"/>
                  </a:lnTo>
                  <a:lnTo>
                    <a:pt x="52" y="386"/>
                  </a:lnTo>
                  <a:close/>
                  <a:moveTo>
                    <a:pt x="34" y="386"/>
                  </a:moveTo>
                  <a:lnTo>
                    <a:pt x="34" y="384"/>
                  </a:lnTo>
                  <a:lnTo>
                    <a:pt x="36" y="384"/>
                  </a:lnTo>
                  <a:lnTo>
                    <a:pt x="34" y="386"/>
                  </a:lnTo>
                  <a:close/>
                  <a:moveTo>
                    <a:pt x="29" y="384"/>
                  </a:moveTo>
                  <a:lnTo>
                    <a:pt x="29" y="386"/>
                  </a:lnTo>
                  <a:lnTo>
                    <a:pt x="27" y="386"/>
                  </a:lnTo>
                  <a:lnTo>
                    <a:pt x="27" y="384"/>
                  </a:lnTo>
                  <a:lnTo>
                    <a:pt x="27" y="382"/>
                  </a:lnTo>
                  <a:lnTo>
                    <a:pt x="27" y="384"/>
                  </a:lnTo>
                  <a:lnTo>
                    <a:pt x="29" y="384"/>
                  </a:lnTo>
                  <a:lnTo>
                    <a:pt x="29" y="382"/>
                  </a:lnTo>
                  <a:lnTo>
                    <a:pt x="29" y="384"/>
                  </a:lnTo>
                  <a:close/>
                  <a:moveTo>
                    <a:pt x="36" y="382"/>
                  </a:moveTo>
                  <a:lnTo>
                    <a:pt x="34" y="382"/>
                  </a:lnTo>
                  <a:lnTo>
                    <a:pt x="36" y="382"/>
                  </a:lnTo>
                  <a:close/>
                  <a:moveTo>
                    <a:pt x="21" y="382"/>
                  </a:moveTo>
                  <a:lnTo>
                    <a:pt x="21" y="380"/>
                  </a:lnTo>
                  <a:lnTo>
                    <a:pt x="21" y="382"/>
                  </a:lnTo>
                  <a:close/>
                  <a:moveTo>
                    <a:pt x="15" y="380"/>
                  </a:moveTo>
                  <a:lnTo>
                    <a:pt x="15" y="382"/>
                  </a:lnTo>
                  <a:lnTo>
                    <a:pt x="13" y="382"/>
                  </a:lnTo>
                  <a:lnTo>
                    <a:pt x="15" y="382"/>
                  </a:lnTo>
                  <a:lnTo>
                    <a:pt x="13" y="380"/>
                  </a:lnTo>
                  <a:lnTo>
                    <a:pt x="15" y="380"/>
                  </a:lnTo>
                  <a:close/>
                  <a:moveTo>
                    <a:pt x="19" y="380"/>
                  </a:moveTo>
                  <a:lnTo>
                    <a:pt x="17" y="380"/>
                  </a:lnTo>
                  <a:lnTo>
                    <a:pt x="19" y="380"/>
                  </a:lnTo>
                  <a:lnTo>
                    <a:pt x="17" y="380"/>
                  </a:lnTo>
                  <a:lnTo>
                    <a:pt x="19" y="380"/>
                  </a:lnTo>
                  <a:lnTo>
                    <a:pt x="17" y="382"/>
                  </a:lnTo>
                  <a:lnTo>
                    <a:pt x="17" y="380"/>
                  </a:lnTo>
                  <a:lnTo>
                    <a:pt x="19" y="379"/>
                  </a:lnTo>
                  <a:lnTo>
                    <a:pt x="19" y="380"/>
                  </a:lnTo>
                  <a:close/>
                  <a:moveTo>
                    <a:pt x="27" y="380"/>
                  </a:moveTo>
                  <a:lnTo>
                    <a:pt x="27" y="379"/>
                  </a:lnTo>
                  <a:lnTo>
                    <a:pt x="27" y="380"/>
                  </a:lnTo>
                  <a:close/>
                  <a:moveTo>
                    <a:pt x="11" y="380"/>
                  </a:moveTo>
                  <a:lnTo>
                    <a:pt x="13" y="380"/>
                  </a:lnTo>
                  <a:lnTo>
                    <a:pt x="11" y="380"/>
                  </a:lnTo>
                  <a:lnTo>
                    <a:pt x="9" y="380"/>
                  </a:lnTo>
                  <a:lnTo>
                    <a:pt x="9" y="379"/>
                  </a:lnTo>
                  <a:lnTo>
                    <a:pt x="11" y="379"/>
                  </a:lnTo>
                  <a:lnTo>
                    <a:pt x="11" y="380"/>
                  </a:lnTo>
                  <a:close/>
                  <a:moveTo>
                    <a:pt x="21" y="380"/>
                  </a:moveTo>
                  <a:lnTo>
                    <a:pt x="21" y="379"/>
                  </a:lnTo>
                  <a:lnTo>
                    <a:pt x="23" y="379"/>
                  </a:lnTo>
                  <a:lnTo>
                    <a:pt x="21" y="380"/>
                  </a:lnTo>
                  <a:close/>
                  <a:moveTo>
                    <a:pt x="25" y="379"/>
                  </a:moveTo>
                  <a:lnTo>
                    <a:pt x="25" y="380"/>
                  </a:lnTo>
                  <a:lnTo>
                    <a:pt x="25" y="379"/>
                  </a:lnTo>
                  <a:lnTo>
                    <a:pt x="25" y="377"/>
                  </a:lnTo>
                  <a:lnTo>
                    <a:pt x="27" y="379"/>
                  </a:lnTo>
                  <a:lnTo>
                    <a:pt x="25" y="379"/>
                  </a:lnTo>
                  <a:close/>
                  <a:moveTo>
                    <a:pt x="15" y="377"/>
                  </a:moveTo>
                  <a:lnTo>
                    <a:pt x="15" y="379"/>
                  </a:lnTo>
                  <a:lnTo>
                    <a:pt x="15" y="377"/>
                  </a:lnTo>
                  <a:close/>
                  <a:moveTo>
                    <a:pt x="79" y="379"/>
                  </a:moveTo>
                  <a:lnTo>
                    <a:pt x="79" y="377"/>
                  </a:lnTo>
                  <a:lnTo>
                    <a:pt x="81" y="379"/>
                  </a:lnTo>
                  <a:lnTo>
                    <a:pt x="79" y="379"/>
                  </a:lnTo>
                  <a:close/>
                  <a:moveTo>
                    <a:pt x="34" y="379"/>
                  </a:moveTo>
                  <a:lnTo>
                    <a:pt x="34" y="380"/>
                  </a:lnTo>
                  <a:lnTo>
                    <a:pt x="34" y="382"/>
                  </a:lnTo>
                  <a:lnTo>
                    <a:pt x="33" y="384"/>
                  </a:lnTo>
                  <a:lnTo>
                    <a:pt x="33" y="386"/>
                  </a:lnTo>
                  <a:lnTo>
                    <a:pt x="33" y="384"/>
                  </a:lnTo>
                  <a:lnTo>
                    <a:pt x="31" y="386"/>
                  </a:lnTo>
                  <a:lnTo>
                    <a:pt x="31" y="384"/>
                  </a:lnTo>
                  <a:lnTo>
                    <a:pt x="31" y="386"/>
                  </a:lnTo>
                  <a:lnTo>
                    <a:pt x="29" y="386"/>
                  </a:lnTo>
                  <a:lnTo>
                    <a:pt x="29" y="384"/>
                  </a:lnTo>
                  <a:lnTo>
                    <a:pt x="29" y="382"/>
                  </a:lnTo>
                  <a:lnTo>
                    <a:pt x="29" y="380"/>
                  </a:lnTo>
                  <a:lnTo>
                    <a:pt x="31" y="380"/>
                  </a:lnTo>
                  <a:lnTo>
                    <a:pt x="29" y="380"/>
                  </a:lnTo>
                  <a:lnTo>
                    <a:pt x="29" y="379"/>
                  </a:lnTo>
                  <a:lnTo>
                    <a:pt x="29" y="380"/>
                  </a:lnTo>
                  <a:lnTo>
                    <a:pt x="31" y="379"/>
                  </a:lnTo>
                  <a:lnTo>
                    <a:pt x="34" y="379"/>
                  </a:lnTo>
                  <a:lnTo>
                    <a:pt x="34" y="377"/>
                  </a:lnTo>
                  <a:lnTo>
                    <a:pt x="36" y="377"/>
                  </a:lnTo>
                  <a:lnTo>
                    <a:pt x="36" y="379"/>
                  </a:lnTo>
                  <a:lnTo>
                    <a:pt x="34" y="379"/>
                  </a:lnTo>
                  <a:close/>
                  <a:moveTo>
                    <a:pt x="21" y="375"/>
                  </a:moveTo>
                  <a:lnTo>
                    <a:pt x="21" y="377"/>
                  </a:lnTo>
                  <a:lnTo>
                    <a:pt x="19" y="377"/>
                  </a:lnTo>
                  <a:lnTo>
                    <a:pt x="21" y="375"/>
                  </a:lnTo>
                  <a:close/>
                  <a:moveTo>
                    <a:pt x="27" y="377"/>
                  </a:moveTo>
                  <a:lnTo>
                    <a:pt x="25" y="377"/>
                  </a:lnTo>
                  <a:lnTo>
                    <a:pt x="23" y="377"/>
                  </a:lnTo>
                  <a:lnTo>
                    <a:pt x="25" y="377"/>
                  </a:lnTo>
                  <a:lnTo>
                    <a:pt x="23" y="377"/>
                  </a:lnTo>
                  <a:lnTo>
                    <a:pt x="23" y="375"/>
                  </a:lnTo>
                  <a:lnTo>
                    <a:pt x="25" y="377"/>
                  </a:lnTo>
                  <a:lnTo>
                    <a:pt x="27" y="377"/>
                  </a:lnTo>
                  <a:close/>
                  <a:moveTo>
                    <a:pt x="29" y="375"/>
                  </a:moveTo>
                  <a:lnTo>
                    <a:pt x="29" y="377"/>
                  </a:lnTo>
                  <a:lnTo>
                    <a:pt x="27" y="377"/>
                  </a:lnTo>
                  <a:lnTo>
                    <a:pt x="27" y="375"/>
                  </a:lnTo>
                  <a:lnTo>
                    <a:pt x="29" y="375"/>
                  </a:lnTo>
                  <a:lnTo>
                    <a:pt x="27" y="375"/>
                  </a:lnTo>
                  <a:lnTo>
                    <a:pt x="29" y="375"/>
                  </a:lnTo>
                  <a:close/>
                  <a:moveTo>
                    <a:pt x="25" y="375"/>
                  </a:moveTo>
                  <a:lnTo>
                    <a:pt x="23" y="375"/>
                  </a:lnTo>
                  <a:lnTo>
                    <a:pt x="25" y="375"/>
                  </a:lnTo>
                  <a:lnTo>
                    <a:pt x="25" y="373"/>
                  </a:lnTo>
                  <a:lnTo>
                    <a:pt x="27" y="373"/>
                  </a:lnTo>
                  <a:lnTo>
                    <a:pt x="27" y="375"/>
                  </a:lnTo>
                  <a:lnTo>
                    <a:pt x="25" y="375"/>
                  </a:lnTo>
                  <a:close/>
                  <a:moveTo>
                    <a:pt x="25" y="373"/>
                  </a:moveTo>
                  <a:lnTo>
                    <a:pt x="23" y="375"/>
                  </a:lnTo>
                  <a:lnTo>
                    <a:pt x="23" y="373"/>
                  </a:lnTo>
                  <a:lnTo>
                    <a:pt x="25" y="373"/>
                  </a:lnTo>
                  <a:close/>
                  <a:moveTo>
                    <a:pt x="11" y="375"/>
                  </a:moveTo>
                  <a:lnTo>
                    <a:pt x="9" y="375"/>
                  </a:lnTo>
                  <a:lnTo>
                    <a:pt x="9" y="373"/>
                  </a:lnTo>
                  <a:lnTo>
                    <a:pt x="11" y="373"/>
                  </a:lnTo>
                  <a:lnTo>
                    <a:pt x="11" y="375"/>
                  </a:lnTo>
                  <a:close/>
                  <a:moveTo>
                    <a:pt x="94" y="373"/>
                  </a:moveTo>
                  <a:lnTo>
                    <a:pt x="94" y="371"/>
                  </a:lnTo>
                  <a:lnTo>
                    <a:pt x="96" y="371"/>
                  </a:lnTo>
                  <a:lnTo>
                    <a:pt x="96" y="373"/>
                  </a:lnTo>
                  <a:lnTo>
                    <a:pt x="94" y="373"/>
                  </a:lnTo>
                  <a:close/>
                  <a:moveTo>
                    <a:pt x="21" y="373"/>
                  </a:moveTo>
                  <a:lnTo>
                    <a:pt x="19" y="373"/>
                  </a:lnTo>
                  <a:lnTo>
                    <a:pt x="21" y="373"/>
                  </a:lnTo>
                  <a:lnTo>
                    <a:pt x="21" y="375"/>
                  </a:lnTo>
                  <a:lnTo>
                    <a:pt x="19" y="375"/>
                  </a:lnTo>
                  <a:lnTo>
                    <a:pt x="17" y="373"/>
                  </a:lnTo>
                  <a:lnTo>
                    <a:pt x="19" y="373"/>
                  </a:lnTo>
                  <a:lnTo>
                    <a:pt x="19" y="371"/>
                  </a:lnTo>
                  <a:lnTo>
                    <a:pt x="19" y="373"/>
                  </a:lnTo>
                  <a:lnTo>
                    <a:pt x="21" y="373"/>
                  </a:lnTo>
                  <a:close/>
                  <a:moveTo>
                    <a:pt x="17" y="371"/>
                  </a:moveTo>
                  <a:lnTo>
                    <a:pt x="17" y="369"/>
                  </a:lnTo>
                  <a:lnTo>
                    <a:pt x="17" y="371"/>
                  </a:lnTo>
                  <a:close/>
                  <a:moveTo>
                    <a:pt x="11" y="371"/>
                  </a:moveTo>
                  <a:lnTo>
                    <a:pt x="9" y="371"/>
                  </a:lnTo>
                  <a:lnTo>
                    <a:pt x="9" y="369"/>
                  </a:lnTo>
                  <a:lnTo>
                    <a:pt x="9" y="367"/>
                  </a:lnTo>
                  <a:lnTo>
                    <a:pt x="9" y="369"/>
                  </a:lnTo>
                  <a:lnTo>
                    <a:pt x="11" y="371"/>
                  </a:lnTo>
                  <a:close/>
                  <a:moveTo>
                    <a:pt x="13" y="369"/>
                  </a:moveTo>
                  <a:lnTo>
                    <a:pt x="11" y="371"/>
                  </a:lnTo>
                  <a:lnTo>
                    <a:pt x="13" y="371"/>
                  </a:lnTo>
                  <a:lnTo>
                    <a:pt x="11" y="371"/>
                  </a:lnTo>
                  <a:lnTo>
                    <a:pt x="11" y="369"/>
                  </a:lnTo>
                  <a:lnTo>
                    <a:pt x="11" y="367"/>
                  </a:lnTo>
                  <a:lnTo>
                    <a:pt x="11" y="369"/>
                  </a:lnTo>
                  <a:lnTo>
                    <a:pt x="13" y="369"/>
                  </a:lnTo>
                  <a:close/>
                  <a:moveTo>
                    <a:pt x="9" y="367"/>
                  </a:moveTo>
                  <a:lnTo>
                    <a:pt x="9" y="365"/>
                  </a:lnTo>
                  <a:lnTo>
                    <a:pt x="9" y="367"/>
                  </a:lnTo>
                  <a:close/>
                  <a:moveTo>
                    <a:pt x="9" y="357"/>
                  </a:moveTo>
                  <a:lnTo>
                    <a:pt x="9" y="359"/>
                  </a:lnTo>
                  <a:lnTo>
                    <a:pt x="9" y="357"/>
                  </a:lnTo>
                  <a:lnTo>
                    <a:pt x="9" y="359"/>
                  </a:lnTo>
                  <a:lnTo>
                    <a:pt x="9" y="357"/>
                  </a:lnTo>
                  <a:lnTo>
                    <a:pt x="8" y="357"/>
                  </a:lnTo>
                  <a:lnTo>
                    <a:pt x="9" y="357"/>
                  </a:lnTo>
                  <a:close/>
                  <a:moveTo>
                    <a:pt x="11" y="357"/>
                  </a:moveTo>
                  <a:lnTo>
                    <a:pt x="9" y="357"/>
                  </a:lnTo>
                  <a:lnTo>
                    <a:pt x="9" y="356"/>
                  </a:lnTo>
                  <a:lnTo>
                    <a:pt x="9" y="354"/>
                  </a:lnTo>
                  <a:lnTo>
                    <a:pt x="11" y="356"/>
                  </a:lnTo>
                  <a:lnTo>
                    <a:pt x="11" y="357"/>
                  </a:lnTo>
                  <a:close/>
                  <a:moveTo>
                    <a:pt x="11" y="348"/>
                  </a:moveTo>
                  <a:lnTo>
                    <a:pt x="11" y="346"/>
                  </a:lnTo>
                  <a:lnTo>
                    <a:pt x="11" y="348"/>
                  </a:lnTo>
                  <a:close/>
                  <a:moveTo>
                    <a:pt x="9" y="286"/>
                  </a:moveTo>
                  <a:lnTo>
                    <a:pt x="9" y="288"/>
                  </a:lnTo>
                  <a:lnTo>
                    <a:pt x="8" y="286"/>
                  </a:lnTo>
                  <a:lnTo>
                    <a:pt x="8" y="288"/>
                  </a:lnTo>
                  <a:lnTo>
                    <a:pt x="8" y="286"/>
                  </a:lnTo>
                  <a:lnTo>
                    <a:pt x="8" y="284"/>
                  </a:lnTo>
                  <a:lnTo>
                    <a:pt x="8" y="286"/>
                  </a:lnTo>
                  <a:lnTo>
                    <a:pt x="9" y="286"/>
                  </a:lnTo>
                  <a:close/>
                  <a:moveTo>
                    <a:pt x="8" y="275"/>
                  </a:moveTo>
                  <a:lnTo>
                    <a:pt x="8" y="277"/>
                  </a:lnTo>
                  <a:lnTo>
                    <a:pt x="9" y="275"/>
                  </a:lnTo>
                  <a:lnTo>
                    <a:pt x="9" y="277"/>
                  </a:lnTo>
                  <a:lnTo>
                    <a:pt x="9" y="279"/>
                  </a:lnTo>
                  <a:lnTo>
                    <a:pt x="9" y="277"/>
                  </a:lnTo>
                  <a:lnTo>
                    <a:pt x="11" y="277"/>
                  </a:lnTo>
                  <a:lnTo>
                    <a:pt x="11" y="279"/>
                  </a:lnTo>
                  <a:lnTo>
                    <a:pt x="9" y="279"/>
                  </a:lnTo>
                  <a:lnTo>
                    <a:pt x="11" y="281"/>
                  </a:lnTo>
                  <a:lnTo>
                    <a:pt x="9" y="281"/>
                  </a:lnTo>
                  <a:lnTo>
                    <a:pt x="9" y="279"/>
                  </a:lnTo>
                  <a:lnTo>
                    <a:pt x="8" y="279"/>
                  </a:lnTo>
                  <a:lnTo>
                    <a:pt x="8" y="277"/>
                  </a:lnTo>
                  <a:lnTo>
                    <a:pt x="8" y="275"/>
                  </a:lnTo>
                  <a:close/>
                  <a:moveTo>
                    <a:pt x="21" y="275"/>
                  </a:moveTo>
                  <a:lnTo>
                    <a:pt x="23" y="275"/>
                  </a:lnTo>
                  <a:lnTo>
                    <a:pt x="21" y="275"/>
                  </a:lnTo>
                  <a:close/>
                  <a:moveTo>
                    <a:pt x="25" y="275"/>
                  </a:moveTo>
                  <a:lnTo>
                    <a:pt x="25" y="277"/>
                  </a:lnTo>
                  <a:lnTo>
                    <a:pt x="23" y="275"/>
                  </a:lnTo>
                  <a:lnTo>
                    <a:pt x="23" y="277"/>
                  </a:lnTo>
                  <a:lnTo>
                    <a:pt x="25" y="277"/>
                  </a:lnTo>
                  <a:lnTo>
                    <a:pt x="23" y="277"/>
                  </a:lnTo>
                  <a:lnTo>
                    <a:pt x="23" y="275"/>
                  </a:lnTo>
                  <a:lnTo>
                    <a:pt x="25" y="275"/>
                  </a:lnTo>
                  <a:lnTo>
                    <a:pt x="25" y="273"/>
                  </a:lnTo>
                  <a:lnTo>
                    <a:pt x="25" y="275"/>
                  </a:lnTo>
                  <a:close/>
                  <a:moveTo>
                    <a:pt x="11" y="275"/>
                  </a:moveTo>
                  <a:lnTo>
                    <a:pt x="9" y="275"/>
                  </a:lnTo>
                  <a:lnTo>
                    <a:pt x="9" y="273"/>
                  </a:lnTo>
                  <a:lnTo>
                    <a:pt x="11" y="273"/>
                  </a:lnTo>
                  <a:lnTo>
                    <a:pt x="11" y="275"/>
                  </a:lnTo>
                  <a:close/>
                  <a:moveTo>
                    <a:pt x="23" y="271"/>
                  </a:moveTo>
                  <a:lnTo>
                    <a:pt x="23" y="273"/>
                  </a:lnTo>
                  <a:lnTo>
                    <a:pt x="21" y="273"/>
                  </a:lnTo>
                  <a:lnTo>
                    <a:pt x="21" y="271"/>
                  </a:lnTo>
                  <a:lnTo>
                    <a:pt x="23" y="271"/>
                  </a:lnTo>
                  <a:close/>
                  <a:moveTo>
                    <a:pt x="34" y="258"/>
                  </a:moveTo>
                  <a:lnTo>
                    <a:pt x="34" y="260"/>
                  </a:lnTo>
                  <a:lnTo>
                    <a:pt x="33" y="260"/>
                  </a:lnTo>
                  <a:lnTo>
                    <a:pt x="33" y="258"/>
                  </a:lnTo>
                  <a:lnTo>
                    <a:pt x="34" y="258"/>
                  </a:lnTo>
                  <a:close/>
                  <a:moveTo>
                    <a:pt x="67" y="210"/>
                  </a:moveTo>
                  <a:lnTo>
                    <a:pt x="67" y="212"/>
                  </a:lnTo>
                  <a:lnTo>
                    <a:pt x="69" y="212"/>
                  </a:lnTo>
                  <a:lnTo>
                    <a:pt x="71" y="212"/>
                  </a:lnTo>
                  <a:lnTo>
                    <a:pt x="69" y="212"/>
                  </a:lnTo>
                  <a:lnTo>
                    <a:pt x="67" y="212"/>
                  </a:lnTo>
                  <a:lnTo>
                    <a:pt x="65" y="212"/>
                  </a:lnTo>
                  <a:lnTo>
                    <a:pt x="65" y="213"/>
                  </a:lnTo>
                  <a:lnTo>
                    <a:pt x="67" y="213"/>
                  </a:lnTo>
                  <a:lnTo>
                    <a:pt x="65" y="213"/>
                  </a:lnTo>
                  <a:lnTo>
                    <a:pt x="65" y="215"/>
                  </a:lnTo>
                  <a:lnTo>
                    <a:pt x="65" y="213"/>
                  </a:lnTo>
                  <a:lnTo>
                    <a:pt x="63" y="213"/>
                  </a:lnTo>
                  <a:lnTo>
                    <a:pt x="61" y="212"/>
                  </a:lnTo>
                  <a:lnTo>
                    <a:pt x="63" y="212"/>
                  </a:lnTo>
                  <a:lnTo>
                    <a:pt x="63" y="210"/>
                  </a:lnTo>
                  <a:lnTo>
                    <a:pt x="65" y="210"/>
                  </a:lnTo>
                  <a:lnTo>
                    <a:pt x="67" y="210"/>
                  </a:lnTo>
                  <a:close/>
                  <a:moveTo>
                    <a:pt x="115" y="0"/>
                  </a:moveTo>
                  <a:lnTo>
                    <a:pt x="115" y="2"/>
                  </a:lnTo>
                  <a:lnTo>
                    <a:pt x="117" y="4"/>
                  </a:lnTo>
                  <a:lnTo>
                    <a:pt x="119" y="10"/>
                  </a:lnTo>
                  <a:lnTo>
                    <a:pt x="123" y="10"/>
                  </a:lnTo>
                  <a:lnTo>
                    <a:pt x="123" y="12"/>
                  </a:lnTo>
                  <a:lnTo>
                    <a:pt x="123" y="14"/>
                  </a:lnTo>
                  <a:lnTo>
                    <a:pt x="125" y="14"/>
                  </a:lnTo>
                  <a:lnTo>
                    <a:pt x="130" y="16"/>
                  </a:lnTo>
                  <a:lnTo>
                    <a:pt x="134" y="20"/>
                  </a:lnTo>
                  <a:lnTo>
                    <a:pt x="136" y="23"/>
                  </a:lnTo>
                  <a:lnTo>
                    <a:pt x="138" y="29"/>
                  </a:lnTo>
                  <a:lnTo>
                    <a:pt x="136" y="33"/>
                  </a:lnTo>
                  <a:lnTo>
                    <a:pt x="130" y="41"/>
                  </a:lnTo>
                  <a:lnTo>
                    <a:pt x="130" y="45"/>
                  </a:lnTo>
                  <a:lnTo>
                    <a:pt x="130" y="46"/>
                  </a:lnTo>
                  <a:lnTo>
                    <a:pt x="132" y="48"/>
                  </a:lnTo>
                  <a:lnTo>
                    <a:pt x="130" y="50"/>
                  </a:lnTo>
                  <a:lnTo>
                    <a:pt x="129" y="50"/>
                  </a:lnTo>
                  <a:lnTo>
                    <a:pt x="125" y="54"/>
                  </a:lnTo>
                  <a:lnTo>
                    <a:pt x="123" y="54"/>
                  </a:lnTo>
                  <a:lnTo>
                    <a:pt x="123" y="56"/>
                  </a:lnTo>
                  <a:lnTo>
                    <a:pt x="125" y="56"/>
                  </a:lnTo>
                  <a:lnTo>
                    <a:pt x="127" y="56"/>
                  </a:lnTo>
                  <a:lnTo>
                    <a:pt x="129" y="56"/>
                  </a:lnTo>
                  <a:lnTo>
                    <a:pt x="130" y="56"/>
                  </a:lnTo>
                  <a:lnTo>
                    <a:pt x="129" y="60"/>
                  </a:lnTo>
                  <a:lnTo>
                    <a:pt x="129" y="62"/>
                  </a:lnTo>
                  <a:lnTo>
                    <a:pt x="125" y="69"/>
                  </a:lnTo>
                  <a:lnTo>
                    <a:pt x="125" y="71"/>
                  </a:lnTo>
                  <a:lnTo>
                    <a:pt x="125" y="73"/>
                  </a:lnTo>
                  <a:lnTo>
                    <a:pt x="127" y="85"/>
                  </a:lnTo>
                  <a:lnTo>
                    <a:pt x="129" y="85"/>
                  </a:lnTo>
                  <a:lnTo>
                    <a:pt x="132" y="87"/>
                  </a:lnTo>
                  <a:lnTo>
                    <a:pt x="138" y="89"/>
                  </a:lnTo>
                  <a:lnTo>
                    <a:pt x="138" y="91"/>
                  </a:lnTo>
                  <a:lnTo>
                    <a:pt x="140" y="93"/>
                  </a:lnTo>
                  <a:lnTo>
                    <a:pt x="140" y="94"/>
                  </a:lnTo>
                  <a:lnTo>
                    <a:pt x="144" y="100"/>
                  </a:lnTo>
                  <a:lnTo>
                    <a:pt x="144" y="102"/>
                  </a:lnTo>
                  <a:lnTo>
                    <a:pt x="150" y="106"/>
                  </a:lnTo>
                  <a:lnTo>
                    <a:pt x="148" y="106"/>
                  </a:lnTo>
                  <a:lnTo>
                    <a:pt x="148" y="108"/>
                  </a:lnTo>
                  <a:lnTo>
                    <a:pt x="148" y="110"/>
                  </a:lnTo>
                  <a:lnTo>
                    <a:pt x="148" y="112"/>
                  </a:lnTo>
                  <a:lnTo>
                    <a:pt x="148" y="114"/>
                  </a:lnTo>
                  <a:lnTo>
                    <a:pt x="140" y="123"/>
                  </a:lnTo>
                  <a:lnTo>
                    <a:pt x="140" y="125"/>
                  </a:lnTo>
                  <a:lnTo>
                    <a:pt x="134" y="135"/>
                  </a:lnTo>
                  <a:lnTo>
                    <a:pt x="134" y="139"/>
                  </a:lnTo>
                  <a:lnTo>
                    <a:pt x="134" y="141"/>
                  </a:lnTo>
                  <a:lnTo>
                    <a:pt x="138" y="148"/>
                  </a:lnTo>
                  <a:lnTo>
                    <a:pt x="138" y="150"/>
                  </a:lnTo>
                  <a:lnTo>
                    <a:pt x="138" y="152"/>
                  </a:lnTo>
                  <a:lnTo>
                    <a:pt x="140" y="152"/>
                  </a:lnTo>
                  <a:lnTo>
                    <a:pt x="142" y="156"/>
                  </a:lnTo>
                  <a:lnTo>
                    <a:pt x="142" y="158"/>
                  </a:lnTo>
                  <a:lnTo>
                    <a:pt x="142" y="160"/>
                  </a:lnTo>
                  <a:lnTo>
                    <a:pt x="142" y="162"/>
                  </a:lnTo>
                  <a:lnTo>
                    <a:pt x="144" y="164"/>
                  </a:lnTo>
                  <a:lnTo>
                    <a:pt x="146" y="167"/>
                  </a:lnTo>
                  <a:lnTo>
                    <a:pt x="146" y="169"/>
                  </a:lnTo>
                  <a:lnTo>
                    <a:pt x="148" y="171"/>
                  </a:lnTo>
                  <a:lnTo>
                    <a:pt x="148" y="175"/>
                  </a:lnTo>
                  <a:lnTo>
                    <a:pt x="148" y="177"/>
                  </a:lnTo>
                  <a:lnTo>
                    <a:pt x="150" y="177"/>
                  </a:lnTo>
                  <a:lnTo>
                    <a:pt x="150" y="179"/>
                  </a:lnTo>
                  <a:lnTo>
                    <a:pt x="150" y="181"/>
                  </a:lnTo>
                  <a:lnTo>
                    <a:pt x="150" y="183"/>
                  </a:lnTo>
                  <a:lnTo>
                    <a:pt x="150" y="187"/>
                  </a:lnTo>
                  <a:lnTo>
                    <a:pt x="150" y="189"/>
                  </a:lnTo>
                  <a:lnTo>
                    <a:pt x="148" y="187"/>
                  </a:lnTo>
                  <a:lnTo>
                    <a:pt x="146" y="189"/>
                  </a:lnTo>
                  <a:lnTo>
                    <a:pt x="144" y="189"/>
                  </a:lnTo>
                  <a:lnTo>
                    <a:pt x="144" y="190"/>
                  </a:lnTo>
                  <a:lnTo>
                    <a:pt x="146" y="190"/>
                  </a:lnTo>
                  <a:lnTo>
                    <a:pt x="146" y="192"/>
                  </a:lnTo>
                  <a:lnTo>
                    <a:pt x="144" y="194"/>
                  </a:lnTo>
                  <a:lnTo>
                    <a:pt x="144" y="196"/>
                  </a:lnTo>
                  <a:lnTo>
                    <a:pt x="144" y="198"/>
                  </a:lnTo>
                  <a:lnTo>
                    <a:pt x="144" y="200"/>
                  </a:lnTo>
                  <a:lnTo>
                    <a:pt x="142" y="202"/>
                  </a:lnTo>
                  <a:lnTo>
                    <a:pt x="142" y="204"/>
                  </a:lnTo>
                  <a:lnTo>
                    <a:pt x="146" y="204"/>
                  </a:lnTo>
                  <a:lnTo>
                    <a:pt x="146" y="206"/>
                  </a:lnTo>
                  <a:lnTo>
                    <a:pt x="146" y="208"/>
                  </a:lnTo>
                  <a:lnTo>
                    <a:pt x="146" y="210"/>
                  </a:lnTo>
                  <a:lnTo>
                    <a:pt x="144" y="210"/>
                  </a:lnTo>
                  <a:lnTo>
                    <a:pt x="142" y="210"/>
                  </a:lnTo>
                  <a:lnTo>
                    <a:pt x="142" y="212"/>
                  </a:lnTo>
                  <a:lnTo>
                    <a:pt x="142" y="213"/>
                  </a:lnTo>
                  <a:lnTo>
                    <a:pt x="142" y="217"/>
                  </a:lnTo>
                  <a:lnTo>
                    <a:pt x="144" y="219"/>
                  </a:lnTo>
                  <a:lnTo>
                    <a:pt x="146" y="221"/>
                  </a:lnTo>
                  <a:lnTo>
                    <a:pt x="150" y="221"/>
                  </a:lnTo>
                  <a:lnTo>
                    <a:pt x="150" y="223"/>
                  </a:lnTo>
                  <a:lnTo>
                    <a:pt x="152" y="225"/>
                  </a:lnTo>
                  <a:lnTo>
                    <a:pt x="152" y="227"/>
                  </a:lnTo>
                  <a:lnTo>
                    <a:pt x="148" y="229"/>
                  </a:lnTo>
                  <a:lnTo>
                    <a:pt x="148" y="231"/>
                  </a:lnTo>
                  <a:lnTo>
                    <a:pt x="150" y="233"/>
                  </a:lnTo>
                  <a:lnTo>
                    <a:pt x="150" y="235"/>
                  </a:lnTo>
                  <a:lnTo>
                    <a:pt x="150" y="236"/>
                  </a:lnTo>
                  <a:lnTo>
                    <a:pt x="152" y="236"/>
                  </a:lnTo>
                  <a:lnTo>
                    <a:pt x="153" y="238"/>
                  </a:lnTo>
                  <a:lnTo>
                    <a:pt x="155" y="238"/>
                  </a:lnTo>
                  <a:lnTo>
                    <a:pt x="155" y="240"/>
                  </a:lnTo>
                  <a:lnTo>
                    <a:pt x="157" y="240"/>
                  </a:lnTo>
                  <a:lnTo>
                    <a:pt x="157" y="242"/>
                  </a:lnTo>
                  <a:lnTo>
                    <a:pt x="157" y="244"/>
                  </a:lnTo>
                  <a:lnTo>
                    <a:pt x="157" y="246"/>
                  </a:lnTo>
                  <a:lnTo>
                    <a:pt x="157" y="248"/>
                  </a:lnTo>
                  <a:lnTo>
                    <a:pt x="157" y="250"/>
                  </a:lnTo>
                  <a:lnTo>
                    <a:pt x="153" y="254"/>
                  </a:lnTo>
                  <a:lnTo>
                    <a:pt x="153" y="256"/>
                  </a:lnTo>
                  <a:lnTo>
                    <a:pt x="152" y="258"/>
                  </a:lnTo>
                  <a:lnTo>
                    <a:pt x="150" y="258"/>
                  </a:lnTo>
                  <a:lnTo>
                    <a:pt x="148" y="260"/>
                  </a:lnTo>
                  <a:lnTo>
                    <a:pt x="152" y="265"/>
                  </a:lnTo>
                  <a:lnTo>
                    <a:pt x="155" y="267"/>
                  </a:lnTo>
                  <a:lnTo>
                    <a:pt x="155" y="269"/>
                  </a:lnTo>
                  <a:lnTo>
                    <a:pt x="157" y="269"/>
                  </a:lnTo>
                  <a:lnTo>
                    <a:pt x="161" y="273"/>
                  </a:lnTo>
                  <a:lnTo>
                    <a:pt x="165" y="275"/>
                  </a:lnTo>
                  <a:lnTo>
                    <a:pt x="167" y="277"/>
                  </a:lnTo>
                  <a:lnTo>
                    <a:pt x="167" y="279"/>
                  </a:lnTo>
                  <a:lnTo>
                    <a:pt x="169" y="279"/>
                  </a:lnTo>
                  <a:lnTo>
                    <a:pt x="169" y="281"/>
                  </a:lnTo>
                  <a:lnTo>
                    <a:pt x="169" y="283"/>
                  </a:lnTo>
                  <a:lnTo>
                    <a:pt x="171" y="283"/>
                  </a:lnTo>
                  <a:lnTo>
                    <a:pt x="171" y="284"/>
                  </a:lnTo>
                  <a:lnTo>
                    <a:pt x="171" y="286"/>
                  </a:lnTo>
                  <a:lnTo>
                    <a:pt x="173" y="286"/>
                  </a:lnTo>
                  <a:lnTo>
                    <a:pt x="173" y="288"/>
                  </a:lnTo>
                  <a:lnTo>
                    <a:pt x="173" y="292"/>
                  </a:lnTo>
                  <a:lnTo>
                    <a:pt x="171" y="292"/>
                  </a:lnTo>
                  <a:lnTo>
                    <a:pt x="171" y="294"/>
                  </a:lnTo>
                  <a:lnTo>
                    <a:pt x="171" y="298"/>
                  </a:lnTo>
                  <a:lnTo>
                    <a:pt x="169" y="300"/>
                  </a:lnTo>
                  <a:lnTo>
                    <a:pt x="169" y="302"/>
                  </a:lnTo>
                  <a:lnTo>
                    <a:pt x="169" y="304"/>
                  </a:lnTo>
                  <a:lnTo>
                    <a:pt x="167" y="304"/>
                  </a:lnTo>
                  <a:lnTo>
                    <a:pt x="167" y="306"/>
                  </a:lnTo>
                  <a:lnTo>
                    <a:pt x="165" y="308"/>
                  </a:lnTo>
                  <a:lnTo>
                    <a:pt x="163" y="308"/>
                  </a:lnTo>
                  <a:lnTo>
                    <a:pt x="163" y="309"/>
                  </a:lnTo>
                  <a:lnTo>
                    <a:pt x="161" y="311"/>
                  </a:lnTo>
                  <a:lnTo>
                    <a:pt x="159" y="313"/>
                  </a:lnTo>
                  <a:lnTo>
                    <a:pt x="159" y="315"/>
                  </a:lnTo>
                  <a:lnTo>
                    <a:pt x="155" y="317"/>
                  </a:lnTo>
                  <a:lnTo>
                    <a:pt x="153" y="321"/>
                  </a:lnTo>
                  <a:lnTo>
                    <a:pt x="152" y="325"/>
                  </a:lnTo>
                  <a:lnTo>
                    <a:pt x="148" y="329"/>
                  </a:lnTo>
                  <a:lnTo>
                    <a:pt x="146" y="331"/>
                  </a:lnTo>
                  <a:lnTo>
                    <a:pt x="146" y="332"/>
                  </a:lnTo>
                  <a:lnTo>
                    <a:pt x="146" y="334"/>
                  </a:lnTo>
                  <a:lnTo>
                    <a:pt x="142" y="336"/>
                  </a:lnTo>
                  <a:lnTo>
                    <a:pt x="142" y="338"/>
                  </a:lnTo>
                  <a:lnTo>
                    <a:pt x="140" y="338"/>
                  </a:lnTo>
                  <a:lnTo>
                    <a:pt x="140" y="340"/>
                  </a:lnTo>
                  <a:lnTo>
                    <a:pt x="138" y="342"/>
                  </a:lnTo>
                  <a:lnTo>
                    <a:pt x="136" y="344"/>
                  </a:lnTo>
                  <a:lnTo>
                    <a:pt x="136" y="346"/>
                  </a:lnTo>
                  <a:lnTo>
                    <a:pt x="134" y="346"/>
                  </a:lnTo>
                  <a:lnTo>
                    <a:pt x="132" y="348"/>
                  </a:lnTo>
                  <a:lnTo>
                    <a:pt x="130" y="350"/>
                  </a:lnTo>
                  <a:lnTo>
                    <a:pt x="129" y="350"/>
                  </a:lnTo>
                  <a:lnTo>
                    <a:pt x="129" y="352"/>
                  </a:lnTo>
                  <a:lnTo>
                    <a:pt x="127" y="354"/>
                  </a:lnTo>
                  <a:lnTo>
                    <a:pt x="127" y="356"/>
                  </a:lnTo>
                  <a:lnTo>
                    <a:pt x="125" y="356"/>
                  </a:lnTo>
                  <a:lnTo>
                    <a:pt x="123" y="357"/>
                  </a:lnTo>
                  <a:lnTo>
                    <a:pt x="121" y="359"/>
                  </a:lnTo>
                  <a:lnTo>
                    <a:pt x="119" y="361"/>
                  </a:lnTo>
                  <a:lnTo>
                    <a:pt x="117" y="365"/>
                  </a:lnTo>
                  <a:lnTo>
                    <a:pt x="115" y="367"/>
                  </a:lnTo>
                  <a:lnTo>
                    <a:pt x="113" y="367"/>
                  </a:lnTo>
                  <a:lnTo>
                    <a:pt x="113" y="369"/>
                  </a:lnTo>
                  <a:lnTo>
                    <a:pt x="113" y="371"/>
                  </a:lnTo>
                  <a:lnTo>
                    <a:pt x="111" y="371"/>
                  </a:lnTo>
                  <a:lnTo>
                    <a:pt x="111" y="369"/>
                  </a:lnTo>
                  <a:lnTo>
                    <a:pt x="111" y="371"/>
                  </a:lnTo>
                  <a:lnTo>
                    <a:pt x="109" y="369"/>
                  </a:lnTo>
                  <a:lnTo>
                    <a:pt x="109" y="371"/>
                  </a:lnTo>
                  <a:lnTo>
                    <a:pt x="107" y="371"/>
                  </a:lnTo>
                  <a:lnTo>
                    <a:pt x="107" y="369"/>
                  </a:lnTo>
                  <a:lnTo>
                    <a:pt x="105" y="369"/>
                  </a:lnTo>
                  <a:lnTo>
                    <a:pt x="104" y="367"/>
                  </a:lnTo>
                  <a:lnTo>
                    <a:pt x="104" y="369"/>
                  </a:lnTo>
                  <a:lnTo>
                    <a:pt x="102" y="369"/>
                  </a:lnTo>
                  <a:lnTo>
                    <a:pt x="102" y="371"/>
                  </a:lnTo>
                  <a:lnTo>
                    <a:pt x="100" y="371"/>
                  </a:lnTo>
                  <a:lnTo>
                    <a:pt x="98" y="371"/>
                  </a:lnTo>
                  <a:lnTo>
                    <a:pt x="96" y="371"/>
                  </a:lnTo>
                  <a:lnTo>
                    <a:pt x="96" y="373"/>
                  </a:lnTo>
                  <a:lnTo>
                    <a:pt x="96" y="371"/>
                  </a:lnTo>
                  <a:lnTo>
                    <a:pt x="94" y="371"/>
                  </a:lnTo>
                  <a:lnTo>
                    <a:pt x="92" y="371"/>
                  </a:lnTo>
                  <a:lnTo>
                    <a:pt x="92" y="369"/>
                  </a:lnTo>
                  <a:lnTo>
                    <a:pt x="94" y="369"/>
                  </a:lnTo>
                  <a:lnTo>
                    <a:pt x="94" y="367"/>
                  </a:lnTo>
                  <a:lnTo>
                    <a:pt x="96" y="365"/>
                  </a:lnTo>
                  <a:lnTo>
                    <a:pt x="96" y="367"/>
                  </a:lnTo>
                  <a:lnTo>
                    <a:pt x="98" y="367"/>
                  </a:lnTo>
                  <a:lnTo>
                    <a:pt x="96" y="365"/>
                  </a:lnTo>
                  <a:lnTo>
                    <a:pt x="94" y="365"/>
                  </a:lnTo>
                  <a:lnTo>
                    <a:pt x="94" y="367"/>
                  </a:lnTo>
                  <a:lnTo>
                    <a:pt x="92" y="369"/>
                  </a:lnTo>
                  <a:lnTo>
                    <a:pt x="92" y="371"/>
                  </a:lnTo>
                  <a:lnTo>
                    <a:pt x="92" y="373"/>
                  </a:lnTo>
                  <a:lnTo>
                    <a:pt x="90" y="373"/>
                  </a:lnTo>
                  <a:lnTo>
                    <a:pt x="88" y="371"/>
                  </a:lnTo>
                  <a:lnTo>
                    <a:pt x="88" y="373"/>
                  </a:lnTo>
                  <a:lnTo>
                    <a:pt x="90" y="373"/>
                  </a:lnTo>
                  <a:lnTo>
                    <a:pt x="88" y="373"/>
                  </a:lnTo>
                  <a:lnTo>
                    <a:pt x="86" y="373"/>
                  </a:lnTo>
                  <a:lnTo>
                    <a:pt x="86" y="371"/>
                  </a:lnTo>
                  <a:lnTo>
                    <a:pt x="84" y="371"/>
                  </a:lnTo>
                  <a:lnTo>
                    <a:pt x="86" y="371"/>
                  </a:lnTo>
                  <a:lnTo>
                    <a:pt x="86" y="373"/>
                  </a:lnTo>
                  <a:lnTo>
                    <a:pt x="84" y="373"/>
                  </a:lnTo>
                  <a:lnTo>
                    <a:pt x="86" y="373"/>
                  </a:lnTo>
                  <a:lnTo>
                    <a:pt x="86" y="375"/>
                  </a:lnTo>
                  <a:lnTo>
                    <a:pt x="86" y="377"/>
                  </a:lnTo>
                  <a:lnTo>
                    <a:pt x="86" y="375"/>
                  </a:lnTo>
                  <a:lnTo>
                    <a:pt x="84" y="375"/>
                  </a:lnTo>
                  <a:lnTo>
                    <a:pt x="82" y="373"/>
                  </a:lnTo>
                  <a:lnTo>
                    <a:pt x="82" y="375"/>
                  </a:lnTo>
                  <a:lnTo>
                    <a:pt x="84" y="375"/>
                  </a:lnTo>
                  <a:lnTo>
                    <a:pt x="82" y="375"/>
                  </a:lnTo>
                  <a:lnTo>
                    <a:pt x="82" y="377"/>
                  </a:lnTo>
                  <a:lnTo>
                    <a:pt x="84" y="377"/>
                  </a:lnTo>
                  <a:lnTo>
                    <a:pt x="84" y="379"/>
                  </a:lnTo>
                  <a:lnTo>
                    <a:pt x="82" y="379"/>
                  </a:lnTo>
                  <a:lnTo>
                    <a:pt x="82" y="377"/>
                  </a:lnTo>
                  <a:lnTo>
                    <a:pt x="81" y="375"/>
                  </a:lnTo>
                  <a:lnTo>
                    <a:pt x="81" y="377"/>
                  </a:lnTo>
                  <a:lnTo>
                    <a:pt x="82" y="377"/>
                  </a:lnTo>
                  <a:lnTo>
                    <a:pt x="82" y="379"/>
                  </a:lnTo>
                  <a:lnTo>
                    <a:pt x="81" y="379"/>
                  </a:lnTo>
                  <a:lnTo>
                    <a:pt x="79" y="377"/>
                  </a:lnTo>
                  <a:lnTo>
                    <a:pt x="79" y="375"/>
                  </a:lnTo>
                  <a:lnTo>
                    <a:pt x="81" y="375"/>
                  </a:lnTo>
                  <a:lnTo>
                    <a:pt x="79" y="375"/>
                  </a:lnTo>
                  <a:lnTo>
                    <a:pt x="81" y="375"/>
                  </a:lnTo>
                  <a:lnTo>
                    <a:pt x="79" y="375"/>
                  </a:lnTo>
                  <a:lnTo>
                    <a:pt x="77" y="375"/>
                  </a:lnTo>
                  <a:lnTo>
                    <a:pt x="79" y="375"/>
                  </a:lnTo>
                  <a:lnTo>
                    <a:pt x="79" y="377"/>
                  </a:lnTo>
                  <a:lnTo>
                    <a:pt x="77" y="377"/>
                  </a:lnTo>
                  <a:lnTo>
                    <a:pt x="77" y="379"/>
                  </a:lnTo>
                  <a:lnTo>
                    <a:pt x="75" y="379"/>
                  </a:lnTo>
                  <a:lnTo>
                    <a:pt x="75" y="377"/>
                  </a:lnTo>
                  <a:lnTo>
                    <a:pt x="75" y="379"/>
                  </a:lnTo>
                  <a:lnTo>
                    <a:pt x="73" y="379"/>
                  </a:lnTo>
                  <a:lnTo>
                    <a:pt x="71" y="379"/>
                  </a:lnTo>
                  <a:lnTo>
                    <a:pt x="73" y="379"/>
                  </a:lnTo>
                  <a:lnTo>
                    <a:pt x="73" y="380"/>
                  </a:lnTo>
                  <a:lnTo>
                    <a:pt x="71" y="380"/>
                  </a:lnTo>
                  <a:lnTo>
                    <a:pt x="69" y="380"/>
                  </a:lnTo>
                  <a:lnTo>
                    <a:pt x="71" y="380"/>
                  </a:lnTo>
                  <a:lnTo>
                    <a:pt x="69" y="380"/>
                  </a:lnTo>
                  <a:lnTo>
                    <a:pt x="69" y="379"/>
                  </a:lnTo>
                  <a:lnTo>
                    <a:pt x="69" y="380"/>
                  </a:lnTo>
                  <a:lnTo>
                    <a:pt x="67" y="380"/>
                  </a:lnTo>
                  <a:lnTo>
                    <a:pt x="67" y="379"/>
                  </a:lnTo>
                  <a:lnTo>
                    <a:pt x="65" y="380"/>
                  </a:lnTo>
                  <a:lnTo>
                    <a:pt x="67" y="380"/>
                  </a:lnTo>
                  <a:lnTo>
                    <a:pt x="65" y="380"/>
                  </a:lnTo>
                  <a:lnTo>
                    <a:pt x="63" y="380"/>
                  </a:lnTo>
                  <a:lnTo>
                    <a:pt x="63" y="382"/>
                  </a:lnTo>
                  <a:lnTo>
                    <a:pt x="63" y="380"/>
                  </a:lnTo>
                  <a:lnTo>
                    <a:pt x="61" y="380"/>
                  </a:lnTo>
                  <a:lnTo>
                    <a:pt x="63" y="380"/>
                  </a:lnTo>
                  <a:lnTo>
                    <a:pt x="63" y="382"/>
                  </a:lnTo>
                  <a:lnTo>
                    <a:pt x="61" y="382"/>
                  </a:lnTo>
                  <a:lnTo>
                    <a:pt x="63" y="382"/>
                  </a:lnTo>
                  <a:lnTo>
                    <a:pt x="63" y="384"/>
                  </a:lnTo>
                  <a:lnTo>
                    <a:pt x="61" y="384"/>
                  </a:lnTo>
                  <a:lnTo>
                    <a:pt x="61" y="386"/>
                  </a:lnTo>
                  <a:lnTo>
                    <a:pt x="59" y="386"/>
                  </a:lnTo>
                  <a:lnTo>
                    <a:pt x="61" y="384"/>
                  </a:lnTo>
                  <a:lnTo>
                    <a:pt x="59" y="384"/>
                  </a:lnTo>
                  <a:lnTo>
                    <a:pt x="59" y="386"/>
                  </a:lnTo>
                  <a:lnTo>
                    <a:pt x="59" y="384"/>
                  </a:lnTo>
                  <a:lnTo>
                    <a:pt x="57" y="386"/>
                  </a:lnTo>
                  <a:lnTo>
                    <a:pt x="57" y="384"/>
                  </a:lnTo>
                  <a:lnTo>
                    <a:pt x="59" y="384"/>
                  </a:lnTo>
                  <a:lnTo>
                    <a:pt x="59" y="382"/>
                  </a:lnTo>
                  <a:lnTo>
                    <a:pt x="57" y="382"/>
                  </a:lnTo>
                  <a:lnTo>
                    <a:pt x="57" y="384"/>
                  </a:lnTo>
                  <a:lnTo>
                    <a:pt x="56" y="384"/>
                  </a:lnTo>
                  <a:lnTo>
                    <a:pt x="54" y="384"/>
                  </a:lnTo>
                  <a:lnTo>
                    <a:pt x="54" y="386"/>
                  </a:lnTo>
                  <a:lnTo>
                    <a:pt x="54" y="384"/>
                  </a:lnTo>
                  <a:lnTo>
                    <a:pt x="52" y="386"/>
                  </a:lnTo>
                  <a:lnTo>
                    <a:pt x="50" y="386"/>
                  </a:lnTo>
                  <a:lnTo>
                    <a:pt x="46" y="386"/>
                  </a:lnTo>
                  <a:lnTo>
                    <a:pt x="44" y="386"/>
                  </a:lnTo>
                  <a:lnTo>
                    <a:pt x="46" y="384"/>
                  </a:lnTo>
                  <a:lnTo>
                    <a:pt x="46" y="382"/>
                  </a:lnTo>
                  <a:lnTo>
                    <a:pt x="46" y="384"/>
                  </a:lnTo>
                  <a:lnTo>
                    <a:pt x="44" y="384"/>
                  </a:lnTo>
                  <a:lnTo>
                    <a:pt x="44" y="386"/>
                  </a:lnTo>
                  <a:lnTo>
                    <a:pt x="42" y="388"/>
                  </a:lnTo>
                  <a:lnTo>
                    <a:pt x="40" y="388"/>
                  </a:lnTo>
                  <a:lnTo>
                    <a:pt x="40" y="390"/>
                  </a:lnTo>
                  <a:lnTo>
                    <a:pt x="42" y="390"/>
                  </a:lnTo>
                  <a:lnTo>
                    <a:pt x="38" y="392"/>
                  </a:lnTo>
                  <a:lnTo>
                    <a:pt x="36" y="392"/>
                  </a:lnTo>
                  <a:lnTo>
                    <a:pt x="36" y="390"/>
                  </a:lnTo>
                  <a:lnTo>
                    <a:pt x="40" y="390"/>
                  </a:lnTo>
                  <a:lnTo>
                    <a:pt x="40" y="388"/>
                  </a:lnTo>
                  <a:lnTo>
                    <a:pt x="42" y="388"/>
                  </a:lnTo>
                  <a:lnTo>
                    <a:pt x="42" y="386"/>
                  </a:lnTo>
                  <a:lnTo>
                    <a:pt x="42" y="384"/>
                  </a:lnTo>
                  <a:lnTo>
                    <a:pt x="42" y="388"/>
                  </a:lnTo>
                  <a:lnTo>
                    <a:pt x="40" y="388"/>
                  </a:lnTo>
                  <a:lnTo>
                    <a:pt x="38" y="388"/>
                  </a:lnTo>
                  <a:lnTo>
                    <a:pt x="38" y="386"/>
                  </a:lnTo>
                  <a:lnTo>
                    <a:pt x="40" y="386"/>
                  </a:lnTo>
                  <a:lnTo>
                    <a:pt x="40" y="384"/>
                  </a:lnTo>
                  <a:lnTo>
                    <a:pt x="42" y="384"/>
                  </a:lnTo>
                  <a:lnTo>
                    <a:pt x="40" y="384"/>
                  </a:lnTo>
                  <a:lnTo>
                    <a:pt x="38" y="384"/>
                  </a:lnTo>
                  <a:lnTo>
                    <a:pt x="36" y="384"/>
                  </a:lnTo>
                  <a:lnTo>
                    <a:pt x="36" y="382"/>
                  </a:lnTo>
                  <a:lnTo>
                    <a:pt x="38" y="382"/>
                  </a:lnTo>
                  <a:lnTo>
                    <a:pt x="38" y="380"/>
                  </a:lnTo>
                  <a:lnTo>
                    <a:pt x="38" y="382"/>
                  </a:lnTo>
                  <a:lnTo>
                    <a:pt x="36" y="382"/>
                  </a:lnTo>
                  <a:lnTo>
                    <a:pt x="36" y="380"/>
                  </a:lnTo>
                  <a:lnTo>
                    <a:pt x="34" y="380"/>
                  </a:lnTo>
                  <a:lnTo>
                    <a:pt x="36" y="380"/>
                  </a:lnTo>
                  <a:lnTo>
                    <a:pt x="34" y="380"/>
                  </a:lnTo>
                  <a:lnTo>
                    <a:pt x="36" y="379"/>
                  </a:lnTo>
                  <a:lnTo>
                    <a:pt x="38" y="377"/>
                  </a:lnTo>
                  <a:lnTo>
                    <a:pt x="38" y="375"/>
                  </a:lnTo>
                  <a:lnTo>
                    <a:pt x="36" y="377"/>
                  </a:lnTo>
                  <a:lnTo>
                    <a:pt x="36" y="375"/>
                  </a:lnTo>
                  <a:lnTo>
                    <a:pt x="34" y="377"/>
                  </a:lnTo>
                  <a:lnTo>
                    <a:pt x="33" y="379"/>
                  </a:lnTo>
                  <a:lnTo>
                    <a:pt x="31" y="379"/>
                  </a:lnTo>
                  <a:lnTo>
                    <a:pt x="31" y="377"/>
                  </a:lnTo>
                  <a:lnTo>
                    <a:pt x="33" y="377"/>
                  </a:lnTo>
                  <a:lnTo>
                    <a:pt x="31" y="377"/>
                  </a:lnTo>
                  <a:lnTo>
                    <a:pt x="29" y="379"/>
                  </a:lnTo>
                  <a:lnTo>
                    <a:pt x="29" y="377"/>
                  </a:lnTo>
                  <a:lnTo>
                    <a:pt x="31" y="375"/>
                  </a:lnTo>
                  <a:lnTo>
                    <a:pt x="31" y="373"/>
                  </a:lnTo>
                  <a:lnTo>
                    <a:pt x="29" y="373"/>
                  </a:lnTo>
                  <a:lnTo>
                    <a:pt x="27" y="373"/>
                  </a:lnTo>
                  <a:lnTo>
                    <a:pt x="25" y="373"/>
                  </a:lnTo>
                  <a:lnTo>
                    <a:pt x="25" y="371"/>
                  </a:lnTo>
                  <a:lnTo>
                    <a:pt x="23" y="371"/>
                  </a:lnTo>
                  <a:lnTo>
                    <a:pt x="21" y="371"/>
                  </a:lnTo>
                  <a:lnTo>
                    <a:pt x="21" y="369"/>
                  </a:lnTo>
                  <a:lnTo>
                    <a:pt x="19" y="369"/>
                  </a:lnTo>
                  <a:lnTo>
                    <a:pt x="19" y="371"/>
                  </a:lnTo>
                  <a:lnTo>
                    <a:pt x="17" y="371"/>
                  </a:lnTo>
                  <a:lnTo>
                    <a:pt x="17" y="369"/>
                  </a:lnTo>
                  <a:lnTo>
                    <a:pt x="19" y="369"/>
                  </a:lnTo>
                  <a:lnTo>
                    <a:pt x="19" y="367"/>
                  </a:lnTo>
                  <a:lnTo>
                    <a:pt x="19" y="365"/>
                  </a:lnTo>
                  <a:lnTo>
                    <a:pt x="17" y="367"/>
                  </a:lnTo>
                  <a:lnTo>
                    <a:pt x="15" y="367"/>
                  </a:lnTo>
                  <a:lnTo>
                    <a:pt x="15" y="369"/>
                  </a:lnTo>
                  <a:lnTo>
                    <a:pt x="15" y="371"/>
                  </a:lnTo>
                  <a:lnTo>
                    <a:pt x="15" y="369"/>
                  </a:lnTo>
                  <a:lnTo>
                    <a:pt x="13" y="367"/>
                  </a:lnTo>
                  <a:lnTo>
                    <a:pt x="15" y="367"/>
                  </a:lnTo>
                  <a:lnTo>
                    <a:pt x="13" y="367"/>
                  </a:lnTo>
                  <a:lnTo>
                    <a:pt x="11" y="367"/>
                  </a:lnTo>
                  <a:lnTo>
                    <a:pt x="13" y="367"/>
                  </a:lnTo>
                  <a:lnTo>
                    <a:pt x="11" y="365"/>
                  </a:lnTo>
                  <a:lnTo>
                    <a:pt x="11" y="363"/>
                  </a:lnTo>
                  <a:lnTo>
                    <a:pt x="13" y="363"/>
                  </a:lnTo>
                  <a:lnTo>
                    <a:pt x="11" y="363"/>
                  </a:lnTo>
                  <a:lnTo>
                    <a:pt x="13" y="363"/>
                  </a:lnTo>
                  <a:lnTo>
                    <a:pt x="13" y="361"/>
                  </a:lnTo>
                  <a:lnTo>
                    <a:pt x="11" y="361"/>
                  </a:lnTo>
                  <a:lnTo>
                    <a:pt x="11" y="359"/>
                  </a:lnTo>
                  <a:lnTo>
                    <a:pt x="11" y="357"/>
                  </a:lnTo>
                  <a:lnTo>
                    <a:pt x="11" y="356"/>
                  </a:lnTo>
                  <a:lnTo>
                    <a:pt x="11" y="357"/>
                  </a:lnTo>
                  <a:lnTo>
                    <a:pt x="11" y="356"/>
                  </a:lnTo>
                  <a:lnTo>
                    <a:pt x="11" y="354"/>
                  </a:lnTo>
                  <a:lnTo>
                    <a:pt x="11" y="352"/>
                  </a:lnTo>
                  <a:lnTo>
                    <a:pt x="9" y="352"/>
                  </a:lnTo>
                  <a:lnTo>
                    <a:pt x="11" y="352"/>
                  </a:lnTo>
                  <a:lnTo>
                    <a:pt x="13" y="352"/>
                  </a:lnTo>
                  <a:lnTo>
                    <a:pt x="13" y="350"/>
                  </a:lnTo>
                  <a:lnTo>
                    <a:pt x="11" y="348"/>
                  </a:lnTo>
                  <a:lnTo>
                    <a:pt x="13" y="348"/>
                  </a:lnTo>
                  <a:lnTo>
                    <a:pt x="13" y="346"/>
                  </a:lnTo>
                  <a:lnTo>
                    <a:pt x="15" y="346"/>
                  </a:lnTo>
                  <a:lnTo>
                    <a:pt x="13" y="346"/>
                  </a:lnTo>
                  <a:lnTo>
                    <a:pt x="13" y="344"/>
                  </a:lnTo>
                  <a:lnTo>
                    <a:pt x="13" y="342"/>
                  </a:lnTo>
                  <a:lnTo>
                    <a:pt x="13" y="340"/>
                  </a:lnTo>
                  <a:lnTo>
                    <a:pt x="15" y="340"/>
                  </a:lnTo>
                  <a:lnTo>
                    <a:pt x="15" y="338"/>
                  </a:lnTo>
                  <a:lnTo>
                    <a:pt x="13" y="338"/>
                  </a:lnTo>
                  <a:lnTo>
                    <a:pt x="11" y="336"/>
                  </a:lnTo>
                  <a:lnTo>
                    <a:pt x="13" y="338"/>
                  </a:lnTo>
                  <a:lnTo>
                    <a:pt x="15" y="336"/>
                  </a:lnTo>
                  <a:lnTo>
                    <a:pt x="13" y="336"/>
                  </a:lnTo>
                  <a:lnTo>
                    <a:pt x="13" y="334"/>
                  </a:lnTo>
                  <a:lnTo>
                    <a:pt x="15" y="334"/>
                  </a:lnTo>
                  <a:lnTo>
                    <a:pt x="17" y="336"/>
                  </a:lnTo>
                  <a:lnTo>
                    <a:pt x="15" y="334"/>
                  </a:lnTo>
                  <a:lnTo>
                    <a:pt x="15" y="332"/>
                  </a:lnTo>
                  <a:lnTo>
                    <a:pt x="13" y="332"/>
                  </a:lnTo>
                  <a:lnTo>
                    <a:pt x="13" y="331"/>
                  </a:lnTo>
                  <a:lnTo>
                    <a:pt x="15" y="331"/>
                  </a:lnTo>
                  <a:lnTo>
                    <a:pt x="13" y="329"/>
                  </a:lnTo>
                  <a:lnTo>
                    <a:pt x="13" y="327"/>
                  </a:lnTo>
                  <a:lnTo>
                    <a:pt x="13" y="325"/>
                  </a:lnTo>
                  <a:lnTo>
                    <a:pt x="11" y="325"/>
                  </a:lnTo>
                  <a:lnTo>
                    <a:pt x="11" y="323"/>
                  </a:lnTo>
                  <a:lnTo>
                    <a:pt x="9" y="323"/>
                  </a:lnTo>
                  <a:lnTo>
                    <a:pt x="9" y="321"/>
                  </a:lnTo>
                  <a:lnTo>
                    <a:pt x="9" y="319"/>
                  </a:lnTo>
                  <a:lnTo>
                    <a:pt x="9" y="317"/>
                  </a:lnTo>
                  <a:lnTo>
                    <a:pt x="9" y="315"/>
                  </a:lnTo>
                  <a:lnTo>
                    <a:pt x="9" y="317"/>
                  </a:lnTo>
                  <a:lnTo>
                    <a:pt x="11" y="315"/>
                  </a:lnTo>
                  <a:lnTo>
                    <a:pt x="11" y="313"/>
                  </a:lnTo>
                  <a:lnTo>
                    <a:pt x="11" y="311"/>
                  </a:lnTo>
                  <a:lnTo>
                    <a:pt x="9" y="311"/>
                  </a:lnTo>
                  <a:lnTo>
                    <a:pt x="11" y="311"/>
                  </a:lnTo>
                  <a:lnTo>
                    <a:pt x="11" y="309"/>
                  </a:lnTo>
                  <a:lnTo>
                    <a:pt x="11" y="308"/>
                  </a:lnTo>
                  <a:lnTo>
                    <a:pt x="9" y="308"/>
                  </a:lnTo>
                  <a:lnTo>
                    <a:pt x="9" y="306"/>
                  </a:lnTo>
                  <a:lnTo>
                    <a:pt x="9" y="308"/>
                  </a:lnTo>
                  <a:lnTo>
                    <a:pt x="9" y="309"/>
                  </a:lnTo>
                  <a:lnTo>
                    <a:pt x="8" y="309"/>
                  </a:lnTo>
                  <a:lnTo>
                    <a:pt x="8" y="308"/>
                  </a:lnTo>
                  <a:lnTo>
                    <a:pt x="9" y="308"/>
                  </a:lnTo>
                  <a:lnTo>
                    <a:pt x="8" y="306"/>
                  </a:lnTo>
                  <a:lnTo>
                    <a:pt x="9" y="306"/>
                  </a:lnTo>
                  <a:lnTo>
                    <a:pt x="8" y="306"/>
                  </a:lnTo>
                  <a:lnTo>
                    <a:pt x="8" y="304"/>
                  </a:lnTo>
                  <a:lnTo>
                    <a:pt x="8" y="302"/>
                  </a:lnTo>
                  <a:lnTo>
                    <a:pt x="8" y="300"/>
                  </a:lnTo>
                  <a:lnTo>
                    <a:pt x="9" y="300"/>
                  </a:lnTo>
                  <a:lnTo>
                    <a:pt x="8" y="300"/>
                  </a:lnTo>
                  <a:lnTo>
                    <a:pt x="8" y="298"/>
                  </a:lnTo>
                  <a:lnTo>
                    <a:pt x="8" y="300"/>
                  </a:lnTo>
                  <a:lnTo>
                    <a:pt x="6" y="300"/>
                  </a:lnTo>
                  <a:lnTo>
                    <a:pt x="6" y="298"/>
                  </a:lnTo>
                  <a:lnTo>
                    <a:pt x="8" y="298"/>
                  </a:lnTo>
                  <a:lnTo>
                    <a:pt x="8" y="296"/>
                  </a:lnTo>
                  <a:lnTo>
                    <a:pt x="8" y="294"/>
                  </a:lnTo>
                  <a:lnTo>
                    <a:pt x="8" y="292"/>
                  </a:lnTo>
                  <a:lnTo>
                    <a:pt x="9" y="292"/>
                  </a:lnTo>
                  <a:lnTo>
                    <a:pt x="9" y="290"/>
                  </a:lnTo>
                  <a:lnTo>
                    <a:pt x="11" y="290"/>
                  </a:lnTo>
                  <a:lnTo>
                    <a:pt x="11" y="288"/>
                  </a:lnTo>
                  <a:lnTo>
                    <a:pt x="13" y="286"/>
                  </a:lnTo>
                  <a:lnTo>
                    <a:pt x="13" y="284"/>
                  </a:lnTo>
                  <a:lnTo>
                    <a:pt x="13" y="283"/>
                  </a:lnTo>
                  <a:lnTo>
                    <a:pt x="15" y="284"/>
                  </a:lnTo>
                  <a:lnTo>
                    <a:pt x="17" y="284"/>
                  </a:lnTo>
                  <a:lnTo>
                    <a:pt x="15" y="284"/>
                  </a:lnTo>
                  <a:lnTo>
                    <a:pt x="15" y="283"/>
                  </a:lnTo>
                  <a:lnTo>
                    <a:pt x="13" y="283"/>
                  </a:lnTo>
                  <a:lnTo>
                    <a:pt x="15" y="281"/>
                  </a:lnTo>
                  <a:lnTo>
                    <a:pt x="13" y="281"/>
                  </a:lnTo>
                  <a:lnTo>
                    <a:pt x="13" y="279"/>
                  </a:lnTo>
                  <a:lnTo>
                    <a:pt x="13" y="277"/>
                  </a:lnTo>
                  <a:lnTo>
                    <a:pt x="15" y="277"/>
                  </a:lnTo>
                  <a:lnTo>
                    <a:pt x="15" y="279"/>
                  </a:lnTo>
                  <a:lnTo>
                    <a:pt x="17" y="279"/>
                  </a:lnTo>
                  <a:lnTo>
                    <a:pt x="17" y="277"/>
                  </a:lnTo>
                  <a:lnTo>
                    <a:pt x="19" y="277"/>
                  </a:lnTo>
                  <a:lnTo>
                    <a:pt x="19" y="279"/>
                  </a:lnTo>
                  <a:lnTo>
                    <a:pt x="21" y="281"/>
                  </a:lnTo>
                  <a:lnTo>
                    <a:pt x="21" y="279"/>
                  </a:lnTo>
                  <a:lnTo>
                    <a:pt x="21" y="277"/>
                  </a:lnTo>
                  <a:lnTo>
                    <a:pt x="23" y="277"/>
                  </a:lnTo>
                  <a:lnTo>
                    <a:pt x="25" y="277"/>
                  </a:lnTo>
                  <a:lnTo>
                    <a:pt x="25" y="275"/>
                  </a:lnTo>
                  <a:lnTo>
                    <a:pt x="27" y="275"/>
                  </a:lnTo>
                  <a:lnTo>
                    <a:pt x="27" y="273"/>
                  </a:lnTo>
                  <a:lnTo>
                    <a:pt x="25" y="271"/>
                  </a:lnTo>
                  <a:lnTo>
                    <a:pt x="25" y="269"/>
                  </a:lnTo>
                  <a:lnTo>
                    <a:pt x="27" y="271"/>
                  </a:lnTo>
                  <a:lnTo>
                    <a:pt x="29" y="271"/>
                  </a:lnTo>
                  <a:lnTo>
                    <a:pt x="27" y="269"/>
                  </a:lnTo>
                  <a:lnTo>
                    <a:pt x="25" y="269"/>
                  </a:lnTo>
                  <a:lnTo>
                    <a:pt x="25" y="267"/>
                  </a:lnTo>
                  <a:lnTo>
                    <a:pt x="27" y="267"/>
                  </a:lnTo>
                  <a:lnTo>
                    <a:pt x="27" y="269"/>
                  </a:lnTo>
                  <a:lnTo>
                    <a:pt x="29" y="269"/>
                  </a:lnTo>
                  <a:lnTo>
                    <a:pt x="29" y="267"/>
                  </a:lnTo>
                  <a:lnTo>
                    <a:pt x="29" y="265"/>
                  </a:lnTo>
                  <a:lnTo>
                    <a:pt x="31" y="265"/>
                  </a:lnTo>
                  <a:lnTo>
                    <a:pt x="29" y="263"/>
                  </a:lnTo>
                  <a:lnTo>
                    <a:pt x="31" y="263"/>
                  </a:lnTo>
                  <a:lnTo>
                    <a:pt x="31" y="261"/>
                  </a:lnTo>
                  <a:lnTo>
                    <a:pt x="33" y="261"/>
                  </a:lnTo>
                  <a:lnTo>
                    <a:pt x="33" y="263"/>
                  </a:lnTo>
                  <a:lnTo>
                    <a:pt x="34" y="263"/>
                  </a:lnTo>
                  <a:lnTo>
                    <a:pt x="34" y="261"/>
                  </a:lnTo>
                  <a:lnTo>
                    <a:pt x="36" y="261"/>
                  </a:lnTo>
                  <a:lnTo>
                    <a:pt x="36" y="260"/>
                  </a:lnTo>
                  <a:lnTo>
                    <a:pt x="34" y="260"/>
                  </a:lnTo>
                  <a:lnTo>
                    <a:pt x="36" y="260"/>
                  </a:lnTo>
                  <a:lnTo>
                    <a:pt x="34" y="260"/>
                  </a:lnTo>
                  <a:lnTo>
                    <a:pt x="36" y="260"/>
                  </a:lnTo>
                  <a:lnTo>
                    <a:pt x="36" y="258"/>
                  </a:lnTo>
                  <a:lnTo>
                    <a:pt x="36" y="256"/>
                  </a:lnTo>
                  <a:lnTo>
                    <a:pt x="38" y="256"/>
                  </a:lnTo>
                  <a:lnTo>
                    <a:pt x="40" y="256"/>
                  </a:lnTo>
                  <a:lnTo>
                    <a:pt x="40" y="254"/>
                  </a:lnTo>
                  <a:lnTo>
                    <a:pt x="42" y="254"/>
                  </a:lnTo>
                  <a:lnTo>
                    <a:pt x="44" y="254"/>
                  </a:lnTo>
                  <a:lnTo>
                    <a:pt x="44" y="252"/>
                  </a:lnTo>
                  <a:lnTo>
                    <a:pt x="44" y="250"/>
                  </a:lnTo>
                  <a:lnTo>
                    <a:pt x="44" y="248"/>
                  </a:lnTo>
                  <a:lnTo>
                    <a:pt x="46" y="248"/>
                  </a:lnTo>
                  <a:lnTo>
                    <a:pt x="48" y="248"/>
                  </a:lnTo>
                  <a:lnTo>
                    <a:pt x="46" y="248"/>
                  </a:lnTo>
                  <a:lnTo>
                    <a:pt x="46" y="246"/>
                  </a:lnTo>
                  <a:lnTo>
                    <a:pt x="48" y="246"/>
                  </a:lnTo>
                  <a:lnTo>
                    <a:pt x="48" y="244"/>
                  </a:lnTo>
                  <a:lnTo>
                    <a:pt x="48" y="242"/>
                  </a:lnTo>
                  <a:lnTo>
                    <a:pt x="50" y="242"/>
                  </a:lnTo>
                  <a:lnTo>
                    <a:pt x="50" y="240"/>
                  </a:lnTo>
                  <a:lnTo>
                    <a:pt x="52" y="240"/>
                  </a:lnTo>
                  <a:lnTo>
                    <a:pt x="52" y="238"/>
                  </a:lnTo>
                  <a:lnTo>
                    <a:pt x="54" y="238"/>
                  </a:lnTo>
                  <a:lnTo>
                    <a:pt x="54" y="236"/>
                  </a:lnTo>
                  <a:lnTo>
                    <a:pt x="54" y="235"/>
                  </a:lnTo>
                  <a:lnTo>
                    <a:pt x="56" y="235"/>
                  </a:lnTo>
                  <a:lnTo>
                    <a:pt x="56" y="233"/>
                  </a:lnTo>
                  <a:lnTo>
                    <a:pt x="57" y="233"/>
                  </a:lnTo>
                  <a:lnTo>
                    <a:pt x="57" y="231"/>
                  </a:lnTo>
                  <a:lnTo>
                    <a:pt x="59" y="231"/>
                  </a:lnTo>
                  <a:lnTo>
                    <a:pt x="59" y="229"/>
                  </a:lnTo>
                  <a:lnTo>
                    <a:pt x="59" y="227"/>
                  </a:lnTo>
                  <a:lnTo>
                    <a:pt x="59" y="225"/>
                  </a:lnTo>
                  <a:lnTo>
                    <a:pt x="61" y="225"/>
                  </a:lnTo>
                  <a:lnTo>
                    <a:pt x="61" y="223"/>
                  </a:lnTo>
                  <a:lnTo>
                    <a:pt x="61" y="221"/>
                  </a:lnTo>
                  <a:lnTo>
                    <a:pt x="63" y="221"/>
                  </a:lnTo>
                  <a:lnTo>
                    <a:pt x="61" y="221"/>
                  </a:lnTo>
                  <a:lnTo>
                    <a:pt x="61" y="219"/>
                  </a:lnTo>
                  <a:lnTo>
                    <a:pt x="63" y="219"/>
                  </a:lnTo>
                  <a:lnTo>
                    <a:pt x="63" y="221"/>
                  </a:lnTo>
                  <a:lnTo>
                    <a:pt x="63" y="219"/>
                  </a:lnTo>
                  <a:lnTo>
                    <a:pt x="65" y="219"/>
                  </a:lnTo>
                  <a:lnTo>
                    <a:pt x="65" y="217"/>
                  </a:lnTo>
                  <a:lnTo>
                    <a:pt x="67" y="217"/>
                  </a:lnTo>
                  <a:lnTo>
                    <a:pt x="71" y="215"/>
                  </a:lnTo>
                  <a:lnTo>
                    <a:pt x="71" y="217"/>
                  </a:lnTo>
                  <a:lnTo>
                    <a:pt x="73" y="217"/>
                  </a:lnTo>
                  <a:lnTo>
                    <a:pt x="73" y="219"/>
                  </a:lnTo>
                  <a:lnTo>
                    <a:pt x="75" y="219"/>
                  </a:lnTo>
                  <a:lnTo>
                    <a:pt x="75" y="217"/>
                  </a:lnTo>
                  <a:lnTo>
                    <a:pt x="75" y="215"/>
                  </a:lnTo>
                  <a:lnTo>
                    <a:pt x="75" y="217"/>
                  </a:lnTo>
                  <a:lnTo>
                    <a:pt x="75" y="215"/>
                  </a:lnTo>
                  <a:lnTo>
                    <a:pt x="73" y="215"/>
                  </a:lnTo>
                  <a:lnTo>
                    <a:pt x="73" y="213"/>
                  </a:lnTo>
                  <a:lnTo>
                    <a:pt x="75" y="213"/>
                  </a:lnTo>
                  <a:lnTo>
                    <a:pt x="75" y="215"/>
                  </a:lnTo>
                  <a:lnTo>
                    <a:pt x="77" y="215"/>
                  </a:lnTo>
                  <a:lnTo>
                    <a:pt x="77" y="213"/>
                  </a:lnTo>
                  <a:lnTo>
                    <a:pt x="75" y="213"/>
                  </a:lnTo>
                  <a:lnTo>
                    <a:pt x="77" y="212"/>
                  </a:lnTo>
                  <a:lnTo>
                    <a:pt x="75" y="212"/>
                  </a:lnTo>
                  <a:lnTo>
                    <a:pt x="75" y="210"/>
                  </a:lnTo>
                  <a:lnTo>
                    <a:pt x="73" y="208"/>
                  </a:lnTo>
                  <a:lnTo>
                    <a:pt x="73" y="206"/>
                  </a:lnTo>
                  <a:lnTo>
                    <a:pt x="73" y="204"/>
                  </a:lnTo>
                  <a:lnTo>
                    <a:pt x="75" y="204"/>
                  </a:lnTo>
                  <a:lnTo>
                    <a:pt x="73" y="204"/>
                  </a:lnTo>
                  <a:lnTo>
                    <a:pt x="73" y="202"/>
                  </a:lnTo>
                  <a:lnTo>
                    <a:pt x="75" y="202"/>
                  </a:lnTo>
                  <a:lnTo>
                    <a:pt x="75" y="200"/>
                  </a:lnTo>
                  <a:lnTo>
                    <a:pt x="73" y="198"/>
                  </a:lnTo>
                  <a:lnTo>
                    <a:pt x="75" y="198"/>
                  </a:lnTo>
                  <a:lnTo>
                    <a:pt x="75" y="196"/>
                  </a:lnTo>
                  <a:lnTo>
                    <a:pt x="75" y="194"/>
                  </a:lnTo>
                  <a:lnTo>
                    <a:pt x="73" y="192"/>
                  </a:lnTo>
                  <a:lnTo>
                    <a:pt x="71" y="192"/>
                  </a:lnTo>
                  <a:lnTo>
                    <a:pt x="71" y="190"/>
                  </a:lnTo>
                  <a:lnTo>
                    <a:pt x="71" y="189"/>
                  </a:lnTo>
                  <a:lnTo>
                    <a:pt x="69" y="190"/>
                  </a:lnTo>
                  <a:lnTo>
                    <a:pt x="69" y="189"/>
                  </a:lnTo>
                  <a:lnTo>
                    <a:pt x="67" y="189"/>
                  </a:lnTo>
                  <a:lnTo>
                    <a:pt x="65" y="189"/>
                  </a:lnTo>
                  <a:lnTo>
                    <a:pt x="63" y="189"/>
                  </a:lnTo>
                  <a:lnTo>
                    <a:pt x="63" y="187"/>
                  </a:lnTo>
                  <a:lnTo>
                    <a:pt x="63" y="185"/>
                  </a:lnTo>
                  <a:lnTo>
                    <a:pt x="61" y="185"/>
                  </a:lnTo>
                  <a:lnTo>
                    <a:pt x="61" y="183"/>
                  </a:lnTo>
                  <a:lnTo>
                    <a:pt x="63" y="183"/>
                  </a:lnTo>
                  <a:lnTo>
                    <a:pt x="63" y="181"/>
                  </a:lnTo>
                  <a:lnTo>
                    <a:pt x="63" y="179"/>
                  </a:lnTo>
                  <a:lnTo>
                    <a:pt x="65" y="179"/>
                  </a:lnTo>
                  <a:lnTo>
                    <a:pt x="63" y="179"/>
                  </a:lnTo>
                  <a:lnTo>
                    <a:pt x="63" y="181"/>
                  </a:lnTo>
                  <a:lnTo>
                    <a:pt x="61" y="183"/>
                  </a:lnTo>
                  <a:lnTo>
                    <a:pt x="59" y="183"/>
                  </a:lnTo>
                  <a:lnTo>
                    <a:pt x="57" y="183"/>
                  </a:lnTo>
                  <a:lnTo>
                    <a:pt x="57" y="181"/>
                  </a:lnTo>
                  <a:lnTo>
                    <a:pt x="57" y="183"/>
                  </a:lnTo>
                  <a:lnTo>
                    <a:pt x="56" y="183"/>
                  </a:lnTo>
                  <a:lnTo>
                    <a:pt x="56" y="181"/>
                  </a:lnTo>
                  <a:lnTo>
                    <a:pt x="56" y="179"/>
                  </a:lnTo>
                  <a:lnTo>
                    <a:pt x="54" y="177"/>
                  </a:lnTo>
                  <a:lnTo>
                    <a:pt x="54" y="175"/>
                  </a:lnTo>
                  <a:lnTo>
                    <a:pt x="54" y="173"/>
                  </a:lnTo>
                  <a:lnTo>
                    <a:pt x="54" y="171"/>
                  </a:lnTo>
                  <a:lnTo>
                    <a:pt x="52" y="171"/>
                  </a:lnTo>
                  <a:lnTo>
                    <a:pt x="52" y="169"/>
                  </a:lnTo>
                  <a:lnTo>
                    <a:pt x="52" y="167"/>
                  </a:lnTo>
                  <a:lnTo>
                    <a:pt x="50" y="167"/>
                  </a:lnTo>
                  <a:lnTo>
                    <a:pt x="48" y="165"/>
                  </a:lnTo>
                  <a:lnTo>
                    <a:pt x="48" y="164"/>
                  </a:lnTo>
                  <a:lnTo>
                    <a:pt x="48" y="162"/>
                  </a:lnTo>
                  <a:lnTo>
                    <a:pt x="48" y="160"/>
                  </a:lnTo>
                  <a:lnTo>
                    <a:pt x="48" y="158"/>
                  </a:lnTo>
                  <a:lnTo>
                    <a:pt x="48" y="156"/>
                  </a:lnTo>
                  <a:lnTo>
                    <a:pt x="50" y="156"/>
                  </a:lnTo>
                  <a:lnTo>
                    <a:pt x="50" y="154"/>
                  </a:lnTo>
                  <a:lnTo>
                    <a:pt x="52" y="152"/>
                  </a:lnTo>
                  <a:lnTo>
                    <a:pt x="52" y="150"/>
                  </a:lnTo>
                  <a:lnTo>
                    <a:pt x="52" y="148"/>
                  </a:lnTo>
                  <a:lnTo>
                    <a:pt x="52" y="146"/>
                  </a:lnTo>
                  <a:lnTo>
                    <a:pt x="52" y="144"/>
                  </a:lnTo>
                  <a:lnTo>
                    <a:pt x="52" y="142"/>
                  </a:lnTo>
                  <a:lnTo>
                    <a:pt x="54" y="142"/>
                  </a:lnTo>
                  <a:lnTo>
                    <a:pt x="52" y="141"/>
                  </a:lnTo>
                  <a:lnTo>
                    <a:pt x="52" y="139"/>
                  </a:lnTo>
                  <a:lnTo>
                    <a:pt x="50" y="135"/>
                  </a:lnTo>
                  <a:lnTo>
                    <a:pt x="48" y="135"/>
                  </a:lnTo>
                  <a:lnTo>
                    <a:pt x="48" y="133"/>
                  </a:lnTo>
                  <a:lnTo>
                    <a:pt x="48" y="131"/>
                  </a:lnTo>
                  <a:lnTo>
                    <a:pt x="48" y="129"/>
                  </a:lnTo>
                  <a:lnTo>
                    <a:pt x="46" y="129"/>
                  </a:lnTo>
                  <a:lnTo>
                    <a:pt x="46" y="127"/>
                  </a:lnTo>
                  <a:lnTo>
                    <a:pt x="48" y="125"/>
                  </a:lnTo>
                  <a:lnTo>
                    <a:pt x="46" y="125"/>
                  </a:lnTo>
                  <a:lnTo>
                    <a:pt x="46" y="123"/>
                  </a:lnTo>
                  <a:lnTo>
                    <a:pt x="48" y="123"/>
                  </a:lnTo>
                  <a:lnTo>
                    <a:pt x="50" y="123"/>
                  </a:lnTo>
                  <a:lnTo>
                    <a:pt x="50" y="121"/>
                  </a:lnTo>
                  <a:lnTo>
                    <a:pt x="50" y="119"/>
                  </a:lnTo>
                  <a:lnTo>
                    <a:pt x="50" y="117"/>
                  </a:lnTo>
                  <a:lnTo>
                    <a:pt x="48" y="117"/>
                  </a:lnTo>
                  <a:lnTo>
                    <a:pt x="46" y="116"/>
                  </a:lnTo>
                  <a:lnTo>
                    <a:pt x="44" y="116"/>
                  </a:lnTo>
                  <a:lnTo>
                    <a:pt x="44" y="114"/>
                  </a:lnTo>
                  <a:lnTo>
                    <a:pt x="44" y="112"/>
                  </a:lnTo>
                  <a:lnTo>
                    <a:pt x="46" y="112"/>
                  </a:lnTo>
                  <a:lnTo>
                    <a:pt x="46" y="110"/>
                  </a:lnTo>
                  <a:lnTo>
                    <a:pt x="46" y="108"/>
                  </a:lnTo>
                  <a:lnTo>
                    <a:pt x="46" y="106"/>
                  </a:lnTo>
                  <a:lnTo>
                    <a:pt x="46" y="104"/>
                  </a:lnTo>
                  <a:lnTo>
                    <a:pt x="44" y="104"/>
                  </a:lnTo>
                  <a:lnTo>
                    <a:pt x="44" y="102"/>
                  </a:lnTo>
                  <a:lnTo>
                    <a:pt x="44" y="100"/>
                  </a:lnTo>
                  <a:lnTo>
                    <a:pt x="44" y="98"/>
                  </a:lnTo>
                  <a:lnTo>
                    <a:pt x="46" y="98"/>
                  </a:lnTo>
                  <a:lnTo>
                    <a:pt x="46" y="96"/>
                  </a:lnTo>
                  <a:lnTo>
                    <a:pt x="48" y="96"/>
                  </a:lnTo>
                  <a:lnTo>
                    <a:pt x="48" y="94"/>
                  </a:lnTo>
                  <a:lnTo>
                    <a:pt x="46" y="94"/>
                  </a:lnTo>
                  <a:lnTo>
                    <a:pt x="44" y="93"/>
                  </a:lnTo>
                  <a:lnTo>
                    <a:pt x="44" y="91"/>
                  </a:lnTo>
                  <a:lnTo>
                    <a:pt x="42" y="87"/>
                  </a:lnTo>
                  <a:lnTo>
                    <a:pt x="40" y="89"/>
                  </a:lnTo>
                  <a:lnTo>
                    <a:pt x="40" y="87"/>
                  </a:lnTo>
                  <a:lnTo>
                    <a:pt x="40" y="85"/>
                  </a:lnTo>
                  <a:lnTo>
                    <a:pt x="40" y="83"/>
                  </a:lnTo>
                  <a:lnTo>
                    <a:pt x="38" y="83"/>
                  </a:lnTo>
                  <a:lnTo>
                    <a:pt x="38" y="81"/>
                  </a:lnTo>
                  <a:lnTo>
                    <a:pt x="36" y="79"/>
                  </a:lnTo>
                  <a:lnTo>
                    <a:pt x="34" y="77"/>
                  </a:lnTo>
                  <a:lnTo>
                    <a:pt x="34" y="75"/>
                  </a:lnTo>
                  <a:lnTo>
                    <a:pt x="33" y="77"/>
                  </a:lnTo>
                  <a:lnTo>
                    <a:pt x="33" y="75"/>
                  </a:lnTo>
                  <a:lnTo>
                    <a:pt x="31" y="75"/>
                  </a:lnTo>
                  <a:lnTo>
                    <a:pt x="29" y="73"/>
                  </a:lnTo>
                  <a:lnTo>
                    <a:pt x="27" y="73"/>
                  </a:lnTo>
                  <a:lnTo>
                    <a:pt x="23" y="73"/>
                  </a:lnTo>
                  <a:lnTo>
                    <a:pt x="21" y="71"/>
                  </a:lnTo>
                  <a:lnTo>
                    <a:pt x="21" y="69"/>
                  </a:lnTo>
                  <a:lnTo>
                    <a:pt x="17" y="68"/>
                  </a:lnTo>
                  <a:lnTo>
                    <a:pt x="17" y="66"/>
                  </a:lnTo>
                  <a:lnTo>
                    <a:pt x="15" y="66"/>
                  </a:lnTo>
                  <a:lnTo>
                    <a:pt x="15" y="64"/>
                  </a:lnTo>
                  <a:lnTo>
                    <a:pt x="13" y="64"/>
                  </a:lnTo>
                  <a:lnTo>
                    <a:pt x="11" y="62"/>
                  </a:lnTo>
                  <a:lnTo>
                    <a:pt x="11" y="60"/>
                  </a:lnTo>
                  <a:lnTo>
                    <a:pt x="9" y="60"/>
                  </a:lnTo>
                  <a:lnTo>
                    <a:pt x="9" y="58"/>
                  </a:lnTo>
                  <a:lnTo>
                    <a:pt x="8" y="56"/>
                  </a:lnTo>
                  <a:lnTo>
                    <a:pt x="6" y="56"/>
                  </a:lnTo>
                  <a:lnTo>
                    <a:pt x="4" y="54"/>
                  </a:lnTo>
                  <a:lnTo>
                    <a:pt x="4" y="52"/>
                  </a:lnTo>
                  <a:lnTo>
                    <a:pt x="4" y="50"/>
                  </a:lnTo>
                  <a:lnTo>
                    <a:pt x="2" y="48"/>
                  </a:lnTo>
                  <a:lnTo>
                    <a:pt x="0" y="48"/>
                  </a:lnTo>
                  <a:lnTo>
                    <a:pt x="2" y="45"/>
                  </a:lnTo>
                  <a:lnTo>
                    <a:pt x="6" y="48"/>
                  </a:lnTo>
                  <a:lnTo>
                    <a:pt x="8" y="48"/>
                  </a:lnTo>
                  <a:lnTo>
                    <a:pt x="8" y="46"/>
                  </a:lnTo>
                  <a:lnTo>
                    <a:pt x="6" y="41"/>
                  </a:lnTo>
                  <a:lnTo>
                    <a:pt x="8" y="39"/>
                  </a:lnTo>
                  <a:lnTo>
                    <a:pt x="9" y="37"/>
                  </a:lnTo>
                  <a:lnTo>
                    <a:pt x="15" y="37"/>
                  </a:lnTo>
                  <a:lnTo>
                    <a:pt x="15" y="39"/>
                  </a:lnTo>
                  <a:lnTo>
                    <a:pt x="21" y="46"/>
                  </a:lnTo>
                  <a:lnTo>
                    <a:pt x="21" y="48"/>
                  </a:lnTo>
                  <a:lnTo>
                    <a:pt x="25" y="52"/>
                  </a:lnTo>
                  <a:lnTo>
                    <a:pt x="25" y="54"/>
                  </a:lnTo>
                  <a:lnTo>
                    <a:pt x="25" y="56"/>
                  </a:lnTo>
                  <a:lnTo>
                    <a:pt x="27" y="58"/>
                  </a:lnTo>
                  <a:lnTo>
                    <a:pt x="27" y="62"/>
                  </a:lnTo>
                  <a:lnTo>
                    <a:pt x="29" y="62"/>
                  </a:lnTo>
                  <a:lnTo>
                    <a:pt x="31" y="62"/>
                  </a:lnTo>
                  <a:lnTo>
                    <a:pt x="34" y="64"/>
                  </a:lnTo>
                  <a:lnTo>
                    <a:pt x="38" y="64"/>
                  </a:lnTo>
                  <a:lnTo>
                    <a:pt x="40" y="66"/>
                  </a:lnTo>
                  <a:lnTo>
                    <a:pt x="44" y="64"/>
                  </a:lnTo>
                  <a:lnTo>
                    <a:pt x="48" y="64"/>
                  </a:lnTo>
                  <a:lnTo>
                    <a:pt x="50" y="62"/>
                  </a:lnTo>
                  <a:lnTo>
                    <a:pt x="50" y="60"/>
                  </a:lnTo>
                  <a:lnTo>
                    <a:pt x="50" y="58"/>
                  </a:lnTo>
                  <a:lnTo>
                    <a:pt x="52" y="58"/>
                  </a:lnTo>
                  <a:lnTo>
                    <a:pt x="56" y="60"/>
                  </a:lnTo>
                  <a:lnTo>
                    <a:pt x="56" y="62"/>
                  </a:lnTo>
                  <a:lnTo>
                    <a:pt x="59" y="62"/>
                  </a:lnTo>
                  <a:lnTo>
                    <a:pt x="61" y="64"/>
                  </a:lnTo>
                  <a:lnTo>
                    <a:pt x="63" y="64"/>
                  </a:lnTo>
                  <a:lnTo>
                    <a:pt x="65" y="66"/>
                  </a:lnTo>
                  <a:lnTo>
                    <a:pt x="67" y="68"/>
                  </a:lnTo>
                  <a:lnTo>
                    <a:pt x="67" y="69"/>
                  </a:lnTo>
                  <a:lnTo>
                    <a:pt x="69" y="68"/>
                  </a:lnTo>
                  <a:lnTo>
                    <a:pt x="69" y="66"/>
                  </a:lnTo>
                  <a:lnTo>
                    <a:pt x="71" y="66"/>
                  </a:lnTo>
                  <a:lnTo>
                    <a:pt x="71" y="64"/>
                  </a:lnTo>
                  <a:lnTo>
                    <a:pt x="71" y="62"/>
                  </a:lnTo>
                  <a:lnTo>
                    <a:pt x="71" y="60"/>
                  </a:lnTo>
                  <a:lnTo>
                    <a:pt x="73" y="58"/>
                  </a:lnTo>
                  <a:lnTo>
                    <a:pt x="75" y="56"/>
                  </a:lnTo>
                  <a:lnTo>
                    <a:pt x="77" y="54"/>
                  </a:lnTo>
                  <a:lnTo>
                    <a:pt x="79" y="56"/>
                  </a:lnTo>
                  <a:lnTo>
                    <a:pt x="79" y="54"/>
                  </a:lnTo>
                  <a:lnTo>
                    <a:pt x="81" y="54"/>
                  </a:lnTo>
                  <a:lnTo>
                    <a:pt x="81" y="52"/>
                  </a:lnTo>
                  <a:lnTo>
                    <a:pt x="81" y="50"/>
                  </a:lnTo>
                  <a:lnTo>
                    <a:pt x="82" y="50"/>
                  </a:lnTo>
                  <a:lnTo>
                    <a:pt x="82" y="48"/>
                  </a:lnTo>
                  <a:lnTo>
                    <a:pt x="81" y="48"/>
                  </a:lnTo>
                  <a:lnTo>
                    <a:pt x="81" y="46"/>
                  </a:lnTo>
                  <a:lnTo>
                    <a:pt x="81" y="45"/>
                  </a:lnTo>
                  <a:lnTo>
                    <a:pt x="81" y="43"/>
                  </a:lnTo>
                  <a:lnTo>
                    <a:pt x="81" y="41"/>
                  </a:lnTo>
                  <a:lnTo>
                    <a:pt x="81" y="37"/>
                  </a:lnTo>
                  <a:lnTo>
                    <a:pt x="82" y="35"/>
                  </a:lnTo>
                  <a:lnTo>
                    <a:pt x="82" y="33"/>
                  </a:lnTo>
                  <a:lnTo>
                    <a:pt x="82" y="31"/>
                  </a:lnTo>
                  <a:lnTo>
                    <a:pt x="82" y="29"/>
                  </a:lnTo>
                  <a:lnTo>
                    <a:pt x="82" y="27"/>
                  </a:lnTo>
                  <a:lnTo>
                    <a:pt x="84" y="27"/>
                  </a:lnTo>
                  <a:lnTo>
                    <a:pt x="82" y="27"/>
                  </a:lnTo>
                  <a:lnTo>
                    <a:pt x="82" y="25"/>
                  </a:lnTo>
                  <a:lnTo>
                    <a:pt x="84" y="25"/>
                  </a:lnTo>
                  <a:lnTo>
                    <a:pt x="84" y="23"/>
                  </a:lnTo>
                  <a:lnTo>
                    <a:pt x="84" y="21"/>
                  </a:lnTo>
                  <a:lnTo>
                    <a:pt x="84" y="20"/>
                  </a:lnTo>
                  <a:lnTo>
                    <a:pt x="84" y="18"/>
                  </a:lnTo>
                  <a:lnTo>
                    <a:pt x="86" y="18"/>
                  </a:lnTo>
                  <a:lnTo>
                    <a:pt x="88" y="18"/>
                  </a:lnTo>
                  <a:lnTo>
                    <a:pt x="88" y="16"/>
                  </a:lnTo>
                  <a:lnTo>
                    <a:pt x="90" y="16"/>
                  </a:lnTo>
                  <a:lnTo>
                    <a:pt x="90" y="14"/>
                  </a:lnTo>
                  <a:lnTo>
                    <a:pt x="92" y="12"/>
                  </a:lnTo>
                  <a:lnTo>
                    <a:pt x="92" y="10"/>
                  </a:lnTo>
                  <a:lnTo>
                    <a:pt x="92" y="8"/>
                  </a:lnTo>
                  <a:lnTo>
                    <a:pt x="94" y="8"/>
                  </a:lnTo>
                  <a:lnTo>
                    <a:pt x="96" y="8"/>
                  </a:lnTo>
                  <a:lnTo>
                    <a:pt x="98" y="8"/>
                  </a:lnTo>
                  <a:lnTo>
                    <a:pt x="98" y="6"/>
                  </a:lnTo>
                  <a:lnTo>
                    <a:pt x="100" y="8"/>
                  </a:lnTo>
                  <a:lnTo>
                    <a:pt x="102" y="8"/>
                  </a:lnTo>
                  <a:lnTo>
                    <a:pt x="105" y="8"/>
                  </a:lnTo>
                  <a:lnTo>
                    <a:pt x="107" y="6"/>
                  </a:lnTo>
                  <a:lnTo>
                    <a:pt x="105" y="6"/>
                  </a:lnTo>
                  <a:lnTo>
                    <a:pt x="107" y="6"/>
                  </a:lnTo>
                  <a:lnTo>
                    <a:pt x="107" y="4"/>
                  </a:lnTo>
                  <a:lnTo>
                    <a:pt x="109" y="2"/>
                  </a:lnTo>
                  <a:lnTo>
                    <a:pt x="111" y="0"/>
                  </a:lnTo>
                  <a:lnTo>
                    <a:pt x="113" y="2"/>
                  </a:lnTo>
                  <a:lnTo>
                    <a:pt x="115"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1" name="Freeform 80"/>
            <p:cNvSpPr>
              <a:spLocks noEditPoints="1"/>
            </p:cNvSpPr>
            <p:nvPr/>
          </p:nvSpPr>
          <p:spPr bwMode="auto">
            <a:xfrm>
              <a:off x="482600" y="5149850"/>
              <a:ext cx="9094788" cy="176213"/>
            </a:xfrm>
            <a:custGeom>
              <a:avLst/>
              <a:gdLst>
                <a:gd name="T0" fmla="*/ 5729 w 5729"/>
                <a:gd name="T1" fmla="*/ 75 h 111"/>
                <a:gd name="T2" fmla="*/ 2 w 5729"/>
                <a:gd name="T3" fmla="*/ 71 h 111"/>
                <a:gd name="T4" fmla="*/ 5729 w 5729"/>
                <a:gd name="T5" fmla="*/ 67 h 111"/>
                <a:gd name="T6" fmla="*/ 2 w 5729"/>
                <a:gd name="T7" fmla="*/ 65 h 111"/>
                <a:gd name="T8" fmla="*/ 5727 w 5729"/>
                <a:gd name="T9" fmla="*/ 63 h 111"/>
                <a:gd name="T10" fmla="*/ 5722 w 5729"/>
                <a:gd name="T11" fmla="*/ 67 h 111"/>
                <a:gd name="T12" fmla="*/ 5724 w 5729"/>
                <a:gd name="T13" fmla="*/ 71 h 111"/>
                <a:gd name="T14" fmla="*/ 5727 w 5729"/>
                <a:gd name="T15" fmla="*/ 65 h 111"/>
                <a:gd name="T16" fmla="*/ 5727 w 5729"/>
                <a:gd name="T17" fmla="*/ 71 h 111"/>
                <a:gd name="T18" fmla="*/ 5718 w 5729"/>
                <a:gd name="T19" fmla="*/ 71 h 111"/>
                <a:gd name="T20" fmla="*/ 5714 w 5729"/>
                <a:gd name="T21" fmla="*/ 73 h 111"/>
                <a:gd name="T22" fmla="*/ 5710 w 5729"/>
                <a:gd name="T23" fmla="*/ 75 h 111"/>
                <a:gd name="T24" fmla="*/ 5704 w 5729"/>
                <a:gd name="T25" fmla="*/ 71 h 111"/>
                <a:gd name="T26" fmla="*/ 5704 w 5729"/>
                <a:gd name="T27" fmla="*/ 69 h 111"/>
                <a:gd name="T28" fmla="*/ 5712 w 5729"/>
                <a:gd name="T29" fmla="*/ 67 h 111"/>
                <a:gd name="T30" fmla="*/ 5716 w 5729"/>
                <a:gd name="T31" fmla="*/ 65 h 111"/>
                <a:gd name="T32" fmla="*/ 5722 w 5729"/>
                <a:gd name="T33" fmla="*/ 63 h 111"/>
                <a:gd name="T34" fmla="*/ 5724 w 5729"/>
                <a:gd name="T35" fmla="*/ 63 h 111"/>
                <a:gd name="T36" fmla="*/ 0 w 5729"/>
                <a:gd name="T37" fmla="*/ 61 h 111"/>
                <a:gd name="T38" fmla="*/ 5724 w 5729"/>
                <a:gd name="T39" fmla="*/ 111 h 111"/>
                <a:gd name="T40" fmla="*/ 5702 w 5729"/>
                <a:gd name="T41" fmla="*/ 107 h 111"/>
                <a:gd name="T42" fmla="*/ 5700 w 5729"/>
                <a:gd name="T43" fmla="*/ 109 h 111"/>
                <a:gd name="T44" fmla="*/ 5699 w 5729"/>
                <a:gd name="T45" fmla="*/ 109 h 111"/>
                <a:gd name="T46" fmla="*/ 5699 w 5729"/>
                <a:gd name="T47" fmla="*/ 107 h 111"/>
                <a:gd name="T48" fmla="*/ 2 w 5729"/>
                <a:gd name="T49" fmla="*/ 109 h 111"/>
                <a:gd name="T50" fmla="*/ 5704 w 5729"/>
                <a:gd name="T51" fmla="*/ 107 h 111"/>
                <a:gd name="T52" fmla="*/ 25 w 5729"/>
                <a:gd name="T53" fmla="*/ 101 h 111"/>
                <a:gd name="T54" fmla="*/ 5727 w 5729"/>
                <a:gd name="T55" fmla="*/ 101 h 111"/>
                <a:gd name="T56" fmla="*/ 19 w 5729"/>
                <a:gd name="T57" fmla="*/ 94 h 111"/>
                <a:gd name="T58" fmla="*/ 15 w 5729"/>
                <a:gd name="T59" fmla="*/ 92 h 111"/>
                <a:gd name="T60" fmla="*/ 5716 w 5729"/>
                <a:gd name="T61" fmla="*/ 92 h 111"/>
                <a:gd name="T62" fmla="*/ 27 w 5729"/>
                <a:gd name="T63" fmla="*/ 90 h 111"/>
                <a:gd name="T64" fmla="*/ 11 w 5729"/>
                <a:gd name="T65" fmla="*/ 88 h 111"/>
                <a:gd name="T66" fmla="*/ 5708 w 5729"/>
                <a:gd name="T67" fmla="*/ 88 h 111"/>
                <a:gd name="T68" fmla="*/ 5714 w 5729"/>
                <a:gd name="T69" fmla="*/ 86 h 111"/>
                <a:gd name="T70" fmla="*/ 5700 w 5729"/>
                <a:gd name="T71" fmla="*/ 80 h 111"/>
                <a:gd name="T72" fmla="*/ 5706 w 5729"/>
                <a:gd name="T73" fmla="*/ 84 h 111"/>
                <a:gd name="T74" fmla="*/ 5708 w 5729"/>
                <a:gd name="T75" fmla="*/ 92 h 111"/>
                <a:gd name="T76" fmla="*/ 5700 w 5729"/>
                <a:gd name="T77" fmla="*/ 96 h 111"/>
                <a:gd name="T78" fmla="*/ 5693 w 5729"/>
                <a:gd name="T79" fmla="*/ 94 h 111"/>
                <a:gd name="T80" fmla="*/ 5685 w 5729"/>
                <a:gd name="T81" fmla="*/ 90 h 111"/>
                <a:gd name="T82" fmla="*/ 5689 w 5729"/>
                <a:gd name="T83" fmla="*/ 84 h 111"/>
                <a:gd name="T84" fmla="*/ 5695 w 5729"/>
                <a:gd name="T85" fmla="*/ 80 h 111"/>
                <a:gd name="T86" fmla="*/ 5697 w 5729"/>
                <a:gd name="T87" fmla="*/ 80 h 111"/>
                <a:gd name="T88" fmla="*/ 5683 w 5729"/>
                <a:gd name="T89" fmla="*/ 78 h 111"/>
                <a:gd name="T90" fmla="*/ 5720 w 5729"/>
                <a:gd name="T91" fmla="*/ 80 h 111"/>
                <a:gd name="T92" fmla="*/ 15 w 5729"/>
                <a:gd name="T93" fmla="*/ 78 h 111"/>
                <a:gd name="T94" fmla="*/ 5683 w 5729"/>
                <a:gd name="T95" fmla="*/ 76 h 111"/>
                <a:gd name="T96" fmla="*/ 5685 w 5729"/>
                <a:gd name="T97" fmla="*/ 76 h 111"/>
                <a:gd name="T98" fmla="*/ 5702 w 5729"/>
                <a:gd name="T99" fmla="*/ 73 h 111"/>
                <a:gd name="T100" fmla="*/ 5687 w 5729"/>
                <a:gd name="T101" fmla="*/ 73 h 111"/>
                <a:gd name="T102" fmla="*/ 5691 w 5729"/>
                <a:gd name="T103" fmla="*/ 71 h 111"/>
                <a:gd name="T104" fmla="*/ 5718 w 5729"/>
                <a:gd name="T105" fmla="*/ 63 h 111"/>
                <a:gd name="T106" fmla="*/ 5683 w 5729"/>
                <a:gd name="T107" fmla="*/ 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729" h="111">
                  <a:moveTo>
                    <a:pt x="5729" y="75"/>
                  </a:moveTo>
                  <a:lnTo>
                    <a:pt x="5727" y="75"/>
                  </a:lnTo>
                  <a:lnTo>
                    <a:pt x="5727" y="73"/>
                  </a:lnTo>
                  <a:lnTo>
                    <a:pt x="5729" y="71"/>
                  </a:lnTo>
                  <a:lnTo>
                    <a:pt x="5729" y="75"/>
                  </a:lnTo>
                  <a:close/>
                  <a:moveTo>
                    <a:pt x="0" y="71"/>
                  </a:moveTo>
                  <a:lnTo>
                    <a:pt x="2" y="69"/>
                  </a:lnTo>
                  <a:lnTo>
                    <a:pt x="2" y="71"/>
                  </a:lnTo>
                  <a:lnTo>
                    <a:pt x="4" y="71"/>
                  </a:lnTo>
                  <a:lnTo>
                    <a:pt x="2" y="71"/>
                  </a:lnTo>
                  <a:lnTo>
                    <a:pt x="2" y="73"/>
                  </a:lnTo>
                  <a:lnTo>
                    <a:pt x="0" y="73"/>
                  </a:lnTo>
                  <a:lnTo>
                    <a:pt x="0" y="75"/>
                  </a:lnTo>
                  <a:lnTo>
                    <a:pt x="0" y="71"/>
                  </a:lnTo>
                  <a:close/>
                  <a:moveTo>
                    <a:pt x="5729" y="67"/>
                  </a:moveTo>
                  <a:lnTo>
                    <a:pt x="5727" y="67"/>
                  </a:lnTo>
                  <a:lnTo>
                    <a:pt x="5729" y="67"/>
                  </a:lnTo>
                  <a:close/>
                  <a:moveTo>
                    <a:pt x="0" y="67"/>
                  </a:moveTo>
                  <a:lnTo>
                    <a:pt x="0" y="65"/>
                  </a:lnTo>
                  <a:lnTo>
                    <a:pt x="2" y="65"/>
                  </a:lnTo>
                  <a:lnTo>
                    <a:pt x="2" y="67"/>
                  </a:lnTo>
                  <a:lnTo>
                    <a:pt x="0" y="67"/>
                  </a:lnTo>
                  <a:close/>
                  <a:moveTo>
                    <a:pt x="5729" y="61"/>
                  </a:moveTo>
                  <a:lnTo>
                    <a:pt x="5727" y="61"/>
                  </a:lnTo>
                  <a:lnTo>
                    <a:pt x="5727" y="63"/>
                  </a:lnTo>
                  <a:lnTo>
                    <a:pt x="5725" y="63"/>
                  </a:lnTo>
                  <a:lnTo>
                    <a:pt x="5725" y="65"/>
                  </a:lnTo>
                  <a:lnTo>
                    <a:pt x="5724" y="65"/>
                  </a:lnTo>
                  <a:lnTo>
                    <a:pt x="5724" y="67"/>
                  </a:lnTo>
                  <a:lnTo>
                    <a:pt x="5722" y="67"/>
                  </a:lnTo>
                  <a:lnTo>
                    <a:pt x="5722" y="69"/>
                  </a:lnTo>
                  <a:lnTo>
                    <a:pt x="5720" y="69"/>
                  </a:lnTo>
                  <a:lnTo>
                    <a:pt x="5720" y="71"/>
                  </a:lnTo>
                  <a:lnTo>
                    <a:pt x="5722" y="71"/>
                  </a:lnTo>
                  <a:lnTo>
                    <a:pt x="5724" y="71"/>
                  </a:lnTo>
                  <a:lnTo>
                    <a:pt x="5724" y="69"/>
                  </a:lnTo>
                  <a:lnTo>
                    <a:pt x="5725" y="69"/>
                  </a:lnTo>
                  <a:lnTo>
                    <a:pt x="5725" y="67"/>
                  </a:lnTo>
                  <a:lnTo>
                    <a:pt x="5727" y="67"/>
                  </a:lnTo>
                  <a:lnTo>
                    <a:pt x="5727" y="65"/>
                  </a:lnTo>
                  <a:lnTo>
                    <a:pt x="5727" y="67"/>
                  </a:lnTo>
                  <a:lnTo>
                    <a:pt x="5727" y="69"/>
                  </a:lnTo>
                  <a:lnTo>
                    <a:pt x="5725" y="69"/>
                  </a:lnTo>
                  <a:lnTo>
                    <a:pt x="5727" y="69"/>
                  </a:lnTo>
                  <a:lnTo>
                    <a:pt x="5727" y="71"/>
                  </a:lnTo>
                  <a:lnTo>
                    <a:pt x="5725" y="71"/>
                  </a:lnTo>
                  <a:lnTo>
                    <a:pt x="5724" y="71"/>
                  </a:lnTo>
                  <a:lnTo>
                    <a:pt x="5722" y="71"/>
                  </a:lnTo>
                  <a:lnTo>
                    <a:pt x="5720" y="71"/>
                  </a:lnTo>
                  <a:lnTo>
                    <a:pt x="5718" y="71"/>
                  </a:lnTo>
                  <a:lnTo>
                    <a:pt x="5718" y="69"/>
                  </a:lnTo>
                  <a:lnTo>
                    <a:pt x="5716" y="69"/>
                  </a:lnTo>
                  <a:lnTo>
                    <a:pt x="5716" y="71"/>
                  </a:lnTo>
                  <a:lnTo>
                    <a:pt x="5714" y="71"/>
                  </a:lnTo>
                  <a:lnTo>
                    <a:pt x="5714" y="73"/>
                  </a:lnTo>
                  <a:lnTo>
                    <a:pt x="5712" y="73"/>
                  </a:lnTo>
                  <a:lnTo>
                    <a:pt x="5714" y="73"/>
                  </a:lnTo>
                  <a:lnTo>
                    <a:pt x="5712" y="73"/>
                  </a:lnTo>
                  <a:lnTo>
                    <a:pt x="5710" y="73"/>
                  </a:lnTo>
                  <a:lnTo>
                    <a:pt x="5710" y="75"/>
                  </a:lnTo>
                  <a:lnTo>
                    <a:pt x="5708" y="75"/>
                  </a:lnTo>
                  <a:lnTo>
                    <a:pt x="5708" y="73"/>
                  </a:lnTo>
                  <a:lnTo>
                    <a:pt x="5706" y="73"/>
                  </a:lnTo>
                  <a:lnTo>
                    <a:pt x="5706" y="71"/>
                  </a:lnTo>
                  <a:lnTo>
                    <a:pt x="5704" y="71"/>
                  </a:lnTo>
                  <a:lnTo>
                    <a:pt x="5704" y="69"/>
                  </a:lnTo>
                  <a:lnTo>
                    <a:pt x="5704" y="71"/>
                  </a:lnTo>
                  <a:lnTo>
                    <a:pt x="5706" y="71"/>
                  </a:lnTo>
                  <a:lnTo>
                    <a:pt x="5706" y="69"/>
                  </a:lnTo>
                  <a:lnTo>
                    <a:pt x="5704" y="69"/>
                  </a:lnTo>
                  <a:lnTo>
                    <a:pt x="5706" y="69"/>
                  </a:lnTo>
                  <a:lnTo>
                    <a:pt x="5708" y="69"/>
                  </a:lnTo>
                  <a:lnTo>
                    <a:pt x="5710" y="69"/>
                  </a:lnTo>
                  <a:lnTo>
                    <a:pt x="5710" y="67"/>
                  </a:lnTo>
                  <a:lnTo>
                    <a:pt x="5712" y="67"/>
                  </a:lnTo>
                  <a:lnTo>
                    <a:pt x="5712" y="65"/>
                  </a:lnTo>
                  <a:lnTo>
                    <a:pt x="5712" y="67"/>
                  </a:lnTo>
                  <a:lnTo>
                    <a:pt x="5712" y="65"/>
                  </a:lnTo>
                  <a:lnTo>
                    <a:pt x="5714" y="65"/>
                  </a:lnTo>
                  <a:lnTo>
                    <a:pt x="5716" y="65"/>
                  </a:lnTo>
                  <a:lnTo>
                    <a:pt x="5718" y="65"/>
                  </a:lnTo>
                  <a:lnTo>
                    <a:pt x="5720" y="65"/>
                  </a:lnTo>
                  <a:lnTo>
                    <a:pt x="5718" y="65"/>
                  </a:lnTo>
                  <a:lnTo>
                    <a:pt x="5720" y="63"/>
                  </a:lnTo>
                  <a:lnTo>
                    <a:pt x="5722" y="63"/>
                  </a:lnTo>
                  <a:lnTo>
                    <a:pt x="5722" y="61"/>
                  </a:lnTo>
                  <a:lnTo>
                    <a:pt x="5722" y="63"/>
                  </a:lnTo>
                  <a:lnTo>
                    <a:pt x="5722" y="61"/>
                  </a:lnTo>
                  <a:lnTo>
                    <a:pt x="5722" y="63"/>
                  </a:lnTo>
                  <a:lnTo>
                    <a:pt x="5724" y="63"/>
                  </a:lnTo>
                  <a:lnTo>
                    <a:pt x="5724" y="61"/>
                  </a:lnTo>
                  <a:lnTo>
                    <a:pt x="5725" y="61"/>
                  </a:lnTo>
                  <a:lnTo>
                    <a:pt x="5727" y="61"/>
                  </a:lnTo>
                  <a:lnTo>
                    <a:pt x="5729" y="61"/>
                  </a:lnTo>
                  <a:close/>
                  <a:moveTo>
                    <a:pt x="0" y="61"/>
                  </a:moveTo>
                  <a:lnTo>
                    <a:pt x="2" y="59"/>
                  </a:lnTo>
                  <a:lnTo>
                    <a:pt x="2" y="61"/>
                  </a:lnTo>
                  <a:lnTo>
                    <a:pt x="0" y="61"/>
                  </a:lnTo>
                  <a:close/>
                  <a:moveTo>
                    <a:pt x="5725" y="111"/>
                  </a:moveTo>
                  <a:lnTo>
                    <a:pt x="5724" y="111"/>
                  </a:lnTo>
                  <a:lnTo>
                    <a:pt x="5725" y="111"/>
                  </a:lnTo>
                  <a:close/>
                  <a:moveTo>
                    <a:pt x="23" y="111"/>
                  </a:moveTo>
                  <a:lnTo>
                    <a:pt x="23" y="109"/>
                  </a:lnTo>
                  <a:lnTo>
                    <a:pt x="23" y="111"/>
                  </a:lnTo>
                  <a:close/>
                  <a:moveTo>
                    <a:pt x="5702" y="107"/>
                  </a:moveTo>
                  <a:lnTo>
                    <a:pt x="5704" y="107"/>
                  </a:lnTo>
                  <a:lnTo>
                    <a:pt x="5704" y="109"/>
                  </a:lnTo>
                  <a:lnTo>
                    <a:pt x="5702" y="109"/>
                  </a:lnTo>
                  <a:lnTo>
                    <a:pt x="5702" y="107"/>
                  </a:lnTo>
                  <a:lnTo>
                    <a:pt x="5700" y="109"/>
                  </a:lnTo>
                  <a:lnTo>
                    <a:pt x="5699" y="109"/>
                  </a:lnTo>
                  <a:lnTo>
                    <a:pt x="5700" y="109"/>
                  </a:lnTo>
                  <a:lnTo>
                    <a:pt x="5700" y="111"/>
                  </a:lnTo>
                  <a:lnTo>
                    <a:pt x="5699" y="111"/>
                  </a:lnTo>
                  <a:lnTo>
                    <a:pt x="5699" y="109"/>
                  </a:lnTo>
                  <a:lnTo>
                    <a:pt x="5699" y="111"/>
                  </a:lnTo>
                  <a:lnTo>
                    <a:pt x="5697" y="111"/>
                  </a:lnTo>
                  <a:lnTo>
                    <a:pt x="5697" y="109"/>
                  </a:lnTo>
                  <a:lnTo>
                    <a:pt x="5699" y="109"/>
                  </a:lnTo>
                  <a:lnTo>
                    <a:pt x="5699" y="107"/>
                  </a:lnTo>
                  <a:lnTo>
                    <a:pt x="5700" y="107"/>
                  </a:lnTo>
                  <a:lnTo>
                    <a:pt x="5702" y="107"/>
                  </a:lnTo>
                  <a:close/>
                  <a:moveTo>
                    <a:pt x="4" y="107"/>
                  </a:moveTo>
                  <a:lnTo>
                    <a:pt x="2" y="107"/>
                  </a:lnTo>
                  <a:lnTo>
                    <a:pt x="2" y="109"/>
                  </a:lnTo>
                  <a:lnTo>
                    <a:pt x="2" y="107"/>
                  </a:lnTo>
                  <a:lnTo>
                    <a:pt x="4" y="107"/>
                  </a:lnTo>
                  <a:close/>
                  <a:moveTo>
                    <a:pt x="5704" y="107"/>
                  </a:moveTo>
                  <a:lnTo>
                    <a:pt x="5704" y="105"/>
                  </a:lnTo>
                  <a:lnTo>
                    <a:pt x="5704" y="107"/>
                  </a:lnTo>
                  <a:close/>
                  <a:moveTo>
                    <a:pt x="25" y="101"/>
                  </a:moveTo>
                  <a:lnTo>
                    <a:pt x="25" y="103"/>
                  </a:lnTo>
                  <a:lnTo>
                    <a:pt x="23" y="103"/>
                  </a:lnTo>
                  <a:lnTo>
                    <a:pt x="23" y="101"/>
                  </a:lnTo>
                  <a:lnTo>
                    <a:pt x="25" y="101"/>
                  </a:lnTo>
                  <a:close/>
                  <a:moveTo>
                    <a:pt x="5727" y="101"/>
                  </a:moveTo>
                  <a:lnTo>
                    <a:pt x="5727" y="103"/>
                  </a:lnTo>
                  <a:lnTo>
                    <a:pt x="5727" y="101"/>
                  </a:lnTo>
                  <a:lnTo>
                    <a:pt x="5725" y="101"/>
                  </a:lnTo>
                  <a:lnTo>
                    <a:pt x="5727" y="101"/>
                  </a:lnTo>
                  <a:close/>
                  <a:moveTo>
                    <a:pt x="5691" y="99"/>
                  </a:moveTo>
                  <a:lnTo>
                    <a:pt x="5691" y="101"/>
                  </a:lnTo>
                  <a:lnTo>
                    <a:pt x="5691" y="99"/>
                  </a:lnTo>
                  <a:close/>
                  <a:moveTo>
                    <a:pt x="19" y="96"/>
                  </a:moveTo>
                  <a:lnTo>
                    <a:pt x="19" y="94"/>
                  </a:lnTo>
                  <a:lnTo>
                    <a:pt x="21" y="96"/>
                  </a:lnTo>
                  <a:lnTo>
                    <a:pt x="19" y="96"/>
                  </a:lnTo>
                  <a:close/>
                  <a:moveTo>
                    <a:pt x="15" y="92"/>
                  </a:moveTo>
                  <a:lnTo>
                    <a:pt x="15" y="90"/>
                  </a:lnTo>
                  <a:lnTo>
                    <a:pt x="15" y="92"/>
                  </a:lnTo>
                  <a:close/>
                  <a:moveTo>
                    <a:pt x="5718" y="90"/>
                  </a:moveTo>
                  <a:lnTo>
                    <a:pt x="5718" y="92"/>
                  </a:lnTo>
                  <a:lnTo>
                    <a:pt x="5718" y="94"/>
                  </a:lnTo>
                  <a:lnTo>
                    <a:pt x="5718" y="92"/>
                  </a:lnTo>
                  <a:lnTo>
                    <a:pt x="5716" y="92"/>
                  </a:lnTo>
                  <a:lnTo>
                    <a:pt x="5718" y="92"/>
                  </a:lnTo>
                  <a:lnTo>
                    <a:pt x="5716" y="92"/>
                  </a:lnTo>
                  <a:lnTo>
                    <a:pt x="5716" y="90"/>
                  </a:lnTo>
                  <a:lnTo>
                    <a:pt x="5718" y="90"/>
                  </a:lnTo>
                  <a:close/>
                  <a:moveTo>
                    <a:pt x="27" y="90"/>
                  </a:moveTo>
                  <a:lnTo>
                    <a:pt x="29" y="90"/>
                  </a:lnTo>
                  <a:lnTo>
                    <a:pt x="27" y="90"/>
                  </a:lnTo>
                  <a:close/>
                  <a:moveTo>
                    <a:pt x="11" y="88"/>
                  </a:moveTo>
                  <a:lnTo>
                    <a:pt x="11" y="86"/>
                  </a:lnTo>
                  <a:lnTo>
                    <a:pt x="11" y="88"/>
                  </a:lnTo>
                  <a:close/>
                  <a:moveTo>
                    <a:pt x="5708" y="88"/>
                  </a:moveTo>
                  <a:lnTo>
                    <a:pt x="5708" y="86"/>
                  </a:lnTo>
                  <a:lnTo>
                    <a:pt x="5708" y="88"/>
                  </a:lnTo>
                  <a:close/>
                  <a:moveTo>
                    <a:pt x="5710" y="86"/>
                  </a:moveTo>
                  <a:lnTo>
                    <a:pt x="5708" y="88"/>
                  </a:lnTo>
                  <a:lnTo>
                    <a:pt x="5708" y="86"/>
                  </a:lnTo>
                  <a:lnTo>
                    <a:pt x="5708" y="84"/>
                  </a:lnTo>
                  <a:lnTo>
                    <a:pt x="5710" y="84"/>
                  </a:lnTo>
                  <a:lnTo>
                    <a:pt x="5710" y="86"/>
                  </a:lnTo>
                  <a:close/>
                  <a:moveTo>
                    <a:pt x="5714" y="86"/>
                  </a:moveTo>
                  <a:lnTo>
                    <a:pt x="5712" y="86"/>
                  </a:lnTo>
                  <a:lnTo>
                    <a:pt x="5712" y="84"/>
                  </a:lnTo>
                  <a:lnTo>
                    <a:pt x="5714" y="84"/>
                  </a:lnTo>
                  <a:lnTo>
                    <a:pt x="5714" y="86"/>
                  </a:lnTo>
                  <a:close/>
                  <a:moveTo>
                    <a:pt x="5700" y="80"/>
                  </a:moveTo>
                  <a:lnTo>
                    <a:pt x="5700" y="82"/>
                  </a:lnTo>
                  <a:lnTo>
                    <a:pt x="5702" y="82"/>
                  </a:lnTo>
                  <a:lnTo>
                    <a:pt x="5702" y="84"/>
                  </a:lnTo>
                  <a:lnTo>
                    <a:pt x="5704" y="84"/>
                  </a:lnTo>
                  <a:lnTo>
                    <a:pt x="5706" y="84"/>
                  </a:lnTo>
                  <a:lnTo>
                    <a:pt x="5706" y="86"/>
                  </a:lnTo>
                  <a:lnTo>
                    <a:pt x="5706" y="88"/>
                  </a:lnTo>
                  <a:lnTo>
                    <a:pt x="5706" y="90"/>
                  </a:lnTo>
                  <a:lnTo>
                    <a:pt x="5706" y="92"/>
                  </a:lnTo>
                  <a:lnTo>
                    <a:pt x="5708" y="92"/>
                  </a:lnTo>
                  <a:lnTo>
                    <a:pt x="5706" y="94"/>
                  </a:lnTo>
                  <a:lnTo>
                    <a:pt x="5704" y="94"/>
                  </a:lnTo>
                  <a:lnTo>
                    <a:pt x="5702" y="94"/>
                  </a:lnTo>
                  <a:lnTo>
                    <a:pt x="5700" y="94"/>
                  </a:lnTo>
                  <a:lnTo>
                    <a:pt x="5700" y="96"/>
                  </a:lnTo>
                  <a:lnTo>
                    <a:pt x="5699" y="96"/>
                  </a:lnTo>
                  <a:lnTo>
                    <a:pt x="5697" y="96"/>
                  </a:lnTo>
                  <a:lnTo>
                    <a:pt x="5695" y="96"/>
                  </a:lnTo>
                  <a:lnTo>
                    <a:pt x="5693" y="96"/>
                  </a:lnTo>
                  <a:lnTo>
                    <a:pt x="5693" y="94"/>
                  </a:lnTo>
                  <a:lnTo>
                    <a:pt x="5691" y="94"/>
                  </a:lnTo>
                  <a:lnTo>
                    <a:pt x="5689" y="94"/>
                  </a:lnTo>
                  <a:lnTo>
                    <a:pt x="5687" y="94"/>
                  </a:lnTo>
                  <a:lnTo>
                    <a:pt x="5685" y="92"/>
                  </a:lnTo>
                  <a:lnTo>
                    <a:pt x="5685" y="90"/>
                  </a:lnTo>
                  <a:lnTo>
                    <a:pt x="5685" y="88"/>
                  </a:lnTo>
                  <a:lnTo>
                    <a:pt x="5687" y="88"/>
                  </a:lnTo>
                  <a:lnTo>
                    <a:pt x="5687" y="86"/>
                  </a:lnTo>
                  <a:lnTo>
                    <a:pt x="5687" y="84"/>
                  </a:lnTo>
                  <a:lnTo>
                    <a:pt x="5689" y="84"/>
                  </a:lnTo>
                  <a:lnTo>
                    <a:pt x="5689" y="82"/>
                  </a:lnTo>
                  <a:lnTo>
                    <a:pt x="5691" y="82"/>
                  </a:lnTo>
                  <a:lnTo>
                    <a:pt x="5693" y="82"/>
                  </a:lnTo>
                  <a:lnTo>
                    <a:pt x="5693" y="80"/>
                  </a:lnTo>
                  <a:lnTo>
                    <a:pt x="5695" y="80"/>
                  </a:lnTo>
                  <a:lnTo>
                    <a:pt x="5695" y="82"/>
                  </a:lnTo>
                  <a:lnTo>
                    <a:pt x="5695" y="80"/>
                  </a:lnTo>
                  <a:lnTo>
                    <a:pt x="5695" y="82"/>
                  </a:lnTo>
                  <a:lnTo>
                    <a:pt x="5697" y="82"/>
                  </a:lnTo>
                  <a:lnTo>
                    <a:pt x="5697" y="80"/>
                  </a:lnTo>
                  <a:lnTo>
                    <a:pt x="5699" y="80"/>
                  </a:lnTo>
                  <a:lnTo>
                    <a:pt x="5700" y="80"/>
                  </a:lnTo>
                  <a:close/>
                  <a:moveTo>
                    <a:pt x="5683" y="78"/>
                  </a:moveTo>
                  <a:lnTo>
                    <a:pt x="5683" y="80"/>
                  </a:lnTo>
                  <a:lnTo>
                    <a:pt x="5683" y="78"/>
                  </a:lnTo>
                  <a:close/>
                  <a:moveTo>
                    <a:pt x="5720" y="80"/>
                  </a:moveTo>
                  <a:lnTo>
                    <a:pt x="5718" y="80"/>
                  </a:lnTo>
                  <a:lnTo>
                    <a:pt x="5718" y="78"/>
                  </a:lnTo>
                  <a:lnTo>
                    <a:pt x="5720" y="78"/>
                  </a:lnTo>
                  <a:lnTo>
                    <a:pt x="5720" y="80"/>
                  </a:lnTo>
                  <a:close/>
                  <a:moveTo>
                    <a:pt x="17" y="80"/>
                  </a:moveTo>
                  <a:lnTo>
                    <a:pt x="15" y="80"/>
                  </a:lnTo>
                  <a:lnTo>
                    <a:pt x="15" y="78"/>
                  </a:lnTo>
                  <a:lnTo>
                    <a:pt x="17" y="78"/>
                  </a:lnTo>
                  <a:lnTo>
                    <a:pt x="15" y="78"/>
                  </a:lnTo>
                  <a:lnTo>
                    <a:pt x="15" y="76"/>
                  </a:lnTo>
                  <a:lnTo>
                    <a:pt x="17" y="78"/>
                  </a:lnTo>
                  <a:lnTo>
                    <a:pt x="17" y="80"/>
                  </a:lnTo>
                  <a:close/>
                  <a:moveTo>
                    <a:pt x="5685" y="76"/>
                  </a:moveTo>
                  <a:lnTo>
                    <a:pt x="5683" y="76"/>
                  </a:lnTo>
                  <a:lnTo>
                    <a:pt x="5683" y="78"/>
                  </a:lnTo>
                  <a:lnTo>
                    <a:pt x="5683" y="76"/>
                  </a:lnTo>
                  <a:lnTo>
                    <a:pt x="5685" y="76"/>
                  </a:lnTo>
                  <a:lnTo>
                    <a:pt x="5685" y="75"/>
                  </a:lnTo>
                  <a:lnTo>
                    <a:pt x="5685" y="76"/>
                  </a:lnTo>
                  <a:lnTo>
                    <a:pt x="5685" y="75"/>
                  </a:lnTo>
                  <a:lnTo>
                    <a:pt x="5685" y="76"/>
                  </a:lnTo>
                  <a:close/>
                  <a:moveTo>
                    <a:pt x="5700" y="71"/>
                  </a:moveTo>
                  <a:lnTo>
                    <a:pt x="5702" y="71"/>
                  </a:lnTo>
                  <a:lnTo>
                    <a:pt x="5702" y="73"/>
                  </a:lnTo>
                  <a:lnTo>
                    <a:pt x="5700" y="73"/>
                  </a:lnTo>
                  <a:lnTo>
                    <a:pt x="5700" y="71"/>
                  </a:lnTo>
                  <a:close/>
                  <a:moveTo>
                    <a:pt x="5689" y="71"/>
                  </a:moveTo>
                  <a:lnTo>
                    <a:pt x="5689" y="73"/>
                  </a:lnTo>
                  <a:lnTo>
                    <a:pt x="5687" y="73"/>
                  </a:lnTo>
                  <a:lnTo>
                    <a:pt x="5687" y="71"/>
                  </a:lnTo>
                  <a:lnTo>
                    <a:pt x="5689" y="71"/>
                  </a:lnTo>
                  <a:lnTo>
                    <a:pt x="5689" y="69"/>
                  </a:lnTo>
                  <a:lnTo>
                    <a:pt x="5691" y="69"/>
                  </a:lnTo>
                  <a:lnTo>
                    <a:pt x="5691" y="71"/>
                  </a:lnTo>
                  <a:lnTo>
                    <a:pt x="5689" y="71"/>
                  </a:lnTo>
                  <a:close/>
                  <a:moveTo>
                    <a:pt x="5706" y="67"/>
                  </a:moveTo>
                  <a:lnTo>
                    <a:pt x="5706" y="69"/>
                  </a:lnTo>
                  <a:lnTo>
                    <a:pt x="5706" y="67"/>
                  </a:lnTo>
                  <a:close/>
                  <a:moveTo>
                    <a:pt x="5718" y="63"/>
                  </a:moveTo>
                  <a:lnTo>
                    <a:pt x="5720" y="63"/>
                  </a:lnTo>
                  <a:lnTo>
                    <a:pt x="5718" y="63"/>
                  </a:lnTo>
                  <a:close/>
                  <a:moveTo>
                    <a:pt x="5681" y="0"/>
                  </a:moveTo>
                  <a:lnTo>
                    <a:pt x="5683" y="0"/>
                  </a:lnTo>
                  <a:lnTo>
                    <a:pt x="5683" y="2"/>
                  </a:lnTo>
                  <a:lnTo>
                    <a:pt x="5681" y="2"/>
                  </a:lnTo>
                  <a:lnTo>
                    <a:pt x="5681"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Freeform 81"/>
            <p:cNvSpPr>
              <a:spLocks noEditPoints="1"/>
            </p:cNvSpPr>
            <p:nvPr/>
          </p:nvSpPr>
          <p:spPr bwMode="auto">
            <a:xfrm>
              <a:off x="3481388" y="6334125"/>
              <a:ext cx="88900" cy="58738"/>
            </a:xfrm>
            <a:custGeom>
              <a:avLst/>
              <a:gdLst>
                <a:gd name="T0" fmla="*/ 23 w 56"/>
                <a:gd name="T1" fmla="*/ 35 h 37"/>
                <a:gd name="T2" fmla="*/ 25 w 56"/>
                <a:gd name="T3" fmla="*/ 29 h 37"/>
                <a:gd name="T4" fmla="*/ 44 w 56"/>
                <a:gd name="T5" fmla="*/ 25 h 37"/>
                <a:gd name="T6" fmla="*/ 46 w 56"/>
                <a:gd name="T7" fmla="*/ 27 h 37"/>
                <a:gd name="T8" fmla="*/ 25 w 56"/>
                <a:gd name="T9" fmla="*/ 23 h 37"/>
                <a:gd name="T10" fmla="*/ 0 w 56"/>
                <a:gd name="T11" fmla="*/ 22 h 37"/>
                <a:gd name="T12" fmla="*/ 2 w 56"/>
                <a:gd name="T13" fmla="*/ 23 h 37"/>
                <a:gd name="T14" fmla="*/ 4 w 56"/>
                <a:gd name="T15" fmla="*/ 22 h 37"/>
                <a:gd name="T16" fmla="*/ 2 w 56"/>
                <a:gd name="T17" fmla="*/ 18 h 37"/>
                <a:gd name="T18" fmla="*/ 33 w 56"/>
                <a:gd name="T19" fmla="*/ 10 h 37"/>
                <a:gd name="T20" fmla="*/ 31 w 56"/>
                <a:gd name="T21" fmla="*/ 16 h 37"/>
                <a:gd name="T22" fmla="*/ 23 w 56"/>
                <a:gd name="T23" fmla="*/ 23 h 37"/>
                <a:gd name="T24" fmla="*/ 17 w 56"/>
                <a:gd name="T25" fmla="*/ 25 h 37"/>
                <a:gd name="T26" fmla="*/ 14 w 56"/>
                <a:gd name="T27" fmla="*/ 29 h 37"/>
                <a:gd name="T28" fmla="*/ 10 w 56"/>
                <a:gd name="T29" fmla="*/ 29 h 37"/>
                <a:gd name="T30" fmla="*/ 4 w 56"/>
                <a:gd name="T31" fmla="*/ 27 h 37"/>
                <a:gd name="T32" fmla="*/ 12 w 56"/>
                <a:gd name="T33" fmla="*/ 25 h 37"/>
                <a:gd name="T34" fmla="*/ 14 w 56"/>
                <a:gd name="T35" fmla="*/ 22 h 37"/>
                <a:gd name="T36" fmla="*/ 16 w 56"/>
                <a:gd name="T37" fmla="*/ 20 h 37"/>
                <a:gd name="T38" fmla="*/ 17 w 56"/>
                <a:gd name="T39" fmla="*/ 18 h 37"/>
                <a:gd name="T40" fmla="*/ 10 w 56"/>
                <a:gd name="T41" fmla="*/ 18 h 37"/>
                <a:gd name="T42" fmla="*/ 17 w 56"/>
                <a:gd name="T43" fmla="*/ 18 h 37"/>
                <a:gd name="T44" fmla="*/ 14 w 56"/>
                <a:gd name="T45" fmla="*/ 12 h 37"/>
                <a:gd name="T46" fmla="*/ 16 w 56"/>
                <a:gd name="T47" fmla="*/ 12 h 37"/>
                <a:gd name="T48" fmla="*/ 23 w 56"/>
                <a:gd name="T49" fmla="*/ 10 h 37"/>
                <a:gd name="T50" fmla="*/ 29 w 56"/>
                <a:gd name="T51" fmla="*/ 10 h 37"/>
                <a:gd name="T52" fmla="*/ 31 w 56"/>
                <a:gd name="T53" fmla="*/ 8 h 37"/>
                <a:gd name="T54" fmla="*/ 25 w 56"/>
                <a:gd name="T55" fmla="*/ 10 h 37"/>
                <a:gd name="T56" fmla="*/ 21 w 56"/>
                <a:gd name="T57" fmla="*/ 8 h 37"/>
                <a:gd name="T58" fmla="*/ 17 w 56"/>
                <a:gd name="T59" fmla="*/ 10 h 37"/>
                <a:gd name="T60" fmla="*/ 16 w 56"/>
                <a:gd name="T61" fmla="*/ 6 h 37"/>
                <a:gd name="T62" fmla="*/ 40 w 56"/>
                <a:gd name="T63" fmla="*/ 8 h 37"/>
                <a:gd name="T64" fmla="*/ 46 w 56"/>
                <a:gd name="T65" fmla="*/ 10 h 37"/>
                <a:gd name="T66" fmla="*/ 44 w 56"/>
                <a:gd name="T67" fmla="*/ 12 h 37"/>
                <a:gd name="T68" fmla="*/ 48 w 56"/>
                <a:gd name="T69" fmla="*/ 16 h 37"/>
                <a:gd name="T70" fmla="*/ 46 w 56"/>
                <a:gd name="T71" fmla="*/ 14 h 37"/>
                <a:gd name="T72" fmla="*/ 54 w 56"/>
                <a:gd name="T73" fmla="*/ 12 h 37"/>
                <a:gd name="T74" fmla="*/ 50 w 56"/>
                <a:gd name="T75" fmla="*/ 16 h 37"/>
                <a:gd name="T76" fmla="*/ 56 w 56"/>
                <a:gd name="T77" fmla="*/ 18 h 37"/>
                <a:gd name="T78" fmla="*/ 50 w 56"/>
                <a:gd name="T79" fmla="*/ 22 h 37"/>
                <a:gd name="T80" fmla="*/ 46 w 56"/>
                <a:gd name="T81" fmla="*/ 23 h 37"/>
                <a:gd name="T82" fmla="*/ 37 w 56"/>
                <a:gd name="T83" fmla="*/ 23 h 37"/>
                <a:gd name="T84" fmla="*/ 42 w 56"/>
                <a:gd name="T85" fmla="*/ 27 h 37"/>
                <a:gd name="T86" fmla="*/ 35 w 56"/>
                <a:gd name="T87" fmla="*/ 27 h 37"/>
                <a:gd name="T88" fmla="*/ 33 w 56"/>
                <a:gd name="T89" fmla="*/ 25 h 37"/>
                <a:gd name="T90" fmla="*/ 37 w 56"/>
                <a:gd name="T91" fmla="*/ 29 h 37"/>
                <a:gd name="T92" fmla="*/ 29 w 56"/>
                <a:gd name="T93" fmla="*/ 31 h 37"/>
                <a:gd name="T94" fmla="*/ 27 w 56"/>
                <a:gd name="T95" fmla="*/ 31 h 37"/>
                <a:gd name="T96" fmla="*/ 27 w 56"/>
                <a:gd name="T97" fmla="*/ 25 h 37"/>
                <a:gd name="T98" fmla="*/ 31 w 56"/>
                <a:gd name="T99" fmla="*/ 22 h 37"/>
                <a:gd name="T100" fmla="*/ 33 w 56"/>
                <a:gd name="T101" fmla="*/ 18 h 37"/>
                <a:gd name="T102" fmla="*/ 37 w 56"/>
                <a:gd name="T103" fmla="*/ 18 h 37"/>
                <a:gd name="T104" fmla="*/ 37 w 56"/>
                <a:gd name="T105" fmla="*/ 14 h 37"/>
                <a:gd name="T106" fmla="*/ 37 w 56"/>
                <a:gd name="T107" fmla="*/ 10 h 37"/>
                <a:gd name="T108" fmla="*/ 40 w 56"/>
                <a:gd name="T109" fmla="*/ 8 h 37"/>
                <a:gd name="T110" fmla="*/ 29 w 56"/>
                <a:gd name="T111" fmla="*/ 8 h 37"/>
                <a:gd name="T112" fmla="*/ 4 w 56"/>
                <a:gd name="T113"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6" h="37">
                  <a:moveTo>
                    <a:pt x="25" y="35"/>
                  </a:moveTo>
                  <a:lnTo>
                    <a:pt x="27" y="35"/>
                  </a:lnTo>
                  <a:lnTo>
                    <a:pt x="25" y="35"/>
                  </a:lnTo>
                  <a:lnTo>
                    <a:pt x="25" y="37"/>
                  </a:lnTo>
                  <a:lnTo>
                    <a:pt x="25" y="35"/>
                  </a:lnTo>
                  <a:lnTo>
                    <a:pt x="23" y="35"/>
                  </a:lnTo>
                  <a:lnTo>
                    <a:pt x="25" y="35"/>
                  </a:lnTo>
                  <a:lnTo>
                    <a:pt x="25" y="33"/>
                  </a:lnTo>
                  <a:lnTo>
                    <a:pt x="25" y="35"/>
                  </a:lnTo>
                  <a:close/>
                  <a:moveTo>
                    <a:pt x="23" y="29"/>
                  </a:moveTo>
                  <a:lnTo>
                    <a:pt x="25" y="31"/>
                  </a:lnTo>
                  <a:lnTo>
                    <a:pt x="25" y="29"/>
                  </a:lnTo>
                  <a:lnTo>
                    <a:pt x="25" y="31"/>
                  </a:lnTo>
                  <a:lnTo>
                    <a:pt x="25" y="33"/>
                  </a:lnTo>
                  <a:lnTo>
                    <a:pt x="25" y="31"/>
                  </a:lnTo>
                  <a:lnTo>
                    <a:pt x="23" y="31"/>
                  </a:lnTo>
                  <a:lnTo>
                    <a:pt x="23" y="29"/>
                  </a:lnTo>
                  <a:close/>
                  <a:moveTo>
                    <a:pt x="44" y="25"/>
                  </a:moveTo>
                  <a:lnTo>
                    <a:pt x="46" y="25"/>
                  </a:lnTo>
                  <a:lnTo>
                    <a:pt x="46" y="27"/>
                  </a:lnTo>
                  <a:lnTo>
                    <a:pt x="46" y="25"/>
                  </a:lnTo>
                  <a:lnTo>
                    <a:pt x="44" y="25"/>
                  </a:lnTo>
                  <a:lnTo>
                    <a:pt x="44" y="27"/>
                  </a:lnTo>
                  <a:lnTo>
                    <a:pt x="46" y="27"/>
                  </a:lnTo>
                  <a:lnTo>
                    <a:pt x="46" y="29"/>
                  </a:lnTo>
                  <a:lnTo>
                    <a:pt x="44" y="29"/>
                  </a:lnTo>
                  <a:lnTo>
                    <a:pt x="44" y="27"/>
                  </a:lnTo>
                  <a:lnTo>
                    <a:pt x="44" y="25"/>
                  </a:lnTo>
                  <a:close/>
                  <a:moveTo>
                    <a:pt x="25" y="25"/>
                  </a:moveTo>
                  <a:lnTo>
                    <a:pt x="25" y="23"/>
                  </a:lnTo>
                  <a:lnTo>
                    <a:pt x="25" y="25"/>
                  </a:lnTo>
                  <a:close/>
                  <a:moveTo>
                    <a:pt x="0" y="22"/>
                  </a:moveTo>
                  <a:lnTo>
                    <a:pt x="2" y="22"/>
                  </a:lnTo>
                  <a:lnTo>
                    <a:pt x="0" y="22"/>
                  </a:lnTo>
                  <a:lnTo>
                    <a:pt x="2" y="22"/>
                  </a:lnTo>
                  <a:lnTo>
                    <a:pt x="0" y="22"/>
                  </a:lnTo>
                  <a:close/>
                  <a:moveTo>
                    <a:pt x="6" y="22"/>
                  </a:moveTo>
                  <a:lnTo>
                    <a:pt x="6" y="23"/>
                  </a:lnTo>
                  <a:lnTo>
                    <a:pt x="6" y="25"/>
                  </a:lnTo>
                  <a:lnTo>
                    <a:pt x="4" y="25"/>
                  </a:lnTo>
                  <a:lnTo>
                    <a:pt x="4" y="23"/>
                  </a:lnTo>
                  <a:lnTo>
                    <a:pt x="2" y="23"/>
                  </a:lnTo>
                  <a:lnTo>
                    <a:pt x="2" y="22"/>
                  </a:lnTo>
                  <a:lnTo>
                    <a:pt x="4" y="22"/>
                  </a:lnTo>
                  <a:lnTo>
                    <a:pt x="4" y="20"/>
                  </a:lnTo>
                  <a:lnTo>
                    <a:pt x="6" y="20"/>
                  </a:lnTo>
                  <a:lnTo>
                    <a:pt x="6" y="22"/>
                  </a:lnTo>
                  <a:lnTo>
                    <a:pt x="4" y="22"/>
                  </a:lnTo>
                  <a:lnTo>
                    <a:pt x="4" y="23"/>
                  </a:lnTo>
                  <a:lnTo>
                    <a:pt x="6" y="22"/>
                  </a:lnTo>
                  <a:lnTo>
                    <a:pt x="6" y="20"/>
                  </a:lnTo>
                  <a:lnTo>
                    <a:pt x="8" y="20"/>
                  </a:lnTo>
                  <a:lnTo>
                    <a:pt x="6" y="22"/>
                  </a:lnTo>
                  <a:close/>
                  <a:moveTo>
                    <a:pt x="2" y="18"/>
                  </a:moveTo>
                  <a:lnTo>
                    <a:pt x="0" y="18"/>
                  </a:lnTo>
                  <a:lnTo>
                    <a:pt x="0" y="20"/>
                  </a:lnTo>
                  <a:lnTo>
                    <a:pt x="0" y="18"/>
                  </a:lnTo>
                  <a:lnTo>
                    <a:pt x="2" y="18"/>
                  </a:lnTo>
                  <a:close/>
                  <a:moveTo>
                    <a:pt x="31" y="10"/>
                  </a:moveTo>
                  <a:lnTo>
                    <a:pt x="33" y="10"/>
                  </a:lnTo>
                  <a:lnTo>
                    <a:pt x="33" y="12"/>
                  </a:lnTo>
                  <a:lnTo>
                    <a:pt x="31" y="12"/>
                  </a:lnTo>
                  <a:lnTo>
                    <a:pt x="31" y="14"/>
                  </a:lnTo>
                  <a:lnTo>
                    <a:pt x="31" y="12"/>
                  </a:lnTo>
                  <a:lnTo>
                    <a:pt x="31" y="14"/>
                  </a:lnTo>
                  <a:lnTo>
                    <a:pt x="31" y="16"/>
                  </a:lnTo>
                  <a:lnTo>
                    <a:pt x="29" y="16"/>
                  </a:lnTo>
                  <a:lnTo>
                    <a:pt x="27" y="18"/>
                  </a:lnTo>
                  <a:lnTo>
                    <a:pt x="27" y="20"/>
                  </a:lnTo>
                  <a:lnTo>
                    <a:pt x="25" y="20"/>
                  </a:lnTo>
                  <a:lnTo>
                    <a:pt x="25" y="22"/>
                  </a:lnTo>
                  <a:lnTo>
                    <a:pt x="23" y="23"/>
                  </a:lnTo>
                  <a:lnTo>
                    <a:pt x="23" y="25"/>
                  </a:lnTo>
                  <a:lnTo>
                    <a:pt x="21" y="25"/>
                  </a:lnTo>
                  <a:lnTo>
                    <a:pt x="19" y="25"/>
                  </a:lnTo>
                  <a:lnTo>
                    <a:pt x="19" y="23"/>
                  </a:lnTo>
                  <a:lnTo>
                    <a:pt x="19" y="25"/>
                  </a:lnTo>
                  <a:lnTo>
                    <a:pt x="17" y="25"/>
                  </a:lnTo>
                  <a:lnTo>
                    <a:pt x="16" y="25"/>
                  </a:lnTo>
                  <a:lnTo>
                    <a:pt x="16" y="27"/>
                  </a:lnTo>
                  <a:lnTo>
                    <a:pt x="16" y="29"/>
                  </a:lnTo>
                  <a:lnTo>
                    <a:pt x="14" y="29"/>
                  </a:lnTo>
                  <a:lnTo>
                    <a:pt x="14" y="31"/>
                  </a:lnTo>
                  <a:lnTo>
                    <a:pt x="14" y="29"/>
                  </a:lnTo>
                  <a:lnTo>
                    <a:pt x="12" y="29"/>
                  </a:lnTo>
                  <a:lnTo>
                    <a:pt x="12" y="31"/>
                  </a:lnTo>
                  <a:lnTo>
                    <a:pt x="10" y="31"/>
                  </a:lnTo>
                  <a:lnTo>
                    <a:pt x="10" y="29"/>
                  </a:lnTo>
                  <a:lnTo>
                    <a:pt x="8" y="29"/>
                  </a:lnTo>
                  <a:lnTo>
                    <a:pt x="10" y="29"/>
                  </a:lnTo>
                  <a:lnTo>
                    <a:pt x="10" y="31"/>
                  </a:lnTo>
                  <a:lnTo>
                    <a:pt x="8" y="31"/>
                  </a:lnTo>
                  <a:lnTo>
                    <a:pt x="8" y="29"/>
                  </a:lnTo>
                  <a:lnTo>
                    <a:pt x="6" y="29"/>
                  </a:lnTo>
                  <a:lnTo>
                    <a:pt x="6" y="27"/>
                  </a:lnTo>
                  <a:lnTo>
                    <a:pt x="4" y="27"/>
                  </a:lnTo>
                  <a:lnTo>
                    <a:pt x="4" y="25"/>
                  </a:lnTo>
                  <a:lnTo>
                    <a:pt x="6" y="27"/>
                  </a:lnTo>
                  <a:lnTo>
                    <a:pt x="8" y="27"/>
                  </a:lnTo>
                  <a:lnTo>
                    <a:pt x="8" y="25"/>
                  </a:lnTo>
                  <a:lnTo>
                    <a:pt x="10" y="25"/>
                  </a:lnTo>
                  <a:lnTo>
                    <a:pt x="12" y="25"/>
                  </a:lnTo>
                  <a:lnTo>
                    <a:pt x="14" y="25"/>
                  </a:lnTo>
                  <a:lnTo>
                    <a:pt x="14" y="23"/>
                  </a:lnTo>
                  <a:lnTo>
                    <a:pt x="12" y="25"/>
                  </a:lnTo>
                  <a:lnTo>
                    <a:pt x="12" y="23"/>
                  </a:lnTo>
                  <a:lnTo>
                    <a:pt x="14" y="23"/>
                  </a:lnTo>
                  <a:lnTo>
                    <a:pt x="14" y="22"/>
                  </a:lnTo>
                  <a:lnTo>
                    <a:pt x="14" y="20"/>
                  </a:lnTo>
                  <a:lnTo>
                    <a:pt x="16" y="20"/>
                  </a:lnTo>
                  <a:lnTo>
                    <a:pt x="14" y="20"/>
                  </a:lnTo>
                  <a:lnTo>
                    <a:pt x="14" y="22"/>
                  </a:lnTo>
                  <a:lnTo>
                    <a:pt x="14" y="20"/>
                  </a:lnTo>
                  <a:lnTo>
                    <a:pt x="16" y="20"/>
                  </a:lnTo>
                  <a:lnTo>
                    <a:pt x="16" y="22"/>
                  </a:lnTo>
                  <a:lnTo>
                    <a:pt x="14" y="22"/>
                  </a:lnTo>
                  <a:lnTo>
                    <a:pt x="16" y="22"/>
                  </a:lnTo>
                  <a:lnTo>
                    <a:pt x="16" y="20"/>
                  </a:lnTo>
                  <a:lnTo>
                    <a:pt x="17" y="20"/>
                  </a:lnTo>
                  <a:lnTo>
                    <a:pt x="17" y="18"/>
                  </a:lnTo>
                  <a:lnTo>
                    <a:pt x="16" y="18"/>
                  </a:lnTo>
                  <a:lnTo>
                    <a:pt x="16" y="20"/>
                  </a:lnTo>
                  <a:lnTo>
                    <a:pt x="14" y="20"/>
                  </a:lnTo>
                  <a:lnTo>
                    <a:pt x="12" y="20"/>
                  </a:lnTo>
                  <a:lnTo>
                    <a:pt x="10" y="20"/>
                  </a:lnTo>
                  <a:lnTo>
                    <a:pt x="10" y="18"/>
                  </a:lnTo>
                  <a:lnTo>
                    <a:pt x="12" y="18"/>
                  </a:lnTo>
                  <a:lnTo>
                    <a:pt x="14" y="18"/>
                  </a:lnTo>
                  <a:lnTo>
                    <a:pt x="16" y="18"/>
                  </a:lnTo>
                  <a:lnTo>
                    <a:pt x="17" y="18"/>
                  </a:lnTo>
                  <a:lnTo>
                    <a:pt x="19" y="18"/>
                  </a:lnTo>
                  <a:lnTo>
                    <a:pt x="17" y="18"/>
                  </a:lnTo>
                  <a:lnTo>
                    <a:pt x="17" y="16"/>
                  </a:lnTo>
                  <a:lnTo>
                    <a:pt x="16" y="16"/>
                  </a:lnTo>
                  <a:lnTo>
                    <a:pt x="14" y="14"/>
                  </a:lnTo>
                  <a:lnTo>
                    <a:pt x="12" y="14"/>
                  </a:lnTo>
                  <a:lnTo>
                    <a:pt x="12" y="12"/>
                  </a:lnTo>
                  <a:lnTo>
                    <a:pt x="14" y="12"/>
                  </a:lnTo>
                  <a:lnTo>
                    <a:pt x="12" y="12"/>
                  </a:lnTo>
                  <a:lnTo>
                    <a:pt x="12" y="10"/>
                  </a:lnTo>
                  <a:lnTo>
                    <a:pt x="10" y="10"/>
                  </a:lnTo>
                  <a:lnTo>
                    <a:pt x="12" y="10"/>
                  </a:lnTo>
                  <a:lnTo>
                    <a:pt x="14" y="10"/>
                  </a:lnTo>
                  <a:lnTo>
                    <a:pt x="16" y="12"/>
                  </a:lnTo>
                  <a:lnTo>
                    <a:pt x="17" y="12"/>
                  </a:lnTo>
                  <a:lnTo>
                    <a:pt x="21" y="12"/>
                  </a:lnTo>
                  <a:lnTo>
                    <a:pt x="19" y="12"/>
                  </a:lnTo>
                  <a:lnTo>
                    <a:pt x="19" y="10"/>
                  </a:lnTo>
                  <a:lnTo>
                    <a:pt x="21" y="10"/>
                  </a:lnTo>
                  <a:lnTo>
                    <a:pt x="23" y="10"/>
                  </a:lnTo>
                  <a:lnTo>
                    <a:pt x="25" y="12"/>
                  </a:lnTo>
                  <a:lnTo>
                    <a:pt x="23" y="12"/>
                  </a:lnTo>
                  <a:lnTo>
                    <a:pt x="25" y="12"/>
                  </a:lnTo>
                  <a:lnTo>
                    <a:pt x="27" y="12"/>
                  </a:lnTo>
                  <a:lnTo>
                    <a:pt x="27" y="10"/>
                  </a:lnTo>
                  <a:lnTo>
                    <a:pt x="29" y="10"/>
                  </a:lnTo>
                  <a:lnTo>
                    <a:pt x="27" y="12"/>
                  </a:lnTo>
                  <a:lnTo>
                    <a:pt x="29" y="12"/>
                  </a:lnTo>
                  <a:lnTo>
                    <a:pt x="31" y="12"/>
                  </a:lnTo>
                  <a:lnTo>
                    <a:pt x="29" y="10"/>
                  </a:lnTo>
                  <a:lnTo>
                    <a:pt x="29" y="8"/>
                  </a:lnTo>
                  <a:lnTo>
                    <a:pt x="31" y="8"/>
                  </a:lnTo>
                  <a:lnTo>
                    <a:pt x="31" y="10"/>
                  </a:lnTo>
                  <a:close/>
                  <a:moveTo>
                    <a:pt x="25" y="10"/>
                  </a:moveTo>
                  <a:lnTo>
                    <a:pt x="25" y="8"/>
                  </a:lnTo>
                  <a:lnTo>
                    <a:pt x="25" y="10"/>
                  </a:lnTo>
                  <a:lnTo>
                    <a:pt x="27" y="10"/>
                  </a:lnTo>
                  <a:lnTo>
                    <a:pt x="25" y="10"/>
                  </a:lnTo>
                  <a:lnTo>
                    <a:pt x="23" y="10"/>
                  </a:lnTo>
                  <a:lnTo>
                    <a:pt x="25" y="8"/>
                  </a:lnTo>
                  <a:lnTo>
                    <a:pt x="25" y="10"/>
                  </a:lnTo>
                  <a:close/>
                  <a:moveTo>
                    <a:pt x="21" y="8"/>
                  </a:moveTo>
                  <a:lnTo>
                    <a:pt x="21" y="10"/>
                  </a:lnTo>
                  <a:lnTo>
                    <a:pt x="21" y="8"/>
                  </a:lnTo>
                  <a:lnTo>
                    <a:pt x="19" y="8"/>
                  </a:lnTo>
                  <a:lnTo>
                    <a:pt x="21" y="8"/>
                  </a:lnTo>
                  <a:close/>
                  <a:moveTo>
                    <a:pt x="17" y="8"/>
                  </a:moveTo>
                  <a:lnTo>
                    <a:pt x="19" y="8"/>
                  </a:lnTo>
                  <a:lnTo>
                    <a:pt x="19" y="10"/>
                  </a:lnTo>
                  <a:lnTo>
                    <a:pt x="17" y="10"/>
                  </a:lnTo>
                  <a:lnTo>
                    <a:pt x="16" y="10"/>
                  </a:lnTo>
                  <a:lnTo>
                    <a:pt x="17" y="10"/>
                  </a:lnTo>
                  <a:lnTo>
                    <a:pt x="19" y="10"/>
                  </a:lnTo>
                  <a:lnTo>
                    <a:pt x="17" y="8"/>
                  </a:lnTo>
                  <a:lnTo>
                    <a:pt x="16" y="8"/>
                  </a:lnTo>
                  <a:lnTo>
                    <a:pt x="16" y="6"/>
                  </a:lnTo>
                  <a:lnTo>
                    <a:pt x="16" y="8"/>
                  </a:lnTo>
                  <a:lnTo>
                    <a:pt x="17" y="8"/>
                  </a:lnTo>
                  <a:close/>
                  <a:moveTo>
                    <a:pt x="12" y="8"/>
                  </a:moveTo>
                  <a:lnTo>
                    <a:pt x="12" y="6"/>
                  </a:lnTo>
                  <a:lnTo>
                    <a:pt x="12" y="8"/>
                  </a:lnTo>
                  <a:close/>
                  <a:moveTo>
                    <a:pt x="40" y="8"/>
                  </a:moveTo>
                  <a:lnTo>
                    <a:pt x="42" y="8"/>
                  </a:lnTo>
                  <a:lnTo>
                    <a:pt x="42" y="10"/>
                  </a:lnTo>
                  <a:lnTo>
                    <a:pt x="42" y="8"/>
                  </a:lnTo>
                  <a:lnTo>
                    <a:pt x="44" y="8"/>
                  </a:lnTo>
                  <a:lnTo>
                    <a:pt x="46" y="8"/>
                  </a:lnTo>
                  <a:lnTo>
                    <a:pt x="46" y="10"/>
                  </a:lnTo>
                  <a:lnTo>
                    <a:pt x="46" y="12"/>
                  </a:lnTo>
                  <a:lnTo>
                    <a:pt x="44" y="12"/>
                  </a:lnTo>
                  <a:lnTo>
                    <a:pt x="44" y="10"/>
                  </a:lnTo>
                  <a:lnTo>
                    <a:pt x="44" y="12"/>
                  </a:lnTo>
                  <a:lnTo>
                    <a:pt x="44" y="14"/>
                  </a:lnTo>
                  <a:lnTo>
                    <a:pt x="44" y="12"/>
                  </a:lnTo>
                  <a:lnTo>
                    <a:pt x="46" y="12"/>
                  </a:lnTo>
                  <a:lnTo>
                    <a:pt x="46" y="14"/>
                  </a:lnTo>
                  <a:lnTo>
                    <a:pt x="48" y="14"/>
                  </a:lnTo>
                  <a:lnTo>
                    <a:pt x="48" y="16"/>
                  </a:lnTo>
                  <a:lnTo>
                    <a:pt x="48" y="18"/>
                  </a:lnTo>
                  <a:lnTo>
                    <a:pt x="48" y="16"/>
                  </a:lnTo>
                  <a:lnTo>
                    <a:pt x="50" y="16"/>
                  </a:lnTo>
                  <a:lnTo>
                    <a:pt x="48" y="16"/>
                  </a:lnTo>
                  <a:lnTo>
                    <a:pt x="48" y="14"/>
                  </a:lnTo>
                  <a:lnTo>
                    <a:pt x="48" y="12"/>
                  </a:lnTo>
                  <a:lnTo>
                    <a:pt x="48" y="14"/>
                  </a:lnTo>
                  <a:lnTo>
                    <a:pt x="46" y="14"/>
                  </a:lnTo>
                  <a:lnTo>
                    <a:pt x="46" y="12"/>
                  </a:lnTo>
                  <a:lnTo>
                    <a:pt x="48" y="12"/>
                  </a:lnTo>
                  <a:lnTo>
                    <a:pt x="48" y="10"/>
                  </a:lnTo>
                  <a:lnTo>
                    <a:pt x="52" y="10"/>
                  </a:lnTo>
                  <a:lnTo>
                    <a:pt x="54" y="10"/>
                  </a:lnTo>
                  <a:lnTo>
                    <a:pt x="54" y="12"/>
                  </a:lnTo>
                  <a:lnTo>
                    <a:pt x="56" y="12"/>
                  </a:lnTo>
                  <a:lnTo>
                    <a:pt x="56" y="14"/>
                  </a:lnTo>
                  <a:lnTo>
                    <a:pt x="54" y="14"/>
                  </a:lnTo>
                  <a:lnTo>
                    <a:pt x="52" y="14"/>
                  </a:lnTo>
                  <a:lnTo>
                    <a:pt x="50" y="14"/>
                  </a:lnTo>
                  <a:lnTo>
                    <a:pt x="50" y="16"/>
                  </a:lnTo>
                  <a:lnTo>
                    <a:pt x="52" y="16"/>
                  </a:lnTo>
                  <a:lnTo>
                    <a:pt x="54" y="16"/>
                  </a:lnTo>
                  <a:lnTo>
                    <a:pt x="56" y="16"/>
                  </a:lnTo>
                  <a:lnTo>
                    <a:pt x="56" y="18"/>
                  </a:lnTo>
                  <a:lnTo>
                    <a:pt x="54" y="18"/>
                  </a:lnTo>
                  <a:lnTo>
                    <a:pt x="56" y="18"/>
                  </a:lnTo>
                  <a:lnTo>
                    <a:pt x="54" y="20"/>
                  </a:lnTo>
                  <a:lnTo>
                    <a:pt x="52" y="20"/>
                  </a:lnTo>
                  <a:lnTo>
                    <a:pt x="50" y="20"/>
                  </a:lnTo>
                  <a:lnTo>
                    <a:pt x="48" y="20"/>
                  </a:lnTo>
                  <a:lnTo>
                    <a:pt x="50" y="20"/>
                  </a:lnTo>
                  <a:lnTo>
                    <a:pt x="50" y="22"/>
                  </a:lnTo>
                  <a:lnTo>
                    <a:pt x="48" y="22"/>
                  </a:lnTo>
                  <a:lnTo>
                    <a:pt x="46" y="22"/>
                  </a:lnTo>
                  <a:lnTo>
                    <a:pt x="48" y="22"/>
                  </a:lnTo>
                  <a:lnTo>
                    <a:pt x="50" y="22"/>
                  </a:lnTo>
                  <a:lnTo>
                    <a:pt x="48" y="22"/>
                  </a:lnTo>
                  <a:lnTo>
                    <a:pt x="46" y="23"/>
                  </a:lnTo>
                  <a:lnTo>
                    <a:pt x="44" y="23"/>
                  </a:lnTo>
                  <a:lnTo>
                    <a:pt x="42" y="23"/>
                  </a:lnTo>
                  <a:lnTo>
                    <a:pt x="40" y="23"/>
                  </a:lnTo>
                  <a:lnTo>
                    <a:pt x="39" y="22"/>
                  </a:lnTo>
                  <a:lnTo>
                    <a:pt x="37" y="22"/>
                  </a:lnTo>
                  <a:lnTo>
                    <a:pt x="37" y="23"/>
                  </a:lnTo>
                  <a:lnTo>
                    <a:pt x="39" y="23"/>
                  </a:lnTo>
                  <a:lnTo>
                    <a:pt x="40" y="23"/>
                  </a:lnTo>
                  <a:lnTo>
                    <a:pt x="39" y="25"/>
                  </a:lnTo>
                  <a:lnTo>
                    <a:pt x="40" y="25"/>
                  </a:lnTo>
                  <a:lnTo>
                    <a:pt x="42" y="25"/>
                  </a:lnTo>
                  <a:lnTo>
                    <a:pt x="42" y="27"/>
                  </a:lnTo>
                  <a:lnTo>
                    <a:pt x="42" y="29"/>
                  </a:lnTo>
                  <a:lnTo>
                    <a:pt x="40" y="27"/>
                  </a:lnTo>
                  <a:lnTo>
                    <a:pt x="39" y="27"/>
                  </a:lnTo>
                  <a:lnTo>
                    <a:pt x="39" y="29"/>
                  </a:lnTo>
                  <a:lnTo>
                    <a:pt x="37" y="27"/>
                  </a:lnTo>
                  <a:lnTo>
                    <a:pt x="35" y="27"/>
                  </a:lnTo>
                  <a:lnTo>
                    <a:pt x="35" y="25"/>
                  </a:lnTo>
                  <a:lnTo>
                    <a:pt x="33" y="25"/>
                  </a:lnTo>
                  <a:lnTo>
                    <a:pt x="31" y="25"/>
                  </a:lnTo>
                  <a:lnTo>
                    <a:pt x="31" y="27"/>
                  </a:lnTo>
                  <a:lnTo>
                    <a:pt x="33" y="27"/>
                  </a:lnTo>
                  <a:lnTo>
                    <a:pt x="33" y="25"/>
                  </a:lnTo>
                  <a:lnTo>
                    <a:pt x="33" y="27"/>
                  </a:lnTo>
                  <a:lnTo>
                    <a:pt x="35" y="27"/>
                  </a:lnTo>
                  <a:lnTo>
                    <a:pt x="35" y="29"/>
                  </a:lnTo>
                  <a:lnTo>
                    <a:pt x="35" y="27"/>
                  </a:lnTo>
                  <a:lnTo>
                    <a:pt x="35" y="29"/>
                  </a:lnTo>
                  <a:lnTo>
                    <a:pt x="37" y="29"/>
                  </a:lnTo>
                  <a:lnTo>
                    <a:pt x="35" y="31"/>
                  </a:lnTo>
                  <a:lnTo>
                    <a:pt x="33" y="31"/>
                  </a:lnTo>
                  <a:lnTo>
                    <a:pt x="33" y="29"/>
                  </a:lnTo>
                  <a:lnTo>
                    <a:pt x="31" y="29"/>
                  </a:lnTo>
                  <a:lnTo>
                    <a:pt x="29" y="29"/>
                  </a:lnTo>
                  <a:lnTo>
                    <a:pt x="29" y="31"/>
                  </a:lnTo>
                  <a:lnTo>
                    <a:pt x="31" y="31"/>
                  </a:lnTo>
                  <a:lnTo>
                    <a:pt x="31" y="33"/>
                  </a:lnTo>
                  <a:lnTo>
                    <a:pt x="31" y="35"/>
                  </a:lnTo>
                  <a:lnTo>
                    <a:pt x="31" y="33"/>
                  </a:lnTo>
                  <a:lnTo>
                    <a:pt x="29" y="33"/>
                  </a:lnTo>
                  <a:lnTo>
                    <a:pt x="27" y="31"/>
                  </a:lnTo>
                  <a:lnTo>
                    <a:pt x="25" y="29"/>
                  </a:lnTo>
                  <a:lnTo>
                    <a:pt x="27" y="29"/>
                  </a:lnTo>
                  <a:lnTo>
                    <a:pt x="27" y="27"/>
                  </a:lnTo>
                  <a:lnTo>
                    <a:pt x="27" y="25"/>
                  </a:lnTo>
                  <a:lnTo>
                    <a:pt x="27" y="27"/>
                  </a:lnTo>
                  <a:lnTo>
                    <a:pt x="27" y="25"/>
                  </a:lnTo>
                  <a:lnTo>
                    <a:pt x="29" y="25"/>
                  </a:lnTo>
                  <a:lnTo>
                    <a:pt x="27" y="25"/>
                  </a:lnTo>
                  <a:lnTo>
                    <a:pt x="27" y="23"/>
                  </a:lnTo>
                  <a:lnTo>
                    <a:pt x="29" y="23"/>
                  </a:lnTo>
                  <a:lnTo>
                    <a:pt x="29" y="22"/>
                  </a:lnTo>
                  <a:lnTo>
                    <a:pt x="31" y="22"/>
                  </a:lnTo>
                  <a:lnTo>
                    <a:pt x="31" y="20"/>
                  </a:lnTo>
                  <a:lnTo>
                    <a:pt x="33" y="20"/>
                  </a:lnTo>
                  <a:lnTo>
                    <a:pt x="31" y="20"/>
                  </a:lnTo>
                  <a:lnTo>
                    <a:pt x="33" y="18"/>
                  </a:lnTo>
                  <a:lnTo>
                    <a:pt x="33" y="20"/>
                  </a:lnTo>
                  <a:lnTo>
                    <a:pt x="33" y="18"/>
                  </a:lnTo>
                  <a:lnTo>
                    <a:pt x="35" y="18"/>
                  </a:lnTo>
                  <a:lnTo>
                    <a:pt x="35" y="20"/>
                  </a:lnTo>
                  <a:lnTo>
                    <a:pt x="37" y="20"/>
                  </a:lnTo>
                  <a:lnTo>
                    <a:pt x="37" y="22"/>
                  </a:lnTo>
                  <a:lnTo>
                    <a:pt x="37" y="20"/>
                  </a:lnTo>
                  <a:lnTo>
                    <a:pt x="37" y="18"/>
                  </a:lnTo>
                  <a:lnTo>
                    <a:pt x="37" y="16"/>
                  </a:lnTo>
                  <a:lnTo>
                    <a:pt x="35" y="16"/>
                  </a:lnTo>
                  <a:lnTo>
                    <a:pt x="33" y="16"/>
                  </a:lnTo>
                  <a:lnTo>
                    <a:pt x="35" y="14"/>
                  </a:lnTo>
                  <a:lnTo>
                    <a:pt x="37" y="16"/>
                  </a:lnTo>
                  <a:lnTo>
                    <a:pt x="37" y="14"/>
                  </a:lnTo>
                  <a:lnTo>
                    <a:pt x="37" y="12"/>
                  </a:lnTo>
                  <a:lnTo>
                    <a:pt x="35" y="12"/>
                  </a:lnTo>
                  <a:lnTo>
                    <a:pt x="35" y="10"/>
                  </a:lnTo>
                  <a:lnTo>
                    <a:pt x="35" y="12"/>
                  </a:lnTo>
                  <a:lnTo>
                    <a:pt x="37" y="12"/>
                  </a:lnTo>
                  <a:lnTo>
                    <a:pt x="37" y="10"/>
                  </a:lnTo>
                  <a:lnTo>
                    <a:pt x="39" y="10"/>
                  </a:lnTo>
                  <a:lnTo>
                    <a:pt x="39" y="8"/>
                  </a:lnTo>
                  <a:lnTo>
                    <a:pt x="37" y="8"/>
                  </a:lnTo>
                  <a:lnTo>
                    <a:pt x="37" y="6"/>
                  </a:lnTo>
                  <a:lnTo>
                    <a:pt x="39" y="8"/>
                  </a:lnTo>
                  <a:lnTo>
                    <a:pt x="40" y="8"/>
                  </a:lnTo>
                  <a:close/>
                  <a:moveTo>
                    <a:pt x="25" y="6"/>
                  </a:moveTo>
                  <a:lnTo>
                    <a:pt x="27" y="6"/>
                  </a:lnTo>
                  <a:lnTo>
                    <a:pt x="27" y="8"/>
                  </a:lnTo>
                  <a:lnTo>
                    <a:pt x="29" y="8"/>
                  </a:lnTo>
                  <a:lnTo>
                    <a:pt x="29" y="6"/>
                  </a:lnTo>
                  <a:lnTo>
                    <a:pt x="29" y="8"/>
                  </a:lnTo>
                  <a:lnTo>
                    <a:pt x="27" y="8"/>
                  </a:lnTo>
                  <a:lnTo>
                    <a:pt x="25" y="8"/>
                  </a:lnTo>
                  <a:lnTo>
                    <a:pt x="23" y="8"/>
                  </a:lnTo>
                  <a:lnTo>
                    <a:pt x="23" y="6"/>
                  </a:lnTo>
                  <a:lnTo>
                    <a:pt x="25" y="6"/>
                  </a:lnTo>
                  <a:close/>
                  <a:moveTo>
                    <a:pt x="4" y="2"/>
                  </a:moveTo>
                  <a:lnTo>
                    <a:pt x="2" y="2"/>
                  </a:lnTo>
                  <a:lnTo>
                    <a:pt x="2" y="0"/>
                  </a:lnTo>
                  <a:lnTo>
                    <a:pt x="4" y="0"/>
                  </a:lnTo>
                  <a:lnTo>
                    <a:pt x="4"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Freeform 82"/>
            <p:cNvSpPr>
              <a:spLocks noEditPoints="1"/>
            </p:cNvSpPr>
            <p:nvPr/>
          </p:nvSpPr>
          <p:spPr bwMode="auto">
            <a:xfrm>
              <a:off x="3468688" y="3327400"/>
              <a:ext cx="2973388" cy="2055813"/>
            </a:xfrm>
            <a:custGeom>
              <a:avLst/>
              <a:gdLst>
                <a:gd name="T0" fmla="*/ 1867 w 1873"/>
                <a:gd name="T1" fmla="*/ 1288 h 1295"/>
                <a:gd name="T2" fmla="*/ 1700 w 1873"/>
                <a:gd name="T3" fmla="*/ 1153 h 1295"/>
                <a:gd name="T4" fmla="*/ 144 w 1873"/>
                <a:gd name="T5" fmla="*/ 864 h 1295"/>
                <a:gd name="T6" fmla="*/ 156 w 1873"/>
                <a:gd name="T7" fmla="*/ 875 h 1295"/>
                <a:gd name="T8" fmla="*/ 150 w 1873"/>
                <a:gd name="T9" fmla="*/ 898 h 1295"/>
                <a:gd name="T10" fmla="*/ 131 w 1873"/>
                <a:gd name="T11" fmla="*/ 912 h 1295"/>
                <a:gd name="T12" fmla="*/ 118 w 1873"/>
                <a:gd name="T13" fmla="*/ 910 h 1295"/>
                <a:gd name="T14" fmla="*/ 118 w 1873"/>
                <a:gd name="T15" fmla="*/ 883 h 1295"/>
                <a:gd name="T16" fmla="*/ 123 w 1873"/>
                <a:gd name="T17" fmla="*/ 862 h 1295"/>
                <a:gd name="T18" fmla="*/ 12 w 1873"/>
                <a:gd name="T19" fmla="*/ 714 h 1295"/>
                <a:gd name="T20" fmla="*/ 4 w 1873"/>
                <a:gd name="T21" fmla="*/ 687 h 1295"/>
                <a:gd name="T22" fmla="*/ 4 w 1873"/>
                <a:gd name="T23" fmla="*/ 685 h 1295"/>
                <a:gd name="T24" fmla="*/ 1133 w 1873"/>
                <a:gd name="T25" fmla="*/ 213 h 1295"/>
                <a:gd name="T26" fmla="*/ 1124 w 1873"/>
                <a:gd name="T27" fmla="*/ 219 h 1295"/>
                <a:gd name="T28" fmla="*/ 1120 w 1873"/>
                <a:gd name="T29" fmla="*/ 203 h 1295"/>
                <a:gd name="T30" fmla="*/ 1131 w 1873"/>
                <a:gd name="T31" fmla="*/ 188 h 1295"/>
                <a:gd name="T32" fmla="*/ 961 w 1873"/>
                <a:gd name="T33" fmla="*/ 123 h 1295"/>
                <a:gd name="T34" fmla="*/ 947 w 1873"/>
                <a:gd name="T35" fmla="*/ 100 h 1295"/>
                <a:gd name="T36" fmla="*/ 1026 w 1873"/>
                <a:gd name="T37" fmla="*/ 7 h 1295"/>
                <a:gd name="T38" fmla="*/ 1041 w 1873"/>
                <a:gd name="T39" fmla="*/ 19 h 1295"/>
                <a:gd name="T40" fmla="*/ 1060 w 1873"/>
                <a:gd name="T41" fmla="*/ 23 h 1295"/>
                <a:gd name="T42" fmla="*/ 1074 w 1873"/>
                <a:gd name="T43" fmla="*/ 38 h 1295"/>
                <a:gd name="T44" fmla="*/ 1093 w 1873"/>
                <a:gd name="T45" fmla="*/ 46 h 1295"/>
                <a:gd name="T46" fmla="*/ 1112 w 1873"/>
                <a:gd name="T47" fmla="*/ 53 h 1295"/>
                <a:gd name="T48" fmla="*/ 1103 w 1873"/>
                <a:gd name="T49" fmla="*/ 78 h 1295"/>
                <a:gd name="T50" fmla="*/ 1095 w 1873"/>
                <a:gd name="T51" fmla="*/ 90 h 1295"/>
                <a:gd name="T52" fmla="*/ 1080 w 1873"/>
                <a:gd name="T53" fmla="*/ 111 h 1295"/>
                <a:gd name="T54" fmla="*/ 1085 w 1873"/>
                <a:gd name="T55" fmla="*/ 113 h 1295"/>
                <a:gd name="T56" fmla="*/ 1093 w 1873"/>
                <a:gd name="T57" fmla="*/ 130 h 1295"/>
                <a:gd name="T58" fmla="*/ 1095 w 1873"/>
                <a:gd name="T59" fmla="*/ 148 h 1295"/>
                <a:gd name="T60" fmla="*/ 1105 w 1873"/>
                <a:gd name="T61" fmla="*/ 165 h 1295"/>
                <a:gd name="T62" fmla="*/ 1089 w 1873"/>
                <a:gd name="T63" fmla="*/ 182 h 1295"/>
                <a:gd name="T64" fmla="*/ 1076 w 1873"/>
                <a:gd name="T65" fmla="*/ 186 h 1295"/>
                <a:gd name="T66" fmla="*/ 1062 w 1873"/>
                <a:gd name="T67" fmla="*/ 178 h 1295"/>
                <a:gd name="T68" fmla="*/ 1051 w 1873"/>
                <a:gd name="T69" fmla="*/ 178 h 1295"/>
                <a:gd name="T70" fmla="*/ 1032 w 1873"/>
                <a:gd name="T71" fmla="*/ 196 h 1295"/>
                <a:gd name="T72" fmla="*/ 1014 w 1873"/>
                <a:gd name="T73" fmla="*/ 201 h 1295"/>
                <a:gd name="T74" fmla="*/ 993 w 1873"/>
                <a:gd name="T75" fmla="*/ 196 h 1295"/>
                <a:gd name="T76" fmla="*/ 968 w 1873"/>
                <a:gd name="T77" fmla="*/ 190 h 1295"/>
                <a:gd name="T78" fmla="*/ 959 w 1873"/>
                <a:gd name="T79" fmla="*/ 180 h 1295"/>
                <a:gd name="T80" fmla="*/ 962 w 1873"/>
                <a:gd name="T81" fmla="*/ 153 h 1295"/>
                <a:gd name="T82" fmla="*/ 976 w 1873"/>
                <a:gd name="T83" fmla="*/ 146 h 1295"/>
                <a:gd name="T84" fmla="*/ 964 w 1873"/>
                <a:gd name="T85" fmla="*/ 126 h 1295"/>
                <a:gd name="T86" fmla="*/ 961 w 1873"/>
                <a:gd name="T87" fmla="*/ 113 h 1295"/>
                <a:gd name="T88" fmla="*/ 949 w 1873"/>
                <a:gd name="T89" fmla="*/ 96 h 1295"/>
                <a:gd name="T90" fmla="*/ 945 w 1873"/>
                <a:gd name="T91" fmla="*/ 92 h 1295"/>
                <a:gd name="T92" fmla="*/ 937 w 1873"/>
                <a:gd name="T93" fmla="*/ 86 h 1295"/>
                <a:gd name="T94" fmla="*/ 934 w 1873"/>
                <a:gd name="T95" fmla="*/ 86 h 1295"/>
                <a:gd name="T96" fmla="*/ 932 w 1873"/>
                <a:gd name="T97" fmla="*/ 82 h 1295"/>
                <a:gd name="T98" fmla="*/ 916 w 1873"/>
                <a:gd name="T99" fmla="*/ 78 h 1295"/>
                <a:gd name="T100" fmla="*/ 911 w 1873"/>
                <a:gd name="T101" fmla="*/ 69 h 1295"/>
                <a:gd name="T102" fmla="*/ 909 w 1873"/>
                <a:gd name="T103" fmla="*/ 61 h 1295"/>
                <a:gd name="T104" fmla="*/ 924 w 1873"/>
                <a:gd name="T105" fmla="*/ 57 h 1295"/>
                <a:gd name="T106" fmla="*/ 934 w 1873"/>
                <a:gd name="T107" fmla="*/ 55 h 1295"/>
                <a:gd name="T108" fmla="*/ 949 w 1873"/>
                <a:gd name="T109" fmla="*/ 61 h 1295"/>
                <a:gd name="T110" fmla="*/ 962 w 1873"/>
                <a:gd name="T111" fmla="*/ 59 h 1295"/>
                <a:gd name="T112" fmla="*/ 955 w 1873"/>
                <a:gd name="T113" fmla="*/ 42 h 1295"/>
                <a:gd name="T114" fmla="*/ 962 w 1873"/>
                <a:gd name="T115" fmla="*/ 38 h 1295"/>
                <a:gd name="T116" fmla="*/ 989 w 1873"/>
                <a:gd name="T117" fmla="*/ 40 h 1295"/>
                <a:gd name="T118" fmla="*/ 1007 w 1873"/>
                <a:gd name="T119" fmla="*/ 25 h 1295"/>
                <a:gd name="T120" fmla="*/ 1010 w 1873"/>
                <a:gd name="T121" fmla="*/ 4 h 1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73" h="1295">
                  <a:moveTo>
                    <a:pt x="1867" y="1288"/>
                  </a:moveTo>
                  <a:lnTo>
                    <a:pt x="1869" y="1288"/>
                  </a:lnTo>
                  <a:lnTo>
                    <a:pt x="1869" y="1290"/>
                  </a:lnTo>
                  <a:lnTo>
                    <a:pt x="1871" y="1290"/>
                  </a:lnTo>
                  <a:lnTo>
                    <a:pt x="1871" y="1292"/>
                  </a:lnTo>
                  <a:lnTo>
                    <a:pt x="1873" y="1292"/>
                  </a:lnTo>
                  <a:lnTo>
                    <a:pt x="1873" y="1294"/>
                  </a:lnTo>
                  <a:lnTo>
                    <a:pt x="1871" y="1294"/>
                  </a:lnTo>
                  <a:lnTo>
                    <a:pt x="1871" y="1295"/>
                  </a:lnTo>
                  <a:lnTo>
                    <a:pt x="1869" y="1295"/>
                  </a:lnTo>
                  <a:lnTo>
                    <a:pt x="1867" y="1295"/>
                  </a:lnTo>
                  <a:lnTo>
                    <a:pt x="1865" y="1295"/>
                  </a:lnTo>
                  <a:lnTo>
                    <a:pt x="1863" y="1294"/>
                  </a:lnTo>
                  <a:lnTo>
                    <a:pt x="1863" y="1292"/>
                  </a:lnTo>
                  <a:lnTo>
                    <a:pt x="1863" y="1290"/>
                  </a:lnTo>
                  <a:lnTo>
                    <a:pt x="1863" y="1288"/>
                  </a:lnTo>
                  <a:lnTo>
                    <a:pt x="1865" y="1288"/>
                  </a:lnTo>
                  <a:lnTo>
                    <a:pt x="1867" y="1288"/>
                  </a:lnTo>
                  <a:close/>
                  <a:moveTo>
                    <a:pt x="1702" y="1151"/>
                  </a:moveTo>
                  <a:lnTo>
                    <a:pt x="1700" y="1151"/>
                  </a:lnTo>
                  <a:lnTo>
                    <a:pt x="1702" y="1151"/>
                  </a:lnTo>
                  <a:lnTo>
                    <a:pt x="1704" y="1151"/>
                  </a:lnTo>
                  <a:lnTo>
                    <a:pt x="1704" y="1153"/>
                  </a:lnTo>
                  <a:lnTo>
                    <a:pt x="1702" y="1153"/>
                  </a:lnTo>
                  <a:lnTo>
                    <a:pt x="1704" y="1153"/>
                  </a:lnTo>
                  <a:lnTo>
                    <a:pt x="1704" y="1155"/>
                  </a:lnTo>
                  <a:lnTo>
                    <a:pt x="1702" y="1155"/>
                  </a:lnTo>
                  <a:lnTo>
                    <a:pt x="1702" y="1157"/>
                  </a:lnTo>
                  <a:lnTo>
                    <a:pt x="1702" y="1155"/>
                  </a:lnTo>
                  <a:lnTo>
                    <a:pt x="1700" y="1155"/>
                  </a:lnTo>
                  <a:lnTo>
                    <a:pt x="1702" y="1155"/>
                  </a:lnTo>
                  <a:lnTo>
                    <a:pt x="1700" y="1155"/>
                  </a:lnTo>
                  <a:lnTo>
                    <a:pt x="1702" y="1155"/>
                  </a:lnTo>
                  <a:lnTo>
                    <a:pt x="1700" y="1153"/>
                  </a:lnTo>
                  <a:lnTo>
                    <a:pt x="1702" y="1153"/>
                  </a:lnTo>
                  <a:lnTo>
                    <a:pt x="1700" y="1153"/>
                  </a:lnTo>
                  <a:lnTo>
                    <a:pt x="1700" y="1151"/>
                  </a:lnTo>
                  <a:lnTo>
                    <a:pt x="1702" y="1151"/>
                  </a:lnTo>
                  <a:close/>
                  <a:moveTo>
                    <a:pt x="127" y="858"/>
                  </a:moveTo>
                  <a:lnTo>
                    <a:pt x="127" y="856"/>
                  </a:lnTo>
                  <a:lnTo>
                    <a:pt x="127" y="858"/>
                  </a:lnTo>
                  <a:lnTo>
                    <a:pt x="129" y="858"/>
                  </a:lnTo>
                  <a:lnTo>
                    <a:pt x="131" y="858"/>
                  </a:lnTo>
                  <a:lnTo>
                    <a:pt x="131" y="860"/>
                  </a:lnTo>
                  <a:lnTo>
                    <a:pt x="133" y="860"/>
                  </a:lnTo>
                  <a:lnTo>
                    <a:pt x="135" y="860"/>
                  </a:lnTo>
                  <a:lnTo>
                    <a:pt x="137" y="860"/>
                  </a:lnTo>
                  <a:lnTo>
                    <a:pt x="135" y="860"/>
                  </a:lnTo>
                  <a:lnTo>
                    <a:pt x="137" y="860"/>
                  </a:lnTo>
                  <a:lnTo>
                    <a:pt x="139" y="860"/>
                  </a:lnTo>
                  <a:lnTo>
                    <a:pt x="139" y="862"/>
                  </a:lnTo>
                  <a:lnTo>
                    <a:pt x="141" y="862"/>
                  </a:lnTo>
                  <a:lnTo>
                    <a:pt x="143" y="864"/>
                  </a:lnTo>
                  <a:lnTo>
                    <a:pt x="144" y="864"/>
                  </a:lnTo>
                  <a:lnTo>
                    <a:pt x="144" y="865"/>
                  </a:lnTo>
                  <a:lnTo>
                    <a:pt x="146" y="867"/>
                  </a:lnTo>
                  <a:lnTo>
                    <a:pt x="148" y="867"/>
                  </a:lnTo>
                  <a:lnTo>
                    <a:pt x="150" y="869"/>
                  </a:lnTo>
                  <a:lnTo>
                    <a:pt x="152" y="869"/>
                  </a:lnTo>
                  <a:lnTo>
                    <a:pt x="152" y="871"/>
                  </a:lnTo>
                  <a:lnTo>
                    <a:pt x="150" y="871"/>
                  </a:lnTo>
                  <a:lnTo>
                    <a:pt x="150" y="873"/>
                  </a:lnTo>
                  <a:lnTo>
                    <a:pt x="150" y="871"/>
                  </a:lnTo>
                  <a:lnTo>
                    <a:pt x="152" y="871"/>
                  </a:lnTo>
                  <a:lnTo>
                    <a:pt x="154" y="871"/>
                  </a:lnTo>
                  <a:lnTo>
                    <a:pt x="154" y="873"/>
                  </a:lnTo>
                  <a:lnTo>
                    <a:pt x="156" y="873"/>
                  </a:lnTo>
                  <a:lnTo>
                    <a:pt x="156" y="875"/>
                  </a:lnTo>
                  <a:lnTo>
                    <a:pt x="156" y="877"/>
                  </a:lnTo>
                  <a:lnTo>
                    <a:pt x="156" y="879"/>
                  </a:lnTo>
                  <a:lnTo>
                    <a:pt x="158" y="877"/>
                  </a:lnTo>
                  <a:lnTo>
                    <a:pt x="156" y="875"/>
                  </a:lnTo>
                  <a:lnTo>
                    <a:pt x="158" y="875"/>
                  </a:lnTo>
                  <a:lnTo>
                    <a:pt x="158" y="873"/>
                  </a:lnTo>
                  <a:lnTo>
                    <a:pt x="160" y="875"/>
                  </a:lnTo>
                  <a:lnTo>
                    <a:pt x="160" y="877"/>
                  </a:lnTo>
                  <a:lnTo>
                    <a:pt x="160" y="879"/>
                  </a:lnTo>
                  <a:lnTo>
                    <a:pt x="162" y="881"/>
                  </a:lnTo>
                  <a:lnTo>
                    <a:pt x="162" y="883"/>
                  </a:lnTo>
                  <a:lnTo>
                    <a:pt x="162" y="885"/>
                  </a:lnTo>
                  <a:lnTo>
                    <a:pt x="160" y="885"/>
                  </a:lnTo>
                  <a:lnTo>
                    <a:pt x="160" y="887"/>
                  </a:lnTo>
                  <a:lnTo>
                    <a:pt x="158" y="887"/>
                  </a:lnTo>
                  <a:lnTo>
                    <a:pt x="158" y="889"/>
                  </a:lnTo>
                  <a:lnTo>
                    <a:pt x="156" y="889"/>
                  </a:lnTo>
                  <a:lnTo>
                    <a:pt x="156" y="890"/>
                  </a:lnTo>
                  <a:lnTo>
                    <a:pt x="154" y="892"/>
                  </a:lnTo>
                  <a:lnTo>
                    <a:pt x="152" y="896"/>
                  </a:lnTo>
                  <a:lnTo>
                    <a:pt x="150" y="896"/>
                  </a:lnTo>
                  <a:lnTo>
                    <a:pt x="150" y="898"/>
                  </a:lnTo>
                  <a:lnTo>
                    <a:pt x="150" y="900"/>
                  </a:lnTo>
                  <a:lnTo>
                    <a:pt x="148" y="902"/>
                  </a:lnTo>
                  <a:lnTo>
                    <a:pt x="150" y="902"/>
                  </a:lnTo>
                  <a:lnTo>
                    <a:pt x="148" y="902"/>
                  </a:lnTo>
                  <a:lnTo>
                    <a:pt x="146" y="906"/>
                  </a:lnTo>
                  <a:lnTo>
                    <a:pt x="146" y="908"/>
                  </a:lnTo>
                  <a:lnTo>
                    <a:pt x="146" y="910"/>
                  </a:lnTo>
                  <a:lnTo>
                    <a:pt x="144" y="910"/>
                  </a:lnTo>
                  <a:lnTo>
                    <a:pt x="143" y="912"/>
                  </a:lnTo>
                  <a:lnTo>
                    <a:pt x="141" y="913"/>
                  </a:lnTo>
                  <a:lnTo>
                    <a:pt x="139" y="913"/>
                  </a:lnTo>
                  <a:lnTo>
                    <a:pt x="137" y="913"/>
                  </a:lnTo>
                  <a:lnTo>
                    <a:pt x="135" y="913"/>
                  </a:lnTo>
                  <a:lnTo>
                    <a:pt x="137" y="913"/>
                  </a:lnTo>
                  <a:lnTo>
                    <a:pt x="137" y="912"/>
                  </a:lnTo>
                  <a:lnTo>
                    <a:pt x="135" y="912"/>
                  </a:lnTo>
                  <a:lnTo>
                    <a:pt x="133" y="912"/>
                  </a:lnTo>
                  <a:lnTo>
                    <a:pt x="131" y="912"/>
                  </a:lnTo>
                  <a:lnTo>
                    <a:pt x="129" y="912"/>
                  </a:lnTo>
                  <a:lnTo>
                    <a:pt x="127" y="912"/>
                  </a:lnTo>
                  <a:lnTo>
                    <a:pt x="129" y="912"/>
                  </a:lnTo>
                  <a:lnTo>
                    <a:pt x="127" y="910"/>
                  </a:lnTo>
                  <a:lnTo>
                    <a:pt x="127" y="912"/>
                  </a:lnTo>
                  <a:lnTo>
                    <a:pt x="125" y="912"/>
                  </a:lnTo>
                  <a:lnTo>
                    <a:pt x="125" y="913"/>
                  </a:lnTo>
                  <a:lnTo>
                    <a:pt x="123" y="913"/>
                  </a:lnTo>
                  <a:lnTo>
                    <a:pt x="121" y="915"/>
                  </a:lnTo>
                  <a:lnTo>
                    <a:pt x="121" y="913"/>
                  </a:lnTo>
                  <a:lnTo>
                    <a:pt x="120" y="913"/>
                  </a:lnTo>
                  <a:lnTo>
                    <a:pt x="118" y="913"/>
                  </a:lnTo>
                  <a:lnTo>
                    <a:pt x="116" y="913"/>
                  </a:lnTo>
                  <a:lnTo>
                    <a:pt x="116" y="912"/>
                  </a:lnTo>
                  <a:lnTo>
                    <a:pt x="114" y="912"/>
                  </a:lnTo>
                  <a:lnTo>
                    <a:pt x="116" y="912"/>
                  </a:lnTo>
                  <a:lnTo>
                    <a:pt x="116" y="910"/>
                  </a:lnTo>
                  <a:lnTo>
                    <a:pt x="118" y="910"/>
                  </a:lnTo>
                  <a:lnTo>
                    <a:pt x="118" y="908"/>
                  </a:lnTo>
                  <a:lnTo>
                    <a:pt x="120" y="906"/>
                  </a:lnTo>
                  <a:lnTo>
                    <a:pt x="121" y="904"/>
                  </a:lnTo>
                  <a:lnTo>
                    <a:pt x="121" y="902"/>
                  </a:lnTo>
                  <a:lnTo>
                    <a:pt x="121" y="900"/>
                  </a:lnTo>
                  <a:lnTo>
                    <a:pt x="121" y="898"/>
                  </a:lnTo>
                  <a:lnTo>
                    <a:pt x="121" y="896"/>
                  </a:lnTo>
                  <a:lnTo>
                    <a:pt x="123" y="896"/>
                  </a:lnTo>
                  <a:lnTo>
                    <a:pt x="123" y="894"/>
                  </a:lnTo>
                  <a:lnTo>
                    <a:pt x="123" y="892"/>
                  </a:lnTo>
                  <a:lnTo>
                    <a:pt x="123" y="890"/>
                  </a:lnTo>
                  <a:lnTo>
                    <a:pt x="123" y="889"/>
                  </a:lnTo>
                  <a:lnTo>
                    <a:pt x="121" y="889"/>
                  </a:lnTo>
                  <a:lnTo>
                    <a:pt x="121" y="887"/>
                  </a:lnTo>
                  <a:lnTo>
                    <a:pt x="120" y="887"/>
                  </a:lnTo>
                  <a:lnTo>
                    <a:pt x="120" y="885"/>
                  </a:lnTo>
                  <a:lnTo>
                    <a:pt x="118" y="885"/>
                  </a:lnTo>
                  <a:lnTo>
                    <a:pt x="118" y="883"/>
                  </a:lnTo>
                  <a:lnTo>
                    <a:pt x="120" y="883"/>
                  </a:lnTo>
                  <a:lnTo>
                    <a:pt x="118" y="883"/>
                  </a:lnTo>
                  <a:lnTo>
                    <a:pt x="118" y="881"/>
                  </a:lnTo>
                  <a:lnTo>
                    <a:pt x="118" y="879"/>
                  </a:lnTo>
                  <a:lnTo>
                    <a:pt x="118" y="877"/>
                  </a:lnTo>
                  <a:lnTo>
                    <a:pt x="118" y="875"/>
                  </a:lnTo>
                  <a:lnTo>
                    <a:pt x="118" y="873"/>
                  </a:lnTo>
                  <a:lnTo>
                    <a:pt x="116" y="873"/>
                  </a:lnTo>
                  <a:lnTo>
                    <a:pt x="116" y="871"/>
                  </a:lnTo>
                  <a:lnTo>
                    <a:pt x="116" y="869"/>
                  </a:lnTo>
                  <a:lnTo>
                    <a:pt x="118" y="869"/>
                  </a:lnTo>
                  <a:lnTo>
                    <a:pt x="118" y="867"/>
                  </a:lnTo>
                  <a:lnTo>
                    <a:pt x="118" y="865"/>
                  </a:lnTo>
                  <a:lnTo>
                    <a:pt x="120" y="865"/>
                  </a:lnTo>
                  <a:lnTo>
                    <a:pt x="120" y="864"/>
                  </a:lnTo>
                  <a:lnTo>
                    <a:pt x="121" y="864"/>
                  </a:lnTo>
                  <a:lnTo>
                    <a:pt x="121" y="862"/>
                  </a:lnTo>
                  <a:lnTo>
                    <a:pt x="123" y="862"/>
                  </a:lnTo>
                  <a:lnTo>
                    <a:pt x="123" y="860"/>
                  </a:lnTo>
                  <a:lnTo>
                    <a:pt x="123" y="858"/>
                  </a:lnTo>
                  <a:lnTo>
                    <a:pt x="125" y="858"/>
                  </a:lnTo>
                  <a:lnTo>
                    <a:pt x="125" y="856"/>
                  </a:lnTo>
                  <a:lnTo>
                    <a:pt x="127" y="858"/>
                  </a:lnTo>
                  <a:close/>
                  <a:moveTo>
                    <a:pt x="12" y="710"/>
                  </a:moveTo>
                  <a:lnTo>
                    <a:pt x="14" y="710"/>
                  </a:lnTo>
                  <a:lnTo>
                    <a:pt x="14" y="712"/>
                  </a:lnTo>
                  <a:lnTo>
                    <a:pt x="14" y="710"/>
                  </a:lnTo>
                  <a:lnTo>
                    <a:pt x="14" y="712"/>
                  </a:lnTo>
                  <a:lnTo>
                    <a:pt x="14" y="714"/>
                  </a:lnTo>
                  <a:lnTo>
                    <a:pt x="16" y="714"/>
                  </a:lnTo>
                  <a:lnTo>
                    <a:pt x="16" y="716"/>
                  </a:lnTo>
                  <a:lnTo>
                    <a:pt x="14" y="716"/>
                  </a:lnTo>
                  <a:lnTo>
                    <a:pt x="12" y="716"/>
                  </a:lnTo>
                  <a:lnTo>
                    <a:pt x="12" y="714"/>
                  </a:lnTo>
                  <a:lnTo>
                    <a:pt x="10" y="714"/>
                  </a:lnTo>
                  <a:lnTo>
                    <a:pt x="12" y="714"/>
                  </a:lnTo>
                  <a:lnTo>
                    <a:pt x="10" y="714"/>
                  </a:lnTo>
                  <a:lnTo>
                    <a:pt x="10" y="712"/>
                  </a:lnTo>
                  <a:lnTo>
                    <a:pt x="10" y="710"/>
                  </a:lnTo>
                  <a:lnTo>
                    <a:pt x="8" y="710"/>
                  </a:lnTo>
                  <a:lnTo>
                    <a:pt x="10" y="710"/>
                  </a:lnTo>
                  <a:lnTo>
                    <a:pt x="10" y="708"/>
                  </a:lnTo>
                  <a:lnTo>
                    <a:pt x="12" y="710"/>
                  </a:lnTo>
                  <a:close/>
                  <a:moveTo>
                    <a:pt x="2" y="693"/>
                  </a:moveTo>
                  <a:lnTo>
                    <a:pt x="4" y="693"/>
                  </a:lnTo>
                  <a:lnTo>
                    <a:pt x="2" y="693"/>
                  </a:lnTo>
                  <a:close/>
                  <a:moveTo>
                    <a:pt x="8" y="693"/>
                  </a:moveTo>
                  <a:lnTo>
                    <a:pt x="8" y="691"/>
                  </a:lnTo>
                  <a:lnTo>
                    <a:pt x="10" y="691"/>
                  </a:lnTo>
                  <a:lnTo>
                    <a:pt x="10" y="693"/>
                  </a:lnTo>
                  <a:lnTo>
                    <a:pt x="8" y="693"/>
                  </a:lnTo>
                  <a:close/>
                  <a:moveTo>
                    <a:pt x="2" y="685"/>
                  </a:moveTo>
                  <a:lnTo>
                    <a:pt x="4" y="685"/>
                  </a:lnTo>
                  <a:lnTo>
                    <a:pt x="4" y="687"/>
                  </a:lnTo>
                  <a:lnTo>
                    <a:pt x="4" y="689"/>
                  </a:lnTo>
                  <a:lnTo>
                    <a:pt x="2" y="691"/>
                  </a:lnTo>
                  <a:lnTo>
                    <a:pt x="0" y="691"/>
                  </a:lnTo>
                  <a:lnTo>
                    <a:pt x="2" y="691"/>
                  </a:lnTo>
                  <a:lnTo>
                    <a:pt x="0" y="691"/>
                  </a:lnTo>
                  <a:lnTo>
                    <a:pt x="0" y="689"/>
                  </a:lnTo>
                  <a:lnTo>
                    <a:pt x="0" y="687"/>
                  </a:lnTo>
                  <a:lnTo>
                    <a:pt x="0" y="685"/>
                  </a:lnTo>
                  <a:lnTo>
                    <a:pt x="2" y="685"/>
                  </a:lnTo>
                  <a:close/>
                  <a:moveTo>
                    <a:pt x="6" y="685"/>
                  </a:moveTo>
                  <a:lnTo>
                    <a:pt x="8" y="685"/>
                  </a:lnTo>
                  <a:lnTo>
                    <a:pt x="10" y="685"/>
                  </a:lnTo>
                  <a:lnTo>
                    <a:pt x="10" y="687"/>
                  </a:lnTo>
                  <a:lnTo>
                    <a:pt x="10" y="685"/>
                  </a:lnTo>
                  <a:lnTo>
                    <a:pt x="8" y="685"/>
                  </a:lnTo>
                  <a:lnTo>
                    <a:pt x="6" y="687"/>
                  </a:lnTo>
                  <a:lnTo>
                    <a:pt x="4" y="687"/>
                  </a:lnTo>
                  <a:lnTo>
                    <a:pt x="4" y="685"/>
                  </a:lnTo>
                  <a:lnTo>
                    <a:pt x="4" y="683"/>
                  </a:lnTo>
                  <a:lnTo>
                    <a:pt x="4" y="681"/>
                  </a:lnTo>
                  <a:lnTo>
                    <a:pt x="6" y="681"/>
                  </a:lnTo>
                  <a:lnTo>
                    <a:pt x="6" y="683"/>
                  </a:lnTo>
                  <a:lnTo>
                    <a:pt x="6" y="685"/>
                  </a:lnTo>
                  <a:close/>
                  <a:moveTo>
                    <a:pt x="1133" y="196"/>
                  </a:moveTo>
                  <a:lnTo>
                    <a:pt x="1133" y="197"/>
                  </a:lnTo>
                  <a:lnTo>
                    <a:pt x="1135" y="197"/>
                  </a:lnTo>
                  <a:lnTo>
                    <a:pt x="1133" y="197"/>
                  </a:lnTo>
                  <a:lnTo>
                    <a:pt x="1135" y="197"/>
                  </a:lnTo>
                  <a:lnTo>
                    <a:pt x="1135" y="199"/>
                  </a:lnTo>
                  <a:lnTo>
                    <a:pt x="1135" y="201"/>
                  </a:lnTo>
                  <a:lnTo>
                    <a:pt x="1135" y="203"/>
                  </a:lnTo>
                  <a:lnTo>
                    <a:pt x="1135" y="205"/>
                  </a:lnTo>
                  <a:lnTo>
                    <a:pt x="1135" y="207"/>
                  </a:lnTo>
                  <a:lnTo>
                    <a:pt x="1135" y="209"/>
                  </a:lnTo>
                  <a:lnTo>
                    <a:pt x="1133" y="211"/>
                  </a:lnTo>
                  <a:lnTo>
                    <a:pt x="1133" y="213"/>
                  </a:lnTo>
                  <a:lnTo>
                    <a:pt x="1133" y="215"/>
                  </a:lnTo>
                  <a:lnTo>
                    <a:pt x="1133" y="217"/>
                  </a:lnTo>
                  <a:lnTo>
                    <a:pt x="1131" y="217"/>
                  </a:lnTo>
                  <a:lnTo>
                    <a:pt x="1133" y="217"/>
                  </a:lnTo>
                  <a:lnTo>
                    <a:pt x="1133" y="219"/>
                  </a:lnTo>
                  <a:lnTo>
                    <a:pt x="1131" y="219"/>
                  </a:lnTo>
                  <a:lnTo>
                    <a:pt x="1131" y="220"/>
                  </a:lnTo>
                  <a:lnTo>
                    <a:pt x="1131" y="222"/>
                  </a:lnTo>
                  <a:lnTo>
                    <a:pt x="1129" y="222"/>
                  </a:lnTo>
                  <a:lnTo>
                    <a:pt x="1131" y="222"/>
                  </a:lnTo>
                  <a:lnTo>
                    <a:pt x="1129" y="222"/>
                  </a:lnTo>
                  <a:lnTo>
                    <a:pt x="1129" y="224"/>
                  </a:lnTo>
                  <a:lnTo>
                    <a:pt x="1128" y="224"/>
                  </a:lnTo>
                  <a:lnTo>
                    <a:pt x="1128" y="222"/>
                  </a:lnTo>
                  <a:lnTo>
                    <a:pt x="1126" y="222"/>
                  </a:lnTo>
                  <a:lnTo>
                    <a:pt x="1126" y="220"/>
                  </a:lnTo>
                  <a:lnTo>
                    <a:pt x="1124" y="220"/>
                  </a:lnTo>
                  <a:lnTo>
                    <a:pt x="1124" y="219"/>
                  </a:lnTo>
                  <a:lnTo>
                    <a:pt x="1124" y="217"/>
                  </a:lnTo>
                  <a:lnTo>
                    <a:pt x="1126" y="217"/>
                  </a:lnTo>
                  <a:lnTo>
                    <a:pt x="1124" y="217"/>
                  </a:lnTo>
                  <a:lnTo>
                    <a:pt x="1122" y="217"/>
                  </a:lnTo>
                  <a:lnTo>
                    <a:pt x="1122" y="215"/>
                  </a:lnTo>
                  <a:lnTo>
                    <a:pt x="1124" y="215"/>
                  </a:lnTo>
                  <a:lnTo>
                    <a:pt x="1122" y="215"/>
                  </a:lnTo>
                  <a:lnTo>
                    <a:pt x="1124" y="213"/>
                  </a:lnTo>
                  <a:lnTo>
                    <a:pt x="1122" y="213"/>
                  </a:lnTo>
                  <a:lnTo>
                    <a:pt x="1120" y="213"/>
                  </a:lnTo>
                  <a:lnTo>
                    <a:pt x="1120" y="211"/>
                  </a:lnTo>
                  <a:lnTo>
                    <a:pt x="1122" y="211"/>
                  </a:lnTo>
                  <a:lnTo>
                    <a:pt x="1122" y="209"/>
                  </a:lnTo>
                  <a:lnTo>
                    <a:pt x="1122" y="207"/>
                  </a:lnTo>
                  <a:lnTo>
                    <a:pt x="1120" y="207"/>
                  </a:lnTo>
                  <a:lnTo>
                    <a:pt x="1120" y="205"/>
                  </a:lnTo>
                  <a:lnTo>
                    <a:pt x="1122" y="205"/>
                  </a:lnTo>
                  <a:lnTo>
                    <a:pt x="1120" y="203"/>
                  </a:lnTo>
                  <a:lnTo>
                    <a:pt x="1120" y="201"/>
                  </a:lnTo>
                  <a:lnTo>
                    <a:pt x="1120" y="203"/>
                  </a:lnTo>
                  <a:lnTo>
                    <a:pt x="1120" y="201"/>
                  </a:lnTo>
                  <a:lnTo>
                    <a:pt x="1122" y="201"/>
                  </a:lnTo>
                  <a:lnTo>
                    <a:pt x="1122" y="199"/>
                  </a:lnTo>
                  <a:lnTo>
                    <a:pt x="1122" y="197"/>
                  </a:lnTo>
                  <a:lnTo>
                    <a:pt x="1122" y="199"/>
                  </a:lnTo>
                  <a:lnTo>
                    <a:pt x="1124" y="199"/>
                  </a:lnTo>
                  <a:lnTo>
                    <a:pt x="1124" y="197"/>
                  </a:lnTo>
                  <a:lnTo>
                    <a:pt x="1126" y="197"/>
                  </a:lnTo>
                  <a:lnTo>
                    <a:pt x="1128" y="197"/>
                  </a:lnTo>
                  <a:lnTo>
                    <a:pt x="1128" y="196"/>
                  </a:lnTo>
                  <a:lnTo>
                    <a:pt x="1129" y="196"/>
                  </a:lnTo>
                  <a:lnTo>
                    <a:pt x="1131" y="196"/>
                  </a:lnTo>
                  <a:lnTo>
                    <a:pt x="1131" y="194"/>
                  </a:lnTo>
                  <a:lnTo>
                    <a:pt x="1131" y="192"/>
                  </a:lnTo>
                  <a:lnTo>
                    <a:pt x="1131" y="190"/>
                  </a:lnTo>
                  <a:lnTo>
                    <a:pt x="1131" y="188"/>
                  </a:lnTo>
                  <a:lnTo>
                    <a:pt x="1133" y="188"/>
                  </a:lnTo>
                  <a:lnTo>
                    <a:pt x="1133" y="190"/>
                  </a:lnTo>
                  <a:lnTo>
                    <a:pt x="1133" y="192"/>
                  </a:lnTo>
                  <a:lnTo>
                    <a:pt x="1133" y="194"/>
                  </a:lnTo>
                  <a:lnTo>
                    <a:pt x="1133" y="196"/>
                  </a:lnTo>
                  <a:close/>
                  <a:moveTo>
                    <a:pt x="1083" y="188"/>
                  </a:moveTo>
                  <a:lnTo>
                    <a:pt x="1083" y="190"/>
                  </a:lnTo>
                  <a:lnTo>
                    <a:pt x="1081" y="190"/>
                  </a:lnTo>
                  <a:lnTo>
                    <a:pt x="1081" y="188"/>
                  </a:lnTo>
                  <a:lnTo>
                    <a:pt x="1083" y="188"/>
                  </a:lnTo>
                  <a:close/>
                  <a:moveTo>
                    <a:pt x="962" y="123"/>
                  </a:moveTo>
                  <a:lnTo>
                    <a:pt x="964" y="123"/>
                  </a:lnTo>
                  <a:lnTo>
                    <a:pt x="964" y="124"/>
                  </a:lnTo>
                  <a:lnTo>
                    <a:pt x="964" y="126"/>
                  </a:lnTo>
                  <a:lnTo>
                    <a:pt x="964" y="124"/>
                  </a:lnTo>
                  <a:lnTo>
                    <a:pt x="962" y="124"/>
                  </a:lnTo>
                  <a:lnTo>
                    <a:pt x="962" y="123"/>
                  </a:lnTo>
                  <a:lnTo>
                    <a:pt x="961" y="123"/>
                  </a:lnTo>
                  <a:lnTo>
                    <a:pt x="961" y="121"/>
                  </a:lnTo>
                  <a:lnTo>
                    <a:pt x="962" y="121"/>
                  </a:lnTo>
                  <a:lnTo>
                    <a:pt x="962" y="123"/>
                  </a:lnTo>
                  <a:close/>
                  <a:moveTo>
                    <a:pt x="961" y="117"/>
                  </a:moveTo>
                  <a:lnTo>
                    <a:pt x="959" y="117"/>
                  </a:lnTo>
                  <a:lnTo>
                    <a:pt x="961" y="117"/>
                  </a:lnTo>
                  <a:lnTo>
                    <a:pt x="962" y="117"/>
                  </a:lnTo>
                  <a:lnTo>
                    <a:pt x="962" y="119"/>
                  </a:lnTo>
                  <a:lnTo>
                    <a:pt x="961" y="117"/>
                  </a:lnTo>
                  <a:lnTo>
                    <a:pt x="959" y="117"/>
                  </a:lnTo>
                  <a:lnTo>
                    <a:pt x="961" y="117"/>
                  </a:lnTo>
                  <a:close/>
                  <a:moveTo>
                    <a:pt x="947" y="105"/>
                  </a:moveTo>
                  <a:lnTo>
                    <a:pt x="945" y="105"/>
                  </a:lnTo>
                  <a:lnTo>
                    <a:pt x="947" y="105"/>
                  </a:lnTo>
                  <a:close/>
                  <a:moveTo>
                    <a:pt x="949" y="100"/>
                  </a:moveTo>
                  <a:lnTo>
                    <a:pt x="949" y="101"/>
                  </a:lnTo>
                  <a:lnTo>
                    <a:pt x="949" y="100"/>
                  </a:lnTo>
                  <a:lnTo>
                    <a:pt x="947" y="100"/>
                  </a:lnTo>
                  <a:lnTo>
                    <a:pt x="947" y="98"/>
                  </a:lnTo>
                  <a:lnTo>
                    <a:pt x="949" y="98"/>
                  </a:lnTo>
                  <a:lnTo>
                    <a:pt x="949" y="100"/>
                  </a:lnTo>
                  <a:close/>
                  <a:moveTo>
                    <a:pt x="934" y="92"/>
                  </a:moveTo>
                  <a:lnTo>
                    <a:pt x="932" y="92"/>
                  </a:lnTo>
                  <a:lnTo>
                    <a:pt x="932" y="90"/>
                  </a:lnTo>
                  <a:lnTo>
                    <a:pt x="934" y="90"/>
                  </a:lnTo>
                  <a:lnTo>
                    <a:pt x="934" y="92"/>
                  </a:lnTo>
                  <a:close/>
                  <a:moveTo>
                    <a:pt x="903" y="63"/>
                  </a:moveTo>
                  <a:lnTo>
                    <a:pt x="903" y="65"/>
                  </a:lnTo>
                  <a:lnTo>
                    <a:pt x="901" y="65"/>
                  </a:lnTo>
                  <a:lnTo>
                    <a:pt x="903" y="63"/>
                  </a:lnTo>
                  <a:close/>
                  <a:moveTo>
                    <a:pt x="1024" y="0"/>
                  </a:moveTo>
                  <a:lnTo>
                    <a:pt x="1024" y="2"/>
                  </a:lnTo>
                  <a:lnTo>
                    <a:pt x="1024" y="4"/>
                  </a:lnTo>
                  <a:lnTo>
                    <a:pt x="1024" y="5"/>
                  </a:lnTo>
                  <a:lnTo>
                    <a:pt x="1026" y="5"/>
                  </a:lnTo>
                  <a:lnTo>
                    <a:pt x="1026" y="7"/>
                  </a:lnTo>
                  <a:lnTo>
                    <a:pt x="1028" y="7"/>
                  </a:lnTo>
                  <a:lnTo>
                    <a:pt x="1028" y="9"/>
                  </a:lnTo>
                  <a:lnTo>
                    <a:pt x="1030" y="9"/>
                  </a:lnTo>
                  <a:lnTo>
                    <a:pt x="1030" y="7"/>
                  </a:lnTo>
                  <a:lnTo>
                    <a:pt x="1032" y="7"/>
                  </a:lnTo>
                  <a:lnTo>
                    <a:pt x="1033" y="7"/>
                  </a:lnTo>
                  <a:lnTo>
                    <a:pt x="1033" y="9"/>
                  </a:lnTo>
                  <a:lnTo>
                    <a:pt x="1035" y="9"/>
                  </a:lnTo>
                  <a:lnTo>
                    <a:pt x="1035" y="11"/>
                  </a:lnTo>
                  <a:lnTo>
                    <a:pt x="1035" y="13"/>
                  </a:lnTo>
                  <a:lnTo>
                    <a:pt x="1035" y="15"/>
                  </a:lnTo>
                  <a:lnTo>
                    <a:pt x="1037" y="15"/>
                  </a:lnTo>
                  <a:lnTo>
                    <a:pt x="1037" y="13"/>
                  </a:lnTo>
                  <a:lnTo>
                    <a:pt x="1039" y="13"/>
                  </a:lnTo>
                  <a:lnTo>
                    <a:pt x="1039" y="15"/>
                  </a:lnTo>
                  <a:lnTo>
                    <a:pt x="1041" y="15"/>
                  </a:lnTo>
                  <a:lnTo>
                    <a:pt x="1041" y="17"/>
                  </a:lnTo>
                  <a:lnTo>
                    <a:pt x="1041" y="19"/>
                  </a:lnTo>
                  <a:lnTo>
                    <a:pt x="1043" y="19"/>
                  </a:lnTo>
                  <a:lnTo>
                    <a:pt x="1045" y="19"/>
                  </a:lnTo>
                  <a:lnTo>
                    <a:pt x="1047" y="19"/>
                  </a:lnTo>
                  <a:lnTo>
                    <a:pt x="1049" y="19"/>
                  </a:lnTo>
                  <a:lnTo>
                    <a:pt x="1049" y="21"/>
                  </a:lnTo>
                  <a:lnTo>
                    <a:pt x="1051" y="21"/>
                  </a:lnTo>
                  <a:lnTo>
                    <a:pt x="1049" y="21"/>
                  </a:lnTo>
                  <a:lnTo>
                    <a:pt x="1049" y="23"/>
                  </a:lnTo>
                  <a:lnTo>
                    <a:pt x="1049" y="25"/>
                  </a:lnTo>
                  <a:lnTo>
                    <a:pt x="1049" y="23"/>
                  </a:lnTo>
                  <a:lnTo>
                    <a:pt x="1051" y="25"/>
                  </a:lnTo>
                  <a:lnTo>
                    <a:pt x="1049" y="27"/>
                  </a:lnTo>
                  <a:lnTo>
                    <a:pt x="1051" y="28"/>
                  </a:lnTo>
                  <a:lnTo>
                    <a:pt x="1055" y="28"/>
                  </a:lnTo>
                  <a:lnTo>
                    <a:pt x="1057" y="27"/>
                  </a:lnTo>
                  <a:lnTo>
                    <a:pt x="1058" y="27"/>
                  </a:lnTo>
                  <a:lnTo>
                    <a:pt x="1058" y="25"/>
                  </a:lnTo>
                  <a:lnTo>
                    <a:pt x="1060" y="23"/>
                  </a:lnTo>
                  <a:lnTo>
                    <a:pt x="1060" y="25"/>
                  </a:lnTo>
                  <a:lnTo>
                    <a:pt x="1060" y="27"/>
                  </a:lnTo>
                  <a:lnTo>
                    <a:pt x="1058" y="28"/>
                  </a:lnTo>
                  <a:lnTo>
                    <a:pt x="1060" y="28"/>
                  </a:lnTo>
                  <a:lnTo>
                    <a:pt x="1060" y="30"/>
                  </a:lnTo>
                  <a:lnTo>
                    <a:pt x="1060" y="32"/>
                  </a:lnTo>
                  <a:lnTo>
                    <a:pt x="1062" y="32"/>
                  </a:lnTo>
                  <a:lnTo>
                    <a:pt x="1064" y="32"/>
                  </a:lnTo>
                  <a:lnTo>
                    <a:pt x="1064" y="34"/>
                  </a:lnTo>
                  <a:lnTo>
                    <a:pt x="1066" y="34"/>
                  </a:lnTo>
                  <a:lnTo>
                    <a:pt x="1068" y="34"/>
                  </a:lnTo>
                  <a:lnTo>
                    <a:pt x="1068" y="36"/>
                  </a:lnTo>
                  <a:lnTo>
                    <a:pt x="1070" y="36"/>
                  </a:lnTo>
                  <a:lnTo>
                    <a:pt x="1070" y="38"/>
                  </a:lnTo>
                  <a:lnTo>
                    <a:pt x="1070" y="40"/>
                  </a:lnTo>
                  <a:lnTo>
                    <a:pt x="1070" y="38"/>
                  </a:lnTo>
                  <a:lnTo>
                    <a:pt x="1072" y="38"/>
                  </a:lnTo>
                  <a:lnTo>
                    <a:pt x="1074" y="38"/>
                  </a:lnTo>
                  <a:lnTo>
                    <a:pt x="1076" y="38"/>
                  </a:lnTo>
                  <a:lnTo>
                    <a:pt x="1076" y="40"/>
                  </a:lnTo>
                  <a:lnTo>
                    <a:pt x="1078" y="40"/>
                  </a:lnTo>
                  <a:lnTo>
                    <a:pt x="1080" y="40"/>
                  </a:lnTo>
                  <a:lnTo>
                    <a:pt x="1081" y="40"/>
                  </a:lnTo>
                  <a:lnTo>
                    <a:pt x="1083" y="40"/>
                  </a:lnTo>
                  <a:lnTo>
                    <a:pt x="1085" y="40"/>
                  </a:lnTo>
                  <a:lnTo>
                    <a:pt x="1087" y="40"/>
                  </a:lnTo>
                  <a:lnTo>
                    <a:pt x="1087" y="42"/>
                  </a:lnTo>
                  <a:lnTo>
                    <a:pt x="1087" y="44"/>
                  </a:lnTo>
                  <a:lnTo>
                    <a:pt x="1089" y="44"/>
                  </a:lnTo>
                  <a:lnTo>
                    <a:pt x="1089" y="46"/>
                  </a:lnTo>
                  <a:lnTo>
                    <a:pt x="1089" y="48"/>
                  </a:lnTo>
                  <a:lnTo>
                    <a:pt x="1091" y="48"/>
                  </a:lnTo>
                  <a:lnTo>
                    <a:pt x="1093" y="48"/>
                  </a:lnTo>
                  <a:lnTo>
                    <a:pt x="1091" y="48"/>
                  </a:lnTo>
                  <a:lnTo>
                    <a:pt x="1091" y="46"/>
                  </a:lnTo>
                  <a:lnTo>
                    <a:pt x="1093" y="46"/>
                  </a:lnTo>
                  <a:lnTo>
                    <a:pt x="1095" y="48"/>
                  </a:lnTo>
                  <a:lnTo>
                    <a:pt x="1095" y="50"/>
                  </a:lnTo>
                  <a:lnTo>
                    <a:pt x="1095" y="48"/>
                  </a:lnTo>
                  <a:lnTo>
                    <a:pt x="1097" y="48"/>
                  </a:lnTo>
                  <a:lnTo>
                    <a:pt x="1099" y="48"/>
                  </a:lnTo>
                  <a:lnTo>
                    <a:pt x="1099" y="50"/>
                  </a:lnTo>
                  <a:lnTo>
                    <a:pt x="1099" y="48"/>
                  </a:lnTo>
                  <a:lnTo>
                    <a:pt x="1101" y="48"/>
                  </a:lnTo>
                  <a:lnTo>
                    <a:pt x="1103" y="48"/>
                  </a:lnTo>
                  <a:lnTo>
                    <a:pt x="1103" y="50"/>
                  </a:lnTo>
                  <a:lnTo>
                    <a:pt x="1105" y="50"/>
                  </a:lnTo>
                  <a:lnTo>
                    <a:pt x="1106" y="50"/>
                  </a:lnTo>
                  <a:lnTo>
                    <a:pt x="1108" y="50"/>
                  </a:lnTo>
                  <a:lnTo>
                    <a:pt x="1110" y="50"/>
                  </a:lnTo>
                  <a:lnTo>
                    <a:pt x="1112" y="52"/>
                  </a:lnTo>
                  <a:lnTo>
                    <a:pt x="1114" y="52"/>
                  </a:lnTo>
                  <a:lnTo>
                    <a:pt x="1114" y="53"/>
                  </a:lnTo>
                  <a:lnTo>
                    <a:pt x="1112" y="53"/>
                  </a:lnTo>
                  <a:lnTo>
                    <a:pt x="1112" y="55"/>
                  </a:lnTo>
                  <a:lnTo>
                    <a:pt x="1112" y="57"/>
                  </a:lnTo>
                  <a:lnTo>
                    <a:pt x="1110" y="57"/>
                  </a:lnTo>
                  <a:lnTo>
                    <a:pt x="1110" y="59"/>
                  </a:lnTo>
                  <a:lnTo>
                    <a:pt x="1108" y="59"/>
                  </a:lnTo>
                  <a:lnTo>
                    <a:pt x="1108" y="61"/>
                  </a:lnTo>
                  <a:lnTo>
                    <a:pt x="1108" y="63"/>
                  </a:lnTo>
                  <a:lnTo>
                    <a:pt x="1106" y="63"/>
                  </a:lnTo>
                  <a:lnTo>
                    <a:pt x="1106" y="65"/>
                  </a:lnTo>
                  <a:lnTo>
                    <a:pt x="1106" y="67"/>
                  </a:lnTo>
                  <a:lnTo>
                    <a:pt x="1106" y="69"/>
                  </a:lnTo>
                  <a:lnTo>
                    <a:pt x="1105" y="69"/>
                  </a:lnTo>
                  <a:lnTo>
                    <a:pt x="1105" y="71"/>
                  </a:lnTo>
                  <a:lnTo>
                    <a:pt x="1105" y="73"/>
                  </a:lnTo>
                  <a:lnTo>
                    <a:pt x="1105" y="75"/>
                  </a:lnTo>
                  <a:lnTo>
                    <a:pt x="1105" y="76"/>
                  </a:lnTo>
                  <a:lnTo>
                    <a:pt x="1105" y="78"/>
                  </a:lnTo>
                  <a:lnTo>
                    <a:pt x="1103" y="78"/>
                  </a:lnTo>
                  <a:lnTo>
                    <a:pt x="1105" y="78"/>
                  </a:lnTo>
                  <a:lnTo>
                    <a:pt x="1103" y="78"/>
                  </a:lnTo>
                  <a:lnTo>
                    <a:pt x="1103" y="80"/>
                  </a:lnTo>
                  <a:lnTo>
                    <a:pt x="1103" y="82"/>
                  </a:lnTo>
                  <a:lnTo>
                    <a:pt x="1103" y="84"/>
                  </a:lnTo>
                  <a:lnTo>
                    <a:pt x="1105" y="84"/>
                  </a:lnTo>
                  <a:lnTo>
                    <a:pt x="1105" y="86"/>
                  </a:lnTo>
                  <a:lnTo>
                    <a:pt x="1103" y="86"/>
                  </a:lnTo>
                  <a:lnTo>
                    <a:pt x="1103" y="88"/>
                  </a:lnTo>
                  <a:lnTo>
                    <a:pt x="1101" y="88"/>
                  </a:lnTo>
                  <a:lnTo>
                    <a:pt x="1099" y="88"/>
                  </a:lnTo>
                  <a:lnTo>
                    <a:pt x="1099" y="90"/>
                  </a:lnTo>
                  <a:lnTo>
                    <a:pt x="1099" y="88"/>
                  </a:lnTo>
                  <a:lnTo>
                    <a:pt x="1097" y="88"/>
                  </a:lnTo>
                  <a:lnTo>
                    <a:pt x="1095" y="88"/>
                  </a:lnTo>
                  <a:lnTo>
                    <a:pt x="1093" y="88"/>
                  </a:lnTo>
                  <a:lnTo>
                    <a:pt x="1093" y="90"/>
                  </a:lnTo>
                  <a:lnTo>
                    <a:pt x="1095" y="90"/>
                  </a:lnTo>
                  <a:lnTo>
                    <a:pt x="1095" y="92"/>
                  </a:lnTo>
                  <a:lnTo>
                    <a:pt x="1093" y="92"/>
                  </a:lnTo>
                  <a:lnTo>
                    <a:pt x="1093" y="94"/>
                  </a:lnTo>
                  <a:lnTo>
                    <a:pt x="1093" y="96"/>
                  </a:lnTo>
                  <a:lnTo>
                    <a:pt x="1091" y="96"/>
                  </a:lnTo>
                  <a:lnTo>
                    <a:pt x="1091" y="98"/>
                  </a:lnTo>
                  <a:lnTo>
                    <a:pt x="1089" y="98"/>
                  </a:lnTo>
                  <a:lnTo>
                    <a:pt x="1089" y="100"/>
                  </a:lnTo>
                  <a:lnTo>
                    <a:pt x="1087" y="100"/>
                  </a:lnTo>
                  <a:lnTo>
                    <a:pt x="1085" y="100"/>
                  </a:lnTo>
                  <a:lnTo>
                    <a:pt x="1085" y="101"/>
                  </a:lnTo>
                  <a:lnTo>
                    <a:pt x="1085" y="103"/>
                  </a:lnTo>
                  <a:lnTo>
                    <a:pt x="1085" y="105"/>
                  </a:lnTo>
                  <a:lnTo>
                    <a:pt x="1083" y="105"/>
                  </a:lnTo>
                  <a:lnTo>
                    <a:pt x="1083" y="107"/>
                  </a:lnTo>
                  <a:lnTo>
                    <a:pt x="1081" y="109"/>
                  </a:lnTo>
                  <a:lnTo>
                    <a:pt x="1080" y="109"/>
                  </a:lnTo>
                  <a:lnTo>
                    <a:pt x="1080" y="111"/>
                  </a:lnTo>
                  <a:lnTo>
                    <a:pt x="1080" y="113"/>
                  </a:lnTo>
                  <a:lnTo>
                    <a:pt x="1081" y="113"/>
                  </a:lnTo>
                  <a:lnTo>
                    <a:pt x="1081" y="115"/>
                  </a:lnTo>
                  <a:lnTo>
                    <a:pt x="1080" y="115"/>
                  </a:lnTo>
                  <a:lnTo>
                    <a:pt x="1080" y="117"/>
                  </a:lnTo>
                  <a:lnTo>
                    <a:pt x="1078" y="117"/>
                  </a:lnTo>
                  <a:lnTo>
                    <a:pt x="1078" y="119"/>
                  </a:lnTo>
                  <a:lnTo>
                    <a:pt x="1080" y="119"/>
                  </a:lnTo>
                  <a:lnTo>
                    <a:pt x="1081" y="119"/>
                  </a:lnTo>
                  <a:lnTo>
                    <a:pt x="1081" y="117"/>
                  </a:lnTo>
                  <a:lnTo>
                    <a:pt x="1083" y="117"/>
                  </a:lnTo>
                  <a:lnTo>
                    <a:pt x="1083" y="115"/>
                  </a:lnTo>
                  <a:lnTo>
                    <a:pt x="1081" y="115"/>
                  </a:lnTo>
                  <a:lnTo>
                    <a:pt x="1083" y="115"/>
                  </a:lnTo>
                  <a:lnTo>
                    <a:pt x="1083" y="113"/>
                  </a:lnTo>
                  <a:lnTo>
                    <a:pt x="1085" y="113"/>
                  </a:lnTo>
                  <a:lnTo>
                    <a:pt x="1085" y="115"/>
                  </a:lnTo>
                  <a:lnTo>
                    <a:pt x="1085" y="113"/>
                  </a:lnTo>
                  <a:lnTo>
                    <a:pt x="1087" y="113"/>
                  </a:lnTo>
                  <a:lnTo>
                    <a:pt x="1089" y="113"/>
                  </a:lnTo>
                  <a:lnTo>
                    <a:pt x="1091" y="113"/>
                  </a:lnTo>
                  <a:lnTo>
                    <a:pt x="1091" y="115"/>
                  </a:lnTo>
                  <a:lnTo>
                    <a:pt x="1091" y="117"/>
                  </a:lnTo>
                  <a:lnTo>
                    <a:pt x="1091" y="119"/>
                  </a:lnTo>
                  <a:lnTo>
                    <a:pt x="1093" y="119"/>
                  </a:lnTo>
                  <a:lnTo>
                    <a:pt x="1093" y="121"/>
                  </a:lnTo>
                  <a:lnTo>
                    <a:pt x="1095" y="123"/>
                  </a:lnTo>
                  <a:lnTo>
                    <a:pt x="1095" y="124"/>
                  </a:lnTo>
                  <a:lnTo>
                    <a:pt x="1093" y="124"/>
                  </a:lnTo>
                  <a:lnTo>
                    <a:pt x="1093" y="126"/>
                  </a:lnTo>
                  <a:lnTo>
                    <a:pt x="1091" y="126"/>
                  </a:lnTo>
                  <a:lnTo>
                    <a:pt x="1091" y="128"/>
                  </a:lnTo>
                  <a:lnTo>
                    <a:pt x="1093" y="128"/>
                  </a:lnTo>
                  <a:lnTo>
                    <a:pt x="1093" y="130"/>
                  </a:lnTo>
                  <a:lnTo>
                    <a:pt x="1095" y="130"/>
                  </a:lnTo>
                  <a:lnTo>
                    <a:pt x="1093" y="130"/>
                  </a:lnTo>
                  <a:lnTo>
                    <a:pt x="1093" y="132"/>
                  </a:lnTo>
                  <a:lnTo>
                    <a:pt x="1095" y="132"/>
                  </a:lnTo>
                  <a:lnTo>
                    <a:pt x="1095" y="134"/>
                  </a:lnTo>
                  <a:lnTo>
                    <a:pt x="1097" y="134"/>
                  </a:lnTo>
                  <a:lnTo>
                    <a:pt x="1097" y="136"/>
                  </a:lnTo>
                  <a:lnTo>
                    <a:pt x="1097" y="138"/>
                  </a:lnTo>
                  <a:lnTo>
                    <a:pt x="1097" y="140"/>
                  </a:lnTo>
                  <a:lnTo>
                    <a:pt x="1095" y="140"/>
                  </a:lnTo>
                  <a:lnTo>
                    <a:pt x="1093" y="140"/>
                  </a:lnTo>
                  <a:lnTo>
                    <a:pt x="1093" y="142"/>
                  </a:lnTo>
                  <a:lnTo>
                    <a:pt x="1091" y="142"/>
                  </a:lnTo>
                  <a:lnTo>
                    <a:pt x="1089" y="142"/>
                  </a:lnTo>
                  <a:lnTo>
                    <a:pt x="1089" y="144"/>
                  </a:lnTo>
                  <a:lnTo>
                    <a:pt x="1091" y="144"/>
                  </a:lnTo>
                  <a:lnTo>
                    <a:pt x="1091" y="146"/>
                  </a:lnTo>
                  <a:lnTo>
                    <a:pt x="1091" y="148"/>
                  </a:lnTo>
                  <a:lnTo>
                    <a:pt x="1093" y="148"/>
                  </a:lnTo>
                  <a:lnTo>
                    <a:pt x="1095" y="148"/>
                  </a:lnTo>
                  <a:lnTo>
                    <a:pt x="1095" y="149"/>
                  </a:lnTo>
                  <a:lnTo>
                    <a:pt x="1095" y="151"/>
                  </a:lnTo>
                  <a:lnTo>
                    <a:pt x="1093" y="151"/>
                  </a:lnTo>
                  <a:lnTo>
                    <a:pt x="1093" y="153"/>
                  </a:lnTo>
                  <a:lnTo>
                    <a:pt x="1093" y="155"/>
                  </a:lnTo>
                  <a:lnTo>
                    <a:pt x="1093" y="157"/>
                  </a:lnTo>
                  <a:lnTo>
                    <a:pt x="1093" y="159"/>
                  </a:lnTo>
                  <a:lnTo>
                    <a:pt x="1093" y="161"/>
                  </a:lnTo>
                  <a:lnTo>
                    <a:pt x="1095" y="161"/>
                  </a:lnTo>
                  <a:lnTo>
                    <a:pt x="1097" y="163"/>
                  </a:lnTo>
                  <a:lnTo>
                    <a:pt x="1099" y="163"/>
                  </a:lnTo>
                  <a:lnTo>
                    <a:pt x="1099" y="165"/>
                  </a:lnTo>
                  <a:lnTo>
                    <a:pt x="1101" y="165"/>
                  </a:lnTo>
                  <a:lnTo>
                    <a:pt x="1103" y="163"/>
                  </a:lnTo>
                  <a:lnTo>
                    <a:pt x="1105" y="163"/>
                  </a:lnTo>
                  <a:lnTo>
                    <a:pt x="1105" y="165"/>
                  </a:lnTo>
                  <a:lnTo>
                    <a:pt x="1106" y="165"/>
                  </a:lnTo>
                  <a:lnTo>
                    <a:pt x="1105" y="165"/>
                  </a:lnTo>
                  <a:lnTo>
                    <a:pt x="1105" y="167"/>
                  </a:lnTo>
                  <a:lnTo>
                    <a:pt x="1103" y="169"/>
                  </a:lnTo>
                  <a:lnTo>
                    <a:pt x="1103" y="171"/>
                  </a:lnTo>
                  <a:lnTo>
                    <a:pt x="1103" y="172"/>
                  </a:lnTo>
                  <a:lnTo>
                    <a:pt x="1101" y="172"/>
                  </a:lnTo>
                  <a:lnTo>
                    <a:pt x="1101" y="174"/>
                  </a:lnTo>
                  <a:lnTo>
                    <a:pt x="1099" y="174"/>
                  </a:lnTo>
                  <a:lnTo>
                    <a:pt x="1097" y="174"/>
                  </a:lnTo>
                  <a:lnTo>
                    <a:pt x="1097" y="176"/>
                  </a:lnTo>
                  <a:lnTo>
                    <a:pt x="1095" y="176"/>
                  </a:lnTo>
                  <a:lnTo>
                    <a:pt x="1093" y="178"/>
                  </a:lnTo>
                  <a:lnTo>
                    <a:pt x="1093" y="180"/>
                  </a:lnTo>
                  <a:lnTo>
                    <a:pt x="1091" y="180"/>
                  </a:lnTo>
                  <a:lnTo>
                    <a:pt x="1091" y="182"/>
                  </a:lnTo>
                  <a:lnTo>
                    <a:pt x="1089" y="182"/>
                  </a:lnTo>
                  <a:lnTo>
                    <a:pt x="1087" y="184"/>
                  </a:lnTo>
                  <a:lnTo>
                    <a:pt x="1089" y="184"/>
                  </a:lnTo>
                  <a:lnTo>
                    <a:pt x="1089" y="182"/>
                  </a:lnTo>
                  <a:lnTo>
                    <a:pt x="1089" y="184"/>
                  </a:lnTo>
                  <a:lnTo>
                    <a:pt x="1089" y="186"/>
                  </a:lnTo>
                  <a:lnTo>
                    <a:pt x="1087" y="184"/>
                  </a:lnTo>
                  <a:lnTo>
                    <a:pt x="1087" y="186"/>
                  </a:lnTo>
                  <a:lnTo>
                    <a:pt x="1085" y="186"/>
                  </a:lnTo>
                  <a:lnTo>
                    <a:pt x="1085" y="188"/>
                  </a:lnTo>
                  <a:lnTo>
                    <a:pt x="1083" y="188"/>
                  </a:lnTo>
                  <a:lnTo>
                    <a:pt x="1083" y="186"/>
                  </a:lnTo>
                  <a:lnTo>
                    <a:pt x="1081" y="186"/>
                  </a:lnTo>
                  <a:lnTo>
                    <a:pt x="1081" y="188"/>
                  </a:lnTo>
                  <a:lnTo>
                    <a:pt x="1080" y="188"/>
                  </a:lnTo>
                  <a:lnTo>
                    <a:pt x="1081" y="188"/>
                  </a:lnTo>
                  <a:lnTo>
                    <a:pt x="1080" y="188"/>
                  </a:lnTo>
                  <a:lnTo>
                    <a:pt x="1080" y="186"/>
                  </a:lnTo>
                  <a:lnTo>
                    <a:pt x="1078" y="186"/>
                  </a:lnTo>
                  <a:lnTo>
                    <a:pt x="1078" y="188"/>
                  </a:lnTo>
                  <a:lnTo>
                    <a:pt x="1076" y="188"/>
                  </a:lnTo>
                  <a:lnTo>
                    <a:pt x="1076" y="186"/>
                  </a:lnTo>
                  <a:lnTo>
                    <a:pt x="1074" y="186"/>
                  </a:lnTo>
                  <a:lnTo>
                    <a:pt x="1074" y="184"/>
                  </a:lnTo>
                  <a:lnTo>
                    <a:pt x="1072" y="186"/>
                  </a:lnTo>
                  <a:lnTo>
                    <a:pt x="1072" y="184"/>
                  </a:lnTo>
                  <a:lnTo>
                    <a:pt x="1070" y="184"/>
                  </a:lnTo>
                  <a:lnTo>
                    <a:pt x="1068" y="184"/>
                  </a:lnTo>
                  <a:lnTo>
                    <a:pt x="1068" y="182"/>
                  </a:lnTo>
                  <a:lnTo>
                    <a:pt x="1066" y="182"/>
                  </a:lnTo>
                  <a:lnTo>
                    <a:pt x="1064" y="182"/>
                  </a:lnTo>
                  <a:lnTo>
                    <a:pt x="1062" y="182"/>
                  </a:lnTo>
                  <a:lnTo>
                    <a:pt x="1062" y="180"/>
                  </a:lnTo>
                  <a:lnTo>
                    <a:pt x="1064" y="180"/>
                  </a:lnTo>
                  <a:lnTo>
                    <a:pt x="1066" y="180"/>
                  </a:lnTo>
                  <a:lnTo>
                    <a:pt x="1066" y="178"/>
                  </a:lnTo>
                  <a:lnTo>
                    <a:pt x="1064" y="178"/>
                  </a:lnTo>
                  <a:lnTo>
                    <a:pt x="1064" y="176"/>
                  </a:lnTo>
                  <a:lnTo>
                    <a:pt x="1062" y="176"/>
                  </a:lnTo>
                  <a:lnTo>
                    <a:pt x="1062" y="178"/>
                  </a:lnTo>
                  <a:lnTo>
                    <a:pt x="1064" y="178"/>
                  </a:lnTo>
                  <a:lnTo>
                    <a:pt x="1064" y="180"/>
                  </a:lnTo>
                  <a:lnTo>
                    <a:pt x="1062" y="180"/>
                  </a:lnTo>
                  <a:lnTo>
                    <a:pt x="1060" y="180"/>
                  </a:lnTo>
                  <a:lnTo>
                    <a:pt x="1060" y="182"/>
                  </a:lnTo>
                  <a:lnTo>
                    <a:pt x="1060" y="180"/>
                  </a:lnTo>
                  <a:lnTo>
                    <a:pt x="1058" y="180"/>
                  </a:lnTo>
                  <a:lnTo>
                    <a:pt x="1058" y="178"/>
                  </a:lnTo>
                  <a:lnTo>
                    <a:pt x="1058" y="176"/>
                  </a:lnTo>
                  <a:lnTo>
                    <a:pt x="1058" y="178"/>
                  </a:lnTo>
                  <a:lnTo>
                    <a:pt x="1058" y="180"/>
                  </a:lnTo>
                  <a:lnTo>
                    <a:pt x="1060" y="180"/>
                  </a:lnTo>
                  <a:lnTo>
                    <a:pt x="1060" y="182"/>
                  </a:lnTo>
                  <a:lnTo>
                    <a:pt x="1058" y="182"/>
                  </a:lnTo>
                  <a:lnTo>
                    <a:pt x="1057" y="180"/>
                  </a:lnTo>
                  <a:lnTo>
                    <a:pt x="1055" y="178"/>
                  </a:lnTo>
                  <a:lnTo>
                    <a:pt x="1053" y="178"/>
                  </a:lnTo>
                  <a:lnTo>
                    <a:pt x="1051" y="178"/>
                  </a:lnTo>
                  <a:lnTo>
                    <a:pt x="1049" y="178"/>
                  </a:lnTo>
                  <a:lnTo>
                    <a:pt x="1049" y="176"/>
                  </a:lnTo>
                  <a:lnTo>
                    <a:pt x="1047" y="176"/>
                  </a:lnTo>
                  <a:lnTo>
                    <a:pt x="1045" y="178"/>
                  </a:lnTo>
                  <a:lnTo>
                    <a:pt x="1043" y="180"/>
                  </a:lnTo>
                  <a:lnTo>
                    <a:pt x="1041" y="180"/>
                  </a:lnTo>
                  <a:lnTo>
                    <a:pt x="1041" y="182"/>
                  </a:lnTo>
                  <a:lnTo>
                    <a:pt x="1039" y="182"/>
                  </a:lnTo>
                  <a:lnTo>
                    <a:pt x="1037" y="182"/>
                  </a:lnTo>
                  <a:lnTo>
                    <a:pt x="1035" y="184"/>
                  </a:lnTo>
                  <a:lnTo>
                    <a:pt x="1033" y="184"/>
                  </a:lnTo>
                  <a:lnTo>
                    <a:pt x="1033" y="186"/>
                  </a:lnTo>
                  <a:lnTo>
                    <a:pt x="1033" y="188"/>
                  </a:lnTo>
                  <a:lnTo>
                    <a:pt x="1032" y="188"/>
                  </a:lnTo>
                  <a:lnTo>
                    <a:pt x="1032" y="190"/>
                  </a:lnTo>
                  <a:lnTo>
                    <a:pt x="1032" y="192"/>
                  </a:lnTo>
                  <a:lnTo>
                    <a:pt x="1032" y="194"/>
                  </a:lnTo>
                  <a:lnTo>
                    <a:pt x="1032" y="196"/>
                  </a:lnTo>
                  <a:lnTo>
                    <a:pt x="1032" y="197"/>
                  </a:lnTo>
                  <a:lnTo>
                    <a:pt x="1032" y="199"/>
                  </a:lnTo>
                  <a:lnTo>
                    <a:pt x="1033" y="199"/>
                  </a:lnTo>
                  <a:lnTo>
                    <a:pt x="1033" y="201"/>
                  </a:lnTo>
                  <a:lnTo>
                    <a:pt x="1032" y="201"/>
                  </a:lnTo>
                  <a:lnTo>
                    <a:pt x="1030" y="201"/>
                  </a:lnTo>
                  <a:lnTo>
                    <a:pt x="1028" y="201"/>
                  </a:lnTo>
                  <a:lnTo>
                    <a:pt x="1026" y="201"/>
                  </a:lnTo>
                  <a:lnTo>
                    <a:pt x="1026" y="203"/>
                  </a:lnTo>
                  <a:lnTo>
                    <a:pt x="1024" y="203"/>
                  </a:lnTo>
                  <a:lnTo>
                    <a:pt x="1022" y="203"/>
                  </a:lnTo>
                  <a:lnTo>
                    <a:pt x="1022" y="201"/>
                  </a:lnTo>
                  <a:lnTo>
                    <a:pt x="1020" y="201"/>
                  </a:lnTo>
                  <a:lnTo>
                    <a:pt x="1018" y="201"/>
                  </a:lnTo>
                  <a:lnTo>
                    <a:pt x="1016" y="201"/>
                  </a:lnTo>
                  <a:lnTo>
                    <a:pt x="1016" y="203"/>
                  </a:lnTo>
                  <a:lnTo>
                    <a:pt x="1014" y="203"/>
                  </a:lnTo>
                  <a:lnTo>
                    <a:pt x="1014" y="201"/>
                  </a:lnTo>
                  <a:lnTo>
                    <a:pt x="1012" y="201"/>
                  </a:lnTo>
                  <a:lnTo>
                    <a:pt x="1012" y="199"/>
                  </a:lnTo>
                  <a:lnTo>
                    <a:pt x="1010" y="199"/>
                  </a:lnTo>
                  <a:lnTo>
                    <a:pt x="1010" y="197"/>
                  </a:lnTo>
                  <a:lnTo>
                    <a:pt x="1009" y="197"/>
                  </a:lnTo>
                  <a:lnTo>
                    <a:pt x="1007" y="197"/>
                  </a:lnTo>
                  <a:lnTo>
                    <a:pt x="1005" y="197"/>
                  </a:lnTo>
                  <a:lnTo>
                    <a:pt x="1005" y="196"/>
                  </a:lnTo>
                  <a:lnTo>
                    <a:pt x="1003" y="196"/>
                  </a:lnTo>
                  <a:lnTo>
                    <a:pt x="1001" y="196"/>
                  </a:lnTo>
                  <a:lnTo>
                    <a:pt x="1001" y="194"/>
                  </a:lnTo>
                  <a:lnTo>
                    <a:pt x="999" y="194"/>
                  </a:lnTo>
                  <a:lnTo>
                    <a:pt x="997" y="194"/>
                  </a:lnTo>
                  <a:lnTo>
                    <a:pt x="997" y="192"/>
                  </a:lnTo>
                  <a:lnTo>
                    <a:pt x="995" y="192"/>
                  </a:lnTo>
                  <a:lnTo>
                    <a:pt x="993" y="192"/>
                  </a:lnTo>
                  <a:lnTo>
                    <a:pt x="993" y="194"/>
                  </a:lnTo>
                  <a:lnTo>
                    <a:pt x="993" y="196"/>
                  </a:lnTo>
                  <a:lnTo>
                    <a:pt x="991" y="196"/>
                  </a:lnTo>
                  <a:lnTo>
                    <a:pt x="989" y="196"/>
                  </a:lnTo>
                  <a:lnTo>
                    <a:pt x="987" y="196"/>
                  </a:lnTo>
                  <a:lnTo>
                    <a:pt x="985" y="196"/>
                  </a:lnTo>
                  <a:lnTo>
                    <a:pt x="984" y="196"/>
                  </a:lnTo>
                  <a:lnTo>
                    <a:pt x="982" y="196"/>
                  </a:lnTo>
                  <a:lnTo>
                    <a:pt x="982" y="194"/>
                  </a:lnTo>
                  <a:lnTo>
                    <a:pt x="980" y="194"/>
                  </a:lnTo>
                  <a:lnTo>
                    <a:pt x="982" y="194"/>
                  </a:lnTo>
                  <a:lnTo>
                    <a:pt x="980" y="194"/>
                  </a:lnTo>
                  <a:lnTo>
                    <a:pt x="978" y="192"/>
                  </a:lnTo>
                  <a:lnTo>
                    <a:pt x="978" y="194"/>
                  </a:lnTo>
                  <a:lnTo>
                    <a:pt x="976" y="194"/>
                  </a:lnTo>
                  <a:lnTo>
                    <a:pt x="974" y="194"/>
                  </a:lnTo>
                  <a:lnTo>
                    <a:pt x="972" y="192"/>
                  </a:lnTo>
                  <a:lnTo>
                    <a:pt x="972" y="190"/>
                  </a:lnTo>
                  <a:lnTo>
                    <a:pt x="970" y="190"/>
                  </a:lnTo>
                  <a:lnTo>
                    <a:pt x="968" y="190"/>
                  </a:lnTo>
                  <a:lnTo>
                    <a:pt x="966" y="190"/>
                  </a:lnTo>
                  <a:lnTo>
                    <a:pt x="966" y="188"/>
                  </a:lnTo>
                  <a:lnTo>
                    <a:pt x="964" y="190"/>
                  </a:lnTo>
                  <a:lnTo>
                    <a:pt x="964" y="188"/>
                  </a:lnTo>
                  <a:lnTo>
                    <a:pt x="962" y="188"/>
                  </a:lnTo>
                  <a:lnTo>
                    <a:pt x="962" y="186"/>
                  </a:lnTo>
                  <a:lnTo>
                    <a:pt x="962" y="188"/>
                  </a:lnTo>
                  <a:lnTo>
                    <a:pt x="961" y="188"/>
                  </a:lnTo>
                  <a:lnTo>
                    <a:pt x="961" y="186"/>
                  </a:lnTo>
                  <a:lnTo>
                    <a:pt x="961" y="184"/>
                  </a:lnTo>
                  <a:lnTo>
                    <a:pt x="959" y="182"/>
                  </a:lnTo>
                  <a:lnTo>
                    <a:pt x="959" y="184"/>
                  </a:lnTo>
                  <a:lnTo>
                    <a:pt x="957" y="184"/>
                  </a:lnTo>
                  <a:lnTo>
                    <a:pt x="957" y="182"/>
                  </a:lnTo>
                  <a:lnTo>
                    <a:pt x="955" y="182"/>
                  </a:lnTo>
                  <a:lnTo>
                    <a:pt x="955" y="180"/>
                  </a:lnTo>
                  <a:lnTo>
                    <a:pt x="957" y="180"/>
                  </a:lnTo>
                  <a:lnTo>
                    <a:pt x="959" y="180"/>
                  </a:lnTo>
                  <a:lnTo>
                    <a:pt x="959" y="178"/>
                  </a:lnTo>
                  <a:lnTo>
                    <a:pt x="959" y="176"/>
                  </a:lnTo>
                  <a:lnTo>
                    <a:pt x="961" y="176"/>
                  </a:lnTo>
                  <a:lnTo>
                    <a:pt x="961" y="174"/>
                  </a:lnTo>
                  <a:lnTo>
                    <a:pt x="961" y="171"/>
                  </a:lnTo>
                  <a:lnTo>
                    <a:pt x="961" y="169"/>
                  </a:lnTo>
                  <a:lnTo>
                    <a:pt x="962" y="167"/>
                  </a:lnTo>
                  <a:lnTo>
                    <a:pt x="962" y="161"/>
                  </a:lnTo>
                  <a:lnTo>
                    <a:pt x="962" y="157"/>
                  </a:lnTo>
                  <a:lnTo>
                    <a:pt x="964" y="155"/>
                  </a:lnTo>
                  <a:lnTo>
                    <a:pt x="962" y="155"/>
                  </a:lnTo>
                  <a:lnTo>
                    <a:pt x="964" y="153"/>
                  </a:lnTo>
                  <a:lnTo>
                    <a:pt x="964" y="151"/>
                  </a:lnTo>
                  <a:lnTo>
                    <a:pt x="966" y="153"/>
                  </a:lnTo>
                  <a:lnTo>
                    <a:pt x="966" y="151"/>
                  </a:lnTo>
                  <a:lnTo>
                    <a:pt x="964" y="149"/>
                  </a:lnTo>
                  <a:lnTo>
                    <a:pt x="964" y="151"/>
                  </a:lnTo>
                  <a:lnTo>
                    <a:pt x="962" y="153"/>
                  </a:lnTo>
                  <a:lnTo>
                    <a:pt x="964" y="142"/>
                  </a:lnTo>
                  <a:lnTo>
                    <a:pt x="964" y="138"/>
                  </a:lnTo>
                  <a:lnTo>
                    <a:pt x="964" y="134"/>
                  </a:lnTo>
                  <a:lnTo>
                    <a:pt x="966" y="132"/>
                  </a:lnTo>
                  <a:lnTo>
                    <a:pt x="966" y="134"/>
                  </a:lnTo>
                  <a:lnTo>
                    <a:pt x="968" y="134"/>
                  </a:lnTo>
                  <a:lnTo>
                    <a:pt x="970" y="136"/>
                  </a:lnTo>
                  <a:lnTo>
                    <a:pt x="972" y="138"/>
                  </a:lnTo>
                  <a:lnTo>
                    <a:pt x="972" y="140"/>
                  </a:lnTo>
                  <a:lnTo>
                    <a:pt x="972" y="142"/>
                  </a:lnTo>
                  <a:lnTo>
                    <a:pt x="972" y="144"/>
                  </a:lnTo>
                  <a:lnTo>
                    <a:pt x="974" y="144"/>
                  </a:lnTo>
                  <a:lnTo>
                    <a:pt x="974" y="146"/>
                  </a:lnTo>
                  <a:lnTo>
                    <a:pt x="974" y="148"/>
                  </a:lnTo>
                  <a:lnTo>
                    <a:pt x="974" y="146"/>
                  </a:lnTo>
                  <a:lnTo>
                    <a:pt x="974" y="144"/>
                  </a:lnTo>
                  <a:lnTo>
                    <a:pt x="976" y="144"/>
                  </a:lnTo>
                  <a:lnTo>
                    <a:pt x="976" y="146"/>
                  </a:lnTo>
                  <a:lnTo>
                    <a:pt x="976" y="144"/>
                  </a:lnTo>
                  <a:lnTo>
                    <a:pt x="974" y="144"/>
                  </a:lnTo>
                  <a:lnTo>
                    <a:pt x="972" y="142"/>
                  </a:lnTo>
                  <a:lnTo>
                    <a:pt x="972" y="138"/>
                  </a:lnTo>
                  <a:lnTo>
                    <a:pt x="972" y="136"/>
                  </a:lnTo>
                  <a:lnTo>
                    <a:pt x="970" y="134"/>
                  </a:lnTo>
                  <a:lnTo>
                    <a:pt x="970" y="132"/>
                  </a:lnTo>
                  <a:lnTo>
                    <a:pt x="968" y="132"/>
                  </a:lnTo>
                  <a:lnTo>
                    <a:pt x="968" y="130"/>
                  </a:lnTo>
                  <a:lnTo>
                    <a:pt x="966" y="130"/>
                  </a:lnTo>
                  <a:lnTo>
                    <a:pt x="964" y="130"/>
                  </a:lnTo>
                  <a:lnTo>
                    <a:pt x="964" y="128"/>
                  </a:lnTo>
                  <a:lnTo>
                    <a:pt x="964" y="126"/>
                  </a:lnTo>
                  <a:lnTo>
                    <a:pt x="966" y="128"/>
                  </a:lnTo>
                  <a:lnTo>
                    <a:pt x="968" y="128"/>
                  </a:lnTo>
                  <a:lnTo>
                    <a:pt x="966" y="128"/>
                  </a:lnTo>
                  <a:lnTo>
                    <a:pt x="966" y="126"/>
                  </a:lnTo>
                  <a:lnTo>
                    <a:pt x="964" y="126"/>
                  </a:lnTo>
                  <a:lnTo>
                    <a:pt x="964" y="124"/>
                  </a:lnTo>
                  <a:lnTo>
                    <a:pt x="966" y="124"/>
                  </a:lnTo>
                  <a:lnTo>
                    <a:pt x="966" y="123"/>
                  </a:lnTo>
                  <a:lnTo>
                    <a:pt x="966" y="121"/>
                  </a:lnTo>
                  <a:lnTo>
                    <a:pt x="966" y="123"/>
                  </a:lnTo>
                  <a:lnTo>
                    <a:pt x="966" y="121"/>
                  </a:lnTo>
                  <a:lnTo>
                    <a:pt x="966" y="119"/>
                  </a:lnTo>
                  <a:lnTo>
                    <a:pt x="964" y="119"/>
                  </a:lnTo>
                  <a:lnTo>
                    <a:pt x="966" y="119"/>
                  </a:lnTo>
                  <a:lnTo>
                    <a:pt x="964" y="119"/>
                  </a:lnTo>
                  <a:lnTo>
                    <a:pt x="964" y="117"/>
                  </a:lnTo>
                  <a:lnTo>
                    <a:pt x="966" y="117"/>
                  </a:lnTo>
                  <a:lnTo>
                    <a:pt x="966" y="115"/>
                  </a:lnTo>
                  <a:lnTo>
                    <a:pt x="964" y="115"/>
                  </a:lnTo>
                  <a:lnTo>
                    <a:pt x="962" y="115"/>
                  </a:lnTo>
                  <a:lnTo>
                    <a:pt x="961" y="113"/>
                  </a:lnTo>
                  <a:lnTo>
                    <a:pt x="961" y="115"/>
                  </a:lnTo>
                  <a:lnTo>
                    <a:pt x="961" y="113"/>
                  </a:lnTo>
                  <a:lnTo>
                    <a:pt x="959" y="113"/>
                  </a:lnTo>
                  <a:lnTo>
                    <a:pt x="957" y="113"/>
                  </a:lnTo>
                  <a:lnTo>
                    <a:pt x="957" y="111"/>
                  </a:lnTo>
                  <a:lnTo>
                    <a:pt x="955" y="111"/>
                  </a:lnTo>
                  <a:lnTo>
                    <a:pt x="955" y="109"/>
                  </a:lnTo>
                  <a:lnTo>
                    <a:pt x="955" y="111"/>
                  </a:lnTo>
                  <a:lnTo>
                    <a:pt x="955" y="109"/>
                  </a:lnTo>
                  <a:lnTo>
                    <a:pt x="955" y="107"/>
                  </a:lnTo>
                  <a:lnTo>
                    <a:pt x="953" y="107"/>
                  </a:lnTo>
                  <a:lnTo>
                    <a:pt x="953" y="105"/>
                  </a:lnTo>
                  <a:lnTo>
                    <a:pt x="951" y="105"/>
                  </a:lnTo>
                  <a:lnTo>
                    <a:pt x="951" y="103"/>
                  </a:lnTo>
                  <a:lnTo>
                    <a:pt x="949" y="103"/>
                  </a:lnTo>
                  <a:lnTo>
                    <a:pt x="949" y="101"/>
                  </a:lnTo>
                  <a:lnTo>
                    <a:pt x="951" y="100"/>
                  </a:lnTo>
                  <a:lnTo>
                    <a:pt x="951" y="98"/>
                  </a:lnTo>
                  <a:lnTo>
                    <a:pt x="951" y="96"/>
                  </a:lnTo>
                  <a:lnTo>
                    <a:pt x="949" y="96"/>
                  </a:lnTo>
                  <a:lnTo>
                    <a:pt x="947" y="96"/>
                  </a:lnTo>
                  <a:lnTo>
                    <a:pt x="949" y="96"/>
                  </a:lnTo>
                  <a:lnTo>
                    <a:pt x="949" y="94"/>
                  </a:lnTo>
                  <a:lnTo>
                    <a:pt x="949" y="92"/>
                  </a:lnTo>
                  <a:lnTo>
                    <a:pt x="951" y="92"/>
                  </a:lnTo>
                  <a:lnTo>
                    <a:pt x="953" y="92"/>
                  </a:lnTo>
                  <a:lnTo>
                    <a:pt x="953" y="94"/>
                  </a:lnTo>
                  <a:lnTo>
                    <a:pt x="955" y="94"/>
                  </a:lnTo>
                  <a:lnTo>
                    <a:pt x="957" y="94"/>
                  </a:lnTo>
                  <a:lnTo>
                    <a:pt x="955" y="94"/>
                  </a:lnTo>
                  <a:lnTo>
                    <a:pt x="955" y="92"/>
                  </a:lnTo>
                  <a:lnTo>
                    <a:pt x="953" y="92"/>
                  </a:lnTo>
                  <a:lnTo>
                    <a:pt x="951" y="92"/>
                  </a:lnTo>
                  <a:lnTo>
                    <a:pt x="949" y="92"/>
                  </a:lnTo>
                  <a:lnTo>
                    <a:pt x="947" y="92"/>
                  </a:lnTo>
                  <a:lnTo>
                    <a:pt x="947" y="94"/>
                  </a:lnTo>
                  <a:lnTo>
                    <a:pt x="947" y="92"/>
                  </a:lnTo>
                  <a:lnTo>
                    <a:pt x="945" y="92"/>
                  </a:lnTo>
                  <a:lnTo>
                    <a:pt x="943" y="92"/>
                  </a:lnTo>
                  <a:lnTo>
                    <a:pt x="945" y="92"/>
                  </a:lnTo>
                  <a:lnTo>
                    <a:pt x="943" y="92"/>
                  </a:lnTo>
                  <a:lnTo>
                    <a:pt x="943" y="90"/>
                  </a:lnTo>
                  <a:lnTo>
                    <a:pt x="943" y="92"/>
                  </a:lnTo>
                  <a:lnTo>
                    <a:pt x="943" y="90"/>
                  </a:lnTo>
                  <a:lnTo>
                    <a:pt x="945" y="90"/>
                  </a:lnTo>
                  <a:lnTo>
                    <a:pt x="945" y="88"/>
                  </a:lnTo>
                  <a:lnTo>
                    <a:pt x="943" y="88"/>
                  </a:lnTo>
                  <a:lnTo>
                    <a:pt x="945" y="88"/>
                  </a:lnTo>
                  <a:lnTo>
                    <a:pt x="945" y="86"/>
                  </a:lnTo>
                  <a:lnTo>
                    <a:pt x="943" y="86"/>
                  </a:lnTo>
                  <a:lnTo>
                    <a:pt x="941" y="86"/>
                  </a:lnTo>
                  <a:lnTo>
                    <a:pt x="941" y="88"/>
                  </a:lnTo>
                  <a:lnTo>
                    <a:pt x="939" y="86"/>
                  </a:lnTo>
                  <a:lnTo>
                    <a:pt x="939" y="88"/>
                  </a:lnTo>
                  <a:lnTo>
                    <a:pt x="937" y="88"/>
                  </a:lnTo>
                  <a:lnTo>
                    <a:pt x="937" y="86"/>
                  </a:lnTo>
                  <a:lnTo>
                    <a:pt x="939" y="86"/>
                  </a:lnTo>
                  <a:lnTo>
                    <a:pt x="941" y="84"/>
                  </a:lnTo>
                  <a:lnTo>
                    <a:pt x="939" y="84"/>
                  </a:lnTo>
                  <a:lnTo>
                    <a:pt x="941" y="84"/>
                  </a:lnTo>
                  <a:lnTo>
                    <a:pt x="939" y="84"/>
                  </a:lnTo>
                  <a:lnTo>
                    <a:pt x="937" y="84"/>
                  </a:lnTo>
                  <a:lnTo>
                    <a:pt x="936" y="84"/>
                  </a:lnTo>
                  <a:lnTo>
                    <a:pt x="937" y="84"/>
                  </a:lnTo>
                  <a:lnTo>
                    <a:pt x="936" y="84"/>
                  </a:lnTo>
                  <a:lnTo>
                    <a:pt x="936" y="86"/>
                  </a:lnTo>
                  <a:lnTo>
                    <a:pt x="937" y="86"/>
                  </a:lnTo>
                  <a:lnTo>
                    <a:pt x="936" y="86"/>
                  </a:lnTo>
                  <a:lnTo>
                    <a:pt x="936" y="84"/>
                  </a:lnTo>
                  <a:lnTo>
                    <a:pt x="936" y="86"/>
                  </a:lnTo>
                  <a:lnTo>
                    <a:pt x="936" y="84"/>
                  </a:lnTo>
                  <a:lnTo>
                    <a:pt x="936" y="86"/>
                  </a:lnTo>
                  <a:lnTo>
                    <a:pt x="936" y="84"/>
                  </a:lnTo>
                  <a:lnTo>
                    <a:pt x="934" y="86"/>
                  </a:lnTo>
                  <a:lnTo>
                    <a:pt x="934" y="84"/>
                  </a:lnTo>
                  <a:lnTo>
                    <a:pt x="934" y="86"/>
                  </a:lnTo>
                  <a:lnTo>
                    <a:pt x="934" y="88"/>
                  </a:lnTo>
                  <a:lnTo>
                    <a:pt x="934" y="86"/>
                  </a:lnTo>
                  <a:lnTo>
                    <a:pt x="934" y="84"/>
                  </a:lnTo>
                  <a:lnTo>
                    <a:pt x="932" y="84"/>
                  </a:lnTo>
                  <a:lnTo>
                    <a:pt x="932" y="82"/>
                  </a:lnTo>
                  <a:lnTo>
                    <a:pt x="934" y="82"/>
                  </a:lnTo>
                  <a:lnTo>
                    <a:pt x="934" y="80"/>
                  </a:lnTo>
                  <a:lnTo>
                    <a:pt x="934" y="82"/>
                  </a:lnTo>
                  <a:lnTo>
                    <a:pt x="934" y="80"/>
                  </a:lnTo>
                  <a:lnTo>
                    <a:pt x="932" y="82"/>
                  </a:lnTo>
                  <a:lnTo>
                    <a:pt x="934" y="82"/>
                  </a:lnTo>
                  <a:lnTo>
                    <a:pt x="932" y="82"/>
                  </a:lnTo>
                  <a:lnTo>
                    <a:pt x="932" y="84"/>
                  </a:lnTo>
                  <a:lnTo>
                    <a:pt x="932" y="82"/>
                  </a:lnTo>
                  <a:lnTo>
                    <a:pt x="930" y="82"/>
                  </a:lnTo>
                  <a:lnTo>
                    <a:pt x="932" y="82"/>
                  </a:lnTo>
                  <a:lnTo>
                    <a:pt x="930" y="82"/>
                  </a:lnTo>
                  <a:lnTo>
                    <a:pt x="930" y="80"/>
                  </a:lnTo>
                  <a:lnTo>
                    <a:pt x="932" y="80"/>
                  </a:lnTo>
                  <a:lnTo>
                    <a:pt x="930" y="80"/>
                  </a:lnTo>
                  <a:lnTo>
                    <a:pt x="930" y="82"/>
                  </a:lnTo>
                  <a:lnTo>
                    <a:pt x="928" y="82"/>
                  </a:lnTo>
                  <a:lnTo>
                    <a:pt x="928" y="80"/>
                  </a:lnTo>
                  <a:lnTo>
                    <a:pt x="926" y="80"/>
                  </a:lnTo>
                  <a:lnTo>
                    <a:pt x="924" y="80"/>
                  </a:lnTo>
                  <a:lnTo>
                    <a:pt x="922" y="80"/>
                  </a:lnTo>
                  <a:lnTo>
                    <a:pt x="922" y="78"/>
                  </a:lnTo>
                  <a:lnTo>
                    <a:pt x="920" y="78"/>
                  </a:lnTo>
                  <a:lnTo>
                    <a:pt x="918" y="78"/>
                  </a:lnTo>
                  <a:lnTo>
                    <a:pt x="920" y="78"/>
                  </a:lnTo>
                  <a:lnTo>
                    <a:pt x="918" y="78"/>
                  </a:lnTo>
                  <a:lnTo>
                    <a:pt x="918" y="76"/>
                  </a:lnTo>
                  <a:lnTo>
                    <a:pt x="918" y="78"/>
                  </a:lnTo>
                  <a:lnTo>
                    <a:pt x="916" y="78"/>
                  </a:lnTo>
                  <a:lnTo>
                    <a:pt x="916" y="80"/>
                  </a:lnTo>
                  <a:lnTo>
                    <a:pt x="914" y="80"/>
                  </a:lnTo>
                  <a:lnTo>
                    <a:pt x="914" y="78"/>
                  </a:lnTo>
                  <a:lnTo>
                    <a:pt x="914" y="76"/>
                  </a:lnTo>
                  <a:lnTo>
                    <a:pt x="913" y="76"/>
                  </a:lnTo>
                  <a:lnTo>
                    <a:pt x="911" y="75"/>
                  </a:lnTo>
                  <a:lnTo>
                    <a:pt x="909" y="75"/>
                  </a:lnTo>
                  <a:lnTo>
                    <a:pt x="909" y="73"/>
                  </a:lnTo>
                  <a:lnTo>
                    <a:pt x="909" y="75"/>
                  </a:lnTo>
                  <a:lnTo>
                    <a:pt x="914" y="73"/>
                  </a:lnTo>
                  <a:lnTo>
                    <a:pt x="914" y="71"/>
                  </a:lnTo>
                  <a:lnTo>
                    <a:pt x="913" y="71"/>
                  </a:lnTo>
                  <a:lnTo>
                    <a:pt x="913" y="69"/>
                  </a:lnTo>
                  <a:lnTo>
                    <a:pt x="913" y="71"/>
                  </a:lnTo>
                  <a:lnTo>
                    <a:pt x="911" y="71"/>
                  </a:lnTo>
                  <a:lnTo>
                    <a:pt x="911" y="69"/>
                  </a:lnTo>
                  <a:lnTo>
                    <a:pt x="911" y="67"/>
                  </a:lnTo>
                  <a:lnTo>
                    <a:pt x="911" y="69"/>
                  </a:lnTo>
                  <a:lnTo>
                    <a:pt x="913" y="69"/>
                  </a:lnTo>
                  <a:lnTo>
                    <a:pt x="914" y="69"/>
                  </a:lnTo>
                  <a:lnTo>
                    <a:pt x="916" y="69"/>
                  </a:lnTo>
                  <a:lnTo>
                    <a:pt x="914" y="69"/>
                  </a:lnTo>
                  <a:lnTo>
                    <a:pt x="916" y="69"/>
                  </a:lnTo>
                  <a:lnTo>
                    <a:pt x="916" y="67"/>
                  </a:lnTo>
                  <a:lnTo>
                    <a:pt x="916" y="69"/>
                  </a:lnTo>
                  <a:lnTo>
                    <a:pt x="914" y="67"/>
                  </a:lnTo>
                  <a:lnTo>
                    <a:pt x="913" y="67"/>
                  </a:lnTo>
                  <a:lnTo>
                    <a:pt x="914" y="65"/>
                  </a:lnTo>
                  <a:lnTo>
                    <a:pt x="913" y="65"/>
                  </a:lnTo>
                  <a:lnTo>
                    <a:pt x="911" y="67"/>
                  </a:lnTo>
                  <a:lnTo>
                    <a:pt x="909" y="67"/>
                  </a:lnTo>
                  <a:lnTo>
                    <a:pt x="907" y="67"/>
                  </a:lnTo>
                  <a:lnTo>
                    <a:pt x="907" y="65"/>
                  </a:lnTo>
                  <a:lnTo>
                    <a:pt x="907" y="63"/>
                  </a:lnTo>
                  <a:lnTo>
                    <a:pt x="909" y="63"/>
                  </a:lnTo>
                  <a:lnTo>
                    <a:pt x="909" y="61"/>
                  </a:lnTo>
                  <a:lnTo>
                    <a:pt x="911" y="61"/>
                  </a:lnTo>
                  <a:lnTo>
                    <a:pt x="913" y="61"/>
                  </a:lnTo>
                  <a:lnTo>
                    <a:pt x="913" y="59"/>
                  </a:lnTo>
                  <a:lnTo>
                    <a:pt x="914" y="59"/>
                  </a:lnTo>
                  <a:lnTo>
                    <a:pt x="916" y="59"/>
                  </a:lnTo>
                  <a:lnTo>
                    <a:pt x="918" y="59"/>
                  </a:lnTo>
                  <a:lnTo>
                    <a:pt x="918" y="57"/>
                  </a:lnTo>
                  <a:lnTo>
                    <a:pt x="920" y="57"/>
                  </a:lnTo>
                  <a:lnTo>
                    <a:pt x="920" y="59"/>
                  </a:lnTo>
                  <a:lnTo>
                    <a:pt x="922" y="59"/>
                  </a:lnTo>
                  <a:lnTo>
                    <a:pt x="920" y="59"/>
                  </a:lnTo>
                  <a:lnTo>
                    <a:pt x="922" y="59"/>
                  </a:lnTo>
                  <a:lnTo>
                    <a:pt x="922" y="61"/>
                  </a:lnTo>
                  <a:lnTo>
                    <a:pt x="922" y="59"/>
                  </a:lnTo>
                  <a:lnTo>
                    <a:pt x="922" y="57"/>
                  </a:lnTo>
                  <a:lnTo>
                    <a:pt x="922" y="59"/>
                  </a:lnTo>
                  <a:lnTo>
                    <a:pt x="922" y="57"/>
                  </a:lnTo>
                  <a:lnTo>
                    <a:pt x="924" y="57"/>
                  </a:lnTo>
                  <a:lnTo>
                    <a:pt x="924" y="59"/>
                  </a:lnTo>
                  <a:lnTo>
                    <a:pt x="926" y="59"/>
                  </a:lnTo>
                  <a:lnTo>
                    <a:pt x="926" y="57"/>
                  </a:lnTo>
                  <a:lnTo>
                    <a:pt x="928" y="57"/>
                  </a:lnTo>
                  <a:lnTo>
                    <a:pt x="926" y="57"/>
                  </a:lnTo>
                  <a:lnTo>
                    <a:pt x="926" y="55"/>
                  </a:lnTo>
                  <a:lnTo>
                    <a:pt x="928" y="55"/>
                  </a:lnTo>
                  <a:lnTo>
                    <a:pt x="930" y="55"/>
                  </a:lnTo>
                  <a:lnTo>
                    <a:pt x="928" y="55"/>
                  </a:lnTo>
                  <a:lnTo>
                    <a:pt x="930" y="55"/>
                  </a:lnTo>
                  <a:lnTo>
                    <a:pt x="932" y="55"/>
                  </a:lnTo>
                  <a:lnTo>
                    <a:pt x="932" y="53"/>
                  </a:lnTo>
                  <a:lnTo>
                    <a:pt x="932" y="55"/>
                  </a:lnTo>
                  <a:lnTo>
                    <a:pt x="934" y="55"/>
                  </a:lnTo>
                  <a:lnTo>
                    <a:pt x="934" y="53"/>
                  </a:lnTo>
                  <a:lnTo>
                    <a:pt x="934" y="55"/>
                  </a:lnTo>
                  <a:lnTo>
                    <a:pt x="934" y="57"/>
                  </a:lnTo>
                  <a:lnTo>
                    <a:pt x="934" y="55"/>
                  </a:lnTo>
                  <a:lnTo>
                    <a:pt x="936" y="55"/>
                  </a:lnTo>
                  <a:lnTo>
                    <a:pt x="936" y="57"/>
                  </a:lnTo>
                  <a:lnTo>
                    <a:pt x="937" y="57"/>
                  </a:lnTo>
                  <a:lnTo>
                    <a:pt x="936" y="57"/>
                  </a:lnTo>
                  <a:lnTo>
                    <a:pt x="937" y="57"/>
                  </a:lnTo>
                  <a:lnTo>
                    <a:pt x="937" y="59"/>
                  </a:lnTo>
                  <a:lnTo>
                    <a:pt x="939" y="61"/>
                  </a:lnTo>
                  <a:lnTo>
                    <a:pt x="939" y="63"/>
                  </a:lnTo>
                  <a:lnTo>
                    <a:pt x="941" y="63"/>
                  </a:lnTo>
                  <a:lnTo>
                    <a:pt x="941" y="61"/>
                  </a:lnTo>
                  <a:lnTo>
                    <a:pt x="943" y="61"/>
                  </a:lnTo>
                  <a:lnTo>
                    <a:pt x="943" y="59"/>
                  </a:lnTo>
                  <a:lnTo>
                    <a:pt x="945" y="59"/>
                  </a:lnTo>
                  <a:lnTo>
                    <a:pt x="947" y="59"/>
                  </a:lnTo>
                  <a:lnTo>
                    <a:pt x="947" y="61"/>
                  </a:lnTo>
                  <a:lnTo>
                    <a:pt x="947" y="59"/>
                  </a:lnTo>
                  <a:lnTo>
                    <a:pt x="947" y="61"/>
                  </a:lnTo>
                  <a:lnTo>
                    <a:pt x="949" y="61"/>
                  </a:lnTo>
                  <a:lnTo>
                    <a:pt x="949" y="59"/>
                  </a:lnTo>
                  <a:lnTo>
                    <a:pt x="951" y="59"/>
                  </a:lnTo>
                  <a:lnTo>
                    <a:pt x="951" y="61"/>
                  </a:lnTo>
                  <a:lnTo>
                    <a:pt x="951" y="63"/>
                  </a:lnTo>
                  <a:lnTo>
                    <a:pt x="953" y="63"/>
                  </a:lnTo>
                  <a:lnTo>
                    <a:pt x="953" y="61"/>
                  </a:lnTo>
                  <a:lnTo>
                    <a:pt x="951" y="61"/>
                  </a:lnTo>
                  <a:lnTo>
                    <a:pt x="953" y="61"/>
                  </a:lnTo>
                  <a:lnTo>
                    <a:pt x="951" y="61"/>
                  </a:lnTo>
                  <a:lnTo>
                    <a:pt x="951" y="59"/>
                  </a:lnTo>
                  <a:lnTo>
                    <a:pt x="953" y="59"/>
                  </a:lnTo>
                  <a:lnTo>
                    <a:pt x="955" y="59"/>
                  </a:lnTo>
                  <a:lnTo>
                    <a:pt x="953" y="59"/>
                  </a:lnTo>
                  <a:lnTo>
                    <a:pt x="955" y="61"/>
                  </a:lnTo>
                  <a:lnTo>
                    <a:pt x="957" y="61"/>
                  </a:lnTo>
                  <a:lnTo>
                    <a:pt x="959" y="59"/>
                  </a:lnTo>
                  <a:lnTo>
                    <a:pt x="961" y="59"/>
                  </a:lnTo>
                  <a:lnTo>
                    <a:pt x="962" y="59"/>
                  </a:lnTo>
                  <a:lnTo>
                    <a:pt x="961" y="59"/>
                  </a:lnTo>
                  <a:lnTo>
                    <a:pt x="959" y="59"/>
                  </a:lnTo>
                  <a:lnTo>
                    <a:pt x="959" y="57"/>
                  </a:lnTo>
                  <a:lnTo>
                    <a:pt x="959" y="55"/>
                  </a:lnTo>
                  <a:lnTo>
                    <a:pt x="959" y="53"/>
                  </a:lnTo>
                  <a:lnTo>
                    <a:pt x="959" y="52"/>
                  </a:lnTo>
                  <a:lnTo>
                    <a:pt x="959" y="50"/>
                  </a:lnTo>
                  <a:lnTo>
                    <a:pt x="959" y="52"/>
                  </a:lnTo>
                  <a:lnTo>
                    <a:pt x="959" y="50"/>
                  </a:lnTo>
                  <a:lnTo>
                    <a:pt x="959" y="52"/>
                  </a:lnTo>
                  <a:lnTo>
                    <a:pt x="959" y="50"/>
                  </a:lnTo>
                  <a:lnTo>
                    <a:pt x="959" y="48"/>
                  </a:lnTo>
                  <a:lnTo>
                    <a:pt x="959" y="46"/>
                  </a:lnTo>
                  <a:lnTo>
                    <a:pt x="957" y="46"/>
                  </a:lnTo>
                  <a:lnTo>
                    <a:pt x="957" y="44"/>
                  </a:lnTo>
                  <a:lnTo>
                    <a:pt x="957" y="42"/>
                  </a:lnTo>
                  <a:lnTo>
                    <a:pt x="957" y="44"/>
                  </a:lnTo>
                  <a:lnTo>
                    <a:pt x="955" y="42"/>
                  </a:lnTo>
                  <a:lnTo>
                    <a:pt x="955" y="40"/>
                  </a:lnTo>
                  <a:lnTo>
                    <a:pt x="953" y="38"/>
                  </a:lnTo>
                  <a:lnTo>
                    <a:pt x="955" y="38"/>
                  </a:lnTo>
                  <a:lnTo>
                    <a:pt x="955" y="36"/>
                  </a:lnTo>
                  <a:lnTo>
                    <a:pt x="953" y="36"/>
                  </a:lnTo>
                  <a:lnTo>
                    <a:pt x="953" y="34"/>
                  </a:lnTo>
                  <a:lnTo>
                    <a:pt x="955" y="34"/>
                  </a:lnTo>
                  <a:lnTo>
                    <a:pt x="957" y="34"/>
                  </a:lnTo>
                  <a:lnTo>
                    <a:pt x="957" y="36"/>
                  </a:lnTo>
                  <a:lnTo>
                    <a:pt x="959" y="36"/>
                  </a:lnTo>
                  <a:lnTo>
                    <a:pt x="959" y="34"/>
                  </a:lnTo>
                  <a:lnTo>
                    <a:pt x="959" y="36"/>
                  </a:lnTo>
                  <a:lnTo>
                    <a:pt x="959" y="34"/>
                  </a:lnTo>
                  <a:lnTo>
                    <a:pt x="961" y="34"/>
                  </a:lnTo>
                  <a:lnTo>
                    <a:pt x="962" y="34"/>
                  </a:lnTo>
                  <a:lnTo>
                    <a:pt x="964" y="36"/>
                  </a:lnTo>
                  <a:lnTo>
                    <a:pt x="962" y="36"/>
                  </a:lnTo>
                  <a:lnTo>
                    <a:pt x="962" y="38"/>
                  </a:lnTo>
                  <a:lnTo>
                    <a:pt x="962" y="40"/>
                  </a:lnTo>
                  <a:lnTo>
                    <a:pt x="964" y="40"/>
                  </a:lnTo>
                  <a:lnTo>
                    <a:pt x="964" y="42"/>
                  </a:lnTo>
                  <a:lnTo>
                    <a:pt x="966" y="44"/>
                  </a:lnTo>
                  <a:lnTo>
                    <a:pt x="966" y="42"/>
                  </a:lnTo>
                  <a:lnTo>
                    <a:pt x="968" y="42"/>
                  </a:lnTo>
                  <a:lnTo>
                    <a:pt x="970" y="42"/>
                  </a:lnTo>
                  <a:lnTo>
                    <a:pt x="972" y="42"/>
                  </a:lnTo>
                  <a:lnTo>
                    <a:pt x="974" y="42"/>
                  </a:lnTo>
                  <a:lnTo>
                    <a:pt x="976" y="42"/>
                  </a:lnTo>
                  <a:lnTo>
                    <a:pt x="976" y="44"/>
                  </a:lnTo>
                  <a:lnTo>
                    <a:pt x="978" y="44"/>
                  </a:lnTo>
                  <a:lnTo>
                    <a:pt x="980" y="44"/>
                  </a:lnTo>
                  <a:lnTo>
                    <a:pt x="984" y="44"/>
                  </a:lnTo>
                  <a:lnTo>
                    <a:pt x="984" y="42"/>
                  </a:lnTo>
                  <a:lnTo>
                    <a:pt x="985" y="42"/>
                  </a:lnTo>
                  <a:lnTo>
                    <a:pt x="987" y="40"/>
                  </a:lnTo>
                  <a:lnTo>
                    <a:pt x="989" y="40"/>
                  </a:lnTo>
                  <a:lnTo>
                    <a:pt x="991" y="40"/>
                  </a:lnTo>
                  <a:lnTo>
                    <a:pt x="989" y="40"/>
                  </a:lnTo>
                  <a:lnTo>
                    <a:pt x="987" y="40"/>
                  </a:lnTo>
                  <a:lnTo>
                    <a:pt x="985" y="40"/>
                  </a:lnTo>
                  <a:lnTo>
                    <a:pt x="985" y="38"/>
                  </a:lnTo>
                  <a:lnTo>
                    <a:pt x="984" y="38"/>
                  </a:lnTo>
                  <a:lnTo>
                    <a:pt x="985" y="38"/>
                  </a:lnTo>
                  <a:lnTo>
                    <a:pt x="985" y="36"/>
                  </a:lnTo>
                  <a:lnTo>
                    <a:pt x="985" y="34"/>
                  </a:lnTo>
                  <a:lnTo>
                    <a:pt x="987" y="34"/>
                  </a:lnTo>
                  <a:lnTo>
                    <a:pt x="989" y="32"/>
                  </a:lnTo>
                  <a:lnTo>
                    <a:pt x="991" y="30"/>
                  </a:lnTo>
                  <a:lnTo>
                    <a:pt x="993" y="30"/>
                  </a:lnTo>
                  <a:lnTo>
                    <a:pt x="995" y="30"/>
                  </a:lnTo>
                  <a:lnTo>
                    <a:pt x="1003" y="28"/>
                  </a:lnTo>
                  <a:lnTo>
                    <a:pt x="1003" y="27"/>
                  </a:lnTo>
                  <a:lnTo>
                    <a:pt x="1005" y="25"/>
                  </a:lnTo>
                  <a:lnTo>
                    <a:pt x="1007" y="25"/>
                  </a:lnTo>
                  <a:lnTo>
                    <a:pt x="1007" y="23"/>
                  </a:lnTo>
                  <a:lnTo>
                    <a:pt x="1007" y="21"/>
                  </a:lnTo>
                  <a:lnTo>
                    <a:pt x="1009" y="21"/>
                  </a:lnTo>
                  <a:lnTo>
                    <a:pt x="1010" y="23"/>
                  </a:lnTo>
                  <a:lnTo>
                    <a:pt x="1010" y="21"/>
                  </a:lnTo>
                  <a:lnTo>
                    <a:pt x="1009" y="21"/>
                  </a:lnTo>
                  <a:lnTo>
                    <a:pt x="1010" y="21"/>
                  </a:lnTo>
                  <a:lnTo>
                    <a:pt x="1009" y="21"/>
                  </a:lnTo>
                  <a:lnTo>
                    <a:pt x="1009" y="19"/>
                  </a:lnTo>
                  <a:lnTo>
                    <a:pt x="1009" y="17"/>
                  </a:lnTo>
                  <a:lnTo>
                    <a:pt x="1009" y="15"/>
                  </a:lnTo>
                  <a:lnTo>
                    <a:pt x="1009" y="13"/>
                  </a:lnTo>
                  <a:lnTo>
                    <a:pt x="1009" y="11"/>
                  </a:lnTo>
                  <a:lnTo>
                    <a:pt x="1009" y="9"/>
                  </a:lnTo>
                  <a:lnTo>
                    <a:pt x="1009" y="7"/>
                  </a:lnTo>
                  <a:lnTo>
                    <a:pt x="1009" y="5"/>
                  </a:lnTo>
                  <a:lnTo>
                    <a:pt x="1010" y="5"/>
                  </a:lnTo>
                  <a:lnTo>
                    <a:pt x="1010" y="4"/>
                  </a:lnTo>
                  <a:lnTo>
                    <a:pt x="1014" y="2"/>
                  </a:lnTo>
                  <a:lnTo>
                    <a:pt x="1018" y="2"/>
                  </a:lnTo>
                  <a:lnTo>
                    <a:pt x="1020" y="0"/>
                  </a:lnTo>
                  <a:lnTo>
                    <a:pt x="1022" y="0"/>
                  </a:lnTo>
                  <a:lnTo>
                    <a:pt x="1024" y="0"/>
                  </a:lnTo>
                  <a:close/>
                  <a:moveTo>
                    <a:pt x="1014" y="201"/>
                  </a:moveTo>
                  <a:lnTo>
                    <a:pt x="1014" y="199"/>
                  </a:lnTo>
                  <a:lnTo>
                    <a:pt x="1014" y="20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83"/>
            <p:cNvSpPr>
              <a:spLocks noEditPoints="1"/>
            </p:cNvSpPr>
            <p:nvPr/>
          </p:nvSpPr>
          <p:spPr bwMode="auto">
            <a:xfrm>
              <a:off x="4835525" y="2800350"/>
              <a:ext cx="36513" cy="53975"/>
            </a:xfrm>
            <a:custGeom>
              <a:avLst/>
              <a:gdLst>
                <a:gd name="T0" fmla="*/ 15 w 23"/>
                <a:gd name="T1" fmla="*/ 28 h 34"/>
                <a:gd name="T2" fmla="*/ 15 w 23"/>
                <a:gd name="T3" fmla="*/ 28 h 34"/>
                <a:gd name="T4" fmla="*/ 15 w 23"/>
                <a:gd name="T5" fmla="*/ 30 h 34"/>
                <a:gd name="T6" fmla="*/ 15 w 23"/>
                <a:gd name="T7" fmla="*/ 32 h 34"/>
                <a:gd name="T8" fmla="*/ 15 w 23"/>
                <a:gd name="T9" fmla="*/ 32 h 34"/>
                <a:gd name="T10" fmla="*/ 17 w 23"/>
                <a:gd name="T11" fmla="*/ 32 h 34"/>
                <a:gd name="T12" fmla="*/ 13 w 23"/>
                <a:gd name="T13" fmla="*/ 30 h 34"/>
                <a:gd name="T14" fmla="*/ 11 w 23"/>
                <a:gd name="T15" fmla="*/ 26 h 34"/>
                <a:gd name="T16" fmla="*/ 13 w 23"/>
                <a:gd name="T17" fmla="*/ 26 h 34"/>
                <a:gd name="T18" fmla="*/ 15 w 23"/>
                <a:gd name="T19" fmla="*/ 19 h 34"/>
                <a:gd name="T20" fmla="*/ 17 w 23"/>
                <a:gd name="T21" fmla="*/ 21 h 34"/>
                <a:gd name="T22" fmla="*/ 17 w 23"/>
                <a:gd name="T23" fmla="*/ 23 h 34"/>
                <a:gd name="T24" fmla="*/ 13 w 23"/>
                <a:gd name="T25" fmla="*/ 17 h 34"/>
                <a:gd name="T26" fmla="*/ 2 w 23"/>
                <a:gd name="T27" fmla="*/ 9 h 34"/>
                <a:gd name="T28" fmla="*/ 9 w 23"/>
                <a:gd name="T29" fmla="*/ 11 h 34"/>
                <a:gd name="T30" fmla="*/ 9 w 23"/>
                <a:gd name="T31" fmla="*/ 13 h 34"/>
                <a:gd name="T32" fmla="*/ 9 w 23"/>
                <a:gd name="T33" fmla="*/ 13 h 34"/>
                <a:gd name="T34" fmla="*/ 7 w 23"/>
                <a:gd name="T35" fmla="*/ 11 h 34"/>
                <a:gd name="T36" fmla="*/ 5 w 23"/>
                <a:gd name="T37" fmla="*/ 11 h 34"/>
                <a:gd name="T38" fmla="*/ 4 w 23"/>
                <a:gd name="T39" fmla="*/ 9 h 34"/>
                <a:gd name="T40" fmla="*/ 5 w 23"/>
                <a:gd name="T41" fmla="*/ 9 h 34"/>
                <a:gd name="T42" fmla="*/ 7 w 23"/>
                <a:gd name="T43" fmla="*/ 9 h 34"/>
                <a:gd name="T44" fmla="*/ 21 w 23"/>
                <a:gd name="T45" fmla="*/ 5 h 34"/>
                <a:gd name="T46" fmla="*/ 23 w 23"/>
                <a:gd name="T47" fmla="*/ 3 h 34"/>
                <a:gd name="T48" fmla="*/ 7 w 23"/>
                <a:gd name="T49" fmla="*/ 3 h 34"/>
                <a:gd name="T50" fmla="*/ 11 w 23"/>
                <a:gd name="T51" fmla="*/ 7 h 34"/>
                <a:gd name="T52" fmla="*/ 13 w 23"/>
                <a:gd name="T53" fmla="*/ 11 h 34"/>
                <a:gd name="T54" fmla="*/ 13 w 23"/>
                <a:gd name="T55" fmla="*/ 13 h 34"/>
                <a:gd name="T56" fmla="*/ 15 w 23"/>
                <a:gd name="T57" fmla="*/ 15 h 34"/>
                <a:gd name="T58" fmla="*/ 11 w 23"/>
                <a:gd name="T59" fmla="*/ 13 h 34"/>
                <a:gd name="T60" fmla="*/ 11 w 23"/>
                <a:gd name="T61" fmla="*/ 9 h 34"/>
                <a:gd name="T62" fmla="*/ 9 w 23"/>
                <a:gd name="T63" fmla="*/ 9 h 34"/>
                <a:gd name="T64" fmla="*/ 7 w 23"/>
                <a:gd name="T65" fmla="*/ 7 h 34"/>
                <a:gd name="T66" fmla="*/ 7 w 23"/>
                <a:gd name="T67" fmla="*/ 5 h 34"/>
                <a:gd name="T68" fmla="*/ 11 w 23"/>
                <a:gd name="T69" fmla="*/ 3 h 34"/>
                <a:gd name="T70" fmla="*/ 13 w 23"/>
                <a:gd name="T71" fmla="*/ 3 h 34"/>
                <a:gd name="T72" fmla="*/ 15 w 23"/>
                <a:gd name="T73" fmla="*/ 5 h 34"/>
                <a:gd name="T74" fmla="*/ 17 w 23"/>
                <a:gd name="T75" fmla="*/ 7 h 34"/>
                <a:gd name="T76" fmla="*/ 17 w 23"/>
                <a:gd name="T77" fmla="*/ 9 h 34"/>
                <a:gd name="T78" fmla="*/ 17 w 23"/>
                <a:gd name="T79" fmla="*/ 11 h 34"/>
                <a:gd name="T80" fmla="*/ 17 w 23"/>
                <a:gd name="T81" fmla="*/ 11 h 34"/>
                <a:gd name="T82" fmla="*/ 15 w 23"/>
                <a:gd name="T83" fmla="*/ 9 h 34"/>
                <a:gd name="T84" fmla="*/ 15 w 23"/>
                <a:gd name="T85" fmla="*/ 9 h 34"/>
                <a:gd name="T86" fmla="*/ 11 w 23"/>
                <a:gd name="T87" fmla="*/ 7 h 34"/>
                <a:gd name="T88" fmla="*/ 9 w 23"/>
                <a:gd name="T89" fmla="*/ 3 h 34"/>
                <a:gd name="T90" fmla="*/ 13 w 23"/>
                <a:gd name="T91" fmla="*/ 3 h 34"/>
                <a:gd name="T92" fmla="*/ 19 w 23"/>
                <a:gd name="T93" fmla="*/ 5 h 34"/>
                <a:gd name="T94" fmla="*/ 21 w 23"/>
                <a:gd name="T95" fmla="*/ 7 h 34"/>
                <a:gd name="T96" fmla="*/ 19 w 23"/>
                <a:gd name="T97" fmla="*/ 7 h 34"/>
                <a:gd name="T98" fmla="*/ 19 w 23"/>
                <a:gd name="T99" fmla="*/ 7 h 34"/>
                <a:gd name="T100" fmla="*/ 19 w 23"/>
                <a:gd name="T101" fmla="*/ 5 h 34"/>
                <a:gd name="T102" fmla="*/ 17 w 23"/>
                <a:gd name="T103" fmla="*/ 2 h 34"/>
                <a:gd name="T104" fmla="*/ 17 w 23"/>
                <a:gd name="T105" fmla="*/ 5 h 34"/>
                <a:gd name="T106" fmla="*/ 17 w 23"/>
                <a:gd name="T107" fmla="*/ 2 h 34"/>
                <a:gd name="T108" fmla="*/ 17 w 23"/>
                <a:gd name="T109" fmla="*/ 5 h 34"/>
                <a:gd name="T110" fmla="*/ 15 w 23"/>
                <a:gd name="T111" fmla="*/ 3 h 34"/>
                <a:gd name="T112" fmla="*/ 17 w 23"/>
                <a:gd name="T113" fmla="*/ 5 h 34"/>
                <a:gd name="T114" fmla="*/ 21 w 23"/>
                <a:gd name="T115" fmla="*/ 3 h 34"/>
                <a:gd name="T116" fmla="*/ 19 w 23"/>
                <a:gd name="T117" fmla="*/ 3 h 34"/>
                <a:gd name="T118" fmla="*/ 19 w 23"/>
                <a:gd name="T119"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 h="34">
                  <a:moveTo>
                    <a:pt x="13" y="26"/>
                  </a:moveTo>
                  <a:lnTo>
                    <a:pt x="13" y="26"/>
                  </a:lnTo>
                  <a:lnTo>
                    <a:pt x="13" y="26"/>
                  </a:lnTo>
                  <a:lnTo>
                    <a:pt x="13" y="26"/>
                  </a:lnTo>
                  <a:lnTo>
                    <a:pt x="13" y="28"/>
                  </a:lnTo>
                  <a:lnTo>
                    <a:pt x="13" y="28"/>
                  </a:lnTo>
                  <a:lnTo>
                    <a:pt x="15" y="28"/>
                  </a:lnTo>
                  <a:lnTo>
                    <a:pt x="15" y="28"/>
                  </a:lnTo>
                  <a:lnTo>
                    <a:pt x="15" y="28"/>
                  </a:lnTo>
                  <a:lnTo>
                    <a:pt x="15" y="28"/>
                  </a:lnTo>
                  <a:lnTo>
                    <a:pt x="15" y="28"/>
                  </a:lnTo>
                  <a:lnTo>
                    <a:pt x="15" y="28"/>
                  </a:lnTo>
                  <a:lnTo>
                    <a:pt x="15" y="28"/>
                  </a:lnTo>
                  <a:lnTo>
                    <a:pt x="15" y="28"/>
                  </a:lnTo>
                  <a:lnTo>
                    <a:pt x="15" y="28"/>
                  </a:lnTo>
                  <a:lnTo>
                    <a:pt x="15" y="28"/>
                  </a:lnTo>
                  <a:lnTo>
                    <a:pt x="13" y="28"/>
                  </a:lnTo>
                  <a:lnTo>
                    <a:pt x="15" y="28"/>
                  </a:lnTo>
                  <a:lnTo>
                    <a:pt x="15" y="28"/>
                  </a:lnTo>
                  <a:lnTo>
                    <a:pt x="15" y="30"/>
                  </a:lnTo>
                  <a:lnTo>
                    <a:pt x="15" y="30"/>
                  </a:lnTo>
                  <a:lnTo>
                    <a:pt x="15" y="30"/>
                  </a:lnTo>
                  <a:lnTo>
                    <a:pt x="15" y="30"/>
                  </a:lnTo>
                  <a:lnTo>
                    <a:pt x="15" y="30"/>
                  </a:lnTo>
                  <a:lnTo>
                    <a:pt x="15" y="30"/>
                  </a:lnTo>
                  <a:lnTo>
                    <a:pt x="15" y="30"/>
                  </a:lnTo>
                  <a:lnTo>
                    <a:pt x="15" y="30"/>
                  </a:lnTo>
                  <a:lnTo>
                    <a:pt x="15" y="30"/>
                  </a:lnTo>
                  <a:lnTo>
                    <a:pt x="15" y="30"/>
                  </a:lnTo>
                  <a:lnTo>
                    <a:pt x="17" y="30"/>
                  </a:lnTo>
                  <a:lnTo>
                    <a:pt x="17" y="32"/>
                  </a:lnTo>
                  <a:lnTo>
                    <a:pt x="15" y="32"/>
                  </a:lnTo>
                  <a:lnTo>
                    <a:pt x="15" y="32"/>
                  </a:lnTo>
                  <a:lnTo>
                    <a:pt x="15" y="32"/>
                  </a:lnTo>
                  <a:lnTo>
                    <a:pt x="15" y="32"/>
                  </a:lnTo>
                  <a:lnTo>
                    <a:pt x="15" y="32"/>
                  </a:lnTo>
                  <a:lnTo>
                    <a:pt x="15" y="32"/>
                  </a:lnTo>
                  <a:lnTo>
                    <a:pt x="15" y="32"/>
                  </a:lnTo>
                  <a:lnTo>
                    <a:pt x="15" y="32"/>
                  </a:lnTo>
                  <a:lnTo>
                    <a:pt x="15" y="32"/>
                  </a:lnTo>
                  <a:lnTo>
                    <a:pt x="15" y="32"/>
                  </a:lnTo>
                  <a:lnTo>
                    <a:pt x="15" y="32"/>
                  </a:lnTo>
                  <a:lnTo>
                    <a:pt x="15" y="32"/>
                  </a:lnTo>
                  <a:lnTo>
                    <a:pt x="15" y="32"/>
                  </a:lnTo>
                  <a:lnTo>
                    <a:pt x="15" y="32"/>
                  </a:lnTo>
                  <a:lnTo>
                    <a:pt x="15" y="32"/>
                  </a:lnTo>
                  <a:lnTo>
                    <a:pt x="15" y="32"/>
                  </a:lnTo>
                  <a:lnTo>
                    <a:pt x="17" y="32"/>
                  </a:lnTo>
                  <a:lnTo>
                    <a:pt x="17" y="34"/>
                  </a:lnTo>
                  <a:lnTo>
                    <a:pt x="17" y="34"/>
                  </a:lnTo>
                  <a:lnTo>
                    <a:pt x="17" y="34"/>
                  </a:lnTo>
                  <a:lnTo>
                    <a:pt x="17" y="34"/>
                  </a:lnTo>
                  <a:lnTo>
                    <a:pt x="15" y="34"/>
                  </a:lnTo>
                  <a:lnTo>
                    <a:pt x="15" y="32"/>
                  </a:lnTo>
                  <a:lnTo>
                    <a:pt x="13" y="32"/>
                  </a:lnTo>
                  <a:lnTo>
                    <a:pt x="13" y="30"/>
                  </a:lnTo>
                  <a:lnTo>
                    <a:pt x="13" y="30"/>
                  </a:lnTo>
                  <a:lnTo>
                    <a:pt x="13" y="30"/>
                  </a:lnTo>
                  <a:lnTo>
                    <a:pt x="11" y="28"/>
                  </a:lnTo>
                  <a:lnTo>
                    <a:pt x="11" y="28"/>
                  </a:lnTo>
                  <a:lnTo>
                    <a:pt x="11" y="26"/>
                  </a:lnTo>
                  <a:lnTo>
                    <a:pt x="11" y="26"/>
                  </a:lnTo>
                  <a:lnTo>
                    <a:pt x="11" y="26"/>
                  </a:lnTo>
                  <a:lnTo>
                    <a:pt x="11" y="26"/>
                  </a:lnTo>
                  <a:lnTo>
                    <a:pt x="11" y="26"/>
                  </a:lnTo>
                  <a:lnTo>
                    <a:pt x="11" y="26"/>
                  </a:lnTo>
                  <a:lnTo>
                    <a:pt x="11" y="26"/>
                  </a:lnTo>
                  <a:lnTo>
                    <a:pt x="13" y="26"/>
                  </a:lnTo>
                  <a:lnTo>
                    <a:pt x="13" y="26"/>
                  </a:lnTo>
                  <a:lnTo>
                    <a:pt x="13" y="26"/>
                  </a:lnTo>
                  <a:lnTo>
                    <a:pt x="13" y="26"/>
                  </a:lnTo>
                  <a:lnTo>
                    <a:pt x="13" y="26"/>
                  </a:lnTo>
                  <a:lnTo>
                    <a:pt x="13" y="26"/>
                  </a:lnTo>
                  <a:lnTo>
                    <a:pt x="13" y="26"/>
                  </a:lnTo>
                  <a:close/>
                  <a:moveTo>
                    <a:pt x="13" y="17"/>
                  </a:moveTo>
                  <a:lnTo>
                    <a:pt x="13" y="17"/>
                  </a:lnTo>
                  <a:lnTo>
                    <a:pt x="15" y="17"/>
                  </a:lnTo>
                  <a:lnTo>
                    <a:pt x="15" y="17"/>
                  </a:lnTo>
                  <a:lnTo>
                    <a:pt x="15" y="17"/>
                  </a:lnTo>
                  <a:lnTo>
                    <a:pt x="15" y="19"/>
                  </a:lnTo>
                  <a:lnTo>
                    <a:pt x="15" y="19"/>
                  </a:lnTo>
                  <a:lnTo>
                    <a:pt x="17" y="19"/>
                  </a:lnTo>
                  <a:lnTo>
                    <a:pt x="17" y="19"/>
                  </a:lnTo>
                  <a:lnTo>
                    <a:pt x="17" y="19"/>
                  </a:lnTo>
                  <a:lnTo>
                    <a:pt x="17" y="19"/>
                  </a:lnTo>
                  <a:lnTo>
                    <a:pt x="17" y="21"/>
                  </a:lnTo>
                  <a:lnTo>
                    <a:pt x="17" y="21"/>
                  </a:lnTo>
                  <a:lnTo>
                    <a:pt x="17" y="21"/>
                  </a:lnTo>
                  <a:lnTo>
                    <a:pt x="17" y="21"/>
                  </a:lnTo>
                  <a:lnTo>
                    <a:pt x="17" y="21"/>
                  </a:lnTo>
                  <a:lnTo>
                    <a:pt x="17" y="23"/>
                  </a:lnTo>
                  <a:lnTo>
                    <a:pt x="17" y="23"/>
                  </a:lnTo>
                  <a:lnTo>
                    <a:pt x="17" y="23"/>
                  </a:lnTo>
                  <a:lnTo>
                    <a:pt x="17" y="23"/>
                  </a:lnTo>
                  <a:lnTo>
                    <a:pt x="17" y="23"/>
                  </a:lnTo>
                  <a:lnTo>
                    <a:pt x="17" y="23"/>
                  </a:lnTo>
                  <a:lnTo>
                    <a:pt x="15" y="21"/>
                  </a:lnTo>
                  <a:lnTo>
                    <a:pt x="15" y="21"/>
                  </a:lnTo>
                  <a:lnTo>
                    <a:pt x="13" y="19"/>
                  </a:lnTo>
                  <a:lnTo>
                    <a:pt x="13" y="19"/>
                  </a:lnTo>
                  <a:lnTo>
                    <a:pt x="13" y="19"/>
                  </a:lnTo>
                  <a:lnTo>
                    <a:pt x="13" y="19"/>
                  </a:lnTo>
                  <a:lnTo>
                    <a:pt x="13" y="19"/>
                  </a:lnTo>
                  <a:lnTo>
                    <a:pt x="13" y="17"/>
                  </a:lnTo>
                  <a:lnTo>
                    <a:pt x="13" y="17"/>
                  </a:lnTo>
                  <a:lnTo>
                    <a:pt x="13" y="17"/>
                  </a:lnTo>
                  <a:lnTo>
                    <a:pt x="13" y="17"/>
                  </a:lnTo>
                  <a:close/>
                  <a:moveTo>
                    <a:pt x="2" y="11"/>
                  </a:moveTo>
                  <a:lnTo>
                    <a:pt x="2" y="11"/>
                  </a:lnTo>
                  <a:lnTo>
                    <a:pt x="2" y="11"/>
                  </a:lnTo>
                  <a:lnTo>
                    <a:pt x="0" y="11"/>
                  </a:lnTo>
                  <a:lnTo>
                    <a:pt x="2" y="9"/>
                  </a:lnTo>
                  <a:lnTo>
                    <a:pt x="2" y="9"/>
                  </a:lnTo>
                  <a:lnTo>
                    <a:pt x="2" y="11"/>
                  </a:lnTo>
                  <a:lnTo>
                    <a:pt x="2" y="11"/>
                  </a:lnTo>
                  <a:lnTo>
                    <a:pt x="2" y="11"/>
                  </a:lnTo>
                  <a:lnTo>
                    <a:pt x="2" y="11"/>
                  </a:lnTo>
                  <a:close/>
                  <a:moveTo>
                    <a:pt x="9" y="9"/>
                  </a:moveTo>
                  <a:lnTo>
                    <a:pt x="9" y="9"/>
                  </a:lnTo>
                  <a:lnTo>
                    <a:pt x="9" y="11"/>
                  </a:lnTo>
                  <a:lnTo>
                    <a:pt x="9" y="11"/>
                  </a:lnTo>
                  <a:lnTo>
                    <a:pt x="9" y="11"/>
                  </a:lnTo>
                  <a:lnTo>
                    <a:pt x="9" y="11"/>
                  </a:lnTo>
                  <a:lnTo>
                    <a:pt x="11" y="11"/>
                  </a:lnTo>
                  <a:lnTo>
                    <a:pt x="9" y="11"/>
                  </a:lnTo>
                  <a:lnTo>
                    <a:pt x="9" y="11"/>
                  </a:lnTo>
                  <a:lnTo>
                    <a:pt x="9" y="13"/>
                  </a:lnTo>
                  <a:lnTo>
                    <a:pt x="9" y="13"/>
                  </a:lnTo>
                  <a:lnTo>
                    <a:pt x="9" y="13"/>
                  </a:lnTo>
                  <a:lnTo>
                    <a:pt x="9" y="13"/>
                  </a:lnTo>
                  <a:lnTo>
                    <a:pt x="9" y="13"/>
                  </a:lnTo>
                  <a:lnTo>
                    <a:pt x="9" y="13"/>
                  </a:lnTo>
                  <a:lnTo>
                    <a:pt x="9" y="13"/>
                  </a:lnTo>
                  <a:lnTo>
                    <a:pt x="9" y="13"/>
                  </a:lnTo>
                  <a:lnTo>
                    <a:pt x="9" y="13"/>
                  </a:lnTo>
                  <a:lnTo>
                    <a:pt x="9" y="13"/>
                  </a:lnTo>
                  <a:lnTo>
                    <a:pt x="7" y="13"/>
                  </a:lnTo>
                  <a:lnTo>
                    <a:pt x="7" y="13"/>
                  </a:lnTo>
                  <a:lnTo>
                    <a:pt x="7" y="13"/>
                  </a:lnTo>
                  <a:lnTo>
                    <a:pt x="7" y="13"/>
                  </a:lnTo>
                  <a:lnTo>
                    <a:pt x="7" y="13"/>
                  </a:lnTo>
                  <a:lnTo>
                    <a:pt x="7" y="11"/>
                  </a:lnTo>
                  <a:lnTo>
                    <a:pt x="7" y="11"/>
                  </a:lnTo>
                  <a:lnTo>
                    <a:pt x="7" y="11"/>
                  </a:lnTo>
                  <a:lnTo>
                    <a:pt x="7" y="11"/>
                  </a:lnTo>
                  <a:lnTo>
                    <a:pt x="7" y="13"/>
                  </a:lnTo>
                  <a:lnTo>
                    <a:pt x="7" y="13"/>
                  </a:lnTo>
                  <a:lnTo>
                    <a:pt x="7" y="13"/>
                  </a:lnTo>
                  <a:lnTo>
                    <a:pt x="7" y="13"/>
                  </a:lnTo>
                  <a:lnTo>
                    <a:pt x="7" y="13"/>
                  </a:lnTo>
                  <a:lnTo>
                    <a:pt x="5" y="13"/>
                  </a:lnTo>
                  <a:lnTo>
                    <a:pt x="5" y="11"/>
                  </a:lnTo>
                  <a:lnTo>
                    <a:pt x="5" y="11"/>
                  </a:lnTo>
                  <a:lnTo>
                    <a:pt x="5" y="11"/>
                  </a:lnTo>
                  <a:lnTo>
                    <a:pt x="5" y="11"/>
                  </a:lnTo>
                  <a:lnTo>
                    <a:pt x="5" y="11"/>
                  </a:lnTo>
                  <a:lnTo>
                    <a:pt x="5" y="11"/>
                  </a:lnTo>
                  <a:lnTo>
                    <a:pt x="5" y="11"/>
                  </a:lnTo>
                  <a:lnTo>
                    <a:pt x="4" y="11"/>
                  </a:lnTo>
                  <a:lnTo>
                    <a:pt x="4" y="9"/>
                  </a:lnTo>
                  <a:lnTo>
                    <a:pt x="4" y="9"/>
                  </a:lnTo>
                  <a:lnTo>
                    <a:pt x="4" y="9"/>
                  </a:lnTo>
                  <a:lnTo>
                    <a:pt x="5" y="9"/>
                  </a:lnTo>
                  <a:lnTo>
                    <a:pt x="5" y="9"/>
                  </a:lnTo>
                  <a:lnTo>
                    <a:pt x="5" y="9"/>
                  </a:lnTo>
                  <a:lnTo>
                    <a:pt x="5" y="9"/>
                  </a:lnTo>
                  <a:lnTo>
                    <a:pt x="5" y="9"/>
                  </a:lnTo>
                  <a:lnTo>
                    <a:pt x="5" y="9"/>
                  </a:lnTo>
                  <a:lnTo>
                    <a:pt x="5" y="9"/>
                  </a:lnTo>
                  <a:lnTo>
                    <a:pt x="5" y="9"/>
                  </a:lnTo>
                  <a:lnTo>
                    <a:pt x="5" y="9"/>
                  </a:lnTo>
                  <a:lnTo>
                    <a:pt x="5" y="9"/>
                  </a:lnTo>
                  <a:lnTo>
                    <a:pt x="7" y="9"/>
                  </a:lnTo>
                  <a:lnTo>
                    <a:pt x="7" y="9"/>
                  </a:lnTo>
                  <a:lnTo>
                    <a:pt x="7" y="9"/>
                  </a:lnTo>
                  <a:lnTo>
                    <a:pt x="7" y="9"/>
                  </a:lnTo>
                  <a:lnTo>
                    <a:pt x="7" y="9"/>
                  </a:lnTo>
                  <a:lnTo>
                    <a:pt x="7" y="9"/>
                  </a:lnTo>
                  <a:lnTo>
                    <a:pt x="9" y="9"/>
                  </a:lnTo>
                  <a:close/>
                  <a:moveTo>
                    <a:pt x="21" y="5"/>
                  </a:moveTo>
                  <a:lnTo>
                    <a:pt x="21" y="5"/>
                  </a:lnTo>
                  <a:lnTo>
                    <a:pt x="21" y="5"/>
                  </a:lnTo>
                  <a:lnTo>
                    <a:pt x="21" y="5"/>
                  </a:lnTo>
                  <a:lnTo>
                    <a:pt x="21" y="5"/>
                  </a:lnTo>
                  <a:lnTo>
                    <a:pt x="21" y="5"/>
                  </a:lnTo>
                  <a:lnTo>
                    <a:pt x="21" y="3"/>
                  </a:lnTo>
                  <a:lnTo>
                    <a:pt x="21" y="3"/>
                  </a:lnTo>
                  <a:lnTo>
                    <a:pt x="21" y="3"/>
                  </a:lnTo>
                  <a:lnTo>
                    <a:pt x="23" y="3"/>
                  </a:lnTo>
                  <a:lnTo>
                    <a:pt x="23" y="3"/>
                  </a:lnTo>
                  <a:lnTo>
                    <a:pt x="23" y="3"/>
                  </a:lnTo>
                  <a:lnTo>
                    <a:pt x="23" y="3"/>
                  </a:lnTo>
                  <a:lnTo>
                    <a:pt x="23" y="5"/>
                  </a:lnTo>
                  <a:lnTo>
                    <a:pt x="23" y="5"/>
                  </a:lnTo>
                  <a:lnTo>
                    <a:pt x="23" y="5"/>
                  </a:lnTo>
                  <a:lnTo>
                    <a:pt x="23" y="5"/>
                  </a:lnTo>
                  <a:lnTo>
                    <a:pt x="21" y="5"/>
                  </a:lnTo>
                  <a:close/>
                  <a:moveTo>
                    <a:pt x="7" y="3"/>
                  </a:moveTo>
                  <a:lnTo>
                    <a:pt x="7" y="3"/>
                  </a:lnTo>
                  <a:lnTo>
                    <a:pt x="7" y="3"/>
                  </a:lnTo>
                  <a:lnTo>
                    <a:pt x="7" y="3"/>
                  </a:lnTo>
                  <a:lnTo>
                    <a:pt x="9" y="3"/>
                  </a:lnTo>
                  <a:lnTo>
                    <a:pt x="9" y="3"/>
                  </a:lnTo>
                  <a:lnTo>
                    <a:pt x="9" y="5"/>
                  </a:lnTo>
                  <a:lnTo>
                    <a:pt x="9" y="5"/>
                  </a:lnTo>
                  <a:lnTo>
                    <a:pt x="11" y="7"/>
                  </a:lnTo>
                  <a:lnTo>
                    <a:pt x="11" y="7"/>
                  </a:lnTo>
                  <a:lnTo>
                    <a:pt x="11" y="7"/>
                  </a:lnTo>
                  <a:lnTo>
                    <a:pt x="13" y="9"/>
                  </a:lnTo>
                  <a:lnTo>
                    <a:pt x="13" y="9"/>
                  </a:lnTo>
                  <a:lnTo>
                    <a:pt x="13" y="9"/>
                  </a:lnTo>
                  <a:lnTo>
                    <a:pt x="13" y="9"/>
                  </a:lnTo>
                  <a:lnTo>
                    <a:pt x="13" y="9"/>
                  </a:lnTo>
                  <a:lnTo>
                    <a:pt x="13" y="9"/>
                  </a:lnTo>
                  <a:lnTo>
                    <a:pt x="13" y="11"/>
                  </a:lnTo>
                  <a:lnTo>
                    <a:pt x="13" y="11"/>
                  </a:lnTo>
                  <a:lnTo>
                    <a:pt x="13" y="11"/>
                  </a:lnTo>
                  <a:lnTo>
                    <a:pt x="13" y="11"/>
                  </a:lnTo>
                  <a:lnTo>
                    <a:pt x="15" y="11"/>
                  </a:lnTo>
                  <a:lnTo>
                    <a:pt x="15" y="11"/>
                  </a:lnTo>
                  <a:lnTo>
                    <a:pt x="15" y="11"/>
                  </a:lnTo>
                  <a:lnTo>
                    <a:pt x="15" y="11"/>
                  </a:lnTo>
                  <a:lnTo>
                    <a:pt x="13" y="11"/>
                  </a:lnTo>
                  <a:lnTo>
                    <a:pt x="13" y="13"/>
                  </a:lnTo>
                  <a:lnTo>
                    <a:pt x="13" y="13"/>
                  </a:lnTo>
                  <a:lnTo>
                    <a:pt x="15" y="13"/>
                  </a:lnTo>
                  <a:lnTo>
                    <a:pt x="15" y="13"/>
                  </a:lnTo>
                  <a:lnTo>
                    <a:pt x="15" y="13"/>
                  </a:lnTo>
                  <a:lnTo>
                    <a:pt x="15" y="13"/>
                  </a:lnTo>
                  <a:lnTo>
                    <a:pt x="15" y="15"/>
                  </a:lnTo>
                  <a:lnTo>
                    <a:pt x="15" y="15"/>
                  </a:lnTo>
                  <a:lnTo>
                    <a:pt x="15" y="15"/>
                  </a:lnTo>
                  <a:lnTo>
                    <a:pt x="15" y="15"/>
                  </a:lnTo>
                  <a:lnTo>
                    <a:pt x="15" y="15"/>
                  </a:lnTo>
                  <a:lnTo>
                    <a:pt x="15" y="17"/>
                  </a:lnTo>
                  <a:lnTo>
                    <a:pt x="15" y="15"/>
                  </a:lnTo>
                  <a:lnTo>
                    <a:pt x="15" y="15"/>
                  </a:lnTo>
                  <a:lnTo>
                    <a:pt x="13" y="15"/>
                  </a:lnTo>
                  <a:lnTo>
                    <a:pt x="13" y="13"/>
                  </a:lnTo>
                  <a:lnTo>
                    <a:pt x="11" y="13"/>
                  </a:lnTo>
                  <a:lnTo>
                    <a:pt x="11" y="13"/>
                  </a:lnTo>
                  <a:lnTo>
                    <a:pt x="11" y="11"/>
                  </a:lnTo>
                  <a:lnTo>
                    <a:pt x="11" y="11"/>
                  </a:lnTo>
                  <a:lnTo>
                    <a:pt x="11" y="11"/>
                  </a:lnTo>
                  <a:lnTo>
                    <a:pt x="11" y="11"/>
                  </a:lnTo>
                  <a:lnTo>
                    <a:pt x="11" y="11"/>
                  </a:lnTo>
                  <a:lnTo>
                    <a:pt x="11" y="11"/>
                  </a:lnTo>
                  <a:lnTo>
                    <a:pt x="11" y="9"/>
                  </a:lnTo>
                  <a:lnTo>
                    <a:pt x="9" y="9"/>
                  </a:lnTo>
                  <a:lnTo>
                    <a:pt x="9" y="9"/>
                  </a:lnTo>
                  <a:lnTo>
                    <a:pt x="9" y="9"/>
                  </a:lnTo>
                  <a:lnTo>
                    <a:pt x="9" y="9"/>
                  </a:lnTo>
                  <a:lnTo>
                    <a:pt x="9" y="9"/>
                  </a:lnTo>
                  <a:lnTo>
                    <a:pt x="9" y="9"/>
                  </a:lnTo>
                  <a:lnTo>
                    <a:pt x="9" y="9"/>
                  </a:lnTo>
                  <a:lnTo>
                    <a:pt x="9" y="9"/>
                  </a:lnTo>
                  <a:lnTo>
                    <a:pt x="7" y="9"/>
                  </a:lnTo>
                  <a:lnTo>
                    <a:pt x="7" y="9"/>
                  </a:lnTo>
                  <a:lnTo>
                    <a:pt x="7" y="9"/>
                  </a:lnTo>
                  <a:lnTo>
                    <a:pt x="7" y="7"/>
                  </a:lnTo>
                  <a:lnTo>
                    <a:pt x="7" y="7"/>
                  </a:lnTo>
                  <a:lnTo>
                    <a:pt x="7" y="7"/>
                  </a:lnTo>
                  <a:lnTo>
                    <a:pt x="7" y="7"/>
                  </a:lnTo>
                  <a:lnTo>
                    <a:pt x="7" y="7"/>
                  </a:lnTo>
                  <a:lnTo>
                    <a:pt x="7" y="7"/>
                  </a:lnTo>
                  <a:lnTo>
                    <a:pt x="7" y="7"/>
                  </a:lnTo>
                  <a:lnTo>
                    <a:pt x="7" y="7"/>
                  </a:lnTo>
                  <a:lnTo>
                    <a:pt x="7" y="7"/>
                  </a:lnTo>
                  <a:lnTo>
                    <a:pt x="7" y="5"/>
                  </a:lnTo>
                  <a:lnTo>
                    <a:pt x="7" y="5"/>
                  </a:lnTo>
                  <a:lnTo>
                    <a:pt x="7" y="5"/>
                  </a:lnTo>
                  <a:lnTo>
                    <a:pt x="7" y="5"/>
                  </a:lnTo>
                  <a:lnTo>
                    <a:pt x="7" y="5"/>
                  </a:lnTo>
                  <a:lnTo>
                    <a:pt x="7" y="3"/>
                  </a:lnTo>
                  <a:lnTo>
                    <a:pt x="7" y="3"/>
                  </a:lnTo>
                  <a:close/>
                  <a:moveTo>
                    <a:pt x="13" y="3"/>
                  </a:moveTo>
                  <a:lnTo>
                    <a:pt x="13" y="3"/>
                  </a:lnTo>
                  <a:lnTo>
                    <a:pt x="13" y="3"/>
                  </a:lnTo>
                  <a:lnTo>
                    <a:pt x="11" y="3"/>
                  </a:lnTo>
                  <a:lnTo>
                    <a:pt x="11" y="3"/>
                  </a:lnTo>
                  <a:lnTo>
                    <a:pt x="11" y="5"/>
                  </a:lnTo>
                  <a:lnTo>
                    <a:pt x="11" y="5"/>
                  </a:lnTo>
                  <a:lnTo>
                    <a:pt x="11" y="5"/>
                  </a:lnTo>
                  <a:lnTo>
                    <a:pt x="13" y="5"/>
                  </a:lnTo>
                  <a:lnTo>
                    <a:pt x="13" y="5"/>
                  </a:lnTo>
                  <a:lnTo>
                    <a:pt x="13" y="3"/>
                  </a:lnTo>
                  <a:lnTo>
                    <a:pt x="13" y="3"/>
                  </a:lnTo>
                  <a:lnTo>
                    <a:pt x="13" y="3"/>
                  </a:lnTo>
                  <a:lnTo>
                    <a:pt x="15" y="5"/>
                  </a:lnTo>
                  <a:lnTo>
                    <a:pt x="13" y="5"/>
                  </a:lnTo>
                  <a:lnTo>
                    <a:pt x="13" y="5"/>
                  </a:lnTo>
                  <a:lnTo>
                    <a:pt x="15" y="5"/>
                  </a:lnTo>
                  <a:lnTo>
                    <a:pt x="15" y="5"/>
                  </a:lnTo>
                  <a:lnTo>
                    <a:pt x="15" y="5"/>
                  </a:lnTo>
                  <a:lnTo>
                    <a:pt x="15" y="5"/>
                  </a:lnTo>
                  <a:lnTo>
                    <a:pt x="15" y="5"/>
                  </a:lnTo>
                  <a:lnTo>
                    <a:pt x="15" y="5"/>
                  </a:lnTo>
                  <a:lnTo>
                    <a:pt x="15" y="5"/>
                  </a:lnTo>
                  <a:lnTo>
                    <a:pt x="15" y="7"/>
                  </a:lnTo>
                  <a:lnTo>
                    <a:pt x="15" y="7"/>
                  </a:lnTo>
                  <a:lnTo>
                    <a:pt x="15" y="7"/>
                  </a:lnTo>
                  <a:lnTo>
                    <a:pt x="15" y="7"/>
                  </a:lnTo>
                  <a:lnTo>
                    <a:pt x="15" y="5"/>
                  </a:lnTo>
                  <a:lnTo>
                    <a:pt x="17" y="7"/>
                  </a:lnTo>
                  <a:lnTo>
                    <a:pt x="17" y="7"/>
                  </a:lnTo>
                  <a:lnTo>
                    <a:pt x="17" y="7"/>
                  </a:lnTo>
                  <a:lnTo>
                    <a:pt x="17" y="7"/>
                  </a:lnTo>
                  <a:lnTo>
                    <a:pt x="17" y="7"/>
                  </a:lnTo>
                  <a:lnTo>
                    <a:pt x="15" y="7"/>
                  </a:lnTo>
                  <a:lnTo>
                    <a:pt x="15" y="7"/>
                  </a:lnTo>
                  <a:lnTo>
                    <a:pt x="15" y="7"/>
                  </a:lnTo>
                  <a:lnTo>
                    <a:pt x="17" y="9"/>
                  </a:lnTo>
                  <a:lnTo>
                    <a:pt x="17" y="9"/>
                  </a:lnTo>
                  <a:lnTo>
                    <a:pt x="17" y="9"/>
                  </a:lnTo>
                  <a:lnTo>
                    <a:pt x="17" y="9"/>
                  </a:lnTo>
                  <a:lnTo>
                    <a:pt x="17" y="9"/>
                  </a:lnTo>
                  <a:lnTo>
                    <a:pt x="17" y="9"/>
                  </a:lnTo>
                  <a:lnTo>
                    <a:pt x="17" y="9"/>
                  </a:lnTo>
                  <a:lnTo>
                    <a:pt x="17" y="9"/>
                  </a:lnTo>
                  <a:lnTo>
                    <a:pt x="17" y="11"/>
                  </a:lnTo>
                  <a:lnTo>
                    <a:pt x="17" y="11"/>
                  </a:lnTo>
                  <a:lnTo>
                    <a:pt x="17" y="11"/>
                  </a:lnTo>
                  <a:lnTo>
                    <a:pt x="17" y="11"/>
                  </a:lnTo>
                  <a:lnTo>
                    <a:pt x="17" y="11"/>
                  </a:lnTo>
                  <a:lnTo>
                    <a:pt x="17" y="11"/>
                  </a:lnTo>
                  <a:lnTo>
                    <a:pt x="17" y="11"/>
                  </a:lnTo>
                  <a:lnTo>
                    <a:pt x="17" y="11"/>
                  </a:lnTo>
                  <a:lnTo>
                    <a:pt x="17" y="11"/>
                  </a:lnTo>
                  <a:lnTo>
                    <a:pt x="17" y="11"/>
                  </a:lnTo>
                  <a:lnTo>
                    <a:pt x="17" y="11"/>
                  </a:lnTo>
                  <a:lnTo>
                    <a:pt x="17" y="11"/>
                  </a:lnTo>
                  <a:lnTo>
                    <a:pt x="17" y="11"/>
                  </a:lnTo>
                  <a:lnTo>
                    <a:pt x="15" y="11"/>
                  </a:lnTo>
                  <a:lnTo>
                    <a:pt x="15" y="11"/>
                  </a:lnTo>
                  <a:lnTo>
                    <a:pt x="15" y="9"/>
                  </a:lnTo>
                  <a:lnTo>
                    <a:pt x="15" y="9"/>
                  </a:lnTo>
                  <a:lnTo>
                    <a:pt x="15" y="9"/>
                  </a:lnTo>
                  <a:lnTo>
                    <a:pt x="15" y="7"/>
                  </a:lnTo>
                  <a:lnTo>
                    <a:pt x="15" y="7"/>
                  </a:lnTo>
                  <a:lnTo>
                    <a:pt x="13" y="7"/>
                  </a:lnTo>
                  <a:lnTo>
                    <a:pt x="15" y="7"/>
                  </a:lnTo>
                  <a:lnTo>
                    <a:pt x="15" y="9"/>
                  </a:lnTo>
                  <a:lnTo>
                    <a:pt x="15" y="9"/>
                  </a:lnTo>
                  <a:lnTo>
                    <a:pt x="15" y="9"/>
                  </a:lnTo>
                  <a:lnTo>
                    <a:pt x="15" y="11"/>
                  </a:lnTo>
                  <a:lnTo>
                    <a:pt x="15" y="9"/>
                  </a:lnTo>
                  <a:lnTo>
                    <a:pt x="13" y="9"/>
                  </a:lnTo>
                  <a:lnTo>
                    <a:pt x="13" y="9"/>
                  </a:lnTo>
                  <a:lnTo>
                    <a:pt x="13" y="9"/>
                  </a:lnTo>
                  <a:lnTo>
                    <a:pt x="13" y="7"/>
                  </a:lnTo>
                  <a:lnTo>
                    <a:pt x="11" y="7"/>
                  </a:lnTo>
                  <a:lnTo>
                    <a:pt x="11" y="7"/>
                  </a:lnTo>
                  <a:lnTo>
                    <a:pt x="11" y="7"/>
                  </a:lnTo>
                  <a:lnTo>
                    <a:pt x="11" y="5"/>
                  </a:lnTo>
                  <a:lnTo>
                    <a:pt x="9" y="3"/>
                  </a:lnTo>
                  <a:lnTo>
                    <a:pt x="9" y="3"/>
                  </a:lnTo>
                  <a:lnTo>
                    <a:pt x="9" y="3"/>
                  </a:lnTo>
                  <a:lnTo>
                    <a:pt x="9" y="3"/>
                  </a:lnTo>
                  <a:lnTo>
                    <a:pt x="9" y="3"/>
                  </a:lnTo>
                  <a:lnTo>
                    <a:pt x="9" y="3"/>
                  </a:lnTo>
                  <a:lnTo>
                    <a:pt x="9" y="3"/>
                  </a:lnTo>
                  <a:lnTo>
                    <a:pt x="9" y="3"/>
                  </a:lnTo>
                  <a:lnTo>
                    <a:pt x="9" y="3"/>
                  </a:lnTo>
                  <a:lnTo>
                    <a:pt x="11" y="3"/>
                  </a:lnTo>
                  <a:lnTo>
                    <a:pt x="11" y="3"/>
                  </a:lnTo>
                  <a:lnTo>
                    <a:pt x="11" y="3"/>
                  </a:lnTo>
                  <a:lnTo>
                    <a:pt x="11" y="3"/>
                  </a:lnTo>
                  <a:lnTo>
                    <a:pt x="13" y="3"/>
                  </a:lnTo>
                  <a:lnTo>
                    <a:pt x="13" y="3"/>
                  </a:lnTo>
                  <a:lnTo>
                    <a:pt x="13" y="3"/>
                  </a:lnTo>
                  <a:lnTo>
                    <a:pt x="13" y="3"/>
                  </a:lnTo>
                  <a:close/>
                  <a:moveTo>
                    <a:pt x="21" y="5"/>
                  </a:moveTo>
                  <a:lnTo>
                    <a:pt x="21" y="5"/>
                  </a:lnTo>
                  <a:lnTo>
                    <a:pt x="21" y="5"/>
                  </a:lnTo>
                  <a:lnTo>
                    <a:pt x="19" y="5"/>
                  </a:lnTo>
                  <a:lnTo>
                    <a:pt x="19" y="5"/>
                  </a:lnTo>
                  <a:lnTo>
                    <a:pt x="19" y="5"/>
                  </a:lnTo>
                  <a:lnTo>
                    <a:pt x="19" y="5"/>
                  </a:lnTo>
                  <a:lnTo>
                    <a:pt x="19" y="7"/>
                  </a:lnTo>
                  <a:lnTo>
                    <a:pt x="21" y="5"/>
                  </a:lnTo>
                  <a:lnTo>
                    <a:pt x="21" y="7"/>
                  </a:lnTo>
                  <a:lnTo>
                    <a:pt x="21" y="7"/>
                  </a:lnTo>
                  <a:lnTo>
                    <a:pt x="21" y="7"/>
                  </a:lnTo>
                  <a:lnTo>
                    <a:pt x="21" y="7"/>
                  </a:lnTo>
                  <a:lnTo>
                    <a:pt x="21" y="7"/>
                  </a:lnTo>
                  <a:lnTo>
                    <a:pt x="19" y="7"/>
                  </a:lnTo>
                  <a:lnTo>
                    <a:pt x="19" y="7"/>
                  </a:lnTo>
                  <a:lnTo>
                    <a:pt x="19" y="7"/>
                  </a:lnTo>
                  <a:lnTo>
                    <a:pt x="19" y="7"/>
                  </a:lnTo>
                  <a:lnTo>
                    <a:pt x="19" y="5"/>
                  </a:lnTo>
                  <a:lnTo>
                    <a:pt x="19" y="5"/>
                  </a:lnTo>
                  <a:lnTo>
                    <a:pt x="19" y="7"/>
                  </a:lnTo>
                  <a:lnTo>
                    <a:pt x="19" y="7"/>
                  </a:lnTo>
                  <a:lnTo>
                    <a:pt x="19" y="7"/>
                  </a:lnTo>
                  <a:lnTo>
                    <a:pt x="19" y="7"/>
                  </a:lnTo>
                  <a:lnTo>
                    <a:pt x="19" y="7"/>
                  </a:lnTo>
                  <a:lnTo>
                    <a:pt x="19" y="7"/>
                  </a:lnTo>
                  <a:lnTo>
                    <a:pt x="19" y="7"/>
                  </a:lnTo>
                  <a:lnTo>
                    <a:pt x="19" y="7"/>
                  </a:lnTo>
                  <a:lnTo>
                    <a:pt x="19" y="7"/>
                  </a:lnTo>
                  <a:lnTo>
                    <a:pt x="17" y="7"/>
                  </a:lnTo>
                  <a:lnTo>
                    <a:pt x="17" y="5"/>
                  </a:lnTo>
                  <a:lnTo>
                    <a:pt x="17" y="5"/>
                  </a:lnTo>
                  <a:lnTo>
                    <a:pt x="17" y="5"/>
                  </a:lnTo>
                  <a:lnTo>
                    <a:pt x="17" y="5"/>
                  </a:lnTo>
                  <a:lnTo>
                    <a:pt x="17" y="5"/>
                  </a:lnTo>
                  <a:lnTo>
                    <a:pt x="17" y="5"/>
                  </a:lnTo>
                  <a:lnTo>
                    <a:pt x="19" y="5"/>
                  </a:lnTo>
                  <a:lnTo>
                    <a:pt x="19" y="5"/>
                  </a:lnTo>
                  <a:lnTo>
                    <a:pt x="19" y="5"/>
                  </a:lnTo>
                  <a:lnTo>
                    <a:pt x="19" y="5"/>
                  </a:lnTo>
                  <a:lnTo>
                    <a:pt x="19" y="5"/>
                  </a:lnTo>
                  <a:lnTo>
                    <a:pt x="19" y="3"/>
                  </a:lnTo>
                  <a:lnTo>
                    <a:pt x="19" y="3"/>
                  </a:lnTo>
                  <a:lnTo>
                    <a:pt x="17" y="3"/>
                  </a:lnTo>
                  <a:lnTo>
                    <a:pt x="17" y="2"/>
                  </a:lnTo>
                  <a:lnTo>
                    <a:pt x="17" y="2"/>
                  </a:lnTo>
                  <a:lnTo>
                    <a:pt x="19" y="2"/>
                  </a:lnTo>
                  <a:lnTo>
                    <a:pt x="19" y="2"/>
                  </a:lnTo>
                  <a:lnTo>
                    <a:pt x="19" y="3"/>
                  </a:lnTo>
                  <a:lnTo>
                    <a:pt x="19" y="3"/>
                  </a:lnTo>
                  <a:lnTo>
                    <a:pt x="19" y="5"/>
                  </a:lnTo>
                  <a:lnTo>
                    <a:pt x="21" y="5"/>
                  </a:lnTo>
                  <a:close/>
                  <a:moveTo>
                    <a:pt x="17" y="5"/>
                  </a:moveTo>
                  <a:lnTo>
                    <a:pt x="17" y="5"/>
                  </a:lnTo>
                  <a:lnTo>
                    <a:pt x="17" y="5"/>
                  </a:lnTo>
                  <a:lnTo>
                    <a:pt x="17" y="5"/>
                  </a:lnTo>
                  <a:lnTo>
                    <a:pt x="17" y="3"/>
                  </a:lnTo>
                  <a:lnTo>
                    <a:pt x="17" y="3"/>
                  </a:lnTo>
                  <a:lnTo>
                    <a:pt x="15" y="2"/>
                  </a:lnTo>
                  <a:lnTo>
                    <a:pt x="15" y="2"/>
                  </a:lnTo>
                  <a:lnTo>
                    <a:pt x="17" y="2"/>
                  </a:lnTo>
                  <a:lnTo>
                    <a:pt x="17" y="2"/>
                  </a:lnTo>
                  <a:lnTo>
                    <a:pt x="17" y="2"/>
                  </a:lnTo>
                  <a:lnTo>
                    <a:pt x="17" y="3"/>
                  </a:lnTo>
                  <a:lnTo>
                    <a:pt x="17" y="3"/>
                  </a:lnTo>
                  <a:lnTo>
                    <a:pt x="17" y="3"/>
                  </a:lnTo>
                  <a:lnTo>
                    <a:pt x="17" y="5"/>
                  </a:lnTo>
                  <a:close/>
                  <a:moveTo>
                    <a:pt x="17" y="5"/>
                  </a:moveTo>
                  <a:lnTo>
                    <a:pt x="17" y="5"/>
                  </a:lnTo>
                  <a:lnTo>
                    <a:pt x="17" y="5"/>
                  </a:lnTo>
                  <a:lnTo>
                    <a:pt x="15" y="5"/>
                  </a:lnTo>
                  <a:lnTo>
                    <a:pt x="15" y="5"/>
                  </a:lnTo>
                  <a:lnTo>
                    <a:pt x="15" y="3"/>
                  </a:lnTo>
                  <a:lnTo>
                    <a:pt x="15" y="3"/>
                  </a:lnTo>
                  <a:lnTo>
                    <a:pt x="15" y="3"/>
                  </a:lnTo>
                  <a:lnTo>
                    <a:pt x="15" y="3"/>
                  </a:lnTo>
                  <a:lnTo>
                    <a:pt x="15" y="3"/>
                  </a:lnTo>
                  <a:lnTo>
                    <a:pt x="15" y="2"/>
                  </a:lnTo>
                  <a:lnTo>
                    <a:pt x="15" y="2"/>
                  </a:lnTo>
                  <a:lnTo>
                    <a:pt x="15" y="2"/>
                  </a:lnTo>
                  <a:lnTo>
                    <a:pt x="15" y="2"/>
                  </a:lnTo>
                  <a:lnTo>
                    <a:pt x="15" y="2"/>
                  </a:lnTo>
                  <a:lnTo>
                    <a:pt x="15" y="3"/>
                  </a:lnTo>
                  <a:lnTo>
                    <a:pt x="17" y="5"/>
                  </a:lnTo>
                  <a:lnTo>
                    <a:pt x="17" y="5"/>
                  </a:lnTo>
                  <a:lnTo>
                    <a:pt x="17" y="5"/>
                  </a:lnTo>
                  <a:lnTo>
                    <a:pt x="17" y="5"/>
                  </a:lnTo>
                  <a:close/>
                  <a:moveTo>
                    <a:pt x="19" y="3"/>
                  </a:moveTo>
                  <a:lnTo>
                    <a:pt x="19" y="3"/>
                  </a:lnTo>
                  <a:lnTo>
                    <a:pt x="19" y="3"/>
                  </a:lnTo>
                  <a:lnTo>
                    <a:pt x="21" y="3"/>
                  </a:lnTo>
                  <a:lnTo>
                    <a:pt x="21" y="3"/>
                  </a:lnTo>
                  <a:lnTo>
                    <a:pt x="21" y="3"/>
                  </a:lnTo>
                  <a:lnTo>
                    <a:pt x="21" y="3"/>
                  </a:lnTo>
                  <a:lnTo>
                    <a:pt x="21" y="3"/>
                  </a:lnTo>
                  <a:lnTo>
                    <a:pt x="21" y="3"/>
                  </a:lnTo>
                  <a:lnTo>
                    <a:pt x="21" y="3"/>
                  </a:lnTo>
                  <a:lnTo>
                    <a:pt x="21" y="3"/>
                  </a:lnTo>
                  <a:lnTo>
                    <a:pt x="19" y="3"/>
                  </a:lnTo>
                  <a:lnTo>
                    <a:pt x="19" y="3"/>
                  </a:lnTo>
                  <a:lnTo>
                    <a:pt x="19" y="3"/>
                  </a:lnTo>
                  <a:lnTo>
                    <a:pt x="19" y="2"/>
                  </a:lnTo>
                  <a:lnTo>
                    <a:pt x="19" y="2"/>
                  </a:lnTo>
                  <a:lnTo>
                    <a:pt x="19" y="2"/>
                  </a:lnTo>
                  <a:lnTo>
                    <a:pt x="19" y="2"/>
                  </a:lnTo>
                  <a:lnTo>
                    <a:pt x="19" y="0"/>
                  </a:lnTo>
                  <a:lnTo>
                    <a:pt x="19" y="0"/>
                  </a:lnTo>
                  <a:lnTo>
                    <a:pt x="19" y="2"/>
                  </a:lnTo>
                  <a:lnTo>
                    <a:pt x="19" y="2"/>
                  </a:lnTo>
                  <a:lnTo>
                    <a:pt x="19" y="2"/>
                  </a:lnTo>
                  <a:lnTo>
                    <a:pt x="19" y="2"/>
                  </a:lnTo>
                  <a:lnTo>
                    <a:pt x="19" y="2"/>
                  </a:lnTo>
                  <a:lnTo>
                    <a:pt x="19" y="3"/>
                  </a:lnTo>
                  <a:lnTo>
                    <a:pt x="19"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84"/>
            <p:cNvSpPr>
              <a:spLocks noEditPoints="1"/>
            </p:cNvSpPr>
            <p:nvPr/>
          </p:nvSpPr>
          <p:spPr bwMode="auto">
            <a:xfrm>
              <a:off x="8516938" y="4586288"/>
              <a:ext cx="631825" cy="222250"/>
            </a:xfrm>
            <a:custGeom>
              <a:avLst/>
              <a:gdLst>
                <a:gd name="T0" fmla="*/ 267 w 398"/>
                <a:gd name="T1" fmla="*/ 140 h 140"/>
                <a:gd name="T2" fmla="*/ 267 w 398"/>
                <a:gd name="T3" fmla="*/ 140 h 140"/>
                <a:gd name="T4" fmla="*/ 265 w 398"/>
                <a:gd name="T5" fmla="*/ 140 h 140"/>
                <a:gd name="T6" fmla="*/ 267 w 398"/>
                <a:gd name="T7" fmla="*/ 140 h 140"/>
                <a:gd name="T8" fmla="*/ 267 w 398"/>
                <a:gd name="T9" fmla="*/ 140 h 140"/>
                <a:gd name="T10" fmla="*/ 267 w 398"/>
                <a:gd name="T11" fmla="*/ 96 h 140"/>
                <a:gd name="T12" fmla="*/ 267 w 398"/>
                <a:gd name="T13" fmla="*/ 96 h 140"/>
                <a:gd name="T14" fmla="*/ 267 w 398"/>
                <a:gd name="T15" fmla="*/ 96 h 140"/>
                <a:gd name="T16" fmla="*/ 250 w 398"/>
                <a:gd name="T17" fmla="*/ 71 h 140"/>
                <a:gd name="T18" fmla="*/ 250 w 398"/>
                <a:gd name="T19" fmla="*/ 71 h 140"/>
                <a:gd name="T20" fmla="*/ 398 w 398"/>
                <a:gd name="T21" fmla="*/ 71 h 140"/>
                <a:gd name="T22" fmla="*/ 396 w 398"/>
                <a:gd name="T23" fmla="*/ 71 h 140"/>
                <a:gd name="T24" fmla="*/ 396 w 398"/>
                <a:gd name="T25" fmla="*/ 71 h 140"/>
                <a:gd name="T26" fmla="*/ 398 w 398"/>
                <a:gd name="T27" fmla="*/ 69 h 140"/>
                <a:gd name="T28" fmla="*/ 398 w 398"/>
                <a:gd name="T29" fmla="*/ 71 h 140"/>
                <a:gd name="T30" fmla="*/ 398 w 398"/>
                <a:gd name="T31" fmla="*/ 71 h 140"/>
                <a:gd name="T32" fmla="*/ 303 w 398"/>
                <a:gd name="T33" fmla="*/ 63 h 140"/>
                <a:gd name="T34" fmla="*/ 303 w 398"/>
                <a:gd name="T35" fmla="*/ 63 h 140"/>
                <a:gd name="T36" fmla="*/ 179 w 398"/>
                <a:gd name="T37" fmla="*/ 48 h 140"/>
                <a:gd name="T38" fmla="*/ 179 w 398"/>
                <a:gd name="T39" fmla="*/ 48 h 140"/>
                <a:gd name="T40" fmla="*/ 317 w 398"/>
                <a:gd name="T41" fmla="*/ 48 h 140"/>
                <a:gd name="T42" fmla="*/ 317 w 398"/>
                <a:gd name="T43" fmla="*/ 48 h 140"/>
                <a:gd name="T44" fmla="*/ 321 w 398"/>
                <a:gd name="T45" fmla="*/ 44 h 140"/>
                <a:gd name="T46" fmla="*/ 321 w 398"/>
                <a:gd name="T47" fmla="*/ 44 h 140"/>
                <a:gd name="T48" fmla="*/ 323 w 398"/>
                <a:gd name="T49" fmla="*/ 44 h 140"/>
                <a:gd name="T50" fmla="*/ 323 w 398"/>
                <a:gd name="T51" fmla="*/ 44 h 140"/>
                <a:gd name="T52" fmla="*/ 323 w 398"/>
                <a:gd name="T53" fmla="*/ 44 h 140"/>
                <a:gd name="T54" fmla="*/ 323 w 398"/>
                <a:gd name="T55" fmla="*/ 46 h 140"/>
                <a:gd name="T56" fmla="*/ 323 w 398"/>
                <a:gd name="T57" fmla="*/ 46 h 140"/>
                <a:gd name="T58" fmla="*/ 321 w 398"/>
                <a:gd name="T59" fmla="*/ 48 h 140"/>
                <a:gd name="T60" fmla="*/ 321 w 398"/>
                <a:gd name="T61" fmla="*/ 48 h 140"/>
                <a:gd name="T62" fmla="*/ 321 w 398"/>
                <a:gd name="T63" fmla="*/ 46 h 140"/>
                <a:gd name="T64" fmla="*/ 321 w 398"/>
                <a:gd name="T65" fmla="*/ 46 h 140"/>
                <a:gd name="T66" fmla="*/ 319 w 398"/>
                <a:gd name="T67" fmla="*/ 44 h 140"/>
                <a:gd name="T68" fmla="*/ 321 w 398"/>
                <a:gd name="T69" fmla="*/ 44 h 140"/>
                <a:gd name="T70" fmla="*/ 219 w 398"/>
                <a:gd name="T71" fmla="*/ 38 h 140"/>
                <a:gd name="T72" fmla="*/ 219 w 398"/>
                <a:gd name="T73" fmla="*/ 38 h 140"/>
                <a:gd name="T74" fmla="*/ 177 w 398"/>
                <a:gd name="T75" fmla="*/ 38 h 140"/>
                <a:gd name="T76" fmla="*/ 217 w 398"/>
                <a:gd name="T77" fmla="*/ 38 h 140"/>
                <a:gd name="T78" fmla="*/ 215 w 398"/>
                <a:gd name="T79" fmla="*/ 38 h 140"/>
                <a:gd name="T80" fmla="*/ 215 w 398"/>
                <a:gd name="T81" fmla="*/ 38 h 140"/>
                <a:gd name="T82" fmla="*/ 215 w 398"/>
                <a:gd name="T83" fmla="*/ 38 h 140"/>
                <a:gd name="T84" fmla="*/ 215 w 398"/>
                <a:gd name="T85" fmla="*/ 38 h 140"/>
                <a:gd name="T86" fmla="*/ 217 w 398"/>
                <a:gd name="T87" fmla="*/ 38 h 140"/>
                <a:gd name="T88" fmla="*/ 221 w 398"/>
                <a:gd name="T89" fmla="*/ 36 h 140"/>
                <a:gd name="T90" fmla="*/ 221 w 398"/>
                <a:gd name="T91" fmla="*/ 36 h 140"/>
                <a:gd name="T92" fmla="*/ 219 w 398"/>
                <a:gd name="T93" fmla="*/ 36 h 140"/>
                <a:gd name="T94" fmla="*/ 196 w 398"/>
                <a:gd name="T95" fmla="*/ 19 h 140"/>
                <a:gd name="T96" fmla="*/ 196 w 398"/>
                <a:gd name="T97" fmla="*/ 19 h 140"/>
                <a:gd name="T98" fmla="*/ 184 w 398"/>
                <a:gd name="T99" fmla="*/ 19 h 140"/>
                <a:gd name="T100" fmla="*/ 184 w 398"/>
                <a:gd name="T101" fmla="*/ 17 h 140"/>
                <a:gd name="T102" fmla="*/ 192 w 398"/>
                <a:gd name="T103" fmla="*/ 11 h 140"/>
                <a:gd name="T104" fmla="*/ 192 w 398"/>
                <a:gd name="T105" fmla="*/ 11 h 140"/>
                <a:gd name="T106" fmla="*/ 2 w 398"/>
                <a:gd name="T107" fmla="*/ 3 h 140"/>
                <a:gd name="T108" fmla="*/ 2 w 398"/>
                <a:gd name="T109" fmla="*/ 3 h 140"/>
                <a:gd name="T110" fmla="*/ 2 w 398"/>
                <a:gd name="T111" fmla="*/ 3 h 140"/>
                <a:gd name="T112" fmla="*/ 0 w 398"/>
                <a:gd name="T113" fmla="*/ 3 h 140"/>
                <a:gd name="T114" fmla="*/ 0 w 398"/>
                <a:gd name="T115" fmla="*/ 3 h 140"/>
                <a:gd name="T116" fmla="*/ 2 w 398"/>
                <a:gd name="T117" fmla="*/ 1 h 140"/>
                <a:gd name="T118" fmla="*/ 2 w 398"/>
                <a:gd name="T119" fmla="*/ 1 h 140"/>
                <a:gd name="T120" fmla="*/ 2 w 398"/>
                <a:gd name="T121" fmla="*/ 1 h 140"/>
                <a:gd name="T122" fmla="*/ 38 w 398"/>
                <a:gd name="T123" fmla="*/ 0 h 140"/>
                <a:gd name="T124" fmla="*/ 38 w 398"/>
                <a:gd name="T125"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8" h="140">
                  <a:moveTo>
                    <a:pt x="267" y="140"/>
                  </a:moveTo>
                  <a:lnTo>
                    <a:pt x="267" y="140"/>
                  </a:lnTo>
                  <a:lnTo>
                    <a:pt x="267" y="140"/>
                  </a:lnTo>
                  <a:lnTo>
                    <a:pt x="267" y="140"/>
                  </a:lnTo>
                  <a:lnTo>
                    <a:pt x="267" y="140"/>
                  </a:lnTo>
                  <a:lnTo>
                    <a:pt x="267" y="140"/>
                  </a:lnTo>
                  <a:lnTo>
                    <a:pt x="267" y="140"/>
                  </a:lnTo>
                  <a:lnTo>
                    <a:pt x="267" y="140"/>
                  </a:lnTo>
                  <a:close/>
                  <a:moveTo>
                    <a:pt x="265" y="140"/>
                  </a:moveTo>
                  <a:lnTo>
                    <a:pt x="265" y="140"/>
                  </a:lnTo>
                  <a:lnTo>
                    <a:pt x="265" y="140"/>
                  </a:lnTo>
                  <a:lnTo>
                    <a:pt x="265" y="140"/>
                  </a:lnTo>
                  <a:lnTo>
                    <a:pt x="265" y="140"/>
                  </a:lnTo>
                  <a:lnTo>
                    <a:pt x="265" y="140"/>
                  </a:lnTo>
                  <a:close/>
                  <a:moveTo>
                    <a:pt x="267" y="140"/>
                  </a:moveTo>
                  <a:lnTo>
                    <a:pt x="267" y="140"/>
                  </a:lnTo>
                  <a:lnTo>
                    <a:pt x="267" y="140"/>
                  </a:lnTo>
                  <a:lnTo>
                    <a:pt x="267" y="140"/>
                  </a:lnTo>
                  <a:lnTo>
                    <a:pt x="267" y="140"/>
                  </a:lnTo>
                  <a:lnTo>
                    <a:pt x="267" y="140"/>
                  </a:lnTo>
                  <a:lnTo>
                    <a:pt x="267" y="140"/>
                  </a:lnTo>
                  <a:lnTo>
                    <a:pt x="267" y="140"/>
                  </a:lnTo>
                  <a:close/>
                  <a:moveTo>
                    <a:pt x="269" y="96"/>
                  </a:moveTo>
                  <a:lnTo>
                    <a:pt x="267" y="96"/>
                  </a:lnTo>
                  <a:lnTo>
                    <a:pt x="267" y="96"/>
                  </a:lnTo>
                  <a:lnTo>
                    <a:pt x="269" y="96"/>
                  </a:lnTo>
                  <a:lnTo>
                    <a:pt x="269" y="96"/>
                  </a:lnTo>
                  <a:close/>
                  <a:moveTo>
                    <a:pt x="267" y="96"/>
                  </a:moveTo>
                  <a:lnTo>
                    <a:pt x="267" y="96"/>
                  </a:lnTo>
                  <a:lnTo>
                    <a:pt x="267" y="96"/>
                  </a:lnTo>
                  <a:lnTo>
                    <a:pt x="267" y="96"/>
                  </a:lnTo>
                  <a:lnTo>
                    <a:pt x="267" y="96"/>
                  </a:lnTo>
                  <a:close/>
                  <a:moveTo>
                    <a:pt x="248" y="71"/>
                  </a:moveTo>
                  <a:lnTo>
                    <a:pt x="248" y="71"/>
                  </a:lnTo>
                  <a:lnTo>
                    <a:pt x="248" y="71"/>
                  </a:lnTo>
                  <a:lnTo>
                    <a:pt x="250" y="71"/>
                  </a:lnTo>
                  <a:lnTo>
                    <a:pt x="250" y="71"/>
                  </a:lnTo>
                  <a:lnTo>
                    <a:pt x="250" y="71"/>
                  </a:lnTo>
                  <a:lnTo>
                    <a:pt x="250" y="71"/>
                  </a:lnTo>
                  <a:lnTo>
                    <a:pt x="250" y="71"/>
                  </a:lnTo>
                  <a:lnTo>
                    <a:pt x="248" y="71"/>
                  </a:lnTo>
                  <a:close/>
                  <a:moveTo>
                    <a:pt x="398" y="71"/>
                  </a:moveTo>
                  <a:lnTo>
                    <a:pt x="398" y="71"/>
                  </a:lnTo>
                  <a:lnTo>
                    <a:pt x="398" y="71"/>
                  </a:lnTo>
                  <a:lnTo>
                    <a:pt x="398" y="71"/>
                  </a:lnTo>
                  <a:lnTo>
                    <a:pt x="398" y="71"/>
                  </a:lnTo>
                  <a:lnTo>
                    <a:pt x="398" y="71"/>
                  </a:lnTo>
                  <a:lnTo>
                    <a:pt x="396" y="71"/>
                  </a:lnTo>
                  <a:lnTo>
                    <a:pt x="396" y="71"/>
                  </a:lnTo>
                  <a:lnTo>
                    <a:pt x="396" y="71"/>
                  </a:lnTo>
                  <a:lnTo>
                    <a:pt x="396" y="71"/>
                  </a:lnTo>
                  <a:lnTo>
                    <a:pt x="396" y="71"/>
                  </a:lnTo>
                  <a:lnTo>
                    <a:pt x="396" y="71"/>
                  </a:lnTo>
                  <a:lnTo>
                    <a:pt x="396" y="71"/>
                  </a:lnTo>
                  <a:lnTo>
                    <a:pt x="398" y="69"/>
                  </a:lnTo>
                  <a:lnTo>
                    <a:pt x="398" y="69"/>
                  </a:lnTo>
                  <a:lnTo>
                    <a:pt x="398" y="69"/>
                  </a:lnTo>
                  <a:lnTo>
                    <a:pt x="398" y="71"/>
                  </a:lnTo>
                  <a:lnTo>
                    <a:pt x="398" y="71"/>
                  </a:lnTo>
                  <a:lnTo>
                    <a:pt x="398" y="71"/>
                  </a:lnTo>
                  <a:lnTo>
                    <a:pt x="398" y="71"/>
                  </a:lnTo>
                  <a:lnTo>
                    <a:pt x="398" y="71"/>
                  </a:lnTo>
                  <a:lnTo>
                    <a:pt x="398" y="71"/>
                  </a:lnTo>
                  <a:lnTo>
                    <a:pt x="398" y="71"/>
                  </a:lnTo>
                  <a:lnTo>
                    <a:pt x="398" y="71"/>
                  </a:lnTo>
                  <a:close/>
                  <a:moveTo>
                    <a:pt x="303" y="63"/>
                  </a:moveTo>
                  <a:lnTo>
                    <a:pt x="303" y="63"/>
                  </a:lnTo>
                  <a:lnTo>
                    <a:pt x="303" y="63"/>
                  </a:lnTo>
                  <a:lnTo>
                    <a:pt x="303" y="63"/>
                  </a:lnTo>
                  <a:lnTo>
                    <a:pt x="303" y="63"/>
                  </a:lnTo>
                  <a:lnTo>
                    <a:pt x="303" y="63"/>
                  </a:lnTo>
                  <a:lnTo>
                    <a:pt x="303" y="63"/>
                  </a:lnTo>
                  <a:lnTo>
                    <a:pt x="303" y="63"/>
                  </a:lnTo>
                  <a:lnTo>
                    <a:pt x="303" y="63"/>
                  </a:lnTo>
                  <a:close/>
                  <a:moveTo>
                    <a:pt x="179" y="48"/>
                  </a:moveTo>
                  <a:lnTo>
                    <a:pt x="179" y="48"/>
                  </a:lnTo>
                  <a:lnTo>
                    <a:pt x="179" y="48"/>
                  </a:lnTo>
                  <a:lnTo>
                    <a:pt x="179" y="48"/>
                  </a:lnTo>
                  <a:lnTo>
                    <a:pt x="179" y="48"/>
                  </a:lnTo>
                  <a:lnTo>
                    <a:pt x="179" y="48"/>
                  </a:lnTo>
                  <a:lnTo>
                    <a:pt x="179" y="48"/>
                  </a:lnTo>
                  <a:lnTo>
                    <a:pt x="179" y="48"/>
                  </a:lnTo>
                  <a:lnTo>
                    <a:pt x="179" y="48"/>
                  </a:lnTo>
                  <a:close/>
                  <a:moveTo>
                    <a:pt x="317" y="48"/>
                  </a:moveTo>
                  <a:lnTo>
                    <a:pt x="317" y="48"/>
                  </a:lnTo>
                  <a:lnTo>
                    <a:pt x="317" y="48"/>
                  </a:lnTo>
                  <a:lnTo>
                    <a:pt x="317" y="48"/>
                  </a:lnTo>
                  <a:lnTo>
                    <a:pt x="317" y="48"/>
                  </a:lnTo>
                  <a:lnTo>
                    <a:pt x="317" y="48"/>
                  </a:lnTo>
                  <a:lnTo>
                    <a:pt x="317" y="48"/>
                  </a:lnTo>
                  <a:close/>
                  <a:moveTo>
                    <a:pt x="321" y="44"/>
                  </a:moveTo>
                  <a:lnTo>
                    <a:pt x="321" y="44"/>
                  </a:lnTo>
                  <a:lnTo>
                    <a:pt x="321" y="44"/>
                  </a:lnTo>
                  <a:lnTo>
                    <a:pt x="321" y="44"/>
                  </a:lnTo>
                  <a:lnTo>
                    <a:pt x="321" y="44"/>
                  </a:lnTo>
                  <a:lnTo>
                    <a:pt x="321" y="44"/>
                  </a:lnTo>
                  <a:lnTo>
                    <a:pt x="321" y="44"/>
                  </a:lnTo>
                  <a:lnTo>
                    <a:pt x="323" y="44"/>
                  </a:lnTo>
                  <a:lnTo>
                    <a:pt x="323" y="44"/>
                  </a:lnTo>
                  <a:lnTo>
                    <a:pt x="323" y="44"/>
                  </a:lnTo>
                  <a:lnTo>
                    <a:pt x="323" y="44"/>
                  </a:lnTo>
                  <a:lnTo>
                    <a:pt x="323" y="44"/>
                  </a:lnTo>
                  <a:lnTo>
                    <a:pt x="323" y="44"/>
                  </a:lnTo>
                  <a:lnTo>
                    <a:pt x="323" y="44"/>
                  </a:lnTo>
                  <a:lnTo>
                    <a:pt x="323" y="44"/>
                  </a:lnTo>
                  <a:lnTo>
                    <a:pt x="323" y="46"/>
                  </a:lnTo>
                  <a:lnTo>
                    <a:pt x="323" y="44"/>
                  </a:lnTo>
                  <a:lnTo>
                    <a:pt x="323" y="44"/>
                  </a:lnTo>
                  <a:lnTo>
                    <a:pt x="323" y="46"/>
                  </a:lnTo>
                  <a:lnTo>
                    <a:pt x="323" y="46"/>
                  </a:lnTo>
                  <a:lnTo>
                    <a:pt x="323" y="46"/>
                  </a:lnTo>
                  <a:lnTo>
                    <a:pt x="323" y="46"/>
                  </a:lnTo>
                  <a:lnTo>
                    <a:pt x="323" y="46"/>
                  </a:lnTo>
                  <a:lnTo>
                    <a:pt x="323" y="46"/>
                  </a:lnTo>
                  <a:lnTo>
                    <a:pt x="323" y="46"/>
                  </a:lnTo>
                  <a:lnTo>
                    <a:pt x="323" y="46"/>
                  </a:lnTo>
                  <a:lnTo>
                    <a:pt x="323" y="46"/>
                  </a:lnTo>
                  <a:lnTo>
                    <a:pt x="323" y="48"/>
                  </a:lnTo>
                  <a:lnTo>
                    <a:pt x="323" y="48"/>
                  </a:lnTo>
                  <a:lnTo>
                    <a:pt x="321" y="48"/>
                  </a:lnTo>
                  <a:lnTo>
                    <a:pt x="321" y="48"/>
                  </a:lnTo>
                  <a:lnTo>
                    <a:pt x="321" y="48"/>
                  </a:lnTo>
                  <a:lnTo>
                    <a:pt x="321" y="48"/>
                  </a:lnTo>
                  <a:lnTo>
                    <a:pt x="321" y="48"/>
                  </a:lnTo>
                  <a:lnTo>
                    <a:pt x="321" y="46"/>
                  </a:lnTo>
                  <a:lnTo>
                    <a:pt x="321" y="46"/>
                  </a:lnTo>
                  <a:lnTo>
                    <a:pt x="321" y="46"/>
                  </a:lnTo>
                  <a:lnTo>
                    <a:pt x="321" y="46"/>
                  </a:lnTo>
                  <a:lnTo>
                    <a:pt x="321" y="46"/>
                  </a:lnTo>
                  <a:lnTo>
                    <a:pt x="321" y="46"/>
                  </a:lnTo>
                  <a:lnTo>
                    <a:pt x="321" y="46"/>
                  </a:lnTo>
                  <a:lnTo>
                    <a:pt x="321" y="46"/>
                  </a:lnTo>
                  <a:lnTo>
                    <a:pt x="319" y="46"/>
                  </a:lnTo>
                  <a:lnTo>
                    <a:pt x="319" y="46"/>
                  </a:lnTo>
                  <a:lnTo>
                    <a:pt x="319" y="44"/>
                  </a:lnTo>
                  <a:lnTo>
                    <a:pt x="319" y="44"/>
                  </a:lnTo>
                  <a:lnTo>
                    <a:pt x="321" y="44"/>
                  </a:lnTo>
                  <a:lnTo>
                    <a:pt x="321" y="44"/>
                  </a:lnTo>
                  <a:lnTo>
                    <a:pt x="321" y="44"/>
                  </a:lnTo>
                  <a:lnTo>
                    <a:pt x="321" y="44"/>
                  </a:lnTo>
                  <a:close/>
                  <a:moveTo>
                    <a:pt x="219" y="38"/>
                  </a:moveTo>
                  <a:lnTo>
                    <a:pt x="219" y="38"/>
                  </a:lnTo>
                  <a:lnTo>
                    <a:pt x="219" y="38"/>
                  </a:lnTo>
                  <a:lnTo>
                    <a:pt x="219" y="38"/>
                  </a:lnTo>
                  <a:lnTo>
                    <a:pt x="219" y="38"/>
                  </a:lnTo>
                  <a:lnTo>
                    <a:pt x="219" y="38"/>
                  </a:lnTo>
                  <a:lnTo>
                    <a:pt x="219" y="38"/>
                  </a:lnTo>
                  <a:lnTo>
                    <a:pt x="219" y="38"/>
                  </a:lnTo>
                  <a:close/>
                  <a:moveTo>
                    <a:pt x="177" y="38"/>
                  </a:moveTo>
                  <a:lnTo>
                    <a:pt x="177" y="38"/>
                  </a:lnTo>
                  <a:lnTo>
                    <a:pt x="177" y="38"/>
                  </a:lnTo>
                  <a:lnTo>
                    <a:pt x="177" y="38"/>
                  </a:lnTo>
                  <a:lnTo>
                    <a:pt x="177" y="38"/>
                  </a:lnTo>
                  <a:lnTo>
                    <a:pt x="177" y="38"/>
                  </a:lnTo>
                  <a:close/>
                  <a:moveTo>
                    <a:pt x="217" y="38"/>
                  </a:moveTo>
                  <a:lnTo>
                    <a:pt x="217" y="38"/>
                  </a:lnTo>
                  <a:lnTo>
                    <a:pt x="217" y="38"/>
                  </a:lnTo>
                  <a:lnTo>
                    <a:pt x="217" y="38"/>
                  </a:lnTo>
                  <a:lnTo>
                    <a:pt x="217" y="38"/>
                  </a:lnTo>
                  <a:lnTo>
                    <a:pt x="215" y="38"/>
                  </a:lnTo>
                  <a:lnTo>
                    <a:pt x="215" y="38"/>
                  </a:lnTo>
                  <a:lnTo>
                    <a:pt x="215" y="38"/>
                  </a:lnTo>
                  <a:lnTo>
                    <a:pt x="215" y="38"/>
                  </a:lnTo>
                  <a:lnTo>
                    <a:pt x="215" y="38"/>
                  </a:lnTo>
                  <a:lnTo>
                    <a:pt x="215" y="38"/>
                  </a:lnTo>
                  <a:lnTo>
                    <a:pt x="215" y="38"/>
                  </a:lnTo>
                  <a:lnTo>
                    <a:pt x="215" y="38"/>
                  </a:lnTo>
                  <a:lnTo>
                    <a:pt x="215" y="38"/>
                  </a:lnTo>
                  <a:lnTo>
                    <a:pt x="215" y="38"/>
                  </a:lnTo>
                  <a:lnTo>
                    <a:pt x="215" y="38"/>
                  </a:lnTo>
                  <a:lnTo>
                    <a:pt x="215" y="38"/>
                  </a:lnTo>
                  <a:lnTo>
                    <a:pt x="215" y="38"/>
                  </a:lnTo>
                  <a:lnTo>
                    <a:pt x="215" y="38"/>
                  </a:lnTo>
                  <a:lnTo>
                    <a:pt x="215" y="38"/>
                  </a:lnTo>
                  <a:lnTo>
                    <a:pt x="215" y="38"/>
                  </a:lnTo>
                  <a:lnTo>
                    <a:pt x="217" y="38"/>
                  </a:lnTo>
                  <a:close/>
                  <a:moveTo>
                    <a:pt x="219" y="36"/>
                  </a:moveTo>
                  <a:lnTo>
                    <a:pt x="221" y="36"/>
                  </a:lnTo>
                  <a:lnTo>
                    <a:pt x="221" y="36"/>
                  </a:lnTo>
                  <a:lnTo>
                    <a:pt x="221" y="36"/>
                  </a:lnTo>
                  <a:lnTo>
                    <a:pt x="221" y="36"/>
                  </a:lnTo>
                  <a:lnTo>
                    <a:pt x="221" y="36"/>
                  </a:lnTo>
                  <a:lnTo>
                    <a:pt x="221" y="36"/>
                  </a:lnTo>
                  <a:lnTo>
                    <a:pt x="221" y="36"/>
                  </a:lnTo>
                  <a:lnTo>
                    <a:pt x="219" y="36"/>
                  </a:lnTo>
                  <a:lnTo>
                    <a:pt x="219" y="36"/>
                  </a:lnTo>
                  <a:lnTo>
                    <a:pt x="219" y="36"/>
                  </a:lnTo>
                  <a:lnTo>
                    <a:pt x="219" y="36"/>
                  </a:lnTo>
                  <a:lnTo>
                    <a:pt x="219" y="36"/>
                  </a:lnTo>
                  <a:lnTo>
                    <a:pt x="219" y="36"/>
                  </a:lnTo>
                  <a:lnTo>
                    <a:pt x="219" y="36"/>
                  </a:lnTo>
                  <a:close/>
                  <a:moveTo>
                    <a:pt x="196" y="19"/>
                  </a:moveTo>
                  <a:lnTo>
                    <a:pt x="196" y="19"/>
                  </a:lnTo>
                  <a:lnTo>
                    <a:pt x="196" y="19"/>
                  </a:lnTo>
                  <a:lnTo>
                    <a:pt x="196" y="19"/>
                  </a:lnTo>
                  <a:lnTo>
                    <a:pt x="196" y="19"/>
                  </a:lnTo>
                  <a:lnTo>
                    <a:pt x="196" y="19"/>
                  </a:lnTo>
                  <a:close/>
                  <a:moveTo>
                    <a:pt x="184" y="19"/>
                  </a:moveTo>
                  <a:lnTo>
                    <a:pt x="184" y="19"/>
                  </a:lnTo>
                  <a:lnTo>
                    <a:pt x="184" y="19"/>
                  </a:lnTo>
                  <a:lnTo>
                    <a:pt x="184" y="17"/>
                  </a:lnTo>
                  <a:lnTo>
                    <a:pt x="184" y="17"/>
                  </a:lnTo>
                  <a:lnTo>
                    <a:pt x="184" y="17"/>
                  </a:lnTo>
                  <a:lnTo>
                    <a:pt x="184" y="17"/>
                  </a:lnTo>
                  <a:lnTo>
                    <a:pt x="184" y="19"/>
                  </a:lnTo>
                  <a:lnTo>
                    <a:pt x="184" y="19"/>
                  </a:lnTo>
                  <a:close/>
                  <a:moveTo>
                    <a:pt x="192" y="11"/>
                  </a:moveTo>
                  <a:lnTo>
                    <a:pt x="192" y="11"/>
                  </a:lnTo>
                  <a:lnTo>
                    <a:pt x="192" y="11"/>
                  </a:lnTo>
                  <a:lnTo>
                    <a:pt x="192" y="11"/>
                  </a:lnTo>
                  <a:lnTo>
                    <a:pt x="192" y="11"/>
                  </a:lnTo>
                  <a:lnTo>
                    <a:pt x="192" y="11"/>
                  </a:lnTo>
                  <a:lnTo>
                    <a:pt x="192" y="11"/>
                  </a:lnTo>
                  <a:lnTo>
                    <a:pt x="192" y="11"/>
                  </a:lnTo>
                  <a:close/>
                  <a:moveTo>
                    <a:pt x="2" y="3"/>
                  </a:moveTo>
                  <a:lnTo>
                    <a:pt x="2" y="3"/>
                  </a:lnTo>
                  <a:lnTo>
                    <a:pt x="2" y="3"/>
                  </a:lnTo>
                  <a:lnTo>
                    <a:pt x="2" y="3"/>
                  </a:lnTo>
                  <a:lnTo>
                    <a:pt x="2" y="3"/>
                  </a:lnTo>
                  <a:lnTo>
                    <a:pt x="2" y="3"/>
                  </a:lnTo>
                  <a:lnTo>
                    <a:pt x="2" y="3"/>
                  </a:lnTo>
                  <a:lnTo>
                    <a:pt x="2" y="3"/>
                  </a:lnTo>
                  <a:lnTo>
                    <a:pt x="2" y="3"/>
                  </a:lnTo>
                  <a:lnTo>
                    <a:pt x="2" y="3"/>
                  </a:lnTo>
                  <a:lnTo>
                    <a:pt x="2" y="3"/>
                  </a:lnTo>
                  <a:lnTo>
                    <a:pt x="0" y="5"/>
                  </a:lnTo>
                  <a:lnTo>
                    <a:pt x="0" y="5"/>
                  </a:lnTo>
                  <a:lnTo>
                    <a:pt x="0" y="3"/>
                  </a:lnTo>
                  <a:lnTo>
                    <a:pt x="0" y="3"/>
                  </a:lnTo>
                  <a:lnTo>
                    <a:pt x="0" y="3"/>
                  </a:lnTo>
                  <a:lnTo>
                    <a:pt x="0" y="3"/>
                  </a:lnTo>
                  <a:lnTo>
                    <a:pt x="0" y="3"/>
                  </a:lnTo>
                  <a:lnTo>
                    <a:pt x="2" y="1"/>
                  </a:lnTo>
                  <a:lnTo>
                    <a:pt x="2" y="1"/>
                  </a:lnTo>
                  <a:lnTo>
                    <a:pt x="2" y="1"/>
                  </a:lnTo>
                  <a:lnTo>
                    <a:pt x="2" y="1"/>
                  </a:lnTo>
                  <a:lnTo>
                    <a:pt x="2" y="3"/>
                  </a:lnTo>
                  <a:lnTo>
                    <a:pt x="2" y="3"/>
                  </a:lnTo>
                  <a:lnTo>
                    <a:pt x="2" y="1"/>
                  </a:lnTo>
                  <a:lnTo>
                    <a:pt x="2" y="1"/>
                  </a:lnTo>
                  <a:lnTo>
                    <a:pt x="2" y="1"/>
                  </a:lnTo>
                  <a:lnTo>
                    <a:pt x="2" y="1"/>
                  </a:lnTo>
                  <a:lnTo>
                    <a:pt x="2" y="1"/>
                  </a:lnTo>
                  <a:lnTo>
                    <a:pt x="2" y="1"/>
                  </a:lnTo>
                  <a:lnTo>
                    <a:pt x="2" y="1"/>
                  </a:lnTo>
                  <a:lnTo>
                    <a:pt x="2" y="1"/>
                  </a:lnTo>
                  <a:lnTo>
                    <a:pt x="2" y="3"/>
                  </a:lnTo>
                  <a:close/>
                  <a:moveTo>
                    <a:pt x="38" y="0"/>
                  </a:moveTo>
                  <a:lnTo>
                    <a:pt x="38" y="0"/>
                  </a:lnTo>
                  <a:lnTo>
                    <a:pt x="38" y="0"/>
                  </a:lnTo>
                  <a:lnTo>
                    <a:pt x="38" y="0"/>
                  </a:lnTo>
                  <a:lnTo>
                    <a:pt x="38" y="0"/>
                  </a:lnTo>
                  <a:lnTo>
                    <a:pt x="40" y="0"/>
                  </a:lnTo>
                  <a:lnTo>
                    <a:pt x="3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85"/>
            <p:cNvSpPr>
              <a:spLocks noEditPoints="1"/>
            </p:cNvSpPr>
            <p:nvPr/>
          </p:nvSpPr>
          <p:spPr bwMode="auto">
            <a:xfrm>
              <a:off x="5249863" y="4775200"/>
              <a:ext cx="146050" cy="157163"/>
            </a:xfrm>
            <a:custGeom>
              <a:avLst/>
              <a:gdLst>
                <a:gd name="T0" fmla="*/ 6 w 92"/>
                <a:gd name="T1" fmla="*/ 46 h 99"/>
                <a:gd name="T2" fmla="*/ 55 w 92"/>
                <a:gd name="T3" fmla="*/ 0 h 99"/>
                <a:gd name="T4" fmla="*/ 69 w 92"/>
                <a:gd name="T5" fmla="*/ 0 h 99"/>
                <a:gd name="T6" fmla="*/ 71 w 92"/>
                <a:gd name="T7" fmla="*/ 5 h 99"/>
                <a:gd name="T8" fmla="*/ 73 w 92"/>
                <a:gd name="T9" fmla="*/ 15 h 99"/>
                <a:gd name="T10" fmla="*/ 77 w 92"/>
                <a:gd name="T11" fmla="*/ 15 h 99"/>
                <a:gd name="T12" fmla="*/ 86 w 92"/>
                <a:gd name="T13" fmla="*/ 15 h 99"/>
                <a:gd name="T14" fmla="*/ 90 w 92"/>
                <a:gd name="T15" fmla="*/ 19 h 99"/>
                <a:gd name="T16" fmla="*/ 88 w 92"/>
                <a:gd name="T17" fmla="*/ 26 h 99"/>
                <a:gd name="T18" fmla="*/ 82 w 92"/>
                <a:gd name="T19" fmla="*/ 32 h 99"/>
                <a:gd name="T20" fmla="*/ 82 w 92"/>
                <a:gd name="T21" fmla="*/ 40 h 99"/>
                <a:gd name="T22" fmla="*/ 90 w 92"/>
                <a:gd name="T23" fmla="*/ 44 h 99"/>
                <a:gd name="T24" fmla="*/ 90 w 92"/>
                <a:gd name="T25" fmla="*/ 53 h 99"/>
                <a:gd name="T26" fmla="*/ 92 w 92"/>
                <a:gd name="T27" fmla="*/ 59 h 99"/>
                <a:gd name="T28" fmla="*/ 90 w 92"/>
                <a:gd name="T29" fmla="*/ 65 h 99"/>
                <a:gd name="T30" fmla="*/ 86 w 92"/>
                <a:gd name="T31" fmla="*/ 72 h 99"/>
                <a:gd name="T32" fmla="*/ 82 w 92"/>
                <a:gd name="T33" fmla="*/ 76 h 99"/>
                <a:gd name="T34" fmla="*/ 80 w 92"/>
                <a:gd name="T35" fmla="*/ 71 h 99"/>
                <a:gd name="T36" fmla="*/ 71 w 92"/>
                <a:gd name="T37" fmla="*/ 74 h 99"/>
                <a:gd name="T38" fmla="*/ 67 w 92"/>
                <a:gd name="T39" fmla="*/ 72 h 99"/>
                <a:gd name="T40" fmla="*/ 63 w 92"/>
                <a:gd name="T41" fmla="*/ 65 h 99"/>
                <a:gd name="T42" fmla="*/ 59 w 92"/>
                <a:gd name="T43" fmla="*/ 72 h 99"/>
                <a:gd name="T44" fmla="*/ 46 w 92"/>
                <a:gd name="T45" fmla="*/ 72 h 99"/>
                <a:gd name="T46" fmla="*/ 46 w 92"/>
                <a:gd name="T47" fmla="*/ 82 h 99"/>
                <a:gd name="T48" fmla="*/ 48 w 92"/>
                <a:gd name="T49" fmla="*/ 88 h 99"/>
                <a:gd name="T50" fmla="*/ 50 w 92"/>
                <a:gd name="T51" fmla="*/ 94 h 99"/>
                <a:gd name="T52" fmla="*/ 46 w 92"/>
                <a:gd name="T53" fmla="*/ 92 h 99"/>
                <a:gd name="T54" fmla="*/ 38 w 92"/>
                <a:gd name="T55" fmla="*/ 97 h 99"/>
                <a:gd name="T56" fmla="*/ 32 w 92"/>
                <a:gd name="T57" fmla="*/ 94 h 99"/>
                <a:gd name="T58" fmla="*/ 27 w 92"/>
                <a:gd name="T59" fmla="*/ 86 h 99"/>
                <a:gd name="T60" fmla="*/ 15 w 92"/>
                <a:gd name="T61" fmla="*/ 76 h 99"/>
                <a:gd name="T62" fmla="*/ 19 w 92"/>
                <a:gd name="T63" fmla="*/ 78 h 99"/>
                <a:gd name="T64" fmla="*/ 23 w 92"/>
                <a:gd name="T65" fmla="*/ 76 h 99"/>
                <a:gd name="T66" fmla="*/ 19 w 92"/>
                <a:gd name="T67" fmla="*/ 76 h 99"/>
                <a:gd name="T68" fmla="*/ 17 w 92"/>
                <a:gd name="T69" fmla="*/ 74 h 99"/>
                <a:gd name="T70" fmla="*/ 9 w 92"/>
                <a:gd name="T71" fmla="*/ 69 h 99"/>
                <a:gd name="T72" fmla="*/ 13 w 92"/>
                <a:gd name="T73" fmla="*/ 69 h 99"/>
                <a:gd name="T74" fmla="*/ 9 w 92"/>
                <a:gd name="T75" fmla="*/ 65 h 99"/>
                <a:gd name="T76" fmla="*/ 7 w 92"/>
                <a:gd name="T77" fmla="*/ 63 h 99"/>
                <a:gd name="T78" fmla="*/ 4 w 92"/>
                <a:gd name="T79" fmla="*/ 57 h 99"/>
                <a:gd name="T80" fmla="*/ 9 w 92"/>
                <a:gd name="T81" fmla="*/ 63 h 99"/>
                <a:gd name="T82" fmla="*/ 11 w 92"/>
                <a:gd name="T83" fmla="*/ 61 h 99"/>
                <a:gd name="T84" fmla="*/ 9 w 92"/>
                <a:gd name="T85" fmla="*/ 59 h 99"/>
                <a:gd name="T86" fmla="*/ 4 w 92"/>
                <a:gd name="T87" fmla="*/ 55 h 99"/>
                <a:gd name="T88" fmla="*/ 2 w 92"/>
                <a:gd name="T89" fmla="*/ 51 h 99"/>
                <a:gd name="T90" fmla="*/ 2 w 92"/>
                <a:gd name="T91" fmla="*/ 49 h 99"/>
                <a:gd name="T92" fmla="*/ 6 w 92"/>
                <a:gd name="T93" fmla="*/ 46 h 99"/>
                <a:gd name="T94" fmla="*/ 9 w 92"/>
                <a:gd name="T95" fmla="*/ 40 h 99"/>
                <a:gd name="T96" fmla="*/ 11 w 92"/>
                <a:gd name="T97" fmla="*/ 32 h 99"/>
                <a:gd name="T98" fmla="*/ 11 w 92"/>
                <a:gd name="T99" fmla="*/ 32 h 99"/>
                <a:gd name="T100" fmla="*/ 17 w 92"/>
                <a:gd name="T101" fmla="*/ 34 h 99"/>
                <a:gd name="T102" fmla="*/ 21 w 92"/>
                <a:gd name="T103" fmla="*/ 34 h 99"/>
                <a:gd name="T104" fmla="*/ 15 w 92"/>
                <a:gd name="T105" fmla="*/ 32 h 99"/>
                <a:gd name="T106" fmla="*/ 11 w 92"/>
                <a:gd name="T107" fmla="*/ 28 h 99"/>
                <a:gd name="T108" fmla="*/ 11 w 92"/>
                <a:gd name="T109" fmla="*/ 26 h 99"/>
                <a:gd name="T110" fmla="*/ 15 w 92"/>
                <a:gd name="T111" fmla="*/ 23 h 99"/>
                <a:gd name="T112" fmla="*/ 17 w 92"/>
                <a:gd name="T113" fmla="*/ 21 h 99"/>
                <a:gd name="T114" fmla="*/ 36 w 92"/>
                <a:gd name="T115" fmla="*/ 21 h 99"/>
                <a:gd name="T116" fmla="*/ 42 w 92"/>
                <a:gd name="T117" fmla="*/ 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2" h="99">
                  <a:moveTo>
                    <a:pt x="6" y="48"/>
                  </a:moveTo>
                  <a:lnTo>
                    <a:pt x="4" y="48"/>
                  </a:lnTo>
                  <a:lnTo>
                    <a:pt x="4" y="46"/>
                  </a:lnTo>
                  <a:lnTo>
                    <a:pt x="6" y="46"/>
                  </a:lnTo>
                  <a:lnTo>
                    <a:pt x="4" y="46"/>
                  </a:lnTo>
                  <a:lnTo>
                    <a:pt x="6" y="46"/>
                  </a:lnTo>
                  <a:lnTo>
                    <a:pt x="6" y="48"/>
                  </a:lnTo>
                  <a:close/>
                  <a:moveTo>
                    <a:pt x="48" y="0"/>
                  </a:moveTo>
                  <a:lnTo>
                    <a:pt x="50" y="0"/>
                  </a:lnTo>
                  <a:lnTo>
                    <a:pt x="52" y="0"/>
                  </a:lnTo>
                  <a:lnTo>
                    <a:pt x="54" y="0"/>
                  </a:lnTo>
                  <a:lnTo>
                    <a:pt x="55" y="0"/>
                  </a:lnTo>
                  <a:lnTo>
                    <a:pt x="57" y="0"/>
                  </a:lnTo>
                  <a:lnTo>
                    <a:pt x="59" y="0"/>
                  </a:lnTo>
                  <a:lnTo>
                    <a:pt x="61" y="0"/>
                  </a:lnTo>
                  <a:lnTo>
                    <a:pt x="65" y="0"/>
                  </a:lnTo>
                  <a:lnTo>
                    <a:pt x="67" y="0"/>
                  </a:lnTo>
                  <a:lnTo>
                    <a:pt x="69" y="0"/>
                  </a:lnTo>
                  <a:lnTo>
                    <a:pt x="71" y="0"/>
                  </a:lnTo>
                  <a:lnTo>
                    <a:pt x="73" y="0"/>
                  </a:lnTo>
                  <a:lnTo>
                    <a:pt x="73" y="1"/>
                  </a:lnTo>
                  <a:lnTo>
                    <a:pt x="73" y="3"/>
                  </a:lnTo>
                  <a:lnTo>
                    <a:pt x="71" y="3"/>
                  </a:lnTo>
                  <a:lnTo>
                    <a:pt x="71" y="5"/>
                  </a:lnTo>
                  <a:lnTo>
                    <a:pt x="71" y="7"/>
                  </a:lnTo>
                  <a:lnTo>
                    <a:pt x="71" y="9"/>
                  </a:lnTo>
                  <a:lnTo>
                    <a:pt x="71" y="11"/>
                  </a:lnTo>
                  <a:lnTo>
                    <a:pt x="71" y="13"/>
                  </a:lnTo>
                  <a:lnTo>
                    <a:pt x="73" y="13"/>
                  </a:lnTo>
                  <a:lnTo>
                    <a:pt x="73" y="15"/>
                  </a:lnTo>
                  <a:lnTo>
                    <a:pt x="71" y="15"/>
                  </a:lnTo>
                  <a:lnTo>
                    <a:pt x="71" y="17"/>
                  </a:lnTo>
                  <a:lnTo>
                    <a:pt x="73" y="17"/>
                  </a:lnTo>
                  <a:lnTo>
                    <a:pt x="73" y="15"/>
                  </a:lnTo>
                  <a:lnTo>
                    <a:pt x="75" y="15"/>
                  </a:lnTo>
                  <a:lnTo>
                    <a:pt x="77" y="15"/>
                  </a:lnTo>
                  <a:lnTo>
                    <a:pt x="79" y="15"/>
                  </a:lnTo>
                  <a:lnTo>
                    <a:pt x="80" y="15"/>
                  </a:lnTo>
                  <a:lnTo>
                    <a:pt x="80" y="13"/>
                  </a:lnTo>
                  <a:lnTo>
                    <a:pt x="84" y="13"/>
                  </a:lnTo>
                  <a:lnTo>
                    <a:pt x="84" y="15"/>
                  </a:lnTo>
                  <a:lnTo>
                    <a:pt x="86" y="15"/>
                  </a:lnTo>
                  <a:lnTo>
                    <a:pt x="86" y="13"/>
                  </a:lnTo>
                  <a:lnTo>
                    <a:pt x="86" y="15"/>
                  </a:lnTo>
                  <a:lnTo>
                    <a:pt x="88" y="15"/>
                  </a:lnTo>
                  <a:lnTo>
                    <a:pt x="88" y="17"/>
                  </a:lnTo>
                  <a:lnTo>
                    <a:pt x="88" y="19"/>
                  </a:lnTo>
                  <a:lnTo>
                    <a:pt x="90" y="19"/>
                  </a:lnTo>
                  <a:lnTo>
                    <a:pt x="90" y="21"/>
                  </a:lnTo>
                  <a:lnTo>
                    <a:pt x="92" y="21"/>
                  </a:lnTo>
                  <a:lnTo>
                    <a:pt x="92" y="23"/>
                  </a:lnTo>
                  <a:lnTo>
                    <a:pt x="90" y="24"/>
                  </a:lnTo>
                  <a:lnTo>
                    <a:pt x="90" y="26"/>
                  </a:lnTo>
                  <a:lnTo>
                    <a:pt x="88" y="26"/>
                  </a:lnTo>
                  <a:lnTo>
                    <a:pt x="88" y="28"/>
                  </a:lnTo>
                  <a:lnTo>
                    <a:pt x="86" y="28"/>
                  </a:lnTo>
                  <a:lnTo>
                    <a:pt x="84" y="28"/>
                  </a:lnTo>
                  <a:lnTo>
                    <a:pt x="84" y="30"/>
                  </a:lnTo>
                  <a:lnTo>
                    <a:pt x="82" y="30"/>
                  </a:lnTo>
                  <a:lnTo>
                    <a:pt x="82" y="32"/>
                  </a:lnTo>
                  <a:lnTo>
                    <a:pt x="82" y="34"/>
                  </a:lnTo>
                  <a:lnTo>
                    <a:pt x="82" y="36"/>
                  </a:lnTo>
                  <a:lnTo>
                    <a:pt x="82" y="38"/>
                  </a:lnTo>
                  <a:lnTo>
                    <a:pt x="80" y="38"/>
                  </a:lnTo>
                  <a:lnTo>
                    <a:pt x="80" y="40"/>
                  </a:lnTo>
                  <a:lnTo>
                    <a:pt x="82" y="40"/>
                  </a:lnTo>
                  <a:lnTo>
                    <a:pt x="84" y="40"/>
                  </a:lnTo>
                  <a:lnTo>
                    <a:pt x="86" y="40"/>
                  </a:lnTo>
                  <a:lnTo>
                    <a:pt x="86" y="42"/>
                  </a:lnTo>
                  <a:lnTo>
                    <a:pt x="86" y="44"/>
                  </a:lnTo>
                  <a:lnTo>
                    <a:pt x="88" y="44"/>
                  </a:lnTo>
                  <a:lnTo>
                    <a:pt x="90" y="44"/>
                  </a:lnTo>
                  <a:lnTo>
                    <a:pt x="92" y="46"/>
                  </a:lnTo>
                  <a:lnTo>
                    <a:pt x="92" y="48"/>
                  </a:lnTo>
                  <a:lnTo>
                    <a:pt x="92" y="49"/>
                  </a:lnTo>
                  <a:lnTo>
                    <a:pt x="90" y="49"/>
                  </a:lnTo>
                  <a:lnTo>
                    <a:pt x="90" y="51"/>
                  </a:lnTo>
                  <a:lnTo>
                    <a:pt x="90" y="53"/>
                  </a:lnTo>
                  <a:lnTo>
                    <a:pt x="90" y="55"/>
                  </a:lnTo>
                  <a:lnTo>
                    <a:pt x="92" y="55"/>
                  </a:lnTo>
                  <a:lnTo>
                    <a:pt x="92" y="57"/>
                  </a:lnTo>
                  <a:lnTo>
                    <a:pt x="90" y="57"/>
                  </a:lnTo>
                  <a:lnTo>
                    <a:pt x="92" y="57"/>
                  </a:lnTo>
                  <a:lnTo>
                    <a:pt x="92" y="59"/>
                  </a:lnTo>
                  <a:lnTo>
                    <a:pt x="92" y="61"/>
                  </a:lnTo>
                  <a:lnTo>
                    <a:pt x="90" y="61"/>
                  </a:lnTo>
                  <a:lnTo>
                    <a:pt x="90" y="63"/>
                  </a:lnTo>
                  <a:lnTo>
                    <a:pt x="92" y="63"/>
                  </a:lnTo>
                  <a:lnTo>
                    <a:pt x="90" y="63"/>
                  </a:lnTo>
                  <a:lnTo>
                    <a:pt x="90" y="65"/>
                  </a:lnTo>
                  <a:lnTo>
                    <a:pt x="90" y="67"/>
                  </a:lnTo>
                  <a:lnTo>
                    <a:pt x="88" y="67"/>
                  </a:lnTo>
                  <a:lnTo>
                    <a:pt x="88" y="69"/>
                  </a:lnTo>
                  <a:lnTo>
                    <a:pt x="88" y="71"/>
                  </a:lnTo>
                  <a:lnTo>
                    <a:pt x="86" y="71"/>
                  </a:lnTo>
                  <a:lnTo>
                    <a:pt x="86" y="72"/>
                  </a:lnTo>
                  <a:lnTo>
                    <a:pt x="88" y="72"/>
                  </a:lnTo>
                  <a:lnTo>
                    <a:pt x="88" y="74"/>
                  </a:lnTo>
                  <a:lnTo>
                    <a:pt x="86" y="74"/>
                  </a:lnTo>
                  <a:lnTo>
                    <a:pt x="86" y="76"/>
                  </a:lnTo>
                  <a:lnTo>
                    <a:pt x="84" y="76"/>
                  </a:lnTo>
                  <a:lnTo>
                    <a:pt x="82" y="76"/>
                  </a:lnTo>
                  <a:lnTo>
                    <a:pt x="82" y="74"/>
                  </a:lnTo>
                  <a:lnTo>
                    <a:pt x="82" y="72"/>
                  </a:lnTo>
                  <a:lnTo>
                    <a:pt x="80" y="72"/>
                  </a:lnTo>
                  <a:lnTo>
                    <a:pt x="80" y="71"/>
                  </a:lnTo>
                  <a:lnTo>
                    <a:pt x="80" y="69"/>
                  </a:lnTo>
                  <a:lnTo>
                    <a:pt x="80" y="71"/>
                  </a:lnTo>
                  <a:lnTo>
                    <a:pt x="79" y="71"/>
                  </a:lnTo>
                  <a:lnTo>
                    <a:pt x="79" y="72"/>
                  </a:lnTo>
                  <a:lnTo>
                    <a:pt x="77" y="72"/>
                  </a:lnTo>
                  <a:lnTo>
                    <a:pt x="77" y="74"/>
                  </a:lnTo>
                  <a:lnTo>
                    <a:pt x="75" y="74"/>
                  </a:lnTo>
                  <a:lnTo>
                    <a:pt x="71" y="74"/>
                  </a:lnTo>
                  <a:lnTo>
                    <a:pt x="69" y="72"/>
                  </a:lnTo>
                  <a:lnTo>
                    <a:pt x="69" y="74"/>
                  </a:lnTo>
                  <a:lnTo>
                    <a:pt x="67" y="74"/>
                  </a:lnTo>
                  <a:lnTo>
                    <a:pt x="67" y="72"/>
                  </a:lnTo>
                  <a:lnTo>
                    <a:pt x="69" y="72"/>
                  </a:lnTo>
                  <a:lnTo>
                    <a:pt x="67" y="72"/>
                  </a:lnTo>
                  <a:lnTo>
                    <a:pt x="67" y="71"/>
                  </a:lnTo>
                  <a:lnTo>
                    <a:pt x="67" y="69"/>
                  </a:lnTo>
                  <a:lnTo>
                    <a:pt x="65" y="69"/>
                  </a:lnTo>
                  <a:lnTo>
                    <a:pt x="65" y="67"/>
                  </a:lnTo>
                  <a:lnTo>
                    <a:pt x="63" y="67"/>
                  </a:lnTo>
                  <a:lnTo>
                    <a:pt x="63" y="65"/>
                  </a:lnTo>
                  <a:lnTo>
                    <a:pt x="61" y="65"/>
                  </a:lnTo>
                  <a:lnTo>
                    <a:pt x="61" y="67"/>
                  </a:lnTo>
                  <a:lnTo>
                    <a:pt x="59" y="67"/>
                  </a:lnTo>
                  <a:lnTo>
                    <a:pt x="59" y="69"/>
                  </a:lnTo>
                  <a:lnTo>
                    <a:pt x="59" y="71"/>
                  </a:lnTo>
                  <a:lnTo>
                    <a:pt x="59" y="72"/>
                  </a:lnTo>
                  <a:lnTo>
                    <a:pt x="54" y="74"/>
                  </a:lnTo>
                  <a:lnTo>
                    <a:pt x="52" y="74"/>
                  </a:lnTo>
                  <a:lnTo>
                    <a:pt x="52" y="72"/>
                  </a:lnTo>
                  <a:lnTo>
                    <a:pt x="50" y="74"/>
                  </a:lnTo>
                  <a:lnTo>
                    <a:pt x="48" y="74"/>
                  </a:lnTo>
                  <a:lnTo>
                    <a:pt x="46" y="72"/>
                  </a:lnTo>
                  <a:lnTo>
                    <a:pt x="46" y="74"/>
                  </a:lnTo>
                  <a:lnTo>
                    <a:pt x="46" y="76"/>
                  </a:lnTo>
                  <a:lnTo>
                    <a:pt x="46" y="78"/>
                  </a:lnTo>
                  <a:lnTo>
                    <a:pt x="44" y="80"/>
                  </a:lnTo>
                  <a:lnTo>
                    <a:pt x="44" y="82"/>
                  </a:lnTo>
                  <a:lnTo>
                    <a:pt x="46" y="82"/>
                  </a:lnTo>
                  <a:lnTo>
                    <a:pt x="46" y="80"/>
                  </a:lnTo>
                  <a:lnTo>
                    <a:pt x="46" y="82"/>
                  </a:lnTo>
                  <a:lnTo>
                    <a:pt x="48" y="82"/>
                  </a:lnTo>
                  <a:lnTo>
                    <a:pt x="48" y="84"/>
                  </a:lnTo>
                  <a:lnTo>
                    <a:pt x="48" y="86"/>
                  </a:lnTo>
                  <a:lnTo>
                    <a:pt x="48" y="88"/>
                  </a:lnTo>
                  <a:lnTo>
                    <a:pt x="50" y="88"/>
                  </a:lnTo>
                  <a:lnTo>
                    <a:pt x="52" y="88"/>
                  </a:lnTo>
                  <a:lnTo>
                    <a:pt x="52" y="90"/>
                  </a:lnTo>
                  <a:lnTo>
                    <a:pt x="50" y="90"/>
                  </a:lnTo>
                  <a:lnTo>
                    <a:pt x="50" y="92"/>
                  </a:lnTo>
                  <a:lnTo>
                    <a:pt x="50" y="94"/>
                  </a:lnTo>
                  <a:lnTo>
                    <a:pt x="52" y="94"/>
                  </a:lnTo>
                  <a:lnTo>
                    <a:pt x="50" y="94"/>
                  </a:lnTo>
                  <a:lnTo>
                    <a:pt x="50" y="96"/>
                  </a:lnTo>
                  <a:lnTo>
                    <a:pt x="48" y="96"/>
                  </a:lnTo>
                  <a:lnTo>
                    <a:pt x="46" y="94"/>
                  </a:lnTo>
                  <a:lnTo>
                    <a:pt x="46" y="92"/>
                  </a:lnTo>
                  <a:lnTo>
                    <a:pt x="44" y="92"/>
                  </a:lnTo>
                  <a:lnTo>
                    <a:pt x="44" y="94"/>
                  </a:lnTo>
                  <a:lnTo>
                    <a:pt x="42" y="94"/>
                  </a:lnTo>
                  <a:lnTo>
                    <a:pt x="40" y="94"/>
                  </a:lnTo>
                  <a:lnTo>
                    <a:pt x="40" y="96"/>
                  </a:lnTo>
                  <a:lnTo>
                    <a:pt x="38" y="97"/>
                  </a:lnTo>
                  <a:lnTo>
                    <a:pt x="38" y="99"/>
                  </a:lnTo>
                  <a:lnTo>
                    <a:pt x="38" y="97"/>
                  </a:lnTo>
                  <a:lnTo>
                    <a:pt x="36" y="97"/>
                  </a:lnTo>
                  <a:lnTo>
                    <a:pt x="36" y="96"/>
                  </a:lnTo>
                  <a:lnTo>
                    <a:pt x="34" y="94"/>
                  </a:lnTo>
                  <a:lnTo>
                    <a:pt x="32" y="94"/>
                  </a:lnTo>
                  <a:lnTo>
                    <a:pt x="31" y="92"/>
                  </a:lnTo>
                  <a:lnTo>
                    <a:pt x="31" y="90"/>
                  </a:lnTo>
                  <a:lnTo>
                    <a:pt x="31" y="88"/>
                  </a:lnTo>
                  <a:lnTo>
                    <a:pt x="29" y="88"/>
                  </a:lnTo>
                  <a:lnTo>
                    <a:pt x="29" y="86"/>
                  </a:lnTo>
                  <a:lnTo>
                    <a:pt x="27" y="86"/>
                  </a:lnTo>
                  <a:lnTo>
                    <a:pt x="27" y="84"/>
                  </a:lnTo>
                  <a:lnTo>
                    <a:pt x="25" y="82"/>
                  </a:lnTo>
                  <a:lnTo>
                    <a:pt x="23" y="82"/>
                  </a:lnTo>
                  <a:lnTo>
                    <a:pt x="21" y="80"/>
                  </a:lnTo>
                  <a:lnTo>
                    <a:pt x="19" y="78"/>
                  </a:lnTo>
                  <a:lnTo>
                    <a:pt x="15" y="76"/>
                  </a:lnTo>
                  <a:lnTo>
                    <a:pt x="15" y="74"/>
                  </a:lnTo>
                  <a:lnTo>
                    <a:pt x="17" y="76"/>
                  </a:lnTo>
                  <a:lnTo>
                    <a:pt x="17" y="74"/>
                  </a:lnTo>
                  <a:lnTo>
                    <a:pt x="17" y="76"/>
                  </a:lnTo>
                  <a:lnTo>
                    <a:pt x="19" y="76"/>
                  </a:lnTo>
                  <a:lnTo>
                    <a:pt x="19" y="78"/>
                  </a:lnTo>
                  <a:lnTo>
                    <a:pt x="19" y="76"/>
                  </a:lnTo>
                  <a:lnTo>
                    <a:pt x="21" y="78"/>
                  </a:lnTo>
                  <a:lnTo>
                    <a:pt x="21" y="76"/>
                  </a:lnTo>
                  <a:lnTo>
                    <a:pt x="23" y="76"/>
                  </a:lnTo>
                  <a:lnTo>
                    <a:pt x="21" y="76"/>
                  </a:lnTo>
                  <a:lnTo>
                    <a:pt x="23" y="76"/>
                  </a:lnTo>
                  <a:lnTo>
                    <a:pt x="21" y="76"/>
                  </a:lnTo>
                  <a:lnTo>
                    <a:pt x="19" y="76"/>
                  </a:lnTo>
                  <a:lnTo>
                    <a:pt x="21" y="76"/>
                  </a:lnTo>
                  <a:lnTo>
                    <a:pt x="19" y="76"/>
                  </a:lnTo>
                  <a:lnTo>
                    <a:pt x="19" y="74"/>
                  </a:lnTo>
                  <a:lnTo>
                    <a:pt x="19" y="76"/>
                  </a:lnTo>
                  <a:lnTo>
                    <a:pt x="19" y="74"/>
                  </a:lnTo>
                  <a:lnTo>
                    <a:pt x="17" y="74"/>
                  </a:lnTo>
                  <a:lnTo>
                    <a:pt x="17" y="76"/>
                  </a:lnTo>
                  <a:lnTo>
                    <a:pt x="17" y="74"/>
                  </a:lnTo>
                  <a:lnTo>
                    <a:pt x="15" y="74"/>
                  </a:lnTo>
                  <a:lnTo>
                    <a:pt x="17" y="74"/>
                  </a:lnTo>
                  <a:lnTo>
                    <a:pt x="15" y="74"/>
                  </a:lnTo>
                  <a:lnTo>
                    <a:pt x="13" y="74"/>
                  </a:lnTo>
                  <a:lnTo>
                    <a:pt x="13" y="72"/>
                  </a:lnTo>
                  <a:lnTo>
                    <a:pt x="13" y="71"/>
                  </a:lnTo>
                  <a:lnTo>
                    <a:pt x="11" y="69"/>
                  </a:lnTo>
                  <a:lnTo>
                    <a:pt x="9" y="69"/>
                  </a:lnTo>
                  <a:lnTo>
                    <a:pt x="9" y="67"/>
                  </a:lnTo>
                  <a:lnTo>
                    <a:pt x="9" y="65"/>
                  </a:lnTo>
                  <a:lnTo>
                    <a:pt x="9" y="67"/>
                  </a:lnTo>
                  <a:lnTo>
                    <a:pt x="11" y="67"/>
                  </a:lnTo>
                  <a:lnTo>
                    <a:pt x="11" y="69"/>
                  </a:lnTo>
                  <a:lnTo>
                    <a:pt x="13" y="69"/>
                  </a:lnTo>
                  <a:lnTo>
                    <a:pt x="13" y="67"/>
                  </a:lnTo>
                  <a:lnTo>
                    <a:pt x="11" y="67"/>
                  </a:lnTo>
                  <a:lnTo>
                    <a:pt x="11" y="65"/>
                  </a:lnTo>
                  <a:lnTo>
                    <a:pt x="11" y="67"/>
                  </a:lnTo>
                  <a:lnTo>
                    <a:pt x="11" y="65"/>
                  </a:lnTo>
                  <a:lnTo>
                    <a:pt x="9" y="65"/>
                  </a:lnTo>
                  <a:lnTo>
                    <a:pt x="9" y="67"/>
                  </a:lnTo>
                  <a:lnTo>
                    <a:pt x="9" y="65"/>
                  </a:lnTo>
                  <a:lnTo>
                    <a:pt x="7" y="65"/>
                  </a:lnTo>
                  <a:lnTo>
                    <a:pt x="9" y="65"/>
                  </a:lnTo>
                  <a:lnTo>
                    <a:pt x="9" y="63"/>
                  </a:lnTo>
                  <a:lnTo>
                    <a:pt x="7" y="63"/>
                  </a:lnTo>
                  <a:lnTo>
                    <a:pt x="7" y="61"/>
                  </a:lnTo>
                  <a:lnTo>
                    <a:pt x="7" y="59"/>
                  </a:lnTo>
                  <a:lnTo>
                    <a:pt x="6" y="57"/>
                  </a:lnTo>
                  <a:lnTo>
                    <a:pt x="4" y="57"/>
                  </a:lnTo>
                  <a:lnTo>
                    <a:pt x="4" y="55"/>
                  </a:lnTo>
                  <a:lnTo>
                    <a:pt x="4" y="57"/>
                  </a:lnTo>
                  <a:lnTo>
                    <a:pt x="6" y="57"/>
                  </a:lnTo>
                  <a:lnTo>
                    <a:pt x="6" y="59"/>
                  </a:lnTo>
                  <a:lnTo>
                    <a:pt x="7" y="59"/>
                  </a:lnTo>
                  <a:lnTo>
                    <a:pt x="7" y="61"/>
                  </a:lnTo>
                  <a:lnTo>
                    <a:pt x="9" y="61"/>
                  </a:lnTo>
                  <a:lnTo>
                    <a:pt x="9" y="63"/>
                  </a:lnTo>
                  <a:lnTo>
                    <a:pt x="9" y="61"/>
                  </a:lnTo>
                  <a:lnTo>
                    <a:pt x="11" y="61"/>
                  </a:lnTo>
                  <a:lnTo>
                    <a:pt x="11" y="63"/>
                  </a:lnTo>
                  <a:lnTo>
                    <a:pt x="11" y="61"/>
                  </a:lnTo>
                  <a:lnTo>
                    <a:pt x="13" y="61"/>
                  </a:lnTo>
                  <a:lnTo>
                    <a:pt x="11" y="61"/>
                  </a:lnTo>
                  <a:lnTo>
                    <a:pt x="11" y="59"/>
                  </a:lnTo>
                  <a:lnTo>
                    <a:pt x="11" y="61"/>
                  </a:lnTo>
                  <a:lnTo>
                    <a:pt x="9" y="61"/>
                  </a:lnTo>
                  <a:lnTo>
                    <a:pt x="9" y="59"/>
                  </a:lnTo>
                  <a:lnTo>
                    <a:pt x="7" y="59"/>
                  </a:lnTo>
                  <a:lnTo>
                    <a:pt x="9" y="59"/>
                  </a:lnTo>
                  <a:lnTo>
                    <a:pt x="9" y="57"/>
                  </a:lnTo>
                  <a:lnTo>
                    <a:pt x="7" y="59"/>
                  </a:lnTo>
                  <a:lnTo>
                    <a:pt x="7" y="57"/>
                  </a:lnTo>
                  <a:lnTo>
                    <a:pt x="6" y="57"/>
                  </a:lnTo>
                  <a:lnTo>
                    <a:pt x="6" y="55"/>
                  </a:lnTo>
                  <a:lnTo>
                    <a:pt x="4" y="55"/>
                  </a:lnTo>
                  <a:lnTo>
                    <a:pt x="6" y="55"/>
                  </a:lnTo>
                  <a:lnTo>
                    <a:pt x="4" y="55"/>
                  </a:lnTo>
                  <a:lnTo>
                    <a:pt x="4" y="53"/>
                  </a:lnTo>
                  <a:lnTo>
                    <a:pt x="2" y="51"/>
                  </a:lnTo>
                  <a:lnTo>
                    <a:pt x="4" y="51"/>
                  </a:lnTo>
                  <a:lnTo>
                    <a:pt x="2" y="51"/>
                  </a:lnTo>
                  <a:lnTo>
                    <a:pt x="2" y="49"/>
                  </a:lnTo>
                  <a:lnTo>
                    <a:pt x="0" y="48"/>
                  </a:lnTo>
                  <a:lnTo>
                    <a:pt x="0" y="46"/>
                  </a:lnTo>
                  <a:lnTo>
                    <a:pt x="2" y="46"/>
                  </a:lnTo>
                  <a:lnTo>
                    <a:pt x="2" y="48"/>
                  </a:lnTo>
                  <a:lnTo>
                    <a:pt x="2" y="49"/>
                  </a:lnTo>
                  <a:lnTo>
                    <a:pt x="2" y="48"/>
                  </a:lnTo>
                  <a:lnTo>
                    <a:pt x="4" y="48"/>
                  </a:lnTo>
                  <a:lnTo>
                    <a:pt x="4" y="49"/>
                  </a:lnTo>
                  <a:lnTo>
                    <a:pt x="6" y="49"/>
                  </a:lnTo>
                  <a:lnTo>
                    <a:pt x="6" y="48"/>
                  </a:lnTo>
                  <a:lnTo>
                    <a:pt x="6" y="46"/>
                  </a:lnTo>
                  <a:lnTo>
                    <a:pt x="6" y="48"/>
                  </a:lnTo>
                  <a:lnTo>
                    <a:pt x="6" y="46"/>
                  </a:lnTo>
                  <a:lnTo>
                    <a:pt x="7" y="46"/>
                  </a:lnTo>
                  <a:lnTo>
                    <a:pt x="7" y="44"/>
                  </a:lnTo>
                  <a:lnTo>
                    <a:pt x="9" y="42"/>
                  </a:lnTo>
                  <a:lnTo>
                    <a:pt x="9" y="40"/>
                  </a:lnTo>
                  <a:lnTo>
                    <a:pt x="9" y="38"/>
                  </a:lnTo>
                  <a:lnTo>
                    <a:pt x="9" y="36"/>
                  </a:lnTo>
                  <a:lnTo>
                    <a:pt x="9" y="32"/>
                  </a:lnTo>
                  <a:lnTo>
                    <a:pt x="9" y="30"/>
                  </a:lnTo>
                  <a:lnTo>
                    <a:pt x="11" y="30"/>
                  </a:lnTo>
                  <a:lnTo>
                    <a:pt x="11" y="32"/>
                  </a:lnTo>
                  <a:lnTo>
                    <a:pt x="9" y="32"/>
                  </a:lnTo>
                  <a:lnTo>
                    <a:pt x="11" y="32"/>
                  </a:lnTo>
                  <a:lnTo>
                    <a:pt x="9" y="32"/>
                  </a:lnTo>
                  <a:lnTo>
                    <a:pt x="9" y="34"/>
                  </a:lnTo>
                  <a:lnTo>
                    <a:pt x="9" y="32"/>
                  </a:lnTo>
                  <a:lnTo>
                    <a:pt x="11" y="32"/>
                  </a:lnTo>
                  <a:lnTo>
                    <a:pt x="11" y="34"/>
                  </a:lnTo>
                  <a:lnTo>
                    <a:pt x="13" y="34"/>
                  </a:lnTo>
                  <a:lnTo>
                    <a:pt x="13" y="32"/>
                  </a:lnTo>
                  <a:lnTo>
                    <a:pt x="13" y="34"/>
                  </a:lnTo>
                  <a:lnTo>
                    <a:pt x="15" y="34"/>
                  </a:lnTo>
                  <a:lnTo>
                    <a:pt x="17" y="34"/>
                  </a:lnTo>
                  <a:lnTo>
                    <a:pt x="17" y="36"/>
                  </a:lnTo>
                  <a:lnTo>
                    <a:pt x="17" y="34"/>
                  </a:lnTo>
                  <a:lnTo>
                    <a:pt x="19" y="34"/>
                  </a:lnTo>
                  <a:lnTo>
                    <a:pt x="19" y="32"/>
                  </a:lnTo>
                  <a:lnTo>
                    <a:pt x="19" y="34"/>
                  </a:lnTo>
                  <a:lnTo>
                    <a:pt x="21" y="34"/>
                  </a:lnTo>
                  <a:lnTo>
                    <a:pt x="21" y="32"/>
                  </a:lnTo>
                  <a:lnTo>
                    <a:pt x="19" y="32"/>
                  </a:lnTo>
                  <a:lnTo>
                    <a:pt x="17" y="32"/>
                  </a:lnTo>
                  <a:lnTo>
                    <a:pt x="17" y="34"/>
                  </a:lnTo>
                  <a:lnTo>
                    <a:pt x="17" y="32"/>
                  </a:lnTo>
                  <a:lnTo>
                    <a:pt x="15" y="32"/>
                  </a:lnTo>
                  <a:lnTo>
                    <a:pt x="13" y="32"/>
                  </a:lnTo>
                  <a:lnTo>
                    <a:pt x="13" y="30"/>
                  </a:lnTo>
                  <a:lnTo>
                    <a:pt x="13" y="32"/>
                  </a:lnTo>
                  <a:lnTo>
                    <a:pt x="11" y="32"/>
                  </a:lnTo>
                  <a:lnTo>
                    <a:pt x="11" y="30"/>
                  </a:lnTo>
                  <a:lnTo>
                    <a:pt x="11" y="28"/>
                  </a:lnTo>
                  <a:lnTo>
                    <a:pt x="9" y="28"/>
                  </a:lnTo>
                  <a:lnTo>
                    <a:pt x="9" y="26"/>
                  </a:lnTo>
                  <a:lnTo>
                    <a:pt x="11" y="26"/>
                  </a:lnTo>
                  <a:lnTo>
                    <a:pt x="13" y="24"/>
                  </a:lnTo>
                  <a:lnTo>
                    <a:pt x="13" y="26"/>
                  </a:lnTo>
                  <a:lnTo>
                    <a:pt x="11" y="26"/>
                  </a:lnTo>
                  <a:lnTo>
                    <a:pt x="13" y="26"/>
                  </a:lnTo>
                  <a:lnTo>
                    <a:pt x="13" y="28"/>
                  </a:lnTo>
                  <a:lnTo>
                    <a:pt x="15" y="28"/>
                  </a:lnTo>
                  <a:lnTo>
                    <a:pt x="15" y="26"/>
                  </a:lnTo>
                  <a:lnTo>
                    <a:pt x="15" y="24"/>
                  </a:lnTo>
                  <a:lnTo>
                    <a:pt x="15" y="23"/>
                  </a:lnTo>
                  <a:lnTo>
                    <a:pt x="13" y="23"/>
                  </a:lnTo>
                  <a:lnTo>
                    <a:pt x="13" y="21"/>
                  </a:lnTo>
                  <a:lnTo>
                    <a:pt x="15" y="21"/>
                  </a:lnTo>
                  <a:lnTo>
                    <a:pt x="15" y="19"/>
                  </a:lnTo>
                  <a:lnTo>
                    <a:pt x="17" y="19"/>
                  </a:lnTo>
                  <a:lnTo>
                    <a:pt x="17" y="21"/>
                  </a:lnTo>
                  <a:lnTo>
                    <a:pt x="19" y="21"/>
                  </a:lnTo>
                  <a:lnTo>
                    <a:pt x="21" y="21"/>
                  </a:lnTo>
                  <a:lnTo>
                    <a:pt x="23" y="21"/>
                  </a:lnTo>
                  <a:lnTo>
                    <a:pt x="27" y="21"/>
                  </a:lnTo>
                  <a:lnTo>
                    <a:pt x="32" y="21"/>
                  </a:lnTo>
                  <a:lnTo>
                    <a:pt x="36" y="21"/>
                  </a:lnTo>
                  <a:lnTo>
                    <a:pt x="42" y="21"/>
                  </a:lnTo>
                  <a:lnTo>
                    <a:pt x="42" y="17"/>
                  </a:lnTo>
                  <a:lnTo>
                    <a:pt x="42" y="11"/>
                  </a:lnTo>
                  <a:lnTo>
                    <a:pt x="42" y="9"/>
                  </a:lnTo>
                  <a:lnTo>
                    <a:pt x="42" y="7"/>
                  </a:lnTo>
                  <a:lnTo>
                    <a:pt x="42" y="3"/>
                  </a:lnTo>
                  <a:lnTo>
                    <a:pt x="42" y="1"/>
                  </a:lnTo>
                  <a:lnTo>
                    <a:pt x="42" y="0"/>
                  </a:lnTo>
                  <a:lnTo>
                    <a:pt x="46" y="0"/>
                  </a:lnTo>
                  <a:lnTo>
                    <a:pt x="4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86"/>
            <p:cNvSpPr>
              <a:spLocks noEditPoints="1"/>
            </p:cNvSpPr>
            <p:nvPr/>
          </p:nvSpPr>
          <p:spPr bwMode="auto">
            <a:xfrm>
              <a:off x="4810125" y="2881313"/>
              <a:ext cx="265113" cy="490538"/>
            </a:xfrm>
            <a:custGeom>
              <a:avLst/>
              <a:gdLst>
                <a:gd name="T0" fmla="*/ 64 w 167"/>
                <a:gd name="T1" fmla="*/ 223 h 309"/>
                <a:gd name="T2" fmla="*/ 44 w 167"/>
                <a:gd name="T3" fmla="*/ 181 h 309"/>
                <a:gd name="T4" fmla="*/ 50 w 167"/>
                <a:gd name="T5" fmla="*/ 196 h 309"/>
                <a:gd name="T6" fmla="*/ 25 w 167"/>
                <a:gd name="T7" fmla="*/ 198 h 309"/>
                <a:gd name="T8" fmla="*/ 18 w 167"/>
                <a:gd name="T9" fmla="*/ 185 h 309"/>
                <a:gd name="T10" fmla="*/ 52 w 167"/>
                <a:gd name="T11" fmla="*/ 158 h 309"/>
                <a:gd name="T12" fmla="*/ 37 w 167"/>
                <a:gd name="T13" fmla="*/ 158 h 309"/>
                <a:gd name="T14" fmla="*/ 43 w 167"/>
                <a:gd name="T15" fmla="*/ 152 h 309"/>
                <a:gd name="T16" fmla="*/ 41 w 167"/>
                <a:gd name="T17" fmla="*/ 135 h 309"/>
                <a:gd name="T18" fmla="*/ 39 w 167"/>
                <a:gd name="T19" fmla="*/ 139 h 309"/>
                <a:gd name="T20" fmla="*/ 18 w 167"/>
                <a:gd name="T21" fmla="*/ 119 h 309"/>
                <a:gd name="T22" fmla="*/ 23 w 167"/>
                <a:gd name="T23" fmla="*/ 112 h 309"/>
                <a:gd name="T24" fmla="*/ 43 w 167"/>
                <a:gd name="T25" fmla="*/ 106 h 309"/>
                <a:gd name="T26" fmla="*/ 23 w 167"/>
                <a:gd name="T27" fmla="*/ 100 h 309"/>
                <a:gd name="T28" fmla="*/ 41 w 167"/>
                <a:gd name="T29" fmla="*/ 116 h 309"/>
                <a:gd name="T30" fmla="*/ 37 w 167"/>
                <a:gd name="T31" fmla="*/ 104 h 309"/>
                <a:gd name="T32" fmla="*/ 39 w 167"/>
                <a:gd name="T33" fmla="*/ 83 h 309"/>
                <a:gd name="T34" fmla="*/ 31 w 167"/>
                <a:gd name="T35" fmla="*/ 94 h 309"/>
                <a:gd name="T36" fmla="*/ 25 w 167"/>
                <a:gd name="T37" fmla="*/ 83 h 309"/>
                <a:gd name="T38" fmla="*/ 91 w 167"/>
                <a:gd name="T39" fmla="*/ 77 h 309"/>
                <a:gd name="T40" fmla="*/ 77 w 167"/>
                <a:gd name="T41" fmla="*/ 96 h 309"/>
                <a:gd name="T42" fmla="*/ 81 w 167"/>
                <a:gd name="T43" fmla="*/ 100 h 309"/>
                <a:gd name="T44" fmla="*/ 102 w 167"/>
                <a:gd name="T45" fmla="*/ 123 h 309"/>
                <a:gd name="T46" fmla="*/ 94 w 167"/>
                <a:gd name="T47" fmla="*/ 144 h 309"/>
                <a:gd name="T48" fmla="*/ 100 w 167"/>
                <a:gd name="T49" fmla="*/ 150 h 309"/>
                <a:gd name="T50" fmla="*/ 125 w 167"/>
                <a:gd name="T51" fmla="*/ 189 h 309"/>
                <a:gd name="T52" fmla="*/ 131 w 167"/>
                <a:gd name="T53" fmla="*/ 214 h 309"/>
                <a:gd name="T54" fmla="*/ 150 w 167"/>
                <a:gd name="T55" fmla="*/ 233 h 309"/>
                <a:gd name="T56" fmla="*/ 158 w 167"/>
                <a:gd name="T57" fmla="*/ 258 h 309"/>
                <a:gd name="T58" fmla="*/ 148 w 167"/>
                <a:gd name="T59" fmla="*/ 273 h 309"/>
                <a:gd name="T60" fmla="*/ 125 w 167"/>
                <a:gd name="T61" fmla="*/ 290 h 309"/>
                <a:gd name="T62" fmla="*/ 98 w 167"/>
                <a:gd name="T63" fmla="*/ 294 h 309"/>
                <a:gd name="T64" fmla="*/ 71 w 167"/>
                <a:gd name="T65" fmla="*/ 298 h 309"/>
                <a:gd name="T66" fmla="*/ 50 w 167"/>
                <a:gd name="T67" fmla="*/ 302 h 309"/>
                <a:gd name="T68" fmla="*/ 83 w 167"/>
                <a:gd name="T69" fmla="*/ 277 h 309"/>
                <a:gd name="T70" fmla="*/ 87 w 167"/>
                <a:gd name="T71" fmla="*/ 273 h 309"/>
                <a:gd name="T72" fmla="*/ 60 w 167"/>
                <a:gd name="T73" fmla="*/ 265 h 309"/>
                <a:gd name="T74" fmla="*/ 73 w 167"/>
                <a:gd name="T75" fmla="*/ 248 h 309"/>
                <a:gd name="T76" fmla="*/ 71 w 167"/>
                <a:gd name="T77" fmla="*/ 225 h 309"/>
                <a:gd name="T78" fmla="*/ 92 w 167"/>
                <a:gd name="T79" fmla="*/ 212 h 309"/>
                <a:gd name="T80" fmla="*/ 81 w 167"/>
                <a:gd name="T81" fmla="*/ 189 h 309"/>
                <a:gd name="T82" fmla="*/ 69 w 167"/>
                <a:gd name="T83" fmla="*/ 181 h 309"/>
                <a:gd name="T84" fmla="*/ 58 w 167"/>
                <a:gd name="T85" fmla="*/ 175 h 309"/>
                <a:gd name="T86" fmla="*/ 62 w 167"/>
                <a:gd name="T87" fmla="*/ 148 h 309"/>
                <a:gd name="T88" fmla="*/ 54 w 167"/>
                <a:gd name="T89" fmla="*/ 152 h 309"/>
                <a:gd name="T90" fmla="*/ 48 w 167"/>
                <a:gd name="T91" fmla="*/ 167 h 309"/>
                <a:gd name="T92" fmla="*/ 50 w 167"/>
                <a:gd name="T93" fmla="*/ 144 h 309"/>
                <a:gd name="T94" fmla="*/ 54 w 167"/>
                <a:gd name="T95" fmla="*/ 129 h 309"/>
                <a:gd name="T96" fmla="*/ 41 w 167"/>
                <a:gd name="T97" fmla="*/ 127 h 309"/>
                <a:gd name="T98" fmla="*/ 48 w 167"/>
                <a:gd name="T99" fmla="*/ 116 h 309"/>
                <a:gd name="T100" fmla="*/ 48 w 167"/>
                <a:gd name="T101" fmla="*/ 104 h 309"/>
                <a:gd name="T102" fmla="*/ 58 w 167"/>
                <a:gd name="T103" fmla="*/ 94 h 309"/>
                <a:gd name="T104" fmla="*/ 62 w 167"/>
                <a:gd name="T105" fmla="*/ 71 h 309"/>
                <a:gd name="T106" fmla="*/ 91 w 167"/>
                <a:gd name="T107" fmla="*/ 68 h 309"/>
                <a:gd name="T108" fmla="*/ 92 w 167"/>
                <a:gd name="T109" fmla="*/ 62 h 309"/>
                <a:gd name="T110" fmla="*/ 94 w 167"/>
                <a:gd name="T111" fmla="*/ 52 h 309"/>
                <a:gd name="T112" fmla="*/ 91 w 167"/>
                <a:gd name="T113" fmla="*/ 48 h 309"/>
                <a:gd name="T114" fmla="*/ 125 w 167"/>
                <a:gd name="T115" fmla="*/ 10 h 309"/>
                <a:gd name="T116" fmla="*/ 121 w 167"/>
                <a:gd name="T117" fmla="*/ 20 h 309"/>
                <a:gd name="T118" fmla="*/ 114 w 167"/>
                <a:gd name="T119" fmla="*/ 23 h 309"/>
                <a:gd name="T120" fmla="*/ 116 w 167"/>
                <a:gd name="T121" fmla="*/ 10 h 309"/>
                <a:gd name="T122" fmla="*/ 125 w 167"/>
                <a:gd name="T123" fmla="*/ 2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7" h="309">
                  <a:moveTo>
                    <a:pt x="117" y="288"/>
                  </a:moveTo>
                  <a:lnTo>
                    <a:pt x="119" y="290"/>
                  </a:lnTo>
                  <a:lnTo>
                    <a:pt x="121" y="290"/>
                  </a:lnTo>
                  <a:lnTo>
                    <a:pt x="119" y="290"/>
                  </a:lnTo>
                  <a:lnTo>
                    <a:pt x="119" y="292"/>
                  </a:lnTo>
                  <a:lnTo>
                    <a:pt x="117" y="294"/>
                  </a:lnTo>
                  <a:lnTo>
                    <a:pt x="117" y="292"/>
                  </a:lnTo>
                  <a:lnTo>
                    <a:pt x="116" y="292"/>
                  </a:lnTo>
                  <a:lnTo>
                    <a:pt x="116" y="290"/>
                  </a:lnTo>
                  <a:lnTo>
                    <a:pt x="114" y="290"/>
                  </a:lnTo>
                  <a:lnTo>
                    <a:pt x="114" y="292"/>
                  </a:lnTo>
                  <a:lnTo>
                    <a:pt x="114" y="290"/>
                  </a:lnTo>
                  <a:lnTo>
                    <a:pt x="116" y="290"/>
                  </a:lnTo>
                  <a:lnTo>
                    <a:pt x="117" y="288"/>
                  </a:lnTo>
                  <a:close/>
                  <a:moveTo>
                    <a:pt x="123" y="288"/>
                  </a:moveTo>
                  <a:lnTo>
                    <a:pt x="121" y="288"/>
                  </a:lnTo>
                  <a:lnTo>
                    <a:pt x="123" y="288"/>
                  </a:lnTo>
                  <a:lnTo>
                    <a:pt x="123" y="286"/>
                  </a:lnTo>
                  <a:lnTo>
                    <a:pt x="123" y="288"/>
                  </a:lnTo>
                  <a:close/>
                  <a:moveTo>
                    <a:pt x="154" y="273"/>
                  </a:moveTo>
                  <a:lnTo>
                    <a:pt x="152" y="273"/>
                  </a:lnTo>
                  <a:lnTo>
                    <a:pt x="150" y="273"/>
                  </a:lnTo>
                  <a:lnTo>
                    <a:pt x="150" y="271"/>
                  </a:lnTo>
                  <a:lnTo>
                    <a:pt x="152" y="273"/>
                  </a:lnTo>
                  <a:lnTo>
                    <a:pt x="154" y="273"/>
                  </a:lnTo>
                  <a:close/>
                  <a:moveTo>
                    <a:pt x="64" y="223"/>
                  </a:moveTo>
                  <a:lnTo>
                    <a:pt x="66" y="223"/>
                  </a:lnTo>
                  <a:lnTo>
                    <a:pt x="66" y="225"/>
                  </a:lnTo>
                  <a:lnTo>
                    <a:pt x="66" y="223"/>
                  </a:lnTo>
                  <a:lnTo>
                    <a:pt x="64" y="223"/>
                  </a:lnTo>
                  <a:close/>
                  <a:moveTo>
                    <a:pt x="71" y="223"/>
                  </a:moveTo>
                  <a:lnTo>
                    <a:pt x="73" y="223"/>
                  </a:lnTo>
                  <a:lnTo>
                    <a:pt x="73" y="225"/>
                  </a:lnTo>
                  <a:lnTo>
                    <a:pt x="71" y="225"/>
                  </a:lnTo>
                  <a:lnTo>
                    <a:pt x="71" y="227"/>
                  </a:lnTo>
                  <a:lnTo>
                    <a:pt x="69" y="227"/>
                  </a:lnTo>
                  <a:lnTo>
                    <a:pt x="68" y="227"/>
                  </a:lnTo>
                  <a:lnTo>
                    <a:pt x="69" y="227"/>
                  </a:lnTo>
                  <a:lnTo>
                    <a:pt x="68" y="227"/>
                  </a:lnTo>
                  <a:lnTo>
                    <a:pt x="68" y="225"/>
                  </a:lnTo>
                  <a:lnTo>
                    <a:pt x="66" y="225"/>
                  </a:lnTo>
                  <a:lnTo>
                    <a:pt x="66" y="223"/>
                  </a:lnTo>
                  <a:lnTo>
                    <a:pt x="66" y="221"/>
                  </a:lnTo>
                  <a:lnTo>
                    <a:pt x="68" y="219"/>
                  </a:lnTo>
                  <a:lnTo>
                    <a:pt x="69" y="219"/>
                  </a:lnTo>
                  <a:lnTo>
                    <a:pt x="69" y="221"/>
                  </a:lnTo>
                  <a:lnTo>
                    <a:pt x="71" y="221"/>
                  </a:lnTo>
                  <a:lnTo>
                    <a:pt x="71" y="223"/>
                  </a:lnTo>
                  <a:close/>
                  <a:moveTo>
                    <a:pt x="35" y="171"/>
                  </a:moveTo>
                  <a:lnTo>
                    <a:pt x="37" y="171"/>
                  </a:lnTo>
                  <a:lnTo>
                    <a:pt x="37" y="169"/>
                  </a:lnTo>
                  <a:lnTo>
                    <a:pt x="39" y="171"/>
                  </a:lnTo>
                  <a:lnTo>
                    <a:pt x="41" y="171"/>
                  </a:lnTo>
                  <a:lnTo>
                    <a:pt x="43" y="171"/>
                  </a:lnTo>
                  <a:lnTo>
                    <a:pt x="43" y="173"/>
                  </a:lnTo>
                  <a:lnTo>
                    <a:pt x="43" y="175"/>
                  </a:lnTo>
                  <a:lnTo>
                    <a:pt x="43" y="177"/>
                  </a:lnTo>
                  <a:lnTo>
                    <a:pt x="44" y="177"/>
                  </a:lnTo>
                  <a:lnTo>
                    <a:pt x="44" y="179"/>
                  </a:lnTo>
                  <a:lnTo>
                    <a:pt x="44" y="181"/>
                  </a:lnTo>
                  <a:lnTo>
                    <a:pt x="46" y="181"/>
                  </a:lnTo>
                  <a:lnTo>
                    <a:pt x="46" y="183"/>
                  </a:lnTo>
                  <a:lnTo>
                    <a:pt x="46" y="181"/>
                  </a:lnTo>
                  <a:lnTo>
                    <a:pt x="48" y="181"/>
                  </a:lnTo>
                  <a:lnTo>
                    <a:pt x="48" y="183"/>
                  </a:lnTo>
                  <a:lnTo>
                    <a:pt x="48" y="185"/>
                  </a:lnTo>
                  <a:lnTo>
                    <a:pt x="46" y="185"/>
                  </a:lnTo>
                  <a:lnTo>
                    <a:pt x="44" y="185"/>
                  </a:lnTo>
                  <a:lnTo>
                    <a:pt x="44" y="187"/>
                  </a:lnTo>
                  <a:lnTo>
                    <a:pt x="44" y="189"/>
                  </a:lnTo>
                  <a:lnTo>
                    <a:pt x="44" y="187"/>
                  </a:lnTo>
                  <a:lnTo>
                    <a:pt x="46" y="187"/>
                  </a:lnTo>
                  <a:lnTo>
                    <a:pt x="48" y="187"/>
                  </a:lnTo>
                  <a:lnTo>
                    <a:pt x="50" y="187"/>
                  </a:lnTo>
                  <a:lnTo>
                    <a:pt x="50" y="189"/>
                  </a:lnTo>
                  <a:lnTo>
                    <a:pt x="50" y="190"/>
                  </a:lnTo>
                  <a:lnTo>
                    <a:pt x="52" y="190"/>
                  </a:lnTo>
                  <a:lnTo>
                    <a:pt x="52" y="192"/>
                  </a:lnTo>
                  <a:lnTo>
                    <a:pt x="52" y="194"/>
                  </a:lnTo>
                  <a:lnTo>
                    <a:pt x="50" y="194"/>
                  </a:lnTo>
                  <a:lnTo>
                    <a:pt x="50" y="192"/>
                  </a:lnTo>
                  <a:lnTo>
                    <a:pt x="50" y="190"/>
                  </a:lnTo>
                  <a:lnTo>
                    <a:pt x="48" y="189"/>
                  </a:lnTo>
                  <a:lnTo>
                    <a:pt x="48" y="190"/>
                  </a:lnTo>
                  <a:lnTo>
                    <a:pt x="46" y="190"/>
                  </a:lnTo>
                  <a:lnTo>
                    <a:pt x="48" y="190"/>
                  </a:lnTo>
                  <a:lnTo>
                    <a:pt x="48" y="192"/>
                  </a:lnTo>
                  <a:lnTo>
                    <a:pt x="48" y="194"/>
                  </a:lnTo>
                  <a:lnTo>
                    <a:pt x="50" y="194"/>
                  </a:lnTo>
                  <a:lnTo>
                    <a:pt x="50" y="196"/>
                  </a:lnTo>
                  <a:lnTo>
                    <a:pt x="48" y="198"/>
                  </a:lnTo>
                  <a:lnTo>
                    <a:pt x="46" y="198"/>
                  </a:lnTo>
                  <a:lnTo>
                    <a:pt x="44" y="198"/>
                  </a:lnTo>
                  <a:lnTo>
                    <a:pt x="44" y="200"/>
                  </a:lnTo>
                  <a:lnTo>
                    <a:pt x="44" y="202"/>
                  </a:lnTo>
                  <a:lnTo>
                    <a:pt x="43" y="202"/>
                  </a:lnTo>
                  <a:lnTo>
                    <a:pt x="43" y="204"/>
                  </a:lnTo>
                  <a:lnTo>
                    <a:pt x="41" y="204"/>
                  </a:lnTo>
                  <a:lnTo>
                    <a:pt x="41" y="202"/>
                  </a:lnTo>
                  <a:lnTo>
                    <a:pt x="39" y="202"/>
                  </a:lnTo>
                  <a:lnTo>
                    <a:pt x="37" y="202"/>
                  </a:lnTo>
                  <a:lnTo>
                    <a:pt x="35" y="202"/>
                  </a:lnTo>
                  <a:lnTo>
                    <a:pt x="33" y="204"/>
                  </a:lnTo>
                  <a:lnTo>
                    <a:pt x="33" y="202"/>
                  </a:lnTo>
                  <a:lnTo>
                    <a:pt x="33" y="204"/>
                  </a:lnTo>
                  <a:lnTo>
                    <a:pt x="33" y="202"/>
                  </a:lnTo>
                  <a:lnTo>
                    <a:pt x="33" y="200"/>
                  </a:lnTo>
                  <a:lnTo>
                    <a:pt x="31" y="198"/>
                  </a:lnTo>
                  <a:lnTo>
                    <a:pt x="31" y="200"/>
                  </a:lnTo>
                  <a:lnTo>
                    <a:pt x="31" y="198"/>
                  </a:lnTo>
                  <a:lnTo>
                    <a:pt x="29" y="198"/>
                  </a:lnTo>
                  <a:lnTo>
                    <a:pt x="29" y="196"/>
                  </a:lnTo>
                  <a:lnTo>
                    <a:pt x="29" y="194"/>
                  </a:lnTo>
                  <a:lnTo>
                    <a:pt x="27" y="194"/>
                  </a:lnTo>
                  <a:lnTo>
                    <a:pt x="27" y="192"/>
                  </a:lnTo>
                  <a:lnTo>
                    <a:pt x="25" y="192"/>
                  </a:lnTo>
                  <a:lnTo>
                    <a:pt x="25" y="194"/>
                  </a:lnTo>
                  <a:lnTo>
                    <a:pt x="23" y="194"/>
                  </a:lnTo>
                  <a:lnTo>
                    <a:pt x="23" y="196"/>
                  </a:lnTo>
                  <a:lnTo>
                    <a:pt x="25" y="198"/>
                  </a:lnTo>
                  <a:lnTo>
                    <a:pt x="23" y="198"/>
                  </a:lnTo>
                  <a:lnTo>
                    <a:pt x="23" y="200"/>
                  </a:lnTo>
                  <a:lnTo>
                    <a:pt x="21" y="202"/>
                  </a:lnTo>
                  <a:lnTo>
                    <a:pt x="21" y="200"/>
                  </a:lnTo>
                  <a:lnTo>
                    <a:pt x="21" y="202"/>
                  </a:lnTo>
                  <a:lnTo>
                    <a:pt x="21" y="200"/>
                  </a:lnTo>
                  <a:lnTo>
                    <a:pt x="21" y="202"/>
                  </a:lnTo>
                  <a:lnTo>
                    <a:pt x="21" y="200"/>
                  </a:lnTo>
                  <a:lnTo>
                    <a:pt x="20" y="200"/>
                  </a:lnTo>
                  <a:lnTo>
                    <a:pt x="18" y="200"/>
                  </a:lnTo>
                  <a:lnTo>
                    <a:pt x="16" y="198"/>
                  </a:lnTo>
                  <a:lnTo>
                    <a:pt x="14" y="198"/>
                  </a:lnTo>
                  <a:lnTo>
                    <a:pt x="14" y="196"/>
                  </a:lnTo>
                  <a:lnTo>
                    <a:pt x="12" y="196"/>
                  </a:lnTo>
                  <a:lnTo>
                    <a:pt x="12" y="194"/>
                  </a:lnTo>
                  <a:lnTo>
                    <a:pt x="10" y="194"/>
                  </a:lnTo>
                  <a:lnTo>
                    <a:pt x="10" y="192"/>
                  </a:lnTo>
                  <a:lnTo>
                    <a:pt x="8" y="192"/>
                  </a:lnTo>
                  <a:lnTo>
                    <a:pt x="10" y="190"/>
                  </a:lnTo>
                  <a:lnTo>
                    <a:pt x="12" y="190"/>
                  </a:lnTo>
                  <a:lnTo>
                    <a:pt x="14" y="190"/>
                  </a:lnTo>
                  <a:lnTo>
                    <a:pt x="16" y="189"/>
                  </a:lnTo>
                  <a:lnTo>
                    <a:pt x="16" y="187"/>
                  </a:lnTo>
                  <a:lnTo>
                    <a:pt x="16" y="189"/>
                  </a:lnTo>
                  <a:lnTo>
                    <a:pt x="14" y="187"/>
                  </a:lnTo>
                  <a:lnTo>
                    <a:pt x="12" y="187"/>
                  </a:lnTo>
                  <a:lnTo>
                    <a:pt x="12" y="185"/>
                  </a:lnTo>
                  <a:lnTo>
                    <a:pt x="14" y="185"/>
                  </a:lnTo>
                  <a:lnTo>
                    <a:pt x="16" y="185"/>
                  </a:lnTo>
                  <a:lnTo>
                    <a:pt x="18" y="185"/>
                  </a:lnTo>
                  <a:lnTo>
                    <a:pt x="18" y="183"/>
                  </a:lnTo>
                  <a:lnTo>
                    <a:pt x="20" y="181"/>
                  </a:lnTo>
                  <a:lnTo>
                    <a:pt x="20" y="179"/>
                  </a:lnTo>
                  <a:lnTo>
                    <a:pt x="20" y="177"/>
                  </a:lnTo>
                  <a:lnTo>
                    <a:pt x="21" y="177"/>
                  </a:lnTo>
                  <a:lnTo>
                    <a:pt x="20" y="177"/>
                  </a:lnTo>
                  <a:lnTo>
                    <a:pt x="21" y="177"/>
                  </a:lnTo>
                  <a:lnTo>
                    <a:pt x="21" y="175"/>
                  </a:lnTo>
                  <a:lnTo>
                    <a:pt x="23" y="175"/>
                  </a:lnTo>
                  <a:lnTo>
                    <a:pt x="25" y="175"/>
                  </a:lnTo>
                  <a:lnTo>
                    <a:pt x="27" y="175"/>
                  </a:lnTo>
                  <a:lnTo>
                    <a:pt x="27" y="173"/>
                  </a:lnTo>
                  <a:lnTo>
                    <a:pt x="27" y="171"/>
                  </a:lnTo>
                  <a:lnTo>
                    <a:pt x="29" y="171"/>
                  </a:lnTo>
                  <a:lnTo>
                    <a:pt x="31" y="171"/>
                  </a:lnTo>
                  <a:lnTo>
                    <a:pt x="33" y="171"/>
                  </a:lnTo>
                  <a:lnTo>
                    <a:pt x="35" y="171"/>
                  </a:lnTo>
                  <a:lnTo>
                    <a:pt x="35" y="169"/>
                  </a:lnTo>
                  <a:lnTo>
                    <a:pt x="35" y="171"/>
                  </a:lnTo>
                  <a:close/>
                  <a:moveTo>
                    <a:pt x="41" y="169"/>
                  </a:moveTo>
                  <a:lnTo>
                    <a:pt x="39" y="169"/>
                  </a:lnTo>
                  <a:lnTo>
                    <a:pt x="39" y="167"/>
                  </a:lnTo>
                  <a:lnTo>
                    <a:pt x="41" y="169"/>
                  </a:lnTo>
                  <a:close/>
                  <a:moveTo>
                    <a:pt x="56" y="166"/>
                  </a:moveTo>
                  <a:lnTo>
                    <a:pt x="54" y="164"/>
                  </a:lnTo>
                  <a:lnTo>
                    <a:pt x="52" y="162"/>
                  </a:lnTo>
                  <a:lnTo>
                    <a:pt x="54" y="162"/>
                  </a:lnTo>
                  <a:lnTo>
                    <a:pt x="52" y="162"/>
                  </a:lnTo>
                  <a:lnTo>
                    <a:pt x="52" y="160"/>
                  </a:lnTo>
                  <a:lnTo>
                    <a:pt x="52" y="158"/>
                  </a:lnTo>
                  <a:lnTo>
                    <a:pt x="54" y="158"/>
                  </a:lnTo>
                  <a:lnTo>
                    <a:pt x="54" y="156"/>
                  </a:lnTo>
                  <a:lnTo>
                    <a:pt x="56" y="158"/>
                  </a:lnTo>
                  <a:lnTo>
                    <a:pt x="56" y="160"/>
                  </a:lnTo>
                  <a:lnTo>
                    <a:pt x="58" y="162"/>
                  </a:lnTo>
                  <a:lnTo>
                    <a:pt x="56" y="162"/>
                  </a:lnTo>
                  <a:lnTo>
                    <a:pt x="58" y="164"/>
                  </a:lnTo>
                  <a:lnTo>
                    <a:pt x="56" y="166"/>
                  </a:lnTo>
                  <a:close/>
                  <a:moveTo>
                    <a:pt x="58" y="156"/>
                  </a:moveTo>
                  <a:lnTo>
                    <a:pt x="56" y="156"/>
                  </a:lnTo>
                  <a:lnTo>
                    <a:pt x="56" y="154"/>
                  </a:lnTo>
                  <a:lnTo>
                    <a:pt x="56" y="152"/>
                  </a:lnTo>
                  <a:lnTo>
                    <a:pt x="56" y="150"/>
                  </a:lnTo>
                  <a:lnTo>
                    <a:pt x="56" y="152"/>
                  </a:lnTo>
                  <a:lnTo>
                    <a:pt x="58" y="152"/>
                  </a:lnTo>
                  <a:lnTo>
                    <a:pt x="58" y="154"/>
                  </a:lnTo>
                  <a:lnTo>
                    <a:pt x="58" y="156"/>
                  </a:lnTo>
                  <a:close/>
                  <a:moveTo>
                    <a:pt x="41" y="154"/>
                  </a:moveTo>
                  <a:lnTo>
                    <a:pt x="41" y="156"/>
                  </a:lnTo>
                  <a:lnTo>
                    <a:pt x="43" y="156"/>
                  </a:lnTo>
                  <a:lnTo>
                    <a:pt x="43" y="158"/>
                  </a:lnTo>
                  <a:lnTo>
                    <a:pt x="41" y="158"/>
                  </a:lnTo>
                  <a:lnTo>
                    <a:pt x="41" y="160"/>
                  </a:lnTo>
                  <a:lnTo>
                    <a:pt x="39" y="160"/>
                  </a:lnTo>
                  <a:lnTo>
                    <a:pt x="39" y="162"/>
                  </a:lnTo>
                  <a:lnTo>
                    <a:pt x="39" y="160"/>
                  </a:lnTo>
                  <a:lnTo>
                    <a:pt x="37" y="160"/>
                  </a:lnTo>
                  <a:lnTo>
                    <a:pt x="39" y="160"/>
                  </a:lnTo>
                  <a:lnTo>
                    <a:pt x="39" y="158"/>
                  </a:lnTo>
                  <a:lnTo>
                    <a:pt x="37" y="158"/>
                  </a:lnTo>
                  <a:lnTo>
                    <a:pt x="37" y="156"/>
                  </a:lnTo>
                  <a:lnTo>
                    <a:pt x="39" y="156"/>
                  </a:lnTo>
                  <a:lnTo>
                    <a:pt x="39" y="154"/>
                  </a:lnTo>
                  <a:lnTo>
                    <a:pt x="37" y="156"/>
                  </a:lnTo>
                  <a:lnTo>
                    <a:pt x="37" y="158"/>
                  </a:lnTo>
                  <a:lnTo>
                    <a:pt x="35" y="158"/>
                  </a:lnTo>
                  <a:lnTo>
                    <a:pt x="35" y="156"/>
                  </a:lnTo>
                  <a:lnTo>
                    <a:pt x="35" y="154"/>
                  </a:lnTo>
                  <a:lnTo>
                    <a:pt x="37" y="152"/>
                  </a:lnTo>
                  <a:lnTo>
                    <a:pt x="37" y="154"/>
                  </a:lnTo>
                  <a:lnTo>
                    <a:pt x="39" y="154"/>
                  </a:lnTo>
                  <a:lnTo>
                    <a:pt x="37" y="154"/>
                  </a:lnTo>
                  <a:lnTo>
                    <a:pt x="39" y="152"/>
                  </a:lnTo>
                  <a:lnTo>
                    <a:pt x="41" y="150"/>
                  </a:lnTo>
                  <a:lnTo>
                    <a:pt x="41" y="152"/>
                  </a:lnTo>
                  <a:lnTo>
                    <a:pt x="41" y="154"/>
                  </a:lnTo>
                  <a:close/>
                  <a:moveTo>
                    <a:pt x="41" y="146"/>
                  </a:moveTo>
                  <a:lnTo>
                    <a:pt x="41" y="148"/>
                  </a:lnTo>
                  <a:lnTo>
                    <a:pt x="39" y="148"/>
                  </a:lnTo>
                  <a:lnTo>
                    <a:pt x="39" y="146"/>
                  </a:lnTo>
                  <a:lnTo>
                    <a:pt x="41" y="146"/>
                  </a:lnTo>
                  <a:lnTo>
                    <a:pt x="41" y="144"/>
                  </a:lnTo>
                  <a:lnTo>
                    <a:pt x="41" y="146"/>
                  </a:lnTo>
                  <a:close/>
                  <a:moveTo>
                    <a:pt x="46" y="148"/>
                  </a:moveTo>
                  <a:lnTo>
                    <a:pt x="44" y="150"/>
                  </a:lnTo>
                  <a:lnTo>
                    <a:pt x="44" y="152"/>
                  </a:lnTo>
                  <a:lnTo>
                    <a:pt x="43" y="154"/>
                  </a:lnTo>
                  <a:lnTo>
                    <a:pt x="41" y="154"/>
                  </a:lnTo>
                  <a:lnTo>
                    <a:pt x="41" y="152"/>
                  </a:lnTo>
                  <a:lnTo>
                    <a:pt x="43" y="152"/>
                  </a:lnTo>
                  <a:lnTo>
                    <a:pt x="43" y="150"/>
                  </a:lnTo>
                  <a:lnTo>
                    <a:pt x="44" y="150"/>
                  </a:lnTo>
                  <a:lnTo>
                    <a:pt x="43" y="150"/>
                  </a:lnTo>
                  <a:lnTo>
                    <a:pt x="43" y="148"/>
                  </a:lnTo>
                  <a:lnTo>
                    <a:pt x="44" y="146"/>
                  </a:lnTo>
                  <a:lnTo>
                    <a:pt x="46" y="146"/>
                  </a:lnTo>
                  <a:lnTo>
                    <a:pt x="46" y="144"/>
                  </a:lnTo>
                  <a:lnTo>
                    <a:pt x="48" y="144"/>
                  </a:lnTo>
                  <a:lnTo>
                    <a:pt x="48" y="146"/>
                  </a:lnTo>
                  <a:lnTo>
                    <a:pt x="46" y="146"/>
                  </a:lnTo>
                  <a:lnTo>
                    <a:pt x="46" y="148"/>
                  </a:lnTo>
                  <a:close/>
                  <a:moveTo>
                    <a:pt x="46" y="144"/>
                  </a:moveTo>
                  <a:lnTo>
                    <a:pt x="48" y="142"/>
                  </a:lnTo>
                  <a:lnTo>
                    <a:pt x="48" y="144"/>
                  </a:lnTo>
                  <a:lnTo>
                    <a:pt x="46" y="144"/>
                  </a:lnTo>
                  <a:close/>
                  <a:moveTo>
                    <a:pt x="48" y="141"/>
                  </a:moveTo>
                  <a:lnTo>
                    <a:pt x="48" y="142"/>
                  </a:lnTo>
                  <a:lnTo>
                    <a:pt x="48" y="144"/>
                  </a:lnTo>
                  <a:lnTo>
                    <a:pt x="48" y="142"/>
                  </a:lnTo>
                  <a:lnTo>
                    <a:pt x="48" y="141"/>
                  </a:lnTo>
                  <a:close/>
                  <a:moveTo>
                    <a:pt x="50" y="139"/>
                  </a:moveTo>
                  <a:lnTo>
                    <a:pt x="50" y="141"/>
                  </a:lnTo>
                  <a:lnTo>
                    <a:pt x="48" y="141"/>
                  </a:lnTo>
                  <a:lnTo>
                    <a:pt x="50" y="139"/>
                  </a:lnTo>
                  <a:close/>
                  <a:moveTo>
                    <a:pt x="50" y="137"/>
                  </a:moveTo>
                  <a:lnTo>
                    <a:pt x="50" y="139"/>
                  </a:lnTo>
                  <a:lnTo>
                    <a:pt x="50" y="137"/>
                  </a:lnTo>
                  <a:close/>
                  <a:moveTo>
                    <a:pt x="41" y="135"/>
                  </a:moveTo>
                  <a:lnTo>
                    <a:pt x="39" y="135"/>
                  </a:lnTo>
                  <a:lnTo>
                    <a:pt x="41" y="135"/>
                  </a:lnTo>
                  <a:close/>
                  <a:moveTo>
                    <a:pt x="29" y="137"/>
                  </a:moveTo>
                  <a:lnTo>
                    <a:pt x="27" y="135"/>
                  </a:lnTo>
                  <a:lnTo>
                    <a:pt x="29" y="135"/>
                  </a:lnTo>
                  <a:lnTo>
                    <a:pt x="29" y="133"/>
                  </a:lnTo>
                  <a:lnTo>
                    <a:pt x="31" y="133"/>
                  </a:lnTo>
                  <a:lnTo>
                    <a:pt x="31" y="135"/>
                  </a:lnTo>
                  <a:lnTo>
                    <a:pt x="29" y="135"/>
                  </a:lnTo>
                  <a:lnTo>
                    <a:pt x="29" y="137"/>
                  </a:lnTo>
                  <a:close/>
                  <a:moveTo>
                    <a:pt x="43" y="131"/>
                  </a:moveTo>
                  <a:lnTo>
                    <a:pt x="43" y="133"/>
                  </a:lnTo>
                  <a:lnTo>
                    <a:pt x="44" y="135"/>
                  </a:lnTo>
                  <a:lnTo>
                    <a:pt x="46" y="135"/>
                  </a:lnTo>
                  <a:lnTo>
                    <a:pt x="48" y="135"/>
                  </a:lnTo>
                  <a:lnTo>
                    <a:pt x="48" y="137"/>
                  </a:lnTo>
                  <a:lnTo>
                    <a:pt x="46" y="137"/>
                  </a:lnTo>
                  <a:lnTo>
                    <a:pt x="46" y="139"/>
                  </a:lnTo>
                  <a:lnTo>
                    <a:pt x="48" y="139"/>
                  </a:lnTo>
                  <a:lnTo>
                    <a:pt x="46" y="139"/>
                  </a:lnTo>
                  <a:lnTo>
                    <a:pt x="46" y="141"/>
                  </a:lnTo>
                  <a:lnTo>
                    <a:pt x="44" y="141"/>
                  </a:lnTo>
                  <a:lnTo>
                    <a:pt x="44" y="139"/>
                  </a:lnTo>
                  <a:lnTo>
                    <a:pt x="43" y="139"/>
                  </a:lnTo>
                  <a:lnTo>
                    <a:pt x="43" y="141"/>
                  </a:lnTo>
                  <a:lnTo>
                    <a:pt x="41" y="141"/>
                  </a:lnTo>
                  <a:lnTo>
                    <a:pt x="39" y="141"/>
                  </a:lnTo>
                  <a:lnTo>
                    <a:pt x="37" y="141"/>
                  </a:lnTo>
                  <a:lnTo>
                    <a:pt x="37" y="139"/>
                  </a:lnTo>
                  <a:lnTo>
                    <a:pt x="39" y="139"/>
                  </a:lnTo>
                  <a:lnTo>
                    <a:pt x="39" y="141"/>
                  </a:lnTo>
                  <a:lnTo>
                    <a:pt x="39" y="139"/>
                  </a:lnTo>
                  <a:lnTo>
                    <a:pt x="41" y="139"/>
                  </a:lnTo>
                  <a:lnTo>
                    <a:pt x="43" y="139"/>
                  </a:lnTo>
                  <a:lnTo>
                    <a:pt x="41" y="139"/>
                  </a:lnTo>
                  <a:lnTo>
                    <a:pt x="39" y="139"/>
                  </a:lnTo>
                  <a:lnTo>
                    <a:pt x="41" y="137"/>
                  </a:lnTo>
                  <a:lnTo>
                    <a:pt x="43" y="135"/>
                  </a:lnTo>
                  <a:lnTo>
                    <a:pt x="41" y="135"/>
                  </a:lnTo>
                  <a:lnTo>
                    <a:pt x="39" y="133"/>
                  </a:lnTo>
                  <a:lnTo>
                    <a:pt x="37" y="133"/>
                  </a:lnTo>
                  <a:lnTo>
                    <a:pt x="39" y="133"/>
                  </a:lnTo>
                  <a:lnTo>
                    <a:pt x="37" y="131"/>
                  </a:lnTo>
                  <a:lnTo>
                    <a:pt x="39" y="131"/>
                  </a:lnTo>
                  <a:lnTo>
                    <a:pt x="41" y="131"/>
                  </a:lnTo>
                  <a:lnTo>
                    <a:pt x="43" y="131"/>
                  </a:lnTo>
                  <a:close/>
                  <a:moveTo>
                    <a:pt x="33" y="131"/>
                  </a:moveTo>
                  <a:lnTo>
                    <a:pt x="33" y="133"/>
                  </a:lnTo>
                  <a:lnTo>
                    <a:pt x="31" y="133"/>
                  </a:lnTo>
                  <a:lnTo>
                    <a:pt x="33" y="133"/>
                  </a:lnTo>
                  <a:lnTo>
                    <a:pt x="33" y="131"/>
                  </a:lnTo>
                  <a:lnTo>
                    <a:pt x="33" y="129"/>
                  </a:lnTo>
                  <a:lnTo>
                    <a:pt x="35" y="129"/>
                  </a:lnTo>
                  <a:lnTo>
                    <a:pt x="35" y="131"/>
                  </a:lnTo>
                  <a:lnTo>
                    <a:pt x="33" y="131"/>
                  </a:lnTo>
                  <a:close/>
                  <a:moveTo>
                    <a:pt x="21" y="119"/>
                  </a:moveTo>
                  <a:lnTo>
                    <a:pt x="21" y="121"/>
                  </a:lnTo>
                  <a:lnTo>
                    <a:pt x="20" y="121"/>
                  </a:lnTo>
                  <a:lnTo>
                    <a:pt x="18" y="121"/>
                  </a:lnTo>
                  <a:lnTo>
                    <a:pt x="20" y="121"/>
                  </a:lnTo>
                  <a:lnTo>
                    <a:pt x="20" y="119"/>
                  </a:lnTo>
                  <a:lnTo>
                    <a:pt x="18" y="119"/>
                  </a:lnTo>
                  <a:lnTo>
                    <a:pt x="20" y="119"/>
                  </a:lnTo>
                  <a:lnTo>
                    <a:pt x="20" y="118"/>
                  </a:lnTo>
                  <a:lnTo>
                    <a:pt x="20" y="119"/>
                  </a:lnTo>
                  <a:lnTo>
                    <a:pt x="21" y="119"/>
                  </a:lnTo>
                  <a:close/>
                  <a:moveTo>
                    <a:pt x="39" y="119"/>
                  </a:moveTo>
                  <a:lnTo>
                    <a:pt x="39" y="121"/>
                  </a:lnTo>
                  <a:lnTo>
                    <a:pt x="37" y="121"/>
                  </a:lnTo>
                  <a:lnTo>
                    <a:pt x="37" y="119"/>
                  </a:lnTo>
                  <a:lnTo>
                    <a:pt x="35" y="119"/>
                  </a:lnTo>
                  <a:lnTo>
                    <a:pt x="37" y="119"/>
                  </a:lnTo>
                  <a:lnTo>
                    <a:pt x="37" y="118"/>
                  </a:lnTo>
                  <a:lnTo>
                    <a:pt x="39" y="119"/>
                  </a:lnTo>
                  <a:close/>
                  <a:moveTo>
                    <a:pt x="35" y="119"/>
                  </a:moveTo>
                  <a:lnTo>
                    <a:pt x="33" y="119"/>
                  </a:lnTo>
                  <a:lnTo>
                    <a:pt x="33" y="118"/>
                  </a:lnTo>
                  <a:lnTo>
                    <a:pt x="35" y="118"/>
                  </a:lnTo>
                  <a:lnTo>
                    <a:pt x="35" y="119"/>
                  </a:lnTo>
                  <a:close/>
                  <a:moveTo>
                    <a:pt x="44" y="112"/>
                  </a:moveTo>
                  <a:lnTo>
                    <a:pt x="43" y="112"/>
                  </a:lnTo>
                  <a:lnTo>
                    <a:pt x="43" y="110"/>
                  </a:lnTo>
                  <a:lnTo>
                    <a:pt x="44" y="112"/>
                  </a:lnTo>
                  <a:close/>
                  <a:moveTo>
                    <a:pt x="21" y="108"/>
                  </a:moveTo>
                  <a:lnTo>
                    <a:pt x="23" y="110"/>
                  </a:lnTo>
                  <a:lnTo>
                    <a:pt x="21" y="110"/>
                  </a:lnTo>
                  <a:lnTo>
                    <a:pt x="23" y="110"/>
                  </a:lnTo>
                  <a:lnTo>
                    <a:pt x="21" y="110"/>
                  </a:lnTo>
                  <a:lnTo>
                    <a:pt x="21" y="108"/>
                  </a:lnTo>
                  <a:lnTo>
                    <a:pt x="21" y="110"/>
                  </a:lnTo>
                  <a:lnTo>
                    <a:pt x="23" y="110"/>
                  </a:lnTo>
                  <a:lnTo>
                    <a:pt x="23" y="112"/>
                  </a:lnTo>
                  <a:lnTo>
                    <a:pt x="23" y="114"/>
                  </a:lnTo>
                  <a:lnTo>
                    <a:pt x="21" y="114"/>
                  </a:lnTo>
                  <a:lnTo>
                    <a:pt x="23" y="114"/>
                  </a:lnTo>
                  <a:lnTo>
                    <a:pt x="23" y="116"/>
                  </a:lnTo>
                  <a:lnTo>
                    <a:pt x="21" y="116"/>
                  </a:lnTo>
                  <a:lnTo>
                    <a:pt x="23" y="116"/>
                  </a:lnTo>
                  <a:lnTo>
                    <a:pt x="23" y="118"/>
                  </a:lnTo>
                  <a:lnTo>
                    <a:pt x="21" y="118"/>
                  </a:lnTo>
                  <a:lnTo>
                    <a:pt x="21" y="116"/>
                  </a:lnTo>
                  <a:lnTo>
                    <a:pt x="20" y="116"/>
                  </a:lnTo>
                  <a:lnTo>
                    <a:pt x="20" y="114"/>
                  </a:lnTo>
                  <a:lnTo>
                    <a:pt x="20" y="112"/>
                  </a:lnTo>
                  <a:lnTo>
                    <a:pt x="21" y="112"/>
                  </a:lnTo>
                  <a:lnTo>
                    <a:pt x="21" y="110"/>
                  </a:lnTo>
                  <a:lnTo>
                    <a:pt x="20" y="108"/>
                  </a:lnTo>
                  <a:lnTo>
                    <a:pt x="21" y="108"/>
                  </a:lnTo>
                  <a:close/>
                  <a:moveTo>
                    <a:pt x="21" y="106"/>
                  </a:moveTo>
                  <a:lnTo>
                    <a:pt x="23" y="106"/>
                  </a:lnTo>
                  <a:lnTo>
                    <a:pt x="23" y="108"/>
                  </a:lnTo>
                  <a:lnTo>
                    <a:pt x="21" y="108"/>
                  </a:lnTo>
                  <a:lnTo>
                    <a:pt x="20" y="106"/>
                  </a:lnTo>
                  <a:lnTo>
                    <a:pt x="21" y="106"/>
                  </a:lnTo>
                  <a:close/>
                  <a:moveTo>
                    <a:pt x="43" y="106"/>
                  </a:moveTo>
                  <a:lnTo>
                    <a:pt x="43" y="108"/>
                  </a:lnTo>
                  <a:lnTo>
                    <a:pt x="43" y="110"/>
                  </a:lnTo>
                  <a:lnTo>
                    <a:pt x="41" y="110"/>
                  </a:lnTo>
                  <a:lnTo>
                    <a:pt x="43" y="108"/>
                  </a:lnTo>
                  <a:lnTo>
                    <a:pt x="43" y="106"/>
                  </a:lnTo>
                  <a:lnTo>
                    <a:pt x="43" y="104"/>
                  </a:lnTo>
                  <a:lnTo>
                    <a:pt x="43" y="106"/>
                  </a:lnTo>
                  <a:close/>
                  <a:moveTo>
                    <a:pt x="43" y="104"/>
                  </a:moveTo>
                  <a:lnTo>
                    <a:pt x="43" y="102"/>
                  </a:lnTo>
                  <a:lnTo>
                    <a:pt x="43" y="104"/>
                  </a:lnTo>
                  <a:close/>
                  <a:moveTo>
                    <a:pt x="23" y="100"/>
                  </a:moveTo>
                  <a:lnTo>
                    <a:pt x="25" y="100"/>
                  </a:lnTo>
                  <a:lnTo>
                    <a:pt x="25" y="102"/>
                  </a:lnTo>
                  <a:lnTo>
                    <a:pt x="23" y="100"/>
                  </a:lnTo>
                  <a:lnTo>
                    <a:pt x="23" y="102"/>
                  </a:lnTo>
                  <a:lnTo>
                    <a:pt x="25" y="102"/>
                  </a:lnTo>
                  <a:lnTo>
                    <a:pt x="25" y="104"/>
                  </a:lnTo>
                  <a:lnTo>
                    <a:pt x="23" y="104"/>
                  </a:lnTo>
                  <a:lnTo>
                    <a:pt x="21" y="104"/>
                  </a:lnTo>
                  <a:lnTo>
                    <a:pt x="23" y="104"/>
                  </a:lnTo>
                  <a:lnTo>
                    <a:pt x="25" y="104"/>
                  </a:lnTo>
                  <a:lnTo>
                    <a:pt x="23" y="104"/>
                  </a:lnTo>
                  <a:lnTo>
                    <a:pt x="23" y="106"/>
                  </a:lnTo>
                  <a:lnTo>
                    <a:pt x="23" y="104"/>
                  </a:lnTo>
                  <a:lnTo>
                    <a:pt x="21" y="106"/>
                  </a:lnTo>
                  <a:lnTo>
                    <a:pt x="21" y="104"/>
                  </a:lnTo>
                  <a:lnTo>
                    <a:pt x="20" y="102"/>
                  </a:lnTo>
                  <a:lnTo>
                    <a:pt x="20" y="104"/>
                  </a:lnTo>
                  <a:lnTo>
                    <a:pt x="20" y="102"/>
                  </a:lnTo>
                  <a:lnTo>
                    <a:pt x="18" y="102"/>
                  </a:lnTo>
                  <a:lnTo>
                    <a:pt x="20" y="102"/>
                  </a:lnTo>
                  <a:lnTo>
                    <a:pt x="20" y="100"/>
                  </a:lnTo>
                  <a:lnTo>
                    <a:pt x="21" y="100"/>
                  </a:lnTo>
                  <a:lnTo>
                    <a:pt x="20" y="100"/>
                  </a:lnTo>
                  <a:lnTo>
                    <a:pt x="21" y="102"/>
                  </a:lnTo>
                  <a:lnTo>
                    <a:pt x="21" y="100"/>
                  </a:lnTo>
                  <a:lnTo>
                    <a:pt x="23" y="100"/>
                  </a:lnTo>
                  <a:close/>
                  <a:moveTo>
                    <a:pt x="39" y="100"/>
                  </a:moveTo>
                  <a:lnTo>
                    <a:pt x="41" y="102"/>
                  </a:lnTo>
                  <a:lnTo>
                    <a:pt x="41" y="104"/>
                  </a:lnTo>
                  <a:lnTo>
                    <a:pt x="41" y="106"/>
                  </a:lnTo>
                  <a:lnTo>
                    <a:pt x="41" y="108"/>
                  </a:lnTo>
                  <a:lnTo>
                    <a:pt x="41" y="110"/>
                  </a:lnTo>
                  <a:lnTo>
                    <a:pt x="41" y="112"/>
                  </a:lnTo>
                  <a:lnTo>
                    <a:pt x="43" y="112"/>
                  </a:lnTo>
                  <a:lnTo>
                    <a:pt x="41" y="112"/>
                  </a:lnTo>
                  <a:lnTo>
                    <a:pt x="43" y="112"/>
                  </a:lnTo>
                  <a:lnTo>
                    <a:pt x="44" y="112"/>
                  </a:lnTo>
                  <a:lnTo>
                    <a:pt x="44" y="114"/>
                  </a:lnTo>
                  <a:lnTo>
                    <a:pt x="44" y="112"/>
                  </a:lnTo>
                  <a:lnTo>
                    <a:pt x="46" y="112"/>
                  </a:lnTo>
                  <a:lnTo>
                    <a:pt x="48" y="112"/>
                  </a:lnTo>
                  <a:lnTo>
                    <a:pt x="48" y="114"/>
                  </a:lnTo>
                  <a:lnTo>
                    <a:pt x="46" y="116"/>
                  </a:lnTo>
                  <a:lnTo>
                    <a:pt x="46" y="118"/>
                  </a:lnTo>
                  <a:lnTo>
                    <a:pt x="44" y="118"/>
                  </a:lnTo>
                  <a:lnTo>
                    <a:pt x="44" y="119"/>
                  </a:lnTo>
                  <a:lnTo>
                    <a:pt x="43" y="119"/>
                  </a:lnTo>
                  <a:lnTo>
                    <a:pt x="43" y="118"/>
                  </a:lnTo>
                  <a:lnTo>
                    <a:pt x="43" y="116"/>
                  </a:lnTo>
                  <a:lnTo>
                    <a:pt x="44" y="116"/>
                  </a:lnTo>
                  <a:lnTo>
                    <a:pt x="44" y="114"/>
                  </a:lnTo>
                  <a:lnTo>
                    <a:pt x="44" y="116"/>
                  </a:lnTo>
                  <a:lnTo>
                    <a:pt x="43" y="116"/>
                  </a:lnTo>
                  <a:lnTo>
                    <a:pt x="43" y="114"/>
                  </a:lnTo>
                  <a:lnTo>
                    <a:pt x="43" y="116"/>
                  </a:lnTo>
                  <a:lnTo>
                    <a:pt x="41" y="116"/>
                  </a:lnTo>
                  <a:lnTo>
                    <a:pt x="41" y="114"/>
                  </a:lnTo>
                  <a:lnTo>
                    <a:pt x="41" y="116"/>
                  </a:lnTo>
                  <a:lnTo>
                    <a:pt x="37" y="116"/>
                  </a:lnTo>
                  <a:lnTo>
                    <a:pt x="39" y="116"/>
                  </a:lnTo>
                  <a:lnTo>
                    <a:pt x="39" y="114"/>
                  </a:lnTo>
                  <a:lnTo>
                    <a:pt x="37" y="114"/>
                  </a:lnTo>
                  <a:lnTo>
                    <a:pt x="35" y="112"/>
                  </a:lnTo>
                  <a:lnTo>
                    <a:pt x="37" y="110"/>
                  </a:lnTo>
                  <a:lnTo>
                    <a:pt x="37" y="112"/>
                  </a:lnTo>
                  <a:lnTo>
                    <a:pt x="39" y="112"/>
                  </a:lnTo>
                  <a:lnTo>
                    <a:pt x="37" y="112"/>
                  </a:lnTo>
                  <a:lnTo>
                    <a:pt x="37" y="110"/>
                  </a:lnTo>
                  <a:lnTo>
                    <a:pt x="35" y="110"/>
                  </a:lnTo>
                  <a:lnTo>
                    <a:pt x="35" y="108"/>
                  </a:lnTo>
                  <a:lnTo>
                    <a:pt x="33" y="108"/>
                  </a:lnTo>
                  <a:lnTo>
                    <a:pt x="33" y="110"/>
                  </a:lnTo>
                  <a:lnTo>
                    <a:pt x="31" y="110"/>
                  </a:lnTo>
                  <a:lnTo>
                    <a:pt x="31" y="108"/>
                  </a:lnTo>
                  <a:lnTo>
                    <a:pt x="31" y="106"/>
                  </a:lnTo>
                  <a:lnTo>
                    <a:pt x="31" y="104"/>
                  </a:lnTo>
                  <a:lnTo>
                    <a:pt x="33" y="106"/>
                  </a:lnTo>
                  <a:lnTo>
                    <a:pt x="33" y="108"/>
                  </a:lnTo>
                  <a:lnTo>
                    <a:pt x="33" y="106"/>
                  </a:lnTo>
                  <a:lnTo>
                    <a:pt x="33" y="104"/>
                  </a:lnTo>
                  <a:lnTo>
                    <a:pt x="33" y="106"/>
                  </a:lnTo>
                  <a:lnTo>
                    <a:pt x="33" y="104"/>
                  </a:lnTo>
                  <a:lnTo>
                    <a:pt x="33" y="102"/>
                  </a:lnTo>
                  <a:lnTo>
                    <a:pt x="33" y="104"/>
                  </a:lnTo>
                  <a:lnTo>
                    <a:pt x="35" y="104"/>
                  </a:lnTo>
                  <a:lnTo>
                    <a:pt x="37" y="104"/>
                  </a:lnTo>
                  <a:lnTo>
                    <a:pt x="35" y="106"/>
                  </a:lnTo>
                  <a:lnTo>
                    <a:pt x="37" y="106"/>
                  </a:lnTo>
                  <a:lnTo>
                    <a:pt x="37" y="104"/>
                  </a:lnTo>
                  <a:lnTo>
                    <a:pt x="39" y="106"/>
                  </a:lnTo>
                  <a:lnTo>
                    <a:pt x="37" y="106"/>
                  </a:lnTo>
                  <a:lnTo>
                    <a:pt x="37" y="104"/>
                  </a:lnTo>
                  <a:lnTo>
                    <a:pt x="37" y="102"/>
                  </a:lnTo>
                  <a:lnTo>
                    <a:pt x="37" y="100"/>
                  </a:lnTo>
                  <a:lnTo>
                    <a:pt x="39" y="100"/>
                  </a:lnTo>
                  <a:close/>
                  <a:moveTo>
                    <a:pt x="23" y="98"/>
                  </a:moveTo>
                  <a:lnTo>
                    <a:pt x="25" y="98"/>
                  </a:lnTo>
                  <a:lnTo>
                    <a:pt x="23" y="98"/>
                  </a:lnTo>
                  <a:close/>
                  <a:moveTo>
                    <a:pt x="2" y="96"/>
                  </a:moveTo>
                  <a:lnTo>
                    <a:pt x="0" y="96"/>
                  </a:lnTo>
                  <a:lnTo>
                    <a:pt x="0" y="94"/>
                  </a:lnTo>
                  <a:lnTo>
                    <a:pt x="2" y="96"/>
                  </a:lnTo>
                  <a:close/>
                  <a:moveTo>
                    <a:pt x="27" y="93"/>
                  </a:moveTo>
                  <a:lnTo>
                    <a:pt x="27" y="94"/>
                  </a:lnTo>
                  <a:lnTo>
                    <a:pt x="25" y="93"/>
                  </a:lnTo>
                  <a:lnTo>
                    <a:pt x="25" y="94"/>
                  </a:lnTo>
                  <a:lnTo>
                    <a:pt x="27" y="93"/>
                  </a:lnTo>
                  <a:close/>
                  <a:moveTo>
                    <a:pt x="29" y="83"/>
                  </a:moveTo>
                  <a:lnTo>
                    <a:pt x="31" y="83"/>
                  </a:lnTo>
                  <a:lnTo>
                    <a:pt x="31" y="85"/>
                  </a:lnTo>
                  <a:lnTo>
                    <a:pt x="29" y="85"/>
                  </a:lnTo>
                  <a:lnTo>
                    <a:pt x="29" y="83"/>
                  </a:lnTo>
                  <a:close/>
                  <a:moveTo>
                    <a:pt x="41" y="79"/>
                  </a:moveTo>
                  <a:lnTo>
                    <a:pt x="41" y="81"/>
                  </a:lnTo>
                  <a:lnTo>
                    <a:pt x="39" y="81"/>
                  </a:lnTo>
                  <a:lnTo>
                    <a:pt x="39" y="83"/>
                  </a:lnTo>
                  <a:lnTo>
                    <a:pt x="37" y="83"/>
                  </a:lnTo>
                  <a:lnTo>
                    <a:pt x="39" y="85"/>
                  </a:lnTo>
                  <a:lnTo>
                    <a:pt x="39" y="83"/>
                  </a:lnTo>
                  <a:lnTo>
                    <a:pt x="41" y="83"/>
                  </a:lnTo>
                  <a:lnTo>
                    <a:pt x="41" y="85"/>
                  </a:lnTo>
                  <a:lnTo>
                    <a:pt x="39" y="85"/>
                  </a:lnTo>
                  <a:lnTo>
                    <a:pt x="37" y="85"/>
                  </a:lnTo>
                  <a:lnTo>
                    <a:pt x="37" y="87"/>
                  </a:lnTo>
                  <a:lnTo>
                    <a:pt x="35" y="87"/>
                  </a:lnTo>
                  <a:lnTo>
                    <a:pt x="33" y="89"/>
                  </a:lnTo>
                  <a:lnTo>
                    <a:pt x="35" y="87"/>
                  </a:lnTo>
                  <a:lnTo>
                    <a:pt x="37" y="87"/>
                  </a:lnTo>
                  <a:lnTo>
                    <a:pt x="37" y="89"/>
                  </a:lnTo>
                  <a:lnTo>
                    <a:pt x="37" y="91"/>
                  </a:lnTo>
                  <a:lnTo>
                    <a:pt x="35" y="91"/>
                  </a:lnTo>
                  <a:lnTo>
                    <a:pt x="35" y="93"/>
                  </a:lnTo>
                  <a:lnTo>
                    <a:pt x="33" y="93"/>
                  </a:lnTo>
                  <a:lnTo>
                    <a:pt x="31" y="91"/>
                  </a:lnTo>
                  <a:lnTo>
                    <a:pt x="31" y="89"/>
                  </a:lnTo>
                  <a:lnTo>
                    <a:pt x="33" y="89"/>
                  </a:lnTo>
                  <a:lnTo>
                    <a:pt x="31" y="89"/>
                  </a:lnTo>
                  <a:lnTo>
                    <a:pt x="31" y="91"/>
                  </a:lnTo>
                  <a:lnTo>
                    <a:pt x="31" y="93"/>
                  </a:lnTo>
                  <a:lnTo>
                    <a:pt x="33" y="93"/>
                  </a:lnTo>
                  <a:lnTo>
                    <a:pt x="31" y="93"/>
                  </a:lnTo>
                  <a:lnTo>
                    <a:pt x="33" y="93"/>
                  </a:lnTo>
                  <a:lnTo>
                    <a:pt x="33" y="94"/>
                  </a:lnTo>
                  <a:lnTo>
                    <a:pt x="31" y="94"/>
                  </a:lnTo>
                  <a:lnTo>
                    <a:pt x="31" y="93"/>
                  </a:lnTo>
                  <a:lnTo>
                    <a:pt x="31" y="94"/>
                  </a:lnTo>
                  <a:lnTo>
                    <a:pt x="29" y="94"/>
                  </a:lnTo>
                  <a:lnTo>
                    <a:pt x="31" y="94"/>
                  </a:lnTo>
                  <a:lnTo>
                    <a:pt x="31" y="96"/>
                  </a:lnTo>
                  <a:lnTo>
                    <a:pt x="29" y="96"/>
                  </a:lnTo>
                  <a:lnTo>
                    <a:pt x="29" y="94"/>
                  </a:lnTo>
                  <a:lnTo>
                    <a:pt x="29" y="96"/>
                  </a:lnTo>
                  <a:lnTo>
                    <a:pt x="29" y="98"/>
                  </a:lnTo>
                  <a:lnTo>
                    <a:pt x="27" y="98"/>
                  </a:lnTo>
                  <a:lnTo>
                    <a:pt x="25" y="96"/>
                  </a:lnTo>
                  <a:lnTo>
                    <a:pt x="25" y="94"/>
                  </a:lnTo>
                  <a:lnTo>
                    <a:pt x="25" y="96"/>
                  </a:lnTo>
                  <a:lnTo>
                    <a:pt x="27" y="94"/>
                  </a:lnTo>
                  <a:lnTo>
                    <a:pt x="29" y="94"/>
                  </a:lnTo>
                  <a:lnTo>
                    <a:pt x="27" y="94"/>
                  </a:lnTo>
                  <a:lnTo>
                    <a:pt x="29" y="93"/>
                  </a:lnTo>
                  <a:lnTo>
                    <a:pt x="27" y="93"/>
                  </a:lnTo>
                  <a:lnTo>
                    <a:pt x="27" y="91"/>
                  </a:lnTo>
                  <a:lnTo>
                    <a:pt x="25" y="91"/>
                  </a:lnTo>
                  <a:lnTo>
                    <a:pt x="25" y="89"/>
                  </a:lnTo>
                  <a:lnTo>
                    <a:pt x="27" y="89"/>
                  </a:lnTo>
                  <a:lnTo>
                    <a:pt x="25" y="89"/>
                  </a:lnTo>
                  <a:lnTo>
                    <a:pt x="27" y="89"/>
                  </a:lnTo>
                  <a:lnTo>
                    <a:pt x="25" y="89"/>
                  </a:lnTo>
                  <a:lnTo>
                    <a:pt x="27" y="89"/>
                  </a:lnTo>
                  <a:lnTo>
                    <a:pt x="25" y="89"/>
                  </a:lnTo>
                  <a:lnTo>
                    <a:pt x="25" y="87"/>
                  </a:lnTo>
                  <a:lnTo>
                    <a:pt x="25" y="85"/>
                  </a:lnTo>
                  <a:lnTo>
                    <a:pt x="27" y="85"/>
                  </a:lnTo>
                  <a:lnTo>
                    <a:pt x="25" y="85"/>
                  </a:lnTo>
                  <a:lnTo>
                    <a:pt x="25" y="83"/>
                  </a:lnTo>
                  <a:lnTo>
                    <a:pt x="27" y="83"/>
                  </a:lnTo>
                  <a:lnTo>
                    <a:pt x="29" y="83"/>
                  </a:lnTo>
                  <a:lnTo>
                    <a:pt x="29" y="85"/>
                  </a:lnTo>
                  <a:lnTo>
                    <a:pt x="27" y="85"/>
                  </a:lnTo>
                  <a:lnTo>
                    <a:pt x="29" y="85"/>
                  </a:lnTo>
                  <a:lnTo>
                    <a:pt x="29" y="87"/>
                  </a:lnTo>
                  <a:lnTo>
                    <a:pt x="29" y="85"/>
                  </a:lnTo>
                  <a:lnTo>
                    <a:pt x="31" y="85"/>
                  </a:lnTo>
                  <a:lnTo>
                    <a:pt x="31" y="83"/>
                  </a:lnTo>
                  <a:lnTo>
                    <a:pt x="29" y="83"/>
                  </a:lnTo>
                  <a:lnTo>
                    <a:pt x="31" y="83"/>
                  </a:lnTo>
                  <a:lnTo>
                    <a:pt x="29" y="81"/>
                  </a:lnTo>
                  <a:lnTo>
                    <a:pt x="31" y="81"/>
                  </a:lnTo>
                  <a:lnTo>
                    <a:pt x="31" y="79"/>
                  </a:lnTo>
                  <a:lnTo>
                    <a:pt x="33" y="79"/>
                  </a:lnTo>
                  <a:lnTo>
                    <a:pt x="35" y="79"/>
                  </a:lnTo>
                  <a:lnTo>
                    <a:pt x="37" y="77"/>
                  </a:lnTo>
                  <a:lnTo>
                    <a:pt x="39" y="75"/>
                  </a:lnTo>
                  <a:lnTo>
                    <a:pt x="41" y="77"/>
                  </a:lnTo>
                  <a:lnTo>
                    <a:pt x="39" y="79"/>
                  </a:lnTo>
                  <a:lnTo>
                    <a:pt x="41" y="79"/>
                  </a:lnTo>
                  <a:close/>
                  <a:moveTo>
                    <a:pt x="85" y="71"/>
                  </a:moveTo>
                  <a:lnTo>
                    <a:pt x="87" y="70"/>
                  </a:lnTo>
                  <a:lnTo>
                    <a:pt x="89" y="71"/>
                  </a:lnTo>
                  <a:lnTo>
                    <a:pt x="91" y="71"/>
                  </a:lnTo>
                  <a:lnTo>
                    <a:pt x="91" y="73"/>
                  </a:lnTo>
                  <a:lnTo>
                    <a:pt x="89" y="73"/>
                  </a:lnTo>
                  <a:lnTo>
                    <a:pt x="89" y="75"/>
                  </a:lnTo>
                  <a:lnTo>
                    <a:pt x="91" y="75"/>
                  </a:lnTo>
                  <a:lnTo>
                    <a:pt x="91" y="77"/>
                  </a:lnTo>
                  <a:lnTo>
                    <a:pt x="89" y="77"/>
                  </a:lnTo>
                  <a:lnTo>
                    <a:pt x="89" y="79"/>
                  </a:lnTo>
                  <a:lnTo>
                    <a:pt x="87" y="81"/>
                  </a:lnTo>
                  <a:lnTo>
                    <a:pt x="85" y="83"/>
                  </a:lnTo>
                  <a:lnTo>
                    <a:pt x="83" y="83"/>
                  </a:lnTo>
                  <a:lnTo>
                    <a:pt x="83" y="85"/>
                  </a:lnTo>
                  <a:lnTo>
                    <a:pt x="79" y="89"/>
                  </a:lnTo>
                  <a:lnTo>
                    <a:pt x="77" y="89"/>
                  </a:lnTo>
                  <a:lnTo>
                    <a:pt x="77" y="91"/>
                  </a:lnTo>
                  <a:lnTo>
                    <a:pt x="75" y="91"/>
                  </a:lnTo>
                  <a:lnTo>
                    <a:pt x="75" y="93"/>
                  </a:lnTo>
                  <a:lnTo>
                    <a:pt x="73" y="93"/>
                  </a:lnTo>
                  <a:lnTo>
                    <a:pt x="73" y="91"/>
                  </a:lnTo>
                  <a:lnTo>
                    <a:pt x="73" y="93"/>
                  </a:lnTo>
                  <a:lnTo>
                    <a:pt x="75" y="93"/>
                  </a:lnTo>
                  <a:lnTo>
                    <a:pt x="75" y="94"/>
                  </a:lnTo>
                  <a:lnTo>
                    <a:pt x="73" y="94"/>
                  </a:lnTo>
                  <a:lnTo>
                    <a:pt x="71" y="94"/>
                  </a:lnTo>
                  <a:lnTo>
                    <a:pt x="69" y="94"/>
                  </a:lnTo>
                  <a:lnTo>
                    <a:pt x="69" y="93"/>
                  </a:lnTo>
                  <a:lnTo>
                    <a:pt x="68" y="93"/>
                  </a:lnTo>
                  <a:lnTo>
                    <a:pt x="69" y="94"/>
                  </a:lnTo>
                  <a:lnTo>
                    <a:pt x="71" y="94"/>
                  </a:lnTo>
                  <a:lnTo>
                    <a:pt x="71" y="96"/>
                  </a:lnTo>
                  <a:lnTo>
                    <a:pt x="73" y="96"/>
                  </a:lnTo>
                  <a:lnTo>
                    <a:pt x="73" y="94"/>
                  </a:lnTo>
                  <a:lnTo>
                    <a:pt x="73" y="96"/>
                  </a:lnTo>
                  <a:lnTo>
                    <a:pt x="75" y="94"/>
                  </a:lnTo>
                  <a:lnTo>
                    <a:pt x="75" y="96"/>
                  </a:lnTo>
                  <a:lnTo>
                    <a:pt x="77" y="96"/>
                  </a:lnTo>
                  <a:lnTo>
                    <a:pt x="77" y="94"/>
                  </a:lnTo>
                  <a:lnTo>
                    <a:pt x="79" y="94"/>
                  </a:lnTo>
                  <a:lnTo>
                    <a:pt x="77" y="96"/>
                  </a:lnTo>
                  <a:lnTo>
                    <a:pt x="75" y="98"/>
                  </a:lnTo>
                  <a:lnTo>
                    <a:pt x="75" y="100"/>
                  </a:lnTo>
                  <a:lnTo>
                    <a:pt x="73" y="98"/>
                  </a:lnTo>
                  <a:lnTo>
                    <a:pt x="75" y="98"/>
                  </a:lnTo>
                  <a:lnTo>
                    <a:pt x="73" y="98"/>
                  </a:lnTo>
                  <a:lnTo>
                    <a:pt x="71" y="100"/>
                  </a:lnTo>
                  <a:lnTo>
                    <a:pt x="69" y="100"/>
                  </a:lnTo>
                  <a:lnTo>
                    <a:pt x="68" y="102"/>
                  </a:lnTo>
                  <a:lnTo>
                    <a:pt x="69" y="102"/>
                  </a:lnTo>
                  <a:lnTo>
                    <a:pt x="69" y="100"/>
                  </a:lnTo>
                  <a:lnTo>
                    <a:pt x="71" y="100"/>
                  </a:lnTo>
                  <a:lnTo>
                    <a:pt x="73" y="100"/>
                  </a:lnTo>
                  <a:lnTo>
                    <a:pt x="75" y="100"/>
                  </a:lnTo>
                  <a:lnTo>
                    <a:pt x="73" y="100"/>
                  </a:lnTo>
                  <a:lnTo>
                    <a:pt x="73" y="102"/>
                  </a:lnTo>
                  <a:lnTo>
                    <a:pt x="71" y="102"/>
                  </a:lnTo>
                  <a:lnTo>
                    <a:pt x="71" y="104"/>
                  </a:lnTo>
                  <a:lnTo>
                    <a:pt x="71" y="106"/>
                  </a:lnTo>
                  <a:lnTo>
                    <a:pt x="71" y="104"/>
                  </a:lnTo>
                  <a:lnTo>
                    <a:pt x="73" y="104"/>
                  </a:lnTo>
                  <a:lnTo>
                    <a:pt x="73" y="102"/>
                  </a:lnTo>
                  <a:lnTo>
                    <a:pt x="75" y="102"/>
                  </a:lnTo>
                  <a:lnTo>
                    <a:pt x="77" y="102"/>
                  </a:lnTo>
                  <a:lnTo>
                    <a:pt x="79" y="100"/>
                  </a:lnTo>
                  <a:lnTo>
                    <a:pt x="81" y="100"/>
                  </a:lnTo>
                  <a:lnTo>
                    <a:pt x="81" y="102"/>
                  </a:lnTo>
                  <a:lnTo>
                    <a:pt x="81" y="100"/>
                  </a:lnTo>
                  <a:lnTo>
                    <a:pt x="83" y="100"/>
                  </a:lnTo>
                  <a:lnTo>
                    <a:pt x="83" y="98"/>
                  </a:lnTo>
                  <a:lnTo>
                    <a:pt x="85" y="98"/>
                  </a:lnTo>
                  <a:lnTo>
                    <a:pt x="87" y="98"/>
                  </a:lnTo>
                  <a:lnTo>
                    <a:pt x="87" y="100"/>
                  </a:lnTo>
                  <a:lnTo>
                    <a:pt x="89" y="100"/>
                  </a:lnTo>
                  <a:lnTo>
                    <a:pt x="91" y="100"/>
                  </a:lnTo>
                  <a:lnTo>
                    <a:pt x="92" y="100"/>
                  </a:lnTo>
                  <a:lnTo>
                    <a:pt x="94" y="100"/>
                  </a:lnTo>
                  <a:lnTo>
                    <a:pt x="96" y="100"/>
                  </a:lnTo>
                  <a:lnTo>
                    <a:pt x="98" y="100"/>
                  </a:lnTo>
                  <a:lnTo>
                    <a:pt x="100" y="100"/>
                  </a:lnTo>
                  <a:lnTo>
                    <a:pt x="102" y="100"/>
                  </a:lnTo>
                  <a:lnTo>
                    <a:pt x="104" y="100"/>
                  </a:lnTo>
                  <a:lnTo>
                    <a:pt x="104" y="98"/>
                  </a:lnTo>
                  <a:lnTo>
                    <a:pt x="106" y="100"/>
                  </a:lnTo>
                  <a:lnTo>
                    <a:pt x="108" y="100"/>
                  </a:lnTo>
                  <a:lnTo>
                    <a:pt x="110" y="102"/>
                  </a:lnTo>
                  <a:lnTo>
                    <a:pt x="110" y="104"/>
                  </a:lnTo>
                  <a:lnTo>
                    <a:pt x="110" y="106"/>
                  </a:lnTo>
                  <a:lnTo>
                    <a:pt x="110" y="108"/>
                  </a:lnTo>
                  <a:lnTo>
                    <a:pt x="108" y="110"/>
                  </a:lnTo>
                  <a:lnTo>
                    <a:pt x="106" y="110"/>
                  </a:lnTo>
                  <a:lnTo>
                    <a:pt x="106" y="114"/>
                  </a:lnTo>
                  <a:lnTo>
                    <a:pt x="106" y="116"/>
                  </a:lnTo>
                  <a:lnTo>
                    <a:pt x="106" y="118"/>
                  </a:lnTo>
                  <a:lnTo>
                    <a:pt x="104" y="119"/>
                  </a:lnTo>
                  <a:lnTo>
                    <a:pt x="104" y="121"/>
                  </a:lnTo>
                  <a:lnTo>
                    <a:pt x="104" y="123"/>
                  </a:lnTo>
                  <a:lnTo>
                    <a:pt x="102" y="123"/>
                  </a:lnTo>
                  <a:lnTo>
                    <a:pt x="102" y="125"/>
                  </a:lnTo>
                  <a:lnTo>
                    <a:pt x="100" y="125"/>
                  </a:lnTo>
                  <a:lnTo>
                    <a:pt x="100" y="127"/>
                  </a:lnTo>
                  <a:lnTo>
                    <a:pt x="100" y="129"/>
                  </a:lnTo>
                  <a:lnTo>
                    <a:pt x="98" y="129"/>
                  </a:lnTo>
                  <a:lnTo>
                    <a:pt x="98" y="131"/>
                  </a:lnTo>
                  <a:lnTo>
                    <a:pt x="98" y="133"/>
                  </a:lnTo>
                  <a:lnTo>
                    <a:pt x="96" y="133"/>
                  </a:lnTo>
                  <a:lnTo>
                    <a:pt x="96" y="135"/>
                  </a:lnTo>
                  <a:lnTo>
                    <a:pt x="94" y="135"/>
                  </a:lnTo>
                  <a:lnTo>
                    <a:pt x="92" y="135"/>
                  </a:lnTo>
                  <a:lnTo>
                    <a:pt x="91" y="137"/>
                  </a:lnTo>
                  <a:lnTo>
                    <a:pt x="89" y="137"/>
                  </a:lnTo>
                  <a:lnTo>
                    <a:pt x="87" y="139"/>
                  </a:lnTo>
                  <a:lnTo>
                    <a:pt x="85" y="139"/>
                  </a:lnTo>
                  <a:lnTo>
                    <a:pt x="87" y="139"/>
                  </a:lnTo>
                  <a:lnTo>
                    <a:pt x="89" y="139"/>
                  </a:lnTo>
                  <a:lnTo>
                    <a:pt x="91" y="137"/>
                  </a:lnTo>
                  <a:lnTo>
                    <a:pt x="92" y="137"/>
                  </a:lnTo>
                  <a:lnTo>
                    <a:pt x="92" y="135"/>
                  </a:lnTo>
                  <a:lnTo>
                    <a:pt x="92" y="137"/>
                  </a:lnTo>
                  <a:lnTo>
                    <a:pt x="94" y="137"/>
                  </a:lnTo>
                  <a:lnTo>
                    <a:pt x="94" y="139"/>
                  </a:lnTo>
                  <a:lnTo>
                    <a:pt x="92" y="139"/>
                  </a:lnTo>
                  <a:lnTo>
                    <a:pt x="94" y="139"/>
                  </a:lnTo>
                  <a:lnTo>
                    <a:pt x="96" y="139"/>
                  </a:lnTo>
                  <a:lnTo>
                    <a:pt x="96" y="141"/>
                  </a:lnTo>
                  <a:lnTo>
                    <a:pt x="96" y="142"/>
                  </a:lnTo>
                  <a:lnTo>
                    <a:pt x="94" y="142"/>
                  </a:lnTo>
                  <a:lnTo>
                    <a:pt x="94" y="144"/>
                  </a:lnTo>
                  <a:lnTo>
                    <a:pt x="92" y="142"/>
                  </a:lnTo>
                  <a:lnTo>
                    <a:pt x="91" y="142"/>
                  </a:lnTo>
                  <a:lnTo>
                    <a:pt x="91" y="144"/>
                  </a:lnTo>
                  <a:lnTo>
                    <a:pt x="89" y="144"/>
                  </a:lnTo>
                  <a:lnTo>
                    <a:pt x="89" y="146"/>
                  </a:lnTo>
                  <a:lnTo>
                    <a:pt x="87" y="146"/>
                  </a:lnTo>
                  <a:lnTo>
                    <a:pt x="87" y="148"/>
                  </a:lnTo>
                  <a:lnTo>
                    <a:pt x="85" y="148"/>
                  </a:lnTo>
                  <a:lnTo>
                    <a:pt x="83" y="148"/>
                  </a:lnTo>
                  <a:lnTo>
                    <a:pt x="81" y="148"/>
                  </a:lnTo>
                  <a:lnTo>
                    <a:pt x="79" y="148"/>
                  </a:lnTo>
                  <a:lnTo>
                    <a:pt x="79" y="146"/>
                  </a:lnTo>
                  <a:lnTo>
                    <a:pt x="77" y="146"/>
                  </a:lnTo>
                  <a:lnTo>
                    <a:pt x="79" y="146"/>
                  </a:lnTo>
                  <a:lnTo>
                    <a:pt x="79" y="148"/>
                  </a:lnTo>
                  <a:lnTo>
                    <a:pt x="81" y="148"/>
                  </a:lnTo>
                  <a:lnTo>
                    <a:pt x="85" y="148"/>
                  </a:lnTo>
                  <a:lnTo>
                    <a:pt x="85" y="150"/>
                  </a:lnTo>
                  <a:lnTo>
                    <a:pt x="89" y="150"/>
                  </a:lnTo>
                  <a:lnTo>
                    <a:pt x="91" y="150"/>
                  </a:lnTo>
                  <a:lnTo>
                    <a:pt x="92" y="150"/>
                  </a:lnTo>
                  <a:lnTo>
                    <a:pt x="92" y="148"/>
                  </a:lnTo>
                  <a:lnTo>
                    <a:pt x="92" y="146"/>
                  </a:lnTo>
                  <a:lnTo>
                    <a:pt x="94" y="146"/>
                  </a:lnTo>
                  <a:lnTo>
                    <a:pt x="96" y="146"/>
                  </a:lnTo>
                  <a:lnTo>
                    <a:pt x="96" y="148"/>
                  </a:lnTo>
                  <a:lnTo>
                    <a:pt x="98" y="148"/>
                  </a:lnTo>
                  <a:lnTo>
                    <a:pt x="96" y="148"/>
                  </a:lnTo>
                  <a:lnTo>
                    <a:pt x="98" y="148"/>
                  </a:lnTo>
                  <a:lnTo>
                    <a:pt x="100" y="150"/>
                  </a:lnTo>
                  <a:lnTo>
                    <a:pt x="102" y="150"/>
                  </a:lnTo>
                  <a:lnTo>
                    <a:pt x="104" y="152"/>
                  </a:lnTo>
                  <a:lnTo>
                    <a:pt x="106" y="152"/>
                  </a:lnTo>
                  <a:lnTo>
                    <a:pt x="106" y="154"/>
                  </a:lnTo>
                  <a:lnTo>
                    <a:pt x="108" y="158"/>
                  </a:lnTo>
                  <a:lnTo>
                    <a:pt x="110" y="158"/>
                  </a:lnTo>
                  <a:lnTo>
                    <a:pt x="110" y="160"/>
                  </a:lnTo>
                  <a:lnTo>
                    <a:pt x="112" y="160"/>
                  </a:lnTo>
                  <a:lnTo>
                    <a:pt x="112" y="162"/>
                  </a:lnTo>
                  <a:lnTo>
                    <a:pt x="114" y="162"/>
                  </a:lnTo>
                  <a:lnTo>
                    <a:pt x="112" y="164"/>
                  </a:lnTo>
                  <a:lnTo>
                    <a:pt x="114" y="164"/>
                  </a:lnTo>
                  <a:lnTo>
                    <a:pt x="114" y="166"/>
                  </a:lnTo>
                  <a:lnTo>
                    <a:pt x="114" y="167"/>
                  </a:lnTo>
                  <a:lnTo>
                    <a:pt x="114" y="169"/>
                  </a:lnTo>
                  <a:lnTo>
                    <a:pt x="114" y="171"/>
                  </a:lnTo>
                  <a:lnTo>
                    <a:pt x="114" y="173"/>
                  </a:lnTo>
                  <a:lnTo>
                    <a:pt x="116" y="175"/>
                  </a:lnTo>
                  <a:lnTo>
                    <a:pt x="116" y="177"/>
                  </a:lnTo>
                  <a:lnTo>
                    <a:pt x="117" y="177"/>
                  </a:lnTo>
                  <a:lnTo>
                    <a:pt x="117" y="179"/>
                  </a:lnTo>
                  <a:lnTo>
                    <a:pt x="117" y="183"/>
                  </a:lnTo>
                  <a:lnTo>
                    <a:pt x="117" y="185"/>
                  </a:lnTo>
                  <a:lnTo>
                    <a:pt x="119" y="185"/>
                  </a:lnTo>
                  <a:lnTo>
                    <a:pt x="119" y="187"/>
                  </a:lnTo>
                  <a:lnTo>
                    <a:pt x="119" y="189"/>
                  </a:lnTo>
                  <a:lnTo>
                    <a:pt x="119" y="187"/>
                  </a:lnTo>
                  <a:lnTo>
                    <a:pt x="121" y="187"/>
                  </a:lnTo>
                  <a:lnTo>
                    <a:pt x="123" y="189"/>
                  </a:lnTo>
                  <a:lnTo>
                    <a:pt x="125" y="189"/>
                  </a:lnTo>
                  <a:lnTo>
                    <a:pt x="129" y="190"/>
                  </a:lnTo>
                  <a:lnTo>
                    <a:pt x="129" y="192"/>
                  </a:lnTo>
                  <a:lnTo>
                    <a:pt x="131" y="192"/>
                  </a:lnTo>
                  <a:lnTo>
                    <a:pt x="131" y="194"/>
                  </a:lnTo>
                  <a:lnTo>
                    <a:pt x="131" y="196"/>
                  </a:lnTo>
                  <a:lnTo>
                    <a:pt x="133" y="196"/>
                  </a:lnTo>
                  <a:lnTo>
                    <a:pt x="133" y="198"/>
                  </a:lnTo>
                  <a:lnTo>
                    <a:pt x="135" y="198"/>
                  </a:lnTo>
                  <a:lnTo>
                    <a:pt x="135" y="200"/>
                  </a:lnTo>
                  <a:lnTo>
                    <a:pt x="137" y="200"/>
                  </a:lnTo>
                  <a:lnTo>
                    <a:pt x="137" y="202"/>
                  </a:lnTo>
                  <a:lnTo>
                    <a:pt x="135" y="202"/>
                  </a:lnTo>
                  <a:lnTo>
                    <a:pt x="135" y="204"/>
                  </a:lnTo>
                  <a:lnTo>
                    <a:pt x="135" y="206"/>
                  </a:lnTo>
                  <a:lnTo>
                    <a:pt x="137" y="208"/>
                  </a:lnTo>
                  <a:lnTo>
                    <a:pt x="137" y="210"/>
                  </a:lnTo>
                  <a:lnTo>
                    <a:pt x="140" y="214"/>
                  </a:lnTo>
                  <a:lnTo>
                    <a:pt x="140" y="215"/>
                  </a:lnTo>
                  <a:lnTo>
                    <a:pt x="139" y="214"/>
                  </a:lnTo>
                  <a:lnTo>
                    <a:pt x="137" y="214"/>
                  </a:lnTo>
                  <a:lnTo>
                    <a:pt x="135" y="212"/>
                  </a:lnTo>
                  <a:lnTo>
                    <a:pt x="133" y="212"/>
                  </a:lnTo>
                  <a:lnTo>
                    <a:pt x="131" y="212"/>
                  </a:lnTo>
                  <a:lnTo>
                    <a:pt x="129" y="212"/>
                  </a:lnTo>
                  <a:lnTo>
                    <a:pt x="127" y="212"/>
                  </a:lnTo>
                  <a:lnTo>
                    <a:pt x="127" y="214"/>
                  </a:lnTo>
                  <a:lnTo>
                    <a:pt x="127" y="212"/>
                  </a:lnTo>
                  <a:lnTo>
                    <a:pt x="129" y="212"/>
                  </a:lnTo>
                  <a:lnTo>
                    <a:pt x="129" y="214"/>
                  </a:lnTo>
                  <a:lnTo>
                    <a:pt x="131" y="214"/>
                  </a:lnTo>
                  <a:lnTo>
                    <a:pt x="133" y="212"/>
                  </a:lnTo>
                  <a:lnTo>
                    <a:pt x="135" y="212"/>
                  </a:lnTo>
                  <a:lnTo>
                    <a:pt x="135" y="214"/>
                  </a:lnTo>
                  <a:lnTo>
                    <a:pt x="135" y="215"/>
                  </a:lnTo>
                  <a:lnTo>
                    <a:pt x="137" y="215"/>
                  </a:lnTo>
                  <a:lnTo>
                    <a:pt x="139" y="217"/>
                  </a:lnTo>
                  <a:lnTo>
                    <a:pt x="140" y="217"/>
                  </a:lnTo>
                  <a:lnTo>
                    <a:pt x="140" y="219"/>
                  </a:lnTo>
                  <a:lnTo>
                    <a:pt x="142" y="219"/>
                  </a:lnTo>
                  <a:lnTo>
                    <a:pt x="142" y="221"/>
                  </a:lnTo>
                  <a:lnTo>
                    <a:pt x="144" y="225"/>
                  </a:lnTo>
                  <a:lnTo>
                    <a:pt x="144" y="227"/>
                  </a:lnTo>
                  <a:lnTo>
                    <a:pt x="144" y="229"/>
                  </a:lnTo>
                  <a:lnTo>
                    <a:pt x="142" y="229"/>
                  </a:lnTo>
                  <a:lnTo>
                    <a:pt x="140" y="231"/>
                  </a:lnTo>
                  <a:lnTo>
                    <a:pt x="140" y="233"/>
                  </a:lnTo>
                  <a:lnTo>
                    <a:pt x="139" y="233"/>
                  </a:lnTo>
                  <a:lnTo>
                    <a:pt x="139" y="235"/>
                  </a:lnTo>
                  <a:lnTo>
                    <a:pt x="140" y="235"/>
                  </a:lnTo>
                  <a:lnTo>
                    <a:pt x="142" y="237"/>
                  </a:lnTo>
                  <a:lnTo>
                    <a:pt x="144" y="237"/>
                  </a:lnTo>
                  <a:lnTo>
                    <a:pt x="144" y="235"/>
                  </a:lnTo>
                  <a:lnTo>
                    <a:pt x="146" y="235"/>
                  </a:lnTo>
                  <a:lnTo>
                    <a:pt x="146" y="233"/>
                  </a:lnTo>
                  <a:lnTo>
                    <a:pt x="148" y="233"/>
                  </a:lnTo>
                  <a:lnTo>
                    <a:pt x="148" y="231"/>
                  </a:lnTo>
                  <a:lnTo>
                    <a:pt x="148" y="233"/>
                  </a:lnTo>
                  <a:lnTo>
                    <a:pt x="148" y="231"/>
                  </a:lnTo>
                  <a:lnTo>
                    <a:pt x="150" y="231"/>
                  </a:lnTo>
                  <a:lnTo>
                    <a:pt x="150" y="233"/>
                  </a:lnTo>
                  <a:lnTo>
                    <a:pt x="152" y="233"/>
                  </a:lnTo>
                  <a:lnTo>
                    <a:pt x="154" y="233"/>
                  </a:lnTo>
                  <a:lnTo>
                    <a:pt x="158" y="233"/>
                  </a:lnTo>
                  <a:lnTo>
                    <a:pt x="160" y="235"/>
                  </a:lnTo>
                  <a:lnTo>
                    <a:pt x="164" y="237"/>
                  </a:lnTo>
                  <a:lnTo>
                    <a:pt x="165" y="238"/>
                  </a:lnTo>
                  <a:lnTo>
                    <a:pt x="165" y="240"/>
                  </a:lnTo>
                  <a:lnTo>
                    <a:pt x="165" y="242"/>
                  </a:lnTo>
                  <a:lnTo>
                    <a:pt x="165" y="244"/>
                  </a:lnTo>
                  <a:lnTo>
                    <a:pt x="167" y="244"/>
                  </a:lnTo>
                  <a:lnTo>
                    <a:pt x="165" y="244"/>
                  </a:lnTo>
                  <a:lnTo>
                    <a:pt x="165" y="246"/>
                  </a:lnTo>
                  <a:lnTo>
                    <a:pt x="165" y="248"/>
                  </a:lnTo>
                  <a:lnTo>
                    <a:pt x="165" y="250"/>
                  </a:lnTo>
                  <a:lnTo>
                    <a:pt x="164" y="250"/>
                  </a:lnTo>
                  <a:lnTo>
                    <a:pt x="164" y="252"/>
                  </a:lnTo>
                  <a:lnTo>
                    <a:pt x="164" y="254"/>
                  </a:lnTo>
                  <a:lnTo>
                    <a:pt x="164" y="256"/>
                  </a:lnTo>
                  <a:lnTo>
                    <a:pt x="162" y="256"/>
                  </a:lnTo>
                  <a:lnTo>
                    <a:pt x="162" y="258"/>
                  </a:lnTo>
                  <a:lnTo>
                    <a:pt x="160" y="258"/>
                  </a:lnTo>
                  <a:lnTo>
                    <a:pt x="160" y="260"/>
                  </a:lnTo>
                  <a:lnTo>
                    <a:pt x="158" y="258"/>
                  </a:lnTo>
                  <a:lnTo>
                    <a:pt x="158" y="256"/>
                  </a:lnTo>
                  <a:lnTo>
                    <a:pt x="156" y="256"/>
                  </a:lnTo>
                  <a:lnTo>
                    <a:pt x="158" y="258"/>
                  </a:lnTo>
                  <a:lnTo>
                    <a:pt x="156" y="258"/>
                  </a:lnTo>
                  <a:lnTo>
                    <a:pt x="156" y="260"/>
                  </a:lnTo>
                  <a:lnTo>
                    <a:pt x="158" y="260"/>
                  </a:lnTo>
                  <a:lnTo>
                    <a:pt x="158" y="258"/>
                  </a:lnTo>
                  <a:lnTo>
                    <a:pt x="158" y="260"/>
                  </a:lnTo>
                  <a:lnTo>
                    <a:pt x="158" y="262"/>
                  </a:lnTo>
                  <a:lnTo>
                    <a:pt x="158" y="260"/>
                  </a:lnTo>
                  <a:lnTo>
                    <a:pt x="160" y="260"/>
                  </a:lnTo>
                  <a:lnTo>
                    <a:pt x="160" y="262"/>
                  </a:lnTo>
                  <a:lnTo>
                    <a:pt x="158" y="262"/>
                  </a:lnTo>
                  <a:lnTo>
                    <a:pt x="158" y="263"/>
                  </a:lnTo>
                  <a:lnTo>
                    <a:pt x="156" y="263"/>
                  </a:lnTo>
                  <a:lnTo>
                    <a:pt x="154" y="263"/>
                  </a:lnTo>
                  <a:lnTo>
                    <a:pt x="154" y="262"/>
                  </a:lnTo>
                  <a:lnTo>
                    <a:pt x="152" y="263"/>
                  </a:lnTo>
                  <a:lnTo>
                    <a:pt x="150" y="263"/>
                  </a:lnTo>
                  <a:lnTo>
                    <a:pt x="150" y="265"/>
                  </a:lnTo>
                  <a:lnTo>
                    <a:pt x="152" y="265"/>
                  </a:lnTo>
                  <a:lnTo>
                    <a:pt x="152" y="263"/>
                  </a:lnTo>
                  <a:lnTo>
                    <a:pt x="154" y="263"/>
                  </a:lnTo>
                  <a:lnTo>
                    <a:pt x="154" y="265"/>
                  </a:lnTo>
                  <a:lnTo>
                    <a:pt x="154" y="267"/>
                  </a:lnTo>
                  <a:lnTo>
                    <a:pt x="152" y="267"/>
                  </a:lnTo>
                  <a:lnTo>
                    <a:pt x="154" y="267"/>
                  </a:lnTo>
                  <a:lnTo>
                    <a:pt x="152" y="269"/>
                  </a:lnTo>
                  <a:lnTo>
                    <a:pt x="150" y="269"/>
                  </a:lnTo>
                  <a:lnTo>
                    <a:pt x="148" y="269"/>
                  </a:lnTo>
                  <a:lnTo>
                    <a:pt x="146" y="269"/>
                  </a:lnTo>
                  <a:lnTo>
                    <a:pt x="146" y="271"/>
                  </a:lnTo>
                  <a:lnTo>
                    <a:pt x="144" y="271"/>
                  </a:lnTo>
                  <a:lnTo>
                    <a:pt x="146" y="271"/>
                  </a:lnTo>
                  <a:lnTo>
                    <a:pt x="150" y="271"/>
                  </a:lnTo>
                  <a:lnTo>
                    <a:pt x="148" y="271"/>
                  </a:lnTo>
                  <a:lnTo>
                    <a:pt x="148" y="273"/>
                  </a:lnTo>
                  <a:lnTo>
                    <a:pt x="146" y="273"/>
                  </a:lnTo>
                  <a:lnTo>
                    <a:pt x="148" y="273"/>
                  </a:lnTo>
                  <a:lnTo>
                    <a:pt x="150" y="273"/>
                  </a:lnTo>
                  <a:lnTo>
                    <a:pt x="154" y="273"/>
                  </a:lnTo>
                  <a:lnTo>
                    <a:pt x="156" y="273"/>
                  </a:lnTo>
                  <a:lnTo>
                    <a:pt x="162" y="273"/>
                  </a:lnTo>
                  <a:lnTo>
                    <a:pt x="162" y="275"/>
                  </a:lnTo>
                  <a:lnTo>
                    <a:pt x="160" y="275"/>
                  </a:lnTo>
                  <a:lnTo>
                    <a:pt x="160" y="277"/>
                  </a:lnTo>
                  <a:lnTo>
                    <a:pt x="162" y="277"/>
                  </a:lnTo>
                  <a:lnTo>
                    <a:pt x="160" y="279"/>
                  </a:lnTo>
                  <a:lnTo>
                    <a:pt x="160" y="281"/>
                  </a:lnTo>
                  <a:lnTo>
                    <a:pt x="158" y="281"/>
                  </a:lnTo>
                  <a:lnTo>
                    <a:pt x="156" y="281"/>
                  </a:lnTo>
                  <a:lnTo>
                    <a:pt x="154" y="283"/>
                  </a:lnTo>
                  <a:lnTo>
                    <a:pt x="154" y="285"/>
                  </a:lnTo>
                  <a:lnTo>
                    <a:pt x="152" y="285"/>
                  </a:lnTo>
                  <a:lnTo>
                    <a:pt x="150" y="285"/>
                  </a:lnTo>
                  <a:lnTo>
                    <a:pt x="148" y="286"/>
                  </a:lnTo>
                  <a:lnTo>
                    <a:pt x="144" y="286"/>
                  </a:lnTo>
                  <a:lnTo>
                    <a:pt x="144" y="288"/>
                  </a:lnTo>
                  <a:lnTo>
                    <a:pt x="142" y="288"/>
                  </a:lnTo>
                  <a:lnTo>
                    <a:pt x="140" y="288"/>
                  </a:lnTo>
                  <a:lnTo>
                    <a:pt x="139" y="288"/>
                  </a:lnTo>
                  <a:lnTo>
                    <a:pt x="135" y="286"/>
                  </a:lnTo>
                  <a:lnTo>
                    <a:pt x="133" y="288"/>
                  </a:lnTo>
                  <a:lnTo>
                    <a:pt x="129" y="288"/>
                  </a:lnTo>
                  <a:lnTo>
                    <a:pt x="127" y="288"/>
                  </a:lnTo>
                  <a:lnTo>
                    <a:pt x="125" y="288"/>
                  </a:lnTo>
                  <a:lnTo>
                    <a:pt x="125" y="290"/>
                  </a:lnTo>
                  <a:lnTo>
                    <a:pt x="123" y="288"/>
                  </a:lnTo>
                  <a:lnTo>
                    <a:pt x="125" y="288"/>
                  </a:lnTo>
                  <a:lnTo>
                    <a:pt x="123" y="286"/>
                  </a:lnTo>
                  <a:lnTo>
                    <a:pt x="121" y="286"/>
                  </a:lnTo>
                  <a:lnTo>
                    <a:pt x="121" y="288"/>
                  </a:lnTo>
                  <a:lnTo>
                    <a:pt x="121" y="286"/>
                  </a:lnTo>
                  <a:lnTo>
                    <a:pt x="119" y="286"/>
                  </a:lnTo>
                  <a:lnTo>
                    <a:pt x="121" y="286"/>
                  </a:lnTo>
                  <a:lnTo>
                    <a:pt x="121" y="288"/>
                  </a:lnTo>
                  <a:lnTo>
                    <a:pt x="119" y="288"/>
                  </a:lnTo>
                  <a:lnTo>
                    <a:pt x="119" y="286"/>
                  </a:lnTo>
                  <a:lnTo>
                    <a:pt x="117" y="286"/>
                  </a:lnTo>
                  <a:lnTo>
                    <a:pt x="116" y="285"/>
                  </a:lnTo>
                  <a:lnTo>
                    <a:pt x="116" y="286"/>
                  </a:lnTo>
                  <a:lnTo>
                    <a:pt x="117" y="286"/>
                  </a:lnTo>
                  <a:lnTo>
                    <a:pt x="117" y="288"/>
                  </a:lnTo>
                  <a:lnTo>
                    <a:pt x="116" y="288"/>
                  </a:lnTo>
                  <a:lnTo>
                    <a:pt x="114" y="288"/>
                  </a:lnTo>
                  <a:lnTo>
                    <a:pt x="114" y="290"/>
                  </a:lnTo>
                  <a:lnTo>
                    <a:pt x="112" y="290"/>
                  </a:lnTo>
                  <a:lnTo>
                    <a:pt x="110" y="290"/>
                  </a:lnTo>
                  <a:lnTo>
                    <a:pt x="108" y="290"/>
                  </a:lnTo>
                  <a:lnTo>
                    <a:pt x="106" y="290"/>
                  </a:lnTo>
                  <a:lnTo>
                    <a:pt x="108" y="290"/>
                  </a:lnTo>
                  <a:lnTo>
                    <a:pt x="108" y="292"/>
                  </a:lnTo>
                  <a:lnTo>
                    <a:pt x="106" y="292"/>
                  </a:lnTo>
                  <a:lnTo>
                    <a:pt x="104" y="292"/>
                  </a:lnTo>
                  <a:lnTo>
                    <a:pt x="100" y="292"/>
                  </a:lnTo>
                  <a:lnTo>
                    <a:pt x="98" y="292"/>
                  </a:lnTo>
                  <a:lnTo>
                    <a:pt x="98" y="294"/>
                  </a:lnTo>
                  <a:lnTo>
                    <a:pt x="100" y="294"/>
                  </a:lnTo>
                  <a:lnTo>
                    <a:pt x="98" y="294"/>
                  </a:lnTo>
                  <a:lnTo>
                    <a:pt x="98" y="292"/>
                  </a:lnTo>
                  <a:lnTo>
                    <a:pt x="96" y="290"/>
                  </a:lnTo>
                  <a:lnTo>
                    <a:pt x="92" y="290"/>
                  </a:lnTo>
                  <a:lnTo>
                    <a:pt x="91" y="290"/>
                  </a:lnTo>
                  <a:lnTo>
                    <a:pt x="89" y="290"/>
                  </a:lnTo>
                  <a:lnTo>
                    <a:pt x="87" y="290"/>
                  </a:lnTo>
                  <a:lnTo>
                    <a:pt x="87" y="292"/>
                  </a:lnTo>
                  <a:lnTo>
                    <a:pt x="85" y="292"/>
                  </a:lnTo>
                  <a:lnTo>
                    <a:pt x="83" y="292"/>
                  </a:lnTo>
                  <a:lnTo>
                    <a:pt x="83" y="290"/>
                  </a:lnTo>
                  <a:lnTo>
                    <a:pt x="83" y="292"/>
                  </a:lnTo>
                  <a:lnTo>
                    <a:pt x="83" y="294"/>
                  </a:lnTo>
                  <a:lnTo>
                    <a:pt x="83" y="296"/>
                  </a:lnTo>
                  <a:lnTo>
                    <a:pt x="81" y="296"/>
                  </a:lnTo>
                  <a:lnTo>
                    <a:pt x="81" y="298"/>
                  </a:lnTo>
                  <a:lnTo>
                    <a:pt x="83" y="298"/>
                  </a:lnTo>
                  <a:lnTo>
                    <a:pt x="83" y="300"/>
                  </a:lnTo>
                  <a:lnTo>
                    <a:pt x="81" y="300"/>
                  </a:lnTo>
                  <a:lnTo>
                    <a:pt x="81" y="302"/>
                  </a:lnTo>
                  <a:lnTo>
                    <a:pt x="79" y="302"/>
                  </a:lnTo>
                  <a:lnTo>
                    <a:pt x="77" y="302"/>
                  </a:lnTo>
                  <a:lnTo>
                    <a:pt x="77" y="300"/>
                  </a:lnTo>
                  <a:lnTo>
                    <a:pt x="75" y="300"/>
                  </a:lnTo>
                  <a:lnTo>
                    <a:pt x="73" y="300"/>
                  </a:lnTo>
                  <a:lnTo>
                    <a:pt x="73" y="298"/>
                  </a:lnTo>
                  <a:lnTo>
                    <a:pt x="71" y="298"/>
                  </a:lnTo>
                  <a:lnTo>
                    <a:pt x="71" y="296"/>
                  </a:lnTo>
                  <a:lnTo>
                    <a:pt x="71" y="298"/>
                  </a:lnTo>
                  <a:lnTo>
                    <a:pt x="69" y="298"/>
                  </a:lnTo>
                  <a:lnTo>
                    <a:pt x="71" y="298"/>
                  </a:lnTo>
                  <a:lnTo>
                    <a:pt x="71" y="300"/>
                  </a:lnTo>
                  <a:lnTo>
                    <a:pt x="69" y="298"/>
                  </a:lnTo>
                  <a:lnTo>
                    <a:pt x="68" y="300"/>
                  </a:lnTo>
                  <a:lnTo>
                    <a:pt x="64" y="300"/>
                  </a:lnTo>
                  <a:lnTo>
                    <a:pt x="62" y="300"/>
                  </a:lnTo>
                  <a:lnTo>
                    <a:pt x="62" y="302"/>
                  </a:lnTo>
                  <a:lnTo>
                    <a:pt x="60" y="302"/>
                  </a:lnTo>
                  <a:lnTo>
                    <a:pt x="60" y="304"/>
                  </a:lnTo>
                  <a:lnTo>
                    <a:pt x="58" y="304"/>
                  </a:lnTo>
                  <a:lnTo>
                    <a:pt x="58" y="306"/>
                  </a:lnTo>
                  <a:lnTo>
                    <a:pt x="56" y="306"/>
                  </a:lnTo>
                  <a:lnTo>
                    <a:pt x="58" y="306"/>
                  </a:lnTo>
                  <a:lnTo>
                    <a:pt x="58" y="308"/>
                  </a:lnTo>
                  <a:lnTo>
                    <a:pt x="56" y="308"/>
                  </a:lnTo>
                  <a:lnTo>
                    <a:pt x="56" y="309"/>
                  </a:lnTo>
                  <a:lnTo>
                    <a:pt x="54" y="308"/>
                  </a:lnTo>
                  <a:lnTo>
                    <a:pt x="54" y="306"/>
                  </a:lnTo>
                  <a:lnTo>
                    <a:pt x="52" y="306"/>
                  </a:lnTo>
                  <a:lnTo>
                    <a:pt x="52" y="304"/>
                  </a:lnTo>
                  <a:lnTo>
                    <a:pt x="50" y="304"/>
                  </a:lnTo>
                  <a:lnTo>
                    <a:pt x="50" y="306"/>
                  </a:lnTo>
                  <a:lnTo>
                    <a:pt x="48" y="308"/>
                  </a:lnTo>
                  <a:lnTo>
                    <a:pt x="48" y="306"/>
                  </a:lnTo>
                  <a:lnTo>
                    <a:pt x="46" y="306"/>
                  </a:lnTo>
                  <a:lnTo>
                    <a:pt x="48" y="306"/>
                  </a:lnTo>
                  <a:lnTo>
                    <a:pt x="48" y="304"/>
                  </a:lnTo>
                  <a:lnTo>
                    <a:pt x="50" y="304"/>
                  </a:lnTo>
                  <a:lnTo>
                    <a:pt x="50" y="302"/>
                  </a:lnTo>
                  <a:lnTo>
                    <a:pt x="52" y="304"/>
                  </a:lnTo>
                  <a:lnTo>
                    <a:pt x="52" y="302"/>
                  </a:lnTo>
                  <a:lnTo>
                    <a:pt x="54" y="302"/>
                  </a:lnTo>
                  <a:lnTo>
                    <a:pt x="56" y="300"/>
                  </a:lnTo>
                  <a:lnTo>
                    <a:pt x="56" y="298"/>
                  </a:lnTo>
                  <a:lnTo>
                    <a:pt x="58" y="298"/>
                  </a:lnTo>
                  <a:lnTo>
                    <a:pt x="58" y="296"/>
                  </a:lnTo>
                  <a:lnTo>
                    <a:pt x="58" y="294"/>
                  </a:lnTo>
                  <a:lnTo>
                    <a:pt x="60" y="294"/>
                  </a:lnTo>
                  <a:lnTo>
                    <a:pt x="62" y="294"/>
                  </a:lnTo>
                  <a:lnTo>
                    <a:pt x="60" y="294"/>
                  </a:lnTo>
                  <a:lnTo>
                    <a:pt x="60" y="292"/>
                  </a:lnTo>
                  <a:lnTo>
                    <a:pt x="60" y="294"/>
                  </a:lnTo>
                  <a:lnTo>
                    <a:pt x="62" y="292"/>
                  </a:lnTo>
                  <a:lnTo>
                    <a:pt x="62" y="290"/>
                  </a:lnTo>
                  <a:lnTo>
                    <a:pt x="64" y="290"/>
                  </a:lnTo>
                  <a:lnTo>
                    <a:pt x="64" y="288"/>
                  </a:lnTo>
                  <a:lnTo>
                    <a:pt x="66" y="288"/>
                  </a:lnTo>
                  <a:lnTo>
                    <a:pt x="66" y="285"/>
                  </a:lnTo>
                  <a:lnTo>
                    <a:pt x="66" y="283"/>
                  </a:lnTo>
                  <a:lnTo>
                    <a:pt x="68" y="283"/>
                  </a:lnTo>
                  <a:lnTo>
                    <a:pt x="69" y="283"/>
                  </a:lnTo>
                  <a:lnTo>
                    <a:pt x="71" y="281"/>
                  </a:lnTo>
                  <a:lnTo>
                    <a:pt x="71" y="279"/>
                  </a:lnTo>
                  <a:lnTo>
                    <a:pt x="71" y="277"/>
                  </a:lnTo>
                  <a:lnTo>
                    <a:pt x="75" y="277"/>
                  </a:lnTo>
                  <a:lnTo>
                    <a:pt x="77" y="277"/>
                  </a:lnTo>
                  <a:lnTo>
                    <a:pt x="79" y="277"/>
                  </a:lnTo>
                  <a:lnTo>
                    <a:pt x="81" y="277"/>
                  </a:lnTo>
                  <a:lnTo>
                    <a:pt x="83" y="277"/>
                  </a:lnTo>
                  <a:lnTo>
                    <a:pt x="85" y="279"/>
                  </a:lnTo>
                  <a:lnTo>
                    <a:pt x="87" y="279"/>
                  </a:lnTo>
                  <a:lnTo>
                    <a:pt x="87" y="277"/>
                  </a:lnTo>
                  <a:lnTo>
                    <a:pt x="89" y="277"/>
                  </a:lnTo>
                  <a:lnTo>
                    <a:pt x="91" y="277"/>
                  </a:lnTo>
                  <a:lnTo>
                    <a:pt x="91" y="279"/>
                  </a:lnTo>
                  <a:lnTo>
                    <a:pt x="91" y="277"/>
                  </a:lnTo>
                  <a:lnTo>
                    <a:pt x="91" y="275"/>
                  </a:lnTo>
                  <a:lnTo>
                    <a:pt x="91" y="273"/>
                  </a:lnTo>
                  <a:lnTo>
                    <a:pt x="92" y="273"/>
                  </a:lnTo>
                  <a:lnTo>
                    <a:pt x="94" y="271"/>
                  </a:lnTo>
                  <a:lnTo>
                    <a:pt x="94" y="269"/>
                  </a:lnTo>
                  <a:lnTo>
                    <a:pt x="96" y="269"/>
                  </a:lnTo>
                  <a:lnTo>
                    <a:pt x="96" y="267"/>
                  </a:lnTo>
                  <a:lnTo>
                    <a:pt x="98" y="267"/>
                  </a:lnTo>
                  <a:lnTo>
                    <a:pt x="98" y="265"/>
                  </a:lnTo>
                  <a:lnTo>
                    <a:pt x="98" y="263"/>
                  </a:lnTo>
                  <a:lnTo>
                    <a:pt x="100" y="263"/>
                  </a:lnTo>
                  <a:lnTo>
                    <a:pt x="98" y="263"/>
                  </a:lnTo>
                  <a:lnTo>
                    <a:pt x="98" y="265"/>
                  </a:lnTo>
                  <a:lnTo>
                    <a:pt x="96" y="265"/>
                  </a:lnTo>
                  <a:lnTo>
                    <a:pt x="96" y="267"/>
                  </a:lnTo>
                  <a:lnTo>
                    <a:pt x="94" y="267"/>
                  </a:lnTo>
                  <a:lnTo>
                    <a:pt x="94" y="269"/>
                  </a:lnTo>
                  <a:lnTo>
                    <a:pt x="92" y="269"/>
                  </a:lnTo>
                  <a:lnTo>
                    <a:pt x="91" y="269"/>
                  </a:lnTo>
                  <a:lnTo>
                    <a:pt x="89" y="269"/>
                  </a:lnTo>
                  <a:lnTo>
                    <a:pt x="89" y="271"/>
                  </a:lnTo>
                  <a:lnTo>
                    <a:pt x="89" y="273"/>
                  </a:lnTo>
                  <a:lnTo>
                    <a:pt x="87" y="273"/>
                  </a:lnTo>
                  <a:lnTo>
                    <a:pt x="83" y="273"/>
                  </a:lnTo>
                  <a:lnTo>
                    <a:pt x="81" y="273"/>
                  </a:lnTo>
                  <a:lnTo>
                    <a:pt x="81" y="271"/>
                  </a:lnTo>
                  <a:lnTo>
                    <a:pt x="79" y="271"/>
                  </a:lnTo>
                  <a:lnTo>
                    <a:pt x="79" y="269"/>
                  </a:lnTo>
                  <a:lnTo>
                    <a:pt x="79" y="267"/>
                  </a:lnTo>
                  <a:lnTo>
                    <a:pt x="77" y="267"/>
                  </a:lnTo>
                  <a:lnTo>
                    <a:pt x="75" y="267"/>
                  </a:lnTo>
                  <a:lnTo>
                    <a:pt x="75" y="269"/>
                  </a:lnTo>
                  <a:lnTo>
                    <a:pt x="73" y="269"/>
                  </a:lnTo>
                  <a:lnTo>
                    <a:pt x="71" y="269"/>
                  </a:lnTo>
                  <a:lnTo>
                    <a:pt x="69" y="269"/>
                  </a:lnTo>
                  <a:lnTo>
                    <a:pt x="69" y="267"/>
                  </a:lnTo>
                  <a:lnTo>
                    <a:pt x="71" y="267"/>
                  </a:lnTo>
                  <a:lnTo>
                    <a:pt x="73" y="267"/>
                  </a:lnTo>
                  <a:lnTo>
                    <a:pt x="73" y="265"/>
                  </a:lnTo>
                  <a:lnTo>
                    <a:pt x="71" y="265"/>
                  </a:lnTo>
                  <a:lnTo>
                    <a:pt x="69" y="265"/>
                  </a:lnTo>
                  <a:lnTo>
                    <a:pt x="69" y="263"/>
                  </a:lnTo>
                  <a:lnTo>
                    <a:pt x="68" y="263"/>
                  </a:lnTo>
                  <a:lnTo>
                    <a:pt x="66" y="263"/>
                  </a:lnTo>
                  <a:lnTo>
                    <a:pt x="64" y="263"/>
                  </a:lnTo>
                  <a:lnTo>
                    <a:pt x="64" y="265"/>
                  </a:lnTo>
                  <a:lnTo>
                    <a:pt x="62" y="267"/>
                  </a:lnTo>
                  <a:lnTo>
                    <a:pt x="60" y="267"/>
                  </a:lnTo>
                  <a:lnTo>
                    <a:pt x="58" y="267"/>
                  </a:lnTo>
                  <a:lnTo>
                    <a:pt x="58" y="265"/>
                  </a:lnTo>
                  <a:lnTo>
                    <a:pt x="56" y="265"/>
                  </a:lnTo>
                  <a:lnTo>
                    <a:pt x="58" y="265"/>
                  </a:lnTo>
                  <a:lnTo>
                    <a:pt x="60" y="265"/>
                  </a:lnTo>
                  <a:lnTo>
                    <a:pt x="62" y="265"/>
                  </a:lnTo>
                  <a:lnTo>
                    <a:pt x="60" y="263"/>
                  </a:lnTo>
                  <a:lnTo>
                    <a:pt x="62" y="263"/>
                  </a:lnTo>
                  <a:lnTo>
                    <a:pt x="60" y="263"/>
                  </a:lnTo>
                  <a:lnTo>
                    <a:pt x="60" y="265"/>
                  </a:lnTo>
                  <a:lnTo>
                    <a:pt x="58" y="265"/>
                  </a:lnTo>
                  <a:lnTo>
                    <a:pt x="56" y="265"/>
                  </a:lnTo>
                  <a:lnTo>
                    <a:pt x="56" y="263"/>
                  </a:lnTo>
                  <a:lnTo>
                    <a:pt x="54" y="263"/>
                  </a:lnTo>
                  <a:lnTo>
                    <a:pt x="56" y="263"/>
                  </a:lnTo>
                  <a:lnTo>
                    <a:pt x="58" y="263"/>
                  </a:lnTo>
                  <a:lnTo>
                    <a:pt x="56" y="262"/>
                  </a:lnTo>
                  <a:lnTo>
                    <a:pt x="56" y="260"/>
                  </a:lnTo>
                  <a:lnTo>
                    <a:pt x="54" y="262"/>
                  </a:lnTo>
                  <a:lnTo>
                    <a:pt x="54" y="260"/>
                  </a:lnTo>
                  <a:lnTo>
                    <a:pt x="56" y="260"/>
                  </a:lnTo>
                  <a:lnTo>
                    <a:pt x="56" y="258"/>
                  </a:lnTo>
                  <a:lnTo>
                    <a:pt x="58" y="258"/>
                  </a:lnTo>
                  <a:lnTo>
                    <a:pt x="58" y="256"/>
                  </a:lnTo>
                  <a:lnTo>
                    <a:pt x="60" y="258"/>
                  </a:lnTo>
                  <a:lnTo>
                    <a:pt x="60" y="256"/>
                  </a:lnTo>
                  <a:lnTo>
                    <a:pt x="62" y="258"/>
                  </a:lnTo>
                  <a:lnTo>
                    <a:pt x="62" y="256"/>
                  </a:lnTo>
                  <a:lnTo>
                    <a:pt x="64" y="254"/>
                  </a:lnTo>
                  <a:lnTo>
                    <a:pt x="66" y="254"/>
                  </a:lnTo>
                  <a:lnTo>
                    <a:pt x="68" y="254"/>
                  </a:lnTo>
                  <a:lnTo>
                    <a:pt x="68" y="252"/>
                  </a:lnTo>
                  <a:lnTo>
                    <a:pt x="69" y="252"/>
                  </a:lnTo>
                  <a:lnTo>
                    <a:pt x="71" y="250"/>
                  </a:lnTo>
                  <a:lnTo>
                    <a:pt x="73" y="248"/>
                  </a:lnTo>
                  <a:lnTo>
                    <a:pt x="73" y="246"/>
                  </a:lnTo>
                  <a:lnTo>
                    <a:pt x="73" y="244"/>
                  </a:lnTo>
                  <a:lnTo>
                    <a:pt x="75" y="244"/>
                  </a:lnTo>
                  <a:lnTo>
                    <a:pt x="75" y="242"/>
                  </a:lnTo>
                  <a:lnTo>
                    <a:pt x="73" y="242"/>
                  </a:lnTo>
                  <a:lnTo>
                    <a:pt x="73" y="240"/>
                  </a:lnTo>
                  <a:lnTo>
                    <a:pt x="73" y="238"/>
                  </a:lnTo>
                  <a:lnTo>
                    <a:pt x="75" y="238"/>
                  </a:lnTo>
                  <a:lnTo>
                    <a:pt x="73" y="238"/>
                  </a:lnTo>
                  <a:lnTo>
                    <a:pt x="73" y="237"/>
                  </a:lnTo>
                  <a:lnTo>
                    <a:pt x="71" y="237"/>
                  </a:lnTo>
                  <a:lnTo>
                    <a:pt x="73" y="237"/>
                  </a:lnTo>
                  <a:lnTo>
                    <a:pt x="73" y="235"/>
                  </a:lnTo>
                  <a:lnTo>
                    <a:pt x="73" y="233"/>
                  </a:lnTo>
                  <a:lnTo>
                    <a:pt x="71" y="233"/>
                  </a:lnTo>
                  <a:lnTo>
                    <a:pt x="69" y="233"/>
                  </a:lnTo>
                  <a:lnTo>
                    <a:pt x="69" y="235"/>
                  </a:lnTo>
                  <a:lnTo>
                    <a:pt x="68" y="235"/>
                  </a:lnTo>
                  <a:lnTo>
                    <a:pt x="68" y="237"/>
                  </a:lnTo>
                  <a:lnTo>
                    <a:pt x="66" y="237"/>
                  </a:lnTo>
                  <a:lnTo>
                    <a:pt x="64" y="237"/>
                  </a:lnTo>
                  <a:lnTo>
                    <a:pt x="62" y="237"/>
                  </a:lnTo>
                  <a:lnTo>
                    <a:pt x="64" y="235"/>
                  </a:lnTo>
                  <a:lnTo>
                    <a:pt x="66" y="233"/>
                  </a:lnTo>
                  <a:lnTo>
                    <a:pt x="68" y="231"/>
                  </a:lnTo>
                  <a:lnTo>
                    <a:pt x="69" y="231"/>
                  </a:lnTo>
                  <a:lnTo>
                    <a:pt x="69" y="229"/>
                  </a:lnTo>
                  <a:lnTo>
                    <a:pt x="69" y="227"/>
                  </a:lnTo>
                  <a:lnTo>
                    <a:pt x="71" y="227"/>
                  </a:lnTo>
                  <a:lnTo>
                    <a:pt x="71" y="225"/>
                  </a:lnTo>
                  <a:lnTo>
                    <a:pt x="73" y="225"/>
                  </a:lnTo>
                  <a:lnTo>
                    <a:pt x="75" y="225"/>
                  </a:lnTo>
                  <a:lnTo>
                    <a:pt x="77" y="223"/>
                  </a:lnTo>
                  <a:lnTo>
                    <a:pt x="77" y="221"/>
                  </a:lnTo>
                  <a:lnTo>
                    <a:pt x="77" y="223"/>
                  </a:lnTo>
                  <a:lnTo>
                    <a:pt x="79" y="223"/>
                  </a:lnTo>
                  <a:lnTo>
                    <a:pt x="81" y="223"/>
                  </a:lnTo>
                  <a:lnTo>
                    <a:pt x="85" y="221"/>
                  </a:lnTo>
                  <a:lnTo>
                    <a:pt x="87" y="221"/>
                  </a:lnTo>
                  <a:lnTo>
                    <a:pt x="87" y="223"/>
                  </a:lnTo>
                  <a:lnTo>
                    <a:pt x="89" y="225"/>
                  </a:lnTo>
                  <a:lnTo>
                    <a:pt x="89" y="223"/>
                  </a:lnTo>
                  <a:lnTo>
                    <a:pt x="89" y="221"/>
                  </a:lnTo>
                  <a:lnTo>
                    <a:pt x="87" y="221"/>
                  </a:lnTo>
                  <a:lnTo>
                    <a:pt x="89" y="221"/>
                  </a:lnTo>
                  <a:lnTo>
                    <a:pt x="89" y="219"/>
                  </a:lnTo>
                  <a:lnTo>
                    <a:pt x="91" y="219"/>
                  </a:lnTo>
                  <a:lnTo>
                    <a:pt x="91" y="223"/>
                  </a:lnTo>
                  <a:lnTo>
                    <a:pt x="92" y="223"/>
                  </a:lnTo>
                  <a:lnTo>
                    <a:pt x="94" y="223"/>
                  </a:lnTo>
                  <a:lnTo>
                    <a:pt x="94" y="221"/>
                  </a:lnTo>
                  <a:lnTo>
                    <a:pt x="94" y="223"/>
                  </a:lnTo>
                  <a:lnTo>
                    <a:pt x="92" y="223"/>
                  </a:lnTo>
                  <a:lnTo>
                    <a:pt x="92" y="221"/>
                  </a:lnTo>
                  <a:lnTo>
                    <a:pt x="91" y="221"/>
                  </a:lnTo>
                  <a:lnTo>
                    <a:pt x="89" y="217"/>
                  </a:lnTo>
                  <a:lnTo>
                    <a:pt x="89" y="215"/>
                  </a:lnTo>
                  <a:lnTo>
                    <a:pt x="91" y="214"/>
                  </a:lnTo>
                  <a:lnTo>
                    <a:pt x="91" y="212"/>
                  </a:lnTo>
                  <a:lnTo>
                    <a:pt x="92" y="212"/>
                  </a:lnTo>
                  <a:lnTo>
                    <a:pt x="91" y="212"/>
                  </a:lnTo>
                  <a:lnTo>
                    <a:pt x="91" y="210"/>
                  </a:lnTo>
                  <a:lnTo>
                    <a:pt x="91" y="208"/>
                  </a:lnTo>
                  <a:lnTo>
                    <a:pt x="91" y="206"/>
                  </a:lnTo>
                  <a:lnTo>
                    <a:pt x="92" y="206"/>
                  </a:lnTo>
                  <a:lnTo>
                    <a:pt x="92" y="204"/>
                  </a:lnTo>
                  <a:lnTo>
                    <a:pt x="92" y="202"/>
                  </a:lnTo>
                  <a:lnTo>
                    <a:pt x="94" y="202"/>
                  </a:lnTo>
                  <a:lnTo>
                    <a:pt x="94" y="200"/>
                  </a:lnTo>
                  <a:lnTo>
                    <a:pt x="92" y="200"/>
                  </a:lnTo>
                  <a:lnTo>
                    <a:pt x="92" y="198"/>
                  </a:lnTo>
                  <a:lnTo>
                    <a:pt x="94" y="198"/>
                  </a:lnTo>
                  <a:lnTo>
                    <a:pt x="92" y="198"/>
                  </a:lnTo>
                  <a:lnTo>
                    <a:pt x="92" y="200"/>
                  </a:lnTo>
                  <a:lnTo>
                    <a:pt x="91" y="200"/>
                  </a:lnTo>
                  <a:lnTo>
                    <a:pt x="91" y="198"/>
                  </a:lnTo>
                  <a:lnTo>
                    <a:pt x="91" y="200"/>
                  </a:lnTo>
                  <a:lnTo>
                    <a:pt x="89" y="200"/>
                  </a:lnTo>
                  <a:lnTo>
                    <a:pt x="89" y="202"/>
                  </a:lnTo>
                  <a:lnTo>
                    <a:pt x="87" y="202"/>
                  </a:lnTo>
                  <a:lnTo>
                    <a:pt x="87" y="200"/>
                  </a:lnTo>
                  <a:lnTo>
                    <a:pt x="87" y="198"/>
                  </a:lnTo>
                  <a:lnTo>
                    <a:pt x="85" y="200"/>
                  </a:lnTo>
                  <a:lnTo>
                    <a:pt x="85" y="198"/>
                  </a:lnTo>
                  <a:lnTo>
                    <a:pt x="85" y="196"/>
                  </a:lnTo>
                  <a:lnTo>
                    <a:pt x="85" y="194"/>
                  </a:lnTo>
                  <a:lnTo>
                    <a:pt x="83" y="194"/>
                  </a:lnTo>
                  <a:lnTo>
                    <a:pt x="83" y="192"/>
                  </a:lnTo>
                  <a:lnTo>
                    <a:pt x="81" y="190"/>
                  </a:lnTo>
                  <a:lnTo>
                    <a:pt x="81" y="189"/>
                  </a:lnTo>
                  <a:lnTo>
                    <a:pt x="81" y="187"/>
                  </a:lnTo>
                  <a:lnTo>
                    <a:pt x="83" y="185"/>
                  </a:lnTo>
                  <a:lnTo>
                    <a:pt x="83" y="183"/>
                  </a:lnTo>
                  <a:lnTo>
                    <a:pt x="85" y="181"/>
                  </a:lnTo>
                  <a:lnTo>
                    <a:pt x="85" y="179"/>
                  </a:lnTo>
                  <a:lnTo>
                    <a:pt x="85" y="181"/>
                  </a:lnTo>
                  <a:lnTo>
                    <a:pt x="87" y="181"/>
                  </a:lnTo>
                  <a:lnTo>
                    <a:pt x="87" y="179"/>
                  </a:lnTo>
                  <a:lnTo>
                    <a:pt x="85" y="179"/>
                  </a:lnTo>
                  <a:lnTo>
                    <a:pt x="87" y="179"/>
                  </a:lnTo>
                  <a:lnTo>
                    <a:pt x="89" y="179"/>
                  </a:lnTo>
                  <a:lnTo>
                    <a:pt x="91" y="179"/>
                  </a:lnTo>
                  <a:lnTo>
                    <a:pt x="89" y="179"/>
                  </a:lnTo>
                  <a:lnTo>
                    <a:pt x="89" y="177"/>
                  </a:lnTo>
                  <a:lnTo>
                    <a:pt x="91" y="177"/>
                  </a:lnTo>
                  <a:lnTo>
                    <a:pt x="89" y="177"/>
                  </a:lnTo>
                  <a:lnTo>
                    <a:pt x="83" y="177"/>
                  </a:lnTo>
                  <a:lnTo>
                    <a:pt x="81" y="177"/>
                  </a:lnTo>
                  <a:lnTo>
                    <a:pt x="81" y="179"/>
                  </a:lnTo>
                  <a:lnTo>
                    <a:pt x="81" y="181"/>
                  </a:lnTo>
                  <a:lnTo>
                    <a:pt x="79" y="181"/>
                  </a:lnTo>
                  <a:lnTo>
                    <a:pt x="77" y="181"/>
                  </a:lnTo>
                  <a:lnTo>
                    <a:pt x="77" y="183"/>
                  </a:lnTo>
                  <a:lnTo>
                    <a:pt x="75" y="183"/>
                  </a:lnTo>
                  <a:lnTo>
                    <a:pt x="73" y="183"/>
                  </a:lnTo>
                  <a:lnTo>
                    <a:pt x="73" y="181"/>
                  </a:lnTo>
                  <a:lnTo>
                    <a:pt x="73" y="183"/>
                  </a:lnTo>
                  <a:lnTo>
                    <a:pt x="71" y="183"/>
                  </a:lnTo>
                  <a:lnTo>
                    <a:pt x="71" y="181"/>
                  </a:lnTo>
                  <a:lnTo>
                    <a:pt x="69" y="181"/>
                  </a:lnTo>
                  <a:lnTo>
                    <a:pt x="69" y="179"/>
                  </a:lnTo>
                  <a:lnTo>
                    <a:pt x="68" y="179"/>
                  </a:lnTo>
                  <a:lnTo>
                    <a:pt x="68" y="181"/>
                  </a:lnTo>
                  <a:lnTo>
                    <a:pt x="69" y="183"/>
                  </a:lnTo>
                  <a:lnTo>
                    <a:pt x="69" y="185"/>
                  </a:lnTo>
                  <a:lnTo>
                    <a:pt x="69" y="187"/>
                  </a:lnTo>
                  <a:lnTo>
                    <a:pt x="68" y="187"/>
                  </a:lnTo>
                  <a:lnTo>
                    <a:pt x="68" y="185"/>
                  </a:lnTo>
                  <a:lnTo>
                    <a:pt x="66" y="183"/>
                  </a:lnTo>
                  <a:lnTo>
                    <a:pt x="64" y="183"/>
                  </a:lnTo>
                  <a:lnTo>
                    <a:pt x="62" y="181"/>
                  </a:lnTo>
                  <a:lnTo>
                    <a:pt x="60" y="181"/>
                  </a:lnTo>
                  <a:lnTo>
                    <a:pt x="60" y="183"/>
                  </a:lnTo>
                  <a:lnTo>
                    <a:pt x="60" y="185"/>
                  </a:lnTo>
                  <a:lnTo>
                    <a:pt x="62" y="185"/>
                  </a:lnTo>
                  <a:lnTo>
                    <a:pt x="62" y="187"/>
                  </a:lnTo>
                  <a:lnTo>
                    <a:pt x="60" y="187"/>
                  </a:lnTo>
                  <a:lnTo>
                    <a:pt x="62" y="187"/>
                  </a:lnTo>
                  <a:lnTo>
                    <a:pt x="60" y="187"/>
                  </a:lnTo>
                  <a:lnTo>
                    <a:pt x="60" y="185"/>
                  </a:lnTo>
                  <a:lnTo>
                    <a:pt x="58" y="185"/>
                  </a:lnTo>
                  <a:lnTo>
                    <a:pt x="58" y="183"/>
                  </a:lnTo>
                  <a:lnTo>
                    <a:pt x="56" y="181"/>
                  </a:lnTo>
                  <a:lnTo>
                    <a:pt x="56" y="179"/>
                  </a:lnTo>
                  <a:lnTo>
                    <a:pt x="56" y="177"/>
                  </a:lnTo>
                  <a:lnTo>
                    <a:pt x="58" y="177"/>
                  </a:lnTo>
                  <a:lnTo>
                    <a:pt x="58" y="179"/>
                  </a:lnTo>
                  <a:lnTo>
                    <a:pt x="60" y="179"/>
                  </a:lnTo>
                  <a:lnTo>
                    <a:pt x="58" y="177"/>
                  </a:lnTo>
                  <a:lnTo>
                    <a:pt x="58" y="175"/>
                  </a:lnTo>
                  <a:lnTo>
                    <a:pt x="58" y="173"/>
                  </a:lnTo>
                  <a:lnTo>
                    <a:pt x="60" y="173"/>
                  </a:lnTo>
                  <a:lnTo>
                    <a:pt x="60" y="171"/>
                  </a:lnTo>
                  <a:lnTo>
                    <a:pt x="62" y="171"/>
                  </a:lnTo>
                  <a:lnTo>
                    <a:pt x="62" y="169"/>
                  </a:lnTo>
                  <a:lnTo>
                    <a:pt x="62" y="167"/>
                  </a:lnTo>
                  <a:lnTo>
                    <a:pt x="62" y="166"/>
                  </a:lnTo>
                  <a:lnTo>
                    <a:pt x="64" y="166"/>
                  </a:lnTo>
                  <a:lnTo>
                    <a:pt x="64" y="164"/>
                  </a:lnTo>
                  <a:lnTo>
                    <a:pt x="66" y="164"/>
                  </a:lnTo>
                  <a:lnTo>
                    <a:pt x="66" y="162"/>
                  </a:lnTo>
                  <a:lnTo>
                    <a:pt x="64" y="162"/>
                  </a:lnTo>
                  <a:lnTo>
                    <a:pt x="64" y="160"/>
                  </a:lnTo>
                  <a:lnTo>
                    <a:pt x="62" y="160"/>
                  </a:lnTo>
                  <a:lnTo>
                    <a:pt x="62" y="158"/>
                  </a:lnTo>
                  <a:lnTo>
                    <a:pt x="60" y="158"/>
                  </a:lnTo>
                  <a:lnTo>
                    <a:pt x="60" y="156"/>
                  </a:lnTo>
                  <a:lnTo>
                    <a:pt x="62" y="156"/>
                  </a:lnTo>
                  <a:lnTo>
                    <a:pt x="62" y="154"/>
                  </a:lnTo>
                  <a:lnTo>
                    <a:pt x="60" y="154"/>
                  </a:lnTo>
                  <a:lnTo>
                    <a:pt x="60" y="152"/>
                  </a:lnTo>
                  <a:lnTo>
                    <a:pt x="60" y="150"/>
                  </a:lnTo>
                  <a:lnTo>
                    <a:pt x="62" y="150"/>
                  </a:lnTo>
                  <a:lnTo>
                    <a:pt x="64" y="150"/>
                  </a:lnTo>
                  <a:lnTo>
                    <a:pt x="68" y="152"/>
                  </a:lnTo>
                  <a:lnTo>
                    <a:pt x="68" y="150"/>
                  </a:lnTo>
                  <a:lnTo>
                    <a:pt x="66" y="150"/>
                  </a:lnTo>
                  <a:lnTo>
                    <a:pt x="64" y="150"/>
                  </a:lnTo>
                  <a:lnTo>
                    <a:pt x="64" y="148"/>
                  </a:lnTo>
                  <a:lnTo>
                    <a:pt x="62" y="148"/>
                  </a:lnTo>
                  <a:lnTo>
                    <a:pt x="62" y="146"/>
                  </a:lnTo>
                  <a:lnTo>
                    <a:pt x="62" y="148"/>
                  </a:lnTo>
                  <a:lnTo>
                    <a:pt x="62" y="150"/>
                  </a:lnTo>
                  <a:lnTo>
                    <a:pt x="62" y="148"/>
                  </a:lnTo>
                  <a:lnTo>
                    <a:pt x="62" y="146"/>
                  </a:lnTo>
                  <a:lnTo>
                    <a:pt x="62" y="144"/>
                  </a:lnTo>
                  <a:lnTo>
                    <a:pt x="62" y="142"/>
                  </a:lnTo>
                  <a:lnTo>
                    <a:pt x="62" y="144"/>
                  </a:lnTo>
                  <a:lnTo>
                    <a:pt x="62" y="146"/>
                  </a:lnTo>
                  <a:lnTo>
                    <a:pt x="60" y="146"/>
                  </a:lnTo>
                  <a:lnTo>
                    <a:pt x="60" y="144"/>
                  </a:lnTo>
                  <a:lnTo>
                    <a:pt x="60" y="146"/>
                  </a:lnTo>
                  <a:lnTo>
                    <a:pt x="60" y="148"/>
                  </a:lnTo>
                  <a:lnTo>
                    <a:pt x="60" y="150"/>
                  </a:lnTo>
                  <a:lnTo>
                    <a:pt x="60" y="148"/>
                  </a:lnTo>
                  <a:lnTo>
                    <a:pt x="60" y="150"/>
                  </a:lnTo>
                  <a:lnTo>
                    <a:pt x="60" y="152"/>
                  </a:lnTo>
                  <a:lnTo>
                    <a:pt x="58" y="152"/>
                  </a:lnTo>
                  <a:lnTo>
                    <a:pt x="58" y="150"/>
                  </a:lnTo>
                  <a:lnTo>
                    <a:pt x="56" y="148"/>
                  </a:lnTo>
                  <a:lnTo>
                    <a:pt x="56" y="150"/>
                  </a:lnTo>
                  <a:lnTo>
                    <a:pt x="58" y="150"/>
                  </a:lnTo>
                  <a:lnTo>
                    <a:pt x="58" y="152"/>
                  </a:lnTo>
                  <a:lnTo>
                    <a:pt x="56" y="150"/>
                  </a:lnTo>
                  <a:lnTo>
                    <a:pt x="56" y="152"/>
                  </a:lnTo>
                  <a:lnTo>
                    <a:pt x="54" y="152"/>
                  </a:lnTo>
                  <a:lnTo>
                    <a:pt x="56" y="152"/>
                  </a:lnTo>
                  <a:lnTo>
                    <a:pt x="56" y="154"/>
                  </a:lnTo>
                  <a:lnTo>
                    <a:pt x="54" y="154"/>
                  </a:lnTo>
                  <a:lnTo>
                    <a:pt x="54" y="152"/>
                  </a:lnTo>
                  <a:lnTo>
                    <a:pt x="54" y="150"/>
                  </a:lnTo>
                  <a:lnTo>
                    <a:pt x="54" y="148"/>
                  </a:lnTo>
                  <a:lnTo>
                    <a:pt x="56" y="146"/>
                  </a:lnTo>
                  <a:lnTo>
                    <a:pt x="56" y="144"/>
                  </a:lnTo>
                  <a:lnTo>
                    <a:pt x="58" y="144"/>
                  </a:lnTo>
                  <a:lnTo>
                    <a:pt x="58" y="142"/>
                  </a:lnTo>
                  <a:lnTo>
                    <a:pt x="60" y="142"/>
                  </a:lnTo>
                  <a:lnTo>
                    <a:pt x="60" y="141"/>
                  </a:lnTo>
                  <a:lnTo>
                    <a:pt x="60" y="142"/>
                  </a:lnTo>
                  <a:lnTo>
                    <a:pt x="58" y="142"/>
                  </a:lnTo>
                  <a:lnTo>
                    <a:pt x="58" y="144"/>
                  </a:lnTo>
                  <a:lnTo>
                    <a:pt x="56" y="144"/>
                  </a:lnTo>
                  <a:lnTo>
                    <a:pt x="54" y="146"/>
                  </a:lnTo>
                  <a:lnTo>
                    <a:pt x="54" y="148"/>
                  </a:lnTo>
                  <a:lnTo>
                    <a:pt x="52" y="148"/>
                  </a:lnTo>
                  <a:lnTo>
                    <a:pt x="52" y="150"/>
                  </a:lnTo>
                  <a:lnTo>
                    <a:pt x="52" y="152"/>
                  </a:lnTo>
                  <a:lnTo>
                    <a:pt x="52" y="154"/>
                  </a:lnTo>
                  <a:lnTo>
                    <a:pt x="54" y="154"/>
                  </a:lnTo>
                  <a:lnTo>
                    <a:pt x="54" y="156"/>
                  </a:lnTo>
                  <a:lnTo>
                    <a:pt x="52" y="156"/>
                  </a:lnTo>
                  <a:lnTo>
                    <a:pt x="52" y="158"/>
                  </a:lnTo>
                  <a:lnTo>
                    <a:pt x="50" y="160"/>
                  </a:lnTo>
                  <a:lnTo>
                    <a:pt x="52" y="160"/>
                  </a:lnTo>
                  <a:lnTo>
                    <a:pt x="52" y="162"/>
                  </a:lnTo>
                  <a:lnTo>
                    <a:pt x="50" y="162"/>
                  </a:lnTo>
                  <a:lnTo>
                    <a:pt x="50" y="164"/>
                  </a:lnTo>
                  <a:lnTo>
                    <a:pt x="50" y="166"/>
                  </a:lnTo>
                  <a:lnTo>
                    <a:pt x="50" y="167"/>
                  </a:lnTo>
                  <a:lnTo>
                    <a:pt x="48" y="167"/>
                  </a:lnTo>
                  <a:lnTo>
                    <a:pt x="48" y="169"/>
                  </a:lnTo>
                  <a:lnTo>
                    <a:pt x="48" y="167"/>
                  </a:lnTo>
                  <a:lnTo>
                    <a:pt x="46" y="169"/>
                  </a:lnTo>
                  <a:lnTo>
                    <a:pt x="46" y="167"/>
                  </a:lnTo>
                  <a:lnTo>
                    <a:pt x="46" y="166"/>
                  </a:lnTo>
                  <a:lnTo>
                    <a:pt x="46" y="164"/>
                  </a:lnTo>
                  <a:lnTo>
                    <a:pt x="46" y="162"/>
                  </a:lnTo>
                  <a:lnTo>
                    <a:pt x="48" y="162"/>
                  </a:lnTo>
                  <a:lnTo>
                    <a:pt x="46" y="162"/>
                  </a:lnTo>
                  <a:lnTo>
                    <a:pt x="48" y="160"/>
                  </a:lnTo>
                  <a:lnTo>
                    <a:pt x="48" y="158"/>
                  </a:lnTo>
                  <a:lnTo>
                    <a:pt x="48" y="156"/>
                  </a:lnTo>
                  <a:lnTo>
                    <a:pt x="50" y="156"/>
                  </a:lnTo>
                  <a:lnTo>
                    <a:pt x="50" y="154"/>
                  </a:lnTo>
                  <a:lnTo>
                    <a:pt x="52" y="154"/>
                  </a:lnTo>
                  <a:lnTo>
                    <a:pt x="50" y="156"/>
                  </a:lnTo>
                  <a:lnTo>
                    <a:pt x="48" y="156"/>
                  </a:lnTo>
                  <a:lnTo>
                    <a:pt x="48" y="154"/>
                  </a:lnTo>
                  <a:lnTo>
                    <a:pt x="48" y="152"/>
                  </a:lnTo>
                  <a:lnTo>
                    <a:pt x="50" y="150"/>
                  </a:lnTo>
                  <a:lnTo>
                    <a:pt x="48" y="150"/>
                  </a:lnTo>
                  <a:lnTo>
                    <a:pt x="48" y="152"/>
                  </a:lnTo>
                  <a:lnTo>
                    <a:pt x="50" y="148"/>
                  </a:lnTo>
                  <a:lnTo>
                    <a:pt x="48" y="148"/>
                  </a:lnTo>
                  <a:lnTo>
                    <a:pt x="48" y="150"/>
                  </a:lnTo>
                  <a:lnTo>
                    <a:pt x="48" y="148"/>
                  </a:lnTo>
                  <a:lnTo>
                    <a:pt x="50" y="146"/>
                  </a:lnTo>
                  <a:lnTo>
                    <a:pt x="50" y="144"/>
                  </a:lnTo>
                  <a:lnTo>
                    <a:pt x="48" y="144"/>
                  </a:lnTo>
                  <a:lnTo>
                    <a:pt x="50" y="144"/>
                  </a:lnTo>
                  <a:lnTo>
                    <a:pt x="50" y="142"/>
                  </a:lnTo>
                  <a:lnTo>
                    <a:pt x="50" y="141"/>
                  </a:lnTo>
                  <a:lnTo>
                    <a:pt x="50" y="142"/>
                  </a:lnTo>
                  <a:lnTo>
                    <a:pt x="48" y="141"/>
                  </a:lnTo>
                  <a:lnTo>
                    <a:pt x="50" y="141"/>
                  </a:lnTo>
                  <a:lnTo>
                    <a:pt x="50" y="139"/>
                  </a:lnTo>
                  <a:lnTo>
                    <a:pt x="52" y="139"/>
                  </a:lnTo>
                  <a:lnTo>
                    <a:pt x="50" y="139"/>
                  </a:lnTo>
                  <a:lnTo>
                    <a:pt x="50" y="137"/>
                  </a:lnTo>
                  <a:lnTo>
                    <a:pt x="52" y="137"/>
                  </a:lnTo>
                  <a:lnTo>
                    <a:pt x="54" y="137"/>
                  </a:lnTo>
                  <a:lnTo>
                    <a:pt x="56" y="137"/>
                  </a:lnTo>
                  <a:lnTo>
                    <a:pt x="56" y="135"/>
                  </a:lnTo>
                  <a:lnTo>
                    <a:pt x="58" y="133"/>
                  </a:lnTo>
                  <a:lnTo>
                    <a:pt x="56" y="133"/>
                  </a:lnTo>
                  <a:lnTo>
                    <a:pt x="56" y="135"/>
                  </a:lnTo>
                  <a:lnTo>
                    <a:pt x="54" y="135"/>
                  </a:lnTo>
                  <a:lnTo>
                    <a:pt x="52" y="135"/>
                  </a:lnTo>
                  <a:lnTo>
                    <a:pt x="52" y="133"/>
                  </a:lnTo>
                  <a:lnTo>
                    <a:pt x="52" y="135"/>
                  </a:lnTo>
                  <a:lnTo>
                    <a:pt x="54" y="135"/>
                  </a:lnTo>
                  <a:lnTo>
                    <a:pt x="54" y="133"/>
                  </a:lnTo>
                  <a:lnTo>
                    <a:pt x="52" y="133"/>
                  </a:lnTo>
                  <a:lnTo>
                    <a:pt x="52" y="131"/>
                  </a:lnTo>
                  <a:lnTo>
                    <a:pt x="54" y="131"/>
                  </a:lnTo>
                  <a:lnTo>
                    <a:pt x="54" y="129"/>
                  </a:lnTo>
                  <a:lnTo>
                    <a:pt x="56" y="129"/>
                  </a:lnTo>
                  <a:lnTo>
                    <a:pt x="58" y="129"/>
                  </a:lnTo>
                  <a:lnTo>
                    <a:pt x="56" y="129"/>
                  </a:lnTo>
                  <a:lnTo>
                    <a:pt x="54" y="129"/>
                  </a:lnTo>
                  <a:lnTo>
                    <a:pt x="56" y="127"/>
                  </a:lnTo>
                  <a:lnTo>
                    <a:pt x="56" y="125"/>
                  </a:lnTo>
                  <a:lnTo>
                    <a:pt x="56" y="127"/>
                  </a:lnTo>
                  <a:lnTo>
                    <a:pt x="54" y="127"/>
                  </a:lnTo>
                  <a:lnTo>
                    <a:pt x="54" y="129"/>
                  </a:lnTo>
                  <a:lnTo>
                    <a:pt x="52" y="129"/>
                  </a:lnTo>
                  <a:lnTo>
                    <a:pt x="52" y="131"/>
                  </a:lnTo>
                  <a:lnTo>
                    <a:pt x="50" y="131"/>
                  </a:lnTo>
                  <a:lnTo>
                    <a:pt x="50" y="133"/>
                  </a:lnTo>
                  <a:lnTo>
                    <a:pt x="48" y="133"/>
                  </a:lnTo>
                  <a:lnTo>
                    <a:pt x="48" y="135"/>
                  </a:lnTo>
                  <a:lnTo>
                    <a:pt x="46" y="135"/>
                  </a:lnTo>
                  <a:lnTo>
                    <a:pt x="46" y="133"/>
                  </a:lnTo>
                  <a:lnTo>
                    <a:pt x="44" y="133"/>
                  </a:lnTo>
                  <a:lnTo>
                    <a:pt x="43" y="131"/>
                  </a:lnTo>
                  <a:lnTo>
                    <a:pt x="44" y="131"/>
                  </a:lnTo>
                  <a:lnTo>
                    <a:pt x="46" y="131"/>
                  </a:lnTo>
                  <a:lnTo>
                    <a:pt x="44" y="131"/>
                  </a:lnTo>
                  <a:lnTo>
                    <a:pt x="44" y="129"/>
                  </a:lnTo>
                  <a:lnTo>
                    <a:pt x="46" y="129"/>
                  </a:lnTo>
                  <a:lnTo>
                    <a:pt x="48" y="129"/>
                  </a:lnTo>
                  <a:lnTo>
                    <a:pt x="50" y="129"/>
                  </a:lnTo>
                  <a:lnTo>
                    <a:pt x="48" y="129"/>
                  </a:lnTo>
                  <a:lnTo>
                    <a:pt x="46" y="129"/>
                  </a:lnTo>
                  <a:lnTo>
                    <a:pt x="44" y="129"/>
                  </a:lnTo>
                  <a:lnTo>
                    <a:pt x="43" y="129"/>
                  </a:lnTo>
                  <a:lnTo>
                    <a:pt x="41" y="129"/>
                  </a:lnTo>
                  <a:lnTo>
                    <a:pt x="39" y="129"/>
                  </a:lnTo>
                  <a:lnTo>
                    <a:pt x="39" y="127"/>
                  </a:lnTo>
                  <a:lnTo>
                    <a:pt x="41" y="127"/>
                  </a:lnTo>
                  <a:lnTo>
                    <a:pt x="43" y="127"/>
                  </a:lnTo>
                  <a:lnTo>
                    <a:pt x="44" y="127"/>
                  </a:lnTo>
                  <a:lnTo>
                    <a:pt x="46" y="127"/>
                  </a:lnTo>
                  <a:lnTo>
                    <a:pt x="46" y="125"/>
                  </a:lnTo>
                  <a:lnTo>
                    <a:pt x="46" y="127"/>
                  </a:lnTo>
                  <a:lnTo>
                    <a:pt x="46" y="125"/>
                  </a:lnTo>
                  <a:lnTo>
                    <a:pt x="44" y="125"/>
                  </a:lnTo>
                  <a:lnTo>
                    <a:pt x="46" y="125"/>
                  </a:lnTo>
                  <a:lnTo>
                    <a:pt x="48" y="125"/>
                  </a:lnTo>
                  <a:lnTo>
                    <a:pt x="48" y="123"/>
                  </a:lnTo>
                  <a:lnTo>
                    <a:pt x="46" y="125"/>
                  </a:lnTo>
                  <a:lnTo>
                    <a:pt x="46" y="123"/>
                  </a:lnTo>
                  <a:lnTo>
                    <a:pt x="44" y="123"/>
                  </a:lnTo>
                  <a:lnTo>
                    <a:pt x="44" y="121"/>
                  </a:lnTo>
                  <a:lnTo>
                    <a:pt x="46" y="119"/>
                  </a:lnTo>
                  <a:lnTo>
                    <a:pt x="48" y="119"/>
                  </a:lnTo>
                  <a:lnTo>
                    <a:pt x="48" y="121"/>
                  </a:lnTo>
                  <a:lnTo>
                    <a:pt x="50" y="121"/>
                  </a:lnTo>
                  <a:lnTo>
                    <a:pt x="50" y="119"/>
                  </a:lnTo>
                  <a:lnTo>
                    <a:pt x="48" y="119"/>
                  </a:lnTo>
                  <a:lnTo>
                    <a:pt x="46" y="119"/>
                  </a:lnTo>
                  <a:lnTo>
                    <a:pt x="46" y="118"/>
                  </a:lnTo>
                  <a:lnTo>
                    <a:pt x="46" y="116"/>
                  </a:lnTo>
                  <a:lnTo>
                    <a:pt x="48" y="116"/>
                  </a:lnTo>
                  <a:lnTo>
                    <a:pt x="50" y="118"/>
                  </a:lnTo>
                  <a:lnTo>
                    <a:pt x="52" y="118"/>
                  </a:lnTo>
                  <a:lnTo>
                    <a:pt x="52" y="116"/>
                  </a:lnTo>
                  <a:lnTo>
                    <a:pt x="50" y="118"/>
                  </a:lnTo>
                  <a:lnTo>
                    <a:pt x="50" y="116"/>
                  </a:lnTo>
                  <a:lnTo>
                    <a:pt x="48" y="116"/>
                  </a:lnTo>
                  <a:lnTo>
                    <a:pt x="48" y="114"/>
                  </a:lnTo>
                  <a:lnTo>
                    <a:pt x="48" y="112"/>
                  </a:lnTo>
                  <a:lnTo>
                    <a:pt x="50" y="112"/>
                  </a:lnTo>
                  <a:lnTo>
                    <a:pt x="50" y="114"/>
                  </a:lnTo>
                  <a:lnTo>
                    <a:pt x="52" y="114"/>
                  </a:lnTo>
                  <a:lnTo>
                    <a:pt x="50" y="112"/>
                  </a:lnTo>
                  <a:lnTo>
                    <a:pt x="52" y="112"/>
                  </a:lnTo>
                  <a:lnTo>
                    <a:pt x="52" y="110"/>
                  </a:lnTo>
                  <a:lnTo>
                    <a:pt x="50" y="110"/>
                  </a:lnTo>
                  <a:lnTo>
                    <a:pt x="50" y="112"/>
                  </a:lnTo>
                  <a:lnTo>
                    <a:pt x="48" y="112"/>
                  </a:lnTo>
                  <a:lnTo>
                    <a:pt x="46" y="112"/>
                  </a:lnTo>
                  <a:lnTo>
                    <a:pt x="48" y="110"/>
                  </a:lnTo>
                  <a:lnTo>
                    <a:pt x="50" y="110"/>
                  </a:lnTo>
                  <a:lnTo>
                    <a:pt x="52" y="108"/>
                  </a:lnTo>
                  <a:lnTo>
                    <a:pt x="50" y="108"/>
                  </a:lnTo>
                  <a:lnTo>
                    <a:pt x="50" y="110"/>
                  </a:lnTo>
                  <a:lnTo>
                    <a:pt x="48" y="110"/>
                  </a:lnTo>
                  <a:lnTo>
                    <a:pt x="48" y="108"/>
                  </a:lnTo>
                  <a:lnTo>
                    <a:pt x="48" y="110"/>
                  </a:lnTo>
                  <a:lnTo>
                    <a:pt x="46" y="110"/>
                  </a:lnTo>
                  <a:lnTo>
                    <a:pt x="46" y="108"/>
                  </a:lnTo>
                  <a:lnTo>
                    <a:pt x="46" y="106"/>
                  </a:lnTo>
                  <a:lnTo>
                    <a:pt x="44" y="106"/>
                  </a:lnTo>
                  <a:lnTo>
                    <a:pt x="44" y="104"/>
                  </a:lnTo>
                  <a:lnTo>
                    <a:pt x="46" y="104"/>
                  </a:lnTo>
                  <a:lnTo>
                    <a:pt x="44" y="102"/>
                  </a:lnTo>
                  <a:lnTo>
                    <a:pt x="46" y="102"/>
                  </a:lnTo>
                  <a:lnTo>
                    <a:pt x="46" y="104"/>
                  </a:lnTo>
                  <a:lnTo>
                    <a:pt x="48" y="104"/>
                  </a:lnTo>
                  <a:lnTo>
                    <a:pt x="50" y="104"/>
                  </a:lnTo>
                  <a:lnTo>
                    <a:pt x="48" y="104"/>
                  </a:lnTo>
                  <a:lnTo>
                    <a:pt x="48" y="102"/>
                  </a:lnTo>
                  <a:lnTo>
                    <a:pt x="46" y="102"/>
                  </a:lnTo>
                  <a:lnTo>
                    <a:pt x="46" y="100"/>
                  </a:lnTo>
                  <a:lnTo>
                    <a:pt x="46" y="98"/>
                  </a:lnTo>
                  <a:lnTo>
                    <a:pt x="48" y="100"/>
                  </a:lnTo>
                  <a:lnTo>
                    <a:pt x="48" y="98"/>
                  </a:lnTo>
                  <a:lnTo>
                    <a:pt x="46" y="98"/>
                  </a:lnTo>
                  <a:lnTo>
                    <a:pt x="46" y="96"/>
                  </a:lnTo>
                  <a:lnTo>
                    <a:pt x="46" y="94"/>
                  </a:lnTo>
                  <a:lnTo>
                    <a:pt x="48" y="94"/>
                  </a:lnTo>
                  <a:lnTo>
                    <a:pt x="48" y="96"/>
                  </a:lnTo>
                  <a:lnTo>
                    <a:pt x="50" y="96"/>
                  </a:lnTo>
                  <a:lnTo>
                    <a:pt x="48" y="94"/>
                  </a:lnTo>
                  <a:lnTo>
                    <a:pt x="48" y="93"/>
                  </a:lnTo>
                  <a:lnTo>
                    <a:pt x="50" y="93"/>
                  </a:lnTo>
                  <a:lnTo>
                    <a:pt x="50" y="94"/>
                  </a:lnTo>
                  <a:lnTo>
                    <a:pt x="52" y="94"/>
                  </a:lnTo>
                  <a:lnTo>
                    <a:pt x="52" y="93"/>
                  </a:lnTo>
                  <a:lnTo>
                    <a:pt x="52" y="94"/>
                  </a:lnTo>
                  <a:lnTo>
                    <a:pt x="54" y="94"/>
                  </a:lnTo>
                  <a:lnTo>
                    <a:pt x="56" y="94"/>
                  </a:lnTo>
                  <a:lnTo>
                    <a:pt x="54" y="94"/>
                  </a:lnTo>
                  <a:lnTo>
                    <a:pt x="54" y="93"/>
                  </a:lnTo>
                  <a:lnTo>
                    <a:pt x="52" y="93"/>
                  </a:lnTo>
                  <a:lnTo>
                    <a:pt x="54" y="93"/>
                  </a:lnTo>
                  <a:lnTo>
                    <a:pt x="56" y="93"/>
                  </a:lnTo>
                  <a:lnTo>
                    <a:pt x="56" y="94"/>
                  </a:lnTo>
                  <a:lnTo>
                    <a:pt x="58" y="94"/>
                  </a:lnTo>
                  <a:lnTo>
                    <a:pt x="56" y="93"/>
                  </a:lnTo>
                  <a:lnTo>
                    <a:pt x="56" y="91"/>
                  </a:lnTo>
                  <a:lnTo>
                    <a:pt x="54" y="91"/>
                  </a:lnTo>
                  <a:lnTo>
                    <a:pt x="52" y="91"/>
                  </a:lnTo>
                  <a:lnTo>
                    <a:pt x="52" y="89"/>
                  </a:lnTo>
                  <a:lnTo>
                    <a:pt x="52" y="87"/>
                  </a:lnTo>
                  <a:lnTo>
                    <a:pt x="52" y="89"/>
                  </a:lnTo>
                  <a:lnTo>
                    <a:pt x="54" y="89"/>
                  </a:lnTo>
                  <a:lnTo>
                    <a:pt x="54" y="87"/>
                  </a:lnTo>
                  <a:lnTo>
                    <a:pt x="54" y="85"/>
                  </a:lnTo>
                  <a:lnTo>
                    <a:pt x="52" y="83"/>
                  </a:lnTo>
                  <a:lnTo>
                    <a:pt x="54" y="83"/>
                  </a:lnTo>
                  <a:lnTo>
                    <a:pt x="56" y="83"/>
                  </a:lnTo>
                  <a:lnTo>
                    <a:pt x="58" y="83"/>
                  </a:lnTo>
                  <a:lnTo>
                    <a:pt x="60" y="83"/>
                  </a:lnTo>
                  <a:lnTo>
                    <a:pt x="58" y="83"/>
                  </a:lnTo>
                  <a:lnTo>
                    <a:pt x="56" y="81"/>
                  </a:lnTo>
                  <a:lnTo>
                    <a:pt x="56" y="79"/>
                  </a:lnTo>
                  <a:lnTo>
                    <a:pt x="56" y="77"/>
                  </a:lnTo>
                  <a:lnTo>
                    <a:pt x="58" y="79"/>
                  </a:lnTo>
                  <a:lnTo>
                    <a:pt x="58" y="77"/>
                  </a:lnTo>
                  <a:lnTo>
                    <a:pt x="58" y="75"/>
                  </a:lnTo>
                  <a:lnTo>
                    <a:pt x="58" y="73"/>
                  </a:lnTo>
                  <a:lnTo>
                    <a:pt x="58" y="71"/>
                  </a:lnTo>
                  <a:lnTo>
                    <a:pt x="60" y="71"/>
                  </a:lnTo>
                  <a:lnTo>
                    <a:pt x="62" y="71"/>
                  </a:lnTo>
                  <a:lnTo>
                    <a:pt x="62" y="73"/>
                  </a:lnTo>
                  <a:lnTo>
                    <a:pt x="62" y="75"/>
                  </a:lnTo>
                  <a:lnTo>
                    <a:pt x="62" y="73"/>
                  </a:lnTo>
                  <a:lnTo>
                    <a:pt x="62" y="71"/>
                  </a:lnTo>
                  <a:lnTo>
                    <a:pt x="64" y="73"/>
                  </a:lnTo>
                  <a:lnTo>
                    <a:pt x="64" y="75"/>
                  </a:lnTo>
                  <a:lnTo>
                    <a:pt x="62" y="77"/>
                  </a:lnTo>
                  <a:lnTo>
                    <a:pt x="64" y="77"/>
                  </a:lnTo>
                  <a:lnTo>
                    <a:pt x="64" y="75"/>
                  </a:lnTo>
                  <a:lnTo>
                    <a:pt x="66" y="75"/>
                  </a:lnTo>
                  <a:lnTo>
                    <a:pt x="66" y="73"/>
                  </a:lnTo>
                  <a:lnTo>
                    <a:pt x="68" y="73"/>
                  </a:lnTo>
                  <a:lnTo>
                    <a:pt x="68" y="75"/>
                  </a:lnTo>
                  <a:lnTo>
                    <a:pt x="68" y="77"/>
                  </a:lnTo>
                  <a:lnTo>
                    <a:pt x="68" y="75"/>
                  </a:lnTo>
                  <a:lnTo>
                    <a:pt x="69" y="75"/>
                  </a:lnTo>
                  <a:lnTo>
                    <a:pt x="69" y="73"/>
                  </a:lnTo>
                  <a:lnTo>
                    <a:pt x="71" y="75"/>
                  </a:lnTo>
                  <a:lnTo>
                    <a:pt x="71" y="73"/>
                  </a:lnTo>
                  <a:lnTo>
                    <a:pt x="73" y="73"/>
                  </a:lnTo>
                  <a:lnTo>
                    <a:pt x="73" y="71"/>
                  </a:lnTo>
                  <a:lnTo>
                    <a:pt x="73" y="73"/>
                  </a:lnTo>
                  <a:lnTo>
                    <a:pt x="75" y="73"/>
                  </a:lnTo>
                  <a:lnTo>
                    <a:pt x="77" y="73"/>
                  </a:lnTo>
                  <a:lnTo>
                    <a:pt x="79" y="73"/>
                  </a:lnTo>
                  <a:lnTo>
                    <a:pt x="79" y="71"/>
                  </a:lnTo>
                  <a:lnTo>
                    <a:pt x="81" y="71"/>
                  </a:lnTo>
                  <a:lnTo>
                    <a:pt x="83" y="71"/>
                  </a:lnTo>
                  <a:lnTo>
                    <a:pt x="85" y="71"/>
                  </a:lnTo>
                  <a:lnTo>
                    <a:pt x="85" y="70"/>
                  </a:lnTo>
                  <a:lnTo>
                    <a:pt x="85" y="71"/>
                  </a:lnTo>
                  <a:close/>
                  <a:moveTo>
                    <a:pt x="92" y="66"/>
                  </a:moveTo>
                  <a:lnTo>
                    <a:pt x="92" y="68"/>
                  </a:lnTo>
                  <a:lnTo>
                    <a:pt x="91" y="68"/>
                  </a:lnTo>
                  <a:lnTo>
                    <a:pt x="91" y="66"/>
                  </a:lnTo>
                  <a:lnTo>
                    <a:pt x="92" y="66"/>
                  </a:lnTo>
                  <a:close/>
                  <a:moveTo>
                    <a:pt x="87" y="64"/>
                  </a:moveTo>
                  <a:lnTo>
                    <a:pt x="87" y="66"/>
                  </a:lnTo>
                  <a:lnTo>
                    <a:pt x="89" y="66"/>
                  </a:lnTo>
                  <a:lnTo>
                    <a:pt x="87" y="66"/>
                  </a:lnTo>
                  <a:lnTo>
                    <a:pt x="89" y="66"/>
                  </a:lnTo>
                  <a:lnTo>
                    <a:pt x="87" y="68"/>
                  </a:lnTo>
                  <a:lnTo>
                    <a:pt x="85" y="66"/>
                  </a:lnTo>
                  <a:lnTo>
                    <a:pt x="85" y="64"/>
                  </a:lnTo>
                  <a:lnTo>
                    <a:pt x="83" y="64"/>
                  </a:lnTo>
                  <a:lnTo>
                    <a:pt x="85" y="64"/>
                  </a:lnTo>
                  <a:lnTo>
                    <a:pt x="85" y="62"/>
                  </a:lnTo>
                  <a:lnTo>
                    <a:pt x="87" y="64"/>
                  </a:lnTo>
                  <a:close/>
                  <a:moveTo>
                    <a:pt x="89" y="56"/>
                  </a:moveTo>
                  <a:lnTo>
                    <a:pt x="91" y="56"/>
                  </a:lnTo>
                  <a:lnTo>
                    <a:pt x="89" y="56"/>
                  </a:lnTo>
                  <a:lnTo>
                    <a:pt x="91" y="58"/>
                  </a:lnTo>
                  <a:lnTo>
                    <a:pt x="89" y="58"/>
                  </a:lnTo>
                  <a:lnTo>
                    <a:pt x="89" y="60"/>
                  </a:lnTo>
                  <a:lnTo>
                    <a:pt x="91" y="60"/>
                  </a:lnTo>
                  <a:lnTo>
                    <a:pt x="92" y="60"/>
                  </a:lnTo>
                  <a:lnTo>
                    <a:pt x="94" y="60"/>
                  </a:lnTo>
                  <a:lnTo>
                    <a:pt x="92" y="62"/>
                  </a:lnTo>
                  <a:lnTo>
                    <a:pt x="94" y="62"/>
                  </a:lnTo>
                  <a:lnTo>
                    <a:pt x="94" y="60"/>
                  </a:lnTo>
                  <a:lnTo>
                    <a:pt x="94" y="62"/>
                  </a:lnTo>
                  <a:lnTo>
                    <a:pt x="94" y="64"/>
                  </a:lnTo>
                  <a:lnTo>
                    <a:pt x="92" y="64"/>
                  </a:lnTo>
                  <a:lnTo>
                    <a:pt x="92" y="62"/>
                  </a:lnTo>
                  <a:lnTo>
                    <a:pt x="91" y="62"/>
                  </a:lnTo>
                  <a:lnTo>
                    <a:pt x="89" y="62"/>
                  </a:lnTo>
                  <a:lnTo>
                    <a:pt x="87" y="62"/>
                  </a:lnTo>
                  <a:lnTo>
                    <a:pt x="87" y="60"/>
                  </a:lnTo>
                  <a:lnTo>
                    <a:pt x="87" y="58"/>
                  </a:lnTo>
                  <a:lnTo>
                    <a:pt x="87" y="60"/>
                  </a:lnTo>
                  <a:lnTo>
                    <a:pt x="87" y="62"/>
                  </a:lnTo>
                  <a:lnTo>
                    <a:pt x="85" y="62"/>
                  </a:lnTo>
                  <a:lnTo>
                    <a:pt x="85" y="60"/>
                  </a:lnTo>
                  <a:lnTo>
                    <a:pt x="85" y="58"/>
                  </a:lnTo>
                  <a:lnTo>
                    <a:pt x="85" y="56"/>
                  </a:lnTo>
                  <a:lnTo>
                    <a:pt x="87" y="56"/>
                  </a:lnTo>
                  <a:lnTo>
                    <a:pt x="89" y="56"/>
                  </a:lnTo>
                  <a:close/>
                  <a:moveTo>
                    <a:pt x="96" y="56"/>
                  </a:moveTo>
                  <a:lnTo>
                    <a:pt x="98" y="56"/>
                  </a:lnTo>
                  <a:lnTo>
                    <a:pt x="96" y="56"/>
                  </a:lnTo>
                  <a:lnTo>
                    <a:pt x="98" y="56"/>
                  </a:lnTo>
                  <a:lnTo>
                    <a:pt x="98" y="58"/>
                  </a:lnTo>
                  <a:lnTo>
                    <a:pt x="96" y="58"/>
                  </a:lnTo>
                  <a:lnTo>
                    <a:pt x="96" y="56"/>
                  </a:lnTo>
                  <a:lnTo>
                    <a:pt x="96" y="58"/>
                  </a:lnTo>
                  <a:lnTo>
                    <a:pt x="96" y="56"/>
                  </a:lnTo>
                  <a:lnTo>
                    <a:pt x="96" y="54"/>
                  </a:lnTo>
                  <a:lnTo>
                    <a:pt x="96" y="56"/>
                  </a:lnTo>
                  <a:close/>
                  <a:moveTo>
                    <a:pt x="91" y="54"/>
                  </a:moveTo>
                  <a:lnTo>
                    <a:pt x="91" y="56"/>
                  </a:lnTo>
                  <a:lnTo>
                    <a:pt x="89" y="56"/>
                  </a:lnTo>
                  <a:lnTo>
                    <a:pt x="89" y="54"/>
                  </a:lnTo>
                  <a:lnTo>
                    <a:pt x="91" y="54"/>
                  </a:lnTo>
                  <a:close/>
                  <a:moveTo>
                    <a:pt x="94" y="52"/>
                  </a:moveTo>
                  <a:lnTo>
                    <a:pt x="94" y="54"/>
                  </a:lnTo>
                  <a:lnTo>
                    <a:pt x="94" y="56"/>
                  </a:lnTo>
                  <a:lnTo>
                    <a:pt x="94" y="54"/>
                  </a:lnTo>
                  <a:lnTo>
                    <a:pt x="92" y="54"/>
                  </a:lnTo>
                  <a:lnTo>
                    <a:pt x="94" y="54"/>
                  </a:lnTo>
                  <a:lnTo>
                    <a:pt x="94" y="52"/>
                  </a:lnTo>
                  <a:close/>
                  <a:moveTo>
                    <a:pt x="100" y="50"/>
                  </a:moveTo>
                  <a:lnTo>
                    <a:pt x="98" y="52"/>
                  </a:lnTo>
                  <a:lnTo>
                    <a:pt x="96" y="52"/>
                  </a:lnTo>
                  <a:lnTo>
                    <a:pt x="98" y="52"/>
                  </a:lnTo>
                  <a:lnTo>
                    <a:pt x="96" y="52"/>
                  </a:lnTo>
                  <a:lnTo>
                    <a:pt x="96" y="54"/>
                  </a:lnTo>
                  <a:lnTo>
                    <a:pt x="96" y="52"/>
                  </a:lnTo>
                  <a:lnTo>
                    <a:pt x="96" y="50"/>
                  </a:lnTo>
                  <a:lnTo>
                    <a:pt x="98" y="50"/>
                  </a:lnTo>
                  <a:lnTo>
                    <a:pt x="96" y="52"/>
                  </a:lnTo>
                  <a:lnTo>
                    <a:pt x="98" y="52"/>
                  </a:lnTo>
                  <a:lnTo>
                    <a:pt x="98" y="50"/>
                  </a:lnTo>
                  <a:lnTo>
                    <a:pt x="100" y="50"/>
                  </a:lnTo>
                  <a:close/>
                  <a:moveTo>
                    <a:pt x="91" y="48"/>
                  </a:moveTo>
                  <a:lnTo>
                    <a:pt x="91" y="50"/>
                  </a:lnTo>
                  <a:lnTo>
                    <a:pt x="92" y="50"/>
                  </a:lnTo>
                  <a:lnTo>
                    <a:pt x="92" y="52"/>
                  </a:lnTo>
                  <a:lnTo>
                    <a:pt x="92" y="50"/>
                  </a:lnTo>
                  <a:lnTo>
                    <a:pt x="91" y="50"/>
                  </a:lnTo>
                  <a:lnTo>
                    <a:pt x="91" y="52"/>
                  </a:lnTo>
                  <a:lnTo>
                    <a:pt x="91" y="50"/>
                  </a:lnTo>
                  <a:lnTo>
                    <a:pt x="89" y="50"/>
                  </a:lnTo>
                  <a:lnTo>
                    <a:pt x="91" y="50"/>
                  </a:lnTo>
                  <a:lnTo>
                    <a:pt x="91" y="48"/>
                  </a:lnTo>
                  <a:close/>
                  <a:moveTo>
                    <a:pt x="114" y="43"/>
                  </a:moveTo>
                  <a:lnTo>
                    <a:pt x="112" y="43"/>
                  </a:lnTo>
                  <a:lnTo>
                    <a:pt x="112" y="45"/>
                  </a:lnTo>
                  <a:lnTo>
                    <a:pt x="112" y="43"/>
                  </a:lnTo>
                  <a:lnTo>
                    <a:pt x="114" y="43"/>
                  </a:lnTo>
                  <a:close/>
                  <a:moveTo>
                    <a:pt x="117" y="25"/>
                  </a:moveTo>
                  <a:lnTo>
                    <a:pt x="117" y="27"/>
                  </a:lnTo>
                  <a:lnTo>
                    <a:pt x="117" y="25"/>
                  </a:lnTo>
                  <a:lnTo>
                    <a:pt x="117" y="27"/>
                  </a:lnTo>
                  <a:lnTo>
                    <a:pt x="116" y="27"/>
                  </a:lnTo>
                  <a:lnTo>
                    <a:pt x="117" y="27"/>
                  </a:lnTo>
                  <a:lnTo>
                    <a:pt x="117" y="25"/>
                  </a:lnTo>
                  <a:close/>
                  <a:moveTo>
                    <a:pt x="106" y="25"/>
                  </a:moveTo>
                  <a:lnTo>
                    <a:pt x="104" y="23"/>
                  </a:lnTo>
                  <a:lnTo>
                    <a:pt x="106" y="23"/>
                  </a:lnTo>
                  <a:lnTo>
                    <a:pt x="106" y="25"/>
                  </a:lnTo>
                  <a:close/>
                  <a:moveTo>
                    <a:pt x="121" y="23"/>
                  </a:moveTo>
                  <a:lnTo>
                    <a:pt x="121" y="25"/>
                  </a:lnTo>
                  <a:lnTo>
                    <a:pt x="121" y="23"/>
                  </a:lnTo>
                  <a:lnTo>
                    <a:pt x="119" y="23"/>
                  </a:lnTo>
                  <a:lnTo>
                    <a:pt x="121" y="23"/>
                  </a:lnTo>
                  <a:close/>
                  <a:moveTo>
                    <a:pt x="123" y="18"/>
                  </a:moveTo>
                  <a:lnTo>
                    <a:pt x="121" y="18"/>
                  </a:lnTo>
                  <a:lnTo>
                    <a:pt x="123" y="18"/>
                  </a:lnTo>
                  <a:lnTo>
                    <a:pt x="123" y="16"/>
                  </a:lnTo>
                  <a:lnTo>
                    <a:pt x="123" y="18"/>
                  </a:lnTo>
                  <a:close/>
                  <a:moveTo>
                    <a:pt x="125" y="10"/>
                  </a:moveTo>
                  <a:lnTo>
                    <a:pt x="125" y="8"/>
                  </a:lnTo>
                  <a:lnTo>
                    <a:pt x="127" y="10"/>
                  </a:lnTo>
                  <a:lnTo>
                    <a:pt x="125" y="10"/>
                  </a:lnTo>
                  <a:lnTo>
                    <a:pt x="123" y="10"/>
                  </a:lnTo>
                  <a:lnTo>
                    <a:pt x="123" y="8"/>
                  </a:lnTo>
                  <a:lnTo>
                    <a:pt x="125" y="8"/>
                  </a:lnTo>
                  <a:lnTo>
                    <a:pt x="125" y="10"/>
                  </a:lnTo>
                  <a:close/>
                  <a:moveTo>
                    <a:pt x="117" y="10"/>
                  </a:moveTo>
                  <a:lnTo>
                    <a:pt x="117" y="12"/>
                  </a:lnTo>
                  <a:lnTo>
                    <a:pt x="117" y="14"/>
                  </a:lnTo>
                  <a:lnTo>
                    <a:pt x="117" y="12"/>
                  </a:lnTo>
                  <a:lnTo>
                    <a:pt x="117" y="14"/>
                  </a:lnTo>
                  <a:lnTo>
                    <a:pt x="117" y="16"/>
                  </a:lnTo>
                  <a:lnTo>
                    <a:pt x="116" y="16"/>
                  </a:lnTo>
                  <a:lnTo>
                    <a:pt x="117" y="16"/>
                  </a:lnTo>
                  <a:lnTo>
                    <a:pt x="117" y="14"/>
                  </a:lnTo>
                  <a:lnTo>
                    <a:pt x="119" y="14"/>
                  </a:lnTo>
                  <a:lnTo>
                    <a:pt x="117" y="14"/>
                  </a:lnTo>
                  <a:lnTo>
                    <a:pt x="119" y="14"/>
                  </a:lnTo>
                  <a:lnTo>
                    <a:pt x="119" y="12"/>
                  </a:lnTo>
                  <a:lnTo>
                    <a:pt x="119" y="14"/>
                  </a:lnTo>
                  <a:lnTo>
                    <a:pt x="119" y="16"/>
                  </a:lnTo>
                  <a:lnTo>
                    <a:pt x="119" y="14"/>
                  </a:lnTo>
                  <a:lnTo>
                    <a:pt x="119" y="16"/>
                  </a:lnTo>
                  <a:lnTo>
                    <a:pt x="121" y="16"/>
                  </a:lnTo>
                  <a:lnTo>
                    <a:pt x="121" y="14"/>
                  </a:lnTo>
                  <a:lnTo>
                    <a:pt x="121" y="16"/>
                  </a:lnTo>
                  <a:lnTo>
                    <a:pt x="121" y="18"/>
                  </a:lnTo>
                  <a:lnTo>
                    <a:pt x="119" y="18"/>
                  </a:lnTo>
                  <a:lnTo>
                    <a:pt x="121" y="18"/>
                  </a:lnTo>
                  <a:lnTo>
                    <a:pt x="121" y="20"/>
                  </a:lnTo>
                  <a:lnTo>
                    <a:pt x="119" y="20"/>
                  </a:lnTo>
                  <a:lnTo>
                    <a:pt x="121" y="20"/>
                  </a:lnTo>
                  <a:lnTo>
                    <a:pt x="119" y="20"/>
                  </a:lnTo>
                  <a:lnTo>
                    <a:pt x="119" y="22"/>
                  </a:lnTo>
                  <a:lnTo>
                    <a:pt x="119" y="20"/>
                  </a:lnTo>
                  <a:lnTo>
                    <a:pt x="119" y="22"/>
                  </a:lnTo>
                  <a:lnTo>
                    <a:pt x="119" y="23"/>
                  </a:lnTo>
                  <a:lnTo>
                    <a:pt x="119" y="22"/>
                  </a:lnTo>
                  <a:lnTo>
                    <a:pt x="119" y="23"/>
                  </a:lnTo>
                  <a:lnTo>
                    <a:pt x="121" y="23"/>
                  </a:lnTo>
                  <a:lnTo>
                    <a:pt x="119" y="23"/>
                  </a:lnTo>
                  <a:lnTo>
                    <a:pt x="119" y="25"/>
                  </a:lnTo>
                  <a:lnTo>
                    <a:pt x="119" y="27"/>
                  </a:lnTo>
                  <a:lnTo>
                    <a:pt x="119" y="29"/>
                  </a:lnTo>
                  <a:lnTo>
                    <a:pt x="117" y="31"/>
                  </a:lnTo>
                  <a:lnTo>
                    <a:pt x="117" y="33"/>
                  </a:lnTo>
                  <a:lnTo>
                    <a:pt x="117" y="31"/>
                  </a:lnTo>
                  <a:lnTo>
                    <a:pt x="116" y="31"/>
                  </a:lnTo>
                  <a:lnTo>
                    <a:pt x="117" y="31"/>
                  </a:lnTo>
                  <a:lnTo>
                    <a:pt x="117" y="29"/>
                  </a:lnTo>
                  <a:lnTo>
                    <a:pt x="117" y="31"/>
                  </a:lnTo>
                  <a:lnTo>
                    <a:pt x="117" y="29"/>
                  </a:lnTo>
                  <a:lnTo>
                    <a:pt x="117" y="27"/>
                  </a:lnTo>
                  <a:lnTo>
                    <a:pt x="117" y="25"/>
                  </a:lnTo>
                  <a:lnTo>
                    <a:pt x="117" y="23"/>
                  </a:lnTo>
                  <a:lnTo>
                    <a:pt x="117" y="22"/>
                  </a:lnTo>
                  <a:lnTo>
                    <a:pt x="116" y="20"/>
                  </a:lnTo>
                  <a:lnTo>
                    <a:pt x="116" y="22"/>
                  </a:lnTo>
                  <a:lnTo>
                    <a:pt x="117" y="22"/>
                  </a:lnTo>
                  <a:lnTo>
                    <a:pt x="116" y="22"/>
                  </a:lnTo>
                  <a:lnTo>
                    <a:pt x="116" y="23"/>
                  </a:lnTo>
                  <a:lnTo>
                    <a:pt x="114" y="23"/>
                  </a:lnTo>
                  <a:lnTo>
                    <a:pt x="114" y="22"/>
                  </a:lnTo>
                  <a:lnTo>
                    <a:pt x="116" y="22"/>
                  </a:lnTo>
                  <a:lnTo>
                    <a:pt x="114" y="22"/>
                  </a:lnTo>
                  <a:lnTo>
                    <a:pt x="112" y="22"/>
                  </a:lnTo>
                  <a:lnTo>
                    <a:pt x="112" y="20"/>
                  </a:lnTo>
                  <a:lnTo>
                    <a:pt x="112" y="18"/>
                  </a:lnTo>
                  <a:lnTo>
                    <a:pt x="114" y="18"/>
                  </a:lnTo>
                  <a:lnTo>
                    <a:pt x="114" y="20"/>
                  </a:lnTo>
                  <a:lnTo>
                    <a:pt x="114" y="18"/>
                  </a:lnTo>
                  <a:lnTo>
                    <a:pt x="116" y="18"/>
                  </a:lnTo>
                  <a:lnTo>
                    <a:pt x="116" y="20"/>
                  </a:lnTo>
                  <a:lnTo>
                    <a:pt x="116" y="18"/>
                  </a:lnTo>
                  <a:lnTo>
                    <a:pt x="116" y="20"/>
                  </a:lnTo>
                  <a:lnTo>
                    <a:pt x="117" y="20"/>
                  </a:lnTo>
                  <a:lnTo>
                    <a:pt x="117" y="18"/>
                  </a:lnTo>
                  <a:lnTo>
                    <a:pt x="117" y="16"/>
                  </a:lnTo>
                  <a:lnTo>
                    <a:pt x="116" y="16"/>
                  </a:lnTo>
                  <a:lnTo>
                    <a:pt x="116" y="14"/>
                  </a:lnTo>
                  <a:lnTo>
                    <a:pt x="116" y="12"/>
                  </a:lnTo>
                  <a:lnTo>
                    <a:pt x="116" y="14"/>
                  </a:lnTo>
                  <a:lnTo>
                    <a:pt x="114" y="14"/>
                  </a:lnTo>
                  <a:lnTo>
                    <a:pt x="116" y="14"/>
                  </a:lnTo>
                  <a:lnTo>
                    <a:pt x="114" y="14"/>
                  </a:lnTo>
                  <a:lnTo>
                    <a:pt x="114" y="12"/>
                  </a:lnTo>
                  <a:lnTo>
                    <a:pt x="114" y="14"/>
                  </a:lnTo>
                  <a:lnTo>
                    <a:pt x="114" y="12"/>
                  </a:lnTo>
                  <a:lnTo>
                    <a:pt x="114" y="10"/>
                  </a:lnTo>
                  <a:lnTo>
                    <a:pt x="114" y="12"/>
                  </a:lnTo>
                  <a:lnTo>
                    <a:pt x="116" y="12"/>
                  </a:lnTo>
                  <a:lnTo>
                    <a:pt x="116" y="10"/>
                  </a:lnTo>
                  <a:lnTo>
                    <a:pt x="116" y="8"/>
                  </a:lnTo>
                  <a:lnTo>
                    <a:pt x="117" y="8"/>
                  </a:lnTo>
                  <a:lnTo>
                    <a:pt x="117" y="10"/>
                  </a:lnTo>
                  <a:lnTo>
                    <a:pt x="117" y="8"/>
                  </a:lnTo>
                  <a:lnTo>
                    <a:pt x="117" y="10"/>
                  </a:lnTo>
                  <a:close/>
                  <a:moveTo>
                    <a:pt x="121" y="4"/>
                  </a:moveTo>
                  <a:lnTo>
                    <a:pt x="121" y="6"/>
                  </a:lnTo>
                  <a:lnTo>
                    <a:pt x="121" y="4"/>
                  </a:lnTo>
                  <a:lnTo>
                    <a:pt x="123" y="4"/>
                  </a:lnTo>
                  <a:lnTo>
                    <a:pt x="123" y="6"/>
                  </a:lnTo>
                  <a:lnTo>
                    <a:pt x="123" y="8"/>
                  </a:lnTo>
                  <a:lnTo>
                    <a:pt x="121" y="8"/>
                  </a:lnTo>
                  <a:lnTo>
                    <a:pt x="121" y="10"/>
                  </a:lnTo>
                  <a:lnTo>
                    <a:pt x="121" y="8"/>
                  </a:lnTo>
                  <a:lnTo>
                    <a:pt x="121" y="10"/>
                  </a:lnTo>
                  <a:lnTo>
                    <a:pt x="121" y="12"/>
                  </a:lnTo>
                  <a:lnTo>
                    <a:pt x="119" y="12"/>
                  </a:lnTo>
                  <a:lnTo>
                    <a:pt x="119" y="8"/>
                  </a:lnTo>
                  <a:lnTo>
                    <a:pt x="121" y="8"/>
                  </a:lnTo>
                  <a:lnTo>
                    <a:pt x="121" y="6"/>
                  </a:lnTo>
                  <a:lnTo>
                    <a:pt x="121" y="4"/>
                  </a:lnTo>
                  <a:close/>
                  <a:moveTo>
                    <a:pt x="125" y="2"/>
                  </a:moveTo>
                  <a:lnTo>
                    <a:pt x="125" y="4"/>
                  </a:lnTo>
                  <a:lnTo>
                    <a:pt x="125" y="6"/>
                  </a:lnTo>
                  <a:lnTo>
                    <a:pt x="123" y="6"/>
                  </a:lnTo>
                  <a:lnTo>
                    <a:pt x="123" y="4"/>
                  </a:lnTo>
                  <a:lnTo>
                    <a:pt x="123" y="2"/>
                  </a:lnTo>
                  <a:lnTo>
                    <a:pt x="125" y="2"/>
                  </a:lnTo>
                  <a:lnTo>
                    <a:pt x="125" y="0"/>
                  </a:lnTo>
                  <a:lnTo>
                    <a:pt x="125" y="2"/>
                  </a:lnTo>
                  <a:lnTo>
                    <a:pt x="123" y="2"/>
                  </a:lnTo>
                  <a:lnTo>
                    <a:pt x="125" y="2"/>
                  </a:lnTo>
                  <a:lnTo>
                    <a:pt x="125" y="0"/>
                  </a:lnTo>
                  <a:lnTo>
                    <a:pt x="125" y="2"/>
                  </a:lnTo>
                  <a:lnTo>
                    <a:pt x="127" y="2"/>
                  </a:lnTo>
                  <a:lnTo>
                    <a:pt x="125" y="2"/>
                  </a:lnTo>
                  <a:lnTo>
                    <a:pt x="127" y="2"/>
                  </a:lnTo>
                  <a:lnTo>
                    <a:pt x="12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87"/>
            <p:cNvSpPr>
              <a:spLocks/>
            </p:cNvSpPr>
            <p:nvPr/>
          </p:nvSpPr>
          <p:spPr bwMode="auto">
            <a:xfrm>
              <a:off x="6038850" y="3606800"/>
              <a:ext cx="171450" cy="85725"/>
            </a:xfrm>
            <a:custGeom>
              <a:avLst/>
              <a:gdLst>
                <a:gd name="T0" fmla="*/ 100 w 108"/>
                <a:gd name="T1" fmla="*/ 41 h 54"/>
                <a:gd name="T2" fmla="*/ 102 w 108"/>
                <a:gd name="T3" fmla="*/ 46 h 54"/>
                <a:gd name="T4" fmla="*/ 108 w 108"/>
                <a:gd name="T5" fmla="*/ 50 h 54"/>
                <a:gd name="T6" fmla="*/ 102 w 108"/>
                <a:gd name="T7" fmla="*/ 54 h 54"/>
                <a:gd name="T8" fmla="*/ 94 w 108"/>
                <a:gd name="T9" fmla="*/ 52 h 54"/>
                <a:gd name="T10" fmla="*/ 90 w 108"/>
                <a:gd name="T11" fmla="*/ 48 h 54"/>
                <a:gd name="T12" fmla="*/ 85 w 108"/>
                <a:gd name="T13" fmla="*/ 46 h 54"/>
                <a:gd name="T14" fmla="*/ 77 w 108"/>
                <a:gd name="T15" fmla="*/ 50 h 54"/>
                <a:gd name="T16" fmla="*/ 75 w 108"/>
                <a:gd name="T17" fmla="*/ 52 h 54"/>
                <a:gd name="T18" fmla="*/ 69 w 108"/>
                <a:gd name="T19" fmla="*/ 52 h 54"/>
                <a:gd name="T20" fmla="*/ 63 w 108"/>
                <a:gd name="T21" fmla="*/ 52 h 54"/>
                <a:gd name="T22" fmla="*/ 58 w 108"/>
                <a:gd name="T23" fmla="*/ 54 h 54"/>
                <a:gd name="T24" fmla="*/ 52 w 108"/>
                <a:gd name="T25" fmla="*/ 52 h 54"/>
                <a:gd name="T26" fmla="*/ 50 w 108"/>
                <a:gd name="T27" fmla="*/ 50 h 54"/>
                <a:gd name="T28" fmla="*/ 46 w 108"/>
                <a:gd name="T29" fmla="*/ 46 h 54"/>
                <a:gd name="T30" fmla="*/ 46 w 108"/>
                <a:gd name="T31" fmla="*/ 44 h 54"/>
                <a:gd name="T32" fmla="*/ 40 w 108"/>
                <a:gd name="T33" fmla="*/ 44 h 54"/>
                <a:gd name="T34" fmla="*/ 35 w 108"/>
                <a:gd name="T35" fmla="*/ 44 h 54"/>
                <a:gd name="T36" fmla="*/ 31 w 108"/>
                <a:gd name="T37" fmla="*/ 46 h 54"/>
                <a:gd name="T38" fmla="*/ 27 w 108"/>
                <a:gd name="T39" fmla="*/ 46 h 54"/>
                <a:gd name="T40" fmla="*/ 27 w 108"/>
                <a:gd name="T41" fmla="*/ 41 h 54"/>
                <a:gd name="T42" fmla="*/ 29 w 108"/>
                <a:gd name="T43" fmla="*/ 35 h 54"/>
                <a:gd name="T44" fmla="*/ 27 w 108"/>
                <a:gd name="T45" fmla="*/ 29 h 54"/>
                <a:gd name="T46" fmla="*/ 25 w 108"/>
                <a:gd name="T47" fmla="*/ 21 h 54"/>
                <a:gd name="T48" fmla="*/ 21 w 108"/>
                <a:gd name="T49" fmla="*/ 18 h 54"/>
                <a:gd name="T50" fmla="*/ 17 w 108"/>
                <a:gd name="T51" fmla="*/ 14 h 54"/>
                <a:gd name="T52" fmla="*/ 12 w 108"/>
                <a:gd name="T53" fmla="*/ 10 h 54"/>
                <a:gd name="T54" fmla="*/ 8 w 108"/>
                <a:gd name="T55" fmla="*/ 10 h 54"/>
                <a:gd name="T56" fmla="*/ 2 w 108"/>
                <a:gd name="T57" fmla="*/ 6 h 54"/>
                <a:gd name="T58" fmla="*/ 4 w 108"/>
                <a:gd name="T59" fmla="*/ 0 h 54"/>
                <a:gd name="T60" fmla="*/ 12 w 108"/>
                <a:gd name="T61" fmla="*/ 0 h 54"/>
                <a:gd name="T62" fmla="*/ 17 w 108"/>
                <a:gd name="T63" fmla="*/ 4 h 54"/>
                <a:gd name="T64" fmla="*/ 25 w 108"/>
                <a:gd name="T65" fmla="*/ 6 h 54"/>
                <a:gd name="T66" fmla="*/ 31 w 108"/>
                <a:gd name="T67" fmla="*/ 8 h 54"/>
                <a:gd name="T68" fmla="*/ 38 w 108"/>
                <a:gd name="T69" fmla="*/ 8 h 54"/>
                <a:gd name="T70" fmla="*/ 44 w 108"/>
                <a:gd name="T71" fmla="*/ 10 h 54"/>
                <a:gd name="T72" fmla="*/ 50 w 108"/>
                <a:gd name="T73" fmla="*/ 12 h 54"/>
                <a:gd name="T74" fmla="*/ 58 w 108"/>
                <a:gd name="T75" fmla="*/ 16 h 54"/>
                <a:gd name="T76" fmla="*/ 62 w 108"/>
                <a:gd name="T77" fmla="*/ 20 h 54"/>
                <a:gd name="T78" fmla="*/ 63 w 108"/>
                <a:gd name="T79" fmla="*/ 21 h 54"/>
                <a:gd name="T80" fmla="*/ 67 w 108"/>
                <a:gd name="T81" fmla="*/ 21 h 54"/>
                <a:gd name="T82" fmla="*/ 71 w 108"/>
                <a:gd name="T83" fmla="*/ 18 h 54"/>
                <a:gd name="T84" fmla="*/ 77 w 108"/>
                <a:gd name="T85" fmla="*/ 21 h 54"/>
                <a:gd name="T86" fmla="*/ 83 w 108"/>
                <a:gd name="T87" fmla="*/ 20 h 54"/>
                <a:gd name="T88" fmla="*/ 88 w 108"/>
                <a:gd name="T89" fmla="*/ 23 h 54"/>
                <a:gd name="T90" fmla="*/ 90 w 108"/>
                <a:gd name="T91" fmla="*/ 29 h 54"/>
                <a:gd name="T92" fmla="*/ 96 w 108"/>
                <a:gd name="T93" fmla="*/ 33 h 54"/>
                <a:gd name="T94" fmla="*/ 98 w 108"/>
                <a:gd name="T95" fmla="*/ 35 h 54"/>
                <a:gd name="T96" fmla="*/ 104 w 108"/>
                <a:gd name="T97" fmla="*/ 3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8" h="54">
                  <a:moveTo>
                    <a:pt x="104" y="37"/>
                  </a:moveTo>
                  <a:lnTo>
                    <a:pt x="102" y="39"/>
                  </a:lnTo>
                  <a:lnTo>
                    <a:pt x="102" y="41"/>
                  </a:lnTo>
                  <a:lnTo>
                    <a:pt x="100" y="41"/>
                  </a:lnTo>
                  <a:lnTo>
                    <a:pt x="100" y="43"/>
                  </a:lnTo>
                  <a:lnTo>
                    <a:pt x="100" y="44"/>
                  </a:lnTo>
                  <a:lnTo>
                    <a:pt x="102" y="44"/>
                  </a:lnTo>
                  <a:lnTo>
                    <a:pt x="102" y="46"/>
                  </a:lnTo>
                  <a:lnTo>
                    <a:pt x="104" y="46"/>
                  </a:lnTo>
                  <a:lnTo>
                    <a:pt x="106" y="48"/>
                  </a:lnTo>
                  <a:lnTo>
                    <a:pt x="108" y="48"/>
                  </a:lnTo>
                  <a:lnTo>
                    <a:pt x="108" y="50"/>
                  </a:lnTo>
                  <a:lnTo>
                    <a:pt x="106" y="52"/>
                  </a:lnTo>
                  <a:lnTo>
                    <a:pt x="106" y="54"/>
                  </a:lnTo>
                  <a:lnTo>
                    <a:pt x="104" y="54"/>
                  </a:lnTo>
                  <a:lnTo>
                    <a:pt x="102" y="54"/>
                  </a:lnTo>
                  <a:lnTo>
                    <a:pt x="100" y="52"/>
                  </a:lnTo>
                  <a:lnTo>
                    <a:pt x="98" y="52"/>
                  </a:lnTo>
                  <a:lnTo>
                    <a:pt x="96" y="52"/>
                  </a:lnTo>
                  <a:lnTo>
                    <a:pt x="94" y="52"/>
                  </a:lnTo>
                  <a:lnTo>
                    <a:pt x="92" y="50"/>
                  </a:lnTo>
                  <a:lnTo>
                    <a:pt x="90" y="50"/>
                  </a:lnTo>
                  <a:lnTo>
                    <a:pt x="92" y="48"/>
                  </a:lnTo>
                  <a:lnTo>
                    <a:pt x="90" y="48"/>
                  </a:lnTo>
                  <a:lnTo>
                    <a:pt x="88" y="48"/>
                  </a:lnTo>
                  <a:lnTo>
                    <a:pt x="88" y="46"/>
                  </a:lnTo>
                  <a:lnTo>
                    <a:pt x="86" y="46"/>
                  </a:lnTo>
                  <a:lnTo>
                    <a:pt x="85" y="46"/>
                  </a:lnTo>
                  <a:lnTo>
                    <a:pt x="83" y="48"/>
                  </a:lnTo>
                  <a:lnTo>
                    <a:pt x="81" y="50"/>
                  </a:lnTo>
                  <a:lnTo>
                    <a:pt x="79" y="50"/>
                  </a:lnTo>
                  <a:lnTo>
                    <a:pt x="77" y="50"/>
                  </a:lnTo>
                  <a:lnTo>
                    <a:pt x="79" y="50"/>
                  </a:lnTo>
                  <a:lnTo>
                    <a:pt x="79" y="52"/>
                  </a:lnTo>
                  <a:lnTo>
                    <a:pt x="77" y="52"/>
                  </a:lnTo>
                  <a:lnTo>
                    <a:pt x="75" y="52"/>
                  </a:lnTo>
                  <a:lnTo>
                    <a:pt x="75" y="50"/>
                  </a:lnTo>
                  <a:lnTo>
                    <a:pt x="73" y="52"/>
                  </a:lnTo>
                  <a:lnTo>
                    <a:pt x="71" y="52"/>
                  </a:lnTo>
                  <a:lnTo>
                    <a:pt x="69" y="52"/>
                  </a:lnTo>
                  <a:lnTo>
                    <a:pt x="67" y="50"/>
                  </a:lnTo>
                  <a:lnTo>
                    <a:pt x="67" y="52"/>
                  </a:lnTo>
                  <a:lnTo>
                    <a:pt x="65" y="52"/>
                  </a:lnTo>
                  <a:lnTo>
                    <a:pt x="63" y="52"/>
                  </a:lnTo>
                  <a:lnTo>
                    <a:pt x="62" y="52"/>
                  </a:lnTo>
                  <a:lnTo>
                    <a:pt x="62" y="54"/>
                  </a:lnTo>
                  <a:lnTo>
                    <a:pt x="60" y="54"/>
                  </a:lnTo>
                  <a:lnTo>
                    <a:pt x="58" y="54"/>
                  </a:lnTo>
                  <a:lnTo>
                    <a:pt x="56" y="54"/>
                  </a:lnTo>
                  <a:lnTo>
                    <a:pt x="56" y="52"/>
                  </a:lnTo>
                  <a:lnTo>
                    <a:pt x="54" y="52"/>
                  </a:lnTo>
                  <a:lnTo>
                    <a:pt x="52" y="52"/>
                  </a:lnTo>
                  <a:lnTo>
                    <a:pt x="52" y="50"/>
                  </a:lnTo>
                  <a:lnTo>
                    <a:pt x="50" y="50"/>
                  </a:lnTo>
                  <a:lnTo>
                    <a:pt x="52" y="50"/>
                  </a:lnTo>
                  <a:lnTo>
                    <a:pt x="50" y="50"/>
                  </a:lnTo>
                  <a:lnTo>
                    <a:pt x="50" y="48"/>
                  </a:lnTo>
                  <a:lnTo>
                    <a:pt x="48" y="48"/>
                  </a:lnTo>
                  <a:lnTo>
                    <a:pt x="48" y="46"/>
                  </a:lnTo>
                  <a:lnTo>
                    <a:pt x="46" y="46"/>
                  </a:lnTo>
                  <a:lnTo>
                    <a:pt x="46" y="44"/>
                  </a:lnTo>
                  <a:lnTo>
                    <a:pt x="46" y="46"/>
                  </a:lnTo>
                  <a:lnTo>
                    <a:pt x="44" y="44"/>
                  </a:lnTo>
                  <a:lnTo>
                    <a:pt x="46" y="44"/>
                  </a:lnTo>
                  <a:lnTo>
                    <a:pt x="46" y="43"/>
                  </a:lnTo>
                  <a:lnTo>
                    <a:pt x="42" y="43"/>
                  </a:lnTo>
                  <a:lnTo>
                    <a:pt x="42" y="44"/>
                  </a:lnTo>
                  <a:lnTo>
                    <a:pt x="40" y="44"/>
                  </a:lnTo>
                  <a:lnTo>
                    <a:pt x="40" y="46"/>
                  </a:lnTo>
                  <a:lnTo>
                    <a:pt x="37" y="46"/>
                  </a:lnTo>
                  <a:lnTo>
                    <a:pt x="35" y="46"/>
                  </a:lnTo>
                  <a:lnTo>
                    <a:pt x="35" y="44"/>
                  </a:lnTo>
                  <a:lnTo>
                    <a:pt x="33" y="44"/>
                  </a:lnTo>
                  <a:lnTo>
                    <a:pt x="33" y="46"/>
                  </a:lnTo>
                  <a:lnTo>
                    <a:pt x="31" y="44"/>
                  </a:lnTo>
                  <a:lnTo>
                    <a:pt x="31" y="46"/>
                  </a:lnTo>
                  <a:lnTo>
                    <a:pt x="29" y="46"/>
                  </a:lnTo>
                  <a:lnTo>
                    <a:pt x="27" y="46"/>
                  </a:lnTo>
                  <a:lnTo>
                    <a:pt x="27" y="44"/>
                  </a:lnTo>
                  <a:lnTo>
                    <a:pt x="27" y="46"/>
                  </a:lnTo>
                  <a:lnTo>
                    <a:pt x="25" y="44"/>
                  </a:lnTo>
                  <a:lnTo>
                    <a:pt x="25" y="43"/>
                  </a:lnTo>
                  <a:lnTo>
                    <a:pt x="27" y="43"/>
                  </a:lnTo>
                  <a:lnTo>
                    <a:pt x="27" y="41"/>
                  </a:lnTo>
                  <a:lnTo>
                    <a:pt x="29" y="41"/>
                  </a:lnTo>
                  <a:lnTo>
                    <a:pt x="29" y="39"/>
                  </a:lnTo>
                  <a:lnTo>
                    <a:pt x="29" y="37"/>
                  </a:lnTo>
                  <a:lnTo>
                    <a:pt x="29" y="35"/>
                  </a:lnTo>
                  <a:lnTo>
                    <a:pt x="29" y="33"/>
                  </a:lnTo>
                  <a:lnTo>
                    <a:pt x="27" y="33"/>
                  </a:lnTo>
                  <a:lnTo>
                    <a:pt x="27" y="31"/>
                  </a:lnTo>
                  <a:lnTo>
                    <a:pt x="27" y="29"/>
                  </a:lnTo>
                  <a:lnTo>
                    <a:pt x="27" y="27"/>
                  </a:lnTo>
                  <a:lnTo>
                    <a:pt x="25" y="27"/>
                  </a:lnTo>
                  <a:lnTo>
                    <a:pt x="25" y="25"/>
                  </a:lnTo>
                  <a:lnTo>
                    <a:pt x="25" y="21"/>
                  </a:lnTo>
                  <a:lnTo>
                    <a:pt x="25" y="20"/>
                  </a:lnTo>
                  <a:lnTo>
                    <a:pt x="23" y="20"/>
                  </a:lnTo>
                  <a:lnTo>
                    <a:pt x="23" y="18"/>
                  </a:lnTo>
                  <a:lnTo>
                    <a:pt x="21" y="18"/>
                  </a:lnTo>
                  <a:lnTo>
                    <a:pt x="19" y="18"/>
                  </a:lnTo>
                  <a:lnTo>
                    <a:pt x="19" y="16"/>
                  </a:lnTo>
                  <a:lnTo>
                    <a:pt x="17" y="16"/>
                  </a:lnTo>
                  <a:lnTo>
                    <a:pt x="17" y="14"/>
                  </a:lnTo>
                  <a:lnTo>
                    <a:pt x="15" y="14"/>
                  </a:lnTo>
                  <a:lnTo>
                    <a:pt x="15" y="12"/>
                  </a:lnTo>
                  <a:lnTo>
                    <a:pt x="14" y="12"/>
                  </a:lnTo>
                  <a:lnTo>
                    <a:pt x="12" y="10"/>
                  </a:lnTo>
                  <a:lnTo>
                    <a:pt x="12" y="12"/>
                  </a:lnTo>
                  <a:lnTo>
                    <a:pt x="10" y="12"/>
                  </a:lnTo>
                  <a:lnTo>
                    <a:pt x="10" y="10"/>
                  </a:lnTo>
                  <a:lnTo>
                    <a:pt x="8" y="10"/>
                  </a:lnTo>
                  <a:lnTo>
                    <a:pt x="6" y="10"/>
                  </a:lnTo>
                  <a:lnTo>
                    <a:pt x="6" y="8"/>
                  </a:lnTo>
                  <a:lnTo>
                    <a:pt x="4" y="6"/>
                  </a:lnTo>
                  <a:lnTo>
                    <a:pt x="2" y="6"/>
                  </a:lnTo>
                  <a:lnTo>
                    <a:pt x="2" y="4"/>
                  </a:lnTo>
                  <a:lnTo>
                    <a:pt x="0" y="4"/>
                  </a:lnTo>
                  <a:lnTo>
                    <a:pt x="2" y="0"/>
                  </a:lnTo>
                  <a:lnTo>
                    <a:pt x="4" y="0"/>
                  </a:lnTo>
                  <a:lnTo>
                    <a:pt x="8" y="2"/>
                  </a:lnTo>
                  <a:lnTo>
                    <a:pt x="10" y="2"/>
                  </a:lnTo>
                  <a:lnTo>
                    <a:pt x="10" y="0"/>
                  </a:lnTo>
                  <a:lnTo>
                    <a:pt x="12" y="0"/>
                  </a:lnTo>
                  <a:lnTo>
                    <a:pt x="12" y="2"/>
                  </a:lnTo>
                  <a:lnTo>
                    <a:pt x="14" y="2"/>
                  </a:lnTo>
                  <a:lnTo>
                    <a:pt x="15" y="2"/>
                  </a:lnTo>
                  <a:lnTo>
                    <a:pt x="17" y="4"/>
                  </a:lnTo>
                  <a:lnTo>
                    <a:pt x="19" y="4"/>
                  </a:lnTo>
                  <a:lnTo>
                    <a:pt x="21" y="6"/>
                  </a:lnTo>
                  <a:lnTo>
                    <a:pt x="23" y="6"/>
                  </a:lnTo>
                  <a:lnTo>
                    <a:pt x="25" y="6"/>
                  </a:lnTo>
                  <a:lnTo>
                    <a:pt x="25" y="8"/>
                  </a:lnTo>
                  <a:lnTo>
                    <a:pt x="27" y="8"/>
                  </a:lnTo>
                  <a:lnTo>
                    <a:pt x="29" y="8"/>
                  </a:lnTo>
                  <a:lnTo>
                    <a:pt x="31" y="8"/>
                  </a:lnTo>
                  <a:lnTo>
                    <a:pt x="33" y="8"/>
                  </a:lnTo>
                  <a:lnTo>
                    <a:pt x="33" y="10"/>
                  </a:lnTo>
                  <a:lnTo>
                    <a:pt x="35" y="8"/>
                  </a:lnTo>
                  <a:lnTo>
                    <a:pt x="38" y="8"/>
                  </a:lnTo>
                  <a:lnTo>
                    <a:pt x="40" y="8"/>
                  </a:lnTo>
                  <a:lnTo>
                    <a:pt x="40" y="10"/>
                  </a:lnTo>
                  <a:lnTo>
                    <a:pt x="42" y="10"/>
                  </a:lnTo>
                  <a:lnTo>
                    <a:pt x="44" y="10"/>
                  </a:lnTo>
                  <a:lnTo>
                    <a:pt x="46" y="10"/>
                  </a:lnTo>
                  <a:lnTo>
                    <a:pt x="48" y="10"/>
                  </a:lnTo>
                  <a:lnTo>
                    <a:pt x="48" y="12"/>
                  </a:lnTo>
                  <a:lnTo>
                    <a:pt x="50" y="12"/>
                  </a:lnTo>
                  <a:lnTo>
                    <a:pt x="52" y="14"/>
                  </a:lnTo>
                  <a:lnTo>
                    <a:pt x="54" y="16"/>
                  </a:lnTo>
                  <a:lnTo>
                    <a:pt x="56" y="16"/>
                  </a:lnTo>
                  <a:lnTo>
                    <a:pt x="58" y="16"/>
                  </a:lnTo>
                  <a:lnTo>
                    <a:pt x="58" y="18"/>
                  </a:lnTo>
                  <a:lnTo>
                    <a:pt x="60" y="18"/>
                  </a:lnTo>
                  <a:lnTo>
                    <a:pt x="62" y="18"/>
                  </a:lnTo>
                  <a:lnTo>
                    <a:pt x="62" y="20"/>
                  </a:lnTo>
                  <a:lnTo>
                    <a:pt x="60" y="20"/>
                  </a:lnTo>
                  <a:lnTo>
                    <a:pt x="60" y="21"/>
                  </a:lnTo>
                  <a:lnTo>
                    <a:pt x="62" y="21"/>
                  </a:lnTo>
                  <a:lnTo>
                    <a:pt x="63" y="21"/>
                  </a:lnTo>
                  <a:lnTo>
                    <a:pt x="63" y="23"/>
                  </a:lnTo>
                  <a:lnTo>
                    <a:pt x="63" y="21"/>
                  </a:lnTo>
                  <a:lnTo>
                    <a:pt x="65" y="21"/>
                  </a:lnTo>
                  <a:lnTo>
                    <a:pt x="67" y="21"/>
                  </a:lnTo>
                  <a:lnTo>
                    <a:pt x="67" y="20"/>
                  </a:lnTo>
                  <a:lnTo>
                    <a:pt x="69" y="20"/>
                  </a:lnTo>
                  <a:lnTo>
                    <a:pt x="71" y="20"/>
                  </a:lnTo>
                  <a:lnTo>
                    <a:pt x="71" y="18"/>
                  </a:lnTo>
                  <a:lnTo>
                    <a:pt x="73" y="18"/>
                  </a:lnTo>
                  <a:lnTo>
                    <a:pt x="75" y="20"/>
                  </a:lnTo>
                  <a:lnTo>
                    <a:pt x="77" y="20"/>
                  </a:lnTo>
                  <a:lnTo>
                    <a:pt x="77" y="21"/>
                  </a:lnTo>
                  <a:lnTo>
                    <a:pt x="77" y="20"/>
                  </a:lnTo>
                  <a:lnTo>
                    <a:pt x="79" y="18"/>
                  </a:lnTo>
                  <a:lnTo>
                    <a:pt x="81" y="20"/>
                  </a:lnTo>
                  <a:lnTo>
                    <a:pt x="83" y="20"/>
                  </a:lnTo>
                  <a:lnTo>
                    <a:pt x="85" y="21"/>
                  </a:lnTo>
                  <a:lnTo>
                    <a:pt x="85" y="23"/>
                  </a:lnTo>
                  <a:lnTo>
                    <a:pt x="86" y="23"/>
                  </a:lnTo>
                  <a:lnTo>
                    <a:pt x="88" y="23"/>
                  </a:lnTo>
                  <a:lnTo>
                    <a:pt x="90" y="23"/>
                  </a:lnTo>
                  <a:lnTo>
                    <a:pt x="92" y="23"/>
                  </a:lnTo>
                  <a:lnTo>
                    <a:pt x="92" y="25"/>
                  </a:lnTo>
                  <a:lnTo>
                    <a:pt x="90" y="29"/>
                  </a:lnTo>
                  <a:lnTo>
                    <a:pt x="90" y="31"/>
                  </a:lnTo>
                  <a:lnTo>
                    <a:pt x="92" y="31"/>
                  </a:lnTo>
                  <a:lnTo>
                    <a:pt x="94" y="33"/>
                  </a:lnTo>
                  <a:lnTo>
                    <a:pt x="96" y="33"/>
                  </a:lnTo>
                  <a:lnTo>
                    <a:pt x="96" y="35"/>
                  </a:lnTo>
                  <a:lnTo>
                    <a:pt x="96" y="33"/>
                  </a:lnTo>
                  <a:lnTo>
                    <a:pt x="96" y="35"/>
                  </a:lnTo>
                  <a:lnTo>
                    <a:pt x="98" y="35"/>
                  </a:lnTo>
                  <a:lnTo>
                    <a:pt x="100" y="35"/>
                  </a:lnTo>
                  <a:lnTo>
                    <a:pt x="102" y="35"/>
                  </a:lnTo>
                  <a:lnTo>
                    <a:pt x="102" y="37"/>
                  </a:lnTo>
                  <a:lnTo>
                    <a:pt x="104" y="37"/>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88"/>
            <p:cNvSpPr>
              <a:spLocks noEditPoints="1"/>
            </p:cNvSpPr>
            <p:nvPr/>
          </p:nvSpPr>
          <p:spPr bwMode="auto">
            <a:xfrm>
              <a:off x="4962525" y="3381375"/>
              <a:ext cx="12700" cy="12700"/>
            </a:xfrm>
            <a:custGeom>
              <a:avLst/>
              <a:gdLst>
                <a:gd name="T0" fmla="*/ 4 w 8"/>
                <a:gd name="T1" fmla="*/ 8 h 8"/>
                <a:gd name="T2" fmla="*/ 4 w 8"/>
                <a:gd name="T3" fmla="*/ 8 h 8"/>
                <a:gd name="T4" fmla="*/ 4 w 8"/>
                <a:gd name="T5" fmla="*/ 8 h 8"/>
                <a:gd name="T6" fmla="*/ 4 w 8"/>
                <a:gd name="T7" fmla="*/ 8 h 8"/>
                <a:gd name="T8" fmla="*/ 4 w 8"/>
                <a:gd name="T9" fmla="*/ 8 h 8"/>
                <a:gd name="T10" fmla="*/ 4 w 8"/>
                <a:gd name="T11" fmla="*/ 6 h 8"/>
                <a:gd name="T12" fmla="*/ 4 w 8"/>
                <a:gd name="T13" fmla="*/ 6 h 8"/>
                <a:gd name="T14" fmla="*/ 4 w 8"/>
                <a:gd name="T15" fmla="*/ 6 h 8"/>
                <a:gd name="T16" fmla="*/ 4 w 8"/>
                <a:gd name="T17" fmla="*/ 6 h 8"/>
                <a:gd name="T18" fmla="*/ 4 w 8"/>
                <a:gd name="T19" fmla="*/ 6 h 8"/>
                <a:gd name="T20" fmla="*/ 4 w 8"/>
                <a:gd name="T21" fmla="*/ 6 h 8"/>
                <a:gd name="T22" fmla="*/ 4 w 8"/>
                <a:gd name="T23" fmla="*/ 6 h 8"/>
                <a:gd name="T24" fmla="*/ 4 w 8"/>
                <a:gd name="T25" fmla="*/ 6 h 8"/>
                <a:gd name="T26" fmla="*/ 4 w 8"/>
                <a:gd name="T27" fmla="*/ 8 h 8"/>
                <a:gd name="T28" fmla="*/ 4 w 8"/>
                <a:gd name="T29" fmla="*/ 6 h 8"/>
                <a:gd name="T30" fmla="*/ 4 w 8"/>
                <a:gd name="T31" fmla="*/ 6 h 8"/>
                <a:gd name="T32" fmla="*/ 4 w 8"/>
                <a:gd name="T33" fmla="*/ 6 h 8"/>
                <a:gd name="T34" fmla="*/ 4 w 8"/>
                <a:gd name="T35" fmla="*/ 6 h 8"/>
                <a:gd name="T36" fmla="*/ 4 w 8"/>
                <a:gd name="T37" fmla="*/ 6 h 8"/>
                <a:gd name="T38" fmla="*/ 4 w 8"/>
                <a:gd name="T39" fmla="*/ 6 h 8"/>
                <a:gd name="T40" fmla="*/ 4 w 8"/>
                <a:gd name="T41" fmla="*/ 6 h 8"/>
                <a:gd name="T42" fmla="*/ 2 w 8"/>
                <a:gd name="T43" fmla="*/ 6 h 8"/>
                <a:gd name="T44" fmla="*/ 2 w 8"/>
                <a:gd name="T45" fmla="*/ 6 h 8"/>
                <a:gd name="T46" fmla="*/ 2 w 8"/>
                <a:gd name="T47" fmla="*/ 6 h 8"/>
                <a:gd name="T48" fmla="*/ 2 w 8"/>
                <a:gd name="T49" fmla="*/ 6 h 8"/>
                <a:gd name="T50" fmla="*/ 2 w 8"/>
                <a:gd name="T51" fmla="*/ 6 h 8"/>
                <a:gd name="T52" fmla="*/ 0 w 8"/>
                <a:gd name="T53" fmla="*/ 6 h 8"/>
                <a:gd name="T54" fmla="*/ 0 w 8"/>
                <a:gd name="T55" fmla="*/ 6 h 8"/>
                <a:gd name="T56" fmla="*/ 0 w 8"/>
                <a:gd name="T57" fmla="*/ 6 h 8"/>
                <a:gd name="T58" fmla="*/ 0 w 8"/>
                <a:gd name="T59" fmla="*/ 6 h 8"/>
                <a:gd name="T60" fmla="*/ 0 w 8"/>
                <a:gd name="T61" fmla="*/ 6 h 8"/>
                <a:gd name="T62" fmla="*/ 0 w 8"/>
                <a:gd name="T63" fmla="*/ 6 h 8"/>
                <a:gd name="T64" fmla="*/ 0 w 8"/>
                <a:gd name="T65" fmla="*/ 6 h 8"/>
                <a:gd name="T66" fmla="*/ 0 w 8"/>
                <a:gd name="T67" fmla="*/ 6 h 8"/>
                <a:gd name="T68" fmla="*/ 0 w 8"/>
                <a:gd name="T69" fmla="*/ 6 h 8"/>
                <a:gd name="T70" fmla="*/ 0 w 8"/>
                <a:gd name="T71" fmla="*/ 6 h 8"/>
                <a:gd name="T72" fmla="*/ 2 w 8"/>
                <a:gd name="T73" fmla="*/ 6 h 8"/>
                <a:gd name="T74" fmla="*/ 2 w 8"/>
                <a:gd name="T75" fmla="*/ 4 h 8"/>
                <a:gd name="T76" fmla="*/ 2 w 8"/>
                <a:gd name="T77" fmla="*/ 4 h 8"/>
                <a:gd name="T78" fmla="*/ 2 w 8"/>
                <a:gd name="T79" fmla="*/ 4 h 8"/>
                <a:gd name="T80" fmla="*/ 2 w 8"/>
                <a:gd name="T81" fmla="*/ 6 h 8"/>
                <a:gd name="T82" fmla="*/ 2 w 8"/>
                <a:gd name="T83" fmla="*/ 6 h 8"/>
                <a:gd name="T84" fmla="*/ 2 w 8"/>
                <a:gd name="T85" fmla="*/ 6 h 8"/>
                <a:gd name="T86" fmla="*/ 2 w 8"/>
                <a:gd name="T87" fmla="*/ 6 h 8"/>
                <a:gd name="T88" fmla="*/ 2 w 8"/>
                <a:gd name="T89" fmla="*/ 6 h 8"/>
                <a:gd name="T90" fmla="*/ 2 w 8"/>
                <a:gd name="T91" fmla="*/ 6 h 8"/>
                <a:gd name="T92" fmla="*/ 2 w 8"/>
                <a:gd name="T93" fmla="*/ 6 h 8"/>
                <a:gd name="T94" fmla="*/ 8 w 8"/>
                <a:gd name="T95" fmla="*/ 0 h 8"/>
                <a:gd name="T96" fmla="*/ 6 w 8"/>
                <a:gd name="T97" fmla="*/ 0 h 8"/>
                <a:gd name="T98" fmla="*/ 6 w 8"/>
                <a:gd name="T99" fmla="*/ 0 h 8"/>
                <a:gd name="T100" fmla="*/ 6 w 8"/>
                <a:gd name="T101" fmla="*/ 0 h 8"/>
                <a:gd name="T102" fmla="*/ 8 w 8"/>
                <a:gd name="T103" fmla="*/ 0 h 8"/>
                <a:gd name="T104" fmla="*/ 8 w 8"/>
                <a:gd name="T105" fmla="*/ 0 h 8"/>
                <a:gd name="T106" fmla="*/ 8 w 8"/>
                <a:gd name="T107" fmla="*/ 0 h 8"/>
                <a:gd name="T108" fmla="*/ 8 w 8"/>
                <a:gd name="T109" fmla="*/ 0 h 8"/>
                <a:gd name="T110" fmla="*/ 8 w 8"/>
                <a:gd name="T111" fmla="*/ 0 h 8"/>
                <a:gd name="T112" fmla="*/ 8 w 8"/>
                <a:gd name="T113" fmla="*/ 0 h 8"/>
                <a:gd name="T114" fmla="*/ 8 w 8"/>
                <a:gd name="T115" fmla="*/ 0 h 8"/>
                <a:gd name="T116" fmla="*/ 8 w 8"/>
                <a:gd name="T1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 h="8">
                  <a:moveTo>
                    <a:pt x="4" y="8"/>
                  </a:moveTo>
                  <a:lnTo>
                    <a:pt x="4" y="8"/>
                  </a:lnTo>
                  <a:lnTo>
                    <a:pt x="4" y="8"/>
                  </a:lnTo>
                  <a:lnTo>
                    <a:pt x="4" y="8"/>
                  </a:lnTo>
                  <a:lnTo>
                    <a:pt x="4" y="8"/>
                  </a:lnTo>
                  <a:lnTo>
                    <a:pt x="4" y="6"/>
                  </a:lnTo>
                  <a:lnTo>
                    <a:pt x="4" y="6"/>
                  </a:lnTo>
                  <a:lnTo>
                    <a:pt x="4" y="6"/>
                  </a:lnTo>
                  <a:lnTo>
                    <a:pt x="4" y="6"/>
                  </a:lnTo>
                  <a:lnTo>
                    <a:pt x="4" y="6"/>
                  </a:lnTo>
                  <a:lnTo>
                    <a:pt x="4" y="6"/>
                  </a:lnTo>
                  <a:lnTo>
                    <a:pt x="4" y="6"/>
                  </a:lnTo>
                  <a:lnTo>
                    <a:pt x="4" y="6"/>
                  </a:lnTo>
                  <a:lnTo>
                    <a:pt x="4" y="8"/>
                  </a:lnTo>
                  <a:close/>
                  <a:moveTo>
                    <a:pt x="4" y="6"/>
                  </a:moveTo>
                  <a:lnTo>
                    <a:pt x="4" y="6"/>
                  </a:lnTo>
                  <a:lnTo>
                    <a:pt x="4" y="6"/>
                  </a:lnTo>
                  <a:lnTo>
                    <a:pt x="4" y="6"/>
                  </a:lnTo>
                  <a:lnTo>
                    <a:pt x="4" y="6"/>
                  </a:lnTo>
                  <a:lnTo>
                    <a:pt x="4" y="6"/>
                  </a:lnTo>
                  <a:lnTo>
                    <a:pt x="4" y="6"/>
                  </a:lnTo>
                  <a:close/>
                  <a:moveTo>
                    <a:pt x="2" y="6"/>
                  </a:moveTo>
                  <a:lnTo>
                    <a:pt x="2" y="6"/>
                  </a:lnTo>
                  <a:lnTo>
                    <a:pt x="2" y="6"/>
                  </a:lnTo>
                  <a:lnTo>
                    <a:pt x="2" y="6"/>
                  </a:lnTo>
                  <a:lnTo>
                    <a:pt x="2" y="6"/>
                  </a:lnTo>
                  <a:lnTo>
                    <a:pt x="0" y="6"/>
                  </a:lnTo>
                  <a:lnTo>
                    <a:pt x="0" y="6"/>
                  </a:lnTo>
                  <a:lnTo>
                    <a:pt x="0" y="6"/>
                  </a:lnTo>
                  <a:lnTo>
                    <a:pt x="0" y="6"/>
                  </a:lnTo>
                  <a:lnTo>
                    <a:pt x="0" y="6"/>
                  </a:lnTo>
                  <a:lnTo>
                    <a:pt x="0" y="6"/>
                  </a:lnTo>
                  <a:lnTo>
                    <a:pt x="0" y="6"/>
                  </a:lnTo>
                  <a:lnTo>
                    <a:pt x="0" y="6"/>
                  </a:lnTo>
                  <a:lnTo>
                    <a:pt x="0" y="6"/>
                  </a:lnTo>
                  <a:lnTo>
                    <a:pt x="0" y="6"/>
                  </a:lnTo>
                  <a:lnTo>
                    <a:pt x="2" y="6"/>
                  </a:lnTo>
                  <a:lnTo>
                    <a:pt x="2" y="4"/>
                  </a:lnTo>
                  <a:lnTo>
                    <a:pt x="2" y="4"/>
                  </a:lnTo>
                  <a:lnTo>
                    <a:pt x="2" y="4"/>
                  </a:lnTo>
                  <a:lnTo>
                    <a:pt x="2" y="6"/>
                  </a:lnTo>
                  <a:lnTo>
                    <a:pt x="2" y="6"/>
                  </a:lnTo>
                  <a:lnTo>
                    <a:pt x="2" y="6"/>
                  </a:lnTo>
                  <a:lnTo>
                    <a:pt x="2" y="6"/>
                  </a:lnTo>
                  <a:lnTo>
                    <a:pt x="2" y="6"/>
                  </a:lnTo>
                  <a:lnTo>
                    <a:pt x="2" y="6"/>
                  </a:lnTo>
                  <a:lnTo>
                    <a:pt x="2" y="6"/>
                  </a:lnTo>
                  <a:close/>
                  <a:moveTo>
                    <a:pt x="8" y="0"/>
                  </a:moveTo>
                  <a:lnTo>
                    <a:pt x="6" y="0"/>
                  </a:lnTo>
                  <a:lnTo>
                    <a:pt x="6" y="0"/>
                  </a:lnTo>
                  <a:lnTo>
                    <a:pt x="6" y="0"/>
                  </a:lnTo>
                  <a:lnTo>
                    <a:pt x="8" y="0"/>
                  </a:lnTo>
                  <a:lnTo>
                    <a:pt x="8" y="0"/>
                  </a:lnTo>
                  <a:lnTo>
                    <a:pt x="8" y="0"/>
                  </a:lnTo>
                  <a:lnTo>
                    <a:pt x="8" y="0"/>
                  </a:lnTo>
                  <a:lnTo>
                    <a:pt x="8" y="0"/>
                  </a:lnTo>
                  <a:lnTo>
                    <a:pt x="8" y="0"/>
                  </a:lnTo>
                  <a:lnTo>
                    <a:pt x="8" y="0"/>
                  </a:lnTo>
                  <a:lnTo>
                    <a:pt x="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Freeform 89"/>
            <p:cNvSpPr>
              <a:spLocks/>
            </p:cNvSpPr>
            <p:nvPr/>
          </p:nvSpPr>
          <p:spPr bwMode="auto">
            <a:xfrm>
              <a:off x="4948238" y="4548188"/>
              <a:ext cx="112713" cy="165100"/>
            </a:xfrm>
            <a:custGeom>
              <a:avLst/>
              <a:gdLst>
                <a:gd name="T0" fmla="*/ 50 w 71"/>
                <a:gd name="T1" fmla="*/ 0 h 104"/>
                <a:gd name="T2" fmla="*/ 52 w 71"/>
                <a:gd name="T3" fmla="*/ 6 h 104"/>
                <a:gd name="T4" fmla="*/ 52 w 71"/>
                <a:gd name="T5" fmla="*/ 10 h 104"/>
                <a:gd name="T6" fmla="*/ 55 w 71"/>
                <a:gd name="T7" fmla="*/ 14 h 104"/>
                <a:gd name="T8" fmla="*/ 57 w 71"/>
                <a:gd name="T9" fmla="*/ 20 h 104"/>
                <a:gd name="T10" fmla="*/ 55 w 71"/>
                <a:gd name="T11" fmla="*/ 25 h 104"/>
                <a:gd name="T12" fmla="*/ 55 w 71"/>
                <a:gd name="T13" fmla="*/ 25 h 104"/>
                <a:gd name="T14" fmla="*/ 57 w 71"/>
                <a:gd name="T15" fmla="*/ 27 h 104"/>
                <a:gd name="T16" fmla="*/ 59 w 71"/>
                <a:gd name="T17" fmla="*/ 33 h 104"/>
                <a:gd name="T18" fmla="*/ 59 w 71"/>
                <a:gd name="T19" fmla="*/ 37 h 104"/>
                <a:gd name="T20" fmla="*/ 59 w 71"/>
                <a:gd name="T21" fmla="*/ 41 h 104"/>
                <a:gd name="T22" fmla="*/ 63 w 71"/>
                <a:gd name="T23" fmla="*/ 45 h 104"/>
                <a:gd name="T24" fmla="*/ 61 w 71"/>
                <a:gd name="T25" fmla="*/ 50 h 104"/>
                <a:gd name="T26" fmla="*/ 61 w 71"/>
                <a:gd name="T27" fmla="*/ 58 h 104"/>
                <a:gd name="T28" fmla="*/ 61 w 71"/>
                <a:gd name="T29" fmla="*/ 62 h 104"/>
                <a:gd name="T30" fmla="*/ 59 w 71"/>
                <a:gd name="T31" fmla="*/ 68 h 104"/>
                <a:gd name="T32" fmla="*/ 63 w 71"/>
                <a:gd name="T33" fmla="*/ 73 h 104"/>
                <a:gd name="T34" fmla="*/ 65 w 71"/>
                <a:gd name="T35" fmla="*/ 79 h 104"/>
                <a:gd name="T36" fmla="*/ 71 w 71"/>
                <a:gd name="T37" fmla="*/ 81 h 104"/>
                <a:gd name="T38" fmla="*/ 67 w 71"/>
                <a:gd name="T39" fmla="*/ 87 h 104"/>
                <a:gd name="T40" fmla="*/ 55 w 71"/>
                <a:gd name="T41" fmla="*/ 87 h 104"/>
                <a:gd name="T42" fmla="*/ 46 w 71"/>
                <a:gd name="T43" fmla="*/ 91 h 104"/>
                <a:gd name="T44" fmla="*/ 38 w 71"/>
                <a:gd name="T45" fmla="*/ 96 h 104"/>
                <a:gd name="T46" fmla="*/ 32 w 71"/>
                <a:gd name="T47" fmla="*/ 98 h 104"/>
                <a:gd name="T48" fmla="*/ 25 w 71"/>
                <a:gd name="T49" fmla="*/ 98 h 104"/>
                <a:gd name="T50" fmla="*/ 21 w 71"/>
                <a:gd name="T51" fmla="*/ 102 h 104"/>
                <a:gd name="T52" fmla="*/ 17 w 71"/>
                <a:gd name="T53" fmla="*/ 102 h 104"/>
                <a:gd name="T54" fmla="*/ 9 w 71"/>
                <a:gd name="T55" fmla="*/ 98 h 104"/>
                <a:gd name="T56" fmla="*/ 4 w 71"/>
                <a:gd name="T57" fmla="*/ 98 h 104"/>
                <a:gd name="T58" fmla="*/ 7 w 71"/>
                <a:gd name="T59" fmla="*/ 95 h 104"/>
                <a:gd name="T60" fmla="*/ 5 w 71"/>
                <a:gd name="T61" fmla="*/ 89 h 104"/>
                <a:gd name="T62" fmla="*/ 2 w 71"/>
                <a:gd name="T63" fmla="*/ 85 h 104"/>
                <a:gd name="T64" fmla="*/ 0 w 71"/>
                <a:gd name="T65" fmla="*/ 79 h 104"/>
                <a:gd name="T66" fmla="*/ 2 w 71"/>
                <a:gd name="T67" fmla="*/ 66 h 104"/>
                <a:gd name="T68" fmla="*/ 5 w 71"/>
                <a:gd name="T69" fmla="*/ 58 h 104"/>
                <a:gd name="T70" fmla="*/ 9 w 71"/>
                <a:gd name="T71" fmla="*/ 50 h 104"/>
                <a:gd name="T72" fmla="*/ 9 w 71"/>
                <a:gd name="T73" fmla="*/ 39 h 104"/>
                <a:gd name="T74" fmla="*/ 7 w 71"/>
                <a:gd name="T75" fmla="*/ 33 h 104"/>
                <a:gd name="T76" fmla="*/ 7 w 71"/>
                <a:gd name="T77" fmla="*/ 29 h 104"/>
                <a:gd name="T78" fmla="*/ 7 w 71"/>
                <a:gd name="T79" fmla="*/ 25 h 104"/>
                <a:gd name="T80" fmla="*/ 7 w 71"/>
                <a:gd name="T81" fmla="*/ 18 h 104"/>
                <a:gd name="T82" fmla="*/ 5 w 71"/>
                <a:gd name="T83" fmla="*/ 12 h 104"/>
                <a:gd name="T84" fmla="*/ 5 w 71"/>
                <a:gd name="T85" fmla="*/ 8 h 104"/>
                <a:gd name="T86" fmla="*/ 5 w 71"/>
                <a:gd name="T87" fmla="*/ 4 h 104"/>
                <a:gd name="T88" fmla="*/ 13 w 71"/>
                <a:gd name="T89" fmla="*/ 2 h 104"/>
                <a:gd name="T90" fmla="*/ 27 w 71"/>
                <a:gd name="T91" fmla="*/ 2 h 104"/>
                <a:gd name="T92" fmla="*/ 34 w 71"/>
                <a:gd name="T93" fmla="*/ 2 h 104"/>
                <a:gd name="T94" fmla="*/ 38 w 71"/>
                <a:gd name="T95" fmla="*/ 2 h 104"/>
                <a:gd name="T96" fmla="*/ 42 w 71"/>
                <a:gd name="T97" fmla="*/ 2 h 104"/>
                <a:gd name="T98" fmla="*/ 46 w 71"/>
                <a:gd name="T99"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1" h="104">
                  <a:moveTo>
                    <a:pt x="48" y="0"/>
                  </a:moveTo>
                  <a:lnTo>
                    <a:pt x="50" y="0"/>
                  </a:lnTo>
                  <a:lnTo>
                    <a:pt x="50" y="2"/>
                  </a:lnTo>
                  <a:lnTo>
                    <a:pt x="50" y="0"/>
                  </a:lnTo>
                  <a:lnTo>
                    <a:pt x="52" y="0"/>
                  </a:lnTo>
                  <a:lnTo>
                    <a:pt x="52" y="2"/>
                  </a:lnTo>
                  <a:lnTo>
                    <a:pt x="52" y="4"/>
                  </a:lnTo>
                  <a:lnTo>
                    <a:pt x="52" y="6"/>
                  </a:lnTo>
                  <a:lnTo>
                    <a:pt x="50" y="6"/>
                  </a:lnTo>
                  <a:lnTo>
                    <a:pt x="50" y="8"/>
                  </a:lnTo>
                  <a:lnTo>
                    <a:pt x="50" y="10"/>
                  </a:lnTo>
                  <a:lnTo>
                    <a:pt x="52" y="10"/>
                  </a:lnTo>
                  <a:lnTo>
                    <a:pt x="53" y="10"/>
                  </a:lnTo>
                  <a:lnTo>
                    <a:pt x="53" y="12"/>
                  </a:lnTo>
                  <a:lnTo>
                    <a:pt x="55" y="12"/>
                  </a:lnTo>
                  <a:lnTo>
                    <a:pt x="55" y="14"/>
                  </a:lnTo>
                  <a:lnTo>
                    <a:pt x="57" y="14"/>
                  </a:lnTo>
                  <a:lnTo>
                    <a:pt x="57" y="16"/>
                  </a:lnTo>
                  <a:lnTo>
                    <a:pt x="57" y="18"/>
                  </a:lnTo>
                  <a:lnTo>
                    <a:pt x="57" y="20"/>
                  </a:lnTo>
                  <a:lnTo>
                    <a:pt x="57" y="22"/>
                  </a:lnTo>
                  <a:lnTo>
                    <a:pt x="57" y="24"/>
                  </a:lnTo>
                  <a:lnTo>
                    <a:pt x="57" y="25"/>
                  </a:lnTo>
                  <a:lnTo>
                    <a:pt x="55" y="25"/>
                  </a:lnTo>
                  <a:lnTo>
                    <a:pt x="55" y="24"/>
                  </a:lnTo>
                  <a:lnTo>
                    <a:pt x="55" y="25"/>
                  </a:lnTo>
                  <a:lnTo>
                    <a:pt x="57" y="25"/>
                  </a:lnTo>
                  <a:lnTo>
                    <a:pt x="55" y="25"/>
                  </a:lnTo>
                  <a:lnTo>
                    <a:pt x="55" y="27"/>
                  </a:lnTo>
                  <a:lnTo>
                    <a:pt x="55" y="29"/>
                  </a:lnTo>
                  <a:lnTo>
                    <a:pt x="55" y="27"/>
                  </a:lnTo>
                  <a:lnTo>
                    <a:pt x="57" y="27"/>
                  </a:lnTo>
                  <a:lnTo>
                    <a:pt x="59" y="27"/>
                  </a:lnTo>
                  <a:lnTo>
                    <a:pt x="59" y="29"/>
                  </a:lnTo>
                  <a:lnTo>
                    <a:pt x="59" y="31"/>
                  </a:lnTo>
                  <a:lnTo>
                    <a:pt x="59" y="33"/>
                  </a:lnTo>
                  <a:lnTo>
                    <a:pt x="59" y="35"/>
                  </a:lnTo>
                  <a:lnTo>
                    <a:pt x="57" y="35"/>
                  </a:lnTo>
                  <a:lnTo>
                    <a:pt x="59" y="35"/>
                  </a:lnTo>
                  <a:lnTo>
                    <a:pt x="59" y="37"/>
                  </a:lnTo>
                  <a:lnTo>
                    <a:pt x="59" y="39"/>
                  </a:lnTo>
                  <a:lnTo>
                    <a:pt x="57" y="39"/>
                  </a:lnTo>
                  <a:lnTo>
                    <a:pt x="57" y="41"/>
                  </a:lnTo>
                  <a:lnTo>
                    <a:pt x="59" y="41"/>
                  </a:lnTo>
                  <a:lnTo>
                    <a:pt x="59" y="43"/>
                  </a:lnTo>
                  <a:lnTo>
                    <a:pt x="61" y="43"/>
                  </a:lnTo>
                  <a:lnTo>
                    <a:pt x="61" y="45"/>
                  </a:lnTo>
                  <a:lnTo>
                    <a:pt x="63" y="45"/>
                  </a:lnTo>
                  <a:lnTo>
                    <a:pt x="63" y="47"/>
                  </a:lnTo>
                  <a:lnTo>
                    <a:pt x="61" y="47"/>
                  </a:lnTo>
                  <a:lnTo>
                    <a:pt x="61" y="48"/>
                  </a:lnTo>
                  <a:lnTo>
                    <a:pt x="61" y="50"/>
                  </a:lnTo>
                  <a:lnTo>
                    <a:pt x="61" y="52"/>
                  </a:lnTo>
                  <a:lnTo>
                    <a:pt x="61" y="54"/>
                  </a:lnTo>
                  <a:lnTo>
                    <a:pt x="61" y="56"/>
                  </a:lnTo>
                  <a:lnTo>
                    <a:pt x="61" y="58"/>
                  </a:lnTo>
                  <a:lnTo>
                    <a:pt x="59" y="58"/>
                  </a:lnTo>
                  <a:lnTo>
                    <a:pt x="59" y="60"/>
                  </a:lnTo>
                  <a:lnTo>
                    <a:pt x="59" y="62"/>
                  </a:lnTo>
                  <a:lnTo>
                    <a:pt x="61" y="62"/>
                  </a:lnTo>
                  <a:lnTo>
                    <a:pt x="61" y="64"/>
                  </a:lnTo>
                  <a:lnTo>
                    <a:pt x="61" y="66"/>
                  </a:lnTo>
                  <a:lnTo>
                    <a:pt x="61" y="68"/>
                  </a:lnTo>
                  <a:lnTo>
                    <a:pt x="59" y="68"/>
                  </a:lnTo>
                  <a:lnTo>
                    <a:pt x="59" y="70"/>
                  </a:lnTo>
                  <a:lnTo>
                    <a:pt x="61" y="72"/>
                  </a:lnTo>
                  <a:lnTo>
                    <a:pt x="61" y="73"/>
                  </a:lnTo>
                  <a:lnTo>
                    <a:pt x="63" y="73"/>
                  </a:lnTo>
                  <a:lnTo>
                    <a:pt x="63" y="75"/>
                  </a:lnTo>
                  <a:lnTo>
                    <a:pt x="63" y="77"/>
                  </a:lnTo>
                  <a:lnTo>
                    <a:pt x="65" y="77"/>
                  </a:lnTo>
                  <a:lnTo>
                    <a:pt x="65" y="79"/>
                  </a:lnTo>
                  <a:lnTo>
                    <a:pt x="67" y="79"/>
                  </a:lnTo>
                  <a:lnTo>
                    <a:pt x="69" y="79"/>
                  </a:lnTo>
                  <a:lnTo>
                    <a:pt x="69" y="81"/>
                  </a:lnTo>
                  <a:lnTo>
                    <a:pt x="71" y="81"/>
                  </a:lnTo>
                  <a:lnTo>
                    <a:pt x="69" y="83"/>
                  </a:lnTo>
                  <a:lnTo>
                    <a:pt x="67" y="83"/>
                  </a:lnTo>
                  <a:lnTo>
                    <a:pt x="67" y="85"/>
                  </a:lnTo>
                  <a:lnTo>
                    <a:pt x="67" y="87"/>
                  </a:lnTo>
                  <a:lnTo>
                    <a:pt x="65" y="87"/>
                  </a:lnTo>
                  <a:lnTo>
                    <a:pt x="63" y="87"/>
                  </a:lnTo>
                  <a:lnTo>
                    <a:pt x="57" y="87"/>
                  </a:lnTo>
                  <a:lnTo>
                    <a:pt x="55" y="87"/>
                  </a:lnTo>
                  <a:lnTo>
                    <a:pt x="53" y="89"/>
                  </a:lnTo>
                  <a:lnTo>
                    <a:pt x="52" y="89"/>
                  </a:lnTo>
                  <a:lnTo>
                    <a:pt x="50" y="91"/>
                  </a:lnTo>
                  <a:lnTo>
                    <a:pt x="46" y="91"/>
                  </a:lnTo>
                  <a:lnTo>
                    <a:pt x="44" y="93"/>
                  </a:lnTo>
                  <a:lnTo>
                    <a:pt x="42" y="95"/>
                  </a:lnTo>
                  <a:lnTo>
                    <a:pt x="40" y="95"/>
                  </a:lnTo>
                  <a:lnTo>
                    <a:pt x="38" y="96"/>
                  </a:lnTo>
                  <a:lnTo>
                    <a:pt x="36" y="96"/>
                  </a:lnTo>
                  <a:lnTo>
                    <a:pt x="34" y="96"/>
                  </a:lnTo>
                  <a:lnTo>
                    <a:pt x="32" y="96"/>
                  </a:lnTo>
                  <a:lnTo>
                    <a:pt x="32" y="98"/>
                  </a:lnTo>
                  <a:lnTo>
                    <a:pt x="30" y="98"/>
                  </a:lnTo>
                  <a:lnTo>
                    <a:pt x="29" y="98"/>
                  </a:lnTo>
                  <a:lnTo>
                    <a:pt x="27" y="98"/>
                  </a:lnTo>
                  <a:lnTo>
                    <a:pt x="25" y="98"/>
                  </a:lnTo>
                  <a:lnTo>
                    <a:pt x="25" y="100"/>
                  </a:lnTo>
                  <a:lnTo>
                    <a:pt x="23" y="100"/>
                  </a:lnTo>
                  <a:lnTo>
                    <a:pt x="23" y="102"/>
                  </a:lnTo>
                  <a:lnTo>
                    <a:pt x="21" y="102"/>
                  </a:lnTo>
                  <a:lnTo>
                    <a:pt x="21" y="104"/>
                  </a:lnTo>
                  <a:lnTo>
                    <a:pt x="19" y="104"/>
                  </a:lnTo>
                  <a:lnTo>
                    <a:pt x="17" y="104"/>
                  </a:lnTo>
                  <a:lnTo>
                    <a:pt x="17" y="102"/>
                  </a:lnTo>
                  <a:lnTo>
                    <a:pt x="15" y="102"/>
                  </a:lnTo>
                  <a:lnTo>
                    <a:pt x="13" y="100"/>
                  </a:lnTo>
                  <a:lnTo>
                    <a:pt x="11" y="100"/>
                  </a:lnTo>
                  <a:lnTo>
                    <a:pt x="9" y="98"/>
                  </a:lnTo>
                  <a:lnTo>
                    <a:pt x="5" y="98"/>
                  </a:lnTo>
                  <a:lnTo>
                    <a:pt x="4" y="98"/>
                  </a:lnTo>
                  <a:lnTo>
                    <a:pt x="2" y="98"/>
                  </a:lnTo>
                  <a:lnTo>
                    <a:pt x="4" y="98"/>
                  </a:lnTo>
                  <a:lnTo>
                    <a:pt x="5" y="98"/>
                  </a:lnTo>
                  <a:lnTo>
                    <a:pt x="5" y="96"/>
                  </a:lnTo>
                  <a:lnTo>
                    <a:pt x="7" y="96"/>
                  </a:lnTo>
                  <a:lnTo>
                    <a:pt x="7" y="95"/>
                  </a:lnTo>
                  <a:lnTo>
                    <a:pt x="7" y="93"/>
                  </a:lnTo>
                  <a:lnTo>
                    <a:pt x="7" y="91"/>
                  </a:lnTo>
                  <a:lnTo>
                    <a:pt x="7" y="89"/>
                  </a:lnTo>
                  <a:lnTo>
                    <a:pt x="5" y="89"/>
                  </a:lnTo>
                  <a:lnTo>
                    <a:pt x="4" y="89"/>
                  </a:lnTo>
                  <a:lnTo>
                    <a:pt x="4" y="87"/>
                  </a:lnTo>
                  <a:lnTo>
                    <a:pt x="4" y="85"/>
                  </a:lnTo>
                  <a:lnTo>
                    <a:pt x="2" y="85"/>
                  </a:lnTo>
                  <a:lnTo>
                    <a:pt x="2" y="83"/>
                  </a:lnTo>
                  <a:lnTo>
                    <a:pt x="2" y="81"/>
                  </a:lnTo>
                  <a:lnTo>
                    <a:pt x="2" y="79"/>
                  </a:lnTo>
                  <a:lnTo>
                    <a:pt x="0" y="79"/>
                  </a:lnTo>
                  <a:lnTo>
                    <a:pt x="0" y="73"/>
                  </a:lnTo>
                  <a:lnTo>
                    <a:pt x="0" y="72"/>
                  </a:lnTo>
                  <a:lnTo>
                    <a:pt x="0" y="70"/>
                  </a:lnTo>
                  <a:lnTo>
                    <a:pt x="2" y="66"/>
                  </a:lnTo>
                  <a:lnTo>
                    <a:pt x="4" y="66"/>
                  </a:lnTo>
                  <a:lnTo>
                    <a:pt x="4" y="64"/>
                  </a:lnTo>
                  <a:lnTo>
                    <a:pt x="4" y="58"/>
                  </a:lnTo>
                  <a:lnTo>
                    <a:pt x="5" y="58"/>
                  </a:lnTo>
                  <a:lnTo>
                    <a:pt x="5" y="54"/>
                  </a:lnTo>
                  <a:lnTo>
                    <a:pt x="7" y="54"/>
                  </a:lnTo>
                  <a:lnTo>
                    <a:pt x="7" y="52"/>
                  </a:lnTo>
                  <a:lnTo>
                    <a:pt x="9" y="50"/>
                  </a:lnTo>
                  <a:lnTo>
                    <a:pt x="9" y="48"/>
                  </a:lnTo>
                  <a:lnTo>
                    <a:pt x="11" y="48"/>
                  </a:lnTo>
                  <a:lnTo>
                    <a:pt x="11" y="43"/>
                  </a:lnTo>
                  <a:lnTo>
                    <a:pt x="9" y="39"/>
                  </a:lnTo>
                  <a:lnTo>
                    <a:pt x="9" y="37"/>
                  </a:lnTo>
                  <a:lnTo>
                    <a:pt x="9" y="35"/>
                  </a:lnTo>
                  <a:lnTo>
                    <a:pt x="7" y="35"/>
                  </a:lnTo>
                  <a:lnTo>
                    <a:pt x="7" y="33"/>
                  </a:lnTo>
                  <a:lnTo>
                    <a:pt x="7" y="31"/>
                  </a:lnTo>
                  <a:lnTo>
                    <a:pt x="9" y="31"/>
                  </a:lnTo>
                  <a:lnTo>
                    <a:pt x="7" y="31"/>
                  </a:lnTo>
                  <a:lnTo>
                    <a:pt x="7" y="29"/>
                  </a:lnTo>
                  <a:lnTo>
                    <a:pt x="9" y="29"/>
                  </a:lnTo>
                  <a:lnTo>
                    <a:pt x="9" y="27"/>
                  </a:lnTo>
                  <a:lnTo>
                    <a:pt x="7" y="27"/>
                  </a:lnTo>
                  <a:lnTo>
                    <a:pt x="7" y="25"/>
                  </a:lnTo>
                  <a:lnTo>
                    <a:pt x="7" y="24"/>
                  </a:lnTo>
                  <a:lnTo>
                    <a:pt x="7" y="22"/>
                  </a:lnTo>
                  <a:lnTo>
                    <a:pt x="7" y="20"/>
                  </a:lnTo>
                  <a:lnTo>
                    <a:pt x="7" y="18"/>
                  </a:lnTo>
                  <a:lnTo>
                    <a:pt x="7" y="16"/>
                  </a:lnTo>
                  <a:lnTo>
                    <a:pt x="7" y="14"/>
                  </a:lnTo>
                  <a:lnTo>
                    <a:pt x="5" y="14"/>
                  </a:lnTo>
                  <a:lnTo>
                    <a:pt x="5" y="12"/>
                  </a:lnTo>
                  <a:lnTo>
                    <a:pt x="7" y="12"/>
                  </a:lnTo>
                  <a:lnTo>
                    <a:pt x="5" y="12"/>
                  </a:lnTo>
                  <a:lnTo>
                    <a:pt x="5" y="10"/>
                  </a:lnTo>
                  <a:lnTo>
                    <a:pt x="5" y="8"/>
                  </a:lnTo>
                  <a:lnTo>
                    <a:pt x="5" y="6"/>
                  </a:lnTo>
                  <a:lnTo>
                    <a:pt x="5" y="4"/>
                  </a:lnTo>
                  <a:lnTo>
                    <a:pt x="7" y="4"/>
                  </a:lnTo>
                  <a:lnTo>
                    <a:pt x="5" y="4"/>
                  </a:lnTo>
                  <a:lnTo>
                    <a:pt x="5" y="2"/>
                  </a:lnTo>
                  <a:lnTo>
                    <a:pt x="7" y="2"/>
                  </a:lnTo>
                  <a:lnTo>
                    <a:pt x="9" y="2"/>
                  </a:lnTo>
                  <a:lnTo>
                    <a:pt x="13" y="2"/>
                  </a:lnTo>
                  <a:lnTo>
                    <a:pt x="17" y="2"/>
                  </a:lnTo>
                  <a:lnTo>
                    <a:pt x="19" y="2"/>
                  </a:lnTo>
                  <a:lnTo>
                    <a:pt x="23" y="2"/>
                  </a:lnTo>
                  <a:lnTo>
                    <a:pt x="27" y="2"/>
                  </a:lnTo>
                  <a:lnTo>
                    <a:pt x="29" y="2"/>
                  </a:lnTo>
                  <a:lnTo>
                    <a:pt x="30" y="2"/>
                  </a:lnTo>
                  <a:lnTo>
                    <a:pt x="32" y="2"/>
                  </a:lnTo>
                  <a:lnTo>
                    <a:pt x="34" y="2"/>
                  </a:lnTo>
                  <a:lnTo>
                    <a:pt x="36" y="2"/>
                  </a:lnTo>
                  <a:lnTo>
                    <a:pt x="36" y="4"/>
                  </a:lnTo>
                  <a:lnTo>
                    <a:pt x="38" y="4"/>
                  </a:lnTo>
                  <a:lnTo>
                    <a:pt x="38" y="2"/>
                  </a:lnTo>
                  <a:lnTo>
                    <a:pt x="40" y="2"/>
                  </a:lnTo>
                  <a:lnTo>
                    <a:pt x="40" y="4"/>
                  </a:lnTo>
                  <a:lnTo>
                    <a:pt x="42" y="4"/>
                  </a:lnTo>
                  <a:lnTo>
                    <a:pt x="42" y="2"/>
                  </a:lnTo>
                  <a:lnTo>
                    <a:pt x="44" y="2"/>
                  </a:lnTo>
                  <a:lnTo>
                    <a:pt x="44" y="0"/>
                  </a:lnTo>
                  <a:lnTo>
                    <a:pt x="46" y="2"/>
                  </a:lnTo>
                  <a:lnTo>
                    <a:pt x="46" y="0"/>
                  </a:lnTo>
                  <a:lnTo>
                    <a:pt x="4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1" name="Freeform 90"/>
            <p:cNvSpPr>
              <a:spLocks/>
            </p:cNvSpPr>
            <p:nvPr/>
          </p:nvSpPr>
          <p:spPr bwMode="auto">
            <a:xfrm>
              <a:off x="4892675" y="3851275"/>
              <a:ext cx="3175" cy="3175"/>
            </a:xfrm>
            <a:custGeom>
              <a:avLst/>
              <a:gdLst>
                <a:gd name="T0" fmla="*/ 0 w 2"/>
                <a:gd name="T1" fmla="*/ 0 h 2"/>
                <a:gd name="T2" fmla="*/ 2 w 2"/>
                <a:gd name="T3" fmla="*/ 0 h 2"/>
                <a:gd name="T4" fmla="*/ 2 w 2"/>
                <a:gd name="T5" fmla="*/ 2 h 2"/>
                <a:gd name="T6" fmla="*/ 2 w 2"/>
                <a:gd name="T7" fmla="*/ 2 h 2"/>
                <a:gd name="T8" fmla="*/ 2 w 2"/>
                <a:gd name="T9" fmla="*/ 2 h 2"/>
                <a:gd name="T10" fmla="*/ 2 w 2"/>
                <a:gd name="T11" fmla="*/ 2 h 2"/>
                <a:gd name="T12" fmla="*/ 0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0"/>
                  </a:moveTo>
                  <a:lnTo>
                    <a:pt x="2" y="0"/>
                  </a:lnTo>
                  <a:lnTo>
                    <a:pt x="2" y="2"/>
                  </a:lnTo>
                  <a:lnTo>
                    <a:pt x="2" y="2"/>
                  </a:lnTo>
                  <a:lnTo>
                    <a:pt x="2" y="2"/>
                  </a:lnTo>
                  <a:lnTo>
                    <a:pt x="2" y="2"/>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Freeform 91"/>
            <p:cNvSpPr>
              <a:spLocks/>
            </p:cNvSpPr>
            <p:nvPr/>
          </p:nvSpPr>
          <p:spPr bwMode="auto">
            <a:xfrm>
              <a:off x="4649788" y="4510088"/>
              <a:ext cx="185738" cy="139700"/>
            </a:xfrm>
            <a:custGeom>
              <a:avLst/>
              <a:gdLst>
                <a:gd name="T0" fmla="*/ 59 w 117"/>
                <a:gd name="T1" fmla="*/ 11 h 88"/>
                <a:gd name="T2" fmla="*/ 67 w 117"/>
                <a:gd name="T3" fmla="*/ 9 h 88"/>
                <a:gd name="T4" fmla="*/ 73 w 117"/>
                <a:gd name="T5" fmla="*/ 11 h 88"/>
                <a:gd name="T6" fmla="*/ 80 w 117"/>
                <a:gd name="T7" fmla="*/ 9 h 88"/>
                <a:gd name="T8" fmla="*/ 88 w 117"/>
                <a:gd name="T9" fmla="*/ 7 h 88"/>
                <a:gd name="T10" fmla="*/ 90 w 117"/>
                <a:gd name="T11" fmla="*/ 3 h 88"/>
                <a:gd name="T12" fmla="*/ 96 w 117"/>
                <a:gd name="T13" fmla="*/ 5 h 88"/>
                <a:gd name="T14" fmla="*/ 99 w 117"/>
                <a:gd name="T15" fmla="*/ 13 h 88"/>
                <a:gd name="T16" fmla="*/ 105 w 117"/>
                <a:gd name="T17" fmla="*/ 21 h 88"/>
                <a:gd name="T18" fmla="*/ 101 w 117"/>
                <a:gd name="T19" fmla="*/ 28 h 88"/>
                <a:gd name="T20" fmla="*/ 107 w 117"/>
                <a:gd name="T21" fmla="*/ 30 h 88"/>
                <a:gd name="T22" fmla="*/ 111 w 117"/>
                <a:gd name="T23" fmla="*/ 38 h 88"/>
                <a:gd name="T24" fmla="*/ 109 w 117"/>
                <a:gd name="T25" fmla="*/ 46 h 88"/>
                <a:gd name="T26" fmla="*/ 115 w 117"/>
                <a:gd name="T27" fmla="*/ 53 h 88"/>
                <a:gd name="T28" fmla="*/ 117 w 117"/>
                <a:gd name="T29" fmla="*/ 59 h 88"/>
                <a:gd name="T30" fmla="*/ 115 w 117"/>
                <a:gd name="T31" fmla="*/ 65 h 88"/>
                <a:gd name="T32" fmla="*/ 113 w 117"/>
                <a:gd name="T33" fmla="*/ 67 h 88"/>
                <a:gd name="T34" fmla="*/ 109 w 117"/>
                <a:gd name="T35" fmla="*/ 71 h 88"/>
                <a:gd name="T36" fmla="*/ 111 w 117"/>
                <a:gd name="T37" fmla="*/ 74 h 88"/>
                <a:gd name="T38" fmla="*/ 111 w 117"/>
                <a:gd name="T39" fmla="*/ 78 h 88"/>
                <a:gd name="T40" fmla="*/ 103 w 117"/>
                <a:gd name="T41" fmla="*/ 82 h 88"/>
                <a:gd name="T42" fmla="*/ 101 w 117"/>
                <a:gd name="T43" fmla="*/ 84 h 88"/>
                <a:gd name="T44" fmla="*/ 97 w 117"/>
                <a:gd name="T45" fmla="*/ 88 h 88"/>
                <a:gd name="T46" fmla="*/ 90 w 117"/>
                <a:gd name="T47" fmla="*/ 84 h 88"/>
                <a:gd name="T48" fmla="*/ 90 w 117"/>
                <a:gd name="T49" fmla="*/ 82 h 88"/>
                <a:gd name="T50" fmla="*/ 88 w 117"/>
                <a:gd name="T51" fmla="*/ 72 h 88"/>
                <a:gd name="T52" fmla="*/ 84 w 117"/>
                <a:gd name="T53" fmla="*/ 69 h 88"/>
                <a:gd name="T54" fmla="*/ 78 w 117"/>
                <a:gd name="T55" fmla="*/ 67 h 88"/>
                <a:gd name="T56" fmla="*/ 73 w 117"/>
                <a:gd name="T57" fmla="*/ 69 h 88"/>
                <a:gd name="T58" fmla="*/ 71 w 117"/>
                <a:gd name="T59" fmla="*/ 65 h 88"/>
                <a:gd name="T60" fmla="*/ 69 w 117"/>
                <a:gd name="T61" fmla="*/ 59 h 88"/>
                <a:gd name="T62" fmla="*/ 67 w 117"/>
                <a:gd name="T63" fmla="*/ 49 h 88"/>
                <a:gd name="T64" fmla="*/ 61 w 117"/>
                <a:gd name="T65" fmla="*/ 44 h 88"/>
                <a:gd name="T66" fmla="*/ 42 w 117"/>
                <a:gd name="T67" fmla="*/ 46 h 88"/>
                <a:gd name="T68" fmla="*/ 36 w 117"/>
                <a:gd name="T69" fmla="*/ 53 h 88"/>
                <a:gd name="T70" fmla="*/ 28 w 117"/>
                <a:gd name="T71" fmla="*/ 57 h 88"/>
                <a:gd name="T72" fmla="*/ 28 w 117"/>
                <a:gd name="T73" fmla="*/ 57 h 88"/>
                <a:gd name="T74" fmla="*/ 26 w 117"/>
                <a:gd name="T75" fmla="*/ 53 h 88"/>
                <a:gd name="T76" fmla="*/ 26 w 117"/>
                <a:gd name="T77" fmla="*/ 53 h 88"/>
                <a:gd name="T78" fmla="*/ 23 w 117"/>
                <a:gd name="T79" fmla="*/ 49 h 88"/>
                <a:gd name="T80" fmla="*/ 23 w 117"/>
                <a:gd name="T81" fmla="*/ 48 h 88"/>
                <a:gd name="T82" fmla="*/ 19 w 117"/>
                <a:gd name="T83" fmla="*/ 44 h 88"/>
                <a:gd name="T84" fmla="*/ 17 w 117"/>
                <a:gd name="T85" fmla="*/ 40 h 88"/>
                <a:gd name="T86" fmla="*/ 13 w 117"/>
                <a:gd name="T87" fmla="*/ 40 h 88"/>
                <a:gd name="T88" fmla="*/ 7 w 117"/>
                <a:gd name="T89" fmla="*/ 36 h 88"/>
                <a:gd name="T90" fmla="*/ 7 w 117"/>
                <a:gd name="T91" fmla="*/ 32 h 88"/>
                <a:gd name="T92" fmla="*/ 9 w 117"/>
                <a:gd name="T93" fmla="*/ 30 h 88"/>
                <a:gd name="T94" fmla="*/ 3 w 117"/>
                <a:gd name="T95" fmla="*/ 32 h 88"/>
                <a:gd name="T96" fmla="*/ 5 w 117"/>
                <a:gd name="T97" fmla="*/ 28 h 88"/>
                <a:gd name="T98" fmla="*/ 1 w 117"/>
                <a:gd name="T99" fmla="*/ 26 h 88"/>
                <a:gd name="T100" fmla="*/ 3 w 117"/>
                <a:gd name="T101" fmla="*/ 23 h 88"/>
                <a:gd name="T102" fmla="*/ 13 w 117"/>
                <a:gd name="T103" fmla="*/ 17 h 88"/>
                <a:gd name="T104" fmla="*/ 21 w 117"/>
                <a:gd name="T105" fmla="*/ 15 h 88"/>
                <a:gd name="T106" fmla="*/ 19 w 117"/>
                <a:gd name="T107" fmla="*/ 7 h 88"/>
                <a:gd name="T108" fmla="*/ 21 w 117"/>
                <a:gd name="T109" fmla="*/ 3 h 88"/>
                <a:gd name="T110" fmla="*/ 30 w 117"/>
                <a:gd name="T111" fmla="*/ 0 h 88"/>
                <a:gd name="T112" fmla="*/ 34 w 117"/>
                <a:gd name="T113" fmla="*/ 3 h 88"/>
                <a:gd name="T114" fmla="*/ 46 w 117"/>
                <a:gd name="T115" fmla="*/ 5 h 88"/>
                <a:gd name="T116" fmla="*/ 51 w 117"/>
                <a:gd name="T117" fmla="*/ 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7" h="88">
                  <a:moveTo>
                    <a:pt x="57" y="3"/>
                  </a:moveTo>
                  <a:lnTo>
                    <a:pt x="57" y="5"/>
                  </a:lnTo>
                  <a:lnTo>
                    <a:pt x="57" y="7"/>
                  </a:lnTo>
                  <a:lnTo>
                    <a:pt x="55" y="7"/>
                  </a:lnTo>
                  <a:lnTo>
                    <a:pt x="57" y="9"/>
                  </a:lnTo>
                  <a:lnTo>
                    <a:pt x="59" y="11"/>
                  </a:lnTo>
                  <a:lnTo>
                    <a:pt x="61" y="11"/>
                  </a:lnTo>
                  <a:lnTo>
                    <a:pt x="61" y="9"/>
                  </a:lnTo>
                  <a:lnTo>
                    <a:pt x="63" y="9"/>
                  </a:lnTo>
                  <a:lnTo>
                    <a:pt x="63" y="7"/>
                  </a:lnTo>
                  <a:lnTo>
                    <a:pt x="65" y="7"/>
                  </a:lnTo>
                  <a:lnTo>
                    <a:pt x="67" y="9"/>
                  </a:lnTo>
                  <a:lnTo>
                    <a:pt x="67" y="11"/>
                  </a:lnTo>
                  <a:lnTo>
                    <a:pt x="69" y="11"/>
                  </a:lnTo>
                  <a:lnTo>
                    <a:pt x="69" y="13"/>
                  </a:lnTo>
                  <a:lnTo>
                    <a:pt x="71" y="13"/>
                  </a:lnTo>
                  <a:lnTo>
                    <a:pt x="71" y="11"/>
                  </a:lnTo>
                  <a:lnTo>
                    <a:pt x="73" y="11"/>
                  </a:lnTo>
                  <a:lnTo>
                    <a:pt x="73" y="9"/>
                  </a:lnTo>
                  <a:lnTo>
                    <a:pt x="74" y="7"/>
                  </a:lnTo>
                  <a:lnTo>
                    <a:pt x="76" y="7"/>
                  </a:lnTo>
                  <a:lnTo>
                    <a:pt x="78" y="7"/>
                  </a:lnTo>
                  <a:lnTo>
                    <a:pt x="78" y="9"/>
                  </a:lnTo>
                  <a:lnTo>
                    <a:pt x="80" y="9"/>
                  </a:lnTo>
                  <a:lnTo>
                    <a:pt x="82" y="9"/>
                  </a:lnTo>
                  <a:lnTo>
                    <a:pt x="84" y="11"/>
                  </a:lnTo>
                  <a:lnTo>
                    <a:pt x="84" y="9"/>
                  </a:lnTo>
                  <a:lnTo>
                    <a:pt x="86" y="9"/>
                  </a:lnTo>
                  <a:lnTo>
                    <a:pt x="86" y="7"/>
                  </a:lnTo>
                  <a:lnTo>
                    <a:pt x="88" y="7"/>
                  </a:lnTo>
                  <a:lnTo>
                    <a:pt x="90" y="7"/>
                  </a:lnTo>
                  <a:lnTo>
                    <a:pt x="92" y="5"/>
                  </a:lnTo>
                  <a:lnTo>
                    <a:pt x="90" y="5"/>
                  </a:lnTo>
                  <a:lnTo>
                    <a:pt x="92" y="5"/>
                  </a:lnTo>
                  <a:lnTo>
                    <a:pt x="90" y="5"/>
                  </a:lnTo>
                  <a:lnTo>
                    <a:pt x="90" y="3"/>
                  </a:lnTo>
                  <a:lnTo>
                    <a:pt x="92" y="3"/>
                  </a:lnTo>
                  <a:lnTo>
                    <a:pt x="94" y="3"/>
                  </a:lnTo>
                  <a:lnTo>
                    <a:pt x="96" y="3"/>
                  </a:lnTo>
                  <a:lnTo>
                    <a:pt x="96" y="5"/>
                  </a:lnTo>
                  <a:lnTo>
                    <a:pt x="97" y="5"/>
                  </a:lnTo>
                  <a:lnTo>
                    <a:pt x="96" y="5"/>
                  </a:lnTo>
                  <a:lnTo>
                    <a:pt x="96" y="7"/>
                  </a:lnTo>
                  <a:lnTo>
                    <a:pt x="97" y="7"/>
                  </a:lnTo>
                  <a:lnTo>
                    <a:pt x="97" y="9"/>
                  </a:lnTo>
                  <a:lnTo>
                    <a:pt x="97" y="11"/>
                  </a:lnTo>
                  <a:lnTo>
                    <a:pt x="99" y="11"/>
                  </a:lnTo>
                  <a:lnTo>
                    <a:pt x="99" y="13"/>
                  </a:lnTo>
                  <a:lnTo>
                    <a:pt x="99" y="17"/>
                  </a:lnTo>
                  <a:lnTo>
                    <a:pt x="101" y="17"/>
                  </a:lnTo>
                  <a:lnTo>
                    <a:pt x="101" y="19"/>
                  </a:lnTo>
                  <a:lnTo>
                    <a:pt x="103" y="19"/>
                  </a:lnTo>
                  <a:lnTo>
                    <a:pt x="103" y="21"/>
                  </a:lnTo>
                  <a:lnTo>
                    <a:pt x="105" y="21"/>
                  </a:lnTo>
                  <a:lnTo>
                    <a:pt x="105" y="23"/>
                  </a:lnTo>
                  <a:lnTo>
                    <a:pt x="103" y="23"/>
                  </a:lnTo>
                  <a:lnTo>
                    <a:pt x="103" y="24"/>
                  </a:lnTo>
                  <a:lnTo>
                    <a:pt x="101" y="24"/>
                  </a:lnTo>
                  <a:lnTo>
                    <a:pt x="101" y="26"/>
                  </a:lnTo>
                  <a:lnTo>
                    <a:pt x="101" y="28"/>
                  </a:lnTo>
                  <a:lnTo>
                    <a:pt x="103" y="28"/>
                  </a:lnTo>
                  <a:lnTo>
                    <a:pt x="103" y="26"/>
                  </a:lnTo>
                  <a:lnTo>
                    <a:pt x="105" y="26"/>
                  </a:lnTo>
                  <a:lnTo>
                    <a:pt x="107" y="26"/>
                  </a:lnTo>
                  <a:lnTo>
                    <a:pt x="107" y="28"/>
                  </a:lnTo>
                  <a:lnTo>
                    <a:pt x="107" y="30"/>
                  </a:lnTo>
                  <a:lnTo>
                    <a:pt x="107" y="32"/>
                  </a:lnTo>
                  <a:lnTo>
                    <a:pt x="107" y="34"/>
                  </a:lnTo>
                  <a:lnTo>
                    <a:pt x="107" y="36"/>
                  </a:lnTo>
                  <a:lnTo>
                    <a:pt x="109" y="36"/>
                  </a:lnTo>
                  <a:lnTo>
                    <a:pt x="111" y="36"/>
                  </a:lnTo>
                  <a:lnTo>
                    <a:pt x="111" y="38"/>
                  </a:lnTo>
                  <a:lnTo>
                    <a:pt x="113" y="38"/>
                  </a:lnTo>
                  <a:lnTo>
                    <a:pt x="113" y="40"/>
                  </a:lnTo>
                  <a:lnTo>
                    <a:pt x="111" y="42"/>
                  </a:lnTo>
                  <a:lnTo>
                    <a:pt x="109" y="42"/>
                  </a:lnTo>
                  <a:lnTo>
                    <a:pt x="109" y="44"/>
                  </a:lnTo>
                  <a:lnTo>
                    <a:pt x="109" y="46"/>
                  </a:lnTo>
                  <a:lnTo>
                    <a:pt x="111" y="46"/>
                  </a:lnTo>
                  <a:lnTo>
                    <a:pt x="109" y="49"/>
                  </a:lnTo>
                  <a:lnTo>
                    <a:pt x="109" y="51"/>
                  </a:lnTo>
                  <a:lnTo>
                    <a:pt x="111" y="53"/>
                  </a:lnTo>
                  <a:lnTo>
                    <a:pt x="113" y="53"/>
                  </a:lnTo>
                  <a:lnTo>
                    <a:pt x="115" y="53"/>
                  </a:lnTo>
                  <a:lnTo>
                    <a:pt x="113" y="53"/>
                  </a:lnTo>
                  <a:lnTo>
                    <a:pt x="113" y="55"/>
                  </a:lnTo>
                  <a:lnTo>
                    <a:pt x="113" y="57"/>
                  </a:lnTo>
                  <a:lnTo>
                    <a:pt x="115" y="57"/>
                  </a:lnTo>
                  <a:lnTo>
                    <a:pt x="117" y="57"/>
                  </a:lnTo>
                  <a:lnTo>
                    <a:pt x="117" y="59"/>
                  </a:lnTo>
                  <a:lnTo>
                    <a:pt x="115" y="59"/>
                  </a:lnTo>
                  <a:lnTo>
                    <a:pt x="113" y="59"/>
                  </a:lnTo>
                  <a:lnTo>
                    <a:pt x="113" y="61"/>
                  </a:lnTo>
                  <a:lnTo>
                    <a:pt x="113" y="63"/>
                  </a:lnTo>
                  <a:lnTo>
                    <a:pt x="115" y="63"/>
                  </a:lnTo>
                  <a:lnTo>
                    <a:pt x="115" y="65"/>
                  </a:lnTo>
                  <a:lnTo>
                    <a:pt x="117" y="65"/>
                  </a:lnTo>
                  <a:lnTo>
                    <a:pt x="117" y="67"/>
                  </a:lnTo>
                  <a:lnTo>
                    <a:pt x="117" y="69"/>
                  </a:lnTo>
                  <a:lnTo>
                    <a:pt x="115" y="69"/>
                  </a:lnTo>
                  <a:lnTo>
                    <a:pt x="113" y="69"/>
                  </a:lnTo>
                  <a:lnTo>
                    <a:pt x="113" y="67"/>
                  </a:lnTo>
                  <a:lnTo>
                    <a:pt x="111" y="67"/>
                  </a:lnTo>
                  <a:lnTo>
                    <a:pt x="109" y="67"/>
                  </a:lnTo>
                  <a:lnTo>
                    <a:pt x="107" y="69"/>
                  </a:lnTo>
                  <a:lnTo>
                    <a:pt x="109" y="69"/>
                  </a:lnTo>
                  <a:lnTo>
                    <a:pt x="107" y="71"/>
                  </a:lnTo>
                  <a:lnTo>
                    <a:pt x="109" y="71"/>
                  </a:lnTo>
                  <a:lnTo>
                    <a:pt x="107" y="71"/>
                  </a:lnTo>
                  <a:lnTo>
                    <a:pt x="109" y="72"/>
                  </a:lnTo>
                  <a:lnTo>
                    <a:pt x="111" y="72"/>
                  </a:lnTo>
                  <a:lnTo>
                    <a:pt x="113" y="72"/>
                  </a:lnTo>
                  <a:lnTo>
                    <a:pt x="111" y="72"/>
                  </a:lnTo>
                  <a:lnTo>
                    <a:pt x="111" y="74"/>
                  </a:lnTo>
                  <a:lnTo>
                    <a:pt x="113" y="74"/>
                  </a:lnTo>
                  <a:lnTo>
                    <a:pt x="111" y="74"/>
                  </a:lnTo>
                  <a:lnTo>
                    <a:pt x="111" y="76"/>
                  </a:lnTo>
                  <a:lnTo>
                    <a:pt x="109" y="76"/>
                  </a:lnTo>
                  <a:lnTo>
                    <a:pt x="109" y="78"/>
                  </a:lnTo>
                  <a:lnTo>
                    <a:pt x="111" y="78"/>
                  </a:lnTo>
                  <a:lnTo>
                    <a:pt x="111" y="80"/>
                  </a:lnTo>
                  <a:lnTo>
                    <a:pt x="109" y="80"/>
                  </a:lnTo>
                  <a:lnTo>
                    <a:pt x="109" y="82"/>
                  </a:lnTo>
                  <a:lnTo>
                    <a:pt x="107" y="82"/>
                  </a:lnTo>
                  <a:lnTo>
                    <a:pt x="105" y="82"/>
                  </a:lnTo>
                  <a:lnTo>
                    <a:pt x="103" y="82"/>
                  </a:lnTo>
                  <a:lnTo>
                    <a:pt x="103" y="80"/>
                  </a:lnTo>
                  <a:lnTo>
                    <a:pt x="101" y="80"/>
                  </a:lnTo>
                  <a:lnTo>
                    <a:pt x="101" y="82"/>
                  </a:lnTo>
                  <a:lnTo>
                    <a:pt x="99" y="82"/>
                  </a:lnTo>
                  <a:lnTo>
                    <a:pt x="101" y="82"/>
                  </a:lnTo>
                  <a:lnTo>
                    <a:pt x="101" y="84"/>
                  </a:lnTo>
                  <a:lnTo>
                    <a:pt x="99" y="84"/>
                  </a:lnTo>
                  <a:lnTo>
                    <a:pt x="99" y="86"/>
                  </a:lnTo>
                  <a:lnTo>
                    <a:pt x="97" y="86"/>
                  </a:lnTo>
                  <a:lnTo>
                    <a:pt x="97" y="88"/>
                  </a:lnTo>
                  <a:lnTo>
                    <a:pt x="97" y="86"/>
                  </a:lnTo>
                  <a:lnTo>
                    <a:pt x="97" y="88"/>
                  </a:lnTo>
                  <a:lnTo>
                    <a:pt x="96" y="88"/>
                  </a:lnTo>
                  <a:lnTo>
                    <a:pt x="94" y="88"/>
                  </a:lnTo>
                  <a:lnTo>
                    <a:pt x="94" y="86"/>
                  </a:lnTo>
                  <a:lnTo>
                    <a:pt x="92" y="86"/>
                  </a:lnTo>
                  <a:lnTo>
                    <a:pt x="92" y="84"/>
                  </a:lnTo>
                  <a:lnTo>
                    <a:pt x="90" y="84"/>
                  </a:lnTo>
                  <a:lnTo>
                    <a:pt x="90" y="86"/>
                  </a:lnTo>
                  <a:lnTo>
                    <a:pt x="90" y="84"/>
                  </a:lnTo>
                  <a:lnTo>
                    <a:pt x="88" y="86"/>
                  </a:lnTo>
                  <a:lnTo>
                    <a:pt x="88" y="84"/>
                  </a:lnTo>
                  <a:lnTo>
                    <a:pt x="90" y="84"/>
                  </a:lnTo>
                  <a:lnTo>
                    <a:pt x="90" y="82"/>
                  </a:lnTo>
                  <a:lnTo>
                    <a:pt x="90" y="80"/>
                  </a:lnTo>
                  <a:lnTo>
                    <a:pt x="90" y="78"/>
                  </a:lnTo>
                  <a:lnTo>
                    <a:pt x="90" y="76"/>
                  </a:lnTo>
                  <a:lnTo>
                    <a:pt x="90" y="74"/>
                  </a:lnTo>
                  <a:lnTo>
                    <a:pt x="88" y="74"/>
                  </a:lnTo>
                  <a:lnTo>
                    <a:pt x="88" y="72"/>
                  </a:lnTo>
                  <a:lnTo>
                    <a:pt x="88" y="71"/>
                  </a:lnTo>
                  <a:lnTo>
                    <a:pt x="88" y="69"/>
                  </a:lnTo>
                  <a:lnTo>
                    <a:pt x="86" y="69"/>
                  </a:lnTo>
                  <a:lnTo>
                    <a:pt x="86" y="67"/>
                  </a:lnTo>
                  <a:lnTo>
                    <a:pt x="84" y="67"/>
                  </a:lnTo>
                  <a:lnTo>
                    <a:pt x="84" y="69"/>
                  </a:lnTo>
                  <a:lnTo>
                    <a:pt x="84" y="67"/>
                  </a:lnTo>
                  <a:lnTo>
                    <a:pt x="82" y="67"/>
                  </a:lnTo>
                  <a:lnTo>
                    <a:pt x="80" y="67"/>
                  </a:lnTo>
                  <a:lnTo>
                    <a:pt x="80" y="69"/>
                  </a:lnTo>
                  <a:lnTo>
                    <a:pt x="78" y="69"/>
                  </a:lnTo>
                  <a:lnTo>
                    <a:pt x="78" y="67"/>
                  </a:lnTo>
                  <a:lnTo>
                    <a:pt x="76" y="67"/>
                  </a:lnTo>
                  <a:lnTo>
                    <a:pt x="76" y="69"/>
                  </a:lnTo>
                  <a:lnTo>
                    <a:pt x="76" y="67"/>
                  </a:lnTo>
                  <a:lnTo>
                    <a:pt x="74" y="67"/>
                  </a:lnTo>
                  <a:lnTo>
                    <a:pt x="74" y="69"/>
                  </a:lnTo>
                  <a:lnTo>
                    <a:pt x="73" y="69"/>
                  </a:lnTo>
                  <a:lnTo>
                    <a:pt x="73" y="71"/>
                  </a:lnTo>
                  <a:lnTo>
                    <a:pt x="71" y="71"/>
                  </a:lnTo>
                  <a:lnTo>
                    <a:pt x="69" y="71"/>
                  </a:lnTo>
                  <a:lnTo>
                    <a:pt x="69" y="69"/>
                  </a:lnTo>
                  <a:lnTo>
                    <a:pt x="71" y="67"/>
                  </a:lnTo>
                  <a:lnTo>
                    <a:pt x="71" y="65"/>
                  </a:lnTo>
                  <a:lnTo>
                    <a:pt x="73" y="65"/>
                  </a:lnTo>
                  <a:lnTo>
                    <a:pt x="73" y="63"/>
                  </a:lnTo>
                  <a:lnTo>
                    <a:pt x="71" y="63"/>
                  </a:lnTo>
                  <a:lnTo>
                    <a:pt x="71" y="61"/>
                  </a:lnTo>
                  <a:lnTo>
                    <a:pt x="71" y="59"/>
                  </a:lnTo>
                  <a:lnTo>
                    <a:pt x="69" y="59"/>
                  </a:lnTo>
                  <a:lnTo>
                    <a:pt x="69" y="57"/>
                  </a:lnTo>
                  <a:lnTo>
                    <a:pt x="69" y="55"/>
                  </a:lnTo>
                  <a:lnTo>
                    <a:pt x="69" y="53"/>
                  </a:lnTo>
                  <a:lnTo>
                    <a:pt x="67" y="53"/>
                  </a:lnTo>
                  <a:lnTo>
                    <a:pt x="67" y="51"/>
                  </a:lnTo>
                  <a:lnTo>
                    <a:pt x="67" y="49"/>
                  </a:lnTo>
                  <a:lnTo>
                    <a:pt x="65" y="49"/>
                  </a:lnTo>
                  <a:lnTo>
                    <a:pt x="65" y="48"/>
                  </a:lnTo>
                  <a:lnTo>
                    <a:pt x="63" y="48"/>
                  </a:lnTo>
                  <a:lnTo>
                    <a:pt x="63" y="46"/>
                  </a:lnTo>
                  <a:lnTo>
                    <a:pt x="61" y="46"/>
                  </a:lnTo>
                  <a:lnTo>
                    <a:pt x="61" y="44"/>
                  </a:lnTo>
                  <a:lnTo>
                    <a:pt x="59" y="44"/>
                  </a:lnTo>
                  <a:lnTo>
                    <a:pt x="57" y="44"/>
                  </a:lnTo>
                  <a:lnTo>
                    <a:pt x="49" y="44"/>
                  </a:lnTo>
                  <a:lnTo>
                    <a:pt x="46" y="46"/>
                  </a:lnTo>
                  <a:lnTo>
                    <a:pt x="44" y="44"/>
                  </a:lnTo>
                  <a:lnTo>
                    <a:pt x="42" y="46"/>
                  </a:lnTo>
                  <a:lnTo>
                    <a:pt x="40" y="46"/>
                  </a:lnTo>
                  <a:lnTo>
                    <a:pt x="40" y="48"/>
                  </a:lnTo>
                  <a:lnTo>
                    <a:pt x="38" y="49"/>
                  </a:lnTo>
                  <a:lnTo>
                    <a:pt x="38" y="51"/>
                  </a:lnTo>
                  <a:lnTo>
                    <a:pt x="38" y="53"/>
                  </a:lnTo>
                  <a:lnTo>
                    <a:pt x="36" y="53"/>
                  </a:lnTo>
                  <a:lnTo>
                    <a:pt x="36" y="55"/>
                  </a:lnTo>
                  <a:lnTo>
                    <a:pt x="34" y="55"/>
                  </a:lnTo>
                  <a:lnTo>
                    <a:pt x="32" y="55"/>
                  </a:lnTo>
                  <a:lnTo>
                    <a:pt x="32" y="57"/>
                  </a:lnTo>
                  <a:lnTo>
                    <a:pt x="30" y="59"/>
                  </a:lnTo>
                  <a:lnTo>
                    <a:pt x="28" y="57"/>
                  </a:lnTo>
                  <a:lnTo>
                    <a:pt x="28" y="59"/>
                  </a:lnTo>
                  <a:lnTo>
                    <a:pt x="26" y="59"/>
                  </a:lnTo>
                  <a:lnTo>
                    <a:pt x="26" y="57"/>
                  </a:lnTo>
                  <a:lnTo>
                    <a:pt x="28" y="57"/>
                  </a:lnTo>
                  <a:lnTo>
                    <a:pt x="30" y="57"/>
                  </a:lnTo>
                  <a:lnTo>
                    <a:pt x="28" y="57"/>
                  </a:lnTo>
                  <a:lnTo>
                    <a:pt x="28" y="55"/>
                  </a:lnTo>
                  <a:lnTo>
                    <a:pt x="28" y="57"/>
                  </a:lnTo>
                  <a:lnTo>
                    <a:pt x="26" y="57"/>
                  </a:lnTo>
                  <a:lnTo>
                    <a:pt x="28" y="55"/>
                  </a:lnTo>
                  <a:lnTo>
                    <a:pt x="26" y="55"/>
                  </a:lnTo>
                  <a:lnTo>
                    <a:pt x="26" y="53"/>
                  </a:lnTo>
                  <a:lnTo>
                    <a:pt x="28" y="53"/>
                  </a:lnTo>
                  <a:lnTo>
                    <a:pt x="26" y="53"/>
                  </a:lnTo>
                  <a:lnTo>
                    <a:pt x="26" y="55"/>
                  </a:lnTo>
                  <a:lnTo>
                    <a:pt x="26" y="53"/>
                  </a:lnTo>
                  <a:lnTo>
                    <a:pt x="26" y="51"/>
                  </a:lnTo>
                  <a:lnTo>
                    <a:pt x="26" y="53"/>
                  </a:lnTo>
                  <a:lnTo>
                    <a:pt x="25" y="53"/>
                  </a:lnTo>
                  <a:lnTo>
                    <a:pt x="25" y="51"/>
                  </a:lnTo>
                  <a:lnTo>
                    <a:pt x="25" y="49"/>
                  </a:lnTo>
                  <a:lnTo>
                    <a:pt x="25" y="51"/>
                  </a:lnTo>
                  <a:lnTo>
                    <a:pt x="23" y="51"/>
                  </a:lnTo>
                  <a:lnTo>
                    <a:pt x="23" y="49"/>
                  </a:lnTo>
                  <a:lnTo>
                    <a:pt x="23" y="51"/>
                  </a:lnTo>
                  <a:lnTo>
                    <a:pt x="21" y="51"/>
                  </a:lnTo>
                  <a:lnTo>
                    <a:pt x="23" y="49"/>
                  </a:lnTo>
                  <a:lnTo>
                    <a:pt x="23" y="48"/>
                  </a:lnTo>
                  <a:lnTo>
                    <a:pt x="23" y="46"/>
                  </a:lnTo>
                  <a:lnTo>
                    <a:pt x="23" y="48"/>
                  </a:lnTo>
                  <a:lnTo>
                    <a:pt x="21" y="48"/>
                  </a:lnTo>
                  <a:lnTo>
                    <a:pt x="21" y="46"/>
                  </a:lnTo>
                  <a:lnTo>
                    <a:pt x="21" y="44"/>
                  </a:lnTo>
                  <a:lnTo>
                    <a:pt x="21" y="46"/>
                  </a:lnTo>
                  <a:lnTo>
                    <a:pt x="19" y="46"/>
                  </a:lnTo>
                  <a:lnTo>
                    <a:pt x="19" y="44"/>
                  </a:lnTo>
                  <a:lnTo>
                    <a:pt x="17" y="44"/>
                  </a:lnTo>
                  <a:lnTo>
                    <a:pt x="15" y="44"/>
                  </a:lnTo>
                  <a:lnTo>
                    <a:pt x="15" y="42"/>
                  </a:lnTo>
                  <a:lnTo>
                    <a:pt x="17" y="42"/>
                  </a:lnTo>
                  <a:lnTo>
                    <a:pt x="15" y="42"/>
                  </a:lnTo>
                  <a:lnTo>
                    <a:pt x="17" y="40"/>
                  </a:lnTo>
                  <a:lnTo>
                    <a:pt x="15" y="40"/>
                  </a:lnTo>
                  <a:lnTo>
                    <a:pt x="15" y="42"/>
                  </a:lnTo>
                  <a:lnTo>
                    <a:pt x="13" y="42"/>
                  </a:lnTo>
                  <a:lnTo>
                    <a:pt x="15" y="42"/>
                  </a:lnTo>
                  <a:lnTo>
                    <a:pt x="15" y="40"/>
                  </a:lnTo>
                  <a:lnTo>
                    <a:pt x="13" y="40"/>
                  </a:lnTo>
                  <a:lnTo>
                    <a:pt x="13" y="42"/>
                  </a:lnTo>
                  <a:lnTo>
                    <a:pt x="13" y="40"/>
                  </a:lnTo>
                  <a:lnTo>
                    <a:pt x="11" y="40"/>
                  </a:lnTo>
                  <a:lnTo>
                    <a:pt x="9" y="40"/>
                  </a:lnTo>
                  <a:lnTo>
                    <a:pt x="9" y="38"/>
                  </a:lnTo>
                  <a:lnTo>
                    <a:pt x="7" y="36"/>
                  </a:lnTo>
                  <a:lnTo>
                    <a:pt x="7" y="34"/>
                  </a:lnTo>
                  <a:lnTo>
                    <a:pt x="7" y="36"/>
                  </a:lnTo>
                  <a:lnTo>
                    <a:pt x="5" y="36"/>
                  </a:lnTo>
                  <a:lnTo>
                    <a:pt x="5" y="34"/>
                  </a:lnTo>
                  <a:lnTo>
                    <a:pt x="7" y="34"/>
                  </a:lnTo>
                  <a:lnTo>
                    <a:pt x="7" y="32"/>
                  </a:lnTo>
                  <a:lnTo>
                    <a:pt x="7" y="30"/>
                  </a:lnTo>
                  <a:lnTo>
                    <a:pt x="9" y="30"/>
                  </a:lnTo>
                  <a:lnTo>
                    <a:pt x="9" y="28"/>
                  </a:lnTo>
                  <a:lnTo>
                    <a:pt x="7" y="28"/>
                  </a:lnTo>
                  <a:lnTo>
                    <a:pt x="9" y="28"/>
                  </a:lnTo>
                  <a:lnTo>
                    <a:pt x="9" y="30"/>
                  </a:lnTo>
                  <a:lnTo>
                    <a:pt x="7" y="30"/>
                  </a:lnTo>
                  <a:lnTo>
                    <a:pt x="7" y="32"/>
                  </a:lnTo>
                  <a:lnTo>
                    <a:pt x="5" y="32"/>
                  </a:lnTo>
                  <a:lnTo>
                    <a:pt x="5" y="30"/>
                  </a:lnTo>
                  <a:lnTo>
                    <a:pt x="5" y="32"/>
                  </a:lnTo>
                  <a:lnTo>
                    <a:pt x="3" y="32"/>
                  </a:lnTo>
                  <a:lnTo>
                    <a:pt x="3" y="30"/>
                  </a:lnTo>
                  <a:lnTo>
                    <a:pt x="5" y="30"/>
                  </a:lnTo>
                  <a:lnTo>
                    <a:pt x="5" y="28"/>
                  </a:lnTo>
                  <a:lnTo>
                    <a:pt x="3" y="30"/>
                  </a:lnTo>
                  <a:lnTo>
                    <a:pt x="3" y="28"/>
                  </a:lnTo>
                  <a:lnTo>
                    <a:pt x="5" y="28"/>
                  </a:lnTo>
                  <a:lnTo>
                    <a:pt x="5" y="26"/>
                  </a:lnTo>
                  <a:lnTo>
                    <a:pt x="3" y="26"/>
                  </a:lnTo>
                  <a:lnTo>
                    <a:pt x="3" y="28"/>
                  </a:lnTo>
                  <a:lnTo>
                    <a:pt x="1" y="26"/>
                  </a:lnTo>
                  <a:lnTo>
                    <a:pt x="1" y="28"/>
                  </a:lnTo>
                  <a:lnTo>
                    <a:pt x="1" y="26"/>
                  </a:lnTo>
                  <a:lnTo>
                    <a:pt x="1" y="28"/>
                  </a:lnTo>
                  <a:lnTo>
                    <a:pt x="1" y="30"/>
                  </a:lnTo>
                  <a:lnTo>
                    <a:pt x="0" y="30"/>
                  </a:lnTo>
                  <a:lnTo>
                    <a:pt x="0" y="28"/>
                  </a:lnTo>
                  <a:lnTo>
                    <a:pt x="1" y="26"/>
                  </a:lnTo>
                  <a:lnTo>
                    <a:pt x="3" y="23"/>
                  </a:lnTo>
                  <a:lnTo>
                    <a:pt x="3" y="21"/>
                  </a:lnTo>
                  <a:lnTo>
                    <a:pt x="5" y="19"/>
                  </a:lnTo>
                  <a:lnTo>
                    <a:pt x="7" y="19"/>
                  </a:lnTo>
                  <a:lnTo>
                    <a:pt x="9" y="19"/>
                  </a:lnTo>
                  <a:lnTo>
                    <a:pt x="11" y="17"/>
                  </a:lnTo>
                  <a:lnTo>
                    <a:pt x="13" y="17"/>
                  </a:lnTo>
                  <a:lnTo>
                    <a:pt x="15" y="17"/>
                  </a:lnTo>
                  <a:lnTo>
                    <a:pt x="17" y="17"/>
                  </a:lnTo>
                  <a:lnTo>
                    <a:pt x="19" y="17"/>
                  </a:lnTo>
                  <a:lnTo>
                    <a:pt x="19" y="15"/>
                  </a:lnTo>
                  <a:lnTo>
                    <a:pt x="21" y="17"/>
                  </a:lnTo>
                  <a:lnTo>
                    <a:pt x="21" y="15"/>
                  </a:lnTo>
                  <a:lnTo>
                    <a:pt x="21" y="13"/>
                  </a:lnTo>
                  <a:lnTo>
                    <a:pt x="21" y="11"/>
                  </a:lnTo>
                  <a:lnTo>
                    <a:pt x="19" y="9"/>
                  </a:lnTo>
                  <a:lnTo>
                    <a:pt x="17" y="9"/>
                  </a:lnTo>
                  <a:lnTo>
                    <a:pt x="17" y="7"/>
                  </a:lnTo>
                  <a:lnTo>
                    <a:pt x="19" y="7"/>
                  </a:lnTo>
                  <a:lnTo>
                    <a:pt x="19" y="5"/>
                  </a:lnTo>
                  <a:lnTo>
                    <a:pt x="21" y="5"/>
                  </a:lnTo>
                  <a:lnTo>
                    <a:pt x="19" y="7"/>
                  </a:lnTo>
                  <a:lnTo>
                    <a:pt x="21" y="7"/>
                  </a:lnTo>
                  <a:lnTo>
                    <a:pt x="21" y="5"/>
                  </a:lnTo>
                  <a:lnTo>
                    <a:pt x="21" y="3"/>
                  </a:lnTo>
                  <a:lnTo>
                    <a:pt x="23" y="3"/>
                  </a:lnTo>
                  <a:lnTo>
                    <a:pt x="21" y="1"/>
                  </a:lnTo>
                  <a:lnTo>
                    <a:pt x="21" y="0"/>
                  </a:lnTo>
                  <a:lnTo>
                    <a:pt x="26" y="0"/>
                  </a:lnTo>
                  <a:lnTo>
                    <a:pt x="28" y="0"/>
                  </a:lnTo>
                  <a:lnTo>
                    <a:pt x="30" y="0"/>
                  </a:lnTo>
                  <a:lnTo>
                    <a:pt x="32" y="1"/>
                  </a:lnTo>
                  <a:lnTo>
                    <a:pt x="30" y="1"/>
                  </a:lnTo>
                  <a:lnTo>
                    <a:pt x="30" y="3"/>
                  </a:lnTo>
                  <a:lnTo>
                    <a:pt x="32" y="3"/>
                  </a:lnTo>
                  <a:lnTo>
                    <a:pt x="34" y="1"/>
                  </a:lnTo>
                  <a:lnTo>
                    <a:pt x="34" y="3"/>
                  </a:lnTo>
                  <a:lnTo>
                    <a:pt x="36" y="3"/>
                  </a:lnTo>
                  <a:lnTo>
                    <a:pt x="38" y="3"/>
                  </a:lnTo>
                  <a:lnTo>
                    <a:pt x="38" y="5"/>
                  </a:lnTo>
                  <a:lnTo>
                    <a:pt x="40" y="5"/>
                  </a:lnTo>
                  <a:lnTo>
                    <a:pt x="42" y="5"/>
                  </a:lnTo>
                  <a:lnTo>
                    <a:pt x="46" y="5"/>
                  </a:lnTo>
                  <a:lnTo>
                    <a:pt x="46" y="3"/>
                  </a:lnTo>
                  <a:lnTo>
                    <a:pt x="48" y="3"/>
                  </a:lnTo>
                  <a:lnTo>
                    <a:pt x="48" y="5"/>
                  </a:lnTo>
                  <a:lnTo>
                    <a:pt x="49" y="5"/>
                  </a:lnTo>
                  <a:lnTo>
                    <a:pt x="49" y="3"/>
                  </a:lnTo>
                  <a:lnTo>
                    <a:pt x="51" y="5"/>
                  </a:lnTo>
                  <a:lnTo>
                    <a:pt x="53" y="5"/>
                  </a:lnTo>
                  <a:lnTo>
                    <a:pt x="53" y="3"/>
                  </a:lnTo>
                  <a:lnTo>
                    <a:pt x="55" y="3"/>
                  </a:lnTo>
                  <a:lnTo>
                    <a:pt x="57"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Freeform 92"/>
            <p:cNvSpPr>
              <a:spLocks/>
            </p:cNvSpPr>
            <p:nvPr/>
          </p:nvSpPr>
          <p:spPr bwMode="auto">
            <a:xfrm>
              <a:off x="4603750" y="4478338"/>
              <a:ext cx="76200" cy="22225"/>
            </a:xfrm>
            <a:custGeom>
              <a:avLst/>
              <a:gdLst>
                <a:gd name="T0" fmla="*/ 2 w 48"/>
                <a:gd name="T1" fmla="*/ 12 h 14"/>
                <a:gd name="T2" fmla="*/ 0 w 48"/>
                <a:gd name="T3" fmla="*/ 10 h 14"/>
                <a:gd name="T4" fmla="*/ 2 w 48"/>
                <a:gd name="T5" fmla="*/ 8 h 14"/>
                <a:gd name="T6" fmla="*/ 4 w 48"/>
                <a:gd name="T7" fmla="*/ 6 h 14"/>
                <a:gd name="T8" fmla="*/ 4 w 48"/>
                <a:gd name="T9" fmla="*/ 8 h 14"/>
                <a:gd name="T10" fmla="*/ 6 w 48"/>
                <a:gd name="T11" fmla="*/ 10 h 14"/>
                <a:gd name="T12" fmla="*/ 7 w 48"/>
                <a:gd name="T13" fmla="*/ 10 h 14"/>
                <a:gd name="T14" fmla="*/ 7 w 48"/>
                <a:gd name="T15" fmla="*/ 12 h 14"/>
                <a:gd name="T16" fmla="*/ 7 w 48"/>
                <a:gd name="T17" fmla="*/ 10 h 14"/>
                <a:gd name="T18" fmla="*/ 7 w 48"/>
                <a:gd name="T19" fmla="*/ 10 h 14"/>
                <a:gd name="T20" fmla="*/ 9 w 48"/>
                <a:gd name="T21" fmla="*/ 10 h 14"/>
                <a:gd name="T22" fmla="*/ 11 w 48"/>
                <a:gd name="T23" fmla="*/ 10 h 14"/>
                <a:gd name="T24" fmla="*/ 11 w 48"/>
                <a:gd name="T25" fmla="*/ 10 h 14"/>
                <a:gd name="T26" fmla="*/ 9 w 48"/>
                <a:gd name="T27" fmla="*/ 8 h 14"/>
                <a:gd name="T28" fmla="*/ 13 w 48"/>
                <a:gd name="T29" fmla="*/ 8 h 14"/>
                <a:gd name="T30" fmla="*/ 15 w 48"/>
                <a:gd name="T31" fmla="*/ 8 h 14"/>
                <a:gd name="T32" fmla="*/ 19 w 48"/>
                <a:gd name="T33" fmla="*/ 6 h 14"/>
                <a:gd name="T34" fmla="*/ 19 w 48"/>
                <a:gd name="T35" fmla="*/ 6 h 14"/>
                <a:gd name="T36" fmla="*/ 21 w 48"/>
                <a:gd name="T37" fmla="*/ 6 h 14"/>
                <a:gd name="T38" fmla="*/ 23 w 48"/>
                <a:gd name="T39" fmla="*/ 6 h 14"/>
                <a:gd name="T40" fmla="*/ 25 w 48"/>
                <a:gd name="T41" fmla="*/ 6 h 14"/>
                <a:gd name="T42" fmla="*/ 25 w 48"/>
                <a:gd name="T43" fmla="*/ 6 h 14"/>
                <a:gd name="T44" fmla="*/ 23 w 48"/>
                <a:gd name="T45" fmla="*/ 6 h 14"/>
                <a:gd name="T46" fmla="*/ 21 w 48"/>
                <a:gd name="T47" fmla="*/ 6 h 14"/>
                <a:gd name="T48" fmla="*/ 21 w 48"/>
                <a:gd name="T49" fmla="*/ 6 h 14"/>
                <a:gd name="T50" fmla="*/ 17 w 48"/>
                <a:gd name="T51" fmla="*/ 6 h 14"/>
                <a:gd name="T52" fmla="*/ 9 w 48"/>
                <a:gd name="T53" fmla="*/ 8 h 14"/>
                <a:gd name="T54" fmla="*/ 9 w 48"/>
                <a:gd name="T55" fmla="*/ 8 h 14"/>
                <a:gd name="T56" fmla="*/ 9 w 48"/>
                <a:gd name="T57" fmla="*/ 8 h 14"/>
                <a:gd name="T58" fmla="*/ 7 w 48"/>
                <a:gd name="T59" fmla="*/ 8 h 14"/>
                <a:gd name="T60" fmla="*/ 6 w 48"/>
                <a:gd name="T61" fmla="*/ 8 h 14"/>
                <a:gd name="T62" fmla="*/ 6 w 48"/>
                <a:gd name="T63" fmla="*/ 6 h 14"/>
                <a:gd name="T64" fmla="*/ 6 w 48"/>
                <a:gd name="T65" fmla="*/ 4 h 14"/>
                <a:gd name="T66" fmla="*/ 13 w 48"/>
                <a:gd name="T67" fmla="*/ 4 h 14"/>
                <a:gd name="T68" fmla="*/ 19 w 48"/>
                <a:gd name="T69" fmla="*/ 4 h 14"/>
                <a:gd name="T70" fmla="*/ 21 w 48"/>
                <a:gd name="T71" fmla="*/ 4 h 14"/>
                <a:gd name="T72" fmla="*/ 25 w 48"/>
                <a:gd name="T73" fmla="*/ 2 h 14"/>
                <a:gd name="T74" fmla="*/ 29 w 48"/>
                <a:gd name="T75" fmla="*/ 0 h 14"/>
                <a:gd name="T76" fmla="*/ 32 w 48"/>
                <a:gd name="T77" fmla="*/ 2 h 14"/>
                <a:gd name="T78" fmla="*/ 36 w 48"/>
                <a:gd name="T79" fmla="*/ 4 h 14"/>
                <a:gd name="T80" fmla="*/ 38 w 48"/>
                <a:gd name="T81" fmla="*/ 6 h 14"/>
                <a:gd name="T82" fmla="*/ 42 w 48"/>
                <a:gd name="T83" fmla="*/ 6 h 14"/>
                <a:gd name="T84" fmla="*/ 44 w 48"/>
                <a:gd name="T85" fmla="*/ 6 h 14"/>
                <a:gd name="T86" fmla="*/ 48 w 48"/>
                <a:gd name="T87" fmla="*/ 6 h 14"/>
                <a:gd name="T88" fmla="*/ 48 w 48"/>
                <a:gd name="T89" fmla="*/ 6 h 14"/>
                <a:gd name="T90" fmla="*/ 46 w 48"/>
                <a:gd name="T91" fmla="*/ 10 h 14"/>
                <a:gd name="T92" fmla="*/ 42 w 48"/>
                <a:gd name="T93" fmla="*/ 10 h 14"/>
                <a:gd name="T94" fmla="*/ 38 w 48"/>
                <a:gd name="T95" fmla="*/ 10 h 14"/>
                <a:gd name="T96" fmla="*/ 36 w 48"/>
                <a:gd name="T97" fmla="*/ 10 h 14"/>
                <a:gd name="T98" fmla="*/ 34 w 48"/>
                <a:gd name="T99" fmla="*/ 8 h 14"/>
                <a:gd name="T100" fmla="*/ 30 w 48"/>
                <a:gd name="T101" fmla="*/ 6 h 14"/>
                <a:gd name="T102" fmla="*/ 29 w 48"/>
                <a:gd name="T103" fmla="*/ 4 h 14"/>
                <a:gd name="T104" fmla="*/ 27 w 48"/>
                <a:gd name="T105" fmla="*/ 8 h 14"/>
                <a:gd name="T106" fmla="*/ 21 w 48"/>
                <a:gd name="T107" fmla="*/ 8 h 14"/>
                <a:gd name="T108" fmla="*/ 17 w 48"/>
                <a:gd name="T109" fmla="*/ 8 h 14"/>
                <a:gd name="T110" fmla="*/ 17 w 48"/>
                <a:gd name="T111" fmla="*/ 12 h 14"/>
                <a:gd name="T112" fmla="*/ 4 w 48"/>
                <a:gd name="T113" fmla="*/ 12 h 14"/>
                <a:gd name="T114" fmla="*/ 2 w 48"/>
                <a:gd name="T115"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8" h="14">
                  <a:moveTo>
                    <a:pt x="2" y="14"/>
                  </a:moveTo>
                  <a:lnTo>
                    <a:pt x="2" y="14"/>
                  </a:lnTo>
                  <a:lnTo>
                    <a:pt x="2" y="14"/>
                  </a:lnTo>
                  <a:lnTo>
                    <a:pt x="2" y="14"/>
                  </a:lnTo>
                  <a:lnTo>
                    <a:pt x="2" y="14"/>
                  </a:lnTo>
                  <a:lnTo>
                    <a:pt x="2" y="12"/>
                  </a:lnTo>
                  <a:lnTo>
                    <a:pt x="2" y="12"/>
                  </a:lnTo>
                  <a:lnTo>
                    <a:pt x="2" y="12"/>
                  </a:lnTo>
                  <a:lnTo>
                    <a:pt x="2" y="12"/>
                  </a:lnTo>
                  <a:lnTo>
                    <a:pt x="2" y="10"/>
                  </a:lnTo>
                  <a:lnTo>
                    <a:pt x="2" y="10"/>
                  </a:lnTo>
                  <a:lnTo>
                    <a:pt x="2" y="10"/>
                  </a:lnTo>
                  <a:lnTo>
                    <a:pt x="0" y="10"/>
                  </a:lnTo>
                  <a:lnTo>
                    <a:pt x="0" y="10"/>
                  </a:lnTo>
                  <a:lnTo>
                    <a:pt x="0" y="10"/>
                  </a:lnTo>
                  <a:lnTo>
                    <a:pt x="0" y="10"/>
                  </a:lnTo>
                  <a:lnTo>
                    <a:pt x="0" y="8"/>
                  </a:lnTo>
                  <a:lnTo>
                    <a:pt x="0" y="8"/>
                  </a:lnTo>
                  <a:lnTo>
                    <a:pt x="2" y="8"/>
                  </a:lnTo>
                  <a:lnTo>
                    <a:pt x="2" y="8"/>
                  </a:lnTo>
                  <a:lnTo>
                    <a:pt x="2" y="8"/>
                  </a:lnTo>
                  <a:lnTo>
                    <a:pt x="2" y="8"/>
                  </a:lnTo>
                  <a:lnTo>
                    <a:pt x="2" y="8"/>
                  </a:lnTo>
                  <a:lnTo>
                    <a:pt x="2" y="6"/>
                  </a:lnTo>
                  <a:lnTo>
                    <a:pt x="4" y="6"/>
                  </a:lnTo>
                  <a:lnTo>
                    <a:pt x="4" y="6"/>
                  </a:lnTo>
                  <a:lnTo>
                    <a:pt x="4" y="6"/>
                  </a:lnTo>
                  <a:lnTo>
                    <a:pt x="4" y="6"/>
                  </a:lnTo>
                  <a:lnTo>
                    <a:pt x="4" y="6"/>
                  </a:lnTo>
                  <a:lnTo>
                    <a:pt x="4" y="6"/>
                  </a:lnTo>
                  <a:lnTo>
                    <a:pt x="4" y="6"/>
                  </a:lnTo>
                  <a:lnTo>
                    <a:pt x="4" y="6"/>
                  </a:lnTo>
                  <a:lnTo>
                    <a:pt x="4" y="6"/>
                  </a:lnTo>
                  <a:lnTo>
                    <a:pt x="4" y="8"/>
                  </a:lnTo>
                  <a:lnTo>
                    <a:pt x="4" y="8"/>
                  </a:lnTo>
                  <a:lnTo>
                    <a:pt x="4" y="8"/>
                  </a:lnTo>
                  <a:lnTo>
                    <a:pt x="4" y="8"/>
                  </a:lnTo>
                  <a:lnTo>
                    <a:pt x="4" y="8"/>
                  </a:lnTo>
                  <a:lnTo>
                    <a:pt x="4" y="8"/>
                  </a:lnTo>
                  <a:lnTo>
                    <a:pt x="4" y="8"/>
                  </a:lnTo>
                  <a:lnTo>
                    <a:pt x="4" y="8"/>
                  </a:lnTo>
                  <a:lnTo>
                    <a:pt x="6" y="10"/>
                  </a:lnTo>
                  <a:lnTo>
                    <a:pt x="6" y="10"/>
                  </a:lnTo>
                  <a:lnTo>
                    <a:pt x="6" y="10"/>
                  </a:lnTo>
                  <a:lnTo>
                    <a:pt x="6" y="10"/>
                  </a:lnTo>
                  <a:lnTo>
                    <a:pt x="6" y="10"/>
                  </a:lnTo>
                  <a:lnTo>
                    <a:pt x="6" y="10"/>
                  </a:lnTo>
                  <a:lnTo>
                    <a:pt x="7" y="10"/>
                  </a:lnTo>
                  <a:lnTo>
                    <a:pt x="7" y="10"/>
                  </a:lnTo>
                  <a:lnTo>
                    <a:pt x="7" y="10"/>
                  </a:lnTo>
                  <a:lnTo>
                    <a:pt x="7" y="10"/>
                  </a:lnTo>
                  <a:lnTo>
                    <a:pt x="7" y="10"/>
                  </a:lnTo>
                  <a:lnTo>
                    <a:pt x="7" y="12"/>
                  </a:lnTo>
                  <a:lnTo>
                    <a:pt x="7" y="10"/>
                  </a:lnTo>
                  <a:lnTo>
                    <a:pt x="7" y="10"/>
                  </a:lnTo>
                  <a:lnTo>
                    <a:pt x="7" y="12"/>
                  </a:lnTo>
                  <a:lnTo>
                    <a:pt x="7" y="10"/>
                  </a:lnTo>
                  <a:lnTo>
                    <a:pt x="7" y="10"/>
                  </a:lnTo>
                  <a:lnTo>
                    <a:pt x="7" y="10"/>
                  </a:lnTo>
                  <a:lnTo>
                    <a:pt x="7" y="10"/>
                  </a:lnTo>
                  <a:lnTo>
                    <a:pt x="7" y="10"/>
                  </a:lnTo>
                  <a:lnTo>
                    <a:pt x="7" y="10"/>
                  </a:lnTo>
                  <a:lnTo>
                    <a:pt x="7" y="10"/>
                  </a:lnTo>
                  <a:lnTo>
                    <a:pt x="7" y="10"/>
                  </a:lnTo>
                  <a:lnTo>
                    <a:pt x="7" y="10"/>
                  </a:lnTo>
                  <a:lnTo>
                    <a:pt x="7" y="10"/>
                  </a:lnTo>
                  <a:lnTo>
                    <a:pt x="7" y="10"/>
                  </a:lnTo>
                  <a:lnTo>
                    <a:pt x="7" y="10"/>
                  </a:lnTo>
                  <a:lnTo>
                    <a:pt x="7" y="10"/>
                  </a:lnTo>
                  <a:lnTo>
                    <a:pt x="7" y="10"/>
                  </a:lnTo>
                  <a:lnTo>
                    <a:pt x="7" y="10"/>
                  </a:lnTo>
                  <a:lnTo>
                    <a:pt x="9" y="10"/>
                  </a:lnTo>
                  <a:lnTo>
                    <a:pt x="9" y="10"/>
                  </a:lnTo>
                  <a:lnTo>
                    <a:pt x="9" y="10"/>
                  </a:lnTo>
                  <a:lnTo>
                    <a:pt x="9" y="10"/>
                  </a:lnTo>
                  <a:lnTo>
                    <a:pt x="9" y="10"/>
                  </a:lnTo>
                  <a:lnTo>
                    <a:pt x="9" y="10"/>
                  </a:lnTo>
                  <a:lnTo>
                    <a:pt x="9" y="10"/>
                  </a:lnTo>
                  <a:lnTo>
                    <a:pt x="11" y="10"/>
                  </a:lnTo>
                  <a:lnTo>
                    <a:pt x="11" y="10"/>
                  </a:lnTo>
                  <a:lnTo>
                    <a:pt x="11" y="10"/>
                  </a:lnTo>
                  <a:lnTo>
                    <a:pt x="11" y="10"/>
                  </a:lnTo>
                  <a:lnTo>
                    <a:pt x="11" y="10"/>
                  </a:lnTo>
                  <a:lnTo>
                    <a:pt x="11" y="10"/>
                  </a:lnTo>
                  <a:lnTo>
                    <a:pt x="11" y="10"/>
                  </a:lnTo>
                  <a:lnTo>
                    <a:pt x="11" y="10"/>
                  </a:lnTo>
                  <a:lnTo>
                    <a:pt x="11" y="10"/>
                  </a:lnTo>
                  <a:lnTo>
                    <a:pt x="11" y="10"/>
                  </a:lnTo>
                  <a:lnTo>
                    <a:pt x="11" y="10"/>
                  </a:lnTo>
                  <a:lnTo>
                    <a:pt x="11" y="10"/>
                  </a:lnTo>
                  <a:lnTo>
                    <a:pt x="11" y="10"/>
                  </a:lnTo>
                  <a:lnTo>
                    <a:pt x="9" y="10"/>
                  </a:lnTo>
                  <a:lnTo>
                    <a:pt x="9" y="10"/>
                  </a:lnTo>
                  <a:lnTo>
                    <a:pt x="9" y="10"/>
                  </a:lnTo>
                  <a:lnTo>
                    <a:pt x="9" y="10"/>
                  </a:lnTo>
                  <a:lnTo>
                    <a:pt x="9" y="8"/>
                  </a:lnTo>
                  <a:lnTo>
                    <a:pt x="9" y="8"/>
                  </a:lnTo>
                  <a:lnTo>
                    <a:pt x="9" y="8"/>
                  </a:lnTo>
                  <a:lnTo>
                    <a:pt x="11" y="8"/>
                  </a:lnTo>
                  <a:lnTo>
                    <a:pt x="11" y="8"/>
                  </a:lnTo>
                  <a:lnTo>
                    <a:pt x="11" y="8"/>
                  </a:lnTo>
                  <a:lnTo>
                    <a:pt x="11" y="8"/>
                  </a:lnTo>
                  <a:lnTo>
                    <a:pt x="11" y="8"/>
                  </a:lnTo>
                  <a:lnTo>
                    <a:pt x="11" y="8"/>
                  </a:lnTo>
                  <a:lnTo>
                    <a:pt x="13" y="8"/>
                  </a:lnTo>
                  <a:lnTo>
                    <a:pt x="15" y="8"/>
                  </a:lnTo>
                  <a:lnTo>
                    <a:pt x="15" y="8"/>
                  </a:lnTo>
                  <a:lnTo>
                    <a:pt x="15" y="8"/>
                  </a:lnTo>
                  <a:lnTo>
                    <a:pt x="15" y="8"/>
                  </a:lnTo>
                  <a:lnTo>
                    <a:pt x="15" y="8"/>
                  </a:lnTo>
                  <a:lnTo>
                    <a:pt x="15" y="8"/>
                  </a:lnTo>
                  <a:lnTo>
                    <a:pt x="15" y="8"/>
                  </a:lnTo>
                  <a:lnTo>
                    <a:pt x="15" y="8"/>
                  </a:lnTo>
                  <a:lnTo>
                    <a:pt x="15" y="8"/>
                  </a:lnTo>
                  <a:lnTo>
                    <a:pt x="15" y="8"/>
                  </a:lnTo>
                  <a:lnTo>
                    <a:pt x="15" y="8"/>
                  </a:lnTo>
                  <a:lnTo>
                    <a:pt x="17" y="8"/>
                  </a:lnTo>
                  <a:lnTo>
                    <a:pt x="17" y="8"/>
                  </a:lnTo>
                  <a:lnTo>
                    <a:pt x="19" y="6"/>
                  </a:lnTo>
                  <a:lnTo>
                    <a:pt x="19" y="6"/>
                  </a:lnTo>
                  <a:lnTo>
                    <a:pt x="19" y="6"/>
                  </a:lnTo>
                  <a:lnTo>
                    <a:pt x="19" y="6"/>
                  </a:lnTo>
                  <a:lnTo>
                    <a:pt x="19" y="6"/>
                  </a:lnTo>
                  <a:lnTo>
                    <a:pt x="19" y="6"/>
                  </a:lnTo>
                  <a:lnTo>
                    <a:pt x="19" y="6"/>
                  </a:lnTo>
                  <a:lnTo>
                    <a:pt x="19" y="6"/>
                  </a:lnTo>
                  <a:lnTo>
                    <a:pt x="19" y="6"/>
                  </a:lnTo>
                  <a:lnTo>
                    <a:pt x="21" y="6"/>
                  </a:lnTo>
                  <a:lnTo>
                    <a:pt x="21" y="6"/>
                  </a:lnTo>
                  <a:lnTo>
                    <a:pt x="21" y="6"/>
                  </a:lnTo>
                  <a:lnTo>
                    <a:pt x="21" y="6"/>
                  </a:lnTo>
                  <a:lnTo>
                    <a:pt x="21" y="6"/>
                  </a:lnTo>
                  <a:lnTo>
                    <a:pt x="21" y="6"/>
                  </a:lnTo>
                  <a:lnTo>
                    <a:pt x="21" y="6"/>
                  </a:lnTo>
                  <a:lnTo>
                    <a:pt x="21" y="6"/>
                  </a:lnTo>
                  <a:lnTo>
                    <a:pt x="21" y="6"/>
                  </a:lnTo>
                  <a:lnTo>
                    <a:pt x="21" y="6"/>
                  </a:lnTo>
                  <a:lnTo>
                    <a:pt x="21" y="6"/>
                  </a:lnTo>
                  <a:lnTo>
                    <a:pt x="23" y="6"/>
                  </a:lnTo>
                  <a:lnTo>
                    <a:pt x="23" y="6"/>
                  </a:lnTo>
                  <a:lnTo>
                    <a:pt x="23" y="6"/>
                  </a:lnTo>
                  <a:lnTo>
                    <a:pt x="23" y="6"/>
                  </a:lnTo>
                  <a:lnTo>
                    <a:pt x="23" y="6"/>
                  </a:lnTo>
                  <a:lnTo>
                    <a:pt x="23" y="6"/>
                  </a:lnTo>
                  <a:lnTo>
                    <a:pt x="23" y="8"/>
                  </a:lnTo>
                  <a:lnTo>
                    <a:pt x="25" y="8"/>
                  </a:lnTo>
                  <a:lnTo>
                    <a:pt x="25" y="6"/>
                  </a:lnTo>
                  <a:lnTo>
                    <a:pt x="25" y="6"/>
                  </a:lnTo>
                  <a:lnTo>
                    <a:pt x="25" y="6"/>
                  </a:lnTo>
                  <a:lnTo>
                    <a:pt x="25" y="6"/>
                  </a:lnTo>
                  <a:lnTo>
                    <a:pt x="25" y="6"/>
                  </a:lnTo>
                  <a:lnTo>
                    <a:pt x="25" y="6"/>
                  </a:lnTo>
                  <a:lnTo>
                    <a:pt x="25" y="6"/>
                  </a:lnTo>
                  <a:lnTo>
                    <a:pt x="25" y="6"/>
                  </a:lnTo>
                  <a:lnTo>
                    <a:pt x="25" y="6"/>
                  </a:lnTo>
                  <a:lnTo>
                    <a:pt x="25" y="6"/>
                  </a:lnTo>
                  <a:lnTo>
                    <a:pt x="23" y="6"/>
                  </a:lnTo>
                  <a:lnTo>
                    <a:pt x="23" y="6"/>
                  </a:lnTo>
                  <a:lnTo>
                    <a:pt x="23" y="6"/>
                  </a:lnTo>
                  <a:lnTo>
                    <a:pt x="23" y="6"/>
                  </a:lnTo>
                  <a:lnTo>
                    <a:pt x="23" y="6"/>
                  </a:lnTo>
                  <a:lnTo>
                    <a:pt x="23" y="6"/>
                  </a:lnTo>
                  <a:lnTo>
                    <a:pt x="23" y="6"/>
                  </a:lnTo>
                  <a:lnTo>
                    <a:pt x="23" y="6"/>
                  </a:lnTo>
                  <a:lnTo>
                    <a:pt x="21" y="6"/>
                  </a:lnTo>
                  <a:lnTo>
                    <a:pt x="21" y="6"/>
                  </a:lnTo>
                  <a:lnTo>
                    <a:pt x="21" y="6"/>
                  </a:lnTo>
                  <a:lnTo>
                    <a:pt x="21" y="6"/>
                  </a:lnTo>
                  <a:lnTo>
                    <a:pt x="21" y="6"/>
                  </a:lnTo>
                  <a:lnTo>
                    <a:pt x="21" y="6"/>
                  </a:lnTo>
                  <a:lnTo>
                    <a:pt x="21" y="6"/>
                  </a:lnTo>
                  <a:lnTo>
                    <a:pt x="21" y="6"/>
                  </a:lnTo>
                  <a:lnTo>
                    <a:pt x="21" y="6"/>
                  </a:lnTo>
                  <a:lnTo>
                    <a:pt x="21" y="6"/>
                  </a:lnTo>
                  <a:lnTo>
                    <a:pt x="21" y="6"/>
                  </a:lnTo>
                  <a:lnTo>
                    <a:pt x="19" y="6"/>
                  </a:lnTo>
                  <a:lnTo>
                    <a:pt x="19" y="6"/>
                  </a:lnTo>
                  <a:lnTo>
                    <a:pt x="19" y="6"/>
                  </a:lnTo>
                  <a:lnTo>
                    <a:pt x="19" y="6"/>
                  </a:lnTo>
                  <a:lnTo>
                    <a:pt x="19" y="6"/>
                  </a:lnTo>
                  <a:lnTo>
                    <a:pt x="17" y="6"/>
                  </a:lnTo>
                  <a:lnTo>
                    <a:pt x="17" y="6"/>
                  </a:lnTo>
                  <a:lnTo>
                    <a:pt x="13" y="8"/>
                  </a:lnTo>
                  <a:lnTo>
                    <a:pt x="11" y="8"/>
                  </a:lnTo>
                  <a:lnTo>
                    <a:pt x="11" y="6"/>
                  </a:lnTo>
                  <a:lnTo>
                    <a:pt x="11" y="8"/>
                  </a:lnTo>
                  <a:lnTo>
                    <a:pt x="11" y="8"/>
                  </a:lnTo>
                  <a:lnTo>
                    <a:pt x="11"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7" y="8"/>
                  </a:lnTo>
                  <a:lnTo>
                    <a:pt x="7" y="8"/>
                  </a:lnTo>
                  <a:lnTo>
                    <a:pt x="7" y="8"/>
                  </a:lnTo>
                  <a:lnTo>
                    <a:pt x="6" y="8"/>
                  </a:lnTo>
                  <a:lnTo>
                    <a:pt x="6" y="8"/>
                  </a:lnTo>
                  <a:lnTo>
                    <a:pt x="6" y="8"/>
                  </a:lnTo>
                  <a:lnTo>
                    <a:pt x="6" y="8"/>
                  </a:lnTo>
                  <a:lnTo>
                    <a:pt x="6" y="8"/>
                  </a:lnTo>
                  <a:lnTo>
                    <a:pt x="6" y="8"/>
                  </a:lnTo>
                  <a:lnTo>
                    <a:pt x="6" y="8"/>
                  </a:lnTo>
                  <a:lnTo>
                    <a:pt x="6" y="8"/>
                  </a:lnTo>
                  <a:lnTo>
                    <a:pt x="6" y="8"/>
                  </a:lnTo>
                  <a:lnTo>
                    <a:pt x="6" y="6"/>
                  </a:lnTo>
                  <a:lnTo>
                    <a:pt x="6" y="6"/>
                  </a:lnTo>
                  <a:lnTo>
                    <a:pt x="6" y="6"/>
                  </a:lnTo>
                  <a:lnTo>
                    <a:pt x="6" y="6"/>
                  </a:lnTo>
                  <a:lnTo>
                    <a:pt x="6" y="6"/>
                  </a:lnTo>
                  <a:lnTo>
                    <a:pt x="6" y="6"/>
                  </a:lnTo>
                  <a:lnTo>
                    <a:pt x="6" y="6"/>
                  </a:lnTo>
                  <a:lnTo>
                    <a:pt x="6" y="4"/>
                  </a:lnTo>
                  <a:lnTo>
                    <a:pt x="6" y="4"/>
                  </a:lnTo>
                  <a:lnTo>
                    <a:pt x="6" y="4"/>
                  </a:lnTo>
                  <a:lnTo>
                    <a:pt x="6" y="4"/>
                  </a:lnTo>
                  <a:lnTo>
                    <a:pt x="7" y="4"/>
                  </a:lnTo>
                  <a:lnTo>
                    <a:pt x="7" y="4"/>
                  </a:lnTo>
                  <a:lnTo>
                    <a:pt x="9" y="4"/>
                  </a:lnTo>
                  <a:lnTo>
                    <a:pt x="9" y="4"/>
                  </a:lnTo>
                  <a:lnTo>
                    <a:pt x="11" y="4"/>
                  </a:lnTo>
                  <a:lnTo>
                    <a:pt x="11" y="4"/>
                  </a:lnTo>
                  <a:lnTo>
                    <a:pt x="13" y="4"/>
                  </a:lnTo>
                  <a:lnTo>
                    <a:pt x="13" y="4"/>
                  </a:lnTo>
                  <a:lnTo>
                    <a:pt x="13" y="4"/>
                  </a:lnTo>
                  <a:lnTo>
                    <a:pt x="15" y="4"/>
                  </a:lnTo>
                  <a:lnTo>
                    <a:pt x="15" y="4"/>
                  </a:lnTo>
                  <a:lnTo>
                    <a:pt x="17" y="4"/>
                  </a:lnTo>
                  <a:lnTo>
                    <a:pt x="17" y="4"/>
                  </a:lnTo>
                  <a:lnTo>
                    <a:pt x="19" y="4"/>
                  </a:lnTo>
                  <a:lnTo>
                    <a:pt x="19" y="4"/>
                  </a:lnTo>
                  <a:lnTo>
                    <a:pt x="21" y="4"/>
                  </a:lnTo>
                  <a:lnTo>
                    <a:pt x="21" y="4"/>
                  </a:lnTo>
                  <a:lnTo>
                    <a:pt x="21" y="4"/>
                  </a:lnTo>
                  <a:lnTo>
                    <a:pt x="21" y="4"/>
                  </a:lnTo>
                  <a:lnTo>
                    <a:pt x="21" y="4"/>
                  </a:lnTo>
                  <a:lnTo>
                    <a:pt x="21" y="4"/>
                  </a:lnTo>
                  <a:lnTo>
                    <a:pt x="21" y="4"/>
                  </a:lnTo>
                  <a:lnTo>
                    <a:pt x="23" y="2"/>
                  </a:lnTo>
                  <a:lnTo>
                    <a:pt x="23" y="2"/>
                  </a:lnTo>
                  <a:lnTo>
                    <a:pt x="23" y="2"/>
                  </a:lnTo>
                  <a:lnTo>
                    <a:pt x="23" y="2"/>
                  </a:lnTo>
                  <a:lnTo>
                    <a:pt x="25" y="2"/>
                  </a:lnTo>
                  <a:lnTo>
                    <a:pt x="25" y="2"/>
                  </a:lnTo>
                  <a:lnTo>
                    <a:pt x="25" y="2"/>
                  </a:lnTo>
                  <a:lnTo>
                    <a:pt x="25" y="2"/>
                  </a:lnTo>
                  <a:lnTo>
                    <a:pt x="25" y="2"/>
                  </a:lnTo>
                  <a:lnTo>
                    <a:pt x="25" y="2"/>
                  </a:lnTo>
                  <a:lnTo>
                    <a:pt x="27" y="2"/>
                  </a:lnTo>
                  <a:lnTo>
                    <a:pt x="29" y="0"/>
                  </a:lnTo>
                  <a:lnTo>
                    <a:pt x="29" y="0"/>
                  </a:lnTo>
                  <a:lnTo>
                    <a:pt x="29" y="2"/>
                  </a:lnTo>
                  <a:lnTo>
                    <a:pt x="30" y="2"/>
                  </a:lnTo>
                  <a:lnTo>
                    <a:pt x="32" y="2"/>
                  </a:lnTo>
                  <a:lnTo>
                    <a:pt x="32" y="2"/>
                  </a:lnTo>
                  <a:lnTo>
                    <a:pt x="32" y="2"/>
                  </a:lnTo>
                  <a:lnTo>
                    <a:pt x="32" y="2"/>
                  </a:lnTo>
                  <a:lnTo>
                    <a:pt x="32" y="2"/>
                  </a:lnTo>
                  <a:lnTo>
                    <a:pt x="32" y="4"/>
                  </a:lnTo>
                  <a:lnTo>
                    <a:pt x="32" y="4"/>
                  </a:lnTo>
                  <a:lnTo>
                    <a:pt x="34" y="4"/>
                  </a:lnTo>
                  <a:lnTo>
                    <a:pt x="34" y="4"/>
                  </a:lnTo>
                  <a:lnTo>
                    <a:pt x="34" y="4"/>
                  </a:lnTo>
                  <a:lnTo>
                    <a:pt x="34" y="4"/>
                  </a:lnTo>
                  <a:lnTo>
                    <a:pt x="36" y="4"/>
                  </a:lnTo>
                  <a:lnTo>
                    <a:pt x="36" y="4"/>
                  </a:lnTo>
                  <a:lnTo>
                    <a:pt x="36" y="4"/>
                  </a:lnTo>
                  <a:lnTo>
                    <a:pt x="36" y="4"/>
                  </a:lnTo>
                  <a:lnTo>
                    <a:pt x="38" y="4"/>
                  </a:lnTo>
                  <a:lnTo>
                    <a:pt x="38" y="4"/>
                  </a:lnTo>
                  <a:lnTo>
                    <a:pt x="38" y="6"/>
                  </a:lnTo>
                  <a:lnTo>
                    <a:pt x="38" y="6"/>
                  </a:lnTo>
                  <a:lnTo>
                    <a:pt x="38" y="6"/>
                  </a:lnTo>
                  <a:lnTo>
                    <a:pt x="38" y="6"/>
                  </a:lnTo>
                  <a:lnTo>
                    <a:pt x="40" y="6"/>
                  </a:lnTo>
                  <a:lnTo>
                    <a:pt x="40" y="6"/>
                  </a:lnTo>
                  <a:lnTo>
                    <a:pt x="40" y="8"/>
                  </a:lnTo>
                  <a:lnTo>
                    <a:pt x="40" y="6"/>
                  </a:lnTo>
                  <a:lnTo>
                    <a:pt x="42" y="6"/>
                  </a:lnTo>
                  <a:lnTo>
                    <a:pt x="42" y="6"/>
                  </a:lnTo>
                  <a:lnTo>
                    <a:pt x="42" y="6"/>
                  </a:lnTo>
                  <a:lnTo>
                    <a:pt x="44" y="6"/>
                  </a:lnTo>
                  <a:lnTo>
                    <a:pt x="44" y="6"/>
                  </a:lnTo>
                  <a:lnTo>
                    <a:pt x="44" y="6"/>
                  </a:lnTo>
                  <a:lnTo>
                    <a:pt x="44" y="6"/>
                  </a:lnTo>
                  <a:lnTo>
                    <a:pt x="44" y="6"/>
                  </a:lnTo>
                  <a:lnTo>
                    <a:pt x="46" y="6"/>
                  </a:lnTo>
                  <a:lnTo>
                    <a:pt x="46" y="6"/>
                  </a:lnTo>
                  <a:lnTo>
                    <a:pt x="46" y="4"/>
                  </a:lnTo>
                  <a:lnTo>
                    <a:pt x="46" y="4"/>
                  </a:lnTo>
                  <a:lnTo>
                    <a:pt x="46" y="4"/>
                  </a:lnTo>
                  <a:lnTo>
                    <a:pt x="46" y="6"/>
                  </a:lnTo>
                  <a:lnTo>
                    <a:pt x="48" y="6"/>
                  </a:lnTo>
                  <a:lnTo>
                    <a:pt x="48" y="6"/>
                  </a:lnTo>
                  <a:lnTo>
                    <a:pt x="48" y="6"/>
                  </a:lnTo>
                  <a:lnTo>
                    <a:pt x="48" y="6"/>
                  </a:lnTo>
                  <a:lnTo>
                    <a:pt x="48" y="6"/>
                  </a:lnTo>
                  <a:lnTo>
                    <a:pt x="48" y="6"/>
                  </a:lnTo>
                  <a:lnTo>
                    <a:pt x="48" y="6"/>
                  </a:lnTo>
                  <a:lnTo>
                    <a:pt x="48" y="6"/>
                  </a:lnTo>
                  <a:lnTo>
                    <a:pt x="48" y="6"/>
                  </a:lnTo>
                  <a:lnTo>
                    <a:pt x="48" y="8"/>
                  </a:lnTo>
                  <a:lnTo>
                    <a:pt x="48" y="8"/>
                  </a:lnTo>
                  <a:lnTo>
                    <a:pt x="48" y="10"/>
                  </a:lnTo>
                  <a:lnTo>
                    <a:pt x="48" y="10"/>
                  </a:lnTo>
                  <a:lnTo>
                    <a:pt x="46" y="10"/>
                  </a:lnTo>
                  <a:lnTo>
                    <a:pt x="46" y="10"/>
                  </a:lnTo>
                  <a:lnTo>
                    <a:pt x="44" y="10"/>
                  </a:lnTo>
                  <a:lnTo>
                    <a:pt x="44" y="10"/>
                  </a:lnTo>
                  <a:lnTo>
                    <a:pt x="44" y="10"/>
                  </a:lnTo>
                  <a:lnTo>
                    <a:pt x="44" y="10"/>
                  </a:lnTo>
                  <a:lnTo>
                    <a:pt x="42" y="10"/>
                  </a:lnTo>
                  <a:lnTo>
                    <a:pt x="42" y="10"/>
                  </a:lnTo>
                  <a:lnTo>
                    <a:pt x="42" y="10"/>
                  </a:lnTo>
                  <a:lnTo>
                    <a:pt x="40" y="10"/>
                  </a:lnTo>
                  <a:lnTo>
                    <a:pt x="40" y="10"/>
                  </a:lnTo>
                  <a:lnTo>
                    <a:pt x="40" y="10"/>
                  </a:lnTo>
                  <a:lnTo>
                    <a:pt x="40" y="10"/>
                  </a:lnTo>
                  <a:lnTo>
                    <a:pt x="38" y="10"/>
                  </a:lnTo>
                  <a:lnTo>
                    <a:pt x="38" y="10"/>
                  </a:lnTo>
                  <a:lnTo>
                    <a:pt x="38" y="10"/>
                  </a:lnTo>
                  <a:lnTo>
                    <a:pt x="38" y="10"/>
                  </a:lnTo>
                  <a:lnTo>
                    <a:pt x="38" y="10"/>
                  </a:lnTo>
                  <a:lnTo>
                    <a:pt x="38" y="10"/>
                  </a:lnTo>
                  <a:lnTo>
                    <a:pt x="38" y="10"/>
                  </a:lnTo>
                  <a:lnTo>
                    <a:pt x="36" y="10"/>
                  </a:lnTo>
                  <a:lnTo>
                    <a:pt x="36" y="10"/>
                  </a:lnTo>
                  <a:lnTo>
                    <a:pt x="36" y="10"/>
                  </a:lnTo>
                  <a:lnTo>
                    <a:pt x="36" y="8"/>
                  </a:lnTo>
                  <a:lnTo>
                    <a:pt x="36" y="8"/>
                  </a:lnTo>
                  <a:lnTo>
                    <a:pt x="36" y="8"/>
                  </a:lnTo>
                  <a:lnTo>
                    <a:pt x="34" y="8"/>
                  </a:lnTo>
                  <a:lnTo>
                    <a:pt x="34" y="8"/>
                  </a:lnTo>
                  <a:lnTo>
                    <a:pt x="34" y="8"/>
                  </a:lnTo>
                  <a:lnTo>
                    <a:pt x="34" y="8"/>
                  </a:lnTo>
                  <a:lnTo>
                    <a:pt x="32" y="8"/>
                  </a:lnTo>
                  <a:lnTo>
                    <a:pt x="32" y="8"/>
                  </a:lnTo>
                  <a:lnTo>
                    <a:pt x="32" y="8"/>
                  </a:lnTo>
                  <a:lnTo>
                    <a:pt x="32" y="8"/>
                  </a:lnTo>
                  <a:lnTo>
                    <a:pt x="32" y="8"/>
                  </a:lnTo>
                  <a:lnTo>
                    <a:pt x="32" y="8"/>
                  </a:lnTo>
                  <a:lnTo>
                    <a:pt x="30" y="6"/>
                  </a:lnTo>
                  <a:lnTo>
                    <a:pt x="30" y="6"/>
                  </a:lnTo>
                  <a:lnTo>
                    <a:pt x="29" y="6"/>
                  </a:lnTo>
                  <a:lnTo>
                    <a:pt x="29" y="6"/>
                  </a:lnTo>
                  <a:lnTo>
                    <a:pt x="29" y="6"/>
                  </a:lnTo>
                  <a:lnTo>
                    <a:pt x="29" y="6"/>
                  </a:lnTo>
                  <a:lnTo>
                    <a:pt x="29" y="6"/>
                  </a:lnTo>
                  <a:lnTo>
                    <a:pt x="29" y="4"/>
                  </a:lnTo>
                  <a:lnTo>
                    <a:pt x="27" y="4"/>
                  </a:lnTo>
                  <a:lnTo>
                    <a:pt x="27" y="4"/>
                  </a:lnTo>
                  <a:lnTo>
                    <a:pt x="27" y="6"/>
                  </a:lnTo>
                  <a:lnTo>
                    <a:pt x="27" y="6"/>
                  </a:lnTo>
                  <a:lnTo>
                    <a:pt x="27" y="6"/>
                  </a:lnTo>
                  <a:lnTo>
                    <a:pt x="27" y="8"/>
                  </a:lnTo>
                  <a:lnTo>
                    <a:pt x="27" y="8"/>
                  </a:lnTo>
                  <a:lnTo>
                    <a:pt x="25" y="8"/>
                  </a:lnTo>
                  <a:lnTo>
                    <a:pt x="25" y="8"/>
                  </a:lnTo>
                  <a:lnTo>
                    <a:pt x="25" y="8"/>
                  </a:lnTo>
                  <a:lnTo>
                    <a:pt x="25" y="8"/>
                  </a:lnTo>
                  <a:lnTo>
                    <a:pt x="23" y="8"/>
                  </a:lnTo>
                  <a:lnTo>
                    <a:pt x="21" y="8"/>
                  </a:lnTo>
                  <a:lnTo>
                    <a:pt x="21" y="8"/>
                  </a:lnTo>
                  <a:lnTo>
                    <a:pt x="21" y="8"/>
                  </a:lnTo>
                  <a:lnTo>
                    <a:pt x="21" y="8"/>
                  </a:lnTo>
                  <a:lnTo>
                    <a:pt x="21" y="8"/>
                  </a:lnTo>
                  <a:lnTo>
                    <a:pt x="19" y="8"/>
                  </a:lnTo>
                  <a:lnTo>
                    <a:pt x="19" y="8"/>
                  </a:lnTo>
                  <a:lnTo>
                    <a:pt x="19" y="8"/>
                  </a:lnTo>
                  <a:lnTo>
                    <a:pt x="17" y="8"/>
                  </a:lnTo>
                  <a:lnTo>
                    <a:pt x="17" y="8"/>
                  </a:lnTo>
                  <a:lnTo>
                    <a:pt x="17" y="10"/>
                  </a:lnTo>
                  <a:lnTo>
                    <a:pt x="17" y="10"/>
                  </a:lnTo>
                  <a:lnTo>
                    <a:pt x="17" y="10"/>
                  </a:lnTo>
                  <a:lnTo>
                    <a:pt x="17" y="10"/>
                  </a:lnTo>
                  <a:lnTo>
                    <a:pt x="17" y="12"/>
                  </a:lnTo>
                  <a:lnTo>
                    <a:pt x="17" y="12"/>
                  </a:lnTo>
                  <a:lnTo>
                    <a:pt x="15" y="12"/>
                  </a:lnTo>
                  <a:lnTo>
                    <a:pt x="15" y="12"/>
                  </a:lnTo>
                  <a:lnTo>
                    <a:pt x="15" y="12"/>
                  </a:lnTo>
                  <a:lnTo>
                    <a:pt x="11" y="12"/>
                  </a:lnTo>
                  <a:lnTo>
                    <a:pt x="9" y="12"/>
                  </a:lnTo>
                  <a:lnTo>
                    <a:pt x="6" y="12"/>
                  </a:lnTo>
                  <a:lnTo>
                    <a:pt x="4" y="12"/>
                  </a:lnTo>
                  <a:lnTo>
                    <a:pt x="4" y="12"/>
                  </a:lnTo>
                  <a:lnTo>
                    <a:pt x="2" y="12"/>
                  </a:lnTo>
                  <a:lnTo>
                    <a:pt x="2" y="12"/>
                  </a:lnTo>
                  <a:lnTo>
                    <a:pt x="2" y="12"/>
                  </a:lnTo>
                  <a:lnTo>
                    <a:pt x="2" y="12"/>
                  </a:lnTo>
                  <a:lnTo>
                    <a:pt x="2" y="14"/>
                  </a:lnTo>
                  <a:lnTo>
                    <a:pt x="2" y="14"/>
                  </a:lnTo>
                  <a:lnTo>
                    <a:pt x="2" y="1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4" name="Freeform 93"/>
            <p:cNvSpPr>
              <a:spLocks noEditPoints="1"/>
            </p:cNvSpPr>
            <p:nvPr/>
          </p:nvSpPr>
          <p:spPr bwMode="auto">
            <a:xfrm>
              <a:off x="4606925" y="4510088"/>
              <a:ext cx="79375" cy="44450"/>
            </a:xfrm>
            <a:custGeom>
              <a:avLst/>
              <a:gdLst>
                <a:gd name="T0" fmla="*/ 13 w 50"/>
                <a:gd name="T1" fmla="*/ 26 h 28"/>
                <a:gd name="T2" fmla="*/ 11 w 50"/>
                <a:gd name="T3" fmla="*/ 24 h 28"/>
                <a:gd name="T4" fmla="*/ 11 w 50"/>
                <a:gd name="T5" fmla="*/ 26 h 28"/>
                <a:gd name="T6" fmla="*/ 9 w 50"/>
                <a:gd name="T7" fmla="*/ 24 h 28"/>
                <a:gd name="T8" fmla="*/ 13 w 50"/>
                <a:gd name="T9" fmla="*/ 23 h 28"/>
                <a:gd name="T10" fmla="*/ 17 w 50"/>
                <a:gd name="T11" fmla="*/ 24 h 28"/>
                <a:gd name="T12" fmla="*/ 9 w 50"/>
                <a:gd name="T13" fmla="*/ 23 h 28"/>
                <a:gd name="T14" fmla="*/ 17 w 50"/>
                <a:gd name="T15" fmla="*/ 21 h 28"/>
                <a:gd name="T16" fmla="*/ 15 w 50"/>
                <a:gd name="T17" fmla="*/ 19 h 28"/>
                <a:gd name="T18" fmla="*/ 7 w 50"/>
                <a:gd name="T19" fmla="*/ 21 h 28"/>
                <a:gd name="T20" fmla="*/ 7 w 50"/>
                <a:gd name="T21" fmla="*/ 19 h 28"/>
                <a:gd name="T22" fmla="*/ 13 w 50"/>
                <a:gd name="T23" fmla="*/ 17 h 28"/>
                <a:gd name="T24" fmla="*/ 11 w 50"/>
                <a:gd name="T25" fmla="*/ 19 h 28"/>
                <a:gd name="T26" fmla="*/ 19 w 50"/>
                <a:gd name="T27" fmla="*/ 17 h 28"/>
                <a:gd name="T28" fmla="*/ 19 w 50"/>
                <a:gd name="T29" fmla="*/ 17 h 28"/>
                <a:gd name="T30" fmla="*/ 19 w 50"/>
                <a:gd name="T31" fmla="*/ 17 h 28"/>
                <a:gd name="T32" fmla="*/ 9 w 50"/>
                <a:gd name="T33" fmla="*/ 15 h 28"/>
                <a:gd name="T34" fmla="*/ 48 w 50"/>
                <a:gd name="T35" fmla="*/ 3 h 28"/>
                <a:gd name="T36" fmla="*/ 48 w 50"/>
                <a:gd name="T37" fmla="*/ 5 h 28"/>
                <a:gd name="T38" fmla="*/ 44 w 50"/>
                <a:gd name="T39" fmla="*/ 9 h 28"/>
                <a:gd name="T40" fmla="*/ 48 w 50"/>
                <a:gd name="T41" fmla="*/ 15 h 28"/>
                <a:gd name="T42" fmla="*/ 44 w 50"/>
                <a:gd name="T43" fmla="*/ 17 h 28"/>
                <a:gd name="T44" fmla="*/ 36 w 50"/>
                <a:gd name="T45" fmla="*/ 19 h 28"/>
                <a:gd name="T46" fmla="*/ 30 w 50"/>
                <a:gd name="T47" fmla="*/ 23 h 28"/>
                <a:gd name="T48" fmla="*/ 27 w 50"/>
                <a:gd name="T49" fmla="*/ 28 h 28"/>
                <a:gd name="T50" fmla="*/ 27 w 50"/>
                <a:gd name="T51" fmla="*/ 24 h 28"/>
                <a:gd name="T52" fmla="*/ 27 w 50"/>
                <a:gd name="T53" fmla="*/ 24 h 28"/>
                <a:gd name="T54" fmla="*/ 25 w 50"/>
                <a:gd name="T55" fmla="*/ 26 h 28"/>
                <a:gd name="T56" fmla="*/ 23 w 50"/>
                <a:gd name="T57" fmla="*/ 24 h 28"/>
                <a:gd name="T58" fmla="*/ 23 w 50"/>
                <a:gd name="T59" fmla="*/ 21 h 28"/>
                <a:gd name="T60" fmla="*/ 21 w 50"/>
                <a:gd name="T61" fmla="*/ 21 h 28"/>
                <a:gd name="T62" fmla="*/ 25 w 50"/>
                <a:gd name="T63" fmla="*/ 17 h 28"/>
                <a:gd name="T64" fmla="*/ 25 w 50"/>
                <a:gd name="T65" fmla="*/ 17 h 28"/>
                <a:gd name="T66" fmla="*/ 25 w 50"/>
                <a:gd name="T67" fmla="*/ 19 h 28"/>
                <a:gd name="T68" fmla="*/ 25 w 50"/>
                <a:gd name="T69" fmla="*/ 17 h 28"/>
                <a:gd name="T70" fmla="*/ 23 w 50"/>
                <a:gd name="T71" fmla="*/ 15 h 28"/>
                <a:gd name="T72" fmla="*/ 21 w 50"/>
                <a:gd name="T73" fmla="*/ 17 h 28"/>
                <a:gd name="T74" fmla="*/ 21 w 50"/>
                <a:gd name="T75" fmla="*/ 17 h 28"/>
                <a:gd name="T76" fmla="*/ 19 w 50"/>
                <a:gd name="T77" fmla="*/ 15 h 28"/>
                <a:gd name="T78" fmla="*/ 27 w 50"/>
                <a:gd name="T79" fmla="*/ 13 h 28"/>
                <a:gd name="T80" fmla="*/ 28 w 50"/>
                <a:gd name="T81" fmla="*/ 15 h 28"/>
                <a:gd name="T82" fmla="*/ 28 w 50"/>
                <a:gd name="T83" fmla="*/ 11 h 28"/>
                <a:gd name="T84" fmla="*/ 23 w 50"/>
                <a:gd name="T85" fmla="*/ 11 h 28"/>
                <a:gd name="T86" fmla="*/ 17 w 50"/>
                <a:gd name="T87" fmla="*/ 13 h 28"/>
                <a:gd name="T88" fmla="*/ 13 w 50"/>
                <a:gd name="T89" fmla="*/ 15 h 28"/>
                <a:gd name="T90" fmla="*/ 13 w 50"/>
                <a:gd name="T91" fmla="*/ 11 h 28"/>
                <a:gd name="T92" fmla="*/ 13 w 50"/>
                <a:gd name="T93" fmla="*/ 11 h 28"/>
                <a:gd name="T94" fmla="*/ 7 w 50"/>
                <a:gd name="T95" fmla="*/ 11 h 28"/>
                <a:gd name="T96" fmla="*/ 9 w 50"/>
                <a:gd name="T97" fmla="*/ 5 h 28"/>
                <a:gd name="T98" fmla="*/ 7 w 50"/>
                <a:gd name="T99" fmla="*/ 7 h 28"/>
                <a:gd name="T100" fmla="*/ 4 w 50"/>
                <a:gd name="T101" fmla="*/ 7 h 28"/>
                <a:gd name="T102" fmla="*/ 2 w 50"/>
                <a:gd name="T103" fmla="*/ 5 h 28"/>
                <a:gd name="T104" fmla="*/ 5 w 50"/>
                <a:gd name="T105" fmla="*/ 5 h 28"/>
                <a:gd name="T106" fmla="*/ 13 w 50"/>
                <a:gd name="T107" fmla="*/ 3 h 28"/>
                <a:gd name="T108" fmla="*/ 23 w 50"/>
                <a:gd name="T109" fmla="*/ 0 h 28"/>
                <a:gd name="T110" fmla="*/ 38 w 50"/>
                <a:gd name="T111" fmla="*/ 0 h 28"/>
                <a:gd name="T112" fmla="*/ 50 w 50"/>
                <a:gd name="T113"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0" h="28">
                  <a:moveTo>
                    <a:pt x="13" y="24"/>
                  </a:moveTo>
                  <a:lnTo>
                    <a:pt x="13" y="26"/>
                  </a:lnTo>
                  <a:lnTo>
                    <a:pt x="11" y="26"/>
                  </a:lnTo>
                  <a:lnTo>
                    <a:pt x="13" y="26"/>
                  </a:lnTo>
                  <a:lnTo>
                    <a:pt x="13" y="24"/>
                  </a:lnTo>
                  <a:lnTo>
                    <a:pt x="13" y="26"/>
                  </a:lnTo>
                  <a:lnTo>
                    <a:pt x="13" y="24"/>
                  </a:lnTo>
                  <a:close/>
                  <a:moveTo>
                    <a:pt x="11" y="24"/>
                  </a:moveTo>
                  <a:lnTo>
                    <a:pt x="11" y="26"/>
                  </a:lnTo>
                  <a:lnTo>
                    <a:pt x="11" y="24"/>
                  </a:lnTo>
                  <a:close/>
                  <a:moveTo>
                    <a:pt x="11" y="24"/>
                  </a:moveTo>
                  <a:lnTo>
                    <a:pt x="11" y="26"/>
                  </a:lnTo>
                  <a:lnTo>
                    <a:pt x="9" y="26"/>
                  </a:lnTo>
                  <a:lnTo>
                    <a:pt x="7" y="26"/>
                  </a:lnTo>
                  <a:lnTo>
                    <a:pt x="7" y="24"/>
                  </a:lnTo>
                  <a:lnTo>
                    <a:pt x="9" y="24"/>
                  </a:lnTo>
                  <a:lnTo>
                    <a:pt x="11" y="24"/>
                  </a:lnTo>
                  <a:close/>
                  <a:moveTo>
                    <a:pt x="15" y="24"/>
                  </a:moveTo>
                  <a:lnTo>
                    <a:pt x="13" y="24"/>
                  </a:lnTo>
                  <a:lnTo>
                    <a:pt x="13" y="23"/>
                  </a:lnTo>
                  <a:lnTo>
                    <a:pt x="15" y="23"/>
                  </a:lnTo>
                  <a:lnTo>
                    <a:pt x="15" y="24"/>
                  </a:lnTo>
                  <a:close/>
                  <a:moveTo>
                    <a:pt x="17" y="23"/>
                  </a:moveTo>
                  <a:lnTo>
                    <a:pt x="17" y="24"/>
                  </a:lnTo>
                  <a:lnTo>
                    <a:pt x="15" y="24"/>
                  </a:lnTo>
                  <a:lnTo>
                    <a:pt x="15" y="23"/>
                  </a:lnTo>
                  <a:lnTo>
                    <a:pt x="17" y="23"/>
                  </a:lnTo>
                  <a:close/>
                  <a:moveTo>
                    <a:pt x="9" y="23"/>
                  </a:moveTo>
                  <a:lnTo>
                    <a:pt x="7" y="23"/>
                  </a:lnTo>
                  <a:lnTo>
                    <a:pt x="9" y="23"/>
                  </a:lnTo>
                  <a:close/>
                  <a:moveTo>
                    <a:pt x="17" y="19"/>
                  </a:moveTo>
                  <a:lnTo>
                    <a:pt x="17" y="21"/>
                  </a:lnTo>
                  <a:lnTo>
                    <a:pt x="17" y="19"/>
                  </a:lnTo>
                  <a:lnTo>
                    <a:pt x="17" y="21"/>
                  </a:lnTo>
                  <a:lnTo>
                    <a:pt x="15" y="21"/>
                  </a:lnTo>
                  <a:lnTo>
                    <a:pt x="15" y="19"/>
                  </a:lnTo>
                  <a:lnTo>
                    <a:pt x="17" y="19"/>
                  </a:lnTo>
                  <a:close/>
                  <a:moveTo>
                    <a:pt x="9" y="19"/>
                  </a:moveTo>
                  <a:lnTo>
                    <a:pt x="9" y="21"/>
                  </a:lnTo>
                  <a:lnTo>
                    <a:pt x="7" y="21"/>
                  </a:lnTo>
                  <a:lnTo>
                    <a:pt x="7" y="19"/>
                  </a:lnTo>
                  <a:lnTo>
                    <a:pt x="9" y="19"/>
                  </a:lnTo>
                  <a:close/>
                  <a:moveTo>
                    <a:pt x="7" y="17"/>
                  </a:moveTo>
                  <a:lnTo>
                    <a:pt x="7" y="19"/>
                  </a:lnTo>
                  <a:lnTo>
                    <a:pt x="5" y="19"/>
                  </a:lnTo>
                  <a:lnTo>
                    <a:pt x="7" y="19"/>
                  </a:lnTo>
                  <a:lnTo>
                    <a:pt x="7" y="17"/>
                  </a:lnTo>
                  <a:close/>
                  <a:moveTo>
                    <a:pt x="13" y="17"/>
                  </a:moveTo>
                  <a:lnTo>
                    <a:pt x="13" y="19"/>
                  </a:lnTo>
                  <a:lnTo>
                    <a:pt x="13" y="21"/>
                  </a:lnTo>
                  <a:lnTo>
                    <a:pt x="11" y="21"/>
                  </a:lnTo>
                  <a:lnTo>
                    <a:pt x="11" y="19"/>
                  </a:lnTo>
                  <a:lnTo>
                    <a:pt x="11" y="17"/>
                  </a:lnTo>
                  <a:lnTo>
                    <a:pt x="13" y="17"/>
                  </a:lnTo>
                  <a:close/>
                  <a:moveTo>
                    <a:pt x="21" y="17"/>
                  </a:moveTo>
                  <a:lnTo>
                    <a:pt x="19" y="17"/>
                  </a:lnTo>
                  <a:lnTo>
                    <a:pt x="21" y="17"/>
                  </a:lnTo>
                  <a:lnTo>
                    <a:pt x="21" y="19"/>
                  </a:lnTo>
                  <a:lnTo>
                    <a:pt x="19" y="19"/>
                  </a:lnTo>
                  <a:lnTo>
                    <a:pt x="19" y="17"/>
                  </a:lnTo>
                  <a:lnTo>
                    <a:pt x="19" y="19"/>
                  </a:lnTo>
                  <a:lnTo>
                    <a:pt x="17" y="19"/>
                  </a:lnTo>
                  <a:lnTo>
                    <a:pt x="19" y="19"/>
                  </a:lnTo>
                  <a:lnTo>
                    <a:pt x="19" y="17"/>
                  </a:lnTo>
                  <a:lnTo>
                    <a:pt x="21" y="17"/>
                  </a:lnTo>
                  <a:close/>
                  <a:moveTo>
                    <a:pt x="11" y="13"/>
                  </a:moveTo>
                  <a:lnTo>
                    <a:pt x="11" y="15"/>
                  </a:lnTo>
                  <a:lnTo>
                    <a:pt x="9" y="15"/>
                  </a:lnTo>
                  <a:lnTo>
                    <a:pt x="9" y="13"/>
                  </a:lnTo>
                  <a:lnTo>
                    <a:pt x="11" y="13"/>
                  </a:lnTo>
                  <a:close/>
                  <a:moveTo>
                    <a:pt x="50" y="3"/>
                  </a:moveTo>
                  <a:lnTo>
                    <a:pt x="48" y="3"/>
                  </a:lnTo>
                  <a:lnTo>
                    <a:pt x="48" y="5"/>
                  </a:lnTo>
                  <a:lnTo>
                    <a:pt x="48" y="7"/>
                  </a:lnTo>
                  <a:lnTo>
                    <a:pt x="46" y="7"/>
                  </a:lnTo>
                  <a:lnTo>
                    <a:pt x="48" y="5"/>
                  </a:lnTo>
                  <a:lnTo>
                    <a:pt x="46" y="5"/>
                  </a:lnTo>
                  <a:lnTo>
                    <a:pt x="46" y="7"/>
                  </a:lnTo>
                  <a:lnTo>
                    <a:pt x="44" y="7"/>
                  </a:lnTo>
                  <a:lnTo>
                    <a:pt x="44" y="9"/>
                  </a:lnTo>
                  <a:lnTo>
                    <a:pt x="46" y="9"/>
                  </a:lnTo>
                  <a:lnTo>
                    <a:pt x="48" y="11"/>
                  </a:lnTo>
                  <a:lnTo>
                    <a:pt x="48" y="13"/>
                  </a:lnTo>
                  <a:lnTo>
                    <a:pt x="48" y="15"/>
                  </a:lnTo>
                  <a:lnTo>
                    <a:pt x="48" y="17"/>
                  </a:lnTo>
                  <a:lnTo>
                    <a:pt x="46" y="15"/>
                  </a:lnTo>
                  <a:lnTo>
                    <a:pt x="46" y="17"/>
                  </a:lnTo>
                  <a:lnTo>
                    <a:pt x="44" y="17"/>
                  </a:lnTo>
                  <a:lnTo>
                    <a:pt x="42" y="17"/>
                  </a:lnTo>
                  <a:lnTo>
                    <a:pt x="40" y="17"/>
                  </a:lnTo>
                  <a:lnTo>
                    <a:pt x="38" y="17"/>
                  </a:lnTo>
                  <a:lnTo>
                    <a:pt x="36" y="19"/>
                  </a:lnTo>
                  <a:lnTo>
                    <a:pt x="34" y="19"/>
                  </a:lnTo>
                  <a:lnTo>
                    <a:pt x="32" y="19"/>
                  </a:lnTo>
                  <a:lnTo>
                    <a:pt x="30" y="21"/>
                  </a:lnTo>
                  <a:lnTo>
                    <a:pt x="30" y="23"/>
                  </a:lnTo>
                  <a:lnTo>
                    <a:pt x="28" y="26"/>
                  </a:lnTo>
                  <a:lnTo>
                    <a:pt x="27" y="28"/>
                  </a:lnTo>
                  <a:lnTo>
                    <a:pt x="27" y="26"/>
                  </a:lnTo>
                  <a:lnTo>
                    <a:pt x="27" y="28"/>
                  </a:lnTo>
                  <a:lnTo>
                    <a:pt x="27" y="26"/>
                  </a:lnTo>
                  <a:lnTo>
                    <a:pt x="27" y="24"/>
                  </a:lnTo>
                  <a:lnTo>
                    <a:pt x="28" y="24"/>
                  </a:lnTo>
                  <a:lnTo>
                    <a:pt x="27" y="24"/>
                  </a:lnTo>
                  <a:lnTo>
                    <a:pt x="28" y="24"/>
                  </a:lnTo>
                  <a:lnTo>
                    <a:pt x="28" y="23"/>
                  </a:lnTo>
                  <a:lnTo>
                    <a:pt x="27" y="23"/>
                  </a:lnTo>
                  <a:lnTo>
                    <a:pt x="27" y="24"/>
                  </a:lnTo>
                  <a:lnTo>
                    <a:pt x="25" y="24"/>
                  </a:lnTo>
                  <a:lnTo>
                    <a:pt x="25" y="26"/>
                  </a:lnTo>
                  <a:lnTo>
                    <a:pt x="23" y="26"/>
                  </a:lnTo>
                  <a:lnTo>
                    <a:pt x="25" y="26"/>
                  </a:lnTo>
                  <a:lnTo>
                    <a:pt x="25" y="24"/>
                  </a:lnTo>
                  <a:lnTo>
                    <a:pt x="25" y="23"/>
                  </a:lnTo>
                  <a:lnTo>
                    <a:pt x="25" y="24"/>
                  </a:lnTo>
                  <a:lnTo>
                    <a:pt x="23" y="24"/>
                  </a:lnTo>
                  <a:lnTo>
                    <a:pt x="21" y="24"/>
                  </a:lnTo>
                  <a:lnTo>
                    <a:pt x="21" y="23"/>
                  </a:lnTo>
                  <a:lnTo>
                    <a:pt x="21" y="21"/>
                  </a:lnTo>
                  <a:lnTo>
                    <a:pt x="23" y="21"/>
                  </a:lnTo>
                  <a:lnTo>
                    <a:pt x="23" y="19"/>
                  </a:lnTo>
                  <a:lnTo>
                    <a:pt x="21" y="21"/>
                  </a:lnTo>
                  <a:lnTo>
                    <a:pt x="19" y="21"/>
                  </a:lnTo>
                  <a:lnTo>
                    <a:pt x="21" y="21"/>
                  </a:lnTo>
                  <a:lnTo>
                    <a:pt x="21" y="19"/>
                  </a:lnTo>
                  <a:lnTo>
                    <a:pt x="23" y="19"/>
                  </a:lnTo>
                  <a:lnTo>
                    <a:pt x="23" y="17"/>
                  </a:lnTo>
                  <a:lnTo>
                    <a:pt x="25" y="17"/>
                  </a:lnTo>
                  <a:lnTo>
                    <a:pt x="23" y="17"/>
                  </a:lnTo>
                  <a:lnTo>
                    <a:pt x="25" y="17"/>
                  </a:lnTo>
                  <a:lnTo>
                    <a:pt x="27" y="17"/>
                  </a:lnTo>
                  <a:lnTo>
                    <a:pt x="25" y="17"/>
                  </a:lnTo>
                  <a:lnTo>
                    <a:pt x="27" y="17"/>
                  </a:lnTo>
                  <a:lnTo>
                    <a:pt x="25" y="17"/>
                  </a:lnTo>
                  <a:lnTo>
                    <a:pt x="27" y="17"/>
                  </a:lnTo>
                  <a:lnTo>
                    <a:pt x="25" y="19"/>
                  </a:lnTo>
                  <a:lnTo>
                    <a:pt x="27" y="19"/>
                  </a:lnTo>
                  <a:lnTo>
                    <a:pt x="27" y="17"/>
                  </a:lnTo>
                  <a:lnTo>
                    <a:pt x="27" y="15"/>
                  </a:lnTo>
                  <a:lnTo>
                    <a:pt x="25" y="17"/>
                  </a:lnTo>
                  <a:lnTo>
                    <a:pt x="25" y="15"/>
                  </a:lnTo>
                  <a:lnTo>
                    <a:pt x="25" y="17"/>
                  </a:lnTo>
                  <a:lnTo>
                    <a:pt x="25" y="15"/>
                  </a:lnTo>
                  <a:lnTo>
                    <a:pt x="23" y="15"/>
                  </a:lnTo>
                  <a:lnTo>
                    <a:pt x="23" y="17"/>
                  </a:lnTo>
                  <a:lnTo>
                    <a:pt x="23" y="15"/>
                  </a:lnTo>
                  <a:lnTo>
                    <a:pt x="23" y="17"/>
                  </a:lnTo>
                  <a:lnTo>
                    <a:pt x="21" y="17"/>
                  </a:lnTo>
                  <a:lnTo>
                    <a:pt x="21" y="19"/>
                  </a:lnTo>
                  <a:lnTo>
                    <a:pt x="21" y="17"/>
                  </a:lnTo>
                  <a:lnTo>
                    <a:pt x="21" y="15"/>
                  </a:lnTo>
                  <a:lnTo>
                    <a:pt x="21" y="17"/>
                  </a:lnTo>
                  <a:lnTo>
                    <a:pt x="19" y="17"/>
                  </a:lnTo>
                  <a:lnTo>
                    <a:pt x="19" y="15"/>
                  </a:lnTo>
                  <a:lnTo>
                    <a:pt x="19" y="17"/>
                  </a:lnTo>
                  <a:lnTo>
                    <a:pt x="19" y="15"/>
                  </a:lnTo>
                  <a:lnTo>
                    <a:pt x="21" y="13"/>
                  </a:lnTo>
                  <a:lnTo>
                    <a:pt x="23" y="13"/>
                  </a:lnTo>
                  <a:lnTo>
                    <a:pt x="25" y="13"/>
                  </a:lnTo>
                  <a:lnTo>
                    <a:pt x="27" y="13"/>
                  </a:lnTo>
                  <a:lnTo>
                    <a:pt x="27" y="11"/>
                  </a:lnTo>
                  <a:lnTo>
                    <a:pt x="27" y="13"/>
                  </a:lnTo>
                  <a:lnTo>
                    <a:pt x="27" y="15"/>
                  </a:lnTo>
                  <a:lnTo>
                    <a:pt x="28" y="15"/>
                  </a:lnTo>
                  <a:lnTo>
                    <a:pt x="28" y="13"/>
                  </a:lnTo>
                  <a:lnTo>
                    <a:pt x="27" y="13"/>
                  </a:lnTo>
                  <a:lnTo>
                    <a:pt x="27" y="11"/>
                  </a:lnTo>
                  <a:lnTo>
                    <a:pt x="28" y="11"/>
                  </a:lnTo>
                  <a:lnTo>
                    <a:pt x="27" y="11"/>
                  </a:lnTo>
                  <a:lnTo>
                    <a:pt x="25" y="11"/>
                  </a:lnTo>
                  <a:lnTo>
                    <a:pt x="25" y="13"/>
                  </a:lnTo>
                  <a:lnTo>
                    <a:pt x="23" y="11"/>
                  </a:lnTo>
                  <a:lnTo>
                    <a:pt x="21" y="11"/>
                  </a:lnTo>
                  <a:lnTo>
                    <a:pt x="19" y="11"/>
                  </a:lnTo>
                  <a:lnTo>
                    <a:pt x="19" y="13"/>
                  </a:lnTo>
                  <a:lnTo>
                    <a:pt x="17" y="13"/>
                  </a:lnTo>
                  <a:lnTo>
                    <a:pt x="17" y="15"/>
                  </a:lnTo>
                  <a:lnTo>
                    <a:pt x="15" y="15"/>
                  </a:lnTo>
                  <a:lnTo>
                    <a:pt x="15" y="13"/>
                  </a:lnTo>
                  <a:lnTo>
                    <a:pt x="13" y="15"/>
                  </a:lnTo>
                  <a:lnTo>
                    <a:pt x="13" y="13"/>
                  </a:lnTo>
                  <a:lnTo>
                    <a:pt x="13" y="15"/>
                  </a:lnTo>
                  <a:lnTo>
                    <a:pt x="13" y="13"/>
                  </a:lnTo>
                  <a:lnTo>
                    <a:pt x="13" y="11"/>
                  </a:lnTo>
                  <a:lnTo>
                    <a:pt x="15" y="11"/>
                  </a:lnTo>
                  <a:lnTo>
                    <a:pt x="17" y="11"/>
                  </a:lnTo>
                  <a:lnTo>
                    <a:pt x="15" y="11"/>
                  </a:lnTo>
                  <a:lnTo>
                    <a:pt x="13" y="11"/>
                  </a:lnTo>
                  <a:lnTo>
                    <a:pt x="11" y="13"/>
                  </a:lnTo>
                  <a:lnTo>
                    <a:pt x="9" y="13"/>
                  </a:lnTo>
                  <a:lnTo>
                    <a:pt x="7" y="13"/>
                  </a:lnTo>
                  <a:lnTo>
                    <a:pt x="7" y="11"/>
                  </a:lnTo>
                  <a:lnTo>
                    <a:pt x="5" y="11"/>
                  </a:lnTo>
                  <a:lnTo>
                    <a:pt x="5" y="9"/>
                  </a:lnTo>
                  <a:lnTo>
                    <a:pt x="7" y="7"/>
                  </a:lnTo>
                  <a:lnTo>
                    <a:pt x="9" y="5"/>
                  </a:lnTo>
                  <a:lnTo>
                    <a:pt x="11" y="5"/>
                  </a:lnTo>
                  <a:lnTo>
                    <a:pt x="9" y="5"/>
                  </a:lnTo>
                  <a:lnTo>
                    <a:pt x="7" y="5"/>
                  </a:lnTo>
                  <a:lnTo>
                    <a:pt x="7" y="7"/>
                  </a:lnTo>
                  <a:lnTo>
                    <a:pt x="7" y="5"/>
                  </a:lnTo>
                  <a:lnTo>
                    <a:pt x="7" y="7"/>
                  </a:lnTo>
                  <a:lnTo>
                    <a:pt x="5" y="7"/>
                  </a:lnTo>
                  <a:lnTo>
                    <a:pt x="4" y="7"/>
                  </a:lnTo>
                  <a:lnTo>
                    <a:pt x="4" y="5"/>
                  </a:lnTo>
                  <a:lnTo>
                    <a:pt x="2" y="5"/>
                  </a:lnTo>
                  <a:lnTo>
                    <a:pt x="2" y="7"/>
                  </a:lnTo>
                  <a:lnTo>
                    <a:pt x="2" y="5"/>
                  </a:lnTo>
                  <a:lnTo>
                    <a:pt x="0" y="5"/>
                  </a:lnTo>
                  <a:lnTo>
                    <a:pt x="2" y="5"/>
                  </a:lnTo>
                  <a:lnTo>
                    <a:pt x="4" y="5"/>
                  </a:lnTo>
                  <a:lnTo>
                    <a:pt x="5" y="5"/>
                  </a:lnTo>
                  <a:lnTo>
                    <a:pt x="7" y="3"/>
                  </a:lnTo>
                  <a:lnTo>
                    <a:pt x="9" y="3"/>
                  </a:lnTo>
                  <a:lnTo>
                    <a:pt x="11" y="3"/>
                  </a:lnTo>
                  <a:lnTo>
                    <a:pt x="13" y="3"/>
                  </a:lnTo>
                  <a:lnTo>
                    <a:pt x="17" y="3"/>
                  </a:lnTo>
                  <a:lnTo>
                    <a:pt x="21" y="1"/>
                  </a:lnTo>
                  <a:lnTo>
                    <a:pt x="23" y="1"/>
                  </a:lnTo>
                  <a:lnTo>
                    <a:pt x="23" y="0"/>
                  </a:lnTo>
                  <a:lnTo>
                    <a:pt x="25" y="0"/>
                  </a:lnTo>
                  <a:lnTo>
                    <a:pt x="30" y="0"/>
                  </a:lnTo>
                  <a:lnTo>
                    <a:pt x="36" y="0"/>
                  </a:lnTo>
                  <a:lnTo>
                    <a:pt x="38" y="0"/>
                  </a:lnTo>
                  <a:lnTo>
                    <a:pt x="42" y="0"/>
                  </a:lnTo>
                  <a:lnTo>
                    <a:pt x="48" y="0"/>
                  </a:lnTo>
                  <a:lnTo>
                    <a:pt x="48" y="1"/>
                  </a:lnTo>
                  <a:lnTo>
                    <a:pt x="50"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5" name="Freeform 94"/>
            <p:cNvSpPr>
              <a:spLocks noEditPoints="1"/>
            </p:cNvSpPr>
            <p:nvPr/>
          </p:nvSpPr>
          <p:spPr bwMode="auto">
            <a:xfrm>
              <a:off x="5170488" y="4738688"/>
              <a:ext cx="146050" cy="130175"/>
            </a:xfrm>
            <a:custGeom>
              <a:avLst/>
              <a:gdLst>
                <a:gd name="T0" fmla="*/ 0 w 92"/>
                <a:gd name="T1" fmla="*/ 82 h 82"/>
                <a:gd name="T2" fmla="*/ 0 w 92"/>
                <a:gd name="T3" fmla="*/ 82 h 82"/>
                <a:gd name="T4" fmla="*/ 2 w 92"/>
                <a:gd name="T5" fmla="*/ 82 h 82"/>
                <a:gd name="T6" fmla="*/ 73 w 92"/>
                <a:gd name="T7" fmla="*/ 24 h 82"/>
                <a:gd name="T8" fmla="*/ 86 w 92"/>
                <a:gd name="T9" fmla="*/ 24 h 82"/>
                <a:gd name="T10" fmla="*/ 92 w 92"/>
                <a:gd name="T11" fmla="*/ 30 h 82"/>
                <a:gd name="T12" fmla="*/ 92 w 92"/>
                <a:gd name="T13" fmla="*/ 44 h 82"/>
                <a:gd name="T14" fmla="*/ 77 w 92"/>
                <a:gd name="T15" fmla="*/ 44 h 82"/>
                <a:gd name="T16" fmla="*/ 71 w 92"/>
                <a:gd name="T17" fmla="*/ 44 h 82"/>
                <a:gd name="T18" fmla="*/ 69 w 92"/>
                <a:gd name="T19" fmla="*/ 44 h 82"/>
                <a:gd name="T20" fmla="*/ 69 w 92"/>
                <a:gd name="T21" fmla="*/ 44 h 82"/>
                <a:gd name="T22" fmla="*/ 67 w 92"/>
                <a:gd name="T23" fmla="*/ 44 h 82"/>
                <a:gd name="T24" fmla="*/ 67 w 92"/>
                <a:gd name="T25" fmla="*/ 44 h 82"/>
                <a:gd name="T26" fmla="*/ 67 w 92"/>
                <a:gd name="T27" fmla="*/ 42 h 82"/>
                <a:gd name="T28" fmla="*/ 67 w 92"/>
                <a:gd name="T29" fmla="*/ 42 h 82"/>
                <a:gd name="T30" fmla="*/ 67 w 92"/>
                <a:gd name="T31" fmla="*/ 42 h 82"/>
                <a:gd name="T32" fmla="*/ 65 w 92"/>
                <a:gd name="T33" fmla="*/ 42 h 82"/>
                <a:gd name="T34" fmla="*/ 65 w 92"/>
                <a:gd name="T35" fmla="*/ 42 h 82"/>
                <a:gd name="T36" fmla="*/ 65 w 92"/>
                <a:gd name="T37" fmla="*/ 42 h 82"/>
                <a:gd name="T38" fmla="*/ 63 w 92"/>
                <a:gd name="T39" fmla="*/ 42 h 82"/>
                <a:gd name="T40" fmla="*/ 63 w 92"/>
                <a:gd name="T41" fmla="*/ 42 h 82"/>
                <a:gd name="T42" fmla="*/ 61 w 92"/>
                <a:gd name="T43" fmla="*/ 42 h 82"/>
                <a:gd name="T44" fmla="*/ 59 w 92"/>
                <a:gd name="T45" fmla="*/ 42 h 82"/>
                <a:gd name="T46" fmla="*/ 59 w 92"/>
                <a:gd name="T47" fmla="*/ 40 h 82"/>
                <a:gd name="T48" fmla="*/ 61 w 92"/>
                <a:gd name="T49" fmla="*/ 38 h 82"/>
                <a:gd name="T50" fmla="*/ 61 w 92"/>
                <a:gd name="T51" fmla="*/ 38 h 82"/>
                <a:gd name="T52" fmla="*/ 63 w 92"/>
                <a:gd name="T53" fmla="*/ 36 h 82"/>
                <a:gd name="T54" fmla="*/ 63 w 92"/>
                <a:gd name="T55" fmla="*/ 36 h 82"/>
                <a:gd name="T56" fmla="*/ 63 w 92"/>
                <a:gd name="T57" fmla="*/ 34 h 82"/>
                <a:gd name="T58" fmla="*/ 65 w 92"/>
                <a:gd name="T59" fmla="*/ 34 h 82"/>
                <a:gd name="T60" fmla="*/ 65 w 92"/>
                <a:gd name="T61" fmla="*/ 34 h 82"/>
                <a:gd name="T62" fmla="*/ 65 w 92"/>
                <a:gd name="T63" fmla="*/ 34 h 82"/>
                <a:gd name="T64" fmla="*/ 65 w 92"/>
                <a:gd name="T65" fmla="*/ 32 h 82"/>
                <a:gd name="T66" fmla="*/ 65 w 92"/>
                <a:gd name="T67" fmla="*/ 30 h 82"/>
                <a:gd name="T68" fmla="*/ 67 w 92"/>
                <a:gd name="T69" fmla="*/ 30 h 82"/>
                <a:gd name="T70" fmla="*/ 67 w 92"/>
                <a:gd name="T71" fmla="*/ 30 h 82"/>
                <a:gd name="T72" fmla="*/ 67 w 92"/>
                <a:gd name="T73" fmla="*/ 28 h 82"/>
                <a:gd name="T74" fmla="*/ 67 w 92"/>
                <a:gd name="T75" fmla="*/ 26 h 82"/>
                <a:gd name="T76" fmla="*/ 67 w 92"/>
                <a:gd name="T77" fmla="*/ 26 h 82"/>
                <a:gd name="T78" fmla="*/ 67 w 92"/>
                <a:gd name="T79" fmla="*/ 23 h 82"/>
                <a:gd name="T80" fmla="*/ 67 w 92"/>
                <a:gd name="T81" fmla="*/ 23 h 82"/>
                <a:gd name="T82" fmla="*/ 67 w 92"/>
                <a:gd name="T83" fmla="*/ 23 h 82"/>
                <a:gd name="T84" fmla="*/ 69 w 92"/>
                <a:gd name="T85" fmla="*/ 24 h 82"/>
                <a:gd name="T86" fmla="*/ 52 w 92"/>
                <a:gd name="T87" fmla="*/ 0 h 82"/>
                <a:gd name="T88" fmla="*/ 52 w 92"/>
                <a:gd name="T89" fmla="*/ 0 h 82"/>
                <a:gd name="T90" fmla="*/ 54 w 92"/>
                <a:gd name="T91" fmla="*/ 0 h 82"/>
                <a:gd name="T92" fmla="*/ 54 w 92"/>
                <a:gd name="T93" fmla="*/ 1 h 82"/>
                <a:gd name="T94" fmla="*/ 54 w 92"/>
                <a:gd name="T95" fmla="*/ 1 h 82"/>
                <a:gd name="T96" fmla="*/ 52 w 92"/>
                <a:gd name="T97" fmla="*/ 3 h 82"/>
                <a:gd name="T98" fmla="*/ 52 w 92"/>
                <a:gd name="T99" fmla="*/ 5 h 82"/>
                <a:gd name="T100" fmla="*/ 52 w 92"/>
                <a:gd name="T101" fmla="*/ 7 h 82"/>
                <a:gd name="T102" fmla="*/ 50 w 92"/>
                <a:gd name="T103" fmla="*/ 7 h 82"/>
                <a:gd name="T104" fmla="*/ 48 w 92"/>
                <a:gd name="T105" fmla="*/ 7 h 82"/>
                <a:gd name="T106" fmla="*/ 48 w 92"/>
                <a:gd name="T107" fmla="*/ 7 h 82"/>
                <a:gd name="T108" fmla="*/ 46 w 92"/>
                <a:gd name="T109" fmla="*/ 7 h 82"/>
                <a:gd name="T110" fmla="*/ 46 w 92"/>
                <a:gd name="T111" fmla="*/ 7 h 82"/>
                <a:gd name="T112" fmla="*/ 46 w 92"/>
                <a:gd name="T113" fmla="*/ 5 h 82"/>
                <a:gd name="T114" fmla="*/ 46 w 92"/>
                <a:gd name="T115" fmla="*/ 3 h 82"/>
                <a:gd name="T116" fmla="*/ 48 w 92"/>
                <a:gd name="T117" fmla="*/ 3 h 82"/>
                <a:gd name="T118" fmla="*/ 48 w 92"/>
                <a:gd name="T119" fmla="*/ 3 h 82"/>
                <a:gd name="T120" fmla="*/ 48 w 92"/>
                <a:gd name="T121" fmla="*/ 3 h 82"/>
                <a:gd name="T122" fmla="*/ 50 w 92"/>
                <a:gd name="T123" fmla="*/ 0 h 82"/>
                <a:gd name="T124" fmla="*/ 52 w 92"/>
                <a:gd name="T125"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2" h="82">
                  <a:moveTo>
                    <a:pt x="2" y="82"/>
                  </a:moveTo>
                  <a:lnTo>
                    <a:pt x="0" y="82"/>
                  </a:lnTo>
                  <a:lnTo>
                    <a:pt x="0" y="82"/>
                  </a:lnTo>
                  <a:lnTo>
                    <a:pt x="0" y="82"/>
                  </a:lnTo>
                  <a:lnTo>
                    <a:pt x="0" y="82"/>
                  </a:lnTo>
                  <a:lnTo>
                    <a:pt x="0" y="82"/>
                  </a:lnTo>
                  <a:lnTo>
                    <a:pt x="0" y="82"/>
                  </a:lnTo>
                  <a:lnTo>
                    <a:pt x="0" y="82"/>
                  </a:lnTo>
                  <a:lnTo>
                    <a:pt x="0" y="82"/>
                  </a:lnTo>
                  <a:lnTo>
                    <a:pt x="2" y="82"/>
                  </a:lnTo>
                  <a:lnTo>
                    <a:pt x="2" y="82"/>
                  </a:lnTo>
                  <a:lnTo>
                    <a:pt x="2" y="82"/>
                  </a:lnTo>
                  <a:close/>
                  <a:moveTo>
                    <a:pt x="69" y="24"/>
                  </a:moveTo>
                  <a:lnTo>
                    <a:pt x="71" y="24"/>
                  </a:lnTo>
                  <a:lnTo>
                    <a:pt x="73" y="24"/>
                  </a:lnTo>
                  <a:lnTo>
                    <a:pt x="73" y="24"/>
                  </a:lnTo>
                  <a:lnTo>
                    <a:pt x="77" y="24"/>
                  </a:lnTo>
                  <a:lnTo>
                    <a:pt x="77" y="24"/>
                  </a:lnTo>
                  <a:lnTo>
                    <a:pt x="82" y="24"/>
                  </a:lnTo>
                  <a:lnTo>
                    <a:pt x="86" y="24"/>
                  </a:lnTo>
                  <a:lnTo>
                    <a:pt x="92" y="24"/>
                  </a:lnTo>
                  <a:lnTo>
                    <a:pt x="92" y="24"/>
                  </a:lnTo>
                  <a:lnTo>
                    <a:pt x="92" y="26"/>
                  </a:lnTo>
                  <a:lnTo>
                    <a:pt x="92" y="30"/>
                  </a:lnTo>
                  <a:lnTo>
                    <a:pt x="92" y="32"/>
                  </a:lnTo>
                  <a:lnTo>
                    <a:pt x="92" y="34"/>
                  </a:lnTo>
                  <a:lnTo>
                    <a:pt x="92" y="40"/>
                  </a:lnTo>
                  <a:lnTo>
                    <a:pt x="92" y="44"/>
                  </a:lnTo>
                  <a:lnTo>
                    <a:pt x="86" y="44"/>
                  </a:lnTo>
                  <a:lnTo>
                    <a:pt x="86" y="44"/>
                  </a:lnTo>
                  <a:lnTo>
                    <a:pt x="82" y="44"/>
                  </a:lnTo>
                  <a:lnTo>
                    <a:pt x="77" y="44"/>
                  </a:lnTo>
                  <a:lnTo>
                    <a:pt x="77" y="44"/>
                  </a:lnTo>
                  <a:lnTo>
                    <a:pt x="73" y="44"/>
                  </a:lnTo>
                  <a:lnTo>
                    <a:pt x="71" y="44"/>
                  </a:lnTo>
                  <a:lnTo>
                    <a:pt x="71" y="44"/>
                  </a:lnTo>
                  <a:lnTo>
                    <a:pt x="71" y="44"/>
                  </a:lnTo>
                  <a:lnTo>
                    <a:pt x="71" y="44"/>
                  </a:lnTo>
                  <a:lnTo>
                    <a:pt x="71" y="44"/>
                  </a:lnTo>
                  <a:lnTo>
                    <a:pt x="69" y="44"/>
                  </a:lnTo>
                  <a:lnTo>
                    <a:pt x="69" y="44"/>
                  </a:lnTo>
                  <a:lnTo>
                    <a:pt x="69" y="44"/>
                  </a:lnTo>
                  <a:lnTo>
                    <a:pt x="69" y="44"/>
                  </a:lnTo>
                  <a:lnTo>
                    <a:pt x="69" y="44"/>
                  </a:lnTo>
                  <a:lnTo>
                    <a:pt x="69" y="44"/>
                  </a:lnTo>
                  <a:lnTo>
                    <a:pt x="69" y="44"/>
                  </a:lnTo>
                  <a:lnTo>
                    <a:pt x="67" y="44"/>
                  </a:lnTo>
                  <a:lnTo>
                    <a:pt x="67" y="44"/>
                  </a:lnTo>
                  <a:lnTo>
                    <a:pt x="67" y="44"/>
                  </a:lnTo>
                  <a:lnTo>
                    <a:pt x="67" y="44"/>
                  </a:lnTo>
                  <a:lnTo>
                    <a:pt x="67" y="44"/>
                  </a:lnTo>
                  <a:lnTo>
                    <a:pt x="67" y="44"/>
                  </a:lnTo>
                  <a:lnTo>
                    <a:pt x="67" y="42"/>
                  </a:lnTo>
                  <a:lnTo>
                    <a:pt x="67" y="42"/>
                  </a:lnTo>
                  <a:lnTo>
                    <a:pt x="67" y="42"/>
                  </a:lnTo>
                  <a:lnTo>
                    <a:pt x="67" y="42"/>
                  </a:lnTo>
                  <a:lnTo>
                    <a:pt x="67" y="42"/>
                  </a:lnTo>
                  <a:lnTo>
                    <a:pt x="67" y="42"/>
                  </a:lnTo>
                  <a:lnTo>
                    <a:pt x="67" y="42"/>
                  </a:lnTo>
                  <a:lnTo>
                    <a:pt x="67" y="42"/>
                  </a:lnTo>
                  <a:lnTo>
                    <a:pt x="67" y="42"/>
                  </a:lnTo>
                  <a:lnTo>
                    <a:pt x="67" y="42"/>
                  </a:lnTo>
                  <a:lnTo>
                    <a:pt x="67" y="42"/>
                  </a:lnTo>
                  <a:lnTo>
                    <a:pt x="67" y="42"/>
                  </a:lnTo>
                  <a:lnTo>
                    <a:pt x="67" y="42"/>
                  </a:lnTo>
                  <a:lnTo>
                    <a:pt x="65" y="42"/>
                  </a:lnTo>
                  <a:lnTo>
                    <a:pt x="65" y="42"/>
                  </a:lnTo>
                  <a:lnTo>
                    <a:pt x="65" y="42"/>
                  </a:lnTo>
                  <a:lnTo>
                    <a:pt x="65" y="42"/>
                  </a:lnTo>
                  <a:lnTo>
                    <a:pt x="65" y="42"/>
                  </a:lnTo>
                  <a:lnTo>
                    <a:pt x="65" y="42"/>
                  </a:lnTo>
                  <a:lnTo>
                    <a:pt x="65" y="42"/>
                  </a:lnTo>
                  <a:lnTo>
                    <a:pt x="65" y="42"/>
                  </a:lnTo>
                  <a:lnTo>
                    <a:pt x="65" y="42"/>
                  </a:lnTo>
                  <a:lnTo>
                    <a:pt x="65" y="42"/>
                  </a:lnTo>
                  <a:lnTo>
                    <a:pt x="65" y="42"/>
                  </a:lnTo>
                  <a:lnTo>
                    <a:pt x="63" y="42"/>
                  </a:lnTo>
                  <a:lnTo>
                    <a:pt x="63" y="42"/>
                  </a:lnTo>
                  <a:lnTo>
                    <a:pt x="63" y="42"/>
                  </a:lnTo>
                  <a:lnTo>
                    <a:pt x="63" y="42"/>
                  </a:lnTo>
                  <a:lnTo>
                    <a:pt x="63" y="42"/>
                  </a:lnTo>
                  <a:lnTo>
                    <a:pt x="63" y="42"/>
                  </a:lnTo>
                  <a:lnTo>
                    <a:pt x="63" y="42"/>
                  </a:lnTo>
                  <a:lnTo>
                    <a:pt x="63" y="42"/>
                  </a:lnTo>
                  <a:lnTo>
                    <a:pt x="63" y="42"/>
                  </a:lnTo>
                  <a:lnTo>
                    <a:pt x="61" y="42"/>
                  </a:lnTo>
                  <a:lnTo>
                    <a:pt x="61" y="42"/>
                  </a:lnTo>
                  <a:lnTo>
                    <a:pt x="61" y="42"/>
                  </a:lnTo>
                  <a:lnTo>
                    <a:pt x="61" y="42"/>
                  </a:lnTo>
                  <a:lnTo>
                    <a:pt x="61" y="42"/>
                  </a:lnTo>
                  <a:lnTo>
                    <a:pt x="61" y="42"/>
                  </a:lnTo>
                  <a:lnTo>
                    <a:pt x="59" y="42"/>
                  </a:lnTo>
                  <a:lnTo>
                    <a:pt x="59" y="40"/>
                  </a:lnTo>
                  <a:lnTo>
                    <a:pt x="59" y="40"/>
                  </a:lnTo>
                  <a:lnTo>
                    <a:pt x="59" y="40"/>
                  </a:lnTo>
                  <a:lnTo>
                    <a:pt x="59" y="40"/>
                  </a:lnTo>
                  <a:lnTo>
                    <a:pt x="61" y="40"/>
                  </a:lnTo>
                  <a:lnTo>
                    <a:pt x="61" y="40"/>
                  </a:lnTo>
                  <a:lnTo>
                    <a:pt x="61" y="40"/>
                  </a:lnTo>
                  <a:lnTo>
                    <a:pt x="61" y="38"/>
                  </a:lnTo>
                  <a:lnTo>
                    <a:pt x="61" y="38"/>
                  </a:lnTo>
                  <a:lnTo>
                    <a:pt x="61" y="38"/>
                  </a:lnTo>
                  <a:lnTo>
                    <a:pt x="61" y="38"/>
                  </a:lnTo>
                  <a:lnTo>
                    <a:pt x="61" y="38"/>
                  </a:lnTo>
                  <a:lnTo>
                    <a:pt x="61" y="38"/>
                  </a:lnTo>
                  <a:lnTo>
                    <a:pt x="61" y="36"/>
                  </a:lnTo>
                  <a:lnTo>
                    <a:pt x="61" y="36"/>
                  </a:lnTo>
                  <a:lnTo>
                    <a:pt x="63" y="36"/>
                  </a:lnTo>
                  <a:lnTo>
                    <a:pt x="63" y="36"/>
                  </a:lnTo>
                  <a:lnTo>
                    <a:pt x="63" y="36"/>
                  </a:lnTo>
                  <a:lnTo>
                    <a:pt x="63" y="36"/>
                  </a:lnTo>
                  <a:lnTo>
                    <a:pt x="63" y="36"/>
                  </a:lnTo>
                  <a:lnTo>
                    <a:pt x="63" y="36"/>
                  </a:lnTo>
                  <a:lnTo>
                    <a:pt x="63" y="36"/>
                  </a:lnTo>
                  <a:lnTo>
                    <a:pt x="63" y="34"/>
                  </a:lnTo>
                  <a:lnTo>
                    <a:pt x="63" y="34"/>
                  </a:lnTo>
                  <a:lnTo>
                    <a:pt x="63" y="34"/>
                  </a:lnTo>
                  <a:lnTo>
                    <a:pt x="65" y="34"/>
                  </a:lnTo>
                  <a:lnTo>
                    <a:pt x="65" y="34"/>
                  </a:lnTo>
                  <a:lnTo>
                    <a:pt x="65" y="34"/>
                  </a:lnTo>
                  <a:lnTo>
                    <a:pt x="65" y="34"/>
                  </a:lnTo>
                  <a:lnTo>
                    <a:pt x="65" y="34"/>
                  </a:lnTo>
                  <a:lnTo>
                    <a:pt x="65" y="34"/>
                  </a:lnTo>
                  <a:lnTo>
                    <a:pt x="65" y="34"/>
                  </a:lnTo>
                  <a:lnTo>
                    <a:pt x="67" y="34"/>
                  </a:lnTo>
                  <a:lnTo>
                    <a:pt x="65" y="34"/>
                  </a:lnTo>
                  <a:lnTo>
                    <a:pt x="65" y="34"/>
                  </a:lnTo>
                  <a:lnTo>
                    <a:pt x="65" y="34"/>
                  </a:lnTo>
                  <a:lnTo>
                    <a:pt x="65" y="34"/>
                  </a:lnTo>
                  <a:lnTo>
                    <a:pt x="63" y="32"/>
                  </a:lnTo>
                  <a:lnTo>
                    <a:pt x="65" y="32"/>
                  </a:lnTo>
                  <a:lnTo>
                    <a:pt x="65" y="32"/>
                  </a:lnTo>
                  <a:lnTo>
                    <a:pt x="65" y="32"/>
                  </a:lnTo>
                  <a:lnTo>
                    <a:pt x="65" y="32"/>
                  </a:lnTo>
                  <a:lnTo>
                    <a:pt x="65" y="32"/>
                  </a:lnTo>
                  <a:lnTo>
                    <a:pt x="65" y="30"/>
                  </a:lnTo>
                  <a:lnTo>
                    <a:pt x="65" y="30"/>
                  </a:lnTo>
                  <a:lnTo>
                    <a:pt x="65" y="30"/>
                  </a:lnTo>
                  <a:lnTo>
                    <a:pt x="65" y="30"/>
                  </a:lnTo>
                  <a:lnTo>
                    <a:pt x="67" y="30"/>
                  </a:lnTo>
                  <a:lnTo>
                    <a:pt x="67" y="30"/>
                  </a:lnTo>
                  <a:lnTo>
                    <a:pt x="67" y="30"/>
                  </a:lnTo>
                  <a:lnTo>
                    <a:pt x="67" y="30"/>
                  </a:lnTo>
                  <a:lnTo>
                    <a:pt x="67" y="30"/>
                  </a:lnTo>
                  <a:lnTo>
                    <a:pt x="67" y="30"/>
                  </a:lnTo>
                  <a:lnTo>
                    <a:pt x="67" y="30"/>
                  </a:lnTo>
                  <a:lnTo>
                    <a:pt x="67" y="30"/>
                  </a:lnTo>
                  <a:lnTo>
                    <a:pt x="67" y="28"/>
                  </a:lnTo>
                  <a:lnTo>
                    <a:pt x="67" y="28"/>
                  </a:lnTo>
                  <a:lnTo>
                    <a:pt x="67" y="28"/>
                  </a:lnTo>
                  <a:lnTo>
                    <a:pt x="67" y="26"/>
                  </a:lnTo>
                  <a:lnTo>
                    <a:pt x="67" y="26"/>
                  </a:lnTo>
                  <a:lnTo>
                    <a:pt x="67" y="26"/>
                  </a:lnTo>
                  <a:lnTo>
                    <a:pt x="67" y="26"/>
                  </a:lnTo>
                  <a:lnTo>
                    <a:pt x="67" y="26"/>
                  </a:lnTo>
                  <a:lnTo>
                    <a:pt x="67" y="26"/>
                  </a:lnTo>
                  <a:lnTo>
                    <a:pt x="67" y="24"/>
                  </a:lnTo>
                  <a:lnTo>
                    <a:pt x="67" y="24"/>
                  </a:lnTo>
                  <a:lnTo>
                    <a:pt x="67" y="23"/>
                  </a:lnTo>
                  <a:lnTo>
                    <a:pt x="67" y="23"/>
                  </a:lnTo>
                  <a:lnTo>
                    <a:pt x="67" y="23"/>
                  </a:lnTo>
                  <a:lnTo>
                    <a:pt x="67" y="23"/>
                  </a:lnTo>
                  <a:lnTo>
                    <a:pt x="67" y="23"/>
                  </a:lnTo>
                  <a:lnTo>
                    <a:pt x="67" y="23"/>
                  </a:lnTo>
                  <a:lnTo>
                    <a:pt x="67" y="23"/>
                  </a:lnTo>
                  <a:lnTo>
                    <a:pt x="67" y="23"/>
                  </a:lnTo>
                  <a:lnTo>
                    <a:pt x="67" y="23"/>
                  </a:lnTo>
                  <a:lnTo>
                    <a:pt x="67" y="23"/>
                  </a:lnTo>
                  <a:lnTo>
                    <a:pt x="67" y="23"/>
                  </a:lnTo>
                  <a:lnTo>
                    <a:pt x="67" y="24"/>
                  </a:lnTo>
                  <a:lnTo>
                    <a:pt x="69" y="24"/>
                  </a:lnTo>
                  <a:lnTo>
                    <a:pt x="69" y="24"/>
                  </a:lnTo>
                  <a:lnTo>
                    <a:pt x="69" y="24"/>
                  </a:lnTo>
                  <a:lnTo>
                    <a:pt x="69" y="24"/>
                  </a:lnTo>
                  <a:close/>
                  <a:moveTo>
                    <a:pt x="52" y="0"/>
                  </a:moveTo>
                  <a:lnTo>
                    <a:pt x="52" y="0"/>
                  </a:lnTo>
                  <a:lnTo>
                    <a:pt x="52" y="0"/>
                  </a:lnTo>
                  <a:lnTo>
                    <a:pt x="52" y="0"/>
                  </a:lnTo>
                  <a:lnTo>
                    <a:pt x="52" y="0"/>
                  </a:lnTo>
                  <a:lnTo>
                    <a:pt x="52" y="0"/>
                  </a:lnTo>
                  <a:lnTo>
                    <a:pt x="54" y="0"/>
                  </a:lnTo>
                  <a:lnTo>
                    <a:pt x="54" y="0"/>
                  </a:lnTo>
                  <a:lnTo>
                    <a:pt x="54" y="0"/>
                  </a:lnTo>
                  <a:lnTo>
                    <a:pt x="54" y="0"/>
                  </a:lnTo>
                  <a:lnTo>
                    <a:pt x="54" y="0"/>
                  </a:lnTo>
                  <a:lnTo>
                    <a:pt x="54" y="0"/>
                  </a:lnTo>
                  <a:lnTo>
                    <a:pt x="54" y="1"/>
                  </a:lnTo>
                  <a:lnTo>
                    <a:pt x="54" y="1"/>
                  </a:lnTo>
                  <a:lnTo>
                    <a:pt x="54" y="1"/>
                  </a:lnTo>
                  <a:lnTo>
                    <a:pt x="54" y="1"/>
                  </a:lnTo>
                  <a:lnTo>
                    <a:pt x="54" y="1"/>
                  </a:lnTo>
                  <a:lnTo>
                    <a:pt x="54" y="1"/>
                  </a:lnTo>
                  <a:lnTo>
                    <a:pt x="54" y="3"/>
                  </a:lnTo>
                  <a:lnTo>
                    <a:pt x="52" y="3"/>
                  </a:lnTo>
                  <a:lnTo>
                    <a:pt x="52" y="3"/>
                  </a:lnTo>
                  <a:lnTo>
                    <a:pt x="52" y="3"/>
                  </a:lnTo>
                  <a:lnTo>
                    <a:pt x="52" y="3"/>
                  </a:lnTo>
                  <a:lnTo>
                    <a:pt x="52" y="5"/>
                  </a:lnTo>
                  <a:lnTo>
                    <a:pt x="52" y="5"/>
                  </a:lnTo>
                  <a:lnTo>
                    <a:pt x="52" y="5"/>
                  </a:lnTo>
                  <a:lnTo>
                    <a:pt x="52" y="5"/>
                  </a:lnTo>
                  <a:lnTo>
                    <a:pt x="52" y="5"/>
                  </a:lnTo>
                  <a:lnTo>
                    <a:pt x="52" y="5"/>
                  </a:lnTo>
                  <a:lnTo>
                    <a:pt x="52" y="7"/>
                  </a:lnTo>
                  <a:lnTo>
                    <a:pt x="50" y="7"/>
                  </a:lnTo>
                  <a:lnTo>
                    <a:pt x="50" y="7"/>
                  </a:lnTo>
                  <a:lnTo>
                    <a:pt x="50" y="9"/>
                  </a:lnTo>
                  <a:lnTo>
                    <a:pt x="50" y="7"/>
                  </a:lnTo>
                  <a:lnTo>
                    <a:pt x="50" y="7"/>
                  </a:lnTo>
                  <a:lnTo>
                    <a:pt x="50" y="7"/>
                  </a:lnTo>
                  <a:lnTo>
                    <a:pt x="48" y="7"/>
                  </a:lnTo>
                  <a:lnTo>
                    <a:pt x="48" y="7"/>
                  </a:lnTo>
                  <a:lnTo>
                    <a:pt x="48" y="7"/>
                  </a:lnTo>
                  <a:lnTo>
                    <a:pt x="48" y="7"/>
                  </a:lnTo>
                  <a:lnTo>
                    <a:pt x="48" y="7"/>
                  </a:lnTo>
                  <a:lnTo>
                    <a:pt x="48" y="7"/>
                  </a:lnTo>
                  <a:lnTo>
                    <a:pt x="48" y="7"/>
                  </a:lnTo>
                  <a:lnTo>
                    <a:pt x="48" y="7"/>
                  </a:lnTo>
                  <a:lnTo>
                    <a:pt x="46" y="7"/>
                  </a:lnTo>
                  <a:lnTo>
                    <a:pt x="46" y="7"/>
                  </a:lnTo>
                  <a:lnTo>
                    <a:pt x="46" y="7"/>
                  </a:lnTo>
                  <a:lnTo>
                    <a:pt x="46" y="7"/>
                  </a:lnTo>
                  <a:lnTo>
                    <a:pt x="46" y="7"/>
                  </a:lnTo>
                  <a:lnTo>
                    <a:pt x="46" y="7"/>
                  </a:lnTo>
                  <a:lnTo>
                    <a:pt x="46" y="5"/>
                  </a:lnTo>
                  <a:lnTo>
                    <a:pt x="46" y="5"/>
                  </a:lnTo>
                  <a:lnTo>
                    <a:pt x="46" y="5"/>
                  </a:lnTo>
                  <a:lnTo>
                    <a:pt x="46" y="5"/>
                  </a:lnTo>
                  <a:lnTo>
                    <a:pt x="46" y="5"/>
                  </a:lnTo>
                  <a:lnTo>
                    <a:pt x="46" y="5"/>
                  </a:lnTo>
                  <a:lnTo>
                    <a:pt x="46" y="3"/>
                  </a:lnTo>
                  <a:lnTo>
                    <a:pt x="46" y="3"/>
                  </a:lnTo>
                  <a:lnTo>
                    <a:pt x="46" y="3"/>
                  </a:lnTo>
                  <a:lnTo>
                    <a:pt x="46" y="3"/>
                  </a:lnTo>
                  <a:lnTo>
                    <a:pt x="48" y="3"/>
                  </a:lnTo>
                  <a:lnTo>
                    <a:pt x="48" y="3"/>
                  </a:lnTo>
                  <a:lnTo>
                    <a:pt x="48" y="3"/>
                  </a:lnTo>
                  <a:lnTo>
                    <a:pt x="48" y="3"/>
                  </a:lnTo>
                  <a:lnTo>
                    <a:pt x="48" y="3"/>
                  </a:lnTo>
                  <a:lnTo>
                    <a:pt x="48" y="3"/>
                  </a:lnTo>
                  <a:lnTo>
                    <a:pt x="48" y="3"/>
                  </a:lnTo>
                  <a:lnTo>
                    <a:pt x="48" y="3"/>
                  </a:lnTo>
                  <a:lnTo>
                    <a:pt x="48" y="3"/>
                  </a:lnTo>
                  <a:lnTo>
                    <a:pt x="48" y="3"/>
                  </a:lnTo>
                  <a:lnTo>
                    <a:pt x="48" y="1"/>
                  </a:lnTo>
                  <a:lnTo>
                    <a:pt x="48" y="0"/>
                  </a:lnTo>
                  <a:lnTo>
                    <a:pt x="50" y="0"/>
                  </a:lnTo>
                  <a:lnTo>
                    <a:pt x="50" y="0"/>
                  </a:lnTo>
                  <a:lnTo>
                    <a:pt x="50" y="0"/>
                  </a:lnTo>
                  <a:lnTo>
                    <a:pt x="50" y="0"/>
                  </a:lnTo>
                  <a:lnTo>
                    <a:pt x="50" y="0"/>
                  </a:lnTo>
                  <a:lnTo>
                    <a:pt x="5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6" name="Freeform 95"/>
            <p:cNvSpPr>
              <a:spLocks noEditPoints="1"/>
            </p:cNvSpPr>
            <p:nvPr/>
          </p:nvSpPr>
          <p:spPr bwMode="auto">
            <a:xfrm>
              <a:off x="5527675" y="3671888"/>
              <a:ext cx="215900" cy="222250"/>
            </a:xfrm>
            <a:custGeom>
              <a:avLst/>
              <a:gdLst>
                <a:gd name="T0" fmla="*/ 72 w 136"/>
                <a:gd name="T1" fmla="*/ 126 h 140"/>
                <a:gd name="T2" fmla="*/ 97 w 136"/>
                <a:gd name="T3" fmla="*/ 132 h 140"/>
                <a:gd name="T4" fmla="*/ 84 w 136"/>
                <a:gd name="T5" fmla="*/ 138 h 140"/>
                <a:gd name="T6" fmla="*/ 61 w 136"/>
                <a:gd name="T7" fmla="*/ 124 h 140"/>
                <a:gd name="T8" fmla="*/ 119 w 136"/>
                <a:gd name="T9" fmla="*/ 126 h 140"/>
                <a:gd name="T10" fmla="*/ 51 w 136"/>
                <a:gd name="T11" fmla="*/ 109 h 140"/>
                <a:gd name="T12" fmla="*/ 126 w 136"/>
                <a:gd name="T13" fmla="*/ 115 h 140"/>
                <a:gd name="T14" fmla="*/ 92 w 136"/>
                <a:gd name="T15" fmla="*/ 109 h 140"/>
                <a:gd name="T16" fmla="*/ 130 w 136"/>
                <a:gd name="T17" fmla="*/ 105 h 140"/>
                <a:gd name="T18" fmla="*/ 86 w 136"/>
                <a:gd name="T19" fmla="*/ 103 h 140"/>
                <a:gd name="T20" fmla="*/ 88 w 136"/>
                <a:gd name="T21" fmla="*/ 101 h 140"/>
                <a:gd name="T22" fmla="*/ 94 w 136"/>
                <a:gd name="T23" fmla="*/ 99 h 140"/>
                <a:gd name="T24" fmla="*/ 86 w 136"/>
                <a:gd name="T25" fmla="*/ 98 h 140"/>
                <a:gd name="T26" fmla="*/ 88 w 136"/>
                <a:gd name="T27" fmla="*/ 94 h 140"/>
                <a:gd name="T28" fmla="*/ 92 w 136"/>
                <a:gd name="T29" fmla="*/ 94 h 140"/>
                <a:gd name="T30" fmla="*/ 74 w 136"/>
                <a:gd name="T31" fmla="*/ 88 h 140"/>
                <a:gd name="T32" fmla="*/ 80 w 136"/>
                <a:gd name="T33" fmla="*/ 84 h 140"/>
                <a:gd name="T34" fmla="*/ 74 w 136"/>
                <a:gd name="T35" fmla="*/ 82 h 140"/>
                <a:gd name="T36" fmla="*/ 115 w 136"/>
                <a:gd name="T37" fmla="*/ 84 h 140"/>
                <a:gd name="T38" fmla="*/ 15 w 136"/>
                <a:gd name="T39" fmla="*/ 78 h 140"/>
                <a:gd name="T40" fmla="*/ 61 w 136"/>
                <a:gd name="T41" fmla="*/ 76 h 140"/>
                <a:gd name="T42" fmla="*/ 11 w 136"/>
                <a:gd name="T43" fmla="*/ 71 h 140"/>
                <a:gd name="T44" fmla="*/ 15 w 136"/>
                <a:gd name="T45" fmla="*/ 67 h 140"/>
                <a:gd name="T46" fmla="*/ 99 w 136"/>
                <a:gd name="T47" fmla="*/ 67 h 140"/>
                <a:gd name="T48" fmla="*/ 13 w 136"/>
                <a:gd name="T49" fmla="*/ 63 h 140"/>
                <a:gd name="T50" fmla="*/ 61 w 136"/>
                <a:gd name="T51" fmla="*/ 61 h 140"/>
                <a:gd name="T52" fmla="*/ 78 w 136"/>
                <a:gd name="T53" fmla="*/ 76 h 140"/>
                <a:gd name="T54" fmla="*/ 61 w 136"/>
                <a:gd name="T55" fmla="*/ 63 h 140"/>
                <a:gd name="T56" fmla="*/ 61 w 136"/>
                <a:gd name="T57" fmla="*/ 51 h 140"/>
                <a:gd name="T58" fmla="*/ 67 w 136"/>
                <a:gd name="T59" fmla="*/ 51 h 140"/>
                <a:gd name="T60" fmla="*/ 101 w 136"/>
                <a:gd name="T61" fmla="*/ 55 h 140"/>
                <a:gd name="T62" fmla="*/ 84 w 136"/>
                <a:gd name="T63" fmla="*/ 48 h 140"/>
                <a:gd name="T64" fmla="*/ 1 w 136"/>
                <a:gd name="T65" fmla="*/ 44 h 140"/>
                <a:gd name="T66" fmla="*/ 86 w 136"/>
                <a:gd name="T67" fmla="*/ 38 h 140"/>
                <a:gd name="T68" fmla="*/ 78 w 136"/>
                <a:gd name="T69" fmla="*/ 23 h 140"/>
                <a:gd name="T70" fmla="*/ 38 w 136"/>
                <a:gd name="T71" fmla="*/ 11 h 140"/>
                <a:gd name="T72" fmla="*/ 59 w 136"/>
                <a:gd name="T73" fmla="*/ 7 h 140"/>
                <a:gd name="T74" fmla="*/ 82 w 136"/>
                <a:gd name="T75" fmla="*/ 7 h 140"/>
                <a:gd name="T76" fmla="*/ 105 w 136"/>
                <a:gd name="T77" fmla="*/ 0 h 140"/>
                <a:gd name="T78" fmla="*/ 101 w 136"/>
                <a:gd name="T79" fmla="*/ 19 h 140"/>
                <a:gd name="T80" fmla="*/ 78 w 136"/>
                <a:gd name="T81" fmla="*/ 17 h 140"/>
                <a:gd name="T82" fmla="*/ 63 w 136"/>
                <a:gd name="T83" fmla="*/ 23 h 140"/>
                <a:gd name="T84" fmla="*/ 67 w 136"/>
                <a:gd name="T85" fmla="*/ 28 h 140"/>
                <a:gd name="T86" fmla="*/ 59 w 136"/>
                <a:gd name="T87" fmla="*/ 30 h 140"/>
                <a:gd name="T88" fmla="*/ 51 w 136"/>
                <a:gd name="T89" fmla="*/ 26 h 140"/>
                <a:gd name="T90" fmla="*/ 49 w 136"/>
                <a:gd name="T91" fmla="*/ 38 h 140"/>
                <a:gd name="T92" fmla="*/ 51 w 136"/>
                <a:gd name="T93" fmla="*/ 50 h 140"/>
                <a:gd name="T94" fmla="*/ 53 w 136"/>
                <a:gd name="T95" fmla="*/ 63 h 140"/>
                <a:gd name="T96" fmla="*/ 69 w 136"/>
                <a:gd name="T97" fmla="*/ 80 h 140"/>
                <a:gd name="T98" fmla="*/ 53 w 136"/>
                <a:gd name="T99" fmla="*/ 82 h 140"/>
                <a:gd name="T100" fmla="*/ 53 w 136"/>
                <a:gd name="T101" fmla="*/ 88 h 140"/>
                <a:gd name="T102" fmla="*/ 53 w 136"/>
                <a:gd name="T103" fmla="*/ 105 h 140"/>
                <a:gd name="T104" fmla="*/ 44 w 136"/>
                <a:gd name="T105" fmla="*/ 107 h 140"/>
                <a:gd name="T106" fmla="*/ 30 w 136"/>
                <a:gd name="T107" fmla="*/ 98 h 140"/>
                <a:gd name="T108" fmla="*/ 26 w 136"/>
                <a:gd name="T109" fmla="*/ 76 h 140"/>
                <a:gd name="T110" fmla="*/ 49 w 136"/>
                <a:gd name="T111" fmla="*/ 76 h 140"/>
                <a:gd name="T112" fmla="*/ 46 w 136"/>
                <a:gd name="T113" fmla="*/ 69 h 140"/>
                <a:gd name="T114" fmla="*/ 26 w 136"/>
                <a:gd name="T115" fmla="*/ 71 h 140"/>
                <a:gd name="T116" fmla="*/ 21 w 136"/>
                <a:gd name="T117" fmla="*/ 65 h 140"/>
                <a:gd name="T118" fmla="*/ 17 w 136"/>
                <a:gd name="T119" fmla="*/ 53 h 140"/>
                <a:gd name="T120" fmla="*/ 7 w 136"/>
                <a:gd name="T121" fmla="*/ 44 h 140"/>
                <a:gd name="T122" fmla="*/ 19 w 136"/>
                <a:gd name="T123" fmla="*/ 2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6" h="140">
                  <a:moveTo>
                    <a:pt x="71" y="140"/>
                  </a:moveTo>
                  <a:lnTo>
                    <a:pt x="69" y="140"/>
                  </a:lnTo>
                  <a:lnTo>
                    <a:pt x="69" y="138"/>
                  </a:lnTo>
                  <a:lnTo>
                    <a:pt x="71" y="138"/>
                  </a:lnTo>
                  <a:lnTo>
                    <a:pt x="71" y="140"/>
                  </a:lnTo>
                  <a:close/>
                  <a:moveTo>
                    <a:pt x="117" y="128"/>
                  </a:moveTo>
                  <a:lnTo>
                    <a:pt x="115" y="128"/>
                  </a:lnTo>
                  <a:lnTo>
                    <a:pt x="113" y="128"/>
                  </a:lnTo>
                  <a:lnTo>
                    <a:pt x="115" y="128"/>
                  </a:lnTo>
                  <a:lnTo>
                    <a:pt x="117" y="128"/>
                  </a:lnTo>
                  <a:close/>
                  <a:moveTo>
                    <a:pt x="67" y="126"/>
                  </a:moveTo>
                  <a:lnTo>
                    <a:pt x="69" y="126"/>
                  </a:lnTo>
                  <a:lnTo>
                    <a:pt x="69" y="124"/>
                  </a:lnTo>
                  <a:lnTo>
                    <a:pt x="71" y="124"/>
                  </a:lnTo>
                  <a:lnTo>
                    <a:pt x="69" y="124"/>
                  </a:lnTo>
                  <a:lnTo>
                    <a:pt x="71" y="124"/>
                  </a:lnTo>
                  <a:lnTo>
                    <a:pt x="71" y="126"/>
                  </a:lnTo>
                  <a:lnTo>
                    <a:pt x="69" y="126"/>
                  </a:lnTo>
                  <a:lnTo>
                    <a:pt x="71" y="126"/>
                  </a:lnTo>
                  <a:lnTo>
                    <a:pt x="72" y="126"/>
                  </a:lnTo>
                  <a:lnTo>
                    <a:pt x="72" y="128"/>
                  </a:lnTo>
                  <a:lnTo>
                    <a:pt x="74" y="130"/>
                  </a:lnTo>
                  <a:lnTo>
                    <a:pt x="74" y="128"/>
                  </a:lnTo>
                  <a:lnTo>
                    <a:pt x="76" y="128"/>
                  </a:lnTo>
                  <a:lnTo>
                    <a:pt x="78" y="128"/>
                  </a:lnTo>
                  <a:lnTo>
                    <a:pt x="80" y="128"/>
                  </a:lnTo>
                  <a:lnTo>
                    <a:pt x="82" y="128"/>
                  </a:lnTo>
                  <a:lnTo>
                    <a:pt x="84" y="128"/>
                  </a:lnTo>
                  <a:lnTo>
                    <a:pt x="86" y="130"/>
                  </a:lnTo>
                  <a:lnTo>
                    <a:pt x="88" y="128"/>
                  </a:lnTo>
                  <a:lnTo>
                    <a:pt x="88" y="130"/>
                  </a:lnTo>
                  <a:lnTo>
                    <a:pt x="90" y="130"/>
                  </a:lnTo>
                  <a:lnTo>
                    <a:pt x="92" y="130"/>
                  </a:lnTo>
                  <a:lnTo>
                    <a:pt x="94" y="130"/>
                  </a:lnTo>
                  <a:lnTo>
                    <a:pt x="96" y="128"/>
                  </a:lnTo>
                  <a:lnTo>
                    <a:pt x="96" y="130"/>
                  </a:lnTo>
                  <a:lnTo>
                    <a:pt x="96" y="132"/>
                  </a:lnTo>
                  <a:lnTo>
                    <a:pt x="96" y="134"/>
                  </a:lnTo>
                  <a:lnTo>
                    <a:pt x="97" y="134"/>
                  </a:lnTo>
                  <a:lnTo>
                    <a:pt x="97" y="132"/>
                  </a:lnTo>
                  <a:lnTo>
                    <a:pt x="99" y="132"/>
                  </a:lnTo>
                  <a:lnTo>
                    <a:pt x="101" y="132"/>
                  </a:lnTo>
                  <a:lnTo>
                    <a:pt x="103" y="132"/>
                  </a:lnTo>
                  <a:lnTo>
                    <a:pt x="103" y="130"/>
                  </a:lnTo>
                  <a:lnTo>
                    <a:pt x="105" y="130"/>
                  </a:lnTo>
                  <a:lnTo>
                    <a:pt x="105" y="132"/>
                  </a:lnTo>
                  <a:lnTo>
                    <a:pt x="105" y="134"/>
                  </a:lnTo>
                  <a:lnTo>
                    <a:pt x="103" y="134"/>
                  </a:lnTo>
                  <a:lnTo>
                    <a:pt x="103" y="136"/>
                  </a:lnTo>
                  <a:lnTo>
                    <a:pt x="101" y="136"/>
                  </a:lnTo>
                  <a:lnTo>
                    <a:pt x="99" y="136"/>
                  </a:lnTo>
                  <a:lnTo>
                    <a:pt x="97" y="136"/>
                  </a:lnTo>
                  <a:lnTo>
                    <a:pt x="94" y="136"/>
                  </a:lnTo>
                  <a:lnTo>
                    <a:pt x="92" y="136"/>
                  </a:lnTo>
                  <a:lnTo>
                    <a:pt x="90" y="136"/>
                  </a:lnTo>
                  <a:lnTo>
                    <a:pt x="88" y="136"/>
                  </a:lnTo>
                  <a:lnTo>
                    <a:pt x="88" y="138"/>
                  </a:lnTo>
                  <a:lnTo>
                    <a:pt x="86" y="136"/>
                  </a:lnTo>
                  <a:lnTo>
                    <a:pt x="86" y="138"/>
                  </a:lnTo>
                  <a:lnTo>
                    <a:pt x="84" y="138"/>
                  </a:lnTo>
                  <a:lnTo>
                    <a:pt x="80" y="138"/>
                  </a:lnTo>
                  <a:lnTo>
                    <a:pt x="80" y="136"/>
                  </a:lnTo>
                  <a:lnTo>
                    <a:pt x="80" y="134"/>
                  </a:lnTo>
                  <a:lnTo>
                    <a:pt x="78" y="134"/>
                  </a:lnTo>
                  <a:lnTo>
                    <a:pt x="76" y="134"/>
                  </a:lnTo>
                  <a:lnTo>
                    <a:pt x="76" y="132"/>
                  </a:lnTo>
                  <a:lnTo>
                    <a:pt x="76" y="134"/>
                  </a:lnTo>
                  <a:lnTo>
                    <a:pt x="74" y="132"/>
                  </a:lnTo>
                  <a:lnTo>
                    <a:pt x="72" y="132"/>
                  </a:lnTo>
                  <a:lnTo>
                    <a:pt x="71" y="132"/>
                  </a:lnTo>
                  <a:lnTo>
                    <a:pt x="69" y="132"/>
                  </a:lnTo>
                  <a:lnTo>
                    <a:pt x="67" y="132"/>
                  </a:lnTo>
                  <a:lnTo>
                    <a:pt x="65" y="130"/>
                  </a:lnTo>
                  <a:lnTo>
                    <a:pt x="65" y="132"/>
                  </a:lnTo>
                  <a:lnTo>
                    <a:pt x="63" y="132"/>
                  </a:lnTo>
                  <a:lnTo>
                    <a:pt x="61" y="132"/>
                  </a:lnTo>
                  <a:lnTo>
                    <a:pt x="61" y="130"/>
                  </a:lnTo>
                  <a:lnTo>
                    <a:pt x="61" y="128"/>
                  </a:lnTo>
                  <a:lnTo>
                    <a:pt x="61" y="126"/>
                  </a:lnTo>
                  <a:lnTo>
                    <a:pt x="61" y="124"/>
                  </a:lnTo>
                  <a:lnTo>
                    <a:pt x="63" y="124"/>
                  </a:lnTo>
                  <a:lnTo>
                    <a:pt x="63" y="126"/>
                  </a:lnTo>
                  <a:lnTo>
                    <a:pt x="65" y="124"/>
                  </a:lnTo>
                  <a:lnTo>
                    <a:pt x="63" y="124"/>
                  </a:lnTo>
                  <a:lnTo>
                    <a:pt x="63" y="122"/>
                  </a:lnTo>
                  <a:lnTo>
                    <a:pt x="65" y="122"/>
                  </a:lnTo>
                  <a:lnTo>
                    <a:pt x="65" y="124"/>
                  </a:lnTo>
                  <a:lnTo>
                    <a:pt x="65" y="126"/>
                  </a:lnTo>
                  <a:lnTo>
                    <a:pt x="67" y="126"/>
                  </a:lnTo>
                  <a:close/>
                  <a:moveTo>
                    <a:pt x="120" y="121"/>
                  </a:moveTo>
                  <a:lnTo>
                    <a:pt x="119" y="121"/>
                  </a:lnTo>
                  <a:lnTo>
                    <a:pt x="119" y="122"/>
                  </a:lnTo>
                  <a:lnTo>
                    <a:pt x="119" y="124"/>
                  </a:lnTo>
                  <a:lnTo>
                    <a:pt x="119" y="126"/>
                  </a:lnTo>
                  <a:lnTo>
                    <a:pt x="120" y="126"/>
                  </a:lnTo>
                  <a:lnTo>
                    <a:pt x="119" y="126"/>
                  </a:lnTo>
                  <a:lnTo>
                    <a:pt x="119" y="128"/>
                  </a:lnTo>
                  <a:lnTo>
                    <a:pt x="117" y="128"/>
                  </a:lnTo>
                  <a:lnTo>
                    <a:pt x="117" y="126"/>
                  </a:lnTo>
                  <a:lnTo>
                    <a:pt x="119" y="126"/>
                  </a:lnTo>
                  <a:lnTo>
                    <a:pt x="117" y="126"/>
                  </a:lnTo>
                  <a:lnTo>
                    <a:pt x="119" y="126"/>
                  </a:lnTo>
                  <a:lnTo>
                    <a:pt x="119" y="124"/>
                  </a:lnTo>
                  <a:lnTo>
                    <a:pt x="117" y="124"/>
                  </a:lnTo>
                  <a:lnTo>
                    <a:pt x="119" y="124"/>
                  </a:lnTo>
                  <a:lnTo>
                    <a:pt x="119" y="122"/>
                  </a:lnTo>
                  <a:lnTo>
                    <a:pt x="119" y="121"/>
                  </a:lnTo>
                  <a:lnTo>
                    <a:pt x="120" y="121"/>
                  </a:lnTo>
                  <a:close/>
                  <a:moveTo>
                    <a:pt x="57" y="121"/>
                  </a:moveTo>
                  <a:lnTo>
                    <a:pt x="57" y="119"/>
                  </a:lnTo>
                  <a:lnTo>
                    <a:pt x="57" y="121"/>
                  </a:lnTo>
                  <a:close/>
                  <a:moveTo>
                    <a:pt x="126" y="113"/>
                  </a:moveTo>
                  <a:lnTo>
                    <a:pt x="124" y="113"/>
                  </a:lnTo>
                  <a:lnTo>
                    <a:pt x="124" y="111"/>
                  </a:lnTo>
                  <a:lnTo>
                    <a:pt x="126" y="111"/>
                  </a:lnTo>
                  <a:lnTo>
                    <a:pt x="126" y="113"/>
                  </a:lnTo>
                  <a:close/>
                  <a:moveTo>
                    <a:pt x="53" y="113"/>
                  </a:moveTo>
                  <a:lnTo>
                    <a:pt x="51" y="113"/>
                  </a:lnTo>
                  <a:lnTo>
                    <a:pt x="51" y="111"/>
                  </a:lnTo>
                  <a:lnTo>
                    <a:pt x="51" y="109"/>
                  </a:lnTo>
                  <a:lnTo>
                    <a:pt x="51" y="111"/>
                  </a:lnTo>
                  <a:lnTo>
                    <a:pt x="53" y="111"/>
                  </a:lnTo>
                  <a:lnTo>
                    <a:pt x="53" y="113"/>
                  </a:lnTo>
                  <a:close/>
                  <a:moveTo>
                    <a:pt x="97" y="109"/>
                  </a:moveTo>
                  <a:lnTo>
                    <a:pt x="96" y="109"/>
                  </a:lnTo>
                  <a:lnTo>
                    <a:pt x="97" y="109"/>
                  </a:lnTo>
                  <a:close/>
                  <a:moveTo>
                    <a:pt x="136" y="107"/>
                  </a:moveTo>
                  <a:lnTo>
                    <a:pt x="136" y="109"/>
                  </a:lnTo>
                  <a:lnTo>
                    <a:pt x="136" y="111"/>
                  </a:lnTo>
                  <a:lnTo>
                    <a:pt x="134" y="111"/>
                  </a:lnTo>
                  <a:lnTo>
                    <a:pt x="134" y="113"/>
                  </a:lnTo>
                  <a:lnTo>
                    <a:pt x="132" y="115"/>
                  </a:lnTo>
                  <a:lnTo>
                    <a:pt x="134" y="115"/>
                  </a:lnTo>
                  <a:lnTo>
                    <a:pt x="132" y="115"/>
                  </a:lnTo>
                  <a:lnTo>
                    <a:pt x="130" y="115"/>
                  </a:lnTo>
                  <a:lnTo>
                    <a:pt x="130" y="117"/>
                  </a:lnTo>
                  <a:lnTo>
                    <a:pt x="128" y="119"/>
                  </a:lnTo>
                  <a:lnTo>
                    <a:pt x="128" y="117"/>
                  </a:lnTo>
                  <a:lnTo>
                    <a:pt x="128" y="115"/>
                  </a:lnTo>
                  <a:lnTo>
                    <a:pt x="126" y="115"/>
                  </a:lnTo>
                  <a:lnTo>
                    <a:pt x="128" y="113"/>
                  </a:lnTo>
                  <a:lnTo>
                    <a:pt x="126" y="113"/>
                  </a:lnTo>
                  <a:lnTo>
                    <a:pt x="128" y="113"/>
                  </a:lnTo>
                  <a:lnTo>
                    <a:pt x="128" y="111"/>
                  </a:lnTo>
                  <a:lnTo>
                    <a:pt x="130" y="111"/>
                  </a:lnTo>
                  <a:lnTo>
                    <a:pt x="130" y="109"/>
                  </a:lnTo>
                  <a:lnTo>
                    <a:pt x="132" y="109"/>
                  </a:lnTo>
                  <a:lnTo>
                    <a:pt x="134" y="109"/>
                  </a:lnTo>
                  <a:lnTo>
                    <a:pt x="134" y="107"/>
                  </a:lnTo>
                  <a:lnTo>
                    <a:pt x="134" y="109"/>
                  </a:lnTo>
                  <a:lnTo>
                    <a:pt x="136" y="107"/>
                  </a:lnTo>
                  <a:close/>
                  <a:moveTo>
                    <a:pt x="92" y="109"/>
                  </a:moveTo>
                  <a:lnTo>
                    <a:pt x="90" y="109"/>
                  </a:lnTo>
                  <a:lnTo>
                    <a:pt x="92" y="109"/>
                  </a:lnTo>
                  <a:lnTo>
                    <a:pt x="92" y="107"/>
                  </a:lnTo>
                  <a:lnTo>
                    <a:pt x="90" y="107"/>
                  </a:lnTo>
                  <a:lnTo>
                    <a:pt x="92" y="107"/>
                  </a:lnTo>
                  <a:lnTo>
                    <a:pt x="90" y="107"/>
                  </a:lnTo>
                  <a:lnTo>
                    <a:pt x="92" y="107"/>
                  </a:lnTo>
                  <a:lnTo>
                    <a:pt x="92" y="109"/>
                  </a:lnTo>
                  <a:close/>
                  <a:moveTo>
                    <a:pt x="122" y="107"/>
                  </a:moveTo>
                  <a:lnTo>
                    <a:pt x="122" y="109"/>
                  </a:lnTo>
                  <a:lnTo>
                    <a:pt x="122" y="107"/>
                  </a:lnTo>
                  <a:lnTo>
                    <a:pt x="120" y="107"/>
                  </a:lnTo>
                  <a:lnTo>
                    <a:pt x="120" y="109"/>
                  </a:lnTo>
                  <a:lnTo>
                    <a:pt x="120" y="107"/>
                  </a:lnTo>
                  <a:lnTo>
                    <a:pt x="122" y="107"/>
                  </a:lnTo>
                  <a:close/>
                  <a:moveTo>
                    <a:pt x="107" y="105"/>
                  </a:moveTo>
                  <a:lnTo>
                    <a:pt x="105" y="105"/>
                  </a:lnTo>
                  <a:lnTo>
                    <a:pt x="105" y="107"/>
                  </a:lnTo>
                  <a:lnTo>
                    <a:pt x="105" y="105"/>
                  </a:lnTo>
                  <a:lnTo>
                    <a:pt x="103" y="105"/>
                  </a:lnTo>
                  <a:lnTo>
                    <a:pt x="105" y="105"/>
                  </a:lnTo>
                  <a:lnTo>
                    <a:pt x="107" y="105"/>
                  </a:lnTo>
                  <a:lnTo>
                    <a:pt x="105" y="103"/>
                  </a:lnTo>
                  <a:lnTo>
                    <a:pt x="107" y="103"/>
                  </a:lnTo>
                  <a:lnTo>
                    <a:pt x="107" y="105"/>
                  </a:lnTo>
                  <a:close/>
                  <a:moveTo>
                    <a:pt x="128" y="103"/>
                  </a:moveTo>
                  <a:lnTo>
                    <a:pt x="128" y="105"/>
                  </a:lnTo>
                  <a:lnTo>
                    <a:pt x="130" y="105"/>
                  </a:lnTo>
                  <a:lnTo>
                    <a:pt x="130" y="103"/>
                  </a:lnTo>
                  <a:lnTo>
                    <a:pt x="130" y="105"/>
                  </a:lnTo>
                  <a:lnTo>
                    <a:pt x="128" y="105"/>
                  </a:lnTo>
                  <a:lnTo>
                    <a:pt x="130" y="105"/>
                  </a:lnTo>
                  <a:lnTo>
                    <a:pt x="128" y="105"/>
                  </a:lnTo>
                  <a:lnTo>
                    <a:pt x="128" y="103"/>
                  </a:lnTo>
                  <a:lnTo>
                    <a:pt x="128" y="105"/>
                  </a:lnTo>
                  <a:lnTo>
                    <a:pt x="128" y="103"/>
                  </a:lnTo>
                  <a:lnTo>
                    <a:pt x="130" y="103"/>
                  </a:lnTo>
                  <a:lnTo>
                    <a:pt x="128" y="103"/>
                  </a:lnTo>
                  <a:close/>
                  <a:moveTo>
                    <a:pt x="84" y="105"/>
                  </a:moveTo>
                  <a:lnTo>
                    <a:pt x="82" y="105"/>
                  </a:lnTo>
                  <a:lnTo>
                    <a:pt x="82" y="103"/>
                  </a:lnTo>
                  <a:lnTo>
                    <a:pt x="84" y="103"/>
                  </a:lnTo>
                  <a:lnTo>
                    <a:pt x="84" y="105"/>
                  </a:lnTo>
                  <a:close/>
                  <a:moveTo>
                    <a:pt x="86" y="103"/>
                  </a:moveTo>
                  <a:lnTo>
                    <a:pt x="86" y="101"/>
                  </a:lnTo>
                  <a:lnTo>
                    <a:pt x="88" y="101"/>
                  </a:lnTo>
                  <a:lnTo>
                    <a:pt x="88" y="103"/>
                  </a:lnTo>
                  <a:lnTo>
                    <a:pt x="86" y="103"/>
                  </a:lnTo>
                  <a:close/>
                  <a:moveTo>
                    <a:pt x="32" y="101"/>
                  </a:moveTo>
                  <a:lnTo>
                    <a:pt x="32" y="103"/>
                  </a:lnTo>
                  <a:lnTo>
                    <a:pt x="32" y="101"/>
                  </a:lnTo>
                  <a:lnTo>
                    <a:pt x="32" y="103"/>
                  </a:lnTo>
                  <a:lnTo>
                    <a:pt x="32" y="101"/>
                  </a:lnTo>
                  <a:close/>
                  <a:moveTo>
                    <a:pt x="74" y="101"/>
                  </a:moveTo>
                  <a:lnTo>
                    <a:pt x="76" y="101"/>
                  </a:lnTo>
                  <a:lnTo>
                    <a:pt x="76" y="103"/>
                  </a:lnTo>
                  <a:lnTo>
                    <a:pt x="74" y="103"/>
                  </a:lnTo>
                  <a:lnTo>
                    <a:pt x="72" y="103"/>
                  </a:lnTo>
                  <a:lnTo>
                    <a:pt x="74" y="103"/>
                  </a:lnTo>
                  <a:lnTo>
                    <a:pt x="72" y="101"/>
                  </a:lnTo>
                  <a:lnTo>
                    <a:pt x="74" y="101"/>
                  </a:lnTo>
                  <a:lnTo>
                    <a:pt x="74" y="103"/>
                  </a:lnTo>
                  <a:lnTo>
                    <a:pt x="76" y="103"/>
                  </a:lnTo>
                  <a:lnTo>
                    <a:pt x="76" y="101"/>
                  </a:lnTo>
                  <a:lnTo>
                    <a:pt x="74" y="101"/>
                  </a:lnTo>
                  <a:close/>
                  <a:moveTo>
                    <a:pt x="90" y="101"/>
                  </a:moveTo>
                  <a:lnTo>
                    <a:pt x="90" y="103"/>
                  </a:lnTo>
                  <a:lnTo>
                    <a:pt x="88" y="101"/>
                  </a:lnTo>
                  <a:lnTo>
                    <a:pt x="90" y="101"/>
                  </a:lnTo>
                  <a:close/>
                  <a:moveTo>
                    <a:pt x="78" y="99"/>
                  </a:moveTo>
                  <a:lnTo>
                    <a:pt x="76" y="101"/>
                  </a:lnTo>
                  <a:lnTo>
                    <a:pt x="76" y="99"/>
                  </a:lnTo>
                  <a:lnTo>
                    <a:pt x="78" y="99"/>
                  </a:lnTo>
                  <a:close/>
                  <a:moveTo>
                    <a:pt x="119" y="99"/>
                  </a:moveTo>
                  <a:lnTo>
                    <a:pt x="119" y="101"/>
                  </a:lnTo>
                  <a:lnTo>
                    <a:pt x="117" y="101"/>
                  </a:lnTo>
                  <a:lnTo>
                    <a:pt x="115" y="101"/>
                  </a:lnTo>
                  <a:lnTo>
                    <a:pt x="115" y="103"/>
                  </a:lnTo>
                  <a:lnTo>
                    <a:pt x="115" y="101"/>
                  </a:lnTo>
                  <a:lnTo>
                    <a:pt x="117" y="101"/>
                  </a:lnTo>
                  <a:lnTo>
                    <a:pt x="117" y="99"/>
                  </a:lnTo>
                  <a:lnTo>
                    <a:pt x="119" y="99"/>
                  </a:lnTo>
                  <a:lnTo>
                    <a:pt x="120" y="99"/>
                  </a:lnTo>
                  <a:lnTo>
                    <a:pt x="122" y="99"/>
                  </a:lnTo>
                  <a:lnTo>
                    <a:pt x="120" y="99"/>
                  </a:lnTo>
                  <a:lnTo>
                    <a:pt x="119" y="99"/>
                  </a:lnTo>
                  <a:close/>
                  <a:moveTo>
                    <a:pt x="96" y="99"/>
                  </a:moveTo>
                  <a:lnTo>
                    <a:pt x="94" y="99"/>
                  </a:lnTo>
                  <a:lnTo>
                    <a:pt x="94" y="98"/>
                  </a:lnTo>
                  <a:lnTo>
                    <a:pt x="96" y="99"/>
                  </a:lnTo>
                  <a:close/>
                  <a:moveTo>
                    <a:pt x="59" y="99"/>
                  </a:moveTo>
                  <a:lnTo>
                    <a:pt x="59" y="98"/>
                  </a:lnTo>
                  <a:lnTo>
                    <a:pt x="59" y="99"/>
                  </a:lnTo>
                  <a:close/>
                  <a:moveTo>
                    <a:pt x="101" y="99"/>
                  </a:moveTo>
                  <a:lnTo>
                    <a:pt x="99" y="99"/>
                  </a:lnTo>
                  <a:lnTo>
                    <a:pt x="97" y="101"/>
                  </a:lnTo>
                  <a:lnTo>
                    <a:pt x="96" y="101"/>
                  </a:lnTo>
                  <a:lnTo>
                    <a:pt x="97" y="101"/>
                  </a:lnTo>
                  <a:lnTo>
                    <a:pt x="97" y="99"/>
                  </a:lnTo>
                  <a:lnTo>
                    <a:pt x="99" y="99"/>
                  </a:lnTo>
                  <a:lnTo>
                    <a:pt x="99" y="98"/>
                  </a:lnTo>
                  <a:lnTo>
                    <a:pt x="101" y="98"/>
                  </a:lnTo>
                  <a:lnTo>
                    <a:pt x="101" y="99"/>
                  </a:lnTo>
                  <a:close/>
                  <a:moveTo>
                    <a:pt x="86" y="98"/>
                  </a:moveTo>
                  <a:lnTo>
                    <a:pt x="84" y="98"/>
                  </a:lnTo>
                  <a:lnTo>
                    <a:pt x="84" y="96"/>
                  </a:lnTo>
                  <a:lnTo>
                    <a:pt x="86" y="96"/>
                  </a:lnTo>
                  <a:lnTo>
                    <a:pt x="86" y="98"/>
                  </a:lnTo>
                  <a:close/>
                  <a:moveTo>
                    <a:pt x="78" y="96"/>
                  </a:moveTo>
                  <a:lnTo>
                    <a:pt x="80" y="96"/>
                  </a:lnTo>
                  <a:lnTo>
                    <a:pt x="80" y="98"/>
                  </a:lnTo>
                  <a:lnTo>
                    <a:pt x="80" y="99"/>
                  </a:lnTo>
                  <a:lnTo>
                    <a:pt x="80" y="98"/>
                  </a:lnTo>
                  <a:lnTo>
                    <a:pt x="78" y="98"/>
                  </a:lnTo>
                  <a:lnTo>
                    <a:pt x="78" y="96"/>
                  </a:lnTo>
                  <a:close/>
                  <a:moveTo>
                    <a:pt x="115" y="96"/>
                  </a:moveTo>
                  <a:lnTo>
                    <a:pt x="117" y="96"/>
                  </a:lnTo>
                  <a:lnTo>
                    <a:pt x="117" y="98"/>
                  </a:lnTo>
                  <a:lnTo>
                    <a:pt x="117" y="96"/>
                  </a:lnTo>
                  <a:lnTo>
                    <a:pt x="117" y="98"/>
                  </a:lnTo>
                  <a:lnTo>
                    <a:pt x="115" y="98"/>
                  </a:lnTo>
                  <a:lnTo>
                    <a:pt x="115" y="96"/>
                  </a:lnTo>
                  <a:close/>
                  <a:moveTo>
                    <a:pt x="97" y="94"/>
                  </a:moveTo>
                  <a:lnTo>
                    <a:pt x="97" y="96"/>
                  </a:lnTo>
                  <a:lnTo>
                    <a:pt x="97" y="94"/>
                  </a:lnTo>
                  <a:lnTo>
                    <a:pt x="97" y="96"/>
                  </a:lnTo>
                  <a:lnTo>
                    <a:pt x="97" y="94"/>
                  </a:lnTo>
                  <a:close/>
                  <a:moveTo>
                    <a:pt x="88" y="94"/>
                  </a:moveTo>
                  <a:lnTo>
                    <a:pt x="88" y="96"/>
                  </a:lnTo>
                  <a:lnTo>
                    <a:pt x="88" y="98"/>
                  </a:lnTo>
                  <a:lnTo>
                    <a:pt x="86" y="98"/>
                  </a:lnTo>
                  <a:lnTo>
                    <a:pt x="86" y="96"/>
                  </a:lnTo>
                  <a:lnTo>
                    <a:pt x="86" y="94"/>
                  </a:lnTo>
                  <a:lnTo>
                    <a:pt x="88" y="94"/>
                  </a:lnTo>
                  <a:close/>
                  <a:moveTo>
                    <a:pt x="113" y="94"/>
                  </a:moveTo>
                  <a:lnTo>
                    <a:pt x="115" y="94"/>
                  </a:lnTo>
                  <a:lnTo>
                    <a:pt x="115" y="96"/>
                  </a:lnTo>
                  <a:lnTo>
                    <a:pt x="113" y="96"/>
                  </a:lnTo>
                  <a:lnTo>
                    <a:pt x="113" y="94"/>
                  </a:lnTo>
                  <a:lnTo>
                    <a:pt x="113" y="92"/>
                  </a:lnTo>
                  <a:lnTo>
                    <a:pt x="113" y="94"/>
                  </a:lnTo>
                  <a:close/>
                  <a:moveTo>
                    <a:pt x="94" y="96"/>
                  </a:moveTo>
                  <a:lnTo>
                    <a:pt x="94" y="98"/>
                  </a:lnTo>
                  <a:lnTo>
                    <a:pt x="92" y="98"/>
                  </a:lnTo>
                  <a:lnTo>
                    <a:pt x="90" y="98"/>
                  </a:lnTo>
                  <a:lnTo>
                    <a:pt x="90" y="96"/>
                  </a:lnTo>
                  <a:lnTo>
                    <a:pt x="90" y="94"/>
                  </a:lnTo>
                  <a:lnTo>
                    <a:pt x="92" y="94"/>
                  </a:lnTo>
                  <a:lnTo>
                    <a:pt x="92" y="92"/>
                  </a:lnTo>
                  <a:lnTo>
                    <a:pt x="94" y="94"/>
                  </a:lnTo>
                  <a:lnTo>
                    <a:pt x="94" y="96"/>
                  </a:lnTo>
                  <a:close/>
                  <a:moveTo>
                    <a:pt x="76" y="92"/>
                  </a:moveTo>
                  <a:lnTo>
                    <a:pt x="76" y="94"/>
                  </a:lnTo>
                  <a:lnTo>
                    <a:pt x="74" y="94"/>
                  </a:lnTo>
                  <a:lnTo>
                    <a:pt x="76" y="92"/>
                  </a:lnTo>
                  <a:close/>
                  <a:moveTo>
                    <a:pt x="55" y="92"/>
                  </a:moveTo>
                  <a:lnTo>
                    <a:pt x="53" y="92"/>
                  </a:lnTo>
                  <a:lnTo>
                    <a:pt x="55" y="92"/>
                  </a:lnTo>
                  <a:close/>
                  <a:moveTo>
                    <a:pt x="61" y="90"/>
                  </a:moveTo>
                  <a:lnTo>
                    <a:pt x="59" y="90"/>
                  </a:lnTo>
                  <a:lnTo>
                    <a:pt x="61" y="90"/>
                  </a:lnTo>
                  <a:close/>
                  <a:moveTo>
                    <a:pt x="109" y="90"/>
                  </a:moveTo>
                  <a:lnTo>
                    <a:pt x="109" y="92"/>
                  </a:lnTo>
                  <a:lnTo>
                    <a:pt x="109" y="90"/>
                  </a:lnTo>
                  <a:close/>
                  <a:moveTo>
                    <a:pt x="76" y="88"/>
                  </a:moveTo>
                  <a:lnTo>
                    <a:pt x="76" y="90"/>
                  </a:lnTo>
                  <a:lnTo>
                    <a:pt x="74" y="90"/>
                  </a:lnTo>
                  <a:lnTo>
                    <a:pt x="74" y="88"/>
                  </a:lnTo>
                  <a:lnTo>
                    <a:pt x="74" y="86"/>
                  </a:lnTo>
                  <a:lnTo>
                    <a:pt x="74" y="88"/>
                  </a:lnTo>
                  <a:lnTo>
                    <a:pt x="76" y="88"/>
                  </a:lnTo>
                  <a:close/>
                  <a:moveTo>
                    <a:pt x="90" y="86"/>
                  </a:moveTo>
                  <a:lnTo>
                    <a:pt x="90" y="88"/>
                  </a:lnTo>
                  <a:lnTo>
                    <a:pt x="90" y="86"/>
                  </a:lnTo>
                  <a:lnTo>
                    <a:pt x="92" y="86"/>
                  </a:lnTo>
                  <a:lnTo>
                    <a:pt x="92" y="88"/>
                  </a:lnTo>
                  <a:lnTo>
                    <a:pt x="90" y="88"/>
                  </a:lnTo>
                  <a:lnTo>
                    <a:pt x="90" y="86"/>
                  </a:lnTo>
                  <a:close/>
                  <a:moveTo>
                    <a:pt x="84" y="88"/>
                  </a:moveTo>
                  <a:lnTo>
                    <a:pt x="82" y="90"/>
                  </a:lnTo>
                  <a:lnTo>
                    <a:pt x="82" y="88"/>
                  </a:lnTo>
                  <a:lnTo>
                    <a:pt x="82" y="86"/>
                  </a:lnTo>
                  <a:lnTo>
                    <a:pt x="84" y="86"/>
                  </a:lnTo>
                  <a:lnTo>
                    <a:pt x="84" y="88"/>
                  </a:lnTo>
                  <a:close/>
                  <a:moveTo>
                    <a:pt x="61" y="86"/>
                  </a:moveTo>
                  <a:lnTo>
                    <a:pt x="59" y="86"/>
                  </a:lnTo>
                  <a:lnTo>
                    <a:pt x="61" y="86"/>
                  </a:lnTo>
                  <a:close/>
                  <a:moveTo>
                    <a:pt x="80" y="84"/>
                  </a:moveTo>
                  <a:lnTo>
                    <a:pt x="78" y="84"/>
                  </a:lnTo>
                  <a:lnTo>
                    <a:pt x="80" y="84"/>
                  </a:lnTo>
                  <a:close/>
                  <a:moveTo>
                    <a:pt x="86" y="84"/>
                  </a:moveTo>
                  <a:lnTo>
                    <a:pt x="88" y="84"/>
                  </a:lnTo>
                  <a:lnTo>
                    <a:pt x="88" y="86"/>
                  </a:lnTo>
                  <a:lnTo>
                    <a:pt x="86" y="86"/>
                  </a:lnTo>
                  <a:lnTo>
                    <a:pt x="86" y="84"/>
                  </a:lnTo>
                  <a:lnTo>
                    <a:pt x="84" y="84"/>
                  </a:lnTo>
                  <a:lnTo>
                    <a:pt x="84" y="82"/>
                  </a:lnTo>
                  <a:lnTo>
                    <a:pt x="86" y="82"/>
                  </a:lnTo>
                  <a:lnTo>
                    <a:pt x="86" y="84"/>
                  </a:lnTo>
                  <a:close/>
                  <a:moveTo>
                    <a:pt x="74" y="82"/>
                  </a:moveTo>
                  <a:lnTo>
                    <a:pt x="74" y="84"/>
                  </a:lnTo>
                  <a:lnTo>
                    <a:pt x="74" y="86"/>
                  </a:lnTo>
                  <a:lnTo>
                    <a:pt x="72" y="86"/>
                  </a:lnTo>
                  <a:lnTo>
                    <a:pt x="72" y="84"/>
                  </a:lnTo>
                  <a:lnTo>
                    <a:pt x="74" y="84"/>
                  </a:lnTo>
                  <a:lnTo>
                    <a:pt x="72" y="84"/>
                  </a:lnTo>
                  <a:lnTo>
                    <a:pt x="72" y="82"/>
                  </a:lnTo>
                  <a:lnTo>
                    <a:pt x="74" y="82"/>
                  </a:lnTo>
                  <a:close/>
                  <a:moveTo>
                    <a:pt x="105" y="84"/>
                  </a:moveTo>
                  <a:lnTo>
                    <a:pt x="103" y="86"/>
                  </a:lnTo>
                  <a:lnTo>
                    <a:pt x="101" y="86"/>
                  </a:lnTo>
                  <a:lnTo>
                    <a:pt x="99" y="86"/>
                  </a:lnTo>
                  <a:lnTo>
                    <a:pt x="99" y="84"/>
                  </a:lnTo>
                  <a:lnTo>
                    <a:pt x="101" y="84"/>
                  </a:lnTo>
                  <a:lnTo>
                    <a:pt x="103" y="84"/>
                  </a:lnTo>
                  <a:lnTo>
                    <a:pt x="105" y="84"/>
                  </a:lnTo>
                  <a:lnTo>
                    <a:pt x="105" y="82"/>
                  </a:lnTo>
                  <a:lnTo>
                    <a:pt x="105" y="84"/>
                  </a:lnTo>
                  <a:close/>
                  <a:moveTo>
                    <a:pt x="61" y="82"/>
                  </a:moveTo>
                  <a:lnTo>
                    <a:pt x="59" y="82"/>
                  </a:lnTo>
                  <a:lnTo>
                    <a:pt x="61" y="80"/>
                  </a:lnTo>
                  <a:lnTo>
                    <a:pt x="61" y="82"/>
                  </a:lnTo>
                  <a:close/>
                  <a:moveTo>
                    <a:pt x="115" y="82"/>
                  </a:moveTo>
                  <a:lnTo>
                    <a:pt x="115" y="80"/>
                  </a:lnTo>
                  <a:lnTo>
                    <a:pt x="117" y="80"/>
                  </a:lnTo>
                  <a:lnTo>
                    <a:pt x="117" y="82"/>
                  </a:lnTo>
                  <a:lnTo>
                    <a:pt x="115" y="82"/>
                  </a:lnTo>
                  <a:lnTo>
                    <a:pt x="115" y="84"/>
                  </a:lnTo>
                  <a:lnTo>
                    <a:pt x="113" y="84"/>
                  </a:lnTo>
                  <a:lnTo>
                    <a:pt x="113" y="82"/>
                  </a:lnTo>
                  <a:lnTo>
                    <a:pt x="111" y="82"/>
                  </a:lnTo>
                  <a:lnTo>
                    <a:pt x="109" y="82"/>
                  </a:lnTo>
                  <a:lnTo>
                    <a:pt x="111" y="82"/>
                  </a:lnTo>
                  <a:lnTo>
                    <a:pt x="111" y="80"/>
                  </a:lnTo>
                  <a:lnTo>
                    <a:pt x="113" y="80"/>
                  </a:lnTo>
                  <a:lnTo>
                    <a:pt x="115" y="80"/>
                  </a:lnTo>
                  <a:lnTo>
                    <a:pt x="115" y="82"/>
                  </a:lnTo>
                  <a:close/>
                  <a:moveTo>
                    <a:pt x="17" y="80"/>
                  </a:moveTo>
                  <a:lnTo>
                    <a:pt x="19" y="80"/>
                  </a:lnTo>
                  <a:lnTo>
                    <a:pt x="19" y="82"/>
                  </a:lnTo>
                  <a:lnTo>
                    <a:pt x="21" y="82"/>
                  </a:lnTo>
                  <a:lnTo>
                    <a:pt x="19" y="82"/>
                  </a:lnTo>
                  <a:lnTo>
                    <a:pt x="19" y="84"/>
                  </a:lnTo>
                  <a:lnTo>
                    <a:pt x="17" y="84"/>
                  </a:lnTo>
                  <a:lnTo>
                    <a:pt x="17" y="82"/>
                  </a:lnTo>
                  <a:lnTo>
                    <a:pt x="15" y="82"/>
                  </a:lnTo>
                  <a:lnTo>
                    <a:pt x="15" y="80"/>
                  </a:lnTo>
                  <a:lnTo>
                    <a:pt x="15" y="78"/>
                  </a:lnTo>
                  <a:lnTo>
                    <a:pt x="17" y="78"/>
                  </a:lnTo>
                  <a:lnTo>
                    <a:pt x="17" y="80"/>
                  </a:lnTo>
                  <a:close/>
                  <a:moveTo>
                    <a:pt x="82" y="78"/>
                  </a:moveTo>
                  <a:lnTo>
                    <a:pt x="84" y="78"/>
                  </a:lnTo>
                  <a:lnTo>
                    <a:pt x="84" y="80"/>
                  </a:lnTo>
                  <a:lnTo>
                    <a:pt x="84" y="82"/>
                  </a:lnTo>
                  <a:lnTo>
                    <a:pt x="84" y="80"/>
                  </a:lnTo>
                  <a:lnTo>
                    <a:pt x="84" y="82"/>
                  </a:lnTo>
                  <a:lnTo>
                    <a:pt x="82" y="82"/>
                  </a:lnTo>
                  <a:lnTo>
                    <a:pt x="82" y="80"/>
                  </a:lnTo>
                  <a:lnTo>
                    <a:pt x="80" y="80"/>
                  </a:lnTo>
                  <a:lnTo>
                    <a:pt x="80" y="78"/>
                  </a:lnTo>
                  <a:lnTo>
                    <a:pt x="78" y="78"/>
                  </a:lnTo>
                  <a:lnTo>
                    <a:pt x="80" y="78"/>
                  </a:lnTo>
                  <a:lnTo>
                    <a:pt x="78" y="78"/>
                  </a:lnTo>
                  <a:lnTo>
                    <a:pt x="78" y="76"/>
                  </a:lnTo>
                  <a:lnTo>
                    <a:pt x="80" y="76"/>
                  </a:lnTo>
                  <a:lnTo>
                    <a:pt x="82" y="76"/>
                  </a:lnTo>
                  <a:lnTo>
                    <a:pt x="82" y="78"/>
                  </a:lnTo>
                  <a:close/>
                  <a:moveTo>
                    <a:pt x="61" y="76"/>
                  </a:moveTo>
                  <a:lnTo>
                    <a:pt x="61" y="78"/>
                  </a:lnTo>
                  <a:lnTo>
                    <a:pt x="59" y="78"/>
                  </a:lnTo>
                  <a:lnTo>
                    <a:pt x="61" y="78"/>
                  </a:lnTo>
                  <a:lnTo>
                    <a:pt x="61" y="76"/>
                  </a:lnTo>
                  <a:lnTo>
                    <a:pt x="59" y="76"/>
                  </a:lnTo>
                  <a:lnTo>
                    <a:pt x="59" y="78"/>
                  </a:lnTo>
                  <a:lnTo>
                    <a:pt x="59" y="76"/>
                  </a:lnTo>
                  <a:lnTo>
                    <a:pt x="61" y="76"/>
                  </a:lnTo>
                  <a:close/>
                  <a:moveTo>
                    <a:pt x="13" y="67"/>
                  </a:moveTo>
                  <a:lnTo>
                    <a:pt x="15" y="69"/>
                  </a:lnTo>
                  <a:lnTo>
                    <a:pt x="15" y="71"/>
                  </a:lnTo>
                  <a:lnTo>
                    <a:pt x="15" y="73"/>
                  </a:lnTo>
                  <a:lnTo>
                    <a:pt x="17" y="73"/>
                  </a:lnTo>
                  <a:lnTo>
                    <a:pt x="17" y="74"/>
                  </a:lnTo>
                  <a:lnTo>
                    <a:pt x="15" y="74"/>
                  </a:lnTo>
                  <a:lnTo>
                    <a:pt x="13" y="74"/>
                  </a:lnTo>
                  <a:lnTo>
                    <a:pt x="13" y="73"/>
                  </a:lnTo>
                  <a:lnTo>
                    <a:pt x="11" y="73"/>
                  </a:lnTo>
                  <a:lnTo>
                    <a:pt x="13" y="73"/>
                  </a:lnTo>
                  <a:lnTo>
                    <a:pt x="11" y="71"/>
                  </a:lnTo>
                  <a:lnTo>
                    <a:pt x="11" y="73"/>
                  </a:lnTo>
                  <a:lnTo>
                    <a:pt x="11" y="74"/>
                  </a:lnTo>
                  <a:lnTo>
                    <a:pt x="11" y="73"/>
                  </a:lnTo>
                  <a:lnTo>
                    <a:pt x="9" y="73"/>
                  </a:lnTo>
                  <a:lnTo>
                    <a:pt x="11" y="73"/>
                  </a:lnTo>
                  <a:lnTo>
                    <a:pt x="11" y="71"/>
                  </a:lnTo>
                  <a:lnTo>
                    <a:pt x="11" y="69"/>
                  </a:lnTo>
                  <a:lnTo>
                    <a:pt x="11" y="71"/>
                  </a:lnTo>
                  <a:lnTo>
                    <a:pt x="13" y="71"/>
                  </a:lnTo>
                  <a:lnTo>
                    <a:pt x="13" y="69"/>
                  </a:lnTo>
                  <a:lnTo>
                    <a:pt x="13" y="67"/>
                  </a:lnTo>
                  <a:close/>
                  <a:moveTo>
                    <a:pt x="15" y="67"/>
                  </a:moveTo>
                  <a:lnTo>
                    <a:pt x="15" y="69"/>
                  </a:lnTo>
                  <a:lnTo>
                    <a:pt x="17" y="69"/>
                  </a:lnTo>
                  <a:lnTo>
                    <a:pt x="15" y="69"/>
                  </a:lnTo>
                  <a:lnTo>
                    <a:pt x="17" y="69"/>
                  </a:lnTo>
                  <a:lnTo>
                    <a:pt x="17" y="71"/>
                  </a:lnTo>
                  <a:lnTo>
                    <a:pt x="15" y="71"/>
                  </a:lnTo>
                  <a:lnTo>
                    <a:pt x="15" y="69"/>
                  </a:lnTo>
                  <a:lnTo>
                    <a:pt x="15" y="67"/>
                  </a:lnTo>
                  <a:close/>
                  <a:moveTo>
                    <a:pt x="101" y="65"/>
                  </a:moveTo>
                  <a:lnTo>
                    <a:pt x="103" y="65"/>
                  </a:lnTo>
                  <a:lnTo>
                    <a:pt x="103" y="67"/>
                  </a:lnTo>
                  <a:lnTo>
                    <a:pt x="101" y="67"/>
                  </a:lnTo>
                  <a:lnTo>
                    <a:pt x="103" y="67"/>
                  </a:lnTo>
                  <a:lnTo>
                    <a:pt x="101" y="67"/>
                  </a:lnTo>
                  <a:lnTo>
                    <a:pt x="103" y="67"/>
                  </a:lnTo>
                  <a:lnTo>
                    <a:pt x="101" y="69"/>
                  </a:lnTo>
                  <a:lnTo>
                    <a:pt x="103" y="69"/>
                  </a:lnTo>
                  <a:lnTo>
                    <a:pt x="103" y="71"/>
                  </a:lnTo>
                  <a:lnTo>
                    <a:pt x="101" y="71"/>
                  </a:lnTo>
                  <a:lnTo>
                    <a:pt x="101" y="73"/>
                  </a:lnTo>
                  <a:lnTo>
                    <a:pt x="99" y="73"/>
                  </a:lnTo>
                  <a:lnTo>
                    <a:pt x="97" y="73"/>
                  </a:lnTo>
                  <a:lnTo>
                    <a:pt x="97" y="71"/>
                  </a:lnTo>
                  <a:lnTo>
                    <a:pt x="97" y="73"/>
                  </a:lnTo>
                  <a:lnTo>
                    <a:pt x="97" y="71"/>
                  </a:lnTo>
                  <a:lnTo>
                    <a:pt x="99" y="71"/>
                  </a:lnTo>
                  <a:lnTo>
                    <a:pt x="99" y="69"/>
                  </a:lnTo>
                  <a:lnTo>
                    <a:pt x="99" y="67"/>
                  </a:lnTo>
                  <a:lnTo>
                    <a:pt x="97" y="67"/>
                  </a:lnTo>
                  <a:lnTo>
                    <a:pt x="97" y="65"/>
                  </a:lnTo>
                  <a:lnTo>
                    <a:pt x="99" y="65"/>
                  </a:lnTo>
                  <a:lnTo>
                    <a:pt x="101" y="65"/>
                  </a:lnTo>
                  <a:close/>
                  <a:moveTo>
                    <a:pt x="94" y="65"/>
                  </a:moveTo>
                  <a:lnTo>
                    <a:pt x="92" y="65"/>
                  </a:lnTo>
                  <a:lnTo>
                    <a:pt x="94" y="65"/>
                  </a:lnTo>
                  <a:close/>
                  <a:moveTo>
                    <a:pt x="19" y="65"/>
                  </a:moveTo>
                  <a:lnTo>
                    <a:pt x="19" y="63"/>
                  </a:lnTo>
                  <a:lnTo>
                    <a:pt x="19" y="65"/>
                  </a:lnTo>
                  <a:close/>
                  <a:moveTo>
                    <a:pt x="17" y="63"/>
                  </a:moveTo>
                  <a:lnTo>
                    <a:pt x="17" y="65"/>
                  </a:lnTo>
                  <a:lnTo>
                    <a:pt x="17" y="63"/>
                  </a:lnTo>
                  <a:close/>
                  <a:moveTo>
                    <a:pt x="15" y="63"/>
                  </a:moveTo>
                  <a:lnTo>
                    <a:pt x="17" y="63"/>
                  </a:lnTo>
                  <a:lnTo>
                    <a:pt x="15" y="63"/>
                  </a:lnTo>
                  <a:lnTo>
                    <a:pt x="15" y="65"/>
                  </a:lnTo>
                  <a:lnTo>
                    <a:pt x="15" y="63"/>
                  </a:lnTo>
                  <a:lnTo>
                    <a:pt x="13" y="65"/>
                  </a:lnTo>
                  <a:lnTo>
                    <a:pt x="13" y="63"/>
                  </a:lnTo>
                  <a:lnTo>
                    <a:pt x="13" y="61"/>
                  </a:lnTo>
                  <a:lnTo>
                    <a:pt x="15" y="61"/>
                  </a:lnTo>
                  <a:lnTo>
                    <a:pt x="15" y="59"/>
                  </a:lnTo>
                  <a:lnTo>
                    <a:pt x="17" y="59"/>
                  </a:lnTo>
                  <a:lnTo>
                    <a:pt x="17" y="61"/>
                  </a:lnTo>
                  <a:lnTo>
                    <a:pt x="15" y="63"/>
                  </a:lnTo>
                  <a:close/>
                  <a:moveTo>
                    <a:pt x="78" y="59"/>
                  </a:moveTo>
                  <a:lnTo>
                    <a:pt x="78" y="61"/>
                  </a:lnTo>
                  <a:lnTo>
                    <a:pt x="76" y="61"/>
                  </a:lnTo>
                  <a:lnTo>
                    <a:pt x="78" y="61"/>
                  </a:lnTo>
                  <a:lnTo>
                    <a:pt x="76" y="59"/>
                  </a:lnTo>
                  <a:lnTo>
                    <a:pt x="74" y="59"/>
                  </a:lnTo>
                  <a:lnTo>
                    <a:pt x="76" y="59"/>
                  </a:lnTo>
                  <a:lnTo>
                    <a:pt x="76" y="57"/>
                  </a:lnTo>
                  <a:lnTo>
                    <a:pt x="78" y="57"/>
                  </a:lnTo>
                  <a:lnTo>
                    <a:pt x="76" y="59"/>
                  </a:lnTo>
                  <a:lnTo>
                    <a:pt x="78" y="59"/>
                  </a:lnTo>
                  <a:close/>
                  <a:moveTo>
                    <a:pt x="59" y="59"/>
                  </a:moveTo>
                  <a:lnTo>
                    <a:pt x="61" y="59"/>
                  </a:lnTo>
                  <a:lnTo>
                    <a:pt x="61" y="61"/>
                  </a:lnTo>
                  <a:lnTo>
                    <a:pt x="63" y="61"/>
                  </a:lnTo>
                  <a:lnTo>
                    <a:pt x="65" y="61"/>
                  </a:lnTo>
                  <a:lnTo>
                    <a:pt x="65" y="63"/>
                  </a:lnTo>
                  <a:lnTo>
                    <a:pt x="67" y="63"/>
                  </a:lnTo>
                  <a:lnTo>
                    <a:pt x="69" y="63"/>
                  </a:lnTo>
                  <a:lnTo>
                    <a:pt x="71" y="63"/>
                  </a:lnTo>
                  <a:lnTo>
                    <a:pt x="71" y="65"/>
                  </a:lnTo>
                  <a:lnTo>
                    <a:pt x="72" y="65"/>
                  </a:lnTo>
                  <a:lnTo>
                    <a:pt x="72" y="67"/>
                  </a:lnTo>
                  <a:lnTo>
                    <a:pt x="71" y="67"/>
                  </a:lnTo>
                  <a:lnTo>
                    <a:pt x="71" y="69"/>
                  </a:lnTo>
                  <a:lnTo>
                    <a:pt x="72" y="69"/>
                  </a:lnTo>
                  <a:lnTo>
                    <a:pt x="72" y="71"/>
                  </a:lnTo>
                  <a:lnTo>
                    <a:pt x="72" y="73"/>
                  </a:lnTo>
                  <a:lnTo>
                    <a:pt x="74" y="73"/>
                  </a:lnTo>
                  <a:lnTo>
                    <a:pt x="74" y="74"/>
                  </a:lnTo>
                  <a:lnTo>
                    <a:pt x="76" y="74"/>
                  </a:lnTo>
                  <a:lnTo>
                    <a:pt x="78" y="73"/>
                  </a:lnTo>
                  <a:lnTo>
                    <a:pt x="78" y="74"/>
                  </a:lnTo>
                  <a:lnTo>
                    <a:pt x="78" y="76"/>
                  </a:lnTo>
                  <a:lnTo>
                    <a:pt x="76" y="76"/>
                  </a:lnTo>
                  <a:lnTo>
                    <a:pt x="76" y="78"/>
                  </a:lnTo>
                  <a:lnTo>
                    <a:pt x="76" y="76"/>
                  </a:lnTo>
                  <a:lnTo>
                    <a:pt x="74" y="76"/>
                  </a:lnTo>
                  <a:lnTo>
                    <a:pt x="72" y="76"/>
                  </a:lnTo>
                  <a:lnTo>
                    <a:pt x="72" y="74"/>
                  </a:lnTo>
                  <a:lnTo>
                    <a:pt x="71" y="74"/>
                  </a:lnTo>
                  <a:lnTo>
                    <a:pt x="71" y="73"/>
                  </a:lnTo>
                  <a:lnTo>
                    <a:pt x="71" y="71"/>
                  </a:lnTo>
                  <a:lnTo>
                    <a:pt x="69" y="71"/>
                  </a:lnTo>
                  <a:lnTo>
                    <a:pt x="69" y="69"/>
                  </a:lnTo>
                  <a:lnTo>
                    <a:pt x="67" y="69"/>
                  </a:lnTo>
                  <a:lnTo>
                    <a:pt x="65" y="69"/>
                  </a:lnTo>
                  <a:lnTo>
                    <a:pt x="63" y="69"/>
                  </a:lnTo>
                  <a:lnTo>
                    <a:pt x="63" y="67"/>
                  </a:lnTo>
                  <a:lnTo>
                    <a:pt x="61" y="67"/>
                  </a:lnTo>
                  <a:lnTo>
                    <a:pt x="63" y="67"/>
                  </a:lnTo>
                  <a:lnTo>
                    <a:pt x="63" y="65"/>
                  </a:lnTo>
                  <a:lnTo>
                    <a:pt x="61" y="65"/>
                  </a:lnTo>
                  <a:lnTo>
                    <a:pt x="61" y="63"/>
                  </a:lnTo>
                  <a:lnTo>
                    <a:pt x="59" y="63"/>
                  </a:lnTo>
                  <a:lnTo>
                    <a:pt x="57" y="61"/>
                  </a:lnTo>
                  <a:lnTo>
                    <a:pt x="55" y="59"/>
                  </a:lnTo>
                  <a:lnTo>
                    <a:pt x="53" y="59"/>
                  </a:lnTo>
                  <a:lnTo>
                    <a:pt x="51" y="59"/>
                  </a:lnTo>
                  <a:lnTo>
                    <a:pt x="49" y="59"/>
                  </a:lnTo>
                  <a:lnTo>
                    <a:pt x="51" y="59"/>
                  </a:lnTo>
                  <a:lnTo>
                    <a:pt x="51" y="57"/>
                  </a:lnTo>
                  <a:lnTo>
                    <a:pt x="53" y="57"/>
                  </a:lnTo>
                  <a:lnTo>
                    <a:pt x="55" y="55"/>
                  </a:lnTo>
                  <a:lnTo>
                    <a:pt x="57" y="55"/>
                  </a:lnTo>
                  <a:lnTo>
                    <a:pt x="59" y="55"/>
                  </a:lnTo>
                  <a:lnTo>
                    <a:pt x="59" y="57"/>
                  </a:lnTo>
                  <a:lnTo>
                    <a:pt x="59" y="59"/>
                  </a:lnTo>
                  <a:close/>
                  <a:moveTo>
                    <a:pt x="61" y="53"/>
                  </a:moveTo>
                  <a:lnTo>
                    <a:pt x="59" y="53"/>
                  </a:lnTo>
                  <a:lnTo>
                    <a:pt x="59" y="51"/>
                  </a:lnTo>
                  <a:lnTo>
                    <a:pt x="61" y="51"/>
                  </a:lnTo>
                  <a:lnTo>
                    <a:pt x="61" y="53"/>
                  </a:lnTo>
                  <a:close/>
                  <a:moveTo>
                    <a:pt x="61" y="51"/>
                  </a:moveTo>
                  <a:lnTo>
                    <a:pt x="63" y="51"/>
                  </a:lnTo>
                  <a:lnTo>
                    <a:pt x="63" y="53"/>
                  </a:lnTo>
                  <a:lnTo>
                    <a:pt x="65" y="53"/>
                  </a:lnTo>
                  <a:lnTo>
                    <a:pt x="63" y="53"/>
                  </a:lnTo>
                  <a:lnTo>
                    <a:pt x="65" y="53"/>
                  </a:lnTo>
                  <a:lnTo>
                    <a:pt x="65" y="55"/>
                  </a:lnTo>
                  <a:lnTo>
                    <a:pt x="63" y="55"/>
                  </a:lnTo>
                  <a:lnTo>
                    <a:pt x="63" y="53"/>
                  </a:lnTo>
                  <a:lnTo>
                    <a:pt x="61" y="51"/>
                  </a:lnTo>
                  <a:close/>
                  <a:moveTo>
                    <a:pt x="7" y="51"/>
                  </a:moveTo>
                  <a:lnTo>
                    <a:pt x="7" y="53"/>
                  </a:lnTo>
                  <a:lnTo>
                    <a:pt x="7" y="51"/>
                  </a:lnTo>
                  <a:close/>
                  <a:moveTo>
                    <a:pt x="67" y="53"/>
                  </a:moveTo>
                  <a:lnTo>
                    <a:pt x="65" y="53"/>
                  </a:lnTo>
                  <a:lnTo>
                    <a:pt x="67" y="53"/>
                  </a:lnTo>
                  <a:lnTo>
                    <a:pt x="67" y="51"/>
                  </a:lnTo>
                  <a:lnTo>
                    <a:pt x="67" y="50"/>
                  </a:lnTo>
                  <a:lnTo>
                    <a:pt x="67" y="51"/>
                  </a:lnTo>
                  <a:lnTo>
                    <a:pt x="69" y="51"/>
                  </a:lnTo>
                  <a:lnTo>
                    <a:pt x="67" y="51"/>
                  </a:lnTo>
                  <a:lnTo>
                    <a:pt x="67" y="53"/>
                  </a:lnTo>
                  <a:close/>
                  <a:moveTo>
                    <a:pt x="69" y="50"/>
                  </a:moveTo>
                  <a:lnTo>
                    <a:pt x="71" y="50"/>
                  </a:lnTo>
                  <a:lnTo>
                    <a:pt x="69" y="50"/>
                  </a:lnTo>
                  <a:close/>
                  <a:moveTo>
                    <a:pt x="107" y="50"/>
                  </a:moveTo>
                  <a:lnTo>
                    <a:pt x="105" y="50"/>
                  </a:lnTo>
                  <a:lnTo>
                    <a:pt x="105" y="51"/>
                  </a:lnTo>
                  <a:lnTo>
                    <a:pt x="107" y="51"/>
                  </a:lnTo>
                  <a:lnTo>
                    <a:pt x="109" y="53"/>
                  </a:lnTo>
                  <a:lnTo>
                    <a:pt x="109" y="55"/>
                  </a:lnTo>
                  <a:lnTo>
                    <a:pt x="109" y="53"/>
                  </a:lnTo>
                  <a:lnTo>
                    <a:pt x="107" y="53"/>
                  </a:lnTo>
                  <a:lnTo>
                    <a:pt x="107" y="55"/>
                  </a:lnTo>
                  <a:lnTo>
                    <a:pt x="109" y="55"/>
                  </a:lnTo>
                  <a:lnTo>
                    <a:pt x="109" y="57"/>
                  </a:lnTo>
                  <a:lnTo>
                    <a:pt x="107" y="57"/>
                  </a:lnTo>
                  <a:lnTo>
                    <a:pt x="105" y="57"/>
                  </a:lnTo>
                  <a:lnTo>
                    <a:pt x="105" y="55"/>
                  </a:lnTo>
                  <a:lnTo>
                    <a:pt x="103" y="55"/>
                  </a:lnTo>
                  <a:lnTo>
                    <a:pt x="101" y="55"/>
                  </a:lnTo>
                  <a:lnTo>
                    <a:pt x="103" y="53"/>
                  </a:lnTo>
                  <a:lnTo>
                    <a:pt x="105" y="53"/>
                  </a:lnTo>
                  <a:lnTo>
                    <a:pt x="105" y="51"/>
                  </a:lnTo>
                  <a:lnTo>
                    <a:pt x="103" y="51"/>
                  </a:lnTo>
                  <a:lnTo>
                    <a:pt x="103" y="53"/>
                  </a:lnTo>
                  <a:lnTo>
                    <a:pt x="101" y="53"/>
                  </a:lnTo>
                  <a:lnTo>
                    <a:pt x="101" y="55"/>
                  </a:lnTo>
                  <a:lnTo>
                    <a:pt x="99" y="53"/>
                  </a:lnTo>
                  <a:lnTo>
                    <a:pt x="97" y="53"/>
                  </a:lnTo>
                  <a:lnTo>
                    <a:pt x="97" y="51"/>
                  </a:lnTo>
                  <a:lnTo>
                    <a:pt x="99" y="50"/>
                  </a:lnTo>
                  <a:lnTo>
                    <a:pt x="99" y="51"/>
                  </a:lnTo>
                  <a:lnTo>
                    <a:pt x="99" y="50"/>
                  </a:lnTo>
                  <a:lnTo>
                    <a:pt x="101" y="50"/>
                  </a:lnTo>
                  <a:lnTo>
                    <a:pt x="103" y="50"/>
                  </a:lnTo>
                  <a:lnTo>
                    <a:pt x="103" y="48"/>
                  </a:lnTo>
                  <a:lnTo>
                    <a:pt x="105" y="48"/>
                  </a:lnTo>
                  <a:lnTo>
                    <a:pt x="105" y="50"/>
                  </a:lnTo>
                  <a:lnTo>
                    <a:pt x="107" y="50"/>
                  </a:lnTo>
                  <a:close/>
                  <a:moveTo>
                    <a:pt x="84" y="48"/>
                  </a:moveTo>
                  <a:lnTo>
                    <a:pt x="84" y="46"/>
                  </a:lnTo>
                  <a:lnTo>
                    <a:pt x="84" y="44"/>
                  </a:lnTo>
                  <a:lnTo>
                    <a:pt x="84" y="46"/>
                  </a:lnTo>
                  <a:lnTo>
                    <a:pt x="84" y="48"/>
                  </a:lnTo>
                  <a:close/>
                  <a:moveTo>
                    <a:pt x="3" y="40"/>
                  </a:moveTo>
                  <a:lnTo>
                    <a:pt x="3" y="42"/>
                  </a:lnTo>
                  <a:lnTo>
                    <a:pt x="1" y="42"/>
                  </a:lnTo>
                  <a:lnTo>
                    <a:pt x="1" y="44"/>
                  </a:lnTo>
                  <a:lnTo>
                    <a:pt x="3" y="44"/>
                  </a:lnTo>
                  <a:lnTo>
                    <a:pt x="3" y="46"/>
                  </a:lnTo>
                  <a:lnTo>
                    <a:pt x="3" y="48"/>
                  </a:lnTo>
                  <a:lnTo>
                    <a:pt x="5" y="48"/>
                  </a:lnTo>
                  <a:lnTo>
                    <a:pt x="7" y="48"/>
                  </a:lnTo>
                  <a:lnTo>
                    <a:pt x="7" y="50"/>
                  </a:lnTo>
                  <a:lnTo>
                    <a:pt x="5" y="50"/>
                  </a:lnTo>
                  <a:lnTo>
                    <a:pt x="5" y="48"/>
                  </a:lnTo>
                  <a:lnTo>
                    <a:pt x="3" y="48"/>
                  </a:lnTo>
                  <a:lnTo>
                    <a:pt x="1" y="48"/>
                  </a:lnTo>
                  <a:lnTo>
                    <a:pt x="1" y="46"/>
                  </a:lnTo>
                  <a:lnTo>
                    <a:pt x="1" y="44"/>
                  </a:lnTo>
                  <a:lnTo>
                    <a:pt x="0" y="42"/>
                  </a:lnTo>
                  <a:lnTo>
                    <a:pt x="0" y="40"/>
                  </a:lnTo>
                  <a:lnTo>
                    <a:pt x="1" y="40"/>
                  </a:lnTo>
                  <a:lnTo>
                    <a:pt x="3" y="40"/>
                  </a:lnTo>
                  <a:close/>
                  <a:moveTo>
                    <a:pt x="92" y="36"/>
                  </a:moveTo>
                  <a:lnTo>
                    <a:pt x="90" y="36"/>
                  </a:lnTo>
                  <a:lnTo>
                    <a:pt x="90" y="38"/>
                  </a:lnTo>
                  <a:lnTo>
                    <a:pt x="90" y="40"/>
                  </a:lnTo>
                  <a:lnTo>
                    <a:pt x="88" y="40"/>
                  </a:lnTo>
                  <a:lnTo>
                    <a:pt x="88" y="38"/>
                  </a:lnTo>
                  <a:lnTo>
                    <a:pt x="88" y="40"/>
                  </a:lnTo>
                  <a:lnTo>
                    <a:pt x="86" y="40"/>
                  </a:lnTo>
                  <a:lnTo>
                    <a:pt x="86" y="38"/>
                  </a:lnTo>
                  <a:lnTo>
                    <a:pt x="86" y="40"/>
                  </a:lnTo>
                  <a:lnTo>
                    <a:pt x="86" y="38"/>
                  </a:lnTo>
                  <a:lnTo>
                    <a:pt x="84" y="40"/>
                  </a:lnTo>
                  <a:lnTo>
                    <a:pt x="84" y="38"/>
                  </a:lnTo>
                  <a:lnTo>
                    <a:pt x="86" y="38"/>
                  </a:lnTo>
                  <a:lnTo>
                    <a:pt x="84" y="38"/>
                  </a:lnTo>
                  <a:lnTo>
                    <a:pt x="86" y="38"/>
                  </a:lnTo>
                  <a:lnTo>
                    <a:pt x="84" y="38"/>
                  </a:lnTo>
                  <a:lnTo>
                    <a:pt x="86" y="38"/>
                  </a:lnTo>
                  <a:lnTo>
                    <a:pt x="84" y="36"/>
                  </a:lnTo>
                  <a:lnTo>
                    <a:pt x="86" y="36"/>
                  </a:lnTo>
                  <a:lnTo>
                    <a:pt x="88" y="36"/>
                  </a:lnTo>
                  <a:lnTo>
                    <a:pt x="90" y="36"/>
                  </a:lnTo>
                  <a:lnTo>
                    <a:pt x="92" y="36"/>
                  </a:lnTo>
                  <a:lnTo>
                    <a:pt x="92" y="34"/>
                  </a:lnTo>
                  <a:lnTo>
                    <a:pt x="92" y="36"/>
                  </a:lnTo>
                  <a:close/>
                  <a:moveTo>
                    <a:pt x="96" y="25"/>
                  </a:moveTo>
                  <a:lnTo>
                    <a:pt x="96" y="26"/>
                  </a:lnTo>
                  <a:lnTo>
                    <a:pt x="94" y="26"/>
                  </a:lnTo>
                  <a:lnTo>
                    <a:pt x="92" y="26"/>
                  </a:lnTo>
                  <a:lnTo>
                    <a:pt x="92" y="25"/>
                  </a:lnTo>
                  <a:lnTo>
                    <a:pt x="94" y="25"/>
                  </a:lnTo>
                  <a:lnTo>
                    <a:pt x="96" y="25"/>
                  </a:lnTo>
                  <a:close/>
                  <a:moveTo>
                    <a:pt x="80" y="23"/>
                  </a:moveTo>
                  <a:lnTo>
                    <a:pt x="78" y="23"/>
                  </a:lnTo>
                  <a:lnTo>
                    <a:pt x="78" y="25"/>
                  </a:lnTo>
                  <a:lnTo>
                    <a:pt x="78" y="23"/>
                  </a:lnTo>
                  <a:lnTo>
                    <a:pt x="76" y="23"/>
                  </a:lnTo>
                  <a:lnTo>
                    <a:pt x="76" y="21"/>
                  </a:lnTo>
                  <a:lnTo>
                    <a:pt x="78" y="19"/>
                  </a:lnTo>
                  <a:lnTo>
                    <a:pt x="80" y="19"/>
                  </a:lnTo>
                  <a:lnTo>
                    <a:pt x="80" y="21"/>
                  </a:lnTo>
                  <a:lnTo>
                    <a:pt x="80" y="23"/>
                  </a:lnTo>
                  <a:close/>
                  <a:moveTo>
                    <a:pt x="21" y="19"/>
                  </a:moveTo>
                  <a:lnTo>
                    <a:pt x="23" y="19"/>
                  </a:lnTo>
                  <a:lnTo>
                    <a:pt x="23" y="17"/>
                  </a:lnTo>
                  <a:lnTo>
                    <a:pt x="24" y="17"/>
                  </a:lnTo>
                  <a:lnTo>
                    <a:pt x="26" y="17"/>
                  </a:lnTo>
                  <a:lnTo>
                    <a:pt x="28" y="17"/>
                  </a:lnTo>
                  <a:lnTo>
                    <a:pt x="30" y="17"/>
                  </a:lnTo>
                  <a:lnTo>
                    <a:pt x="32" y="17"/>
                  </a:lnTo>
                  <a:lnTo>
                    <a:pt x="32" y="15"/>
                  </a:lnTo>
                  <a:lnTo>
                    <a:pt x="34" y="15"/>
                  </a:lnTo>
                  <a:lnTo>
                    <a:pt x="34" y="13"/>
                  </a:lnTo>
                  <a:lnTo>
                    <a:pt x="36" y="13"/>
                  </a:lnTo>
                  <a:lnTo>
                    <a:pt x="36" y="11"/>
                  </a:lnTo>
                  <a:lnTo>
                    <a:pt x="38" y="11"/>
                  </a:lnTo>
                  <a:lnTo>
                    <a:pt x="38" y="13"/>
                  </a:lnTo>
                  <a:lnTo>
                    <a:pt x="38" y="11"/>
                  </a:lnTo>
                  <a:lnTo>
                    <a:pt x="40" y="11"/>
                  </a:lnTo>
                  <a:lnTo>
                    <a:pt x="42" y="11"/>
                  </a:lnTo>
                  <a:lnTo>
                    <a:pt x="42" y="13"/>
                  </a:lnTo>
                  <a:lnTo>
                    <a:pt x="42" y="11"/>
                  </a:lnTo>
                  <a:lnTo>
                    <a:pt x="44" y="13"/>
                  </a:lnTo>
                  <a:lnTo>
                    <a:pt x="46" y="13"/>
                  </a:lnTo>
                  <a:lnTo>
                    <a:pt x="46" y="11"/>
                  </a:lnTo>
                  <a:lnTo>
                    <a:pt x="48" y="11"/>
                  </a:lnTo>
                  <a:lnTo>
                    <a:pt x="48" y="9"/>
                  </a:lnTo>
                  <a:lnTo>
                    <a:pt x="48" y="7"/>
                  </a:lnTo>
                  <a:lnTo>
                    <a:pt x="49" y="7"/>
                  </a:lnTo>
                  <a:lnTo>
                    <a:pt x="51" y="7"/>
                  </a:lnTo>
                  <a:lnTo>
                    <a:pt x="53" y="7"/>
                  </a:lnTo>
                  <a:lnTo>
                    <a:pt x="55" y="7"/>
                  </a:lnTo>
                  <a:lnTo>
                    <a:pt x="57" y="7"/>
                  </a:lnTo>
                  <a:lnTo>
                    <a:pt x="57" y="5"/>
                  </a:lnTo>
                  <a:lnTo>
                    <a:pt x="57" y="7"/>
                  </a:lnTo>
                  <a:lnTo>
                    <a:pt x="59" y="7"/>
                  </a:lnTo>
                  <a:lnTo>
                    <a:pt x="59" y="5"/>
                  </a:lnTo>
                  <a:lnTo>
                    <a:pt x="61" y="5"/>
                  </a:lnTo>
                  <a:lnTo>
                    <a:pt x="61" y="7"/>
                  </a:lnTo>
                  <a:lnTo>
                    <a:pt x="63" y="7"/>
                  </a:lnTo>
                  <a:lnTo>
                    <a:pt x="63" y="5"/>
                  </a:lnTo>
                  <a:lnTo>
                    <a:pt x="65" y="5"/>
                  </a:lnTo>
                  <a:lnTo>
                    <a:pt x="67" y="5"/>
                  </a:lnTo>
                  <a:lnTo>
                    <a:pt x="69" y="5"/>
                  </a:lnTo>
                  <a:lnTo>
                    <a:pt x="69" y="3"/>
                  </a:lnTo>
                  <a:lnTo>
                    <a:pt x="71" y="3"/>
                  </a:lnTo>
                  <a:lnTo>
                    <a:pt x="72" y="3"/>
                  </a:lnTo>
                  <a:lnTo>
                    <a:pt x="74" y="3"/>
                  </a:lnTo>
                  <a:lnTo>
                    <a:pt x="76" y="3"/>
                  </a:lnTo>
                  <a:lnTo>
                    <a:pt x="76" y="5"/>
                  </a:lnTo>
                  <a:lnTo>
                    <a:pt x="78" y="5"/>
                  </a:lnTo>
                  <a:lnTo>
                    <a:pt x="80" y="5"/>
                  </a:lnTo>
                  <a:lnTo>
                    <a:pt x="80" y="7"/>
                  </a:lnTo>
                  <a:lnTo>
                    <a:pt x="82" y="7"/>
                  </a:lnTo>
                  <a:lnTo>
                    <a:pt x="82" y="5"/>
                  </a:lnTo>
                  <a:lnTo>
                    <a:pt x="82" y="7"/>
                  </a:lnTo>
                  <a:lnTo>
                    <a:pt x="86" y="7"/>
                  </a:lnTo>
                  <a:lnTo>
                    <a:pt x="86" y="9"/>
                  </a:lnTo>
                  <a:lnTo>
                    <a:pt x="88" y="9"/>
                  </a:lnTo>
                  <a:lnTo>
                    <a:pt x="92" y="9"/>
                  </a:lnTo>
                  <a:lnTo>
                    <a:pt x="92" y="7"/>
                  </a:lnTo>
                  <a:lnTo>
                    <a:pt x="94" y="7"/>
                  </a:lnTo>
                  <a:lnTo>
                    <a:pt x="96" y="9"/>
                  </a:lnTo>
                  <a:lnTo>
                    <a:pt x="96" y="7"/>
                  </a:lnTo>
                  <a:lnTo>
                    <a:pt x="97" y="7"/>
                  </a:lnTo>
                  <a:lnTo>
                    <a:pt x="97" y="9"/>
                  </a:lnTo>
                  <a:lnTo>
                    <a:pt x="99" y="7"/>
                  </a:lnTo>
                  <a:lnTo>
                    <a:pt x="101" y="7"/>
                  </a:lnTo>
                  <a:lnTo>
                    <a:pt x="103" y="7"/>
                  </a:lnTo>
                  <a:lnTo>
                    <a:pt x="103" y="5"/>
                  </a:lnTo>
                  <a:lnTo>
                    <a:pt x="103" y="3"/>
                  </a:lnTo>
                  <a:lnTo>
                    <a:pt x="101" y="3"/>
                  </a:lnTo>
                  <a:lnTo>
                    <a:pt x="101" y="2"/>
                  </a:lnTo>
                  <a:lnTo>
                    <a:pt x="101" y="0"/>
                  </a:lnTo>
                  <a:lnTo>
                    <a:pt x="103" y="0"/>
                  </a:lnTo>
                  <a:lnTo>
                    <a:pt x="105" y="0"/>
                  </a:lnTo>
                  <a:lnTo>
                    <a:pt x="107" y="0"/>
                  </a:lnTo>
                  <a:lnTo>
                    <a:pt x="107" y="2"/>
                  </a:lnTo>
                  <a:lnTo>
                    <a:pt x="109" y="2"/>
                  </a:lnTo>
                  <a:lnTo>
                    <a:pt x="109" y="3"/>
                  </a:lnTo>
                  <a:lnTo>
                    <a:pt x="109" y="5"/>
                  </a:lnTo>
                  <a:lnTo>
                    <a:pt x="111" y="5"/>
                  </a:lnTo>
                  <a:lnTo>
                    <a:pt x="111" y="7"/>
                  </a:lnTo>
                  <a:lnTo>
                    <a:pt x="109" y="7"/>
                  </a:lnTo>
                  <a:lnTo>
                    <a:pt x="107" y="7"/>
                  </a:lnTo>
                  <a:lnTo>
                    <a:pt x="107" y="9"/>
                  </a:lnTo>
                  <a:lnTo>
                    <a:pt x="105" y="9"/>
                  </a:lnTo>
                  <a:lnTo>
                    <a:pt x="105" y="11"/>
                  </a:lnTo>
                  <a:lnTo>
                    <a:pt x="105" y="13"/>
                  </a:lnTo>
                  <a:lnTo>
                    <a:pt x="105" y="15"/>
                  </a:lnTo>
                  <a:lnTo>
                    <a:pt x="105" y="17"/>
                  </a:lnTo>
                  <a:lnTo>
                    <a:pt x="103" y="17"/>
                  </a:lnTo>
                  <a:lnTo>
                    <a:pt x="103" y="19"/>
                  </a:lnTo>
                  <a:lnTo>
                    <a:pt x="101" y="19"/>
                  </a:lnTo>
                  <a:lnTo>
                    <a:pt x="101" y="21"/>
                  </a:lnTo>
                  <a:lnTo>
                    <a:pt x="101" y="19"/>
                  </a:lnTo>
                  <a:lnTo>
                    <a:pt x="99" y="19"/>
                  </a:lnTo>
                  <a:lnTo>
                    <a:pt x="101" y="19"/>
                  </a:lnTo>
                  <a:lnTo>
                    <a:pt x="99" y="19"/>
                  </a:lnTo>
                  <a:lnTo>
                    <a:pt x="99" y="17"/>
                  </a:lnTo>
                  <a:lnTo>
                    <a:pt x="97" y="19"/>
                  </a:lnTo>
                  <a:lnTo>
                    <a:pt x="97" y="17"/>
                  </a:lnTo>
                  <a:lnTo>
                    <a:pt x="96" y="19"/>
                  </a:lnTo>
                  <a:lnTo>
                    <a:pt x="96" y="17"/>
                  </a:lnTo>
                  <a:lnTo>
                    <a:pt x="94" y="17"/>
                  </a:lnTo>
                  <a:lnTo>
                    <a:pt x="92" y="17"/>
                  </a:lnTo>
                  <a:lnTo>
                    <a:pt x="90" y="17"/>
                  </a:lnTo>
                  <a:lnTo>
                    <a:pt x="90" y="15"/>
                  </a:lnTo>
                  <a:lnTo>
                    <a:pt x="88" y="17"/>
                  </a:lnTo>
                  <a:lnTo>
                    <a:pt x="86" y="15"/>
                  </a:lnTo>
                  <a:lnTo>
                    <a:pt x="84" y="15"/>
                  </a:lnTo>
                  <a:lnTo>
                    <a:pt x="84" y="17"/>
                  </a:lnTo>
                  <a:lnTo>
                    <a:pt x="82" y="17"/>
                  </a:lnTo>
                  <a:lnTo>
                    <a:pt x="80" y="17"/>
                  </a:lnTo>
                  <a:lnTo>
                    <a:pt x="80" y="19"/>
                  </a:lnTo>
                  <a:lnTo>
                    <a:pt x="78" y="17"/>
                  </a:lnTo>
                  <a:lnTo>
                    <a:pt x="80" y="17"/>
                  </a:lnTo>
                  <a:lnTo>
                    <a:pt x="78" y="17"/>
                  </a:lnTo>
                  <a:lnTo>
                    <a:pt x="76" y="17"/>
                  </a:lnTo>
                  <a:lnTo>
                    <a:pt x="76" y="15"/>
                  </a:lnTo>
                  <a:lnTo>
                    <a:pt x="76" y="17"/>
                  </a:lnTo>
                  <a:lnTo>
                    <a:pt x="74" y="15"/>
                  </a:lnTo>
                  <a:lnTo>
                    <a:pt x="74" y="17"/>
                  </a:lnTo>
                  <a:lnTo>
                    <a:pt x="72" y="17"/>
                  </a:lnTo>
                  <a:lnTo>
                    <a:pt x="74" y="17"/>
                  </a:lnTo>
                  <a:lnTo>
                    <a:pt x="72" y="17"/>
                  </a:lnTo>
                  <a:lnTo>
                    <a:pt x="72" y="19"/>
                  </a:lnTo>
                  <a:lnTo>
                    <a:pt x="74" y="19"/>
                  </a:lnTo>
                  <a:lnTo>
                    <a:pt x="71" y="19"/>
                  </a:lnTo>
                  <a:lnTo>
                    <a:pt x="71" y="21"/>
                  </a:lnTo>
                  <a:lnTo>
                    <a:pt x="69" y="21"/>
                  </a:lnTo>
                  <a:lnTo>
                    <a:pt x="67" y="19"/>
                  </a:lnTo>
                  <a:lnTo>
                    <a:pt x="65" y="19"/>
                  </a:lnTo>
                  <a:lnTo>
                    <a:pt x="65" y="21"/>
                  </a:lnTo>
                  <a:lnTo>
                    <a:pt x="63" y="21"/>
                  </a:lnTo>
                  <a:lnTo>
                    <a:pt x="63" y="23"/>
                  </a:lnTo>
                  <a:lnTo>
                    <a:pt x="65" y="23"/>
                  </a:lnTo>
                  <a:lnTo>
                    <a:pt x="65" y="25"/>
                  </a:lnTo>
                  <a:lnTo>
                    <a:pt x="67" y="25"/>
                  </a:lnTo>
                  <a:lnTo>
                    <a:pt x="65" y="25"/>
                  </a:lnTo>
                  <a:lnTo>
                    <a:pt x="65" y="26"/>
                  </a:lnTo>
                  <a:lnTo>
                    <a:pt x="67" y="26"/>
                  </a:lnTo>
                  <a:lnTo>
                    <a:pt x="67" y="28"/>
                  </a:lnTo>
                  <a:lnTo>
                    <a:pt x="69" y="28"/>
                  </a:lnTo>
                  <a:lnTo>
                    <a:pt x="69" y="26"/>
                  </a:lnTo>
                  <a:lnTo>
                    <a:pt x="69" y="28"/>
                  </a:lnTo>
                  <a:lnTo>
                    <a:pt x="71" y="28"/>
                  </a:lnTo>
                  <a:lnTo>
                    <a:pt x="72" y="28"/>
                  </a:lnTo>
                  <a:lnTo>
                    <a:pt x="72" y="30"/>
                  </a:lnTo>
                  <a:lnTo>
                    <a:pt x="74" y="32"/>
                  </a:lnTo>
                  <a:lnTo>
                    <a:pt x="72" y="32"/>
                  </a:lnTo>
                  <a:lnTo>
                    <a:pt x="72" y="30"/>
                  </a:lnTo>
                  <a:lnTo>
                    <a:pt x="71" y="30"/>
                  </a:lnTo>
                  <a:lnTo>
                    <a:pt x="69" y="30"/>
                  </a:lnTo>
                  <a:lnTo>
                    <a:pt x="69" y="28"/>
                  </a:lnTo>
                  <a:lnTo>
                    <a:pt x="67" y="28"/>
                  </a:lnTo>
                  <a:lnTo>
                    <a:pt x="65" y="28"/>
                  </a:lnTo>
                  <a:lnTo>
                    <a:pt x="63" y="28"/>
                  </a:lnTo>
                  <a:lnTo>
                    <a:pt x="63" y="30"/>
                  </a:lnTo>
                  <a:lnTo>
                    <a:pt x="65" y="30"/>
                  </a:lnTo>
                  <a:lnTo>
                    <a:pt x="65" y="32"/>
                  </a:lnTo>
                  <a:lnTo>
                    <a:pt x="67" y="32"/>
                  </a:lnTo>
                  <a:lnTo>
                    <a:pt x="69" y="32"/>
                  </a:lnTo>
                  <a:lnTo>
                    <a:pt x="69" y="34"/>
                  </a:lnTo>
                  <a:lnTo>
                    <a:pt x="69" y="36"/>
                  </a:lnTo>
                  <a:lnTo>
                    <a:pt x="67" y="36"/>
                  </a:lnTo>
                  <a:lnTo>
                    <a:pt x="69" y="36"/>
                  </a:lnTo>
                  <a:lnTo>
                    <a:pt x="67" y="36"/>
                  </a:lnTo>
                  <a:lnTo>
                    <a:pt x="65" y="36"/>
                  </a:lnTo>
                  <a:lnTo>
                    <a:pt x="65" y="34"/>
                  </a:lnTo>
                  <a:lnTo>
                    <a:pt x="65" y="36"/>
                  </a:lnTo>
                  <a:lnTo>
                    <a:pt x="65" y="34"/>
                  </a:lnTo>
                  <a:lnTo>
                    <a:pt x="65" y="32"/>
                  </a:lnTo>
                  <a:lnTo>
                    <a:pt x="63" y="30"/>
                  </a:lnTo>
                  <a:lnTo>
                    <a:pt x="61" y="30"/>
                  </a:lnTo>
                  <a:lnTo>
                    <a:pt x="59" y="30"/>
                  </a:lnTo>
                  <a:lnTo>
                    <a:pt x="57" y="30"/>
                  </a:lnTo>
                  <a:lnTo>
                    <a:pt x="57" y="32"/>
                  </a:lnTo>
                  <a:lnTo>
                    <a:pt x="59" y="32"/>
                  </a:lnTo>
                  <a:lnTo>
                    <a:pt x="59" y="34"/>
                  </a:lnTo>
                  <a:lnTo>
                    <a:pt x="61" y="34"/>
                  </a:lnTo>
                  <a:lnTo>
                    <a:pt x="61" y="36"/>
                  </a:lnTo>
                  <a:lnTo>
                    <a:pt x="63" y="36"/>
                  </a:lnTo>
                  <a:lnTo>
                    <a:pt x="65" y="36"/>
                  </a:lnTo>
                  <a:lnTo>
                    <a:pt x="65" y="38"/>
                  </a:lnTo>
                  <a:lnTo>
                    <a:pt x="63" y="38"/>
                  </a:lnTo>
                  <a:lnTo>
                    <a:pt x="59" y="36"/>
                  </a:lnTo>
                  <a:lnTo>
                    <a:pt x="57" y="36"/>
                  </a:lnTo>
                  <a:lnTo>
                    <a:pt x="59" y="36"/>
                  </a:lnTo>
                  <a:lnTo>
                    <a:pt x="57" y="34"/>
                  </a:lnTo>
                  <a:lnTo>
                    <a:pt x="57" y="32"/>
                  </a:lnTo>
                  <a:lnTo>
                    <a:pt x="57" y="30"/>
                  </a:lnTo>
                  <a:lnTo>
                    <a:pt x="55" y="30"/>
                  </a:lnTo>
                  <a:lnTo>
                    <a:pt x="53" y="28"/>
                  </a:lnTo>
                  <a:lnTo>
                    <a:pt x="51" y="28"/>
                  </a:lnTo>
                  <a:lnTo>
                    <a:pt x="51" y="26"/>
                  </a:lnTo>
                  <a:lnTo>
                    <a:pt x="49" y="26"/>
                  </a:lnTo>
                  <a:lnTo>
                    <a:pt x="49" y="25"/>
                  </a:lnTo>
                  <a:lnTo>
                    <a:pt x="51" y="25"/>
                  </a:lnTo>
                  <a:lnTo>
                    <a:pt x="51" y="23"/>
                  </a:lnTo>
                  <a:lnTo>
                    <a:pt x="49" y="23"/>
                  </a:lnTo>
                  <a:lnTo>
                    <a:pt x="49" y="25"/>
                  </a:lnTo>
                  <a:lnTo>
                    <a:pt x="49" y="23"/>
                  </a:lnTo>
                  <a:lnTo>
                    <a:pt x="48" y="25"/>
                  </a:lnTo>
                  <a:lnTo>
                    <a:pt x="48" y="26"/>
                  </a:lnTo>
                  <a:lnTo>
                    <a:pt x="46" y="26"/>
                  </a:lnTo>
                  <a:lnTo>
                    <a:pt x="46" y="28"/>
                  </a:lnTo>
                  <a:lnTo>
                    <a:pt x="48" y="28"/>
                  </a:lnTo>
                  <a:lnTo>
                    <a:pt x="46" y="28"/>
                  </a:lnTo>
                  <a:lnTo>
                    <a:pt x="46" y="30"/>
                  </a:lnTo>
                  <a:lnTo>
                    <a:pt x="46" y="32"/>
                  </a:lnTo>
                  <a:lnTo>
                    <a:pt x="46" y="34"/>
                  </a:lnTo>
                  <a:lnTo>
                    <a:pt x="46" y="36"/>
                  </a:lnTo>
                  <a:lnTo>
                    <a:pt x="48" y="36"/>
                  </a:lnTo>
                  <a:lnTo>
                    <a:pt x="48" y="38"/>
                  </a:lnTo>
                  <a:lnTo>
                    <a:pt x="49" y="38"/>
                  </a:lnTo>
                  <a:lnTo>
                    <a:pt x="49" y="40"/>
                  </a:lnTo>
                  <a:lnTo>
                    <a:pt x="49" y="42"/>
                  </a:lnTo>
                  <a:lnTo>
                    <a:pt x="51" y="42"/>
                  </a:lnTo>
                  <a:lnTo>
                    <a:pt x="51" y="44"/>
                  </a:lnTo>
                  <a:lnTo>
                    <a:pt x="53" y="46"/>
                  </a:lnTo>
                  <a:lnTo>
                    <a:pt x="53" y="48"/>
                  </a:lnTo>
                  <a:lnTo>
                    <a:pt x="55" y="48"/>
                  </a:lnTo>
                  <a:lnTo>
                    <a:pt x="55" y="50"/>
                  </a:lnTo>
                  <a:lnTo>
                    <a:pt x="57" y="50"/>
                  </a:lnTo>
                  <a:lnTo>
                    <a:pt x="57" y="51"/>
                  </a:lnTo>
                  <a:lnTo>
                    <a:pt x="57" y="53"/>
                  </a:lnTo>
                  <a:lnTo>
                    <a:pt x="55" y="53"/>
                  </a:lnTo>
                  <a:lnTo>
                    <a:pt x="55" y="55"/>
                  </a:lnTo>
                  <a:lnTo>
                    <a:pt x="53" y="55"/>
                  </a:lnTo>
                  <a:lnTo>
                    <a:pt x="53" y="53"/>
                  </a:lnTo>
                  <a:lnTo>
                    <a:pt x="55" y="53"/>
                  </a:lnTo>
                  <a:lnTo>
                    <a:pt x="55" y="51"/>
                  </a:lnTo>
                  <a:lnTo>
                    <a:pt x="55" y="50"/>
                  </a:lnTo>
                  <a:lnTo>
                    <a:pt x="53" y="50"/>
                  </a:lnTo>
                  <a:lnTo>
                    <a:pt x="51" y="50"/>
                  </a:lnTo>
                  <a:lnTo>
                    <a:pt x="49" y="50"/>
                  </a:lnTo>
                  <a:lnTo>
                    <a:pt x="49" y="51"/>
                  </a:lnTo>
                  <a:lnTo>
                    <a:pt x="49" y="53"/>
                  </a:lnTo>
                  <a:lnTo>
                    <a:pt x="49" y="51"/>
                  </a:lnTo>
                  <a:lnTo>
                    <a:pt x="51" y="53"/>
                  </a:lnTo>
                  <a:lnTo>
                    <a:pt x="51" y="55"/>
                  </a:lnTo>
                  <a:lnTo>
                    <a:pt x="53" y="55"/>
                  </a:lnTo>
                  <a:lnTo>
                    <a:pt x="53" y="57"/>
                  </a:lnTo>
                  <a:lnTo>
                    <a:pt x="51" y="57"/>
                  </a:lnTo>
                  <a:lnTo>
                    <a:pt x="49" y="57"/>
                  </a:lnTo>
                  <a:lnTo>
                    <a:pt x="49" y="59"/>
                  </a:lnTo>
                  <a:lnTo>
                    <a:pt x="48" y="59"/>
                  </a:lnTo>
                  <a:lnTo>
                    <a:pt x="46" y="57"/>
                  </a:lnTo>
                  <a:lnTo>
                    <a:pt x="46" y="59"/>
                  </a:lnTo>
                  <a:lnTo>
                    <a:pt x="48" y="59"/>
                  </a:lnTo>
                  <a:lnTo>
                    <a:pt x="48" y="61"/>
                  </a:lnTo>
                  <a:lnTo>
                    <a:pt x="49" y="61"/>
                  </a:lnTo>
                  <a:lnTo>
                    <a:pt x="51" y="61"/>
                  </a:lnTo>
                  <a:lnTo>
                    <a:pt x="53" y="61"/>
                  </a:lnTo>
                  <a:lnTo>
                    <a:pt x="53" y="63"/>
                  </a:lnTo>
                  <a:lnTo>
                    <a:pt x="55" y="63"/>
                  </a:lnTo>
                  <a:lnTo>
                    <a:pt x="57" y="63"/>
                  </a:lnTo>
                  <a:lnTo>
                    <a:pt x="57" y="65"/>
                  </a:lnTo>
                  <a:lnTo>
                    <a:pt x="59" y="65"/>
                  </a:lnTo>
                  <a:lnTo>
                    <a:pt x="59" y="67"/>
                  </a:lnTo>
                  <a:lnTo>
                    <a:pt x="57" y="67"/>
                  </a:lnTo>
                  <a:lnTo>
                    <a:pt x="59" y="67"/>
                  </a:lnTo>
                  <a:lnTo>
                    <a:pt x="61" y="67"/>
                  </a:lnTo>
                  <a:lnTo>
                    <a:pt x="61" y="69"/>
                  </a:lnTo>
                  <a:lnTo>
                    <a:pt x="63" y="69"/>
                  </a:lnTo>
                  <a:lnTo>
                    <a:pt x="63" y="71"/>
                  </a:lnTo>
                  <a:lnTo>
                    <a:pt x="65" y="69"/>
                  </a:lnTo>
                  <a:lnTo>
                    <a:pt x="65" y="71"/>
                  </a:lnTo>
                  <a:lnTo>
                    <a:pt x="67" y="71"/>
                  </a:lnTo>
                  <a:lnTo>
                    <a:pt x="69" y="71"/>
                  </a:lnTo>
                  <a:lnTo>
                    <a:pt x="69" y="73"/>
                  </a:lnTo>
                  <a:lnTo>
                    <a:pt x="69" y="74"/>
                  </a:lnTo>
                  <a:lnTo>
                    <a:pt x="69" y="76"/>
                  </a:lnTo>
                  <a:lnTo>
                    <a:pt x="69" y="78"/>
                  </a:lnTo>
                  <a:lnTo>
                    <a:pt x="69" y="80"/>
                  </a:lnTo>
                  <a:lnTo>
                    <a:pt x="69" y="82"/>
                  </a:lnTo>
                  <a:lnTo>
                    <a:pt x="69" y="84"/>
                  </a:lnTo>
                  <a:lnTo>
                    <a:pt x="67" y="84"/>
                  </a:lnTo>
                  <a:lnTo>
                    <a:pt x="67" y="82"/>
                  </a:lnTo>
                  <a:lnTo>
                    <a:pt x="67" y="80"/>
                  </a:lnTo>
                  <a:lnTo>
                    <a:pt x="65" y="80"/>
                  </a:lnTo>
                  <a:lnTo>
                    <a:pt x="65" y="78"/>
                  </a:lnTo>
                  <a:lnTo>
                    <a:pt x="63" y="78"/>
                  </a:lnTo>
                  <a:lnTo>
                    <a:pt x="61" y="76"/>
                  </a:lnTo>
                  <a:lnTo>
                    <a:pt x="59" y="76"/>
                  </a:lnTo>
                  <a:lnTo>
                    <a:pt x="57" y="76"/>
                  </a:lnTo>
                  <a:lnTo>
                    <a:pt x="55" y="76"/>
                  </a:lnTo>
                  <a:lnTo>
                    <a:pt x="55" y="78"/>
                  </a:lnTo>
                  <a:lnTo>
                    <a:pt x="53" y="78"/>
                  </a:lnTo>
                  <a:lnTo>
                    <a:pt x="51" y="78"/>
                  </a:lnTo>
                  <a:lnTo>
                    <a:pt x="51" y="80"/>
                  </a:lnTo>
                  <a:lnTo>
                    <a:pt x="53" y="80"/>
                  </a:lnTo>
                  <a:lnTo>
                    <a:pt x="55" y="80"/>
                  </a:lnTo>
                  <a:lnTo>
                    <a:pt x="55" y="82"/>
                  </a:lnTo>
                  <a:lnTo>
                    <a:pt x="53" y="82"/>
                  </a:lnTo>
                  <a:lnTo>
                    <a:pt x="55" y="82"/>
                  </a:lnTo>
                  <a:lnTo>
                    <a:pt x="55" y="84"/>
                  </a:lnTo>
                  <a:lnTo>
                    <a:pt x="57" y="86"/>
                  </a:lnTo>
                  <a:lnTo>
                    <a:pt x="57" y="84"/>
                  </a:lnTo>
                  <a:lnTo>
                    <a:pt x="59" y="84"/>
                  </a:lnTo>
                  <a:lnTo>
                    <a:pt x="59" y="86"/>
                  </a:lnTo>
                  <a:lnTo>
                    <a:pt x="61" y="88"/>
                  </a:lnTo>
                  <a:lnTo>
                    <a:pt x="59" y="88"/>
                  </a:lnTo>
                  <a:lnTo>
                    <a:pt x="57" y="88"/>
                  </a:lnTo>
                  <a:lnTo>
                    <a:pt x="55" y="90"/>
                  </a:lnTo>
                  <a:lnTo>
                    <a:pt x="57" y="90"/>
                  </a:lnTo>
                  <a:lnTo>
                    <a:pt x="55" y="90"/>
                  </a:lnTo>
                  <a:lnTo>
                    <a:pt x="53" y="90"/>
                  </a:lnTo>
                  <a:lnTo>
                    <a:pt x="55" y="90"/>
                  </a:lnTo>
                  <a:lnTo>
                    <a:pt x="53" y="90"/>
                  </a:lnTo>
                  <a:lnTo>
                    <a:pt x="53" y="88"/>
                  </a:lnTo>
                  <a:lnTo>
                    <a:pt x="55" y="88"/>
                  </a:lnTo>
                  <a:lnTo>
                    <a:pt x="53" y="88"/>
                  </a:lnTo>
                  <a:lnTo>
                    <a:pt x="53" y="86"/>
                  </a:lnTo>
                  <a:lnTo>
                    <a:pt x="53" y="88"/>
                  </a:lnTo>
                  <a:lnTo>
                    <a:pt x="51" y="86"/>
                  </a:lnTo>
                  <a:lnTo>
                    <a:pt x="49" y="86"/>
                  </a:lnTo>
                  <a:lnTo>
                    <a:pt x="49" y="84"/>
                  </a:lnTo>
                  <a:lnTo>
                    <a:pt x="48" y="84"/>
                  </a:lnTo>
                  <a:lnTo>
                    <a:pt x="48" y="86"/>
                  </a:lnTo>
                  <a:lnTo>
                    <a:pt x="48" y="88"/>
                  </a:lnTo>
                  <a:lnTo>
                    <a:pt x="49" y="88"/>
                  </a:lnTo>
                  <a:lnTo>
                    <a:pt x="48" y="88"/>
                  </a:lnTo>
                  <a:lnTo>
                    <a:pt x="49" y="90"/>
                  </a:lnTo>
                  <a:lnTo>
                    <a:pt x="49" y="92"/>
                  </a:lnTo>
                  <a:lnTo>
                    <a:pt x="51" y="92"/>
                  </a:lnTo>
                  <a:lnTo>
                    <a:pt x="51" y="94"/>
                  </a:lnTo>
                  <a:lnTo>
                    <a:pt x="51" y="96"/>
                  </a:lnTo>
                  <a:lnTo>
                    <a:pt x="53" y="98"/>
                  </a:lnTo>
                  <a:lnTo>
                    <a:pt x="51" y="98"/>
                  </a:lnTo>
                  <a:lnTo>
                    <a:pt x="53" y="98"/>
                  </a:lnTo>
                  <a:lnTo>
                    <a:pt x="53" y="99"/>
                  </a:lnTo>
                  <a:lnTo>
                    <a:pt x="53" y="101"/>
                  </a:lnTo>
                  <a:lnTo>
                    <a:pt x="53" y="103"/>
                  </a:lnTo>
                  <a:lnTo>
                    <a:pt x="53" y="105"/>
                  </a:lnTo>
                  <a:lnTo>
                    <a:pt x="55" y="105"/>
                  </a:lnTo>
                  <a:lnTo>
                    <a:pt x="55" y="107"/>
                  </a:lnTo>
                  <a:lnTo>
                    <a:pt x="53" y="107"/>
                  </a:lnTo>
                  <a:lnTo>
                    <a:pt x="53" y="105"/>
                  </a:lnTo>
                  <a:lnTo>
                    <a:pt x="51" y="107"/>
                  </a:lnTo>
                  <a:lnTo>
                    <a:pt x="51" y="105"/>
                  </a:lnTo>
                  <a:lnTo>
                    <a:pt x="49" y="103"/>
                  </a:lnTo>
                  <a:lnTo>
                    <a:pt x="51" y="103"/>
                  </a:lnTo>
                  <a:lnTo>
                    <a:pt x="49" y="103"/>
                  </a:lnTo>
                  <a:lnTo>
                    <a:pt x="49" y="101"/>
                  </a:lnTo>
                  <a:lnTo>
                    <a:pt x="48" y="101"/>
                  </a:lnTo>
                  <a:lnTo>
                    <a:pt x="46" y="101"/>
                  </a:lnTo>
                  <a:lnTo>
                    <a:pt x="46" y="103"/>
                  </a:lnTo>
                  <a:lnTo>
                    <a:pt x="44" y="103"/>
                  </a:lnTo>
                  <a:lnTo>
                    <a:pt x="46" y="103"/>
                  </a:lnTo>
                  <a:lnTo>
                    <a:pt x="46" y="105"/>
                  </a:lnTo>
                  <a:lnTo>
                    <a:pt x="44" y="105"/>
                  </a:lnTo>
                  <a:lnTo>
                    <a:pt x="44" y="103"/>
                  </a:lnTo>
                  <a:lnTo>
                    <a:pt x="44" y="105"/>
                  </a:lnTo>
                  <a:lnTo>
                    <a:pt x="44" y="107"/>
                  </a:lnTo>
                  <a:lnTo>
                    <a:pt x="44" y="109"/>
                  </a:lnTo>
                  <a:lnTo>
                    <a:pt x="44" y="107"/>
                  </a:lnTo>
                  <a:lnTo>
                    <a:pt x="42" y="107"/>
                  </a:lnTo>
                  <a:lnTo>
                    <a:pt x="42" y="105"/>
                  </a:lnTo>
                  <a:lnTo>
                    <a:pt x="42" y="103"/>
                  </a:lnTo>
                  <a:lnTo>
                    <a:pt x="42" y="101"/>
                  </a:lnTo>
                  <a:lnTo>
                    <a:pt x="42" y="99"/>
                  </a:lnTo>
                  <a:lnTo>
                    <a:pt x="40" y="99"/>
                  </a:lnTo>
                  <a:lnTo>
                    <a:pt x="38" y="99"/>
                  </a:lnTo>
                  <a:lnTo>
                    <a:pt x="38" y="98"/>
                  </a:lnTo>
                  <a:lnTo>
                    <a:pt x="38" y="96"/>
                  </a:lnTo>
                  <a:lnTo>
                    <a:pt x="36" y="96"/>
                  </a:lnTo>
                  <a:lnTo>
                    <a:pt x="36" y="98"/>
                  </a:lnTo>
                  <a:lnTo>
                    <a:pt x="36" y="99"/>
                  </a:lnTo>
                  <a:lnTo>
                    <a:pt x="36" y="101"/>
                  </a:lnTo>
                  <a:lnTo>
                    <a:pt x="34" y="101"/>
                  </a:lnTo>
                  <a:lnTo>
                    <a:pt x="32" y="101"/>
                  </a:lnTo>
                  <a:lnTo>
                    <a:pt x="32" y="99"/>
                  </a:lnTo>
                  <a:lnTo>
                    <a:pt x="32" y="98"/>
                  </a:lnTo>
                  <a:lnTo>
                    <a:pt x="30" y="98"/>
                  </a:lnTo>
                  <a:lnTo>
                    <a:pt x="32" y="98"/>
                  </a:lnTo>
                  <a:lnTo>
                    <a:pt x="30" y="98"/>
                  </a:lnTo>
                  <a:lnTo>
                    <a:pt x="30" y="96"/>
                  </a:lnTo>
                  <a:lnTo>
                    <a:pt x="30" y="94"/>
                  </a:lnTo>
                  <a:lnTo>
                    <a:pt x="30" y="92"/>
                  </a:lnTo>
                  <a:lnTo>
                    <a:pt x="32" y="92"/>
                  </a:lnTo>
                  <a:lnTo>
                    <a:pt x="32" y="90"/>
                  </a:lnTo>
                  <a:lnTo>
                    <a:pt x="30" y="88"/>
                  </a:lnTo>
                  <a:lnTo>
                    <a:pt x="30" y="86"/>
                  </a:lnTo>
                  <a:lnTo>
                    <a:pt x="28" y="86"/>
                  </a:lnTo>
                  <a:lnTo>
                    <a:pt x="28" y="84"/>
                  </a:lnTo>
                  <a:lnTo>
                    <a:pt x="26" y="84"/>
                  </a:lnTo>
                  <a:lnTo>
                    <a:pt x="24" y="84"/>
                  </a:lnTo>
                  <a:lnTo>
                    <a:pt x="24" y="82"/>
                  </a:lnTo>
                  <a:lnTo>
                    <a:pt x="24" y="80"/>
                  </a:lnTo>
                  <a:lnTo>
                    <a:pt x="23" y="80"/>
                  </a:lnTo>
                  <a:lnTo>
                    <a:pt x="23" y="78"/>
                  </a:lnTo>
                  <a:lnTo>
                    <a:pt x="24" y="78"/>
                  </a:lnTo>
                  <a:lnTo>
                    <a:pt x="24" y="76"/>
                  </a:lnTo>
                  <a:lnTo>
                    <a:pt x="26" y="76"/>
                  </a:lnTo>
                  <a:lnTo>
                    <a:pt x="24" y="76"/>
                  </a:lnTo>
                  <a:lnTo>
                    <a:pt x="26" y="74"/>
                  </a:lnTo>
                  <a:lnTo>
                    <a:pt x="26" y="73"/>
                  </a:lnTo>
                  <a:lnTo>
                    <a:pt x="28" y="73"/>
                  </a:lnTo>
                  <a:lnTo>
                    <a:pt x="30" y="74"/>
                  </a:lnTo>
                  <a:lnTo>
                    <a:pt x="30" y="73"/>
                  </a:lnTo>
                  <a:lnTo>
                    <a:pt x="32" y="73"/>
                  </a:lnTo>
                  <a:lnTo>
                    <a:pt x="32" y="71"/>
                  </a:lnTo>
                  <a:lnTo>
                    <a:pt x="34" y="71"/>
                  </a:lnTo>
                  <a:lnTo>
                    <a:pt x="36" y="71"/>
                  </a:lnTo>
                  <a:lnTo>
                    <a:pt x="38" y="71"/>
                  </a:lnTo>
                  <a:lnTo>
                    <a:pt x="38" y="73"/>
                  </a:lnTo>
                  <a:lnTo>
                    <a:pt x="40" y="73"/>
                  </a:lnTo>
                  <a:lnTo>
                    <a:pt x="42" y="73"/>
                  </a:lnTo>
                  <a:lnTo>
                    <a:pt x="42" y="74"/>
                  </a:lnTo>
                  <a:lnTo>
                    <a:pt x="44" y="74"/>
                  </a:lnTo>
                  <a:lnTo>
                    <a:pt x="46" y="74"/>
                  </a:lnTo>
                  <a:lnTo>
                    <a:pt x="48" y="74"/>
                  </a:lnTo>
                  <a:lnTo>
                    <a:pt x="48" y="76"/>
                  </a:lnTo>
                  <a:lnTo>
                    <a:pt x="49" y="76"/>
                  </a:lnTo>
                  <a:lnTo>
                    <a:pt x="49" y="78"/>
                  </a:lnTo>
                  <a:lnTo>
                    <a:pt x="51" y="78"/>
                  </a:lnTo>
                  <a:lnTo>
                    <a:pt x="51" y="76"/>
                  </a:lnTo>
                  <a:lnTo>
                    <a:pt x="49" y="76"/>
                  </a:lnTo>
                  <a:lnTo>
                    <a:pt x="51" y="76"/>
                  </a:lnTo>
                  <a:lnTo>
                    <a:pt x="49" y="76"/>
                  </a:lnTo>
                  <a:lnTo>
                    <a:pt x="51" y="76"/>
                  </a:lnTo>
                  <a:lnTo>
                    <a:pt x="51" y="74"/>
                  </a:lnTo>
                  <a:lnTo>
                    <a:pt x="53" y="74"/>
                  </a:lnTo>
                  <a:lnTo>
                    <a:pt x="55" y="74"/>
                  </a:lnTo>
                  <a:lnTo>
                    <a:pt x="55" y="73"/>
                  </a:lnTo>
                  <a:lnTo>
                    <a:pt x="53" y="73"/>
                  </a:lnTo>
                  <a:lnTo>
                    <a:pt x="51" y="73"/>
                  </a:lnTo>
                  <a:lnTo>
                    <a:pt x="49" y="73"/>
                  </a:lnTo>
                  <a:lnTo>
                    <a:pt x="49" y="71"/>
                  </a:lnTo>
                  <a:lnTo>
                    <a:pt x="48" y="71"/>
                  </a:lnTo>
                  <a:lnTo>
                    <a:pt x="48" y="69"/>
                  </a:lnTo>
                  <a:lnTo>
                    <a:pt x="46" y="69"/>
                  </a:lnTo>
                  <a:lnTo>
                    <a:pt x="48" y="69"/>
                  </a:lnTo>
                  <a:lnTo>
                    <a:pt x="46" y="69"/>
                  </a:lnTo>
                  <a:lnTo>
                    <a:pt x="46" y="71"/>
                  </a:lnTo>
                  <a:lnTo>
                    <a:pt x="46" y="69"/>
                  </a:lnTo>
                  <a:lnTo>
                    <a:pt x="44" y="69"/>
                  </a:lnTo>
                  <a:lnTo>
                    <a:pt x="44" y="67"/>
                  </a:lnTo>
                  <a:lnTo>
                    <a:pt x="44" y="69"/>
                  </a:lnTo>
                  <a:lnTo>
                    <a:pt x="42" y="69"/>
                  </a:lnTo>
                  <a:lnTo>
                    <a:pt x="42" y="71"/>
                  </a:lnTo>
                  <a:lnTo>
                    <a:pt x="42" y="69"/>
                  </a:lnTo>
                  <a:lnTo>
                    <a:pt x="40" y="69"/>
                  </a:lnTo>
                  <a:lnTo>
                    <a:pt x="40" y="71"/>
                  </a:lnTo>
                  <a:lnTo>
                    <a:pt x="40" y="69"/>
                  </a:lnTo>
                  <a:lnTo>
                    <a:pt x="38" y="69"/>
                  </a:lnTo>
                  <a:lnTo>
                    <a:pt x="36" y="69"/>
                  </a:lnTo>
                  <a:lnTo>
                    <a:pt x="34" y="69"/>
                  </a:lnTo>
                  <a:lnTo>
                    <a:pt x="32" y="69"/>
                  </a:lnTo>
                  <a:lnTo>
                    <a:pt x="32" y="71"/>
                  </a:lnTo>
                  <a:lnTo>
                    <a:pt x="32" y="69"/>
                  </a:lnTo>
                  <a:lnTo>
                    <a:pt x="30" y="69"/>
                  </a:lnTo>
                  <a:lnTo>
                    <a:pt x="28" y="71"/>
                  </a:lnTo>
                  <a:lnTo>
                    <a:pt x="26" y="71"/>
                  </a:lnTo>
                  <a:lnTo>
                    <a:pt x="28" y="71"/>
                  </a:lnTo>
                  <a:lnTo>
                    <a:pt x="28" y="69"/>
                  </a:lnTo>
                  <a:lnTo>
                    <a:pt x="26" y="69"/>
                  </a:lnTo>
                  <a:lnTo>
                    <a:pt x="26" y="67"/>
                  </a:lnTo>
                  <a:lnTo>
                    <a:pt x="24" y="67"/>
                  </a:lnTo>
                  <a:lnTo>
                    <a:pt x="26" y="69"/>
                  </a:lnTo>
                  <a:lnTo>
                    <a:pt x="24" y="69"/>
                  </a:lnTo>
                  <a:lnTo>
                    <a:pt x="24" y="71"/>
                  </a:lnTo>
                  <a:lnTo>
                    <a:pt x="23" y="71"/>
                  </a:lnTo>
                  <a:lnTo>
                    <a:pt x="24" y="71"/>
                  </a:lnTo>
                  <a:lnTo>
                    <a:pt x="23" y="71"/>
                  </a:lnTo>
                  <a:lnTo>
                    <a:pt x="23" y="69"/>
                  </a:lnTo>
                  <a:lnTo>
                    <a:pt x="23" y="67"/>
                  </a:lnTo>
                  <a:lnTo>
                    <a:pt x="23" y="69"/>
                  </a:lnTo>
                  <a:lnTo>
                    <a:pt x="23" y="67"/>
                  </a:lnTo>
                  <a:lnTo>
                    <a:pt x="23" y="69"/>
                  </a:lnTo>
                  <a:lnTo>
                    <a:pt x="23" y="67"/>
                  </a:lnTo>
                  <a:lnTo>
                    <a:pt x="23" y="65"/>
                  </a:lnTo>
                  <a:lnTo>
                    <a:pt x="21" y="67"/>
                  </a:lnTo>
                  <a:lnTo>
                    <a:pt x="21" y="65"/>
                  </a:lnTo>
                  <a:lnTo>
                    <a:pt x="21" y="63"/>
                  </a:lnTo>
                  <a:lnTo>
                    <a:pt x="19" y="63"/>
                  </a:lnTo>
                  <a:lnTo>
                    <a:pt x="19" y="61"/>
                  </a:lnTo>
                  <a:lnTo>
                    <a:pt x="17" y="61"/>
                  </a:lnTo>
                  <a:lnTo>
                    <a:pt x="17" y="59"/>
                  </a:lnTo>
                  <a:lnTo>
                    <a:pt x="17" y="57"/>
                  </a:lnTo>
                  <a:lnTo>
                    <a:pt x="19" y="57"/>
                  </a:lnTo>
                  <a:lnTo>
                    <a:pt x="21" y="57"/>
                  </a:lnTo>
                  <a:lnTo>
                    <a:pt x="21" y="59"/>
                  </a:lnTo>
                  <a:lnTo>
                    <a:pt x="23" y="59"/>
                  </a:lnTo>
                  <a:lnTo>
                    <a:pt x="23" y="57"/>
                  </a:lnTo>
                  <a:lnTo>
                    <a:pt x="23" y="59"/>
                  </a:lnTo>
                  <a:lnTo>
                    <a:pt x="23" y="57"/>
                  </a:lnTo>
                  <a:lnTo>
                    <a:pt x="23" y="55"/>
                  </a:lnTo>
                  <a:lnTo>
                    <a:pt x="21" y="55"/>
                  </a:lnTo>
                  <a:lnTo>
                    <a:pt x="19" y="55"/>
                  </a:lnTo>
                  <a:lnTo>
                    <a:pt x="17" y="55"/>
                  </a:lnTo>
                  <a:lnTo>
                    <a:pt x="19" y="55"/>
                  </a:lnTo>
                  <a:lnTo>
                    <a:pt x="19" y="53"/>
                  </a:lnTo>
                  <a:lnTo>
                    <a:pt x="17" y="53"/>
                  </a:lnTo>
                  <a:lnTo>
                    <a:pt x="17" y="55"/>
                  </a:lnTo>
                  <a:lnTo>
                    <a:pt x="17" y="57"/>
                  </a:lnTo>
                  <a:lnTo>
                    <a:pt x="15" y="57"/>
                  </a:lnTo>
                  <a:lnTo>
                    <a:pt x="15" y="55"/>
                  </a:lnTo>
                  <a:lnTo>
                    <a:pt x="17" y="55"/>
                  </a:lnTo>
                  <a:lnTo>
                    <a:pt x="15" y="55"/>
                  </a:lnTo>
                  <a:lnTo>
                    <a:pt x="15" y="53"/>
                  </a:lnTo>
                  <a:lnTo>
                    <a:pt x="13" y="51"/>
                  </a:lnTo>
                  <a:lnTo>
                    <a:pt x="13" y="50"/>
                  </a:lnTo>
                  <a:lnTo>
                    <a:pt x="11" y="51"/>
                  </a:lnTo>
                  <a:lnTo>
                    <a:pt x="11" y="50"/>
                  </a:lnTo>
                  <a:lnTo>
                    <a:pt x="9" y="50"/>
                  </a:lnTo>
                  <a:lnTo>
                    <a:pt x="9" y="48"/>
                  </a:lnTo>
                  <a:lnTo>
                    <a:pt x="7" y="48"/>
                  </a:lnTo>
                  <a:lnTo>
                    <a:pt x="9" y="48"/>
                  </a:lnTo>
                  <a:lnTo>
                    <a:pt x="9" y="46"/>
                  </a:lnTo>
                  <a:lnTo>
                    <a:pt x="7" y="46"/>
                  </a:lnTo>
                  <a:lnTo>
                    <a:pt x="9" y="46"/>
                  </a:lnTo>
                  <a:lnTo>
                    <a:pt x="7" y="46"/>
                  </a:lnTo>
                  <a:lnTo>
                    <a:pt x="7" y="44"/>
                  </a:lnTo>
                  <a:lnTo>
                    <a:pt x="7" y="42"/>
                  </a:lnTo>
                  <a:lnTo>
                    <a:pt x="5" y="42"/>
                  </a:lnTo>
                  <a:lnTo>
                    <a:pt x="7" y="42"/>
                  </a:lnTo>
                  <a:lnTo>
                    <a:pt x="7" y="44"/>
                  </a:lnTo>
                  <a:lnTo>
                    <a:pt x="7" y="42"/>
                  </a:lnTo>
                  <a:lnTo>
                    <a:pt x="9" y="42"/>
                  </a:lnTo>
                  <a:lnTo>
                    <a:pt x="9" y="40"/>
                  </a:lnTo>
                  <a:lnTo>
                    <a:pt x="11" y="40"/>
                  </a:lnTo>
                  <a:lnTo>
                    <a:pt x="9" y="38"/>
                  </a:lnTo>
                  <a:lnTo>
                    <a:pt x="9" y="36"/>
                  </a:lnTo>
                  <a:lnTo>
                    <a:pt x="11" y="36"/>
                  </a:lnTo>
                  <a:lnTo>
                    <a:pt x="11" y="34"/>
                  </a:lnTo>
                  <a:lnTo>
                    <a:pt x="13" y="34"/>
                  </a:lnTo>
                  <a:lnTo>
                    <a:pt x="15" y="34"/>
                  </a:lnTo>
                  <a:lnTo>
                    <a:pt x="15" y="32"/>
                  </a:lnTo>
                  <a:lnTo>
                    <a:pt x="15" y="30"/>
                  </a:lnTo>
                  <a:lnTo>
                    <a:pt x="17" y="30"/>
                  </a:lnTo>
                  <a:lnTo>
                    <a:pt x="17" y="28"/>
                  </a:lnTo>
                  <a:lnTo>
                    <a:pt x="17" y="26"/>
                  </a:lnTo>
                  <a:lnTo>
                    <a:pt x="19" y="26"/>
                  </a:lnTo>
                  <a:lnTo>
                    <a:pt x="19" y="25"/>
                  </a:lnTo>
                  <a:lnTo>
                    <a:pt x="21" y="25"/>
                  </a:lnTo>
                  <a:lnTo>
                    <a:pt x="21" y="23"/>
                  </a:lnTo>
                  <a:lnTo>
                    <a:pt x="21" y="21"/>
                  </a:lnTo>
                  <a:lnTo>
                    <a:pt x="23" y="21"/>
                  </a:lnTo>
                  <a:lnTo>
                    <a:pt x="23" y="19"/>
                  </a:lnTo>
                  <a:lnTo>
                    <a:pt x="21" y="19"/>
                  </a:lnTo>
                  <a:lnTo>
                    <a:pt x="23" y="21"/>
                  </a:lnTo>
                  <a:lnTo>
                    <a:pt x="21" y="21"/>
                  </a:lnTo>
                  <a:lnTo>
                    <a:pt x="19" y="19"/>
                  </a:lnTo>
                  <a:lnTo>
                    <a:pt x="21" y="19"/>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7" name="Freeform 96"/>
            <p:cNvSpPr>
              <a:spLocks noEditPoints="1"/>
            </p:cNvSpPr>
            <p:nvPr/>
          </p:nvSpPr>
          <p:spPr bwMode="auto">
            <a:xfrm>
              <a:off x="3468688" y="4511675"/>
              <a:ext cx="9525" cy="15875"/>
            </a:xfrm>
            <a:custGeom>
              <a:avLst/>
              <a:gdLst>
                <a:gd name="T0" fmla="*/ 2 w 6"/>
                <a:gd name="T1" fmla="*/ 10 h 10"/>
                <a:gd name="T2" fmla="*/ 2 w 6"/>
                <a:gd name="T3" fmla="*/ 10 h 10"/>
                <a:gd name="T4" fmla="*/ 2 w 6"/>
                <a:gd name="T5" fmla="*/ 10 h 10"/>
                <a:gd name="T6" fmla="*/ 0 w 6"/>
                <a:gd name="T7" fmla="*/ 10 h 10"/>
                <a:gd name="T8" fmla="*/ 0 w 6"/>
                <a:gd name="T9" fmla="*/ 10 h 10"/>
                <a:gd name="T10" fmla="*/ 0 w 6"/>
                <a:gd name="T11" fmla="*/ 10 h 10"/>
                <a:gd name="T12" fmla="*/ 0 w 6"/>
                <a:gd name="T13" fmla="*/ 10 h 10"/>
                <a:gd name="T14" fmla="*/ 0 w 6"/>
                <a:gd name="T15" fmla="*/ 10 h 10"/>
                <a:gd name="T16" fmla="*/ 0 w 6"/>
                <a:gd name="T17" fmla="*/ 8 h 10"/>
                <a:gd name="T18" fmla="*/ 0 w 6"/>
                <a:gd name="T19" fmla="*/ 8 h 10"/>
                <a:gd name="T20" fmla="*/ 0 w 6"/>
                <a:gd name="T21" fmla="*/ 8 h 10"/>
                <a:gd name="T22" fmla="*/ 0 w 6"/>
                <a:gd name="T23" fmla="*/ 6 h 10"/>
                <a:gd name="T24" fmla="*/ 2 w 6"/>
                <a:gd name="T25" fmla="*/ 6 h 10"/>
                <a:gd name="T26" fmla="*/ 2 w 6"/>
                <a:gd name="T27" fmla="*/ 6 h 10"/>
                <a:gd name="T28" fmla="*/ 2 w 6"/>
                <a:gd name="T29" fmla="*/ 6 h 10"/>
                <a:gd name="T30" fmla="*/ 2 w 6"/>
                <a:gd name="T31" fmla="*/ 6 h 10"/>
                <a:gd name="T32" fmla="*/ 2 w 6"/>
                <a:gd name="T33" fmla="*/ 8 h 10"/>
                <a:gd name="T34" fmla="*/ 2 w 6"/>
                <a:gd name="T35" fmla="*/ 8 h 10"/>
                <a:gd name="T36" fmla="*/ 2 w 6"/>
                <a:gd name="T37" fmla="*/ 8 h 10"/>
                <a:gd name="T38" fmla="*/ 2 w 6"/>
                <a:gd name="T39" fmla="*/ 8 h 10"/>
                <a:gd name="T40" fmla="*/ 2 w 6"/>
                <a:gd name="T41" fmla="*/ 8 h 10"/>
                <a:gd name="T42" fmla="*/ 2 w 6"/>
                <a:gd name="T43" fmla="*/ 8 h 10"/>
                <a:gd name="T44" fmla="*/ 6 w 6"/>
                <a:gd name="T45" fmla="*/ 2 h 10"/>
                <a:gd name="T46" fmla="*/ 6 w 6"/>
                <a:gd name="T47" fmla="*/ 2 h 10"/>
                <a:gd name="T48" fmla="*/ 4 w 6"/>
                <a:gd name="T49" fmla="*/ 2 h 10"/>
                <a:gd name="T50" fmla="*/ 4 w 6"/>
                <a:gd name="T51" fmla="*/ 2 h 10"/>
                <a:gd name="T52" fmla="*/ 4 w 6"/>
                <a:gd name="T53" fmla="*/ 2 h 10"/>
                <a:gd name="T54" fmla="*/ 4 w 6"/>
                <a:gd name="T55" fmla="*/ 2 h 10"/>
                <a:gd name="T56" fmla="*/ 4 w 6"/>
                <a:gd name="T57" fmla="*/ 2 h 10"/>
                <a:gd name="T58" fmla="*/ 6 w 6"/>
                <a:gd name="T59" fmla="*/ 2 h 10"/>
                <a:gd name="T60" fmla="*/ 6 w 6"/>
                <a:gd name="T61" fmla="*/ 0 h 10"/>
                <a:gd name="T62" fmla="*/ 6 w 6"/>
                <a:gd name="T63"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 h="10">
                  <a:moveTo>
                    <a:pt x="2" y="8"/>
                  </a:moveTo>
                  <a:lnTo>
                    <a:pt x="2" y="10"/>
                  </a:lnTo>
                  <a:lnTo>
                    <a:pt x="2" y="10"/>
                  </a:lnTo>
                  <a:lnTo>
                    <a:pt x="2" y="10"/>
                  </a:lnTo>
                  <a:lnTo>
                    <a:pt x="2" y="10"/>
                  </a:lnTo>
                  <a:lnTo>
                    <a:pt x="2" y="10"/>
                  </a:lnTo>
                  <a:lnTo>
                    <a:pt x="2" y="10"/>
                  </a:lnTo>
                  <a:lnTo>
                    <a:pt x="0" y="10"/>
                  </a:lnTo>
                  <a:lnTo>
                    <a:pt x="0" y="10"/>
                  </a:lnTo>
                  <a:lnTo>
                    <a:pt x="0" y="10"/>
                  </a:lnTo>
                  <a:lnTo>
                    <a:pt x="0" y="10"/>
                  </a:lnTo>
                  <a:lnTo>
                    <a:pt x="0" y="10"/>
                  </a:lnTo>
                  <a:lnTo>
                    <a:pt x="0" y="10"/>
                  </a:lnTo>
                  <a:lnTo>
                    <a:pt x="0" y="10"/>
                  </a:lnTo>
                  <a:lnTo>
                    <a:pt x="0" y="10"/>
                  </a:lnTo>
                  <a:lnTo>
                    <a:pt x="0" y="10"/>
                  </a:lnTo>
                  <a:lnTo>
                    <a:pt x="0" y="10"/>
                  </a:lnTo>
                  <a:lnTo>
                    <a:pt x="0" y="8"/>
                  </a:lnTo>
                  <a:lnTo>
                    <a:pt x="0" y="8"/>
                  </a:lnTo>
                  <a:lnTo>
                    <a:pt x="0" y="8"/>
                  </a:lnTo>
                  <a:lnTo>
                    <a:pt x="0" y="8"/>
                  </a:lnTo>
                  <a:lnTo>
                    <a:pt x="0" y="8"/>
                  </a:lnTo>
                  <a:lnTo>
                    <a:pt x="0" y="8"/>
                  </a:lnTo>
                  <a:lnTo>
                    <a:pt x="0" y="6"/>
                  </a:lnTo>
                  <a:lnTo>
                    <a:pt x="2" y="6"/>
                  </a:lnTo>
                  <a:lnTo>
                    <a:pt x="2" y="6"/>
                  </a:lnTo>
                  <a:lnTo>
                    <a:pt x="2" y="6"/>
                  </a:lnTo>
                  <a:lnTo>
                    <a:pt x="2" y="6"/>
                  </a:lnTo>
                  <a:lnTo>
                    <a:pt x="2" y="6"/>
                  </a:lnTo>
                  <a:lnTo>
                    <a:pt x="2" y="6"/>
                  </a:lnTo>
                  <a:lnTo>
                    <a:pt x="2" y="6"/>
                  </a:lnTo>
                  <a:lnTo>
                    <a:pt x="2" y="6"/>
                  </a:lnTo>
                  <a:lnTo>
                    <a:pt x="2" y="8"/>
                  </a:lnTo>
                  <a:lnTo>
                    <a:pt x="2" y="8"/>
                  </a:lnTo>
                  <a:lnTo>
                    <a:pt x="2" y="8"/>
                  </a:lnTo>
                  <a:lnTo>
                    <a:pt x="2" y="8"/>
                  </a:lnTo>
                  <a:lnTo>
                    <a:pt x="2" y="8"/>
                  </a:lnTo>
                  <a:lnTo>
                    <a:pt x="2" y="8"/>
                  </a:lnTo>
                  <a:lnTo>
                    <a:pt x="2" y="8"/>
                  </a:lnTo>
                  <a:lnTo>
                    <a:pt x="2" y="8"/>
                  </a:lnTo>
                  <a:lnTo>
                    <a:pt x="2" y="8"/>
                  </a:lnTo>
                  <a:lnTo>
                    <a:pt x="2" y="8"/>
                  </a:lnTo>
                  <a:lnTo>
                    <a:pt x="2" y="8"/>
                  </a:lnTo>
                  <a:lnTo>
                    <a:pt x="2" y="8"/>
                  </a:lnTo>
                  <a:close/>
                  <a:moveTo>
                    <a:pt x="6" y="2"/>
                  </a:moveTo>
                  <a:lnTo>
                    <a:pt x="6" y="2"/>
                  </a:lnTo>
                  <a:lnTo>
                    <a:pt x="6" y="2"/>
                  </a:lnTo>
                  <a:lnTo>
                    <a:pt x="6" y="2"/>
                  </a:lnTo>
                  <a:lnTo>
                    <a:pt x="4" y="2"/>
                  </a:lnTo>
                  <a:lnTo>
                    <a:pt x="4" y="2"/>
                  </a:lnTo>
                  <a:lnTo>
                    <a:pt x="4" y="2"/>
                  </a:lnTo>
                  <a:lnTo>
                    <a:pt x="4" y="2"/>
                  </a:lnTo>
                  <a:lnTo>
                    <a:pt x="4" y="2"/>
                  </a:lnTo>
                  <a:lnTo>
                    <a:pt x="4" y="2"/>
                  </a:lnTo>
                  <a:lnTo>
                    <a:pt x="4" y="2"/>
                  </a:lnTo>
                  <a:lnTo>
                    <a:pt x="4" y="2"/>
                  </a:lnTo>
                  <a:lnTo>
                    <a:pt x="4" y="2"/>
                  </a:lnTo>
                  <a:lnTo>
                    <a:pt x="4" y="2"/>
                  </a:lnTo>
                  <a:lnTo>
                    <a:pt x="4" y="2"/>
                  </a:lnTo>
                  <a:lnTo>
                    <a:pt x="6" y="2"/>
                  </a:lnTo>
                  <a:lnTo>
                    <a:pt x="6" y="0"/>
                  </a:lnTo>
                  <a:lnTo>
                    <a:pt x="6" y="0"/>
                  </a:lnTo>
                  <a:lnTo>
                    <a:pt x="6" y="0"/>
                  </a:lnTo>
                  <a:lnTo>
                    <a:pt x="6"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8" name="Freeform 97"/>
            <p:cNvSpPr>
              <a:spLocks noEditPoints="1"/>
            </p:cNvSpPr>
            <p:nvPr/>
          </p:nvSpPr>
          <p:spPr bwMode="auto">
            <a:xfrm>
              <a:off x="3557588" y="1879600"/>
              <a:ext cx="1033463" cy="1057275"/>
            </a:xfrm>
            <a:custGeom>
              <a:avLst/>
              <a:gdLst>
                <a:gd name="T0" fmla="*/ 615 w 651"/>
                <a:gd name="T1" fmla="*/ 34 h 666"/>
                <a:gd name="T2" fmla="*/ 582 w 651"/>
                <a:gd name="T3" fmla="*/ 81 h 666"/>
                <a:gd name="T4" fmla="*/ 530 w 651"/>
                <a:gd name="T5" fmla="*/ 90 h 666"/>
                <a:gd name="T6" fmla="*/ 530 w 651"/>
                <a:gd name="T7" fmla="*/ 129 h 666"/>
                <a:gd name="T8" fmla="*/ 547 w 651"/>
                <a:gd name="T9" fmla="*/ 167 h 666"/>
                <a:gd name="T10" fmla="*/ 582 w 651"/>
                <a:gd name="T11" fmla="*/ 209 h 666"/>
                <a:gd name="T12" fmla="*/ 569 w 651"/>
                <a:gd name="T13" fmla="*/ 238 h 666"/>
                <a:gd name="T14" fmla="*/ 484 w 651"/>
                <a:gd name="T15" fmla="*/ 184 h 666"/>
                <a:gd name="T16" fmla="*/ 482 w 651"/>
                <a:gd name="T17" fmla="*/ 242 h 666"/>
                <a:gd name="T18" fmla="*/ 526 w 651"/>
                <a:gd name="T19" fmla="*/ 263 h 666"/>
                <a:gd name="T20" fmla="*/ 534 w 651"/>
                <a:gd name="T21" fmla="*/ 311 h 666"/>
                <a:gd name="T22" fmla="*/ 465 w 651"/>
                <a:gd name="T23" fmla="*/ 353 h 666"/>
                <a:gd name="T24" fmla="*/ 411 w 651"/>
                <a:gd name="T25" fmla="*/ 340 h 666"/>
                <a:gd name="T26" fmla="*/ 384 w 651"/>
                <a:gd name="T27" fmla="*/ 422 h 666"/>
                <a:gd name="T28" fmla="*/ 344 w 651"/>
                <a:gd name="T29" fmla="*/ 451 h 666"/>
                <a:gd name="T30" fmla="*/ 319 w 651"/>
                <a:gd name="T31" fmla="*/ 457 h 666"/>
                <a:gd name="T32" fmla="*/ 280 w 651"/>
                <a:gd name="T33" fmla="*/ 484 h 666"/>
                <a:gd name="T34" fmla="*/ 275 w 651"/>
                <a:gd name="T35" fmla="*/ 541 h 666"/>
                <a:gd name="T36" fmla="*/ 250 w 651"/>
                <a:gd name="T37" fmla="*/ 564 h 666"/>
                <a:gd name="T38" fmla="*/ 254 w 651"/>
                <a:gd name="T39" fmla="*/ 605 h 666"/>
                <a:gd name="T40" fmla="*/ 244 w 651"/>
                <a:gd name="T41" fmla="*/ 633 h 666"/>
                <a:gd name="T42" fmla="*/ 227 w 651"/>
                <a:gd name="T43" fmla="*/ 649 h 666"/>
                <a:gd name="T44" fmla="*/ 204 w 651"/>
                <a:gd name="T45" fmla="*/ 639 h 666"/>
                <a:gd name="T46" fmla="*/ 198 w 651"/>
                <a:gd name="T47" fmla="*/ 616 h 666"/>
                <a:gd name="T48" fmla="*/ 160 w 651"/>
                <a:gd name="T49" fmla="*/ 626 h 666"/>
                <a:gd name="T50" fmla="*/ 148 w 651"/>
                <a:gd name="T51" fmla="*/ 605 h 666"/>
                <a:gd name="T52" fmla="*/ 131 w 651"/>
                <a:gd name="T53" fmla="*/ 583 h 666"/>
                <a:gd name="T54" fmla="*/ 115 w 651"/>
                <a:gd name="T55" fmla="*/ 543 h 666"/>
                <a:gd name="T56" fmla="*/ 106 w 651"/>
                <a:gd name="T57" fmla="*/ 520 h 666"/>
                <a:gd name="T58" fmla="*/ 129 w 651"/>
                <a:gd name="T59" fmla="*/ 495 h 666"/>
                <a:gd name="T60" fmla="*/ 102 w 651"/>
                <a:gd name="T61" fmla="*/ 495 h 666"/>
                <a:gd name="T62" fmla="*/ 104 w 651"/>
                <a:gd name="T63" fmla="*/ 461 h 666"/>
                <a:gd name="T64" fmla="*/ 104 w 651"/>
                <a:gd name="T65" fmla="*/ 445 h 666"/>
                <a:gd name="T66" fmla="*/ 108 w 651"/>
                <a:gd name="T67" fmla="*/ 415 h 666"/>
                <a:gd name="T68" fmla="*/ 92 w 651"/>
                <a:gd name="T69" fmla="*/ 415 h 666"/>
                <a:gd name="T70" fmla="*/ 69 w 651"/>
                <a:gd name="T71" fmla="*/ 399 h 666"/>
                <a:gd name="T72" fmla="*/ 119 w 651"/>
                <a:gd name="T73" fmla="*/ 372 h 666"/>
                <a:gd name="T74" fmla="*/ 79 w 651"/>
                <a:gd name="T75" fmla="*/ 376 h 666"/>
                <a:gd name="T76" fmla="*/ 119 w 651"/>
                <a:gd name="T77" fmla="*/ 365 h 666"/>
                <a:gd name="T78" fmla="*/ 100 w 651"/>
                <a:gd name="T79" fmla="*/ 342 h 666"/>
                <a:gd name="T80" fmla="*/ 125 w 651"/>
                <a:gd name="T81" fmla="*/ 315 h 666"/>
                <a:gd name="T82" fmla="*/ 106 w 651"/>
                <a:gd name="T83" fmla="*/ 278 h 666"/>
                <a:gd name="T84" fmla="*/ 113 w 651"/>
                <a:gd name="T85" fmla="*/ 242 h 666"/>
                <a:gd name="T86" fmla="*/ 88 w 651"/>
                <a:gd name="T87" fmla="*/ 205 h 666"/>
                <a:gd name="T88" fmla="*/ 62 w 651"/>
                <a:gd name="T89" fmla="*/ 211 h 666"/>
                <a:gd name="T90" fmla="*/ 42 w 651"/>
                <a:gd name="T91" fmla="*/ 157 h 666"/>
                <a:gd name="T92" fmla="*/ 35 w 651"/>
                <a:gd name="T93" fmla="*/ 90 h 666"/>
                <a:gd name="T94" fmla="*/ 17 w 651"/>
                <a:gd name="T95" fmla="*/ 25 h 666"/>
                <a:gd name="T96" fmla="*/ 221 w 651"/>
                <a:gd name="T97" fmla="*/ 656 h 666"/>
                <a:gd name="T98" fmla="*/ 190 w 651"/>
                <a:gd name="T99" fmla="*/ 635 h 666"/>
                <a:gd name="T100" fmla="*/ 152 w 651"/>
                <a:gd name="T101" fmla="*/ 618 h 666"/>
                <a:gd name="T102" fmla="*/ 119 w 651"/>
                <a:gd name="T103" fmla="*/ 553 h 666"/>
                <a:gd name="T104" fmla="*/ 117 w 651"/>
                <a:gd name="T105" fmla="*/ 507 h 666"/>
                <a:gd name="T106" fmla="*/ 338 w 651"/>
                <a:gd name="T107" fmla="*/ 464 h 666"/>
                <a:gd name="T108" fmla="*/ 398 w 651"/>
                <a:gd name="T109" fmla="*/ 397 h 666"/>
                <a:gd name="T110" fmla="*/ 113 w 651"/>
                <a:gd name="T111" fmla="*/ 301 h 666"/>
                <a:gd name="T112" fmla="*/ 62 w 651"/>
                <a:gd name="T113" fmla="*/ 294 h 666"/>
                <a:gd name="T114" fmla="*/ 524 w 651"/>
                <a:gd name="T115" fmla="*/ 248 h 666"/>
                <a:gd name="T116" fmla="*/ 85 w 651"/>
                <a:gd name="T117" fmla="*/ 198 h 666"/>
                <a:gd name="T118" fmla="*/ 46 w 651"/>
                <a:gd name="T119" fmla="*/ 140 h 666"/>
                <a:gd name="T120" fmla="*/ 530 w 651"/>
                <a:gd name="T121" fmla="*/ 132 h 666"/>
                <a:gd name="T122" fmla="*/ 534 w 651"/>
                <a:gd name="T123" fmla="*/ 123 h 666"/>
                <a:gd name="T124" fmla="*/ 25 w 651"/>
                <a:gd name="T125" fmla="*/ 38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1" h="666">
                  <a:moveTo>
                    <a:pt x="640" y="0"/>
                  </a:moveTo>
                  <a:lnTo>
                    <a:pt x="641" y="2"/>
                  </a:lnTo>
                  <a:lnTo>
                    <a:pt x="641" y="4"/>
                  </a:lnTo>
                  <a:lnTo>
                    <a:pt x="643" y="6"/>
                  </a:lnTo>
                  <a:lnTo>
                    <a:pt x="645" y="8"/>
                  </a:lnTo>
                  <a:lnTo>
                    <a:pt x="647" y="6"/>
                  </a:lnTo>
                  <a:lnTo>
                    <a:pt x="647" y="4"/>
                  </a:lnTo>
                  <a:lnTo>
                    <a:pt x="647" y="2"/>
                  </a:lnTo>
                  <a:lnTo>
                    <a:pt x="649" y="2"/>
                  </a:lnTo>
                  <a:lnTo>
                    <a:pt x="651" y="2"/>
                  </a:lnTo>
                  <a:lnTo>
                    <a:pt x="651" y="4"/>
                  </a:lnTo>
                  <a:lnTo>
                    <a:pt x="651" y="6"/>
                  </a:lnTo>
                  <a:lnTo>
                    <a:pt x="651" y="8"/>
                  </a:lnTo>
                  <a:lnTo>
                    <a:pt x="651" y="10"/>
                  </a:lnTo>
                  <a:lnTo>
                    <a:pt x="651" y="11"/>
                  </a:lnTo>
                  <a:lnTo>
                    <a:pt x="649" y="11"/>
                  </a:lnTo>
                  <a:lnTo>
                    <a:pt x="649" y="13"/>
                  </a:lnTo>
                  <a:lnTo>
                    <a:pt x="647" y="15"/>
                  </a:lnTo>
                  <a:lnTo>
                    <a:pt x="647" y="13"/>
                  </a:lnTo>
                  <a:lnTo>
                    <a:pt x="647" y="11"/>
                  </a:lnTo>
                  <a:lnTo>
                    <a:pt x="645" y="11"/>
                  </a:lnTo>
                  <a:lnTo>
                    <a:pt x="643" y="11"/>
                  </a:lnTo>
                  <a:lnTo>
                    <a:pt x="643" y="10"/>
                  </a:lnTo>
                  <a:lnTo>
                    <a:pt x="640" y="10"/>
                  </a:lnTo>
                  <a:lnTo>
                    <a:pt x="638" y="11"/>
                  </a:lnTo>
                  <a:lnTo>
                    <a:pt x="634" y="13"/>
                  </a:lnTo>
                  <a:lnTo>
                    <a:pt x="628" y="11"/>
                  </a:lnTo>
                  <a:lnTo>
                    <a:pt x="626" y="11"/>
                  </a:lnTo>
                  <a:lnTo>
                    <a:pt x="626" y="10"/>
                  </a:lnTo>
                  <a:lnTo>
                    <a:pt x="626" y="8"/>
                  </a:lnTo>
                  <a:lnTo>
                    <a:pt x="626" y="6"/>
                  </a:lnTo>
                  <a:lnTo>
                    <a:pt x="628" y="2"/>
                  </a:lnTo>
                  <a:lnTo>
                    <a:pt x="626" y="0"/>
                  </a:lnTo>
                  <a:lnTo>
                    <a:pt x="628" y="0"/>
                  </a:lnTo>
                  <a:lnTo>
                    <a:pt x="640" y="0"/>
                  </a:lnTo>
                  <a:close/>
                  <a:moveTo>
                    <a:pt x="618" y="0"/>
                  </a:moveTo>
                  <a:lnTo>
                    <a:pt x="617" y="0"/>
                  </a:lnTo>
                  <a:lnTo>
                    <a:pt x="617" y="2"/>
                  </a:lnTo>
                  <a:lnTo>
                    <a:pt x="617" y="4"/>
                  </a:lnTo>
                  <a:lnTo>
                    <a:pt x="611" y="2"/>
                  </a:lnTo>
                  <a:lnTo>
                    <a:pt x="609" y="2"/>
                  </a:lnTo>
                  <a:lnTo>
                    <a:pt x="609" y="0"/>
                  </a:lnTo>
                  <a:lnTo>
                    <a:pt x="618" y="0"/>
                  </a:lnTo>
                  <a:close/>
                  <a:moveTo>
                    <a:pt x="599" y="0"/>
                  </a:moveTo>
                  <a:lnTo>
                    <a:pt x="601" y="4"/>
                  </a:lnTo>
                  <a:lnTo>
                    <a:pt x="597" y="4"/>
                  </a:lnTo>
                  <a:lnTo>
                    <a:pt x="593" y="4"/>
                  </a:lnTo>
                  <a:lnTo>
                    <a:pt x="592" y="4"/>
                  </a:lnTo>
                  <a:lnTo>
                    <a:pt x="590" y="4"/>
                  </a:lnTo>
                  <a:lnTo>
                    <a:pt x="584" y="11"/>
                  </a:lnTo>
                  <a:lnTo>
                    <a:pt x="582" y="13"/>
                  </a:lnTo>
                  <a:lnTo>
                    <a:pt x="580" y="13"/>
                  </a:lnTo>
                  <a:lnTo>
                    <a:pt x="580" y="11"/>
                  </a:lnTo>
                  <a:lnTo>
                    <a:pt x="580" y="10"/>
                  </a:lnTo>
                  <a:lnTo>
                    <a:pt x="578" y="8"/>
                  </a:lnTo>
                  <a:lnTo>
                    <a:pt x="572" y="2"/>
                  </a:lnTo>
                  <a:lnTo>
                    <a:pt x="570" y="2"/>
                  </a:lnTo>
                  <a:lnTo>
                    <a:pt x="572" y="4"/>
                  </a:lnTo>
                  <a:lnTo>
                    <a:pt x="574" y="6"/>
                  </a:lnTo>
                  <a:lnTo>
                    <a:pt x="578" y="10"/>
                  </a:lnTo>
                  <a:lnTo>
                    <a:pt x="576" y="11"/>
                  </a:lnTo>
                  <a:lnTo>
                    <a:pt x="578" y="11"/>
                  </a:lnTo>
                  <a:lnTo>
                    <a:pt x="580" y="13"/>
                  </a:lnTo>
                  <a:lnTo>
                    <a:pt x="580" y="15"/>
                  </a:lnTo>
                  <a:lnTo>
                    <a:pt x="582" y="15"/>
                  </a:lnTo>
                  <a:lnTo>
                    <a:pt x="586" y="13"/>
                  </a:lnTo>
                  <a:lnTo>
                    <a:pt x="592" y="6"/>
                  </a:lnTo>
                  <a:lnTo>
                    <a:pt x="593" y="6"/>
                  </a:lnTo>
                  <a:lnTo>
                    <a:pt x="593" y="8"/>
                  </a:lnTo>
                  <a:lnTo>
                    <a:pt x="595" y="8"/>
                  </a:lnTo>
                  <a:lnTo>
                    <a:pt x="597" y="8"/>
                  </a:lnTo>
                  <a:lnTo>
                    <a:pt x="599" y="8"/>
                  </a:lnTo>
                  <a:lnTo>
                    <a:pt x="599" y="10"/>
                  </a:lnTo>
                  <a:lnTo>
                    <a:pt x="597" y="13"/>
                  </a:lnTo>
                  <a:lnTo>
                    <a:pt x="597" y="15"/>
                  </a:lnTo>
                  <a:lnTo>
                    <a:pt x="597" y="17"/>
                  </a:lnTo>
                  <a:lnTo>
                    <a:pt x="597" y="19"/>
                  </a:lnTo>
                  <a:lnTo>
                    <a:pt x="597" y="21"/>
                  </a:lnTo>
                  <a:lnTo>
                    <a:pt x="597" y="23"/>
                  </a:lnTo>
                  <a:lnTo>
                    <a:pt x="599" y="25"/>
                  </a:lnTo>
                  <a:lnTo>
                    <a:pt x="599" y="27"/>
                  </a:lnTo>
                  <a:lnTo>
                    <a:pt x="599" y="29"/>
                  </a:lnTo>
                  <a:lnTo>
                    <a:pt x="597" y="31"/>
                  </a:lnTo>
                  <a:lnTo>
                    <a:pt x="597" y="33"/>
                  </a:lnTo>
                  <a:lnTo>
                    <a:pt x="592" y="33"/>
                  </a:lnTo>
                  <a:lnTo>
                    <a:pt x="597" y="33"/>
                  </a:lnTo>
                  <a:lnTo>
                    <a:pt x="599" y="33"/>
                  </a:lnTo>
                  <a:lnTo>
                    <a:pt x="601" y="31"/>
                  </a:lnTo>
                  <a:lnTo>
                    <a:pt x="603" y="33"/>
                  </a:lnTo>
                  <a:lnTo>
                    <a:pt x="605" y="31"/>
                  </a:lnTo>
                  <a:lnTo>
                    <a:pt x="607" y="31"/>
                  </a:lnTo>
                  <a:lnTo>
                    <a:pt x="609" y="33"/>
                  </a:lnTo>
                  <a:lnTo>
                    <a:pt x="609" y="34"/>
                  </a:lnTo>
                  <a:lnTo>
                    <a:pt x="611" y="34"/>
                  </a:lnTo>
                  <a:lnTo>
                    <a:pt x="611" y="36"/>
                  </a:lnTo>
                  <a:lnTo>
                    <a:pt x="613" y="36"/>
                  </a:lnTo>
                  <a:lnTo>
                    <a:pt x="615" y="36"/>
                  </a:lnTo>
                  <a:lnTo>
                    <a:pt x="615" y="34"/>
                  </a:lnTo>
                  <a:lnTo>
                    <a:pt x="617" y="34"/>
                  </a:lnTo>
                  <a:lnTo>
                    <a:pt x="617" y="33"/>
                  </a:lnTo>
                  <a:lnTo>
                    <a:pt x="618" y="31"/>
                  </a:lnTo>
                  <a:lnTo>
                    <a:pt x="620" y="33"/>
                  </a:lnTo>
                  <a:lnTo>
                    <a:pt x="620" y="34"/>
                  </a:lnTo>
                  <a:lnTo>
                    <a:pt x="620" y="36"/>
                  </a:lnTo>
                  <a:lnTo>
                    <a:pt x="620" y="38"/>
                  </a:lnTo>
                  <a:lnTo>
                    <a:pt x="618" y="38"/>
                  </a:lnTo>
                  <a:lnTo>
                    <a:pt x="620" y="38"/>
                  </a:lnTo>
                  <a:lnTo>
                    <a:pt x="620" y="40"/>
                  </a:lnTo>
                  <a:lnTo>
                    <a:pt x="622" y="40"/>
                  </a:lnTo>
                  <a:lnTo>
                    <a:pt x="622" y="42"/>
                  </a:lnTo>
                  <a:lnTo>
                    <a:pt x="624" y="42"/>
                  </a:lnTo>
                  <a:lnTo>
                    <a:pt x="626" y="42"/>
                  </a:lnTo>
                  <a:lnTo>
                    <a:pt x="624" y="44"/>
                  </a:lnTo>
                  <a:lnTo>
                    <a:pt x="624" y="46"/>
                  </a:lnTo>
                  <a:lnTo>
                    <a:pt x="624" y="48"/>
                  </a:lnTo>
                  <a:lnTo>
                    <a:pt x="622" y="48"/>
                  </a:lnTo>
                  <a:lnTo>
                    <a:pt x="622" y="50"/>
                  </a:lnTo>
                  <a:lnTo>
                    <a:pt x="622" y="52"/>
                  </a:lnTo>
                  <a:lnTo>
                    <a:pt x="618" y="56"/>
                  </a:lnTo>
                  <a:lnTo>
                    <a:pt x="615" y="58"/>
                  </a:lnTo>
                  <a:lnTo>
                    <a:pt x="611" y="56"/>
                  </a:lnTo>
                  <a:lnTo>
                    <a:pt x="605" y="56"/>
                  </a:lnTo>
                  <a:lnTo>
                    <a:pt x="605" y="54"/>
                  </a:lnTo>
                  <a:lnTo>
                    <a:pt x="605" y="52"/>
                  </a:lnTo>
                  <a:lnTo>
                    <a:pt x="605" y="50"/>
                  </a:lnTo>
                  <a:lnTo>
                    <a:pt x="605" y="48"/>
                  </a:lnTo>
                  <a:lnTo>
                    <a:pt x="603" y="46"/>
                  </a:lnTo>
                  <a:lnTo>
                    <a:pt x="601" y="46"/>
                  </a:lnTo>
                  <a:lnTo>
                    <a:pt x="601" y="44"/>
                  </a:lnTo>
                  <a:lnTo>
                    <a:pt x="599" y="46"/>
                  </a:lnTo>
                  <a:lnTo>
                    <a:pt x="599" y="44"/>
                  </a:lnTo>
                  <a:lnTo>
                    <a:pt x="595" y="44"/>
                  </a:lnTo>
                  <a:lnTo>
                    <a:pt x="590" y="44"/>
                  </a:lnTo>
                  <a:lnTo>
                    <a:pt x="586" y="44"/>
                  </a:lnTo>
                  <a:lnTo>
                    <a:pt x="584" y="46"/>
                  </a:lnTo>
                  <a:lnTo>
                    <a:pt x="580" y="44"/>
                  </a:lnTo>
                  <a:lnTo>
                    <a:pt x="580" y="42"/>
                  </a:lnTo>
                  <a:lnTo>
                    <a:pt x="580" y="40"/>
                  </a:lnTo>
                  <a:lnTo>
                    <a:pt x="576" y="36"/>
                  </a:lnTo>
                  <a:lnTo>
                    <a:pt x="576" y="38"/>
                  </a:lnTo>
                  <a:lnTo>
                    <a:pt x="578" y="40"/>
                  </a:lnTo>
                  <a:lnTo>
                    <a:pt x="578" y="42"/>
                  </a:lnTo>
                  <a:lnTo>
                    <a:pt x="580" y="44"/>
                  </a:lnTo>
                  <a:lnTo>
                    <a:pt x="580" y="46"/>
                  </a:lnTo>
                  <a:lnTo>
                    <a:pt x="580" y="48"/>
                  </a:lnTo>
                  <a:lnTo>
                    <a:pt x="580" y="50"/>
                  </a:lnTo>
                  <a:lnTo>
                    <a:pt x="578" y="52"/>
                  </a:lnTo>
                  <a:lnTo>
                    <a:pt x="576" y="54"/>
                  </a:lnTo>
                  <a:lnTo>
                    <a:pt x="574" y="54"/>
                  </a:lnTo>
                  <a:lnTo>
                    <a:pt x="572" y="54"/>
                  </a:lnTo>
                  <a:lnTo>
                    <a:pt x="570" y="54"/>
                  </a:lnTo>
                  <a:lnTo>
                    <a:pt x="572" y="56"/>
                  </a:lnTo>
                  <a:lnTo>
                    <a:pt x="574" y="54"/>
                  </a:lnTo>
                  <a:lnTo>
                    <a:pt x="576" y="54"/>
                  </a:lnTo>
                  <a:lnTo>
                    <a:pt x="576" y="58"/>
                  </a:lnTo>
                  <a:lnTo>
                    <a:pt x="576" y="59"/>
                  </a:lnTo>
                  <a:lnTo>
                    <a:pt x="574" y="59"/>
                  </a:lnTo>
                  <a:lnTo>
                    <a:pt x="574" y="61"/>
                  </a:lnTo>
                  <a:lnTo>
                    <a:pt x="572" y="61"/>
                  </a:lnTo>
                  <a:lnTo>
                    <a:pt x="572" y="63"/>
                  </a:lnTo>
                  <a:lnTo>
                    <a:pt x="574" y="61"/>
                  </a:lnTo>
                  <a:lnTo>
                    <a:pt x="574" y="63"/>
                  </a:lnTo>
                  <a:lnTo>
                    <a:pt x="574" y="65"/>
                  </a:lnTo>
                  <a:lnTo>
                    <a:pt x="572" y="65"/>
                  </a:lnTo>
                  <a:lnTo>
                    <a:pt x="570" y="65"/>
                  </a:lnTo>
                  <a:lnTo>
                    <a:pt x="570" y="67"/>
                  </a:lnTo>
                  <a:lnTo>
                    <a:pt x="569" y="67"/>
                  </a:lnTo>
                  <a:lnTo>
                    <a:pt x="570" y="67"/>
                  </a:lnTo>
                  <a:lnTo>
                    <a:pt x="572" y="69"/>
                  </a:lnTo>
                  <a:lnTo>
                    <a:pt x="576" y="71"/>
                  </a:lnTo>
                  <a:lnTo>
                    <a:pt x="578" y="71"/>
                  </a:lnTo>
                  <a:lnTo>
                    <a:pt x="578" y="73"/>
                  </a:lnTo>
                  <a:lnTo>
                    <a:pt x="576" y="73"/>
                  </a:lnTo>
                  <a:lnTo>
                    <a:pt x="578" y="73"/>
                  </a:lnTo>
                  <a:lnTo>
                    <a:pt x="578" y="75"/>
                  </a:lnTo>
                  <a:lnTo>
                    <a:pt x="578" y="77"/>
                  </a:lnTo>
                  <a:lnTo>
                    <a:pt x="580" y="77"/>
                  </a:lnTo>
                  <a:lnTo>
                    <a:pt x="580" y="81"/>
                  </a:lnTo>
                  <a:lnTo>
                    <a:pt x="580" y="82"/>
                  </a:lnTo>
                  <a:lnTo>
                    <a:pt x="580" y="84"/>
                  </a:lnTo>
                  <a:lnTo>
                    <a:pt x="580" y="86"/>
                  </a:lnTo>
                  <a:lnTo>
                    <a:pt x="580" y="88"/>
                  </a:lnTo>
                  <a:lnTo>
                    <a:pt x="580" y="90"/>
                  </a:lnTo>
                  <a:lnTo>
                    <a:pt x="580" y="92"/>
                  </a:lnTo>
                  <a:lnTo>
                    <a:pt x="580" y="90"/>
                  </a:lnTo>
                  <a:lnTo>
                    <a:pt x="580" y="92"/>
                  </a:lnTo>
                  <a:lnTo>
                    <a:pt x="582" y="90"/>
                  </a:lnTo>
                  <a:lnTo>
                    <a:pt x="582" y="88"/>
                  </a:lnTo>
                  <a:lnTo>
                    <a:pt x="582" y="86"/>
                  </a:lnTo>
                  <a:lnTo>
                    <a:pt x="582" y="84"/>
                  </a:lnTo>
                  <a:lnTo>
                    <a:pt x="582" y="82"/>
                  </a:lnTo>
                  <a:lnTo>
                    <a:pt x="580" y="82"/>
                  </a:lnTo>
                  <a:lnTo>
                    <a:pt x="582" y="82"/>
                  </a:lnTo>
                  <a:lnTo>
                    <a:pt x="582" y="81"/>
                  </a:lnTo>
                  <a:lnTo>
                    <a:pt x="580" y="81"/>
                  </a:lnTo>
                  <a:lnTo>
                    <a:pt x="582" y="81"/>
                  </a:lnTo>
                  <a:lnTo>
                    <a:pt x="582" y="79"/>
                  </a:lnTo>
                  <a:lnTo>
                    <a:pt x="580" y="79"/>
                  </a:lnTo>
                  <a:lnTo>
                    <a:pt x="580" y="77"/>
                  </a:lnTo>
                  <a:lnTo>
                    <a:pt x="578" y="75"/>
                  </a:lnTo>
                  <a:lnTo>
                    <a:pt x="580" y="75"/>
                  </a:lnTo>
                  <a:lnTo>
                    <a:pt x="580" y="73"/>
                  </a:lnTo>
                  <a:lnTo>
                    <a:pt x="578" y="73"/>
                  </a:lnTo>
                  <a:lnTo>
                    <a:pt x="578" y="71"/>
                  </a:lnTo>
                  <a:lnTo>
                    <a:pt x="580" y="69"/>
                  </a:lnTo>
                  <a:lnTo>
                    <a:pt x="584" y="69"/>
                  </a:lnTo>
                  <a:lnTo>
                    <a:pt x="592" y="73"/>
                  </a:lnTo>
                  <a:lnTo>
                    <a:pt x="597" y="79"/>
                  </a:lnTo>
                  <a:lnTo>
                    <a:pt x="603" y="77"/>
                  </a:lnTo>
                  <a:lnTo>
                    <a:pt x="603" y="79"/>
                  </a:lnTo>
                  <a:lnTo>
                    <a:pt x="605" y="79"/>
                  </a:lnTo>
                  <a:lnTo>
                    <a:pt x="605" y="81"/>
                  </a:lnTo>
                  <a:lnTo>
                    <a:pt x="605" y="82"/>
                  </a:lnTo>
                  <a:lnTo>
                    <a:pt x="605" y="84"/>
                  </a:lnTo>
                  <a:lnTo>
                    <a:pt x="603" y="84"/>
                  </a:lnTo>
                  <a:lnTo>
                    <a:pt x="601" y="84"/>
                  </a:lnTo>
                  <a:lnTo>
                    <a:pt x="601" y="86"/>
                  </a:lnTo>
                  <a:lnTo>
                    <a:pt x="603" y="86"/>
                  </a:lnTo>
                  <a:lnTo>
                    <a:pt x="601" y="86"/>
                  </a:lnTo>
                  <a:lnTo>
                    <a:pt x="601" y="88"/>
                  </a:lnTo>
                  <a:lnTo>
                    <a:pt x="601" y="90"/>
                  </a:lnTo>
                  <a:lnTo>
                    <a:pt x="601" y="92"/>
                  </a:lnTo>
                  <a:lnTo>
                    <a:pt x="601" y="94"/>
                  </a:lnTo>
                  <a:lnTo>
                    <a:pt x="601" y="96"/>
                  </a:lnTo>
                  <a:lnTo>
                    <a:pt x="601" y="98"/>
                  </a:lnTo>
                  <a:lnTo>
                    <a:pt x="603" y="98"/>
                  </a:lnTo>
                  <a:lnTo>
                    <a:pt x="603" y="100"/>
                  </a:lnTo>
                  <a:lnTo>
                    <a:pt x="603" y="102"/>
                  </a:lnTo>
                  <a:lnTo>
                    <a:pt x="601" y="102"/>
                  </a:lnTo>
                  <a:lnTo>
                    <a:pt x="601" y="104"/>
                  </a:lnTo>
                  <a:lnTo>
                    <a:pt x="595" y="102"/>
                  </a:lnTo>
                  <a:lnTo>
                    <a:pt x="588" y="102"/>
                  </a:lnTo>
                  <a:lnTo>
                    <a:pt x="586" y="100"/>
                  </a:lnTo>
                  <a:lnTo>
                    <a:pt x="584" y="100"/>
                  </a:lnTo>
                  <a:lnTo>
                    <a:pt x="584" y="102"/>
                  </a:lnTo>
                  <a:lnTo>
                    <a:pt x="584" y="104"/>
                  </a:lnTo>
                  <a:lnTo>
                    <a:pt x="584" y="106"/>
                  </a:lnTo>
                  <a:lnTo>
                    <a:pt x="582" y="106"/>
                  </a:lnTo>
                  <a:lnTo>
                    <a:pt x="582" y="107"/>
                  </a:lnTo>
                  <a:lnTo>
                    <a:pt x="580" y="107"/>
                  </a:lnTo>
                  <a:lnTo>
                    <a:pt x="578" y="109"/>
                  </a:lnTo>
                  <a:lnTo>
                    <a:pt x="576" y="111"/>
                  </a:lnTo>
                  <a:lnTo>
                    <a:pt x="574" y="113"/>
                  </a:lnTo>
                  <a:lnTo>
                    <a:pt x="572" y="113"/>
                  </a:lnTo>
                  <a:lnTo>
                    <a:pt x="567" y="111"/>
                  </a:lnTo>
                  <a:lnTo>
                    <a:pt x="563" y="109"/>
                  </a:lnTo>
                  <a:lnTo>
                    <a:pt x="561" y="109"/>
                  </a:lnTo>
                  <a:lnTo>
                    <a:pt x="559" y="107"/>
                  </a:lnTo>
                  <a:lnTo>
                    <a:pt x="557" y="106"/>
                  </a:lnTo>
                  <a:lnTo>
                    <a:pt x="555" y="104"/>
                  </a:lnTo>
                  <a:lnTo>
                    <a:pt x="553" y="104"/>
                  </a:lnTo>
                  <a:lnTo>
                    <a:pt x="553" y="102"/>
                  </a:lnTo>
                  <a:lnTo>
                    <a:pt x="551" y="100"/>
                  </a:lnTo>
                  <a:lnTo>
                    <a:pt x="547" y="98"/>
                  </a:lnTo>
                  <a:lnTo>
                    <a:pt x="547" y="96"/>
                  </a:lnTo>
                  <a:lnTo>
                    <a:pt x="545" y="94"/>
                  </a:lnTo>
                  <a:lnTo>
                    <a:pt x="545" y="92"/>
                  </a:lnTo>
                  <a:lnTo>
                    <a:pt x="545" y="90"/>
                  </a:lnTo>
                  <a:lnTo>
                    <a:pt x="545" y="88"/>
                  </a:lnTo>
                  <a:lnTo>
                    <a:pt x="545" y="86"/>
                  </a:lnTo>
                  <a:lnTo>
                    <a:pt x="547" y="88"/>
                  </a:lnTo>
                  <a:lnTo>
                    <a:pt x="549" y="88"/>
                  </a:lnTo>
                  <a:lnTo>
                    <a:pt x="551" y="88"/>
                  </a:lnTo>
                  <a:lnTo>
                    <a:pt x="553" y="88"/>
                  </a:lnTo>
                  <a:lnTo>
                    <a:pt x="555" y="90"/>
                  </a:lnTo>
                  <a:lnTo>
                    <a:pt x="559" y="92"/>
                  </a:lnTo>
                  <a:lnTo>
                    <a:pt x="565" y="96"/>
                  </a:lnTo>
                  <a:lnTo>
                    <a:pt x="567" y="98"/>
                  </a:lnTo>
                  <a:lnTo>
                    <a:pt x="567" y="96"/>
                  </a:lnTo>
                  <a:lnTo>
                    <a:pt x="569" y="96"/>
                  </a:lnTo>
                  <a:lnTo>
                    <a:pt x="570" y="94"/>
                  </a:lnTo>
                  <a:lnTo>
                    <a:pt x="574" y="92"/>
                  </a:lnTo>
                  <a:lnTo>
                    <a:pt x="572" y="92"/>
                  </a:lnTo>
                  <a:lnTo>
                    <a:pt x="570" y="94"/>
                  </a:lnTo>
                  <a:lnTo>
                    <a:pt x="567" y="96"/>
                  </a:lnTo>
                  <a:lnTo>
                    <a:pt x="565" y="96"/>
                  </a:lnTo>
                  <a:lnTo>
                    <a:pt x="563" y="96"/>
                  </a:lnTo>
                  <a:lnTo>
                    <a:pt x="563" y="94"/>
                  </a:lnTo>
                  <a:lnTo>
                    <a:pt x="559" y="92"/>
                  </a:lnTo>
                  <a:lnTo>
                    <a:pt x="553" y="86"/>
                  </a:lnTo>
                  <a:lnTo>
                    <a:pt x="547" y="86"/>
                  </a:lnTo>
                  <a:lnTo>
                    <a:pt x="545" y="82"/>
                  </a:lnTo>
                  <a:lnTo>
                    <a:pt x="544" y="82"/>
                  </a:lnTo>
                  <a:lnTo>
                    <a:pt x="542" y="84"/>
                  </a:lnTo>
                  <a:lnTo>
                    <a:pt x="540" y="84"/>
                  </a:lnTo>
                  <a:lnTo>
                    <a:pt x="540" y="86"/>
                  </a:lnTo>
                  <a:lnTo>
                    <a:pt x="538" y="88"/>
                  </a:lnTo>
                  <a:lnTo>
                    <a:pt x="538" y="92"/>
                  </a:lnTo>
                  <a:lnTo>
                    <a:pt x="540" y="96"/>
                  </a:lnTo>
                  <a:lnTo>
                    <a:pt x="540" y="98"/>
                  </a:lnTo>
                  <a:lnTo>
                    <a:pt x="538" y="98"/>
                  </a:lnTo>
                  <a:lnTo>
                    <a:pt x="530" y="94"/>
                  </a:lnTo>
                  <a:lnTo>
                    <a:pt x="530" y="92"/>
                  </a:lnTo>
                  <a:lnTo>
                    <a:pt x="530" y="90"/>
                  </a:lnTo>
                  <a:lnTo>
                    <a:pt x="530" y="88"/>
                  </a:lnTo>
                  <a:lnTo>
                    <a:pt x="526" y="86"/>
                  </a:lnTo>
                  <a:lnTo>
                    <a:pt x="524" y="82"/>
                  </a:lnTo>
                  <a:lnTo>
                    <a:pt x="522" y="82"/>
                  </a:lnTo>
                  <a:lnTo>
                    <a:pt x="522" y="81"/>
                  </a:lnTo>
                  <a:lnTo>
                    <a:pt x="521" y="77"/>
                  </a:lnTo>
                  <a:lnTo>
                    <a:pt x="521" y="75"/>
                  </a:lnTo>
                  <a:lnTo>
                    <a:pt x="519" y="75"/>
                  </a:lnTo>
                  <a:lnTo>
                    <a:pt x="519" y="77"/>
                  </a:lnTo>
                  <a:lnTo>
                    <a:pt x="521" y="79"/>
                  </a:lnTo>
                  <a:lnTo>
                    <a:pt x="521" y="81"/>
                  </a:lnTo>
                  <a:lnTo>
                    <a:pt x="521" y="82"/>
                  </a:lnTo>
                  <a:lnTo>
                    <a:pt x="522" y="84"/>
                  </a:lnTo>
                  <a:lnTo>
                    <a:pt x="522" y="86"/>
                  </a:lnTo>
                  <a:lnTo>
                    <a:pt x="524" y="86"/>
                  </a:lnTo>
                  <a:lnTo>
                    <a:pt x="528" y="88"/>
                  </a:lnTo>
                  <a:lnTo>
                    <a:pt x="528" y="90"/>
                  </a:lnTo>
                  <a:lnTo>
                    <a:pt x="528" y="92"/>
                  </a:lnTo>
                  <a:lnTo>
                    <a:pt x="528" y="94"/>
                  </a:lnTo>
                  <a:lnTo>
                    <a:pt x="530" y="96"/>
                  </a:lnTo>
                  <a:lnTo>
                    <a:pt x="532" y="96"/>
                  </a:lnTo>
                  <a:lnTo>
                    <a:pt x="534" y="98"/>
                  </a:lnTo>
                  <a:lnTo>
                    <a:pt x="534" y="100"/>
                  </a:lnTo>
                  <a:lnTo>
                    <a:pt x="530" y="102"/>
                  </a:lnTo>
                  <a:lnTo>
                    <a:pt x="524" y="102"/>
                  </a:lnTo>
                  <a:lnTo>
                    <a:pt x="522" y="106"/>
                  </a:lnTo>
                  <a:lnTo>
                    <a:pt x="522" y="107"/>
                  </a:lnTo>
                  <a:lnTo>
                    <a:pt x="522" y="109"/>
                  </a:lnTo>
                  <a:lnTo>
                    <a:pt x="521" y="109"/>
                  </a:lnTo>
                  <a:lnTo>
                    <a:pt x="519" y="113"/>
                  </a:lnTo>
                  <a:lnTo>
                    <a:pt x="517" y="113"/>
                  </a:lnTo>
                  <a:lnTo>
                    <a:pt x="515" y="113"/>
                  </a:lnTo>
                  <a:lnTo>
                    <a:pt x="515" y="115"/>
                  </a:lnTo>
                  <a:lnTo>
                    <a:pt x="511" y="115"/>
                  </a:lnTo>
                  <a:lnTo>
                    <a:pt x="511" y="113"/>
                  </a:lnTo>
                  <a:lnTo>
                    <a:pt x="509" y="109"/>
                  </a:lnTo>
                  <a:lnTo>
                    <a:pt x="507" y="109"/>
                  </a:lnTo>
                  <a:lnTo>
                    <a:pt x="505" y="109"/>
                  </a:lnTo>
                  <a:lnTo>
                    <a:pt x="503" y="109"/>
                  </a:lnTo>
                  <a:lnTo>
                    <a:pt x="501" y="109"/>
                  </a:lnTo>
                  <a:lnTo>
                    <a:pt x="496" y="104"/>
                  </a:lnTo>
                  <a:lnTo>
                    <a:pt x="494" y="100"/>
                  </a:lnTo>
                  <a:lnTo>
                    <a:pt x="492" y="100"/>
                  </a:lnTo>
                  <a:lnTo>
                    <a:pt x="492" y="102"/>
                  </a:lnTo>
                  <a:lnTo>
                    <a:pt x="490" y="102"/>
                  </a:lnTo>
                  <a:lnTo>
                    <a:pt x="490" y="104"/>
                  </a:lnTo>
                  <a:lnTo>
                    <a:pt x="492" y="104"/>
                  </a:lnTo>
                  <a:lnTo>
                    <a:pt x="494" y="106"/>
                  </a:lnTo>
                  <a:lnTo>
                    <a:pt x="496" y="107"/>
                  </a:lnTo>
                  <a:lnTo>
                    <a:pt x="499" y="109"/>
                  </a:lnTo>
                  <a:lnTo>
                    <a:pt x="499" y="111"/>
                  </a:lnTo>
                  <a:lnTo>
                    <a:pt x="501" y="111"/>
                  </a:lnTo>
                  <a:lnTo>
                    <a:pt x="507" y="111"/>
                  </a:lnTo>
                  <a:lnTo>
                    <a:pt x="507" y="113"/>
                  </a:lnTo>
                  <a:lnTo>
                    <a:pt x="507" y="115"/>
                  </a:lnTo>
                  <a:lnTo>
                    <a:pt x="505" y="115"/>
                  </a:lnTo>
                  <a:lnTo>
                    <a:pt x="503" y="115"/>
                  </a:lnTo>
                  <a:lnTo>
                    <a:pt x="503" y="117"/>
                  </a:lnTo>
                  <a:lnTo>
                    <a:pt x="503" y="119"/>
                  </a:lnTo>
                  <a:lnTo>
                    <a:pt x="501" y="121"/>
                  </a:lnTo>
                  <a:lnTo>
                    <a:pt x="499" y="119"/>
                  </a:lnTo>
                  <a:lnTo>
                    <a:pt x="497" y="119"/>
                  </a:lnTo>
                  <a:lnTo>
                    <a:pt x="497" y="117"/>
                  </a:lnTo>
                  <a:lnTo>
                    <a:pt x="496" y="117"/>
                  </a:lnTo>
                  <a:lnTo>
                    <a:pt x="494" y="117"/>
                  </a:lnTo>
                  <a:lnTo>
                    <a:pt x="492" y="119"/>
                  </a:lnTo>
                  <a:lnTo>
                    <a:pt x="488" y="119"/>
                  </a:lnTo>
                  <a:lnTo>
                    <a:pt x="486" y="121"/>
                  </a:lnTo>
                  <a:lnTo>
                    <a:pt x="490" y="121"/>
                  </a:lnTo>
                  <a:lnTo>
                    <a:pt x="492" y="121"/>
                  </a:lnTo>
                  <a:lnTo>
                    <a:pt x="492" y="123"/>
                  </a:lnTo>
                  <a:lnTo>
                    <a:pt x="492" y="125"/>
                  </a:lnTo>
                  <a:lnTo>
                    <a:pt x="492" y="127"/>
                  </a:lnTo>
                  <a:lnTo>
                    <a:pt x="492" y="129"/>
                  </a:lnTo>
                  <a:lnTo>
                    <a:pt x="490" y="130"/>
                  </a:lnTo>
                  <a:lnTo>
                    <a:pt x="490" y="132"/>
                  </a:lnTo>
                  <a:lnTo>
                    <a:pt x="490" y="130"/>
                  </a:lnTo>
                  <a:lnTo>
                    <a:pt x="492" y="130"/>
                  </a:lnTo>
                  <a:lnTo>
                    <a:pt x="492" y="129"/>
                  </a:lnTo>
                  <a:lnTo>
                    <a:pt x="492" y="127"/>
                  </a:lnTo>
                  <a:lnTo>
                    <a:pt x="492" y="125"/>
                  </a:lnTo>
                  <a:lnTo>
                    <a:pt x="494" y="125"/>
                  </a:lnTo>
                  <a:lnTo>
                    <a:pt x="494" y="123"/>
                  </a:lnTo>
                  <a:lnTo>
                    <a:pt x="492" y="123"/>
                  </a:lnTo>
                  <a:lnTo>
                    <a:pt x="494" y="121"/>
                  </a:lnTo>
                  <a:lnTo>
                    <a:pt x="496" y="119"/>
                  </a:lnTo>
                  <a:lnTo>
                    <a:pt x="503" y="123"/>
                  </a:lnTo>
                  <a:lnTo>
                    <a:pt x="503" y="121"/>
                  </a:lnTo>
                  <a:lnTo>
                    <a:pt x="505" y="117"/>
                  </a:lnTo>
                  <a:lnTo>
                    <a:pt x="507" y="117"/>
                  </a:lnTo>
                  <a:lnTo>
                    <a:pt x="513" y="117"/>
                  </a:lnTo>
                  <a:lnTo>
                    <a:pt x="515" y="117"/>
                  </a:lnTo>
                  <a:lnTo>
                    <a:pt x="519" y="121"/>
                  </a:lnTo>
                  <a:lnTo>
                    <a:pt x="522" y="121"/>
                  </a:lnTo>
                  <a:lnTo>
                    <a:pt x="528" y="123"/>
                  </a:lnTo>
                  <a:lnTo>
                    <a:pt x="528" y="125"/>
                  </a:lnTo>
                  <a:lnTo>
                    <a:pt x="530" y="127"/>
                  </a:lnTo>
                  <a:lnTo>
                    <a:pt x="530" y="129"/>
                  </a:lnTo>
                  <a:lnTo>
                    <a:pt x="528" y="129"/>
                  </a:lnTo>
                  <a:lnTo>
                    <a:pt x="528" y="130"/>
                  </a:lnTo>
                  <a:lnTo>
                    <a:pt x="526" y="130"/>
                  </a:lnTo>
                  <a:lnTo>
                    <a:pt x="524" y="132"/>
                  </a:lnTo>
                  <a:lnTo>
                    <a:pt x="519" y="132"/>
                  </a:lnTo>
                  <a:lnTo>
                    <a:pt x="517" y="134"/>
                  </a:lnTo>
                  <a:lnTo>
                    <a:pt x="515" y="136"/>
                  </a:lnTo>
                  <a:lnTo>
                    <a:pt x="513" y="138"/>
                  </a:lnTo>
                  <a:lnTo>
                    <a:pt x="513" y="140"/>
                  </a:lnTo>
                  <a:lnTo>
                    <a:pt x="511" y="140"/>
                  </a:lnTo>
                  <a:lnTo>
                    <a:pt x="509" y="140"/>
                  </a:lnTo>
                  <a:lnTo>
                    <a:pt x="503" y="134"/>
                  </a:lnTo>
                  <a:lnTo>
                    <a:pt x="501" y="134"/>
                  </a:lnTo>
                  <a:lnTo>
                    <a:pt x="496" y="136"/>
                  </a:lnTo>
                  <a:lnTo>
                    <a:pt x="494" y="134"/>
                  </a:lnTo>
                  <a:lnTo>
                    <a:pt x="492" y="134"/>
                  </a:lnTo>
                  <a:lnTo>
                    <a:pt x="492" y="136"/>
                  </a:lnTo>
                  <a:lnTo>
                    <a:pt x="496" y="138"/>
                  </a:lnTo>
                  <a:lnTo>
                    <a:pt x="499" y="136"/>
                  </a:lnTo>
                  <a:lnTo>
                    <a:pt x="503" y="136"/>
                  </a:lnTo>
                  <a:lnTo>
                    <a:pt x="505" y="138"/>
                  </a:lnTo>
                  <a:lnTo>
                    <a:pt x="507" y="138"/>
                  </a:lnTo>
                  <a:lnTo>
                    <a:pt x="507" y="140"/>
                  </a:lnTo>
                  <a:lnTo>
                    <a:pt x="505" y="142"/>
                  </a:lnTo>
                  <a:lnTo>
                    <a:pt x="503" y="142"/>
                  </a:lnTo>
                  <a:lnTo>
                    <a:pt x="501" y="142"/>
                  </a:lnTo>
                  <a:lnTo>
                    <a:pt x="501" y="144"/>
                  </a:lnTo>
                  <a:lnTo>
                    <a:pt x="507" y="142"/>
                  </a:lnTo>
                  <a:lnTo>
                    <a:pt x="509" y="142"/>
                  </a:lnTo>
                  <a:lnTo>
                    <a:pt x="509" y="144"/>
                  </a:lnTo>
                  <a:lnTo>
                    <a:pt x="507" y="146"/>
                  </a:lnTo>
                  <a:lnTo>
                    <a:pt x="507" y="148"/>
                  </a:lnTo>
                  <a:lnTo>
                    <a:pt x="507" y="150"/>
                  </a:lnTo>
                  <a:lnTo>
                    <a:pt x="505" y="150"/>
                  </a:lnTo>
                  <a:lnTo>
                    <a:pt x="507" y="150"/>
                  </a:lnTo>
                  <a:lnTo>
                    <a:pt x="509" y="144"/>
                  </a:lnTo>
                  <a:lnTo>
                    <a:pt x="511" y="144"/>
                  </a:lnTo>
                  <a:lnTo>
                    <a:pt x="511" y="142"/>
                  </a:lnTo>
                  <a:lnTo>
                    <a:pt x="513" y="142"/>
                  </a:lnTo>
                  <a:lnTo>
                    <a:pt x="515" y="142"/>
                  </a:lnTo>
                  <a:lnTo>
                    <a:pt x="517" y="140"/>
                  </a:lnTo>
                  <a:lnTo>
                    <a:pt x="519" y="138"/>
                  </a:lnTo>
                  <a:lnTo>
                    <a:pt x="521" y="136"/>
                  </a:lnTo>
                  <a:lnTo>
                    <a:pt x="522" y="136"/>
                  </a:lnTo>
                  <a:lnTo>
                    <a:pt x="522" y="138"/>
                  </a:lnTo>
                  <a:lnTo>
                    <a:pt x="524" y="138"/>
                  </a:lnTo>
                  <a:lnTo>
                    <a:pt x="526" y="138"/>
                  </a:lnTo>
                  <a:lnTo>
                    <a:pt x="526" y="140"/>
                  </a:lnTo>
                  <a:lnTo>
                    <a:pt x="528" y="140"/>
                  </a:lnTo>
                  <a:lnTo>
                    <a:pt x="528" y="142"/>
                  </a:lnTo>
                  <a:lnTo>
                    <a:pt x="530" y="142"/>
                  </a:lnTo>
                  <a:lnTo>
                    <a:pt x="532" y="142"/>
                  </a:lnTo>
                  <a:lnTo>
                    <a:pt x="532" y="144"/>
                  </a:lnTo>
                  <a:lnTo>
                    <a:pt x="534" y="144"/>
                  </a:lnTo>
                  <a:lnTo>
                    <a:pt x="534" y="146"/>
                  </a:lnTo>
                  <a:lnTo>
                    <a:pt x="534" y="148"/>
                  </a:lnTo>
                  <a:lnTo>
                    <a:pt x="534" y="150"/>
                  </a:lnTo>
                  <a:lnTo>
                    <a:pt x="534" y="152"/>
                  </a:lnTo>
                  <a:lnTo>
                    <a:pt x="536" y="152"/>
                  </a:lnTo>
                  <a:lnTo>
                    <a:pt x="536" y="153"/>
                  </a:lnTo>
                  <a:lnTo>
                    <a:pt x="534" y="153"/>
                  </a:lnTo>
                  <a:lnTo>
                    <a:pt x="534" y="155"/>
                  </a:lnTo>
                  <a:lnTo>
                    <a:pt x="532" y="155"/>
                  </a:lnTo>
                  <a:lnTo>
                    <a:pt x="528" y="157"/>
                  </a:lnTo>
                  <a:lnTo>
                    <a:pt x="521" y="157"/>
                  </a:lnTo>
                  <a:lnTo>
                    <a:pt x="515" y="159"/>
                  </a:lnTo>
                  <a:lnTo>
                    <a:pt x="519" y="159"/>
                  </a:lnTo>
                  <a:lnTo>
                    <a:pt x="522" y="159"/>
                  </a:lnTo>
                  <a:lnTo>
                    <a:pt x="524" y="159"/>
                  </a:lnTo>
                  <a:lnTo>
                    <a:pt x="524" y="161"/>
                  </a:lnTo>
                  <a:lnTo>
                    <a:pt x="522" y="167"/>
                  </a:lnTo>
                  <a:lnTo>
                    <a:pt x="522" y="169"/>
                  </a:lnTo>
                  <a:lnTo>
                    <a:pt x="522" y="171"/>
                  </a:lnTo>
                  <a:lnTo>
                    <a:pt x="522" y="173"/>
                  </a:lnTo>
                  <a:lnTo>
                    <a:pt x="521" y="173"/>
                  </a:lnTo>
                  <a:lnTo>
                    <a:pt x="521" y="175"/>
                  </a:lnTo>
                  <a:lnTo>
                    <a:pt x="522" y="175"/>
                  </a:lnTo>
                  <a:lnTo>
                    <a:pt x="522" y="173"/>
                  </a:lnTo>
                  <a:lnTo>
                    <a:pt x="522" y="171"/>
                  </a:lnTo>
                  <a:lnTo>
                    <a:pt x="522" y="169"/>
                  </a:lnTo>
                  <a:lnTo>
                    <a:pt x="524" y="169"/>
                  </a:lnTo>
                  <a:lnTo>
                    <a:pt x="524" y="167"/>
                  </a:lnTo>
                  <a:lnTo>
                    <a:pt x="524" y="165"/>
                  </a:lnTo>
                  <a:lnTo>
                    <a:pt x="524" y="163"/>
                  </a:lnTo>
                  <a:lnTo>
                    <a:pt x="526" y="161"/>
                  </a:lnTo>
                  <a:lnTo>
                    <a:pt x="528" y="161"/>
                  </a:lnTo>
                  <a:lnTo>
                    <a:pt x="530" y="161"/>
                  </a:lnTo>
                  <a:lnTo>
                    <a:pt x="530" y="159"/>
                  </a:lnTo>
                  <a:lnTo>
                    <a:pt x="532" y="157"/>
                  </a:lnTo>
                  <a:lnTo>
                    <a:pt x="534" y="159"/>
                  </a:lnTo>
                  <a:lnTo>
                    <a:pt x="536" y="159"/>
                  </a:lnTo>
                  <a:lnTo>
                    <a:pt x="538" y="159"/>
                  </a:lnTo>
                  <a:lnTo>
                    <a:pt x="538" y="161"/>
                  </a:lnTo>
                  <a:lnTo>
                    <a:pt x="540" y="163"/>
                  </a:lnTo>
                  <a:lnTo>
                    <a:pt x="542" y="163"/>
                  </a:lnTo>
                  <a:lnTo>
                    <a:pt x="544" y="167"/>
                  </a:lnTo>
                  <a:lnTo>
                    <a:pt x="545" y="167"/>
                  </a:lnTo>
                  <a:lnTo>
                    <a:pt x="547" y="167"/>
                  </a:lnTo>
                  <a:lnTo>
                    <a:pt x="549" y="169"/>
                  </a:lnTo>
                  <a:lnTo>
                    <a:pt x="547" y="169"/>
                  </a:lnTo>
                  <a:lnTo>
                    <a:pt x="549" y="169"/>
                  </a:lnTo>
                  <a:lnTo>
                    <a:pt x="549" y="167"/>
                  </a:lnTo>
                  <a:lnTo>
                    <a:pt x="549" y="169"/>
                  </a:lnTo>
                  <a:lnTo>
                    <a:pt x="549" y="171"/>
                  </a:lnTo>
                  <a:lnTo>
                    <a:pt x="549" y="173"/>
                  </a:lnTo>
                  <a:lnTo>
                    <a:pt x="547" y="175"/>
                  </a:lnTo>
                  <a:lnTo>
                    <a:pt x="549" y="175"/>
                  </a:lnTo>
                  <a:lnTo>
                    <a:pt x="551" y="173"/>
                  </a:lnTo>
                  <a:lnTo>
                    <a:pt x="559" y="176"/>
                  </a:lnTo>
                  <a:lnTo>
                    <a:pt x="561" y="176"/>
                  </a:lnTo>
                  <a:lnTo>
                    <a:pt x="559" y="178"/>
                  </a:lnTo>
                  <a:lnTo>
                    <a:pt x="559" y="180"/>
                  </a:lnTo>
                  <a:lnTo>
                    <a:pt x="561" y="180"/>
                  </a:lnTo>
                  <a:lnTo>
                    <a:pt x="563" y="180"/>
                  </a:lnTo>
                  <a:lnTo>
                    <a:pt x="567" y="182"/>
                  </a:lnTo>
                  <a:lnTo>
                    <a:pt x="567" y="184"/>
                  </a:lnTo>
                  <a:lnTo>
                    <a:pt x="569" y="184"/>
                  </a:lnTo>
                  <a:lnTo>
                    <a:pt x="569" y="186"/>
                  </a:lnTo>
                  <a:lnTo>
                    <a:pt x="567" y="188"/>
                  </a:lnTo>
                  <a:lnTo>
                    <a:pt x="565" y="188"/>
                  </a:lnTo>
                  <a:lnTo>
                    <a:pt x="565" y="190"/>
                  </a:lnTo>
                  <a:lnTo>
                    <a:pt x="565" y="192"/>
                  </a:lnTo>
                  <a:lnTo>
                    <a:pt x="563" y="194"/>
                  </a:lnTo>
                  <a:lnTo>
                    <a:pt x="561" y="196"/>
                  </a:lnTo>
                  <a:lnTo>
                    <a:pt x="559" y="196"/>
                  </a:lnTo>
                  <a:lnTo>
                    <a:pt x="559" y="198"/>
                  </a:lnTo>
                  <a:lnTo>
                    <a:pt x="559" y="200"/>
                  </a:lnTo>
                  <a:lnTo>
                    <a:pt x="561" y="200"/>
                  </a:lnTo>
                  <a:lnTo>
                    <a:pt x="561" y="198"/>
                  </a:lnTo>
                  <a:lnTo>
                    <a:pt x="563" y="198"/>
                  </a:lnTo>
                  <a:lnTo>
                    <a:pt x="563" y="196"/>
                  </a:lnTo>
                  <a:lnTo>
                    <a:pt x="565" y="196"/>
                  </a:lnTo>
                  <a:lnTo>
                    <a:pt x="569" y="192"/>
                  </a:lnTo>
                  <a:lnTo>
                    <a:pt x="570" y="192"/>
                  </a:lnTo>
                  <a:lnTo>
                    <a:pt x="570" y="190"/>
                  </a:lnTo>
                  <a:lnTo>
                    <a:pt x="570" y="192"/>
                  </a:lnTo>
                  <a:lnTo>
                    <a:pt x="570" y="194"/>
                  </a:lnTo>
                  <a:lnTo>
                    <a:pt x="569" y="194"/>
                  </a:lnTo>
                  <a:lnTo>
                    <a:pt x="569" y="196"/>
                  </a:lnTo>
                  <a:lnTo>
                    <a:pt x="567" y="198"/>
                  </a:lnTo>
                  <a:lnTo>
                    <a:pt x="567" y="200"/>
                  </a:lnTo>
                  <a:lnTo>
                    <a:pt x="567" y="201"/>
                  </a:lnTo>
                  <a:lnTo>
                    <a:pt x="569" y="201"/>
                  </a:lnTo>
                  <a:lnTo>
                    <a:pt x="569" y="200"/>
                  </a:lnTo>
                  <a:lnTo>
                    <a:pt x="570" y="200"/>
                  </a:lnTo>
                  <a:lnTo>
                    <a:pt x="570" y="198"/>
                  </a:lnTo>
                  <a:lnTo>
                    <a:pt x="572" y="198"/>
                  </a:lnTo>
                  <a:lnTo>
                    <a:pt x="572" y="196"/>
                  </a:lnTo>
                  <a:lnTo>
                    <a:pt x="572" y="194"/>
                  </a:lnTo>
                  <a:lnTo>
                    <a:pt x="574" y="194"/>
                  </a:lnTo>
                  <a:lnTo>
                    <a:pt x="574" y="192"/>
                  </a:lnTo>
                  <a:lnTo>
                    <a:pt x="574" y="194"/>
                  </a:lnTo>
                  <a:lnTo>
                    <a:pt x="574" y="196"/>
                  </a:lnTo>
                  <a:lnTo>
                    <a:pt x="578" y="194"/>
                  </a:lnTo>
                  <a:lnTo>
                    <a:pt x="578" y="196"/>
                  </a:lnTo>
                  <a:lnTo>
                    <a:pt x="576" y="196"/>
                  </a:lnTo>
                  <a:lnTo>
                    <a:pt x="578" y="196"/>
                  </a:lnTo>
                  <a:lnTo>
                    <a:pt x="576" y="198"/>
                  </a:lnTo>
                  <a:lnTo>
                    <a:pt x="574" y="198"/>
                  </a:lnTo>
                  <a:lnTo>
                    <a:pt x="574" y="200"/>
                  </a:lnTo>
                  <a:lnTo>
                    <a:pt x="576" y="200"/>
                  </a:lnTo>
                  <a:lnTo>
                    <a:pt x="574" y="201"/>
                  </a:lnTo>
                  <a:lnTo>
                    <a:pt x="572" y="201"/>
                  </a:lnTo>
                  <a:lnTo>
                    <a:pt x="570" y="201"/>
                  </a:lnTo>
                  <a:lnTo>
                    <a:pt x="569" y="203"/>
                  </a:lnTo>
                  <a:lnTo>
                    <a:pt x="569" y="205"/>
                  </a:lnTo>
                  <a:lnTo>
                    <a:pt x="569" y="207"/>
                  </a:lnTo>
                  <a:lnTo>
                    <a:pt x="569" y="209"/>
                  </a:lnTo>
                  <a:lnTo>
                    <a:pt x="569" y="211"/>
                  </a:lnTo>
                  <a:lnTo>
                    <a:pt x="569" y="213"/>
                  </a:lnTo>
                  <a:lnTo>
                    <a:pt x="570" y="213"/>
                  </a:lnTo>
                  <a:lnTo>
                    <a:pt x="570" y="215"/>
                  </a:lnTo>
                  <a:lnTo>
                    <a:pt x="570" y="217"/>
                  </a:lnTo>
                  <a:lnTo>
                    <a:pt x="570" y="215"/>
                  </a:lnTo>
                  <a:lnTo>
                    <a:pt x="570" y="217"/>
                  </a:lnTo>
                  <a:lnTo>
                    <a:pt x="570" y="219"/>
                  </a:lnTo>
                  <a:lnTo>
                    <a:pt x="572" y="217"/>
                  </a:lnTo>
                  <a:lnTo>
                    <a:pt x="572" y="215"/>
                  </a:lnTo>
                  <a:lnTo>
                    <a:pt x="572" y="213"/>
                  </a:lnTo>
                  <a:lnTo>
                    <a:pt x="572" y="209"/>
                  </a:lnTo>
                  <a:lnTo>
                    <a:pt x="574" y="207"/>
                  </a:lnTo>
                  <a:lnTo>
                    <a:pt x="576" y="205"/>
                  </a:lnTo>
                  <a:lnTo>
                    <a:pt x="576" y="207"/>
                  </a:lnTo>
                  <a:lnTo>
                    <a:pt x="578" y="207"/>
                  </a:lnTo>
                  <a:lnTo>
                    <a:pt x="578" y="205"/>
                  </a:lnTo>
                  <a:lnTo>
                    <a:pt x="578" y="207"/>
                  </a:lnTo>
                  <a:lnTo>
                    <a:pt x="580" y="205"/>
                  </a:lnTo>
                  <a:lnTo>
                    <a:pt x="578" y="205"/>
                  </a:lnTo>
                  <a:lnTo>
                    <a:pt x="580" y="205"/>
                  </a:lnTo>
                  <a:lnTo>
                    <a:pt x="580" y="207"/>
                  </a:lnTo>
                  <a:lnTo>
                    <a:pt x="580" y="205"/>
                  </a:lnTo>
                  <a:lnTo>
                    <a:pt x="582" y="205"/>
                  </a:lnTo>
                  <a:lnTo>
                    <a:pt x="582" y="207"/>
                  </a:lnTo>
                  <a:lnTo>
                    <a:pt x="580" y="207"/>
                  </a:lnTo>
                  <a:lnTo>
                    <a:pt x="580" y="209"/>
                  </a:lnTo>
                  <a:lnTo>
                    <a:pt x="582" y="209"/>
                  </a:lnTo>
                  <a:lnTo>
                    <a:pt x="580" y="209"/>
                  </a:lnTo>
                  <a:lnTo>
                    <a:pt x="582" y="209"/>
                  </a:lnTo>
                  <a:lnTo>
                    <a:pt x="582" y="211"/>
                  </a:lnTo>
                  <a:lnTo>
                    <a:pt x="580" y="211"/>
                  </a:lnTo>
                  <a:lnTo>
                    <a:pt x="580" y="213"/>
                  </a:lnTo>
                  <a:lnTo>
                    <a:pt x="582" y="213"/>
                  </a:lnTo>
                  <a:lnTo>
                    <a:pt x="580" y="215"/>
                  </a:lnTo>
                  <a:lnTo>
                    <a:pt x="582" y="215"/>
                  </a:lnTo>
                  <a:lnTo>
                    <a:pt x="584" y="215"/>
                  </a:lnTo>
                  <a:lnTo>
                    <a:pt x="578" y="217"/>
                  </a:lnTo>
                  <a:lnTo>
                    <a:pt x="578" y="219"/>
                  </a:lnTo>
                  <a:lnTo>
                    <a:pt x="580" y="219"/>
                  </a:lnTo>
                  <a:lnTo>
                    <a:pt x="580" y="217"/>
                  </a:lnTo>
                  <a:lnTo>
                    <a:pt x="582" y="219"/>
                  </a:lnTo>
                  <a:lnTo>
                    <a:pt x="582" y="221"/>
                  </a:lnTo>
                  <a:lnTo>
                    <a:pt x="582" y="223"/>
                  </a:lnTo>
                  <a:lnTo>
                    <a:pt x="582" y="224"/>
                  </a:lnTo>
                  <a:lnTo>
                    <a:pt x="582" y="223"/>
                  </a:lnTo>
                  <a:lnTo>
                    <a:pt x="580" y="223"/>
                  </a:lnTo>
                  <a:lnTo>
                    <a:pt x="580" y="221"/>
                  </a:lnTo>
                  <a:lnTo>
                    <a:pt x="580" y="223"/>
                  </a:lnTo>
                  <a:lnTo>
                    <a:pt x="582" y="224"/>
                  </a:lnTo>
                  <a:lnTo>
                    <a:pt x="576" y="226"/>
                  </a:lnTo>
                  <a:lnTo>
                    <a:pt x="574" y="226"/>
                  </a:lnTo>
                  <a:lnTo>
                    <a:pt x="572" y="228"/>
                  </a:lnTo>
                  <a:lnTo>
                    <a:pt x="578" y="226"/>
                  </a:lnTo>
                  <a:lnTo>
                    <a:pt x="578" y="228"/>
                  </a:lnTo>
                  <a:lnTo>
                    <a:pt x="580" y="226"/>
                  </a:lnTo>
                  <a:lnTo>
                    <a:pt x="582" y="226"/>
                  </a:lnTo>
                  <a:lnTo>
                    <a:pt x="582" y="228"/>
                  </a:lnTo>
                  <a:lnTo>
                    <a:pt x="582" y="230"/>
                  </a:lnTo>
                  <a:lnTo>
                    <a:pt x="580" y="230"/>
                  </a:lnTo>
                  <a:lnTo>
                    <a:pt x="578" y="232"/>
                  </a:lnTo>
                  <a:lnTo>
                    <a:pt x="582" y="230"/>
                  </a:lnTo>
                  <a:lnTo>
                    <a:pt x="582" y="232"/>
                  </a:lnTo>
                  <a:lnTo>
                    <a:pt x="580" y="232"/>
                  </a:lnTo>
                  <a:lnTo>
                    <a:pt x="580" y="234"/>
                  </a:lnTo>
                  <a:lnTo>
                    <a:pt x="582" y="232"/>
                  </a:lnTo>
                  <a:lnTo>
                    <a:pt x="582" y="234"/>
                  </a:lnTo>
                  <a:lnTo>
                    <a:pt x="584" y="232"/>
                  </a:lnTo>
                  <a:lnTo>
                    <a:pt x="584" y="234"/>
                  </a:lnTo>
                  <a:lnTo>
                    <a:pt x="582" y="236"/>
                  </a:lnTo>
                  <a:lnTo>
                    <a:pt x="582" y="238"/>
                  </a:lnTo>
                  <a:lnTo>
                    <a:pt x="582" y="240"/>
                  </a:lnTo>
                  <a:lnTo>
                    <a:pt x="580" y="240"/>
                  </a:lnTo>
                  <a:lnTo>
                    <a:pt x="578" y="240"/>
                  </a:lnTo>
                  <a:lnTo>
                    <a:pt x="578" y="242"/>
                  </a:lnTo>
                  <a:lnTo>
                    <a:pt x="580" y="242"/>
                  </a:lnTo>
                  <a:lnTo>
                    <a:pt x="582" y="240"/>
                  </a:lnTo>
                  <a:lnTo>
                    <a:pt x="584" y="240"/>
                  </a:lnTo>
                  <a:lnTo>
                    <a:pt x="584" y="242"/>
                  </a:lnTo>
                  <a:lnTo>
                    <a:pt x="582" y="242"/>
                  </a:lnTo>
                  <a:lnTo>
                    <a:pt x="580" y="242"/>
                  </a:lnTo>
                  <a:lnTo>
                    <a:pt x="580" y="244"/>
                  </a:lnTo>
                  <a:lnTo>
                    <a:pt x="582" y="244"/>
                  </a:lnTo>
                  <a:lnTo>
                    <a:pt x="584" y="244"/>
                  </a:lnTo>
                  <a:lnTo>
                    <a:pt x="584" y="246"/>
                  </a:lnTo>
                  <a:lnTo>
                    <a:pt x="580" y="246"/>
                  </a:lnTo>
                  <a:lnTo>
                    <a:pt x="582" y="246"/>
                  </a:lnTo>
                  <a:lnTo>
                    <a:pt x="584" y="246"/>
                  </a:lnTo>
                  <a:lnTo>
                    <a:pt x="584" y="248"/>
                  </a:lnTo>
                  <a:lnTo>
                    <a:pt x="582" y="248"/>
                  </a:lnTo>
                  <a:lnTo>
                    <a:pt x="584" y="248"/>
                  </a:lnTo>
                  <a:lnTo>
                    <a:pt x="582" y="248"/>
                  </a:lnTo>
                  <a:lnTo>
                    <a:pt x="582" y="249"/>
                  </a:lnTo>
                  <a:lnTo>
                    <a:pt x="580" y="249"/>
                  </a:lnTo>
                  <a:lnTo>
                    <a:pt x="582" y="251"/>
                  </a:lnTo>
                  <a:lnTo>
                    <a:pt x="582" y="249"/>
                  </a:lnTo>
                  <a:lnTo>
                    <a:pt x="584" y="249"/>
                  </a:lnTo>
                  <a:lnTo>
                    <a:pt x="584" y="251"/>
                  </a:lnTo>
                  <a:lnTo>
                    <a:pt x="582" y="251"/>
                  </a:lnTo>
                  <a:lnTo>
                    <a:pt x="584" y="251"/>
                  </a:lnTo>
                  <a:lnTo>
                    <a:pt x="584" y="253"/>
                  </a:lnTo>
                  <a:lnTo>
                    <a:pt x="586" y="251"/>
                  </a:lnTo>
                  <a:lnTo>
                    <a:pt x="586" y="253"/>
                  </a:lnTo>
                  <a:lnTo>
                    <a:pt x="584" y="255"/>
                  </a:lnTo>
                  <a:lnTo>
                    <a:pt x="584" y="257"/>
                  </a:lnTo>
                  <a:lnTo>
                    <a:pt x="582" y="257"/>
                  </a:lnTo>
                  <a:lnTo>
                    <a:pt x="582" y="259"/>
                  </a:lnTo>
                  <a:lnTo>
                    <a:pt x="580" y="259"/>
                  </a:lnTo>
                  <a:lnTo>
                    <a:pt x="580" y="257"/>
                  </a:lnTo>
                  <a:lnTo>
                    <a:pt x="578" y="259"/>
                  </a:lnTo>
                  <a:lnTo>
                    <a:pt x="578" y="257"/>
                  </a:lnTo>
                  <a:lnTo>
                    <a:pt x="578" y="255"/>
                  </a:lnTo>
                  <a:lnTo>
                    <a:pt x="576" y="255"/>
                  </a:lnTo>
                  <a:lnTo>
                    <a:pt x="574" y="255"/>
                  </a:lnTo>
                  <a:lnTo>
                    <a:pt x="572" y="257"/>
                  </a:lnTo>
                  <a:lnTo>
                    <a:pt x="570" y="257"/>
                  </a:lnTo>
                  <a:lnTo>
                    <a:pt x="570" y="255"/>
                  </a:lnTo>
                  <a:lnTo>
                    <a:pt x="570" y="253"/>
                  </a:lnTo>
                  <a:lnTo>
                    <a:pt x="570" y="251"/>
                  </a:lnTo>
                  <a:lnTo>
                    <a:pt x="570" y="248"/>
                  </a:lnTo>
                  <a:lnTo>
                    <a:pt x="570" y="246"/>
                  </a:lnTo>
                  <a:lnTo>
                    <a:pt x="570" y="244"/>
                  </a:lnTo>
                  <a:lnTo>
                    <a:pt x="570" y="242"/>
                  </a:lnTo>
                  <a:lnTo>
                    <a:pt x="570" y="240"/>
                  </a:lnTo>
                  <a:lnTo>
                    <a:pt x="570" y="238"/>
                  </a:lnTo>
                  <a:lnTo>
                    <a:pt x="569" y="238"/>
                  </a:lnTo>
                  <a:lnTo>
                    <a:pt x="569" y="240"/>
                  </a:lnTo>
                  <a:lnTo>
                    <a:pt x="569" y="242"/>
                  </a:lnTo>
                  <a:lnTo>
                    <a:pt x="567" y="242"/>
                  </a:lnTo>
                  <a:lnTo>
                    <a:pt x="569" y="242"/>
                  </a:lnTo>
                  <a:lnTo>
                    <a:pt x="569" y="244"/>
                  </a:lnTo>
                  <a:lnTo>
                    <a:pt x="567" y="244"/>
                  </a:lnTo>
                  <a:lnTo>
                    <a:pt x="567" y="246"/>
                  </a:lnTo>
                  <a:lnTo>
                    <a:pt x="567" y="248"/>
                  </a:lnTo>
                  <a:lnTo>
                    <a:pt x="569" y="249"/>
                  </a:lnTo>
                  <a:lnTo>
                    <a:pt x="569" y="251"/>
                  </a:lnTo>
                  <a:lnTo>
                    <a:pt x="569" y="253"/>
                  </a:lnTo>
                  <a:lnTo>
                    <a:pt x="569" y="255"/>
                  </a:lnTo>
                  <a:lnTo>
                    <a:pt x="567" y="257"/>
                  </a:lnTo>
                  <a:lnTo>
                    <a:pt x="561" y="257"/>
                  </a:lnTo>
                  <a:lnTo>
                    <a:pt x="559" y="259"/>
                  </a:lnTo>
                  <a:lnTo>
                    <a:pt x="555" y="257"/>
                  </a:lnTo>
                  <a:lnTo>
                    <a:pt x="551" y="253"/>
                  </a:lnTo>
                  <a:lnTo>
                    <a:pt x="549" y="251"/>
                  </a:lnTo>
                  <a:lnTo>
                    <a:pt x="547" y="249"/>
                  </a:lnTo>
                  <a:lnTo>
                    <a:pt x="545" y="248"/>
                  </a:lnTo>
                  <a:lnTo>
                    <a:pt x="544" y="246"/>
                  </a:lnTo>
                  <a:lnTo>
                    <a:pt x="544" y="244"/>
                  </a:lnTo>
                  <a:lnTo>
                    <a:pt x="544" y="242"/>
                  </a:lnTo>
                  <a:lnTo>
                    <a:pt x="542" y="240"/>
                  </a:lnTo>
                  <a:lnTo>
                    <a:pt x="542" y="238"/>
                  </a:lnTo>
                  <a:lnTo>
                    <a:pt x="542" y="236"/>
                  </a:lnTo>
                  <a:lnTo>
                    <a:pt x="542" y="234"/>
                  </a:lnTo>
                  <a:lnTo>
                    <a:pt x="542" y="232"/>
                  </a:lnTo>
                  <a:lnTo>
                    <a:pt x="542" y="230"/>
                  </a:lnTo>
                  <a:lnTo>
                    <a:pt x="542" y="228"/>
                  </a:lnTo>
                  <a:lnTo>
                    <a:pt x="542" y="226"/>
                  </a:lnTo>
                  <a:lnTo>
                    <a:pt x="538" y="223"/>
                  </a:lnTo>
                  <a:lnTo>
                    <a:pt x="538" y="221"/>
                  </a:lnTo>
                  <a:lnTo>
                    <a:pt x="536" y="221"/>
                  </a:lnTo>
                  <a:lnTo>
                    <a:pt x="536" y="219"/>
                  </a:lnTo>
                  <a:lnTo>
                    <a:pt x="536" y="217"/>
                  </a:lnTo>
                  <a:lnTo>
                    <a:pt x="534" y="217"/>
                  </a:lnTo>
                  <a:lnTo>
                    <a:pt x="534" y="215"/>
                  </a:lnTo>
                  <a:lnTo>
                    <a:pt x="536" y="213"/>
                  </a:lnTo>
                  <a:lnTo>
                    <a:pt x="534" y="213"/>
                  </a:lnTo>
                  <a:lnTo>
                    <a:pt x="534" y="215"/>
                  </a:lnTo>
                  <a:lnTo>
                    <a:pt x="532" y="215"/>
                  </a:lnTo>
                  <a:lnTo>
                    <a:pt x="530" y="215"/>
                  </a:lnTo>
                  <a:lnTo>
                    <a:pt x="528" y="215"/>
                  </a:lnTo>
                  <a:lnTo>
                    <a:pt x="526" y="213"/>
                  </a:lnTo>
                  <a:lnTo>
                    <a:pt x="524" y="213"/>
                  </a:lnTo>
                  <a:lnTo>
                    <a:pt x="524" y="211"/>
                  </a:lnTo>
                  <a:lnTo>
                    <a:pt x="524" y="209"/>
                  </a:lnTo>
                  <a:lnTo>
                    <a:pt x="522" y="209"/>
                  </a:lnTo>
                  <a:lnTo>
                    <a:pt x="522" y="207"/>
                  </a:lnTo>
                  <a:lnTo>
                    <a:pt x="521" y="207"/>
                  </a:lnTo>
                  <a:lnTo>
                    <a:pt x="521" y="205"/>
                  </a:lnTo>
                  <a:lnTo>
                    <a:pt x="521" y="203"/>
                  </a:lnTo>
                  <a:lnTo>
                    <a:pt x="519" y="203"/>
                  </a:lnTo>
                  <a:lnTo>
                    <a:pt x="517" y="203"/>
                  </a:lnTo>
                  <a:lnTo>
                    <a:pt x="517" y="201"/>
                  </a:lnTo>
                  <a:lnTo>
                    <a:pt x="515" y="201"/>
                  </a:lnTo>
                  <a:lnTo>
                    <a:pt x="515" y="203"/>
                  </a:lnTo>
                  <a:lnTo>
                    <a:pt x="513" y="203"/>
                  </a:lnTo>
                  <a:lnTo>
                    <a:pt x="513" y="201"/>
                  </a:lnTo>
                  <a:lnTo>
                    <a:pt x="511" y="201"/>
                  </a:lnTo>
                  <a:lnTo>
                    <a:pt x="509" y="201"/>
                  </a:lnTo>
                  <a:lnTo>
                    <a:pt x="507" y="201"/>
                  </a:lnTo>
                  <a:lnTo>
                    <a:pt x="507" y="200"/>
                  </a:lnTo>
                  <a:lnTo>
                    <a:pt x="505" y="201"/>
                  </a:lnTo>
                  <a:lnTo>
                    <a:pt x="505" y="203"/>
                  </a:lnTo>
                  <a:lnTo>
                    <a:pt x="503" y="203"/>
                  </a:lnTo>
                  <a:lnTo>
                    <a:pt x="501" y="203"/>
                  </a:lnTo>
                  <a:lnTo>
                    <a:pt x="499" y="203"/>
                  </a:lnTo>
                  <a:lnTo>
                    <a:pt x="499" y="201"/>
                  </a:lnTo>
                  <a:lnTo>
                    <a:pt x="496" y="198"/>
                  </a:lnTo>
                  <a:lnTo>
                    <a:pt x="494" y="194"/>
                  </a:lnTo>
                  <a:lnTo>
                    <a:pt x="492" y="192"/>
                  </a:lnTo>
                  <a:lnTo>
                    <a:pt x="492" y="190"/>
                  </a:lnTo>
                  <a:lnTo>
                    <a:pt x="490" y="190"/>
                  </a:lnTo>
                  <a:lnTo>
                    <a:pt x="488" y="188"/>
                  </a:lnTo>
                  <a:lnTo>
                    <a:pt x="488" y="186"/>
                  </a:lnTo>
                  <a:lnTo>
                    <a:pt x="484" y="182"/>
                  </a:lnTo>
                  <a:lnTo>
                    <a:pt x="482" y="180"/>
                  </a:lnTo>
                  <a:lnTo>
                    <a:pt x="482" y="182"/>
                  </a:lnTo>
                  <a:lnTo>
                    <a:pt x="480" y="182"/>
                  </a:lnTo>
                  <a:lnTo>
                    <a:pt x="480" y="180"/>
                  </a:lnTo>
                  <a:lnTo>
                    <a:pt x="478" y="180"/>
                  </a:lnTo>
                  <a:lnTo>
                    <a:pt x="476" y="178"/>
                  </a:lnTo>
                  <a:lnTo>
                    <a:pt x="474" y="176"/>
                  </a:lnTo>
                  <a:lnTo>
                    <a:pt x="473" y="175"/>
                  </a:lnTo>
                  <a:lnTo>
                    <a:pt x="473" y="173"/>
                  </a:lnTo>
                  <a:lnTo>
                    <a:pt x="473" y="175"/>
                  </a:lnTo>
                  <a:lnTo>
                    <a:pt x="471" y="175"/>
                  </a:lnTo>
                  <a:lnTo>
                    <a:pt x="471" y="176"/>
                  </a:lnTo>
                  <a:lnTo>
                    <a:pt x="473" y="176"/>
                  </a:lnTo>
                  <a:lnTo>
                    <a:pt x="474" y="176"/>
                  </a:lnTo>
                  <a:lnTo>
                    <a:pt x="476" y="180"/>
                  </a:lnTo>
                  <a:lnTo>
                    <a:pt x="474" y="180"/>
                  </a:lnTo>
                  <a:lnTo>
                    <a:pt x="474" y="182"/>
                  </a:lnTo>
                  <a:lnTo>
                    <a:pt x="474" y="184"/>
                  </a:lnTo>
                  <a:lnTo>
                    <a:pt x="478" y="184"/>
                  </a:lnTo>
                  <a:lnTo>
                    <a:pt x="484" y="184"/>
                  </a:lnTo>
                  <a:lnTo>
                    <a:pt x="484" y="186"/>
                  </a:lnTo>
                  <a:lnTo>
                    <a:pt x="482" y="186"/>
                  </a:lnTo>
                  <a:lnTo>
                    <a:pt x="488" y="192"/>
                  </a:lnTo>
                  <a:lnTo>
                    <a:pt x="492" y="196"/>
                  </a:lnTo>
                  <a:lnTo>
                    <a:pt x="492" y="198"/>
                  </a:lnTo>
                  <a:lnTo>
                    <a:pt x="492" y="200"/>
                  </a:lnTo>
                  <a:lnTo>
                    <a:pt x="490" y="200"/>
                  </a:lnTo>
                  <a:lnTo>
                    <a:pt x="488" y="198"/>
                  </a:lnTo>
                  <a:lnTo>
                    <a:pt x="486" y="198"/>
                  </a:lnTo>
                  <a:lnTo>
                    <a:pt x="484" y="200"/>
                  </a:lnTo>
                  <a:lnTo>
                    <a:pt x="482" y="200"/>
                  </a:lnTo>
                  <a:lnTo>
                    <a:pt x="482" y="201"/>
                  </a:lnTo>
                  <a:lnTo>
                    <a:pt x="476" y="201"/>
                  </a:lnTo>
                  <a:lnTo>
                    <a:pt x="474" y="201"/>
                  </a:lnTo>
                  <a:lnTo>
                    <a:pt x="474" y="203"/>
                  </a:lnTo>
                  <a:lnTo>
                    <a:pt x="478" y="203"/>
                  </a:lnTo>
                  <a:lnTo>
                    <a:pt x="484" y="201"/>
                  </a:lnTo>
                  <a:lnTo>
                    <a:pt x="486" y="201"/>
                  </a:lnTo>
                  <a:lnTo>
                    <a:pt x="488" y="200"/>
                  </a:lnTo>
                  <a:lnTo>
                    <a:pt x="492" y="201"/>
                  </a:lnTo>
                  <a:lnTo>
                    <a:pt x="496" y="201"/>
                  </a:lnTo>
                  <a:lnTo>
                    <a:pt x="496" y="203"/>
                  </a:lnTo>
                  <a:lnTo>
                    <a:pt x="494" y="205"/>
                  </a:lnTo>
                  <a:lnTo>
                    <a:pt x="492" y="205"/>
                  </a:lnTo>
                  <a:lnTo>
                    <a:pt x="494" y="207"/>
                  </a:lnTo>
                  <a:lnTo>
                    <a:pt x="494" y="205"/>
                  </a:lnTo>
                  <a:lnTo>
                    <a:pt x="496" y="205"/>
                  </a:lnTo>
                  <a:lnTo>
                    <a:pt x="497" y="203"/>
                  </a:lnTo>
                  <a:lnTo>
                    <a:pt x="497" y="205"/>
                  </a:lnTo>
                  <a:lnTo>
                    <a:pt x="501" y="205"/>
                  </a:lnTo>
                  <a:lnTo>
                    <a:pt x="503" y="207"/>
                  </a:lnTo>
                  <a:lnTo>
                    <a:pt x="505" y="207"/>
                  </a:lnTo>
                  <a:lnTo>
                    <a:pt x="507" y="205"/>
                  </a:lnTo>
                  <a:lnTo>
                    <a:pt x="509" y="205"/>
                  </a:lnTo>
                  <a:lnTo>
                    <a:pt x="511" y="207"/>
                  </a:lnTo>
                  <a:lnTo>
                    <a:pt x="513" y="205"/>
                  </a:lnTo>
                  <a:lnTo>
                    <a:pt x="517" y="207"/>
                  </a:lnTo>
                  <a:lnTo>
                    <a:pt x="519" y="207"/>
                  </a:lnTo>
                  <a:lnTo>
                    <a:pt x="519" y="209"/>
                  </a:lnTo>
                  <a:lnTo>
                    <a:pt x="521" y="211"/>
                  </a:lnTo>
                  <a:lnTo>
                    <a:pt x="522" y="211"/>
                  </a:lnTo>
                  <a:lnTo>
                    <a:pt x="522" y="213"/>
                  </a:lnTo>
                  <a:lnTo>
                    <a:pt x="522" y="217"/>
                  </a:lnTo>
                  <a:lnTo>
                    <a:pt x="521" y="219"/>
                  </a:lnTo>
                  <a:lnTo>
                    <a:pt x="521" y="221"/>
                  </a:lnTo>
                  <a:lnTo>
                    <a:pt x="519" y="217"/>
                  </a:lnTo>
                  <a:lnTo>
                    <a:pt x="517" y="217"/>
                  </a:lnTo>
                  <a:lnTo>
                    <a:pt x="517" y="219"/>
                  </a:lnTo>
                  <a:lnTo>
                    <a:pt x="519" y="219"/>
                  </a:lnTo>
                  <a:lnTo>
                    <a:pt x="521" y="221"/>
                  </a:lnTo>
                  <a:lnTo>
                    <a:pt x="521" y="223"/>
                  </a:lnTo>
                  <a:lnTo>
                    <a:pt x="519" y="223"/>
                  </a:lnTo>
                  <a:lnTo>
                    <a:pt x="519" y="224"/>
                  </a:lnTo>
                  <a:lnTo>
                    <a:pt x="517" y="224"/>
                  </a:lnTo>
                  <a:lnTo>
                    <a:pt x="515" y="226"/>
                  </a:lnTo>
                  <a:lnTo>
                    <a:pt x="513" y="226"/>
                  </a:lnTo>
                  <a:lnTo>
                    <a:pt x="513" y="228"/>
                  </a:lnTo>
                  <a:lnTo>
                    <a:pt x="511" y="228"/>
                  </a:lnTo>
                  <a:lnTo>
                    <a:pt x="509" y="228"/>
                  </a:lnTo>
                  <a:lnTo>
                    <a:pt x="509" y="230"/>
                  </a:lnTo>
                  <a:lnTo>
                    <a:pt x="507" y="230"/>
                  </a:lnTo>
                  <a:lnTo>
                    <a:pt x="507" y="232"/>
                  </a:lnTo>
                  <a:lnTo>
                    <a:pt x="501" y="234"/>
                  </a:lnTo>
                  <a:lnTo>
                    <a:pt x="496" y="232"/>
                  </a:lnTo>
                  <a:lnTo>
                    <a:pt x="494" y="234"/>
                  </a:lnTo>
                  <a:lnTo>
                    <a:pt x="490" y="234"/>
                  </a:lnTo>
                  <a:lnTo>
                    <a:pt x="490" y="232"/>
                  </a:lnTo>
                  <a:lnTo>
                    <a:pt x="490" y="230"/>
                  </a:lnTo>
                  <a:lnTo>
                    <a:pt x="488" y="230"/>
                  </a:lnTo>
                  <a:lnTo>
                    <a:pt x="486" y="226"/>
                  </a:lnTo>
                  <a:lnTo>
                    <a:pt x="486" y="224"/>
                  </a:lnTo>
                  <a:lnTo>
                    <a:pt x="486" y="223"/>
                  </a:lnTo>
                  <a:lnTo>
                    <a:pt x="484" y="223"/>
                  </a:lnTo>
                  <a:lnTo>
                    <a:pt x="484" y="224"/>
                  </a:lnTo>
                  <a:lnTo>
                    <a:pt x="482" y="224"/>
                  </a:lnTo>
                  <a:lnTo>
                    <a:pt x="484" y="224"/>
                  </a:lnTo>
                  <a:lnTo>
                    <a:pt x="484" y="226"/>
                  </a:lnTo>
                  <a:lnTo>
                    <a:pt x="484" y="228"/>
                  </a:lnTo>
                  <a:lnTo>
                    <a:pt x="486" y="230"/>
                  </a:lnTo>
                  <a:lnTo>
                    <a:pt x="488" y="230"/>
                  </a:lnTo>
                  <a:lnTo>
                    <a:pt x="488" y="232"/>
                  </a:lnTo>
                  <a:lnTo>
                    <a:pt x="488" y="234"/>
                  </a:lnTo>
                  <a:lnTo>
                    <a:pt x="486" y="234"/>
                  </a:lnTo>
                  <a:lnTo>
                    <a:pt x="484" y="232"/>
                  </a:lnTo>
                  <a:lnTo>
                    <a:pt x="482" y="232"/>
                  </a:lnTo>
                  <a:lnTo>
                    <a:pt x="482" y="230"/>
                  </a:lnTo>
                  <a:lnTo>
                    <a:pt x="480" y="230"/>
                  </a:lnTo>
                  <a:lnTo>
                    <a:pt x="478" y="232"/>
                  </a:lnTo>
                  <a:lnTo>
                    <a:pt x="478" y="230"/>
                  </a:lnTo>
                  <a:lnTo>
                    <a:pt x="476" y="230"/>
                  </a:lnTo>
                  <a:lnTo>
                    <a:pt x="476" y="232"/>
                  </a:lnTo>
                  <a:lnTo>
                    <a:pt x="474" y="232"/>
                  </a:lnTo>
                  <a:lnTo>
                    <a:pt x="480" y="234"/>
                  </a:lnTo>
                  <a:lnTo>
                    <a:pt x="480" y="236"/>
                  </a:lnTo>
                  <a:lnTo>
                    <a:pt x="482" y="236"/>
                  </a:lnTo>
                  <a:lnTo>
                    <a:pt x="482" y="238"/>
                  </a:lnTo>
                  <a:lnTo>
                    <a:pt x="482" y="240"/>
                  </a:lnTo>
                  <a:lnTo>
                    <a:pt x="482" y="242"/>
                  </a:lnTo>
                  <a:lnTo>
                    <a:pt x="482" y="244"/>
                  </a:lnTo>
                  <a:lnTo>
                    <a:pt x="480" y="244"/>
                  </a:lnTo>
                  <a:lnTo>
                    <a:pt x="480" y="248"/>
                  </a:lnTo>
                  <a:lnTo>
                    <a:pt x="478" y="248"/>
                  </a:lnTo>
                  <a:lnTo>
                    <a:pt x="478" y="249"/>
                  </a:lnTo>
                  <a:lnTo>
                    <a:pt x="476" y="249"/>
                  </a:lnTo>
                  <a:lnTo>
                    <a:pt x="478" y="249"/>
                  </a:lnTo>
                  <a:lnTo>
                    <a:pt x="478" y="251"/>
                  </a:lnTo>
                  <a:lnTo>
                    <a:pt x="476" y="251"/>
                  </a:lnTo>
                  <a:lnTo>
                    <a:pt x="474" y="253"/>
                  </a:lnTo>
                  <a:lnTo>
                    <a:pt x="473" y="253"/>
                  </a:lnTo>
                  <a:lnTo>
                    <a:pt x="471" y="253"/>
                  </a:lnTo>
                  <a:lnTo>
                    <a:pt x="465" y="255"/>
                  </a:lnTo>
                  <a:lnTo>
                    <a:pt x="465" y="257"/>
                  </a:lnTo>
                  <a:lnTo>
                    <a:pt x="463" y="255"/>
                  </a:lnTo>
                  <a:lnTo>
                    <a:pt x="463" y="257"/>
                  </a:lnTo>
                  <a:lnTo>
                    <a:pt x="463" y="259"/>
                  </a:lnTo>
                  <a:lnTo>
                    <a:pt x="465" y="259"/>
                  </a:lnTo>
                  <a:lnTo>
                    <a:pt x="467" y="259"/>
                  </a:lnTo>
                  <a:lnTo>
                    <a:pt x="467" y="257"/>
                  </a:lnTo>
                  <a:lnTo>
                    <a:pt x="469" y="255"/>
                  </a:lnTo>
                  <a:lnTo>
                    <a:pt x="473" y="255"/>
                  </a:lnTo>
                  <a:lnTo>
                    <a:pt x="474" y="255"/>
                  </a:lnTo>
                  <a:lnTo>
                    <a:pt x="476" y="255"/>
                  </a:lnTo>
                  <a:lnTo>
                    <a:pt x="476" y="253"/>
                  </a:lnTo>
                  <a:lnTo>
                    <a:pt x="476" y="255"/>
                  </a:lnTo>
                  <a:lnTo>
                    <a:pt x="476" y="257"/>
                  </a:lnTo>
                  <a:lnTo>
                    <a:pt x="476" y="259"/>
                  </a:lnTo>
                  <a:lnTo>
                    <a:pt x="478" y="261"/>
                  </a:lnTo>
                  <a:lnTo>
                    <a:pt x="480" y="261"/>
                  </a:lnTo>
                  <a:lnTo>
                    <a:pt x="488" y="259"/>
                  </a:lnTo>
                  <a:lnTo>
                    <a:pt x="496" y="257"/>
                  </a:lnTo>
                  <a:lnTo>
                    <a:pt x="497" y="257"/>
                  </a:lnTo>
                  <a:lnTo>
                    <a:pt x="499" y="257"/>
                  </a:lnTo>
                  <a:lnTo>
                    <a:pt x="501" y="255"/>
                  </a:lnTo>
                  <a:lnTo>
                    <a:pt x="505" y="255"/>
                  </a:lnTo>
                  <a:lnTo>
                    <a:pt x="505" y="257"/>
                  </a:lnTo>
                  <a:lnTo>
                    <a:pt x="509" y="261"/>
                  </a:lnTo>
                  <a:lnTo>
                    <a:pt x="507" y="261"/>
                  </a:lnTo>
                  <a:lnTo>
                    <a:pt x="507" y="263"/>
                  </a:lnTo>
                  <a:lnTo>
                    <a:pt x="503" y="265"/>
                  </a:lnTo>
                  <a:lnTo>
                    <a:pt x="501" y="265"/>
                  </a:lnTo>
                  <a:lnTo>
                    <a:pt x="499" y="265"/>
                  </a:lnTo>
                  <a:lnTo>
                    <a:pt x="499" y="263"/>
                  </a:lnTo>
                  <a:lnTo>
                    <a:pt x="497" y="263"/>
                  </a:lnTo>
                  <a:lnTo>
                    <a:pt x="496" y="265"/>
                  </a:lnTo>
                  <a:lnTo>
                    <a:pt x="496" y="267"/>
                  </a:lnTo>
                  <a:lnTo>
                    <a:pt x="494" y="267"/>
                  </a:lnTo>
                  <a:lnTo>
                    <a:pt x="492" y="269"/>
                  </a:lnTo>
                  <a:lnTo>
                    <a:pt x="490" y="271"/>
                  </a:lnTo>
                  <a:lnTo>
                    <a:pt x="486" y="272"/>
                  </a:lnTo>
                  <a:lnTo>
                    <a:pt x="484" y="274"/>
                  </a:lnTo>
                  <a:lnTo>
                    <a:pt x="480" y="271"/>
                  </a:lnTo>
                  <a:lnTo>
                    <a:pt x="478" y="271"/>
                  </a:lnTo>
                  <a:lnTo>
                    <a:pt x="478" y="272"/>
                  </a:lnTo>
                  <a:lnTo>
                    <a:pt x="476" y="272"/>
                  </a:lnTo>
                  <a:lnTo>
                    <a:pt x="474" y="274"/>
                  </a:lnTo>
                  <a:lnTo>
                    <a:pt x="473" y="274"/>
                  </a:lnTo>
                  <a:lnTo>
                    <a:pt x="473" y="276"/>
                  </a:lnTo>
                  <a:lnTo>
                    <a:pt x="474" y="276"/>
                  </a:lnTo>
                  <a:lnTo>
                    <a:pt x="476" y="276"/>
                  </a:lnTo>
                  <a:lnTo>
                    <a:pt x="478" y="274"/>
                  </a:lnTo>
                  <a:lnTo>
                    <a:pt x="480" y="274"/>
                  </a:lnTo>
                  <a:lnTo>
                    <a:pt x="482" y="276"/>
                  </a:lnTo>
                  <a:lnTo>
                    <a:pt x="482" y="278"/>
                  </a:lnTo>
                  <a:lnTo>
                    <a:pt x="484" y="276"/>
                  </a:lnTo>
                  <a:lnTo>
                    <a:pt x="488" y="276"/>
                  </a:lnTo>
                  <a:lnTo>
                    <a:pt x="490" y="276"/>
                  </a:lnTo>
                  <a:lnTo>
                    <a:pt x="490" y="278"/>
                  </a:lnTo>
                  <a:lnTo>
                    <a:pt x="490" y="280"/>
                  </a:lnTo>
                  <a:lnTo>
                    <a:pt x="492" y="280"/>
                  </a:lnTo>
                  <a:lnTo>
                    <a:pt x="494" y="280"/>
                  </a:lnTo>
                  <a:lnTo>
                    <a:pt x="494" y="278"/>
                  </a:lnTo>
                  <a:lnTo>
                    <a:pt x="496" y="274"/>
                  </a:lnTo>
                  <a:lnTo>
                    <a:pt x="496" y="272"/>
                  </a:lnTo>
                  <a:lnTo>
                    <a:pt x="494" y="272"/>
                  </a:lnTo>
                  <a:lnTo>
                    <a:pt x="496" y="271"/>
                  </a:lnTo>
                  <a:lnTo>
                    <a:pt x="496" y="269"/>
                  </a:lnTo>
                  <a:lnTo>
                    <a:pt x="497" y="269"/>
                  </a:lnTo>
                  <a:lnTo>
                    <a:pt x="499" y="267"/>
                  </a:lnTo>
                  <a:lnTo>
                    <a:pt x="503" y="267"/>
                  </a:lnTo>
                  <a:lnTo>
                    <a:pt x="505" y="269"/>
                  </a:lnTo>
                  <a:lnTo>
                    <a:pt x="509" y="269"/>
                  </a:lnTo>
                  <a:lnTo>
                    <a:pt x="509" y="267"/>
                  </a:lnTo>
                  <a:lnTo>
                    <a:pt x="515" y="265"/>
                  </a:lnTo>
                  <a:lnTo>
                    <a:pt x="515" y="263"/>
                  </a:lnTo>
                  <a:lnTo>
                    <a:pt x="522" y="261"/>
                  </a:lnTo>
                  <a:lnTo>
                    <a:pt x="522" y="259"/>
                  </a:lnTo>
                  <a:lnTo>
                    <a:pt x="524" y="259"/>
                  </a:lnTo>
                  <a:lnTo>
                    <a:pt x="526" y="259"/>
                  </a:lnTo>
                  <a:lnTo>
                    <a:pt x="526" y="261"/>
                  </a:lnTo>
                  <a:lnTo>
                    <a:pt x="524" y="261"/>
                  </a:lnTo>
                  <a:lnTo>
                    <a:pt x="522" y="261"/>
                  </a:lnTo>
                  <a:lnTo>
                    <a:pt x="524" y="261"/>
                  </a:lnTo>
                  <a:lnTo>
                    <a:pt x="524" y="263"/>
                  </a:lnTo>
                  <a:lnTo>
                    <a:pt x="524" y="265"/>
                  </a:lnTo>
                  <a:lnTo>
                    <a:pt x="526" y="265"/>
                  </a:lnTo>
                  <a:lnTo>
                    <a:pt x="526" y="263"/>
                  </a:lnTo>
                  <a:lnTo>
                    <a:pt x="528" y="261"/>
                  </a:lnTo>
                  <a:lnTo>
                    <a:pt x="530" y="261"/>
                  </a:lnTo>
                  <a:lnTo>
                    <a:pt x="530" y="263"/>
                  </a:lnTo>
                  <a:lnTo>
                    <a:pt x="530" y="265"/>
                  </a:lnTo>
                  <a:lnTo>
                    <a:pt x="532" y="265"/>
                  </a:lnTo>
                  <a:lnTo>
                    <a:pt x="532" y="263"/>
                  </a:lnTo>
                  <a:lnTo>
                    <a:pt x="534" y="265"/>
                  </a:lnTo>
                  <a:lnTo>
                    <a:pt x="536" y="265"/>
                  </a:lnTo>
                  <a:lnTo>
                    <a:pt x="536" y="267"/>
                  </a:lnTo>
                  <a:lnTo>
                    <a:pt x="538" y="267"/>
                  </a:lnTo>
                  <a:lnTo>
                    <a:pt x="538" y="269"/>
                  </a:lnTo>
                  <a:lnTo>
                    <a:pt x="542" y="269"/>
                  </a:lnTo>
                  <a:lnTo>
                    <a:pt x="545" y="269"/>
                  </a:lnTo>
                  <a:lnTo>
                    <a:pt x="545" y="271"/>
                  </a:lnTo>
                  <a:lnTo>
                    <a:pt x="547" y="271"/>
                  </a:lnTo>
                  <a:lnTo>
                    <a:pt x="547" y="272"/>
                  </a:lnTo>
                  <a:lnTo>
                    <a:pt x="549" y="271"/>
                  </a:lnTo>
                  <a:lnTo>
                    <a:pt x="549" y="272"/>
                  </a:lnTo>
                  <a:lnTo>
                    <a:pt x="551" y="272"/>
                  </a:lnTo>
                  <a:lnTo>
                    <a:pt x="553" y="272"/>
                  </a:lnTo>
                  <a:lnTo>
                    <a:pt x="559" y="272"/>
                  </a:lnTo>
                  <a:lnTo>
                    <a:pt x="565" y="272"/>
                  </a:lnTo>
                  <a:lnTo>
                    <a:pt x="570" y="272"/>
                  </a:lnTo>
                  <a:lnTo>
                    <a:pt x="572" y="272"/>
                  </a:lnTo>
                  <a:lnTo>
                    <a:pt x="574" y="271"/>
                  </a:lnTo>
                  <a:lnTo>
                    <a:pt x="576" y="271"/>
                  </a:lnTo>
                  <a:lnTo>
                    <a:pt x="576" y="272"/>
                  </a:lnTo>
                  <a:lnTo>
                    <a:pt x="574" y="274"/>
                  </a:lnTo>
                  <a:lnTo>
                    <a:pt x="574" y="276"/>
                  </a:lnTo>
                  <a:lnTo>
                    <a:pt x="572" y="278"/>
                  </a:lnTo>
                  <a:lnTo>
                    <a:pt x="570" y="280"/>
                  </a:lnTo>
                  <a:lnTo>
                    <a:pt x="570" y="278"/>
                  </a:lnTo>
                  <a:lnTo>
                    <a:pt x="569" y="280"/>
                  </a:lnTo>
                  <a:lnTo>
                    <a:pt x="565" y="280"/>
                  </a:lnTo>
                  <a:lnTo>
                    <a:pt x="565" y="282"/>
                  </a:lnTo>
                  <a:lnTo>
                    <a:pt x="565" y="280"/>
                  </a:lnTo>
                  <a:lnTo>
                    <a:pt x="563" y="280"/>
                  </a:lnTo>
                  <a:lnTo>
                    <a:pt x="563" y="282"/>
                  </a:lnTo>
                  <a:lnTo>
                    <a:pt x="565" y="282"/>
                  </a:lnTo>
                  <a:lnTo>
                    <a:pt x="565" y="284"/>
                  </a:lnTo>
                  <a:lnTo>
                    <a:pt x="563" y="284"/>
                  </a:lnTo>
                  <a:lnTo>
                    <a:pt x="563" y="282"/>
                  </a:lnTo>
                  <a:lnTo>
                    <a:pt x="561" y="282"/>
                  </a:lnTo>
                  <a:lnTo>
                    <a:pt x="561" y="280"/>
                  </a:lnTo>
                  <a:lnTo>
                    <a:pt x="561" y="282"/>
                  </a:lnTo>
                  <a:lnTo>
                    <a:pt x="559" y="282"/>
                  </a:lnTo>
                  <a:lnTo>
                    <a:pt x="561" y="284"/>
                  </a:lnTo>
                  <a:lnTo>
                    <a:pt x="559" y="284"/>
                  </a:lnTo>
                  <a:lnTo>
                    <a:pt x="557" y="284"/>
                  </a:lnTo>
                  <a:lnTo>
                    <a:pt x="557" y="286"/>
                  </a:lnTo>
                  <a:lnTo>
                    <a:pt x="561" y="286"/>
                  </a:lnTo>
                  <a:lnTo>
                    <a:pt x="563" y="286"/>
                  </a:lnTo>
                  <a:lnTo>
                    <a:pt x="563" y="288"/>
                  </a:lnTo>
                  <a:lnTo>
                    <a:pt x="561" y="290"/>
                  </a:lnTo>
                  <a:lnTo>
                    <a:pt x="559" y="290"/>
                  </a:lnTo>
                  <a:lnTo>
                    <a:pt x="559" y="288"/>
                  </a:lnTo>
                  <a:lnTo>
                    <a:pt x="557" y="286"/>
                  </a:lnTo>
                  <a:lnTo>
                    <a:pt x="555" y="284"/>
                  </a:lnTo>
                  <a:lnTo>
                    <a:pt x="555" y="286"/>
                  </a:lnTo>
                  <a:lnTo>
                    <a:pt x="557" y="286"/>
                  </a:lnTo>
                  <a:lnTo>
                    <a:pt x="557" y="288"/>
                  </a:lnTo>
                  <a:lnTo>
                    <a:pt x="557" y="290"/>
                  </a:lnTo>
                  <a:lnTo>
                    <a:pt x="555" y="290"/>
                  </a:lnTo>
                  <a:lnTo>
                    <a:pt x="551" y="290"/>
                  </a:lnTo>
                  <a:lnTo>
                    <a:pt x="547" y="290"/>
                  </a:lnTo>
                  <a:lnTo>
                    <a:pt x="549" y="292"/>
                  </a:lnTo>
                  <a:lnTo>
                    <a:pt x="551" y="292"/>
                  </a:lnTo>
                  <a:lnTo>
                    <a:pt x="551" y="294"/>
                  </a:lnTo>
                  <a:lnTo>
                    <a:pt x="551" y="295"/>
                  </a:lnTo>
                  <a:lnTo>
                    <a:pt x="549" y="295"/>
                  </a:lnTo>
                  <a:lnTo>
                    <a:pt x="549" y="297"/>
                  </a:lnTo>
                  <a:lnTo>
                    <a:pt x="551" y="297"/>
                  </a:lnTo>
                  <a:lnTo>
                    <a:pt x="551" y="299"/>
                  </a:lnTo>
                  <a:lnTo>
                    <a:pt x="547" y="301"/>
                  </a:lnTo>
                  <a:lnTo>
                    <a:pt x="545" y="299"/>
                  </a:lnTo>
                  <a:lnTo>
                    <a:pt x="545" y="297"/>
                  </a:lnTo>
                  <a:lnTo>
                    <a:pt x="545" y="299"/>
                  </a:lnTo>
                  <a:lnTo>
                    <a:pt x="544" y="299"/>
                  </a:lnTo>
                  <a:lnTo>
                    <a:pt x="542" y="297"/>
                  </a:lnTo>
                  <a:lnTo>
                    <a:pt x="540" y="297"/>
                  </a:lnTo>
                  <a:lnTo>
                    <a:pt x="540" y="295"/>
                  </a:lnTo>
                  <a:lnTo>
                    <a:pt x="540" y="297"/>
                  </a:lnTo>
                  <a:lnTo>
                    <a:pt x="542" y="299"/>
                  </a:lnTo>
                  <a:lnTo>
                    <a:pt x="544" y="299"/>
                  </a:lnTo>
                  <a:lnTo>
                    <a:pt x="544" y="301"/>
                  </a:lnTo>
                  <a:lnTo>
                    <a:pt x="544" y="303"/>
                  </a:lnTo>
                  <a:lnTo>
                    <a:pt x="544" y="305"/>
                  </a:lnTo>
                  <a:lnTo>
                    <a:pt x="542" y="303"/>
                  </a:lnTo>
                  <a:lnTo>
                    <a:pt x="540" y="303"/>
                  </a:lnTo>
                  <a:lnTo>
                    <a:pt x="540" y="305"/>
                  </a:lnTo>
                  <a:lnTo>
                    <a:pt x="538" y="307"/>
                  </a:lnTo>
                  <a:lnTo>
                    <a:pt x="536" y="307"/>
                  </a:lnTo>
                  <a:lnTo>
                    <a:pt x="534" y="305"/>
                  </a:lnTo>
                  <a:lnTo>
                    <a:pt x="534" y="307"/>
                  </a:lnTo>
                  <a:lnTo>
                    <a:pt x="536" y="307"/>
                  </a:lnTo>
                  <a:lnTo>
                    <a:pt x="536" y="309"/>
                  </a:lnTo>
                  <a:lnTo>
                    <a:pt x="534" y="309"/>
                  </a:lnTo>
                  <a:lnTo>
                    <a:pt x="534" y="311"/>
                  </a:lnTo>
                  <a:lnTo>
                    <a:pt x="536" y="311"/>
                  </a:lnTo>
                  <a:lnTo>
                    <a:pt x="536" y="313"/>
                  </a:lnTo>
                  <a:lnTo>
                    <a:pt x="534" y="313"/>
                  </a:lnTo>
                  <a:lnTo>
                    <a:pt x="532" y="313"/>
                  </a:lnTo>
                  <a:lnTo>
                    <a:pt x="530" y="311"/>
                  </a:lnTo>
                  <a:lnTo>
                    <a:pt x="528" y="311"/>
                  </a:lnTo>
                  <a:lnTo>
                    <a:pt x="526" y="311"/>
                  </a:lnTo>
                  <a:lnTo>
                    <a:pt x="526" y="313"/>
                  </a:lnTo>
                  <a:lnTo>
                    <a:pt x="524" y="313"/>
                  </a:lnTo>
                  <a:lnTo>
                    <a:pt x="528" y="313"/>
                  </a:lnTo>
                  <a:lnTo>
                    <a:pt x="530" y="315"/>
                  </a:lnTo>
                  <a:lnTo>
                    <a:pt x="530" y="317"/>
                  </a:lnTo>
                  <a:lnTo>
                    <a:pt x="528" y="317"/>
                  </a:lnTo>
                  <a:lnTo>
                    <a:pt x="528" y="319"/>
                  </a:lnTo>
                  <a:lnTo>
                    <a:pt x="526" y="319"/>
                  </a:lnTo>
                  <a:lnTo>
                    <a:pt x="526" y="317"/>
                  </a:lnTo>
                  <a:lnTo>
                    <a:pt x="524" y="317"/>
                  </a:lnTo>
                  <a:lnTo>
                    <a:pt x="524" y="319"/>
                  </a:lnTo>
                  <a:lnTo>
                    <a:pt x="526" y="320"/>
                  </a:lnTo>
                  <a:lnTo>
                    <a:pt x="526" y="322"/>
                  </a:lnTo>
                  <a:lnTo>
                    <a:pt x="524" y="322"/>
                  </a:lnTo>
                  <a:lnTo>
                    <a:pt x="524" y="320"/>
                  </a:lnTo>
                  <a:lnTo>
                    <a:pt x="522" y="320"/>
                  </a:lnTo>
                  <a:lnTo>
                    <a:pt x="521" y="319"/>
                  </a:lnTo>
                  <a:lnTo>
                    <a:pt x="519" y="320"/>
                  </a:lnTo>
                  <a:lnTo>
                    <a:pt x="521" y="322"/>
                  </a:lnTo>
                  <a:lnTo>
                    <a:pt x="519" y="322"/>
                  </a:lnTo>
                  <a:lnTo>
                    <a:pt x="521" y="324"/>
                  </a:lnTo>
                  <a:lnTo>
                    <a:pt x="522" y="324"/>
                  </a:lnTo>
                  <a:lnTo>
                    <a:pt x="522" y="326"/>
                  </a:lnTo>
                  <a:lnTo>
                    <a:pt x="519" y="324"/>
                  </a:lnTo>
                  <a:lnTo>
                    <a:pt x="519" y="326"/>
                  </a:lnTo>
                  <a:lnTo>
                    <a:pt x="521" y="326"/>
                  </a:lnTo>
                  <a:lnTo>
                    <a:pt x="521" y="328"/>
                  </a:lnTo>
                  <a:lnTo>
                    <a:pt x="519" y="330"/>
                  </a:lnTo>
                  <a:lnTo>
                    <a:pt x="517" y="328"/>
                  </a:lnTo>
                  <a:lnTo>
                    <a:pt x="517" y="330"/>
                  </a:lnTo>
                  <a:lnTo>
                    <a:pt x="517" y="332"/>
                  </a:lnTo>
                  <a:lnTo>
                    <a:pt x="515" y="332"/>
                  </a:lnTo>
                  <a:lnTo>
                    <a:pt x="513" y="334"/>
                  </a:lnTo>
                  <a:lnTo>
                    <a:pt x="511" y="332"/>
                  </a:lnTo>
                  <a:lnTo>
                    <a:pt x="511" y="334"/>
                  </a:lnTo>
                  <a:lnTo>
                    <a:pt x="511" y="332"/>
                  </a:lnTo>
                  <a:lnTo>
                    <a:pt x="509" y="332"/>
                  </a:lnTo>
                  <a:lnTo>
                    <a:pt x="509" y="334"/>
                  </a:lnTo>
                  <a:lnTo>
                    <a:pt x="509" y="336"/>
                  </a:lnTo>
                  <a:lnTo>
                    <a:pt x="509" y="338"/>
                  </a:lnTo>
                  <a:lnTo>
                    <a:pt x="507" y="338"/>
                  </a:lnTo>
                  <a:lnTo>
                    <a:pt x="507" y="340"/>
                  </a:lnTo>
                  <a:lnTo>
                    <a:pt x="507" y="338"/>
                  </a:lnTo>
                  <a:lnTo>
                    <a:pt x="505" y="338"/>
                  </a:lnTo>
                  <a:lnTo>
                    <a:pt x="503" y="340"/>
                  </a:lnTo>
                  <a:lnTo>
                    <a:pt x="503" y="338"/>
                  </a:lnTo>
                  <a:lnTo>
                    <a:pt x="501" y="338"/>
                  </a:lnTo>
                  <a:lnTo>
                    <a:pt x="503" y="338"/>
                  </a:lnTo>
                  <a:lnTo>
                    <a:pt x="501" y="336"/>
                  </a:lnTo>
                  <a:lnTo>
                    <a:pt x="499" y="340"/>
                  </a:lnTo>
                  <a:lnTo>
                    <a:pt x="497" y="340"/>
                  </a:lnTo>
                  <a:lnTo>
                    <a:pt x="497" y="342"/>
                  </a:lnTo>
                  <a:lnTo>
                    <a:pt x="496" y="342"/>
                  </a:lnTo>
                  <a:lnTo>
                    <a:pt x="494" y="342"/>
                  </a:lnTo>
                  <a:lnTo>
                    <a:pt x="492" y="342"/>
                  </a:lnTo>
                  <a:lnTo>
                    <a:pt x="494" y="342"/>
                  </a:lnTo>
                  <a:lnTo>
                    <a:pt x="494" y="343"/>
                  </a:lnTo>
                  <a:lnTo>
                    <a:pt x="492" y="343"/>
                  </a:lnTo>
                  <a:lnTo>
                    <a:pt x="490" y="343"/>
                  </a:lnTo>
                  <a:lnTo>
                    <a:pt x="490" y="342"/>
                  </a:lnTo>
                  <a:lnTo>
                    <a:pt x="488" y="342"/>
                  </a:lnTo>
                  <a:lnTo>
                    <a:pt x="488" y="343"/>
                  </a:lnTo>
                  <a:lnTo>
                    <a:pt x="486" y="343"/>
                  </a:lnTo>
                  <a:lnTo>
                    <a:pt x="486" y="345"/>
                  </a:lnTo>
                  <a:lnTo>
                    <a:pt x="488" y="345"/>
                  </a:lnTo>
                  <a:lnTo>
                    <a:pt x="488" y="347"/>
                  </a:lnTo>
                  <a:lnTo>
                    <a:pt x="486" y="347"/>
                  </a:lnTo>
                  <a:lnTo>
                    <a:pt x="484" y="347"/>
                  </a:lnTo>
                  <a:lnTo>
                    <a:pt x="484" y="345"/>
                  </a:lnTo>
                  <a:lnTo>
                    <a:pt x="482" y="343"/>
                  </a:lnTo>
                  <a:lnTo>
                    <a:pt x="482" y="342"/>
                  </a:lnTo>
                  <a:lnTo>
                    <a:pt x="482" y="343"/>
                  </a:lnTo>
                  <a:lnTo>
                    <a:pt x="482" y="345"/>
                  </a:lnTo>
                  <a:lnTo>
                    <a:pt x="482" y="347"/>
                  </a:lnTo>
                  <a:lnTo>
                    <a:pt x="480" y="347"/>
                  </a:lnTo>
                  <a:lnTo>
                    <a:pt x="478" y="347"/>
                  </a:lnTo>
                  <a:lnTo>
                    <a:pt x="478" y="345"/>
                  </a:lnTo>
                  <a:lnTo>
                    <a:pt x="476" y="345"/>
                  </a:lnTo>
                  <a:lnTo>
                    <a:pt x="476" y="347"/>
                  </a:lnTo>
                  <a:lnTo>
                    <a:pt x="478" y="347"/>
                  </a:lnTo>
                  <a:lnTo>
                    <a:pt x="476" y="349"/>
                  </a:lnTo>
                  <a:lnTo>
                    <a:pt x="474" y="347"/>
                  </a:lnTo>
                  <a:lnTo>
                    <a:pt x="474" y="349"/>
                  </a:lnTo>
                  <a:lnTo>
                    <a:pt x="473" y="349"/>
                  </a:lnTo>
                  <a:lnTo>
                    <a:pt x="473" y="351"/>
                  </a:lnTo>
                  <a:lnTo>
                    <a:pt x="471" y="351"/>
                  </a:lnTo>
                  <a:lnTo>
                    <a:pt x="469" y="351"/>
                  </a:lnTo>
                  <a:lnTo>
                    <a:pt x="469" y="353"/>
                  </a:lnTo>
                  <a:lnTo>
                    <a:pt x="467" y="351"/>
                  </a:lnTo>
                  <a:lnTo>
                    <a:pt x="467" y="353"/>
                  </a:lnTo>
                  <a:lnTo>
                    <a:pt x="465" y="353"/>
                  </a:lnTo>
                  <a:lnTo>
                    <a:pt x="465" y="351"/>
                  </a:lnTo>
                  <a:lnTo>
                    <a:pt x="463" y="351"/>
                  </a:lnTo>
                  <a:lnTo>
                    <a:pt x="463" y="349"/>
                  </a:lnTo>
                  <a:lnTo>
                    <a:pt x="463" y="351"/>
                  </a:lnTo>
                  <a:lnTo>
                    <a:pt x="463" y="353"/>
                  </a:lnTo>
                  <a:lnTo>
                    <a:pt x="465" y="353"/>
                  </a:lnTo>
                  <a:lnTo>
                    <a:pt x="463" y="355"/>
                  </a:lnTo>
                  <a:lnTo>
                    <a:pt x="461" y="353"/>
                  </a:lnTo>
                  <a:lnTo>
                    <a:pt x="461" y="355"/>
                  </a:lnTo>
                  <a:lnTo>
                    <a:pt x="461" y="357"/>
                  </a:lnTo>
                  <a:lnTo>
                    <a:pt x="459" y="357"/>
                  </a:lnTo>
                  <a:lnTo>
                    <a:pt x="459" y="355"/>
                  </a:lnTo>
                  <a:lnTo>
                    <a:pt x="459" y="357"/>
                  </a:lnTo>
                  <a:lnTo>
                    <a:pt x="459" y="359"/>
                  </a:lnTo>
                  <a:lnTo>
                    <a:pt x="459" y="357"/>
                  </a:lnTo>
                  <a:lnTo>
                    <a:pt x="457" y="357"/>
                  </a:lnTo>
                  <a:lnTo>
                    <a:pt x="455" y="357"/>
                  </a:lnTo>
                  <a:lnTo>
                    <a:pt x="455" y="355"/>
                  </a:lnTo>
                  <a:lnTo>
                    <a:pt x="453" y="355"/>
                  </a:lnTo>
                  <a:lnTo>
                    <a:pt x="453" y="353"/>
                  </a:lnTo>
                  <a:lnTo>
                    <a:pt x="453" y="351"/>
                  </a:lnTo>
                  <a:lnTo>
                    <a:pt x="453" y="349"/>
                  </a:lnTo>
                  <a:lnTo>
                    <a:pt x="451" y="349"/>
                  </a:lnTo>
                  <a:lnTo>
                    <a:pt x="451" y="351"/>
                  </a:lnTo>
                  <a:lnTo>
                    <a:pt x="449" y="351"/>
                  </a:lnTo>
                  <a:lnTo>
                    <a:pt x="449" y="353"/>
                  </a:lnTo>
                  <a:lnTo>
                    <a:pt x="449" y="355"/>
                  </a:lnTo>
                  <a:lnTo>
                    <a:pt x="449" y="357"/>
                  </a:lnTo>
                  <a:lnTo>
                    <a:pt x="448" y="355"/>
                  </a:lnTo>
                  <a:lnTo>
                    <a:pt x="446" y="355"/>
                  </a:lnTo>
                  <a:lnTo>
                    <a:pt x="446" y="357"/>
                  </a:lnTo>
                  <a:lnTo>
                    <a:pt x="448" y="357"/>
                  </a:lnTo>
                  <a:lnTo>
                    <a:pt x="448" y="359"/>
                  </a:lnTo>
                  <a:lnTo>
                    <a:pt x="449" y="359"/>
                  </a:lnTo>
                  <a:lnTo>
                    <a:pt x="449" y="361"/>
                  </a:lnTo>
                  <a:lnTo>
                    <a:pt x="449" y="363"/>
                  </a:lnTo>
                  <a:lnTo>
                    <a:pt x="448" y="363"/>
                  </a:lnTo>
                  <a:lnTo>
                    <a:pt x="448" y="361"/>
                  </a:lnTo>
                  <a:lnTo>
                    <a:pt x="448" y="363"/>
                  </a:lnTo>
                  <a:lnTo>
                    <a:pt x="446" y="363"/>
                  </a:lnTo>
                  <a:lnTo>
                    <a:pt x="444" y="363"/>
                  </a:lnTo>
                  <a:lnTo>
                    <a:pt x="444" y="361"/>
                  </a:lnTo>
                  <a:lnTo>
                    <a:pt x="444" y="359"/>
                  </a:lnTo>
                  <a:lnTo>
                    <a:pt x="444" y="357"/>
                  </a:lnTo>
                  <a:lnTo>
                    <a:pt x="442" y="357"/>
                  </a:lnTo>
                  <a:lnTo>
                    <a:pt x="440" y="357"/>
                  </a:lnTo>
                  <a:lnTo>
                    <a:pt x="436" y="357"/>
                  </a:lnTo>
                  <a:lnTo>
                    <a:pt x="438" y="357"/>
                  </a:lnTo>
                  <a:lnTo>
                    <a:pt x="442" y="359"/>
                  </a:lnTo>
                  <a:lnTo>
                    <a:pt x="442" y="361"/>
                  </a:lnTo>
                  <a:lnTo>
                    <a:pt x="442" y="363"/>
                  </a:lnTo>
                  <a:lnTo>
                    <a:pt x="444" y="363"/>
                  </a:lnTo>
                  <a:lnTo>
                    <a:pt x="442" y="363"/>
                  </a:lnTo>
                  <a:lnTo>
                    <a:pt x="444" y="365"/>
                  </a:lnTo>
                  <a:lnTo>
                    <a:pt x="442" y="365"/>
                  </a:lnTo>
                  <a:lnTo>
                    <a:pt x="442" y="363"/>
                  </a:lnTo>
                  <a:lnTo>
                    <a:pt x="440" y="365"/>
                  </a:lnTo>
                  <a:lnTo>
                    <a:pt x="438" y="365"/>
                  </a:lnTo>
                  <a:lnTo>
                    <a:pt x="438" y="363"/>
                  </a:lnTo>
                  <a:lnTo>
                    <a:pt x="438" y="365"/>
                  </a:lnTo>
                  <a:lnTo>
                    <a:pt x="436" y="365"/>
                  </a:lnTo>
                  <a:lnTo>
                    <a:pt x="434" y="365"/>
                  </a:lnTo>
                  <a:lnTo>
                    <a:pt x="432" y="365"/>
                  </a:lnTo>
                  <a:lnTo>
                    <a:pt x="430" y="365"/>
                  </a:lnTo>
                  <a:lnTo>
                    <a:pt x="428" y="363"/>
                  </a:lnTo>
                  <a:lnTo>
                    <a:pt x="426" y="361"/>
                  </a:lnTo>
                  <a:lnTo>
                    <a:pt x="428" y="361"/>
                  </a:lnTo>
                  <a:lnTo>
                    <a:pt x="426" y="361"/>
                  </a:lnTo>
                  <a:lnTo>
                    <a:pt x="426" y="363"/>
                  </a:lnTo>
                  <a:lnTo>
                    <a:pt x="428" y="363"/>
                  </a:lnTo>
                  <a:lnTo>
                    <a:pt x="426" y="363"/>
                  </a:lnTo>
                  <a:lnTo>
                    <a:pt x="426" y="365"/>
                  </a:lnTo>
                  <a:lnTo>
                    <a:pt x="424" y="365"/>
                  </a:lnTo>
                  <a:lnTo>
                    <a:pt x="424" y="363"/>
                  </a:lnTo>
                  <a:lnTo>
                    <a:pt x="423" y="363"/>
                  </a:lnTo>
                  <a:lnTo>
                    <a:pt x="423" y="361"/>
                  </a:lnTo>
                  <a:lnTo>
                    <a:pt x="423" y="359"/>
                  </a:lnTo>
                  <a:lnTo>
                    <a:pt x="423" y="357"/>
                  </a:lnTo>
                  <a:lnTo>
                    <a:pt x="424" y="357"/>
                  </a:lnTo>
                  <a:lnTo>
                    <a:pt x="426" y="357"/>
                  </a:lnTo>
                  <a:lnTo>
                    <a:pt x="424" y="357"/>
                  </a:lnTo>
                  <a:lnTo>
                    <a:pt x="419" y="355"/>
                  </a:lnTo>
                  <a:lnTo>
                    <a:pt x="419" y="357"/>
                  </a:lnTo>
                  <a:lnTo>
                    <a:pt x="419" y="355"/>
                  </a:lnTo>
                  <a:lnTo>
                    <a:pt x="417" y="355"/>
                  </a:lnTo>
                  <a:lnTo>
                    <a:pt x="417" y="353"/>
                  </a:lnTo>
                  <a:lnTo>
                    <a:pt x="417" y="351"/>
                  </a:lnTo>
                  <a:lnTo>
                    <a:pt x="415" y="351"/>
                  </a:lnTo>
                  <a:lnTo>
                    <a:pt x="415" y="349"/>
                  </a:lnTo>
                  <a:lnTo>
                    <a:pt x="417" y="347"/>
                  </a:lnTo>
                  <a:lnTo>
                    <a:pt x="415" y="345"/>
                  </a:lnTo>
                  <a:lnTo>
                    <a:pt x="415" y="347"/>
                  </a:lnTo>
                  <a:lnTo>
                    <a:pt x="415" y="349"/>
                  </a:lnTo>
                  <a:lnTo>
                    <a:pt x="413" y="347"/>
                  </a:lnTo>
                  <a:lnTo>
                    <a:pt x="413" y="345"/>
                  </a:lnTo>
                  <a:lnTo>
                    <a:pt x="413" y="343"/>
                  </a:lnTo>
                  <a:lnTo>
                    <a:pt x="413" y="342"/>
                  </a:lnTo>
                  <a:lnTo>
                    <a:pt x="411" y="340"/>
                  </a:lnTo>
                  <a:lnTo>
                    <a:pt x="409" y="342"/>
                  </a:lnTo>
                  <a:lnTo>
                    <a:pt x="411" y="342"/>
                  </a:lnTo>
                  <a:lnTo>
                    <a:pt x="411" y="343"/>
                  </a:lnTo>
                  <a:lnTo>
                    <a:pt x="411" y="345"/>
                  </a:lnTo>
                  <a:lnTo>
                    <a:pt x="409" y="345"/>
                  </a:lnTo>
                  <a:lnTo>
                    <a:pt x="409" y="349"/>
                  </a:lnTo>
                  <a:lnTo>
                    <a:pt x="411" y="349"/>
                  </a:lnTo>
                  <a:lnTo>
                    <a:pt x="411" y="351"/>
                  </a:lnTo>
                  <a:lnTo>
                    <a:pt x="413" y="351"/>
                  </a:lnTo>
                  <a:lnTo>
                    <a:pt x="415" y="351"/>
                  </a:lnTo>
                  <a:lnTo>
                    <a:pt x="415" y="353"/>
                  </a:lnTo>
                  <a:lnTo>
                    <a:pt x="415" y="355"/>
                  </a:lnTo>
                  <a:lnTo>
                    <a:pt x="417" y="359"/>
                  </a:lnTo>
                  <a:lnTo>
                    <a:pt x="415" y="357"/>
                  </a:lnTo>
                  <a:lnTo>
                    <a:pt x="411" y="357"/>
                  </a:lnTo>
                  <a:lnTo>
                    <a:pt x="411" y="359"/>
                  </a:lnTo>
                  <a:lnTo>
                    <a:pt x="413" y="359"/>
                  </a:lnTo>
                  <a:lnTo>
                    <a:pt x="415" y="361"/>
                  </a:lnTo>
                  <a:lnTo>
                    <a:pt x="417" y="361"/>
                  </a:lnTo>
                  <a:lnTo>
                    <a:pt x="417" y="363"/>
                  </a:lnTo>
                  <a:lnTo>
                    <a:pt x="419" y="363"/>
                  </a:lnTo>
                  <a:lnTo>
                    <a:pt x="419" y="365"/>
                  </a:lnTo>
                  <a:lnTo>
                    <a:pt x="417" y="365"/>
                  </a:lnTo>
                  <a:lnTo>
                    <a:pt x="415" y="365"/>
                  </a:lnTo>
                  <a:lnTo>
                    <a:pt x="417" y="365"/>
                  </a:lnTo>
                  <a:lnTo>
                    <a:pt x="417" y="367"/>
                  </a:lnTo>
                  <a:lnTo>
                    <a:pt x="417" y="368"/>
                  </a:lnTo>
                  <a:lnTo>
                    <a:pt x="417" y="370"/>
                  </a:lnTo>
                  <a:lnTo>
                    <a:pt x="415" y="370"/>
                  </a:lnTo>
                  <a:lnTo>
                    <a:pt x="415" y="372"/>
                  </a:lnTo>
                  <a:lnTo>
                    <a:pt x="417" y="372"/>
                  </a:lnTo>
                  <a:lnTo>
                    <a:pt x="415" y="374"/>
                  </a:lnTo>
                  <a:lnTo>
                    <a:pt x="413" y="372"/>
                  </a:lnTo>
                  <a:lnTo>
                    <a:pt x="411" y="372"/>
                  </a:lnTo>
                  <a:lnTo>
                    <a:pt x="409" y="372"/>
                  </a:lnTo>
                  <a:lnTo>
                    <a:pt x="409" y="374"/>
                  </a:lnTo>
                  <a:lnTo>
                    <a:pt x="407" y="376"/>
                  </a:lnTo>
                  <a:lnTo>
                    <a:pt x="407" y="378"/>
                  </a:lnTo>
                  <a:lnTo>
                    <a:pt x="405" y="378"/>
                  </a:lnTo>
                  <a:lnTo>
                    <a:pt x="405" y="380"/>
                  </a:lnTo>
                  <a:lnTo>
                    <a:pt x="403" y="380"/>
                  </a:lnTo>
                  <a:lnTo>
                    <a:pt x="401" y="380"/>
                  </a:lnTo>
                  <a:lnTo>
                    <a:pt x="400" y="380"/>
                  </a:lnTo>
                  <a:lnTo>
                    <a:pt x="400" y="382"/>
                  </a:lnTo>
                  <a:lnTo>
                    <a:pt x="401" y="382"/>
                  </a:lnTo>
                  <a:lnTo>
                    <a:pt x="401" y="384"/>
                  </a:lnTo>
                  <a:lnTo>
                    <a:pt x="400" y="384"/>
                  </a:lnTo>
                  <a:lnTo>
                    <a:pt x="400" y="386"/>
                  </a:lnTo>
                  <a:lnTo>
                    <a:pt x="398" y="386"/>
                  </a:lnTo>
                  <a:lnTo>
                    <a:pt x="396" y="386"/>
                  </a:lnTo>
                  <a:lnTo>
                    <a:pt x="398" y="388"/>
                  </a:lnTo>
                  <a:lnTo>
                    <a:pt x="396" y="388"/>
                  </a:lnTo>
                  <a:lnTo>
                    <a:pt x="398" y="388"/>
                  </a:lnTo>
                  <a:lnTo>
                    <a:pt x="398" y="390"/>
                  </a:lnTo>
                  <a:lnTo>
                    <a:pt x="396" y="391"/>
                  </a:lnTo>
                  <a:lnTo>
                    <a:pt x="398" y="391"/>
                  </a:lnTo>
                  <a:lnTo>
                    <a:pt x="398" y="393"/>
                  </a:lnTo>
                  <a:lnTo>
                    <a:pt x="396" y="393"/>
                  </a:lnTo>
                  <a:lnTo>
                    <a:pt x="394" y="393"/>
                  </a:lnTo>
                  <a:lnTo>
                    <a:pt x="392" y="393"/>
                  </a:lnTo>
                  <a:lnTo>
                    <a:pt x="394" y="393"/>
                  </a:lnTo>
                  <a:lnTo>
                    <a:pt x="394" y="395"/>
                  </a:lnTo>
                  <a:lnTo>
                    <a:pt x="396" y="395"/>
                  </a:lnTo>
                  <a:lnTo>
                    <a:pt x="394" y="395"/>
                  </a:lnTo>
                  <a:lnTo>
                    <a:pt x="396" y="395"/>
                  </a:lnTo>
                  <a:lnTo>
                    <a:pt x="396" y="397"/>
                  </a:lnTo>
                  <a:lnTo>
                    <a:pt x="396" y="399"/>
                  </a:lnTo>
                  <a:lnTo>
                    <a:pt x="394" y="399"/>
                  </a:lnTo>
                  <a:lnTo>
                    <a:pt x="392" y="397"/>
                  </a:lnTo>
                  <a:lnTo>
                    <a:pt x="392" y="399"/>
                  </a:lnTo>
                  <a:lnTo>
                    <a:pt x="394" y="399"/>
                  </a:lnTo>
                  <a:lnTo>
                    <a:pt x="394" y="401"/>
                  </a:lnTo>
                  <a:lnTo>
                    <a:pt x="394" y="403"/>
                  </a:lnTo>
                  <a:lnTo>
                    <a:pt x="394" y="405"/>
                  </a:lnTo>
                  <a:lnTo>
                    <a:pt x="392" y="405"/>
                  </a:lnTo>
                  <a:lnTo>
                    <a:pt x="392" y="407"/>
                  </a:lnTo>
                  <a:lnTo>
                    <a:pt x="390" y="407"/>
                  </a:lnTo>
                  <a:lnTo>
                    <a:pt x="388" y="407"/>
                  </a:lnTo>
                  <a:lnTo>
                    <a:pt x="388" y="409"/>
                  </a:lnTo>
                  <a:lnTo>
                    <a:pt x="390" y="409"/>
                  </a:lnTo>
                  <a:lnTo>
                    <a:pt x="390" y="407"/>
                  </a:lnTo>
                  <a:lnTo>
                    <a:pt x="390" y="409"/>
                  </a:lnTo>
                  <a:lnTo>
                    <a:pt x="386" y="409"/>
                  </a:lnTo>
                  <a:lnTo>
                    <a:pt x="388" y="411"/>
                  </a:lnTo>
                  <a:lnTo>
                    <a:pt x="386" y="411"/>
                  </a:lnTo>
                  <a:lnTo>
                    <a:pt x="388" y="411"/>
                  </a:lnTo>
                  <a:lnTo>
                    <a:pt x="386" y="413"/>
                  </a:lnTo>
                  <a:lnTo>
                    <a:pt x="386" y="415"/>
                  </a:lnTo>
                  <a:lnTo>
                    <a:pt x="386" y="416"/>
                  </a:lnTo>
                  <a:lnTo>
                    <a:pt x="386" y="418"/>
                  </a:lnTo>
                  <a:lnTo>
                    <a:pt x="388" y="418"/>
                  </a:lnTo>
                  <a:lnTo>
                    <a:pt x="386" y="418"/>
                  </a:lnTo>
                  <a:lnTo>
                    <a:pt x="386" y="416"/>
                  </a:lnTo>
                  <a:lnTo>
                    <a:pt x="384" y="416"/>
                  </a:lnTo>
                  <a:lnTo>
                    <a:pt x="386" y="418"/>
                  </a:lnTo>
                  <a:lnTo>
                    <a:pt x="384" y="418"/>
                  </a:lnTo>
                  <a:lnTo>
                    <a:pt x="384" y="420"/>
                  </a:lnTo>
                  <a:lnTo>
                    <a:pt x="384" y="422"/>
                  </a:lnTo>
                  <a:lnTo>
                    <a:pt x="382" y="422"/>
                  </a:lnTo>
                  <a:lnTo>
                    <a:pt x="382" y="424"/>
                  </a:lnTo>
                  <a:lnTo>
                    <a:pt x="382" y="426"/>
                  </a:lnTo>
                  <a:lnTo>
                    <a:pt x="382" y="424"/>
                  </a:lnTo>
                  <a:lnTo>
                    <a:pt x="382" y="422"/>
                  </a:lnTo>
                  <a:lnTo>
                    <a:pt x="380" y="424"/>
                  </a:lnTo>
                  <a:lnTo>
                    <a:pt x="380" y="422"/>
                  </a:lnTo>
                  <a:lnTo>
                    <a:pt x="380" y="420"/>
                  </a:lnTo>
                  <a:lnTo>
                    <a:pt x="380" y="418"/>
                  </a:lnTo>
                  <a:lnTo>
                    <a:pt x="378" y="418"/>
                  </a:lnTo>
                  <a:lnTo>
                    <a:pt x="378" y="420"/>
                  </a:lnTo>
                  <a:lnTo>
                    <a:pt x="378" y="422"/>
                  </a:lnTo>
                  <a:lnTo>
                    <a:pt x="378" y="424"/>
                  </a:lnTo>
                  <a:lnTo>
                    <a:pt x="378" y="426"/>
                  </a:lnTo>
                  <a:lnTo>
                    <a:pt x="380" y="428"/>
                  </a:lnTo>
                  <a:lnTo>
                    <a:pt x="378" y="428"/>
                  </a:lnTo>
                  <a:lnTo>
                    <a:pt x="378" y="430"/>
                  </a:lnTo>
                  <a:lnTo>
                    <a:pt x="376" y="430"/>
                  </a:lnTo>
                  <a:lnTo>
                    <a:pt x="376" y="432"/>
                  </a:lnTo>
                  <a:lnTo>
                    <a:pt x="375" y="432"/>
                  </a:lnTo>
                  <a:lnTo>
                    <a:pt x="376" y="432"/>
                  </a:lnTo>
                  <a:lnTo>
                    <a:pt x="376" y="434"/>
                  </a:lnTo>
                  <a:lnTo>
                    <a:pt x="375" y="434"/>
                  </a:lnTo>
                  <a:lnTo>
                    <a:pt x="375" y="432"/>
                  </a:lnTo>
                  <a:lnTo>
                    <a:pt x="375" y="434"/>
                  </a:lnTo>
                  <a:lnTo>
                    <a:pt x="375" y="436"/>
                  </a:lnTo>
                  <a:lnTo>
                    <a:pt x="373" y="436"/>
                  </a:lnTo>
                  <a:lnTo>
                    <a:pt x="373" y="434"/>
                  </a:lnTo>
                  <a:lnTo>
                    <a:pt x="373" y="436"/>
                  </a:lnTo>
                  <a:lnTo>
                    <a:pt x="371" y="436"/>
                  </a:lnTo>
                  <a:lnTo>
                    <a:pt x="373" y="436"/>
                  </a:lnTo>
                  <a:lnTo>
                    <a:pt x="371" y="438"/>
                  </a:lnTo>
                  <a:lnTo>
                    <a:pt x="369" y="436"/>
                  </a:lnTo>
                  <a:lnTo>
                    <a:pt x="369" y="434"/>
                  </a:lnTo>
                  <a:lnTo>
                    <a:pt x="369" y="432"/>
                  </a:lnTo>
                  <a:lnTo>
                    <a:pt x="367" y="434"/>
                  </a:lnTo>
                  <a:lnTo>
                    <a:pt x="367" y="436"/>
                  </a:lnTo>
                  <a:lnTo>
                    <a:pt x="369" y="438"/>
                  </a:lnTo>
                  <a:lnTo>
                    <a:pt x="369" y="439"/>
                  </a:lnTo>
                  <a:lnTo>
                    <a:pt x="367" y="439"/>
                  </a:lnTo>
                  <a:lnTo>
                    <a:pt x="365" y="438"/>
                  </a:lnTo>
                  <a:lnTo>
                    <a:pt x="363" y="438"/>
                  </a:lnTo>
                  <a:lnTo>
                    <a:pt x="363" y="436"/>
                  </a:lnTo>
                  <a:lnTo>
                    <a:pt x="363" y="438"/>
                  </a:lnTo>
                  <a:lnTo>
                    <a:pt x="361" y="438"/>
                  </a:lnTo>
                  <a:lnTo>
                    <a:pt x="361" y="436"/>
                  </a:lnTo>
                  <a:lnTo>
                    <a:pt x="359" y="436"/>
                  </a:lnTo>
                  <a:lnTo>
                    <a:pt x="359" y="434"/>
                  </a:lnTo>
                  <a:lnTo>
                    <a:pt x="357" y="432"/>
                  </a:lnTo>
                  <a:lnTo>
                    <a:pt x="359" y="432"/>
                  </a:lnTo>
                  <a:lnTo>
                    <a:pt x="357" y="432"/>
                  </a:lnTo>
                  <a:lnTo>
                    <a:pt x="355" y="432"/>
                  </a:lnTo>
                  <a:lnTo>
                    <a:pt x="357" y="432"/>
                  </a:lnTo>
                  <a:lnTo>
                    <a:pt x="357" y="434"/>
                  </a:lnTo>
                  <a:lnTo>
                    <a:pt x="359" y="436"/>
                  </a:lnTo>
                  <a:lnTo>
                    <a:pt x="359" y="438"/>
                  </a:lnTo>
                  <a:lnTo>
                    <a:pt x="361" y="438"/>
                  </a:lnTo>
                  <a:lnTo>
                    <a:pt x="361" y="439"/>
                  </a:lnTo>
                  <a:lnTo>
                    <a:pt x="359" y="439"/>
                  </a:lnTo>
                  <a:lnTo>
                    <a:pt x="361" y="439"/>
                  </a:lnTo>
                  <a:lnTo>
                    <a:pt x="361" y="441"/>
                  </a:lnTo>
                  <a:lnTo>
                    <a:pt x="361" y="443"/>
                  </a:lnTo>
                  <a:lnTo>
                    <a:pt x="359" y="443"/>
                  </a:lnTo>
                  <a:lnTo>
                    <a:pt x="359" y="441"/>
                  </a:lnTo>
                  <a:lnTo>
                    <a:pt x="357" y="441"/>
                  </a:lnTo>
                  <a:lnTo>
                    <a:pt x="359" y="441"/>
                  </a:lnTo>
                  <a:lnTo>
                    <a:pt x="359" y="443"/>
                  </a:lnTo>
                  <a:lnTo>
                    <a:pt x="357" y="443"/>
                  </a:lnTo>
                  <a:lnTo>
                    <a:pt x="355" y="443"/>
                  </a:lnTo>
                  <a:lnTo>
                    <a:pt x="355" y="445"/>
                  </a:lnTo>
                  <a:lnTo>
                    <a:pt x="357" y="443"/>
                  </a:lnTo>
                  <a:lnTo>
                    <a:pt x="359" y="445"/>
                  </a:lnTo>
                  <a:lnTo>
                    <a:pt x="357" y="445"/>
                  </a:lnTo>
                  <a:lnTo>
                    <a:pt x="355" y="445"/>
                  </a:lnTo>
                  <a:lnTo>
                    <a:pt x="355" y="447"/>
                  </a:lnTo>
                  <a:lnTo>
                    <a:pt x="357" y="447"/>
                  </a:lnTo>
                  <a:lnTo>
                    <a:pt x="355" y="447"/>
                  </a:lnTo>
                  <a:lnTo>
                    <a:pt x="355" y="449"/>
                  </a:lnTo>
                  <a:lnTo>
                    <a:pt x="353" y="449"/>
                  </a:lnTo>
                  <a:lnTo>
                    <a:pt x="353" y="451"/>
                  </a:lnTo>
                  <a:lnTo>
                    <a:pt x="352" y="451"/>
                  </a:lnTo>
                  <a:lnTo>
                    <a:pt x="352" y="449"/>
                  </a:lnTo>
                  <a:lnTo>
                    <a:pt x="352" y="451"/>
                  </a:lnTo>
                  <a:lnTo>
                    <a:pt x="350" y="451"/>
                  </a:lnTo>
                  <a:lnTo>
                    <a:pt x="350" y="449"/>
                  </a:lnTo>
                  <a:lnTo>
                    <a:pt x="350" y="451"/>
                  </a:lnTo>
                  <a:lnTo>
                    <a:pt x="350" y="453"/>
                  </a:lnTo>
                  <a:lnTo>
                    <a:pt x="348" y="451"/>
                  </a:lnTo>
                  <a:lnTo>
                    <a:pt x="348" y="447"/>
                  </a:lnTo>
                  <a:lnTo>
                    <a:pt x="348" y="445"/>
                  </a:lnTo>
                  <a:lnTo>
                    <a:pt x="350" y="445"/>
                  </a:lnTo>
                  <a:lnTo>
                    <a:pt x="348" y="445"/>
                  </a:lnTo>
                  <a:lnTo>
                    <a:pt x="346" y="445"/>
                  </a:lnTo>
                  <a:lnTo>
                    <a:pt x="346" y="447"/>
                  </a:lnTo>
                  <a:lnTo>
                    <a:pt x="348" y="447"/>
                  </a:lnTo>
                  <a:lnTo>
                    <a:pt x="346" y="447"/>
                  </a:lnTo>
                  <a:lnTo>
                    <a:pt x="346" y="449"/>
                  </a:lnTo>
                  <a:lnTo>
                    <a:pt x="344" y="451"/>
                  </a:lnTo>
                  <a:lnTo>
                    <a:pt x="342" y="451"/>
                  </a:lnTo>
                  <a:lnTo>
                    <a:pt x="340" y="451"/>
                  </a:lnTo>
                  <a:lnTo>
                    <a:pt x="342" y="451"/>
                  </a:lnTo>
                  <a:lnTo>
                    <a:pt x="340" y="453"/>
                  </a:lnTo>
                  <a:lnTo>
                    <a:pt x="338" y="455"/>
                  </a:lnTo>
                  <a:lnTo>
                    <a:pt x="338" y="453"/>
                  </a:lnTo>
                  <a:lnTo>
                    <a:pt x="338" y="451"/>
                  </a:lnTo>
                  <a:lnTo>
                    <a:pt x="336" y="451"/>
                  </a:lnTo>
                  <a:lnTo>
                    <a:pt x="338" y="449"/>
                  </a:lnTo>
                  <a:lnTo>
                    <a:pt x="338" y="447"/>
                  </a:lnTo>
                  <a:lnTo>
                    <a:pt x="338" y="445"/>
                  </a:lnTo>
                  <a:lnTo>
                    <a:pt x="336" y="447"/>
                  </a:lnTo>
                  <a:lnTo>
                    <a:pt x="336" y="449"/>
                  </a:lnTo>
                  <a:lnTo>
                    <a:pt x="336" y="447"/>
                  </a:lnTo>
                  <a:lnTo>
                    <a:pt x="336" y="449"/>
                  </a:lnTo>
                  <a:lnTo>
                    <a:pt x="336" y="451"/>
                  </a:lnTo>
                  <a:lnTo>
                    <a:pt x="336" y="453"/>
                  </a:lnTo>
                  <a:lnTo>
                    <a:pt x="334" y="453"/>
                  </a:lnTo>
                  <a:lnTo>
                    <a:pt x="336" y="453"/>
                  </a:lnTo>
                  <a:lnTo>
                    <a:pt x="336" y="455"/>
                  </a:lnTo>
                  <a:lnTo>
                    <a:pt x="336" y="457"/>
                  </a:lnTo>
                  <a:lnTo>
                    <a:pt x="334" y="455"/>
                  </a:lnTo>
                  <a:lnTo>
                    <a:pt x="334" y="457"/>
                  </a:lnTo>
                  <a:lnTo>
                    <a:pt x="336" y="457"/>
                  </a:lnTo>
                  <a:lnTo>
                    <a:pt x="334" y="457"/>
                  </a:lnTo>
                  <a:lnTo>
                    <a:pt x="330" y="455"/>
                  </a:lnTo>
                  <a:lnTo>
                    <a:pt x="330" y="453"/>
                  </a:lnTo>
                  <a:lnTo>
                    <a:pt x="328" y="453"/>
                  </a:lnTo>
                  <a:lnTo>
                    <a:pt x="328" y="451"/>
                  </a:lnTo>
                  <a:lnTo>
                    <a:pt x="327" y="451"/>
                  </a:lnTo>
                  <a:lnTo>
                    <a:pt x="327" y="453"/>
                  </a:lnTo>
                  <a:lnTo>
                    <a:pt x="325" y="453"/>
                  </a:lnTo>
                  <a:lnTo>
                    <a:pt x="325" y="451"/>
                  </a:lnTo>
                  <a:lnTo>
                    <a:pt x="327" y="451"/>
                  </a:lnTo>
                  <a:lnTo>
                    <a:pt x="327" y="449"/>
                  </a:lnTo>
                  <a:lnTo>
                    <a:pt x="327" y="447"/>
                  </a:lnTo>
                  <a:lnTo>
                    <a:pt x="325" y="447"/>
                  </a:lnTo>
                  <a:lnTo>
                    <a:pt x="327" y="447"/>
                  </a:lnTo>
                  <a:lnTo>
                    <a:pt x="327" y="445"/>
                  </a:lnTo>
                  <a:lnTo>
                    <a:pt x="328" y="445"/>
                  </a:lnTo>
                  <a:lnTo>
                    <a:pt x="328" y="443"/>
                  </a:lnTo>
                  <a:lnTo>
                    <a:pt x="330" y="443"/>
                  </a:lnTo>
                  <a:lnTo>
                    <a:pt x="330" y="441"/>
                  </a:lnTo>
                  <a:lnTo>
                    <a:pt x="330" y="439"/>
                  </a:lnTo>
                  <a:lnTo>
                    <a:pt x="332" y="439"/>
                  </a:lnTo>
                  <a:lnTo>
                    <a:pt x="334" y="438"/>
                  </a:lnTo>
                  <a:lnTo>
                    <a:pt x="336" y="436"/>
                  </a:lnTo>
                  <a:lnTo>
                    <a:pt x="334" y="436"/>
                  </a:lnTo>
                  <a:lnTo>
                    <a:pt x="332" y="436"/>
                  </a:lnTo>
                  <a:lnTo>
                    <a:pt x="330" y="436"/>
                  </a:lnTo>
                  <a:lnTo>
                    <a:pt x="328" y="436"/>
                  </a:lnTo>
                  <a:lnTo>
                    <a:pt x="327" y="436"/>
                  </a:lnTo>
                  <a:lnTo>
                    <a:pt x="327" y="434"/>
                  </a:lnTo>
                  <a:lnTo>
                    <a:pt x="325" y="434"/>
                  </a:lnTo>
                  <a:lnTo>
                    <a:pt x="325" y="432"/>
                  </a:lnTo>
                  <a:lnTo>
                    <a:pt x="325" y="434"/>
                  </a:lnTo>
                  <a:lnTo>
                    <a:pt x="323" y="434"/>
                  </a:lnTo>
                  <a:lnTo>
                    <a:pt x="321" y="434"/>
                  </a:lnTo>
                  <a:lnTo>
                    <a:pt x="321" y="436"/>
                  </a:lnTo>
                  <a:lnTo>
                    <a:pt x="327" y="438"/>
                  </a:lnTo>
                  <a:lnTo>
                    <a:pt x="327" y="439"/>
                  </a:lnTo>
                  <a:lnTo>
                    <a:pt x="325" y="439"/>
                  </a:lnTo>
                  <a:lnTo>
                    <a:pt x="327" y="439"/>
                  </a:lnTo>
                  <a:lnTo>
                    <a:pt x="325" y="439"/>
                  </a:lnTo>
                  <a:lnTo>
                    <a:pt x="323" y="439"/>
                  </a:lnTo>
                  <a:lnTo>
                    <a:pt x="325" y="439"/>
                  </a:lnTo>
                  <a:lnTo>
                    <a:pt x="325" y="441"/>
                  </a:lnTo>
                  <a:lnTo>
                    <a:pt x="325" y="443"/>
                  </a:lnTo>
                  <a:lnTo>
                    <a:pt x="323" y="443"/>
                  </a:lnTo>
                  <a:lnTo>
                    <a:pt x="323" y="445"/>
                  </a:lnTo>
                  <a:lnTo>
                    <a:pt x="321" y="445"/>
                  </a:lnTo>
                  <a:lnTo>
                    <a:pt x="321" y="443"/>
                  </a:lnTo>
                  <a:lnTo>
                    <a:pt x="321" y="445"/>
                  </a:lnTo>
                  <a:lnTo>
                    <a:pt x="323" y="445"/>
                  </a:lnTo>
                  <a:lnTo>
                    <a:pt x="323" y="447"/>
                  </a:lnTo>
                  <a:lnTo>
                    <a:pt x="323" y="449"/>
                  </a:lnTo>
                  <a:lnTo>
                    <a:pt x="323" y="451"/>
                  </a:lnTo>
                  <a:lnTo>
                    <a:pt x="321" y="451"/>
                  </a:lnTo>
                  <a:lnTo>
                    <a:pt x="321" y="449"/>
                  </a:lnTo>
                  <a:lnTo>
                    <a:pt x="321" y="451"/>
                  </a:lnTo>
                  <a:lnTo>
                    <a:pt x="321" y="449"/>
                  </a:lnTo>
                  <a:lnTo>
                    <a:pt x="321" y="451"/>
                  </a:lnTo>
                  <a:lnTo>
                    <a:pt x="321" y="449"/>
                  </a:lnTo>
                  <a:lnTo>
                    <a:pt x="319" y="449"/>
                  </a:lnTo>
                  <a:lnTo>
                    <a:pt x="319" y="451"/>
                  </a:lnTo>
                  <a:lnTo>
                    <a:pt x="321" y="451"/>
                  </a:lnTo>
                  <a:lnTo>
                    <a:pt x="321" y="453"/>
                  </a:lnTo>
                  <a:lnTo>
                    <a:pt x="319" y="453"/>
                  </a:lnTo>
                  <a:lnTo>
                    <a:pt x="317" y="451"/>
                  </a:lnTo>
                  <a:lnTo>
                    <a:pt x="317" y="449"/>
                  </a:lnTo>
                  <a:lnTo>
                    <a:pt x="315" y="447"/>
                  </a:lnTo>
                  <a:lnTo>
                    <a:pt x="315" y="449"/>
                  </a:lnTo>
                  <a:lnTo>
                    <a:pt x="315" y="451"/>
                  </a:lnTo>
                  <a:lnTo>
                    <a:pt x="315" y="453"/>
                  </a:lnTo>
                  <a:lnTo>
                    <a:pt x="319" y="455"/>
                  </a:lnTo>
                  <a:lnTo>
                    <a:pt x="321" y="455"/>
                  </a:lnTo>
                  <a:lnTo>
                    <a:pt x="321" y="457"/>
                  </a:lnTo>
                  <a:lnTo>
                    <a:pt x="319" y="457"/>
                  </a:lnTo>
                  <a:lnTo>
                    <a:pt x="321" y="459"/>
                  </a:lnTo>
                  <a:lnTo>
                    <a:pt x="319" y="459"/>
                  </a:lnTo>
                  <a:lnTo>
                    <a:pt x="321" y="459"/>
                  </a:lnTo>
                  <a:lnTo>
                    <a:pt x="319" y="461"/>
                  </a:lnTo>
                  <a:lnTo>
                    <a:pt x="319" y="463"/>
                  </a:lnTo>
                  <a:lnTo>
                    <a:pt x="317" y="463"/>
                  </a:lnTo>
                  <a:lnTo>
                    <a:pt x="315" y="463"/>
                  </a:lnTo>
                  <a:lnTo>
                    <a:pt x="315" y="464"/>
                  </a:lnTo>
                  <a:lnTo>
                    <a:pt x="315" y="463"/>
                  </a:lnTo>
                  <a:lnTo>
                    <a:pt x="315" y="461"/>
                  </a:lnTo>
                  <a:lnTo>
                    <a:pt x="313" y="461"/>
                  </a:lnTo>
                  <a:lnTo>
                    <a:pt x="315" y="461"/>
                  </a:lnTo>
                  <a:lnTo>
                    <a:pt x="313" y="461"/>
                  </a:lnTo>
                  <a:lnTo>
                    <a:pt x="313" y="463"/>
                  </a:lnTo>
                  <a:lnTo>
                    <a:pt x="313" y="461"/>
                  </a:lnTo>
                  <a:lnTo>
                    <a:pt x="313" y="463"/>
                  </a:lnTo>
                  <a:lnTo>
                    <a:pt x="311" y="463"/>
                  </a:lnTo>
                  <a:lnTo>
                    <a:pt x="311" y="461"/>
                  </a:lnTo>
                  <a:lnTo>
                    <a:pt x="309" y="463"/>
                  </a:lnTo>
                  <a:lnTo>
                    <a:pt x="311" y="463"/>
                  </a:lnTo>
                  <a:lnTo>
                    <a:pt x="313" y="463"/>
                  </a:lnTo>
                  <a:lnTo>
                    <a:pt x="313" y="464"/>
                  </a:lnTo>
                  <a:lnTo>
                    <a:pt x="311" y="464"/>
                  </a:lnTo>
                  <a:lnTo>
                    <a:pt x="309" y="464"/>
                  </a:lnTo>
                  <a:lnTo>
                    <a:pt x="309" y="463"/>
                  </a:lnTo>
                  <a:lnTo>
                    <a:pt x="309" y="464"/>
                  </a:lnTo>
                  <a:lnTo>
                    <a:pt x="307" y="464"/>
                  </a:lnTo>
                  <a:lnTo>
                    <a:pt x="305" y="466"/>
                  </a:lnTo>
                  <a:lnTo>
                    <a:pt x="305" y="464"/>
                  </a:lnTo>
                  <a:lnTo>
                    <a:pt x="305" y="463"/>
                  </a:lnTo>
                  <a:lnTo>
                    <a:pt x="304" y="461"/>
                  </a:lnTo>
                  <a:lnTo>
                    <a:pt x="302" y="461"/>
                  </a:lnTo>
                  <a:lnTo>
                    <a:pt x="302" y="459"/>
                  </a:lnTo>
                  <a:lnTo>
                    <a:pt x="302" y="461"/>
                  </a:lnTo>
                  <a:lnTo>
                    <a:pt x="302" y="463"/>
                  </a:lnTo>
                  <a:lnTo>
                    <a:pt x="304" y="463"/>
                  </a:lnTo>
                  <a:lnTo>
                    <a:pt x="304" y="464"/>
                  </a:lnTo>
                  <a:lnTo>
                    <a:pt x="302" y="464"/>
                  </a:lnTo>
                  <a:lnTo>
                    <a:pt x="302" y="466"/>
                  </a:lnTo>
                  <a:lnTo>
                    <a:pt x="302" y="464"/>
                  </a:lnTo>
                  <a:lnTo>
                    <a:pt x="302" y="463"/>
                  </a:lnTo>
                  <a:lnTo>
                    <a:pt x="302" y="464"/>
                  </a:lnTo>
                  <a:lnTo>
                    <a:pt x="300" y="464"/>
                  </a:lnTo>
                  <a:lnTo>
                    <a:pt x="300" y="466"/>
                  </a:lnTo>
                  <a:lnTo>
                    <a:pt x="298" y="464"/>
                  </a:lnTo>
                  <a:lnTo>
                    <a:pt x="300" y="464"/>
                  </a:lnTo>
                  <a:lnTo>
                    <a:pt x="298" y="464"/>
                  </a:lnTo>
                  <a:lnTo>
                    <a:pt x="298" y="463"/>
                  </a:lnTo>
                  <a:lnTo>
                    <a:pt x="296" y="461"/>
                  </a:lnTo>
                  <a:lnTo>
                    <a:pt x="296" y="463"/>
                  </a:lnTo>
                  <a:lnTo>
                    <a:pt x="294" y="463"/>
                  </a:lnTo>
                  <a:lnTo>
                    <a:pt x="294" y="464"/>
                  </a:lnTo>
                  <a:lnTo>
                    <a:pt x="296" y="466"/>
                  </a:lnTo>
                  <a:lnTo>
                    <a:pt x="294" y="466"/>
                  </a:lnTo>
                  <a:lnTo>
                    <a:pt x="294" y="468"/>
                  </a:lnTo>
                  <a:lnTo>
                    <a:pt x="292" y="468"/>
                  </a:lnTo>
                  <a:lnTo>
                    <a:pt x="290" y="466"/>
                  </a:lnTo>
                  <a:lnTo>
                    <a:pt x="290" y="464"/>
                  </a:lnTo>
                  <a:lnTo>
                    <a:pt x="290" y="466"/>
                  </a:lnTo>
                  <a:lnTo>
                    <a:pt x="288" y="466"/>
                  </a:lnTo>
                  <a:lnTo>
                    <a:pt x="290" y="466"/>
                  </a:lnTo>
                  <a:lnTo>
                    <a:pt x="290" y="468"/>
                  </a:lnTo>
                  <a:lnTo>
                    <a:pt x="288" y="468"/>
                  </a:lnTo>
                  <a:lnTo>
                    <a:pt x="288" y="466"/>
                  </a:lnTo>
                  <a:lnTo>
                    <a:pt x="288" y="468"/>
                  </a:lnTo>
                  <a:lnTo>
                    <a:pt x="288" y="470"/>
                  </a:lnTo>
                  <a:lnTo>
                    <a:pt x="292" y="470"/>
                  </a:lnTo>
                  <a:lnTo>
                    <a:pt x="294" y="470"/>
                  </a:lnTo>
                  <a:lnTo>
                    <a:pt x="294" y="472"/>
                  </a:lnTo>
                  <a:lnTo>
                    <a:pt x="292" y="472"/>
                  </a:lnTo>
                  <a:lnTo>
                    <a:pt x="292" y="474"/>
                  </a:lnTo>
                  <a:lnTo>
                    <a:pt x="292" y="476"/>
                  </a:lnTo>
                  <a:lnTo>
                    <a:pt x="294" y="478"/>
                  </a:lnTo>
                  <a:lnTo>
                    <a:pt x="294" y="476"/>
                  </a:lnTo>
                  <a:lnTo>
                    <a:pt x="294" y="478"/>
                  </a:lnTo>
                  <a:lnTo>
                    <a:pt x="292" y="478"/>
                  </a:lnTo>
                  <a:lnTo>
                    <a:pt x="292" y="480"/>
                  </a:lnTo>
                  <a:lnTo>
                    <a:pt x="290" y="480"/>
                  </a:lnTo>
                  <a:lnTo>
                    <a:pt x="292" y="480"/>
                  </a:lnTo>
                  <a:lnTo>
                    <a:pt x="292" y="482"/>
                  </a:lnTo>
                  <a:lnTo>
                    <a:pt x="290" y="482"/>
                  </a:lnTo>
                  <a:lnTo>
                    <a:pt x="290" y="480"/>
                  </a:lnTo>
                  <a:lnTo>
                    <a:pt x="288" y="480"/>
                  </a:lnTo>
                  <a:lnTo>
                    <a:pt x="288" y="482"/>
                  </a:lnTo>
                  <a:lnTo>
                    <a:pt x="290" y="482"/>
                  </a:lnTo>
                  <a:lnTo>
                    <a:pt x="290" y="484"/>
                  </a:lnTo>
                  <a:lnTo>
                    <a:pt x="292" y="484"/>
                  </a:lnTo>
                  <a:lnTo>
                    <a:pt x="290" y="484"/>
                  </a:lnTo>
                  <a:lnTo>
                    <a:pt x="288" y="484"/>
                  </a:lnTo>
                  <a:lnTo>
                    <a:pt x="288" y="486"/>
                  </a:lnTo>
                  <a:lnTo>
                    <a:pt x="286" y="486"/>
                  </a:lnTo>
                  <a:lnTo>
                    <a:pt x="286" y="487"/>
                  </a:lnTo>
                  <a:lnTo>
                    <a:pt x="286" y="486"/>
                  </a:lnTo>
                  <a:lnTo>
                    <a:pt x="284" y="484"/>
                  </a:lnTo>
                  <a:lnTo>
                    <a:pt x="284" y="486"/>
                  </a:lnTo>
                  <a:lnTo>
                    <a:pt x="282" y="484"/>
                  </a:lnTo>
                  <a:lnTo>
                    <a:pt x="280" y="482"/>
                  </a:lnTo>
                  <a:lnTo>
                    <a:pt x="280" y="484"/>
                  </a:lnTo>
                  <a:lnTo>
                    <a:pt x="280" y="486"/>
                  </a:lnTo>
                  <a:lnTo>
                    <a:pt x="279" y="486"/>
                  </a:lnTo>
                  <a:lnTo>
                    <a:pt x="279" y="484"/>
                  </a:lnTo>
                  <a:lnTo>
                    <a:pt x="277" y="484"/>
                  </a:lnTo>
                  <a:lnTo>
                    <a:pt x="275" y="484"/>
                  </a:lnTo>
                  <a:lnTo>
                    <a:pt x="273" y="482"/>
                  </a:lnTo>
                  <a:lnTo>
                    <a:pt x="273" y="484"/>
                  </a:lnTo>
                  <a:lnTo>
                    <a:pt x="275" y="486"/>
                  </a:lnTo>
                  <a:lnTo>
                    <a:pt x="275" y="487"/>
                  </a:lnTo>
                  <a:lnTo>
                    <a:pt x="273" y="487"/>
                  </a:lnTo>
                  <a:lnTo>
                    <a:pt x="273" y="489"/>
                  </a:lnTo>
                  <a:lnTo>
                    <a:pt x="273" y="491"/>
                  </a:lnTo>
                  <a:lnTo>
                    <a:pt x="275" y="491"/>
                  </a:lnTo>
                  <a:lnTo>
                    <a:pt x="277" y="491"/>
                  </a:lnTo>
                  <a:lnTo>
                    <a:pt x="277" y="493"/>
                  </a:lnTo>
                  <a:lnTo>
                    <a:pt x="275" y="493"/>
                  </a:lnTo>
                  <a:lnTo>
                    <a:pt x="277" y="493"/>
                  </a:lnTo>
                  <a:lnTo>
                    <a:pt x="277" y="495"/>
                  </a:lnTo>
                  <a:lnTo>
                    <a:pt x="279" y="497"/>
                  </a:lnTo>
                  <a:lnTo>
                    <a:pt x="280" y="497"/>
                  </a:lnTo>
                  <a:lnTo>
                    <a:pt x="280" y="499"/>
                  </a:lnTo>
                  <a:lnTo>
                    <a:pt x="280" y="501"/>
                  </a:lnTo>
                  <a:lnTo>
                    <a:pt x="280" y="503"/>
                  </a:lnTo>
                  <a:lnTo>
                    <a:pt x="282" y="505"/>
                  </a:lnTo>
                  <a:lnTo>
                    <a:pt x="280" y="507"/>
                  </a:lnTo>
                  <a:lnTo>
                    <a:pt x="282" y="507"/>
                  </a:lnTo>
                  <a:lnTo>
                    <a:pt x="284" y="509"/>
                  </a:lnTo>
                  <a:lnTo>
                    <a:pt x="284" y="510"/>
                  </a:lnTo>
                  <a:lnTo>
                    <a:pt x="284" y="512"/>
                  </a:lnTo>
                  <a:lnTo>
                    <a:pt x="284" y="510"/>
                  </a:lnTo>
                  <a:lnTo>
                    <a:pt x="282" y="510"/>
                  </a:lnTo>
                  <a:lnTo>
                    <a:pt x="282" y="512"/>
                  </a:lnTo>
                  <a:lnTo>
                    <a:pt x="282" y="510"/>
                  </a:lnTo>
                  <a:lnTo>
                    <a:pt x="280" y="510"/>
                  </a:lnTo>
                  <a:lnTo>
                    <a:pt x="280" y="509"/>
                  </a:lnTo>
                  <a:lnTo>
                    <a:pt x="280" y="510"/>
                  </a:lnTo>
                  <a:lnTo>
                    <a:pt x="279" y="510"/>
                  </a:lnTo>
                  <a:lnTo>
                    <a:pt x="277" y="510"/>
                  </a:lnTo>
                  <a:lnTo>
                    <a:pt x="277" y="512"/>
                  </a:lnTo>
                  <a:lnTo>
                    <a:pt x="275" y="512"/>
                  </a:lnTo>
                  <a:lnTo>
                    <a:pt x="273" y="512"/>
                  </a:lnTo>
                  <a:lnTo>
                    <a:pt x="269" y="512"/>
                  </a:lnTo>
                  <a:lnTo>
                    <a:pt x="269" y="510"/>
                  </a:lnTo>
                  <a:lnTo>
                    <a:pt x="267" y="512"/>
                  </a:lnTo>
                  <a:lnTo>
                    <a:pt x="265" y="514"/>
                  </a:lnTo>
                  <a:lnTo>
                    <a:pt x="267" y="514"/>
                  </a:lnTo>
                  <a:lnTo>
                    <a:pt x="267" y="516"/>
                  </a:lnTo>
                  <a:lnTo>
                    <a:pt x="269" y="518"/>
                  </a:lnTo>
                  <a:lnTo>
                    <a:pt x="273" y="518"/>
                  </a:lnTo>
                  <a:lnTo>
                    <a:pt x="275" y="518"/>
                  </a:lnTo>
                  <a:lnTo>
                    <a:pt x="275" y="520"/>
                  </a:lnTo>
                  <a:lnTo>
                    <a:pt x="277" y="520"/>
                  </a:lnTo>
                  <a:lnTo>
                    <a:pt x="275" y="518"/>
                  </a:lnTo>
                  <a:lnTo>
                    <a:pt x="277" y="518"/>
                  </a:lnTo>
                  <a:lnTo>
                    <a:pt x="279" y="518"/>
                  </a:lnTo>
                  <a:lnTo>
                    <a:pt x="280" y="518"/>
                  </a:lnTo>
                  <a:lnTo>
                    <a:pt x="280" y="520"/>
                  </a:lnTo>
                  <a:lnTo>
                    <a:pt x="282" y="520"/>
                  </a:lnTo>
                  <a:lnTo>
                    <a:pt x="282" y="522"/>
                  </a:lnTo>
                  <a:lnTo>
                    <a:pt x="280" y="522"/>
                  </a:lnTo>
                  <a:lnTo>
                    <a:pt x="280" y="524"/>
                  </a:lnTo>
                  <a:lnTo>
                    <a:pt x="280" y="526"/>
                  </a:lnTo>
                  <a:lnTo>
                    <a:pt x="279" y="524"/>
                  </a:lnTo>
                  <a:lnTo>
                    <a:pt x="279" y="526"/>
                  </a:lnTo>
                  <a:lnTo>
                    <a:pt x="277" y="526"/>
                  </a:lnTo>
                  <a:lnTo>
                    <a:pt x="279" y="526"/>
                  </a:lnTo>
                  <a:lnTo>
                    <a:pt x="280" y="526"/>
                  </a:lnTo>
                  <a:lnTo>
                    <a:pt x="280" y="528"/>
                  </a:lnTo>
                  <a:lnTo>
                    <a:pt x="280" y="530"/>
                  </a:lnTo>
                  <a:lnTo>
                    <a:pt x="282" y="530"/>
                  </a:lnTo>
                  <a:lnTo>
                    <a:pt x="280" y="530"/>
                  </a:lnTo>
                  <a:lnTo>
                    <a:pt x="280" y="532"/>
                  </a:lnTo>
                  <a:lnTo>
                    <a:pt x="282" y="534"/>
                  </a:lnTo>
                  <a:lnTo>
                    <a:pt x="282" y="535"/>
                  </a:lnTo>
                  <a:lnTo>
                    <a:pt x="280" y="535"/>
                  </a:lnTo>
                  <a:lnTo>
                    <a:pt x="280" y="534"/>
                  </a:lnTo>
                  <a:lnTo>
                    <a:pt x="280" y="535"/>
                  </a:lnTo>
                  <a:lnTo>
                    <a:pt x="275" y="535"/>
                  </a:lnTo>
                  <a:lnTo>
                    <a:pt x="273" y="534"/>
                  </a:lnTo>
                  <a:lnTo>
                    <a:pt x="269" y="532"/>
                  </a:lnTo>
                  <a:lnTo>
                    <a:pt x="269" y="530"/>
                  </a:lnTo>
                  <a:lnTo>
                    <a:pt x="267" y="530"/>
                  </a:lnTo>
                  <a:lnTo>
                    <a:pt x="265" y="532"/>
                  </a:lnTo>
                  <a:lnTo>
                    <a:pt x="265" y="534"/>
                  </a:lnTo>
                  <a:lnTo>
                    <a:pt x="267" y="532"/>
                  </a:lnTo>
                  <a:lnTo>
                    <a:pt x="269" y="534"/>
                  </a:lnTo>
                  <a:lnTo>
                    <a:pt x="271" y="535"/>
                  </a:lnTo>
                  <a:lnTo>
                    <a:pt x="275" y="535"/>
                  </a:lnTo>
                  <a:lnTo>
                    <a:pt x="277" y="535"/>
                  </a:lnTo>
                  <a:lnTo>
                    <a:pt x="277" y="539"/>
                  </a:lnTo>
                  <a:lnTo>
                    <a:pt x="279" y="539"/>
                  </a:lnTo>
                  <a:lnTo>
                    <a:pt x="279" y="541"/>
                  </a:lnTo>
                  <a:lnTo>
                    <a:pt x="277" y="541"/>
                  </a:lnTo>
                  <a:lnTo>
                    <a:pt x="275" y="541"/>
                  </a:lnTo>
                  <a:lnTo>
                    <a:pt x="275" y="539"/>
                  </a:lnTo>
                  <a:lnTo>
                    <a:pt x="275" y="541"/>
                  </a:lnTo>
                  <a:lnTo>
                    <a:pt x="273" y="541"/>
                  </a:lnTo>
                  <a:lnTo>
                    <a:pt x="275" y="541"/>
                  </a:lnTo>
                  <a:lnTo>
                    <a:pt x="275" y="543"/>
                  </a:lnTo>
                  <a:lnTo>
                    <a:pt x="273" y="543"/>
                  </a:lnTo>
                  <a:lnTo>
                    <a:pt x="271" y="541"/>
                  </a:lnTo>
                  <a:lnTo>
                    <a:pt x="271" y="539"/>
                  </a:lnTo>
                  <a:lnTo>
                    <a:pt x="271" y="541"/>
                  </a:lnTo>
                  <a:lnTo>
                    <a:pt x="273" y="543"/>
                  </a:lnTo>
                  <a:lnTo>
                    <a:pt x="273" y="545"/>
                  </a:lnTo>
                  <a:lnTo>
                    <a:pt x="275" y="545"/>
                  </a:lnTo>
                  <a:lnTo>
                    <a:pt x="273" y="545"/>
                  </a:lnTo>
                  <a:lnTo>
                    <a:pt x="271" y="545"/>
                  </a:lnTo>
                  <a:lnTo>
                    <a:pt x="271" y="543"/>
                  </a:lnTo>
                  <a:lnTo>
                    <a:pt x="269" y="541"/>
                  </a:lnTo>
                  <a:lnTo>
                    <a:pt x="269" y="539"/>
                  </a:lnTo>
                  <a:lnTo>
                    <a:pt x="267" y="539"/>
                  </a:lnTo>
                  <a:lnTo>
                    <a:pt x="269" y="543"/>
                  </a:lnTo>
                  <a:lnTo>
                    <a:pt x="271" y="543"/>
                  </a:lnTo>
                  <a:lnTo>
                    <a:pt x="271" y="545"/>
                  </a:lnTo>
                  <a:lnTo>
                    <a:pt x="269" y="543"/>
                  </a:lnTo>
                  <a:lnTo>
                    <a:pt x="267" y="543"/>
                  </a:lnTo>
                  <a:lnTo>
                    <a:pt x="267" y="541"/>
                  </a:lnTo>
                  <a:lnTo>
                    <a:pt x="267" y="543"/>
                  </a:lnTo>
                  <a:lnTo>
                    <a:pt x="265" y="541"/>
                  </a:lnTo>
                  <a:lnTo>
                    <a:pt x="265" y="543"/>
                  </a:lnTo>
                  <a:lnTo>
                    <a:pt x="267" y="543"/>
                  </a:lnTo>
                  <a:lnTo>
                    <a:pt x="269" y="545"/>
                  </a:lnTo>
                  <a:lnTo>
                    <a:pt x="271" y="547"/>
                  </a:lnTo>
                  <a:lnTo>
                    <a:pt x="273" y="547"/>
                  </a:lnTo>
                  <a:lnTo>
                    <a:pt x="273" y="549"/>
                  </a:lnTo>
                  <a:lnTo>
                    <a:pt x="273" y="547"/>
                  </a:lnTo>
                  <a:lnTo>
                    <a:pt x="271" y="547"/>
                  </a:lnTo>
                  <a:lnTo>
                    <a:pt x="269" y="547"/>
                  </a:lnTo>
                  <a:lnTo>
                    <a:pt x="269" y="545"/>
                  </a:lnTo>
                  <a:lnTo>
                    <a:pt x="267" y="545"/>
                  </a:lnTo>
                  <a:lnTo>
                    <a:pt x="265" y="541"/>
                  </a:lnTo>
                  <a:lnTo>
                    <a:pt x="263" y="541"/>
                  </a:lnTo>
                  <a:lnTo>
                    <a:pt x="263" y="539"/>
                  </a:lnTo>
                  <a:lnTo>
                    <a:pt x="263" y="541"/>
                  </a:lnTo>
                  <a:lnTo>
                    <a:pt x="261" y="543"/>
                  </a:lnTo>
                  <a:lnTo>
                    <a:pt x="261" y="545"/>
                  </a:lnTo>
                  <a:lnTo>
                    <a:pt x="263" y="547"/>
                  </a:lnTo>
                  <a:lnTo>
                    <a:pt x="263" y="549"/>
                  </a:lnTo>
                  <a:lnTo>
                    <a:pt x="263" y="547"/>
                  </a:lnTo>
                  <a:lnTo>
                    <a:pt x="261" y="547"/>
                  </a:lnTo>
                  <a:lnTo>
                    <a:pt x="263" y="547"/>
                  </a:lnTo>
                  <a:lnTo>
                    <a:pt x="263" y="549"/>
                  </a:lnTo>
                  <a:lnTo>
                    <a:pt x="265" y="549"/>
                  </a:lnTo>
                  <a:lnTo>
                    <a:pt x="265" y="551"/>
                  </a:lnTo>
                  <a:lnTo>
                    <a:pt x="267" y="551"/>
                  </a:lnTo>
                  <a:lnTo>
                    <a:pt x="267" y="553"/>
                  </a:lnTo>
                  <a:lnTo>
                    <a:pt x="267" y="555"/>
                  </a:lnTo>
                  <a:lnTo>
                    <a:pt x="267" y="557"/>
                  </a:lnTo>
                  <a:lnTo>
                    <a:pt x="265" y="557"/>
                  </a:lnTo>
                  <a:lnTo>
                    <a:pt x="265" y="555"/>
                  </a:lnTo>
                  <a:lnTo>
                    <a:pt x="261" y="553"/>
                  </a:lnTo>
                  <a:lnTo>
                    <a:pt x="261" y="551"/>
                  </a:lnTo>
                  <a:lnTo>
                    <a:pt x="259" y="551"/>
                  </a:lnTo>
                  <a:lnTo>
                    <a:pt x="261" y="553"/>
                  </a:lnTo>
                  <a:lnTo>
                    <a:pt x="263" y="555"/>
                  </a:lnTo>
                  <a:lnTo>
                    <a:pt x="265" y="557"/>
                  </a:lnTo>
                  <a:lnTo>
                    <a:pt x="267" y="558"/>
                  </a:lnTo>
                  <a:lnTo>
                    <a:pt x="265" y="558"/>
                  </a:lnTo>
                  <a:lnTo>
                    <a:pt x="263" y="557"/>
                  </a:lnTo>
                  <a:lnTo>
                    <a:pt x="263" y="558"/>
                  </a:lnTo>
                  <a:lnTo>
                    <a:pt x="261" y="558"/>
                  </a:lnTo>
                  <a:lnTo>
                    <a:pt x="261" y="557"/>
                  </a:lnTo>
                  <a:lnTo>
                    <a:pt x="259" y="557"/>
                  </a:lnTo>
                  <a:lnTo>
                    <a:pt x="257" y="555"/>
                  </a:lnTo>
                  <a:lnTo>
                    <a:pt x="257" y="553"/>
                  </a:lnTo>
                  <a:lnTo>
                    <a:pt x="256" y="553"/>
                  </a:lnTo>
                  <a:lnTo>
                    <a:pt x="257" y="553"/>
                  </a:lnTo>
                  <a:lnTo>
                    <a:pt x="257" y="555"/>
                  </a:lnTo>
                  <a:lnTo>
                    <a:pt x="256" y="555"/>
                  </a:lnTo>
                  <a:lnTo>
                    <a:pt x="256" y="557"/>
                  </a:lnTo>
                  <a:lnTo>
                    <a:pt x="257" y="557"/>
                  </a:lnTo>
                  <a:lnTo>
                    <a:pt x="259" y="557"/>
                  </a:lnTo>
                  <a:lnTo>
                    <a:pt x="259" y="558"/>
                  </a:lnTo>
                  <a:lnTo>
                    <a:pt x="263" y="558"/>
                  </a:lnTo>
                  <a:lnTo>
                    <a:pt x="263" y="560"/>
                  </a:lnTo>
                  <a:lnTo>
                    <a:pt x="265" y="560"/>
                  </a:lnTo>
                  <a:lnTo>
                    <a:pt x="265" y="562"/>
                  </a:lnTo>
                  <a:lnTo>
                    <a:pt x="263" y="562"/>
                  </a:lnTo>
                  <a:lnTo>
                    <a:pt x="263" y="564"/>
                  </a:lnTo>
                  <a:lnTo>
                    <a:pt x="261" y="564"/>
                  </a:lnTo>
                  <a:lnTo>
                    <a:pt x="263" y="564"/>
                  </a:lnTo>
                  <a:lnTo>
                    <a:pt x="261" y="564"/>
                  </a:lnTo>
                  <a:lnTo>
                    <a:pt x="261" y="566"/>
                  </a:lnTo>
                  <a:lnTo>
                    <a:pt x="259" y="564"/>
                  </a:lnTo>
                  <a:lnTo>
                    <a:pt x="259" y="566"/>
                  </a:lnTo>
                  <a:lnTo>
                    <a:pt x="257" y="566"/>
                  </a:lnTo>
                  <a:lnTo>
                    <a:pt x="256" y="566"/>
                  </a:lnTo>
                  <a:lnTo>
                    <a:pt x="254" y="566"/>
                  </a:lnTo>
                  <a:lnTo>
                    <a:pt x="254" y="564"/>
                  </a:lnTo>
                  <a:lnTo>
                    <a:pt x="256" y="564"/>
                  </a:lnTo>
                  <a:lnTo>
                    <a:pt x="254" y="564"/>
                  </a:lnTo>
                  <a:lnTo>
                    <a:pt x="254" y="562"/>
                  </a:lnTo>
                  <a:lnTo>
                    <a:pt x="252" y="562"/>
                  </a:lnTo>
                  <a:lnTo>
                    <a:pt x="252" y="564"/>
                  </a:lnTo>
                  <a:lnTo>
                    <a:pt x="250" y="564"/>
                  </a:lnTo>
                  <a:lnTo>
                    <a:pt x="252" y="564"/>
                  </a:lnTo>
                  <a:lnTo>
                    <a:pt x="252" y="566"/>
                  </a:lnTo>
                  <a:lnTo>
                    <a:pt x="252" y="568"/>
                  </a:lnTo>
                  <a:lnTo>
                    <a:pt x="252" y="566"/>
                  </a:lnTo>
                  <a:lnTo>
                    <a:pt x="250" y="566"/>
                  </a:lnTo>
                  <a:lnTo>
                    <a:pt x="252" y="570"/>
                  </a:lnTo>
                  <a:lnTo>
                    <a:pt x="250" y="570"/>
                  </a:lnTo>
                  <a:lnTo>
                    <a:pt x="250" y="568"/>
                  </a:lnTo>
                  <a:lnTo>
                    <a:pt x="250" y="570"/>
                  </a:lnTo>
                  <a:lnTo>
                    <a:pt x="248" y="570"/>
                  </a:lnTo>
                  <a:lnTo>
                    <a:pt x="248" y="568"/>
                  </a:lnTo>
                  <a:lnTo>
                    <a:pt x="248" y="570"/>
                  </a:lnTo>
                  <a:lnTo>
                    <a:pt x="246" y="570"/>
                  </a:lnTo>
                  <a:lnTo>
                    <a:pt x="244" y="570"/>
                  </a:lnTo>
                  <a:lnTo>
                    <a:pt x="242" y="570"/>
                  </a:lnTo>
                  <a:lnTo>
                    <a:pt x="242" y="568"/>
                  </a:lnTo>
                  <a:lnTo>
                    <a:pt x="240" y="568"/>
                  </a:lnTo>
                  <a:lnTo>
                    <a:pt x="242" y="570"/>
                  </a:lnTo>
                  <a:lnTo>
                    <a:pt x="240" y="570"/>
                  </a:lnTo>
                  <a:lnTo>
                    <a:pt x="242" y="570"/>
                  </a:lnTo>
                  <a:lnTo>
                    <a:pt x="246" y="570"/>
                  </a:lnTo>
                  <a:lnTo>
                    <a:pt x="246" y="572"/>
                  </a:lnTo>
                  <a:lnTo>
                    <a:pt x="248" y="572"/>
                  </a:lnTo>
                  <a:lnTo>
                    <a:pt x="248" y="574"/>
                  </a:lnTo>
                  <a:lnTo>
                    <a:pt x="248" y="572"/>
                  </a:lnTo>
                  <a:lnTo>
                    <a:pt x="250" y="572"/>
                  </a:lnTo>
                  <a:lnTo>
                    <a:pt x="252" y="574"/>
                  </a:lnTo>
                  <a:lnTo>
                    <a:pt x="254" y="574"/>
                  </a:lnTo>
                  <a:lnTo>
                    <a:pt x="254" y="576"/>
                  </a:lnTo>
                  <a:lnTo>
                    <a:pt x="254" y="578"/>
                  </a:lnTo>
                  <a:lnTo>
                    <a:pt x="252" y="578"/>
                  </a:lnTo>
                  <a:lnTo>
                    <a:pt x="250" y="576"/>
                  </a:lnTo>
                  <a:lnTo>
                    <a:pt x="252" y="576"/>
                  </a:lnTo>
                  <a:lnTo>
                    <a:pt x="252" y="578"/>
                  </a:lnTo>
                  <a:lnTo>
                    <a:pt x="250" y="578"/>
                  </a:lnTo>
                  <a:lnTo>
                    <a:pt x="252" y="578"/>
                  </a:lnTo>
                  <a:lnTo>
                    <a:pt x="252" y="580"/>
                  </a:lnTo>
                  <a:lnTo>
                    <a:pt x="254" y="580"/>
                  </a:lnTo>
                  <a:lnTo>
                    <a:pt x="256" y="580"/>
                  </a:lnTo>
                  <a:lnTo>
                    <a:pt x="256" y="582"/>
                  </a:lnTo>
                  <a:lnTo>
                    <a:pt x="254" y="582"/>
                  </a:lnTo>
                  <a:lnTo>
                    <a:pt x="252" y="580"/>
                  </a:lnTo>
                  <a:lnTo>
                    <a:pt x="250" y="580"/>
                  </a:lnTo>
                  <a:lnTo>
                    <a:pt x="250" y="578"/>
                  </a:lnTo>
                  <a:lnTo>
                    <a:pt x="248" y="578"/>
                  </a:lnTo>
                  <a:lnTo>
                    <a:pt x="246" y="578"/>
                  </a:lnTo>
                  <a:lnTo>
                    <a:pt x="246" y="576"/>
                  </a:lnTo>
                  <a:lnTo>
                    <a:pt x="244" y="576"/>
                  </a:lnTo>
                  <a:lnTo>
                    <a:pt x="244" y="578"/>
                  </a:lnTo>
                  <a:lnTo>
                    <a:pt x="246" y="580"/>
                  </a:lnTo>
                  <a:lnTo>
                    <a:pt x="248" y="582"/>
                  </a:lnTo>
                  <a:lnTo>
                    <a:pt x="250" y="582"/>
                  </a:lnTo>
                  <a:lnTo>
                    <a:pt x="250" y="583"/>
                  </a:lnTo>
                  <a:lnTo>
                    <a:pt x="252" y="582"/>
                  </a:lnTo>
                  <a:lnTo>
                    <a:pt x="254" y="583"/>
                  </a:lnTo>
                  <a:lnTo>
                    <a:pt x="256" y="583"/>
                  </a:lnTo>
                  <a:lnTo>
                    <a:pt x="254" y="583"/>
                  </a:lnTo>
                  <a:lnTo>
                    <a:pt x="254" y="585"/>
                  </a:lnTo>
                  <a:lnTo>
                    <a:pt x="256" y="585"/>
                  </a:lnTo>
                  <a:lnTo>
                    <a:pt x="256" y="587"/>
                  </a:lnTo>
                  <a:lnTo>
                    <a:pt x="254" y="587"/>
                  </a:lnTo>
                  <a:lnTo>
                    <a:pt x="254" y="589"/>
                  </a:lnTo>
                  <a:lnTo>
                    <a:pt x="254" y="591"/>
                  </a:lnTo>
                  <a:lnTo>
                    <a:pt x="252" y="591"/>
                  </a:lnTo>
                  <a:lnTo>
                    <a:pt x="254" y="591"/>
                  </a:lnTo>
                  <a:lnTo>
                    <a:pt x="252" y="591"/>
                  </a:lnTo>
                  <a:lnTo>
                    <a:pt x="252" y="593"/>
                  </a:lnTo>
                  <a:lnTo>
                    <a:pt x="250" y="593"/>
                  </a:lnTo>
                  <a:lnTo>
                    <a:pt x="252" y="593"/>
                  </a:lnTo>
                  <a:lnTo>
                    <a:pt x="252" y="595"/>
                  </a:lnTo>
                  <a:lnTo>
                    <a:pt x="250" y="595"/>
                  </a:lnTo>
                  <a:lnTo>
                    <a:pt x="252" y="597"/>
                  </a:lnTo>
                  <a:lnTo>
                    <a:pt x="252" y="595"/>
                  </a:lnTo>
                  <a:lnTo>
                    <a:pt x="254" y="593"/>
                  </a:lnTo>
                  <a:lnTo>
                    <a:pt x="257" y="593"/>
                  </a:lnTo>
                  <a:lnTo>
                    <a:pt x="257" y="595"/>
                  </a:lnTo>
                  <a:lnTo>
                    <a:pt x="256" y="595"/>
                  </a:lnTo>
                  <a:lnTo>
                    <a:pt x="256" y="597"/>
                  </a:lnTo>
                  <a:lnTo>
                    <a:pt x="254" y="597"/>
                  </a:lnTo>
                  <a:lnTo>
                    <a:pt x="252" y="597"/>
                  </a:lnTo>
                  <a:lnTo>
                    <a:pt x="254" y="597"/>
                  </a:lnTo>
                  <a:lnTo>
                    <a:pt x="256" y="597"/>
                  </a:lnTo>
                  <a:lnTo>
                    <a:pt x="256" y="599"/>
                  </a:lnTo>
                  <a:lnTo>
                    <a:pt x="256" y="601"/>
                  </a:lnTo>
                  <a:lnTo>
                    <a:pt x="254" y="601"/>
                  </a:lnTo>
                  <a:lnTo>
                    <a:pt x="254" y="603"/>
                  </a:lnTo>
                  <a:lnTo>
                    <a:pt x="250" y="603"/>
                  </a:lnTo>
                  <a:lnTo>
                    <a:pt x="248" y="603"/>
                  </a:lnTo>
                  <a:lnTo>
                    <a:pt x="248" y="601"/>
                  </a:lnTo>
                  <a:lnTo>
                    <a:pt x="246" y="601"/>
                  </a:lnTo>
                  <a:lnTo>
                    <a:pt x="246" y="603"/>
                  </a:lnTo>
                  <a:lnTo>
                    <a:pt x="246" y="601"/>
                  </a:lnTo>
                  <a:lnTo>
                    <a:pt x="250" y="605"/>
                  </a:lnTo>
                  <a:lnTo>
                    <a:pt x="252" y="605"/>
                  </a:lnTo>
                  <a:lnTo>
                    <a:pt x="254" y="605"/>
                  </a:lnTo>
                  <a:lnTo>
                    <a:pt x="254" y="603"/>
                  </a:lnTo>
                  <a:lnTo>
                    <a:pt x="256" y="605"/>
                  </a:lnTo>
                  <a:lnTo>
                    <a:pt x="254" y="605"/>
                  </a:lnTo>
                  <a:lnTo>
                    <a:pt x="252" y="605"/>
                  </a:lnTo>
                  <a:lnTo>
                    <a:pt x="254" y="605"/>
                  </a:lnTo>
                  <a:lnTo>
                    <a:pt x="254" y="606"/>
                  </a:lnTo>
                  <a:lnTo>
                    <a:pt x="252" y="606"/>
                  </a:lnTo>
                  <a:lnTo>
                    <a:pt x="254" y="606"/>
                  </a:lnTo>
                  <a:lnTo>
                    <a:pt x="252" y="606"/>
                  </a:lnTo>
                  <a:lnTo>
                    <a:pt x="252" y="608"/>
                  </a:lnTo>
                  <a:lnTo>
                    <a:pt x="250" y="608"/>
                  </a:lnTo>
                  <a:lnTo>
                    <a:pt x="248" y="608"/>
                  </a:lnTo>
                  <a:lnTo>
                    <a:pt x="246" y="608"/>
                  </a:lnTo>
                  <a:lnTo>
                    <a:pt x="244" y="608"/>
                  </a:lnTo>
                  <a:lnTo>
                    <a:pt x="242" y="608"/>
                  </a:lnTo>
                  <a:lnTo>
                    <a:pt x="242" y="606"/>
                  </a:lnTo>
                  <a:lnTo>
                    <a:pt x="242" y="608"/>
                  </a:lnTo>
                  <a:lnTo>
                    <a:pt x="244" y="608"/>
                  </a:lnTo>
                  <a:lnTo>
                    <a:pt x="244" y="610"/>
                  </a:lnTo>
                  <a:lnTo>
                    <a:pt x="246" y="608"/>
                  </a:lnTo>
                  <a:lnTo>
                    <a:pt x="246" y="610"/>
                  </a:lnTo>
                  <a:lnTo>
                    <a:pt x="250" y="610"/>
                  </a:lnTo>
                  <a:lnTo>
                    <a:pt x="250" y="612"/>
                  </a:lnTo>
                  <a:lnTo>
                    <a:pt x="252" y="612"/>
                  </a:lnTo>
                  <a:lnTo>
                    <a:pt x="252" y="614"/>
                  </a:lnTo>
                  <a:lnTo>
                    <a:pt x="252" y="616"/>
                  </a:lnTo>
                  <a:lnTo>
                    <a:pt x="250" y="616"/>
                  </a:lnTo>
                  <a:lnTo>
                    <a:pt x="248" y="616"/>
                  </a:lnTo>
                  <a:lnTo>
                    <a:pt x="248" y="618"/>
                  </a:lnTo>
                  <a:lnTo>
                    <a:pt x="250" y="618"/>
                  </a:lnTo>
                  <a:lnTo>
                    <a:pt x="248" y="618"/>
                  </a:lnTo>
                  <a:lnTo>
                    <a:pt x="246" y="616"/>
                  </a:lnTo>
                  <a:lnTo>
                    <a:pt x="244" y="616"/>
                  </a:lnTo>
                  <a:lnTo>
                    <a:pt x="240" y="616"/>
                  </a:lnTo>
                  <a:lnTo>
                    <a:pt x="238" y="616"/>
                  </a:lnTo>
                  <a:lnTo>
                    <a:pt x="240" y="616"/>
                  </a:lnTo>
                  <a:lnTo>
                    <a:pt x="244" y="618"/>
                  </a:lnTo>
                  <a:lnTo>
                    <a:pt x="246" y="618"/>
                  </a:lnTo>
                  <a:lnTo>
                    <a:pt x="244" y="618"/>
                  </a:lnTo>
                  <a:lnTo>
                    <a:pt x="244" y="620"/>
                  </a:lnTo>
                  <a:lnTo>
                    <a:pt x="246" y="620"/>
                  </a:lnTo>
                  <a:lnTo>
                    <a:pt x="246" y="618"/>
                  </a:lnTo>
                  <a:lnTo>
                    <a:pt x="248" y="618"/>
                  </a:lnTo>
                  <a:lnTo>
                    <a:pt x="248" y="620"/>
                  </a:lnTo>
                  <a:lnTo>
                    <a:pt x="250" y="620"/>
                  </a:lnTo>
                  <a:lnTo>
                    <a:pt x="248" y="620"/>
                  </a:lnTo>
                  <a:lnTo>
                    <a:pt x="248" y="622"/>
                  </a:lnTo>
                  <a:lnTo>
                    <a:pt x="246" y="622"/>
                  </a:lnTo>
                  <a:lnTo>
                    <a:pt x="246" y="620"/>
                  </a:lnTo>
                  <a:lnTo>
                    <a:pt x="244" y="620"/>
                  </a:lnTo>
                  <a:lnTo>
                    <a:pt x="240" y="620"/>
                  </a:lnTo>
                  <a:lnTo>
                    <a:pt x="246" y="622"/>
                  </a:lnTo>
                  <a:lnTo>
                    <a:pt x="248" y="622"/>
                  </a:lnTo>
                  <a:lnTo>
                    <a:pt x="248" y="624"/>
                  </a:lnTo>
                  <a:lnTo>
                    <a:pt x="250" y="624"/>
                  </a:lnTo>
                  <a:lnTo>
                    <a:pt x="246" y="624"/>
                  </a:lnTo>
                  <a:lnTo>
                    <a:pt x="244" y="624"/>
                  </a:lnTo>
                  <a:lnTo>
                    <a:pt x="240" y="624"/>
                  </a:lnTo>
                  <a:lnTo>
                    <a:pt x="238" y="624"/>
                  </a:lnTo>
                  <a:lnTo>
                    <a:pt x="234" y="622"/>
                  </a:lnTo>
                  <a:lnTo>
                    <a:pt x="232" y="624"/>
                  </a:lnTo>
                  <a:lnTo>
                    <a:pt x="234" y="624"/>
                  </a:lnTo>
                  <a:lnTo>
                    <a:pt x="236" y="624"/>
                  </a:lnTo>
                  <a:lnTo>
                    <a:pt x="240" y="624"/>
                  </a:lnTo>
                  <a:lnTo>
                    <a:pt x="242" y="624"/>
                  </a:lnTo>
                  <a:lnTo>
                    <a:pt x="244" y="624"/>
                  </a:lnTo>
                  <a:lnTo>
                    <a:pt x="242" y="626"/>
                  </a:lnTo>
                  <a:lnTo>
                    <a:pt x="244" y="626"/>
                  </a:lnTo>
                  <a:lnTo>
                    <a:pt x="246" y="626"/>
                  </a:lnTo>
                  <a:lnTo>
                    <a:pt x="248" y="626"/>
                  </a:lnTo>
                  <a:lnTo>
                    <a:pt x="246" y="626"/>
                  </a:lnTo>
                  <a:lnTo>
                    <a:pt x="248" y="626"/>
                  </a:lnTo>
                  <a:lnTo>
                    <a:pt x="248" y="628"/>
                  </a:lnTo>
                  <a:lnTo>
                    <a:pt x="246" y="626"/>
                  </a:lnTo>
                  <a:lnTo>
                    <a:pt x="246" y="628"/>
                  </a:lnTo>
                  <a:lnTo>
                    <a:pt x="246" y="630"/>
                  </a:lnTo>
                  <a:lnTo>
                    <a:pt x="248" y="630"/>
                  </a:lnTo>
                  <a:lnTo>
                    <a:pt x="244" y="631"/>
                  </a:lnTo>
                  <a:lnTo>
                    <a:pt x="242" y="631"/>
                  </a:lnTo>
                  <a:lnTo>
                    <a:pt x="240" y="630"/>
                  </a:lnTo>
                  <a:lnTo>
                    <a:pt x="238" y="630"/>
                  </a:lnTo>
                  <a:lnTo>
                    <a:pt x="236" y="630"/>
                  </a:lnTo>
                  <a:lnTo>
                    <a:pt x="234" y="630"/>
                  </a:lnTo>
                  <a:lnTo>
                    <a:pt x="236" y="630"/>
                  </a:lnTo>
                  <a:lnTo>
                    <a:pt x="240" y="631"/>
                  </a:lnTo>
                  <a:lnTo>
                    <a:pt x="242" y="631"/>
                  </a:lnTo>
                  <a:lnTo>
                    <a:pt x="240" y="631"/>
                  </a:lnTo>
                  <a:lnTo>
                    <a:pt x="242" y="631"/>
                  </a:lnTo>
                  <a:lnTo>
                    <a:pt x="244" y="631"/>
                  </a:lnTo>
                  <a:lnTo>
                    <a:pt x="246" y="633"/>
                  </a:lnTo>
                  <a:lnTo>
                    <a:pt x="244" y="633"/>
                  </a:lnTo>
                  <a:lnTo>
                    <a:pt x="240" y="633"/>
                  </a:lnTo>
                  <a:lnTo>
                    <a:pt x="234" y="631"/>
                  </a:lnTo>
                  <a:lnTo>
                    <a:pt x="234" y="633"/>
                  </a:lnTo>
                  <a:lnTo>
                    <a:pt x="236" y="633"/>
                  </a:lnTo>
                  <a:lnTo>
                    <a:pt x="238" y="633"/>
                  </a:lnTo>
                  <a:lnTo>
                    <a:pt x="238" y="635"/>
                  </a:lnTo>
                  <a:lnTo>
                    <a:pt x="240" y="635"/>
                  </a:lnTo>
                  <a:lnTo>
                    <a:pt x="240" y="633"/>
                  </a:lnTo>
                  <a:lnTo>
                    <a:pt x="242" y="633"/>
                  </a:lnTo>
                  <a:lnTo>
                    <a:pt x="244" y="633"/>
                  </a:lnTo>
                  <a:lnTo>
                    <a:pt x="244" y="635"/>
                  </a:lnTo>
                  <a:lnTo>
                    <a:pt x="246" y="635"/>
                  </a:lnTo>
                  <a:lnTo>
                    <a:pt x="246" y="637"/>
                  </a:lnTo>
                  <a:lnTo>
                    <a:pt x="244" y="639"/>
                  </a:lnTo>
                  <a:lnTo>
                    <a:pt x="242" y="639"/>
                  </a:lnTo>
                  <a:lnTo>
                    <a:pt x="238" y="637"/>
                  </a:lnTo>
                  <a:lnTo>
                    <a:pt x="238" y="639"/>
                  </a:lnTo>
                  <a:lnTo>
                    <a:pt x="240" y="639"/>
                  </a:lnTo>
                  <a:lnTo>
                    <a:pt x="244" y="639"/>
                  </a:lnTo>
                  <a:lnTo>
                    <a:pt x="246" y="637"/>
                  </a:lnTo>
                  <a:lnTo>
                    <a:pt x="248" y="637"/>
                  </a:lnTo>
                  <a:lnTo>
                    <a:pt x="246" y="637"/>
                  </a:lnTo>
                  <a:lnTo>
                    <a:pt x="246" y="639"/>
                  </a:lnTo>
                  <a:lnTo>
                    <a:pt x="244" y="641"/>
                  </a:lnTo>
                  <a:lnTo>
                    <a:pt x="240" y="641"/>
                  </a:lnTo>
                  <a:lnTo>
                    <a:pt x="242" y="641"/>
                  </a:lnTo>
                  <a:lnTo>
                    <a:pt x="244" y="641"/>
                  </a:lnTo>
                  <a:lnTo>
                    <a:pt x="246" y="641"/>
                  </a:lnTo>
                  <a:lnTo>
                    <a:pt x="244" y="641"/>
                  </a:lnTo>
                  <a:lnTo>
                    <a:pt x="244" y="643"/>
                  </a:lnTo>
                  <a:lnTo>
                    <a:pt x="240" y="643"/>
                  </a:lnTo>
                  <a:lnTo>
                    <a:pt x="242" y="643"/>
                  </a:lnTo>
                  <a:lnTo>
                    <a:pt x="240" y="643"/>
                  </a:lnTo>
                  <a:lnTo>
                    <a:pt x="240" y="641"/>
                  </a:lnTo>
                  <a:lnTo>
                    <a:pt x="240" y="643"/>
                  </a:lnTo>
                  <a:lnTo>
                    <a:pt x="238" y="643"/>
                  </a:lnTo>
                  <a:lnTo>
                    <a:pt x="238" y="641"/>
                  </a:lnTo>
                  <a:lnTo>
                    <a:pt x="238" y="643"/>
                  </a:lnTo>
                  <a:lnTo>
                    <a:pt x="240" y="643"/>
                  </a:lnTo>
                  <a:lnTo>
                    <a:pt x="240" y="645"/>
                  </a:lnTo>
                  <a:lnTo>
                    <a:pt x="234" y="643"/>
                  </a:lnTo>
                  <a:lnTo>
                    <a:pt x="234" y="641"/>
                  </a:lnTo>
                  <a:lnTo>
                    <a:pt x="232" y="639"/>
                  </a:lnTo>
                  <a:lnTo>
                    <a:pt x="232" y="637"/>
                  </a:lnTo>
                  <a:lnTo>
                    <a:pt x="232" y="639"/>
                  </a:lnTo>
                  <a:lnTo>
                    <a:pt x="232" y="641"/>
                  </a:lnTo>
                  <a:lnTo>
                    <a:pt x="227" y="641"/>
                  </a:lnTo>
                  <a:lnTo>
                    <a:pt x="225" y="641"/>
                  </a:lnTo>
                  <a:lnTo>
                    <a:pt x="225" y="639"/>
                  </a:lnTo>
                  <a:lnTo>
                    <a:pt x="225" y="641"/>
                  </a:lnTo>
                  <a:lnTo>
                    <a:pt x="227" y="641"/>
                  </a:lnTo>
                  <a:lnTo>
                    <a:pt x="229" y="641"/>
                  </a:lnTo>
                  <a:lnTo>
                    <a:pt x="229" y="643"/>
                  </a:lnTo>
                  <a:lnTo>
                    <a:pt x="231" y="643"/>
                  </a:lnTo>
                  <a:lnTo>
                    <a:pt x="231" y="645"/>
                  </a:lnTo>
                  <a:lnTo>
                    <a:pt x="231" y="643"/>
                  </a:lnTo>
                  <a:lnTo>
                    <a:pt x="236" y="645"/>
                  </a:lnTo>
                  <a:lnTo>
                    <a:pt x="238" y="645"/>
                  </a:lnTo>
                  <a:lnTo>
                    <a:pt x="238" y="647"/>
                  </a:lnTo>
                  <a:lnTo>
                    <a:pt x="236" y="647"/>
                  </a:lnTo>
                  <a:lnTo>
                    <a:pt x="234" y="647"/>
                  </a:lnTo>
                  <a:lnTo>
                    <a:pt x="236" y="647"/>
                  </a:lnTo>
                  <a:lnTo>
                    <a:pt x="236" y="649"/>
                  </a:lnTo>
                  <a:lnTo>
                    <a:pt x="234" y="649"/>
                  </a:lnTo>
                  <a:lnTo>
                    <a:pt x="234" y="651"/>
                  </a:lnTo>
                  <a:lnTo>
                    <a:pt x="234" y="649"/>
                  </a:lnTo>
                  <a:lnTo>
                    <a:pt x="236" y="649"/>
                  </a:lnTo>
                  <a:lnTo>
                    <a:pt x="238" y="649"/>
                  </a:lnTo>
                  <a:lnTo>
                    <a:pt x="236" y="649"/>
                  </a:lnTo>
                  <a:lnTo>
                    <a:pt x="236" y="647"/>
                  </a:lnTo>
                  <a:lnTo>
                    <a:pt x="238" y="647"/>
                  </a:lnTo>
                  <a:lnTo>
                    <a:pt x="240" y="647"/>
                  </a:lnTo>
                  <a:lnTo>
                    <a:pt x="240" y="649"/>
                  </a:lnTo>
                  <a:lnTo>
                    <a:pt x="238" y="647"/>
                  </a:lnTo>
                  <a:lnTo>
                    <a:pt x="238" y="649"/>
                  </a:lnTo>
                  <a:lnTo>
                    <a:pt x="240" y="649"/>
                  </a:lnTo>
                  <a:lnTo>
                    <a:pt x="242" y="649"/>
                  </a:lnTo>
                  <a:lnTo>
                    <a:pt x="242" y="651"/>
                  </a:lnTo>
                  <a:lnTo>
                    <a:pt x="240" y="651"/>
                  </a:lnTo>
                  <a:lnTo>
                    <a:pt x="242" y="651"/>
                  </a:lnTo>
                  <a:lnTo>
                    <a:pt x="242" y="653"/>
                  </a:lnTo>
                  <a:lnTo>
                    <a:pt x="240" y="653"/>
                  </a:lnTo>
                  <a:lnTo>
                    <a:pt x="240" y="651"/>
                  </a:lnTo>
                  <a:lnTo>
                    <a:pt x="238" y="653"/>
                  </a:lnTo>
                  <a:lnTo>
                    <a:pt x="240" y="653"/>
                  </a:lnTo>
                  <a:lnTo>
                    <a:pt x="240" y="654"/>
                  </a:lnTo>
                  <a:lnTo>
                    <a:pt x="242" y="654"/>
                  </a:lnTo>
                  <a:lnTo>
                    <a:pt x="240" y="654"/>
                  </a:lnTo>
                  <a:lnTo>
                    <a:pt x="242" y="654"/>
                  </a:lnTo>
                  <a:lnTo>
                    <a:pt x="240" y="654"/>
                  </a:lnTo>
                  <a:lnTo>
                    <a:pt x="240" y="656"/>
                  </a:lnTo>
                  <a:lnTo>
                    <a:pt x="242" y="656"/>
                  </a:lnTo>
                  <a:lnTo>
                    <a:pt x="240" y="656"/>
                  </a:lnTo>
                  <a:lnTo>
                    <a:pt x="238" y="656"/>
                  </a:lnTo>
                  <a:lnTo>
                    <a:pt x="236" y="656"/>
                  </a:lnTo>
                  <a:lnTo>
                    <a:pt x="234" y="654"/>
                  </a:lnTo>
                  <a:lnTo>
                    <a:pt x="232" y="654"/>
                  </a:lnTo>
                  <a:lnTo>
                    <a:pt x="231" y="654"/>
                  </a:lnTo>
                  <a:lnTo>
                    <a:pt x="229" y="654"/>
                  </a:lnTo>
                  <a:lnTo>
                    <a:pt x="227" y="654"/>
                  </a:lnTo>
                  <a:lnTo>
                    <a:pt x="225" y="654"/>
                  </a:lnTo>
                  <a:lnTo>
                    <a:pt x="225" y="653"/>
                  </a:lnTo>
                  <a:lnTo>
                    <a:pt x="227" y="651"/>
                  </a:lnTo>
                  <a:lnTo>
                    <a:pt x="227" y="649"/>
                  </a:lnTo>
                  <a:lnTo>
                    <a:pt x="227" y="647"/>
                  </a:lnTo>
                  <a:lnTo>
                    <a:pt x="225" y="647"/>
                  </a:lnTo>
                  <a:lnTo>
                    <a:pt x="225" y="649"/>
                  </a:lnTo>
                  <a:lnTo>
                    <a:pt x="227" y="649"/>
                  </a:lnTo>
                  <a:lnTo>
                    <a:pt x="225" y="649"/>
                  </a:lnTo>
                  <a:lnTo>
                    <a:pt x="225" y="651"/>
                  </a:lnTo>
                  <a:lnTo>
                    <a:pt x="227" y="651"/>
                  </a:lnTo>
                  <a:lnTo>
                    <a:pt x="225" y="651"/>
                  </a:lnTo>
                  <a:lnTo>
                    <a:pt x="225" y="653"/>
                  </a:lnTo>
                  <a:lnTo>
                    <a:pt x="225" y="651"/>
                  </a:lnTo>
                  <a:lnTo>
                    <a:pt x="223" y="649"/>
                  </a:lnTo>
                  <a:lnTo>
                    <a:pt x="223" y="651"/>
                  </a:lnTo>
                  <a:lnTo>
                    <a:pt x="223" y="653"/>
                  </a:lnTo>
                  <a:lnTo>
                    <a:pt x="223" y="654"/>
                  </a:lnTo>
                  <a:lnTo>
                    <a:pt x="221" y="654"/>
                  </a:lnTo>
                  <a:lnTo>
                    <a:pt x="219" y="654"/>
                  </a:lnTo>
                  <a:lnTo>
                    <a:pt x="219" y="656"/>
                  </a:lnTo>
                  <a:lnTo>
                    <a:pt x="219" y="658"/>
                  </a:lnTo>
                  <a:lnTo>
                    <a:pt x="219" y="660"/>
                  </a:lnTo>
                  <a:lnTo>
                    <a:pt x="217" y="660"/>
                  </a:lnTo>
                  <a:lnTo>
                    <a:pt x="217" y="658"/>
                  </a:lnTo>
                  <a:lnTo>
                    <a:pt x="217" y="656"/>
                  </a:lnTo>
                  <a:lnTo>
                    <a:pt x="215" y="656"/>
                  </a:lnTo>
                  <a:lnTo>
                    <a:pt x="215" y="658"/>
                  </a:lnTo>
                  <a:lnTo>
                    <a:pt x="215" y="660"/>
                  </a:lnTo>
                  <a:lnTo>
                    <a:pt x="215" y="658"/>
                  </a:lnTo>
                  <a:lnTo>
                    <a:pt x="213" y="658"/>
                  </a:lnTo>
                  <a:lnTo>
                    <a:pt x="213" y="656"/>
                  </a:lnTo>
                  <a:lnTo>
                    <a:pt x="213" y="654"/>
                  </a:lnTo>
                  <a:lnTo>
                    <a:pt x="213" y="656"/>
                  </a:lnTo>
                  <a:lnTo>
                    <a:pt x="213" y="658"/>
                  </a:lnTo>
                  <a:lnTo>
                    <a:pt x="211" y="658"/>
                  </a:lnTo>
                  <a:lnTo>
                    <a:pt x="211" y="656"/>
                  </a:lnTo>
                  <a:lnTo>
                    <a:pt x="209" y="656"/>
                  </a:lnTo>
                  <a:lnTo>
                    <a:pt x="209" y="658"/>
                  </a:lnTo>
                  <a:lnTo>
                    <a:pt x="208" y="656"/>
                  </a:lnTo>
                  <a:lnTo>
                    <a:pt x="209" y="656"/>
                  </a:lnTo>
                  <a:lnTo>
                    <a:pt x="209" y="654"/>
                  </a:lnTo>
                  <a:lnTo>
                    <a:pt x="211" y="654"/>
                  </a:lnTo>
                  <a:lnTo>
                    <a:pt x="213" y="654"/>
                  </a:lnTo>
                  <a:lnTo>
                    <a:pt x="215" y="653"/>
                  </a:lnTo>
                  <a:lnTo>
                    <a:pt x="213" y="653"/>
                  </a:lnTo>
                  <a:lnTo>
                    <a:pt x="215" y="651"/>
                  </a:lnTo>
                  <a:lnTo>
                    <a:pt x="215" y="649"/>
                  </a:lnTo>
                  <a:lnTo>
                    <a:pt x="217" y="647"/>
                  </a:lnTo>
                  <a:lnTo>
                    <a:pt x="217" y="645"/>
                  </a:lnTo>
                  <a:lnTo>
                    <a:pt x="219" y="645"/>
                  </a:lnTo>
                  <a:lnTo>
                    <a:pt x="219" y="643"/>
                  </a:lnTo>
                  <a:lnTo>
                    <a:pt x="219" y="641"/>
                  </a:lnTo>
                  <a:lnTo>
                    <a:pt x="219" y="643"/>
                  </a:lnTo>
                  <a:lnTo>
                    <a:pt x="217" y="645"/>
                  </a:lnTo>
                  <a:lnTo>
                    <a:pt x="217" y="647"/>
                  </a:lnTo>
                  <a:lnTo>
                    <a:pt x="215" y="647"/>
                  </a:lnTo>
                  <a:lnTo>
                    <a:pt x="215" y="649"/>
                  </a:lnTo>
                  <a:lnTo>
                    <a:pt x="215" y="651"/>
                  </a:lnTo>
                  <a:lnTo>
                    <a:pt x="213" y="651"/>
                  </a:lnTo>
                  <a:lnTo>
                    <a:pt x="213" y="653"/>
                  </a:lnTo>
                  <a:lnTo>
                    <a:pt x="211" y="653"/>
                  </a:lnTo>
                  <a:lnTo>
                    <a:pt x="209" y="653"/>
                  </a:lnTo>
                  <a:lnTo>
                    <a:pt x="209" y="654"/>
                  </a:lnTo>
                  <a:lnTo>
                    <a:pt x="208" y="654"/>
                  </a:lnTo>
                  <a:lnTo>
                    <a:pt x="209" y="654"/>
                  </a:lnTo>
                  <a:lnTo>
                    <a:pt x="208" y="654"/>
                  </a:lnTo>
                  <a:lnTo>
                    <a:pt x="208" y="653"/>
                  </a:lnTo>
                  <a:lnTo>
                    <a:pt x="209" y="653"/>
                  </a:lnTo>
                  <a:lnTo>
                    <a:pt x="209" y="651"/>
                  </a:lnTo>
                  <a:lnTo>
                    <a:pt x="211" y="649"/>
                  </a:lnTo>
                  <a:lnTo>
                    <a:pt x="213" y="649"/>
                  </a:lnTo>
                  <a:lnTo>
                    <a:pt x="211" y="649"/>
                  </a:lnTo>
                  <a:lnTo>
                    <a:pt x="213" y="647"/>
                  </a:lnTo>
                  <a:lnTo>
                    <a:pt x="213" y="645"/>
                  </a:lnTo>
                  <a:lnTo>
                    <a:pt x="211" y="645"/>
                  </a:lnTo>
                  <a:lnTo>
                    <a:pt x="213" y="641"/>
                  </a:lnTo>
                  <a:lnTo>
                    <a:pt x="215" y="641"/>
                  </a:lnTo>
                  <a:lnTo>
                    <a:pt x="215" y="639"/>
                  </a:lnTo>
                  <a:lnTo>
                    <a:pt x="215" y="637"/>
                  </a:lnTo>
                  <a:lnTo>
                    <a:pt x="217" y="635"/>
                  </a:lnTo>
                  <a:lnTo>
                    <a:pt x="215" y="637"/>
                  </a:lnTo>
                  <a:lnTo>
                    <a:pt x="213" y="637"/>
                  </a:lnTo>
                  <a:lnTo>
                    <a:pt x="213" y="639"/>
                  </a:lnTo>
                  <a:lnTo>
                    <a:pt x="213" y="641"/>
                  </a:lnTo>
                  <a:lnTo>
                    <a:pt x="211" y="643"/>
                  </a:lnTo>
                  <a:lnTo>
                    <a:pt x="211" y="645"/>
                  </a:lnTo>
                  <a:lnTo>
                    <a:pt x="209" y="645"/>
                  </a:lnTo>
                  <a:lnTo>
                    <a:pt x="208" y="645"/>
                  </a:lnTo>
                  <a:lnTo>
                    <a:pt x="208" y="643"/>
                  </a:lnTo>
                  <a:lnTo>
                    <a:pt x="208" y="641"/>
                  </a:lnTo>
                  <a:lnTo>
                    <a:pt x="209" y="641"/>
                  </a:lnTo>
                  <a:lnTo>
                    <a:pt x="209" y="639"/>
                  </a:lnTo>
                  <a:lnTo>
                    <a:pt x="208" y="639"/>
                  </a:lnTo>
                  <a:lnTo>
                    <a:pt x="208" y="641"/>
                  </a:lnTo>
                  <a:lnTo>
                    <a:pt x="208" y="643"/>
                  </a:lnTo>
                  <a:lnTo>
                    <a:pt x="206" y="643"/>
                  </a:lnTo>
                  <a:lnTo>
                    <a:pt x="204" y="643"/>
                  </a:lnTo>
                  <a:lnTo>
                    <a:pt x="206" y="643"/>
                  </a:lnTo>
                  <a:lnTo>
                    <a:pt x="206" y="641"/>
                  </a:lnTo>
                  <a:lnTo>
                    <a:pt x="206" y="639"/>
                  </a:lnTo>
                  <a:lnTo>
                    <a:pt x="209" y="637"/>
                  </a:lnTo>
                  <a:lnTo>
                    <a:pt x="208" y="637"/>
                  </a:lnTo>
                  <a:lnTo>
                    <a:pt x="206" y="637"/>
                  </a:lnTo>
                  <a:lnTo>
                    <a:pt x="206" y="639"/>
                  </a:lnTo>
                  <a:lnTo>
                    <a:pt x="204" y="639"/>
                  </a:lnTo>
                  <a:lnTo>
                    <a:pt x="204" y="641"/>
                  </a:lnTo>
                  <a:lnTo>
                    <a:pt x="204" y="643"/>
                  </a:lnTo>
                  <a:lnTo>
                    <a:pt x="202" y="643"/>
                  </a:lnTo>
                  <a:lnTo>
                    <a:pt x="202" y="645"/>
                  </a:lnTo>
                  <a:lnTo>
                    <a:pt x="202" y="643"/>
                  </a:lnTo>
                  <a:lnTo>
                    <a:pt x="200" y="643"/>
                  </a:lnTo>
                  <a:lnTo>
                    <a:pt x="202" y="641"/>
                  </a:lnTo>
                  <a:lnTo>
                    <a:pt x="200" y="641"/>
                  </a:lnTo>
                  <a:lnTo>
                    <a:pt x="200" y="639"/>
                  </a:lnTo>
                  <a:lnTo>
                    <a:pt x="202" y="639"/>
                  </a:lnTo>
                  <a:lnTo>
                    <a:pt x="200" y="639"/>
                  </a:lnTo>
                  <a:lnTo>
                    <a:pt x="198" y="639"/>
                  </a:lnTo>
                  <a:lnTo>
                    <a:pt x="198" y="641"/>
                  </a:lnTo>
                  <a:lnTo>
                    <a:pt x="198" y="643"/>
                  </a:lnTo>
                  <a:lnTo>
                    <a:pt x="198" y="641"/>
                  </a:lnTo>
                  <a:lnTo>
                    <a:pt x="196" y="641"/>
                  </a:lnTo>
                  <a:lnTo>
                    <a:pt x="198" y="639"/>
                  </a:lnTo>
                  <a:lnTo>
                    <a:pt x="200" y="639"/>
                  </a:lnTo>
                  <a:lnTo>
                    <a:pt x="200" y="637"/>
                  </a:lnTo>
                  <a:lnTo>
                    <a:pt x="202" y="637"/>
                  </a:lnTo>
                  <a:lnTo>
                    <a:pt x="200" y="637"/>
                  </a:lnTo>
                  <a:lnTo>
                    <a:pt x="198" y="637"/>
                  </a:lnTo>
                  <a:lnTo>
                    <a:pt x="200" y="637"/>
                  </a:lnTo>
                  <a:lnTo>
                    <a:pt x="200" y="635"/>
                  </a:lnTo>
                  <a:lnTo>
                    <a:pt x="202" y="635"/>
                  </a:lnTo>
                  <a:lnTo>
                    <a:pt x="202" y="633"/>
                  </a:lnTo>
                  <a:lnTo>
                    <a:pt x="204" y="633"/>
                  </a:lnTo>
                  <a:lnTo>
                    <a:pt x="204" y="631"/>
                  </a:lnTo>
                  <a:lnTo>
                    <a:pt x="206" y="631"/>
                  </a:lnTo>
                  <a:lnTo>
                    <a:pt x="206" y="630"/>
                  </a:lnTo>
                  <a:lnTo>
                    <a:pt x="208" y="631"/>
                  </a:lnTo>
                  <a:lnTo>
                    <a:pt x="208" y="630"/>
                  </a:lnTo>
                  <a:lnTo>
                    <a:pt x="206" y="630"/>
                  </a:lnTo>
                  <a:lnTo>
                    <a:pt x="206" y="628"/>
                  </a:lnTo>
                  <a:lnTo>
                    <a:pt x="204" y="628"/>
                  </a:lnTo>
                  <a:lnTo>
                    <a:pt x="206" y="628"/>
                  </a:lnTo>
                  <a:lnTo>
                    <a:pt x="206" y="630"/>
                  </a:lnTo>
                  <a:lnTo>
                    <a:pt x="204" y="630"/>
                  </a:lnTo>
                  <a:lnTo>
                    <a:pt x="204" y="631"/>
                  </a:lnTo>
                  <a:lnTo>
                    <a:pt x="200" y="633"/>
                  </a:lnTo>
                  <a:lnTo>
                    <a:pt x="200" y="635"/>
                  </a:lnTo>
                  <a:lnTo>
                    <a:pt x="198" y="635"/>
                  </a:lnTo>
                  <a:lnTo>
                    <a:pt x="196" y="635"/>
                  </a:lnTo>
                  <a:lnTo>
                    <a:pt x="198" y="635"/>
                  </a:lnTo>
                  <a:lnTo>
                    <a:pt x="198" y="633"/>
                  </a:lnTo>
                  <a:lnTo>
                    <a:pt x="200" y="633"/>
                  </a:lnTo>
                  <a:lnTo>
                    <a:pt x="198" y="631"/>
                  </a:lnTo>
                  <a:lnTo>
                    <a:pt x="198" y="633"/>
                  </a:lnTo>
                  <a:lnTo>
                    <a:pt x="196" y="633"/>
                  </a:lnTo>
                  <a:lnTo>
                    <a:pt x="196" y="635"/>
                  </a:lnTo>
                  <a:lnTo>
                    <a:pt x="194" y="635"/>
                  </a:lnTo>
                  <a:lnTo>
                    <a:pt x="194" y="637"/>
                  </a:lnTo>
                  <a:lnTo>
                    <a:pt x="192" y="635"/>
                  </a:lnTo>
                  <a:lnTo>
                    <a:pt x="192" y="633"/>
                  </a:lnTo>
                  <a:lnTo>
                    <a:pt x="194" y="633"/>
                  </a:lnTo>
                  <a:lnTo>
                    <a:pt x="196" y="633"/>
                  </a:lnTo>
                  <a:lnTo>
                    <a:pt x="198" y="631"/>
                  </a:lnTo>
                  <a:lnTo>
                    <a:pt x="196" y="631"/>
                  </a:lnTo>
                  <a:lnTo>
                    <a:pt x="194" y="631"/>
                  </a:lnTo>
                  <a:lnTo>
                    <a:pt x="194" y="633"/>
                  </a:lnTo>
                  <a:lnTo>
                    <a:pt x="192" y="633"/>
                  </a:lnTo>
                  <a:lnTo>
                    <a:pt x="198" y="630"/>
                  </a:lnTo>
                  <a:lnTo>
                    <a:pt x="204" y="628"/>
                  </a:lnTo>
                  <a:lnTo>
                    <a:pt x="204" y="626"/>
                  </a:lnTo>
                  <a:lnTo>
                    <a:pt x="206" y="626"/>
                  </a:lnTo>
                  <a:lnTo>
                    <a:pt x="206" y="624"/>
                  </a:lnTo>
                  <a:lnTo>
                    <a:pt x="208" y="624"/>
                  </a:lnTo>
                  <a:lnTo>
                    <a:pt x="208" y="622"/>
                  </a:lnTo>
                  <a:lnTo>
                    <a:pt x="208" y="620"/>
                  </a:lnTo>
                  <a:lnTo>
                    <a:pt x="208" y="622"/>
                  </a:lnTo>
                  <a:lnTo>
                    <a:pt x="206" y="622"/>
                  </a:lnTo>
                  <a:lnTo>
                    <a:pt x="206" y="624"/>
                  </a:lnTo>
                  <a:lnTo>
                    <a:pt x="204" y="624"/>
                  </a:lnTo>
                  <a:lnTo>
                    <a:pt x="204" y="622"/>
                  </a:lnTo>
                  <a:lnTo>
                    <a:pt x="204" y="620"/>
                  </a:lnTo>
                  <a:lnTo>
                    <a:pt x="204" y="622"/>
                  </a:lnTo>
                  <a:lnTo>
                    <a:pt x="204" y="624"/>
                  </a:lnTo>
                  <a:lnTo>
                    <a:pt x="202" y="626"/>
                  </a:lnTo>
                  <a:lnTo>
                    <a:pt x="202" y="628"/>
                  </a:lnTo>
                  <a:lnTo>
                    <a:pt x="198" y="630"/>
                  </a:lnTo>
                  <a:lnTo>
                    <a:pt x="198" y="628"/>
                  </a:lnTo>
                  <a:lnTo>
                    <a:pt x="196" y="630"/>
                  </a:lnTo>
                  <a:lnTo>
                    <a:pt x="194" y="630"/>
                  </a:lnTo>
                  <a:lnTo>
                    <a:pt x="194" y="628"/>
                  </a:lnTo>
                  <a:lnTo>
                    <a:pt x="196" y="626"/>
                  </a:lnTo>
                  <a:lnTo>
                    <a:pt x="198" y="626"/>
                  </a:lnTo>
                  <a:lnTo>
                    <a:pt x="200" y="626"/>
                  </a:lnTo>
                  <a:lnTo>
                    <a:pt x="200" y="624"/>
                  </a:lnTo>
                  <a:lnTo>
                    <a:pt x="198" y="624"/>
                  </a:lnTo>
                  <a:lnTo>
                    <a:pt x="200" y="624"/>
                  </a:lnTo>
                  <a:lnTo>
                    <a:pt x="200" y="622"/>
                  </a:lnTo>
                  <a:lnTo>
                    <a:pt x="202" y="622"/>
                  </a:lnTo>
                  <a:lnTo>
                    <a:pt x="200" y="622"/>
                  </a:lnTo>
                  <a:lnTo>
                    <a:pt x="198" y="622"/>
                  </a:lnTo>
                  <a:lnTo>
                    <a:pt x="198" y="620"/>
                  </a:lnTo>
                  <a:lnTo>
                    <a:pt x="198" y="618"/>
                  </a:lnTo>
                  <a:lnTo>
                    <a:pt x="200" y="616"/>
                  </a:lnTo>
                  <a:lnTo>
                    <a:pt x="198" y="616"/>
                  </a:lnTo>
                  <a:lnTo>
                    <a:pt x="198" y="618"/>
                  </a:lnTo>
                  <a:lnTo>
                    <a:pt x="196" y="620"/>
                  </a:lnTo>
                  <a:lnTo>
                    <a:pt x="194" y="618"/>
                  </a:lnTo>
                  <a:lnTo>
                    <a:pt x="194" y="620"/>
                  </a:lnTo>
                  <a:lnTo>
                    <a:pt x="196" y="620"/>
                  </a:lnTo>
                  <a:lnTo>
                    <a:pt x="196" y="622"/>
                  </a:lnTo>
                  <a:lnTo>
                    <a:pt x="198" y="622"/>
                  </a:lnTo>
                  <a:lnTo>
                    <a:pt x="198" y="624"/>
                  </a:lnTo>
                  <a:lnTo>
                    <a:pt x="196" y="624"/>
                  </a:lnTo>
                  <a:lnTo>
                    <a:pt x="196" y="626"/>
                  </a:lnTo>
                  <a:lnTo>
                    <a:pt x="194" y="626"/>
                  </a:lnTo>
                  <a:lnTo>
                    <a:pt x="192" y="626"/>
                  </a:lnTo>
                  <a:lnTo>
                    <a:pt x="192" y="624"/>
                  </a:lnTo>
                  <a:lnTo>
                    <a:pt x="190" y="624"/>
                  </a:lnTo>
                  <a:lnTo>
                    <a:pt x="190" y="626"/>
                  </a:lnTo>
                  <a:lnTo>
                    <a:pt x="192" y="626"/>
                  </a:lnTo>
                  <a:lnTo>
                    <a:pt x="194" y="626"/>
                  </a:lnTo>
                  <a:lnTo>
                    <a:pt x="194" y="628"/>
                  </a:lnTo>
                  <a:lnTo>
                    <a:pt x="192" y="628"/>
                  </a:lnTo>
                  <a:lnTo>
                    <a:pt x="190" y="628"/>
                  </a:lnTo>
                  <a:lnTo>
                    <a:pt x="192" y="628"/>
                  </a:lnTo>
                  <a:lnTo>
                    <a:pt x="192" y="626"/>
                  </a:lnTo>
                  <a:lnTo>
                    <a:pt x="190" y="626"/>
                  </a:lnTo>
                  <a:lnTo>
                    <a:pt x="190" y="624"/>
                  </a:lnTo>
                  <a:lnTo>
                    <a:pt x="188" y="624"/>
                  </a:lnTo>
                  <a:lnTo>
                    <a:pt x="188" y="626"/>
                  </a:lnTo>
                  <a:lnTo>
                    <a:pt x="188" y="628"/>
                  </a:lnTo>
                  <a:lnTo>
                    <a:pt x="186" y="628"/>
                  </a:lnTo>
                  <a:lnTo>
                    <a:pt x="186" y="626"/>
                  </a:lnTo>
                  <a:lnTo>
                    <a:pt x="186" y="628"/>
                  </a:lnTo>
                  <a:lnTo>
                    <a:pt x="186" y="630"/>
                  </a:lnTo>
                  <a:lnTo>
                    <a:pt x="186" y="628"/>
                  </a:lnTo>
                  <a:lnTo>
                    <a:pt x="184" y="628"/>
                  </a:lnTo>
                  <a:lnTo>
                    <a:pt x="186" y="630"/>
                  </a:lnTo>
                  <a:lnTo>
                    <a:pt x="184" y="630"/>
                  </a:lnTo>
                  <a:lnTo>
                    <a:pt x="184" y="631"/>
                  </a:lnTo>
                  <a:lnTo>
                    <a:pt x="184" y="630"/>
                  </a:lnTo>
                  <a:lnTo>
                    <a:pt x="183" y="630"/>
                  </a:lnTo>
                  <a:lnTo>
                    <a:pt x="184" y="630"/>
                  </a:lnTo>
                  <a:lnTo>
                    <a:pt x="183" y="630"/>
                  </a:lnTo>
                  <a:lnTo>
                    <a:pt x="181" y="630"/>
                  </a:lnTo>
                  <a:lnTo>
                    <a:pt x="183" y="630"/>
                  </a:lnTo>
                  <a:lnTo>
                    <a:pt x="183" y="631"/>
                  </a:lnTo>
                  <a:lnTo>
                    <a:pt x="184" y="631"/>
                  </a:lnTo>
                  <a:lnTo>
                    <a:pt x="183" y="633"/>
                  </a:lnTo>
                  <a:lnTo>
                    <a:pt x="181" y="633"/>
                  </a:lnTo>
                  <a:lnTo>
                    <a:pt x="181" y="631"/>
                  </a:lnTo>
                  <a:lnTo>
                    <a:pt x="183" y="631"/>
                  </a:lnTo>
                  <a:lnTo>
                    <a:pt x="181" y="631"/>
                  </a:lnTo>
                  <a:lnTo>
                    <a:pt x="179" y="631"/>
                  </a:lnTo>
                  <a:lnTo>
                    <a:pt x="179" y="633"/>
                  </a:lnTo>
                  <a:lnTo>
                    <a:pt x="179" y="631"/>
                  </a:lnTo>
                  <a:lnTo>
                    <a:pt x="181" y="630"/>
                  </a:lnTo>
                  <a:lnTo>
                    <a:pt x="179" y="630"/>
                  </a:lnTo>
                  <a:lnTo>
                    <a:pt x="179" y="628"/>
                  </a:lnTo>
                  <a:lnTo>
                    <a:pt x="177" y="630"/>
                  </a:lnTo>
                  <a:lnTo>
                    <a:pt x="175" y="631"/>
                  </a:lnTo>
                  <a:lnTo>
                    <a:pt x="175" y="630"/>
                  </a:lnTo>
                  <a:lnTo>
                    <a:pt x="173" y="630"/>
                  </a:lnTo>
                  <a:lnTo>
                    <a:pt x="171" y="630"/>
                  </a:lnTo>
                  <a:lnTo>
                    <a:pt x="171" y="631"/>
                  </a:lnTo>
                  <a:lnTo>
                    <a:pt x="169" y="630"/>
                  </a:lnTo>
                  <a:lnTo>
                    <a:pt x="169" y="631"/>
                  </a:lnTo>
                  <a:lnTo>
                    <a:pt x="167" y="631"/>
                  </a:lnTo>
                  <a:lnTo>
                    <a:pt x="167" y="630"/>
                  </a:lnTo>
                  <a:lnTo>
                    <a:pt x="167" y="631"/>
                  </a:lnTo>
                  <a:lnTo>
                    <a:pt x="165" y="631"/>
                  </a:lnTo>
                  <a:lnTo>
                    <a:pt x="167" y="631"/>
                  </a:lnTo>
                  <a:lnTo>
                    <a:pt x="169" y="631"/>
                  </a:lnTo>
                  <a:lnTo>
                    <a:pt x="171" y="631"/>
                  </a:lnTo>
                  <a:lnTo>
                    <a:pt x="173" y="631"/>
                  </a:lnTo>
                  <a:lnTo>
                    <a:pt x="175" y="631"/>
                  </a:lnTo>
                  <a:lnTo>
                    <a:pt x="173" y="631"/>
                  </a:lnTo>
                  <a:lnTo>
                    <a:pt x="173" y="633"/>
                  </a:lnTo>
                  <a:lnTo>
                    <a:pt x="171" y="633"/>
                  </a:lnTo>
                  <a:lnTo>
                    <a:pt x="169" y="633"/>
                  </a:lnTo>
                  <a:lnTo>
                    <a:pt x="167" y="633"/>
                  </a:lnTo>
                  <a:lnTo>
                    <a:pt x="165" y="633"/>
                  </a:lnTo>
                  <a:lnTo>
                    <a:pt x="163" y="631"/>
                  </a:lnTo>
                  <a:lnTo>
                    <a:pt x="165" y="631"/>
                  </a:lnTo>
                  <a:lnTo>
                    <a:pt x="163" y="631"/>
                  </a:lnTo>
                  <a:lnTo>
                    <a:pt x="163" y="633"/>
                  </a:lnTo>
                  <a:lnTo>
                    <a:pt x="161" y="633"/>
                  </a:lnTo>
                  <a:lnTo>
                    <a:pt x="160" y="633"/>
                  </a:lnTo>
                  <a:lnTo>
                    <a:pt x="160" y="631"/>
                  </a:lnTo>
                  <a:lnTo>
                    <a:pt x="161" y="631"/>
                  </a:lnTo>
                  <a:lnTo>
                    <a:pt x="163" y="630"/>
                  </a:lnTo>
                  <a:lnTo>
                    <a:pt x="163" y="631"/>
                  </a:lnTo>
                  <a:lnTo>
                    <a:pt x="165" y="630"/>
                  </a:lnTo>
                  <a:lnTo>
                    <a:pt x="167" y="628"/>
                  </a:lnTo>
                  <a:lnTo>
                    <a:pt x="169" y="628"/>
                  </a:lnTo>
                  <a:lnTo>
                    <a:pt x="167" y="628"/>
                  </a:lnTo>
                  <a:lnTo>
                    <a:pt x="165" y="628"/>
                  </a:lnTo>
                  <a:lnTo>
                    <a:pt x="163" y="628"/>
                  </a:lnTo>
                  <a:lnTo>
                    <a:pt x="161" y="628"/>
                  </a:lnTo>
                  <a:lnTo>
                    <a:pt x="160" y="628"/>
                  </a:lnTo>
                  <a:lnTo>
                    <a:pt x="158" y="628"/>
                  </a:lnTo>
                  <a:lnTo>
                    <a:pt x="160" y="626"/>
                  </a:lnTo>
                  <a:lnTo>
                    <a:pt x="161" y="628"/>
                  </a:lnTo>
                  <a:lnTo>
                    <a:pt x="161" y="626"/>
                  </a:lnTo>
                  <a:lnTo>
                    <a:pt x="163" y="626"/>
                  </a:lnTo>
                  <a:lnTo>
                    <a:pt x="165" y="626"/>
                  </a:lnTo>
                  <a:lnTo>
                    <a:pt x="165" y="624"/>
                  </a:lnTo>
                  <a:lnTo>
                    <a:pt x="165" y="626"/>
                  </a:lnTo>
                  <a:lnTo>
                    <a:pt x="165" y="624"/>
                  </a:lnTo>
                  <a:lnTo>
                    <a:pt x="165" y="622"/>
                  </a:lnTo>
                  <a:lnTo>
                    <a:pt x="167" y="622"/>
                  </a:lnTo>
                  <a:lnTo>
                    <a:pt x="165" y="622"/>
                  </a:lnTo>
                  <a:lnTo>
                    <a:pt x="165" y="624"/>
                  </a:lnTo>
                  <a:lnTo>
                    <a:pt x="163" y="624"/>
                  </a:lnTo>
                  <a:lnTo>
                    <a:pt x="161" y="624"/>
                  </a:lnTo>
                  <a:lnTo>
                    <a:pt x="161" y="622"/>
                  </a:lnTo>
                  <a:lnTo>
                    <a:pt x="163" y="622"/>
                  </a:lnTo>
                  <a:lnTo>
                    <a:pt x="161" y="622"/>
                  </a:lnTo>
                  <a:lnTo>
                    <a:pt x="161" y="624"/>
                  </a:lnTo>
                  <a:lnTo>
                    <a:pt x="161" y="622"/>
                  </a:lnTo>
                  <a:lnTo>
                    <a:pt x="160" y="622"/>
                  </a:lnTo>
                  <a:lnTo>
                    <a:pt x="160" y="620"/>
                  </a:lnTo>
                  <a:lnTo>
                    <a:pt x="161" y="620"/>
                  </a:lnTo>
                  <a:lnTo>
                    <a:pt x="161" y="618"/>
                  </a:lnTo>
                  <a:lnTo>
                    <a:pt x="163" y="618"/>
                  </a:lnTo>
                  <a:lnTo>
                    <a:pt x="163" y="616"/>
                  </a:lnTo>
                  <a:lnTo>
                    <a:pt x="165" y="616"/>
                  </a:lnTo>
                  <a:lnTo>
                    <a:pt x="163" y="616"/>
                  </a:lnTo>
                  <a:lnTo>
                    <a:pt x="161" y="618"/>
                  </a:lnTo>
                  <a:lnTo>
                    <a:pt x="161" y="616"/>
                  </a:lnTo>
                  <a:lnTo>
                    <a:pt x="161" y="618"/>
                  </a:lnTo>
                  <a:lnTo>
                    <a:pt x="160" y="620"/>
                  </a:lnTo>
                  <a:lnTo>
                    <a:pt x="160" y="622"/>
                  </a:lnTo>
                  <a:lnTo>
                    <a:pt x="160" y="624"/>
                  </a:lnTo>
                  <a:lnTo>
                    <a:pt x="158" y="624"/>
                  </a:lnTo>
                  <a:lnTo>
                    <a:pt x="156" y="622"/>
                  </a:lnTo>
                  <a:lnTo>
                    <a:pt x="158" y="622"/>
                  </a:lnTo>
                  <a:lnTo>
                    <a:pt x="160" y="622"/>
                  </a:lnTo>
                  <a:lnTo>
                    <a:pt x="158" y="622"/>
                  </a:lnTo>
                  <a:lnTo>
                    <a:pt x="160" y="620"/>
                  </a:lnTo>
                  <a:lnTo>
                    <a:pt x="158" y="620"/>
                  </a:lnTo>
                  <a:lnTo>
                    <a:pt x="156" y="622"/>
                  </a:lnTo>
                  <a:lnTo>
                    <a:pt x="156" y="620"/>
                  </a:lnTo>
                  <a:lnTo>
                    <a:pt x="154" y="620"/>
                  </a:lnTo>
                  <a:lnTo>
                    <a:pt x="156" y="620"/>
                  </a:lnTo>
                  <a:lnTo>
                    <a:pt x="156" y="618"/>
                  </a:lnTo>
                  <a:lnTo>
                    <a:pt x="154" y="620"/>
                  </a:lnTo>
                  <a:lnTo>
                    <a:pt x="154" y="618"/>
                  </a:lnTo>
                  <a:lnTo>
                    <a:pt x="156" y="618"/>
                  </a:lnTo>
                  <a:lnTo>
                    <a:pt x="158" y="618"/>
                  </a:lnTo>
                  <a:lnTo>
                    <a:pt x="158" y="616"/>
                  </a:lnTo>
                  <a:lnTo>
                    <a:pt x="156" y="616"/>
                  </a:lnTo>
                  <a:lnTo>
                    <a:pt x="156" y="618"/>
                  </a:lnTo>
                  <a:lnTo>
                    <a:pt x="156" y="616"/>
                  </a:lnTo>
                  <a:lnTo>
                    <a:pt x="158" y="616"/>
                  </a:lnTo>
                  <a:lnTo>
                    <a:pt x="158" y="614"/>
                  </a:lnTo>
                  <a:lnTo>
                    <a:pt x="158" y="616"/>
                  </a:lnTo>
                  <a:lnTo>
                    <a:pt x="158" y="614"/>
                  </a:lnTo>
                  <a:lnTo>
                    <a:pt x="156" y="614"/>
                  </a:lnTo>
                  <a:lnTo>
                    <a:pt x="154" y="614"/>
                  </a:lnTo>
                  <a:lnTo>
                    <a:pt x="152" y="614"/>
                  </a:lnTo>
                  <a:lnTo>
                    <a:pt x="154" y="614"/>
                  </a:lnTo>
                  <a:lnTo>
                    <a:pt x="154" y="612"/>
                  </a:lnTo>
                  <a:lnTo>
                    <a:pt x="152" y="612"/>
                  </a:lnTo>
                  <a:lnTo>
                    <a:pt x="152" y="614"/>
                  </a:lnTo>
                  <a:lnTo>
                    <a:pt x="150" y="614"/>
                  </a:lnTo>
                  <a:lnTo>
                    <a:pt x="148" y="614"/>
                  </a:lnTo>
                  <a:lnTo>
                    <a:pt x="148" y="616"/>
                  </a:lnTo>
                  <a:lnTo>
                    <a:pt x="148" y="614"/>
                  </a:lnTo>
                  <a:lnTo>
                    <a:pt x="146" y="614"/>
                  </a:lnTo>
                  <a:lnTo>
                    <a:pt x="148" y="614"/>
                  </a:lnTo>
                  <a:lnTo>
                    <a:pt x="148" y="612"/>
                  </a:lnTo>
                  <a:lnTo>
                    <a:pt x="150" y="612"/>
                  </a:lnTo>
                  <a:lnTo>
                    <a:pt x="152" y="612"/>
                  </a:lnTo>
                  <a:lnTo>
                    <a:pt x="156" y="610"/>
                  </a:lnTo>
                  <a:lnTo>
                    <a:pt x="160" y="610"/>
                  </a:lnTo>
                  <a:lnTo>
                    <a:pt x="160" y="608"/>
                  </a:lnTo>
                  <a:lnTo>
                    <a:pt x="156" y="610"/>
                  </a:lnTo>
                  <a:lnTo>
                    <a:pt x="158" y="608"/>
                  </a:lnTo>
                  <a:lnTo>
                    <a:pt x="158" y="606"/>
                  </a:lnTo>
                  <a:lnTo>
                    <a:pt x="156" y="608"/>
                  </a:lnTo>
                  <a:lnTo>
                    <a:pt x="152" y="610"/>
                  </a:lnTo>
                  <a:lnTo>
                    <a:pt x="150" y="610"/>
                  </a:lnTo>
                  <a:lnTo>
                    <a:pt x="150" y="612"/>
                  </a:lnTo>
                  <a:lnTo>
                    <a:pt x="148" y="612"/>
                  </a:lnTo>
                  <a:lnTo>
                    <a:pt x="148" y="610"/>
                  </a:lnTo>
                  <a:lnTo>
                    <a:pt x="146" y="610"/>
                  </a:lnTo>
                  <a:lnTo>
                    <a:pt x="146" y="608"/>
                  </a:lnTo>
                  <a:lnTo>
                    <a:pt x="144" y="610"/>
                  </a:lnTo>
                  <a:lnTo>
                    <a:pt x="142" y="608"/>
                  </a:lnTo>
                  <a:lnTo>
                    <a:pt x="144" y="608"/>
                  </a:lnTo>
                  <a:lnTo>
                    <a:pt x="144" y="606"/>
                  </a:lnTo>
                  <a:lnTo>
                    <a:pt x="148" y="608"/>
                  </a:lnTo>
                  <a:lnTo>
                    <a:pt x="152" y="606"/>
                  </a:lnTo>
                  <a:lnTo>
                    <a:pt x="154" y="606"/>
                  </a:lnTo>
                  <a:lnTo>
                    <a:pt x="152" y="606"/>
                  </a:lnTo>
                  <a:lnTo>
                    <a:pt x="148" y="606"/>
                  </a:lnTo>
                  <a:lnTo>
                    <a:pt x="146" y="606"/>
                  </a:lnTo>
                  <a:lnTo>
                    <a:pt x="146" y="605"/>
                  </a:lnTo>
                  <a:lnTo>
                    <a:pt x="148" y="605"/>
                  </a:lnTo>
                  <a:lnTo>
                    <a:pt x="148" y="603"/>
                  </a:lnTo>
                  <a:lnTo>
                    <a:pt x="150" y="603"/>
                  </a:lnTo>
                  <a:lnTo>
                    <a:pt x="150" y="601"/>
                  </a:lnTo>
                  <a:lnTo>
                    <a:pt x="148" y="603"/>
                  </a:lnTo>
                  <a:lnTo>
                    <a:pt x="146" y="603"/>
                  </a:lnTo>
                  <a:lnTo>
                    <a:pt x="146" y="601"/>
                  </a:lnTo>
                  <a:lnTo>
                    <a:pt x="146" y="599"/>
                  </a:lnTo>
                  <a:lnTo>
                    <a:pt x="148" y="599"/>
                  </a:lnTo>
                  <a:lnTo>
                    <a:pt x="148" y="597"/>
                  </a:lnTo>
                  <a:lnTo>
                    <a:pt x="150" y="597"/>
                  </a:lnTo>
                  <a:lnTo>
                    <a:pt x="150" y="595"/>
                  </a:lnTo>
                  <a:lnTo>
                    <a:pt x="152" y="595"/>
                  </a:lnTo>
                  <a:lnTo>
                    <a:pt x="150" y="595"/>
                  </a:lnTo>
                  <a:lnTo>
                    <a:pt x="148" y="595"/>
                  </a:lnTo>
                  <a:lnTo>
                    <a:pt x="144" y="599"/>
                  </a:lnTo>
                  <a:lnTo>
                    <a:pt x="144" y="601"/>
                  </a:lnTo>
                  <a:lnTo>
                    <a:pt x="144" y="603"/>
                  </a:lnTo>
                  <a:lnTo>
                    <a:pt x="142" y="603"/>
                  </a:lnTo>
                  <a:lnTo>
                    <a:pt x="144" y="599"/>
                  </a:lnTo>
                  <a:lnTo>
                    <a:pt x="144" y="597"/>
                  </a:lnTo>
                  <a:lnTo>
                    <a:pt x="142" y="599"/>
                  </a:lnTo>
                  <a:lnTo>
                    <a:pt x="142" y="601"/>
                  </a:lnTo>
                  <a:lnTo>
                    <a:pt x="140" y="601"/>
                  </a:lnTo>
                  <a:lnTo>
                    <a:pt x="140" y="599"/>
                  </a:lnTo>
                  <a:lnTo>
                    <a:pt x="142" y="599"/>
                  </a:lnTo>
                  <a:lnTo>
                    <a:pt x="140" y="599"/>
                  </a:lnTo>
                  <a:lnTo>
                    <a:pt x="140" y="597"/>
                  </a:lnTo>
                  <a:lnTo>
                    <a:pt x="142" y="597"/>
                  </a:lnTo>
                  <a:lnTo>
                    <a:pt x="140" y="597"/>
                  </a:lnTo>
                  <a:lnTo>
                    <a:pt x="142" y="595"/>
                  </a:lnTo>
                  <a:lnTo>
                    <a:pt x="144" y="595"/>
                  </a:lnTo>
                  <a:lnTo>
                    <a:pt x="146" y="595"/>
                  </a:lnTo>
                  <a:lnTo>
                    <a:pt x="146" y="593"/>
                  </a:lnTo>
                  <a:lnTo>
                    <a:pt x="148" y="593"/>
                  </a:lnTo>
                  <a:lnTo>
                    <a:pt x="148" y="591"/>
                  </a:lnTo>
                  <a:lnTo>
                    <a:pt x="148" y="593"/>
                  </a:lnTo>
                  <a:lnTo>
                    <a:pt x="150" y="593"/>
                  </a:lnTo>
                  <a:lnTo>
                    <a:pt x="150" y="591"/>
                  </a:lnTo>
                  <a:lnTo>
                    <a:pt x="148" y="591"/>
                  </a:lnTo>
                  <a:lnTo>
                    <a:pt x="148" y="589"/>
                  </a:lnTo>
                  <a:lnTo>
                    <a:pt x="146" y="591"/>
                  </a:lnTo>
                  <a:lnTo>
                    <a:pt x="146" y="589"/>
                  </a:lnTo>
                  <a:lnTo>
                    <a:pt x="146" y="587"/>
                  </a:lnTo>
                  <a:lnTo>
                    <a:pt x="148" y="587"/>
                  </a:lnTo>
                  <a:lnTo>
                    <a:pt x="146" y="587"/>
                  </a:lnTo>
                  <a:lnTo>
                    <a:pt x="146" y="589"/>
                  </a:lnTo>
                  <a:lnTo>
                    <a:pt x="146" y="591"/>
                  </a:lnTo>
                  <a:lnTo>
                    <a:pt x="144" y="591"/>
                  </a:lnTo>
                  <a:lnTo>
                    <a:pt x="146" y="591"/>
                  </a:lnTo>
                  <a:lnTo>
                    <a:pt x="146" y="593"/>
                  </a:lnTo>
                  <a:lnTo>
                    <a:pt x="144" y="593"/>
                  </a:lnTo>
                  <a:lnTo>
                    <a:pt x="142" y="593"/>
                  </a:lnTo>
                  <a:lnTo>
                    <a:pt x="142" y="595"/>
                  </a:lnTo>
                  <a:lnTo>
                    <a:pt x="140" y="595"/>
                  </a:lnTo>
                  <a:lnTo>
                    <a:pt x="140" y="593"/>
                  </a:lnTo>
                  <a:lnTo>
                    <a:pt x="142" y="593"/>
                  </a:lnTo>
                  <a:lnTo>
                    <a:pt x="140" y="593"/>
                  </a:lnTo>
                  <a:lnTo>
                    <a:pt x="142" y="591"/>
                  </a:lnTo>
                  <a:lnTo>
                    <a:pt x="140" y="591"/>
                  </a:lnTo>
                  <a:lnTo>
                    <a:pt x="140" y="593"/>
                  </a:lnTo>
                  <a:lnTo>
                    <a:pt x="138" y="595"/>
                  </a:lnTo>
                  <a:lnTo>
                    <a:pt x="136" y="595"/>
                  </a:lnTo>
                  <a:lnTo>
                    <a:pt x="136" y="593"/>
                  </a:lnTo>
                  <a:lnTo>
                    <a:pt x="138" y="593"/>
                  </a:lnTo>
                  <a:lnTo>
                    <a:pt x="138" y="591"/>
                  </a:lnTo>
                  <a:lnTo>
                    <a:pt x="140" y="591"/>
                  </a:lnTo>
                  <a:lnTo>
                    <a:pt x="138" y="591"/>
                  </a:lnTo>
                  <a:lnTo>
                    <a:pt x="136" y="591"/>
                  </a:lnTo>
                  <a:lnTo>
                    <a:pt x="136" y="589"/>
                  </a:lnTo>
                  <a:lnTo>
                    <a:pt x="138" y="589"/>
                  </a:lnTo>
                  <a:lnTo>
                    <a:pt x="142" y="591"/>
                  </a:lnTo>
                  <a:lnTo>
                    <a:pt x="140" y="589"/>
                  </a:lnTo>
                  <a:lnTo>
                    <a:pt x="142" y="589"/>
                  </a:lnTo>
                  <a:lnTo>
                    <a:pt x="142" y="587"/>
                  </a:lnTo>
                  <a:lnTo>
                    <a:pt x="142" y="589"/>
                  </a:lnTo>
                  <a:lnTo>
                    <a:pt x="142" y="587"/>
                  </a:lnTo>
                  <a:lnTo>
                    <a:pt x="140" y="587"/>
                  </a:lnTo>
                  <a:lnTo>
                    <a:pt x="140" y="589"/>
                  </a:lnTo>
                  <a:lnTo>
                    <a:pt x="138" y="589"/>
                  </a:lnTo>
                  <a:lnTo>
                    <a:pt x="136" y="589"/>
                  </a:lnTo>
                  <a:lnTo>
                    <a:pt x="138" y="589"/>
                  </a:lnTo>
                  <a:lnTo>
                    <a:pt x="138" y="587"/>
                  </a:lnTo>
                  <a:lnTo>
                    <a:pt x="138" y="585"/>
                  </a:lnTo>
                  <a:lnTo>
                    <a:pt x="140" y="585"/>
                  </a:lnTo>
                  <a:lnTo>
                    <a:pt x="142" y="585"/>
                  </a:lnTo>
                  <a:lnTo>
                    <a:pt x="140" y="585"/>
                  </a:lnTo>
                  <a:lnTo>
                    <a:pt x="138" y="585"/>
                  </a:lnTo>
                  <a:lnTo>
                    <a:pt x="138" y="583"/>
                  </a:lnTo>
                  <a:lnTo>
                    <a:pt x="138" y="585"/>
                  </a:lnTo>
                  <a:lnTo>
                    <a:pt x="136" y="585"/>
                  </a:lnTo>
                  <a:lnTo>
                    <a:pt x="135" y="585"/>
                  </a:lnTo>
                  <a:lnTo>
                    <a:pt x="133" y="585"/>
                  </a:lnTo>
                  <a:lnTo>
                    <a:pt x="135" y="585"/>
                  </a:lnTo>
                  <a:lnTo>
                    <a:pt x="135" y="583"/>
                  </a:lnTo>
                  <a:lnTo>
                    <a:pt x="133" y="583"/>
                  </a:lnTo>
                  <a:lnTo>
                    <a:pt x="133" y="582"/>
                  </a:lnTo>
                  <a:lnTo>
                    <a:pt x="133" y="583"/>
                  </a:lnTo>
                  <a:lnTo>
                    <a:pt x="131" y="583"/>
                  </a:lnTo>
                  <a:lnTo>
                    <a:pt x="131" y="582"/>
                  </a:lnTo>
                  <a:lnTo>
                    <a:pt x="129" y="582"/>
                  </a:lnTo>
                  <a:lnTo>
                    <a:pt x="129" y="580"/>
                  </a:lnTo>
                  <a:lnTo>
                    <a:pt x="127" y="578"/>
                  </a:lnTo>
                  <a:lnTo>
                    <a:pt x="127" y="576"/>
                  </a:lnTo>
                  <a:lnTo>
                    <a:pt x="127" y="574"/>
                  </a:lnTo>
                  <a:lnTo>
                    <a:pt x="129" y="572"/>
                  </a:lnTo>
                  <a:lnTo>
                    <a:pt x="129" y="570"/>
                  </a:lnTo>
                  <a:lnTo>
                    <a:pt x="131" y="570"/>
                  </a:lnTo>
                  <a:lnTo>
                    <a:pt x="131" y="568"/>
                  </a:lnTo>
                  <a:lnTo>
                    <a:pt x="131" y="566"/>
                  </a:lnTo>
                  <a:lnTo>
                    <a:pt x="133" y="566"/>
                  </a:lnTo>
                  <a:lnTo>
                    <a:pt x="133" y="564"/>
                  </a:lnTo>
                  <a:lnTo>
                    <a:pt x="135" y="564"/>
                  </a:lnTo>
                  <a:lnTo>
                    <a:pt x="135" y="562"/>
                  </a:lnTo>
                  <a:lnTo>
                    <a:pt x="133" y="564"/>
                  </a:lnTo>
                  <a:lnTo>
                    <a:pt x="131" y="566"/>
                  </a:lnTo>
                  <a:lnTo>
                    <a:pt x="129" y="568"/>
                  </a:lnTo>
                  <a:lnTo>
                    <a:pt x="129" y="566"/>
                  </a:lnTo>
                  <a:lnTo>
                    <a:pt x="129" y="568"/>
                  </a:lnTo>
                  <a:lnTo>
                    <a:pt x="127" y="570"/>
                  </a:lnTo>
                  <a:lnTo>
                    <a:pt x="127" y="568"/>
                  </a:lnTo>
                  <a:lnTo>
                    <a:pt x="127" y="566"/>
                  </a:lnTo>
                  <a:lnTo>
                    <a:pt x="127" y="564"/>
                  </a:lnTo>
                  <a:lnTo>
                    <a:pt x="129" y="564"/>
                  </a:lnTo>
                  <a:lnTo>
                    <a:pt x="129" y="562"/>
                  </a:lnTo>
                  <a:lnTo>
                    <a:pt x="135" y="558"/>
                  </a:lnTo>
                  <a:lnTo>
                    <a:pt x="136" y="558"/>
                  </a:lnTo>
                  <a:lnTo>
                    <a:pt x="136" y="557"/>
                  </a:lnTo>
                  <a:lnTo>
                    <a:pt x="135" y="557"/>
                  </a:lnTo>
                  <a:lnTo>
                    <a:pt x="135" y="558"/>
                  </a:lnTo>
                  <a:lnTo>
                    <a:pt x="131" y="560"/>
                  </a:lnTo>
                  <a:lnTo>
                    <a:pt x="129" y="560"/>
                  </a:lnTo>
                  <a:lnTo>
                    <a:pt x="129" y="562"/>
                  </a:lnTo>
                  <a:lnTo>
                    <a:pt x="127" y="564"/>
                  </a:lnTo>
                  <a:lnTo>
                    <a:pt x="127" y="566"/>
                  </a:lnTo>
                  <a:lnTo>
                    <a:pt x="125" y="566"/>
                  </a:lnTo>
                  <a:lnTo>
                    <a:pt x="127" y="566"/>
                  </a:lnTo>
                  <a:lnTo>
                    <a:pt x="125" y="566"/>
                  </a:lnTo>
                  <a:lnTo>
                    <a:pt x="125" y="564"/>
                  </a:lnTo>
                  <a:lnTo>
                    <a:pt x="127" y="562"/>
                  </a:lnTo>
                  <a:lnTo>
                    <a:pt x="127" y="560"/>
                  </a:lnTo>
                  <a:lnTo>
                    <a:pt x="129" y="560"/>
                  </a:lnTo>
                  <a:lnTo>
                    <a:pt x="129" y="558"/>
                  </a:lnTo>
                  <a:lnTo>
                    <a:pt x="127" y="558"/>
                  </a:lnTo>
                  <a:lnTo>
                    <a:pt x="127" y="560"/>
                  </a:lnTo>
                  <a:lnTo>
                    <a:pt x="125" y="560"/>
                  </a:lnTo>
                  <a:lnTo>
                    <a:pt x="125" y="562"/>
                  </a:lnTo>
                  <a:lnTo>
                    <a:pt x="125" y="560"/>
                  </a:lnTo>
                  <a:lnTo>
                    <a:pt x="123" y="560"/>
                  </a:lnTo>
                  <a:lnTo>
                    <a:pt x="121" y="560"/>
                  </a:lnTo>
                  <a:lnTo>
                    <a:pt x="123" y="558"/>
                  </a:lnTo>
                  <a:lnTo>
                    <a:pt x="121" y="558"/>
                  </a:lnTo>
                  <a:lnTo>
                    <a:pt x="123" y="557"/>
                  </a:lnTo>
                  <a:lnTo>
                    <a:pt x="121" y="557"/>
                  </a:lnTo>
                  <a:lnTo>
                    <a:pt x="123" y="557"/>
                  </a:lnTo>
                  <a:lnTo>
                    <a:pt x="123" y="555"/>
                  </a:lnTo>
                  <a:lnTo>
                    <a:pt x="125" y="555"/>
                  </a:lnTo>
                  <a:lnTo>
                    <a:pt x="125" y="553"/>
                  </a:lnTo>
                  <a:lnTo>
                    <a:pt x="131" y="551"/>
                  </a:lnTo>
                  <a:lnTo>
                    <a:pt x="127" y="551"/>
                  </a:lnTo>
                  <a:lnTo>
                    <a:pt x="125" y="551"/>
                  </a:lnTo>
                  <a:lnTo>
                    <a:pt x="125" y="553"/>
                  </a:lnTo>
                  <a:lnTo>
                    <a:pt x="123" y="553"/>
                  </a:lnTo>
                  <a:lnTo>
                    <a:pt x="123" y="551"/>
                  </a:lnTo>
                  <a:lnTo>
                    <a:pt x="121" y="553"/>
                  </a:lnTo>
                  <a:lnTo>
                    <a:pt x="119" y="553"/>
                  </a:lnTo>
                  <a:lnTo>
                    <a:pt x="117" y="555"/>
                  </a:lnTo>
                  <a:lnTo>
                    <a:pt x="117" y="553"/>
                  </a:lnTo>
                  <a:lnTo>
                    <a:pt x="119" y="551"/>
                  </a:lnTo>
                  <a:lnTo>
                    <a:pt x="117" y="551"/>
                  </a:lnTo>
                  <a:lnTo>
                    <a:pt x="117" y="553"/>
                  </a:lnTo>
                  <a:lnTo>
                    <a:pt x="115" y="553"/>
                  </a:lnTo>
                  <a:lnTo>
                    <a:pt x="115" y="555"/>
                  </a:lnTo>
                  <a:lnTo>
                    <a:pt x="115" y="553"/>
                  </a:lnTo>
                  <a:lnTo>
                    <a:pt x="115" y="551"/>
                  </a:lnTo>
                  <a:lnTo>
                    <a:pt x="117" y="551"/>
                  </a:lnTo>
                  <a:lnTo>
                    <a:pt x="115" y="551"/>
                  </a:lnTo>
                  <a:lnTo>
                    <a:pt x="115" y="549"/>
                  </a:lnTo>
                  <a:lnTo>
                    <a:pt x="113" y="549"/>
                  </a:lnTo>
                  <a:lnTo>
                    <a:pt x="113" y="547"/>
                  </a:lnTo>
                  <a:lnTo>
                    <a:pt x="119" y="547"/>
                  </a:lnTo>
                  <a:lnTo>
                    <a:pt x="123" y="547"/>
                  </a:lnTo>
                  <a:lnTo>
                    <a:pt x="125" y="547"/>
                  </a:lnTo>
                  <a:lnTo>
                    <a:pt x="125" y="545"/>
                  </a:lnTo>
                  <a:lnTo>
                    <a:pt x="127" y="545"/>
                  </a:lnTo>
                  <a:lnTo>
                    <a:pt x="125" y="545"/>
                  </a:lnTo>
                  <a:lnTo>
                    <a:pt x="123" y="545"/>
                  </a:lnTo>
                  <a:lnTo>
                    <a:pt x="119" y="545"/>
                  </a:lnTo>
                  <a:lnTo>
                    <a:pt x="119" y="547"/>
                  </a:lnTo>
                  <a:lnTo>
                    <a:pt x="119" y="545"/>
                  </a:lnTo>
                  <a:lnTo>
                    <a:pt x="117" y="545"/>
                  </a:lnTo>
                  <a:lnTo>
                    <a:pt x="117" y="547"/>
                  </a:lnTo>
                  <a:lnTo>
                    <a:pt x="117" y="545"/>
                  </a:lnTo>
                  <a:lnTo>
                    <a:pt x="115" y="547"/>
                  </a:lnTo>
                  <a:lnTo>
                    <a:pt x="113" y="545"/>
                  </a:lnTo>
                  <a:lnTo>
                    <a:pt x="115" y="545"/>
                  </a:lnTo>
                  <a:lnTo>
                    <a:pt x="115" y="543"/>
                  </a:lnTo>
                  <a:lnTo>
                    <a:pt x="115" y="545"/>
                  </a:lnTo>
                  <a:lnTo>
                    <a:pt x="113" y="545"/>
                  </a:lnTo>
                  <a:lnTo>
                    <a:pt x="113" y="547"/>
                  </a:lnTo>
                  <a:lnTo>
                    <a:pt x="113" y="545"/>
                  </a:lnTo>
                  <a:lnTo>
                    <a:pt x="113" y="543"/>
                  </a:lnTo>
                  <a:lnTo>
                    <a:pt x="112" y="545"/>
                  </a:lnTo>
                  <a:lnTo>
                    <a:pt x="112" y="543"/>
                  </a:lnTo>
                  <a:lnTo>
                    <a:pt x="113" y="543"/>
                  </a:lnTo>
                  <a:lnTo>
                    <a:pt x="113" y="541"/>
                  </a:lnTo>
                  <a:lnTo>
                    <a:pt x="113" y="543"/>
                  </a:lnTo>
                  <a:lnTo>
                    <a:pt x="115" y="543"/>
                  </a:lnTo>
                  <a:lnTo>
                    <a:pt x="115" y="541"/>
                  </a:lnTo>
                  <a:lnTo>
                    <a:pt x="119" y="541"/>
                  </a:lnTo>
                  <a:lnTo>
                    <a:pt x="119" y="539"/>
                  </a:lnTo>
                  <a:lnTo>
                    <a:pt x="115" y="541"/>
                  </a:lnTo>
                  <a:lnTo>
                    <a:pt x="113" y="541"/>
                  </a:lnTo>
                  <a:lnTo>
                    <a:pt x="113" y="539"/>
                  </a:lnTo>
                  <a:lnTo>
                    <a:pt x="113" y="537"/>
                  </a:lnTo>
                  <a:lnTo>
                    <a:pt x="115" y="537"/>
                  </a:lnTo>
                  <a:lnTo>
                    <a:pt x="117" y="537"/>
                  </a:lnTo>
                  <a:lnTo>
                    <a:pt x="123" y="537"/>
                  </a:lnTo>
                  <a:lnTo>
                    <a:pt x="123" y="535"/>
                  </a:lnTo>
                  <a:lnTo>
                    <a:pt x="117" y="537"/>
                  </a:lnTo>
                  <a:lnTo>
                    <a:pt x="115" y="535"/>
                  </a:lnTo>
                  <a:lnTo>
                    <a:pt x="113" y="537"/>
                  </a:lnTo>
                  <a:lnTo>
                    <a:pt x="113" y="539"/>
                  </a:lnTo>
                  <a:lnTo>
                    <a:pt x="113" y="541"/>
                  </a:lnTo>
                  <a:lnTo>
                    <a:pt x="112" y="541"/>
                  </a:lnTo>
                  <a:lnTo>
                    <a:pt x="112" y="539"/>
                  </a:lnTo>
                  <a:lnTo>
                    <a:pt x="110" y="539"/>
                  </a:lnTo>
                  <a:lnTo>
                    <a:pt x="110" y="541"/>
                  </a:lnTo>
                  <a:lnTo>
                    <a:pt x="110" y="539"/>
                  </a:lnTo>
                  <a:lnTo>
                    <a:pt x="112" y="537"/>
                  </a:lnTo>
                  <a:lnTo>
                    <a:pt x="110" y="537"/>
                  </a:lnTo>
                  <a:lnTo>
                    <a:pt x="108" y="535"/>
                  </a:lnTo>
                  <a:lnTo>
                    <a:pt x="108" y="534"/>
                  </a:lnTo>
                  <a:lnTo>
                    <a:pt x="110" y="534"/>
                  </a:lnTo>
                  <a:lnTo>
                    <a:pt x="108" y="534"/>
                  </a:lnTo>
                  <a:lnTo>
                    <a:pt x="108" y="535"/>
                  </a:lnTo>
                  <a:lnTo>
                    <a:pt x="108" y="534"/>
                  </a:lnTo>
                  <a:lnTo>
                    <a:pt x="108" y="532"/>
                  </a:lnTo>
                  <a:lnTo>
                    <a:pt x="112" y="530"/>
                  </a:lnTo>
                  <a:lnTo>
                    <a:pt x="113" y="528"/>
                  </a:lnTo>
                  <a:lnTo>
                    <a:pt x="117" y="528"/>
                  </a:lnTo>
                  <a:lnTo>
                    <a:pt x="117" y="526"/>
                  </a:lnTo>
                  <a:lnTo>
                    <a:pt x="115" y="526"/>
                  </a:lnTo>
                  <a:lnTo>
                    <a:pt x="113" y="528"/>
                  </a:lnTo>
                  <a:lnTo>
                    <a:pt x="112" y="530"/>
                  </a:lnTo>
                  <a:lnTo>
                    <a:pt x="110" y="530"/>
                  </a:lnTo>
                  <a:lnTo>
                    <a:pt x="108" y="530"/>
                  </a:lnTo>
                  <a:lnTo>
                    <a:pt x="110" y="530"/>
                  </a:lnTo>
                  <a:lnTo>
                    <a:pt x="110" y="528"/>
                  </a:lnTo>
                  <a:lnTo>
                    <a:pt x="110" y="526"/>
                  </a:lnTo>
                  <a:lnTo>
                    <a:pt x="110" y="524"/>
                  </a:lnTo>
                  <a:lnTo>
                    <a:pt x="108" y="524"/>
                  </a:lnTo>
                  <a:lnTo>
                    <a:pt x="106" y="524"/>
                  </a:lnTo>
                  <a:lnTo>
                    <a:pt x="106" y="522"/>
                  </a:lnTo>
                  <a:lnTo>
                    <a:pt x="110" y="522"/>
                  </a:lnTo>
                  <a:lnTo>
                    <a:pt x="110" y="524"/>
                  </a:lnTo>
                  <a:lnTo>
                    <a:pt x="112" y="524"/>
                  </a:lnTo>
                  <a:lnTo>
                    <a:pt x="110" y="522"/>
                  </a:lnTo>
                  <a:lnTo>
                    <a:pt x="113" y="520"/>
                  </a:lnTo>
                  <a:lnTo>
                    <a:pt x="115" y="520"/>
                  </a:lnTo>
                  <a:lnTo>
                    <a:pt x="115" y="522"/>
                  </a:lnTo>
                  <a:lnTo>
                    <a:pt x="115" y="520"/>
                  </a:lnTo>
                  <a:lnTo>
                    <a:pt x="117" y="520"/>
                  </a:lnTo>
                  <a:lnTo>
                    <a:pt x="119" y="520"/>
                  </a:lnTo>
                  <a:lnTo>
                    <a:pt x="121" y="518"/>
                  </a:lnTo>
                  <a:lnTo>
                    <a:pt x="123" y="518"/>
                  </a:lnTo>
                  <a:lnTo>
                    <a:pt x="125" y="518"/>
                  </a:lnTo>
                  <a:lnTo>
                    <a:pt x="127" y="518"/>
                  </a:lnTo>
                  <a:lnTo>
                    <a:pt x="127" y="516"/>
                  </a:lnTo>
                  <a:lnTo>
                    <a:pt x="129" y="516"/>
                  </a:lnTo>
                  <a:lnTo>
                    <a:pt x="131" y="516"/>
                  </a:lnTo>
                  <a:lnTo>
                    <a:pt x="131" y="518"/>
                  </a:lnTo>
                  <a:lnTo>
                    <a:pt x="131" y="520"/>
                  </a:lnTo>
                  <a:lnTo>
                    <a:pt x="131" y="518"/>
                  </a:lnTo>
                  <a:lnTo>
                    <a:pt x="131" y="516"/>
                  </a:lnTo>
                  <a:lnTo>
                    <a:pt x="129" y="516"/>
                  </a:lnTo>
                  <a:lnTo>
                    <a:pt x="131" y="516"/>
                  </a:lnTo>
                  <a:lnTo>
                    <a:pt x="129" y="514"/>
                  </a:lnTo>
                  <a:lnTo>
                    <a:pt x="125" y="516"/>
                  </a:lnTo>
                  <a:lnTo>
                    <a:pt x="123" y="516"/>
                  </a:lnTo>
                  <a:lnTo>
                    <a:pt x="123" y="518"/>
                  </a:lnTo>
                  <a:lnTo>
                    <a:pt x="123" y="516"/>
                  </a:lnTo>
                  <a:lnTo>
                    <a:pt x="125" y="514"/>
                  </a:lnTo>
                  <a:lnTo>
                    <a:pt x="125" y="512"/>
                  </a:lnTo>
                  <a:lnTo>
                    <a:pt x="127" y="510"/>
                  </a:lnTo>
                  <a:lnTo>
                    <a:pt x="125" y="510"/>
                  </a:lnTo>
                  <a:lnTo>
                    <a:pt x="123" y="512"/>
                  </a:lnTo>
                  <a:lnTo>
                    <a:pt x="123" y="514"/>
                  </a:lnTo>
                  <a:lnTo>
                    <a:pt x="121" y="516"/>
                  </a:lnTo>
                  <a:lnTo>
                    <a:pt x="119" y="516"/>
                  </a:lnTo>
                  <a:lnTo>
                    <a:pt x="119" y="518"/>
                  </a:lnTo>
                  <a:lnTo>
                    <a:pt x="113" y="518"/>
                  </a:lnTo>
                  <a:lnTo>
                    <a:pt x="110" y="520"/>
                  </a:lnTo>
                  <a:lnTo>
                    <a:pt x="108" y="520"/>
                  </a:lnTo>
                  <a:lnTo>
                    <a:pt x="106" y="520"/>
                  </a:lnTo>
                  <a:lnTo>
                    <a:pt x="108" y="520"/>
                  </a:lnTo>
                  <a:lnTo>
                    <a:pt x="106" y="520"/>
                  </a:lnTo>
                  <a:lnTo>
                    <a:pt x="106" y="518"/>
                  </a:lnTo>
                  <a:lnTo>
                    <a:pt x="108" y="518"/>
                  </a:lnTo>
                  <a:lnTo>
                    <a:pt x="110" y="518"/>
                  </a:lnTo>
                  <a:lnTo>
                    <a:pt x="108" y="516"/>
                  </a:lnTo>
                  <a:lnTo>
                    <a:pt x="106" y="516"/>
                  </a:lnTo>
                  <a:lnTo>
                    <a:pt x="106" y="518"/>
                  </a:lnTo>
                  <a:lnTo>
                    <a:pt x="104" y="518"/>
                  </a:lnTo>
                  <a:lnTo>
                    <a:pt x="104" y="516"/>
                  </a:lnTo>
                  <a:lnTo>
                    <a:pt x="106" y="516"/>
                  </a:lnTo>
                  <a:lnTo>
                    <a:pt x="110" y="516"/>
                  </a:lnTo>
                  <a:lnTo>
                    <a:pt x="110" y="518"/>
                  </a:lnTo>
                  <a:lnTo>
                    <a:pt x="112" y="518"/>
                  </a:lnTo>
                  <a:lnTo>
                    <a:pt x="113" y="516"/>
                  </a:lnTo>
                  <a:lnTo>
                    <a:pt x="113" y="514"/>
                  </a:lnTo>
                  <a:lnTo>
                    <a:pt x="115" y="514"/>
                  </a:lnTo>
                  <a:lnTo>
                    <a:pt x="115" y="516"/>
                  </a:lnTo>
                  <a:lnTo>
                    <a:pt x="117" y="516"/>
                  </a:lnTo>
                  <a:lnTo>
                    <a:pt x="117" y="514"/>
                  </a:lnTo>
                  <a:lnTo>
                    <a:pt x="115" y="514"/>
                  </a:lnTo>
                  <a:lnTo>
                    <a:pt x="115" y="512"/>
                  </a:lnTo>
                  <a:lnTo>
                    <a:pt x="117" y="512"/>
                  </a:lnTo>
                  <a:lnTo>
                    <a:pt x="117" y="510"/>
                  </a:lnTo>
                  <a:lnTo>
                    <a:pt x="115" y="510"/>
                  </a:lnTo>
                  <a:lnTo>
                    <a:pt x="117" y="510"/>
                  </a:lnTo>
                  <a:lnTo>
                    <a:pt x="117" y="509"/>
                  </a:lnTo>
                  <a:lnTo>
                    <a:pt x="119" y="509"/>
                  </a:lnTo>
                  <a:lnTo>
                    <a:pt x="121" y="510"/>
                  </a:lnTo>
                  <a:lnTo>
                    <a:pt x="123" y="510"/>
                  </a:lnTo>
                  <a:lnTo>
                    <a:pt x="123" y="509"/>
                  </a:lnTo>
                  <a:lnTo>
                    <a:pt x="121" y="509"/>
                  </a:lnTo>
                  <a:lnTo>
                    <a:pt x="121" y="507"/>
                  </a:lnTo>
                  <a:lnTo>
                    <a:pt x="121" y="509"/>
                  </a:lnTo>
                  <a:lnTo>
                    <a:pt x="123" y="509"/>
                  </a:lnTo>
                  <a:lnTo>
                    <a:pt x="125" y="509"/>
                  </a:lnTo>
                  <a:lnTo>
                    <a:pt x="125" y="510"/>
                  </a:lnTo>
                  <a:lnTo>
                    <a:pt x="127" y="510"/>
                  </a:lnTo>
                  <a:lnTo>
                    <a:pt x="127" y="509"/>
                  </a:lnTo>
                  <a:lnTo>
                    <a:pt x="129" y="509"/>
                  </a:lnTo>
                  <a:lnTo>
                    <a:pt x="129" y="507"/>
                  </a:lnTo>
                  <a:lnTo>
                    <a:pt x="127" y="507"/>
                  </a:lnTo>
                  <a:lnTo>
                    <a:pt x="127" y="509"/>
                  </a:lnTo>
                  <a:lnTo>
                    <a:pt x="125" y="509"/>
                  </a:lnTo>
                  <a:lnTo>
                    <a:pt x="121" y="507"/>
                  </a:lnTo>
                  <a:lnTo>
                    <a:pt x="123" y="505"/>
                  </a:lnTo>
                  <a:lnTo>
                    <a:pt x="125" y="505"/>
                  </a:lnTo>
                  <a:lnTo>
                    <a:pt x="125" y="503"/>
                  </a:lnTo>
                  <a:lnTo>
                    <a:pt x="125" y="505"/>
                  </a:lnTo>
                  <a:lnTo>
                    <a:pt x="123" y="505"/>
                  </a:lnTo>
                  <a:lnTo>
                    <a:pt x="121" y="505"/>
                  </a:lnTo>
                  <a:lnTo>
                    <a:pt x="121" y="503"/>
                  </a:lnTo>
                  <a:lnTo>
                    <a:pt x="119" y="503"/>
                  </a:lnTo>
                  <a:lnTo>
                    <a:pt x="119" y="501"/>
                  </a:lnTo>
                  <a:lnTo>
                    <a:pt x="117" y="503"/>
                  </a:lnTo>
                  <a:lnTo>
                    <a:pt x="117" y="501"/>
                  </a:lnTo>
                  <a:lnTo>
                    <a:pt x="119" y="501"/>
                  </a:lnTo>
                  <a:lnTo>
                    <a:pt x="121" y="501"/>
                  </a:lnTo>
                  <a:lnTo>
                    <a:pt x="123" y="501"/>
                  </a:lnTo>
                  <a:lnTo>
                    <a:pt x="123" y="499"/>
                  </a:lnTo>
                  <a:lnTo>
                    <a:pt x="125" y="499"/>
                  </a:lnTo>
                  <a:lnTo>
                    <a:pt x="123" y="499"/>
                  </a:lnTo>
                  <a:lnTo>
                    <a:pt x="121" y="499"/>
                  </a:lnTo>
                  <a:lnTo>
                    <a:pt x="123" y="497"/>
                  </a:lnTo>
                  <a:lnTo>
                    <a:pt x="125" y="497"/>
                  </a:lnTo>
                  <a:lnTo>
                    <a:pt x="125" y="499"/>
                  </a:lnTo>
                  <a:lnTo>
                    <a:pt x="127" y="499"/>
                  </a:lnTo>
                  <a:lnTo>
                    <a:pt x="127" y="501"/>
                  </a:lnTo>
                  <a:lnTo>
                    <a:pt x="129" y="503"/>
                  </a:lnTo>
                  <a:lnTo>
                    <a:pt x="129" y="505"/>
                  </a:lnTo>
                  <a:lnTo>
                    <a:pt x="129" y="507"/>
                  </a:lnTo>
                  <a:lnTo>
                    <a:pt x="131" y="507"/>
                  </a:lnTo>
                  <a:lnTo>
                    <a:pt x="133" y="509"/>
                  </a:lnTo>
                  <a:lnTo>
                    <a:pt x="135" y="509"/>
                  </a:lnTo>
                  <a:lnTo>
                    <a:pt x="136" y="510"/>
                  </a:lnTo>
                  <a:lnTo>
                    <a:pt x="136" y="512"/>
                  </a:lnTo>
                  <a:lnTo>
                    <a:pt x="138" y="510"/>
                  </a:lnTo>
                  <a:lnTo>
                    <a:pt x="136" y="510"/>
                  </a:lnTo>
                  <a:lnTo>
                    <a:pt x="136" y="509"/>
                  </a:lnTo>
                  <a:lnTo>
                    <a:pt x="135" y="509"/>
                  </a:lnTo>
                  <a:lnTo>
                    <a:pt x="135" y="507"/>
                  </a:lnTo>
                  <a:lnTo>
                    <a:pt x="133" y="507"/>
                  </a:lnTo>
                  <a:lnTo>
                    <a:pt x="131" y="505"/>
                  </a:lnTo>
                  <a:lnTo>
                    <a:pt x="131" y="503"/>
                  </a:lnTo>
                  <a:lnTo>
                    <a:pt x="131" y="501"/>
                  </a:lnTo>
                  <a:lnTo>
                    <a:pt x="129" y="501"/>
                  </a:lnTo>
                  <a:lnTo>
                    <a:pt x="131" y="499"/>
                  </a:lnTo>
                  <a:lnTo>
                    <a:pt x="133" y="499"/>
                  </a:lnTo>
                  <a:lnTo>
                    <a:pt x="131" y="499"/>
                  </a:lnTo>
                  <a:lnTo>
                    <a:pt x="131" y="497"/>
                  </a:lnTo>
                  <a:lnTo>
                    <a:pt x="129" y="499"/>
                  </a:lnTo>
                  <a:lnTo>
                    <a:pt x="129" y="497"/>
                  </a:lnTo>
                  <a:lnTo>
                    <a:pt x="129" y="495"/>
                  </a:lnTo>
                  <a:lnTo>
                    <a:pt x="129" y="493"/>
                  </a:lnTo>
                  <a:lnTo>
                    <a:pt x="131" y="491"/>
                  </a:lnTo>
                  <a:lnTo>
                    <a:pt x="131" y="493"/>
                  </a:lnTo>
                  <a:lnTo>
                    <a:pt x="129" y="493"/>
                  </a:lnTo>
                  <a:lnTo>
                    <a:pt x="129" y="495"/>
                  </a:lnTo>
                  <a:lnTo>
                    <a:pt x="127" y="495"/>
                  </a:lnTo>
                  <a:lnTo>
                    <a:pt x="127" y="497"/>
                  </a:lnTo>
                  <a:lnTo>
                    <a:pt x="127" y="495"/>
                  </a:lnTo>
                  <a:lnTo>
                    <a:pt x="125" y="495"/>
                  </a:lnTo>
                  <a:lnTo>
                    <a:pt x="123" y="495"/>
                  </a:lnTo>
                  <a:lnTo>
                    <a:pt x="123" y="493"/>
                  </a:lnTo>
                  <a:lnTo>
                    <a:pt x="121" y="493"/>
                  </a:lnTo>
                  <a:lnTo>
                    <a:pt x="121" y="491"/>
                  </a:lnTo>
                  <a:lnTo>
                    <a:pt x="121" y="489"/>
                  </a:lnTo>
                  <a:lnTo>
                    <a:pt x="121" y="487"/>
                  </a:lnTo>
                  <a:lnTo>
                    <a:pt x="121" y="486"/>
                  </a:lnTo>
                  <a:lnTo>
                    <a:pt x="119" y="486"/>
                  </a:lnTo>
                  <a:lnTo>
                    <a:pt x="119" y="484"/>
                  </a:lnTo>
                  <a:lnTo>
                    <a:pt x="119" y="482"/>
                  </a:lnTo>
                  <a:lnTo>
                    <a:pt x="119" y="480"/>
                  </a:lnTo>
                  <a:lnTo>
                    <a:pt x="121" y="480"/>
                  </a:lnTo>
                  <a:lnTo>
                    <a:pt x="119" y="480"/>
                  </a:lnTo>
                  <a:lnTo>
                    <a:pt x="117" y="482"/>
                  </a:lnTo>
                  <a:lnTo>
                    <a:pt x="117" y="480"/>
                  </a:lnTo>
                  <a:lnTo>
                    <a:pt x="117" y="478"/>
                  </a:lnTo>
                  <a:lnTo>
                    <a:pt x="115" y="478"/>
                  </a:lnTo>
                  <a:lnTo>
                    <a:pt x="115" y="480"/>
                  </a:lnTo>
                  <a:lnTo>
                    <a:pt x="117" y="482"/>
                  </a:lnTo>
                  <a:lnTo>
                    <a:pt x="117" y="484"/>
                  </a:lnTo>
                  <a:lnTo>
                    <a:pt x="117" y="486"/>
                  </a:lnTo>
                  <a:lnTo>
                    <a:pt x="117" y="487"/>
                  </a:lnTo>
                  <a:lnTo>
                    <a:pt x="119" y="487"/>
                  </a:lnTo>
                  <a:lnTo>
                    <a:pt x="121" y="489"/>
                  </a:lnTo>
                  <a:lnTo>
                    <a:pt x="119" y="489"/>
                  </a:lnTo>
                  <a:lnTo>
                    <a:pt x="121" y="489"/>
                  </a:lnTo>
                  <a:lnTo>
                    <a:pt x="121" y="491"/>
                  </a:lnTo>
                  <a:lnTo>
                    <a:pt x="119" y="491"/>
                  </a:lnTo>
                  <a:lnTo>
                    <a:pt x="121" y="491"/>
                  </a:lnTo>
                  <a:lnTo>
                    <a:pt x="121" y="493"/>
                  </a:lnTo>
                  <a:lnTo>
                    <a:pt x="121" y="495"/>
                  </a:lnTo>
                  <a:lnTo>
                    <a:pt x="121" y="497"/>
                  </a:lnTo>
                  <a:lnTo>
                    <a:pt x="121" y="495"/>
                  </a:lnTo>
                  <a:lnTo>
                    <a:pt x="119" y="495"/>
                  </a:lnTo>
                  <a:lnTo>
                    <a:pt x="117" y="499"/>
                  </a:lnTo>
                  <a:lnTo>
                    <a:pt x="115" y="499"/>
                  </a:lnTo>
                  <a:lnTo>
                    <a:pt x="115" y="501"/>
                  </a:lnTo>
                  <a:lnTo>
                    <a:pt x="113" y="501"/>
                  </a:lnTo>
                  <a:lnTo>
                    <a:pt x="112" y="501"/>
                  </a:lnTo>
                  <a:lnTo>
                    <a:pt x="113" y="499"/>
                  </a:lnTo>
                  <a:lnTo>
                    <a:pt x="113" y="497"/>
                  </a:lnTo>
                  <a:lnTo>
                    <a:pt x="113" y="495"/>
                  </a:lnTo>
                  <a:lnTo>
                    <a:pt x="115" y="495"/>
                  </a:lnTo>
                  <a:lnTo>
                    <a:pt x="115" y="497"/>
                  </a:lnTo>
                  <a:lnTo>
                    <a:pt x="115" y="495"/>
                  </a:lnTo>
                  <a:lnTo>
                    <a:pt x="113" y="495"/>
                  </a:lnTo>
                  <a:lnTo>
                    <a:pt x="112" y="495"/>
                  </a:lnTo>
                  <a:lnTo>
                    <a:pt x="112" y="497"/>
                  </a:lnTo>
                  <a:lnTo>
                    <a:pt x="112" y="499"/>
                  </a:lnTo>
                  <a:lnTo>
                    <a:pt x="110" y="499"/>
                  </a:lnTo>
                  <a:lnTo>
                    <a:pt x="110" y="501"/>
                  </a:lnTo>
                  <a:lnTo>
                    <a:pt x="110" y="499"/>
                  </a:lnTo>
                  <a:lnTo>
                    <a:pt x="110" y="501"/>
                  </a:lnTo>
                  <a:lnTo>
                    <a:pt x="110" y="505"/>
                  </a:lnTo>
                  <a:lnTo>
                    <a:pt x="108" y="505"/>
                  </a:lnTo>
                  <a:lnTo>
                    <a:pt x="108" y="507"/>
                  </a:lnTo>
                  <a:lnTo>
                    <a:pt x="106" y="509"/>
                  </a:lnTo>
                  <a:lnTo>
                    <a:pt x="106" y="510"/>
                  </a:lnTo>
                  <a:lnTo>
                    <a:pt x="104" y="510"/>
                  </a:lnTo>
                  <a:lnTo>
                    <a:pt x="106" y="510"/>
                  </a:lnTo>
                  <a:lnTo>
                    <a:pt x="104" y="510"/>
                  </a:lnTo>
                  <a:lnTo>
                    <a:pt x="104" y="512"/>
                  </a:lnTo>
                  <a:lnTo>
                    <a:pt x="106" y="512"/>
                  </a:lnTo>
                  <a:lnTo>
                    <a:pt x="104" y="512"/>
                  </a:lnTo>
                  <a:lnTo>
                    <a:pt x="104" y="514"/>
                  </a:lnTo>
                  <a:lnTo>
                    <a:pt x="102" y="516"/>
                  </a:lnTo>
                  <a:lnTo>
                    <a:pt x="100" y="516"/>
                  </a:lnTo>
                  <a:lnTo>
                    <a:pt x="98" y="516"/>
                  </a:lnTo>
                  <a:lnTo>
                    <a:pt x="98" y="514"/>
                  </a:lnTo>
                  <a:lnTo>
                    <a:pt x="98" y="516"/>
                  </a:lnTo>
                  <a:lnTo>
                    <a:pt x="98" y="514"/>
                  </a:lnTo>
                  <a:lnTo>
                    <a:pt x="98" y="512"/>
                  </a:lnTo>
                  <a:lnTo>
                    <a:pt x="98" y="510"/>
                  </a:lnTo>
                  <a:lnTo>
                    <a:pt x="98" y="509"/>
                  </a:lnTo>
                  <a:lnTo>
                    <a:pt x="96" y="509"/>
                  </a:lnTo>
                  <a:lnTo>
                    <a:pt x="96" y="507"/>
                  </a:lnTo>
                  <a:lnTo>
                    <a:pt x="98" y="507"/>
                  </a:lnTo>
                  <a:lnTo>
                    <a:pt x="100" y="507"/>
                  </a:lnTo>
                  <a:lnTo>
                    <a:pt x="100" y="505"/>
                  </a:lnTo>
                  <a:lnTo>
                    <a:pt x="98" y="505"/>
                  </a:lnTo>
                  <a:lnTo>
                    <a:pt x="98" y="503"/>
                  </a:lnTo>
                  <a:lnTo>
                    <a:pt x="100" y="503"/>
                  </a:lnTo>
                  <a:lnTo>
                    <a:pt x="100" y="501"/>
                  </a:lnTo>
                  <a:lnTo>
                    <a:pt x="98" y="503"/>
                  </a:lnTo>
                  <a:lnTo>
                    <a:pt x="98" y="501"/>
                  </a:lnTo>
                  <a:lnTo>
                    <a:pt x="96" y="501"/>
                  </a:lnTo>
                  <a:lnTo>
                    <a:pt x="98" y="501"/>
                  </a:lnTo>
                  <a:lnTo>
                    <a:pt x="100" y="501"/>
                  </a:lnTo>
                  <a:lnTo>
                    <a:pt x="98" y="501"/>
                  </a:lnTo>
                  <a:lnTo>
                    <a:pt x="98" y="499"/>
                  </a:lnTo>
                  <a:lnTo>
                    <a:pt x="98" y="497"/>
                  </a:lnTo>
                  <a:lnTo>
                    <a:pt x="100" y="497"/>
                  </a:lnTo>
                  <a:lnTo>
                    <a:pt x="100" y="495"/>
                  </a:lnTo>
                  <a:lnTo>
                    <a:pt x="102" y="495"/>
                  </a:lnTo>
                  <a:lnTo>
                    <a:pt x="102" y="493"/>
                  </a:lnTo>
                  <a:lnTo>
                    <a:pt x="104" y="491"/>
                  </a:lnTo>
                  <a:lnTo>
                    <a:pt x="104" y="493"/>
                  </a:lnTo>
                  <a:lnTo>
                    <a:pt x="106" y="491"/>
                  </a:lnTo>
                  <a:lnTo>
                    <a:pt x="108" y="491"/>
                  </a:lnTo>
                  <a:lnTo>
                    <a:pt x="110" y="489"/>
                  </a:lnTo>
                  <a:lnTo>
                    <a:pt x="110" y="487"/>
                  </a:lnTo>
                  <a:lnTo>
                    <a:pt x="112" y="487"/>
                  </a:lnTo>
                  <a:lnTo>
                    <a:pt x="112" y="486"/>
                  </a:lnTo>
                  <a:lnTo>
                    <a:pt x="112" y="487"/>
                  </a:lnTo>
                  <a:lnTo>
                    <a:pt x="110" y="487"/>
                  </a:lnTo>
                  <a:lnTo>
                    <a:pt x="108" y="487"/>
                  </a:lnTo>
                  <a:lnTo>
                    <a:pt x="108" y="489"/>
                  </a:lnTo>
                  <a:lnTo>
                    <a:pt x="106" y="489"/>
                  </a:lnTo>
                  <a:lnTo>
                    <a:pt x="106" y="491"/>
                  </a:lnTo>
                  <a:lnTo>
                    <a:pt x="104" y="491"/>
                  </a:lnTo>
                  <a:lnTo>
                    <a:pt x="106" y="491"/>
                  </a:lnTo>
                  <a:lnTo>
                    <a:pt x="106" y="489"/>
                  </a:lnTo>
                  <a:lnTo>
                    <a:pt x="106" y="487"/>
                  </a:lnTo>
                  <a:lnTo>
                    <a:pt x="108" y="487"/>
                  </a:lnTo>
                  <a:lnTo>
                    <a:pt x="106" y="487"/>
                  </a:lnTo>
                  <a:lnTo>
                    <a:pt x="106" y="486"/>
                  </a:lnTo>
                  <a:lnTo>
                    <a:pt x="104" y="486"/>
                  </a:lnTo>
                  <a:lnTo>
                    <a:pt x="104" y="487"/>
                  </a:lnTo>
                  <a:lnTo>
                    <a:pt x="104" y="489"/>
                  </a:lnTo>
                  <a:lnTo>
                    <a:pt x="102" y="489"/>
                  </a:lnTo>
                  <a:lnTo>
                    <a:pt x="104" y="489"/>
                  </a:lnTo>
                  <a:lnTo>
                    <a:pt x="104" y="491"/>
                  </a:lnTo>
                  <a:lnTo>
                    <a:pt x="104" y="493"/>
                  </a:lnTo>
                  <a:lnTo>
                    <a:pt x="104" y="491"/>
                  </a:lnTo>
                  <a:lnTo>
                    <a:pt x="102" y="491"/>
                  </a:lnTo>
                  <a:lnTo>
                    <a:pt x="102" y="493"/>
                  </a:lnTo>
                  <a:lnTo>
                    <a:pt x="100" y="493"/>
                  </a:lnTo>
                  <a:lnTo>
                    <a:pt x="98" y="495"/>
                  </a:lnTo>
                  <a:lnTo>
                    <a:pt x="98" y="493"/>
                  </a:lnTo>
                  <a:lnTo>
                    <a:pt x="100" y="493"/>
                  </a:lnTo>
                  <a:lnTo>
                    <a:pt x="100" y="491"/>
                  </a:lnTo>
                  <a:lnTo>
                    <a:pt x="100" y="489"/>
                  </a:lnTo>
                  <a:lnTo>
                    <a:pt x="98" y="489"/>
                  </a:lnTo>
                  <a:lnTo>
                    <a:pt x="100" y="491"/>
                  </a:lnTo>
                  <a:lnTo>
                    <a:pt x="98" y="493"/>
                  </a:lnTo>
                  <a:lnTo>
                    <a:pt x="96" y="495"/>
                  </a:lnTo>
                  <a:lnTo>
                    <a:pt x="96" y="493"/>
                  </a:lnTo>
                  <a:lnTo>
                    <a:pt x="98" y="491"/>
                  </a:lnTo>
                  <a:lnTo>
                    <a:pt x="96" y="491"/>
                  </a:lnTo>
                  <a:lnTo>
                    <a:pt x="96" y="489"/>
                  </a:lnTo>
                  <a:lnTo>
                    <a:pt x="98" y="489"/>
                  </a:lnTo>
                  <a:lnTo>
                    <a:pt x="100" y="489"/>
                  </a:lnTo>
                  <a:lnTo>
                    <a:pt x="100" y="487"/>
                  </a:lnTo>
                  <a:lnTo>
                    <a:pt x="98" y="487"/>
                  </a:lnTo>
                  <a:lnTo>
                    <a:pt x="98" y="486"/>
                  </a:lnTo>
                  <a:lnTo>
                    <a:pt x="98" y="487"/>
                  </a:lnTo>
                  <a:lnTo>
                    <a:pt x="98" y="486"/>
                  </a:lnTo>
                  <a:lnTo>
                    <a:pt x="96" y="486"/>
                  </a:lnTo>
                  <a:lnTo>
                    <a:pt x="98" y="486"/>
                  </a:lnTo>
                  <a:lnTo>
                    <a:pt x="96" y="484"/>
                  </a:lnTo>
                  <a:lnTo>
                    <a:pt x="96" y="482"/>
                  </a:lnTo>
                  <a:lnTo>
                    <a:pt x="96" y="484"/>
                  </a:lnTo>
                  <a:lnTo>
                    <a:pt x="98" y="484"/>
                  </a:lnTo>
                  <a:lnTo>
                    <a:pt x="98" y="482"/>
                  </a:lnTo>
                  <a:lnTo>
                    <a:pt x="96" y="482"/>
                  </a:lnTo>
                  <a:lnTo>
                    <a:pt x="96" y="480"/>
                  </a:lnTo>
                  <a:lnTo>
                    <a:pt x="98" y="480"/>
                  </a:lnTo>
                  <a:lnTo>
                    <a:pt x="98" y="476"/>
                  </a:lnTo>
                  <a:lnTo>
                    <a:pt x="100" y="474"/>
                  </a:lnTo>
                  <a:lnTo>
                    <a:pt x="98" y="476"/>
                  </a:lnTo>
                  <a:lnTo>
                    <a:pt x="98" y="478"/>
                  </a:lnTo>
                  <a:lnTo>
                    <a:pt x="96" y="478"/>
                  </a:lnTo>
                  <a:lnTo>
                    <a:pt x="96" y="480"/>
                  </a:lnTo>
                  <a:lnTo>
                    <a:pt x="94" y="480"/>
                  </a:lnTo>
                  <a:lnTo>
                    <a:pt x="94" y="478"/>
                  </a:lnTo>
                  <a:lnTo>
                    <a:pt x="96" y="478"/>
                  </a:lnTo>
                  <a:lnTo>
                    <a:pt x="96" y="476"/>
                  </a:lnTo>
                  <a:lnTo>
                    <a:pt x="96" y="474"/>
                  </a:lnTo>
                  <a:lnTo>
                    <a:pt x="96" y="476"/>
                  </a:lnTo>
                  <a:lnTo>
                    <a:pt x="94" y="476"/>
                  </a:lnTo>
                  <a:lnTo>
                    <a:pt x="94" y="474"/>
                  </a:lnTo>
                  <a:lnTo>
                    <a:pt x="94" y="476"/>
                  </a:lnTo>
                  <a:lnTo>
                    <a:pt x="92" y="478"/>
                  </a:lnTo>
                  <a:lnTo>
                    <a:pt x="92" y="480"/>
                  </a:lnTo>
                  <a:lnTo>
                    <a:pt x="90" y="480"/>
                  </a:lnTo>
                  <a:lnTo>
                    <a:pt x="92" y="480"/>
                  </a:lnTo>
                  <a:lnTo>
                    <a:pt x="92" y="478"/>
                  </a:lnTo>
                  <a:lnTo>
                    <a:pt x="92" y="476"/>
                  </a:lnTo>
                  <a:lnTo>
                    <a:pt x="90" y="474"/>
                  </a:lnTo>
                  <a:lnTo>
                    <a:pt x="92" y="474"/>
                  </a:lnTo>
                  <a:lnTo>
                    <a:pt x="92" y="472"/>
                  </a:lnTo>
                  <a:lnTo>
                    <a:pt x="94" y="472"/>
                  </a:lnTo>
                  <a:lnTo>
                    <a:pt x="96" y="472"/>
                  </a:lnTo>
                  <a:lnTo>
                    <a:pt x="96" y="470"/>
                  </a:lnTo>
                  <a:lnTo>
                    <a:pt x="98" y="470"/>
                  </a:lnTo>
                  <a:lnTo>
                    <a:pt x="100" y="468"/>
                  </a:lnTo>
                  <a:lnTo>
                    <a:pt x="102" y="466"/>
                  </a:lnTo>
                  <a:lnTo>
                    <a:pt x="102" y="464"/>
                  </a:lnTo>
                  <a:lnTo>
                    <a:pt x="104" y="464"/>
                  </a:lnTo>
                  <a:lnTo>
                    <a:pt x="102" y="464"/>
                  </a:lnTo>
                  <a:lnTo>
                    <a:pt x="102" y="463"/>
                  </a:lnTo>
                  <a:lnTo>
                    <a:pt x="104" y="461"/>
                  </a:lnTo>
                  <a:lnTo>
                    <a:pt x="108" y="459"/>
                  </a:lnTo>
                  <a:lnTo>
                    <a:pt x="113" y="459"/>
                  </a:lnTo>
                  <a:lnTo>
                    <a:pt x="115" y="459"/>
                  </a:lnTo>
                  <a:lnTo>
                    <a:pt x="115" y="457"/>
                  </a:lnTo>
                  <a:lnTo>
                    <a:pt x="117" y="459"/>
                  </a:lnTo>
                  <a:lnTo>
                    <a:pt x="119" y="461"/>
                  </a:lnTo>
                  <a:lnTo>
                    <a:pt x="121" y="461"/>
                  </a:lnTo>
                  <a:lnTo>
                    <a:pt x="123" y="461"/>
                  </a:lnTo>
                  <a:lnTo>
                    <a:pt x="121" y="461"/>
                  </a:lnTo>
                  <a:lnTo>
                    <a:pt x="119" y="461"/>
                  </a:lnTo>
                  <a:lnTo>
                    <a:pt x="119" y="459"/>
                  </a:lnTo>
                  <a:lnTo>
                    <a:pt x="121" y="459"/>
                  </a:lnTo>
                  <a:lnTo>
                    <a:pt x="119" y="459"/>
                  </a:lnTo>
                  <a:lnTo>
                    <a:pt x="117" y="459"/>
                  </a:lnTo>
                  <a:lnTo>
                    <a:pt x="117" y="457"/>
                  </a:lnTo>
                  <a:lnTo>
                    <a:pt x="115" y="457"/>
                  </a:lnTo>
                  <a:lnTo>
                    <a:pt x="112" y="457"/>
                  </a:lnTo>
                  <a:lnTo>
                    <a:pt x="110" y="457"/>
                  </a:lnTo>
                  <a:lnTo>
                    <a:pt x="102" y="463"/>
                  </a:lnTo>
                  <a:lnTo>
                    <a:pt x="100" y="463"/>
                  </a:lnTo>
                  <a:lnTo>
                    <a:pt x="100" y="461"/>
                  </a:lnTo>
                  <a:lnTo>
                    <a:pt x="100" y="463"/>
                  </a:lnTo>
                  <a:lnTo>
                    <a:pt x="100" y="464"/>
                  </a:lnTo>
                  <a:lnTo>
                    <a:pt x="102" y="464"/>
                  </a:lnTo>
                  <a:lnTo>
                    <a:pt x="100" y="466"/>
                  </a:lnTo>
                  <a:lnTo>
                    <a:pt x="98" y="468"/>
                  </a:lnTo>
                  <a:lnTo>
                    <a:pt x="96" y="468"/>
                  </a:lnTo>
                  <a:lnTo>
                    <a:pt x="96" y="470"/>
                  </a:lnTo>
                  <a:lnTo>
                    <a:pt x="94" y="470"/>
                  </a:lnTo>
                  <a:lnTo>
                    <a:pt x="92" y="472"/>
                  </a:lnTo>
                  <a:lnTo>
                    <a:pt x="90" y="470"/>
                  </a:lnTo>
                  <a:lnTo>
                    <a:pt x="92" y="468"/>
                  </a:lnTo>
                  <a:lnTo>
                    <a:pt x="92" y="466"/>
                  </a:lnTo>
                  <a:lnTo>
                    <a:pt x="92" y="468"/>
                  </a:lnTo>
                  <a:lnTo>
                    <a:pt x="90" y="468"/>
                  </a:lnTo>
                  <a:lnTo>
                    <a:pt x="90" y="466"/>
                  </a:lnTo>
                  <a:lnTo>
                    <a:pt x="92" y="464"/>
                  </a:lnTo>
                  <a:lnTo>
                    <a:pt x="92" y="463"/>
                  </a:lnTo>
                  <a:lnTo>
                    <a:pt x="92" y="461"/>
                  </a:lnTo>
                  <a:lnTo>
                    <a:pt x="92" y="463"/>
                  </a:lnTo>
                  <a:lnTo>
                    <a:pt x="90" y="464"/>
                  </a:lnTo>
                  <a:lnTo>
                    <a:pt x="90" y="466"/>
                  </a:lnTo>
                  <a:lnTo>
                    <a:pt x="88" y="466"/>
                  </a:lnTo>
                  <a:lnTo>
                    <a:pt x="88" y="468"/>
                  </a:lnTo>
                  <a:lnTo>
                    <a:pt x="88" y="466"/>
                  </a:lnTo>
                  <a:lnTo>
                    <a:pt x="87" y="466"/>
                  </a:lnTo>
                  <a:lnTo>
                    <a:pt x="87" y="464"/>
                  </a:lnTo>
                  <a:lnTo>
                    <a:pt x="88" y="464"/>
                  </a:lnTo>
                  <a:lnTo>
                    <a:pt x="88" y="463"/>
                  </a:lnTo>
                  <a:lnTo>
                    <a:pt x="88" y="464"/>
                  </a:lnTo>
                  <a:lnTo>
                    <a:pt x="87" y="464"/>
                  </a:lnTo>
                  <a:lnTo>
                    <a:pt x="90" y="463"/>
                  </a:lnTo>
                  <a:lnTo>
                    <a:pt x="90" y="461"/>
                  </a:lnTo>
                  <a:lnTo>
                    <a:pt x="88" y="463"/>
                  </a:lnTo>
                  <a:lnTo>
                    <a:pt x="87" y="463"/>
                  </a:lnTo>
                  <a:lnTo>
                    <a:pt x="88" y="461"/>
                  </a:lnTo>
                  <a:lnTo>
                    <a:pt x="90" y="461"/>
                  </a:lnTo>
                  <a:lnTo>
                    <a:pt x="88" y="459"/>
                  </a:lnTo>
                  <a:lnTo>
                    <a:pt x="88" y="457"/>
                  </a:lnTo>
                  <a:lnTo>
                    <a:pt x="88" y="461"/>
                  </a:lnTo>
                  <a:lnTo>
                    <a:pt x="87" y="461"/>
                  </a:lnTo>
                  <a:lnTo>
                    <a:pt x="85" y="461"/>
                  </a:lnTo>
                  <a:lnTo>
                    <a:pt x="81" y="461"/>
                  </a:lnTo>
                  <a:lnTo>
                    <a:pt x="81" y="459"/>
                  </a:lnTo>
                  <a:lnTo>
                    <a:pt x="83" y="459"/>
                  </a:lnTo>
                  <a:lnTo>
                    <a:pt x="85" y="459"/>
                  </a:lnTo>
                  <a:lnTo>
                    <a:pt x="85" y="457"/>
                  </a:lnTo>
                  <a:lnTo>
                    <a:pt x="87" y="457"/>
                  </a:lnTo>
                  <a:lnTo>
                    <a:pt x="85" y="457"/>
                  </a:lnTo>
                  <a:lnTo>
                    <a:pt x="83" y="459"/>
                  </a:lnTo>
                  <a:lnTo>
                    <a:pt x="81" y="459"/>
                  </a:lnTo>
                  <a:lnTo>
                    <a:pt x="79" y="459"/>
                  </a:lnTo>
                  <a:lnTo>
                    <a:pt x="81" y="459"/>
                  </a:lnTo>
                  <a:lnTo>
                    <a:pt x="81" y="457"/>
                  </a:lnTo>
                  <a:lnTo>
                    <a:pt x="83" y="457"/>
                  </a:lnTo>
                  <a:lnTo>
                    <a:pt x="83" y="455"/>
                  </a:lnTo>
                  <a:lnTo>
                    <a:pt x="83" y="457"/>
                  </a:lnTo>
                  <a:lnTo>
                    <a:pt x="83" y="455"/>
                  </a:lnTo>
                  <a:lnTo>
                    <a:pt x="83" y="453"/>
                  </a:lnTo>
                  <a:lnTo>
                    <a:pt x="85" y="453"/>
                  </a:lnTo>
                  <a:lnTo>
                    <a:pt x="87" y="453"/>
                  </a:lnTo>
                  <a:lnTo>
                    <a:pt x="87" y="451"/>
                  </a:lnTo>
                  <a:lnTo>
                    <a:pt x="88" y="451"/>
                  </a:lnTo>
                  <a:lnTo>
                    <a:pt x="90" y="451"/>
                  </a:lnTo>
                  <a:lnTo>
                    <a:pt x="90" y="453"/>
                  </a:lnTo>
                  <a:lnTo>
                    <a:pt x="94" y="453"/>
                  </a:lnTo>
                  <a:lnTo>
                    <a:pt x="94" y="455"/>
                  </a:lnTo>
                  <a:lnTo>
                    <a:pt x="96" y="455"/>
                  </a:lnTo>
                  <a:lnTo>
                    <a:pt x="96" y="453"/>
                  </a:lnTo>
                  <a:lnTo>
                    <a:pt x="96" y="451"/>
                  </a:lnTo>
                  <a:lnTo>
                    <a:pt x="100" y="449"/>
                  </a:lnTo>
                  <a:lnTo>
                    <a:pt x="102" y="449"/>
                  </a:lnTo>
                  <a:lnTo>
                    <a:pt x="104" y="451"/>
                  </a:lnTo>
                  <a:lnTo>
                    <a:pt x="104" y="449"/>
                  </a:lnTo>
                  <a:lnTo>
                    <a:pt x="102" y="449"/>
                  </a:lnTo>
                  <a:lnTo>
                    <a:pt x="102" y="447"/>
                  </a:lnTo>
                  <a:lnTo>
                    <a:pt x="104" y="447"/>
                  </a:lnTo>
                  <a:lnTo>
                    <a:pt x="104" y="445"/>
                  </a:lnTo>
                  <a:lnTo>
                    <a:pt x="98" y="449"/>
                  </a:lnTo>
                  <a:lnTo>
                    <a:pt x="96" y="449"/>
                  </a:lnTo>
                  <a:lnTo>
                    <a:pt x="96" y="451"/>
                  </a:lnTo>
                  <a:lnTo>
                    <a:pt x="94" y="453"/>
                  </a:lnTo>
                  <a:lnTo>
                    <a:pt x="92" y="453"/>
                  </a:lnTo>
                  <a:lnTo>
                    <a:pt x="90" y="453"/>
                  </a:lnTo>
                  <a:lnTo>
                    <a:pt x="90" y="451"/>
                  </a:lnTo>
                  <a:lnTo>
                    <a:pt x="90" y="449"/>
                  </a:lnTo>
                  <a:lnTo>
                    <a:pt x="92" y="449"/>
                  </a:lnTo>
                  <a:lnTo>
                    <a:pt x="90" y="449"/>
                  </a:lnTo>
                  <a:lnTo>
                    <a:pt x="88" y="449"/>
                  </a:lnTo>
                  <a:lnTo>
                    <a:pt x="88" y="451"/>
                  </a:lnTo>
                  <a:lnTo>
                    <a:pt x="88" y="449"/>
                  </a:lnTo>
                  <a:lnTo>
                    <a:pt x="87" y="449"/>
                  </a:lnTo>
                  <a:lnTo>
                    <a:pt x="87" y="451"/>
                  </a:lnTo>
                  <a:lnTo>
                    <a:pt x="85" y="453"/>
                  </a:lnTo>
                  <a:lnTo>
                    <a:pt x="81" y="455"/>
                  </a:lnTo>
                  <a:lnTo>
                    <a:pt x="81" y="453"/>
                  </a:lnTo>
                  <a:lnTo>
                    <a:pt x="79" y="453"/>
                  </a:lnTo>
                  <a:lnTo>
                    <a:pt x="79" y="451"/>
                  </a:lnTo>
                  <a:lnTo>
                    <a:pt x="83" y="451"/>
                  </a:lnTo>
                  <a:lnTo>
                    <a:pt x="83" y="449"/>
                  </a:lnTo>
                  <a:lnTo>
                    <a:pt x="87" y="447"/>
                  </a:lnTo>
                  <a:lnTo>
                    <a:pt x="85" y="447"/>
                  </a:lnTo>
                  <a:lnTo>
                    <a:pt x="83" y="449"/>
                  </a:lnTo>
                  <a:lnTo>
                    <a:pt x="79" y="451"/>
                  </a:lnTo>
                  <a:lnTo>
                    <a:pt x="81" y="451"/>
                  </a:lnTo>
                  <a:lnTo>
                    <a:pt x="79" y="451"/>
                  </a:lnTo>
                  <a:lnTo>
                    <a:pt x="77" y="451"/>
                  </a:lnTo>
                  <a:lnTo>
                    <a:pt x="77" y="449"/>
                  </a:lnTo>
                  <a:lnTo>
                    <a:pt x="79" y="449"/>
                  </a:lnTo>
                  <a:lnTo>
                    <a:pt x="83" y="447"/>
                  </a:lnTo>
                  <a:lnTo>
                    <a:pt x="81" y="447"/>
                  </a:lnTo>
                  <a:lnTo>
                    <a:pt x="79" y="447"/>
                  </a:lnTo>
                  <a:lnTo>
                    <a:pt x="77" y="447"/>
                  </a:lnTo>
                  <a:lnTo>
                    <a:pt x="77" y="445"/>
                  </a:lnTo>
                  <a:lnTo>
                    <a:pt x="83" y="443"/>
                  </a:lnTo>
                  <a:lnTo>
                    <a:pt x="85" y="441"/>
                  </a:lnTo>
                  <a:lnTo>
                    <a:pt x="88" y="438"/>
                  </a:lnTo>
                  <a:lnTo>
                    <a:pt x="88" y="436"/>
                  </a:lnTo>
                  <a:lnTo>
                    <a:pt x="92" y="434"/>
                  </a:lnTo>
                  <a:lnTo>
                    <a:pt x="94" y="432"/>
                  </a:lnTo>
                  <a:lnTo>
                    <a:pt x="96" y="430"/>
                  </a:lnTo>
                  <a:lnTo>
                    <a:pt x="98" y="430"/>
                  </a:lnTo>
                  <a:lnTo>
                    <a:pt x="100" y="430"/>
                  </a:lnTo>
                  <a:lnTo>
                    <a:pt x="100" y="428"/>
                  </a:lnTo>
                  <a:lnTo>
                    <a:pt x="100" y="426"/>
                  </a:lnTo>
                  <a:lnTo>
                    <a:pt x="100" y="424"/>
                  </a:lnTo>
                  <a:lnTo>
                    <a:pt x="102" y="422"/>
                  </a:lnTo>
                  <a:lnTo>
                    <a:pt x="104" y="422"/>
                  </a:lnTo>
                  <a:lnTo>
                    <a:pt x="106" y="420"/>
                  </a:lnTo>
                  <a:lnTo>
                    <a:pt x="108" y="420"/>
                  </a:lnTo>
                  <a:lnTo>
                    <a:pt x="110" y="420"/>
                  </a:lnTo>
                  <a:lnTo>
                    <a:pt x="108" y="420"/>
                  </a:lnTo>
                  <a:lnTo>
                    <a:pt x="108" y="418"/>
                  </a:lnTo>
                  <a:lnTo>
                    <a:pt x="110" y="418"/>
                  </a:lnTo>
                  <a:lnTo>
                    <a:pt x="110" y="416"/>
                  </a:lnTo>
                  <a:lnTo>
                    <a:pt x="112" y="415"/>
                  </a:lnTo>
                  <a:lnTo>
                    <a:pt x="113" y="415"/>
                  </a:lnTo>
                  <a:lnTo>
                    <a:pt x="113" y="413"/>
                  </a:lnTo>
                  <a:lnTo>
                    <a:pt x="115" y="415"/>
                  </a:lnTo>
                  <a:lnTo>
                    <a:pt x="117" y="416"/>
                  </a:lnTo>
                  <a:lnTo>
                    <a:pt x="121" y="415"/>
                  </a:lnTo>
                  <a:lnTo>
                    <a:pt x="123" y="415"/>
                  </a:lnTo>
                  <a:lnTo>
                    <a:pt x="125" y="416"/>
                  </a:lnTo>
                  <a:lnTo>
                    <a:pt x="127" y="415"/>
                  </a:lnTo>
                  <a:lnTo>
                    <a:pt x="123" y="415"/>
                  </a:lnTo>
                  <a:lnTo>
                    <a:pt x="121" y="415"/>
                  </a:lnTo>
                  <a:lnTo>
                    <a:pt x="119" y="415"/>
                  </a:lnTo>
                  <a:lnTo>
                    <a:pt x="115" y="413"/>
                  </a:lnTo>
                  <a:lnTo>
                    <a:pt x="115" y="411"/>
                  </a:lnTo>
                  <a:lnTo>
                    <a:pt x="117" y="411"/>
                  </a:lnTo>
                  <a:lnTo>
                    <a:pt x="119" y="409"/>
                  </a:lnTo>
                  <a:lnTo>
                    <a:pt x="121" y="409"/>
                  </a:lnTo>
                  <a:lnTo>
                    <a:pt x="123" y="409"/>
                  </a:lnTo>
                  <a:lnTo>
                    <a:pt x="125" y="409"/>
                  </a:lnTo>
                  <a:lnTo>
                    <a:pt x="127" y="409"/>
                  </a:lnTo>
                  <a:lnTo>
                    <a:pt x="129" y="411"/>
                  </a:lnTo>
                  <a:lnTo>
                    <a:pt x="131" y="411"/>
                  </a:lnTo>
                  <a:lnTo>
                    <a:pt x="131" y="409"/>
                  </a:lnTo>
                  <a:lnTo>
                    <a:pt x="129" y="409"/>
                  </a:lnTo>
                  <a:lnTo>
                    <a:pt x="127" y="409"/>
                  </a:lnTo>
                  <a:lnTo>
                    <a:pt x="125" y="409"/>
                  </a:lnTo>
                  <a:lnTo>
                    <a:pt x="123" y="409"/>
                  </a:lnTo>
                  <a:lnTo>
                    <a:pt x="121" y="409"/>
                  </a:lnTo>
                  <a:lnTo>
                    <a:pt x="121" y="407"/>
                  </a:lnTo>
                  <a:lnTo>
                    <a:pt x="123" y="407"/>
                  </a:lnTo>
                  <a:lnTo>
                    <a:pt x="127" y="407"/>
                  </a:lnTo>
                  <a:lnTo>
                    <a:pt x="127" y="405"/>
                  </a:lnTo>
                  <a:lnTo>
                    <a:pt x="123" y="407"/>
                  </a:lnTo>
                  <a:lnTo>
                    <a:pt x="121" y="409"/>
                  </a:lnTo>
                  <a:lnTo>
                    <a:pt x="119" y="409"/>
                  </a:lnTo>
                  <a:lnTo>
                    <a:pt x="117" y="409"/>
                  </a:lnTo>
                  <a:lnTo>
                    <a:pt x="113" y="411"/>
                  </a:lnTo>
                  <a:lnTo>
                    <a:pt x="113" y="413"/>
                  </a:lnTo>
                  <a:lnTo>
                    <a:pt x="112" y="413"/>
                  </a:lnTo>
                  <a:lnTo>
                    <a:pt x="110" y="415"/>
                  </a:lnTo>
                  <a:lnTo>
                    <a:pt x="108" y="415"/>
                  </a:lnTo>
                  <a:lnTo>
                    <a:pt x="104" y="420"/>
                  </a:lnTo>
                  <a:lnTo>
                    <a:pt x="100" y="422"/>
                  </a:lnTo>
                  <a:lnTo>
                    <a:pt x="100" y="424"/>
                  </a:lnTo>
                  <a:lnTo>
                    <a:pt x="98" y="426"/>
                  </a:lnTo>
                  <a:lnTo>
                    <a:pt x="98" y="428"/>
                  </a:lnTo>
                  <a:lnTo>
                    <a:pt x="96" y="430"/>
                  </a:lnTo>
                  <a:lnTo>
                    <a:pt x="94" y="430"/>
                  </a:lnTo>
                  <a:lnTo>
                    <a:pt x="88" y="436"/>
                  </a:lnTo>
                  <a:lnTo>
                    <a:pt x="87" y="439"/>
                  </a:lnTo>
                  <a:lnTo>
                    <a:pt x="85" y="441"/>
                  </a:lnTo>
                  <a:lnTo>
                    <a:pt x="79" y="443"/>
                  </a:lnTo>
                  <a:lnTo>
                    <a:pt x="77" y="445"/>
                  </a:lnTo>
                  <a:lnTo>
                    <a:pt x="75" y="443"/>
                  </a:lnTo>
                  <a:lnTo>
                    <a:pt x="73" y="443"/>
                  </a:lnTo>
                  <a:lnTo>
                    <a:pt x="75" y="443"/>
                  </a:lnTo>
                  <a:lnTo>
                    <a:pt x="77" y="443"/>
                  </a:lnTo>
                  <a:lnTo>
                    <a:pt x="77" y="441"/>
                  </a:lnTo>
                  <a:lnTo>
                    <a:pt x="73" y="443"/>
                  </a:lnTo>
                  <a:lnTo>
                    <a:pt x="75" y="441"/>
                  </a:lnTo>
                  <a:lnTo>
                    <a:pt x="75" y="439"/>
                  </a:lnTo>
                  <a:lnTo>
                    <a:pt x="77" y="439"/>
                  </a:lnTo>
                  <a:lnTo>
                    <a:pt x="79" y="439"/>
                  </a:lnTo>
                  <a:lnTo>
                    <a:pt x="83" y="438"/>
                  </a:lnTo>
                  <a:lnTo>
                    <a:pt x="81" y="438"/>
                  </a:lnTo>
                  <a:lnTo>
                    <a:pt x="79" y="438"/>
                  </a:lnTo>
                  <a:lnTo>
                    <a:pt x="77" y="438"/>
                  </a:lnTo>
                  <a:lnTo>
                    <a:pt x="75" y="439"/>
                  </a:lnTo>
                  <a:lnTo>
                    <a:pt x="75" y="438"/>
                  </a:lnTo>
                  <a:lnTo>
                    <a:pt x="75" y="439"/>
                  </a:lnTo>
                  <a:lnTo>
                    <a:pt x="73" y="439"/>
                  </a:lnTo>
                  <a:lnTo>
                    <a:pt x="73" y="438"/>
                  </a:lnTo>
                  <a:lnTo>
                    <a:pt x="73" y="436"/>
                  </a:lnTo>
                  <a:lnTo>
                    <a:pt x="73" y="434"/>
                  </a:lnTo>
                  <a:lnTo>
                    <a:pt x="73" y="432"/>
                  </a:lnTo>
                  <a:lnTo>
                    <a:pt x="75" y="432"/>
                  </a:lnTo>
                  <a:lnTo>
                    <a:pt x="75" y="430"/>
                  </a:lnTo>
                  <a:lnTo>
                    <a:pt x="75" y="432"/>
                  </a:lnTo>
                  <a:lnTo>
                    <a:pt x="73" y="432"/>
                  </a:lnTo>
                  <a:lnTo>
                    <a:pt x="73" y="430"/>
                  </a:lnTo>
                  <a:lnTo>
                    <a:pt x="75" y="430"/>
                  </a:lnTo>
                  <a:lnTo>
                    <a:pt x="73" y="428"/>
                  </a:lnTo>
                  <a:lnTo>
                    <a:pt x="75" y="428"/>
                  </a:lnTo>
                  <a:lnTo>
                    <a:pt x="77" y="428"/>
                  </a:lnTo>
                  <a:lnTo>
                    <a:pt x="79" y="428"/>
                  </a:lnTo>
                  <a:lnTo>
                    <a:pt x="81" y="428"/>
                  </a:lnTo>
                  <a:lnTo>
                    <a:pt x="79" y="428"/>
                  </a:lnTo>
                  <a:lnTo>
                    <a:pt x="81" y="430"/>
                  </a:lnTo>
                  <a:lnTo>
                    <a:pt x="81" y="428"/>
                  </a:lnTo>
                  <a:lnTo>
                    <a:pt x="83" y="428"/>
                  </a:lnTo>
                  <a:lnTo>
                    <a:pt x="85" y="428"/>
                  </a:lnTo>
                  <a:lnTo>
                    <a:pt x="87" y="426"/>
                  </a:lnTo>
                  <a:lnTo>
                    <a:pt x="87" y="428"/>
                  </a:lnTo>
                  <a:lnTo>
                    <a:pt x="92" y="428"/>
                  </a:lnTo>
                  <a:lnTo>
                    <a:pt x="92" y="426"/>
                  </a:lnTo>
                  <a:lnTo>
                    <a:pt x="90" y="426"/>
                  </a:lnTo>
                  <a:lnTo>
                    <a:pt x="88" y="426"/>
                  </a:lnTo>
                  <a:lnTo>
                    <a:pt x="87" y="426"/>
                  </a:lnTo>
                  <a:lnTo>
                    <a:pt x="85" y="426"/>
                  </a:lnTo>
                  <a:lnTo>
                    <a:pt x="83" y="426"/>
                  </a:lnTo>
                  <a:lnTo>
                    <a:pt x="81" y="426"/>
                  </a:lnTo>
                  <a:lnTo>
                    <a:pt x="79" y="426"/>
                  </a:lnTo>
                  <a:lnTo>
                    <a:pt x="77" y="426"/>
                  </a:lnTo>
                  <a:lnTo>
                    <a:pt x="77" y="424"/>
                  </a:lnTo>
                  <a:lnTo>
                    <a:pt x="79" y="424"/>
                  </a:lnTo>
                  <a:lnTo>
                    <a:pt x="77" y="424"/>
                  </a:lnTo>
                  <a:lnTo>
                    <a:pt x="77" y="422"/>
                  </a:lnTo>
                  <a:lnTo>
                    <a:pt x="79" y="420"/>
                  </a:lnTo>
                  <a:lnTo>
                    <a:pt x="81" y="420"/>
                  </a:lnTo>
                  <a:lnTo>
                    <a:pt x="81" y="422"/>
                  </a:lnTo>
                  <a:lnTo>
                    <a:pt x="83" y="420"/>
                  </a:lnTo>
                  <a:lnTo>
                    <a:pt x="83" y="422"/>
                  </a:lnTo>
                  <a:lnTo>
                    <a:pt x="87" y="420"/>
                  </a:lnTo>
                  <a:lnTo>
                    <a:pt x="88" y="420"/>
                  </a:lnTo>
                  <a:lnTo>
                    <a:pt x="90" y="420"/>
                  </a:lnTo>
                  <a:lnTo>
                    <a:pt x="90" y="418"/>
                  </a:lnTo>
                  <a:lnTo>
                    <a:pt x="88" y="420"/>
                  </a:lnTo>
                  <a:lnTo>
                    <a:pt x="88" y="418"/>
                  </a:lnTo>
                  <a:lnTo>
                    <a:pt x="87" y="418"/>
                  </a:lnTo>
                  <a:lnTo>
                    <a:pt x="85" y="420"/>
                  </a:lnTo>
                  <a:lnTo>
                    <a:pt x="83" y="420"/>
                  </a:lnTo>
                  <a:lnTo>
                    <a:pt x="81" y="420"/>
                  </a:lnTo>
                  <a:lnTo>
                    <a:pt x="81" y="418"/>
                  </a:lnTo>
                  <a:lnTo>
                    <a:pt x="83" y="418"/>
                  </a:lnTo>
                  <a:lnTo>
                    <a:pt x="85" y="418"/>
                  </a:lnTo>
                  <a:lnTo>
                    <a:pt x="87" y="418"/>
                  </a:lnTo>
                  <a:lnTo>
                    <a:pt x="88" y="418"/>
                  </a:lnTo>
                  <a:lnTo>
                    <a:pt x="90" y="416"/>
                  </a:lnTo>
                  <a:lnTo>
                    <a:pt x="88" y="416"/>
                  </a:lnTo>
                  <a:lnTo>
                    <a:pt x="88" y="415"/>
                  </a:lnTo>
                  <a:lnTo>
                    <a:pt x="88" y="416"/>
                  </a:lnTo>
                  <a:lnTo>
                    <a:pt x="87" y="416"/>
                  </a:lnTo>
                  <a:lnTo>
                    <a:pt x="85" y="416"/>
                  </a:lnTo>
                  <a:lnTo>
                    <a:pt x="83" y="418"/>
                  </a:lnTo>
                  <a:lnTo>
                    <a:pt x="83" y="416"/>
                  </a:lnTo>
                  <a:lnTo>
                    <a:pt x="83" y="415"/>
                  </a:lnTo>
                  <a:lnTo>
                    <a:pt x="85" y="415"/>
                  </a:lnTo>
                  <a:lnTo>
                    <a:pt x="87" y="415"/>
                  </a:lnTo>
                  <a:lnTo>
                    <a:pt x="92" y="415"/>
                  </a:lnTo>
                  <a:lnTo>
                    <a:pt x="94" y="416"/>
                  </a:lnTo>
                  <a:lnTo>
                    <a:pt x="96" y="416"/>
                  </a:lnTo>
                  <a:lnTo>
                    <a:pt x="96" y="415"/>
                  </a:lnTo>
                  <a:lnTo>
                    <a:pt x="94" y="415"/>
                  </a:lnTo>
                  <a:lnTo>
                    <a:pt x="92" y="415"/>
                  </a:lnTo>
                  <a:lnTo>
                    <a:pt x="92" y="413"/>
                  </a:lnTo>
                  <a:lnTo>
                    <a:pt x="94" y="413"/>
                  </a:lnTo>
                  <a:lnTo>
                    <a:pt x="94" y="411"/>
                  </a:lnTo>
                  <a:lnTo>
                    <a:pt x="94" y="413"/>
                  </a:lnTo>
                  <a:lnTo>
                    <a:pt x="92" y="413"/>
                  </a:lnTo>
                  <a:lnTo>
                    <a:pt x="92" y="411"/>
                  </a:lnTo>
                  <a:lnTo>
                    <a:pt x="92" y="409"/>
                  </a:lnTo>
                  <a:lnTo>
                    <a:pt x="92" y="411"/>
                  </a:lnTo>
                  <a:lnTo>
                    <a:pt x="90" y="411"/>
                  </a:lnTo>
                  <a:lnTo>
                    <a:pt x="90" y="413"/>
                  </a:lnTo>
                  <a:lnTo>
                    <a:pt x="87" y="413"/>
                  </a:lnTo>
                  <a:lnTo>
                    <a:pt x="83" y="413"/>
                  </a:lnTo>
                  <a:lnTo>
                    <a:pt x="83" y="411"/>
                  </a:lnTo>
                  <a:lnTo>
                    <a:pt x="79" y="413"/>
                  </a:lnTo>
                  <a:lnTo>
                    <a:pt x="77" y="413"/>
                  </a:lnTo>
                  <a:lnTo>
                    <a:pt x="73" y="413"/>
                  </a:lnTo>
                  <a:lnTo>
                    <a:pt x="73" y="411"/>
                  </a:lnTo>
                  <a:lnTo>
                    <a:pt x="71" y="411"/>
                  </a:lnTo>
                  <a:lnTo>
                    <a:pt x="71" y="409"/>
                  </a:lnTo>
                  <a:lnTo>
                    <a:pt x="73" y="409"/>
                  </a:lnTo>
                  <a:lnTo>
                    <a:pt x="77" y="409"/>
                  </a:lnTo>
                  <a:lnTo>
                    <a:pt x="79" y="409"/>
                  </a:lnTo>
                  <a:lnTo>
                    <a:pt x="81" y="409"/>
                  </a:lnTo>
                  <a:lnTo>
                    <a:pt x="75" y="409"/>
                  </a:lnTo>
                  <a:lnTo>
                    <a:pt x="73" y="409"/>
                  </a:lnTo>
                  <a:lnTo>
                    <a:pt x="71" y="409"/>
                  </a:lnTo>
                  <a:lnTo>
                    <a:pt x="71" y="407"/>
                  </a:lnTo>
                  <a:lnTo>
                    <a:pt x="71" y="405"/>
                  </a:lnTo>
                  <a:lnTo>
                    <a:pt x="75" y="405"/>
                  </a:lnTo>
                  <a:lnTo>
                    <a:pt x="77" y="405"/>
                  </a:lnTo>
                  <a:lnTo>
                    <a:pt x="75" y="405"/>
                  </a:lnTo>
                  <a:lnTo>
                    <a:pt x="69" y="405"/>
                  </a:lnTo>
                  <a:lnTo>
                    <a:pt x="69" y="403"/>
                  </a:lnTo>
                  <a:lnTo>
                    <a:pt x="71" y="403"/>
                  </a:lnTo>
                  <a:lnTo>
                    <a:pt x="71" y="401"/>
                  </a:lnTo>
                  <a:lnTo>
                    <a:pt x="73" y="401"/>
                  </a:lnTo>
                  <a:lnTo>
                    <a:pt x="77" y="401"/>
                  </a:lnTo>
                  <a:lnTo>
                    <a:pt x="77" y="399"/>
                  </a:lnTo>
                  <a:lnTo>
                    <a:pt x="75" y="399"/>
                  </a:lnTo>
                  <a:lnTo>
                    <a:pt x="77" y="399"/>
                  </a:lnTo>
                  <a:lnTo>
                    <a:pt x="79" y="399"/>
                  </a:lnTo>
                  <a:lnTo>
                    <a:pt x="83" y="397"/>
                  </a:lnTo>
                  <a:lnTo>
                    <a:pt x="85" y="397"/>
                  </a:lnTo>
                  <a:lnTo>
                    <a:pt x="87" y="397"/>
                  </a:lnTo>
                  <a:lnTo>
                    <a:pt x="90" y="395"/>
                  </a:lnTo>
                  <a:lnTo>
                    <a:pt x="92" y="395"/>
                  </a:lnTo>
                  <a:lnTo>
                    <a:pt x="96" y="393"/>
                  </a:lnTo>
                  <a:lnTo>
                    <a:pt x="98" y="393"/>
                  </a:lnTo>
                  <a:lnTo>
                    <a:pt x="98" y="395"/>
                  </a:lnTo>
                  <a:lnTo>
                    <a:pt x="108" y="395"/>
                  </a:lnTo>
                  <a:lnTo>
                    <a:pt x="110" y="397"/>
                  </a:lnTo>
                  <a:lnTo>
                    <a:pt x="110" y="399"/>
                  </a:lnTo>
                  <a:lnTo>
                    <a:pt x="112" y="401"/>
                  </a:lnTo>
                  <a:lnTo>
                    <a:pt x="112" y="403"/>
                  </a:lnTo>
                  <a:lnTo>
                    <a:pt x="113" y="403"/>
                  </a:lnTo>
                  <a:lnTo>
                    <a:pt x="115" y="403"/>
                  </a:lnTo>
                  <a:lnTo>
                    <a:pt x="117" y="401"/>
                  </a:lnTo>
                  <a:lnTo>
                    <a:pt x="119" y="401"/>
                  </a:lnTo>
                  <a:lnTo>
                    <a:pt x="121" y="401"/>
                  </a:lnTo>
                  <a:lnTo>
                    <a:pt x="125" y="401"/>
                  </a:lnTo>
                  <a:lnTo>
                    <a:pt x="127" y="401"/>
                  </a:lnTo>
                  <a:lnTo>
                    <a:pt x="125" y="401"/>
                  </a:lnTo>
                  <a:lnTo>
                    <a:pt x="123" y="399"/>
                  </a:lnTo>
                  <a:lnTo>
                    <a:pt x="119" y="401"/>
                  </a:lnTo>
                  <a:lnTo>
                    <a:pt x="113" y="403"/>
                  </a:lnTo>
                  <a:lnTo>
                    <a:pt x="112" y="403"/>
                  </a:lnTo>
                  <a:lnTo>
                    <a:pt x="112" y="401"/>
                  </a:lnTo>
                  <a:lnTo>
                    <a:pt x="112" y="399"/>
                  </a:lnTo>
                  <a:lnTo>
                    <a:pt x="110" y="399"/>
                  </a:lnTo>
                  <a:lnTo>
                    <a:pt x="110" y="397"/>
                  </a:lnTo>
                  <a:lnTo>
                    <a:pt x="110" y="395"/>
                  </a:lnTo>
                  <a:lnTo>
                    <a:pt x="108" y="395"/>
                  </a:lnTo>
                  <a:lnTo>
                    <a:pt x="108" y="393"/>
                  </a:lnTo>
                  <a:lnTo>
                    <a:pt x="112" y="393"/>
                  </a:lnTo>
                  <a:lnTo>
                    <a:pt x="113" y="391"/>
                  </a:lnTo>
                  <a:lnTo>
                    <a:pt x="108" y="393"/>
                  </a:lnTo>
                  <a:lnTo>
                    <a:pt x="100" y="393"/>
                  </a:lnTo>
                  <a:lnTo>
                    <a:pt x="98" y="391"/>
                  </a:lnTo>
                  <a:lnTo>
                    <a:pt x="92" y="393"/>
                  </a:lnTo>
                  <a:lnTo>
                    <a:pt x="90" y="393"/>
                  </a:lnTo>
                  <a:lnTo>
                    <a:pt x="90" y="395"/>
                  </a:lnTo>
                  <a:lnTo>
                    <a:pt x="87" y="395"/>
                  </a:lnTo>
                  <a:lnTo>
                    <a:pt x="83" y="397"/>
                  </a:lnTo>
                  <a:lnTo>
                    <a:pt x="81" y="397"/>
                  </a:lnTo>
                  <a:lnTo>
                    <a:pt x="81" y="395"/>
                  </a:lnTo>
                  <a:lnTo>
                    <a:pt x="79" y="395"/>
                  </a:lnTo>
                  <a:lnTo>
                    <a:pt x="79" y="397"/>
                  </a:lnTo>
                  <a:lnTo>
                    <a:pt x="77" y="397"/>
                  </a:lnTo>
                  <a:lnTo>
                    <a:pt x="75" y="397"/>
                  </a:lnTo>
                  <a:lnTo>
                    <a:pt x="73" y="399"/>
                  </a:lnTo>
                  <a:lnTo>
                    <a:pt x="71" y="401"/>
                  </a:lnTo>
                  <a:lnTo>
                    <a:pt x="71" y="399"/>
                  </a:lnTo>
                  <a:lnTo>
                    <a:pt x="69" y="399"/>
                  </a:lnTo>
                  <a:lnTo>
                    <a:pt x="71" y="399"/>
                  </a:lnTo>
                  <a:lnTo>
                    <a:pt x="71" y="397"/>
                  </a:lnTo>
                  <a:lnTo>
                    <a:pt x="69" y="397"/>
                  </a:lnTo>
                  <a:lnTo>
                    <a:pt x="71" y="397"/>
                  </a:lnTo>
                  <a:lnTo>
                    <a:pt x="69" y="395"/>
                  </a:lnTo>
                  <a:lnTo>
                    <a:pt x="71" y="395"/>
                  </a:lnTo>
                  <a:lnTo>
                    <a:pt x="71" y="393"/>
                  </a:lnTo>
                  <a:lnTo>
                    <a:pt x="71" y="391"/>
                  </a:lnTo>
                  <a:lnTo>
                    <a:pt x="73" y="390"/>
                  </a:lnTo>
                  <a:lnTo>
                    <a:pt x="75" y="388"/>
                  </a:lnTo>
                  <a:lnTo>
                    <a:pt x="77" y="388"/>
                  </a:lnTo>
                  <a:lnTo>
                    <a:pt x="79" y="386"/>
                  </a:lnTo>
                  <a:lnTo>
                    <a:pt x="83" y="384"/>
                  </a:lnTo>
                  <a:lnTo>
                    <a:pt x="81" y="384"/>
                  </a:lnTo>
                  <a:lnTo>
                    <a:pt x="83" y="382"/>
                  </a:lnTo>
                  <a:lnTo>
                    <a:pt x="85" y="382"/>
                  </a:lnTo>
                  <a:lnTo>
                    <a:pt x="85" y="380"/>
                  </a:lnTo>
                  <a:lnTo>
                    <a:pt x="83" y="382"/>
                  </a:lnTo>
                  <a:lnTo>
                    <a:pt x="83" y="380"/>
                  </a:lnTo>
                  <a:lnTo>
                    <a:pt x="85" y="380"/>
                  </a:lnTo>
                  <a:lnTo>
                    <a:pt x="85" y="378"/>
                  </a:lnTo>
                  <a:lnTo>
                    <a:pt x="87" y="378"/>
                  </a:lnTo>
                  <a:lnTo>
                    <a:pt x="88" y="380"/>
                  </a:lnTo>
                  <a:lnTo>
                    <a:pt x="90" y="378"/>
                  </a:lnTo>
                  <a:lnTo>
                    <a:pt x="88" y="378"/>
                  </a:lnTo>
                  <a:lnTo>
                    <a:pt x="87" y="378"/>
                  </a:lnTo>
                  <a:lnTo>
                    <a:pt x="90" y="378"/>
                  </a:lnTo>
                  <a:lnTo>
                    <a:pt x="90" y="376"/>
                  </a:lnTo>
                  <a:lnTo>
                    <a:pt x="94" y="376"/>
                  </a:lnTo>
                  <a:lnTo>
                    <a:pt x="94" y="378"/>
                  </a:lnTo>
                  <a:lnTo>
                    <a:pt x="96" y="378"/>
                  </a:lnTo>
                  <a:lnTo>
                    <a:pt x="98" y="380"/>
                  </a:lnTo>
                  <a:lnTo>
                    <a:pt x="98" y="378"/>
                  </a:lnTo>
                  <a:lnTo>
                    <a:pt x="100" y="380"/>
                  </a:lnTo>
                  <a:lnTo>
                    <a:pt x="102" y="380"/>
                  </a:lnTo>
                  <a:lnTo>
                    <a:pt x="102" y="382"/>
                  </a:lnTo>
                  <a:lnTo>
                    <a:pt x="104" y="382"/>
                  </a:lnTo>
                  <a:lnTo>
                    <a:pt x="108" y="382"/>
                  </a:lnTo>
                  <a:lnTo>
                    <a:pt x="110" y="382"/>
                  </a:lnTo>
                  <a:lnTo>
                    <a:pt x="110" y="380"/>
                  </a:lnTo>
                  <a:lnTo>
                    <a:pt x="112" y="380"/>
                  </a:lnTo>
                  <a:lnTo>
                    <a:pt x="112" y="382"/>
                  </a:lnTo>
                  <a:lnTo>
                    <a:pt x="115" y="384"/>
                  </a:lnTo>
                  <a:lnTo>
                    <a:pt x="117" y="384"/>
                  </a:lnTo>
                  <a:lnTo>
                    <a:pt x="117" y="386"/>
                  </a:lnTo>
                  <a:lnTo>
                    <a:pt x="119" y="388"/>
                  </a:lnTo>
                  <a:lnTo>
                    <a:pt x="121" y="388"/>
                  </a:lnTo>
                  <a:lnTo>
                    <a:pt x="123" y="390"/>
                  </a:lnTo>
                  <a:lnTo>
                    <a:pt x="123" y="388"/>
                  </a:lnTo>
                  <a:lnTo>
                    <a:pt x="129" y="390"/>
                  </a:lnTo>
                  <a:lnTo>
                    <a:pt x="129" y="388"/>
                  </a:lnTo>
                  <a:lnTo>
                    <a:pt x="131" y="388"/>
                  </a:lnTo>
                  <a:lnTo>
                    <a:pt x="129" y="388"/>
                  </a:lnTo>
                  <a:lnTo>
                    <a:pt x="127" y="388"/>
                  </a:lnTo>
                  <a:lnTo>
                    <a:pt x="125" y="388"/>
                  </a:lnTo>
                  <a:lnTo>
                    <a:pt x="123" y="388"/>
                  </a:lnTo>
                  <a:lnTo>
                    <a:pt x="119" y="386"/>
                  </a:lnTo>
                  <a:lnTo>
                    <a:pt x="119" y="384"/>
                  </a:lnTo>
                  <a:lnTo>
                    <a:pt x="117" y="384"/>
                  </a:lnTo>
                  <a:lnTo>
                    <a:pt x="119" y="384"/>
                  </a:lnTo>
                  <a:lnTo>
                    <a:pt x="121" y="382"/>
                  </a:lnTo>
                  <a:lnTo>
                    <a:pt x="125" y="380"/>
                  </a:lnTo>
                  <a:lnTo>
                    <a:pt x="127" y="380"/>
                  </a:lnTo>
                  <a:lnTo>
                    <a:pt x="127" y="378"/>
                  </a:lnTo>
                  <a:lnTo>
                    <a:pt x="129" y="378"/>
                  </a:lnTo>
                  <a:lnTo>
                    <a:pt x="131" y="378"/>
                  </a:lnTo>
                  <a:lnTo>
                    <a:pt x="131" y="380"/>
                  </a:lnTo>
                  <a:lnTo>
                    <a:pt x="133" y="380"/>
                  </a:lnTo>
                  <a:lnTo>
                    <a:pt x="131" y="378"/>
                  </a:lnTo>
                  <a:lnTo>
                    <a:pt x="127" y="378"/>
                  </a:lnTo>
                  <a:lnTo>
                    <a:pt x="125" y="380"/>
                  </a:lnTo>
                  <a:lnTo>
                    <a:pt x="123" y="380"/>
                  </a:lnTo>
                  <a:lnTo>
                    <a:pt x="123" y="382"/>
                  </a:lnTo>
                  <a:lnTo>
                    <a:pt x="121" y="382"/>
                  </a:lnTo>
                  <a:lnTo>
                    <a:pt x="119" y="382"/>
                  </a:lnTo>
                  <a:lnTo>
                    <a:pt x="117" y="382"/>
                  </a:lnTo>
                  <a:lnTo>
                    <a:pt x="115" y="384"/>
                  </a:lnTo>
                  <a:lnTo>
                    <a:pt x="115" y="382"/>
                  </a:lnTo>
                  <a:lnTo>
                    <a:pt x="117" y="382"/>
                  </a:lnTo>
                  <a:lnTo>
                    <a:pt x="115" y="382"/>
                  </a:lnTo>
                  <a:lnTo>
                    <a:pt x="113" y="382"/>
                  </a:lnTo>
                  <a:lnTo>
                    <a:pt x="112" y="380"/>
                  </a:lnTo>
                  <a:lnTo>
                    <a:pt x="112" y="378"/>
                  </a:lnTo>
                  <a:lnTo>
                    <a:pt x="113" y="378"/>
                  </a:lnTo>
                  <a:lnTo>
                    <a:pt x="115" y="378"/>
                  </a:lnTo>
                  <a:lnTo>
                    <a:pt x="119" y="376"/>
                  </a:lnTo>
                  <a:lnTo>
                    <a:pt x="121" y="376"/>
                  </a:lnTo>
                  <a:lnTo>
                    <a:pt x="121" y="374"/>
                  </a:lnTo>
                  <a:lnTo>
                    <a:pt x="125" y="374"/>
                  </a:lnTo>
                  <a:lnTo>
                    <a:pt x="127" y="376"/>
                  </a:lnTo>
                  <a:lnTo>
                    <a:pt x="127" y="374"/>
                  </a:lnTo>
                  <a:lnTo>
                    <a:pt x="125" y="374"/>
                  </a:lnTo>
                  <a:lnTo>
                    <a:pt x="125" y="372"/>
                  </a:lnTo>
                  <a:lnTo>
                    <a:pt x="123" y="370"/>
                  </a:lnTo>
                  <a:lnTo>
                    <a:pt x="123" y="372"/>
                  </a:lnTo>
                  <a:lnTo>
                    <a:pt x="121" y="372"/>
                  </a:lnTo>
                  <a:lnTo>
                    <a:pt x="119" y="370"/>
                  </a:lnTo>
                  <a:lnTo>
                    <a:pt x="119" y="372"/>
                  </a:lnTo>
                  <a:lnTo>
                    <a:pt x="117" y="372"/>
                  </a:lnTo>
                  <a:lnTo>
                    <a:pt x="117" y="374"/>
                  </a:lnTo>
                  <a:lnTo>
                    <a:pt x="119" y="372"/>
                  </a:lnTo>
                  <a:lnTo>
                    <a:pt x="121" y="374"/>
                  </a:lnTo>
                  <a:lnTo>
                    <a:pt x="117" y="374"/>
                  </a:lnTo>
                  <a:lnTo>
                    <a:pt x="117" y="376"/>
                  </a:lnTo>
                  <a:lnTo>
                    <a:pt x="119" y="376"/>
                  </a:lnTo>
                  <a:lnTo>
                    <a:pt x="117" y="376"/>
                  </a:lnTo>
                  <a:lnTo>
                    <a:pt x="115" y="376"/>
                  </a:lnTo>
                  <a:lnTo>
                    <a:pt x="113" y="376"/>
                  </a:lnTo>
                  <a:lnTo>
                    <a:pt x="113" y="378"/>
                  </a:lnTo>
                  <a:lnTo>
                    <a:pt x="113" y="376"/>
                  </a:lnTo>
                  <a:lnTo>
                    <a:pt x="112" y="376"/>
                  </a:lnTo>
                  <a:lnTo>
                    <a:pt x="113" y="376"/>
                  </a:lnTo>
                  <a:lnTo>
                    <a:pt x="113" y="374"/>
                  </a:lnTo>
                  <a:lnTo>
                    <a:pt x="112" y="374"/>
                  </a:lnTo>
                  <a:lnTo>
                    <a:pt x="112" y="372"/>
                  </a:lnTo>
                  <a:lnTo>
                    <a:pt x="110" y="372"/>
                  </a:lnTo>
                  <a:lnTo>
                    <a:pt x="112" y="370"/>
                  </a:lnTo>
                  <a:lnTo>
                    <a:pt x="115" y="370"/>
                  </a:lnTo>
                  <a:lnTo>
                    <a:pt x="115" y="372"/>
                  </a:lnTo>
                  <a:lnTo>
                    <a:pt x="115" y="370"/>
                  </a:lnTo>
                  <a:lnTo>
                    <a:pt x="115" y="368"/>
                  </a:lnTo>
                  <a:lnTo>
                    <a:pt x="112" y="368"/>
                  </a:lnTo>
                  <a:lnTo>
                    <a:pt x="112" y="370"/>
                  </a:lnTo>
                  <a:lnTo>
                    <a:pt x="110" y="370"/>
                  </a:lnTo>
                  <a:lnTo>
                    <a:pt x="108" y="370"/>
                  </a:lnTo>
                  <a:lnTo>
                    <a:pt x="108" y="368"/>
                  </a:lnTo>
                  <a:lnTo>
                    <a:pt x="108" y="370"/>
                  </a:lnTo>
                  <a:lnTo>
                    <a:pt x="106" y="370"/>
                  </a:lnTo>
                  <a:lnTo>
                    <a:pt x="108" y="370"/>
                  </a:lnTo>
                  <a:lnTo>
                    <a:pt x="108" y="372"/>
                  </a:lnTo>
                  <a:lnTo>
                    <a:pt x="110" y="372"/>
                  </a:lnTo>
                  <a:lnTo>
                    <a:pt x="110" y="374"/>
                  </a:lnTo>
                  <a:lnTo>
                    <a:pt x="110" y="376"/>
                  </a:lnTo>
                  <a:lnTo>
                    <a:pt x="110" y="378"/>
                  </a:lnTo>
                  <a:lnTo>
                    <a:pt x="108" y="378"/>
                  </a:lnTo>
                  <a:lnTo>
                    <a:pt x="106" y="378"/>
                  </a:lnTo>
                  <a:lnTo>
                    <a:pt x="106" y="380"/>
                  </a:lnTo>
                  <a:lnTo>
                    <a:pt x="104" y="380"/>
                  </a:lnTo>
                  <a:lnTo>
                    <a:pt x="102" y="378"/>
                  </a:lnTo>
                  <a:lnTo>
                    <a:pt x="104" y="378"/>
                  </a:lnTo>
                  <a:lnTo>
                    <a:pt x="102" y="378"/>
                  </a:lnTo>
                  <a:lnTo>
                    <a:pt x="104" y="378"/>
                  </a:lnTo>
                  <a:lnTo>
                    <a:pt x="106" y="378"/>
                  </a:lnTo>
                  <a:lnTo>
                    <a:pt x="106" y="376"/>
                  </a:lnTo>
                  <a:lnTo>
                    <a:pt x="104" y="376"/>
                  </a:lnTo>
                  <a:lnTo>
                    <a:pt x="102" y="376"/>
                  </a:lnTo>
                  <a:lnTo>
                    <a:pt x="102" y="378"/>
                  </a:lnTo>
                  <a:lnTo>
                    <a:pt x="96" y="376"/>
                  </a:lnTo>
                  <a:lnTo>
                    <a:pt x="94" y="374"/>
                  </a:lnTo>
                  <a:lnTo>
                    <a:pt x="94" y="372"/>
                  </a:lnTo>
                  <a:lnTo>
                    <a:pt x="96" y="372"/>
                  </a:lnTo>
                  <a:lnTo>
                    <a:pt x="98" y="372"/>
                  </a:lnTo>
                  <a:lnTo>
                    <a:pt x="102" y="372"/>
                  </a:lnTo>
                  <a:lnTo>
                    <a:pt x="102" y="370"/>
                  </a:lnTo>
                  <a:lnTo>
                    <a:pt x="104" y="370"/>
                  </a:lnTo>
                  <a:lnTo>
                    <a:pt x="106" y="370"/>
                  </a:lnTo>
                  <a:lnTo>
                    <a:pt x="106" y="368"/>
                  </a:lnTo>
                  <a:lnTo>
                    <a:pt x="102" y="370"/>
                  </a:lnTo>
                  <a:lnTo>
                    <a:pt x="100" y="370"/>
                  </a:lnTo>
                  <a:lnTo>
                    <a:pt x="96" y="370"/>
                  </a:lnTo>
                  <a:lnTo>
                    <a:pt x="96" y="372"/>
                  </a:lnTo>
                  <a:lnTo>
                    <a:pt x="94" y="372"/>
                  </a:lnTo>
                  <a:lnTo>
                    <a:pt x="92" y="372"/>
                  </a:lnTo>
                  <a:lnTo>
                    <a:pt x="92" y="374"/>
                  </a:lnTo>
                  <a:lnTo>
                    <a:pt x="90" y="374"/>
                  </a:lnTo>
                  <a:lnTo>
                    <a:pt x="90" y="376"/>
                  </a:lnTo>
                  <a:lnTo>
                    <a:pt x="88" y="376"/>
                  </a:lnTo>
                  <a:lnTo>
                    <a:pt x="87" y="376"/>
                  </a:lnTo>
                  <a:lnTo>
                    <a:pt x="85" y="376"/>
                  </a:lnTo>
                  <a:lnTo>
                    <a:pt x="85" y="378"/>
                  </a:lnTo>
                  <a:lnTo>
                    <a:pt x="83" y="378"/>
                  </a:lnTo>
                  <a:lnTo>
                    <a:pt x="79" y="384"/>
                  </a:lnTo>
                  <a:lnTo>
                    <a:pt x="75" y="388"/>
                  </a:lnTo>
                  <a:lnTo>
                    <a:pt x="73" y="388"/>
                  </a:lnTo>
                  <a:lnTo>
                    <a:pt x="73" y="386"/>
                  </a:lnTo>
                  <a:lnTo>
                    <a:pt x="71" y="386"/>
                  </a:lnTo>
                  <a:lnTo>
                    <a:pt x="71" y="384"/>
                  </a:lnTo>
                  <a:lnTo>
                    <a:pt x="73" y="384"/>
                  </a:lnTo>
                  <a:lnTo>
                    <a:pt x="71" y="384"/>
                  </a:lnTo>
                  <a:lnTo>
                    <a:pt x="73" y="384"/>
                  </a:lnTo>
                  <a:lnTo>
                    <a:pt x="75" y="382"/>
                  </a:lnTo>
                  <a:lnTo>
                    <a:pt x="73" y="382"/>
                  </a:lnTo>
                  <a:lnTo>
                    <a:pt x="75" y="380"/>
                  </a:lnTo>
                  <a:lnTo>
                    <a:pt x="75" y="378"/>
                  </a:lnTo>
                  <a:lnTo>
                    <a:pt x="75" y="376"/>
                  </a:lnTo>
                  <a:lnTo>
                    <a:pt x="73" y="376"/>
                  </a:lnTo>
                  <a:lnTo>
                    <a:pt x="73" y="374"/>
                  </a:lnTo>
                  <a:lnTo>
                    <a:pt x="75" y="374"/>
                  </a:lnTo>
                  <a:lnTo>
                    <a:pt x="77" y="374"/>
                  </a:lnTo>
                  <a:lnTo>
                    <a:pt x="77" y="372"/>
                  </a:lnTo>
                  <a:lnTo>
                    <a:pt x="77" y="374"/>
                  </a:lnTo>
                  <a:lnTo>
                    <a:pt x="75" y="374"/>
                  </a:lnTo>
                  <a:lnTo>
                    <a:pt x="77" y="376"/>
                  </a:lnTo>
                  <a:lnTo>
                    <a:pt x="77" y="374"/>
                  </a:lnTo>
                  <a:lnTo>
                    <a:pt x="77" y="376"/>
                  </a:lnTo>
                  <a:lnTo>
                    <a:pt x="79" y="376"/>
                  </a:lnTo>
                  <a:lnTo>
                    <a:pt x="81" y="374"/>
                  </a:lnTo>
                  <a:lnTo>
                    <a:pt x="77" y="374"/>
                  </a:lnTo>
                  <a:lnTo>
                    <a:pt x="77" y="372"/>
                  </a:lnTo>
                  <a:lnTo>
                    <a:pt x="77" y="370"/>
                  </a:lnTo>
                  <a:lnTo>
                    <a:pt x="79" y="372"/>
                  </a:lnTo>
                  <a:lnTo>
                    <a:pt x="79" y="374"/>
                  </a:lnTo>
                  <a:lnTo>
                    <a:pt x="81" y="374"/>
                  </a:lnTo>
                  <a:lnTo>
                    <a:pt x="79" y="374"/>
                  </a:lnTo>
                  <a:lnTo>
                    <a:pt x="79" y="372"/>
                  </a:lnTo>
                  <a:lnTo>
                    <a:pt x="81" y="372"/>
                  </a:lnTo>
                  <a:lnTo>
                    <a:pt x="83" y="372"/>
                  </a:lnTo>
                  <a:lnTo>
                    <a:pt x="83" y="370"/>
                  </a:lnTo>
                  <a:lnTo>
                    <a:pt x="81" y="370"/>
                  </a:lnTo>
                  <a:lnTo>
                    <a:pt x="81" y="372"/>
                  </a:lnTo>
                  <a:lnTo>
                    <a:pt x="79" y="372"/>
                  </a:lnTo>
                  <a:lnTo>
                    <a:pt x="79" y="370"/>
                  </a:lnTo>
                  <a:lnTo>
                    <a:pt x="81" y="370"/>
                  </a:lnTo>
                  <a:lnTo>
                    <a:pt x="81" y="368"/>
                  </a:lnTo>
                  <a:lnTo>
                    <a:pt x="79" y="368"/>
                  </a:lnTo>
                  <a:lnTo>
                    <a:pt x="81" y="368"/>
                  </a:lnTo>
                  <a:lnTo>
                    <a:pt x="83" y="368"/>
                  </a:lnTo>
                  <a:lnTo>
                    <a:pt x="87" y="368"/>
                  </a:lnTo>
                  <a:lnTo>
                    <a:pt x="85" y="367"/>
                  </a:lnTo>
                  <a:lnTo>
                    <a:pt x="83" y="367"/>
                  </a:lnTo>
                  <a:lnTo>
                    <a:pt x="83" y="368"/>
                  </a:lnTo>
                  <a:lnTo>
                    <a:pt x="79" y="368"/>
                  </a:lnTo>
                  <a:lnTo>
                    <a:pt x="81" y="367"/>
                  </a:lnTo>
                  <a:lnTo>
                    <a:pt x="79" y="367"/>
                  </a:lnTo>
                  <a:lnTo>
                    <a:pt x="81" y="367"/>
                  </a:lnTo>
                  <a:lnTo>
                    <a:pt x="81" y="365"/>
                  </a:lnTo>
                  <a:lnTo>
                    <a:pt x="83" y="365"/>
                  </a:lnTo>
                  <a:lnTo>
                    <a:pt x="88" y="368"/>
                  </a:lnTo>
                  <a:lnTo>
                    <a:pt x="90" y="368"/>
                  </a:lnTo>
                  <a:lnTo>
                    <a:pt x="90" y="370"/>
                  </a:lnTo>
                  <a:lnTo>
                    <a:pt x="90" y="368"/>
                  </a:lnTo>
                  <a:lnTo>
                    <a:pt x="96" y="370"/>
                  </a:lnTo>
                  <a:lnTo>
                    <a:pt x="98" y="370"/>
                  </a:lnTo>
                  <a:lnTo>
                    <a:pt x="98" y="368"/>
                  </a:lnTo>
                  <a:lnTo>
                    <a:pt x="96" y="368"/>
                  </a:lnTo>
                  <a:lnTo>
                    <a:pt x="92" y="368"/>
                  </a:lnTo>
                  <a:lnTo>
                    <a:pt x="88" y="368"/>
                  </a:lnTo>
                  <a:lnTo>
                    <a:pt x="87" y="367"/>
                  </a:lnTo>
                  <a:lnTo>
                    <a:pt x="85" y="365"/>
                  </a:lnTo>
                  <a:lnTo>
                    <a:pt x="81" y="363"/>
                  </a:lnTo>
                  <a:lnTo>
                    <a:pt x="81" y="361"/>
                  </a:lnTo>
                  <a:lnTo>
                    <a:pt x="83" y="361"/>
                  </a:lnTo>
                  <a:lnTo>
                    <a:pt x="83" y="359"/>
                  </a:lnTo>
                  <a:lnTo>
                    <a:pt x="81" y="359"/>
                  </a:lnTo>
                  <a:lnTo>
                    <a:pt x="81" y="361"/>
                  </a:lnTo>
                  <a:lnTo>
                    <a:pt x="79" y="361"/>
                  </a:lnTo>
                  <a:lnTo>
                    <a:pt x="77" y="361"/>
                  </a:lnTo>
                  <a:lnTo>
                    <a:pt x="79" y="359"/>
                  </a:lnTo>
                  <a:lnTo>
                    <a:pt x="81" y="359"/>
                  </a:lnTo>
                  <a:lnTo>
                    <a:pt x="83" y="359"/>
                  </a:lnTo>
                  <a:lnTo>
                    <a:pt x="85" y="361"/>
                  </a:lnTo>
                  <a:lnTo>
                    <a:pt x="87" y="361"/>
                  </a:lnTo>
                  <a:lnTo>
                    <a:pt x="88" y="363"/>
                  </a:lnTo>
                  <a:lnTo>
                    <a:pt x="90" y="363"/>
                  </a:lnTo>
                  <a:lnTo>
                    <a:pt x="92" y="365"/>
                  </a:lnTo>
                  <a:lnTo>
                    <a:pt x="94" y="365"/>
                  </a:lnTo>
                  <a:lnTo>
                    <a:pt x="92" y="365"/>
                  </a:lnTo>
                  <a:lnTo>
                    <a:pt x="92" y="363"/>
                  </a:lnTo>
                  <a:lnTo>
                    <a:pt x="92" y="361"/>
                  </a:lnTo>
                  <a:lnTo>
                    <a:pt x="90" y="361"/>
                  </a:lnTo>
                  <a:lnTo>
                    <a:pt x="88" y="361"/>
                  </a:lnTo>
                  <a:lnTo>
                    <a:pt x="88" y="359"/>
                  </a:lnTo>
                  <a:lnTo>
                    <a:pt x="88" y="361"/>
                  </a:lnTo>
                  <a:lnTo>
                    <a:pt x="87" y="361"/>
                  </a:lnTo>
                  <a:lnTo>
                    <a:pt x="87" y="359"/>
                  </a:lnTo>
                  <a:lnTo>
                    <a:pt x="88" y="359"/>
                  </a:lnTo>
                  <a:lnTo>
                    <a:pt x="90" y="359"/>
                  </a:lnTo>
                  <a:lnTo>
                    <a:pt x="92" y="361"/>
                  </a:lnTo>
                  <a:lnTo>
                    <a:pt x="94" y="361"/>
                  </a:lnTo>
                  <a:lnTo>
                    <a:pt x="96" y="363"/>
                  </a:lnTo>
                  <a:lnTo>
                    <a:pt x="98" y="363"/>
                  </a:lnTo>
                  <a:lnTo>
                    <a:pt x="100" y="365"/>
                  </a:lnTo>
                  <a:lnTo>
                    <a:pt x="106" y="365"/>
                  </a:lnTo>
                  <a:lnTo>
                    <a:pt x="112" y="365"/>
                  </a:lnTo>
                  <a:lnTo>
                    <a:pt x="113" y="365"/>
                  </a:lnTo>
                  <a:lnTo>
                    <a:pt x="115" y="367"/>
                  </a:lnTo>
                  <a:lnTo>
                    <a:pt x="117" y="367"/>
                  </a:lnTo>
                  <a:lnTo>
                    <a:pt x="117" y="368"/>
                  </a:lnTo>
                  <a:lnTo>
                    <a:pt x="121" y="368"/>
                  </a:lnTo>
                  <a:lnTo>
                    <a:pt x="121" y="370"/>
                  </a:lnTo>
                  <a:lnTo>
                    <a:pt x="123" y="370"/>
                  </a:lnTo>
                  <a:lnTo>
                    <a:pt x="125" y="370"/>
                  </a:lnTo>
                  <a:lnTo>
                    <a:pt x="129" y="370"/>
                  </a:lnTo>
                  <a:lnTo>
                    <a:pt x="129" y="368"/>
                  </a:lnTo>
                  <a:lnTo>
                    <a:pt x="127" y="370"/>
                  </a:lnTo>
                  <a:lnTo>
                    <a:pt x="127" y="368"/>
                  </a:lnTo>
                  <a:lnTo>
                    <a:pt x="125" y="368"/>
                  </a:lnTo>
                  <a:lnTo>
                    <a:pt x="123" y="368"/>
                  </a:lnTo>
                  <a:lnTo>
                    <a:pt x="123" y="367"/>
                  </a:lnTo>
                  <a:lnTo>
                    <a:pt x="121" y="367"/>
                  </a:lnTo>
                  <a:lnTo>
                    <a:pt x="119" y="367"/>
                  </a:lnTo>
                  <a:lnTo>
                    <a:pt x="121" y="367"/>
                  </a:lnTo>
                  <a:lnTo>
                    <a:pt x="121" y="365"/>
                  </a:lnTo>
                  <a:lnTo>
                    <a:pt x="119" y="365"/>
                  </a:lnTo>
                  <a:lnTo>
                    <a:pt x="119" y="367"/>
                  </a:lnTo>
                  <a:lnTo>
                    <a:pt x="119" y="365"/>
                  </a:lnTo>
                  <a:lnTo>
                    <a:pt x="117" y="365"/>
                  </a:lnTo>
                  <a:lnTo>
                    <a:pt x="115" y="365"/>
                  </a:lnTo>
                  <a:lnTo>
                    <a:pt x="115" y="363"/>
                  </a:lnTo>
                  <a:lnTo>
                    <a:pt x="117" y="363"/>
                  </a:lnTo>
                  <a:lnTo>
                    <a:pt x="117" y="361"/>
                  </a:lnTo>
                  <a:lnTo>
                    <a:pt x="115" y="363"/>
                  </a:lnTo>
                  <a:lnTo>
                    <a:pt x="113" y="363"/>
                  </a:lnTo>
                  <a:lnTo>
                    <a:pt x="113" y="361"/>
                  </a:lnTo>
                  <a:lnTo>
                    <a:pt x="112" y="361"/>
                  </a:lnTo>
                  <a:lnTo>
                    <a:pt x="110" y="359"/>
                  </a:lnTo>
                  <a:lnTo>
                    <a:pt x="115" y="359"/>
                  </a:lnTo>
                  <a:lnTo>
                    <a:pt x="117" y="359"/>
                  </a:lnTo>
                  <a:lnTo>
                    <a:pt x="115" y="359"/>
                  </a:lnTo>
                  <a:lnTo>
                    <a:pt x="115" y="357"/>
                  </a:lnTo>
                  <a:lnTo>
                    <a:pt x="113" y="359"/>
                  </a:lnTo>
                  <a:lnTo>
                    <a:pt x="113" y="357"/>
                  </a:lnTo>
                  <a:lnTo>
                    <a:pt x="112" y="357"/>
                  </a:lnTo>
                  <a:lnTo>
                    <a:pt x="110" y="357"/>
                  </a:lnTo>
                  <a:lnTo>
                    <a:pt x="110" y="355"/>
                  </a:lnTo>
                  <a:lnTo>
                    <a:pt x="112" y="355"/>
                  </a:lnTo>
                  <a:lnTo>
                    <a:pt x="113" y="355"/>
                  </a:lnTo>
                  <a:lnTo>
                    <a:pt x="113" y="353"/>
                  </a:lnTo>
                  <a:lnTo>
                    <a:pt x="113" y="351"/>
                  </a:lnTo>
                  <a:lnTo>
                    <a:pt x="113" y="349"/>
                  </a:lnTo>
                  <a:lnTo>
                    <a:pt x="115" y="347"/>
                  </a:lnTo>
                  <a:lnTo>
                    <a:pt x="117" y="347"/>
                  </a:lnTo>
                  <a:lnTo>
                    <a:pt x="117" y="345"/>
                  </a:lnTo>
                  <a:lnTo>
                    <a:pt x="119" y="345"/>
                  </a:lnTo>
                  <a:lnTo>
                    <a:pt x="117" y="347"/>
                  </a:lnTo>
                  <a:lnTo>
                    <a:pt x="119" y="347"/>
                  </a:lnTo>
                  <a:lnTo>
                    <a:pt x="119" y="345"/>
                  </a:lnTo>
                  <a:lnTo>
                    <a:pt x="117" y="345"/>
                  </a:lnTo>
                  <a:lnTo>
                    <a:pt x="112" y="349"/>
                  </a:lnTo>
                  <a:lnTo>
                    <a:pt x="110" y="349"/>
                  </a:lnTo>
                  <a:lnTo>
                    <a:pt x="108" y="349"/>
                  </a:lnTo>
                  <a:lnTo>
                    <a:pt x="106" y="349"/>
                  </a:lnTo>
                  <a:lnTo>
                    <a:pt x="108" y="349"/>
                  </a:lnTo>
                  <a:lnTo>
                    <a:pt x="108" y="351"/>
                  </a:lnTo>
                  <a:lnTo>
                    <a:pt x="112" y="351"/>
                  </a:lnTo>
                  <a:lnTo>
                    <a:pt x="112" y="353"/>
                  </a:lnTo>
                  <a:lnTo>
                    <a:pt x="112" y="355"/>
                  </a:lnTo>
                  <a:lnTo>
                    <a:pt x="106" y="355"/>
                  </a:lnTo>
                  <a:lnTo>
                    <a:pt x="104" y="355"/>
                  </a:lnTo>
                  <a:lnTo>
                    <a:pt x="104" y="357"/>
                  </a:lnTo>
                  <a:lnTo>
                    <a:pt x="102" y="357"/>
                  </a:lnTo>
                  <a:lnTo>
                    <a:pt x="98" y="357"/>
                  </a:lnTo>
                  <a:lnTo>
                    <a:pt x="96" y="357"/>
                  </a:lnTo>
                  <a:lnTo>
                    <a:pt x="96" y="359"/>
                  </a:lnTo>
                  <a:lnTo>
                    <a:pt x="92" y="359"/>
                  </a:lnTo>
                  <a:lnTo>
                    <a:pt x="92" y="357"/>
                  </a:lnTo>
                  <a:lnTo>
                    <a:pt x="90" y="357"/>
                  </a:lnTo>
                  <a:lnTo>
                    <a:pt x="90" y="355"/>
                  </a:lnTo>
                  <a:lnTo>
                    <a:pt x="92" y="355"/>
                  </a:lnTo>
                  <a:lnTo>
                    <a:pt x="90" y="355"/>
                  </a:lnTo>
                  <a:lnTo>
                    <a:pt x="88" y="355"/>
                  </a:lnTo>
                  <a:lnTo>
                    <a:pt x="87" y="355"/>
                  </a:lnTo>
                  <a:lnTo>
                    <a:pt x="88" y="355"/>
                  </a:lnTo>
                  <a:lnTo>
                    <a:pt x="90" y="357"/>
                  </a:lnTo>
                  <a:lnTo>
                    <a:pt x="88" y="357"/>
                  </a:lnTo>
                  <a:lnTo>
                    <a:pt x="87" y="357"/>
                  </a:lnTo>
                  <a:lnTo>
                    <a:pt x="85" y="357"/>
                  </a:lnTo>
                  <a:lnTo>
                    <a:pt x="87" y="357"/>
                  </a:lnTo>
                  <a:lnTo>
                    <a:pt x="85" y="357"/>
                  </a:lnTo>
                  <a:lnTo>
                    <a:pt x="85" y="355"/>
                  </a:lnTo>
                  <a:lnTo>
                    <a:pt x="87" y="355"/>
                  </a:lnTo>
                  <a:lnTo>
                    <a:pt x="88" y="353"/>
                  </a:lnTo>
                  <a:lnTo>
                    <a:pt x="90" y="353"/>
                  </a:lnTo>
                  <a:lnTo>
                    <a:pt x="90" y="351"/>
                  </a:lnTo>
                  <a:lnTo>
                    <a:pt x="88" y="353"/>
                  </a:lnTo>
                  <a:lnTo>
                    <a:pt x="87" y="353"/>
                  </a:lnTo>
                  <a:lnTo>
                    <a:pt x="83" y="355"/>
                  </a:lnTo>
                  <a:lnTo>
                    <a:pt x="81" y="355"/>
                  </a:lnTo>
                  <a:lnTo>
                    <a:pt x="81" y="353"/>
                  </a:lnTo>
                  <a:lnTo>
                    <a:pt x="79" y="355"/>
                  </a:lnTo>
                  <a:lnTo>
                    <a:pt x="77" y="355"/>
                  </a:lnTo>
                  <a:lnTo>
                    <a:pt x="79" y="355"/>
                  </a:lnTo>
                  <a:lnTo>
                    <a:pt x="77" y="353"/>
                  </a:lnTo>
                  <a:lnTo>
                    <a:pt x="79" y="351"/>
                  </a:lnTo>
                  <a:lnTo>
                    <a:pt x="81" y="351"/>
                  </a:lnTo>
                  <a:lnTo>
                    <a:pt x="81" y="353"/>
                  </a:lnTo>
                  <a:lnTo>
                    <a:pt x="83" y="353"/>
                  </a:lnTo>
                  <a:lnTo>
                    <a:pt x="85" y="351"/>
                  </a:lnTo>
                  <a:lnTo>
                    <a:pt x="87" y="351"/>
                  </a:lnTo>
                  <a:lnTo>
                    <a:pt x="87" y="349"/>
                  </a:lnTo>
                  <a:lnTo>
                    <a:pt x="88" y="349"/>
                  </a:lnTo>
                  <a:lnTo>
                    <a:pt x="88" y="347"/>
                  </a:lnTo>
                  <a:lnTo>
                    <a:pt x="90" y="347"/>
                  </a:lnTo>
                  <a:lnTo>
                    <a:pt x="92" y="347"/>
                  </a:lnTo>
                  <a:lnTo>
                    <a:pt x="92" y="345"/>
                  </a:lnTo>
                  <a:lnTo>
                    <a:pt x="94" y="345"/>
                  </a:lnTo>
                  <a:lnTo>
                    <a:pt x="92" y="345"/>
                  </a:lnTo>
                  <a:lnTo>
                    <a:pt x="90" y="345"/>
                  </a:lnTo>
                  <a:lnTo>
                    <a:pt x="96" y="342"/>
                  </a:lnTo>
                  <a:lnTo>
                    <a:pt x="96" y="343"/>
                  </a:lnTo>
                  <a:lnTo>
                    <a:pt x="98" y="343"/>
                  </a:lnTo>
                  <a:lnTo>
                    <a:pt x="100" y="342"/>
                  </a:lnTo>
                  <a:lnTo>
                    <a:pt x="102" y="342"/>
                  </a:lnTo>
                  <a:lnTo>
                    <a:pt x="102" y="343"/>
                  </a:lnTo>
                  <a:lnTo>
                    <a:pt x="100" y="343"/>
                  </a:lnTo>
                  <a:lnTo>
                    <a:pt x="102" y="343"/>
                  </a:lnTo>
                  <a:lnTo>
                    <a:pt x="100" y="343"/>
                  </a:lnTo>
                  <a:lnTo>
                    <a:pt x="102" y="345"/>
                  </a:lnTo>
                  <a:lnTo>
                    <a:pt x="102" y="343"/>
                  </a:lnTo>
                  <a:lnTo>
                    <a:pt x="104" y="343"/>
                  </a:lnTo>
                  <a:lnTo>
                    <a:pt x="106" y="345"/>
                  </a:lnTo>
                  <a:lnTo>
                    <a:pt x="108" y="343"/>
                  </a:lnTo>
                  <a:lnTo>
                    <a:pt x="110" y="343"/>
                  </a:lnTo>
                  <a:lnTo>
                    <a:pt x="110" y="342"/>
                  </a:lnTo>
                  <a:lnTo>
                    <a:pt x="112" y="342"/>
                  </a:lnTo>
                  <a:lnTo>
                    <a:pt x="113" y="343"/>
                  </a:lnTo>
                  <a:lnTo>
                    <a:pt x="113" y="342"/>
                  </a:lnTo>
                  <a:lnTo>
                    <a:pt x="115" y="342"/>
                  </a:lnTo>
                  <a:lnTo>
                    <a:pt x="113" y="342"/>
                  </a:lnTo>
                  <a:lnTo>
                    <a:pt x="115" y="342"/>
                  </a:lnTo>
                  <a:lnTo>
                    <a:pt x="115" y="340"/>
                  </a:lnTo>
                  <a:lnTo>
                    <a:pt x="115" y="338"/>
                  </a:lnTo>
                  <a:lnTo>
                    <a:pt x="117" y="340"/>
                  </a:lnTo>
                  <a:lnTo>
                    <a:pt x="117" y="338"/>
                  </a:lnTo>
                  <a:lnTo>
                    <a:pt x="119" y="338"/>
                  </a:lnTo>
                  <a:lnTo>
                    <a:pt x="117" y="338"/>
                  </a:lnTo>
                  <a:lnTo>
                    <a:pt x="115" y="338"/>
                  </a:lnTo>
                  <a:lnTo>
                    <a:pt x="115" y="336"/>
                  </a:lnTo>
                  <a:lnTo>
                    <a:pt x="117" y="334"/>
                  </a:lnTo>
                  <a:lnTo>
                    <a:pt x="119" y="334"/>
                  </a:lnTo>
                  <a:lnTo>
                    <a:pt x="119" y="332"/>
                  </a:lnTo>
                  <a:lnTo>
                    <a:pt x="121" y="332"/>
                  </a:lnTo>
                  <a:lnTo>
                    <a:pt x="119" y="330"/>
                  </a:lnTo>
                  <a:lnTo>
                    <a:pt x="119" y="332"/>
                  </a:lnTo>
                  <a:lnTo>
                    <a:pt x="117" y="332"/>
                  </a:lnTo>
                  <a:lnTo>
                    <a:pt x="117" y="334"/>
                  </a:lnTo>
                  <a:lnTo>
                    <a:pt x="115" y="334"/>
                  </a:lnTo>
                  <a:lnTo>
                    <a:pt x="113" y="336"/>
                  </a:lnTo>
                  <a:lnTo>
                    <a:pt x="112" y="334"/>
                  </a:lnTo>
                  <a:lnTo>
                    <a:pt x="113" y="332"/>
                  </a:lnTo>
                  <a:lnTo>
                    <a:pt x="112" y="330"/>
                  </a:lnTo>
                  <a:lnTo>
                    <a:pt x="113" y="330"/>
                  </a:lnTo>
                  <a:lnTo>
                    <a:pt x="115" y="328"/>
                  </a:lnTo>
                  <a:lnTo>
                    <a:pt x="115" y="326"/>
                  </a:lnTo>
                  <a:lnTo>
                    <a:pt x="115" y="328"/>
                  </a:lnTo>
                  <a:lnTo>
                    <a:pt x="113" y="328"/>
                  </a:lnTo>
                  <a:lnTo>
                    <a:pt x="113" y="326"/>
                  </a:lnTo>
                  <a:lnTo>
                    <a:pt x="113" y="324"/>
                  </a:lnTo>
                  <a:lnTo>
                    <a:pt x="113" y="322"/>
                  </a:lnTo>
                  <a:lnTo>
                    <a:pt x="115" y="320"/>
                  </a:lnTo>
                  <a:lnTo>
                    <a:pt x="113" y="320"/>
                  </a:lnTo>
                  <a:lnTo>
                    <a:pt x="113" y="319"/>
                  </a:lnTo>
                  <a:lnTo>
                    <a:pt x="115" y="319"/>
                  </a:lnTo>
                  <a:lnTo>
                    <a:pt x="119" y="319"/>
                  </a:lnTo>
                  <a:lnTo>
                    <a:pt x="119" y="320"/>
                  </a:lnTo>
                  <a:lnTo>
                    <a:pt x="117" y="320"/>
                  </a:lnTo>
                  <a:lnTo>
                    <a:pt x="117" y="322"/>
                  </a:lnTo>
                  <a:lnTo>
                    <a:pt x="115" y="322"/>
                  </a:lnTo>
                  <a:lnTo>
                    <a:pt x="117" y="322"/>
                  </a:lnTo>
                  <a:lnTo>
                    <a:pt x="121" y="320"/>
                  </a:lnTo>
                  <a:lnTo>
                    <a:pt x="121" y="322"/>
                  </a:lnTo>
                  <a:lnTo>
                    <a:pt x="121" y="320"/>
                  </a:lnTo>
                  <a:lnTo>
                    <a:pt x="123" y="320"/>
                  </a:lnTo>
                  <a:lnTo>
                    <a:pt x="123" y="322"/>
                  </a:lnTo>
                  <a:lnTo>
                    <a:pt x="123" y="324"/>
                  </a:lnTo>
                  <a:lnTo>
                    <a:pt x="123" y="326"/>
                  </a:lnTo>
                  <a:lnTo>
                    <a:pt x="125" y="326"/>
                  </a:lnTo>
                  <a:lnTo>
                    <a:pt x="125" y="328"/>
                  </a:lnTo>
                  <a:lnTo>
                    <a:pt x="127" y="328"/>
                  </a:lnTo>
                  <a:lnTo>
                    <a:pt x="127" y="326"/>
                  </a:lnTo>
                  <a:lnTo>
                    <a:pt x="125" y="324"/>
                  </a:lnTo>
                  <a:lnTo>
                    <a:pt x="123" y="324"/>
                  </a:lnTo>
                  <a:lnTo>
                    <a:pt x="123" y="322"/>
                  </a:lnTo>
                  <a:lnTo>
                    <a:pt x="125" y="322"/>
                  </a:lnTo>
                  <a:lnTo>
                    <a:pt x="125" y="324"/>
                  </a:lnTo>
                  <a:lnTo>
                    <a:pt x="127" y="324"/>
                  </a:lnTo>
                  <a:lnTo>
                    <a:pt x="127" y="322"/>
                  </a:lnTo>
                  <a:lnTo>
                    <a:pt x="127" y="320"/>
                  </a:lnTo>
                  <a:lnTo>
                    <a:pt x="127" y="322"/>
                  </a:lnTo>
                  <a:lnTo>
                    <a:pt x="127" y="324"/>
                  </a:lnTo>
                  <a:lnTo>
                    <a:pt x="127" y="326"/>
                  </a:lnTo>
                  <a:lnTo>
                    <a:pt x="129" y="326"/>
                  </a:lnTo>
                  <a:lnTo>
                    <a:pt x="129" y="324"/>
                  </a:lnTo>
                  <a:lnTo>
                    <a:pt x="129" y="322"/>
                  </a:lnTo>
                  <a:lnTo>
                    <a:pt x="129" y="320"/>
                  </a:lnTo>
                  <a:lnTo>
                    <a:pt x="127" y="320"/>
                  </a:lnTo>
                  <a:lnTo>
                    <a:pt x="125" y="320"/>
                  </a:lnTo>
                  <a:lnTo>
                    <a:pt x="123" y="320"/>
                  </a:lnTo>
                  <a:lnTo>
                    <a:pt x="121" y="319"/>
                  </a:lnTo>
                  <a:lnTo>
                    <a:pt x="121" y="317"/>
                  </a:lnTo>
                  <a:lnTo>
                    <a:pt x="123" y="319"/>
                  </a:lnTo>
                  <a:lnTo>
                    <a:pt x="125" y="319"/>
                  </a:lnTo>
                  <a:lnTo>
                    <a:pt x="127" y="319"/>
                  </a:lnTo>
                  <a:lnTo>
                    <a:pt x="127" y="317"/>
                  </a:lnTo>
                  <a:lnTo>
                    <a:pt x="129" y="317"/>
                  </a:lnTo>
                  <a:lnTo>
                    <a:pt x="129" y="315"/>
                  </a:lnTo>
                  <a:lnTo>
                    <a:pt x="129" y="313"/>
                  </a:lnTo>
                  <a:lnTo>
                    <a:pt x="129" y="315"/>
                  </a:lnTo>
                  <a:lnTo>
                    <a:pt x="127" y="315"/>
                  </a:lnTo>
                  <a:lnTo>
                    <a:pt x="125" y="315"/>
                  </a:lnTo>
                  <a:lnTo>
                    <a:pt x="125" y="313"/>
                  </a:lnTo>
                  <a:lnTo>
                    <a:pt x="125" y="311"/>
                  </a:lnTo>
                  <a:lnTo>
                    <a:pt x="125" y="309"/>
                  </a:lnTo>
                  <a:lnTo>
                    <a:pt x="123" y="309"/>
                  </a:lnTo>
                  <a:lnTo>
                    <a:pt x="123" y="311"/>
                  </a:lnTo>
                  <a:lnTo>
                    <a:pt x="123" y="313"/>
                  </a:lnTo>
                  <a:lnTo>
                    <a:pt x="123" y="315"/>
                  </a:lnTo>
                  <a:lnTo>
                    <a:pt x="121" y="315"/>
                  </a:lnTo>
                  <a:lnTo>
                    <a:pt x="121" y="313"/>
                  </a:lnTo>
                  <a:lnTo>
                    <a:pt x="119" y="315"/>
                  </a:lnTo>
                  <a:lnTo>
                    <a:pt x="117" y="317"/>
                  </a:lnTo>
                  <a:lnTo>
                    <a:pt x="115" y="315"/>
                  </a:lnTo>
                  <a:lnTo>
                    <a:pt x="113" y="315"/>
                  </a:lnTo>
                  <a:lnTo>
                    <a:pt x="115" y="313"/>
                  </a:lnTo>
                  <a:lnTo>
                    <a:pt x="113" y="313"/>
                  </a:lnTo>
                  <a:lnTo>
                    <a:pt x="115" y="313"/>
                  </a:lnTo>
                  <a:lnTo>
                    <a:pt x="115" y="311"/>
                  </a:lnTo>
                  <a:lnTo>
                    <a:pt x="117" y="311"/>
                  </a:lnTo>
                  <a:lnTo>
                    <a:pt x="115" y="309"/>
                  </a:lnTo>
                  <a:lnTo>
                    <a:pt x="117" y="309"/>
                  </a:lnTo>
                  <a:lnTo>
                    <a:pt x="117" y="307"/>
                  </a:lnTo>
                  <a:lnTo>
                    <a:pt x="117" y="309"/>
                  </a:lnTo>
                  <a:lnTo>
                    <a:pt x="119" y="309"/>
                  </a:lnTo>
                  <a:lnTo>
                    <a:pt x="117" y="307"/>
                  </a:lnTo>
                  <a:lnTo>
                    <a:pt x="117" y="305"/>
                  </a:lnTo>
                  <a:lnTo>
                    <a:pt x="117" y="303"/>
                  </a:lnTo>
                  <a:lnTo>
                    <a:pt x="119" y="303"/>
                  </a:lnTo>
                  <a:lnTo>
                    <a:pt x="121" y="301"/>
                  </a:lnTo>
                  <a:lnTo>
                    <a:pt x="121" y="303"/>
                  </a:lnTo>
                  <a:lnTo>
                    <a:pt x="123" y="303"/>
                  </a:lnTo>
                  <a:lnTo>
                    <a:pt x="123" y="301"/>
                  </a:lnTo>
                  <a:lnTo>
                    <a:pt x="125" y="301"/>
                  </a:lnTo>
                  <a:lnTo>
                    <a:pt x="127" y="301"/>
                  </a:lnTo>
                  <a:lnTo>
                    <a:pt x="129" y="299"/>
                  </a:lnTo>
                  <a:lnTo>
                    <a:pt x="127" y="299"/>
                  </a:lnTo>
                  <a:lnTo>
                    <a:pt x="125" y="299"/>
                  </a:lnTo>
                  <a:lnTo>
                    <a:pt x="123" y="301"/>
                  </a:lnTo>
                  <a:lnTo>
                    <a:pt x="121" y="301"/>
                  </a:lnTo>
                  <a:lnTo>
                    <a:pt x="119" y="301"/>
                  </a:lnTo>
                  <a:lnTo>
                    <a:pt x="121" y="301"/>
                  </a:lnTo>
                  <a:lnTo>
                    <a:pt x="121" y="299"/>
                  </a:lnTo>
                  <a:lnTo>
                    <a:pt x="119" y="301"/>
                  </a:lnTo>
                  <a:lnTo>
                    <a:pt x="117" y="301"/>
                  </a:lnTo>
                  <a:lnTo>
                    <a:pt x="117" y="299"/>
                  </a:lnTo>
                  <a:lnTo>
                    <a:pt x="119" y="299"/>
                  </a:lnTo>
                  <a:lnTo>
                    <a:pt x="119" y="297"/>
                  </a:lnTo>
                  <a:lnTo>
                    <a:pt x="119" y="295"/>
                  </a:lnTo>
                  <a:lnTo>
                    <a:pt x="117" y="295"/>
                  </a:lnTo>
                  <a:lnTo>
                    <a:pt x="119" y="294"/>
                  </a:lnTo>
                  <a:lnTo>
                    <a:pt x="121" y="295"/>
                  </a:lnTo>
                  <a:lnTo>
                    <a:pt x="125" y="297"/>
                  </a:lnTo>
                  <a:lnTo>
                    <a:pt x="125" y="295"/>
                  </a:lnTo>
                  <a:lnTo>
                    <a:pt x="125" y="294"/>
                  </a:lnTo>
                  <a:lnTo>
                    <a:pt x="123" y="295"/>
                  </a:lnTo>
                  <a:lnTo>
                    <a:pt x="123" y="294"/>
                  </a:lnTo>
                  <a:lnTo>
                    <a:pt x="121" y="294"/>
                  </a:lnTo>
                  <a:lnTo>
                    <a:pt x="119" y="294"/>
                  </a:lnTo>
                  <a:lnTo>
                    <a:pt x="119" y="292"/>
                  </a:lnTo>
                  <a:lnTo>
                    <a:pt x="121" y="290"/>
                  </a:lnTo>
                  <a:lnTo>
                    <a:pt x="121" y="288"/>
                  </a:lnTo>
                  <a:lnTo>
                    <a:pt x="123" y="288"/>
                  </a:lnTo>
                  <a:lnTo>
                    <a:pt x="125" y="288"/>
                  </a:lnTo>
                  <a:lnTo>
                    <a:pt x="127" y="290"/>
                  </a:lnTo>
                  <a:lnTo>
                    <a:pt x="129" y="290"/>
                  </a:lnTo>
                  <a:lnTo>
                    <a:pt x="127" y="288"/>
                  </a:lnTo>
                  <a:lnTo>
                    <a:pt x="127" y="286"/>
                  </a:lnTo>
                  <a:lnTo>
                    <a:pt x="127" y="284"/>
                  </a:lnTo>
                  <a:lnTo>
                    <a:pt x="125" y="282"/>
                  </a:lnTo>
                  <a:lnTo>
                    <a:pt x="123" y="282"/>
                  </a:lnTo>
                  <a:lnTo>
                    <a:pt x="123" y="280"/>
                  </a:lnTo>
                  <a:lnTo>
                    <a:pt x="127" y="280"/>
                  </a:lnTo>
                  <a:lnTo>
                    <a:pt x="127" y="278"/>
                  </a:lnTo>
                  <a:lnTo>
                    <a:pt x="129" y="278"/>
                  </a:lnTo>
                  <a:lnTo>
                    <a:pt x="129" y="276"/>
                  </a:lnTo>
                  <a:lnTo>
                    <a:pt x="127" y="276"/>
                  </a:lnTo>
                  <a:lnTo>
                    <a:pt x="125" y="276"/>
                  </a:lnTo>
                  <a:lnTo>
                    <a:pt x="123" y="276"/>
                  </a:lnTo>
                  <a:lnTo>
                    <a:pt x="121" y="278"/>
                  </a:lnTo>
                  <a:lnTo>
                    <a:pt x="119" y="278"/>
                  </a:lnTo>
                  <a:lnTo>
                    <a:pt x="117" y="280"/>
                  </a:lnTo>
                  <a:lnTo>
                    <a:pt x="112" y="280"/>
                  </a:lnTo>
                  <a:lnTo>
                    <a:pt x="112" y="278"/>
                  </a:lnTo>
                  <a:lnTo>
                    <a:pt x="113" y="278"/>
                  </a:lnTo>
                  <a:lnTo>
                    <a:pt x="113" y="276"/>
                  </a:lnTo>
                  <a:lnTo>
                    <a:pt x="115" y="276"/>
                  </a:lnTo>
                  <a:lnTo>
                    <a:pt x="115" y="278"/>
                  </a:lnTo>
                  <a:lnTo>
                    <a:pt x="117" y="276"/>
                  </a:lnTo>
                  <a:lnTo>
                    <a:pt x="115" y="276"/>
                  </a:lnTo>
                  <a:lnTo>
                    <a:pt x="115" y="274"/>
                  </a:lnTo>
                  <a:lnTo>
                    <a:pt x="112" y="274"/>
                  </a:lnTo>
                  <a:lnTo>
                    <a:pt x="112" y="276"/>
                  </a:lnTo>
                  <a:lnTo>
                    <a:pt x="110" y="278"/>
                  </a:lnTo>
                  <a:lnTo>
                    <a:pt x="110" y="280"/>
                  </a:lnTo>
                  <a:lnTo>
                    <a:pt x="108" y="280"/>
                  </a:lnTo>
                  <a:lnTo>
                    <a:pt x="106" y="278"/>
                  </a:lnTo>
                  <a:lnTo>
                    <a:pt x="108" y="278"/>
                  </a:lnTo>
                  <a:lnTo>
                    <a:pt x="108" y="276"/>
                  </a:lnTo>
                  <a:lnTo>
                    <a:pt x="106" y="278"/>
                  </a:lnTo>
                  <a:lnTo>
                    <a:pt x="102" y="276"/>
                  </a:lnTo>
                  <a:lnTo>
                    <a:pt x="102" y="278"/>
                  </a:lnTo>
                  <a:lnTo>
                    <a:pt x="100" y="278"/>
                  </a:lnTo>
                  <a:lnTo>
                    <a:pt x="98" y="276"/>
                  </a:lnTo>
                  <a:lnTo>
                    <a:pt x="96" y="276"/>
                  </a:lnTo>
                  <a:lnTo>
                    <a:pt x="94" y="276"/>
                  </a:lnTo>
                  <a:lnTo>
                    <a:pt x="94" y="274"/>
                  </a:lnTo>
                  <a:lnTo>
                    <a:pt x="92" y="272"/>
                  </a:lnTo>
                  <a:lnTo>
                    <a:pt x="92" y="271"/>
                  </a:lnTo>
                  <a:lnTo>
                    <a:pt x="90" y="271"/>
                  </a:lnTo>
                  <a:lnTo>
                    <a:pt x="90" y="269"/>
                  </a:lnTo>
                  <a:lnTo>
                    <a:pt x="85" y="265"/>
                  </a:lnTo>
                  <a:lnTo>
                    <a:pt x="81" y="261"/>
                  </a:lnTo>
                  <a:lnTo>
                    <a:pt x="75" y="261"/>
                  </a:lnTo>
                  <a:lnTo>
                    <a:pt x="71" y="261"/>
                  </a:lnTo>
                  <a:lnTo>
                    <a:pt x="67" y="259"/>
                  </a:lnTo>
                  <a:lnTo>
                    <a:pt x="67" y="257"/>
                  </a:lnTo>
                  <a:lnTo>
                    <a:pt x="65" y="257"/>
                  </a:lnTo>
                  <a:lnTo>
                    <a:pt x="65" y="255"/>
                  </a:lnTo>
                  <a:lnTo>
                    <a:pt x="65" y="253"/>
                  </a:lnTo>
                  <a:lnTo>
                    <a:pt x="64" y="251"/>
                  </a:lnTo>
                  <a:lnTo>
                    <a:pt x="62" y="249"/>
                  </a:lnTo>
                  <a:lnTo>
                    <a:pt x="60" y="248"/>
                  </a:lnTo>
                  <a:lnTo>
                    <a:pt x="58" y="248"/>
                  </a:lnTo>
                  <a:lnTo>
                    <a:pt x="58" y="246"/>
                  </a:lnTo>
                  <a:lnTo>
                    <a:pt x="60" y="246"/>
                  </a:lnTo>
                  <a:lnTo>
                    <a:pt x="60" y="244"/>
                  </a:lnTo>
                  <a:lnTo>
                    <a:pt x="62" y="242"/>
                  </a:lnTo>
                  <a:lnTo>
                    <a:pt x="64" y="240"/>
                  </a:lnTo>
                  <a:lnTo>
                    <a:pt x="65" y="238"/>
                  </a:lnTo>
                  <a:lnTo>
                    <a:pt x="67" y="238"/>
                  </a:lnTo>
                  <a:lnTo>
                    <a:pt x="69" y="240"/>
                  </a:lnTo>
                  <a:lnTo>
                    <a:pt x="71" y="240"/>
                  </a:lnTo>
                  <a:lnTo>
                    <a:pt x="73" y="240"/>
                  </a:lnTo>
                  <a:lnTo>
                    <a:pt x="75" y="242"/>
                  </a:lnTo>
                  <a:lnTo>
                    <a:pt x="77" y="242"/>
                  </a:lnTo>
                  <a:lnTo>
                    <a:pt x="81" y="242"/>
                  </a:lnTo>
                  <a:lnTo>
                    <a:pt x="87" y="242"/>
                  </a:lnTo>
                  <a:lnTo>
                    <a:pt x="92" y="246"/>
                  </a:lnTo>
                  <a:lnTo>
                    <a:pt x="96" y="248"/>
                  </a:lnTo>
                  <a:lnTo>
                    <a:pt x="98" y="249"/>
                  </a:lnTo>
                  <a:lnTo>
                    <a:pt x="98" y="251"/>
                  </a:lnTo>
                  <a:lnTo>
                    <a:pt x="100" y="251"/>
                  </a:lnTo>
                  <a:lnTo>
                    <a:pt x="102" y="255"/>
                  </a:lnTo>
                  <a:lnTo>
                    <a:pt x="106" y="255"/>
                  </a:lnTo>
                  <a:lnTo>
                    <a:pt x="108" y="257"/>
                  </a:lnTo>
                  <a:lnTo>
                    <a:pt x="110" y="257"/>
                  </a:lnTo>
                  <a:lnTo>
                    <a:pt x="113" y="259"/>
                  </a:lnTo>
                  <a:lnTo>
                    <a:pt x="115" y="261"/>
                  </a:lnTo>
                  <a:lnTo>
                    <a:pt x="119" y="261"/>
                  </a:lnTo>
                  <a:lnTo>
                    <a:pt x="121" y="263"/>
                  </a:lnTo>
                  <a:lnTo>
                    <a:pt x="123" y="263"/>
                  </a:lnTo>
                  <a:lnTo>
                    <a:pt x="123" y="261"/>
                  </a:lnTo>
                  <a:lnTo>
                    <a:pt x="123" y="259"/>
                  </a:lnTo>
                  <a:lnTo>
                    <a:pt x="121" y="259"/>
                  </a:lnTo>
                  <a:lnTo>
                    <a:pt x="123" y="257"/>
                  </a:lnTo>
                  <a:lnTo>
                    <a:pt x="123" y="255"/>
                  </a:lnTo>
                  <a:lnTo>
                    <a:pt x="123" y="253"/>
                  </a:lnTo>
                  <a:lnTo>
                    <a:pt x="121" y="255"/>
                  </a:lnTo>
                  <a:lnTo>
                    <a:pt x="121" y="257"/>
                  </a:lnTo>
                  <a:lnTo>
                    <a:pt x="119" y="259"/>
                  </a:lnTo>
                  <a:lnTo>
                    <a:pt x="115" y="259"/>
                  </a:lnTo>
                  <a:lnTo>
                    <a:pt x="115" y="257"/>
                  </a:lnTo>
                  <a:lnTo>
                    <a:pt x="113" y="255"/>
                  </a:lnTo>
                  <a:lnTo>
                    <a:pt x="117" y="255"/>
                  </a:lnTo>
                  <a:lnTo>
                    <a:pt x="115" y="255"/>
                  </a:lnTo>
                  <a:lnTo>
                    <a:pt x="115" y="253"/>
                  </a:lnTo>
                  <a:lnTo>
                    <a:pt x="113" y="255"/>
                  </a:lnTo>
                  <a:lnTo>
                    <a:pt x="112" y="253"/>
                  </a:lnTo>
                  <a:lnTo>
                    <a:pt x="110" y="251"/>
                  </a:lnTo>
                  <a:lnTo>
                    <a:pt x="112" y="251"/>
                  </a:lnTo>
                  <a:lnTo>
                    <a:pt x="112" y="249"/>
                  </a:lnTo>
                  <a:lnTo>
                    <a:pt x="113" y="249"/>
                  </a:lnTo>
                  <a:lnTo>
                    <a:pt x="113" y="251"/>
                  </a:lnTo>
                  <a:lnTo>
                    <a:pt x="115" y="251"/>
                  </a:lnTo>
                  <a:lnTo>
                    <a:pt x="115" y="253"/>
                  </a:lnTo>
                  <a:lnTo>
                    <a:pt x="117" y="253"/>
                  </a:lnTo>
                  <a:lnTo>
                    <a:pt x="117" y="251"/>
                  </a:lnTo>
                  <a:lnTo>
                    <a:pt x="119" y="253"/>
                  </a:lnTo>
                  <a:lnTo>
                    <a:pt x="119" y="251"/>
                  </a:lnTo>
                  <a:lnTo>
                    <a:pt x="117" y="251"/>
                  </a:lnTo>
                  <a:lnTo>
                    <a:pt x="117" y="249"/>
                  </a:lnTo>
                  <a:lnTo>
                    <a:pt x="119" y="249"/>
                  </a:lnTo>
                  <a:lnTo>
                    <a:pt x="117" y="249"/>
                  </a:lnTo>
                  <a:lnTo>
                    <a:pt x="115" y="249"/>
                  </a:lnTo>
                  <a:lnTo>
                    <a:pt x="115" y="248"/>
                  </a:lnTo>
                  <a:lnTo>
                    <a:pt x="117" y="248"/>
                  </a:lnTo>
                  <a:lnTo>
                    <a:pt x="119" y="248"/>
                  </a:lnTo>
                  <a:lnTo>
                    <a:pt x="121" y="249"/>
                  </a:lnTo>
                  <a:lnTo>
                    <a:pt x="121" y="248"/>
                  </a:lnTo>
                  <a:lnTo>
                    <a:pt x="117" y="246"/>
                  </a:lnTo>
                  <a:lnTo>
                    <a:pt x="113" y="248"/>
                  </a:lnTo>
                  <a:lnTo>
                    <a:pt x="115" y="246"/>
                  </a:lnTo>
                  <a:lnTo>
                    <a:pt x="113" y="246"/>
                  </a:lnTo>
                  <a:lnTo>
                    <a:pt x="113" y="244"/>
                  </a:lnTo>
                  <a:lnTo>
                    <a:pt x="115" y="244"/>
                  </a:lnTo>
                  <a:lnTo>
                    <a:pt x="115" y="242"/>
                  </a:lnTo>
                  <a:lnTo>
                    <a:pt x="113" y="242"/>
                  </a:lnTo>
                  <a:lnTo>
                    <a:pt x="113" y="244"/>
                  </a:lnTo>
                  <a:lnTo>
                    <a:pt x="113" y="246"/>
                  </a:lnTo>
                  <a:lnTo>
                    <a:pt x="112" y="246"/>
                  </a:lnTo>
                  <a:lnTo>
                    <a:pt x="110" y="246"/>
                  </a:lnTo>
                  <a:lnTo>
                    <a:pt x="108" y="244"/>
                  </a:lnTo>
                  <a:lnTo>
                    <a:pt x="110" y="244"/>
                  </a:lnTo>
                  <a:lnTo>
                    <a:pt x="110" y="242"/>
                  </a:lnTo>
                  <a:lnTo>
                    <a:pt x="112" y="242"/>
                  </a:lnTo>
                  <a:lnTo>
                    <a:pt x="112" y="240"/>
                  </a:lnTo>
                  <a:lnTo>
                    <a:pt x="113" y="240"/>
                  </a:lnTo>
                  <a:lnTo>
                    <a:pt x="113" y="242"/>
                  </a:lnTo>
                  <a:lnTo>
                    <a:pt x="115" y="242"/>
                  </a:lnTo>
                  <a:lnTo>
                    <a:pt x="119" y="244"/>
                  </a:lnTo>
                  <a:lnTo>
                    <a:pt x="121" y="246"/>
                  </a:lnTo>
                  <a:lnTo>
                    <a:pt x="121" y="244"/>
                  </a:lnTo>
                  <a:lnTo>
                    <a:pt x="119" y="242"/>
                  </a:lnTo>
                  <a:lnTo>
                    <a:pt x="117" y="240"/>
                  </a:lnTo>
                  <a:lnTo>
                    <a:pt x="117" y="238"/>
                  </a:lnTo>
                  <a:lnTo>
                    <a:pt x="117" y="236"/>
                  </a:lnTo>
                  <a:lnTo>
                    <a:pt x="115" y="238"/>
                  </a:lnTo>
                  <a:lnTo>
                    <a:pt x="113" y="238"/>
                  </a:lnTo>
                  <a:lnTo>
                    <a:pt x="112" y="236"/>
                  </a:lnTo>
                  <a:lnTo>
                    <a:pt x="113" y="236"/>
                  </a:lnTo>
                  <a:lnTo>
                    <a:pt x="108" y="234"/>
                  </a:lnTo>
                  <a:lnTo>
                    <a:pt x="106" y="234"/>
                  </a:lnTo>
                  <a:lnTo>
                    <a:pt x="106" y="232"/>
                  </a:lnTo>
                  <a:lnTo>
                    <a:pt x="102" y="230"/>
                  </a:lnTo>
                  <a:lnTo>
                    <a:pt x="100" y="230"/>
                  </a:lnTo>
                  <a:lnTo>
                    <a:pt x="100" y="228"/>
                  </a:lnTo>
                  <a:lnTo>
                    <a:pt x="102" y="228"/>
                  </a:lnTo>
                  <a:lnTo>
                    <a:pt x="102" y="226"/>
                  </a:lnTo>
                  <a:lnTo>
                    <a:pt x="108" y="230"/>
                  </a:lnTo>
                  <a:lnTo>
                    <a:pt x="112" y="232"/>
                  </a:lnTo>
                  <a:lnTo>
                    <a:pt x="115" y="232"/>
                  </a:lnTo>
                  <a:lnTo>
                    <a:pt x="117" y="232"/>
                  </a:lnTo>
                  <a:lnTo>
                    <a:pt x="117" y="230"/>
                  </a:lnTo>
                  <a:lnTo>
                    <a:pt x="113" y="230"/>
                  </a:lnTo>
                  <a:lnTo>
                    <a:pt x="112" y="230"/>
                  </a:lnTo>
                  <a:lnTo>
                    <a:pt x="112" y="228"/>
                  </a:lnTo>
                  <a:lnTo>
                    <a:pt x="110" y="228"/>
                  </a:lnTo>
                  <a:lnTo>
                    <a:pt x="108" y="228"/>
                  </a:lnTo>
                  <a:lnTo>
                    <a:pt x="108" y="226"/>
                  </a:lnTo>
                  <a:lnTo>
                    <a:pt x="110" y="226"/>
                  </a:lnTo>
                  <a:lnTo>
                    <a:pt x="112" y="226"/>
                  </a:lnTo>
                  <a:lnTo>
                    <a:pt x="110" y="226"/>
                  </a:lnTo>
                  <a:lnTo>
                    <a:pt x="110" y="224"/>
                  </a:lnTo>
                  <a:lnTo>
                    <a:pt x="112" y="224"/>
                  </a:lnTo>
                  <a:lnTo>
                    <a:pt x="112" y="223"/>
                  </a:lnTo>
                  <a:lnTo>
                    <a:pt x="110" y="223"/>
                  </a:lnTo>
                  <a:lnTo>
                    <a:pt x="108" y="224"/>
                  </a:lnTo>
                  <a:lnTo>
                    <a:pt x="106" y="224"/>
                  </a:lnTo>
                  <a:lnTo>
                    <a:pt x="104" y="224"/>
                  </a:lnTo>
                  <a:lnTo>
                    <a:pt x="102" y="224"/>
                  </a:lnTo>
                  <a:lnTo>
                    <a:pt x="100" y="224"/>
                  </a:lnTo>
                  <a:lnTo>
                    <a:pt x="100" y="226"/>
                  </a:lnTo>
                  <a:lnTo>
                    <a:pt x="96" y="226"/>
                  </a:lnTo>
                  <a:lnTo>
                    <a:pt x="96" y="224"/>
                  </a:lnTo>
                  <a:lnTo>
                    <a:pt x="96" y="223"/>
                  </a:lnTo>
                  <a:lnTo>
                    <a:pt x="98" y="223"/>
                  </a:lnTo>
                  <a:lnTo>
                    <a:pt x="98" y="221"/>
                  </a:lnTo>
                  <a:lnTo>
                    <a:pt x="100" y="221"/>
                  </a:lnTo>
                  <a:lnTo>
                    <a:pt x="102" y="219"/>
                  </a:lnTo>
                  <a:lnTo>
                    <a:pt x="106" y="219"/>
                  </a:lnTo>
                  <a:lnTo>
                    <a:pt x="108" y="217"/>
                  </a:lnTo>
                  <a:lnTo>
                    <a:pt x="108" y="215"/>
                  </a:lnTo>
                  <a:lnTo>
                    <a:pt x="106" y="215"/>
                  </a:lnTo>
                  <a:lnTo>
                    <a:pt x="104" y="213"/>
                  </a:lnTo>
                  <a:lnTo>
                    <a:pt x="106" y="213"/>
                  </a:lnTo>
                  <a:lnTo>
                    <a:pt x="104" y="213"/>
                  </a:lnTo>
                  <a:lnTo>
                    <a:pt x="98" y="219"/>
                  </a:lnTo>
                  <a:lnTo>
                    <a:pt x="96" y="221"/>
                  </a:lnTo>
                  <a:lnTo>
                    <a:pt x="94" y="223"/>
                  </a:lnTo>
                  <a:lnTo>
                    <a:pt x="92" y="223"/>
                  </a:lnTo>
                  <a:lnTo>
                    <a:pt x="90" y="223"/>
                  </a:lnTo>
                  <a:lnTo>
                    <a:pt x="90" y="221"/>
                  </a:lnTo>
                  <a:lnTo>
                    <a:pt x="92" y="219"/>
                  </a:lnTo>
                  <a:lnTo>
                    <a:pt x="94" y="219"/>
                  </a:lnTo>
                  <a:lnTo>
                    <a:pt x="96" y="217"/>
                  </a:lnTo>
                  <a:lnTo>
                    <a:pt x="96" y="215"/>
                  </a:lnTo>
                  <a:lnTo>
                    <a:pt x="96" y="213"/>
                  </a:lnTo>
                  <a:lnTo>
                    <a:pt x="98" y="211"/>
                  </a:lnTo>
                  <a:lnTo>
                    <a:pt x="100" y="211"/>
                  </a:lnTo>
                  <a:lnTo>
                    <a:pt x="100" y="209"/>
                  </a:lnTo>
                  <a:lnTo>
                    <a:pt x="102" y="209"/>
                  </a:lnTo>
                  <a:lnTo>
                    <a:pt x="106" y="207"/>
                  </a:lnTo>
                  <a:lnTo>
                    <a:pt x="110" y="209"/>
                  </a:lnTo>
                  <a:lnTo>
                    <a:pt x="110" y="207"/>
                  </a:lnTo>
                  <a:lnTo>
                    <a:pt x="110" y="205"/>
                  </a:lnTo>
                  <a:lnTo>
                    <a:pt x="106" y="205"/>
                  </a:lnTo>
                  <a:lnTo>
                    <a:pt x="98" y="209"/>
                  </a:lnTo>
                  <a:lnTo>
                    <a:pt x="96" y="211"/>
                  </a:lnTo>
                  <a:lnTo>
                    <a:pt x="94" y="211"/>
                  </a:lnTo>
                  <a:lnTo>
                    <a:pt x="92" y="213"/>
                  </a:lnTo>
                  <a:lnTo>
                    <a:pt x="88" y="211"/>
                  </a:lnTo>
                  <a:lnTo>
                    <a:pt x="85" y="209"/>
                  </a:lnTo>
                  <a:lnTo>
                    <a:pt x="85" y="207"/>
                  </a:lnTo>
                  <a:lnTo>
                    <a:pt x="87" y="207"/>
                  </a:lnTo>
                  <a:lnTo>
                    <a:pt x="88" y="205"/>
                  </a:lnTo>
                  <a:lnTo>
                    <a:pt x="96" y="201"/>
                  </a:lnTo>
                  <a:lnTo>
                    <a:pt x="98" y="201"/>
                  </a:lnTo>
                  <a:lnTo>
                    <a:pt x="104" y="201"/>
                  </a:lnTo>
                  <a:lnTo>
                    <a:pt x="104" y="200"/>
                  </a:lnTo>
                  <a:lnTo>
                    <a:pt x="104" y="198"/>
                  </a:lnTo>
                  <a:lnTo>
                    <a:pt x="106" y="198"/>
                  </a:lnTo>
                  <a:lnTo>
                    <a:pt x="106" y="196"/>
                  </a:lnTo>
                  <a:lnTo>
                    <a:pt x="106" y="194"/>
                  </a:lnTo>
                  <a:lnTo>
                    <a:pt x="104" y="194"/>
                  </a:lnTo>
                  <a:lnTo>
                    <a:pt x="102" y="196"/>
                  </a:lnTo>
                  <a:lnTo>
                    <a:pt x="102" y="198"/>
                  </a:lnTo>
                  <a:lnTo>
                    <a:pt x="98" y="200"/>
                  </a:lnTo>
                  <a:lnTo>
                    <a:pt x="90" y="200"/>
                  </a:lnTo>
                  <a:lnTo>
                    <a:pt x="90" y="198"/>
                  </a:lnTo>
                  <a:lnTo>
                    <a:pt x="90" y="196"/>
                  </a:lnTo>
                  <a:lnTo>
                    <a:pt x="88" y="198"/>
                  </a:lnTo>
                  <a:lnTo>
                    <a:pt x="85" y="196"/>
                  </a:lnTo>
                  <a:lnTo>
                    <a:pt x="79" y="196"/>
                  </a:lnTo>
                  <a:lnTo>
                    <a:pt x="81" y="194"/>
                  </a:lnTo>
                  <a:lnTo>
                    <a:pt x="83" y="192"/>
                  </a:lnTo>
                  <a:lnTo>
                    <a:pt x="85" y="190"/>
                  </a:lnTo>
                  <a:lnTo>
                    <a:pt x="85" y="188"/>
                  </a:lnTo>
                  <a:lnTo>
                    <a:pt x="87" y="188"/>
                  </a:lnTo>
                  <a:lnTo>
                    <a:pt x="87" y="186"/>
                  </a:lnTo>
                  <a:lnTo>
                    <a:pt x="85" y="186"/>
                  </a:lnTo>
                  <a:lnTo>
                    <a:pt x="85" y="184"/>
                  </a:lnTo>
                  <a:lnTo>
                    <a:pt x="87" y="184"/>
                  </a:lnTo>
                  <a:lnTo>
                    <a:pt x="87" y="182"/>
                  </a:lnTo>
                  <a:lnTo>
                    <a:pt x="88" y="180"/>
                  </a:lnTo>
                  <a:lnTo>
                    <a:pt x="88" y="178"/>
                  </a:lnTo>
                  <a:lnTo>
                    <a:pt x="87" y="180"/>
                  </a:lnTo>
                  <a:lnTo>
                    <a:pt x="83" y="184"/>
                  </a:lnTo>
                  <a:lnTo>
                    <a:pt x="83" y="186"/>
                  </a:lnTo>
                  <a:lnTo>
                    <a:pt x="85" y="188"/>
                  </a:lnTo>
                  <a:lnTo>
                    <a:pt x="81" y="190"/>
                  </a:lnTo>
                  <a:lnTo>
                    <a:pt x="79" y="190"/>
                  </a:lnTo>
                  <a:lnTo>
                    <a:pt x="79" y="192"/>
                  </a:lnTo>
                  <a:lnTo>
                    <a:pt x="77" y="192"/>
                  </a:lnTo>
                  <a:lnTo>
                    <a:pt x="79" y="190"/>
                  </a:lnTo>
                  <a:lnTo>
                    <a:pt x="79" y="188"/>
                  </a:lnTo>
                  <a:lnTo>
                    <a:pt x="79" y="186"/>
                  </a:lnTo>
                  <a:lnTo>
                    <a:pt x="77" y="184"/>
                  </a:lnTo>
                  <a:lnTo>
                    <a:pt x="77" y="182"/>
                  </a:lnTo>
                  <a:lnTo>
                    <a:pt x="77" y="180"/>
                  </a:lnTo>
                  <a:lnTo>
                    <a:pt x="77" y="178"/>
                  </a:lnTo>
                  <a:lnTo>
                    <a:pt x="77" y="176"/>
                  </a:lnTo>
                  <a:lnTo>
                    <a:pt x="73" y="175"/>
                  </a:lnTo>
                  <a:lnTo>
                    <a:pt x="73" y="173"/>
                  </a:lnTo>
                  <a:lnTo>
                    <a:pt x="73" y="171"/>
                  </a:lnTo>
                  <a:lnTo>
                    <a:pt x="71" y="171"/>
                  </a:lnTo>
                  <a:lnTo>
                    <a:pt x="71" y="167"/>
                  </a:lnTo>
                  <a:lnTo>
                    <a:pt x="71" y="165"/>
                  </a:lnTo>
                  <a:lnTo>
                    <a:pt x="71" y="163"/>
                  </a:lnTo>
                  <a:lnTo>
                    <a:pt x="75" y="163"/>
                  </a:lnTo>
                  <a:lnTo>
                    <a:pt x="75" y="161"/>
                  </a:lnTo>
                  <a:lnTo>
                    <a:pt x="69" y="161"/>
                  </a:lnTo>
                  <a:lnTo>
                    <a:pt x="69" y="163"/>
                  </a:lnTo>
                  <a:lnTo>
                    <a:pt x="69" y="165"/>
                  </a:lnTo>
                  <a:lnTo>
                    <a:pt x="71" y="167"/>
                  </a:lnTo>
                  <a:lnTo>
                    <a:pt x="71" y="169"/>
                  </a:lnTo>
                  <a:lnTo>
                    <a:pt x="71" y="171"/>
                  </a:lnTo>
                  <a:lnTo>
                    <a:pt x="71" y="173"/>
                  </a:lnTo>
                  <a:lnTo>
                    <a:pt x="71" y="175"/>
                  </a:lnTo>
                  <a:lnTo>
                    <a:pt x="75" y="176"/>
                  </a:lnTo>
                  <a:lnTo>
                    <a:pt x="75" y="178"/>
                  </a:lnTo>
                  <a:lnTo>
                    <a:pt x="75" y="182"/>
                  </a:lnTo>
                  <a:lnTo>
                    <a:pt x="77" y="184"/>
                  </a:lnTo>
                  <a:lnTo>
                    <a:pt x="77" y="186"/>
                  </a:lnTo>
                  <a:lnTo>
                    <a:pt x="77" y="188"/>
                  </a:lnTo>
                  <a:lnTo>
                    <a:pt x="77" y="190"/>
                  </a:lnTo>
                  <a:lnTo>
                    <a:pt x="77" y="192"/>
                  </a:lnTo>
                  <a:lnTo>
                    <a:pt x="73" y="194"/>
                  </a:lnTo>
                  <a:lnTo>
                    <a:pt x="71" y="194"/>
                  </a:lnTo>
                  <a:lnTo>
                    <a:pt x="69" y="194"/>
                  </a:lnTo>
                  <a:lnTo>
                    <a:pt x="71" y="194"/>
                  </a:lnTo>
                  <a:lnTo>
                    <a:pt x="73" y="196"/>
                  </a:lnTo>
                  <a:lnTo>
                    <a:pt x="73" y="198"/>
                  </a:lnTo>
                  <a:lnTo>
                    <a:pt x="71" y="200"/>
                  </a:lnTo>
                  <a:lnTo>
                    <a:pt x="69" y="200"/>
                  </a:lnTo>
                  <a:lnTo>
                    <a:pt x="69" y="198"/>
                  </a:lnTo>
                  <a:lnTo>
                    <a:pt x="67" y="198"/>
                  </a:lnTo>
                  <a:lnTo>
                    <a:pt x="67" y="196"/>
                  </a:lnTo>
                  <a:lnTo>
                    <a:pt x="65" y="196"/>
                  </a:lnTo>
                  <a:lnTo>
                    <a:pt x="67" y="196"/>
                  </a:lnTo>
                  <a:lnTo>
                    <a:pt x="67" y="198"/>
                  </a:lnTo>
                  <a:lnTo>
                    <a:pt x="65" y="200"/>
                  </a:lnTo>
                  <a:lnTo>
                    <a:pt x="67" y="200"/>
                  </a:lnTo>
                  <a:lnTo>
                    <a:pt x="69" y="201"/>
                  </a:lnTo>
                  <a:lnTo>
                    <a:pt x="69" y="203"/>
                  </a:lnTo>
                  <a:lnTo>
                    <a:pt x="71" y="203"/>
                  </a:lnTo>
                  <a:lnTo>
                    <a:pt x="71" y="205"/>
                  </a:lnTo>
                  <a:lnTo>
                    <a:pt x="69" y="205"/>
                  </a:lnTo>
                  <a:lnTo>
                    <a:pt x="69" y="207"/>
                  </a:lnTo>
                  <a:lnTo>
                    <a:pt x="69" y="209"/>
                  </a:lnTo>
                  <a:lnTo>
                    <a:pt x="67" y="209"/>
                  </a:lnTo>
                  <a:lnTo>
                    <a:pt x="65" y="211"/>
                  </a:lnTo>
                  <a:lnTo>
                    <a:pt x="64" y="211"/>
                  </a:lnTo>
                  <a:lnTo>
                    <a:pt x="62" y="211"/>
                  </a:lnTo>
                  <a:lnTo>
                    <a:pt x="62" y="213"/>
                  </a:lnTo>
                  <a:lnTo>
                    <a:pt x="60" y="213"/>
                  </a:lnTo>
                  <a:lnTo>
                    <a:pt x="58" y="213"/>
                  </a:lnTo>
                  <a:lnTo>
                    <a:pt x="56" y="213"/>
                  </a:lnTo>
                  <a:lnTo>
                    <a:pt x="54" y="211"/>
                  </a:lnTo>
                  <a:lnTo>
                    <a:pt x="52" y="211"/>
                  </a:lnTo>
                  <a:lnTo>
                    <a:pt x="54" y="209"/>
                  </a:lnTo>
                  <a:lnTo>
                    <a:pt x="52" y="209"/>
                  </a:lnTo>
                  <a:lnTo>
                    <a:pt x="50" y="209"/>
                  </a:lnTo>
                  <a:lnTo>
                    <a:pt x="48" y="207"/>
                  </a:lnTo>
                  <a:lnTo>
                    <a:pt x="48" y="205"/>
                  </a:lnTo>
                  <a:lnTo>
                    <a:pt x="48" y="207"/>
                  </a:lnTo>
                  <a:lnTo>
                    <a:pt x="48" y="209"/>
                  </a:lnTo>
                  <a:lnTo>
                    <a:pt x="50" y="209"/>
                  </a:lnTo>
                  <a:lnTo>
                    <a:pt x="50" y="211"/>
                  </a:lnTo>
                  <a:lnTo>
                    <a:pt x="48" y="211"/>
                  </a:lnTo>
                  <a:lnTo>
                    <a:pt x="46" y="211"/>
                  </a:lnTo>
                  <a:lnTo>
                    <a:pt x="44" y="209"/>
                  </a:lnTo>
                  <a:lnTo>
                    <a:pt x="42" y="207"/>
                  </a:lnTo>
                  <a:lnTo>
                    <a:pt x="42" y="201"/>
                  </a:lnTo>
                  <a:lnTo>
                    <a:pt x="40" y="200"/>
                  </a:lnTo>
                  <a:lnTo>
                    <a:pt x="42" y="200"/>
                  </a:lnTo>
                  <a:lnTo>
                    <a:pt x="42" y="198"/>
                  </a:lnTo>
                  <a:lnTo>
                    <a:pt x="40" y="198"/>
                  </a:lnTo>
                  <a:lnTo>
                    <a:pt x="39" y="198"/>
                  </a:lnTo>
                  <a:lnTo>
                    <a:pt x="39" y="196"/>
                  </a:lnTo>
                  <a:lnTo>
                    <a:pt x="39" y="194"/>
                  </a:lnTo>
                  <a:lnTo>
                    <a:pt x="40" y="194"/>
                  </a:lnTo>
                  <a:lnTo>
                    <a:pt x="42" y="194"/>
                  </a:lnTo>
                  <a:lnTo>
                    <a:pt x="42" y="192"/>
                  </a:lnTo>
                  <a:lnTo>
                    <a:pt x="44" y="190"/>
                  </a:lnTo>
                  <a:lnTo>
                    <a:pt x="46" y="190"/>
                  </a:lnTo>
                  <a:lnTo>
                    <a:pt x="48" y="192"/>
                  </a:lnTo>
                  <a:lnTo>
                    <a:pt x="46" y="190"/>
                  </a:lnTo>
                  <a:lnTo>
                    <a:pt x="46" y="188"/>
                  </a:lnTo>
                  <a:lnTo>
                    <a:pt x="46" y="186"/>
                  </a:lnTo>
                  <a:lnTo>
                    <a:pt x="48" y="186"/>
                  </a:lnTo>
                  <a:lnTo>
                    <a:pt x="54" y="184"/>
                  </a:lnTo>
                  <a:lnTo>
                    <a:pt x="60" y="178"/>
                  </a:lnTo>
                  <a:lnTo>
                    <a:pt x="60" y="176"/>
                  </a:lnTo>
                  <a:lnTo>
                    <a:pt x="60" y="175"/>
                  </a:lnTo>
                  <a:lnTo>
                    <a:pt x="60" y="173"/>
                  </a:lnTo>
                  <a:lnTo>
                    <a:pt x="62" y="171"/>
                  </a:lnTo>
                  <a:lnTo>
                    <a:pt x="62" y="169"/>
                  </a:lnTo>
                  <a:lnTo>
                    <a:pt x="60" y="171"/>
                  </a:lnTo>
                  <a:lnTo>
                    <a:pt x="60" y="173"/>
                  </a:lnTo>
                  <a:lnTo>
                    <a:pt x="60" y="175"/>
                  </a:lnTo>
                  <a:lnTo>
                    <a:pt x="58" y="175"/>
                  </a:lnTo>
                  <a:lnTo>
                    <a:pt x="58" y="176"/>
                  </a:lnTo>
                  <a:lnTo>
                    <a:pt x="58" y="178"/>
                  </a:lnTo>
                  <a:lnTo>
                    <a:pt x="58" y="180"/>
                  </a:lnTo>
                  <a:lnTo>
                    <a:pt x="56" y="180"/>
                  </a:lnTo>
                  <a:lnTo>
                    <a:pt x="56" y="182"/>
                  </a:lnTo>
                  <a:lnTo>
                    <a:pt x="54" y="182"/>
                  </a:lnTo>
                  <a:lnTo>
                    <a:pt x="54" y="184"/>
                  </a:lnTo>
                  <a:lnTo>
                    <a:pt x="48" y="184"/>
                  </a:lnTo>
                  <a:lnTo>
                    <a:pt x="44" y="180"/>
                  </a:lnTo>
                  <a:lnTo>
                    <a:pt x="42" y="180"/>
                  </a:lnTo>
                  <a:lnTo>
                    <a:pt x="42" y="178"/>
                  </a:lnTo>
                  <a:lnTo>
                    <a:pt x="44" y="176"/>
                  </a:lnTo>
                  <a:lnTo>
                    <a:pt x="46" y="178"/>
                  </a:lnTo>
                  <a:lnTo>
                    <a:pt x="48" y="176"/>
                  </a:lnTo>
                  <a:lnTo>
                    <a:pt x="46" y="176"/>
                  </a:lnTo>
                  <a:lnTo>
                    <a:pt x="46" y="175"/>
                  </a:lnTo>
                  <a:lnTo>
                    <a:pt x="48" y="173"/>
                  </a:lnTo>
                  <a:lnTo>
                    <a:pt x="50" y="171"/>
                  </a:lnTo>
                  <a:lnTo>
                    <a:pt x="52" y="169"/>
                  </a:lnTo>
                  <a:lnTo>
                    <a:pt x="54" y="167"/>
                  </a:lnTo>
                  <a:lnTo>
                    <a:pt x="52" y="167"/>
                  </a:lnTo>
                  <a:lnTo>
                    <a:pt x="52" y="165"/>
                  </a:lnTo>
                  <a:lnTo>
                    <a:pt x="54" y="165"/>
                  </a:lnTo>
                  <a:lnTo>
                    <a:pt x="54" y="163"/>
                  </a:lnTo>
                  <a:lnTo>
                    <a:pt x="52" y="161"/>
                  </a:lnTo>
                  <a:lnTo>
                    <a:pt x="54" y="161"/>
                  </a:lnTo>
                  <a:lnTo>
                    <a:pt x="56" y="161"/>
                  </a:lnTo>
                  <a:lnTo>
                    <a:pt x="58" y="161"/>
                  </a:lnTo>
                  <a:lnTo>
                    <a:pt x="56" y="161"/>
                  </a:lnTo>
                  <a:lnTo>
                    <a:pt x="54" y="161"/>
                  </a:lnTo>
                  <a:lnTo>
                    <a:pt x="54" y="159"/>
                  </a:lnTo>
                  <a:lnTo>
                    <a:pt x="52" y="159"/>
                  </a:lnTo>
                  <a:lnTo>
                    <a:pt x="54" y="159"/>
                  </a:lnTo>
                  <a:lnTo>
                    <a:pt x="54" y="157"/>
                  </a:lnTo>
                  <a:lnTo>
                    <a:pt x="52" y="159"/>
                  </a:lnTo>
                  <a:lnTo>
                    <a:pt x="52" y="157"/>
                  </a:lnTo>
                  <a:lnTo>
                    <a:pt x="52" y="159"/>
                  </a:lnTo>
                  <a:lnTo>
                    <a:pt x="50" y="159"/>
                  </a:lnTo>
                  <a:lnTo>
                    <a:pt x="48" y="161"/>
                  </a:lnTo>
                  <a:lnTo>
                    <a:pt x="48" y="159"/>
                  </a:lnTo>
                  <a:lnTo>
                    <a:pt x="46" y="157"/>
                  </a:lnTo>
                  <a:lnTo>
                    <a:pt x="48" y="157"/>
                  </a:lnTo>
                  <a:lnTo>
                    <a:pt x="46" y="157"/>
                  </a:lnTo>
                  <a:lnTo>
                    <a:pt x="48" y="157"/>
                  </a:lnTo>
                  <a:lnTo>
                    <a:pt x="46" y="155"/>
                  </a:lnTo>
                  <a:lnTo>
                    <a:pt x="46" y="157"/>
                  </a:lnTo>
                  <a:lnTo>
                    <a:pt x="46" y="159"/>
                  </a:lnTo>
                  <a:lnTo>
                    <a:pt x="44" y="159"/>
                  </a:lnTo>
                  <a:lnTo>
                    <a:pt x="42" y="159"/>
                  </a:lnTo>
                  <a:lnTo>
                    <a:pt x="42" y="157"/>
                  </a:lnTo>
                  <a:lnTo>
                    <a:pt x="44" y="153"/>
                  </a:lnTo>
                  <a:lnTo>
                    <a:pt x="46" y="153"/>
                  </a:lnTo>
                  <a:lnTo>
                    <a:pt x="48" y="153"/>
                  </a:lnTo>
                  <a:lnTo>
                    <a:pt x="50" y="153"/>
                  </a:lnTo>
                  <a:lnTo>
                    <a:pt x="54" y="155"/>
                  </a:lnTo>
                  <a:lnTo>
                    <a:pt x="56" y="155"/>
                  </a:lnTo>
                  <a:lnTo>
                    <a:pt x="58" y="155"/>
                  </a:lnTo>
                  <a:lnTo>
                    <a:pt x="60" y="155"/>
                  </a:lnTo>
                  <a:lnTo>
                    <a:pt x="62" y="155"/>
                  </a:lnTo>
                  <a:lnTo>
                    <a:pt x="64" y="155"/>
                  </a:lnTo>
                  <a:lnTo>
                    <a:pt x="62" y="153"/>
                  </a:lnTo>
                  <a:lnTo>
                    <a:pt x="60" y="155"/>
                  </a:lnTo>
                  <a:lnTo>
                    <a:pt x="58" y="153"/>
                  </a:lnTo>
                  <a:lnTo>
                    <a:pt x="56" y="153"/>
                  </a:lnTo>
                  <a:lnTo>
                    <a:pt x="56" y="152"/>
                  </a:lnTo>
                  <a:lnTo>
                    <a:pt x="54" y="152"/>
                  </a:lnTo>
                  <a:lnTo>
                    <a:pt x="54" y="153"/>
                  </a:lnTo>
                  <a:lnTo>
                    <a:pt x="52" y="153"/>
                  </a:lnTo>
                  <a:lnTo>
                    <a:pt x="52" y="152"/>
                  </a:lnTo>
                  <a:lnTo>
                    <a:pt x="52" y="150"/>
                  </a:lnTo>
                  <a:lnTo>
                    <a:pt x="54" y="150"/>
                  </a:lnTo>
                  <a:lnTo>
                    <a:pt x="54" y="148"/>
                  </a:lnTo>
                  <a:lnTo>
                    <a:pt x="58" y="148"/>
                  </a:lnTo>
                  <a:lnTo>
                    <a:pt x="56" y="148"/>
                  </a:lnTo>
                  <a:lnTo>
                    <a:pt x="54" y="148"/>
                  </a:lnTo>
                  <a:lnTo>
                    <a:pt x="54" y="146"/>
                  </a:lnTo>
                  <a:lnTo>
                    <a:pt x="56" y="146"/>
                  </a:lnTo>
                  <a:lnTo>
                    <a:pt x="56" y="144"/>
                  </a:lnTo>
                  <a:lnTo>
                    <a:pt x="58" y="144"/>
                  </a:lnTo>
                  <a:lnTo>
                    <a:pt x="58" y="142"/>
                  </a:lnTo>
                  <a:lnTo>
                    <a:pt x="56" y="142"/>
                  </a:lnTo>
                  <a:lnTo>
                    <a:pt x="56" y="140"/>
                  </a:lnTo>
                  <a:lnTo>
                    <a:pt x="58" y="142"/>
                  </a:lnTo>
                  <a:lnTo>
                    <a:pt x="58" y="140"/>
                  </a:lnTo>
                  <a:lnTo>
                    <a:pt x="60" y="140"/>
                  </a:lnTo>
                  <a:lnTo>
                    <a:pt x="60" y="138"/>
                  </a:lnTo>
                  <a:lnTo>
                    <a:pt x="58" y="138"/>
                  </a:lnTo>
                  <a:lnTo>
                    <a:pt x="58" y="140"/>
                  </a:lnTo>
                  <a:lnTo>
                    <a:pt x="56" y="140"/>
                  </a:lnTo>
                  <a:lnTo>
                    <a:pt x="54" y="140"/>
                  </a:lnTo>
                  <a:lnTo>
                    <a:pt x="54" y="138"/>
                  </a:lnTo>
                  <a:lnTo>
                    <a:pt x="56" y="138"/>
                  </a:lnTo>
                  <a:lnTo>
                    <a:pt x="58" y="138"/>
                  </a:lnTo>
                  <a:lnTo>
                    <a:pt x="58" y="136"/>
                  </a:lnTo>
                  <a:lnTo>
                    <a:pt x="58" y="134"/>
                  </a:lnTo>
                  <a:lnTo>
                    <a:pt x="58" y="132"/>
                  </a:lnTo>
                  <a:lnTo>
                    <a:pt x="56" y="132"/>
                  </a:lnTo>
                  <a:lnTo>
                    <a:pt x="56" y="130"/>
                  </a:lnTo>
                  <a:lnTo>
                    <a:pt x="56" y="129"/>
                  </a:lnTo>
                  <a:lnTo>
                    <a:pt x="54" y="129"/>
                  </a:lnTo>
                  <a:lnTo>
                    <a:pt x="56" y="129"/>
                  </a:lnTo>
                  <a:lnTo>
                    <a:pt x="56" y="127"/>
                  </a:lnTo>
                  <a:lnTo>
                    <a:pt x="54" y="127"/>
                  </a:lnTo>
                  <a:lnTo>
                    <a:pt x="52" y="127"/>
                  </a:lnTo>
                  <a:lnTo>
                    <a:pt x="52" y="129"/>
                  </a:lnTo>
                  <a:lnTo>
                    <a:pt x="52" y="127"/>
                  </a:lnTo>
                  <a:lnTo>
                    <a:pt x="52" y="125"/>
                  </a:lnTo>
                  <a:lnTo>
                    <a:pt x="52" y="123"/>
                  </a:lnTo>
                  <a:lnTo>
                    <a:pt x="52" y="125"/>
                  </a:lnTo>
                  <a:lnTo>
                    <a:pt x="50" y="127"/>
                  </a:lnTo>
                  <a:lnTo>
                    <a:pt x="48" y="125"/>
                  </a:lnTo>
                  <a:lnTo>
                    <a:pt x="46" y="125"/>
                  </a:lnTo>
                  <a:lnTo>
                    <a:pt x="44" y="125"/>
                  </a:lnTo>
                  <a:lnTo>
                    <a:pt x="44" y="123"/>
                  </a:lnTo>
                  <a:lnTo>
                    <a:pt x="42" y="125"/>
                  </a:lnTo>
                  <a:lnTo>
                    <a:pt x="40" y="125"/>
                  </a:lnTo>
                  <a:lnTo>
                    <a:pt x="40" y="123"/>
                  </a:lnTo>
                  <a:lnTo>
                    <a:pt x="40" y="121"/>
                  </a:lnTo>
                  <a:lnTo>
                    <a:pt x="42" y="121"/>
                  </a:lnTo>
                  <a:lnTo>
                    <a:pt x="44" y="121"/>
                  </a:lnTo>
                  <a:lnTo>
                    <a:pt x="46" y="119"/>
                  </a:lnTo>
                  <a:lnTo>
                    <a:pt x="46" y="117"/>
                  </a:lnTo>
                  <a:lnTo>
                    <a:pt x="44" y="117"/>
                  </a:lnTo>
                  <a:lnTo>
                    <a:pt x="50" y="117"/>
                  </a:lnTo>
                  <a:lnTo>
                    <a:pt x="50" y="115"/>
                  </a:lnTo>
                  <a:lnTo>
                    <a:pt x="48" y="115"/>
                  </a:lnTo>
                  <a:lnTo>
                    <a:pt x="48" y="113"/>
                  </a:lnTo>
                  <a:lnTo>
                    <a:pt x="46" y="113"/>
                  </a:lnTo>
                  <a:lnTo>
                    <a:pt x="44" y="113"/>
                  </a:lnTo>
                  <a:lnTo>
                    <a:pt x="46" y="111"/>
                  </a:lnTo>
                  <a:lnTo>
                    <a:pt x="46" y="109"/>
                  </a:lnTo>
                  <a:lnTo>
                    <a:pt x="48" y="106"/>
                  </a:lnTo>
                  <a:lnTo>
                    <a:pt x="48" y="107"/>
                  </a:lnTo>
                  <a:lnTo>
                    <a:pt x="50" y="107"/>
                  </a:lnTo>
                  <a:lnTo>
                    <a:pt x="50" y="106"/>
                  </a:lnTo>
                  <a:lnTo>
                    <a:pt x="44" y="102"/>
                  </a:lnTo>
                  <a:lnTo>
                    <a:pt x="44" y="100"/>
                  </a:lnTo>
                  <a:lnTo>
                    <a:pt x="42" y="100"/>
                  </a:lnTo>
                  <a:lnTo>
                    <a:pt x="42" y="96"/>
                  </a:lnTo>
                  <a:lnTo>
                    <a:pt x="40" y="96"/>
                  </a:lnTo>
                  <a:lnTo>
                    <a:pt x="39" y="94"/>
                  </a:lnTo>
                  <a:lnTo>
                    <a:pt x="40" y="94"/>
                  </a:lnTo>
                  <a:lnTo>
                    <a:pt x="40" y="92"/>
                  </a:lnTo>
                  <a:lnTo>
                    <a:pt x="39" y="92"/>
                  </a:lnTo>
                  <a:lnTo>
                    <a:pt x="39" y="94"/>
                  </a:lnTo>
                  <a:lnTo>
                    <a:pt x="37" y="94"/>
                  </a:lnTo>
                  <a:lnTo>
                    <a:pt x="35" y="92"/>
                  </a:lnTo>
                  <a:lnTo>
                    <a:pt x="35" y="90"/>
                  </a:lnTo>
                  <a:lnTo>
                    <a:pt x="37" y="92"/>
                  </a:lnTo>
                  <a:lnTo>
                    <a:pt x="37" y="90"/>
                  </a:lnTo>
                  <a:lnTo>
                    <a:pt x="39" y="90"/>
                  </a:lnTo>
                  <a:lnTo>
                    <a:pt x="39" y="88"/>
                  </a:lnTo>
                  <a:lnTo>
                    <a:pt x="37" y="90"/>
                  </a:lnTo>
                  <a:lnTo>
                    <a:pt x="35" y="88"/>
                  </a:lnTo>
                  <a:lnTo>
                    <a:pt x="37" y="88"/>
                  </a:lnTo>
                  <a:lnTo>
                    <a:pt x="37" y="86"/>
                  </a:lnTo>
                  <a:lnTo>
                    <a:pt x="37" y="84"/>
                  </a:lnTo>
                  <a:lnTo>
                    <a:pt x="39" y="86"/>
                  </a:lnTo>
                  <a:lnTo>
                    <a:pt x="40" y="86"/>
                  </a:lnTo>
                  <a:lnTo>
                    <a:pt x="40" y="88"/>
                  </a:lnTo>
                  <a:lnTo>
                    <a:pt x="42" y="88"/>
                  </a:lnTo>
                  <a:lnTo>
                    <a:pt x="40" y="88"/>
                  </a:lnTo>
                  <a:lnTo>
                    <a:pt x="40" y="86"/>
                  </a:lnTo>
                  <a:lnTo>
                    <a:pt x="39" y="86"/>
                  </a:lnTo>
                  <a:lnTo>
                    <a:pt x="39" y="84"/>
                  </a:lnTo>
                  <a:lnTo>
                    <a:pt x="39" y="82"/>
                  </a:lnTo>
                  <a:lnTo>
                    <a:pt x="37" y="79"/>
                  </a:lnTo>
                  <a:lnTo>
                    <a:pt x="39" y="81"/>
                  </a:lnTo>
                  <a:lnTo>
                    <a:pt x="40" y="81"/>
                  </a:lnTo>
                  <a:lnTo>
                    <a:pt x="42" y="81"/>
                  </a:lnTo>
                  <a:lnTo>
                    <a:pt x="42" y="79"/>
                  </a:lnTo>
                  <a:lnTo>
                    <a:pt x="40" y="79"/>
                  </a:lnTo>
                  <a:lnTo>
                    <a:pt x="40" y="77"/>
                  </a:lnTo>
                  <a:lnTo>
                    <a:pt x="39" y="77"/>
                  </a:lnTo>
                  <a:lnTo>
                    <a:pt x="37" y="75"/>
                  </a:lnTo>
                  <a:lnTo>
                    <a:pt x="35" y="73"/>
                  </a:lnTo>
                  <a:lnTo>
                    <a:pt x="35" y="71"/>
                  </a:lnTo>
                  <a:lnTo>
                    <a:pt x="37" y="71"/>
                  </a:lnTo>
                  <a:lnTo>
                    <a:pt x="37" y="69"/>
                  </a:lnTo>
                  <a:lnTo>
                    <a:pt x="31" y="69"/>
                  </a:lnTo>
                  <a:lnTo>
                    <a:pt x="31" y="67"/>
                  </a:lnTo>
                  <a:lnTo>
                    <a:pt x="29" y="67"/>
                  </a:lnTo>
                  <a:lnTo>
                    <a:pt x="31" y="67"/>
                  </a:lnTo>
                  <a:lnTo>
                    <a:pt x="33" y="65"/>
                  </a:lnTo>
                  <a:lnTo>
                    <a:pt x="31" y="65"/>
                  </a:lnTo>
                  <a:lnTo>
                    <a:pt x="33" y="63"/>
                  </a:lnTo>
                  <a:lnTo>
                    <a:pt x="33" y="61"/>
                  </a:lnTo>
                  <a:lnTo>
                    <a:pt x="33" y="59"/>
                  </a:lnTo>
                  <a:lnTo>
                    <a:pt x="33" y="58"/>
                  </a:lnTo>
                  <a:lnTo>
                    <a:pt x="35" y="58"/>
                  </a:lnTo>
                  <a:lnTo>
                    <a:pt x="35" y="56"/>
                  </a:lnTo>
                  <a:lnTo>
                    <a:pt x="33" y="56"/>
                  </a:lnTo>
                  <a:lnTo>
                    <a:pt x="33" y="58"/>
                  </a:lnTo>
                  <a:lnTo>
                    <a:pt x="27" y="61"/>
                  </a:lnTo>
                  <a:lnTo>
                    <a:pt x="21" y="63"/>
                  </a:lnTo>
                  <a:lnTo>
                    <a:pt x="16" y="65"/>
                  </a:lnTo>
                  <a:lnTo>
                    <a:pt x="16" y="63"/>
                  </a:lnTo>
                  <a:lnTo>
                    <a:pt x="17" y="63"/>
                  </a:lnTo>
                  <a:lnTo>
                    <a:pt x="19" y="63"/>
                  </a:lnTo>
                  <a:lnTo>
                    <a:pt x="17" y="63"/>
                  </a:lnTo>
                  <a:lnTo>
                    <a:pt x="17" y="61"/>
                  </a:lnTo>
                  <a:lnTo>
                    <a:pt x="19" y="61"/>
                  </a:lnTo>
                  <a:lnTo>
                    <a:pt x="21" y="59"/>
                  </a:lnTo>
                  <a:lnTo>
                    <a:pt x="25" y="59"/>
                  </a:lnTo>
                  <a:lnTo>
                    <a:pt x="25" y="58"/>
                  </a:lnTo>
                  <a:lnTo>
                    <a:pt x="27" y="58"/>
                  </a:lnTo>
                  <a:lnTo>
                    <a:pt x="31" y="56"/>
                  </a:lnTo>
                  <a:lnTo>
                    <a:pt x="31" y="54"/>
                  </a:lnTo>
                  <a:lnTo>
                    <a:pt x="27" y="54"/>
                  </a:lnTo>
                  <a:lnTo>
                    <a:pt x="27" y="52"/>
                  </a:lnTo>
                  <a:lnTo>
                    <a:pt x="25" y="52"/>
                  </a:lnTo>
                  <a:lnTo>
                    <a:pt x="25" y="50"/>
                  </a:lnTo>
                  <a:lnTo>
                    <a:pt x="27" y="52"/>
                  </a:lnTo>
                  <a:lnTo>
                    <a:pt x="29" y="50"/>
                  </a:lnTo>
                  <a:lnTo>
                    <a:pt x="33" y="50"/>
                  </a:lnTo>
                  <a:lnTo>
                    <a:pt x="35" y="50"/>
                  </a:lnTo>
                  <a:lnTo>
                    <a:pt x="35" y="48"/>
                  </a:lnTo>
                  <a:lnTo>
                    <a:pt x="33" y="48"/>
                  </a:lnTo>
                  <a:lnTo>
                    <a:pt x="29" y="48"/>
                  </a:lnTo>
                  <a:lnTo>
                    <a:pt x="27" y="48"/>
                  </a:lnTo>
                  <a:lnTo>
                    <a:pt x="23" y="46"/>
                  </a:lnTo>
                  <a:lnTo>
                    <a:pt x="27" y="46"/>
                  </a:lnTo>
                  <a:lnTo>
                    <a:pt x="31" y="42"/>
                  </a:lnTo>
                  <a:lnTo>
                    <a:pt x="33" y="44"/>
                  </a:lnTo>
                  <a:lnTo>
                    <a:pt x="35" y="42"/>
                  </a:lnTo>
                  <a:lnTo>
                    <a:pt x="33" y="42"/>
                  </a:lnTo>
                  <a:lnTo>
                    <a:pt x="33" y="40"/>
                  </a:lnTo>
                  <a:lnTo>
                    <a:pt x="33" y="38"/>
                  </a:lnTo>
                  <a:lnTo>
                    <a:pt x="29" y="38"/>
                  </a:lnTo>
                  <a:lnTo>
                    <a:pt x="27" y="38"/>
                  </a:lnTo>
                  <a:lnTo>
                    <a:pt x="27" y="36"/>
                  </a:lnTo>
                  <a:lnTo>
                    <a:pt x="27" y="34"/>
                  </a:lnTo>
                  <a:lnTo>
                    <a:pt x="29" y="34"/>
                  </a:lnTo>
                  <a:lnTo>
                    <a:pt x="29" y="33"/>
                  </a:lnTo>
                  <a:lnTo>
                    <a:pt x="25" y="34"/>
                  </a:lnTo>
                  <a:lnTo>
                    <a:pt x="23" y="33"/>
                  </a:lnTo>
                  <a:lnTo>
                    <a:pt x="23" y="31"/>
                  </a:lnTo>
                  <a:lnTo>
                    <a:pt x="21" y="29"/>
                  </a:lnTo>
                  <a:lnTo>
                    <a:pt x="21" y="31"/>
                  </a:lnTo>
                  <a:lnTo>
                    <a:pt x="21" y="33"/>
                  </a:lnTo>
                  <a:lnTo>
                    <a:pt x="19" y="31"/>
                  </a:lnTo>
                  <a:lnTo>
                    <a:pt x="19" y="29"/>
                  </a:lnTo>
                  <a:lnTo>
                    <a:pt x="19" y="27"/>
                  </a:lnTo>
                  <a:lnTo>
                    <a:pt x="17" y="29"/>
                  </a:lnTo>
                  <a:lnTo>
                    <a:pt x="17" y="27"/>
                  </a:lnTo>
                  <a:lnTo>
                    <a:pt x="17" y="25"/>
                  </a:lnTo>
                  <a:lnTo>
                    <a:pt x="19" y="25"/>
                  </a:lnTo>
                  <a:lnTo>
                    <a:pt x="19" y="27"/>
                  </a:lnTo>
                  <a:lnTo>
                    <a:pt x="21" y="27"/>
                  </a:lnTo>
                  <a:lnTo>
                    <a:pt x="21" y="25"/>
                  </a:lnTo>
                  <a:lnTo>
                    <a:pt x="23" y="23"/>
                  </a:lnTo>
                  <a:lnTo>
                    <a:pt x="23" y="21"/>
                  </a:lnTo>
                  <a:lnTo>
                    <a:pt x="21" y="21"/>
                  </a:lnTo>
                  <a:lnTo>
                    <a:pt x="19" y="19"/>
                  </a:lnTo>
                  <a:lnTo>
                    <a:pt x="21" y="17"/>
                  </a:lnTo>
                  <a:lnTo>
                    <a:pt x="19" y="17"/>
                  </a:lnTo>
                  <a:lnTo>
                    <a:pt x="16" y="17"/>
                  </a:lnTo>
                  <a:lnTo>
                    <a:pt x="16" y="15"/>
                  </a:lnTo>
                  <a:lnTo>
                    <a:pt x="14" y="15"/>
                  </a:lnTo>
                  <a:lnTo>
                    <a:pt x="14" y="13"/>
                  </a:lnTo>
                  <a:lnTo>
                    <a:pt x="12" y="13"/>
                  </a:lnTo>
                  <a:lnTo>
                    <a:pt x="10" y="11"/>
                  </a:lnTo>
                  <a:lnTo>
                    <a:pt x="6" y="11"/>
                  </a:lnTo>
                  <a:lnTo>
                    <a:pt x="6" y="10"/>
                  </a:lnTo>
                  <a:lnTo>
                    <a:pt x="4" y="8"/>
                  </a:lnTo>
                  <a:lnTo>
                    <a:pt x="2" y="10"/>
                  </a:lnTo>
                  <a:lnTo>
                    <a:pt x="2" y="8"/>
                  </a:lnTo>
                  <a:lnTo>
                    <a:pt x="2" y="6"/>
                  </a:lnTo>
                  <a:lnTo>
                    <a:pt x="4" y="6"/>
                  </a:lnTo>
                  <a:lnTo>
                    <a:pt x="2" y="6"/>
                  </a:lnTo>
                  <a:lnTo>
                    <a:pt x="6" y="2"/>
                  </a:lnTo>
                  <a:lnTo>
                    <a:pt x="6" y="0"/>
                  </a:lnTo>
                  <a:lnTo>
                    <a:pt x="4" y="0"/>
                  </a:lnTo>
                  <a:lnTo>
                    <a:pt x="2" y="0"/>
                  </a:lnTo>
                  <a:lnTo>
                    <a:pt x="0" y="0"/>
                  </a:lnTo>
                  <a:lnTo>
                    <a:pt x="599" y="0"/>
                  </a:lnTo>
                  <a:close/>
                  <a:moveTo>
                    <a:pt x="232" y="662"/>
                  </a:moveTo>
                  <a:lnTo>
                    <a:pt x="232" y="664"/>
                  </a:lnTo>
                  <a:lnTo>
                    <a:pt x="231" y="664"/>
                  </a:lnTo>
                  <a:lnTo>
                    <a:pt x="231" y="666"/>
                  </a:lnTo>
                  <a:lnTo>
                    <a:pt x="231" y="664"/>
                  </a:lnTo>
                  <a:lnTo>
                    <a:pt x="231" y="666"/>
                  </a:lnTo>
                  <a:lnTo>
                    <a:pt x="229" y="666"/>
                  </a:lnTo>
                  <a:lnTo>
                    <a:pt x="229" y="664"/>
                  </a:lnTo>
                  <a:lnTo>
                    <a:pt x="229" y="662"/>
                  </a:lnTo>
                  <a:lnTo>
                    <a:pt x="229" y="664"/>
                  </a:lnTo>
                  <a:lnTo>
                    <a:pt x="227" y="664"/>
                  </a:lnTo>
                  <a:lnTo>
                    <a:pt x="227" y="666"/>
                  </a:lnTo>
                  <a:lnTo>
                    <a:pt x="225" y="666"/>
                  </a:lnTo>
                  <a:lnTo>
                    <a:pt x="225" y="664"/>
                  </a:lnTo>
                  <a:lnTo>
                    <a:pt x="227" y="662"/>
                  </a:lnTo>
                  <a:lnTo>
                    <a:pt x="229" y="660"/>
                  </a:lnTo>
                  <a:lnTo>
                    <a:pt x="229" y="662"/>
                  </a:lnTo>
                  <a:lnTo>
                    <a:pt x="231" y="662"/>
                  </a:lnTo>
                  <a:lnTo>
                    <a:pt x="232" y="662"/>
                  </a:lnTo>
                  <a:close/>
                  <a:moveTo>
                    <a:pt x="219" y="660"/>
                  </a:moveTo>
                  <a:lnTo>
                    <a:pt x="219" y="662"/>
                  </a:lnTo>
                  <a:lnTo>
                    <a:pt x="217" y="662"/>
                  </a:lnTo>
                  <a:lnTo>
                    <a:pt x="217" y="660"/>
                  </a:lnTo>
                  <a:lnTo>
                    <a:pt x="219" y="660"/>
                  </a:lnTo>
                  <a:close/>
                  <a:moveTo>
                    <a:pt x="240" y="660"/>
                  </a:moveTo>
                  <a:lnTo>
                    <a:pt x="238" y="660"/>
                  </a:lnTo>
                  <a:lnTo>
                    <a:pt x="240" y="662"/>
                  </a:lnTo>
                  <a:lnTo>
                    <a:pt x="238" y="662"/>
                  </a:lnTo>
                  <a:lnTo>
                    <a:pt x="238" y="660"/>
                  </a:lnTo>
                  <a:lnTo>
                    <a:pt x="238" y="662"/>
                  </a:lnTo>
                  <a:lnTo>
                    <a:pt x="236" y="662"/>
                  </a:lnTo>
                  <a:lnTo>
                    <a:pt x="238" y="660"/>
                  </a:lnTo>
                  <a:lnTo>
                    <a:pt x="240" y="660"/>
                  </a:lnTo>
                  <a:close/>
                  <a:moveTo>
                    <a:pt x="227" y="660"/>
                  </a:moveTo>
                  <a:lnTo>
                    <a:pt x="225" y="662"/>
                  </a:lnTo>
                  <a:lnTo>
                    <a:pt x="225" y="660"/>
                  </a:lnTo>
                  <a:lnTo>
                    <a:pt x="225" y="662"/>
                  </a:lnTo>
                  <a:lnTo>
                    <a:pt x="223" y="662"/>
                  </a:lnTo>
                  <a:lnTo>
                    <a:pt x="223" y="664"/>
                  </a:lnTo>
                  <a:lnTo>
                    <a:pt x="221" y="664"/>
                  </a:lnTo>
                  <a:lnTo>
                    <a:pt x="221" y="662"/>
                  </a:lnTo>
                  <a:lnTo>
                    <a:pt x="223" y="660"/>
                  </a:lnTo>
                  <a:lnTo>
                    <a:pt x="223" y="658"/>
                  </a:lnTo>
                  <a:lnTo>
                    <a:pt x="225" y="658"/>
                  </a:lnTo>
                  <a:lnTo>
                    <a:pt x="227" y="658"/>
                  </a:lnTo>
                  <a:lnTo>
                    <a:pt x="227" y="660"/>
                  </a:lnTo>
                  <a:close/>
                  <a:moveTo>
                    <a:pt x="236" y="660"/>
                  </a:moveTo>
                  <a:lnTo>
                    <a:pt x="236" y="662"/>
                  </a:lnTo>
                  <a:lnTo>
                    <a:pt x="236" y="660"/>
                  </a:lnTo>
                  <a:lnTo>
                    <a:pt x="236" y="662"/>
                  </a:lnTo>
                  <a:lnTo>
                    <a:pt x="234" y="662"/>
                  </a:lnTo>
                  <a:lnTo>
                    <a:pt x="234" y="660"/>
                  </a:lnTo>
                  <a:lnTo>
                    <a:pt x="236" y="660"/>
                  </a:lnTo>
                  <a:lnTo>
                    <a:pt x="236" y="658"/>
                  </a:lnTo>
                  <a:lnTo>
                    <a:pt x="238" y="660"/>
                  </a:lnTo>
                  <a:lnTo>
                    <a:pt x="236" y="660"/>
                  </a:lnTo>
                  <a:close/>
                  <a:moveTo>
                    <a:pt x="223" y="656"/>
                  </a:moveTo>
                  <a:lnTo>
                    <a:pt x="223" y="658"/>
                  </a:lnTo>
                  <a:lnTo>
                    <a:pt x="225" y="658"/>
                  </a:lnTo>
                  <a:lnTo>
                    <a:pt x="223" y="658"/>
                  </a:lnTo>
                  <a:lnTo>
                    <a:pt x="223" y="660"/>
                  </a:lnTo>
                  <a:lnTo>
                    <a:pt x="221" y="660"/>
                  </a:lnTo>
                  <a:lnTo>
                    <a:pt x="221" y="658"/>
                  </a:lnTo>
                  <a:lnTo>
                    <a:pt x="223" y="658"/>
                  </a:lnTo>
                  <a:lnTo>
                    <a:pt x="221" y="658"/>
                  </a:lnTo>
                  <a:lnTo>
                    <a:pt x="221" y="660"/>
                  </a:lnTo>
                  <a:lnTo>
                    <a:pt x="221" y="658"/>
                  </a:lnTo>
                  <a:lnTo>
                    <a:pt x="221" y="656"/>
                  </a:lnTo>
                  <a:lnTo>
                    <a:pt x="221" y="658"/>
                  </a:lnTo>
                  <a:lnTo>
                    <a:pt x="219" y="660"/>
                  </a:lnTo>
                  <a:lnTo>
                    <a:pt x="219" y="658"/>
                  </a:lnTo>
                  <a:lnTo>
                    <a:pt x="219" y="656"/>
                  </a:lnTo>
                  <a:lnTo>
                    <a:pt x="221" y="654"/>
                  </a:lnTo>
                  <a:lnTo>
                    <a:pt x="223" y="656"/>
                  </a:lnTo>
                  <a:close/>
                  <a:moveTo>
                    <a:pt x="227" y="658"/>
                  </a:moveTo>
                  <a:lnTo>
                    <a:pt x="225" y="658"/>
                  </a:lnTo>
                  <a:lnTo>
                    <a:pt x="225" y="656"/>
                  </a:lnTo>
                  <a:lnTo>
                    <a:pt x="223" y="656"/>
                  </a:lnTo>
                  <a:lnTo>
                    <a:pt x="223" y="654"/>
                  </a:lnTo>
                  <a:lnTo>
                    <a:pt x="225" y="654"/>
                  </a:lnTo>
                  <a:lnTo>
                    <a:pt x="225" y="656"/>
                  </a:lnTo>
                  <a:lnTo>
                    <a:pt x="225" y="658"/>
                  </a:lnTo>
                  <a:lnTo>
                    <a:pt x="227" y="658"/>
                  </a:lnTo>
                  <a:close/>
                  <a:moveTo>
                    <a:pt x="232" y="656"/>
                  </a:moveTo>
                  <a:lnTo>
                    <a:pt x="240" y="656"/>
                  </a:lnTo>
                  <a:lnTo>
                    <a:pt x="240" y="658"/>
                  </a:lnTo>
                  <a:lnTo>
                    <a:pt x="240" y="660"/>
                  </a:lnTo>
                  <a:lnTo>
                    <a:pt x="238" y="660"/>
                  </a:lnTo>
                  <a:lnTo>
                    <a:pt x="238" y="658"/>
                  </a:lnTo>
                  <a:lnTo>
                    <a:pt x="236" y="658"/>
                  </a:lnTo>
                  <a:lnTo>
                    <a:pt x="234" y="656"/>
                  </a:lnTo>
                  <a:lnTo>
                    <a:pt x="234" y="658"/>
                  </a:lnTo>
                  <a:lnTo>
                    <a:pt x="236" y="658"/>
                  </a:lnTo>
                  <a:lnTo>
                    <a:pt x="234" y="658"/>
                  </a:lnTo>
                  <a:lnTo>
                    <a:pt x="234" y="660"/>
                  </a:lnTo>
                  <a:lnTo>
                    <a:pt x="234" y="662"/>
                  </a:lnTo>
                  <a:lnTo>
                    <a:pt x="232" y="662"/>
                  </a:lnTo>
                  <a:lnTo>
                    <a:pt x="232" y="660"/>
                  </a:lnTo>
                  <a:lnTo>
                    <a:pt x="232" y="662"/>
                  </a:lnTo>
                  <a:lnTo>
                    <a:pt x="231" y="660"/>
                  </a:lnTo>
                  <a:lnTo>
                    <a:pt x="229" y="660"/>
                  </a:lnTo>
                  <a:lnTo>
                    <a:pt x="229" y="658"/>
                  </a:lnTo>
                  <a:lnTo>
                    <a:pt x="231" y="658"/>
                  </a:lnTo>
                  <a:lnTo>
                    <a:pt x="232" y="658"/>
                  </a:lnTo>
                  <a:lnTo>
                    <a:pt x="231" y="658"/>
                  </a:lnTo>
                  <a:lnTo>
                    <a:pt x="229" y="658"/>
                  </a:lnTo>
                  <a:lnTo>
                    <a:pt x="227" y="658"/>
                  </a:lnTo>
                  <a:lnTo>
                    <a:pt x="227" y="656"/>
                  </a:lnTo>
                  <a:lnTo>
                    <a:pt x="225" y="656"/>
                  </a:lnTo>
                  <a:lnTo>
                    <a:pt x="225" y="654"/>
                  </a:lnTo>
                  <a:lnTo>
                    <a:pt x="227" y="654"/>
                  </a:lnTo>
                  <a:lnTo>
                    <a:pt x="232" y="656"/>
                  </a:lnTo>
                  <a:close/>
                  <a:moveTo>
                    <a:pt x="208" y="654"/>
                  </a:moveTo>
                  <a:lnTo>
                    <a:pt x="206" y="654"/>
                  </a:lnTo>
                  <a:lnTo>
                    <a:pt x="208" y="654"/>
                  </a:lnTo>
                  <a:close/>
                  <a:moveTo>
                    <a:pt x="208" y="647"/>
                  </a:moveTo>
                  <a:lnTo>
                    <a:pt x="208" y="649"/>
                  </a:lnTo>
                  <a:lnTo>
                    <a:pt x="208" y="647"/>
                  </a:lnTo>
                  <a:lnTo>
                    <a:pt x="209" y="647"/>
                  </a:lnTo>
                  <a:lnTo>
                    <a:pt x="209" y="649"/>
                  </a:lnTo>
                  <a:lnTo>
                    <a:pt x="208" y="649"/>
                  </a:lnTo>
                  <a:lnTo>
                    <a:pt x="208" y="651"/>
                  </a:lnTo>
                  <a:lnTo>
                    <a:pt x="208" y="653"/>
                  </a:lnTo>
                  <a:lnTo>
                    <a:pt x="206" y="653"/>
                  </a:lnTo>
                  <a:lnTo>
                    <a:pt x="206" y="654"/>
                  </a:lnTo>
                  <a:lnTo>
                    <a:pt x="206" y="653"/>
                  </a:lnTo>
                  <a:lnTo>
                    <a:pt x="206" y="651"/>
                  </a:lnTo>
                  <a:lnTo>
                    <a:pt x="206" y="647"/>
                  </a:lnTo>
                  <a:lnTo>
                    <a:pt x="208" y="647"/>
                  </a:lnTo>
                  <a:close/>
                  <a:moveTo>
                    <a:pt x="211" y="647"/>
                  </a:moveTo>
                  <a:lnTo>
                    <a:pt x="209" y="647"/>
                  </a:lnTo>
                  <a:lnTo>
                    <a:pt x="209" y="645"/>
                  </a:lnTo>
                  <a:lnTo>
                    <a:pt x="211" y="645"/>
                  </a:lnTo>
                  <a:lnTo>
                    <a:pt x="211" y="647"/>
                  </a:lnTo>
                  <a:close/>
                  <a:moveTo>
                    <a:pt x="209" y="649"/>
                  </a:moveTo>
                  <a:lnTo>
                    <a:pt x="209" y="651"/>
                  </a:lnTo>
                  <a:lnTo>
                    <a:pt x="209" y="649"/>
                  </a:lnTo>
                  <a:lnTo>
                    <a:pt x="211" y="649"/>
                  </a:lnTo>
                  <a:lnTo>
                    <a:pt x="211" y="647"/>
                  </a:lnTo>
                  <a:lnTo>
                    <a:pt x="211" y="645"/>
                  </a:lnTo>
                  <a:lnTo>
                    <a:pt x="213" y="645"/>
                  </a:lnTo>
                  <a:lnTo>
                    <a:pt x="211" y="645"/>
                  </a:lnTo>
                  <a:lnTo>
                    <a:pt x="211" y="647"/>
                  </a:lnTo>
                  <a:lnTo>
                    <a:pt x="211" y="649"/>
                  </a:lnTo>
                  <a:lnTo>
                    <a:pt x="209" y="649"/>
                  </a:lnTo>
                  <a:close/>
                  <a:moveTo>
                    <a:pt x="206" y="647"/>
                  </a:moveTo>
                  <a:lnTo>
                    <a:pt x="204" y="647"/>
                  </a:lnTo>
                  <a:lnTo>
                    <a:pt x="204" y="645"/>
                  </a:lnTo>
                  <a:lnTo>
                    <a:pt x="206" y="645"/>
                  </a:lnTo>
                  <a:lnTo>
                    <a:pt x="206" y="647"/>
                  </a:lnTo>
                  <a:close/>
                  <a:moveTo>
                    <a:pt x="198" y="639"/>
                  </a:moveTo>
                  <a:lnTo>
                    <a:pt x="196" y="639"/>
                  </a:lnTo>
                  <a:lnTo>
                    <a:pt x="196" y="637"/>
                  </a:lnTo>
                  <a:lnTo>
                    <a:pt x="198" y="637"/>
                  </a:lnTo>
                  <a:lnTo>
                    <a:pt x="198" y="639"/>
                  </a:lnTo>
                  <a:close/>
                  <a:moveTo>
                    <a:pt x="194" y="639"/>
                  </a:moveTo>
                  <a:lnTo>
                    <a:pt x="192" y="639"/>
                  </a:lnTo>
                  <a:lnTo>
                    <a:pt x="192" y="637"/>
                  </a:lnTo>
                  <a:lnTo>
                    <a:pt x="196" y="637"/>
                  </a:lnTo>
                  <a:lnTo>
                    <a:pt x="198" y="637"/>
                  </a:lnTo>
                  <a:lnTo>
                    <a:pt x="196" y="637"/>
                  </a:lnTo>
                  <a:lnTo>
                    <a:pt x="194" y="639"/>
                  </a:lnTo>
                  <a:close/>
                  <a:moveTo>
                    <a:pt x="186" y="635"/>
                  </a:moveTo>
                  <a:lnTo>
                    <a:pt x="184" y="635"/>
                  </a:lnTo>
                  <a:lnTo>
                    <a:pt x="186" y="635"/>
                  </a:lnTo>
                  <a:close/>
                  <a:moveTo>
                    <a:pt x="190" y="635"/>
                  </a:moveTo>
                  <a:lnTo>
                    <a:pt x="190" y="637"/>
                  </a:lnTo>
                  <a:lnTo>
                    <a:pt x="188" y="637"/>
                  </a:lnTo>
                  <a:lnTo>
                    <a:pt x="190" y="637"/>
                  </a:lnTo>
                  <a:lnTo>
                    <a:pt x="188" y="637"/>
                  </a:lnTo>
                  <a:lnTo>
                    <a:pt x="186" y="637"/>
                  </a:lnTo>
                  <a:lnTo>
                    <a:pt x="188" y="635"/>
                  </a:lnTo>
                  <a:lnTo>
                    <a:pt x="190" y="635"/>
                  </a:lnTo>
                  <a:lnTo>
                    <a:pt x="192" y="635"/>
                  </a:lnTo>
                  <a:lnTo>
                    <a:pt x="190" y="635"/>
                  </a:lnTo>
                  <a:close/>
                  <a:moveTo>
                    <a:pt x="175" y="633"/>
                  </a:moveTo>
                  <a:lnTo>
                    <a:pt x="175" y="635"/>
                  </a:lnTo>
                  <a:lnTo>
                    <a:pt x="173" y="633"/>
                  </a:lnTo>
                  <a:lnTo>
                    <a:pt x="175" y="633"/>
                  </a:lnTo>
                  <a:close/>
                  <a:moveTo>
                    <a:pt x="179" y="635"/>
                  </a:moveTo>
                  <a:lnTo>
                    <a:pt x="179" y="633"/>
                  </a:lnTo>
                  <a:lnTo>
                    <a:pt x="179" y="635"/>
                  </a:lnTo>
                  <a:close/>
                  <a:moveTo>
                    <a:pt x="177" y="633"/>
                  </a:moveTo>
                  <a:lnTo>
                    <a:pt x="175" y="633"/>
                  </a:lnTo>
                  <a:lnTo>
                    <a:pt x="177" y="633"/>
                  </a:lnTo>
                  <a:close/>
                  <a:moveTo>
                    <a:pt x="190" y="635"/>
                  </a:moveTo>
                  <a:lnTo>
                    <a:pt x="188" y="635"/>
                  </a:lnTo>
                  <a:lnTo>
                    <a:pt x="188" y="633"/>
                  </a:lnTo>
                  <a:lnTo>
                    <a:pt x="190" y="633"/>
                  </a:lnTo>
                  <a:lnTo>
                    <a:pt x="190" y="635"/>
                  </a:lnTo>
                  <a:close/>
                  <a:moveTo>
                    <a:pt x="165" y="633"/>
                  </a:moveTo>
                  <a:lnTo>
                    <a:pt x="167" y="633"/>
                  </a:lnTo>
                  <a:lnTo>
                    <a:pt x="167" y="635"/>
                  </a:lnTo>
                  <a:lnTo>
                    <a:pt x="165" y="635"/>
                  </a:lnTo>
                  <a:lnTo>
                    <a:pt x="167" y="635"/>
                  </a:lnTo>
                  <a:lnTo>
                    <a:pt x="169" y="635"/>
                  </a:lnTo>
                  <a:lnTo>
                    <a:pt x="167" y="635"/>
                  </a:lnTo>
                  <a:lnTo>
                    <a:pt x="167" y="637"/>
                  </a:lnTo>
                  <a:lnTo>
                    <a:pt x="165" y="637"/>
                  </a:lnTo>
                  <a:lnTo>
                    <a:pt x="165" y="635"/>
                  </a:lnTo>
                  <a:lnTo>
                    <a:pt x="165" y="637"/>
                  </a:lnTo>
                  <a:lnTo>
                    <a:pt x="163" y="637"/>
                  </a:lnTo>
                  <a:lnTo>
                    <a:pt x="161" y="637"/>
                  </a:lnTo>
                  <a:lnTo>
                    <a:pt x="161" y="635"/>
                  </a:lnTo>
                  <a:lnTo>
                    <a:pt x="160" y="635"/>
                  </a:lnTo>
                  <a:lnTo>
                    <a:pt x="160" y="633"/>
                  </a:lnTo>
                  <a:lnTo>
                    <a:pt x="161" y="633"/>
                  </a:lnTo>
                  <a:lnTo>
                    <a:pt x="163" y="633"/>
                  </a:lnTo>
                  <a:lnTo>
                    <a:pt x="165" y="633"/>
                  </a:lnTo>
                  <a:close/>
                  <a:moveTo>
                    <a:pt x="179" y="633"/>
                  </a:moveTo>
                  <a:lnTo>
                    <a:pt x="177" y="633"/>
                  </a:lnTo>
                  <a:lnTo>
                    <a:pt x="177" y="631"/>
                  </a:lnTo>
                  <a:lnTo>
                    <a:pt x="179" y="631"/>
                  </a:lnTo>
                  <a:lnTo>
                    <a:pt x="179" y="633"/>
                  </a:lnTo>
                  <a:close/>
                  <a:moveTo>
                    <a:pt x="177" y="631"/>
                  </a:moveTo>
                  <a:lnTo>
                    <a:pt x="175" y="633"/>
                  </a:lnTo>
                  <a:lnTo>
                    <a:pt x="175" y="631"/>
                  </a:lnTo>
                  <a:lnTo>
                    <a:pt x="177" y="631"/>
                  </a:lnTo>
                  <a:close/>
                  <a:moveTo>
                    <a:pt x="248" y="631"/>
                  </a:moveTo>
                  <a:lnTo>
                    <a:pt x="246" y="631"/>
                  </a:lnTo>
                  <a:lnTo>
                    <a:pt x="244" y="631"/>
                  </a:lnTo>
                  <a:lnTo>
                    <a:pt x="246" y="631"/>
                  </a:lnTo>
                  <a:lnTo>
                    <a:pt x="250" y="631"/>
                  </a:lnTo>
                  <a:lnTo>
                    <a:pt x="248" y="631"/>
                  </a:lnTo>
                  <a:close/>
                  <a:moveTo>
                    <a:pt x="177" y="631"/>
                  </a:moveTo>
                  <a:lnTo>
                    <a:pt x="177" y="630"/>
                  </a:lnTo>
                  <a:lnTo>
                    <a:pt x="179" y="630"/>
                  </a:lnTo>
                  <a:lnTo>
                    <a:pt x="179" y="631"/>
                  </a:lnTo>
                  <a:lnTo>
                    <a:pt x="177" y="631"/>
                  </a:lnTo>
                  <a:close/>
                  <a:moveTo>
                    <a:pt x="179" y="631"/>
                  </a:moveTo>
                  <a:lnTo>
                    <a:pt x="179" y="630"/>
                  </a:lnTo>
                  <a:lnTo>
                    <a:pt x="181" y="630"/>
                  </a:lnTo>
                  <a:lnTo>
                    <a:pt x="179" y="630"/>
                  </a:lnTo>
                  <a:lnTo>
                    <a:pt x="179" y="631"/>
                  </a:lnTo>
                  <a:close/>
                  <a:moveTo>
                    <a:pt x="192" y="631"/>
                  </a:moveTo>
                  <a:lnTo>
                    <a:pt x="190" y="631"/>
                  </a:lnTo>
                  <a:lnTo>
                    <a:pt x="188" y="631"/>
                  </a:lnTo>
                  <a:lnTo>
                    <a:pt x="188" y="633"/>
                  </a:lnTo>
                  <a:lnTo>
                    <a:pt x="186" y="633"/>
                  </a:lnTo>
                  <a:lnTo>
                    <a:pt x="184" y="633"/>
                  </a:lnTo>
                  <a:lnTo>
                    <a:pt x="184" y="635"/>
                  </a:lnTo>
                  <a:lnTo>
                    <a:pt x="183" y="635"/>
                  </a:lnTo>
                  <a:lnTo>
                    <a:pt x="184" y="633"/>
                  </a:lnTo>
                  <a:lnTo>
                    <a:pt x="186" y="631"/>
                  </a:lnTo>
                  <a:lnTo>
                    <a:pt x="188" y="631"/>
                  </a:lnTo>
                  <a:lnTo>
                    <a:pt x="192" y="630"/>
                  </a:lnTo>
                  <a:lnTo>
                    <a:pt x="192" y="631"/>
                  </a:lnTo>
                  <a:close/>
                  <a:moveTo>
                    <a:pt x="188" y="630"/>
                  </a:moveTo>
                  <a:lnTo>
                    <a:pt x="186" y="630"/>
                  </a:lnTo>
                  <a:lnTo>
                    <a:pt x="186" y="628"/>
                  </a:lnTo>
                  <a:lnTo>
                    <a:pt x="188" y="628"/>
                  </a:lnTo>
                  <a:lnTo>
                    <a:pt x="188" y="630"/>
                  </a:lnTo>
                  <a:close/>
                  <a:moveTo>
                    <a:pt x="161" y="624"/>
                  </a:moveTo>
                  <a:lnTo>
                    <a:pt x="163" y="626"/>
                  </a:lnTo>
                  <a:lnTo>
                    <a:pt x="161" y="626"/>
                  </a:lnTo>
                  <a:lnTo>
                    <a:pt x="160" y="626"/>
                  </a:lnTo>
                  <a:lnTo>
                    <a:pt x="158" y="626"/>
                  </a:lnTo>
                  <a:lnTo>
                    <a:pt x="158" y="624"/>
                  </a:lnTo>
                  <a:lnTo>
                    <a:pt x="160" y="624"/>
                  </a:lnTo>
                  <a:lnTo>
                    <a:pt x="161" y="624"/>
                  </a:lnTo>
                  <a:close/>
                  <a:moveTo>
                    <a:pt x="150" y="618"/>
                  </a:moveTo>
                  <a:lnTo>
                    <a:pt x="148" y="618"/>
                  </a:lnTo>
                  <a:lnTo>
                    <a:pt x="150" y="618"/>
                  </a:lnTo>
                  <a:lnTo>
                    <a:pt x="152" y="618"/>
                  </a:lnTo>
                  <a:lnTo>
                    <a:pt x="150" y="618"/>
                  </a:lnTo>
                  <a:close/>
                  <a:moveTo>
                    <a:pt x="156" y="616"/>
                  </a:moveTo>
                  <a:lnTo>
                    <a:pt x="154" y="616"/>
                  </a:lnTo>
                  <a:lnTo>
                    <a:pt x="152" y="616"/>
                  </a:lnTo>
                  <a:lnTo>
                    <a:pt x="150" y="616"/>
                  </a:lnTo>
                  <a:lnTo>
                    <a:pt x="152" y="616"/>
                  </a:lnTo>
                  <a:lnTo>
                    <a:pt x="154" y="614"/>
                  </a:lnTo>
                  <a:lnTo>
                    <a:pt x="156" y="616"/>
                  </a:lnTo>
                  <a:close/>
                  <a:moveTo>
                    <a:pt x="252" y="612"/>
                  </a:moveTo>
                  <a:lnTo>
                    <a:pt x="252" y="610"/>
                  </a:lnTo>
                  <a:lnTo>
                    <a:pt x="254" y="610"/>
                  </a:lnTo>
                  <a:lnTo>
                    <a:pt x="252" y="612"/>
                  </a:lnTo>
                  <a:close/>
                  <a:moveTo>
                    <a:pt x="146" y="606"/>
                  </a:moveTo>
                  <a:lnTo>
                    <a:pt x="144" y="606"/>
                  </a:lnTo>
                  <a:lnTo>
                    <a:pt x="144" y="605"/>
                  </a:lnTo>
                  <a:lnTo>
                    <a:pt x="146" y="605"/>
                  </a:lnTo>
                  <a:lnTo>
                    <a:pt x="146" y="606"/>
                  </a:lnTo>
                  <a:close/>
                  <a:moveTo>
                    <a:pt x="256" y="601"/>
                  </a:moveTo>
                  <a:lnTo>
                    <a:pt x="257" y="601"/>
                  </a:lnTo>
                  <a:lnTo>
                    <a:pt x="256" y="601"/>
                  </a:lnTo>
                  <a:lnTo>
                    <a:pt x="256" y="603"/>
                  </a:lnTo>
                  <a:lnTo>
                    <a:pt x="254" y="603"/>
                  </a:lnTo>
                  <a:lnTo>
                    <a:pt x="256" y="601"/>
                  </a:lnTo>
                  <a:lnTo>
                    <a:pt x="256" y="599"/>
                  </a:lnTo>
                  <a:lnTo>
                    <a:pt x="257" y="599"/>
                  </a:lnTo>
                  <a:lnTo>
                    <a:pt x="257" y="601"/>
                  </a:lnTo>
                  <a:lnTo>
                    <a:pt x="256" y="601"/>
                  </a:lnTo>
                  <a:close/>
                  <a:moveTo>
                    <a:pt x="256" y="574"/>
                  </a:moveTo>
                  <a:lnTo>
                    <a:pt x="256" y="576"/>
                  </a:lnTo>
                  <a:lnTo>
                    <a:pt x="256" y="574"/>
                  </a:lnTo>
                  <a:lnTo>
                    <a:pt x="257" y="574"/>
                  </a:lnTo>
                  <a:lnTo>
                    <a:pt x="257" y="576"/>
                  </a:lnTo>
                  <a:lnTo>
                    <a:pt x="257" y="578"/>
                  </a:lnTo>
                  <a:lnTo>
                    <a:pt x="256" y="578"/>
                  </a:lnTo>
                  <a:lnTo>
                    <a:pt x="256" y="576"/>
                  </a:lnTo>
                  <a:lnTo>
                    <a:pt x="254" y="576"/>
                  </a:lnTo>
                  <a:lnTo>
                    <a:pt x="254" y="574"/>
                  </a:lnTo>
                  <a:lnTo>
                    <a:pt x="256" y="574"/>
                  </a:lnTo>
                  <a:close/>
                  <a:moveTo>
                    <a:pt x="254" y="566"/>
                  </a:moveTo>
                  <a:lnTo>
                    <a:pt x="256" y="566"/>
                  </a:lnTo>
                  <a:lnTo>
                    <a:pt x="259" y="566"/>
                  </a:lnTo>
                  <a:lnTo>
                    <a:pt x="259" y="568"/>
                  </a:lnTo>
                  <a:lnTo>
                    <a:pt x="257" y="568"/>
                  </a:lnTo>
                  <a:lnTo>
                    <a:pt x="259" y="568"/>
                  </a:lnTo>
                  <a:lnTo>
                    <a:pt x="261" y="568"/>
                  </a:lnTo>
                  <a:lnTo>
                    <a:pt x="259" y="568"/>
                  </a:lnTo>
                  <a:lnTo>
                    <a:pt x="259" y="570"/>
                  </a:lnTo>
                  <a:lnTo>
                    <a:pt x="259" y="568"/>
                  </a:lnTo>
                  <a:lnTo>
                    <a:pt x="256" y="568"/>
                  </a:lnTo>
                  <a:lnTo>
                    <a:pt x="256" y="570"/>
                  </a:lnTo>
                  <a:lnTo>
                    <a:pt x="257" y="570"/>
                  </a:lnTo>
                  <a:lnTo>
                    <a:pt x="257" y="568"/>
                  </a:lnTo>
                  <a:lnTo>
                    <a:pt x="259" y="568"/>
                  </a:lnTo>
                  <a:lnTo>
                    <a:pt x="259" y="570"/>
                  </a:lnTo>
                  <a:lnTo>
                    <a:pt x="257" y="570"/>
                  </a:lnTo>
                  <a:lnTo>
                    <a:pt x="256" y="570"/>
                  </a:lnTo>
                  <a:lnTo>
                    <a:pt x="256" y="568"/>
                  </a:lnTo>
                  <a:lnTo>
                    <a:pt x="254" y="570"/>
                  </a:lnTo>
                  <a:lnTo>
                    <a:pt x="252" y="570"/>
                  </a:lnTo>
                  <a:lnTo>
                    <a:pt x="252" y="568"/>
                  </a:lnTo>
                  <a:lnTo>
                    <a:pt x="252" y="566"/>
                  </a:lnTo>
                  <a:lnTo>
                    <a:pt x="254" y="566"/>
                  </a:lnTo>
                  <a:close/>
                  <a:moveTo>
                    <a:pt x="261" y="566"/>
                  </a:moveTo>
                  <a:lnTo>
                    <a:pt x="259" y="566"/>
                  </a:lnTo>
                  <a:lnTo>
                    <a:pt x="261" y="566"/>
                  </a:lnTo>
                  <a:lnTo>
                    <a:pt x="261" y="568"/>
                  </a:lnTo>
                  <a:lnTo>
                    <a:pt x="259" y="568"/>
                  </a:lnTo>
                  <a:lnTo>
                    <a:pt x="259" y="566"/>
                  </a:lnTo>
                  <a:lnTo>
                    <a:pt x="259" y="564"/>
                  </a:lnTo>
                  <a:lnTo>
                    <a:pt x="261" y="566"/>
                  </a:lnTo>
                  <a:close/>
                  <a:moveTo>
                    <a:pt x="267" y="562"/>
                  </a:moveTo>
                  <a:lnTo>
                    <a:pt x="265" y="564"/>
                  </a:lnTo>
                  <a:lnTo>
                    <a:pt x="265" y="562"/>
                  </a:lnTo>
                  <a:lnTo>
                    <a:pt x="267" y="562"/>
                  </a:lnTo>
                  <a:lnTo>
                    <a:pt x="265" y="562"/>
                  </a:lnTo>
                  <a:lnTo>
                    <a:pt x="265" y="560"/>
                  </a:lnTo>
                  <a:lnTo>
                    <a:pt x="265" y="558"/>
                  </a:lnTo>
                  <a:lnTo>
                    <a:pt x="267" y="558"/>
                  </a:lnTo>
                  <a:lnTo>
                    <a:pt x="267" y="560"/>
                  </a:lnTo>
                  <a:lnTo>
                    <a:pt x="267" y="562"/>
                  </a:lnTo>
                  <a:close/>
                  <a:moveTo>
                    <a:pt x="121" y="558"/>
                  </a:moveTo>
                  <a:lnTo>
                    <a:pt x="119" y="557"/>
                  </a:lnTo>
                  <a:lnTo>
                    <a:pt x="121" y="557"/>
                  </a:lnTo>
                  <a:lnTo>
                    <a:pt x="121" y="558"/>
                  </a:lnTo>
                  <a:close/>
                  <a:moveTo>
                    <a:pt x="269" y="558"/>
                  </a:moveTo>
                  <a:lnTo>
                    <a:pt x="267" y="558"/>
                  </a:lnTo>
                  <a:lnTo>
                    <a:pt x="267" y="557"/>
                  </a:lnTo>
                  <a:lnTo>
                    <a:pt x="269" y="555"/>
                  </a:lnTo>
                  <a:lnTo>
                    <a:pt x="269" y="557"/>
                  </a:lnTo>
                  <a:lnTo>
                    <a:pt x="271" y="557"/>
                  </a:lnTo>
                  <a:lnTo>
                    <a:pt x="269" y="558"/>
                  </a:lnTo>
                  <a:close/>
                  <a:moveTo>
                    <a:pt x="121" y="555"/>
                  </a:moveTo>
                  <a:lnTo>
                    <a:pt x="121" y="557"/>
                  </a:lnTo>
                  <a:lnTo>
                    <a:pt x="119" y="557"/>
                  </a:lnTo>
                  <a:lnTo>
                    <a:pt x="117" y="557"/>
                  </a:lnTo>
                  <a:lnTo>
                    <a:pt x="117" y="555"/>
                  </a:lnTo>
                  <a:lnTo>
                    <a:pt x="119" y="555"/>
                  </a:lnTo>
                  <a:lnTo>
                    <a:pt x="119" y="553"/>
                  </a:lnTo>
                  <a:lnTo>
                    <a:pt x="121" y="555"/>
                  </a:lnTo>
                  <a:close/>
                  <a:moveTo>
                    <a:pt x="121" y="555"/>
                  </a:moveTo>
                  <a:lnTo>
                    <a:pt x="121" y="553"/>
                  </a:lnTo>
                  <a:lnTo>
                    <a:pt x="123" y="553"/>
                  </a:lnTo>
                  <a:lnTo>
                    <a:pt x="125" y="555"/>
                  </a:lnTo>
                  <a:lnTo>
                    <a:pt x="123" y="555"/>
                  </a:lnTo>
                  <a:lnTo>
                    <a:pt x="121" y="555"/>
                  </a:lnTo>
                  <a:close/>
                  <a:moveTo>
                    <a:pt x="271" y="555"/>
                  </a:moveTo>
                  <a:lnTo>
                    <a:pt x="269" y="555"/>
                  </a:lnTo>
                  <a:lnTo>
                    <a:pt x="271" y="555"/>
                  </a:lnTo>
                  <a:lnTo>
                    <a:pt x="273" y="555"/>
                  </a:lnTo>
                  <a:lnTo>
                    <a:pt x="271" y="555"/>
                  </a:lnTo>
                  <a:lnTo>
                    <a:pt x="269" y="555"/>
                  </a:lnTo>
                  <a:lnTo>
                    <a:pt x="267" y="555"/>
                  </a:lnTo>
                  <a:lnTo>
                    <a:pt x="267" y="553"/>
                  </a:lnTo>
                  <a:lnTo>
                    <a:pt x="269" y="553"/>
                  </a:lnTo>
                  <a:lnTo>
                    <a:pt x="271" y="553"/>
                  </a:lnTo>
                  <a:lnTo>
                    <a:pt x="271" y="555"/>
                  </a:lnTo>
                  <a:close/>
                  <a:moveTo>
                    <a:pt x="267" y="545"/>
                  </a:moveTo>
                  <a:lnTo>
                    <a:pt x="269" y="545"/>
                  </a:lnTo>
                  <a:lnTo>
                    <a:pt x="269" y="547"/>
                  </a:lnTo>
                  <a:lnTo>
                    <a:pt x="267" y="547"/>
                  </a:lnTo>
                  <a:lnTo>
                    <a:pt x="271" y="547"/>
                  </a:lnTo>
                  <a:lnTo>
                    <a:pt x="271" y="549"/>
                  </a:lnTo>
                  <a:lnTo>
                    <a:pt x="273" y="549"/>
                  </a:lnTo>
                  <a:lnTo>
                    <a:pt x="273" y="551"/>
                  </a:lnTo>
                  <a:lnTo>
                    <a:pt x="273" y="553"/>
                  </a:lnTo>
                  <a:lnTo>
                    <a:pt x="273" y="551"/>
                  </a:lnTo>
                  <a:lnTo>
                    <a:pt x="271" y="549"/>
                  </a:lnTo>
                  <a:lnTo>
                    <a:pt x="271" y="551"/>
                  </a:lnTo>
                  <a:lnTo>
                    <a:pt x="271" y="553"/>
                  </a:lnTo>
                  <a:lnTo>
                    <a:pt x="271" y="551"/>
                  </a:lnTo>
                  <a:lnTo>
                    <a:pt x="269" y="549"/>
                  </a:lnTo>
                  <a:lnTo>
                    <a:pt x="269" y="551"/>
                  </a:lnTo>
                  <a:lnTo>
                    <a:pt x="267" y="551"/>
                  </a:lnTo>
                  <a:lnTo>
                    <a:pt x="265" y="549"/>
                  </a:lnTo>
                  <a:lnTo>
                    <a:pt x="263" y="547"/>
                  </a:lnTo>
                  <a:lnTo>
                    <a:pt x="263" y="545"/>
                  </a:lnTo>
                  <a:lnTo>
                    <a:pt x="261" y="545"/>
                  </a:lnTo>
                  <a:lnTo>
                    <a:pt x="261" y="543"/>
                  </a:lnTo>
                  <a:lnTo>
                    <a:pt x="261" y="541"/>
                  </a:lnTo>
                  <a:lnTo>
                    <a:pt x="263" y="541"/>
                  </a:lnTo>
                  <a:lnTo>
                    <a:pt x="265" y="543"/>
                  </a:lnTo>
                  <a:lnTo>
                    <a:pt x="265" y="545"/>
                  </a:lnTo>
                  <a:lnTo>
                    <a:pt x="267" y="545"/>
                  </a:lnTo>
                  <a:close/>
                  <a:moveTo>
                    <a:pt x="112" y="543"/>
                  </a:moveTo>
                  <a:lnTo>
                    <a:pt x="110" y="543"/>
                  </a:lnTo>
                  <a:lnTo>
                    <a:pt x="110" y="541"/>
                  </a:lnTo>
                  <a:lnTo>
                    <a:pt x="112" y="541"/>
                  </a:lnTo>
                  <a:lnTo>
                    <a:pt x="112" y="543"/>
                  </a:lnTo>
                  <a:close/>
                  <a:moveTo>
                    <a:pt x="280" y="537"/>
                  </a:moveTo>
                  <a:lnTo>
                    <a:pt x="279" y="537"/>
                  </a:lnTo>
                  <a:lnTo>
                    <a:pt x="277" y="537"/>
                  </a:lnTo>
                  <a:lnTo>
                    <a:pt x="279" y="537"/>
                  </a:lnTo>
                  <a:lnTo>
                    <a:pt x="280" y="535"/>
                  </a:lnTo>
                  <a:lnTo>
                    <a:pt x="280" y="537"/>
                  </a:lnTo>
                  <a:close/>
                  <a:moveTo>
                    <a:pt x="100" y="518"/>
                  </a:moveTo>
                  <a:lnTo>
                    <a:pt x="100" y="520"/>
                  </a:lnTo>
                  <a:lnTo>
                    <a:pt x="98" y="520"/>
                  </a:lnTo>
                  <a:lnTo>
                    <a:pt x="98" y="518"/>
                  </a:lnTo>
                  <a:lnTo>
                    <a:pt x="100" y="518"/>
                  </a:lnTo>
                  <a:lnTo>
                    <a:pt x="100" y="516"/>
                  </a:lnTo>
                  <a:lnTo>
                    <a:pt x="102" y="516"/>
                  </a:lnTo>
                  <a:lnTo>
                    <a:pt x="102" y="518"/>
                  </a:lnTo>
                  <a:lnTo>
                    <a:pt x="100" y="518"/>
                  </a:lnTo>
                  <a:close/>
                  <a:moveTo>
                    <a:pt x="279" y="516"/>
                  </a:moveTo>
                  <a:lnTo>
                    <a:pt x="280" y="516"/>
                  </a:lnTo>
                  <a:lnTo>
                    <a:pt x="277" y="516"/>
                  </a:lnTo>
                  <a:lnTo>
                    <a:pt x="275" y="516"/>
                  </a:lnTo>
                  <a:lnTo>
                    <a:pt x="275" y="514"/>
                  </a:lnTo>
                  <a:lnTo>
                    <a:pt x="275" y="512"/>
                  </a:lnTo>
                  <a:lnTo>
                    <a:pt x="277" y="512"/>
                  </a:lnTo>
                  <a:lnTo>
                    <a:pt x="279" y="512"/>
                  </a:lnTo>
                  <a:lnTo>
                    <a:pt x="280" y="512"/>
                  </a:lnTo>
                  <a:lnTo>
                    <a:pt x="280" y="514"/>
                  </a:lnTo>
                  <a:lnTo>
                    <a:pt x="279" y="514"/>
                  </a:lnTo>
                  <a:lnTo>
                    <a:pt x="280" y="514"/>
                  </a:lnTo>
                  <a:lnTo>
                    <a:pt x="279" y="514"/>
                  </a:lnTo>
                  <a:lnTo>
                    <a:pt x="279" y="516"/>
                  </a:lnTo>
                  <a:close/>
                  <a:moveTo>
                    <a:pt x="113" y="512"/>
                  </a:moveTo>
                  <a:lnTo>
                    <a:pt x="113" y="514"/>
                  </a:lnTo>
                  <a:lnTo>
                    <a:pt x="112" y="516"/>
                  </a:lnTo>
                  <a:lnTo>
                    <a:pt x="110" y="514"/>
                  </a:lnTo>
                  <a:lnTo>
                    <a:pt x="112" y="514"/>
                  </a:lnTo>
                  <a:lnTo>
                    <a:pt x="112" y="512"/>
                  </a:lnTo>
                  <a:lnTo>
                    <a:pt x="113" y="512"/>
                  </a:lnTo>
                  <a:lnTo>
                    <a:pt x="112" y="512"/>
                  </a:lnTo>
                  <a:lnTo>
                    <a:pt x="113" y="510"/>
                  </a:lnTo>
                  <a:lnTo>
                    <a:pt x="113" y="509"/>
                  </a:lnTo>
                  <a:lnTo>
                    <a:pt x="113" y="507"/>
                  </a:lnTo>
                  <a:lnTo>
                    <a:pt x="115" y="507"/>
                  </a:lnTo>
                  <a:lnTo>
                    <a:pt x="115" y="505"/>
                  </a:lnTo>
                  <a:lnTo>
                    <a:pt x="115" y="503"/>
                  </a:lnTo>
                  <a:lnTo>
                    <a:pt x="117" y="503"/>
                  </a:lnTo>
                  <a:lnTo>
                    <a:pt x="119" y="503"/>
                  </a:lnTo>
                  <a:lnTo>
                    <a:pt x="119" y="505"/>
                  </a:lnTo>
                  <a:lnTo>
                    <a:pt x="119" y="507"/>
                  </a:lnTo>
                  <a:lnTo>
                    <a:pt x="117" y="507"/>
                  </a:lnTo>
                  <a:lnTo>
                    <a:pt x="117" y="509"/>
                  </a:lnTo>
                  <a:lnTo>
                    <a:pt x="115" y="509"/>
                  </a:lnTo>
                  <a:lnTo>
                    <a:pt x="115" y="510"/>
                  </a:lnTo>
                  <a:lnTo>
                    <a:pt x="115" y="512"/>
                  </a:lnTo>
                  <a:lnTo>
                    <a:pt x="113" y="512"/>
                  </a:lnTo>
                  <a:close/>
                  <a:moveTo>
                    <a:pt x="112" y="509"/>
                  </a:moveTo>
                  <a:lnTo>
                    <a:pt x="112" y="510"/>
                  </a:lnTo>
                  <a:lnTo>
                    <a:pt x="110" y="510"/>
                  </a:lnTo>
                  <a:lnTo>
                    <a:pt x="110" y="509"/>
                  </a:lnTo>
                  <a:lnTo>
                    <a:pt x="108" y="510"/>
                  </a:lnTo>
                  <a:lnTo>
                    <a:pt x="108" y="509"/>
                  </a:lnTo>
                  <a:lnTo>
                    <a:pt x="110" y="509"/>
                  </a:lnTo>
                  <a:lnTo>
                    <a:pt x="110" y="507"/>
                  </a:lnTo>
                  <a:lnTo>
                    <a:pt x="112" y="505"/>
                  </a:lnTo>
                  <a:lnTo>
                    <a:pt x="112" y="503"/>
                  </a:lnTo>
                  <a:lnTo>
                    <a:pt x="113" y="503"/>
                  </a:lnTo>
                  <a:lnTo>
                    <a:pt x="113" y="505"/>
                  </a:lnTo>
                  <a:lnTo>
                    <a:pt x="113" y="507"/>
                  </a:lnTo>
                  <a:lnTo>
                    <a:pt x="112" y="507"/>
                  </a:lnTo>
                  <a:lnTo>
                    <a:pt x="112" y="509"/>
                  </a:lnTo>
                  <a:close/>
                  <a:moveTo>
                    <a:pt x="284" y="497"/>
                  </a:moveTo>
                  <a:lnTo>
                    <a:pt x="282" y="497"/>
                  </a:lnTo>
                  <a:lnTo>
                    <a:pt x="282" y="499"/>
                  </a:lnTo>
                  <a:lnTo>
                    <a:pt x="284" y="499"/>
                  </a:lnTo>
                  <a:lnTo>
                    <a:pt x="284" y="501"/>
                  </a:lnTo>
                  <a:lnTo>
                    <a:pt x="282" y="501"/>
                  </a:lnTo>
                  <a:lnTo>
                    <a:pt x="284" y="503"/>
                  </a:lnTo>
                  <a:lnTo>
                    <a:pt x="282" y="503"/>
                  </a:lnTo>
                  <a:lnTo>
                    <a:pt x="284" y="503"/>
                  </a:lnTo>
                  <a:lnTo>
                    <a:pt x="286" y="505"/>
                  </a:lnTo>
                  <a:lnTo>
                    <a:pt x="288" y="505"/>
                  </a:lnTo>
                  <a:lnTo>
                    <a:pt x="288" y="507"/>
                  </a:lnTo>
                  <a:lnTo>
                    <a:pt x="288" y="509"/>
                  </a:lnTo>
                  <a:lnTo>
                    <a:pt x="288" y="507"/>
                  </a:lnTo>
                  <a:lnTo>
                    <a:pt x="286" y="507"/>
                  </a:lnTo>
                  <a:lnTo>
                    <a:pt x="284" y="507"/>
                  </a:lnTo>
                  <a:lnTo>
                    <a:pt x="282" y="507"/>
                  </a:lnTo>
                  <a:lnTo>
                    <a:pt x="282" y="505"/>
                  </a:lnTo>
                  <a:lnTo>
                    <a:pt x="282" y="503"/>
                  </a:lnTo>
                  <a:lnTo>
                    <a:pt x="282" y="501"/>
                  </a:lnTo>
                  <a:lnTo>
                    <a:pt x="282" y="499"/>
                  </a:lnTo>
                  <a:lnTo>
                    <a:pt x="280" y="499"/>
                  </a:lnTo>
                  <a:lnTo>
                    <a:pt x="280" y="497"/>
                  </a:lnTo>
                  <a:lnTo>
                    <a:pt x="279" y="495"/>
                  </a:lnTo>
                  <a:lnTo>
                    <a:pt x="279" y="493"/>
                  </a:lnTo>
                  <a:lnTo>
                    <a:pt x="279" y="491"/>
                  </a:lnTo>
                  <a:lnTo>
                    <a:pt x="277" y="491"/>
                  </a:lnTo>
                  <a:lnTo>
                    <a:pt x="277" y="489"/>
                  </a:lnTo>
                  <a:lnTo>
                    <a:pt x="279" y="489"/>
                  </a:lnTo>
                  <a:lnTo>
                    <a:pt x="280" y="491"/>
                  </a:lnTo>
                  <a:lnTo>
                    <a:pt x="282" y="491"/>
                  </a:lnTo>
                  <a:lnTo>
                    <a:pt x="282" y="493"/>
                  </a:lnTo>
                  <a:lnTo>
                    <a:pt x="282" y="495"/>
                  </a:lnTo>
                  <a:lnTo>
                    <a:pt x="284" y="497"/>
                  </a:lnTo>
                  <a:close/>
                  <a:moveTo>
                    <a:pt x="296" y="474"/>
                  </a:moveTo>
                  <a:lnTo>
                    <a:pt x="298" y="474"/>
                  </a:lnTo>
                  <a:lnTo>
                    <a:pt x="300" y="474"/>
                  </a:lnTo>
                  <a:lnTo>
                    <a:pt x="298" y="474"/>
                  </a:lnTo>
                  <a:lnTo>
                    <a:pt x="298" y="476"/>
                  </a:lnTo>
                  <a:lnTo>
                    <a:pt x="300" y="476"/>
                  </a:lnTo>
                  <a:lnTo>
                    <a:pt x="298" y="476"/>
                  </a:lnTo>
                  <a:lnTo>
                    <a:pt x="296" y="474"/>
                  </a:lnTo>
                  <a:lnTo>
                    <a:pt x="294" y="474"/>
                  </a:lnTo>
                  <a:lnTo>
                    <a:pt x="294" y="472"/>
                  </a:lnTo>
                  <a:lnTo>
                    <a:pt x="296" y="472"/>
                  </a:lnTo>
                  <a:lnTo>
                    <a:pt x="296" y="474"/>
                  </a:lnTo>
                  <a:close/>
                  <a:moveTo>
                    <a:pt x="338" y="464"/>
                  </a:moveTo>
                  <a:lnTo>
                    <a:pt x="338" y="466"/>
                  </a:lnTo>
                  <a:lnTo>
                    <a:pt x="336" y="466"/>
                  </a:lnTo>
                  <a:lnTo>
                    <a:pt x="334" y="466"/>
                  </a:lnTo>
                  <a:lnTo>
                    <a:pt x="336" y="464"/>
                  </a:lnTo>
                  <a:lnTo>
                    <a:pt x="334" y="464"/>
                  </a:lnTo>
                  <a:lnTo>
                    <a:pt x="336" y="464"/>
                  </a:lnTo>
                  <a:lnTo>
                    <a:pt x="338" y="464"/>
                  </a:lnTo>
                  <a:close/>
                  <a:moveTo>
                    <a:pt x="85" y="466"/>
                  </a:moveTo>
                  <a:lnTo>
                    <a:pt x="83" y="466"/>
                  </a:lnTo>
                  <a:lnTo>
                    <a:pt x="81" y="466"/>
                  </a:lnTo>
                  <a:lnTo>
                    <a:pt x="81" y="464"/>
                  </a:lnTo>
                  <a:lnTo>
                    <a:pt x="81" y="463"/>
                  </a:lnTo>
                  <a:lnTo>
                    <a:pt x="85" y="463"/>
                  </a:lnTo>
                  <a:lnTo>
                    <a:pt x="87" y="463"/>
                  </a:lnTo>
                  <a:lnTo>
                    <a:pt x="87" y="464"/>
                  </a:lnTo>
                  <a:lnTo>
                    <a:pt x="85" y="464"/>
                  </a:lnTo>
                  <a:lnTo>
                    <a:pt x="85" y="466"/>
                  </a:lnTo>
                  <a:close/>
                  <a:moveTo>
                    <a:pt x="338" y="464"/>
                  </a:moveTo>
                  <a:lnTo>
                    <a:pt x="336" y="464"/>
                  </a:lnTo>
                  <a:lnTo>
                    <a:pt x="336" y="463"/>
                  </a:lnTo>
                  <a:lnTo>
                    <a:pt x="338" y="463"/>
                  </a:lnTo>
                  <a:lnTo>
                    <a:pt x="336" y="463"/>
                  </a:lnTo>
                  <a:lnTo>
                    <a:pt x="336" y="461"/>
                  </a:lnTo>
                  <a:lnTo>
                    <a:pt x="334" y="461"/>
                  </a:lnTo>
                  <a:lnTo>
                    <a:pt x="336" y="459"/>
                  </a:lnTo>
                  <a:lnTo>
                    <a:pt x="338" y="459"/>
                  </a:lnTo>
                  <a:lnTo>
                    <a:pt x="338" y="461"/>
                  </a:lnTo>
                  <a:lnTo>
                    <a:pt x="340" y="461"/>
                  </a:lnTo>
                  <a:lnTo>
                    <a:pt x="340" y="463"/>
                  </a:lnTo>
                  <a:lnTo>
                    <a:pt x="338" y="463"/>
                  </a:lnTo>
                  <a:lnTo>
                    <a:pt x="338" y="464"/>
                  </a:lnTo>
                  <a:close/>
                  <a:moveTo>
                    <a:pt x="342" y="459"/>
                  </a:moveTo>
                  <a:lnTo>
                    <a:pt x="340" y="459"/>
                  </a:lnTo>
                  <a:lnTo>
                    <a:pt x="340" y="457"/>
                  </a:lnTo>
                  <a:lnTo>
                    <a:pt x="338" y="457"/>
                  </a:lnTo>
                  <a:lnTo>
                    <a:pt x="338" y="455"/>
                  </a:lnTo>
                  <a:lnTo>
                    <a:pt x="340" y="455"/>
                  </a:lnTo>
                  <a:lnTo>
                    <a:pt x="342" y="453"/>
                  </a:lnTo>
                  <a:lnTo>
                    <a:pt x="342" y="455"/>
                  </a:lnTo>
                  <a:lnTo>
                    <a:pt x="342" y="457"/>
                  </a:lnTo>
                  <a:lnTo>
                    <a:pt x="342" y="459"/>
                  </a:lnTo>
                  <a:close/>
                  <a:moveTo>
                    <a:pt x="332" y="455"/>
                  </a:moveTo>
                  <a:lnTo>
                    <a:pt x="332" y="457"/>
                  </a:lnTo>
                  <a:lnTo>
                    <a:pt x="334" y="459"/>
                  </a:lnTo>
                  <a:lnTo>
                    <a:pt x="332" y="459"/>
                  </a:lnTo>
                  <a:lnTo>
                    <a:pt x="332" y="457"/>
                  </a:lnTo>
                  <a:lnTo>
                    <a:pt x="330" y="457"/>
                  </a:lnTo>
                  <a:lnTo>
                    <a:pt x="330" y="459"/>
                  </a:lnTo>
                  <a:lnTo>
                    <a:pt x="332" y="459"/>
                  </a:lnTo>
                  <a:lnTo>
                    <a:pt x="330" y="459"/>
                  </a:lnTo>
                  <a:lnTo>
                    <a:pt x="330" y="461"/>
                  </a:lnTo>
                  <a:lnTo>
                    <a:pt x="332" y="459"/>
                  </a:lnTo>
                  <a:lnTo>
                    <a:pt x="332" y="461"/>
                  </a:lnTo>
                  <a:lnTo>
                    <a:pt x="334" y="461"/>
                  </a:lnTo>
                  <a:lnTo>
                    <a:pt x="332" y="463"/>
                  </a:lnTo>
                  <a:lnTo>
                    <a:pt x="330" y="463"/>
                  </a:lnTo>
                  <a:lnTo>
                    <a:pt x="332" y="463"/>
                  </a:lnTo>
                  <a:lnTo>
                    <a:pt x="330" y="463"/>
                  </a:lnTo>
                  <a:lnTo>
                    <a:pt x="330" y="464"/>
                  </a:lnTo>
                  <a:lnTo>
                    <a:pt x="330" y="463"/>
                  </a:lnTo>
                  <a:lnTo>
                    <a:pt x="328" y="464"/>
                  </a:lnTo>
                  <a:lnTo>
                    <a:pt x="328" y="463"/>
                  </a:lnTo>
                  <a:lnTo>
                    <a:pt x="327" y="463"/>
                  </a:lnTo>
                  <a:lnTo>
                    <a:pt x="328" y="463"/>
                  </a:lnTo>
                  <a:lnTo>
                    <a:pt x="328" y="464"/>
                  </a:lnTo>
                  <a:lnTo>
                    <a:pt x="327" y="464"/>
                  </a:lnTo>
                  <a:lnTo>
                    <a:pt x="325" y="464"/>
                  </a:lnTo>
                  <a:lnTo>
                    <a:pt x="323" y="464"/>
                  </a:lnTo>
                  <a:lnTo>
                    <a:pt x="323" y="463"/>
                  </a:lnTo>
                  <a:lnTo>
                    <a:pt x="323" y="461"/>
                  </a:lnTo>
                  <a:lnTo>
                    <a:pt x="323" y="459"/>
                  </a:lnTo>
                  <a:lnTo>
                    <a:pt x="323" y="457"/>
                  </a:lnTo>
                  <a:lnTo>
                    <a:pt x="325" y="457"/>
                  </a:lnTo>
                  <a:lnTo>
                    <a:pt x="325" y="455"/>
                  </a:lnTo>
                  <a:lnTo>
                    <a:pt x="325" y="453"/>
                  </a:lnTo>
                  <a:lnTo>
                    <a:pt x="327" y="453"/>
                  </a:lnTo>
                  <a:lnTo>
                    <a:pt x="328" y="453"/>
                  </a:lnTo>
                  <a:lnTo>
                    <a:pt x="330" y="455"/>
                  </a:lnTo>
                  <a:lnTo>
                    <a:pt x="332" y="455"/>
                  </a:lnTo>
                  <a:close/>
                  <a:moveTo>
                    <a:pt x="352" y="453"/>
                  </a:moveTo>
                  <a:lnTo>
                    <a:pt x="352" y="455"/>
                  </a:lnTo>
                  <a:lnTo>
                    <a:pt x="350" y="453"/>
                  </a:lnTo>
                  <a:lnTo>
                    <a:pt x="350" y="455"/>
                  </a:lnTo>
                  <a:lnTo>
                    <a:pt x="348" y="455"/>
                  </a:lnTo>
                  <a:lnTo>
                    <a:pt x="348" y="453"/>
                  </a:lnTo>
                  <a:lnTo>
                    <a:pt x="350" y="453"/>
                  </a:lnTo>
                  <a:lnTo>
                    <a:pt x="350" y="451"/>
                  </a:lnTo>
                  <a:lnTo>
                    <a:pt x="352" y="451"/>
                  </a:lnTo>
                  <a:lnTo>
                    <a:pt x="352" y="453"/>
                  </a:lnTo>
                  <a:close/>
                  <a:moveTo>
                    <a:pt x="346" y="453"/>
                  </a:moveTo>
                  <a:lnTo>
                    <a:pt x="344" y="453"/>
                  </a:lnTo>
                  <a:lnTo>
                    <a:pt x="344" y="455"/>
                  </a:lnTo>
                  <a:lnTo>
                    <a:pt x="346" y="455"/>
                  </a:lnTo>
                  <a:lnTo>
                    <a:pt x="344" y="457"/>
                  </a:lnTo>
                  <a:lnTo>
                    <a:pt x="342" y="457"/>
                  </a:lnTo>
                  <a:lnTo>
                    <a:pt x="342" y="455"/>
                  </a:lnTo>
                  <a:lnTo>
                    <a:pt x="344" y="455"/>
                  </a:lnTo>
                  <a:lnTo>
                    <a:pt x="344" y="453"/>
                  </a:lnTo>
                  <a:lnTo>
                    <a:pt x="342" y="453"/>
                  </a:lnTo>
                  <a:lnTo>
                    <a:pt x="344" y="451"/>
                  </a:lnTo>
                  <a:lnTo>
                    <a:pt x="346" y="449"/>
                  </a:lnTo>
                  <a:lnTo>
                    <a:pt x="346" y="451"/>
                  </a:lnTo>
                  <a:lnTo>
                    <a:pt x="346" y="453"/>
                  </a:lnTo>
                  <a:close/>
                  <a:moveTo>
                    <a:pt x="363" y="441"/>
                  </a:moveTo>
                  <a:lnTo>
                    <a:pt x="361" y="441"/>
                  </a:lnTo>
                  <a:lnTo>
                    <a:pt x="361" y="439"/>
                  </a:lnTo>
                  <a:lnTo>
                    <a:pt x="363" y="439"/>
                  </a:lnTo>
                  <a:lnTo>
                    <a:pt x="365" y="439"/>
                  </a:lnTo>
                  <a:lnTo>
                    <a:pt x="363" y="439"/>
                  </a:lnTo>
                  <a:lnTo>
                    <a:pt x="363" y="441"/>
                  </a:lnTo>
                  <a:close/>
                  <a:moveTo>
                    <a:pt x="388" y="416"/>
                  </a:moveTo>
                  <a:lnTo>
                    <a:pt x="386" y="416"/>
                  </a:lnTo>
                  <a:lnTo>
                    <a:pt x="386" y="415"/>
                  </a:lnTo>
                  <a:lnTo>
                    <a:pt x="388" y="415"/>
                  </a:lnTo>
                  <a:lnTo>
                    <a:pt x="388" y="416"/>
                  </a:lnTo>
                  <a:lnTo>
                    <a:pt x="388" y="415"/>
                  </a:lnTo>
                  <a:lnTo>
                    <a:pt x="388" y="413"/>
                  </a:lnTo>
                  <a:lnTo>
                    <a:pt x="388" y="415"/>
                  </a:lnTo>
                  <a:lnTo>
                    <a:pt x="388" y="416"/>
                  </a:lnTo>
                  <a:close/>
                  <a:moveTo>
                    <a:pt x="396" y="403"/>
                  </a:moveTo>
                  <a:lnTo>
                    <a:pt x="394" y="403"/>
                  </a:lnTo>
                  <a:lnTo>
                    <a:pt x="396" y="401"/>
                  </a:lnTo>
                  <a:lnTo>
                    <a:pt x="394" y="401"/>
                  </a:lnTo>
                  <a:lnTo>
                    <a:pt x="396" y="401"/>
                  </a:lnTo>
                  <a:lnTo>
                    <a:pt x="398" y="401"/>
                  </a:lnTo>
                  <a:lnTo>
                    <a:pt x="396" y="401"/>
                  </a:lnTo>
                  <a:lnTo>
                    <a:pt x="396" y="403"/>
                  </a:lnTo>
                  <a:close/>
                  <a:moveTo>
                    <a:pt x="398" y="395"/>
                  </a:moveTo>
                  <a:lnTo>
                    <a:pt x="398" y="397"/>
                  </a:lnTo>
                  <a:lnTo>
                    <a:pt x="398" y="395"/>
                  </a:lnTo>
                  <a:lnTo>
                    <a:pt x="398" y="393"/>
                  </a:lnTo>
                  <a:lnTo>
                    <a:pt x="398" y="395"/>
                  </a:lnTo>
                  <a:close/>
                  <a:moveTo>
                    <a:pt x="453" y="361"/>
                  </a:moveTo>
                  <a:lnTo>
                    <a:pt x="451" y="361"/>
                  </a:lnTo>
                  <a:lnTo>
                    <a:pt x="449" y="361"/>
                  </a:lnTo>
                  <a:lnTo>
                    <a:pt x="449" y="359"/>
                  </a:lnTo>
                  <a:lnTo>
                    <a:pt x="449" y="357"/>
                  </a:lnTo>
                  <a:lnTo>
                    <a:pt x="451" y="357"/>
                  </a:lnTo>
                  <a:lnTo>
                    <a:pt x="453" y="357"/>
                  </a:lnTo>
                  <a:lnTo>
                    <a:pt x="455" y="357"/>
                  </a:lnTo>
                  <a:lnTo>
                    <a:pt x="455" y="359"/>
                  </a:lnTo>
                  <a:lnTo>
                    <a:pt x="453" y="361"/>
                  </a:lnTo>
                  <a:close/>
                  <a:moveTo>
                    <a:pt x="85" y="347"/>
                  </a:moveTo>
                  <a:lnTo>
                    <a:pt x="87" y="347"/>
                  </a:lnTo>
                  <a:lnTo>
                    <a:pt x="87" y="349"/>
                  </a:lnTo>
                  <a:lnTo>
                    <a:pt x="85" y="351"/>
                  </a:lnTo>
                  <a:lnTo>
                    <a:pt x="83" y="351"/>
                  </a:lnTo>
                  <a:lnTo>
                    <a:pt x="81" y="351"/>
                  </a:lnTo>
                  <a:lnTo>
                    <a:pt x="81" y="349"/>
                  </a:lnTo>
                  <a:lnTo>
                    <a:pt x="83" y="347"/>
                  </a:lnTo>
                  <a:lnTo>
                    <a:pt x="83" y="349"/>
                  </a:lnTo>
                  <a:lnTo>
                    <a:pt x="85" y="349"/>
                  </a:lnTo>
                  <a:lnTo>
                    <a:pt x="85" y="347"/>
                  </a:lnTo>
                  <a:lnTo>
                    <a:pt x="83" y="347"/>
                  </a:lnTo>
                  <a:lnTo>
                    <a:pt x="83" y="345"/>
                  </a:lnTo>
                  <a:lnTo>
                    <a:pt x="85" y="345"/>
                  </a:lnTo>
                  <a:lnTo>
                    <a:pt x="85" y="347"/>
                  </a:lnTo>
                  <a:close/>
                  <a:moveTo>
                    <a:pt x="100" y="342"/>
                  </a:moveTo>
                  <a:lnTo>
                    <a:pt x="98" y="343"/>
                  </a:lnTo>
                  <a:lnTo>
                    <a:pt x="98" y="342"/>
                  </a:lnTo>
                  <a:lnTo>
                    <a:pt x="96" y="342"/>
                  </a:lnTo>
                  <a:lnTo>
                    <a:pt x="94" y="342"/>
                  </a:lnTo>
                  <a:lnTo>
                    <a:pt x="94" y="343"/>
                  </a:lnTo>
                  <a:lnTo>
                    <a:pt x="92" y="343"/>
                  </a:lnTo>
                  <a:lnTo>
                    <a:pt x="92" y="342"/>
                  </a:lnTo>
                  <a:lnTo>
                    <a:pt x="94" y="340"/>
                  </a:lnTo>
                  <a:lnTo>
                    <a:pt x="96" y="340"/>
                  </a:lnTo>
                  <a:lnTo>
                    <a:pt x="98" y="340"/>
                  </a:lnTo>
                  <a:lnTo>
                    <a:pt x="100" y="340"/>
                  </a:lnTo>
                  <a:lnTo>
                    <a:pt x="98" y="340"/>
                  </a:lnTo>
                  <a:lnTo>
                    <a:pt x="98" y="342"/>
                  </a:lnTo>
                  <a:lnTo>
                    <a:pt x="100" y="342"/>
                  </a:lnTo>
                  <a:lnTo>
                    <a:pt x="100" y="340"/>
                  </a:lnTo>
                  <a:lnTo>
                    <a:pt x="102" y="340"/>
                  </a:lnTo>
                  <a:lnTo>
                    <a:pt x="104" y="340"/>
                  </a:lnTo>
                  <a:lnTo>
                    <a:pt x="102" y="340"/>
                  </a:lnTo>
                  <a:lnTo>
                    <a:pt x="102" y="342"/>
                  </a:lnTo>
                  <a:lnTo>
                    <a:pt x="100" y="342"/>
                  </a:lnTo>
                  <a:close/>
                  <a:moveTo>
                    <a:pt x="98" y="338"/>
                  </a:moveTo>
                  <a:lnTo>
                    <a:pt x="96" y="338"/>
                  </a:lnTo>
                  <a:lnTo>
                    <a:pt x="94" y="340"/>
                  </a:lnTo>
                  <a:lnTo>
                    <a:pt x="94" y="338"/>
                  </a:lnTo>
                  <a:lnTo>
                    <a:pt x="92" y="338"/>
                  </a:lnTo>
                  <a:lnTo>
                    <a:pt x="92" y="340"/>
                  </a:lnTo>
                  <a:lnTo>
                    <a:pt x="90" y="340"/>
                  </a:lnTo>
                  <a:lnTo>
                    <a:pt x="88" y="340"/>
                  </a:lnTo>
                  <a:lnTo>
                    <a:pt x="85" y="342"/>
                  </a:lnTo>
                  <a:lnTo>
                    <a:pt x="83" y="342"/>
                  </a:lnTo>
                  <a:lnTo>
                    <a:pt x="83" y="340"/>
                  </a:lnTo>
                  <a:lnTo>
                    <a:pt x="87" y="340"/>
                  </a:lnTo>
                  <a:lnTo>
                    <a:pt x="88" y="338"/>
                  </a:lnTo>
                  <a:lnTo>
                    <a:pt x="87" y="338"/>
                  </a:lnTo>
                  <a:lnTo>
                    <a:pt x="90" y="338"/>
                  </a:lnTo>
                  <a:lnTo>
                    <a:pt x="90" y="336"/>
                  </a:lnTo>
                  <a:lnTo>
                    <a:pt x="92" y="336"/>
                  </a:lnTo>
                  <a:lnTo>
                    <a:pt x="90" y="336"/>
                  </a:lnTo>
                  <a:lnTo>
                    <a:pt x="90" y="338"/>
                  </a:lnTo>
                  <a:lnTo>
                    <a:pt x="96" y="336"/>
                  </a:lnTo>
                  <a:lnTo>
                    <a:pt x="98" y="336"/>
                  </a:lnTo>
                  <a:lnTo>
                    <a:pt x="98" y="338"/>
                  </a:lnTo>
                  <a:close/>
                  <a:moveTo>
                    <a:pt x="557" y="294"/>
                  </a:moveTo>
                  <a:lnTo>
                    <a:pt x="553" y="294"/>
                  </a:lnTo>
                  <a:lnTo>
                    <a:pt x="551" y="292"/>
                  </a:lnTo>
                  <a:lnTo>
                    <a:pt x="553" y="292"/>
                  </a:lnTo>
                  <a:lnTo>
                    <a:pt x="553" y="290"/>
                  </a:lnTo>
                  <a:lnTo>
                    <a:pt x="555" y="290"/>
                  </a:lnTo>
                  <a:lnTo>
                    <a:pt x="557" y="290"/>
                  </a:lnTo>
                  <a:lnTo>
                    <a:pt x="557" y="292"/>
                  </a:lnTo>
                  <a:lnTo>
                    <a:pt x="557" y="294"/>
                  </a:lnTo>
                  <a:close/>
                  <a:moveTo>
                    <a:pt x="115" y="282"/>
                  </a:moveTo>
                  <a:lnTo>
                    <a:pt x="117" y="282"/>
                  </a:lnTo>
                  <a:lnTo>
                    <a:pt x="117" y="284"/>
                  </a:lnTo>
                  <a:lnTo>
                    <a:pt x="119" y="282"/>
                  </a:lnTo>
                  <a:lnTo>
                    <a:pt x="119" y="284"/>
                  </a:lnTo>
                  <a:lnTo>
                    <a:pt x="121" y="284"/>
                  </a:lnTo>
                  <a:lnTo>
                    <a:pt x="121" y="286"/>
                  </a:lnTo>
                  <a:lnTo>
                    <a:pt x="119" y="288"/>
                  </a:lnTo>
                  <a:lnTo>
                    <a:pt x="119" y="290"/>
                  </a:lnTo>
                  <a:lnTo>
                    <a:pt x="117" y="288"/>
                  </a:lnTo>
                  <a:lnTo>
                    <a:pt x="117" y="290"/>
                  </a:lnTo>
                  <a:lnTo>
                    <a:pt x="115" y="292"/>
                  </a:lnTo>
                  <a:lnTo>
                    <a:pt x="115" y="294"/>
                  </a:lnTo>
                  <a:lnTo>
                    <a:pt x="115" y="295"/>
                  </a:lnTo>
                  <a:lnTo>
                    <a:pt x="117" y="297"/>
                  </a:lnTo>
                  <a:lnTo>
                    <a:pt x="117" y="299"/>
                  </a:lnTo>
                  <a:lnTo>
                    <a:pt x="115" y="299"/>
                  </a:lnTo>
                  <a:lnTo>
                    <a:pt x="113" y="301"/>
                  </a:lnTo>
                  <a:lnTo>
                    <a:pt x="112" y="299"/>
                  </a:lnTo>
                  <a:lnTo>
                    <a:pt x="112" y="297"/>
                  </a:lnTo>
                  <a:lnTo>
                    <a:pt x="112" y="295"/>
                  </a:lnTo>
                  <a:lnTo>
                    <a:pt x="112" y="294"/>
                  </a:lnTo>
                  <a:lnTo>
                    <a:pt x="110" y="294"/>
                  </a:lnTo>
                  <a:lnTo>
                    <a:pt x="110" y="292"/>
                  </a:lnTo>
                  <a:lnTo>
                    <a:pt x="110" y="290"/>
                  </a:lnTo>
                  <a:lnTo>
                    <a:pt x="112" y="290"/>
                  </a:lnTo>
                  <a:lnTo>
                    <a:pt x="112" y="288"/>
                  </a:lnTo>
                  <a:lnTo>
                    <a:pt x="113" y="286"/>
                  </a:lnTo>
                  <a:lnTo>
                    <a:pt x="115" y="284"/>
                  </a:lnTo>
                  <a:lnTo>
                    <a:pt x="113" y="284"/>
                  </a:lnTo>
                  <a:lnTo>
                    <a:pt x="113" y="286"/>
                  </a:lnTo>
                  <a:lnTo>
                    <a:pt x="112" y="286"/>
                  </a:lnTo>
                  <a:lnTo>
                    <a:pt x="110" y="286"/>
                  </a:lnTo>
                  <a:lnTo>
                    <a:pt x="112" y="284"/>
                  </a:lnTo>
                  <a:lnTo>
                    <a:pt x="113" y="282"/>
                  </a:lnTo>
                  <a:lnTo>
                    <a:pt x="112" y="282"/>
                  </a:lnTo>
                  <a:lnTo>
                    <a:pt x="113" y="282"/>
                  </a:lnTo>
                  <a:lnTo>
                    <a:pt x="115" y="282"/>
                  </a:lnTo>
                  <a:close/>
                  <a:moveTo>
                    <a:pt x="88" y="282"/>
                  </a:moveTo>
                  <a:lnTo>
                    <a:pt x="90" y="282"/>
                  </a:lnTo>
                  <a:lnTo>
                    <a:pt x="92" y="284"/>
                  </a:lnTo>
                  <a:lnTo>
                    <a:pt x="94" y="286"/>
                  </a:lnTo>
                  <a:lnTo>
                    <a:pt x="96" y="286"/>
                  </a:lnTo>
                  <a:lnTo>
                    <a:pt x="100" y="288"/>
                  </a:lnTo>
                  <a:lnTo>
                    <a:pt x="102" y="290"/>
                  </a:lnTo>
                  <a:lnTo>
                    <a:pt x="100" y="292"/>
                  </a:lnTo>
                  <a:lnTo>
                    <a:pt x="100" y="294"/>
                  </a:lnTo>
                  <a:lnTo>
                    <a:pt x="102" y="295"/>
                  </a:lnTo>
                  <a:lnTo>
                    <a:pt x="102" y="294"/>
                  </a:lnTo>
                  <a:lnTo>
                    <a:pt x="102" y="295"/>
                  </a:lnTo>
                  <a:lnTo>
                    <a:pt x="102" y="297"/>
                  </a:lnTo>
                  <a:lnTo>
                    <a:pt x="100" y="299"/>
                  </a:lnTo>
                  <a:lnTo>
                    <a:pt x="98" y="301"/>
                  </a:lnTo>
                  <a:lnTo>
                    <a:pt x="98" y="303"/>
                  </a:lnTo>
                  <a:lnTo>
                    <a:pt x="96" y="303"/>
                  </a:lnTo>
                  <a:lnTo>
                    <a:pt x="94" y="303"/>
                  </a:lnTo>
                  <a:lnTo>
                    <a:pt x="87" y="307"/>
                  </a:lnTo>
                  <a:lnTo>
                    <a:pt x="85" y="309"/>
                  </a:lnTo>
                  <a:lnTo>
                    <a:pt x="85" y="307"/>
                  </a:lnTo>
                  <a:lnTo>
                    <a:pt x="81" y="309"/>
                  </a:lnTo>
                  <a:lnTo>
                    <a:pt x="79" y="311"/>
                  </a:lnTo>
                  <a:lnTo>
                    <a:pt x="75" y="313"/>
                  </a:lnTo>
                  <a:lnTo>
                    <a:pt x="73" y="313"/>
                  </a:lnTo>
                  <a:lnTo>
                    <a:pt x="71" y="311"/>
                  </a:lnTo>
                  <a:lnTo>
                    <a:pt x="69" y="311"/>
                  </a:lnTo>
                  <a:lnTo>
                    <a:pt x="69" y="309"/>
                  </a:lnTo>
                  <a:lnTo>
                    <a:pt x="65" y="309"/>
                  </a:lnTo>
                  <a:lnTo>
                    <a:pt x="65" y="307"/>
                  </a:lnTo>
                  <a:lnTo>
                    <a:pt x="64" y="307"/>
                  </a:lnTo>
                  <a:lnTo>
                    <a:pt x="64" y="305"/>
                  </a:lnTo>
                  <a:lnTo>
                    <a:pt x="65" y="305"/>
                  </a:lnTo>
                  <a:lnTo>
                    <a:pt x="64" y="303"/>
                  </a:lnTo>
                  <a:lnTo>
                    <a:pt x="65" y="303"/>
                  </a:lnTo>
                  <a:lnTo>
                    <a:pt x="67" y="303"/>
                  </a:lnTo>
                  <a:lnTo>
                    <a:pt x="71" y="305"/>
                  </a:lnTo>
                  <a:lnTo>
                    <a:pt x="73" y="303"/>
                  </a:lnTo>
                  <a:lnTo>
                    <a:pt x="77" y="303"/>
                  </a:lnTo>
                  <a:lnTo>
                    <a:pt x="75" y="303"/>
                  </a:lnTo>
                  <a:lnTo>
                    <a:pt x="75" y="301"/>
                  </a:lnTo>
                  <a:lnTo>
                    <a:pt x="75" y="299"/>
                  </a:lnTo>
                  <a:lnTo>
                    <a:pt x="77" y="297"/>
                  </a:lnTo>
                  <a:lnTo>
                    <a:pt x="79" y="297"/>
                  </a:lnTo>
                  <a:lnTo>
                    <a:pt x="77" y="297"/>
                  </a:lnTo>
                  <a:lnTo>
                    <a:pt x="75" y="297"/>
                  </a:lnTo>
                  <a:lnTo>
                    <a:pt x="75" y="299"/>
                  </a:lnTo>
                  <a:lnTo>
                    <a:pt x="73" y="301"/>
                  </a:lnTo>
                  <a:lnTo>
                    <a:pt x="73" y="303"/>
                  </a:lnTo>
                  <a:lnTo>
                    <a:pt x="71" y="303"/>
                  </a:lnTo>
                  <a:lnTo>
                    <a:pt x="69" y="303"/>
                  </a:lnTo>
                  <a:lnTo>
                    <a:pt x="71" y="301"/>
                  </a:lnTo>
                  <a:lnTo>
                    <a:pt x="73" y="301"/>
                  </a:lnTo>
                  <a:lnTo>
                    <a:pt x="71" y="299"/>
                  </a:lnTo>
                  <a:lnTo>
                    <a:pt x="69" y="301"/>
                  </a:lnTo>
                  <a:lnTo>
                    <a:pt x="67" y="301"/>
                  </a:lnTo>
                  <a:lnTo>
                    <a:pt x="69" y="299"/>
                  </a:lnTo>
                  <a:lnTo>
                    <a:pt x="69" y="297"/>
                  </a:lnTo>
                  <a:lnTo>
                    <a:pt x="69" y="295"/>
                  </a:lnTo>
                  <a:lnTo>
                    <a:pt x="67" y="297"/>
                  </a:lnTo>
                  <a:lnTo>
                    <a:pt x="67" y="299"/>
                  </a:lnTo>
                  <a:lnTo>
                    <a:pt x="65" y="299"/>
                  </a:lnTo>
                  <a:lnTo>
                    <a:pt x="64" y="297"/>
                  </a:lnTo>
                  <a:lnTo>
                    <a:pt x="64" y="299"/>
                  </a:lnTo>
                  <a:lnTo>
                    <a:pt x="56" y="297"/>
                  </a:lnTo>
                  <a:lnTo>
                    <a:pt x="54" y="295"/>
                  </a:lnTo>
                  <a:lnTo>
                    <a:pt x="56" y="295"/>
                  </a:lnTo>
                  <a:lnTo>
                    <a:pt x="54" y="295"/>
                  </a:lnTo>
                  <a:lnTo>
                    <a:pt x="54" y="294"/>
                  </a:lnTo>
                  <a:lnTo>
                    <a:pt x="52" y="294"/>
                  </a:lnTo>
                  <a:lnTo>
                    <a:pt x="52" y="292"/>
                  </a:lnTo>
                  <a:lnTo>
                    <a:pt x="52" y="290"/>
                  </a:lnTo>
                  <a:lnTo>
                    <a:pt x="54" y="290"/>
                  </a:lnTo>
                  <a:lnTo>
                    <a:pt x="56" y="290"/>
                  </a:lnTo>
                  <a:lnTo>
                    <a:pt x="58" y="290"/>
                  </a:lnTo>
                  <a:lnTo>
                    <a:pt x="58" y="292"/>
                  </a:lnTo>
                  <a:lnTo>
                    <a:pt x="60" y="292"/>
                  </a:lnTo>
                  <a:lnTo>
                    <a:pt x="62" y="294"/>
                  </a:lnTo>
                  <a:lnTo>
                    <a:pt x="60" y="292"/>
                  </a:lnTo>
                  <a:lnTo>
                    <a:pt x="60" y="290"/>
                  </a:lnTo>
                  <a:lnTo>
                    <a:pt x="58" y="290"/>
                  </a:lnTo>
                  <a:lnTo>
                    <a:pt x="58" y="288"/>
                  </a:lnTo>
                  <a:lnTo>
                    <a:pt x="56" y="288"/>
                  </a:lnTo>
                  <a:lnTo>
                    <a:pt x="54" y="286"/>
                  </a:lnTo>
                  <a:lnTo>
                    <a:pt x="54" y="284"/>
                  </a:lnTo>
                  <a:lnTo>
                    <a:pt x="56" y="284"/>
                  </a:lnTo>
                  <a:lnTo>
                    <a:pt x="54" y="282"/>
                  </a:lnTo>
                  <a:lnTo>
                    <a:pt x="54" y="280"/>
                  </a:lnTo>
                  <a:lnTo>
                    <a:pt x="56" y="280"/>
                  </a:lnTo>
                  <a:lnTo>
                    <a:pt x="58" y="280"/>
                  </a:lnTo>
                  <a:lnTo>
                    <a:pt x="64" y="282"/>
                  </a:lnTo>
                  <a:lnTo>
                    <a:pt x="64" y="280"/>
                  </a:lnTo>
                  <a:lnTo>
                    <a:pt x="60" y="280"/>
                  </a:lnTo>
                  <a:lnTo>
                    <a:pt x="56" y="276"/>
                  </a:lnTo>
                  <a:lnTo>
                    <a:pt x="54" y="274"/>
                  </a:lnTo>
                  <a:lnTo>
                    <a:pt x="54" y="271"/>
                  </a:lnTo>
                  <a:lnTo>
                    <a:pt x="54" y="269"/>
                  </a:lnTo>
                  <a:lnTo>
                    <a:pt x="56" y="269"/>
                  </a:lnTo>
                  <a:lnTo>
                    <a:pt x="56" y="267"/>
                  </a:lnTo>
                  <a:lnTo>
                    <a:pt x="58" y="267"/>
                  </a:lnTo>
                  <a:lnTo>
                    <a:pt x="62" y="263"/>
                  </a:lnTo>
                  <a:lnTo>
                    <a:pt x="64" y="263"/>
                  </a:lnTo>
                  <a:lnTo>
                    <a:pt x="69" y="265"/>
                  </a:lnTo>
                  <a:lnTo>
                    <a:pt x="71" y="267"/>
                  </a:lnTo>
                  <a:lnTo>
                    <a:pt x="77" y="267"/>
                  </a:lnTo>
                  <a:lnTo>
                    <a:pt x="79" y="269"/>
                  </a:lnTo>
                  <a:lnTo>
                    <a:pt x="81" y="271"/>
                  </a:lnTo>
                  <a:lnTo>
                    <a:pt x="83" y="271"/>
                  </a:lnTo>
                  <a:lnTo>
                    <a:pt x="83" y="272"/>
                  </a:lnTo>
                  <a:lnTo>
                    <a:pt x="85" y="274"/>
                  </a:lnTo>
                  <a:lnTo>
                    <a:pt x="85" y="276"/>
                  </a:lnTo>
                  <a:lnTo>
                    <a:pt x="87" y="278"/>
                  </a:lnTo>
                  <a:lnTo>
                    <a:pt x="88" y="280"/>
                  </a:lnTo>
                  <a:lnTo>
                    <a:pt x="88" y="282"/>
                  </a:lnTo>
                  <a:close/>
                  <a:moveTo>
                    <a:pt x="58" y="261"/>
                  </a:moveTo>
                  <a:lnTo>
                    <a:pt x="56" y="261"/>
                  </a:lnTo>
                  <a:lnTo>
                    <a:pt x="54" y="261"/>
                  </a:lnTo>
                  <a:lnTo>
                    <a:pt x="52" y="259"/>
                  </a:lnTo>
                  <a:lnTo>
                    <a:pt x="52" y="257"/>
                  </a:lnTo>
                  <a:lnTo>
                    <a:pt x="52" y="255"/>
                  </a:lnTo>
                  <a:lnTo>
                    <a:pt x="56" y="257"/>
                  </a:lnTo>
                  <a:lnTo>
                    <a:pt x="58" y="259"/>
                  </a:lnTo>
                  <a:lnTo>
                    <a:pt x="58" y="261"/>
                  </a:lnTo>
                  <a:close/>
                  <a:moveTo>
                    <a:pt x="511" y="253"/>
                  </a:moveTo>
                  <a:lnTo>
                    <a:pt x="513" y="253"/>
                  </a:lnTo>
                  <a:lnTo>
                    <a:pt x="511" y="255"/>
                  </a:lnTo>
                  <a:lnTo>
                    <a:pt x="513" y="255"/>
                  </a:lnTo>
                  <a:lnTo>
                    <a:pt x="511" y="257"/>
                  </a:lnTo>
                  <a:lnTo>
                    <a:pt x="509" y="257"/>
                  </a:lnTo>
                  <a:lnTo>
                    <a:pt x="509" y="255"/>
                  </a:lnTo>
                  <a:lnTo>
                    <a:pt x="507" y="255"/>
                  </a:lnTo>
                  <a:lnTo>
                    <a:pt x="507" y="253"/>
                  </a:lnTo>
                  <a:lnTo>
                    <a:pt x="509" y="253"/>
                  </a:lnTo>
                  <a:lnTo>
                    <a:pt x="509" y="251"/>
                  </a:lnTo>
                  <a:lnTo>
                    <a:pt x="511" y="251"/>
                  </a:lnTo>
                  <a:lnTo>
                    <a:pt x="511" y="253"/>
                  </a:lnTo>
                  <a:close/>
                  <a:moveTo>
                    <a:pt x="108" y="246"/>
                  </a:moveTo>
                  <a:lnTo>
                    <a:pt x="108" y="248"/>
                  </a:lnTo>
                  <a:lnTo>
                    <a:pt x="106" y="248"/>
                  </a:lnTo>
                  <a:lnTo>
                    <a:pt x="102" y="244"/>
                  </a:lnTo>
                  <a:lnTo>
                    <a:pt x="102" y="242"/>
                  </a:lnTo>
                  <a:lnTo>
                    <a:pt x="104" y="244"/>
                  </a:lnTo>
                  <a:lnTo>
                    <a:pt x="106" y="244"/>
                  </a:lnTo>
                  <a:lnTo>
                    <a:pt x="108" y="246"/>
                  </a:lnTo>
                  <a:close/>
                  <a:moveTo>
                    <a:pt x="490" y="236"/>
                  </a:moveTo>
                  <a:lnTo>
                    <a:pt x="494" y="236"/>
                  </a:lnTo>
                  <a:lnTo>
                    <a:pt x="492" y="238"/>
                  </a:lnTo>
                  <a:lnTo>
                    <a:pt x="492" y="240"/>
                  </a:lnTo>
                  <a:lnTo>
                    <a:pt x="490" y="240"/>
                  </a:lnTo>
                  <a:lnTo>
                    <a:pt x="488" y="242"/>
                  </a:lnTo>
                  <a:lnTo>
                    <a:pt x="488" y="244"/>
                  </a:lnTo>
                  <a:lnTo>
                    <a:pt x="486" y="244"/>
                  </a:lnTo>
                  <a:lnTo>
                    <a:pt x="486" y="242"/>
                  </a:lnTo>
                  <a:lnTo>
                    <a:pt x="486" y="240"/>
                  </a:lnTo>
                  <a:lnTo>
                    <a:pt x="486" y="238"/>
                  </a:lnTo>
                  <a:lnTo>
                    <a:pt x="486" y="236"/>
                  </a:lnTo>
                  <a:lnTo>
                    <a:pt x="488" y="236"/>
                  </a:lnTo>
                  <a:lnTo>
                    <a:pt x="490" y="236"/>
                  </a:lnTo>
                  <a:close/>
                  <a:moveTo>
                    <a:pt x="106" y="236"/>
                  </a:moveTo>
                  <a:lnTo>
                    <a:pt x="106" y="238"/>
                  </a:lnTo>
                  <a:lnTo>
                    <a:pt x="102" y="238"/>
                  </a:lnTo>
                  <a:lnTo>
                    <a:pt x="100" y="238"/>
                  </a:lnTo>
                  <a:lnTo>
                    <a:pt x="98" y="238"/>
                  </a:lnTo>
                  <a:lnTo>
                    <a:pt x="98" y="236"/>
                  </a:lnTo>
                  <a:lnTo>
                    <a:pt x="98" y="234"/>
                  </a:lnTo>
                  <a:lnTo>
                    <a:pt x="98" y="232"/>
                  </a:lnTo>
                  <a:lnTo>
                    <a:pt x="100" y="232"/>
                  </a:lnTo>
                  <a:lnTo>
                    <a:pt x="102" y="232"/>
                  </a:lnTo>
                  <a:lnTo>
                    <a:pt x="102" y="234"/>
                  </a:lnTo>
                  <a:lnTo>
                    <a:pt x="104" y="234"/>
                  </a:lnTo>
                  <a:lnTo>
                    <a:pt x="106" y="236"/>
                  </a:lnTo>
                  <a:close/>
                  <a:moveTo>
                    <a:pt x="522" y="242"/>
                  </a:moveTo>
                  <a:lnTo>
                    <a:pt x="524" y="242"/>
                  </a:lnTo>
                  <a:lnTo>
                    <a:pt x="524" y="244"/>
                  </a:lnTo>
                  <a:lnTo>
                    <a:pt x="524" y="246"/>
                  </a:lnTo>
                  <a:lnTo>
                    <a:pt x="524" y="248"/>
                  </a:lnTo>
                  <a:lnTo>
                    <a:pt x="522" y="248"/>
                  </a:lnTo>
                  <a:lnTo>
                    <a:pt x="521" y="248"/>
                  </a:lnTo>
                  <a:lnTo>
                    <a:pt x="519" y="249"/>
                  </a:lnTo>
                  <a:lnTo>
                    <a:pt x="517" y="249"/>
                  </a:lnTo>
                  <a:lnTo>
                    <a:pt x="515" y="253"/>
                  </a:lnTo>
                  <a:lnTo>
                    <a:pt x="513" y="253"/>
                  </a:lnTo>
                  <a:lnTo>
                    <a:pt x="511" y="253"/>
                  </a:lnTo>
                  <a:lnTo>
                    <a:pt x="511" y="251"/>
                  </a:lnTo>
                  <a:lnTo>
                    <a:pt x="509" y="251"/>
                  </a:lnTo>
                  <a:lnTo>
                    <a:pt x="507" y="251"/>
                  </a:lnTo>
                  <a:lnTo>
                    <a:pt x="505" y="253"/>
                  </a:lnTo>
                  <a:lnTo>
                    <a:pt x="499" y="253"/>
                  </a:lnTo>
                  <a:lnTo>
                    <a:pt x="497" y="253"/>
                  </a:lnTo>
                  <a:lnTo>
                    <a:pt x="497" y="255"/>
                  </a:lnTo>
                  <a:lnTo>
                    <a:pt x="492" y="255"/>
                  </a:lnTo>
                  <a:lnTo>
                    <a:pt x="486" y="257"/>
                  </a:lnTo>
                  <a:lnTo>
                    <a:pt x="480" y="257"/>
                  </a:lnTo>
                  <a:lnTo>
                    <a:pt x="480" y="255"/>
                  </a:lnTo>
                  <a:lnTo>
                    <a:pt x="482" y="253"/>
                  </a:lnTo>
                  <a:lnTo>
                    <a:pt x="480" y="251"/>
                  </a:lnTo>
                  <a:lnTo>
                    <a:pt x="480" y="249"/>
                  </a:lnTo>
                  <a:lnTo>
                    <a:pt x="482" y="249"/>
                  </a:lnTo>
                  <a:lnTo>
                    <a:pt x="482" y="248"/>
                  </a:lnTo>
                  <a:lnTo>
                    <a:pt x="486" y="248"/>
                  </a:lnTo>
                  <a:lnTo>
                    <a:pt x="488" y="248"/>
                  </a:lnTo>
                  <a:lnTo>
                    <a:pt x="488" y="246"/>
                  </a:lnTo>
                  <a:lnTo>
                    <a:pt x="488" y="244"/>
                  </a:lnTo>
                  <a:lnTo>
                    <a:pt x="490" y="244"/>
                  </a:lnTo>
                  <a:lnTo>
                    <a:pt x="490" y="242"/>
                  </a:lnTo>
                  <a:lnTo>
                    <a:pt x="492" y="242"/>
                  </a:lnTo>
                  <a:lnTo>
                    <a:pt x="494" y="240"/>
                  </a:lnTo>
                  <a:lnTo>
                    <a:pt x="494" y="238"/>
                  </a:lnTo>
                  <a:lnTo>
                    <a:pt x="496" y="236"/>
                  </a:lnTo>
                  <a:lnTo>
                    <a:pt x="497" y="236"/>
                  </a:lnTo>
                  <a:lnTo>
                    <a:pt x="503" y="236"/>
                  </a:lnTo>
                  <a:lnTo>
                    <a:pt x="509" y="234"/>
                  </a:lnTo>
                  <a:lnTo>
                    <a:pt x="509" y="232"/>
                  </a:lnTo>
                  <a:lnTo>
                    <a:pt x="513" y="230"/>
                  </a:lnTo>
                  <a:lnTo>
                    <a:pt x="519" y="226"/>
                  </a:lnTo>
                  <a:lnTo>
                    <a:pt x="519" y="228"/>
                  </a:lnTo>
                  <a:lnTo>
                    <a:pt x="519" y="230"/>
                  </a:lnTo>
                  <a:lnTo>
                    <a:pt x="519" y="232"/>
                  </a:lnTo>
                  <a:lnTo>
                    <a:pt x="521" y="232"/>
                  </a:lnTo>
                  <a:lnTo>
                    <a:pt x="522" y="232"/>
                  </a:lnTo>
                  <a:lnTo>
                    <a:pt x="522" y="234"/>
                  </a:lnTo>
                  <a:lnTo>
                    <a:pt x="524" y="236"/>
                  </a:lnTo>
                  <a:lnTo>
                    <a:pt x="522" y="238"/>
                  </a:lnTo>
                  <a:lnTo>
                    <a:pt x="524" y="238"/>
                  </a:lnTo>
                  <a:lnTo>
                    <a:pt x="524" y="240"/>
                  </a:lnTo>
                  <a:lnTo>
                    <a:pt x="522" y="240"/>
                  </a:lnTo>
                  <a:lnTo>
                    <a:pt x="522" y="242"/>
                  </a:lnTo>
                  <a:close/>
                  <a:moveTo>
                    <a:pt x="521" y="224"/>
                  </a:moveTo>
                  <a:lnTo>
                    <a:pt x="522" y="224"/>
                  </a:lnTo>
                  <a:lnTo>
                    <a:pt x="522" y="226"/>
                  </a:lnTo>
                  <a:lnTo>
                    <a:pt x="524" y="226"/>
                  </a:lnTo>
                  <a:lnTo>
                    <a:pt x="524" y="228"/>
                  </a:lnTo>
                  <a:lnTo>
                    <a:pt x="524" y="230"/>
                  </a:lnTo>
                  <a:lnTo>
                    <a:pt x="522" y="228"/>
                  </a:lnTo>
                  <a:lnTo>
                    <a:pt x="522" y="226"/>
                  </a:lnTo>
                  <a:lnTo>
                    <a:pt x="521" y="226"/>
                  </a:lnTo>
                  <a:lnTo>
                    <a:pt x="521" y="224"/>
                  </a:lnTo>
                  <a:close/>
                  <a:moveTo>
                    <a:pt x="75" y="228"/>
                  </a:moveTo>
                  <a:lnTo>
                    <a:pt x="73" y="228"/>
                  </a:lnTo>
                  <a:lnTo>
                    <a:pt x="69" y="226"/>
                  </a:lnTo>
                  <a:lnTo>
                    <a:pt x="67" y="224"/>
                  </a:lnTo>
                  <a:lnTo>
                    <a:pt x="69" y="223"/>
                  </a:lnTo>
                  <a:lnTo>
                    <a:pt x="69" y="221"/>
                  </a:lnTo>
                  <a:lnTo>
                    <a:pt x="71" y="221"/>
                  </a:lnTo>
                  <a:lnTo>
                    <a:pt x="71" y="219"/>
                  </a:lnTo>
                  <a:lnTo>
                    <a:pt x="73" y="215"/>
                  </a:lnTo>
                  <a:lnTo>
                    <a:pt x="75" y="215"/>
                  </a:lnTo>
                  <a:lnTo>
                    <a:pt x="75" y="217"/>
                  </a:lnTo>
                  <a:lnTo>
                    <a:pt x="77" y="219"/>
                  </a:lnTo>
                  <a:lnTo>
                    <a:pt x="77" y="221"/>
                  </a:lnTo>
                  <a:lnTo>
                    <a:pt x="77" y="223"/>
                  </a:lnTo>
                  <a:lnTo>
                    <a:pt x="77" y="224"/>
                  </a:lnTo>
                  <a:lnTo>
                    <a:pt x="77" y="226"/>
                  </a:lnTo>
                  <a:lnTo>
                    <a:pt x="77" y="228"/>
                  </a:lnTo>
                  <a:lnTo>
                    <a:pt x="75" y="228"/>
                  </a:lnTo>
                  <a:close/>
                  <a:moveTo>
                    <a:pt x="88" y="223"/>
                  </a:moveTo>
                  <a:lnTo>
                    <a:pt x="85" y="223"/>
                  </a:lnTo>
                  <a:lnTo>
                    <a:pt x="83" y="221"/>
                  </a:lnTo>
                  <a:lnTo>
                    <a:pt x="81" y="219"/>
                  </a:lnTo>
                  <a:lnTo>
                    <a:pt x="81" y="215"/>
                  </a:lnTo>
                  <a:lnTo>
                    <a:pt x="81" y="213"/>
                  </a:lnTo>
                  <a:lnTo>
                    <a:pt x="83" y="213"/>
                  </a:lnTo>
                  <a:lnTo>
                    <a:pt x="85" y="211"/>
                  </a:lnTo>
                  <a:lnTo>
                    <a:pt x="88" y="213"/>
                  </a:lnTo>
                  <a:lnTo>
                    <a:pt x="94" y="213"/>
                  </a:lnTo>
                  <a:lnTo>
                    <a:pt x="94" y="215"/>
                  </a:lnTo>
                  <a:lnTo>
                    <a:pt x="94" y="217"/>
                  </a:lnTo>
                  <a:lnTo>
                    <a:pt x="92" y="217"/>
                  </a:lnTo>
                  <a:lnTo>
                    <a:pt x="90" y="219"/>
                  </a:lnTo>
                  <a:lnTo>
                    <a:pt x="90" y="221"/>
                  </a:lnTo>
                  <a:lnTo>
                    <a:pt x="90" y="223"/>
                  </a:lnTo>
                  <a:lnTo>
                    <a:pt x="88" y="223"/>
                  </a:lnTo>
                  <a:close/>
                  <a:moveTo>
                    <a:pt x="83" y="198"/>
                  </a:moveTo>
                  <a:lnTo>
                    <a:pt x="85" y="198"/>
                  </a:lnTo>
                  <a:lnTo>
                    <a:pt x="87" y="198"/>
                  </a:lnTo>
                  <a:lnTo>
                    <a:pt x="88" y="198"/>
                  </a:lnTo>
                  <a:lnTo>
                    <a:pt x="87" y="200"/>
                  </a:lnTo>
                  <a:lnTo>
                    <a:pt x="85" y="200"/>
                  </a:lnTo>
                  <a:lnTo>
                    <a:pt x="83" y="201"/>
                  </a:lnTo>
                  <a:lnTo>
                    <a:pt x="83" y="203"/>
                  </a:lnTo>
                  <a:lnTo>
                    <a:pt x="81" y="203"/>
                  </a:lnTo>
                  <a:lnTo>
                    <a:pt x="79" y="203"/>
                  </a:lnTo>
                  <a:lnTo>
                    <a:pt x="77" y="203"/>
                  </a:lnTo>
                  <a:lnTo>
                    <a:pt x="77" y="201"/>
                  </a:lnTo>
                  <a:lnTo>
                    <a:pt x="77" y="200"/>
                  </a:lnTo>
                  <a:lnTo>
                    <a:pt x="77" y="198"/>
                  </a:lnTo>
                  <a:lnTo>
                    <a:pt x="81" y="198"/>
                  </a:lnTo>
                  <a:lnTo>
                    <a:pt x="83" y="198"/>
                  </a:lnTo>
                  <a:close/>
                  <a:moveTo>
                    <a:pt x="42" y="190"/>
                  </a:moveTo>
                  <a:lnTo>
                    <a:pt x="40" y="190"/>
                  </a:lnTo>
                  <a:lnTo>
                    <a:pt x="40" y="188"/>
                  </a:lnTo>
                  <a:lnTo>
                    <a:pt x="40" y="186"/>
                  </a:lnTo>
                  <a:lnTo>
                    <a:pt x="39" y="186"/>
                  </a:lnTo>
                  <a:lnTo>
                    <a:pt x="40" y="186"/>
                  </a:lnTo>
                  <a:lnTo>
                    <a:pt x="40" y="184"/>
                  </a:lnTo>
                  <a:lnTo>
                    <a:pt x="42" y="184"/>
                  </a:lnTo>
                  <a:lnTo>
                    <a:pt x="44" y="184"/>
                  </a:lnTo>
                  <a:lnTo>
                    <a:pt x="46" y="186"/>
                  </a:lnTo>
                  <a:lnTo>
                    <a:pt x="44" y="188"/>
                  </a:lnTo>
                  <a:lnTo>
                    <a:pt x="42" y="190"/>
                  </a:lnTo>
                  <a:close/>
                  <a:moveTo>
                    <a:pt x="52" y="163"/>
                  </a:moveTo>
                  <a:lnTo>
                    <a:pt x="52" y="165"/>
                  </a:lnTo>
                  <a:lnTo>
                    <a:pt x="50" y="165"/>
                  </a:lnTo>
                  <a:lnTo>
                    <a:pt x="50" y="167"/>
                  </a:lnTo>
                  <a:lnTo>
                    <a:pt x="48" y="167"/>
                  </a:lnTo>
                  <a:lnTo>
                    <a:pt x="48" y="169"/>
                  </a:lnTo>
                  <a:lnTo>
                    <a:pt x="46" y="171"/>
                  </a:lnTo>
                  <a:lnTo>
                    <a:pt x="46" y="173"/>
                  </a:lnTo>
                  <a:lnTo>
                    <a:pt x="44" y="173"/>
                  </a:lnTo>
                  <a:lnTo>
                    <a:pt x="44" y="171"/>
                  </a:lnTo>
                  <a:lnTo>
                    <a:pt x="42" y="171"/>
                  </a:lnTo>
                  <a:lnTo>
                    <a:pt x="40" y="171"/>
                  </a:lnTo>
                  <a:lnTo>
                    <a:pt x="40" y="169"/>
                  </a:lnTo>
                  <a:lnTo>
                    <a:pt x="42" y="169"/>
                  </a:lnTo>
                  <a:lnTo>
                    <a:pt x="44" y="167"/>
                  </a:lnTo>
                  <a:lnTo>
                    <a:pt x="44" y="165"/>
                  </a:lnTo>
                  <a:lnTo>
                    <a:pt x="44" y="167"/>
                  </a:lnTo>
                  <a:lnTo>
                    <a:pt x="42" y="167"/>
                  </a:lnTo>
                  <a:lnTo>
                    <a:pt x="42" y="165"/>
                  </a:lnTo>
                  <a:lnTo>
                    <a:pt x="46" y="165"/>
                  </a:lnTo>
                  <a:lnTo>
                    <a:pt x="46" y="163"/>
                  </a:lnTo>
                  <a:lnTo>
                    <a:pt x="48" y="163"/>
                  </a:lnTo>
                  <a:lnTo>
                    <a:pt x="50" y="161"/>
                  </a:lnTo>
                  <a:lnTo>
                    <a:pt x="52" y="161"/>
                  </a:lnTo>
                  <a:lnTo>
                    <a:pt x="52" y="163"/>
                  </a:lnTo>
                  <a:close/>
                  <a:moveTo>
                    <a:pt x="40" y="140"/>
                  </a:moveTo>
                  <a:lnTo>
                    <a:pt x="40" y="142"/>
                  </a:lnTo>
                  <a:lnTo>
                    <a:pt x="40" y="144"/>
                  </a:lnTo>
                  <a:lnTo>
                    <a:pt x="39" y="144"/>
                  </a:lnTo>
                  <a:lnTo>
                    <a:pt x="39" y="142"/>
                  </a:lnTo>
                  <a:lnTo>
                    <a:pt x="37" y="142"/>
                  </a:lnTo>
                  <a:lnTo>
                    <a:pt x="37" y="144"/>
                  </a:lnTo>
                  <a:lnTo>
                    <a:pt x="39" y="146"/>
                  </a:lnTo>
                  <a:lnTo>
                    <a:pt x="37" y="146"/>
                  </a:lnTo>
                  <a:lnTo>
                    <a:pt x="35" y="146"/>
                  </a:lnTo>
                  <a:lnTo>
                    <a:pt x="33" y="146"/>
                  </a:lnTo>
                  <a:lnTo>
                    <a:pt x="33" y="144"/>
                  </a:lnTo>
                  <a:lnTo>
                    <a:pt x="33" y="142"/>
                  </a:lnTo>
                  <a:lnTo>
                    <a:pt x="35" y="144"/>
                  </a:lnTo>
                  <a:lnTo>
                    <a:pt x="35" y="142"/>
                  </a:lnTo>
                  <a:lnTo>
                    <a:pt x="37" y="142"/>
                  </a:lnTo>
                  <a:lnTo>
                    <a:pt x="37" y="140"/>
                  </a:lnTo>
                  <a:lnTo>
                    <a:pt x="39" y="140"/>
                  </a:lnTo>
                  <a:lnTo>
                    <a:pt x="40" y="140"/>
                  </a:lnTo>
                  <a:lnTo>
                    <a:pt x="42" y="140"/>
                  </a:lnTo>
                  <a:lnTo>
                    <a:pt x="40" y="140"/>
                  </a:lnTo>
                  <a:close/>
                  <a:moveTo>
                    <a:pt x="52" y="138"/>
                  </a:moveTo>
                  <a:lnTo>
                    <a:pt x="50" y="140"/>
                  </a:lnTo>
                  <a:lnTo>
                    <a:pt x="50" y="142"/>
                  </a:lnTo>
                  <a:lnTo>
                    <a:pt x="48" y="144"/>
                  </a:lnTo>
                  <a:lnTo>
                    <a:pt x="48" y="146"/>
                  </a:lnTo>
                  <a:lnTo>
                    <a:pt x="46" y="146"/>
                  </a:lnTo>
                  <a:lnTo>
                    <a:pt x="46" y="148"/>
                  </a:lnTo>
                  <a:lnTo>
                    <a:pt x="46" y="150"/>
                  </a:lnTo>
                  <a:lnTo>
                    <a:pt x="46" y="148"/>
                  </a:lnTo>
                  <a:lnTo>
                    <a:pt x="44" y="150"/>
                  </a:lnTo>
                  <a:lnTo>
                    <a:pt x="44" y="152"/>
                  </a:lnTo>
                  <a:lnTo>
                    <a:pt x="42" y="152"/>
                  </a:lnTo>
                  <a:lnTo>
                    <a:pt x="42" y="150"/>
                  </a:lnTo>
                  <a:lnTo>
                    <a:pt x="44" y="148"/>
                  </a:lnTo>
                  <a:lnTo>
                    <a:pt x="42" y="148"/>
                  </a:lnTo>
                  <a:lnTo>
                    <a:pt x="42" y="146"/>
                  </a:lnTo>
                  <a:lnTo>
                    <a:pt x="40" y="146"/>
                  </a:lnTo>
                  <a:lnTo>
                    <a:pt x="40" y="148"/>
                  </a:lnTo>
                  <a:lnTo>
                    <a:pt x="39" y="148"/>
                  </a:lnTo>
                  <a:lnTo>
                    <a:pt x="39" y="146"/>
                  </a:lnTo>
                  <a:lnTo>
                    <a:pt x="40" y="146"/>
                  </a:lnTo>
                  <a:lnTo>
                    <a:pt x="42" y="144"/>
                  </a:lnTo>
                  <a:lnTo>
                    <a:pt x="42" y="142"/>
                  </a:lnTo>
                  <a:lnTo>
                    <a:pt x="42" y="140"/>
                  </a:lnTo>
                  <a:lnTo>
                    <a:pt x="44" y="140"/>
                  </a:lnTo>
                  <a:lnTo>
                    <a:pt x="46" y="140"/>
                  </a:lnTo>
                  <a:lnTo>
                    <a:pt x="46" y="138"/>
                  </a:lnTo>
                  <a:lnTo>
                    <a:pt x="48" y="138"/>
                  </a:lnTo>
                  <a:lnTo>
                    <a:pt x="50" y="138"/>
                  </a:lnTo>
                  <a:lnTo>
                    <a:pt x="48" y="138"/>
                  </a:lnTo>
                  <a:lnTo>
                    <a:pt x="48" y="136"/>
                  </a:lnTo>
                  <a:lnTo>
                    <a:pt x="52" y="136"/>
                  </a:lnTo>
                  <a:lnTo>
                    <a:pt x="52" y="138"/>
                  </a:lnTo>
                  <a:close/>
                  <a:moveTo>
                    <a:pt x="547" y="134"/>
                  </a:moveTo>
                  <a:lnTo>
                    <a:pt x="549" y="134"/>
                  </a:lnTo>
                  <a:lnTo>
                    <a:pt x="551" y="136"/>
                  </a:lnTo>
                  <a:lnTo>
                    <a:pt x="559" y="136"/>
                  </a:lnTo>
                  <a:lnTo>
                    <a:pt x="559" y="138"/>
                  </a:lnTo>
                  <a:lnTo>
                    <a:pt x="561" y="138"/>
                  </a:lnTo>
                  <a:lnTo>
                    <a:pt x="561" y="140"/>
                  </a:lnTo>
                  <a:lnTo>
                    <a:pt x="561" y="142"/>
                  </a:lnTo>
                  <a:lnTo>
                    <a:pt x="563" y="142"/>
                  </a:lnTo>
                  <a:lnTo>
                    <a:pt x="563" y="144"/>
                  </a:lnTo>
                  <a:lnTo>
                    <a:pt x="565" y="144"/>
                  </a:lnTo>
                  <a:lnTo>
                    <a:pt x="565" y="146"/>
                  </a:lnTo>
                  <a:lnTo>
                    <a:pt x="567" y="146"/>
                  </a:lnTo>
                  <a:lnTo>
                    <a:pt x="567" y="148"/>
                  </a:lnTo>
                  <a:lnTo>
                    <a:pt x="569" y="148"/>
                  </a:lnTo>
                  <a:lnTo>
                    <a:pt x="570" y="148"/>
                  </a:lnTo>
                  <a:lnTo>
                    <a:pt x="570" y="150"/>
                  </a:lnTo>
                  <a:lnTo>
                    <a:pt x="572" y="152"/>
                  </a:lnTo>
                  <a:lnTo>
                    <a:pt x="574" y="152"/>
                  </a:lnTo>
                  <a:lnTo>
                    <a:pt x="574" y="153"/>
                  </a:lnTo>
                  <a:lnTo>
                    <a:pt x="574" y="155"/>
                  </a:lnTo>
                  <a:lnTo>
                    <a:pt x="576" y="153"/>
                  </a:lnTo>
                  <a:lnTo>
                    <a:pt x="578" y="153"/>
                  </a:lnTo>
                  <a:lnTo>
                    <a:pt x="578" y="155"/>
                  </a:lnTo>
                  <a:lnTo>
                    <a:pt x="578" y="157"/>
                  </a:lnTo>
                  <a:lnTo>
                    <a:pt x="578" y="159"/>
                  </a:lnTo>
                  <a:lnTo>
                    <a:pt x="576" y="161"/>
                  </a:lnTo>
                  <a:lnTo>
                    <a:pt x="576" y="159"/>
                  </a:lnTo>
                  <a:lnTo>
                    <a:pt x="574" y="159"/>
                  </a:lnTo>
                  <a:lnTo>
                    <a:pt x="572" y="157"/>
                  </a:lnTo>
                  <a:lnTo>
                    <a:pt x="567" y="155"/>
                  </a:lnTo>
                  <a:lnTo>
                    <a:pt x="567" y="157"/>
                  </a:lnTo>
                  <a:lnTo>
                    <a:pt x="565" y="157"/>
                  </a:lnTo>
                  <a:lnTo>
                    <a:pt x="565" y="159"/>
                  </a:lnTo>
                  <a:lnTo>
                    <a:pt x="565" y="161"/>
                  </a:lnTo>
                  <a:lnTo>
                    <a:pt x="567" y="161"/>
                  </a:lnTo>
                  <a:lnTo>
                    <a:pt x="572" y="165"/>
                  </a:lnTo>
                  <a:lnTo>
                    <a:pt x="572" y="167"/>
                  </a:lnTo>
                  <a:lnTo>
                    <a:pt x="574" y="167"/>
                  </a:lnTo>
                  <a:lnTo>
                    <a:pt x="572" y="165"/>
                  </a:lnTo>
                  <a:lnTo>
                    <a:pt x="574" y="165"/>
                  </a:lnTo>
                  <a:lnTo>
                    <a:pt x="576" y="167"/>
                  </a:lnTo>
                  <a:lnTo>
                    <a:pt x="574" y="169"/>
                  </a:lnTo>
                  <a:lnTo>
                    <a:pt x="574" y="171"/>
                  </a:lnTo>
                  <a:lnTo>
                    <a:pt x="574" y="173"/>
                  </a:lnTo>
                  <a:lnTo>
                    <a:pt x="574" y="175"/>
                  </a:lnTo>
                  <a:lnTo>
                    <a:pt x="572" y="175"/>
                  </a:lnTo>
                  <a:lnTo>
                    <a:pt x="569" y="173"/>
                  </a:lnTo>
                  <a:lnTo>
                    <a:pt x="569" y="171"/>
                  </a:lnTo>
                  <a:lnTo>
                    <a:pt x="569" y="169"/>
                  </a:lnTo>
                  <a:lnTo>
                    <a:pt x="569" y="171"/>
                  </a:lnTo>
                  <a:lnTo>
                    <a:pt x="567" y="171"/>
                  </a:lnTo>
                  <a:lnTo>
                    <a:pt x="565" y="169"/>
                  </a:lnTo>
                  <a:lnTo>
                    <a:pt x="563" y="169"/>
                  </a:lnTo>
                  <a:lnTo>
                    <a:pt x="561" y="167"/>
                  </a:lnTo>
                  <a:lnTo>
                    <a:pt x="561" y="165"/>
                  </a:lnTo>
                  <a:lnTo>
                    <a:pt x="555" y="161"/>
                  </a:lnTo>
                  <a:lnTo>
                    <a:pt x="551" y="159"/>
                  </a:lnTo>
                  <a:lnTo>
                    <a:pt x="549" y="157"/>
                  </a:lnTo>
                  <a:lnTo>
                    <a:pt x="547" y="155"/>
                  </a:lnTo>
                  <a:lnTo>
                    <a:pt x="545" y="155"/>
                  </a:lnTo>
                  <a:lnTo>
                    <a:pt x="545" y="157"/>
                  </a:lnTo>
                  <a:lnTo>
                    <a:pt x="544" y="157"/>
                  </a:lnTo>
                  <a:lnTo>
                    <a:pt x="544" y="155"/>
                  </a:lnTo>
                  <a:lnTo>
                    <a:pt x="545" y="155"/>
                  </a:lnTo>
                  <a:lnTo>
                    <a:pt x="545" y="153"/>
                  </a:lnTo>
                  <a:lnTo>
                    <a:pt x="544" y="152"/>
                  </a:lnTo>
                  <a:lnTo>
                    <a:pt x="544" y="153"/>
                  </a:lnTo>
                  <a:lnTo>
                    <a:pt x="542" y="152"/>
                  </a:lnTo>
                  <a:lnTo>
                    <a:pt x="542" y="150"/>
                  </a:lnTo>
                  <a:lnTo>
                    <a:pt x="540" y="150"/>
                  </a:lnTo>
                  <a:lnTo>
                    <a:pt x="540" y="148"/>
                  </a:lnTo>
                  <a:lnTo>
                    <a:pt x="540" y="146"/>
                  </a:lnTo>
                  <a:lnTo>
                    <a:pt x="540" y="144"/>
                  </a:lnTo>
                  <a:lnTo>
                    <a:pt x="540" y="142"/>
                  </a:lnTo>
                  <a:lnTo>
                    <a:pt x="538" y="140"/>
                  </a:lnTo>
                  <a:lnTo>
                    <a:pt x="538" y="138"/>
                  </a:lnTo>
                  <a:lnTo>
                    <a:pt x="538" y="136"/>
                  </a:lnTo>
                  <a:lnTo>
                    <a:pt x="540" y="134"/>
                  </a:lnTo>
                  <a:lnTo>
                    <a:pt x="547" y="134"/>
                  </a:lnTo>
                  <a:close/>
                  <a:moveTo>
                    <a:pt x="532" y="132"/>
                  </a:moveTo>
                  <a:lnTo>
                    <a:pt x="532" y="134"/>
                  </a:lnTo>
                  <a:lnTo>
                    <a:pt x="532" y="136"/>
                  </a:lnTo>
                  <a:lnTo>
                    <a:pt x="532" y="138"/>
                  </a:lnTo>
                  <a:lnTo>
                    <a:pt x="530" y="140"/>
                  </a:lnTo>
                  <a:lnTo>
                    <a:pt x="528" y="138"/>
                  </a:lnTo>
                  <a:lnTo>
                    <a:pt x="524" y="136"/>
                  </a:lnTo>
                  <a:lnTo>
                    <a:pt x="526" y="136"/>
                  </a:lnTo>
                  <a:lnTo>
                    <a:pt x="526" y="134"/>
                  </a:lnTo>
                  <a:lnTo>
                    <a:pt x="528" y="134"/>
                  </a:lnTo>
                  <a:lnTo>
                    <a:pt x="530" y="132"/>
                  </a:lnTo>
                  <a:lnTo>
                    <a:pt x="532" y="132"/>
                  </a:lnTo>
                  <a:lnTo>
                    <a:pt x="534" y="132"/>
                  </a:lnTo>
                  <a:lnTo>
                    <a:pt x="532" y="132"/>
                  </a:lnTo>
                  <a:close/>
                  <a:moveTo>
                    <a:pt x="44" y="125"/>
                  </a:moveTo>
                  <a:lnTo>
                    <a:pt x="50" y="129"/>
                  </a:lnTo>
                  <a:lnTo>
                    <a:pt x="50" y="130"/>
                  </a:lnTo>
                  <a:lnTo>
                    <a:pt x="48" y="132"/>
                  </a:lnTo>
                  <a:lnTo>
                    <a:pt x="46" y="130"/>
                  </a:lnTo>
                  <a:lnTo>
                    <a:pt x="46" y="129"/>
                  </a:lnTo>
                  <a:lnTo>
                    <a:pt x="44" y="130"/>
                  </a:lnTo>
                  <a:lnTo>
                    <a:pt x="42" y="129"/>
                  </a:lnTo>
                  <a:lnTo>
                    <a:pt x="40" y="129"/>
                  </a:lnTo>
                  <a:lnTo>
                    <a:pt x="42" y="125"/>
                  </a:lnTo>
                  <a:lnTo>
                    <a:pt x="44" y="125"/>
                  </a:lnTo>
                  <a:close/>
                  <a:moveTo>
                    <a:pt x="557" y="123"/>
                  </a:moveTo>
                  <a:lnTo>
                    <a:pt x="563" y="125"/>
                  </a:lnTo>
                  <a:lnTo>
                    <a:pt x="565" y="125"/>
                  </a:lnTo>
                  <a:lnTo>
                    <a:pt x="565" y="127"/>
                  </a:lnTo>
                  <a:lnTo>
                    <a:pt x="572" y="129"/>
                  </a:lnTo>
                  <a:lnTo>
                    <a:pt x="576" y="130"/>
                  </a:lnTo>
                  <a:lnTo>
                    <a:pt x="578" y="130"/>
                  </a:lnTo>
                  <a:lnTo>
                    <a:pt x="578" y="132"/>
                  </a:lnTo>
                  <a:lnTo>
                    <a:pt x="578" y="134"/>
                  </a:lnTo>
                  <a:lnTo>
                    <a:pt x="576" y="134"/>
                  </a:lnTo>
                  <a:lnTo>
                    <a:pt x="578" y="134"/>
                  </a:lnTo>
                  <a:lnTo>
                    <a:pt x="578" y="136"/>
                  </a:lnTo>
                  <a:lnTo>
                    <a:pt x="576" y="136"/>
                  </a:lnTo>
                  <a:lnTo>
                    <a:pt x="574" y="136"/>
                  </a:lnTo>
                  <a:lnTo>
                    <a:pt x="574" y="138"/>
                  </a:lnTo>
                  <a:lnTo>
                    <a:pt x="576" y="138"/>
                  </a:lnTo>
                  <a:lnTo>
                    <a:pt x="578" y="140"/>
                  </a:lnTo>
                  <a:lnTo>
                    <a:pt x="576" y="140"/>
                  </a:lnTo>
                  <a:lnTo>
                    <a:pt x="576" y="142"/>
                  </a:lnTo>
                  <a:lnTo>
                    <a:pt x="578" y="142"/>
                  </a:lnTo>
                  <a:lnTo>
                    <a:pt x="578" y="140"/>
                  </a:lnTo>
                  <a:lnTo>
                    <a:pt x="578" y="142"/>
                  </a:lnTo>
                  <a:lnTo>
                    <a:pt x="580" y="142"/>
                  </a:lnTo>
                  <a:lnTo>
                    <a:pt x="580" y="144"/>
                  </a:lnTo>
                  <a:lnTo>
                    <a:pt x="578" y="144"/>
                  </a:lnTo>
                  <a:lnTo>
                    <a:pt x="576" y="144"/>
                  </a:lnTo>
                  <a:lnTo>
                    <a:pt x="576" y="142"/>
                  </a:lnTo>
                  <a:lnTo>
                    <a:pt x="574" y="144"/>
                  </a:lnTo>
                  <a:lnTo>
                    <a:pt x="572" y="144"/>
                  </a:lnTo>
                  <a:lnTo>
                    <a:pt x="567" y="144"/>
                  </a:lnTo>
                  <a:lnTo>
                    <a:pt x="567" y="142"/>
                  </a:lnTo>
                  <a:lnTo>
                    <a:pt x="565" y="140"/>
                  </a:lnTo>
                  <a:lnTo>
                    <a:pt x="565" y="138"/>
                  </a:lnTo>
                  <a:lnTo>
                    <a:pt x="559" y="134"/>
                  </a:lnTo>
                  <a:lnTo>
                    <a:pt x="557" y="134"/>
                  </a:lnTo>
                  <a:lnTo>
                    <a:pt x="555" y="134"/>
                  </a:lnTo>
                  <a:lnTo>
                    <a:pt x="553" y="134"/>
                  </a:lnTo>
                  <a:lnTo>
                    <a:pt x="551" y="134"/>
                  </a:lnTo>
                  <a:lnTo>
                    <a:pt x="549" y="132"/>
                  </a:lnTo>
                  <a:lnTo>
                    <a:pt x="547" y="132"/>
                  </a:lnTo>
                  <a:lnTo>
                    <a:pt x="542" y="132"/>
                  </a:lnTo>
                  <a:lnTo>
                    <a:pt x="538" y="132"/>
                  </a:lnTo>
                  <a:lnTo>
                    <a:pt x="536" y="132"/>
                  </a:lnTo>
                  <a:lnTo>
                    <a:pt x="536" y="130"/>
                  </a:lnTo>
                  <a:lnTo>
                    <a:pt x="536" y="129"/>
                  </a:lnTo>
                  <a:lnTo>
                    <a:pt x="538" y="129"/>
                  </a:lnTo>
                  <a:lnTo>
                    <a:pt x="544" y="127"/>
                  </a:lnTo>
                  <a:lnTo>
                    <a:pt x="549" y="127"/>
                  </a:lnTo>
                  <a:lnTo>
                    <a:pt x="553" y="127"/>
                  </a:lnTo>
                  <a:lnTo>
                    <a:pt x="557" y="123"/>
                  </a:lnTo>
                  <a:close/>
                  <a:moveTo>
                    <a:pt x="588" y="123"/>
                  </a:moveTo>
                  <a:lnTo>
                    <a:pt x="586" y="121"/>
                  </a:lnTo>
                  <a:lnTo>
                    <a:pt x="588" y="119"/>
                  </a:lnTo>
                  <a:lnTo>
                    <a:pt x="590" y="119"/>
                  </a:lnTo>
                  <a:lnTo>
                    <a:pt x="590" y="121"/>
                  </a:lnTo>
                  <a:lnTo>
                    <a:pt x="588" y="123"/>
                  </a:lnTo>
                  <a:close/>
                  <a:moveTo>
                    <a:pt x="545" y="107"/>
                  </a:moveTo>
                  <a:lnTo>
                    <a:pt x="551" y="111"/>
                  </a:lnTo>
                  <a:lnTo>
                    <a:pt x="557" y="113"/>
                  </a:lnTo>
                  <a:lnTo>
                    <a:pt x="557" y="115"/>
                  </a:lnTo>
                  <a:lnTo>
                    <a:pt x="551" y="113"/>
                  </a:lnTo>
                  <a:lnTo>
                    <a:pt x="544" y="113"/>
                  </a:lnTo>
                  <a:lnTo>
                    <a:pt x="536" y="111"/>
                  </a:lnTo>
                  <a:lnTo>
                    <a:pt x="530" y="109"/>
                  </a:lnTo>
                  <a:lnTo>
                    <a:pt x="530" y="111"/>
                  </a:lnTo>
                  <a:lnTo>
                    <a:pt x="530" y="109"/>
                  </a:lnTo>
                  <a:lnTo>
                    <a:pt x="532" y="109"/>
                  </a:lnTo>
                  <a:lnTo>
                    <a:pt x="532" y="111"/>
                  </a:lnTo>
                  <a:lnTo>
                    <a:pt x="538" y="113"/>
                  </a:lnTo>
                  <a:lnTo>
                    <a:pt x="540" y="113"/>
                  </a:lnTo>
                  <a:lnTo>
                    <a:pt x="544" y="115"/>
                  </a:lnTo>
                  <a:lnTo>
                    <a:pt x="549" y="117"/>
                  </a:lnTo>
                  <a:lnTo>
                    <a:pt x="555" y="117"/>
                  </a:lnTo>
                  <a:lnTo>
                    <a:pt x="561" y="117"/>
                  </a:lnTo>
                  <a:lnTo>
                    <a:pt x="561" y="119"/>
                  </a:lnTo>
                  <a:lnTo>
                    <a:pt x="563" y="119"/>
                  </a:lnTo>
                  <a:lnTo>
                    <a:pt x="563" y="121"/>
                  </a:lnTo>
                  <a:lnTo>
                    <a:pt x="561" y="121"/>
                  </a:lnTo>
                  <a:lnTo>
                    <a:pt x="553" y="123"/>
                  </a:lnTo>
                  <a:lnTo>
                    <a:pt x="545" y="125"/>
                  </a:lnTo>
                  <a:lnTo>
                    <a:pt x="538" y="125"/>
                  </a:lnTo>
                  <a:lnTo>
                    <a:pt x="536" y="125"/>
                  </a:lnTo>
                  <a:lnTo>
                    <a:pt x="534" y="125"/>
                  </a:lnTo>
                  <a:lnTo>
                    <a:pt x="534" y="123"/>
                  </a:lnTo>
                  <a:lnTo>
                    <a:pt x="532" y="123"/>
                  </a:lnTo>
                  <a:lnTo>
                    <a:pt x="528" y="121"/>
                  </a:lnTo>
                  <a:lnTo>
                    <a:pt x="522" y="121"/>
                  </a:lnTo>
                  <a:lnTo>
                    <a:pt x="521" y="119"/>
                  </a:lnTo>
                  <a:lnTo>
                    <a:pt x="519" y="117"/>
                  </a:lnTo>
                  <a:lnTo>
                    <a:pt x="519" y="115"/>
                  </a:lnTo>
                  <a:lnTo>
                    <a:pt x="521" y="115"/>
                  </a:lnTo>
                  <a:lnTo>
                    <a:pt x="521" y="113"/>
                  </a:lnTo>
                  <a:lnTo>
                    <a:pt x="522" y="111"/>
                  </a:lnTo>
                  <a:lnTo>
                    <a:pt x="524" y="109"/>
                  </a:lnTo>
                  <a:lnTo>
                    <a:pt x="524" y="107"/>
                  </a:lnTo>
                  <a:lnTo>
                    <a:pt x="524" y="106"/>
                  </a:lnTo>
                  <a:lnTo>
                    <a:pt x="526" y="106"/>
                  </a:lnTo>
                  <a:lnTo>
                    <a:pt x="532" y="104"/>
                  </a:lnTo>
                  <a:lnTo>
                    <a:pt x="538" y="104"/>
                  </a:lnTo>
                  <a:lnTo>
                    <a:pt x="540" y="106"/>
                  </a:lnTo>
                  <a:lnTo>
                    <a:pt x="545" y="107"/>
                  </a:lnTo>
                  <a:close/>
                  <a:moveTo>
                    <a:pt x="37" y="96"/>
                  </a:moveTo>
                  <a:lnTo>
                    <a:pt x="37" y="98"/>
                  </a:lnTo>
                  <a:lnTo>
                    <a:pt x="39" y="98"/>
                  </a:lnTo>
                  <a:lnTo>
                    <a:pt x="40" y="100"/>
                  </a:lnTo>
                  <a:lnTo>
                    <a:pt x="42" y="100"/>
                  </a:lnTo>
                  <a:lnTo>
                    <a:pt x="42" y="102"/>
                  </a:lnTo>
                  <a:lnTo>
                    <a:pt x="44" y="102"/>
                  </a:lnTo>
                  <a:lnTo>
                    <a:pt x="44" y="104"/>
                  </a:lnTo>
                  <a:lnTo>
                    <a:pt x="42" y="104"/>
                  </a:lnTo>
                  <a:lnTo>
                    <a:pt x="42" y="106"/>
                  </a:lnTo>
                  <a:lnTo>
                    <a:pt x="42" y="107"/>
                  </a:lnTo>
                  <a:lnTo>
                    <a:pt x="42" y="106"/>
                  </a:lnTo>
                  <a:lnTo>
                    <a:pt x="40" y="106"/>
                  </a:lnTo>
                  <a:lnTo>
                    <a:pt x="42" y="104"/>
                  </a:lnTo>
                  <a:lnTo>
                    <a:pt x="40" y="104"/>
                  </a:lnTo>
                  <a:lnTo>
                    <a:pt x="40" y="102"/>
                  </a:lnTo>
                  <a:lnTo>
                    <a:pt x="42" y="102"/>
                  </a:lnTo>
                  <a:lnTo>
                    <a:pt x="40" y="102"/>
                  </a:lnTo>
                  <a:lnTo>
                    <a:pt x="39" y="102"/>
                  </a:lnTo>
                  <a:lnTo>
                    <a:pt x="39" y="100"/>
                  </a:lnTo>
                  <a:lnTo>
                    <a:pt x="39" y="98"/>
                  </a:lnTo>
                  <a:lnTo>
                    <a:pt x="37" y="98"/>
                  </a:lnTo>
                  <a:lnTo>
                    <a:pt x="35" y="98"/>
                  </a:lnTo>
                  <a:lnTo>
                    <a:pt x="35" y="96"/>
                  </a:lnTo>
                  <a:lnTo>
                    <a:pt x="37" y="96"/>
                  </a:lnTo>
                  <a:close/>
                  <a:moveTo>
                    <a:pt x="31" y="79"/>
                  </a:moveTo>
                  <a:lnTo>
                    <a:pt x="37" y="81"/>
                  </a:lnTo>
                  <a:lnTo>
                    <a:pt x="37" y="82"/>
                  </a:lnTo>
                  <a:lnTo>
                    <a:pt x="35" y="81"/>
                  </a:lnTo>
                  <a:lnTo>
                    <a:pt x="33" y="82"/>
                  </a:lnTo>
                  <a:lnTo>
                    <a:pt x="31" y="84"/>
                  </a:lnTo>
                  <a:lnTo>
                    <a:pt x="31" y="82"/>
                  </a:lnTo>
                  <a:lnTo>
                    <a:pt x="31" y="81"/>
                  </a:lnTo>
                  <a:lnTo>
                    <a:pt x="27" y="82"/>
                  </a:lnTo>
                  <a:lnTo>
                    <a:pt x="25" y="82"/>
                  </a:lnTo>
                  <a:lnTo>
                    <a:pt x="25" y="81"/>
                  </a:lnTo>
                  <a:lnTo>
                    <a:pt x="27" y="79"/>
                  </a:lnTo>
                  <a:lnTo>
                    <a:pt x="25" y="79"/>
                  </a:lnTo>
                  <a:lnTo>
                    <a:pt x="23" y="79"/>
                  </a:lnTo>
                  <a:lnTo>
                    <a:pt x="27" y="77"/>
                  </a:lnTo>
                  <a:lnTo>
                    <a:pt x="31" y="79"/>
                  </a:lnTo>
                  <a:close/>
                  <a:moveTo>
                    <a:pt x="593" y="46"/>
                  </a:moveTo>
                  <a:lnTo>
                    <a:pt x="595" y="46"/>
                  </a:lnTo>
                  <a:lnTo>
                    <a:pt x="601" y="48"/>
                  </a:lnTo>
                  <a:lnTo>
                    <a:pt x="601" y="50"/>
                  </a:lnTo>
                  <a:lnTo>
                    <a:pt x="601" y="52"/>
                  </a:lnTo>
                  <a:lnTo>
                    <a:pt x="601" y="54"/>
                  </a:lnTo>
                  <a:lnTo>
                    <a:pt x="603" y="54"/>
                  </a:lnTo>
                  <a:lnTo>
                    <a:pt x="603" y="56"/>
                  </a:lnTo>
                  <a:lnTo>
                    <a:pt x="603" y="58"/>
                  </a:lnTo>
                  <a:lnTo>
                    <a:pt x="605" y="58"/>
                  </a:lnTo>
                  <a:lnTo>
                    <a:pt x="605" y="59"/>
                  </a:lnTo>
                  <a:lnTo>
                    <a:pt x="607" y="59"/>
                  </a:lnTo>
                  <a:lnTo>
                    <a:pt x="607" y="61"/>
                  </a:lnTo>
                  <a:lnTo>
                    <a:pt x="601" y="63"/>
                  </a:lnTo>
                  <a:lnTo>
                    <a:pt x="597" y="65"/>
                  </a:lnTo>
                  <a:lnTo>
                    <a:pt x="595" y="65"/>
                  </a:lnTo>
                  <a:lnTo>
                    <a:pt x="593" y="65"/>
                  </a:lnTo>
                  <a:lnTo>
                    <a:pt x="590" y="67"/>
                  </a:lnTo>
                  <a:lnTo>
                    <a:pt x="586" y="63"/>
                  </a:lnTo>
                  <a:lnTo>
                    <a:pt x="582" y="61"/>
                  </a:lnTo>
                  <a:lnTo>
                    <a:pt x="578" y="59"/>
                  </a:lnTo>
                  <a:lnTo>
                    <a:pt x="578" y="58"/>
                  </a:lnTo>
                  <a:lnTo>
                    <a:pt x="578" y="56"/>
                  </a:lnTo>
                  <a:lnTo>
                    <a:pt x="578" y="54"/>
                  </a:lnTo>
                  <a:lnTo>
                    <a:pt x="580" y="54"/>
                  </a:lnTo>
                  <a:lnTo>
                    <a:pt x="580" y="52"/>
                  </a:lnTo>
                  <a:lnTo>
                    <a:pt x="584" y="48"/>
                  </a:lnTo>
                  <a:lnTo>
                    <a:pt x="590" y="44"/>
                  </a:lnTo>
                  <a:lnTo>
                    <a:pt x="593" y="46"/>
                  </a:lnTo>
                  <a:close/>
                  <a:moveTo>
                    <a:pt x="29" y="42"/>
                  </a:moveTo>
                  <a:lnTo>
                    <a:pt x="27" y="42"/>
                  </a:lnTo>
                  <a:lnTo>
                    <a:pt x="25" y="42"/>
                  </a:lnTo>
                  <a:lnTo>
                    <a:pt x="19" y="42"/>
                  </a:lnTo>
                  <a:lnTo>
                    <a:pt x="17" y="44"/>
                  </a:lnTo>
                  <a:lnTo>
                    <a:pt x="12" y="44"/>
                  </a:lnTo>
                  <a:lnTo>
                    <a:pt x="12" y="42"/>
                  </a:lnTo>
                  <a:lnTo>
                    <a:pt x="17" y="40"/>
                  </a:lnTo>
                  <a:lnTo>
                    <a:pt x="23" y="40"/>
                  </a:lnTo>
                  <a:lnTo>
                    <a:pt x="23" y="38"/>
                  </a:lnTo>
                  <a:lnTo>
                    <a:pt x="25" y="38"/>
                  </a:lnTo>
                  <a:lnTo>
                    <a:pt x="27" y="38"/>
                  </a:lnTo>
                  <a:lnTo>
                    <a:pt x="27" y="40"/>
                  </a:lnTo>
                  <a:lnTo>
                    <a:pt x="29" y="42"/>
                  </a:lnTo>
                  <a:close/>
                  <a:moveTo>
                    <a:pt x="628" y="34"/>
                  </a:moveTo>
                  <a:lnTo>
                    <a:pt x="630" y="34"/>
                  </a:lnTo>
                  <a:lnTo>
                    <a:pt x="630" y="36"/>
                  </a:lnTo>
                  <a:lnTo>
                    <a:pt x="628" y="36"/>
                  </a:lnTo>
                  <a:lnTo>
                    <a:pt x="630" y="36"/>
                  </a:lnTo>
                  <a:lnTo>
                    <a:pt x="630" y="38"/>
                  </a:lnTo>
                  <a:lnTo>
                    <a:pt x="628" y="38"/>
                  </a:lnTo>
                  <a:lnTo>
                    <a:pt x="628" y="40"/>
                  </a:lnTo>
                  <a:lnTo>
                    <a:pt x="622" y="38"/>
                  </a:lnTo>
                  <a:lnTo>
                    <a:pt x="622" y="40"/>
                  </a:lnTo>
                  <a:lnTo>
                    <a:pt x="622" y="38"/>
                  </a:lnTo>
                  <a:lnTo>
                    <a:pt x="622" y="36"/>
                  </a:lnTo>
                  <a:lnTo>
                    <a:pt x="624" y="34"/>
                  </a:lnTo>
                  <a:lnTo>
                    <a:pt x="626" y="33"/>
                  </a:lnTo>
                  <a:lnTo>
                    <a:pt x="628" y="33"/>
                  </a:lnTo>
                  <a:lnTo>
                    <a:pt x="628" y="34"/>
                  </a:lnTo>
                  <a:close/>
                  <a:moveTo>
                    <a:pt x="632" y="29"/>
                  </a:moveTo>
                  <a:lnTo>
                    <a:pt x="634" y="29"/>
                  </a:lnTo>
                  <a:lnTo>
                    <a:pt x="636" y="29"/>
                  </a:lnTo>
                  <a:lnTo>
                    <a:pt x="636" y="31"/>
                  </a:lnTo>
                  <a:lnTo>
                    <a:pt x="636" y="33"/>
                  </a:lnTo>
                  <a:lnTo>
                    <a:pt x="636" y="34"/>
                  </a:lnTo>
                  <a:lnTo>
                    <a:pt x="634" y="34"/>
                  </a:lnTo>
                  <a:lnTo>
                    <a:pt x="632" y="33"/>
                  </a:lnTo>
                  <a:lnTo>
                    <a:pt x="632" y="31"/>
                  </a:lnTo>
                  <a:lnTo>
                    <a:pt x="632" y="29"/>
                  </a:lnTo>
                  <a:close/>
                  <a:moveTo>
                    <a:pt x="607" y="17"/>
                  </a:moveTo>
                  <a:lnTo>
                    <a:pt x="607" y="15"/>
                  </a:lnTo>
                  <a:lnTo>
                    <a:pt x="607" y="17"/>
                  </a:lnTo>
                  <a:lnTo>
                    <a:pt x="609" y="15"/>
                  </a:lnTo>
                  <a:lnTo>
                    <a:pt x="609" y="17"/>
                  </a:lnTo>
                  <a:lnTo>
                    <a:pt x="613" y="19"/>
                  </a:lnTo>
                  <a:lnTo>
                    <a:pt x="613" y="21"/>
                  </a:lnTo>
                  <a:lnTo>
                    <a:pt x="613" y="23"/>
                  </a:lnTo>
                  <a:lnTo>
                    <a:pt x="611" y="25"/>
                  </a:lnTo>
                  <a:lnTo>
                    <a:pt x="609" y="27"/>
                  </a:lnTo>
                  <a:lnTo>
                    <a:pt x="609" y="29"/>
                  </a:lnTo>
                  <a:lnTo>
                    <a:pt x="607" y="31"/>
                  </a:lnTo>
                  <a:lnTo>
                    <a:pt x="605" y="31"/>
                  </a:lnTo>
                  <a:lnTo>
                    <a:pt x="603" y="29"/>
                  </a:lnTo>
                  <a:lnTo>
                    <a:pt x="599" y="23"/>
                  </a:lnTo>
                  <a:lnTo>
                    <a:pt x="597" y="23"/>
                  </a:lnTo>
                  <a:lnTo>
                    <a:pt x="599" y="21"/>
                  </a:lnTo>
                  <a:lnTo>
                    <a:pt x="599" y="19"/>
                  </a:lnTo>
                  <a:lnTo>
                    <a:pt x="601" y="17"/>
                  </a:lnTo>
                  <a:lnTo>
                    <a:pt x="601" y="15"/>
                  </a:lnTo>
                  <a:lnTo>
                    <a:pt x="599" y="13"/>
                  </a:lnTo>
                  <a:lnTo>
                    <a:pt x="599" y="11"/>
                  </a:lnTo>
                  <a:lnTo>
                    <a:pt x="601" y="10"/>
                  </a:lnTo>
                  <a:lnTo>
                    <a:pt x="603" y="10"/>
                  </a:lnTo>
                  <a:lnTo>
                    <a:pt x="607" y="10"/>
                  </a:lnTo>
                  <a:lnTo>
                    <a:pt x="609" y="11"/>
                  </a:lnTo>
                  <a:lnTo>
                    <a:pt x="609" y="13"/>
                  </a:lnTo>
                  <a:lnTo>
                    <a:pt x="607" y="15"/>
                  </a:lnTo>
                  <a:lnTo>
                    <a:pt x="605" y="17"/>
                  </a:lnTo>
                  <a:lnTo>
                    <a:pt x="607" y="17"/>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9" name="Freeform 98"/>
            <p:cNvSpPr>
              <a:spLocks/>
            </p:cNvSpPr>
            <p:nvPr/>
          </p:nvSpPr>
          <p:spPr bwMode="auto">
            <a:xfrm>
              <a:off x="2698750" y="4375150"/>
              <a:ext cx="103188" cy="106363"/>
            </a:xfrm>
            <a:custGeom>
              <a:avLst/>
              <a:gdLst>
                <a:gd name="T0" fmla="*/ 50 w 65"/>
                <a:gd name="T1" fmla="*/ 27 h 67"/>
                <a:gd name="T2" fmla="*/ 50 w 65"/>
                <a:gd name="T3" fmla="*/ 33 h 67"/>
                <a:gd name="T4" fmla="*/ 53 w 65"/>
                <a:gd name="T5" fmla="*/ 33 h 67"/>
                <a:gd name="T6" fmla="*/ 57 w 65"/>
                <a:gd name="T7" fmla="*/ 35 h 67"/>
                <a:gd name="T8" fmla="*/ 59 w 65"/>
                <a:gd name="T9" fmla="*/ 35 h 67"/>
                <a:gd name="T10" fmla="*/ 59 w 65"/>
                <a:gd name="T11" fmla="*/ 33 h 67"/>
                <a:gd name="T12" fmla="*/ 59 w 65"/>
                <a:gd name="T13" fmla="*/ 33 h 67"/>
                <a:gd name="T14" fmla="*/ 59 w 65"/>
                <a:gd name="T15" fmla="*/ 31 h 67"/>
                <a:gd name="T16" fmla="*/ 59 w 65"/>
                <a:gd name="T17" fmla="*/ 31 h 67"/>
                <a:gd name="T18" fmla="*/ 65 w 65"/>
                <a:gd name="T19" fmla="*/ 35 h 67"/>
                <a:gd name="T20" fmla="*/ 63 w 65"/>
                <a:gd name="T21" fmla="*/ 35 h 67"/>
                <a:gd name="T22" fmla="*/ 59 w 65"/>
                <a:gd name="T23" fmla="*/ 38 h 67"/>
                <a:gd name="T24" fmla="*/ 50 w 65"/>
                <a:gd name="T25" fmla="*/ 46 h 67"/>
                <a:gd name="T26" fmla="*/ 50 w 65"/>
                <a:gd name="T27" fmla="*/ 48 h 67"/>
                <a:gd name="T28" fmla="*/ 50 w 65"/>
                <a:gd name="T29" fmla="*/ 50 h 67"/>
                <a:gd name="T30" fmla="*/ 50 w 65"/>
                <a:gd name="T31" fmla="*/ 52 h 67"/>
                <a:gd name="T32" fmla="*/ 48 w 65"/>
                <a:gd name="T33" fmla="*/ 54 h 67"/>
                <a:gd name="T34" fmla="*/ 48 w 65"/>
                <a:gd name="T35" fmla="*/ 56 h 67"/>
                <a:gd name="T36" fmla="*/ 46 w 65"/>
                <a:gd name="T37" fmla="*/ 56 h 67"/>
                <a:gd name="T38" fmla="*/ 44 w 65"/>
                <a:gd name="T39" fmla="*/ 56 h 67"/>
                <a:gd name="T40" fmla="*/ 42 w 65"/>
                <a:gd name="T41" fmla="*/ 58 h 67"/>
                <a:gd name="T42" fmla="*/ 44 w 65"/>
                <a:gd name="T43" fmla="*/ 58 h 67"/>
                <a:gd name="T44" fmla="*/ 44 w 65"/>
                <a:gd name="T45" fmla="*/ 60 h 67"/>
                <a:gd name="T46" fmla="*/ 40 w 65"/>
                <a:gd name="T47" fmla="*/ 61 h 67"/>
                <a:gd name="T48" fmla="*/ 40 w 65"/>
                <a:gd name="T49" fmla="*/ 63 h 67"/>
                <a:gd name="T50" fmla="*/ 36 w 65"/>
                <a:gd name="T51" fmla="*/ 63 h 67"/>
                <a:gd name="T52" fmla="*/ 34 w 65"/>
                <a:gd name="T53" fmla="*/ 65 h 67"/>
                <a:gd name="T54" fmla="*/ 27 w 65"/>
                <a:gd name="T55" fmla="*/ 65 h 67"/>
                <a:gd name="T56" fmla="*/ 15 w 65"/>
                <a:gd name="T57" fmla="*/ 63 h 67"/>
                <a:gd name="T58" fmla="*/ 2 w 65"/>
                <a:gd name="T59" fmla="*/ 54 h 67"/>
                <a:gd name="T60" fmla="*/ 2 w 65"/>
                <a:gd name="T61" fmla="*/ 50 h 67"/>
                <a:gd name="T62" fmla="*/ 2 w 65"/>
                <a:gd name="T63" fmla="*/ 46 h 67"/>
                <a:gd name="T64" fmla="*/ 2 w 65"/>
                <a:gd name="T65" fmla="*/ 42 h 67"/>
                <a:gd name="T66" fmla="*/ 5 w 65"/>
                <a:gd name="T67" fmla="*/ 35 h 67"/>
                <a:gd name="T68" fmla="*/ 11 w 65"/>
                <a:gd name="T69" fmla="*/ 29 h 67"/>
                <a:gd name="T70" fmla="*/ 27 w 65"/>
                <a:gd name="T71" fmla="*/ 29 h 67"/>
                <a:gd name="T72" fmla="*/ 29 w 65"/>
                <a:gd name="T73" fmla="*/ 29 h 67"/>
                <a:gd name="T74" fmla="*/ 29 w 65"/>
                <a:gd name="T75" fmla="*/ 27 h 67"/>
                <a:gd name="T76" fmla="*/ 29 w 65"/>
                <a:gd name="T77" fmla="*/ 27 h 67"/>
                <a:gd name="T78" fmla="*/ 29 w 65"/>
                <a:gd name="T79" fmla="*/ 25 h 67"/>
                <a:gd name="T80" fmla="*/ 29 w 65"/>
                <a:gd name="T81" fmla="*/ 25 h 67"/>
                <a:gd name="T82" fmla="*/ 30 w 65"/>
                <a:gd name="T83" fmla="*/ 25 h 67"/>
                <a:gd name="T84" fmla="*/ 30 w 65"/>
                <a:gd name="T85" fmla="*/ 23 h 67"/>
                <a:gd name="T86" fmla="*/ 29 w 65"/>
                <a:gd name="T87" fmla="*/ 23 h 67"/>
                <a:gd name="T88" fmla="*/ 29 w 65"/>
                <a:gd name="T89" fmla="*/ 23 h 67"/>
                <a:gd name="T90" fmla="*/ 27 w 65"/>
                <a:gd name="T91" fmla="*/ 23 h 67"/>
                <a:gd name="T92" fmla="*/ 27 w 65"/>
                <a:gd name="T93" fmla="*/ 21 h 67"/>
                <a:gd name="T94" fmla="*/ 27 w 65"/>
                <a:gd name="T95" fmla="*/ 19 h 67"/>
                <a:gd name="T96" fmla="*/ 25 w 65"/>
                <a:gd name="T97" fmla="*/ 17 h 67"/>
                <a:gd name="T98" fmla="*/ 23 w 65"/>
                <a:gd name="T99" fmla="*/ 17 h 67"/>
                <a:gd name="T100" fmla="*/ 21 w 65"/>
                <a:gd name="T101" fmla="*/ 15 h 67"/>
                <a:gd name="T102" fmla="*/ 19 w 65"/>
                <a:gd name="T103" fmla="*/ 15 h 67"/>
                <a:gd name="T104" fmla="*/ 19 w 65"/>
                <a:gd name="T105" fmla="*/ 14 h 67"/>
                <a:gd name="T106" fmla="*/ 17 w 65"/>
                <a:gd name="T107" fmla="*/ 12 h 67"/>
                <a:gd name="T108" fmla="*/ 15 w 65"/>
                <a:gd name="T109" fmla="*/ 10 h 67"/>
                <a:gd name="T110" fmla="*/ 21 w 65"/>
                <a:gd name="T111" fmla="*/ 10 h 67"/>
                <a:gd name="T112" fmla="*/ 32 w 65"/>
                <a:gd name="T113"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 h="67">
                  <a:moveTo>
                    <a:pt x="50" y="0"/>
                  </a:moveTo>
                  <a:lnTo>
                    <a:pt x="50" y="4"/>
                  </a:lnTo>
                  <a:lnTo>
                    <a:pt x="50" y="8"/>
                  </a:lnTo>
                  <a:lnTo>
                    <a:pt x="50" y="14"/>
                  </a:lnTo>
                  <a:lnTo>
                    <a:pt x="50" y="17"/>
                  </a:lnTo>
                  <a:lnTo>
                    <a:pt x="50" y="21"/>
                  </a:lnTo>
                  <a:lnTo>
                    <a:pt x="50" y="23"/>
                  </a:lnTo>
                  <a:lnTo>
                    <a:pt x="50" y="27"/>
                  </a:lnTo>
                  <a:lnTo>
                    <a:pt x="48" y="31"/>
                  </a:lnTo>
                  <a:lnTo>
                    <a:pt x="48" y="31"/>
                  </a:lnTo>
                  <a:lnTo>
                    <a:pt x="48" y="33"/>
                  </a:lnTo>
                  <a:lnTo>
                    <a:pt x="48" y="33"/>
                  </a:lnTo>
                  <a:lnTo>
                    <a:pt x="48" y="33"/>
                  </a:lnTo>
                  <a:lnTo>
                    <a:pt x="48" y="33"/>
                  </a:lnTo>
                  <a:lnTo>
                    <a:pt x="50" y="33"/>
                  </a:lnTo>
                  <a:lnTo>
                    <a:pt x="50" y="33"/>
                  </a:lnTo>
                  <a:lnTo>
                    <a:pt x="50" y="33"/>
                  </a:lnTo>
                  <a:lnTo>
                    <a:pt x="50" y="33"/>
                  </a:lnTo>
                  <a:lnTo>
                    <a:pt x="52" y="33"/>
                  </a:lnTo>
                  <a:lnTo>
                    <a:pt x="52" y="33"/>
                  </a:lnTo>
                  <a:lnTo>
                    <a:pt x="53" y="33"/>
                  </a:lnTo>
                  <a:lnTo>
                    <a:pt x="53" y="33"/>
                  </a:lnTo>
                  <a:lnTo>
                    <a:pt x="53" y="33"/>
                  </a:lnTo>
                  <a:lnTo>
                    <a:pt x="53" y="33"/>
                  </a:lnTo>
                  <a:lnTo>
                    <a:pt x="55" y="33"/>
                  </a:lnTo>
                  <a:lnTo>
                    <a:pt x="55" y="33"/>
                  </a:lnTo>
                  <a:lnTo>
                    <a:pt x="55" y="33"/>
                  </a:lnTo>
                  <a:lnTo>
                    <a:pt x="55" y="33"/>
                  </a:lnTo>
                  <a:lnTo>
                    <a:pt x="57" y="33"/>
                  </a:lnTo>
                  <a:lnTo>
                    <a:pt x="57" y="35"/>
                  </a:lnTo>
                  <a:lnTo>
                    <a:pt x="57" y="35"/>
                  </a:lnTo>
                  <a:lnTo>
                    <a:pt x="57" y="35"/>
                  </a:lnTo>
                  <a:lnTo>
                    <a:pt x="59" y="35"/>
                  </a:lnTo>
                  <a:lnTo>
                    <a:pt x="59" y="35"/>
                  </a:lnTo>
                  <a:lnTo>
                    <a:pt x="59" y="35"/>
                  </a:lnTo>
                  <a:lnTo>
                    <a:pt x="59" y="35"/>
                  </a:lnTo>
                  <a:lnTo>
                    <a:pt x="59" y="35"/>
                  </a:lnTo>
                  <a:lnTo>
                    <a:pt x="59" y="35"/>
                  </a:lnTo>
                  <a:lnTo>
                    <a:pt x="59" y="35"/>
                  </a:lnTo>
                  <a:lnTo>
                    <a:pt x="59" y="35"/>
                  </a:lnTo>
                  <a:lnTo>
                    <a:pt x="59" y="35"/>
                  </a:lnTo>
                  <a:lnTo>
                    <a:pt x="59" y="35"/>
                  </a:lnTo>
                  <a:lnTo>
                    <a:pt x="59" y="35"/>
                  </a:lnTo>
                  <a:lnTo>
                    <a:pt x="59" y="35"/>
                  </a:lnTo>
                  <a:lnTo>
                    <a:pt x="59" y="35"/>
                  </a:lnTo>
                  <a:lnTo>
                    <a:pt x="59" y="35"/>
                  </a:lnTo>
                  <a:lnTo>
                    <a:pt x="59" y="35"/>
                  </a:lnTo>
                  <a:lnTo>
                    <a:pt x="59" y="33"/>
                  </a:lnTo>
                  <a:lnTo>
                    <a:pt x="59" y="33"/>
                  </a:lnTo>
                  <a:lnTo>
                    <a:pt x="59" y="33"/>
                  </a:lnTo>
                  <a:lnTo>
                    <a:pt x="59" y="33"/>
                  </a:lnTo>
                  <a:lnTo>
                    <a:pt x="59" y="33"/>
                  </a:lnTo>
                  <a:lnTo>
                    <a:pt x="59" y="33"/>
                  </a:lnTo>
                  <a:lnTo>
                    <a:pt x="59" y="33"/>
                  </a:lnTo>
                  <a:lnTo>
                    <a:pt x="59" y="33"/>
                  </a:lnTo>
                  <a:lnTo>
                    <a:pt x="59" y="33"/>
                  </a:lnTo>
                  <a:lnTo>
                    <a:pt x="59" y="33"/>
                  </a:lnTo>
                  <a:lnTo>
                    <a:pt x="59" y="33"/>
                  </a:lnTo>
                  <a:lnTo>
                    <a:pt x="61" y="33"/>
                  </a:lnTo>
                  <a:lnTo>
                    <a:pt x="59" y="33"/>
                  </a:lnTo>
                  <a:lnTo>
                    <a:pt x="59" y="33"/>
                  </a:lnTo>
                  <a:lnTo>
                    <a:pt x="59" y="33"/>
                  </a:lnTo>
                  <a:lnTo>
                    <a:pt x="59" y="33"/>
                  </a:lnTo>
                  <a:lnTo>
                    <a:pt x="59" y="31"/>
                  </a:lnTo>
                  <a:lnTo>
                    <a:pt x="59" y="31"/>
                  </a:lnTo>
                  <a:lnTo>
                    <a:pt x="59" y="31"/>
                  </a:lnTo>
                  <a:lnTo>
                    <a:pt x="57" y="31"/>
                  </a:lnTo>
                  <a:lnTo>
                    <a:pt x="59" y="31"/>
                  </a:lnTo>
                  <a:lnTo>
                    <a:pt x="59" y="31"/>
                  </a:lnTo>
                  <a:lnTo>
                    <a:pt x="59" y="31"/>
                  </a:lnTo>
                  <a:lnTo>
                    <a:pt x="59" y="31"/>
                  </a:lnTo>
                  <a:lnTo>
                    <a:pt x="59" y="31"/>
                  </a:lnTo>
                  <a:lnTo>
                    <a:pt x="59" y="33"/>
                  </a:lnTo>
                  <a:lnTo>
                    <a:pt x="61" y="33"/>
                  </a:lnTo>
                  <a:lnTo>
                    <a:pt x="63" y="33"/>
                  </a:lnTo>
                  <a:lnTo>
                    <a:pt x="63" y="35"/>
                  </a:lnTo>
                  <a:lnTo>
                    <a:pt x="63" y="35"/>
                  </a:lnTo>
                  <a:lnTo>
                    <a:pt x="63" y="35"/>
                  </a:lnTo>
                  <a:lnTo>
                    <a:pt x="65" y="35"/>
                  </a:lnTo>
                  <a:lnTo>
                    <a:pt x="65" y="35"/>
                  </a:lnTo>
                  <a:lnTo>
                    <a:pt x="65" y="35"/>
                  </a:lnTo>
                  <a:lnTo>
                    <a:pt x="65" y="35"/>
                  </a:lnTo>
                  <a:lnTo>
                    <a:pt x="65" y="35"/>
                  </a:lnTo>
                  <a:lnTo>
                    <a:pt x="65" y="35"/>
                  </a:lnTo>
                  <a:lnTo>
                    <a:pt x="65" y="35"/>
                  </a:lnTo>
                  <a:lnTo>
                    <a:pt x="63" y="35"/>
                  </a:lnTo>
                  <a:lnTo>
                    <a:pt x="63" y="35"/>
                  </a:lnTo>
                  <a:lnTo>
                    <a:pt x="63" y="35"/>
                  </a:lnTo>
                  <a:lnTo>
                    <a:pt x="63" y="35"/>
                  </a:lnTo>
                  <a:lnTo>
                    <a:pt x="63" y="35"/>
                  </a:lnTo>
                  <a:lnTo>
                    <a:pt x="63" y="37"/>
                  </a:lnTo>
                  <a:lnTo>
                    <a:pt x="63" y="37"/>
                  </a:lnTo>
                  <a:lnTo>
                    <a:pt x="61" y="37"/>
                  </a:lnTo>
                  <a:lnTo>
                    <a:pt x="61" y="38"/>
                  </a:lnTo>
                  <a:lnTo>
                    <a:pt x="59" y="38"/>
                  </a:lnTo>
                  <a:lnTo>
                    <a:pt x="59" y="38"/>
                  </a:lnTo>
                  <a:lnTo>
                    <a:pt x="59" y="40"/>
                  </a:lnTo>
                  <a:lnTo>
                    <a:pt x="57" y="40"/>
                  </a:lnTo>
                  <a:lnTo>
                    <a:pt x="55" y="42"/>
                  </a:lnTo>
                  <a:lnTo>
                    <a:pt x="55" y="42"/>
                  </a:lnTo>
                  <a:lnTo>
                    <a:pt x="52" y="44"/>
                  </a:lnTo>
                  <a:lnTo>
                    <a:pt x="52" y="44"/>
                  </a:lnTo>
                  <a:lnTo>
                    <a:pt x="50" y="44"/>
                  </a:lnTo>
                  <a:lnTo>
                    <a:pt x="50" y="46"/>
                  </a:lnTo>
                  <a:lnTo>
                    <a:pt x="50" y="46"/>
                  </a:lnTo>
                  <a:lnTo>
                    <a:pt x="50" y="46"/>
                  </a:lnTo>
                  <a:lnTo>
                    <a:pt x="50" y="46"/>
                  </a:lnTo>
                  <a:lnTo>
                    <a:pt x="50" y="46"/>
                  </a:lnTo>
                  <a:lnTo>
                    <a:pt x="50" y="46"/>
                  </a:lnTo>
                  <a:lnTo>
                    <a:pt x="50" y="48"/>
                  </a:lnTo>
                  <a:lnTo>
                    <a:pt x="50" y="48"/>
                  </a:lnTo>
                  <a:lnTo>
                    <a:pt x="50" y="48"/>
                  </a:lnTo>
                  <a:lnTo>
                    <a:pt x="50" y="48"/>
                  </a:lnTo>
                  <a:lnTo>
                    <a:pt x="48" y="48"/>
                  </a:lnTo>
                  <a:lnTo>
                    <a:pt x="48" y="48"/>
                  </a:lnTo>
                  <a:lnTo>
                    <a:pt x="48" y="50"/>
                  </a:lnTo>
                  <a:lnTo>
                    <a:pt x="48" y="50"/>
                  </a:lnTo>
                  <a:lnTo>
                    <a:pt x="48" y="50"/>
                  </a:lnTo>
                  <a:lnTo>
                    <a:pt x="50" y="50"/>
                  </a:lnTo>
                  <a:lnTo>
                    <a:pt x="50" y="50"/>
                  </a:lnTo>
                  <a:lnTo>
                    <a:pt x="50" y="52"/>
                  </a:lnTo>
                  <a:lnTo>
                    <a:pt x="50" y="52"/>
                  </a:lnTo>
                  <a:lnTo>
                    <a:pt x="50" y="52"/>
                  </a:lnTo>
                  <a:lnTo>
                    <a:pt x="50" y="52"/>
                  </a:lnTo>
                  <a:lnTo>
                    <a:pt x="50" y="52"/>
                  </a:lnTo>
                  <a:lnTo>
                    <a:pt x="50" y="52"/>
                  </a:lnTo>
                  <a:lnTo>
                    <a:pt x="50" y="52"/>
                  </a:lnTo>
                  <a:lnTo>
                    <a:pt x="50" y="52"/>
                  </a:lnTo>
                  <a:lnTo>
                    <a:pt x="50" y="52"/>
                  </a:lnTo>
                  <a:lnTo>
                    <a:pt x="50" y="54"/>
                  </a:lnTo>
                  <a:lnTo>
                    <a:pt x="50" y="54"/>
                  </a:lnTo>
                  <a:lnTo>
                    <a:pt x="50" y="54"/>
                  </a:lnTo>
                  <a:lnTo>
                    <a:pt x="50" y="54"/>
                  </a:lnTo>
                  <a:lnTo>
                    <a:pt x="50" y="54"/>
                  </a:lnTo>
                  <a:lnTo>
                    <a:pt x="50" y="54"/>
                  </a:lnTo>
                  <a:lnTo>
                    <a:pt x="48" y="54"/>
                  </a:lnTo>
                  <a:lnTo>
                    <a:pt x="48" y="54"/>
                  </a:lnTo>
                  <a:lnTo>
                    <a:pt x="48" y="54"/>
                  </a:lnTo>
                  <a:lnTo>
                    <a:pt x="48" y="54"/>
                  </a:lnTo>
                  <a:lnTo>
                    <a:pt x="48" y="54"/>
                  </a:lnTo>
                  <a:lnTo>
                    <a:pt x="48" y="54"/>
                  </a:lnTo>
                  <a:lnTo>
                    <a:pt x="48" y="54"/>
                  </a:lnTo>
                  <a:lnTo>
                    <a:pt x="48" y="56"/>
                  </a:lnTo>
                  <a:lnTo>
                    <a:pt x="48" y="56"/>
                  </a:lnTo>
                  <a:lnTo>
                    <a:pt x="46" y="56"/>
                  </a:lnTo>
                  <a:lnTo>
                    <a:pt x="46" y="56"/>
                  </a:lnTo>
                  <a:lnTo>
                    <a:pt x="46" y="56"/>
                  </a:lnTo>
                  <a:lnTo>
                    <a:pt x="46" y="56"/>
                  </a:lnTo>
                  <a:lnTo>
                    <a:pt x="46" y="56"/>
                  </a:lnTo>
                  <a:lnTo>
                    <a:pt x="46" y="56"/>
                  </a:lnTo>
                  <a:lnTo>
                    <a:pt x="46" y="56"/>
                  </a:lnTo>
                  <a:lnTo>
                    <a:pt x="46" y="56"/>
                  </a:lnTo>
                  <a:lnTo>
                    <a:pt x="46" y="56"/>
                  </a:lnTo>
                  <a:lnTo>
                    <a:pt x="46" y="56"/>
                  </a:lnTo>
                  <a:lnTo>
                    <a:pt x="46" y="56"/>
                  </a:lnTo>
                  <a:lnTo>
                    <a:pt x="46" y="56"/>
                  </a:lnTo>
                  <a:lnTo>
                    <a:pt x="44" y="56"/>
                  </a:lnTo>
                  <a:lnTo>
                    <a:pt x="44" y="56"/>
                  </a:lnTo>
                  <a:lnTo>
                    <a:pt x="44" y="56"/>
                  </a:lnTo>
                  <a:lnTo>
                    <a:pt x="44" y="56"/>
                  </a:lnTo>
                  <a:lnTo>
                    <a:pt x="44" y="56"/>
                  </a:lnTo>
                  <a:lnTo>
                    <a:pt x="44" y="56"/>
                  </a:lnTo>
                  <a:lnTo>
                    <a:pt x="44" y="58"/>
                  </a:lnTo>
                  <a:lnTo>
                    <a:pt x="44" y="56"/>
                  </a:lnTo>
                  <a:lnTo>
                    <a:pt x="44" y="56"/>
                  </a:lnTo>
                  <a:lnTo>
                    <a:pt x="44" y="56"/>
                  </a:lnTo>
                  <a:lnTo>
                    <a:pt x="42" y="56"/>
                  </a:lnTo>
                  <a:lnTo>
                    <a:pt x="42" y="58"/>
                  </a:lnTo>
                  <a:lnTo>
                    <a:pt x="42" y="58"/>
                  </a:lnTo>
                  <a:lnTo>
                    <a:pt x="42" y="58"/>
                  </a:lnTo>
                  <a:lnTo>
                    <a:pt x="42" y="58"/>
                  </a:lnTo>
                  <a:lnTo>
                    <a:pt x="42" y="58"/>
                  </a:lnTo>
                  <a:lnTo>
                    <a:pt x="42" y="58"/>
                  </a:lnTo>
                  <a:lnTo>
                    <a:pt x="42" y="58"/>
                  </a:lnTo>
                  <a:lnTo>
                    <a:pt x="42" y="58"/>
                  </a:lnTo>
                  <a:lnTo>
                    <a:pt x="44" y="58"/>
                  </a:lnTo>
                  <a:lnTo>
                    <a:pt x="44" y="58"/>
                  </a:lnTo>
                  <a:lnTo>
                    <a:pt x="44" y="58"/>
                  </a:lnTo>
                  <a:lnTo>
                    <a:pt x="44" y="58"/>
                  </a:lnTo>
                  <a:lnTo>
                    <a:pt x="44" y="58"/>
                  </a:lnTo>
                  <a:lnTo>
                    <a:pt x="44" y="58"/>
                  </a:lnTo>
                  <a:lnTo>
                    <a:pt x="44" y="60"/>
                  </a:lnTo>
                  <a:lnTo>
                    <a:pt x="44" y="60"/>
                  </a:lnTo>
                  <a:lnTo>
                    <a:pt x="44" y="60"/>
                  </a:lnTo>
                  <a:lnTo>
                    <a:pt x="44" y="60"/>
                  </a:lnTo>
                  <a:lnTo>
                    <a:pt x="44" y="60"/>
                  </a:lnTo>
                  <a:lnTo>
                    <a:pt x="44" y="60"/>
                  </a:lnTo>
                  <a:lnTo>
                    <a:pt x="44" y="60"/>
                  </a:lnTo>
                  <a:lnTo>
                    <a:pt x="42" y="60"/>
                  </a:lnTo>
                  <a:lnTo>
                    <a:pt x="42" y="60"/>
                  </a:lnTo>
                  <a:lnTo>
                    <a:pt x="42" y="60"/>
                  </a:lnTo>
                  <a:lnTo>
                    <a:pt x="40" y="61"/>
                  </a:lnTo>
                  <a:lnTo>
                    <a:pt x="40" y="61"/>
                  </a:lnTo>
                  <a:lnTo>
                    <a:pt x="40" y="61"/>
                  </a:lnTo>
                  <a:lnTo>
                    <a:pt x="40" y="61"/>
                  </a:lnTo>
                  <a:lnTo>
                    <a:pt x="40" y="61"/>
                  </a:lnTo>
                  <a:lnTo>
                    <a:pt x="40" y="61"/>
                  </a:lnTo>
                  <a:lnTo>
                    <a:pt x="40" y="63"/>
                  </a:lnTo>
                  <a:lnTo>
                    <a:pt x="40" y="63"/>
                  </a:lnTo>
                  <a:lnTo>
                    <a:pt x="40" y="63"/>
                  </a:lnTo>
                  <a:lnTo>
                    <a:pt x="40" y="61"/>
                  </a:lnTo>
                  <a:lnTo>
                    <a:pt x="38" y="61"/>
                  </a:lnTo>
                  <a:lnTo>
                    <a:pt x="38" y="61"/>
                  </a:lnTo>
                  <a:lnTo>
                    <a:pt x="38" y="61"/>
                  </a:lnTo>
                  <a:lnTo>
                    <a:pt x="38" y="63"/>
                  </a:lnTo>
                  <a:lnTo>
                    <a:pt x="38" y="63"/>
                  </a:lnTo>
                  <a:lnTo>
                    <a:pt x="36" y="63"/>
                  </a:lnTo>
                  <a:lnTo>
                    <a:pt x="36" y="63"/>
                  </a:lnTo>
                  <a:lnTo>
                    <a:pt x="36" y="63"/>
                  </a:lnTo>
                  <a:lnTo>
                    <a:pt x="36" y="65"/>
                  </a:lnTo>
                  <a:lnTo>
                    <a:pt x="36" y="65"/>
                  </a:lnTo>
                  <a:lnTo>
                    <a:pt x="34" y="65"/>
                  </a:lnTo>
                  <a:lnTo>
                    <a:pt x="34" y="65"/>
                  </a:lnTo>
                  <a:lnTo>
                    <a:pt x="34" y="65"/>
                  </a:lnTo>
                  <a:lnTo>
                    <a:pt x="34" y="65"/>
                  </a:lnTo>
                  <a:lnTo>
                    <a:pt x="34" y="65"/>
                  </a:lnTo>
                  <a:lnTo>
                    <a:pt x="34" y="65"/>
                  </a:lnTo>
                  <a:lnTo>
                    <a:pt x="34" y="67"/>
                  </a:lnTo>
                  <a:lnTo>
                    <a:pt x="34" y="67"/>
                  </a:lnTo>
                  <a:lnTo>
                    <a:pt x="34" y="67"/>
                  </a:lnTo>
                  <a:lnTo>
                    <a:pt x="32" y="67"/>
                  </a:lnTo>
                  <a:lnTo>
                    <a:pt x="30" y="65"/>
                  </a:lnTo>
                  <a:lnTo>
                    <a:pt x="29" y="65"/>
                  </a:lnTo>
                  <a:lnTo>
                    <a:pt x="27" y="65"/>
                  </a:lnTo>
                  <a:lnTo>
                    <a:pt x="27" y="63"/>
                  </a:lnTo>
                  <a:lnTo>
                    <a:pt x="25" y="63"/>
                  </a:lnTo>
                  <a:lnTo>
                    <a:pt x="23" y="65"/>
                  </a:lnTo>
                  <a:lnTo>
                    <a:pt x="23" y="65"/>
                  </a:lnTo>
                  <a:lnTo>
                    <a:pt x="21" y="65"/>
                  </a:lnTo>
                  <a:lnTo>
                    <a:pt x="19" y="65"/>
                  </a:lnTo>
                  <a:lnTo>
                    <a:pt x="17" y="63"/>
                  </a:lnTo>
                  <a:lnTo>
                    <a:pt x="15" y="63"/>
                  </a:lnTo>
                  <a:lnTo>
                    <a:pt x="11" y="61"/>
                  </a:lnTo>
                  <a:lnTo>
                    <a:pt x="9" y="61"/>
                  </a:lnTo>
                  <a:lnTo>
                    <a:pt x="7" y="60"/>
                  </a:lnTo>
                  <a:lnTo>
                    <a:pt x="5" y="58"/>
                  </a:lnTo>
                  <a:lnTo>
                    <a:pt x="4" y="56"/>
                  </a:lnTo>
                  <a:lnTo>
                    <a:pt x="0" y="54"/>
                  </a:lnTo>
                  <a:lnTo>
                    <a:pt x="2" y="54"/>
                  </a:lnTo>
                  <a:lnTo>
                    <a:pt x="2" y="54"/>
                  </a:lnTo>
                  <a:lnTo>
                    <a:pt x="2" y="52"/>
                  </a:lnTo>
                  <a:lnTo>
                    <a:pt x="2" y="52"/>
                  </a:lnTo>
                  <a:lnTo>
                    <a:pt x="2" y="52"/>
                  </a:lnTo>
                  <a:lnTo>
                    <a:pt x="2" y="52"/>
                  </a:lnTo>
                  <a:lnTo>
                    <a:pt x="2" y="50"/>
                  </a:lnTo>
                  <a:lnTo>
                    <a:pt x="2" y="50"/>
                  </a:lnTo>
                  <a:lnTo>
                    <a:pt x="2" y="50"/>
                  </a:lnTo>
                  <a:lnTo>
                    <a:pt x="2" y="50"/>
                  </a:lnTo>
                  <a:lnTo>
                    <a:pt x="2" y="50"/>
                  </a:lnTo>
                  <a:lnTo>
                    <a:pt x="2" y="50"/>
                  </a:lnTo>
                  <a:lnTo>
                    <a:pt x="2" y="50"/>
                  </a:lnTo>
                  <a:lnTo>
                    <a:pt x="2" y="50"/>
                  </a:lnTo>
                  <a:lnTo>
                    <a:pt x="2" y="48"/>
                  </a:lnTo>
                  <a:lnTo>
                    <a:pt x="2" y="48"/>
                  </a:lnTo>
                  <a:lnTo>
                    <a:pt x="2" y="48"/>
                  </a:lnTo>
                  <a:lnTo>
                    <a:pt x="2" y="46"/>
                  </a:lnTo>
                  <a:lnTo>
                    <a:pt x="2" y="46"/>
                  </a:lnTo>
                  <a:lnTo>
                    <a:pt x="2" y="46"/>
                  </a:lnTo>
                  <a:lnTo>
                    <a:pt x="2" y="46"/>
                  </a:lnTo>
                  <a:lnTo>
                    <a:pt x="4" y="46"/>
                  </a:lnTo>
                  <a:lnTo>
                    <a:pt x="4" y="46"/>
                  </a:lnTo>
                  <a:lnTo>
                    <a:pt x="4" y="46"/>
                  </a:lnTo>
                  <a:lnTo>
                    <a:pt x="2" y="42"/>
                  </a:lnTo>
                  <a:lnTo>
                    <a:pt x="2" y="42"/>
                  </a:lnTo>
                  <a:lnTo>
                    <a:pt x="2" y="42"/>
                  </a:lnTo>
                  <a:lnTo>
                    <a:pt x="2" y="42"/>
                  </a:lnTo>
                  <a:lnTo>
                    <a:pt x="2" y="42"/>
                  </a:lnTo>
                  <a:lnTo>
                    <a:pt x="2" y="40"/>
                  </a:lnTo>
                  <a:lnTo>
                    <a:pt x="4" y="38"/>
                  </a:lnTo>
                  <a:lnTo>
                    <a:pt x="4" y="38"/>
                  </a:lnTo>
                  <a:lnTo>
                    <a:pt x="4" y="37"/>
                  </a:lnTo>
                  <a:lnTo>
                    <a:pt x="5" y="35"/>
                  </a:lnTo>
                  <a:lnTo>
                    <a:pt x="7" y="33"/>
                  </a:lnTo>
                  <a:lnTo>
                    <a:pt x="7" y="31"/>
                  </a:lnTo>
                  <a:lnTo>
                    <a:pt x="7" y="31"/>
                  </a:lnTo>
                  <a:lnTo>
                    <a:pt x="7" y="29"/>
                  </a:lnTo>
                  <a:lnTo>
                    <a:pt x="9" y="29"/>
                  </a:lnTo>
                  <a:lnTo>
                    <a:pt x="9" y="29"/>
                  </a:lnTo>
                  <a:lnTo>
                    <a:pt x="9" y="29"/>
                  </a:lnTo>
                  <a:lnTo>
                    <a:pt x="11" y="29"/>
                  </a:lnTo>
                  <a:lnTo>
                    <a:pt x="13" y="29"/>
                  </a:lnTo>
                  <a:lnTo>
                    <a:pt x="15" y="29"/>
                  </a:lnTo>
                  <a:lnTo>
                    <a:pt x="19" y="29"/>
                  </a:lnTo>
                  <a:lnTo>
                    <a:pt x="21" y="29"/>
                  </a:lnTo>
                  <a:lnTo>
                    <a:pt x="21" y="29"/>
                  </a:lnTo>
                  <a:lnTo>
                    <a:pt x="23" y="29"/>
                  </a:lnTo>
                  <a:lnTo>
                    <a:pt x="25" y="29"/>
                  </a:lnTo>
                  <a:lnTo>
                    <a:pt x="27" y="29"/>
                  </a:lnTo>
                  <a:lnTo>
                    <a:pt x="29" y="29"/>
                  </a:lnTo>
                  <a:lnTo>
                    <a:pt x="29" y="29"/>
                  </a:lnTo>
                  <a:lnTo>
                    <a:pt x="29" y="29"/>
                  </a:lnTo>
                  <a:lnTo>
                    <a:pt x="29" y="29"/>
                  </a:lnTo>
                  <a:lnTo>
                    <a:pt x="29" y="29"/>
                  </a:lnTo>
                  <a:lnTo>
                    <a:pt x="29" y="29"/>
                  </a:lnTo>
                  <a:lnTo>
                    <a:pt x="29" y="29"/>
                  </a:lnTo>
                  <a:lnTo>
                    <a:pt x="29" y="29"/>
                  </a:lnTo>
                  <a:lnTo>
                    <a:pt x="29" y="29"/>
                  </a:lnTo>
                  <a:lnTo>
                    <a:pt x="29" y="29"/>
                  </a:lnTo>
                  <a:lnTo>
                    <a:pt x="29" y="29"/>
                  </a:lnTo>
                  <a:lnTo>
                    <a:pt x="29" y="29"/>
                  </a:lnTo>
                  <a:lnTo>
                    <a:pt x="29" y="29"/>
                  </a:lnTo>
                  <a:lnTo>
                    <a:pt x="29" y="29"/>
                  </a:lnTo>
                  <a:lnTo>
                    <a:pt x="29" y="27"/>
                  </a:lnTo>
                  <a:lnTo>
                    <a:pt x="29" y="27"/>
                  </a:lnTo>
                  <a:lnTo>
                    <a:pt x="29" y="27"/>
                  </a:lnTo>
                  <a:lnTo>
                    <a:pt x="29" y="27"/>
                  </a:lnTo>
                  <a:lnTo>
                    <a:pt x="29" y="27"/>
                  </a:lnTo>
                  <a:lnTo>
                    <a:pt x="29" y="27"/>
                  </a:lnTo>
                  <a:lnTo>
                    <a:pt x="29" y="27"/>
                  </a:lnTo>
                  <a:lnTo>
                    <a:pt x="29" y="27"/>
                  </a:lnTo>
                  <a:lnTo>
                    <a:pt x="29" y="27"/>
                  </a:lnTo>
                  <a:lnTo>
                    <a:pt x="29" y="27"/>
                  </a:lnTo>
                  <a:lnTo>
                    <a:pt x="29" y="27"/>
                  </a:lnTo>
                  <a:lnTo>
                    <a:pt x="29" y="27"/>
                  </a:lnTo>
                  <a:lnTo>
                    <a:pt x="29" y="25"/>
                  </a:lnTo>
                  <a:lnTo>
                    <a:pt x="29" y="25"/>
                  </a:lnTo>
                  <a:lnTo>
                    <a:pt x="29" y="25"/>
                  </a:lnTo>
                  <a:lnTo>
                    <a:pt x="29" y="25"/>
                  </a:lnTo>
                  <a:lnTo>
                    <a:pt x="29" y="25"/>
                  </a:lnTo>
                  <a:lnTo>
                    <a:pt x="29" y="25"/>
                  </a:lnTo>
                  <a:lnTo>
                    <a:pt x="29" y="25"/>
                  </a:lnTo>
                  <a:lnTo>
                    <a:pt x="29" y="25"/>
                  </a:lnTo>
                  <a:lnTo>
                    <a:pt x="29" y="25"/>
                  </a:lnTo>
                  <a:lnTo>
                    <a:pt x="29" y="25"/>
                  </a:lnTo>
                  <a:lnTo>
                    <a:pt x="29" y="25"/>
                  </a:lnTo>
                  <a:lnTo>
                    <a:pt x="29" y="25"/>
                  </a:lnTo>
                  <a:lnTo>
                    <a:pt x="29" y="25"/>
                  </a:lnTo>
                  <a:lnTo>
                    <a:pt x="29" y="25"/>
                  </a:lnTo>
                  <a:lnTo>
                    <a:pt x="30" y="25"/>
                  </a:lnTo>
                  <a:lnTo>
                    <a:pt x="30" y="25"/>
                  </a:lnTo>
                  <a:lnTo>
                    <a:pt x="29" y="25"/>
                  </a:lnTo>
                  <a:lnTo>
                    <a:pt x="29" y="25"/>
                  </a:lnTo>
                  <a:lnTo>
                    <a:pt x="29" y="25"/>
                  </a:lnTo>
                  <a:lnTo>
                    <a:pt x="29" y="25"/>
                  </a:lnTo>
                  <a:lnTo>
                    <a:pt x="30" y="25"/>
                  </a:lnTo>
                  <a:lnTo>
                    <a:pt x="30" y="25"/>
                  </a:lnTo>
                  <a:lnTo>
                    <a:pt x="30" y="25"/>
                  </a:lnTo>
                  <a:lnTo>
                    <a:pt x="30" y="25"/>
                  </a:lnTo>
                  <a:lnTo>
                    <a:pt x="30" y="25"/>
                  </a:lnTo>
                  <a:lnTo>
                    <a:pt x="30" y="25"/>
                  </a:lnTo>
                  <a:lnTo>
                    <a:pt x="29" y="25"/>
                  </a:lnTo>
                  <a:lnTo>
                    <a:pt x="30" y="25"/>
                  </a:lnTo>
                  <a:lnTo>
                    <a:pt x="30" y="23"/>
                  </a:lnTo>
                  <a:lnTo>
                    <a:pt x="30" y="23"/>
                  </a:lnTo>
                  <a:lnTo>
                    <a:pt x="30" y="25"/>
                  </a:lnTo>
                  <a:lnTo>
                    <a:pt x="30" y="23"/>
                  </a:lnTo>
                  <a:lnTo>
                    <a:pt x="30" y="23"/>
                  </a:lnTo>
                  <a:lnTo>
                    <a:pt x="30" y="23"/>
                  </a:lnTo>
                  <a:lnTo>
                    <a:pt x="30" y="23"/>
                  </a:lnTo>
                  <a:lnTo>
                    <a:pt x="30" y="23"/>
                  </a:lnTo>
                  <a:lnTo>
                    <a:pt x="30" y="23"/>
                  </a:lnTo>
                  <a:lnTo>
                    <a:pt x="29" y="23"/>
                  </a:lnTo>
                  <a:lnTo>
                    <a:pt x="29" y="23"/>
                  </a:lnTo>
                  <a:lnTo>
                    <a:pt x="29" y="23"/>
                  </a:lnTo>
                  <a:lnTo>
                    <a:pt x="29" y="23"/>
                  </a:lnTo>
                  <a:lnTo>
                    <a:pt x="29" y="23"/>
                  </a:lnTo>
                  <a:lnTo>
                    <a:pt x="29" y="23"/>
                  </a:lnTo>
                  <a:lnTo>
                    <a:pt x="29" y="23"/>
                  </a:lnTo>
                  <a:lnTo>
                    <a:pt x="29" y="23"/>
                  </a:lnTo>
                  <a:lnTo>
                    <a:pt x="29" y="23"/>
                  </a:lnTo>
                  <a:lnTo>
                    <a:pt x="29" y="23"/>
                  </a:lnTo>
                  <a:lnTo>
                    <a:pt x="29" y="23"/>
                  </a:lnTo>
                  <a:lnTo>
                    <a:pt x="29" y="23"/>
                  </a:lnTo>
                  <a:lnTo>
                    <a:pt x="29" y="23"/>
                  </a:lnTo>
                  <a:lnTo>
                    <a:pt x="27" y="21"/>
                  </a:lnTo>
                  <a:lnTo>
                    <a:pt x="27" y="21"/>
                  </a:lnTo>
                  <a:lnTo>
                    <a:pt x="27" y="23"/>
                  </a:lnTo>
                  <a:lnTo>
                    <a:pt x="27" y="23"/>
                  </a:lnTo>
                  <a:lnTo>
                    <a:pt x="27" y="23"/>
                  </a:lnTo>
                  <a:lnTo>
                    <a:pt x="27" y="21"/>
                  </a:lnTo>
                  <a:lnTo>
                    <a:pt x="27" y="21"/>
                  </a:lnTo>
                  <a:lnTo>
                    <a:pt x="27" y="23"/>
                  </a:lnTo>
                  <a:lnTo>
                    <a:pt x="27" y="21"/>
                  </a:lnTo>
                  <a:lnTo>
                    <a:pt x="27" y="21"/>
                  </a:lnTo>
                  <a:lnTo>
                    <a:pt x="27" y="21"/>
                  </a:lnTo>
                  <a:lnTo>
                    <a:pt x="27" y="21"/>
                  </a:lnTo>
                  <a:lnTo>
                    <a:pt x="27" y="21"/>
                  </a:lnTo>
                  <a:lnTo>
                    <a:pt x="27" y="21"/>
                  </a:lnTo>
                  <a:lnTo>
                    <a:pt x="27" y="21"/>
                  </a:lnTo>
                  <a:lnTo>
                    <a:pt x="27" y="21"/>
                  </a:lnTo>
                  <a:lnTo>
                    <a:pt x="27" y="21"/>
                  </a:lnTo>
                  <a:lnTo>
                    <a:pt x="27" y="21"/>
                  </a:lnTo>
                  <a:lnTo>
                    <a:pt x="27" y="21"/>
                  </a:lnTo>
                  <a:lnTo>
                    <a:pt x="27" y="19"/>
                  </a:lnTo>
                  <a:lnTo>
                    <a:pt x="27" y="21"/>
                  </a:lnTo>
                  <a:lnTo>
                    <a:pt x="27" y="21"/>
                  </a:lnTo>
                  <a:lnTo>
                    <a:pt x="27" y="21"/>
                  </a:lnTo>
                  <a:lnTo>
                    <a:pt x="25" y="21"/>
                  </a:lnTo>
                  <a:lnTo>
                    <a:pt x="25" y="21"/>
                  </a:lnTo>
                  <a:lnTo>
                    <a:pt x="27" y="19"/>
                  </a:lnTo>
                  <a:lnTo>
                    <a:pt x="25" y="19"/>
                  </a:lnTo>
                  <a:lnTo>
                    <a:pt x="25" y="17"/>
                  </a:lnTo>
                  <a:lnTo>
                    <a:pt x="25" y="17"/>
                  </a:lnTo>
                  <a:lnTo>
                    <a:pt x="23" y="17"/>
                  </a:lnTo>
                  <a:lnTo>
                    <a:pt x="23" y="17"/>
                  </a:lnTo>
                  <a:lnTo>
                    <a:pt x="23" y="17"/>
                  </a:lnTo>
                  <a:lnTo>
                    <a:pt x="23" y="17"/>
                  </a:lnTo>
                  <a:lnTo>
                    <a:pt x="23" y="17"/>
                  </a:lnTo>
                  <a:lnTo>
                    <a:pt x="23" y="17"/>
                  </a:lnTo>
                  <a:lnTo>
                    <a:pt x="23" y="17"/>
                  </a:lnTo>
                  <a:lnTo>
                    <a:pt x="23" y="17"/>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19" y="15"/>
                  </a:lnTo>
                  <a:lnTo>
                    <a:pt x="19" y="15"/>
                  </a:lnTo>
                  <a:lnTo>
                    <a:pt x="19" y="15"/>
                  </a:lnTo>
                  <a:lnTo>
                    <a:pt x="19" y="14"/>
                  </a:lnTo>
                  <a:lnTo>
                    <a:pt x="19" y="14"/>
                  </a:lnTo>
                  <a:lnTo>
                    <a:pt x="19" y="14"/>
                  </a:lnTo>
                  <a:lnTo>
                    <a:pt x="19" y="14"/>
                  </a:lnTo>
                  <a:lnTo>
                    <a:pt x="19" y="14"/>
                  </a:lnTo>
                  <a:lnTo>
                    <a:pt x="19" y="14"/>
                  </a:lnTo>
                  <a:lnTo>
                    <a:pt x="17" y="14"/>
                  </a:lnTo>
                  <a:lnTo>
                    <a:pt x="17" y="14"/>
                  </a:lnTo>
                  <a:lnTo>
                    <a:pt x="17" y="12"/>
                  </a:lnTo>
                  <a:lnTo>
                    <a:pt x="17" y="12"/>
                  </a:lnTo>
                  <a:lnTo>
                    <a:pt x="17" y="12"/>
                  </a:lnTo>
                  <a:lnTo>
                    <a:pt x="17" y="12"/>
                  </a:lnTo>
                  <a:lnTo>
                    <a:pt x="17" y="12"/>
                  </a:lnTo>
                  <a:lnTo>
                    <a:pt x="17" y="12"/>
                  </a:lnTo>
                  <a:lnTo>
                    <a:pt x="17" y="12"/>
                  </a:lnTo>
                  <a:lnTo>
                    <a:pt x="17" y="12"/>
                  </a:lnTo>
                  <a:lnTo>
                    <a:pt x="15" y="12"/>
                  </a:lnTo>
                  <a:lnTo>
                    <a:pt x="15" y="12"/>
                  </a:lnTo>
                  <a:lnTo>
                    <a:pt x="15" y="10"/>
                  </a:lnTo>
                  <a:lnTo>
                    <a:pt x="15" y="10"/>
                  </a:lnTo>
                  <a:lnTo>
                    <a:pt x="15" y="10"/>
                  </a:lnTo>
                  <a:lnTo>
                    <a:pt x="15" y="10"/>
                  </a:lnTo>
                  <a:lnTo>
                    <a:pt x="15" y="10"/>
                  </a:lnTo>
                  <a:lnTo>
                    <a:pt x="15" y="10"/>
                  </a:lnTo>
                  <a:lnTo>
                    <a:pt x="13" y="10"/>
                  </a:lnTo>
                  <a:lnTo>
                    <a:pt x="13" y="10"/>
                  </a:lnTo>
                  <a:lnTo>
                    <a:pt x="13" y="10"/>
                  </a:lnTo>
                  <a:lnTo>
                    <a:pt x="13" y="10"/>
                  </a:lnTo>
                  <a:lnTo>
                    <a:pt x="13" y="10"/>
                  </a:lnTo>
                  <a:lnTo>
                    <a:pt x="21" y="10"/>
                  </a:lnTo>
                  <a:lnTo>
                    <a:pt x="21" y="4"/>
                  </a:lnTo>
                  <a:lnTo>
                    <a:pt x="21" y="0"/>
                  </a:lnTo>
                  <a:lnTo>
                    <a:pt x="21" y="0"/>
                  </a:lnTo>
                  <a:lnTo>
                    <a:pt x="21" y="0"/>
                  </a:lnTo>
                  <a:lnTo>
                    <a:pt x="21" y="0"/>
                  </a:lnTo>
                  <a:lnTo>
                    <a:pt x="25" y="0"/>
                  </a:lnTo>
                  <a:lnTo>
                    <a:pt x="29" y="0"/>
                  </a:lnTo>
                  <a:lnTo>
                    <a:pt x="32" y="0"/>
                  </a:lnTo>
                  <a:lnTo>
                    <a:pt x="36" y="0"/>
                  </a:lnTo>
                  <a:lnTo>
                    <a:pt x="38" y="0"/>
                  </a:lnTo>
                  <a:lnTo>
                    <a:pt x="42" y="0"/>
                  </a:lnTo>
                  <a:lnTo>
                    <a:pt x="46" y="0"/>
                  </a:lnTo>
                  <a:lnTo>
                    <a:pt x="5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0" name="Freeform 99"/>
            <p:cNvSpPr>
              <a:spLocks/>
            </p:cNvSpPr>
            <p:nvPr/>
          </p:nvSpPr>
          <p:spPr bwMode="auto">
            <a:xfrm>
              <a:off x="8682038" y="4484688"/>
              <a:ext cx="9525" cy="9525"/>
            </a:xfrm>
            <a:custGeom>
              <a:avLst/>
              <a:gdLst>
                <a:gd name="T0" fmla="*/ 4 w 6"/>
                <a:gd name="T1" fmla="*/ 4 h 6"/>
                <a:gd name="T2" fmla="*/ 4 w 6"/>
                <a:gd name="T3" fmla="*/ 4 h 6"/>
                <a:gd name="T4" fmla="*/ 4 w 6"/>
                <a:gd name="T5" fmla="*/ 4 h 6"/>
                <a:gd name="T6" fmla="*/ 4 w 6"/>
                <a:gd name="T7" fmla="*/ 6 h 6"/>
                <a:gd name="T8" fmla="*/ 2 w 6"/>
                <a:gd name="T9" fmla="*/ 6 h 6"/>
                <a:gd name="T10" fmla="*/ 2 w 6"/>
                <a:gd name="T11" fmla="*/ 6 h 6"/>
                <a:gd name="T12" fmla="*/ 2 w 6"/>
                <a:gd name="T13" fmla="*/ 6 h 6"/>
                <a:gd name="T14" fmla="*/ 2 w 6"/>
                <a:gd name="T15" fmla="*/ 6 h 6"/>
                <a:gd name="T16" fmla="*/ 2 w 6"/>
                <a:gd name="T17" fmla="*/ 6 h 6"/>
                <a:gd name="T18" fmla="*/ 2 w 6"/>
                <a:gd name="T19" fmla="*/ 6 h 6"/>
                <a:gd name="T20" fmla="*/ 2 w 6"/>
                <a:gd name="T21" fmla="*/ 6 h 6"/>
                <a:gd name="T22" fmla="*/ 2 w 6"/>
                <a:gd name="T23" fmla="*/ 6 h 6"/>
                <a:gd name="T24" fmla="*/ 2 w 6"/>
                <a:gd name="T25" fmla="*/ 6 h 6"/>
                <a:gd name="T26" fmla="*/ 2 w 6"/>
                <a:gd name="T27" fmla="*/ 4 h 6"/>
                <a:gd name="T28" fmla="*/ 0 w 6"/>
                <a:gd name="T29" fmla="*/ 4 h 6"/>
                <a:gd name="T30" fmla="*/ 0 w 6"/>
                <a:gd name="T31" fmla="*/ 4 h 6"/>
                <a:gd name="T32" fmla="*/ 2 w 6"/>
                <a:gd name="T33" fmla="*/ 4 h 6"/>
                <a:gd name="T34" fmla="*/ 2 w 6"/>
                <a:gd name="T35" fmla="*/ 4 h 6"/>
                <a:gd name="T36" fmla="*/ 2 w 6"/>
                <a:gd name="T37" fmla="*/ 4 h 6"/>
                <a:gd name="T38" fmla="*/ 2 w 6"/>
                <a:gd name="T39" fmla="*/ 4 h 6"/>
                <a:gd name="T40" fmla="*/ 2 w 6"/>
                <a:gd name="T41" fmla="*/ 4 h 6"/>
                <a:gd name="T42" fmla="*/ 2 w 6"/>
                <a:gd name="T43" fmla="*/ 4 h 6"/>
                <a:gd name="T44" fmla="*/ 2 w 6"/>
                <a:gd name="T45" fmla="*/ 4 h 6"/>
                <a:gd name="T46" fmla="*/ 0 w 6"/>
                <a:gd name="T47" fmla="*/ 4 h 6"/>
                <a:gd name="T48" fmla="*/ 0 w 6"/>
                <a:gd name="T49" fmla="*/ 4 h 6"/>
                <a:gd name="T50" fmla="*/ 2 w 6"/>
                <a:gd name="T51" fmla="*/ 4 h 6"/>
                <a:gd name="T52" fmla="*/ 2 w 6"/>
                <a:gd name="T53" fmla="*/ 4 h 6"/>
                <a:gd name="T54" fmla="*/ 2 w 6"/>
                <a:gd name="T55" fmla="*/ 4 h 6"/>
                <a:gd name="T56" fmla="*/ 2 w 6"/>
                <a:gd name="T57" fmla="*/ 2 h 6"/>
                <a:gd name="T58" fmla="*/ 2 w 6"/>
                <a:gd name="T59" fmla="*/ 2 h 6"/>
                <a:gd name="T60" fmla="*/ 4 w 6"/>
                <a:gd name="T61" fmla="*/ 2 h 6"/>
                <a:gd name="T62" fmla="*/ 4 w 6"/>
                <a:gd name="T63" fmla="*/ 2 h 6"/>
                <a:gd name="T64" fmla="*/ 4 w 6"/>
                <a:gd name="T65" fmla="*/ 2 h 6"/>
                <a:gd name="T66" fmla="*/ 4 w 6"/>
                <a:gd name="T67" fmla="*/ 2 h 6"/>
                <a:gd name="T68" fmla="*/ 4 w 6"/>
                <a:gd name="T69" fmla="*/ 0 h 6"/>
                <a:gd name="T70" fmla="*/ 4 w 6"/>
                <a:gd name="T71" fmla="*/ 0 h 6"/>
                <a:gd name="T72" fmla="*/ 4 w 6"/>
                <a:gd name="T73" fmla="*/ 0 h 6"/>
                <a:gd name="T74" fmla="*/ 4 w 6"/>
                <a:gd name="T75" fmla="*/ 0 h 6"/>
                <a:gd name="T76" fmla="*/ 6 w 6"/>
                <a:gd name="T77" fmla="*/ 0 h 6"/>
                <a:gd name="T78" fmla="*/ 6 w 6"/>
                <a:gd name="T79" fmla="*/ 0 h 6"/>
                <a:gd name="T80" fmla="*/ 6 w 6"/>
                <a:gd name="T81" fmla="*/ 0 h 6"/>
                <a:gd name="T82" fmla="*/ 6 w 6"/>
                <a:gd name="T83" fmla="*/ 0 h 6"/>
                <a:gd name="T84" fmla="*/ 6 w 6"/>
                <a:gd name="T85" fmla="*/ 0 h 6"/>
                <a:gd name="T86" fmla="*/ 6 w 6"/>
                <a:gd name="T87" fmla="*/ 0 h 6"/>
                <a:gd name="T88" fmla="*/ 6 w 6"/>
                <a:gd name="T89" fmla="*/ 0 h 6"/>
                <a:gd name="T90" fmla="*/ 6 w 6"/>
                <a:gd name="T91" fmla="*/ 2 h 6"/>
                <a:gd name="T92" fmla="*/ 6 w 6"/>
                <a:gd name="T93" fmla="*/ 2 h 6"/>
                <a:gd name="T94" fmla="*/ 4 w 6"/>
                <a:gd name="T95" fmla="*/ 2 h 6"/>
                <a:gd name="T96" fmla="*/ 4 w 6"/>
                <a:gd name="T9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 h="6">
                  <a:moveTo>
                    <a:pt x="4" y="4"/>
                  </a:moveTo>
                  <a:lnTo>
                    <a:pt x="4" y="4"/>
                  </a:lnTo>
                  <a:lnTo>
                    <a:pt x="4" y="4"/>
                  </a:lnTo>
                  <a:lnTo>
                    <a:pt x="4" y="6"/>
                  </a:lnTo>
                  <a:lnTo>
                    <a:pt x="2" y="6"/>
                  </a:lnTo>
                  <a:lnTo>
                    <a:pt x="2" y="6"/>
                  </a:lnTo>
                  <a:lnTo>
                    <a:pt x="2" y="6"/>
                  </a:lnTo>
                  <a:lnTo>
                    <a:pt x="2" y="6"/>
                  </a:lnTo>
                  <a:lnTo>
                    <a:pt x="2" y="6"/>
                  </a:lnTo>
                  <a:lnTo>
                    <a:pt x="2" y="6"/>
                  </a:lnTo>
                  <a:lnTo>
                    <a:pt x="2" y="6"/>
                  </a:lnTo>
                  <a:lnTo>
                    <a:pt x="2" y="6"/>
                  </a:lnTo>
                  <a:lnTo>
                    <a:pt x="2" y="6"/>
                  </a:lnTo>
                  <a:lnTo>
                    <a:pt x="2" y="4"/>
                  </a:lnTo>
                  <a:lnTo>
                    <a:pt x="0" y="4"/>
                  </a:lnTo>
                  <a:lnTo>
                    <a:pt x="0" y="4"/>
                  </a:lnTo>
                  <a:lnTo>
                    <a:pt x="2" y="4"/>
                  </a:lnTo>
                  <a:lnTo>
                    <a:pt x="2" y="4"/>
                  </a:lnTo>
                  <a:lnTo>
                    <a:pt x="2" y="4"/>
                  </a:lnTo>
                  <a:lnTo>
                    <a:pt x="2" y="4"/>
                  </a:lnTo>
                  <a:lnTo>
                    <a:pt x="2" y="4"/>
                  </a:lnTo>
                  <a:lnTo>
                    <a:pt x="2" y="4"/>
                  </a:lnTo>
                  <a:lnTo>
                    <a:pt x="2" y="4"/>
                  </a:lnTo>
                  <a:lnTo>
                    <a:pt x="0" y="4"/>
                  </a:lnTo>
                  <a:lnTo>
                    <a:pt x="0" y="4"/>
                  </a:lnTo>
                  <a:lnTo>
                    <a:pt x="2" y="4"/>
                  </a:lnTo>
                  <a:lnTo>
                    <a:pt x="2" y="4"/>
                  </a:lnTo>
                  <a:lnTo>
                    <a:pt x="2" y="4"/>
                  </a:lnTo>
                  <a:lnTo>
                    <a:pt x="2" y="2"/>
                  </a:lnTo>
                  <a:lnTo>
                    <a:pt x="2" y="2"/>
                  </a:lnTo>
                  <a:lnTo>
                    <a:pt x="4" y="2"/>
                  </a:lnTo>
                  <a:lnTo>
                    <a:pt x="4" y="2"/>
                  </a:lnTo>
                  <a:lnTo>
                    <a:pt x="4" y="2"/>
                  </a:lnTo>
                  <a:lnTo>
                    <a:pt x="4" y="2"/>
                  </a:lnTo>
                  <a:lnTo>
                    <a:pt x="4" y="0"/>
                  </a:lnTo>
                  <a:lnTo>
                    <a:pt x="4" y="0"/>
                  </a:lnTo>
                  <a:lnTo>
                    <a:pt x="4" y="0"/>
                  </a:lnTo>
                  <a:lnTo>
                    <a:pt x="4" y="0"/>
                  </a:lnTo>
                  <a:lnTo>
                    <a:pt x="6" y="0"/>
                  </a:lnTo>
                  <a:lnTo>
                    <a:pt x="6" y="0"/>
                  </a:lnTo>
                  <a:lnTo>
                    <a:pt x="6" y="0"/>
                  </a:lnTo>
                  <a:lnTo>
                    <a:pt x="6" y="0"/>
                  </a:lnTo>
                  <a:lnTo>
                    <a:pt x="6" y="0"/>
                  </a:lnTo>
                  <a:lnTo>
                    <a:pt x="6" y="0"/>
                  </a:lnTo>
                  <a:lnTo>
                    <a:pt x="6" y="0"/>
                  </a:lnTo>
                  <a:lnTo>
                    <a:pt x="6" y="2"/>
                  </a:lnTo>
                  <a:lnTo>
                    <a:pt x="6" y="2"/>
                  </a:lnTo>
                  <a:lnTo>
                    <a:pt x="4" y="2"/>
                  </a:lnTo>
                  <a:lnTo>
                    <a:pt x="4"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1" name="Freeform 100"/>
            <p:cNvSpPr>
              <a:spLocks noEditPoints="1"/>
            </p:cNvSpPr>
            <p:nvPr/>
          </p:nvSpPr>
          <p:spPr bwMode="auto">
            <a:xfrm>
              <a:off x="3478213" y="4616450"/>
              <a:ext cx="125413" cy="185738"/>
            </a:xfrm>
            <a:custGeom>
              <a:avLst/>
              <a:gdLst>
                <a:gd name="T0" fmla="*/ 48 w 79"/>
                <a:gd name="T1" fmla="*/ 27 h 117"/>
                <a:gd name="T2" fmla="*/ 31 w 79"/>
                <a:gd name="T3" fmla="*/ 5 h 117"/>
                <a:gd name="T4" fmla="*/ 25 w 79"/>
                <a:gd name="T5" fmla="*/ 2 h 117"/>
                <a:gd name="T6" fmla="*/ 37 w 79"/>
                <a:gd name="T7" fmla="*/ 7 h 117"/>
                <a:gd name="T8" fmla="*/ 42 w 79"/>
                <a:gd name="T9" fmla="*/ 13 h 117"/>
                <a:gd name="T10" fmla="*/ 46 w 79"/>
                <a:gd name="T11" fmla="*/ 21 h 117"/>
                <a:gd name="T12" fmla="*/ 44 w 79"/>
                <a:gd name="T13" fmla="*/ 27 h 117"/>
                <a:gd name="T14" fmla="*/ 44 w 79"/>
                <a:gd name="T15" fmla="*/ 32 h 117"/>
                <a:gd name="T16" fmla="*/ 52 w 79"/>
                <a:gd name="T17" fmla="*/ 27 h 117"/>
                <a:gd name="T18" fmla="*/ 60 w 79"/>
                <a:gd name="T19" fmla="*/ 32 h 117"/>
                <a:gd name="T20" fmla="*/ 64 w 79"/>
                <a:gd name="T21" fmla="*/ 36 h 117"/>
                <a:gd name="T22" fmla="*/ 67 w 79"/>
                <a:gd name="T23" fmla="*/ 44 h 117"/>
                <a:gd name="T24" fmla="*/ 66 w 79"/>
                <a:gd name="T25" fmla="*/ 52 h 117"/>
                <a:gd name="T26" fmla="*/ 66 w 79"/>
                <a:gd name="T27" fmla="*/ 53 h 117"/>
                <a:gd name="T28" fmla="*/ 62 w 79"/>
                <a:gd name="T29" fmla="*/ 55 h 117"/>
                <a:gd name="T30" fmla="*/ 56 w 79"/>
                <a:gd name="T31" fmla="*/ 59 h 117"/>
                <a:gd name="T32" fmla="*/ 56 w 79"/>
                <a:gd name="T33" fmla="*/ 67 h 117"/>
                <a:gd name="T34" fmla="*/ 56 w 79"/>
                <a:gd name="T35" fmla="*/ 77 h 117"/>
                <a:gd name="T36" fmla="*/ 60 w 79"/>
                <a:gd name="T37" fmla="*/ 82 h 117"/>
                <a:gd name="T38" fmla="*/ 66 w 79"/>
                <a:gd name="T39" fmla="*/ 86 h 117"/>
                <a:gd name="T40" fmla="*/ 67 w 79"/>
                <a:gd name="T41" fmla="*/ 92 h 117"/>
                <a:gd name="T42" fmla="*/ 69 w 79"/>
                <a:gd name="T43" fmla="*/ 96 h 117"/>
                <a:gd name="T44" fmla="*/ 73 w 79"/>
                <a:gd name="T45" fmla="*/ 101 h 117"/>
                <a:gd name="T46" fmla="*/ 77 w 79"/>
                <a:gd name="T47" fmla="*/ 105 h 117"/>
                <a:gd name="T48" fmla="*/ 69 w 79"/>
                <a:gd name="T49" fmla="*/ 105 h 117"/>
                <a:gd name="T50" fmla="*/ 64 w 79"/>
                <a:gd name="T51" fmla="*/ 107 h 117"/>
                <a:gd name="T52" fmla="*/ 54 w 79"/>
                <a:gd name="T53" fmla="*/ 109 h 117"/>
                <a:gd name="T54" fmla="*/ 50 w 79"/>
                <a:gd name="T55" fmla="*/ 111 h 117"/>
                <a:gd name="T56" fmla="*/ 46 w 79"/>
                <a:gd name="T57" fmla="*/ 117 h 117"/>
                <a:gd name="T58" fmla="*/ 41 w 79"/>
                <a:gd name="T59" fmla="*/ 117 h 117"/>
                <a:gd name="T60" fmla="*/ 33 w 79"/>
                <a:gd name="T61" fmla="*/ 111 h 117"/>
                <a:gd name="T62" fmla="*/ 27 w 79"/>
                <a:gd name="T63" fmla="*/ 107 h 117"/>
                <a:gd name="T64" fmla="*/ 27 w 79"/>
                <a:gd name="T65" fmla="*/ 101 h 117"/>
                <a:gd name="T66" fmla="*/ 23 w 79"/>
                <a:gd name="T67" fmla="*/ 94 h 117"/>
                <a:gd name="T68" fmla="*/ 25 w 79"/>
                <a:gd name="T69" fmla="*/ 84 h 117"/>
                <a:gd name="T70" fmla="*/ 27 w 79"/>
                <a:gd name="T71" fmla="*/ 77 h 117"/>
                <a:gd name="T72" fmla="*/ 29 w 79"/>
                <a:gd name="T73" fmla="*/ 73 h 117"/>
                <a:gd name="T74" fmla="*/ 27 w 79"/>
                <a:gd name="T75" fmla="*/ 67 h 117"/>
                <a:gd name="T76" fmla="*/ 21 w 79"/>
                <a:gd name="T77" fmla="*/ 63 h 117"/>
                <a:gd name="T78" fmla="*/ 21 w 79"/>
                <a:gd name="T79" fmla="*/ 61 h 117"/>
                <a:gd name="T80" fmla="*/ 21 w 79"/>
                <a:gd name="T81" fmla="*/ 55 h 117"/>
                <a:gd name="T82" fmla="*/ 18 w 79"/>
                <a:gd name="T83" fmla="*/ 53 h 117"/>
                <a:gd name="T84" fmla="*/ 10 w 79"/>
                <a:gd name="T85" fmla="*/ 52 h 117"/>
                <a:gd name="T86" fmla="*/ 0 w 79"/>
                <a:gd name="T87" fmla="*/ 42 h 117"/>
                <a:gd name="T88" fmla="*/ 4 w 79"/>
                <a:gd name="T89" fmla="*/ 36 h 117"/>
                <a:gd name="T90" fmla="*/ 6 w 79"/>
                <a:gd name="T91" fmla="*/ 29 h 117"/>
                <a:gd name="T92" fmla="*/ 12 w 79"/>
                <a:gd name="T93" fmla="*/ 29 h 117"/>
                <a:gd name="T94" fmla="*/ 18 w 79"/>
                <a:gd name="T95" fmla="*/ 23 h 117"/>
                <a:gd name="T96" fmla="*/ 12 w 79"/>
                <a:gd name="T97" fmla="*/ 21 h 117"/>
                <a:gd name="T98" fmla="*/ 14 w 79"/>
                <a:gd name="T99" fmla="*/ 15 h 117"/>
                <a:gd name="T100" fmla="*/ 18 w 79"/>
                <a:gd name="T101" fmla="*/ 9 h 117"/>
                <a:gd name="T102" fmla="*/ 23 w 79"/>
                <a:gd name="T103" fmla="*/ 5 h 117"/>
                <a:gd name="T104" fmla="*/ 23 w 79"/>
                <a:gd name="T105"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9" h="117">
                  <a:moveTo>
                    <a:pt x="48" y="27"/>
                  </a:moveTo>
                  <a:lnTo>
                    <a:pt x="46" y="27"/>
                  </a:lnTo>
                  <a:lnTo>
                    <a:pt x="46" y="25"/>
                  </a:lnTo>
                  <a:lnTo>
                    <a:pt x="48" y="25"/>
                  </a:lnTo>
                  <a:lnTo>
                    <a:pt x="48" y="27"/>
                  </a:lnTo>
                  <a:close/>
                  <a:moveTo>
                    <a:pt x="29" y="4"/>
                  </a:moveTo>
                  <a:lnTo>
                    <a:pt x="29" y="5"/>
                  </a:lnTo>
                  <a:lnTo>
                    <a:pt x="29" y="4"/>
                  </a:lnTo>
                  <a:lnTo>
                    <a:pt x="29" y="5"/>
                  </a:lnTo>
                  <a:lnTo>
                    <a:pt x="31" y="5"/>
                  </a:lnTo>
                  <a:lnTo>
                    <a:pt x="29" y="5"/>
                  </a:lnTo>
                  <a:lnTo>
                    <a:pt x="29" y="4"/>
                  </a:lnTo>
                  <a:lnTo>
                    <a:pt x="27" y="4"/>
                  </a:lnTo>
                  <a:lnTo>
                    <a:pt x="27" y="2"/>
                  </a:lnTo>
                  <a:lnTo>
                    <a:pt x="25" y="2"/>
                  </a:lnTo>
                  <a:lnTo>
                    <a:pt x="27" y="2"/>
                  </a:lnTo>
                  <a:lnTo>
                    <a:pt x="29" y="4"/>
                  </a:lnTo>
                  <a:lnTo>
                    <a:pt x="31" y="4"/>
                  </a:lnTo>
                  <a:lnTo>
                    <a:pt x="33" y="5"/>
                  </a:lnTo>
                  <a:lnTo>
                    <a:pt x="37" y="7"/>
                  </a:lnTo>
                  <a:lnTo>
                    <a:pt x="37" y="9"/>
                  </a:lnTo>
                  <a:lnTo>
                    <a:pt x="39" y="9"/>
                  </a:lnTo>
                  <a:lnTo>
                    <a:pt x="41" y="11"/>
                  </a:lnTo>
                  <a:lnTo>
                    <a:pt x="41" y="13"/>
                  </a:lnTo>
                  <a:lnTo>
                    <a:pt x="42" y="13"/>
                  </a:lnTo>
                  <a:lnTo>
                    <a:pt x="42" y="15"/>
                  </a:lnTo>
                  <a:lnTo>
                    <a:pt x="44" y="15"/>
                  </a:lnTo>
                  <a:lnTo>
                    <a:pt x="44" y="17"/>
                  </a:lnTo>
                  <a:lnTo>
                    <a:pt x="46" y="19"/>
                  </a:lnTo>
                  <a:lnTo>
                    <a:pt x="46" y="21"/>
                  </a:lnTo>
                  <a:lnTo>
                    <a:pt x="46" y="19"/>
                  </a:lnTo>
                  <a:lnTo>
                    <a:pt x="46" y="21"/>
                  </a:lnTo>
                  <a:lnTo>
                    <a:pt x="46" y="23"/>
                  </a:lnTo>
                  <a:lnTo>
                    <a:pt x="46" y="25"/>
                  </a:lnTo>
                  <a:lnTo>
                    <a:pt x="44" y="27"/>
                  </a:lnTo>
                  <a:lnTo>
                    <a:pt x="44" y="29"/>
                  </a:lnTo>
                  <a:lnTo>
                    <a:pt x="44" y="32"/>
                  </a:lnTo>
                  <a:lnTo>
                    <a:pt x="42" y="34"/>
                  </a:lnTo>
                  <a:lnTo>
                    <a:pt x="44" y="34"/>
                  </a:lnTo>
                  <a:lnTo>
                    <a:pt x="44" y="32"/>
                  </a:lnTo>
                  <a:lnTo>
                    <a:pt x="44" y="30"/>
                  </a:lnTo>
                  <a:lnTo>
                    <a:pt x="46" y="27"/>
                  </a:lnTo>
                  <a:lnTo>
                    <a:pt x="48" y="27"/>
                  </a:lnTo>
                  <a:lnTo>
                    <a:pt x="50" y="27"/>
                  </a:lnTo>
                  <a:lnTo>
                    <a:pt x="52" y="27"/>
                  </a:lnTo>
                  <a:lnTo>
                    <a:pt x="54" y="27"/>
                  </a:lnTo>
                  <a:lnTo>
                    <a:pt x="54" y="29"/>
                  </a:lnTo>
                  <a:lnTo>
                    <a:pt x="56" y="29"/>
                  </a:lnTo>
                  <a:lnTo>
                    <a:pt x="58" y="30"/>
                  </a:lnTo>
                  <a:lnTo>
                    <a:pt x="60" y="32"/>
                  </a:lnTo>
                  <a:lnTo>
                    <a:pt x="62" y="34"/>
                  </a:lnTo>
                  <a:lnTo>
                    <a:pt x="62" y="36"/>
                  </a:lnTo>
                  <a:lnTo>
                    <a:pt x="62" y="34"/>
                  </a:lnTo>
                  <a:lnTo>
                    <a:pt x="64" y="34"/>
                  </a:lnTo>
                  <a:lnTo>
                    <a:pt x="64" y="36"/>
                  </a:lnTo>
                  <a:lnTo>
                    <a:pt x="66" y="36"/>
                  </a:lnTo>
                  <a:lnTo>
                    <a:pt x="67" y="38"/>
                  </a:lnTo>
                  <a:lnTo>
                    <a:pt x="67" y="40"/>
                  </a:lnTo>
                  <a:lnTo>
                    <a:pt x="67" y="42"/>
                  </a:lnTo>
                  <a:lnTo>
                    <a:pt x="67" y="44"/>
                  </a:lnTo>
                  <a:lnTo>
                    <a:pt x="67" y="46"/>
                  </a:lnTo>
                  <a:lnTo>
                    <a:pt x="67" y="48"/>
                  </a:lnTo>
                  <a:lnTo>
                    <a:pt x="66" y="48"/>
                  </a:lnTo>
                  <a:lnTo>
                    <a:pt x="66" y="50"/>
                  </a:lnTo>
                  <a:lnTo>
                    <a:pt x="66" y="52"/>
                  </a:lnTo>
                  <a:lnTo>
                    <a:pt x="66" y="53"/>
                  </a:lnTo>
                  <a:lnTo>
                    <a:pt x="66" y="52"/>
                  </a:lnTo>
                  <a:lnTo>
                    <a:pt x="67" y="52"/>
                  </a:lnTo>
                  <a:lnTo>
                    <a:pt x="67" y="53"/>
                  </a:lnTo>
                  <a:lnTo>
                    <a:pt x="66" y="53"/>
                  </a:lnTo>
                  <a:lnTo>
                    <a:pt x="66" y="55"/>
                  </a:lnTo>
                  <a:lnTo>
                    <a:pt x="64" y="55"/>
                  </a:lnTo>
                  <a:lnTo>
                    <a:pt x="64" y="57"/>
                  </a:lnTo>
                  <a:lnTo>
                    <a:pt x="62" y="57"/>
                  </a:lnTo>
                  <a:lnTo>
                    <a:pt x="62" y="55"/>
                  </a:lnTo>
                  <a:lnTo>
                    <a:pt x="60" y="57"/>
                  </a:lnTo>
                  <a:lnTo>
                    <a:pt x="60" y="55"/>
                  </a:lnTo>
                  <a:lnTo>
                    <a:pt x="58" y="57"/>
                  </a:lnTo>
                  <a:lnTo>
                    <a:pt x="56" y="57"/>
                  </a:lnTo>
                  <a:lnTo>
                    <a:pt x="56" y="59"/>
                  </a:lnTo>
                  <a:lnTo>
                    <a:pt x="56" y="61"/>
                  </a:lnTo>
                  <a:lnTo>
                    <a:pt x="58" y="61"/>
                  </a:lnTo>
                  <a:lnTo>
                    <a:pt x="56" y="63"/>
                  </a:lnTo>
                  <a:lnTo>
                    <a:pt x="56" y="65"/>
                  </a:lnTo>
                  <a:lnTo>
                    <a:pt x="56" y="67"/>
                  </a:lnTo>
                  <a:lnTo>
                    <a:pt x="54" y="69"/>
                  </a:lnTo>
                  <a:lnTo>
                    <a:pt x="54" y="71"/>
                  </a:lnTo>
                  <a:lnTo>
                    <a:pt x="54" y="73"/>
                  </a:lnTo>
                  <a:lnTo>
                    <a:pt x="56" y="75"/>
                  </a:lnTo>
                  <a:lnTo>
                    <a:pt x="56" y="77"/>
                  </a:lnTo>
                  <a:lnTo>
                    <a:pt x="56" y="78"/>
                  </a:lnTo>
                  <a:lnTo>
                    <a:pt x="58" y="78"/>
                  </a:lnTo>
                  <a:lnTo>
                    <a:pt x="60" y="78"/>
                  </a:lnTo>
                  <a:lnTo>
                    <a:pt x="60" y="80"/>
                  </a:lnTo>
                  <a:lnTo>
                    <a:pt x="60" y="82"/>
                  </a:lnTo>
                  <a:lnTo>
                    <a:pt x="62" y="82"/>
                  </a:lnTo>
                  <a:lnTo>
                    <a:pt x="64" y="82"/>
                  </a:lnTo>
                  <a:lnTo>
                    <a:pt x="66" y="82"/>
                  </a:lnTo>
                  <a:lnTo>
                    <a:pt x="66" y="84"/>
                  </a:lnTo>
                  <a:lnTo>
                    <a:pt x="66" y="86"/>
                  </a:lnTo>
                  <a:lnTo>
                    <a:pt x="67" y="86"/>
                  </a:lnTo>
                  <a:lnTo>
                    <a:pt x="66" y="86"/>
                  </a:lnTo>
                  <a:lnTo>
                    <a:pt x="67" y="88"/>
                  </a:lnTo>
                  <a:lnTo>
                    <a:pt x="67" y="90"/>
                  </a:lnTo>
                  <a:lnTo>
                    <a:pt x="67" y="92"/>
                  </a:lnTo>
                  <a:lnTo>
                    <a:pt x="69" y="92"/>
                  </a:lnTo>
                  <a:lnTo>
                    <a:pt x="69" y="94"/>
                  </a:lnTo>
                  <a:lnTo>
                    <a:pt x="69" y="96"/>
                  </a:lnTo>
                  <a:lnTo>
                    <a:pt x="71" y="96"/>
                  </a:lnTo>
                  <a:lnTo>
                    <a:pt x="69" y="96"/>
                  </a:lnTo>
                  <a:lnTo>
                    <a:pt x="71" y="96"/>
                  </a:lnTo>
                  <a:lnTo>
                    <a:pt x="71" y="98"/>
                  </a:lnTo>
                  <a:lnTo>
                    <a:pt x="71" y="100"/>
                  </a:lnTo>
                  <a:lnTo>
                    <a:pt x="73" y="100"/>
                  </a:lnTo>
                  <a:lnTo>
                    <a:pt x="73" y="101"/>
                  </a:lnTo>
                  <a:lnTo>
                    <a:pt x="75" y="103"/>
                  </a:lnTo>
                  <a:lnTo>
                    <a:pt x="77" y="103"/>
                  </a:lnTo>
                  <a:lnTo>
                    <a:pt x="77" y="105"/>
                  </a:lnTo>
                  <a:lnTo>
                    <a:pt x="79" y="105"/>
                  </a:lnTo>
                  <a:lnTo>
                    <a:pt x="77" y="105"/>
                  </a:lnTo>
                  <a:lnTo>
                    <a:pt x="75" y="105"/>
                  </a:lnTo>
                  <a:lnTo>
                    <a:pt x="73" y="105"/>
                  </a:lnTo>
                  <a:lnTo>
                    <a:pt x="73" y="107"/>
                  </a:lnTo>
                  <a:lnTo>
                    <a:pt x="71" y="105"/>
                  </a:lnTo>
                  <a:lnTo>
                    <a:pt x="69" y="105"/>
                  </a:lnTo>
                  <a:lnTo>
                    <a:pt x="69" y="103"/>
                  </a:lnTo>
                  <a:lnTo>
                    <a:pt x="67" y="103"/>
                  </a:lnTo>
                  <a:lnTo>
                    <a:pt x="66" y="105"/>
                  </a:lnTo>
                  <a:lnTo>
                    <a:pt x="64" y="105"/>
                  </a:lnTo>
                  <a:lnTo>
                    <a:pt x="64" y="107"/>
                  </a:lnTo>
                  <a:lnTo>
                    <a:pt x="62" y="109"/>
                  </a:lnTo>
                  <a:lnTo>
                    <a:pt x="60" y="109"/>
                  </a:lnTo>
                  <a:lnTo>
                    <a:pt x="58" y="109"/>
                  </a:lnTo>
                  <a:lnTo>
                    <a:pt x="56" y="109"/>
                  </a:lnTo>
                  <a:lnTo>
                    <a:pt x="54" y="109"/>
                  </a:lnTo>
                  <a:lnTo>
                    <a:pt x="54" y="111"/>
                  </a:lnTo>
                  <a:lnTo>
                    <a:pt x="54" y="113"/>
                  </a:lnTo>
                  <a:lnTo>
                    <a:pt x="52" y="113"/>
                  </a:lnTo>
                  <a:lnTo>
                    <a:pt x="52" y="111"/>
                  </a:lnTo>
                  <a:lnTo>
                    <a:pt x="50" y="111"/>
                  </a:lnTo>
                  <a:lnTo>
                    <a:pt x="48" y="111"/>
                  </a:lnTo>
                  <a:lnTo>
                    <a:pt x="48" y="113"/>
                  </a:lnTo>
                  <a:lnTo>
                    <a:pt x="46" y="113"/>
                  </a:lnTo>
                  <a:lnTo>
                    <a:pt x="46" y="115"/>
                  </a:lnTo>
                  <a:lnTo>
                    <a:pt x="46" y="117"/>
                  </a:lnTo>
                  <a:lnTo>
                    <a:pt x="46" y="115"/>
                  </a:lnTo>
                  <a:lnTo>
                    <a:pt x="44" y="115"/>
                  </a:lnTo>
                  <a:lnTo>
                    <a:pt x="42" y="115"/>
                  </a:lnTo>
                  <a:lnTo>
                    <a:pt x="42" y="117"/>
                  </a:lnTo>
                  <a:lnTo>
                    <a:pt x="41" y="117"/>
                  </a:lnTo>
                  <a:lnTo>
                    <a:pt x="39" y="115"/>
                  </a:lnTo>
                  <a:lnTo>
                    <a:pt x="35" y="115"/>
                  </a:lnTo>
                  <a:lnTo>
                    <a:pt x="35" y="113"/>
                  </a:lnTo>
                  <a:lnTo>
                    <a:pt x="33" y="113"/>
                  </a:lnTo>
                  <a:lnTo>
                    <a:pt x="33" y="111"/>
                  </a:lnTo>
                  <a:lnTo>
                    <a:pt x="31" y="111"/>
                  </a:lnTo>
                  <a:lnTo>
                    <a:pt x="31" y="109"/>
                  </a:lnTo>
                  <a:lnTo>
                    <a:pt x="29" y="109"/>
                  </a:lnTo>
                  <a:lnTo>
                    <a:pt x="27" y="109"/>
                  </a:lnTo>
                  <a:lnTo>
                    <a:pt x="27" y="107"/>
                  </a:lnTo>
                  <a:lnTo>
                    <a:pt x="29" y="107"/>
                  </a:lnTo>
                  <a:lnTo>
                    <a:pt x="27" y="107"/>
                  </a:lnTo>
                  <a:lnTo>
                    <a:pt x="27" y="105"/>
                  </a:lnTo>
                  <a:lnTo>
                    <a:pt x="27" y="103"/>
                  </a:lnTo>
                  <a:lnTo>
                    <a:pt x="27" y="101"/>
                  </a:lnTo>
                  <a:lnTo>
                    <a:pt x="27" y="100"/>
                  </a:lnTo>
                  <a:lnTo>
                    <a:pt x="25" y="100"/>
                  </a:lnTo>
                  <a:lnTo>
                    <a:pt x="23" y="98"/>
                  </a:lnTo>
                  <a:lnTo>
                    <a:pt x="23" y="96"/>
                  </a:lnTo>
                  <a:lnTo>
                    <a:pt x="23" y="94"/>
                  </a:lnTo>
                  <a:lnTo>
                    <a:pt x="23" y="90"/>
                  </a:lnTo>
                  <a:lnTo>
                    <a:pt x="23" y="88"/>
                  </a:lnTo>
                  <a:lnTo>
                    <a:pt x="23" y="86"/>
                  </a:lnTo>
                  <a:lnTo>
                    <a:pt x="23" y="84"/>
                  </a:lnTo>
                  <a:lnTo>
                    <a:pt x="25" y="84"/>
                  </a:lnTo>
                  <a:lnTo>
                    <a:pt x="25" y="82"/>
                  </a:lnTo>
                  <a:lnTo>
                    <a:pt x="25" y="80"/>
                  </a:lnTo>
                  <a:lnTo>
                    <a:pt x="25" y="78"/>
                  </a:lnTo>
                  <a:lnTo>
                    <a:pt x="27" y="78"/>
                  </a:lnTo>
                  <a:lnTo>
                    <a:pt x="27" y="77"/>
                  </a:lnTo>
                  <a:lnTo>
                    <a:pt x="29" y="77"/>
                  </a:lnTo>
                  <a:lnTo>
                    <a:pt x="29" y="75"/>
                  </a:lnTo>
                  <a:lnTo>
                    <a:pt x="29" y="73"/>
                  </a:lnTo>
                  <a:lnTo>
                    <a:pt x="31" y="73"/>
                  </a:lnTo>
                  <a:lnTo>
                    <a:pt x="29" y="73"/>
                  </a:lnTo>
                  <a:lnTo>
                    <a:pt x="27" y="71"/>
                  </a:lnTo>
                  <a:lnTo>
                    <a:pt x="29" y="71"/>
                  </a:lnTo>
                  <a:lnTo>
                    <a:pt x="27" y="71"/>
                  </a:lnTo>
                  <a:lnTo>
                    <a:pt x="27" y="69"/>
                  </a:lnTo>
                  <a:lnTo>
                    <a:pt x="27" y="67"/>
                  </a:lnTo>
                  <a:lnTo>
                    <a:pt x="27" y="65"/>
                  </a:lnTo>
                  <a:lnTo>
                    <a:pt x="25" y="65"/>
                  </a:lnTo>
                  <a:lnTo>
                    <a:pt x="23" y="65"/>
                  </a:lnTo>
                  <a:lnTo>
                    <a:pt x="21" y="65"/>
                  </a:lnTo>
                  <a:lnTo>
                    <a:pt x="21" y="63"/>
                  </a:lnTo>
                  <a:lnTo>
                    <a:pt x="21" y="65"/>
                  </a:lnTo>
                  <a:lnTo>
                    <a:pt x="19" y="65"/>
                  </a:lnTo>
                  <a:lnTo>
                    <a:pt x="19" y="63"/>
                  </a:lnTo>
                  <a:lnTo>
                    <a:pt x="21" y="63"/>
                  </a:lnTo>
                  <a:lnTo>
                    <a:pt x="21" y="61"/>
                  </a:lnTo>
                  <a:lnTo>
                    <a:pt x="21" y="59"/>
                  </a:lnTo>
                  <a:lnTo>
                    <a:pt x="21" y="57"/>
                  </a:lnTo>
                  <a:lnTo>
                    <a:pt x="23" y="57"/>
                  </a:lnTo>
                  <a:lnTo>
                    <a:pt x="23" y="55"/>
                  </a:lnTo>
                  <a:lnTo>
                    <a:pt x="21" y="55"/>
                  </a:lnTo>
                  <a:lnTo>
                    <a:pt x="21" y="53"/>
                  </a:lnTo>
                  <a:lnTo>
                    <a:pt x="19" y="53"/>
                  </a:lnTo>
                  <a:lnTo>
                    <a:pt x="19" y="52"/>
                  </a:lnTo>
                  <a:lnTo>
                    <a:pt x="18" y="52"/>
                  </a:lnTo>
                  <a:lnTo>
                    <a:pt x="18" y="53"/>
                  </a:lnTo>
                  <a:lnTo>
                    <a:pt x="16" y="53"/>
                  </a:lnTo>
                  <a:lnTo>
                    <a:pt x="14" y="53"/>
                  </a:lnTo>
                  <a:lnTo>
                    <a:pt x="12" y="53"/>
                  </a:lnTo>
                  <a:lnTo>
                    <a:pt x="10" y="53"/>
                  </a:lnTo>
                  <a:lnTo>
                    <a:pt x="10" y="52"/>
                  </a:lnTo>
                  <a:lnTo>
                    <a:pt x="8" y="50"/>
                  </a:lnTo>
                  <a:lnTo>
                    <a:pt x="6" y="48"/>
                  </a:lnTo>
                  <a:lnTo>
                    <a:pt x="4" y="46"/>
                  </a:lnTo>
                  <a:lnTo>
                    <a:pt x="2" y="44"/>
                  </a:lnTo>
                  <a:lnTo>
                    <a:pt x="0" y="42"/>
                  </a:lnTo>
                  <a:lnTo>
                    <a:pt x="0" y="40"/>
                  </a:lnTo>
                  <a:lnTo>
                    <a:pt x="2" y="40"/>
                  </a:lnTo>
                  <a:lnTo>
                    <a:pt x="2" y="38"/>
                  </a:lnTo>
                  <a:lnTo>
                    <a:pt x="4" y="38"/>
                  </a:lnTo>
                  <a:lnTo>
                    <a:pt x="4" y="36"/>
                  </a:lnTo>
                  <a:lnTo>
                    <a:pt x="4" y="34"/>
                  </a:lnTo>
                  <a:lnTo>
                    <a:pt x="4" y="32"/>
                  </a:lnTo>
                  <a:lnTo>
                    <a:pt x="4" y="30"/>
                  </a:lnTo>
                  <a:lnTo>
                    <a:pt x="4" y="29"/>
                  </a:lnTo>
                  <a:lnTo>
                    <a:pt x="6" y="29"/>
                  </a:lnTo>
                  <a:lnTo>
                    <a:pt x="8" y="29"/>
                  </a:lnTo>
                  <a:lnTo>
                    <a:pt x="8" y="27"/>
                  </a:lnTo>
                  <a:lnTo>
                    <a:pt x="8" y="29"/>
                  </a:lnTo>
                  <a:lnTo>
                    <a:pt x="10" y="29"/>
                  </a:lnTo>
                  <a:lnTo>
                    <a:pt x="12" y="29"/>
                  </a:lnTo>
                  <a:lnTo>
                    <a:pt x="12" y="27"/>
                  </a:lnTo>
                  <a:lnTo>
                    <a:pt x="14" y="27"/>
                  </a:lnTo>
                  <a:lnTo>
                    <a:pt x="16" y="25"/>
                  </a:lnTo>
                  <a:lnTo>
                    <a:pt x="18" y="25"/>
                  </a:lnTo>
                  <a:lnTo>
                    <a:pt x="18" y="23"/>
                  </a:lnTo>
                  <a:lnTo>
                    <a:pt x="18" y="21"/>
                  </a:lnTo>
                  <a:lnTo>
                    <a:pt x="16" y="21"/>
                  </a:lnTo>
                  <a:lnTo>
                    <a:pt x="14" y="21"/>
                  </a:lnTo>
                  <a:lnTo>
                    <a:pt x="14" y="23"/>
                  </a:lnTo>
                  <a:lnTo>
                    <a:pt x="12" y="21"/>
                  </a:lnTo>
                  <a:lnTo>
                    <a:pt x="14" y="19"/>
                  </a:lnTo>
                  <a:lnTo>
                    <a:pt x="12" y="19"/>
                  </a:lnTo>
                  <a:lnTo>
                    <a:pt x="12" y="17"/>
                  </a:lnTo>
                  <a:lnTo>
                    <a:pt x="12" y="15"/>
                  </a:lnTo>
                  <a:lnTo>
                    <a:pt x="14" y="15"/>
                  </a:lnTo>
                  <a:lnTo>
                    <a:pt x="14" y="13"/>
                  </a:lnTo>
                  <a:lnTo>
                    <a:pt x="14" y="11"/>
                  </a:lnTo>
                  <a:lnTo>
                    <a:pt x="16" y="11"/>
                  </a:lnTo>
                  <a:lnTo>
                    <a:pt x="18" y="11"/>
                  </a:lnTo>
                  <a:lnTo>
                    <a:pt x="18" y="9"/>
                  </a:lnTo>
                  <a:lnTo>
                    <a:pt x="19" y="9"/>
                  </a:lnTo>
                  <a:lnTo>
                    <a:pt x="19" y="7"/>
                  </a:lnTo>
                  <a:lnTo>
                    <a:pt x="21" y="7"/>
                  </a:lnTo>
                  <a:lnTo>
                    <a:pt x="23" y="7"/>
                  </a:lnTo>
                  <a:lnTo>
                    <a:pt x="23" y="5"/>
                  </a:lnTo>
                  <a:lnTo>
                    <a:pt x="25" y="5"/>
                  </a:lnTo>
                  <a:lnTo>
                    <a:pt x="25" y="4"/>
                  </a:lnTo>
                  <a:lnTo>
                    <a:pt x="23" y="2"/>
                  </a:lnTo>
                  <a:lnTo>
                    <a:pt x="21" y="0"/>
                  </a:lnTo>
                  <a:lnTo>
                    <a:pt x="23" y="0"/>
                  </a:lnTo>
                  <a:lnTo>
                    <a:pt x="25" y="2"/>
                  </a:lnTo>
                  <a:lnTo>
                    <a:pt x="25" y="4"/>
                  </a:lnTo>
                  <a:lnTo>
                    <a:pt x="27" y="4"/>
                  </a:lnTo>
                  <a:lnTo>
                    <a:pt x="29"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2" name="Freeform 101"/>
            <p:cNvSpPr>
              <a:spLocks noEditPoints="1"/>
            </p:cNvSpPr>
            <p:nvPr/>
          </p:nvSpPr>
          <p:spPr bwMode="auto">
            <a:xfrm>
              <a:off x="7904163" y="4246563"/>
              <a:ext cx="15875" cy="9525"/>
            </a:xfrm>
            <a:custGeom>
              <a:avLst/>
              <a:gdLst>
                <a:gd name="T0" fmla="*/ 6 w 10"/>
                <a:gd name="T1" fmla="*/ 6 h 6"/>
                <a:gd name="T2" fmla="*/ 6 w 10"/>
                <a:gd name="T3" fmla="*/ 6 h 6"/>
                <a:gd name="T4" fmla="*/ 6 w 10"/>
                <a:gd name="T5" fmla="*/ 4 h 6"/>
                <a:gd name="T6" fmla="*/ 8 w 10"/>
                <a:gd name="T7" fmla="*/ 6 h 6"/>
                <a:gd name="T8" fmla="*/ 8 w 10"/>
                <a:gd name="T9" fmla="*/ 6 h 6"/>
                <a:gd name="T10" fmla="*/ 6 w 10"/>
                <a:gd name="T11" fmla="*/ 6 h 6"/>
                <a:gd name="T12" fmla="*/ 6 w 10"/>
                <a:gd name="T13" fmla="*/ 6 h 6"/>
                <a:gd name="T14" fmla="*/ 6 w 10"/>
                <a:gd name="T15" fmla="*/ 6 h 6"/>
                <a:gd name="T16" fmla="*/ 6 w 10"/>
                <a:gd name="T17" fmla="*/ 6 h 6"/>
                <a:gd name="T18" fmla="*/ 6 w 10"/>
                <a:gd name="T19" fmla="*/ 6 h 6"/>
                <a:gd name="T20" fmla="*/ 6 w 10"/>
                <a:gd name="T21" fmla="*/ 6 h 6"/>
                <a:gd name="T22" fmla="*/ 4 w 10"/>
                <a:gd name="T23" fmla="*/ 4 h 6"/>
                <a:gd name="T24" fmla="*/ 4 w 10"/>
                <a:gd name="T25" fmla="*/ 4 h 6"/>
                <a:gd name="T26" fmla="*/ 4 w 10"/>
                <a:gd name="T27" fmla="*/ 6 h 6"/>
                <a:gd name="T28" fmla="*/ 2 w 10"/>
                <a:gd name="T29" fmla="*/ 6 h 6"/>
                <a:gd name="T30" fmla="*/ 2 w 10"/>
                <a:gd name="T31" fmla="*/ 6 h 6"/>
                <a:gd name="T32" fmla="*/ 0 w 10"/>
                <a:gd name="T33" fmla="*/ 6 h 6"/>
                <a:gd name="T34" fmla="*/ 0 w 10"/>
                <a:gd name="T35" fmla="*/ 6 h 6"/>
                <a:gd name="T36" fmla="*/ 2 w 10"/>
                <a:gd name="T37" fmla="*/ 6 h 6"/>
                <a:gd name="T38" fmla="*/ 2 w 10"/>
                <a:gd name="T39" fmla="*/ 4 h 6"/>
                <a:gd name="T40" fmla="*/ 4 w 10"/>
                <a:gd name="T41" fmla="*/ 4 h 6"/>
                <a:gd name="T42" fmla="*/ 6 w 10"/>
                <a:gd name="T43" fmla="*/ 0 h 6"/>
                <a:gd name="T44" fmla="*/ 6 w 10"/>
                <a:gd name="T45" fmla="*/ 0 h 6"/>
                <a:gd name="T46" fmla="*/ 8 w 10"/>
                <a:gd name="T47" fmla="*/ 0 h 6"/>
                <a:gd name="T48" fmla="*/ 8 w 10"/>
                <a:gd name="T49" fmla="*/ 0 h 6"/>
                <a:gd name="T50" fmla="*/ 8 w 10"/>
                <a:gd name="T51" fmla="*/ 2 h 6"/>
                <a:gd name="T52" fmla="*/ 8 w 10"/>
                <a:gd name="T53" fmla="*/ 2 h 6"/>
                <a:gd name="T54" fmla="*/ 6 w 10"/>
                <a:gd name="T55" fmla="*/ 2 h 6"/>
                <a:gd name="T56" fmla="*/ 6 w 10"/>
                <a:gd name="T57" fmla="*/ 2 h 6"/>
                <a:gd name="T58" fmla="*/ 6 w 10"/>
                <a:gd name="T59" fmla="*/ 2 h 6"/>
                <a:gd name="T60" fmla="*/ 8 w 10"/>
                <a:gd name="T61" fmla="*/ 2 h 6"/>
                <a:gd name="T62" fmla="*/ 8 w 10"/>
                <a:gd name="T63" fmla="*/ 2 h 6"/>
                <a:gd name="T64" fmla="*/ 8 w 10"/>
                <a:gd name="T65" fmla="*/ 2 h 6"/>
                <a:gd name="T66" fmla="*/ 8 w 10"/>
                <a:gd name="T67" fmla="*/ 2 h 6"/>
                <a:gd name="T68" fmla="*/ 10 w 10"/>
                <a:gd name="T69" fmla="*/ 2 h 6"/>
                <a:gd name="T70" fmla="*/ 10 w 10"/>
                <a:gd name="T71" fmla="*/ 2 h 6"/>
                <a:gd name="T72" fmla="*/ 10 w 10"/>
                <a:gd name="T73" fmla="*/ 4 h 6"/>
                <a:gd name="T74" fmla="*/ 10 w 10"/>
                <a:gd name="T75" fmla="*/ 4 h 6"/>
                <a:gd name="T76" fmla="*/ 8 w 10"/>
                <a:gd name="T77" fmla="*/ 4 h 6"/>
                <a:gd name="T78" fmla="*/ 8 w 10"/>
                <a:gd name="T79" fmla="*/ 4 h 6"/>
                <a:gd name="T80" fmla="*/ 8 w 10"/>
                <a:gd name="T81" fmla="*/ 4 h 6"/>
                <a:gd name="T82" fmla="*/ 8 w 10"/>
                <a:gd name="T83" fmla="*/ 4 h 6"/>
                <a:gd name="T84" fmla="*/ 8 w 10"/>
                <a:gd name="T85" fmla="*/ 6 h 6"/>
                <a:gd name="T86" fmla="*/ 8 w 10"/>
                <a:gd name="T87" fmla="*/ 4 h 6"/>
                <a:gd name="T88" fmla="*/ 6 w 10"/>
                <a:gd name="T89" fmla="*/ 4 h 6"/>
                <a:gd name="T90" fmla="*/ 6 w 10"/>
                <a:gd name="T91" fmla="*/ 4 h 6"/>
                <a:gd name="T92" fmla="*/ 6 w 10"/>
                <a:gd name="T93" fmla="*/ 4 h 6"/>
                <a:gd name="T94" fmla="*/ 6 w 10"/>
                <a:gd name="T95" fmla="*/ 4 h 6"/>
                <a:gd name="T96" fmla="*/ 4 w 10"/>
                <a:gd name="T97" fmla="*/ 4 h 6"/>
                <a:gd name="T98" fmla="*/ 4 w 10"/>
                <a:gd name="T99" fmla="*/ 4 h 6"/>
                <a:gd name="T100" fmla="*/ 2 w 10"/>
                <a:gd name="T101" fmla="*/ 4 h 6"/>
                <a:gd name="T102" fmla="*/ 2 w 10"/>
                <a:gd name="T103" fmla="*/ 2 h 6"/>
                <a:gd name="T104" fmla="*/ 4 w 10"/>
                <a:gd name="T105" fmla="*/ 2 h 6"/>
                <a:gd name="T106" fmla="*/ 4 w 10"/>
                <a:gd name="T107" fmla="*/ 2 h 6"/>
                <a:gd name="T108" fmla="*/ 4 w 10"/>
                <a:gd name="T109" fmla="*/ 0 h 6"/>
                <a:gd name="T110" fmla="*/ 6 w 10"/>
                <a:gd name="T111" fmla="*/ 0 h 6"/>
                <a:gd name="T112" fmla="*/ 6 w 10"/>
                <a:gd name="T11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 h="6">
                  <a:moveTo>
                    <a:pt x="6" y="6"/>
                  </a:move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4" y="6"/>
                  </a:lnTo>
                  <a:lnTo>
                    <a:pt x="6" y="6"/>
                  </a:lnTo>
                  <a:lnTo>
                    <a:pt x="6" y="6"/>
                  </a:lnTo>
                  <a:lnTo>
                    <a:pt x="6" y="6"/>
                  </a:lnTo>
                  <a:lnTo>
                    <a:pt x="6" y="6"/>
                  </a:lnTo>
                  <a:close/>
                  <a:moveTo>
                    <a:pt x="6" y="4"/>
                  </a:moveTo>
                  <a:lnTo>
                    <a:pt x="6" y="6"/>
                  </a:lnTo>
                  <a:lnTo>
                    <a:pt x="8" y="6"/>
                  </a:lnTo>
                  <a:lnTo>
                    <a:pt x="8" y="6"/>
                  </a:lnTo>
                  <a:lnTo>
                    <a:pt x="8" y="6"/>
                  </a:lnTo>
                  <a:lnTo>
                    <a:pt x="8" y="6"/>
                  </a:lnTo>
                  <a:lnTo>
                    <a:pt x="8" y="6"/>
                  </a:lnTo>
                  <a:lnTo>
                    <a:pt x="8" y="6"/>
                  </a:lnTo>
                  <a:lnTo>
                    <a:pt x="8" y="6"/>
                  </a:lnTo>
                  <a:lnTo>
                    <a:pt x="8" y="6"/>
                  </a:lnTo>
                  <a:lnTo>
                    <a:pt x="8" y="6"/>
                  </a:lnTo>
                  <a:lnTo>
                    <a:pt x="8" y="6"/>
                  </a:lnTo>
                  <a:lnTo>
                    <a:pt x="8" y="6"/>
                  </a:lnTo>
                  <a:lnTo>
                    <a:pt x="8" y="6"/>
                  </a:lnTo>
                  <a:lnTo>
                    <a:pt x="8" y="6"/>
                  </a:lnTo>
                  <a:lnTo>
                    <a:pt x="8" y="6"/>
                  </a:lnTo>
                  <a:lnTo>
                    <a:pt x="8"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4"/>
                  </a:lnTo>
                  <a:lnTo>
                    <a:pt x="6" y="4"/>
                  </a:lnTo>
                  <a:lnTo>
                    <a:pt x="6" y="4"/>
                  </a:lnTo>
                  <a:lnTo>
                    <a:pt x="6" y="6"/>
                  </a:lnTo>
                  <a:lnTo>
                    <a:pt x="6" y="6"/>
                  </a:lnTo>
                  <a:lnTo>
                    <a:pt x="6" y="6"/>
                  </a:lnTo>
                  <a:lnTo>
                    <a:pt x="6" y="4"/>
                  </a:lnTo>
                  <a:lnTo>
                    <a:pt x="6" y="4"/>
                  </a:lnTo>
                  <a:lnTo>
                    <a:pt x="6" y="4"/>
                  </a:lnTo>
                  <a:lnTo>
                    <a:pt x="6" y="4"/>
                  </a:lnTo>
                  <a:close/>
                  <a:moveTo>
                    <a:pt x="4" y="4"/>
                  </a:moveTo>
                  <a:lnTo>
                    <a:pt x="4" y="4"/>
                  </a:lnTo>
                  <a:lnTo>
                    <a:pt x="4" y="4"/>
                  </a:lnTo>
                  <a:lnTo>
                    <a:pt x="4" y="4"/>
                  </a:lnTo>
                  <a:lnTo>
                    <a:pt x="4" y="4"/>
                  </a:lnTo>
                  <a:lnTo>
                    <a:pt x="4" y="4"/>
                  </a:lnTo>
                  <a:lnTo>
                    <a:pt x="4" y="4"/>
                  </a:lnTo>
                  <a:lnTo>
                    <a:pt x="4" y="4"/>
                  </a:lnTo>
                  <a:lnTo>
                    <a:pt x="4" y="4"/>
                  </a:lnTo>
                  <a:lnTo>
                    <a:pt x="4" y="4"/>
                  </a:lnTo>
                  <a:lnTo>
                    <a:pt x="4" y="6"/>
                  </a:lnTo>
                  <a:lnTo>
                    <a:pt x="4" y="6"/>
                  </a:lnTo>
                  <a:lnTo>
                    <a:pt x="4" y="6"/>
                  </a:lnTo>
                  <a:lnTo>
                    <a:pt x="4" y="6"/>
                  </a:lnTo>
                  <a:lnTo>
                    <a:pt x="4" y="6"/>
                  </a:lnTo>
                  <a:lnTo>
                    <a:pt x="4" y="6"/>
                  </a:lnTo>
                  <a:lnTo>
                    <a:pt x="4"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0" y="6"/>
                  </a:lnTo>
                  <a:lnTo>
                    <a:pt x="0" y="6"/>
                  </a:lnTo>
                  <a:lnTo>
                    <a:pt x="0" y="6"/>
                  </a:lnTo>
                  <a:lnTo>
                    <a:pt x="0" y="6"/>
                  </a:lnTo>
                  <a:lnTo>
                    <a:pt x="0" y="6"/>
                  </a:lnTo>
                  <a:lnTo>
                    <a:pt x="0" y="6"/>
                  </a:lnTo>
                  <a:lnTo>
                    <a:pt x="0" y="6"/>
                  </a:lnTo>
                  <a:lnTo>
                    <a:pt x="0" y="6"/>
                  </a:lnTo>
                  <a:lnTo>
                    <a:pt x="0" y="6"/>
                  </a:lnTo>
                  <a:lnTo>
                    <a:pt x="0" y="6"/>
                  </a:lnTo>
                  <a:lnTo>
                    <a:pt x="0" y="6"/>
                  </a:lnTo>
                  <a:lnTo>
                    <a:pt x="0" y="6"/>
                  </a:lnTo>
                  <a:lnTo>
                    <a:pt x="0" y="6"/>
                  </a:lnTo>
                  <a:lnTo>
                    <a:pt x="0" y="6"/>
                  </a:lnTo>
                  <a:lnTo>
                    <a:pt x="2" y="6"/>
                  </a:lnTo>
                  <a:lnTo>
                    <a:pt x="2" y="6"/>
                  </a:lnTo>
                  <a:lnTo>
                    <a:pt x="2" y="6"/>
                  </a:lnTo>
                  <a:lnTo>
                    <a:pt x="2" y="6"/>
                  </a:lnTo>
                  <a:lnTo>
                    <a:pt x="2" y="4"/>
                  </a:lnTo>
                  <a:lnTo>
                    <a:pt x="2" y="4"/>
                  </a:lnTo>
                  <a:lnTo>
                    <a:pt x="2" y="4"/>
                  </a:lnTo>
                  <a:lnTo>
                    <a:pt x="2" y="6"/>
                  </a:lnTo>
                  <a:lnTo>
                    <a:pt x="2" y="4"/>
                  </a:lnTo>
                  <a:lnTo>
                    <a:pt x="2" y="4"/>
                  </a:lnTo>
                  <a:lnTo>
                    <a:pt x="2" y="4"/>
                  </a:lnTo>
                  <a:lnTo>
                    <a:pt x="2" y="4"/>
                  </a:lnTo>
                  <a:lnTo>
                    <a:pt x="4" y="4"/>
                  </a:lnTo>
                  <a:lnTo>
                    <a:pt x="4" y="4"/>
                  </a:lnTo>
                  <a:lnTo>
                    <a:pt x="4" y="4"/>
                  </a:lnTo>
                  <a:lnTo>
                    <a:pt x="4" y="4"/>
                  </a:lnTo>
                  <a:lnTo>
                    <a:pt x="4" y="4"/>
                  </a:lnTo>
                  <a:lnTo>
                    <a:pt x="4" y="4"/>
                  </a:lnTo>
                  <a:lnTo>
                    <a:pt x="4" y="4"/>
                  </a:lnTo>
                  <a:lnTo>
                    <a:pt x="4" y="4"/>
                  </a:lnTo>
                  <a:close/>
                  <a:moveTo>
                    <a:pt x="6" y="0"/>
                  </a:moveTo>
                  <a:lnTo>
                    <a:pt x="6" y="0"/>
                  </a:lnTo>
                  <a:lnTo>
                    <a:pt x="6" y="0"/>
                  </a:lnTo>
                  <a:lnTo>
                    <a:pt x="6" y="0"/>
                  </a:lnTo>
                  <a:lnTo>
                    <a:pt x="8" y="0"/>
                  </a:lnTo>
                  <a:lnTo>
                    <a:pt x="8" y="0"/>
                  </a:lnTo>
                  <a:lnTo>
                    <a:pt x="8" y="0"/>
                  </a:lnTo>
                  <a:lnTo>
                    <a:pt x="6" y="0"/>
                  </a:lnTo>
                  <a:lnTo>
                    <a:pt x="6" y="0"/>
                  </a:lnTo>
                  <a:lnTo>
                    <a:pt x="6" y="0"/>
                  </a:lnTo>
                  <a:lnTo>
                    <a:pt x="6" y="0"/>
                  </a:lnTo>
                  <a:lnTo>
                    <a:pt x="6" y="0"/>
                  </a:lnTo>
                  <a:lnTo>
                    <a:pt x="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2"/>
                  </a:lnTo>
                  <a:lnTo>
                    <a:pt x="8" y="2"/>
                  </a:lnTo>
                  <a:lnTo>
                    <a:pt x="8" y="0"/>
                  </a:lnTo>
                  <a:lnTo>
                    <a:pt x="8" y="0"/>
                  </a:lnTo>
                  <a:lnTo>
                    <a:pt x="8" y="2"/>
                  </a:lnTo>
                  <a:lnTo>
                    <a:pt x="8" y="2"/>
                  </a:lnTo>
                  <a:lnTo>
                    <a:pt x="8" y="2"/>
                  </a:lnTo>
                  <a:lnTo>
                    <a:pt x="8" y="2"/>
                  </a:lnTo>
                  <a:lnTo>
                    <a:pt x="8" y="2"/>
                  </a:lnTo>
                  <a:lnTo>
                    <a:pt x="8" y="2"/>
                  </a:lnTo>
                  <a:lnTo>
                    <a:pt x="8" y="2"/>
                  </a:lnTo>
                  <a:lnTo>
                    <a:pt x="8" y="2"/>
                  </a:lnTo>
                  <a:lnTo>
                    <a:pt x="8" y="2"/>
                  </a:lnTo>
                  <a:lnTo>
                    <a:pt x="8"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10" y="2"/>
                  </a:lnTo>
                  <a:lnTo>
                    <a:pt x="10" y="2"/>
                  </a:lnTo>
                  <a:lnTo>
                    <a:pt x="10" y="2"/>
                  </a:lnTo>
                  <a:lnTo>
                    <a:pt x="10" y="2"/>
                  </a:lnTo>
                  <a:lnTo>
                    <a:pt x="10" y="2"/>
                  </a:lnTo>
                  <a:lnTo>
                    <a:pt x="10" y="2"/>
                  </a:lnTo>
                  <a:lnTo>
                    <a:pt x="10" y="2"/>
                  </a:lnTo>
                  <a:lnTo>
                    <a:pt x="10" y="2"/>
                  </a:lnTo>
                  <a:lnTo>
                    <a:pt x="10" y="2"/>
                  </a:lnTo>
                  <a:lnTo>
                    <a:pt x="10" y="2"/>
                  </a:lnTo>
                  <a:lnTo>
                    <a:pt x="10" y="2"/>
                  </a:lnTo>
                  <a:lnTo>
                    <a:pt x="10" y="2"/>
                  </a:lnTo>
                  <a:lnTo>
                    <a:pt x="10" y="2"/>
                  </a:lnTo>
                  <a:lnTo>
                    <a:pt x="10" y="2"/>
                  </a:lnTo>
                  <a:lnTo>
                    <a:pt x="10" y="2"/>
                  </a:lnTo>
                  <a:lnTo>
                    <a:pt x="10" y="4"/>
                  </a:lnTo>
                  <a:lnTo>
                    <a:pt x="10" y="4"/>
                  </a:lnTo>
                  <a:lnTo>
                    <a:pt x="10" y="4"/>
                  </a:lnTo>
                  <a:lnTo>
                    <a:pt x="10" y="4"/>
                  </a:lnTo>
                  <a:lnTo>
                    <a:pt x="10" y="4"/>
                  </a:lnTo>
                  <a:lnTo>
                    <a:pt x="10" y="4"/>
                  </a:lnTo>
                  <a:lnTo>
                    <a:pt x="10" y="4"/>
                  </a:lnTo>
                  <a:lnTo>
                    <a:pt x="10" y="4"/>
                  </a:lnTo>
                  <a:lnTo>
                    <a:pt x="10" y="4"/>
                  </a:lnTo>
                  <a:lnTo>
                    <a:pt x="10" y="4"/>
                  </a:lnTo>
                  <a:lnTo>
                    <a:pt x="10" y="4"/>
                  </a:lnTo>
                  <a:lnTo>
                    <a:pt x="10"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6"/>
                  </a:lnTo>
                  <a:lnTo>
                    <a:pt x="8" y="6"/>
                  </a:lnTo>
                  <a:lnTo>
                    <a:pt x="8" y="6"/>
                  </a:lnTo>
                  <a:lnTo>
                    <a:pt x="8" y="6"/>
                  </a:lnTo>
                  <a:lnTo>
                    <a:pt x="8" y="6"/>
                  </a:lnTo>
                  <a:lnTo>
                    <a:pt x="8" y="6"/>
                  </a:lnTo>
                  <a:lnTo>
                    <a:pt x="8" y="6"/>
                  </a:lnTo>
                  <a:lnTo>
                    <a:pt x="8" y="6"/>
                  </a:lnTo>
                  <a:lnTo>
                    <a:pt x="8" y="6"/>
                  </a:lnTo>
                  <a:lnTo>
                    <a:pt x="8" y="4"/>
                  </a:lnTo>
                  <a:lnTo>
                    <a:pt x="8" y="4"/>
                  </a:lnTo>
                  <a:lnTo>
                    <a:pt x="8" y="4"/>
                  </a:lnTo>
                  <a:lnTo>
                    <a:pt x="8" y="4"/>
                  </a:lnTo>
                  <a:lnTo>
                    <a:pt x="8" y="4"/>
                  </a:lnTo>
                  <a:lnTo>
                    <a:pt x="8" y="4"/>
                  </a:lnTo>
                  <a:lnTo>
                    <a:pt x="8" y="4"/>
                  </a:lnTo>
                  <a:lnTo>
                    <a:pt x="8" y="6"/>
                  </a:lnTo>
                  <a:lnTo>
                    <a:pt x="8"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2"/>
                  </a:lnTo>
                  <a:lnTo>
                    <a:pt x="2" y="2"/>
                  </a:lnTo>
                  <a:lnTo>
                    <a:pt x="2" y="2"/>
                  </a:lnTo>
                  <a:lnTo>
                    <a:pt x="2" y="2"/>
                  </a:lnTo>
                  <a:lnTo>
                    <a:pt x="2" y="2"/>
                  </a:lnTo>
                  <a:lnTo>
                    <a:pt x="2" y="2"/>
                  </a:lnTo>
                  <a:lnTo>
                    <a:pt x="2" y="2"/>
                  </a:lnTo>
                  <a:lnTo>
                    <a:pt x="4" y="2"/>
                  </a:lnTo>
                  <a:lnTo>
                    <a:pt x="4" y="2"/>
                  </a:lnTo>
                  <a:lnTo>
                    <a:pt x="4" y="2"/>
                  </a:lnTo>
                  <a:lnTo>
                    <a:pt x="4" y="2"/>
                  </a:lnTo>
                  <a:lnTo>
                    <a:pt x="4" y="2"/>
                  </a:lnTo>
                  <a:lnTo>
                    <a:pt x="4" y="2"/>
                  </a:lnTo>
                  <a:lnTo>
                    <a:pt x="4" y="2"/>
                  </a:lnTo>
                  <a:lnTo>
                    <a:pt x="4" y="2"/>
                  </a:lnTo>
                  <a:lnTo>
                    <a:pt x="4" y="2"/>
                  </a:lnTo>
                  <a:lnTo>
                    <a:pt x="4" y="2"/>
                  </a:lnTo>
                  <a:lnTo>
                    <a:pt x="4" y="2"/>
                  </a:lnTo>
                  <a:lnTo>
                    <a:pt x="4" y="2"/>
                  </a:lnTo>
                  <a:lnTo>
                    <a:pt x="4" y="2"/>
                  </a:lnTo>
                  <a:lnTo>
                    <a:pt x="4" y="0"/>
                  </a:lnTo>
                  <a:lnTo>
                    <a:pt x="4" y="0"/>
                  </a:lnTo>
                  <a:lnTo>
                    <a:pt x="4" y="0"/>
                  </a:lnTo>
                  <a:lnTo>
                    <a:pt x="4" y="0"/>
                  </a:lnTo>
                  <a:lnTo>
                    <a:pt x="4" y="0"/>
                  </a:lnTo>
                  <a:lnTo>
                    <a:pt x="4" y="0"/>
                  </a:lnTo>
                  <a:lnTo>
                    <a:pt x="4" y="0"/>
                  </a:lnTo>
                  <a:lnTo>
                    <a:pt x="6" y="0"/>
                  </a:lnTo>
                  <a:lnTo>
                    <a:pt x="6" y="0"/>
                  </a:lnTo>
                  <a:lnTo>
                    <a:pt x="6" y="0"/>
                  </a:lnTo>
                  <a:lnTo>
                    <a:pt x="6" y="0"/>
                  </a:lnTo>
                  <a:lnTo>
                    <a:pt x="6" y="0"/>
                  </a:lnTo>
                  <a:lnTo>
                    <a:pt x="6" y="0"/>
                  </a:lnTo>
                  <a:lnTo>
                    <a:pt x="6" y="0"/>
                  </a:lnTo>
                  <a:lnTo>
                    <a:pt x="6" y="0"/>
                  </a:lnTo>
                  <a:lnTo>
                    <a:pt x="6"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 name="Freeform 102"/>
            <p:cNvSpPr>
              <a:spLocks/>
            </p:cNvSpPr>
            <p:nvPr/>
          </p:nvSpPr>
          <p:spPr bwMode="auto">
            <a:xfrm>
              <a:off x="6880225" y="6413500"/>
              <a:ext cx="15875" cy="12700"/>
            </a:xfrm>
            <a:custGeom>
              <a:avLst/>
              <a:gdLst>
                <a:gd name="T0" fmla="*/ 2 w 10"/>
                <a:gd name="T1" fmla="*/ 2 h 8"/>
                <a:gd name="T2" fmla="*/ 2 w 10"/>
                <a:gd name="T3" fmla="*/ 2 h 8"/>
                <a:gd name="T4" fmla="*/ 2 w 10"/>
                <a:gd name="T5" fmla="*/ 2 h 8"/>
                <a:gd name="T6" fmla="*/ 2 w 10"/>
                <a:gd name="T7" fmla="*/ 2 h 8"/>
                <a:gd name="T8" fmla="*/ 2 w 10"/>
                <a:gd name="T9" fmla="*/ 2 h 8"/>
                <a:gd name="T10" fmla="*/ 2 w 10"/>
                <a:gd name="T11" fmla="*/ 2 h 8"/>
                <a:gd name="T12" fmla="*/ 2 w 10"/>
                <a:gd name="T13" fmla="*/ 2 h 8"/>
                <a:gd name="T14" fmla="*/ 2 w 10"/>
                <a:gd name="T15" fmla="*/ 2 h 8"/>
                <a:gd name="T16" fmla="*/ 2 w 10"/>
                <a:gd name="T17" fmla="*/ 2 h 8"/>
                <a:gd name="T18" fmla="*/ 4 w 10"/>
                <a:gd name="T19" fmla="*/ 2 h 8"/>
                <a:gd name="T20" fmla="*/ 4 w 10"/>
                <a:gd name="T21" fmla="*/ 2 h 8"/>
                <a:gd name="T22" fmla="*/ 4 w 10"/>
                <a:gd name="T23" fmla="*/ 2 h 8"/>
                <a:gd name="T24" fmla="*/ 4 w 10"/>
                <a:gd name="T25" fmla="*/ 2 h 8"/>
                <a:gd name="T26" fmla="*/ 6 w 10"/>
                <a:gd name="T27" fmla="*/ 2 h 8"/>
                <a:gd name="T28" fmla="*/ 6 w 10"/>
                <a:gd name="T29" fmla="*/ 2 h 8"/>
                <a:gd name="T30" fmla="*/ 6 w 10"/>
                <a:gd name="T31" fmla="*/ 2 h 8"/>
                <a:gd name="T32" fmla="*/ 6 w 10"/>
                <a:gd name="T33" fmla="*/ 2 h 8"/>
                <a:gd name="T34" fmla="*/ 6 w 10"/>
                <a:gd name="T35" fmla="*/ 4 h 8"/>
                <a:gd name="T36" fmla="*/ 6 w 10"/>
                <a:gd name="T37" fmla="*/ 4 h 8"/>
                <a:gd name="T38" fmla="*/ 6 w 10"/>
                <a:gd name="T39" fmla="*/ 4 h 8"/>
                <a:gd name="T40" fmla="*/ 6 w 10"/>
                <a:gd name="T41" fmla="*/ 4 h 8"/>
                <a:gd name="T42" fmla="*/ 8 w 10"/>
                <a:gd name="T43" fmla="*/ 4 h 8"/>
                <a:gd name="T44" fmla="*/ 8 w 10"/>
                <a:gd name="T45" fmla="*/ 4 h 8"/>
                <a:gd name="T46" fmla="*/ 8 w 10"/>
                <a:gd name="T47" fmla="*/ 4 h 8"/>
                <a:gd name="T48" fmla="*/ 8 w 10"/>
                <a:gd name="T49" fmla="*/ 6 h 8"/>
                <a:gd name="T50" fmla="*/ 8 w 10"/>
                <a:gd name="T51" fmla="*/ 6 h 8"/>
                <a:gd name="T52" fmla="*/ 10 w 10"/>
                <a:gd name="T53" fmla="*/ 6 h 8"/>
                <a:gd name="T54" fmla="*/ 6 w 10"/>
                <a:gd name="T55" fmla="*/ 6 h 8"/>
                <a:gd name="T56" fmla="*/ 6 w 10"/>
                <a:gd name="T57" fmla="*/ 6 h 8"/>
                <a:gd name="T58" fmla="*/ 6 w 10"/>
                <a:gd name="T59" fmla="*/ 6 h 8"/>
                <a:gd name="T60" fmla="*/ 4 w 10"/>
                <a:gd name="T61" fmla="*/ 8 h 8"/>
                <a:gd name="T62" fmla="*/ 4 w 10"/>
                <a:gd name="T63" fmla="*/ 8 h 8"/>
                <a:gd name="T64" fmla="*/ 2 w 10"/>
                <a:gd name="T65" fmla="*/ 6 h 8"/>
                <a:gd name="T66" fmla="*/ 2 w 10"/>
                <a:gd name="T67" fmla="*/ 6 h 8"/>
                <a:gd name="T68" fmla="*/ 2 w 10"/>
                <a:gd name="T69" fmla="*/ 6 h 8"/>
                <a:gd name="T70" fmla="*/ 2 w 10"/>
                <a:gd name="T71" fmla="*/ 4 h 8"/>
                <a:gd name="T72" fmla="*/ 2 w 10"/>
                <a:gd name="T73" fmla="*/ 4 h 8"/>
                <a:gd name="T74" fmla="*/ 2 w 10"/>
                <a:gd name="T75" fmla="*/ 4 h 8"/>
                <a:gd name="T76" fmla="*/ 2 w 10"/>
                <a:gd name="T77" fmla="*/ 4 h 8"/>
                <a:gd name="T78" fmla="*/ 2 w 10"/>
                <a:gd name="T79" fmla="*/ 4 h 8"/>
                <a:gd name="T80" fmla="*/ 2 w 10"/>
                <a:gd name="T81" fmla="*/ 4 h 8"/>
                <a:gd name="T82" fmla="*/ 2 w 10"/>
                <a:gd name="T83" fmla="*/ 2 h 8"/>
                <a:gd name="T84" fmla="*/ 2 w 10"/>
                <a:gd name="T85" fmla="*/ 2 h 8"/>
                <a:gd name="T86" fmla="*/ 2 w 10"/>
                <a:gd name="T87" fmla="*/ 2 h 8"/>
                <a:gd name="T88" fmla="*/ 0 w 10"/>
                <a:gd name="T89" fmla="*/ 2 h 8"/>
                <a:gd name="T90" fmla="*/ 0 w 10"/>
                <a:gd name="T91" fmla="*/ 2 h 8"/>
                <a:gd name="T92" fmla="*/ 0 w 10"/>
                <a:gd name="T93" fmla="*/ 2 h 8"/>
                <a:gd name="T94" fmla="*/ 0 w 10"/>
                <a:gd name="T95" fmla="*/ 2 h 8"/>
                <a:gd name="T96" fmla="*/ 0 w 10"/>
                <a:gd name="T97" fmla="*/ 2 h 8"/>
                <a:gd name="T98" fmla="*/ 0 w 10"/>
                <a:gd name="T99" fmla="*/ 0 h 8"/>
                <a:gd name="T100" fmla="*/ 2 w 10"/>
                <a:gd name="T101" fmla="*/ 2 h 8"/>
                <a:gd name="T102" fmla="*/ 2 w 10"/>
                <a:gd name="T103" fmla="*/ 2 h 8"/>
                <a:gd name="T104" fmla="*/ 2 w 10"/>
                <a:gd name="T105" fmla="*/ 2 h 8"/>
                <a:gd name="T106" fmla="*/ 2 w 10"/>
                <a:gd name="T10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 h="8">
                  <a:moveTo>
                    <a:pt x="2" y="2"/>
                  </a:moveTo>
                  <a:lnTo>
                    <a:pt x="2" y="2"/>
                  </a:lnTo>
                  <a:lnTo>
                    <a:pt x="2" y="2"/>
                  </a:lnTo>
                  <a:lnTo>
                    <a:pt x="2" y="2"/>
                  </a:lnTo>
                  <a:lnTo>
                    <a:pt x="2" y="2"/>
                  </a:lnTo>
                  <a:lnTo>
                    <a:pt x="2" y="2"/>
                  </a:lnTo>
                  <a:lnTo>
                    <a:pt x="2" y="2"/>
                  </a:lnTo>
                  <a:lnTo>
                    <a:pt x="2" y="2"/>
                  </a:lnTo>
                  <a:lnTo>
                    <a:pt x="2" y="2"/>
                  </a:lnTo>
                  <a:lnTo>
                    <a:pt x="4" y="2"/>
                  </a:lnTo>
                  <a:lnTo>
                    <a:pt x="4" y="2"/>
                  </a:lnTo>
                  <a:lnTo>
                    <a:pt x="4" y="2"/>
                  </a:lnTo>
                  <a:lnTo>
                    <a:pt x="4" y="2"/>
                  </a:lnTo>
                  <a:lnTo>
                    <a:pt x="6" y="2"/>
                  </a:lnTo>
                  <a:lnTo>
                    <a:pt x="6" y="2"/>
                  </a:lnTo>
                  <a:lnTo>
                    <a:pt x="6" y="2"/>
                  </a:lnTo>
                  <a:lnTo>
                    <a:pt x="6" y="2"/>
                  </a:lnTo>
                  <a:lnTo>
                    <a:pt x="6" y="4"/>
                  </a:lnTo>
                  <a:lnTo>
                    <a:pt x="6" y="4"/>
                  </a:lnTo>
                  <a:lnTo>
                    <a:pt x="6" y="4"/>
                  </a:lnTo>
                  <a:lnTo>
                    <a:pt x="6" y="4"/>
                  </a:lnTo>
                  <a:lnTo>
                    <a:pt x="8" y="4"/>
                  </a:lnTo>
                  <a:lnTo>
                    <a:pt x="8" y="4"/>
                  </a:lnTo>
                  <a:lnTo>
                    <a:pt x="8" y="4"/>
                  </a:lnTo>
                  <a:lnTo>
                    <a:pt x="8" y="6"/>
                  </a:lnTo>
                  <a:lnTo>
                    <a:pt x="8" y="6"/>
                  </a:lnTo>
                  <a:lnTo>
                    <a:pt x="10" y="6"/>
                  </a:lnTo>
                  <a:lnTo>
                    <a:pt x="6" y="6"/>
                  </a:lnTo>
                  <a:lnTo>
                    <a:pt x="6" y="6"/>
                  </a:lnTo>
                  <a:lnTo>
                    <a:pt x="6" y="6"/>
                  </a:lnTo>
                  <a:lnTo>
                    <a:pt x="4" y="8"/>
                  </a:lnTo>
                  <a:lnTo>
                    <a:pt x="4" y="8"/>
                  </a:lnTo>
                  <a:lnTo>
                    <a:pt x="2" y="6"/>
                  </a:lnTo>
                  <a:lnTo>
                    <a:pt x="2" y="6"/>
                  </a:lnTo>
                  <a:lnTo>
                    <a:pt x="2" y="6"/>
                  </a:lnTo>
                  <a:lnTo>
                    <a:pt x="2" y="4"/>
                  </a:lnTo>
                  <a:lnTo>
                    <a:pt x="2" y="4"/>
                  </a:lnTo>
                  <a:lnTo>
                    <a:pt x="2" y="4"/>
                  </a:lnTo>
                  <a:lnTo>
                    <a:pt x="2" y="4"/>
                  </a:lnTo>
                  <a:lnTo>
                    <a:pt x="2" y="4"/>
                  </a:lnTo>
                  <a:lnTo>
                    <a:pt x="2" y="4"/>
                  </a:lnTo>
                  <a:lnTo>
                    <a:pt x="2" y="2"/>
                  </a:lnTo>
                  <a:lnTo>
                    <a:pt x="2" y="2"/>
                  </a:lnTo>
                  <a:lnTo>
                    <a:pt x="2" y="2"/>
                  </a:lnTo>
                  <a:lnTo>
                    <a:pt x="0" y="2"/>
                  </a:lnTo>
                  <a:lnTo>
                    <a:pt x="0" y="2"/>
                  </a:lnTo>
                  <a:lnTo>
                    <a:pt x="0" y="2"/>
                  </a:lnTo>
                  <a:lnTo>
                    <a:pt x="0" y="2"/>
                  </a:lnTo>
                  <a:lnTo>
                    <a:pt x="0" y="2"/>
                  </a:lnTo>
                  <a:lnTo>
                    <a:pt x="0" y="0"/>
                  </a:lnTo>
                  <a:lnTo>
                    <a:pt x="2" y="2"/>
                  </a:lnTo>
                  <a:lnTo>
                    <a:pt x="2" y="2"/>
                  </a:lnTo>
                  <a:lnTo>
                    <a:pt x="2" y="2"/>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 name="Freeform 103"/>
            <p:cNvSpPr>
              <a:spLocks noEditPoints="1"/>
            </p:cNvSpPr>
            <p:nvPr/>
          </p:nvSpPr>
          <p:spPr bwMode="auto">
            <a:xfrm>
              <a:off x="2771775" y="4408488"/>
              <a:ext cx="158750" cy="95250"/>
            </a:xfrm>
            <a:custGeom>
              <a:avLst/>
              <a:gdLst>
                <a:gd name="T0" fmla="*/ 29 w 100"/>
                <a:gd name="T1" fmla="*/ 54 h 60"/>
                <a:gd name="T2" fmla="*/ 61 w 100"/>
                <a:gd name="T3" fmla="*/ 12 h 60"/>
                <a:gd name="T4" fmla="*/ 71 w 100"/>
                <a:gd name="T5" fmla="*/ 10 h 60"/>
                <a:gd name="T6" fmla="*/ 77 w 100"/>
                <a:gd name="T7" fmla="*/ 12 h 60"/>
                <a:gd name="T8" fmla="*/ 75 w 100"/>
                <a:gd name="T9" fmla="*/ 12 h 60"/>
                <a:gd name="T10" fmla="*/ 84 w 100"/>
                <a:gd name="T11" fmla="*/ 16 h 60"/>
                <a:gd name="T12" fmla="*/ 88 w 100"/>
                <a:gd name="T13" fmla="*/ 19 h 60"/>
                <a:gd name="T14" fmla="*/ 84 w 100"/>
                <a:gd name="T15" fmla="*/ 17 h 60"/>
                <a:gd name="T16" fmla="*/ 88 w 100"/>
                <a:gd name="T17" fmla="*/ 19 h 60"/>
                <a:gd name="T18" fmla="*/ 88 w 100"/>
                <a:gd name="T19" fmla="*/ 21 h 60"/>
                <a:gd name="T20" fmla="*/ 90 w 100"/>
                <a:gd name="T21" fmla="*/ 21 h 60"/>
                <a:gd name="T22" fmla="*/ 92 w 100"/>
                <a:gd name="T23" fmla="*/ 23 h 60"/>
                <a:gd name="T24" fmla="*/ 92 w 100"/>
                <a:gd name="T25" fmla="*/ 21 h 60"/>
                <a:gd name="T26" fmla="*/ 96 w 100"/>
                <a:gd name="T27" fmla="*/ 21 h 60"/>
                <a:gd name="T28" fmla="*/ 96 w 100"/>
                <a:gd name="T29" fmla="*/ 25 h 60"/>
                <a:gd name="T30" fmla="*/ 92 w 100"/>
                <a:gd name="T31" fmla="*/ 27 h 60"/>
                <a:gd name="T32" fmla="*/ 88 w 100"/>
                <a:gd name="T33" fmla="*/ 29 h 60"/>
                <a:gd name="T34" fmla="*/ 82 w 100"/>
                <a:gd name="T35" fmla="*/ 29 h 60"/>
                <a:gd name="T36" fmla="*/ 79 w 100"/>
                <a:gd name="T37" fmla="*/ 33 h 60"/>
                <a:gd name="T38" fmla="*/ 73 w 100"/>
                <a:gd name="T39" fmla="*/ 29 h 60"/>
                <a:gd name="T40" fmla="*/ 67 w 100"/>
                <a:gd name="T41" fmla="*/ 33 h 60"/>
                <a:gd name="T42" fmla="*/ 63 w 100"/>
                <a:gd name="T43" fmla="*/ 39 h 60"/>
                <a:gd name="T44" fmla="*/ 57 w 100"/>
                <a:gd name="T45" fmla="*/ 44 h 60"/>
                <a:gd name="T46" fmla="*/ 52 w 100"/>
                <a:gd name="T47" fmla="*/ 42 h 60"/>
                <a:gd name="T48" fmla="*/ 44 w 100"/>
                <a:gd name="T49" fmla="*/ 46 h 60"/>
                <a:gd name="T50" fmla="*/ 42 w 100"/>
                <a:gd name="T51" fmla="*/ 54 h 60"/>
                <a:gd name="T52" fmla="*/ 38 w 100"/>
                <a:gd name="T53" fmla="*/ 58 h 60"/>
                <a:gd name="T54" fmla="*/ 32 w 100"/>
                <a:gd name="T55" fmla="*/ 58 h 60"/>
                <a:gd name="T56" fmla="*/ 31 w 100"/>
                <a:gd name="T57" fmla="*/ 54 h 60"/>
                <a:gd name="T58" fmla="*/ 29 w 100"/>
                <a:gd name="T59" fmla="*/ 50 h 60"/>
                <a:gd name="T60" fmla="*/ 25 w 100"/>
                <a:gd name="T61" fmla="*/ 50 h 60"/>
                <a:gd name="T62" fmla="*/ 23 w 100"/>
                <a:gd name="T63" fmla="*/ 44 h 60"/>
                <a:gd name="T64" fmla="*/ 17 w 100"/>
                <a:gd name="T65" fmla="*/ 44 h 60"/>
                <a:gd name="T66" fmla="*/ 13 w 100"/>
                <a:gd name="T67" fmla="*/ 42 h 60"/>
                <a:gd name="T68" fmla="*/ 6 w 100"/>
                <a:gd name="T69" fmla="*/ 39 h 60"/>
                <a:gd name="T70" fmla="*/ 4 w 100"/>
                <a:gd name="T71" fmla="*/ 35 h 60"/>
                <a:gd name="T72" fmla="*/ 2 w 100"/>
                <a:gd name="T73" fmla="*/ 35 h 60"/>
                <a:gd name="T74" fmla="*/ 2 w 100"/>
                <a:gd name="T75" fmla="*/ 29 h 60"/>
                <a:gd name="T76" fmla="*/ 6 w 100"/>
                <a:gd name="T77" fmla="*/ 23 h 60"/>
                <a:gd name="T78" fmla="*/ 15 w 100"/>
                <a:gd name="T79" fmla="*/ 17 h 60"/>
                <a:gd name="T80" fmla="*/ 21 w 100"/>
                <a:gd name="T81" fmla="*/ 14 h 60"/>
                <a:gd name="T82" fmla="*/ 27 w 100"/>
                <a:gd name="T83" fmla="*/ 12 h 60"/>
                <a:gd name="T84" fmla="*/ 31 w 100"/>
                <a:gd name="T85" fmla="*/ 12 h 60"/>
                <a:gd name="T86" fmla="*/ 36 w 100"/>
                <a:gd name="T87" fmla="*/ 12 h 60"/>
                <a:gd name="T88" fmla="*/ 42 w 100"/>
                <a:gd name="T89" fmla="*/ 12 h 60"/>
                <a:gd name="T90" fmla="*/ 54 w 100"/>
                <a:gd name="T91" fmla="*/ 12 h 60"/>
                <a:gd name="T92" fmla="*/ 55 w 100"/>
                <a:gd name="T93" fmla="*/ 10 h 60"/>
                <a:gd name="T94" fmla="*/ 40 w 100"/>
                <a:gd name="T95" fmla="*/ 8 h 60"/>
                <a:gd name="T96" fmla="*/ 44 w 100"/>
                <a:gd name="T97" fmla="*/ 4 h 60"/>
                <a:gd name="T98" fmla="*/ 52 w 100"/>
                <a:gd name="T99" fmla="*/ 2 h 60"/>
                <a:gd name="T100" fmla="*/ 55 w 100"/>
                <a:gd name="T101"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0" h="60">
                  <a:moveTo>
                    <a:pt x="29" y="54"/>
                  </a:moveTo>
                  <a:lnTo>
                    <a:pt x="27" y="54"/>
                  </a:lnTo>
                  <a:lnTo>
                    <a:pt x="29" y="54"/>
                  </a:lnTo>
                  <a:close/>
                  <a:moveTo>
                    <a:pt x="29" y="52"/>
                  </a:moveTo>
                  <a:lnTo>
                    <a:pt x="29" y="54"/>
                  </a:lnTo>
                  <a:lnTo>
                    <a:pt x="27" y="54"/>
                  </a:lnTo>
                  <a:lnTo>
                    <a:pt x="27" y="52"/>
                  </a:lnTo>
                  <a:lnTo>
                    <a:pt x="29" y="52"/>
                  </a:lnTo>
                  <a:close/>
                  <a:moveTo>
                    <a:pt x="59" y="10"/>
                  </a:moveTo>
                  <a:lnTo>
                    <a:pt x="61" y="12"/>
                  </a:lnTo>
                  <a:lnTo>
                    <a:pt x="63" y="12"/>
                  </a:lnTo>
                  <a:lnTo>
                    <a:pt x="65" y="12"/>
                  </a:lnTo>
                  <a:lnTo>
                    <a:pt x="67" y="10"/>
                  </a:lnTo>
                  <a:lnTo>
                    <a:pt x="69" y="10"/>
                  </a:lnTo>
                  <a:lnTo>
                    <a:pt x="71" y="10"/>
                  </a:lnTo>
                  <a:lnTo>
                    <a:pt x="73" y="10"/>
                  </a:lnTo>
                  <a:lnTo>
                    <a:pt x="75" y="12"/>
                  </a:lnTo>
                  <a:lnTo>
                    <a:pt x="75" y="14"/>
                  </a:lnTo>
                  <a:lnTo>
                    <a:pt x="77" y="14"/>
                  </a:lnTo>
                  <a:lnTo>
                    <a:pt x="77" y="12"/>
                  </a:lnTo>
                  <a:lnTo>
                    <a:pt x="77" y="14"/>
                  </a:lnTo>
                  <a:lnTo>
                    <a:pt x="79" y="14"/>
                  </a:lnTo>
                  <a:lnTo>
                    <a:pt x="79" y="12"/>
                  </a:lnTo>
                  <a:lnTo>
                    <a:pt x="77" y="12"/>
                  </a:lnTo>
                  <a:lnTo>
                    <a:pt x="75" y="12"/>
                  </a:lnTo>
                  <a:lnTo>
                    <a:pt x="77" y="12"/>
                  </a:lnTo>
                  <a:lnTo>
                    <a:pt x="79" y="12"/>
                  </a:lnTo>
                  <a:lnTo>
                    <a:pt x="80" y="12"/>
                  </a:lnTo>
                  <a:lnTo>
                    <a:pt x="82" y="14"/>
                  </a:lnTo>
                  <a:lnTo>
                    <a:pt x="84" y="16"/>
                  </a:lnTo>
                  <a:lnTo>
                    <a:pt x="86" y="17"/>
                  </a:lnTo>
                  <a:lnTo>
                    <a:pt x="88" y="17"/>
                  </a:lnTo>
                  <a:lnTo>
                    <a:pt x="88" y="19"/>
                  </a:lnTo>
                  <a:lnTo>
                    <a:pt x="90" y="19"/>
                  </a:lnTo>
                  <a:lnTo>
                    <a:pt x="88" y="19"/>
                  </a:lnTo>
                  <a:lnTo>
                    <a:pt x="88" y="17"/>
                  </a:lnTo>
                  <a:lnTo>
                    <a:pt x="86" y="17"/>
                  </a:lnTo>
                  <a:lnTo>
                    <a:pt x="84" y="17"/>
                  </a:lnTo>
                  <a:lnTo>
                    <a:pt x="82" y="17"/>
                  </a:lnTo>
                  <a:lnTo>
                    <a:pt x="84" y="17"/>
                  </a:lnTo>
                  <a:lnTo>
                    <a:pt x="84" y="19"/>
                  </a:lnTo>
                  <a:lnTo>
                    <a:pt x="86" y="19"/>
                  </a:lnTo>
                  <a:lnTo>
                    <a:pt x="86" y="21"/>
                  </a:lnTo>
                  <a:lnTo>
                    <a:pt x="88" y="21"/>
                  </a:lnTo>
                  <a:lnTo>
                    <a:pt x="88" y="19"/>
                  </a:lnTo>
                  <a:lnTo>
                    <a:pt x="86" y="19"/>
                  </a:lnTo>
                  <a:lnTo>
                    <a:pt x="84" y="19"/>
                  </a:lnTo>
                  <a:lnTo>
                    <a:pt x="86" y="19"/>
                  </a:lnTo>
                  <a:lnTo>
                    <a:pt x="88" y="19"/>
                  </a:lnTo>
                  <a:lnTo>
                    <a:pt x="88" y="21"/>
                  </a:lnTo>
                  <a:lnTo>
                    <a:pt x="90" y="21"/>
                  </a:lnTo>
                  <a:lnTo>
                    <a:pt x="90" y="23"/>
                  </a:lnTo>
                  <a:lnTo>
                    <a:pt x="90" y="21"/>
                  </a:lnTo>
                  <a:lnTo>
                    <a:pt x="90" y="23"/>
                  </a:lnTo>
                  <a:lnTo>
                    <a:pt x="90" y="21"/>
                  </a:lnTo>
                  <a:lnTo>
                    <a:pt x="92" y="21"/>
                  </a:lnTo>
                  <a:lnTo>
                    <a:pt x="94" y="21"/>
                  </a:lnTo>
                  <a:lnTo>
                    <a:pt x="92" y="23"/>
                  </a:lnTo>
                  <a:lnTo>
                    <a:pt x="92" y="21"/>
                  </a:lnTo>
                  <a:lnTo>
                    <a:pt x="92" y="23"/>
                  </a:lnTo>
                  <a:lnTo>
                    <a:pt x="92" y="21"/>
                  </a:lnTo>
                  <a:lnTo>
                    <a:pt x="92" y="23"/>
                  </a:lnTo>
                  <a:lnTo>
                    <a:pt x="94" y="23"/>
                  </a:lnTo>
                  <a:lnTo>
                    <a:pt x="94" y="21"/>
                  </a:lnTo>
                  <a:lnTo>
                    <a:pt x="92" y="21"/>
                  </a:lnTo>
                  <a:lnTo>
                    <a:pt x="92" y="19"/>
                  </a:lnTo>
                  <a:lnTo>
                    <a:pt x="90" y="19"/>
                  </a:lnTo>
                  <a:lnTo>
                    <a:pt x="92" y="19"/>
                  </a:lnTo>
                  <a:lnTo>
                    <a:pt x="92" y="21"/>
                  </a:lnTo>
                  <a:lnTo>
                    <a:pt x="96" y="21"/>
                  </a:lnTo>
                  <a:lnTo>
                    <a:pt x="96" y="23"/>
                  </a:lnTo>
                  <a:lnTo>
                    <a:pt x="98" y="25"/>
                  </a:lnTo>
                  <a:lnTo>
                    <a:pt x="100" y="25"/>
                  </a:lnTo>
                  <a:lnTo>
                    <a:pt x="98" y="25"/>
                  </a:lnTo>
                  <a:lnTo>
                    <a:pt x="96" y="25"/>
                  </a:lnTo>
                  <a:lnTo>
                    <a:pt x="94" y="25"/>
                  </a:lnTo>
                  <a:lnTo>
                    <a:pt x="94" y="27"/>
                  </a:lnTo>
                  <a:lnTo>
                    <a:pt x="94" y="25"/>
                  </a:lnTo>
                  <a:lnTo>
                    <a:pt x="94" y="27"/>
                  </a:lnTo>
                  <a:lnTo>
                    <a:pt x="92" y="27"/>
                  </a:lnTo>
                  <a:lnTo>
                    <a:pt x="94" y="27"/>
                  </a:lnTo>
                  <a:lnTo>
                    <a:pt x="92" y="27"/>
                  </a:lnTo>
                  <a:lnTo>
                    <a:pt x="90" y="27"/>
                  </a:lnTo>
                  <a:lnTo>
                    <a:pt x="90" y="29"/>
                  </a:lnTo>
                  <a:lnTo>
                    <a:pt x="88" y="29"/>
                  </a:lnTo>
                  <a:lnTo>
                    <a:pt x="86" y="29"/>
                  </a:lnTo>
                  <a:lnTo>
                    <a:pt x="84" y="29"/>
                  </a:lnTo>
                  <a:lnTo>
                    <a:pt x="84" y="31"/>
                  </a:lnTo>
                  <a:lnTo>
                    <a:pt x="82" y="31"/>
                  </a:lnTo>
                  <a:lnTo>
                    <a:pt x="82" y="29"/>
                  </a:lnTo>
                  <a:lnTo>
                    <a:pt x="80" y="29"/>
                  </a:lnTo>
                  <a:lnTo>
                    <a:pt x="82" y="31"/>
                  </a:lnTo>
                  <a:lnTo>
                    <a:pt x="80" y="31"/>
                  </a:lnTo>
                  <a:lnTo>
                    <a:pt x="79" y="31"/>
                  </a:lnTo>
                  <a:lnTo>
                    <a:pt x="79" y="33"/>
                  </a:lnTo>
                  <a:lnTo>
                    <a:pt x="79" y="31"/>
                  </a:lnTo>
                  <a:lnTo>
                    <a:pt x="77" y="31"/>
                  </a:lnTo>
                  <a:lnTo>
                    <a:pt x="75" y="31"/>
                  </a:lnTo>
                  <a:lnTo>
                    <a:pt x="75" y="29"/>
                  </a:lnTo>
                  <a:lnTo>
                    <a:pt x="73" y="29"/>
                  </a:lnTo>
                  <a:lnTo>
                    <a:pt x="71" y="29"/>
                  </a:lnTo>
                  <a:lnTo>
                    <a:pt x="69" y="29"/>
                  </a:lnTo>
                  <a:lnTo>
                    <a:pt x="69" y="31"/>
                  </a:lnTo>
                  <a:lnTo>
                    <a:pt x="69" y="33"/>
                  </a:lnTo>
                  <a:lnTo>
                    <a:pt x="67" y="33"/>
                  </a:lnTo>
                  <a:lnTo>
                    <a:pt x="67" y="35"/>
                  </a:lnTo>
                  <a:lnTo>
                    <a:pt x="67" y="37"/>
                  </a:lnTo>
                  <a:lnTo>
                    <a:pt x="65" y="37"/>
                  </a:lnTo>
                  <a:lnTo>
                    <a:pt x="65" y="39"/>
                  </a:lnTo>
                  <a:lnTo>
                    <a:pt x="63" y="39"/>
                  </a:lnTo>
                  <a:lnTo>
                    <a:pt x="63" y="40"/>
                  </a:lnTo>
                  <a:lnTo>
                    <a:pt x="61" y="40"/>
                  </a:lnTo>
                  <a:lnTo>
                    <a:pt x="59" y="42"/>
                  </a:lnTo>
                  <a:lnTo>
                    <a:pt x="57" y="42"/>
                  </a:lnTo>
                  <a:lnTo>
                    <a:pt x="57" y="44"/>
                  </a:lnTo>
                  <a:lnTo>
                    <a:pt x="55" y="44"/>
                  </a:lnTo>
                  <a:lnTo>
                    <a:pt x="54" y="42"/>
                  </a:lnTo>
                  <a:lnTo>
                    <a:pt x="54" y="40"/>
                  </a:lnTo>
                  <a:lnTo>
                    <a:pt x="52" y="40"/>
                  </a:lnTo>
                  <a:lnTo>
                    <a:pt x="52" y="42"/>
                  </a:lnTo>
                  <a:lnTo>
                    <a:pt x="50" y="44"/>
                  </a:lnTo>
                  <a:lnTo>
                    <a:pt x="50" y="46"/>
                  </a:lnTo>
                  <a:lnTo>
                    <a:pt x="48" y="46"/>
                  </a:lnTo>
                  <a:lnTo>
                    <a:pt x="46" y="46"/>
                  </a:lnTo>
                  <a:lnTo>
                    <a:pt x="44" y="46"/>
                  </a:lnTo>
                  <a:lnTo>
                    <a:pt x="42" y="46"/>
                  </a:lnTo>
                  <a:lnTo>
                    <a:pt x="42" y="48"/>
                  </a:lnTo>
                  <a:lnTo>
                    <a:pt x="42" y="50"/>
                  </a:lnTo>
                  <a:lnTo>
                    <a:pt x="42" y="52"/>
                  </a:lnTo>
                  <a:lnTo>
                    <a:pt x="42" y="54"/>
                  </a:lnTo>
                  <a:lnTo>
                    <a:pt x="40" y="54"/>
                  </a:lnTo>
                  <a:lnTo>
                    <a:pt x="38" y="56"/>
                  </a:lnTo>
                  <a:lnTo>
                    <a:pt x="38" y="58"/>
                  </a:lnTo>
                  <a:lnTo>
                    <a:pt x="40" y="58"/>
                  </a:lnTo>
                  <a:lnTo>
                    <a:pt x="38" y="58"/>
                  </a:lnTo>
                  <a:lnTo>
                    <a:pt x="38" y="60"/>
                  </a:lnTo>
                  <a:lnTo>
                    <a:pt x="36" y="60"/>
                  </a:lnTo>
                  <a:lnTo>
                    <a:pt x="36" y="58"/>
                  </a:lnTo>
                  <a:lnTo>
                    <a:pt x="32" y="60"/>
                  </a:lnTo>
                  <a:lnTo>
                    <a:pt x="32" y="58"/>
                  </a:lnTo>
                  <a:lnTo>
                    <a:pt x="34" y="58"/>
                  </a:lnTo>
                  <a:lnTo>
                    <a:pt x="32" y="58"/>
                  </a:lnTo>
                  <a:lnTo>
                    <a:pt x="32" y="56"/>
                  </a:lnTo>
                  <a:lnTo>
                    <a:pt x="31" y="56"/>
                  </a:lnTo>
                  <a:lnTo>
                    <a:pt x="31" y="54"/>
                  </a:lnTo>
                  <a:lnTo>
                    <a:pt x="31" y="52"/>
                  </a:lnTo>
                  <a:lnTo>
                    <a:pt x="32" y="52"/>
                  </a:lnTo>
                  <a:lnTo>
                    <a:pt x="31" y="52"/>
                  </a:lnTo>
                  <a:lnTo>
                    <a:pt x="29" y="52"/>
                  </a:lnTo>
                  <a:lnTo>
                    <a:pt x="29" y="50"/>
                  </a:lnTo>
                  <a:lnTo>
                    <a:pt x="27" y="52"/>
                  </a:lnTo>
                  <a:lnTo>
                    <a:pt x="25" y="52"/>
                  </a:lnTo>
                  <a:lnTo>
                    <a:pt x="27" y="52"/>
                  </a:lnTo>
                  <a:lnTo>
                    <a:pt x="27" y="50"/>
                  </a:lnTo>
                  <a:lnTo>
                    <a:pt x="25" y="50"/>
                  </a:lnTo>
                  <a:lnTo>
                    <a:pt x="27" y="48"/>
                  </a:lnTo>
                  <a:lnTo>
                    <a:pt x="27" y="46"/>
                  </a:lnTo>
                  <a:lnTo>
                    <a:pt x="27" y="44"/>
                  </a:lnTo>
                  <a:lnTo>
                    <a:pt x="25" y="44"/>
                  </a:lnTo>
                  <a:lnTo>
                    <a:pt x="23" y="44"/>
                  </a:lnTo>
                  <a:lnTo>
                    <a:pt x="21" y="44"/>
                  </a:lnTo>
                  <a:lnTo>
                    <a:pt x="21" y="42"/>
                  </a:lnTo>
                  <a:lnTo>
                    <a:pt x="19" y="42"/>
                  </a:lnTo>
                  <a:lnTo>
                    <a:pt x="17" y="42"/>
                  </a:lnTo>
                  <a:lnTo>
                    <a:pt x="17" y="44"/>
                  </a:lnTo>
                  <a:lnTo>
                    <a:pt x="15" y="44"/>
                  </a:lnTo>
                  <a:lnTo>
                    <a:pt x="13" y="44"/>
                  </a:lnTo>
                  <a:lnTo>
                    <a:pt x="15" y="44"/>
                  </a:lnTo>
                  <a:lnTo>
                    <a:pt x="13" y="44"/>
                  </a:lnTo>
                  <a:lnTo>
                    <a:pt x="13" y="42"/>
                  </a:lnTo>
                  <a:lnTo>
                    <a:pt x="11" y="42"/>
                  </a:lnTo>
                  <a:lnTo>
                    <a:pt x="11" y="40"/>
                  </a:lnTo>
                  <a:lnTo>
                    <a:pt x="9" y="40"/>
                  </a:lnTo>
                  <a:lnTo>
                    <a:pt x="7" y="39"/>
                  </a:lnTo>
                  <a:lnTo>
                    <a:pt x="6" y="39"/>
                  </a:lnTo>
                  <a:lnTo>
                    <a:pt x="6" y="37"/>
                  </a:lnTo>
                  <a:lnTo>
                    <a:pt x="4" y="37"/>
                  </a:lnTo>
                  <a:lnTo>
                    <a:pt x="6" y="37"/>
                  </a:lnTo>
                  <a:lnTo>
                    <a:pt x="4" y="37"/>
                  </a:lnTo>
                  <a:lnTo>
                    <a:pt x="4" y="35"/>
                  </a:lnTo>
                  <a:lnTo>
                    <a:pt x="4" y="37"/>
                  </a:lnTo>
                  <a:lnTo>
                    <a:pt x="2" y="37"/>
                  </a:lnTo>
                  <a:lnTo>
                    <a:pt x="2" y="35"/>
                  </a:lnTo>
                  <a:lnTo>
                    <a:pt x="0" y="35"/>
                  </a:lnTo>
                  <a:lnTo>
                    <a:pt x="2" y="35"/>
                  </a:lnTo>
                  <a:lnTo>
                    <a:pt x="2" y="33"/>
                  </a:lnTo>
                  <a:lnTo>
                    <a:pt x="4" y="33"/>
                  </a:lnTo>
                  <a:lnTo>
                    <a:pt x="4" y="31"/>
                  </a:lnTo>
                  <a:lnTo>
                    <a:pt x="4" y="29"/>
                  </a:lnTo>
                  <a:lnTo>
                    <a:pt x="2" y="29"/>
                  </a:lnTo>
                  <a:lnTo>
                    <a:pt x="2" y="27"/>
                  </a:lnTo>
                  <a:lnTo>
                    <a:pt x="4" y="27"/>
                  </a:lnTo>
                  <a:lnTo>
                    <a:pt x="4" y="25"/>
                  </a:lnTo>
                  <a:lnTo>
                    <a:pt x="4" y="23"/>
                  </a:lnTo>
                  <a:lnTo>
                    <a:pt x="6" y="23"/>
                  </a:lnTo>
                  <a:lnTo>
                    <a:pt x="9" y="21"/>
                  </a:lnTo>
                  <a:lnTo>
                    <a:pt x="11" y="19"/>
                  </a:lnTo>
                  <a:lnTo>
                    <a:pt x="13" y="19"/>
                  </a:lnTo>
                  <a:lnTo>
                    <a:pt x="13" y="17"/>
                  </a:lnTo>
                  <a:lnTo>
                    <a:pt x="15" y="17"/>
                  </a:lnTo>
                  <a:lnTo>
                    <a:pt x="15" y="16"/>
                  </a:lnTo>
                  <a:lnTo>
                    <a:pt x="17" y="16"/>
                  </a:lnTo>
                  <a:lnTo>
                    <a:pt x="17" y="14"/>
                  </a:lnTo>
                  <a:lnTo>
                    <a:pt x="19" y="14"/>
                  </a:lnTo>
                  <a:lnTo>
                    <a:pt x="21" y="14"/>
                  </a:lnTo>
                  <a:lnTo>
                    <a:pt x="21" y="12"/>
                  </a:lnTo>
                  <a:lnTo>
                    <a:pt x="23" y="14"/>
                  </a:lnTo>
                  <a:lnTo>
                    <a:pt x="23" y="12"/>
                  </a:lnTo>
                  <a:lnTo>
                    <a:pt x="25" y="12"/>
                  </a:lnTo>
                  <a:lnTo>
                    <a:pt x="27" y="12"/>
                  </a:lnTo>
                  <a:lnTo>
                    <a:pt x="27" y="10"/>
                  </a:lnTo>
                  <a:lnTo>
                    <a:pt x="29" y="12"/>
                  </a:lnTo>
                  <a:lnTo>
                    <a:pt x="29" y="10"/>
                  </a:lnTo>
                  <a:lnTo>
                    <a:pt x="29" y="12"/>
                  </a:lnTo>
                  <a:lnTo>
                    <a:pt x="31" y="12"/>
                  </a:lnTo>
                  <a:lnTo>
                    <a:pt x="31" y="14"/>
                  </a:lnTo>
                  <a:lnTo>
                    <a:pt x="31" y="12"/>
                  </a:lnTo>
                  <a:lnTo>
                    <a:pt x="32" y="12"/>
                  </a:lnTo>
                  <a:lnTo>
                    <a:pt x="34" y="12"/>
                  </a:lnTo>
                  <a:lnTo>
                    <a:pt x="36" y="12"/>
                  </a:lnTo>
                  <a:lnTo>
                    <a:pt x="36" y="14"/>
                  </a:lnTo>
                  <a:lnTo>
                    <a:pt x="38" y="14"/>
                  </a:lnTo>
                  <a:lnTo>
                    <a:pt x="40" y="14"/>
                  </a:lnTo>
                  <a:lnTo>
                    <a:pt x="42" y="14"/>
                  </a:lnTo>
                  <a:lnTo>
                    <a:pt x="42" y="12"/>
                  </a:lnTo>
                  <a:lnTo>
                    <a:pt x="46" y="12"/>
                  </a:lnTo>
                  <a:lnTo>
                    <a:pt x="48" y="14"/>
                  </a:lnTo>
                  <a:lnTo>
                    <a:pt x="50" y="12"/>
                  </a:lnTo>
                  <a:lnTo>
                    <a:pt x="52" y="12"/>
                  </a:lnTo>
                  <a:lnTo>
                    <a:pt x="54" y="12"/>
                  </a:lnTo>
                  <a:lnTo>
                    <a:pt x="54" y="10"/>
                  </a:lnTo>
                  <a:lnTo>
                    <a:pt x="55" y="10"/>
                  </a:lnTo>
                  <a:lnTo>
                    <a:pt x="54" y="10"/>
                  </a:lnTo>
                  <a:lnTo>
                    <a:pt x="54" y="8"/>
                  </a:lnTo>
                  <a:lnTo>
                    <a:pt x="55" y="10"/>
                  </a:lnTo>
                  <a:lnTo>
                    <a:pt x="57" y="10"/>
                  </a:lnTo>
                  <a:lnTo>
                    <a:pt x="59" y="10"/>
                  </a:lnTo>
                  <a:close/>
                  <a:moveTo>
                    <a:pt x="40" y="8"/>
                  </a:moveTo>
                  <a:lnTo>
                    <a:pt x="38" y="8"/>
                  </a:lnTo>
                  <a:lnTo>
                    <a:pt x="40" y="8"/>
                  </a:lnTo>
                  <a:close/>
                  <a:moveTo>
                    <a:pt x="50" y="2"/>
                  </a:moveTo>
                  <a:lnTo>
                    <a:pt x="48" y="2"/>
                  </a:lnTo>
                  <a:lnTo>
                    <a:pt x="48" y="4"/>
                  </a:lnTo>
                  <a:lnTo>
                    <a:pt x="46" y="4"/>
                  </a:lnTo>
                  <a:lnTo>
                    <a:pt x="44" y="4"/>
                  </a:lnTo>
                  <a:lnTo>
                    <a:pt x="46" y="4"/>
                  </a:lnTo>
                  <a:lnTo>
                    <a:pt x="46" y="2"/>
                  </a:lnTo>
                  <a:lnTo>
                    <a:pt x="48" y="2"/>
                  </a:lnTo>
                  <a:lnTo>
                    <a:pt x="50" y="2"/>
                  </a:lnTo>
                  <a:lnTo>
                    <a:pt x="52" y="2"/>
                  </a:lnTo>
                  <a:lnTo>
                    <a:pt x="50" y="2"/>
                  </a:lnTo>
                  <a:close/>
                  <a:moveTo>
                    <a:pt x="55" y="2"/>
                  </a:moveTo>
                  <a:lnTo>
                    <a:pt x="55" y="0"/>
                  </a:lnTo>
                  <a:lnTo>
                    <a:pt x="57" y="0"/>
                  </a:lnTo>
                  <a:lnTo>
                    <a:pt x="55" y="0"/>
                  </a:lnTo>
                  <a:lnTo>
                    <a:pt x="5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 name="Freeform 104"/>
            <p:cNvSpPr>
              <a:spLocks noEditPoints="1"/>
            </p:cNvSpPr>
            <p:nvPr/>
          </p:nvSpPr>
          <p:spPr bwMode="auto">
            <a:xfrm>
              <a:off x="5372100" y="3500438"/>
              <a:ext cx="149225" cy="146050"/>
            </a:xfrm>
            <a:custGeom>
              <a:avLst/>
              <a:gdLst>
                <a:gd name="T0" fmla="*/ 65 w 94"/>
                <a:gd name="T1" fmla="*/ 85 h 92"/>
                <a:gd name="T2" fmla="*/ 53 w 94"/>
                <a:gd name="T3" fmla="*/ 81 h 92"/>
                <a:gd name="T4" fmla="*/ 50 w 94"/>
                <a:gd name="T5" fmla="*/ 81 h 92"/>
                <a:gd name="T6" fmla="*/ 63 w 94"/>
                <a:gd name="T7" fmla="*/ 83 h 92"/>
                <a:gd name="T8" fmla="*/ 71 w 94"/>
                <a:gd name="T9" fmla="*/ 87 h 92"/>
                <a:gd name="T10" fmla="*/ 74 w 94"/>
                <a:gd name="T11" fmla="*/ 88 h 92"/>
                <a:gd name="T12" fmla="*/ 65 w 94"/>
                <a:gd name="T13" fmla="*/ 83 h 92"/>
                <a:gd name="T14" fmla="*/ 44 w 94"/>
                <a:gd name="T15" fmla="*/ 79 h 92"/>
                <a:gd name="T16" fmla="*/ 55 w 94"/>
                <a:gd name="T17" fmla="*/ 77 h 92"/>
                <a:gd name="T18" fmla="*/ 53 w 94"/>
                <a:gd name="T19" fmla="*/ 73 h 92"/>
                <a:gd name="T20" fmla="*/ 50 w 94"/>
                <a:gd name="T21" fmla="*/ 71 h 92"/>
                <a:gd name="T22" fmla="*/ 46 w 94"/>
                <a:gd name="T23" fmla="*/ 69 h 92"/>
                <a:gd name="T24" fmla="*/ 26 w 94"/>
                <a:gd name="T25" fmla="*/ 62 h 92"/>
                <a:gd name="T26" fmla="*/ 30 w 94"/>
                <a:gd name="T27" fmla="*/ 60 h 92"/>
                <a:gd name="T28" fmla="*/ 21 w 94"/>
                <a:gd name="T29" fmla="*/ 54 h 92"/>
                <a:gd name="T30" fmla="*/ 26 w 94"/>
                <a:gd name="T31" fmla="*/ 60 h 92"/>
                <a:gd name="T32" fmla="*/ 23 w 94"/>
                <a:gd name="T33" fmla="*/ 56 h 92"/>
                <a:gd name="T34" fmla="*/ 19 w 94"/>
                <a:gd name="T35" fmla="*/ 50 h 92"/>
                <a:gd name="T36" fmla="*/ 25 w 94"/>
                <a:gd name="T37" fmla="*/ 48 h 92"/>
                <a:gd name="T38" fmla="*/ 26 w 94"/>
                <a:gd name="T39" fmla="*/ 52 h 92"/>
                <a:gd name="T40" fmla="*/ 15 w 94"/>
                <a:gd name="T41" fmla="*/ 46 h 92"/>
                <a:gd name="T42" fmla="*/ 19 w 94"/>
                <a:gd name="T43" fmla="*/ 40 h 92"/>
                <a:gd name="T44" fmla="*/ 15 w 94"/>
                <a:gd name="T45" fmla="*/ 40 h 92"/>
                <a:gd name="T46" fmla="*/ 13 w 94"/>
                <a:gd name="T47" fmla="*/ 37 h 92"/>
                <a:gd name="T48" fmla="*/ 13 w 94"/>
                <a:gd name="T49" fmla="*/ 37 h 92"/>
                <a:gd name="T50" fmla="*/ 17 w 94"/>
                <a:gd name="T51" fmla="*/ 37 h 92"/>
                <a:gd name="T52" fmla="*/ 50 w 94"/>
                <a:gd name="T53" fmla="*/ 2 h 92"/>
                <a:gd name="T54" fmla="*/ 59 w 94"/>
                <a:gd name="T55" fmla="*/ 12 h 92"/>
                <a:gd name="T56" fmla="*/ 71 w 94"/>
                <a:gd name="T57" fmla="*/ 17 h 92"/>
                <a:gd name="T58" fmla="*/ 84 w 94"/>
                <a:gd name="T59" fmla="*/ 15 h 92"/>
                <a:gd name="T60" fmla="*/ 88 w 94"/>
                <a:gd name="T61" fmla="*/ 23 h 92"/>
                <a:gd name="T62" fmla="*/ 92 w 94"/>
                <a:gd name="T63" fmla="*/ 31 h 92"/>
                <a:gd name="T64" fmla="*/ 88 w 94"/>
                <a:gd name="T65" fmla="*/ 33 h 92"/>
                <a:gd name="T66" fmla="*/ 84 w 94"/>
                <a:gd name="T67" fmla="*/ 37 h 92"/>
                <a:gd name="T68" fmla="*/ 80 w 94"/>
                <a:gd name="T69" fmla="*/ 35 h 92"/>
                <a:gd name="T70" fmla="*/ 67 w 94"/>
                <a:gd name="T71" fmla="*/ 35 h 92"/>
                <a:gd name="T72" fmla="*/ 59 w 94"/>
                <a:gd name="T73" fmla="*/ 33 h 92"/>
                <a:gd name="T74" fmla="*/ 46 w 94"/>
                <a:gd name="T75" fmla="*/ 31 h 92"/>
                <a:gd name="T76" fmla="*/ 38 w 94"/>
                <a:gd name="T77" fmla="*/ 31 h 92"/>
                <a:gd name="T78" fmla="*/ 36 w 94"/>
                <a:gd name="T79" fmla="*/ 40 h 92"/>
                <a:gd name="T80" fmla="*/ 40 w 94"/>
                <a:gd name="T81" fmla="*/ 46 h 92"/>
                <a:gd name="T82" fmla="*/ 48 w 94"/>
                <a:gd name="T83" fmla="*/ 58 h 92"/>
                <a:gd name="T84" fmla="*/ 59 w 94"/>
                <a:gd name="T85" fmla="*/ 71 h 92"/>
                <a:gd name="T86" fmla="*/ 61 w 94"/>
                <a:gd name="T87" fmla="*/ 79 h 92"/>
                <a:gd name="T88" fmla="*/ 51 w 94"/>
                <a:gd name="T89" fmla="*/ 71 h 92"/>
                <a:gd name="T90" fmla="*/ 42 w 94"/>
                <a:gd name="T91" fmla="*/ 69 h 92"/>
                <a:gd name="T92" fmla="*/ 32 w 94"/>
                <a:gd name="T93" fmla="*/ 62 h 92"/>
                <a:gd name="T94" fmla="*/ 25 w 94"/>
                <a:gd name="T95" fmla="*/ 52 h 92"/>
                <a:gd name="T96" fmla="*/ 32 w 94"/>
                <a:gd name="T97" fmla="*/ 52 h 92"/>
                <a:gd name="T98" fmla="*/ 21 w 94"/>
                <a:gd name="T99" fmla="*/ 40 h 92"/>
                <a:gd name="T100" fmla="*/ 17 w 94"/>
                <a:gd name="T101" fmla="*/ 29 h 92"/>
                <a:gd name="T102" fmla="*/ 9 w 94"/>
                <a:gd name="T103" fmla="*/ 35 h 92"/>
                <a:gd name="T104" fmla="*/ 9 w 94"/>
                <a:gd name="T105" fmla="*/ 37 h 92"/>
                <a:gd name="T106" fmla="*/ 5 w 94"/>
                <a:gd name="T107" fmla="*/ 39 h 92"/>
                <a:gd name="T108" fmla="*/ 0 w 94"/>
                <a:gd name="T109" fmla="*/ 31 h 92"/>
                <a:gd name="T110" fmla="*/ 0 w 94"/>
                <a:gd name="T111" fmla="*/ 27 h 92"/>
                <a:gd name="T112" fmla="*/ 7 w 94"/>
                <a:gd name="T113" fmla="*/ 25 h 92"/>
                <a:gd name="T114" fmla="*/ 17 w 94"/>
                <a:gd name="T115" fmla="*/ 23 h 92"/>
                <a:gd name="T116" fmla="*/ 26 w 94"/>
                <a:gd name="T117" fmla="*/ 25 h 92"/>
                <a:gd name="T118" fmla="*/ 28 w 94"/>
                <a:gd name="T119" fmla="*/ 19 h 92"/>
                <a:gd name="T120" fmla="*/ 32 w 94"/>
                <a:gd name="T121" fmla="*/ 8 h 92"/>
                <a:gd name="T122" fmla="*/ 42 w 94"/>
                <a:gd name="T123" fmla="*/ 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4" h="92">
                  <a:moveTo>
                    <a:pt x="53" y="85"/>
                  </a:moveTo>
                  <a:lnTo>
                    <a:pt x="53" y="87"/>
                  </a:lnTo>
                  <a:lnTo>
                    <a:pt x="53" y="85"/>
                  </a:lnTo>
                  <a:lnTo>
                    <a:pt x="51" y="87"/>
                  </a:lnTo>
                  <a:lnTo>
                    <a:pt x="51" y="85"/>
                  </a:lnTo>
                  <a:lnTo>
                    <a:pt x="53" y="85"/>
                  </a:lnTo>
                  <a:close/>
                  <a:moveTo>
                    <a:pt x="61" y="85"/>
                  </a:moveTo>
                  <a:lnTo>
                    <a:pt x="63" y="85"/>
                  </a:lnTo>
                  <a:lnTo>
                    <a:pt x="65" y="85"/>
                  </a:lnTo>
                  <a:lnTo>
                    <a:pt x="65" y="87"/>
                  </a:lnTo>
                  <a:lnTo>
                    <a:pt x="65" y="85"/>
                  </a:lnTo>
                  <a:lnTo>
                    <a:pt x="65" y="87"/>
                  </a:lnTo>
                  <a:lnTo>
                    <a:pt x="67" y="87"/>
                  </a:lnTo>
                  <a:lnTo>
                    <a:pt x="61" y="85"/>
                  </a:lnTo>
                  <a:lnTo>
                    <a:pt x="59" y="85"/>
                  </a:lnTo>
                  <a:lnTo>
                    <a:pt x="61" y="85"/>
                  </a:lnTo>
                  <a:close/>
                  <a:moveTo>
                    <a:pt x="51" y="81"/>
                  </a:moveTo>
                  <a:lnTo>
                    <a:pt x="53" y="81"/>
                  </a:lnTo>
                  <a:lnTo>
                    <a:pt x="55" y="81"/>
                  </a:lnTo>
                  <a:lnTo>
                    <a:pt x="57" y="81"/>
                  </a:lnTo>
                  <a:lnTo>
                    <a:pt x="57" y="83"/>
                  </a:lnTo>
                  <a:lnTo>
                    <a:pt x="57" y="81"/>
                  </a:lnTo>
                  <a:lnTo>
                    <a:pt x="57" y="83"/>
                  </a:lnTo>
                  <a:lnTo>
                    <a:pt x="55" y="81"/>
                  </a:lnTo>
                  <a:lnTo>
                    <a:pt x="53" y="83"/>
                  </a:lnTo>
                  <a:lnTo>
                    <a:pt x="51" y="83"/>
                  </a:lnTo>
                  <a:lnTo>
                    <a:pt x="50" y="81"/>
                  </a:lnTo>
                  <a:lnTo>
                    <a:pt x="51" y="81"/>
                  </a:lnTo>
                  <a:close/>
                  <a:moveTo>
                    <a:pt x="55" y="79"/>
                  </a:moveTo>
                  <a:lnTo>
                    <a:pt x="57" y="79"/>
                  </a:lnTo>
                  <a:lnTo>
                    <a:pt x="59" y="79"/>
                  </a:lnTo>
                  <a:lnTo>
                    <a:pt x="61" y="81"/>
                  </a:lnTo>
                  <a:lnTo>
                    <a:pt x="63" y="81"/>
                  </a:lnTo>
                  <a:lnTo>
                    <a:pt x="63" y="83"/>
                  </a:lnTo>
                  <a:lnTo>
                    <a:pt x="63" y="81"/>
                  </a:lnTo>
                  <a:lnTo>
                    <a:pt x="63" y="83"/>
                  </a:lnTo>
                  <a:lnTo>
                    <a:pt x="65" y="83"/>
                  </a:lnTo>
                  <a:lnTo>
                    <a:pt x="67" y="83"/>
                  </a:lnTo>
                  <a:lnTo>
                    <a:pt x="65" y="83"/>
                  </a:lnTo>
                  <a:lnTo>
                    <a:pt x="67" y="81"/>
                  </a:lnTo>
                  <a:lnTo>
                    <a:pt x="67" y="83"/>
                  </a:lnTo>
                  <a:lnTo>
                    <a:pt x="69" y="83"/>
                  </a:lnTo>
                  <a:lnTo>
                    <a:pt x="69" y="85"/>
                  </a:lnTo>
                  <a:lnTo>
                    <a:pt x="71" y="85"/>
                  </a:lnTo>
                  <a:lnTo>
                    <a:pt x="71" y="87"/>
                  </a:lnTo>
                  <a:lnTo>
                    <a:pt x="74" y="88"/>
                  </a:lnTo>
                  <a:lnTo>
                    <a:pt x="76" y="88"/>
                  </a:lnTo>
                  <a:lnTo>
                    <a:pt x="78" y="88"/>
                  </a:lnTo>
                  <a:lnTo>
                    <a:pt x="78" y="90"/>
                  </a:lnTo>
                  <a:lnTo>
                    <a:pt x="78" y="92"/>
                  </a:lnTo>
                  <a:lnTo>
                    <a:pt x="76" y="92"/>
                  </a:lnTo>
                  <a:lnTo>
                    <a:pt x="76" y="90"/>
                  </a:lnTo>
                  <a:lnTo>
                    <a:pt x="74" y="90"/>
                  </a:lnTo>
                  <a:lnTo>
                    <a:pt x="74" y="88"/>
                  </a:lnTo>
                  <a:lnTo>
                    <a:pt x="73" y="88"/>
                  </a:lnTo>
                  <a:lnTo>
                    <a:pt x="73" y="87"/>
                  </a:lnTo>
                  <a:lnTo>
                    <a:pt x="71" y="87"/>
                  </a:lnTo>
                  <a:lnTo>
                    <a:pt x="73" y="87"/>
                  </a:lnTo>
                  <a:lnTo>
                    <a:pt x="71" y="87"/>
                  </a:lnTo>
                  <a:lnTo>
                    <a:pt x="69" y="85"/>
                  </a:lnTo>
                  <a:lnTo>
                    <a:pt x="67" y="85"/>
                  </a:lnTo>
                  <a:lnTo>
                    <a:pt x="65" y="85"/>
                  </a:lnTo>
                  <a:lnTo>
                    <a:pt x="65" y="83"/>
                  </a:lnTo>
                  <a:lnTo>
                    <a:pt x="63" y="83"/>
                  </a:lnTo>
                  <a:lnTo>
                    <a:pt x="61" y="83"/>
                  </a:lnTo>
                  <a:lnTo>
                    <a:pt x="61" y="81"/>
                  </a:lnTo>
                  <a:lnTo>
                    <a:pt x="59" y="81"/>
                  </a:lnTo>
                  <a:lnTo>
                    <a:pt x="57" y="81"/>
                  </a:lnTo>
                  <a:lnTo>
                    <a:pt x="55" y="81"/>
                  </a:lnTo>
                  <a:lnTo>
                    <a:pt x="55" y="79"/>
                  </a:lnTo>
                  <a:close/>
                  <a:moveTo>
                    <a:pt x="42" y="79"/>
                  </a:moveTo>
                  <a:lnTo>
                    <a:pt x="44" y="79"/>
                  </a:lnTo>
                  <a:lnTo>
                    <a:pt x="42" y="79"/>
                  </a:lnTo>
                  <a:lnTo>
                    <a:pt x="40" y="79"/>
                  </a:lnTo>
                  <a:lnTo>
                    <a:pt x="42" y="79"/>
                  </a:lnTo>
                  <a:close/>
                  <a:moveTo>
                    <a:pt x="48" y="75"/>
                  </a:moveTo>
                  <a:lnTo>
                    <a:pt x="50" y="75"/>
                  </a:lnTo>
                  <a:lnTo>
                    <a:pt x="50" y="77"/>
                  </a:lnTo>
                  <a:lnTo>
                    <a:pt x="51" y="77"/>
                  </a:lnTo>
                  <a:lnTo>
                    <a:pt x="53" y="77"/>
                  </a:lnTo>
                  <a:lnTo>
                    <a:pt x="55" y="77"/>
                  </a:lnTo>
                  <a:lnTo>
                    <a:pt x="57" y="77"/>
                  </a:lnTo>
                  <a:lnTo>
                    <a:pt x="53" y="77"/>
                  </a:lnTo>
                  <a:lnTo>
                    <a:pt x="50" y="77"/>
                  </a:lnTo>
                  <a:lnTo>
                    <a:pt x="48" y="77"/>
                  </a:lnTo>
                  <a:lnTo>
                    <a:pt x="46" y="77"/>
                  </a:lnTo>
                  <a:lnTo>
                    <a:pt x="46" y="75"/>
                  </a:lnTo>
                  <a:lnTo>
                    <a:pt x="48" y="75"/>
                  </a:lnTo>
                  <a:close/>
                  <a:moveTo>
                    <a:pt x="51" y="73"/>
                  </a:moveTo>
                  <a:lnTo>
                    <a:pt x="53" y="73"/>
                  </a:lnTo>
                  <a:lnTo>
                    <a:pt x="51" y="73"/>
                  </a:lnTo>
                  <a:lnTo>
                    <a:pt x="51" y="75"/>
                  </a:lnTo>
                  <a:lnTo>
                    <a:pt x="50" y="75"/>
                  </a:lnTo>
                  <a:lnTo>
                    <a:pt x="48" y="75"/>
                  </a:lnTo>
                  <a:lnTo>
                    <a:pt x="48" y="73"/>
                  </a:lnTo>
                  <a:lnTo>
                    <a:pt x="46" y="73"/>
                  </a:lnTo>
                  <a:lnTo>
                    <a:pt x="46" y="71"/>
                  </a:lnTo>
                  <a:lnTo>
                    <a:pt x="48" y="71"/>
                  </a:lnTo>
                  <a:lnTo>
                    <a:pt x="50" y="71"/>
                  </a:lnTo>
                  <a:lnTo>
                    <a:pt x="51" y="73"/>
                  </a:lnTo>
                  <a:close/>
                  <a:moveTo>
                    <a:pt x="44" y="71"/>
                  </a:moveTo>
                  <a:lnTo>
                    <a:pt x="46" y="73"/>
                  </a:lnTo>
                  <a:lnTo>
                    <a:pt x="44" y="73"/>
                  </a:lnTo>
                  <a:lnTo>
                    <a:pt x="44" y="71"/>
                  </a:lnTo>
                  <a:lnTo>
                    <a:pt x="42" y="71"/>
                  </a:lnTo>
                  <a:lnTo>
                    <a:pt x="44" y="71"/>
                  </a:lnTo>
                  <a:close/>
                  <a:moveTo>
                    <a:pt x="44" y="69"/>
                  </a:moveTo>
                  <a:lnTo>
                    <a:pt x="46" y="69"/>
                  </a:lnTo>
                  <a:lnTo>
                    <a:pt x="44" y="69"/>
                  </a:lnTo>
                  <a:lnTo>
                    <a:pt x="42" y="69"/>
                  </a:lnTo>
                  <a:lnTo>
                    <a:pt x="44" y="69"/>
                  </a:lnTo>
                  <a:close/>
                  <a:moveTo>
                    <a:pt x="34" y="65"/>
                  </a:moveTo>
                  <a:lnTo>
                    <a:pt x="32" y="65"/>
                  </a:lnTo>
                  <a:lnTo>
                    <a:pt x="34" y="65"/>
                  </a:lnTo>
                  <a:close/>
                  <a:moveTo>
                    <a:pt x="28" y="63"/>
                  </a:moveTo>
                  <a:lnTo>
                    <a:pt x="28" y="62"/>
                  </a:lnTo>
                  <a:lnTo>
                    <a:pt x="26" y="62"/>
                  </a:lnTo>
                  <a:lnTo>
                    <a:pt x="28" y="62"/>
                  </a:lnTo>
                  <a:lnTo>
                    <a:pt x="28" y="63"/>
                  </a:lnTo>
                  <a:close/>
                  <a:moveTo>
                    <a:pt x="30" y="60"/>
                  </a:moveTo>
                  <a:lnTo>
                    <a:pt x="28" y="60"/>
                  </a:lnTo>
                  <a:lnTo>
                    <a:pt x="28" y="58"/>
                  </a:lnTo>
                  <a:lnTo>
                    <a:pt x="26" y="58"/>
                  </a:lnTo>
                  <a:lnTo>
                    <a:pt x="28" y="58"/>
                  </a:lnTo>
                  <a:lnTo>
                    <a:pt x="28" y="60"/>
                  </a:lnTo>
                  <a:lnTo>
                    <a:pt x="30" y="60"/>
                  </a:lnTo>
                  <a:close/>
                  <a:moveTo>
                    <a:pt x="26" y="56"/>
                  </a:moveTo>
                  <a:lnTo>
                    <a:pt x="26" y="58"/>
                  </a:lnTo>
                  <a:lnTo>
                    <a:pt x="26" y="56"/>
                  </a:lnTo>
                  <a:lnTo>
                    <a:pt x="26" y="58"/>
                  </a:lnTo>
                  <a:lnTo>
                    <a:pt x="26" y="56"/>
                  </a:lnTo>
                  <a:lnTo>
                    <a:pt x="25" y="56"/>
                  </a:lnTo>
                  <a:lnTo>
                    <a:pt x="25" y="54"/>
                  </a:lnTo>
                  <a:lnTo>
                    <a:pt x="26" y="56"/>
                  </a:lnTo>
                  <a:close/>
                  <a:moveTo>
                    <a:pt x="21" y="54"/>
                  </a:moveTo>
                  <a:lnTo>
                    <a:pt x="21" y="56"/>
                  </a:lnTo>
                  <a:lnTo>
                    <a:pt x="21" y="54"/>
                  </a:lnTo>
                  <a:close/>
                  <a:moveTo>
                    <a:pt x="23" y="56"/>
                  </a:moveTo>
                  <a:lnTo>
                    <a:pt x="23" y="58"/>
                  </a:lnTo>
                  <a:lnTo>
                    <a:pt x="25" y="58"/>
                  </a:lnTo>
                  <a:lnTo>
                    <a:pt x="25" y="60"/>
                  </a:lnTo>
                  <a:lnTo>
                    <a:pt x="26" y="60"/>
                  </a:lnTo>
                  <a:lnTo>
                    <a:pt x="25" y="60"/>
                  </a:lnTo>
                  <a:lnTo>
                    <a:pt x="26" y="60"/>
                  </a:lnTo>
                  <a:lnTo>
                    <a:pt x="26" y="62"/>
                  </a:lnTo>
                  <a:lnTo>
                    <a:pt x="26" y="60"/>
                  </a:lnTo>
                  <a:lnTo>
                    <a:pt x="25" y="60"/>
                  </a:lnTo>
                  <a:lnTo>
                    <a:pt x="25" y="58"/>
                  </a:lnTo>
                  <a:lnTo>
                    <a:pt x="23" y="58"/>
                  </a:lnTo>
                  <a:lnTo>
                    <a:pt x="23" y="56"/>
                  </a:lnTo>
                  <a:lnTo>
                    <a:pt x="21" y="56"/>
                  </a:lnTo>
                  <a:lnTo>
                    <a:pt x="21" y="54"/>
                  </a:lnTo>
                  <a:lnTo>
                    <a:pt x="23" y="56"/>
                  </a:lnTo>
                  <a:close/>
                  <a:moveTo>
                    <a:pt x="17" y="52"/>
                  </a:moveTo>
                  <a:lnTo>
                    <a:pt x="17" y="50"/>
                  </a:lnTo>
                  <a:lnTo>
                    <a:pt x="17" y="52"/>
                  </a:lnTo>
                  <a:close/>
                  <a:moveTo>
                    <a:pt x="21" y="50"/>
                  </a:moveTo>
                  <a:lnTo>
                    <a:pt x="19" y="50"/>
                  </a:lnTo>
                  <a:lnTo>
                    <a:pt x="19" y="48"/>
                  </a:lnTo>
                  <a:lnTo>
                    <a:pt x="21" y="48"/>
                  </a:lnTo>
                  <a:lnTo>
                    <a:pt x="21" y="50"/>
                  </a:lnTo>
                  <a:lnTo>
                    <a:pt x="19" y="50"/>
                  </a:lnTo>
                  <a:lnTo>
                    <a:pt x="21" y="50"/>
                  </a:lnTo>
                  <a:close/>
                  <a:moveTo>
                    <a:pt x="11" y="44"/>
                  </a:moveTo>
                  <a:lnTo>
                    <a:pt x="11" y="42"/>
                  </a:lnTo>
                  <a:lnTo>
                    <a:pt x="11" y="44"/>
                  </a:lnTo>
                  <a:close/>
                  <a:moveTo>
                    <a:pt x="21" y="44"/>
                  </a:moveTo>
                  <a:lnTo>
                    <a:pt x="23" y="44"/>
                  </a:lnTo>
                  <a:lnTo>
                    <a:pt x="23" y="46"/>
                  </a:lnTo>
                  <a:lnTo>
                    <a:pt x="25" y="46"/>
                  </a:lnTo>
                  <a:lnTo>
                    <a:pt x="25" y="48"/>
                  </a:lnTo>
                  <a:lnTo>
                    <a:pt x="23" y="46"/>
                  </a:lnTo>
                  <a:lnTo>
                    <a:pt x="21" y="46"/>
                  </a:lnTo>
                  <a:lnTo>
                    <a:pt x="23" y="46"/>
                  </a:lnTo>
                  <a:lnTo>
                    <a:pt x="25" y="48"/>
                  </a:lnTo>
                  <a:lnTo>
                    <a:pt x="26" y="50"/>
                  </a:lnTo>
                  <a:lnTo>
                    <a:pt x="26" y="52"/>
                  </a:lnTo>
                  <a:lnTo>
                    <a:pt x="26" y="50"/>
                  </a:lnTo>
                  <a:lnTo>
                    <a:pt x="25" y="50"/>
                  </a:lnTo>
                  <a:lnTo>
                    <a:pt x="26" y="52"/>
                  </a:lnTo>
                  <a:lnTo>
                    <a:pt x="25" y="52"/>
                  </a:lnTo>
                  <a:lnTo>
                    <a:pt x="25" y="50"/>
                  </a:lnTo>
                  <a:lnTo>
                    <a:pt x="23" y="48"/>
                  </a:lnTo>
                  <a:lnTo>
                    <a:pt x="21" y="46"/>
                  </a:lnTo>
                  <a:lnTo>
                    <a:pt x="19" y="44"/>
                  </a:lnTo>
                  <a:lnTo>
                    <a:pt x="19" y="42"/>
                  </a:lnTo>
                  <a:lnTo>
                    <a:pt x="21" y="44"/>
                  </a:lnTo>
                  <a:close/>
                  <a:moveTo>
                    <a:pt x="13" y="44"/>
                  </a:moveTo>
                  <a:lnTo>
                    <a:pt x="15" y="46"/>
                  </a:lnTo>
                  <a:lnTo>
                    <a:pt x="15" y="48"/>
                  </a:lnTo>
                  <a:lnTo>
                    <a:pt x="15" y="46"/>
                  </a:lnTo>
                  <a:lnTo>
                    <a:pt x="13" y="44"/>
                  </a:lnTo>
                  <a:lnTo>
                    <a:pt x="13" y="46"/>
                  </a:lnTo>
                  <a:lnTo>
                    <a:pt x="13" y="44"/>
                  </a:lnTo>
                  <a:lnTo>
                    <a:pt x="13" y="42"/>
                  </a:lnTo>
                  <a:lnTo>
                    <a:pt x="13" y="44"/>
                  </a:lnTo>
                  <a:close/>
                  <a:moveTo>
                    <a:pt x="19" y="39"/>
                  </a:moveTo>
                  <a:lnTo>
                    <a:pt x="19" y="40"/>
                  </a:lnTo>
                  <a:lnTo>
                    <a:pt x="21" y="40"/>
                  </a:lnTo>
                  <a:lnTo>
                    <a:pt x="21" y="42"/>
                  </a:lnTo>
                  <a:lnTo>
                    <a:pt x="19" y="40"/>
                  </a:lnTo>
                  <a:lnTo>
                    <a:pt x="17" y="40"/>
                  </a:lnTo>
                  <a:lnTo>
                    <a:pt x="19" y="40"/>
                  </a:lnTo>
                  <a:lnTo>
                    <a:pt x="19" y="39"/>
                  </a:lnTo>
                  <a:close/>
                  <a:moveTo>
                    <a:pt x="15" y="37"/>
                  </a:moveTo>
                  <a:lnTo>
                    <a:pt x="15" y="39"/>
                  </a:lnTo>
                  <a:lnTo>
                    <a:pt x="15" y="40"/>
                  </a:lnTo>
                  <a:lnTo>
                    <a:pt x="15" y="42"/>
                  </a:lnTo>
                  <a:lnTo>
                    <a:pt x="15" y="44"/>
                  </a:lnTo>
                  <a:lnTo>
                    <a:pt x="13" y="44"/>
                  </a:lnTo>
                  <a:lnTo>
                    <a:pt x="13" y="42"/>
                  </a:lnTo>
                  <a:lnTo>
                    <a:pt x="13" y="40"/>
                  </a:lnTo>
                  <a:lnTo>
                    <a:pt x="13" y="39"/>
                  </a:lnTo>
                  <a:lnTo>
                    <a:pt x="11" y="39"/>
                  </a:lnTo>
                  <a:lnTo>
                    <a:pt x="11" y="37"/>
                  </a:lnTo>
                  <a:lnTo>
                    <a:pt x="13" y="37"/>
                  </a:lnTo>
                  <a:lnTo>
                    <a:pt x="13" y="39"/>
                  </a:lnTo>
                  <a:lnTo>
                    <a:pt x="13" y="37"/>
                  </a:lnTo>
                  <a:lnTo>
                    <a:pt x="13" y="35"/>
                  </a:lnTo>
                  <a:lnTo>
                    <a:pt x="11" y="33"/>
                  </a:lnTo>
                  <a:lnTo>
                    <a:pt x="11" y="31"/>
                  </a:lnTo>
                  <a:lnTo>
                    <a:pt x="13" y="31"/>
                  </a:lnTo>
                  <a:lnTo>
                    <a:pt x="13" y="33"/>
                  </a:lnTo>
                  <a:lnTo>
                    <a:pt x="13" y="35"/>
                  </a:lnTo>
                  <a:lnTo>
                    <a:pt x="13" y="37"/>
                  </a:lnTo>
                  <a:lnTo>
                    <a:pt x="15" y="37"/>
                  </a:lnTo>
                  <a:close/>
                  <a:moveTo>
                    <a:pt x="17" y="31"/>
                  </a:moveTo>
                  <a:lnTo>
                    <a:pt x="17" y="33"/>
                  </a:lnTo>
                  <a:lnTo>
                    <a:pt x="17" y="35"/>
                  </a:lnTo>
                  <a:lnTo>
                    <a:pt x="19" y="35"/>
                  </a:lnTo>
                  <a:lnTo>
                    <a:pt x="21" y="35"/>
                  </a:lnTo>
                  <a:lnTo>
                    <a:pt x="21" y="37"/>
                  </a:lnTo>
                  <a:lnTo>
                    <a:pt x="19" y="37"/>
                  </a:lnTo>
                  <a:lnTo>
                    <a:pt x="17" y="37"/>
                  </a:lnTo>
                  <a:lnTo>
                    <a:pt x="17" y="35"/>
                  </a:lnTo>
                  <a:lnTo>
                    <a:pt x="15" y="35"/>
                  </a:lnTo>
                  <a:lnTo>
                    <a:pt x="13" y="33"/>
                  </a:lnTo>
                  <a:lnTo>
                    <a:pt x="15" y="33"/>
                  </a:lnTo>
                  <a:lnTo>
                    <a:pt x="15" y="31"/>
                  </a:lnTo>
                  <a:lnTo>
                    <a:pt x="17" y="31"/>
                  </a:lnTo>
                  <a:close/>
                  <a:moveTo>
                    <a:pt x="46" y="0"/>
                  </a:moveTo>
                  <a:lnTo>
                    <a:pt x="48" y="2"/>
                  </a:lnTo>
                  <a:lnTo>
                    <a:pt x="50" y="2"/>
                  </a:lnTo>
                  <a:lnTo>
                    <a:pt x="50" y="4"/>
                  </a:lnTo>
                  <a:lnTo>
                    <a:pt x="51" y="4"/>
                  </a:lnTo>
                  <a:lnTo>
                    <a:pt x="53" y="4"/>
                  </a:lnTo>
                  <a:lnTo>
                    <a:pt x="53" y="6"/>
                  </a:lnTo>
                  <a:lnTo>
                    <a:pt x="53" y="8"/>
                  </a:lnTo>
                  <a:lnTo>
                    <a:pt x="55" y="8"/>
                  </a:lnTo>
                  <a:lnTo>
                    <a:pt x="55" y="10"/>
                  </a:lnTo>
                  <a:lnTo>
                    <a:pt x="57" y="10"/>
                  </a:lnTo>
                  <a:lnTo>
                    <a:pt x="59" y="12"/>
                  </a:lnTo>
                  <a:lnTo>
                    <a:pt x="59" y="14"/>
                  </a:lnTo>
                  <a:lnTo>
                    <a:pt x="61" y="14"/>
                  </a:lnTo>
                  <a:lnTo>
                    <a:pt x="63" y="14"/>
                  </a:lnTo>
                  <a:lnTo>
                    <a:pt x="65" y="14"/>
                  </a:lnTo>
                  <a:lnTo>
                    <a:pt x="65" y="15"/>
                  </a:lnTo>
                  <a:lnTo>
                    <a:pt x="65" y="17"/>
                  </a:lnTo>
                  <a:lnTo>
                    <a:pt x="67" y="17"/>
                  </a:lnTo>
                  <a:lnTo>
                    <a:pt x="69" y="17"/>
                  </a:lnTo>
                  <a:lnTo>
                    <a:pt x="71" y="17"/>
                  </a:lnTo>
                  <a:lnTo>
                    <a:pt x="73" y="17"/>
                  </a:lnTo>
                  <a:lnTo>
                    <a:pt x="74" y="17"/>
                  </a:lnTo>
                  <a:lnTo>
                    <a:pt x="76" y="19"/>
                  </a:lnTo>
                  <a:lnTo>
                    <a:pt x="78" y="19"/>
                  </a:lnTo>
                  <a:lnTo>
                    <a:pt x="78" y="17"/>
                  </a:lnTo>
                  <a:lnTo>
                    <a:pt x="80" y="17"/>
                  </a:lnTo>
                  <a:lnTo>
                    <a:pt x="80" y="15"/>
                  </a:lnTo>
                  <a:lnTo>
                    <a:pt x="82" y="15"/>
                  </a:lnTo>
                  <a:lnTo>
                    <a:pt x="84" y="15"/>
                  </a:lnTo>
                  <a:lnTo>
                    <a:pt x="86" y="15"/>
                  </a:lnTo>
                  <a:lnTo>
                    <a:pt x="84" y="15"/>
                  </a:lnTo>
                  <a:lnTo>
                    <a:pt x="86" y="15"/>
                  </a:lnTo>
                  <a:lnTo>
                    <a:pt x="84" y="15"/>
                  </a:lnTo>
                  <a:lnTo>
                    <a:pt x="84" y="17"/>
                  </a:lnTo>
                  <a:lnTo>
                    <a:pt x="86" y="19"/>
                  </a:lnTo>
                  <a:lnTo>
                    <a:pt x="86" y="21"/>
                  </a:lnTo>
                  <a:lnTo>
                    <a:pt x="86" y="23"/>
                  </a:lnTo>
                  <a:lnTo>
                    <a:pt x="88" y="23"/>
                  </a:lnTo>
                  <a:lnTo>
                    <a:pt x="88" y="25"/>
                  </a:lnTo>
                  <a:lnTo>
                    <a:pt x="86" y="25"/>
                  </a:lnTo>
                  <a:lnTo>
                    <a:pt x="88" y="25"/>
                  </a:lnTo>
                  <a:lnTo>
                    <a:pt x="88" y="27"/>
                  </a:lnTo>
                  <a:lnTo>
                    <a:pt x="86" y="27"/>
                  </a:lnTo>
                  <a:lnTo>
                    <a:pt x="88" y="27"/>
                  </a:lnTo>
                  <a:lnTo>
                    <a:pt x="88" y="29"/>
                  </a:lnTo>
                  <a:lnTo>
                    <a:pt x="90" y="29"/>
                  </a:lnTo>
                  <a:lnTo>
                    <a:pt x="92" y="31"/>
                  </a:lnTo>
                  <a:lnTo>
                    <a:pt x="94" y="31"/>
                  </a:lnTo>
                  <a:lnTo>
                    <a:pt x="94" y="33"/>
                  </a:lnTo>
                  <a:lnTo>
                    <a:pt x="92" y="33"/>
                  </a:lnTo>
                  <a:lnTo>
                    <a:pt x="92" y="31"/>
                  </a:lnTo>
                  <a:lnTo>
                    <a:pt x="92" y="33"/>
                  </a:lnTo>
                  <a:lnTo>
                    <a:pt x="90" y="33"/>
                  </a:lnTo>
                  <a:lnTo>
                    <a:pt x="90" y="31"/>
                  </a:lnTo>
                  <a:lnTo>
                    <a:pt x="88" y="31"/>
                  </a:lnTo>
                  <a:lnTo>
                    <a:pt x="88" y="33"/>
                  </a:lnTo>
                  <a:lnTo>
                    <a:pt x="88" y="35"/>
                  </a:lnTo>
                  <a:lnTo>
                    <a:pt x="88" y="37"/>
                  </a:lnTo>
                  <a:lnTo>
                    <a:pt x="88" y="39"/>
                  </a:lnTo>
                  <a:lnTo>
                    <a:pt x="88" y="37"/>
                  </a:lnTo>
                  <a:lnTo>
                    <a:pt x="86" y="37"/>
                  </a:lnTo>
                  <a:lnTo>
                    <a:pt x="86" y="39"/>
                  </a:lnTo>
                  <a:lnTo>
                    <a:pt x="84" y="39"/>
                  </a:lnTo>
                  <a:lnTo>
                    <a:pt x="82" y="37"/>
                  </a:lnTo>
                  <a:lnTo>
                    <a:pt x="84" y="37"/>
                  </a:lnTo>
                  <a:lnTo>
                    <a:pt x="84" y="35"/>
                  </a:lnTo>
                  <a:lnTo>
                    <a:pt x="82" y="35"/>
                  </a:lnTo>
                  <a:lnTo>
                    <a:pt x="82" y="33"/>
                  </a:lnTo>
                  <a:lnTo>
                    <a:pt x="82" y="35"/>
                  </a:lnTo>
                  <a:lnTo>
                    <a:pt x="80" y="35"/>
                  </a:lnTo>
                  <a:lnTo>
                    <a:pt x="80" y="33"/>
                  </a:lnTo>
                  <a:lnTo>
                    <a:pt x="78" y="33"/>
                  </a:lnTo>
                  <a:lnTo>
                    <a:pt x="78" y="35"/>
                  </a:lnTo>
                  <a:lnTo>
                    <a:pt x="80" y="35"/>
                  </a:lnTo>
                  <a:lnTo>
                    <a:pt x="78" y="35"/>
                  </a:lnTo>
                  <a:lnTo>
                    <a:pt x="78" y="33"/>
                  </a:lnTo>
                  <a:lnTo>
                    <a:pt x="76" y="33"/>
                  </a:lnTo>
                  <a:lnTo>
                    <a:pt x="74" y="33"/>
                  </a:lnTo>
                  <a:lnTo>
                    <a:pt x="73" y="33"/>
                  </a:lnTo>
                  <a:lnTo>
                    <a:pt x="71" y="33"/>
                  </a:lnTo>
                  <a:lnTo>
                    <a:pt x="69" y="33"/>
                  </a:lnTo>
                  <a:lnTo>
                    <a:pt x="69" y="35"/>
                  </a:lnTo>
                  <a:lnTo>
                    <a:pt x="67" y="35"/>
                  </a:lnTo>
                  <a:lnTo>
                    <a:pt x="67" y="33"/>
                  </a:lnTo>
                  <a:lnTo>
                    <a:pt x="65" y="33"/>
                  </a:lnTo>
                  <a:lnTo>
                    <a:pt x="63" y="33"/>
                  </a:lnTo>
                  <a:lnTo>
                    <a:pt x="61" y="33"/>
                  </a:lnTo>
                  <a:lnTo>
                    <a:pt x="63" y="33"/>
                  </a:lnTo>
                  <a:lnTo>
                    <a:pt x="61" y="33"/>
                  </a:lnTo>
                  <a:lnTo>
                    <a:pt x="59" y="33"/>
                  </a:lnTo>
                  <a:lnTo>
                    <a:pt x="59" y="31"/>
                  </a:lnTo>
                  <a:lnTo>
                    <a:pt x="59" y="33"/>
                  </a:lnTo>
                  <a:lnTo>
                    <a:pt x="57" y="33"/>
                  </a:lnTo>
                  <a:lnTo>
                    <a:pt x="57" y="31"/>
                  </a:lnTo>
                  <a:lnTo>
                    <a:pt x="55" y="31"/>
                  </a:lnTo>
                  <a:lnTo>
                    <a:pt x="53" y="31"/>
                  </a:lnTo>
                  <a:lnTo>
                    <a:pt x="53" y="29"/>
                  </a:lnTo>
                  <a:lnTo>
                    <a:pt x="53" y="31"/>
                  </a:lnTo>
                  <a:lnTo>
                    <a:pt x="51" y="31"/>
                  </a:lnTo>
                  <a:lnTo>
                    <a:pt x="48" y="31"/>
                  </a:lnTo>
                  <a:lnTo>
                    <a:pt x="46" y="31"/>
                  </a:lnTo>
                  <a:lnTo>
                    <a:pt x="46" y="33"/>
                  </a:lnTo>
                  <a:lnTo>
                    <a:pt x="46" y="35"/>
                  </a:lnTo>
                  <a:lnTo>
                    <a:pt x="44" y="35"/>
                  </a:lnTo>
                  <a:lnTo>
                    <a:pt x="44" y="37"/>
                  </a:lnTo>
                  <a:lnTo>
                    <a:pt x="44" y="35"/>
                  </a:lnTo>
                  <a:lnTo>
                    <a:pt x="42" y="35"/>
                  </a:lnTo>
                  <a:lnTo>
                    <a:pt x="40" y="33"/>
                  </a:lnTo>
                  <a:lnTo>
                    <a:pt x="40" y="31"/>
                  </a:lnTo>
                  <a:lnTo>
                    <a:pt x="38" y="31"/>
                  </a:lnTo>
                  <a:lnTo>
                    <a:pt x="36" y="31"/>
                  </a:lnTo>
                  <a:lnTo>
                    <a:pt x="36" y="33"/>
                  </a:lnTo>
                  <a:lnTo>
                    <a:pt x="36" y="35"/>
                  </a:lnTo>
                  <a:lnTo>
                    <a:pt x="34" y="35"/>
                  </a:lnTo>
                  <a:lnTo>
                    <a:pt x="36" y="37"/>
                  </a:lnTo>
                  <a:lnTo>
                    <a:pt x="34" y="37"/>
                  </a:lnTo>
                  <a:lnTo>
                    <a:pt x="34" y="39"/>
                  </a:lnTo>
                  <a:lnTo>
                    <a:pt x="36" y="39"/>
                  </a:lnTo>
                  <a:lnTo>
                    <a:pt x="36" y="40"/>
                  </a:lnTo>
                  <a:lnTo>
                    <a:pt x="34" y="40"/>
                  </a:lnTo>
                  <a:lnTo>
                    <a:pt x="34" y="42"/>
                  </a:lnTo>
                  <a:lnTo>
                    <a:pt x="36" y="42"/>
                  </a:lnTo>
                  <a:lnTo>
                    <a:pt x="38" y="42"/>
                  </a:lnTo>
                  <a:lnTo>
                    <a:pt x="38" y="44"/>
                  </a:lnTo>
                  <a:lnTo>
                    <a:pt x="40" y="44"/>
                  </a:lnTo>
                  <a:lnTo>
                    <a:pt x="40" y="46"/>
                  </a:lnTo>
                  <a:lnTo>
                    <a:pt x="38" y="46"/>
                  </a:lnTo>
                  <a:lnTo>
                    <a:pt x="40" y="46"/>
                  </a:lnTo>
                  <a:lnTo>
                    <a:pt x="42" y="48"/>
                  </a:lnTo>
                  <a:lnTo>
                    <a:pt x="42" y="50"/>
                  </a:lnTo>
                  <a:lnTo>
                    <a:pt x="42" y="52"/>
                  </a:lnTo>
                  <a:lnTo>
                    <a:pt x="42" y="54"/>
                  </a:lnTo>
                  <a:lnTo>
                    <a:pt x="44" y="54"/>
                  </a:lnTo>
                  <a:lnTo>
                    <a:pt x="44" y="56"/>
                  </a:lnTo>
                  <a:lnTo>
                    <a:pt x="46" y="56"/>
                  </a:lnTo>
                  <a:lnTo>
                    <a:pt x="46" y="58"/>
                  </a:lnTo>
                  <a:lnTo>
                    <a:pt x="48" y="58"/>
                  </a:lnTo>
                  <a:lnTo>
                    <a:pt x="48" y="60"/>
                  </a:lnTo>
                  <a:lnTo>
                    <a:pt x="50" y="62"/>
                  </a:lnTo>
                  <a:lnTo>
                    <a:pt x="50" y="63"/>
                  </a:lnTo>
                  <a:lnTo>
                    <a:pt x="51" y="65"/>
                  </a:lnTo>
                  <a:lnTo>
                    <a:pt x="55" y="67"/>
                  </a:lnTo>
                  <a:lnTo>
                    <a:pt x="55" y="69"/>
                  </a:lnTo>
                  <a:lnTo>
                    <a:pt x="57" y="69"/>
                  </a:lnTo>
                  <a:lnTo>
                    <a:pt x="59" y="69"/>
                  </a:lnTo>
                  <a:lnTo>
                    <a:pt x="59" y="71"/>
                  </a:lnTo>
                  <a:lnTo>
                    <a:pt x="59" y="73"/>
                  </a:lnTo>
                  <a:lnTo>
                    <a:pt x="59" y="75"/>
                  </a:lnTo>
                  <a:lnTo>
                    <a:pt x="61" y="75"/>
                  </a:lnTo>
                  <a:lnTo>
                    <a:pt x="61" y="77"/>
                  </a:lnTo>
                  <a:lnTo>
                    <a:pt x="65" y="79"/>
                  </a:lnTo>
                  <a:lnTo>
                    <a:pt x="65" y="81"/>
                  </a:lnTo>
                  <a:lnTo>
                    <a:pt x="63" y="81"/>
                  </a:lnTo>
                  <a:lnTo>
                    <a:pt x="63" y="79"/>
                  </a:lnTo>
                  <a:lnTo>
                    <a:pt x="61" y="79"/>
                  </a:lnTo>
                  <a:lnTo>
                    <a:pt x="63" y="79"/>
                  </a:lnTo>
                  <a:lnTo>
                    <a:pt x="61" y="79"/>
                  </a:lnTo>
                  <a:lnTo>
                    <a:pt x="59" y="77"/>
                  </a:lnTo>
                  <a:lnTo>
                    <a:pt x="57" y="77"/>
                  </a:lnTo>
                  <a:lnTo>
                    <a:pt x="57" y="75"/>
                  </a:lnTo>
                  <a:lnTo>
                    <a:pt x="55" y="75"/>
                  </a:lnTo>
                  <a:lnTo>
                    <a:pt x="55" y="73"/>
                  </a:lnTo>
                  <a:lnTo>
                    <a:pt x="53" y="71"/>
                  </a:lnTo>
                  <a:lnTo>
                    <a:pt x="51" y="71"/>
                  </a:lnTo>
                  <a:lnTo>
                    <a:pt x="50" y="71"/>
                  </a:lnTo>
                  <a:lnTo>
                    <a:pt x="50" y="69"/>
                  </a:lnTo>
                  <a:lnTo>
                    <a:pt x="48" y="69"/>
                  </a:lnTo>
                  <a:lnTo>
                    <a:pt x="46" y="69"/>
                  </a:lnTo>
                  <a:lnTo>
                    <a:pt x="46" y="67"/>
                  </a:lnTo>
                  <a:lnTo>
                    <a:pt x="44" y="67"/>
                  </a:lnTo>
                  <a:lnTo>
                    <a:pt x="42" y="69"/>
                  </a:lnTo>
                  <a:lnTo>
                    <a:pt x="40" y="69"/>
                  </a:lnTo>
                  <a:lnTo>
                    <a:pt x="42" y="69"/>
                  </a:lnTo>
                  <a:lnTo>
                    <a:pt x="40" y="69"/>
                  </a:lnTo>
                  <a:lnTo>
                    <a:pt x="38" y="69"/>
                  </a:lnTo>
                  <a:lnTo>
                    <a:pt x="38" y="67"/>
                  </a:lnTo>
                  <a:lnTo>
                    <a:pt x="38" y="65"/>
                  </a:lnTo>
                  <a:lnTo>
                    <a:pt x="36" y="65"/>
                  </a:lnTo>
                  <a:lnTo>
                    <a:pt x="36" y="63"/>
                  </a:lnTo>
                  <a:lnTo>
                    <a:pt x="34" y="63"/>
                  </a:lnTo>
                  <a:lnTo>
                    <a:pt x="34" y="62"/>
                  </a:lnTo>
                  <a:lnTo>
                    <a:pt x="32" y="62"/>
                  </a:lnTo>
                  <a:lnTo>
                    <a:pt x="34" y="62"/>
                  </a:lnTo>
                  <a:lnTo>
                    <a:pt x="32" y="62"/>
                  </a:lnTo>
                  <a:lnTo>
                    <a:pt x="32" y="60"/>
                  </a:lnTo>
                  <a:lnTo>
                    <a:pt x="30" y="60"/>
                  </a:lnTo>
                  <a:lnTo>
                    <a:pt x="28" y="58"/>
                  </a:lnTo>
                  <a:lnTo>
                    <a:pt x="26" y="56"/>
                  </a:lnTo>
                  <a:lnTo>
                    <a:pt x="26" y="54"/>
                  </a:lnTo>
                  <a:lnTo>
                    <a:pt x="25" y="54"/>
                  </a:lnTo>
                  <a:lnTo>
                    <a:pt x="25" y="52"/>
                  </a:lnTo>
                  <a:lnTo>
                    <a:pt x="26" y="52"/>
                  </a:lnTo>
                  <a:lnTo>
                    <a:pt x="28" y="52"/>
                  </a:lnTo>
                  <a:lnTo>
                    <a:pt x="26" y="52"/>
                  </a:lnTo>
                  <a:lnTo>
                    <a:pt x="28" y="52"/>
                  </a:lnTo>
                  <a:lnTo>
                    <a:pt x="26" y="52"/>
                  </a:lnTo>
                  <a:lnTo>
                    <a:pt x="26" y="50"/>
                  </a:lnTo>
                  <a:lnTo>
                    <a:pt x="28" y="52"/>
                  </a:lnTo>
                  <a:lnTo>
                    <a:pt x="30" y="52"/>
                  </a:lnTo>
                  <a:lnTo>
                    <a:pt x="32" y="52"/>
                  </a:lnTo>
                  <a:lnTo>
                    <a:pt x="30" y="52"/>
                  </a:lnTo>
                  <a:lnTo>
                    <a:pt x="30" y="50"/>
                  </a:lnTo>
                  <a:lnTo>
                    <a:pt x="28" y="50"/>
                  </a:lnTo>
                  <a:lnTo>
                    <a:pt x="25" y="48"/>
                  </a:lnTo>
                  <a:lnTo>
                    <a:pt x="25" y="46"/>
                  </a:lnTo>
                  <a:lnTo>
                    <a:pt x="23" y="46"/>
                  </a:lnTo>
                  <a:lnTo>
                    <a:pt x="23" y="44"/>
                  </a:lnTo>
                  <a:lnTo>
                    <a:pt x="21" y="42"/>
                  </a:lnTo>
                  <a:lnTo>
                    <a:pt x="21" y="40"/>
                  </a:lnTo>
                  <a:lnTo>
                    <a:pt x="21" y="39"/>
                  </a:lnTo>
                  <a:lnTo>
                    <a:pt x="21" y="37"/>
                  </a:lnTo>
                  <a:lnTo>
                    <a:pt x="23" y="37"/>
                  </a:lnTo>
                  <a:lnTo>
                    <a:pt x="21" y="37"/>
                  </a:lnTo>
                  <a:lnTo>
                    <a:pt x="21" y="35"/>
                  </a:lnTo>
                  <a:lnTo>
                    <a:pt x="21" y="33"/>
                  </a:lnTo>
                  <a:lnTo>
                    <a:pt x="19" y="33"/>
                  </a:lnTo>
                  <a:lnTo>
                    <a:pt x="17" y="31"/>
                  </a:lnTo>
                  <a:lnTo>
                    <a:pt x="17" y="29"/>
                  </a:lnTo>
                  <a:lnTo>
                    <a:pt x="15" y="29"/>
                  </a:lnTo>
                  <a:lnTo>
                    <a:pt x="13" y="29"/>
                  </a:lnTo>
                  <a:lnTo>
                    <a:pt x="13" y="27"/>
                  </a:lnTo>
                  <a:lnTo>
                    <a:pt x="11" y="27"/>
                  </a:lnTo>
                  <a:lnTo>
                    <a:pt x="11" y="29"/>
                  </a:lnTo>
                  <a:lnTo>
                    <a:pt x="11" y="31"/>
                  </a:lnTo>
                  <a:lnTo>
                    <a:pt x="11" y="33"/>
                  </a:lnTo>
                  <a:lnTo>
                    <a:pt x="9" y="33"/>
                  </a:lnTo>
                  <a:lnTo>
                    <a:pt x="9" y="35"/>
                  </a:lnTo>
                  <a:lnTo>
                    <a:pt x="9" y="33"/>
                  </a:lnTo>
                  <a:lnTo>
                    <a:pt x="9" y="35"/>
                  </a:lnTo>
                  <a:lnTo>
                    <a:pt x="9" y="37"/>
                  </a:lnTo>
                  <a:lnTo>
                    <a:pt x="7" y="37"/>
                  </a:lnTo>
                  <a:lnTo>
                    <a:pt x="9" y="37"/>
                  </a:lnTo>
                  <a:lnTo>
                    <a:pt x="9" y="35"/>
                  </a:lnTo>
                  <a:lnTo>
                    <a:pt x="7" y="35"/>
                  </a:lnTo>
                  <a:lnTo>
                    <a:pt x="7" y="37"/>
                  </a:lnTo>
                  <a:lnTo>
                    <a:pt x="9" y="37"/>
                  </a:lnTo>
                  <a:lnTo>
                    <a:pt x="7" y="37"/>
                  </a:lnTo>
                  <a:lnTo>
                    <a:pt x="7" y="39"/>
                  </a:lnTo>
                  <a:lnTo>
                    <a:pt x="7" y="40"/>
                  </a:lnTo>
                  <a:lnTo>
                    <a:pt x="5" y="40"/>
                  </a:lnTo>
                  <a:lnTo>
                    <a:pt x="5" y="39"/>
                  </a:lnTo>
                  <a:lnTo>
                    <a:pt x="5" y="40"/>
                  </a:lnTo>
                  <a:lnTo>
                    <a:pt x="5" y="39"/>
                  </a:lnTo>
                  <a:lnTo>
                    <a:pt x="3" y="39"/>
                  </a:lnTo>
                  <a:lnTo>
                    <a:pt x="5" y="39"/>
                  </a:lnTo>
                  <a:lnTo>
                    <a:pt x="3" y="39"/>
                  </a:lnTo>
                  <a:lnTo>
                    <a:pt x="3" y="37"/>
                  </a:lnTo>
                  <a:lnTo>
                    <a:pt x="2" y="35"/>
                  </a:lnTo>
                  <a:lnTo>
                    <a:pt x="2" y="33"/>
                  </a:lnTo>
                  <a:lnTo>
                    <a:pt x="3" y="33"/>
                  </a:lnTo>
                  <a:lnTo>
                    <a:pt x="2" y="33"/>
                  </a:lnTo>
                  <a:lnTo>
                    <a:pt x="0" y="31"/>
                  </a:lnTo>
                  <a:lnTo>
                    <a:pt x="2" y="31"/>
                  </a:lnTo>
                  <a:lnTo>
                    <a:pt x="0" y="31"/>
                  </a:lnTo>
                  <a:lnTo>
                    <a:pt x="2" y="31"/>
                  </a:lnTo>
                  <a:lnTo>
                    <a:pt x="0" y="31"/>
                  </a:lnTo>
                  <a:lnTo>
                    <a:pt x="2" y="31"/>
                  </a:lnTo>
                  <a:lnTo>
                    <a:pt x="0" y="29"/>
                  </a:lnTo>
                  <a:lnTo>
                    <a:pt x="2" y="29"/>
                  </a:lnTo>
                  <a:lnTo>
                    <a:pt x="0" y="29"/>
                  </a:lnTo>
                  <a:lnTo>
                    <a:pt x="2" y="29"/>
                  </a:lnTo>
                  <a:lnTo>
                    <a:pt x="0" y="29"/>
                  </a:lnTo>
                  <a:lnTo>
                    <a:pt x="0" y="27"/>
                  </a:lnTo>
                  <a:lnTo>
                    <a:pt x="0" y="25"/>
                  </a:lnTo>
                  <a:lnTo>
                    <a:pt x="0" y="23"/>
                  </a:lnTo>
                  <a:lnTo>
                    <a:pt x="0" y="25"/>
                  </a:lnTo>
                  <a:lnTo>
                    <a:pt x="2" y="25"/>
                  </a:lnTo>
                  <a:lnTo>
                    <a:pt x="3" y="25"/>
                  </a:lnTo>
                  <a:lnTo>
                    <a:pt x="5" y="25"/>
                  </a:lnTo>
                  <a:lnTo>
                    <a:pt x="5" y="27"/>
                  </a:lnTo>
                  <a:lnTo>
                    <a:pt x="5" y="25"/>
                  </a:lnTo>
                  <a:lnTo>
                    <a:pt x="7" y="25"/>
                  </a:lnTo>
                  <a:lnTo>
                    <a:pt x="7" y="23"/>
                  </a:lnTo>
                  <a:lnTo>
                    <a:pt x="7" y="25"/>
                  </a:lnTo>
                  <a:lnTo>
                    <a:pt x="9" y="25"/>
                  </a:lnTo>
                  <a:lnTo>
                    <a:pt x="11" y="25"/>
                  </a:lnTo>
                  <a:lnTo>
                    <a:pt x="13" y="25"/>
                  </a:lnTo>
                  <a:lnTo>
                    <a:pt x="15" y="23"/>
                  </a:lnTo>
                  <a:lnTo>
                    <a:pt x="15" y="21"/>
                  </a:lnTo>
                  <a:lnTo>
                    <a:pt x="17" y="21"/>
                  </a:lnTo>
                  <a:lnTo>
                    <a:pt x="17" y="23"/>
                  </a:lnTo>
                  <a:lnTo>
                    <a:pt x="19" y="23"/>
                  </a:lnTo>
                  <a:lnTo>
                    <a:pt x="19" y="25"/>
                  </a:lnTo>
                  <a:lnTo>
                    <a:pt x="21" y="25"/>
                  </a:lnTo>
                  <a:lnTo>
                    <a:pt x="21" y="23"/>
                  </a:lnTo>
                  <a:lnTo>
                    <a:pt x="23" y="23"/>
                  </a:lnTo>
                  <a:lnTo>
                    <a:pt x="23" y="25"/>
                  </a:lnTo>
                  <a:lnTo>
                    <a:pt x="25" y="25"/>
                  </a:lnTo>
                  <a:lnTo>
                    <a:pt x="26" y="27"/>
                  </a:lnTo>
                  <a:lnTo>
                    <a:pt x="26" y="25"/>
                  </a:lnTo>
                  <a:lnTo>
                    <a:pt x="28" y="25"/>
                  </a:lnTo>
                  <a:lnTo>
                    <a:pt x="28" y="23"/>
                  </a:lnTo>
                  <a:lnTo>
                    <a:pt x="26" y="23"/>
                  </a:lnTo>
                  <a:lnTo>
                    <a:pt x="26" y="21"/>
                  </a:lnTo>
                  <a:lnTo>
                    <a:pt x="28" y="21"/>
                  </a:lnTo>
                  <a:lnTo>
                    <a:pt x="28" y="19"/>
                  </a:lnTo>
                  <a:lnTo>
                    <a:pt x="28" y="21"/>
                  </a:lnTo>
                  <a:lnTo>
                    <a:pt x="26" y="19"/>
                  </a:lnTo>
                  <a:lnTo>
                    <a:pt x="28" y="19"/>
                  </a:lnTo>
                  <a:lnTo>
                    <a:pt x="30" y="17"/>
                  </a:lnTo>
                  <a:lnTo>
                    <a:pt x="32" y="17"/>
                  </a:lnTo>
                  <a:lnTo>
                    <a:pt x="34" y="17"/>
                  </a:lnTo>
                  <a:lnTo>
                    <a:pt x="34" y="15"/>
                  </a:lnTo>
                  <a:lnTo>
                    <a:pt x="34" y="14"/>
                  </a:lnTo>
                  <a:lnTo>
                    <a:pt x="34" y="12"/>
                  </a:lnTo>
                  <a:lnTo>
                    <a:pt x="32" y="12"/>
                  </a:lnTo>
                  <a:lnTo>
                    <a:pt x="32" y="10"/>
                  </a:lnTo>
                  <a:lnTo>
                    <a:pt x="32" y="8"/>
                  </a:lnTo>
                  <a:lnTo>
                    <a:pt x="34" y="8"/>
                  </a:lnTo>
                  <a:lnTo>
                    <a:pt x="36" y="8"/>
                  </a:lnTo>
                  <a:lnTo>
                    <a:pt x="38" y="6"/>
                  </a:lnTo>
                  <a:lnTo>
                    <a:pt x="40" y="6"/>
                  </a:lnTo>
                  <a:lnTo>
                    <a:pt x="40" y="4"/>
                  </a:lnTo>
                  <a:lnTo>
                    <a:pt x="42" y="4"/>
                  </a:lnTo>
                  <a:lnTo>
                    <a:pt x="44" y="4"/>
                  </a:lnTo>
                  <a:lnTo>
                    <a:pt x="44" y="2"/>
                  </a:lnTo>
                  <a:lnTo>
                    <a:pt x="42" y="2"/>
                  </a:lnTo>
                  <a:lnTo>
                    <a:pt x="44" y="2"/>
                  </a:lnTo>
                  <a:lnTo>
                    <a:pt x="44" y="0"/>
                  </a:lnTo>
                  <a:lnTo>
                    <a:pt x="46"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6" name="Freeform 105"/>
            <p:cNvSpPr>
              <a:spLocks noEditPoints="1"/>
            </p:cNvSpPr>
            <p:nvPr/>
          </p:nvSpPr>
          <p:spPr bwMode="auto">
            <a:xfrm>
              <a:off x="3149600" y="4314825"/>
              <a:ext cx="69850" cy="53975"/>
            </a:xfrm>
            <a:custGeom>
              <a:avLst/>
              <a:gdLst>
                <a:gd name="T0" fmla="*/ 13 w 44"/>
                <a:gd name="T1" fmla="*/ 34 h 34"/>
                <a:gd name="T2" fmla="*/ 11 w 44"/>
                <a:gd name="T3" fmla="*/ 25 h 34"/>
                <a:gd name="T4" fmla="*/ 25 w 44"/>
                <a:gd name="T5" fmla="*/ 23 h 34"/>
                <a:gd name="T6" fmla="*/ 19 w 44"/>
                <a:gd name="T7" fmla="*/ 21 h 34"/>
                <a:gd name="T8" fmla="*/ 21 w 44"/>
                <a:gd name="T9" fmla="*/ 19 h 34"/>
                <a:gd name="T10" fmla="*/ 25 w 44"/>
                <a:gd name="T11" fmla="*/ 23 h 34"/>
                <a:gd name="T12" fmla="*/ 31 w 44"/>
                <a:gd name="T13" fmla="*/ 4 h 34"/>
                <a:gd name="T14" fmla="*/ 33 w 44"/>
                <a:gd name="T15" fmla="*/ 4 h 34"/>
                <a:gd name="T16" fmla="*/ 36 w 44"/>
                <a:gd name="T17" fmla="*/ 5 h 34"/>
                <a:gd name="T18" fmla="*/ 40 w 44"/>
                <a:gd name="T19" fmla="*/ 7 h 34"/>
                <a:gd name="T20" fmla="*/ 40 w 44"/>
                <a:gd name="T21" fmla="*/ 5 h 34"/>
                <a:gd name="T22" fmla="*/ 44 w 44"/>
                <a:gd name="T23" fmla="*/ 9 h 34"/>
                <a:gd name="T24" fmla="*/ 42 w 44"/>
                <a:gd name="T25" fmla="*/ 13 h 34"/>
                <a:gd name="T26" fmla="*/ 44 w 44"/>
                <a:gd name="T27" fmla="*/ 17 h 34"/>
                <a:gd name="T28" fmla="*/ 40 w 44"/>
                <a:gd name="T29" fmla="*/ 19 h 34"/>
                <a:gd name="T30" fmla="*/ 42 w 44"/>
                <a:gd name="T31" fmla="*/ 23 h 34"/>
                <a:gd name="T32" fmla="*/ 38 w 44"/>
                <a:gd name="T33" fmla="*/ 25 h 34"/>
                <a:gd name="T34" fmla="*/ 40 w 44"/>
                <a:gd name="T35" fmla="*/ 28 h 34"/>
                <a:gd name="T36" fmla="*/ 44 w 44"/>
                <a:gd name="T37" fmla="*/ 30 h 34"/>
                <a:gd name="T38" fmla="*/ 42 w 44"/>
                <a:gd name="T39" fmla="*/ 34 h 34"/>
                <a:gd name="T40" fmla="*/ 38 w 44"/>
                <a:gd name="T41" fmla="*/ 30 h 34"/>
                <a:gd name="T42" fmla="*/ 33 w 44"/>
                <a:gd name="T43" fmla="*/ 30 h 34"/>
                <a:gd name="T44" fmla="*/ 31 w 44"/>
                <a:gd name="T45" fmla="*/ 32 h 34"/>
                <a:gd name="T46" fmla="*/ 25 w 44"/>
                <a:gd name="T47" fmla="*/ 32 h 34"/>
                <a:gd name="T48" fmla="*/ 17 w 44"/>
                <a:gd name="T49" fmla="*/ 30 h 34"/>
                <a:gd name="T50" fmla="*/ 11 w 44"/>
                <a:gd name="T51" fmla="*/ 32 h 34"/>
                <a:gd name="T52" fmla="*/ 11 w 44"/>
                <a:gd name="T53" fmla="*/ 30 h 34"/>
                <a:gd name="T54" fmla="*/ 9 w 44"/>
                <a:gd name="T55" fmla="*/ 34 h 34"/>
                <a:gd name="T56" fmla="*/ 6 w 44"/>
                <a:gd name="T57" fmla="*/ 30 h 34"/>
                <a:gd name="T58" fmla="*/ 0 w 44"/>
                <a:gd name="T59" fmla="*/ 30 h 34"/>
                <a:gd name="T60" fmla="*/ 0 w 44"/>
                <a:gd name="T61" fmla="*/ 25 h 34"/>
                <a:gd name="T62" fmla="*/ 4 w 44"/>
                <a:gd name="T63" fmla="*/ 25 h 34"/>
                <a:gd name="T64" fmla="*/ 9 w 44"/>
                <a:gd name="T65" fmla="*/ 25 h 34"/>
                <a:gd name="T66" fmla="*/ 11 w 44"/>
                <a:gd name="T67" fmla="*/ 25 h 34"/>
                <a:gd name="T68" fmla="*/ 11 w 44"/>
                <a:gd name="T69" fmla="*/ 27 h 34"/>
                <a:gd name="T70" fmla="*/ 13 w 44"/>
                <a:gd name="T71" fmla="*/ 27 h 34"/>
                <a:gd name="T72" fmla="*/ 21 w 44"/>
                <a:gd name="T73" fmla="*/ 27 h 34"/>
                <a:gd name="T74" fmla="*/ 25 w 44"/>
                <a:gd name="T75" fmla="*/ 28 h 34"/>
                <a:gd name="T76" fmla="*/ 27 w 44"/>
                <a:gd name="T77" fmla="*/ 27 h 34"/>
                <a:gd name="T78" fmla="*/ 33 w 44"/>
                <a:gd name="T79" fmla="*/ 27 h 34"/>
                <a:gd name="T80" fmla="*/ 33 w 44"/>
                <a:gd name="T81" fmla="*/ 25 h 34"/>
                <a:gd name="T82" fmla="*/ 31 w 44"/>
                <a:gd name="T83" fmla="*/ 21 h 34"/>
                <a:gd name="T84" fmla="*/ 27 w 44"/>
                <a:gd name="T85" fmla="*/ 19 h 34"/>
                <a:gd name="T86" fmla="*/ 27 w 44"/>
                <a:gd name="T87" fmla="*/ 15 h 34"/>
                <a:gd name="T88" fmla="*/ 27 w 44"/>
                <a:gd name="T89" fmla="*/ 13 h 34"/>
                <a:gd name="T90" fmla="*/ 27 w 44"/>
                <a:gd name="T91" fmla="*/ 11 h 34"/>
                <a:gd name="T92" fmla="*/ 23 w 44"/>
                <a:gd name="T93" fmla="*/ 9 h 34"/>
                <a:gd name="T94" fmla="*/ 19 w 44"/>
                <a:gd name="T95" fmla="*/ 7 h 34"/>
                <a:gd name="T96" fmla="*/ 15 w 44"/>
                <a:gd name="T97" fmla="*/ 5 h 34"/>
                <a:gd name="T98" fmla="*/ 17 w 44"/>
                <a:gd name="T99" fmla="*/ 4 h 34"/>
                <a:gd name="T100" fmla="*/ 21 w 44"/>
                <a:gd name="T101" fmla="*/ 2 h 34"/>
                <a:gd name="T102" fmla="*/ 21 w 44"/>
                <a:gd name="T103" fmla="*/ 4 h 34"/>
                <a:gd name="T104" fmla="*/ 25 w 44"/>
                <a:gd name="T105" fmla="*/ 2 h 34"/>
                <a:gd name="T106" fmla="*/ 29 w 44"/>
                <a:gd name="T107" fmla="*/ 2 h 34"/>
                <a:gd name="T108" fmla="*/ 23 w 44"/>
                <a:gd name="T10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 h="34">
                  <a:moveTo>
                    <a:pt x="11" y="32"/>
                  </a:moveTo>
                  <a:lnTo>
                    <a:pt x="11" y="34"/>
                  </a:lnTo>
                  <a:lnTo>
                    <a:pt x="13" y="34"/>
                  </a:lnTo>
                  <a:lnTo>
                    <a:pt x="11" y="34"/>
                  </a:lnTo>
                  <a:lnTo>
                    <a:pt x="11" y="32"/>
                  </a:lnTo>
                  <a:close/>
                  <a:moveTo>
                    <a:pt x="11" y="25"/>
                  </a:moveTo>
                  <a:lnTo>
                    <a:pt x="9" y="25"/>
                  </a:lnTo>
                  <a:lnTo>
                    <a:pt x="11" y="25"/>
                  </a:lnTo>
                  <a:close/>
                  <a:moveTo>
                    <a:pt x="25" y="23"/>
                  </a:moveTo>
                  <a:lnTo>
                    <a:pt x="23" y="23"/>
                  </a:lnTo>
                  <a:lnTo>
                    <a:pt x="21" y="21"/>
                  </a:lnTo>
                  <a:lnTo>
                    <a:pt x="19" y="21"/>
                  </a:lnTo>
                  <a:lnTo>
                    <a:pt x="17" y="19"/>
                  </a:lnTo>
                  <a:lnTo>
                    <a:pt x="19" y="19"/>
                  </a:lnTo>
                  <a:lnTo>
                    <a:pt x="21" y="19"/>
                  </a:lnTo>
                  <a:lnTo>
                    <a:pt x="23" y="21"/>
                  </a:lnTo>
                  <a:lnTo>
                    <a:pt x="25" y="21"/>
                  </a:lnTo>
                  <a:lnTo>
                    <a:pt x="25" y="23"/>
                  </a:lnTo>
                  <a:close/>
                  <a:moveTo>
                    <a:pt x="27" y="2"/>
                  </a:moveTo>
                  <a:lnTo>
                    <a:pt x="29" y="4"/>
                  </a:lnTo>
                  <a:lnTo>
                    <a:pt x="31" y="4"/>
                  </a:lnTo>
                  <a:lnTo>
                    <a:pt x="33" y="4"/>
                  </a:lnTo>
                  <a:lnTo>
                    <a:pt x="33" y="5"/>
                  </a:lnTo>
                  <a:lnTo>
                    <a:pt x="33" y="4"/>
                  </a:lnTo>
                  <a:lnTo>
                    <a:pt x="33" y="5"/>
                  </a:lnTo>
                  <a:lnTo>
                    <a:pt x="34" y="5"/>
                  </a:lnTo>
                  <a:lnTo>
                    <a:pt x="36" y="5"/>
                  </a:lnTo>
                  <a:lnTo>
                    <a:pt x="38" y="5"/>
                  </a:lnTo>
                  <a:lnTo>
                    <a:pt x="40" y="5"/>
                  </a:lnTo>
                  <a:lnTo>
                    <a:pt x="40" y="7"/>
                  </a:lnTo>
                  <a:lnTo>
                    <a:pt x="42" y="7"/>
                  </a:lnTo>
                  <a:lnTo>
                    <a:pt x="40" y="7"/>
                  </a:lnTo>
                  <a:lnTo>
                    <a:pt x="40" y="5"/>
                  </a:lnTo>
                  <a:lnTo>
                    <a:pt x="42" y="5"/>
                  </a:lnTo>
                  <a:lnTo>
                    <a:pt x="42" y="7"/>
                  </a:lnTo>
                  <a:lnTo>
                    <a:pt x="44" y="9"/>
                  </a:lnTo>
                  <a:lnTo>
                    <a:pt x="44" y="11"/>
                  </a:lnTo>
                  <a:lnTo>
                    <a:pt x="42" y="11"/>
                  </a:lnTo>
                  <a:lnTo>
                    <a:pt x="42" y="13"/>
                  </a:lnTo>
                  <a:lnTo>
                    <a:pt x="44" y="13"/>
                  </a:lnTo>
                  <a:lnTo>
                    <a:pt x="44" y="15"/>
                  </a:lnTo>
                  <a:lnTo>
                    <a:pt x="44" y="17"/>
                  </a:lnTo>
                  <a:lnTo>
                    <a:pt x="42" y="17"/>
                  </a:lnTo>
                  <a:lnTo>
                    <a:pt x="42" y="19"/>
                  </a:lnTo>
                  <a:lnTo>
                    <a:pt x="40" y="19"/>
                  </a:lnTo>
                  <a:lnTo>
                    <a:pt x="42" y="19"/>
                  </a:lnTo>
                  <a:lnTo>
                    <a:pt x="42" y="21"/>
                  </a:lnTo>
                  <a:lnTo>
                    <a:pt x="42" y="23"/>
                  </a:lnTo>
                  <a:lnTo>
                    <a:pt x="42" y="25"/>
                  </a:lnTo>
                  <a:lnTo>
                    <a:pt x="40" y="25"/>
                  </a:lnTo>
                  <a:lnTo>
                    <a:pt x="38" y="25"/>
                  </a:lnTo>
                  <a:lnTo>
                    <a:pt x="38" y="27"/>
                  </a:lnTo>
                  <a:lnTo>
                    <a:pt x="40" y="27"/>
                  </a:lnTo>
                  <a:lnTo>
                    <a:pt x="40" y="28"/>
                  </a:lnTo>
                  <a:lnTo>
                    <a:pt x="42" y="28"/>
                  </a:lnTo>
                  <a:lnTo>
                    <a:pt x="42" y="30"/>
                  </a:lnTo>
                  <a:lnTo>
                    <a:pt x="44" y="30"/>
                  </a:lnTo>
                  <a:lnTo>
                    <a:pt x="42" y="30"/>
                  </a:lnTo>
                  <a:lnTo>
                    <a:pt x="42" y="32"/>
                  </a:lnTo>
                  <a:lnTo>
                    <a:pt x="42" y="34"/>
                  </a:lnTo>
                  <a:lnTo>
                    <a:pt x="40" y="32"/>
                  </a:lnTo>
                  <a:lnTo>
                    <a:pt x="38" y="32"/>
                  </a:lnTo>
                  <a:lnTo>
                    <a:pt x="38" y="30"/>
                  </a:lnTo>
                  <a:lnTo>
                    <a:pt x="36" y="30"/>
                  </a:lnTo>
                  <a:lnTo>
                    <a:pt x="34" y="30"/>
                  </a:lnTo>
                  <a:lnTo>
                    <a:pt x="33" y="30"/>
                  </a:lnTo>
                  <a:lnTo>
                    <a:pt x="31" y="32"/>
                  </a:lnTo>
                  <a:lnTo>
                    <a:pt x="31" y="30"/>
                  </a:lnTo>
                  <a:lnTo>
                    <a:pt x="31" y="32"/>
                  </a:lnTo>
                  <a:lnTo>
                    <a:pt x="29" y="32"/>
                  </a:lnTo>
                  <a:lnTo>
                    <a:pt x="27" y="32"/>
                  </a:lnTo>
                  <a:lnTo>
                    <a:pt x="25" y="32"/>
                  </a:lnTo>
                  <a:lnTo>
                    <a:pt x="23" y="32"/>
                  </a:lnTo>
                  <a:lnTo>
                    <a:pt x="21" y="32"/>
                  </a:lnTo>
                  <a:lnTo>
                    <a:pt x="17" y="30"/>
                  </a:lnTo>
                  <a:lnTo>
                    <a:pt x="15" y="30"/>
                  </a:lnTo>
                  <a:lnTo>
                    <a:pt x="13" y="30"/>
                  </a:lnTo>
                  <a:lnTo>
                    <a:pt x="11" y="32"/>
                  </a:lnTo>
                  <a:lnTo>
                    <a:pt x="11" y="30"/>
                  </a:lnTo>
                  <a:lnTo>
                    <a:pt x="13" y="30"/>
                  </a:lnTo>
                  <a:lnTo>
                    <a:pt x="11" y="30"/>
                  </a:lnTo>
                  <a:lnTo>
                    <a:pt x="11" y="32"/>
                  </a:lnTo>
                  <a:lnTo>
                    <a:pt x="9" y="32"/>
                  </a:lnTo>
                  <a:lnTo>
                    <a:pt x="9" y="34"/>
                  </a:lnTo>
                  <a:lnTo>
                    <a:pt x="8" y="34"/>
                  </a:lnTo>
                  <a:lnTo>
                    <a:pt x="8" y="32"/>
                  </a:lnTo>
                  <a:lnTo>
                    <a:pt x="6" y="30"/>
                  </a:lnTo>
                  <a:lnTo>
                    <a:pt x="4" y="30"/>
                  </a:lnTo>
                  <a:lnTo>
                    <a:pt x="2" y="30"/>
                  </a:lnTo>
                  <a:lnTo>
                    <a:pt x="0" y="30"/>
                  </a:lnTo>
                  <a:lnTo>
                    <a:pt x="0" y="28"/>
                  </a:lnTo>
                  <a:lnTo>
                    <a:pt x="0" y="27"/>
                  </a:lnTo>
                  <a:lnTo>
                    <a:pt x="0" y="25"/>
                  </a:lnTo>
                  <a:lnTo>
                    <a:pt x="2" y="25"/>
                  </a:lnTo>
                  <a:lnTo>
                    <a:pt x="2" y="23"/>
                  </a:lnTo>
                  <a:lnTo>
                    <a:pt x="4" y="25"/>
                  </a:lnTo>
                  <a:lnTo>
                    <a:pt x="6" y="25"/>
                  </a:lnTo>
                  <a:lnTo>
                    <a:pt x="8" y="25"/>
                  </a:lnTo>
                  <a:lnTo>
                    <a:pt x="9" y="25"/>
                  </a:lnTo>
                  <a:lnTo>
                    <a:pt x="9" y="27"/>
                  </a:lnTo>
                  <a:lnTo>
                    <a:pt x="11" y="27"/>
                  </a:lnTo>
                  <a:lnTo>
                    <a:pt x="11" y="25"/>
                  </a:lnTo>
                  <a:lnTo>
                    <a:pt x="13" y="25"/>
                  </a:lnTo>
                  <a:lnTo>
                    <a:pt x="13" y="27"/>
                  </a:lnTo>
                  <a:lnTo>
                    <a:pt x="11" y="27"/>
                  </a:lnTo>
                  <a:lnTo>
                    <a:pt x="11" y="25"/>
                  </a:lnTo>
                  <a:lnTo>
                    <a:pt x="11" y="27"/>
                  </a:lnTo>
                  <a:lnTo>
                    <a:pt x="13" y="27"/>
                  </a:lnTo>
                  <a:lnTo>
                    <a:pt x="17" y="27"/>
                  </a:lnTo>
                  <a:lnTo>
                    <a:pt x="19" y="27"/>
                  </a:lnTo>
                  <a:lnTo>
                    <a:pt x="21" y="27"/>
                  </a:lnTo>
                  <a:lnTo>
                    <a:pt x="23" y="27"/>
                  </a:lnTo>
                  <a:lnTo>
                    <a:pt x="25" y="27"/>
                  </a:lnTo>
                  <a:lnTo>
                    <a:pt x="25" y="28"/>
                  </a:lnTo>
                  <a:lnTo>
                    <a:pt x="25" y="27"/>
                  </a:lnTo>
                  <a:lnTo>
                    <a:pt x="27" y="28"/>
                  </a:lnTo>
                  <a:lnTo>
                    <a:pt x="27" y="27"/>
                  </a:lnTo>
                  <a:lnTo>
                    <a:pt x="29" y="27"/>
                  </a:lnTo>
                  <a:lnTo>
                    <a:pt x="29" y="25"/>
                  </a:lnTo>
                  <a:lnTo>
                    <a:pt x="33" y="27"/>
                  </a:lnTo>
                  <a:lnTo>
                    <a:pt x="33" y="25"/>
                  </a:lnTo>
                  <a:lnTo>
                    <a:pt x="33" y="27"/>
                  </a:lnTo>
                  <a:lnTo>
                    <a:pt x="33" y="25"/>
                  </a:lnTo>
                  <a:lnTo>
                    <a:pt x="33" y="23"/>
                  </a:lnTo>
                  <a:lnTo>
                    <a:pt x="31" y="23"/>
                  </a:lnTo>
                  <a:lnTo>
                    <a:pt x="31" y="21"/>
                  </a:lnTo>
                  <a:lnTo>
                    <a:pt x="29" y="21"/>
                  </a:lnTo>
                  <a:lnTo>
                    <a:pt x="29" y="19"/>
                  </a:lnTo>
                  <a:lnTo>
                    <a:pt x="27" y="19"/>
                  </a:lnTo>
                  <a:lnTo>
                    <a:pt x="25" y="17"/>
                  </a:lnTo>
                  <a:lnTo>
                    <a:pt x="27" y="17"/>
                  </a:lnTo>
                  <a:lnTo>
                    <a:pt x="27" y="15"/>
                  </a:lnTo>
                  <a:lnTo>
                    <a:pt x="25" y="15"/>
                  </a:lnTo>
                  <a:lnTo>
                    <a:pt x="27" y="15"/>
                  </a:lnTo>
                  <a:lnTo>
                    <a:pt x="27" y="13"/>
                  </a:lnTo>
                  <a:lnTo>
                    <a:pt x="27" y="11"/>
                  </a:lnTo>
                  <a:lnTo>
                    <a:pt x="29" y="11"/>
                  </a:lnTo>
                  <a:lnTo>
                    <a:pt x="27" y="11"/>
                  </a:lnTo>
                  <a:lnTo>
                    <a:pt x="27" y="9"/>
                  </a:lnTo>
                  <a:lnTo>
                    <a:pt x="25" y="9"/>
                  </a:lnTo>
                  <a:lnTo>
                    <a:pt x="23" y="9"/>
                  </a:lnTo>
                  <a:lnTo>
                    <a:pt x="23" y="7"/>
                  </a:lnTo>
                  <a:lnTo>
                    <a:pt x="21" y="7"/>
                  </a:lnTo>
                  <a:lnTo>
                    <a:pt x="19" y="7"/>
                  </a:lnTo>
                  <a:lnTo>
                    <a:pt x="17" y="7"/>
                  </a:lnTo>
                  <a:lnTo>
                    <a:pt x="15" y="7"/>
                  </a:lnTo>
                  <a:lnTo>
                    <a:pt x="15" y="5"/>
                  </a:lnTo>
                  <a:lnTo>
                    <a:pt x="17" y="4"/>
                  </a:lnTo>
                  <a:lnTo>
                    <a:pt x="15" y="4"/>
                  </a:lnTo>
                  <a:lnTo>
                    <a:pt x="17" y="4"/>
                  </a:lnTo>
                  <a:lnTo>
                    <a:pt x="19" y="4"/>
                  </a:lnTo>
                  <a:lnTo>
                    <a:pt x="19" y="2"/>
                  </a:lnTo>
                  <a:lnTo>
                    <a:pt x="21" y="2"/>
                  </a:lnTo>
                  <a:lnTo>
                    <a:pt x="21" y="4"/>
                  </a:lnTo>
                  <a:lnTo>
                    <a:pt x="21" y="2"/>
                  </a:lnTo>
                  <a:lnTo>
                    <a:pt x="21" y="4"/>
                  </a:lnTo>
                  <a:lnTo>
                    <a:pt x="23" y="4"/>
                  </a:lnTo>
                  <a:lnTo>
                    <a:pt x="23" y="2"/>
                  </a:lnTo>
                  <a:lnTo>
                    <a:pt x="25" y="2"/>
                  </a:lnTo>
                  <a:lnTo>
                    <a:pt x="27" y="2"/>
                  </a:lnTo>
                  <a:close/>
                  <a:moveTo>
                    <a:pt x="27" y="0"/>
                  </a:moveTo>
                  <a:lnTo>
                    <a:pt x="29" y="2"/>
                  </a:lnTo>
                  <a:lnTo>
                    <a:pt x="27" y="2"/>
                  </a:lnTo>
                  <a:lnTo>
                    <a:pt x="25" y="2"/>
                  </a:lnTo>
                  <a:lnTo>
                    <a:pt x="23" y="0"/>
                  </a:lnTo>
                  <a:lnTo>
                    <a:pt x="25" y="0"/>
                  </a:lnTo>
                  <a:lnTo>
                    <a:pt x="27"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7" name="Freeform 106"/>
            <p:cNvSpPr>
              <a:spLocks/>
            </p:cNvSpPr>
            <p:nvPr/>
          </p:nvSpPr>
          <p:spPr bwMode="auto">
            <a:xfrm>
              <a:off x="5435600" y="3424238"/>
              <a:ext cx="169863" cy="106363"/>
            </a:xfrm>
            <a:custGeom>
              <a:avLst/>
              <a:gdLst>
                <a:gd name="T0" fmla="*/ 100 w 107"/>
                <a:gd name="T1" fmla="*/ 6 h 67"/>
                <a:gd name="T2" fmla="*/ 104 w 107"/>
                <a:gd name="T3" fmla="*/ 12 h 67"/>
                <a:gd name="T4" fmla="*/ 107 w 107"/>
                <a:gd name="T5" fmla="*/ 15 h 67"/>
                <a:gd name="T6" fmla="*/ 104 w 107"/>
                <a:gd name="T7" fmla="*/ 19 h 67"/>
                <a:gd name="T8" fmla="*/ 98 w 107"/>
                <a:gd name="T9" fmla="*/ 21 h 67"/>
                <a:gd name="T10" fmla="*/ 94 w 107"/>
                <a:gd name="T11" fmla="*/ 27 h 67"/>
                <a:gd name="T12" fmla="*/ 92 w 107"/>
                <a:gd name="T13" fmla="*/ 35 h 67"/>
                <a:gd name="T14" fmla="*/ 88 w 107"/>
                <a:gd name="T15" fmla="*/ 39 h 67"/>
                <a:gd name="T16" fmla="*/ 86 w 107"/>
                <a:gd name="T17" fmla="*/ 44 h 67"/>
                <a:gd name="T18" fmla="*/ 82 w 107"/>
                <a:gd name="T19" fmla="*/ 48 h 67"/>
                <a:gd name="T20" fmla="*/ 81 w 107"/>
                <a:gd name="T21" fmla="*/ 54 h 67"/>
                <a:gd name="T22" fmla="*/ 75 w 107"/>
                <a:gd name="T23" fmla="*/ 54 h 67"/>
                <a:gd name="T24" fmla="*/ 71 w 107"/>
                <a:gd name="T25" fmla="*/ 58 h 67"/>
                <a:gd name="T26" fmla="*/ 63 w 107"/>
                <a:gd name="T27" fmla="*/ 58 h 67"/>
                <a:gd name="T28" fmla="*/ 56 w 107"/>
                <a:gd name="T29" fmla="*/ 58 h 67"/>
                <a:gd name="T30" fmla="*/ 52 w 107"/>
                <a:gd name="T31" fmla="*/ 62 h 67"/>
                <a:gd name="T32" fmla="*/ 48 w 107"/>
                <a:gd name="T33" fmla="*/ 62 h 67"/>
                <a:gd name="T34" fmla="*/ 42 w 107"/>
                <a:gd name="T35" fmla="*/ 63 h 67"/>
                <a:gd name="T36" fmla="*/ 38 w 107"/>
                <a:gd name="T37" fmla="*/ 67 h 67"/>
                <a:gd name="T38" fmla="*/ 31 w 107"/>
                <a:gd name="T39" fmla="*/ 65 h 67"/>
                <a:gd name="T40" fmla="*/ 25 w 107"/>
                <a:gd name="T41" fmla="*/ 63 h 67"/>
                <a:gd name="T42" fmla="*/ 19 w 107"/>
                <a:gd name="T43" fmla="*/ 62 h 67"/>
                <a:gd name="T44" fmla="*/ 15 w 107"/>
                <a:gd name="T45" fmla="*/ 56 h 67"/>
                <a:gd name="T46" fmla="*/ 11 w 107"/>
                <a:gd name="T47" fmla="*/ 52 h 67"/>
                <a:gd name="T48" fmla="*/ 8 w 107"/>
                <a:gd name="T49" fmla="*/ 48 h 67"/>
                <a:gd name="T50" fmla="*/ 4 w 107"/>
                <a:gd name="T51" fmla="*/ 44 h 67"/>
                <a:gd name="T52" fmla="*/ 0 w 107"/>
                <a:gd name="T53" fmla="*/ 40 h 67"/>
                <a:gd name="T54" fmla="*/ 6 w 107"/>
                <a:gd name="T55" fmla="*/ 39 h 67"/>
                <a:gd name="T56" fmla="*/ 6 w 107"/>
                <a:gd name="T57" fmla="*/ 35 h 67"/>
                <a:gd name="T58" fmla="*/ 6 w 107"/>
                <a:gd name="T59" fmla="*/ 31 h 67"/>
                <a:gd name="T60" fmla="*/ 10 w 107"/>
                <a:gd name="T61" fmla="*/ 25 h 67"/>
                <a:gd name="T62" fmla="*/ 6 w 107"/>
                <a:gd name="T63" fmla="*/ 21 h 67"/>
                <a:gd name="T64" fmla="*/ 10 w 107"/>
                <a:gd name="T65" fmla="*/ 21 h 67"/>
                <a:gd name="T66" fmla="*/ 15 w 107"/>
                <a:gd name="T67" fmla="*/ 19 h 67"/>
                <a:gd name="T68" fmla="*/ 15 w 107"/>
                <a:gd name="T69" fmla="*/ 15 h 67"/>
                <a:gd name="T70" fmla="*/ 21 w 107"/>
                <a:gd name="T71" fmla="*/ 15 h 67"/>
                <a:gd name="T72" fmla="*/ 27 w 107"/>
                <a:gd name="T73" fmla="*/ 19 h 67"/>
                <a:gd name="T74" fmla="*/ 36 w 107"/>
                <a:gd name="T75" fmla="*/ 19 h 67"/>
                <a:gd name="T76" fmla="*/ 44 w 107"/>
                <a:gd name="T77" fmla="*/ 17 h 67"/>
                <a:gd name="T78" fmla="*/ 44 w 107"/>
                <a:gd name="T79" fmla="*/ 14 h 67"/>
                <a:gd name="T80" fmla="*/ 52 w 107"/>
                <a:gd name="T81" fmla="*/ 12 h 67"/>
                <a:gd name="T82" fmla="*/ 58 w 107"/>
                <a:gd name="T83" fmla="*/ 10 h 67"/>
                <a:gd name="T84" fmla="*/ 61 w 107"/>
                <a:gd name="T85" fmla="*/ 12 h 67"/>
                <a:gd name="T86" fmla="*/ 65 w 107"/>
                <a:gd name="T87" fmla="*/ 8 h 67"/>
                <a:gd name="T88" fmla="*/ 71 w 107"/>
                <a:gd name="T89" fmla="*/ 2 h 67"/>
                <a:gd name="T90" fmla="*/ 81 w 107"/>
                <a:gd name="T91" fmla="*/ 2 h 67"/>
                <a:gd name="T92" fmla="*/ 86 w 107"/>
                <a:gd name="T93" fmla="*/ 0 h 67"/>
                <a:gd name="T94" fmla="*/ 90 w 107"/>
                <a:gd name="T95" fmla="*/ 6 h 67"/>
                <a:gd name="T96" fmla="*/ 96 w 107"/>
                <a:gd name="T97" fmla="*/ 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7" h="67">
                  <a:moveTo>
                    <a:pt x="96" y="4"/>
                  </a:moveTo>
                  <a:lnTo>
                    <a:pt x="98" y="4"/>
                  </a:lnTo>
                  <a:lnTo>
                    <a:pt x="98" y="6"/>
                  </a:lnTo>
                  <a:lnTo>
                    <a:pt x="100" y="6"/>
                  </a:lnTo>
                  <a:lnTo>
                    <a:pt x="100" y="8"/>
                  </a:lnTo>
                  <a:lnTo>
                    <a:pt x="102" y="8"/>
                  </a:lnTo>
                  <a:lnTo>
                    <a:pt x="104" y="10"/>
                  </a:lnTo>
                  <a:lnTo>
                    <a:pt x="104" y="12"/>
                  </a:lnTo>
                  <a:lnTo>
                    <a:pt x="106" y="12"/>
                  </a:lnTo>
                  <a:lnTo>
                    <a:pt x="107" y="12"/>
                  </a:lnTo>
                  <a:lnTo>
                    <a:pt x="107" y="14"/>
                  </a:lnTo>
                  <a:lnTo>
                    <a:pt x="107" y="15"/>
                  </a:lnTo>
                  <a:lnTo>
                    <a:pt x="107" y="17"/>
                  </a:lnTo>
                  <a:lnTo>
                    <a:pt x="106" y="17"/>
                  </a:lnTo>
                  <a:lnTo>
                    <a:pt x="106" y="19"/>
                  </a:lnTo>
                  <a:lnTo>
                    <a:pt x="104" y="19"/>
                  </a:lnTo>
                  <a:lnTo>
                    <a:pt x="102" y="19"/>
                  </a:lnTo>
                  <a:lnTo>
                    <a:pt x="102" y="21"/>
                  </a:lnTo>
                  <a:lnTo>
                    <a:pt x="100" y="21"/>
                  </a:lnTo>
                  <a:lnTo>
                    <a:pt x="98" y="21"/>
                  </a:lnTo>
                  <a:lnTo>
                    <a:pt x="98" y="23"/>
                  </a:lnTo>
                  <a:lnTo>
                    <a:pt x="96" y="25"/>
                  </a:lnTo>
                  <a:lnTo>
                    <a:pt x="94" y="25"/>
                  </a:lnTo>
                  <a:lnTo>
                    <a:pt x="94" y="27"/>
                  </a:lnTo>
                  <a:lnTo>
                    <a:pt x="94" y="29"/>
                  </a:lnTo>
                  <a:lnTo>
                    <a:pt x="92" y="31"/>
                  </a:lnTo>
                  <a:lnTo>
                    <a:pt x="92" y="33"/>
                  </a:lnTo>
                  <a:lnTo>
                    <a:pt x="92" y="35"/>
                  </a:lnTo>
                  <a:lnTo>
                    <a:pt x="90" y="35"/>
                  </a:lnTo>
                  <a:lnTo>
                    <a:pt x="90" y="37"/>
                  </a:lnTo>
                  <a:lnTo>
                    <a:pt x="88" y="37"/>
                  </a:lnTo>
                  <a:lnTo>
                    <a:pt x="88" y="39"/>
                  </a:lnTo>
                  <a:lnTo>
                    <a:pt x="88" y="40"/>
                  </a:lnTo>
                  <a:lnTo>
                    <a:pt x="88" y="42"/>
                  </a:lnTo>
                  <a:lnTo>
                    <a:pt x="86" y="42"/>
                  </a:lnTo>
                  <a:lnTo>
                    <a:pt x="86" y="44"/>
                  </a:lnTo>
                  <a:lnTo>
                    <a:pt x="86" y="46"/>
                  </a:lnTo>
                  <a:lnTo>
                    <a:pt x="84" y="46"/>
                  </a:lnTo>
                  <a:lnTo>
                    <a:pt x="82" y="46"/>
                  </a:lnTo>
                  <a:lnTo>
                    <a:pt x="82" y="48"/>
                  </a:lnTo>
                  <a:lnTo>
                    <a:pt x="82" y="50"/>
                  </a:lnTo>
                  <a:lnTo>
                    <a:pt x="82" y="52"/>
                  </a:lnTo>
                  <a:lnTo>
                    <a:pt x="81" y="52"/>
                  </a:lnTo>
                  <a:lnTo>
                    <a:pt x="81" y="54"/>
                  </a:lnTo>
                  <a:lnTo>
                    <a:pt x="79" y="56"/>
                  </a:lnTo>
                  <a:lnTo>
                    <a:pt x="77" y="56"/>
                  </a:lnTo>
                  <a:lnTo>
                    <a:pt x="77" y="54"/>
                  </a:lnTo>
                  <a:lnTo>
                    <a:pt x="75" y="54"/>
                  </a:lnTo>
                  <a:lnTo>
                    <a:pt x="75" y="56"/>
                  </a:lnTo>
                  <a:lnTo>
                    <a:pt x="73" y="56"/>
                  </a:lnTo>
                  <a:lnTo>
                    <a:pt x="73" y="58"/>
                  </a:lnTo>
                  <a:lnTo>
                    <a:pt x="71" y="58"/>
                  </a:lnTo>
                  <a:lnTo>
                    <a:pt x="69" y="58"/>
                  </a:lnTo>
                  <a:lnTo>
                    <a:pt x="67" y="58"/>
                  </a:lnTo>
                  <a:lnTo>
                    <a:pt x="65" y="58"/>
                  </a:lnTo>
                  <a:lnTo>
                    <a:pt x="63" y="58"/>
                  </a:lnTo>
                  <a:lnTo>
                    <a:pt x="61" y="58"/>
                  </a:lnTo>
                  <a:lnTo>
                    <a:pt x="59" y="58"/>
                  </a:lnTo>
                  <a:lnTo>
                    <a:pt x="58" y="58"/>
                  </a:lnTo>
                  <a:lnTo>
                    <a:pt x="56" y="58"/>
                  </a:lnTo>
                  <a:lnTo>
                    <a:pt x="54" y="58"/>
                  </a:lnTo>
                  <a:lnTo>
                    <a:pt x="54" y="60"/>
                  </a:lnTo>
                  <a:lnTo>
                    <a:pt x="52" y="60"/>
                  </a:lnTo>
                  <a:lnTo>
                    <a:pt x="52" y="62"/>
                  </a:lnTo>
                  <a:lnTo>
                    <a:pt x="50" y="62"/>
                  </a:lnTo>
                  <a:lnTo>
                    <a:pt x="48" y="62"/>
                  </a:lnTo>
                  <a:lnTo>
                    <a:pt x="48" y="60"/>
                  </a:lnTo>
                  <a:lnTo>
                    <a:pt x="48" y="62"/>
                  </a:lnTo>
                  <a:lnTo>
                    <a:pt x="46" y="62"/>
                  </a:lnTo>
                  <a:lnTo>
                    <a:pt x="46" y="63"/>
                  </a:lnTo>
                  <a:lnTo>
                    <a:pt x="44" y="63"/>
                  </a:lnTo>
                  <a:lnTo>
                    <a:pt x="42" y="63"/>
                  </a:lnTo>
                  <a:lnTo>
                    <a:pt x="40" y="63"/>
                  </a:lnTo>
                  <a:lnTo>
                    <a:pt x="40" y="65"/>
                  </a:lnTo>
                  <a:lnTo>
                    <a:pt x="38" y="65"/>
                  </a:lnTo>
                  <a:lnTo>
                    <a:pt x="38" y="67"/>
                  </a:lnTo>
                  <a:lnTo>
                    <a:pt x="36" y="67"/>
                  </a:lnTo>
                  <a:lnTo>
                    <a:pt x="34" y="65"/>
                  </a:lnTo>
                  <a:lnTo>
                    <a:pt x="33" y="65"/>
                  </a:lnTo>
                  <a:lnTo>
                    <a:pt x="31" y="65"/>
                  </a:lnTo>
                  <a:lnTo>
                    <a:pt x="29" y="65"/>
                  </a:lnTo>
                  <a:lnTo>
                    <a:pt x="27" y="65"/>
                  </a:lnTo>
                  <a:lnTo>
                    <a:pt x="25" y="65"/>
                  </a:lnTo>
                  <a:lnTo>
                    <a:pt x="25" y="63"/>
                  </a:lnTo>
                  <a:lnTo>
                    <a:pt x="25" y="62"/>
                  </a:lnTo>
                  <a:lnTo>
                    <a:pt x="23" y="62"/>
                  </a:lnTo>
                  <a:lnTo>
                    <a:pt x="21" y="62"/>
                  </a:lnTo>
                  <a:lnTo>
                    <a:pt x="19" y="62"/>
                  </a:lnTo>
                  <a:lnTo>
                    <a:pt x="19" y="60"/>
                  </a:lnTo>
                  <a:lnTo>
                    <a:pt x="17" y="58"/>
                  </a:lnTo>
                  <a:lnTo>
                    <a:pt x="15" y="58"/>
                  </a:lnTo>
                  <a:lnTo>
                    <a:pt x="15" y="56"/>
                  </a:lnTo>
                  <a:lnTo>
                    <a:pt x="13" y="56"/>
                  </a:lnTo>
                  <a:lnTo>
                    <a:pt x="13" y="54"/>
                  </a:lnTo>
                  <a:lnTo>
                    <a:pt x="13" y="52"/>
                  </a:lnTo>
                  <a:lnTo>
                    <a:pt x="11" y="52"/>
                  </a:lnTo>
                  <a:lnTo>
                    <a:pt x="10" y="52"/>
                  </a:lnTo>
                  <a:lnTo>
                    <a:pt x="10" y="50"/>
                  </a:lnTo>
                  <a:lnTo>
                    <a:pt x="8" y="50"/>
                  </a:lnTo>
                  <a:lnTo>
                    <a:pt x="8" y="48"/>
                  </a:lnTo>
                  <a:lnTo>
                    <a:pt x="6" y="48"/>
                  </a:lnTo>
                  <a:lnTo>
                    <a:pt x="6" y="46"/>
                  </a:lnTo>
                  <a:lnTo>
                    <a:pt x="6" y="44"/>
                  </a:lnTo>
                  <a:lnTo>
                    <a:pt x="4" y="44"/>
                  </a:lnTo>
                  <a:lnTo>
                    <a:pt x="4" y="42"/>
                  </a:lnTo>
                  <a:lnTo>
                    <a:pt x="4" y="40"/>
                  </a:lnTo>
                  <a:lnTo>
                    <a:pt x="2" y="40"/>
                  </a:lnTo>
                  <a:lnTo>
                    <a:pt x="0" y="40"/>
                  </a:lnTo>
                  <a:lnTo>
                    <a:pt x="2" y="40"/>
                  </a:lnTo>
                  <a:lnTo>
                    <a:pt x="2" y="39"/>
                  </a:lnTo>
                  <a:lnTo>
                    <a:pt x="4" y="39"/>
                  </a:lnTo>
                  <a:lnTo>
                    <a:pt x="6" y="39"/>
                  </a:lnTo>
                  <a:lnTo>
                    <a:pt x="6" y="37"/>
                  </a:lnTo>
                  <a:lnTo>
                    <a:pt x="8" y="37"/>
                  </a:lnTo>
                  <a:lnTo>
                    <a:pt x="6" y="37"/>
                  </a:lnTo>
                  <a:lnTo>
                    <a:pt x="6" y="35"/>
                  </a:lnTo>
                  <a:lnTo>
                    <a:pt x="8" y="35"/>
                  </a:lnTo>
                  <a:lnTo>
                    <a:pt x="6" y="35"/>
                  </a:lnTo>
                  <a:lnTo>
                    <a:pt x="6" y="33"/>
                  </a:lnTo>
                  <a:lnTo>
                    <a:pt x="6" y="31"/>
                  </a:lnTo>
                  <a:lnTo>
                    <a:pt x="6" y="29"/>
                  </a:lnTo>
                  <a:lnTo>
                    <a:pt x="8" y="27"/>
                  </a:lnTo>
                  <a:lnTo>
                    <a:pt x="10" y="27"/>
                  </a:lnTo>
                  <a:lnTo>
                    <a:pt x="10" y="25"/>
                  </a:lnTo>
                  <a:lnTo>
                    <a:pt x="10" y="23"/>
                  </a:lnTo>
                  <a:lnTo>
                    <a:pt x="8" y="23"/>
                  </a:lnTo>
                  <a:lnTo>
                    <a:pt x="6" y="23"/>
                  </a:lnTo>
                  <a:lnTo>
                    <a:pt x="6" y="21"/>
                  </a:lnTo>
                  <a:lnTo>
                    <a:pt x="8" y="21"/>
                  </a:lnTo>
                  <a:lnTo>
                    <a:pt x="8" y="19"/>
                  </a:lnTo>
                  <a:lnTo>
                    <a:pt x="10" y="19"/>
                  </a:lnTo>
                  <a:lnTo>
                    <a:pt x="10" y="21"/>
                  </a:lnTo>
                  <a:lnTo>
                    <a:pt x="11" y="21"/>
                  </a:lnTo>
                  <a:lnTo>
                    <a:pt x="13" y="21"/>
                  </a:lnTo>
                  <a:lnTo>
                    <a:pt x="15" y="21"/>
                  </a:lnTo>
                  <a:lnTo>
                    <a:pt x="15" y="19"/>
                  </a:lnTo>
                  <a:lnTo>
                    <a:pt x="15" y="17"/>
                  </a:lnTo>
                  <a:lnTo>
                    <a:pt x="15" y="15"/>
                  </a:lnTo>
                  <a:lnTo>
                    <a:pt x="17" y="15"/>
                  </a:lnTo>
                  <a:lnTo>
                    <a:pt x="15" y="15"/>
                  </a:lnTo>
                  <a:lnTo>
                    <a:pt x="17" y="14"/>
                  </a:lnTo>
                  <a:lnTo>
                    <a:pt x="19" y="14"/>
                  </a:lnTo>
                  <a:lnTo>
                    <a:pt x="21" y="14"/>
                  </a:lnTo>
                  <a:lnTo>
                    <a:pt x="21" y="15"/>
                  </a:lnTo>
                  <a:lnTo>
                    <a:pt x="23" y="17"/>
                  </a:lnTo>
                  <a:lnTo>
                    <a:pt x="25" y="17"/>
                  </a:lnTo>
                  <a:lnTo>
                    <a:pt x="25" y="19"/>
                  </a:lnTo>
                  <a:lnTo>
                    <a:pt x="27" y="19"/>
                  </a:lnTo>
                  <a:lnTo>
                    <a:pt x="29" y="19"/>
                  </a:lnTo>
                  <a:lnTo>
                    <a:pt x="33" y="19"/>
                  </a:lnTo>
                  <a:lnTo>
                    <a:pt x="34" y="19"/>
                  </a:lnTo>
                  <a:lnTo>
                    <a:pt x="36" y="19"/>
                  </a:lnTo>
                  <a:lnTo>
                    <a:pt x="40" y="19"/>
                  </a:lnTo>
                  <a:lnTo>
                    <a:pt x="42" y="19"/>
                  </a:lnTo>
                  <a:lnTo>
                    <a:pt x="44" y="19"/>
                  </a:lnTo>
                  <a:lnTo>
                    <a:pt x="44" y="17"/>
                  </a:lnTo>
                  <a:lnTo>
                    <a:pt x="42" y="17"/>
                  </a:lnTo>
                  <a:lnTo>
                    <a:pt x="42" y="15"/>
                  </a:lnTo>
                  <a:lnTo>
                    <a:pt x="44" y="15"/>
                  </a:lnTo>
                  <a:lnTo>
                    <a:pt x="44" y="14"/>
                  </a:lnTo>
                  <a:lnTo>
                    <a:pt x="46" y="14"/>
                  </a:lnTo>
                  <a:lnTo>
                    <a:pt x="48" y="14"/>
                  </a:lnTo>
                  <a:lnTo>
                    <a:pt x="50" y="14"/>
                  </a:lnTo>
                  <a:lnTo>
                    <a:pt x="52" y="12"/>
                  </a:lnTo>
                  <a:lnTo>
                    <a:pt x="54" y="12"/>
                  </a:lnTo>
                  <a:lnTo>
                    <a:pt x="54" y="10"/>
                  </a:lnTo>
                  <a:lnTo>
                    <a:pt x="56" y="10"/>
                  </a:lnTo>
                  <a:lnTo>
                    <a:pt x="58" y="10"/>
                  </a:lnTo>
                  <a:lnTo>
                    <a:pt x="59" y="10"/>
                  </a:lnTo>
                  <a:lnTo>
                    <a:pt x="59" y="12"/>
                  </a:lnTo>
                  <a:lnTo>
                    <a:pt x="59" y="10"/>
                  </a:lnTo>
                  <a:lnTo>
                    <a:pt x="61" y="12"/>
                  </a:lnTo>
                  <a:lnTo>
                    <a:pt x="61" y="10"/>
                  </a:lnTo>
                  <a:lnTo>
                    <a:pt x="63" y="10"/>
                  </a:lnTo>
                  <a:lnTo>
                    <a:pt x="65" y="10"/>
                  </a:lnTo>
                  <a:lnTo>
                    <a:pt x="65" y="8"/>
                  </a:lnTo>
                  <a:lnTo>
                    <a:pt x="67" y="8"/>
                  </a:lnTo>
                  <a:lnTo>
                    <a:pt x="69" y="6"/>
                  </a:lnTo>
                  <a:lnTo>
                    <a:pt x="69" y="4"/>
                  </a:lnTo>
                  <a:lnTo>
                    <a:pt x="71" y="2"/>
                  </a:lnTo>
                  <a:lnTo>
                    <a:pt x="75" y="0"/>
                  </a:lnTo>
                  <a:lnTo>
                    <a:pt x="77" y="2"/>
                  </a:lnTo>
                  <a:lnTo>
                    <a:pt x="79" y="2"/>
                  </a:lnTo>
                  <a:lnTo>
                    <a:pt x="81" y="2"/>
                  </a:lnTo>
                  <a:lnTo>
                    <a:pt x="82" y="2"/>
                  </a:lnTo>
                  <a:lnTo>
                    <a:pt x="84" y="2"/>
                  </a:lnTo>
                  <a:lnTo>
                    <a:pt x="84" y="0"/>
                  </a:lnTo>
                  <a:lnTo>
                    <a:pt x="86" y="0"/>
                  </a:lnTo>
                  <a:lnTo>
                    <a:pt x="86" y="2"/>
                  </a:lnTo>
                  <a:lnTo>
                    <a:pt x="88" y="2"/>
                  </a:lnTo>
                  <a:lnTo>
                    <a:pt x="88" y="4"/>
                  </a:lnTo>
                  <a:lnTo>
                    <a:pt x="90" y="6"/>
                  </a:lnTo>
                  <a:lnTo>
                    <a:pt x="92" y="6"/>
                  </a:lnTo>
                  <a:lnTo>
                    <a:pt x="94" y="6"/>
                  </a:lnTo>
                  <a:lnTo>
                    <a:pt x="96" y="6"/>
                  </a:lnTo>
                  <a:lnTo>
                    <a:pt x="96"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 name="Freeform 107"/>
            <p:cNvSpPr>
              <a:spLocks noEditPoints="1"/>
            </p:cNvSpPr>
            <p:nvPr/>
          </p:nvSpPr>
          <p:spPr bwMode="auto">
            <a:xfrm>
              <a:off x="7429500" y="4683125"/>
              <a:ext cx="1160463" cy="427038"/>
            </a:xfrm>
            <a:custGeom>
              <a:avLst/>
              <a:gdLst>
                <a:gd name="T0" fmla="*/ 384 w 731"/>
                <a:gd name="T1" fmla="*/ 244 h 269"/>
                <a:gd name="T2" fmla="*/ 391 w 731"/>
                <a:gd name="T3" fmla="*/ 234 h 269"/>
                <a:gd name="T4" fmla="*/ 339 w 731"/>
                <a:gd name="T5" fmla="*/ 225 h 269"/>
                <a:gd name="T6" fmla="*/ 357 w 731"/>
                <a:gd name="T7" fmla="*/ 226 h 269"/>
                <a:gd name="T8" fmla="*/ 382 w 731"/>
                <a:gd name="T9" fmla="*/ 234 h 269"/>
                <a:gd name="T10" fmla="*/ 445 w 731"/>
                <a:gd name="T11" fmla="*/ 226 h 269"/>
                <a:gd name="T12" fmla="*/ 441 w 731"/>
                <a:gd name="T13" fmla="*/ 228 h 269"/>
                <a:gd name="T14" fmla="*/ 507 w 731"/>
                <a:gd name="T15" fmla="*/ 217 h 269"/>
                <a:gd name="T16" fmla="*/ 426 w 731"/>
                <a:gd name="T17" fmla="*/ 211 h 269"/>
                <a:gd name="T18" fmla="*/ 309 w 731"/>
                <a:gd name="T19" fmla="*/ 207 h 269"/>
                <a:gd name="T20" fmla="*/ 631 w 731"/>
                <a:gd name="T21" fmla="*/ 198 h 269"/>
                <a:gd name="T22" fmla="*/ 197 w 731"/>
                <a:gd name="T23" fmla="*/ 192 h 269"/>
                <a:gd name="T24" fmla="*/ 284 w 731"/>
                <a:gd name="T25" fmla="*/ 211 h 269"/>
                <a:gd name="T26" fmla="*/ 238 w 731"/>
                <a:gd name="T27" fmla="*/ 219 h 269"/>
                <a:gd name="T28" fmla="*/ 460 w 731"/>
                <a:gd name="T29" fmla="*/ 188 h 269"/>
                <a:gd name="T30" fmla="*/ 631 w 731"/>
                <a:gd name="T31" fmla="*/ 196 h 269"/>
                <a:gd name="T32" fmla="*/ 441 w 731"/>
                <a:gd name="T33" fmla="*/ 173 h 269"/>
                <a:gd name="T34" fmla="*/ 447 w 731"/>
                <a:gd name="T35" fmla="*/ 165 h 269"/>
                <a:gd name="T36" fmla="*/ 533 w 731"/>
                <a:gd name="T37" fmla="*/ 150 h 269"/>
                <a:gd name="T38" fmla="*/ 497 w 731"/>
                <a:gd name="T39" fmla="*/ 144 h 269"/>
                <a:gd name="T40" fmla="*/ 528 w 731"/>
                <a:gd name="T41" fmla="*/ 146 h 269"/>
                <a:gd name="T42" fmla="*/ 207 w 731"/>
                <a:gd name="T43" fmla="*/ 144 h 269"/>
                <a:gd name="T44" fmla="*/ 466 w 731"/>
                <a:gd name="T45" fmla="*/ 125 h 269"/>
                <a:gd name="T46" fmla="*/ 476 w 731"/>
                <a:gd name="T47" fmla="*/ 125 h 269"/>
                <a:gd name="T48" fmla="*/ 176 w 731"/>
                <a:gd name="T49" fmla="*/ 140 h 269"/>
                <a:gd name="T50" fmla="*/ 520 w 731"/>
                <a:gd name="T51" fmla="*/ 113 h 269"/>
                <a:gd name="T52" fmla="*/ 65 w 731"/>
                <a:gd name="T53" fmla="*/ 115 h 269"/>
                <a:gd name="T54" fmla="*/ 643 w 731"/>
                <a:gd name="T55" fmla="*/ 106 h 269"/>
                <a:gd name="T56" fmla="*/ 629 w 731"/>
                <a:gd name="T57" fmla="*/ 134 h 269"/>
                <a:gd name="T58" fmla="*/ 723 w 731"/>
                <a:gd name="T59" fmla="*/ 132 h 269"/>
                <a:gd name="T60" fmla="*/ 699 w 731"/>
                <a:gd name="T61" fmla="*/ 223 h 269"/>
                <a:gd name="T62" fmla="*/ 672 w 731"/>
                <a:gd name="T63" fmla="*/ 175 h 269"/>
                <a:gd name="T64" fmla="*/ 614 w 731"/>
                <a:gd name="T65" fmla="*/ 148 h 269"/>
                <a:gd name="T66" fmla="*/ 620 w 731"/>
                <a:gd name="T67" fmla="*/ 134 h 269"/>
                <a:gd name="T68" fmla="*/ 581 w 731"/>
                <a:gd name="T69" fmla="*/ 106 h 269"/>
                <a:gd name="T70" fmla="*/ 53 w 731"/>
                <a:gd name="T71" fmla="*/ 102 h 269"/>
                <a:gd name="T72" fmla="*/ 566 w 731"/>
                <a:gd name="T73" fmla="*/ 94 h 269"/>
                <a:gd name="T74" fmla="*/ 516 w 731"/>
                <a:gd name="T75" fmla="*/ 88 h 269"/>
                <a:gd name="T76" fmla="*/ 140 w 731"/>
                <a:gd name="T77" fmla="*/ 79 h 269"/>
                <a:gd name="T78" fmla="*/ 153 w 731"/>
                <a:gd name="T79" fmla="*/ 75 h 269"/>
                <a:gd name="T80" fmla="*/ 117 w 731"/>
                <a:gd name="T81" fmla="*/ 71 h 269"/>
                <a:gd name="T82" fmla="*/ 399 w 731"/>
                <a:gd name="T83" fmla="*/ 96 h 269"/>
                <a:gd name="T84" fmla="*/ 430 w 731"/>
                <a:gd name="T85" fmla="*/ 121 h 269"/>
                <a:gd name="T86" fmla="*/ 422 w 731"/>
                <a:gd name="T87" fmla="*/ 161 h 269"/>
                <a:gd name="T88" fmla="*/ 391 w 731"/>
                <a:gd name="T89" fmla="*/ 165 h 269"/>
                <a:gd name="T90" fmla="*/ 395 w 731"/>
                <a:gd name="T91" fmla="*/ 90 h 269"/>
                <a:gd name="T92" fmla="*/ 480 w 731"/>
                <a:gd name="T93" fmla="*/ 67 h 269"/>
                <a:gd name="T94" fmla="*/ 535 w 731"/>
                <a:gd name="T95" fmla="*/ 88 h 269"/>
                <a:gd name="T96" fmla="*/ 376 w 731"/>
                <a:gd name="T97" fmla="*/ 58 h 269"/>
                <a:gd name="T98" fmla="*/ 178 w 731"/>
                <a:gd name="T99" fmla="*/ 42 h 269"/>
                <a:gd name="T100" fmla="*/ 211 w 731"/>
                <a:gd name="T101" fmla="*/ 33 h 269"/>
                <a:gd name="T102" fmla="*/ 363 w 731"/>
                <a:gd name="T103" fmla="*/ 63 h 269"/>
                <a:gd name="T104" fmla="*/ 347 w 731"/>
                <a:gd name="T105" fmla="*/ 115 h 269"/>
                <a:gd name="T106" fmla="*/ 293 w 731"/>
                <a:gd name="T107" fmla="*/ 144 h 269"/>
                <a:gd name="T108" fmla="*/ 238 w 731"/>
                <a:gd name="T109" fmla="*/ 115 h 269"/>
                <a:gd name="T110" fmla="*/ 238 w 731"/>
                <a:gd name="T111" fmla="*/ 73 h 269"/>
                <a:gd name="T112" fmla="*/ 318 w 731"/>
                <a:gd name="T113" fmla="*/ 52 h 269"/>
                <a:gd name="T114" fmla="*/ 32 w 731"/>
                <a:gd name="T115" fmla="*/ 10 h 269"/>
                <a:gd name="T116" fmla="*/ 101 w 731"/>
                <a:gd name="T117" fmla="*/ 67 h 269"/>
                <a:gd name="T118" fmla="*/ 151 w 731"/>
                <a:gd name="T119" fmla="*/ 115 h 269"/>
                <a:gd name="T120" fmla="*/ 172 w 731"/>
                <a:gd name="T121" fmla="*/ 184 h 269"/>
                <a:gd name="T122" fmla="*/ 88 w 731"/>
                <a:gd name="T123" fmla="*/ 117 h 269"/>
                <a:gd name="T124" fmla="*/ 11 w 731"/>
                <a:gd name="T125" fmla="*/ 21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31" h="269">
                  <a:moveTo>
                    <a:pt x="424" y="263"/>
                  </a:moveTo>
                  <a:lnTo>
                    <a:pt x="424" y="265"/>
                  </a:lnTo>
                  <a:lnTo>
                    <a:pt x="422" y="265"/>
                  </a:lnTo>
                  <a:lnTo>
                    <a:pt x="422" y="263"/>
                  </a:lnTo>
                  <a:lnTo>
                    <a:pt x="424" y="263"/>
                  </a:lnTo>
                  <a:close/>
                  <a:moveTo>
                    <a:pt x="451" y="263"/>
                  </a:moveTo>
                  <a:lnTo>
                    <a:pt x="453" y="263"/>
                  </a:lnTo>
                  <a:lnTo>
                    <a:pt x="453" y="265"/>
                  </a:lnTo>
                  <a:lnTo>
                    <a:pt x="451" y="265"/>
                  </a:lnTo>
                  <a:lnTo>
                    <a:pt x="449" y="265"/>
                  </a:lnTo>
                  <a:lnTo>
                    <a:pt x="449" y="267"/>
                  </a:lnTo>
                  <a:lnTo>
                    <a:pt x="447" y="267"/>
                  </a:lnTo>
                  <a:lnTo>
                    <a:pt x="445" y="269"/>
                  </a:lnTo>
                  <a:lnTo>
                    <a:pt x="443" y="269"/>
                  </a:lnTo>
                  <a:lnTo>
                    <a:pt x="443" y="267"/>
                  </a:lnTo>
                  <a:lnTo>
                    <a:pt x="445" y="267"/>
                  </a:lnTo>
                  <a:lnTo>
                    <a:pt x="445" y="265"/>
                  </a:lnTo>
                  <a:lnTo>
                    <a:pt x="447" y="265"/>
                  </a:lnTo>
                  <a:lnTo>
                    <a:pt x="449" y="265"/>
                  </a:lnTo>
                  <a:lnTo>
                    <a:pt x="449" y="263"/>
                  </a:lnTo>
                  <a:lnTo>
                    <a:pt x="451" y="263"/>
                  </a:lnTo>
                  <a:lnTo>
                    <a:pt x="451" y="261"/>
                  </a:lnTo>
                  <a:lnTo>
                    <a:pt x="453" y="261"/>
                  </a:lnTo>
                  <a:lnTo>
                    <a:pt x="451" y="261"/>
                  </a:lnTo>
                  <a:lnTo>
                    <a:pt x="451" y="263"/>
                  </a:lnTo>
                  <a:close/>
                  <a:moveTo>
                    <a:pt x="428" y="261"/>
                  </a:moveTo>
                  <a:lnTo>
                    <a:pt x="430" y="261"/>
                  </a:lnTo>
                  <a:lnTo>
                    <a:pt x="430" y="263"/>
                  </a:lnTo>
                  <a:lnTo>
                    <a:pt x="428" y="263"/>
                  </a:lnTo>
                  <a:lnTo>
                    <a:pt x="426" y="263"/>
                  </a:lnTo>
                  <a:lnTo>
                    <a:pt x="424" y="263"/>
                  </a:lnTo>
                  <a:lnTo>
                    <a:pt x="426" y="261"/>
                  </a:lnTo>
                  <a:lnTo>
                    <a:pt x="428" y="261"/>
                  </a:lnTo>
                  <a:close/>
                  <a:moveTo>
                    <a:pt x="453" y="257"/>
                  </a:moveTo>
                  <a:lnTo>
                    <a:pt x="451" y="257"/>
                  </a:lnTo>
                  <a:lnTo>
                    <a:pt x="453" y="259"/>
                  </a:lnTo>
                  <a:lnTo>
                    <a:pt x="451" y="259"/>
                  </a:lnTo>
                  <a:lnTo>
                    <a:pt x="451" y="257"/>
                  </a:lnTo>
                  <a:lnTo>
                    <a:pt x="453" y="257"/>
                  </a:lnTo>
                  <a:close/>
                  <a:moveTo>
                    <a:pt x="397" y="244"/>
                  </a:moveTo>
                  <a:lnTo>
                    <a:pt x="399" y="246"/>
                  </a:lnTo>
                  <a:lnTo>
                    <a:pt x="401" y="246"/>
                  </a:lnTo>
                  <a:lnTo>
                    <a:pt x="401" y="248"/>
                  </a:lnTo>
                  <a:lnTo>
                    <a:pt x="403" y="248"/>
                  </a:lnTo>
                  <a:lnTo>
                    <a:pt x="403" y="250"/>
                  </a:lnTo>
                  <a:lnTo>
                    <a:pt x="403" y="248"/>
                  </a:lnTo>
                  <a:lnTo>
                    <a:pt x="405" y="248"/>
                  </a:lnTo>
                  <a:lnTo>
                    <a:pt x="405" y="250"/>
                  </a:lnTo>
                  <a:lnTo>
                    <a:pt x="407" y="250"/>
                  </a:lnTo>
                  <a:lnTo>
                    <a:pt x="409" y="251"/>
                  </a:lnTo>
                  <a:lnTo>
                    <a:pt x="409" y="253"/>
                  </a:lnTo>
                  <a:lnTo>
                    <a:pt x="411" y="253"/>
                  </a:lnTo>
                  <a:lnTo>
                    <a:pt x="411" y="255"/>
                  </a:lnTo>
                  <a:lnTo>
                    <a:pt x="409" y="257"/>
                  </a:lnTo>
                  <a:lnTo>
                    <a:pt x="407" y="257"/>
                  </a:lnTo>
                  <a:lnTo>
                    <a:pt x="405" y="257"/>
                  </a:lnTo>
                  <a:lnTo>
                    <a:pt x="405" y="259"/>
                  </a:lnTo>
                  <a:lnTo>
                    <a:pt x="401" y="257"/>
                  </a:lnTo>
                  <a:lnTo>
                    <a:pt x="399" y="257"/>
                  </a:lnTo>
                  <a:lnTo>
                    <a:pt x="399" y="255"/>
                  </a:lnTo>
                  <a:lnTo>
                    <a:pt x="397" y="255"/>
                  </a:lnTo>
                  <a:lnTo>
                    <a:pt x="397" y="253"/>
                  </a:lnTo>
                  <a:lnTo>
                    <a:pt x="395" y="253"/>
                  </a:lnTo>
                  <a:lnTo>
                    <a:pt x="393" y="251"/>
                  </a:lnTo>
                  <a:lnTo>
                    <a:pt x="391" y="251"/>
                  </a:lnTo>
                  <a:lnTo>
                    <a:pt x="391" y="250"/>
                  </a:lnTo>
                  <a:lnTo>
                    <a:pt x="389" y="250"/>
                  </a:lnTo>
                  <a:lnTo>
                    <a:pt x="387" y="251"/>
                  </a:lnTo>
                  <a:lnTo>
                    <a:pt x="387" y="250"/>
                  </a:lnTo>
                  <a:lnTo>
                    <a:pt x="386" y="250"/>
                  </a:lnTo>
                  <a:lnTo>
                    <a:pt x="384" y="250"/>
                  </a:lnTo>
                  <a:lnTo>
                    <a:pt x="382" y="250"/>
                  </a:lnTo>
                  <a:lnTo>
                    <a:pt x="382" y="248"/>
                  </a:lnTo>
                  <a:lnTo>
                    <a:pt x="382" y="246"/>
                  </a:lnTo>
                  <a:lnTo>
                    <a:pt x="382" y="244"/>
                  </a:lnTo>
                  <a:lnTo>
                    <a:pt x="384" y="244"/>
                  </a:lnTo>
                  <a:lnTo>
                    <a:pt x="386" y="244"/>
                  </a:lnTo>
                  <a:lnTo>
                    <a:pt x="387" y="244"/>
                  </a:lnTo>
                  <a:lnTo>
                    <a:pt x="389" y="244"/>
                  </a:lnTo>
                  <a:lnTo>
                    <a:pt x="391" y="244"/>
                  </a:lnTo>
                  <a:lnTo>
                    <a:pt x="393" y="244"/>
                  </a:lnTo>
                  <a:lnTo>
                    <a:pt x="395" y="244"/>
                  </a:lnTo>
                  <a:lnTo>
                    <a:pt x="397" y="242"/>
                  </a:lnTo>
                  <a:lnTo>
                    <a:pt x="397" y="244"/>
                  </a:lnTo>
                  <a:close/>
                  <a:moveTo>
                    <a:pt x="476" y="240"/>
                  </a:moveTo>
                  <a:lnTo>
                    <a:pt x="478" y="240"/>
                  </a:lnTo>
                  <a:lnTo>
                    <a:pt x="478" y="238"/>
                  </a:lnTo>
                  <a:lnTo>
                    <a:pt x="480" y="238"/>
                  </a:lnTo>
                  <a:lnTo>
                    <a:pt x="480" y="240"/>
                  </a:lnTo>
                  <a:lnTo>
                    <a:pt x="480" y="242"/>
                  </a:lnTo>
                  <a:lnTo>
                    <a:pt x="478" y="242"/>
                  </a:lnTo>
                  <a:lnTo>
                    <a:pt x="478" y="240"/>
                  </a:lnTo>
                  <a:lnTo>
                    <a:pt x="478" y="242"/>
                  </a:lnTo>
                  <a:lnTo>
                    <a:pt x="476" y="242"/>
                  </a:lnTo>
                  <a:lnTo>
                    <a:pt x="478" y="242"/>
                  </a:lnTo>
                  <a:lnTo>
                    <a:pt x="478" y="244"/>
                  </a:lnTo>
                  <a:lnTo>
                    <a:pt x="478" y="246"/>
                  </a:lnTo>
                  <a:lnTo>
                    <a:pt x="478" y="248"/>
                  </a:lnTo>
                  <a:lnTo>
                    <a:pt x="476" y="250"/>
                  </a:lnTo>
                  <a:lnTo>
                    <a:pt x="474" y="251"/>
                  </a:lnTo>
                  <a:lnTo>
                    <a:pt x="472" y="253"/>
                  </a:lnTo>
                  <a:lnTo>
                    <a:pt x="470" y="253"/>
                  </a:lnTo>
                  <a:lnTo>
                    <a:pt x="470" y="255"/>
                  </a:lnTo>
                  <a:lnTo>
                    <a:pt x="468" y="257"/>
                  </a:lnTo>
                  <a:lnTo>
                    <a:pt x="466" y="257"/>
                  </a:lnTo>
                  <a:lnTo>
                    <a:pt x="464" y="257"/>
                  </a:lnTo>
                  <a:lnTo>
                    <a:pt x="462" y="257"/>
                  </a:lnTo>
                  <a:lnTo>
                    <a:pt x="462" y="259"/>
                  </a:lnTo>
                  <a:lnTo>
                    <a:pt x="460" y="259"/>
                  </a:lnTo>
                  <a:lnTo>
                    <a:pt x="459" y="259"/>
                  </a:lnTo>
                  <a:lnTo>
                    <a:pt x="457" y="259"/>
                  </a:lnTo>
                  <a:lnTo>
                    <a:pt x="455" y="259"/>
                  </a:lnTo>
                  <a:lnTo>
                    <a:pt x="453" y="259"/>
                  </a:lnTo>
                  <a:lnTo>
                    <a:pt x="453" y="257"/>
                  </a:lnTo>
                  <a:lnTo>
                    <a:pt x="455" y="257"/>
                  </a:lnTo>
                  <a:lnTo>
                    <a:pt x="457" y="257"/>
                  </a:lnTo>
                  <a:lnTo>
                    <a:pt x="457" y="255"/>
                  </a:lnTo>
                  <a:lnTo>
                    <a:pt x="459" y="255"/>
                  </a:lnTo>
                  <a:lnTo>
                    <a:pt x="457" y="255"/>
                  </a:lnTo>
                  <a:lnTo>
                    <a:pt x="455" y="255"/>
                  </a:lnTo>
                  <a:lnTo>
                    <a:pt x="455" y="253"/>
                  </a:lnTo>
                  <a:lnTo>
                    <a:pt x="457" y="251"/>
                  </a:lnTo>
                  <a:lnTo>
                    <a:pt x="457" y="250"/>
                  </a:lnTo>
                  <a:lnTo>
                    <a:pt x="457" y="248"/>
                  </a:lnTo>
                  <a:lnTo>
                    <a:pt x="459" y="246"/>
                  </a:lnTo>
                  <a:lnTo>
                    <a:pt x="460" y="246"/>
                  </a:lnTo>
                  <a:lnTo>
                    <a:pt x="460" y="244"/>
                  </a:lnTo>
                  <a:lnTo>
                    <a:pt x="462" y="244"/>
                  </a:lnTo>
                  <a:lnTo>
                    <a:pt x="462" y="246"/>
                  </a:lnTo>
                  <a:lnTo>
                    <a:pt x="464" y="244"/>
                  </a:lnTo>
                  <a:lnTo>
                    <a:pt x="466" y="244"/>
                  </a:lnTo>
                  <a:lnTo>
                    <a:pt x="466" y="246"/>
                  </a:lnTo>
                  <a:lnTo>
                    <a:pt x="466" y="244"/>
                  </a:lnTo>
                  <a:lnTo>
                    <a:pt x="468" y="244"/>
                  </a:lnTo>
                  <a:lnTo>
                    <a:pt x="468" y="242"/>
                  </a:lnTo>
                  <a:lnTo>
                    <a:pt x="468" y="240"/>
                  </a:lnTo>
                  <a:lnTo>
                    <a:pt x="470" y="240"/>
                  </a:lnTo>
                  <a:lnTo>
                    <a:pt x="472" y="240"/>
                  </a:lnTo>
                  <a:lnTo>
                    <a:pt x="472" y="238"/>
                  </a:lnTo>
                  <a:lnTo>
                    <a:pt x="474" y="238"/>
                  </a:lnTo>
                  <a:lnTo>
                    <a:pt x="476" y="238"/>
                  </a:lnTo>
                  <a:lnTo>
                    <a:pt x="476" y="240"/>
                  </a:lnTo>
                  <a:close/>
                  <a:moveTo>
                    <a:pt x="328" y="232"/>
                  </a:moveTo>
                  <a:lnTo>
                    <a:pt x="328" y="234"/>
                  </a:lnTo>
                  <a:lnTo>
                    <a:pt x="326" y="234"/>
                  </a:lnTo>
                  <a:lnTo>
                    <a:pt x="326" y="232"/>
                  </a:lnTo>
                  <a:lnTo>
                    <a:pt x="328" y="232"/>
                  </a:lnTo>
                  <a:close/>
                  <a:moveTo>
                    <a:pt x="393" y="232"/>
                  </a:moveTo>
                  <a:lnTo>
                    <a:pt x="395" y="232"/>
                  </a:lnTo>
                  <a:lnTo>
                    <a:pt x="393" y="232"/>
                  </a:lnTo>
                  <a:lnTo>
                    <a:pt x="393" y="234"/>
                  </a:lnTo>
                  <a:lnTo>
                    <a:pt x="391" y="234"/>
                  </a:lnTo>
                  <a:lnTo>
                    <a:pt x="391" y="232"/>
                  </a:lnTo>
                  <a:lnTo>
                    <a:pt x="393" y="232"/>
                  </a:lnTo>
                  <a:lnTo>
                    <a:pt x="391" y="232"/>
                  </a:lnTo>
                  <a:lnTo>
                    <a:pt x="393" y="232"/>
                  </a:lnTo>
                  <a:close/>
                  <a:moveTo>
                    <a:pt x="435" y="230"/>
                  </a:moveTo>
                  <a:lnTo>
                    <a:pt x="435" y="228"/>
                  </a:lnTo>
                  <a:lnTo>
                    <a:pt x="435" y="230"/>
                  </a:lnTo>
                  <a:close/>
                  <a:moveTo>
                    <a:pt x="291" y="230"/>
                  </a:moveTo>
                  <a:lnTo>
                    <a:pt x="291" y="228"/>
                  </a:lnTo>
                  <a:lnTo>
                    <a:pt x="293" y="228"/>
                  </a:lnTo>
                  <a:lnTo>
                    <a:pt x="293" y="230"/>
                  </a:lnTo>
                  <a:lnTo>
                    <a:pt x="291" y="230"/>
                  </a:lnTo>
                  <a:close/>
                  <a:moveTo>
                    <a:pt x="389" y="230"/>
                  </a:moveTo>
                  <a:lnTo>
                    <a:pt x="391" y="230"/>
                  </a:lnTo>
                  <a:lnTo>
                    <a:pt x="391" y="232"/>
                  </a:lnTo>
                  <a:lnTo>
                    <a:pt x="389" y="230"/>
                  </a:lnTo>
                  <a:lnTo>
                    <a:pt x="389" y="232"/>
                  </a:lnTo>
                  <a:lnTo>
                    <a:pt x="389" y="234"/>
                  </a:lnTo>
                  <a:lnTo>
                    <a:pt x="387" y="234"/>
                  </a:lnTo>
                  <a:lnTo>
                    <a:pt x="387" y="232"/>
                  </a:lnTo>
                  <a:lnTo>
                    <a:pt x="387" y="230"/>
                  </a:lnTo>
                  <a:lnTo>
                    <a:pt x="389" y="230"/>
                  </a:lnTo>
                  <a:lnTo>
                    <a:pt x="387" y="230"/>
                  </a:lnTo>
                  <a:lnTo>
                    <a:pt x="389" y="230"/>
                  </a:lnTo>
                  <a:lnTo>
                    <a:pt x="389" y="228"/>
                  </a:lnTo>
                  <a:lnTo>
                    <a:pt x="389" y="230"/>
                  </a:lnTo>
                  <a:close/>
                  <a:moveTo>
                    <a:pt x="449" y="228"/>
                  </a:moveTo>
                  <a:lnTo>
                    <a:pt x="449" y="230"/>
                  </a:lnTo>
                  <a:lnTo>
                    <a:pt x="447" y="230"/>
                  </a:lnTo>
                  <a:lnTo>
                    <a:pt x="445" y="230"/>
                  </a:lnTo>
                  <a:lnTo>
                    <a:pt x="445" y="232"/>
                  </a:lnTo>
                  <a:lnTo>
                    <a:pt x="443" y="232"/>
                  </a:lnTo>
                  <a:lnTo>
                    <a:pt x="443" y="230"/>
                  </a:lnTo>
                  <a:lnTo>
                    <a:pt x="445" y="228"/>
                  </a:lnTo>
                  <a:lnTo>
                    <a:pt x="447" y="228"/>
                  </a:lnTo>
                  <a:lnTo>
                    <a:pt x="449" y="228"/>
                  </a:lnTo>
                  <a:close/>
                  <a:moveTo>
                    <a:pt x="426" y="226"/>
                  </a:moveTo>
                  <a:lnTo>
                    <a:pt x="426" y="228"/>
                  </a:lnTo>
                  <a:lnTo>
                    <a:pt x="424" y="226"/>
                  </a:lnTo>
                  <a:lnTo>
                    <a:pt x="426" y="226"/>
                  </a:lnTo>
                  <a:close/>
                  <a:moveTo>
                    <a:pt x="451" y="226"/>
                  </a:moveTo>
                  <a:lnTo>
                    <a:pt x="451" y="228"/>
                  </a:lnTo>
                  <a:lnTo>
                    <a:pt x="449" y="228"/>
                  </a:lnTo>
                  <a:lnTo>
                    <a:pt x="447" y="228"/>
                  </a:lnTo>
                  <a:lnTo>
                    <a:pt x="445" y="228"/>
                  </a:lnTo>
                  <a:lnTo>
                    <a:pt x="447" y="226"/>
                  </a:lnTo>
                  <a:lnTo>
                    <a:pt x="449" y="226"/>
                  </a:lnTo>
                  <a:lnTo>
                    <a:pt x="451" y="226"/>
                  </a:lnTo>
                  <a:close/>
                  <a:moveTo>
                    <a:pt x="345" y="228"/>
                  </a:moveTo>
                  <a:lnTo>
                    <a:pt x="345" y="230"/>
                  </a:lnTo>
                  <a:lnTo>
                    <a:pt x="343" y="232"/>
                  </a:lnTo>
                  <a:lnTo>
                    <a:pt x="343" y="234"/>
                  </a:lnTo>
                  <a:lnTo>
                    <a:pt x="341" y="234"/>
                  </a:lnTo>
                  <a:lnTo>
                    <a:pt x="341" y="236"/>
                  </a:lnTo>
                  <a:lnTo>
                    <a:pt x="343" y="236"/>
                  </a:lnTo>
                  <a:lnTo>
                    <a:pt x="341" y="236"/>
                  </a:lnTo>
                  <a:lnTo>
                    <a:pt x="339" y="236"/>
                  </a:lnTo>
                  <a:lnTo>
                    <a:pt x="341" y="236"/>
                  </a:lnTo>
                  <a:lnTo>
                    <a:pt x="341" y="238"/>
                  </a:lnTo>
                  <a:lnTo>
                    <a:pt x="339" y="238"/>
                  </a:lnTo>
                  <a:lnTo>
                    <a:pt x="339" y="236"/>
                  </a:lnTo>
                  <a:lnTo>
                    <a:pt x="338" y="236"/>
                  </a:lnTo>
                  <a:lnTo>
                    <a:pt x="336" y="236"/>
                  </a:lnTo>
                  <a:lnTo>
                    <a:pt x="334" y="236"/>
                  </a:lnTo>
                  <a:lnTo>
                    <a:pt x="336" y="236"/>
                  </a:lnTo>
                  <a:lnTo>
                    <a:pt x="334" y="236"/>
                  </a:lnTo>
                  <a:lnTo>
                    <a:pt x="332" y="234"/>
                  </a:lnTo>
                  <a:lnTo>
                    <a:pt x="334" y="234"/>
                  </a:lnTo>
                  <a:lnTo>
                    <a:pt x="336" y="234"/>
                  </a:lnTo>
                  <a:lnTo>
                    <a:pt x="336" y="232"/>
                  </a:lnTo>
                  <a:lnTo>
                    <a:pt x="336" y="230"/>
                  </a:lnTo>
                  <a:lnTo>
                    <a:pt x="334" y="228"/>
                  </a:lnTo>
                  <a:lnTo>
                    <a:pt x="336" y="228"/>
                  </a:lnTo>
                  <a:lnTo>
                    <a:pt x="338" y="226"/>
                  </a:lnTo>
                  <a:lnTo>
                    <a:pt x="339" y="226"/>
                  </a:lnTo>
                  <a:lnTo>
                    <a:pt x="339" y="225"/>
                  </a:lnTo>
                  <a:lnTo>
                    <a:pt x="341" y="225"/>
                  </a:lnTo>
                  <a:lnTo>
                    <a:pt x="341" y="226"/>
                  </a:lnTo>
                  <a:lnTo>
                    <a:pt x="343" y="226"/>
                  </a:lnTo>
                  <a:lnTo>
                    <a:pt x="345" y="226"/>
                  </a:lnTo>
                  <a:lnTo>
                    <a:pt x="345" y="228"/>
                  </a:lnTo>
                  <a:close/>
                  <a:moveTo>
                    <a:pt x="528" y="225"/>
                  </a:moveTo>
                  <a:lnTo>
                    <a:pt x="530" y="226"/>
                  </a:lnTo>
                  <a:lnTo>
                    <a:pt x="528" y="226"/>
                  </a:lnTo>
                  <a:lnTo>
                    <a:pt x="526" y="226"/>
                  </a:lnTo>
                  <a:lnTo>
                    <a:pt x="526" y="225"/>
                  </a:lnTo>
                  <a:lnTo>
                    <a:pt x="528" y="225"/>
                  </a:lnTo>
                  <a:close/>
                  <a:moveTo>
                    <a:pt x="460" y="226"/>
                  </a:moveTo>
                  <a:lnTo>
                    <a:pt x="459" y="226"/>
                  </a:lnTo>
                  <a:lnTo>
                    <a:pt x="457" y="228"/>
                  </a:lnTo>
                  <a:lnTo>
                    <a:pt x="455" y="228"/>
                  </a:lnTo>
                  <a:lnTo>
                    <a:pt x="455" y="230"/>
                  </a:lnTo>
                  <a:lnTo>
                    <a:pt x="453" y="230"/>
                  </a:lnTo>
                  <a:lnTo>
                    <a:pt x="451" y="230"/>
                  </a:lnTo>
                  <a:lnTo>
                    <a:pt x="449" y="230"/>
                  </a:lnTo>
                  <a:lnTo>
                    <a:pt x="451" y="228"/>
                  </a:lnTo>
                  <a:lnTo>
                    <a:pt x="453" y="228"/>
                  </a:lnTo>
                  <a:lnTo>
                    <a:pt x="453" y="226"/>
                  </a:lnTo>
                  <a:lnTo>
                    <a:pt x="451" y="226"/>
                  </a:lnTo>
                  <a:lnTo>
                    <a:pt x="453" y="226"/>
                  </a:lnTo>
                  <a:lnTo>
                    <a:pt x="455" y="226"/>
                  </a:lnTo>
                  <a:lnTo>
                    <a:pt x="453" y="226"/>
                  </a:lnTo>
                  <a:lnTo>
                    <a:pt x="455" y="228"/>
                  </a:lnTo>
                  <a:lnTo>
                    <a:pt x="455" y="226"/>
                  </a:lnTo>
                  <a:lnTo>
                    <a:pt x="457" y="226"/>
                  </a:lnTo>
                  <a:lnTo>
                    <a:pt x="455" y="226"/>
                  </a:lnTo>
                  <a:lnTo>
                    <a:pt x="455" y="225"/>
                  </a:lnTo>
                  <a:lnTo>
                    <a:pt x="457" y="225"/>
                  </a:lnTo>
                  <a:lnTo>
                    <a:pt x="457" y="226"/>
                  </a:lnTo>
                  <a:lnTo>
                    <a:pt x="457" y="225"/>
                  </a:lnTo>
                  <a:lnTo>
                    <a:pt x="459" y="225"/>
                  </a:lnTo>
                  <a:lnTo>
                    <a:pt x="460" y="225"/>
                  </a:lnTo>
                  <a:lnTo>
                    <a:pt x="460" y="226"/>
                  </a:lnTo>
                  <a:close/>
                  <a:moveTo>
                    <a:pt x="464" y="228"/>
                  </a:moveTo>
                  <a:lnTo>
                    <a:pt x="464" y="230"/>
                  </a:lnTo>
                  <a:lnTo>
                    <a:pt x="462" y="230"/>
                  </a:lnTo>
                  <a:lnTo>
                    <a:pt x="462" y="228"/>
                  </a:lnTo>
                  <a:lnTo>
                    <a:pt x="460" y="228"/>
                  </a:lnTo>
                  <a:lnTo>
                    <a:pt x="460" y="226"/>
                  </a:lnTo>
                  <a:lnTo>
                    <a:pt x="462" y="226"/>
                  </a:lnTo>
                  <a:lnTo>
                    <a:pt x="462" y="228"/>
                  </a:lnTo>
                  <a:lnTo>
                    <a:pt x="464" y="226"/>
                  </a:lnTo>
                  <a:lnTo>
                    <a:pt x="464" y="225"/>
                  </a:lnTo>
                  <a:lnTo>
                    <a:pt x="466" y="225"/>
                  </a:lnTo>
                  <a:lnTo>
                    <a:pt x="466" y="226"/>
                  </a:lnTo>
                  <a:lnTo>
                    <a:pt x="466" y="228"/>
                  </a:lnTo>
                  <a:lnTo>
                    <a:pt x="464" y="228"/>
                  </a:lnTo>
                  <a:close/>
                  <a:moveTo>
                    <a:pt x="541" y="225"/>
                  </a:moveTo>
                  <a:lnTo>
                    <a:pt x="541" y="226"/>
                  </a:lnTo>
                  <a:lnTo>
                    <a:pt x="539" y="226"/>
                  </a:lnTo>
                  <a:lnTo>
                    <a:pt x="539" y="225"/>
                  </a:lnTo>
                  <a:lnTo>
                    <a:pt x="541" y="225"/>
                  </a:lnTo>
                  <a:close/>
                  <a:moveTo>
                    <a:pt x="699" y="226"/>
                  </a:moveTo>
                  <a:lnTo>
                    <a:pt x="699" y="228"/>
                  </a:lnTo>
                  <a:lnTo>
                    <a:pt x="695" y="228"/>
                  </a:lnTo>
                  <a:lnTo>
                    <a:pt x="693" y="228"/>
                  </a:lnTo>
                  <a:lnTo>
                    <a:pt x="693" y="226"/>
                  </a:lnTo>
                  <a:lnTo>
                    <a:pt x="695" y="226"/>
                  </a:lnTo>
                  <a:lnTo>
                    <a:pt x="695" y="225"/>
                  </a:lnTo>
                  <a:lnTo>
                    <a:pt x="697" y="225"/>
                  </a:lnTo>
                  <a:lnTo>
                    <a:pt x="697" y="226"/>
                  </a:lnTo>
                  <a:lnTo>
                    <a:pt x="699" y="226"/>
                  </a:lnTo>
                  <a:close/>
                  <a:moveTo>
                    <a:pt x="520" y="226"/>
                  </a:moveTo>
                  <a:lnTo>
                    <a:pt x="520" y="225"/>
                  </a:lnTo>
                  <a:lnTo>
                    <a:pt x="518" y="225"/>
                  </a:lnTo>
                  <a:lnTo>
                    <a:pt x="520" y="225"/>
                  </a:lnTo>
                  <a:lnTo>
                    <a:pt x="522" y="225"/>
                  </a:lnTo>
                  <a:lnTo>
                    <a:pt x="520" y="225"/>
                  </a:lnTo>
                  <a:lnTo>
                    <a:pt x="520" y="226"/>
                  </a:lnTo>
                  <a:close/>
                  <a:moveTo>
                    <a:pt x="359" y="228"/>
                  </a:moveTo>
                  <a:lnTo>
                    <a:pt x="359" y="226"/>
                  </a:lnTo>
                  <a:lnTo>
                    <a:pt x="357" y="226"/>
                  </a:lnTo>
                  <a:lnTo>
                    <a:pt x="357" y="225"/>
                  </a:lnTo>
                  <a:lnTo>
                    <a:pt x="359" y="225"/>
                  </a:lnTo>
                  <a:lnTo>
                    <a:pt x="361" y="225"/>
                  </a:lnTo>
                  <a:lnTo>
                    <a:pt x="361" y="226"/>
                  </a:lnTo>
                  <a:lnTo>
                    <a:pt x="359" y="228"/>
                  </a:lnTo>
                  <a:close/>
                  <a:moveTo>
                    <a:pt x="384" y="226"/>
                  </a:moveTo>
                  <a:lnTo>
                    <a:pt x="382" y="226"/>
                  </a:lnTo>
                  <a:lnTo>
                    <a:pt x="382" y="225"/>
                  </a:lnTo>
                  <a:lnTo>
                    <a:pt x="384" y="225"/>
                  </a:lnTo>
                  <a:lnTo>
                    <a:pt x="384" y="226"/>
                  </a:lnTo>
                  <a:close/>
                  <a:moveTo>
                    <a:pt x="470" y="225"/>
                  </a:moveTo>
                  <a:lnTo>
                    <a:pt x="472" y="225"/>
                  </a:lnTo>
                  <a:lnTo>
                    <a:pt x="474" y="225"/>
                  </a:lnTo>
                  <a:lnTo>
                    <a:pt x="476" y="225"/>
                  </a:lnTo>
                  <a:lnTo>
                    <a:pt x="478" y="225"/>
                  </a:lnTo>
                  <a:lnTo>
                    <a:pt x="480" y="225"/>
                  </a:lnTo>
                  <a:lnTo>
                    <a:pt x="480" y="226"/>
                  </a:lnTo>
                  <a:lnTo>
                    <a:pt x="480" y="228"/>
                  </a:lnTo>
                  <a:lnTo>
                    <a:pt x="478" y="228"/>
                  </a:lnTo>
                  <a:lnTo>
                    <a:pt x="476" y="228"/>
                  </a:lnTo>
                  <a:lnTo>
                    <a:pt x="474" y="228"/>
                  </a:lnTo>
                  <a:lnTo>
                    <a:pt x="472" y="228"/>
                  </a:lnTo>
                  <a:lnTo>
                    <a:pt x="470" y="228"/>
                  </a:lnTo>
                  <a:lnTo>
                    <a:pt x="468" y="228"/>
                  </a:lnTo>
                  <a:lnTo>
                    <a:pt x="466" y="228"/>
                  </a:lnTo>
                  <a:lnTo>
                    <a:pt x="468" y="228"/>
                  </a:lnTo>
                  <a:lnTo>
                    <a:pt x="468" y="226"/>
                  </a:lnTo>
                  <a:lnTo>
                    <a:pt x="470" y="226"/>
                  </a:lnTo>
                  <a:lnTo>
                    <a:pt x="470" y="225"/>
                  </a:lnTo>
                  <a:lnTo>
                    <a:pt x="470" y="226"/>
                  </a:lnTo>
                  <a:lnTo>
                    <a:pt x="468" y="226"/>
                  </a:lnTo>
                  <a:lnTo>
                    <a:pt x="468" y="225"/>
                  </a:lnTo>
                  <a:lnTo>
                    <a:pt x="470" y="225"/>
                  </a:lnTo>
                  <a:close/>
                  <a:moveTo>
                    <a:pt x="522" y="223"/>
                  </a:moveTo>
                  <a:lnTo>
                    <a:pt x="524" y="223"/>
                  </a:lnTo>
                  <a:lnTo>
                    <a:pt x="524" y="225"/>
                  </a:lnTo>
                  <a:lnTo>
                    <a:pt x="526" y="225"/>
                  </a:lnTo>
                  <a:lnTo>
                    <a:pt x="528" y="225"/>
                  </a:lnTo>
                  <a:lnTo>
                    <a:pt x="526" y="225"/>
                  </a:lnTo>
                  <a:lnTo>
                    <a:pt x="526" y="226"/>
                  </a:lnTo>
                  <a:lnTo>
                    <a:pt x="524" y="225"/>
                  </a:lnTo>
                  <a:lnTo>
                    <a:pt x="522" y="225"/>
                  </a:lnTo>
                  <a:lnTo>
                    <a:pt x="522" y="223"/>
                  </a:lnTo>
                  <a:close/>
                  <a:moveTo>
                    <a:pt x="366" y="223"/>
                  </a:moveTo>
                  <a:lnTo>
                    <a:pt x="368" y="225"/>
                  </a:lnTo>
                  <a:lnTo>
                    <a:pt x="368" y="226"/>
                  </a:lnTo>
                  <a:lnTo>
                    <a:pt x="370" y="226"/>
                  </a:lnTo>
                  <a:lnTo>
                    <a:pt x="370" y="228"/>
                  </a:lnTo>
                  <a:lnTo>
                    <a:pt x="372" y="228"/>
                  </a:lnTo>
                  <a:lnTo>
                    <a:pt x="372" y="226"/>
                  </a:lnTo>
                  <a:lnTo>
                    <a:pt x="374" y="226"/>
                  </a:lnTo>
                  <a:lnTo>
                    <a:pt x="376" y="226"/>
                  </a:lnTo>
                  <a:lnTo>
                    <a:pt x="378" y="228"/>
                  </a:lnTo>
                  <a:lnTo>
                    <a:pt x="376" y="228"/>
                  </a:lnTo>
                  <a:lnTo>
                    <a:pt x="376" y="230"/>
                  </a:lnTo>
                  <a:lnTo>
                    <a:pt x="378" y="230"/>
                  </a:lnTo>
                  <a:lnTo>
                    <a:pt x="378" y="228"/>
                  </a:lnTo>
                  <a:lnTo>
                    <a:pt x="378" y="226"/>
                  </a:lnTo>
                  <a:lnTo>
                    <a:pt x="380" y="226"/>
                  </a:lnTo>
                  <a:lnTo>
                    <a:pt x="382" y="226"/>
                  </a:lnTo>
                  <a:lnTo>
                    <a:pt x="382" y="228"/>
                  </a:lnTo>
                  <a:lnTo>
                    <a:pt x="382" y="230"/>
                  </a:lnTo>
                  <a:lnTo>
                    <a:pt x="382" y="232"/>
                  </a:lnTo>
                  <a:lnTo>
                    <a:pt x="384" y="232"/>
                  </a:lnTo>
                  <a:lnTo>
                    <a:pt x="384" y="230"/>
                  </a:lnTo>
                  <a:lnTo>
                    <a:pt x="386" y="230"/>
                  </a:lnTo>
                  <a:lnTo>
                    <a:pt x="386" y="232"/>
                  </a:lnTo>
                  <a:lnTo>
                    <a:pt x="386" y="234"/>
                  </a:lnTo>
                  <a:lnTo>
                    <a:pt x="384" y="234"/>
                  </a:lnTo>
                  <a:lnTo>
                    <a:pt x="382" y="234"/>
                  </a:lnTo>
                  <a:lnTo>
                    <a:pt x="380" y="232"/>
                  </a:lnTo>
                  <a:lnTo>
                    <a:pt x="380" y="234"/>
                  </a:lnTo>
                  <a:lnTo>
                    <a:pt x="380" y="232"/>
                  </a:lnTo>
                  <a:lnTo>
                    <a:pt x="378" y="234"/>
                  </a:lnTo>
                  <a:lnTo>
                    <a:pt x="380" y="234"/>
                  </a:lnTo>
                  <a:lnTo>
                    <a:pt x="382" y="234"/>
                  </a:lnTo>
                  <a:lnTo>
                    <a:pt x="382" y="236"/>
                  </a:lnTo>
                  <a:lnTo>
                    <a:pt x="380" y="236"/>
                  </a:lnTo>
                  <a:lnTo>
                    <a:pt x="378" y="234"/>
                  </a:lnTo>
                  <a:lnTo>
                    <a:pt x="376" y="234"/>
                  </a:lnTo>
                  <a:lnTo>
                    <a:pt x="374" y="236"/>
                  </a:lnTo>
                  <a:lnTo>
                    <a:pt x="372" y="236"/>
                  </a:lnTo>
                  <a:lnTo>
                    <a:pt x="372" y="234"/>
                  </a:lnTo>
                  <a:lnTo>
                    <a:pt x="372" y="232"/>
                  </a:lnTo>
                  <a:lnTo>
                    <a:pt x="372" y="230"/>
                  </a:lnTo>
                  <a:lnTo>
                    <a:pt x="372" y="232"/>
                  </a:lnTo>
                  <a:lnTo>
                    <a:pt x="370" y="234"/>
                  </a:lnTo>
                  <a:lnTo>
                    <a:pt x="368" y="236"/>
                  </a:lnTo>
                  <a:lnTo>
                    <a:pt x="366" y="236"/>
                  </a:lnTo>
                  <a:lnTo>
                    <a:pt x="364" y="236"/>
                  </a:lnTo>
                  <a:lnTo>
                    <a:pt x="363" y="236"/>
                  </a:lnTo>
                  <a:lnTo>
                    <a:pt x="361" y="236"/>
                  </a:lnTo>
                  <a:lnTo>
                    <a:pt x="359" y="238"/>
                  </a:lnTo>
                  <a:lnTo>
                    <a:pt x="357" y="238"/>
                  </a:lnTo>
                  <a:lnTo>
                    <a:pt x="355" y="238"/>
                  </a:lnTo>
                  <a:lnTo>
                    <a:pt x="353" y="238"/>
                  </a:lnTo>
                  <a:lnTo>
                    <a:pt x="353" y="240"/>
                  </a:lnTo>
                  <a:lnTo>
                    <a:pt x="351" y="240"/>
                  </a:lnTo>
                  <a:lnTo>
                    <a:pt x="349" y="240"/>
                  </a:lnTo>
                  <a:lnTo>
                    <a:pt x="349" y="238"/>
                  </a:lnTo>
                  <a:lnTo>
                    <a:pt x="347" y="238"/>
                  </a:lnTo>
                  <a:lnTo>
                    <a:pt x="345" y="238"/>
                  </a:lnTo>
                  <a:lnTo>
                    <a:pt x="345" y="236"/>
                  </a:lnTo>
                  <a:lnTo>
                    <a:pt x="347" y="234"/>
                  </a:lnTo>
                  <a:lnTo>
                    <a:pt x="347" y="232"/>
                  </a:lnTo>
                  <a:lnTo>
                    <a:pt x="345" y="232"/>
                  </a:lnTo>
                  <a:lnTo>
                    <a:pt x="347" y="230"/>
                  </a:lnTo>
                  <a:lnTo>
                    <a:pt x="349" y="230"/>
                  </a:lnTo>
                  <a:lnTo>
                    <a:pt x="351" y="228"/>
                  </a:lnTo>
                  <a:lnTo>
                    <a:pt x="353" y="228"/>
                  </a:lnTo>
                  <a:lnTo>
                    <a:pt x="351" y="228"/>
                  </a:lnTo>
                  <a:lnTo>
                    <a:pt x="353" y="228"/>
                  </a:lnTo>
                  <a:lnTo>
                    <a:pt x="355" y="228"/>
                  </a:lnTo>
                  <a:lnTo>
                    <a:pt x="357" y="230"/>
                  </a:lnTo>
                  <a:lnTo>
                    <a:pt x="357" y="228"/>
                  </a:lnTo>
                  <a:lnTo>
                    <a:pt x="359" y="228"/>
                  </a:lnTo>
                  <a:lnTo>
                    <a:pt x="359" y="230"/>
                  </a:lnTo>
                  <a:lnTo>
                    <a:pt x="359" y="228"/>
                  </a:lnTo>
                  <a:lnTo>
                    <a:pt x="361" y="228"/>
                  </a:lnTo>
                  <a:lnTo>
                    <a:pt x="361" y="230"/>
                  </a:lnTo>
                  <a:lnTo>
                    <a:pt x="363" y="230"/>
                  </a:lnTo>
                  <a:lnTo>
                    <a:pt x="363" y="232"/>
                  </a:lnTo>
                  <a:lnTo>
                    <a:pt x="363" y="234"/>
                  </a:lnTo>
                  <a:lnTo>
                    <a:pt x="364" y="232"/>
                  </a:lnTo>
                  <a:lnTo>
                    <a:pt x="364" y="234"/>
                  </a:lnTo>
                  <a:lnTo>
                    <a:pt x="366" y="234"/>
                  </a:lnTo>
                  <a:lnTo>
                    <a:pt x="366" y="232"/>
                  </a:lnTo>
                  <a:lnTo>
                    <a:pt x="368" y="232"/>
                  </a:lnTo>
                  <a:lnTo>
                    <a:pt x="370" y="232"/>
                  </a:lnTo>
                  <a:lnTo>
                    <a:pt x="370" y="230"/>
                  </a:lnTo>
                  <a:lnTo>
                    <a:pt x="368" y="230"/>
                  </a:lnTo>
                  <a:lnTo>
                    <a:pt x="366" y="228"/>
                  </a:lnTo>
                  <a:lnTo>
                    <a:pt x="366" y="230"/>
                  </a:lnTo>
                  <a:lnTo>
                    <a:pt x="366" y="228"/>
                  </a:lnTo>
                  <a:lnTo>
                    <a:pt x="364" y="228"/>
                  </a:lnTo>
                  <a:lnTo>
                    <a:pt x="363" y="228"/>
                  </a:lnTo>
                  <a:lnTo>
                    <a:pt x="363" y="226"/>
                  </a:lnTo>
                  <a:lnTo>
                    <a:pt x="361" y="226"/>
                  </a:lnTo>
                  <a:lnTo>
                    <a:pt x="361" y="225"/>
                  </a:lnTo>
                  <a:lnTo>
                    <a:pt x="363" y="225"/>
                  </a:lnTo>
                  <a:lnTo>
                    <a:pt x="364" y="223"/>
                  </a:lnTo>
                  <a:lnTo>
                    <a:pt x="366" y="223"/>
                  </a:lnTo>
                  <a:close/>
                  <a:moveTo>
                    <a:pt x="574" y="225"/>
                  </a:moveTo>
                  <a:lnTo>
                    <a:pt x="576" y="225"/>
                  </a:lnTo>
                  <a:lnTo>
                    <a:pt x="574" y="225"/>
                  </a:lnTo>
                  <a:lnTo>
                    <a:pt x="572" y="226"/>
                  </a:lnTo>
                  <a:lnTo>
                    <a:pt x="570" y="226"/>
                  </a:lnTo>
                  <a:lnTo>
                    <a:pt x="572" y="225"/>
                  </a:lnTo>
                  <a:lnTo>
                    <a:pt x="574" y="223"/>
                  </a:lnTo>
                  <a:lnTo>
                    <a:pt x="574" y="225"/>
                  </a:lnTo>
                  <a:close/>
                  <a:moveTo>
                    <a:pt x="445" y="225"/>
                  </a:moveTo>
                  <a:lnTo>
                    <a:pt x="445" y="226"/>
                  </a:lnTo>
                  <a:lnTo>
                    <a:pt x="443" y="228"/>
                  </a:lnTo>
                  <a:lnTo>
                    <a:pt x="443" y="230"/>
                  </a:lnTo>
                  <a:lnTo>
                    <a:pt x="443" y="232"/>
                  </a:lnTo>
                  <a:lnTo>
                    <a:pt x="441" y="232"/>
                  </a:lnTo>
                  <a:lnTo>
                    <a:pt x="439" y="232"/>
                  </a:lnTo>
                  <a:lnTo>
                    <a:pt x="437" y="232"/>
                  </a:lnTo>
                  <a:lnTo>
                    <a:pt x="437" y="234"/>
                  </a:lnTo>
                  <a:lnTo>
                    <a:pt x="435" y="234"/>
                  </a:lnTo>
                  <a:lnTo>
                    <a:pt x="434" y="234"/>
                  </a:lnTo>
                  <a:lnTo>
                    <a:pt x="432" y="234"/>
                  </a:lnTo>
                  <a:lnTo>
                    <a:pt x="430" y="234"/>
                  </a:lnTo>
                  <a:lnTo>
                    <a:pt x="428" y="236"/>
                  </a:lnTo>
                  <a:lnTo>
                    <a:pt x="426" y="236"/>
                  </a:lnTo>
                  <a:lnTo>
                    <a:pt x="424" y="236"/>
                  </a:lnTo>
                  <a:lnTo>
                    <a:pt x="422" y="234"/>
                  </a:lnTo>
                  <a:lnTo>
                    <a:pt x="420" y="234"/>
                  </a:lnTo>
                  <a:lnTo>
                    <a:pt x="420" y="236"/>
                  </a:lnTo>
                  <a:lnTo>
                    <a:pt x="418" y="236"/>
                  </a:lnTo>
                  <a:lnTo>
                    <a:pt x="416" y="236"/>
                  </a:lnTo>
                  <a:lnTo>
                    <a:pt x="414" y="236"/>
                  </a:lnTo>
                  <a:lnTo>
                    <a:pt x="412" y="236"/>
                  </a:lnTo>
                  <a:lnTo>
                    <a:pt x="411" y="236"/>
                  </a:lnTo>
                  <a:lnTo>
                    <a:pt x="411" y="234"/>
                  </a:lnTo>
                  <a:lnTo>
                    <a:pt x="411" y="236"/>
                  </a:lnTo>
                  <a:lnTo>
                    <a:pt x="409" y="236"/>
                  </a:lnTo>
                  <a:lnTo>
                    <a:pt x="409" y="234"/>
                  </a:lnTo>
                  <a:lnTo>
                    <a:pt x="407" y="234"/>
                  </a:lnTo>
                  <a:lnTo>
                    <a:pt x="405" y="234"/>
                  </a:lnTo>
                  <a:lnTo>
                    <a:pt x="403" y="236"/>
                  </a:lnTo>
                  <a:lnTo>
                    <a:pt x="403" y="234"/>
                  </a:lnTo>
                  <a:lnTo>
                    <a:pt x="401" y="234"/>
                  </a:lnTo>
                  <a:lnTo>
                    <a:pt x="399" y="234"/>
                  </a:lnTo>
                  <a:lnTo>
                    <a:pt x="397" y="234"/>
                  </a:lnTo>
                  <a:lnTo>
                    <a:pt x="397" y="236"/>
                  </a:lnTo>
                  <a:lnTo>
                    <a:pt x="395" y="234"/>
                  </a:lnTo>
                  <a:lnTo>
                    <a:pt x="395" y="232"/>
                  </a:lnTo>
                  <a:lnTo>
                    <a:pt x="395" y="230"/>
                  </a:lnTo>
                  <a:lnTo>
                    <a:pt x="395" y="228"/>
                  </a:lnTo>
                  <a:lnTo>
                    <a:pt x="397" y="228"/>
                  </a:lnTo>
                  <a:lnTo>
                    <a:pt x="399" y="228"/>
                  </a:lnTo>
                  <a:lnTo>
                    <a:pt x="399" y="226"/>
                  </a:lnTo>
                  <a:lnTo>
                    <a:pt x="399" y="228"/>
                  </a:lnTo>
                  <a:lnTo>
                    <a:pt x="401" y="228"/>
                  </a:lnTo>
                  <a:lnTo>
                    <a:pt x="401" y="226"/>
                  </a:lnTo>
                  <a:lnTo>
                    <a:pt x="403" y="226"/>
                  </a:lnTo>
                  <a:lnTo>
                    <a:pt x="405" y="226"/>
                  </a:lnTo>
                  <a:lnTo>
                    <a:pt x="405" y="225"/>
                  </a:lnTo>
                  <a:lnTo>
                    <a:pt x="405" y="226"/>
                  </a:lnTo>
                  <a:lnTo>
                    <a:pt x="407" y="226"/>
                  </a:lnTo>
                  <a:lnTo>
                    <a:pt x="409" y="226"/>
                  </a:lnTo>
                  <a:lnTo>
                    <a:pt x="411" y="226"/>
                  </a:lnTo>
                  <a:lnTo>
                    <a:pt x="412" y="226"/>
                  </a:lnTo>
                  <a:lnTo>
                    <a:pt x="414" y="226"/>
                  </a:lnTo>
                  <a:lnTo>
                    <a:pt x="414" y="228"/>
                  </a:lnTo>
                  <a:lnTo>
                    <a:pt x="416" y="228"/>
                  </a:lnTo>
                  <a:lnTo>
                    <a:pt x="418" y="228"/>
                  </a:lnTo>
                  <a:lnTo>
                    <a:pt x="418" y="230"/>
                  </a:lnTo>
                  <a:lnTo>
                    <a:pt x="420" y="230"/>
                  </a:lnTo>
                  <a:lnTo>
                    <a:pt x="422" y="230"/>
                  </a:lnTo>
                  <a:lnTo>
                    <a:pt x="422" y="232"/>
                  </a:lnTo>
                  <a:lnTo>
                    <a:pt x="422" y="230"/>
                  </a:lnTo>
                  <a:lnTo>
                    <a:pt x="424" y="230"/>
                  </a:lnTo>
                  <a:lnTo>
                    <a:pt x="424" y="228"/>
                  </a:lnTo>
                  <a:lnTo>
                    <a:pt x="424" y="230"/>
                  </a:lnTo>
                  <a:lnTo>
                    <a:pt x="426" y="230"/>
                  </a:lnTo>
                  <a:lnTo>
                    <a:pt x="428" y="230"/>
                  </a:lnTo>
                  <a:lnTo>
                    <a:pt x="428" y="228"/>
                  </a:lnTo>
                  <a:lnTo>
                    <a:pt x="430" y="228"/>
                  </a:lnTo>
                  <a:lnTo>
                    <a:pt x="430" y="230"/>
                  </a:lnTo>
                  <a:lnTo>
                    <a:pt x="432" y="230"/>
                  </a:lnTo>
                  <a:lnTo>
                    <a:pt x="434" y="232"/>
                  </a:lnTo>
                  <a:lnTo>
                    <a:pt x="437" y="232"/>
                  </a:lnTo>
                  <a:lnTo>
                    <a:pt x="437" y="230"/>
                  </a:lnTo>
                  <a:lnTo>
                    <a:pt x="437" y="228"/>
                  </a:lnTo>
                  <a:lnTo>
                    <a:pt x="439" y="228"/>
                  </a:lnTo>
                  <a:lnTo>
                    <a:pt x="441" y="228"/>
                  </a:lnTo>
                  <a:lnTo>
                    <a:pt x="441" y="226"/>
                  </a:lnTo>
                  <a:lnTo>
                    <a:pt x="443" y="226"/>
                  </a:lnTo>
                  <a:lnTo>
                    <a:pt x="445" y="225"/>
                  </a:lnTo>
                  <a:lnTo>
                    <a:pt x="443" y="225"/>
                  </a:lnTo>
                  <a:lnTo>
                    <a:pt x="441" y="225"/>
                  </a:lnTo>
                  <a:lnTo>
                    <a:pt x="441" y="226"/>
                  </a:lnTo>
                  <a:lnTo>
                    <a:pt x="441" y="225"/>
                  </a:lnTo>
                  <a:lnTo>
                    <a:pt x="443" y="223"/>
                  </a:lnTo>
                  <a:lnTo>
                    <a:pt x="445" y="223"/>
                  </a:lnTo>
                  <a:lnTo>
                    <a:pt x="445" y="225"/>
                  </a:lnTo>
                  <a:close/>
                  <a:moveTo>
                    <a:pt x="326" y="225"/>
                  </a:moveTo>
                  <a:lnTo>
                    <a:pt x="328" y="225"/>
                  </a:lnTo>
                  <a:lnTo>
                    <a:pt x="328" y="226"/>
                  </a:lnTo>
                  <a:lnTo>
                    <a:pt x="330" y="226"/>
                  </a:lnTo>
                  <a:lnTo>
                    <a:pt x="330" y="228"/>
                  </a:lnTo>
                  <a:lnTo>
                    <a:pt x="328" y="228"/>
                  </a:lnTo>
                  <a:lnTo>
                    <a:pt x="328" y="230"/>
                  </a:lnTo>
                  <a:lnTo>
                    <a:pt x="326" y="230"/>
                  </a:lnTo>
                  <a:lnTo>
                    <a:pt x="324" y="232"/>
                  </a:lnTo>
                  <a:lnTo>
                    <a:pt x="322" y="232"/>
                  </a:lnTo>
                  <a:lnTo>
                    <a:pt x="322" y="234"/>
                  </a:lnTo>
                  <a:lnTo>
                    <a:pt x="322" y="236"/>
                  </a:lnTo>
                  <a:lnTo>
                    <a:pt x="320" y="236"/>
                  </a:lnTo>
                  <a:lnTo>
                    <a:pt x="320" y="234"/>
                  </a:lnTo>
                  <a:lnTo>
                    <a:pt x="320" y="232"/>
                  </a:lnTo>
                  <a:lnTo>
                    <a:pt x="320" y="230"/>
                  </a:lnTo>
                  <a:lnTo>
                    <a:pt x="318" y="230"/>
                  </a:lnTo>
                  <a:lnTo>
                    <a:pt x="316" y="228"/>
                  </a:lnTo>
                  <a:lnTo>
                    <a:pt x="315" y="228"/>
                  </a:lnTo>
                  <a:lnTo>
                    <a:pt x="313" y="228"/>
                  </a:lnTo>
                  <a:lnTo>
                    <a:pt x="311" y="228"/>
                  </a:lnTo>
                  <a:lnTo>
                    <a:pt x="311" y="226"/>
                  </a:lnTo>
                  <a:lnTo>
                    <a:pt x="311" y="225"/>
                  </a:lnTo>
                  <a:lnTo>
                    <a:pt x="309" y="225"/>
                  </a:lnTo>
                  <a:lnTo>
                    <a:pt x="309" y="223"/>
                  </a:lnTo>
                  <a:lnTo>
                    <a:pt x="311" y="223"/>
                  </a:lnTo>
                  <a:lnTo>
                    <a:pt x="311" y="225"/>
                  </a:lnTo>
                  <a:lnTo>
                    <a:pt x="313" y="223"/>
                  </a:lnTo>
                  <a:lnTo>
                    <a:pt x="313" y="225"/>
                  </a:lnTo>
                  <a:lnTo>
                    <a:pt x="316" y="225"/>
                  </a:lnTo>
                  <a:lnTo>
                    <a:pt x="318" y="225"/>
                  </a:lnTo>
                  <a:lnTo>
                    <a:pt x="320" y="223"/>
                  </a:lnTo>
                  <a:lnTo>
                    <a:pt x="322" y="223"/>
                  </a:lnTo>
                  <a:lnTo>
                    <a:pt x="324" y="223"/>
                  </a:lnTo>
                  <a:lnTo>
                    <a:pt x="326" y="225"/>
                  </a:lnTo>
                  <a:close/>
                  <a:moveTo>
                    <a:pt x="553" y="219"/>
                  </a:moveTo>
                  <a:lnTo>
                    <a:pt x="555" y="219"/>
                  </a:lnTo>
                  <a:lnTo>
                    <a:pt x="555" y="221"/>
                  </a:lnTo>
                  <a:lnTo>
                    <a:pt x="553" y="223"/>
                  </a:lnTo>
                  <a:lnTo>
                    <a:pt x="551" y="221"/>
                  </a:lnTo>
                  <a:lnTo>
                    <a:pt x="551" y="219"/>
                  </a:lnTo>
                  <a:lnTo>
                    <a:pt x="553" y="219"/>
                  </a:lnTo>
                  <a:close/>
                  <a:moveTo>
                    <a:pt x="558" y="219"/>
                  </a:moveTo>
                  <a:lnTo>
                    <a:pt x="556" y="219"/>
                  </a:lnTo>
                  <a:lnTo>
                    <a:pt x="558" y="219"/>
                  </a:lnTo>
                  <a:close/>
                  <a:moveTo>
                    <a:pt x="222" y="217"/>
                  </a:moveTo>
                  <a:lnTo>
                    <a:pt x="222" y="219"/>
                  </a:lnTo>
                  <a:lnTo>
                    <a:pt x="224" y="219"/>
                  </a:lnTo>
                  <a:lnTo>
                    <a:pt x="222" y="219"/>
                  </a:lnTo>
                  <a:lnTo>
                    <a:pt x="222" y="217"/>
                  </a:lnTo>
                  <a:lnTo>
                    <a:pt x="220" y="217"/>
                  </a:lnTo>
                  <a:lnTo>
                    <a:pt x="219" y="217"/>
                  </a:lnTo>
                  <a:lnTo>
                    <a:pt x="220" y="217"/>
                  </a:lnTo>
                  <a:lnTo>
                    <a:pt x="222" y="217"/>
                  </a:lnTo>
                  <a:close/>
                  <a:moveTo>
                    <a:pt x="576" y="215"/>
                  </a:moveTo>
                  <a:lnTo>
                    <a:pt x="574" y="217"/>
                  </a:lnTo>
                  <a:lnTo>
                    <a:pt x="572" y="217"/>
                  </a:lnTo>
                  <a:lnTo>
                    <a:pt x="574" y="217"/>
                  </a:lnTo>
                  <a:lnTo>
                    <a:pt x="574" y="215"/>
                  </a:lnTo>
                  <a:lnTo>
                    <a:pt x="574" y="217"/>
                  </a:lnTo>
                  <a:lnTo>
                    <a:pt x="574" y="215"/>
                  </a:lnTo>
                  <a:lnTo>
                    <a:pt x="576" y="215"/>
                  </a:lnTo>
                  <a:close/>
                  <a:moveTo>
                    <a:pt x="505" y="217"/>
                  </a:moveTo>
                  <a:lnTo>
                    <a:pt x="507" y="217"/>
                  </a:lnTo>
                  <a:lnTo>
                    <a:pt x="507" y="219"/>
                  </a:lnTo>
                  <a:lnTo>
                    <a:pt x="507" y="217"/>
                  </a:lnTo>
                  <a:lnTo>
                    <a:pt x="505" y="217"/>
                  </a:lnTo>
                  <a:lnTo>
                    <a:pt x="503" y="219"/>
                  </a:lnTo>
                  <a:lnTo>
                    <a:pt x="501" y="221"/>
                  </a:lnTo>
                  <a:lnTo>
                    <a:pt x="499" y="221"/>
                  </a:lnTo>
                  <a:lnTo>
                    <a:pt x="497" y="221"/>
                  </a:lnTo>
                  <a:lnTo>
                    <a:pt x="495" y="221"/>
                  </a:lnTo>
                  <a:lnTo>
                    <a:pt x="493" y="221"/>
                  </a:lnTo>
                  <a:lnTo>
                    <a:pt x="491" y="221"/>
                  </a:lnTo>
                  <a:lnTo>
                    <a:pt x="491" y="223"/>
                  </a:lnTo>
                  <a:lnTo>
                    <a:pt x="489" y="223"/>
                  </a:lnTo>
                  <a:lnTo>
                    <a:pt x="489" y="221"/>
                  </a:lnTo>
                  <a:lnTo>
                    <a:pt x="489" y="219"/>
                  </a:lnTo>
                  <a:lnTo>
                    <a:pt x="491" y="219"/>
                  </a:lnTo>
                  <a:lnTo>
                    <a:pt x="491" y="217"/>
                  </a:lnTo>
                  <a:lnTo>
                    <a:pt x="493" y="217"/>
                  </a:lnTo>
                  <a:lnTo>
                    <a:pt x="497" y="217"/>
                  </a:lnTo>
                  <a:lnTo>
                    <a:pt x="499" y="217"/>
                  </a:lnTo>
                  <a:lnTo>
                    <a:pt x="501" y="215"/>
                  </a:lnTo>
                  <a:lnTo>
                    <a:pt x="503" y="215"/>
                  </a:lnTo>
                  <a:lnTo>
                    <a:pt x="505" y="217"/>
                  </a:lnTo>
                  <a:close/>
                  <a:moveTo>
                    <a:pt x="553" y="215"/>
                  </a:moveTo>
                  <a:lnTo>
                    <a:pt x="551" y="215"/>
                  </a:lnTo>
                  <a:lnTo>
                    <a:pt x="553" y="215"/>
                  </a:lnTo>
                  <a:close/>
                  <a:moveTo>
                    <a:pt x="516" y="217"/>
                  </a:moveTo>
                  <a:lnTo>
                    <a:pt x="514" y="217"/>
                  </a:lnTo>
                  <a:lnTo>
                    <a:pt x="514" y="215"/>
                  </a:lnTo>
                  <a:lnTo>
                    <a:pt x="514" y="213"/>
                  </a:lnTo>
                  <a:lnTo>
                    <a:pt x="516" y="213"/>
                  </a:lnTo>
                  <a:lnTo>
                    <a:pt x="516" y="215"/>
                  </a:lnTo>
                  <a:lnTo>
                    <a:pt x="516" y="217"/>
                  </a:lnTo>
                  <a:close/>
                  <a:moveTo>
                    <a:pt x="570" y="213"/>
                  </a:moveTo>
                  <a:lnTo>
                    <a:pt x="572" y="213"/>
                  </a:lnTo>
                  <a:lnTo>
                    <a:pt x="572" y="215"/>
                  </a:lnTo>
                  <a:lnTo>
                    <a:pt x="572" y="213"/>
                  </a:lnTo>
                  <a:lnTo>
                    <a:pt x="572" y="215"/>
                  </a:lnTo>
                  <a:lnTo>
                    <a:pt x="570" y="215"/>
                  </a:lnTo>
                  <a:lnTo>
                    <a:pt x="570" y="213"/>
                  </a:lnTo>
                  <a:close/>
                  <a:moveTo>
                    <a:pt x="576" y="213"/>
                  </a:moveTo>
                  <a:lnTo>
                    <a:pt x="574" y="213"/>
                  </a:lnTo>
                  <a:lnTo>
                    <a:pt x="572" y="213"/>
                  </a:lnTo>
                  <a:lnTo>
                    <a:pt x="574" y="213"/>
                  </a:lnTo>
                  <a:lnTo>
                    <a:pt x="576" y="213"/>
                  </a:lnTo>
                  <a:close/>
                  <a:moveTo>
                    <a:pt x="699" y="223"/>
                  </a:moveTo>
                  <a:lnTo>
                    <a:pt x="697" y="223"/>
                  </a:lnTo>
                  <a:lnTo>
                    <a:pt x="697" y="225"/>
                  </a:lnTo>
                  <a:lnTo>
                    <a:pt x="695" y="225"/>
                  </a:lnTo>
                  <a:lnTo>
                    <a:pt x="695" y="226"/>
                  </a:lnTo>
                  <a:lnTo>
                    <a:pt x="693" y="226"/>
                  </a:lnTo>
                  <a:lnTo>
                    <a:pt x="691" y="228"/>
                  </a:lnTo>
                  <a:lnTo>
                    <a:pt x="689" y="228"/>
                  </a:lnTo>
                  <a:lnTo>
                    <a:pt x="687" y="228"/>
                  </a:lnTo>
                  <a:lnTo>
                    <a:pt x="685" y="228"/>
                  </a:lnTo>
                  <a:lnTo>
                    <a:pt x="681" y="228"/>
                  </a:lnTo>
                  <a:lnTo>
                    <a:pt x="679" y="228"/>
                  </a:lnTo>
                  <a:lnTo>
                    <a:pt x="679" y="225"/>
                  </a:lnTo>
                  <a:lnTo>
                    <a:pt x="679" y="223"/>
                  </a:lnTo>
                  <a:lnTo>
                    <a:pt x="681" y="223"/>
                  </a:lnTo>
                  <a:lnTo>
                    <a:pt x="681" y="221"/>
                  </a:lnTo>
                  <a:lnTo>
                    <a:pt x="683" y="219"/>
                  </a:lnTo>
                  <a:lnTo>
                    <a:pt x="683" y="217"/>
                  </a:lnTo>
                  <a:lnTo>
                    <a:pt x="685" y="217"/>
                  </a:lnTo>
                  <a:lnTo>
                    <a:pt x="685" y="215"/>
                  </a:lnTo>
                  <a:lnTo>
                    <a:pt x="689" y="213"/>
                  </a:lnTo>
                  <a:lnTo>
                    <a:pt x="691" y="213"/>
                  </a:lnTo>
                  <a:lnTo>
                    <a:pt x="693" y="211"/>
                  </a:lnTo>
                  <a:lnTo>
                    <a:pt x="695" y="211"/>
                  </a:lnTo>
                  <a:lnTo>
                    <a:pt x="697" y="211"/>
                  </a:lnTo>
                  <a:lnTo>
                    <a:pt x="699" y="213"/>
                  </a:lnTo>
                  <a:lnTo>
                    <a:pt x="699" y="215"/>
                  </a:lnTo>
                  <a:lnTo>
                    <a:pt x="700" y="215"/>
                  </a:lnTo>
                  <a:lnTo>
                    <a:pt x="700" y="217"/>
                  </a:lnTo>
                  <a:lnTo>
                    <a:pt x="700" y="219"/>
                  </a:lnTo>
                  <a:lnTo>
                    <a:pt x="699" y="221"/>
                  </a:lnTo>
                  <a:lnTo>
                    <a:pt x="699" y="223"/>
                  </a:lnTo>
                  <a:close/>
                  <a:moveTo>
                    <a:pt x="426" y="213"/>
                  </a:moveTo>
                  <a:lnTo>
                    <a:pt x="426" y="211"/>
                  </a:lnTo>
                  <a:lnTo>
                    <a:pt x="428" y="211"/>
                  </a:lnTo>
                  <a:lnTo>
                    <a:pt x="426" y="213"/>
                  </a:lnTo>
                  <a:close/>
                  <a:moveTo>
                    <a:pt x="578" y="211"/>
                  </a:moveTo>
                  <a:lnTo>
                    <a:pt x="576" y="211"/>
                  </a:lnTo>
                  <a:lnTo>
                    <a:pt x="578" y="211"/>
                  </a:lnTo>
                  <a:close/>
                  <a:moveTo>
                    <a:pt x="412" y="209"/>
                  </a:moveTo>
                  <a:lnTo>
                    <a:pt x="412" y="211"/>
                  </a:lnTo>
                  <a:lnTo>
                    <a:pt x="414" y="211"/>
                  </a:lnTo>
                  <a:lnTo>
                    <a:pt x="412" y="211"/>
                  </a:lnTo>
                  <a:lnTo>
                    <a:pt x="411" y="211"/>
                  </a:lnTo>
                  <a:lnTo>
                    <a:pt x="411" y="209"/>
                  </a:lnTo>
                  <a:lnTo>
                    <a:pt x="412" y="209"/>
                  </a:lnTo>
                  <a:close/>
                  <a:moveTo>
                    <a:pt x="313" y="207"/>
                  </a:moveTo>
                  <a:lnTo>
                    <a:pt x="313" y="209"/>
                  </a:lnTo>
                  <a:lnTo>
                    <a:pt x="311" y="209"/>
                  </a:lnTo>
                  <a:lnTo>
                    <a:pt x="311" y="207"/>
                  </a:lnTo>
                  <a:lnTo>
                    <a:pt x="313" y="207"/>
                  </a:lnTo>
                  <a:close/>
                  <a:moveTo>
                    <a:pt x="583" y="209"/>
                  </a:moveTo>
                  <a:lnTo>
                    <a:pt x="583" y="207"/>
                  </a:lnTo>
                  <a:lnTo>
                    <a:pt x="585" y="209"/>
                  </a:lnTo>
                  <a:lnTo>
                    <a:pt x="583" y="209"/>
                  </a:lnTo>
                  <a:lnTo>
                    <a:pt x="583" y="211"/>
                  </a:lnTo>
                  <a:lnTo>
                    <a:pt x="583" y="213"/>
                  </a:lnTo>
                  <a:lnTo>
                    <a:pt x="583" y="215"/>
                  </a:lnTo>
                  <a:lnTo>
                    <a:pt x="583" y="217"/>
                  </a:lnTo>
                  <a:lnTo>
                    <a:pt x="581" y="217"/>
                  </a:lnTo>
                  <a:lnTo>
                    <a:pt x="581" y="219"/>
                  </a:lnTo>
                  <a:lnTo>
                    <a:pt x="579" y="219"/>
                  </a:lnTo>
                  <a:lnTo>
                    <a:pt x="579" y="221"/>
                  </a:lnTo>
                  <a:lnTo>
                    <a:pt x="578" y="221"/>
                  </a:lnTo>
                  <a:lnTo>
                    <a:pt x="578" y="223"/>
                  </a:lnTo>
                  <a:lnTo>
                    <a:pt x="578" y="221"/>
                  </a:lnTo>
                  <a:lnTo>
                    <a:pt x="576" y="223"/>
                  </a:lnTo>
                  <a:lnTo>
                    <a:pt x="574" y="223"/>
                  </a:lnTo>
                  <a:lnTo>
                    <a:pt x="574" y="221"/>
                  </a:lnTo>
                  <a:lnTo>
                    <a:pt x="576" y="221"/>
                  </a:lnTo>
                  <a:lnTo>
                    <a:pt x="574" y="221"/>
                  </a:lnTo>
                  <a:lnTo>
                    <a:pt x="574" y="219"/>
                  </a:lnTo>
                  <a:lnTo>
                    <a:pt x="576" y="219"/>
                  </a:lnTo>
                  <a:lnTo>
                    <a:pt x="576" y="217"/>
                  </a:lnTo>
                  <a:lnTo>
                    <a:pt x="574" y="217"/>
                  </a:lnTo>
                  <a:lnTo>
                    <a:pt x="576" y="217"/>
                  </a:lnTo>
                  <a:lnTo>
                    <a:pt x="578" y="217"/>
                  </a:lnTo>
                  <a:lnTo>
                    <a:pt x="576" y="217"/>
                  </a:lnTo>
                  <a:lnTo>
                    <a:pt x="576" y="215"/>
                  </a:lnTo>
                  <a:lnTo>
                    <a:pt x="576" y="213"/>
                  </a:lnTo>
                  <a:lnTo>
                    <a:pt x="578" y="213"/>
                  </a:lnTo>
                  <a:lnTo>
                    <a:pt x="579" y="213"/>
                  </a:lnTo>
                  <a:lnTo>
                    <a:pt x="579" y="211"/>
                  </a:lnTo>
                  <a:lnTo>
                    <a:pt x="581" y="209"/>
                  </a:lnTo>
                  <a:lnTo>
                    <a:pt x="581" y="207"/>
                  </a:lnTo>
                  <a:lnTo>
                    <a:pt x="583" y="207"/>
                  </a:lnTo>
                  <a:lnTo>
                    <a:pt x="583" y="209"/>
                  </a:lnTo>
                  <a:close/>
                  <a:moveTo>
                    <a:pt x="332" y="207"/>
                  </a:moveTo>
                  <a:lnTo>
                    <a:pt x="332" y="209"/>
                  </a:lnTo>
                  <a:lnTo>
                    <a:pt x="330" y="209"/>
                  </a:lnTo>
                  <a:lnTo>
                    <a:pt x="330" y="207"/>
                  </a:lnTo>
                  <a:lnTo>
                    <a:pt x="332" y="207"/>
                  </a:lnTo>
                  <a:lnTo>
                    <a:pt x="332" y="209"/>
                  </a:lnTo>
                  <a:lnTo>
                    <a:pt x="332" y="207"/>
                  </a:lnTo>
                  <a:close/>
                  <a:moveTo>
                    <a:pt x="587" y="207"/>
                  </a:moveTo>
                  <a:lnTo>
                    <a:pt x="589" y="209"/>
                  </a:lnTo>
                  <a:lnTo>
                    <a:pt x="587" y="209"/>
                  </a:lnTo>
                  <a:lnTo>
                    <a:pt x="585" y="209"/>
                  </a:lnTo>
                  <a:lnTo>
                    <a:pt x="585" y="207"/>
                  </a:lnTo>
                  <a:lnTo>
                    <a:pt x="587" y="207"/>
                  </a:lnTo>
                  <a:close/>
                  <a:moveTo>
                    <a:pt x="535" y="209"/>
                  </a:moveTo>
                  <a:lnTo>
                    <a:pt x="533" y="209"/>
                  </a:lnTo>
                  <a:lnTo>
                    <a:pt x="533" y="207"/>
                  </a:lnTo>
                  <a:lnTo>
                    <a:pt x="535" y="207"/>
                  </a:lnTo>
                  <a:lnTo>
                    <a:pt x="535" y="209"/>
                  </a:lnTo>
                  <a:close/>
                  <a:moveTo>
                    <a:pt x="309" y="207"/>
                  </a:moveTo>
                  <a:lnTo>
                    <a:pt x="309" y="209"/>
                  </a:lnTo>
                  <a:lnTo>
                    <a:pt x="307" y="209"/>
                  </a:lnTo>
                  <a:lnTo>
                    <a:pt x="307" y="207"/>
                  </a:lnTo>
                  <a:lnTo>
                    <a:pt x="309" y="207"/>
                  </a:lnTo>
                  <a:close/>
                  <a:moveTo>
                    <a:pt x="411" y="207"/>
                  </a:moveTo>
                  <a:lnTo>
                    <a:pt x="409" y="207"/>
                  </a:lnTo>
                  <a:lnTo>
                    <a:pt x="407" y="207"/>
                  </a:lnTo>
                  <a:lnTo>
                    <a:pt x="409" y="207"/>
                  </a:lnTo>
                  <a:lnTo>
                    <a:pt x="407" y="207"/>
                  </a:lnTo>
                  <a:lnTo>
                    <a:pt x="407" y="205"/>
                  </a:lnTo>
                  <a:lnTo>
                    <a:pt x="409" y="205"/>
                  </a:lnTo>
                  <a:lnTo>
                    <a:pt x="409" y="207"/>
                  </a:lnTo>
                  <a:lnTo>
                    <a:pt x="411" y="207"/>
                  </a:lnTo>
                  <a:close/>
                  <a:moveTo>
                    <a:pt x="303" y="203"/>
                  </a:moveTo>
                  <a:lnTo>
                    <a:pt x="303" y="205"/>
                  </a:lnTo>
                  <a:lnTo>
                    <a:pt x="305" y="205"/>
                  </a:lnTo>
                  <a:lnTo>
                    <a:pt x="303" y="205"/>
                  </a:lnTo>
                  <a:lnTo>
                    <a:pt x="301" y="205"/>
                  </a:lnTo>
                  <a:lnTo>
                    <a:pt x="301" y="207"/>
                  </a:lnTo>
                  <a:lnTo>
                    <a:pt x="299" y="207"/>
                  </a:lnTo>
                  <a:lnTo>
                    <a:pt x="297" y="207"/>
                  </a:lnTo>
                  <a:lnTo>
                    <a:pt x="295" y="207"/>
                  </a:lnTo>
                  <a:lnTo>
                    <a:pt x="295" y="209"/>
                  </a:lnTo>
                  <a:lnTo>
                    <a:pt x="293" y="209"/>
                  </a:lnTo>
                  <a:lnTo>
                    <a:pt x="291" y="209"/>
                  </a:lnTo>
                  <a:lnTo>
                    <a:pt x="290" y="209"/>
                  </a:lnTo>
                  <a:lnTo>
                    <a:pt x="290" y="207"/>
                  </a:lnTo>
                  <a:lnTo>
                    <a:pt x="288" y="207"/>
                  </a:lnTo>
                  <a:lnTo>
                    <a:pt x="288" y="209"/>
                  </a:lnTo>
                  <a:lnTo>
                    <a:pt x="290" y="209"/>
                  </a:lnTo>
                  <a:lnTo>
                    <a:pt x="288" y="209"/>
                  </a:lnTo>
                  <a:lnTo>
                    <a:pt x="284" y="209"/>
                  </a:lnTo>
                  <a:lnTo>
                    <a:pt x="282" y="209"/>
                  </a:lnTo>
                  <a:lnTo>
                    <a:pt x="282" y="207"/>
                  </a:lnTo>
                  <a:lnTo>
                    <a:pt x="282" y="205"/>
                  </a:lnTo>
                  <a:lnTo>
                    <a:pt x="284" y="205"/>
                  </a:lnTo>
                  <a:lnTo>
                    <a:pt x="284" y="203"/>
                  </a:lnTo>
                  <a:lnTo>
                    <a:pt x="286" y="203"/>
                  </a:lnTo>
                  <a:lnTo>
                    <a:pt x="288" y="203"/>
                  </a:lnTo>
                  <a:lnTo>
                    <a:pt x="290" y="203"/>
                  </a:lnTo>
                  <a:lnTo>
                    <a:pt x="291" y="203"/>
                  </a:lnTo>
                  <a:lnTo>
                    <a:pt x="293" y="203"/>
                  </a:lnTo>
                  <a:lnTo>
                    <a:pt x="295" y="203"/>
                  </a:lnTo>
                  <a:lnTo>
                    <a:pt x="297" y="203"/>
                  </a:lnTo>
                  <a:lnTo>
                    <a:pt x="299" y="203"/>
                  </a:lnTo>
                  <a:lnTo>
                    <a:pt x="301" y="203"/>
                  </a:lnTo>
                  <a:lnTo>
                    <a:pt x="303" y="203"/>
                  </a:lnTo>
                  <a:close/>
                  <a:moveTo>
                    <a:pt x="324" y="203"/>
                  </a:moveTo>
                  <a:lnTo>
                    <a:pt x="326" y="203"/>
                  </a:lnTo>
                  <a:lnTo>
                    <a:pt x="328" y="203"/>
                  </a:lnTo>
                  <a:lnTo>
                    <a:pt x="328" y="205"/>
                  </a:lnTo>
                  <a:lnTo>
                    <a:pt x="326" y="205"/>
                  </a:lnTo>
                  <a:lnTo>
                    <a:pt x="326" y="203"/>
                  </a:lnTo>
                  <a:lnTo>
                    <a:pt x="326" y="205"/>
                  </a:lnTo>
                  <a:lnTo>
                    <a:pt x="324" y="205"/>
                  </a:lnTo>
                  <a:lnTo>
                    <a:pt x="324" y="203"/>
                  </a:lnTo>
                  <a:lnTo>
                    <a:pt x="324" y="205"/>
                  </a:lnTo>
                  <a:lnTo>
                    <a:pt x="322" y="205"/>
                  </a:lnTo>
                  <a:lnTo>
                    <a:pt x="322" y="203"/>
                  </a:lnTo>
                  <a:lnTo>
                    <a:pt x="324" y="203"/>
                  </a:lnTo>
                  <a:close/>
                  <a:moveTo>
                    <a:pt x="697" y="203"/>
                  </a:moveTo>
                  <a:lnTo>
                    <a:pt x="695" y="203"/>
                  </a:lnTo>
                  <a:lnTo>
                    <a:pt x="695" y="202"/>
                  </a:lnTo>
                  <a:lnTo>
                    <a:pt x="697" y="202"/>
                  </a:lnTo>
                  <a:lnTo>
                    <a:pt x="697" y="203"/>
                  </a:lnTo>
                  <a:close/>
                  <a:moveTo>
                    <a:pt x="583" y="202"/>
                  </a:moveTo>
                  <a:lnTo>
                    <a:pt x="581" y="202"/>
                  </a:lnTo>
                  <a:lnTo>
                    <a:pt x="581" y="203"/>
                  </a:lnTo>
                  <a:lnTo>
                    <a:pt x="581" y="202"/>
                  </a:lnTo>
                  <a:lnTo>
                    <a:pt x="583" y="202"/>
                  </a:lnTo>
                  <a:close/>
                  <a:moveTo>
                    <a:pt x="631" y="202"/>
                  </a:moveTo>
                  <a:lnTo>
                    <a:pt x="631" y="200"/>
                  </a:lnTo>
                  <a:lnTo>
                    <a:pt x="631" y="202"/>
                  </a:lnTo>
                  <a:close/>
                  <a:moveTo>
                    <a:pt x="163" y="198"/>
                  </a:moveTo>
                  <a:lnTo>
                    <a:pt x="163" y="200"/>
                  </a:lnTo>
                  <a:lnTo>
                    <a:pt x="163" y="202"/>
                  </a:lnTo>
                  <a:lnTo>
                    <a:pt x="163" y="200"/>
                  </a:lnTo>
                  <a:lnTo>
                    <a:pt x="161" y="200"/>
                  </a:lnTo>
                  <a:lnTo>
                    <a:pt x="163" y="198"/>
                  </a:lnTo>
                  <a:close/>
                  <a:moveTo>
                    <a:pt x="631" y="198"/>
                  </a:moveTo>
                  <a:lnTo>
                    <a:pt x="631" y="200"/>
                  </a:lnTo>
                  <a:lnTo>
                    <a:pt x="631" y="198"/>
                  </a:lnTo>
                  <a:close/>
                  <a:moveTo>
                    <a:pt x="556" y="196"/>
                  </a:moveTo>
                  <a:lnTo>
                    <a:pt x="556" y="194"/>
                  </a:lnTo>
                  <a:lnTo>
                    <a:pt x="556" y="196"/>
                  </a:lnTo>
                  <a:close/>
                  <a:moveTo>
                    <a:pt x="629" y="196"/>
                  </a:moveTo>
                  <a:lnTo>
                    <a:pt x="629" y="198"/>
                  </a:lnTo>
                  <a:lnTo>
                    <a:pt x="627" y="198"/>
                  </a:lnTo>
                  <a:lnTo>
                    <a:pt x="627" y="196"/>
                  </a:lnTo>
                  <a:lnTo>
                    <a:pt x="626" y="196"/>
                  </a:lnTo>
                  <a:lnTo>
                    <a:pt x="627" y="196"/>
                  </a:lnTo>
                  <a:lnTo>
                    <a:pt x="627" y="194"/>
                  </a:lnTo>
                  <a:lnTo>
                    <a:pt x="629" y="196"/>
                  </a:lnTo>
                  <a:close/>
                  <a:moveTo>
                    <a:pt x="633" y="198"/>
                  </a:moveTo>
                  <a:lnTo>
                    <a:pt x="633" y="196"/>
                  </a:lnTo>
                  <a:lnTo>
                    <a:pt x="633" y="194"/>
                  </a:lnTo>
                  <a:lnTo>
                    <a:pt x="635" y="194"/>
                  </a:lnTo>
                  <a:lnTo>
                    <a:pt x="635" y="196"/>
                  </a:lnTo>
                  <a:lnTo>
                    <a:pt x="633" y="198"/>
                  </a:lnTo>
                  <a:close/>
                  <a:moveTo>
                    <a:pt x="627" y="198"/>
                  </a:moveTo>
                  <a:lnTo>
                    <a:pt x="627" y="200"/>
                  </a:lnTo>
                  <a:lnTo>
                    <a:pt x="629" y="200"/>
                  </a:lnTo>
                  <a:lnTo>
                    <a:pt x="627" y="200"/>
                  </a:lnTo>
                  <a:lnTo>
                    <a:pt x="627" y="202"/>
                  </a:lnTo>
                  <a:lnTo>
                    <a:pt x="626" y="203"/>
                  </a:lnTo>
                  <a:lnTo>
                    <a:pt x="624" y="203"/>
                  </a:lnTo>
                  <a:lnTo>
                    <a:pt x="624" y="205"/>
                  </a:lnTo>
                  <a:lnTo>
                    <a:pt x="624" y="203"/>
                  </a:lnTo>
                  <a:lnTo>
                    <a:pt x="622" y="203"/>
                  </a:lnTo>
                  <a:lnTo>
                    <a:pt x="622" y="202"/>
                  </a:lnTo>
                  <a:lnTo>
                    <a:pt x="622" y="200"/>
                  </a:lnTo>
                  <a:lnTo>
                    <a:pt x="622" y="198"/>
                  </a:lnTo>
                  <a:lnTo>
                    <a:pt x="624" y="198"/>
                  </a:lnTo>
                  <a:lnTo>
                    <a:pt x="622" y="196"/>
                  </a:lnTo>
                  <a:lnTo>
                    <a:pt x="622" y="194"/>
                  </a:lnTo>
                  <a:lnTo>
                    <a:pt x="622" y="192"/>
                  </a:lnTo>
                  <a:lnTo>
                    <a:pt x="624" y="192"/>
                  </a:lnTo>
                  <a:lnTo>
                    <a:pt x="624" y="194"/>
                  </a:lnTo>
                  <a:lnTo>
                    <a:pt x="626" y="194"/>
                  </a:lnTo>
                  <a:lnTo>
                    <a:pt x="626" y="196"/>
                  </a:lnTo>
                  <a:lnTo>
                    <a:pt x="627" y="196"/>
                  </a:lnTo>
                  <a:lnTo>
                    <a:pt x="627" y="198"/>
                  </a:lnTo>
                  <a:close/>
                  <a:moveTo>
                    <a:pt x="624" y="190"/>
                  </a:moveTo>
                  <a:lnTo>
                    <a:pt x="626" y="190"/>
                  </a:lnTo>
                  <a:lnTo>
                    <a:pt x="624" y="192"/>
                  </a:lnTo>
                  <a:lnTo>
                    <a:pt x="626" y="192"/>
                  </a:lnTo>
                  <a:lnTo>
                    <a:pt x="626" y="194"/>
                  </a:lnTo>
                  <a:lnTo>
                    <a:pt x="627" y="194"/>
                  </a:lnTo>
                  <a:lnTo>
                    <a:pt x="626" y="194"/>
                  </a:lnTo>
                  <a:lnTo>
                    <a:pt x="626" y="196"/>
                  </a:lnTo>
                  <a:lnTo>
                    <a:pt x="626" y="194"/>
                  </a:lnTo>
                  <a:lnTo>
                    <a:pt x="624" y="194"/>
                  </a:lnTo>
                  <a:lnTo>
                    <a:pt x="624" y="192"/>
                  </a:lnTo>
                  <a:lnTo>
                    <a:pt x="624" y="194"/>
                  </a:lnTo>
                  <a:lnTo>
                    <a:pt x="624" y="192"/>
                  </a:lnTo>
                  <a:lnTo>
                    <a:pt x="622" y="192"/>
                  </a:lnTo>
                  <a:lnTo>
                    <a:pt x="622" y="190"/>
                  </a:lnTo>
                  <a:lnTo>
                    <a:pt x="624" y="190"/>
                  </a:lnTo>
                  <a:close/>
                  <a:moveTo>
                    <a:pt x="178" y="190"/>
                  </a:moveTo>
                  <a:lnTo>
                    <a:pt x="178" y="188"/>
                  </a:lnTo>
                  <a:lnTo>
                    <a:pt x="180" y="188"/>
                  </a:lnTo>
                  <a:lnTo>
                    <a:pt x="180" y="190"/>
                  </a:lnTo>
                  <a:lnTo>
                    <a:pt x="182" y="190"/>
                  </a:lnTo>
                  <a:lnTo>
                    <a:pt x="184" y="190"/>
                  </a:lnTo>
                  <a:lnTo>
                    <a:pt x="186" y="190"/>
                  </a:lnTo>
                  <a:lnTo>
                    <a:pt x="186" y="192"/>
                  </a:lnTo>
                  <a:lnTo>
                    <a:pt x="188" y="192"/>
                  </a:lnTo>
                  <a:lnTo>
                    <a:pt x="192" y="192"/>
                  </a:lnTo>
                  <a:lnTo>
                    <a:pt x="192" y="190"/>
                  </a:lnTo>
                  <a:lnTo>
                    <a:pt x="192" y="188"/>
                  </a:lnTo>
                  <a:lnTo>
                    <a:pt x="194" y="188"/>
                  </a:lnTo>
                  <a:lnTo>
                    <a:pt x="194" y="190"/>
                  </a:lnTo>
                  <a:lnTo>
                    <a:pt x="195" y="188"/>
                  </a:lnTo>
                  <a:lnTo>
                    <a:pt x="195" y="190"/>
                  </a:lnTo>
                  <a:lnTo>
                    <a:pt x="197" y="190"/>
                  </a:lnTo>
                  <a:lnTo>
                    <a:pt x="197" y="192"/>
                  </a:lnTo>
                  <a:lnTo>
                    <a:pt x="199" y="192"/>
                  </a:lnTo>
                  <a:lnTo>
                    <a:pt x="201" y="192"/>
                  </a:lnTo>
                  <a:lnTo>
                    <a:pt x="201" y="194"/>
                  </a:lnTo>
                  <a:lnTo>
                    <a:pt x="203" y="194"/>
                  </a:lnTo>
                  <a:lnTo>
                    <a:pt x="203" y="192"/>
                  </a:lnTo>
                  <a:lnTo>
                    <a:pt x="205" y="192"/>
                  </a:lnTo>
                  <a:lnTo>
                    <a:pt x="205" y="194"/>
                  </a:lnTo>
                  <a:lnTo>
                    <a:pt x="205" y="192"/>
                  </a:lnTo>
                  <a:lnTo>
                    <a:pt x="205" y="194"/>
                  </a:lnTo>
                  <a:lnTo>
                    <a:pt x="207" y="194"/>
                  </a:lnTo>
                  <a:lnTo>
                    <a:pt x="209" y="196"/>
                  </a:lnTo>
                  <a:lnTo>
                    <a:pt x="209" y="194"/>
                  </a:lnTo>
                  <a:lnTo>
                    <a:pt x="211" y="194"/>
                  </a:lnTo>
                  <a:lnTo>
                    <a:pt x="209" y="194"/>
                  </a:lnTo>
                  <a:lnTo>
                    <a:pt x="211" y="194"/>
                  </a:lnTo>
                  <a:lnTo>
                    <a:pt x="213" y="194"/>
                  </a:lnTo>
                  <a:lnTo>
                    <a:pt x="213" y="196"/>
                  </a:lnTo>
                  <a:lnTo>
                    <a:pt x="215" y="198"/>
                  </a:lnTo>
                  <a:lnTo>
                    <a:pt x="217" y="200"/>
                  </a:lnTo>
                  <a:lnTo>
                    <a:pt x="217" y="202"/>
                  </a:lnTo>
                  <a:lnTo>
                    <a:pt x="219" y="202"/>
                  </a:lnTo>
                  <a:lnTo>
                    <a:pt x="219" y="203"/>
                  </a:lnTo>
                  <a:lnTo>
                    <a:pt x="220" y="202"/>
                  </a:lnTo>
                  <a:lnTo>
                    <a:pt x="220" y="203"/>
                  </a:lnTo>
                  <a:lnTo>
                    <a:pt x="222" y="203"/>
                  </a:lnTo>
                  <a:lnTo>
                    <a:pt x="222" y="202"/>
                  </a:lnTo>
                  <a:lnTo>
                    <a:pt x="224" y="202"/>
                  </a:lnTo>
                  <a:lnTo>
                    <a:pt x="224" y="203"/>
                  </a:lnTo>
                  <a:lnTo>
                    <a:pt x="226" y="203"/>
                  </a:lnTo>
                  <a:lnTo>
                    <a:pt x="228" y="203"/>
                  </a:lnTo>
                  <a:lnTo>
                    <a:pt x="230" y="203"/>
                  </a:lnTo>
                  <a:lnTo>
                    <a:pt x="232" y="203"/>
                  </a:lnTo>
                  <a:lnTo>
                    <a:pt x="234" y="203"/>
                  </a:lnTo>
                  <a:lnTo>
                    <a:pt x="238" y="205"/>
                  </a:lnTo>
                  <a:lnTo>
                    <a:pt x="240" y="203"/>
                  </a:lnTo>
                  <a:lnTo>
                    <a:pt x="242" y="203"/>
                  </a:lnTo>
                  <a:lnTo>
                    <a:pt x="243" y="205"/>
                  </a:lnTo>
                  <a:lnTo>
                    <a:pt x="245" y="205"/>
                  </a:lnTo>
                  <a:lnTo>
                    <a:pt x="247" y="205"/>
                  </a:lnTo>
                  <a:lnTo>
                    <a:pt x="247" y="203"/>
                  </a:lnTo>
                  <a:lnTo>
                    <a:pt x="249" y="202"/>
                  </a:lnTo>
                  <a:lnTo>
                    <a:pt x="249" y="200"/>
                  </a:lnTo>
                  <a:lnTo>
                    <a:pt x="249" y="198"/>
                  </a:lnTo>
                  <a:lnTo>
                    <a:pt x="251" y="198"/>
                  </a:lnTo>
                  <a:lnTo>
                    <a:pt x="251" y="196"/>
                  </a:lnTo>
                  <a:lnTo>
                    <a:pt x="253" y="196"/>
                  </a:lnTo>
                  <a:lnTo>
                    <a:pt x="255" y="196"/>
                  </a:lnTo>
                  <a:lnTo>
                    <a:pt x="255" y="198"/>
                  </a:lnTo>
                  <a:lnTo>
                    <a:pt x="257" y="200"/>
                  </a:lnTo>
                  <a:lnTo>
                    <a:pt x="257" y="202"/>
                  </a:lnTo>
                  <a:lnTo>
                    <a:pt x="261" y="202"/>
                  </a:lnTo>
                  <a:lnTo>
                    <a:pt x="263" y="200"/>
                  </a:lnTo>
                  <a:lnTo>
                    <a:pt x="265" y="200"/>
                  </a:lnTo>
                  <a:lnTo>
                    <a:pt x="265" y="202"/>
                  </a:lnTo>
                  <a:lnTo>
                    <a:pt x="267" y="202"/>
                  </a:lnTo>
                  <a:lnTo>
                    <a:pt x="267" y="203"/>
                  </a:lnTo>
                  <a:lnTo>
                    <a:pt x="268" y="203"/>
                  </a:lnTo>
                  <a:lnTo>
                    <a:pt x="270" y="202"/>
                  </a:lnTo>
                  <a:lnTo>
                    <a:pt x="270" y="203"/>
                  </a:lnTo>
                  <a:lnTo>
                    <a:pt x="272" y="203"/>
                  </a:lnTo>
                  <a:lnTo>
                    <a:pt x="274" y="203"/>
                  </a:lnTo>
                  <a:lnTo>
                    <a:pt x="276" y="203"/>
                  </a:lnTo>
                  <a:lnTo>
                    <a:pt x="278" y="203"/>
                  </a:lnTo>
                  <a:lnTo>
                    <a:pt x="278" y="205"/>
                  </a:lnTo>
                  <a:lnTo>
                    <a:pt x="280" y="205"/>
                  </a:lnTo>
                  <a:lnTo>
                    <a:pt x="280" y="203"/>
                  </a:lnTo>
                  <a:lnTo>
                    <a:pt x="280" y="205"/>
                  </a:lnTo>
                  <a:lnTo>
                    <a:pt x="280" y="207"/>
                  </a:lnTo>
                  <a:lnTo>
                    <a:pt x="282" y="207"/>
                  </a:lnTo>
                  <a:lnTo>
                    <a:pt x="280" y="207"/>
                  </a:lnTo>
                  <a:lnTo>
                    <a:pt x="282" y="207"/>
                  </a:lnTo>
                  <a:lnTo>
                    <a:pt x="282" y="209"/>
                  </a:lnTo>
                  <a:lnTo>
                    <a:pt x="280" y="209"/>
                  </a:lnTo>
                  <a:lnTo>
                    <a:pt x="282" y="209"/>
                  </a:lnTo>
                  <a:lnTo>
                    <a:pt x="284" y="209"/>
                  </a:lnTo>
                  <a:lnTo>
                    <a:pt x="284" y="211"/>
                  </a:lnTo>
                  <a:lnTo>
                    <a:pt x="284" y="213"/>
                  </a:lnTo>
                  <a:lnTo>
                    <a:pt x="282" y="213"/>
                  </a:lnTo>
                  <a:lnTo>
                    <a:pt x="282" y="215"/>
                  </a:lnTo>
                  <a:lnTo>
                    <a:pt x="284" y="215"/>
                  </a:lnTo>
                  <a:lnTo>
                    <a:pt x="286" y="217"/>
                  </a:lnTo>
                  <a:lnTo>
                    <a:pt x="288" y="217"/>
                  </a:lnTo>
                  <a:lnTo>
                    <a:pt x="290" y="217"/>
                  </a:lnTo>
                  <a:lnTo>
                    <a:pt x="291" y="219"/>
                  </a:lnTo>
                  <a:lnTo>
                    <a:pt x="291" y="217"/>
                  </a:lnTo>
                  <a:lnTo>
                    <a:pt x="293" y="217"/>
                  </a:lnTo>
                  <a:lnTo>
                    <a:pt x="295" y="217"/>
                  </a:lnTo>
                  <a:lnTo>
                    <a:pt x="297" y="217"/>
                  </a:lnTo>
                  <a:lnTo>
                    <a:pt x="299" y="217"/>
                  </a:lnTo>
                  <a:lnTo>
                    <a:pt x="301" y="217"/>
                  </a:lnTo>
                  <a:lnTo>
                    <a:pt x="303" y="215"/>
                  </a:lnTo>
                  <a:lnTo>
                    <a:pt x="305" y="217"/>
                  </a:lnTo>
                  <a:lnTo>
                    <a:pt x="307" y="217"/>
                  </a:lnTo>
                  <a:lnTo>
                    <a:pt x="309" y="217"/>
                  </a:lnTo>
                  <a:lnTo>
                    <a:pt x="309" y="219"/>
                  </a:lnTo>
                  <a:lnTo>
                    <a:pt x="309" y="221"/>
                  </a:lnTo>
                  <a:lnTo>
                    <a:pt x="309" y="223"/>
                  </a:lnTo>
                  <a:lnTo>
                    <a:pt x="309" y="225"/>
                  </a:lnTo>
                  <a:lnTo>
                    <a:pt x="309" y="228"/>
                  </a:lnTo>
                  <a:lnTo>
                    <a:pt x="309" y="230"/>
                  </a:lnTo>
                  <a:lnTo>
                    <a:pt x="309" y="228"/>
                  </a:lnTo>
                  <a:lnTo>
                    <a:pt x="309" y="230"/>
                  </a:lnTo>
                  <a:lnTo>
                    <a:pt x="309" y="232"/>
                  </a:lnTo>
                  <a:lnTo>
                    <a:pt x="311" y="232"/>
                  </a:lnTo>
                  <a:lnTo>
                    <a:pt x="313" y="232"/>
                  </a:lnTo>
                  <a:lnTo>
                    <a:pt x="313" y="234"/>
                  </a:lnTo>
                  <a:lnTo>
                    <a:pt x="311" y="234"/>
                  </a:lnTo>
                  <a:lnTo>
                    <a:pt x="309" y="234"/>
                  </a:lnTo>
                  <a:lnTo>
                    <a:pt x="309" y="232"/>
                  </a:lnTo>
                  <a:lnTo>
                    <a:pt x="307" y="232"/>
                  </a:lnTo>
                  <a:lnTo>
                    <a:pt x="305" y="232"/>
                  </a:lnTo>
                  <a:lnTo>
                    <a:pt x="303" y="232"/>
                  </a:lnTo>
                  <a:lnTo>
                    <a:pt x="301" y="232"/>
                  </a:lnTo>
                  <a:lnTo>
                    <a:pt x="301" y="230"/>
                  </a:lnTo>
                  <a:lnTo>
                    <a:pt x="299" y="230"/>
                  </a:lnTo>
                  <a:lnTo>
                    <a:pt x="297" y="230"/>
                  </a:lnTo>
                  <a:lnTo>
                    <a:pt x="297" y="228"/>
                  </a:lnTo>
                  <a:lnTo>
                    <a:pt x="295" y="228"/>
                  </a:lnTo>
                  <a:lnTo>
                    <a:pt x="293" y="228"/>
                  </a:lnTo>
                  <a:lnTo>
                    <a:pt x="291" y="226"/>
                  </a:lnTo>
                  <a:lnTo>
                    <a:pt x="290" y="226"/>
                  </a:lnTo>
                  <a:lnTo>
                    <a:pt x="288" y="226"/>
                  </a:lnTo>
                  <a:lnTo>
                    <a:pt x="286" y="226"/>
                  </a:lnTo>
                  <a:lnTo>
                    <a:pt x="286" y="228"/>
                  </a:lnTo>
                  <a:lnTo>
                    <a:pt x="284" y="228"/>
                  </a:lnTo>
                  <a:lnTo>
                    <a:pt x="282" y="228"/>
                  </a:lnTo>
                  <a:lnTo>
                    <a:pt x="280" y="228"/>
                  </a:lnTo>
                  <a:lnTo>
                    <a:pt x="278" y="228"/>
                  </a:lnTo>
                  <a:lnTo>
                    <a:pt x="276" y="228"/>
                  </a:lnTo>
                  <a:lnTo>
                    <a:pt x="276" y="226"/>
                  </a:lnTo>
                  <a:lnTo>
                    <a:pt x="274" y="226"/>
                  </a:lnTo>
                  <a:lnTo>
                    <a:pt x="270" y="226"/>
                  </a:lnTo>
                  <a:lnTo>
                    <a:pt x="268" y="226"/>
                  </a:lnTo>
                  <a:lnTo>
                    <a:pt x="267" y="226"/>
                  </a:lnTo>
                  <a:lnTo>
                    <a:pt x="267" y="228"/>
                  </a:lnTo>
                  <a:lnTo>
                    <a:pt x="265" y="228"/>
                  </a:lnTo>
                  <a:lnTo>
                    <a:pt x="265" y="226"/>
                  </a:lnTo>
                  <a:lnTo>
                    <a:pt x="263" y="226"/>
                  </a:lnTo>
                  <a:lnTo>
                    <a:pt x="261" y="226"/>
                  </a:lnTo>
                  <a:lnTo>
                    <a:pt x="259" y="226"/>
                  </a:lnTo>
                  <a:lnTo>
                    <a:pt x="257" y="226"/>
                  </a:lnTo>
                  <a:lnTo>
                    <a:pt x="257" y="225"/>
                  </a:lnTo>
                  <a:lnTo>
                    <a:pt x="255" y="225"/>
                  </a:lnTo>
                  <a:lnTo>
                    <a:pt x="255" y="226"/>
                  </a:lnTo>
                  <a:lnTo>
                    <a:pt x="253" y="225"/>
                  </a:lnTo>
                  <a:lnTo>
                    <a:pt x="251" y="225"/>
                  </a:lnTo>
                  <a:lnTo>
                    <a:pt x="249" y="225"/>
                  </a:lnTo>
                  <a:lnTo>
                    <a:pt x="247" y="225"/>
                  </a:lnTo>
                  <a:lnTo>
                    <a:pt x="245" y="223"/>
                  </a:lnTo>
                  <a:lnTo>
                    <a:pt x="243" y="223"/>
                  </a:lnTo>
                  <a:lnTo>
                    <a:pt x="240" y="221"/>
                  </a:lnTo>
                  <a:lnTo>
                    <a:pt x="238" y="219"/>
                  </a:lnTo>
                  <a:lnTo>
                    <a:pt x="236" y="219"/>
                  </a:lnTo>
                  <a:lnTo>
                    <a:pt x="234" y="219"/>
                  </a:lnTo>
                  <a:lnTo>
                    <a:pt x="230" y="219"/>
                  </a:lnTo>
                  <a:lnTo>
                    <a:pt x="230" y="217"/>
                  </a:lnTo>
                  <a:lnTo>
                    <a:pt x="228" y="217"/>
                  </a:lnTo>
                  <a:lnTo>
                    <a:pt x="230" y="217"/>
                  </a:lnTo>
                  <a:lnTo>
                    <a:pt x="228" y="217"/>
                  </a:lnTo>
                  <a:lnTo>
                    <a:pt x="226" y="217"/>
                  </a:lnTo>
                  <a:lnTo>
                    <a:pt x="224" y="217"/>
                  </a:lnTo>
                  <a:lnTo>
                    <a:pt x="222" y="217"/>
                  </a:lnTo>
                  <a:lnTo>
                    <a:pt x="220" y="217"/>
                  </a:lnTo>
                  <a:lnTo>
                    <a:pt x="220" y="215"/>
                  </a:lnTo>
                  <a:lnTo>
                    <a:pt x="220" y="217"/>
                  </a:lnTo>
                  <a:lnTo>
                    <a:pt x="219" y="217"/>
                  </a:lnTo>
                  <a:lnTo>
                    <a:pt x="217" y="217"/>
                  </a:lnTo>
                  <a:lnTo>
                    <a:pt x="219" y="217"/>
                  </a:lnTo>
                  <a:lnTo>
                    <a:pt x="217" y="217"/>
                  </a:lnTo>
                  <a:lnTo>
                    <a:pt x="215" y="217"/>
                  </a:lnTo>
                  <a:lnTo>
                    <a:pt x="215" y="219"/>
                  </a:lnTo>
                  <a:lnTo>
                    <a:pt x="213" y="219"/>
                  </a:lnTo>
                  <a:lnTo>
                    <a:pt x="209" y="219"/>
                  </a:lnTo>
                  <a:lnTo>
                    <a:pt x="207" y="217"/>
                  </a:lnTo>
                  <a:lnTo>
                    <a:pt x="205" y="217"/>
                  </a:lnTo>
                  <a:lnTo>
                    <a:pt x="203" y="217"/>
                  </a:lnTo>
                  <a:lnTo>
                    <a:pt x="201" y="217"/>
                  </a:lnTo>
                  <a:lnTo>
                    <a:pt x="201" y="215"/>
                  </a:lnTo>
                  <a:lnTo>
                    <a:pt x="199" y="215"/>
                  </a:lnTo>
                  <a:lnTo>
                    <a:pt x="197" y="213"/>
                  </a:lnTo>
                  <a:lnTo>
                    <a:pt x="195" y="213"/>
                  </a:lnTo>
                  <a:lnTo>
                    <a:pt x="194" y="213"/>
                  </a:lnTo>
                  <a:lnTo>
                    <a:pt x="192" y="213"/>
                  </a:lnTo>
                  <a:lnTo>
                    <a:pt x="190" y="213"/>
                  </a:lnTo>
                  <a:lnTo>
                    <a:pt x="188" y="213"/>
                  </a:lnTo>
                  <a:lnTo>
                    <a:pt x="184" y="213"/>
                  </a:lnTo>
                  <a:lnTo>
                    <a:pt x="182" y="211"/>
                  </a:lnTo>
                  <a:lnTo>
                    <a:pt x="180" y="211"/>
                  </a:lnTo>
                  <a:lnTo>
                    <a:pt x="180" y="209"/>
                  </a:lnTo>
                  <a:lnTo>
                    <a:pt x="182" y="209"/>
                  </a:lnTo>
                  <a:lnTo>
                    <a:pt x="182" y="207"/>
                  </a:lnTo>
                  <a:lnTo>
                    <a:pt x="184" y="207"/>
                  </a:lnTo>
                  <a:lnTo>
                    <a:pt x="184" y="205"/>
                  </a:lnTo>
                  <a:lnTo>
                    <a:pt x="182" y="205"/>
                  </a:lnTo>
                  <a:lnTo>
                    <a:pt x="180" y="205"/>
                  </a:lnTo>
                  <a:lnTo>
                    <a:pt x="178" y="205"/>
                  </a:lnTo>
                  <a:lnTo>
                    <a:pt x="178" y="203"/>
                  </a:lnTo>
                  <a:lnTo>
                    <a:pt x="176" y="203"/>
                  </a:lnTo>
                  <a:lnTo>
                    <a:pt x="174" y="203"/>
                  </a:lnTo>
                  <a:lnTo>
                    <a:pt x="172" y="203"/>
                  </a:lnTo>
                  <a:lnTo>
                    <a:pt x="171" y="203"/>
                  </a:lnTo>
                  <a:lnTo>
                    <a:pt x="169" y="203"/>
                  </a:lnTo>
                  <a:lnTo>
                    <a:pt x="167" y="203"/>
                  </a:lnTo>
                  <a:lnTo>
                    <a:pt x="165" y="203"/>
                  </a:lnTo>
                  <a:lnTo>
                    <a:pt x="163" y="203"/>
                  </a:lnTo>
                  <a:lnTo>
                    <a:pt x="163" y="202"/>
                  </a:lnTo>
                  <a:lnTo>
                    <a:pt x="165" y="202"/>
                  </a:lnTo>
                  <a:lnTo>
                    <a:pt x="165" y="200"/>
                  </a:lnTo>
                  <a:lnTo>
                    <a:pt x="165" y="202"/>
                  </a:lnTo>
                  <a:lnTo>
                    <a:pt x="167" y="202"/>
                  </a:lnTo>
                  <a:lnTo>
                    <a:pt x="167" y="203"/>
                  </a:lnTo>
                  <a:lnTo>
                    <a:pt x="167" y="202"/>
                  </a:lnTo>
                  <a:lnTo>
                    <a:pt x="169" y="200"/>
                  </a:lnTo>
                  <a:lnTo>
                    <a:pt x="169" y="198"/>
                  </a:lnTo>
                  <a:lnTo>
                    <a:pt x="171" y="198"/>
                  </a:lnTo>
                  <a:lnTo>
                    <a:pt x="172" y="198"/>
                  </a:lnTo>
                  <a:lnTo>
                    <a:pt x="172" y="196"/>
                  </a:lnTo>
                  <a:lnTo>
                    <a:pt x="172" y="194"/>
                  </a:lnTo>
                  <a:lnTo>
                    <a:pt x="172" y="192"/>
                  </a:lnTo>
                  <a:lnTo>
                    <a:pt x="172" y="190"/>
                  </a:lnTo>
                  <a:lnTo>
                    <a:pt x="174" y="190"/>
                  </a:lnTo>
                  <a:lnTo>
                    <a:pt x="174" y="188"/>
                  </a:lnTo>
                  <a:lnTo>
                    <a:pt x="176" y="188"/>
                  </a:lnTo>
                  <a:lnTo>
                    <a:pt x="176" y="190"/>
                  </a:lnTo>
                  <a:lnTo>
                    <a:pt x="178" y="190"/>
                  </a:lnTo>
                  <a:close/>
                  <a:moveTo>
                    <a:pt x="462" y="190"/>
                  </a:moveTo>
                  <a:lnTo>
                    <a:pt x="460" y="190"/>
                  </a:lnTo>
                  <a:lnTo>
                    <a:pt x="460" y="188"/>
                  </a:lnTo>
                  <a:lnTo>
                    <a:pt x="462" y="188"/>
                  </a:lnTo>
                  <a:lnTo>
                    <a:pt x="462" y="190"/>
                  </a:lnTo>
                  <a:close/>
                  <a:moveTo>
                    <a:pt x="245" y="188"/>
                  </a:moveTo>
                  <a:lnTo>
                    <a:pt x="245" y="186"/>
                  </a:lnTo>
                  <a:lnTo>
                    <a:pt x="245" y="188"/>
                  </a:lnTo>
                  <a:close/>
                  <a:moveTo>
                    <a:pt x="405" y="198"/>
                  </a:moveTo>
                  <a:lnTo>
                    <a:pt x="405" y="196"/>
                  </a:lnTo>
                  <a:lnTo>
                    <a:pt x="405" y="194"/>
                  </a:lnTo>
                  <a:lnTo>
                    <a:pt x="405" y="192"/>
                  </a:lnTo>
                  <a:lnTo>
                    <a:pt x="405" y="190"/>
                  </a:lnTo>
                  <a:lnTo>
                    <a:pt x="405" y="188"/>
                  </a:lnTo>
                  <a:lnTo>
                    <a:pt x="405" y="186"/>
                  </a:lnTo>
                  <a:lnTo>
                    <a:pt x="407" y="186"/>
                  </a:lnTo>
                  <a:lnTo>
                    <a:pt x="407" y="188"/>
                  </a:lnTo>
                  <a:lnTo>
                    <a:pt x="407" y="190"/>
                  </a:lnTo>
                  <a:lnTo>
                    <a:pt x="407" y="192"/>
                  </a:lnTo>
                  <a:lnTo>
                    <a:pt x="407" y="194"/>
                  </a:lnTo>
                  <a:lnTo>
                    <a:pt x="407" y="196"/>
                  </a:lnTo>
                  <a:lnTo>
                    <a:pt x="405" y="196"/>
                  </a:lnTo>
                  <a:lnTo>
                    <a:pt x="407" y="196"/>
                  </a:lnTo>
                  <a:lnTo>
                    <a:pt x="405" y="198"/>
                  </a:lnTo>
                  <a:close/>
                  <a:moveTo>
                    <a:pt x="157" y="186"/>
                  </a:moveTo>
                  <a:lnTo>
                    <a:pt x="155" y="186"/>
                  </a:lnTo>
                  <a:lnTo>
                    <a:pt x="157" y="186"/>
                  </a:lnTo>
                  <a:close/>
                  <a:moveTo>
                    <a:pt x="282" y="186"/>
                  </a:moveTo>
                  <a:lnTo>
                    <a:pt x="282" y="188"/>
                  </a:lnTo>
                  <a:lnTo>
                    <a:pt x="280" y="186"/>
                  </a:lnTo>
                  <a:lnTo>
                    <a:pt x="280" y="188"/>
                  </a:lnTo>
                  <a:lnTo>
                    <a:pt x="280" y="186"/>
                  </a:lnTo>
                  <a:lnTo>
                    <a:pt x="282" y="186"/>
                  </a:lnTo>
                  <a:close/>
                  <a:moveTo>
                    <a:pt x="601" y="184"/>
                  </a:moveTo>
                  <a:lnTo>
                    <a:pt x="601" y="186"/>
                  </a:lnTo>
                  <a:lnTo>
                    <a:pt x="603" y="186"/>
                  </a:lnTo>
                  <a:lnTo>
                    <a:pt x="601" y="188"/>
                  </a:lnTo>
                  <a:lnTo>
                    <a:pt x="599" y="188"/>
                  </a:lnTo>
                  <a:lnTo>
                    <a:pt x="599" y="186"/>
                  </a:lnTo>
                  <a:lnTo>
                    <a:pt x="601" y="186"/>
                  </a:lnTo>
                  <a:lnTo>
                    <a:pt x="599" y="186"/>
                  </a:lnTo>
                  <a:lnTo>
                    <a:pt x="599" y="184"/>
                  </a:lnTo>
                  <a:lnTo>
                    <a:pt x="601" y="182"/>
                  </a:lnTo>
                  <a:lnTo>
                    <a:pt x="601" y="184"/>
                  </a:lnTo>
                  <a:close/>
                  <a:moveTo>
                    <a:pt x="601" y="182"/>
                  </a:moveTo>
                  <a:lnTo>
                    <a:pt x="603" y="182"/>
                  </a:lnTo>
                  <a:lnTo>
                    <a:pt x="601" y="184"/>
                  </a:lnTo>
                  <a:lnTo>
                    <a:pt x="603" y="184"/>
                  </a:lnTo>
                  <a:lnTo>
                    <a:pt x="601" y="184"/>
                  </a:lnTo>
                  <a:lnTo>
                    <a:pt x="601" y="182"/>
                  </a:lnTo>
                  <a:close/>
                  <a:moveTo>
                    <a:pt x="595" y="182"/>
                  </a:moveTo>
                  <a:lnTo>
                    <a:pt x="593" y="182"/>
                  </a:lnTo>
                  <a:lnTo>
                    <a:pt x="595" y="182"/>
                  </a:lnTo>
                  <a:close/>
                  <a:moveTo>
                    <a:pt x="459" y="182"/>
                  </a:moveTo>
                  <a:lnTo>
                    <a:pt x="457" y="182"/>
                  </a:lnTo>
                  <a:lnTo>
                    <a:pt x="457" y="180"/>
                  </a:lnTo>
                  <a:lnTo>
                    <a:pt x="457" y="182"/>
                  </a:lnTo>
                  <a:lnTo>
                    <a:pt x="459" y="182"/>
                  </a:lnTo>
                  <a:close/>
                  <a:moveTo>
                    <a:pt x="629" y="180"/>
                  </a:moveTo>
                  <a:lnTo>
                    <a:pt x="631" y="180"/>
                  </a:lnTo>
                  <a:lnTo>
                    <a:pt x="631" y="182"/>
                  </a:lnTo>
                  <a:lnTo>
                    <a:pt x="631" y="184"/>
                  </a:lnTo>
                  <a:lnTo>
                    <a:pt x="633" y="184"/>
                  </a:lnTo>
                  <a:lnTo>
                    <a:pt x="631" y="184"/>
                  </a:lnTo>
                  <a:lnTo>
                    <a:pt x="631" y="186"/>
                  </a:lnTo>
                  <a:lnTo>
                    <a:pt x="633" y="188"/>
                  </a:lnTo>
                  <a:lnTo>
                    <a:pt x="631" y="188"/>
                  </a:lnTo>
                  <a:lnTo>
                    <a:pt x="631" y="190"/>
                  </a:lnTo>
                  <a:lnTo>
                    <a:pt x="631" y="188"/>
                  </a:lnTo>
                  <a:lnTo>
                    <a:pt x="629" y="188"/>
                  </a:lnTo>
                  <a:lnTo>
                    <a:pt x="631" y="188"/>
                  </a:lnTo>
                  <a:lnTo>
                    <a:pt x="631" y="190"/>
                  </a:lnTo>
                  <a:lnTo>
                    <a:pt x="633" y="190"/>
                  </a:lnTo>
                  <a:lnTo>
                    <a:pt x="633" y="192"/>
                  </a:lnTo>
                  <a:lnTo>
                    <a:pt x="631" y="192"/>
                  </a:lnTo>
                  <a:lnTo>
                    <a:pt x="633" y="192"/>
                  </a:lnTo>
                  <a:lnTo>
                    <a:pt x="633" y="194"/>
                  </a:lnTo>
                  <a:lnTo>
                    <a:pt x="631" y="194"/>
                  </a:lnTo>
                  <a:lnTo>
                    <a:pt x="631" y="196"/>
                  </a:lnTo>
                  <a:lnTo>
                    <a:pt x="629" y="196"/>
                  </a:lnTo>
                  <a:lnTo>
                    <a:pt x="629" y="194"/>
                  </a:lnTo>
                  <a:lnTo>
                    <a:pt x="627" y="194"/>
                  </a:lnTo>
                  <a:lnTo>
                    <a:pt x="626" y="194"/>
                  </a:lnTo>
                  <a:lnTo>
                    <a:pt x="626" y="192"/>
                  </a:lnTo>
                  <a:lnTo>
                    <a:pt x="626" y="190"/>
                  </a:lnTo>
                  <a:lnTo>
                    <a:pt x="626" y="188"/>
                  </a:lnTo>
                  <a:lnTo>
                    <a:pt x="626" y="186"/>
                  </a:lnTo>
                  <a:lnTo>
                    <a:pt x="627" y="186"/>
                  </a:lnTo>
                  <a:lnTo>
                    <a:pt x="626" y="186"/>
                  </a:lnTo>
                  <a:lnTo>
                    <a:pt x="624" y="186"/>
                  </a:lnTo>
                  <a:lnTo>
                    <a:pt x="624" y="184"/>
                  </a:lnTo>
                  <a:lnTo>
                    <a:pt x="626" y="184"/>
                  </a:lnTo>
                  <a:lnTo>
                    <a:pt x="626" y="186"/>
                  </a:lnTo>
                  <a:lnTo>
                    <a:pt x="626" y="184"/>
                  </a:lnTo>
                  <a:lnTo>
                    <a:pt x="627" y="184"/>
                  </a:lnTo>
                  <a:lnTo>
                    <a:pt x="627" y="182"/>
                  </a:lnTo>
                  <a:lnTo>
                    <a:pt x="629" y="182"/>
                  </a:lnTo>
                  <a:lnTo>
                    <a:pt x="627" y="182"/>
                  </a:lnTo>
                  <a:lnTo>
                    <a:pt x="627" y="180"/>
                  </a:lnTo>
                  <a:lnTo>
                    <a:pt x="629" y="180"/>
                  </a:lnTo>
                  <a:close/>
                  <a:moveTo>
                    <a:pt x="589" y="180"/>
                  </a:moveTo>
                  <a:lnTo>
                    <a:pt x="587" y="180"/>
                  </a:lnTo>
                  <a:lnTo>
                    <a:pt x="587" y="178"/>
                  </a:lnTo>
                  <a:lnTo>
                    <a:pt x="589" y="178"/>
                  </a:lnTo>
                  <a:lnTo>
                    <a:pt x="589" y="180"/>
                  </a:lnTo>
                  <a:close/>
                  <a:moveTo>
                    <a:pt x="604" y="184"/>
                  </a:moveTo>
                  <a:lnTo>
                    <a:pt x="604" y="186"/>
                  </a:lnTo>
                  <a:lnTo>
                    <a:pt x="604" y="188"/>
                  </a:lnTo>
                  <a:lnTo>
                    <a:pt x="603" y="190"/>
                  </a:lnTo>
                  <a:lnTo>
                    <a:pt x="603" y="186"/>
                  </a:lnTo>
                  <a:lnTo>
                    <a:pt x="604" y="184"/>
                  </a:lnTo>
                  <a:lnTo>
                    <a:pt x="603" y="184"/>
                  </a:lnTo>
                  <a:lnTo>
                    <a:pt x="604" y="184"/>
                  </a:lnTo>
                  <a:lnTo>
                    <a:pt x="604" y="182"/>
                  </a:lnTo>
                  <a:lnTo>
                    <a:pt x="606" y="180"/>
                  </a:lnTo>
                  <a:lnTo>
                    <a:pt x="606" y="178"/>
                  </a:lnTo>
                  <a:lnTo>
                    <a:pt x="608" y="178"/>
                  </a:lnTo>
                  <a:lnTo>
                    <a:pt x="608" y="180"/>
                  </a:lnTo>
                  <a:lnTo>
                    <a:pt x="606" y="180"/>
                  </a:lnTo>
                  <a:lnTo>
                    <a:pt x="606" y="182"/>
                  </a:lnTo>
                  <a:lnTo>
                    <a:pt x="606" y="184"/>
                  </a:lnTo>
                  <a:lnTo>
                    <a:pt x="604" y="184"/>
                  </a:lnTo>
                  <a:close/>
                  <a:moveTo>
                    <a:pt x="117" y="180"/>
                  </a:moveTo>
                  <a:lnTo>
                    <a:pt x="117" y="182"/>
                  </a:lnTo>
                  <a:lnTo>
                    <a:pt x="117" y="180"/>
                  </a:lnTo>
                  <a:lnTo>
                    <a:pt x="117" y="182"/>
                  </a:lnTo>
                  <a:lnTo>
                    <a:pt x="115" y="182"/>
                  </a:lnTo>
                  <a:lnTo>
                    <a:pt x="115" y="180"/>
                  </a:lnTo>
                  <a:lnTo>
                    <a:pt x="113" y="178"/>
                  </a:lnTo>
                  <a:lnTo>
                    <a:pt x="115" y="178"/>
                  </a:lnTo>
                  <a:lnTo>
                    <a:pt x="117" y="178"/>
                  </a:lnTo>
                  <a:lnTo>
                    <a:pt x="117" y="180"/>
                  </a:lnTo>
                  <a:lnTo>
                    <a:pt x="119" y="180"/>
                  </a:lnTo>
                  <a:lnTo>
                    <a:pt x="117" y="180"/>
                  </a:lnTo>
                  <a:close/>
                  <a:moveTo>
                    <a:pt x="455" y="180"/>
                  </a:moveTo>
                  <a:lnTo>
                    <a:pt x="455" y="178"/>
                  </a:lnTo>
                  <a:lnTo>
                    <a:pt x="455" y="180"/>
                  </a:lnTo>
                  <a:close/>
                  <a:moveTo>
                    <a:pt x="428" y="175"/>
                  </a:moveTo>
                  <a:lnTo>
                    <a:pt x="430" y="175"/>
                  </a:lnTo>
                  <a:lnTo>
                    <a:pt x="430" y="177"/>
                  </a:lnTo>
                  <a:lnTo>
                    <a:pt x="430" y="178"/>
                  </a:lnTo>
                  <a:lnTo>
                    <a:pt x="430" y="180"/>
                  </a:lnTo>
                  <a:lnTo>
                    <a:pt x="428" y="180"/>
                  </a:lnTo>
                  <a:lnTo>
                    <a:pt x="426" y="178"/>
                  </a:lnTo>
                  <a:lnTo>
                    <a:pt x="426" y="177"/>
                  </a:lnTo>
                  <a:lnTo>
                    <a:pt x="428" y="177"/>
                  </a:lnTo>
                  <a:lnTo>
                    <a:pt x="428" y="175"/>
                  </a:lnTo>
                  <a:close/>
                  <a:moveTo>
                    <a:pt x="332" y="171"/>
                  </a:moveTo>
                  <a:lnTo>
                    <a:pt x="330" y="171"/>
                  </a:lnTo>
                  <a:lnTo>
                    <a:pt x="332" y="169"/>
                  </a:lnTo>
                  <a:lnTo>
                    <a:pt x="332" y="171"/>
                  </a:lnTo>
                  <a:close/>
                  <a:moveTo>
                    <a:pt x="585" y="171"/>
                  </a:moveTo>
                  <a:lnTo>
                    <a:pt x="585" y="169"/>
                  </a:lnTo>
                  <a:lnTo>
                    <a:pt x="585" y="171"/>
                  </a:lnTo>
                  <a:close/>
                  <a:moveTo>
                    <a:pt x="441" y="173"/>
                  </a:moveTo>
                  <a:lnTo>
                    <a:pt x="439" y="175"/>
                  </a:lnTo>
                  <a:lnTo>
                    <a:pt x="439" y="177"/>
                  </a:lnTo>
                  <a:lnTo>
                    <a:pt x="439" y="178"/>
                  </a:lnTo>
                  <a:lnTo>
                    <a:pt x="439" y="180"/>
                  </a:lnTo>
                  <a:lnTo>
                    <a:pt x="437" y="180"/>
                  </a:lnTo>
                  <a:lnTo>
                    <a:pt x="437" y="178"/>
                  </a:lnTo>
                  <a:lnTo>
                    <a:pt x="437" y="180"/>
                  </a:lnTo>
                  <a:lnTo>
                    <a:pt x="435" y="180"/>
                  </a:lnTo>
                  <a:lnTo>
                    <a:pt x="435" y="178"/>
                  </a:lnTo>
                  <a:lnTo>
                    <a:pt x="437" y="178"/>
                  </a:lnTo>
                  <a:lnTo>
                    <a:pt x="435" y="178"/>
                  </a:lnTo>
                  <a:lnTo>
                    <a:pt x="435" y="180"/>
                  </a:lnTo>
                  <a:lnTo>
                    <a:pt x="434" y="180"/>
                  </a:lnTo>
                  <a:lnTo>
                    <a:pt x="434" y="178"/>
                  </a:lnTo>
                  <a:lnTo>
                    <a:pt x="435" y="178"/>
                  </a:lnTo>
                  <a:lnTo>
                    <a:pt x="435" y="177"/>
                  </a:lnTo>
                  <a:lnTo>
                    <a:pt x="435" y="175"/>
                  </a:lnTo>
                  <a:lnTo>
                    <a:pt x="435" y="173"/>
                  </a:lnTo>
                  <a:lnTo>
                    <a:pt x="435" y="171"/>
                  </a:lnTo>
                  <a:lnTo>
                    <a:pt x="435" y="169"/>
                  </a:lnTo>
                  <a:lnTo>
                    <a:pt x="437" y="169"/>
                  </a:lnTo>
                  <a:lnTo>
                    <a:pt x="439" y="169"/>
                  </a:lnTo>
                  <a:lnTo>
                    <a:pt x="439" y="167"/>
                  </a:lnTo>
                  <a:lnTo>
                    <a:pt x="441" y="167"/>
                  </a:lnTo>
                  <a:lnTo>
                    <a:pt x="441" y="169"/>
                  </a:lnTo>
                  <a:lnTo>
                    <a:pt x="441" y="171"/>
                  </a:lnTo>
                  <a:lnTo>
                    <a:pt x="441" y="173"/>
                  </a:lnTo>
                  <a:close/>
                  <a:moveTo>
                    <a:pt x="556" y="165"/>
                  </a:moveTo>
                  <a:lnTo>
                    <a:pt x="556" y="167"/>
                  </a:lnTo>
                  <a:lnTo>
                    <a:pt x="555" y="167"/>
                  </a:lnTo>
                  <a:lnTo>
                    <a:pt x="556" y="167"/>
                  </a:lnTo>
                  <a:lnTo>
                    <a:pt x="556" y="165"/>
                  </a:lnTo>
                  <a:close/>
                  <a:moveTo>
                    <a:pt x="583" y="167"/>
                  </a:moveTo>
                  <a:lnTo>
                    <a:pt x="583" y="165"/>
                  </a:lnTo>
                  <a:lnTo>
                    <a:pt x="583" y="167"/>
                  </a:lnTo>
                  <a:close/>
                  <a:moveTo>
                    <a:pt x="449" y="169"/>
                  </a:moveTo>
                  <a:lnTo>
                    <a:pt x="449" y="171"/>
                  </a:lnTo>
                  <a:lnTo>
                    <a:pt x="449" y="169"/>
                  </a:lnTo>
                  <a:lnTo>
                    <a:pt x="447" y="169"/>
                  </a:lnTo>
                  <a:lnTo>
                    <a:pt x="447" y="171"/>
                  </a:lnTo>
                  <a:lnTo>
                    <a:pt x="447" y="169"/>
                  </a:lnTo>
                  <a:lnTo>
                    <a:pt x="447" y="171"/>
                  </a:lnTo>
                  <a:lnTo>
                    <a:pt x="445" y="171"/>
                  </a:lnTo>
                  <a:lnTo>
                    <a:pt x="445" y="173"/>
                  </a:lnTo>
                  <a:lnTo>
                    <a:pt x="445" y="175"/>
                  </a:lnTo>
                  <a:lnTo>
                    <a:pt x="445" y="177"/>
                  </a:lnTo>
                  <a:lnTo>
                    <a:pt x="447" y="177"/>
                  </a:lnTo>
                  <a:lnTo>
                    <a:pt x="449" y="178"/>
                  </a:lnTo>
                  <a:lnTo>
                    <a:pt x="449" y="180"/>
                  </a:lnTo>
                  <a:lnTo>
                    <a:pt x="447" y="180"/>
                  </a:lnTo>
                  <a:lnTo>
                    <a:pt x="445" y="180"/>
                  </a:lnTo>
                  <a:lnTo>
                    <a:pt x="443" y="180"/>
                  </a:lnTo>
                  <a:lnTo>
                    <a:pt x="443" y="182"/>
                  </a:lnTo>
                  <a:lnTo>
                    <a:pt x="445" y="182"/>
                  </a:lnTo>
                  <a:lnTo>
                    <a:pt x="443" y="182"/>
                  </a:lnTo>
                  <a:lnTo>
                    <a:pt x="443" y="184"/>
                  </a:lnTo>
                  <a:lnTo>
                    <a:pt x="441" y="184"/>
                  </a:lnTo>
                  <a:lnTo>
                    <a:pt x="439" y="184"/>
                  </a:lnTo>
                  <a:lnTo>
                    <a:pt x="439" y="182"/>
                  </a:lnTo>
                  <a:lnTo>
                    <a:pt x="439" y="180"/>
                  </a:lnTo>
                  <a:lnTo>
                    <a:pt x="439" y="178"/>
                  </a:lnTo>
                  <a:lnTo>
                    <a:pt x="441" y="178"/>
                  </a:lnTo>
                  <a:lnTo>
                    <a:pt x="443" y="177"/>
                  </a:lnTo>
                  <a:lnTo>
                    <a:pt x="441" y="177"/>
                  </a:lnTo>
                  <a:lnTo>
                    <a:pt x="441" y="175"/>
                  </a:lnTo>
                  <a:lnTo>
                    <a:pt x="443" y="175"/>
                  </a:lnTo>
                  <a:lnTo>
                    <a:pt x="441" y="175"/>
                  </a:lnTo>
                  <a:lnTo>
                    <a:pt x="443" y="173"/>
                  </a:lnTo>
                  <a:lnTo>
                    <a:pt x="443" y="171"/>
                  </a:lnTo>
                  <a:lnTo>
                    <a:pt x="443" y="169"/>
                  </a:lnTo>
                  <a:lnTo>
                    <a:pt x="443" y="167"/>
                  </a:lnTo>
                  <a:lnTo>
                    <a:pt x="443" y="165"/>
                  </a:lnTo>
                  <a:lnTo>
                    <a:pt x="445" y="165"/>
                  </a:lnTo>
                  <a:lnTo>
                    <a:pt x="445" y="163"/>
                  </a:lnTo>
                  <a:lnTo>
                    <a:pt x="447" y="163"/>
                  </a:lnTo>
                  <a:lnTo>
                    <a:pt x="447" y="165"/>
                  </a:lnTo>
                  <a:lnTo>
                    <a:pt x="449" y="167"/>
                  </a:lnTo>
                  <a:lnTo>
                    <a:pt x="449" y="169"/>
                  </a:lnTo>
                  <a:close/>
                  <a:moveTo>
                    <a:pt x="614" y="161"/>
                  </a:moveTo>
                  <a:lnTo>
                    <a:pt x="614" y="163"/>
                  </a:lnTo>
                  <a:lnTo>
                    <a:pt x="614" y="161"/>
                  </a:lnTo>
                  <a:lnTo>
                    <a:pt x="612" y="161"/>
                  </a:lnTo>
                  <a:lnTo>
                    <a:pt x="610" y="161"/>
                  </a:lnTo>
                  <a:lnTo>
                    <a:pt x="610" y="159"/>
                  </a:lnTo>
                  <a:lnTo>
                    <a:pt x="610" y="161"/>
                  </a:lnTo>
                  <a:lnTo>
                    <a:pt x="612" y="161"/>
                  </a:lnTo>
                  <a:lnTo>
                    <a:pt x="614" y="161"/>
                  </a:lnTo>
                  <a:close/>
                  <a:moveTo>
                    <a:pt x="579" y="159"/>
                  </a:moveTo>
                  <a:lnTo>
                    <a:pt x="579" y="161"/>
                  </a:lnTo>
                  <a:lnTo>
                    <a:pt x="578" y="159"/>
                  </a:lnTo>
                  <a:lnTo>
                    <a:pt x="579" y="159"/>
                  </a:lnTo>
                  <a:close/>
                  <a:moveTo>
                    <a:pt x="578" y="159"/>
                  </a:moveTo>
                  <a:lnTo>
                    <a:pt x="576" y="159"/>
                  </a:lnTo>
                  <a:lnTo>
                    <a:pt x="576" y="157"/>
                  </a:lnTo>
                  <a:lnTo>
                    <a:pt x="578" y="157"/>
                  </a:lnTo>
                  <a:lnTo>
                    <a:pt x="578" y="159"/>
                  </a:lnTo>
                  <a:close/>
                  <a:moveTo>
                    <a:pt x="447" y="157"/>
                  </a:moveTo>
                  <a:lnTo>
                    <a:pt x="449" y="157"/>
                  </a:lnTo>
                  <a:lnTo>
                    <a:pt x="449" y="159"/>
                  </a:lnTo>
                  <a:lnTo>
                    <a:pt x="449" y="161"/>
                  </a:lnTo>
                  <a:lnTo>
                    <a:pt x="447" y="161"/>
                  </a:lnTo>
                  <a:lnTo>
                    <a:pt x="445" y="161"/>
                  </a:lnTo>
                  <a:lnTo>
                    <a:pt x="445" y="159"/>
                  </a:lnTo>
                  <a:lnTo>
                    <a:pt x="445" y="157"/>
                  </a:lnTo>
                  <a:lnTo>
                    <a:pt x="447" y="157"/>
                  </a:lnTo>
                  <a:close/>
                  <a:moveTo>
                    <a:pt x="579" y="159"/>
                  </a:moveTo>
                  <a:lnTo>
                    <a:pt x="579" y="157"/>
                  </a:lnTo>
                  <a:lnTo>
                    <a:pt x="579" y="159"/>
                  </a:lnTo>
                  <a:close/>
                  <a:moveTo>
                    <a:pt x="512" y="155"/>
                  </a:moveTo>
                  <a:lnTo>
                    <a:pt x="512" y="157"/>
                  </a:lnTo>
                  <a:lnTo>
                    <a:pt x="512" y="155"/>
                  </a:lnTo>
                  <a:lnTo>
                    <a:pt x="510" y="155"/>
                  </a:lnTo>
                  <a:lnTo>
                    <a:pt x="512" y="155"/>
                  </a:lnTo>
                  <a:close/>
                  <a:moveTo>
                    <a:pt x="537" y="154"/>
                  </a:moveTo>
                  <a:lnTo>
                    <a:pt x="537" y="152"/>
                  </a:lnTo>
                  <a:lnTo>
                    <a:pt x="537" y="154"/>
                  </a:lnTo>
                  <a:close/>
                  <a:moveTo>
                    <a:pt x="449" y="152"/>
                  </a:moveTo>
                  <a:lnTo>
                    <a:pt x="447" y="152"/>
                  </a:lnTo>
                  <a:lnTo>
                    <a:pt x="447" y="150"/>
                  </a:lnTo>
                  <a:lnTo>
                    <a:pt x="449" y="150"/>
                  </a:lnTo>
                  <a:lnTo>
                    <a:pt x="449" y="152"/>
                  </a:lnTo>
                  <a:close/>
                  <a:moveTo>
                    <a:pt x="531" y="152"/>
                  </a:moveTo>
                  <a:lnTo>
                    <a:pt x="531" y="150"/>
                  </a:lnTo>
                  <a:lnTo>
                    <a:pt x="533" y="150"/>
                  </a:lnTo>
                  <a:lnTo>
                    <a:pt x="533" y="152"/>
                  </a:lnTo>
                  <a:lnTo>
                    <a:pt x="531" y="152"/>
                  </a:lnTo>
                  <a:close/>
                  <a:moveTo>
                    <a:pt x="434" y="152"/>
                  </a:moveTo>
                  <a:lnTo>
                    <a:pt x="434" y="150"/>
                  </a:lnTo>
                  <a:lnTo>
                    <a:pt x="435" y="150"/>
                  </a:lnTo>
                  <a:lnTo>
                    <a:pt x="435" y="152"/>
                  </a:lnTo>
                  <a:lnTo>
                    <a:pt x="434" y="152"/>
                  </a:lnTo>
                  <a:close/>
                  <a:moveTo>
                    <a:pt x="530" y="152"/>
                  </a:moveTo>
                  <a:lnTo>
                    <a:pt x="530" y="154"/>
                  </a:lnTo>
                  <a:lnTo>
                    <a:pt x="528" y="154"/>
                  </a:lnTo>
                  <a:lnTo>
                    <a:pt x="526" y="154"/>
                  </a:lnTo>
                  <a:lnTo>
                    <a:pt x="528" y="154"/>
                  </a:lnTo>
                  <a:lnTo>
                    <a:pt x="528" y="152"/>
                  </a:lnTo>
                  <a:lnTo>
                    <a:pt x="528" y="154"/>
                  </a:lnTo>
                  <a:lnTo>
                    <a:pt x="526" y="154"/>
                  </a:lnTo>
                  <a:lnTo>
                    <a:pt x="524" y="154"/>
                  </a:lnTo>
                  <a:lnTo>
                    <a:pt x="524" y="152"/>
                  </a:lnTo>
                  <a:lnTo>
                    <a:pt x="526" y="152"/>
                  </a:lnTo>
                  <a:lnTo>
                    <a:pt x="528" y="152"/>
                  </a:lnTo>
                  <a:lnTo>
                    <a:pt x="530" y="150"/>
                  </a:lnTo>
                  <a:lnTo>
                    <a:pt x="531" y="150"/>
                  </a:lnTo>
                  <a:lnTo>
                    <a:pt x="530" y="152"/>
                  </a:lnTo>
                  <a:close/>
                  <a:moveTo>
                    <a:pt x="535" y="150"/>
                  </a:moveTo>
                  <a:lnTo>
                    <a:pt x="537" y="150"/>
                  </a:lnTo>
                  <a:lnTo>
                    <a:pt x="537" y="152"/>
                  </a:lnTo>
                  <a:lnTo>
                    <a:pt x="535" y="152"/>
                  </a:lnTo>
                  <a:lnTo>
                    <a:pt x="535" y="150"/>
                  </a:lnTo>
                  <a:lnTo>
                    <a:pt x="533" y="150"/>
                  </a:lnTo>
                  <a:lnTo>
                    <a:pt x="535" y="150"/>
                  </a:lnTo>
                  <a:close/>
                  <a:moveTo>
                    <a:pt x="599" y="148"/>
                  </a:moveTo>
                  <a:lnTo>
                    <a:pt x="601" y="150"/>
                  </a:lnTo>
                  <a:lnTo>
                    <a:pt x="599" y="150"/>
                  </a:lnTo>
                  <a:lnTo>
                    <a:pt x="599" y="148"/>
                  </a:lnTo>
                  <a:close/>
                  <a:moveTo>
                    <a:pt x="437" y="150"/>
                  </a:moveTo>
                  <a:lnTo>
                    <a:pt x="435" y="150"/>
                  </a:lnTo>
                  <a:lnTo>
                    <a:pt x="435" y="148"/>
                  </a:lnTo>
                  <a:lnTo>
                    <a:pt x="437" y="148"/>
                  </a:lnTo>
                  <a:lnTo>
                    <a:pt x="437" y="150"/>
                  </a:lnTo>
                  <a:close/>
                  <a:moveTo>
                    <a:pt x="339" y="152"/>
                  </a:moveTo>
                  <a:lnTo>
                    <a:pt x="339" y="150"/>
                  </a:lnTo>
                  <a:lnTo>
                    <a:pt x="339" y="148"/>
                  </a:lnTo>
                  <a:lnTo>
                    <a:pt x="341" y="148"/>
                  </a:lnTo>
                  <a:lnTo>
                    <a:pt x="341" y="150"/>
                  </a:lnTo>
                  <a:lnTo>
                    <a:pt x="341" y="152"/>
                  </a:lnTo>
                  <a:lnTo>
                    <a:pt x="339" y="152"/>
                  </a:lnTo>
                  <a:close/>
                  <a:moveTo>
                    <a:pt x="518" y="146"/>
                  </a:moveTo>
                  <a:lnTo>
                    <a:pt x="520" y="148"/>
                  </a:lnTo>
                  <a:lnTo>
                    <a:pt x="518" y="148"/>
                  </a:lnTo>
                  <a:lnTo>
                    <a:pt x="516" y="146"/>
                  </a:lnTo>
                  <a:lnTo>
                    <a:pt x="518" y="146"/>
                  </a:lnTo>
                  <a:close/>
                  <a:moveTo>
                    <a:pt x="336" y="157"/>
                  </a:moveTo>
                  <a:lnTo>
                    <a:pt x="336" y="159"/>
                  </a:lnTo>
                  <a:lnTo>
                    <a:pt x="336" y="157"/>
                  </a:lnTo>
                  <a:lnTo>
                    <a:pt x="336" y="159"/>
                  </a:lnTo>
                  <a:lnTo>
                    <a:pt x="336" y="157"/>
                  </a:lnTo>
                  <a:lnTo>
                    <a:pt x="336" y="155"/>
                  </a:lnTo>
                  <a:lnTo>
                    <a:pt x="336" y="154"/>
                  </a:lnTo>
                  <a:lnTo>
                    <a:pt x="334" y="154"/>
                  </a:lnTo>
                  <a:lnTo>
                    <a:pt x="334" y="152"/>
                  </a:lnTo>
                  <a:lnTo>
                    <a:pt x="336" y="152"/>
                  </a:lnTo>
                  <a:lnTo>
                    <a:pt x="336" y="150"/>
                  </a:lnTo>
                  <a:lnTo>
                    <a:pt x="336" y="148"/>
                  </a:lnTo>
                  <a:lnTo>
                    <a:pt x="338" y="146"/>
                  </a:lnTo>
                  <a:lnTo>
                    <a:pt x="339" y="146"/>
                  </a:lnTo>
                  <a:lnTo>
                    <a:pt x="338" y="146"/>
                  </a:lnTo>
                  <a:lnTo>
                    <a:pt x="338" y="148"/>
                  </a:lnTo>
                  <a:lnTo>
                    <a:pt x="339" y="150"/>
                  </a:lnTo>
                  <a:lnTo>
                    <a:pt x="338" y="150"/>
                  </a:lnTo>
                  <a:lnTo>
                    <a:pt x="339" y="152"/>
                  </a:lnTo>
                  <a:lnTo>
                    <a:pt x="339" y="154"/>
                  </a:lnTo>
                  <a:lnTo>
                    <a:pt x="339" y="155"/>
                  </a:lnTo>
                  <a:lnTo>
                    <a:pt x="338" y="155"/>
                  </a:lnTo>
                  <a:lnTo>
                    <a:pt x="338" y="157"/>
                  </a:lnTo>
                  <a:lnTo>
                    <a:pt x="336" y="157"/>
                  </a:lnTo>
                  <a:close/>
                  <a:moveTo>
                    <a:pt x="522" y="146"/>
                  </a:moveTo>
                  <a:lnTo>
                    <a:pt x="520" y="146"/>
                  </a:lnTo>
                  <a:lnTo>
                    <a:pt x="520" y="144"/>
                  </a:lnTo>
                  <a:lnTo>
                    <a:pt x="522" y="144"/>
                  </a:lnTo>
                  <a:lnTo>
                    <a:pt x="522" y="146"/>
                  </a:lnTo>
                  <a:close/>
                  <a:moveTo>
                    <a:pt x="507" y="144"/>
                  </a:moveTo>
                  <a:lnTo>
                    <a:pt x="508" y="144"/>
                  </a:lnTo>
                  <a:lnTo>
                    <a:pt x="510" y="144"/>
                  </a:lnTo>
                  <a:lnTo>
                    <a:pt x="510" y="146"/>
                  </a:lnTo>
                  <a:lnTo>
                    <a:pt x="510" y="148"/>
                  </a:lnTo>
                  <a:lnTo>
                    <a:pt x="512" y="148"/>
                  </a:lnTo>
                  <a:lnTo>
                    <a:pt x="514" y="148"/>
                  </a:lnTo>
                  <a:lnTo>
                    <a:pt x="512" y="150"/>
                  </a:lnTo>
                  <a:lnTo>
                    <a:pt x="512" y="152"/>
                  </a:lnTo>
                  <a:lnTo>
                    <a:pt x="510" y="152"/>
                  </a:lnTo>
                  <a:lnTo>
                    <a:pt x="508" y="154"/>
                  </a:lnTo>
                  <a:lnTo>
                    <a:pt x="507" y="155"/>
                  </a:lnTo>
                  <a:lnTo>
                    <a:pt x="505" y="155"/>
                  </a:lnTo>
                  <a:lnTo>
                    <a:pt x="503" y="155"/>
                  </a:lnTo>
                  <a:lnTo>
                    <a:pt x="503" y="154"/>
                  </a:lnTo>
                  <a:lnTo>
                    <a:pt x="501" y="154"/>
                  </a:lnTo>
                  <a:lnTo>
                    <a:pt x="499" y="154"/>
                  </a:lnTo>
                  <a:lnTo>
                    <a:pt x="497" y="152"/>
                  </a:lnTo>
                  <a:lnTo>
                    <a:pt x="495" y="152"/>
                  </a:lnTo>
                  <a:lnTo>
                    <a:pt x="495" y="150"/>
                  </a:lnTo>
                  <a:lnTo>
                    <a:pt x="493" y="148"/>
                  </a:lnTo>
                  <a:lnTo>
                    <a:pt x="493" y="146"/>
                  </a:lnTo>
                  <a:lnTo>
                    <a:pt x="493" y="144"/>
                  </a:lnTo>
                  <a:lnTo>
                    <a:pt x="495" y="144"/>
                  </a:lnTo>
                  <a:lnTo>
                    <a:pt x="497" y="144"/>
                  </a:lnTo>
                  <a:lnTo>
                    <a:pt x="499" y="144"/>
                  </a:lnTo>
                  <a:lnTo>
                    <a:pt x="501" y="142"/>
                  </a:lnTo>
                  <a:lnTo>
                    <a:pt x="505" y="142"/>
                  </a:lnTo>
                  <a:lnTo>
                    <a:pt x="507" y="144"/>
                  </a:lnTo>
                  <a:close/>
                  <a:moveTo>
                    <a:pt x="526" y="140"/>
                  </a:moveTo>
                  <a:lnTo>
                    <a:pt x="524" y="142"/>
                  </a:lnTo>
                  <a:lnTo>
                    <a:pt x="522" y="142"/>
                  </a:lnTo>
                  <a:lnTo>
                    <a:pt x="524" y="142"/>
                  </a:lnTo>
                  <a:lnTo>
                    <a:pt x="524" y="140"/>
                  </a:lnTo>
                  <a:lnTo>
                    <a:pt x="526" y="140"/>
                  </a:lnTo>
                  <a:close/>
                  <a:moveTo>
                    <a:pt x="188" y="142"/>
                  </a:moveTo>
                  <a:lnTo>
                    <a:pt x="186" y="142"/>
                  </a:lnTo>
                  <a:lnTo>
                    <a:pt x="186" y="140"/>
                  </a:lnTo>
                  <a:lnTo>
                    <a:pt x="188" y="140"/>
                  </a:lnTo>
                  <a:lnTo>
                    <a:pt x="190" y="140"/>
                  </a:lnTo>
                  <a:lnTo>
                    <a:pt x="190" y="142"/>
                  </a:lnTo>
                  <a:lnTo>
                    <a:pt x="188" y="142"/>
                  </a:lnTo>
                  <a:close/>
                  <a:moveTo>
                    <a:pt x="192" y="140"/>
                  </a:moveTo>
                  <a:lnTo>
                    <a:pt x="192" y="138"/>
                  </a:lnTo>
                  <a:lnTo>
                    <a:pt x="192" y="140"/>
                  </a:lnTo>
                  <a:close/>
                  <a:moveTo>
                    <a:pt x="199" y="140"/>
                  </a:moveTo>
                  <a:lnTo>
                    <a:pt x="197" y="140"/>
                  </a:lnTo>
                  <a:lnTo>
                    <a:pt x="195" y="140"/>
                  </a:lnTo>
                  <a:lnTo>
                    <a:pt x="197" y="140"/>
                  </a:lnTo>
                  <a:lnTo>
                    <a:pt x="197" y="138"/>
                  </a:lnTo>
                  <a:lnTo>
                    <a:pt x="199" y="138"/>
                  </a:lnTo>
                  <a:lnTo>
                    <a:pt x="199" y="140"/>
                  </a:lnTo>
                  <a:close/>
                  <a:moveTo>
                    <a:pt x="549" y="138"/>
                  </a:moveTo>
                  <a:lnTo>
                    <a:pt x="551" y="138"/>
                  </a:lnTo>
                  <a:lnTo>
                    <a:pt x="553" y="140"/>
                  </a:lnTo>
                  <a:lnTo>
                    <a:pt x="555" y="140"/>
                  </a:lnTo>
                  <a:lnTo>
                    <a:pt x="556" y="140"/>
                  </a:lnTo>
                  <a:lnTo>
                    <a:pt x="556" y="142"/>
                  </a:lnTo>
                  <a:lnTo>
                    <a:pt x="558" y="142"/>
                  </a:lnTo>
                  <a:lnTo>
                    <a:pt x="560" y="142"/>
                  </a:lnTo>
                  <a:lnTo>
                    <a:pt x="562" y="142"/>
                  </a:lnTo>
                  <a:lnTo>
                    <a:pt x="564" y="144"/>
                  </a:lnTo>
                  <a:lnTo>
                    <a:pt x="566" y="144"/>
                  </a:lnTo>
                  <a:lnTo>
                    <a:pt x="566" y="146"/>
                  </a:lnTo>
                  <a:lnTo>
                    <a:pt x="566" y="148"/>
                  </a:lnTo>
                  <a:lnTo>
                    <a:pt x="568" y="148"/>
                  </a:lnTo>
                  <a:lnTo>
                    <a:pt x="570" y="148"/>
                  </a:lnTo>
                  <a:lnTo>
                    <a:pt x="570" y="150"/>
                  </a:lnTo>
                  <a:lnTo>
                    <a:pt x="570" y="152"/>
                  </a:lnTo>
                  <a:lnTo>
                    <a:pt x="570" y="154"/>
                  </a:lnTo>
                  <a:lnTo>
                    <a:pt x="570" y="155"/>
                  </a:lnTo>
                  <a:lnTo>
                    <a:pt x="568" y="155"/>
                  </a:lnTo>
                  <a:lnTo>
                    <a:pt x="566" y="154"/>
                  </a:lnTo>
                  <a:lnTo>
                    <a:pt x="564" y="154"/>
                  </a:lnTo>
                  <a:lnTo>
                    <a:pt x="564" y="152"/>
                  </a:lnTo>
                  <a:lnTo>
                    <a:pt x="562" y="152"/>
                  </a:lnTo>
                  <a:lnTo>
                    <a:pt x="558" y="150"/>
                  </a:lnTo>
                  <a:lnTo>
                    <a:pt x="556" y="150"/>
                  </a:lnTo>
                  <a:lnTo>
                    <a:pt x="556" y="148"/>
                  </a:lnTo>
                  <a:lnTo>
                    <a:pt x="555" y="148"/>
                  </a:lnTo>
                  <a:lnTo>
                    <a:pt x="549" y="146"/>
                  </a:lnTo>
                  <a:lnTo>
                    <a:pt x="549" y="148"/>
                  </a:lnTo>
                  <a:lnTo>
                    <a:pt x="551" y="148"/>
                  </a:lnTo>
                  <a:lnTo>
                    <a:pt x="551" y="150"/>
                  </a:lnTo>
                  <a:lnTo>
                    <a:pt x="549" y="150"/>
                  </a:lnTo>
                  <a:lnTo>
                    <a:pt x="547" y="148"/>
                  </a:lnTo>
                  <a:lnTo>
                    <a:pt x="545" y="148"/>
                  </a:lnTo>
                  <a:lnTo>
                    <a:pt x="543" y="148"/>
                  </a:lnTo>
                  <a:lnTo>
                    <a:pt x="541" y="148"/>
                  </a:lnTo>
                  <a:lnTo>
                    <a:pt x="539" y="148"/>
                  </a:lnTo>
                  <a:lnTo>
                    <a:pt x="539" y="146"/>
                  </a:lnTo>
                  <a:lnTo>
                    <a:pt x="541" y="146"/>
                  </a:lnTo>
                  <a:lnTo>
                    <a:pt x="539" y="146"/>
                  </a:lnTo>
                  <a:lnTo>
                    <a:pt x="537" y="146"/>
                  </a:lnTo>
                  <a:lnTo>
                    <a:pt x="535" y="148"/>
                  </a:lnTo>
                  <a:lnTo>
                    <a:pt x="535" y="150"/>
                  </a:lnTo>
                  <a:lnTo>
                    <a:pt x="533" y="150"/>
                  </a:lnTo>
                  <a:lnTo>
                    <a:pt x="531" y="150"/>
                  </a:lnTo>
                  <a:lnTo>
                    <a:pt x="531" y="148"/>
                  </a:lnTo>
                  <a:lnTo>
                    <a:pt x="530" y="146"/>
                  </a:lnTo>
                  <a:lnTo>
                    <a:pt x="528" y="146"/>
                  </a:lnTo>
                  <a:lnTo>
                    <a:pt x="528" y="144"/>
                  </a:lnTo>
                  <a:lnTo>
                    <a:pt x="528" y="142"/>
                  </a:lnTo>
                  <a:lnTo>
                    <a:pt x="528" y="144"/>
                  </a:lnTo>
                  <a:lnTo>
                    <a:pt x="526" y="144"/>
                  </a:lnTo>
                  <a:lnTo>
                    <a:pt x="526" y="146"/>
                  </a:lnTo>
                  <a:lnTo>
                    <a:pt x="526" y="148"/>
                  </a:lnTo>
                  <a:lnTo>
                    <a:pt x="524" y="148"/>
                  </a:lnTo>
                  <a:lnTo>
                    <a:pt x="524" y="150"/>
                  </a:lnTo>
                  <a:lnTo>
                    <a:pt x="524" y="148"/>
                  </a:lnTo>
                  <a:lnTo>
                    <a:pt x="524" y="146"/>
                  </a:lnTo>
                  <a:lnTo>
                    <a:pt x="522" y="144"/>
                  </a:lnTo>
                  <a:lnTo>
                    <a:pt x="524" y="144"/>
                  </a:lnTo>
                  <a:lnTo>
                    <a:pt x="526" y="144"/>
                  </a:lnTo>
                  <a:lnTo>
                    <a:pt x="526" y="142"/>
                  </a:lnTo>
                  <a:lnTo>
                    <a:pt x="526" y="144"/>
                  </a:lnTo>
                  <a:lnTo>
                    <a:pt x="528" y="142"/>
                  </a:lnTo>
                  <a:lnTo>
                    <a:pt x="526" y="142"/>
                  </a:lnTo>
                  <a:lnTo>
                    <a:pt x="528" y="142"/>
                  </a:lnTo>
                  <a:lnTo>
                    <a:pt x="526" y="142"/>
                  </a:lnTo>
                  <a:lnTo>
                    <a:pt x="528" y="140"/>
                  </a:lnTo>
                  <a:lnTo>
                    <a:pt x="531" y="140"/>
                  </a:lnTo>
                  <a:lnTo>
                    <a:pt x="533" y="140"/>
                  </a:lnTo>
                  <a:lnTo>
                    <a:pt x="535" y="140"/>
                  </a:lnTo>
                  <a:lnTo>
                    <a:pt x="537" y="140"/>
                  </a:lnTo>
                  <a:lnTo>
                    <a:pt x="539" y="140"/>
                  </a:lnTo>
                  <a:lnTo>
                    <a:pt x="541" y="138"/>
                  </a:lnTo>
                  <a:lnTo>
                    <a:pt x="543" y="138"/>
                  </a:lnTo>
                  <a:lnTo>
                    <a:pt x="543" y="140"/>
                  </a:lnTo>
                  <a:lnTo>
                    <a:pt x="541" y="140"/>
                  </a:lnTo>
                  <a:lnTo>
                    <a:pt x="543" y="140"/>
                  </a:lnTo>
                  <a:lnTo>
                    <a:pt x="543" y="142"/>
                  </a:lnTo>
                  <a:lnTo>
                    <a:pt x="543" y="140"/>
                  </a:lnTo>
                  <a:lnTo>
                    <a:pt x="543" y="142"/>
                  </a:lnTo>
                  <a:lnTo>
                    <a:pt x="543" y="140"/>
                  </a:lnTo>
                  <a:lnTo>
                    <a:pt x="545" y="140"/>
                  </a:lnTo>
                  <a:lnTo>
                    <a:pt x="547" y="140"/>
                  </a:lnTo>
                  <a:lnTo>
                    <a:pt x="547" y="138"/>
                  </a:lnTo>
                  <a:lnTo>
                    <a:pt x="549" y="138"/>
                  </a:lnTo>
                  <a:close/>
                  <a:moveTo>
                    <a:pt x="86" y="142"/>
                  </a:moveTo>
                  <a:lnTo>
                    <a:pt x="88" y="144"/>
                  </a:lnTo>
                  <a:lnTo>
                    <a:pt x="86" y="144"/>
                  </a:lnTo>
                  <a:lnTo>
                    <a:pt x="86" y="146"/>
                  </a:lnTo>
                  <a:lnTo>
                    <a:pt x="88" y="148"/>
                  </a:lnTo>
                  <a:lnTo>
                    <a:pt x="86" y="148"/>
                  </a:lnTo>
                  <a:lnTo>
                    <a:pt x="86" y="146"/>
                  </a:lnTo>
                  <a:lnTo>
                    <a:pt x="84" y="146"/>
                  </a:lnTo>
                  <a:lnTo>
                    <a:pt x="86" y="146"/>
                  </a:lnTo>
                  <a:lnTo>
                    <a:pt x="84" y="144"/>
                  </a:lnTo>
                  <a:lnTo>
                    <a:pt x="84" y="142"/>
                  </a:lnTo>
                  <a:lnTo>
                    <a:pt x="82" y="142"/>
                  </a:lnTo>
                  <a:lnTo>
                    <a:pt x="82" y="140"/>
                  </a:lnTo>
                  <a:lnTo>
                    <a:pt x="82" y="138"/>
                  </a:lnTo>
                  <a:lnTo>
                    <a:pt x="84" y="138"/>
                  </a:lnTo>
                  <a:lnTo>
                    <a:pt x="84" y="140"/>
                  </a:lnTo>
                  <a:lnTo>
                    <a:pt x="86" y="140"/>
                  </a:lnTo>
                  <a:lnTo>
                    <a:pt x="86" y="142"/>
                  </a:lnTo>
                  <a:lnTo>
                    <a:pt x="88" y="142"/>
                  </a:lnTo>
                  <a:lnTo>
                    <a:pt x="86" y="142"/>
                  </a:lnTo>
                  <a:close/>
                  <a:moveTo>
                    <a:pt x="581" y="136"/>
                  </a:moveTo>
                  <a:lnTo>
                    <a:pt x="583" y="136"/>
                  </a:lnTo>
                  <a:lnTo>
                    <a:pt x="581" y="136"/>
                  </a:lnTo>
                  <a:close/>
                  <a:moveTo>
                    <a:pt x="205" y="134"/>
                  </a:moveTo>
                  <a:lnTo>
                    <a:pt x="207" y="134"/>
                  </a:lnTo>
                  <a:lnTo>
                    <a:pt x="207" y="136"/>
                  </a:lnTo>
                  <a:lnTo>
                    <a:pt x="209" y="136"/>
                  </a:lnTo>
                  <a:lnTo>
                    <a:pt x="211" y="136"/>
                  </a:lnTo>
                  <a:lnTo>
                    <a:pt x="211" y="138"/>
                  </a:lnTo>
                  <a:lnTo>
                    <a:pt x="211" y="140"/>
                  </a:lnTo>
                  <a:lnTo>
                    <a:pt x="211" y="142"/>
                  </a:lnTo>
                  <a:lnTo>
                    <a:pt x="211" y="144"/>
                  </a:lnTo>
                  <a:lnTo>
                    <a:pt x="209" y="144"/>
                  </a:lnTo>
                  <a:lnTo>
                    <a:pt x="211" y="144"/>
                  </a:lnTo>
                  <a:lnTo>
                    <a:pt x="209" y="144"/>
                  </a:lnTo>
                  <a:lnTo>
                    <a:pt x="209" y="146"/>
                  </a:lnTo>
                  <a:lnTo>
                    <a:pt x="207" y="146"/>
                  </a:lnTo>
                  <a:lnTo>
                    <a:pt x="207" y="144"/>
                  </a:lnTo>
                  <a:lnTo>
                    <a:pt x="205" y="144"/>
                  </a:lnTo>
                  <a:lnTo>
                    <a:pt x="205" y="142"/>
                  </a:lnTo>
                  <a:lnTo>
                    <a:pt x="203" y="142"/>
                  </a:lnTo>
                  <a:lnTo>
                    <a:pt x="203" y="144"/>
                  </a:lnTo>
                  <a:lnTo>
                    <a:pt x="205" y="144"/>
                  </a:lnTo>
                  <a:lnTo>
                    <a:pt x="203" y="144"/>
                  </a:lnTo>
                  <a:lnTo>
                    <a:pt x="203" y="146"/>
                  </a:lnTo>
                  <a:lnTo>
                    <a:pt x="201" y="146"/>
                  </a:lnTo>
                  <a:lnTo>
                    <a:pt x="201" y="144"/>
                  </a:lnTo>
                  <a:lnTo>
                    <a:pt x="201" y="142"/>
                  </a:lnTo>
                  <a:lnTo>
                    <a:pt x="199" y="142"/>
                  </a:lnTo>
                  <a:lnTo>
                    <a:pt x="201" y="142"/>
                  </a:lnTo>
                  <a:lnTo>
                    <a:pt x="201" y="140"/>
                  </a:lnTo>
                  <a:lnTo>
                    <a:pt x="199" y="140"/>
                  </a:lnTo>
                  <a:lnTo>
                    <a:pt x="201" y="140"/>
                  </a:lnTo>
                  <a:lnTo>
                    <a:pt x="201" y="138"/>
                  </a:lnTo>
                  <a:lnTo>
                    <a:pt x="201" y="136"/>
                  </a:lnTo>
                  <a:lnTo>
                    <a:pt x="201" y="134"/>
                  </a:lnTo>
                  <a:lnTo>
                    <a:pt x="203" y="134"/>
                  </a:lnTo>
                  <a:lnTo>
                    <a:pt x="205" y="134"/>
                  </a:lnTo>
                  <a:close/>
                  <a:moveTo>
                    <a:pt x="82" y="138"/>
                  </a:moveTo>
                  <a:lnTo>
                    <a:pt x="80" y="138"/>
                  </a:lnTo>
                  <a:lnTo>
                    <a:pt x="80" y="140"/>
                  </a:lnTo>
                  <a:lnTo>
                    <a:pt x="80" y="138"/>
                  </a:lnTo>
                  <a:lnTo>
                    <a:pt x="78" y="138"/>
                  </a:lnTo>
                  <a:lnTo>
                    <a:pt x="80" y="138"/>
                  </a:lnTo>
                  <a:lnTo>
                    <a:pt x="80" y="136"/>
                  </a:lnTo>
                  <a:lnTo>
                    <a:pt x="78" y="136"/>
                  </a:lnTo>
                  <a:lnTo>
                    <a:pt x="78" y="134"/>
                  </a:lnTo>
                  <a:lnTo>
                    <a:pt x="80" y="134"/>
                  </a:lnTo>
                  <a:lnTo>
                    <a:pt x="80" y="136"/>
                  </a:lnTo>
                  <a:lnTo>
                    <a:pt x="82" y="136"/>
                  </a:lnTo>
                  <a:lnTo>
                    <a:pt x="82" y="138"/>
                  </a:lnTo>
                  <a:close/>
                  <a:moveTo>
                    <a:pt x="614" y="132"/>
                  </a:moveTo>
                  <a:lnTo>
                    <a:pt x="614" y="134"/>
                  </a:lnTo>
                  <a:lnTo>
                    <a:pt x="612" y="134"/>
                  </a:lnTo>
                  <a:lnTo>
                    <a:pt x="612" y="132"/>
                  </a:lnTo>
                  <a:lnTo>
                    <a:pt x="614" y="132"/>
                  </a:lnTo>
                  <a:close/>
                  <a:moveTo>
                    <a:pt x="629" y="132"/>
                  </a:moveTo>
                  <a:lnTo>
                    <a:pt x="629" y="130"/>
                  </a:lnTo>
                  <a:lnTo>
                    <a:pt x="629" y="132"/>
                  </a:lnTo>
                  <a:close/>
                  <a:moveTo>
                    <a:pt x="75" y="129"/>
                  </a:moveTo>
                  <a:lnTo>
                    <a:pt x="76" y="130"/>
                  </a:lnTo>
                  <a:lnTo>
                    <a:pt x="76" y="132"/>
                  </a:lnTo>
                  <a:lnTo>
                    <a:pt x="76" y="130"/>
                  </a:lnTo>
                  <a:lnTo>
                    <a:pt x="75" y="130"/>
                  </a:lnTo>
                  <a:lnTo>
                    <a:pt x="73" y="130"/>
                  </a:lnTo>
                  <a:lnTo>
                    <a:pt x="73" y="129"/>
                  </a:lnTo>
                  <a:lnTo>
                    <a:pt x="73" y="130"/>
                  </a:lnTo>
                  <a:lnTo>
                    <a:pt x="73" y="129"/>
                  </a:lnTo>
                  <a:lnTo>
                    <a:pt x="73" y="127"/>
                  </a:lnTo>
                  <a:lnTo>
                    <a:pt x="75" y="127"/>
                  </a:lnTo>
                  <a:lnTo>
                    <a:pt x="75" y="129"/>
                  </a:lnTo>
                  <a:close/>
                  <a:moveTo>
                    <a:pt x="460" y="127"/>
                  </a:moveTo>
                  <a:lnTo>
                    <a:pt x="459" y="127"/>
                  </a:lnTo>
                  <a:lnTo>
                    <a:pt x="460" y="127"/>
                  </a:lnTo>
                  <a:close/>
                  <a:moveTo>
                    <a:pt x="626" y="129"/>
                  </a:moveTo>
                  <a:lnTo>
                    <a:pt x="626" y="127"/>
                  </a:lnTo>
                  <a:lnTo>
                    <a:pt x="627" y="127"/>
                  </a:lnTo>
                  <a:lnTo>
                    <a:pt x="627" y="129"/>
                  </a:lnTo>
                  <a:lnTo>
                    <a:pt x="626" y="129"/>
                  </a:lnTo>
                  <a:close/>
                  <a:moveTo>
                    <a:pt x="495" y="132"/>
                  </a:moveTo>
                  <a:lnTo>
                    <a:pt x="493" y="134"/>
                  </a:lnTo>
                  <a:lnTo>
                    <a:pt x="493" y="132"/>
                  </a:lnTo>
                  <a:lnTo>
                    <a:pt x="493" y="130"/>
                  </a:lnTo>
                  <a:lnTo>
                    <a:pt x="491" y="130"/>
                  </a:lnTo>
                  <a:lnTo>
                    <a:pt x="491" y="129"/>
                  </a:lnTo>
                  <a:lnTo>
                    <a:pt x="491" y="127"/>
                  </a:lnTo>
                  <a:lnTo>
                    <a:pt x="491" y="125"/>
                  </a:lnTo>
                  <a:lnTo>
                    <a:pt x="493" y="125"/>
                  </a:lnTo>
                  <a:lnTo>
                    <a:pt x="493" y="127"/>
                  </a:lnTo>
                  <a:lnTo>
                    <a:pt x="493" y="129"/>
                  </a:lnTo>
                  <a:lnTo>
                    <a:pt x="495" y="132"/>
                  </a:lnTo>
                  <a:close/>
                  <a:moveTo>
                    <a:pt x="468" y="127"/>
                  </a:moveTo>
                  <a:lnTo>
                    <a:pt x="466" y="127"/>
                  </a:lnTo>
                  <a:lnTo>
                    <a:pt x="466" y="125"/>
                  </a:lnTo>
                  <a:lnTo>
                    <a:pt x="468" y="125"/>
                  </a:lnTo>
                  <a:lnTo>
                    <a:pt x="468" y="127"/>
                  </a:lnTo>
                  <a:close/>
                  <a:moveTo>
                    <a:pt x="459" y="127"/>
                  </a:moveTo>
                  <a:lnTo>
                    <a:pt x="459" y="125"/>
                  </a:lnTo>
                  <a:lnTo>
                    <a:pt x="459" y="127"/>
                  </a:lnTo>
                  <a:close/>
                  <a:moveTo>
                    <a:pt x="483" y="123"/>
                  </a:moveTo>
                  <a:lnTo>
                    <a:pt x="485" y="123"/>
                  </a:lnTo>
                  <a:lnTo>
                    <a:pt x="487" y="123"/>
                  </a:lnTo>
                  <a:lnTo>
                    <a:pt x="489" y="123"/>
                  </a:lnTo>
                  <a:lnTo>
                    <a:pt x="491" y="123"/>
                  </a:lnTo>
                  <a:lnTo>
                    <a:pt x="493" y="123"/>
                  </a:lnTo>
                  <a:lnTo>
                    <a:pt x="495" y="123"/>
                  </a:lnTo>
                  <a:lnTo>
                    <a:pt x="497" y="123"/>
                  </a:lnTo>
                  <a:lnTo>
                    <a:pt x="499" y="123"/>
                  </a:lnTo>
                  <a:lnTo>
                    <a:pt x="497" y="125"/>
                  </a:lnTo>
                  <a:lnTo>
                    <a:pt x="495" y="125"/>
                  </a:lnTo>
                  <a:lnTo>
                    <a:pt x="493" y="125"/>
                  </a:lnTo>
                  <a:lnTo>
                    <a:pt x="491" y="125"/>
                  </a:lnTo>
                  <a:lnTo>
                    <a:pt x="489" y="125"/>
                  </a:lnTo>
                  <a:lnTo>
                    <a:pt x="487" y="125"/>
                  </a:lnTo>
                  <a:lnTo>
                    <a:pt x="485" y="125"/>
                  </a:lnTo>
                  <a:lnTo>
                    <a:pt x="483" y="125"/>
                  </a:lnTo>
                  <a:lnTo>
                    <a:pt x="483" y="123"/>
                  </a:lnTo>
                  <a:lnTo>
                    <a:pt x="483" y="125"/>
                  </a:lnTo>
                  <a:lnTo>
                    <a:pt x="483" y="123"/>
                  </a:lnTo>
                  <a:close/>
                  <a:moveTo>
                    <a:pt x="447" y="125"/>
                  </a:moveTo>
                  <a:lnTo>
                    <a:pt x="447" y="123"/>
                  </a:lnTo>
                  <a:lnTo>
                    <a:pt x="447" y="125"/>
                  </a:lnTo>
                  <a:close/>
                  <a:moveTo>
                    <a:pt x="624" y="125"/>
                  </a:moveTo>
                  <a:lnTo>
                    <a:pt x="624" y="123"/>
                  </a:lnTo>
                  <a:lnTo>
                    <a:pt x="624" y="121"/>
                  </a:lnTo>
                  <a:lnTo>
                    <a:pt x="624" y="123"/>
                  </a:lnTo>
                  <a:lnTo>
                    <a:pt x="624" y="125"/>
                  </a:lnTo>
                  <a:close/>
                  <a:moveTo>
                    <a:pt x="562" y="121"/>
                  </a:moveTo>
                  <a:lnTo>
                    <a:pt x="564" y="123"/>
                  </a:lnTo>
                  <a:lnTo>
                    <a:pt x="564" y="125"/>
                  </a:lnTo>
                  <a:lnTo>
                    <a:pt x="562" y="125"/>
                  </a:lnTo>
                  <a:lnTo>
                    <a:pt x="564" y="125"/>
                  </a:lnTo>
                  <a:lnTo>
                    <a:pt x="564" y="127"/>
                  </a:lnTo>
                  <a:lnTo>
                    <a:pt x="562" y="127"/>
                  </a:lnTo>
                  <a:lnTo>
                    <a:pt x="562" y="125"/>
                  </a:lnTo>
                  <a:lnTo>
                    <a:pt x="562" y="127"/>
                  </a:lnTo>
                  <a:lnTo>
                    <a:pt x="560" y="127"/>
                  </a:lnTo>
                  <a:lnTo>
                    <a:pt x="558" y="127"/>
                  </a:lnTo>
                  <a:lnTo>
                    <a:pt x="556" y="127"/>
                  </a:lnTo>
                  <a:lnTo>
                    <a:pt x="555" y="127"/>
                  </a:lnTo>
                  <a:lnTo>
                    <a:pt x="555" y="125"/>
                  </a:lnTo>
                  <a:lnTo>
                    <a:pt x="553" y="125"/>
                  </a:lnTo>
                  <a:lnTo>
                    <a:pt x="553" y="123"/>
                  </a:lnTo>
                  <a:lnTo>
                    <a:pt x="555" y="123"/>
                  </a:lnTo>
                  <a:lnTo>
                    <a:pt x="556" y="123"/>
                  </a:lnTo>
                  <a:lnTo>
                    <a:pt x="556" y="121"/>
                  </a:lnTo>
                  <a:lnTo>
                    <a:pt x="558" y="121"/>
                  </a:lnTo>
                  <a:lnTo>
                    <a:pt x="560" y="121"/>
                  </a:lnTo>
                  <a:lnTo>
                    <a:pt x="562" y="121"/>
                  </a:lnTo>
                  <a:close/>
                  <a:moveTo>
                    <a:pt x="451" y="123"/>
                  </a:moveTo>
                  <a:lnTo>
                    <a:pt x="449" y="123"/>
                  </a:lnTo>
                  <a:lnTo>
                    <a:pt x="451" y="123"/>
                  </a:lnTo>
                  <a:lnTo>
                    <a:pt x="451" y="121"/>
                  </a:lnTo>
                  <a:lnTo>
                    <a:pt x="451" y="123"/>
                  </a:lnTo>
                  <a:close/>
                  <a:moveTo>
                    <a:pt x="470" y="121"/>
                  </a:moveTo>
                  <a:lnTo>
                    <a:pt x="472" y="121"/>
                  </a:lnTo>
                  <a:lnTo>
                    <a:pt x="474" y="121"/>
                  </a:lnTo>
                  <a:lnTo>
                    <a:pt x="476" y="121"/>
                  </a:lnTo>
                  <a:lnTo>
                    <a:pt x="478" y="121"/>
                  </a:lnTo>
                  <a:lnTo>
                    <a:pt x="478" y="123"/>
                  </a:lnTo>
                  <a:lnTo>
                    <a:pt x="480" y="123"/>
                  </a:lnTo>
                  <a:lnTo>
                    <a:pt x="480" y="121"/>
                  </a:lnTo>
                  <a:lnTo>
                    <a:pt x="480" y="123"/>
                  </a:lnTo>
                  <a:lnTo>
                    <a:pt x="482" y="123"/>
                  </a:lnTo>
                  <a:lnTo>
                    <a:pt x="482" y="121"/>
                  </a:lnTo>
                  <a:lnTo>
                    <a:pt x="482" y="123"/>
                  </a:lnTo>
                  <a:lnTo>
                    <a:pt x="482" y="125"/>
                  </a:lnTo>
                  <a:lnTo>
                    <a:pt x="480" y="125"/>
                  </a:lnTo>
                  <a:lnTo>
                    <a:pt x="478" y="125"/>
                  </a:lnTo>
                  <a:lnTo>
                    <a:pt x="476" y="125"/>
                  </a:lnTo>
                  <a:lnTo>
                    <a:pt x="474" y="125"/>
                  </a:lnTo>
                  <a:lnTo>
                    <a:pt x="472" y="125"/>
                  </a:lnTo>
                  <a:lnTo>
                    <a:pt x="470" y="127"/>
                  </a:lnTo>
                  <a:lnTo>
                    <a:pt x="468" y="127"/>
                  </a:lnTo>
                  <a:lnTo>
                    <a:pt x="468" y="125"/>
                  </a:lnTo>
                  <a:lnTo>
                    <a:pt x="466" y="125"/>
                  </a:lnTo>
                  <a:lnTo>
                    <a:pt x="466" y="123"/>
                  </a:lnTo>
                  <a:lnTo>
                    <a:pt x="468" y="123"/>
                  </a:lnTo>
                  <a:lnTo>
                    <a:pt x="468" y="121"/>
                  </a:lnTo>
                  <a:lnTo>
                    <a:pt x="470" y="121"/>
                  </a:lnTo>
                  <a:close/>
                  <a:moveTo>
                    <a:pt x="645" y="119"/>
                  </a:moveTo>
                  <a:lnTo>
                    <a:pt x="649" y="121"/>
                  </a:lnTo>
                  <a:lnTo>
                    <a:pt x="651" y="121"/>
                  </a:lnTo>
                  <a:lnTo>
                    <a:pt x="652" y="121"/>
                  </a:lnTo>
                  <a:lnTo>
                    <a:pt x="654" y="121"/>
                  </a:lnTo>
                  <a:lnTo>
                    <a:pt x="656" y="121"/>
                  </a:lnTo>
                  <a:lnTo>
                    <a:pt x="658" y="121"/>
                  </a:lnTo>
                  <a:lnTo>
                    <a:pt x="660" y="121"/>
                  </a:lnTo>
                  <a:lnTo>
                    <a:pt x="662" y="121"/>
                  </a:lnTo>
                  <a:lnTo>
                    <a:pt x="664" y="121"/>
                  </a:lnTo>
                  <a:lnTo>
                    <a:pt x="664" y="123"/>
                  </a:lnTo>
                  <a:lnTo>
                    <a:pt x="666" y="123"/>
                  </a:lnTo>
                  <a:lnTo>
                    <a:pt x="664" y="123"/>
                  </a:lnTo>
                  <a:lnTo>
                    <a:pt x="662" y="125"/>
                  </a:lnTo>
                  <a:lnTo>
                    <a:pt x="660" y="125"/>
                  </a:lnTo>
                  <a:lnTo>
                    <a:pt x="658" y="125"/>
                  </a:lnTo>
                  <a:lnTo>
                    <a:pt x="658" y="123"/>
                  </a:lnTo>
                  <a:lnTo>
                    <a:pt x="658" y="125"/>
                  </a:lnTo>
                  <a:lnTo>
                    <a:pt x="656" y="125"/>
                  </a:lnTo>
                  <a:lnTo>
                    <a:pt x="654" y="123"/>
                  </a:lnTo>
                  <a:lnTo>
                    <a:pt x="652" y="123"/>
                  </a:lnTo>
                  <a:lnTo>
                    <a:pt x="651" y="123"/>
                  </a:lnTo>
                  <a:lnTo>
                    <a:pt x="649" y="121"/>
                  </a:lnTo>
                  <a:lnTo>
                    <a:pt x="647" y="121"/>
                  </a:lnTo>
                  <a:lnTo>
                    <a:pt x="645" y="121"/>
                  </a:lnTo>
                  <a:lnTo>
                    <a:pt x="643" y="121"/>
                  </a:lnTo>
                  <a:lnTo>
                    <a:pt x="643" y="119"/>
                  </a:lnTo>
                  <a:lnTo>
                    <a:pt x="645" y="119"/>
                  </a:lnTo>
                  <a:close/>
                  <a:moveTo>
                    <a:pt x="222" y="119"/>
                  </a:moveTo>
                  <a:lnTo>
                    <a:pt x="222" y="121"/>
                  </a:lnTo>
                  <a:lnTo>
                    <a:pt x="220" y="121"/>
                  </a:lnTo>
                  <a:lnTo>
                    <a:pt x="220" y="119"/>
                  </a:lnTo>
                  <a:lnTo>
                    <a:pt x="219" y="119"/>
                  </a:lnTo>
                  <a:lnTo>
                    <a:pt x="220" y="119"/>
                  </a:lnTo>
                  <a:lnTo>
                    <a:pt x="222" y="119"/>
                  </a:lnTo>
                  <a:close/>
                  <a:moveTo>
                    <a:pt x="172" y="117"/>
                  </a:moveTo>
                  <a:lnTo>
                    <a:pt x="174" y="117"/>
                  </a:lnTo>
                  <a:lnTo>
                    <a:pt x="174" y="119"/>
                  </a:lnTo>
                  <a:lnTo>
                    <a:pt x="176" y="119"/>
                  </a:lnTo>
                  <a:lnTo>
                    <a:pt x="176" y="121"/>
                  </a:lnTo>
                  <a:lnTo>
                    <a:pt x="176" y="123"/>
                  </a:lnTo>
                  <a:lnTo>
                    <a:pt x="178" y="125"/>
                  </a:lnTo>
                  <a:lnTo>
                    <a:pt x="178" y="127"/>
                  </a:lnTo>
                  <a:lnTo>
                    <a:pt x="178" y="129"/>
                  </a:lnTo>
                  <a:lnTo>
                    <a:pt x="180" y="132"/>
                  </a:lnTo>
                  <a:lnTo>
                    <a:pt x="180" y="134"/>
                  </a:lnTo>
                  <a:lnTo>
                    <a:pt x="182" y="134"/>
                  </a:lnTo>
                  <a:lnTo>
                    <a:pt x="184" y="134"/>
                  </a:lnTo>
                  <a:lnTo>
                    <a:pt x="186" y="134"/>
                  </a:lnTo>
                  <a:lnTo>
                    <a:pt x="188" y="134"/>
                  </a:lnTo>
                  <a:lnTo>
                    <a:pt x="188" y="136"/>
                  </a:lnTo>
                  <a:lnTo>
                    <a:pt x="186" y="136"/>
                  </a:lnTo>
                  <a:lnTo>
                    <a:pt x="184" y="140"/>
                  </a:lnTo>
                  <a:lnTo>
                    <a:pt x="186" y="142"/>
                  </a:lnTo>
                  <a:lnTo>
                    <a:pt x="188" y="142"/>
                  </a:lnTo>
                  <a:lnTo>
                    <a:pt x="186" y="142"/>
                  </a:lnTo>
                  <a:lnTo>
                    <a:pt x="188" y="142"/>
                  </a:lnTo>
                  <a:lnTo>
                    <a:pt x="188" y="144"/>
                  </a:lnTo>
                  <a:lnTo>
                    <a:pt x="186" y="144"/>
                  </a:lnTo>
                  <a:lnTo>
                    <a:pt x="184" y="142"/>
                  </a:lnTo>
                  <a:lnTo>
                    <a:pt x="184" y="144"/>
                  </a:lnTo>
                  <a:lnTo>
                    <a:pt x="184" y="142"/>
                  </a:lnTo>
                  <a:lnTo>
                    <a:pt x="182" y="142"/>
                  </a:lnTo>
                  <a:lnTo>
                    <a:pt x="180" y="142"/>
                  </a:lnTo>
                  <a:lnTo>
                    <a:pt x="180" y="140"/>
                  </a:lnTo>
                  <a:lnTo>
                    <a:pt x="176" y="140"/>
                  </a:lnTo>
                  <a:lnTo>
                    <a:pt x="174" y="140"/>
                  </a:lnTo>
                  <a:lnTo>
                    <a:pt x="174" y="138"/>
                  </a:lnTo>
                  <a:lnTo>
                    <a:pt x="174" y="136"/>
                  </a:lnTo>
                  <a:lnTo>
                    <a:pt x="174" y="134"/>
                  </a:lnTo>
                  <a:lnTo>
                    <a:pt x="174" y="132"/>
                  </a:lnTo>
                  <a:lnTo>
                    <a:pt x="172" y="132"/>
                  </a:lnTo>
                  <a:lnTo>
                    <a:pt x="172" y="130"/>
                  </a:lnTo>
                  <a:lnTo>
                    <a:pt x="172" y="129"/>
                  </a:lnTo>
                  <a:lnTo>
                    <a:pt x="171" y="129"/>
                  </a:lnTo>
                  <a:lnTo>
                    <a:pt x="169" y="129"/>
                  </a:lnTo>
                  <a:lnTo>
                    <a:pt x="169" y="127"/>
                  </a:lnTo>
                  <a:lnTo>
                    <a:pt x="167" y="127"/>
                  </a:lnTo>
                  <a:lnTo>
                    <a:pt x="167" y="129"/>
                  </a:lnTo>
                  <a:lnTo>
                    <a:pt x="165" y="129"/>
                  </a:lnTo>
                  <a:lnTo>
                    <a:pt x="163" y="129"/>
                  </a:lnTo>
                  <a:lnTo>
                    <a:pt x="163" y="127"/>
                  </a:lnTo>
                  <a:lnTo>
                    <a:pt x="161" y="127"/>
                  </a:lnTo>
                  <a:lnTo>
                    <a:pt x="161" y="125"/>
                  </a:lnTo>
                  <a:lnTo>
                    <a:pt x="163" y="125"/>
                  </a:lnTo>
                  <a:lnTo>
                    <a:pt x="165" y="125"/>
                  </a:lnTo>
                  <a:lnTo>
                    <a:pt x="165" y="123"/>
                  </a:lnTo>
                  <a:lnTo>
                    <a:pt x="165" y="121"/>
                  </a:lnTo>
                  <a:lnTo>
                    <a:pt x="165" y="119"/>
                  </a:lnTo>
                  <a:lnTo>
                    <a:pt x="167" y="119"/>
                  </a:lnTo>
                  <a:lnTo>
                    <a:pt x="169" y="119"/>
                  </a:lnTo>
                  <a:lnTo>
                    <a:pt x="169" y="121"/>
                  </a:lnTo>
                  <a:lnTo>
                    <a:pt x="171" y="121"/>
                  </a:lnTo>
                  <a:lnTo>
                    <a:pt x="169" y="121"/>
                  </a:lnTo>
                  <a:lnTo>
                    <a:pt x="171" y="121"/>
                  </a:lnTo>
                  <a:lnTo>
                    <a:pt x="171" y="123"/>
                  </a:lnTo>
                  <a:lnTo>
                    <a:pt x="172" y="123"/>
                  </a:lnTo>
                  <a:lnTo>
                    <a:pt x="171" y="121"/>
                  </a:lnTo>
                  <a:lnTo>
                    <a:pt x="171" y="119"/>
                  </a:lnTo>
                  <a:lnTo>
                    <a:pt x="172" y="119"/>
                  </a:lnTo>
                  <a:lnTo>
                    <a:pt x="172" y="117"/>
                  </a:lnTo>
                  <a:close/>
                  <a:moveTo>
                    <a:pt x="455" y="119"/>
                  </a:moveTo>
                  <a:lnTo>
                    <a:pt x="455" y="121"/>
                  </a:lnTo>
                  <a:lnTo>
                    <a:pt x="453" y="121"/>
                  </a:lnTo>
                  <a:lnTo>
                    <a:pt x="453" y="119"/>
                  </a:lnTo>
                  <a:lnTo>
                    <a:pt x="455" y="119"/>
                  </a:lnTo>
                  <a:lnTo>
                    <a:pt x="455" y="117"/>
                  </a:lnTo>
                  <a:lnTo>
                    <a:pt x="455" y="119"/>
                  </a:lnTo>
                  <a:close/>
                  <a:moveTo>
                    <a:pt x="639" y="117"/>
                  </a:moveTo>
                  <a:lnTo>
                    <a:pt x="641" y="117"/>
                  </a:lnTo>
                  <a:lnTo>
                    <a:pt x="641" y="119"/>
                  </a:lnTo>
                  <a:lnTo>
                    <a:pt x="639" y="119"/>
                  </a:lnTo>
                  <a:lnTo>
                    <a:pt x="637" y="119"/>
                  </a:lnTo>
                  <a:lnTo>
                    <a:pt x="637" y="117"/>
                  </a:lnTo>
                  <a:lnTo>
                    <a:pt x="639" y="117"/>
                  </a:lnTo>
                  <a:close/>
                  <a:moveTo>
                    <a:pt x="514" y="115"/>
                  </a:moveTo>
                  <a:lnTo>
                    <a:pt x="516" y="117"/>
                  </a:lnTo>
                  <a:lnTo>
                    <a:pt x="514" y="117"/>
                  </a:lnTo>
                  <a:lnTo>
                    <a:pt x="514" y="115"/>
                  </a:lnTo>
                  <a:close/>
                  <a:moveTo>
                    <a:pt x="522" y="117"/>
                  </a:moveTo>
                  <a:lnTo>
                    <a:pt x="524" y="117"/>
                  </a:lnTo>
                  <a:lnTo>
                    <a:pt x="526" y="119"/>
                  </a:lnTo>
                  <a:lnTo>
                    <a:pt x="528" y="119"/>
                  </a:lnTo>
                  <a:lnTo>
                    <a:pt x="528" y="121"/>
                  </a:lnTo>
                  <a:lnTo>
                    <a:pt x="526" y="121"/>
                  </a:lnTo>
                  <a:lnTo>
                    <a:pt x="524" y="121"/>
                  </a:lnTo>
                  <a:lnTo>
                    <a:pt x="522" y="121"/>
                  </a:lnTo>
                  <a:lnTo>
                    <a:pt x="520" y="121"/>
                  </a:lnTo>
                  <a:lnTo>
                    <a:pt x="518" y="121"/>
                  </a:lnTo>
                  <a:lnTo>
                    <a:pt x="516" y="121"/>
                  </a:lnTo>
                  <a:lnTo>
                    <a:pt x="514" y="121"/>
                  </a:lnTo>
                  <a:lnTo>
                    <a:pt x="516" y="119"/>
                  </a:lnTo>
                  <a:lnTo>
                    <a:pt x="516" y="117"/>
                  </a:lnTo>
                  <a:lnTo>
                    <a:pt x="518" y="117"/>
                  </a:lnTo>
                  <a:lnTo>
                    <a:pt x="520" y="115"/>
                  </a:lnTo>
                  <a:lnTo>
                    <a:pt x="522" y="115"/>
                  </a:lnTo>
                  <a:lnTo>
                    <a:pt x="522" y="117"/>
                  </a:lnTo>
                  <a:close/>
                  <a:moveTo>
                    <a:pt x="226" y="115"/>
                  </a:moveTo>
                  <a:lnTo>
                    <a:pt x="224" y="115"/>
                  </a:lnTo>
                  <a:lnTo>
                    <a:pt x="226" y="113"/>
                  </a:lnTo>
                  <a:lnTo>
                    <a:pt x="226" y="115"/>
                  </a:lnTo>
                  <a:close/>
                  <a:moveTo>
                    <a:pt x="520" y="113"/>
                  </a:moveTo>
                  <a:lnTo>
                    <a:pt x="520" y="115"/>
                  </a:lnTo>
                  <a:lnTo>
                    <a:pt x="518" y="113"/>
                  </a:lnTo>
                  <a:lnTo>
                    <a:pt x="516" y="113"/>
                  </a:lnTo>
                  <a:lnTo>
                    <a:pt x="518" y="113"/>
                  </a:lnTo>
                  <a:lnTo>
                    <a:pt x="520" y="113"/>
                  </a:lnTo>
                  <a:close/>
                  <a:moveTo>
                    <a:pt x="449" y="113"/>
                  </a:moveTo>
                  <a:lnTo>
                    <a:pt x="449" y="115"/>
                  </a:lnTo>
                  <a:lnTo>
                    <a:pt x="449" y="117"/>
                  </a:lnTo>
                  <a:lnTo>
                    <a:pt x="449" y="115"/>
                  </a:lnTo>
                  <a:lnTo>
                    <a:pt x="451" y="115"/>
                  </a:lnTo>
                  <a:lnTo>
                    <a:pt x="451" y="113"/>
                  </a:lnTo>
                  <a:lnTo>
                    <a:pt x="453" y="113"/>
                  </a:lnTo>
                  <a:lnTo>
                    <a:pt x="453" y="115"/>
                  </a:lnTo>
                  <a:lnTo>
                    <a:pt x="455" y="115"/>
                  </a:lnTo>
                  <a:lnTo>
                    <a:pt x="455" y="117"/>
                  </a:lnTo>
                  <a:lnTo>
                    <a:pt x="453" y="117"/>
                  </a:lnTo>
                  <a:lnTo>
                    <a:pt x="453" y="119"/>
                  </a:lnTo>
                  <a:lnTo>
                    <a:pt x="451" y="117"/>
                  </a:lnTo>
                  <a:lnTo>
                    <a:pt x="451" y="119"/>
                  </a:lnTo>
                  <a:lnTo>
                    <a:pt x="451" y="117"/>
                  </a:lnTo>
                  <a:lnTo>
                    <a:pt x="449" y="117"/>
                  </a:lnTo>
                  <a:lnTo>
                    <a:pt x="449" y="119"/>
                  </a:lnTo>
                  <a:lnTo>
                    <a:pt x="449" y="121"/>
                  </a:lnTo>
                  <a:lnTo>
                    <a:pt x="449" y="119"/>
                  </a:lnTo>
                  <a:lnTo>
                    <a:pt x="447" y="119"/>
                  </a:lnTo>
                  <a:lnTo>
                    <a:pt x="449" y="119"/>
                  </a:lnTo>
                  <a:lnTo>
                    <a:pt x="449" y="117"/>
                  </a:lnTo>
                  <a:lnTo>
                    <a:pt x="449" y="115"/>
                  </a:lnTo>
                  <a:lnTo>
                    <a:pt x="447" y="115"/>
                  </a:lnTo>
                  <a:lnTo>
                    <a:pt x="447" y="117"/>
                  </a:lnTo>
                  <a:lnTo>
                    <a:pt x="445" y="117"/>
                  </a:lnTo>
                  <a:lnTo>
                    <a:pt x="445" y="119"/>
                  </a:lnTo>
                  <a:lnTo>
                    <a:pt x="443" y="119"/>
                  </a:lnTo>
                  <a:lnTo>
                    <a:pt x="443" y="117"/>
                  </a:lnTo>
                  <a:lnTo>
                    <a:pt x="443" y="115"/>
                  </a:lnTo>
                  <a:lnTo>
                    <a:pt x="443" y="113"/>
                  </a:lnTo>
                  <a:lnTo>
                    <a:pt x="445" y="113"/>
                  </a:lnTo>
                  <a:lnTo>
                    <a:pt x="447" y="113"/>
                  </a:lnTo>
                  <a:lnTo>
                    <a:pt x="449" y="113"/>
                  </a:lnTo>
                  <a:lnTo>
                    <a:pt x="449" y="111"/>
                  </a:lnTo>
                  <a:lnTo>
                    <a:pt x="449" y="113"/>
                  </a:lnTo>
                  <a:close/>
                  <a:moveTo>
                    <a:pt x="556" y="113"/>
                  </a:moveTo>
                  <a:lnTo>
                    <a:pt x="555" y="113"/>
                  </a:lnTo>
                  <a:lnTo>
                    <a:pt x="553" y="113"/>
                  </a:lnTo>
                  <a:lnTo>
                    <a:pt x="555" y="111"/>
                  </a:lnTo>
                  <a:lnTo>
                    <a:pt x="555" y="113"/>
                  </a:lnTo>
                  <a:lnTo>
                    <a:pt x="556" y="113"/>
                  </a:lnTo>
                  <a:close/>
                  <a:moveTo>
                    <a:pt x="232" y="109"/>
                  </a:moveTo>
                  <a:lnTo>
                    <a:pt x="234" y="109"/>
                  </a:lnTo>
                  <a:lnTo>
                    <a:pt x="234" y="111"/>
                  </a:lnTo>
                  <a:lnTo>
                    <a:pt x="236" y="111"/>
                  </a:lnTo>
                  <a:lnTo>
                    <a:pt x="236" y="113"/>
                  </a:lnTo>
                  <a:lnTo>
                    <a:pt x="234" y="113"/>
                  </a:lnTo>
                  <a:lnTo>
                    <a:pt x="232" y="113"/>
                  </a:lnTo>
                  <a:lnTo>
                    <a:pt x="230" y="115"/>
                  </a:lnTo>
                  <a:lnTo>
                    <a:pt x="230" y="113"/>
                  </a:lnTo>
                  <a:lnTo>
                    <a:pt x="230" y="109"/>
                  </a:lnTo>
                  <a:lnTo>
                    <a:pt x="232" y="109"/>
                  </a:lnTo>
                  <a:close/>
                  <a:moveTo>
                    <a:pt x="531" y="111"/>
                  </a:moveTo>
                  <a:lnTo>
                    <a:pt x="530" y="111"/>
                  </a:lnTo>
                  <a:lnTo>
                    <a:pt x="530" y="109"/>
                  </a:lnTo>
                  <a:lnTo>
                    <a:pt x="531" y="109"/>
                  </a:lnTo>
                  <a:lnTo>
                    <a:pt x="531" y="111"/>
                  </a:lnTo>
                  <a:close/>
                  <a:moveTo>
                    <a:pt x="635" y="111"/>
                  </a:moveTo>
                  <a:lnTo>
                    <a:pt x="637" y="109"/>
                  </a:lnTo>
                  <a:lnTo>
                    <a:pt x="637" y="111"/>
                  </a:lnTo>
                  <a:lnTo>
                    <a:pt x="635" y="111"/>
                  </a:lnTo>
                  <a:lnTo>
                    <a:pt x="633" y="111"/>
                  </a:lnTo>
                  <a:lnTo>
                    <a:pt x="633" y="109"/>
                  </a:lnTo>
                  <a:lnTo>
                    <a:pt x="635" y="109"/>
                  </a:lnTo>
                  <a:lnTo>
                    <a:pt x="635" y="111"/>
                  </a:lnTo>
                  <a:close/>
                  <a:moveTo>
                    <a:pt x="63" y="109"/>
                  </a:moveTo>
                  <a:lnTo>
                    <a:pt x="63" y="111"/>
                  </a:lnTo>
                  <a:lnTo>
                    <a:pt x="63" y="113"/>
                  </a:lnTo>
                  <a:lnTo>
                    <a:pt x="65" y="113"/>
                  </a:lnTo>
                  <a:lnTo>
                    <a:pt x="65" y="115"/>
                  </a:lnTo>
                  <a:lnTo>
                    <a:pt x="67" y="117"/>
                  </a:lnTo>
                  <a:lnTo>
                    <a:pt x="65" y="117"/>
                  </a:lnTo>
                  <a:lnTo>
                    <a:pt x="67" y="117"/>
                  </a:lnTo>
                  <a:lnTo>
                    <a:pt x="67" y="119"/>
                  </a:lnTo>
                  <a:lnTo>
                    <a:pt x="69" y="119"/>
                  </a:lnTo>
                  <a:lnTo>
                    <a:pt x="69" y="121"/>
                  </a:lnTo>
                  <a:lnTo>
                    <a:pt x="67" y="121"/>
                  </a:lnTo>
                  <a:lnTo>
                    <a:pt x="67" y="119"/>
                  </a:lnTo>
                  <a:lnTo>
                    <a:pt x="67" y="121"/>
                  </a:lnTo>
                  <a:lnTo>
                    <a:pt x="67" y="123"/>
                  </a:lnTo>
                  <a:lnTo>
                    <a:pt x="65" y="123"/>
                  </a:lnTo>
                  <a:lnTo>
                    <a:pt x="63" y="121"/>
                  </a:lnTo>
                  <a:lnTo>
                    <a:pt x="61" y="121"/>
                  </a:lnTo>
                  <a:lnTo>
                    <a:pt x="61" y="119"/>
                  </a:lnTo>
                  <a:lnTo>
                    <a:pt x="57" y="115"/>
                  </a:lnTo>
                  <a:lnTo>
                    <a:pt x="57" y="113"/>
                  </a:lnTo>
                  <a:lnTo>
                    <a:pt x="57" y="111"/>
                  </a:lnTo>
                  <a:lnTo>
                    <a:pt x="57" y="109"/>
                  </a:lnTo>
                  <a:lnTo>
                    <a:pt x="59" y="109"/>
                  </a:lnTo>
                  <a:lnTo>
                    <a:pt x="61" y="109"/>
                  </a:lnTo>
                  <a:lnTo>
                    <a:pt x="63" y="109"/>
                  </a:lnTo>
                  <a:close/>
                  <a:moveTo>
                    <a:pt x="572" y="109"/>
                  </a:moveTo>
                  <a:lnTo>
                    <a:pt x="574" y="109"/>
                  </a:lnTo>
                  <a:lnTo>
                    <a:pt x="574" y="111"/>
                  </a:lnTo>
                  <a:lnTo>
                    <a:pt x="574" y="113"/>
                  </a:lnTo>
                  <a:lnTo>
                    <a:pt x="574" y="115"/>
                  </a:lnTo>
                  <a:lnTo>
                    <a:pt x="572" y="115"/>
                  </a:lnTo>
                  <a:lnTo>
                    <a:pt x="570" y="115"/>
                  </a:lnTo>
                  <a:lnTo>
                    <a:pt x="570" y="113"/>
                  </a:lnTo>
                  <a:lnTo>
                    <a:pt x="568" y="113"/>
                  </a:lnTo>
                  <a:lnTo>
                    <a:pt x="568" y="111"/>
                  </a:lnTo>
                  <a:lnTo>
                    <a:pt x="568" y="109"/>
                  </a:lnTo>
                  <a:lnTo>
                    <a:pt x="570" y="109"/>
                  </a:lnTo>
                  <a:lnTo>
                    <a:pt x="570" y="107"/>
                  </a:lnTo>
                  <a:lnTo>
                    <a:pt x="572" y="107"/>
                  </a:lnTo>
                  <a:lnTo>
                    <a:pt x="572" y="109"/>
                  </a:lnTo>
                  <a:close/>
                  <a:moveTo>
                    <a:pt x="570" y="106"/>
                  </a:moveTo>
                  <a:lnTo>
                    <a:pt x="572" y="106"/>
                  </a:lnTo>
                  <a:lnTo>
                    <a:pt x="572" y="107"/>
                  </a:lnTo>
                  <a:lnTo>
                    <a:pt x="570" y="107"/>
                  </a:lnTo>
                  <a:lnTo>
                    <a:pt x="572" y="107"/>
                  </a:lnTo>
                  <a:lnTo>
                    <a:pt x="570" y="107"/>
                  </a:lnTo>
                  <a:lnTo>
                    <a:pt x="566" y="109"/>
                  </a:lnTo>
                  <a:lnTo>
                    <a:pt x="564" y="109"/>
                  </a:lnTo>
                  <a:lnTo>
                    <a:pt x="566" y="109"/>
                  </a:lnTo>
                  <a:lnTo>
                    <a:pt x="564" y="109"/>
                  </a:lnTo>
                  <a:lnTo>
                    <a:pt x="564" y="107"/>
                  </a:lnTo>
                  <a:lnTo>
                    <a:pt x="566" y="107"/>
                  </a:lnTo>
                  <a:lnTo>
                    <a:pt x="568" y="107"/>
                  </a:lnTo>
                  <a:lnTo>
                    <a:pt x="570" y="107"/>
                  </a:lnTo>
                  <a:lnTo>
                    <a:pt x="570" y="106"/>
                  </a:lnTo>
                  <a:close/>
                  <a:moveTo>
                    <a:pt x="643" y="104"/>
                  </a:moveTo>
                  <a:lnTo>
                    <a:pt x="643" y="106"/>
                  </a:lnTo>
                  <a:lnTo>
                    <a:pt x="645" y="106"/>
                  </a:lnTo>
                  <a:lnTo>
                    <a:pt x="647" y="106"/>
                  </a:lnTo>
                  <a:lnTo>
                    <a:pt x="649" y="106"/>
                  </a:lnTo>
                  <a:lnTo>
                    <a:pt x="651" y="106"/>
                  </a:lnTo>
                  <a:lnTo>
                    <a:pt x="652" y="107"/>
                  </a:lnTo>
                  <a:lnTo>
                    <a:pt x="654" y="107"/>
                  </a:lnTo>
                  <a:lnTo>
                    <a:pt x="654" y="109"/>
                  </a:lnTo>
                  <a:lnTo>
                    <a:pt x="654" y="111"/>
                  </a:lnTo>
                  <a:lnTo>
                    <a:pt x="656" y="111"/>
                  </a:lnTo>
                  <a:lnTo>
                    <a:pt x="658" y="111"/>
                  </a:lnTo>
                  <a:lnTo>
                    <a:pt x="658" y="113"/>
                  </a:lnTo>
                  <a:lnTo>
                    <a:pt x="656" y="113"/>
                  </a:lnTo>
                  <a:lnTo>
                    <a:pt x="654" y="113"/>
                  </a:lnTo>
                  <a:lnTo>
                    <a:pt x="652" y="113"/>
                  </a:lnTo>
                  <a:lnTo>
                    <a:pt x="651" y="113"/>
                  </a:lnTo>
                  <a:lnTo>
                    <a:pt x="651" y="111"/>
                  </a:lnTo>
                  <a:lnTo>
                    <a:pt x="649" y="109"/>
                  </a:lnTo>
                  <a:lnTo>
                    <a:pt x="649" y="107"/>
                  </a:lnTo>
                  <a:lnTo>
                    <a:pt x="647" y="107"/>
                  </a:lnTo>
                  <a:lnTo>
                    <a:pt x="645" y="106"/>
                  </a:lnTo>
                  <a:lnTo>
                    <a:pt x="645" y="107"/>
                  </a:lnTo>
                  <a:lnTo>
                    <a:pt x="643" y="107"/>
                  </a:lnTo>
                  <a:lnTo>
                    <a:pt x="643" y="106"/>
                  </a:lnTo>
                  <a:lnTo>
                    <a:pt x="643" y="104"/>
                  </a:lnTo>
                  <a:close/>
                  <a:moveTo>
                    <a:pt x="514" y="106"/>
                  </a:moveTo>
                  <a:lnTo>
                    <a:pt x="514" y="107"/>
                  </a:lnTo>
                  <a:lnTo>
                    <a:pt x="512" y="107"/>
                  </a:lnTo>
                  <a:lnTo>
                    <a:pt x="512" y="106"/>
                  </a:lnTo>
                  <a:lnTo>
                    <a:pt x="512" y="104"/>
                  </a:lnTo>
                  <a:lnTo>
                    <a:pt x="514" y="104"/>
                  </a:lnTo>
                  <a:lnTo>
                    <a:pt x="512" y="104"/>
                  </a:lnTo>
                  <a:lnTo>
                    <a:pt x="514" y="106"/>
                  </a:lnTo>
                  <a:close/>
                  <a:moveTo>
                    <a:pt x="568" y="102"/>
                  </a:moveTo>
                  <a:lnTo>
                    <a:pt x="566" y="102"/>
                  </a:lnTo>
                  <a:lnTo>
                    <a:pt x="566" y="104"/>
                  </a:lnTo>
                  <a:lnTo>
                    <a:pt x="566" y="102"/>
                  </a:lnTo>
                  <a:lnTo>
                    <a:pt x="564" y="102"/>
                  </a:lnTo>
                  <a:lnTo>
                    <a:pt x="566" y="102"/>
                  </a:lnTo>
                  <a:lnTo>
                    <a:pt x="566" y="100"/>
                  </a:lnTo>
                  <a:lnTo>
                    <a:pt x="568" y="102"/>
                  </a:lnTo>
                  <a:close/>
                  <a:moveTo>
                    <a:pt x="555" y="102"/>
                  </a:moveTo>
                  <a:lnTo>
                    <a:pt x="555" y="100"/>
                  </a:lnTo>
                  <a:lnTo>
                    <a:pt x="556" y="102"/>
                  </a:lnTo>
                  <a:lnTo>
                    <a:pt x="555" y="102"/>
                  </a:lnTo>
                  <a:close/>
                  <a:moveTo>
                    <a:pt x="428" y="100"/>
                  </a:moveTo>
                  <a:lnTo>
                    <a:pt x="428" y="102"/>
                  </a:lnTo>
                  <a:lnTo>
                    <a:pt x="426" y="102"/>
                  </a:lnTo>
                  <a:lnTo>
                    <a:pt x="424" y="102"/>
                  </a:lnTo>
                  <a:lnTo>
                    <a:pt x="424" y="104"/>
                  </a:lnTo>
                  <a:lnTo>
                    <a:pt x="424" y="102"/>
                  </a:lnTo>
                  <a:lnTo>
                    <a:pt x="426" y="102"/>
                  </a:lnTo>
                  <a:lnTo>
                    <a:pt x="426" y="100"/>
                  </a:lnTo>
                  <a:lnTo>
                    <a:pt x="426" y="102"/>
                  </a:lnTo>
                  <a:lnTo>
                    <a:pt x="426" y="100"/>
                  </a:lnTo>
                  <a:lnTo>
                    <a:pt x="428" y="100"/>
                  </a:lnTo>
                  <a:close/>
                  <a:moveTo>
                    <a:pt x="595" y="100"/>
                  </a:moveTo>
                  <a:lnTo>
                    <a:pt x="599" y="100"/>
                  </a:lnTo>
                  <a:lnTo>
                    <a:pt x="601" y="100"/>
                  </a:lnTo>
                  <a:lnTo>
                    <a:pt x="603" y="102"/>
                  </a:lnTo>
                  <a:lnTo>
                    <a:pt x="604" y="102"/>
                  </a:lnTo>
                  <a:lnTo>
                    <a:pt x="606" y="102"/>
                  </a:lnTo>
                  <a:lnTo>
                    <a:pt x="608" y="104"/>
                  </a:lnTo>
                  <a:lnTo>
                    <a:pt x="610" y="104"/>
                  </a:lnTo>
                  <a:lnTo>
                    <a:pt x="610" y="106"/>
                  </a:lnTo>
                  <a:lnTo>
                    <a:pt x="614" y="106"/>
                  </a:lnTo>
                  <a:lnTo>
                    <a:pt x="616" y="106"/>
                  </a:lnTo>
                  <a:lnTo>
                    <a:pt x="618" y="106"/>
                  </a:lnTo>
                  <a:lnTo>
                    <a:pt x="620" y="106"/>
                  </a:lnTo>
                  <a:lnTo>
                    <a:pt x="622" y="107"/>
                  </a:lnTo>
                  <a:lnTo>
                    <a:pt x="624" y="107"/>
                  </a:lnTo>
                  <a:lnTo>
                    <a:pt x="622" y="107"/>
                  </a:lnTo>
                  <a:lnTo>
                    <a:pt x="622" y="109"/>
                  </a:lnTo>
                  <a:lnTo>
                    <a:pt x="622" y="111"/>
                  </a:lnTo>
                  <a:lnTo>
                    <a:pt x="622" y="113"/>
                  </a:lnTo>
                  <a:lnTo>
                    <a:pt x="624" y="113"/>
                  </a:lnTo>
                  <a:lnTo>
                    <a:pt x="626" y="115"/>
                  </a:lnTo>
                  <a:lnTo>
                    <a:pt x="624" y="117"/>
                  </a:lnTo>
                  <a:lnTo>
                    <a:pt x="624" y="119"/>
                  </a:lnTo>
                  <a:lnTo>
                    <a:pt x="624" y="121"/>
                  </a:lnTo>
                  <a:lnTo>
                    <a:pt x="622" y="121"/>
                  </a:lnTo>
                  <a:lnTo>
                    <a:pt x="624" y="125"/>
                  </a:lnTo>
                  <a:lnTo>
                    <a:pt x="624" y="127"/>
                  </a:lnTo>
                  <a:lnTo>
                    <a:pt x="622" y="127"/>
                  </a:lnTo>
                  <a:lnTo>
                    <a:pt x="622" y="129"/>
                  </a:lnTo>
                  <a:lnTo>
                    <a:pt x="624" y="129"/>
                  </a:lnTo>
                  <a:lnTo>
                    <a:pt x="624" y="130"/>
                  </a:lnTo>
                  <a:lnTo>
                    <a:pt x="624" y="132"/>
                  </a:lnTo>
                  <a:lnTo>
                    <a:pt x="626" y="132"/>
                  </a:lnTo>
                  <a:lnTo>
                    <a:pt x="626" y="134"/>
                  </a:lnTo>
                  <a:lnTo>
                    <a:pt x="626" y="136"/>
                  </a:lnTo>
                  <a:lnTo>
                    <a:pt x="627" y="136"/>
                  </a:lnTo>
                  <a:lnTo>
                    <a:pt x="627" y="138"/>
                  </a:lnTo>
                  <a:lnTo>
                    <a:pt x="627" y="140"/>
                  </a:lnTo>
                  <a:lnTo>
                    <a:pt x="629" y="140"/>
                  </a:lnTo>
                  <a:lnTo>
                    <a:pt x="629" y="138"/>
                  </a:lnTo>
                  <a:lnTo>
                    <a:pt x="629" y="136"/>
                  </a:lnTo>
                  <a:lnTo>
                    <a:pt x="627" y="136"/>
                  </a:lnTo>
                  <a:lnTo>
                    <a:pt x="627" y="134"/>
                  </a:lnTo>
                  <a:lnTo>
                    <a:pt x="629" y="134"/>
                  </a:lnTo>
                  <a:lnTo>
                    <a:pt x="629" y="132"/>
                  </a:lnTo>
                  <a:lnTo>
                    <a:pt x="629" y="134"/>
                  </a:lnTo>
                  <a:lnTo>
                    <a:pt x="631" y="134"/>
                  </a:lnTo>
                  <a:lnTo>
                    <a:pt x="631" y="138"/>
                  </a:lnTo>
                  <a:lnTo>
                    <a:pt x="631" y="140"/>
                  </a:lnTo>
                  <a:lnTo>
                    <a:pt x="631" y="142"/>
                  </a:lnTo>
                  <a:lnTo>
                    <a:pt x="633" y="142"/>
                  </a:lnTo>
                  <a:lnTo>
                    <a:pt x="633" y="140"/>
                  </a:lnTo>
                  <a:lnTo>
                    <a:pt x="635" y="140"/>
                  </a:lnTo>
                  <a:lnTo>
                    <a:pt x="633" y="142"/>
                  </a:lnTo>
                  <a:lnTo>
                    <a:pt x="633" y="144"/>
                  </a:lnTo>
                  <a:lnTo>
                    <a:pt x="635" y="144"/>
                  </a:lnTo>
                  <a:lnTo>
                    <a:pt x="635" y="146"/>
                  </a:lnTo>
                  <a:lnTo>
                    <a:pt x="637" y="148"/>
                  </a:lnTo>
                  <a:lnTo>
                    <a:pt x="639" y="148"/>
                  </a:lnTo>
                  <a:lnTo>
                    <a:pt x="641" y="148"/>
                  </a:lnTo>
                  <a:lnTo>
                    <a:pt x="643" y="148"/>
                  </a:lnTo>
                  <a:lnTo>
                    <a:pt x="645" y="148"/>
                  </a:lnTo>
                  <a:lnTo>
                    <a:pt x="645" y="146"/>
                  </a:lnTo>
                  <a:lnTo>
                    <a:pt x="647" y="146"/>
                  </a:lnTo>
                  <a:lnTo>
                    <a:pt x="647" y="144"/>
                  </a:lnTo>
                  <a:lnTo>
                    <a:pt x="649" y="144"/>
                  </a:lnTo>
                  <a:lnTo>
                    <a:pt x="649" y="142"/>
                  </a:lnTo>
                  <a:lnTo>
                    <a:pt x="651" y="142"/>
                  </a:lnTo>
                  <a:lnTo>
                    <a:pt x="651" y="140"/>
                  </a:lnTo>
                  <a:lnTo>
                    <a:pt x="652" y="140"/>
                  </a:lnTo>
                  <a:lnTo>
                    <a:pt x="652" y="138"/>
                  </a:lnTo>
                  <a:lnTo>
                    <a:pt x="652" y="136"/>
                  </a:lnTo>
                  <a:lnTo>
                    <a:pt x="654" y="136"/>
                  </a:lnTo>
                  <a:lnTo>
                    <a:pt x="656" y="136"/>
                  </a:lnTo>
                  <a:lnTo>
                    <a:pt x="656" y="134"/>
                  </a:lnTo>
                  <a:lnTo>
                    <a:pt x="656" y="132"/>
                  </a:lnTo>
                  <a:lnTo>
                    <a:pt x="658" y="132"/>
                  </a:lnTo>
                  <a:lnTo>
                    <a:pt x="658" y="130"/>
                  </a:lnTo>
                  <a:lnTo>
                    <a:pt x="658" y="129"/>
                  </a:lnTo>
                  <a:lnTo>
                    <a:pt x="660" y="129"/>
                  </a:lnTo>
                  <a:lnTo>
                    <a:pt x="660" y="130"/>
                  </a:lnTo>
                  <a:lnTo>
                    <a:pt x="662" y="130"/>
                  </a:lnTo>
                  <a:lnTo>
                    <a:pt x="664" y="130"/>
                  </a:lnTo>
                  <a:lnTo>
                    <a:pt x="666" y="129"/>
                  </a:lnTo>
                  <a:lnTo>
                    <a:pt x="668" y="129"/>
                  </a:lnTo>
                  <a:lnTo>
                    <a:pt x="672" y="129"/>
                  </a:lnTo>
                  <a:lnTo>
                    <a:pt x="672" y="127"/>
                  </a:lnTo>
                  <a:lnTo>
                    <a:pt x="672" y="125"/>
                  </a:lnTo>
                  <a:lnTo>
                    <a:pt x="670" y="125"/>
                  </a:lnTo>
                  <a:lnTo>
                    <a:pt x="670" y="123"/>
                  </a:lnTo>
                  <a:lnTo>
                    <a:pt x="674" y="121"/>
                  </a:lnTo>
                  <a:lnTo>
                    <a:pt x="675" y="121"/>
                  </a:lnTo>
                  <a:lnTo>
                    <a:pt x="675" y="119"/>
                  </a:lnTo>
                  <a:lnTo>
                    <a:pt x="677" y="119"/>
                  </a:lnTo>
                  <a:lnTo>
                    <a:pt x="681" y="117"/>
                  </a:lnTo>
                  <a:lnTo>
                    <a:pt x="683" y="117"/>
                  </a:lnTo>
                  <a:lnTo>
                    <a:pt x="683" y="119"/>
                  </a:lnTo>
                  <a:lnTo>
                    <a:pt x="685" y="119"/>
                  </a:lnTo>
                  <a:lnTo>
                    <a:pt x="687" y="119"/>
                  </a:lnTo>
                  <a:lnTo>
                    <a:pt x="687" y="121"/>
                  </a:lnTo>
                  <a:lnTo>
                    <a:pt x="689" y="121"/>
                  </a:lnTo>
                  <a:lnTo>
                    <a:pt x="693" y="123"/>
                  </a:lnTo>
                  <a:lnTo>
                    <a:pt x="695" y="123"/>
                  </a:lnTo>
                  <a:lnTo>
                    <a:pt x="697" y="123"/>
                  </a:lnTo>
                  <a:lnTo>
                    <a:pt x="697" y="125"/>
                  </a:lnTo>
                  <a:lnTo>
                    <a:pt x="699" y="125"/>
                  </a:lnTo>
                  <a:lnTo>
                    <a:pt x="702" y="127"/>
                  </a:lnTo>
                  <a:lnTo>
                    <a:pt x="704" y="129"/>
                  </a:lnTo>
                  <a:lnTo>
                    <a:pt x="706" y="129"/>
                  </a:lnTo>
                  <a:lnTo>
                    <a:pt x="708" y="129"/>
                  </a:lnTo>
                  <a:lnTo>
                    <a:pt x="708" y="130"/>
                  </a:lnTo>
                  <a:lnTo>
                    <a:pt x="710" y="130"/>
                  </a:lnTo>
                  <a:lnTo>
                    <a:pt x="712" y="132"/>
                  </a:lnTo>
                  <a:lnTo>
                    <a:pt x="714" y="132"/>
                  </a:lnTo>
                  <a:lnTo>
                    <a:pt x="718" y="132"/>
                  </a:lnTo>
                  <a:lnTo>
                    <a:pt x="718" y="130"/>
                  </a:lnTo>
                  <a:lnTo>
                    <a:pt x="720" y="130"/>
                  </a:lnTo>
                  <a:lnTo>
                    <a:pt x="720" y="132"/>
                  </a:lnTo>
                  <a:lnTo>
                    <a:pt x="722" y="132"/>
                  </a:lnTo>
                  <a:lnTo>
                    <a:pt x="723" y="132"/>
                  </a:lnTo>
                  <a:lnTo>
                    <a:pt x="725" y="132"/>
                  </a:lnTo>
                  <a:lnTo>
                    <a:pt x="727" y="134"/>
                  </a:lnTo>
                  <a:lnTo>
                    <a:pt x="727" y="136"/>
                  </a:lnTo>
                  <a:lnTo>
                    <a:pt x="729" y="136"/>
                  </a:lnTo>
                  <a:lnTo>
                    <a:pt x="731" y="136"/>
                  </a:lnTo>
                  <a:lnTo>
                    <a:pt x="731" y="138"/>
                  </a:lnTo>
                  <a:lnTo>
                    <a:pt x="731" y="142"/>
                  </a:lnTo>
                  <a:lnTo>
                    <a:pt x="731" y="146"/>
                  </a:lnTo>
                  <a:lnTo>
                    <a:pt x="731" y="152"/>
                  </a:lnTo>
                  <a:lnTo>
                    <a:pt x="731" y="155"/>
                  </a:lnTo>
                  <a:lnTo>
                    <a:pt x="731" y="157"/>
                  </a:lnTo>
                  <a:lnTo>
                    <a:pt x="731" y="161"/>
                  </a:lnTo>
                  <a:lnTo>
                    <a:pt x="731" y="167"/>
                  </a:lnTo>
                  <a:lnTo>
                    <a:pt x="731" y="171"/>
                  </a:lnTo>
                  <a:lnTo>
                    <a:pt x="731" y="173"/>
                  </a:lnTo>
                  <a:lnTo>
                    <a:pt x="731" y="175"/>
                  </a:lnTo>
                  <a:lnTo>
                    <a:pt x="731" y="177"/>
                  </a:lnTo>
                  <a:lnTo>
                    <a:pt x="731" y="178"/>
                  </a:lnTo>
                  <a:lnTo>
                    <a:pt x="731" y="180"/>
                  </a:lnTo>
                  <a:lnTo>
                    <a:pt x="731" y="184"/>
                  </a:lnTo>
                  <a:lnTo>
                    <a:pt x="731" y="186"/>
                  </a:lnTo>
                  <a:lnTo>
                    <a:pt x="731" y="190"/>
                  </a:lnTo>
                  <a:lnTo>
                    <a:pt x="731" y="194"/>
                  </a:lnTo>
                  <a:lnTo>
                    <a:pt x="731" y="196"/>
                  </a:lnTo>
                  <a:lnTo>
                    <a:pt x="731" y="198"/>
                  </a:lnTo>
                  <a:lnTo>
                    <a:pt x="731" y="200"/>
                  </a:lnTo>
                  <a:lnTo>
                    <a:pt x="729" y="200"/>
                  </a:lnTo>
                  <a:lnTo>
                    <a:pt x="731" y="200"/>
                  </a:lnTo>
                  <a:lnTo>
                    <a:pt x="729" y="200"/>
                  </a:lnTo>
                  <a:lnTo>
                    <a:pt x="729" y="202"/>
                  </a:lnTo>
                  <a:lnTo>
                    <a:pt x="729" y="203"/>
                  </a:lnTo>
                  <a:lnTo>
                    <a:pt x="731" y="203"/>
                  </a:lnTo>
                  <a:lnTo>
                    <a:pt x="731" y="205"/>
                  </a:lnTo>
                  <a:lnTo>
                    <a:pt x="731" y="209"/>
                  </a:lnTo>
                  <a:lnTo>
                    <a:pt x="731" y="211"/>
                  </a:lnTo>
                  <a:lnTo>
                    <a:pt x="731" y="215"/>
                  </a:lnTo>
                  <a:lnTo>
                    <a:pt x="731" y="219"/>
                  </a:lnTo>
                  <a:lnTo>
                    <a:pt x="731" y="221"/>
                  </a:lnTo>
                  <a:lnTo>
                    <a:pt x="731" y="223"/>
                  </a:lnTo>
                  <a:lnTo>
                    <a:pt x="731" y="225"/>
                  </a:lnTo>
                  <a:lnTo>
                    <a:pt x="731" y="228"/>
                  </a:lnTo>
                  <a:lnTo>
                    <a:pt x="731" y="232"/>
                  </a:lnTo>
                  <a:lnTo>
                    <a:pt x="731" y="234"/>
                  </a:lnTo>
                  <a:lnTo>
                    <a:pt x="731" y="238"/>
                  </a:lnTo>
                  <a:lnTo>
                    <a:pt x="731" y="240"/>
                  </a:lnTo>
                  <a:lnTo>
                    <a:pt x="729" y="238"/>
                  </a:lnTo>
                  <a:lnTo>
                    <a:pt x="725" y="234"/>
                  </a:lnTo>
                  <a:lnTo>
                    <a:pt x="723" y="232"/>
                  </a:lnTo>
                  <a:lnTo>
                    <a:pt x="723" y="230"/>
                  </a:lnTo>
                  <a:lnTo>
                    <a:pt x="722" y="230"/>
                  </a:lnTo>
                  <a:lnTo>
                    <a:pt x="722" y="228"/>
                  </a:lnTo>
                  <a:lnTo>
                    <a:pt x="720" y="228"/>
                  </a:lnTo>
                  <a:lnTo>
                    <a:pt x="716" y="226"/>
                  </a:lnTo>
                  <a:lnTo>
                    <a:pt x="716" y="225"/>
                  </a:lnTo>
                  <a:lnTo>
                    <a:pt x="716" y="223"/>
                  </a:lnTo>
                  <a:lnTo>
                    <a:pt x="718" y="223"/>
                  </a:lnTo>
                  <a:lnTo>
                    <a:pt x="718" y="221"/>
                  </a:lnTo>
                  <a:lnTo>
                    <a:pt x="716" y="221"/>
                  </a:lnTo>
                  <a:lnTo>
                    <a:pt x="716" y="223"/>
                  </a:lnTo>
                  <a:lnTo>
                    <a:pt x="712" y="223"/>
                  </a:lnTo>
                  <a:lnTo>
                    <a:pt x="710" y="225"/>
                  </a:lnTo>
                  <a:lnTo>
                    <a:pt x="708" y="225"/>
                  </a:lnTo>
                  <a:lnTo>
                    <a:pt x="706" y="225"/>
                  </a:lnTo>
                  <a:lnTo>
                    <a:pt x="704" y="225"/>
                  </a:lnTo>
                  <a:lnTo>
                    <a:pt x="704" y="223"/>
                  </a:lnTo>
                  <a:lnTo>
                    <a:pt x="704" y="221"/>
                  </a:lnTo>
                  <a:lnTo>
                    <a:pt x="704" y="223"/>
                  </a:lnTo>
                  <a:lnTo>
                    <a:pt x="702" y="223"/>
                  </a:lnTo>
                  <a:lnTo>
                    <a:pt x="702" y="225"/>
                  </a:lnTo>
                  <a:lnTo>
                    <a:pt x="700" y="225"/>
                  </a:lnTo>
                  <a:lnTo>
                    <a:pt x="700" y="226"/>
                  </a:lnTo>
                  <a:lnTo>
                    <a:pt x="699" y="226"/>
                  </a:lnTo>
                  <a:lnTo>
                    <a:pt x="699" y="225"/>
                  </a:lnTo>
                  <a:lnTo>
                    <a:pt x="697" y="225"/>
                  </a:lnTo>
                  <a:lnTo>
                    <a:pt x="699" y="225"/>
                  </a:lnTo>
                  <a:lnTo>
                    <a:pt x="699" y="223"/>
                  </a:lnTo>
                  <a:lnTo>
                    <a:pt x="699" y="221"/>
                  </a:lnTo>
                  <a:lnTo>
                    <a:pt x="700" y="221"/>
                  </a:lnTo>
                  <a:lnTo>
                    <a:pt x="700" y="219"/>
                  </a:lnTo>
                  <a:lnTo>
                    <a:pt x="700" y="217"/>
                  </a:lnTo>
                  <a:lnTo>
                    <a:pt x="700" y="215"/>
                  </a:lnTo>
                  <a:lnTo>
                    <a:pt x="702" y="215"/>
                  </a:lnTo>
                  <a:lnTo>
                    <a:pt x="700" y="215"/>
                  </a:lnTo>
                  <a:lnTo>
                    <a:pt x="700" y="213"/>
                  </a:lnTo>
                  <a:lnTo>
                    <a:pt x="699" y="213"/>
                  </a:lnTo>
                  <a:lnTo>
                    <a:pt x="699" y="211"/>
                  </a:lnTo>
                  <a:lnTo>
                    <a:pt x="697" y="211"/>
                  </a:lnTo>
                  <a:lnTo>
                    <a:pt x="697" y="209"/>
                  </a:lnTo>
                  <a:lnTo>
                    <a:pt x="695" y="209"/>
                  </a:lnTo>
                  <a:lnTo>
                    <a:pt x="699" y="209"/>
                  </a:lnTo>
                  <a:lnTo>
                    <a:pt x="700" y="209"/>
                  </a:lnTo>
                  <a:lnTo>
                    <a:pt x="702" y="209"/>
                  </a:lnTo>
                  <a:lnTo>
                    <a:pt x="704" y="209"/>
                  </a:lnTo>
                  <a:lnTo>
                    <a:pt x="704" y="207"/>
                  </a:lnTo>
                  <a:lnTo>
                    <a:pt x="702" y="209"/>
                  </a:lnTo>
                  <a:lnTo>
                    <a:pt x="700" y="209"/>
                  </a:lnTo>
                  <a:lnTo>
                    <a:pt x="699" y="209"/>
                  </a:lnTo>
                  <a:lnTo>
                    <a:pt x="699" y="207"/>
                  </a:lnTo>
                  <a:lnTo>
                    <a:pt x="697" y="207"/>
                  </a:lnTo>
                  <a:lnTo>
                    <a:pt x="695" y="205"/>
                  </a:lnTo>
                  <a:lnTo>
                    <a:pt x="693" y="205"/>
                  </a:lnTo>
                  <a:lnTo>
                    <a:pt x="693" y="203"/>
                  </a:lnTo>
                  <a:lnTo>
                    <a:pt x="695" y="203"/>
                  </a:lnTo>
                  <a:lnTo>
                    <a:pt x="697" y="203"/>
                  </a:lnTo>
                  <a:lnTo>
                    <a:pt x="699" y="203"/>
                  </a:lnTo>
                  <a:lnTo>
                    <a:pt x="700" y="203"/>
                  </a:lnTo>
                  <a:lnTo>
                    <a:pt x="700" y="205"/>
                  </a:lnTo>
                  <a:lnTo>
                    <a:pt x="702" y="205"/>
                  </a:lnTo>
                  <a:lnTo>
                    <a:pt x="700" y="205"/>
                  </a:lnTo>
                  <a:lnTo>
                    <a:pt x="700" y="203"/>
                  </a:lnTo>
                  <a:lnTo>
                    <a:pt x="699" y="203"/>
                  </a:lnTo>
                  <a:lnTo>
                    <a:pt x="697" y="203"/>
                  </a:lnTo>
                  <a:lnTo>
                    <a:pt x="697" y="202"/>
                  </a:lnTo>
                  <a:lnTo>
                    <a:pt x="695" y="202"/>
                  </a:lnTo>
                  <a:lnTo>
                    <a:pt x="695" y="200"/>
                  </a:lnTo>
                  <a:lnTo>
                    <a:pt x="697" y="200"/>
                  </a:lnTo>
                  <a:lnTo>
                    <a:pt x="697" y="202"/>
                  </a:lnTo>
                  <a:lnTo>
                    <a:pt x="695" y="200"/>
                  </a:lnTo>
                  <a:lnTo>
                    <a:pt x="695" y="198"/>
                  </a:lnTo>
                  <a:lnTo>
                    <a:pt x="691" y="196"/>
                  </a:lnTo>
                  <a:lnTo>
                    <a:pt x="691" y="194"/>
                  </a:lnTo>
                  <a:lnTo>
                    <a:pt x="691" y="192"/>
                  </a:lnTo>
                  <a:lnTo>
                    <a:pt x="689" y="190"/>
                  </a:lnTo>
                  <a:lnTo>
                    <a:pt x="689" y="188"/>
                  </a:lnTo>
                  <a:lnTo>
                    <a:pt x="691" y="188"/>
                  </a:lnTo>
                  <a:lnTo>
                    <a:pt x="691" y="186"/>
                  </a:lnTo>
                  <a:lnTo>
                    <a:pt x="689" y="188"/>
                  </a:lnTo>
                  <a:lnTo>
                    <a:pt x="687" y="186"/>
                  </a:lnTo>
                  <a:lnTo>
                    <a:pt x="689" y="186"/>
                  </a:lnTo>
                  <a:lnTo>
                    <a:pt x="689" y="184"/>
                  </a:lnTo>
                  <a:lnTo>
                    <a:pt x="691" y="184"/>
                  </a:lnTo>
                  <a:lnTo>
                    <a:pt x="689" y="184"/>
                  </a:lnTo>
                  <a:lnTo>
                    <a:pt x="687" y="184"/>
                  </a:lnTo>
                  <a:lnTo>
                    <a:pt x="687" y="186"/>
                  </a:lnTo>
                  <a:lnTo>
                    <a:pt x="685" y="186"/>
                  </a:lnTo>
                  <a:lnTo>
                    <a:pt x="685" y="184"/>
                  </a:lnTo>
                  <a:lnTo>
                    <a:pt x="685" y="182"/>
                  </a:lnTo>
                  <a:lnTo>
                    <a:pt x="685" y="180"/>
                  </a:lnTo>
                  <a:lnTo>
                    <a:pt x="685" y="182"/>
                  </a:lnTo>
                  <a:lnTo>
                    <a:pt x="683" y="180"/>
                  </a:lnTo>
                  <a:lnTo>
                    <a:pt x="683" y="178"/>
                  </a:lnTo>
                  <a:lnTo>
                    <a:pt x="681" y="180"/>
                  </a:lnTo>
                  <a:lnTo>
                    <a:pt x="681" y="178"/>
                  </a:lnTo>
                  <a:lnTo>
                    <a:pt x="679" y="178"/>
                  </a:lnTo>
                  <a:lnTo>
                    <a:pt x="679" y="177"/>
                  </a:lnTo>
                  <a:lnTo>
                    <a:pt x="677" y="177"/>
                  </a:lnTo>
                  <a:lnTo>
                    <a:pt x="677" y="175"/>
                  </a:lnTo>
                  <a:lnTo>
                    <a:pt x="677" y="177"/>
                  </a:lnTo>
                  <a:lnTo>
                    <a:pt x="675" y="177"/>
                  </a:lnTo>
                  <a:lnTo>
                    <a:pt x="675" y="175"/>
                  </a:lnTo>
                  <a:lnTo>
                    <a:pt x="674" y="175"/>
                  </a:lnTo>
                  <a:lnTo>
                    <a:pt x="672" y="175"/>
                  </a:lnTo>
                  <a:lnTo>
                    <a:pt x="674" y="173"/>
                  </a:lnTo>
                  <a:lnTo>
                    <a:pt x="672" y="173"/>
                  </a:lnTo>
                  <a:lnTo>
                    <a:pt x="672" y="175"/>
                  </a:lnTo>
                  <a:lnTo>
                    <a:pt x="672" y="173"/>
                  </a:lnTo>
                  <a:lnTo>
                    <a:pt x="670" y="173"/>
                  </a:lnTo>
                  <a:lnTo>
                    <a:pt x="668" y="173"/>
                  </a:lnTo>
                  <a:lnTo>
                    <a:pt x="668" y="171"/>
                  </a:lnTo>
                  <a:lnTo>
                    <a:pt x="666" y="173"/>
                  </a:lnTo>
                  <a:lnTo>
                    <a:pt x="664" y="171"/>
                  </a:lnTo>
                  <a:lnTo>
                    <a:pt x="664" y="173"/>
                  </a:lnTo>
                  <a:lnTo>
                    <a:pt x="664" y="171"/>
                  </a:lnTo>
                  <a:lnTo>
                    <a:pt x="662" y="171"/>
                  </a:lnTo>
                  <a:lnTo>
                    <a:pt x="660" y="171"/>
                  </a:lnTo>
                  <a:lnTo>
                    <a:pt x="660" y="169"/>
                  </a:lnTo>
                  <a:lnTo>
                    <a:pt x="658" y="169"/>
                  </a:lnTo>
                  <a:lnTo>
                    <a:pt x="656" y="169"/>
                  </a:lnTo>
                  <a:lnTo>
                    <a:pt x="654" y="169"/>
                  </a:lnTo>
                  <a:lnTo>
                    <a:pt x="654" y="167"/>
                  </a:lnTo>
                  <a:lnTo>
                    <a:pt x="652" y="167"/>
                  </a:lnTo>
                  <a:lnTo>
                    <a:pt x="652" y="165"/>
                  </a:lnTo>
                  <a:lnTo>
                    <a:pt x="651" y="165"/>
                  </a:lnTo>
                  <a:lnTo>
                    <a:pt x="649" y="165"/>
                  </a:lnTo>
                  <a:lnTo>
                    <a:pt x="647" y="165"/>
                  </a:lnTo>
                  <a:lnTo>
                    <a:pt x="645" y="165"/>
                  </a:lnTo>
                  <a:lnTo>
                    <a:pt x="643" y="165"/>
                  </a:lnTo>
                  <a:lnTo>
                    <a:pt x="641" y="165"/>
                  </a:lnTo>
                  <a:lnTo>
                    <a:pt x="639" y="165"/>
                  </a:lnTo>
                  <a:lnTo>
                    <a:pt x="635" y="163"/>
                  </a:lnTo>
                  <a:lnTo>
                    <a:pt x="635" y="161"/>
                  </a:lnTo>
                  <a:lnTo>
                    <a:pt x="633" y="161"/>
                  </a:lnTo>
                  <a:lnTo>
                    <a:pt x="631" y="161"/>
                  </a:lnTo>
                  <a:lnTo>
                    <a:pt x="631" y="159"/>
                  </a:lnTo>
                  <a:lnTo>
                    <a:pt x="631" y="157"/>
                  </a:lnTo>
                  <a:lnTo>
                    <a:pt x="633" y="157"/>
                  </a:lnTo>
                  <a:lnTo>
                    <a:pt x="635" y="157"/>
                  </a:lnTo>
                  <a:lnTo>
                    <a:pt x="633" y="157"/>
                  </a:lnTo>
                  <a:lnTo>
                    <a:pt x="631" y="157"/>
                  </a:lnTo>
                  <a:lnTo>
                    <a:pt x="631" y="155"/>
                  </a:lnTo>
                  <a:lnTo>
                    <a:pt x="631" y="157"/>
                  </a:lnTo>
                  <a:lnTo>
                    <a:pt x="629" y="157"/>
                  </a:lnTo>
                  <a:lnTo>
                    <a:pt x="627" y="157"/>
                  </a:lnTo>
                  <a:lnTo>
                    <a:pt x="627" y="155"/>
                  </a:lnTo>
                  <a:lnTo>
                    <a:pt x="626" y="155"/>
                  </a:lnTo>
                  <a:lnTo>
                    <a:pt x="626" y="157"/>
                  </a:lnTo>
                  <a:lnTo>
                    <a:pt x="624" y="157"/>
                  </a:lnTo>
                  <a:lnTo>
                    <a:pt x="624" y="155"/>
                  </a:lnTo>
                  <a:lnTo>
                    <a:pt x="622" y="155"/>
                  </a:lnTo>
                  <a:lnTo>
                    <a:pt x="624" y="155"/>
                  </a:lnTo>
                  <a:lnTo>
                    <a:pt x="624" y="154"/>
                  </a:lnTo>
                  <a:lnTo>
                    <a:pt x="622" y="154"/>
                  </a:lnTo>
                  <a:lnTo>
                    <a:pt x="622" y="155"/>
                  </a:lnTo>
                  <a:lnTo>
                    <a:pt x="622" y="154"/>
                  </a:lnTo>
                  <a:lnTo>
                    <a:pt x="622" y="155"/>
                  </a:lnTo>
                  <a:lnTo>
                    <a:pt x="620" y="155"/>
                  </a:lnTo>
                  <a:lnTo>
                    <a:pt x="620" y="154"/>
                  </a:lnTo>
                  <a:lnTo>
                    <a:pt x="618" y="152"/>
                  </a:lnTo>
                  <a:lnTo>
                    <a:pt x="618" y="154"/>
                  </a:lnTo>
                  <a:lnTo>
                    <a:pt x="618" y="152"/>
                  </a:lnTo>
                  <a:lnTo>
                    <a:pt x="616" y="152"/>
                  </a:lnTo>
                  <a:lnTo>
                    <a:pt x="614" y="150"/>
                  </a:lnTo>
                  <a:lnTo>
                    <a:pt x="616" y="150"/>
                  </a:lnTo>
                  <a:lnTo>
                    <a:pt x="616" y="148"/>
                  </a:lnTo>
                  <a:lnTo>
                    <a:pt x="616" y="146"/>
                  </a:lnTo>
                  <a:lnTo>
                    <a:pt x="616" y="144"/>
                  </a:lnTo>
                  <a:lnTo>
                    <a:pt x="618" y="144"/>
                  </a:lnTo>
                  <a:lnTo>
                    <a:pt x="620" y="144"/>
                  </a:lnTo>
                  <a:lnTo>
                    <a:pt x="618" y="144"/>
                  </a:lnTo>
                  <a:lnTo>
                    <a:pt x="618" y="142"/>
                  </a:lnTo>
                  <a:lnTo>
                    <a:pt x="618" y="140"/>
                  </a:lnTo>
                  <a:lnTo>
                    <a:pt x="618" y="142"/>
                  </a:lnTo>
                  <a:lnTo>
                    <a:pt x="616" y="142"/>
                  </a:lnTo>
                  <a:lnTo>
                    <a:pt x="616" y="144"/>
                  </a:lnTo>
                  <a:lnTo>
                    <a:pt x="616" y="148"/>
                  </a:lnTo>
                  <a:lnTo>
                    <a:pt x="614" y="148"/>
                  </a:lnTo>
                  <a:lnTo>
                    <a:pt x="614" y="150"/>
                  </a:lnTo>
                  <a:lnTo>
                    <a:pt x="614" y="148"/>
                  </a:lnTo>
                  <a:lnTo>
                    <a:pt x="612" y="148"/>
                  </a:lnTo>
                  <a:lnTo>
                    <a:pt x="612" y="150"/>
                  </a:lnTo>
                  <a:lnTo>
                    <a:pt x="614" y="150"/>
                  </a:lnTo>
                  <a:lnTo>
                    <a:pt x="614" y="152"/>
                  </a:lnTo>
                  <a:lnTo>
                    <a:pt x="612" y="152"/>
                  </a:lnTo>
                  <a:lnTo>
                    <a:pt x="610" y="154"/>
                  </a:lnTo>
                  <a:lnTo>
                    <a:pt x="610" y="155"/>
                  </a:lnTo>
                  <a:lnTo>
                    <a:pt x="612" y="155"/>
                  </a:lnTo>
                  <a:lnTo>
                    <a:pt x="610" y="155"/>
                  </a:lnTo>
                  <a:lnTo>
                    <a:pt x="610" y="157"/>
                  </a:lnTo>
                  <a:lnTo>
                    <a:pt x="608" y="159"/>
                  </a:lnTo>
                  <a:lnTo>
                    <a:pt x="606" y="159"/>
                  </a:lnTo>
                  <a:lnTo>
                    <a:pt x="604" y="159"/>
                  </a:lnTo>
                  <a:lnTo>
                    <a:pt x="603" y="159"/>
                  </a:lnTo>
                  <a:lnTo>
                    <a:pt x="603" y="157"/>
                  </a:lnTo>
                  <a:lnTo>
                    <a:pt x="601" y="157"/>
                  </a:lnTo>
                  <a:lnTo>
                    <a:pt x="603" y="157"/>
                  </a:lnTo>
                  <a:lnTo>
                    <a:pt x="601" y="155"/>
                  </a:lnTo>
                  <a:lnTo>
                    <a:pt x="601" y="154"/>
                  </a:lnTo>
                  <a:lnTo>
                    <a:pt x="601" y="152"/>
                  </a:lnTo>
                  <a:lnTo>
                    <a:pt x="603" y="152"/>
                  </a:lnTo>
                  <a:lnTo>
                    <a:pt x="604" y="152"/>
                  </a:lnTo>
                  <a:lnTo>
                    <a:pt x="603" y="150"/>
                  </a:lnTo>
                  <a:lnTo>
                    <a:pt x="603" y="148"/>
                  </a:lnTo>
                  <a:lnTo>
                    <a:pt x="603" y="146"/>
                  </a:lnTo>
                  <a:lnTo>
                    <a:pt x="601" y="146"/>
                  </a:lnTo>
                  <a:lnTo>
                    <a:pt x="601" y="148"/>
                  </a:lnTo>
                  <a:lnTo>
                    <a:pt x="599" y="148"/>
                  </a:lnTo>
                  <a:lnTo>
                    <a:pt x="599" y="146"/>
                  </a:lnTo>
                  <a:lnTo>
                    <a:pt x="599" y="144"/>
                  </a:lnTo>
                  <a:lnTo>
                    <a:pt x="597" y="144"/>
                  </a:lnTo>
                  <a:lnTo>
                    <a:pt x="597" y="142"/>
                  </a:lnTo>
                  <a:lnTo>
                    <a:pt x="595" y="142"/>
                  </a:lnTo>
                  <a:lnTo>
                    <a:pt x="593" y="140"/>
                  </a:lnTo>
                  <a:lnTo>
                    <a:pt x="591" y="140"/>
                  </a:lnTo>
                  <a:lnTo>
                    <a:pt x="591" y="142"/>
                  </a:lnTo>
                  <a:lnTo>
                    <a:pt x="589" y="142"/>
                  </a:lnTo>
                  <a:lnTo>
                    <a:pt x="589" y="140"/>
                  </a:lnTo>
                  <a:lnTo>
                    <a:pt x="589" y="138"/>
                  </a:lnTo>
                  <a:lnTo>
                    <a:pt x="587" y="138"/>
                  </a:lnTo>
                  <a:lnTo>
                    <a:pt x="589" y="138"/>
                  </a:lnTo>
                  <a:lnTo>
                    <a:pt x="591" y="138"/>
                  </a:lnTo>
                  <a:lnTo>
                    <a:pt x="591" y="136"/>
                  </a:lnTo>
                  <a:lnTo>
                    <a:pt x="593" y="136"/>
                  </a:lnTo>
                  <a:lnTo>
                    <a:pt x="595" y="136"/>
                  </a:lnTo>
                  <a:lnTo>
                    <a:pt x="595" y="138"/>
                  </a:lnTo>
                  <a:lnTo>
                    <a:pt x="597" y="138"/>
                  </a:lnTo>
                  <a:lnTo>
                    <a:pt x="597" y="136"/>
                  </a:lnTo>
                  <a:lnTo>
                    <a:pt x="597" y="138"/>
                  </a:lnTo>
                  <a:lnTo>
                    <a:pt x="599" y="138"/>
                  </a:lnTo>
                  <a:lnTo>
                    <a:pt x="601" y="138"/>
                  </a:lnTo>
                  <a:lnTo>
                    <a:pt x="603" y="138"/>
                  </a:lnTo>
                  <a:lnTo>
                    <a:pt x="603" y="136"/>
                  </a:lnTo>
                  <a:lnTo>
                    <a:pt x="604" y="134"/>
                  </a:lnTo>
                  <a:lnTo>
                    <a:pt x="606" y="132"/>
                  </a:lnTo>
                  <a:lnTo>
                    <a:pt x="608" y="132"/>
                  </a:lnTo>
                  <a:lnTo>
                    <a:pt x="610" y="132"/>
                  </a:lnTo>
                  <a:lnTo>
                    <a:pt x="610" y="134"/>
                  </a:lnTo>
                  <a:lnTo>
                    <a:pt x="610" y="136"/>
                  </a:lnTo>
                  <a:lnTo>
                    <a:pt x="610" y="134"/>
                  </a:lnTo>
                  <a:lnTo>
                    <a:pt x="612" y="134"/>
                  </a:lnTo>
                  <a:lnTo>
                    <a:pt x="612" y="136"/>
                  </a:lnTo>
                  <a:lnTo>
                    <a:pt x="612" y="134"/>
                  </a:lnTo>
                  <a:lnTo>
                    <a:pt x="612" y="136"/>
                  </a:lnTo>
                  <a:lnTo>
                    <a:pt x="614" y="134"/>
                  </a:lnTo>
                  <a:lnTo>
                    <a:pt x="616" y="134"/>
                  </a:lnTo>
                  <a:lnTo>
                    <a:pt x="616" y="136"/>
                  </a:lnTo>
                  <a:lnTo>
                    <a:pt x="616" y="138"/>
                  </a:lnTo>
                  <a:lnTo>
                    <a:pt x="616" y="136"/>
                  </a:lnTo>
                  <a:lnTo>
                    <a:pt x="616" y="134"/>
                  </a:lnTo>
                  <a:lnTo>
                    <a:pt x="618" y="136"/>
                  </a:lnTo>
                  <a:lnTo>
                    <a:pt x="618" y="134"/>
                  </a:lnTo>
                  <a:lnTo>
                    <a:pt x="616" y="134"/>
                  </a:lnTo>
                  <a:lnTo>
                    <a:pt x="616" y="132"/>
                  </a:lnTo>
                  <a:lnTo>
                    <a:pt x="618" y="132"/>
                  </a:lnTo>
                  <a:lnTo>
                    <a:pt x="620" y="134"/>
                  </a:lnTo>
                  <a:lnTo>
                    <a:pt x="620" y="132"/>
                  </a:lnTo>
                  <a:lnTo>
                    <a:pt x="618" y="132"/>
                  </a:lnTo>
                  <a:lnTo>
                    <a:pt x="620" y="132"/>
                  </a:lnTo>
                  <a:lnTo>
                    <a:pt x="618" y="132"/>
                  </a:lnTo>
                  <a:lnTo>
                    <a:pt x="620" y="130"/>
                  </a:lnTo>
                  <a:lnTo>
                    <a:pt x="618" y="130"/>
                  </a:lnTo>
                  <a:lnTo>
                    <a:pt x="620" y="130"/>
                  </a:lnTo>
                  <a:lnTo>
                    <a:pt x="620" y="129"/>
                  </a:lnTo>
                  <a:lnTo>
                    <a:pt x="620" y="130"/>
                  </a:lnTo>
                  <a:lnTo>
                    <a:pt x="618" y="130"/>
                  </a:lnTo>
                  <a:lnTo>
                    <a:pt x="618" y="129"/>
                  </a:lnTo>
                  <a:lnTo>
                    <a:pt x="620" y="129"/>
                  </a:lnTo>
                  <a:lnTo>
                    <a:pt x="620" y="127"/>
                  </a:lnTo>
                  <a:lnTo>
                    <a:pt x="618" y="129"/>
                  </a:lnTo>
                  <a:lnTo>
                    <a:pt x="618" y="127"/>
                  </a:lnTo>
                  <a:lnTo>
                    <a:pt x="618" y="129"/>
                  </a:lnTo>
                  <a:lnTo>
                    <a:pt x="616" y="129"/>
                  </a:lnTo>
                  <a:lnTo>
                    <a:pt x="614" y="130"/>
                  </a:lnTo>
                  <a:lnTo>
                    <a:pt x="614" y="129"/>
                  </a:lnTo>
                  <a:lnTo>
                    <a:pt x="614" y="130"/>
                  </a:lnTo>
                  <a:lnTo>
                    <a:pt x="614" y="129"/>
                  </a:lnTo>
                  <a:lnTo>
                    <a:pt x="614" y="130"/>
                  </a:lnTo>
                  <a:lnTo>
                    <a:pt x="612" y="129"/>
                  </a:lnTo>
                  <a:lnTo>
                    <a:pt x="612" y="130"/>
                  </a:lnTo>
                  <a:lnTo>
                    <a:pt x="610" y="129"/>
                  </a:lnTo>
                  <a:lnTo>
                    <a:pt x="608" y="129"/>
                  </a:lnTo>
                  <a:lnTo>
                    <a:pt x="606" y="129"/>
                  </a:lnTo>
                  <a:lnTo>
                    <a:pt x="606" y="130"/>
                  </a:lnTo>
                  <a:lnTo>
                    <a:pt x="604" y="130"/>
                  </a:lnTo>
                  <a:lnTo>
                    <a:pt x="603" y="130"/>
                  </a:lnTo>
                  <a:lnTo>
                    <a:pt x="601" y="130"/>
                  </a:lnTo>
                  <a:lnTo>
                    <a:pt x="599" y="130"/>
                  </a:lnTo>
                  <a:lnTo>
                    <a:pt x="599" y="129"/>
                  </a:lnTo>
                  <a:lnTo>
                    <a:pt x="597" y="129"/>
                  </a:lnTo>
                  <a:lnTo>
                    <a:pt x="595" y="130"/>
                  </a:lnTo>
                  <a:lnTo>
                    <a:pt x="593" y="130"/>
                  </a:lnTo>
                  <a:lnTo>
                    <a:pt x="593" y="129"/>
                  </a:lnTo>
                  <a:lnTo>
                    <a:pt x="589" y="127"/>
                  </a:lnTo>
                  <a:lnTo>
                    <a:pt x="591" y="127"/>
                  </a:lnTo>
                  <a:lnTo>
                    <a:pt x="589" y="127"/>
                  </a:lnTo>
                  <a:lnTo>
                    <a:pt x="589" y="125"/>
                  </a:lnTo>
                  <a:lnTo>
                    <a:pt x="587" y="125"/>
                  </a:lnTo>
                  <a:lnTo>
                    <a:pt x="587" y="123"/>
                  </a:lnTo>
                  <a:lnTo>
                    <a:pt x="589" y="123"/>
                  </a:lnTo>
                  <a:lnTo>
                    <a:pt x="589" y="121"/>
                  </a:lnTo>
                  <a:lnTo>
                    <a:pt x="587" y="121"/>
                  </a:lnTo>
                  <a:lnTo>
                    <a:pt x="587" y="119"/>
                  </a:lnTo>
                  <a:lnTo>
                    <a:pt x="589" y="119"/>
                  </a:lnTo>
                  <a:lnTo>
                    <a:pt x="587" y="119"/>
                  </a:lnTo>
                  <a:lnTo>
                    <a:pt x="585" y="119"/>
                  </a:lnTo>
                  <a:lnTo>
                    <a:pt x="585" y="117"/>
                  </a:lnTo>
                  <a:lnTo>
                    <a:pt x="585" y="119"/>
                  </a:lnTo>
                  <a:lnTo>
                    <a:pt x="583" y="119"/>
                  </a:lnTo>
                  <a:lnTo>
                    <a:pt x="581" y="117"/>
                  </a:lnTo>
                  <a:lnTo>
                    <a:pt x="579" y="117"/>
                  </a:lnTo>
                  <a:lnTo>
                    <a:pt x="578" y="117"/>
                  </a:lnTo>
                  <a:lnTo>
                    <a:pt x="578" y="115"/>
                  </a:lnTo>
                  <a:lnTo>
                    <a:pt x="578" y="117"/>
                  </a:lnTo>
                  <a:lnTo>
                    <a:pt x="576" y="119"/>
                  </a:lnTo>
                  <a:lnTo>
                    <a:pt x="576" y="117"/>
                  </a:lnTo>
                  <a:lnTo>
                    <a:pt x="574" y="117"/>
                  </a:lnTo>
                  <a:lnTo>
                    <a:pt x="572" y="117"/>
                  </a:lnTo>
                  <a:lnTo>
                    <a:pt x="574" y="115"/>
                  </a:lnTo>
                  <a:lnTo>
                    <a:pt x="574" y="113"/>
                  </a:lnTo>
                  <a:lnTo>
                    <a:pt x="576" y="113"/>
                  </a:lnTo>
                  <a:lnTo>
                    <a:pt x="576" y="111"/>
                  </a:lnTo>
                  <a:lnTo>
                    <a:pt x="578" y="111"/>
                  </a:lnTo>
                  <a:lnTo>
                    <a:pt x="578" y="109"/>
                  </a:lnTo>
                  <a:lnTo>
                    <a:pt x="578" y="107"/>
                  </a:lnTo>
                  <a:lnTo>
                    <a:pt x="576" y="107"/>
                  </a:lnTo>
                  <a:lnTo>
                    <a:pt x="578" y="107"/>
                  </a:lnTo>
                  <a:lnTo>
                    <a:pt x="579" y="107"/>
                  </a:lnTo>
                  <a:lnTo>
                    <a:pt x="579" y="106"/>
                  </a:lnTo>
                  <a:lnTo>
                    <a:pt x="581" y="106"/>
                  </a:lnTo>
                  <a:lnTo>
                    <a:pt x="581" y="107"/>
                  </a:lnTo>
                  <a:lnTo>
                    <a:pt x="581" y="106"/>
                  </a:lnTo>
                  <a:lnTo>
                    <a:pt x="585" y="106"/>
                  </a:lnTo>
                  <a:lnTo>
                    <a:pt x="587" y="106"/>
                  </a:lnTo>
                  <a:lnTo>
                    <a:pt x="587" y="104"/>
                  </a:lnTo>
                  <a:lnTo>
                    <a:pt x="589" y="104"/>
                  </a:lnTo>
                  <a:lnTo>
                    <a:pt x="589" y="102"/>
                  </a:lnTo>
                  <a:lnTo>
                    <a:pt x="591" y="102"/>
                  </a:lnTo>
                  <a:lnTo>
                    <a:pt x="591" y="100"/>
                  </a:lnTo>
                  <a:lnTo>
                    <a:pt x="593" y="100"/>
                  </a:lnTo>
                  <a:lnTo>
                    <a:pt x="595" y="100"/>
                  </a:lnTo>
                  <a:close/>
                  <a:moveTo>
                    <a:pt x="151" y="100"/>
                  </a:moveTo>
                  <a:lnTo>
                    <a:pt x="153" y="102"/>
                  </a:lnTo>
                  <a:lnTo>
                    <a:pt x="151" y="102"/>
                  </a:lnTo>
                  <a:lnTo>
                    <a:pt x="151" y="104"/>
                  </a:lnTo>
                  <a:lnTo>
                    <a:pt x="149" y="104"/>
                  </a:lnTo>
                  <a:lnTo>
                    <a:pt x="149" y="106"/>
                  </a:lnTo>
                  <a:lnTo>
                    <a:pt x="149" y="104"/>
                  </a:lnTo>
                  <a:lnTo>
                    <a:pt x="147" y="102"/>
                  </a:lnTo>
                  <a:lnTo>
                    <a:pt x="147" y="100"/>
                  </a:lnTo>
                  <a:lnTo>
                    <a:pt x="149" y="100"/>
                  </a:lnTo>
                  <a:lnTo>
                    <a:pt x="149" y="102"/>
                  </a:lnTo>
                  <a:lnTo>
                    <a:pt x="149" y="100"/>
                  </a:lnTo>
                  <a:lnTo>
                    <a:pt x="151" y="100"/>
                  </a:lnTo>
                  <a:close/>
                  <a:moveTo>
                    <a:pt x="430" y="100"/>
                  </a:moveTo>
                  <a:lnTo>
                    <a:pt x="428" y="100"/>
                  </a:lnTo>
                  <a:lnTo>
                    <a:pt x="430" y="100"/>
                  </a:lnTo>
                  <a:close/>
                  <a:moveTo>
                    <a:pt x="520" y="100"/>
                  </a:moveTo>
                  <a:lnTo>
                    <a:pt x="520" y="102"/>
                  </a:lnTo>
                  <a:lnTo>
                    <a:pt x="518" y="104"/>
                  </a:lnTo>
                  <a:lnTo>
                    <a:pt x="520" y="104"/>
                  </a:lnTo>
                  <a:lnTo>
                    <a:pt x="520" y="106"/>
                  </a:lnTo>
                  <a:lnTo>
                    <a:pt x="522" y="106"/>
                  </a:lnTo>
                  <a:lnTo>
                    <a:pt x="524" y="106"/>
                  </a:lnTo>
                  <a:lnTo>
                    <a:pt x="524" y="107"/>
                  </a:lnTo>
                  <a:lnTo>
                    <a:pt x="522" y="107"/>
                  </a:lnTo>
                  <a:lnTo>
                    <a:pt x="520" y="107"/>
                  </a:lnTo>
                  <a:lnTo>
                    <a:pt x="520" y="106"/>
                  </a:lnTo>
                  <a:lnTo>
                    <a:pt x="518" y="106"/>
                  </a:lnTo>
                  <a:lnTo>
                    <a:pt x="518" y="107"/>
                  </a:lnTo>
                  <a:lnTo>
                    <a:pt x="516" y="107"/>
                  </a:lnTo>
                  <a:lnTo>
                    <a:pt x="516" y="106"/>
                  </a:lnTo>
                  <a:lnTo>
                    <a:pt x="516" y="104"/>
                  </a:lnTo>
                  <a:lnTo>
                    <a:pt x="514" y="104"/>
                  </a:lnTo>
                  <a:lnTo>
                    <a:pt x="514" y="102"/>
                  </a:lnTo>
                  <a:lnTo>
                    <a:pt x="514" y="100"/>
                  </a:lnTo>
                  <a:lnTo>
                    <a:pt x="516" y="100"/>
                  </a:lnTo>
                  <a:lnTo>
                    <a:pt x="518" y="100"/>
                  </a:lnTo>
                  <a:lnTo>
                    <a:pt x="520" y="100"/>
                  </a:lnTo>
                  <a:close/>
                  <a:moveTo>
                    <a:pt x="151" y="100"/>
                  </a:moveTo>
                  <a:lnTo>
                    <a:pt x="149" y="100"/>
                  </a:lnTo>
                  <a:lnTo>
                    <a:pt x="149" y="98"/>
                  </a:lnTo>
                  <a:lnTo>
                    <a:pt x="151" y="98"/>
                  </a:lnTo>
                  <a:lnTo>
                    <a:pt x="151" y="100"/>
                  </a:lnTo>
                  <a:close/>
                  <a:moveTo>
                    <a:pt x="432" y="100"/>
                  </a:moveTo>
                  <a:lnTo>
                    <a:pt x="430" y="100"/>
                  </a:lnTo>
                  <a:lnTo>
                    <a:pt x="430" y="98"/>
                  </a:lnTo>
                  <a:lnTo>
                    <a:pt x="432" y="98"/>
                  </a:lnTo>
                  <a:lnTo>
                    <a:pt x="432" y="100"/>
                  </a:lnTo>
                  <a:close/>
                  <a:moveTo>
                    <a:pt x="512" y="98"/>
                  </a:moveTo>
                  <a:lnTo>
                    <a:pt x="514" y="98"/>
                  </a:lnTo>
                  <a:lnTo>
                    <a:pt x="514" y="100"/>
                  </a:lnTo>
                  <a:lnTo>
                    <a:pt x="512" y="100"/>
                  </a:lnTo>
                  <a:lnTo>
                    <a:pt x="514" y="100"/>
                  </a:lnTo>
                  <a:lnTo>
                    <a:pt x="514" y="102"/>
                  </a:lnTo>
                  <a:lnTo>
                    <a:pt x="512" y="102"/>
                  </a:lnTo>
                  <a:lnTo>
                    <a:pt x="510" y="102"/>
                  </a:lnTo>
                  <a:lnTo>
                    <a:pt x="510" y="100"/>
                  </a:lnTo>
                  <a:lnTo>
                    <a:pt x="510" y="98"/>
                  </a:lnTo>
                  <a:lnTo>
                    <a:pt x="512" y="98"/>
                  </a:lnTo>
                  <a:close/>
                  <a:moveTo>
                    <a:pt x="55" y="102"/>
                  </a:moveTo>
                  <a:lnTo>
                    <a:pt x="55" y="104"/>
                  </a:lnTo>
                  <a:lnTo>
                    <a:pt x="55" y="102"/>
                  </a:lnTo>
                  <a:lnTo>
                    <a:pt x="55" y="104"/>
                  </a:lnTo>
                  <a:lnTo>
                    <a:pt x="53" y="104"/>
                  </a:lnTo>
                  <a:lnTo>
                    <a:pt x="53" y="102"/>
                  </a:lnTo>
                  <a:lnTo>
                    <a:pt x="51" y="102"/>
                  </a:lnTo>
                  <a:lnTo>
                    <a:pt x="53" y="102"/>
                  </a:lnTo>
                  <a:lnTo>
                    <a:pt x="53" y="100"/>
                  </a:lnTo>
                  <a:lnTo>
                    <a:pt x="55" y="100"/>
                  </a:lnTo>
                  <a:lnTo>
                    <a:pt x="55" y="98"/>
                  </a:lnTo>
                  <a:lnTo>
                    <a:pt x="53" y="98"/>
                  </a:lnTo>
                  <a:lnTo>
                    <a:pt x="55" y="98"/>
                  </a:lnTo>
                  <a:lnTo>
                    <a:pt x="55" y="100"/>
                  </a:lnTo>
                  <a:lnTo>
                    <a:pt x="55" y="102"/>
                  </a:lnTo>
                  <a:close/>
                  <a:moveTo>
                    <a:pt x="140" y="100"/>
                  </a:moveTo>
                  <a:lnTo>
                    <a:pt x="138" y="100"/>
                  </a:lnTo>
                  <a:lnTo>
                    <a:pt x="136" y="100"/>
                  </a:lnTo>
                  <a:lnTo>
                    <a:pt x="134" y="100"/>
                  </a:lnTo>
                  <a:lnTo>
                    <a:pt x="134" y="98"/>
                  </a:lnTo>
                  <a:lnTo>
                    <a:pt x="136" y="98"/>
                  </a:lnTo>
                  <a:lnTo>
                    <a:pt x="138" y="98"/>
                  </a:lnTo>
                  <a:lnTo>
                    <a:pt x="140" y="98"/>
                  </a:lnTo>
                  <a:lnTo>
                    <a:pt x="140" y="100"/>
                  </a:lnTo>
                  <a:close/>
                  <a:moveTo>
                    <a:pt x="432" y="98"/>
                  </a:moveTo>
                  <a:lnTo>
                    <a:pt x="434" y="98"/>
                  </a:lnTo>
                  <a:lnTo>
                    <a:pt x="432" y="98"/>
                  </a:lnTo>
                  <a:close/>
                  <a:moveTo>
                    <a:pt x="435" y="98"/>
                  </a:moveTo>
                  <a:lnTo>
                    <a:pt x="435" y="100"/>
                  </a:lnTo>
                  <a:lnTo>
                    <a:pt x="435" y="98"/>
                  </a:lnTo>
                  <a:lnTo>
                    <a:pt x="434" y="98"/>
                  </a:lnTo>
                  <a:lnTo>
                    <a:pt x="435" y="98"/>
                  </a:lnTo>
                  <a:close/>
                  <a:moveTo>
                    <a:pt x="424" y="98"/>
                  </a:moveTo>
                  <a:lnTo>
                    <a:pt x="422" y="98"/>
                  </a:lnTo>
                  <a:lnTo>
                    <a:pt x="422" y="96"/>
                  </a:lnTo>
                  <a:lnTo>
                    <a:pt x="424" y="96"/>
                  </a:lnTo>
                  <a:lnTo>
                    <a:pt x="424" y="98"/>
                  </a:lnTo>
                  <a:close/>
                  <a:moveTo>
                    <a:pt x="570" y="94"/>
                  </a:moveTo>
                  <a:lnTo>
                    <a:pt x="572" y="94"/>
                  </a:lnTo>
                  <a:lnTo>
                    <a:pt x="572" y="96"/>
                  </a:lnTo>
                  <a:lnTo>
                    <a:pt x="572" y="94"/>
                  </a:lnTo>
                  <a:lnTo>
                    <a:pt x="574" y="94"/>
                  </a:lnTo>
                  <a:lnTo>
                    <a:pt x="574" y="96"/>
                  </a:lnTo>
                  <a:lnTo>
                    <a:pt x="576" y="96"/>
                  </a:lnTo>
                  <a:lnTo>
                    <a:pt x="578" y="96"/>
                  </a:lnTo>
                  <a:lnTo>
                    <a:pt x="578" y="98"/>
                  </a:lnTo>
                  <a:lnTo>
                    <a:pt x="578" y="100"/>
                  </a:lnTo>
                  <a:lnTo>
                    <a:pt x="576" y="100"/>
                  </a:lnTo>
                  <a:lnTo>
                    <a:pt x="574" y="100"/>
                  </a:lnTo>
                  <a:lnTo>
                    <a:pt x="572" y="100"/>
                  </a:lnTo>
                  <a:lnTo>
                    <a:pt x="572" y="98"/>
                  </a:lnTo>
                  <a:lnTo>
                    <a:pt x="570" y="98"/>
                  </a:lnTo>
                  <a:lnTo>
                    <a:pt x="568" y="96"/>
                  </a:lnTo>
                  <a:lnTo>
                    <a:pt x="566" y="96"/>
                  </a:lnTo>
                  <a:lnTo>
                    <a:pt x="568" y="96"/>
                  </a:lnTo>
                  <a:lnTo>
                    <a:pt x="566" y="96"/>
                  </a:lnTo>
                  <a:lnTo>
                    <a:pt x="568" y="96"/>
                  </a:lnTo>
                  <a:lnTo>
                    <a:pt x="568" y="98"/>
                  </a:lnTo>
                  <a:lnTo>
                    <a:pt x="570" y="100"/>
                  </a:lnTo>
                  <a:lnTo>
                    <a:pt x="570" y="98"/>
                  </a:lnTo>
                  <a:lnTo>
                    <a:pt x="572" y="98"/>
                  </a:lnTo>
                  <a:lnTo>
                    <a:pt x="572" y="100"/>
                  </a:lnTo>
                  <a:lnTo>
                    <a:pt x="570" y="102"/>
                  </a:lnTo>
                  <a:lnTo>
                    <a:pt x="568" y="102"/>
                  </a:lnTo>
                  <a:lnTo>
                    <a:pt x="568" y="100"/>
                  </a:lnTo>
                  <a:lnTo>
                    <a:pt x="568" y="98"/>
                  </a:lnTo>
                  <a:lnTo>
                    <a:pt x="566" y="100"/>
                  </a:lnTo>
                  <a:lnTo>
                    <a:pt x="566" y="102"/>
                  </a:lnTo>
                  <a:lnTo>
                    <a:pt x="566" y="100"/>
                  </a:lnTo>
                  <a:lnTo>
                    <a:pt x="564" y="98"/>
                  </a:lnTo>
                  <a:lnTo>
                    <a:pt x="566" y="98"/>
                  </a:lnTo>
                  <a:lnTo>
                    <a:pt x="564" y="98"/>
                  </a:lnTo>
                  <a:lnTo>
                    <a:pt x="562" y="98"/>
                  </a:lnTo>
                  <a:lnTo>
                    <a:pt x="560" y="98"/>
                  </a:lnTo>
                  <a:lnTo>
                    <a:pt x="562" y="98"/>
                  </a:lnTo>
                  <a:lnTo>
                    <a:pt x="564" y="98"/>
                  </a:lnTo>
                  <a:lnTo>
                    <a:pt x="562" y="96"/>
                  </a:lnTo>
                  <a:lnTo>
                    <a:pt x="564" y="96"/>
                  </a:lnTo>
                  <a:lnTo>
                    <a:pt x="562" y="96"/>
                  </a:lnTo>
                  <a:lnTo>
                    <a:pt x="562" y="98"/>
                  </a:lnTo>
                  <a:lnTo>
                    <a:pt x="562" y="96"/>
                  </a:lnTo>
                  <a:lnTo>
                    <a:pt x="564" y="96"/>
                  </a:lnTo>
                  <a:lnTo>
                    <a:pt x="564" y="94"/>
                  </a:lnTo>
                  <a:lnTo>
                    <a:pt x="566" y="94"/>
                  </a:lnTo>
                  <a:lnTo>
                    <a:pt x="566" y="96"/>
                  </a:lnTo>
                  <a:lnTo>
                    <a:pt x="566" y="94"/>
                  </a:lnTo>
                  <a:lnTo>
                    <a:pt x="566" y="96"/>
                  </a:lnTo>
                  <a:lnTo>
                    <a:pt x="566" y="94"/>
                  </a:lnTo>
                  <a:lnTo>
                    <a:pt x="568" y="94"/>
                  </a:lnTo>
                  <a:lnTo>
                    <a:pt x="570" y="94"/>
                  </a:lnTo>
                  <a:lnTo>
                    <a:pt x="568" y="94"/>
                  </a:lnTo>
                  <a:lnTo>
                    <a:pt x="570" y="94"/>
                  </a:lnTo>
                  <a:close/>
                  <a:moveTo>
                    <a:pt x="57" y="98"/>
                  </a:moveTo>
                  <a:lnTo>
                    <a:pt x="57" y="100"/>
                  </a:lnTo>
                  <a:lnTo>
                    <a:pt x="55" y="100"/>
                  </a:lnTo>
                  <a:lnTo>
                    <a:pt x="53" y="96"/>
                  </a:lnTo>
                  <a:lnTo>
                    <a:pt x="53" y="94"/>
                  </a:lnTo>
                  <a:lnTo>
                    <a:pt x="51" y="94"/>
                  </a:lnTo>
                  <a:lnTo>
                    <a:pt x="53" y="94"/>
                  </a:lnTo>
                  <a:lnTo>
                    <a:pt x="55" y="94"/>
                  </a:lnTo>
                  <a:lnTo>
                    <a:pt x="55" y="96"/>
                  </a:lnTo>
                  <a:lnTo>
                    <a:pt x="55" y="98"/>
                  </a:lnTo>
                  <a:lnTo>
                    <a:pt x="57" y="98"/>
                  </a:lnTo>
                  <a:close/>
                  <a:moveTo>
                    <a:pt x="153" y="94"/>
                  </a:moveTo>
                  <a:lnTo>
                    <a:pt x="153" y="96"/>
                  </a:lnTo>
                  <a:lnTo>
                    <a:pt x="155" y="96"/>
                  </a:lnTo>
                  <a:lnTo>
                    <a:pt x="155" y="98"/>
                  </a:lnTo>
                  <a:lnTo>
                    <a:pt x="157" y="98"/>
                  </a:lnTo>
                  <a:lnTo>
                    <a:pt x="157" y="96"/>
                  </a:lnTo>
                  <a:lnTo>
                    <a:pt x="157" y="98"/>
                  </a:lnTo>
                  <a:lnTo>
                    <a:pt x="159" y="98"/>
                  </a:lnTo>
                  <a:lnTo>
                    <a:pt x="157" y="98"/>
                  </a:lnTo>
                  <a:lnTo>
                    <a:pt x="157" y="100"/>
                  </a:lnTo>
                  <a:lnTo>
                    <a:pt x="157" y="98"/>
                  </a:lnTo>
                  <a:lnTo>
                    <a:pt x="155" y="98"/>
                  </a:lnTo>
                  <a:lnTo>
                    <a:pt x="153" y="98"/>
                  </a:lnTo>
                  <a:lnTo>
                    <a:pt x="151" y="98"/>
                  </a:lnTo>
                  <a:lnTo>
                    <a:pt x="149" y="98"/>
                  </a:lnTo>
                  <a:lnTo>
                    <a:pt x="149" y="96"/>
                  </a:lnTo>
                  <a:lnTo>
                    <a:pt x="151" y="96"/>
                  </a:lnTo>
                  <a:lnTo>
                    <a:pt x="151" y="94"/>
                  </a:lnTo>
                  <a:lnTo>
                    <a:pt x="153" y="94"/>
                  </a:lnTo>
                  <a:close/>
                  <a:moveTo>
                    <a:pt x="549" y="98"/>
                  </a:moveTo>
                  <a:lnTo>
                    <a:pt x="549" y="96"/>
                  </a:lnTo>
                  <a:lnTo>
                    <a:pt x="547" y="96"/>
                  </a:lnTo>
                  <a:lnTo>
                    <a:pt x="547" y="94"/>
                  </a:lnTo>
                  <a:lnTo>
                    <a:pt x="545" y="94"/>
                  </a:lnTo>
                  <a:lnTo>
                    <a:pt x="549" y="96"/>
                  </a:lnTo>
                  <a:lnTo>
                    <a:pt x="551" y="96"/>
                  </a:lnTo>
                  <a:lnTo>
                    <a:pt x="551" y="98"/>
                  </a:lnTo>
                  <a:lnTo>
                    <a:pt x="549" y="98"/>
                  </a:lnTo>
                  <a:close/>
                  <a:moveTo>
                    <a:pt x="516" y="92"/>
                  </a:moveTo>
                  <a:lnTo>
                    <a:pt x="516" y="94"/>
                  </a:lnTo>
                  <a:lnTo>
                    <a:pt x="516" y="92"/>
                  </a:lnTo>
                  <a:close/>
                  <a:moveTo>
                    <a:pt x="57" y="92"/>
                  </a:moveTo>
                  <a:lnTo>
                    <a:pt x="59" y="92"/>
                  </a:lnTo>
                  <a:lnTo>
                    <a:pt x="61" y="92"/>
                  </a:lnTo>
                  <a:lnTo>
                    <a:pt x="59" y="92"/>
                  </a:lnTo>
                  <a:lnTo>
                    <a:pt x="57" y="92"/>
                  </a:lnTo>
                  <a:lnTo>
                    <a:pt x="55" y="92"/>
                  </a:lnTo>
                  <a:lnTo>
                    <a:pt x="57" y="92"/>
                  </a:lnTo>
                  <a:close/>
                  <a:moveTo>
                    <a:pt x="149" y="92"/>
                  </a:moveTo>
                  <a:lnTo>
                    <a:pt x="151" y="92"/>
                  </a:lnTo>
                  <a:lnTo>
                    <a:pt x="151" y="94"/>
                  </a:lnTo>
                  <a:lnTo>
                    <a:pt x="149" y="92"/>
                  </a:lnTo>
                  <a:close/>
                  <a:moveTo>
                    <a:pt x="151" y="90"/>
                  </a:moveTo>
                  <a:lnTo>
                    <a:pt x="153" y="92"/>
                  </a:lnTo>
                  <a:lnTo>
                    <a:pt x="155" y="94"/>
                  </a:lnTo>
                  <a:lnTo>
                    <a:pt x="153" y="94"/>
                  </a:lnTo>
                  <a:lnTo>
                    <a:pt x="153" y="92"/>
                  </a:lnTo>
                  <a:lnTo>
                    <a:pt x="151" y="92"/>
                  </a:lnTo>
                  <a:lnTo>
                    <a:pt x="151" y="90"/>
                  </a:lnTo>
                  <a:close/>
                  <a:moveTo>
                    <a:pt x="124" y="90"/>
                  </a:moveTo>
                  <a:lnTo>
                    <a:pt x="126" y="88"/>
                  </a:lnTo>
                  <a:lnTo>
                    <a:pt x="126" y="90"/>
                  </a:lnTo>
                  <a:lnTo>
                    <a:pt x="124" y="90"/>
                  </a:lnTo>
                  <a:close/>
                  <a:moveTo>
                    <a:pt x="149" y="90"/>
                  </a:moveTo>
                  <a:lnTo>
                    <a:pt x="149" y="88"/>
                  </a:lnTo>
                  <a:lnTo>
                    <a:pt x="149" y="90"/>
                  </a:lnTo>
                  <a:close/>
                  <a:moveTo>
                    <a:pt x="516" y="88"/>
                  </a:moveTo>
                  <a:lnTo>
                    <a:pt x="516" y="90"/>
                  </a:lnTo>
                  <a:lnTo>
                    <a:pt x="514" y="90"/>
                  </a:lnTo>
                  <a:lnTo>
                    <a:pt x="514" y="88"/>
                  </a:lnTo>
                  <a:lnTo>
                    <a:pt x="516" y="88"/>
                  </a:lnTo>
                  <a:close/>
                  <a:moveTo>
                    <a:pt x="136" y="84"/>
                  </a:moveTo>
                  <a:lnTo>
                    <a:pt x="134" y="84"/>
                  </a:lnTo>
                  <a:lnTo>
                    <a:pt x="136" y="82"/>
                  </a:lnTo>
                  <a:lnTo>
                    <a:pt x="136" y="84"/>
                  </a:lnTo>
                  <a:close/>
                  <a:moveTo>
                    <a:pt x="130" y="86"/>
                  </a:moveTo>
                  <a:lnTo>
                    <a:pt x="130" y="84"/>
                  </a:lnTo>
                  <a:lnTo>
                    <a:pt x="130" y="82"/>
                  </a:lnTo>
                  <a:lnTo>
                    <a:pt x="132" y="82"/>
                  </a:lnTo>
                  <a:lnTo>
                    <a:pt x="132" y="84"/>
                  </a:lnTo>
                  <a:lnTo>
                    <a:pt x="132" y="86"/>
                  </a:lnTo>
                  <a:lnTo>
                    <a:pt x="130" y="86"/>
                  </a:lnTo>
                  <a:close/>
                  <a:moveTo>
                    <a:pt x="147" y="84"/>
                  </a:moveTo>
                  <a:lnTo>
                    <a:pt x="147" y="82"/>
                  </a:lnTo>
                  <a:lnTo>
                    <a:pt x="147" y="84"/>
                  </a:lnTo>
                  <a:close/>
                  <a:moveTo>
                    <a:pt x="516" y="82"/>
                  </a:moveTo>
                  <a:lnTo>
                    <a:pt x="516" y="84"/>
                  </a:lnTo>
                  <a:lnTo>
                    <a:pt x="514" y="84"/>
                  </a:lnTo>
                  <a:lnTo>
                    <a:pt x="514" y="82"/>
                  </a:lnTo>
                  <a:lnTo>
                    <a:pt x="516" y="82"/>
                  </a:lnTo>
                  <a:close/>
                  <a:moveTo>
                    <a:pt x="128" y="82"/>
                  </a:moveTo>
                  <a:lnTo>
                    <a:pt x="128" y="81"/>
                  </a:lnTo>
                  <a:lnTo>
                    <a:pt x="128" y="82"/>
                  </a:lnTo>
                  <a:close/>
                  <a:moveTo>
                    <a:pt x="153" y="82"/>
                  </a:moveTo>
                  <a:lnTo>
                    <a:pt x="151" y="82"/>
                  </a:lnTo>
                  <a:lnTo>
                    <a:pt x="151" y="81"/>
                  </a:lnTo>
                  <a:lnTo>
                    <a:pt x="153" y="81"/>
                  </a:lnTo>
                  <a:lnTo>
                    <a:pt x="153" y="82"/>
                  </a:lnTo>
                  <a:close/>
                  <a:moveTo>
                    <a:pt x="147" y="82"/>
                  </a:moveTo>
                  <a:lnTo>
                    <a:pt x="146" y="82"/>
                  </a:lnTo>
                  <a:lnTo>
                    <a:pt x="147" y="81"/>
                  </a:lnTo>
                  <a:lnTo>
                    <a:pt x="147" y="82"/>
                  </a:lnTo>
                  <a:lnTo>
                    <a:pt x="147" y="81"/>
                  </a:lnTo>
                  <a:lnTo>
                    <a:pt x="147" y="82"/>
                  </a:lnTo>
                  <a:close/>
                  <a:moveTo>
                    <a:pt x="138" y="82"/>
                  </a:moveTo>
                  <a:lnTo>
                    <a:pt x="138" y="81"/>
                  </a:lnTo>
                  <a:lnTo>
                    <a:pt x="138" y="82"/>
                  </a:lnTo>
                  <a:close/>
                  <a:moveTo>
                    <a:pt x="514" y="82"/>
                  </a:moveTo>
                  <a:lnTo>
                    <a:pt x="514" y="81"/>
                  </a:lnTo>
                  <a:lnTo>
                    <a:pt x="514" y="82"/>
                  </a:lnTo>
                  <a:close/>
                  <a:moveTo>
                    <a:pt x="136" y="81"/>
                  </a:moveTo>
                  <a:lnTo>
                    <a:pt x="136" y="82"/>
                  </a:lnTo>
                  <a:lnTo>
                    <a:pt x="136" y="81"/>
                  </a:lnTo>
                  <a:lnTo>
                    <a:pt x="134" y="81"/>
                  </a:lnTo>
                  <a:lnTo>
                    <a:pt x="136" y="81"/>
                  </a:lnTo>
                  <a:close/>
                  <a:moveTo>
                    <a:pt x="142" y="82"/>
                  </a:moveTo>
                  <a:lnTo>
                    <a:pt x="142" y="81"/>
                  </a:lnTo>
                  <a:lnTo>
                    <a:pt x="140" y="81"/>
                  </a:lnTo>
                  <a:lnTo>
                    <a:pt x="142" y="81"/>
                  </a:lnTo>
                  <a:lnTo>
                    <a:pt x="142" y="82"/>
                  </a:lnTo>
                  <a:close/>
                  <a:moveTo>
                    <a:pt x="134" y="84"/>
                  </a:moveTo>
                  <a:lnTo>
                    <a:pt x="134" y="82"/>
                  </a:lnTo>
                  <a:lnTo>
                    <a:pt x="132" y="82"/>
                  </a:lnTo>
                  <a:lnTo>
                    <a:pt x="132" y="81"/>
                  </a:lnTo>
                  <a:lnTo>
                    <a:pt x="134" y="81"/>
                  </a:lnTo>
                  <a:lnTo>
                    <a:pt x="136" y="82"/>
                  </a:lnTo>
                  <a:lnTo>
                    <a:pt x="134" y="82"/>
                  </a:lnTo>
                  <a:lnTo>
                    <a:pt x="134" y="84"/>
                  </a:lnTo>
                  <a:close/>
                  <a:moveTo>
                    <a:pt x="140" y="82"/>
                  </a:moveTo>
                  <a:lnTo>
                    <a:pt x="140" y="81"/>
                  </a:lnTo>
                  <a:lnTo>
                    <a:pt x="138" y="81"/>
                  </a:lnTo>
                  <a:lnTo>
                    <a:pt x="140" y="81"/>
                  </a:lnTo>
                  <a:lnTo>
                    <a:pt x="140" y="82"/>
                  </a:lnTo>
                  <a:close/>
                  <a:moveTo>
                    <a:pt x="134" y="81"/>
                  </a:moveTo>
                  <a:lnTo>
                    <a:pt x="134" y="79"/>
                  </a:lnTo>
                  <a:lnTo>
                    <a:pt x="134" y="81"/>
                  </a:lnTo>
                  <a:close/>
                  <a:moveTo>
                    <a:pt x="146" y="81"/>
                  </a:moveTo>
                  <a:lnTo>
                    <a:pt x="147" y="81"/>
                  </a:lnTo>
                  <a:lnTo>
                    <a:pt x="146" y="81"/>
                  </a:lnTo>
                  <a:lnTo>
                    <a:pt x="146" y="79"/>
                  </a:lnTo>
                  <a:lnTo>
                    <a:pt x="146" y="81"/>
                  </a:lnTo>
                  <a:close/>
                  <a:moveTo>
                    <a:pt x="142" y="79"/>
                  </a:moveTo>
                  <a:lnTo>
                    <a:pt x="140" y="79"/>
                  </a:lnTo>
                  <a:lnTo>
                    <a:pt x="142" y="79"/>
                  </a:lnTo>
                  <a:lnTo>
                    <a:pt x="142" y="77"/>
                  </a:lnTo>
                  <a:lnTo>
                    <a:pt x="142" y="79"/>
                  </a:lnTo>
                  <a:close/>
                  <a:moveTo>
                    <a:pt x="157" y="79"/>
                  </a:moveTo>
                  <a:lnTo>
                    <a:pt x="155" y="79"/>
                  </a:lnTo>
                  <a:lnTo>
                    <a:pt x="155" y="77"/>
                  </a:lnTo>
                  <a:lnTo>
                    <a:pt x="155" y="79"/>
                  </a:lnTo>
                  <a:lnTo>
                    <a:pt x="157" y="79"/>
                  </a:lnTo>
                  <a:close/>
                  <a:moveTo>
                    <a:pt x="578" y="77"/>
                  </a:moveTo>
                  <a:lnTo>
                    <a:pt x="576" y="79"/>
                  </a:lnTo>
                  <a:lnTo>
                    <a:pt x="578" y="77"/>
                  </a:lnTo>
                  <a:close/>
                  <a:moveTo>
                    <a:pt x="201" y="79"/>
                  </a:moveTo>
                  <a:lnTo>
                    <a:pt x="199" y="79"/>
                  </a:lnTo>
                  <a:lnTo>
                    <a:pt x="199" y="77"/>
                  </a:lnTo>
                  <a:lnTo>
                    <a:pt x="199" y="79"/>
                  </a:lnTo>
                  <a:lnTo>
                    <a:pt x="201" y="79"/>
                  </a:lnTo>
                  <a:close/>
                  <a:moveTo>
                    <a:pt x="409" y="77"/>
                  </a:moveTo>
                  <a:lnTo>
                    <a:pt x="407" y="77"/>
                  </a:lnTo>
                  <a:lnTo>
                    <a:pt x="409" y="77"/>
                  </a:lnTo>
                  <a:close/>
                  <a:moveTo>
                    <a:pt x="405" y="79"/>
                  </a:moveTo>
                  <a:lnTo>
                    <a:pt x="403" y="79"/>
                  </a:lnTo>
                  <a:lnTo>
                    <a:pt x="403" y="77"/>
                  </a:lnTo>
                  <a:lnTo>
                    <a:pt x="405" y="77"/>
                  </a:lnTo>
                  <a:lnTo>
                    <a:pt x="405" y="79"/>
                  </a:lnTo>
                  <a:close/>
                  <a:moveTo>
                    <a:pt x="134" y="79"/>
                  </a:moveTo>
                  <a:lnTo>
                    <a:pt x="132" y="79"/>
                  </a:lnTo>
                  <a:lnTo>
                    <a:pt x="132" y="77"/>
                  </a:lnTo>
                  <a:lnTo>
                    <a:pt x="134" y="77"/>
                  </a:lnTo>
                  <a:lnTo>
                    <a:pt x="134" y="79"/>
                  </a:lnTo>
                  <a:close/>
                  <a:moveTo>
                    <a:pt x="123" y="79"/>
                  </a:moveTo>
                  <a:lnTo>
                    <a:pt x="124" y="79"/>
                  </a:lnTo>
                  <a:lnTo>
                    <a:pt x="126" y="79"/>
                  </a:lnTo>
                  <a:lnTo>
                    <a:pt x="128" y="81"/>
                  </a:lnTo>
                  <a:lnTo>
                    <a:pt x="128" y="82"/>
                  </a:lnTo>
                  <a:lnTo>
                    <a:pt x="126" y="82"/>
                  </a:lnTo>
                  <a:lnTo>
                    <a:pt x="126" y="81"/>
                  </a:lnTo>
                  <a:lnTo>
                    <a:pt x="124" y="81"/>
                  </a:lnTo>
                  <a:lnTo>
                    <a:pt x="123" y="81"/>
                  </a:lnTo>
                  <a:lnTo>
                    <a:pt x="121" y="82"/>
                  </a:lnTo>
                  <a:lnTo>
                    <a:pt x="119" y="81"/>
                  </a:lnTo>
                  <a:lnTo>
                    <a:pt x="119" y="79"/>
                  </a:lnTo>
                  <a:lnTo>
                    <a:pt x="119" y="77"/>
                  </a:lnTo>
                  <a:lnTo>
                    <a:pt x="121" y="77"/>
                  </a:lnTo>
                  <a:lnTo>
                    <a:pt x="121" y="79"/>
                  </a:lnTo>
                  <a:lnTo>
                    <a:pt x="123" y="79"/>
                  </a:lnTo>
                  <a:close/>
                  <a:moveTo>
                    <a:pt x="128" y="77"/>
                  </a:moveTo>
                  <a:lnTo>
                    <a:pt x="128" y="79"/>
                  </a:lnTo>
                  <a:lnTo>
                    <a:pt x="130" y="79"/>
                  </a:lnTo>
                  <a:lnTo>
                    <a:pt x="130" y="81"/>
                  </a:lnTo>
                  <a:lnTo>
                    <a:pt x="128" y="81"/>
                  </a:lnTo>
                  <a:lnTo>
                    <a:pt x="126" y="79"/>
                  </a:lnTo>
                  <a:lnTo>
                    <a:pt x="124" y="79"/>
                  </a:lnTo>
                  <a:lnTo>
                    <a:pt x="124" y="77"/>
                  </a:lnTo>
                  <a:lnTo>
                    <a:pt x="123" y="77"/>
                  </a:lnTo>
                  <a:lnTo>
                    <a:pt x="123" y="79"/>
                  </a:lnTo>
                  <a:lnTo>
                    <a:pt x="121" y="79"/>
                  </a:lnTo>
                  <a:lnTo>
                    <a:pt x="121" y="77"/>
                  </a:lnTo>
                  <a:lnTo>
                    <a:pt x="123" y="77"/>
                  </a:lnTo>
                  <a:lnTo>
                    <a:pt x="123" y="75"/>
                  </a:lnTo>
                  <a:lnTo>
                    <a:pt x="124" y="75"/>
                  </a:lnTo>
                  <a:lnTo>
                    <a:pt x="126" y="77"/>
                  </a:lnTo>
                  <a:lnTo>
                    <a:pt x="128" y="77"/>
                  </a:lnTo>
                  <a:close/>
                  <a:moveTo>
                    <a:pt x="146" y="77"/>
                  </a:moveTo>
                  <a:lnTo>
                    <a:pt x="146" y="79"/>
                  </a:lnTo>
                  <a:lnTo>
                    <a:pt x="144" y="79"/>
                  </a:lnTo>
                  <a:lnTo>
                    <a:pt x="142" y="79"/>
                  </a:lnTo>
                  <a:lnTo>
                    <a:pt x="142" y="77"/>
                  </a:lnTo>
                  <a:lnTo>
                    <a:pt x="144" y="77"/>
                  </a:lnTo>
                  <a:lnTo>
                    <a:pt x="144" y="75"/>
                  </a:lnTo>
                  <a:lnTo>
                    <a:pt x="144" y="77"/>
                  </a:lnTo>
                  <a:lnTo>
                    <a:pt x="146" y="77"/>
                  </a:lnTo>
                  <a:lnTo>
                    <a:pt x="146" y="75"/>
                  </a:lnTo>
                  <a:lnTo>
                    <a:pt x="144" y="75"/>
                  </a:lnTo>
                  <a:lnTo>
                    <a:pt x="146" y="75"/>
                  </a:lnTo>
                  <a:lnTo>
                    <a:pt x="146" y="77"/>
                  </a:lnTo>
                  <a:close/>
                  <a:moveTo>
                    <a:pt x="153" y="75"/>
                  </a:moveTo>
                  <a:lnTo>
                    <a:pt x="153" y="77"/>
                  </a:lnTo>
                  <a:lnTo>
                    <a:pt x="153" y="79"/>
                  </a:lnTo>
                  <a:lnTo>
                    <a:pt x="153" y="81"/>
                  </a:lnTo>
                  <a:lnTo>
                    <a:pt x="151" y="81"/>
                  </a:lnTo>
                  <a:lnTo>
                    <a:pt x="149" y="79"/>
                  </a:lnTo>
                  <a:lnTo>
                    <a:pt x="151" y="79"/>
                  </a:lnTo>
                  <a:lnTo>
                    <a:pt x="149" y="79"/>
                  </a:lnTo>
                  <a:lnTo>
                    <a:pt x="151" y="79"/>
                  </a:lnTo>
                  <a:lnTo>
                    <a:pt x="151" y="77"/>
                  </a:lnTo>
                  <a:lnTo>
                    <a:pt x="149" y="77"/>
                  </a:lnTo>
                  <a:lnTo>
                    <a:pt x="149" y="79"/>
                  </a:lnTo>
                  <a:lnTo>
                    <a:pt x="147" y="79"/>
                  </a:lnTo>
                  <a:lnTo>
                    <a:pt x="147" y="77"/>
                  </a:lnTo>
                  <a:lnTo>
                    <a:pt x="149" y="75"/>
                  </a:lnTo>
                  <a:lnTo>
                    <a:pt x="151" y="75"/>
                  </a:lnTo>
                  <a:lnTo>
                    <a:pt x="153" y="75"/>
                  </a:lnTo>
                  <a:close/>
                  <a:moveTo>
                    <a:pt x="119" y="79"/>
                  </a:moveTo>
                  <a:lnTo>
                    <a:pt x="117" y="79"/>
                  </a:lnTo>
                  <a:lnTo>
                    <a:pt x="115" y="77"/>
                  </a:lnTo>
                  <a:lnTo>
                    <a:pt x="115" y="75"/>
                  </a:lnTo>
                  <a:lnTo>
                    <a:pt x="115" y="73"/>
                  </a:lnTo>
                  <a:lnTo>
                    <a:pt x="115" y="71"/>
                  </a:lnTo>
                  <a:lnTo>
                    <a:pt x="117" y="71"/>
                  </a:lnTo>
                  <a:lnTo>
                    <a:pt x="117" y="73"/>
                  </a:lnTo>
                  <a:lnTo>
                    <a:pt x="119" y="75"/>
                  </a:lnTo>
                  <a:lnTo>
                    <a:pt x="119" y="77"/>
                  </a:lnTo>
                  <a:lnTo>
                    <a:pt x="119" y="79"/>
                  </a:lnTo>
                  <a:close/>
                  <a:moveTo>
                    <a:pt x="38" y="69"/>
                  </a:moveTo>
                  <a:lnTo>
                    <a:pt x="38" y="71"/>
                  </a:lnTo>
                  <a:lnTo>
                    <a:pt x="38" y="69"/>
                  </a:lnTo>
                  <a:lnTo>
                    <a:pt x="38" y="71"/>
                  </a:lnTo>
                  <a:lnTo>
                    <a:pt x="40" y="71"/>
                  </a:lnTo>
                  <a:lnTo>
                    <a:pt x="40" y="73"/>
                  </a:lnTo>
                  <a:lnTo>
                    <a:pt x="42" y="73"/>
                  </a:lnTo>
                  <a:lnTo>
                    <a:pt x="42" y="75"/>
                  </a:lnTo>
                  <a:lnTo>
                    <a:pt x="44" y="75"/>
                  </a:lnTo>
                  <a:lnTo>
                    <a:pt x="44" y="77"/>
                  </a:lnTo>
                  <a:lnTo>
                    <a:pt x="46" y="77"/>
                  </a:lnTo>
                  <a:lnTo>
                    <a:pt x="46" y="79"/>
                  </a:lnTo>
                  <a:lnTo>
                    <a:pt x="48" y="79"/>
                  </a:lnTo>
                  <a:lnTo>
                    <a:pt x="46" y="79"/>
                  </a:lnTo>
                  <a:lnTo>
                    <a:pt x="46" y="81"/>
                  </a:lnTo>
                  <a:lnTo>
                    <a:pt x="46" y="82"/>
                  </a:lnTo>
                  <a:lnTo>
                    <a:pt x="46" y="84"/>
                  </a:lnTo>
                  <a:lnTo>
                    <a:pt x="44" y="84"/>
                  </a:lnTo>
                  <a:lnTo>
                    <a:pt x="42" y="84"/>
                  </a:lnTo>
                  <a:lnTo>
                    <a:pt x="42" y="82"/>
                  </a:lnTo>
                  <a:lnTo>
                    <a:pt x="42" y="81"/>
                  </a:lnTo>
                  <a:lnTo>
                    <a:pt x="40" y="81"/>
                  </a:lnTo>
                  <a:lnTo>
                    <a:pt x="40" y="79"/>
                  </a:lnTo>
                  <a:lnTo>
                    <a:pt x="38" y="79"/>
                  </a:lnTo>
                  <a:lnTo>
                    <a:pt x="38" y="77"/>
                  </a:lnTo>
                  <a:lnTo>
                    <a:pt x="36" y="77"/>
                  </a:lnTo>
                  <a:lnTo>
                    <a:pt x="36" y="75"/>
                  </a:lnTo>
                  <a:lnTo>
                    <a:pt x="36" y="73"/>
                  </a:lnTo>
                  <a:lnTo>
                    <a:pt x="34" y="73"/>
                  </a:lnTo>
                  <a:lnTo>
                    <a:pt x="34" y="71"/>
                  </a:lnTo>
                  <a:lnTo>
                    <a:pt x="32" y="71"/>
                  </a:lnTo>
                  <a:lnTo>
                    <a:pt x="34" y="71"/>
                  </a:lnTo>
                  <a:lnTo>
                    <a:pt x="36" y="71"/>
                  </a:lnTo>
                  <a:lnTo>
                    <a:pt x="38" y="71"/>
                  </a:lnTo>
                  <a:lnTo>
                    <a:pt x="36" y="69"/>
                  </a:lnTo>
                  <a:lnTo>
                    <a:pt x="38" y="69"/>
                  </a:lnTo>
                  <a:close/>
                  <a:moveTo>
                    <a:pt x="482" y="71"/>
                  </a:moveTo>
                  <a:lnTo>
                    <a:pt x="480" y="73"/>
                  </a:lnTo>
                  <a:lnTo>
                    <a:pt x="480" y="71"/>
                  </a:lnTo>
                  <a:lnTo>
                    <a:pt x="482" y="71"/>
                  </a:lnTo>
                  <a:lnTo>
                    <a:pt x="482" y="69"/>
                  </a:lnTo>
                  <a:lnTo>
                    <a:pt x="482" y="71"/>
                  </a:lnTo>
                  <a:close/>
                  <a:moveTo>
                    <a:pt x="115" y="69"/>
                  </a:moveTo>
                  <a:lnTo>
                    <a:pt x="117" y="69"/>
                  </a:lnTo>
                  <a:lnTo>
                    <a:pt x="119" y="69"/>
                  </a:lnTo>
                  <a:lnTo>
                    <a:pt x="119" y="71"/>
                  </a:lnTo>
                  <a:lnTo>
                    <a:pt x="119" y="73"/>
                  </a:lnTo>
                  <a:lnTo>
                    <a:pt x="117" y="73"/>
                  </a:lnTo>
                  <a:lnTo>
                    <a:pt x="117" y="71"/>
                  </a:lnTo>
                  <a:lnTo>
                    <a:pt x="113" y="71"/>
                  </a:lnTo>
                  <a:lnTo>
                    <a:pt x="111" y="69"/>
                  </a:lnTo>
                  <a:lnTo>
                    <a:pt x="113" y="69"/>
                  </a:lnTo>
                  <a:lnTo>
                    <a:pt x="115" y="69"/>
                  </a:lnTo>
                  <a:close/>
                  <a:moveTo>
                    <a:pt x="55" y="67"/>
                  </a:moveTo>
                  <a:lnTo>
                    <a:pt x="57" y="67"/>
                  </a:lnTo>
                  <a:lnTo>
                    <a:pt x="57" y="69"/>
                  </a:lnTo>
                  <a:lnTo>
                    <a:pt x="55" y="69"/>
                  </a:lnTo>
                  <a:lnTo>
                    <a:pt x="55" y="67"/>
                  </a:lnTo>
                  <a:close/>
                  <a:moveTo>
                    <a:pt x="478" y="67"/>
                  </a:moveTo>
                  <a:lnTo>
                    <a:pt x="480" y="67"/>
                  </a:lnTo>
                  <a:lnTo>
                    <a:pt x="480" y="69"/>
                  </a:lnTo>
                  <a:lnTo>
                    <a:pt x="482" y="69"/>
                  </a:lnTo>
                  <a:lnTo>
                    <a:pt x="482" y="71"/>
                  </a:lnTo>
                  <a:lnTo>
                    <a:pt x="480" y="71"/>
                  </a:lnTo>
                  <a:lnTo>
                    <a:pt x="480" y="73"/>
                  </a:lnTo>
                  <a:lnTo>
                    <a:pt x="478" y="75"/>
                  </a:lnTo>
                  <a:lnTo>
                    <a:pt x="478" y="77"/>
                  </a:lnTo>
                  <a:lnTo>
                    <a:pt x="476" y="77"/>
                  </a:lnTo>
                  <a:lnTo>
                    <a:pt x="476" y="79"/>
                  </a:lnTo>
                  <a:lnTo>
                    <a:pt x="474" y="79"/>
                  </a:lnTo>
                  <a:lnTo>
                    <a:pt x="474" y="81"/>
                  </a:lnTo>
                  <a:lnTo>
                    <a:pt x="472" y="81"/>
                  </a:lnTo>
                  <a:lnTo>
                    <a:pt x="472" y="82"/>
                  </a:lnTo>
                  <a:lnTo>
                    <a:pt x="470" y="82"/>
                  </a:lnTo>
                  <a:lnTo>
                    <a:pt x="470" y="84"/>
                  </a:lnTo>
                  <a:lnTo>
                    <a:pt x="470" y="86"/>
                  </a:lnTo>
                  <a:lnTo>
                    <a:pt x="468" y="86"/>
                  </a:lnTo>
                  <a:lnTo>
                    <a:pt x="466" y="88"/>
                  </a:lnTo>
                  <a:lnTo>
                    <a:pt x="464" y="88"/>
                  </a:lnTo>
                  <a:lnTo>
                    <a:pt x="462" y="88"/>
                  </a:lnTo>
                  <a:lnTo>
                    <a:pt x="460" y="88"/>
                  </a:lnTo>
                  <a:lnTo>
                    <a:pt x="459" y="88"/>
                  </a:lnTo>
                  <a:lnTo>
                    <a:pt x="459" y="90"/>
                  </a:lnTo>
                  <a:lnTo>
                    <a:pt x="457" y="88"/>
                  </a:lnTo>
                  <a:lnTo>
                    <a:pt x="457" y="90"/>
                  </a:lnTo>
                  <a:lnTo>
                    <a:pt x="455" y="90"/>
                  </a:lnTo>
                  <a:lnTo>
                    <a:pt x="453" y="88"/>
                  </a:lnTo>
                  <a:lnTo>
                    <a:pt x="453" y="90"/>
                  </a:lnTo>
                  <a:lnTo>
                    <a:pt x="451" y="90"/>
                  </a:lnTo>
                  <a:lnTo>
                    <a:pt x="451" y="88"/>
                  </a:lnTo>
                  <a:lnTo>
                    <a:pt x="449" y="88"/>
                  </a:lnTo>
                  <a:lnTo>
                    <a:pt x="447" y="86"/>
                  </a:lnTo>
                  <a:lnTo>
                    <a:pt x="445" y="86"/>
                  </a:lnTo>
                  <a:lnTo>
                    <a:pt x="443" y="86"/>
                  </a:lnTo>
                  <a:lnTo>
                    <a:pt x="441" y="86"/>
                  </a:lnTo>
                  <a:lnTo>
                    <a:pt x="439" y="86"/>
                  </a:lnTo>
                  <a:lnTo>
                    <a:pt x="435" y="86"/>
                  </a:lnTo>
                  <a:lnTo>
                    <a:pt x="434" y="86"/>
                  </a:lnTo>
                  <a:lnTo>
                    <a:pt x="432" y="86"/>
                  </a:lnTo>
                  <a:lnTo>
                    <a:pt x="430" y="86"/>
                  </a:lnTo>
                  <a:lnTo>
                    <a:pt x="428" y="86"/>
                  </a:lnTo>
                  <a:lnTo>
                    <a:pt x="426" y="86"/>
                  </a:lnTo>
                  <a:lnTo>
                    <a:pt x="424" y="86"/>
                  </a:lnTo>
                  <a:lnTo>
                    <a:pt x="424" y="84"/>
                  </a:lnTo>
                  <a:lnTo>
                    <a:pt x="424" y="86"/>
                  </a:lnTo>
                  <a:lnTo>
                    <a:pt x="422" y="86"/>
                  </a:lnTo>
                  <a:lnTo>
                    <a:pt x="420" y="86"/>
                  </a:lnTo>
                  <a:lnTo>
                    <a:pt x="418" y="86"/>
                  </a:lnTo>
                  <a:lnTo>
                    <a:pt x="416" y="86"/>
                  </a:lnTo>
                  <a:lnTo>
                    <a:pt x="416" y="88"/>
                  </a:lnTo>
                  <a:lnTo>
                    <a:pt x="414" y="88"/>
                  </a:lnTo>
                  <a:lnTo>
                    <a:pt x="414" y="86"/>
                  </a:lnTo>
                  <a:lnTo>
                    <a:pt x="412" y="86"/>
                  </a:lnTo>
                  <a:lnTo>
                    <a:pt x="412" y="88"/>
                  </a:lnTo>
                  <a:lnTo>
                    <a:pt x="411" y="86"/>
                  </a:lnTo>
                  <a:lnTo>
                    <a:pt x="409" y="86"/>
                  </a:lnTo>
                  <a:lnTo>
                    <a:pt x="407" y="86"/>
                  </a:lnTo>
                  <a:lnTo>
                    <a:pt x="405" y="86"/>
                  </a:lnTo>
                  <a:lnTo>
                    <a:pt x="403" y="86"/>
                  </a:lnTo>
                  <a:lnTo>
                    <a:pt x="403" y="88"/>
                  </a:lnTo>
                  <a:lnTo>
                    <a:pt x="401" y="90"/>
                  </a:lnTo>
                  <a:lnTo>
                    <a:pt x="399" y="90"/>
                  </a:lnTo>
                  <a:lnTo>
                    <a:pt x="399" y="92"/>
                  </a:lnTo>
                  <a:lnTo>
                    <a:pt x="399" y="94"/>
                  </a:lnTo>
                  <a:lnTo>
                    <a:pt x="399" y="96"/>
                  </a:lnTo>
                  <a:lnTo>
                    <a:pt x="397" y="96"/>
                  </a:lnTo>
                  <a:lnTo>
                    <a:pt x="397" y="98"/>
                  </a:lnTo>
                  <a:lnTo>
                    <a:pt x="399" y="100"/>
                  </a:lnTo>
                  <a:lnTo>
                    <a:pt x="399" y="102"/>
                  </a:lnTo>
                  <a:lnTo>
                    <a:pt x="399" y="104"/>
                  </a:lnTo>
                  <a:lnTo>
                    <a:pt x="401" y="107"/>
                  </a:lnTo>
                  <a:lnTo>
                    <a:pt x="403" y="109"/>
                  </a:lnTo>
                  <a:lnTo>
                    <a:pt x="405" y="109"/>
                  </a:lnTo>
                  <a:lnTo>
                    <a:pt x="407" y="109"/>
                  </a:lnTo>
                  <a:lnTo>
                    <a:pt x="407" y="111"/>
                  </a:lnTo>
                  <a:lnTo>
                    <a:pt x="407" y="113"/>
                  </a:lnTo>
                  <a:lnTo>
                    <a:pt x="407" y="115"/>
                  </a:lnTo>
                  <a:lnTo>
                    <a:pt x="409" y="115"/>
                  </a:lnTo>
                  <a:lnTo>
                    <a:pt x="409" y="117"/>
                  </a:lnTo>
                  <a:lnTo>
                    <a:pt x="409" y="115"/>
                  </a:lnTo>
                  <a:lnTo>
                    <a:pt x="411" y="115"/>
                  </a:lnTo>
                  <a:lnTo>
                    <a:pt x="411" y="117"/>
                  </a:lnTo>
                  <a:lnTo>
                    <a:pt x="412" y="117"/>
                  </a:lnTo>
                  <a:lnTo>
                    <a:pt x="412" y="115"/>
                  </a:lnTo>
                  <a:lnTo>
                    <a:pt x="414" y="115"/>
                  </a:lnTo>
                  <a:lnTo>
                    <a:pt x="414" y="117"/>
                  </a:lnTo>
                  <a:lnTo>
                    <a:pt x="416" y="117"/>
                  </a:lnTo>
                  <a:lnTo>
                    <a:pt x="416" y="115"/>
                  </a:lnTo>
                  <a:lnTo>
                    <a:pt x="416" y="113"/>
                  </a:lnTo>
                  <a:lnTo>
                    <a:pt x="418" y="113"/>
                  </a:lnTo>
                  <a:lnTo>
                    <a:pt x="418" y="111"/>
                  </a:lnTo>
                  <a:lnTo>
                    <a:pt x="420" y="109"/>
                  </a:lnTo>
                  <a:lnTo>
                    <a:pt x="422" y="107"/>
                  </a:lnTo>
                  <a:lnTo>
                    <a:pt x="424" y="107"/>
                  </a:lnTo>
                  <a:lnTo>
                    <a:pt x="424" y="109"/>
                  </a:lnTo>
                  <a:lnTo>
                    <a:pt x="426" y="109"/>
                  </a:lnTo>
                  <a:lnTo>
                    <a:pt x="428" y="109"/>
                  </a:lnTo>
                  <a:lnTo>
                    <a:pt x="430" y="109"/>
                  </a:lnTo>
                  <a:lnTo>
                    <a:pt x="432" y="109"/>
                  </a:lnTo>
                  <a:lnTo>
                    <a:pt x="432" y="107"/>
                  </a:lnTo>
                  <a:lnTo>
                    <a:pt x="434" y="106"/>
                  </a:lnTo>
                  <a:lnTo>
                    <a:pt x="435" y="106"/>
                  </a:lnTo>
                  <a:lnTo>
                    <a:pt x="437" y="106"/>
                  </a:lnTo>
                  <a:lnTo>
                    <a:pt x="439" y="106"/>
                  </a:lnTo>
                  <a:lnTo>
                    <a:pt x="441" y="106"/>
                  </a:lnTo>
                  <a:lnTo>
                    <a:pt x="441" y="107"/>
                  </a:lnTo>
                  <a:lnTo>
                    <a:pt x="441" y="106"/>
                  </a:lnTo>
                  <a:lnTo>
                    <a:pt x="443" y="106"/>
                  </a:lnTo>
                  <a:lnTo>
                    <a:pt x="445" y="106"/>
                  </a:lnTo>
                  <a:lnTo>
                    <a:pt x="443" y="106"/>
                  </a:lnTo>
                  <a:lnTo>
                    <a:pt x="441" y="106"/>
                  </a:lnTo>
                  <a:lnTo>
                    <a:pt x="441" y="104"/>
                  </a:lnTo>
                  <a:lnTo>
                    <a:pt x="443" y="104"/>
                  </a:lnTo>
                  <a:lnTo>
                    <a:pt x="445" y="104"/>
                  </a:lnTo>
                  <a:lnTo>
                    <a:pt x="447" y="104"/>
                  </a:lnTo>
                  <a:lnTo>
                    <a:pt x="449" y="104"/>
                  </a:lnTo>
                  <a:lnTo>
                    <a:pt x="451" y="104"/>
                  </a:lnTo>
                  <a:lnTo>
                    <a:pt x="453" y="104"/>
                  </a:lnTo>
                  <a:lnTo>
                    <a:pt x="453" y="106"/>
                  </a:lnTo>
                  <a:lnTo>
                    <a:pt x="453" y="107"/>
                  </a:lnTo>
                  <a:lnTo>
                    <a:pt x="451" y="109"/>
                  </a:lnTo>
                  <a:lnTo>
                    <a:pt x="451" y="111"/>
                  </a:lnTo>
                  <a:lnTo>
                    <a:pt x="449" y="111"/>
                  </a:lnTo>
                  <a:lnTo>
                    <a:pt x="449" y="109"/>
                  </a:lnTo>
                  <a:lnTo>
                    <a:pt x="447" y="109"/>
                  </a:lnTo>
                  <a:lnTo>
                    <a:pt x="447" y="107"/>
                  </a:lnTo>
                  <a:lnTo>
                    <a:pt x="449" y="107"/>
                  </a:lnTo>
                  <a:lnTo>
                    <a:pt x="447" y="107"/>
                  </a:lnTo>
                  <a:lnTo>
                    <a:pt x="445" y="107"/>
                  </a:lnTo>
                  <a:lnTo>
                    <a:pt x="443" y="109"/>
                  </a:lnTo>
                  <a:lnTo>
                    <a:pt x="443" y="107"/>
                  </a:lnTo>
                  <a:lnTo>
                    <a:pt x="443" y="109"/>
                  </a:lnTo>
                  <a:lnTo>
                    <a:pt x="441" y="109"/>
                  </a:lnTo>
                  <a:lnTo>
                    <a:pt x="441" y="111"/>
                  </a:lnTo>
                  <a:lnTo>
                    <a:pt x="439" y="113"/>
                  </a:lnTo>
                  <a:lnTo>
                    <a:pt x="437" y="115"/>
                  </a:lnTo>
                  <a:lnTo>
                    <a:pt x="435" y="117"/>
                  </a:lnTo>
                  <a:lnTo>
                    <a:pt x="434" y="119"/>
                  </a:lnTo>
                  <a:lnTo>
                    <a:pt x="432" y="119"/>
                  </a:lnTo>
                  <a:lnTo>
                    <a:pt x="430" y="119"/>
                  </a:lnTo>
                  <a:lnTo>
                    <a:pt x="430" y="121"/>
                  </a:lnTo>
                  <a:lnTo>
                    <a:pt x="428" y="121"/>
                  </a:lnTo>
                  <a:lnTo>
                    <a:pt x="426" y="121"/>
                  </a:lnTo>
                  <a:lnTo>
                    <a:pt x="426" y="123"/>
                  </a:lnTo>
                  <a:lnTo>
                    <a:pt x="426" y="125"/>
                  </a:lnTo>
                  <a:lnTo>
                    <a:pt x="424" y="125"/>
                  </a:lnTo>
                  <a:lnTo>
                    <a:pt x="422" y="125"/>
                  </a:lnTo>
                  <a:lnTo>
                    <a:pt x="420" y="123"/>
                  </a:lnTo>
                  <a:lnTo>
                    <a:pt x="418" y="123"/>
                  </a:lnTo>
                  <a:lnTo>
                    <a:pt x="418" y="125"/>
                  </a:lnTo>
                  <a:lnTo>
                    <a:pt x="418" y="127"/>
                  </a:lnTo>
                  <a:lnTo>
                    <a:pt x="420" y="125"/>
                  </a:lnTo>
                  <a:lnTo>
                    <a:pt x="422" y="127"/>
                  </a:lnTo>
                  <a:lnTo>
                    <a:pt x="422" y="129"/>
                  </a:lnTo>
                  <a:lnTo>
                    <a:pt x="424" y="129"/>
                  </a:lnTo>
                  <a:lnTo>
                    <a:pt x="426" y="129"/>
                  </a:lnTo>
                  <a:lnTo>
                    <a:pt x="426" y="130"/>
                  </a:lnTo>
                  <a:lnTo>
                    <a:pt x="428" y="130"/>
                  </a:lnTo>
                  <a:lnTo>
                    <a:pt x="428" y="132"/>
                  </a:lnTo>
                  <a:lnTo>
                    <a:pt x="430" y="134"/>
                  </a:lnTo>
                  <a:lnTo>
                    <a:pt x="430" y="136"/>
                  </a:lnTo>
                  <a:lnTo>
                    <a:pt x="430" y="138"/>
                  </a:lnTo>
                  <a:lnTo>
                    <a:pt x="432" y="138"/>
                  </a:lnTo>
                  <a:lnTo>
                    <a:pt x="432" y="140"/>
                  </a:lnTo>
                  <a:lnTo>
                    <a:pt x="434" y="140"/>
                  </a:lnTo>
                  <a:lnTo>
                    <a:pt x="435" y="140"/>
                  </a:lnTo>
                  <a:lnTo>
                    <a:pt x="434" y="142"/>
                  </a:lnTo>
                  <a:lnTo>
                    <a:pt x="435" y="142"/>
                  </a:lnTo>
                  <a:lnTo>
                    <a:pt x="435" y="144"/>
                  </a:lnTo>
                  <a:lnTo>
                    <a:pt x="437" y="144"/>
                  </a:lnTo>
                  <a:lnTo>
                    <a:pt x="437" y="146"/>
                  </a:lnTo>
                  <a:lnTo>
                    <a:pt x="435" y="146"/>
                  </a:lnTo>
                  <a:lnTo>
                    <a:pt x="434" y="148"/>
                  </a:lnTo>
                  <a:lnTo>
                    <a:pt x="435" y="148"/>
                  </a:lnTo>
                  <a:lnTo>
                    <a:pt x="435" y="150"/>
                  </a:lnTo>
                  <a:lnTo>
                    <a:pt x="435" y="148"/>
                  </a:lnTo>
                  <a:lnTo>
                    <a:pt x="434" y="148"/>
                  </a:lnTo>
                  <a:lnTo>
                    <a:pt x="434" y="150"/>
                  </a:lnTo>
                  <a:lnTo>
                    <a:pt x="434" y="152"/>
                  </a:lnTo>
                  <a:lnTo>
                    <a:pt x="434" y="154"/>
                  </a:lnTo>
                  <a:lnTo>
                    <a:pt x="435" y="154"/>
                  </a:lnTo>
                  <a:lnTo>
                    <a:pt x="437" y="154"/>
                  </a:lnTo>
                  <a:lnTo>
                    <a:pt x="437" y="155"/>
                  </a:lnTo>
                  <a:lnTo>
                    <a:pt x="439" y="155"/>
                  </a:lnTo>
                  <a:lnTo>
                    <a:pt x="439" y="157"/>
                  </a:lnTo>
                  <a:lnTo>
                    <a:pt x="437" y="157"/>
                  </a:lnTo>
                  <a:lnTo>
                    <a:pt x="439" y="157"/>
                  </a:lnTo>
                  <a:lnTo>
                    <a:pt x="439" y="159"/>
                  </a:lnTo>
                  <a:lnTo>
                    <a:pt x="441" y="159"/>
                  </a:lnTo>
                  <a:lnTo>
                    <a:pt x="443" y="159"/>
                  </a:lnTo>
                  <a:lnTo>
                    <a:pt x="441" y="159"/>
                  </a:lnTo>
                  <a:lnTo>
                    <a:pt x="443" y="159"/>
                  </a:lnTo>
                  <a:lnTo>
                    <a:pt x="443" y="161"/>
                  </a:lnTo>
                  <a:lnTo>
                    <a:pt x="443" y="163"/>
                  </a:lnTo>
                  <a:lnTo>
                    <a:pt x="443" y="165"/>
                  </a:lnTo>
                  <a:lnTo>
                    <a:pt x="441" y="163"/>
                  </a:lnTo>
                  <a:lnTo>
                    <a:pt x="439" y="163"/>
                  </a:lnTo>
                  <a:lnTo>
                    <a:pt x="441" y="163"/>
                  </a:lnTo>
                  <a:lnTo>
                    <a:pt x="441" y="165"/>
                  </a:lnTo>
                  <a:lnTo>
                    <a:pt x="439" y="165"/>
                  </a:lnTo>
                  <a:lnTo>
                    <a:pt x="437" y="165"/>
                  </a:lnTo>
                  <a:lnTo>
                    <a:pt x="435" y="165"/>
                  </a:lnTo>
                  <a:lnTo>
                    <a:pt x="434" y="165"/>
                  </a:lnTo>
                  <a:lnTo>
                    <a:pt x="432" y="165"/>
                  </a:lnTo>
                  <a:lnTo>
                    <a:pt x="432" y="167"/>
                  </a:lnTo>
                  <a:lnTo>
                    <a:pt x="430" y="167"/>
                  </a:lnTo>
                  <a:lnTo>
                    <a:pt x="430" y="169"/>
                  </a:lnTo>
                  <a:lnTo>
                    <a:pt x="432" y="171"/>
                  </a:lnTo>
                  <a:lnTo>
                    <a:pt x="430" y="171"/>
                  </a:lnTo>
                  <a:lnTo>
                    <a:pt x="428" y="171"/>
                  </a:lnTo>
                  <a:lnTo>
                    <a:pt x="426" y="171"/>
                  </a:lnTo>
                  <a:lnTo>
                    <a:pt x="424" y="171"/>
                  </a:lnTo>
                  <a:lnTo>
                    <a:pt x="422" y="169"/>
                  </a:lnTo>
                  <a:lnTo>
                    <a:pt x="422" y="167"/>
                  </a:lnTo>
                  <a:lnTo>
                    <a:pt x="422" y="165"/>
                  </a:lnTo>
                  <a:lnTo>
                    <a:pt x="422" y="163"/>
                  </a:lnTo>
                  <a:lnTo>
                    <a:pt x="422" y="161"/>
                  </a:lnTo>
                  <a:lnTo>
                    <a:pt x="424" y="161"/>
                  </a:lnTo>
                  <a:lnTo>
                    <a:pt x="424" y="159"/>
                  </a:lnTo>
                  <a:lnTo>
                    <a:pt x="422" y="157"/>
                  </a:lnTo>
                  <a:lnTo>
                    <a:pt x="420" y="157"/>
                  </a:lnTo>
                  <a:lnTo>
                    <a:pt x="418" y="157"/>
                  </a:lnTo>
                  <a:lnTo>
                    <a:pt x="418" y="155"/>
                  </a:lnTo>
                  <a:lnTo>
                    <a:pt x="416" y="155"/>
                  </a:lnTo>
                  <a:lnTo>
                    <a:pt x="416" y="154"/>
                  </a:lnTo>
                  <a:lnTo>
                    <a:pt x="412" y="150"/>
                  </a:lnTo>
                  <a:lnTo>
                    <a:pt x="412" y="148"/>
                  </a:lnTo>
                  <a:lnTo>
                    <a:pt x="412" y="146"/>
                  </a:lnTo>
                  <a:lnTo>
                    <a:pt x="414" y="146"/>
                  </a:lnTo>
                  <a:lnTo>
                    <a:pt x="414" y="144"/>
                  </a:lnTo>
                  <a:lnTo>
                    <a:pt x="414" y="142"/>
                  </a:lnTo>
                  <a:lnTo>
                    <a:pt x="414" y="140"/>
                  </a:lnTo>
                  <a:lnTo>
                    <a:pt x="414" y="138"/>
                  </a:lnTo>
                  <a:lnTo>
                    <a:pt x="414" y="140"/>
                  </a:lnTo>
                  <a:lnTo>
                    <a:pt x="414" y="138"/>
                  </a:lnTo>
                  <a:lnTo>
                    <a:pt x="414" y="136"/>
                  </a:lnTo>
                  <a:lnTo>
                    <a:pt x="412" y="136"/>
                  </a:lnTo>
                  <a:lnTo>
                    <a:pt x="411" y="136"/>
                  </a:lnTo>
                  <a:lnTo>
                    <a:pt x="409" y="136"/>
                  </a:lnTo>
                  <a:lnTo>
                    <a:pt x="407" y="136"/>
                  </a:lnTo>
                  <a:lnTo>
                    <a:pt x="407" y="138"/>
                  </a:lnTo>
                  <a:lnTo>
                    <a:pt x="403" y="140"/>
                  </a:lnTo>
                  <a:lnTo>
                    <a:pt x="401" y="140"/>
                  </a:lnTo>
                  <a:lnTo>
                    <a:pt x="401" y="142"/>
                  </a:lnTo>
                  <a:lnTo>
                    <a:pt x="403" y="142"/>
                  </a:lnTo>
                  <a:lnTo>
                    <a:pt x="403" y="144"/>
                  </a:lnTo>
                  <a:lnTo>
                    <a:pt x="405" y="146"/>
                  </a:lnTo>
                  <a:lnTo>
                    <a:pt x="405" y="148"/>
                  </a:lnTo>
                  <a:lnTo>
                    <a:pt x="405" y="150"/>
                  </a:lnTo>
                  <a:lnTo>
                    <a:pt x="405" y="152"/>
                  </a:lnTo>
                  <a:lnTo>
                    <a:pt x="405" y="154"/>
                  </a:lnTo>
                  <a:lnTo>
                    <a:pt x="405" y="155"/>
                  </a:lnTo>
                  <a:lnTo>
                    <a:pt x="403" y="155"/>
                  </a:lnTo>
                  <a:lnTo>
                    <a:pt x="403" y="157"/>
                  </a:lnTo>
                  <a:lnTo>
                    <a:pt x="403" y="159"/>
                  </a:lnTo>
                  <a:lnTo>
                    <a:pt x="405" y="161"/>
                  </a:lnTo>
                  <a:lnTo>
                    <a:pt x="403" y="161"/>
                  </a:lnTo>
                  <a:lnTo>
                    <a:pt x="405" y="163"/>
                  </a:lnTo>
                  <a:lnTo>
                    <a:pt x="403" y="163"/>
                  </a:lnTo>
                  <a:lnTo>
                    <a:pt x="403" y="165"/>
                  </a:lnTo>
                  <a:lnTo>
                    <a:pt x="405" y="165"/>
                  </a:lnTo>
                  <a:lnTo>
                    <a:pt x="405" y="167"/>
                  </a:lnTo>
                  <a:lnTo>
                    <a:pt x="405" y="169"/>
                  </a:lnTo>
                  <a:lnTo>
                    <a:pt x="405" y="171"/>
                  </a:lnTo>
                  <a:lnTo>
                    <a:pt x="403" y="171"/>
                  </a:lnTo>
                  <a:lnTo>
                    <a:pt x="403" y="173"/>
                  </a:lnTo>
                  <a:lnTo>
                    <a:pt x="403" y="175"/>
                  </a:lnTo>
                  <a:lnTo>
                    <a:pt x="403" y="177"/>
                  </a:lnTo>
                  <a:lnTo>
                    <a:pt x="403" y="178"/>
                  </a:lnTo>
                  <a:lnTo>
                    <a:pt x="405" y="178"/>
                  </a:lnTo>
                  <a:lnTo>
                    <a:pt x="405" y="180"/>
                  </a:lnTo>
                  <a:lnTo>
                    <a:pt x="405" y="182"/>
                  </a:lnTo>
                  <a:lnTo>
                    <a:pt x="405" y="184"/>
                  </a:lnTo>
                  <a:lnTo>
                    <a:pt x="403" y="182"/>
                  </a:lnTo>
                  <a:lnTo>
                    <a:pt x="401" y="182"/>
                  </a:lnTo>
                  <a:lnTo>
                    <a:pt x="399" y="182"/>
                  </a:lnTo>
                  <a:lnTo>
                    <a:pt x="397" y="182"/>
                  </a:lnTo>
                  <a:lnTo>
                    <a:pt x="395" y="184"/>
                  </a:lnTo>
                  <a:lnTo>
                    <a:pt x="393" y="184"/>
                  </a:lnTo>
                  <a:lnTo>
                    <a:pt x="391" y="184"/>
                  </a:lnTo>
                  <a:lnTo>
                    <a:pt x="391" y="182"/>
                  </a:lnTo>
                  <a:lnTo>
                    <a:pt x="389" y="182"/>
                  </a:lnTo>
                  <a:lnTo>
                    <a:pt x="387" y="182"/>
                  </a:lnTo>
                  <a:lnTo>
                    <a:pt x="387" y="180"/>
                  </a:lnTo>
                  <a:lnTo>
                    <a:pt x="387" y="178"/>
                  </a:lnTo>
                  <a:lnTo>
                    <a:pt x="387" y="177"/>
                  </a:lnTo>
                  <a:lnTo>
                    <a:pt x="387" y="175"/>
                  </a:lnTo>
                  <a:lnTo>
                    <a:pt x="389" y="175"/>
                  </a:lnTo>
                  <a:lnTo>
                    <a:pt x="389" y="173"/>
                  </a:lnTo>
                  <a:lnTo>
                    <a:pt x="389" y="169"/>
                  </a:lnTo>
                  <a:lnTo>
                    <a:pt x="391" y="169"/>
                  </a:lnTo>
                  <a:lnTo>
                    <a:pt x="391" y="167"/>
                  </a:lnTo>
                  <a:lnTo>
                    <a:pt x="391" y="165"/>
                  </a:lnTo>
                  <a:lnTo>
                    <a:pt x="391" y="163"/>
                  </a:lnTo>
                  <a:lnTo>
                    <a:pt x="391" y="161"/>
                  </a:lnTo>
                  <a:lnTo>
                    <a:pt x="391" y="159"/>
                  </a:lnTo>
                  <a:lnTo>
                    <a:pt x="391" y="157"/>
                  </a:lnTo>
                  <a:lnTo>
                    <a:pt x="389" y="155"/>
                  </a:lnTo>
                  <a:lnTo>
                    <a:pt x="389" y="154"/>
                  </a:lnTo>
                  <a:lnTo>
                    <a:pt x="389" y="152"/>
                  </a:lnTo>
                  <a:lnTo>
                    <a:pt x="389" y="150"/>
                  </a:lnTo>
                  <a:lnTo>
                    <a:pt x="387" y="150"/>
                  </a:lnTo>
                  <a:lnTo>
                    <a:pt x="387" y="148"/>
                  </a:lnTo>
                  <a:lnTo>
                    <a:pt x="386" y="150"/>
                  </a:lnTo>
                  <a:lnTo>
                    <a:pt x="384" y="150"/>
                  </a:lnTo>
                  <a:lnTo>
                    <a:pt x="382" y="150"/>
                  </a:lnTo>
                  <a:lnTo>
                    <a:pt x="382" y="152"/>
                  </a:lnTo>
                  <a:lnTo>
                    <a:pt x="382" y="150"/>
                  </a:lnTo>
                  <a:lnTo>
                    <a:pt x="382" y="152"/>
                  </a:lnTo>
                  <a:lnTo>
                    <a:pt x="380" y="152"/>
                  </a:lnTo>
                  <a:lnTo>
                    <a:pt x="380" y="150"/>
                  </a:lnTo>
                  <a:lnTo>
                    <a:pt x="380" y="148"/>
                  </a:lnTo>
                  <a:lnTo>
                    <a:pt x="380" y="146"/>
                  </a:lnTo>
                  <a:lnTo>
                    <a:pt x="380" y="144"/>
                  </a:lnTo>
                  <a:lnTo>
                    <a:pt x="378" y="144"/>
                  </a:lnTo>
                  <a:lnTo>
                    <a:pt x="378" y="142"/>
                  </a:lnTo>
                  <a:lnTo>
                    <a:pt x="380" y="142"/>
                  </a:lnTo>
                  <a:lnTo>
                    <a:pt x="380" y="144"/>
                  </a:lnTo>
                  <a:lnTo>
                    <a:pt x="380" y="142"/>
                  </a:lnTo>
                  <a:lnTo>
                    <a:pt x="380" y="140"/>
                  </a:lnTo>
                  <a:lnTo>
                    <a:pt x="378" y="140"/>
                  </a:lnTo>
                  <a:lnTo>
                    <a:pt x="378" y="138"/>
                  </a:lnTo>
                  <a:lnTo>
                    <a:pt x="378" y="136"/>
                  </a:lnTo>
                  <a:lnTo>
                    <a:pt x="380" y="136"/>
                  </a:lnTo>
                  <a:lnTo>
                    <a:pt x="382" y="136"/>
                  </a:lnTo>
                  <a:lnTo>
                    <a:pt x="382" y="134"/>
                  </a:lnTo>
                  <a:lnTo>
                    <a:pt x="384" y="134"/>
                  </a:lnTo>
                  <a:lnTo>
                    <a:pt x="384" y="132"/>
                  </a:lnTo>
                  <a:lnTo>
                    <a:pt x="384" y="130"/>
                  </a:lnTo>
                  <a:lnTo>
                    <a:pt x="384" y="129"/>
                  </a:lnTo>
                  <a:lnTo>
                    <a:pt x="386" y="129"/>
                  </a:lnTo>
                  <a:lnTo>
                    <a:pt x="386" y="127"/>
                  </a:lnTo>
                  <a:lnTo>
                    <a:pt x="386" y="125"/>
                  </a:lnTo>
                  <a:lnTo>
                    <a:pt x="387" y="125"/>
                  </a:lnTo>
                  <a:lnTo>
                    <a:pt x="387" y="123"/>
                  </a:lnTo>
                  <a:lnTo>
                    <a:pt x="387" y="121"/>
                  </a:lnTo>
                  <a:lnTo>
                    <a:pt x="387" y="119"/>
                  </a:lnTo>
                  <a:lnTo>
                    <a:pt x="387" y="117"/>
                  </a:lnTo>
                  <a:lnTo>
                    <a:pt x="386" y="117"/>
                  </a:lnTo>
                  <a:lnTo>
                    <a:pt x="387" y="117"/>
                  </a:lnTo>
                  <a:lnTo>
                    <a:pt x="387" y="115"/>
                  </a:lnTo>
                  <a:lnTo>
                    <a:pt x="387" y="113"/>
                  </a:lnTo>
                  <a:lnTo>
                    <a:pt x="387" y="111"/>
                  </a:lnTo>
                  <a:lnTo>
                    <a:pt x="389" y="111"/>
                  </a:lnTo>
                  <a:lnTo>
                    <a:pt x="389" y="109"/>
                  </a:lnTo>
                  <a:lnTo>
                    <a:pt x="389" y="107"/>
                  </a:lnTo>
                  <a:lnTo>
                    <a:pt x="391" y="107"/>
                  </a:lnTo>
                  <a:lnTo>
                    <a:pt x="391" y="106"/>
                  </a:lnTo>
                  <a:lnTo>
                    <a:pt x="393" y="106"/>
                  </a:lnTo>
                  <a:lnTo>
                    <a:pt x="391" y="106"/>
                  </a:lnTo>
                  <a:lnTo>
                    <a:pt x="393" y="106"/>
                  </a:lnTo>
                  <a:lnTo>
                    <a:pt x="393" y="104"/>
                  </a:lnTo>
                  <a:lnTo>
                    <a:pt x="393" y="106"/>
                  </a:lnTo>
                  <a:lnTo>
                    <a:pt x="395" y="106"/>
                  </a:lnTo>
                  <a:lnTo>
                    <a:pt x="395" y="107"/>
                  </a:lnTo>
                  <a:lnTo>
                    <a:pt x="395" y="106"/>
                  </a:lnTo>
                  <a:lnTo>
                    <a:pt x="395" y="104"/>
                  </a:lnTo>
                  <a:lnTo>
                    <a:pt x="395" y="102"/>
                  </a:lnTo>
                  <a:lnTo>
                    <a:pt x="393" y="102"/>
                  </a:lnTo>
                  <a:lnTo>
                    <a:pt x="395" y="98"/>
                  </a:lnTo>
                  <a:lnTo>
                    <a:pt x="395" y="96"/>
                  </a:lnTo>
                  <a:lnTo>
                    <a:pt x="393" y="96"/>
                  </a:lnTo>
                  <a:lnTo>
                    <a:pt x="391" y="94"/>
                  </a:lnTo>
                  <a:lnTo>
                    <a:pt x="393" y="94"/>
                  </a:lnTo>
                  <a:lnTo>
                    <a:pt x="393" y="96"/>
                  </a:lnTo>
                  <a:lnTo>
                    <a:pt x="395" y="96"/>
                  </a:lnTo>
                  <a:lnTo>
                    <a:pt x="395" y="94"/>
                  </a:lnTo>
                  <a:lnTo>
                    <a:pt x="395" y="92"/>
                  </a:lnTo>
                  <a:lnTo>
                    <a:pt x="395" y="90"/>
                  </a:lnTo>
                  <a:lnTo>
                    <a:pt x="395" y="88"/>
                  </a:lnTo>
                  <a:lnTo>
                    <a:pt x="395" y="86"/>
                  </a:lnTo>
                  <a:lnTo>
                    <a:pt x="397" y="86"/>
                  </a:lnTo>
                  <a:lnTo>
                    <a:pt x="399" y="86"/>
                  </a:lnTo>
                  <a:lnTo>
                    <a:pt x="399" y="84"/>
                  </a:lnTo>
                  <a:lnTo>
                    <a:pt x="399" y="82"/>
                  </a:lnTo>
                  <a:lnTo>
                    <a:pt x="401" y="82"/>
                  </a:lnTo>
                  <a:lnTo>
                    <a:pt x="401" y="81"/>
                  </a:lnTo>
                  <a:lnTo>
                    <a:pt x="401" y="79"/>
                  </a:lnTo>
                  <a:lnTo>
                    <a:pt x="403" y="79"/>
                  </a:lnTo>
                  <a:lnTo>
                    <a:pt x="403" y="81"/>
                  </a:lnTo>
                  <a:lnTo>
                    <a:pt x="405" y="81"/>
                  </a:lnTo>
                  <a:lnTo>
                    <a:pt x="407" y="81"/>
                  </a:lnTo>
                  <a:lnTo>
                    <a:pt x="407" y="82"/>
                  </a:lnTo>
                  <a:lnTo>
                    <a:pt x="407" y="81"/>
                  </a:lnTo>
                  <a:lnTo>
                    <a:pt x="409" y="79"/>
                  </a:lnTo>
                  <a:lnTo>
                    <a:pt x="411" y="79"/>
                  </a:lnTo>
                  <a:lnTo>
                    <a:pt x="411" y="77"/>
                  </a:lnTo>
                  <a:lnTo>
                    <a:pt x="411" y="75"/>
                  </a:lnTo>
                  <a:lnTo>
                    <a:pt x="411" y="73"/>
                  </a:lnTo>
                  <a:lnTo>
                    <a:pt x="412" y="73"/>
                  </a:lnTo>
                  <a:lnTo>
                    <a:pt x="414" y="73"/>
                  </a:lnTo>
                  <a:lnTo>
                    <a:pt x="416" y="73"/>
                  </a:lnTo>
                  <a:lnTo>
                    <a:pt x="418" y="75"/>
                  </a:lnTo>
                  <a:lnTo>
                    <a:pt x="420" y="75"/>
                  </a:lnTo>
                  <a:lnTo>
                    <a:pt x="420" y="73"/>
                  </a:lnTo>
                  <a:lnTo>
                    <a:pt x="422" y="73"/>
                  </a:lnTo>
                  <a:lnTo>
                    <a:pt x="422" y="75"/>
                  </a:lnTo>
                  <a:lnTo>
                    <a:pt x="420" y="75"/>
                  </a:lnTo>
                  <a:lnTo>
                    <a:pt x="422" y="77"/>
                  </a:lnTo>
                  <a:lnTo>
                    <a:pt x="424" y="77"/>
                  </a:lnTo>
                  <a:lnTo>
                    <a:pt x="428" y="77"/>
                  </a:lnTo>
                  <a:lnTo>
                    <a:pt x="430" y="77"/>
                  </a:lnTo>
                  <a:lnTo>
                    <a:pt x="430" y="79"/>
                  </a:lnTo>
                  <a:lnTo>
                    <a:pt x="430" y="77"/>
                  </a:lnTo>
                  <a:lnTo>
                    <a:pt x="432" y="77"/>
                  </a:lnTo>
                  <a:lnTo>
                    <a:pt x="434" y="77"/>
                  </a:lnTo>
                  <a:lnTo>
                    <a:pt x="434" y="79"/>
                  </a:lnTo>
                  <a:lnTo>
                    <a:pt x="435" y="79"/>
                  </a:lnTo>
                  <a:lnTo>
                    <a:pt x="437" y="79"/>
                  </a:lnTo>
                  <a:lnTo>
                    <a:pt x="439" y="79"/>
                  </a:lnTo>
                  <a:lnTo>
                    <a:pt x="441" y="79"/>
                  </a:lnTo>
                  <a:lnTo>
                    <a:pt x="441" y="81"/>
                  </a:lnTo>
                  <a:lnTo>
                    <a:pt x="443" y="81"/>
                  </a:lnTo>
                  <a:lnTo>
                    <a:pt x="445" y="81"/>
                  </a:lnTo>
                  <a:lnTo>
                    <a:pt x="445" y="79"/>
                  </a:lnTo>
                  <a:lnTo>
                    <a:pt x="447" y="79"/>
                  </a:lnTo>
                  <a:lnTo>
                    <a:pt x="449" y="79"/>
                  </a:lnTo>
                  <a:lnTo>
                    <a:pt x="451" y="79"/>
                  </a:lnTo>
                  <a:lnTo>
                    <a:pt x="453" y="79"/>
                  </a:lnTo>
                  <a:lnTo>
                    <a:pt x="453" y="81"/>
                  </a:lnTo>
                  <a:lnTo>
                    <a:pt x="455" y="81"/>
                  </a:lnTo>
                  <a:lnTo>
                    <a:pt x="457" y="81"/>
                  </a:lnTo>
                  <a:lnTo>
                    <a:pt x="459" y="81"/>
                  </a:lnTo>
                  <a:lnTo>
                    <a:pt x="460" y="81"/>
                  </a:lnTo>
                  <a:lnTo>
                    <a:pt x="462" y="81"/>
                  </a:lnTo>
                  <a:lnTo>
                    <a:pt x="462" y="79"/>
                  </a:lnTo>
                  <a:lnTo>
                    <a:pt x="464" y="79"/>
                  </a:lnTo>
                  <a:lnTo>
                    <a:pt x="466" y="79"/>
                  </a:lnTo>
                  <a:lnTo>
                    <a:pt x="466" y="77"/>
                  </a:lnTo>
                  <a:lnTo>
                    <a:pt x="468" y="75"/>
                  </a:lnTo>
                  <a:lnTo>
                    <a:pt x="470" y="75"/>
                  </a:lnTo>
                  <a:lnTo>
                    <a:pt x="472" y="75"/>
                  </a:lnTo>
                  <a:lnTo>
                    <a:pt x="472" y="73"/>
                  </a:lnTo>
                  <a:lnTo>
                    <a:pt x="470" y="73"/>
                  </a:lnTo>
                  <a:lnTo>
                    <a:pt x="470" y="71"/>
                  </a:lnTo>
                  <a:lnTo>
                    <a:pt x="472" y="71"/>
                  </a:lnTo>
                  <a:lnTo>
                    <a:pt x="474" y="71"/>
                  </a:lnTo>
                  <a:lnTo>
                    <a:pt x="476" y="71"/>
                  </a:lnTo>
                  <a:lnTo>
                    <a:pt x="474" y="71"/>
                  </a:lnTo>
                  <a:lnTo>
                    <a:pt x="474" y="69"/>
                  </a:lnTo>
                  <a:lnTo>
                    <a:pt x="476" y="67"/>
                  </a:lnTo>
                  <a:lnTo>
                    <a:pt x="478" y="67"/>
                  </a:lnTo>
                  <a:close/>
                  <a:moveTo>
                    <a:pt x="480" y="67"/>
                  </a:moveTo>
                  <a:lnTo>
                    <a:pt x="480" y="65"/>
                  </a:lnTo>
                  <a:lnTo>
                    <a:pt x="480" y="67"/>
                  </a:lnTo>
                  <a:close/>
                  <a:moveTo>
                    <a:pt x="34" y="61"/>
                  </a:moveTo>
                  <a:lnTo>
                    <a:pt x="32" y="61"/>
                  </a:lnTo>
                  <a:lnTo>
                    <a:pt x="34" y="61"/>
                  </a:lnTo>
                  <a:close/>
                  <a:moveTo>
                    <a:pt x="107" y="61"/>
                  </a:moveTo>
                  <a:lnTo>
                    <a:pt x="107" y="63"/>
                  </a:lnTo>
                  <a:lnTo>
                    <a:pt x="107" y="65"/>
                  </a:lnTo>
                  <a:lnTo>
                    <a:pt x="105" y="67"/>
                  </a:lnTo>
                  <a:lnTo>
                    <a:pt x="103" y="67"/>
                  </a:lnTo>
                  <a:lnTo>
                    <a:pt x="103" y="65"/>
                  </a:lnTo>
                  <a:lnTo>
                    <a:pt x="101" y="65"/>
                  </a:lnTo>
                  <a:lnTo>
                    <a:pt x="101" y="63"/>
                  </a:lnTo>
                  <a:lnTo>
                    <a:pt x="101" y="61"/>
                  </a:lnTo>
                  <a:lnTo>
                    <a:pt x="103" y="61"/>
                  </a:lnTo>
                  <a:lnTo>
                    <a:pt x="105" y="61"/>
                  </a:lnTo>
                  <a:lnTo>
                    <a:pt x="105" y="59"/>
                  </a:lnTo>
                  <a:lnTo>
                    <a:pt x="107" y="61"/>
                  </a:lnTo>
                  <a:close/>
                  <a:moveTo>
                    <a:pt x="27" y="61"/>
                  </a:moveTo>
                  <a:lnTo>
                    <a:pt x="25" y="61"/>
                  </a:lnTo>
                  <a:lnTo>
                    <a:pt x="27" y="61"/>
                  </a:lnTo>
                  <a:lnTo>
                    <a:pt x="27" y="59"/>
                  </a:lnTo>
                  <a:lnTo>
                    <a:pt x="27" y="61"/>
                  </a:lnTo>
                  <a:close/>
                  <a:moveTo>
                    <a:pt x="483" y="59"/>
                  </a:moveTo>
                  <a:lnTo>
                    <a:pt x="483" y="61"/>
                  </a:lnTo>
                  <a:lnTo>
                    <a:pt x="483" y="59"/>
                  </a:lnTo>
                  <a:close/>
                  <a:moveTo>
                    <a:pt x="526" y="59"/>
                  </a:moveTo>
                  <a:lnTo>
                    <a:pt x="526" y="61"/>
                  </a:lnTo>
                  <a:lnTo>
                    <a:pt x="524" y="61"/>
                  </a:lnTo>
                  <a:lnTo>
                    <a:pt x="524" y="63"/>
                  </a:lnTo>
                  <a:lnTo>
                    <a:pt x="522" y="63"/>
                  </a:lnTo>
                  <a:lnTo>
                    <a:pt x="522" y="65"/>
                  </a:lnTo>
                  <a:lnTo>
                    <a:pt x="524" y="65"/>
                  </a:lnTo>
                  <a:lnTo>
                    <a:pt x="526" y="67"/>
                  </a:lnTo>
                  <a:lnTo>
                    <a:pt x="526" y="69"/>
                  </a:lnTo>
                  <a:lnTo>
                    <a:pt x="526" y="71"/>
                  </a:lnTo>
                  <a:lnTo>
                    <a:pt x="526" y="73"/>
                  </a:lnTo>
                  <a:lnTo>
                    <a:pt x="524" y="73"/>
                  </a:lnTo>
                  <a:lnTo>
                    <a:pt x="524" y="75"/>
                  </a:lnTo>
                  <a:lnTo>
                    <a:pt x="524" y="77"/>
                  </a:lnTo>
                  <a:lnTo>
                    <a:pt x="522" y="77"/>
                  </a:lnTo>
                  <a:lnTo>
                    <a:pt x="520" y="77"/>
                  </a:lnTo>
                  <a:lnTo>
                    <a:pt x="520" y="79"/>
                  </a:lnTo>
                  <a:lnTo>
                    <a:pt x="520" y="81"/>
                  </a:lnTo>
                  <a:lnTo>
                    <a:pt x="522" y="81"/>
                  </a:lnTo>
                  <a:lnTo>
                    <a:pt x="524" y="81"/>
                  </a:lnTo>
                  <a:lnTo>
                    <a:pt x="524" y="79"/>
                  </a:lnTo>
                  <a:lnTo>
                    <a:pt x="526" y="77"/>
                  </a:lnTo>
                  <a:lnTo>
                    <a:pt x="528" y="77"/>
                  </a:lnTo>
                  <a:lnTo>
                    <a:pt x="528" y="75"/>
                  </a:lnTo>
                  <a:lnTo>
                    <a:pt x="526" y="75"/>
                  </a:lnTo>
                  <a:lnTo>
                    <a:pt x="528" y="73"/>
                  </a:lnTo>
                  <a:lnTo>
                    <a:pt x="530" y="71"/>
                  </a:lnTo>
                  <a:lnTo>
                    <a:pt x="531" y="71"/>
                  </a:lnTo>
                  <a:lnTo>
                    <a:pt x="531" y="69"/>
                  </a:lnTo>
                  <a:lnTo>
                    <a:pt x="533" y="69"/>
                  </a:lnTo>
                  <a:lnTo>
                    <a:pt x="535" y="69"/>
                  </a:lnTo>
                  <a:lnTo>
                    <a:pt x="537" y="69"/>
                  </a:lnTo>
                  <a:lnTo>
                    <a:pt x="535" y="69"/>
                  </a:lnTo>
                  <a:lnTo>
                    <a:pt x="535" y="71"/>
                  </a:lnTo>
                  <a:lnTo>
                    <a:pt x="537" y="71"/>
                  </a:lnTo>
                  <a:lnTo>
                    <a:pt x="537" y="73"/>
                  </a:lnTo>
                  <a:lnTo>
                    <a:pt x="537" y="75"/>
                  </a:lnTo>
                  <a:lnTo>
                    <a:pt x="535" y="75"/>
                  </a:lnTo>
                  <a:lnTo>
                    <a:pt x="537" y="77"/>
                  </a:lnTo>
                  <a:lnTo>
                    <a:pt x="535" y="77"/>
                  </a:lnTo>
                  <a:lnTo>
                    <a:pt x="533" y="79"/>
                  </a:lnTo>
                  <a:lnTo>
                    <a:pt x="531" y="79"/>
                  </a:lnTo>
                  <a:lnTo>
                    <a:pt x="530" y="81"/>
                  </a:lnTo>
                  <a:lnTo>
                    <a:pt x="528" y="81"/>
                  </a:lnTo>
                  <a:lnTo>
                    <a:pt x="528" y="82"/>
                  </a:lnTo>
                  <a:lnTo>
                    <a:pt x="530" y="82"/>
                  </a:lnTo>
                  <a:lnTo>
                    <a:pt x="530" y="84"/>
                  </a:lnTo>
                  <a:lnTo>
                    <a:pt x="531" y="84"/>
                  </a:lnTo>
                  <a:lnTo>
                    <a:pt x="533" y="84"/>
                  </a:lnTo>
                  <a:lnTo>
                    <a:pt x="535" y="84"/>
                  </a:lnTo>
                  <a:lnTo>
                    <a:pt x="535" y="86"/>
                  </a:lnTo>
                  <a:lnTo>
                    <a:pt x="535" y="88"/>
                  </a:lnTo>
                  <a:lnTo>
                    <a:pt x="537" y="88"/>
                  </a:lnTo>
                  <a:lnTo>
                    <a:pt x="539" y="90"/>
                  </a:lnTo>
                  <a:lnTo>
                    <a:pt x="535" y="90"/>
                  </a:lnTo>
                  <a:lnTo>
                    <a:pt x="535" y="88"/>
                  </a:lnTo>
                  <a:lnTo>
                    <a:pt x="533" y="88"/>
                  </a:lnTo>
                  <a:lnTo>
                    <a:pt x="531" y="88"/>
                  </a:lnTo>
                  <a:lnTo>
                    <a:pt x="530" y="88"/>
                  </a:lnTo>
                  <a:lnTo>
                    <a:pt x="528" y="88"/>
                  </a:lnTo>
                  <a:lnTo>
                    <a:pt x="528" y="86"/>
                  </a:lnTo>
                  <a:lnTo>
                    <a:pt x="526" y="86"/>
                  </a:lnTo>
                  <a:lnTo>
                    <a:pt x="524" y="86"/>
                  </a:lnTo>
                  <a:lnTo>
                    <a:pt x="524" y="88"/>
                  </a:lnTo>
                  <a:lnTo>
                    <a:pt x="524" y="90"/>
                  </a:lnTo>
                  <a:lnTo>
                    <a:pt x="524" y="92"/>
                  </a:lnTo>
                  <a:lnTo>
                    <a:pt x="524" y="94"/>
                  </a:lnTo>
                  <a:lnTo>
                    <a:pt x="524" y="96"/>
                  </a:lnTo>
                  <a:lnTo>
                    <a:pt x="524" y="98"/>
                  </a:lnTo>
                  <a:lnTo>
                    <a:pt x="526" y="98"/>
                  </a:lnTo>
                  <a:lnTo>
                    <a:pt x="526" y="100"/>
                  </a:lnTo>
                  <a:lnTo>
                    <a:pt x="526" y="102"/>
                  </a:lnTo>
                  <a:lnTo>
                    <a:pt x="528" y="104"/>
                  </a:lnTo>
                  <a:lnTo>
                    <a:pt x="530" y="106"/>
                  </a:lnTo>
                  <a:lnTo>
                    <a:pt x="530" y="107"/>
                  </a:lnTo>
                  <a:lnTo>
                    <a:pt x="531" y="107"/>
                  </a:lnTo>
                  <a:lnTo>
                    <a:pt x="531" y="109"/>
                  </a:lnTo>
                  <a:lnTo>
                    <a:pt x="531" y="107"/>
                  </a:lnTo>
                  <a:lnTo>
                    <a:pt x="530" y="107"/>
                  </a:lnTo>
                  <a:lnTo>
                    <a:pt x="528" y="106"/>
                  </a:lnTo>
                  <a:lnTo>
                    <a:pt x="526" y="106"/>
                  </a:lnTo>
                  <a:lnTo>
                    <a:pt x="524" y="104"/>
                  </a:lnTo>
                  <a:lnTo>
                    <a:pt x="524" y="102"/>
                  </a:lnTo>
                  <a:lnTo>
                    <a:pt x="524" y="100"/>
                  </a:lnTo>
                  <a:lnTo>
                    <a:pt x="522" y="100"/>
                  </a:lnTo>
                  <a:lnTo>
                    <a:pt x="520" y="100"/>
                  </a:lnTo>
                  <a:lnTo>
                    <a:pt x="520" y="98"/>
                  </a:lnTo>
                  <a:lnTo>
                    <a:pt x="520" y="96"/>
                  </a:lnTo>
                  <a:lnTo>
                    <a:pt x="520" y="94"/>
                  </a:lnTo>
                  <a:lnTo>
                    <a:pt x="520" y="92"/>
                  </a:lnTo>
                  <a:lnTo>
                    <a:pt x="520" y="90"/>
                  </a:lnTo>
                  <a:lnTo>
                    <a:pt x="520" y="88"/>
                  </a:lnTo>
                  <a:lnTo>
                    <a:pt x="518" y="88"/>
                  </a:lnTo>
                  <a:lnTo>
                    <a:pt x="518" y="86"/>
                  </a:lnTo>
                  <a:lnTo>
                    <a:pt x="518" y="84"/>
                  </a:lnTo>
                  <a:lnTo>
                    <a:pt x="518" y="82"/>
                  </a:lnTo>
                  <a:lnTo>
                    <a:pt x="518" y="81"/>
                  </a:lnTo>
                  <a:lnTo>
                    <a:pt x="520" y="81"/>
                  </a:lnTo>
                  <a:lnTo>
                    <a:pt x="518" y="81"/>
                  </a:lnTo>
                  <a:lnTo>
                    <a:pt x="516" y="81"/>
                  </a:lnTo>
                  <a:lnTo>
                    <a:pt x="516" y="79"/>
                  </a:lnTo>
                  <a:lnTo>
                    <a:pt x="518" y="79"/>
                  </a:lnTo>
                  <a:lnTo>
                    <a:pt x="516" y="79"/>
                  </a:lnTo>
                  <a:lnTo>
                    <a:pt x="516" y="77"/>
                  </a:lnTo>
                  <a:lnTo>
                    <a:pt x="516" y="75"/>
                  </a:lnTo>
                  <a:lnTo>
                    <a:pt x="516" y="73"/>
                  </a:lnTo>
                  <a:lnTo>
                    <a:pt x="518" y="71"/>
                  </a:lnTo>
                  <a:lnTo>
                    <a:pt x="518" y="69"/>
                  </a:lnTo>
                  <a:lnTo>
                    <a:pt x="518" y="67"/>
                  </a:lnTo>
                  <a:lnTo>
                    <a:pt x="520" y="65"/>
                  </a:lnTo>
                  <a:lnTo>
                    <a:pt x="520" y="63"/>
                  </a:lnTo>
                  <a:lnTo>
                    <a:pt x="522" y="63"/>
                  </a:lnTo>
                  <a:lnTo>
                    <a:pt x="522" y="61"/>
                  </a:lnTo>
                  <a:lnTo>
                    <a:pt x="524" y="59"/>
                  </a:lnTo>
                  <a:lnTo>
                    <a:pt x="526" y="59"/>
                  </a:lnTo>
                  <a:close/>
                  <a:moveTo>
                    <a:pt x="34" y="59"/>
                  </a:moveTo>
                  <a:lnTo>
                    <a:pt x="36" y="59"/>
                  </a:lnTo>
                  <a:lnTo>
                    <a:pt x="38" y="59"/>
                  </a:lnTo>
                  <a:lnTo>
                    <a:pt x="38" y="61"/>
                  </a:lnTo>
                  <a:lnTo>
                    <a:pt x="36" y="61"/>
                  </a:lnTo>
                  <a:lnTo>
                    <a:pt x="36" y="59"/>
                  </a:lnTo>
                  <a:lnTo>
                    <a:pt x="34" y="59"/>
                  </a:lnTo>
                  <a:close/>
                  <a:moveTo>
                    <a:pt x="522" y="58"/>
                  </a:moveTo>
                  <a:lnTo>
                    <a:pt x="522" y="59"/>
                  </a:lnTo>
                  <a:lnTo>
                    <a:pt x="522" y="58"/>
                  </a:lnTo>
                  <a:close/>
                  <a:moveTo>
                    <a:pt x="376" y="58"/>
                  </a:moveTo>
                  <a:lnTo>
                    <a:pt x="376" y="59"/>
                  </a:lnTo>
                  <a:lnTo>
                    <a:pt x="376" y="58"/>
                  </a:lnTo>
                  <a:lnTo>
                    <a:pt x="374" y="58"/>
                  </a:lnTo>
                  <a:lnTo>
                    <a:pt x="376" y="58"/>
                  </a:lnTo>
                  <a:close/>
                  <a:moveTo>
                    <a:pt x="485" y="58"/>
                  </a:moveTo>
                  <a:lnTo>
                    <a:pt x="483" y="58"/>
                  </a:lnTo>
                  <a:lnTo>
                    <a:pt x="483" y="56"/>
                  </a:lnTo>
                  <a:lnTo>
                    <a:pt x="485" y="56"/>
                  </a:lnTo>
                  <a:lnTo>
                    <a:pt x="485" y="58"/>
                  </a:lnTo>
                  <a:close/>
                  <a:moveTo>
                    <a:pt x="528" y="58"/>
                  </a:moveTo>
                  <a:lnTo>
                    <a:pt x="528" y="56"/>
                  </a:lnTo>
                  <a:lnTo>
                    <a:pt x="528" y="58"/>
                  </a:lnTo>
                  <a:close/>
                  <a:moveTo>
                    <a:pt x="224" y="54"/>
                  </a:moveTo>
                  <a:lnTo>
                    <a:pt x="222" y="54"/>
                  </a:lnTo>
                  <a:lnTo>
                    <a:pt x="224" y="54"/>
                  </a:lnTo>
                  <a:close/>
                  <a:moveTo>
                    <a:pt x="535" y="52"/>
                  </a:moveTo>
                  <a:lnTo>
                    <a:pt x="535" y="54"/>
                  </a:lnTo>
                  <a:lnTo>
                    <a:pt x="535" y="56"/>
                  </a:lnTo>
                  <a:lnTo>
                    <a:pt x="535" y="58"/>
                  </a:lnTo>
                  <a:lnTo>
                    <a:pt x="533" y="59"/>
                  </a:lnTo>
                  <a:lnTo>
                    <a:pt x="533" y="61"/>
                  </a:lnTo>
                  <a:lnTo>
                    <a:pt x="531" y="61"/>
                  </a:lnTo>
                  <a:lnTo>
                    <a:pt x="530" y="61"/>
                  </a:lnTo>
                  <a:lnTo>
                    <a:pt x="530" y="59"/>
                  </a:lnTo>
                  <a:lnTo>
                    <a:pt x="530" y="58"/>
                  </a:lnTo>
                  <a:lnTo>
                    <a:pt x="528" y="58"/>
                  </a:lnTo>
                  <a:lnTo>
                    <a:pt x="530" y="58"/>
                  </a:lnTo>
                  <a:lnTo>
                    <a:pt x="530" y="56"/>
                  </a:lnTo>
                  <a:lnTo>
                    <a:pt x="531" y="54"/>
                  </a:lnTo>
                  <a:lnTo>
                    <a:pt x="533" y="54"/>
                  </a:lnTo>
                  <a:lnTo>
                    <a:pt x="533" y="52"/>
                  </a:lnTo>
                  <a:lnTo>
                    <a:pt x="535" y="52"/>
                  </a:lnTo>
                  <a:close/>
                  <a:moveTo>
                    <a:pt x="483" y="52"/>
                  </a:moveTo>
                  <a:lnTo>
                    <a:pt x="483" y="50"/>
                  </a:lnTo>
                  <a:lnTo>
                    <a:pt x="485" y="50"/>
                  </a:lnTo>
                  <a:lnTo>
                    <a:pt x="483" y="50"/>
                  </a:lnTo>
                  <a:lnTo>
                    <a:pt x="483" y="52"/>
                  </a:lnTo>
                  <a:close/>
                  <a:moveTo>
                    <a:pt x="15" y="48"/>
                  </a:moveTo>
                  <a:lnTo>
                    <a:pt x="13" y="48"/>
                  </a:lnTo>
                  <a:lnTo>
                    <a:pt x="15" y="48"/>
                  </a:lnTo>
                  <a:lnTo>
                    <a:pt x="15" y="50"/>
                  </a:lnTo>
                  <a:lnTo>
                    <a:pt x="17" y="50"/>
                  </a:lnTo>
                  <a:lnTo>
                    <a:pt x="19" y="52"/>
                  </a:lnTo>
                  <a:lnTo>
                    <a:pt x="17" y="52"/>
                  </a:lnTo>
                  <a:lnTo>
                    <a:pt x="19" y="52"/>
                  </a:lnTo>
                  <a:lnTo>
                    <a:pt x="21" y="54"/>
                  </a:lnTo>
                  <a:lnTo>
                    <a:pt x="23" y="56"/>
                  </a:lnTo>
                  <a:lnTo>
                    <a:pt x="23" y="54"/>
                  </a:lnTo>
                  <a:lnTo>
                    <a:pt x="23" y="56"/>
                  </a:lnTo>
                  <a:lnTo>
                    <a:pt x="23" y="58"/>
                  </a:lnTo>
                  <a:lnTo>
                    <a:pt x="23" y="56"/>
                  </a:lnTo>
                  <a:lnTo>
                    <a:pt x="21" y="58"/>
                  </a:lnTo>
                  <a:lnTo>
                    <a:pt x="21" y="56"/>
                  </a:lnTo>
                  <a:lnTo>
                    <a:pt x="19" y="56"/>
                  </a:lnTo>
                  <a:lnTo>
                    <a:pt x="17" y="54"/>
                  </a:lnTo>
                  <a:lnTo>
                    <a:pt x="17" y="52"/>
                  </a:lnTo>
                  <a:lnTo>
                    <a:pt x="15" y="52"/>
                  </a:lnTo>
                  <a:lnTo>
                    <a:pt x="15" y="54"/>
                  </a:lnTo>
                  <a:lnTo>
                    <a:pt x="15" y="52"/>
                  </a:lnTo>
                  <a:lnTo>
                    <a:pt x="13" y="52"/>
                  </a:lnTo>
                  <a:lnTo>
                    <a:pt x="11" y="50"/>
                  </a:lnTo>
                  <a:lnTo>
                    <a:pt x="11" y="48"/>
                  </a:lnTo>
                  <a:lnTo>
                    <a:pt x="13" y="48"/>
                  </a:lnTo>
                  <a:lnTo>
                    <a:pt x="15" y="48"/>
                  </a:lnTo>
                  <a:close/>
                  <a:moveTo>
                    <a:pt x="220" y="48"/>
                  </a:moveTo>
                  <a:lnTo>
                    <a:pt x="219" y="48"/>
                  </a:lnTo>
                  <a:lnTo>
                    <a:pt x="220" y="48"/>
                  </a:lnTo>
                  <a:lnTo>
                    <a:pt x="220" y="46"/>
                  </a:lnTo>
                  <a:lnTo>
                    <a:pt x="220" y="48"/>
                  </a:lnTo>
                  <a:close/>
                  <a:moveTo>
                    <a:pt x="171" y="46"/>
                  </a:moveTo>
                  <a:lnTo>
                    <a:pt x="172" y="46"/>
                  </a:lnTo>
                  <a:lnTo>
                    <a:pt x="172" y="48"/>
                  </a:lnTo>
                  <a:lnTo>
                    <a:pt x="171" y="48"/>
                  </a:lnTo>
                  <a:lnTo>
                    <a:pt x="171" y="46"/>
                  </a:lnTo>
                  <a:close/>
                  <a:moveTo>
                    <a:pt x="178" y="42"/>
                  </a:moveTo>
                  <a:lnTo>
                    <a:pt x="180" y="44"/>
                  </a:lnTo>
                  <a:lnTo>
                    <a:pt x="178" y="44"/>
                  </a:lnTo>
                  <a:lnTo>
                    <a:pt x="178" y="42"/>
                  </a:lnTo>
                  <a:close/>
                  <a:moveTo>
                    <a:pt x="359" y="42"/>
                  </a:moveTo>
                  <a:lnTo>
                    <a:pt x="357" y="42"/>
                  </a:lnTo>
                  <a:lnTo>
                    <a:pt x="357" y="40"/>
                  </a:lnTo>
                  <a:lnTo>
                    <a:pt x="359" y="40"/>
                  </a:lnTo>
                  <a:lnTo>
                    <a:pt x="359" y="42"/>
                  </a:lnTo>
                  <a:close/>
                  <a:moveTo>
                    <a:pt x="180" y="42"/>
                  </a:moveTo>
                  <a:lnTo>
                    <a:pt x="178" y="42"/>
                  </a:lnTo>
                  <a:lnTo>
                    <a:pt x="178" y="40"/>
                  </a:lnTo>
                  <a:lnTo>
                    <a:pt x="180" y="40"/>
                  </a:lnTo>
                  <a:lnTo>
                    <a:pt x="180" y="42"/>
                  </a:lnTo>
                  <a:close/>
                  <a:moveTo>
                    <a:pt x="361" y="42"/>
                  </a:moveTo>
                  <a:lnTo>
                    <a:pt x="359" y="42"/>
                  </a:lnTo>
                  <a:lnTo>
                    <a:pt x="359" y="40"/>
                  </a:lnTo>
                  <a:lnTo>
                    <a:pt x="361" y="40"/>
                  </a:lnTo>
                  <a:lnTo>
                    <a:pt x="361" y="42"/>
                  </a:lnTo>
                  <a:close/>
                  <a:moveTo>
                    <a:pt x="364" y="38"/>
                  </a:moveTo>
                  <a:lnTo>
                    <a:pt x="363" y="38"/>
                  </a:lnTo>
                  <a:lnTo>
                    <a:pt x="363" y="36"/>
                  </a:lnTo>
                  <a:lnTo>
                    <a:pt x="364" y="36"/>
                  </a:lnTo>
                  <a:lnTo>
                    <a:pt x="364" y="38"/>
                  </a:lnTo>
                  <a:close/>
                  <a:moveTo>
                    <a:pt x="359" y="38"/>
                  </a:moveTo>
                  <a:lnTo>
                    <a:pt x="357" y="38"/>
                  </a:lnTo>
                  <a:lnTo>
                    <a:pt x="355" y="38"/>
                  </a:lnTo>
                  <a:lnTo>
                    <a:pt x="353" y="38"/>
                  </a:lnTo>
                  <a:lnTo>
                    <a:pt x="353" y="36"/>
                  </a:lnTo>
                  <a:lnTo>
                    <a:pt x="355" y="36"/>
                  </a:lnTo>
                  <a:lnTo>
                    <a:pt x="357" y="36"/>
                  </a:lnTo>
                  <a:lnTo>
                    <a:pt x="357" y="38"/>
                  </a:lnTo>
                  <a:lnTo>
                    <a:pt x="359" y="38"/>
                  </a:lnTo>
                  <a:close/>
                  <a:moveTo>
                    <a:pt x="487" y="38"/>
                  </a:moveTo>
                  <a:lnTo>
                    <a:pt x="487" y="40"/>
                  </a:lnTo>
                  <a:lnTo>
                    <a:pt x="485" y="38"/>
                  </a:lnTo>
                  <a:lnTo>
                    <a:pt x="485" y="36"/>
                  </a:lnTo>
                  <a:lnTo>
                    <a:pt x="483" y="36"/>
                  </a:lnTo>
                  <a:lnTo>
                    <a:pt x="483" y="35"/>
                  </a:lnTo>
                  <a:lnTo>
                    <a:pt x="485" y="35"/>
                  </a:lnTo>
                  <a:lnTo>
                    <a:pt x="487" y="36"/>
                  </a:lnTo>
                  <a:lnTo>
                    <a:pt x="487" y="38"/>
                  </a:lnTo>
                  <a:close/>
                  <a:moveTo>
                    <a:pt x="507" y="35"/>
                  </a:moveTo>
                  <a:lnTo>
                    <a:pt x="505" y="35"/>
                  </a:lnTo>
                  <a:lnTo>
                    <a:pt x="505" y="33"/>
                  </a:lnTo>
                  <a:lnTo>
                    <a:pt x="507" y="33"/>
                  </a:lnTo>
                  <a:lnTo>
                    <a:pt x="507" y="35"/>
                  </a:lnTo>
                  <a:close/>
                  <a:moveTo>
                    <a:pt x="363" y="33"/>
                  </a:moveTo>
                  <a:lnTo>
                    <a:pt x="364" y="33"/>
                  </a:lnTo>
                  <a:lnTo>
                    <a:pt x="363" y="35"/>
                  </a:lnTo>
                  <a:lnTo>
                    <a:pt x="363" y="33"/>
                  </a:lnTo>
                  <a:close/>
                  <a:moveTo>
                    <a:pt x="505" y="33"/>
                  </a:moveTo>
                  <a:lnTo>
                    <a:pt x="505" y="31"/>
                  </a:lnTo>
                  <a:lnTo>
                    <a:pt x="503" y="31"/>
                  </a:lnTo>
                  <a:lnTo>
                    <a:pt x="503" y="29"/>
                  </a:lnTo>
                  <a:lnTo>
                    <a:pt x="503" y="31"/>
                  </a:lnTo>
                  <a:lnTo>
                    <a:pt x="505" y="31"/>
                  </a:lnTo>
                  <a:lnTo>
                    <a:pt x="505" y="33"/>
                  </a:lnTo>
                  <a:close/>
                  <a:moveTo>
                    <a:pt x="361" y="31"/>
                  </a:moveTo>
                  <a:lnTo>
                    <a:pt x="359" y="29"/>
                  </a:lnTo>
                  <a:lnTo>
                    <a:pt x="361" y="29"/>
                  </a:lnTo>
                  <a:lnTo>
                    <a:pt x="363" y="29"/>
                  </a:lnTo>
                  <a:lnTo>
                    <a:pt x="363" y="31"/>
                  </a:lnTo>
                  <a:lnTo>
                    <a:pt x="361" y="31"/>
                  </a:lnTo>
                  <a:close/>
                  <a:moveTo>
                    <a:pt x="361" y="27"/>
                  </a:moveTo>
                  <a:lnTo>
                    <a:pt x="363" y="29"/>
                  </a:lnTo>
                  <a:lnTo>
                    <a:pt x="364" y="29"/>
                  </a:lnTo>
                  <a:lnTo>
                    <a:pt x="364" y="31"/>
                  </a:lnTo>
                  <a:lnTo>
                    <a:pt x="363" y="31"/>
                  </a:lnTo>
                  <a:lnTo>
                    <a:pt x="363" y="29"/>
                  </a:lnTo>
                  <a:lnTo>
                    <a:pt x="361" y="27"/>
                  </a:lnTo>
                  <a:close/>
                  <a:moveTo>
                    <a:pt x="211" y="29"/>
                  </a:moveTo>
                  <a:lnTo>
                    <a:pt x="213" y="31"/>
                  </a:lnTo>
                  <a:lnTo>
                    <a:pt x="213" y="33"/>
                  </a:lnTo>
                  <a:lnTo>
                    <a:pt x="213" y="35"/>
                  </a:lnTo>
                  <a:lnTo>
                    <a:pt x="211" y="36"/>
                  </a:lnTo>
                  <a:lnTo>
                    <a:pt x="209" y="36"/>
                  </a:lnTo>
                  <a:lnTo>
                    <a:pt x="209" y="35"/>
                  </a:lnTo>
                  <a:lnTo>
                    <a:pt x="211" y="35"/>
                  </a:lnTo>
                  <a:lnTo>
                    <a:pt x="211" y="33"/>
                  </a:lnTo>
                  <a:lnTo>
                    <a:pt x="209" y="33"/>
                  </a:lnTo>
                  <a:lnTo>
                    <a:pt x="207" y="33"/>
                  </a:lnTo>
                  <a:lnTo>
                    <a:pt x="207" y="31"/>
                  </a:lnTo>
                  <a:lnTo>
                    <a:pt x="207" y="29"/>
                  </a:lnTo>
                  <a:lnTo>
                    <a:pt x="209" y="29"/>
                  </a:lnTo>
                  <a:lnTo>
                    <a:pt x="209" y="27"/>
                  </a:lnTo>
                  <a:lnTo>
                    <a:pt x="211" y="27"/>
                  </a:lnTo>
                  <a:lnTo>
                    <a:pt x="211" y="29"/>
                  </a:lnTo>
                  <a:close/>
                  <a:moveTo>
                    <a:pt x="343" y="25"/>
                  </a:moveTo>
                  <a:lnTo>
                    <a:pt x="345" y="25"/>
                  </a:lnTo>
                  <a:lnTo>
                    <a:pt x="347" y="25"/>
                  </a:lnTo>
                  <a:lnTo>
                    <a:pt x="349" y="25"/>
                  </a:lnTo>
                  <a:lnTo>
                    <a:pt x="353" y="25"/>
                  </a:lnTo>
                  <a:lnTo>
                    <a:pt x="355" y="25"/>
                  </a:lnTo>
                  <a:lnTo>
                    <a:pt x="355" y="27"/>
                  </a:lnTo>
                  <a:lnTo>
                    <a:pt x="357" y="27"/>
                  </a:lnTo>
                  <a:lnTo>
                    <a:pt x="359" y="27"/>
                  </a:lnTo>
                  <a:lnTo>
                    <a:pt x="359" y="29"/>
                  </a:lnTo>
                  <a:lnTo>
                    <a:pt x="357" y="27"/>
                  </a:lnTo>
                  <a:lnTo>
                    <a:pt x="357" y="29"/>
                  </a:lnTo>
                  <a:lnTo>
                    <a:pt x="357" y="31"/>
                  </a:lnTo>
                  <a:lnTo>
                    <a:pt x="359" y="29"/>
                  </a:lnTo>
                  <a:lnTo>
                    <a:pt x="361" y="31"/>
                  </a:lnTo>
                  <a:lnTo>
                    <a:pt x="361" y="33"/>
                  </a:lnTo>
                  <a:lnTo>
                    <a:pt x="359" y="31"/>
                  </a:lnTo>
                  <a:lnTo>
                    <a:pt x="359" y="33"/>
                  </a:lnTo>
                  <a:lnTo>
                    <a:pt x="361" y="33"/>
                  </a:lnTo>
                  <a:lnTo>
                    <a:pt x="363" y="35"/>
                  </a:lnTo>
                  <a:lnTo>
                    <a:pt x="361" y="35"/>
                  </a:lnTo>
                  <a:lnTo>
                    <a:pt x="363" y="35"/>
                  </a:lnTo>
                  <a:lnTo>
                    <a:pt x="363" y="36"/>
                  </a:lnTo>
                  <a:lnTo>
                    <a:pt x="361" y="36"/>
                  </a:lnTo>
                  <a:lnTo>
                    <a:pt x="359" y="36"/>
                  </a:lnTo>
                  <a:lnTo>
                    <a:pt x="359" y="35"/>
                  </a:lnTo>
                  <a:lnTo>
                    <a:pt x="357" y="35"/>
                  </a:lnTo>
                  <a:lnTo>
                    <a:pt x="359" y="35"/>
                  </a:lnTo>
                  <a:lnTo>
                    <a:pt x="359" y="36"/>
                  </a:lnTo>
                  <a:lnTo>
                    <a:pt x="357" y="36"/>
                  </a:lnTo>
                  <a:lnTo>
                    <a:pt x="355" y="36"/>
                  </a:lnTo>
                  <a:lnTo>
                    <a:pt x="353" y="36"/>
                  </a:lnTo>
                  <a:lnTo>
                    <a:pt x="351" y="36"/>
                  </a:lnTo>
                  <a:lnTo>
                    <a:pt x="353" y="36"/>
                  </a:lnTo>
                  <a:lnTo>
                    <a:pt x="353" y="38"/>
                  </a:lnTo>
                  <a:lnTo>
                    <a:pt x="355" y="38"/>
                  </a:lnTo>
                  <a:lnTo>
                    <a:pt x="355" y="40"/>
                  </a:lnTo>
                  <a:lnTo>
                    <a:pt x="355" y="38"/>
                  </a:lnTo>
                  <a:lnTo>
                    <a:pt x="357" y="38"/>
                  </a:lnTo>
                  <a:lnTo>
                    <a:pt x="357" y="40"/>
                  </a:lnTo>
                  <a:lnTo>
                    <a:pt x="357" y="42"/>
                  </a:lnTo>
                  <a:lnTo>
                    <a:pt x="355" y="42"/>
                  </a:lnTo>
                  <a:lnTo>
                    <a:pt x="355" y="44"/>
                  </a:lnTo>
                  <a:lnTo>
                    <a:pt x="357" y="44"/>
                  </a:lnTo>
                  <a:lnTo>
                    <a:pt x="359" y="44"/>
                  </a:lnTo>
                  <a:lnTo>
                    <a:pt x="361" y="44"/>
                  </a:lnTo>
                  <a:lnTo>
                    <a:pt x="361" y="46"/>
                  </a:lnTo>
                  <a:lnTo>
                    <a:pt x="359" y="46"/>
                  </a:lnTo>
                  <a:lnTo>
                    <a:pt x="361" y="46"/>
                  </a:lnTo>
                  <a:lnTo>
                    <a:pt x="361" y="48"/>
                  </a:lnTo>
                  <a:lnTo>
                    <a:pt x="359" y="48"/>
                  </a:lnTo>
                  <a:lnTo>
                    <a:pt x="361" y="48"/>
                  </a:lnTo>
                  <a:lnTo>
                    <a:pt x="363" y="48"/>
                  </a:lnTo>
                  <a:lnTo>
                    <a:pt x="361" y="48"/>
                  </a:lnTo>
                  <a:lnTo>
                    <a:pt x="361" y="50"/>
                  </a:lnTo>
                  <a:lnTo>
                    <a:pt x="363" y="50"/>
                  </a:lnTo>
                  <a:lnTo>
                    <a:pt x="363" y="52"/>
                  </a:lnTo>
                  <a:lnTo>
                    <a:pt x="364" y="54"/>
                  </a:lnTo>
                  <a:lnTo>
                    <a:pt x="366" y="56"/>
                  </a:lnTo>
                  <a:lnTo>
                    <a:pt x="366" y="58"/>
                  </a:lnTo>
                  <a:lnTo>
                    <a:pt x="368" y="58"/>
                  </a:lnTo>
                  <a:lnTo>
                    <a:pt x="366" y="59"/>
                  </a:lnTo>
                  <a:lnTo>
                    <a:pt x="364" y="59"/>
                  </a:lnTo>
                  <a:lnTo>
                    <a:pt x="364" y="61"/>
                  </a:lnTo>
                  <a:lnTo>
                    <a:pt x="363" y="61"/>
                  </a:lnTo>
                  <a:lnTo>
                    <a:pt x="364" y="61"/>
                  </a:lnTo>
                  <a:lnTo>
                    <a:pt x="363" y="61"/>
                  </a:lnTo>
                  <a:lnTo>
                    <a:pt x="363" y="63"/>
                  </a:lnTo>
                  <a:lnTo>
                    <a:pt x="364" y="63"/>
                  </a:lnTo>
                  <a:lnTo>
                    <a:pt x="364" y="65"/>
                  </a:lnTo>
                  <a:lnTo>
                    <a:pt x="366" y="65"/>
                  </a:lnTo>
                  <a:lnTo>
                    <a:pt x="366" y="67"/>
                  </a:lnTo>
                  <a:lnTo>
                    <a:pt x="368" y="67"/>
                  </a:lnTo>
                  <a:lnTo>
                    <a:pt x="368" y="69"/>
                  </a:lnTo>
                  <a:lnTo>
                    <a:pt x="370" y="69"/>
                  </a:lnTo>
                  <a:lnTo>
                    <a:pt x="372" y="69"/>
                  </a:lnTo>
                  <a:lnTo>
                    <a:pt x="372" y="71"/>
                  </a:lnTo>
                  <a:lnTo>
                    <a:pt x="374" y="71"/>
                  </a:lnTo>
                  <a:lnTo>
                    <a:pt x="374" y="73"/>
                  </a:lnTo>
                  <a:lnTo>
                    <a:pt x="376" y="73"/>
                  </a:lnTo>
                  <a:lnTo>
                    <a:pt x="378" y="75"/>
                  </a:lnTo>
                  <a:lnTo>
                    <a:pt x="378" y="77"/>
                  </a:lnTo>
                  <a:lnTo>
                    <a:pt x="380" y="77"/>
                  </a:lnTo>
                  <a:lnTo>
                    <a:pt x="382" y="77"/>
                  </a:lnTo>
                  <a:lnTo>
                    <a:pt x="382" y="79"/>
                  </a:lnTo>
                  <a:lnTo>
                    <a:pt x="382" y="81"/>
                  </a:lnTo>
                  <a:lnTo>
                    <a:pt x="380" y="81"/>
                  </a:lnTo>
                  <a:lnTo>
                    <a:pt x="378" y="81"/>
                  </a:lnTo>
                  <a:lnTo>
                    <a:pt x="376" y="81"/>
                  </a:lnTo>
                  <a:lnTo>
                    <a:pt x="374" y="81"/>
                  </a:lnTo>
                  <a:lnTo>
                    <a:pt x="372" y="81"/>
                  </a:lnTo>
                  <a:lnTo>
                    <a:pt x="370" y="81"/>
                  </a:lnTo>
                  <a:lnTo>
                    <a:pt x="368" y="81"/>
                  </a:lnTo>
                  <a:lnTo>
                    <a:pt x="366" y="79"/>
                  </a:lnTo>
                  <a:lnTo>
                    <a:pt x="366" y="77"/>
                  </a:lnTo>
                  <a:lnTo>
                    <a:pt x="364" y="77"/>
                  </a:lnTo>
                  <a:lnTo>
                    <a:pt x="366" y="79"/>
                  </a:lnTo>
                  <a:lnTo>
                    <a:pt x="366" y="81"/>
                  </a:lnTo>
                  <a:lnTo>
                    <a:pt x="364" y="81"/>
                  </a:lnTo>
                  <a:lnTo>
                    <a:pt x="363" y="81"/>
                  </a:lnTo>
                  <a:lnTo>
                    <a:pt x="363" y="82"/>
                  </a:lnTo>
                  <a:lnTo>
                    <a:pt x="361" y="84"/>
                  </a:lnTo>
                  <a:lnTo>
                    <a:pt x="361" y="86"/>
                  </a:lnTo>
                  <a:lnTo>
                    <a:pt x="361" y="88"/>
                  </a:lnTo>
                  <a:lnTo>
                    <a:pt x="359" y="88"/>
                  </a:lnTo>
                  <a:lnTo>
                    <a:pt x="359" y="90"/>
                  </a:lnTo>
                  <a:lnTo>
                    <a:pt x="357" y="92"/>
                  </a:lnTo>
                  <a:lnTo>
                    <a:pt x="359" y="92"/>
                  </a:lnTo>
                  <a:lnTo>
                    <a:pt x="357" y="92"/>
                  </a:lnTo>
                  <a:lnTo>
                    <a:pt x="357" y="94"/>
                  </a:lnTo>
                  <a:lnTo>
                    <a:pt x="359" y="94"/>
                  </a:lnTo>
                  <a:lnTo>
                    <a:pt x="359" y="96"/>
                  </a:lnTo>
                  <a:lnTo>
                    <a:pt x="357" y="96"/>
                  </a:lnTo>
                  <a:lnTo>
                    <a:pt x="357" y="98"/>
                  </a:lnTo>
                  <a:lnTo>
                    <a:pt x="357" y="100"/>
                  </a:lnTo>
                  <a:lnTo>
                    <a:pt x="359" y="100"/>
                  </a:lnTo>
                  <a:lnTo>
                    <a:pt x="357" y="100"/>
                  </a:lnTo>
                  <a:lnTo>
                    <a:pt x="357" y="102"/>
                  </a:lnTo>
                  <a:lnTo>
                    <a:pt x="359" y="102"/>
                  </a:lnTo>
                  <a:lnTo>
                    <a:pt x="361" y="100"/>
                  </a:lnTo>
                  <a:lnTo>
                    <a:pt x="361" y="102"/>
                  </a:lnTo>
                  <a:lnTo>
                    <a:pt x="359" y="102"/>
                  </a:lnTo>
                  <a:lnTo>
                    <a:pt x="359" y="104"/>
                  </a:lnTo>
                  <a:lnTo>
                    <a:pt x="359" y="106"/>
                  </a:lnTo>
                  <a:lnTo>
                    <a:pt x="357" y="106"/>
                  </a:lnTo>
                  <a:lnTo>
                    <a:pt x="359" y="106"/>
                  </a:lnTo>
                  <a:lnTo>
                    <a:pt x="361" y="106"/>
                  </a:lnTo>
                  <a:lnTo>
                    <a:pt x="361" y="107"/>
                  </a:lnTo>
                  <a:lnTo>
                    <a:pt x="359" y="107"/>
                  </a:lnTo>
                  <a:lnTo>
                    <a:pt x="357" y="107"/>
                  </a:lnTo>
                  <a:lnTo>
                    <a:pt x="355" y="107"/>
                  </a:lnTo>
                  <a:lnTo>
                    <a:pt x="355" y="109"/>
                  </a:lnTo>
                  <a:lnTo>
                    <a:pt x="355" y="107"/>
                  </a:lnTo>
                  <a:lnTo>
                    <a:pt x="355" y="109"/>
                  </a:lnTo>
                  <a:lnTo>
                    <a:pt x="353" y="109"/>
                  </a:lnTo>
                  <a:lnTo>
                    <a:pt x="351" y="111"/>
                  </a:lnTo>
                  <a:lnTo>
                    <a:pt x="351" y="113"/>
                  </a:lnTo>
                  <a:lnTo>
                    <a:pt x="349" y="113"/>
                  </a:lnTo>
                  <a:lnTo>
                    <a:pt x="347" y="115"/>
                  </a:lnTo>
                  <a:lnTo>
                    <a:pt x="347" y="113"/>
                  </a:lnTo>
                  <a:lnTo>
                    <a:pt x="345" y="111"/>
                  </a:lnTo>
                  <a:lnTo>
                    <a:pt x="345" y="113"/>
                  </a:lnTo>
                  <a:lnTo>
                    <a:pt x="347" y="113"/>
                  </a:lnTo>
                  <a:lnTo>
                    <a:pt x="347" y="115"/>
                  </a:lnTo>
                  <a:lnTo>
                    <a:pt x="345" y="115"/>
                  </a:lnTo>
                  <a:lnTo>
                    <a:pt x="343" y="117"/>
                  </a:lnTo>
                  <a:lnTo>
                    <a:pt x="343" y="119"/>
                  </a:lnTo>
                  <a:lnTo>
                    <a:pt x="341" y="121"/>
                  </a:lnTo>
                  <a:lnTo>
                    <a:pt x="339" y="121"/>
                  </a:lnTo>
                  <a:lnTo>
                    <a:pt x="338" y="123"/>
                  </a:lnTo>
                  <a:lnTo>
                    <a:pt x="339" y="123"/>
                  </a:lnTo>
                  <a:lnTo>
                    <a:pt x="341" y="123"/>
                  </a:lnTo>
                  <a:lnTo>
                    <a:pt x="341" y="125"/>
                  </a:lnTo>
                  <a:lnTo>
                    <a:pt x="341" y="127"/>
                  </a:lnTo>
                  <a:lnTo>
                    <a:pt x="339" y="127"/>
                  </a:lnTo>
                  <a:lnTo>
                    <a:pt x="339" y="129"/>
                  </a:lnTo>
                  <a:lnTo>
                    <a:pt x="341" y="129"/>
                  </a:lnTo>
                  <a:lnTo>
                    <a:pt x="343" y="129"/>
                  </a:lnTo>
                  <a:lnTo>
                    <a:pt x="343" y="132"/>
                  </a:lnTo>
                  <a:lnTo>
                    <a:pt x="343" y="134"/>
                  </a:lnTo>
                  <a:lnTo>
                    <a:pt x="341" y="134"/>
                  </a:lnTo>
                  <a:lnTo>
                    <a:pt x="339" y="134"/>
                  </a:lnTo>
                  <a:lnTo>
                    <a:pt x="339" y="136"/>
                  </a:lnTo>
                  <a:lnTo>
                    <a:pt x="339" y="134"/>
                  </a:lnTo>
                  <a:lnTo>
                    <a:pt x="339" y="136"/>
                  </a:lnTo>
                  <a:lnTo>
                    <a:pt x="339" y="138"/>
                  </a:lnTo>
                  <a:lnTo>
                    <a:pt x="339" y="140"/>
                  </a:lnTo>
                  <a:lnTo>
                    <a:pt x="339" y="142"/>
                  </a:lnTo>
                  <a:lnTo>
                    <a:pt x="338" y="142"/>
                  </a:lnTo>
                  <a:lnTo>
                    <a:pt x="338" y="140"/>
                  </a:lnTo>
                  <a:lnTo>
                    <a:pt x="336" y="140"/>
                  </a:lnTo>
                  <a:lnTo>
                    <a:pt x="336" y="138"/>
                  </a:lnTo>
                  <a:lnTo>
                    <a:pt x="336" y="140"/>
                  </a:lnTo>
                  <a:lnTo>
                    <a:pt x="336" y="142"/>
                  </a:lnTo>
                  <a:lnTo>
                    <a:pt x="338" y="142"/>
                  </a:lnTo>
                  <a:lnTo>
                    <a:pt x="338" y="144"/>
                  </a:lnTo>
                  <a:lnTo>
                    <a:pt x="338" y="146"/>
                  </a:lnTo>
                  <a:lnTo>
                    <a:pt x="336" y="146"/>
                  </a:lnTo>
                  <a:lnTo>
                    <a:pt x="338" y="146"/>
                  </a:lnTo>
                  <a:lnTo>
                    <a:pt x="336" y="146"/>
                  </a:lnTo>
                  <a:lnTo>
                    <a:pt x="334" y="148"/>
                  </a:lnTo>
                  <a:lnTo>
                    <a:pt x="334" y="150"/>
                  </a:lnTo>
                  <a:lnTo>
                    <a:pt x="334" y="152"/>
                  </a:lnTo>
                  <a:lnTo>
                    <a:pt x="332" y="152"/>
                  </a:lnTo>
                  <a:lnTo>
                    <a:pt x="330" y="154"/>
                  </a:lnTo>
                  <a:lnTo>
                    <a:pt x="328" y="154"/>
                  </a:lnTo>
                  <a:lnTo>
                    <a:pt x="324" y="155"/>
                  </a:lnTo>
                  <a:lnTo>
                    <a:pt x="318" y="157"/>
                  </a:lnTo>
                  <a:lnTo>
                    <a:pt x="316" y="159"/>
                  </a:lnTo>
                  <a:lnTo>
                    <a:pt x="315" y="161"/>
                  </a:lnTo>
                  <a:lnTo>
                    <a:pt x="313" y="161"/>
                  </a:lnTo>
                  <a:lnTo>
                    <a:pt x="313" y="159"/>
                  </a:lnTo>
                  <a:lnTo>
                    <a:pt x="313" y="157"/>
                  </a:lnTo>
                  <a:lnTo>
                    <a:pt x="313" y="155"/>
                  </a:lnTo>
                  <a:lnTo>
                    <a:pt x="313" y="154"/>
                  </a:lnTo>
                  <a:lnTo>
                    <a:pt x="313" y="152"/>
                  </a:lnTo>
                  <a:lnTo>
                    <a:pt x="311" y="152"/>
                  </a:lnTo>
                  <a:lnTo>
                    <a:pt x="311" y="150"/>
                  </a:lnTo>
                  <a:lnTo>
                    <a:pt x="311" y="148"/>
                  </a:lnTo>
                  <a:lnTo>
                    <a:pt x="311" y="150"/>
                  </a:lnTo>
                  <a:lnTo>
                    <a:pt x="309" y="150"/>
                  </a:lnTo>
                  <a:lnTo>
                    <a:pt x="307" y="148"/>
                  </a:lnTo>
                  <a:lnTo>
                    <a:pt x="307" y="146"/>
                  </a:lnTo>
                  <a:lnTo>
                    <a:pt x="309" y="146"/>
                  </a:lnTo>
                  <a:lnTo>
                    <a:pt x="307" y="146"/>
                  </a:lnTo>
                  <a:lnTo>
                    <a:pt x="307" y="148"/>
                  </a:lnTo>
                  <a:lnTo>
                    <a:pt x="305" y="148"/>
                  </a:lnTo>
                  <a:lnTo>
                    <a:pt x="303" y="148"/>
                  </a:lnTo>
                  <a:lnTo>
                    <a:pt x="305" y="146"/>
                  </a:lnTo>
                  <a:lnTo>
                    <a:pt x="305" y="144"/>
                  </a:lnTo>
                  <a:lnTo>
                    <a:pt x="305" y="146"/>
                  </a:lnTo>
                  <a:lnTo>
                    <a:pt x="303" y="146"/>
                  </a:lnTo>
                  <a:lnTo>
                    <a:pt x="303" y="148"/>
                  </a:lnTo>
                  <a:lnTo>
                    <a:pt x="301" y="148"/>
                  </a:lnTo>
                  <a:lnTo>
                    <a:pt x="299" y="150"/>
                  </a:lnTo>
                  <a:lnTo>
                    <a:pt x="297" y="150"/>
                  </a:lnTo>
                  <a:lnTo>
                    <a:pt x="297" y="148"/>
                  </a:lnTo>
                  <a:lnTo>
                    <a:pt x="297" y="146"/>
                  </a:lnTo>
                  <a:lnTo>
                    <a:pt x="295" y="144"/>
                  </a:lnTo>
                  <a:lnTo>
                    <a:pt x="293" y="144"/>
                  </a:lnTo>
                  <a:lnTo>
                    <a:pt x="293" y="146"/>
                  </a:lnTo>
                  <a:lnTo>
                    <a:pt x="291" y="146"/>
                  </a:lnTo>
                  <a:lnTo>
                    <a:pt x="291" y="144"/>
                  </a:lnTo>
                  <a:lnTo>
                    <a:pt x="291" y="146"/>
                  </a:lnTo>
                  <a:lnTo>
                    <a:pt x="290" y="144"/>
                  </a:lnTo>
                  <a:lnTo>
                    <a:pt x="290" y="142"/>
                  </a:lnTo>
                  <a:lnTo>
                    <a:pt x="288" y="142"/>
                  </a:lnTo>
                  <a:lnTo>
                    <a:pt x="288" y="140"/>
                  </a:lnTo>
                  <a:lnTo>
                    <a:pt x="288" y="142"/>
                  </a:lnTo>
                  <a:lnTo>
                    <a:pt x="286" y="142"/>
                  </a:lnTo>
                  <a:lnTo>
                    <a:pt x="286" y="144"/>
                  </a:lnTo>
                  <a:lnTo>
                    <a:pt x="288" y="144"/>
                  </a:lnTo>
                  <a:lnTo>
                    <a:pt x="282" y="148"/>
                  </a:lnTo>
                  <a:lnTo>
                    <a:pt x="280" y="148"/>
                  </a:lnTo>
                  <a:lnTo>
                    <a:pt x="280" y="150"/>
                  </a:lnTo>
                  <a:lnTo>
                    <a:pt x="278" y="150"/>
                  </a:lnTo>
                  <a:lnTo>
                    <a:pt x="276" y="148"/>
                  </a:lnTo>
                  <a:lnTo>
                    <a:pt x="274" y="148"/>
                  </a:lnTo>
                  <a:lnTo>
                    <a:pt x="272" y="148"/>
                  </a:lnTo>
                  <a:lnTo>
                    <a:pt x="270" y="150"/>
                  </a:lnTo>
                  <a:lnTo>
                    <a:pt x="268" y="152"/>
                  </a:lnTo>
                  <a:lnTo>
                    <a:pt x="268" y="150"/>
                  </a:lnTo>
                  <a:lnTo>
                    <a:pt x="267" y="150"/>
                  </a:lnTo>
                  <a:lnTo>
                    <a:pt x="268" y="150"/>
                  </a:lnTo>
                  <a:lnTo>
                    <a:pt x="268" y="148"/>
                  </a:lnTo>
                  <a:lnTo>
                    <a:pt x="268" y="144"/>
                  </a:lnTo>
                  <a:lnTo>
                    <a:pt x="268" y="142"/>
                  </a:lnTo>
                  <a:lnTo>
                    <a:pt x="267" y="140"/>
                  </a:lnTo>
                  <a:lnTo>
                    <a:pt x="267" y="138"/>
                  </a:lnTo>
                  <a:lnTo>
                    <a:pt x="267" y="140"/>
                  </a:lnTo>
                  <a:lnTo>
                    <a:pt x="265" y="140"/>
                  </a:lnTo>
                  <a:lnTo>
                    <a:pt x="267" y="140"/>
                  </a:lnTo>
                  <a:lnTo>
                    <a:pt x="265" y="140"/>
                  </a:lnTo>
                  <a:lnTo>
                    <a:pt x="265" y="142"/>
                  </a:lnTo>
                  <a:lnTo>
                    <a:pt x="263" y="142"/>
                  </a:lnTo>
                  <a:lnTo>
                    <a:pt x="263" y="140"/>
                  </a:lnTo>
                  <a:lnTo>
                    <a:pt x="261" y="140"/>
                  </a:lnTo>
                  <a:lnTo>
                    <a:pt x="259" y="140"/>
                  </a:lnTo>
                  <a:lnTo>
                    <a:pt x="255" y="142"/>
                  </a:lnTo>
                  <a:lnTo>
                    <a:pt x="255" y="144"/>
                  </a:lnTo>
                  <a:lnTo>
                    <a:pt x="253" y="144"/>
                  </a:lnTo>
                  <a:lnTo>
                    <a:pt x="251" y="142"/>
                  </a:lnTo>
                  <a:lnTo>
                    <a:pt x="251" y="140"/>
                  </a:lnTo>
                  <a:lnTo>
                    <a:pt x="253" y="140"/>
                  </a:lnTo>
                  <a:lnTo>
                    <a:pt x="251" y="140"/>
                  </a:lnTo>
                  <a:lnTo>
                    <a:pt x="251" y="142"/>
                  </a:lnTo>
                  <a:lnTo>
                    <a:pt x="249" y="142"/>
                  </a:lnTo>
                  <a:lnTo>
                    <a:pt x="249" y="144"/>
                  </a:lnTo>
                  <a:lnTo>
                    <a:pt x="249" y="142"/>
                  </a:lnTo>
                  <a:lnTo>
                    <a:pt x="249" y="140"/>
                  </a:lnTo>
                  <a:lnTo>
                    <a:pt x="247" y="140"/>
                  </a:lnTo>
                  <a:lnTo>
                    <a:pt x="245" y="140"/>
                  </a:lnTo>
                  <a:lnTo>
                    <a:pt x="243" y="142"/>
                  </a:lnTo>
                  <a:lnTo>
                    <a:pt x="242" y="142"/>
                  </a:lnTo>
                  <a:lnTo>
                    <a:pt x="242" y="140"/>
                  </a:lnTo>
                  <a:lnTo>
                    <a:pt x="243" y="138"/>
                  </a:lnTo>
                  <a:lnTo>
                    <a:pt x="242" y="138"/>
                  </a:lnTo>
                  <a:lnTo>
                    <a:pt x="242" y="136"/>
                  </a:lnTo>
                  <a:lnTo>
                    <a:pt x="242" y="134"/>
                  </a:lnTo>
                  <a:lnTo>
                    <a:pt x="243" y="134"/>
                  </a:lnTo>
                  <a:lnTo>
                    <a:pt x="242" y="134"/>
                  </a:lnTo>
                  <a:lnTo>
                    <a:pt x="242" y="132"/>
                  </a:lnTo>
                  <a:lnTo>
                    <a:pt x="242" y="130"/>
                  </a:lnTo>
                  <a:lnTo>
                    <a:pt x="240" y="130"/>
                  </a:lnTo>
                  <a:lnTo>
                    <a:pt x="240" y="129"/>
                  </a:lnTo>
                  <a:lnTo>
                    <a:pt x="242" y="127"/>
                  </a:lnTo>
                  <a:lnTo>
                    <a:pt x="240" y="127"/>
                  </a:lnTo>
                  <a:lnTo>
                    <a:pt x="240" y="125"/>
                  </a:lnTo>
                  <a:lnTo>
                    <a:pt x="238" y="125"/>
                  </a:lnTo>
                  <a:lnTo>
                    <a:pt x="238" y="123"/>
                  </a:lnTo>
                  <a:lnTo>
                    <a:pt x="238" y="121"/>
                  </a:lnTo>
                  <a:lnTo>
                    <a:pt x="240" y="121"/>
                  </a:lnTo>
                  <a:lnTo>
                    <a:pt x="240" y="119"/>
                  </a:lnTo>
                  <a:lnTo>
                    <a:pt x="240" y="117"/>
                  </a:lnTo>
                  <a:lnTo>
                    <a:pt x="240" y="115"/>
                  </a:lnTo>
                  <a:lnTo>
                    <a:pt x="238" y="115"/>
                  </a:lnTo>
                  <a:lnTo>
                    <a:pt x="238" y="113"/>
                  </a:lnTo>
                  <a:lnTo>
                    <a:pt x="238" y="111"/>
                  </a:lnTo>
                  <a:lnTo>
                    <a:pt x="236" y="111"/>
                  </a:lnTo>
                  <a:lnTo>
                    <a:pt x="236" y="109"/>
                  </a:lnTo>
                  <a:lnTo>
                    <a:pt x="234" y="109"/>
                  </a:lnTo>
                  <a:lnTo>
                    <a:pt x="234" y="107"/>
                  </a:lnTo>
                  <a:lnTo>
                    <a:pt x="236" y="107"/>
                  </a:lnTo>
                  <a:lnTo>
                    <a:pt x="234" y="107"/>
                  </a:lnTo>
                  <a:lnTo>
                    <a:pt x="234" y="109"/>
                  </a:lnTo>
                  <a:lnTo>
                    <a:pt x="232" y="109"/>
                  </a:lnTo>
                  <a:lnTo>
                    <a:pt x="232" y="107"/>
                  </a:lnTo>
                  <a:lnTo>
                    <a:pt x="230" y="107"/>
                  </a:lnTo>
                  <a:lnTo>
                    <a:pt x="230" y="109"/>
                  </a:lnTo>
                  <a:lnTo>
                    <a:pt x="228" y="109"/>
                  </a:lnTo>
                  <a:lnTo>
                    <a:pt x="228" y="107"/>
                  </a:lnTo>
                  <a:lnTo>
                    <a:pt x="226" y="107"/>
                  </a:lnTo>
                  <a:lnTo>
                    <a:pt x="226" y="106"/>
                  </a:lnTo>
                  <a:lnTo>
                    <a:pt x="228" y="106"/>
                  </a:lnTo>
                  <a:lnTo>
                    <a:pt x="230" y="106"/>
                  </a:lnTo>
                  <a:lnTo>
                    <a:pt x="228" y="104"/>
                  </a:lnTo>
                  <a:lnTo>
                    <a:pt x="230" y="104"/>
                  </a:lnTo>
                  <a:lnTo>
                    <a:pt x="228" y="104"/>
                  </a:lnTo>
                  <a:lnTo>
                    <a:pt x="226" y="104"/>
                  </a:lnTo>
                  <a:lnTo>
                    <a:pt x="224" y="102"/>
                  </a:lnTo>
                  <a:lnTo>
                    <a:pt x="224" y="100"/>
                  </a:lnTo>
                  <a:lnTo>
                    <a:pt x="224" y="98"/>
                  </a:lnTo>
                  <a:lnTo>
                    <a:pt x="226" y="98"/>
                  </a:lnTo>
                  <a:lnTo>
                    <a:pt x="226" y="96"/>
                  </a:lnTo>
                  <a:lnTo>
                    <a:pt x="226" y="94"/>
                  </a:lnTo>
                  <a:lnTo>
                    <a:pt x="224" y="94"/>
                  </a:lnTo>
                  <a:lnTo>
                    <a:pt x="226" y="94"/>
                  </a:lnTo>
                  <a:lnTo>
                    <a:pt x="228" y="94"/>
                  </a:lnTo>
                  <a:lnTo>
                    <a:pt x="226" y="94"/>
                  </a:lnTo>
                  <a:lnTo>
                    <a:pt x="226" y="92"/>
                  </a:lnTo>
                  <a:lnTo>
                    <a:pt x="224" y="90"/>
                  </a:lnTo>
                  <a:lnTo>
                    <a:pt x="222" y="90"/>
                  </a:lnTo>
                  <a:lnTo>
                    <a:pt x="222" y="88"/>
                  </a:lnTo>
                  <a:lnTo>
                    <a:pt x="222" y="86"/>
                  </a:lnTo>
                  <a:lnTo>
                    <a:pt x="220" y="86"/>
                  </a:lnTo>
                  <a:lnTo>
                    <a:pt x="222" y="84"/>
                  </a:lnTo>
                  <a:lnTo>
                    <a:pt x="220" y="84"/>
                  </a:lnTo>
                  <a:lnTo>
                    <a:pt x="220" y="82"/>
                  </a:lnTo>
                  <a:lnTo>
                    <a:pt x="220" y="81"/>
                  </a:lnTo>
                  <a:lnTo>
                    <a:pt x="222" y="81"/>
                  </a:lnTo>
                  <a:lnTo>
                    <a:pt x="222" y="79"/>
                  </a:lnTo>
                  <a:lnTo>
                    <a:pt x="222" y="77"/>
                  </a:lnTo>
                  <a:lnTo>
                    <a:pt x="222" y="75"/>
                  </a:lnTo>
                  <a:lnTo>
                    <a:pt x="224" y="75"/>
                  </a:lnTo>
                  <a:lnTo>
                    <a:pt x="226" y="73"/>
                  </a:lnTo>
                  <a:lnTo>
                    <a:pt x="226" y="71"/>
                  </a:lnTo>
                  <a:lnTo>
                    <a:pt x="226" y="73"/>
                  </a:lnTo>
                  <a:lnTo>
                    <a:pt x="224" y="73"/>
                  </a:lnTo>
                  <a:lnTo>
                    <a:pt x="224" y="75"/>
                  </a:lnTo>
                  <a:lnTo>
                    <a:pt x="222" y="75"/>
                  </a:lnTo>
                  <a:lnTo>
                    <a:pt x="222" y="73"/>
                  </a:lnTo>
                  <a:lnTo>
                    <a:pt x="224" y="73"/>
                  </a:lnTo>
                  <a:lnTo>
                    <a:pt x="224" y="71"/>
                  </a:lnTo>
                  <a:lnTo>
                    <a:pt x="224" y="69"/>
                  </a:lnTo>
                  <a:lnTo>
                    <a:pt x="226" y="67"/>
                  </a:lnTo>
                  <a:lnTo>
                    <a:pt x="228" y="67"/>
                  </a:lnTo>
                  <a:lnTo>
                    <a:pt x="228" y="65"/>
                  </a:lnTo>
                  <a:lnTo>
                    <a:pt x="228" y="63"/>
                  </a:lnTo>
                  <a:lnTo>
                    <a:pt x="230" y="63"/>
                  </a:lnTo>
                  <a:lnTo>
                    <a:pt x="232" y="63"/>
                  </a:lnTo>
                  <a:lnTo>
                    <a:pt x="232" y="61"/>
                  </a:lnTo>
                  <a:lnTo>
                    <a:pt x="234" y="61"/>
                  </a:lnTo>
                  <a:lnTo>
                    <a:pt x="232" y="61"/>
                  </a:lnTo>
                  <a:lnTo>
                    <a:pt x="232" y="63"/>
                  </a:lnTo>
                  <a:lnTo>
                    <a:pt x="232" y="65"/>
                  </a:lnTo>
                  <a:lnTo>
                    <a:pt x="234" y="65"/>
                  </a:lnTo>
                  <a:lnTo>
                    <a:pt x="232" y="67"/>
                  </a:lnTo>
                  <a:lnTo>
                    <a:pt x="234" y="67"/>
                  </a:lnTo>
                  <a:lnTo>
                    <a:pt x="234" y="69"/>
                  </a:lnTo>
                  <a:lnTo>
                    <a:pt x="236" y="71"/>
                  </a:lnTo>
                  <a:lnTo>
                    <a:pt x="238" y="71"/>
                  </a:lnTo>
                  <a:lnTo>
                    <a:pt x="238" y="73"/>
                  </a:lnTo>
                  <a:lnTo>
                    <a:pt x="240" y="75"/>
                  </a:lnTo>
                  <a:lnTo>
                    <a:pt x="242" y="75"/>
                  </a:lnTo>
                  <a:lnTo>
                    <a:pt x="242" y="77"/>
                  </a:lnTo>
                  <a:lnTo>
                    <a:pt x="243" y="77"/>
                  </a:lnTo>
                  <a:lnTo>
                    <a:pt x="243" y="79"/>
                  </a:lnTo>
                  <a:lnTo>
                    <a:pt x="245" y="79"/>
                  </a:lnTo>
                  <a:lnTo>
                    <a:pt x="245" y="81"/>
                  </a:lnTo>
                  <a:lnTo>
                    <a:pt x="247" y="81"/>
                  </a:lnTo>
                  <a:lnTo>
                    <a:pt x="249" y="81"/>
                  </a:lnTo>
                  <a:lnTo>
                    <a:pt x="251" y="81"/>
                  </a:lnTo>
                  <a:lnTo>
                    <a:pt x="251" y="79"/>
                  </a:lnTo>
                  <a:lnTo>
                    <a:pt x="251" y="81"/>
                  </a:lnTo>
                  <a:lnTo>
                    <a:pt x="251" y="79"/>
                  </a:lnTo>
                  <a:lnTo>
                    <a:pt x="253" y="79"/>
                  </a:lnTo>
                  <a:lnTo>
                    <a:pt x="255" y="79"/>
                  </a:lnTo>
                  <a:lnTo>
                    <a:pt x="257" y="77"/>
                  </a:lnTo>
                  <a:lnTo>
                    <a:pt x="259" y="77"/>
                  </a:lnTo>
                  <a:lnTo>
                    <a:pt x="261" y="79"/>
                  </a:lnTo>
                  <a:lnTo>
                    <a:pt x="263" y="79"/>
                  </a:lnTo>
                  <a:lnTo>
                    <a:pt x="265" y="77"/>
                  </a:lnTo>
                  <a:lnTo>
                    <a:pt x="265" y="79"/>
                  </a:lnTo>
                  <a:lnTo>
                    <a:pt x="267" y="79"/>
                  </a:lnTo>
                  <a:lnTo>
                    <a:pt x="268" y="79"/>
                  </a:lnTo>
                  <a:lnTo>
                    <a:pt x="268" y="77"/>
                  </a:lnTo>
                  <a:lnTo>
                    <a:pt x="270" y="77"/>
                  </a:lnTo>
                  <a:lnTo>
                    <a:pt x="272" y="77"/>
                  </a:lnTo>
                  <a:lnTo>
                    <a:pt x="272" y="75"/>
                  </a:lnTo>
                  <a:lnTo>
                    <a:pt x="272" y="73"/>
                  </a:lnTo>
                  <a:lnTo>
                    <a:pt x="274" y="73"/>
                  </a:lnTo>
                  <a:lnTo>
                    <a:pt x="274" y="71"/>
                  </a:lnTo>
                  <a:lnTo>
                    <a:pt x="272" y="71"/>
                  </a:lnTo>
                  <a:lnTo>
                    <a:pt x="274" y="71"/>
                  </a:lnTo>
                  <a:lnTo>
                    <a:pt x="276" y="71"/>
                  </a:lnTo>
                  <a:lnTo>
                    <a:pt x="276" y="69"/>
                  </a:lnTo>
                  <a:lnTo>
                    <a:pt x="278" y="69"/>
                  </a:lnTo>
                  <a:lnTo>
                    <a:pt x="282" y="69"/>
                  </a:lnTo>
                  <a:lnTo>
                    <a:pt x="284" y="69"/>
                  </a:lnTo>
                  <a:lnTo>
                    <a:pt x="286" y="69"/>
                  </a:lnTo>
                  <a:lnTo>
                    <a:pt x="288" y="69"/>
                  </a:lnTo>
                  <a:lnTo>
                    <a:pt x="286" y="71"/>
                  </a:lnTo>
                  <a:lnTo>
                    <a:pt x="288" y="71"/>
                  </a:lnTo>
                  <a:lnTo>
                    <a:pt x="290" y="73"/>
                  </a:lnTo>
                  <a:lnTo>
                    <a:pt x="291" y="73"/>
                  </a:lnTo>
                  <a:lnTo>
                    <a:pt x="293" y="73"/>
                  </a:lnTo>
                  <a:lnTo>
                    <a:pt x="295" y="73"/>
                  </a:lnTo>
                  <a:lnTo>
                    <a:pt x="295" y="75"/>
                  </a:lnTo>
                  <a:lnTo>
                    <a:pt x="297" y="75"/>
                  </a:lnTo>
                  <a:lnTo>
                    <a:pt x="299" y="73"/>
                  </a:lnTo>
                  <a:lnTo>
                    <a:pt x="301" y="71"/>
                  </a:lnTo>
                  <a:lnTo>
                    <a:pt x="303" y="71"/>
                  </a:lnTo>
                  <a:lnTo>
                    <a:pt x="305" y="71"/>
                  </a:lnTo>
                  <a:lnTo>
                    <a:pt x="309" y="71"/>
                  </a:lnTo>
                  <a:lnTo>
                    <a:pt x="311" y="71"/>
                  </a:lnTo>
                  <a:lnTo>
                    <a:pt x="311" y="69"/>
                  </a:lnTo>
                  <a:lnTo>
                    <a:pt x="313" y="69"/>
                  </a:lnTo>
                  <a:lnTo>
                    <a:pt x="313" y="67"/>
                  </a:lnTo>
                  <a:lnTo>
                    <a:pt x="313" y="65"/>
                  </a:lnTo>
                  <a:lnTo>
                    <a:pt x="315" y="65"/>
                  </a:lnTo>
                  <a:lnTo>
                    <a:pt x="315" y="63"/>
                  </a:lnTo>
                  <a:lnTo>
                    <a:pt x="316" y="63"/>
                  </a:lnTo>
                  <a:lnTo>
                    <a:pt x="315" y="63"/>
                  </a:lnTo>
                  <a:lnTo>
                    <a:pt x="316" y="63"/>
                  </a:lnTo>
                  <a:lnTo>
                    <a:pt x="316" y="61"/>
                  </a:lnTo>
                  <a:lnTo>
                    <a:pt x="315" y="61"/>
                  </a:lnTo>
                  <a:lnTo>
                    <a:pt x="315" y="59"/>
                  </a:lnTo>
                  <a:lnTo>
                    <a:pt x="315" y="58"/>
                  </a:lnTo>
                  <a:lnTo>
                    <a:pt x="316" y="58"/>
                  </a:lnTo>
                  <a:lnTo>
                    <a:pt x="316" y="56"/>
                  </a:lnTo>
                  <a:lnTo>
                    <a:pt x="318" y="56"/>
                  </a:lnTo>
                  <a:lnTo>
                    <a:pt x="320" y="56"/>
                  </a:lnTo>
                  <a:lnTo>
                    <a:pt x="320" y="54"/>
                  </a:lnTo>
                  <a:lnTo>
                    <a:pt x="322" y="54"/>
                  </a:lnTo>
                  <a:lnTo>
                    <a:pt x="320" y="54"/>
                  </a:lnTo>
                  <a:lnTo>
                    <a:pt x="320" y="52"/>
                  </a:lnTo>
                  <a:lnTo>
                    <a:pt x="320" y="54"/>
                  </a:lnTo>
                  <a:lnTo>
                    <a:pt x="318" y="52"/>
                  </a:lnTo>
                  <a:lnTo>
                    <a:pt x="320" y="52"/>
                  </a:lnTo>
                  <a:lnTo>
                    <a:pt x="318" y="52"/>
                  </a:lnTo>
                  <a:lnTo>
                    <a:pt x="318" y="50"/>
                  </a:lnTo>
                  <a:lnTo>
                    <a:pt x="320" y="50"/>
                  </a:lnTo>
                  <a:lnTo>
                    <a:pt x="318" y="50"/>
                  </a:lnTo>
                  <a:lnTo>
                    <a:pt x="320" y="50"/>
                  </a:lnTo>
                  <a:lnTo>
                    <a:pt x="320" y="48"/>
                  </a:lnTo>
                  <a:lnTo>
                    <a:pt x="322" y="46"/>
                  </a:lnTo>
                  <a:lnTo>
                    <a:pt x="324" y="46"/>
                  </a:lnTo>
                  <a:lnTo>
                    <a:pt x="326" y="46"/>
                  </a:lnTo>
                  <a:lnTo>
                    <a:pt x="326" y="44"/>
                  </a:lnTo>
                  <a:lnTo>
                    <a:pt x="326" y="42"/>
                  </a:lnTo>
                  <a:lnTo>
                    <a:pt x="326" y="40"/>
                  </a:lnTo>
                  <a:lnTo>
                    <a:pt x="328" y="40"/>
                  </a:lnTo>
                  <a:lnTo>
                    <a:pt x="328" y="38"/>
                  </a:lnTo>
                  <a:lnTo>
                    <a:pt x="326" y="36"/>
                  </a:lnTo>
                  <a:lnTo>
                    <a:pt x="326" y="35"/>
                  </a:lnTo>
                  <a:lnTo>
                    <a:pt x="328" y="33"/>
                  </a:lnTo>
                  <a:lnTo>
                    <a:pt x="326" y="33"/>
                  </a:lnTo>
                  <a:lnTo>
                    <a:pt x="326" y="31"/>
                  </a:lnTo>
                  <a:lnTo>
                    <a:pt x="328" y="31"/>
                  </a:lnTo>
                  <a:lnTo>
                    <a:pt x="328" y="29"/>
                  </a:lnTo>
                  <a:lnTo>
                    <a:pt x="328" y="27"/>
                  </a:lnTo>
                  <a:lnTo>
                    <a:pt x="330" y="27"/>
                  </a:lnTo>
                  <a:lnTo>
                    <a:pt x="332" y="27"/>
                  </a:lnTo>
                  <a:lnTo>
                    <a:pt x="332" y="25"/>
                  </a:lnTo>
                  <a:lnTo>
                    <a:pt x="334" y="25"/>
                  </a:lnTo>
                  <a:lnTo>
                    <a:pt x="334" y="27"/>
                  </a:lnTo>
                  <a:lnTo>
                    <a:pt x="336" y="25"/>
                  </a:lnTo>
                  <a:lnTo>
                    <a:pt x="338" y="25"/>
                  </a:lnTo>
                  <a:lnTo>
                    <a:pt x="339" y="25"/>
                  </a:lnTo>
                  <a:lnTo>
                    <a:pt x="341" y="25"/>
                  </a:lnTo>
                  <a:lnTo>
                    <a:pt x="343" y="25"/>
                  </a:lnTo>
                  <a:close/>
                  <a:moveTo>
                    <a:pt x="507" y="23"/>
                  </a:moveTo>
                  <a:lnTo>
                    <a:pt x="507" y="25"/>
                  </a:lnTo>
                  <a:lnTo>
                    <a:pt x="508" y="25"/>
                  </a:lnTo>
                  <a:lnTo>
                    <a:pt x="508" y="27"/>
                  </a:lnTo>
                  <a:lnTo>
                    <a:pt x="507" y="27"/>
                  </a:lnTo>
                  <a:lnTo>
                    <a:pt x="507" y="29"/>
                  </a:lnTo>
                  <a:lnTo>
                    <a:pt x="507" y="31"/>
                  </a:lnTo>
                  <a:lnTo>
                    <a:pt x="505" y="31"/>
                  </a:lnTo>
                  <a:lnTo>
                    <a:pt x="505" y="29"/>
                  </a:lnTo>
                  <a:lnTo>
                    <a:pt x="505" y="27"/>
                  </a:lnTo>
                  <a:lnTo>
                    <a:pt x="507" y="27"/>
                  </a:lnTo>
                  <a:lnTo>
                    <a:pt x="505" y="27"/>
                  </a:lnTo>
                  <a:lnTo>
                    <a:pt x="505" y="25"/>
                  </a:lnTo>
                  <a:lnTo>
                    <a:pt x="505" y="23"/>
                  </a:lnTo>
                  <a:lnTo>
                    <a:pt x="505" y="21"/>
                  </a:lnTo>
                  <a:lnTo>
                    <a:pt x="507" y="21"/>
                  </a:lnTo>
                  <a:lnTo>
                    <a:pt x="507" y="23"/>
                  </a:lnTo>
                  <a:close/>
                  <a:moveTo>
                    <a:pt x="207" y="19"/>
                  </a:moveTo>
                  <a:lnTo>
                    <a:pt x="205" y="19"/>
                  </a:lnTo>
                  <a:lnTo>
                    <a:pt x="207" y="19"/>
                  </a:lnTo>
                  <a:lnTo>
                    <a:pt x="207" y="17"/>
                  </a:lnTo>
                  <a:lnTo>
                    <a:pt x="207" y="19"/>
                  </a:lnTo>
                  <a:close/>
                  <a:moveTo>
                    <a:pt x="512" y="19"/>
                  </a:moveTo>
                  <a:lnTo>
                    <a:pt x="510" y="19"/>
                  </a:lnTo>
                  <a:lnTo>
                    <a:pt x="510" y="17"/>
                  </a:lnTo>
                  <a:lnTo>
                    <a:pt x="512" y="17"/>
                  </a:lnTo>
                  <a:lnTo>
                    <a:pt x="512" y="19"/>
                  </a:lnTo>
                  <a:close/>
                  <a:moveTo>
                    <a:pt x="7" y="6"/>
                  </a:moveTo>
                  <a:lnTo>
                    <a:pt x="7" y="4"/>
                  </a:lnTo>
                  <a:lnTo>
                    <a:pt x="9" y="4"/>
                  </a:lnTo>
                  <a:lnTo>
                    <a:pt x="11" y="6"/>
                  </a:lnTo>
                  <a:lnTo>
                    <a:pt x="13" y="6"/>
                  </a:lnTo>
                  <a:lnTo>
                    <a:pt x="15" y="6"/>
                  </a:lnTo>
                  <a:lnTo>
                    <a:pt x="15" y="8"/>
                  </a:lnTo>
                  <a:lnTo>
                    <a:pt x="17" y="10"/>
                  </a:lnTo>
                  <a:lnTo>
                    <a:pt x="21" y="10"/>
                  </a:lnTo>
                  <a:lnTo>
                    <a:pt x="21" y="11"/>
                  </a:lnTo>
                  <a:lnTo>
                    <a:pt x="23" y="11"/>
                  </a:lnTo>
                  <a:lnTo>
                    <a:pt x="25" y="11"/>
                  </a:lnTo>
                  <a:lnTo>
                    <a:pt x="27" y="11"/>
                  </a:lnTo>
                  <a:lnTo>
                    <a:pt x="28" y="10"/>
                  </a:lnTo>
                  <a:lnTo>
                    <a:pt x="30" y="10"/>
                  </a:lnTo>
                  <a:lnTo>
                    <a:pt x="32" y="10"/>
                  </a:lnTo>
                  <a:lnTo>
                    <a:pt x="32" y="11"/>
                  </a:lnTo>
                  <a:lnTo>
                    <a:pt x="34" y="11"/>
                  </a:lnTo>
                  <a:lnTo>
                    <a:pt x="36" y="11"/>
                  </a:lnTo>
                  <a:lnTo>
                    <a:pt x="40" y="10"/>
                  </a:lnTo>
                  <a:lnTo>
                    <a:pt x="40" y="11"/>
                  </a:lnTo>
                  <a:lnTo>
                    <a:pt x="42" y="13"/>
                  </a:lnTo>
                  <a:lnTo>
                    <a:pt x="46" y="15"/>
                  </a:lnTo>
                  <a:lnTo>
                    <a:pt x="48" y="17"/>
                  </a:lnTo>
                  <a:lnTo>
                    <a:pt x="48" y="19"/>
                  </a:lnTo>
                  <a:lnTo>
                    <a:pt x="48" y="21"/>
                  </a:lnTo>
                  <a:lnTo>
                    <a:pt x="50" y="21"/>
                  </a:lnTo>
                  <a:lnTo>
                    <a:pt x="50" y="23"/>
                  </a:lnTo>
                  <a:lnTo>
                    <a:pt x="51" y="23"/>
                  </a:lnTo>
                  <a:lnTo>
                    <a:pt x="51" y="25"/>
                  </a:lnTo>
                  <a:lnTo>
                    <a:pt x="51" y="27"/>
                  </a:lnTo>
                  <a:lnTo>
                    <a:pt x="51" y="29"/>
                  </a:lnTo>
                  <a:lnTo>
                    <a:pt x="50" y="29"/>
                  </a:lnTo>
                  <a:lnTo>
                    <a:pt x="51" y="29"/>
                  </a:lnTo>
                  <a:lnTo>
                    <a:pt x="51" y="27"/>
                  </a:lnTo>
                  <a:lnTo>
                    <a:pt x="53" y="29"/>
                  </a:lnTo>
                  <a:lnTo>
                    <a:pt x="55" y="29"/>
                  </a:lnTo>
                  <a:lnTo>
                    <a:pt x="55" y="31"/>
                  </a:lnTo>
                  <a:lnTo>
                    <a:pt x="57" y="31"/>
                  </a:lnTo>
                  <a:lnTo>
                    <a:pt x="59" y="33"/>
                  </a:lnTo>
                  <a:lnTo>
                    <a:pt x="61" y="35"/>
                  </a:lnTo>
                  <a:lnTo>
                    <a:pt x="61" y="36"/>
                  </a:lnTo>
                  <a:lnTo>
                    <a:pt x="63" y="36"/>
                  </a:lnTo>
                  <a:lnTo>
                    <a:pt x="65" y="36"/>
                  </a:lnTo>
                  <a:lnTo>
                    <a:pt x="67" y="38"/>
                  </a:lnTo>
                  <a:lnTo>
                    <a:pt x="69" y="38"/>
                  </a:lnTo>
                  <a:lnTo>
                    <a:pt x="69" y="40"/>
                  </a:lnTo>
                  <a:lnTo>
                    <a:pt x="71" y="40"/>
                  </a:lnTo>
                  <a:lnTo>
                    <a:pt x="71" y="42"/>
                  </a:lnTo>
                  <a:lnTo>
                    <a:pt x="73" y="42"/>
                  </a:lnTo>
                  <a:lnTo>
                    <a:pt x="75" y="42"/>
                  </a:lnTo>
                  <a:lnTo>
                    <a:pt x="75" y="44"/>
                  </a:lnTo>
                  <a:lnTo>
                    <a:pt x="76" y="44"/>
                  </a:lnTo>
                  <a:lnTo>
                    <a:pt x="76" y="46"/>
                  </a:lnTo>
                  <a:lnTo>
                    <a:pt x="78" y="46"/>
                  </a:lnTo>
                  <a:lnTo>
                    <a:pt x="78" y="48"/>
                  </a:lnTo>
                  <a:lnTo>
                    <a:pt x="80" y="48"/>
                  </a:lnTo>
                  <a:lnTo>
                    <a:pt x="80" y="50"/>
                  </a:lnTo>
                  <a:lnTo>
                    <a:pt x="78" y="50"/>
                  </a:lnTo>
                  <a:lnTo>
                    <a:pt x="78" y="52"/>
                  </a:lnTo>
                  <a:lnTo>
                    <a:pt x="80" y="52"/>
                  </a:lnTo>
                  <a:lnTo>
                    <a:pt x="78" y="52"/>
                  </a:lnTo>
                  <a:lnTo>
                    <a:pt x="80" y="52"/>
                  </a:lnTo>
                  <a:lnTo>
                    <a:pt x="78" y="52"/>
                  </a:lnTo>
                  <a:lnTo>
                    <a:pt x="78" y="50"/>
                  </a:lnTo>
                  <a:lnTo>
                    <a:pt x="80" y="50"/>
                  </a:lnTo>
                  <a:lnTo>
                    <a:pt x="80" y="52"/>
                  </a:lnTo>
                  <a:lnTo>
                    <a:pt x="80" y="54"/>
                  </a:lnTo>
                  <a:lnTo>
                    <a:pt x="82" y="54"/>
                  </a:lnTo>
                  <a:lnTo>
                    <a:pt x="82" y="52"/>
                  </a:lnTo>
                  <a:lnTo>
                    <a:pt x="84" y="52"/>
                  </a:lnTo>
                  <a:lnTo>
                    <a:pt x="84" y="54"/>
                  </a:lnTo>
                  <a:lnTo>
                    <a:pt x="86" y="58"/>
                  </a:lnTo>
                  <a:lnTo>
                    <a:pt x="88" y="59"/>
                  </a:lnTo>
                  <a:lnTo>
                    <a:pt x="90" y="59"/>
                  </a:lnTo>
                  <a:lnTo>
                    <a:pt x="92" y="61"/>
                  </a:lnTo>
                  <a:lnTo>
                    <a:pt x="94" y="61"/>
                  </a:lnTo>
                  <a:lnTo>
                    <a:pt x="94" y="63"/>
                  </a:lnTo>
                  <a:lnTo>
                    <a:pt x="94" y="65"/>
                  </a:lnTo>
                  <a:lnTo>
                    <a:pt x="94" y="63"/>
                  </a:lnTo>
                  <a:lnTo>
                    <a:pt x="94" y="61"/>
                  </a:lnTo>
                  <a:lnTo>
                    <a:pt x="92" y="59"/>
                  </a:lnTo>
                  <a:lnTo>
                    <a:pt x="92" y="58"/>
                  </a:lnTo>
                  <a:lnTo>
                    <a:pt x="94" y="58"/>
                  </a:lnTo>
                  <a:lnTo>
                    <a:pt x="96" y="58"/>
                  </a:lnTo>
                  <a:lnTo>
                    <a:pt x="96" y="59"/>
                  </a:lnTo>
                  <a:lnTo>
                    <a:pt x="98" y="59"/>
                  </a:lnTo>
                  <a:lnTo>
                    <a:pt x="99" y="61"/>
                  </a:lnTo>
                  <a:lnTo>
                    <a:pt x="101" y="61"/>
                  </a:lnTo>
                  <a:lnTo>
                    <a:pt x="101" y="63"/>
                  </a:lnTo>
                  <a:lnTo>
                    <a:pt x="101" y="65"/>
                  </a:lnTo>
                  <a:lnTo>
                    <a:pt x="101" y="67"/>
                  </a:lnTo>
                  <a:lnTo>
                    <a:pt x="103" y="67"/>
                  </a:lnTo>
                  <a:lnTo>
                    <a:pt x="105" y="67"/>
                  </a:lnTo>
                  <a:lnTo>
                    <a:pt x="107" y="67"/>
                  </a:lnTo>
                  <a:lnTo>
                    <a:pt x="111" y="71"/>
                  </a:lnTo>
                  <a:lnTo>
                    <a:pt x="113" y="73"/>
                  </a:lnTo>
                  <a:lnTo>
                    <a:pt x="113" y="75"/>
                  </a:lnTo>
                  <a:lnTo>
                    <a:pt x="115" y="75"/>
                  </a:lnTo>
                  <a:lnTo>
                    <a:pt x="115" y="77"/>
                  </a:lnTo>
                  <a:lnTo>
                    <a:pt x="115" y="79"/>
                  </a:lnTo>
                  <a:lnTo>
                    <a:pt x="117" y="79"/>
                  </a:lnTo>
                  <a:lnTo>
                    <a:pt x="119" y="81"/>
                  </a:lnTo>
                  <a:lnTo>
                    <a:pt x="119" y="82"/>
                  </a:lnTo>
                  <a:lnTo>
                    <a:pt x="121" y="82"/>
                  </a:lnTo>
                  <a:lnTo>
                    <a:pt x="123" y="82"/>
                  </a:lnTo>
                  <a:lnTo>
                    <a:pt x="124" y="82"/>
                  </a:lnTo>
                  <a:lnTo>
                    <a:pt x="126" y="82"/>
                  </a:lnTo>
                  <a:lnTo>
                    <a:pt x="128" y="84"/>
                  </a:lnTo>
                  <a:lnTo>
                    <a:pt x="128" y="86"/>
                  </a:lnTo>
                  <a:lnTo>
                    <a:pt x="128" y="88"/>
                  </a:lnTo>
                  <a:lnTo>
                    <a:pt x="126" y="88"/>
                  </a:lnTo>
                  <a:lnTo>
                    <a:pt x="124" y="88"/>
                  </a:lnTo>
                  <a:lnTo>
                    <a:pt x="123" y="90"/>
                  </a:lnTo>
                  <a:lnTo>
                    <a:pt x="121" y="90"/>
                  </a:lnTo>
                  <a:lnTo>
                    <a:pt x="121" y="92"/>
                  </a:lnTo>
                  <a:lnTo>
                    <a:pt x="121" y="90"/>
                  </a:lnTo>
                  <a:lnTo>
                    <a:pt x="119" y="90"/>
                  </a:lnTo>
                  <a:lnTo>
                    <a:pt x="121" y="92"/>
                  </a:lnTo>
                  <a:lnTo>
                    <a:pt x="121" y="90"/>
                  </a:lnTo>
                  <a:lnTo>
                    <a:pt x="123" y="90"/>
                  </a:lnTo>
                  <a:lnTo>
                    <a:pt x="124" y="90"/>
                  </a:lnTo>
                  <a:lnTo>
                    <a:pt x="126" y="90"/>
                  </a:lnTo>
                  <a:lnTo>
                    <a:pt x="126" y="88"/>
                  </a:lnTo>
                  <a:lnTo>
                    <a:pt x="128" y="88"/>
                  </a:lnTo>
                  <a:lnTo>
                    <a:pt x="130" y="88"/>
                  </a:lnTo>
                  <a:lnTo>
                    <a:pt x="130" y="86"/>
                  </a:lnTo>
                  <a:lnTo>
                    <a:pt x="132" y="86"/>
                  </a:lnTo>
                  <a:lnTo>
                    <a:pt x="134" y="86"/>
                  </a:lnTo>
                  <a:lnTo>
                    <a:pt x="136" y="86"/>
                  </a:lnTo>
                  <a:lnTo>
                    <a:pt x="136" y="88"/>
                  </a:lnTo>
                  <a:lnTo>
                    <a:pt x="138" y="88"/>
                  </a:lnTo>
                  <a:lnTo>
                    <a:pt x="140" y="90"/>
                  </a:lnTo>
                  <a:lnTo>
                    <a:pt x="140" y="94"/>
                  </a:lnTo>
                  <a:lnTo>
                    <a:pt x="138" y="94"/>
                  </a:lnTo>
                  <a:lnTo>
                    <a:pt x="136" y="94"/>
                  </a:lnTo>
                  <a:lnTo>
                    <a:pt x="136" y="96"/>
                  </a:lnTo>
                  <a:lnTo>
                    <a:pt x="134" y="96"/>
                  </a:lnTo>
                  <a:lnTo>
                    <a:pt x="134" y="98"/>
                  </a:lnTo>
                  <a:lnTo>
                    <a:pt x="132" y="98"/>
                  </a:lnTo>
                  <a:lnTo>
                    <a:pt x="134" y="98"/>
                  </a:lnTo>
                  <a:lnTo>
                    <a:pt x="136" y="98"/>
                  </a:lnTo>
                  <a:lnTo>
                    <a:pt x="134" y="98"/>
                  </a:lnTo>
                  <a:lnTo>
                    <a:pt x="134" y="100"/>
                  </a:lnTo>
                  <a:lnTo>
                    <a:pt x="132" y="100"/>
                  </a:lnTo>
                  <a:lnTo>
                    <a:pt x="134" y="100"/>
                  </a:lnTo>
                  <a:lnTo>
                    <a:pt x="136" y="100"/>
                  </a:lnTo>
                  <a:lnTo>
                    <a:pt x="136" y="102"/>
                  </a:lnTo>
                  <a:lnTo>
                    <a:pt x="134" y="102"/>
                  </a:lnTo>
                  <a:lnTo>
                    <a:pt x="134" y="104"/>
                  </a:lnTo>
                  <a:lnTo>
                    <a:pt x="134" y="106"/>
                  </a:lnTo>
                  <a:lnTo>
                    <a:pt x="132" y="106"/>
                  </a:lnTo>
                  <a:lnTo>
                    <a:pt x="134" y="106"/>
                  </a:lnTo>
                  <a:lnTo>
                    <a:pt x="134" y="107"/>
                  </a:lnTo>
                  <a:lnTo>
                    <a:pt x="136" y="107"/>
                  </a:lnTo>
                  <a:lnTo>
                    <a:pt x="136" y="109"/>
                  </a:lnTo>
                  <a:lnTo>
                    <a:pt x="138" y="109"/>
                  </a:lnTo>
                  <a:lnTo>
                    <a:pt x="140" y="109"/>
                  </a:lnTo>
                  <a:lnTo>
                    <a:pt x="140" y="111"/>
                  </a:lnTo>
                  <a:lnTo>
                    <a:pt x="142" y="109"/>
                  </a:lnTo>
                  <a:lnTo>
                    <a:pt x="144" y="109"/>
                  </a:lnTo>
                  <a:lnTo>
                    <a:pt x="144" y="111"/>
                  </a:lnTo>
                  <a:lnTo>
                    <a:pt x="146" y="111"/>
                  </a:lnTo>
                  <a:lnTo>
                    <a:pt x="147" y="111"/>
                  </a:lnTo>
                  <a:lnTo>
                    <a:pt x="149" y="111"/>
                  </a:lnTo>
                  <a:lnTo>
                    <a:pt x="149" y="113"/>
                  </a:lnTo>
                  <a:lnTo>
                    <a:pt x="149" y="115"/>
                  </a:lnTo>
                  <a:lnTo>
                    <a:pt x="151" y="115"/>
                  </a:lnTo>
                  <a:lnTo>
                    <a:pt x="151" y="119"/>
                  </a:lnTo>
                  <a:lnTo>
                    <a:pt x="151" y="121"/>
                  </a:lnTo>
                  <a:lnTo>
                    <a:pt x="151" y="123"/>
                  </a:lnTo>
                  <a:lnTo>
                    <a:pt x="151" y="125"/>
                  </a:lnTo>
                  <a:lnTo>
                    <a:pt x="151" y="123"/>
                  </a:lnTo>
                  <a:lnTo>
                    <a:pt x="153" y="125"/>
                  </a:lnTo>
                  <a:lnTo>
                    <a:pt x="153" y="127"/>
                  </a:lnTo>
                  <a:lnTo>
                    <a:pt x="153" y="125"/>
                  </a:lnTo>
                  <a:lnTo>
                    <a:pt x="153" y="127"/>
                  </a:lnTo>
                  <a:lnTo>
                    <a:pt x="155" y="127"/>
                  </a:lnTo>
                  <a:lnTo>
                    <a:pt x="157" y="127"/>
                  </a:lnTo>
                  <a:lnTo>
                    <a:pt x="157" y="129"/>
                  </a:lnTo>
                  <a:lnTo>
                    <a:pt x="157" y="130"/>
                  </a:lnTo>
                  <a:lnTo>
                    <a:pt x="155" y="130"/>
                  </a:lnTo>
                  <a:lnTo>
                    <a:pt x="153" y="130"/>
                  </a:lnTo>
                  <a:lnTo>
                    <a:pt x="153" y="132"/>
                  </a:lnTo>
                  <a:lnTo>
                    <a:pt x="155" y="132"/>
                  </a:lnTo>
                  <a:lnTo>
                    <a:pt x="155" y="134"/>
                  </a:lnTo>
                  <a:lnTo>
                    <a:pt x="153" y="136"/>
                  </a:lnTo>
                  <a:lnTo>
                    <a:pt x="151" y="136"/>
                  </a:lnTo>
                  <a:lnTo>
                    <a:pt x="151" y="138"/>
                  </a:lnTo>
                  <a:lnTo>
                    <a:pt x="153" y="138"/>
                  </a:lnTo>
                  <a:lnTo>
                    <a:pt x="153" y="136"/>
                  </a:lnTo>
                  <a:lnTo>
                    <a:pt x="155" y="136"/>
                  </a:lnTo>
                  <a:lnTo>
                    <a:pt x="155" y="134"/>
                  </a:lnTo>
                  <a:lnTo>
                    <a:pt x="155" y="132"/>
                  </a:lnTo>
                  <a:lnTo>
                    <a:pt x="157" y="132"/>
                  </a:lnTo>
                  <a:lnTo>
                    <a:pt x="157" y="130"/>
                  </a:lnTo>
                  <a:lnTo>
                    <a:pt x="157" y="132"/>
                  </a:lnTo>
                  <a:lnTo>
                    <a:pt x="159" y="130"/>
                  </a:lnTo>
                  <a:lnTo>
                    <a:pt x="159" y="132"/>
                  </a:lnTo>
                  <a:lnTo>
                    <a:pt x="161" y="132"/>
                  </a:lnTo>
                  <a:lnTo>
                    <a:pt x="163" y="130"/>
                  </a:lnTo>
                  <a:lnTo>
                    <a:pt x="165" y="132"/>
                  </a:lnTo>
                  <a:lnTo>
                    <a:pt x="167" y="132"/>
                  </a:lnTo>
                  <a:lnTo>
                    <a:pt x="169" y="132"/>
                  </a:lnTo>
                  <a:lnTo>
                    <a:pt x="167" y="132"/>
                  </a:lnTo>
                  <a:lnTo>
                    <a:pt x="169" y="132"/>
                  </a:lnTo>
                  <a:lnTo>
                    <a:pt x="169" y="134"/>
                  </a:lnTo>
                  <a:lnTo>
                    <a:pt x="169" y="136"/>
                  </a:lnTo>
                  <a:lnTo>
                    <a:pt x="171" y="136"/>
                  </a:lnTo>
                  <a:lnTo>
                    <a:pt x="172" y="138"/>
                  </a:lnTo>
                  <a:lnTo>
                    <a:pt x="172" y="140"/>
                  </a:lnTo>
                  <a:lnTo>
                    <a:pt x="174" y="142"/>
                  </a:lnTo>
                  <a:lnTo>
                    <a:pt x="174" y="140"/>
                  </a:lnTo>
                  <a:lnTo>
                    <a:pt x="174" y="142"/>
                  </a:lnTo>
                  <a:lnTo>
                    <a:pt x="176" y="142"/>
                  </a:lnTo>
                  <a:lnTo>
                    <a:pt x="176" y="144"/>
                  </a:lnTo>
                  <a:lnTo>
                    <a:pt x="176" y="146"/>
                  </a:lnTo>
                  <a:lnTo>
                    <a:pt x="174" y="146"/>
                  </a:lnTo>
                  <a:lnTo>
                    <a:pt x="174" y="148"/>
                  </a:lnTo>
                  <a:lnTo>
                    <a:pt x="172" y="148"/>
                  </a:lnTo>
                  <a:lnTo>
                    <a:pt x="172" y="150"/>
                  </a:lnTo>
                  <a:lnTo>
                    <a:pt x="172" y="152"/>
                  </a:lnTo>
                  <a:lnTo>
                    <a:pt x="172" y="154"/>
                  </a:lnTo>
                  <a:lnTo>
                    <a:pt x="174" y="155"/>
                  </a:lnTo>
                  <a:lnTo>
                    <a:pt x="172" y="157"/>
                  </a:lnTo>
                  <a:lnTo>
                    <a:pt x="172" y="159"/>
                  </a:lnTo>
                  <a:lnTo>
                    <a:pt x="172" y="161"/>
                  </a:lnTo>
                  <a:lnTo>
                    <a:pt x="172" y="163"/>
                  </a:lnTo>
                  <a:lnTo>
                    <a:pt x="172" y="165"/>
                  </a:lnTo>
                  <a:lnTo>
                    <a:pt x="174" y="165"/>
                  </a:lnTo>
                  <a:lnTo>
                    <a:pt x="172" y="165"/>
                  </a:lnTo>
                  <a:lnTo>
                    <a:pt x="174" y="167"/>
                  </a:lnTo>
                  <a:lnTo>
                    <a:pt x="172" y="167"/>
                  </a:lnTo>
                  <a:lnTo>
                    <a:pt x="174" y="169"/>
                  </a:lnTo>
                  <a:lnTo>
                    <a:pt x="172" y="169"/>
                  </a:lnTo>
                  <a:lnTo>
                    <a:pt x="172" y="171"/>
                  </a:lnTo>
                  <a:lnTo>
                    <a:pt x="174" y="173"/>
                  </a:lnTo>
                  <a:lnTo>
                    <a:pt x="172" y="173"/>
                  </a:lnTo>
                  <a:lnTo>
                    <a:pt x="172" y="175"/>
                  </a:lnTo>
                  <a:lnTo>
                    <a:pt x="172" y="177"/>
                  </a:lnTo>
                  <a:lnTo>
                    <a:pt x="172" y="178"/>
                  </a:lnTo>
                  <a:lnTo>
                    <a:pt x="172" y="180"/>
                  </a:lnTo>
                  <a:lnTo>
                    <a:pt x="172" y="182"/>
                  </a:lnTo>
                  <a:lnTo>
                    <a:pt x="172" y="184"/>
                  </a:lnTo>
                  <a:lnTo>
                    <a:pt x="172" y="186"/>
                  </a:lnTo>
                  <a:lnTo>
                    <a:pt x="171" y="188"/>
                  </a:lnTo>
                  <a:lnTo>
                    <a:pt x="171" y="186"/>
                  </a:lnTo>
                  <a:lnTo>
                    <a:pt x="169" y="186"/>
                  </a:lnTo>
                  <a:lnTo>
                    <a:pt x="169" y="184"/>
                  </a:lnTo>
                  <a:lnTo>
                    <a:pt x="167" y="184"/>
                  </a:lnTo>
                  <a:lnTo>
                    <a:pt x="165" y="182"/>
                  </a:lnTo>
                  <a:lnTo>
                    <a:pt x="165" y="180"/>
                  </a:lnTo>
                  <a:lnTo>
                    <a:pt x="163" y="180"/>
                  </a:lnTo>
                  <a:lnTo>
                    <a:pt x="163" y="182"/>
                  </a:lnTo>
                  <a:lnTo>
                    <a:pt x="163" y="184"/>
                  </a:lnTo>
                  <a:lnTo>
                    <a:pt x="161" y="184"/>
                  </a:lnTo>
                  <a:lnTo>
                    <a:pt x="161" y="186"/>
                  </a:lnTo>
                  <a:lnTo>
                    <a:pt x="163" y="186"/>
                  </a:lnTo>
                  <a:lnTo>
                    <a:pt x="161" y="186"/>
                  </a:lnTo>
                  <a:lnTo>
                    <a:pt x="157" y="184"/>
                  </a:lnTo>
                  <a:lnTo>
                    <a:pt x="155" y="184"/>
                  </a:lnTo>
                  <a:lnTo>
                    <a:pt x="155" y="182"/>
                  </a:lnTo>
                  <a:lnTo>
                    <a:pt x="153" y="182"/>
                  </a:lnTo>
                  <a:lnTo>
                    <a:pt x="151" y="182"/>
                  </a:lnTo>
                  <a:lnTo>
                    <a:pt x="153" y="186"/>
                  </a:lnTo>
                  <a:lnTo>
                    <a:pt x="155" y="188"/>
                  </a:lnTo>
                  <a:lnTo>
                    <a:pt x="151" y="188"/>
                  </a:lnTo>
                  <a:lnTo>
                    <a:pt x="151" y="186"/>
                  </a:lnTo>
                  <a:lnTo>
                    <a:pt x="149" y="186"/>
                  </a:lnTo>
                  <a:lnTo>
                    <a:pt x="149" y="184"/>
                  </a:lnTo>
                  <a:lnTo>
                    <a:pt x="147" y="184"/>
                  </a:lnTo>
                  <a:lnTo>
                    <a:pt x="147" y="182"/>
                  </a:lnTo>
                  <a:lnTo>
                    <a:pt x="146" y="182"/>
                  </a:lnTo>
                  <a:lnTo>
                    <a:pt x="146" y="180"/>
                  </a:lnTo>
                  <a:lnTo>
                    <a:pt x="144" y="178"/>
                  </a:lnTo>
                  <a:lnTo>
                    <a:pt x="144" y="177"/>
                  </a:lnTo>
                  <a:lnTo>
                    <a:pt x="142" y="177"/>
                  </a:lnTo>
                  <a:lnTo>
                    <a:pt x="142" y="175"/>
                  </a:lnTo>
                  <a:lnTo>
                    <a:pt x="140" y="175"/>
                  </a:lnTo>
                  <a:lnTo>
                    <a:pt x="138" y="175"/>
                  </a:lnTo>
                  <a:lnTo>
                    <a:pt x="140" y="173"/>
                  </a:lnTo>
                  <a:lnTo>
                    <a:pt x="138" y="173"/>
                  </a:lnTo>
                  <a:lnTo>
                    <a:pt x="136" y="173"/>
                  </a:lnTo>
                  <a:lnTo>
                    <a:pt x="136" y="171"/>
                  </a:lnTo>
                  <a:lnTo>
                    <a:pt x="134" y="171"/>
                  </a:lnTo>
                  <a:lnTo>
                    <a:pt x="132" y="171"/>
                  </a:lnTo>
                  <a:lnTo>
                    <a:pt x="132" y="169"/>
                  </a:lnTo>
                  <a:lnTo>
                    <a:pt x="130" y="167"/>
                  </a:lnTo>
                  <a:lnTo>
                    <a:pt x="128" y="167"/>
                  </a:lnTo>
                  <a:lnTo>
                    <a:pt x="126" y="165"/>
                  </a:lnTo>
                  <a:lnTo>
                    <a:pt x="124" y="165"/>
                  </a:lnTo>
                  <a:lnTo>
                    <a:pt x="123" y="161"/>
                  </a:lnTo>
                  <a:lnTo>
                    <a:pt x="121" y="159"/>
                  </a:lnTo>
                  <a:lnTo>
                    <a:pt x="117" y="157"/>
                  </a:lnTo>
                  <a:lnTo>
                    <a:pt x="117" y="155"/>
                  </a:lnTo>
                  <a:lnTo>
                    <a:pt x="115" y="155"/>
                  </a:lnTo>
                  <a:lnTo>
                    <a:pt x="115" y="154"/>
                  </a:lnTo>
                  <a:lnTo>
                    <a:pt x="115" y="152"/>
                  </a:lnTo>
                  <a:lnTo>
                    <a:pt x="113" y="150"/>
                  </a:lnTo>
                  <a:lnTo>
                    <a:pt x="109" y="148"/>
                  </a:lnTo>
                  <a:lnTo>
                    <a:pt x="105" y="146"/>
                  </a:lnTo>
                  <a:lnTo>
                    <a:pt x="105" y="144"/>
                  </a:lnTo>
                  <a:lnTo>
                    <a:pt x="101" y="140"/>
                  </a:lnTo>
                  <a:lnTo>
                    <a:pt x="101" y="138"/>
                  </a:lnTo>
                  <a:lnTo>
                    <a:pt x="99" y="136"/>
                  </a:lnTo>
                  <a:lnTo>
                    <a:pt x="98" y="136"/>
                  </a:lnTo>
                  <a:lnTo>
                    <a:pt x="98" y="134"/>
                  </a:lnTo>
                  <a:lnTo>
                    <a:pt x="96" y="132"/>
                  </a:lnTo>
                  <a:lnTo>
                    <a:pt x="94" y="130"/>
                  </a:lnTo>
                  <a:lnTo>
                    <a:pt x="94" y="129"/>
                  </a:lnTo>
                  <a:lnTo>
                    <a:pt x="92" y="129"/>
                  </a:lnTo>
                  <a:lnTo>
                    <a:pt x="94" y="129"/>
                  </a:lnTo>
                  <a:lnTo>
                    <a:pt x="94" y="127"/>
                  </a:lnTo>
                  <a:lnTo>
                    <a:pt x="94" y="125"/>
                  </a:lnTo>
                  <a:lnTo>
                    <a:pt x="92" y="123"/>
                  </a:lnTo>
                  <a:lnTo>
                    <a:pt x="92" y="121"/>
                  </a:lnTo>
                  <a:lnTo>
                    <a:pt x="90" y="121"/>
                  </a:lnTo>
                  <a:lnTo>
                    <a:pt x="90" y="119"/>
                  </a:lnTo>
                  <a:lnTo>
                    <a:pt x="90" y="117"/>
                  </a:lnTo>
                  <a:lnTo>
                    <a:pt x="88" y="117"/>
                  </a:lnTo>
                  <a:lnTo>
                    <a:pt x="88" y="115"/>
                  </a:lnTo>
                  <a:lnTo>
                    <a:pt x="86" y="115"/>
                  </a:lnTo>
                  <a:lnTo>
                    <a:pt x="86" y="113"/>
                  </a:lnTo>
                  <a:lnTo>
                    <a:pt x="86" y="111"/>
                  </a:lnTo>
                  <a:lnTo>
                    <a:pt x="86" y="109"/>
                  </a:lnTo>
                  <a:lnTo>
                    <a:pt x="84" y="109"/>
                  </a:lnTo>
                  <a:lnTo>
                    <a:pt x="84" y="107"/>
                  </a:lnTo>
                  <a:lnTo>
                    <a:pt x="82" y="106"/>
                  </a:lnTo>
                  <a:lnTo>
                    <a:pt x="82" y="104"/>
                  </a:lnTo>
                  <a:lnTo>
                    <a:pt x="80" y="104"/>
                  </a:lnTo>
                  <a:lnTo>
                    <a:pt x="80" y="102"/>
                  </a:lnTo>
                  <a:lnTo>
                    <a:pt x="78" y="100"/>
                  </a:lnTo>
                  <a:lnTo>
                    <a:pt x="76" y="100"/>
                  </a:lnTo>
                  <a:lnTo>
                    <a:pt x="76" y="98"/>
                  </a:lnTo>
                  <a:lnTo>
                    <a:pt x="76" y="96"/>
                  </a:lnTo>
                  <a:lnTo>
                    <a:pt x="76" y="94"/>
                  </a:lnTo>
                  <a:lnTo>
                    <a:pt x="75" y="94"/>
                  </a:lnTo>
                  <a:lnTo>
                    <a:pt x="75" y="92"/>
                  </a:lnTo>
                  <a:lnTo>
                    <a:pt x="73" y="92"/>
                  </a:lnTo>
                  <a:lnTo>
                    <a:pt x="71" y="92"/>
                  </a:lnTo>
                  <a:lnTo>
                    <a:pt x="69" y="90"/>
                  </a:lnTo>
                  <a:lnTo>
                    <a:pt x="67" y="90"/>
                  </a:lnTo>
                  <a:lnTo>
                    <a:pt x="65" y="90"/>
                  </a:lnTo>
                  <a:lnTo>
                    <a:pt x="67" y="90"/>
                  </a:lnTo>
                  <a:lnTo>
                    <a:pt x="67" y="88"/>
                  </a:lnTo>
                  <a:lnTo>
                    <a:pt x="65" y="88"/>
                  </a:lnTo>
                  <a:lnTo>
                    <a:pt x="65" y="86"/>
                  </a:lnTo>
                  <a:lnTo>
                    <a:pt x="65" y="84"/>
                  </a:lnTo>
                  <a:lnTo>
                    <a:pt x="65" y="82"/>
                  </a:lnTo>
                  <a:lnTo>
                    <a:pt x="63" y="81"/>
                  </a:lnTo>
                  <a:lnTo>
                    <a:pt x="63" y="79"/>
                  </a:lnTo>
                  <a:lnTo>
                    <a:pt x="63" y="77"/>
                  </a:lnTo>
                  <a:lnTo>
                    <a:pt x="61" y="73"/>
                  </a:lnTo>
                  <a:lnTo>
                    <a:pt x="61" y="71"/>
                  </a:lnTo>
                  <a:lnTo>
                    <a:pt x="59" y="71"/>
                  </a:lnTo>
                  <a:lnTo>
                    <a:pt x="59" y="69"/>
                  </a:lnTo>
                  <a:lnTo>
                    <a:pt x="61" y="69"/>
                  </a:lnTo>
                  <a:lnTo>
                    <a:pt x="61" y="67"/>
                  </a:lnTo>
                  <a:lnTo>
                    <a:pt x="59" y="67"/>
                  </a:lnTo>
                  <a:lnTo>
                    <a:pt x="59" y="65"/>
                  </a:lnTo>
                  <a:lnTo>
                    <a:pt x="59" y="67"/>
                  </a:lnTo>
                  <a:lnTo>
                    <a:pt x="57" y="65"/>
                  </a:lnTo>
                  <a:lnTo>
                    <a:pt x="57" y="63"/>
                  </a:lnTo>
                  <a:lnTo>
                    <a:pt x="55" y="63"/>
                  </a:lnTo>
                  <a:lnTo>
                    <a:pt x="55" y="61"/>
                  </a:lnTo>
                  <a:lnTo>
                    <a:pt x="53" y="61"/>
                  </a:lnTo>
                  <a:lnTo>
                    <a:pt x="51" y="61"/>
                  </a:lnTo>
                  <a:lnTo>
                    <a:pt x="50" y="59"/>
                  </a:lnTo>
                  <a:lnTo>
                    <a:pt x="48" y="58"/>
                  </a:lnTo>
                  <a:lnTo>
                    <a:pt x="46" y="58"/>
                  </a:lnTo>
                  <a:lnTo>
                    <a:pt x="44" y="58"/>
                  </a:lnTo>
                  <a:lnTo>
                    <a:pt x="42" y="56"/>
                  </a:lnTo>
                  <a:lnTo>
                    <a:pt x="42" y="54"/>
                  </a:lnTo>
                  <a:lnTo>
                    <a:pt x="42" y="52"/>
                  </a:lnTo>
                  <a:lnTo>
                    <a:pt x="42" y="48"/>
                  </a:lnTo>
                  <a:lnTo>
                    <a:pt x="40" y="48"/>
                  </a:lnTo>
                  <a:lnTo>
                    <a:pt x="38" y="48"/>
                  </a:lnTo>
                  <a:lnTo>
                    <a:pt x="36" y="46"/>
                  </a:lnTo>
                  <a:lnTo>
                    <a:pt x="36" y="44"/>
                  </a:lnTo>
                  <a:lnTo>
                    <a:pt x="36" y="42"/>
                  </a:lnTo>
                  <a:lnTo>
                    <a:pt x="34" y="42"/>
                  </a:lnTo>
                  <a:lnTo>
                    <a:pt x="32" y="38"/>
                  </a:lnTo>
                  <a:lnTo>
                    <a:pt x="30" y="36"/>
                  </a:lnTo>
                  <a:lnTo>
                    <a:pt x="30" y="35"/>
                  </a:lnTo>
                  <a:lnTo>
                    <a:pt x="28" y="35"/>
                  </a:lnTo>
                  <a:lnTo>
                    <a:pt x="25" y="35"/>
                  </a:lnTo>
                  <a:lnTo>
                    <a:pt x="23" y="35"/>
                  </a:lnTo>
                  <a:lnTo>
                    <a:pt x="23" y="33"/>
                  </a:lnTo>
                  <a:lnTo>
                    <a:pt x="21" y="31"/>
                  </a:lnTo>
                  <a:lnTo>
                    <a:pt x="19" y="29"/>
                  </a:lnTo>
                  <a:lnTo>
                    <a:pt x="17" y="29"/>
                  </a:lnTo>
                  <a:lnTo>
                    <a:pt x="17" y="27"/>
                  </a:lnTo>
                  <a:lnTo>
                    <a:pt x="15" y="25"/>
                  </a:lnTo>
                  <a:lnTo>
                    <a:pt x="13" y="23"/>
                  </a:lnTo>
                  <a:lnTo>
                    <a:pt x="11" y="23"/>
                  </a:lnTo>
                  <a:lnTo>
                    <a:pt x="11" y="21"/>
                  </a:lnTo>
                  <a:lnTo>
                    <a:pt x="9" y="21"/>
                  </a:lnTo>
                  <a:lnTo>
                    <a:pt x="9" y="19"/>
                  </a:lnTo>
                  <a:lnTo>
                    <a:pt x="7" y="19"/>
                  </a:lnTo>
                  <a:lnTo>
                    <a:pt x="7" y="17"/>
                  </a:lnTo>
                  <a:lnTo>
                    <a:pt x="7" y="15"/>
                  </a:lnTo>
                  <a:lnTo>
                    <a:pt x="5" y="15"/>
                  </a:lnTo>
                  <a:lnTo>
                    <a:pt x="5" y="13"/>
                  </a:lnTo>
                  <a:lnTo>
                    <a:pt x="3" y="13"/>
                  </a:lnTo>
                  <a:lnTo>
                    <a:pt x="5" y="11"/>
                  </a:lnTo>
                  <a:lnTo>
                    <a:pt x="3" y="11"/>
                  </a:lnTo>
                  <a:lnTo>
                    <a:pt x="3" y="10"/>
                  </a:lnTo>
                  <a:lnTo>
                    <a:pt x="3" y="8"/>
                  </a:lnTo>
                  <a:lnTo>
                    <a:pt x="3" y="6"/>
                  </a:lnTo>
                  <a:lnTo>
                    <a:pt x="5" y="6"/>
                  </a:lnTo>
                  <a:lnTo>
                    <a:pt x="5" y="4"/>
                  </a:lnTo>
                  <a:lnTo>
                    <a:pt x="7" y="4"/>
                  </a:lnTo>
                  <a:lnTo>
                    <a:pt x="7" y="6"/>
                  </a:lnTo>
                  <a:close/>
                  <a:moveTo>
                    <a:pt x="3" y="4"/>
                  </a:moveTo>
                  <a:lnTo>
                    <a:pt x="3" y="6"/>
                  </a:lnTo>
                  <a:lnTo>
                    <a:pt x="2" y="6"/>
                  </a:lnTo>
                  <a:lnTo>
                    <a:pt x="2" y="4"/>
                  </a:lnTo>
                  <a:lnTo>
                    <a:pt x="3" y="4"/>
                  </a:lnTo>
                  <a:close/>
                  <a:moveTo>
                    <a:pt x="2" y="2"/>
                  </a:moveTo>
                  <a:lnTo>
                    <a:pt x="2" y="4"/>
                  </a:lnTo>
                  <a:lnTo>
                    <a:pt x="2" y="2"/>
                  </a:lnTo>
                  <a:lnTo>
                    <a:pt x="0" y="2"/>
                  </a:lnTo>
                  <a:lnTo>
                    <a:pt x="2" y="2"/>
                  </a:lnTo>
                  <a:close/>
                  <a:moveTo>
                    <a:pt x="3" y="0"/>
                  </a:moveTo>
                  <a:lnTo>
                    <a:pt x="5" y="0"/>
                  </a:lnTo>
                  <a:lnTo>
                    <a:pt x="5" y="2"/>
                  </a:lnTo>
                  <a:lnTo>
                    <a:pt x="3" y="2"/>
                  </a:lnTo>
                  <a:lnTo>
                    <a:pt x="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 name="Freeform 108"/>
            <p:cNvSpPr>
              <a:spLocks/>
            </p:cNvSpPr>
            <p:nvPr/>
          </p:nvSpPr>
          <p:spPr bwMode="auto">
            <a:xfrm>
              <a:off x="4908550" y="3186113"/>
              <a:ext cx="11113" cy="15875"/>
            </a:xfrm>
            <a:custGeom>
              <a:avLst/>
              <a:gdLst>
                <a:gd name="T0" fmla="*/ 4 w 7"/>
                <a:gd name="T1" fmla="*/ 10 h 10"/>
                <a:gd name="T2" fmla="*/ 4 w 7"/>
                <a:gd name="T3" fmla="*/ 10 h 10"/>
                <a:gd name="T4" fmla="*/ 2 w 7"/>
                <a:gd name="T5" fmla="*/ 10 h 10"/>
                <a:gd name="T6" fmla="*/ 2 w 7"/>
                <a:gd name="T7" fmla="*/ 10 h 10"/>
                <a:gd name="T8" fmla="*/ 2 w 7"/>
                <a:gd name="T9" fmla="*/ 10 h 10"/>
                <a:gd name="T10" fmla="*/ 2 w 7"/>
                <a:gd name="T11" fmla="*/ 10 h 10"/>
                <a:gd name="T12" fmla="*/ 0 w 7"/>
                <a:gd name="T13" fmla="*/ 10 h 10"/>
                <a:gd name="T14" fmla="*/ 0 w 7"/>
                <a:gd name="T15" fmla="*/ 10 h 10"/>
                <a:gd name="T16" fmla="*/ 0 w 7"/>
                <a:gd name="T17" fmla="*/ 10 h 10"/>
                <a:gd name="T18" fmla="*/ 0 w 7"/>
                <a:gd name="T19" fmla="*/ 10 h 10"/>
                <a:gd name="T20" fmla="*/ 2 w 7"/>
                <a:gd name="T21" fmla="*/ 8 h 10"/>
                <a:gd name="T22" fmla="*/ 2 w 7"/>
                <a:gd name="T23" fmla="*/ 8 h 10"/>
                <a:gd name="T24" fmla="*/ 2 w 7"/>
                <a:gd name="T25" fmla="*/ 6 h 10"/>
                <a:gd name="T26" fmla="*/ 2 w 7"/>
                <a:gd name="T27" fmla="*/ 6 h 10"/>
                <a:gd name="T28" fmla="*/ 2 w 7"/>
                <a:gd name="T29" fmla="*/ 6 h 10"/>
                <a:gd name="T30" fmla="*/ 4 w 7"/>
                <a:gd name="T31" fmla="*/ 4 h 10"/>
                <a:gd name="T32" fmla="*/ 4 w 7"/>
                <a:gd name="T33" fmla="*/ 2 h 10"/>
                <a:gd name="T34" fmla="*/ 6 w 7"/>
                <a:gd name="T35" fmla="*/ 2 h 10"/>
                <a:gd name="T36" fmla="*/ 6 w 7"/>
                <a:gd name="T37" fmla="*/ 0 h 10"/>
                <a:gd name="T38" fmla="*/ 7 w 7"/>
                <a:gd name="T39" fmla="*/ 0 h 10"/>
                <a:gd name="T40" fmla="*/ 7 w 7"/>
                <a:gd name="T41" fmla="*/ 2 h 10"/>
                <a:gd name="T42" fmla="*/ 7 w 7"/>
                <a:gd name="T43" fmla="*/ 2 h 10"/>
                <a:gd name="T44" fmla="*/ 7 w 7"/>
                <a:gd name="T45" fmla="*/ 4 h 10"/>
                <a:gd name="T46" fmla="*/ 7 w 7"/>
                <a:gd name="T47" fmla="*/ 4 h 10"/>
                <a:gd name="T48" fmla="*/ 7 w 7"/>
                <a:gd name="T49" fmla="*/ 4 h 10"/>
                <a:gd name="T50" fmla="*/ 7 w 7"/>
                <a:gd name="T51" fmla="*/ 4 h 10"/>
                <a:gd name="T52" fmla="*/ 7 w 7"/>
                <a:gd name="T53" fmla="*/ 4 h 10"/>
                <a:gd name="T54" fmla="*/ 7 w 7"/>
                <a:gd name="T55" fmla="*/ 6 h 10"/>
                <a:gd name="T56" fmla="*/ 7 w 7"/>
                <a:gd name="T57" fmla="*/ 6 h 10"/>
                <a:gd name="T58" fmla="*/ 7 w 7"/>
                <a:gd name="T59" fmla="*/ 6 h 10"/>
                <a:gd name="T60" fmla="*/ 6 w 7"/>
                <a:gd name="T61" fmla="*/ 6 h 10"/>
                <a:gd name="T62" fmla="*/ 6 w 7"/>
                <a:gd name="T63" fmla="*/ 8 h 10"/>
                <a:gd name="T64" fmla="*/ 6 w 7"/>
                <a:gd name="T65" fmla="*/ 8 h 10"/>
                <a:gd name="T66" fmla="*/ 4 w 7"/>
                <a:gd name="T67" fmla="*/ 10 h 10"/>
                <a:gd name="T68" fmla="*/ 4 w 7"/>
                <a:gd name="T69" fmla="*/ 10 h 10"/>
                <a:gd name="T70" fmla="*/ 4 w 7"/>
                <a:gd name="T7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 h="10">
                  <a:moveTo>
                    <a:pt x="4" y="10"/>
                  </a:moveTo>
                  <a:lnTo>
                    <a:pt x="4" y="10"/>
                  </a:lnTo>
                  <a:lnTo>
                    <a:pt x="4" y="10"/>
                  </a:lnTo>
                  <a:lnTo>
                    <a:pt x="4" y="10"/>
                  </a:lnTo>
                  <a:lnTo>
                    <a:pt x="2" y="10"/>
                  </a:lnTo>
                  <a:lnTo>
                    <a:pt x="2" y="10"/>
                  </a:lnTo>
                  <a:lnTo>
                    <a:pt x="2" y="10"/>
                  </a:lnTo>
                  <a:lnTo>
                    <a:pt x="2" y="10"/>
                  </a:lnTo>
                  <a:lnTo>
                    <a:pt x="2" y="10"/>
                  </a:lnTo>
                  <a:lnTo>
                    <a:pt x="2" y="10"/>
                  </a:lnTo>
                  <a:lnTo>
                    <a:pt x="2" y="10"/>
                  </a:lnTo>
                  <a:lnTo>
                    <a:pt x="2" y="10"/>
                  </a:lnTo>
                  <a:lnTo>
                    <a:pt x="0" y="10"/>
                  </a:lnTo>
                  <a:lnTo>
                    <a:pt x="0" y="10"/>
                  </a:lnTo>
                  <a:lnTo>
                    <a:pt x="0" y="10"/>
                  </a:lnTo>
                  <a:lnTo>
                    <a:pt x="0" y="10"/>
                  </a:lnTo>
                  <a:lnTo>
                    <a:pt x="0" y="10"/>
                  </a:lnTo>
                  <a:lnTo>
                    <a:pt x="0" y="10"/>
                  </a:lnTo>
                  <a:lnTo>
                    <a:pt x="0" y="10"/>
                  </a:lnTo>
                  <a:lnTo>
                    <a:pt x="0" y="10"/>
                  </a:lnTo>
                  <a:lnTo>
                    <a:pt x="2" y="8"/>
                  </a:lnTo>
                  <a:lnTo>
                    <a:pt x="2" y="8"/>
                  </a:lnTo>
                  <a:lnTo>
                    <a:pt x="2" y="8"/>
                  </a:lnTo>
                  <a:lnTo>
                    <a:pt x="2" y="8"/>
                  </a:lnTo>
                  <a:lnTo>
                    <a:pt x="2" y="6"/>
                  </a:lnTo>
                  <a:lnTo>
                    <a:pt x="2" y="6"/>
                  </a:lnTo>
                  <a:lnTo>
                    <a:pt x="2" y="6"/>
                  </a:lnTo>
                  <a:lnTo>
                    <a:pt x="2" y="6"/>
                  </a:lnTo>
                  <a:lnTo>
                    <a:pt x="2" y="6"/>
                  </a:lnTo>
                  <a:lnTo>
                    <a:pt x="2" y="6"/>
                  </a:lnTo>
                  <a:lnTo>
                    <a:pt x="2" y="6"/>
                  </a:lnTo>
                  <a:lnTo>
                    <a:pt x="4" y="4"/>
                  </a:lnTo>
                  <a:lnTo>
                    <a:pt x="4" y="4"/>
                  </a:lnTo>
                  <a:lnTo>
                    <a:pt x="4" y="2"/>
                  </a:lnTo>
                  <a:lnTo>
                    <a:pt x="4" y="2"/>
                  </a:lnTo>
                  <a:lnTo>
                    <a:pt x="6" y="2"/>
                  </a:lnTo>
                  <a:lnTo>
                    <a:pt x="6" y="2"/>
                  </a:lnTo>
                  <a:lnTo>
                    <a:pt x="6" y="0"/>
                  </a:lnTo>
                  <a:lnTo>
                    <a:pt x="7" y="0"/>
                  </a:lnTo>
                  <a:lnTo>
                    <a:pt x="7" y="0"/>
                  </a:lnTo>
                  <a:lnTo>
                    <a:pt x="7" y="0"/>
                  </a:lnTo>
                  <a:lnTo>
                    <a:pt x="7" y="2"/>
                  </a:lnTo>
                  <a:lnTo>
                    <a:pt x="7" y="2"/>
                  </a:lnTo>
                  <a:lnTo>
                    <a:pt x="7" y="2"/>
                  </a:lnTo>
                  <a:lnTo>
                    <a:pt x="7" y="2"/>
                  </a:lnTo>
                  <a:lnTo>
                    <a:pt x="7" y="4"/>
                  </a:lnTo>
                  <a:lnTo>
                    <a:pt x="7" y="4"/>
                  </a:lnTo>
                  <a:lnTo>
                    <a:pt x="7" y="4"/>
                  </a:lnTo>
                  <a:lnTo>
                    <a:pt x="7" y="4"/>
                  </a:lnTo>
                  <a:lnTo>
                    <a:pt x="7" y="4"/>
                  </a:lnTo>
                  <a:lnTo>
                    <a:pt x="7" y="4"/>
                  </a:lnTo>
                  <a:lnTo>
                    <a:pt x="7" y="4"/>
                  </a:lnTo>
                  <a:lnTo>
                    <a:pt x="7" y="4"/>
                  </a:lnTo>
                  <a:lnTo>
                    <a:pt x="7" y="4"/>
                  </a:lnTo>
                  <a:lnTo>
                    <a:pt x="7" y="4"/>
                  </a:lnTo>
                  <a:lnTo>
                    <a:pt x="7" y="6"/>
                  </a:lnTo>
                  <a:lnTo>
                    <a:pt x="7" y="6"/>
                  </a:lnTo>
                  <a:lnTo>
                    <a:pt x="7" y="6"/>
                  </a:lnTo>
                  <a:lnTo>
                    <a:pt x="7" y="6"/>
                  </a:lnTo>
                  <a:lnTo>
                    <a:pt x="7" y="6"/>
                  </a:lnTo>
                  <a:lnTo>
                    <a:pt x="7" y="6"/>
                  </a:lnTo>
                  <a:lnTo>
                    <a:pt x="6" y="6"/>
                  </a:lnTo>
                  <a:lnTo>
                    <a:pt x="6" y="6"/>
                  </a:lnTo>
                  <a:lnTo>
                    <a:pt x="6" y="8"/>
                  </a:lnTo>
                  <a:lnTo>
                    <a:pt x="6" y="8"/>
                  </a:lnTo>
                  <a:lnTo>
                    <a:pt x="6" y="8"/>
                  </a:lnTo>
                  <a:lnTo>
                    <a:pt x="6" y="8"/>
                  </a:lnTo>
                  <a:lnTo>
                    <a:pt x="4" y="10"/>
                  </a:lnTo>
                  <a:lnTo>
                    <a:pt x="4" y="10"/>
                  </a:lnTo>
                  <a:lnTo>
                    <a:pt x="4" y="10"/>
                  </a:lnTo>
                  <a:lnTo>
                    <a:pt x="4" y="10"/>
                  </a:lnTo>
                  <a:lnTo>
                    <a:pt x="4" y="10"/>
                  </a:lnTo>
                  <a:lnTo>
                    <a:pt x="4" y="1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 name="Freeform 109"/>
            <p:cNvSpPr>
              <a:spLocks noEditPoints="1"/>
            </p:cNvSpPr>
            <p:nvPr/>
          </p:nvSpPr>
          <p:spPr bwMode="auto">
            <a:xfrm>
              <a:off x="6751638" y="3871913"/>
              <a:ext cx="738188" cy="790575"/>
            </a:xfrm>
            <a:custGeom>
              <a:avLst/>
              <a:gdLst>
                <a:gd name="T0" fmla="*/ 404 w 465"/>
                <a:gd name="T1" fmla="*/ 478 h 498"/>
                <a:gd name="T2" fmla="*/ 388 w 465"/>
                <a:gd name="T3" fmla="*/ 432 h 498"/>
                <a:gd name="T4" fmla="*/ 394 w 465"/>
                <a:gd name="T5" fmla="*/ 413 h 498"/>
                <a:gd name="T6" fmla="*/ 396 w 465"/>
                <a:gd name="T7" fmla="*/ 403 h 498"/>
                <a:gd name="T8" fmla="*/ 390 w 465"/>
                <a:gd name="T9" fmla="*/ 411 h 498"/>
                <a:gd name="T10" fmla="*/ 331 w 465"/>
                <a:gd name="T11" fmla="*/ 254 h 498"/>
                <a:gd name="T12" fmla="*/ 171 w 465"/>
                <a:gd name="T13" fmla="*/ 25 h 498"/>
                <a:gd name="T14" fmla="*/ 169 w 465"/>
                <a:gd name="T15" fmla="*/ 58 h 498"/>
                <a:gd name="T16" fmla="*/ 177 w 465"/>
                <a:gd name="T17" fmla="*/ 83 h 498"/>
                <a:gd name="T18" fmla="*/ 196 w 465"/>
                <a:gd name="T19" fmla="*/ 106 h 498"/>
                <a:gd name="T20" fmla="*/ 210 w 465"/>
                <a:gd name="T21" fmla="*/ 139 h 498"/>
                <a:gd name="T22" fmla="*/ 252 w 465"/>
                <a:gd name="T23" fmla="*/ 150 h 498"/>
                <a:gd name="T24" fmla="*/ 290 w 465"/>
                <a:gd name="T25" fmla="*/ 165 h 498"/>
                <a:gd name="T26" fmla="*/ 315 w 465"/>
                <a:gd name="T27" fmla="*/ 150 h 498"/>
                <a:gd name="T28" fmla="*/ 338 w 465"/>
                <a:gd name="T29" fmla="*/ 162 h 498"/>
                <a:gd name="T30" fmla="*/ 379 w 465"/>
                <a:gd name="T31" fmla="*/ 156 h 498"/>
                <a:gd name="T32" fmla="*/ 400 w 465"/>
                <a:gd name="T33" fmla="*/ 129 h 498"/>
                <a:gd name="T34" fmla="*/ 436 w 465"/>
                <a:gd name="T35" fmla="*/ 117 h 498"/>
                <a:gd name="T36" fmla="*/ 461 w 465"/>
                <a:gd name="T37" fmla="*/ 135 h 498"/>
                <a:gd name="T38" fmla="*/ 442 w 465"/>
                <a:gd name="T39" fmla="*/ 156 h 498"/>
                <a:gd name="T40" fmla="*/ 423 w 465"/>
                <a:gd name="T41" fmla="*/ 194 h 498"/>
                <a:gd name="T42" fmla="*/ 402 w 465"/>
                <a:gd name="T43" fmla="*/ 225 h 498"/>
                <a:gd name="T44" fmla="*/ 384 w 465"/>
                <a:gd name="T45" fmla="*/ 229 h 498"/>
                <a:gd name="T46" fmla="*/ 367 w 465"/>
                <a:gd name="T47" fmla="*/ 219 h 498"/>
                <a:gd name="T48" fmla="*/ 382 w 465"/>
                <a:gd name="T49" fmla="*/ 192 h 498"/>
                <a:gd name="T50" fmla="*/ 342 w 465"/>
                <a:gd name="T51" fmla="*/ 175 h 498"/>
                <a:gd name="T52" fmla="*/ 325 w 465"/>
                <a:gd name="T53" fmla="*/ 167 h 498"/>
                <a:gd name="T54" fmla="*/ 327 w 465"/>
                <a:gd name="T55" fmla="*/ 190 h 498"/>
                <a:gd name="T56" fmla="*/ 327 w 465"/>
                <a:gd name="T57" fmla="*/ 225 h 498"/>
                <a:gd name="T58" fmla="*/ 329 w 465"/>
                <a:gd name="T59" fmla="*/ 254 h 498"/>
                <a:gd name="T60" fmla="*/ 323 w 465"/>
                <a:gd name="T61" fmla="*/ 248 h 498"/>
                <a:gd name="T62" fmla="*/ 317 w 465"/>
                <a:gd name="T63" fmla="*/ 246 h 498"/>
                <a:gd name="T64" fmla="*/ 292 w 465"/>
                <a:gd name="T65" fmla="*/ 279 h 498"/>
                <a:gd name="T66" fmla="*/ 273 w 465"/>
                <a:gd name="T67" fmla="*/ 286 h 498"/>
                <a:gd name="T68" fmla="*/ 244 w 465"/>
                <a:gd name="T69" fmla="*/ 315 h 498"/>
                <a:gd name="T70" fmla="*/ 214 w 465"/>
                <a:gd name="T71" fmla="*/ 340 h 498"/>
                <a:gd name="T72" fmla="*/ 190 w 465"/>
                <a:gd name="T73" fmla="*/ 355 h 498"/>
                <a:gd name="T74" fmla="*/ 190 w 465"/>
                <a:gd name="T75" fmla="*/ 388 h 498"/>
                <a:gd name="T76" fmla="*/ 185 w 465"/>
                <a:gd name="T77" fmla="*/ 425 h 498"/>
                <a:gd name="T78" fmla="*/ 179 w 465"/>
                <a:gd name="T79" fmla="*/ 457 h 498"/>
                <a:gd name="T80" fmla="*/ 133 w 465"/>
                <a:gd name="T81" fmla="*/ 463 h 498"/>
                <a:gd name="T82" fmla="*/ 131 w 465"/>
                <a:gd name="T83" fmla="*/ 450 h 498"/>
                <a:gd name="T84" fmla="*/ 114 w 465"/>
                <a:gd name="T85" fmla="*/ 415 h 498"/>
                <a:gd name="T86" fmla="*/ 104 w 465"/>
                <a:gd name="T87" fmla="*/ 386 h 498"/>
                <a:gd name="T88" fmla="*/ 91 w 465"/>
                <a:gd name="T89" fmla="*/ 357 h 498"/>
                <a:gd name="T90" fmla="*/ 81 w 465"/>
                <a:gd name="T91" fmla="*/ 327 h 498"/>
                <a:gd name="T92" fmla="*/ 77 w 465"/>
                <a:gd name="T93" fmla="*/ 298 h 498"/>
                <a:gd name="T94" fmla="*/ 73 w 465"/>
                <a:gd name="T95" fmla="*/ 284 h 498"/>
                <a:gd name="T96" fmla="*/ 71 w 465"/>
                <a:gd name="T97" fmla="*/ 256 h 498"/>
                <a:gd name="T98" fmla="*/ 75 w 465"/>
                <a:gd name="T99" fmla="*/ 242 h 498"/>
                <a:gd name="T100" fmla="*/ 64 w 465"/>
                <a:gd name="T101" fmla="*/ 252 h 498"/>
                <a:gd name="T102" fmla="*/ 22 w 465"/>
                <a:gd name="T103" fmla="*/ 250 h 498"/>
                <a:gd name="T104" fmla="*/ 35 w 465"/>
                <a:gd name="T105" fmla="*/ 231 h 498"/>
                <a:gd name="T106" fmla="*/ 4 w 465"/>
                <a:gd name="T107" fmla="*/ 221 h 498"/>
                <a:gd name="T108" fmla="*/ 8 w 465"/>
                <a:gd name="T109" fmla="*/ 208 h 498"/>
                <a:gd name="T110" fmla="*/ 45 w 465"/>
                <a:gd name="T111" fmla="*/ 200 h 498"/>
                <a:gd name="T112" fmla="*/ 23 w 465"/>
                <a:gd name="T113" fmla="*/ 163 h 498"/>
                <a:gd name="T114" fmla="*/ 60 w 465"/>
                <a:gd name="T115" fmla="*/ 137 h 498"/>
                <a:gd name="T116" fmla="*/ 100 w 465"/>
                <a:gd name="T117" fmla="*/ 89 h 498"/>
                <a:gd name="T118" fmla="*/ 108 w 465"/>
                <a:gd name="T119" fmla="*/ 58 h 498"/>
                <a:gd name="T120" fmla="*/ 93 w 465"/>
                <a:gd name="T121" fmla="*/ 29 h 498"/>
                <a:gd name="T122" fmla="*/ 131 w 465"/>
                <a:gd name="T123" fmla="*/ 14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65" h="498">
                  <a:moveTo>
                    <a:pt x="409" y="490"/>
                  </a:moveTo>
                  <a:lnTo>
                    <a:pt x="409" y="492"/>
                  </a:lnTo>
                  <a:lnTo>
                    <a:pt x="409" y="494"/>
                  </a:lnTo>
                  <a:lnTo>
                    <a:pt x="409" y="496"/>
                  </a:lnTo>
                  <a:lnTo>
                    <a:pt x="409" y="498"/>
                  </a:lnTo>
                  <a:lnTo>
                    <a:pt x="407" y="498"/>
                  </a:lnTo>
                  <a:lnTo>
                    <a:pt x="407" y="496"/>
                  </a:lnTo>
                  <a:lnTo>
                    <a:pt x="407" y="494"/>
                  </a:lnTo>
                  <a:lnTo>
                    <a:pt x="406" y="494"/>
                  </a:lnTo>
                  <a:lnTo>
                    <a:pt x="406" y="492"/>
                  </a:lnTo>
                  <a:lnTo>
                    <a:pt x="406" y="490"/>
                  </a:lnTo>
                  <a:lnTo>
                    <a:pt x="407" y="490"/>
                  </a:lnTo>
                  <a:lnTo>
                    <a:pt x="409" y="490"/>
                  </a:lnTo>
                  <a:close/>
                  <a:moveTo>
                    <a:pt x="406" y="490"/>
                  </a:moveTo>
                  <a:lnTo>
                    <a:pt x="406" y="488"/>
                  </a:lnTo>
                  <a:lnTo>
                    <a:pt x="406" y="486"/>
                  </a:lnTo>
                  <a:lnTo>
                    <a:pt x="406" y="488"/>
                  </a:lnTo>
                  <a:lnTo>
                    <a:pt x="407" y="488"/>
                  </a:lnTo>
                  <a:lnTo>
                    <a:pt x="406" y="488"/>
                  </a:lnTo>
                  <a:lnTo>
                    <a:pt x="406" y="490"/>
                  </a:lnTo>
                  <a:close/>
                  <a:moveTo>
                    <a:pt x="402" y="478"/>
                  </a:moveTo>
                  <a:lnTo>
                    <a:pt x="402" y="480"/>
                  </a:lnTo>
                  <a:lnTo>
                    <a:pt x="402" y="478"/>
                  </a:lnTo>
                  <a:lnTo>
                    <a:pt x="402" y="480"/>
                  </a:lnTo>
                  <a:lnTo>
                    <a:pt x="402" y="478"/>
                  </a:lnTo>
                  <a:lnTo>
                    <a:pt x="400" y="478"/>
                  </a:lnTo>
                  <a:lnTo>
                    <a:pt x="400" y="476"/>
                  </a:lnTo>
                  <a:lnTo>
                    <a:pt x="402" y="476"/>
                  </a:lnTo>
                  <a:lnTo>
                    <a:pt x="402" y="478"/>
                  </a:lnTo>
                  <a:close/>
                  <a:moveTo>
                    <a:pt x="404" y="478"/>
                  </a:moveTo>
                  <a:lnTo>
                    <a:pt x="404" y="476"/>
                  </a:lnTo>
                  <a:lnTo>
                    <a:pt x="404" y="478"/>
                  </a:lnTo>
                  <a:lnTo>
                    <a:pt x="404" y="476"/>
                  </a:lnTo>
                  <a:lnTo>
                    <a:pt x="404" y="478"/>
                  </a:lnTo>
                  <a:close/>
                  <a:moveTo>
                    <a:pt x="404" y="476"/>
                  </a:moveTo>
                  <a:lnTo>
                    <a:pt x="404" y="478"/>
                  </a:lnTo>
                  <a:lnTo>
                    <a:pt x="404" y="476"/>
                  </a:lnTo>
                  <a:lnTo>
                    <a:pt x="402" y="476"/>
                  </a:lnTo>
                  <a:lnTo>
                    <a:pt x="402" y="474"/>
                  </a:lnTo>
                  <a:lnTo>
                    <a:pt x="404" y="474"/>
                  </a:lnTo>
                  <a:lnTo>
                    <a:pt x="404" y="476"/>
                  </a:lnTo>
                  <a:close/>
                  <a:moveTo>
                    <a:pt x="77" y="473"/>
                  </a:moveTo>
                  <a:lnTo>
                    <a:pt x="79" y="473"/>
                  </a:lnTo>
                  <a:lnTo>
                    <a:pt x="77" y="473"/>
                  </a:lnTo>
                  <a:close/>
                  <a:moveTo>
                    <a:pt x="398" y="474"/>
                  </a:moveTo>
                  <a:lnTo>
                    <a:pt x="396" y="474"/>
                  </a:lnTo>
                  <a:lnTo>
                    <a:pt x="396" y="473"/>
                  </a:lnTo>
                  <a:lnTo>
                    <a:pt x="398" y="473"/>
                  </a:lnTo>
                  <a:lnTo>
                    <a:pt x="398" y="474"/>
                  </a:lnTo>
                  <a:close/>
                  <a:moveTo>
                    <a:pt x="406" y="471"/>
                  </a:moveTo>
                  <a:lnTo>
                    <a:pt x="406" y="469"/>
                  </a:lnTo>
                  <a:lnTo>
                    <a:pt x="406" y="471"/>
                  </a:lnTo>
                  <a:close/>
                  <a:moveTo>
                    <a:pt x="392" y="459"/>
                  </a:moveTo>
                  <a:lnTo>
                    <a:pt x="390" y="459"/>
                  </a:lnTo>
                  <a:lnTo>
                    <a:pt x="390" y="457"/>
                  </a:lnTo>
                  <a:lnTo>
                    <a:pt x="392" y="457"/>
                  </a:lnTo>
                  <a:lnTo>
                    <a:pt x="392" y="459"/>
                  </a:lnTo>
                  <a:close/>
                  <a:moveTo>
                    <a:pt x="89" y="432"/>
                  </a:moveTo>
                  <a:lnTo>
                    <a:pt x="87" y="432"/>
                  </a:lnTo>
                  <a:lnTo>
                    <a:pt x="89" y="432"/>
                  </a:lnTo>
                  <a:close/>
                  <a:moveTo>
                    <a:pt x="64" y="432"/>
                  </a:moveTo>
                  <a:lnTo>
                    <a:pt x="64" y="430"/>
                  </a:lnTo>
                  <a:lnTo>
                    <a:pt x="64" y="432"/>
                  </a:lnTo>
                  <a:close/>
                  <a:moveTo>
                    <a:pt x="388" y="432"/>
                  </a:moveTo>
                  <a:lnTo>
                    <a:pt x="388" y="434"/>
                  </a:lnTo>
                  <a:lnTo>
                    <a:pt x="388" y="436"/>
                  </a:lnTo>
                  <a:lnTo>
                    <a:pt x="386" y="436"/>
                  </a:lnTo>
                  <a:lnTo>
                    <a:pt x="384" y="436"/>
                  </a:lnTo>
                  <a:lnTo>
                    <a:pt x="386" y="436"/>
                  </a:lnTo>
                  <a:lnTo>
                    <a:pt x="386" y="434"/>
                  </a:lnTo>
                  <a:lnTo>
                    <a:pt x="384" y="434"/>
                  </a:lnTo>
                  <a:lnTo>
                    <a:pt x="384" y="432"/>
                  </a:lnTo>
                  <a:lnTo>
                    <a:pt x="386" y="432"/>
                  </a:lnTo>
                  <a:lnTo>
                    <a:pt x="386" y="430"/>
                  </a:lnTo>
                  <a:lnTo>
                    <a:pt x="388" y="430"/>
                  </a:lnTo>
                  <a:lnTo>
                    <a:pt x="388" y="432"/>
                  </a:lnTo>
                  <a:close/>
                  <a:moveTo>
                    <a:pt x="73" y="426"/>
                  </a:moveTo>
                  <a:lnTo>
                    <a:pt x="73" y="425"/>
                  </a:lnTo>
                  <a:lnTo>
                    <a:pt x="73" y="426"/>
                  </a:lnTo>
                  <a:close/>
                  <a:moveTo>
                    <a:pt x="390" y="423"/>
                  </a:moveTo>
                  <a:lnTo>
                    <a:pt x="388" y="423"/>
                  </a:lnTo>
                  <a:lnTo>
                    <a:pt x="390" y="423"/>
                  </a:lnTo>
                  <a:lnTo>
                    <a:pt x="388" y="421"/>
                  </a:lnTo>
                  <a:lnTo>
                    <a:pt x="390" y="421"/>
                  </a:lnTo>
                  <a:lnTo>
                    <a:pt x="390" y="423"/>
                  </a:lnTo>
                  <a:close/>
                  <a:moveTo>
                    <a:pt x="384" y="421"/>
                  </a:moveTo>
                  <a:lnTo>
                    <a:pt x="382" y="421"/>
                  </a:lnTo>
                  <a:lnTo>
                    <a:pt x="382" y="419"/>
                  </a:lnTo>
                  <a:lnTo>
                    <a:pt x="384" y="419"/>
                  </a:lnTo>
                  <a:lnTo>
                    <a:pt x="384" y="421"/>
                  </a:lnTo>
                  <a:close/>
                  <a:moveTo>
                    <a:pt x="71" y="419"/>
                  </a:moveTo>
                  <a:lnTo>
                    <a:pt x="71" y="417"/>
                  </a:lnTo>
                  <a:lnTo>
                    <a:pt x="71" y="419"/>
                  </a:lnTo>
                  <a:close/>
                  <a:moveTo>
                    <a:pt x="396" y="415"/>
                  </a:moveTo>
                  <a:lnTo>
                    <a:pt x="396" y="413"/>
                  </a:lnTo>
                  <a:lnTo>
                    <a:pt x="394" y="413"/>
                  </a:lnTo>
                  <a:lnTo>
                    <a:pt x="396" y="413"/>
                  </a:lnTo>
                  <a:lnTo>
                    <a:pt x="396" y="415"/>
                  </a:lnTo>
                  <a:close/>
                  <a:moveTo>
                    <a:pt x="396" y="411"/>
                  </a:moveTo>
                  <a:lnTo>
                    <a:pt x="396" y="409"/>
                  </a:lnTo>
                  <a:lnTo>
                    <a:pt x="396" y="411"/>
                  </a:lnTo>
                  <a:close/>
                  <a:moveTo>
                    <a:pt x="409" y="409"/>
                  </a:moveTo>
                  <a:lnTo>
                    <a:pt x="409" y="407"/>
                  </a:lnTo>
                  <a:lnTo>
                    <a:pt x="409" y="409"/>
                  </a:lnTo>
                  <a:close/>
                  <a:moveTo>
                    <a:pt x="390" y="400"/>
                  </a:moveTo>
                  <a:lnTo>
                    <a:pt x="390" y="398"/>
                  </a:lnTo>
                  <a:lnTo>
                    <a:pt x="390" y="396"/>
                  </a:lnTo>
                  <a:lnTo>
                    <a:pt x="390" y="398"/>
                  </a:lnTo>
                  <a:lnTo>
                    <a:pt x="390" y="400"/>
                  </a:lnTo>
                  <a:close/>
                  <a:moveTo>
                    <a:pt x="396" y="388"/>
                  </a:moveTo>
                  <a:lnTo>
                    <a:pt x="396" y="386"/>
                  </a:lnTo>
                  <a:lnTo>
                    <a:pt x="396" y="388"/>
                  </a:lnTo>
                  <a:lnTo>
                    <a:pt x="396" y="390"/>
                  </a:lnTo>
                  <a:lnTo>
                    <a:pt x="396" y="392"/>
                  </a:lnTo>
                  <a:lnTo>
                    <a:pt x="396" y="390"/>
                  </a:lnTo>
                  <a:lnTo>
                    <a:pt x="394" y="390"/>
                  </a:lnTo>
                  <a:lnTo>
                    <a:pt x="394" y="392"/>
                  </a:lnTo>
                  <a:lnTo>
                    <a:pt x="396" y="392"/>
                  </a:lnTo>
                  <a:lnTo>
                    <a:pt x="396" y="394"/>
                  </a:lnTo>
                  <a:lnTo>
                    <a:pt x="396" y="396"/>
                  </a:lnTo>
                  <a:lnTo>
                    <a:pt x="394" y="396"/>
                  </a:lnTo>
                  <a:lnTo>
                    <a:pt x="394" y="398"/>
                  </a:lnTo>
                  <a:lnTo>
                    <a:pt x="394" y="400"/>
                  </a:lnTo>
                  <a:lnTo>
                    <a:pt x="394" y="402"/>
                  </a:lnTo>
                  <a:lnTo>
                    <a:pt x="396" y="402"/>
                  </a:lnTo>
                  <a:lnTo>
                    <a:pt x="394" y="402"/>
                  </a:lnTo>
                  <a:lnTo>
                    <a:pt x="394" y="403"/>
                  </a:lnTo>
                  <a:lnTo>
                    <a:pt x="396" y="403"/>
                  </a:lnTo>
                  <a:lnTo>
                    <a:pt x="394" y="405"/>
                  </a:lnTo>
                  <a:lnTo>
                    <a:pt x="392" y="405"/>
                  </a:lnTo>
                  <a:lnTo>
                    <a:pt x="392" y="407"/>
                  </a:lnTo>
                  <a:lnTo>
                    <a:pt x="394" y="407"/>
                  </a:lnTo>
                  <a:lnTo>
                    <a:pt x="394" y="409"/>
                  </a:lnTo>
                  <a:lnTo>
                    <a:pt x="392" y="409"/>
                  </a:lnTo>
                  <a:lnTo>
                    <a:pt x="392" y="411"/>
                  </a:lnTo>
                  <a:lnTo>
                    <a:pt x="392" y="413"/>
                  </a:lnTo>
                  <a:lnTo>
                    <a:pt x="390" y="413"/>
                  </a:lnTo>
                  <a:lnTo>
                    <a:pt x="390" y="415"/>
                  </a:lnTo>
                  <a:lnTo>
                    <a:pt x="392" y="415"/>
                  </a:lnTo>
                  <a:lnTo>
                    <a:pt x="392" y="413"/>
                  </a:lnTo>
                  <a:lnTo>
                    <a:pt x="392" y="415"/>
                  </a:lnTo>
                  <a:lnTo>
                    <a:pt x="392" y="417"/>
                  </a:lnTo>
                  <a:lnTo>
                    <a:pt x="390" y="417"/>
                  </a:lnTo>
                  <a:lnTo>
                    <a:pt x="390" y="419"/>
                  </a:lnTo>
                  <a:lnTo>
                    <a:pt x="392" y="419"/>
                  </a:lnTo>
                  <a:lnTo>
                    <a:pt x="390" y="419"/>
                  </a:lnTo>
                  <a:lnTo>
                    <a:pt x="390" y="421"/>
                  </a:lnTo>
                  <a:lnTo>
                    <a:pt x="390" y="419"/>
                  </a:lnTo>
                  <a:lnTo>
                    <a:pt x="388" y="419"/>
                  </a:lnTo>
                  <a:lnTo>
                    <a:pt x="390" y="419"/>
                  </a:lnTo>
                  <a:lnTo>
                    <a:pt x="388" y="419"/>
                  </a:lnTo>
                  <a:lnTo>
                    <a:pt x="388" y="417"/>
                  </a:lnTo>
                  <a:lnTo>
                    <a:pt x="388" y="415"/>
                  </a:lnTo>
                  <a:lnTo>
                    <a:pt x="388" y="413"/>
                  </a:lnTo>
                  <a:lnTo>
                    <a:pt x="388" y="415"/>
                  </a:lnTo>
                  <a:lnTo>
                    <a:pt x="388" y="413"/>
                  </a:lnTo>
                  <a:lnTo>
                    <a:pt x="390" y="413"/>
                  </a:lnTo>
                  <a:lnTo>
                    <a:pt x="388" y="413"/>
                  </a:lnTo>
                  <a:lnTo>
                    <a:pt x="390" y="413"/>
                  </a:lnTo>
                  <a:lnTo>
                    <a:pt x="390" y="411"/>
                  </a:lnTo>
                  <a:lnTo>
                    <a:pt x="390" y="409"/>
                  </a:lnTo>
                  <a:lnTo>
                    <a:pt x="392" y="409"/>
                  </a:lnTo>
                  <a:lnTo>
                    <a:pt x="392" y="407"/>
                  </a:lnTo>
                  <a:lnTo>
                    <a:pt x="392" y="409"/>
                  </a:lnTo>
                  <a:lnTo>
                    <a:pt x="392" y="407"/>
                  </a:lnTo>
                  <a:lnTo>
                    <a:pt x="390" y="407"/>
                  </a:lnTo>
                  <a:lnTo>
                    <a:pt x="390" y="403"/>
                  </a:lnTo>
                  <a:lnTo>
                    <a:pt x="390" y="402"/>
                  </a:lnTo>
                  <a:lnTo>
                    <a:pt x="392" y="402"/>
                  </a:lnTo>
                  <a:lnTo>
                    <a:pt x="390" y="402"/>
                  </a:lnTo>
                  <a:lnTo>
                    <a:pt x="390" y="400"/>
                  </a:lnTo>
                  <a:lnTo>
                    <a:pt x="392" y="400"/>
                  </a:lnTo>
                  <a:lnTo>
                    <a:pt x="392" y="398"/>
                  </a:lnTo>
                  <a:lnTo>
                    <a:pt x="392" y="396"/>
                  </a:lnTo>
                  <a:lnTo>
                    <a:pt x="392" y="394"/>
                  </a:lnTo>
                  <a:lnTo>
                    <a:pt x="392" y="392"/>
                  </a:lnTo>
                  <a:lnTo>
                    <a:pt x="392" y="390"/>
                  </a:lnTo>
                  <a:lnTo>
                    <a:pt x="394" y="390"/>
                  </a:lnTo>
                  <a:lnTo>
                    <a:pt x="394" y="388"/>
                  </a:lnTo>
                  <a:lnTo>
                    <a:pt x="396" y="388"/>
                  </a:lnTo>
                  <a:lnTo>
                    <a:pt x="396" y="386"/>
                  </a:lnTo>
                  <a:lnTo>
                    <a:pt x="396" y="388"/>
                  </a:lnTo>
                  <a:close/>
                  <a:moveTo>
                    <a:pt x="204" y="352"/>
                  </a:moveTo>
                  <a:lnTo>
                    <a:pt x="202" y="352"/>
                  </a:lnTo>
                  <a:lnTo>
                    <a:pt x="202" y="350"/>
                  </a:lnTo>
                  <a:lnTo>
                    <a:pt x="204" y="350"/>
                  </a:lnTo>
                  <a:lnTo>
                    <a:pt x="204" y="352"/>
                  </a:lnTo>
                  <a:close/>
                  <a:moveTo>
                    <a:pt x="331" y="254"/>
                  </a:moveTo>
                  <a:lnTo>
                    <a:pt x="329" y="254"/>
                  </a:lnTo>
                  <a:lnTo>
                    <a:pt x="329" y="252"/>
                  </a:lnTo>
                  <a:lnTo>
                    <a:pt x="329" y="254"/>
                  </a:lnTo>
                  <a:lnTo>
                    <a:pt x="331" y="254"/>
                  </a:lnTo>
                  <a:close/>
                  <a:moveTo>
                    <a:pt x="317" y="252"/>
                  </a:moveTo>
                  <a:lnTo>
                    <a:pt x="315" y="252"/>
                  </a:lnTo>
                  <a:lnTo>
                    <a:pt x="317" y="252"/>
                  </a:lnTo>
                  <a:lnTo>
                    <a:pt x="317" y="250"/>
                  </a:lnTo>
                  <a:lnTo>
                    <a:pt x="317" y="248"/>
                  </a:lnTo>
                  <a:lnTo>
                    <a:pt x="319" y="250"/>
                  </a:lnTo>
                  <a:lnTo>
                    <a:pt x="319" y="252"/>
                  </a:lnTo>
                  <a:lnTo>
                    <a:pt x="317" y="252"/>
                  </a:lnTo>
                  <a:close/>
                  <a:moveTo>
                    <a:pt x="327" y="248"/>
                  </a:moveTo>
                  <a:lnTo>
                    <a:pt x="327" y="250"/>
                  </a:lnTo>
                  <a:lnTo>
                    <a:pt x="325" y="250"/>
                  </a:lnTo>
                  <a:lnTo>
                    <a:pt x="325" y="248"/>
                  </a:lnTo>
                  <a:lnTo>
                    <a:pt x="327" y="248"/>
                  </a:lnTo>
                  <a:close/>
                  <a:moveTo>
                    <a:pt x="154" y="2"/>
                  </a:moveTo>
                  <a:lnTo>
                    <a:pt x="156" y="2"/>
                  </a:lnTo>
                  <a:lnTo>
                    <a:pt x="156" y="0"/>
                  </a:lnTo>
                  <a:lnTo>
                    <a:pt x="158" y="0"/>
                  </a:lnTo>
                  <a:lnTo>
                    <a:pt x="158" y="2"/>
                  </a:lnTo>
                  <a:lnTo>
                    <a:pt x="156" y="4"/>
                  </a:lnTo>
                  <a:lnTo>
                    <a:pt x="158" y="6"/>
                  </a:lnTo>
                  <a:lnTo>
                    <a:pt x="158" y="8"/>
                  </a:lnTo>
                  <a:lnTo>
                    <a:pt x="158" y="10"/>
                  </a:lnTo>
                  <a:lnTo>
                    <a:pt x="160" y="12"/>
                  </a:lnTo>
                  <a:lnTo>
                    <a:pt x="160" y="14"/>
                  </a:lnTo>
                  <a:lnTo>
                    <a:pt x="162" y="16"/>
                  </a:lnTo>
                  <a:lnTo>
                    <a:pt x="162" y="18"/>
                  </a:lnTo>
                  <a:lnTo>
                    <a:pt x="166" y="20"/>
                  </a:lnTo>
                  <a:lnTo>
                    <a:pt x="167" y="20"/>
                  </a:lnTo>
                  <a:lnTo>
                    <a:pt x="169" y="21"/>
                  </a:lnTo>
                  <a:lnTo>
                    <a:pt x="171" y="21"/>
                  </a:lnTo>
                  <a:lnTo>
                    <a:pt x="171" y="23"/>
                  </a:lnTo>
                  <a:lnTo>
                    <a:pt x="171" y="25"/>
                  </a:lnTo>
                  <a:lnTo>
                    <a:pt x="171" y="27"/>
                  </a:lnTo>
                  <a:lnTo>
                    <a:pt x="169" y="27"/>
                  </a:lnTo>
                  <a:lnTo>
                    <a:pt x="167" y="27"/>
                  </a:lnTo>
                  <a:lnTo>
                    <a:pt x="167" y="29"/>
                  </a:lnTo>
                  <a:lnTo>
                    <a:pt x="169" y="31"/>
                  </a:lnTo>
                  <a:lnTo>
                    <a:pt x="169" y="33"/>
                  </a:lnTo>
                  <a:lnTo>
                    <a:pt x="169" y="35"/>
                  </a:lnTo>
                  <a:lnTo>
                    <a:pt x="169" y="39"/>
                  </a:lnTo>
                  <a:lnTo>
                    <a:pt x="171" y="41"/>
                  </a:lnTo>
                  <a:lnTo>
                    <a:pt x="171" y="43"/>
                  </a:lnTo>
                  <a:lnTo>
                    <a:pt x="173" y="43"/>
                  </a:lnTo>
                  <a:lnTo>
                    <a:pt x="173" y="44"/>
                  </a:lnTo>
                  <a:lnTo>
                    <a:pt x="175" y="44"/>
                  </a:lnTo>
                  <a:lnTo>
                    <a:pt x="177" y="44"/>
                  </a:lnTo>
                  <a:lnTo>
                    <a:pt x="179" y="44"/>
                  </a:lnTo>
                  <a:lnTo>
                    <a:pt x="179" y="46"/>
                  </a:lnTo>
                  <a:lnTo>
                    <a:pt x="177" y="46"/>
                  </a:lnTo>
                  <a:lnTo>
                    <a:pt x="177" y="48"/>
                  </a:lnTo>
                  <a:lnTo>
                    <a:pt x="177" y="50"/>
                  </a:lnTo>
                  <a:lnTo>
                    <a:pt x="179" y="50"/>
                  </a:lnTo>
                  <a:lnTo>
                    <a:pt x="179" y="52"/>
                  </a:lnTo>
                  <a:lnTo>
                    <a:pt x="181" y="52"/>
                  </a:lnTo>
                  <a:lnTo>
                    <a:pt x="181" y="54"/>
                  </a:lnTo>
                  <a:lnTo>
                    <a:pt x="181" y="56"/>
                  </a:lnTo>
                  <a:lnTo>
                    <a:pt x="179" y="56"/>
                  </a:lnTo>
                  <a:lnTo>
                    <a:pt x="177" y="58"/>
                  </a:lnTo>
                  <a:lnTo>
                    <a:pt x="175" y="58"/>
                  </a:lnTo>
                  <a:lnTo>
                    <a:pt x="173" y="58"/>
                  </a:lnTo>
                  <a:lnTo>
                    <a:pt x="173" y="60"/>
                  </a:lnTo>
                  <a:lnTo>
                    <a:pt x="171" y="60"/>
                  </a:lnTo>
                  <a:lnTo>
                    <a:pt x="169" y="60"/>
                  </a:lnTo>
                  <a:lnTo>
                    <a:pt x="169" y="58"/>
                  </a:lnTo>
                  <a:lnTo>
                    <a:pt x="167" y="58"/>
                  </a:lnTo>
                  <a:lnTo>
                    <a:pt x="167" y="56"/>
                  </a:lnTo>
                  <a:lnTo>
                    <a:pt x="166" y="56"/>
                  </a:lnTo>
                  <a:lnTo>
                    <a:pt x="164" y="56"/>
                  </a:lnTo>
                  <a:lnTo>
                    <a:pt x="162" y="56"/>
                  </a:lnTo>
                  <a:lnTo>
                    <a:pt x="162" y="58"/>
                  </a:lnTo>
                  <a:lnTo>
                    <a:pt x="164" y="58"/>
                  </a:lnTo>
                  <a:lnTo>
                    <a:pt x="164" y="60"/>
                  </a:lnTo>
                  <a:lnTo>
                    <a:pt x="164" y="62"/>
                  </a:lnTo>
                  <a:lnTo>
                    <a:pt x="164" y="64"/>
                  </a:lnTo>
                  <a:lnTo>
                    <a:pt x="166" y="64"/>
                  </a:lnTo>
                  <a:lnTo>
                    <a:pt x="167" y="68"/>
                  </a:lnTo>
                  <a:lnTo>
                    <a:pt x="167" y="69"/>
                  </a:lnTo>
                  <a:lnTo>
                    <a:pt x="167" y="71"/>
                  </a:lnTo>
                  <a:lnTo>
                    <a:pt x="167" y="73"/>
                  </a:lnTo>
                  <a:lnTo>
                    <a:pt x="169" y="73"/>
                  </a:lnTo>
                  <a:lnTo>
                    <a:pt x="169" y="75"/>
                  </a:lnTo>
                  <a:lnTo>
                    <a:pt x="167" y="77"/>
                  </a:lnTo>
                  <a:lnTo>
                    <a:pt x="169" y="77"/>
                  </a:lnTo>
                  <a:lnTo>
                    <a:pt x="169" y="79"/>
                  </a:lnTo>
                  <a:lnTo>
                    <a:pt x="167" y="79"/>
                  </a:lnTo>
                  <a:lnTo>
                    <a:pt x="167" y="81"/>
                  </a:lnTo>
                  <a:lnTo>
                    <a:pt x="169" y="81"/>
                  </a:lnTo>
                  <a:lnTo>
                    <a:pt x="171" y="81"/>
                  </a:lnTo>
                  <a:lnTo>
                    <a:pt x="171" y="79"/>
                  </a:lnTo>
                  <a:lnTo>
                    <a:pt x="173" y="79"/>
                  </a:lnTo>
                  <a:lnTo>
                    <a:pt x="173" y="77"/>
                  </a:lnTo>
                  <a:lnTo>
                    <a:pt x="173" y="79"/>
                  </a:lnTo>
                  <a:lnTo>
                    <a:pt x="175" y="79"/>
                  </a:lnTo>
                  <a:lnTo>
                    <a:pt x="175" y="81"/>
                  </a:lnTo>
                  <a:lnTo>
                    <a:pt x="177" y="81"/>
                  </a:lnTo>
                  <a:lnTo>
                    <a:pt x="177" y="83"/>
                  </a:lnTo>
                  <a:lnTo>
                    <a:pt x="177" y="85"/>
                  </a:lnTo>
                  <a:lnTo>
                    <a:pt x="179" y="85"/>
                  </a:lnTo>
                  <a:lnTo>
                    <a:pt x="181" y="85"/>
                  </a:lnTo>
                  <a:lnTo>
                    <a:pt x="181" y="87"/>
                  </a:lnTo>
                  <a:lnTo>
                    <a:pt x="183" y="87"/>
                  </a:lnTo>
                  <a:lnTo>
                    <a:pt x="185" y="87"/>
                  </a:lnTo>
                  <a:lnTo>
                    <a:pt x="187" y="87"/>
                  </a:lnTo>
                  <a:lnTo>
                    <a:pt x="187" y="89"/>
                  </a:lnTo>
                  <a:lnTo>
                    <a:pt x="189" y="89"/>
                  </a:lnTo>
                  <a:lnTo>
                    <a:pt x="189" y="91"/>
                  </a:lnTo>
                  <a:lnTo>
                    <a:pt x="190" y="91"/>
                  </a:lnTo>
                  <a:lnTo>
                    <a:pt x="192" y="91"/>
                  </a:lnTo>
                  <a:lnTo>
                    <a:pt x="192" y="92"/>
                  </a:lnTo>
                  <a:lnTo>
                    <a:pt x="190" y="92"/>
                  </a:lnTo>
                  <a:lnTo>
                    <a:pt x="192" y="92"/>
                  </a:lnTo>
                  <a:lnTo>
                    <a:pt x="190" y="94"/>
                  </a:lnTo>
                  <a:lnTo>
                    <a:pt x="192" y="94"/>
                  </a:lnTo>
                  <a:lnTo>
                    <a:pt x="194" y="94"/>
                  </a:lnTo>
                  <a:lnTo>
                    <a:pt x="196" y="96"/>
                  </a:lnTo>
                  <a:lnTo>
                    <a:pt x="198" y="96"/>
                  </a:lnTo>
                  <a:lnTo>
                    <a:pt x="200" y="96"/>
                  </a:lnTo>
                  <a:lnTo>
                    <a:pt x="200" y="98"/>
                  </a:lnTo>
                  <a:lnTo>
                    <a:pt x="202" y="98"/>
                  </a:lnTo>
                  <a:lnTo>
                    <a:pt x="204" y="100"/>
                  </a:lnTo>
                  <a:lnTo>
                    <a:pt x="202" y="102"/>
                  </a:lnTo>
                  <a:lnTo>
                    <a:pt x="202" y="100"/>
                  </a:lnTo>
                  <a:lnTo>
                    <a:pt x="202" y="102"/>
                  </a:lnTo>
                  <a:lnTo>
                    <a:pt x="200" y="102"/>
                  </a:lnTo>
                  <a:lnTo>
                    <a:pt x="200" y="104"/>
                  </a:lnTo>
                  <a:lnTo>
                    <a:pt x="198" y="104"/>
                  </a:lnTo>
                  <a:lnTo>
                    <a:pt x="198" y="106"/>
                  </a:lnTo>
                  <a:lnTo>
                    <a:pt x="196" y="106"/>
                  </a:lnTo>
                  <a:lnTo>
                    <a:pt x="196" y="108"/>
                  </a:lnTo>
                  <a:lnTo>
                    <a:pt x="194" y="108"/>
                  </a:lnTo>
                  <a:lnTo>
                    <a:pt x="194" y="110"/>
                  </a:lnTo>
                  <a:lnTo>
                    <a:pt x="194" y="112"/>
                  </a:lnTo>
                  <a:lnTo>
                    <a:pt x="194" y="114"/>
                  </a:lnTo>
                  <a:lnTo>
                    <a:pt x="192" y="114"/>
                  </a:lnTo>
                  <a:lnTo>
                    <a:pt x="192" y="116"/>
                  </a:lnTo>
                  <a:lnTo>
                    <a:pt x="192" y="117"/>
                  </a:lnTo>
                  <a:lnTo>
                    <a:pt x="192" y="119"/>
                  </a:lnTo>
                  <a:lnTo>
                    <a:pt x="192" y="121"/>
                  </a:lnTo>
                  <a:lnTo>
                    <a:pt x="190" y="121"/>
                  </a:lnTo>
                  <a:lnTo>
                    <a:pt x="190" y="123"/>
                  </a:lnTo>
                  <a:lnTo>
                    <a:pt x="189" y="123"/>
                  </a:lnTo>
                  <a:lnTo>
                    <a:pt x="189" y="125"/>
                  </a:lnTo>
                  <a:lnTo>
                    <a:pt x="190" y="125"/>
                  </a:lnTo>
                  <a:lnTo>
                    <a:pt x="190" y="127"/>
                  </a:lnTo>
                  <a:lnTo>
                    <a:pt x="192" y="127"/>
                  </a:lnTo>
                  <a:lnTo>
                    <a:pt x="192" y="129"/>
                  </a:lnTo>
                  <a:lnTo>
                    <a:pt x="194" y="129"/>
                  </a:lnTo>
                  <a:lnTo>
                    <a:pt x="196" y="131"/>
                  </a:lnTo>
                  <a:lnTo>
                    <a:pt x="196" y="129"/>
                  </a:lnTo>
                  <a:lnTo>
                    <a:pt x="198" y="129"/>
                  </a:lnTo>
                  <a:lnTo>
                    <a:pt x="198" y="131"/>
                  </a:lnTo>
                  <a:lnTo>
                    <a:pt x="200" y="131"/>
                  </a:lnTo>
                  <a:lnTo>
                    <a:pt x="202" y="131"/>
                  </a:lnTo>
                  <a:lnTo>
                    <a:pt x="202" y="133"/>
                  </a:lnTo>
                  <a:lnTo>
                    <a:pt x="204" y="133"/>
                  </a:lnTo>
                  <a:lnTo>
                    <a:pt x="206" y="133"/>
                  </a:lnTo>
                  <a:lnTo>
                    <a:pt x="206" y="135"/>
                  </a:lnTo>
                  <a:lnTo>
                    <a:pt x="208" y="135"/>
                  </a:lnTo>
                  <a:lnTo>
                    <a:pt x="208" y="137"/>
                  </a:lnTo>
                  <a:lnTo>
                    <a:pt x="210" y="139"/>
                  </a:lnTo>
                  <a:lnTo>
                    <a:pt x="208" y="139"/>
                  </a:lnTo>
                  <a:lnTo>
                    <a:pt x="210" y="139"/>
                  </a:lnTo>
                  <a:lnTo>
                    <a:pt x="212" y="139"/>
                  </a:lnTo>
                  <a:lnTo>
                    <a:pt x="212" y="140"/>
                  </a:lnTo>
                  <a:lnTo>
                    <a:pt x="214" y="140"/>
                  </a:lnTo>
                  <a:lnTo>
                    <a:pt x="215" y="140"/>
                  </a:lnTo>
                  <a:lnTo>
                    <a:pt x="215" y="142"/>
                  </a:lnTo>
                  <a:lnTo>
                    <a:pt x="217" y="142"/>
                  </a:lnTo>
                  <a:lnTo>
                    <a:pt x="217" y="144"/>
                  </a:lnTo>
                  <a:lnTo>
                    <a:pt x="219" y="142"/>
                  </a:lnTo>
                  <a:lnTo>
                    <a:pt x="221" y="142"/>
                  </a:lnTo>
                  <a:lnTo>
                    <a:pt x="223" y="144"/>
                  </a:lnTo>
                  <a:lnTo>
                    <a:pt x="225" y="144"/>
                  </a:lnTo>
                  <a:lnTo>
                    <a:pt x="225" y="146"/>
                  </a:lnTo>
                  <a:lnTo>
                    <a:pt x="227" y="146"/>
                  </a:lnTo>
                  <a:lnTo>
                    <a:pt x="229" y="146"/>
                  </a:lnTo>
                  <a:lnTo>
                    <a:pt x="231" y="146"/>
                  </a:lnTo>
                  <a:lnTo>
                    <a:pt x="231" y="148"/>
                  </a:lnTo>
                  <a:lnTo>
                    <a:pt x="231" y="150"/>
                  </a:lnTo>
                  <a:lnTo>
                    <a:pt x="233" y="150"/>
                  </a:lnTo>
                  <a:lnTo>
                    <a:pt x="235" y="150"/>
                  </a:lnTo>
                  <a:lnTo>
                    <a:pt x="237" y="150"/>
                  </a:lnTo>
                  <a:lnTo>
                    <a:pt x="238" y="150"/>
                  </a:lnTo>
                  <a:lnTo>
                    <a:pt x="240" y="152"/>
                  </a:lnTo>
                  <a:lnTo>
                    <a:pt x="242" y="152"/>
                  </a:lnTo>
                  <a:lnTo>
                    <a:pt x="242" y="150"/>
                  </a:lnTo>
                  <a:lnTo>
                    <a:pt x="244" y="150"/>
                  </a:lnTo>
                  <a:lnTo>
                    <a:pt x="246" y="150"/>
                  </a:lnTo>
                  <a:lnTo>
                    <a:pt x="248" y="152"/>
                  </a:lnTo>
                  <a:lnTo>
                    <a:pt x="250" y="152"/>
                  </a:lnTo>
                  <a:lnTo>
                    <a:pt x="250" y="150"/>
                  </a:lnTo>
                  <a:lnTo>
                    <a:pt x="252" y="150"/>
                  </a:lnTo>
                  <a:lnTo>
                    <a:pt x="254" y="150"/>
                  </a:lnTo>
                  <a:lnTo>
                    <a:pt x="256" y="150"/>
                  </a:lnTo>
                  <a:lnTo>
                    <a:pt x="256" y="152"/>
                  </a:lnTo>
                  <a:lnTo>
                    <a:pt x="262" y="152"/>
                  </a:lnTo>
                  <a:lnTo>
                    <a:pt x="262" y="154"/>
                  </a:lnTo>
                  <a:lnTo>
                    <a:pt x="262" y="156"/>
                  </a:lnTo>
                  <a:lnTo>
                    <a:pt x="262" y="158"/>
                  </a:lnTo>
                  <a:lnTo>
                    <a:pt x="263" y="160"/>
                  </a:lnTo>
                  <a:lnTo>
                    <a:pt x="265" y="158"/>
                  </a:lnTo>
                  <a:lnTo>
                    <a:pt x="265" y="160"/>
                  </a:lnTo>
                  <a:lnTo>
                    <a:pt x="267" y="160"/>
                  </a:lnTo>
                  <a:lnTo>
                    <a:pt x="267" y="162"/>
                  </a:lnTo>
                  <a:lnTo>
                    <a:pt x="269" y="162"/>
                  </a:lnTo>
                  <a:lnTo>
                    <a:pt x="271" y="162"/>
                  </a:lnTo>
                  <a:lnTo>
                    <a:pt x="271" y="163"/>
                  </a:lnTo>
                  <a:lnTo>
                    <a:pt x="273" y="163"/>
                  </a:lnTo>
                  <a:lnTo>
                    <a:pt x="273" y="162"/>
                  </a:lnTo>
                  <a:lnTo>
                    <a:pt x="275" y="162"/>
                  </a:lnTo>
                  <a:lnTo>
                    <a:pt x="275" y="163"/>
                  </a:lnTo>
                  <a:lnTo>
                    <a:pt x="275" y="162"/>
                  </a:lnTo>
                  <a:lnTo>
                    <a:pt x="277" y="162"/>
                  </a:lnTo>
                  <a:lnTo>
                    <a:pt x="279" y="162"/>
                  </a:lnTo>
                  <a:lnTo>
                    <a:pt x="279" y="163"/>
                  </a:lnTo>
                  <a:lnTo>
                    <a:pt x="279" y="165"/>
                  </a:lnTo>
                  <a:lnTo>
                    <a:pt x="281" y="165"/>
                  </a:lnTo>
                  <a:lnTo>
                    <a:pt x="281" y="167"/>
                  </a:lnTo>
                  <a:lnTo>
                    <a:pt x="281" y="165"/>
                  </a:lnTo>
                  <a:lnTo>
                    <a:pt x="283" y="165"/>
                  </a:lnTo>
                  <a:lnTo>
                    <a:pt x="285" y="165"/>
                  </a:lnTo>
                  <a:lnTo>
                    <a:pt x="286" y="165"/>
                  </a:lnTo>
                  <a:lnTo>
                    <a:pt x="288" y="165"/>
                  </a:lnTo>
                  <a:lnTo>
                    <a:pt x="290" y="165"/>
                  </a:lnTo>
                  <a:lnTo>
                    <a:pt x="290" y="167"/>
                  </a:lnTo>
                  <a:lnTo>
                    <a:pt x="292" y="167"/>
                  </a:lnTo>
                  <a:lnTo>
                    <a:pt x="294" y="169"/>
                  </a:lnTo>
                  <a:lnTo>
                    <a:pt x="296" y="169"/>
                  </a:lnTo>
                  <a:lnTo>
                    <a:pt x="298" y="169"/>
                  </a:lnTo>
                  <a:lnTo>
                    <a:pt x="298" y="167"/>
                  </a:lnTo>
                  <a:lnTo>
                    <a:pt x="300" y="167"/>
                  </a:lnTo>
                  <a:lnTo>
                    <a:pt x="300" y="165"/>
                  </a:lnTo>
                  <a:lnTo>
                    <a:pt x="300" y="167"/>
                  </a:lnTo>
                  <a:lnTo>
                    <a:pt x="302" y="169"/>
                  </a:lnTo>
                  <a:lnTo>
                    <a:pt x="304" y="169"/>
                  </a:lnTo>
                  <a:lnTo>
                    <a:pt x="304" y="171"/>
                  </a:lnTo>
                  <a:lnTo>
                    <a:pt x="306" y="169"/>
                  </a:lnTo>
                  <a:lnTo>
                    <a:pt x="308" y="169"/>
                  </a:lnTo>
                  <a:lnTo>
                    <a:pt x="310" y="169"/>
                  </a:lnTo>
                  <a:lnTo>
                    <a:pt x="311" y="169"/>
                  </a:lnTo>
                  <a:lnTo>
                    <a:pt x="313" y="169"/>
                  </a:lnTo>
                  <a:lnTo>
                    <a:pt x="313" y="167"/>
                  </a:lnTo>
                  <a:lnTo>
                    <a:pt x="313" y="169"/>
                  </a:lnTo>
                  <a:lnTo>
                    <a:pt x="315" y="169"/>
                  </a:lnTo>
                  <a:lnTo>
                    <a:pt x="317" y="169"/>
                  </a:lnTo>
                  <a:lnTo>
                    <a:pt x="317" y="167"/>
                  </a:lnTo>
                  <a:lnTo>
                    <a:pt x="317" y="165"/>
                  </a:lnTo>
                  <a:lnTo>
                    <a:pt x="319" y="163"/>
                  </a:lnTo>
                  <a:lnTo>
                    <a:pt x="317" y="162"/>
                  </a:lnTo>
                  <a:lnTo>
                    <a:pt x="317" y="160"/>
                  </a:lnTo>
                  <a:lnTo>
                    <a:pt x="317" y="158"/>
                  </a:lnTo>
                  <a:lnTo>
                    <a:pt x="315" y="158"/>
                  </a:lnTo>
                  <a:lnTo>
                    <a:pt x="315" y="156"/>
                  </a:lnTo>
                  <a:lnTo>
                    <a:pt x="315" y="154"/>
                  </a:lnTo>
                  <a:lnTo>
                    <a:pt x="315" y="152"/>
                  </a:lnTo>
                  <a:lnTo>
                    <a:pt x="315" y="150"/>
                  </a:lnTo>
                  <a:lnTo>
                    <a:pt x="317" y="148"/>
                  </a:lnTo>
                  <a:lnTo>
                    <a:pt x="317" y="146"/>
                  </a:lnTo>
                  <a:lnTo>
                    <a:pt x="317" y="144"/>
                  </a:lnTo>
                  <a:lnTo>
                    <a:pt x="319" y="144"/>
                  </a:lnTo>
                  <a:lnTo>
                    <a:pt x="317" y="144"/>
                  </a:lnTo>
                  <a:lnTo>
                    <a:pt x="317" y="142"/>
                  </a:lnTo>
                  <a:lnTo>
                    <a:pt x="319" y="142"/>
                  </a:lnTo>
                  <a:lnTo>
                    <a:pt x="321" y="140"/>
                  </a:lnTo>
                  <a:lnTo>
                    <a:pt x="323" y="140"/>
                  </a:lnTo>
                  <a:lnTo>
                    <a:pt x="325" y="140"/>
                  </a:lnTo>
                  <a:lnTo>
                    <a:pt x="325" y="139"/>
                  </a:lnTo>
                  <a:lnTo>
                    <a:pt x="327" y="140"/>
                  </a:lnTo>
                  <a:lnTo>
                    <a:pt x="329" y="140"/>
                  </a:lnTo>
                  <a:lnTo>
                    <a:pt x="329" y="142"/>
                  </a:lnTo>
                  <a:lnTo>
                    <a:pt x="329" y="144"/>
                  </a:lnTo>
                  <a:lnTo>
                    <a:pt x="329" y="146"/>
                  </a:lnTo>
                  <a:lnTo>
                    <a:pt x="329" y="148"/>
                  </a:lnTo>
                  <a:lnTo>
                    <a:pt x="327" y="148"/>
                  </a:lnTo>
                  <a:lnTo>
                    <a:pt x="327" y="150"/>
                  </a:lnTo>
                  <a:lnTo>
                    <a:pt x="329" y="152"/>
                  </a:lnTo>
                  <a:lnTo>
                    <a:pt x="331" y="154"/>
                  </a:lnTo>
                  <a:lnTo>
                    <a:pt x="329" y="154"/>
                  </a:lnTo>
                  <a:lnTo>
                    <a:pt x="327" y="156"/>
                  </a:lnTo>
                  <a:lnTo>
                    <a:pt x="329" y="156"/>
                  </a:lnTo>
                  <a:lnTo>
                    <a:pt x="329" y="158"/>
                  </a:lnTo>
                  <a:lnTo>
                    <a:pt x="329" y="160"/>
                  </a:lnTo>
                  <a:lnTo>
                    <a:pt x="331" y="160"/>
                  </a:lnTo>
                  <a:lnTo>
                    <a:pt x="333" y="160"/>
                  </a:lnTo>
                  <a:lnTo>
                    <a:pt x="333" y="162"/>
                  </a:lnTo>
                  <a:lnTo>
                    <a:pt x="334" y="162"/>
                  </a:lnTo>
                  <a:lnTo>
                    <a:pt x="336" y="162"/>
                  </a:lnTo>
                  <a:lnTo>
                    <a:pt x="338" y="162"/>
                  </a:lnTo>
                  <a:lnTo>
                    <a:pt x="340" y="162"/>
                  </a:lnTo>
                  <a:lnTo>
                    <a:pt x="340" y="163"/>
                  </a:lnTo>
                  <a:lnTo>
                    <a:pt x="342" y="163"/>
                  </a:lnTo>
                  <a:lnTo>
                    <a:pt x="340" y="163"/>
                  </a:lnTo>
                  <a:lnTo>
                    <a:pt x="342" y="163"/>
                  </a:lnTo>
                  <a:lnTo>
                    <a:pt x="344" y="163"/>
                  </a:lnTo>
                  <a:lnTo>
                    <a:pt x="346" y="163"/>
                  </a:lnTo>
                  <a:lnTo>
                    <a:pt x="348" y="163"/>
                  </a:lnTo>
                  <a:lnTo>
                    <a:pt x="350" y="163"/>
                  </a:lnTo>
                  <a:lnTo>
                    <a:pt x="350" y="162"/>
                  </a:lnTo>
                  <a:lnTo>
                    <a:pt x="352" y="162"/>
                  </a:lnTo>
                  <a:lnTo>
                    <a:pt x="354" y="160"/>
                  </a:lnTo>
                  <a:lnTo>
                    <a:pt x="354" y="162"/>
                  </a:lnTo>
                  <a:lnTo>
                    <a:pt x="356" y="162"/>
                  </a:lnTo>
                  <a:lnTo>
                    <a:pt x="358" y="163"/>
                  </a:lnTo>
                  <a:lnTo>
                    <a:pt x="359" y="163"/>
                  </a:lnTo>
                  <a:lnTo>
                    <a:pt x="363" y="163"/>
                  </a:lnTo>
                  <a:lnTo>
                    <a:pt x="365" y="162"/>
                  </a:lnTo>
                  <a:lnTo>
                    <a:pt x="367" y="162"/>
                  </a:lnTo>
                  <a:lnTo>
                    <a:pt x="367" y="163"/>
                  </a:lnTo>
                  <a:lnTo>
                    <a:pt x="369" y="163"/>
                  </a:lnTo>
                  <a:lnTo>
                    <a:pt x="369" y="162"/>
                  </a:lnTo>
                  <a:lnTo>
                    <a:pt x="371" y="162"/>
                  </a:lnTo>
                  <a:lnTo>
                    <a:pt x="373" y="162"/>
                  </a:lnTo>
                  <a:lnTo>
                    <a:pt x="375" y="162"/>
                  </a:lnTo>
                  <a:lnTo>
                    <a:pt x="377" y="162"/>
                  </a:lnTo>
                  <a:lnTo>
                    <a:pt x="379" y="162"/>
                  </a:lnTo>
                  <a:lnTo>
                    <a:pt x="381" y="162"/>
                  </a:lnTo>
                  <a:lnTo>
                    <a:pt x="381" y="160"/>
                  </a:lnTo>
                  <a:lnTo>
                    <a:pt x="381" y="158"/>
                  </a:lnTo>
                  <a:lnTo>
                    <a:pt x="379" y="158"/>
                  </a:lnTo>
                  <a:lnTo>
                    <a:pt x="379" y="156"/>
                  </a:lnTo>
                  <a:lnTo>
                    <a:pt x="381" y="156"/>
                  </a:lnTo>
                  <a:lnTo>
                    <a:pt x="381" y="154"/>
                  </a:lnTo>
                  <a:lnTo>
                    <a:pt x="379" y="150"/>
                  </a:lnTo>
                  <a:lnTo>
                    <a:pt x="377" y="150"/>
                  </a:lnTo>
                  <a:lnTo>
                    <a:pt x="375" y="152"/>
                  </a:lnTo>
                  <a:lnTo>
                    <a:pt x="375" y="150"/>
                  </a:lnTo>
                  <a:lnTo>
                    <a:pt x="373" y="150"/>
                  </a:lnTo>
                  <a:lnTo>
                    <a:pt x="373" y="148"/>
                  </a:lnTo>
                  <a:lnTo>
                    <a:pt x="373" y="146"/>
                  </a:lnTo>
                  <a:lnTo>
                    <a:pt x="373" y="144"/>
                  </a:lnTo>
                  <a:lnTo>
                    <a:pt x="375" y="144"/>
                  </a:lnTo>
                  <a:lnTo>
                    <a:pt x="377" y="144"/>
                  </a:lnTo>
                  <a:lnTo>
                    <a:pt x="377" y="146"/>
                  </a:lnTo>
                  <a:lnTo>
                    <a:pt x="379" y="146"/>
                  </a:lnTo>
                  <a:lnTo>
                    <a:pt x="381" y="144"/>
                  </a:lnTo>
                  <a:lnTo>
                    <a:pt x="382" y="144"/>
                  </a:lnTo>
                  <a:lnTo>
                    <a:pt x="382" y="142"/>
                  </a:lnTo>
                  <a:lnTo>
                    <a:pt x="382" y="144"/>
                  </a:lnTo>
                  <a:lnTo>
                    <a:pt x="384" y="144"/>
                  </a:lnTo>
                  <a:lnTo>
                    <a:pt x="386" y="144"/>
                  </a:lnTo>
                  <a:lnTo>
                    <a:pt x="388" y="142"/>
                  </a:lnTo>
                  <a:lnTo>
                    <a:pt x="390" y="142"/>
                  </a:lnTo>
                  <a:lnTo>
                    <a:pt x="390" y="140"/>
                  </a:lnTo>
                  <a:lnTo>
                    <a:pt x="390" y="139"/>
                  </a:lnTo>
                  <a:lnTo>
                    <a:pt x="392" y="137"/>
                  </a:lnTo>
                  <a:lnTo>
                    <a:pt x="394" y="137"/>
                  </a:lnTo>
                  <a:lnTo>
                    <a:pt x="394" y="135"/>
                  </a:lnTo>
                  <a:lnTo>
                    <a:pt x="396" y="135"/>
                  </a:lnTo>
                  <a:lnTo>
                    <a:pt x="398" y="133"/>
                  </a:lnTo>
                  <a:lnTo>
                    <a:pt x="398" y="131"/>
                  </a:lnTo>
                  <a:lnTo>
                    <a:pt x="400" y="131"/>
                  </a:lnTo>
                  <a:lnTo>
                    <a:pt x="400" y="129"/>
                  </a:lnTo>
                  <a:lnTo>
                    <a:pt x="402" y="129"/>
                  </a:lnTo>
                  <a:lnTo>
                    <a:pt x="404" y="129"/>
                  </a:lnTo>
                  <a:lnTo>
                    <a:pt x="406" y="129"/>
                  </a:lnTo>
                  <a:lnTo>
                    <a:pt x="407" y="129"/>
                  </a:lnTo>
                  <a:lnTo>
                    <a:pt x="407" y="127"/>
                  </a:lnTo>
                  <a:lnTo>
                    <a:pt x="409" y="127"/>
                  </a:lnTo>
                  <a:lnTo>
                    <a:pt x="409" y="125"/>
                  </a:lnTo>
                  <a:lnTo>
                    <a:pt x="411" y="125"/>
                  </a:lnTo>
                  <a:lnTo>
                    <a:pt x="413" y="125"/>
                  </a:lnTo>
                  <a:lnTo>
                    <a:pt x="413" y="123"/>
                  </a:lnTo>
                  <a:lnTo>
                    <a:pt x="415" y="123"/>
                  </a:lnTo>
                  <a:lnTo>
                    <a:pt x="417" y="121"/>
                  </a:lnTo>
                  <a:lnTo>
                    <a:pt x="415" y="121"/>
                  </a:lnTo>
                  <a:lnTo>
                    <a:pt x="415" y="119"/>
                  </a:lnTo>
                  <a:lnTo>
                    <a:pt x="417" y="119"/>
                  </a:lnTo>
                  <a:lnTo>
                    <a:pt x="419" y="119"/>
                  </a:lnTo>
                  <a:lnTo>
                    <a:pt x="421" y="117"/>
                  </a:lnTo>
                  <a:lnTo>
                    <a:pt x="423" y="117"/>
                  </a:lnTo>
                  <a:lnTo>
                    <a:pt x="423" y="119"/>
                  </a:lnTo>
                  <a:lnTo>
                    <a:pt x="425" y="119"/>
                  </a:lnTo>
                  <a:lnTo>
                    <a:pt x="427" y="119"/>
                  </a:lnTo>
                  <a:lnTo>
                    <a:pt x="427" y="121"/>
                  </a:lnTo>
                  <a:lnTo>
                    <a:pt x="427" y="119"/>
                  </a:lnTo>
                  <a:lnTo>
                    <a:pt x="429" y="119"/>
                  </a:lnTo>
                  <a:lnTo>
                    <a:pt x="429" y="121"/>
                  </a:lnTo>
                  <a:lnTo>
                    <a:pt x="430" y="121"/>
                  </a:lnTo>
                  <a:lnTo>
                    <a:pt x="432" y="119"/>
                  </a:lnTo>
                  <a:lnTo>
                    <a:pt x="434" y="119"/>
                  </a:lnTo>
                  <a:lnTo>
                    <a:pt x="434" y="121"/>
                  </a:lnTo>
                  <a:lnTo>
                    <a:pt x="434" y="119"/>
                  </a:lnTo>
                  <a:lnTo>
                    <a:pt x="436" y="119"/>
                  </a:lnTo>
                  <a:lnTo>
                    <a:pt x="436" y="117"/>
                  </a:lnTo>
                  <a:lnTo>
                    <a:pt x="438" y="119"/>
                  </a:lnTo>
                  <a:lnTo>
                    <a:pt x="438" y="117"/>
                  </a:lnTo>
                  <a:lnTo>
                    <a:pt x="438" y="116"/>
                  </a:lnTo>
                  <a:lnTo>
                    <a:pt x="440" y="116"/>
                  </a:lnTo>
                  <a:lnTo>
                    <a:pt x="440" y="117"/>
                  </a:lnTo>
                  <a:lnTo>
                    <a:pt x="442" y="116"/>
                  </a:lnTo>
                  <a:lnTo>
                    <a:pt x="444" y="116"/>
                  </a:lnTo>
                  <a:lnTo>
                    <a:pt x="446" y="116"/>
                  </a:lnTo>
                  <a:lnTo>
                    <a:pt x="446" y="117"/>
                  </a:lnTo>
                  <a:lnTo>
                    <a:pt x="448" y="117"/>
                  </a:lnTo>
                  <a:lnTo>
                    <a:pt x="448" y="119"/>
                  </a:lnTo>
                  <a:lnTo>
                    <a:pt x="446" y="119"/>
                  </a:lnTo>
                  <a:lnTo>
                    <a:pt x="446" y="121"/>
                  </a:lnTo>
                  <a:lnTo>
                    <a:pt x="448" y="121"/>
                  </a:lnTo>
                  <a:lnTo>
                    <a:pt x="450" y="123"/>
                  </a:lnTo>
                  <a:lnTo>
                    <a:pt x="452" y="123"/>
                  </a:lnTo>
                  <a:lnTo>
                    <a:pt x="452" y="125"/>
                  </a:lnTo>
                  <a:lnTo>
                    <a:pt x="452" y="127"/>
                  </a:lnTo>
                  <a:lnTo>
                    <a:pt x="452" y="129"/>
                  </a:lnTo>
                  <a:lnTo>
                    <a:pt x="450" y="129"/>
                  </a:lnTo>
                  <a:lnTo>
                    <a:pt x="450" y="131"/>
                  </a:lnTo>
                  <a:lnTo>
                    <a:pt x="450" y="133"/>
                  </a:lnTo>
                  <a:lnTo>
                    <a:pt x="452" y="133"/>
                  </a:lnTo>
                  <a:lnTo>
                    <a:pt x="452" y="131"/>
                  </a:lnTo>
                  <a:lnTo>
                    <a:pt x="454" y="129"/>
                  </a:lnTo>
                  <a:lnTo>
                    <a:pt x="454" y="131"/>
                  </a:lnTo>
                  <a:lnTo>
                    <a:pt x="455" y="131"/>
                  </a:lnTo>
                  <a:lnTo>
                    <a:pt x="455" y="133"/>
                  </a:lnTo>
                  <a:lnTo>
                    <a:pt x="457" y="133"/>
                  </a:lnTo>
                  <a:lnTo>
                    <a:pt x="457" y="135"/>
                  </a:lnTo>
                  <a:lnTo>
                    <a:pt x="459" y="135"/>
                  </a:lnTo>
                  <a:lnTo>
                    <a:pt x="461" y="135"/>
                  </a:lnTo>
                  <a:lnTo>
                    <a:pt x="463" y="135"/>
                  </a:lnTo>
                  <a:lnTo>
                    <a:pt x="463" y="137"/>
                  </a:lnTo>
                  <a:lnTo>
                    <a:pt x="463" y="139"/>
                  </a:lnTo>
                  <a:lnTo>
                    <a:pt x="465" y="140"/>
                  </a:lnTo>
                  <a:lnTo>
                    <a:pt x="465" y="142"/>
                  </a:lnTo>
                  <a:lnTo>
                    <a:pt x="463" y="142"/>
                  </a:lnTo>
                  <a:lnTo>
                    <a:pt x="461" y="142"/>
                  </a:lnTo>
                  <a:lnTo>
                    <a:pt x="461" y="144"/>
                  </a:lnTo>
                  <a:lnTo>
                    <a:pt x="459" y="144"/>
                  </a:lnTo>
                  <a:lnTo>
                    <a:pt x="459" y="146"/>
                  </a:lnTo>
                  <a:lnTo>
                    <a:pt x="457" y="146"/>
                  </a:lnTo>
                  <a:lnTo>
                    <a:pt x="457" y="148"/>
                  </a:lnTo>
                  <a:lnTo>
                    <a:pt x="457" y="150"/>
                  </a:lnTo>
                  <a:lnTo>
                    <a:pt x="457" y="152"/>
                  </a:lnTo>
                  <a:lnTo>
                    <a:pt x="459" y="154"/>
                  </a:lnTo>
                  <a:lnTo>
                    <a:pt x="461" y="156"/>
                  </a:lnTo>
                  <a:lnTo>
                    <a:pt x="461" y="158"/>
                  </a:lnTo>
                  <a:lnTo>
                    <a:pt x="459" y="158"/>
                  </a:lnTo>
                  <a:lnTo>
                    <a:pt x="459" y="156"/>
                  </a:lnTo>
                  <a:lnTo>
                    <a:pt x="457" y="156"/>
                  </a:lnTo>
                  <a:lnTo>
                    <a:pt x="455" y="156"/>
                  </a:lnTo>
                  <a:lnTo>
                    <a:pt x="457" y="154"/>
                  </a:lnTo>
                  <a:lnTo>
                    <a:pt x="455" y="154"/>
                  </a:lnTo>
                  <a:lnTo>
                    <a:pt x="455" y="152"/>
                  </a:lnTo>
                  <a:lnTo>
                    <a:pt x="454" y="152"/>
                  </a:lnTo>
                  <a:lnTo>
                    <a:pt x="452" y="152"/>
                  </a:lnTo>
                  <a:lnTo>
                    <a:pt x="452" y="154"/>
                  </a:lnTo>
                  <a:lnTo>
                    <a:pt x="450" y="154"/>
                  </a:lnTo>
                  <a:lnTo>
                    <a:pt x="446" y="154"/>
                  </a:lnTo>
                  <a:lnTo>
                    <a:pt x="444" y="154"/>
                  </a:lnTo>
                  <a:lnTo>
                    <a:pt x="444" y="156"/>
                  </a:lnTo>
                  <a:lnTo>
                    <a:pt x="442" y="156"/>
                  </a:lnTo>
                  <a:lnTo>
                    <a:pt x="442" y="158"/>
                  </a:lnTo>
                  <a:lnTo>
                    <a:pt x="440" y="158"/>
                  </a:lnTo>
                  <a:lnTo>
                    <a:pt x="440" y="160"/>
                  </a:lnTo>
                  <a:lnTo>
                    <a:pt x="438" y="160"/>
                  </a:lnTo>
                  <a:lnTo>
                    <a:pt x="438" y="162"/>
                  </a:lnTo>
                  <a:lnTo>
                    <a:pt x="436" y="162"/>
                  </a:lnTo>
                  <a:lnTo>
                    <a:pt x="434" y="162"/>
                  </a:lnTo>
                  <a:lnTo>
                    <a:pt x="434" y="163"/>
                  </a:lnTo>
                  <a:lnTo>
                    <a:pt x="432" y="163"/>
                  </a:lnTo>
                  <a:lnTo>
                    <a:pt x="432" y="165"/>
                  </a:lnTo>
                  <a:lnTo>
                    <a:pt x="430" y="165"/>
                  </a:lnTo>
                  <a:lnTo>
                    <a:pt x="429" y="165"/>
                  </a:lnTo>
                  <a:lnTo>
                    <a:pt x="429" y="167"/>
                  </a:lnTo>
                  <a:lnTo>
                    <a:pt x="427" y="167"/>
                  </a:lnTo>
                  <a:lnTo>
                    <a:pt x="429" y="169"/>
                  </a:lnTo>
                  <a:lnTo>
                    <a:pt x="429" y="171"/>
                  </a:lnTo>
                  <a:lnTo>
                    <a:pt x="429" y="173"/>
                  </a:lnTo>
                  <a:lnTo>
                    <a:pt x="429" y="175"/>
                  </a:lnTo>
                  <a:lnTo>
                    <a:pt x="429" y="177"/>
                  </a:lnTo>
                  <a:lnTo>
                    <a:pt x="427" y="177"/>
                  </a:lnTo>
                  <a:lnTo>
                    <a:pt x="427" y="179"/>
                  </a:lnTo>
                  <a:lnTo>
                    <a:pt x="427" y="181"/>
                  </a:lnTo>
                  <a:lnTo>
                    <a:pt x="425" y="183"/>
                  </a:lnTo>
                  <a:lnTo>
                    <a:pt x="425" y="185"/>
                  </a:lnTo>
                  <a:lnTo>
                    <a:pt x="423" y="185"/>
                  </a:lnTo>
                  <a:lnTo>
                    <a:pt x="423" y="187"/>
                  </a:lnTo>
                  <a:lnTo>
                    <a:pt x="421" y="187"/>
                  </a:lnTo>
                  <a:lnTo>
                    <a:pt x="419" y="190"/>
                  </a:lnTo>
                  <a:lnTo>
                    <a:pt x="421" y="190"/>
                  </a:lnTo>
                  <a:lnTo>
                    <a:pt x="421" y="192"/>
                  </a:lnTo>
                  <a:lnTo>
                    <a:pt x="423" y="192"/>
                  </a:lnTo>
                  <a:lnTo>
                    <a:pt x="423" y="194"/>
                  </a:lnTo>
                  <a:lnTo>
                    <a:pt x="421" y="194"/>
                  </a:lnTo>
                  <a:lnTo>
                    <a:pt x="421" y="196"/>
                  </a:lnTo>
                  <a:lnTo>
                    <a:pt x="421" y="198"/>
                  </a:lnTo>
                  <a:lnTo>
                    <a:pt x="421" y="200"/>
                  </a:lnTo>
                  <a:lnTo>
                    <a:pt x="419" y="200"/>
                  </a:lnTo>
                  <a:lnTo>
                    <a:pt x="419" y="202"/>
                  </a:lnTo>
                  <a:lnTo>
                    <a:pt x="417" y="202"/>
                  </a:lnTo>
                  <a:lnTo>
                    <a:pt x="417" y="204"/>
                  </a:lnTo>
                  <a:lnTo>
                    <a:pt x="417" y="206"/>
                  </a:lnTo>
                  <a:lnTo>
                    <a:pt x="415" y="206"/>
                  </a:lnTo>
                  <a:lnTo>
                    <a:pt x="415" y="208"/>
                  </a:lnTo>
                  <a:lnTo>
                    <a:pt x="415" y="210"/>
                  </a:lnTo>
                  <a:lnTo>
                    <a:pt x="415" y="211"/>
                  </a:lnTo>
                  <a:lnTo>
                    <a:pt x="413" y="211"/>
                  </a:lnTo>
                  <a:lnTo>
                    <a:pt x="413" y="213"/>
                  </a:lnTo>
                  <a:lnTo>
                    <a:pt x="411" y="213"/>
                  </a:lnTo>
                  <a:lnTo>
                    <a:pt x="409" y="213"/>
                  </a:lnTo>
                  <a:lnTo>
                    <a:pt x="407" y="213"/>
                  </a:lnTo>
                  <a:lnTo>
                    <a:pt x="407" y="211"/>
                  </a:lnTo>
                  <a:lnTo>
                    <a:pt x="406" y="211"/>
                  </a:lnTo>
                  <a:lnTo>
                    <a:pt x="404" y="211"/>
                  </a:lnTo>
                  <a:lnTo>
                    <a:pt x="402" y="211"/>
                  </a:lnTo>
                  <a:lnTo>
                    <a:pt x="402" y="210"/>
                  </a:lnTo>
                  <a:lnTo>
                    <a:pt x="400" y="210"/>
                  </a:lnTo>
                  <a:lnTo>
                    <a:pt x="400" y="211"/>
                  </a:lnTo>
                  <a:lnTo>
                    <a:pt x="400" y="213"/>
                  </a:lnTo>
                  <a:lnTo>
                    <a:pt x="402" y="213"/>
                  </a:lnTo>
                  <a:lnTo>
                    <a:pt x="402" y="215"/>
                  </a:lnTo>
                  <a:lnTo>
                    <a:pt x="402" y="217"/>
                  </a:lnTo>
                  <a:lnTo>
                    <a:pt x="402" y="221"/>
                  </a:lnTo>
                  <a:lnTo>
                    <a:pt x="402" y="223"/>
                  </a:lnTo>
                  <a:lnTo>
                    <a:pt x="402" y="225"/>
                  </a:lnTo>
                  <a:lnTo>
                    <a:pt x="402" y="227"/>
                  </a:lnTo>
                  <a:lnTo>
                    <a:pt x="400" y="229"/>
                  </a:lnTo>
                  <a:lnTo>
                    <a:pt x="398" y="229"/>
                  </a:lnTo>
                  <a:lnTo>
                    <a:pt x="398" y="231"/>
                  </a:lnTo>
                  <a:lnTo>
                    <a:pt x="398" y="233"/>
                  </a:lnTo>
                  <a:lnTo>
                    <a:pt x="396" y="233"/>
                  </a:lnTo>
                  <a:lnTo>
                    <a:pt x="396" y="235"/>
                  </a:lnTo>
                  <a:lnTo>
                    <a:pt x="396" y="236"/>
                  </a:lnTo>
                  <a:lnTo>
                    <a:pt x="398" y="236"/>
                  </a:lnTo>
                  <a:lnTo>
                    <a:pt x="396" y="236"/>
                  </a:lnTo>
                  <a:lnTo>
                    <a:pt x="396" y="238"/>
                  </a:lnTo>
                  <a:lnTo>
                    <a:pt x="398" y="238"/>
                  </a:lnTo>
                  <a:lnTo>
                    <a:pt x="398" y="240"/>
                  </a:lnTo>
                  <a:lnTo>
                    <a:pt x="398" y="242"/>
                  </a:lnTo>
                  <a:lnTo>
                    <a:pt x="396" y="242"/>
                  </a:lnTo>
                  <a:lnTo>
                    <a:pt x="396" y="244"/>
                  </a:lnTo>
                  <a:lnTo>
                    <a:pt x="394" y="244"/>
                  </a:lnTo>
                  <a:lnTo>
                    <a:pt x="394" y="246"/>
                  </a:lnTo>
                  <a:lnTo>
                    <a:pt x="392" y="246"/>
                  </a:lnTo>
                  <a:lnTo>
                    <a:pt x="392" y="244"/>
                  </a:lnTo>
                  <a:lnTo>
                    <a:pt x="390" y="244"/>
                  </a:lnTo>
                  <a:lnTo>
                    <a:pt x="390" y="246"/>
                  </a:lnTo>
                  <a:lnTo>
                    <a:pt x="388" y="246"/>
                  </a:lnTo>
                  <a:lnTo>
                    <a:pt x="388" y="244"/>
                  </a:lnTo>
                  <a:lnTo>
                    <a:pt x="388" y="238"/>
                  </a:lnTo>
                  <a:lnTo>
                    <a:pt x="388" y="236"/>
                  </a:lnTo>
                  <a:lnTo>
                    <a:pt x="386" y="236"/>
                  </a:lnTo>
                  <a:lnTo>
                    <a:pt x="386" y="235"/>
                  </a:lnTo>
                  <a:lnTo>
                    <a:pt x="386" y="233"/>
                  </a:lnTo>
                  <a:lnTo>
                    <a:pt x="386" y="231"/>
                  </a:lnTo>
                  <a:lnTo>
                    <a:pt x="384" y="231"/>
                  </a:lnTo>
                  <a:lnTo>
                    <a:pt x="384" y="229"/>
                  </a:lnTo>
                  <a:lnTo>
                    <a:pt x="384" y="227"/>
                  </a:lnTo>
                  <a:lnTo>
                    <a:pt x="384" y="225"/>
                  </a:lnTo>
                  <a:lnTo>
                    <a:pt x="384" y="223"/>
                  </a:lnTo>
                  <a:lnTo>
                    <a:pt x="384" y="221"/>
                  </a:lnTo>
                  <a:lnTo>
                    <a:pt x="382" y="219"/>
                  </a:lnTo>
                  <a:lnTo>
                    <a:pt x="382" y="217"/>
                  </a:lnTo>
                  <a:lnTo>
                    <a:pt x="382" y="215"/>
                  </a:lnTo>
                  <a:lnTo>
                    <a:pt x="381" y="217"/>
                  </a:lnTo>
                  <a:lnTo>
                    <a:pt x="379" y="217"/>
                  </a:lnTo>
                  <a:lnTo>
                    <a:pt x="379" y="219"/>
                  </a:lnTo>
                  <a:lnTo>
                    <a:pt x="379" y="221"/>
                  </a:lnTo>
                  <a:lnTo>
                    <a:pt x="377" y="221"/>
                  </a:lnTo>
                  <a:lnTo>
                    <a:pt x="377" y="223"/>
                  </a:lnTo>
                  <a:lnTo>
                    <a:pt x="375" y="223"/>
                  </a:lnTo>
                  <a:lnTo>
                    <a:pt x="375" y="225"/>
                  </a:lnTo>
                  <a:lnTo>
                    <a:pt x="375" y="227"/>
                  </a:lnTo>
                  <a:lnTo>
                    <a:pt x="377" y="227"/>
                  </a:lnTo>
                  <a:lnTo>
                    <a:pt x="375" y="227"/>
                  </a:lnTo>
                  <a:lnTo>
                    <a:pt x="375" y="229"/>
                  </a:lnTo>
                  <a:lnTo>
                    <a:pt x="373" y="229"/>
                  </a:lnTo>
                  <a:lnTo>
                    <a:pt x="373" y="231"/>
                  </a:lnTo>
                  <a:lnTo>
                    <a:pt x="373" y="229"/>
                  </a:lnTo>
                  <a:lnTo>
                    <a:pt x="371" y="229"/>
                  </a:lnTo>
                  <a:lnTo>
                    <a:pt x="371" y="227"/>
                  </a:lnTo>
                  <a:lnTo>
                    <a:pt x="371" y="225"/>
                  </a:lnTo>
                  <a:lnTo>
                    <a:pt x="369" y="225"/>
                  </a:lnTo>
                  <a:lnTo>
                    <a:pt x="369" y="227"/>
                  </a:lnTo>
                  <a:lnTo>
                    <a:pt x="369" y="229"/>
                  </a:lnTo>
                  <a:lnTo>
                    <a:pt x="369" y="227"/>
                  </a:lnTo>
                  <a:lnTo>
                    <a:pt x="367" y="223"/>
                  </a:lnTo>
                  <a:lnTo>
                    <a:pt x="367" y="221"/>
                  </a:lnTo>
                  <a:lnTo>
                    <a:pt x="367" y="219"/>
                  </a:lnTo>
                  <a:lnTo>
                    <a:pt x="365" y="219"/>
                  </a:lnTo>
                  <a:lnTo>
                    <a:pt x="365" y="217"/>
                  </a:lnTo>
                  <a:lnTo>
                    <a:pt x="365" y="215"/>
                  </a:lnTo>
                  <a:lnTo>
                    <a:pt x="367" y="215"/>
                  </a:lnTo>
                  <a:lnTo>
                    <a:pt x="367" y="213"/>
                  </a:lnTo>
                  <a:lnTo>
                    <a:pt x="367" y="211"/>
                  </a:lnTo>
                  <a:lnTo>
                    <a:pt x="369" y="211"/>
                  </a:lnTo>
                  <a:lnTo>
                    <a:pt x="369" y="210"/>
                  </a:lnTo>
                  <a:lnTo>
                    <a:pt x="371" y="210"/>
                  </a:lnTo>
                  <a:lnTo>
                    <a:pt x="373" y="210"/>
                  </a:lnTo>
                  <a:lnTo>
                    <a:pt x="373" y="208"/>
                  </a:lnTo>
                  <a:lnTo>
                    <a:pt x="375" y="210"/>
                  </a:lnTo>
                  <a:lnTo>
                    <a:pt x="375" y="208"/>
                  </a:lnTo>
                  <a:lnTo>
                    <a:pt x="377" y="208"/>
                  </a:lnTo>
                  <a:lnTo>
                    <a:pt x="377" y="210"/>
                  </a:lnTo>
                  <a:lnTo>
                    <a:pt x="377" y="208"/>
                  </a:lnTo>
                  <a:lnTo>
                    <a:pt x="379" y="208"/>
                  </a:lnTo>
                  <a:lnTo>
                    <a:pt x="377" y="206"/>
                  </a:lnTo>
                  <a:lnTo>
                    <a:pt x="379" y="206"/>
                  </a:lnTo>
                  <a:lnTo>
                    <a:pt x="381" y="206"/>
                  </a:lnTo>
                  <a:lnTo>
                    <a:pt x="381" y="204"/>
                  </a:lnTo>
                  <a:lnTo>
                    <a:pt x="381" y="202"/>
                  </a:lnTo>
                  <a:lnTo>
                    <a:pt x="382" y="202"/>
                  </a:lnTo>
                  <a:lnTo>
                    <a:pt x="382" y="200"/>
                  </a:lnTo>
                  <a:lnTo>
                    <a:pt x="382" y="198"/>
                  </a:lnTo>
                  <a:lnTo>
                    <a:pt x="382" y="196"/>
                  </a:lnTo>
                  <a:lnTo>
                    <a:pt x="384" y="196"/>
                  </a:lnTo>
                  <a:lnTo>
                    <a:pt x="386" y="196"/>
                  </a:lnTo>
                  <a:lnTo>
                    <a:pt x="386" y="194"/>
                  </a:lnTo>
                  <a:lnTo>
                    <a:pt x="384" y="194"/>
                  </a:lnTo>
                  <a:lnTo>
                    <a:pt x="384" y="192"/>
                  </a:lnTo>
                  <a:lnTo>
                    <a:pt x="382" y="192"/>
                  </a:lnTo>
                  <a:lnTo>
                    <a:pt x="381" y="192"/>
                  </a:lnTo>
                  <a:lnTo>
                    <a:pt x="381" y="190"/>
                  </a:lnTo>
                  <a:lnTo>
                    <a:pt x="379" y="190"/>
                  </a:lnTo>
                  <a:lnTo>
                    <a:pt x="377" y="190"/>
                  </a:lnTo>
                  <a:lnTo>
                    <a:pt x="375" y="190"/>
                  </a:lnTo>
                  <a:lnTo>
                    <a:pt x="375" y="192"/>
                  </a:lnTo>
                  <a:lnTo>
                    <a:pt x="373" y="192"/>
                  </a:lnTo>
                  <a:lnTo>
                    <a:pt x="373" y="190"/>
                  </a:lnTo>
                  <a:lnTo>
                    <a:pt x="371" y="190"/>
                  </a:lnTo>
                  <a:lnTo>
                    <a:pt x="371" y="192"/>
                  </a:lnTo>
                  <a:lnTo>
                    <a:pt x="367" y="190"/>
                  </a:lnTo>
                  <a:lnTo>
                    <a:pt x="365" y="190"/>
                  </a:lnTo>
                  <a:lnTo>
                    <a:pt x="363" y="190"/>
                  </a:lnTo>
                  <a:lnTo>
                    <a:pt x="361" y="192"/>
                  </a:lnTo>
                  <a:lnTo>
                    <a:pt x="359" y="192"/>
                  </a:lnTo>
                  <a:lnTo>
                    <a:pt x="359" y="190"/>
                  </a:lnTo>
                  <a:lnTo>
                    <a:pt x="359" y="192"/>
                  </a:lnTo>
                  <a:lnTo>
                    <a:pt x="358" y="190"/>
                  </a:lnTo>
                  <a:lnTo>
                    <a:pt x="356" y="190"/>
                  </a:lnTo>
                  <a:lnTo>
                    <a:pt x="354" y="192"/>
                  </a:lnTo>
                  <a:lnTo>
                    <a:pt x="352" y="190"/>
                  </a:lnTo>
                  <a:lnTo>
                    <a:pt x="350" y="190"/>
                  </a:lnTo>
                  <a:lnTo>
                    <a:pt x="346" y="188"/>
                  </a:lnTo>
                  <a:lnTo>
                    <a:pt x="344" y="188"/>
                  </a:lnTo>
                  <a:lnTo>
                    <a:pt x="344" y="187"/>
                  </a:lnTo>
                  <a:lnTo>
                    <a:pt x="344" y="185"/>
                  </a:lnTo>
                  <a:lnTo>
                    <a:pt x="344" y="183"/>
                  </a:lnTo>
                  <a:lnTo>
                    <a:pt x="344" y="181"/>
                  </a:lnTo>
                  <a:lnTo>
                    <a:pt x="344" y="179"/>
                  </a:lnTo>
                  <a:lnTo>
                    <a:pt x="344" y="177"/>
                  </a:lnTo>
                  <a:lnTo>
                    <a:pt x="344" y="175"/>
                  </a:lnTo>
                  <a:lnTo>
                    <a:pt x="342" y="175"/>
                  </a:lnTo>
                  <a:lnTo>
                    <a:pt x="342" y="173"/>
                  </a:lnTo>
                  <a:lnTo>
                    <a:pt x="340" y="173"/>
                  </a:lnTo>
                  <a:lnTo>
                    <a:pt x="342" y="173"/>
                  </a:lnTo>
                  <a:lnTo>
                    <a:pt x="340" y="173"/>
                  </a:lnTo>
                  <a:lnTo>
                    <a:pt x="340" y="175"/>
                  </a:lnTo>
                  <a:lnTo>
                    <a:pt x="342" y="175"/>
                  </a:lnTo>
                  <a:lnTo>
                    <a:pt x="340" y="175"/>
                  </a:lnTo>
                  <a:lnTo>
                    <a:pt x="340" y="177"/>
                  </a:lnTo>
                  <a:lnTo>
                    <a:pt x="338" y="177"/>
                  </a:lnTo>
                  <a:lnTo>
                    <a:pt x="336" y="177"/>
                  </a:lnTo>
                  <a:lnTo>
                    <a:pt x="336" y="175"/>
                  </a:lnTo>
                  <a:lnTo>
                    <a:pt x="334" y="175"/>
                  </a:lnTo>
                  <a:lnTo>
                    <a:pt x="333" y="173"/>
                  </a:lnTo>
                  <a:lnTo>
                    <a:pt x="333" y="171"/>
                  </a:lnTo>
                  <a:lnTo>
                    <a:pt x="333" y="169"/>
                  </a:lnTo>
                  <a:lnTo>
                    <a:pt x="331" y="169"/>
                  </a:lnTo>
                  <a:lnTo>
                    <a:pt x="331" y="171"/>
                  </a:lnTo>
                  <a:lnTo>
                    <a:pt x="333" y="171"/>
                  </a:lnTo>
                  <a:lnTo>
                    <a:pt x="331" y="171"/>
                  </a:lnTo>
                  <a:lnTo>
                    <a:pt x="333" y="171"/>
                  </a:lnTo>
                  <a:lnTo>
                    <a:pt x="333" y="173"/>
                  </a:lnTo>
                  <a:lnTo>
                    <a:pt x="331" y="173"/>
                  </a:lnTo>
                  <a:lnTo>
                    <a:pt x="331" y="171"/>
                  </a:lnTo>
                  <a:lnTo>
                    <a:pt x="329" y="171"/>
                  </a:lnTo>
                  <a:lnTo>
                    <a:pt x="329" y="173"/>
                  </a:lnTo>
                  <a:lnTo>
                    <a:pt x="329" y="171"/>
                  </a:lnTo>
                  <a:lnTo>
                    <a:pt x="327" y="171"/>
                  </a:lnTo>
                  <a:lnTo>
                    <a:pt x="325" y="171"/>
                  </a:lnTo>
                  <a:lnTo>
                    <a:pt x="327" y="171"/>
                  </a:lnTo>
                  <a:lnTo>
                    <a:pt x="327" y="169"/>
                  </a:lnTo>
                  <a:lnTo>
                    <a:pt x="325" y="169"/>
                  </a:lnTo>
                  <a:lnTo>
                    <a:pt x="325" y="167"/>
                  </a:lnTo>
                  <a:lnTo>
                    <a:pt x="323" y="167"/>
                  </a:lnTo>
                  <a:lnTo>
                    <a:pt x="321" y="167"/>
                  </a:lnTo>
                  <a:lnTo>
                    <a:pt x="321" y="165"/>
                  </a:lnTo>
                  <a:lnTo>
                    <a:pt x="321" y="167"/>
                  </a:lnTo>
                  <a:lnTo>
                    <a:pt x="321" y="169"/>
                  </a:lnTo>
                  <a:lnTo>
                    <a:pt x="321" y="167"/>
                  </a:lnTo>
                  <a:lnTo>
                    <a:pt x="323" y="167"/>
                  </a:lnTo>
                  <a:lnTo>
                    <a:pt x="323" y="169"/>
                  </a:lnTo>
                  <a:lnTo>
                    <a:pt x="323" y="171"/>
                  </a:lnTo>
                  <a:lnTo>
                    <a:pt x="321" y="171"/>
                  </a:lnTo>
                  <a:lnTo>
                    <a:pt x="321" y="173"/>
                  </a:lnTo>
                  <a:lnTo>
                    <a:pt x="319" y="173"/>
                  </a:lnTo>
                  <a:lnTo>
                    <a:pt x="317" y="175"/>
                  </a:lnTo>
                  <a:lnTo>
                    <a:pt x="317" y="177"/>
                  </a:lnTo>
                  <a:lnTo>
                    <a:pt x="317" y="179"/>
                  </a:lnTo>
                  <a:lnTo>
                    <a:pt x="317" y="181"/>
                  </a:lnTo>
                  <a:lnTo>
                    <a:pt x="319" y="181"/>
                  </a:lnTo>
                  <a:lnTo>
                    <a:pt x="321" y="181"/>
                  </a:lnTo>
                  <a:lnTo>
                    <a:pt x="321" y="183"/>
                  </a:lnTo>
                  <a:lnTo>
                    <a:pt x="323" y="183"/>
                  </a:lnTo>
                  <a:lnTo>
                    <a:pt x="323" y="185"/>
                  </a:lnTo>
                  <a:lnTo>
                    <a:pt x="325" y="185"/>
                  </a:lnTo>
                  <a:lnTo>
                    <a:pt x="325" y="187"/>
                  </a:lnTo>
                  <a:lnTo>
                    <a:pt x="327" y="187"/>
                  </a:lnTo>
                  <a:lnTo>
                    <a:pt x="327" y="185"/>
                  </a:lnTo>
                  <a:lnTo>
                    <a:pt x="329" y="185"/>
                  </a:lnTo>
                  <a:lnTo>
                    <a:pt x="329" y="187"/>
                  </a:lnTo>
                  <a:lnTo>
                    <a:pt x="329" y="188"/>
                  </a:lnTo>
                  <a:lnTo>
                    <a:pt x="331" y="188"/>
                  </a:lnTo>
                  <a:lnTo>
                    <a:pt x="331" y="190"/>
                  </a:lnTo>
                  <a:lnTo>
                    <a:pt x="329" y="190"/>
                  </a:lnTo>
                  <a:lnTo>
                    <a:pt x="327" y="190"/>
                  </a:lnTo>
                  <a:lnTo>
                    <a:pt x="325" y="190"/>
                  </a:lnTo>
                  <a:lnTo>
                    <a:pt x="323" y="190"/>
                  </a:lnTo>
                  <a:lnTo>
                    <a:pt x="323" y="192"/>
                  </a:lnTo>
                  <a:lnTo>
                    <a:pt x="323" y="194"/>
                  </a:lnTo>
                  <a:lnTo>
                    <a:pt x="321" y="194"/>
                  </a:lnTo>
                  <a:lnTo>
                    <a:pt x="321" y="196"/>
                  </a:lnTo>
                  <a:lnTo>
                    <a:pt x="319" y="196"/>
                  </a:lnTo>
                  <a:lnTo>
                    <a:pt x="319" y="194"/>
                  </a:lnTo>
                  <a:lnTo>
                    <a:pt x="317" y="196"/>
                  </a:lnTo>
                  <a:lnTo>
                    <a:pt x="317" y="198"/>
                  </a:lnTo>
                  <a:lnTo>
                    <a:pt x="317" y="200"/>
                  </a:lnTo>
                  <a:lnTo>
                    <a:pt x="315" y="200"/>
                  </a:lnTo>
                  <a:lnTo>
                    <a:pt x="317" y="200"/>
                  </a:lnTo>
                  <a:lnTo>
                    <a:pt x="317" y="202"/>
                  </a:lnTo>
                  <a:lnTo>
                    <a:pt x="317" y="204"/>
                  </a:lnTo>
                  <a:lnTo>
                    <a:pt x="321" y="206"/>
                  </a:lnTo>
                  <a:lnTo>
                    <a:pt x="323" y="206"/>
                  </a:lnTo>
                  <a:lnTo>
                    <a:pt x="325" y="206"/>
                  </a:lnTo>
                  <a:lnTo>
                    <a:pt x="327" y="206"/>
                  </a:lnTo>
                  <a:lnTo>
                    <a:pt x="327" y="208"/>
                  </a:lnTo>
                  <a:lnTo>
                    <a:pt x="327" y="210"/>
                  </a:lnTo>
                  <a:lnTo>
                    <a:pt x="327" y="211"/>
                  </a:lnTo>
                  <a:lnTo>
                    <a:pt x="327" y="213"/>
                  </a:lnTo>
                  <a:lnTo>
                    <a:pt x="325" y="213"/>
                  </a:lnTo>
                  <a:lnTo>
                    <a:pt x="325" y="215"/>
                  </a:lnTo>
                  <a:lnTo>
                    <a:pt x="325" y="217"/>
                  </a:lnTo>
                  <a:lnTo>
                    <a:pt x="325" y="219"/>
                  </a:lnTo>
                  <a:lnTo>
                    <a:pt x="327" y="219"/>
                  </a:lnTo>
                  <a:lnTo>
                    <a:pt x="327" y="221"/>
                  </a:lnTo>
                  <a:lnTo>
                    <a:pt x="329" y="221"/>
                  </a:lnTo>
                  <a:lnTo>
                    <a:pt x="327" y="223"/>
                  </a:lnTo>
                  <a:lnTo>
                    <a:pt x="327" y="225"/>
                  </a:lnTo>
                  <a:lnTo>
                    <a:pt x="329" y="225"/>
                  </a:lnTo>
                  <a:lnTo>
                    <a:pt x="331" y="225"/>
                  </a:lnTo>
                  <a:lnTo>
                    <a:pt x="331" y="227"/>
                  </a:lnTo>
                  <a:lnTo>
                    <a:pt x="329" y="227"/>
                  </a:lnTo>
                  <a:lnTo>
                    <a:pt x="329" y="229"/>
                  </a:lnTo>
                  <a:lnTo>
                    <a:pt x="329" y="231"/>
                  </a:lnTo>
                  <a:lnTo>
                    <a:pt x="331" y="231"/>
                  </a:lnTo>
                  <a:lnTo>
                    <a:pt x="331" y="233"/>
                  </a:lnTo>
                  <a:lnTo>
                    <a:pt x="331" y="235"/>
                  </a:lnTo>
                  <a:lnTo>
                    <a:pt x="331" y="236"/>
                  </a:lnTo>
                  <a:lnTo>
                    <a:pt x="331" y="238"/>
                  </a:lnTo>
                  <a:lnTo>
                    <a:pt x="331" y="240"/>
                  </a:lnTo>
                  <a:lnTo>
                    <a:pt x="333" y="240"/>
                  </a:lnTo>
                  <a:lnTo>
                    <a:pt x="333" y="242"/>
                  </a:lnTo>
                  <a:lnTo>
                    <a:pt x="333" y="244"/>
                  </a:lnTo>
                  <a:lnTo>
                    <a:pt x="333" y="246"/>
                  </a:lnTo>
                  <a:lnTo>
                    <a:pt x="333" y="248"/>
                  </a:lnTo>
                  <a:lnTo>
                    <a:pt x="331" y="248"/>
                  </a:lnTo>
                  <a:lnTo>
                    <a:pt x="331" y="246"/>
                  </a:lnTo>
                  <a:lnTo>
                    <a:pt x="331" y="248"/>
                  </a:lnTo>
                  <a:lnTo>
                    <a:pt x="333" y="248"/>
                  </a:lnTo>
                  <a:lnTo>
                    <a:pt x="333" y="250"/>
                  </a:lnTo>
                  <a:lnTo>
                    <a:pt x="333" y="252"/>
                  </a:lnTo>
                  <a:lnTo>
                    <a:pt x="333" y="254"/>
                  </a:lnTo>
                  <a:lnTo>
                    <a:pt x="333" y="252"/>
                  </a:lnTo>
                  <a:lnTo>
                    <a:pt x="333" y="254"/>
                  </a:lnTo>
                  <a:lnTo>
                    <a:pt x="331" y="254"/>
                  </a:lnTo>
                  <a:lnTo>
                    <a:pt x="331" y="252"/>
                  </a:lnTo>
                  <a:lnTo>
                    <a:pt x="329" y="252"/>
                  </a:lnTo>
                  <a:lnTo>
                    <a:pt x="329" y="250"/>
                  </a:lnTo>
                  <a:lnTo>
                    <a:pt x="329" y="252"/>
                  </a:lnTo>
                  <a:lnTo>
                    <a:pt x="329" y="254"/>
                  </a:lnTo>
                  <a:lnTo>
                    <a:pt x="327" y="254"/>
                  </a:lnTo>
                  <a:lnTo>
                    <a:pt x="327" y="252"/>
                  </a:lnTo>
                  <a:lnTo>
                    <a:pt x="327" y="250"/>
                  </a:lnTo>
                  <a:lnTo>
                    <a:pt x="327" y="248"/>
                  </a:lnTo>
                  <a:lnTo>
                    <a:pt x="327" y="246"/>
                  </a:lnTo>
                  <a:lnTo>
                    <a:pt x="327" y="244"/>
                  </a:lnTo>
                  <a:lnTo>
                    <a:pt x="327" y="246"/>
                  </a:lnTo>
                  <a:lnTo>
                    <a:pt x="327" y="248"/>
                  </a:lnTo>
                  <a:lnTo>
                    <a:pt x="325" y="248"/>
                  </a:lnTo>
                  <a:lnTo>
                    <a:pt x="325" y="246"/>
                  </a:lnTo>
                  <a:lnTo>
                    <a:pt x="327" y="246"/>
                  </a:lnTo>
                  <a:lnTo>
                    <a:pt x="325" y="244"/>
                  </a:lnTo>
                  <a:lnTo>
                    <a:pt x="327" y="244"/>
                  </a:lnTo>
                  <a:lnTo>
                    <a:pt x="327" y="242"/>
                  </a:lnTo>
                  <a:lnTo>
                    <a:pt x="327" y="244"/>
                  </a:lnTo>
                  <a:lnTo>
                    <a:pt x="325" y="244"/>
                  </a:lnTo>
                  <a:lnTo>
                    <a:pt x="325" y="246"/>
                  </a:lnTo>
                  <a:lnTo>
                    <a:pt x="325" y="248"/>
                  </a:lnTo>
                  <a:lnTo>
                    <a:pt x="325" y="250"/>
                  </a:lnTo>
                  <a:lnTo>
                    <a:pt x="325" y="252"/>
                  </a:lnTo>
                  <a:lnTo>
                    <a:pt x="325" y="254"/>
                  </a:lnTo>
                  <a:lnTo>
                    <a:pt x="325" y="252"/>
                  </a:lnTo>
                  <a:lnTo>
                    <a:pt x="325" y="254"/>
                  </a:lnTo>
                  <a:lnTo>
                    <a:pt x="323" y="254"/>
                  </a:lnTo>
                  <a:lnTo>
                    <a:pt x="323" y="252"/>
                  </a:lnTo>
                  <a:lnTo>
                    <a:pt x="325" y="252"/>
                  </a:lnTo>
                  <a:lnTo>
                    <a:pt x="323" y="252"/>
                  </a:lnTo>
                  <a:lnTo>
                    <a:pt x="323" y="250"/>
                  </a:lnTo>
                  <a:lnTo>
                    <a:pt x="325" y="250"/>
                  </a:lnTo>
                  <a:lnTo>
                    <a:pt x="323" y="248"/>
                  </a:lnTo>
                  <a:lnTo>
                    <a:pt x="323" y="246"/>
                  </a:lnTo>
                  <a:lnTo>
                    <a:pt x="323" y="248"/>
                  </a:lnTo>
                  <a:lnTo>
                    <a:pt x="323" y="250"/>
                  </a:lnTo>
                  <a:lnTo>
                    <a:pt x="323" y="252"/>
                  </a:lnTo>
                  <a:lnTo>
                    <a:pt x="323" y="254"/>
                  </a:lnTo>
                  <a:lnTo>
                    <a:pt x="321" y="254"/>
                  </a:lnTo>
                  <a:lnTo>
                    <a:pt x="321" y="252"/>
                  </a:lnTo>
                  <a:lnTo>
                    <a:pt x="321" y="254"/>
                  </a:lnTo>
                  <a:lnTo>
                    <a:pt x="321" y="252"/>
                  </a:lnTo>
                  <a:lnTo>
                    <a:pt x="321" y="250"/>
                  </a:lnTo>
                  <a:lnTo>
                    <a:pt x="319" y="250"/>
                  </a:lnTo>
                  <a:lnTo>
                    <a:pt x="321" y="252"/>
                  </a:lnTo>
                  <a:lnTo>
                    <a:pt x="319" y="254"/>
                  </a:lnTo>
                  <a:lnTo>
                    <a:pt x="321" y="254"/>
                  </a:lnTo>
                  <a:lnTo>
                    <a:pt x="319" y="254"/>
                  </a:lnTo>
                  <a:lnTo>
                    <a:pt x="319" y="252"/>
                  </a:lnTo>
                  <a:lnTo>
                    <a:pt x="319" y="250"/>
                  </a:lnTo>
                  <a:lnTo>
                    <a:pt x="317" y="248"/>
                  </a:lnTo>
                  <a:lnTo>
                    <a:pt x="317" y="246"/>
                  </a:lnTo>
                  <a:lnTo>
                    <a:pt x="319" y="246"/>
                  </a:lnTo>
                  <a:lnTo>
                    <a:pt x="319" y="244"/>
                  </a:lnTo>
                  <a:lnTo>
                    <a:pt x="319" y="242"/>
                  </a:lnTo>
                  <a:lnTo>
                    <a:pt x="317" y="242"/>
                  </a:lnTo>
                  <a:lnTo>
                    <a:pt x="315" y="242"/>
                  </a:lnTo>
                  <a:lnTo>
                    <a:pt x="315" y="240"/>
                  </a:lnTo>
                  <a:lnTo>
                    <a:pt x="315" y="238"/>
                  </a:lnTo>
                  <a:lnTo>
                    <a:pt x="313" y="238"/>
                  </a:lnTo>
                  <a:lnTo>
                    <a:pt x="315" y="238"/>
                  </a:lnTo>
                  <a:lnTo>
                    <a:pt x="315" y="240"/>
                  </a:lnTo>
                  <a:lnTo>
                    <a:pt x="315" y="242"/>
                  </a:lnTo>
                  <a:lnTo>
                    <a:pt x="317" y="242"/>
                  </a:lnTo>
                  <a:lnTo>
                    <a:pt x="317" y="244"/>
                  </a:lnTo>
                  <a:lnTo>
                    <a:pt x="319" y="244"/>
                  </a:lnTo>
                  <a:lnTo>
                    <a:pt x="317" y="246"/>
                  </a:lnTo>
                  <a:lnTo>
                    <a:pt x="315" y="246"/>
                  </a:lnTo>
                  <a:lnTo>
                    <a:pt x="315" y="248"/>
                  </a:lnTo>
                  <a:lnTo>
                    <a:pt x="315" y="250"/>
                  </a:lnTo>
                  <a:lnTo>
                    <a:pt x="313" y="250"/>
                  </a:lnTo>
                  <a:lnTo>
                    <a:pt x="311" y="252"/>
                  </a:lnTo>
                  <a:lnTo>
                    <a:pt x="310" y="252"/>
                  </a:lnTo>
                  <a:lnTo>
                    <a:pt x="308" y="254"/>
                  </a:lnTo>
                  <a:lnTo>
                    <a:pt x="306" y="254"/>
                  </a:lnTo>
                  <a:lnTo>
                    <a:pt x="304" y="254"/>
                  </a:lnTo>
                  <a:lnTo>
                    <a:pt x="302" y="254"/>
                  </a:lnTo>
                  <a:lnTo>
                    <a:pt x="300" y="256"/>
                  </a:lnTo>
                  <a:lnTo>
                    <a:pt x="298" y="258"/>
                  </a:lnTo>
                  <a:lnTo>
                    <a:pt x="298" y="259"/>
                  </a:lnTo>
                  <a:lnTo>
                    <a:pt x="298" y="261"/>
                  </a:lnTo>
                  <a:lnTo>
                    <a:pt x="298" y="265"/>
                  </a:lnTo>
                  <a:lnTo>
                    <a:pt x="300" y="267"/>
                  </a:lnTo>
                  <a:lnTo>
                    <a:pt x="298" y="267"/>
                  </a:lnTo>
                  <a:lnTo>
                    <a:pt x="300" y="267"/>
                  </a:lnTo>
                  <a:lnTo>
                    <a:pt x="300" y="269"/>
                  </a:lnTo>
                  <a:lnTo>
                    <a:pt x="298" y="269"/>
                  </a:lnTo>
                  <a:lnTo>
                    <a:pt x="300" y="269"/>
                  </a:lnTo>
                  <a:lnTo>
                    <a:pt x="298" y="269"/>
                  </a:lnTo>
                  <a:lnTo>
                    <a:pt x="296" y="271"/>
                  </a:lnTo>
                  <a:lnTo>
                    <a:pt x="296" y="273"/>
                  </a:lnTo>
                  <a:lnTo>
                    <a:pt x="296" y="275"/>
                  </a:lnTo>
                  <a:lnTo>
                    <a:pt x="296" y="273"/>
                  </a:lnTo>
                  <a:lnTo>
                    <a:pt x="296" y="275"/>
                  </a:lnTo>
                  <a:lnTo>
                    <a:pt x="294" y="275"/>
                  </a:lnTo>
                  <a:lnTo>
                    <a:pt x="296" y="275"/>
                  </a:lnTo>
                  <a:lnTo>
                    <a:pt x="294" y="277"/>
                  </a:lnTo>
                  <a:lnTo>
                    <a:pt x="292" y="277"/>
                  </a:lnTo>
                  <a:lnTo>
                    <a:pt x="292" y="279"/>
                  </a:lnTo>
                  <a:lnTo>
                    <a:pt x="290" y="279"/>
                  </a:lnTo>
                  <a:lnTo>
                    <a:pt x="290" y="281"/>
                  </a:lnTo>
                  <a:lnTo>
                    <a:pt x="288" y="281"/>
                  </a:lnTo>
                  <a:lnTo>
                    <a:pt x="288" y="279"/>
                  </a:lnTo>
                  <a:lnTo>
                    <a:pt x="286" y="279"/>
                  </a:lnTo>
                  <a:lnTo>
                    <a:pt x="288" y="281"/>
                  </a:lnTo>
                  <a:lnTo>
                    <a:pt x="290" y="281"/>
                  </a:lnTo>
                  <a:lnTo>
                    <a:pt x="288" y="283"/>
                  </a:lnTo>
                  <a:lnTo>
                    <a:pt x="285" y="283"/>
                  </a:lnTo>
                  <a:lnTo>
                    <a:pt x="283" y="284"/>
                  </a:lnTo>
                  <a:lnTo>
                    <a:pt x="281" y="284"/>
                  </a:lnTo>
                  <a:lnTo>
                    <a:pt x="279" y="284"/>
                  </a:lnTo>
                  <a:lnTo>
                    <a:pt x="277" y="284"/>
                  </a:lnTo>
                  <a:lnTo>
                    <a:pt x="279" y="284"/>
                  </a:lnTo>
                  <a:lnTo>
                    <a:pt x="277" y="284"/>
                  </a:lnTo>
                  <a:lnTo>
                    <a:pt x="277" y="286"/>
                  </a:lnTo>
                  <a:lnTo>
                    <a:pt x="275" y="286"/>
                  </a:lnTo>
                  <a:lnTo>
                    <a:pt x="275" y="284"/>
                  </a:lnTo>
                  <a:lnTo>
                    <a:pt x="277" y="284"/>
                  </a:lnTo>
                  <a:lnTo>
                    <a:pt x="277" y="283"/>
                  </a:lnTo>
                  <a:lnTo>
                    <a:pt x="275" y="283"/>
                  </a:lnTo>
                  <a:lnTo>
                    <a:pt x="273" y="283"/>
                  </a:lnTo>
                  <a:lnTo>
                    <a:pt x="273" y="284"/>
                  </a:lnTo>
                  <a:lnTo>
                    <a:pt x="271" y="284"/>
                  </a:lnTo>
                  <a:lnTo>
                    <a:pt x="271" y="286"/>
                  </a:lnTo>
                  <a:lnTo>
                    <a:pt x="269" y="286"/>
                  </a:lnTo>
                  <a:lnTo>
                    <a:pt x="269" y="288"/>
                  </a:lnTo>
                  <a:lnTo>
                    <a:pt x="271" y="288"/>
                  </a:lnTo>
                  <a:lnTo>
                    <a:pt x="269" y="288"/>
                  </a:lnTo>
                  <a:lnTo>
                    <a:pt x="271" y="288"/>
                  </a:lnTo>
                  <a:lnTo>
                    <a:pt x="271" y="286"/>
                  </a:lnTo>
                  <a:lnTo>
                    <a:pt x="273" y="286"/>
                  </a:lnTo>
                  <a:lnTo>
                    <a:pt x="275" y="286"/>
                  </a:lnTo>
                  <a:lnTo>
                    <a:pt x="273" y="286"/>
                  </a:lnTo>
                  <a:lnTo>
                    <a:pt x="273" y="288"/>
                  </a:lnTo>
                  <a:lnTo>
                    <a:pt x="277" y="286"/>
                  </a:lnTo>
                  <a:lnTo>
                    <a:pt x="275" y="286"/>
                  </a:lnTo>
                  <a:lnTo>
                    <a:pt x="273" y="286"/>
                  </a:lnTo>
                  <a:lnTo>
                    <a:pt x="273" y="288"/>
                  </a:lnTo>
                  <a:lnTo>
                    <a:pt x="271" y="288"/>
                  </a:lnTo>
                  <a:lnTo>
                    <a:pt x="269" y="290"/>
                  </a:lnTo>
                  <a:lnTo>
                    <a:pt x="267" y="292"/>
                  </a:lnTo>
                  <a:lnTo>
                    <a:pt x="265" y="294"/>
                  </a:lnTo>
                  <a:lnTo>
                    <a:pt x="265" y="296"/>
                  </a:lnTo>
                  <a:lnTo>
                    <a:pt x="263" y="296"/>
                  </a:lnTo>
                  <a:lnTo>
                    <a:pt x="263" y="294"/>
                  </a:lnTo>
                  <a:lnTo>
                    <a:pt x="263" y="296"/>
                  </a:lnTo>
                  <a:lnTo>
                    <a:pt x="263" y="298"/>
                  </a:lnTo>
                  <a:lnTo>
                    <a:pt x="262" y="298"/>
                  </a:lnTo>
                  <a:lnTo>
                    <a:pt x="262" y="300"/>
                  </a:lnTo>
                  <a:lnTo>
                    <a:pt x="260" y="302"/>
                  </a:lnTo>
                  <a:lnTo>
                    <a:pt x="260" y="304"/>
                  </a:lnTo>
                  <a:lnTo>
                    <a:pt x="258" y="304"/>
                  </a:lnTo>
                  <a:lnTo>
                    <a:pt x="258" y="306"/>
                  </a:lnTo>
                  <a:lnTo>
                    <a:pt x="256" y="306"/>
                  </a:lnTo>
                  <a:lnTo>
                    <a:pt x="258" y="306"/>
                  </a:lnTo>
                  <a:lnTo>
                    <a:pt x="256" y="306"/>
                  </a:lnTo>
                  <a:lnTo>
                    <a:pt x="256" y="307"/>
                  </a:lnTo>
                  <a:lnTo>
                    <a:pt x="254" y="307"/>
                  </a:lnTo>
                  <a:lnTo>
                    <a:pt x="254" y="309"/>
                  </a:lnTo>
                  <a:lnTo>
                    <a:pt x="248" y="311"/>
                  </a:lnTo>
                  <a:lnTo>
                    <a:pt x="246" y="313"/>
                  </a:lnTo>
                  <a:lnTo>
                    <a:pt x="244" y="313"/>
                  </a:lnTo>
                  <a:lnTo>
                    <a:pt x="244" y="315"/>
                  </a:lnTo>
                  <a:lnTo>
                    <a:pt x="242" y="315"/>
                  </a:lnTo>
                  <a:lnTo>
                    <a:pt x="242" y="317"/>
                  </a:lnTo>
                  <a:lnTo>
                    <a:pt x="242" y="319"/>
                  </a:lnTo>
                  <a:lnTo>
                    <a:pt x="240" y="319"/>
                  </a:lnTo>
                  <a:lnTo>
                    <a:pt x="240" y="321"/>
                  </a:lnTo>
                  <a:lnTo>
                    <a:pt x="238" y="321"/>
                  </a:lnTo>
                  <a:lnTo>
                    <a:pt x="240" y="321"/>
                  </a:lnTo>
                  <a:lnTo>
                    <a:pt x="238" y="321"/>
                  </a:lnTo>
                  <a:lnTo>
                    <a:pt x="237" y="321"/>
                  </a:lnTo>
                  <a:lnTo>
                    <a:pt x="237" y="323"/>
                  </a:lnTo>
                  <a:lnTo>
                    <a:pt x="235" y="323"/>
                  </a:lnTo>
                  <a:lnTo>
                    <a:pt x="235" y="325"/>
                  </a:lnTo>
                  <a:lnTo>
                    <a:pt x="233" y="325"/>
                  </a:lnTo>
                  <a:lnTo>
                    <a:pt x="231" y="325"/>
                  </a:lnTo>
                  <a:lnTo>
                    <a:pt x="227" y="327"/>
                  </a:lnTo>
                  <a:lnTo>
                    <a:pt x="227" y="329"/>
                  </a:lnTo>
                  <a:lnTo>
                    <a:pt x="225" y="329"/>
                  </a:lnTo>
                  <a:lnTo>
                    <a:pt x="225" y="331"/>
                  </a:lnTo>
                  <a:lnTo>
                    <a:pt x="225" y="332"/>
                  </a:lnTo>
                  <a:lnTo>
                    <a:pt x="225" y="331"/>
                  </a:lnTo>
                  <a:lnTo>
                    <a:pt x="225" y="332"/>
                  </a:lnTo>
                  <a:lnTo>
                    <a:pt x="225" y="334"/>
                  </a:lnTo>
                  <a:lnTo>
                    <a:pt x="225" y="336"/>
                  </a:lnTo>
                  <a:lnTo>
                    <a:pt x="225" y="338"/>
                  </a:lnTo>
                  <a:lnTo>
                    <a:pt x="223" y="338"/>
                  </a:lnTo>
                  <a:lnTo>
                    <a:pt x="221" y="340"/>
                  </a:lnTo>
                  <a:lnTo>
                    <a:pt x="219" y="340"/>
                  </a:lnTo>
                  <a:lnTo>
                    <a:pt x="217" y="340"/>
                  </a:lnTo>
                  <a:lnTo>
                    <a:pt x="217" y="342"/>
                  </a:lnTo>
                  <a:lnTo>
                    <a:pt x="215" y="342"/>
                  </a:lnTo>
                  <a:lnTo>
                    <a:pt x="214" y="342"/>
                  </a:lnTo>
                  <a:lnTo>
                    <a:pt x="214" y="340"/>
                  </a:lnTo>
                  <a:lnTo>
                    <a:pt x="214" y="342"/>
                  </a:lnTo>
                  <a:lnTo>
                    <a:pt x="212" y="342"/>
                  </a:lnTo>
                  <a:lnTo>
                    <a:pt x="212" y="340"/>
                  </a:lnTo>
                  <a:lnTo>
                    <a:pt x="210" y="340"/>
                  </a:lnTo>
                  <a:lnTo>
                    <a:pt x="210" y="342"/>
                  </a:lnTo>
                  <a:lnTo>
                    <a:pt x="210" y="340"/>
                  </a:lnTo>
                  <a:lnTo>
                    <a:pt x="210" y="342"/>
                  </a:lnTo>
                  <a:lnTo>
                    <a:pt x="208" y="342"/>
                  </a:lnTo>
                  <a:lnTo>
                    <a:pt x="208" y="344"/>
                  </a:lnTo>
                  <a:lnTo>
                    <a:pt x="208" y="346"/>
                  </a:lnTo>
                  <a:lnTo>
                    <a:pt x="206" y="346"/>
                  </a:lnTo>
                  <a:lnTo>
                    <a:pt x="206" y="348"/>
                  </a:lnTo>
                  <a:lnTo>
                    <a:pt x="204" y="350"/>
                  </a:lnTo>
                  <a:lnTo>
                    <a:pt x="204" y="352"/>
                  </a:lnTo>
                  <a:lnTo>
                    <a:pt x="204" y="350"/>
                  </a:lnTo>
                  <a:lnTo>
                    <a:pt x="202" y="350"/>
                  </a:lnTo>
                  <a:lnTo>
                    <a:pt x="202" y="348"/>
                  </a:lnTo>
                  <a:lnTo>
                    <a:pt x="202" y="346"/>
                  </a:lnTo>
                  <a:lnTo>
                    <a:pt x="202" y="348"/>
                  </a:lnTo>
                  <a:lnTo>
                    <a:pt x="202" y="350"/>
                  </a:lnTo>
                  <a:lnTo>
                    <a:pt x="202" y="352"/>
                  </a:lnTo>
                  <a:lnTo>
                    <a:pt x="202" y="350"/>
                  </a:lnTo>
                  <a:lnTo>
                    <a:pt x="200" y="350"/>
                  </a:lnTo>
                  <a:lnTo>
                    <a:pt x="198" y="348"/>
                  </a:lnTo>
                  <a:lnTo>
                    <a:pt x="198" y="350"/>
                  </a:lnTo>
                  <a:lnTo>
                    <a:pt x="196" y="350"/>
                  </a:lnTo>
                  <a:lnTo>
                    <a:pt x="194" y="350"/>
                  </a:lnTo>
                  <a:lnTo>
                    <a:pt x="194" y="352"/>
                  </a:lnTo>
                  <a:lnTo>
                    <a:pt x="192" y="352"/>
                  </a:lnTo>
                  <a:lnTo>
                    <a:pt x="192" y="354"/>
                  </a:lnTo>
                  <a:lnTo>
                    <a:pt x="192" y="355"/>
                  </a:lnTo>
                  <a:lnTo>
                    <a:pt x="190" y="355"/>
                  </a:lnTo>
                  <a:lnTo>
                    <a:pt x="192" y="355"/>
                  </a:lnTo>
                  <a:lnTo>
                    <a:pt x="190" y="355"/>
                  </a:lnTo>
                  <a:lnTo>
                    <a:pt x="190" y="357"/>
                  </a:lnTo>
                  <a:lnTo>
                    <a:pt x="190" y="359"/>
                  </a:lnTo>
                  <a:lnTo>
                    <a:pt x="190" y="361"/>
                  </a:lnTo>
                  <a:lnTo>
                    <a:pt x="189" y="361"/>
                  </a:lnTo>
                  <a:lnTo>
                    <a:pt x="189" y="363"/>
                  </a:lnTo>
                  <a:lnTo>
                    <a:pt x="189" y="365"/>
                  </a:lnTo>
                  <a:lnTo>
                    <a:pt x="190" y="367"/>
                  </a:lnTo>
                  <a:lnTo>
                    <a:pt x="190" y="369"/>
                  </a:lnTo>
                  <a:lnTo>
                    <a:pt x="190" y="371"/>
                  </a:lnTo>
                  <a:lnTo>
                    <a:pt x="190" y="373"/>
                  </a:lnTo>
                  <a:lnTo>
                    <a:pt x="190" y="375"/>
                  </a:lnTo>
                  <a:lnTo>
                    <a:pt x="190" y="377"/>
                  </a:lnTo>
                  <a:lnTo>
                    <a:pt x="189" y="377"/>
                  </a:lnTo>
                  <a:lnTo>
                    <a:pt x="190" y="377"/>
                  </a:lnTo>
                  <a:lnTo>
                    <a:pt x="190" y="378"/>
                  </a:lnTo>
                  <a:lnTo>
                    <a:pt x="190" y="380"/>
                  </a:lnTo>
                  <a:lnTo>
                    <a:pt x="192" y="382"/>
                  </a:lnTo>
                  <a:lnTo>
                    <a:pt x="192" y="384"/>
                  </a:lnTo>
                  <a:lnTo>
                    <a:pt x="192" y="386"/>
                  </a:lnTo>
                  <a:lnTo>
                    <a:pt x="192" y="388"/>
                  </a:lnTo>
                  <a:lnTo>
                    <a:pt x="192" y="390"/>
                  </a:lnTo>
                  <a:lnTo>
                    <a:pt x="192" y="388"/>
                  </a:lnTo>
                  <a:lnTo>
                    <a:pt x="192" y="386"/>
                  </a:lnTo>
                  <a:lnTo>
                    <a:pt x="190" y="386"/>
                  </a:lnTo>
                  <a:lnTo>
                    <a:pt x="190" y="384"/>
                  </a:lnTo>
                  <a:lnTo>
                    <a:pt x="190" y="386"/>
                  </a:lnTo>
                  <a:lnTo>
                    <a:pt x="190" y="384"/>
                  </a:lnTo>
                  <a:lnTo>
                    <a:pt x="190" y="386"/>
                  </a:lnTo>
                  <a:lnTo>
                    <a:pt x="189" y="386"/>
                  </a:lnTo>
                  <a:lnTo>
                    <a:pt x="190" y="388"/>
                  </a:lnTo>
                  <a:lnTo>
                    <a:pt x="192" y="388"/>
                  </a:lnTo>
                  <a:lnTo>
                    <a:pt x="192" y="390"/>
                  </a:lnTo>
                  <a:lnTo>
                    <a:pt x="194" y="390"/>
                  </a:lnTo>
                  <a:lnTo>
                    <a:pt x="194" y="392"/>
                  </a:lnTo>
                  <a:lnTo>
                    <a:pt x="192" y="392"/>
                  </a:lnTo>
                  <a:lnTo>
                    <a:pt x="192" y="394"/>
                  </a:lnTo>
                  <a:lnTo>
                    <a:pt x="194" y="392"/>
                  </a:lnTo>
                  <a:lnTo>
                    <a:pt x="194" y="394"/>
                  </a:lnTo>
                  <a:lnTo>
                    <a:pt x="192" y="394"/>
                  </a:lnTo>
                  <a:lnTo>
                    <a:pt x="192" y="396"/>
                  </a:lnTo>
                  <a:lnTo>
                    <a:pt x="192" y="398"/>
                  </a:lnTo>
                  <a:lnTo>
                    <a:pt x="192" y="400"/>
                  </a:lnTo>
                  <a:lnTo>
                    <a:pt x="192" y="402"/>
                  </a:lnTo>
                  <a:lnTo>
                    <a:pt x="190" y="403"/>
                  </a:lnTo>
                  <a:lnTo>
                    <a:pt x="190" y="405"/>
                  </a:lnTo>
                  <a:lnTo>
                    <a:pt x="190" y="407"/>
                  </a:lnTo>
                  <a:lnTo>
                    <a:pt x="189" y="407"/>
                  </a:lnTo>
                  <a:lnTo>
                    <a:pt x="189" y="409"/>
                  </a:lnTo>
                  <a:lnTo>
                    <a:pt x="187" y="409"/>
                  </a:lnTo>
                  <a:lnTo>
                    <a:pt x="189" y="409"/>
                  </a:lnTo>
                  <a:lnTo>
                    <a:pt x="187" y="411"/>
                  </a:lnTo>
                  <a:lnTo>
                    <a:pt x="187" y="413"/>
                  </a:lnTo>
                  <a:lnTo>
                    <a:pt x="185" y="415"/>
                  </a:lnTo>
                  <a:lnTo>
                    <a:pt x="185" y="417"/>
                  </a:lnTo>
                  <a:lnTo>
                    <a:pt x="185" y="419"/>
                  </a:lnTo>
                  <a:lnTo>
                    <a:pt x="185" y="421"/>
                  </a:lnTo>
                  <a:lnTo>
                    <a:pt x="185" y="423"/>
                  </a:lnTo>
                  <a:lnTo>
                    <a:pt x="185" y="421"/>
                  </a:lnTo>
                  <a:lnTo>
                    <a:pt x="185" y="423"/>
                  </a:lnTo>
                  <a:lnTo>
                    <a:pt x="183" y="425"/>
                  </a:lnTo>
                  <a:lnTo>
                    <a:pt x="185" y="423"/>
                  </a:lnTo>
                  <a:lnTo>
                    <a:pt x="185" y="425"/>
                  </a:lnTo>
                  <a:lnTo>
                    <a:pt x="187" y="426"/>
                  </a:lnTo>
                  <a:lnTo>
                    <a:pt x="187" y="428"/>
                  </a:lnTo>
                  <a:lnTo>
                    <a:pt x="187" y="430"/>
                  </a:lnTo>
                  <a:lnTo>
                    <a:pt x="187" y="432"/>
                  </a:lnTo>
                  <a:lnTo>
                    <a:pt x="187" y="436"/>
                  </a:lnTo>
                  <a:lnTo>
                    <a:pt x="187" y="440"/>
                  </a:lnTo>
                  <a:lnTo>
                    <a:pt x="185" y="440"/>
                  </a:lnTo>
                  <a:lnTo>
                    <a:pt x="183" y="440"/>
                  </a:lnTo>
                  <a:lnTo>
                    <a:pt x="185" y="440"/>
                  </a:lnTo>
                  <a:lnTo>
                    <a:pt x="185" y="442"/>
                  </a:lnTo>
                  <a:lnTo>
                    <a:pt x="181" y="440"/>
                  </a:lnTo>
                  <a:lnTo>
                    <a:pt x="183" y="440"/>
                  </a:lnTo>
                  <a:lnTo>
                    <a:pt x="181" y="440"/>
                  </a:lnTo>
                  <a:lnTo>
                    <a:pt x="179" y="440"/>
                  </a:lnTo>
                  <a:lnTo>
                    <a:pt x="177" y="440"/>
                  </a:lnTo>
                  <a:lnTo>
                    <a:pt x="177" y="442"/>
                  </a:lnTo>
                  <a:lnTo>
                    <a:pt x="177" y="444"/>
                  </a:lnTo>
                  <a:lnTo>
                    <a:pt x="177" y="446"/>
                  </a:lnTo>
                  <a:lnTo>
                    <a:pt x="175" y="446"/>
                  </a:lnTo>
                  <a:lnTo>
                    <a:pt x="175" y="448"/>
                  </a:lnTo>
                  <a:lnTo>
                    <a:pt x="173" y="448"/>
                  </a:lnTo>
                  <a:lnTo>
                    <a:pt x="173" y="450"/>
                  </a:lnTo>
                  <a:lnTo>
                    <a:pt x="171" y="451"/>
                  </a:lnTo>
                  <a:lnTo>
                    <a:pt x="171" y="453"/>
                  </a:lnTo>
                  <a:lnTo>
                    <a:pt x="171" y="455"/>
                  </a:lnTo>
                  <a:lnTo>
                    <a:pt x="173" y="455"/>
                  </a:lnTo>
                  <a:lnTo>
                    <a:pt x="173" y="457"/>
                  </a:lnTo>
                  <a:lnTo>
                    <a:pt x="175" y="457"/>
                  </a:lnTo>
                  <a:lnTo>
                    <a:pt x="177" y="457"/>
                  </a:lnTo>
                  <a:lnTo>
                    <a:pt x="177" y="455"/>
                  </a:lnTo>
                  <a:lnTo>
                    <a:pt x="177" y="457"/>
                  </a:lnTo>
                  <a:lnTo>
                    <a:pt x="179" y="457"/>
                  </a:lnTo>
                  <a:lnTo>
                    <a:pt x="179" y="459"/>
                  </a:lnTo>
                  <a:lnTo>
                    <a:pt x="179" y="457"/>
                  </a:lnTo>
                  <a:lnTo>
                    <a:pt x="177" y="457"/>
                  </a:lnTo>
                  <a:lnTo>
                    <a:pt x="175" y="457"/>
                  </a:lnTo>
                  <a:lnTo>
                    <a:pt x="173" y="457"/>
                  </a:lnTo>
                  <a:lnTo>
                    <a:pt x="171" y="457"/>
                  </a:lnTo>
                  <a:lnTo>
                    <a:pt x="169" y="457"/>
                  </a:lnTo>
                  <a:lnTo>
                    <a:pt x="167" y="459"/>
                  </a:lnTo>
                  <a:lnTo>
                    <a:pt x="166" y="459"/>
                  </a:lnTo>
                  <a:lnTo>
                    <a:pt x="164" y="459"/>
                  </a:lnTo>
                  <a:lnTo>
                    <a:pt x="162" y="459"/>
                  </a:lnTo>
                  <a:lnTo>
                    <a:pt x="160" y="461"/>
                  </a:lnTo>
                  <a:lnTo>
                    <a:pt x="160" y="463"/>
                  </a:lnTo>
                  <a:lnTo>
                    <a:pt x="160" y="465"/>
                  </a:lnTo>
                  <a:lnTo>
                    <a:pt x="160" y="467"/>
                  </a:lnTo>
                  <a:lnTo>
                    <a:pt x="158" y="467"/>
                  </a:lnTo>
                  <a:lnTo>
                    <a:pt x="158" y="469"/>
                  </a:lnTo>
                  <a:lnTo>
                    <a:pt x="158" y="471"/>
                  </a:lnTo>
                  <a:lnTo>
                    <a:pt x="156" y="473"/>
                  </a:lnTo>
                  <a:lnTo>
                    <a:pt x="154" y="474"/>
                  </a:lnTo>
                  <a:lnTo>
                    <a:pt x="152" y="474"/>
                  </a:lnTo>
                  <a:lnTo>
                    <a:pt x="150" y="474"/>
                  </a:lnTo>
                  <a:lnTo>
                    <a:pt x="150" y="476"/>
                  </a:lnTo>
                  <a:lnTo>
                    <a:pt x="148" y="476"/>
                  </a:lnTo>
                  <a:lnTo>
                    <a:pt x="146" y="474"/>
                  </a:lnTo>
                  <a:lnTo>
                    <a:pt x="144" y="474"/>
                  </a:lnTo>
                  <a:lnTo>
                    <a:pt x="142" y="473"/>
                  </a:lnTo>
                  <a:lnTo>
                    <a:pt x="141" y="471"/>
                  </a:lnTo>
                  <a:lnTo>
                    <a:pt x="139" y="469"/>
                  </a:lnTo>
                  <a:lnTo>
                    <a:pt x="137" y="467"/>
                  </a:lnTo>
                  <a:lnTo>
                    <a:pt x="135" y="465"/>
                  </a:lnTo>
                  <a:lnTo>
                    <a:pt x="133" y="463"/>
                  </a:lnTo>
                  <a:lnTo>
                    <a:pt x="135" y="463"/>
                  </a:lnTo>
                  <a:lnTo>
                    <a:pt x="133" y="463"/>
                  </a:lnTo>
                  <a:lnTo>
                    <a:pt x="135" y="463"/>
                  </a:lnTo>
                  <a:lnTo>
                    <a:pt x="135" y="461"/>
                  </a:lnTo>
                  <a:lnTo>
                    <a:pt x="133" y="461"/>
                  </a:lnTo>
                  <a:lnTo>
                    <a:pt x="133" y="463"/>
                  </a:lnTo>
                  <a:lnTo>
                    <a:pt x="133" y="461"/>
                  </a:lnTo>
                  <a:lnTo>
                    <a:pt x="133" y="463"/>
                  </a:lnTo>
                  <a:lnTo>
                    <a:pt x="133" y="461"/>
                  </a:lnTo>
                  <a:lnTo>
                    <a:pt x="133" y="459"/>
                  </a:lnTo>
                  <a:lnTo>
                    <a:pt x="131" y="457"/>
                  </a:lnTo>
                  <a:lnTo>
                    <a:pt x="131" y="459"/>
                  </a:lnTo>
                  <a:lnTo>
                    <a:pt x="131" y="455"/>
                  </a:lnTo>
                  <a:lnTo>
                    <a:pt x="129" y="453"/>
                  </a:lnTo>
                  <a:lnTo>
                    <a:pt x="129" y="451"/>
                  </a:lnTo>
                  <a:lnTo>
                    <a:pt x="129" y="448"/>
                  </a:lnTo>
                  <a:lnTo>
                    <a:pt x="129" y="446"/>
                  </a:lnTo>
                  <a:lnTo>
                    <a:pt x="129" y="448"/>
                  </a:lnTo>
                  <a:lnTo>
                    <a:pt x="129" y="446"/>
                  </a:lnTo>
                  <a:lnTo>
                    <a:pt x="129" y="448"/>
                  </a:lnTo>
                  <a:lnTo>
                    <a:pt x="131" y="450"/>
                  </a:lnTo>
                  <a:lnTo>
                    <a:pt x="129" y="450"/>
                  </a:lnTo>
                  <a:lnTo>
                    <a:pt x="131" y="448"/>
                  </a:lnTo>
                  <a:lnTo>
                    <a:pt x="129" y="448"/>
                  </a:lnTo>
                  <a:lnTo>
                    <a:pt x="131" y="448"/>
                  </a:lnTo>
                  <a:lnTo>
                    <a:pt x="131" y="450"/>
                  </a:lnTo>
                  <a:lnTo>
                    <a:pt x="131" y="451"/>
                  </a:lnTo>
                  <a:lnTo>
                    <a:pt x="131" y="453"/>
                  </a:lnTo>
                  <a:lnTo>
                    <a:pt x="133" y="453"/>
                  </a:lnTo>
                  <a:lnTo>
                    <a:pt x="133" y="451"/>
                  </a:lnTo>
                  <a:lnTo>
                    <a:pt x="131" y="451"/>
                  </a:lnTo>
                  <a:lnTo>
                    <a:pt x="131" y="450"/>
                  </a:lnTo>
                  <a:lnTo>
                    <a:pt x="131" y="448"/>
                  </a:lnTo>
                  <a:lnTo>
                    <a:pt x="131" y="446"/>
                  </a:lnTo>
                  <a:lnTo>
                    <a:pt x="129" y="446"/>
                  </a:lnTo>
                  <a:lnTo>
                    <a:pt x="129" y="444"/>
                  </a:lnTo>
                  <a:lnTo>
                    <a:pt x="127" y="444"/>
                  </a:lnTo>
                  <a:lnTo>
                    <a:pt x="129" y="444"/>
                  </a:lnTo>
                  <a:lnTo>
                    <a:pt x="129" y="446"/>
                  </a:lnTo>
                  <a:lnTo>
                    <a:pt x="127" y="446"/>
                  </a:lnTo>
                  <a:lnTo>
                    <a:pt x="127" y="444"/>
                  </a:lnTo>
                  <a:lnTo>
                    <a:pt x="127" y="442"/>
                  </a:lnTo>
                  <a:lnTo>
                    <a:pt x="129" y="442"/>
                  </a:lnTo>
                  <a:lnTo>
                    <a:pt x="127" y="442"/>
                  </a:lnTo>
                  <a:lnTo>
                    <a:pt x="127" y="440"/>
                  </a:lnTo>
                  <a:lnTo>
                    <a:pt x="127" y="442"/>
                  </a:lnTo>
                  <a:lnTo>
                    <a:pt x="127" y="440"/>
                  </a:lnTo>
                  <a:lnTo>
                    <a:pt x="127" y="438"/>
                  </a:lnTo>
                  <a:lnTo>
                    <a:pt x="125" y="438"/>
                  </a:lnTo>
                  <a:lnTo>
                    <a:pt x="125" y="436"/>
                  </a:lnTo>
                  <a:lnTo>
                    <a:pt x="123" y="434"/>
                  </a:lnTo>
                  <a:lnTo>
                    <a:pt x="123" y="432"/>
                  </a:lnTo>
                  <a:lnTo>
                    <a:pt x="123" y="430"/>
                  </a:lnTo>
                  <a:lnTo>
                    <a:pt x="121" y="426"/>
                  </a:lnTo>
                  <a:lnTo>
                    <a:pt x="121" y="425"/>
                  </a:lnTo>
                  <a:lnTo>
                    <a:pt x="119" y="425"/>
                  </a:lnTo>
                  <a:lnTo>
                    <a:pt x="119" y="423"/>
                  </a:lnTo>
                  <a:lnTo>
                    <a:pt x="121" y="423"/>
                  </a:lnTo>
                  <a:lnTo>
                    <a:pt x="119" y="423"/>
                  </a:lnTo>
                  <a:lnTo>
                    <a:pt x="119" y="421"/>
                  </a:lnTo>
                  <a:lnTo>
                    <a:pt x="118" y="421"/>
                  </a:lnTo>
                  <a:lnTo>
                    <a:pt x="118" y="417"/>
                  </a:lnTo>
                  <a:lnTo>
                    <a:pt x="116" y="415"/>
                  </a:lnTo>
                  <a:lnTo>
                    <a:pt x="114" y="415"/>
                  </a:lnTo>
                  <a:lnTo>
                    <a:pt x="114" y="413"/>
                  </a:lnTo>
                  <a:lnTo>
                    <a:pt x="116" y="415"/>
                  </a:lnTo>
                  <a:lnTo>
                    <a:pt x="116" y="413"/>
                  </a:lnTo>
                  <a:lnTo>
                    <a:pt x="114" y="413"/>
                  </a:lnTo>
                  <a:lnTo>
                    <a:pt x="114" y="411"/>
                  </a:lnTo>
                  <a:lnTo>
                    <a:pt x="114" y="413"/>
                  </a:lnTo>
                  <a:lnTo>
                    <a:pt x="112" y="413"/>
                  </a:lnTo>
                  <a:lnTo>
                    <a:pt x="112" y="411"/>
                  </a:lnTo>
                  <a:lnTo>
                    <a:pt x="112" y="409"/>
                  </a:lnTo>
                  <a:lnTo>
                    <a:pt x="110" y="409"/>
                  </a:lnTo>
                  <a:lnTo>
                    <a:pt x="112" y="409"/>
                  </a:lnTo>
                  <a:lnTo>
                    <a:pt x="110" y="409"/>
                  </a:lnTo>
                  <a:lnTo>
                    <a:pt x="110" y="407"/>
                  </a:lnTo>
                  <a:lnTo>
                    <a:pt x="110" y="405"/>
                  </a:lnTo>
                  <a:lnTo>
                    <a:pt x="108" y="405"/>
                  </a:lnTo>
                  <a:lnTo>
                    <a:pt x="108" y="403"/>
                  </a:lnTo>
                  <a:lnTo>
                    <a:pt x="106" y="402"/>
                  </a:lnTo>
                  <a:lnTo>
                    <a:pt x="106" y="400"/>
                  </a:lnTo>
                  <a:lnTo>
                    <a:pt x="108" y="400"/>
                  </a:lnTo>
                  <a:lnTo>
                    <a:pt x="108" y="398"/>
                  </a:lnTo>
                  <a:lnTo>
                    <a:pt x="106" y="400"/>
                  </a:lnTo>
                  <a:lnTo>
                    <a:pt x="106" y="396"/>
                  </a:lnTo>
                  <a:lnTo>
                    <a:pt x="104" y="396"/>
                  </a:lnTo>
                  <a:lnTo>
                    <a:pt x="104" y="394"/>
                  </a:lnTo>
                  <a:lnTo>
                    <a:pt x="104" y="392"/>
                  </a:lnTo>
                  <a:lnTo>
                    <a:pt x="104" y="390"/>
                  </a:lnTo>
                  <a:lnTo>
                    <a:pt x="104" y="388"/>
                  </a:lnTo>
                  <a:lnTo>
                    <a:pt x="104" y="390"/>
                  </a:lnTo>
                  <a:lnTo>
                    <a:pt x="104" y="388"/>
                  </a:lnTo>
                  <a:lnTo>
                    <a:pt x="104" y="386"/>
                  </a:lnTo>
                  <a:lnTo>
                    <a:pt x="104" y="384"/>
                  </a:lnTo>
                  <a:lnTo>
                    <a:pt x="104" y="386"/>
                  </a:lnTo>
                  <a:lnTo>
                    <a:pt x="102" y="384"/>
                  </a:lnTo>
                  <a:lnTo>
                    <a:pt x="102" y="382"/>
                  </a:lnTo>
                  <a:lnTo>
                    <a:pt x="102" y="380"/>
                  </a:lnTo>
                  <a:lnTo>
                    <a:pt x="100" y="380"/>
                  </a:lnTo>
                  <a:lnTo>
                    <a:pt x="100" y="378"/>
                  </a:lnTo>
                  <a:lnTo>
                    <a:pt x="100" y="377"/>
                  </a:lnTo>
                  <a:lnTo>
                    <a:pt x="100" y="375"/>
                  </a:lnTo>
                  <a:lnTo>
                    <a:pt x="98" y="375"/>
                  </a:lnTo>
                  <a:lnTo>
                    <a:pt x="98" y="373"/>
                  </a:lnTo>
                  <a:lnTo>
                    <a:pt x="98" y="371"/>
                  </a:lnTo>
                  <a:lnTo>
                    <a:pt x="98" y="373"/>
                  </a:lnTo>
                  <a:lnTo>
                    <a:pt x="100" y="373"/>
                  </a:lnTo>
                  <a:lnTo>
                    <a:pt x="98" y="371"/>
                  </a:lnTo>
                  <a:lnTo>
                    <a:pt x="96" y="371"/>
                  </a:lnTo>
                  <a:lnTo>
                    <a:pt x="96" y="369"/>
                  </a:lnTo>
                  <a:lnTo>
                    <a:pt x="96" y="367"/>
                  </a:lnTo>
                  <a:lnTo>
                    <a:pt x="94" y="367"/>
                  </a:lnTo>
                  <a:lnTo>
                    <a:pt x="96" y="367"/>
                  </a:lnTo>
                  <a:lnTo>
                    <a:pt x="96" y="365"/>
                  </a:lnTo>
                  <a:lnTo>
                    <a:pt x="94" y="365"/>
                  </a:lnTo>
                  <a:lnTo>
                    <a:pt x="94" y="367"/>
                  </a:lnTo>
                  <a:lnTo>
                    <a:pt x="94" y="365"/>
                  </a:lnTo>
                  <a:lnTo>
                    <a:pt x="93" y="365"/>
                  </a:lnTo>
                  <a:lnTo>
                    <a:pt x="93" y="363"/>
                  </a:lnTo>
                  <a:lnTo>
                    <a:pt x="91" y="363"/>
                  </a:lnTo>
                  <a:lnTo>
                    <a:pt x="91" y="361"/>
                  </a:lnTo>
                  <a:lnTo>
                    <a:pt x="93" y="361"/>
                  </a:lnTo>
                  <a:lnTo>
                    <a:pt x="91" y="357"/>
                  </a:lnTo>
                  <a:lnTo>
                    <a:pt x="89" y="357"/>
                  </a:lnTo>
                  <a:lnTo>
                    <a:pt x="91" y="357"/>
                  </a:lnTo>
                  <a:lnTo>
                    <a:pt x="93" y="357"/>
                  </a:lnTo>
                  <a:lnTo>
                    <a:pt x="91" y="357"/>
                  </a:lnTo>
                  <a:lnTo>
                    <a:pt x="91" y="355"/>
                  </a:lnTo>
                  <a:lnTo>
                    <a:pt x="89" y="355"/>
                  </a:lnTo>
                  <a:lnTo>
                    <a:pt x="91" y="355"/>
                  </a:lnTo>
                  <a:lnTo>
                    <a:pt x="89" y="355"/>
                  </a:lnTo>
                  <a:lnTo>
                    <a:pt x="89" y="354"/>
                  </a:lnTo>
                  <a:lnTo>
                    <a:pt x="91" y="354"/>
                  </a:lnTo>
                  <a:lnTo>
                    <a:pt x="89" y="354"/>
                  </a:lnTo>
                  <a:lnTo>
                    <a:pt x="89" y="352"/>
                  </a:lnTo>
                  <a:lnTo>
                    <a:pt x="87" y="352"/>
                  </a:lnTo>
                  <a:lnTo>
                    <a:pt x="87" y="350"/>
                  </a:lnTo>
                  <a:lnTo>
                    <a:pt x="85" y="348"/>
                  </a:lnTo>
                  <a:lnTo>
                    <a:pt x="85" y="346"/>
                  </a:lnTo>
                  <a:lnTo>
                    <a:pt x="85" y="344"/>
                  </a:lnTo>
                  <a:lnTo>
                    <a:pt x="85" y="346"/>
                  </a:lnTo>
                  <a:lnTo>
                    <a:pt x="83" y="344"/>
                  </a:lnTo>
                  <a:lnTo>
                    <a:pt x="83" y="342"/>
                  </a:lnTo>
                  <a:lnTo>
                    <a:pt x="83" y="340"/>
                  </a:lnTo>
                  <a:lnTo>
                    <a:pt x="81" y="338"/>
                  </a:lnTo>
                  <a:lnTo>
                    <a:pt x="83" y="338"/>
                  </a:lnTo>
                  <a:lnTo>
                    <a:pt x="81" y="338"/>
                  </a:lnTo>
                  <a:lnTo>
                    <a:pt x="81" y="336"/>
                  </a:lnTo>
                  <a:lnTo>
                    <a:pt x="83" y="336"/>
                  </a:lnTo>
                  <a:lnTo>
                    <a:pt x="83" y="338"/>
                  </a:lnTo>
                  <a:lnTo>
                    <a:pt x="83" y="336"/>
                  </a:lnTo>
                  <a:lnTo>
                    <a:pt x="81" y="336"/>
                  </a:lnTo>
                  <a:lnTo>
                    <a:pt x="83" y="336"/>
                  </a:lnTo>
                  <a:lnTo>
                    <a:pt x="81" y="336"/>
                  </a:lnTo>
                  <a:lnTo>
                    <a:pt x="81" y="334"/>
                  </a:lnTo>
                  <a:lnTo>
                    <a:pt x="81" y="332"/>
                  </a:lnTo>
                  <a:lnTo>
                    <a:pt x="81" y="331"/>
                  </a:lnTo>
                  <a:lnTo>
                    <a:pt x="81" y="329"/>
                  </a:lnTo>
                  <a:lnTo>
                    <a:pt x="81" y="327"/>
                  </a:lnTo>
                  <a:lnTo>
                    <a:pt x="79" y="325"/>
                  </a:lnTo>
                  <a:lnTo>
                    <a:pt x="81" y="325"/>
                  </a:lnTo>
                  <a:lnTo>
                    <a:pt x="81" y="327"/>
                  </a:lnTo>
                  <a:lnTo>
                    <a:pt x="81" y="325"/>
                  </a:lnTo>
                  <a:lnTo>
                    <a:pt x="79" y="325"/>
                  </a:lnTo>
                  <a:lnTo>
                    <a:pt x="79" y="323"/>
                  </a:lnTo>
                  <a:lnTo>
                    <a:pt x="79" y="321"/>
                  </a:lnTo>
                  <a:lnTo>
                    <a:pt x="79" y="319"/>
                  </a:lnTo>
                  <a:lnTo>
                    <a:pt x="79" y="317"/>
                  </a:lnTo>
                  <a:lnTo>
                    <a:pt x="77" y="317"/>
                  </a:lnTo>
                  <a:lnTo>
                    <a:pt x="77" y="315"/>
                  </a:lnTo>
                  <a:lnTo>
                    <a:pt x="77" y="313"/>
                  </a:lnTo>
                  <a:lnTo>
                    <a:pt x="77" y="311"/>
                  </a:lnTo>
                  <a:lnTo>
                    <a:pt x="75" y="309"/>
                  </a:lnTo>
                  <a:lnTo>
                    <a:pt x="77" y="309"/>
                  </a:lnTo>
                  <a:lnTo>
                    <a:pt x="77" y="311"/>
                  </a:lnTo>
                  <a:lnTo>
                    <a:pt x="77" y="309"/>
                  </a:lnTo>
                  <a:lnTo>
                    <a:pt x="77" y="307"/>
                  </a:lnTo>
                  <a:lnTo>
                    <a:pt x="75" y="307"/>
                  </a:lnTo>
                  <a:lnTo>
                    <a:pt x="75" y="306"/>
                  </a:lnTo>
                  <a:lnTo>
                    <a:pt x="77" y="306"/>
                  </a:lnTo>
                  <a:lnTo>
                    <a:pt x="77" y="304"/>
                  </a:lnTo>
                  <a:lnTo>
                    <a:pt x="75" y="304"/>
                  </a:lnTo>
                  <a:lnTo>
                    <a:pt x="75" y="302"/>
                  </a:lnTo>
                  <a:lnTo>
                    <a:pt x="75" y="300"/>
                  </a:lnTo>
                  <a:lnTo>
                    <a:pt x="77" y="302"/>
                  </a:lnTo>
                  <a:lnTo>
                    <a:pt x="77" y="300"/>
                  </a:lnTo>
                  <a:lnTo>
                    <a:pt x="75" y="300"/>
                  </a:lnTo>
                  <a:lnTo>
                    <a:pt x="75" y="298"/>
                  </a:lnTo>
                  <a:lnTo>
                    <a:pt x="77" y="298"/>
                  </a:lnTo>
                  <a:lnTo>
                    <a:pt x="75" y="298"/>
                  </a:lnTo>
                  <a:lnTo>
                    <a:pt x="77" y="298"/>
                  </a:lnTo>
                  <a:lnTo>
                    <a:pt x="77" y="296"/>
                  </a:lnTo>
                  <a:lnTo>
                    <a:pt x="77" y="298"/>
                  </a:lnTo>
                  <a:lnTo>
                    <a:pt x="77" y="296"/>
                  </a:lnTo>
                  <a:lnTo>
                    <a:pt x="77" y="294"/>
                  </a:lnTo>
                  <a:lnTo>
                    <a:pt x="75" y="294"/>
                  </a:lnTo>
                  <a:lnTo>
                    <a:pt x="75" y="296"/>
                  </a:lnTo>
                  <a:lnTo>
                    <a:pt x="75" y="298"/>
                  </a:lnTo>
                  <a:lnTo>
                    <a:pt x="75" y="296"/>
                  </a:lnTo>
                  <a:lnTo>
                    <a:pt x="75" y="298"/>
                  </a:lnTo>
                  <a:lnTo>
                    <a:pt x="73" y="298"/>
                  </a:lnTo>
                  <a:lnTo>
                    <a:pt x="73" y="300"/>
                  </a:lnTo>
                  <a:lnTo>
                    <a:pt x="73" y="298"/>
                  </a:lnTo>
                  <a:lnTo>
                    <a:pt x="73" y="296"/>
                  </a:lnTo>
                  <a:lnTo>
                    <a:pt x="73" y="294"/>
                  </a:lnTo>
                  <a:lnTo>
                    <a:pt x="73" y="292"/>
                  </a:lnTo>
                  <a:lnTo>
                    <a:pt x="73" y="294"/>
                  </a:lnTo>
                  <a:lnTo>
                    <a:pt x="73" y="292"/>
                  </a:lnTo>
                  <a:lnTo>
                    <a:pt x="75" y="292"/>
                  </a:lnTo>
                  <a:lnTo>
                    <a:pt x="77" y="292"/>
                  </a:lnTo>
                  <a:lnTo>
                    <a:pt x="77" y="294"/>
                  </a:lnTo>
                  <a:lnTo>
                    <a:pt x="77" y="292"/>
                  </a:lnTo>
                  <a:lnTo>
                    <a:pt x="75" y="292"/>
                  </a:lnTo>
                  <a:lnTo>
                    <a:pt x="73" y="292"/>
                  </a:lnTo>
                  <a:lnTo>
                    <a:pt x="73" y="290"/>
                  </a:lnTo>
                  <a:lnTo>
                    <a:pt x="73" y="288"/>
                  </a:lnTo>
                  <a:lnTo>
                    <a:pt x="75" y="288"/>
                  </a:lnTo>
                  <a:lnTo>
                    <a:pt x="73" y="288"/>
                  </a:lnTo>
                  <a:lnTo>
                    <a:pt x="71" y="286"/>
                  </a:lnTo>
                  <a:lnTo>
                    <a:pt x="71" y="284"/>
                  </a:lnTo>
                  <a:lnTo>
                    <a:pt x="73" y="284"/>
                  </a:lnTo>
                  <a:lnTo>
                    <a:pt x="71" y="284"/>
                  </a:lnTo>
                  <a:lnTo>
                    <a:pt x="73" y="284"/>
                  </a:lnTo>
                  <a:lnTo>
                    <a:pt x="71" y="284"/>
                  </a:lnTo>
                  <a:lnTo>
                    <a:pt x="71" y="283"/>
                  </a:lnTo>
                  <a:lnTo>
                    <a:pt x="71" y="281"/>
                  </a:lnTo>
                  <a:lnTo>
                    <a:pt x="71" y="279"/>
                  </a:lnTo>
                  <a:lnTo>
                    <a:pt x="73" y="279"/>
                  </a:lnTo>
                  <a:lnTo>
                    <a:pt x="73" y="277"/>
                  </a:lnTo>
                  <a:lnTo>
                    <a:pt x="73" y="275"/>
                  </a:lnTo>
                  <a:lnTo>
                    <a:pt x="73" y="273"/>
                  </a:lnTo>
                  <a:lnTo>
                    <a:pt x="75" y="273"/>
                  </a:lnTo>
                  <a:lnTo>
                    <a:pt x="75" y="271"/>
                  </a:lnTo>
                  <a:lnTo>
                    <a:pt x="75" y="269"/>
                  </a:lnTo>
                  <a:lnTo>
                    <a:pt x="75" y="267"/>
                  </a:lnTo>
                  <a:lnTo>
                    <a:pt x="75" y="265"/>
                  </a:lnTo>
                  <a:lnTo>
                    <a:pt x="73" y="265"/>
                  </a:lnTo>
                  <a:lnTo>
                    <a:pt x="75" y="265"/>
                  </a:lnTo>
                  <a:lnTo>
                    <a:pt x="73" y="265"/>
                  </a:lnTo>
                  <a:lnTo>
                    <a:pt x="75" y="263"/>
                  </a:lnTo>
                  <a:lnTo>
                    <a:pt x="73" y="263"/>
                  </a:lnTo>
                  <a:lnTo>
                    <a:pt x="75" y="263"/>
                  </a:lnTo>
                  <a:lnTo>
                    <a:pt x="73" y="261"/>
                  </a:lnTo>
                  <a:lnTo>
                    <a:pt x="71" y="261"/>
                  </a:lnTo>
                  <a:lnTo>
                    <a:pt x="73" y="261"/>
                  </a:lnTo>
                  <a:lnTo>
                    <a:pt x="71" y="261"/>
                  </a:lnTo>
                  <a:lnTo>
                    <a:pt x="71" y="259"/>
                  </a:lnTo>
                  <a:lnTo>
                    <a:pt x="73" y="259"/>
                  </a:lnTo>
                  <a:lnTo>
                    <a:pt x="71" y="259"/>
                  </a:lnTo>
                  <a:lnTo>
                    <a:pt x="71" y="258"/>
                  </a:lnTo>
                  <a:lnTo>
                    <a:pt x="70" y="258"/>
                  </a:lnTo>
                  <a:lnTo>
                    <a:pt x="71" y="258"/>
                  </a:lnTo>
                  <a:lnTo>
                    <a:pt x="70" y="258"/>
                  </a:lnTo>
                  <a:lnTo>
                    <a:pt x="70" y="256"/>
                  </a:lnTo>
                  <a:lnTo>
                    <a:pt x="71" y="256"/>
                  </a:lnTo>
                  <a:lnTo>
                    <a:pt x="73" y="256"/>
                  </a:lnTo>
                  <a:lnTo>
                    <a:pt x="71" y="256"/>
                  </a:lnTo>
                  <a:lnTo>
                    <a:pt x="70" y="256"/>
                  </a:lnTo>
                  <a:lnTo>
                    <a:pt x="71" y="256"/>
                  </a:lnTo>
                  <a:lnTo>
                    <a:pt x="71" y="254"/>
                  </a:lnTo>
                  <a:lnTo>
                    <a:pt x="73" y="254"/>
                  </a:lnTo>
                  <a:lnTo>
                    <a:pt x="73" y="252"/>
                  </a:lnTo>
                  <a:lnTo>
                    <a:pt x="75" y="252"/>
                  </a:lnTo>
                  <a:lnTo>
                    <a:pt x="77" y="252"/>
                  </a:lnTo>
                  <a:lnTo>
                    <a:pt x="79" y="250"/>
                  </a:lnTo>
                  <a:lnTo>
                    <a:pt x="77" y="250"/>
                  </a:lnTo>
                  <a:lnTo>
                    <a:pt x="77" y="252"/>
                  </a:lnTo>
                  <a:lnTo>
                    <a:pt x="75" y="252"/>
                  </a:lnTo>
                  <a:lnTo>
                    <a:pt x="73" y="252"/>
                  </a:lnTo>
                  <a:lnTo>
                    <a:pt x="71" y="252"/>
                  </a:lnTo>
                  <a:lnTo>
                    <a:pt x="70" y="252"/>
                  </a:lnTo>
                  <a:lnTo>
                    <a:pt x="70" y="250"/>
                  </a:lnTo>
                  <a:lnTo>
                    <a:pt x="70" y="248"/>
                  </a:lnTo>
                  <a:lnTo>
                    <a:pt x="71" y="248"/>
                  </a:lnTo>
                  <a:lnTo>
                    <a:pt x="71" y="246"/>
                  </a:lnTo>
                  <a:lnTo>
                    <a:pt x="73" y="246"/>
                  </a:lnTo>
                  <a:lnTo>
                    <a:pt x="71" y="246"/>
                  </a:lnTo>
                  <a:lnTo>
                    <a:pt x="71" y="248"/>
                  </a:lnTo>
                  <a:lnTo>
                    <a:pt x="70" y="248"/>
                  </a:lnTo>
                  <a:lnTo>
                    <a:pt x="70" y="246"/>
                  </a:lnTo>
                  <a:lnTo>
                    <a:pt x="70" y="244"/>
                  </a:lnTo>
                  <a:lnTo>
                    <a:pt x="70" y="242"/>
                  </a:lnTo>
                  <a:lnTo>
                    <a:pt x="71" y="242"/>
                  </a:lnTo>
                  <a:lnTo>
                    <a:pt x="73" y="242"/>
                  </a:lnTo>
                  <a:lnTo>
                    <a:pt x="73" y="244"/>
                  </a:lnTo>
                  <a:lnTo>
                    <a:pt x="73" y="242"/>
                  </a:lnTo>
                  <a:lnTo>
                    <a:pt x="75" y="242"/>
                  </a:lnTo>
                  <a:lnTo>
                    <a:pt x="73" y="242"/>
                  </a:lnTo>
                  <a:lnTo>
                    <a:pt x="71" y="242"/>
                  </a:lnTo>
                  <a:lnTo>
                    <a:pt x="70" y="240"/>
                  </a:lnTo>
                  <a:lnTo>
                    <a:pt x="70" y="242"/>
                  </a:lnTo>
                  <a:lnTo>
                    <a:pt x="68" y="242"/>
                  </a:lnTo>
                  <a:lnTo>
                    <a:pt x="68" y="240"/>
                  </a:lnTo>
                  <a:lnTo>
                    <a:pt x="66" y="240"/>
                  </a:lnTo>
                  <a:lnTo>
                    <a:pt x="66" y="242"/>
                  </a:lnTo>
                  <a:lnTo>
                    <a:pt x="66" y="240"/>
                  </a:lnTo>
                  <a:lnTo>
                    <a:pt x="64" y="240"/>
                  </a:lnTo>
                  <a:lnTo>
                    <a:pt x="64" y="242"/>
                  </a:lnTo>
                  <a:lnTo>
                    <a:pt x="66" y="240"/>
                  </a:lnTo>
                  <a:lnTo>
                    <a:pt x="66" y="242"/>
                  </a:lnTo>
                  <a:lnTo>
                    <a:pt x="64" y="242"/>
                  </a:lnTo>
                  <a:lnTo>
                    <a:pt x="66" y="242"/>
                  </a:lnTo>
                  <a:lnTo>
                    <a:pt x="66" y="244"/>
                  </a:lnTo>
                  <a:lnTo>
                    <a:pt x="66" y="246"/>
                  </a:lnTo>
                  <a:lnTo>
                    <a:pt x="64" y="246"/>
                  </a:lnTo>
                  <a:lnTo>
                    <a:pt x="62" y="246"/>
                  </a:lnTo>
                  <a:lnTo>
                    <a:pt x="64" y="246"/>
                  </a:lnTo>
                  <a:lnTo>
                    <a:pt x="62" y="246"/>
                  </a:lnTo>
                  <a:lnTo>
                    <a:pt x="62" y="248"/>
                  </a:lnTo>
                  <a:lnTo>
                    <a:pt x="62" y="246"/>
                  </a:lnTo>
                  <a:lnTo>
                    <a:pt x="62" y="248"/>
                  </a:lnTo>
                  <a:lnTo>
                    <a:pt x="64" y="248"/>
                  </a:lnTo>
                  <a:lnTo>
                    <a:pt x="62" y="248"/>
                  </a:lnTo>
                  <a:lnTo>
                    <a:pt x="62" y="250"/>
                  </a:lnTo>
                  <a:lnTo>
                    <a:pt x="62" y="248"/>
                  </a:lnTo>
                  <a:lnTo>
                    <a:pt x="60" y="250"/>
                  </a:lnTo>
                  <a:lnTo>
                    <a:pt x="62" y="250"/>
                  </a:lnTo>
                  <a:lnTo>
                    <a:pt x="64" y="250"/>
                  </a:lnTo>
                  <a:lnTo>
                    <a:pt x="64" y="252"/>
                  </a:lnTo>
                  <a:lnTo>
                    <a:pt x="66" y="252"/>
                  </a:lnTo>
                  <a:lnTo>
                    <a:pt x="66" y="254"/>
                  </a:lnTo>
                  <a:lnTo>
                    <a:pt x="66" y="256"/>
                  </a:lnTo>
                  <a:lnTo>
                    <a:pt x="64" y="256"/>
                  </a:lnTo>
                  <a:lnTo>
                    <a:pt x="64" y="258"/>
                  </a:lnTo>
                  <a:lnTo>
                    <a:pt x="62" y="258"/>
                  </a:lnTo>
                  <a:lnTo>
                    <a:pt x="62" y="259"/>
                  </a:lnTo>
                  <a:lnTo>
                    <a:pt x="60" y="261"/>
                  </a:lnTo>
                  <a:lnTo>
                    <a:pt x="58" y="261"/>
                  </a:lnTo>
                  <a:lnTo>
                    <a:pt x="58" y="263"/>
                  </a:lnTo>
                  <a:lnTo>
                    <a:pt x="56" y="263"/>
                  </a:lnTo>
                  <a:lnTo>
                    <a:pt x="54" y="263"/>
                  </a:lnTo>
                  <a:lnTo>
                    <a:pt x="52" y="265"/>
                  </a:lnTo>
                  <a:lnTo>
                    <a:pt x="50" y="265"/>
                  </a:lnTo>
                  <a:lnTo>
                    <a:pt x="46" y="267"/>
                  </a:lnTo>
                  <a:lnTo>
                    <a:pt x="45" y="267"/>
                  </a:lnTo>
                  <a:lnTo>
                    <a:pt x="45" y="269"/>
                  </a:lnTo>
                  <a:lnTo>
                    <a:pt x="43" y="269"/>
                  </a:lnTo>
                  <a:lnTo>
                    <a:pt x="41" y="267"/>
                  </a:lnTo>
                  <a:lnTo>
                    <a:pt x="37" y="267"/>
                  </a:lnTo>
                  <a:lnTo>
                    <a:pt x="37" y="265"/>
                  </a:lnTo>
                  <a:lnTo>
                    <a:pt x="35" y="265"/>
                  </a:lnTo>
                  <a:lnTo>
                    <a:pt x="33" y="263"/>
                  </a:lnTo>
                  <a:lnTo>
                    <a:pt x="31" y="261"/>
                  </a:lnTo>
                  <a:lnTo>
                    <a:pt x="29" y="261"/>
                  </a:lnTo>
                  <a:lnTo>
                    <a:pt x="29" y="259"/>
                  </a:lnTo>
                  <a:lnTo>
                    <a:pt x="27" y="258"/>
                  </a:lnTo>
                  <a:lnTo>
                    <a:pt x="27" y="256"/>
                  </a:lnTo>
                  <a:lnTo>
                    <a:pt x="25" y="256"/>
                  </a:lnTo>
                  <a:lnTo>
                    <a:pt x="23" y="252"/>
                  </a:lnTo>
                  <a:lnTo>
                    <a:pt x="22" y="252"/>
                  </a:lnTo>
                  <a:lnTo>
                    <a:pt x="22" y="250"/>
                  </a:lnTo>
                  <a:lnTo>
                    <a:pt x="20" y="250"/>
                  </a:lnTo>
                  <a:lnTo>
                    <a:pt x="20" y="248"/>
                  </a:lnTo>
                  <a:lnTo>
                    <a:pt x="18" y="248"/>
                  </a:lnTo>
                  <a:lnTo>
                    <a:pt x="16" y="246"/>
                  </a:lnTo>
                  <a:lnTo>
                    <a:pt x="16" y="244"/>
                  </a:lnTo>
                  <a:lnTo>
                    <a:pt x="14" y="244"/>
                  </a:lnTo>
                  <a:lnTo>
                    <a:pt x="14" y="242"/>
                  </a:lnTo>
                  <a:lnTo>
                    <a:pt x="12" y="242"/>
                  </a:lnTo>
                  <a:lnTo>
                    <a:pt x="12" y="240"/>
                  </a:lnTo>
                  <a:lnTo>
                    <a:pt x="12" y="238"/>
                  </a:lnTo>
                  <a:lnTo>
                    <a:pt x="14" y="238"/>
                  </a:lnTo>
                  <a:lnTo>
                    <a:pt x="14" y="240"/>
                  </a:lnTo>
                  <a:lnTo>
                    <a:pt x="14" y="238"/>
                  </a:lnTo>
                  <a:lnTo>
                    <a:pt x="16" y="238"/>
                  </a:lnTo>
                  <a:lnTo>
                    <a:pt x="16" y="240"/>
                  </a:lnTo>
                  <a:lnTo>
                    <a:pt x="16" y="242"/>
                  </a:lnTo>
                  <a:lnTo>
                    <a:pt x="18" y="242"/>
                  </a:lnTo>
                  <a:lnTo>
                    <a:pt x="18" y="240"/>
                  </a:lnTo>
                  <a:lnTo>
                    <a:pt x="20" y="240"/>
                  </a:lnTo>
                  <a:lnTo>
                    <a:pt x="22" y="240"/>
                  </a:lnTo>
                  <a:lnTo>
                    <a:pt x="22" y="238"/>
                  </a:lnTo>
                  <a:lnTo>
                    <a:pt x="22" y="240"/>
                  </a:lnTo>
                  <a:lnTo>
                    <a:pt x="23" y="240"/>
                  </a:lnTo>
                  <a:lnTo>
                    <a:pt x="23" y="238"/>
                  </a:lnTo>
                  <a:lnTo>
                    <a:pt x="25" y="238"/>
                  </a:lnTo>
                  <a:lnTo>
                    <a:pt x="27" y="238"/>
                  </a:lnTo>
                  <a:lnTo>
                    <a:pt x="29" y="236"/>
                  </a:lnTo>
                  <a:lnTo>
                    <a:pt x="31" y="236"/>
                  </a:lnTo>
                  <a:lnTo>
                    <a:pt x="33" y="236"/>
                  </a:lnTo>
                  <a:lnTo>
                    <a:pt x="33" y="235"/>
                  </a:lnTo>
                  <a:lnTo>
                    <a:pt x="35" y="233"/>
                  </a:lnTo>
                  <a:lnTo>
                    <a:pt x="35" y="231"/>
                  </a:lnTo>
                  <a:lnTo>
                    <a:pt x="37" y="229"/>
                  </a:lnTo>
                  <a:lnTo>
                    <a:pt x="37" y="227"/>
                  </a:lnTo>
                  <a:lnTo>
                    <a:pt x="35" y="227"/>
                  </a:lnTo>
                  <a:lnTo>
                    <a:pt x="35" y="229"/>
                  </a:lnTo>
                  <a:lnTo>
                    <a:pt x="35" y="231"/>
                  </a:lnTo>
                  <a:lnTo>
                    <a:pt x="33" y="231"/>
                  </a:lnTo>
                  <a:lnTo>
                    <a:pt x="33" y="229"/>
                  </a:lnTo>
                  <a:lnTo>
                    <a:pt x="33" y="231"/>
                  </a:lnTo>
                  <a:lnTo>
                    <a:pt x="31" y="231"/>
                  </a:lnTo>
                  <a:lnTo>
                    <a:pt x="31" y="229"/>
                  </a:lnTo>
                  <a:lnTo>
                    <a:pt x="31" y="231"/>
                  </a:lnTo>
                  <a:lnTo>
                    <a:pt x="29" y="231"/>
                  </a:lnTo>
                  <a:lnTo>
                    <a:pt x="27" y="231"/>
                  </a:lnTo>
                  <a:lnTo>
                    <a:pt x="25" y="231"/>
                  </a:lnTo>
                  <a:lnTo>
                    <a:pt x="25" y="233"/>
                  </a:lnTo>
                  <a:lnTo>
                    <a:pt x="23" y="233"/>
                  </a:lnTo>
                  <a:lnTo>
                    <a:pt x="22" y="233"/>
                  </a:lnTo>
                  <a:lnTo>
                    <a:pt x="20" y="233"/>
                  </a:lnTo>
                  <a:lnTo>
                    <a:pt x="18" y="233"/>
                  </a:lnTo>
                  <a:lnTo>
                    <a:pt x="16" y="231"/>
                  </a:lnTo>
                  <a:lnTo>
                    <a:pt x="14" y="231"/>
                  </a:lnTo>
                  <a:lnTo>
                    <a:pt x="12" y="229"/>
                  </a:lnTo>
                  <a:lnTo>
                    <a:pt x="8" y="227"/>
                  </a:lnTo>
                  <a:lnTo>
                    <a:pt x="8" y="225"/>
                  </a:lnTo>
                  <a:lnTo>
                    <a:pt x="6" y="225"/>
                  </a:lnTo>
                  <a:lnTo>
                    <a:pt x="8" y="225"/>
                  </a:lnTo>
                  <a:lnTo>
                    <a:pt x="6" y="225"/>
                  </a:lnTo>
                  <a:lnTo>
                    <a:pt x="6" y="223"/>
                  </a:lnTo>
                  <a:lnTo>
                    <a:pt x="6" y="221"/>
                  </a:lnTo>
                  <a:lnTo>
                    <a:pt x="4" y="221"/>
                  </a:lnTo>
                  <a:lnTo>
                    <a:pt x="4" y="219"/>
                  </a:lnTo>
                  <a:lnTo>
                    <a:pt x="4" y="221"/>
                  </a:lnTo>
                  <a:lnTo>
                    <a:pt x="4" y="219"/>
                  </a:lnTo>
                  <a:lnTo>
                    <a:pt x="4" y="217"/>
                  </a:lnTo>
                  <a:lnTo>
                    <a:pt x="4" y="219"/>
                  </a:lnTo>
                  <a:lnTo>
                    <a:pt x="4" y="217"/>
                  </a:lnTo>
                  <a:lnTo>
                    <a:pt x="6" y="217"/>
                  </a:lnTo>
                  <a:lnTo>
                    <a:pt x="6" y="215"/>
                  </a:lnTo>
                  <a:lnTo>
                    <a:pt x="8" y="215"/>
                  </a:lnTo>
                  <a:lnTo>
                    <a:pt x="10" y="215"/>
                  </a:lnTo>
                  <a:lnTo>
                    <a:pt x="10" y="213"/>
                  </a:lnTo>
                  <a:lnTo>
                    <a:pt x="8" y="213"/>
                  </a:lnTo>
                  <a:lnTo>
                    <a:pt x="8" y="215"/>
                  </a:lnTo>
                  <a:lnTo>
                    <a:pt x="6" y="215"/>
                  </a:lnTo>
                  <a:lnTo>
                    <a:pt x="4" y="215"/>
                  </a:lnTo>
                  <a:lnTo>
                    <a:pt x="4" y="217"/>
                  </a:lnTo>
                  <a:lnTo>
                    <a:pt x="2" y="217"/>
                  </a:lnTo>
                  <a:lnTo>
                    <a:pt x="2" y="219"/>
                  </a:lnTo>
                  <a:lnTo>
                    <a:pt x="0" y="219"/>
                  </a:lnTo>
                  <a:lnTo>
                    <a:pt x="0" y="217"/>
                  </a:lnTo>
                  <a:lnTo>
                    <a:pt x="2" y="217"/>
                  </a:lnTo>
                  <a:lnTo>
                    <a:pt x="0" y="217"/>
                  </a:lnTo>
                  <a:lnTo>
                    <a:pt x="0" y="215"/>
                  </a:lnTo>
                  <a:lnTo>
                    <a:pt x="0" y="213"/>
                  </a:lnTo>
                  <a:lnTo>
                    <a:pt x="2" y="213"/>
                  </a:lnTo>
                  <a:lnTo>
                    <a:pt x="0" y="213"/>
                  </a:lnTo>
                  <a:lnTo>
                    <a:pt x="2" y="213"/>
                  </a:lnTo>
                  <a:lnTo>
                    <a:pt x="2" y="211"/>
                  </a:lnTo>
                  <a:lnTo>
                    <a:pt x="2" y="213"/>
                  </a:lnTo>
                  <a:lnTo>
                    <a:pt x="4" y="211"/>
                  </a:lnTo>
                  <a:lnTo>
                    <a:pt x="6" y="211"/>
                  </a:lnTo>
                  <a:lnTo>
                    <a:pt x="8" y="211"/>
                  </a:lnTo>
                  <a:lnTo>
                    <a:pt x="8" y="210"/>
                  </a:lnTo>
                  <a:lnTo>
                    <a:pt x="8" y="208"/>
                  </a:lnTo>
                  <a:lnTo>
                    <a:pt x="8" y="206"/>
                  </a:lnTo>
                  <a:lnTo>
                    <a:pt x="10" y="206"/>
                  </a:lnTo>
                  <a:lnTo>
                    <a:pt x="10" y="208"/>
                  </a:lnTo>
                  <a:lnTo>
                    <a:pt x="12" y="206"/>
                  </a:lnTo>
                  <a:lnTo>
                    <a:pt x="12" y="208"/>
                  </a:lnTo>
                  <a:lnTo>
                    <a:pt x="14" y="208"/>
                  </a:lnTo>
                  <a:lnTo>
                    <a:pt x="14" y="206"/>
                  </a:lnTo>
                  <a:lnTo>
                    <a:pt x="16" y="208"/>
                  </a:lnTo>
                  <a:lnTo>
                    <a:pt x="18" y="206"/>
                  </a:lnTo>
                  <a:lnTo>
                    <a:pt x="22" y="208"/>
                  </a:lnTo>
                  <a:lnTo>
                    <a:pt x="23" y="208"/>
                  </a:lnTo>
                  <a:lnTo>
                    <a:pt x="25" y="210"/>
                  </a:lnTo>
                  <a:lnTo>
                    <a:pt x="29" y="210"/>
                  </a:lnTo>
                  <a:lnTo>
                    <a:pt x="29" y="208"/>
                  </a:lnTo>
                  <a:lnTo>
                    <a:pt x="31" y="206"/>
                  </a:lnTo>
                  <a:lnTo>
                    <a:pt x="33" y="206"/>
                  </a:lnTo>
                  <a:lnTo>
                    <a:pt x="35" y="206"/>
                  </a:lnTo>
                  <a:lnTo>
                    <a:pt x="35" y="204"/>
                  </a:lnTo>
                  <a:lnTo>
                    <a:pt x="37" y="204"/>
                  </a:lnTo>
                  <a:lnTo>
                    <a:pt x="39" y="204"/>
                  </a:lnTo>
                  <a:lnTo>
                    <a:pt x="39" y="206"/>
                  </a:lnTo>
                  <a:lnTo>
                    <a:pt x="37" y="206"/>
                  </a:lnTo>
                  <a:lnTo>
                    <a:pt x="39" y="206"/>
                  </a:lnTo>
                  <a:lnTo>
                    <a:pt x="39" y="208"/>
                  </a:lnTo>
                  <a:lnTo>
                    <a:pt x="41" y="208"/>
                  </a:lnTo>
                  <a:lnTo>
                    <a:pt x="43" y="208"/>
                  </a:lnTo>
                  <a:lnTo>
                    <a:pt x="43" y="206"/>
                  </a:lnTo>
                  <a:lnTo>
                    <a:pt x="45" y="206"/>
                  </a:lnTo>
                  <a:lnTo>
                    <a:pt x="46" y="204"/>
                  </a:lnTo>
                  <a:lnTo>
                    <a:pt x="45" y="204"/>
                  </a:lnTo>
                  <a:lnTo>
                    <a:pt x="45" y="202"/>
                  </a:lnTo>
                  <a:lnTo>
                    <a:pt x="45" y="200"/>
                  </a:lnTo>
                  <a:lnTo>
                    <a:pt x="46" y="200"/>
                  </a:lnTo>
                  <a:lnTo>
                    <a:pt x="46" y="198"/>
                  </a:lnTo>
                  <a:lnTo>
                    <a:pt x="45" y="198"/>
                  </a:lnTo>
                  <a:lnTo>
                    <a:pt x="45" y="196"/>
                  </a:lnTo>
                  <a:lnTo>
                    <a:pt x="45" y="194"/>
                  </a:lnTo>
                  <a:lnTo>
                    <a:pt x="43" y="194"/>
                  </a:lnTo>
                  <a:lnTo>
                    <a:pt x="43" y="192"/>
                  </a:lnTo>
                  <a:lnTo>
                    <a:pt x="43" y="190"/>
                  </a:lnTo>
                  <a:lnTo>
                    <a:pt x="41" y="190"/>
                  </a:lnTo>
                  <a:lnTo>
                    <a:pt x="41" y="188"/>
                  </a:lnTo>
                  <a:lnTo>
                    <a:pt x="41" y="187"/>
                  </a:lnTo>
                  <a:lnTo>
                    <a:pt x="39" y="187"/>
                  </a:lnTo>
                  <a:lnTo>
                    <a:pt x="39" y="185"/>
                  </a:lnTo>
                  <a:lnTo>
                    <a:pt x="39" y="183"/>
                  </a:lnTo>
                  <a:lnTo>
                    <a:pt x="39" y="181"/>
                  </a:lnTo>
                  <a:lnTo>
                    <a:pt x="39" y="183"/>
                  </a:lnTo>
                  <a:lnTo>
                    <a:pt x="37" y="183"/>
                  </a:lnTo>
                  <a:lnTo>
                    <a:pt x="35" y="183"/>
                  </a:lnTo>
                  <a:lnTo>
                    <a:pt x="33" y="183"/>
                  </a:lnTo>
                  <a:lnTo>
                    <a:pt x="33" y="181"/>
                  </a:lnTo>
                  <a:lnTo>
                    <a:pt x="31" y="179"/>
                  </a:lnTo>
                  <a:lnTo>
                    <a:pt x="31" y="177"/>
                  </a:lnTo>
                  <a:lnTo>
                    <a:pt x="31" y="175"/>
                  </a:lnTo>
                  <a:lnTo>
                    <a:pt x="31" y="173"/>
                  </a:lnTo>
                  <a:lnTo>
                    <a:pt x="31" y="171"/>
                  </a:lnTo>
                  <a:lnTo>
                    <a:pt x="31" y="169"/>
                  </a:lnTo>
                  <a:lnTo>
                    <a:pt x="31" y="167"/>
                  </a:lnTo>
                  <a:lnTo>
                    <a:pt x="31" y="165"/>
                  </a:lnTo>
                  <a:lnTo>
                    <a:pt x="29" y="165"/>
                  </a:lnTo>
                  <a:lnTo>
                    <a:pt x="25" y="165"/>
                  </a:lnTo>
                  <a:lnTo>
                    <a:pt x="23" y="165"/>
                  </a:lnTo>
                  <a:lnTo>
                    <a:pt x="23" y="163"/>
                  </a:lnTo>
                  <a:lnTo>
                    <a:pt x="22" y="163"/>
                  </a:lnTo>
                  <a:lnTo>
                    <a:pt x="22" y="162"/>
                  </a:lnTo>
                  <a:lnTo>
                    <a:pt x="22" y="160"/>
                  </a:lnTo>
                  <a:lnTo>
                    <a:pt x="22" y="158"/>
                  </a:lnTo>
                  <a:lnTo>
                    <a:pt x="22" y="156"/>
                  </a:lnTo>
                  <a:lnTo>
                    <a:pt x="23" y="154"/>
                  </a:lnTo>
                  <a:lnTo>
                    <a:pt x="25" y="154"/>
                  </a:lnTo>
                  <a:lnTo>
                    <a:pt x="27" y="152"/>
                  </a:lnTo>
                  <a:lnTo>
                    <a:pt x="27" y="150"/>
                  </a:lnTo>
                  <a:lnTo>
                    <a:pt x="29" y="148"/>
                  </a:lnTo>
                  <a:lnTo>
                    <a:pt x="31" y="144"/>
                  </a:lnTo>
                  <a:lnTo>
                    <a:pt x="33" y="142"/>
                  </a:lnTo>
                  <a:lnTo>
                    <a:pt x="35" y="140"/>
                  </a:lnTo>
                  <a:lnTo>
                    <a:pt x="37" y="140"/>
                  </a:lnTo>
                  <a:lnTo>
                    <a:pt x="39" y="140"/>
                  </a:lnTo>
                  <a:lnTo>
                    <a:pt x="39" y="142"/>
                  </a:lnTo>
                  <a:lnTo>
                    <a:pt x="39" y="144"/>
                  </a:lnTo>
                  <a:lnTo>
                    <a:pt x="41" y="144"/>
                  </a:lnTo>
                  <a:lnTo>
                    <a:pt x="41" y="146"/>
                  </a:lnTo>
                  <a:lnTo>
                    <a:pt x="43" y="146"/>
                  </a:lnTo>
                  <a:lnTo>
                    <a:pt x="45" y="146"/>
                  </a:lnTo>
                  <a:lnTo>
                    <a:pt x="45" y="144"/>
                  </a:lnTo>
                  <a:lnTo>
                    <a:pt x="48" y="144"/>
                  </a:lnTo>
                  <a:lnTo>
                    <a:pt x="50" y="142"/>
                  </a:lnTo>
                  <a:lnTo>
                    <a:pt x="52" y="142"/>
                  </a:lnTo>
                  <a:lnTo>
                    <a:pt x="54" y="142"/>
                  </a:lnTo>
                  <a:lnTo>
                    <a:pt x="56" y="142"/>
                  </a:lnTo>
                  <a:lnTo>
                    <a:pt x="58" y="142"/>
                  </a:lnTo>
                  <a:lnTo>
                    <a:pt x="60" y="142"/>
                  </a:lnTo>
                  <a:lnTo>
                    <a:pt x="60" y="140"/>
                  </a:lnTo>
                  <a:lnTo>
                    <a:pt x="60" y="139"/>
                  </a:lnTo>
                  <a:lnTo>
                    <a:pt x="60" y="137"/>
                  </a:lnTo>
                  <a:lnTo>
                    <a:pt x="62" y="135"/>
                  </a:lnTo>
                  <a:lnTo>
                    <a:pt x="64" y="135"/>
                  </a:lnTo>
                  <a:lnTo>
                    <a:pt x="64" y="133"/>
                  </a:lnTo>
                  <a:lnTo>
                    <a:pt x="66" y="129"/>
                  </a:lnTo>
                  <a:lnTo>
                    <a:pt x="66" y="127"/>
                  </a:lnTo>
                  <a:lnTo>
                    <a:pt x="68" y="127"/>
                  </a:lnTo>
                  <a:lnTo>
                    <a:pt x="70" y="125"/>
                  </a:lnTo>
                  <a:lnTo>
                    <a:pt x="71" y="125"/>
                  </a:lnTo>
                  <a:lnTo>
                    <a:pt x="73" y="123"/>
                  </a:lnTo>
                  <a:lnTo>
                    <a:pt x="75" y="123"/>
                  </a:lnTo>
                  <a:lnTo>
                    <a:pt x="75" y="121"/>
                  </a:lnTo>
                  <a:lnTo>
                    <a:pt x="77" y="121"/>
                  </a:lnTo>
                  <a:lnTo>
                    <a:pt x="77" y="119"/>
                  </a:lnTo>
                  <a:lnTo>
                    <a:pt x="79" y="116"/>
                  </a:lnTo>
                  <a:lnTo>
                    <a:pt x="81" y="114"/>
                  </a:lnTo>
                  <a:lnTo>
                    <a:pt x="81" y="110"/>
                  </a:lnTo>
                  <a:lnTo>
                    <a:pt x="83" y="108"/>
                  </a:lnTo>
                  <a:lnTo>
                    <a:pt x="83" y="106"/>
                  </a:lnTo>
                  <a:lnTo>
                    <a:pt x="85" y="104"/>
                  </a:lnTo>
                  <a:lnTo>
                    <a:pt x="89" y="104"/>
                  </a:lnTo>
                  <a:lnTo>
                    <a:pt x="93" y="100"/>
                  </a:lnTo>
                  <a:lnTo>
                    <a:pt x="91" y="98"/>
                  </a:lnTo>
                  <a:lnTo>
                    <a:pt x="91" y="96"/>
                  </a:lnTo>
                  <a:lnTo>
                    <a:pt x="93" y="96"/>
                  </a:lnTo>
                  <a:lnTo>
                    <a:pt x="93" y="94"/>
                  </a:lnTo>
                  <a:lnTo>
                    <a:pt x="94" y="94"/>
                  </a:lnTo>
                  <a:lnTo>
                    <a:pt x="94" y="92"/>
                  </a:lnTo>
                  <a:lnTo>
                    <a:pt x="96" y="92"/>
                  </a:lnTo>
                  <a:lnTo>
                    <a:pt x="96" y="91"/>
                  </a:lnTo>
                  <a:lnTo>
                    <a:pt x="96" y="89"/>
                  </a:lnTo>
                  <a:lnTo>
                    <a:pt x="98" y="89"/>
                  </a:lnTo>
                  <a:lnTo>
                    <a:pt x="100" y="89"/>
                  </a:lnTo>
                  <a:lnTo>
                    <a:pt x="100" y="87"/>
                  </a:lnTo>
                  <a:lnTo>
                    <a:pt x="102" y="87"/>
                  </a:lnTo>
                  <a:lnTo>
                    <a:pt x="102" y="85"/>
                  </a:lnTo>
                  <a:lnTo>
                    <a:pt x="104" y="85"/>
                  </a:lnTo>
                  <a:lnTo>
                    <a:pt x="102" y="85"/>
                  </a:lnTo>
                  <a:lnTo>
                    <a:pt x="102" y="83"/>
                  </a:lnTo>
                  <a:lnTo>
                    <a:pt x="102" y="85"/>
                  </a:lnTo>
                  <a:lnTo>
                    <a:pt x="102" y="83"/>
                  </a:lnTo>
                  <a:lnTo>
                    <a:pt x="100" y="83"/>
                  </a:lnTo>
                  <a:lnTo>
                    <a:pt x="100" y="81"/>
                  </a:lnTo>
                  <a:lnTo>
                    <a:pt x="102" y="81"/>
                  </a:lnTo>
                  <a:lnTo>
                    <a:pt x="102" y="79"/>
                  </a:lnTo>
                  <a:lnTo>
                    <a:pt x="102" y="77"/>
                  </a:lnTo>
                  <a:lnTo>
                    <a:pt x="102" y="75"/>
                  </a:lnTo>
                  <a:lnTo>
                    <a:pt x="100" y="73"/>
                  </a:lnTo>
                  <a:lnTo>
                    <a:pt x="100" y="71"/>
                  </a:lnTo>
                  <a:lnTo>
                    <a:pt x="102" y="71"/>
                  </a:lnTo>
                  <a:lnTo>
                    <a:pt x="102" y="69"/>
                  </a:lnTo>
                  <a:lnTo>
                    <a:pt x="104" y="69"/>
                  </a:lnTo>
                  <a:lnTo>
                    <a:pt x="104" y="68"/>
                  </a:lnTo>
                  <a:lnTo>
                    <a:pt x="106" y="68"/>
                  </a:lnTo>
                  <a:lnTo>
                    <a:pt x="108" y="68"/>
                  </a:lnTo>
                  <a:lnTo>
                    <a:pt x="108" y="66"/>
                  </a:lnTo>
                  <a:lnTo>
                    <a:pt x="110" y="66"/>
                  </a:lnTo>
                  <a:lnTo>
                    <a:pt x="112" y="66"/>
                  </a:lnTo>
                  <a:lnTo>
                    <a:pt x="112" y="64"/>
                  </a:lnTo>
                  <a:lnTo>
                    <a:pt x="114" y="64"/>
                  </a:lnTo>
                  <a:lnTo>
                    <a:pt x="114" y="62"/>
                  </a:lnTo>
                  <a:lnTo>
                    <a:pt x="112" y="60"/>
                  </a:lnTo>
                  <a:lnTo>
                    <a:pt x="110" y="60"/>
                  </a:lnTo>
                  <a:lnTo>
                    <a:pt x="110" y="58"/>
                  </a:lnTo>
                  <a:lnTo>
                    <a:pt x="108" y="58"/>
                  </a:lnTo>
                  <a:lnTo>
                    <a:pt x="108" y="60"/>
                  </a:lnTo>
                  <a:lnTo>
                    <a:pt x="106" y="58"/>
                  </a:lnTo>
                  <a:lnTo>
                    <a:pt x="104" y="58"/>
                  </a:lnTo>
                  <a:lnTo>
                    <a:pt x="102" y="56"/>
                  </a:lnTo>
                  <a:lnTo>
                    <a:pt x="104" y="56"/>
                  </a:lnTo>
                  <a:lnTo>
                    <a:pt x="104" y="54"/>
                  </a:lnTo>
                  <a:lnTo>
                    <a:pt x="104" y="52"/>
                  </a:lnTo>
                  <a:lnTo>
                    <a:pt x="102" y="52"/>
                  </a:lnTo>
                  <a:lnTo>
                    <a:pt x="100" y="54"/>
                  </a:lnTo>
                  <a:lnTo>
                    <a:pt x="100" y="52"/>
                  </a:lnTo>
                  <a:lnTo>
                    <a:pt x="98" y="52"/>
                  </a:lnTo>
                  <a:lnTo>
                    <a:pt x="98" y="50"/>
                  </a:lnTo>
                  <a:lnTo>
                    <a:pt x="98" y="48"/>
                  </a:lnTo>
                  <a:lnTo>
                    <a:pt x="96" y="48"/>
                  </a:lnTo>
                  <a:lnTo>
                    <a:pt x="94" y="48"/>
                  </a:lnTo>
                  <a:lnTo>
                    <a:pt x="94" y="46"/>
                  </a:lnTo>
                  <a:lnTo>
                    <a:pt x="93" y="46"/>
                  </a:lnTo>
                  <a:lnTo>
                    <a:pt x="93" y="44"/>
                  </a:lnTo>
                  <a:lnTo>
                    <a:pt x="93" y="43"/>
                  </a:lnTo>
                  <a:lnTo>
                    <a:pt x="94" y="43"/>
                  </a:lnTo>
                  <a:lnTo>
                    <a:pt x="94" y="41"/>
                  </a:lnTo>
                  <a:lnTo>
                    <a:pt x="94" y="39"/>
                  </a:lnTo>
                  <a:lnTo>
                    <a:pt x="94" y="37"/>
                  </a:lnTo>
                  <a:lnTo>
                    <a:pt x="93" y="37"/>
                  </a:lnTo>
                  <a:lnTo>
                    <a:pt x="93" y="35"/>
                  </a:lnTo>
                  <a:lnTo>
                    <a:pt x="93" y="33"/>
                  </a:lnTo>
                  <a:lnTo>
                    <a:pt x="94" y="33"/>
                  </a:lnTo>
                  <a:lnTo>
                    <a:pt x="96" y="33"/>
                  </a:lnTo>
                  <a:lnTo>
                    <a:pt x="96" y="31"/>
                  </a:lnTo>
                  <a:lnTo>
                    <a:pt x="96" y="29"/>
                  </a:lnTo>
                  <a:lnTo>
                    <a:pt x="94" y="29"/>
                  </a:lnTo>
                  <a:lnTo>
                    <a:pt x="93" y="29"/>
                  </a:lnTo>
                  <a:lnTo>
                    <a:pt x="91" y="29"/>
                  </a:lnTo>
                  <a:lnTo>
                    <a:pt x="91" y="27"/>
                  </a:lnTo>
                  <a:lnTo>
                    <a:pt x="93" y="25"/>
                  </a:lnTo>
                  <a:lnTo>
                    <a:pt x="93" y="23"/>
                  </a:lnTo>
                  <a:lnTo>
                    <a:pt x="91" y="23"/>
                  </a:lnTo>
                  <a:lnTo>
                    <a:pt x="89" y="23"/>
                  </a:lnTo>
                  <a:lnTo>
                    <a:pt x="89" y="21"/>
                  </a:lnTo>
                  <a:lnTo>
                    <a:pt x="91" y="21"/>
                  </a:lnTo>
                  <a:lnTo>
                    <a:pt x="91" y="20"/>
                  </a:lnTo>
                  <a:lnTo>
                    <a:pt x="93" y="18"/>
                  </a:lnTo>
                  <a:lnTo>
                    <a:pt x="91" y="18"/>
                  </a:lnTo>
                  <a:lnTo>
                    <a:pt x="93" y="16"/>
                  </a:lnTo>
                  <a:lnTo>
                    <a:pt x="94" y="16"/>
                  </a:lnTo>
                  <a:lnTo>
                    <a:pt x="96" y="16"/>
                  </a:lnTo>
                  <a:lnTo>
                    <a:pt x="96" y="14"/>
                  </a:lnTo>
                  <a:lnTo>
                    <a:pt x="98" y="14"/>
                  </a:lnTo>
                  <a:lnTo>
                    <a:pt x="100" y="14"/>
                  </a:lnTo>
                  <a:lnTo>
                    <a:pt x="104" y="16"/>
                  </a:lnTo>
                  <a:lnTo>
                    <a:pt x="110" y="18"/>
                  </a:lnTo>
                  <a:lnTo>
                    <a:pt x="112" y="18"/>
                  </a:lnTo>
                  <a:lnTo>
                    <a:pt x="114" y="18"/>
                  </a:lnTo>
                  <a:lnTo>
                    <a:pt x="114" y="20"/>
                  </a:lnTo>
                  <a:lnTo>
                    <a:pt x="118" y="20"/>
                  </a:lnTo>
                  <a:lnTo>
                    <a:pt x="119" y="20"/>
                  </a:lnTo>
                  <a:lnTo>
                    <a:pt x="121" y="20"/>
                  </a:lnTo>
                  <a:lnTo>
                    <a:pt x="123" y="18"/>
                  </a:lnTo>
                  <a:lnTo>
                    <a:pt x="125" y="18"/>
                  </a:lnTo>
                  <a:lnTo>
                    <a:pt x="125" y="16"/>
                  </a:lnTo>
                  <a:lnTo>
                    <a:pt x="127" y="16"/>
                  </a:lnTo>
                  <a:lnTo>
                    <a:pt x="129" y="16"/>
                  </a:lnTo>
                  <a:lnTo>
                    <a:pt x="131" y="16"/>
                  </a:lnTo>
                  <a:lnTo>
                    <a:pt x="131" y="14"/>
                  </a:lnTo>
                  <a:lnTo>
                    <a:pt x="133" y="14"/>
                  </a:lnTo>
                  <a:lnTo>
                    <a:pt x="133" y="16"/>
                  </a:lnTo>
                  <a:lnTo>
                    <a:pt x="135" y="16"/>
                  </a:lnTo>
                  <a:lnTo>
                    <a:pt x="137" y="14"/>
                  </a:lnTo>
                  <a:lnTo>
                    <a:pt x="137" y="12"/>
                  </a:lnTo>
                  <a:lnTo>
                    <a:pt x="139" y="12"/>
                  </a:lnTo>
                  <a:lnTo>
                    <a:pt x="141" y="12"/>
                  </a:lnTo>
                  <a:lnTo>
                    <a:pt x="141" y="10"/>
                  </a:lnTo>
                  <a:lnTo>
                    <a:pt x="141" y="8"/>
                  </a:lnTo>
                  <a:lnTo>
                    <a:pt x="148" y="4"/>
                  </a:lnTo>
                  <a:lnTo>
                    <a:pt x="154" y="0"/>
                  </a:lnTo>
                  <a:lnTo>
                    <a:pt x="154"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 name="Freeform 110"/>
            <p:cNvSpPr>
              <a:spLocks noEditPoints="1"/>
            </p:cNvSpPr>
            <p:nvPr/>
          </p:nvSpPr>
          <p:spPr bwMode="auto">
            <a:xfrm>
              <a:off x="7473950" y="5097463"/>
              <a:ext cx="227013" cy="46038"/>
            </a:xfrm>
            <a:custGeom>
              <a:avLst/>
              <a:gdLst>
                <a:gd name="T0" fmla="*/ 2 w 143"/>
                <a:gd name="T1" fmla="*/ 29 h 29"/>
                <a:gd name="T2" fmla="*/ 2 w 143"/>
                <a:gd name="T3" fmla="*/ 29 h 29"/>
                <a:gd name="T4" fmla="*/ 2 w 143"/>
                <a:gd name="T5" fmla="*/ 29 h 29"/>
                <a:gd name="T6" fmla="*/ 2 w 143"/>
                <a:gd name="T7" fmla="*/ 29 h 29"/>
                <a:gd name="T8" fmla="*/ 2 w 143"/>
                <a:gd name="T9" fmla="*/ 29 h 29"/>
                <a:gd name="T10" fmla="*/ 2 w 143"/>
                <a:gd name="T11" fmla="*/ 29 h 29"/>
                <a:gd name="T12" fmla="*/ 2 w 143"/>
                <a:gd name="T13" fmla="*/ 29 h 29"/>
                <a:gd name="T14" fmla="*/ 2 w 143"/>
                <a:gd name="T15" fmla="*/ 29 h 29"/>
                <a:gd name="T16" fmla="*/ 2 w 143"/>
                <a:gd name="T17" fmla="*/ 29 h 29"/>
                <a:gd name="T18" fmla="*/ 2 w 143"/>
                <a:gd name="T19" fmla="*/ 29 h 29"/>
                <a:gd name="T20" fmla="*/ 2 w 143"/>
                <a:gd name="T21" fmla="*/ 29 h 29"/>
                <a:gd name="T22" fmla="*/ 2 w 143"/>
                <a:gd name="T23" fmla="*/ 29 h 29"/>
                <a:gd name="T24" fmla="*/ 0 w 143"/>
                <a:gd name="T25" fmla="*/ 29 h 29"/>
                <a:gd name="T26" fmla="*/ 0 w 143"/>
                <a:gd name="T27" fmla="*/ 29 h 29"/>
                <a:gd name="T28" fmla="*/ 2 w 143"/>
                <a:gd name="T29" fmla="*/ 29 h 29"/>
                <a:gd name="T30" fmla="*/ 2 w 143"/>
                <a:gd name="T31" fmla="*/ 29 h 29"/>
                <a:gd name="T32" fmla="*/ 0 w 143"/>
                <a:gd name="T33" fmla="*/ 29 h 29"/>
                <a:gd name="T34" fmla="*/ 0 w 143"/>
                <a:gd name="T35" fmla="*/ 29 h 29"/>
                <a:gd name="T36" fmla="*/ 0 w 143"/>
                <a:gd name="T37" fmla="*/ 27 h 29"/>
                <a:gd name="T38" fmla="*/ 0 w 143"/>
                <a:gd name="T39" fmla="*/ 27 h 29"/>
                <a:gd name="T40" fmla="*/ 0 w 143"/>
                <a:gd name="T41" fmla="*/ 27 h 29"/>
                <a:gd name="T42" fmla="*/ 0 w 143"/>
                <a:gd name="T43" fmla="*/ 27 h 29"/>
                <a:gd name="T44" fmla="*/ 0 w 143"/>
                <a:gd name="T45" fmla="*/ 27 h 29"/>
                <a:gd name="T46" fmla="*/ 0 w 143"/>
                <a:gd name="T47" fmla="*/ 29 h 29"/>
                <a:gd name="T48" fmla="*/ 0 w 143"/>
                <a:gd name="T49" fmla="*/ 29 h 29"/>
                <a:gd name="T50" fmla="*/ 0 w 143"/>
                <a:gd name="T51" fmla="*/ 29 h 29"/>
                <a:gd name="T52" fmla="*/ 143 w 143"/>
                <a:gd name="T53" fmla="*/ 0 h 29"/>
                <a:gd name="T54" fmla="*/ 143 w 143"/>
                <a:gd name="T55" fmla="*/ 0 h 29"/>
                <a:gd name="T56" fmla="*/ 143 w 143"/>
                <a:gd name="T57" fmla="*/ 2 h 29"/>
                <a:gd name="T58" fmla="*/ 143 w 143"/>
                <a:gd name="T59" fmla="*/ 2 h 29"/>
                <a:gd name="T60" fmla="*/ 143 w 143"/>
                <a:gd name="T61" fmla="*/ 2 h 29"/>
                <a:gd name="T62" fmla="*/ 143 w 143"/>
                <a:gd name="T63" fmla="*/ 2 h 29"/>
                <a:gd name="T64" fmla="*/ 143 w 143"/>
                <a:gd name="T65" fmla="*/ 2 h 29"/>
                <a:gd name="T66" fmla="*/ 143 w 143"/>
                <a:gd name="T67" fmla="*/ 2 h 29"/>
                <a:gd name="T68" fmla="*/ 143 w 143"/>
                <a:gd name="T69" fmla="*/ 2 h 29"/>
                <a:gd name="T70" fmla="*/ 143 w 143"/>
                <a:gd name="T71" fmla="*/ 2 h 29"/>
                <a:gd name="T72" fmla="*/ 141 w 143"/>
                <a:gd name="T73" fmla="*/ 2 h 29"/>
                <a:gd name="T74" fmla="*/ 141 w 143"/>
                <a:gd name="T75" fmla="*/ 2 h 29"/>
                <a:gd name="T76" fmla="*/ 141 w 143"/>
                <a:gd name="T77" fmla="*/ 2 h 29"/>
                <a:gd name="T78" fmla="*/ 141 w 143"/>
                <a:gd name="T79" fmla="*/ 2 h 29"/>
                <a:gd name="T80" fmla="*/ 141 w 143"/>
                <a:gd name="T81" fmla="*/ 2 h 29"/>
                <a:gd name="T82" fmla="*/ 141 w 143"/>
                <a:gd name="T83" fmla="*/ 2 h 29"/>
                <a:gd name="T84" fmla="*/ 141 w 143"/>
                <a:gd name="T85" fmla="*/ 0 h 29"/>
                <a:gd name="T86" fmla="*/ 141 w 143"/>
                <a:gd name="T87" fmla="*/ 0 h 29"/>
                <a:gd name="T88" fmla="*/ 141 w 143"/>
                <a:gd name="T89" fmla="*/ 0 h 29"/>
                <a:gd name="T90" fmla="*/ 141 w 143"/>
                <a:gd name="T91" fmla="*/ 0 h 29"/>
                <a:gd name="T92" fmla="*/ 141 w 143"/>
                <a:gd name="T93" fmla="*/ 0 h 29"/>
                <a:gd name="T94" fmla="*/ 141 w 143"/>
                <a:gd name="T95" fmla="*/ 0 h 29"/>
                <a:gd name="T96" fmla="*/ 143 w 143"/>
                <a:gd name="T97" fmla="*/ 0 h 29"/>
                <a:gd name="T98" fmla="*/ 143 w 143"/>
                <a:gd name="T99" fmla="*/ 0 h 29"/>
                <a:gd name="T100" fmla="*/ 143 w 143"/>
                <a:gd name="T101" fmla="*/ 0 h 29"/>
                <a:gd name="T102" fmla="*/ 143 w 143"/>
                <a:gd name="T103" fmla="*/ 0 h 29"/>
                <a:gd name="T104" fmla="*/ 143 w 143"/>
                <a:gd name="T105" fmla="*/ 0 h 29"/>
                <a:gd name="T106" fmla="*/ 143 w 143"/>
                <a:gd name="T10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3" h="29">
                  <a:moveTo>
                    <a:pt x="2" y="29"/>
                  </a:moveTo>
                  <a:lnTo>
                    <a:pt x="2" y="29"/>
                  </a:lnTo>
                  <a:lnTo>
                    <a:pt x="2" y="29"/>
                  </a:lnTo>
                  <a:lnTo>
                    <a:pt x="2" y="29"/>
                  </a:lnTo>
                  <a:lnTo>
                    <a:pt x="2" y="29"/>
                  </a:lnTo>
                  <a:lnTo>
                    <a:pt x="2" y="29"/>
                  </a:lnTo>
                  <a:lnTo>
                    <a:pt x="2" y="29"/>
                  </a:lnTo>
                  <a:lnTo>
                    <a:pt x="2" y="29"/>
                  </a:lnTo>
                  <a:lnTo>
                    <a:pt x="2" y="29"/>
                  </a:lnTo>
                  <a:lnTo>
                    <a:pt x="2" y="29"/>
                  </a:lnTo>
                  <a:lnTo>
                    <a:pt x="2" y="29"/>
                  </a:lnTo>
                  <a:lnTo>
                    <a:pt x="2" y="29"/>
                  </a:lnTo>
                  <a:close/>
                  <a:moveTo>
                    <a:pt x="0" y="29"/>
                  </a:moveTo>
                  <a:lnTo>
                    <a:pt x="0" y="29"/>
                  </a:lnTo>
                  <a:lnTo>
                    <a:pt x="2" y="29"/>
                  </a:lnTo>
                  <a:lnTo>
                    <a:pt x="2" y="29"/>
                  </a:lnTo>
                  <a:lnTo>
                    <a:pt x="0" y="29"/>
                  </a:lnTo>
                  <a:lnTo>
                    <a:pt x="0" y="29"/>
                  </a:lnTo>
                  <a:lnTo>
                    <a:pt x="0" y="27"/>
                  </a:lnTo>
                  <a:lnTo>
                    <a:pt x="0" y="27"/>
                  </a:lnTo>
                  <a:lnTo>
                    <a:pt x="0" y="27"/>
                  </a:lnTo>
                  <a:lnTo>
                    <a:pt x="0" y="27"/>
                  </a:lnTo>
                  <a:lnTo>
                    <a:pt x="0" y="27"/>
                  </a:lnTo>
                  <a:lnTo>
                    <a:pt x="0" y="29"/>
                  </a:lnTo>
                  <a:lnTo>
                    <a:pt x="0" y="29"/>
                  </a:lnTo>
                  <a:lnTo>
                    <a:pt x="0" y="29"/>
                  </a:lnTo>
                  <a:close/>
                  <a:moveTo>
                    <a:pt x="143" y="0"/>
                  </a:moveTo>
                  <a:lnTo>
                    <a:pt x="143" y="0"/>
                  </a:lnTo>
                  <a:lnTo>
                    <a:pt x="143" y="2"/>
                  </a:lnTo>
                  <a:lnTo>
                    <a:pt x="143" y="2"/>
                  </a:lnTo>
                  <a:lnTo>
                    <a:pt x="143" y="2"/>
                  </a:lnTo>
                  <a:lnTo>
                    <a:pt x="143" y="2"/>
                  </a:lnTo>
                  <a:lnTo>
                    <a:pt x="143" y="2"/>
                  </a:lnTo>
                  <a:lnTo>
                    <a:pt x="143" y="2"/>
                  </a:lnTo>
                  <a:lnTo>
                    <a:pt x="143" y="2"/>
                  </a:lnTo>
                  <a:lnTo>
                    <a:pt x="143" y="2"/>
                  </a:lnTo>
                  <a:lnTo>
                    <a:pt x="141" y="2"/>
                  </a:lnTo>
                  <a:lnTo>
                    <a:pt x="141" y="2"/>
                  </a:lnTo>
                  <a:lnTo>
                    <a:pt x="141" y="2"/>
                  </a:lnTo>
                  <a:lnTo>
                    <a:pt x="141" y="2"/>
                  </a:lnTo>
                  <a:lnTo>
                    <a:pt x="141" y="2"/>
                  </a:lnTo>
                  <a:lnTo>
                    <a:pt x="141" y="2"/>
                  </a:lnTo>
                  <a:lnTo>
                    <a:pt x="141" y="0"/>
                  </a:lnTo>
                  <a:lnTo>
                    <a:pt x="141" y="0"/>
                  </a:lnTo>
                  <a:lnTo>
                    <a:pt x="141" y="0"/>
                  </a:lnTo>
                  <a:lnTo>
                    <a:pt x="141" y="0"/>
                  </a:lnTo>
                  <a:lnTo>
                    <a:pt x="141" y="0"/>
                  </a:lnTo>
                  <a:lnTo>
                    <a:pt x="141" y="0"/>
                  </a:lnTo>
                  <a:lnTo>
                    <a:pt x="143" y="0"/>
                  </a:lnTo>
                  <a:lnTo>
                    <a:pt x="143" y="0"/>
                  </a:lnTo>
                  <a:lnTo>
                    <a:pt x="143" y="0"/>
                  </a:lnTo>
                  <a:lnTo>
                    <a:pt x="143" y="0"/>
                  </a:lnTo>
                  <a:lnTo>
                    <a:pt x="143" y="0"/>
                  </a:lnTo>
                  <a:lnTo>
                    <a:pt x="14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 name="Freeform 111"/>
            <p:cNvSpPr>
              <a:spLocks noEditPoints="1"/>
            </p:cNvSpPr>
            <p:nvPr/>
          </p:nvSpPr>
          <p:spPr bwMode="auto">
            <a:xfrm>
              <a:off x="6827838" y="4964113"/>
              <a:ext cx="34925" cy="57150"/>
            </a:xfrm>
            <a:custGeom>
              <a:avLst/>
              <a:gdLst>
                <a:gd name="T0" fmla="*/ 20 w 22"/>
                <a:gd name="T1" fmla="*/ 36 h 36"/>
                <a:gd name="T2" fmla="*/ 20 w 22"/>
                <a:gd name="T3" fmla="*/ 34 h 36"/>
                <a:gd name="T4" fmla="*/ 20 w 22"/>
                <a:gd name="T5" fmla="*/ 34 h 36"/>
                <a:gd name="T6" fmla="*/ 22 w 22"/>
                <a:gd name="T7" fmla="*/ 34 h 36"/>
                <a:gd name="T8" fmla="*/ 22 w 22"/>
                <a:gd name="T9" fmla="*/ 34 h 36"/>
                <a:gd name="T10" fmla="*/ 22 w 22"/>
                <a:gd name="T11" fmla="*/ 34 h 36"/>
                <a:gd name="T12" fmla="*/ 20 w 22"/>
                <a:gd name="T13" fmla="*/ 36 h 36"/>
                <a:gd name="T14" fmla="*/ 20 w 22"/>
                <a:gd name="T15" fmla="*/ 36 h 36"/>
                <a:gd name="T16" fmla="*/ 20 w 22"/>
                <a:gd name="T17" fmla="*/ 34 h 36"/>
                <a:gd name="T18" fmla="*/ 20 w 22"/>
                <a:gd name="T19" fmla="*/ 34 h 36"/>
                <a:gd name="T20" fmla="*/ 20 w 22"/>
                <a:gd name="T21" fmla="*/ 34 h 36"/>
                <a:gd name="T22" fmla="*/ 20 w 22"/>
                <a:gd name="T23" fmla="*/ 32 h 36"/>
                <a:gd name="T24" fmla="*/ 20 w 22"/>
                <a:gd name="T25" fmla="*/ 34 h 36"/>
                <a:gd name="T26" fmla="*/ 20 w 22"/>
                <a:gd name="T27" fmla="*/ 34 h 36"/>
                <a:gd name="T28" fmla="*/ 20 w 22"/>
                <a:gd name="T29" fmla="*/ 34 h 36"/>
                <a:gd name="T30" fmla="*/ 20 w 22"/>
                <a:gd name="T31" fmla="*/ 34 h 36"/>
                <a:gd name="T32" fmla="*/ 22 w 22"/>
                <a:gd name="T33" fmla="*/ 34 h 36"/>
                <a:gd name="T34" fmla="*/ 20 w 22"/>
                <a:gd name="T35" fmla="*/ 32 h 36"/>
                <a:gd name="T36" fmla="*/ 20 w 22"/>
                <a:gd name="T37" fmla="*/ 32 h 36"/>
                <a:gd name="T38" fmla="*/ 22 w 22"/>
                <a:gd name="T39" fmla="*/ 34 h 36"/>
                <a:gd name="T40" fmla="*/ 22 w 22"/>
                <a:gd name="T41" fmla="*/ 34 h 36"/>
                <a:gd name="T42" fmla="*/ 20 w 22"/>
                <a:gd name="T43" fmla="*/ 34 h 36"/>
                <a:gd name="T44" fmla="*/ 2 w 22"/>
                <a:gd name="T45" fmla="*/ 23 h 36"/>
                <a:gd name="T46" fmla="*/ 2 w 22"/>
                <a:gd name="T47" fmla="*/ 23 h 36"/>
                <a:gd name="T48" fmla="*/ 2 w 22"/>
                <a:gd name="T49" fmla="*/ 23 h 36"/>
                <a:gd name="T50" fmla="*/ 0 w 22"/>
                <a:gd name="T51" fmla="*/ 19 h 36"/>
                <a:gd name="T52" fmla="*/ 0 w 22"/>
                <a:gd name="T53" fmla="*/ 19 h 36"/>
                <a:gd name="T54" fmla="*/ 0 w 22"/>
                <a:gd name="T55" fmla="*/ 19 h 36"/>
                <a:gd name="T56" fmla="*/ 0 w 22"/>
                <a:gd name="T57" fmla="*/ 19 h 36"/>
                <a:gd name="T58" fmla="*/ 2 w 22"/>
                <a:gd name="T59" fmla="*/ 17 h 36"/>
                <a:gd name="T60" fmla="*/ 2 w 22"/>
                <a:gd name="T61" fmla="*/ 15 h 36"/>
                <a:gd name="T62" fmla="*/ 2 w 22"/>
                <a:gd name="T63" fmla="*/ 15 h 36"/>
                <a:gd name="T64" fmla="*/ 2 w 22"/>
                <a:gd name="T65" fmla="*/ 15 h 36"/>
                <a:gd name="T66" fmla="*/ 2 w 22"/>
                <a:gd name="T67" fmla="*/ 17 h 36"/>
                <a:gd name="T68" fmla="*/ 10 w 22"/>
                <a:gd name="T69" fmla="*/ 3 h 36"/>
                <a:gd name="T70" fmla="*/ 10 w 22"/>
                <a:gd name="T71" fmla="*/ 3 h 36"/>
                <a:gd name="T72" fmla="*/ 10 w 22"/>
                <a:gd name="T73" fmla="*/ 3 h 36"/>
                <a:gd name="T74" fmla="*/ 16 w 22"/>
                <a:gd name="T75" fmla="*/ 1 h 36"/>
                <a:gd name="T76" fmla="*/ 16 w 22"/>
                <a:gd name="T77" fmla="*/ 1 h 36"/>
                <a:gd name="T78" fmla="*/ 16 w 22"/>
                <a:gd name="T79" fmla="*/ 1 h 36"/>
                <a:gd name="T80" fmla="*/ 8 w 22"/>
                <a:gd name="T81" fmla="*/ 1 h 36"/>
                <a:gd name="T82" fmla="*/ 8 w 22"/>
                <a:gd name="T83" fmla="*/ 1 h 36"/>
                <a:gd name="T84" fmla="*/ 8 w 22"/>
                <a:gd name="T85" fmla="*/ 1 h 36"/>
                <a:gd name="T86" fmla="*/ 10 w 22"/>
                <a:gd name="T87" fmla="*/ 1 h 36"/>
                <a:gd name="T88" fmla="*/ 10 w 22"/>
                <a:gd name="T89" fmla="*/ 1 h 36"/>
                <a:gd name="T90" fmla="*/ 10 w 22"/>
                <a:gd name="T91" fmla="*/ 0 h 36"/>
                <a:gd name="T92" fmla="*/ 12 w 22"/>
                <a:gd name="T93" fmla="*/ 0 h 36"/>
                <a:gd name="T94" fmla="*/ 12 w 22"/>
                <a:gd name="T95" fmla="*/ 0 h 36"/>
                <a:gd name="T96" fmla="*/ 12 w 22"/>
                <a:gd name="T97" fmla="*/ 0 h 36"/>
                <a:gd name="T98" fmla="*/ 12 w 22"/>
                <a:gd name="T99" fmla="*/ 0 h 36"/>
                <a:gd name="T100" fmla="*/ 12 w 22"/>
                <a:gd name="T10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2" h="36">
                  <a:moveTo>
                    <a:pt x="20" y="34"/>
                  </a:moveTo>
                  <a:lnTo>
                    <a:pt x="20" y="36"/>
                  </a:lnTo>
                  <a:lnTo>
                    <a:pt x="20" y="36"/>
                  </a:lnTo>
                  <a:lnTo>
                    <a:pt x="20" y="34"/>
                  </a:lnTo>
                  <a:lnTo>
                    <a:pt x="20" y="34"/>
                  </a:lnTo>
                  <a:lnTo>
                    <a:pt x="20" y="34"/>
                  </a:lnTo>
                  <a:lnTo>
                    <a:pt x="22" y="34"/>
                  </a:lnTo>
                  <a:lnTo>
                    <a:pt x="22" y="34"/>
                  </a:lnTo>
                  <a:lnTo>
                    <a:pt x="22" y="34"/>
                  </a:lnTo>
                  <a:lnTo>
                    <a:pt x="22" y="34"/>
                  </a:lnTo>
                  <a:lnTo>
                    <a:pt x="22" y="34"/>
                  </a:lnTo>
                  <a:lnTo>
                    <a:pt x="22" y="34"/>
                  </a:lnTo>
                  <a:lnTo>
                    <a:pt x="20" y="36"/>
                  </a:lnTo>
                  <a:lnTo>
                    <a:pt x="20" y="36"/>
                  </a:lnTo>
                  <a:lnTo>
                    <a:pt x="20" y="36"/>
                  </a:lnTo>
                  <a:lnTo>
                    <a:pt x="20" y="36"/>
                  </a:lnTo>
                  <a:lnTo>
                    <a:pt x="20" y="34"/>
                  </a:lnTo>
                  <a:lnTo>
                    <a:pt x="20" y="34"/>
                  </a:lnTo>
                  <a:lnTo>
                    <a:pt x="20" y="34"/>
                  </a:lnTo>
                  <a:lnTo>
                    <a:pt x="20" y="34"/>
                  </a:lnTo>
                  <a:lnTo>
                    <a:pt x="20" y="34"/>
                  </a:lnTo>
                  <a:lnTo>
                    <a:pt x="20" y="34"/>
                  </a:lnTo>
                  <a:lnTo>
                    <a:pt x="20" y="32"/>
                  </a:lnTo>
                  <a:lnTo>
                    <a:pt x="20" y="32"/>
                  </a:lnTo>
                  <a:lnTo>
                    <a:pt x="20" y="34"/>
                  </a:lnTo>
                  <a:lnTo>
                    <a:pt x="20" y="34"/>
                  </a:lnTo>
                  <a:lnTo>
                    <a:pt x="20" y="34"/>
                  </a:lnTo>
                  <a:close/>
                  <a:moveTo>
                    <a:pt x="20" y="34"/>
                  </a:moveTo>
                  <a:lnTo>
                    <a:pt x="22" y="34"/>
                  </a:lnTo>
                  <a:lnTo>
                    <a:pt x="20" y="34"/>
                  </a:lnTo>
                  <a:lnTo>
                    <a:pt x="20" y="34"/>
                  </a:lnTo>
                  <a:lnTo>
                    <a:pt x="20" y="34"/>
                  </a:lnTo>
                  <a:lnTo>
                    <a:pt x="20" y="34"/>
                  </a:lnTo>
                  <a:lnTo>
                    <a:pt x="22" y="34"/>
                  </a:lnTo>
                  <a:lnTo>
                    <a:pt x="22" y="34"/>
                  </a:lnTo>
                  <a:lnTo>
                    <a:pt x="20" y="32"/>
                  </a:lnTo>
                  <a:lnTo>
                    <a:pt x="20" y="32"/>
                  </a:lnTo>
                  <a:lnTo>
                    <a:pt x="20" y="32"/>
                  </a:lnTo>
                  <a:lnTo>
                    <a:pt x="22" y="34"/>
                  </a:lnTo>
                  <a:lnTo>
                    <a:pt x="22" y="34"/>
                  </a:lnTo>
                  <a:lnTo>
                    <a:pt x="22" y="34"/>
                  </a:lnTo>
                  <a:lnTo>
                    <a:pt x="22" y="34"/>
                  </a:lnTo>
                  <a:lnTo>
                    <a:pt x="20" y="34"/>
                  </a:lnTo>
                  <a:lnTo>
                    <a:pt x="20" y="34"/>
                  </a:lnTo>
                  <a:lnTo>
                    <a:pt x="20" y="34"/>
                  </a:lnTo>
                  <a:close/>
                  <a:moveTo>
                    <a:pt x="2" y="23"/>
                  </a:moveTo>
                  <a:lnTo>
                    <a:pt x="2" y="23"/>
                  </a:lnTo>
                  <a:lnTo>
                    <a:pt x="2" y="23"/>
                  </a:lnTo>
                  <a:lnTo>
                    <a:pt x="2" y="23"/>
                  </a:lnTo>
                  <a:lnTo>
                    <a:pt x="2" y="23"/>
                  </a:lnTo>
                  <a:lnTo>
                    <a:pt x="2" y="23"/>
                  </a:lnTo>
                  <a:close/>
                  <a:moveTo>
                    <a:pt x="0" y="19"/>
                  </a:moveTo>
                  <a:lnTo>
                    <a:pt x="0" y="19"/>
                  </a:lnTo>
                  <a:lnTo>
                    <a:pt x="0" y="19"/>
                  </a:lnTo>
                  <a:lnTo>
                    <a:pt x="0" y="19"/>
                  </a:lnTo>
                  <a:lnTo>
                    <a:pt x="0" y="19"/>
                  </a:lnTo>
                  <a:lnTo>
                    <a:pt x="0" y="19"/>
                  </a:lnTo>
                  <a:lnTo>
                    <a:pt x="0" y="19"/>
                  </a:lnTo>
                  <a:lnTo>
                    <a:pt x="0" y="19"/>
                  </a:lnTo>
                  <a:close/>
                  <a:moveTo>
                    <a:pt x="2" y="17"/>
                  </a:moveTo>
                  <a:lnTo>
                    <a:pt x="2" y="17"/>
                  </a:lnTo>
                  <a:lnTo>
                    <a:pt x="2" y="15"/>
                  </a:lnTo>
                  <a:lnTo>
                    <a:pt x="2" y="15"/>
                  </a:lnTo>
                  <a:lnTo>
                    <a:pt x="2" y="15"/>
                  </a:lnTo>
                  <a:lnTo>
                    <a:pt x="2" y="15"/>
                  </a:lnTo>
                  <a:lnTo>
                    <a:pt x="2" y="15"/>
                  </a:lnTo>
                  <a:lnTo>
                    <a:pt x="2" y="15"/>
                  </a:lnTo>
                  <a:lnTo>
                    <a:pt x="2" y="17"/>
                  </a:lnTo>
                  <a:close/>
                  <a:moveTo>
                    <a:pt x="10" y="3"/>
                  </a:moveTo>
                  <a:lnTo>
                    <a:pt x="10" y="3"/>
                  </a:lnTo>
                  <a:lnTo>
                    <a:pt x="10" y="3"/>
                  </a:lnTo>
                  <a:lnTo>
                    <a:pt x="10" y="3"/>
                  </a:lnTo>
                  <a:lnTo>
                    <a:pt x="10" y="3"/>
                  </a:lnTo>
                  <a:lnTo>
                    <a:pt x="10" y="3"/>
                  </a:lnTo>
                  <a:lnTo>
                    <a:pt x="10" y="3"/>
                  </a:lnTo>
                  <a:close/>
                  <a:moveTo>
                    <a:pt x="16" y="1"/>
                  </a:moveTo>
                  <a:lnTo>
                    <a:pt x="16" y="1"/>
                  </a:lnTo>
                  <a:lnTo>
                    <a:pt x="16" y="1"/>
                  </a:lnTo>
                  <a:lnTo>
                    <a:pt x="16" y="1"/>
                  </a:lnTo>
                  <a:lnTo>
                    <a:pt x="16" y="1"/>
                  </a:lnTo>
                  <a:lnTo>
                    <a:pt x="16" y="1"/>
                  </a:lnTo>
                  <a:close/>
                  <a:moveTo>
                    <a:pt x="8" y="1"/>
                  </a:moveTo>
                  <a:lnTo>
                    <a:pt x="8" y="1"/>
                  </a:lnTo>
                  <a:lnTo>
                    <a:pt x="8" y="1"/>
                  </a:lnTo>
                  <a:lnTo>
                    <a:pt x="8" y="1"/>
                  </a:lnTo>
                  <a:lnTo>
                    <a:pt x="8" y="1"/>
                  </a:lnTo>
                  <a:lnTo>
                    <a:pt x="8" y="1"/>
                  </a:lnTo>
                  <a:close/>
                  <a:moveTo>
                    <a:pt x="10" y="1"/>
                  </a:moveTo>
                  <a:lnTo>
                    <a:pt x="10" y="1"/>
                  </a:lnTo>
                  <a:lnTo>
                    <a:pt x="10" y="1"/>
                  </a:lnTo>
                  <a:lnTo>
                    <a:pt x="10" y="0"/>
                  </a:lnTo>
                  <a:lnTo>
                    <a:pt x="10" y="0"/>
                  </a:lnTo>
                  <a:lnTo>
                    <a:pt x="10" y="1"/>
                  </a:lnTo>
                  <a:close/>
                  <a:moveTo>
                    <a:pt x="12" y="0"/>
                  </a:moveTo>
                  <a:lnTo>
                    <a:pt x="12" y="0"/>
                  </a:lnTo>
                  <a:lnTo>
                    <a:pt x="12" y="0"/>
                  </a:lnTo>
                  <a:lnTo>
                    <a:pt x="12" y="0"/>
                  </a:lnTo>
                  <a:lnTo>
                    <a:pt x="12" y="0"/>
                  </a:lnTo>
                  <a:lnTo>
                    <a:pt x="12" y="0"/>
                  </a:lnTo>
                  <a:lnTo>
                    <a:pt x="12" y="0"/>
                  </a:lnTo>
                  <a:lnTo>
                    <a:pt x="12" y="0"/>
                  </a:lnTo>
                  <a:lnTo>
                    <a:pt x="1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3" name="Freeform 112"/>
            <p:cNvSpPr>
              <a:spLocks noEditPoints="1"/>
            </p:cNvSpPr>
            <p:nvPr/>
          </p:nvSpPr>
          <p:spPr bwMode="auto">
            <a:xfrm>
              <a:off x="4765675" y="3144838"/>
              <a:ext cx="112713" cy="166688"/>
            </a:xfrm>
            <a:custGeom>
              <a:avLst/>
              <a:gdLst>
                <a:gd name="T0" fmla="*/ 11 w 71"/>
                <a:gd name="T1" fmla="*/ 61 h 105"/>
                <a:gd name="T2" fmla="*/ 7 w 71"/>
                <a:gd name="T3" fmla="*/ 38 h 105"/>
                <a:gd name="T4" fmla="*/ 7 w 71"/>
                <a:gd name="T5" fmla="*/ 40 h 105"/>
                <a:gd name="T6" fmla="*/ 30 w 71"/>
                <a:gd name="T7" fmla="*/ 11 h 105"/>
                <a:gd name="T8" fmla="*/ 49 w 71"/>
                <a:gd name="T9" fmla="*/ 9 h 105"/>
                <a:gd name="T10" fmla="*/ 44 w 71"/>
                <a:gd name="T11" fmla="*/ 19 h 105"/>
                <a:gd name="T12" fmla="*/ 40 w 71"/>
                <a:gd name="T13" fmla="*/ 24 h 105"/>
                <a:gd name="T14" fmla="*/ 44 w 71"/>
                <a:gd name="T15" fmla="*/ 32 h 105"/>
                <a:gd name="T16" fmla="*/ 51 w 71"/>
                <a:gd name="T17" fmla="*/ 34 h 105"/>
                <a:gd name="T18" fmla="*/ 57 w 71"/>
                <a:gd name="T19" fmla="*/ 28 h 105"/>
                <a:gd name="T20" fmla="*/ 61 w 71"/>
                <a:gd name="T21" fmla="*/ 36 h 105"/>
                <a:gd name="T22" fmla="*/ 65 w 71"/>
                <a:gd name="T23" fmla="*/ 38 h 105"/>
                <a:gd name="T24" fmla="*/ 71 w 71"/>
                <a:gd name="T25" fmla="*/ 51 h 105"/>
                <a:gd name="T26" fmla="*/ 71 w 71"/>
                <a:gd name="T27" fmla="*/ 61 h 105"/>
                <a:gd name="T28" fmla="*/ 69 w 71"/>
                <a:gd name="T29" fmla="*/ 72 h 105"/>
                <a:gd name="T30" fmla="*/ 65 w 71"/>
                <a:gd name="T31" fmla="*/ 84 h 105"/>
                <a:gd name="T32" fmla="*/ 59 w 71"/>
                <a:gd name="T33" fmla="*/ 84 h 105"/>
                <a:gd name="T34" fmla="*/ 55 w 71"/>
                <a:gd name="T35" fmla="*/ 86 h 105"/>
                <a:gd name="T36" fmla="*/ 46 w 71"/>
                <a:gd name="T37" fmla="*/ 88 h 105"/>
                <a:gd name="T38" fmla="*/ 40 w 71"/>
                <a:gd name="T39" fmla="*/ 94 h 105"/>
                <a:gd name="T40" fmla="*/ 34 w 71"/>
                <a:gd name="T41" fmla="*/ 94 h 105"/>
                <a:gd name="T42" fmla="*/ 26 w 71"/>
                <a:gd name="T43" fmla="*/ 101 h 105"/>
                <a:gd name="T44" fmla="*/ 19 w 71"/>
                <a:gd name="T45" fmla="*/ 105 h 105"/>
                <a:gd name="T46" fmla="*/ 15 w 71"/>
                <a:gd name="T47" fmla="*/ 103 h 105"/>
                <a:gd name="T48" fmla="*/ 11 w 71"/>
                <a:gd name="T49" fmla="*/ 103 h 105"/>
                <a:gd name="T50" fmla="*/ 13 w 71"/>
                <a:gd name="T51" fmla="*/ 101 h 105"/>
                <a:gd name="T52" fmla="*/ 11 w 71"/>
                <a:gd name="T53" fmla="*/ 99 h 105"/>
                <a:gd name="T54" fmla="*/ 11 w 71"/>
                <a:gd name="T55" fmla="*/ 97 h 105"/>
                <a:gd name="T56" fmla="*/ 5 w 71"/>
                <a:gd name="T57" fmla="*/ 97 h 105"/>
                <a:gd name="T58" fmla="*/ 1 w 71"/>
                <a:gd name="T59" fmla="*/ 92 h 105"/>
                <a:gd name="T60" fmla="*/ 3 w 71"/>
                <a:gd name="T61" fmla="*/ 88 h 105"/>
                <a:gd name="T62" fmla="*/ 5 w 71"/>
                <a:gd name="T63" fmla="*/ 86 h 105"/>
                <a:gd name="T64" fmla="*/ 9 w 71"/>
                <a:gd name="T65" fmla="*/ 84 h 105"/>
                <a:gd name="T66" fmla="*/ 11 w 71"/>
                <a:gd name="T67" fmla="*/ 78 h 105"/>
                <a:gd name="T68" fmla="*/ 26 w 71"/>
                <a:gd name="T69" fmla="*/ 74 h 105"/>
                <a:gd name="T70" fmla="*/ 19 w 71"/>
                <a:gd name="T71" fmla="*/ 74 h 105"/>
                <a:gd name="T72" fmla="*/ 13 w 71"/>
                <a:gd name="T73" fmla="*/ 72 h 105"/>
                <a:gd name="T74" fmla="*/ 19 w 71"/>
                <a:gd name="T75" fmla="*/ 63 h 105"/>
                <a:gd name="T76" fmla="*/ 24 w 71"/>
                <a:gd name="T77" fmla="*/ 59 h 105"/>
                <a:gd name="T78" fmla="*/ 15 w 71"/>
                <a:gd name="T79" fmla="*/ 59 h 105"/>
                <a:gd name="T80" fmla="*/ 13 w 71"/>
                <a:gd name="T81" fmla="*/ 55 h 105"/>
                <a:gd name="T82" fmla="*/ 11 w 71"/>
                <a:gd name="T83" fmla="*/ 53 h 105"/>
                <a:gd name="T84" fmla="*/ 5 w 71"/>
                <a:gd name="T85" fmla="*/ 53 h 105"/>
                <a:gd name="T86" fmla="*/ 3 w 71"/>
                <a:gd name="T87" fmla="*/ 51 h 105"/>
                <a:gd name="T88" fmla="*/ 11 w 71"/>
                <a:gd name="T89" fmla="*/ 49 h 105"/>
                <a:gd name="T90" fmla="*/ 15 w 71"/>
                <a:gd name="T91" fmla="*/ 42 h 105"/>
                <a:gd name="T92" fmla="*/ 11 w 71"/>
                <a:gd name="T93" fmla="*/ 40 h 105"/>
                <a:gd name="T94" fmla="*/ 9 w 71"/>
                <a:gd name="T95" fmla="*/ 34 h 105"/>
                <a:gd name="T96" fmla="*/ 9 w 71"/>
                <a:gd name="T97" fmla="*/ 30 h 105"/>
                <a:gd name="T98" fmla="*/ 11 w 71"/>
                <a:gd name="T99" fmla="*/ 30 h 105"/>
                <a:gd name="T100" fmla="*/ 21 w 71"/>
                <a:gd name="T101" fmla="*/ 32 h 105"/>
                <a:gd name="T102" fmla="*/ 28 w 71"/>
                <a:gd name="T103" fmla="*/ 30 h 105"/>
                <a:gd name="T104" fmla="*/ 28 w 71"/>
                <a:gd name="T105" fmla="*/ 28 h 105"/>
                <a:gd name="T106" fmla="*/ 36 w 71"/>
                <a:gd name="T107" fmla="*/ 21 h 105"/>
                <a:gd name="T108" fmla="*/ 32 w 71"/>
                <a:gd name="T109" fmla="*/ 23 h 105"/>
                <a:gd name="T110" fmla="*/ 30 w 71"/>
                <a:gd name="T111" fmla="*/ 17 h 105"/>
                <a:gd name="T112" fmla="*/ 34 w 71"/>
                <a:gd name="T113" fmla="*/ 15 h 105"/>
                <a:gd name="T114" fmla="*/ 34 w 71"/>
                <a:gd name="T115" fmla="*/ 9 h 105"/>
                <a:gd name="T116" fmla="*/ 42 w 71"/>
                <a:gd name="T117" fmla="*/ 7 h 105"/>
                <a:gd name="T118" fmla="*/ 44 w 71"/>
                <a:gd name="T119" fmla="*/ 7 h 105"/>
                <a:gd name="T120" fmla="*/ 44 w 71"/>
                <a:gd name="T121" fmla="*/ 11 h 105"/>
                <a:gd name="T122" fmla="*/ 48 w 71"/>
                <a:gd name="T123" fmla="*/ 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 h="105">
                  <a:moveTo>
                    <a:pt x="9" y="101"/>
                  </a:moveTo>
                  <a:lnTo>
                    <a:pt x="11" y="101"/>
                  </a:lnTo>
                  <a:lnTo>
                    <a:pt x="9" y="101"/>
                  </a:lnTo>
                  <a:close/>
                  <a:moveTo>
                    <a:pt x="1" y="94"/>
                  </a:moveTo>
                  <a:lnTo>
                    <a:pt x="3" y="94"/>
                  </a:lnTo>
                  <a:lnTo>
                    <a:pt x="1" y="94"/>
                  </a:lnTo>
                  <a:lnTo>
                    <a:pt x="0" y="94"/>
                  </a:lnTo>
                  <a:lnTo>
                    <a:pt x="1" y="94"/>
                  </a:lnTo>
                  <a:close/>
                  <a:moveTo>
                    <a:pt x="11" y="61"/>
                  </a:moveTo>
                  <a:lnTo>
                    <a:pt x="13" y="61"/>
                  </a:lnTo>
                  <a:lnTo>
                    <a:pt x="13" y="63"/>
                  </a:lnTo>
                  <a:lnTo>
                    <a:pt x="11" y="61"/>
                  </a:lnTo>
                  <a:close/>
                  <a:moveTo>
                    <a:pt x="13" y="59"/>
                  </a:moveTo>
                  <a:lnTo>
                    <a:pt x="11" y="59"/>
                  </a:lnTo>
                  <a:lnTo>
                    <a:pt x="11" y="57"/>
                  </a:lnTo>
                  <a:lnTo>
                    <a:pt x="13" y="57"/>
                  </a:lnTo>
                  <a:lnTo>
                    <a:pt x="13" y="59"/>
                  </a:lnTo>
                  <a:close/>
                  <a:moveTo>
                    <a:pt x="7" y="38"/>
                  </a:moveTo>
                  <a:lnTo>
                    <a:pt x="9" y="38"/>
                  </a:lnTo>
                  <a:lnTo>
                    <a:pt x="7" y="38"/>
                  </a:lnTo>
                  <a:lnTo>
                    <a:pt x="7" y="40"/>
                  </a:lnTo>
                  <a:lnTo>
                    <a:pt x="9" y="40"/>
                  </a:lnTo>
                  <a:lnTo>
                    <a:pt x="7" y="40"/>
                  </a:lnTo>
                  <a:lnTo>
                    <a:pt x="7" y="42"/>
                  </a:lnTo>
                  <a:lnTo>
                    <a:pt x="9" y="42"/>
                  </a:lnTo>
                  <a:lnTo>
                    <a:pt x="7" y="42"/>
                  </a:lnTo>
                  <a:lnTo>
                    <a:pt x="7" y="40"/>
                  </a:lnTo>
                  <a:lnTo>
                    <a:pt x="5" y="40"/>
                  </a:lnTo>
                  <a:lnTo>
                    <a:pt x="7" y="40"/>
                  </a:lnTo>
                  <a:lnTo>
                    <a:pt x="5" y="40"/>
                  </a:lnTo>
                  <a:lnTo>
                    <a:pt x="3" y="40"/>
                  </a:lnTo>
                  <a:lnTo>
                    <a:pt x="3" y="38"/>
                  </a:lnTo>
                  <a:lnTo>
                    <a:pt x="5" y="38"/>
                  </a:lnTo>
                  <a:lnTo>
                    <a:pt x="7" y="38"/>
                  </a:lnTo>
                  <a:close/>
                  <a:moveTo>
                    <a:pt x="32" y="11"/>
                  </a:moveTo>
                  <a:lnTo>
                    <a:pt x="30" y="11"/>
                  </a:lnTo>
                  <a:lnTo>
                    <a:pt x="32" y="11"/>
                  </a:lnTo>
                  <a:close/>
                  <a:moveTo>
                    <a:pt x="53" y="3"/>
                  </a:moveTo>
                  <a:lnTo>
                    <a:pt x="55" y="3"/>
                  </a:lnTo>
                  <a:lnTo>
                    <a:pt x="55" y="5"/>
                  </a:lnTo>
                  <a:lnTo>
                    <a:pt x="53" y="5"/>
                  </a:lnTo>
                  <a:lnTo>
                    <a:pt x="53" y="7"/>
                  </a:lnTo>
                  <a:lnTo>
                    <a:pt x="51" y="7"/>
                  </a:lnTo>
                  <a:lnTo>
                    <a:pt x="51" y="9"/>
                  </a:lnTo>
                  <a:lnTo>
                    <a:pt x="49" y="9"/>
                  </a:lnTo>
                  <a:lnTo>
                    <a:pt x="49" y="11"/>
                  </a:lnTo>
                  <a:lnTo>
                    <a:pt x="48" y="11"/>
                  </a:lnTo>
                  <a:lnTo>
                    <a:pt x="49" y="11"/>
                  </a:lnTo>
                  <a:lnTo>
                    <a:pt x="48" y="11"/>
                  </a:lnTo>
                  <a:lnTo>
                    <a:pt x="48" y="13"/>
                  </a:lnTo>
                  <a:lnTo>
                    <a:pt x="48" y="15"/>
                  </a:lnTo>
                  <a:lnTo>
                    <a:pt x="46" y="17"/>
                  </a:lnTo>
                  <a:lnTo>
                    <a:pt x="46" y="19"/>
                  </a:lnTo>
                  <a:lnTo>
                    <a:pt x="44" y="19"/>
                  </a:lnTo>
                  <a:lnTo>
                    <a:pt x="42" y="19"/>
                  </a:lnTo>
                  <a:lnTo>
                    <a:pt x="40" y="19"/>
                  </a:lnTo>
                  <a:lnTo>
                    <a:pt x="40" y="21"/>
                  </a:lnTo>
                  <a:lnTo>
                    <a:pt x="42" y="21"/>
                  </a:lnTo>
                  <a:lnTo>
                    <a:pt x="44" y="23"/>
                  </a:lnTo>
                  <a:lnTo>
                    <a:pt x="44" y="21"/>
                  </a:lnTo>
                  <a:lnTo>
                    <a:pt x="44" y="23"/>
                  </a:lnTo>
                  <a:lnTo>
                    <a:pt x="42" y="24"/>
                  </a:lnTo>
                  <a:lnTo>
                    <a:pt x="40" y="24"/>
                  </a:lnTo>
                  <a:lnTo>
                    <a:pt x="38" y="24"/>
                  </a:lnTo>
                  <a:lnTo>
                    <a:pt x="36" y="26"/>
                  </a:lnTo>
                  <a:lnTo>
                    <a:pt x="38" y="26"/>
                  </a:lnTo>
                  <a:lnTo>
                    <a:pt x="38" y="28"/>
                  </a:lnTo>
                  <a:lnTo>
                    <a:pt x="40" y="28"/>
                  </a:lnTo>
                  <a:lnTo>
                    <a:pt x="40" y="30"/>
                  </a:lnTo>
                  <a:lnTo>
                    <a:pt x="42" y="30"/>
                  </a:lnTo>
                  <a:lnTo>
                    <a:pt x="42" y="32"/>
                  </a:lnTo>
                  <a:lnTo>
                    <a:pt x="44" y="32"/>
                  </a:lnTo>
                  <a:lnTo>
                    <a:pt x="46" y="34"/>
                  </a:lnTo>
                  <a:lnTo>
                    <a:pt x="48" y="34"/>
                  </a:lnTo>
                  <a:lnTo>
                    <a:pt x="49" y="34"/>
                  </a:lnTo>
                  <a:lnTo>
                    <a:pt x="49" y="36"/>
                  </a:lnTo>
                  <a:lnTo>
                    <a:pt x="49" y="34"/>
                  </a:lnTo>
                  <a:lnTo>
                    <a:pt x="49" y="36"/>
                  </a:lnTo>
                  <a:lnTo>
                    <a:pt x="49" y="34"/>
                  </a:lnTo>
                  <a:lnTo>
                    <a:pt x="49" y="36"/>
                  </a:lnTo>
                  <a:lnTo>
                    <a:pt x="51" y="34"/>
                  </a:lnTo>
                  <a:lnTo>
                    <a:pt x="51" y="32"/>
                  </a:lnTo>
                  <a:lnTo>
                    <a:pt x="53" y="32"/>
                  </a:lnTo>
                  <a:lnTo>
                    <a:pt x="51" y="30"/>
                  </a:lnTo>
                  <a:lnTo>
                    <a:pt x="51" y="28"/>
                  </a:lnTo>
                  <a:lnTo>
                    <a:pt x="53" y="28"/>
                  </a:lnTo>
                  <a:lnTo>
                    <a:pt x="53" y="26"/>
                  </a:lnTo>
                  <a:lnTo>
                    <a:pt x="55" y="26"/>
                  </a:lnTo>
                  <a:lnTo>
                    <a:pt x="55" y="28"/>
                  </a:lnTo>
                  <a:lnTo>
                    <a:pt x="57" y="28"/>
                  </a:lnTo>
                  <a:lnTo>
                    <a:pt x="57" y="30"/>
                  </a:lnTo>
                  <a:lnTo>
                    <a:pt x="57" y="32"/>
                  </a:lnTo>
                  <a:lnTo>
                    <a:pt x="59" y="32"/>
                  </a:lnTo>
                  <a:lnTo>
                    <a:pt x="59" y="34"/>
                  </a:lnTo>
                  <a:lnTo>
                    <a:pt x="59" y="32"/>
                  </a:lnTo>
                  <a:lnTo>
                    <a:pt x="61" y="34"/>
                  </a:lnTo>
                  <a:lnTo>
                    <a:pt x="61" y="36"/>
                  </a:lnTo>
                  <a:lnTo>
                    <a:pt x="61" y="38"/>
                  </a:lnTo>
                  <a:lnTo>
                    <a:pt x="61" y="36"/>
                  </a:lnTo>
                  <a:lnTo>
                    <a:pt x="61" y="38"/>
                  </a:lnTo>
                  <a:lnTo>
                    <a:pt x="63" y="36"/>
                  </a:lnTo>
                  <a:lnTo>
                    <a:pt x="65" y="36"/>
                  </a:lnTo>
                  <a:lnTo>
                    <a:pt x="67" y="36"/>
                  </a:lnTo>
                  <a:lnTo>
                    <a:pt x="69" y="36"/>
                  </a:lnTo>
                  <a:lnTo>
                    <a:pt x="69" y="38"/>
                  </a:lnTo>
                  <a:lnTo>
                    <a:pt x="69" y="40"/>
                  </a:lnTo>
                  <a:lnTo>
                    <a:pt x="67" y="38"/>
                  </a:lnTo>
                  <a:lnTo>
                    <a:pt x="65" y="38"/>
                  </a:lnTo>
                  <a:lnTo>
                    <a:pt x="65" y="40"/>
                  </a:lnTo>
                  <a:lnTo>
                    <a:pt x="65" y="42"/>
                  </a:lnTo>
                  <a:lnTo>
                    <a:pt x="67" y="42"/>
                  </a:lnTo>
                  <a:lnTo>
                    <a:pt x="67" y="44"/>
                  </a:lnTo>
                  <a:lnTo>
                    <a:pt x="67" y="46"/>
                  </a:lnTo>
                  <a:lnTo>
                    <a:pt x="67" y="48"/>
                  </a:lnTo>
                  <a:lnTo>
                    <a:pt x="69" y="48"/>
                  </a:lnTo>
                  <a:lnTo>
                    <a:pt x="69" y="49"/>
                  </a:lnTo>
                  <a:lnTo>
                    <a:pt x="71" y="51"/>
                  </a:lnTo>
                  <a:lnTo>
                    <a:pt x="69" y="51"/>
                  </a:lnTo>
                  <a:lnTo>
                    <a:pt x="69" y="53"/>
                  </a:lnTo>
                  <a:lnTo>
                    <a:pt x="69" y="55"/>
                  </a:lnTo>
                  <a:lnTo>
                    <a:pt x="71" y="55"/>
                  </a:lnTo>
                  <a:lnTo>
                    <a:pt x="69" y="55"/>
                  </a:lnTo>
                  <a:lnTo>
                    <a:pt x="67" y="55"/>
                  </a:lnTo>
                  <a:lnTo>
                    <a:pt x="69" y="57"/>
                  </a:lnTo>
                  <a:lnTo>
                    <a:pt x="69" y="59"/>
                  </a:lnTo>
                  <a:lnTo>
                    <a:pt x="71" y="61"/>
                  </a:lnTo>
                  <a:lnTo>
                    <a:pt x="69" y="61"/>
                  </a:lnTo>
                  <a:lnTo>
                    <a:pt x="71" y="61"/>
                  </a:lnTo>
                  <a:lnTo>
                    <a:pt x="71" y="63"/>
                  </a:lnTo>
                  <a:lnTo>
                    <a:pt x="71" y="65"/>
                  </a:lnTo>
                  <a:lnTo>
                    <a:pt x="71" y="67"/>
                  </a:lnTo>
                  <a:lnTo>
                    <a:pt x="71" y="69"/>
                  </a:lnTo>
                  <a:lnTo>
                    <a:pt x="69" y="69"/>
                  </a:lnTo>
                  <a:lnTo>
                    <a:pt x="69" y="71"/>
                  </a:lnTo>
                  <a:lnTo>
                    <a:pt x="69" y="72"/>
                  </a:lnTo>
                  <a:lnTo>
                    <a:pt x="67" y="74"/>
                  </a:lnTo>
                  <a:lnTo>
                    <a:pt x="67" y="76"/>
                  </a:lnTo>
                  <a:lnTo>
                    <a:pt x="67" y="78"/>
                  </a:lnTo>
                  <a:lnTo>
                    <a:pt x="67" y="80"/>
                  </a:lnTo>
                  <a:lnTo>
                    <a:pt x="65" y="80"/>
                  </a:lnTo>
                  <a:lnTo>
                    <a:pt x="65" y="82"/>
                  </a:lnTo>
                  <a:lnTo>
                    <a:pt x="63" y="82"/>
                  </a:lnTo>
                  <a:lnTo>
                    <a:pt x="63" y="84"/>
                  </a:lnTo>
                  <a:lnTo>
                    <a:pt x="65" y="84"/>
                  </a:lnTo>
                  <a:lnTo>
                    <a:pt x="65" y="82"/>
                  </a:lnTo>
                  <a:lnTo>
                    <a:pt x="65" y="84"/>
                  </a:lnTo>
                  <a:lnTo>
                    <a:pt x="65" y="86"/>
                  </a:lnTo>
                  <a:lnTo>
                    <a:pt x="63" y="86"/>
                  </a:lnTo>
                  <a:lnTo>
                    <a:pt x="61" y="86"/>
                  </a:lnTo>
                  <a:lnTo>
                    <a:pt x="59" y="86"/>
                  </a:lnTo>
                  <a:lnTo>
                    <a:pt x="57" y="86"/>
                  </a:lnTo>
                  <a:lnTo>
                    <a:pt x="59" y="86"/>
                  </a:lnTo>
                  <a:lnTo>
                    <a:pt x="59" y="84"/>
                  </a:lnTo>
                  <a:lnTo>
                    <a:pt x="59" y="86"/>
                  </a:lnTo>
                  <a:lnTo>
                    <a:pt x="57" y="86"/>
                  </a:lnTo>
                  <a:lnTo>
                    <a:pt x="57" y="88"/>
                  </a:lnTo>
                  <a:lnTo>
                    <a:pt x="55" y="88"/>
                  </a:lnTo>
                  <a:lnTo>
                    <a:pt x="57" y="88"/>
                  </a:lnTo>
                  <a:lnTo>
                    <a:pt x="57" y="86"/>
                  </a:lnTo>
                  <a:lnTo>
                    <a:pt x="55" y="86"/>
                  </a:lnTo>
                  <a:lnTo>
                    <a:pt x="55" y="84"/>
                  </a:lnTo>
                  <a:lnTo>
                    <a:pt x="55" y="86"/>
                  </a:lnTo>
                  <a:lnTo>
                    <a:pt x="55" y="88"/>
                  </a:lnTo>
                  <a:lnTo>
                    <a:pt x="53" y="88"/>
                  </a:lnTo>
                  <a:lnTo>
                    <a:pt x="53" y="86"/>
                  </a:lnTo>
                  <a:lnTo>
                    <a:pt x="53" y="88"/>
                  </a:lnTo>
                  <a:lnTo>
                    <a:pt x="51" y="88"/>
                  </a:lnTo>
                  <a:lnTo>
                    <a:pt x="48" y="88"/>
                  </a:lnTo>
                  <a:lnTo>
                    <a:pt x="46" y="88"/>
                  </a:lnTo>
                  <a:lnTo>
                    <a:pt x="46" y="90"/>
                  </a:lnTo>
                  <a:lnTo>
                    <a:pt x="46" y="88"/>
                  </a:lnTo>
                  <a:lnTo>
                    <a:pt x="46" y="90"/>
                  </a:lnTo>
                  <a:lnTo>
                    <a:pt x="46" y="92"/>
                  </a:lnTo>
                  <a:lnTo>
                    <a:pt x="44" y="92"/>
                  </a:lnTo>
                  <a:lnTo>
                    <a:pt x="44" y="94"/>
                  </a:lnTo>
                  <a:lnTo>
                    <a:pt x="42" y="92"/>
                  </a:lnTo>
                  <a:lnTo>
                    <a:pt x="42" y="94"/>
                  </a:lnTo>
                  <a:lnTo>
                    <a:pt x="40" y="94"/>
                  </a:lnTo>
                  <a:lnTo>
                    <a:pt x="42" y="94"/>
                  </a:lnTo>
                  <a:lnTo>
                    <a:pt x="40" y="94"/>
                  </a:lnTo>
                  <a:lnTo>
                    <a:pt x="40" y="96"/>
                  </a:lnTo>
                  <a:lnTo>
                    <a:pt x="38" y="96"/>
                  </a:lnTo>
                  <a:lnTo>
                    <a:pt x="40" y="96"/>
                  </a:lnTo>
                  <a:lnTo>
                    <a:pt x="38" y="96"/>
                  </a:lnTo>
                  <a:lnTo>
                    <a:pt x="36" y="96"/>
                  </a:lnTo>
                  <a:lnTo>
                    <a:pt x="34" y="96"/>
                  </a:lnTo>
                  <a:lnTo>
                    <a:pt x="36" y="96"/>
                  </a:lnTo>
                  <a:lnTo>
                    <a:pt x="36" y="94"/>
                  </a:lnTo>
                  <a:lnTo>
                    <a:pt x="34" y="94"/>
                  </a:lnTo>
                  <a:lnTo>
                    <a:pt x="32" y="94"/>
                  </a:lnTo>
                  <a:lnTo>
                    <a:pt x="34" y="94"/>
                  </a:lnTo>
                  <a:lnTo>
                    <a:pt x="34" y="96"/>
                  </a:lnTo>
                  <a:lnTo>
                    <a:pt x="34" y="97"/>
                  </a:lnTo>
                  <a:lnTo>
                    <a:pt x="32" y="99"/>
                  </a:lnTo>
                  <a:lnTo>
                    <a:pt x="30" y="99"/>
                  </a:lnTo>
                  <a:lnTo>
                    <a:pt x="30" y="101"/>
                  </a:lnTo>
                  <a:lnTo>
                    <a:pt x="28" y="101"/>
                  </a:lnTo>
                  <a:lnTo>
                    <a:pt x="26" y="101"/>
                  </a:lnTo>
                  <a:lnTo>
                    <a:pt x="28" y="101"/>
                  </a:lnTo>
                  <a:lnTo>
                    <a:pt x="26" y="101"/>
                  </a:lnTo>
                  <a:lnTo>
                    <a:pt x="24" y="101"/>
                  </a:lnTo>
                  <a:lnTo>
                    <a:pt x="24" y="103"/>
                  </a:lnTo>
                  <a:lnTo>
                    <a:pt x="23" y="103"/>
                  </a:lnTo>
                  <a:lnTo>
                    <a:pt x="21" y="103"/>
                  </a:lnTo>
                  <a:lnTo>
                    <a:pt x="19" y="105"/>
                  </a:lnTo>
                  <a:lnTo>
                    <a:pt x="19" y="103"/>
                  </a:lnTo>
                  <a:lnTo>
                    <a:pt x="19" y="105"/>
                  </a:lnTo>
                  <a:lnTo>
                    <a:pt x="17" y="105"/>
                  </a:lnTo>
                  <a:lnTo>
                    <a:pt x="17" y="103"/>
                  </a:lnTo>
                  <a:lnTo>
                    <a:pt x="17" y="105"/>
                  </a:lnTo>
                  <a:lnTo>
                    <a:pt x="17" y="103"/>
                  </a:lnTo>
                  <a:lnTo>
                    <a:pt x="19" y="103"/>
                  </a:lnTo>
                  <a:lnTo>
                    <a:pt x="17" y="103"/>
                  </a:lnTo>
                  <a:lnTo>
                    <a:pt x="15" y="103"/>
                  </a:lnTo>
                  <a:lnTo>
                    <a:pt x="17" y="103"/>
                  </a:lnTo>
                  <a:lnTo>
                    <a:pt x="15" y="103"/>
                  </a:lnTo>
                  <a:lnTo>
                    <a:pt x="13" y="103"/>
                  </a:lnTo>
                  <a:lnTo>
                    <a:pt x="13" y="105"/>
                  </a:lnTo>
                  <a:lnTo>
                    <a:pt x="13" y="103"/>
                  </a:lnTo>
                  <a:lnTo>
                    <a:pt x="11" y="105"/>
                  </a:lnTo>
                  <a:lnTo>
                    <a:pt x="9" y="105"/>
                  </a:lnTo>
                  <a:lnTo>
                    <a:pt x="11" y="105"/>
                  </a:lnTo>
                  <a:lnTo>
                    <a:pt x="9" y="105"/>
                  </a:lnTo>
                  <a:lnTo>
                    <a:pt x="11" y="105"/>
                  </a:lnTo>
                  <a:lnTo>
                    <a:pt x="11" y="103"/>
                  </a:lnTo>
                  <a:lnTo>
                    <a:pt x="13" y="103"/>
                  </a:lnTo>
                  <a:lnTo>
                    <a:pt x="13" y="101"/>
                  </a:lnTo>
                  <a:lnTo>
                    <a:pt x="15" y="101"/>
                  </a:lnTo>
                  <a:lnTo>
                    <a:pt x="13" y="101"/>
                  </a:lnTo>
                  <a:lnTo>
                    <a:pt x="11" y="103"/>
                  </a:lnTo>
                  <a:lnTo>
                    <a:pt x="9" y="103"/>
                  </a:lnTo>
                  <a:lnTo>
                    <a:pt x="11" y="103"/>
                  </a:lnTo>
                  <a:lnTo>
                    <a:pt x="11" y="101"/>
                  </a:lnTo>
                  <a:lnTo>
                    <a:pt x="13" y="101"/>
                  </a:lnTo>
                  <a:lnTo>
                    <a:pt x="13" y="99"/>
                  </a:lnTo>
                  <a:lnTo>
                    <a:pt x="15" y="99"/>
                  </a:lnTo>
                  <a:lnTo>
                    <a:pt x="17" y="99"/>
                  </a:lnTo>
                  <a:lnTo>
                    <a:pt x="15" y="97"/>
                  </a:lnTo>
                  <a:lnTo>
                    <a:pt x="15" y="99"/>
                  </a:lnTo>
                  <a:lnTo>
                    <a:pt x="15" y="97"/>
                  </a:lnTo>
                  <a:lnTo>
                    <a:pt x="15" y="99"/>
                  </a:lnTo>
                  <a:lnTo>
                    <a:pt x="13" y="99"/>
                  </a:lnTo>
                  <a:lnTo>
                    <a:pt x="11" y="99"/>
                  </a:lnTo>
                  <a:lnTo>
                    <a:pt x="9" y="99"/>
                  </a:lnTo>
                  <a:lnTo>
                    <a:pt x="9" y="101"/>
                  </a:lnTo>
                  <a:lnTo>
                    <a:pt x="7" y="101"/>
                  </a:lnTo>
                  <a:lnTo>
                    <a:pt x="5" y="101"/>
                  </a:lnTo>
                  <a:lnTo>
                    <a:pt x="5" y="99"/>
                  </a:lnTo>
                  <a:lnTo>
                    <a:pt x="7" y="99"/>
                  </a:lnTo>
                  <a:lnTo>
                    <a:pt x="7" y="97"/>
                  </a:lnTo>
                  <a:lnTo>
                    <a:pt x="9" y="97"/>
                  </a:lnTo>
                  <a:lnTo>
                    <a:pt x="11" y="97"/>
                  </a:lnTo>
                  <a:lnTo>
                    <a:pt x="11" y="96"/>
                  </a:lnTo>
                  <a:lnTo>
                    <a:pt x="13" y="96"/>
                  </a:lnTo>
                  <a:lnTo>
                    <a:pt x="13" y="94"/>
                  </a:lnTo>
                  <a:lnTo>
                    <a:pt x="13" y="96"/>
                  </a:lnTo>
                  <a:lnTo>
                    <a:pt x="11" y="96"/>
                  </a:lnTo>
                  <a:lnTo>
                    <a:pt x="9" y="96"/>
                  </a:lnTo>
                  <a:lnTo>
                    <a:pt x="7" y="96"/>
                  </a:lnTo>
                  <a:lnTo>
                    <a:pt x="7" y="97"/>
                  </a:lnTo>
                  <a:lnTo>
                    <a:pt x="5" y="97"/>
                  </a:lnTo>
                  <a:lnTo>
                    <a:pt x="3" y="97"/>
                  </a:lnTo>
                  <a:lnTo>
                    <a:pt x="5" y="96"/>
                  </a:lnTo>
                  <a:lnTo>
                    <a:pt x="3" y="96"/>
                  </a:lnTo>
                  <a:lnTo>
                    <a:pt x="1" y="97"/>
                  </a:lnTo>
                  <a:lnTo>
                    <a:pt x="1" y="96"/>
                  </a:lnTo>
                  <a:lnTo>
                    <a:pt x="1" y="94"/>
                  </a:lnTo>
                  <a:lnTo>
                    <a:pt x="3" y="94"/>
                  </a:lnTo>
                  <a:lnTo>
                    <a:pt x="3" y="92"/>
                  </a:lnTo>
                  <a:lnTo>
                    <a:pt x="1" y="92"/>
                  </a:lnTo>
                  <a:lnTo>
                    <a:pt x="3" y="92"/>
                  </a:lnTo>
                  <a:lnTo>
                    <a:pt x="5" y="90"/>
                  </a:lnTo>
                  <a:lnTo>
                    <a:pt x="7" y="90"/>
                  </a:lnTo>
                  <a:lnTo>
                    <a:pt x="9" y="90"/>
                  </a:lnTo>
                  <a:lnTo>
                    <a:pt x="9" y="88"/>
                  </a:lnTo>
                  <a:lnTo>
                    <a:pt x="11" y="88"/>
                  </a:lnTo>
                  <a:lnTo>
                    <a:pt x="7" y="88"/>
                  </a:lnTo>
                  <a:lnTo>
                    <a:pt x="5" y="88"/>
                  </a:lnTo>
                  <a:lnTo>
                    <a:pt x="3" y="88"/>
                  </a:lnTo>
                  <a:lnTo>
                    <a:pt x="1" y="88"/>
                  </a:lnTo>
                  <a:lnTo>
                    <a:pt x="3" y="88"/>
                  </a:lnTo>
                  <a:lnTo>
                    <a:pt x="1" y="88"/>
                  </a:lnTo>
                  <a:lnTo>
                    <a:pt x="0" y="88"/>
                  </a:lnTo>
                  <a:lnTo>
                    <a:pt x="0" y="86"/>
                  </a:lnTo>
                  <a:lnTo>
                    <a:pt x="1" y="86"/>
                  </a:lnTo>
                  <a:lnTo>
                    <a:pt x="3" y="84"/>
                  </a:lnTo>
                  <a:lnTo>
                    <a:pt x="5" y="84"/>
                  </a:lnTo>
                  <a:lnTo>
                    <a:pt x="5" y="86"/>
                  </a:lnTo>
                  <a:lnTo>
                    <a:pt x="5" y="84"/>
                  </a:lnTo>
                  <a:lnTo>
                    <a:pt x="7" y="84"/>
                  </a:lnTo>
                  <a:lnTo>
                    <a:pt x="5" y="84"/>
                  </a:lnTo>
                  <a:lnTo>
                    <a:pt x="7" y="84"/>
                  </a:lnTo>
                  <a:lnTo>
                    <a:pt x="7" y="86"/>
                  </a:lnTo>
                  <a:lnTo>
                    <a:pt x="9" y="86"/>
                  </a:lnTo>
                  <a:lnTo>
                    <a:pt x="9" y="84"/>
                  </a:lnTo>
                  <a:lnTo>
                    <a:pt x="11" y="84"/>
                  </a:lnTo>
                  <a:lnTo>
                    <a:pt x="9" y="84"/>
                  </a:lnTo>
                  <a:lnTo>
                    <a:pt x="11" y="86"/>
                  </a:lnTo>
                  <a:lnTo>
                    <a:pt x="11" y="84"/>
                  </a:lnTo>
                  <a:lnTo>
                    <a:pt x="9" y="84"/>
                  </a:lnTo>
                  <a:lnTo>
                    <a:pt x="9" y="82"/>
                  </a:lnTo>
                  <a:lnTo>
                    <a:pt x="9" y="80"/>
                  </a:lnTo>
                  <a:lnTo>
                    <a:pt x="7" y="80"/>
                  </a:lnTo>
                  <a:lnTo>
                    <a:pt x="9" y="80"/>
                  </a:lnTo>
                  <a:lnTo>
                    <a:pt x="11" y="80"/>
                  </a:lnTo>
                  <a:lnTo>
                    <a:pt x="11" y="78"/>
                  </a:lnTo>
                  <a:lnTo>
                    <a:pt x="13" y="78"/>
                  </a:lnTo>
                  <a:lnTo>
                    <a:pt x="13" y="76"/>
                  </a:lnTo>
                  <a:lnTo>
                    <a:pt x="15" y="76"/>
                  </a:lnTo>
                  <a:lnTo>
                    <a:pt x="17" y="76"/>
                  </a:lnTo>
                  <a:lnTo>
                    <a:pt x="19" y="76"/>
                  </a:lnTo>
                  <a:lnTo>
                    <a:pt x="21" y="76"/>
                  </a:lnTo>
                  <a:lnTo>
                    <a:pt x="23" y="74"/>
                  </a:lnTo>
                  <a:lnTo>
                    <a:pt x="24" y="74"/>
                  </a:lnTo>
                  <a:lnTo>
                    <a:pt x="26" y="74"/>
                  </a:lnTo>
                  <a:lnTo>
                    <a:pt x="26" y="72"/>
                  </a:lnTo>
                  <a:lnTo>
                    <a:pt x="24" y="72"/>
                  </a:lnTo>
                  <a:lnTo>
                    <a:pt x="24" y="71"/>
                  </a:lnTo>
                  <a:lnTo>
                    <a:pt x="23" y="71"/>
                  </a:lnTo>
                  <a:lnTo>
                    <a:pt x="23" y="72"/>
                  </a:lnTo>
                  <a:lnTo>
                    <a:pt x="21" y="74"/>
                  </a:lnTo>
                  <a:lnTo>
                    <a:pt x="19" y="74"/>
                  </a:lnTo>
                  <a:lnTo>
                    <a:pt x="19" y="76"/>
                  </a:lnTo>
                  <a:lnTo>
                    <a:pt x="19" y="74"/>
                  </a:lnTo>
                  <a:lnTo>
                    <a:pt x="17" y="74"/>
                  </a:lnTo>
                  <a:lnTo>
                    <a:pt x="15" y="74"/>
                  </a:lnTo>
                  <a:lnTo>
                    <a:pt x="13" y="74"/>
                  </a:lnTo>
                  <a:lnTo>
                    <a:pt x="15" y="74"/>
                  </a:lnTo>
                  <a:lnTo>
                    <a:pt x="13" y="74"/>
                  </a:lnTo>
                  <a:lnTo>
                    <a:pt x="13" y="76"/>
                  </a:lnTo>
                  <a:lnTo>
                    <a:pt x="11" y="76"/>
                  </a:lnTo>
                  <a:lnTo>
                    <a:pt x="9" y="76"/>
                  </a:lnTo>
                  <a:lnTo>
                    <a:pt x="13" y="72"/>
                  </a:lnTo>
                  <a:lnTo>
                    <a:pt x="15" y="72"/>
                  </a:lnTo>
                  <a:lnTo>
                    <a:pt x="15" y="71"/>
                  </a:lnTo>
                  <a:lnTo>
                    <a:pt x="17" y="69"/>
                  </a:lnTo>
                  <a:lnTo>
                    <a:pt x="17" y="67"/>
                  </a:lnTo>
                  <a:lnTo>
                    <a:pt x="15" y="67"/>
                  </a:lnTo>
                  <a:lnTo>
                    <a:pt x="17" y="67"/>
                  </a:lnTo>
                  <a:lnTo>
                    <a:pt x="17" y="65"/>
                  </a:lnTo>
                  <a:lnTo>
                    <a:pt x="17" y="63"/>
                  </a:lnTo>
                  <a:lnTo>
                    <a:pt x="19" y="63"/>
                  </a:lnTo>
                  <a:lnTo>
                    <a:pt x="19" y="61"/>
                  </a:lnTo>
                  <a:lnTo>
                    <a:pt x="21" y="63"/>
                  </a:lnTo>
                  <a:lnTo>
                    <a:pt x="21" y="61"/>
                  </a:lnTo>
                  <a:lnTo>
                    <a:pt x="23" y="63"/>
                  </a:lnTo>
                  <a:lnTo>
                    <a:pt x="23" y="61"/>
                  </a:lnTo>
                  <a:lnTo>
                    <a:pt x="21" y="61"/>
                  </a:lnTo>
                  <a:lnTo>
                    <a:pt x="23" y="61"/>
                  </a:lnTo>
                  <a:lnTo>
                    <a:pt x="24" y="61"/>
                  </a:lnTo>
                  <a:lnTo>
                    <a:pt x="24" y="59"/>
                  </a:lnTo>
                  <a:lnTo>
                    <a:pt x="23" y="59"/>
                  </a:lnTo>
                  <a:lnTo>
                    <a:pt x="24" y="59"/>
                  </a:lnTo>
                  <a:lnTo>
                    <a:pt x="23" y="59"/>
                  </a:lnTo>
                  <a:lnTo>
                    <a:pt x="24" y="59"/>
                  </a:lnTo>
                  <a:lnTo>
                    <a:pt x="24" y="57"/>
                  </a:lnTo>
                  <a:lnTo>
                    <a:pt x="23" y="57"/>
                  </a:lnTo>
                  <a:lnTo>
                    <a:pt x="23" y="59"/>
                  </a:lnTo>
                  <a:lnTo>
                    <a:pt x="17" y="59"/>
                  </a:lnTo>
                  <a:lnTo>
                    <a:pt x="15" y="59"/>
                  </a:lnTo>
                  <a:lnTo>
                    <a:pt x="15" y="57"/>
                  </a:lnTo>
                  <a:lnTo>
                    <a:pt x="13" y="57"/>
                  </a:lnTo>
                  <a:lnTo>
                    <a:pt x="13" y="59"/>
                  </a:lnTo>
                  <a:lnTo>
                    <a:pt x="13" y="57"/>
                  </a:lnTo>
                  <a:lnTo>
                    <a:pt x="15" y="57"/>
                  </a:lnTo>
                  <a:lnTo>
                    <a:pt x="15" y="55"/>
                  </a:lnTo>
                  <a:lnTo>
                    <a:pt x="13" y="55"/>
                  </a:lnTo>
                  <a:lnTo>
                    <a:pt x="15" y="55"/>
                  </a:lnTo>
                  <a:lnTo>
                    <a:pt x="13" y="55"/>
                  </a:lnTo>
                  <a:lnTo>
                    <a:pt x="13" y="57"/>
                  </a:lnTo>
                  <a:lnTo>
                    <a:pt x="13" y="55"/>
                  </a:lnTo>
                  <a:lnTo>
                    <a:pt x="11" y="55"/>
                  </a:lnTo>
                  <a:lnTo>
                    <a:pt x="11" y="57"/>
                  </a:lnTo>
                  <a:lnTo>
                    <a:pt x="9" y="57"/>
                  </a:lnTo>
                  <a:lnTo>
                    <a:pt x="9" y="55"/>
                  </a:lnTo>
                  <a:lnTo>
                    <a:pt x="11" y="55"/>
                  </a:lnTo>
                  <a:lnTo>
                    <a:pt x="9" y="55"/>
                  </a:lnTo>
                  <a:lnTo>
                    <a:pt x="11" y="53"/>
                  </a:lnTo>
                  <a:lnTo>
                    <a:pt x="9" y="53"/>
                  </a:lnTo>
                  <a:lnTo>
                    <a:pt x="9" y="55"/>
                  </a:lnTo>
                  <a:lnTo>
                    <a:pt x="9" y="53"/>
                  </a:lnTo>
                  <a:lnTo>
                    <a:pt x="9" y="55"/>
                  </a:lnTo>
                  <a:lnTo>
                    <a:pt x="7" y="55"/>
                  </a:lnTo>
                  <a:lnTo>
                    <a:pt x="7" y="53"/>
                  </a:lnTo>
                  <a:lnTo>
                    <a:pt x="5" y="53"/>
                  </a:lnTo>
                  <a:lnTo>
                    <a:pt x="5" y="55"/>
                  </a:lnTo>
                  <a:lnTo>
                    <a:pt x="5" y="53"/>
                  </a:lnTo>
                  <a:lnTo>
                    <a:pt x="7" y="53"/>
                  </a:lnTo>
                  <a:lnTo>
                    <a:pt x="5" y="53"/>
                  </a:lnTo>
                  <a:lnTo>
                    <a:pt x="5" y="51"/>
                  </a:lnTo>
                  <a:lnTo>
                    <a:pt x="5" y="53"/>
                  </a:lnTo>
                  <a:lnTo>
                    <a:pt x="7" y="53"/>
                  </a:lnTo>
                  <a:lnTo>
                    <a:pt x="7" y="51"/>
                  </a:lnTo>
                  <a:lnTo>
                    <a:pt x="7" y="53"/>
                  </a:lnTo>
                  <a:lnTo>
                    <a:pt x="5" y="51"/>
                  </a:lnTo>
                  <a:lnTo>
                    <a:pt x="3" y="51"/>
                  </a:lnTo>
                  <a:lnTo>
                    <a:pt x="3" y="49"/>
                  </a:lnTo>
                  <a:lnTo>
                    <a:pt x="5" y="49"/>
                  </a:lnTo>
                  <a:lnTo>
                    <a:pt x="5" y="51"/>
                  </a:lnTo>
                  <a:lnTo>
                    <a:pt x="5" y="49"/>
                  </a:lnTo>
                  <a:lnTo>
                    <a:pt x="7" y="49"/>
                  </a:lnTo>
                  <a:lnTo>
                    <a:pt x="7" y="51"/>
                  </a:lnTo>
                  <a:lnTo>
                    <a:pt x="7" y="49"/>
                  </a:lnTo>
                  <a:lnTo>
                    <a:pt x="9" y="49"/>
                  </a:lnTo>
                  <a:lnTo>
                    <a:pt x="11" y="49"/>
                  </a:lnTo>
                  <a:lnTo>
                    <a:pt x="9" y="49"/>
                  </a:lnTo>
                  <a:lnTo>
                    <a:pt x="9" y="48"/>
                  </a:lnTo>
                  <a:lnTo>
                    <a:pt x="9" y="46"/>
                  </a:lnTo>
                  <a:lnTo>
                    <a:pt x="9" y="44"/>
                  </a:lnTo>
                  <a:lnTo>
                    <a:pt x="11" y="44"/>
                  </a:lnTo>
                  <a:lnTo>
                    <a:pt x="15" y="44"/>
                  </a:lnTo>
                  <a:lnTo>
                    <a:pt x="13" y="44"/>
                  </a:lnTo>
                  <a:lnTo>
                    <a:pt x="13" y="42"/>
                  </a:lnTo>
                  <a:lnTo>
                    <a:pt x="15" y="42"/>
                  </a:lnTo>
                  <a:lnTo>
                    <a:pt x="13" y="42"/>
                  </a:lnTo>
                  <a:lnTo>
                    <a:pt x="15" y="42"/>
                  </a:lnTo>
                  <a:lnTo>
                    <a:pt x="13" y="42"/>
                  </a:lnTo>
                  <a:lnTo>
                    <a:pt x="11" y="42"/>
                  </a:lnTo>
                  <a:lnTo>
                    <a:pt x="9" y="42"/>
                  </a:lnTo>
                  <a:lnTo>
                    <a:pt x="7" y="42"/>
                  </a:lnTo>
                  <a:lnTo>
                    <a:pt x="9" y="42"/>
                  </a:lnTo>
                  <a:lnTo>
                    <a:pt x="9" y="40"/>
                  </a:lnTo>
                  <a:lnTo>
                    <a:pt x="11" y="40"/>
                  </a:lnTo>
                  <a:lnTo>
                    <a:pt x="9" y="40"/>
                  </a:lnTo>
                  <a:lnTo>
                    <a:pt x="9" y="38"/>
                  </a:lnTo>
                  <a:lnTo>
                    <a:pt x="9" y="36"/>
                  </a:lnTo>
                  <a:lnTo>
                    <a:pt x="7" y="36"/>
                  </a:lnTo>
                  <a:lnTo>
                    <a:pt x="9" y="36"/>
                  </a:lnTo>
                  <a:lnTo>
                    <a:pt x="7" y="34"/>
                  </a:lnTo>
                  <a:lnTo>
                    <a:pt x="9" y="34"/>
                  </a:lnTo>
                  <a:lnTo>
                    <a:pt x="7" y="34"/>
                  </a:lnTo>
                  <a:lnTo>
                    <a:pt x="9" y="34"/>
                  </a:lnTo>
                  <a:lnTo>
                    <a:pt x="7" y="32"/>
                  </a:lnTo>
                  <a:lnTo>
                    <a:pt x="7" y="34"/>
                  </a:lnTo>
                  <a:lnTo>
                    <a:pt x="5" y="34"/>
                  </a:lnTo>
                  <a:lnTo>
                    <a:pt x="5" y="36"/>
                  </a:lnTo>
                  <a:lnTo>
                    <a:pt x="5" y="34"/>
                  </a:lnTo>
                  <a:lnTo>
                    <a:pt x="5" y="32"/>
                  </a:lnTo>
                  <a:lnTo>
                    <a:pt x="5" y="30"/>
                  </a:lnTo>
                  <a:lnTo>
                    <a:pt x="7" y="30"/>
                  </a:lnTo>
                  <a:lnTo>
                    <a:pt x="9" y="30"/>
                  </a:lnTo>
                  <a:lnTo>
                    <a:pt x="9" y="32"/>
                  </a:lnTo>
                  <a:lnTo>
                    <a:pt x="7" y="32"/>
                  </a:lnTo>
                  <a:lnTo>
                    <a:pt x="9" y="32"/>
                  </a:lnTo>
                  <a:lnTo>
                    <a:pt x="9" y="30"/>
                  </a:lnTo>
                  <a:lnTo>
                    <a:pt x="11" y="32"/>
                  </a:lnTo>
                  <a:lnTo>
                    <a:pt x="11" y="30"/>
                  </a:lnTo>
                  <a:lnTo>
                    <a:pt x="9" y="30"/>
                  </a:lnTo>
                  <a:lnTo>
                    <a:pt x="11" y="28"/>
                  </a:lnTo>
                  <a:lnTo>
                    <a:pt x="11" y="30"/>
                  </a:lnTo>
                  <a:lnTo>
                    <a:pt x="15" y="30"/>
                  </a:lnTo>
                  <a:lnTo>
                    <a:pt x="17" y="30"/>
                  </a:lnTo>
                  <a:lnTo>
                    <a:pt x="19" y="30"/>
                  </a:lnTo>
                  <a:lnTo>
                    <a:pt x="21" y="30"/>
                  </a:lnTo>
                  <a:lnTo>
                    <a:pt x="21" y="32"/>
                  </a:lnTo>
                  <a:lnTo>
                    <a:pt x="19" y="32"/>
                  </a:lnTo>
                  <a:lnTo>
                    <a:pt x="21" y="32"/>
                  </a:lnTo>
                  <a:lnTo>
                    <a:pt x="19" y="32"/>
                  </a:lnTo>
                  <a:lnTo>
                    <a:pt x="21" y="32"/>
                  </a:lnTo>
                  <a:lnTo>
                    <a:pt x="21" y="34"/>
                  </a:lnTo>
                  <a:lnTo>
                    <a:pt x="21" y="32"/>
                  </a:lnTo>
                  <a:lnTo>
                    <a:pt x="23" y="32"/>
                  </a:lnTo>
                  <a:lnTo>
                    <a:pt x="23" y="30"/>
                  </a:lnTo>
                  <a:lnTo>
                    <a:pt x="24" y="30"/>
                  </a:lnTo>
                  <a:lnTo>
                    <a:pt x="24" y="32"/>
                  </a:lnTo>
                  <a:lnTo>
                    <a:pt x="26" y="32"/>
                  </a:lnTo>
                  <a:lnTo>
                    <a:pt x="26" y="30"/>
                  </a:lnTo>
                  <a:lnTo>
                    <a:pt x="28" y="30"/>
                  </a:lnTo>
                  <a:lnTo>
                    <a:pt x="28" y="32"/>
                  </a:lnTo>
                  <a:lnTo>
                    <a:pt x="30" y="32"/>
                  </a:lnTo>
                  <a:lnTo>
                    <a:pt x="28" y="32"/>
                  </a:lnTo>
                  <a:lnTo>
                    <a:pt x="28" y="30"/>
                  </a:lnTo>
                  <a:lnTo>
                    <a:pt x="30" y="30"/>
                  </a:lnTo>
                  <a:lnTo>
                    <a:pt x="32" y="30"/>
                  </a:lnTo>
                  <a:lnTo>
                    <a:pt x="30" y="30"/>
                  </a:lnTo>
                  <a:lnTo>
                    <a:pt x="30" y="28"/>
                  </a:lnTo>
                  <a:lnTo>
                    <a:pt x="28" y="28"/>
                  </a:lnTo>
                  <a:lnTo>
                    <a:pt x="30" y="26"/>
                  </a:lnTo>
                  <a:lnTo>
                    <a:pt x="32" y="26"/>
                  </a:lnTo>
                  <a:lnTo>
                    <a:pt x="32" y="24"/>
                  </a:lnTo>
                  <a:lnTo>
                    <a:pt x="32" y="26"/>
                  </a:lnTo>
                  <a:lnTo>
                    <a:pt x="34" y="24"/>
                  </a:lnTo>
                  <a:lnTo>
                    <a:pt x="36" y="24"/>
                  </a:lnTo>
                  <a:lnTo>
                    <a:pt x="34" y="24"/>
                  </a:lnTo>
                  <a:lnTo>
                    <a:pt x="36" y="23"/>
                  </a:lnTo>
                  <a:lnTo>
                    <a:pt x="36" y="21"/>
                  </a:lnTo>
                  <a:lnTo>
                    <a:pt x="36" y="23"/>
                  </a:lnTo>
                  <a:lnTo>
                    <a:pt x="38" y="21"/>
                  </a:lnTo>
                  <a:lnTo>
                    <a:pt x="36" y="21"/>
                  </a:lnTo>
                  <a:lnTo>
                    <a:pt x="34" y="23"/>
                  </a:lnTo>
                  <a:lnTo>
                    <a:pt x="34" y="21"/>
                  </a:lnTo>
                  <a:lnTo>
                    <a:pt x="34" y="23"/>
                  </a:lnTo>
                  <a:lnTo>
                    <a:pt x="32" y="23"/>
                  </a:lnTo>
                  <a:lnTo>
                    <a:pt x="32" y="21"/>
                  </a:lnTo>
                  <a:lnTo>
                    <a:pt x="32" y="23"/>
                  </a:lnTo>
                  <a:lnTo>
                    <a:pt x="32" y="21"/>
                  </a:lnTo>
                  <a:lnTo>
                    <a:pt x="30" y="21"/>
                  </a:lnTo>
                  <a:lnTo>
                    <a:pt x="30" y="23"/>
                  </a:lnTo>
                  <a:lnTo>
                    <a:pt x="30" y="21"/>
                  </a:lnTo>
                  <a:lnTo>
                    <a:pt x="28" y="21"/>
                  </a:lnTo>
                  <a:lnTo>
                    <a:pt x="26" y="21"/>
                  </a:lnTo>
                  <a:lnTo>
                    <a:pt x="26" y="19"/>
                  </a:lnTo>
                  <a:lnTo>
                    <a:pt x="28" y="17"/>
                  </a:lnTo>
                  <a:lnTo>
                    <a:pt x="30" y="17"/>
                  </a:lnTo>
                  <a:lnTo>
                    <a:pt x="32" y="17"/>
                  </a:lnTo>
                  <a:lnTo>
                    <a:pt x="30" y="17"/>
                  </a:lnTo>
                  <a:lnTo>
                    <a:pt x="32" y="17"/>
                  </a:lnTo>
                  <a:lnTo>
                    <a:pt x="30" y="17"/>
                  </a:lnTo>
                  <a:lnTo>
                    <a:pt x="30" y="15"/>
                  </a:lnTo>
                  <a:lnTo>
                    <a:pt x="32" y="15"/>
                  </a:lnTo>
                  <a:lnTo>
                    <a:pt x="34" y="15"/>
                  </a:lnTo>
                  <a:lnTo>
                    <a:pt x="32" y="15"/>
                  </a:lnTo>
                  <a:lnTo>
                    <a:pt x="34" y="15"/>
                  </a:lnTo>
                  <a:lnTo>
                    <a:pt x="34" y="13"/>
                  </a:lnTo>
                  <a:lnTo>
                    <a:pt x="32" y="13"/>
                  </a:lnTo>
                  <a:lnTo>
                    <a:pt x="32" y="15"/>
                  </a:lnTo>
                  <a:lnTo>
                    <a:pt x="32" y="13"/>
                  </a:lnTo>
                  <a:lnTo>
                    <a:pt x="34" y="13"/>
                  </a:lnTo>
                  <a:lnTo>
                    <a:pt x="32" y="13"/>
                  </a:lnTo>
                  <a:lnTo>
                    <a:pt x="32" y="11"/>
                  </a:lnTo>
                  <a:lnTo>
                    <a:pt x="32" y="9"/>
                  </a:lnTo>
                  <a:lnTo>
                    <a:pt x="34" y="9"/>
                  </a:lnTo>
                  <a:lnTo>
                    <a:pt x="34" y="11"/>
                  </a:lnTo>
                  <a:lnTo>
                    <a:pt x="34" y="9"/>
                  </a:lnTo>
                  <a:lnTo>
                    <a:pt x="34" y="7"/>
                  </a:lnTo>
                  <a:lnTo>
                    <a:pt x="36" y="7"/>
                  </a:lnTo>
                  <a:lnTo>
                    <a:pt x="38" y="7"/>
                  </a:lnTo>
                  <a:lnTo>
                    <a:pt x="38" y="5"/>
                  </a:lnTo>
                  <a:lnTo>
                    <a:pt x="40" y="5"/>
                  </a:lnTo>
                  <a:lnTo>
                    <a:pt x="40" y="7"/>
                  </a:lnTo>
                  <a:lnTo>
                    <a:pt x="42" y="7"/>
                  </a:lnTo>
                  <a:lnTo>
                    <a:pt x="40" y="7"/>
                  </a:lnTo>
                  <a:lnTo>
                    <a:pt x="42" y="7"/>
                  </a:lnTo>
                  <a:lnTo>
                    <a:pt x="42" y="5"/>
                  </a:lnTo>
                  <a:lnTo>
                    <a:pt x="42" y="3"/>
                  </a:lnTo>
                  <a:lnTo>
                    <a:pt x="42" y="5"/>
                  </a:lnTo>
                  <a:lnTo>
                    <a:pt x="44" y="5"/>
                  </a:lnTo>
                  <a:lnTo>
                    <a:pt x="44" y="7"/>
                  </a:lnTo>
                  <a:lnTo>
                    <a:pt x="44" y="9"/>
                  </a:lnTo>
                  <a:lnTo>
                    <a:pt x="44" y="7"/>
                  </a:lnTo>
                  <a:lnTo>
                    <a:pt x="44" y="5"/>
                  </a:lnTo>
                  <a:lnTo>
                    <a:pt x="42" y="5"/>
                  </a:lnTo>
                  <a:lnTo>
                    <a:pt x="44" y="3"/>
                  </a:lnTo>
                  <a:lnTo>
                    <a:pt x="46" y="3"/>
                  </a:lnTo>
                  <a:lnTo>
                    <a:pt x="46" y="5"/>
                  </a:lnTo>
                  <a:lnTo>
                    <a:pt x="46" y="7"/>
                  </a:lnTo>
                  <a:lnTo>
                    <a:pt x="46" y="9"/>
                  </a:lnTo>
                  <a:lnTo>
                    <a:pt x="46" y="11"/>
                  </a:lnTo>
                  <a:lnTo>
                    <a:pt x="44" y="11"/>
                  </a:lnTo>
                  <a:lnTo>
                    <a:pt x="44" y="13"/>
                  </a:lnTo>
                  <a:lnTo>
                    <a:pt x="46" y="11"/>
                  </a:lnTo>
                  <a:lnTo>
                    <a:pt x="48" y="9"/>
                  </a:lnTo>
                  <a:lnTo>
                    <a:pt x="48" y="7"/>
                  </a:lnTo>
                  <a:lnTo>
                    <a:pt x="48" y="5"/>
                  </a:lnTo>
                  <a:lnTo>
                    <a:pt x="46" y="5"/>
                  </a:lnTo>
                  <a:lnTo>
                    <a:pt x="48" y="3"/>
                  </a:lnTo>
                  <a:lnTo>
                    <a:pt x="46" y="3"/>
                  </a:lnTo>
                  <a:lnTo>
                    <a:pt x="48" y="3"/>
                  </a:lnTo>
                  <a:lnTo>
                    <a:pt x="49" y="1"/>
                  </a:lnTo>
                  <a:lnTo>
                    <a:pt x="49" y="3"/>
                  </a:lnTo>
                  <a:lnTo>
                    <a:pt x="51" y="3"/>
                  </a:lnTo>
                  <a:lnTo>
                    <a:pt x="49" y="1"/>
                  </a:lnTo>
                  <a:lnTo>
                    <a:pt x="49" y="0"/>
                  </a:lnTo>
                  <a:lnTo>
                    <a:pt x="49" y="1"/>
                  </a:lnTo>
                  <a:lnTo>
                    <a:pt x="51" y="1"/>
                  </a:lnTo>
                  <a:lnTo>
                    <a:pt x="53"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4" name="Freeform 113"/>
            <p:cNvSpPr>
              <a:spLocks noEditPoints="1"/>
            </p:cNvSpPr>
            <p:nvPr/>
          </p:nvSpPr>
          <p:spPr bwMode="auto">
            <a:xfrm>
              <a:off x="6142038" y="3735388"/>
              <a:ext cx="488950" cy="441325"/>
            </a:xfrm>
            <a:custGeom>
              <a:avLst/>
              <a:gdLst>
                <a:gd name="T0" fmla="*/ 189 w 308"/>
                <a:gd name="T1" fmla="*/ 251 h 278"/>
                <a:gd name="T2" fmla="*/ 196 w 308"/>
                <a:gd name="T3" fmla="*/ 248 h 278"/>
                <a:gd name="T4" fmla="*/ 179 w 308"/>
                <a:gd name="T5" fmla="*/ 251 h 278"/>
                <a:gd name="T6" fmla="*/ 194 w 308"/>
                <a:gd name="T7" fmla="*/ 244 h 278"/>
                <a:gd name="T8" fmla="*/ 21 w 308"/>
                <a:gd name="T9" fmla="*/ 13 h 278"/>
                <a:gd name="T10" fmla="*/ 41 w 308"/>
                <a:gd name="T11" fmla="*/ 17 h 278"/>
                <a:gd name="T12" fmla="*/ 56 w 308"/>
                <a:gd name="T13" fmla="*/ 4 h 278"/>
                <a:gd name="T14" fmla="*/ 66 w 308"/>
                <a:gd name="T15" fmla="*/ 13 h 278"/>
                <a:gd name="T16" fmla="*/ 71 w 308"/>
                <a:gd name="T17" fmla="*/ 29 h 278"/>
                <a:gd name="T18" fmla="*/ 79 w 308"/>
                <a:gd name="T19" fmla="*/ 42 h 278"/>
                <a:gd name="T20" fmla="*/ 102 w 308"/>
                <a:gd name="T21" fmla="*/ 56 h 278"/>
                <a:gd name="T22" fmla="*/ 137 w 308"/>
                <a:gd name="T23" fmla="*/ 63 h 278"/>
                <a:gd name="T24" fmla="*/ 152 w 308"/>
                <a:gd name="T25" fmla="*/ 59 h 278"/>
                <a:gd name="T26" fmla="*/ 162 w 308"/>
                <a:gd name="T27" fmla="*/ 50 h 278"/>
                <a:gd name="T28" fmla="*/ 181 w 308"/>
                <a:gd name="T29" fmla="*/ 36 h 278"/>
                <a:gd name="T30" fmla="*/ 200 w 308"/>
                <a:gd name="T31" fmla="*/ 31 h 278"/>
                <a:gd name="T32" fmla="*/ 212 w 308"/>
                <a:gd name="T33" fmla="*/ 36 h 278"/>
                <a:gd name="T34" fmla="*/ 231 w 308"/>
                <a:gd name="T35" fmla="*/ 44 h 278"/>
                <a:gd name="T36" fmla="*/ 246 w 308"/>
                <a:gd name="T37" fmla="*/ 52 h 278"/>
                <a:gd name="T38" fmla="*/ 261 w 308"/>
                <a:gd name="T39" fmla="*/ 63 h 278"/>
                <a:gd name="T40" fmla="*/ 273 w 308"/>
                <a:gd name="T41" fmla="*/ 77 h 278"/>
                <a:gd name="T42" fmla="*/ 273 w 308"/>
                <a:gd name="T43" fmla="*/ 88 h 278"/>
                <a:gd name="T44" fmla="*/ 267 w 308"/>
                <a:gd name="T45" fmla="*/ 104 h 278"/>
                <a:gd name="T46" fmla="*/ 261 w 308"/>
                <a:gd name="T47" fmla="*/ 121 h 278"/>
                <a:gd name="T48" fmla="*/ 263 w 308"/>
                <a:gd name="T49" fmla="*/ 132 h 278"/>
                <a:gd name="T50" fmla="*/ 267 w 308"/>
                <a:gd name="T51" fmla="*/ 155 h 278"/>
                <a:gd name="T52" fmla="*/ 283 w 308"/>
                <a:gd name="T53" fmla="*/ 167 h 278"/>
                <a:gd name="T54" fmla="*/ 269 w 308"/>
                <a:gd name="T55" fmla="*/ 190 h 278"/>
                <a:gd name="T56" fmla="*/ 279 w 308"/>
                <a:gd name="T57" fmla="*/ 209 h 278"/>
                <a:gd name="T58" fmla="*/ 294 w 308"/>
                <a:gd name="T59" fmla="*/ 223 h 278"/>
                <a:gd name="T60" fmla="*/ 300 w 308"/>
                <a:gd name="T61" fmla="*/ 242 h 278"/>
                <a:gd name="T62" fmla="*/ 304 w 308"/>
                <a:gd name="T63" fmla="*/ 249 h 278"/>
                <a:gd name="T64" fmla="*/ 286 w 308"/>
                <a:gd name="T65" fmla="*/ 257 h 278"/>
                <a:gd name="T66" fmla="*/ 279 w 308"/>
                <a:gd name="T67" fmla="*/ 276 h 278"/>
                <a:gd name="T68" fmla="*/ 261 w 308"/>
                <a:gd name="T69" fmla="*/ 273 h 278"/>
                <a:gd name="T70" fmla="*/ 248 w 308"/>
                <a:gd name="T71" fmla="*/ 273 h 278"/>
                <a:gd name="T72" fmla="*/ 227 w 308"/>
                <a:gd name="T73" fmla="*/ 269 h 278"/>
                <a:gd name="T74" fmla="*/ 212 w 308"/>
                <a:gd name="T75" fmla="*/ 265 h 278"/>
                <a:gd name="T76" fmla="*/ 204 w 308"/>
                <a:gd name="T77" fmla="*/ 244 h 278"/>
                <a:gd name="T78" fmla="*/ 185 w 308"/>
                <a:gd name="T79" fmla="*/ 244 h 278"/>
                <a:gd name="T80" fmla="*/ 171 w 308"/>
                <a:gd name="T81" fmla="*/ 253 h 278"/>
                <a:gd name="T82" fmla="*/ 152 w 308"/>
                <a:gd name="T83" fmla="*/ 248 h 278"/>
                <a:gd name="T84" fmla="*/ 135 w 308"/>
                <a:gd name="T85" fmla="*/ 234 h 278"/>
                <a:gd name="T86" fmla="*/ 116 w 308"/>
                <a:gd name="T87" fmla="*/ 226 h 278"/>
                <a:gd name="T88" fmla="*/ 110 w 308"/>
                <a:gd name="T89" fmla="*/ 207 h 278"/>
                <a:gd name="T90" fmla="*/ 104 w 308"/>
                <a:gd name="T91" fmla="*/ 198 h 278"/>
                <a:gd name="T92" fmla="*/ 89 w 308"/>
                <a:gd name="T93" fmla="*/ 190 h 278"/>
                <a:gd name="T94" fmla="*/ 81 w 308"/>
                <a:gd name="T95" fmla="*/ 184 h 278"/>
                <a:gd name="T96" fmla="*/ 77 w 308"/>
                <a:gd name="T97" fmla="*/ 188 h 278"/>
                <a:gd name="T98" fmla="*/ 68 w 308"/>
                <a:gd name="T99" fmla="*/ 184 h 278"/>
                <a:gd name="T100" fmla="*/ 58 w 308"/>
                <a:gd name="T101" fmla="*/ 154 h 278"/>
                <a:gd name="T102" fmla="*/ 43 w 308"/>
                <a:gd name="T103" fmla="*/ 140 h 278"/>
                <a:gd name="T104" fmla="*/ 35 w 308"/>
                <a:gd name="T105" fmla="*/ 130 h 278"/>
                <a:gd name="T106" fmla="*/ 21 w 308"/>
                <a:gd name="T107" fmla="*/ 115 h 278"/>
                <a:gd name="T108" fmla="*/ 25 w 308"/>
                <a:gd name="T109" fmla="*/ 102 h 278"/>
                <a:gd name="T110" fmla="*/ 31 w 308"/>
                <a:gd name="T111" fmla="*/ 86 h 278"/>
                <a:gd name="T112" fmla="*/ 31 w 308"/>
                <a:gd name="T113" fmla="*/ 79 h 278"/>
                <a:gd name="T114" fmla="*/ 20 w 308"/>
                <a:gd name="T115" fmla="*/ 69 h 278"/>
                <a:gd name="T116" fmla="*/ 14 w 308"/>
                <a:gd name="T117" fmla="*/ 56 h 278"/>
                <a:gd name="T118" fmla="*/ 6 w 308"/>
                <a:gd name="T119" fmla="*/ 40 h 278"/>
                <a:gd name="T120" fmla="*/ 4 w 308"/>
                <a:gd name="T121" fmla="*/ 27 h 278"/>
                <a:gd name="T122" fmla="*/ 0 w 308"/>
                <a:gd name="T123" fmla="*/ 8 h 278"/>
                <a:gd name="T124" fmla="*/ 14 w 308"/>
                <a:gd name="T125" fmla="*/ 4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8" h="278">
                  <a:moveTo>
                    <a:pt x="167" y="265"/>
                  </a:moveTo>
                  <a:lnTo>
                    <a:pt x="167" y="263"/>
                  </a:lnTo>
                  <a:lnTo>
                    <a:pt x="167" y="265"/>
                  </a:lnTo>
                  <a:close/>
                  <a:moveTo>
                    <a:pt x="167" y="257"/>
                  </a:moveTo>
                  <a:lnTo>
                    <a:pt x="165" y="257"/>
                  </a:lnTo>
                  <a:lnTo>
                    <a:pt x="167" y="257"/>
                  </a:lnTo>
                  <a:close/>
                  <a:moveTo>
                    <a:pt x="160" y="253"/>
                  </a:moveTo>
                  <a:lnTo>
                    <a:pt x="158" y="253"/>
                  </a:lnTo>
                  <a:lnTo>
                    <a:pt x="160" y="253"/>
                  </a:lnTo>
                  <a:close/>
                  <a:moveTo>
                    <a:pt x="189" y="251"/>
                  </a:moveTo>
                  <a:lnTo>
                    <a:pt x="189" y="249"/>
                  </a:lnTo>
                  <a:lnTo>
                    <a:pt x="189" y="251"/>
                  </a:lnTo>
                  <a:close/>
                  <a:moveTo>
                    <a:pt x="154" y="251"/>
                  </a:moveTo>
                  <a:lnTo>
                    <a:pt x="152" y="251"/>
                  </a:lnTo>
                  <a:lnTo>
                    <a:pt x="152" y="249"/>
                  </a:lnTo>
                  <a:lnTo>
                    <a:pt x="154" y="251"/>
                  </a:lnTo>
                  <a:close/>
                  <a:moveTo>
                    <a:pt x="148" y="248"/>
                  </a:moveTo>
                  <a:lnTo>
                    <a:pt x="146" y="248"/>
                  </a:lnTo>
                  <a:lnTo>
                    <a:pt x="144" y="248"/>
                  </a:lnTo>
                  <a:lnTo>
                    <a:pt x="146" y="248"/>
                  </a:lnTo>
                  <a:lnTo>
                    <a:pt x="148" y="248"/>
                  </a:lnTo>
                  <a:close/>
                  <a:moveTo>
                    <a:pt x="196" y="248"/>
                  </a:moveTo>
                  <a:lnTo>
                    <a:pt x="196" y="246"/>
                  </a:lnTo>
                  <a:lnTo>
                    <a:pt x="196" y="248"/>
                  </a:lnTo>
                  <a:close/>
                  <a:moveTo>
                    <a:pt x="192" y="246"/>
                  </a:moveTo>
                  <a:lnTo>
                    <a:pt x="192" y="248"/>
                  </a:lnTo>
                  <a:lnTo>
                    <a:pt x="190" y="249"/>
                  </a:lnTo>
                  <a:lnTo>
                    <a:pt x="189" y="249"/>
                  </a:lnTo>
                  <a:lnTo>
                    <a:pt x="187" y="249"/>
                  </a:lnTo>
                  <a:lnTo>
                    <a:pt x="185" y="249"/>
                  </a:lnTo>
                  <a:lnTo>
                    <a:pt x="185" y="251"/>
                  </a:lnTo>
                  <a:lnTo>
                    <a:pt x="183" y="251"/>
                  </a:lnTo>
                  <a:lnTo>
                    <a:pt x="181" y="251"/>
                  </a:lnTo>
                  <a:lnTo>
                    <a:pt x="181" y="253"/>
                  </a:lnTo>
                  <a:lnTo>
                    <a:pt x="181" y="251"/>
                  </a:lnTo>
                  <a:lnTo>
                    <a:pt x="179" y="251"/>
                  </a:lnTo>
                  <a:lnTo>
                    <a:pt x="179" y="253"/>
                  </a:lnTo>
                  <a:lnTo>
                    <a:pt x="179" y="251"/>
                  </a:lnTo>
                  <a:lnTo>
                    <a:pt x="181" y="251"/>
                  </a:lnTo>
                  <a:lnTo>
                    <a:pt x="183" y="249"/>
                  </a:lnTo>
                  <a:lnTo>
                    <a:pt x="185" y="249"/>
                  </a:lnTo>
                  <a:lnTo>
                    <a:pt x="187" y="249"/>
                  </a:lnTo>
                  <a:lnTo>
                    <a:pt x="187" y="248"/>
                  </a:lnTo>
                  <a:lnTo>
                    <a:pt x="187" y="246"/>
                  </a:lnTo>
                  <a:lnTo>
                    <a:pt x="189" y="246"/>
                  </a:lnTo>
                  <a:lnTo>
                    <a:pt x="190" y="246"/>
                  </a:lnTo>
                  <a:lnTo>
                    <a:pt x="192" y="244"/>
                  </a:lnTo>
                  <a:lnTo>
                    <a:pt x="194" y="244"/>
                  </a:lnTo>
                  <a:lnTo>
                    <a:pt x="194" y="246"/>
                  </a:lnTo>
                  <a:lnTo>
                    <a:pt x="192" y="246"/>
                  </a:lnTo>
                  <a:close/>
                  <a:moveTo>
                    <a:pt x="100" y="205"/>
                  </a:moveTo>
                  <a:lnTo>
                    <a:pt x="100" y="203"/>
                  </a:lnTo>
                  <a:lnTo>
                    <a:pt x="100" y="205"/>
                  </a:lnTo>
                  <a:close/>
                  <a:moveTo>
                    <a:pt x="16" y="8"/>
                  </a:moveTo>
                  <a:lnTo>
                    <a:pt x="16" y="10"/>
                  </a:lnTo>
                  <a:lnTo>
                    <a:pt x="18" y="10"/>
                  </a:lnTo>
                  <a:lnTo>
                    <a:pt x="18" y="11"/>
                  </a:lnTo>
                  <a:lnTo>
                    <a:pt x="20" y="11"/>
                  </a:lnTo>
                  <a:lnTo>
                    <a:pt x="20" y="13"/>
                  </a:lnTo>
                  <a:lnTo>
                    <a:pt x="21" y="13"/>
                  </a:lnTo>
                  <a:lnTo>
                    <a:pt x="21" y="15"/>
                  </a:lnTo>
                  <a:lnTo>
                    <a:pt x="23" y="17"/>
                  </a:lnTo>
                  <a:lnTo>
                    <a:pt x="25" y="17"/>
                  </a:lnTo>
                  <a:lnTo>
                    <a:pt x="27" y="17"/>
                  </a:lnTo>
                  <a:lnTo>
                    <a:pt x="31" y="19"/>
                  </a:lnTo>
                  <a:lnTo>
                    <a:pt x="33" y="19"/>
                  </a:lnTo>
                  <a:lnTo>
                    <a:pt x="35" y="19"/>
                  </a:lnTo>
                  <a:lnTo>
                    <a:pt x="35" y="17"/>
                  </a:lnTo>
                  <a:lnTo>
                    <a:pt x="37" y="17"/>
                  </a:lnTo>
                  <a:lnTo>
                    <a:pt x="39" y="19"/>
                  </a:lnTo>
                  <a:lnTo>
                    <a:pt x="41" y="19"/>
                  </a:lnTo>
                  <a:lnTo>
                    <a:pt x="41" y="17"/>
                  </a:lnTo>
                  <a:lnTo>
                    <a:pt x="43" y="15"/>
                  </a:lnTo>
                  <a:lnTo>
                    <a:pt x="45" y="15"/>
                  </a:lnTo>
                  <a:lnTo>
                    <a:pt x="45" y="13"/>
                  </a:lnTo>
                  <a:lnTo>
                    <a:pt x="46" y="13"/>
                  </a:lnTo>
                  <a:lnTo>
                    <a:pt x="48" y="11"/>
                  </a:lnTo>
                  <a:lnTo>
                    <a:pt x="48" y="10"/>
                  </a:lnTo>
                  <a:lnTo>
                    <a:pt x="50" y="10"/>
                  </a:lnTo>
                  <a:lnTo>
                    <a:pt x="52" y="10"/>
                  </a:lnTo>
                  <a:lnTo>
                    <a:pt x="52" y="8"/>
                  </a:lnTo>
                  <a:lnTo>
                    <a:pt x="54" y="6"/>
                  </a:lnTo>
                  <a:lnTo>
                    <a:pt x="56" y="6"/>
                  </a:lnTo>
                  <a:lnTo>
                    <a:pt x="56" y="4"/>
                  </a:lnTo>
                  <a:lnTo>
                    <a:pt x="58" y="4"/>
                  </a:lnTo>
                  <a:lnTo>
                    <a:pt x="60" y="4"/>
                  </a:lnTo>
                  <a:lnTo>
                    <a:pt x="60" y="2"/>
                  </a:lnTo>
                  <a:lnTo>
                    <a:pt x="62" y="2"/>
                  </a:lnTo>
                  <a:lnTo>
                    <a:pt x="64" y="2"/>
                  </a:lnTo>
                  <a:lnTo>
                    <a:pt x="64" y="4"/>
                  </a:lnTo>
                  <a:lnTo>
                    <a:pt x="66" y="6"/>
                  </a:lnTo>
                  <a:lnTo>
                    <a:pt x="68" y="8"/>
                  </a:lnTo>
                  <a:lnTo>
                    <a:pt x="68" y="10"/>
                  </a:lnTo>
                  <a:lnTo>
                    <a:pt x="66" y="10"/>
                  </a:lnTo>
                  <a:lnTo>
                    <a:pt x="66" y="11"/>
                  </a:lnTo>
                  <a:lnTo>
                    <a:pt x="66" y="13"/>
                  </a:lnTo>
                  <a:lnTo>
                    <a:pt x="68" y="13"/>
                  </a:lnTo>
                  <a:lnTo>
                    <a:pt x="68" y="15"/>
                  </a:lnTo>
                  <a:lnTo>
                    <a:pt x="68" y="17"/>
                  </a:lnTo>
                  <a:lnTo>
                    <a:pt x="64" y="17"/>
                  </a:lnTo>
                  <a:lnTo>
                    <a:pt x="64" y="19"/>
                  </a:lnTo>
                  <a:lnTo>
                    <a:pt x="64" y="21"/>
                  </a:lnTo>
                  <a:lnTo>
                    <a:pt x="66" y="21"/>
                  </a:lnTo>
                  <a:lnTo>
                    <a:pt x="68" y="23"/>
                  </a:lnTo>
                  <a:lnTo>
                    <a:pt x="68" y="25"/>
                  </a:lnTo>
                  <a:lnTo>
                    <a:pt x="69" y="25"/>
                  </a:lnTo>
                  <a:lnTo>
                    <a:pt x="71" y="27"/>
                  </a:lnTo>
                  <a:lnTo>
                    <a:pt x="71" y="29"/>
                  </a:lnTo>
                  <a:lnTo>
                    <a:pt x="73" y="29"/>
                  </a:lnTo>
                  <a:lnTo>
                    <a:pt x="75" y="29"/>
                  </a:lnTo>
                  <a:lnTo>
                    <a:pt x="75" y="27"/>
                  </a:lnTo>
                  <a:lnTo>
                    <a:pt x="77" y="29"/>
                  </a:lnTo>
                  <a:lnTo>
                    <a:pt x="77" y="31"/>
                  </a:lnTo>
                  <a:lnTo>
                    <a:pt x="77" y="33"/>
                  </a:lnTo>
                  <a:lnTo>
                    <a:pt x="77" y="34"/>
                  </a:lnTo>
                  <a:lnTo>
                    <a:pt x="79" y="36"/>
                  </a:lnTo>
                  <a:lnTo>
                    <a:pt x="77" y="38"/>
                  </a:lnTo>
                  <a:lnTo>
                    <a:pt x="79" y="38"/>
                  </a:lnTo>
                  <a:lnTo>
                    <a:pt x="79" y="40"/>
                  </a:lnTo>
                  <a:lnTo>
                    <a:pt x="79" y="42"/>
                  </a:lnTo>
                  <a:lnTo>
                    <a:pt x="81" y="44"/>
                  </a:lnTo>
                  <a:lnTo>
                    <a:pt x="83" y="44"/>
                  </a:lnTo>
                  <a:lnTo>
                    <a:pt x="85" y="46"/>
                  </a:lnTo>
                  <a:lnTo>
                    <a:pt x="87" y="46"/>
                  </a:lnTo>
                  <a:lnTo>
                    <a:pt x="93" y="48"/>
                  </a:lnTo>
                  <a:lnTo>
                    <a:pt x="94" y="48"/>
                  </a:lnTo>
                  <a:lnTo>
                    <a:pt x="96" y="48"/>
                  </a:lnTo>
                  <a:lnTo>
                    <a:pt x="98" y="48"/>
                  </a:lnTo>
                  <a:lnTo>
                    <a:pt x="98" y="50"/>
                  </a:lnTo>
                  <a:lnTo>
                    <a:pt x="98" y="52"/>
                  </a:lnTo>
                  <a:lnTo>
                    <a:pt x="100" y="54"/>
                  </a:lnTo>
                  <a:lnTo>
                    <a:pt x="102" y="56"/>
                  </a:lnTo>
                  <a:lnTo>
                    <a:pt x="104" y="58"/>
                  </a:lnTo>
                  <a:lnTo>
                    <a:pt x="106" y="58"/>
                  </a:lnTo>
                  <a:lnTo>
                    <a:pt x="108" y="59"/>
                  </a:lnTo>
                  <a:lnTo>
                    <a:pt x="112" y="61"/>
                  </a:lnTo>
                  <a:lnTo>
                    <a:pt x="117" y="63"/>
                  </a:lnTo>
                  <a:lnTo>
                    <a:pt x="119" y="63"/>
                  </a:lnTo>
                  <a:lnTo>
                    <a:pt x="123" y="63"/>
                  </a:lnTo>
                  <a:lnTo>
                    <a:pt x="125" y="65"/>
                  </a:lnTo>
                  <a:lnTo>
                    <a:pt x="129" y="65"/>
                  </a:lnTo>
                  <a:lnTo>
                    <a:pt x="131" y="63"/>
                  </a:lnTo>
                  <a:lnTo>
                    <a:pt x="133" y="63"/>
                  </a:lnTo>
                  <a:lnTo>
                    <a:pt x="137" y="63"/>
                  </a:lnTo>
                  <a:lnTo>
                    <a:pt x="139" y="61"/>
                  </a:lnTo>
                  <a:lnTo>
                    <a:pt x="142" y="61"/>
                  </a:lnTo>
                  <a:lnTo>
                    <a:pt x="144" y="59"/>
                  </a:lnTo>
                  <a:lnTo>
                    <a:pt x="150" y="59"/>
                  </a:lnTo>
                  <a:lnTo>
                    <a:pt x="156" y="59"/>
                  </a:lnTo>
                  <a:lnTo>
                    <a:pt x="158" y="58"/>
                  </a:lnTo>
                  <a:lnTo>
                    <a:pt x="158" y="59"/>
                  </a:lnTo>
                  <a:lnTo>
                    <a:pt x="156" y="59"/>
                  </a:lnTo>
                  <a:lnTo>
                    <a:pt x="154" y="59"/>
                  </a:lnTo>
                  <a:lnTo>
                    <a:pt x="152" y="59"/>
                  </a:lnTo>
                  <a:lnTo>
                    <a:pt x="154" y="59"/>
                  </a:lnTo>
                  <a:lnTo>
                    <a:pt x="152" y="59"/>
                  </a:lnTo>
                  <a:lnTo>
                    <a:pt x="154" y="59"/>
                  </a:lnTo>
                  <a:lnTo>
                    <a:pt x="156" y="61"/>
                  </a:lnTo>
                  <a:lnTo>
                    <a:pt x="158" y="59"/>
                  </a:lnTo>
                  <a:lnTo>
                    <a:pt x="160" y="59"/>
                  </a:lnTo>
                  <a:lnTo>
                    <a:pt x="160" y="58"/>
                  </a:lnTo>
                  <a:lnTo>
                    <a:pt x="158" y="58"/>
                  </a:lnTo>
                  <a:lnTo>
                    <a:pt x="160" y="56"/>
                  </a:lnTo>
                  <a:lnTo>
                    <a:pt x="158" y="56"/>
                  </a:lnTo>
                  <a:lnTo>
                    <a:pt x="158" y="54"/>
                  </a:lnTo>
                  <a:lnTo>
                    <a:pt x="158" y="52"/>
                  </a:lnTo>
                  <a:lnTo>
                    <a:pt x="158" y="50"/>
                  </a:lnTo>
                  <a:lnTo>
                    <a:pt x="162" y="50"/>
                  </a:lnTo>
                  <a:lnTo>
                    <a:pt x="164" y="50"/>
                  </a:lnTo>
                  <a:lnTo>
                    <a:pt x="167" y="48"/>
                  </a:lnTo>
                  <a:lnTo>
                    <a:pt x="169" y="48"/>
                  </a:lnTo>
                  <a:lnTo>
                    <a:pt x="171" y="46"/>
                  </a:lnTo>
                  <a:lnTo>
                    <a:pt x="171" y="44"/>
                  </a:lnTo>
                  <a:lnTo>
                    <a:pt x="171" y="42"/>
                  </a:lnTo>
                  <a:lnTo>
                    <a:pt x="175" y="40"/>
                  </a:lnTo>
                  <a:lnTo>
                    <a:pt x="175" y="38"/>
                  </a:lnTo>
                  <a:lnTo>
                    <a:pt x="177" y="38"/>
                  </a:lnTo>
                  <a:lnTo>
                    <a:pt x="177" y="36"/>
                  </a:lnTo>
                  <a:lnTo>
                    <a:pt x="179" y="36"/>
                  </a:lnTo>
                  <a:lnTo>
                    <a:pt x="181" y="36"/>
                  </a:lnTo>
                  <a:lnTo>
                    <a:pt x="181" y="34"/>
                  </a:lnTo>
                  <a:lnTo>
                    <a:pt x="183" y="34"/>
                  </a:lnTo>
                  <a:lnTo>
                    <a:pt x="187" y="34"/>
                  </a:lnTo>
                  <a:lnTo>
                    <a:pt x="189" y="34"/>
                  </a:lnTo>
                  <a:lnTo>
                    <a:pt x="190" y="34"/>
                  </a:lnTo>
                  <a:lnTo>
                    <a:pt x="192" y="34"/>
                  </a:lnTo>
                  <a:lnTo>
                    <a:pt x="194" y="34"/>
                  </a:lnTo>
                  <a:lnTo>
                    <a:pt x="196" y="34"/>
                  </a:lnTo>
                  <a:lnTo>
                    <a:pt x="194" y="33"/>
                  </a:lnTo>
                  <a:lnTo>
                    <a:pt x="196" y="33"/>
                  </a:lnTo>
                  <a:lnTo>
                    <a:pt x="198" y="31"/>
                  </a:lnTo>
                  <a:lnTo>
                    <a:pt x="200" y="31"/>
                  </a:lnTo>
                  <a:lnTo>
                    <a:pt x="200" y="33"/>
                  </a:lnTo>
                  <a:lnTo>
                    <a:pt x="202" y="31"/>
                  </a:lnTo>
                  <a:lnTo>
                    <a:pt x="202" y="33"/>
                  </a:lnTo>
                  <a:lnTo>
                    <a:pt x="204" y="33"/>
                  </a:lnTo>
                  <a:lnTo>
                    <a:pt x="206" y="33"/>
                  </a:lnTo>
                  <a:lnTo>
                    <a:pt x="208" y="33"/>
                  </a:lnTo>
                  <a:lnTo>
                    <a:pt x="208" y="31"/>
                  </a:lnTo>
                  <a:lnTo>
                    <a:pt x="210" y="31"/>
                  </a:lnTo>
                  <a:lnTo>
                    <a:pt x="210" y="33"/>
                  </a:lnTo>
                  <a:lnTo>
                    <a:pt x="212" y="33"/>
                  </a:lnTo>
                  <a:lnTo>
                    <a:pt x="212" y="34"/>
                  </a:lnTo>
                  <a:lnTo>
                    <a:pt x="212" y="36"/>
                  </a:lnTo>
                  <a:lnTo>
                    <a:pt x="213" y="38"/>
                  </a:lnTo>
                  <a:lnTo>
                    <a:pt x="215" y="38"/>
                  </a:lnTo>
                  <a:lnTo>
                    <a:pt x="217" y="38"/>
                  </a:lnTo>
                  <a:lnTo>
                    <a:pt x="219" y="38"/>
                  </a:lnTo>
                  <a:lnTo>
                    <a:pt x="221" y="40"/>
                  </a:lnTo>
                  <a:lnTo>
                    <a:pt x="223" y="40"/>
                  </a:lnTo>
                  <a:lnTo>
                    <a:pt x="225" y="40"/>
                  </a:lnTo>
                  <a:lnTo>
                    <a:pt x="225" y="42"/>
                  </a:lnTo>
                  <a:lnTo>
                    <a:pt x="225" y="44"/>
                  </a:lnTo>
                  <a:lnTo>
                    <a:pt x="227" y="44"/>
                  </a:lnTo>
                  <a:lnTo>
                    <a:pt x="229" y="44"/>
                  </a:lnTo>
                  <a:lnTo>
                    <a:pt x="231" y="44"/>
                  </a:lnTo>
                  <a:lnTo>
                    <a:pt x="231" y="42"/>
                  </a:lnTo>
                  <a:lnTo>
                    <a:pt x="233" y="44"/>
                  </a:lnTo>
                  <a:lnTo>
                    <a:pt x="235" y="44"/>
                  </a:lnTo>
                  <a:lnTo>
                    <a:pt x="235" y="42"/>
                  </a:lnTo>
                  <a:lnTo>
                    <a:pt x="237" y="44"/>
                  </a:lnTo>
                  <a:lnTo>
                    <a:pt x="238" y="44"/>
                  </a:lnTo>
                  <a:lnTo>
                    <a:pt x="242" y="46"/>
                  </a:lnTo>
                  <a:lnTo>
                    <a:pt x="244" y="46"/>
                  </a:lnTo>
                  <a:lnTo>
                    <a:pt x="244" y="48"/>
                  </a:lnTo>
                  <a:lnTo>
                    <a:pt x="244" y="50"/>
                  </a:lnTo>
                  <a:lnTo>
                    <a:pt x="244" y="52"/>
                  </a:lnTo>
                  <a:lnTo>
                    <a:pt x="246" y="52"/>
                  </a:lnTo>
                  <a:lnTo>
                    <a:pt x="246" y="54"/>
                  </a:lnTo>
                  <a:lnTo>
                    <a:pt x="246" y="52"/>
                  </a:lnTo>
                  <a:lnTo>
                    <a:pt x="248" y="54"/>
                  </a:lnTo>
                  <a:lnTo>
                    <a:pt x="250" y="54"/>
                  </a:lnTo>
                  <a:lnTo>
                    <a:pt x="252" y="56"/>
                  </a:lnTo>
                  <a:lnTo>
                    <a:pt x="254" y="56"/>
                  </a:lnTo>
                  <a:lnTo>
                    <a:pt x="256" y="58"/>
                  </a:lnTo>
                  <a:lnTo>
                    <a:pt x="256" y="59"/>
                  </a:lnTo>
                  <a:lnTo>
                    <a:pt x="258" y="61"/>
                  </a:lnTo>
                  <a:lnTo>
                    <a:pt x="258" y="63"/>
                  </a:lnTo>
                  <a:lnTo>
                    <a:pt x="260" y="63"/>
                  </a:lnTo>
                  <a:lnTo>
                    <a:pt x="261" y="63"/>
                  </a:lnTo>
                  <a:lnTo>
                    <a:pt x="263" y="63"/>
                  </a:lnTo>
                  <a:lnTo>
                    <a:pt x="267" y="63"/>
                  </a:lnTo>
                  <a:lnTo>
                    <a:pt x="269" y="63"/>
                  </a:lnTo>
                  <a:lnTo>
                    <a:pt x="271" y="63"/>
                  </a:lnTo>
                  <a:lnTo>
                    <a:pt x="273" y="63"/>
                  </a:lnTo>
                  <a:lnTo>
                    <a:pt x="273" y="65"/>
                  </a:lnTo>
                  <a:lnTo>
                    <a:pt x="273" y="67"/>
                  </a:lnTo>
                  <a:lnTo>
                    <a:pt x="273" y="69"/>
                  </a:lnTo>
                  <a:lnTo>
                    <a:pt x="273" y="71"/>
                  </a:lnTo>
                  <a:lnTo>
                    <a:pt x="273" y="73"/>
                  </a:lnTo>
                  <a:lnTo>
                    <a:pt x="273" y="75"/>
                  </a:lnTo>
                  <a:lnTo>
                    <a:pt x="273" y="77"/>
                  </a:lnTo>
                  <a:lnTo>
                    <a:pt x="271" y="77"/>
                  </a:lnTo>
                  <a:lnTo>
                    <a:pt x="273" y="77"/>
                  </a:lnTo>
                  <a:lnTo>
                    <a:pt x="273" y="79"/>
                  </a:lnTo>
                  <a:lnTo>
                    <a:pt x="275" y="81"/>
                  </a:lnTo>
                  <a:lnTo>
                    <a:pt x="273" y="81"/>
                  </a:lnTo>
                  <a:lnTo>
                    <a:pt x="275" y="81"/>
                  </a:lnTo>
                  <a:lnTo>
                    <a:pt x="273" y="81"/>
                  </a:lnTo>
                  <a:lnTo>
                    <a:pt x="273" y="82"/>
                  </a:lnTo>
                  <a:lnTo>
                    <a:pt x="275" y="84"/>
                  </a:lnTo>
                  <a:lnTo>
                    <a:pt x="275" y="86"/>
                  </a:lnTo>
                  <a:lnTo>
                    <a:pt x="273" y="86"/>
                  </a:lnTo>
                  <a:lnTo>
                    <a:pt x="273" y="88"/>
                  </a:lnTo>
                  <a:lnTo>
                    <a:pt x="273" y="90"/>
                  </a:lnTo>
                  <a:lnTo>
                    <a:pt x="271" y="90"/>
                  </a:lnTo>
                  <a:lnTo>
                    <a:pt x="271" y="92"/>
                  </a:lnTo>
                  <a:lnTo>
                    <a:pt x="273" y="94"/>
                  </a:lnTo>
                  <a:lnTo>
                    <a:pt x="271" y="94"/>
                  </a:lnTo>
                  <a:lnTo>
                    <a:pt x="271" y="96"/>
                  </a:lnTo>
                  <a:lnTo>
                    <a:pt x="271" y="98"/>
                  </a:lnTo>
                  <a:lnTo>
                    <a:pt x="271" y="100"/>
                  </a:lnTo>
                  <a:lnTo>
                    <a:pt x="269" y="100"/>
                  </a:lnTo>
                  <a:lnTo>
                    <a:pt x="269" y="102"/>
                  </a:lnTo>
                  <a:lnTo>
                    <a:pt x="269" y="104"/>
                  </a:lnTo>
                  <a:lnTo>
                    <a:pt x="267" y="104"/>
                  </a:lnTo>
                  <a:lnTo>
                    <a:pt x="267" y="106"/>
                  </a:lnTo>
                  <a:lnTo>
                    <a:pt x="265" y="106"/>
                  </a:lnTo>
                  <a:lnTo>
                    <a:pt x="267" y="107"/>
                  </a:lnTo>
                  <a:lnTo>
                    <a:pt x="267" y="109"/>
                  </a:lnTo>
                  <a:lnTo>
                    <a:pt x="265" y="109"/>
                  </a:lnTo>
                  <a:lnTo>
                    <a:pt x="263" y="109"/>
                  </a:lnTo>
                  <a:lnTo>
                    <a:pt x="263" y="111"/>
                  </a:lnTo>
                  <a:lnTo>
                    <a:pt x="261" y="111"/>
                  </a:lnTo>
                  <a:lnTo>
                    <a:pt x="261" y="113"/>
                  </a:lnTo>
                  <a:lnTo>
                    <a:pt x="261" y="115"/>
                  </a:lnTo>
                  <a:lnTo>
                    <a:pt x="261" y="119"/>
                  </a:lnTo>
                  <a:lnTo>
                    <a:pt x="261" y="121"/>
                  </a:lnTo>
                  <a:lnTo>
                    <a:pt x="261" y="123"/>
                  </a:lnTo>
                  <a:lnTo>
                    <a:pt x="263" y="123"/>
                  </a:lnTo>
                  <a:lnTo>
                    <a:pt x="265" y="123"/>
                  </a:lnTo>
                  <a:lnTo>
                    <a:pt x="265" y="125"/>
                  </a:lnTo>
                  <a:lnTo>
                    <a:pt x="267" y="125"/>
                  </a:lnTo>
                  <a:lnTo>
                    <a:pt x="269" y="125"/>
                  </a:lnTo>
                  <a:lnTo>
                    <a:pt x="267" y="125"/>
                  </a:lnTo>
                  <a:lnTo>
                    <a:pt x="267" y="127"/>
                  </a:lnTo>
                  <a:lnTo>
                    <a:pt x="265" y="127"/>
                  </a:lnTo>
                  <a:lnTo>
                    <a:pt x="265" y="129"/>
                  </a:lnTo>
                  <a:lnTo>
                    <a:pt x="263" y="130"/>
                  </a:lnTo>
                  <a:lnTo>
                    <a:pt x="263" y="132"/>
                  </a:lnTo>
                  <a:lnTo>
                    <a:pt x="263" y="134"/>
                  </a:lnTo>
                  <a:lnTo>
                    <a:pt x="263" y="136"/>
                  </a:lnTo>
                  <a:lnTo>
                    <a:pt x="263" y="138"/>
                  </a:lnTo>
                  <a:lnTo>
                    <a:pt x="265" y="140"/>
                  </a:lnTo>
                  <a:lnTo>
                    <a:pt x="265" y="142"/>
                  </a:lnTo>
                  <a:lnTo>
                    <a:pt x="265" y="144"/>
                  </a:lnTo>
                  <a:lnTo>
                    <a:pt x="267" y="146"/>
                  </a:lnTo>
                  <a:lnTo>
                    <a:pt x="267" y="148"/>
                  </a:lnTo>
                  <a:lnTo>
                    <a:pt x="267" y="150"/>
                  </a:lnTo>
                  <a:lnTo>
                    <a:pt x="267" y="152"/>
                  </a:lnTo>
                  <a:lnTo>
                    <a:pt x="267" y="154"/>
                  </a:lnTo>
                  <a:lnTo>
                    <a:pt x="267" y="155"/>
                  </a:lnTo>
                  <a:lnTo>
                    <a:pt x="267" y="157"/>
                  </a:lnTo>
                  <a:lnTo>
                    <a:pt x="267" y="159"/>
                  </a:lnTo>
                  <a:lnTo>
                    <a:pt x="267" y="161"/>
                  </a:lnTo>
                  <a:lnTo>
                    <a:pt x="267" y="163"/>
                  </a:lnTo>
                  <a:lnTo>
                    <a:pt x="269" y="163"/>
                  </a:lnTo>
                  <a:lnTo>
                    <a:pt x="271" y="163"/>
                  </a:lnTo>
                  <a:lnTo>
                    <a:pt x="275" y="163"/>
                  </a:lnTo>
                  <a:lnTo>
                    <a:pt x="277" y="165"/>
                  </a:lnTo>
                  <a:lnTo>
                    <a:pt x="279" y="165"/>
                  </a:lnTo>
                  <a:lnTo>
                    <a:pt x="281" y="165"/>
                  </a:lnTo>
                  <a:lnTo>
                    <a:pt x="283" y="165"/>
                  </a:lnTo>
                  <a:lnTo>
                    <a:pt x="283" y="167"/>
                  </a:lnTo>
                  <a:lnTo>
                    <a:pt x="283" y="169"/>
                  </a:lnTo>
                  <a:lnTo>
                    <a:pt x="283" y="171"/>
                  </a:lnTo>
                  <a:lnTo>
                    <a:pt x="283" y="173"/>
                  </a:lnTo>
                  <a:lnTo>
                    <a:pt x="283" y="175"/>
                  </a:lnTo>
                  <a:lnTo>
                    <a:pt x="281" y="177"/>
                  </a:lnTo>
                  <a:lnTo>
                    <a:pt x="279" y="178"/>
                  </a:lnTo>
                  <a:lnTo>
                    <a:pt x="277" y="180"/>
                  </a:lnTo>
                  <a:lnTo>
                    <a:pt x="277" y="182"/>
                  </a:lnTo>
                  <a:lnTo>
                    <a:pt x="275" y="184"/>
                  </a:lnTo>
                  <a:lnTo>
                    <a:pt x="273" y="186"/>
                  </a:lnTo>
                  <a:lnTo>
                    <a:pt x="271" y="188"/>
                  </a:lnTo>
                  <a:lnTo>
                    <a:pt x="269" y="190"/>
                  </a:lnTo>
                  <a:lnTo>
                    <a:pt x="269" y="192"/>
                  </a:lnTo>
                  <a:lnTo>
                    <a:pt x="267" y="194"/>
                  </a:lnTo>
                  <a:lnTo>
                    <a:pt x="269" y="194"/>
                  </a:lnTo>
                  <a:lnTo>
                    <a:pt x="269" y="196"/>
                  </a:lnTo>
                  <a:lnTo>
                    <a:pt x="271" y="198"/>
                  </a:lnTo>
                  <a:lnTo>
                    <a:pt x="273" y="200"/>
                  </a:lnTo>
                  <a:lnTo>
                    <a:pt x="275" y="202"/>
                  </a:lnTo>
                  <a:lnTo>
                    <a:pt x="275" y="203"/>
                  </a:lnTo>
                  <a:lnTo>
                    <a:pt x="275" y="205"/>
                  </a:lnTo>
                  <a:lnTo>
                    <a:pt x="277" y="205"/>
                  </a:lnTo>
                  <a:lnTo>
                    <a:pt x="277" y="207"/>
                  </a:lnTo>
                  <a:lnTo>
                    <a:pt x="279" y="209"/>
                  </a:lnTo>
                  <a:lnTo>
                    <a:pt x="279" y="211"/>
                  </a:lnTo>
                  <a:lnTo>
                    <a:pt x="281" y="213"/>
                  </a:lnTo>
                  <a:lnTo>
                    <a:pt x="283" y="215"/>
                  </a:lnTo>
                  <a:lnTo>
                    <a:pt x="285" y="217"/>
                  </a:lnTo>
                  <a:lnTo>
                    <a:pt x="286" y="217"/>
                  </a:lnTo>
                  <a:lnTo>
                    <a:pt x="286" y="219"/>
                  </a:lnTo>
                  <a:lnTo>
                    <a:pt x="288" y="219"/>
                  </a:lnTo>
                  <a:lnTo>
                    <a:pt x="290" y="219"/>
                  </a:lnTo>
                  <a:lnTo>
                    <a:pt x="292" y="219"/>
                  </a:lnTo>
                  <a:lnTo>
                    <a:pt x="292" y="221"/>
                  </a:lnTo>
                  <a:lnTo>
                    <a:pt x="294" y="221"/>
                  </a:lnTo>
                  <a:lnTo>
                    <a:pt x="294" y="223"/>
                  </a:lnTo>
                  <a:lnTo>
                    <a:pt x="298" y="223"/>
                  </a:lnTo>
                  <a:lnTo>
                    <a:pt x="298" y="225"/>
                  </a:lnTo>
                  <a:lnTo>
                    <a:pt x="298" y="226"/>
                  </a:lnTo>
                  <a:lnTo>
                    <a:pt x="298" y="228"/>
                  </a:lnTo>
                  <a:lnTo>
                    <a:pt x="298" y="230"/>
                  </a:lnTo>
                  <a:lnTo>
                    <a:pt x="298" y="232"/>
                  </a:lnTo>
                  <a:lnTo>
                    <a:pt x="298" y="234"/>
                  </a:lnTo>
                  <a:lnTo>
                    <a:pt x="298" y="236"/>
                  </a:lnTo>
                  <a:lnTo>
                    <a:pt x="298" y="238"/>
                  </a:lnTo>
                  <a:lnTo>
                    <a:pt x="298" y="240"/>
                  </a:lnTo>
                  <a:lnTo>
                    <a:pt x="300" y="240"/>
                  </a:lnTo>
                  <a:lnTo>
                    <a:pt x="300" y="242"/>
                  </a:lnTo>
                  <a:lnTo>
                    <a:pt x="300" y="240"/>
                  </a:lnTo>
                  <a:lnTo>
                    <a:pt x="302" y="240"/>
                  </a:lnTo>
                  <a:lnTo>
                    <a:pt x="304" y="240"/>
                  </a:lnTo>
                  <a:lnTo>
                    <a:pt x="306" y="240"/>
                  </a:lnTo>
                  <a:lnTo>
                    <a:pt x="306" y="242"/>
                  </a:lnTo>
                  <a:lnTo>
                    <a:pt x="308" y="242"/>
                  </a:lnTo>
                  <a:lnTo>
                    <a:pt x="306" y="242"/>
                  </a:lnTo>
                  <a:lnTo>
                    <a:pt x="306" y="244"/>
                  </a:lnTo>
                  <a:lnTo>
                    <a:pt x="306" y="246"/>
                  </a:lnTo>
                  <a:lnTo>
                    <a:pt x="306" y="248"/>
                  </a:lnTo>
                  <a:lnTo>
                    <a:pt x="304" y="248"/>
                  </a:lnTo>
                  <a:lnTo>
                    <a:pt x="304" y="249"/>
                  </a:lnTo>
                  <a:lnTo>
                    <a:pt x="304" y="251"/>
                  </a:lnTo>
                  <a:lnTo>
                    <a:pt x="302" y="251"/>
                  </a:lnTo>
                  <a:lnTo>
                    <a:pt x="300" y="251"/>
                  </a:lnTo>
                  <a:lnTo>
                    <a:pt x="298" y="251"/>
                  </a:lnTo>
                  <a:lnTo>
                    <a:pt x="296" y="251"/>
                  </a:lnTo>
                  <a:lnTo>
                    <a:pt x="292" y="253"/>
                  </a:lnTo>
                  <a:lnTo>
                    <a:pt x="290" y="253"/>
                  </a:lnTo>
                  <a:lnTo>
                    <a:pt x="290" y="255"/>
                  </a:lnTo>
                  <a:lnTo>
                    <a:pt x="290" y="257"/>
                  </a:lnTo>
                  <a:lnTo>
                    <a:pt x="288" y="255"/>
                  </a:lnTo>
                  <a:lnTo>
                    <a:pt x="288" y="257"/>
                  </a:lnTo>
                  <a:lnTo>
                    <a:pt x="286" y="257"/>
                  </a:lnTo>
                  <a:lnTo>
                    <a:pt x="285" y="257"/>
                  </a:lnTo>
                  <a:lnTo>
                    <a:pt x="283" y="259"/>
                  </a:lnTo>
                  <a:lnTo>
                    <a:pt x="283" y="261"/>
                  </a:lnTo>
                  <a:lnTo>
                    <a:pt x="283" y="263"/>
                  </a:lnTo>
                  <a:lnTo>
                    <a:pt x="283" y="265"/>
                  </a:lnTo>
                  <a:lnTo>
                    <a:pt x="283" y="267"/>
                  </a:lnTo>
                  <a:lnTo>
                    <a:pt x="281" y="267"/>
                  </a:lnTo>
                  <a:lnTo>
                    <a:pt x="281" y="269"/>
                  </a:lnTo>
                  <a:lnTo>
                    <a:pt x="281" y="271"/>
                  </a:lnTo>
                  <a:lnTo>
                    <a:pt x="281" y="273"/>
                  </a:lnTo>
                  <a:lnTo>
                    <a:pt x="281" y="274"/>
                  </a:lnTo>
                  <a:lnTo>
                    <a:pt x="279" y="276"/>
                  </a:lnTo>
                  <a:lnTo>
                    <a:pt x="277" y="276"/>
                  </a:lnTo>
                  <a:lnTo>
                    <a:pt x="279" y="276"/>
                  </a:lnTo>
                  <a:lnTo>
                    <a:pt x="279" y="278"/>
                  </a:lnTo>
                  <a:lnTo>
                    <a:pt x="277" y="278"/>
                  </a:lnTo>
                  <a:lnTo>
                    <a:pt x="273" y="278"/>
                  </a:lnTo>
                  <a:lnTo>
                    <a:pt x="273" y="276"/>
                  </a:lnTo>
                  <a:lnTo>
                    <a:pt x="271" y="276"/>
                  </a:lnTo>
                  <a:lnTo>
                    <a:pt x="267" y="276"/>
                  </a:lnTo>
                  <a:lnTo>
                    <a:pt x="265" y="276"/>
                  </a:lnTo>
                  <a:lnTo>
                    <a:pt x="263" y="274"/>
                  </a:lnTo>
                  <a:lnTo>
                    <a:pt x="263" y="273"/>
                  </a:lnTo>
                  <a:lnTo>
                    <a:pt x="261" y="273"/>
                  </a:lnTo>
                  <a:lnTo>
                    <a:pt x="260" y="273"/>
                  </a:lnTo>
                  <a:lnTo>
                    <a:pt x="260" y="274"/>
                  </a:lnTo>
                  <a:lnTo>
                    <a:pt x="261" y="274"/>
                  </a:lnTo>
                  <a:lnTo>
                    <a:pt x="260" y="274"/>
                  </a:lnTo>
                  <a:lnTo>
                    <a:pt x="258" y="273"/>
                  </a:lnTo>
                  <a:lnTo>
                    <a:pt x="258" y="274"/>
                  </a:lnTo>
                  <a:lnTo>
                    <a:pt x="256" y="274"/>
                  </a:lnTo>
                  <a:lnTo>
                    <a:pt x="254" y="274"/>
                  </a:lnTo>
                  <a:lnTo>
                    <a:pt x="252" y="274"/>
                  </a:lnTo>
                  <a:lnTo>
                    <a:pt x="252" y="273"/>
                  </a:lnTo>
                  <a:lnTo>
                    <a:pt x="250" y="273"/>
                  </a:lnTo>
                  <a:lnTo>
                    <a:pt x="248" y="273"/>
                  </a:lnTo>
                  <a:lnTo>
                    <a:pt x="246" y="273"/>
                  </a:lnTo>
                  <a:lnTo>
                    <a:pt x="244" y="273"/>
                  </a:lnTo>
                  <a:lnTo>
                    <a:pt x="242" y="273"/>
                  </a:lnTo>
                  <a:lnTo>
                    <a:pt x="240" y="273"/>
                  </a:lnTo>
                  <a:lnTo>
                    <a:pt x="238" y="273"/>
                  </a:lnTo>
                  <a:lnTo>
                    <a:pt x="237" y="271"/>
                  </a:lnTo>
                  <a:lnTo>
                    <a:pt x="235" y="271"/>
                  </a:lnTo>
                  <a:lnTo>
                    <a:pt x="231" y="269"/>
                  </a:lnTo>
                  <a:lnTo>
                    <a:pt x="231" y="271"/>
                  </a:lnTo>
                  <a:lnTo>
                    <a:pt x="229" y="271"/>
                  </a:lnTo>
                  <a:lnTo>
                    <a:pt x="229" y="269"/>
                  </a:lnTo>
                  <a:lnTo>
                    <a:pt x="227" y="269"/>
                  </a:lnTo>
                  <a:lnTo>
                    <a:pt x="227" y="271"/>
                  </a:lnTo>
                  <a:lnTo>
                    <a:pt x="225" y="271"/>
                  </a:lnTo>
                  <a:lnTo>
                    <a:pt x="223" y="271"/>
                  </a:lnTo>
                  <a:lnTo>
                    <a:pt x="223" y="269"/>
                  </a:lnTo>
                  <a:lnTo>
                    <a:pt x="221" y="269"/>
                  </a:lnTo>
                  <a:lnTo>
                    <a:pt x="219" y="269"/>
                  </a:lnTo>
                  <a:lnTo>
                    <a:pt x="219" y="267"/>
                  </a:lnTo>
                  <a:lnTo>
                    <a:pt x="217" y="267"/>
                  </a:lnTo>
                  <a:lnTo>
                    <a:pt x="215" y="267"/>
                  </a:lnTo>
                  <a:lnTo>
                    <a:pt x="213" y="267"/>
                  </a:lnTo>
                  <a:lnTo>
                    <a:pt x="212" y="267"/>
                  </a:lnTo>
                  <a:lnTo>
                    <a:pt x="212" y="265"/>
                  </a:lnTo>
                  <a:lnTo>
                    <a:pt x="210" y="263"/>
                  </a:lnTo>
                  <a:lnTo>
                    <a:pt x="210" y="261"/>
                  </a:lnTo>
                  <a:lnTo>
                    <a:pt x="210" y="259"/>
                  </a:lnTo>
                  <a:lnTo>
                    <a:pt x="208" y="257"/>
                  </a:lnTo>
                  <a:lnTo>
                    <a:pt x="208" y="255"/>
                  </a:lnTo>
                  <a:lnTo>
                    <a:pt x="208" y="251"/>
                  </a:lnTo>
                  <a:lnTo>
                    <a:pt x="206" y="248"/>
                  </a:lnTo>
                  <a:lnTo>
                    <a:pt x="206" y="246"/>
                  </a:lnTo>
                  <a:lnTo>
                    <a:pt x="206" y="244"/>
                  </a:lnTo>
                  <a:lnTo>
                    <a:pt x="206" y="246"/>
                  </a:lnTo>
                  <a:lnTo>
                    <a:pt x="206" y="244"/>
                  </a:lnTo>
                  <a:lnTo>
                    <a:pt x="204" y="244"/>
                  </a:lnTo>
                  <a:lnTo>
                    <a:pt x="204" y="242"/>
                  </a:lnTo>
                  <a:lnTo>
                    <a:pt x="202" y="242"/>
                  </a:lnTo>
                  <a:lnTo>
                    <a:pt x="200" y="242"/>
                  </a:lnTo>
                  <a:lnTo>
                    <a:pt x="198" y="242"/>
                  </a:lnTo>
                  <a:lnTo>
                    <a:pt x="196" y="242"/>
                  </a:lnTo>
                  <a:lnTo>
                    <a:pt x="194" y="242"/>
                  </a:lnTo>
                  <a:lnTo>
                    <a:pt x="192" y="242"/>
                  </a:lnTo>
                  <a:lnTo>
                    <a:pt x="190" y="244"/>
                  </a:lnTo>
                  <a:lnTo>
                    <a:pt x="189" y="244"/>
                  </a:lnTo>
                  <a:lnTo>
                    <a:pt x="187" y="244"/>
                  </a:lnTo>
                  <a:lnTo>
                    <a:pt x="187" y="246"/>
                  </a:lnTo>
                  <a:lnTo>
                    <a:pt x="185" y="244"/>
                  </a:lnTo>
                  <a:lnTo>
                    <a:pt x="185" y="246"/>
                  </a:lnTo>
                  <a:lnTo>
                    <a:pt x="183" y="246"/>
                  </a:lnTo>
                  <a:lnTo>
                    <a:pt x="185" y="248"/>
                  </a:lnTo>
                  <a:lnTo>
                    <a:pt x="183" y="248"/>
                  </a:lnTo>
                  <a:lnTo>
                    <a:pt x="183" y="249"/>
                  </a:lnTo>
                  <a:lnTo>
                    <a:pt x="181" y="249"/>
                  </a:lnTo>
                  <a:lnTo>
                    <a:pt x="179" y="248"/>
                  </a:lnTo>
                  <a:lnTo>
                    <a:pt x="179" y="249"/>
                  </a:lnTo>
                  <a:lnTo>
                    <a:pt x="177" y="249"/>
                  </a:lnTo>
                  <a:lnTo>
                    <a:pt x="175" y="251"/>
                  </a:lnTo>
                  <a:lnTo>
                    <a:pt x="173" y="251"/>
                  </a:lnTo>
                  <a:lnTo>
                    <a:pt x="171" y="253"/>
                  </a:lnTo>
                  <a:lnTo>
                    <a:pt x="169" y="253"/>
                  </a:lnTo>
                  <a:lnTo>
                    <a:pt x="167" y="253"/>
                  </a:lnTo>
                  <a:lnTo>
                    <a:pt x="167" y="251"/>
                  </a:lnTo>
                  <a:lnTo>
                    <a:pt x="165" y="251"/>
                  </a:lnTo>
                  <a:lnTo>
                    <a:pt x="164" y="251"/>
                  </a:lnTo>
                  <a:lnTo>
                    <a:pt x="164" y="249"/>
                  </a:lnTo>
                  <a:lnTo>
                    <a:pt x="162" y="249"/>
                  </a:lnTo>
                  <a:lnTo>
                    <a:pt x="160" y="249"/>
                  </a:lnTo>
                  <a:lnTo>
                    <a:pt x="158" y="249"/>
                  </a:lnTo>
                  <a:lnTo>
                    <a:pt x="156" y="249"/>
                  </a:lnTo>
                  <a:lnTo>
                    <a:pt x="154" y="249"/>
                  </a:lnTo>
                  <a:lnTo>
                    <a:pt x="152" y="248"/>
                  </a:lnTo>
                  <a:lnTo>
                    <a:pt x="150" y="248"/>
                  </a:lnTo>
                  <a:lnTo>
                    <a:pt x="150" y="246"/>
                  </a:lnTo>
                  <a:lnTo>
                    <a:pt x="144" y="244"/>
                  </a:lnTo>
                  <a:lnTo>
                    <a:pt x="142" y="244"/>
                  </a:lnTo>
                  <a:lnTo>
                    <a:pt x="142" y="242"/>
                  </a:lnTo>
                  <a:lnTo>
                    <a:pt x="141" y="242"/>
                  </a:lnTo>
                  <a:lnTo>
                    <a:pt x="141" y="240"/>
                  </a:lnTo>
                  <a:lnTo>
                    <a:pt x="139" y="240"/>
                  </a:lnTo>
                  <a:lnTo>
                    <a:pt x="137" y="238"/>
                  </a:lnTo>
                  <a:lnTo>
                    <a:pt x="137" y="236"/>
                  </a:lnTo>
                  <a:lnTo>
                    <a:pt x="137" y="234"/>
                  </a:lnTo>
                  <a:lnTo>
                    <a:pt x="135" y="234"/>
                  </a:lnTo>
                  <a:lnTo>
                    <a:pt x="133" y="232"/>
                  </a:lnTo>
                  <a:lnTo>
                    <a:pt x="131" y="232"/>
                  </a:lnTo>
                  <a:lnTo>
                    <a:pt x="129" y="230"/>
                  </a:lnTo>
                  <a:lnTo>
                    <a:pt x="127" y="230"/>
                  </a:lnTo>
                  <a:lnTo>
                    <a:pt x="125" y="230"/>
                  </a:lnTo>
                  <a:lnTo>
                    <a:pt x="123" y="230"/>
                  </a:lnTo>
                  <a:lnTo>
                    <a:pt x="121" y="230"/>
                  </a:lnTo>
                  <a:lnTo>
                    <a:pt x="119" y="230"/>
                  </a:lnTo>
                  <a:lnTo>
                    <a:pt x="119" y="228"/>
                  </a:lnTo>
                  <a:lnTo>
                    <a:pt x="117" y="228"/>
                  </a:lnTo>
                  <a:lnTo>
                    <a:pt x="117" y="226"/>
                  </a:lnTo>
                  <a:lnTo>
                    <a:pt x="116" y="226"/>
                  </a:lnTo>
                  <a:lnTo>
                    <a:pt x="116" y="225"/>
                  </a:lnTo>
                  <a:lnTo>
                    <a:pt x="116" y="223"/>
                  </a:lnTo>
                  <a:lnTo>
                    <a:pt x="114" y="221"/>
                  </a:lnTo>
                  <a:lnTo>
                    <a:pt x="114" y="219"/>
                  </a:lnTo>
                  <a:lnTo>
                    <a:pt x="112" y="217"/>
                  </a:lnTo>
                  <a:lnTo>
                    <a:pt x="112" y="215"/>
                  </a:lnTo>
                  <a:lnTo>
                    <a:pt x="112" y="213"/>
                  </a:lnTo>
                  <a:lnTo>
                    <a:pt x="110" y="211"/>
                  </a:lnTo>
                  <a:lnTo>
                    <a:pt x="108" y="211"/>
                  </a:lnTo>
                  <a:lnTo>
                    <a:pt x="108" y="209"/>
                  </a:lnTo>
                  <a:lnTo>
                    <a:pt x="110" y="209"/>
                  </a:lnTo>
                  <a:lnTo>
                    <a:pt x="110" y="207"/>
                  </a:lnTo>
                  <a:lnTo>
                    <a:pt x="108" y="207"/>
                  </a:lnTo>
                  <a:lnTo>
                    <a:pt x="108" y="205"/>
                  </a:lnTo>
                  <a:lnTo>
                    <a:pt x="106" y="205"/>
                  </a:lnTo>
                  <a:lnTo>
                    <a:pt x="106" y="207"/>
                  </a:lnTo>
                  <a:lnTo>
                    <a:pt x="106" y="205"/>
                  </a:lnTo>
                  <a:lnTo>
                    <a:pt x="104" y="205"/>
                  </a:lnTo>
                  <a:lnTo>
                    <a:pt x="106" y="205"/>
                  </a:lnTo>
                  <a:lnTo>
                    <a:pt x="106" y="203"/>
                  </a:lnTo>
                  <a:lnTo>
                    <a:pt x="106" y="202"/>
                  </a:lnTo>
                  <a:lnTo>
                    <a:pt x="106" y="200"/>
                  </a:lnTo>
                  <a:lnTo>
                    <a:pt x="104" y="200"/>
                  </a:lnTo>
                  <a:lnTo>
                    <a:pt x="104" y="198"/>
                  </a:lnTo>
                  <a:lnTo>
                    <a:pt x="102" y="198"/>
                  </a:lnTo>
                  <a:lnTo>
                    <a:pt x="102" y="196"/>
                  </a:lnTo>
                  <a:lnTo>
                    <a:pt x="100" y="196"/>
                  </a:lnTo>
                  <a:lnTo>
                    <a:pt x="100" y="194"/>
                  </a:lnTo>
                  <a:lnTo>
                    <a:pt x="98" y="194"/>
                  </a:lnTo>
                  <a:lnTo>
                    <a:pt x="98" y="192"/>
                  </a:lnTo>
                  <a:lnTo>
                    <a:pt x="96" y="192"/>
                  </a:lnTo>
                  <a:lnTo>
                    <a:pt x="96" y="190"/>
                  </a:lnTo>
                  <a:lnTo>
                    <a:pt x="96" y="188"/>
                  </a:lnTo>
                  <a:lnTo>
                    <a:pt x="96" y="186"/>
                  </a:lnTo>
                  <a:lnTo>
                    <a:pt x="94" y="186"/>
                  </a:lnTo>
                  <a:lnTo>
                    <a:pt x="89" y="190"/>
                  </a:lnTo>
                  <a:lnTo>
                    <a:pt x="87" y="190"/>
                  </a:lnTo>
                  <a:lnTo>
                    <a:pt x="87" y="188"/>
                  </a:lnTo>
                  <a:lnTo>
                    <a:pt x="85" y="188"/>
                  </a:lnTo>
                  <a:lnTo>
                    <a:pt x="83" y="188"/>
                  </a:lnTo>
                  <a:lnTo>
                    <a:pt x="83" y="186"/>
                  </a:lnTo>
                  <a:lnTo>
                    <a:pt x="81" y="186"/>
                  </a:lnTo>
                  <a:lnTo>
                    <a:pt x="79" y="184"/>
                  </a:lnTo>
                  <a:lnTo>
                    <a:pt x="77" y="184"/>
                  </a:lnTo>
                  <a:lnTo>
                    <a:pt x="77" y="182"/>
                  </a:lnTo>
                  <a:lnTo>
                    <a:pt x="79" y="182"/>
                  </a:lnTo>
                  <a:lnTo>
                    <a:pt x="81" y="182"/>
                  </a:lnTo>
                  <a:lnTo>
                    <a:pt x="81" y="184"/>
                  </a:lnTo>
                  <a:lnTo>
                    <a:pt x="83" y="184"/>
                  </a:lnTo>
                  <a:lnTo>
                    <a:pt x="83" y="182"/>
                  </a:lnTo>
                  <a:lnTo>
                    <a:pt x="83" y="180"/>
                  </a:lnTo>
                  <a:lnTo>
                    <a:pt x="81" y="182"/>
                  </a:lnTo>
                  <a:lnTo>
                    <a:pt x="81" y="180"/>
                  </a:lnTo>
                  <a:lnTo>
                    <a:pt x="79" y="180"/>
                  </a:lnTo>
                  <a:lnTo>
                    <a:pt x="77" y="182"/>
                  </a:lnTo>
                  <a:lnTo>
                    <a:pt x="79" y="182"/>
                  </a:lnTo>
                  <a:lnTo>
                    <a:pt x="77" y="182"/>
                  </a:lnTo>
                  <a:lnTo>
                    <a:pt x="77" y="184"/>
                  </a:lnTo>
                  <a:lnTo>
                    <a:pt x="77" y="186"/>
                  </a:lnTo>
                  <a:lnTo>
                    <a:pt x="77" y="188"/>
                  </a:lnTo>
                  <a:lnTo>
                    <a:pt x="77" y="190"/>
                  </a:lnTo>
                  <a:lnTo>
                    <a:pt x="75" y="190"/>
                  </a:lnTo>
                  <a:lnTo>
                    <a:pt x="73" y="190"/>
                  </a:lnTo>
                  <a:lnTo>
                    <a:pt x="73" y="192"/>
                  </a:lnTo>
                  <a:lnTo>
                    <a:pt x="71" y="192"/>
                  </a:lnTo>
                  <a:lnTo>
                    <a:pt x="71" y="190"/>
                  </a:lnTo>
                  <a:lnTo>
                    <a:pt x="71" y="192"/>
                  </a:lnTo>
                  <a:lnTo>
                    <a:pt x="71" y="190"/>
                  </a:lnTo>
                  <a:lnTo>
                    <a:pt x="69" y="190"/>
                  </a:lnTo>
                  <a:lnTo>
                    <a:pt x="69" y="188"/>
                  </a:lnTo>
                  <a:lnTo>
                    <a:pt x="69" y="186"/>
                  </a:lnTo>
                  <a:lnTo>
                    <a:pt x="68" y="184"/>
                  </a:lnTo>
                  <a:lnTo>
                    <a:pt x="66" y="184"/>
                  </a:lnTo>
                  <a:lnTo>
                    <a:pt x="66" y="182"/>
                  </a:lnTo>
                  <a:lnTo>
                    <a:pt x="64" y="182"/>
                  </a:lnTo>
                  <a:lnTo>
                    <a:pt x="64" y="180"/>
                  </a:lnTo>
                  <a:lnTo>
                    <a:pt x="64" y="173"/>
                  </a:lnTo>
                  <a:lnTo>
                    <a:pt x="58" y="173"/>
                  </a:lnTo>
                  <a:lnTo>
                    <a:pt x="58" y="167"/>
                  </a:lnTo>
                  <a:lnTo>
                    <a:pt x="58" y="165"/>
                  </a:lnTo>
                  <a:lnTo>
                    <a:pt x="60" y="157"/>
                  </a:lnTo>
                  <a:lnTo>
                    <a:pt x="60" y="155"/>
                  </a:lnTo>
                  <a:lnTo>
                    <a:pt x="58" y="155"/>
                  </a:lnTo>
                  <a:lnTo>
                    <a:pt x="58" y="154"/>
                  </a:lnTo>
                  <a:lnTo>
                    <a:pt x="56" y="152"/>
                  </a:lnTo>
                  <a:lnTo>
                    <a:pt x="56" y="150"/>
                  </a:lnTo>
                  <a:lnTo>
                    <a:pt x="54" y="150"/>
                  </a:lnTo>
                  <a:lnTo>
                    <a:pt x="56" y="150"/>
                  </a:lnTo>
                  <a:lnTo>
                    <a:pt x="54" y="150"/>
                  </a:lnTo>
                  <a:lnTo>
                    <a:pt x="54" y="148"/>
                  </a:lnTo>
                  <a:lnTo>
                    <a:pt x="54" y="146"/>
                  </a:lnTo>
                  <a:lnTo>
                    <a:pt x="52" y="146"/>
                  </a:lnTo>
                  <a:lnTo>
                    <a:pt x="52" y="144"/>
                  </a:lnTo>
                  <a:lnTo>
                    <a:pt x="50" y="144"/>
                  </a:lnTo>
                  <a:lnTo>
                    <a:pt x="48" y="144"/>
                  </a:lnTo>
                  <a:lnTo>
                    <a:pt x="43" y="140"/>
                  </a:lnTo>
                  <a:lnTo>
                    <a:pt x="43" y="138"/>
                  </a:lnTo>
                  <a:lnTo>
                    <a:pt x="41" y="138"/>
                  </a:lnTo>
                  <a:lnTo>
                    <a:pt x="39" y="136"/>
                  </a:lnTo>
                  <a:lnTo>
                    <a:pt x="37" y="136"/>
                  </a:lnTo>
                  <a:lnTo>
                    <a:pt x="35" y="134"/>
                  </a:lnTo>
                  <a:lnTo>
                    <a:pt x="33" y="136"/>
                  </a:lnTo>
                  <a:lnTo>
                    <a:pt x="33" y="134"/>
                  </a:lnTo>
                  <a:lnTo>
                    <a:pt x="33" y="132"/>
                  </a:lnTo>
                  <a:lnTo>
                    <a:pt x="31" y="132"/>
                  </a:lnTo>
                  <a:lnTo>
                    <a:pt x="33" y="132"/>
                  </a:lnTo>
                  <a:lnTo>
                    <a:pt x="33" y="130"/>
                  </a:lnTo>
                  <a:lnTo>
                    <a:pt x="35" y="130"/>
                  </a:lnTo>
                  <a:lnTo>
                    <a:pt x="33" y="130"/>
                  </a:lnTo>
                  <a:lnTo>
                    <a:pt x="33" y="129"/>
                  </a:lnTo>
                  <a:lnTo>
                    <a:pt x="31" y="127"/>
                  </a:lnTo>
                  <a:lnTo>
                    <a:pt x="31" y="125"/>
                  </a:lnTo>
                  <a:lnTo>
                    <a:pt x="29" y="125"/>
                  </a:lnTo>
                  <a:lnTo>
                    <a:pt x="29" y="123"/>
                  </a:lnTo>
                  <a:lnTo>
                    <a:pt x="27" y="123"/>
                  </a:lnTo>
                  <a:lnTo>
                    <a:pt x="25" y="121"/>
                  </a:lnTo>
                  <a:lnTo>
                    <a:pt x="25" y="119"/>
                  </a:lnTo>
                  <a:lnTo>
                    <a:pt x="23" y="117"/>
                  </a:lnTo>
                  <a:lnTo>
                    <a:pt x="21" y="117"/>
                  </a:lnTo>
                  <a:lnTo>
                    <a:pt x="21" y="115"/>
                  </a:lnTo>
                  <a:lnTo>
                    <a:pt x="23" y="113"/>
                  </a:lnTo>
                  <a:lnTo>
                    <a:pt x="23" y="111"/>
                  </a:lnTo>
                  <a:lnTo>
                    <a:pt x="23" y="109"/>
                  </a:lnTo>
                  <a:lnTo>
                    <a:pt x="21" y="107"/>
                  </a:lnTo>
                  <a:lnTo>
                    <a:pt x="23" y="106"/>
                  </a:lnTo>
                  <a:lnTo>
                    <a:pt x="23" y="104"/>
                  </a:lnTo>
                  <a:lnTo>
                    <a:pt x="25" y="104"/>
                  </a:lnTo>
                  <a:lnTo>
                    <a:pt x="25" y="106"/>
                  </a:lnTo>
                  <a:lnTo>
                    <a:pt x="27" y="106"/>
                  </a:lnTo>
                  <a:lnTo>
                    <a:pt x="27" y="104"/>
                  </a:lnTo>
                  <a:lnTo>
                    <a:pt x="25" y="104"/>
                  </a:lnTo>
                  <a:lnTo>
                    <a:pt x="25" y="102"/>
                  </a:lnTo>
                  <a:lnTo>
                    <a:pt x="25" y="100"/>
                  </a:lnTo>
                  <a:lnTo>
                    <a:pt x="27" y="100"/>
                  </a:lnTo>
                  <a:lnTo>
                    <a:pt x="27" y="98"/>
                  </a:lnTo>
                  <a:lnTo>
                    <a:pt x="29" y="98"/>
                  </a:lnTo>
                  <a:lnTo>
                    <a:pt x="29" y="96"/>
                  </a:lnTo>
                  <a:lnTo>
                    <a:pt x="29" y="94"/>
                  </a:lnTo>
                  <a:lnTo>
                    <a:pt x="31" y="94"/>
                  </a:lnTo>
                  <a:lnTo>
                    <a:pt x="33" y="94"/>
                  </a:lnTo>
                  <a:lnTo>
                    <a:pt x="33" y="92"/>
                  </a:lnTo>
                  <a:lnTo>
                    <a:pt x="33" y="90"/>
                  </a:lnTo>
                  <a:lnTo>
                    <a:pt x="31" y="88"/>
                  </a:lnTo>
                  <a:lnTo>
                    <a:pt x="31" y="86"/>
                  </a:lnTo>
                  <a:lnTo>
                    <a:pt x="31" y="84"/>
                  </a:lnTo>
                  <a:lnTo>
                    <a:pt x="31" y="82"/>
                  </a:lnTo>
                  <a:lnTo>
                    <a:pt x="33" y="82"/>
                  </a:lnTo>
                  <a:lnTo>
                    <a:pt x="35" y="82"/>
                  </a:lnTo>
                  <a:lnTo>
                    <a:pt x="35" y="81"/>
                  </a:lnTo>
                  <a:lnTo>
                    <a:pt x="37" y="81"/>
                  </a:lnTo>
                  <a:lnTo>
                    <a:pt x="35" y="81"/>
                  </a:lnTo>
                  <a:lnTo>
                    <a:pt x="33" y="81"/>
                  </a:lnTo>
                  <a:lnTo>
                    <a:pt x="33" y="79"/>
                  </a:lnTo>
                  <a:lnTo>
                    <a:pt x="31" y="79"/>
                  </a:lnTo>
                  <a:lnTo>
                    <a:pt x="31" y="81"/>
                  </a:lnTo>
                  <a:lnTo>
                    <a:pt x="31" y="79"/>
                  </a:lnTo>
                  <a:lnTo>
                    <a:pt x="29" y="81"/>
                  </a:lnTo>
                  <a:lnTo>
                    <a:pt x="27" y="81"/>
                  </a:lnTo>
                  <a:lnTo>
                    <a:pt x="27" y="79"/>
                  </a:lnTo>
                  <a:lnTo>
                    <a:pt x="25" y="79"/>
                  </a:lnTo>
                  <a:lnTo>
                    <a:pt x="25" y="77"/>
                  </a:lnTo>
                  <a:lnTo>
                    <a:pt x="23" y="77"/>
                  </a:lnTo>
                  <a:lnTo>
                    <a:pt x="21" y="77"/>
                  </a:lnTo>
                  <a:lnTo>
                    <a:pt x="20" y="77"/>
                  </a:lnTo>
                  <a:lnTo>
                    <a:pt x="21" y="75"/>
                  </a:lnTo>
                  <a:lnTo>
                    <a:pt x="20" y="73"/>
                  </a:lnTo>
                  <a:lnTo>
                    <a:pt x="20" y="71"/>
                  </a:lnTo>
                  <a:lnTo>
                    <a:pt x="20" y="69"/>
                  </a:lnTo>
                  <a:lnTo>
                    <a:pt x="18" y="69"/>
                  </a:lnTo>
                  <a:lnTo>
                    <a:pt x="16" y="69"/>
                  </a:lnTo>
                  <a:lnTo>
                    <a:pt x="16" y="67"/>
                  </a:lnTo>
                  <a:lnTo>
                    <a:pt x="16" y="65"/>
                  </a:lnTo>
                  <a:lnTo>
                    <a:pt x="16" y="63"/>
                  </a:lnTo>
                  <a:lnTo>
                    <a:pt x="16" y="61"/>
                  </a:lnTo>
                  <a:lnTo>
                    <a:pt x="14" y="61"/>
                  </a:lnTo>
                  <a:lnTo>
                    <a:pt x="12" y="61"/>
                  </a:lnTo>
                  <a:lnTo>
                    <a:pt x="12" y="59"/>
                  </a:lnTo>
                  <a:lnTo>
                    <a:pt x="14" y="59"/>
                  </a:lnTo>
                  <a:lnTo>
                    <a:pt x="14" y="58"/>
                  </a:lnTo>
                  <a:lnTo>
                    <a:pt x="14" y="56"/>
                  </a:lnTo>
                  <a:lnTo>
                    <a:pt x="12" y="56"/>
                  </a:lnTo>
                  <a:lnTo>
                    <a:pt x="12" y="54"/>
                  </a:lnTo>
                  <a:lnTo>
                    <a:pt x="12" y="52"/>
                  </a:lnTo>
                  <a:lnTo>
                    <a:pt x="12" y="50"/>
                  </a:lnTo>
                  <a:lnTo>
                    <a:pt x="10" y="50"/>
                  </a:lnTo>
                  <a:lnTo>
                    <a:pt x="10" y="48"/>
                  </a:lnTo>
                  <a:lnTo>
                    <a:pt x="8" y="48"/>
                  </a:lnTo>
                  <a:lnTo>
                    <a:pt x="8" y="46"/>
                  </a:lnTo>
                  <a:lnTo>
                    <a:pt x="8" y="44"/>
                  </a:lnTo>
                  <a:lnTo>
                    <a:pt x="8" y="42"/>
                  </a:lnTo>
                  <a:lnTo>
                    <a:pt x="8" y="40"/>
                  </a:lnTo>
                  <a:lnTo>
                    <a:pt x="6" y="40"/>
                  </a:lnTo>
                  <a:lnTo>
                    <a:pt x="6" y="42"/>
                  </a:lnTo>
                  <a:lnTo>
                    <a:pt x="6" y="40"/>
                  </a:lnTo>
                  <a:lnTo>
                    <a:pt x="4" y="38"/>
                  </a:lnTo>
                  <a:lnTo>
                    <a:pt x="2" y="38"/>
                  </a:lnTo>
                  <a:lnTo>
                    <a:pt x="2" y="36"/>
                  </a:lnTo>
                  <a:lnTo>
                    <a:pt x="4" y="36"/>
                  </a:lnTo>
                  <a:lnTo>
                    <a:pt x="4" y="34"/>
                  </a:lnTo>
                  <a:lnTo>
                    <a:pt x="6" y="33"/>
                  </a:lnTo>
                  <a:lnTo>
                    <a:pt x="6" y="31"/>
                  </a:lnTo>
                  <a:lnTo>
                    <a:pt x="6" y="29"/>
                  </a:lnTo>
                  <a:lnTo>
                    <a:pt x="4" y="29"/>
                  </a:lnTo>
                  <a:lnTo>
                    <a:pt x="4" y="27"/>
                  </a:lnTo>
                  <a:lnTo>
                    <a:pt x="4" y="25"/>
                  </a:lnTo>
                  <a:lnTo>
                    <a:pt x="4" y="23"/>
                  </a:lnTo>
                  <a:lnTo>
                    <a:pt x="4" y="21"/>
                  </a:lnTo>
                  <a:lnTo>
                    <a:pt x="4" y="19"/>
                  </a:lnTo>
                  <a:lnTo>
                    <a:pt x="2" y="19"/>
                  </a:lnTo>
                  <a:lnTo>
                    <a:pt x="2" y="17"/>
                  </a:lnTo>
                  <a:lnTo>
                    <a:pt x="2" y="15"/>
                  </a:lnTo>
                  <a:lnTo>
                    <a:pt x="2" y="13"/>
                  </a:lnTo>
                  <a:lnTo>
                    <a:pt x="0" y="13"/>
                  </a:lnTo>
                  <a:lnTo>
                    <a:pt x="0" y="11"/>
                  </a:lnTo>
                  <a:lnTo>
                    <a:pt x="0" y="10"/>
                  </a:lnTo>
                  <a:lnTo>
                    <a:pt x="0" y="8"/>
                  </a:lnTo>
                  <a:lnTo>
                    <a:pt x="2" y="8"/>
                  </a:lnTo>
                  <a:lnTo>
                    <a:pt x="4" y="8"/>
                  </a:lnTo>
                  <a:lnTo>
                    <a:pt x="6" y="8"/>
                  </a:lnTo>
                  <a:lnTo>
                    <a:pt x="6" y="6"/>
                  </a:lnTo>
                  <a:lnTo>
                    <a:pt x="6" y="4"/>
                  </a:lnTo>
                  <a:lnTo>
                    <a:pt x="6" y="2"/>
                  </a:lnTo>
                  <a:lnTo>
                    <a:pt x="8" y="0"/>
                  </a:lnTo>
                  <a:lnTo>
                    <a:pt x="10" y="0"/>
                  </a:lnTo>
                  <a:lnTo>
                    <a:pt x="10" y="2"/>
                  </a:lnTo>
                  <a:lnTo>
                    <a:pt x="12" y="2"/>
                  </a:lnTo>
                  <a:lnTo>
                    <a:pt x="12" y="4"/>
                  </a:lnTo>
                  <a:lnTo>
                    <a:pt x="14" y="4"/>
                  </a:lnTo>
                  <a:lnTo>
                    <a:pt x="14" y="6"/>
                  </a:lnTo>
                  <a:lnTo>
                    <a:pt x="14" y="8"/>
                  </a:lnTo>
                  <a:lnTo>
                    <a:pt x="16" y="8"/>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5" name="Freeform 114"/>
            <p:cNvSpPr>
              <a:spLocks/>
            </p:cNvSpPr>
            <p:nvPr/>
          </p:nvSpPr>
          <p:spPr bwMode="auto">
            <a:xfrm>
              <a:off x="6008688" y="3814763"/>
              <a:ext cx="246063" cy="249238"/>
            </a:xfrm>
            <a:custGeom>
              <a:avLst/>
              <a:gdLst>
                <a:gd name="T0" fmla="*/ 98 w 155"/>
                <a:gd name="T1" fmla="*/ 9 h 157"/>
                <a:gd name="T2" fmla="*/ 100 w 155"/>
                <a:gd name="T3" fmla="*/ 13 h 157"/>
                <a:gd name="T4" fmla="*/ 104 w 155"/>
                <a:gd name="T5" fmla="*/ 19 h 157"/>
                <a:gd name="T6" fmla="*/ 105 w 155"/>
                <a:gd name="T7" fmla="*/ 27 h 157"/>
                <a:gd name="T8" fmla="*/ 111 w 155"/>
                <a:gd name="T9" fmla="*/ 31 h 157"/>
                <a:gd name="T10" fmla="*/ 117 w 155"/>
                <a:gd name="T11" fmla="*/ 29 h 157"/>
                <a:gd name="T12" fmla="*/ 119 w 155"/>
                <a:gd name="T13" fmla="*/ 32 h 157"/>
                <a:gd name="T14" fmla="*/ 115 w 155"/>
                <a:gd name="T15" fmla="*/ 38 h 157"/>
                <a:gd name="T16" fmla="*/ 113 w 155"/>
                <a:gd name="T17" fmla="*/ 44 h 157"/>
                <a:gd name="T18" fmla="*/ 109 w 155"/>
                <a:gd name="T19" fmla="*/ 50 h 157"/>
                <a:gd name="T20" fmla="*/ 109 w 155"/>
                <a:gd name="T21" fmla="*/ 56 h 157"/>
                <a:gd name="T22" fmla="*/ 107 w 155"/>
                <a:gd name="T23" fmla="*/ 59 h 157"/>
                <a:gd name="T24" fmla="*/ 107 w 155"/>
                <a:gd name="T25" fmla="*/ 67 h 157"/>
                <a:gd name="T26" fmla="*/ 113 w 155"/>
                <a:gd name="T27" fmla="*/ 75 h 157"/>
                <a:gd name="T28" fmla="*/ 119 w 155"/>
                <a:gd name="T29" fmla="*/ 80 h 157"/>
                <a:gd name="T30" fmla="*/ 117 w 155"/>
                <a:gd name="T31" fmla="*/ 84 h 157"/>
                <a:gd name="T32" fmla="*/ 125 w 155"/>
                <a:gd name="T33" fmla="*/ 88 h 157"/>
                <a:gd name="T34" fmla="*/ 136 w 155"/>
                <a:gd name="T35" fmla="*/ 94 h 157"/>
                <a:gd name="T36" fmla="*/ 140 w 155"/>
                <a:gd name="T37" fmla="*/ 100 h 157"/>
                <a:gd name="T38" fmla="*/ 142 w 155"/>
                <a:gd name="T39" fmla="*/ 105 h 157"/>
                <a:gd name="T40" fmla="*/ 142 w 155"/>
                <a:gd name="T41" fmla="*/ 123 h 157"/>
                <a:gd name="T42" fmla="*/ 150 w 155"/>
                <a:gd name="T43" fmla="*/ 134 h 157"/>
                <a:gd name="T44" fmla="*/ 155 w 155"/>
                <a:gd name="T45" fmla="*/ 140 h 157"/>
                <a:gd name="T46" fmla="*/ 150 w 155"/>
                <a:gd name="T47" fmla="*/ 140 h 157"/>
                <a:gd name="T48" fmla="*/ 142 w 155"/>
                <a:gd name="T49" fmla="*/ 138 h 157"/>
                <a:gd name="T50" fmla="*/ 132 w 155"/>
                <a:gd name="T51" fmla="*/ 144 h 157"/>
                <a:gd name="T52" fmla="*/ 127 w 155"/>
                <a:gd name="T53" fmla="*/ 152 h 157"/>
                <a:gd name="T54" fmla="*/ 119 w 155"/>
                <a:gd name="T55" fmla="*/ 157 h 157"/>
                <a:gd name="T56" fmla="*/ 109 w 155"/>
                <a:gd name="T57" fmla="*/ 157 h 157"/>
                <a:gd name="T58" fmla="*/ 100 w 155"/>
                <a:gd name="T59" fmla="*/ 155 h 157"/>
                <a:gd name="T60" fmla="*/ 92 w 155"/>
                <a:gd name="T61" fmla="*/ 153 h 157"/>
                <a:gd name="T62" fmla="*/ 84 w 155"/>
                <a:gd name="T63" fmla="*/ 146 h 157"/>
                <a:gd name="T64" fmla="*/ 75 w 155"/>
                <a:gd name="T65" fmla="*/ 138 h 157"/>
                <a:gd name="T66" fmla="*/ 65 w 155"/>
                <a:gd name="T67" fmla="*/ 130 h 157"/>
                <a:gd name="T68" fmla="*/ 57 w 155"/>
                <a:gd name="T69" fmla="*/ 125 h 157"/>
                <a:gd name="T70" fmla="*/ 50 w 155"/>
                <a:gd name="T71" fmla="*/ 119 h 157"/>
                <a:gd name="T72" fmla="*/ 42 w 155"/>
                <a:gd name="T73" fmla="*/ 115 h 157"/>
                <a:gd name="T74" fmla="*/ 34 w 155"/>
                <a:gd name="T75" fmla="*/ 109 h 157"/>
                <a:gd name="T76" fmla="*/ 27 w 155"/>
                <a:gd name="T77" fmla="*/ 105 h 157"/>
                <a:gd name="T78" fmla="*/ 13 w 155"/>
                <a:gd name="T79" fmla="*/ 102 h 157"/>
                <a:gd name="T80" fmla="*/ 8 w 155"/>
                <a:gd name="T81" fmla="*/ 96 h 157"/>
                <a:gd name="T82" fmla="*/ 4 w 155"/>
                <a:gd name="T83" fmla="*/ 86 h 157"/>
                <a:gd name="T84" fmla="*/ 2 w 155"/>
                <a:gd name="T85" fmla="*/ 77 h 157"/>
                <a:gd name="T86" fmla="*/ 11 w 155"/>
                <a:gd name="T87" fmla="*/ 71 h 157"/>
                <a:gd name="T88" fmla="*/ 19 w 155"/>
                <a:gd name="T89" fmla="*/ 65 h 157"/>
                <a:gd name="T90" fmla="*/ 29 w 155"/>
                <a:gd name="T91" fmla="*/ 61 h 157"/>
                <a:gd name="T92" fmla="*/ 38 w 155"/>
                <a:gd name="T93" fmla="*/ 50 h 157"/>
                <a:gd name="T94" fmla="*/ 40 w 155"/>
                <a:gd name="T95" fmla="*/ 34 h 157"/>
                <a:gd name="T96" fmla="*/ 40 w 155"/>
                <a:gd name="T97" fmla="*/ 27 h 157"/>
                <a:gd name="T98" fmla="*/ 44 w 155"/>
                <a:gd name="T99" fmla="*/ 15 h 157"/>
                <a:gd name="T100" fmla="*/ 56 w 155"/>
                <a:gd name="T101" fmla="*/ 8 h 157"/>
                <a:gd name="T102" fmla="*/ 63 w 155"/>
                <a:gd name="T103" fmla="*/ 0 h 157"/>
                <a:gd name="T104" fmla="*/ 73 w 155"/>
                <a:gd name="T105" fmla="*/ 0 h 157"/>
                <a:gd name="T106" fmla="*/ 82 w 155"/>
                <a:gd name="T107" fmla="*/ 2 h 157"/>
                <a:gd name="T108" fmla="*/ 88 w 155"/>
                <a:gd name="T109" fmla="*/ 4 h 157"/>
                <a:gd name="T110" fmla="*/ 88 w 155"/>
                <a:gd name="T111" fmla="*/ 6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5" h="157">
                  <a:moveTo>
                    <a:pt x="96" y="4"/>
                  </a:moveTo>
                  <a:lnTo>
                    <a:pt x="96" y="6"/>
                  </a:lnTo>
                  <a:lnTo>
                    <a:pt x="98" y="6"/>
                  </a:lnTo>
                  <a:lnTo>
                    <a:pt x="98" y="8"/>
                  </a:lnTo>
                  <a:lnTo>
                    <a:pt x="98" y="9"/>
                  </a:lnTo>
                  <a:lnTo>
                    <a:pt x="96" y="9"/>
                  </a:lnTo>
                  <a:lnTo>
                    <a:pt x="96" y="11"/>
                  </a:lnTo>
                  <a:lnTo>
                    <a:pt x="98" y="11"/>
                  </a:lnTo>
                  <a:lnTo>
                    <a:pt x="100" y="11"/>
                  </a:lnTo>
                  <a:lnTo>
                    <a:pt x="100" y="13"/>
                  </a:lnTo>
                  <a:lnTo>
                    <a:pt x="100" y="15"/>
                  </a:lnTo>
                  <a:lnTo>
                    <a:pt x="100" y="17"/>
                  </a:lnTo>
                  <a:lnTo>
                    <a:pt x="100" y="19"/>
                  </a:lnTo>
                  <a:lnTo>
                    <a:pt x="102" y="19"/>
                  </a:lnTo>
                  <a:lnTo>
                    <a:pt x="104" y="19"/>
                  </a:lnTo>
                  <a:lnTo>
                    <a:pt x="104" y="21"/>
                  </a:lnTo>
                  <a:lnTo>
                    <a:pt x="104" y="23"/>
                  </a:lnTo>
                  <a:lnTo>
                    <a:pt x="105" y="25"/>
                  </a:lnTo>
                  <a:lnTo>
                    <a:pt x="104" y="27"/>
                  </a:lnTo>
                  <a:lnTo>
                    <a:pt x="105" y="27"/>
                  </a:lnTo>
                  <a:lnTo>
                    <a:pt x="107" y="27"/>
                  </a:lnTo>
                  <a:lnTo>
                    <a:pt x="109" y="27"/>
                  </a:lnTo>
                  <a:lnTo>
                    <a:pt x="109" y="29"/>
                  </a:lnTo>
                  <a:lnTo>
                    <a:pt x="111" y="29"/>
                  </a:lnTo>
                  <a:lnTo>
                    <a:pt x="111" y="31"/>
                  </a:lnTo>
                  <a:lnTo>
                    <a:pt x="113" y="31"/>
                  </a:lnTo>
                  <a:lnTo>
                    <a:pt x="115" y="29"/>
                  </a:lnTo>
                  <a:lnTo>
                    <a:pt x="115" y="31"/>
                  </a:lnTo>
                  <a:lnTo>
                    <a:pt x="115" y="29"/>
                  </a:lnTo>
                  <a:lnTo>
                    <a:pt x="117" y="29"/>
                  </a:lnTo>
                  <a:lnTo>
                    <a:pt x="117" y="31"/>
                  </a:lnTo>
                  <a:lnTo>
                    <a:pt x="119" y="31"/>
                  </a:lnTo>
                  <a:lnTo>
                    <a:pt x="121" y="31"/>
                  </a:lnTo>
                  <a:lnTo>
                    <a:pt x="119" y="31"/>
                  </a:lnTo>
                  <a:lnTo>
                    <a:pt x="119" y="32"/>
                  </a:lnTo>
                  <a:lnTo>
                    <a:pt x="117" y="32"/>
                  </a:lnTo>
                  <a:lnTo>
                    <a:pt x="115" y="32"/>
                  </a:lnTo>
                  <a:lnTo>
                    <a:pt x="115" y="34"/>
                  </a:lnTo>
                  <a:lnTo>
                    <a:pt x="115" y="36"/>
                  </a:lnTo>
                  <a:lnTo>
                    <a:pt x="115" y="38"/>
                  </a:lnTo>
                  <a:lnTo>
                    <a:pt x="117" y="40"/>
                  </a:lnTo>
                  <a:lnTo>
                    <a:pt x="117" y="42"/>
                  </a:lnTo>
                  <a:lnTo>
                    <a:pt x="117" y="44"/>
                  </a:lnTo>
                  <a:lnTo>
                    <a:pt x="115" y="44"/>
                  </a:lnTo>
                  <a:lnTo>
                    <a:pt x="113" y="44"/>
                  </a:lnTo>
                  <a:lnTo>
                    <a:pt x="113" y="46"/>
                  </a:lnTo>
                  <a:lnTo>
                    <a:pt x="113" y="48"/>
                  </a:lnTo>
                  <a:lnTo>
                    <a:pt x="111" y="48"/>
                  </a:lnTo>
                  <a:lnTo>
                    <a:pt x="111" y="50"/>
                  </a:lnTo>
                  <a:lnTo>
                    <a:pt x="109" y="50"/>
                  </a:lnTo>
                  <a:lnTo>
                    <a:pt x="109" y="52"/>
                  </a:lnTo>
                  <a:lnTo>
                    <a:pt x="109" y="54"/>
                  </a:lnTo>
                  <a:lnTo>
                    <a:pt x="111" y="54"/>
                  </a:lnTo>
                  <a:lnTo>
                    <a:pt x="111" y="56"/>
                  </a:lnTo>
                  <a:lnTo>
                    <a:pt x="109" y="56"/>
                  </a:lnTo>
                  <a:lnTo>
                    <a:pt x="109" y="54"/>
                  </a:lnTo>
                  <a:lnTo>
                    <a:pt x="107" y="54"/>
                  </a:lnTo>
                  <a:lnTo>
                    <a:pt x="107" y="56"/>
                  </a:lnTo>
                  <a:lnTo>
                    <a:pt x="105" y="57"/>
                  </a:lnTo>
                  <a:lnTo>
                    <a:pt x="107" y="59"/>
                  </a:lnTo>
                  <a:lnTo>
                    <a:pt x="107" y="61"/>
                  </a:lnTo>
                  <a:lnTo>
                    <a:pt x="107" y="63"/>
                  </a:lnTo>
                  <a:lnTo>
                    <a:pt x="105" y="65"/>
                  </a:lnTo>
                  <a:lnTo>
                    <a:pt x="105" y="67"/>
                  </a:lnTo>
                  <a:lnTo>
                    <a:pt x="107" y="67"/>
                  </a:lnTo>
                  <a:lnTo>
                    <a:pt x="109" y="69"/>
                  </a:lnTo>
                  <a:lnTo>
                    <a:pt x="109" y="71"/>
                  </a:lnTo>
                  <a:lnTo>
                    <a:pt x="111" y="73"/>
                  </a:lnTo>
                  <a:lnTo>
                    <a:pt x="113" y="73"/>
                  </a:lnTo>
                  <a:lnTo>
                    <a:pt x="113" y="75"/>
                  </a:lnTo>
                  <a:lnTo>
                    <a:pt x="115" y="75"/>
                  </a:lnTo>
                  <a:lnTo>
                    <a:pt x="115" y="77"/>
                  </a:lnTo>
                  <a:lnTo>
                    <a:pt x="117" y="79"/>
                  </a:lnTo>
                  <a:lnTo>
                    <a:pt x="117" y="80"/>
                  </a:lnTo>
                  <a:lnTo>
                    <a:pt x="119" y="80"/>
                  </a:lnTo>
                  <a:lnTo>
                    <a:pt x="117" y="80"/>
                  </a:lnTo>
                  <a:lnTo>
                    <a:pt x="117" y="82"/>
                  </a:lnTo>
                  <a:lnTo>
                    <a:pt x="115" y="82"/>
                  </a:lnTo>
                  <a:lnTo>
                    <a:pt x="117" y="82"/>
                  </a:lnTo>
                  <a:lnTo>
                    <a:pt x="117" y="84"/>
                  </a:lnTo>
                  <a:lnTo>
                    <a:pt x="117" y="86"/>
                  </a:lnTo>
                  <a:lnTo>
                    <a:pt x="119" y="84"/>
                  </a:lnTo>
                  <a:lnTo>
                    <a:pt x="121" y="86"/>
                  </a:lnTo>
                  <a:lnTo>
                    <a:pt x="123" y="86"/>
                  </a:lnTo>
                  <a:lnTo>
                    <a:pt x="125" y="88"/>
                  </a:lnTo>
                  <a:lnTo>
                    <a:pt x="127" y="88"/>
                  </a:lnTo>
                  <a:lnTo>
                    <a:pt x="127" y="90"/>
                  </a:lnTo>
                  <a:lnTo>
                    <a:pt x="132" y="94"/>
                  </a:lnTo>
                  <a:lnTo>
                    <a:pt x="134" y="94"/>
                  </a:lnTo>
                  <a:lnTo>
                    <a:pt x="136" y="94"/>
                  </a:lnTo>
                  <a:lnTo>
                    <a:pt x="136" y="96"/>
                  </a:lnTo>
                  <a:lnTo>
                    <a:pt x="138" y="96"/>
                  </a:lnTo>
                  <a:lnTo>
                    <a:pt x="138" y="98"/>
                  </a:lnTo>
                  <a:lnTo>
                    <a:pt x="138" y="100"/>
                  </a:lnTo>
                  <a:lnTo>
                    <a:pt x="140" y="100"/>
                  </a:lnTo>
                  <a:lnTo>
                    <a:pt x="138" y="100"/>
                  </a:lnTo>
                  <a:lnTo>
                    <a:pt x="140" y="100"/>
                  </a:lnTo>
                  <a:lnTo>
                    <a:pt x="140" y="102"/>
                  </a:lnTo>
                  <a:lnTo>
                    <a:pt x="142" y="104"/>
                  </a:lnTo>
                  <a:lnTo>
                    <a:pt x="142" y="105"/>
                  </a:lnTo>
                  <a:lnTo>
                    <a:pt x="144" y="105"/>
                  </a:lnTo>
                  <a:lnTo>
                    <a:pt x="144" y="107"/>
                  </a:lnTo>
                  <a:lnTo>
                    <a:pt x="142" y="115"/>
                  </a:lnTo>
                  <a:lnTo>
                    <a:pt x="142" y="117"/>
                  </a:lnTo>
                  <a:lnTo>
                    <a:pt x="142" y="123"/>
                  </a:lnTo>
                  <a:lnTo>
                    <a:pt x="148" y="123"/>
                  </a:lnTo>
                  <a:lnTo>
                    <a:pt x="148" y="130"/>
                  </a:lnTo>
                  <a:lnTo>
                    <a:pt x="148" y="132"/>
                  </a:lnTo>
                  <a:lnTo>
                    <a:pt x="150" y="132"/>
                  </a:lnTo>
                  <a:lnTo>
                    <a:pt x="150" y="134"/>
                  </a:lnTo>
                  <a:lnTo>
                    <a:pt x="152" y="134"/>
                  </a:lnTo>
                  <a:lnTo>
                    <a:pt x="153" y="136"/>
                  </a:lnTo>
                  <a:lnTo>
                    <a:pt x="153" y="138"/>
                  </a:lnTo>
                  <a:lnTo>
                    <a:pt x="153" y="140"/>
                  </a:lnTo>
                  <a:lnTo>
                    <a:pt x="155" y="140"/>
                  </a:lnTo>
                  <a:lnTo>
                    <a:pt x="155" y="142"/>
                  </a:lnTo>
                  <a:lnTo>
                    <a:pt x="153" y="142"/>
                  </a:lnTo>
                  <a:lnTo>
                    <a:pt x="152" y="142"/>
                  </a:lnTo>
                  <a:lnTo>
                    <a:pt x="152" y="140"/>
                  </a:lnTo>
                  <a:lnTo>
                    <a:pt x="150" y="140"/>
                  </a:lnTo>
                  <a:lnTo>
                    <a:pt x="148" y="140"/>
                  </a:lnTo>
                  <a:lnTo>
                    <a:pt x="146" y="140"/>
                  </a:lnTo>
                  <a:lnTo>
                    <a:pt x="146" y="138"/>
                  </a:lnTo>
                  <a:lnTo>
                    <a:pt x="146" y="140"/>
                  </a:lnTo>
                  <a:lnTo>
                    <a:pt x="142" y="138"/>
                  </a:lnTo>
                  <a:lnTo>
                    <a:pt x="138" y="138"/>
                  </a:lnTo>
                  <a:lnTo>
                    <a:pt x="136" y="138"/>
                  </a:lnTo>
                  <a:lnTo>
                    <a:pt x="134" y="140"/>
                  </a:lnTo>
                  <a:lnTo>
                    <a:pt x="132" y="142"/>
                  </a:lnTo>
                  <a:lnTo>
                    <a:pt x="132" y="144"/>
                  </a:lnTo>
                  <a:lnTo>
                    <a:pt x="130" y="146"/>
                  </a:lnTo>
                  <a:lnTo>
                    <a:pt x="130" y="148"/>
                  </a:lnTo>
                  <a:lnTo>
                    <a:pt x="129" y="150"/>
                  </a:lnTo>
                  <a:lnTo>
                    <a:pt x="129" y="152"/>
                  </a:lnTo>
                  <a:lnTo>
                    <a:pt x="127" y="152"/>
                  </a:lnTo>
                  <a:lnTo>
                    <a:pt x="127" y="153"/>
                  </a:lnTo>
                  <a:lnTo>
                    <a:pt x="125" y="157"/>
                  </a:lnTo>
                  <a:lnTo>
                    <a:pt x="123" y="157"/>
                  </a:lnTo>
                  <a:lnTo>
                    <a:pt x="121" y="157"/>
                  </a:lnTo>
                  <a:lnTo>
                    <a:pt x="119" y="157"/>
                  </a:lnTo>
                  <a:lnTo>
                    <a:pt x="117" y="157"/>
                  </a:lnTo>
                  <a:lnTo>
                    <a:pt x="115" y="157"/>
                  </a:lnTo>
                  <a:lnTo>
                    <a:pt x="113" y="157"/>
                  </a:lnTo>
                  <a:lnTo>
                    <a:pt x="111" y="157"/>
                  </a:lnTo>
                  <a:lnTo>
                    <a:pt x="109" y="157"/>
                  </a:lnTo>
                  <a:lnTo>
                    <a:pt x="107" y="157"/>
                  </a:lnTo>
                  <a:lnTo>
                    <a:pt x="105" y="155"/>
                  </a:lnTo>
                  <a:lnTo>
                    <a:pt x="104" y="155"/>
                  </a:lnTo>
                  <a:lnTo>
                    <a:pt x="102" y="155"/>
                  </a:lnTo>
                  <a:lnTo>
                    <a:pt x="100" y="155"/>
                  </a:lnTo>
                  <a:lnTo>
                    <a:pt x="98" y="155"/>
                  </a:lnTo>
                  <a:lnTo>
                    <a:pt x="96" y="155"/>
                  </a:lnTo>
                  <a:lnTo>
                    <a:pt x="94" y="155"/>
                  </a:lnTo>
                  <a:lnTo>
                    <a:pt x="94" y="153"/>
                  </a:lnTo>
                  <a:lnTo>
                    <a:pt x="92" y="153"/>
                  </a:lnTo>
                  <a:lnTo>
                    <a:pt x="90" y="152"/>
                  </a:lnTo>
                  <a:lnTo>
                    <a:pt x="88" y="150"/>
                  </a:lnTo>
                  <a:lnTo>
                    <a:pt x="86" y="150"/>
                  </a:lnTo>
                  <a:lnTo>
                    <a:pt x="84" y="148"/>
                  </a:lnTo>
                  <a:lnTo>
                    <a:pt x="84" y="146"/>
                  </a:lnTo>
                  <a:lnTo>
                    <a:pt x="82" y="144"/>
                  </a:lnTo>
                  <a:lnTo>
                    <a:pt x="81" y="144"/>
                  </a:lnTo>
                  <a:lnTo>
                    <a:pt x="79" y="142"/>
                  </a:lnTo>
                  <a:lnTo>
                    <a:pt x="77" y="140"/>
                  </a:lnTo>
                  <a:lnTo>
                    <a:pt x="75" y="138"/>
                  </a:lnTo>
                  <a:lnTo>
                    <a:pt x="73" y="138"/>
                  </a:lnTo>
                  <a:lnTo>
                    <a:pt x="71" y="136"/>
                  </a:lnTo>
                  <a:lnTo>
                    <a:pt x="69" y="134"/>
                  </a:lnTo>
                  <a:lnTo>
                    <a:pt x="67" y="132"/>
                  </a:lnTo>
                  <a:lnTo>
                    <a:pt x="65" y="130"/>
                  </a:lnTo>
                  <a:lnTo>
                    <a:pt x="63" y="130"/>
                  </a:lnTo>
                  <a:lnTo>
                    <a:pt x="61" y="128"/>
                  </a:lnTo>
                  <a:lnTo>
                    <a:pt x="61" y="127"/>
                  </a:lnTo>
                  <a:lnTo>
                    <a:pt x="59" y="127"/>
                  </a:lnTo>
                  <a:lnTo>
                    <a:pt x="57" y="125"/>
                  </a:lnTo>
                  <a:lnTo>
                    <a:pt x="56" y="125"/>
                  </a:lnTo>
                  <a:lnTo>
                    <a:pt x="56" y="123"/>
                  </a:lnTo>
                  <a:lnTo>
                    <a:pt x="54" y="121"/>
                  </a:lnTo>
                  <a:lnTo>
                    <a:pt x="52" y="119"/>
                  </a:lnTo>
                  <a:lnTo>
                    <a:pt x="50" y="119"/>
                  </a:lnTo>
                  <a:lnTo>
                    <a:pt x="48" y="119"/>
                  </a:lnTo>
                  <a:lnTo>
                    <a:pt x="48" y="117"/>
                  </a:lnTo>
                  <a:lnTo>
                    <a:pt x="46" y="117"/>
                  </a:lnTo>
                  <a:lnTo>
                    <a:pt x="44" y="115"/>
                  </a:lnTo>
                  <a:lnTo>
                    <a:pt x="42" y="115"/>
                  </a:lnTo>
                  <a:lnTo>
                    <a:pt x="42" y="113"/>
                  </a:lnTo>
                  <a:lnTo>
                    <a:pt x="40" y="113"/>
                  </a:lnTo>
                  <a:lnTo>
                    <a:pt x="38" y="111"/>
                  </a:lnTo>
                  <a:lnTo>
                    <a:pt x="36" y="111"/>
                  </a:lnTo>
                  <a:lnTo>
                    <a:pt x="34" y="109"/>
                  </a:lnTo>
                  <a:lnTo>
                    <a:pt x="33" y="109"/>
                  </a:lnTo>
                  <a:lnTo>
                    <a:pt x="33" y="107"/>
                  </a:lnTo>
                  <a:lnTo>
                    <a:pt x="31" y="107"/>
                  </a:lnTo>
                  <a:lnTo>
                    <a:pt x="29" y="105"/>
                  </a:lnTo>
                  <a:lnTo>
                    <a:pt x="27" y="105"/>
                  </a:lnTo>
                  <a:lnTo>
                    <a:pt x="25" y="104"/>
                  </a:lnTo>
                  <a:lnTo>
                    <a:pt x="21" y="104"/>
                  </a:lnTo>
                  <a:lnTo>
                    <a:pt x="19" y="104"/>
                  </a:lnTo>
                  <a:lnTo>
                    <a:pt x="15" y="104"/>
                  </a:lnTo>
                  <a:lnTo>
                    <a:pt x="13" y="102"/>
                  </a:lnTo>
                  <a:lnTo>
                    <a:pt x="9" y="102"/>
                  </a:lnTo>
                  <a:lnTo>
                    <a:pt x="6" y="102"/>
                  </a:lnTo>
                  <a:lnTo>
                    <a:pt x="8" y="100"/>
                  </a:lnTo>
                  <a:lnTo>
                    <a:pt x="8" y="98"/>
                  </a:lnTo>
                  <a:lnTo>
                    <a:pt x="8" y="96"/>
                  </a:lnTo>
                  <a:lnTo>
                    <a:pt x="4" y="98"/>
                  </a:lnTo>
                  <a:lnTo>
                    <a:pt x="4" y="94"/>
                  </a:lnTo>
                  <a:lnTo>
                    <a:pt x="6" y="94"/>
                  </a:lnTo>
                  <a:lnTo>
                    <a:pt x="4" y="90"/>
                  </a:lnTo>
                  <a:lnTo>
                    <a:pt x="4" y="86"/>
                  </a:lnTo>
                  <a:lnTo>
                    <a:pt x="2" y="84"/>
                  </a:lnTo>
                  <a:lnTo>
                    <a:pt x="2" y="82"/>
                  </a:lnTo>
                  <a:lnTo>
                    <a:pt x="2" y="80"/>
                  </a:lnTo>
                  <a:lnTo>
                    <a:pt x="0" y="77"/>
                  </a:lnTo>
                  <a:lnTo>
                    <a:pt x="2" y="77"/>
                  </a:lnTo>
                  <a:lnTo>
                    <a:pt x="4" y="75"/>
                  </a:lnTo>
                  <a:lnTo>
                    <a:pt x="6" y="75"/>
                  </a:lnTo>
                  <a:lnTo>
                    <a:pt x="8" y="73"/>
                  </a:lnTo>
                  <a:lnTo>
                    <a:pt x="9" y="73"/>
                  </a:lnTo>
                  <a:lnTo>
                    <a:pt x="11" y="71"/>
                  </a:lnTo>
                  <a:lnTo>
                    <a:pt x="13" y="69"/>
                  </a:lnTo>
                  <a:lnTo>
                    <a:pt x="15" y="69"/>
                  </a:lnTo>
                  <a:lnTo>
                    <a:pt x="15" y="67"/>
                  </a:lnTo>
                  <a:lnTo>
                    <a:pt x="17" y="67"/>
                  </a:lnTo>
                  <a:lnTo>
                    <a:pt x="19" y="65"/>
                  </a:lnTo>
                  <a:lnTo>
                    <a:pt x="21" y="65"/>
                  </a:lnTo>
                  <a:lnTo>
                    <a:pt x="23" y="63"/>
                  </a:lnTo>
                  <a:lnTo>
                    <a:pt x="25" y="63"/>
                  </a:lnTo>
                  <a:lnTo>
                    <a:pt x="27" y="61"/>
                  </a:lnTo>
                  <a:lnTo>
                    <a:pt x="29" y="61"/>
                  </a:lnTo>
                  <a:lnTo>
                    <a:pt x="31" y="59"/>
                  </a:lnTo>
                  <a:lnTo>
                    <a:pt x="34" y="57"/>
                  </a:lnTo>
                  <a:lnTo>
                    <a:pt x="36" y="57"/>
                  </a:lnTo>
                  <a:lnTo>
                    <a:pt x="36" y="56"/>
                  </a:lnTo>
                  <a:lnTo>
                    <a:pt x="38" y="50"/>
                  </a:lnTo>
                  <a:lnTo>
                    <a:pt x="38" y="46"/>
                  </a:lnTo>
                  <a:lnTo>
                    <a:pt x="38" y="42"/>
                  </a:lnTo>
                  <a:lnTo>
                    <a:pt x="40" y="38"/>
                  </a:lnTo>
                  <a:lnTo>
                    <a:pt x="40" y="36"/>
                  </a:lnTo>
                  <a:lnTo>
                    <a:pt x="40" y="34"/>
                  </a:lnTo>
                  <a:lnTo>
                    <a:pt x="42" y="34"/>
                  </a:lnTo>
                  <a:lnTo>
                    <a:pt x="42" y="32"/>
                  </a:lnTo>
                  <a:lnTo>
                    <a:pt x="42" y="31"/>
                  </a:lnTo>
                  <a:lnTo>
                    <a:pt x="40" y="29"/>
                  </a:lnTo>
                  <a:lnTo>
                    <a:pt x="40" y="27"/>
                  </a:lnTo>
                  <a:lnTo>
                    <a:pt x="40" y="25"/>
                  </a:lnTo>
                  <a:lnTo>
                    <a:pt x="40" y="19"/>
                  </a:lnTo>
                  <a:lnTo>
                    <a:pt x="42" y="17"/>
                  </a:lnTo>
                  <a:lnTo>
                    <a:pt x="42" y="15"/>
                  </a:lnTo>
                  <a:lnTo>
                    <a:pt x="44" y="15"/>
                  </a:lnTo>
                  <a:lnTo>
                    <a:pt x="48" y="15"/>
                  </a:lnTo>
                  <a:lnTo>
                    <a:pt x="50" y="15"/>
                  </a:lnTo>
                  <a:lnTo>
                    <a:pt x="52" y="11"/>
                  </a:lnTo>
                  <a:lnTo>
                    <a:pt x="54" y="9"/>
                  </a:lnTo>
                  <a:lnTo>
                    <a:pt x="56" y="8"/>
                  </a:lnTo>
                  <a:lnTo>
                    <a:pt x="57" y="6"/>
                  </a:lnTo>
                  <a:lnTo>
                    <a:pt x="57" y="4"/>
                  </a:lnTo>
                  <a:lnTo>
                    <a:pt x="59" y="4"/>
                  </a:lnTo>
                  <a:lnTo>
                    <a:pt x="61" y="4"/>
                  </a:lnTo>
                  <a:lnTo>
                    <a:pt x="63" y="0"/>
                  </a:lnTo>
                  <a:lnTo>
                    <a:pt x="65" y="0"/>
                  </a:lnTo>
                  <a:lnTo>
                    <a:pt x="67" y="0"/>
                  </a:lnTo>
                  <a:lnTo>
                    <a:pt x="69" y="0"/>
                  </a:lnTo>
                  <a:lnTo>
                    <a:pt x="71" y="0"/>
                  </a:lnTo>
                  <a:lnTo>
                    <a:pt x="73" y="0"/>
                  </a:lnTo>
                  <a:lnTo>
                    <a:pt x="75" y="2"/>
                  </a:lnTo>
                  <a:lnTo>
                    <a:pt x="77" y="2"/>
                  </a:lnTo>
                  <a:lnTo>
                    <a:pt x="79" y="2"/>
                  </a:lnTo>
                  <a:lnTo>
                    <a:pt x="81" y="2"/>
                  </a:lnTo>
                  <a:lnTo>
                    <a:pt x="82" y="2"/>
                  </a:lnTo>
                  <a:lnTo>
                    <a:pt x="82" y="0"/>
                  </a:lnTo>
                  <a:lnTo>
                    <a:pt x="84" y="0"/>
                  </a:lnTo>
                  <a:lnTo>
                    <a:pt x="86" y="2"/>
                  </a:lnTo>
                  <a:lnTo>
                    <a:pt x="88" y="2"/>
                  </a:lnTo>
                  <a:lnTo>
                    <a:pt x="88" y="4"/>
                  </a:lnTo>
                  <a:lnTo>
                    <a:pt x="86" y="4"/>
                  </a:lnTo>
                  <a:lnTo>
                    <a:pt x="86" y="6"/>
                  </a:lnTo>
                  <a:lnTo>
                    <a:pt x="86" y="8"/>
                  </a:lnTo>
                  <a:lnTo>
                    <a:pt x="88" y="8"/>
                  </a:lnTo>
                  <a:lnTo>
                    <a:pt x="88" y="6"/>
                  </a:lnTo>
                  <a:lnTo>
                    <a:pt x="90" y="6"/>
                  </a:lnTo>
                  <a:lnTo>
                    <a:pt x="92" y="4"/>
                  </a:lnTo>
                  <a:lnTo>
                    <a:pt x="94" y="4"/>
                  </a:lnTo>
                  <a:lnTo>
                    <a:pt x="96"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6" name="Freeform 115"/>
            <p:cNvSpPr>
              <a:spLocks noEditPoints="1"/>
            </p:cNvSpPr>
            <p:nvPr/>
          </p:nvSpPr>
          <p:spPr bwMode="auto">
            <a:xfrm>
              <a:off x="4408488" y="2555875"/>
              <a:ext cx="280988" cy="188913"/>
            </a:xfrm>
            <a:custGeom>
              <a:avLst/>
              <a:gdLst>
                <a:gd name="T0" fmla="*/ 138 w 177"/>
                <a:gd name="T1" fmla="*/ 4 h 119"/>
                <a:gd name="T2" fmla="*/ 148 w 177"/>
                <a:gd name="T3" fmla="*/ 13 h 119"/>
                <a:gd name="T4" fmla="*/ 150 w 177"/>
                <a:gd name="T5" fmla="*/ 17 h 119"/>
                <a:gd name="T6" fmla="*/ 153 w 177"/>
                <a:gd name="T7" fmla="*/ 33 h 119"/>
                <a:gd name="T8" fmla="*/ 161 w 177"/>
                <a:gd name="T9" fmla="*/ 40 h 119"/>
                <a:gd name="T10" fmla="*/ 173 w 177"/>
                <a:gd name="T11" fmla="*/ 48 h 119"/>
                <a:gd name="T12" fmla="*/ 175 w 177"/>
                <a:gd name="T13" fmla="*/ 56 h 119"/>
                <a:gd name="T14" fmla="*/ 169 w 177"/>
                <a:gd name="T15" fmla="*/ 60 h 119"/>
                <a:gd name="T16" fmla="*/ 169 w 177"/>
                <a:gd name="T17" fmla="*/ 69 h 119"/>
                <a:gd name="T18" fmla="*/ 161 w 177"/>
                <a:gd name="T19" fmla="*/ 75 h 119"/>
                <a:gd name="T20" fmla="*/ 153 w 177"/>
                <a:gd name="T21" fmla="*/ 86 h 119"/>
                <a:gd name="T22" fmla="*/ 148 w 177"/>
                <a:gd name="T23" fmla="*/ 86 h 119"/>
                <a:gd name="T24" fmla="*/ 130 w 177"/>
                <a:gd name="T25" fmla="*/ 98 h 119"/>
                <a:gd name="T26" fmla="*/ 123 w 177"/>
                <a:gd name="T27" fmla="*/ 104 h 119"/>
                <a:gd name="T28" fmla="*/ 111 w 177"/>
                <a:gd name="T29" fmla="*/ 106 h 119"/>
                <a:gd name="T30" fmla="*/ 104 w 177"/>
                <a:gd name="T31" fmla="*/ 115 h 119"/>
                <a:gd name="T32" fmla="*/ 86 w 177"/>
                <a:gd name="T33" fmla="*/ 119 h 119"/>
                <a:gd name="T34" fmla="*/ 71 w 177"/>
                <a:gd name="T35" fmla="*/ 115 h 119"/>
                <a:gd name="T36" fmla="*/ 69 w 177"/>
                <a:gd name="T37" fmla="*/ 108 h 119"/>
                <a:gd name="T38" fmla="*/ 61 w 177"/>
                <a:gd name="T39" fmla="*/ 106 h 119"/>
                <a:gd name="T40" fmla="*/ 44 w 177"/>
                <a:gd name="T41" fmla="*/ 102 h 119"/>
                <a:gd name="T42" fmla="*/ 31 w 177"/>
                <a:gd name="T43" fmla="*/ 94 h 119"/>
                <a:gd name="T44" fmla="*/ 40 w 177"/>
                <a:gd name="T45" fmla="*/ 92 h 119"/>
                <a:gd name="T46" fmla="*/ 50 w 177"/>
                <a:gd name="T47" fmla="*/ 84 h 119"/>
                <a:gd name="T48" fmla="*/ 42 w 177"/>
                <a:gd name="T49" fmla="*/ 81 h 119"/>
                <a:gd name="T50" fmla="*/ 46 w 177"/>
                <a:gd name="T51" fmla="*/ 73 h 119"/>
                <a:gd name="T52" fmla="*/ 38 w 177"/>
                <a:gd name="T53" fmla="*/ 77 h 119"/>
                <a:gd name="T54" fmla="*/ 34 w 177"/>
                <a:gd name="T55" fmla="*/ 67 h 119"/>
                <a:gd name="T56" fmla="*/ 17 w 177"/>
                <a:gd name="T57" fmla="*/ 69 h 119"/>
                <a:gd name="T58" fmla="*/ 15 w 177"/>
                <a:gd name="T59" fmla="*/ 63 h 119"/>
                <a:gd name="T60" fmla="*/ 29 w 177"/>
                <a:gd name="T61" fmla="*/ 61 h 119"/>
                <a:gd name="T62" fmla="*/ 36 w 177"/>
                <a:gd name="T63" fmla="*/ 60 h 119"/>
                <a:gd name="T64" fmla="*/ 34 w 177"/>
                <a:gd name="T65" fmla="*/ 54 h 119"/>
                <a:gd name="T66" fmla="*/ 40 w 177"/>
                <a:gd name="T67" fmla="*/ 40 h 119"/>
                <a:gd name="T68" fmla="*/ 33 w 177"/>
                <a:gd name="T69" fmla="*/ 42 h 119"/>
                <a:gd name="T70" fmla="*/ 27 w 177"/>
                <a:gd name="T71" fmla="*/ 40 h 119"/>
                <a:gd name="T72" fmla="*/ 11 w 177"/>
                <a:gd name="T73" fmla="*/ 46 h 119"/>
                <a:gd name="T74" fmla="*/ 9 w 177"/>
                <a:gd name="T75" fmla="*/ 38 h 119"/>
                <a:gd name="T76" fmla="*/ 9 w 177"/>
                <a:gd name="T77" fmla="*/ 31 h 119"/>
                <a:gd name="T78" fmla="*/ 21 w 177"/>
                <a:gd name="T79" fmla="*/ 31 h 119"/>
                <a:gd name="T80" fmla="*/ 17 w 177"/>
                <a:gd name="T81" fmla="*/ 27 h 119"/>
                <a:gd name="T82" fmla="*/ 19 w 177"/>
                <a:gd name="T83" fmla="*/ 19 h 119"/>
                <a:gd name="T84" fmla="*/ 29 w 177"/>
                <a:gd name="T85" fmla="*/ 21 h 119"/>
                <a:gd name="T86" fmla="*/ 33 w 177"/>
                <a:gd name="T87" fmla="*/ 25 h 119"/>
                <a:gd name="T88" fmla="*/ 31 w 177"/>
                <a:gd name="T89" fmla="*/ 17 h 119"/>
                <a:gd name="T90" fmla="*/ 31 w 177"/>
                <a:gd name="T91" fmla="*/ 8 h 119"/>
                <a:gd name="T92" fmla="*/ 31 w 177"/>
                <a:gd name="T93" fmla="*/ 6 h 119"/>
                <a:gd name="T94" fmla="*/ 46 w 177"/>
                <a:gd name="T95" fmla="*/ 15 h 119"/>
                <a:gd name="T96" fmla="*/ 48 w 177"/>
                <a:gd name="T97" fmla="*/ 25 h 119"/>
                <a:gd name="T98" fmla="*/ 46 w 177"/>
                <a:gd name="T99" fmla="*/ 33 h 119"/>
                <a:gd name="T100" fmla="*/ 52 w 177"/>
                <a:gd name="T101" fmla="*/ 44 h 119"/>
                <a:gd name="T102" fmla="*/ 57 w 177"/>
                <a:gd name="T103" fmla="*/ 48 h 119"/>
                <a:gd name="T104" fmla="*/ 65 w 177"/>
                <a:gd name="T105" fmla="*/ 42 h 119"/>
                <a:gd name="T106" fmla="*/ 67 w 177"/>
                <a:gd name="T107" fmla="*/ 27 h 119"/>
                <a:gd name="T108" fmla="*/ 75 w 177"/>
                <a:gd name="T109" fmla="*/ 27 h 119"/>
                <a:gd name="T110" fmla="*/ 82 w 177"/>
                <a:gd name="T111" fmla="*/ 19 h 119"/>
                <a:gd name="T112" fmla="*/ 94 w 177"/>
                <a:gd name="T113" fmla="*/ 17 h 119"/>
                <a:gd name="T114" fmla="*/ 104 w 177"/>
                <a:gd name="T115" fmla="*/ 33 h 119"/>
                <a:gd name="T116" fmla="*/ 104 w 177"/>
                <a:gd name="T117" fmla="*/ 17 h 119"/>
                <a:gd name="T118" fmla="*/ 113 w 177"/>
                <a:gd name="T119" fmla="*/ 25 h 119"/>
                <a:gd name="T120" fmla="*/ 123 w 177"/>
                <a:gd name="T121" fmla="*/ 17 h 119"/>
                <a:gd name="T122" fmla="*/ 129 w 177"/>
                <a:gd name="T123" fmla="*/ 6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7" h="119">
                  <a:moveTo>
                    <a:pt x="69" y="119"/>
                  </a:moveTo>
                  <a:lnTo>
                    <a:pt x="69" y="117"/>
                  </a:lnTo>
                  <a:lnTo>
                    <a:pt x="69" y="119"/>
                  </a:lnTo>
                  <a:close/>
                  <a:moveTo>
                    <a:pt x="109" y="109"/>
                  </a:moveTo>
                  <a:lnTo>
                    <a:pt x="107" y="109"/>
                  </a:lnTo>
                  <a:lnTo>
                    <a:pt x="107" y="108"/>
                  </a:lnTo>
                  <a:lnTo>
                    <a:pt x="109" y="108"/>
                  </a:lnTo>
                  <a:lnTo>
                    <a:pt x="109" y="109"/>
                  </a:lnTo>
                  <a:close/>
                  <a:moveTo>
                    <a:pt x="100" y="23"/>
                  </a:moveTo>
                  <a:lnTo>
                    <a:pt x="98" y="23"/>
                  </a:lnTo>
                  <a:lnTo>
                    <a:pt x="98" y="21"/>
                  </a:lnTo>
                  <a:lnTo>
                    <a:pt x="100" y="21"/>
                  </a:lnTo>
                  <a:lnTo>
                    <a:pt x="100" y="23"/>
                  </a:lnTo>
                  <a:close/>
                  <a:moveTo>
                    <a:pt x="136" y="2"/>
                  </a:moveTo>
                  <a:lnTo>
                    <a:pt x="138" y="2"/>
                  </a:lnTo>
                  <a:lnTo>
                    <a:pt x="138" y="4"/>
                  </a:lnTo>
                  <a:lnTo>
                    <a:pt x="138" y="6"/>
                  </a:lnTo>
                  <a:lnTo>
                    <a:pt x="140" y="6"/>
                  </a:lnTo>
                  <a:lnTo>
                    <a:pt x="142" y="6"/>
                  </a:lnTo>
                  <a:lnTo>
                    <a:pt x="142" y="8"/>
                  </a:lnTo>
                  <a:lnTo>
                    <a:pt x="142" y="10"/>
                  </a:lnTo>
                  <a:lnTo>
                    <a:pt x="140" y="12"/>
                  </a:lnTo>
                  <a:lnTo>
                    <a:pt x="142" y="12"/>
                  </a:lnTo>
                  <a:lnTo>
                    <a:pt x="142" y="13"/>
                  </a:lnTo>
                  <a:lnTo>
                    <a:pt x="144" y="13"/>
                  </a:lnTo>
                  <a:lnTo>
                    <a:pt x="144" y="15"/>
                  </a:lnTo>
                  <a:lnTo>
                    <a:pt x="146" y="15"/>
                  </a:lnTo>
                  <a:lnTo>
                    <a:pt x="146" y="17"/>
                  </a:lnTo>
                  <a:lnTo>
                    <a:pt x="148" y="15"/>
                  </a:lnTo>
                  <a:lnTo>
                    <a:pt x="146" y="15"/>
                  </a:lnTo>
                  <a:lnTo>
                    <a:pt x="148" y="15"/>
                  </a:lnTo>
                  <a:lnTo>
                    <a:pt x="148" y="13"/>
                  </a:lnTo>
                  <a:lnTo>
                    <a:pt x="148" y="12"/>
                  </a:lnTo>
                  <a:lnTo>
                    <a:pt x="150" y="12"/>
                  </a:lnTo>
                  <a:lnTo>
                    <a:pt x="152" y="12"/>
                  </a:lnTo>
                  <a:lnTo>
                    <a:pt x="152" y="10"/>
                  </a:lnTo>
                  <a:lnTo>
                    <a:pt x="153" y="8"/>
                  </a:lnTo>
                  <a:lnTo>
                    <a:pt x="155" y="8"/>
                  </a:lnTo>
                  <a:lnTo>
                    <a:pt x="157" y="8"/>
                  </a:lnTo>
                  <a:lnTo>
                    <a:pt x="159" y="8"/>
                  </a:lnTo>
                  <a:lnTo>
                    <a:pt x="155" y="10"/>
                  </a:lnTo>
                  <a:lnTo>
                    <a:pt x="153" y="12"/>
                  </a:lnTo>
                  <a:lnTo>
                    <a:pt x="152" y="12"/>
                  </a:lnTo>
                  <a:lnTo>
                    <a:pt x="153" y="12"/>
                  </a:lnTo>
                  <a:lnTo>
                    <a:pt x="153" y="13"/>
                  </a:lnTo>
                  <a:lnTo>
                    <a:pt x="153" y="15"/>
                  </a:lnTo>
                  <a:lnTo>
                    <a:pt x="152" y="17"/>
                  </a:lnTo>
                  <a:lnTo>
                    <a:pt x="150" y="17"/>
                  </a:lnTo>
                  <a:lnTo>
                    <a:pt x="150" y="19"/>
                  </a:lnTo>
                  <a:lnTo>
                    <a:pt x="152" y="19"/>
                  </a:lnTo>
                  <a:lnTo>
                    <a:pt x="152" y="21"/>
                  </a:lnTo>
                  <a:lnTo>
                    <a:pt x="153" y="21"/>
                  </a:lnTo>
                  <a:lnTo>
                    <a:pt x="155" y="21"/>
                  </a:lnTo>
                  <a:lnTo>
                    <a:pt x="155" y="19"/>
                  </a:lnTo>
                  <a:lnTo>
                    <a:pt x="157" y="19"/>
                  </a:lnTo>
                  <a:lnTo>
                    <a:pt x="157" y="21"/>
                  </a:lnTo>
                  <a:lnTo>
                    <a:pt x="157" y="23"/>
                  </a:lnTo>
                  <a:lnTo>
                    <a:pt x="159" y="23"/>
                  </a:lnTo>
                  <a:lnTo>
                    <a:pt x="159" y="25"/>
                  </a:lnTo>
                  <a:lnTo>
                    <a:pt x="157" y="27"/>
                  </a:lnTo>
                  <a:lnTo>
                    <a:pt x="157" y="29"/>
                  </a:lnTo>
                  <a:lnTo>
                    <a:pt x="155" y="29"/>
                  </a:lnTo>
                  <a:lnTo>
                    <a:pt x="155" y="31"/>
                  </a:lnTo>
                  <a:lnTo>
                    <a:pt x="153" y="33"/>
                  </a:lnTo>
                  <a:lnTo>
                    <a:pt x="155" y="33"/>
                  </a:lnTo>
                  <a:lnTo>
                    <a:pt x="155" y="31"/>
                  </a:lnTo>
                  <a:lnTo>
                    <a:pt x="155" y="33"/>
                  </a:lnTo>
                  <a:lnTo>
                    <a:pt x="157" y="33"/>
                  </a:lnTo>
                  <a:lnTo>
                    <a:pt x="161" y="31"/>
                  </a:lnTo>
                  <a:lnTo>
                    <a:pt x="163" y="31"/>
                  </a:lnTo>
                  <a:lnTo>
                    <a:pt x="163" y="33"/>
                  </a:lnTo>
                  <a:lnTo>
                    <a:pt x="163" y="35"/>
                  </a:lnTo>
                  <a:lnTo>
                    <a:pt x="165" y="35"/>
                  </a:lnTo>
                  <a:lnTo>
                    <a:pt x="163" y="35"/>
                  </a:lnTo>
                  <a:lnTo>
                    <a:pt x="163" y="37"/>
                  </a:lnTo>
                  <a:lnTo>
                    <a:pt x="161" y="38"/>
                  </a:lnTo>
                  <a:lnTo>
                    <a:pt x="159" y="40"/>
                  </a:lnTo>
                  <a:lnTo>
                    <a:pt x="159" y="42"/>
                  </a:lnTo>
                  <a:lnTo>
                    <a:pt x="159" y="40"/>
                  </a:lnTo>
                  <a:lnTo>
                    <a:pt x="161" y="40"/>
                  </a:lnTo>
                  <a:lnTo>
                    <a:pt x="161" y="38"/>
                  </a:lnTo>
                  <a:lnTo>
                    <a:pt x="163" y="37"/>
                  </a:lnTo>
                  <a:lnTo>
                    <a:pt x="165" y="37"/>
                  </a:lnTo>
                  <a:lnTo>
                    <a:pt x="169" y="38"/>
                  </a:lnTo>
                  <a:lnTo>
                    <a:pt x="171" y="37"/>
                  </a:lnTo>
                  <a:lnTo>
                    <a:pt x="171" y="38"/>
                  </a:lnTo>
                  <a:lnTo>
                    <a:pt x="171" y="40"/>
                  </a:lnTo>
                  <a:lnTo>
                    <a:pt x="173" y="40"/>
                  </a:lnTo>
                  <a:lnTo>
                    <a:pt x="175" y="40"/>
                  </a:lnTo>
                  <a:lnTo>
                    <a:pt x="175" y="42"/>
                  </a:lnTo>
                  <a:lnTo>
                    <a:pt x="175" y="44"/>
                  </a:lnTo>
                  <a:lnTo>
                    <a:pt x="173" y="46"/>
                  </a:lnTo>
                  <a:lnTo>
                    <a:pt x="175" y="46"/>
                  </a:lnTo>
                  <a:lnTo>
                    <a:pt x="173" y="46"/>
                  </a:lnTo>
                  <a:lnTo>
                    <a:pt x="171" y="48"/>
                  </a:lnTo>
                  <a:lnTo>
                    <a:pt x="173" y="48"/>
                  </a:lnTo>
                  <a:lnTo>
                    <a:pt x="173" y="50"/>
                  </a:lnTo>
                  <a:lnTo>
                    <a:pt x="171" y="50"/>
                  </a:lnTo>
                  <a:lnTo>
                    <a:pt x="169" y="50"/>
                  </a:lnTo>
                  <a:lnTo>
                    <a:pt x="171" y="50"/>
                  </a:lnTo>
                  <a:lnTo>
                    <a:pt x="173" y="50"/>
                  </a:lnTo>
                  <a:lnTo>
                    <a:pt x="175" y="50"/>
                  </a:lnTo>
                  <a:lnTo>
                    <a:pt x="175" y="52"/>
                  </a:lnTo>
                  <a:lnTo>
                    <a:pt x="173" y="54"/>
                  </a:lnTo>
                  <a:lnTo>
                    <a:pt x="171" y="54"/>
                  </a:lnTo>
                  <a:lnTo>
                    <a:pt x="169" y="54"/>
                  </a:lnTo>
                  <a:lnTo>
                    <a:pt x="171" y="54"/>
                  </a:lnTo>
                  <a:lnTo>
                    <a:pt x="173" y="54"/>
                  </a:lnTo>
                  <a:lnTo>
                    <a:pt x="175" y="54"/>
                  </a:lnTo>
                  <a:lnTo>
                    <a:pt x="175" y="56"/>
                  </a:lnTo>
                  <a:lnTo>
                    <a:pt x="173" y="56"/>
                  </a:lnTo>
                  <a:lnTo>
                    <a:pt x="175" y="56"/>
                  </a:lnTo>
                  <a:lnTo>
                    <a:pt x="173" y="56"/>
                  </a:lnTo>
                  <a:lnTo>
                    <a:pt x="175" y="56"/>
                  </a:lnTo>
                  <a:lnTo>
                    <a:pt x="175" y="58"/>
                  </a:lnTo>
                  <a:lnTo>
                    <a:pt x="175" y="56"/>
                  </a:lnTo>
                  <a:lnTo>
                    <a:pt x="177" y="54"/>
                  </a:lnTo>
                  <a:lnTo>
                    <a:pt x="177" y="56"/>
                  </a:lnTo>
                  <a:lnTo>
                    <a:pt x="177" y="58"/>
                  </a:lnTo>
                  <a:lnTo>
                    <a:pt x="177" y="60"/>
                  </a:lnTo>
                  <a:lnTo>
                    <a:pt x="175" y="60"/>
                  </a:lnTo>
                  <a:lnTo>
                    <a:pt x="175" y="61"/>
                  </a:lnTo>
                  <a:lnTo>
                    <a:pt x="173" y="61"/>
                  </a:lnTo>
                  <a:lnTo>
                    <a:pt x="171" y="61"/>
                  </a:lnTo>
                  <a:lnTo>
                    <a:pt x="171" y="60"/>
                  </a:lnTo>
                  <a:lnTo>
                    <a:pt x="169" y="60"/>
                  </a:lnTo>
                  <a:lnTo>
                    <a:pt x="169" y="58"/>
                  </a:lnTo>
                  <a:lnTo>
                    <a:pt x="169" y="60"/>
                  </a:lnTo>
                  <a:lnTo>
                    <a:pt x="165" y="60"/>
                  </a:lnTo>
                  <a:lnTo>
                    <a:pt x="171" y="60"/>
                  </a:lnTo>
                  <a:lnTo>
                    <a:pt x="171" y="61"/>
                  </a:lnTo>
                  <a:lnTo>
                    <a:pt x="173" y="63"/>
                  </a:lnTo>
                  <a:lnTo>
                    <a:pt x="171" y="63"/>
                  </a:lnTo>
                  <a:lnTo>
                    <a:pt x="169" y="63"/>
                  </a:lnTo>
                  <a:lnTo>
                    <a:pt x="167" y="63"/>
                  </a:lnTo>
                  <a:lnTo>
                    <a:pt x="169" y="63"/>
                  </a:lnTo>
                  <a:lnTo>
                    <a:pt x="171" y="65"/>
                  </a:lnTo>
                  <a:lnTo>
                    <a:pt x="173" y="65"/>
                  </a:lnTo>
                  <a:lnTo>
                    <a:pt x="173" y="67"/>
                  </a:lnTo>
                  <a:lnTo>
                    <a:pt x="171" y="67"/>
                  </a:lnTo>
                  <a:lnTo>
                    <a:pt x="169" y="67"/>
                  </a:lnTo>
                  <a:lnTo>
                    <a:pt x="171" y="67"/>
                  </a:lnTo>
                  <a:lnTo>
                    <a:pt x="171" y="69"/>
                  </a:lnTo>
                  <a:lnTo>
                    <a:pt x="169" y="69"/>
                  </a:lnTo>
                  <a:lnTo>
                    <a:pt x="167" y="69"/>
                  </a:lnTo>
                  <a:lnTo>
                    <a:pt x="169" y="69"/>
                  </a:lnTo>
                  <a:lnTo>
                    <a:pt x="169" y="71"/>
                  </a:lnTo>
                  <a:lnTo>
                    <a:pt x="167" y="71"/>
                  </a:lnTo>
                  <a:lnTo>
                    <a:pt x="165" y="73"/>
                  </a:lnTo>
                  <a:lnTo>
                    <a:pt x="163" y="71"/>
                  </a:lnTo>
                  <a:lnTo>
                    <a:pt x="163" y="69"/>
                  </a:lnTo>
                  <a:lnTo>
                    <a:pt x="161" y="69"/>
                  </a:lnTo>
                  <a:lnTo>
                    <a:pt x="161" y="71"/>
                  </a:lnTo>
                  <a:lnTo>
                    <a:pt x="163" y="71"/>
                  </a:lnTo>
                  <a:lnTo>
                    <a:pt x="163" y="73"/>
                  </a:lnTo>
                  <a:lnTo>
                    <a:pt x="165" y="73"/>
                  </a:lnTo>
                  <a:lnTo>
                    <a:pt x="163" y="73"/>
                  </a:lnTo>
                  <a:lnTo>
                    <a:pt x="165" y="75"/>
                  </a:lnTo>
                  <a:lnTo>
                    <a:pt x="161" y="73"/>
                  </a:lnTo>
                  <a:lnTo>
                    <a:pt x="161" y="75"/>
                  </a:lnTo>
                  <a:lnTo>
                    <a:pt x="161" y="77"/>
                  </a:lnTo>
                  <a:lnTo>
                    <a:pt x="159" y="77"/>
                  </a:lnTo>
                  <a:lnTo>
                    <a:pt x="161" y="77"/>
                  </a:lnTo>
                  <a:lnTo>
                    <a:pt x="163" y="75"/>
                  </a:lnTo>
                  <a:lnTo>
                    <a:pt x="163" y="77"/>
                  </a:lnTo>
                  <a:lnTo>
                    <a:pt x="161" y="79"/>
                  </a:lnTo>
                  <a:lnTo>
                    <a:pt x="161" y="81"/>
                  </a:lnTo>
                  <a:lnTo>
                    <a:pt x="161" y="83"/>
                  </a:lnTo>
                  <a:lnTo>
                    <a:pt x="159" y="83"/>
                  </a:lnTo>
                  <a:lnTo>
                    <a:pt x="157" y="83"/>
                  </a:lnTo>
                  <a:lnTo>
                    <a:pt x="157" y="84"/>
                  </a:lnTo>
                  <a:lnTo>
                    <a:pt x="157" y="83"/>
                  </a:lnTo>
                  <a:lnTo>
                    <a:pt x="159" y="83"/>
                  </a:lnTo>
                  <a:lnTo>
                    <a:pt x="157" y="83"/>
                  </a:lnTo>
                  <a:lnTo>
                    <a:pt x="155" y="84"/>
                  </a:lnTo>
                  <a:lnTo>
                    <a:pt x="153" y="86"/>
                  </a:lnTo>
                  <a:lnTo>
                    <a:pt x="153" y="84"/>
                  </a:lnTo>
                  <a:lnTo>
                    <a:pt x="153" y="86"/>
                  </a:lnTo>
                  <a:lnTo>
                    <a:pt x="155" y="88"/>
                  </a:lnTo>
                  <a:lnTo>
                    <a:pt x="153" y="88"/>
                  </a:lnTo>
                  <a:lnTo>
                    <a:pt x="152" y="88"/>
                  </a:lnTo>
                  <a:lnTo>
                    <a:pt x="152" y="86"/>
                  </a:lnTo>
                  <a:lnTo>
                    <a:pt x="150" y="88"/>
                  </a:lnTo>
                  <a:lnTo>
                    <a:pt x="150" y="86"/>
                  </a:lnTo>
                  <a:lnTo>
                    <a:pt x="150" y="88"/>
                  </a:lnTo>
                  <a:lnTo>
                    <a:pt x="150" y="86"/>
                  </a:lnTo>
                  <a:lnTo>
                    <a:pt x="148" y="86"/>
                  </a:lnTo>
                  <a:lnTo>
                    <a:pt x="148" y="84"/>
                  </a:lnTo>
                  <a:lnTo>
                    <a:pt x="146" y="84"/>
                  </a:lnTo>
                  <a:lnTo>
                    <a:pt x="146" y="83"/>
                  </a:lnTo>
                  <a:lnTo>
                    <a:pt x="146" y="84"/>
                  </a:lnTo>
                  <a:lnTo>
                    <a:pt x="148" y="86"/>
                  </a:lnTo>
                  <a:lnTo>
                    <a:pt x="146" y="86"/>
                  </a:lnTo>
                  <a:lnTo>
                    <a:pt x="146" y="88"/>
                  </a:lnTo>
                  <a:lnTo>
                    <a:pt x="144" y="88"/>
                  </a:lnTo>
                  <a:lnTo>
                    <a:pt x="146" y="88"/>
                  </a:lnTo>
                  <a:lnTo>
                    <a:pt x="144" y="88"/>
                  </a:lnTo>
                  <a:lnTo>
                    <a:pt x="142" y="90"/>
                  </a:lnTo>
                  <a:lnTo>
                    <a:pt x="140" y="90"/>
                  </a:lnTo>
                  <a:lnTo>
                    <a:pt x="142" y="90"/>
                  </a:lnTo>
                  <a:lnTo>
                    <a:pt x="140" y="92"/>
                  </a:lnTo>
                  <a:lnTo>
                    <a:pt x="136" y="92"/>
                  </a:lnTo>
                  <a:lnTo>
                    <a:pt x="136" y="94"/>
                  </a:lnTo>
                  <a:lnTo>
                    <a:pt x="134" y="96"/>
                  </a:lnTo>
                  <a:lnTo>
                    <a:pt x="132" y="98"/>
                  </a:lnTo>
                  <a:lnTo>
                    <a:pt x="132" y="96"/>
                  </a:lnTo>
                  <a:lnTo>
                    <a:pt x="132" y="98"/>
                  </a:lnTo>
                  <a:lnTo>
                    <a:pt x="130" y="98"/>
                  </a:lnTo>
                  <a:lnTo>
                    <a:pt x="132" y="98"/>
                  </a:lnTo>
                  <a:lnTo>
                    <a:pt x="130" y="98"/>
                  </a:lnTo>
                  <a:lnTo>
                    <a:pt x="130" y="100"/>
                  </a:lnTo>
                  <a:lnTo>
                    <a:pt x="129" y="102"/>
                  </a:lnTo>
                  <a:lnTo>
                    <a:pt x="129" y="100"/>
                  </a:lnTo>
                  <a:lnTo>
                    <a:pt x="127" y="102"/>
                  </a:lnTo>
                  <a:lnTo>
                    <a:pt x="125" y="104"/>
                  </a:lnTo>
                  <a:lnTo>
                    <a:pt x="125" y="106"/>
                  </a:lnTo>
                  <a:lnTo>
                    <a:pt x="125" y="104"/>
                  </a:lnTo>
                  <a:lnTo>
                    <a:pt x="123" y="104"/>
                  </a:lnTo>
                  <a:lnTo>
                    <a:pt x="123" y="102"/>
                  </a:lnTo>
                  <a:lnTo>
                    <a:pt x="123" y="104"/>
                  </a:lnTo>
                  <a:lnTo>
                    <a:pt x="123" y="106"/>
                  </a:lnTo>
                  <a:lnTo>
                    <a:pt x="123" y="104"/>
                  </a:lnTo>
                  <a:lnTo>
                    <a:pt x="123" y="102"/>
                  </a:lnTo>
                  <a:lnTo>
                    <a:pt x="123" y="104"/>
                  </a:lnTo>
                  <a:lnTo>
                    <a:pt x="121" y="106"/>
                  </a:lnTo>
                  <a:lnTo>
                    <a:pt x="123" y="106"/>
                  </a:lnTo>
                  <a:lnTo>
                    <a:pt x="121" y="106"/>
                  </a:lnTo>
                  <a:lnTo>
                    <a:pt x="121" y="104"/>
                  </a:lnTo>
                  <a:lnTo>
                    <a:pt x="121" y="102"/>
                  </a:lnTo>
                  <a:lnTo>
                    <a:pt x="121" y="100"/>
                  </a:lnTo>
                  <a:lnTo>
                    <a:pt x="121" y="102"/>
                  </a:lnTo>
                  <a:lnTo>
                    <a:pt x="121" y="104"/>
                  </a:lnTo>
                  <a:lnTo>
                    <a:pt x="121" y="106"/>
                  </a:lnTo>
                  <a:lnTo>
                    <a:pt x="119" y="106"/>
                  </a:lnTo>
                  <a:lnTo>
                    <a:pt x="117" y="106"/>
                  </a:lnTo>
                  <a:lnTo>
                    <a:pt x="117" y="104"/>
                  </a:lnTo>
                  <a:lnTo>
                    <a:pt x="115" y="106"/>
                  </a:lnTo>
                  <a:lnTo>
                    <a:pt x="113" y="106"/>
                  </a:lnTo>
                  <a:lnTo>
                    <a:pt x="111" y="108"/>
                  </a:lnTo>
                  <a:lnTo>
                    <a:pt x="111" y="106"/>
                  </a:lnTo>
                  <a:lnTo>
                    <a:pt x="111" y="108"/>
                  </a:lnTo>
                  <a:lnTo>
                    <a:pt x="109" y="109"/>
                  </a:lnTo>
                  <a:lnTo>
                    <a:pt x="109" y="108"/>
                  </a:lnTo>
                  <a:lnTo>
                    <a:pt x="111" y="108"/>
                  </a:lnTo>
                  <a:lnTo>
                    <a:pt x="109" y="106"/>
                  </a:lnTo>
                  <a:lnTo>
                    <a:pt x="109" y="108"/>
                  </a:lnTo>
                  <a:lnTo>
                    <a:pt x="107" y="108"/>
                  </a:lnTo>
                  <a:lnTo>
                    <a:pt x="105" y="109"/>
                  </a:lnTo>
                  <a:lnTo>
                    <a:pt x="107" y="109"/>
                  </a:lnTo>
                  <a:lnTo>
                    <a:pt x="107" y="111"/>
                  </a:lnTo>
                  <a:lnTo>
                    <a:pt x="105" y="111"/>
                  </a:lnTo>
                  <a:lnTo>
                    <a:pt x="107" y="111"/>
                  </a:lnTo>
                  <a:lnTo>
                    <a:pt x="107" y="113"/>
                  </a:lnTo>
                  <a:lnTo>
                    <a:pt x="105" y="113"/>
                  </a:lnTo>
                  <a:lnTo>
                    <a:pt x="105" y="115"/>
                  </a:lnTo>
                  <a:lnTo>
                    <a:pt x="104" y="115"/>
                  </a:lnTo>
                  <a:lnTo>
                    <a:pt x="104" y="117"/>
                  </a:lnTo>
                  <a:lnTo>
                    <a:pt x="102" y="117"/>
                  </a:lnTo>
                  <a:lnTo>
                    <a:pt x="102" y="115"/>
                  </a:lnTo>
                  <a:lnTo>
                    <a:pt x="104" y="115"/>
                  </a:lnTo>
                  <a:lnTo>
                    <a:pt x="102" y="115"/>
                  </a:lnTo>
                  <a:lnTo>
                    <a:pt x="100" y="113"/>
                  </a:lnTo>
                  <a:lnTo>
                    <a:pt x="100" y="115"/>
                  </a:lnTo>
                  <a:lnTo>
                    <a:pt x="100" y="117"/>
                  </a:lnTo>
                  <a:lnTo>
                    <a:pt x="102" y="117"/>
                  </a:lnTo>
                  <a:lnTo>
                    <a:pt x="98" y="117"/>
                  </a:lnTo>
                  <a:lnTo>
                    <a:pt x="96" y="119"/>
                  </a:lnTo>
                  <a:lnTo>
                    <a:pt x="94" y="119"/>
                  </a:lnTo>
                  <a:lnTo>
                    <a:pt x="92" y="119"/>
                  </a:lnTo>
                  <a:lnTo>
                    <a:pt x="90" y="119"/>
                  </a:lnTo>
                  <a:lnTo>
                    <a:pt x="88" y="119"/>
                  </a:lnTo>
                  <a:lnTo>
                    <a:pt x="86" y="119"/>
                  </a:lnTo>
                  <a:lnTo>
                    <a:pt x="86" y="117"/>
                  </a:lnTo>
                  <a:lnTo>
                    <a:pt x="86" y="119"/>
                  </a:lnTo>
                  <a:lnTo>
                    <a:pt x="84" y="117"/>
                  </a:lnTo>
                  <a:lnTo>
                    <a:pt x="82" y="117"/>
                  </a:lnTo>
                  <a:lnTo>
                    <a:pt x="81" y="115"/>
                  </a:lnTo>
                  <a:lnTo>
                    <a:pt x="77" y="115"/>
                  </a:lnTo>
                  <a:lnTo>
                    <a:pt x="77" y="113"/>
                  </a:lnTo>
                  <a:lnTo>
                    <a:pt x="77" y="115"/>
                  </a:lnTo>
                  <a:lnTo>
                    <a:pt x="75" y="113"/>
                  </a:lnTo>
                  <a:lnTo>
                    <a:pt x="75" y="115"/>
                  </a:lnTo>
                  <a:lnTo>
                    <a:pt x="77" y="115"/>
                  </a:lnTo>
                  <a:lnTo>
                    <a:pt x="73" y="115"/>
                  </a:lnTo>
                  <a:lnTo>
                    <a:pt x="73" y="113"/>
                  </a:lnTo>
                  <a:lnTo>
                    <a:pt x="71" y="113"/>
                  </a:lnTo>
                  <a:lnTo>
                    <a:pt x="73" y="115"/>
                  </a:lnTo>
                  <a:lnTo>
                    <a:pt x="71" y="115"/>
                  </a:lnTo>
                  <a:lnTo>
                    <a:pt x="67" y="111"/>
                  </a:lnTo>
                  <a:lnTo>
                    <a:pt x="69" y="111"/>
                  </a:lnTo>
                  <a:lnTo>
                    <a:pt x="67" y="111"/>
                  </a:lnTo>
                  <a:lnTo>
                    <a:pt x="67" y="109"/>
                  </a:lnTo>
                  <a:lnTo>
                    <a:pt x="65" y="109"/>
                  </a:lnTo>
                  <a:lnTo>
                    <a:pt x="65" y="108"/>
                  </a:lnTo>
                  <a:lnTo>
                    <a:pt x="65" y="109"/>
                  </a:lnTo>
                  <a:lnTo>
                    <a:pt x="65" y="111"/>
                  </a:lnTo>
                  <a:lnTo>
                    <a:pt x="65" y="109"/>
                  </a:lnTo>
                  <a:lnTo>
                    <a:pt x="65" y="108"/>
                  </a:lnTo>
                  <a:lnTo>
                    <a:pt x="63" y="108"/>
                  </a:lnTo>
                  <a:lnTo>
                    <a:pt x="65" y="108"/>
                  </a:lnTo>
                  <a:lnTo>
                    <a:pt x="65" y="106"/>
                  </a:lnTo>
                  <a:lnTo>
                    <a:pt x="67" y="106"/>
                  </a:lnTo>
                  <a:lnTo>
                    <a:pt x="67" y="108"/>
                  </a:lnTo>
                  <a:lnTo>
                    <a:pt x="69" y="108"/>
                  </a:lnTo>
                  <a:lnTo>
                    <a:pt x="67" y="108"/>
                  </a:lnTo>
                  <a:lnTo>
                    <a:pt x="67" y="106"/>
                  </a:lnTo>
                  <a:lnTo>
                    <a:pt x="65" y="106"/>
                  </a:lnTo>
                  <a:lnTo>
                    <a:pt x="67" y="104"/>
                  </a:lnTo>
                  <a:lnTo>
                    <a:pt x="65" y="104"/>
                  </a:lnTo>
                  <a:lnTo>
                    <a:pt x="65" y="106"/>
                  </a:lnTo>
                  <a:lnTo>
                    <a:pt x="63" y="108"/>
                  </a:lnTo>
                  <a:lnTo>
                    <a:pt x="61" y="108"/>
                  </a:lnTo>
                  <a:lnTo>
                    <a:pt x="61" y="106"/>
                  </a:lnTo>
                  <a:lnTo>
                    <a:pt x="63" y="106"/>
                  </a:lnTo>
                  <a:lnTo>
                    <a:pt x="61" y="106"/>
                  </a:lnTo>
                  <a:lnTo>
                    <a:pt x="63" y="104"/>
                  </a:lnTo>
                  <a:lnTo>
                    <a:pt x="61" y="104"/>
                  </a:lnTo>
                  <a:lnTo>
                    <a:pt x="61" y="102"/>
                  </a:lnTo>
                  <a:lnTo>
                    <a:pt x="61" y="104"/>
                  </a:lnTo>
                  <a:lnTo>
                    <a:pt x="61" y="106"/>
                  </a:lnTo>
                  <a:lnTo>
                    <a:pt x="59" y="106"/>
                  </a:lnTo>
                  <a:lnTo>
                    <a:pt x="57" y="104"/>
                  </a:lnTo>
                  <a:lnTo>
                    <a:pt x="56" y="104"/>
                  </a:lnTo>
                  <a:lnTo>
                    <a:pt x="56" y="102"/>
                  </a:lnTo>
                  <a:lnTo>
                    <a:pt x="54" y="102"/>
                  </a:lnTo>
                  <a:lnTo>
                    <a:pt x="54" y="100"/>
                  </a:lnTo>
                  <a:lnTo>
                    <a:pt x="56" y="100"/>
                  </a:lnTo>
                  <a:lnTo>
                    <a:pt x="54" y="100"/>
                  </a:lnTo>
                  <a:lnTo>
                    <a:pt x="52" y="100"/>
                  </a:lnTo>
                  <a:lnTo>
                    <a:pt x="52" y="102"/>
                  </a:lnTo>
                  <a:lnTo>
                    <a:pt x="54" y="102"/>
                  </a:lnTo>
                  <a:lnTo>
                    <a:pt x="52" y="102"/>
                  </a:lnTo>
                  <a:lnTo>
                    <a:pt x="52" y="104"/>
                  </a:lnTo>
                  <a:lnTo>
                    <a:pt x="46" y="104"/>
                  </a:lnTo>
                  <a:lnTo>
                    <a:pt x="46" y="102"/>
                  </a:lnTo>
                  <a:lnTo>
                    <a:pt x="44" y="102"/>
                  </a:lnTo>
                  <a:lnTo>
                    <a:pt x="42" y="104"/>
                  </a:lnTo>
                  <a:lnTo>
                    <a:pt x="40" y="104"/>
                  </a:lnTo>
                  <a:lnTo>
                    <a:pt x="36" y="104"/>
                  </a:lnTo>
                  <a:lnTo>
                    <a:pt x="34" y="104"/>
                  </a:lnTo>
                  <a:lnTo>
                    <a:pt x="33" y="104"/>
                  </a:lnTo>
                  <a:lnTo>
                    <a:pt x="31" y="104"/>
                  </a:lnTo>
                  <a:lnTo>
                    <a:pt x="31" y="106"/>
                  </a:lnTo>
                  <a:lnTo>
                    <a:pt x="31" y="104"/>
                  </a:lnTo>
                  <a:lnTo>
                    <a:pt x="31" y="102"/>
                  </a:lnTo>
                  <a:lnTo>
                    <a:pt x="29" y="102"/>
                  </a:lnTo>
                  <a:lnTo>
                    <a:pt x="31" y="102"/>
                  </a:lnTo>
                  <a:lnTo>
                    <a:pt x="31" y="100"/>
                  </a:lnTo>
                  <a:lnTo>
                    <a:pt x="29" y="98"/>
                  </a:lnTo>
                  <a:lnTo>
                    <a:pt x="31" y="98"/>
                  </a:lnTo>
                  <a:lnTo>
                    <a:pt x="31" y="96"/>
                  </a:lnTo>
                  <a:lnTo>
                    <a:pt x="31" y="94"/>
                  </a:lnTo>
                  <a:lnTo>
                    <a:pt x="31" y="96"/>
                  </a:lnTo>
                  <a:lnTo>
                    <a:pt x="33" y="96"/>
                  </a:lnTo>
                  <a:lnTo>
                    <a:pt x="33" y="98"/>
                  </a:lnTo>
                  <a:lnTo>
                    <a:pt x="34" y="98"/>
                  </a:lnTo>
                  <a:lnTo>
                    <a:pt x="36" y="98"/>
                  </a:lnTo>
                  <a:lnTo>
                    <a:pt x="36" y="96"/>
                  </a:lnTo>
                  <a:lnTo>
                    <a:pt x="38" y="96"/>
                  </a:lnTo>
                  <a:lnTo>
                    <a:pt x="38" y="98"/>
                  </a:lnTo>
                  <a:lnTo>
                    <a:pt x="38" y="96"/>
                  </a:lnTo>
                  <a:lnTo>
                    <a:pt x="40" y="96"/>
                  </a:lnTo>
                  <a:lnTo>
                    <a:pt x="42" y="96"/>
                  </a:lnTo>
                  <a:lnTo>
                    <a:pt x="42" y="94"/>
                  </a:lnTo>
                  <a:lnTo>
                    <a:pt x="40" y="94"/>
                  </a:lnTo>
                  <a:lnTo>
                    <a:pt x="42" y="94"/>
                  </a:lnTo>
                  <a:lnTo>
                    <a:pt x="42" y="92"/>
                  </a:lnTo>
                  <a:lnTo>
                    <a:pt x="40" y="92"/>
                  </a:lnTo>
                  <a:lnTo>
                    <a:pt x="44" y="92"/>
                  </a:lnTo>
                  <a:lnTo>
                    <a:pt x="46" y="92"/>
                  </a:lnTo>
                  <a:lnTo>
                    <a:pt x="46" y="90"/>
                  </a:lnTo>
                  <a:lnTo>
                    <a:pt x="46" y="92"/>
                  </a:lnTo>
                  <a:lnTo>
                    <a:pt x="44" y="90"/>
                  </a:lnTo>
                  <a:lnTo>
                    <a:pt x="46" y="90"/>
                  </a:lnTo>
                  <a:lnTo>
                    <a:pt x="44" y="90"/>
                  </a:lnTo>
                  <a:lnTo>
                    <a:pt x="44" y="88"/>
                  </a:lnTo>
                  <a:lnTo>
                    <a:pt x="42" y="88"/>
                  </a:lnTo>
                  <a:lnTo>
                    <a:pt x="42" y="90"/>
                  </a:lnTo>
                  <a:lnTo>
                    <a:pt x="42" y="88"/>
                  </a:lnTo>
                  <a:lnTo>
                    <a:pt x="44" y="88"/>
                  </a:lnTo>
                  <a:lnTo>
                    <a:pt x="44" y="86"/>
                  </a:lnTo>
                  <a:lnTo>
                    <a:pt x="46" y="84"/>
                  </a:lnTo>
                  <a:lnTo>
                    <a:pt x="48" y="84"/>
                  </a:lnTo>
                  <a:lnTo>
                    <a:pt x="50" y="84"/>
                  </a:lnTo>
                  <a:lnTo>
                    <a:pt x="50" y="83"/>
                  </a:lnTo>
                  <a:lnTo>
                    <a:pt x="48" y="83"/>
                  </a:lnTo>
                  <a:lnTo>
                    <a:pt x="46" y="83"/>
                  </a:lnTo>
                  <a:lnTo>
                    <a:pt x="44" y="84"/>
                  </a:lnTo>
                  <a:lnTo>
                    <a:pt x="44" y="86"/>
                  </a:lnTo>
                  <a:lnTo>
                    <a:pt x="42" y="86"/>
                  </a:lnTo>
                  <a:lnTo>
                    <a:pt x="40" y="86"/>
                  </a:lnTo>
                  <a:lnTo>
                    <a:pt x="40" y="84"/>
                  </a:lnTo>
                  <a:lnTo>
                    <a:pt x="42" y="84"/>
                  </a:lnTo>
                  <a:lnTo>
                    <a:pt x="44" y="84"/>
                  </a:lnTo>
                  <a:lnTo>
                    <a:pt x="42" y="83"/>
                  </a:lnTo>
                  <a:lnTo>
                    <a:pt x="42" y="84"/>
                  </a:lnTo>
                  <a:lnTo>
                    <a:pt x="40" y="84"/>
                  </a:lnTo>
                  <a:lnTo>
                    <a:pt x="40" y="83"/>
                  </a:lnTo>
                  <a:lnTo>
                    <a:pt x="40" y="81"/>
                  </a:lnTo>
                  <a:lnTo>
                    <a:pt x="42" y="81"/>
                  </a:lnTo>
                  <a:lnTo>
                    <a:pt x="42" y="79"/>
                  </a:lnTo>
                  <a:lnTo>
                    <a:pt x="44" y="79"/>
                  </a:lnTo>
                  <a:lnTo>
                    <a:pt x="44" y="77"/>
                  </a:lnTo>
                  <a:lnTo>
                    <a:pt x="46" y="77"/>
                  </a:lnTo>
                  <a:lnTo>
                    <a:pt x="46" y="75"/>
                  </a:lnTo>
                  <a:lnTo>
                    <a:pt x="46" y="77"/>
                  </a:lnTo>
                  <a:lnTo>
                    <a:pt x="48" y="77"/>
                  </a:lnTo>
                  <a:lnTo>
                    <a:pt x="50" y="77"/>
                  </a:lnTo>
                  <a:lnTo>
                    <a:pt x="48" y="77"/>
                  </a:lnTo>
                  <a:lnTo>
                    <a:pt x="48" y="75"/>
                  </a:lnTo>
                  <a:lnTo>
                    <a:pt x="46" y="75"/>
                  </a:lnTo>
                  <a:lnTo>
                    <a:pt x="48" y="75"/>
                  </a:lnTo>
                  <a:lnTo>
                    <a:pt x="50" y="75"/>
                  </a:lnTo>
                  <a:lnTo>
                    <a:pt x="48" y="73"/>
                  </a:lnTo>
                  <a:lnTo>
                    <a:pt x="46" y="75"/>
                  </a:lnTo>
                  <a:lnTo>
                    <a:pt x="46" y="73"/>
                  </a:lnTo>
                  <a:lnTo>
                    <a:pt x="46" y="75"/>
                  </a:lnTo>
                  <a:lnTo>
                    <a:pt x="44" y="77"/>
                  </a:lnTo>
                  <a:lnTo>
                    <a:pt x="42" y="77"/>
                  </a:lnTo>
                  <a:lnTo>
                    <a:pt x="42" y="79"/>
                  </a:lnTo>
                  <a:lnTo>
                    <a:pt x="40" y="79"/>
                  </a:lnTo>
                  <a:lnTo>
                    <a:pt x="40" y="77"/>
                  </a:lnTo>
                  <a:lnTo>
                    <a:pt x="40" y="79"/>
                  </a:lnTo>
                  <a:lnTo>
                    <a:pt x="40" y="81"/>
                  </a:lnTo>
                  <a:lnTo>
                    <a:pt x="38" y="81"/>
                  </a:lnTo>
                  <a:lnTo>
                    <a:pt x="38" y="79"/>
                  </a:lnTo>
                  <a:lnTo>
                    <a:pt x="38" y="81"/>
                  </a:lnTo>
                  <a:lnTo>
                    <a:pt x="36" y="81"/>
                  </a:lnTo>
                  <a:lnTo>
                    <a:pt x="38" y="79"/>
                  </a:lnTo>
                  <a:lnTo>
                    <a:pt x="38" y="77"/>
                  </a:lnTo>
                  <a:lnTo>
                    <a:pt x="36" y="77"/>
                  </a:lnTo>
                  <a:lnTo>
                    <a:pt x="38" y="77"/>
                  </a:lnTo>
                  <a:lnTo>
                    <a:pt x="36" y="77"/>
                  </a:lnTo>
                  <a:lnTo>
                    <a:pt x="36" y="75"/>
                  </a:lnTo>
                  <a:lnTo>
                    <a:pt x="34" y="75"/>
                  </a:lnTo>
                  <a:lnTo>
                    <a:pt x="34" y="73"/>
                  </a:lnTo>
                  <a:lnTo>
                    <a:pt x="34" y="75"/>
                  </a:lnTo>
                  <a:lnTo>
                    <a:pt x="36" y="75"/>
                  </a:lnTo>
                  <a:lnTo>
                    <a:pt x="36" y="73"/>
                  </a:lnTo>
                  <a:lnTo>
                    <a:pt x="38" y="71"/>
                  </a:lnTo>
                  <a:lnTo>
                    <a:pt x="36" y="71"/>
                  </a:lnTo>
                  <a:lnTo>
                    <a:pt x="36" y="73"/>
                  </a:lnTo>
                  <a:lnTo>
                    <a:pt x="34" y="73"/>
                  </a:lnTo>
                  <a:lnTo>
                    <a:pt x="34" y="71"/>
                  </a:lnTo>
                  <a:lnTo>
                    <a:pt x="36" y="71"/>
                  </a:lnTo>
                  <a:lnTo>
                    <a:pt x="36" y="69"/>
                  </a:lnTo>
                  <a:lnTo>
                    <a:pt x="34" y="69"/>
                  </a:lnTo>
                  <a:lnTo>
                    <a:pt x="34" y="67"/>
                  </a:lnTo>
                  <a:lnTo>
                    <a:pt x="34" y="69"/>
                  </a:lnTo>
                  <a:lnTo>
                    <a:pt x="34" y="67"/>
                  </a:lnTo>
                  <a:lnTo>
                    <a:pt x="34" y="69"/>
                  </a:lnTo>
                  <a:lnTo>
                    <a:pt x="33" y="67"/>
                  </a:lnTo>
                  <a:lnTo>
                    <a:pt x="33" y="69"/>
                  </a:lnTo>
                  <a:lnTo>
                    <a:pt x="31" y="69"/>
                  </a:lnTo>
                  <a:lnTo>
                    <a:pt x="29" y="69"/>
                  </a:lnTo>
                  <a:lnTo>
                    <a:pt x="31" y="69"/>
                  </a:lnTo>
                  <a:lnTo>
                    <a:pt x="29" y="69"/>
                  </a:lnTo>
                  <a:lnTo>
                    <a:pt x="27" y="69"/>
                  </a:lnTo>
                  <a:lnTo>
                    <a:pt x="25" y="69"/>
                  </a:lnTo>
                  <a:lnTo>
                    <a:pt x="23" y="69"/>
                  </a:lnTo>
                  <a:lnTo>
                    <a:pt x="21" y="67"/>
                  </a:lnTo>
                  <a:lnTo>
                    <a:pt x="19" y="67"/>
                  </a:lnTo>
                  <a:lnTo>
                    <a:pt x="19" y="69"/>
                  </a:lnTo>
                  <a:lnTo>
                    <a:pt x="17" y="69"/>
                  </a:lnTo>
                  <a:lnTo>
                    <a:pt x="15" y="67"/>
                  </a:lnTo>
                  <a:lnTo>
                    <a:pt x="17" y="67"/>
                  </a:lnTo>
                  <a:lnTo>
                    <a:pt x="15" y="67"/>
                  </a:lnTo>
                  <a:lnTo>
                    <a:pt x="15" y="69"/>
                  </a:lnTo>
                  <a:lnTo>
                    <a:pt x="15" y="71"/>
                  </a:lnTo>
                  <a:lnTo>
                    <a:pt x="13" y="71"/>
                  </a:lnTo>
                  <a:lnTo>
                    <a:pt x="11" y="71"/>
                  </a:lnTo>
                  <a:lnTo>
                    <a:pt x="9" y="69"/>
                  </a:lnTo>
                  <a:lnTo>
                    <a:pt x="9" y="67"/>
                  </a:lnTo>
                  <a:lnTo>
                    <a:pt x="8" y="65"/>
                  </a:lnTo>
                  <a:lnTo>
                    <a:pt x="9" y="65"/>
                  </a:lnTo>
                  <a:lnTo>
                    <a:pt x="9" y="63"/>
                  </a:lnTo>
                  <a:lnTo>
                    <a:pt x="11" y="63"/>
                  </a:lnTo>
                  <a:lnTo>
                    <a:pt x="13" y="65"/>
                  </a:lnTo>
                  <a:lnTo>
                    <a:pt x="15" y="65"/>
                  </a:lnTo>
                  <a:lnTo>
                    <a:pt x="15" y="63"/>
                  </a:lnTo>
                  <a:lnTo>
                    <a:pt x="17" y="63"/>
                  </a:lnTo>
                  <a:lnTo>
                    <a:pt x="19" y="63"/>
                  </a:lnTo>
                  <a:lnTo>
                    <a:pt x="19" y="61"/>
                  </a:lnTo>
                  <a:lnTo>
                    <a:pt x="19" y="63"/>
                  </a:lnTo>
                  <a:lnTo>
                    <a:pt x="21" y="63"/>
                  </a:lnTo>
                  <a:lnTo>
                    <a:pt x="21" y="61"/>
                  </a:lnTo>
                  <a:lnTo>
                    <a:pt x="21" y="60"/>
                  </a:lnTo>
                  <a:lnTo>
                    <a:pt x="23" y="60"/>
                  </a:lnTo>
                  <a:lnTo>
                    <a:pt x="25" y="60"/>
                  </a:lnTo>
                  <a:lnTo>
                    <a:pt x="23" y="61"/>
                  </a:lnTo>
                  <a:lnTo>
                    <a:pt x="23" y="63"/>
                  </a:lnTo>
                  <a:lnTo>
                    <a:pt x="23" y="61"/>
                  </a:lnTo>
                  <a:lnTo>
                    <a:pt x="25" y="61"/>
                  </a:lnTo>
                  <a:lnTo>
                    <a:pt x="25" y="60"/>
                  </a:lnTo>
                  <a:lnTo>
                    <a:pt x="27" y="61"/>
                  </a:lnTo>
                  <a:lnTo>
                    <a:pt x="29" y="61"/>
                  </a:lnTo>
                  <a:lnTo>
                    <a:pt x="29" y="60"/>
                  </a:lnTo>
                  <a:lnTo>
                    <a:pt x="27" y="60"/>
                  </a:lnTo>
                  <a:lnTo>
                    <a:pt x="29" y="60"/>
                  </a:lnTo>
                  <a:lnTo>
                    <a:pt x="29" y="58"/>
                  </a:lnTo>
                  <a:lnTo>
                    <a:pt x="31" y="58"/>
                  </a:lnTo>
                  <a:lnTo>
                    <a:pt x="29" y="58"/>
                  </a:lnTo>
                  <a:lnTo>
                    <a:pt x="31" y="58"/>
                  </a:lnTo>
                  <a:lnTo>
                    <a:pt x="31" y="60"/>
                  </a:lnTo>
                  <a:lnTo>
                    <a:pt x="29" y="60"/>
                  </a:lnTo>
                  <a:lnTo>
                    <a:pt x="31" y="60"/>
                  </a:lnTo>
                  <a:lnTo>
                    <a:pt x="31" y="61"/>
                  </a:lnTo>
                  <a:lnTo>
                    <a:pt x="33" y="61"/>
                  </a:lnTo>
                  <a:lnTo>
                    <a:pt x="31" y="60"/>
                  </a:lnTo>
                  <a:lnTo>
                    <a:pt x="33" y="60"/>
                  </a:lnTo>
                  <a:lnTo>
                    <a:pt x="34" y="60"/>
                  </a:lnTo>
                  <a:lnTo>
                    <a:pt x="36" y="60"/>
                  </a:lnTo>
                  <a:lnTo>
                    <a:pt x="38" y="60"/>
                  </a:lnTo>
                  <a:lnTo>
                    <a:pt x="40" y="60"/>
                  </a:lnTo>
                  <a:lnTo>
                    <a:pt x="42" y="60"/>
                  </a:lnTo>
                  <a:lnTo>
                    <a:pt x="44" y="60"/>
                  </a:lnTo>
                  <a:lnTo>
                    <a:pt x="44" y="58"/>
                  </a:lnTo>
                  <a:lnTo>
                    <a:pt x="46" y="56"/>
                  </a:lnTo>
                  <a:lnTo>
                    <a:pt x="46" y="54"/>
                  </a:lnTo>
                  <a:lnTo>
                    <a:pt x="44" y="54"/>
                  </a:lnTo>
                  <a:lnTo>
                    <a:pt x="42" y="56"/>
                  </a:lnTo>
                  <a:lnTo>
                    <a:pt x="40" y="56"/>
                  </a:lnTo>
                  <a:lnTo>
                    <a:pt x="36" y="56"/>
                  </a:lnTo>
                  <a:lnTo>
                    <a:pt x="34" y="54"/>
                  </a:lnTo>
                  <a:lnTo>
                    <a:pt x="34" y="56"/>
                  </a:lnTo>
                  <a:lnTo>
                    <a:pt x="33" y="56"/>
                  </a:lnTo>
                  <a:lnTo>
                    <a:pt x="33" y="54"/>
                  </a:lnTo>
                  <a:lnTo>
                    <a:pt x="34" y="54"/>
                  </a:lnTo>
                  <a:lnTo>
                    <a:pt x="33" y="54"/>
                  </a:lnTo>
                  <a:lnTo>
                    <a:pt x="33" y="52"/>
                  </a:lnTo>
                  <a:lnTo>
                    <a:pt x="34" y="52"/>
                  </a:lnTo>
                  <a:lnTo>
                    <a:pt x="34" y="50"/>
                  </a:lnTo>
                  <a:lnTo>
                    <a:pt x="36" y="50"/>
                  </a:lnTo>
                  <a:lnTo>
                    <a:pt x="38" y="48"/>
                  </a:lnTo>
                  <a:lnTo>
                    <a:pt x="40" y="48"/>
                  </a:lnTo>
                  <a:lnTo>
                    <a:pt x="40" y="46"/>
                  </a:lnTo>
                  <a:lnTo>
                    <a:pt x="42" y="46"/>
                  </a:lnTo>
                  <a:lnTo>
                    <a:pt x="42" y="44"/>
                  </a:lnTo>
                  <a:lnTo>
                    <a:pt x="46" y="44"/>
                  </a:lnTo>
                  <a:lnTo>
                    <a:pt x="44" y="44"/>
                  </a:lnTo>
                  <a:lnTo>
                    <a:pt x="42" y="44"/>
                  </a:lnTo>
                  <a:lnTo>
                    <a:pt x="42" y="42"/>
                  </a:lnTo>
                  <a:lnTo>
                    <a:pt x="40" y="42"/>
                  </a:lnTo>
                  <a:lnTo>
                    <a:pt x="40" y="40"/>
                  </a:lnTo>
                  <a:lnTo>
                    <a:pt x="40" y="42"/>
                  </a:lnTo>
                  <a:lnTo>
                    <a:pt x="38" y="42"/>
                  </a:lnTo>
                  <a:lnTo>
                    <a:pt x="38" y="44"/>
                  </a:lnTo>
                  <a:lnTo>
                    <a:pt x="36" y="44"/>
                  </a:lnTo>
                  <a:lnTo>
                    <a:pt x="36" y="42"/>
                  </a:lnTo>
                  <a:lnTo>
                    <a:pt x="34" y="42"/>
                  </a:lnTo>
                  <a:lnTo>
                    <a:pt x="36" y="42"/>
                  </a:lnTo>
                  <a:lnTo>
                    <a:pt x="38" y="40"/>
                  </a:lnTo>
                  <a:lnTo>
                    <a:pt x="38" y="38"/>
                  </a:lnTo>
                  <a:lnTo>
                    <a:pt x="40" y="38"/>
                  </a:lnTo>
                  <a:lnTo>
                    <a:pt x="38" y="38"/>
                  </a:lnTo>
                  <a:lnTo>
                    <a:pt x="38" y="40"/>
                  </a:lnTo>
                  <a:lnTo>
                    <a:pt x="36" y="40"/>
                  </a:lnTo>
                  <a:lnTo>
                    <a:pt x="34" y="40"/>
                  </a:lnTo>
                  <a:lnTo>
                    <a:pt x="34" y="42"/>
                  </a:lnTo>
                  <a:lnTo>
                    <a:pt x="33" y="42"/>
                  </a:lnTo>
                  <a:lnTo>
                    <a:pt x="33" y="40"/>
                  </a:lnTo>
                  <a:lnTo>
                    <a:pt x="33" y="38"/>
                  </a:lnTo>
                  <a:lnTo>
                    <a:pt x="33" y="37"/>
                  </a:lnTo>
                  <a:lnTo>
                    <a:pt x="33" y="38"/>
                  </a:lnTo>
                  <a:lnTo>
                    <a:pt x="33" y="40"/>
                  </a:lnTo>
                  <a:lnTo>
                    <a:pt x="31" y="40"/>
                  </a:lnTo>
                  <a:lnTo>
                    <a:pt x="31" y="38"/>
                  </a:lnTo>
                  <a:lnTo>
                    <a:pt x="31" y="40"/>
                  </a:lnTo>
                  <a:lnTo>
                    <a:pt x="31" y="38"/>
                  </a:lnTo>
                  <a:lnTo>
                    <a:pt x="31" y="37"/>
                  </a:lnTo>
                  <a:lnTo>
                    <a:pt x="29" y="37"/>
                  </a:lnTo>
                  <a:lnTo>
                    <a:pt x="29" y="38"/>
                  </a:lnTo>
                  <a:lnTo>
                    <a:pt x="31" y="42"/>
                  </a:lnTo>
                  <a:lnTo>
                    <a:pt x="29" y="42"/>
                  </a:lnTo>
                  <a:lnTo>
                    <a:pt x="29" y="40"/>
                  </a:lnTo>
                  <a:lnTo>
                    <a:pt x="27" y="40"/>
                  </a:lnTo>
                  <a:lnTo>
                    <a:pt x="29" y="38"/>
                  </a:lnTo>
                  <a:lnTo>
                    <a:pt x="27" y="37"/>
                  </a:lnTo>
                  <a:lnTo>
                    <a:pt x="27" y="38"/>
                  </a:lnTo>
                  <a:lnTo>
                    <a:pt x="27" y="40"/>
                  </a:lnTo>
                  <a:lnTo>
                    <a:pt x="25" y="40"/>
                  </a:lnTo>
                  <a:lnTo>
                    <a:pt x="23" y="40"/>
                  </a:lnTo>
                  <a:lnTo>
                    <a:pt x="23" y="38"/>
                  </a:lnTo>
                  <a:lnTo>
                    <a:pt x="23" y="40"/>
                  </a:lnTo>
                  <a:lnTo>
                    <a:pt x="23" y="42"/>
                  </a:lnTo>
                  <a:lnTo>
                    <a:pt x="21" y="42"/>
                  </a:lnTo>
                  <a:lnTo>
                    <a:pt x="19" y="42"/>
                  </a:lnTo>
                  <a:lnTo>
                    <a:pt x="17" y="42"/>
                  </a:lnTo>
                  <a:lnTo>
                    <a:pt x="15" y="42"/>
                  </a:lnTo>
                  <a:lnTo>
                    <a:pt x="15" y="44"/>
                  </a:lnTo>
                  <a:lnTo>
                    <a:pt x="13" y="44"/>
                  </a:lnTo>
                  <a:lnTo>
                    <a:pt x="11" y="46"/>
                  </a:lnTo>
                  <a:lnTo>
                    <a:pt x="9" y="46"/>
                  </a:lnTo>
                  <a:lnTo>
                    <a:pt x="9" y="44"/>
                  </a:lnTo>
                  <a:lnTo>
                    <a:pt x="9" y="42"/>
                  </a:lnTo>
                  <a:lnTo>
                    <a:pt x="9" y="44"/>
                  </a:lnTo>
                  <a:lnTo>
                    <a:pt x="9" y="42"/>
                  </a:lnTo>
                  <a:lnTo>
                    <a:pt x="6" y="42"/>
                  </a:lnTo>
                  <a:lnTo>
                    <a:pt x="2" y="42"/>
                  </a:lnTo>
                  <a:lnTo>
                    <a:pt x="0" y="42"/>
                  </a:lnTo>
                  <a:lnTo>
                    <a:pt x="2" y="40"/>
                  </a:lnTo>
                  <a:lnTo>
                    <a:pt x="4" y="40"/>
                  </a:lnTo>
                  <a:lnTo>
                    <a:pt x="4" y="38"/>
                  </a:lnTo>
                  <a:lnTo>
                    <a:pt x="4" y="37"/>
                  </a:lnTo>
                  <a:lnTo>
                    <a:pt x="6" y="37"/>
                  </a:lnTo>
                  <a:lnTo>
                    <a:pt x="6" y="38"/>
                  </a:lnTo>
                  <a:lnTo>
                    <a:pt x="8" y="38"/>
                  </a:lnTo>
                  <a:lnTo>
                    <a:pt x="9" y="38"/>
                  </a:lnTo>
                  <a:lnTo>
                    <a:pt x="9" y="40"/>
                  </a:lnTo>
                  <a:lnTo>
                    <a:pt x="11" y="40"/>
                  </a:lnTo>
                  <a:lnTo>
                    <a:pt x="13" y="40"/>
                  </a:lnTo>
                  <a:lnTo>
                    <a:pt x="11" y="40"/>
                  </a:lnTo>
                  <a:lnTo>
                    <a:pt x="9" y="38"/>
                  </a:lnTo>
                  <a:lnTo>
                    <a:pt x="9" y="37"/>
                  </a:lnTo>
                  <a:lnTo>
                    <a:pt x="8" y="37"/>
                  </a:lnTo>
                  <a:lnTo>
                    <a:pt x="9" y="37"/>
                  </a:lnTo>
                  <a:lnTo>
                    <a:pt x="11" y="38"/>
                  </a:lnTo>
                  <a:lnTo>
                    <a:pt x="13" y="38"/>
                  </a:lnTo>
                  <a:lnTo>
                    <a:pt x="11" y="37"/>
                  </a:lnTo>
                  <a:lnTo>
                    <a:pt x="9" y="35"/>
                  </a:lnTo>
                  <a:lnTo>
                    <a:pt x="8" y="35"/>
                  </a:lnTo>
                  <a:lnTo>
                    <a:pt x="8" y="33"/>
                  </a:lnTo>
                  <a:lnTo>
                    <a:pt x="8" y="31"/>
                  </a:lnTo>
                  <a:lnTo>
                    <a:pt x="9" y="31"/>
                  </a:lnTo>
                  <a:lnTo>
                    <a:pt x="15" y="35"/>
                  </a:lnTo>
                  <a:lnTo>
                    <a:pt x="17" y="35"/>
                  </a:lnTo>
                  <a:lnTo>
                    <a:pt x="17" y="37"/>
                  </a:lnTo>
                  <a:lnTo>
                    <a:pt x="15" y="37"/>
                  </a:lnTo>
                  <a:lnTo>
                    <a:pt x="17" y="38"/>
                  </a:lnTo>
                  <a:lnTo>
                    <a:pt x="17" y="37"/>
                  </a:lnTo>
                  <a:lnTo>
                    <a:pt x="19" y="37"/>
                  </a:lnTo>
                  <a:lnTo>
                    <a:pt x="19" y="35"/>
                  </a:lnTo>
                  <a:lnTo>
                    <a:pt x="21" y="35"/>
                  </a:lnTo>
                  <a:lnTo>
                    <a:pt x="19" y="35"/>
                  </a:lnTo>
                  <a:lnTo>
                    <a:pt x="17" y="35"/>
                  </a:lnTo>
                  <a:lnTo>
                    <a:pt x="17" y="33"/>
                  </a:lnTo>
                  <a:lnTo>
                    <a:pt x="19" y="33"/>
                  </a:lnTo>
                  <a:lnTo>
                    <a:pt x="21" y="33"/>
                  </a:lnTo>
                  <a:lnTo>
                    <a:pt x="23" y="31"/>
                  </a:lnTo>
                  <a:lnTo>
                    <a:pt x="21" y="31"/>
                  </a:lnTo>
                  <a:lnTo>
                    <a:pt x="21" y="33"/>
                  </a:lnTo>
                  <a:lnTo>
                    <a:pt x="15" y="33"/>
                  </a:lnTo>
                  <a:lnTo>
                    <a:pt x="15" y="31"/>
                  </a:lnTo>
                  <a:lnTo>
                    <a:pt x="13" y="31"/>
                  </a:lnTo>
                  <a:lnTo>
                    <a:pt x="11" y="29"/>
                  </a:lnTo>
                  <a:lnTo>
                    <a:pt x="11" y="27"/>
                  </a:lnTo>
                  <a:lnTo>
                    <a:pt x="11" y="25"/>
                  </a:lnTo>
                  <a:lnTo>
                    <a:pt x="13" y="25"/>
                  </a:lnTo>
                  <a:lnTo>
                    <a:pt x="13" y="27"/>
                  </a:lnTo>
                  <a:lnTo>
                    <a:pt x="15" y="27"/>
                  </a:lnTo>
                  <a:lnTo>
                    <a:pt x="17" y="27"/>
                  </a:lnTo>
                  <a:lnTo>
                    <a:pt x="19" y="27"/>
                  </a:lnTo>
                  <a:lnTo>
                    <a:pt x="21" y="29"/>
                  </a:lnTo>
                  <a:lnTo>
                    <a:pt x="21" y="27"/>
                  </a:lnTo>
                  <a:lnTo>
                    <a:pt x="19" y="27"/>
                  </a:lnTo>
                  <a:lnTo>
                    <a:pt x="17" y="27"/>
                  </a:lnTo>
                  <a:lnTo>
                    <a:pt x="15" y="27"/>
                  </a:lnTo>
                  <a:lnTo>
                    <a:pt x="15" y="25"/>
                  </a:lnTo>
                  <a:lnTo>
                    <a:pt x="13" y="25"/>
                  </a:lnTo>
                  <a:lnTo>
                    <a:pt x="13" y="23"/>
                  </a:lnTo>
                  <a:lnTo>
                    <a:pt x="11" y="21"/>
                  </a:lnTo>
                  <a:lnTo>
                    <a:pt x="13" y="21"/>
                  </a:lnTo>
                  <a:lnTo>
                    <a:pt x="13" y="19"/>
                  </a:lnTo>
                  <a:lnTo>
                    <a:pt x="17" y="21"/>
                  </a:lnTo>
                  <a:lnTo>
                    <a:pt x="19" y="21"/>
                  </a:lnTo>
                  <a:lnTo>
                    <a:pt x="19" y="23"/>
                  </a:lnTo>
                  <a:lnTo>
                    <a:pt x="19" y="21"/>
                  </a:lnTo>
                  <a:lnTo>
                    <a:pt x="17" y="21"/>
                  </a:lnTo>
                  <a:lnTo>
                    <a:pt x="15" y="19"/>
                  </a:lnTo>
                  <a:lnTo>
                    <a:pt x="15" y="17"/>
                  </a:lnTo>
                  <a:lnTo>
                    <a:pt x="17" y="17"/>
                  </a:lnTo>
                  <a:lnTo>
                    <a:pt x="19" y="19"/>
                  </a:lnTo>
                  <a:lnTo>
                    <a:pt x="17" y="17"/>
                  </a:lnTo>
                  <a:lnTo>
                    <a:pt x="15" y="17"/>
                  </a:lnTo>
                  <a:lnTo>
                    <a:pt x="15" y="15"/>
                  </a:lnTo>
                  <a:lnTo>
                    <a:pt x="17" y="15"/>
                  </a:lnTo>
                  <a:lnTo>
                    <a:pt x="21" y="15"/>
                  </a:lnTo>
                  <a:lnTo>
                    <a:pt x="23" y="17"/>
                  </a:lnTo>
                  <a:lnTo>
                    <a:pt x="23" y="19"/>
                  </a:lnTo>
                  <a:lnTo>
                    <a:pt x="25" y="19"/>
                  </a:lnTo>
                  <a:lnTo>
                    <a:pt x="25" y="17"/>
                  </a:lnTo>
                  <a:lnTo>
                    <a:pt x="25" y="19"/>
                  </a:lnTo>
                  <a:lnTo>
                    <a:pt x="25" y="21"/>
                  </a:lnTo>
                  <a:lnTo>
                    <a:pt x="25" y="23"/>
                  </a:lnTo>
                  <a:lnTo>
                    <a:pt x="27" y="21"/>
                  </a:lnTo>
                  <a:lnTo>
                    <a:pt x="27" y="23"/>
                  </a:lnTo>
                  <a:lnTo>
                    <a:pt x="27" y="21"/>
                  </a:lnTo>
                  <a:lnTo>
                    <a:pt x="29" y="21"/>
                  </a:lnTo>
                  <a:lnTo>
                    <a:pt x="27" y="23"/>
                  </a:lnTo>
                  <a:lnTo>
                    <a:pt x="27" y="25"/>
                  </a:lnTo>
                  <a:lnTo>
                    <a:pt x="27" y="23"/>
                  </a:lnTo>
                  <a:lnTo>
                    <a:pt x="29" y="23"/>
                  </a:lnTo>
                  <a:lnTo>
                    <a:pt x="29" y="25"/>
                  </a:lnTo>
                  <a:lnTo>
                    <a:pt x="29" y="27"/>
                  </a:lnTo>
                  <a:lnTo>
                    <a:pt x="29" y="25"/>
                  </a:lnTo>
                  <a:lnTo>
                    <a:pt x="29" y="23"/>
                  </a:lnTo>
                  <a:lnTo>
                    <a:pt x="29" y="21"/>
                  </a:lnTo>
                  <a:lnTo>
                    <a:pt x="31" y="21"/>
                  </a:lnTo>
                  <a:lnTo>
                    <a:pt x="31" y="23"/>
                  </a:lnTo>
                  <a:lnTo>
                    <a:pt x="33" y="23"/>
                  </a:lnTo>
                  <a:lnTo>
                    <a:pt x="33" y="25"/>
                  </a:lnTo>
                  <a:lnTo>
                    <a:pt x="31" y="29"/>
                  </a:lnTo>
                  <a:lnTo>
                    <a:pt x="31" y="27"/>
                  </a:lnTo>
                  <a:lnTo>
                    <a:pt x="33" y="25"/>
                  </a:lnTo>
                  <a:lnTo>
                    <a:pt x="33" y="23"/>
                  </a:lnTo>
                  <a:lnTo>
                    <a:pt x="33" y="25"/>
                  </a:lnTo>
                  <a:lnTo>
                    <a:pt x="34" y="25"/>
                  </a:lnTo>
                  <a:lnTo>
                    <a:pt x="34" y="27"/>
                  </a:lnTo>
                  <a:lnTo>
                    <a:pt x="34" y="25"/>
                  </a:lnTo>
                  <a:lnTo>
                    <a:pt x="34" y="27"/>
                  </a:lnTo>
                  <a:lnTo>
                    <a:pt x="34" y="29"/>
                  </a:lnTo>
                  <a:lnTo>
                    <a:pt x="34" y="27"/>
                  </a:lnTo>
                  <a:lnTo>
                    <a:pt x="36" y="27"/>
                  </a:lnTo>
                  <a:lnTo>
                    <a:pt x="36" y="25"/>
                  </a:lnTo>
                  <a:lnTo>
                    <a:pt x="34" y="25"/>
                  </a:lnTo>
                  <a:lnTo>
                    <a:pt x="34" y="23"/>
                  </a:lnTo>
                  <a:lnTo>
                    <a:pt x="34" y="21"/>
                  </a:lnTo>
                  <a:lnTo>
                    <a:pt x="34" y="19"/>
                  </a:lnTo>
                  <a:lnTo>
                    <a:pt x="33" y="19"/>
                  </a:lnTo>
                  <a:lnTo>
                    <a:pt x="31" y="17"/>
                  </a:lnTo>
                  <a:lnTo>
                    <a:pt x="27" y="15"/>
                  </a:lnTo>
                  <a:lnTo>
                    <a:pt x="25" y="13"/>
                  </a:lnTo>
                  <a:lnTo>
                    <a:pt x="27" y="13"/>
                  </a:lnTo>
                  <a:lnTo>
                    <a:pt x="29" y="12"/>
                  </a:lnTo>
                  <a:lnTo>
                    <a:pt x="31" y="13"/>
                  </a:lnTo>
                  <a:lnTo>
                    <a:pt x="33" y="13"/>
                  </a:lnTo>
                  <a:lnTo>
                    <a:pt x="34" y="13"/>
                  </a:lnTo>
                  <a:lnTo>
                    <a:pt x="34" y="12"/>
                  </a:lnTo>
                  <a:lnTo>
                    <a:pt x="33" y="12"/>
                  </a:lnTo>
                  <a:lnTo>
                    <a:pt x="33" y="10"/>
                  </a:lnTo>
                  <a:lnTo>
                    <a:pt x="34" y="10"/>
                  </a:lnTo>
                  <a:lnTo>
                    <a:pt x="33" y="10"/>
                  </a:lnTo>
                  <a:lnTo>
                    <a:pt x="33" y="12"/>
                  </a:lnTo>
                  <a:lnTo>
                    <a:pt x="31" y="12"/>
                  </a:lnTo>
                  <a:lnTo>
                    <a:pt x="31" y="10"/>
                  </a:lnTo>
                  <a:lnTo>
                    <a:pt x="31" y="8"/>
                  </a:lnTo>
                  <a:lnTo>
                    <a:pt x="29" y="10"/>
                  </a:lnTo>
                  <a:lnTo>
                    <a:pt x="29" y="8"/>
                  </a:lnTo>
                  <a:lnTo>
                    <a:pt x="27" y="8"/>
                  </a:lnTo>
                  <a:lnTo>
                    <a:pt x="27" y="10"/>
                  </a:lnTo>
                  <a:lnTo>
                    <a:pt x="27" y="12"/>
                  </a:lnTo>
                  <a:lnTo>
                    <a:pt x="23" y="10"/>
                  </a:lnTo>
                  <a:lnTo>
                    <a:pt x="23" y="8"/>
                  </a:lnTo>
                  <a:lnTo>
                    <a:pt x="25" y="8"/>
                  </a:lnTo>
                  <a:lnTo>
                    <a:pt x="25" y="6"/>
                  </a:lnTo>
                  <a:lnTo>
                    <a:pt x="23" y="6"/>
                  </a:lnTo>
                  <a:lnTo>
                    <a:pt x="25" y="6"/>
                  </a:lnTo>
                  <a:lnTo>
                    <a:pt x="27" y="6"/>
                  </a:lnTo>
                  <a:lnTo>
                    <a:pt x="27" y="4"/>
                  </a:lnTo>
                  <a:lnTo>
                    <a:pt x="29" y="4"/>
                  </a:lnTo>
                  <a:lnTo>
                    <a:pt x="29" y="6"/>
                  </a:lnTo>
                  <a:lnTo>
                    <a:pt x="31" y="6"/>
                  </a:lnTo>
                  <a:lnTo>
                    <a:pt x="31" y="4"/>
                  </a:lnTo>
                  <a:lnTo>
                    <a:pt x="33" y="4"/>
                  </a:lnTo>
                  <a:lnTo>
                    <a:pt x="33" y="6"/>
                  </a:lnTo>
                  <a:lnTo>
                    <a:pt x="34" y="6"/>
                  </a:lnTo>
                  <a:lnTo>
                    <a:pt x="34" y="4"/>
                  </a:lnTo>
                  <a:lnTo>
                    <a:pt x="34" y="6"/>
                  </a:lnTo>
                  <a:lnTo>
                    <a:pt x="36" y="8"/>
                  </a:lnTo>
                  <a:lnTo>
                    <a:pt x="38" y="8"/>
                  </a:lnTo>
                  <a:lnTo>
                    <a:pt x="36" y="10"/>
                  </a:lnTo>
                  <a:lnTo>
                    <a:pt x="38" y="10"/>
                  </a:lnTo>
                  <a:lnTo>
                    <a:pt x="38" y="12"/>
                  </a:lnTo>
                  <a:lnTo>
                    <a:pt x="40" y="12"/>
                  </a:lnTo>
                  <a:lnTo>
                    <a:pt x="42" y="12"/>
                  </a:lnTo>
                  <a:lnTo>
                    <a:pt x="42" y="13"/>
                  </a:lnTo>
                  <a:lnTo>
                    <a:pt x="44" y="15"/>
                  </a:lnTo>
                  <a:lnTo>
                    <a:pt x="46" y="15"/>
                  </a:lnTo>
                  <a:lnTo>
                    <a:pt x="46" y="17"/>
                  </a:lnTo>
                  <a:lnTo>
                    <a:pt x="46" y="19"/>
                  </a:lnTo>
                  <a:lnTo>
                    <a:pt x="48" y="21"/>
                  </a:lnTo>
                  <a:lnTo>
                    <a:pt x="46" y="21"/>
                  </a:lnTo>
                  <a:lnTo>
                    <a:pt x="48" y="21"/>
                  </a:lnTo>
                  <a:lnTo>
                    <a:pt x="48" y="19"/>
                  </a:lnTo>
                  <a:lnTo>
                    <a:pt x="46" y="19"/>
                  </a:lnTo>
                  <a:lnTo>
                    <a:pt x="48" y="19"/>
                  </a:lnTo>
                  <a:lnTo>
                    <a:pt x="50" y="19"/>
                  </a:lnTo>
                  <a:lnTo>
                    <a:pt x="48" y="19"/>
                  </a:lnTo>
                  <a:lnTo>
                    <a:pt x="48" y="21"/>
                  </a:lnTo>
                  <a:lnTo>
                    <a:pt x="50" y="21"/>
                  </a:lnTo>
                  <a:lnTo>
                    <a:pt x="52" y="21"/>
                  </a:lnTo>
                  <a:lnTo>
                    <a:pt x="52" y="23"/>
                  </a:lnTo>
                  <a:lnTo>
                    <a:pt x="50" y="23"/>
                  </a:lnTo>
                  <a:lnTo>
                    <a:pt x="48" y="25"/>
                  </a:lnTo>
                  <a:lnTo>
                    <a:pt x="50" y="25"/>
                  </a:lnTo>
                  <a:lnTo>
                    <a:pt x="50" y="23"/>
                  </a:lnTo>
                  <a:lnTo>
                    <a:pt x="52" y="25"/>
                  </a:lnTo>
                  <a:lnTo>
                    <a:pt x="50" y="25"/>
                  </a:lnTo>
                  <a:lnTo>
                    <a:pt x="52" y="25"/>
                  </a:lnTo>
                  <a:lnTo>
                    <a:pt x="52" y="27"/>
                  </a:lnTo>
                  <a:lnTo>
                    <a:pt x="54" y="27"/>
                  </a:lnTo>
                  <a:lnTo>
                    <a:pt x="54" y="29"/>
                  </a:lnTo>
                  <a:lnTo>
                    <a:pt x="52" y="31"/>
                  </a:lnTo>
                  <a:lnTo>
                    <a:pt x="50" y="31"/>
                  </a:lnTo>
                  <a:lnTo>
                    <a:pt x="50" y="33"/>
                  </a:lnTo>
                  <a:lnTo>
                    <a:pt x="52" y="33"/>
                  </a:lnTo>
                  <a:lnTo>
                    <a:pt x="50" y="35"/>
                  </a:lnTo>
                  <a:lnTo>
                    <a:pt x="48" y="35"/>
                  </a:lnTo>
                  <a:lnTo>
                    <a:pt x="48" y="33"/>
                  </a:lnTo>
                  <a:lnTo>
                    <a:pt x="46" y="33"/>
                  </a:lnTo>
                  <a:lnTo>
                    <a:pt x="46" y="31"/>
                  </a:lnTo>
                  <a:lnTo>
                    <a:pt x="44" y="31"/>
                  </a:lnTo>
                  <a:lnTo>
                    <a:pt x="46" y="31"/>
                  </a:lnTo>
                  <a:lnTo>
                    <a:pt x="46" y="33"/>
                  </a:lnTo>
                  <a:lnTo>
                    <a:pt x="46" y="35"/>
                  </a:lnTo>
                  <a:lnTo>
                    <a:pt x="46" y="37"/>
                  </a:lnTo>
                  <a:lnTo>
                    <a:pt x="48" y="37"/>
                  </a:lnTo>
                  <a:lnTo>
                    <a:pt x="50" y="37"/>
                  </a:lnTo>
                  <a:lnTo>
                    <a:pt x="50" y="38"/>
                  </a:lnTo>
                  <a:lnTo>
                    <a:pt x="50" y="40"/>
                  </a:lnTo>
                  <a:lnTo>
                    <a:pt x="50" y="38"/>
                  </a:lnTo>
                  <a:lnTo>
                    <a:pt x="52" y="38"/>
                  </a:lnTo>
                  <a:lnTo>
                    <a:pt x="52" y="40"/>
                  </a:lnTo>
                  <a:lnTo>
                    <a:pt x="52" y="42"/>
                  </a:lnTo>
                  <a:lnTo>
                    <a:pt x="50" y="44"/>
                  </a:lnTo>
                  <a:lnTo>
                    <a:pt x="52" y="44"/>
                  </a:lnTo>
                  <a:lnTo>
                    <a:pt x="52" y="42"/>
                  </a:lnTo>
                  <a:lnTo>
                    <a:pt x="54" y="42"/>
                  </a:lnTo>
                  <a:lnTo>
                    <a:pt x="54" y="44"/>
                  </a:lnTo>
                  <a:lnTo>
                    <a:pt x="54" y="46"/>
                  </a:lnTo>
                  <a:lnTo>
                    <a:pt x="54" y="48"/>
                  </a:lnTo>
                  <a:lnTo>
                    <a:pt x="54" y="50"/>
                  </a:lnTo>
                  <a:lnTo>
                    <a:pt x="56" y="52"/>
                  </a:lnTo>
                  <a:lnTo>
                    <a:pt x="56" y="54"/>
                  </a:lnTo>
                  <a:lnTo>
                    <a:pt x="56" y="52"/>
                  </a:lnTo>
                  <a:lnTo>
                    <a:pt x="56" y="50"/>
                  </a:lnTo>
                  <a:lnTo>
                    <a:pt x="56" y="48"/>
                  </a:lnTo>
                  <a:lnTo>
                    <a:pt x="56" y="46"/>
                  </a:lnTo>
                  <a:lnTo>
                    <a:pt x="56" y="44"/>
                  </a:lnTo>
                  <a:lnTo>
                    <a:pt x="57" y="44"/>
                  </a:lnTo>
                  <a:lnTo>
                    <a:pt x="57" y="46"/>
                  </a:lnTo>
                  <a:lnTo>
                    <a:pt x="57" y="48"/>
                  </a:lnTo>
                  <a:lnTo>
                    <a:pt x="59" y="48"/>
                  </a:lnTo>
                  <a:lnTo>
                    <a:pt x="57" y="46"/>
                  </a:lnTo>
                  <a:lnTo>
                    <a:pt x="57" y="44"/>
                  </a:lnTo>
                  <a:lnTo>
                    <a:pt x="57" y="42"/>
                  </a:lnTo>
                  <a:lnTo>
                    <a:pt x="57" y="40"/>
                  </a:lnTo>
                  <a:lnTo>
                    <a:pt x="57" y="38"/>
                  </a:lnTo>
                  <a:lnTo>
                    <a:pt x="59" y="37"/>
                  </a:lnTo>
                  <a:lnTo>
                    <a:pt x="61" y="35"/>
                  </a:lnTo>
                  <a:lnTo>
                    <a:pt x="63" y="35"/>
                  </a:lnTo>
                  <a:lnTo>
                    <a:pt x="63" y="37"/>
                  </a:lnTo>
                  <a:lnTo>
                    <a:pt x="63" y="38"/>
                  </a:lnTo>
                  <a:lnTo>
                    <a:pt x="63" y="40"/>
                  </a:lnTo>
                  <a:lnTo>
                    <a:pt x="63" y="38"/>
                  </a:lnTo>
                  <a:lnTo>
                    <a:pt x="63" y="40"/>
                  </a:lnTo>
                  <a:lnTo>
                    <a:pt x="65" y="40"/>
                  </a:lnTo>
                  <a:lnTo>
                    <a:pt x="65" y="42"/>
                  </a:lnTo>
                  <a:lnTo>
                    <a:pt x="65" y="40"/>
                  </a:lnTo>
                  <a:lnTo>
                    <a:pt x="67" y="40"/>
                  </a:lnTo>
                  <a:lnTo>
                    <a:pt x="65" y="40"/>
                  </a:lnTo>
                  <a:lnTo>
                    <a:pt x="65" y="38"/>
                  </a:lnTo>
                  <a:lnTo>
                    <a:pt x="67" y="38"/>
                  </a:lnTo>
                  <a:lnTo>
                    <a:pt x="67" y="40"/>
                  </a:lnTo>
                  <a:lnTo>
                    <a:pt x="67" y="38"/>
                  </a:lnTo>
                  <a:lnTo>
                    <a:pt x="67" y="37"/>
                  </a:lnTo>
                  <a:lnTo>
                    <a:pt x="69" y="37"/>
                  </a:lnTo>
                  <a:lnTo>
                    <a:pt x="69" y="35"/>
                  </a:lnTo>
                  <a:lnTo>
                    <a:pt x="69" y="33"/>
                  </a:lnTo>
                  <a:lnTo>
                    <a:pt x="69" y="31"/>
                  </a:lnTo>
                  <a:lnTo>
                    <a:pt x="67" y="31"/>
                  </a:lnTo>
                  <a:lnTo>
                    <a:pt x="67" y="29"/>
                  </a:lnTo>
                  <a:lnTo>
                    <a:pt x="69" y="29"/>
                  </a:lnTo>
                  <a:lnTo>
                    <a:pt x="67" y="27"/>
                  </a:lnTo>
                  <a:lnTo>
                    <a:pt x="67" y="25"/>
                  </a:lnTo>
                  <a:lnTo>
                    <a:pt x="67" y="23"/>
                  </a:lnTo>
                  <a:lnTo>
                    <a:pt x="67" y="21"/>
                  </a:lnTo>
                  <a:lnTo>
                    <a:pt x="65" y="21"/>
                  </a:lnTo>
                  <a:lnTo>
                    <a:pt x="67" y="21"/>
                  </a:lnTo>
                  <a:lnTo>
                    <a:pt x="67" y="19"/>
                  </a:lnTo>
                  <a:lnTo>
                    <a:pt x="69" y="19"/>
                  </a:lnTo>
                  <a:lnTo>
                    <a:pt x="69" y="17"/>
                  </a:lnTo>
                  <a:lnTo>
                    <a:pt x="71" y="17"/>
                  </a:lnTo>
                  <a:lnTo>
                    <a:pt x="71" y="19"/>
                  </a:lnTo>
                  <a:lnTo>
                    <a:pt x="73" y="19"/>
                  </a:lnTo>
                  <a:lnTo>
                    <a:pt x="73" y="21"/>
                  </a:lnTo>
                  <a:lnTo>
                    <a:pt x="73" y="23"/>
                  </a:lnTo>
                  <a:lnTo>
                    <a:pt x="75" y="23"/>
                  </a:lnTo>
                  <a:lnTo>
                    <a:pt x="75" y="25"/>
                  </a:lnTo>
                  <a:lnTo>
                    <a:pt x="75" y="27"/>
                  </a:lnTo>
                  <a:lnTo>
                    <a:pt x="77" y="27"/>
                  </a:lnTo>
                  <a:lnTo>
                    <a:pt x="79" y="27"/>
                  </a:lnTo>
                  <a:lnTo>
                    <a:pt x="79" y="29"/>
                  </a:lnTo>
                  <a:lnTo>
                    <a:pt x="79" y="31"/>
                  </a:lnTo>
                  <a:lnTo>
                    <a:pt x="79" y="33"/>
                  </a:lnTo>
                  <a:lnTo>
                    <a:pt x="81" y="33"/>
                  </a:lnTo>
                  <a:lnTo>
                    <a:pt x="82" y="33"/>
                  </a:lnTo>
                  <a:lnTo>
                    <a:pt x="82" y="31"/>
                  </a:lnTo>
                  <a:lnTo>
                    <a:pt x="82" y="29"/>
                  </a:lnTo>
                  <a:lnTo>
                    <a:pt x="82" y="27"/>
                  </a:lnTo>
                  <a:lnTo>
                    <a:pt x="82" y="25"/>
                  </a:lnTo>
                  <a:lnTo>
                    <a:pt x="81" y="25"/>
                  </a:lnTo>
                  <a:lnTo>
                    <a:pt x="81" y="23"/>
                  </a:lnTo>
                  <a:lnTo>
                    <a:pt x="82" y="23"/>
                  </a:lnTo>
                  <a:lnTo>
                    <a:pt x="82" y="21"/>
                  </a:lnTo>
                  <a:lnTo>
                    <a:pt x="82" y="19"/>
                  </a:lnTo>
                  <a:lnTo>
                    <a:pt x="84" y="19"/>
                  </a:lnTo>
                  <a:lnTo>
                    <a:pt x="86" y="19"/>
                  </a:lnTo>
                  <a:lnTo>
                    <a:pt x="88" y="19"/>
                  </a:lnTo>
                  <a:lnTo>
                    <a:pt x="88" y="17"/>
                  </a:lnTo>
                  <a:lnTo>
                    <a:pt x="88" y="15"/>
                  </a:lnTo>
                  <a:lnTo>
                    <a:pt x="90" y="15"/>
                  </a:lnTo>
                  <a:lnTo>
                    <a:pt x="90" y="17"/>
                  </a:lnTo>
                  <a:lnTo>
                    <a:pt x="90" y="15"/>
                  </a:lnTo>
                  <a:lnTo>
                    <a:pt x="92" y="15"/>
                  </a:lnTo>
                  <a:lnTo>
                    <a:pt x="90" y="15"/>
                  </a:lnTo>
                  <a:lnTo>
                    <a:pt x="92" y="15"/>
                  </a:lnTo>
                  <a:lnTo>
                    <a:pt x="92" y="17"/>
                  </a:lnTo>
                  <a:lnTo>
                    <a:pt x="94" y="15"/>
                  </a:lnTo>
                  <a:lnTo>
                    <a:pt x="94" y="17"/>
                  </a:lnTo>
                  <a:lnTo>
                    <a:pt x="96" y="17"/>
                  </a:lnTo>
                  <a:lnTo>
                    <a:pt x="94" y="17"/>
                  </a:lnTo>
                  <a:lnTo>
                    <a:pt x="94" y="19"/>
                  </a:lnTo>
                  <a:lnTo>
                    <a:pt x="96" y="19"/>
                  </a:lnTo>
                  <a:lnTo>
                    <a:pt x="96" y="21"/>
                  </a:lnTo>
                  <a:lnTo>
                    <a:pt x="96" y="23"/>
                  </a:lnTo>
                  <a:lnTo>
                    <a:pt x="98" y="23"/>
                  </a:lnTo>
                  <a:lnTo>
                    <a:pt x="98" y="25"/>
                  </a:lnTo>
                  <a:lnTo>
                    <a:pt x="100" y="25"/>
                  </a:lnTo>
                  <a:lnTo>
                    <a:pt x="100" y="27"/>
                  </a:lnTo>
                  <a:lnTo>
                    <a:pt x="102" y="27"/>
                  </a:lnTo>
                  <a:lnTo>
                    <a:pt x="102" y="29"/>
                  </a:lnTo>
                  <a:lnTo>
                    <a:pt x="102" y="31"/>
                  </a:lnTo>
                  <a:lnTo>
                    <a:pt x="102" y="33"/>
                  </a:lnTo>
                  <a:lnTo>
                    <a:pt x="104" y="35"/>
                  </a:lnTo>
                  <a:lnTo>
                    <a:pt x="104" y="37"/>
                  </a:lnTo>
                  <a:lnTo>
                    <a:pt x="104" y="35"/>
                  </a:lnTo>
                  <a:lnTo>
                    <a:pt x="104" y="33"/>
                  </a:lnTo>
                  <a:lnTo>
                    <a:pt x="104" y="31"/>
                  </a:lnTo>
                  <a:lnTo>
                    <a:pt x="104" y="29"/>
                  </a:lnTo>
                  <a:lnTo>
                    <a:pt x="104" y="27"/>
                  </a:lnTo>
                  <a:lnTo>
                    <a:pt x="104" y="25"/>
                  </a:lnTo>
                  <a:lnTo>
                    <a:pt x="102" y="25"/>
                  </a:lnTo>
                  <a:lnTo>
                    <a:pt x="102" y="27"/>
                  </a:lnTo>
                  <a:lnTo>
                    <a:pt x="102" y="25"/>
                  </a:lnTo>
                  <a:lnTo>
                    <a:pt x="102" y="23"/>
                  </a:lnTo>
                  <a:lnTo>
                    <a:pt x="100" y="23"/>
                  </a:lnTo>
                  <a:lnTo>
                    <a:pt x="100" y="21"/>
                  </a:lnTo>
                  <a:lnTo>
                    <a:pt x="100" y="19"/>
                  </a:lnTo>
                  <a:lnTo>
                    <a:pt x="100" y="17"/>
                  </a:lnTo>
                  <a:lnTo>
                    <a:pt x="100" y="15"/>
                  </a:lnTo>
                  <a:lnTo>
                    <a:pt x="102" y="15"/>
                  </a:lnTo>
                  <a:lnTo>
                    <a:pt x="104" y="15"/>
                  </a:lnTo>
                  <a:lnTo>
                    <a:pt x="104" y="17"/>
                  </a:lnTo>
                  <a:lnTo>
                    <a:pt x="105" y="15"/>
                  </a:lnTo>
                  <a:lnTo>
                    <a:pt x="105" y="17"/>
                  </a:lnTo>
                  <a:lnTo>
                    <a:pt x="107" y="17"/>
                  </a:lnTo>
                  <a:lnTo>
                    <a:pt x="107" y="19"/>
                  </a:lnTo>
                  <a:lnTo>
                    <a:pt x="109" y="19"/>
                  </a:lnTo>
                  <a:lnTo>
                    <a:pt x="109" y="21"/>
                  </a:lnTo>
                  <a:lnTo>
                    <a:pt x="109" y="23"/>
                  </a:lnTo>
                  <a:lnTo>
                    <a:pt x="111" y="23"/>
                  </a:lnTo>
                  <a:lnTo>
                    <a:pt x="111" y="25"/>
                  </a:lnTo>
                  <a:lnTo>
                    <a:pt x="111" y="27"/>
                  </a:lnTo>
                  <a:lnTo>
                    <a:pt x="111" y="25"/>
                  </a:lnTo>
                  <a:lnTo>
                    <a:pt x="111" y="23"/>
                  </a:lnTo>
                  <a:lnTo>
                    <a:pt x="113" y="23"/>
                  </a:lnTo>
                  <a:lnTo>
                    <a:pt x="111" y="23"/>
                  </a:lnTo>
                  <a:lnTo>
                    <a:pt x="113" y="23"/>
                  </a:lnTo>
                  <a:lnTo>
                    <a:pt x="113" y="25"/>
                  </a:lnTo>
                  <a:lnTo>
                    <a:pt x="115" y="25"/>
                  </a:lnTo>
                  <a:lnTo>
                    <a:pt x="115" y="23"/>
                  </a:lnTo>
                  <a:lnTo>
                    <a:pt x="113" y="23"/>
                  </a:lnTo>
                  <a:lnTo>
                    <a:pt x="115" y="23"/>
                  </a:lnTo>
                  <a:lnTo>
                    <a:pt x="115" y="21"/>
                  </a:lnTo>
                  <a:lnTo>
                    <a:pt x="115" y="19"/>
                  </a:lnTo>
                  <a:lnTo>
                    <a:pt x="115" y="17"/>
                  </a:lnTo>
                  <a:lnTo>
                    <a:pt x="117" y="17"/>
                  </a:lnTo>
                  <a:lnTo>
                    <a:pt x="117" y="15"/>
                  </a:lnTo>
                  <a:lnTo>
                    <a:pt x="119" y="15"/>
                  </a:lnTo>
                  <a:lnTo>
                    <a:pt x="119" y="13"/>
                  </a:lnTo>
                  <a:lnTo>
                    <a:pt x="121" y="13"/>
                  </a:lnTo>
                  <a:lnTo>
                    <a:pt x="121" y="15"/>
                  </a:lnTo>
                  <a:lnTo>
                    <a:pt x="123" y="17"/>
                  </a:lnTo>
                  <a:lnTo>
                    <a:pt x="121" y="17"/>
                  </a:lnTo>
                  <a:lnTo>
                    <a:pt x="123" y="17"/>
                  </a:lnTo>
                  <a:lnTo>
                    <a:pt x="125" y="17"/>
                  </a:lnTo>
                  <a:lnTo>
                    <a:pt x="127" y="17"/>
                  </a:lnTo>
                  <a:lnTo>
                    <a:pt x="127" y="19"/>
                  </a:lnTo>
                  <a:lnTo>
                    <a:pt x="127" y="17"/>
                  </a:lnTo>
                  <a:lnTo>
                    <a:pt x="127" y="15"/>
                  </a:lnTo>
                  <a:lnTo>
                    <a:pt x="129" y="15"/>
                  </a:lnTo>
                  <a:lnTo>
                    <a:pt x="127" y="15"/>
                  </a:lnTo>
                  <a:lnTo>
                    <a:pt x="129" y="15"/>
                  </a:lnTo>
                  <a:lnTo>
                    <a:pt x="130" y="17"/>
                  </a:lnTo>
                  <a:lnTo>
                    <a:pt x="129" y="15"/>
                  </a:lnTo>
                  <a:lnTo>
                    <a:pt x="129" y="13"/>
                  </a:lnTo>
                  <a:lnTo>
                    <a:pt x="130" y="13"/>
                  </a:lnTo>
                  <a:lnTo>
                    <a:pt x="130" y="12"/>
                  </a:lnTo>
                  <a:lnTo>
                    <a:pt x="129" y="10"/>
                  </a:lnTo>
                  <a:lnTo>
                    <a:pt x="129" y="8"/>
                  </a:lnTo>
                  <a:lnTo>
                    <a:pt x="129" y="6"/>
                  </a:lnTo>
                  <a:lnTo>
                    <a:pt x="129" y="4"/>
                  </a:lnTo>
                  <a:lnTo>
                    <a:pt x="129" y="2"/>
                  </a:lnTo>
                  <a:lnTo>
                    <a:pt x="129" y="4"/>
                  </a:lnTo>
                  <a:lnTo>
                    <a:pt x="129" y="2"/>
                  </a:lnTo>
                  <a:lnTo>
                    <a:pt x="130" y="2"/>
                  </a:lnTo>
                  <a:lnTo>
                    <a:pt x="130" y="4"/>
                  </a:lnTo>
                  <a:lnTo>
                    <a:pt x="130" y="2"/>
                  </a:lnTo>
                  <a:lnTo>
                    <a:pt x="132" y="4"/>
                  </a:lnTo>
                  <a:lnTo>
                    <a:pt x="132" y="2"/>
                  </a:lnTo>
                  <a:lnTo>
                    <a:pt x="134" y="2"/>
                  </a:lnTo>
                  <a:lnTo>
                    <a:pt x="136" y="2"/>
                  </a:lnTo>
                  <a:close/>
                  <a:moveTo>
                    <a:pt x="105" y="2"/>
                  </a:moveTo>
                  <a:lnTo>
                    <a:pt x="105" y="0"/>
                  </a:lnTo>
                  <a:lnTo>
                    <a:pt x="10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7" name="Freeform 116"/>
            <p:cNvSpPr>
              <a:spLocks/>
            </p:cNvSpPr>
            <p:nvPr/>
          </p:nvSpPr>
          <p:spPr bwMode="auto">
            <a:xfrm>
              <a:off x="5895975" y="3937000"/>
              <a:ext cx="39688" cy="115888"/>
            </a:xfrm>
            <a:custGeom>
              <a:avLst/>
              <a:gdLst>
                <a:gd name="T0" fmla="*/ 21 w 25"/>
                <a:gd name="T1" fmla="*/ 13 h 73"/>
                <a:gd name="T2" fmla="*/ 21 w 25"/>
                <a:gd name="T3" fmla="*/ 15 h 73"/>
                <a:gd name="T4" fmla="*/ 21 w 25"/>
                <a:gd name="T5" fmla="*/ 15 h 73"/>
                <a:gd name="T6" fmla="*/ 21 w 25"/>
                <a:gd name="T7" fmla="*/ 17 h 73"/>
                <a:gd name="T8" fmla="*/ 21 w 25"/>
                <a:gd name="T9" fmla="*/ 17 h 73"/>
                <a:gd name="T10" fmla="*/ 21 w 25"/>
                <a:gd name="T11" fmla="*/ 17 h 73"/>
                <a:gd name="T12" fmla="*/ 21 w 25"/>
                <a:gd name="T13" fmla="*/ 17 h 73"/>
                <a:gd name="T14" fmla="*/ 21 w 25"/>
                <a:gd name="T15" fmla="*/ 19 h 73"/>
                <a:gd name="T16" fmla="*/ 19 w 25"/>
                <a:gd name="T17" fmla="*/ 19 h 73"/>
                <a:gd name="T18" fmla="*/ 17 w 25"/>
                <a:gd name="T19" fmla="*/ 19 h 73"/>
                <a:gd name="T20" fmla="*/ 15 w 25"/>
                <a:gd name="T21" fmla="*/ 17 h 73"/>
                <a:gd name="T22" fmla="*/ 13 w 25"/>
                <a:gd name="T23" fmla="*/ 17 h 73"/>
                <a:gd name="T24" fmla="*/ 11 w 25"/>
                <a:gd name="T25" fmla="*/ 21 h 73"/>
                <a:gd name="T26" fmla="*/ 11 w 25"/>
                <a:gd name="T27" fmla="*/ 21 h 73"/>
                <a:gd name="T28" fmla="*/ 11 w 25"/>
                <a:gd name="T29" fmla="*/ 23 h 73"/>
                <a:gd name="T30" fmla="*/ 11 w 25"/>
                <a:gd name="T31" fmla="*/ 27 h 73"/>
                <a:gd name="T32" fmla="*/ 11 w 25"/>
                <a:gd name="T33" fmla="*/ 28 h 73"/>
                <a:gd name="T34" fmla="*/ 11 w 25"/>
                <a:gd name="T35" fmla="*/ 30 h 73"/>
                <a:gd name="T36" fmla="*/ 13 w 25"/>
                <a:gd name="T37" fmla="*/ 30 h 73"/>
                <a:gd name="T38" fmla="*/ 15 w 25"/>
                <a:gd name="T39" fmla="*/ 30 h 73"/>
                <a:gd name="T40" fmla="*/ 11 w 25"/>
                <a:gd name="T41" fmla="*/ 32 h 73"/>
                <a:gd name="T42" fmla="*/ 9 w 25"/>
                <a:gd name="T43" fmla="*/ 36 h 73"/>
                <a:gd name="T44" fmla="*/ 11 w 25"/>
                <a:gd name="T45" fmla="*/ 38 h 73"/>
                <a:gd name="T46" fmla="*/ 17 w 25"/>
                <a:gd name="T47" fmla="*/ 36 h 73"/>
                <a:gd name="T48" fmla="*/ 17 w 25"/>
                <a:gd name="T49" fmla="*/ 40 h 73"/>
                <a:gd name="T50" fmla="*/ 17 w 25"/>
                <a:gd name="T51" fmla="*/ 42 h 73"/>
                <a:gd name="T52" fmla="*/ 17 w 25"/>
                <a:gd name="T53" fmla="*/ 46 h 73"/>
                <a:gd name="T54" fmla="*/ 17 w 25"/>
                <a:gd name="T55" fmla="*/ 48 h 73"/>
                <a:gd name="T56" fmla="*/ 15 w 25"/>
                <a:gd name="T57" fmla="*/ 50 h 73"/>
                <a:gd name="T58" fmla="*/ 13 w 25"/>
                <a:gd name="T59" fmla="*/ 55 h 73"/>
                <a:gd name="T60" fmla="*/ 13 w 25"/>
                <a:gd name="T61" fmla="*/ 59 h 73"/>
                <a:gd name="T62" fmla="*/ 13 w 25"/>
                <a:gd name="T63" fmla="*/ 63 h 73"/>
                <a:gd name="T64" fmla="*/ 11 w 25"/>
                <a:gd name="T65" fmla="*/ 67 h 73"/>
                <a:gd name="T66" fmla="*/ 11 w 25"/>
                <a:gd name="T67" fmla="*/ 71 h 73"/>
                <a:gd name="T68" fmla="*/ 9 w 25"/>
                <a:gd name="T69" fmla="*/ 73 h 73"/>
                <a:gd name="T70" fmla="*/ 9 w 25"/>
                <a:gd name="T71" fmla="*/ 71 h 73"/>
                <a:gd name="T72" fmla="*/ 8 w 25"/>
                <a:gd name="T73" fmla="*/ 63 h 73"/>
                <a:gd name="T74" fmla="*/ 4 w 25"/>
                <a:gd name="T75" fmla="*/ 55 h 73"/>
                <a:gd name="T76" fmla="*/ 4 w 25"/>
                <a:gd name="T77" fmla="*/ 53 h 73"/>
                <a:gd name="T78" fmla="*/ 0 w 25"/>
                <a:gd name="T79" fmla="*/ 46 h 73"/>
                <a:gd name="T80" fmla="*/ 2 w 25"/>
                <a:gd name="T81" fmla="*/ 40 h 73"/>
                <a:gd name="T82" fmla="*/ 4 w 25"/>
                <a:gd name="T83" fmla="*/ 36 h 73"/>
                <a:gd name="T84" fmla="*/ 6 w 25"/>
                <a:gd name="T85" fmla="*/ 30 h 73"/>
                <a:gd name="T86" fmla="*/ 8 w 25"/>
                <a:gd name="T87" fmla="*/ 25 h 73"/>
                <a:gd name="T88" fmla="*/ 9 w 25"/>
                <a:gd name="T89" fmla="*/ 15 h 73"/>
                <a:gd name="T90" fmla="*/ 11 w 25"/>
                <a:gd name="T91" fmla="*/ 11 h 73"/>
                <a:gd name="T92" fmla="*/ 13 w 25"/>
                <a:gd name="T93" fmla="*/ 9 h 73"/>
                <a:gd name="T94" fmla="*/ 13 w 25"/>
                <a:gd name="T95" fmla="*/ 5 h 73"/>
                <a:gd name="T96" fmla="*/ 13 w 25"/>
                <a:gd name="T97" fmla="*/ 5 h 73"/>
                <a:gd name="T98" fmla="*/ 15 w 25"/>
                <a:gd name="T99" fmla="*/ 5 h 73"/>
                <a:gd name="T100" fmla="*/ 17 w 25"/>
                <a:gd name="T101" fmla="*/ 5 h 73"/>
                <a:gd name="T102" fmla="*/ 19 w 25"/>
                <a:gd name="T103" fmla="*/ 5 h 73"/>
                <a:gd name="T104" fmla="*/ 21 w 25"/>
                <a:gd name="T105" fmla="*/ 2 h 73"/>
                <a:gd name="T106" fmla="*/ 21 w 25"/>
                <a:gd name="T107" fmla="*/ 3 h 73"/>
                <a:gd name="T108" fmla="*/ 21 w 25"/>
                <a:gd name="T109" fmla="*/ 2 h 73"/>
                <a:gd name="T110" fmla="*/ 23 w 25"/>
                <a:gd name="T111" fmla="*/ 2 h 73"/>
                <a:gd name="T112" fmla="*/ 25 w 25"/>
                <a:gd name="T113" fmla="*/ 0 h 73"/>
                <a:gd name="T114" fmla="*/ 23 w 25"/>
                <a:gd name="T115" fmla="*/ 2 h 73"/>
                <a:gd name="T116" fmla="*/ 25 w 25"/>
                <a:gd name="T117" fmla="*/ 5 h 73"/>
                <a:gd name="T118" fmla="*/ 25 w 25"/>
                <a:gd name="T119" fmla="*/ 9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 h="73">
                  <a:moveTo>
                    <a:pt x="23" y="13"/>
                  </a:moveTo>
                  <a:lnTo>
                    <a:pt x="23" y="13"/>
                  </a:lnTo>
                  <a:lnTo>
                    <a:pt x="23" y="13"/>
                  </a:lnTo>
                  <a:lnTo>
                    <a:pt x="23" y="13"/>
                  </a:lnTo>
                  <a:lnTo>
                    <a:pt x="21" y="13"/>
                  </a:lnTo>
                  <a:lnTo>
                    <a:pt x="21" y="13"/>
                  </a:lnTo>
                  <a:lnTo>
                    <a:pt x="21" y="13"/>
                  </a:lnTo>
                  <a:lnTo>
                    <a:pt x="21" y="13"/>
                  </a:lnTo>
                  <a:lnTo>
                    <a:pt x="21" y="13"/>
                  </a:lnTo>
                  <a:lnTo>
                    <a:pt x="21" y="13"/>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7"/>
                  </a:lnTo>
                  <a:lnTo>
                    <a:pt x="21" y="15"/>
                  </a:lnTo>
                  <a:lnTo>
                    <a:pt x="21" y="17"/>
                  </a:lnTo>
                  <a:lnTo>
                    <a:pt x="21" y="17"/>
                  </a:lnTo>
                  <a:lnTo>
                    <a:pt x="19" y="17"/>
                  </a:lnTo>
                  <a:lnTo>
                    <a:pt x="19" y="17"/>
                  </a:lnTo>
                  <a:lnTo>
                    <a:pt x="21" y="17"/>
                  </a:lnTo>
                  <a:lnTo>
                    <a:pt x="21" y="17"/>
                  </a:lnTo>
                  <a:lnTo>
                    <a:pt x="21" y="17"/>
                  </a:lnTo>
                  <a:lnTo>
                    <a:pt x="21" y="17"/>
                  </a:lnTo>
                  <a:lnTo>
                    <a:pt x="21" y="17"/>
                  </a:lnTo>
                  <a:lnTo>
                    <a:pt x="21" y="17"/>
                  </a:lnTo>
                  <a:lnTo>
                    <a:pt x="21" y="17"/>
                  </a:lnTo>
                  <a:lnTo>
                    <a:pt x="21" y="17"/>
                  </a:lnTo>
                  <a:lnTo>
                    <a:pt x="21" y="17"/>
                  </a:lnTo>
                  <a:lnTo>
                    <a:pt x="21" y="17"/>
                  </a:lnTo>
                  <a:lnTo>
                    <a:pt x="21" y="17"/>
                  </a:lnTo>
                  <a:lnTo>
                    <a:pt x="21" y="17"/>
                  </a:lnTo>
                  <a:lnTo>
                    <a:pt x="21" y="17"/>
                  </a:lnTo>
                  <a:lnTo>
                    <a:pt x="21" y="17"/>
                  </a:lnTo>
                  <a:lnTo>
                    <a:pt x="21" y="17"/>
                  </a:lnTo>
                  <a:lnTo>
                    <a:pt x="21" y="17"/>
                  </a:lnTo>
                  <a:lnTo>
                    <a:pt x="21" y="17"/>
                  </a:lnTo>
                  <a:lnTo>
                    <a:pt x="21" y="19"/>
                  </a:lnTo>
                  <a:lnTo>
                    <a:pt x="19" y="19"/>
                  </a:lnTo>
                  <a:lnTo>
                    <a:pt x="21" y="19"/>
                  </a:lnTo>
                  <a:lnTo>
                    <a:pt x="21" y="19"/>
                  </a:lnTo>
                  <a:lnTo>
                    <a:pt x="21" y="19"/>
                  </a:lnTo>
                  <a:lnTo>
                    <a:pt x="21" y="19"/>
                  </a:lnTo>
                  <a:lnTo>
                    <a:pt x="19" y="19"/>
                  </a:lnTo>
                  <a:lnTo>
                    <a:pt x="19" y="19"/>
                  </a:lnTo>
                  <a:lnTo>
                    <a:pt x="21" y="19"/>
                  </a:lnTo>
                  <a:lnTo>
                    <a:pt x="21" y="19"/>
                  </a:lnTo>
                  <a:lnTo>
                    <a:pt x="21" y="19"/>
                  </a:lnTo>
                  <a:lnTo>
                    <a:pt x="19" y="19"/>
                  </a:lnTo>
                  <a:lnTo>
                    <a:pt x="19" y="19"/>
                  </a:lnTo>
                  <a:lnTo>
                    <a:pt x="19" y="19"/>
                  </a:lnTo>
                  <a:lnTo>
                    <a:pt x="21" y="19"/>
                  </a:lnTo>
                  <a:lnTo>
                    <a:pt x="21" y="19"/>
                  </a:lnTo>
                  <a:lnTo>
                    <a:pt x="19" y="19"/>
                  </a:lnTo>
                  <a:lnTo>
                    <a:pt x="19" y="19"/>
                  </a:lnTo>
                  <a:lnTo>
                    <a:pt x="17" y="19"/>
                  </a:lnTo>
                  <a:lnTo>
                    <a:pt x="17" y="19"/>
                  </a:lnTo>
                  <a:lnTo>
                    <a:pt x="17" y="19"/>
                  </a:lnTo>
                  <a:lnTo>
                    <a:pt x="17" y="17"/>
                  </a:lnTo>
                  <a:lnTo>
                    <a:pt x="17" y="17"/>
                  </a:lnTo>
                  <a:lnTo>
                    <a:pt x="17" y="17"/>
                  </a:lnTo>
                  <a:lnTo>
                    <a:pt x="17" y="17"/>
                  </a:lnTo>
                  <a:lnTo>
                    <a:pt x="15" y="17"/>
                  </a:lnTo>
                  <a:lnTo>
                    <a:pt x="15" y="17"/>
                  </a:lnTo>
                  <a:lnTo>
                    <a:pt x="15" y="17"/>
                  </a:lnTo>
                  <a:lnTo>
                    <a:pt x="15" y="17"/>
                  </a:lnTo>
                  <a:lnTo>
                    <a:pt x="15" y="17"/>
                  </a:lnTo>
                  <a:lnTo>
                    <a:pt x="13" y="17"/>
                  </a:lnTo>
                  <a:lnTo>
                    <a:pt x="13" y="17"/>
                  </a:lnTo>
                  <a:lnTo>
                    <a:pt x="13" y="17"/>
                  </a:lnTo>
                  <a:lnTo>
                    <a:pt x="13" y="17"/>
                  </a:lnTo>
                  <a:lnTo>
                    <a:pt x="13" y="17"/>
                  </a:lnTo>
                  <a:lnTo>
                    <a:pt x="11" y="17"/>
                  </a:lnTo>
                  <a:lnTo>
                    <a:pt x="11" y="19"/>
                  </a:lnTo>
                  <a:lnTo>
                    <a:pt x="11" y="19"/>
                  </a:lnTo>
                  <a:lnTo>
                    <a:pt x="11" y="19"/>
                  </a:lnTo>
                  <a:lnTo>
                    <a:pt x="11" y="19"/>
                  </a:lnTo>
                  <a:lnTo>
                    <a:pt x="11" y="21"/>
                  </a:lnTo>
                  <a:lnTo>
                    <a:pt x="11" y="21"/>
                  </a:lnTo>
                  <a:lnTo>
                    <a:pt x="11" y="21"/>
                  </a:lnTo>
                  <a:lnTo>
                    <a:pt x="11" y="21"/>
                  </a:lnTo>
                  <a:lnTo>
                    <a:pt x="11" y="21"/>
                  </a:lnTo>
                  <a:lnTo>
                    <a:pt x="11" y="21"/>
                  </a:lnTo>
                  <a:lnTo>
                    <a:pt x="11" y="21"/>
                  </a:lnTo>
                  <a:lnTo>
                    <a:pt x="11" y="21"/>
                  </a:lnTo>
                  <a:lnTo>
                    <a:pt x="11" y="21"/>
                  </a:lnTo>
                  <a:lnTo>
                    <a:pt x="11" y="21"/>
                  </a:lnTo>
                  <a:lnTo>
                    <a:pt x="11" y="23"/>
                  </a:lnTo>
                  <a:lnTo>
                    <a:pt x="11" y="23"/>
                  </a:lnTo>
                  <a:lnTo>
                    <a:pt x="9" y="23"/>
                  </a:lnTo>
                  <a:lnTo>
                    <a:pt x="9" y="23"/>
                  </a:lnTo>
                  <a:lnTo>
                    <a:pt x="11" y="23"/>
                  </a:lnTo>
                  <a:lnTo>
                    <a:pt x="11" y="25"/>
                  </a:lnTo>
                  <a:lnTo>
                    <a:pt x="11" y="27"/>
                  </a:lnTo>
                  <a:lnTo>
                    <a:pt x="11" y="27"/>
                  </a:lnTo>
                  <a:lnTo>
                    <a:pt x="11" y="27"/>
                  </a:lnTo>
                  <a:lnTo>
                    <a:pt x="11" y="27"/>
                  </a:lnTo>
                  <a:lnTo>
                    <a:pt x="11" y="27"/>
                  </a:lnTo>
                  <a:lnTo>
                    <a:pt x="11" y="27"/>
                  </a:lnTo>
                  <a:lnTo>
                    <a:pt x="11" y="27"/>
                  </a:lnTo>
                  <a:lnTo>
                    <a:pt x="11" y="27"/>
                  </a:lnTo>
                  <a:lnTo>
                    <a:pt x="11" y="27"/>
                  </a:lnTo>
                  <a:lnTo>
                    <a:pt x="11" y="27"/>
                  </a:lnTo>
                  <a:lnTo>
                    <a:pt x="11" y="27"/>
                  </a:lnTo>
                  <a:lnTo>
                    <a:pt x="11" y="27"/>
                  </a:lnTo>
                  <a:lnTo>
                    <a:pt x="11" y="28"/>
                  </a:lnTo>
                  <a:lnTo>
                    <a:pt x="11" y="28"/>
                  </a:lnTo>
                  <a:lnTo>
                    <a:pt x="11" y="28"/>
                  </a:lnTo>
                  <a:lnTo>
                    <a:pt x="11" y="28"/>
                  </a:lnTo>
                  <a:lnTo>
                    <a:pt x="9" y="28"/>
                  </a:lnTo>
                  <a:lnTo>
                    <a:pt x="9" y="28"/>
                  </a:lnTo>
                  <a:lnTo>
                    <a:pt x="11" y="30"/>
                  </a:lnTo>
                  <a:lnTo>
                    <a:pt x="11" y="30"/>
                  </a:lnTo>
                  <a:lnTo>
                    <a:pt x="11" y="30"/>
                  </a:lnTo>
                  <a:lnTo>
                    <a:pt x="11" y="30"/>
                  </a:lnTo>
                  <a:lnTo>
                    <a:pt x="11" y="30"/>
                  </a:lnTo>
                  <a:lnTo>
                    <a:pt x="11" y="28"/>
                  </a:lnTo>
                  <a:lnTo>
                    <a:pt x="11" y="28"/>
                  </a:lnTo>
                  <a:lnTo>
                    <a:pt x="11" y="28"/>
                  </a:lnTo>
                  <a:lnTo>
                    <a:pt x="13" y="30"/>
                  </a:lnTo>
                  <a:lnTo>
                    <a:pt x="13" y="30"/>
                  </a:lnTo>
                  <a:lnTo>
                    <a:pt x="15" y="30"/>
                  </a:lnTo>
                  <a:lnTo>
                    <a:pt x="15" y="30"/>
                  </a:lnTo>
                  <a:lnTo>
                    <a:pt x="15" y="30"/>
                  </a:lnTo>
                  <a:lnTo>
                    <a:pt x="15" y="30"/>
                  </a:lnTo>
                  <a:lnTo>
                    <a:pt x="15" y="30"/>
                  </a:lnTo>
                  <a:lnTo>
                    <a:pt x="15" y="30"/>
                  </a:lnTo>
                  <a:lnTo>
                    <a:pt x="15" y="30"/>
                  </a:lnTo>
                  <a:lnTo>
                    <a:pt x="13" y="30"/>
                  </a:lnTo>
                  <a:lnTo>
                    <a:pt x="13" y="30"/>
                  </a:lnTo>
                  <a:lnTo>
                    <a:pt x="13" y="32"/>
                  </a:lnTo>
                  <a:lnTo>
                    <a:pt x="13" y="32"/>
                  </a:lnTo>
                  <a:lnTo>
                    <a:pt x="11" y="32"/>
                  </a:lnTo>
                  <a:lnTo>
                    <a:pt x="11" y="32"/>
                  </a:lnTo>
                  <a:lnTo>
                    <a:pt x="11" y="34"/>
                  </a:lnTo>
                  <a:lnTo>
                    <a:pt x="11" y="34"/>
                  </a:lnTo>
                  <a:lnTo>
                    <a:pt x="9" y="34"/>
                  </a:lnTo>
                  <a:lnTo>
                    <a:pt x="9" y="34"/>
                  </a:lnTo>
                  <a:lnTo>
                    <a:pt x="9" y="34"/>
                  </a:lnTo>
                  <a:lnTo>
                    <a:pt x="9" y="36"/>
                  </a:lnTo>
                  <a:lnTo>
                    <a:pt x="9" y="36"/>
                  </a:lnTo>
                  <a:lnTo>
                    <a:pt x="9" y="38"/>
                  </a:lnTo>
                  <a:lnTo>
                    <a:pt x="9" y="38"/>
                  </a:lnTo>
                  <a:lnTo>
                    <a:pt x="9" y="38"/>
                  </a:lnTo>
                  <a:lnTo>
                    <a:pt x="9" y="38"/>
                  </a:lnTo>
                  <a:lnTo>
                    <a:pt x="11" y="38"/>
                  </a:lnTo>
                  <a:lnTo>
                    <a:pt x="11" y="38"/>
                  </a:lnTo>
                  <a:lnTo>
                    <a:pt x="11" y="38"/>
                  </a:lnTo>
                  <a:lnTo>
                    <a:pt x="13" y="38"/>
                  </a:lnTo>
                  <a:lnTo>
                    <a:pt x="15" y="38"/>
                  </a:lnTo>
                  <a:lnTo>
                    <a:pt x="17" y="36"/>
                  </a:lnTo>
                  <a:lnTo>
                    <a:pt x="17" y="36"/>
                  </a:lnTo>
                  <a:lnTo>
                    <a:pt x="17" y="36"/>
                  </a:lnTo>
                  <a:lnTo>
                    <a:pt x="17" y="36"/>
                  </a:lnTo>
                  <a:lnTo>
                    <a:pt x="17" y="36"/>
                  </a:lnTo>
                  <a:lnTo>
                    <a:pt x="17" y="38"/>
                  </a:lnTo>
                  <a:lnTo>
                    <a:pt x="17" y="38"/>
                  </a:lnTo>
                  <a:lnTo>
                    <a:pt x="17" y="38"/>
                  </a:lnTo>
                  <a:lnTo>
                    <a:pt x="17" y="38"/>
                  </a:lnTo>
                  <a:lnTo>
                    <a:pt x="17" y="38"/>
                  </a:lnTo>
                  <a:lnTo>
                    <a:pt x="17" y="40"/>
                  </a:lnTo>
                  <a:lnTo>
                    <a:pt x="17" y="40"/>
                  </a:lnTo>
                  <a:lnTo>
                    <a:pt x="17" y="40"/>
                  </a:lnTo>
                  <a:lnTo>
                    <a:pt x="17" y="40"/>
                  </a:lnTo>
                  <a:lnTo>
                    <a:pt x="17" y="40"/>
                  </a:lnTo>
                  <a:lnTo>
                    <a:pt x="17" y="40"/>
                  </a:lnTo>
                  <a:lnTo>
                    <a:pt x="17" y="42"/>
                  </a:lnTo>
                  <a:lnTo>
                    <a:pt x="17" y="42"/>
                  </a:lnTo>
                  <a:lnTo>
                    <a:pt x="17" y="42"/>
                  </a:lnTo>
                  <a:lnTo>
                    <a:pt x="17" y="42"/>
                  </a:lnTo>
                  <a:lnTo>
                    <a:pt x="17" y="44"/>
                  </a:lnTo>
                  <a:lnTo>
                    <a:pt x="17" y="44"/>
                  </a:lnTo>
                  <a:lnTo>
                    <a:pt x="17" y="44"/>
                  </a:lnTo>
                  <a:lnTo>
                    <a:pt x="17" y="44"/>
                  </a:lnTo>
                  <a:lnTo>
                    <a:pt x="17" y="46"/>
                  </a:lnTo>
                  <a:lnTo>
                    <a:pt x="17" y="46"/>
                  </a:lnTo>
                  <a:lnTo>
                    <a:pt x="17" y="46"/>
                  </a:lnTo>
                  <a:lnTo>
                    <a:pt x="17" y="46"/>
                  </a:lnTo>
                  <a:lnTo>
                    <a:pt x="17" y="46"/>
                  </a:lnTo>
                  <a:lnTo>
                    <a:pt x="17" y="48"/>
                  </a:lnTo>
                  <a:lnTo>
                    <a:pt x="17" y="48"/>
                  </a:lnTo>
                  <a:lnTo>
                    <a:pt x="17" y="48"/>
                  </a:lnTo>
                  <a:lnTo>
                    <a:pt x="17" y="48"/>
                  </a:lnTo>
                  <a:lnTo>
                    <a:pt x="15" y="48"/>
                  </a:lnTo>
                  <a:lnTo>
                    <a:pt x="15" y="50"/>
                  </a:lnTo>
                  <a:lnTo>
                    <a:pt x="15" y="50"/>
                  </a:lnTo>
                  <a:lnTo>
                    <a:pt x="15" y="50"/>
                  </a:lnTo>
                  <a:lnTo>
                    <a:pt x="15" y="50"/>
                  </a:lnTo>
                  <a:lnTo>
                    <a:pt x="15" y="50"/>
                  </a:lnTo>
                  <a:lnTo>
                    <a:pt x="15" y="50"/>
                  </a:lnTo>
                  <a:lnTo>
                    <a:pt x="15" y="50"/>
                  </a:lnTo>
                  <a:lnTo>
                    <a:pt x="15" y="51"/>
                  </a:lnTo>
                  <a:lnTo>
                    <a:pt x="13" y="53"/>
                  </a:lnTo>
                  <a:lnTo>
                    <a:pt x="13" y="55"/>
                  </a:lnTo>
                  <a:lnTo>
                    <a:pt x="13" y="55"/>
                  </a:lnTo>
                  <a:lnTo>
                    <a:pt x="13" y="55"/>
                  </a:lnTo>
                  <a:lnTo>
                    <a:pt x="13" y="55"/>
                  </a:lnTo>
                  <a:lnTo>
                    <a:pt x="13" y="57"/>
                  </a:lnTo>
                  <a:lnTo>
                    <a:pt x="13" y="57"/>
                  </a:lnTo>
                  <a:lnTo>
                    <a:pt x="13" y="57"/>
                  </a:lnTo>
                  <a:lnTo>
                    <a:pt x="13" y="57"/>
                  </a:lnTo>
                  <a:lnTo>
                    <a:pt x="13" y="57"/>
                  </a:lnTo>
                  <a:lnTo>
                    <a:pt x="13" y="57"/>
                  </a:lnTo>
                  <a:lnTo>
                    <a:pt x="13" y="59"/>
                  </a:lnTo>
                  <a:lnTo>
                    <a:pt x="13" y="59"/>
                  </a:lnTo>
                  <a:lnTo>
                    <a:pt x="13" y="59"/>
                  </a:lnTo>
                  <a:lnTo>
                    <a:pt x="13" y="61"/>
                  </a:lnTo>
                  <a:lnTo>
                    <a:pt x="13" y="61"/>
                  </a:lnTo>
                  <a:lnTo>
                    <a:pt x="13" y="61"/>
                  </a:lnTo>
                  <a:lnTo>
                    <a:pt x="13" y="63"/>
                  </a:lnTo>
                  <a:lnTo>
                    <a:pt x="13" y="63"/>
                  </a:lnTo>
                  <a:lnTo>
                    <a:pt x="13" y="63"/>
                  </a:lnTo>
                  <a:lnTo>
                    <a:pt x="11" y="63"/>
                  </a:lnTo>
                  <a:lnTo>
                    <a:pt x="11" y="65"/>
                  </a:lnTo>
                  <a:lnTo>
                    <a:pt x="11" y="65"/>
                  </a:lnTo>
                  <a:lnTo>
                    <a:pt x="11" y="65"/>
                  </a:lnTo>
                  <a:lnTo>
                    <a:pt x="11" y="67"/>
                  </a:lnTo>
                  <a:lnTo>
                    <a:pt x="11" y="67"/>
                  </a:lnTo>
                  <a:lnTo>
                    <a:pt x="11" y="69"/>
                  </a:lnTo>
                  <a:lnTo>
                    <a:pt x="11" y="69"/>
                  </a:lnTo>
                  <a:lnTo>
                    <a:pt x="11" y="71"/>
                  </a:lnTo>
                  <a:lnTo>
                    <a:pt x="11" y="71"/>
                  </a:lnTo>
                  <a:lnTo>
                    <a:pt x="11" y="71"/>
                  </a:lnTo>
                  <a:lnTo>
                    <a:pt x="11" y="71"/>
                  </a:lnTo>
                  <a:lnTo>
                    <a:pt x="11" y="71"/>
                  </a:lnTo>
                  <a:lnTo>
                    <a:pt x="11" y="71"/>
                  </a:lnTo>
                  <a:lnTo>
                    <a:pt x="11" y="73"/>
                  </a:lnTo>
                  <a:lnTo>
                    <a:pt x="9" y="73"/>
                  </a:lnTo>
                  <a:lnTo>
                    <a:pt x="9" y="73"/>
                  </a:lnTo>
                  <a:lnTo>
                    <a:pt x="9" y="73"/>
                  </a:lnTo>
                  <a:lnTo>
                    <a:pt x="9" y="73"/>
                  </a:lnTo>
                  <a:lnTo>
                    <a:pt x="9" y="73"/>
                  </a:lnTo>
                  <a:lnTo>
                    <a:pt x="9" y="73"/>
                  </a:lnTo>
                  <a:lnTo>
                    <a:pt x="9" y="73"/>
                  </a:lnTo>
                  <a:lnTo>
                    <a:pt x="9" y="73"/>
                  </a:lnTo>
                  <a:lnTo>
                    <a:pt x="9" y="73"/>
                  </a:lnTo>
                  <a:lnTo>
                    <a:pt x="9" y="73"/>
                  </a:lnTo>
                  <a:lnTo>
                    <a:pt x="9" y="73"/>
                  </a:lnTo>
                  <a:lnTo>
                    <a:pt x="9" y="71"/>
                  </a:lnTo>
                  <a:lnTo>
                    <a:pt x="9" y="71"/>
                  </a:lnTo>
                  <a:lnTo>
                    <a:pt x="8" y="69"/>
                  </a:lnTo>
                  <a:lnTo>
                    <a:pt x="8" y="67"/>
                  </a:lnTo>
                  <a:lnTo>
                    <a:pt x="8" y="65"/>
                  </a:lnTo>
                  <a:lnTo>
                    <a:pt x="8" y="63"/>
                  </a:lnTo>
                  <a:lnTo>
                    <a:pt x="8" y="63"/>
                  </a:lnTo>
                  <a:lnTo>
                    <a:pt x="8" y="63"/>
                  </a:lnTo>
                  <a:lnTo>
                    <a:pt x="8" y="63"/>
                  </a:lnTo>
                  <a:lnTo>
                    <a:pt x="8" y="63"/>
                  </a:lnTo>
                  <a:lnTo>
                    <a:pt x="6" y="61"/>
                  </a:lnTo>
                  <a:lnTo>
                    <a:pt x="6" y="59"/>
                  </a:lnTo>
                  <a:lnTo>
                    <a:pt x="6" y="57"/>
                  </a:lnTo>
                  <a:lnTo>
                    <a:pt x="6" y="57"/>
                  </a:lnTo>
                  <a:lnTo>
                    <a:pt x="4" y="55"/>
                  </a:lnTo>
                  <a:lnTo>
                    <a:pt x="4" y="55"/>
                  </a:lnTo>
                  <a:lnTo>
                    <a:pt x="4" y="55"/>
                  </a:lnTo>
                  <a:lnTo>
                    <a:pt x="4" y="55"/>
                  </a:lnTo>
                  <a:lnTo>
                    <a:pt x="4" y="55"/>
                  </a:lnTo>
                  <a:lnTo>
                    <a:pt x="4" y="55"/>
                  </a:lnTo>
                  <a:lnTo>
                    <a:pt x="4" y="53"/>
                  </a:lnTo>
                  <a:lnTo>
                    <a:pt x="4" y="53"/>
                  </a:lnTo>
                  <a:lnTo>
                    <a:pt x="4" y="53"/>
                  </a:lnTo>
                  <a:lnTo>
                    <a:pt x="4" y="53"/>
                  </a:lnTo>
                  <a:lnTo>
                    <a:pt x="4" y="53"/>
                  </a:lnTo>
                  <a:lnTo>
                    <a:pt x="4" y="51"/>
                  </a:lnTo>
                  <a:lnTo>
                    <a:pt x="2" y="50"/>
                  </a:lnTo>
                  <a:lnTo>
                    <a:pt x="2" y="46"/>
                  </a:lnTo>
                  <a:lnTo>
                    <a:pt x="0" y="46"/>
                  </a:lnTo>
                  <a:lnTo>
                    <a:pt x="0" y="44"/>
                  </a:lnTo>
                  <a:lnTo>
                    <a:pt x="0" y="42"/>
                  </a:lnTo>
                  <a:lnTo>
                    <a:pt x="0" y="42"/>
                  </a:lnTo>
                  <a:lnTo>
                    <a:pt x="0" y="40"/>
                  </a:lnTo>
                  <a:lnTo>
                    <a:pt x="0" y="40"/>
                  </a:lnTo>
                  <a:lnTo>
                    <a:pt x="2" y="40"/>
                  </a:lnTo>
                  <a:lnTo>
                    <a:pt x="2" y="40"/>
                  </a:lnTo>
                  <a:lnTo>
                    <a:pt x="0" y="38"/>
                  </a:lnTo>
                  <a:lnTo>
                    <a:pt x="0" y="38"/>
                  </a:lnTo>
                  <a:lnTo>
                    <a:pt x="2" y="38"/>
                  </a:lnTo>
                  <a:lnTo>
                    <a:pt x="4" y="36"/>
                  </a:lnTo>
                  <a:lnTo>
                    <a:pt x="4" y="36"/>
                  </a:lnTo>
                  <a:lnTo>
                    <a:pt x="4" y="36"/>
                  </a:lnTo>
                  <a:lnTo>
                    <a:pt x="4" y="36"/>
                  </a:lnTo>
                  <a:lnTo>
                    <a:pt x="4" y="34"/>
                  </a:lnTo>
                  <a:lnTo>
                    <a:pt x="4" y="34"/>
                  </a:lnTo>
                  <a:lnTo>
                    <a:pt x="4" y="34"/>
                  </a:lnTo>
                  <a:lnTo>
                    <a:pt x="4" y="34"/>
                  </a:lnTo>
                  <a:lnTo>
                    <a:pt x="4" y="34"/>
                  </a:lnTo>
                  <a:lnTo>
                    <a:pt x="4" y="32"/>
                  </a:lnTo>
                  <a:lnTo>
                    <a:pt x="6" y="30"/>
                  </a:lnTo>
                  <a:lnTo>
                    <a:pt x="6" y="30"/>
                  </a:lnTo>
                  <a:lnTo>
                    <a:pt x="6" y="28"/>
                  </a:lnTo>
                  <a:lnTo>
                    <a:pt x="6" y="28"/>
                  </a:lnTo>
                  <a:lnTo>
                    <a:pt x="8" y="27"/>
                  </a:lnTo>
                  <a:lnTo>
                    <a:pt x="8" y="25"/>
                  </a:lnTo>
                  <a:lnTo>
                    <a:pt x="8" y="25"/>
                  </a:lnTo>
                  <a:lnTo>
                    <a:pt x="8" y="25"/>
                  </a:lnTo>
                  <a:lnTo>
                    <a:pt x="8" y="25"/>
                  </a:lnTo>
                  <a:lnTo>
                    <a:pt x="8" y="25"/>
                  </a:lnTo>
                  <a:lnTo>
                    <a:pt x="9" y="21"/>
                  </a:lnTo>
                  <a:lnTo>
                    <a:pt x="9" y="19"/>
                  </a:lnTo>
                  <a:lnTo>
                    <a:pt x="9" y="15"/>
                  </a:lnTo>
                  <a:lnTo>
                    <a:pt x="9" y="15"/>
                  </a:lnTo>
                  <a:lnTo>
                    <a:pt x="9" y="15"/>
                  </a:lnTo>
                  <a:lnTo>
                    <a:pt x="9" y="15"/>
                  </a:lnTo>
                  <a:lnTo>
                    <a:pt x="9" y="15"/>
                  </a:lnTo>
                  <a:lnTo>
                    <a:pt x="9" y="13"/>
                  </a:lnTo>
                  <a:lnTo>
                    <a:pt x="9" y="11"/>
                  </a:lnTo>
                  <a:lnTo>
                    <a:pt x="11" y="11"/>
                  </a:lnTo>
                  <a:lnTo>
                    <a:pt x="11" y="11"/>
                  </a:lnTo>
                  <a:lnTo>
                    <a:pt x="11" y="11"/>
                  </a:lnTo>
                  <a:lnTo>
                    <a:pt x="11" y="11"/>
                  </a:lnTo>
                  <a:lnTo>
                    <a:pt x="11" y="11"/>
                  </a:lnTo>
                  <a:lnTo>
                    <a:pt x="11" y="11"/>
                  </a:lnTo>
                  <a:lnTo>
                    <a:pt x="11" y="9"/>
                  </a:lnTo>
                  <a:lnTo>
                    <a:pt x="11" y="9"/>
                  </a:lnTo>
                  <a:lnTo>
                    <a:pt x="13" y="9"/>
                  </a:lnTo>
                  <a:lnTo>
                    <a:pt x="13" y="9"/>
                  </a:lnTo>
                  <a:lnTo>
                    <a:pt x="13" y="9"/>
                  </a:lnTo>
                  <a:lnTo>
                    <a:pt x="11" y="9"/>
                  </a:lnTo>
                  <a:lnTo>
                    <a:pt x="13" y="9"/>
                  </a:lnTo>
                  <a:lnTo>
                    <a:pt x="13" y="7"/>
                  </a:lnTo>
                  <a:lnTo>
                    <a:pt x="13" y="7"/>
                  </a:lnTo>
                  <a:lnTo>
                    <a:pt x="13" y="7"/>
                  </a:lnTo>
                  <a:lnTo>
                    <a:pt x="13" y="5"/>
                  </a:lnTo>
                  <a:lnTo>
                    <a:pt x="13" y="5"/>
                  </a:lnTo>
                  <a:lnTo>
                    <a:pt x="13" y="5"/>
                  </a:lnTo>
                  <a:lnTo>
                    <a:pt x="13" y="5"/>
                  </a:lnTo>
                  <a:lnTo>
                    <a:pt x="13" y="5"/>
                  </a:lnTo>
                  <a:lnTo>
                    <a:pt x="13" y="5"/>
                  </a:lnTo>
                  <a:lnTo>
                    <a:pt x="13" y="5"/>
                  </a:lnTo>
                  <a:lnTo>
                    <a:pt x="13" y="5"/>
                  </a:lnTo>
                  <a:lnTo>
                    <a:pt x="13" y="5"/>
                  </a:lnTo>
                  <a:lnTo>
                    <a:pt x="15" y="5"/>
                  </a:lnTo>
                  <a:lnTo>
                    <a:pt x="15" y="5"/>
                  </a:lnTo>
                  <a:lnTo>
                    <a:pt x="15" y="5"/>
                  </a:lnTo>
                  <a:lnTo>
                    <a:pt x="15" y="5"/>
                  </a:lnTo>
                  <a:lnTo>
                    <a:pt x="15" y="5"/>
                  </a:lnTo>
                  <a:lnTo>
                    <a:pt x="15" y="5"/>
                  </a:lnTo>
                  <a:lnTo>
                    <a:pt x="15" y="5"/>
                  </a:lnTo>
                  <a:lnTo>
                    <a:pt x="15" y="5"/>
                  </a:lnTo>
                  <a:lnTo>
                    <a:pt x="15" y="5"/>
                  </a:lnTo>
                  <a:lnTo>
                    <a:pt x="15" y="5"/>
                  </a:lnTo>
                  <a:lnTo>
                    <a:pt x="17" y="5"/>
                  </a:lnTo>
                  <a:lnTo>
                    <a:pt x="17" y="5"/>
                  </a:lnTo>
                  <a:lnTo>
                    <a:pt x="17" y="5"/>
                  </a:lnTo>
                  <a:lnTo>
                    <a:pt x="17" y="5"/>
                  </a:lnTo>
                  <a:lnTo>
                    <a:pt x="17" y="5"/>
                  </a:lnTo>
                  <a:lnTo>
                    <a:pt x="19" y="5"/>
                  </a:lnTo>
                  <a:lnTo>
                    <a:pt x="19" y="5"/>
                  </a:lnTo>
                  <a:lnTo>
                    <a:pt x="19" y="5"/>
                  </a:lnTo>
                  <a:lnTo>
                    <a:pt x="19" y="5"/>
                  </a:lnTo>
                  <a:lnTo>
                    <a:pt x="19" y="5"/>
                  </a:lnTo>
                  <a:lnTo>
                    <a:pt x="19" y="3"/>
                  </a:lnTo>
                  <a:lnTo>
                    <a:pt x="19" y="3"/>
                  </a:lnTo>
                  <a:lnTo>
                    <a:pt x="19" y="3"/>
                  </a:lnTo>
                  <a:lnTo>
                    <a:pt x="19" y="2"/>
                  </a:lnTo>
                  <a:lnTo>
                    <a:pt x="19" y="2"/>
                  </a:lnTo>
                  <a:lnTo>
                    <a:pt x="19" y="2"/>
                  </a:lnTo>
                  <a:lnTo>
                    <a:pt x="21" y="2"/>
                  </a:lnTo>
                  <a:lnTo>
                    <a:pt x="21" y="2"/>
                  </a:lnTo>
                  <a:lnTo>
                    <a:pt x="21" y="3"/>
                  </a:lnTo>
                  <a:lnTo>
                    <a:pt x="21" y="3"/>
                  </a:lnTo>
                  <a:lnTo>
                    <a:pt x="21" y="3"/>
                  </a:lnTo>
                  <a:lnTo>
                    <a:pt x="21" y="3"/>
                  </a:lnTo>
                  <a:lnTo>
                    <a:pt x="21" y="3"/>
                  </a:lnTo>
                  <a:lnTo>
                    <a:pt x="21" y="3"/>
                  </a:lnTo>
                  <a:lnTo>
                    <a:pt x="21" y="3"/>
                  </a:lnTo>
                  <a:lnTo>
                    <a:pt x="21" y="3"/>
                  </a:lnTo>
                  <a:lnTo>
                    <a:pt x="21" y="3"/>
                  </a:lnTo>
                  <a:lnTo>
                    <a:pt x="21" y="2"/>
                  </a:lnTo>
                  <a:lnTo>
                    <a:pt x="21" y="2"/>
                  </a:lnTo>
                  <a:lnTo>
                    <a:pt x="21" y="2"/>
                  </a:lnTo>
                  <a:lnTo>
                    <a:pt x="21" y="2"/>
                  </a:lnTo>
                  <a:lnTo>
                    <a:pt x="21" y="2"/>
                  </a:lnTo>
                  <a:lnTo>
                    <a:pt x="23" y="2"/>
                  </a:lnTo>
                  <a:lnTo>
                    <a:pt x="23" y="2"/>
                  </a:lnTo>
                  <a:lnTo>
                    <a:pt x="23" y="2"/>
                  </a:lnTo>
                  <a:lnTo>
                    <a:pt x="23" y="2"/>
                  </a:lnTo>
                  <a:lnTo>
                    <a:pt x="23" y="2"/>
                  </a:lnTo>
                  <a:lnTo>
                    <a:pt x="23" y="2"/>
                  </a:lnTo>
                  <a:lnTo>
                    <a:pt x="23" y="0"/>
                  </a:lnTo>
                  <a:lnTo>
                    <a:pt x="25" y="0"/>
                  </a:lnTo>
                  <a:lnTo>
                    <a:pt x="25" y="0"/>
                  </a:lnTo>
                  <a:lnTo>
                    <a:pt x="25" y="0"/>
                  </a:lnTo>
                  <a:lnTo>
                    <a:pt x="25" y="0"/>
                  </a:lnTo>
                  <a:lnTo>
                    <a:pt x="25" y="0"/>
                  </a:lnTo>
                  <a:lnTo>
                    <a:pt x="25" y="0"/>
                  </a:lnTo>
                  <a:lnTo>
                    <a:pt x="25" y="0"/>
                  </a:lnTo>
                  <a:lnTo>
                    <a:pt x="23" y="2"/>
                  </a:lnTo>
                  <a:lnTo>
                    <a:pt x="23" y="2"/>
                  </a:lnTo>
                  <a:lnTo>
                    <a:pt x="23" y="2"/>
                  </a:lnTo>
                  <a:lnTo>
                    <a:pt x="25" y="2"/>
                  </a:lnTo>
                  <a:lnTo>
                    <a:pt x="23" y="2"/>
                  </a:lnTo>
                  <a:lnTo>
                    <a:pt x="23" y="2"/>
                  </a:lnTo>
                  <a:lnTo>
                    <a:pt x="25" y="3"/>
                  </a:lnTo>
                  <a:lnTo>
                    <a:pt x="25" y="3"/>
                  </a:lnTo>
                  <a:lnTo>
                    <a:pt x="25" y="3"/>
                  </a:lnTo>
                  <a:lnTo>
                    <a:pt x="25" y="3"/>
                  </a:lnTo>
                  <a:lnTo>
                    <a:pt x="25" y="5"/>
                  </a:lnTo>
                  <a:lnTo>
                    <a:pt x="25" y="5"/>
                  </a:lnTo>
                  <a:lnTo>
                    <a:pt x="25" y="5"/>
                  </a:lnTo>
                  <a:lnTo>
                    <a:pt x="25" y="5"/>
                  </a:lnTo>
                  <a:lnTo>
                    <a:pt x="25" y="5"/>
                  </a:lnTo>
                  <a:lnTo>
                    <a:pt x="25" y="7"/>
                  </a:lnTo>
                  <a:lnTo>
                    <a:pt x="25" y="7"/>
                  </a:lnTo>
                  <a:lnTo>
                    <a:pt x="25" y="9"/>
                  </a:lnTo>
                  <a:lnTo>
                    <a:pt x="25" y="9"/>
                  </a:lnTo>
                  <a:lnTo>
                    <a:pt x="25" y="9"/>
                  </a:lnTo>
                  <a:lnTo>
                    <a:pt x="25" y="9"/>
                  </a:lnTo>
                  <a:lnTo>
                    <a:pt x="25" y="9"/>
                  </a:lnTo>
                  <a:lnTo>
                    <a:pt x="25" y="9"/>
                  </a:lnTo>
                  <a:lnTo>
                    <a:pt x="25" y="11"/>
                  </a:lnTo>
                  <a:lnTo>
                    <a:pt x="23" y="11"/>
                  </a:lnTo>
                  <a:lnTo>
                    <a:pt x="23" y="1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8" name="Freeform 117"/>
            <p:cNvSpPr>
              <a:spLocks noEditPoints="1"/>
            </p:cNvSpPr>
            <p:nvPr/>
          </p:nvSpPr>
          <p:spPr bwMode="auto">
            <a:xfrm>
              <a:off x="5197475" y="3482975"/>
              <a:ext cx="298450" cy="377825"/>
            </a:xfrm>
            <a:custGeom>
              <a:avLst/>
              <a:gdLst>
                <a:gd name="T0" fmla="*/ 140 w 188"/>
                <a:gd name="T1" fmla="*/ 193 h 238"/>
                <a:gd name="T2" fmla="*/ 136 w 188"/>
                <a:gd name="T3" fmla="*/ 215 h 238"/>
                <a:gd name="T4" fmla="*/ 121 w 188"/>
                <a:gd name="T5" fmla="*/ 215 h 238"/>
                <a:gd name="T6" fmla="*/ 100 w 188"/>
                <a:gd name="T7" fmla="*/ 205 h 238"/>
                <a:gd name="T8" fmla="*/ 98 w 188"/>
                <a:gd name="T9" fmla="*/ 192 h 238"/>
                <a:gd name="T10" fmla="*/ 117 w 188"/>
                <a:gd name="T11" fmla="*/ 195 h 238"/>
                <a:gd name="T12" fmla="*/ 136 w 188"/>
                <a:gd name="T13" fmla="*/ 190 h 238"/>
                <a:gd name="T14" fmla="*/ 127 w 188"/>
                <a:gd name="T15" fmla="*/ 184 h 238"/>
                <a:gd name="T16" fmla="*/ 27 w 188"/>
                <a:gd name="T17" fmla="*/ 172 h 238"/>
                <a:gd name="T18" fmla="*/ 44 w 188"/>
                <a:gd name="T19" fmla="*/ 128 h 238"/>
                <a:gd name="T20" fmla="*/ 46 w 188"/>
                <a:gd name="T21" fmla="*/ 132 h 238"/>
                <a:gd name="T22" fmla="*/ 50 w 188"/>
                <a:gd name="T23" fmla="*/ 144 h 238"/>
                <a:gd name="T24" fmla="*/ 48 w 188"/>
                <a:gd name="T25" fmla="*/ 165 h 238"/>
                <a:gd name="T26" fmla="*/ 39 w 188"/>
                <a:gd name="T27" fmla="*/ 172 h 238"/>
                <a:gd name="T28" fmla="*/ 27 w 188"/>
                <a:gd name="T29" fmla="*/ 172 h 238"/>
                <a:gd name="T30" fmla="*/ 29 w 188"/>
                <a:gd name="T31" fmla="*/ 161 h 238"/>
                <a:gd name="T32" fmla="*/ 29 w 188"/>
                <a:gd name="T33" fmla="*/ 147 h 238"/>
                <a:gd name="T34" fmla="*/ 25 w 188"/>
                <a:gd name="T35" fmla="*/ 134 h 238"/>
                <a:gd name="T36" fmla="*/ 69 w 188"/>
                <a:gd name="T37" fmla="*/ 105 h 238"/>
                <a:gd name="T38" fmla="*/ 56 w 188"/>
                <a:gd name="T39" fmla="*/ 96 h 238"/>
                <a:gd name="T40" fmla="*/ 88 w 188"/>
                <a:gd name="T41" fmla="*/ 3 h 238"/>
                <a:gd name="T42" fmla="*/ 112 w 188"/>
                <a:gd name="T43" fmla="*/ 11 h 238"/>
                <a:gd name="T44" fmla="*/ 112 w 188"/>
                <a:gd name="T45" fmla="*/ 26 h 238"/>
                <a:gd name="T46" fmla="*/ 110 w 188"/>
                <a:gd name="T47" fmla="*/ 28 h 238"/>
                <a:gd name="T48" fmla="*/ 100 w 188"/>
                <a:gd name="T49" fmla="*/ 32 h 238"/>
                <a:gd name="T50" fmla="*/ 88 w 188"/>
                <a:gd name="T51" fmla="*/ 42 h 238"/>
                <a:gd name="T52" fmla="*/ 92 w 188"/>
                <a:gd name="T53" fmla="*/ 50 h 238"/>
                <a:gd name="T54" fmla="*/ 92 w 188"/>
                <a:gd name="T55" fmla="*/ 65 h 238"/>
                <a:gd name="T56" fmla="*/ 113 w 188"/>
                <a:gd name="T57" fmla="*/ 86 h 238"/>
                <a:gd name="T58" fmla="*/ 129 w 188"/>
                <a:gd name="T59" fmla="*/ 111 h 238"/>
                <a:gd name="T60" fmla="*/ 152 w 188"/>
                <a:gd name="T61" fmla="*/ 119 h 238"/>
                <a:gd name="T62" fmla="*/ 165 w 188"/>
                <a:gd name="T63" fmla="*/ 132 h 238"/>
                <a:gd name="T64" fmla="*/ 186 w 188"/>
                <a:gd name="T65" fmla="*/ 147 h 238"/>
                <a:gd name="T66" fmla="*/ 179 w 188"/>
                <a:gd name="T67" fmla="*/ 151 h 238"/>
                <a:gd name="T68" fmla="*/ 163 w 188"/>
                <a:gd name="T69" fmla="*/ 147 h 238"/>
                <a:gd name="T70" fmla="*/ 161 w 188"/>
                <a:gd name="T71" fmla="*/ 165 h 238"/>
                <a:gd name="T72" fmla="*/ 165 w 188"/>
                <a:gd name="T73" fmla="*/ 176 h 238"/>
                <a:gd name="T74" fmla="*/ 150 w 188"/>
                <a:gd name="T75" fmla="*/ 197 h 238"/>
                <a:gd name="T76" fmla="*/ 148 w 188"/>
                <a:gd name="T77" fmla="*/ 186 h 238"/>
                <a:gd name="T78" fmla="*/ 146 w 188"/>
                <a:gd name="T79" fmla="*/ 165 h 238"/>
                <a:gd name="T80" fmla="*/ 136 w 188"/>
                <a:gd name="T81" fmla="*/ 151 h 238"/>
                <a:gd name="T82" fmla="*/ 123 w 188"/>
                <a:gd name="T83" fmla="*/ 142 h 238"/>
                <a:gd name="T84" fmla="*/ 113 w 188"/>
                <a:gd name="T85" fmla="*/ 130 h 238"/>
                <a:gd name="T86" fmla="*/ 94 w 188"/>
                <a:gd name="T87" fmla="*/ 124 h 238"/>
                <a:gd name="T88" fmla="*/ 79 w 188"/>
                <a:gd name="T89" fmla="*/ 107 h 238"/>
                <a:gd name="T90" fmla="*/ 69 w 188"/>
                <a:gd name="T91" fmla="*/ 98 h 238"/>
                <a:gd name="T92" fmla="*/ 58 w 188"/>
                <a:gd name="T93" fmla="*/ 78 h 238"/>
                <a:gd name="T94" fmla="*/ 46 w 188"/>
                <a:gd name="T95" fmla="*/ 65 h 238"/>
                <a:gd name="T96" fmla="*/ 29 w 188"/>
                <a:gd name="T97" fmla="*/ 63 h 238"/>
                <a:gd name="T98" fmla="*/ 14 w 188"/>
                <a:gd name="T99" fmla="*/ 73 h 238"/>
                <a:gd name="T100" fmla="*/ 4 w 188"/>
                <a:gd name="T101" fmla="*/ 61 h 238"/>
                <a:gd name="T102" fmla="*/ 2 w 188"/>
                <a:gd name="T103" fmla="*/ 44 h 238"/>
                <a:gd name="T104" fmla="*/ 4 w 188"/>
                <a:gd name="T105" fmla="*/ 30 h 238"/>
                <a:gd name="T106" fmla="*/ 21 w 188"/>
                <a:gd name="T107" fmla="*/ 25 h 238"/>
                <a:gd name="T108" fmla="*/ 31 w 188"/>
                <a:gd name="T109" fmla="*/ 19 h 238"/>
                <a:gd name="T110" fmla="*/ 37 w 188"/>
                <a:gd name="T111" fmla="*/ 23 h 238"/>
                <a:gd name="T112" fmla="*/ 48 w 188"/>
                <a:gd name="T113" fmla="*/ 15 h 238"/>
                <a:gd name="T114" fmla="*/ 54 w 188"/>
                <a:gd name="T115" fmla="*/ 9 h 238"/>
                <a:gd name="T116" fmla="*/ 67 w 188"/>
                <a:gd name="T117" fmla="*/ 5 h 238"/>
                <a:gd name="T118" fmla="*/ 87 w 188"/>
                <a:gd name="T119" fmla="*/ 0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8" h="238">
                  <a:moveTo>
                    <a:pt x="100" y="238"/>
                  </a:moveTo>
                  <a:lnTo>
                    <a:pt x="98" y="238"/>
                  </a:lnTo>
                  <a:lnTo>
                    <a:pt x="100" y="238"/>
                  </a:lnTo>
                  <a:close/>
                  <a:moveTo>
                    <a:pt x="85" y="218"/>
                  </a:moveTo>
                  <a:lnTo>
                    <a:pt x="87" y="220"/>
                  </a:lnTo>
                  <a:lnTo>
                    <a:pt x="85" y="220"/>
                  </a:lnTo>
                  <a:lnTo>
                    <a:pt x="85" y="218"/>
                  </a:lnTo>
                  <a:close/>
                  <a:moveTo>
                    <a:pt x="87" y="197"/>
                  </a:moveTo>
                  <a:lnTo>
                    <a:pt x="87" y="195"/>
                  </a:lnTo>
                  <a:lnTo>
                    <a:pt x="87" y="197"/>
                  </a:lnTo>
                  <a:close/>
                  <a:moveTo>
                    <a:pt x="142" y="190"/>
                  </a:moveTo>
                  <a:lnTo>
                    <a:pt x="142" y="192"/>
                  </a:lnTo>
                  <a:lnTo>
                    <a:pt x="142" y="193"/>
                  </a:lnTo>
                  <a:lnTo>
                    <a:pt x="140" y="193"/>
                  </a:lnTo>
                  <a:lnTo>
                    <a:pt x="138" y="195"/>
                  </a:lnTo>
                  <a:lnTo>
                    <a:pt x="138" y="199"/>
                  </a:lnTo>
                  <a:lnTo>
                    <a:pt x="136" y="199"/>
                  </a:lnTo>
                  <a:lnTo>
                    <a:pt x="136" y="201"/>
                  </a:lnTo>
                  <a:lnTo>
                    <a:pt x="136" y="203"/>
                  </a:lnTo>
                  <a:lnTo>
                    <a:pt x="136" y="205"/>
                  </a:lnTo>
                  <a:lnTo>
                    <a:pt x="135" y="205"/>
                  </a:lnTo>
                  <a:lnTo>
                    <a:pt x="135" y="207"/>
                  </a:lnTo>
                  <a:lnTo>
                    <a:pt x="135" y="209"/>
                  </a:lnTo>
                  <a:lnTo>
                    <a:pt x="136" y="211"/>
                  </a:lnTo>
                  <a:lnTo>
                    <a:pt x="136" y="213"/>
                  </a:lnTo>
                  <a:lnTo>
                    <a:pt x="138" y="213"/>
                  </a:lnTo>
                  <a:lnTo>
                    <a:pt x="138" y="215"/>
                  </a:lnTo>
                  <a:lnTo>
                    <a:pt x="136" y="215"/>
                  </a:lnTo>
                  <a:lnTo>
                    <a:pt x="138" y="215"/>
                  </a:lnTo>
                  <a:lnTo>
                    <a:pt x="136" y="217"/>
                  </a:lnTo>
                  <a:lnTo>
                    <a:pt x="135" y="217"/>
                  </a:lnTo>
                  <a:lnTo>
                    <a:pt x="135" y="218"/>
                  </a:lnTo>
                  <a:lnTo>
                    <a:pt x="135" y="220"/>
                  </a:lnTo>
                  <a:lnTo>
                    <a:pt x="135" y="222"/>
                  </a:lnTo>
                  <a:lnTo>
                    <a:pt x="133" y="222"/>
                  </a:lnTo>
                  <a:lnTo>
                    <a:pt x="131" y="220"/>
                  </a:lnTo>
                  <a:lnTo>
                    <a:pt x="129" y="222"/>
                  </a:lnTo>
                  <a:lnTo>
                    <a:pt x="129" y="220"/>
                  </a:lnTo>
                  <a:lnTo>
                    <a:pt x="127" y="220"/>
                  </a:lnTo>
                  <a:lnTo>
                    <a:pt x="125" y="220"/>
                  </a:lnTo>
                  <a:lnTo>
                    <a:pt x="123" y="217"/>
                  </a:lnTo>
                  <a:lnTo>
                    <a:pt x="121" y="215"/>
                  </a:lnTo>
                  <a:lnTo>
                    <a:pt x="119" y="213"/>
                  </a:lnTo>
                  <a:lnTo>
                    <a:pt x="117" y="213"/>
                  </a:lnTo>
                  <a:lnTo>
                    <a:pt x="115" y="215"/>
                  </a:lnTo>
                  <a:lnTo>
                    <a:pt x="113" y="213"/>
                  </a:lnTo>
                  <a:lnTo>
                    <a:pt x="112" y="213"/>
                  </a:lnTo>
                  <a:lnTo>
                    <a:pt x="112" y="211"/>
                  </a:lnTo>
                  <a:lnTo>
                    <a:pt x="110" y="211"/>
                  </a:lnTo>
                  <a:lnTo>
                    <a:pt x="108" y="209"/>
                  </a:lnTo>
                  <a:lnTo>
                    <a:pt x="106" y="209"/>
                  </a:lnTo>
                  <a:lnTo>
                    <a:pt x="106" y="207"/>
                  </a:lnTo>
                  <a:lnTo>
                    <a:pt x="104" y="207"/>
                  </a:lnTo>
                  <a:lnTo>
                    <a:pt x="104" y="205"/>
                  </a:lnTo>
                  <a:lnTo>
                    <a:pt x="102" y="205"/>
                  </a:lnTo>
                  <a:lnTo>
                    <a:pt x="100" y="205"/>
                  </a:lnTo>
                  <a:lnTo>
                    <a:pt x="98" y="205"/>
                  </a:lnTo>
                  <a:lnTo>
                    <a:pt x="96" y="205"/>
                  </a:lnTo>
                  <a:lnTo>
                    <a:pt x="96" y="203"/>
                  </a:lnTo>
                  <a:lnTo>
                    <a:pt x="94" y="203"/>
                  </a:lnTo>
                  <a:lnTo>
                    <a:pt x="92" y="203"/>
                  </a:lnTo>
                  <a:lnTo>
                    <a:pt x="92" y="201"/>
                  </a:lnTo>
                  <a:lnTo>
                    <a:pt x="92" y="199"/>
                  </a:lnTo>
                  <a:lnTo>
                    <a:pt x="92" y="197"/>
                  </a:lnTo>
                  <a:lnTo>
                    <a:pt x="92" y="195"/>
                  </a:lnTo>
                  <a:lnTo>
                    <a:pt x="94" y="195"/>
                  </a:lnTo>
                  <a:lnTo>
                    <a:pt x="94" y="193"/>
                  </a:lnTo>
                  <a:lnTo>
                    <a:pt x="96" y="193"/>
                  </a:lnTo>
                  <a:lnTo>
                    <a:pt x="96" y="192"/>
                  </a:lnTo>
                  <a:lnTo>
                    <a:pt x="98" y="192"/>
                  </a:lnTo>
                  <a:lnTo>
                    <a:pt x="98" y="193"/>
                  </a:lnTo>
                  <a:lnTo>
                    <a:pt x="100" y="195"/>
                  </a:lnTo>
                  <a:lnTo>
                    <a:pt x="102" y="193"/>
                  </a:lnTo>
                  <a:lnTo>
                    <a:pt x="102" y="192"/>
                  </a:lnTo>
                  <a:lnTo>
                    <a:pt x="104" y="192"/>
                  </a:lnTo>
                  <a:lnTo>
                    <a:pt x="106" y="192"/>
                  </a:lnTo>
                  <a:lnTo>
                    <a:pt x="108" y="192"/>
                  </a:lnTo>
                  <a:lnTo>
                    <a:pt x="108" y="193"/>
                  </a:lnTo>
                  <a:lnTo>
                    <a:pt x="110" y="193"/>
                  </a:lnTo>
                  <a:lnTo>
                    <a:pt x="110" y="195"/>
                  </a:lnTo>
                  <a:lnTo>
                    <a:pt x="112" y="195"/>
                  </a:lnTo>
                  <a:lnTo>
                    <a:pt x="113" y="195"/>
                  </a:lnTo>
                  <a:lnTo>
                    <a:pt x="115" y="195"/>
                  </a:lnTo>
                  <a:lnTo>
                    <a:pt x="117" y="195"/>
                  </a:lnTo>
                  <a:lnTo>
                    <a:pt x="119" y="195"/>
                  </a:lnTo>
                  <a:lnTo>
                    <a:pt x="121" y="195"/>
                  </a:lnTo>
                  <a:lnTo>
                    <a:pt x="123" y="195"/>
                  </a:lnTo>
                  <a:lnTo>
                    <a:pt x="125" y="195"/>
                  </a:lnTo>
                  <a:lnTo>
                    <a:pt x="127" y="193"/>
                  </a:lnTo>
                  <a:lnTo>
                    <a:pt x="129" y="193"/>
                  </a:lnTo>
                  <a:lnTo>
                    <a:pt x="129" y="192"/>
                  </a:lnTo>
                  <a:lnTo>
                    <a:pt x="131" y="192"/>
                  </a:lnTo>
                  <a:lnTo>
                    <a:pt x="133" y="192"/>
                  </a:lnTo>
                  <a:lnTo>
                    <a:pt x="133" y="193"/>
                  </a:lnTo>
                  <a:lnTo>
                    <a:pt x="133" y="192"/>
                  </a:lnTo>
                  <a:lnTo>
                    <a:pt x="135" y="193"/>
                  </a:lnTo>
                  <a:lnTo>
                    <a:pt x="136" y="192"/>
                  </a:lnTo>
                  <a:lnTo>
                    <a:pt x="136" y="190"/>
                  </a:lnTo>
                  <a:lnTo>
                    <a:pt x="136" y="192"/>
                  </a:lnTo>
                  <a:lnTo>
                    <a:pt x="138" y="192"/>
                  </a:lnTo>
                  <a:lnTo>
                    <a:pt x="140" y="192"/>
                  </a:lnTo>
                  <a:lnTo>
                    <a:pt x="140" y="190"/>
                  </a:lnTo>
                  <a:lnTo>
                    <a:pt x="142" y="190"/>
                  </a:lnTo>
                  <a:lnTo>
                    <a:pt x="144" y="190"/>
                  </a:lnTo>
                  <a:lnTo>
                    <a:pt x="142" y="190"/>
                  </a:lnTo>
                  <a:close/>
                  <a:moveTo>
                    <a:pt x="133" y="186"/>
                  </a:moveTo>
                  <a:lnTo>
                    <a:pt x="131" y="186"/>
                  </a:lnTo>
                  <a:lnTo>
                    <a:pt x="133" y="186"/>
                  </a:lnTo>
                  <a:close/>
                  <a:moveTo>
                    <a:pt x="131" y="184"/>
                  </a:moveTo>
                  <a:lnTo>
                    <a:pt x="129" y="184"/>
                  </a:lnTo>
                  <a:lnTo>
                    <a:pt x="131" y="184"/>
                  </a:lnTo>
                  <a:close/>
                  <a:moveTo>
                    <a:pt x="127" y="184"/>
                  </a:moveTo>
                  <a:lnTo>
                    <a:pt x="125" y="184"/>
                  </a:lnTo>
                  <a:lnTo>
                    <a:pt x="127" y="184"/>
                  </a:lnTo>
                  <a:close/>
                  <a:moveTo>
                    <a:pt x="27" y="172"/>
                  </a:moveTo>
                  <a:lnTo>
                    <a:pt x="29" y="172"/>
                  </a:lnTo>
                  <a:lnTo>
                    <a:pt x="29" y="174"/>
                  </a:lnTo>
                  <a:lnTo>
                    <a:pt x="29" y="176"/>
                  </a:lnTo>
                  <a:lnTo>
                    <a:pt x="27" y="176"/>
                  </a:lnTo>
                  <a:lnTo>
                    <a:pt x="27" y="174"/>
                  </a:lnTo>
                  <a:lnTo>
                    <a:pt x="27" y="172"/>
                  </a:lnTo>
                  <a:close/>
                  <a:moveTo>
                    <a:pt x="27" y="172"/>
                  </a:moveTo>
                  <a:lnTo>
                    <a:pt x="25" y="172"/>
                  </a:lnTo>
                  <a:lnTo>
                    <a:pt x="27" y="172"/>
                  </a:lnTo>
                  <a:lnTo>
                    <a:pt x="27" y="170"/>
                  </a:lnTo>
                  <a:lnTo>
                    <a:pt x="27" y="172"/>
                  </a:lnTo>
                  <a:close/>
                  <a:moveTo>
                    <a:pt x="117" y="140"/>
                  </a:moveTo>
                  <a:lnTo>
                    <a:pt x="115" y="140"/>
                  </a:lnTo>
                  <a:lnTo>
                    <a:pt x="115" y="138"/>
                  </a:lnTo>
                  <a:lnTo>
                    <a:pt x="115" y="140"/>
                  </a:lnTo>
                  <a:lnTo>
                    <a:pt x="117" y="140"/>
                  </a:lnTo>
                  <a:close/>
                  <a:moveTo>
                    <a:pt x="27" y="132"/>
                  </a:moveTo>
                  <a:lnTo>
                    <a:pt x="25" y="132"/>
                  </a:lnTo>
                  <a:lnTo>
                    <a:pt x="25" y="134"/>
                  </a:lnTo>
                  <a:lnTo>
                    <a:pt x="25" y="132"/>
                  </a:lnTo>
                  <a:lnTo>
                    <a:pt x="27" y="132"/>
                  </a:lnTo>
                  <a:lnTo>
                    <a:pt x="27" y="130"/>
                  </a:lnTo>
                  <a:lnTo>
                    <a:pt x="27" y="132"/>
                  </a:lnTo>
                  <a:close/>
                  <a:moveTo>
                    <a:pt x="44" y="130"/>
                  </a:moveTo>
                  <a:lnTo>
                    <a:pt x="44" y="128"/>
                  </a:lnTo>
                  <a:lnTo>
                    <a:pt x="44" y="130"/>
                  </a:lnTo>
                  <a:close/>
                  <a:moveTo>
                    <a:pt x="44" y="128"/>
                  </a:moveTo>
                  <a:lnTo>
                    <a:pt x="44" y="130"/>
                  </a:lnTo>
                  <a:lnTo>
                    <a:pt x="44" y="128"/>
                  </a:lnTo>
                  <a:close/>
                  <a:moveTo>
                    <a:pt x="40" y="128"/>
                  </a:moveTo>
                  <a:lnTo>
                    <a:pt x="42" y="128"/>
                  </a:lnTo>
                  <a:lnTo>
                    <a:pt x="42" y="130"/>
                  </a:lnTo>
                  <a:lnTo>
                    <a:pt x="42" y="128"/>
                  </a:lnTo>
                  <a:lnTo>
                    <a:pt x="42" y="130"/>
                  </a:lnTo>
                  <a:lnTo>
                    <a:pt x="44" y="130"/>
                  </a:lnTo>
                  <a:lnTo>
                    <a:pt x="44" y="132"/>
                  </a:lnTo>
                  <a:lnTo>
                    <a:pt x="44" y="130"/>
                  </a:lnTo>
                  <a:lnTo>
                    <a:pt x="46" y="130"/>
                  </a:lnTo>
                  <a:lnTo>
                    <a:pt x="46" y="132"/>
                  </a:lnTo>
                  <a:lnTo>
                    <a:pt x="46" y="130"/>
                  </a:lnTo>
                  <a:lnTo>
                    <a:pt x="46" y="132"/>
                  </a:lnTo>
                  <a:lnTo>
                    <a:pt x="46" y="134"/>
                  </a:lnTo>
                  <a:lnTo>
                    <a:pt x="46" y="132"/>
                  </a:lnTo>
                  <a:lnTo>
                    <a:pt x="46" y="134"/>
                  </a:lnTo>
                  <a:lnTo>
                    <a:pt x="48" y="134"/>
                  </a:lnTo>
                  <a:lnTo>
                    <a:pt x="46" y="134"/>
                  </a:lnTo>
                  <a:lnTo>
                    <a:pt x="46" y="136"/>
                  </a:lnTo>
                  <a:lnTo>
                    <a:pt x="48" y="136"/>
                  </a:lnTo>
                  <a:lnTo>
                    <a:pt x="48" y="138"/>
                  </a:lnTo>
                  <a:lnTo>
                    <a:pt x="48" y="140"/>
                  </a:lnTo>
                  <a:lnTo>
                    <a:pt x="50" y="140"/>
                  </a:lnTo>
                  <a:lnTo>
                    <a:pt x="50" y="142"/>
                  </a:lnTo>
                  <a:lnTo>
                    <a:pt x="50" y="144"/>
                  </a:lnTo>
                  <a:lnTo>
                    <a:pt x="50" y="145"/>
                  </a:lnTo>
                  <a:lnTo>
                    <a:pt x="50" y="147"/>
                  </a:lnTo>
                  <a:lnTo>
                    <a:pt x="48" y="147"/>
                  </a:lnTo>
                  <a:lnTo>
                    <a:pt x="48" y="149"/>
                  </a:lnTo>
                  <a:lnTo>
                    <a:pt x="48" y="151"/>
                  </a:lnTo>
                  <a:lnTo>
                    <a:pt x="48" y="153"/>
                  </a:lnTo>
                  <a:lnTo>
                    <a:pt x="50" y="153"/>
                  </a:lnTo>
                  <a:lnTo>
                    <a:pt x="48" y="153"/>
                  </a:lnTo>
                  <a:lnTo>
                    <a:pt x="48" y="155"/>
                  </a:lnTo>
                  <a:lnTo>
                    <a:pt x="48" y="157"/>
                  </a:lnTo>
                  <a:lnTo>
                    <a:pt x="48" y="159"/>
                  </a:lnTo>
                  <a:lnTo>
                    <a:pt x="48" y="161"/>
                  </a:lnTo>
                  <a:lnTo>
                    <a:pt x="48" y="163"/>
                  </a:lnTo>
                  <a:lnTo>
                    <a:pt x="48" y="165"/>
                  </a:lnTo>
                  <a:lnTo>
                    <a:pt x="48" y="167"/>
                  </a:lnTo>
                  <a:lnTo>
                    <a:pt x="46" y="169"/>
                  </a:lnTo>
                  <a:lnTo>
                    <a:pt x="48" y="169"/>
                  </a:lnTo>
                  <a:lnTo>
                    <a:pt x="46" y="169"/>
                  </a:lnTo>
                  <a:lnTo>
                    <a:pt x="46" y="170"/>
                  </a:lnTo>
                  <a:lnTo>
                    <a:pt x="46" y="172"/>
                  </a:lnTo>
                  <a:lnTo>
                    <a:pt x="44" y="172"/>
                  </a:lnTo>
                  <a:lnTo>
                    <a:pt x="42" y="172"/>
                  </a:lnTo>
                  <a:lnTo>
                    <a:pt x="42" y="170"/>
                  </a:lnTo>
                  <a:lnTo>
                    <a:pt x="40" y="170"/>
                  </a:lnTo>
                  <a:lnTo>
                    <a:pt x="40" y="172"/>
                  </a:lnTo>
                  <a:lnTo>
                    <a:pt x="40" y="170"/>
                  </a:lnTo>
                  <a:lnTo>
                    <a:pt x="39" y="170"/>
                  </a:lnTo>
                  <a:lnTo>
                    <a:pt x="39" y="172"/>
                  </a:lnTo>
                  <a:lnTo>
                    <a:pt x="39" y="174"/>
                  </a:lnTo>
                  <a:lnTo>
                    <a:pt x="39" y="176"/>
                  </a:lnTo>
                  <a:lnTo>
                    <a:pt x="37" y="176"/>
                  </a:lnTo>
                  <a:lnTo>
                    <a:pt x="37" y="178"/>
                  </a:lnTo>
                  <a:lnTo>
                    <a:pt x="35" y="178"/>
                  </a:lnTo>
                  <a:lnTo>
                    <a:pt x="35" y="176"/>
                  </a:lnTo>
                  <a:lnTo>
                    <a:pt x="33" y="176"/>
                  </a:lnTo>
                  <a:lnTo>
                    <a:pt x="33" y="178"/>
                  </a:lnTo>
                  <a:lnTo>
                    <a:pt x="31" y="178"/>
                  </a:lnTo>
                  <a:lnTo>
                    <a:pt x="31" y="176"/>
                  </a:lnTo>
                  <a:lnTo>
                    <a:pt x="31" y="174"/>
                  </a:lnTo>
                  <a:lnTo>
                    <a:pt x="29" y="174"/>
                  </a:lnTo>
                  <a:lnTo>
                    <a:pt x="29" y="172"/>
                  </a:lnTo>
                  <a:lnTo>
                    <a:pt x="27" y="172"/>
                  </a:lnTo>
                  <a:lnTo>
                    <a:pt x="27" y="170"/>
                  </a:lnTo>
                  <a:lnTo>
                    <a:pt x="29" y="169"/>
                  </a:lnTo>
                  <a:lnTo>
                    <a:pt x="27" y="169"/>
                  </a:lnTo>
                  <a:lnTo>
                    <a:pt x="27" y="167"/>
                  </a:lnTo>
                  <a:lnTo>
                    <a:pt x="29" y="167"/>
                  </a:lnTo>
                  <a:lnTo>
                    <a:pt x="27" y="167"/>
                  </a:lnTo>
                  <a:lnTo>
                    <a:pt x="27" y="165"/>
                  </a:lnTo>
                  <a:lnTo>
                    <a:pt x="29" y="165"/>
                  </a:lnTo>
                  <a:lnTo>
                    <a:pt x="29" y="163"/>
                  </a:lnTo>
                  <a:lnTo>
                    <a:pt x="29" y="161"/>
                  </a:lnTo>
                  <a:lnTo>
                    <a:pt x="29" y="159"/>
                  </a:lnTo>
                  <a:lnTo>
                    <a:pt x="29" y="161"/>
                  </a:lnTo>
                  <a:lnTo>
                    <a:pt x="31" y="161"/>
                  </a:lnTo>
                  <a:lnTo>
                    <a:pt x="29" y="161"/>
                  </a:lnTo>
                  <a:lnTo>
                    <a:pt x="29" y="159"/>
                  </a:lnTo>
                  <a:lnTo>
                    <a:pt x="31" y="159"/>
                  </a:lnTo>
                  <a:lnTo>
                    <a:pt x="29" y="159"/>
                  </a:lnTo>
                  <a:lnTo>
                    <a:pt x="31" y="159"/>
                  </a:lnTo>
                  <a:lnTo>
                    <a:pt x="31" y="157"/>
                  </a:lnTo>
                  <a:lnTo>
                    <a:pt x="29" y="157"/>
                  </a:lnTo>
                  <a:lnTo>
                    <a:pt x="27" y="157"/>
                  </a:lnTo>
                  <a:lnTo>
                    <a:pt x="27" y="155"/>
                  </a:lnTo>
                  <a:lnTo>
                    <a:pt x="29" y="155"/>
                  </a:lnTo>
                  <a:lnTo>
                    <a:pt x="27" y="153"/>
                  </a:lnTo>
                  <a:lnTo>
                    <a:pt x="29" y="153"/>
                  </a:lnTo>
                  <a:lnTo>
                    <a:pt x="29" y="151"/>
                  </a:lnTo>
                  <a:lnTo>
                    <a:pt x="29" y="149"/>
                  </a:lnTo>
                  <a:lnTo>
                    <a:pt x="29" y="147"/>
                  </a:lnTo>
                  <a:lnTo>
                    <a:pt x="27" y="147"/>
                  </a:lnTo>
                  <a:lnTo>
                    <a:pt x="27" y="145"/>
                  </a:lnTo>
                  <a:lnTo>
                    <a:pt x="27" y="144"/>
                  </a:lnTo>
                  <a:lnTo>
                    <a:pt x="27" y="142"/>
                  </a:lnTo>
                  <a:lnTo>
                    <a:pt x="25" y="142"/>
                  </a:lnTo>
                  <a:lnTo>
                    <a:pt x="25" y="144"/>
                  </a:lnTo>
                  <a:lnTo>
                    <a:pt x="25" y="142"/>
                  </a:lnTo>
                  <a:lnTo>
                    <a:pt x="23" y="144"/>
                  </a:lnTo>
                  <a:lnTo>
                    <a:pt x="23" y="142"/>
                  </a:lnTo>
                  <a:lnTo>
                    <a:pt x="25" y="142"/>
                  </a:lnTo>
                  <a:lnTo>
                    <a:pt x="25" y="140"/>
                  </a:lnTo>
                  <a:lnTo>
                    <a:pt x="23" y="140"/>
                  </a:lnTo>
                  <a:lnTo>
                    <a:pt x="25" y="136"/>
                  </a:lnTo>
                  <a:lnTo>
                    <a:pt x="25" y="134"/>
                  </a:lnTo>
                  <a:lnTo>
                    <a:pt x="25" y="136"/>
                  </a:lnTo>
                  <a:lnTo>
                    <a:pt x="27" y="138"/>
                  </a:lnTo>
                  <a:lnTo>
                    <a:pt x="29" y="138"/>
                  </a:lnTo>
                  <a:lnTo>
                    <a:pt x="31" y="136"/>
                  </a:lnTo>
                  <a:lnTo>
                    <a:pt x="33" y="136"/>
                  </a:lnTo>
                  <a:lnTo>
                    <a:pt x="35" y="134"/>
                  </a:lnTo>
                  <a:lnTo>
                    <a:pt x="37" y="134"/>
                  </a:lnTo>
                  <a:lnTo>
                    <a:pt x="35" y="134"/>
                  </a:lnTo>
                  <a:lnTo>
                    <a:pt x="37" y="134"/>
                  </a:lnTo>
                  <a:lnTo>
                    <a:pt x="37" y="132"/>
                  </a:lnTo>
                  <a:lnTo>
                    <a:pt x="39" y="130"/>
                  </a:lnTo>
                  <a:lnTo>
                    <a:pt x="40" y="130"/>
                  </a:lnTo>
                  <a:lnTo>
                    <a:pt x="40" y="128"/>
                  </a:lnTo>
                  <a:close/>
                  <a:moveTo>
                    <a:pt x="69" y="105"/>
                  </a:moveTo>
                  <a:lnTo>
                    <a:pt x="67" y="105"/>
                  </a:lnTo>
                  <a:lnTo>
                    <a:pt x="67" y="103"/>
                  </a:lnTo>
                  <a:lnTo>
                    <a:pt x="67" y="105"/>
                  </a:lnTo>
                  <a:lnTo>
                    <a:pt x="69" y="105"/>
                  </a:lnTo>
                  <a:close/>
                  <a:moveTo>
                    <a:pt x="56" y="99"/>
                  </a:moveTo>
                  <a:lnTo>
                    <a:pt x="54" y="99"/>
                  </a:lnTo>
                  <a:lnTo>
                    <a:pt x="56" y="99"/>
                  </a:lnTo>
                  <a:close/>
                  <a:moveTo>
                    <a:pt x="60" y="96"/>
                  </a:moveTo>
                  <a:lnTo>
                    <a:pt x="60" y="98"/>
                  </a:lnTo>
                  <a:lnTo>
                    <a:pt x="60" y="96"/>
                  </a:lnTo>
                  <a:lnTo>
                    <a:pt x="58" y="96"/>
                  </a:lnTo>
                  <a:lnTo>
                    <a:pt x="58" y="98"/>
                  </a:lnTo>
                  <a:lnTo>
                    <a:pt x="56" y="98"/>
                  </a:lnTo>
                  <a:lnTo>
                    <a:pt x="56" y="96"/>
                  </a:lnTo>
                  <a:lnTo>
                    <a:pt x="58" y="96"/>
                  </a:lnTo>
                  <a:lnTo>
                    <a:pt x="60" y="96"/>
                  </a:lnTo>
                  <a:lnTo>
                    <a:pt x="60" y="94"/>
                  </a:lnTo>
                  <a:lnTo>
                    <a:pt x="60" y="96"/>
                  </a:lnTo>
                  <a:close/>
                  <a:moveTo>
                    <a:pt x="50" y="90"/>
                  </a:moveTo>
                  <a:lnTo>
                    <a:pt x="52" y="90"/>
                  </a:lnTo>
                  <a:lnTo>
                    <a:pt x="50" y="90"/>
                  </a:lnTo>
                  <a:close/>
                  <a:moveTo>
                    <a:pt x="92" y="36"/>
                  </a:moveTo>
                  <a:lnTo>
                    <a:pt x="92" y="38"/>
                  </a:lnTo>
                  <a:lnTo>
                    <a:pt x="90" y="38"/>
                  </a:lnTo>
                  <a:lnTo>
                    <a:pt x="92" y="36"/>
                  </a:lnTo>
                  <a:close/>
                  <a:moveTo>
                    <a:pt x="87" y="2"/>
                  </a:moveTo>
                  <a:lnTo>
                    <a:pt x="87" y="3"/>
                  </a:lnTo>
                  <a:lnTo>
                    <a:pt x="88" y="3"/>
                  </a:lnTo>
                  <a:lnTo>
                    <a:pt x="90" y="3"/>
                  </a:lnTo>
                  <a:lnTo>
                    <a:pt x="90" y="5"/>
                  </a:lnTo>
                  <a:lnTo>
                    <a:pt x="90" y="7"/>
                  </a:lnTo>
                  <a:lnTo>
                    <a:pt x="92" y="7"/>
                  </a:lnTo>
                  <a:lnTo>
                    <a:pt x="92" y="9"/>
                  </a:lnTo>
                  <a:lnTo>
                    <a:pt x="94" y="9"/>
                  </a:lnTo>
                  <a:lnTo>
                    <a:pt x="96" y="9"/>
                  </a:lnTo>
                  <a:lnTo>
                    <a:pt x="98" y="9"/>
                  </a:lnTo>
                  <a:lnTo>
                    <a:pt x="102" y="11"/>
                  </a:lnTo>
                  <a:lnTo>
                    <a:pt x="104" y="11"/>
                  </a:lnTo>
                  <a:lnTo>
                    <a:pt x="106" y="11"/>
                  </a:lnTo>
                  <a:lnTo>
                    <a:pt x="108" y="11"/>
                  </a:lnTo>
                  <a:lnTo>
                    <a:pt x="110" y="11"/>
                  </a:lnTo>
                  <a:lnTo>
                    <a:pt x="112" y="11"/>
                  </a:lnTo>
                  <a:lnTo>
                    <a:pt x="112" y="13"/>
                  </a:lnTo>
                  <a:lnTo>
                    <a:pt x="110" y="15"/>
                  </a:lnTo>
                  <a:lnTo>
                    <a:pt x="108" y="15"/>
                  </a:lnTo>
                  <a:lnTo>
                    <a:pt x="108" y="17"/>
                  </a:lnTo>
                  <a:lnTo>
                    <a:pt x="108" y="19"/>
                  </a:lnTo>
                  <a:lnTo>
                    <a:pt x="110" y="19"/>
                  </a:lnTo>
                  <a:lnTo>
                    <a:pt x="110" y="21"/>
                  </a:lnTo>
                  <a:lnTo>
                    <a:pt x="112" y="21"/>
                  </a:lnTo>
                  <a:lnTo>
                    <a:pt x="110" y="23"/>
                  </a:lnTo>
                  <a:lnTo>
                    <a:pt x="110" y="25"/>
                  </a:lnTo>
                  <a:lnTo>
                    <a:pt x="108" y="25"/>
                  </a:lnTo>
                  <a:lnTo>
                    <a:pt x="110" y="25"/>
                  </a:lnTo>
                  <a:lnTo>
                    <a:pt x="112" y="25"/>
                  </a:lnTo>
                  <a:lnTo>
                    <a:pt x="112" y="26"/>
                  </a:lnTo>
                  <a:lnTo>
                    <a:pt x="110" y="26"/>
                  </a:lnTo>
                  <a:lnTo>
                    <a:pt x="110" y="28"/>
                  </a:lnTo>
                  <a:lnTo>
                    <a:pt x="112" y="28"/>
                  </a:lnTo>
                  <a:lnTo>
                    <a:pt x="113" y="30"/>
                  </a:lnTo>
                  <a:lnTo>
                    <a:pt x="115" y="32"/>
                  </a:lnTo>
                  <a:lnTo>
                    <a:pt x="115" y="34"/>
                  </a:lnTo>
                  <a:lnTo>
                    <a:pt x="113" y="34"/>
                  </a:lnTo>
                  <a:lnTo>
                    <a:pt x="113" y="32"/>
                  </a:lnTo>
                  <a:lnTo>
                    <a:pt x="112" y="34"/>
                  </a:lnTo>
                  <a:lnTo>
                    <a:pt x="113" y="32"/>
                  </a:lnTo>
                  <a:lnTo>
                    <a:pt x="113" y="30"/>
                  </a:lnTo>
                  <a:lnTo>
                    <a:pt x="112" y="30"/>
                  </a:lnTo>
                  <a:lnTo>
                    <a:pt x="112" y="28"/>
                  </a:lnTo>
                  <a:lnTo>
                    <a:pt x="110" y="28"/>
                  </a:lnTo>
                  <a:lnTo>
                    <a:pt x="110" y="30"/>
                  </a:lnTo>
                  <a:lnTo>
                    <a:pt x="108" y="30"/>
                  </a:lnTo>
                  <a:lnTo>
                    <a:pt x="108" y="32"/>
                  </a:lnTo>
                  <a:lnTo>
                    <a:pt x="108" y="30"/>
                  </a:lnTo>
                  <a:lnTo>
                    <a:pt x="106" y="30"/>
                  </a:lnTo>
                  <a:lnTo>
                    <a:pt x="104" y="28"/>
                  </a:lnTo>
                  <a:lnTo>
                    <a:pt x="104" y="30"/>
                  </a:lnTo>
                  <a:lnTo>
                    <a:pt x="104" y="28"/>
                  </a:lnTo>
                  <a:lnTo>
                    <a:pt x="102" y="30"/>
                  </a:lnTo>
                  <a:lnTo>
                    <a:pt x="104" y="30"/>
                  </a:lnTo>
                  <a:lnTo>
                    <a:pt x="102" y="30"/>
                  </a:lnTo>
                  <a:lnTo>
                    <a:pt x="104" y="30"/>
                  </a:lnTo>
                  <a:lnTo>
                    <a:pt x="102" y="32"/>
                  </a:lnTo>
                  <a:lnTo>
                    <a:pt x="100" y="32"/>
                  </a:lnTo>
                  <a:lnTo>
                    <a:pt x="98" y="34"/>
                  </a:lnTo>
                  <a:lnTo>
                    <a:pt x="94" y="36"/>
                  </a:lnTo>
                  <a:lnTo>
                    <a:pt x="92" y="36"/>
                  </a:lnTo>
                  <a:lnTo>
                    <a:pt x="94" y="36"/>
                  </a:lnTo>
                  <a:lnTo>
                    <a:pt x="94" y="34"/>
                  </a:lnTo>
                  <a:lnTo>
                    <a:pt x="92" y="34"/>
                  </a:lnTo>
                  <a:lnTo>
                    <a:pt x="90" y="34"/>
                  </a:lnTo>
                  <a:lnTo>
                    <a:pt x="92" y="34"/>
                  </a:lnTo>
                  <a:lnTo>
                    <a:pt x="92" y="36"/>
                  </a:lnTo>
                  <a:lnTo>
                    <a:pt x="90" y="36"/>
                  </a:lnTo>
                  <a:lnTo>
                    <a:pt x="88" y="36"/>
                  </a:lnTo>
                  <a:lnTo>
                    <a:pt x="88" y="38"/>
                  </a:lnTo>
                  <a:lnTo>
                    <a:pt x="88" y="40"/>
                  </a:lnTo>
                  <a:lnTo>
                    <a:pt x="88" y="42"/>
                  </a:lnTo>
                  <a:lnTo>
                    <a:pt x="90" y="42"/>
                  </a:lnTo>
                  <a:lnTo>
                    <a:pt x="88" y="42"/>
                  </a:lnTo>
                  <a:lnTo>
                    <a:pt x="90" y="42"/>
                  </a:lnTo>
                  <a:lnTo>
                    <a:pt x="90" y="44"/>
                  </a:lnTo>
                  <a:lnTo>
                    <a:pt x="90" y="46"/>
                  </a:lnTo>
                  <a:lnTo>
                    <a:pt x="90" y="44"/>
                  </a:lnTo>
                  <a:lnTo>
                    <a:pt x="90" y="46"/>
                  </a:lnTo>
                  <a:lnTo>
                    <a:pt x="92" y="46"/>
                  </a:lnTo>
                  <a:lnTo>
                    <a:pt x="90" y="46"/>
                  </a:lnTo>
                  <a:lnTo>
                    <a:pt x="92" y="46"/>
                  </a:lnTo>
                  <a:lnTo>
                    <a:pt x="92" y="48"/>
                  </a:lnTo>
                  <a:lnTo>
                    <a:pt x="94" y="48"/>
                  </a:lnTo>
                  <a:lnTo>
                    <a:pt x="92" y="48"/>
                  </a:lnTo>
                  <a:lnTo>
                    <a:pt x="92" y="50"/>
                  </a:lnTo>
                  <a:lnTo>
                    <a:pt x="92" y="51"/>
                  </a:lnTo>
                  <a:lnTo>
                    <a:pt x="92" y="50"/>
                  </a:lnTo>
                  <a:lnTo>
                    <a:pt x="92" y="51"/>
                  </a:lnTo>
                  <a:lnTo>
                    <a:pt x="90" y="51"/>
                  </a:lnTo>
                  <a:lnTo>
                    <a:pt x="90" y="50"/>
                  </a:lnTo>
                  <a:lnTo>
                    <a:pt x="90" y="51"/>
                  </a:lnTo>
                  <a:lnTo>
                    <a:pt x="88" y="51"/>
                  </a:lnTo>
                  <a:lnTo>
                    <a:pt x="88" y="53"/>
                  </a:lnTo>
                  <a:lnTo>
                    <a:pt x="90" y="55"/>
                  </a:lnTo>
                  <a:lnTo>
                    <a:pt x="90" y="57"/>
                  </a:lnTo>
                  <a:lnTo>
                    <a:pt x="90" y="59"/>
                  </a:lnTo>
                  <a:lnTo>
                    <a:pt x="90" y="61"/>
                  </a:lnTo>
                  <a:lnTo>
                    <a:pt x="90" y="63"/>
                  </a:lnTo>
                  <a:lnTo>
                    <a:pt x="92" y="65"/>
                  </a:lnTo>
                  <a:lnTo>
                    <a:pt x="92" y="67"/>
                  </a:lnTo>
                  <a:lnTo>
                    <a:pt x="94" y="67"/>
                  </a:lnTo>
                  <a:lnTo>
                    <a:pt x="96" y="69"/>
                  </a:lnTo>
                  <a:lnTo>
                    <a:pt x="98" y="69"/>
                  </a:lnTo>
                  <a:lnTo>
                    <a:pt x="98" y="71"/>
                  </a:lnTo>
                  <a:lnTo>
                    <a:pt x="100" y="71"/>
                  </a:lnTo>
                  <a:lnTo>
                    <a:pt x="106" y="76"/>
                  </a:lnTo>
                  <a:lnTo>
                    <a:pt x="108" y="76"/>
                  </a:lnTo>
                  <a:lnTo>
                    <a:pt x="110" y="78"/>
                  </a:lnTo>
                  <a:lnTo>
                    <a:pt x="110" y="76"/>
                  </a:lnTo>
                  <a:lnTo>
                    <a:pt x="110" y="78"/>
                  </a:lnTo>
                  <a:lnTo>
                    <a:pt x="112" y="78"/>
                  </a:lnTo>
                  <a:lnTo>
                    <a:pt x="112" y="80"/>
                  </a:lnTo>
                  <a:lnTo>
                    <a:pt x="113" y="86"/>
                  </a:lnTo>
                  <a:lnTo>
                    <a:pt x="113" y="88"/>
                  </a:lnTo>
                  <a:lnTo>
                    <a:pt x="115" y="88"/>
                  </a:lnTo>
                  <a:lnTo>
                    <a:pt x="115" y="90"/>
                  </a:lnTo>
                  <a:lnTo>
                    <a:pt x="115" y="94"/>
                  </a:lnTo>
                  <a:lnTo>
                    <a:pt x="115" y="96"/>
                  </a:lnTo>
                  <a:lnTo>
                    <a:pt x="117" y="98"/>
                  </a:lnTo>
                  <a:lnTo>
                    <a:pt x="117" y="99"/>
                  </a:lnTo>
                  <a:lnTo>
                    <a:pt x="121" y="103"/>
                  </a:lnTo>
                  <a:lnTo>
                    <a:pt x="123" y="103"/>
                  </a:lnTo>
                  <a:lnTo>
                    <a:pt x="123" y="105"/>
                  </a:lnTo>
                  <a:lnTo>
                    <a:pt x="127" y="107"/>
                  </a:lnTo>
                  <a:lnTo>
                    <a:pt x="127" y="109"/>
                  </a:lnTo>
                  <a:lnTo>
                    <a:pt x="129" y="109"/>
                  </a:lnTo>
                  <a:lnTo>
                    <a:pt x="129" y="111"/>
                  </a:lnTo>
                  <a:lnTo>
                    <a:pt x="131" y="111"/>
                  </a:lnTo>
                  <a:lnTo>
                    <a:pt x="133" y="113"/>
                  </a:lnTo>
                  <a:lnTo>
                    <a:pt x="135" y="113"/>
                  </a:lnTo>
                  <a:lnTo>
                    <a:pt x="135" y="115"/>
                  </a:lnTo>
                  <a:lnTo>
                    <a:pt x="136" y="115"/>
                  </a:lnTo>
                  <a:lnTo>
                    <a:pt x="138" y="115"/>
                  </a:lnTo>
                  <a:lnTo>
                    <a:pt x="140" y="115"/>
                  </a:lnTo>
                  <a:lnTo>
                    <a:pt x="142" y="115"/>
                  </a:lnTo>
                  <a:lnTo>
                    <a:pt x="146" y="115"/>
                  </a:lnTo>
                  <a:lnTo>
                    <a:pt x="150" y="113"/>
                  </a:lnTo>
                  <a:lnTo>
                    <a:pt x="150" y="115"/>
                  </a:lnTo>
                  <a:lnTo>
                    <a:pt x="152" y="115"/>
                  </a:lnTo>
                  <a:lnTo>
                    <a:pt x="152" y="117"/>
                  </a:lnTo>
                  <a:lnTo>
                    <a:pt x="152" y="119"/>
                  </a:lnTo>
                  <a:lnTo>
                    <a:pt x="150" y="119"/>
                  </a:lnTo>
                  <a:lnTo>
                    <a:pt x="148" y="121"/>
                  </a:lnTo>
                  <a:lnTo>
                    <a:pt x="148" y="122"/>
                  </a:lnTo>
                  <a:lnTo>
                    <a:pt x="148" y="124"/>
                  </a:lnTo>
                  <a:lnTo>
                    <a:pt x="150" y="124"/>
                  </a:lnTo>
                  <a:lnTo>
                    <a:pt x="150" y="126"/>
                  </a:lnTo>
                  <a:lnTo>
                    <a:pt x="154" y="126"/>
                  </a:lnTo>
                  <a:lnTo>
                    <a:pt x="156" y="128"/>
                  </a:lnTo>
                  <a:lnTo>
                    <a:pt x="158" y="128"/>
                  </a:lnTo>
                  <a:lnTo>
                    <a:pt x="158" y="130"/>
                  </a:lnTo>
                  <a:lnTo>
                    <a:pt x="161" y="130"/>
                  </a:lnTo>
                  <a:lnTo>
                    <a:pt x="163" y="130"/>
                  </a:lnTo>
                  <a:lnTo>
                    <a:pt x="163" y="132"/>
                  </a:lnTo>
                  <a:lnTo>
                    <a:pt x="165" y="132"/>
                  </a:lnTo>
                  <a:lnTo>
                    <a:pt x="167" y="134"/>
                  </a:lnTo>
                  <a:lnTo>
                    <a:pt x="169" y="134"/>
                  </a:lnTo>
                  <a:lnTo>
                    <a:pt x="171" y="136"/>
                  </a:lnTo>
                  <a:lnTo>
                    <a:pt x="173" y="138"/>
                  </a:lnTo>
                  <a:lnTo>
                    <a:pt x="175" y="138"/>
                  </a:lnTo>
                  <a:lnTo>
                    <a:pt x="177" y="140"/>
                  </a:lnTo>
                  <a:lnTo>
                    <a:pt x="179" y="140"/>
                  </a:lnTo>
                  <a:lnTo>
                    <a:pt x="181" y="140"/>
                  </a:lnTo>
                  <a:lnTo>
                    <a:pt x="181" y="142"/>
                  </a:lnTo>
                  <a:lnTo>
                    <a:pt x="181" y="144"/>
                  </a:lnTo>
                  <a:lnTo>
                    <a:pt x="183" y="144"/>
                  </a:lnTo>
                  <a:lnTo>
                    <a:pt x="184" y="145"/>
                  </a:lnTo>
                  <a:lnTo>
                    <a:pt x="186" y="145"/>
                  </a:lnTo>
                  <a:lnTo>
                    <a:pt x="186" y="147"/>
                  </a:lnTo>
                  <a:lnTo>
                    <a:pt x="188" y="149"/>
                  </a:lnTo>
                  <a:lnTo>
                    <a:pt x="188" y="151"/>
                  </a:lnTo>
                  <a:lnTo>
                    <a:pt x="188" y="153"/>
                  </a:lnTo>
                  <a:lnTo>
                    <a:pt x="188" y="155"/>
                  </a:lnTo>
                  <a:lnTo>
                    <a:pt x="186" y="155"/>
                  </a:lnTo>
                  <a:lnTo>
                    <a:pt x="186" y="157"/>
                  </a:lnTo>
                  <a:lnTo>
                    <a:pt x="186" y="159"/>
                  </a:lnTo>
                  <a:lnTo>
                    <a:pt x="184" y="159"/>
                  </a:lnTo>
                  <a:lnTo>
                    <a:pt x="184" y="157"/>
                  </a:lnTo>
                  <a:lnTo>
                    <a:pt x="183" y="157"/>
                  </a:lnTo>
                  <a:lnTo>
                    <a:pt x="181" y="155"/>
                  </a:lnTo>
                  <a:lnTo>
                    <a:pt x="181" y="153"/>
                  </a:lnTo>
                  <a:lnTo>
                    <a:pt x="181" y="151"/>
                  </a:lnTo>
                  <a:lnTo>
                    <a:pt x="179" y="151"/>
                  </a:lnTo>
                  <a:lnTo>
                    <a:pt x="179" y="149"/>
                  </a:lnTo>
                  <a:lnTo>
                    <a:pt x="173" y="147"/>
                  </a:lnTo>
                  <a:lnTo>
                    <a:pt x="171" y="147"/>
                  </a:lnTo>
                  <a:lnTo>
                    <a:pt x="169" y="147"/>
                  </a:lnTo>
                  <a:lnTo>
                    <a:pt x="169" y="145"/>
                  </a:lnTo>
                  <a:lnTo>
                    <a:pt x="167" y="145"/>
                  </a:lnTo>
                  <a:lnTo>
                    <a:pt x="169" y="145"/>
                  </a:lnTo>
                  <a:lnTo>
                    <a:pt x="169" y="144"/>
                  </a:lnTo>
                  <a:lnTo>
                    <a:pt x="167" y="144"/>
                  </a:lnTo>
                  <a:lnTo>
                    <a:pt x="167" y="145"/>
                  </a:lnTo>
                  <a:lnTo>
                    <a:pt x="167" y="144"/>
                  </a:lnTo>
                  <a:lnTo>
                    <a:pt x="165" y="144"/>
                  </a:lnTo>
                  <a:lnTo>
                    <a:pt x="163" y="145"/>
                  </a:lnTo>
                  <a:lnTo>
                    <a:pt x="163" y="147"/>
                  </a:lnTo>
                  <a:lnTo>
                    <a:pt x="161" y="149"/>
                  </a:lnTo>
                  <a:lnTo>
                    <a:pt x="161" y="151"/>
                  </a:lnTo>
                  <a:lnTo>
                    <a:pt x="160" y="151"/>
                  </a:lnTo>
                  <a:lnTo>
                    <a:pt x="160" y="153"/>
                  </a:lnTo>
                  <a:lnTo>
                    <a:pt x="158" y="153"/>
                  </a:lnTo>
                  <a:lnTo>
                    <a:pt x="160" y="155"/>
                  </a:lnTo>
                  <a:lnTo>
                    <a:pt x="158" y="155"/>
                  </a:lnTo>
                  <a:lnTo>
                    <a:pt x="158" y="157"/>
                  </a:lnTo>
                  <a:lnTo>
                    <a:pt x="158" y="159"/>
                  </a:lnTo>
                  <a:lnTo>
                    <a:pt x="158" y="161"/>
                  </a:lnTo>
                  <a:lnTo>
                    <a:pt x="158" y="163"/>
                  </a:lnTo>
                  <a:lnTo>
                    <a:pt x="160" y="163"/>
                  </a:lnTo>
                  <a:lnTo>
                    <a:pt x="161" y="163"/>
                  </a:lnTo>
                  <a:lnTo>
                    <a:pt x="161" y="165"/>
                  </a:lnTo>
                  <a:lnTo>
                    <a:pt x="163" y="165"/>
                  </a:lnTo>
                  <a:lnTo>
                    <a:pt x="165" y="165"/>
                  </a:lnTo>
                  <a:lnTo>
                    <a:pt x="165" y="167"/>
                  </a:lnTo>
                  <a:lnTo>
                    <a:pt x="167" y="167"/>
                  </a:lnTo>
                  <a:lnTo>
                    <a:pt x="167" y="169"/>
                  </a:lnTo>
                  <a:lnTo>
                    <a:pt x="167" y="170"/>
                  </a:lnTo>
                  <a:lnTo>
                    <a:pt x="167" y="172"/>
                  </a:lnTo>
                  <a:lnTo>
                    <a:pt x="167" y="174"/>
                  </a:lnTo>
                  <a:lnTo>
                    <a:pt x="167" y="176"/>
                  </a:lnTo>
                  <a:lnTo>
                    <a:pt x="167" y="178"/>
                  </a:lnTo>
                  <a:lnTo>
                    <a:pt x="167" y="176"/>
                  </a:lnTo>
                  <a:lnTo>
                    <a:pt x="165" y="176"/>
                  </a:lnTo>
                  <a:lnTo>
                    <a:pt x="165" y="178"/>
                  </a:lnTo>
                  <a:lnTo>
                    <a:pt x="165" y="176"/>
                  </a:lnTo>
                  <a:lnTo>
                    <a:pt x="163" y="176"/>
                  </a:lnTo>
                  <a:lnTo>
                    <a:pt x="161" y="176"/>
                  </a:lnTo>
                  <a:lnTo>
                    <a:pt x="160" y="178"/>
                  </a:lnTo>
                  <a:lnTo>
                    <a:pt x="158" y="180"/>
                  </a:lnTo>
                  <a:lnTo>
                    <a:pt x="158" y="182"/>
                  </a:lnTo>
                  <a:lnTo>
                    <a:pt x="158" y="184"/>
                  </a:lnTo>
                  <a:lnTo>
                    <a:pt x="158" y="186"/>
                  </a:lnTo>
                  <a:lnTo>
                    <a:pt x="158" y="188"/>
                  </a:lnTo>
                  <a:lnTo>
                    <a:pt x="156" y="188"/>
                  </a:lnTo>
                  <a:lnTo>
                    <a:pt x="156" y="190"/>
                  </a:lnTo>
                  <a:lnTo>
                    <a:pt x="154" y="190"/>
                  </a:lnTo>
                  <a:lnTo>
                    <a:pt x="152" y="193"/>
                  </a:lnTo>
                  <a:lnTo>
                    <a:pt x="150" y="195"/>
                  </a:lnTo>
                  <a:lnTo>
                    <a:pt x="150" y="197"/>
                  </a:lnTo>
                  <a:lnTo>
                    <a:pt x="148" y="197"/>
                  </a:lnTo>
                  <a:lnTo>
                    <a:pt x="144" y="197"/>
                  </a:lnTo>
                  <a:lnTo>
                    <a:pt x="144" y="195"/>
                  </a:lnTo>
                  <a:lnTo>
                    <a:pt x="142" y="195"/>
                  </a:lnTo>
                  <a:lnTo>
                    <a:pt x="144" y="195"/>
                  </a:lnTo>
                  <a:lnTo>
                    <a:pt x="142" y="193"/>
                  </a:lnTo>
                  <a:lnTo>
                    <a:pt x="144" y="193"/>
                  </a:lnTo>
                  <a:lnTo>
                    <a:pt x="144" y="192"/>
                  </a:lnTo>
                  <a:lnTo>
                    <a:pt x="142" y="192"/>
                  </a:lnTo>
                  <a:lnTo>
                    <a:pt x="144" y="192"/>
                  </a:lnTo>
                  <a:lnTo>
                    <a:pt x="144" y="190"/>
                  </a:lnTo>
                  <a:lnTo>
                    <a:pt x="146" y="190"/>
                  </a:lnTo>
                  <a:lnTo>
                    <a:pt x="146" y="188"/>
                  </a:lnTo>
                  <a:lnTo>
                    <a:pt x="148" y="186"/>
                  </a:lnTo>
                  <a:lnTo>
                    <a:pt x="148" y="184"/>
                  </a:lnTo>
                  <a:lnTo>
                    <a:pt x="146" y="184"/>
                  </a:lnTo>
                  <a:lnTo>
                    <a:pt x="146" y="182"/>
                  </a:lnTo>
                  <a:lnTo>
                    <a:pt x="148" y="182"/>
                  </a:lnTo>
                  <a:lnTo>
                    <a:pt x="148" y="180"/>
                  </a:lnTo>
                  <a:lnTo>
                    <a:pt x="150" y="180"/>
                  </a:lnTo>
                  <a:lnTo>
                    <a:pt x="152" y="180"/>
                  </a:lnTo>
                  <a:lnTo>
                    <a:pt x="152" y="178"/>
                  </a:lnTo>
                  <a:lnTo>
                    <a:pt x="152" y="176"/>
                  </a:lnTo>
                  <a:lnTo>
                    <a:pt x="150" y="174"/>
                  </a:lnTo>
                  <a:lnTo>
                    <a:pt x="150" y="169"/>
                  </a:lnTo>
                  <a:lnTo>
                    <a:pt x="148" y="167"/>
                  </a:lnTo>
                  <a:lnTo>
                    <a:pt x="148" y="165"/>
                  </a:lnTo>
                  <a:lnTo>
                    <a:pt x="146" y="165"/>
                  </a:lnTo>
                  <a:lnTo>
                    <a:pt x="146" y="163"/>
                  </a:lnTo>
                  <a:lnTo>
                    <a:pt x="146" y="161"/>
                  </a:lnTo>
                  <a:lnTo>
                    <a:pt x="146" y="159"/>
                  </a:lnTo>
                  <a:lnTo>
                    <a:pt x="146" y="157"/>
                  </a:lnTo>
                  <a:lnTo>
                    <a:pt x="144" y="157"/>
                  </a:lnTo>
                  <a:lnTo>
                    <a:pt x="144" y="155"/>
                  </a:lnTo>
                  <a:lnTo>
                    <a:pt x="144" y="153"/>
                  </a:lnTo>
                  <a:lnTo>
                    <a:pt x="142" y="153"/>
                  </a:lnTo>
                  <a:lnTo>
                    <a:pt x="140" y="153"/>
                  </a:lnTo>
                  <a:lnTo>
                    <a:pt x="140" y="155"/>
                  </a:lnTo>
                  <a:lnTo>
                    <a:pt x="138" y="155"/>
                  </a:lnTo>
                  <a:lnTo>
                    <a:pt x="138" y="153"/>
                  </a:lnTo>
                  <a:lnTo>
                    <a:pt x="136" y="153"/>
                  </a:lnTo>
                  <a:lnTo>
                    <a:pt x="136" y="151"/>
                  </a:lnTo>
                  <a:lnTo>
                    <a:pt x="135" y="151"/>
                  </a:lnTo>
                  <a:lnTo>
                    <a:pt x="133" y="151"/>
                  </a:lnTo>
                  <a:lnTo>
                    <a:pt x="133" y="149"/>
                  </a:lnTo>
                  <a:lnTo>
                    <a:pt x="131" y="149"/>
                  </a:lnTo>
                  <a:lnTo>
                    <a:pt x="133" y="149"/>
                  </a:lnTo>
                  <a:lnTo>
                    <a:pt x="133" y="147"/>
                  </a:lnTo>
                  <a:lnTo>
                    <a:pt x="133" y="145"/>
                  </a:lnTo>
                  <a:lnTo>
                    <a:pt x="131" y="144"/>
                  </a:lnTo>
                  <a:lnTo>
                    <a:pt x="131" y="142"/>
                  </a:lnTo>
                  <a:lnTo>
                    <a:pt x="129" y="140"/>
                  </a:lnTo>
                  <a:lnTo>
                    <a:pt x="129" y="142"/>
                  </a:lnTo>
                  <a:lnTo>
                    <a:pt x="127" y="142"/>
                  </a:lnTo>
                  <a:lnTo>
                    <a:pt x="125" y="142"/>
                  </a:lnTo>
                  <a:lnTo>
                    <a:pt x="123" y="142"/>
                  </a:lnTo>
                  <a:lnTo>
                    <a:pt x="123" y="144"/>
                  </a:lnTo>
                  <a:lnTo>
                    <a:pt x="123" y="142"/>
                  </a:lnTo>
                  <a:lnTo>
                    <a:pt x="125" y="140"/>
                  </a:lnTo>
                  <a:lnTo>
                    <a:pt x="123" y="140"/>
                  </a:lnTo>
                  <a:lnTo>
                    <a:pt x="123" y="138"/>
                  </a:lnTo>
                  <a:lnTo>
                    <a:pt x="121" y="138"/>
                  </a:lnTo>
                  <a:lnTo>
                    <a:pt x="119" y="138"/>
                  </a:lnTo>
                  <a:lnTo>
                    <a:pt x="117" y="138"/>
                  </a:lnTo>
                  <a:lnTo>
                    <a:pt x="117" y="136"/>
                  </a:lnTo>
                  <a:lnTo>
                    <a:pt x="117" y="134"/>
                  </a:lnTo>
                  <a:lnTo>
                    <a:pt x="115" y="134"/>
                  </a:lnTo>
                  <a:lnTo>
                    <a:pt x="115" y="132"/>
                  </a:lnTo>
                  <a:lnTo>
                    <a:pt x="115" y="130"/>
                  </a:lnTo>
                  <a:lnTo>
                    <a:pt x="113" y="130"/>
                  </a:lnTo>
                  <a:lnTo>
                    <a:pt x="113" y="128"/>
                  </a:lnTo>
                  <a:lnTo>
                    <a:pt x="112" y="128"/>
                  </a:lnTo>
                  <a:lnTo>
                    <a:pt x="110" y="128"/>
                  </a:lnTo>
                  <a:lnTo>
                    <a:pt x="110" y="130"/>
                  </a:lnTo>
                  <a:lnTo>
                    <a:pt x="110" y="128"/>
                  </a:lnTo>
                  <a:lnTo>
                    <a:pt x="106" y="128"/>
                  </a:lnTo>
                  <a:lnTo>
                    <a:pt x="104" y="128"/>
                  </a:lnTo>
                  <a:lnTo>
                    <a:pt x="102" y="128"/>
                  </a:lnTo>
                  <a:lnTo>
                    <a:pt x="102" y="126"/>
                  </a:lnTo>
                  <a:lnTo>
                    <a:pt x="100" y="126"/>
                  </a:lnTo>
                  <a:lnTo>
                    <a:pt x="100" y="124"/>
                  </a:lnTo>
                  <a:lnTo>
                    <a:pt x="98" y="124"/>
                  </a:lnTo>
                  <a:lnTo>
                    <a:pt x="96" y="124"/>
                  </a:lnTo>
                  <a:lnTo>
                    <a:pt x="94" y="124"/>
                  </a:lnTo>
                  <a:lnTo>
                    <a:pt x="94" y="122"/>
                  </a:lnTo>
                  <a:lnTo>
                    <a:pt x="92" y="121"/>
                  </a:lnTo>
                  <a:lnTo>
                    <a:pt x="90" y="119"/>
                  </a:lnTo>
                  <a:lnTo>
                    <a:pt x="88" y="119"/>
                  </a:lnTo>
                  <a:lnTo>
                    <a:pt x="88" y="117"/>
                  </a:lnTo>
                  <a:lnTo>
                    <a:pt x="88" y="115"/>
                  </a:lnTo>
                  <a:lnTo>
                    <a:pt x="87" y="113"/>
                  </a:lnTo>
                  <a:lnTo>
                    <a:pt x="85" y="113"/>
                  </a:lnTo>
                  <a:lnTo>
                    <a:pt x="85" y="111"/>
                  </a:lnTo>
                  <a:lnTo>
                    <a:pt x="83" y="111"/>
                  </a:lnTo>
                  <a:lnTo>
                    <a:pt x="81" y="111"/>
                  </a:lnTo>
                  <a:lnTo>
                    <a:pt x="81" y="109"/>
                  </a:lnTo>
                  <a:lnTo>
                    <a:pt x="81" y="107"/>
                  </a:lnTo>
                  <a:lnTo>
                    <a:pt x="79" y="107"/>
                  </a:lnTo>
                  <a:lnTo>
                    <a:pt x="77" y="105"/>
                  </a:lnTo>
                  <a:lnTo>
                    <a:pt x="75" y="103"/>
                  </a:lnTo>
                  <a:lnTo>
                    <a:pt x="73" y="103"/>
                  </a:lnTo>
                  <a:lnTo>
                    <a:pt x="73" y="105"/>
                  </a:lnTo>
                  <a:lnTo>
                    <a:pt x="71" y="105"/>
                  </a:lnTo>
                  <a:lnTo>
                    <a:pt x="71" y="103"/>
                  </a:lnTo>
                  <a:lnTo>
                    <a:pt x="73" y="103"/>
                  </a:lnTo>
                  <a:lnTo>
                    <a:pt x="73" y="101"/>
                  </a:lnTo>
                  <a:lnTo>
                    <a:pt x="71" y="101"/>
                  </a:lnTo>
                  <a:lnTo>
                    <a:pt x="71" y="99"/>
                  </a:lnTo>
                  <a:lnTo>
                    <a:pt x="71" y="101"/>
                  </a:lnTo>
                  <a:lnTo>
                    <a:pt x="71" y="99"/>
                  </a:lnTo>
                  <a:lnTo>
                    <a:pt x="69" y="99"/>
                  </a:lnTo>
                  <a:lnTo>
                    <a:pt x="69" y="98"/>
                  </a:lnTo>
                  <a:lnTo>
                    <a:pt x="69" y="96"/>
                  </a:lnTo>
                  <a:lnTo>
                    <a:pt x="67" y="96"/>
                  </a:lnTo>
                  <a:lnTo>
                    <a:pt x="65" y="96"/>
                  </a:lnTo>
                  <a:lnTo>
                    <a:pt x="65" y="94"/>
                  </a:lnTo>
                  <a:lnTo>
                    <a:pt x="65" y="92"/>
                  </a:lnTo>
                  <a:lnTo>
                    <a:pt x="64" y="92"/>
                  </a:lnTo>
                  <a:lnTo>
                    <a:pt x="62" y="92"/>
                  </a:lnTo>
                  <a:lnTo>
                    <a:pt x="62" y="90"/>
                  </a:lnTo>
                  <a:lnTo>
                    <a:pt x="62" y="88"/>
                  </a:lnTo>
                  <a:lnTo>
                    <a:pt x="62" y="86"/>
                  </a:lnTo>
                  <a:lnTo>
                    <a:pt x="60" y="82"/>
                  </a:lnTo>
                  <a:lnTo>
                    <a:pt x="60" y="80"/>
                  </a:lnTo>
                  <a:lnTo>
                    <a:pt x="58" y="80"/>
                  </a:lnTo>
                  <a:lnTo>
                    <a:pt x="58" y="78"/>
                  </a:lnTo>
                  <a:lnTo>
                    <a:pt x="58" y="73"/>
                  </a:lnTo>
                  <a:lnTo>
                    <a:pt x="56" y="71"/>
                  </a:lnTo>
                  <a:lnTo>
                    <a:pt x="56" y="69"/>
                  </a:lnTo>
                  <a:lnTo>
                    <a:pt x="54" y="69"/>
                  </a:lnTo>
                  <a:lnTo>
                    <a:pt x="54" y="67"/>
                  </a:lnTo>
                  <a:lnTo>
                    <a:pt x="54" y="69"/>
                  </a:lnTo>
                  <a:lnTo>
                    <a:pt x="52" y="69"/>
                  </a:lnTo>
                  <a:lnTo>
                    <a:pt x="52" y="67"/>
                  </a:lnTo>
                  <a:lnTo>
                    <a:pt x="50" y="67"/>
                  </a:lnTo>
                  <a:lnTo>
                    <a:pt x="50" y="69"/>
                  </a:lnTo>
                  <a:lnTo>
                    <a:pt x="50" y="67"/>
                  </a:lnTo>
                  <a:lnTo>
                    <a:pt x="48" y="67"/>
                  </a:lnTo>
                  <a:lnTo>
                    <a:pt x="48" y="65"/>
                  </a:lnTo>
                  <a:lnTo>
                    <a:pt x="46" y="65"/>
                  </a:lnTo>
                  <a:lnTo>
                    <a:pt x="44" y="63"/>
                  </a:lnTo>
                  <a:lnTo>
                    <a:pt x="42" y="63"/>
                  </a:lnTo>
                  <a:lnTo>
                    <a:pt x="42" y="61"/>
                  </a:lnTo>
                  <a:lnTo>
                    <a:pt x="40" y="61"/>
                  </a:lnTo>
                  <a:lnTo>
                    <a:pt x="40" y="63"/>
                  </a:lnTo>
                  <a:lnTo>
                    <a:pt x="40" y="61"/>
                  </a:lnTo>
                  <a:lnTo>
                    <a:pt x="39" y="61"/>
                  </a:lnTo>
                  <a:lnTo>
                    <a:pt x="37" y="61"/>
                  </a:lnTo>
                  <a:lnTo>
                    <a:pt x="37" y="59"/>
                  </a:lnTo>
                  <a:lnTo>
                    <a:pt x="35" y="59"/>
                  </a:lnTo>
                  <a:lnTo>
                    <a:pt x="33" y="59"/>
                  </a:lnTo>
                  <a:lnTo>
                    <a:pt x="33" y="61"/>
                  </a:lnTo>
                  <a:lnTo>
                    <a:pt x="31" y="61"/>
                  </a:lnTo>
                  <a:lnTo>
                    <a:pt x="29" y="63"/>
                  </a:lnTo>
                  <a:lnTo>
                    <a:pt x="29" y="65"/>
                  </a:lnTo>
                  <a:lnTo>
                    <a:pt x="27" y="65"/>
                  </a:lnTo>
                  <a:lnTo>
                    <a:pt x="25" y="67"/>
                  </a:lnTo>
                  <a:lnTo>
                    <a:pt x="25" y="69"/>
                  </a:lnTo>
                  <a:lnTo>
                    <a:pt x="23" y="69"/>
                  </a:lnTo>
                  <a:lnTo>
                    <a:pt x="25" y="71"/>
                  </a:lnTo>
                  <a:lnTo>
                    <a:pt x="23" y="71"/>
                  </a:lnTo>
                  <a:lnTo>
                    <a:pt x="21" y="71"/>
                  </a:lnTo>
                  <a:lnTo>
                    <a:pt x="21" y="73"/>
                  </a:lnTo>
                  <a:lnTo>
                    <a:pt x="17" y="73"/>
                  </a:lnTo>
                  <a:lnTo>
                    <a:pt x="17" y="74"/>
                  </a:lnTo>
                  <a:lnTo>
                    <a:pt x="16" y="74"/>
                  </a:lnTo>
                  <a:lnTo>
                    <a:pt x="14" y="74"/>
                  </a:lnTo>
                  <a:lnTo>
                    <a:pt x="14" y="73"/>
                  </a:lnTo>
                  <a:lnTo>
                    <a:pt x="14" y="71"/>
                  </a:lnTo>
                  <a:lnTo>
                    <a:pt x="16" y="69"/>
                  </a:lnTo>
                  <a:lnTo>
                    <a:pt x="16" y="67"/>
                  </a:lnTo>
                  <a:lnTo>
                    <a:pt x="17" y="67"/>
                  </a:lnTo>
                  <a:lnTo>
                    <a:pt x="16" y="67"/>
                  </a:lnTo>
                  <a:lnTo>
                    <a:pt x="16" y="65"/>
                  </a:lnTo>
                  <a:lnTo>
                    <a:pt x="14" y="65"/>
                  </a:lnTo>
                  <a:lnTo>
                    <a:pt x="12" y="67"/>
                  </a:lnTo>
                  <a:lnTo>
                    <a:pt x="10" y="67"/>
                  </a:lnTo>
                  <a:lnTo>
                    <a:pt x="10" y="65"/>
                  </a:lnTo>
                  <a:lnTo>
                    <a:pt x="8" y="65"/>
                  </a:lnTo>
                  <a:lnTo>
                    <a:pt x="6" y="63"/>
                  </a:lnTo>
                  <a:lnTo>
                    <a:pt x="4" y="63"/>
                  </a:lnTo>
                  <a:lnTo>
                    <a:pt x="4" y="61"/>
                  </a:lnTo>
                  <a:lnTo>
                    <a:pt x="4" y="59"/>
                  </a:lnTo>
                  <a:lnTo>
                    <a:pt x="4" y="57"/>
                  </a:lnTo>
                  <a:lnTo>
                    <a:pt x="4" y="55"/>
                  </a:lnTo>
                  <a:lnTo>
                    <a:pt x="4" y="53"/>
                  </a:lnTo>
                  <a:lnTo>
                    <a:pt x="6" y="53"/>
                  </a:lnTo>
                  <a:lnTo>
                    <a:pt x="6" y="51"/>
                  </a:lnTo>
                  <a:lnTo>
                    <a:pt x="6" y="50"/>
                  </a:lnTo>
                  <a:lnTo>
                    <a:pt x="4" y="50"/>
                  </a:lnTo>
                  <a:lnTo>
                    <a:pt x="2" y="50"/>
                  </a:lnTo>
                  <a:lnTo>
                    <a:pt x="2" y="48"/>
                  </a:lnTo>
                  <a:lnTo>
                    <a:pt x="2" y="46"/>
                  </a:lnTo>
                  <a:lnTo>
                    <a:pt x="0" y="46"/>
                  </a:lnTo>
                  <a:lnTo>
                    <a:pt x="0" y="44"/>
                  </a:lnTo>
                  <a:lnTo>
                    <a:pt x="2" y="44"/>
                  </a:lnTo>
                  <a:lnTo>
                    <a:pt x="4" y="44"/>
                  </a:lnTo>
                  <a:lnTo>
                    <a:pt x="4" y="42"/>
                  </a:lnTo>
                  <a:lnTo>
                    <a:pt x="6" y="42"/>
                  </a:lnTo>
                  <a:lnTo>
                    <a:pt x="8" y="42"/>
                  </a:lnTo>
                  <a:lnTo>
                    <a:pt x="8" y="40"/>
                  </a:lnTo>
                  <a:lnTo>
                    <a:pt x="8" y="38"/>
                  </a:lnTo>
                  <a:lnTo>
                    <a:pt x="8" y="36"/>
                  </a:lnTo>
                  <a:lnTo>
                    <a:pt x="6" y="36"/>
                  </a:lnTo>
                  <a:lnTo>
                    <a:pt x="6" y="34"/>
                  </a:lnTo>
                  <a:lnTo>
                    <a:pt x="4" y="34"/>
                  </a:lnTo>
                  <a:lnTo>
                    <a:pt x="4" y="32"/>
                  </a:lnTo>
                  <a:lnTo>
                    <a:pt x="6" y="32"/>
                  </a:lnTo>
                  <a:lnTo>
                    <a:pt x="4" y="32"/>
                  </a:lnTo>
                  <a:lnTo>
                    <a:pt x="4" y="30"/>
                  </a:lnTo>
                  <a:lnTo>
                    <a:pt x="2" y="30"/>
                  </a:lnTo>
                  <a:lnTo>
                    <a:pt x="2" y="28"/>
                  </a:lnTo>
                  <a:lnTo>
                    <a:pt x="4" y="28"/>
                  </a:lnTo>
                  <a:lnTo>
                    <a:pt x="4" y="26"/>
                  </a:lnTo>
                  <a:lnTo>
                    <a:pt x="6" y="26"/>
                  </a:lnTo>
                  <a:lnTo>
                    <a:pt x="8" y="26"/>
                  </a:lnTo>
                  <a:lnTo>
                    <a:pt x="10" y="26"/>
                  </a:lnTo>
                  <a:lnTo>
                    <a:pt x="12" y="26"/>
                  </a:lnTo>
                  <a:lnTo>
                    <a:pt x="14" y="25"/>
                  </a:lnTo>
                  <a:lnTo>
                    <a:pt x="16" y="25"/>
                  </a:lnTo>
                  <a:lnTo>
                    <a:pt x="17" y="26"/>
                  </a:lnTo>
                  <a:lnTo>
                    <a:pt x="19" y="26"/>
                  </a:lnTo>
                  <a:lnTo>
                    <a:pt x="19" y="25"/>
                  </a:lnTo>
                  <a:lnTo>
                    <a:pt x="21" y="25"/>
                  </a:lnTo>
                  <a:lnTo>
                    <a:pt x="21" y="23"/>
                  </a:lnTo>
                  <a:lnTo>
                    <a:pt x="23" y="23"/>
                  </a:lnTo>
                  <a:lnTo>
                    <a:pt x="23" y="21"/>
                  </a:lnTo>
                  <a:lnTo>
                    <a:pt x="23" y="19"/>
                  </a:lnTo>
                  <a:lnTo>
                    <a:pt x="23" y="17"/>
                  </a:lnTo>
                  <a:lnTo>
                    <a:pt x="25" y="17"/>
                  </a:lnTo>
                  <a:lnTo>
                    <a:pt x="25" y="15"/>
                  </a:lnTo>
                  <a:lnTo>
                    <a:pt x="27" y="15"/>
                  </a:lnTo>
                  <a:lnTo>
                    <a:pt x="27" y="13"/>
                  </a:lnTo>
                  <a:lnTo>
                    <a:pt x="29" y="13"/>
                  </a:lnTo>
                  <a:lnTo>
                    <a:pt x="29" y="15"/>
                  </a:lnTo>
                  <a:lnTo>
                    <a:pt x="29" y="17"/>
                  </a:lnTo>
                  <a:lnTo>
                    <a:pt x="29" y="19"/>
                  </a:lnTo>
                  <a:lnTo>
                    <a:pt x="31" y="19"/>
                  </a:lnTo>
                  <a:lnTo>
                    <a:pt x="31" y="21"/>
                  </a:lnTo>
                  <a:lnTo>
                    <a:pt x="33" y="23"/>
                  </a:lnTo>
                  <a:lnTo>
                    <a:pt x="33" y="21"/>
                  </a:lnTo>
                  <a:lnTo>
                    <a:pt x="33" y="23"/>
                  </a:lnTo>
                  <a:lnTo>
                    <a:pt x="35" y="23"/>
                  </a:lnTo>
                  <a:lnTo>
                    <a:pt x="35" y="25"/>
                  </a:lnTo>
                  <a:lnTo>
                    <a:pt x="35" y="26"/>
                  </a:lnTo>
                  <a:lnTo>
                    <a:pt x="37" y="26"/>
                  </a:lnTo>
                  <a:lnTo>
                    <a:pt x="37" y="28"/>
                  </a:lnTo>
                  <a:lnTo>
                    <a:pt x="39" y="28"/>
                  </a:lnTo>
                  <a:lnTo>
                    <a:pt x="39" y="26"/>
                  </a:lnTo>
                  <a:lnTo>
                    <a:pt x="37" y="25"/>
                  </a:lnTo>
                  <a:lnTo>
                    <a:pt x="39" y="25"/>
                  </a:lnTo>
                  <a:lnTo>
                    <a:pt x="37" y="23"/>
                  </a:lnTo>
                  <a:lnTo>
                    <a:pt x="39" y="23"/>
                  </a:lnTo>
                  <a:lnTo>
                    <a:pt x="39" y="21"/>
                  </a:lnTo>
                  <a:lnTo>
                    <a:pt x="40" y="21"/>
                  </a:lnTo>
                  <a:lnTo>
                    <a:pt x="40" y="19"/>
                  </a:lnTo>
                  <a:lnTo>
                    <a:pt x="42" y="17"/>
                  </a:lnTo>
                  <a:lnTo>
                    <a:pt x="42" y="15"/>
                  </a:lnTo>
                  <a:lnTo>
                    <a:pt x="40" y="15"/>
                  </a:lnTo>
                  <a:lnTo>
                    <a:pt x="40" y="13"/>
                  </a:lnTo>
                  <a:lnTo>
                    <a:pt x="42" y="13"/>
                  </a:lnTo>
                  <a:lnTo>
                    <a:pt x="44" y="13"/>
                  </a:lnTo>
                  <a:lnTo>
                    <a:pt x="44" y="15"/>
                  </a:lnTo>
                  <a:lnTo>
                    <a:pt x="46" y="17"/>
                  </a:lnTo>
                  <a:lnTo>
                    <a:pt x="48" y="17"/>
                  </a:lnTo>
                  <a:lnTo>
                    <a:pt x="48" y="15"/>
                  </a:lnTo>
                  <a:lnTo>
                    <a:pt x="48" y="17"/>
                  </a:lnTo>
                  <a:lnTo>
                    <a:pt x="50" y="17"/>
                  </a:lnTo>
                  <a:lnTo>
                    <a:pt x="52" y="15"/>
                  </a:lnTo>
                  <a:lnTo>
                    <a:pt x="52" y="17"/>
                  </a:lnTo>
                  <a:lnTo>
                    <a:pt x="54" y="17"/>
                  </a:lnTo>
                  <a:lnTo>
                    <a:pt x="54" y="19"/>
                  </a:lnTo>
                  <a:lnTo>
                    <a:pt x="56" y="19"/>
                  </a:lnTo>
                  <a:lnTo>
                    <a:pt x="56" y="17"/>
                  </a:lnTo>
                  <a:lnTo>
                    <a:pt x="54" y="17"/>
                  </a:lnTo>
                  <a:lnTo>
                    <a:pt x="56" y="15"/>
                  </a:lnTo>
                  <a:lnTo>
                    <a:pt x="54" y="15"/>
                  </a:lnTo>
                  <a:lnTo>
                    <a:pt x="54" y="13"/>
                  </a:lnTo>
                  <a:lnTo>
                    <a:pt x="54" y="11"/>
                  </a:lnTo>
                  <a:lnTo>
                    <a:pt x="54" y="9"/>
                  </a:lnTo>
                  <a:lnTo>
                    <a:pt x="56" y="9"/>
                  </a:lnTo>
                  <a:lnTo>
                    <a:pt x="58" y="9"/>
                  </a:lnTo>
                  <a:lnTo>
                    <a:pt x="58" y="11"/>
                  </a:lnTo>
                  <a:lnTo>
                    <a:pt x="60" y="11"/>
                  </a:lnTo>
                  <a:lnTo>
                    <a:pt x="62" y="11"/>
                  </a:lnTo>
                  <a:lnTo>
                    <a:pt x="62" y="9"/>
                  </a:lnTo>
                  <a:lnTo>
                    <a:pt x="60" y="9"/>
                  </a:lnTo>
                  <a:lnTo>
                    <a:pt x="60" y="7"/>
                  </a:lnTo>
                  <a:lnTo>
                    <a:pt x="60" y="5"/>
                  </a:lnTo>
                  <a:lnTo>
                    <a:pt x="60" y="3"/>
                  </a:lnTo>
                  <a:lnTo>
                    <a:pt x="62" y="5"/>
                  </a:lnTo>
                  <a:lnTo>
                    <a:pt x="64" y="3"/>
                  </a:lnTo>
                  <a:lnTo>
                    <a:pt x="65" y="5"/>
                  </a:lnTo>
                  <a:lnTo>
                    <a:pt x="67" y="5"/>
                  </a:lnTo>
                  <a:lnTo>
                    <a:pt x="67" y="7"/>
                  </a:lnTo>
                  <a:lnTo>
                    <a:pt x="67" y="5"/>
                  </a:lnTo>
                  <a:lnTo>
                    <a:pt x="69" y="5"/>
                  </a:lnTo>
                  <a:lnTo>
                    <a:pt x="71" y="3"/>
                  </a:lnTo>
                  <a:lnTo>
                    <a:pt x="71" y="2"/>
                  </a:lnTo>
                  <a:lnTo>
                    <a:pt x="73" y="2"/>
                  </a:lnTo>
                  <a:lnTo>
                    <a:pt x="75" y="2"/>
                  </a:lnTo>
                  <a:lnTo>
                    <a:pt x="77" y="2"/>
                  </a:lnTo>
                  <a:lnTo>
                    <a:pt x="79" y="2"/>
                  </a:lnTo>
                  <a:lnTo>
                    <a:pt x="81" y="2"/>
                  </a:lnTo>
                  <a:lnTo>
                    <a:pt x="83" y="2"/>
                  </a:lnTo>
                  <a:lnTo>
                    <a:pt x="83" y="0"/>
                  </a:lnTo>
                  <a:lnTo>
                    <a:pt x="85" y="0"/>
                  </a:lnTo>
                  <a:lnTo>
                    <a:pt x="87" y="0"/>
                  </a:lnTo>
                  <a:lnTo>
                    <a:pt x="88" y="0"/>
                  </a:lnTo>
                  <a:lnTo>
                    <a:pt x="87" y="2"/>
                  </a:lnTo>
                  <a:close/>
                  <a:moveTo>
                    <a:pt x="92" y="71"/>
                  </a:moveTo>
                  <a:lnTo>
                    <a:pt x="92" y="69"/>
                  </a:lnTo>
                  <a:lnTo>
                    <a:pt x="92" y="71"/>
                  </a:lnTo>
                  <a:lnTo>
                    <a:pt x="90" y="71"/>
                  </a:lnTo>
                  <a:lnTo>
                    <a:pt x="92" y="7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9" name="Freeform 118"/>
            <p:cNvSpPr>
              <a:spLocks/>
            </p:cNvSpPr>
            <p:nvPr/>
          </p:nvSpPr>
          <p:spPr bwMode="auto">
            <a:xfrm>
              <a:off x="3049588" y="4357688"/>
              <a:ext cx="53975" cy="20638"/>
            </a:xfrm>
            <a:custGeom>
              <a:avLst/>
              <a:gdLst>
                <a:gd name="T0" fmla="*/ 17 w 34"/>
                <a:gd name="T1" fmla="*/ 0 h 13"/>
                <a:gd name="T2" fmla="*/ 19 w 34"/>
                <a:gd name="T3" fmla="*/ 1 h 13"/>
                <a:gd name="T4" fmla="*/ 19 w 34"/>
                <a:gd name="T5" fmla="*/ 1 h 13"/>
                <a:gd name="T6" fmla="*/ 21 w 34"/>
                <a:gd name="T7" fmla="*/ 1 h 13"/>
                <a:gd name="T8" fmla="*/ 21 w 34"/>
                <a:gd name="T9" fmla="*/ 1 h 13"/>
                <a:gd name="T10" fmla="*/ 23 w 34"/>
                <a:gd name="T11" fmla="*/ 1 h 13"/>
                <a:gd name="T12" fmla="*/ 24 w 34"/>
                <a:gd name="T13" fmla="*/ 1 h 13"/>
                <a:gd name="T14" fmla="*/ 24 w 34"/>
                <a:gd name="T15" fmla="*/ 1 h 13"/>
                <a:gd name="T16" fmla="*/ 24 w 34"/>
                <a:gd name="T17" fmla="*/ 3 h 13"/>
                <a:gd name="T18" fmla="*/ 26 w 34"/>
                <a:gd name="T19" fmla="*/ 3 h 13"/>
                <a:gd name="T20" fmla="*/ 28 w 34"/>
                <a:gd name="T21" fmla="*/ 3 h 13"/>
                <a:gd name="T22" fmla="*/ 28 w 34"/>
                <a:gd name="T23" fmla="*/ 3 h 13"/>
                <a:gd name="T24" fmla="*/ 30 w 34"/>
                <a:gd name="T25" fmla="*/ 5 h 13"/>
                <a:gd name="T26" fmla="*/ 32 w 34"/>
                <a:gd name="T27" fmla="*/ 5 h 13"/>
                <a:gd name="T28" fmla="*/ 34 w 34"/>
                <a:gd name="T29" fmla="*/ 7 h 13"/>
                <a:gd name="T30" fmla="*/ 34 w 34"/>
                <a:gd name="T31" fmla="*/ 9 h 13"/>
                <a:gd name="T32" fmla="*/ 34 w 34"/>
                <a:gd name="T33" fmla="*/ 9 h 13"/>
                <a:gd name="T34" fmla="*/ 32 w 34"/>
                <a:gd name="T35" fmla="*/ 9 h 13"/>
                <a:gd name="T36" fmla="*/ 32 w 34"/>
                <a:gd name="T37" fmla="*/ 11 h 13"/>
                <a:gd name="T38" fmla="*/ 32 w 34"/>
                <a:gd name="T39" fmla="*/ 9 h 13"/>
                <a:gd name="T40" fmla="*/ 28 w 34"/>
                <a:gd name="T41" fmla="*/ 9 h 13"/>
                <a:gd name="T42" fmla="*/ 28 w 34"/>
                <a:gd name="T43" fmla="*/ 9 h 13"/>
                <a:gd name="T44" fmla="*/ 28 w 34"/>
                <a:gd name="T45" fmla="*/ 9 h 13"/>
                <a:gd name="T46" fmla="*/ 26 w 34"/>
                <a:gd name="T47" fmla="*/ 9 h 13"/>
                <a:gd name="T48" fmla="*/ 26 w 34"/>
                <a:gd name="T49" fmla="*/ 9 h 13"/>
                <a:gd name="T50" fmla="*/ 26 w 34"/>
                <a:gd name="T51" fmla="*/ 9 h 13"/>
                <a:gd name="T52" fmla="*/ 26 w 34"/>
                <a:gd name="T53" fmla="*/ 9 h 13"/>
                <a:gd name="T54" fmla="*/ 24 w 34"/>
                <a:gd name="T55" fmla="*/ 7 h 13"/>
                <a:gd name="T56" fmla="*/ 24 w 34"/>
                <a:gd name="T57" fmla="*/ 9 h 13"/>
                <a:gd name="T58" fmla="*/ 23 w 34"/>
                <a:gd name="T59" fmla="*/ 11 h 13"/>
                <a:gd name="T60" fmla="*/ 23 w 34"/>
                <a:gd name="T61" fmla="*/ 11 h 13"/>
                <a:gd name="T62" fmla="*/ 21 w 34"/>
                <a:gd name="T63" fmla="*/ 11 h 13"/>
                <a:gd name="T64" fmla="*/ 21 w 34"/>
                <a:gd name="T65" fmla="*/ 9 h 13"/>
                <a:gd name="T66" fmla="*/ 21 w 34"/>
                <a:gd name="T67" fmla="*/ 9 h 13"/>
                <a:gd name="T68" fmla="*/ 19 w 34"/>
                <a:gd name="T69" fmla="*/ 11 h 13"/>
                <a:gd name="T70" fmla="*/ 19 w 34"/>
                <a:gd name="T71" fmla="*/ 11 h 13"/>
                <a:gd name="T72" fmla="*/ 19 w 34"/>
                <a:gd name="T73" fmla="*/ 11 h 13"/>
                <a:gd name="T74" fmla="*/ 19 w 34"/>
                <a:gd name="T75" fmla="*/ 11 h 13"/>
                <a:gd name="T76" fmla="*/ 19 w 34"/>
                <a:gd name="T77" fmla="*/ 13 h 13"/>
                <a:gd name="T78" fmla="*/ 17 w 34"/>
                <a:gd name="T79" fmla="*/ 11 h 13"/>
                <a:gd name="T80" fmla="*/ 15 w 34"/>
                <a:gd name="T81" fmla="*/ 11 h 13"/>
                <a:gd name="T82" fmla="*/ 13 w 34"/>
                <a:gd name="T83" fmla="*/ 11 h 13"/>
                <a:gd name="T84" fmla="*/ 9 w 34"/>
                <a:gd name="T85" fmla="*/ 9 h 13"/>
                <a:gd name="T86" fmla="*/ 9 w 34"/>
                <a:gd name="T87" fmla="*/ 9 h 13"/>
                <a:gd name="T88" fmla="*/ 9 w 34"/>
                <a:gd name="T89" fmla="*/ 9 h 13"/>
                <a:gd name="T90" fmla="*/ 7 w 34"/>
                <a:gd name="T91" fmla="*/ 7 h 13"/>
                <a:gd name="T92" fmla="*/ 7 w 34"/>
                <a:gd name="T93" fmla="*/ 7 h 13"/>
                <a:gd name="T94" fmla="*/ 5 w 34"/>
                <a:gd name="T95" fmla="*/ 5 h 13"/>
                <a:gd name="T96" fmla="*/ 5 w 34"/>
                <a:gd name="T97" fmla="*/ 5 h 13"/>
                <a:gd name="T98" fmla="*/ 3 w 34"/>
                <a:gd name="T99" fmla="*/ 5 h 13"/>
                <a:gd name="T100" fmla="*/ 1 w 34"/>
                <a:gd name="T101" fmla="*/ 5 h 13"/>
                <a:gd name="T102" fmla="*/ 1 w 34"/>
                <a:gd name="T103" fmla="*/ 3 h 13"/>
                <a:gd name="T104" fmla="*/ 0 w 34"/>
                <a:gd name="T105" fmla="*/ 3 h 13"/>
                <a:gd name="T106" fmla="*/ 1 w 34"/>
                <a:gd name="T107" fmla="*/ 1 h 13"/>
                <a:gd name="T108" fmla="*/ 1 w 34"/>
                <a:gd name="T109" fmla="*/ 1 h 13"/>
                <a:gd name="T110" fmla="*/ 1 w 34"/>
                <a:gd name="T111" fmla="*/ 1 h 13"/>
                <a:gd name="T112" fmla="*/ 3 w 34"/>
                <a:gd name="T113" fmla="*/ 0 h 13"/>
                <a:gd name="T114" fmla="*/ 3 w 34"/>
                <a:gd name="T115" fmla="*/ 0 h 13"/>
                <a:gd name="T116" fmla="*/ 5 w 34"/>
                <a:gd name="T117" fmla="*/ 0 h 13"/>
                <a:gd name="T118" fmla="*/ 7 w 34"/>
                <a:gd name="T119" fmla="*/ 0 h 13"/>
                <a:gd name="T120" fmla="*/ 7 w 34"/>
                <a:gd name="T121" fmla="*/ 0 h 13"/>
                <a:gd name="T122" fmla="*/ 9 w 34"/>
                <a:gd name="T123" fmla="*/ 0 h 13"/>
                <a:gd name="T124" fmla="*/ 13 w 34"/>
                <a:gd name="T12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 h="13">
                  <a:moveTo>
                    <a:pt x="15" y="0"/>
                  </a:moveTo>
                  <a:lnTo>
                    <a:pt x="15" y="0"/>
                  </a:lnTo>
                  <a:lnTo>
                    <a:pt x="17" y="0"/>
                  </a:lnTo>
                  <a:lnTo>
                    <a:pt x="17" y="0"/>
                  </a:lnTo>
                  <a:lnTo>
                    <a:pt x="17" y="0"/>
                  </a:lnTo>
                  <a:lnTo>
                    <a:pt x="19" y="0"/>
                  </a:lnTo>
                  <a:lnTo>
                    <a:pt x="19" y="0"/>
                  </a:lnTo>
                  <a:lnTo>
                    <a:pt x="19" y="1"/>
                  </a:lnTo>
                  <a:lnTo>
                    <a:pt x="19" y="1"/>
                  </a:lnTo>
                  <a:lnTo>
                    <a:pt x="19" y="1"/>
                  </a:lnTo>
                  <a:lnTo>
                    <a:pt x="19" y="1"/>
                  </a:lnTo>
                  <a:lnTo>
                    <a:pt x="19" y="1"/>
                  </a:lnTo>
                  <a:lnTo>
                    <a:pt x="19" y="1"/>
                  </a:lnTo>
                  <a:lnTo>
                    <a:pt x="19" y="1"/>
                  </a:lnTo>
                  <a:lnTo>
                    <a:pt x="19" y="1"/>
                  </a:lnTo>
                  <a:lnTo>
                    <a:pt x="21" y="1"/>
                  </a:lnTo>
                  <a:lnTo>
                    <a:pt x="21" y="1"/>
                  </a:lnTo>
                  <a:lnTo>
                    <a:pt x="21" y="1"/>
                  </a:lnTo>
                  <a:lnTo>
                    <a:pt x="21" y="1"/>
                  </a:lnTo>
                  <a:lnTo>
                    <a:pt x="21" y="1"/>
                  </a:lnTo>
                  <a:lnTo>
                    <a:pt x="21" y="1"/>
                  </a:lnTo>
                  <a:lnTo>
                    <a:pt x="23" y="1"/>
                  </a:lnTo>
                  <a:lnTo>
                    <a:pt x="23" y="1"/>
                  </a:lnTo>
                  <a:lnTo>
                    <a:pt x="23" y="1"/>
                  </a:lnTo>
                  <a:lnTo>
                    <a:pt x="23" y="1"/>
                  </a:lnTo>
                  <a:lnTo>
                    <a:pt x="23" y="1"/>
                  </a:lnTo>
                  <a:lnTo>
                    <a:pt x="23" y="1"/>
                  </a:lnTo>
                  <a:lnTo>
                    <a:pt x="24" y="1"/>
                  </a:lnTo>
                  <a:lnTo>
                    <a:pt x="24" y="1"/>
                  </a:lnTo>
                  <a:lnTo>
                    <a:pt x="24" y="1"/>
                  </a:lnTo>
                  <a:lnTo>
                    <a:pt x="24" y="1"/>
                  </a:lnTo>
                  <a:lnTo>
                    <a:pt x="24" y="1"/>
                  </a:lnTo>
                  <a:lnTo>
                    <a:pt x="24" y="1"/>
                  </a:lnTo>
                  <a:lnTo>
                    <a:pt x="24" y="1"/>
                  </a:lnTo>
                  <a:lnTo>
                    <a:pt x="24" y="3"/>
                  </a:lnTo>
                  <a:lnTo>
                    <a:pt x="24" y="3"/>
                  </a:lnTo>
                  <a:lnTo>
                    <a:pt x="24" y="3"/>
                  </a:lnTo>
                  <a:lnTo>
                    <a:pt x="26" y="3"/>
                  </a:lnTo>
                  <a:lnTo>
                    <a:pt x="26" y="3"/>
                  </a:lnTo>
                  <a:lnTo>
                    <a:pt x="26" y="3"/>
                  </a:lnTo>
                  <a:lnTo>
                    <a:pt x="26" y="3"/>
                  </a:lnTo>
                  <a:lnTo>
                    <a:pt x="26" y="3"/>
                  </a:lnTo>
                  <a:lnTo>
                    <a:pt x="28" y="3"/>
                  </a:lnTo>
                  <a:lnTo>
                    <a:pt x="28" y="3"/>
                  </a:lnTo>
                  <a:lnTo>
                    <a:pt x="28" y="3"/>
                  </a:lnTo>
                  <a:lnTo>
                    <a:pt x="28" y="3"/>
                  </a:lnTo>
                  <a:lnTo>
                    <a:pt x="28" y="3"/>
                  </a:lnTo>
                  <a:lnTo>
                    <a:pt x="28" y="3"/>
                  </a:lnTo>
                  <a:lnTo>
                    <a:pt x="28" y="5"/>
                  </a:lnTo>
                  <a:lnTo>
                    <a:pt x="28" y="5"/>
                  </a:lnTo>
                  <a:lnTo>
                    <a:pt x="28" y="5"/>
                  </a:lnTo>
                  <a:lnTo>
                    <a:pt x="30" y="5"/>
                  </a:lnTo>
                  <a:lnTo>
                    <a:pt x="30" y="5"/>
                  </a:lnTo>
                  <a:lnTo>
                    <a:pt x="30" y="5"/>
                  </a:lnTo>
                  <a:lnTo>
                    <a:pt x="30" y="5"/>
                  </a:lnTo>
                  <a:lnTo>
                    <a:pt x="32" y="5"/>
                  </a:lnTo>
                  <a:lnTo>
                    <a:pt x="32" y="5"/>
                  </a:lnTo>
                  <a:lnTo>
                    <a:pt x="32" y="5"/>
                  </a:lnTo>
                  <a:lnTo>
                    <a:pt x="32" y="5"/>
                  </a:lnTo>
                  <a:lnTo>
                    <a:pt x="34" y="7"/>
                  </a:lnTo>
                  <a:lnTo>
                    <a:pt x="34" y="7"/>
                  </a:lnTo>
                  <a:lnTo>
                    <a:pt x="34" y="7"/>
                  </a:lnTo>
                  <a:lnTo>
                    <a:pt x="34" y="9"/>
                  </a:lnTo>
                  <a:lnTo>
                    <a:pt x="34" y="9"/>
                  </a:lnTo>
                  <a:lnTo>
                    <a:pt x="34" y="9"/>
                  </a:lnTo>
                  <a:lnTo>
                    <a:pt x="34" y="9"/>
                  </a:lnTo>
                  <a:lnTo>
                    <a:pt x="34" y="9"/>
                  </a:lnTo>
                  <a:lnTo>
                    <a:pt x="34" y="9"/>
                  </a:lnTo>
                  <a:lnTo>
                    <a:pt x="34" y="9"/>
                  </a:lnTo>
                  <a:lnTo>
                    <a:pt x="32" y="9"/>
                  </a:lnTo>
                  <a:lnTo>
                    <a:pt x="32" y="9"/>
                  </a:lnTo>
                  <a:lnTo>
                    <a:pt x="32" y="9"/>
                  </a:lnTo>
                  <a:lnTo>
                    <a:pt x="32" y="9"/>
                  </a:lnTo>
                  <a:lnTo>
                    <a:pt x="32" y="9"/>
                  </a:lnTo>
                  <a:lnTo>
                    <a:pt x="32" y="9"/>
                  </a:lnTo>
                  <a:lnTo>
                    <a:pt x="32" y="11"/>
                  </a:lnTo>
                  <a:lnTo>
                    <a:pt x="32" y="11"/>
                  </a:lnTo>
                  <a:lnTo>
                    <a:pt x="32" y="11"/>
                  </a:lnTo>
                  <a:lnTo>
                    <a:pt x="32" y="9"/>
                  </a:lnTo>
                  <a:lnTo>
                    <a:pt x="32" y="9"/>
                  </a:lnTo>
                  <a:lnTo>
                    <a:pt x="30" y="11"/>
                  </a:lnTo>
                  <a:lnTo>
                    <a:pt x="30" y="11"/>
                  </a:lnTo>
                  <a:lnTo>
                    <a:pt x="28" y="9"/>
                  </a:lnTo>
                  <a:lnTo>
                    <a:pt x="28" y="9"/>
                  </a:lnTo>
                  <a:lnTo>
                    <a:pt x="28" y="11"/>
                  </a:lnTo>
                  <a:lnTo>
                    <a:pt x="28" y="9"/>
                  </a:lnTo>
                  <a:lnTo>
                    <a:pt x="28" y="9"/>
                  </a:lnTo>
                  <a:lnTo>
                    <a:pt x="28" y="9"/>
                  </a:lnTo>
                  <a:lnTo>
                    <a:pt x="28" y="9"/>
                  </a:lnTo>
                  <a:lnTo>
                    <a:pt x="28" y="9"/>
                  </a:lnTo>
                  <a:lnTo>
                    <a:pt x="28" y="9"/>
                  </a:lnTo>
                  <a:lnTo>
                    <a:pt x="28" y="9"/>
                  </a:lnTo>
                  <a:lnTo>
                    <a:pt x="28" y="9"/>
                  </a:lnTo>
                  <a:lnTo>
                    <a:pt x="28" y="9"/>
                  </a:lnTo>
                  <a:lnTo>
                    <a:pt x="28" y="9"/>
                  </a:lnTo>
                  <a:lnTo>
                    <a:pt x="26" y="9"/>
                  </a:lnTo>
                  <a:lnTo>
                    <a:pt x="26" y="9"/>
                  </a:lnTo>
                  <a:lnTo>
                    <a:pt x="26" y="9"/>
                  </a:lnTo>
                  <a:lnTo>
                    <a:pt x="26" y="9"/>
                  </a:lnTo>
                  <a:lnTo>
                    <a:pt x="26" y="9"/>
                  </a:lnTo>
                  <a:lnTo>
                    <a:pt x="26" y="9"/>
                  </a:lnTo>
                  <a:lnTo>
                    <a:pt x="24" y="9"/>
                  </a:lnTo>
                  <a:lnTo>
                    <a:pt x="24" y="9"/>
                  </a:lnTo>
                  <a:lnTo>
                    <a:pt x="26" y="9"/>
                  </a:lnTo>
                  <a:lnTo>
                    <a:pt x="26" y="9"/>
                  </a:lnTo>
                  <a:lnTo>
                    <a:pt x="26" y="9"/>
                  </a:lnTo>
                  <a:lnTo>
                    <a:pt x="26" y="9"/>
                  </a:lnTo>
                  <a:lnTo>
                    <a:pt x="26" y="9"/>
                  </a:lnTo>
                  <a:lnTo>
                    <a:pt x="24" y="9"/>
                  </a:lnTo>
                  <a:lnTo>
                    <a:pt x="24" y="9"/>
                  </a:lnTo>
                  <a:lnTo>
                    <a:pt x="24" y="7"/>
                  </a:lnTo>
                  <a:lnTo>
                    <a:pt x="24" y="7"/>
                  </a:lnTo>
                  <a:lnTo>
                    <a:pt x="24" y="7"/>
                  </a:lnTo>
                  <a:lnTo>
                    <a:pt x="24" y="9"/>
                  </a:lnTo>
                  <a:lnTo>
                    <a:pt x="24" y="9"/>
                  </a:lnTo>
                  <a:lnTo>
                    <a:pt x="24" y="9"/>
                  </a:lnTo>
                  <a:lnTo>
                    <a:pt x="24" y="9"/>
                  </a:lnTo>
                  <a:lnTo>
                    <a:pt x="24" y="9"/>
                  </a:lnTo>
                  <a:lnTo>
                    <a:pt x="24" y="9"/>
                  </a:lnTo>
                  <a:lnTo>
                    <a:pt x="23" y="11"/>
                  </a:lnTo>
                  <a:lnTo>
                    <a:pt x="23" y="11"/>
                  </a:lnTo>
                  <a:lnTo>
                    <a:pt x="23" y="11"/>
                  </a:lnTo>
                  <a:lnTo>
                    <a:pt x="23" y="11"/>
                  </a:lnTo>
                  <a:lnTo>
                    <a:pt x="23" y="11"/>
                  </a:lnTo>
                  <a:lnTo>
                    <a:pt x="23" y="11"/>
                  </a:lnTo>
                  <a:lnTo>
                    <a:pt x="23" y="11"/>
                  </a:lnTo>
                  <a:lnTo>
                    <a:pt x="21" y="11"/>
                  </a:lnTo>
                  <a:lnTo>
                    <a:pt x="21" y="11"/>
                  </a:lnTo>
                  <a:lnTo>
                    <a:pt x="23" y="11"/>
                  </a:lnTo>
                  <a:lnTo>
                    <a:pt x="21" y="9"/>
                  </a:lnTo>
                  <a:lnTo>
                    <a:pt x="21" y="9"/>
                  </a:lnTo>
                  <a:lnTo>
                    <a:pt x="21" y="9"/>
                  </a:lnTo>
                  <a:lnTo>
                    <a:pt x="21" y="9"/>
                  </a:lnTo>
                  <a:lnTo>
                    <a:pt x="21" y="9"/>
                  </a:lnTo>
                  <a:lnTo>
                    <a:pt x="21" y="9"/>
                  </a:lnTo>
                  <a:lnTo>
                    <a:pt x="21" y="9"/>
                  </a:lnTo>
                  <a:lnTo>
                    <a:pt x="19" y="11"/>
                  </a:lnTo>
                  <a:lnTo>
                    <a:pt x="19" y="11"/>
                  </a:lnTo>
                  <a:lnTo>
                    <a:pt x="19" y="11"/>
                  </a:lnTo>
                  <a:lnTo>
                    <a:pt x="19" y="11"/>
                  </a:lnTo>
                  <a:lnTo>
                    <a:pt x="19" y="11"/>
                  </a:lnTo>
                  <a:lnTo>
                    <a:pt x="19" y="11"/>
                  </a:lnTo>
                  <a:lnTo>
                    <a:pt x="19" y="11"/>
                  </a:lnTo>
                  <a:lnTo>
                    <a:pt x="19" y="11"/>
                  </a:lnTo>
                  <a:lnTo>
                    <a:pt x="19" y="11"/>
                  </a:lnTo>
                  <a:lnTo>
                    <a:pt x="19" y="11"/>
                  </a:lnTo>
                  <a:lnTo>
                    <a:pt x="19" y="11"/>
                  </a:lnTo>
                  <a:lnTo>
                    <a:pt x="19" y="11"/>
                  </a:lnTo>
                  <a:lnTo>
                    <a:pt x="19" y="11"/>
                  </a:lnTo>
                  <a:lnTo>
                    <a:pt x="19" y="11"/>
                  </a:lnTo>
                  <a:lnTo>
                    <a:pt x="19" y="11"/>
                  </a:lnTo>
                  <a:lnTo>
                    <a:pt x="19" y="11"/>
                  </a:lnTo>
                  <a:lnTo>
                    <a:pt x="21" y="11"/>
                  </a:lnTo>
                  <a:lnTo>
                    <a:pt x="21" y="13"/>
                  </a:lnTo>
                  <a:lnTo>
                    <a:pt x="21" y="13"/>
                  </a:lnTo>
                  <a:lnTo>
                    <a:pt x="19" y="13"/>
                  </a:lnTo>
                  <a:lnTo>
                    <a:pt x="19" y="13"/>
                  </a:lnTo>
                  <a:lnTo>
                    <a:pt x="19" y="13"/>
                  </a:lnTo>
                  <a:lnTo>
                    <a:pt x="19" y="13"/>
                  </a:lnTo>
                  <a:lnTo>
                    <a:pt x="17" y="11"/>
                  </a:lnTo>
                  <a:lnTo>
                    <a:pt x="17" y="11"/>
                  </a:lnTo>
                  <a:lnTo>
                    <a:pt x="15" y="11"/>
                  </a:lnTo>
                  <a:lnTo>
                    <a:pt x="15" y="11"/>
                  </a:lnTo>
                  <a:lnTo>
                    <a:pt x="15" y="11"/>
                  </a:lnTo>
                  <a:lnTo>
                    <a:pt x="15" y="11"/>
                  </a:lnTo>
                  <a:lnTo>
                    <a:pt x="15" y="11"/>
                  </a:lnTo>
                  <a:lnTo>
                    <a:pt x="15" y="11"/>
                  </a:lnTo>
                  <a:lnTo>
                    <a:pt x="13" y="11"/>
                  </a:lnTo>
                  <a:lnTo>
                    <a:pt x="13" y="11"/>
                  </a:lnTo>
                  <a:lnTo>
                    <a:pt x="11" y="11"/>
                  </a:lnTo>
                  <a:lnTo>
                    <a:pt x="11" y="11"/>
                  </a:lnTo>
                  <a:lnTo>
                    <a:pt x="9" y="9"/>
                  </a:lnTo>
                  <a:lnTo>
                    <a:pt x="9" y="9"/>
                  </a:lnTo>
                  <a:lnTo>
                    <a:pt x="9" y="9"/>
                  </a:lnTo>
                  <a:lnTo>
                    <a:pt x="9" y="9"/>
                  </a:lnTo>
                  <a:lnTo>
                    <a:pt x="9" y="9"/>
                  </a:lnTo>
                  <a:lnTo>
                    <a:pt x="9" y="9"/>
                  </a:lnTo>
                  <a:lnTo>
                    <a:pt x="9" y="9"/>
                  </a:lnTo>
                  <a:lnTo>
                    <a:pt x="9" y="9"/>
                  </a:lnTo>
                  <a:lnTo>
                    <a:pt x="9" y="9"/>
                  </a:lnTo>
                  <a:lnTo>
                    <a:pt x="9" y="9"/>
                  </a:lnTo>
                  <a:lnTo>
                    <a:pt x="9" y="7"/>
                  </a:lnTo>
                  <a:lnTo>
                    <a:pt x="9" y="7"/>
                  </a:lnTo>
                  <a:lnTo>
                    <a:pt x="7" y="7"/>
                  </a:lnTo>
                  <a:lnTo>
                    <a:pt x="7" y="7"/>
                  </a:lnTo>
                  <a:lnTo>
                    <a:pt x="7" y="7"/>
                  </a:lnTo>
                  <a:lnTo>
                    <a:pt x="7" y="7"/>
                  </a:lnTo>
                  <a:lnTo>
                    <a:pt x="7" y="7"/>
                  </a:lnTo>
                  <a:lnTo>
                    <a:pt x="5" y="5"/>
                  </a:lnTo>
                  <a:lnTo>
                    <a:pt x="5" y="5"/>
                  </a:lnTo>
                  <a:lnTo>
                    <a:pt x="5" y="5"/>
                  </a:lnTo>
                  <a:lnTo>
                    <a:pt x="5" y="5"/>
                  </a:lnTo>
                  <a:lnTo>
                    <a:pt x="5" y="5"/>
                  </a:lnTo>
                  <a:lnTo>
                    <a:pt x="5" y="5"/>
                  </a:lnTo>
                  <a:lnTo>
                    <a:pt x="5" y="5"/>
                  </a:lnTo>
                  <a:lnTo>
                    <a:pt x="5" y="5"/>
                  </a:lnTo>
                  <a:lnTo>
                    <a:pt x="3" y="5"/>
                  </a:lnTo>
                  <a:lnTo>
                    <a:pt x="3" y="5"/>
                  </a:lnTo>
                  <a:lnTo>
                    <a:pt x="3" y="5"/>
                  </a:lnTo>
                  <a:lnTo>
                    <a:pt x="3" y="5"/>
                  </a:lnTo>
                  <a:lnTo>
                    <a:pt x="3" y="5"/>
                  </a:lnTo>
                  <a:lnTo>
                    <a:pt x="1" y="5"/>
                  </a:lnTo>
                  <a:lnTo>
                    <a:pt x="1" y="5"/>
                  </a:lnTo>
                  <a:lnTo>
                    <a:pt x="1" y="5"/>
                  </a:lnTo>
                  <a:lnTo>
                    <a:pt x="1" y="5"/>
                  </a:lnTo>
                  <a:lnTo>
                    <a:pt x="1" y="3"/>
                  </a:lnTo>
                  <a:lnTo>
                    <a:pt x="1" y="3"/>
                  </a:lnTo>
                  <a:lnTo>
                    <a:pt x="1" y="3"/>
                  </a:lnTo>
                  <a:lnTo>
                    <a:pt x="0" y="3"/>
                  </a:lnTo>
                  <a:lnTo>
                    <a:pt x="0" y="3"/>
                  </a:lnTo>
                  <a:lnTo>
                    <a:pt x="0" y="3"/>
                  </a:lnTo>
                  <a:lnTo>
                    <a:pt x="0" y="3"/>
                  </a:lnTo>
                  <a:lnTo>
                    <a:pt x="0" y="3"/>
                  </a:lnTo>
                  <a:lnTo>
                    <a:pt x="1" y="3"/>
                  </a:lnTo>
                  <a:lnTo>
                    <a:pt x="1" y="3"/>
                  </a:lnTo>
                  <a:lnTo>
                    <a:pt x="1" y="1"/>
                  </a:lnTo>
                  <a:lnTo>
                    <a:pt x="1" y="1"/>
                  </a:lnTo>
                  <a:lnTo>
                    <a:pt x="1" y="1"/>
                  </a:lnTo>
                  <a:lnTo>
                    <a:pt x="1" y="1"/>
                  </a:lnTo>
                  <a:lnTo>
                    <a:pt x="1" y="1"/>
                  </a:lnTo>
                  <a:lnTo>
                    <a:pt x="1" y="1"/>
                  </a:lnTo>
                  <a:lnTo>
                    <a:pt x="1" y="1"/>
                  </a:lnTo>
                  <a:lnTo>
                    <a:pt x="1" y="1"/>
                  </a:lnTo>
                  <a:lnTo>
                    <a:pt x="1" y="1"/>
                  </a:lnTo>
                  <a:lnTo>
                    <a:pt x="1" y="1"/>
                  </a:lnTo>
                  <a:lnTo>
                    <a:pt x="1" y="1"/>
                  </a:lnTo>
                  <a:lnTo>
                    <a:pt x="3" y="0"/>
                  </a:lnTo>
                  <a:lnTo>
                    <a:pt x="3" y="0"/>
                  </a:lnTo>
                  <a:lnTo>
                    <a:pt x="3" y="1"/>
                  </a:lnTo>
                  <a:lnTo>
                    <a:pt x="3" y="0"/>
                  </a:lnTo>
                  <a:lnTo>
                    <a:pt x="3" y="0"/>
                  </a:lnTo>
                  <a:lnTo>
                    <a:pt x="3" y="0"/>
                  </a:lnTo>
                  <a:lnTo>
                    <a:pt x="5" y="0"/>
                  </a:lnTo>
                  <a:lnTo>
                    <a:pt x="5" y="0"/>
                  </a:lnTo>
                  <a:lnTo>
                    <a:pt x="5" y="0"/>
                  </a:lnTo>
                  <a:lnTo>
                    <a:pt x="5" y="0"/>
                  </a:lnTo>
                  <a:lnTo>
                    <a:pt x="5" y="0"/>
                  </a:lnTo>
                  <a:lnTo>
                    <a:pt x="7" y="0"/>
                  </a:lnTo>
                  <a:lnTo>
                    <a:pt x="7" y="0"/>
                  </a:lnTo>
                  <a:lnTo>
                    <a:pt x="7" y="0"/>
                  </a:lnTo>
                  <a:lnTo>
                    <a:pt x="7" y="0"/>
                  </a:lnTo>
                  <a:lnTo>
                    <a:pt x="7" y="0"/>
                  </a:lnTo>
                  <a:lnTo>
                    <a:pt x="7" y="0"/>
                  </a:lnTo>
                  <a:lnTo>
                    <a:pt x="7" y="0"/>
                  </a:lnTo>
                  <a:lnTo>
                    <a:pt x="7" y="0"/>
                  </a:lnTo>
                  <a:lnTo>
                    <a:pt x="7" y="0"/>
                  </a:lnTo>
                  <a:lnTo>
                    <a:pt x="9" y="0"/>
                  </a:lnTo>
                  <a:lnTo>
                    <a:pt x="9" y="0"/>
                  </a:lnTo>
                  <a:lnTo>
                    <a:pt x="11" y="0"/>
                  </a:lnTo>
                  <a:lnTo>
                    <a:pt x="11" y="0"/>
                  </a:lnTo>
                  <a:lnTo>
                    <a:pt x="13" y="0"/>
                  </a:lnTo>
                  <a:lnTo>
                    <a:pt x="13" y="0"/>
                  </a:lnTo>
                  <a:lnTo>
                    <a:pt x="15" y="0"/>
                  </a:lnTo>
                  <a:lnTo>
                    <a:pt x="15"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0" name="Freeform 119"/>
            <p:cNvSpPr>
              <a:spLocks/>
            </p:cNvSpPr>
            <p:nvPr/>
          </p:nvSpPr>
          <p:spPr bwMode="auto">
            <a:xfrm>
              <a:off x="4972050" y="3400425"/>
              <a:ext cx="6350" cy="3175"/>
            </a:xfrm>
            <a:custGeom>
              <a:avLst/>
              <a:gdLst>
                <a:gd name="T0" fmla="*/ 2 w 4"/>
                <a:gd name="T1" fmla="*/ 0 h 2"/>
                <a:gd name="T2" fmla="*/ 2 w 4"/>
                <a:gd name="T3" fmla="*/ 0 h 2"/>
                <a:gd name="T4" fmla="*/ 2 w 4"/>
                <a:gd name="T5" fmla="*/ 0 h 2"/>
                <a:gd name="T6" fmla="*/ 2 w 4"/>
                <a:gd name="T7" fmla="*/ 0 h 2"/>
                <a:gd name="T8" fmla="*/ 4 w 4"/>
                <a:gd name="T9" fmla="*/ 0 h 2"/>
                <a:gd name="T10" fmla="*/ 4 w 4"/>
                <a:gd name="T11" fmla="*/ 0 h 2"/>
                <a:gd name="T12" fmla="*/ 4 w 4"/>
                <a:gd name="T13" fmla="*/ 0 h 2"/>
                <a:gd name="T14" fmla="*/ 4 w 4"/>
                <a:gd name="T15" fmla="*/ 0 h 2"/>
                <a:gd name="T16" fmla="*/ 4 w 4"/>
                <a:gd name="T17" fmla="*/ 0 h 2"/>
                <a:gd name="T18" fmla="*/ 4 w 4"/>
                <a:gd name="T19" fmla="*/ 0 h 2"/>
                <a:gd name="T20" fmla="*/ 4 w 4"/>
                <a:gd name="T21" fmla="*/ 0 h 2"/>
                <a:gd name="T22" fmla="*/ 4 w 4"/>
                <a:gd name="T23" fmla="*/ 0 h 2"/>
                <a:gd name="T24" fmla="*/ 4 w 4"/>
                <a:gd name="T25" fmla="*/ 0 h 2"/>
                <a:gd name="T26" fmla="*/ 4 w 4"/>
                <a:gd name="T27" fmla="*/ 0 h 2"/>
                <a:gd name="T28" fmla="*/ 4 w 4"/>
                <a:gd name="T29" fmla="*/ 2 h 2"/>
                <a:gd name="T30" fmla="*/ 4 w 4"/>
                <a:gd name="T31" fmla="*/ 2 h 2"/>
                <a:gd name="T32" fmla="*/ 4 w 4"/>
                <a:gd name="T33" fmla="*/ 2 h 2"/>
                <a:gd name="T34" fmla="*/ 4 w 4"/>
                <a:gd name="T35" fmla="*/ 2 h 2"/>
                <a:gd name="T36" fmla="*/ 4 w 4"/>
                <a:gd name="T37" fmla="*/ 2 h 2"/>
                <a:gd name="T38" fmla="*/ 4 w 4"/>
                <a:gd name="T39" fmla="*/ 2 h 2"/>
                <a:gd name="T40" fmla="*/ 2 w 4"/>
                <a:gd name="T41" fmla="*/ 2 h 2"/>
                <a:gd name="T42" fmla="*/ 2 w 4"/>
                <a:gd name="T43" fmla="*/ 0 h 2"/>
                <a:gd name="T44" fmla="*/ 2 w 4"/>
                <a:gd name="T45" fmla="*/ 0 h 2"/>
                <a:gd name="T46" fmla="*/ 2 w 4"/>
                <a:gd name="T47" fmla="*/ 0 h 2"/>
                <a:gd name="T48" fmla="*/ 2 w 4"/>
                <a:gd name="T49" fmla="*/ 0 h 2"/>
                <a:gd name="T50" fmla="*/ 2 w 4"/>
                <a:gd name="T51" fmla="*/ 0 h 2"/>
                <a:gd name="T52" fmla="*/ 2 w 4"/>
                <a:gd name="T53" fmla="*/ 0 h 2"/>
                <a:gd name="T54" fmla="*/ 2 w 4"/>
                <a:gd name="T55" fmla="*/ 2 h 2"/>
                <a:gd name="T56" fmla="*/ 2 w 4"/>
                <a:gd name="T57" fmla="*/ 2 h 2"/>
                <a:gd name="T58" fmla="*/ 2 w 4"/>
                <a:gd name="T59" fmla="*/ 0 h 2"/>
                <a:gd name="T60" fmla="*/ 2 w 4"/>
                <a:gd name="T61" fmla="*/ 0 h 2"/>
                <a:gd name="T62" fmla="*/ 2 w 4"/>
                <a:gd name="T63" fmla="*/ 0 h 2"/>
                <a:gd name="T64" fmla="*/ 0 w 4"/>
                <a:gd name="T65" fmla="*/ 2 h 2"/>
                <a:gd name="T66" fmla="*/ 0 w 4"/>
                <a:gd name="T67" fmla="*/ 2 h 2"/>
                <a:gd name="T68" fmla="*/ 0 w 4"/>
                <a:gd name="T69" fmla="*/ 0 h 2"/>
                <a:gd name="T70" fmla="*/ 0 w 4"/>
                <a:gd name="T71" fmla="*/ 0 h 2"/>
                <a:gd name="T72" fmla="*/ 0 w 4"/>
                <a:gd name="T73" fmla="*/ 0 h 2"/>
                <a:gd name="T74" fmla="*/ 0 w 4"/>
                <a:gd name="T75" fmla="*/ 0 h 2"/>
                <a:gd name="T76" fmla="*/ 0 w 4"/>
                <a:gd name="T77" fmla="*/ 0 h 2"/>
                <a:gd name="T78" fmla="*/ 0 w 4"/>
                <a:gd name="T79" fmla="*/ 0 h 2"/>
                <a:gd name="T80" fmla="*/ 2 w 4"/>
                <a:gd name="T81" fmla="*/ 0 h 2"/>
                <a:gd name="T82" fmla="*/ 2 w 4"/>
                <a:gd name="T83" fmla="*/ 0 h 2"/>
                <a:gd name="T84" fmla="*/ 2 w 4"/>
                <a:gd name="T85" fmla="*/ 0 h 2"/>
                <a:gd name="T86" fmla="*/ 2 w 4"/>
                <a:gd name="T87" fmla="*/ 0 h 2"/>
                <a:gd name="T88" fmla="*/ 2 w 4"/>
                <a:gd name="T89" fmla="*/ 0 h 2"/>
                <a:gd name="T90" fmla="*/ 2 w 4"/>
                <a:gd name="T91" fmla="*/ 0 h 2"/>
                <a:gd name="T92" fmla="*/ 2 w 4"/>
                <a:gd name="T9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 h="2">
                  <a:moveTo>
                    <a:pt x="2" y="0"/>
                  </a:moveTo>
                  <a:lnTo>
                    <a:pt x="2" y="0"/>
                  </a:lnTo>
                  <a:lnTo>
                    <a:pt x="2" y="0"/>
                  </a:lnTo>
                  <a:lnTo>
                    <a:pt x="2" y="0"/>
                  </a:lnTo>
                  <a:lnTo>
                    <a:pt x="4" y="0"/>
                  </a:lnTo>
                  <a:lnTo>
                    <a:pt x="4" y="0"/>
                  </a:lnTo>
                  <a:lnTo>
                    <a:pt x="4" y="0"/>
                  </a:lnTo>
                  <a:lnTo>
                    <a:pt x="4" y="0"/>
                  </a:lnTo>
                  <a:lnTo>
                    <a:pt x="4" y="0"/>
                  </a:lnTo>
                  <a:lnTo>
                    <a:pt x="4" y="0"/>
                  </a:lnTo>
                  <a:lnTo>
                    <a:pt x="4" y="0"/>
                  </a:lnTo>
                  <a:lnTo>
                    <a:pt x="4" y="0"/>
                  </a:lnTo>
                  <a:lnTo>
                    <a:pt x="4" y="0"/>
                  </a:lnTo>
                  <a:lnTo>
                    <a:pt x="4" y="0"/>
                  </a:lnTo>
                  <a:lnTo>
                    <a:pt x="4" y="2"/>
                  </a:lnTo>
                  <a:lnTo>
                    <a:pt x="4" y="2"/>
                  </a:lnTo>
                  <a:lnTo>
                    <a:pt x="4" y="2"/>
                  </a:lnTo>
                  <a:lnTo>
                    <a:pt x="4" y="2"/>
                  </a:lnTo>
                  <a:lnTo>
                    <a:pt x="4" y="2"/>
                  </a:lnTo>
                  <a:lnTo>
                    <a:pt x="4" y="2"/>
                  </a:lnTo>
                  <a:lnTo>
                    <a:pt x="2" y="2"/>
                  </a:lnTo>
                  <a:lnTo>
                    <a:pt x="2" y="0"/>
                  </a:lnTo>
                  <a:lnTo>
                    <a:pt x="2" y="0"/>
                  </a:lnTo>
                  <a:lnTo>
                    <a:pt x="2" y="0"/>
                  </a:lnTo>
                  <a:lnTo>
                    <a:pt x="2" y="0"/>
                  </a:lnTo>
                  <a:lnTo>
                    <a:pt x="2" y="0"/>
                  </a:lnTo>
                  <a:lnTo>
                    <a:pt x="2" y="0"/>
                  </a:lnTo>
                  <a:lnTo>
                    <a:pt x="2" y="2"/>
                  </a:lnTo>
                  <a:lnTo>
                    <a:pt x="2" y="2"/>
                  </a:lnTo>
                  <a:lnTo>
                    <a:pt x="2" y="0"/>
                  </a:lnTo>
                  <a:lnTo>
                    <a:pt x="2" y="0"/>
                  </a:lnTo>
                  <a:lnTo>
                    <a:pt x="2" y="0"/>
                  </a:lnTo>
                  <a:lnTo>
                    <a:pt x="0" y="2"/>
                  </a:lnTo>
                  <a:lnTo>
                    <a:pt x="0" y="2"/>
                  </a:lnTo>
                  <a:lnTo>
                    <a:pt x="0" y="0"/>
                  </a:lnTo>
                  <a:lnTo>
                    <a:pt x="0" y="0"/>
                  </a:lnTo>
                  <a:lnTo>
                    <a:pt x="0" y="0"/>
                  </a:lnTo>
                  <a:lnTo>
                    <a:pt x="0" y="0"/>
                  </a:lnTo>
                  <a:lnTo>
                    <a:pt x="0" y="0"/>
                  </a:lnTo>
                  <a:lnTo>
                    <a:pt x="0" y="0"/>
                  </a:lnTo>
                  <a:lnTo>
                    <a:pt x="2" y="0"/>
                  </a:lnTo>
                  <a:lnTo>
                    <a:pt x="2" y="0"/>
                  </a:lnTo>
                  <a:lnTo>
                    <a:pt x="2" y="0"/>
                  </a:lnTo>
                  <a:lnTo>
                    <a:pt x="2" y="0"/>
                  </a:lnTo>
                  <a:lnTo>
                    <a:pt x="2" y="0"/>
                  </a:lnTo>
                  <a:lnTo>
                    <a:pt x="2"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1" name="Freeform 120"/>
            <p:cNvSpPr>
              <a:spLocks/>
            </p:cNvSpPr>
            <p:nvPr/>
          </p:nvSpPr>
          <p:spPr bwMode="auto">
            <a:xfrm>
              <a:off x="5910263" y="3937000"/>
              <a:ext cx="111125" cy="123825"/>
            </a:xfrm>
            <a:custGeom>
              <a:avLst/>
              <a:gdLst>
                <a:gd name="T0" fmla="*/ 66 w 70"/>
                <a:gd name="T1" fmla="*/ 27 h 78"/>
                <a:gd name="T2" fmla="*/ 47 w 70"/>
                <a:gd name="T3" fmla="*/ 32 h 78"/>
                <a:gd name="T4" fmla="*/ 37 w 70"/>
                <a:gd name="T5" fmla="*/ 40 h 78"/>
                <a:gd name="T6" fmla="*/ 43 w 70"/>
                <a:gd name="T7" fmla="*/ 46 h 78"/>
                <a:gd name="T8" fmla="*/ 50 w 70"/>
                <a:gd name="T9" fmla="*/ 53 h 78"/>
                <a:gd name="T10" fmla="*/ 45 w 70"/>
                <a:gd name="T11" fmla="*/ 57 h 78"/>
                <a:gd name="T12" fmla="*/ 37 w 70"/>
                <a:gd name="T13" fmla="*/ 65 h 78"/>
                <a:gd name="T14" fmla="*/ 29 w 70"/>
                <a:gd name="T15" fmla="*/ 69 h 78"/>
                <a:gd name="T16" fmla="*/ 20 w 70"/>
                <a:gd name="T17" fmla="*/ 78 h 78"/>
                <a:gd name="T18" fmla="*/ 10 w 70"/>
                <a:gd name="T19" fmla="*/ 76 h 78"/>
                <a:gd name="T20" fmla="*/ 2 w 70"/>
                <a:gd name="T21" fmla="*/ 73 h 78"/>
                <a:gd name="T22" fmla="*/ 2 w 70"/>
                <a:gd name="T23" fmla="*/ 71 h 78"/>
                <a:gd name="T24" fmla="*/ 2 w 70"/>
                <a:gd name="T25" fmla="*/ 69 h 78"/>
                <a:gd name="T26" fmla="*/ 2 w 70"/>
                <a:gd name="T27" fmla="*/ 63 h 78"/>
                <a:gd name="T28" fmla="*/ 4 w 70"/>
                <a:gd name="T29" fmla="*/ 59 h 78"/>
                <a:gd name="T30" fmla="*/ 4 w 70"/>
                <a:gd name="T31" fmla="*/ 57 h 78"/>
                <a:gd name="T32" fmla="*/ 6 w 70"/>
                <a:gd name="T33" fmla="*/ 51 h 78"/>
                <a:gd name="T34" fmla="*/ 6 w 70"/>
                <a:gd name="T35" fmla="*/ 50 h 78"/>
                <a:gd name="T36" fmla="*/ 8 w 70"/>
                <a:gd name="T37" fmla="*/ 46 h 78"/>
                <a:gd name="T38" fmla="*/ 10 w 70"/>
                <a:gd name="T39" fmla="*/ 44 h 78"/>
                <a:gd name="T40" fmla="*/ 10 w 70"/>
                <a:gd name="T41" fmla="*/ 42 h 78"/>
                <a:gd name="T42" fmla="*/ 10 w 70"/>
                <a:gd name="T43" fmla="*/ 42 h 78"/>
                <a:gd name="T44" fmla="*/ 8 w 70"/>
                <a:gd name="T45" fmla="*/ 40 h 78"/>
                <a:gd name="T46" fmla="*/ 10 w 70"/>
                <a:gd name="T47" fmla="*/ 40 h 78"/>
                <a:gd name="T48" fmla="*/ 10 w 70"/>
                <a:gd name="T49" fmla="*/ 38 h 78"/>
                <a:gd name="T50" fmla="*/ 12 w 70"/>
                <a:gd name="T51" fmla="*/ 30 h 78"/>
                <a:gd name="T52" fmla="*/ 10 w 70"/>
                <a:gd name="T53" fmla="*/ 28 h 78"/>
                <a:gd name="T54" fmla="*/ 10 w 70"/>
                <a:gd name="T55" fmla="*/ 27 h 78"/>
                <a:gd name="T56" fmla="*/ 10 w 70"/>
                <a:gd name="T57" fmla="*/ 25 h 78"/>
                <a:gd name="T58" fmla="*/ 12 w 70"/>
                <a:gd name="T59" fmla="*/ 23 h 78"/>
                <a:gd name="T60" fmla="*/ 12 w 70"/>
                <a:gd name="T61" fmla="*/ 21 h 78"/>
                <a:gd name="T62" fmla="*/ 10 w 70"/>
                <a:gd name="T63" fmla="*/ 19 h 78"/>
                <a:gd name="T64" fmla="*/ 10 w 70"/>
                <a:gd name="T65" fmla="*/ 19 h 78"/>
                <a:gd name="T66" fmla="*/ 10 w 70"/>
                <a:gd name="T67" fmla="*/ 19 h 78"/>
                <a:gd name="T68" fmla="*/ 12 w 70"/>
                <a:gd name="T69" fmla="*/ 17 h 78"/>
                <a:gd name="T70" fmla="*/ 12 w 70"/>
                <a:gd name="T71" fmla="*/ 17 h 78"/>
                <a:gd name="T72" fmla="*/ 12 w 70"/>
                <a:gd name="T73" fmla="*/ 17 h 78"/>
                <a:gd name="T74" fmla="*/ 12 w 70"/>
                <a:gd name="T75" fmla="*/ 15 h 78"/>
                <a:gd name="T76" fmla="*/ 12 w 70"/>
                <a:gd name="T77" fmla="*/ 15 h 78"/>
                <a:gd name="T78" fmla="*/ 12 w 70"/>
                <a:gd name="T79" fmla="*/ 15 h 78"/>
                <a:gd name="T80" fmla="*/ 12 w 70"/>
                <a:gd name="T81" fmla="*/ 13 h 78"/>
                <a:gd name="T82" fmla="*/ 14 w 70"/>
                <a:gd name="T83" fmla="*/ 13 h 78"/>
                <a:gd name="T84" fmla="*/ 14 w 70"/>
                <a:gd name="T85" fmla="*/ 13 h 78"/>
                <a:gd name="T86" fmla="*/ 18 w 70"/>
                <a:gd name="T87" fmla="*/ 13 h 78"/>
                <a:gd name="T88" fmla="*/ 18 w 70"/>
                <a:gd name="T89" fmla="*/ 13 h 78"/>
                <a:gd name="T90" fmla="*/ 20 w 70"/>
                <a:gd name="T91" fmla="*/ 17 h 78"/>
                <a:gd name="T92" fmla="*/ 20 w 70"/>
                <a:gd name="T93" fmla="*/ 17 h 78"/>
                <a:gd name="T94" fmla="*/ 22 w 70"/>
                <a:gd name="T95" fmla="*/ 17 h 78"/>
                <a:gd name="T96" fmla="*/ 25 w 70"/>
                <a:gd name="T97" fmla="*/ 19 h 78"/>
                <a:gd name="T98" fmla="*/ 31 w 70"/>
                <a:gd name="T99" fmla="*/ 21 h 78"/>
                <a:gd name="T100" fmla="*/ 41 w 70"/>
                <a:gd name="T101" fmla="*/ 15 h 78"/>
                <a:gd name="T102" fmla="*/ 54 w 70"/>
                <a:gd name="T103" fmla="*/ 5 h 78"/>
                <a:gd name="T104" fmla="*/ 66 w 70"/>
                <a:gd name="T105" fmla="*/ 9 h 78"/>
                <a:gd name="T106" fmla="*/ 66 w 70"/>
                <a:gd name="T107" fmla="*/ 17 h 78"/>
                <a:gd name="T108" fmla="*/ 70 w 70"/>
                <a:gd name="T109" fmla="*/ 2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0" h="78">
                  <a:moveTo>
                    <a:pt x="68" y="25"/>
                  </a:moveTo>
                  <a:lnTo>
                    <a:pt x="68" y="25"/>
                  </a:lnTo>
                  <a:lnTo>
                    <a:pt x="68" y="25"/>
                  </a:lnTo>
                  <a:lnTo>
                    <a:pt x="66" y="27"/>
                  </a:lnTo>
                  <a:lnTo>
                    <a:pt x="66" y="27"/>
                  </a:lnTo>
                  <a:lnTo>
                    <a:pt x="66" y="27"/>
                  </a:lnTo>
                  <a:lnTo>
                    <a:pt x="66" y="27"/>
                  </a:lnTo>
                  <a:lnTo>
                    <a:pt x="64" y="27"/>
                  </a:lnTo>
                  <a:lnTo>
                    <a:pt x="60" y="28"/>
                  </a:lnTo>
                  <a:lnTo>
                    <a:pt x="56" y="28"/>
                  </a:lnTo>
                  <a:lnTo>
                    <a:pt x="52" y="30"/>
                  </a:lnTo>
                  <a:lnTo>
                    <a:pt x="50" y="30"/>
                  </a:lnTo>
                  <a:lnTo>
                    <a:pt x="48" y="30"/>
                  </a:lnTo>
                  <a:lnTo>
                    <a:pt x="47" y="32"/>
                  </a:lnTo>
                  <a:lnTo>
                    <a:pt x="45" y="32"/>
                  </a:lnTo>
                  <a:lnTo>
                    <a:pt x="41" y="34"/>
                  </a:lnTo>
                  <a:lnTo>
                    <a:pt x="37" y="34"/>
                  </a:lnTo>
                  <a:lnTo>
                    <a:pt x="33" y="36"/>
                  </a:lnTo>
                  <a:lnTo>
                    <a:pt x="33" y="36"/>
                  </a:lnTo>
                  <a:lnTo>
                    <a:pt x="35" y="38"/>
                  </a:lnTo>
                  <a:lnTo>
                    <a:pt x="37" y="40"/>
                  </a:lnTo>
                  <a:lnTo>
                    <a:pt x="37" y="40"/>
                  </a:lnTo>
                  <a:lnTo>
                    <a:pt x="39" y="42"/>
                  </a:lnTo>
                  <a:lnTo>
                    <a:pt x="41" y="46"/>
                  </a:lnTo>
                  <a:lnTo>
                    <a:pt x="41" y="46"/>
                  </a:lnTo>
                  <a:lnTo>
                    <a:pt x="43" y="46"/>
                  </a:lnTo>
                  <a:lnTo>
                    <a:pt x="43" y="46"/>
                  </a:lnTo>
                  <a:lnTo>
                    <a:pt x="43" y="46"/>
                  </a:lnTo>
                  <a:lnTo>
                    <a:pt x="43" y="48"/>
                  </a:lnTo>
                  <a:lnTo>
                    <a:pt x="45" y="50"/>
                  </a:lnTo>
                  <a:lnTo>
                    <a:pt x="47" y="51"/>
                  </a:lnTo>
                  <a:lnTo>
                    <a:pt x="48" y="53"/>
                  </a:lnTo>
                  <a:lnTo>
                    <a:pt x="50" y="53"/>
                  </a:lnTo>
                  <a:lnTo>
                    <a:pt x="50" y="53"/>
                  </a:lnTo>
                  <a:lnTo>
                    <a:pt x="50" y="53"/>
                  </a:lnTo>
                  <a:lnTo>
                    <a:pt x="50" y="53"/>
                  </a:lnTo>
                  <a:lnTo>
                    <a:pt x="50" y="53"/>
                  </a:lnTo>
                  <a:lnTo>
                    <a:pt x="48" y="55"/>
                  </a:lnTo>
                  <a:lnTo>
                    <a:pt x="47" y="55"/>
                  </a:lnTo>
                  <a:lnTo>
                    <a:pt x="45" y="57"/>
                  </a:lnTo>
                  <a:lnTo>
                    <a:pt x="45" y="57"/>
                  </a:lnTo>
                  <a:lnTo>
                    <a:pt x="45" y="57"/>
                  </a:lnTo>
                  <a:lnTo>
                    <a:pt x="45" y="59"/>
                  </a:lnTo>
                  <a:lnTo>
                    <a:pt x="43" y="61"/>
                  </a:lnTo>
                  <a:lnTo>
                    <a:pt x="43" y="61"/>
                  </a:lnTo>
                  <a:lnTo>
                    <a:pt x="43" y="63"/>
                  </a:lnTo>
                  <a:lnTo>
                    <a:pt x="41" y="63"/>
                  </a:lnTo>
                  <a:lnTo>
                    <a:pt x="39" y="63"/>
                  </a:lnTo>
                  <a:lnTo>
                    <a:pt x="37" y="65"/>
                  </a:lnTo>
                  <a:lnTo>
                    <a:pt x="35" y="65"/>
                  </a:lnTo>
                  <a:lnTo>
                    <a:pt x="33" y="65"/>
                  </a:lnTo>
                  <a:lnTo>
                    <a:pt x="31" y="65"/>
                  </a:lnTo>
                  <a:lnTo>
                    <a:pt x="29" y="65"/>
                  </a:lnTo>
                  <a:lnTo>
                    <a:pt x="29" y="67"/>
                  </a:lnTo>
                  <a:lnTo>
                    <a:pt x="29" y="67"/>
                  </a:lnTo>
                  <a:lnTo>
                    <a:pt x="29" y="69"/>
                  </a:lnTo>
                  <a:lnTo>
                    <a:pt x="27" y="69"/>
                  </a:lnTo>
                  <a:lnTo>
                    <a:pt x="27" y="71"/>
                  </a:lnTo>
                  <a:lnTo>
                    <a:pt x="25" y="73"/>
                  </a:lnTo>
                  <a:lnTo>
                    <a:pt x="25" y="75"/>
                  </a:lnTo>
                  <a:lnTo>
                    <a:pt x="23" y="75"/>
                  </a:lnTo>
                  <a:lnTo>
                    <a:pt x="22" y="76"/>
                  </a:lnTo>
                  <a:lnTo>
                    <a:pt x="20" y="78"/>
                  </a:lnTo>
                  <a:lnTo>
                    <a:pt x="20" y="78"/>
                  </a:lnTo>
                  <a:lnTo>
                    <a:pt x="18" y="78"/>
                  </a:lnTo>
                  <a:lnTo>
                    <a:pt x="16" y="78"/>
                  </a:lnTo>
                  <a:lnTo>
                    <a:pt x="16" y="78"/>
                  </a:lnTo>
                  <a:lnTo>
                    <a:pt x="14" y="78"/>
                  </a:lnTo>
                  <a:lnTo>
                    <a:pt x="12" y="76"/>
                  </a:lnTo>
                  <a:lnTo>
                    <a:pt x="10" y="76"/>
                  </a:lnTo>
                  <a:lnTo>
                    <a:pt x="8" y="76"/>
                  </a:lnTo>
                  <a:lnTo>
                    <a:pt x="4" y="76"/>
                  </a:lnTo>
                  <a:lnTo>
                    <a:pt x="2" y="76"/>
                  </a:lnTo>
                  <a:lnTo>
                    <a:pt x="0" y="75"/>
                  </a:lnTo>
                  <a:lnTo>
                    <a:pt x="0" y="75"/>
                  </a:lnTo>
                  <a:lnTo>
                    <a:pt x="2" y="75"/>
                  </a:lnTo>
                  <a:lnTo>
                    <a:pt x="2" y="73"/>
                  </a:lnTo>
                  <a:lnTo>
                    <a:pt x="2" y="73"/>
                  </a:lnTo>
                  <a:lnTo>
                    <a:pt x="2" y="73"/>
                  </a:lnTo>
                  <a:lnTo>
                    <a:pt x="2" y="73"/>
                  </a:lnTo>
                  <a:lnTo>
                    <a:pt x="2" y="71"/>
                  </a:lnTo>
                  <a:lnTo>
                    <a:pt x="2" y="71"/>
                  </a:lnTo>
                  <a:lnTo>
                    <a:pt x="2" y="71"/>
                  </a:lnTo>
                  <a:lnTo>
                    <a:pt x="2" y="71"/>
                  </a:lnTo>
                  <a:lnTo>
                    <a:pt x="2" y="71"/>
                  </a:lnTo>
                  <a:lnTo>
                    <a:pt x="2" y="71"/>
                  </a:lnTo>
                  <a:lnTo>
                    <a:pt x="2" y="71"/>
                  </a:lnTo>
                  <a:lnTo>
                    <a:pt x="2" y="71"/>
                  </a:lnTo>
                  <a:lnTo>
                    <a:pt x="2" y="71"/>
                  </a:lnTo>
                  <a:lnTo>
                    <a:pt x="2" y="71"/>
                  </a:lnTo>
                  <a:lnTo>
                    <a:pt x="2" y="69"/>
                  </a:lnTo>
                  <a:lnTo>
                    <a:pt x="2" y="69"/>
                  </a:lnTo>
                  <a:lnTo>
                    <a:pt x="2" y="67"/>
                  </a:lnTo>
                  <a:lnTo>
                    <a:pt x="2" y="67"/>
                  </a:lnTo>
                  <a:lnTo>
                    <a:pt x="2" y="65"/>
                  </a:lnTo>
                  <a:lnTo>
                    <a:pt x="2" y="65"/>
                  </a:lnTo>
                  <a:lnTo>
                    <a:pt x="2" y="65"/>
                  </a:lnTo>
                  <a:lnTo>
                    <a:pt x="2" y="63"/>
                  </a:lnTo>
                  <a:lnTo>
                    <a:pt x="4" y="63"/>
                  </a:lnTo>
                  <a:lnTo>
                    <a:pt x="4" y="63"/>
                  </a:lnTo>
                  <a:lnTo>
                    <a:pt x="4" y="63"/>
                  </a:lnTo>
                  <a:lnTo>
                    <a:pt x="4" y="61"/>
                  </a:lnTo>
                  <a:lnTo>
                    <a:pt x="4" y="61"/>
                  </a:lnTo>
                  <a:lnTo>
                    <a:pt x="4" y="61"/>
                  </a:lnTo>
                  <a:lnTo>
                    <a:pt x="4" y="59"/>
                  </a:lnTo>
                  <a:lnTo>
                    <a:pt x="4" y="59"/>
                  </a:lnTo>
                  <a:lnTo>
                    <a:pt x="4" y="59"/>
                  </a:lnTo>
                  <a:lnTo>
                    <a:pt x="4" y="57"/>
                  </a:lnTo>
                  <a:lnTo>
                    <a:pt x="4" y="57"/>
                  </a:lnTo>
                  <a:lnTo>
                    <a:pt x="4" y="57"/>
                  </a:lnTo>
                  <a:lnTo>
                    <a:pt x="4" y="57"/>
                  </a:lnTo>
                  <a:lnTo>
                    <a:pt x="4" y="57"/>
                  </a:lnTo>
                  <a:lnTo>
                    <a:pt x="4" y="57"/>
                  </a:lnTo>
                  <a:lnTo>
                    <a:pt x="4" y="55"/>
                  </a:lnTo>
                  <a:lnTo>
                    <a:pt x="4" y="55"/>
                  </a:lnTo>
                  <a:lnTo>
                    <a:pt x="4" y="55"/>
                  </a:lnTo>
                  <a:lnTo>
                    <a:pt x="4" y="55"/>
                  </a:lnTo>
                  <a:lnTo>
                    <a:pt x="4" y="53"/>
                  </a:lnTo>
                  <a:lnTo>
                    <a:pt x="6" y="51"/>
                  </a:lnTo>
                  <a:lnTo>
                    <a:pt x="6" y="50"/>
                  </a:lnTo>
                  <a:lnTo>
                    <a:pt x="6" y="50"/>
                  </a:lnTo>
                  <a:lnTo>
                    <a:pt x="6" y="50"/>
                  </a:lnTo>
                  <a:lnTo>
                    <a:pt x="6" y="50"/>
                  </a:lnTo>
                  <a:lnTo>
                    <a:pt x="6" y="50"/>
                  </a:lnTo>
                  <a:lnTo>
                    <a:pt x="6" y="50"/>
                  </a:lnTo>
                  <a:lnTo>
                    <a:pt x="6" y="50"/>
                  </a:lnTo>
                  <a:lnTo>
                    <a:pt x="6" y="48"/>
                  </a:lnTo>
                  <a:lnTo>
                    <a:pt x="8" y="48"/>
                  </a:lnTo>
                  <a:lnTo>
                    <a:pt x="8" y="48"/>
                  </a:lnTo>
                  <a:lnTo>
                    <a:pt x="8" y="48"/>
                  </a:lnTo>
                  <a:lnTo>
                    <a:pt x="8" y="48"/>
                  </a:lnTo>
                  <a:lnTo>
                    <a:pt x="8" y="46"/>
                  </a:lnTo>
                  <a:lnTo>
                    <a:pt x="8" y="46"/>
                  </a:lnTo>
                  <a:lnTo>
                    <a:pt x="8" y="46"/>
                  </a:lnTo>
                  <a:lnTo>
                    <a:pt x="8" y="46"/>
                  </a:lnTo>
                  <a:lnTo>
                    <a:pt x="8" y="46"/>
                  </a:lnTo>
                  <a:lnTo>
                    <a:pt x="8" y="44"/>
                  </a:lnTo>
                  <a:lnTo>
                    <a:pt x="8" y="44"/>
                  </a:lnTo>
                  <a:lnTo>
                    <a:pt x="10" y="44"/>
                  </a:lnTo>
                  <a:lnTo>
                    <a:pt x="10" y="44"/>
                  </a:lnTo>
                  <a:lnTo>
                    <a:pt x="10" y="44"/>
                  </a:lnTo>
                  <a:lnTo>
                    <a:pt x="10" y="44"/>
                  </a:lnTo>
                  <a:lnTo>
                    <a:pt x="10" y="44"/>
                  </a:lnTo>
                  <a:lnTo>
                    <a:pt x="10" y="42"/>
                  </a:lnTo>
                  <a:lnTo>
                    <a:pt x="10" y="42"/>
                  </a:lnTo>
                  <a:lnTo>
                    <a:pt x="10" y="42"/>
                  </a:lnTo>
                  <a:lnTo>
                    <a:pt x="10" y="42"/>
                  </a:lnTo>
                  <a:lnTo>
                    <a:pt x="10" y="42"/>
                  </a:lnTo>
                  <a:lnTo>
                    <a:pt x="10" y="42"/>
                  </a:lnTo>
                  <a:lnTo>
                    <a:pt x="10" y="42"/>
                  </a:lnTo>
                  <a:lnTo>
                    <a:pt x="10" y="42"/>
                  </a:lnTo>
                  <a:lnTo>
                    <a:pt x="10" y="42"/>
                  </a:lnTo>
                  <a:lnTo>
                    <a:pt x="10" y="42"/>
                  </a:lnTo>
                  <a:lnTo>
                    <a:pt x="10" y="42"/>
                  </a:lnTo>
                  <a:lnTo>
                    <a:pt x="10" y="40"/>
                  </a:lnTo>
                  <a:lnTo>
                    <a:pt x="8" y="40"/>
                  </a:lnTo>
                  <a:lnTo>
                    <a:pt x="8" y="40"/>
                  </a:lnTo>
                  <a:lnTo>
                    <a:pt x="8" y="40"/>
                  </a:lnTo>
                  <a:lnTo>
                    <a:pt x="8" y="40"/>
                  </a:lnTo>
                  <a:lnTo>
                    <a:pt x="8" y="40"/>
                  </a:lnTo>
                  <a:lnTo>
                    <a:pt x="8" y="40"/>
                  </a:lnTo>
                  <a:lnTo>
                    <a:pt x="8" y="38"/>
                  </a:lnTo>
                  <a:lnTo>
                    <a:pt x="8" y="38"/>
                  </a:lnTo>
                  <a:lnTo>
                    <a:pt x="10" y="38"/>
                  </a:lnTo>
                  <a:lnTo>
                    <a:pt x="10" y="38"/>
                  </a:lnTo>
                  <a:lnTo>
                    <a:pt x="10" y="38"/>
                  </a:lnTo>
                  <a:lnTo>
                    <a:pt x="10" y="38"/>
                  </a:lnTo>
                  <a:lnTo>
                    <a:pt x="10" y="40"/>
                  </a:lnTo>
                  <a:lnTo>
                    <a:pt x="10" y="40"/>
                  </a:lnTo>
                  <a:lnTo>
                    <a:pt x="10" y="40"/>
                  </a:lnTo>
                  <a:lnTo>
                    <a:pt x="10" y="40"/>
                  </a:lnTo>
                  <a:lnTo>
                    <a:pt x="10" y="38"/>
                  </a:lnTo>
                  <a:lnTo>
                    <a:pt x="10" y="38"/>
                  </a:lnTo>
                  <a:lnTo>
                    <a:pt x="10" y="38"/>
                  </a:lnTo>
                  <a:lnTo>
                    <a:pt x="10" y="38"/>
                  </a:lnTo>
                  <a:lnTo>
                    <a:pt x="10" y="38"/>
                  </a:lnTo>
                  <a:lnTo>
                    <a:pt x="12" y="36"/>
                  </a:lnTo>
                  <a:lnTo>
                    <a:pt x="12" y="36"/>
                  </a:lnTo>
                  <a:lnTo>
                    <a:pt x="12" y="34"/>
                  </a:lnTo>
                  <a:lnTo>
                    <a:pt x="12" y="32"/>
                  </a:lnTo>
                  <a:lnTo>
                    <a:pt x="12" y="30"/>
                  </a:lnTo>
                  <a:lnTo>
                    <a:pt x="12" y="30"/>
                  </a:lnTo>
                  <a:lnTo>
                    <a:pt x="12" y="30"/>
                  </a:lnTo>
                  <a:lnTo>
                    <a:pt x="10" y="30"/>
                  </a:lnTo>
                  <a:lnTo>
                    <a:pt x="10" y="30"/>
                  </a:lnTo>
                  <a:lnTo>
                    <a:pt x="10" y="28"/>
                  </a:lnTo>
                  <a:lnTo>
                    <a:pt x="10" y="28"/>
                  </a:lnTo>
                  <a:lnTo>
                    <a:pt x="10" y="28"/>
                  </a:lnTo>
                  <a:lnTo>
                    <a:pt x="10" y="28"/>
                  </a:lnTo>
                  <a:lnTo>
                    <a:pt x="10" y="28"/>
                  </a:lnTo>
                  <a:lnTo>
                    <a:pt x="10" y="27"/>
                  </a:lnTo>
                  <a:lnTo>
                    <a:pt x="10" y="27"/>
                  </a:lnTo>
                  <a:lnTo>
                    <a:pt x="10" y="27"/>
                  </a:lnTo>
                  <a:lnTo>
                    <a:pt x="10" y="27"/>
                  </a:lnTo>
                  <a:lnTo>
                    <a:pt x="10" y="27"/>
                  </a:lnTo>
                  <a:lnTo>
                    <a:pt x="10" y="27"/>
                  </a:lnTo>
                  <a:lnTo>
                    <a:pt x="10" y="27"/>
                  </a:lnTo>
                  <a:lnTo>
                    <a:pt x="10" y="25"/>
                  </a:lnTo>
                  <a:lnTo>
                    <a:pt x="10" y="25"/>
                  </a:lnTo>
                  <a:lnTo>
                    <a:pt x="10" y="25"/>
                  </a:lnTo>
                  <a:lnTo>
                    <a:pt x="10" y="25"/>
                  </a:lnTo>
                  <a:lnTo>
                    <a:pt x="10" y="25"/>
                  </a:lnTo>
                  <a:lnTo>
                    <a:pt x="10" y="25"/>
                  </a:lnTo>
                  <a:lnTo>
                    <a:pt x="10" y="23"/>
                  </a:lnTo>
                  <a:lnTo>
                    <a:pt x="10" y="23"/>
                  </a:lnTo>
                  <a:lnTo>
                    <a:pt x="10" y="23"/>
                  </a:lnTo>
                  <a:lnTo>
                    <a:pt x="12" y="23"/>
                  </a:lnTo>
                  <a:lnTo>
                    <a:pt x="12" y="23"/>
                  </a:lnTo>
                  <a:lnTo>
                    <a:pt x="12" y="23"/>
                  </a:lnTo>
                  <a:lnTo>
                    <a:pt x="12" y="23"/>
                  </a:lnTo>
                  <a:lnTo>
                    <a:pt x="12" y="23"/>
                  </a:lnTo>
                  <a:lnTo>
                    <a:pt x="12" y="23"/>
                  </a:lnTo>
                  <a:lnTo>
                    <a:pt x="12" y="21"/>
                  </a:lnTo>
                  <a:lnTo>
                    <a:pt x="12" y="21"/>
                  </a:lnTo>
                  <a:lnTo>
                    <a:pt x="12" y="21"/>
                  </a:lnTo>
                  <a:lnTo>
                    <a:pt x="12" y="21"/>
                  </a:lnTo>
                  <a:lnTo>
                    <a:pt x="12" y="21"/>
                  </a:lnTo>
                  <a:lnTo>
                    <a:pt x="12" y="21"/>
                  </a:lnTo>
                  <a:lnTo>
                    <a:pt x="12" y="21"/>
                  </a:lnTo>
                  <a:lnTo>
                    <a:pt x="12" y="21"/>
                  </a:lnTo>
                  <a:lnTo>
                    <a:pt x="12" y="21"/>
                  </a:lnTo>
                  <a:lnTo>
                    <a:pt x="12" y="19"/>
                  </a:lnTo>
                  <a:lnTo>
                    <a:pt x="10" y="19"/>
                  </a:lnTo>
                  <a:lnTo>
                    <a:pt x="10" y="19"/>
                  </a:lnTo>
                  <a:lnTo>
                    <a:pt x="12" y="19"/>
                  </a:lnTo>
                  <a:lnTo>
                    <a:pt x="12" y="19"/>
                  </a:lnTo>
                  <a:lnTo>
                    <a:pt x="12" y="19"/>
                  </a:lnTo>
                  <a:lnTo>
                    <a:pt x="12" y="19"/>
                  </a:lnTo>
                  <a:lnTo>
                    <a:pt x="12" y="19"/>
                  </a:lnTo>
                  <a:lnTo>
                    <a:pt x="12" y="19"/>
                  </a:lnTo>
                  <a:lnTo>
                    <a:pt x="10" y="19"/>
                  </a:lnTo>
                  <a:lnTo>
                    <a:pt x="10" y="19"/>
                  </a:lnTo>
                  <a:lnTo>
                    <a:pt x="10" y="19"/>
                  </a:lnTo>
                  <a:lnTo>
                    <a:pt x="12" y="19"/>
                  </a:lnTo>
                  <a:lnTo>
                    <a:pt x="12" y="19"/>
                  </a:lnTo>
                  <a:lnTo>
                    <a:pt x="12" y="19"/>
                  </a:lnTo>
                  <a:lnTo>
                    <a:pt x="10" y="19"/>
                  </a:lnTo>
                  <a:lnTo>
                    <a:pt x="10" y="19"/>
                  </a:lnTo>
                  <a:lnTo>
                    <a:pt x="12" y="19"/>
                  </a:lnTo>
                  <a:lnTo>
                    <a:pt x="12" y="19"/>
                  </a:lnTo>
                  <a:lnTo>
                    <a:pt x="12" y="19"/>
                  </a:lnTo>
                  <a:lnTo>
                    <a:pt x="12" y="19"/>
                  </a:lnTo>
                  <a:lnTo>
                    <a:pt x="10" y="19"/>
                  </a:lnTo>
                  <a:lnTo>
                    <a:pt x="12" y="19"/>
                  </a:lnTo>
                  <a:lnTo>
                    <a:pt x="12" y="17"/>
                  </a:lnTo>
                  <a:lnTo>
                    <a:pt x="12" y="17"/>
                  </a:lnTo>
                  <a:lnTo>
                    <a:pt x="12" y="17"/>
                  </a:lnTo>
                  <a:lnTo>
                    <a:pt x="12" y="17"/>
                  </a:lnTo>
                  <a:lnTo>
                    <a:pt x="12" y="17"/>
                  </a:lnTo>
                  <a:lnTo>
                    <a:pt x="12" y="17"/>
                  </a:lnTo>
                  <a:lnTo>
                    <a:pt x="12" y="17"/>
                  </a:lnTo>
                  <a:lnTo>
                    <a:pt x="12" y="17"/>
                  </a:lnTo>
                  <a:lnTo>
                    <a:pt x="12" y="17"/>
                  </a:lnTo>
                  <a:lnTo>
                    <a:pt x="12" y="17"/>
                  </a:lnTo>
                  <a:lnTo>
                    <a:pt x="12" y="17"/>
                  </a:lnTo>
                  <a:lnTo>
                    <a:pt x="12" y="17"/>
                  </a:lnTo>
                  <a:lnTo>
                    <a:pt x="12" y="17"/>
                  </a:lnTo>
                  <a:lnTo>
                    <a:pt x="12" y="17"/>
                  </a:lnTo>
                  <a:lnTo>
                    <a:pt x="12" y="17"/>
                  </a:lnTo>
                  <a:lnTo>
                    <a:pt x="12" y="17"/>
                  </a:lnTo>
                  <a:lnTo>
                    <a:pt x="12" y="17"/>
                  </a:lnTo>
                  <a:lnTo>
                    <a:pt x="10" y="17"/>
                  </a:lnTo>
                  <a:lnTo>
                    <a:pt x="10" y="17"/>
                  </a:lnTo>
                  <a:lnTo>
                    <a:pt x="12" y="17"/>
                  </a:lnTo>
                  <a:lnTo>
                    <a:pt x="12" y="17"/>
                  </a:lnTo>
                  <a:lnTo>
                    <a:pt x="12" y="15"/>
                  </a:lnTo>
                  <a:lnTo>
                    <a:pt x="12" y="17"/>
                  </a:lnTo>
                  <a:lnTo>
                    <a:pt x="12" y="15"/>
                  </a:lnTo>
                  <a:lnTo>
                    <a:pt x="12" y="15"/>
                  </a:lnTo>
                  <a:lnTo>
                    <a:pt x="12" y="15"/>
                  </a:lnTo>
                  <a:lnTo>
                    <a:pt x="12" y="15"/>
                  </a:lnTo>
                  <a:lnTo>
                    <a:pt x="12" y="15"/>
                  </a:lnTo>
                  <a:lnTo>
                    <a:pt x="12" y="15"/>
                  </a:lnTo>
                  <a:lnTo>
                    <a:pt x="12" y="15"/>
                  </a:lnTo>
                  <a:lnTo>
                    <a:pt x="12" y="15"/>
                  </a:lnTo>
                  <a:lnTo>
                    <a:pt x="12" y="15"/>
                  </a:lnTo>
                  <a:lnTo>
                    <a:pt x="12" y="15"/>
                  </a:lnTo>
                  <a:lnTo>
                    <a:pt x="12" y="15"/>
                  </a:lnTo>
                  <a:lnTo>
                    <a:pt x="12" y="15"/>
                  </a:lnTo>
                  <a:lnTo>
                    <a:pt x="12" y="15"/>
                  </a:lnTo>
                  <a:lnTo>
                    <a:pt x="12" y="15"/>
                  </a:lnTo>
                  <a:lnTo>
                    <a:pt x="12" y="15"/>
                  </a:lnTo>
                  <a:lnTo>
                    <a:pt x="12" y="15"/>
                  </a:lnTo>
                  <a:lnTo>
                    <a:pt x="12" y="15"/>
                  </a:lnTo>
                  <a:lnTo>
                    <a:pt x="12" y="13"/>
                  </a:lnTo>
                  <a:lnTo>
                    <a:pt x="12" y="13"/>
                  </a:lnTo>
                  <a:lnTo>
                    <a:pt x="12" y="13"/>
                  </a:lnTo>
                  <a:lnTo>
                    <a:pt x="12" y="13"/>
                  </a:lnTo>
                  <a:lnTo>
                    <a:pt x="12" y="13"/>
                  </a:lnTo>
                  <a:lnTo>
                    <a:pt x="12" y="13"/>
                  </a:lnTo>
                  <a:lnTo>
                    <a:pt x="14" y="13"/>
                  </a:lnTo>
                  <a:lnTo>
                    <a:pt x="14" y="13"/>
                  </a:lnTo>
                  <a:lnTo>
                    <a:pt x="14" y="13"/>
                  </a:lnTo>
                  <a:lnTo>
                    <a:pt x="14" y="13"/>
                  </a:lnTo>
                  <a:lnTo>
                    <a:pt x="14" y="13"/>
                  </a:lnTo>
                  <a:lnTo>
                    <a:pt x="14" y="13"/>
                  </a:lnTo>
                  <a:lnTo>
                    <a:pt x="14" y="13"/>
                  </a:lnTo>
                  <a:lnTo>
                    <a:pt x="14" y="13"/>
                  </a:lnTo>
                  <a:lnTo>
                    <a:pt x="14" y="13"/>
                  </a:lnTo>
                  <a:lnTo>
                    <a:pt x="14" y="13"/>
                  </a:lnTo>
                  <a:lnTo>
                    <a:pt x="14" y="13"/>
                  </a:lnTo>
                  <a:lnTo>
                    <a:pt x="14" y="13"/>
                  </a:lnTo>
                  <a:lnTo>
                    <a:pt x="16" y="13"/>
                  </a:lnTo>
                  <a:lnTo>
                    <a:pt x="16" y="13"/>
                  </a:lnTo>
                  <a:lnTo>
                    <a:pt x="18" y="13"/>
                  </a:lnTo>
                  <a:lnTo>
                    <a:pt x="18" y="13"/>
                  </a:lnTo>
                  <a:lnTo>
                    <a:pt x="18" y="13"/>
                  </a:lnTo>
                  <a:lnTo>
                    <a:pt x="18" y="13"/>
                  </a:lnTo>
                  <a:lnTo>
                    <a:pt x="18" y="13"/>
                  </a:lnTo>
                  <a:lnTo>
                    <a:pt x="18" y="13"/>
                  </a:lnTo>
                  <a:lnTo>
                    <a:pt x="18" y="13"/>
                  </a:lnTo>
                  <a:lnTo>
                    <a:pt x="18" y="13"/>
                  </a:lnTo>
                  <a:lnTo>
                    <a:pt x="18" y="13"/>
                  </a:lnTo>
                  <a:lnTo>
                    <a:pt x="18" y="13"/>
                  </a:lnTo>
                  <a:lnTo>
                    <a:pt x="18" y="13"/>
                  </a:lnTo>
                  <a:lnTo>
                    <a:pt x="18" y="13"/>
                  </a:lnTo>
                  <a:lnTo>
                    <a:pt x="18" y="13"/>
                  </a:lnTo>
                  <a:lnTo>
                    <a:pt x="18" y="15"/>
                  </a:lnTo>
                  <a:lnTo>
                    <a:pt x="18" y="15"/>
                  </a:lnTo>
                  <a:lnTo>
                    <a:pt x="18" y="15"/>
                  </a:lnTo>
                  <a:lnTo>
                    <a:pt x="18" y="15"/>
                  </a:lnTo>
                  <a:lnTo>
                    <a:pt x="20" y="17"/>
                  </a:lnTo>
                  <a:lnTo>
                    <a:pt x="20" y="17"/>
                  </a:lnTo>
                  <a:lnTo>
                    <a:pt x="20" y="17"/>
                  </a:lnTo>
                  <a:lnTo>
                    <a:pt x="20" y="17"/>
                  </a:lnTo>
                  <a:lnTo>
                    <a:pt x="20" y="17"/>
                  </a:lnTo>
                  <a:lnTo>
                    <a:pt x="20" y="17"/>
                  </a:lnTo>
                  <a:lnTo>
                    <a:pt x="20" y="17"/>
                  </a:lnTo>
                  <a:lnTo>
                    <a:pt x="20" y="17"/>
                  </a:lnTo>
                  <a:lnTo>
                    <a:pt x="20" y="17"/>
                  </a:lnTo>
                  <a:lnTo>
                    <a:pt x="20" y="17"/>
                  </a:lnTo>
                  <a:lnTo>
                    <a:pt x="22" y="17"/>
                  </a:lnTo>
                  <a:lnTo>
                    <a:pt x="22" y="17"/>
                  </a:lnTo>
                  <a:lnTo>
                    <a:pt x="22" y="17"/>
                  </a:lnTo>
                  <a:lnTo>
                    <a:pt x="22" y="17"/>
                  </a:lnTo>
                  <a:lnTo>
                    <a:pt x="22" y="17"/>
                  </a:lnTo>
                  <a:lnTo>
                    <a:pt x="23" y="17"/>
                  </a:lnTo>
                  <a:lnTo>
                    <a:pt x="23" y="19"/>
                  </a:lnTo>
                  <a:lnTo>
                    <a:pt x="23" y="19"/>
                  </a:lnTo>
                  <a:lnTo>
                    <a:pt x="25" y="19"/>
                  </a:lnTo>
                  <a:lnTo>
                    <a:pt x="25" y="19"/>
                  </a:lnTo>
                  <a:lnTo>
                    <a:pt x="25" y="19"/>
                  </a:lnTo>
                  <a:lnTo>
                    <a:pt x="25" y="19"/>
                  </a:lnTo>
                  <a:lnTo>
                    <a:pt x="29" y="21"/>
                  </a:lnTo>
                  <a:lnTo>
                    <a:pt x="29" y="21"/>
                  </a:lnTo>
                  <a:lnTo>
                    <a:pt x="29" y="21"/>
                  </a:lnTo>
                  <a:lnTo>
                    <a:pt x="29" y="21"/>
                  </a:lnTo>
                  <a:lnTo>
                    <a:pt x="31" y="21"/>
                  </a:lnTo>
                  <a:lnTo>
                    <a:pt x="31" y="21"/>
                  </a:lnTo>
                  <a:lnTo>
                    <a:pt x="31" y="21"/>
                  </a:lnTo>
                  <a:lnTo>
                    <a:pt x="33" y="19"/>
                  </a:lnTo>
                  <a:lnTo>
                    <a:pt x="37" y="17"/>
                  </a:lnTo>
                  <a:lnTo>
                    <a:pt x="37" y="17"/>
                  </a:lnTo>
                  <a:lnTo>
                    <a:pt x="37" y="17"/>
                  </a:lnTo>
                  <a:lnTo>
                    <a:pt x="37" y="17"/>
                  </a:lnTo>
                  <a:lnTo>
                    <a:pt x="39" y="15"/>
                  </a:lnTo>
                  <a:lnTo>
                    <a:pt x="41" y="15"/>
                  </a:lnTo>
                  <a:lnTo>
                    <a:pt x="43" y="13"/>
                  </a:lnTo>
                  <a:lnTo>
                    <a:pt x="43" y="13"/>
                  </a:lnTo>
                  <a:lnTo>
                    <a:pt x="47" y="11"/>
                  </a:lnTo>
                  <a:lnTo>
                    <a:pt x="48" y="9"/>
                  </a:lnTo>
                  <a:lnTo>
                    <a:pt x="50" y="7"/>
                  </a:lnTo>
                  <a:lnTo>
                    <a:pt x="50" y="7"/>
                  </a:lnTo>
                  <a:lnTo>
                    <a:pt x="54" y="5"/>
                  </a:lnTo>
                  <a:lnTo>
                    <a:pt x="54" y="5"/>
                  </a:lnTo>
                  <a:lnTo>
                    <a:pt x="58" y="3"/>
                  </a:lnTo>
                  <a:lnTo>
                    <a:pt x="62" y="0"/>
                  </a:lnTo>
                  <a:lnTo>
                    <a:pt x="64" y="3"/>
                  </a:lnTo>
                  <a:lnTo>
                    <a:pt x="64" y="5"/>
                  </a:lnTo>
                  <a:lnTo>
                    <a:pt x="64" y="7"/>
                  </a:lnTo>
                  <a:lnTo>
                    <a:pt x="66" y="9"/>
                  </a:lnTo>
                  <a:lnTo>
                    <a:pt x="66" y="13"/>
                  </a:lnTo>
                  <a:lnTo>
                    <a:pt x="68" y="17"/>
                  </a:lnTo>
                  <a:lnTo>
                    <a:pt x="66" y="17"/>
                  </a:lnTo>
                  <a:lnTo>
                    <a:pt x="66" y="17"/>
                  </a:lnTo>
                  <a:lnTo>
                    <a:pt x="66" y="17"/>
                  </a:lnTo>
                  <a:lnTo>
                    <a:pt x="66" y="17"/>
                  </a:lnTo>
                  <a:lnTo>
                    <a:pt x="66" y="17"/>
                  </a:lnTo>
                  <a:lnTo>
                    <a:pt x="66" y="21"/>
                  </a:lnTo>
                  <a:lnTo>
                    <a:pt x="66" y="21"/>
                  </a:lnTo>
                  <a:lnTo>
                    <a:pt x="66" y="21"/>
                  </a:lnTo>
                  <a:lnTo>
                    <a:pt x="70" y="19"/>
                  </a:lnTo>
                  <a:lnTo>
                    <a:pt x="70" y="21"/>
                  </a:lnTo>
                  <a:lnTo>
                    <a:pt x="70" y="21"/>
                  </a:lnTo>
                  <a:lnTo>
                    <a:pt x="70" y="21"/>
                  </a:lnTo>
                  <a:lnTo>
                    <a:pt x="70" y="23"/>
                  </a:lnTo>
                  <a:lnTo>
                    <a:pt x="68" y="25"/>
                  </a:lnTo>
                  <a:lnTo>
                    <a:pt x="68" y="2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2" name="Freeform 121"/>
            <p:cNvSpPr>
              <a:spLocks noEditPoints="1"/>
            </p:cNvSpPr>
            <p:nvPr/>
          </p:nvSpPr>
          <p:spPr bwMode="auto">
            <a:xfrm>
              <a:off x="8148638" y="3536950"/>
              <a:ext cx="563563" cy="665163"/>
            </a:xfrm>
            <a:custGeom>
              <a:avLst/>
              <a:gdLst>
                <a:gd name="T0" fmla="*/ 2 w 355"/>
                <a:gd name="T1" fmla="*/ 392 h 419"/>
                <a:gd name="T2" fmla="*/ 67 w 355"/>
                <a:gd name="T3" fmla="*/ 386 h 419"/>
                <a:gd name="T4" fmla="*/ 84 w 355"/>
                <a:gd name="T5" fmla="*/ 361 h 419"/>
                <a:gd name="T6" fmla="*/ 94 w 355"/>
                <a:gd name="T7" fmla="*/ 348 h 419"/>
                <a:gd name="T8" fmla="*/ 96 w 355"/>
                <a:gd name="T9" fmla="*/ 317 h 419"/>
                <a:gd name="T10" fmla="*/ 117 w 355"/>
                <a:gd name="T11" fmla="*/ 307 h 419"/>
                <a:gd name="T12" fmla="*/ 102 w 355"/>
                <a:gd name="T13" fmla="*/ 282 h 419"/>
                <a:gd name="T14" fmla="*/ 103 w 355"/>
                <a:gd name="T15" fmla="*/ 271 h 419"/>
                <a:gd name="T16" fmla="*/ 88 w 355"/>
                <a:gd name="T17" fmla="*/ 261 h 419"/>
                <a:gd name="T18" fmla="*/ 90 w 355"/>
                <a:gd name="T19" fmla="*/ 255 h 419"/>
                <a:gd name="T20" fmla="*/ 98 w 355"/>
                <a:gd name="T21" fmla="*/ 246 h 419"/>
                <a:gd name="T22" fmla="*/ 121 w 355"/>
                <a:gd name="T23" fmla="*/ 244 h 419"/>
                <a:gd name="T24" fmla="*/ 132 w 355"/>
                <a:gd name="T25" fmla="*/ 257 h 419"/>
                <a:gd name="T26" fmla="*/ 126 w 355"/>
                <a:gd name="T27" fmla="*/ 282 h 419"/>
                <a:gd name="T28" fmla="*/ 113 w 355"/>
                <a:gd name="T29" fmla="*/ 286 h 419"/>
                <a:gd name="T30" fmla="*/ 107 w 355"/>
                <a:gd name="T31" fmla="*/ 284 h 419"/>
                <a:gd name="T32" fmla="*/ 107 w 355"/>
                <a:gd name="T33" fmla="*/ 257 h 419"/>
                <a:gd name="T34" fmla="*/ 102 w 355"/>
                <a:gd name="T35" fmla="*/ 263 h 419"/>
                <a:gd name="T36" fmla="*/ 98 w 355"/>
                <a:gd name="T37" fmla="*/ 257 h 419"/>
                <a:gd name="T38" fmla="*/ 107 w 355"/>
                <a:gd name="T39" fmla="*/ 248 h 419"/>
                <a:gd name="T40" fmla="*/ 144 w 355"/>
                <a:gd name="T41" fmla="*/ 238 h 419"/>
                <a:gd name="T42" fmla="*/ 92 w 355"/>
                <a:gd name="T43" fmla="*/ 234 h 419"/>
                <a:gd name="T44" fmla="*/ 171 w 355"/>
                <a:gd name="T45" fmla="*/ 252 h 419"/>
                <a:gd name="T46" fmla="*/ 150 w 355"/>
                <a:gd name="T47" fmla="*/ 265 h 419"/>
                <a:gd name="T48" fmla="*/ 138 w 355"/>
                <a:gd name="T49" fmla="*/ 252 h 419"/>
                <a:gd name="T50" fmla="*/ 161 w 355"/>
                <a:gd name="T51" fmla="*/ 240 h 419"/>
                <a:gd name="T52" fmla="*/ 171 w 355"/>
                <a:gd name="T53" fmla="*/ 231 h 419"/>
                <a:gd name="T54" fmla="*/ 92 w 355"/>
                <a:gd name="T55" fmla="*/ 232 h 419"/>
                <a:gd name="T56" fmla="*/ 153 w 355"/>
                <a:gd name="T57" fmla="*/ 200 h 419"/>
                <a:gd name="T58" fmla="*/ 236 w 355"/>
                <a:gd name="T59" fmla="*/ 163 h 419"/>
                <a:gd name="T60" fmla="*/ 292 w 355"/>
                <a:gd name="T61" fmla="*/ 113 h 419"/>
                <a:gd name="T62" fmla="*/ 292 w 355"/>
                <a:gd name="T63" fmla="*/ 138 h 419"/>
                <a:gd name="T64" fmla="*/ 282 w 355"/>
                <a:gd name="T65" fmla="*/ 156 h 419"/>
                <a:gd name="T66" fmla="*/ 272 w 355"/>
                <a:gd name="T67" fmla="*/ 198 h 419"/>
                <a:gd name="T68" fmla="*/ 261 w 355"/>
                <a:gd name="T69" fmla="*/ 215 h 419"/>
                <a:gd name="T70" fmla="*/ 257 w 355"/>
                <a:gd name="T71" fmla="*/ 215 h 419"/>
                <a:gd name="T72" fmla="*/ 240 w 355"/>
                <a:gd name="T73" fmla="*/ 221 h 419"/>
                <a:gd name="T74" fmla="*/ 217 w 355"/>
                <a:gd name="T75" fmla="*/ 225 h 419"/>
                <a:gd name="T76" fmla="*/ 213 w 355"/>
                <a:gd name="T77" fmla="*/ 236 h 419"/>
                <a:gd name="T78" fmla="*/ 190 w 355"/>
                <a:gd name="T79" fmla="*/ 248 h 419"/>
                <a:gd name="T80" fmla="*/ 184 w 355"/>
                <a:gd name="T81" fmla="*/ 229 h 419"/>
                <a:gd name="T82" fmla="*/ 161 w 355"/>
                <a:gd name="T83" fmla="*/ 232 h 419"/>
                <a:gd name="T84" fmla="*/ 140 w 355"/>
                <a:gd name="T85" fmla="*/ 234 h 419"/>
                <a:gd name="T86" fmla="*/ 119 w 355"/>
                <a:gd name="T87" fmla="*/ 238 h 419"/>
                <a:gd name="T88" fmla="*/ 138 w 355"/>
                <a:gd name="T89" fmla="*/ 221 h 419"/>
                <a:gd name="T90" fmla="*/ 173 w 355"/>
                <a:gd name="T91" fmla="*/ 209 h 419"/>
                <a:gd name="T92" fmla="*/ 192 w 355"/>
                <a:gd name="T93" fmla="*/ 211 h 419"/>
                <a:gd name="T94" fmla="*/ 205 w 355"/>
                <a:gd name="T95" fmla="*/ 194 h 419"/>
                <a:gd name="T96" fmla="*/ 217 w 355"/>
                <a:gd name="T97" fmla="*/ 179 h 419"/>
                <a:gd name="T98" fmla="*/ 246 w 355"/>
                <a:gd name="T99" fmla="*/ 163 h 419"/>
                <a:gd name="T100" fmla="*/ 263 w 355"/>
                <a:gd name="T101" fmla="*/ 115 h 419"/>
                <a:gd name="T102" fmla="*/ 276 w 355"/>
                <a:gd name="T103" fmla="*/ 102 h 419"/>
                <a:gd name="T104" fmla="*/ 253 w 355"/>
                <a:gd name="T105" fmla="*/ 75 h 419"/>
                <a:gd name="T106" fmla="*/ 280 w 355"/>
                <a:gd name="T107" fmla="*/ 6 h 419"/>
                <a:gd name="T108" fmla="*/ 330 w 355"/>
                <a:gd name="T109" fmla="*/ 33 h 419"/>
                <a:gd name="T110" fmla="*/ 347 w 355"/>
                <a:gd name="T111" fmla="*/ 50 h 419"/>
                <a:gd name="T112" fmla="*/ 336 w 355"/>
                <a:gd name="T113" fmla="*/ 58 h 419"/>
                <a:gd name="T114" fmla="*/ 295 w 355"/>
                <a:gd name="T115" fmla="*/ 67 h 419"/>
                <a:gd name="T116" fmla="*/ 276 w 355"/>
                <a:gd name="T117" fmla="*/ 79 h 419"/>
                <a:gd name="T118" fmla="*/ 263 w 355"/>
                <a:gd name="T119" fmla="*/ 77 h 419"/>
                <a:gd name="T120" fmla="*/ 278 w 355"/>
                <a:gd name="T121" fmla="*/ 52 h 419"/>
                <a:gd name="T122" fmla="*/ 288 w 355"/>
                <a:gd name="T123" fmla="*/ 10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5" h="419">
                  <a:moveTo>
                    <a:pt x="6" y="415"/>
                  </a:moveTo>
                  <a:lnTo>
                    <a:pt x="6" y="417"/>
                  </a:lnTo>
                  <a:lnTo>
                    <a:pt x="7" y="417"/>
                  </a:lnTo>
                  <a:lnTo>
                    <a:pt x="6" y="419"/>
                  </a:lnTo>
                  <a:lnTo>
                    <a:pt x="4" y="417"/>
                  </a:lnTo>
                  <a:lnTo>
                    <a:pt x="6" y="415"/>
                  </a:lnTo>
                  <a:close/>
                  <a:moveTo>
                    <a:pt x="13" y="415"/>
                  </a:moveTo>
                  <a:lnTo>
                    <a:pt x="13" y="417"/>
                  </a:lnTo>
                  <a:lnTo>
                    <a:pt x="11" y="417"/>
                  </a:lnTo>
                  <a:lnTo>
                    <a:pt x="11" y="415"/>
                  </a:lnTo>
                  <a:lnTo>
                    <a:pt x="9" y="415"/>
                  </a:lnTo>
                  <a:lnTo>
                    <a:pt x="11" y="415"/>
                  </a:lnTo>
                  <a:lnTo>
                    <a:pt x="13" y="413"/>
                  </a:lnTo>
                  <a:lnTo>
                    <a:pt x="13" y="415"/>
                  </a:lnTo>
                  <a:close/>
                  <a:moveTo>
                    <a:pt x="27" y="409"/>
                  </a:moveTo>
                  <a:lnTo>
                    <a:pt x="27" y="407"/>
                  </a:lnTo>
                  <a:lnTo>
                    <a:pt x="29" y="407"/>
                  </a:lnTo>
                  <a:lnTo>
                    <a:pt x="29" y="409"/>
                  </a:lnTo>
                  <a:lnTo>
                    <a:pt x="27" y="409"/>
                  </a:lnTo>
                  <a:close/>
                  <a:moveTo>
                    <a:pt x="30" y="409"/>
                  </a:moveTo>
                  <a:lnTo>
                    <a:pt x="32" y="409"/>
                  </a:lnTo>
                  <a:lnTo>
                    <a:pt x="30" y="409"/>
                  </a:lnTo>
                  <a:lnTo>
                    <a:pt x="29" y="409"/>
                  </a:lnTo>
                  <a:lnTo>
                    <a:pt x="29" y="407"/>
                  </a:lnTo>
                  <a:lnTo>
                    <a:pt x="29" y="409"/>
                  </a:lnTo>
                  <a:lnTo>
                    <a:pt x="30" y="409"/>
                  </a:lnTo>
                  <a:close/>
                  <a:moveTo>
                    <a:pt x="2" y="392"/>
                  </a:moveTo>
                  <a:lnTo>
                    <a:pt x="0" y="392"/>
                  </a:lnTo>
                  <a:lnTo>
                    <a:pt x="2" y="392"/>
                  </a:lnTo>
                  <a:close/>
                  <a:moveTo>
                    <a:pt x="125" y="390"/>
                  </a:moveTo>
                  <a:lnTo>
                    <a:pt x="123" y="390"/>
                  </a:lnTo>
                  <a:lnTo>
                    <a:pt x="125" y="390"/>
                  </a:lnTo>
                  <a:close/>
                  <a:moveTo>
                    <a:pt x="54" y="382"/>
                  </a:moveTo>
                  <a:lnTo>
                    <a:pt x="52" y="382"/>
                  </a:lnTo>
                  <a:lnTo>
                    <a:pt x="52" y="380"/>
                  </a:lnTo>
                  <a:lnTo>
                    <a:pt x="54" y="380"/>
                  </a:lnTo>
                  <a:lnTo>
                    <a:pt x="54" y="382"/>
                  </a:lnTo>
                  <a:close/>
                  <a:moveTo>
                    <a:pt x="297" y="374"/>
                  </a:moveTo>
                  <a:lnTo>
                    <a:pt x="297" y="376"/>
                  </a:lnTo>
                  <a:lnTo>
                    <a:pt x="297" y="374"/>
                  </a:lnTo>
                  <a:close/>
                  <a:moveTo>
                    <a:pt x="77" y="374"/>
                  </a:moveTo>
                  <a:lnTo>
                    <a:pt x="77" y="376"/>
                  </a:lnTo>
                  <a:lnTo>
                    <a:pt x="75" y="376"/>
                  </a:lnTo>
                  <a:lnTo>
                    <a:pt x="75" y="378"/>
                  </a:lnTo>
                  <a:lnTo>
                    <a:pt x="73" y="378"/>
                  </a:lnTo>
                  <a:lnTo>
                    <a:pt x="71" y="378"/>
                  </a:lnTo>
                  <a:lnTo>
                    <a:pt x="71" y="380"/>
                  </a:lnTo>
                  <a:lnTo>
                    <a:pt x="69" y="380"/>
                  </a:lnTo>
                  <a:lnTo>
                    <a:pt x="71" y="380"/>
                  </a:lnTo>
                  <a:lnTo>
                    <a:pt x="71" y="382"/>
                  </a:lnTo>
                  <a:lnTo>
                    <a:pt x="69" y="382"/>
                  </a:lnTo>
                  <a:lnTo>
                    <a:pt x="69" y="384"/>
                  </a:lnTo>
                  <a:lnTo>
                    <a:pt x="69" y="386"/>
                  </a:lnTo>
                  <a:lnTo>
                    <a:pt x="67" y="386"/>
                  </a:lnTo>
                  <a:lnTo>
                    <a:pt x="67" y="384"/>
                  </a:lnTo>
                  <a:lnTo>
                    <a:pt x="67" y="382"/>
                  </a:lnTo>
                  <a:lnTo>
                    <a:pt x="69" y="382"/>
                  </a:lnTo>
                  <a:lnTo>
                    <a:pt x="67" y="382"/>
                  </a:lnTo>
                  <a:lnTo>
                    <a:pt x="67" y="380"/>
                  </a:lnTo>
                  <a:lnTo>
                    <a:pt x="69" y="380"/>
                  </a:lnTo>
                  <a:lnTo>
                    <a:pt x="69" y="378"/>
                  </a:lnTo>
                  <a:lnTo>
                    <a:pt x="71" y="378"/>
                  </a:lnTo>
                  <a:lnTo>
                    <a:pt x="71" y="376"/>
                  </a:lnTo>
                  <a:lnTo>
                    <a:pt x="71" y="374"/>
                  </a:lnTo>
                  <a:lnTo>
                    <a:pt x="73" y="374"/>
                  </a:lnTo>
                  <a:lnTo>
                    <a:pt x="73" y="376"/>
                  </a:lnTo>
                  <a:lnTo>
                    <a:pt x="75" y="376"/>
                  </a:lnTo>
                  <a:lnTo>
                    <a:pt x="75" y="374"/>
                  </a:lnTo>
                  <a:lnTo>
                    <a:pt x="77" y="373"/>
                  </a:lnTo>
                  <a:lnTo>
                    <a:pt x="77" y="374"/>
                  </a:lnTo>
                  <a:close/>
                  <a:moveTo>
                    <a:pt x="71" y="369"/>
                  </a:moveTo>
                  <a:lnTo>
                    <a:pt x="73" y="369"/>
                  </a:lnTo>
                  <a:lnTo>
                    <a:pt x="71" y="369"/>
                  </a:lnTo>
                  <a:close/>
                  <a:moveTo>
                    <a:pt x="299" y="369"/>
                  </a:moveTo>
                  <a:lnTo>
                    <a:pt x="297" y="369"/>
                  </a:lnTo>
                  <a:lnTo>
                    <a:pt x="299" y="369"/>
                  </a:lnTo>
                  <a:close/>
                  <a:moveTo>
                    <a:pt x="82" y="363"/>
                  </a:moveTo>
                  <a:lnTo>
                    <a:pt x="80" y="363"/>
                  </a:lnTo>
                  <a:lnTo>
                    <a:pt x="82" y="363"/>
                  </a:lnTo>
                  <a:lnTo>
                    <a:pt x="82" y="361"/>
                  </a:lnTo>
                  <a:lnTo>
                    <a:pt x="84" y="361"/>
                  </a:lnTo>
                  <a:lnTo>
                    <a:pt x="82" y="361"/>
                  </a:lnTo>
                  <a:lnTo>
                    <a:pt x="82" y="363"/>
                  </a:lnTo>
                  <a:close/>
                  <a:moveTo>
                    <a:pt x="77" y="353"/>
                  </a:moveTo>
                  <a:lnTo>
                    <a:pt x="77" y="355"/>
                  </a:lnTo>
                  <a:lnTo>
                    <a:pt x="77" y="353"/>
                  </a:lnTo>
                  <a:close/>
                  <a:moveTo>
                    <a:pt x="88" y="357"/>
                  </a:moveTo>
                  <a:lnTo>
                    <a:pt x="86" y="357"/>
                  </a:lnTo>
                  <a:lnTo>
                    <a:pt x="86" y="355"/>
                  </a:lnTo>
                  <a:lnTo>
                    <a:pt x="86" y="353"/>
                  </a:lnTo>
                  <a:lnTo>
                    <a:pt x="88" y="353"/>
                  </a:lnTo>
                  <a:lnTo>
                    <a:pt x="88" y="355"/>
                  </a:lnTo>
                  <a:lnTo>
                    <a:pt x="88" y="357"/>
                  </a:lnTo>
                  <a:close/>
                  <a:moveTo>
                    <a:pt x="92" y="348"/>
                  </a:moveTo>
                  <a:lnTo>
                    <a:pt x="92" y="350"/>
                  </a:lnTo>
                  <a:lnTo>
                    <a:pt x="94" y="350"/>
                  </a:lnTo>
                  <a:lnTo>
                    <a:pt x="92" y="350"/>
                  </a:lnTo>
                  <a:lnTo>
                    <a:pt x="90" y="350"/>
                  </a:lnTo>
                  <a:lnTo>
                    <a:pt x="90" y="348"/>
                  </a:lnTo>
                  <a:lnTo>
                    <a:pt x="92" y="348"/>
                  </a:lnTo>
                  <a:close/>
                  <a:moveTo>
                    <a:pt x="100" y="344"/>
                  </a:moveTo>
                  <a:lnTo>
                    <a:pt x="98" y="344"/>
                  </a:lnTo>
                  <a:lnTo>
                    <a:pt x="98" y="346"/>
                  </a:lnTo>
                  <a:lnTo>
                    <a:pt x="96" y="346"/>
                  </a:lnTo>
                  <a:lnTo>
                    <a:pt x="96" y="348"/>
                  </a:lnTo>
                  <a:lnTo>
                    <a:pt x="94" y="348"/>
                  </a:lnTo>
                  <a:lnTo>
                    <a:pt x="96" y="348"/>
                  </a:lnTo>
                  <a:lnTo>
                    <a:pt x="94" y="348"/>
                  </a:lnTo>
                  <a:lnTo>
                    <a:pt x="94" y="350"/>
                  </a:lnTo>
                  <a:lnTo>
                    <a:pt x="92" y="348"/>
                  </a:lnTo>
                  <a:lnTo>
                    <a:pt x="90" y="348"/>
                  </a:lnTo>
                  <a:lnTo>
                    <a:pt x="92" y="348"/>
                  </a:lnTo>
                  <a:lnTo>
                    <a:pt x="92" y="346"/>
                  </a:lnTo>
                  <a:lnTo>
                    <a:pt x="94" y="346"/>
                  </a:lnTo>
                  <a:lnTo>
                    <a:pt x="94" y="344"/>
                  </a:lnTo>
                  <a:lnTo>
                    <a:pt x="96" y="346"/>
                  </a:lnTo>
                  <a:lnTo>
                    <a:pt x="96" y="344"/>
                  </a:lnTo>
                  <a:lnTo>
                    <a:pt x="98" y="344"/>
                  </a:lnTo>
                  <a:lnTo>
                    <a:pt x="100" y="344"/>
                  </a:lnTo>
                  <a:lnTo>
                    <a:pt x="98" y="342"/>
                  </a:lnTo>
                  <a:lnTo>
                    <a:pt x="100" y="342"/>
                  </a:lnTo>
                  <a:lnTo>
                    <a:pt x="100" y="344"/>
                  </a:lnTo>
                  <a:close/>
                  <a:moveTo>
                    <a:pt x="98" y="327"/>
                  </a:moveTo>
                  <a:lnTo>
                    <a:pt x="98" y="325"/>
                  </a:lnTo>
                  <a:lnTo>
                    <a:pt x="98" y="327"/>
                  </a:lnTo>
                  <a:close/>
                  <a:moveTo>
                    <a:pt x="100" y="323"/>
                  </a:moveTo>
                  <a:lnTo>
                    <a:pt x="100" y="321"/>
                  </a:lnTo>
                  <a:lnTo>
                    <a:pt x="100" y="323"/>
                  </a:lnTo>
                  <a:close/>
                  <a:moveTo>
                    <a:pt x="102" y="317"/>
                  </a:moveTo>
                  <a:lnTo>
                    <a:pt x="102" y="319"/>
                  </a:lnTo>
                  <a:lnTo>
                    <a:pt x="103" y="319"/>
                  </a:lnTo>
                  <a:lnTo>
                    <a:pt x="102" y="319"/>
                  </a:lnTo>
                  <a:lnTo>
                    <a:pt x="102" y="317"/>
                  </a:lnTo>
                  <a:close/>
                  <a:moveTo>
                    <a:pt x="98" y="317"/>
                  </a:moveTo>
                  <a:lnTo>
                    <a:pt x="96" y="317"/>
                  </a:lnTo>
                  <a:lnTo>
                    <a:pt x="98" y="317"/>
                  </a:lnTo>
                  <a:close/>
                  <a:moveTo>
                    <a:pt x="103" y="317"/>
                  </a:moveTo>
                  <a:lnTo>
                    <a:pt x="102" y="315"/>
                  </a:lnTo>
                  <a:lnTo>
                    <a:pt x="103" y="315"/>
                  </a:lnTo>
                  <a:lnTo>
                    <a:pt x="103" y="317"/>
                  </a:lnTo>
                  <a:close/>
                  <a:moveTo>
                    <a:pt x="111" y="307"/>
                  </a:moveTo>
                  <a:lnTo>
                    <a:pt x="113" y="307"/>
                  </a:lnTo>
                  <a:lnTo>
                    <a:pt x="115" y="307"/>
                  </a:lnTo>
                  <a:lnTo>
                    <a:pt x="115" y="309"/>
                  </a:lnTo>
                  <a:lnTo>
                    <a:pt x="113" y="311"/>
                  </a:lnTo>
                  <a:lnTo>
                    <a:pt x="111" y="311"/>
                  </a:lnTo>
                  <a:lnTo>
                    <a:pt x="111" y="309"/>
                  </a:lnTo>
                  <a:lnTo>
                    <a:pt x="109" y="309"/>
                  </a:lnTo>
                  <a:lnTo>
                    <a:pt x="109" y="307"/>
                  </a:lnTo>
                  <a:lnTo>
                    <a:pt x="111" y="307"/>
                  </a:lnTo>
                  <a:close/>
                  <a:moveTo>
                    <a:pt x="107" y="307"/>
                  </a:moveTo>
                  <a:lnTo>
                    <a:pt x="105" y="307"/>
                  </a:lnTo>
                  <a:lnTo>
                    <a:pt x="107" y="307"/>
                  </a:lnTo>
                  <a:close/>
                  <a:moveTo>
                    <a:pt x="269" y="307"/>
                  </a:moveTo>
                  <a:lnTo>
                    <a:pt x="269" y="305"/>
                  </a:lnTo>
                  <a:lnTo>
                    <a:pt x="269" y="307"/>
                  </a:lnTo>
                  <a:close/>
                  <a:moveTo>
                    <a:pt x="121" y="305"/>
                  </a:moveTo>
                  <a:lnTo>
                    <a:pt x="119" y="305"/>
                  </a:lnTo>
                  <a:lnTo>
                    <a:pt x="119" y="307"/>
                  </a:lnTo>
                  <a:lnTo>
                    <a:pt x="119" y="309"/>
                  </a:lnTo>
                  <a:lnTo>
                    <a:pt x="117" y="309"/>
                  </a:lnTo>
                  <a:lnTo>
                    <a:pt x="117" y="307"/>
                  </a:lnTo>
                  <a:lnTo>
                    <a:pt x="119" y="305"/>
                  </a:lnTo>
                  <a:lnTo>
                    <a:pt x="119" y="303"/>
                  </a:lnTo>
                  <a:lnTo>
                    <a:pt x="119" y="302"/>
                  </a:lnTo>
                  <a:lnTo>
                    <a:pt x="121" y="302"/>
                  </a:lnTo>
                  <a:lnTo>
                    <a:pt x="121" y="300"/>
                  </a:lnTo>
                  <a:lnTo>
                    <a:pt x="121" y="302"/>
                  </a:lnTo>
                  <a:lnTo>
                    <a:pt x="121" y="303"/>
                  </a:lnTo>
                  <a:lnTo>
                    <a:pt x="121" y="305"/>
                  </a:lnTo>
                  <a:close/>
                  <a:moveTo>
                    <a:pt x="96" y="300"/>
                  </a:moveTo>
                  <a:lnTo>
                    <a:pt x="94" y="300"/>
                  </a:lnTo>
                  <a:lnTo>
                    <a:pt x="96" y="300"/>
                  </a:lnTo>
                  <a:close/>
                  <a:moveTo>
                    <a:pt x="103" y="300"/>
                  </a:moveTo>
                  <a:lnTo>
                    <a:pt x="102" y="300"/>
                  </a:lnTo>
                  <a:lnTo>
                    <a:pt x="103" y="300"/>
                  </a:lnTo>
                  <a:close/>
                  <a:moveTo>
                    <a:pt x="100" y="284"/>
                  </a:moveTo>
                  <a:lnTo>
                    <a:pt x="100" y="286"/>
                  </a:lnTo>
                  <a:lnTo>
                    <a:pt x="100" y="284"/>
                  </a:lnTo>
                  <a:lnTo>
                    <a:pt x="98" y="284"/>
                  </a:lnTo>
                  <a:lnTo>
                    <a:pt x="100" y="284"/>
                  </a:lnTo>
                  <a:lnTo>
                    <a:pt x="100" y="282"/>
                  </a:lnTo>
                  <a:lnTo>
                    <a:pt x="102" y="282"/>
                  </a:lnTo>
                  <a:lnTo>
                    <a:pt x="100" y="282"/>
                  </a:lnTo>
                  <a:lnTo>
                    <a:pt x="100" y="284"/>
                  </a:lnTo>
                  <a:close/>
                  <a:moveTo>
                    <a:pt x="102" y="280"/>
                  </a:moveTo>
                  <a:lnTo>
                    <a:pt x="103" y="280"/>
                  </a:lnTo>
                  <a:lnTo>
                    <a:pt x="103" y="282"/>
                  </a:lnTo>
                  <a:lnTo>
                    <a:pt x="102" y="282"/>
                  </a:lnTo>
                  <a:lnTo>
                    <a:pt x="102" y="280"/>
                  </a:lnTo>
                  <a:close/>
                  <a:moveTo>
                    <a:pt x="107" y="277"/>
                  </a:moveTo>
                  <a:lnTo>
                    <a:pt x="105" y="277"/>
                  </a:lnTo>
                  <a:lnTo>
                    <a:pt x="105" y="275"/>
                  </a:lnTo>
                  <a:lnTo>
                    <a:pt x="107" y="275"/>
                  </a:lnTo>
                  <a:lnTo>
                    <a:pt x="107" y="277"/>
                  </a:lnTo>
                  <a:close/>
                  <a:moveTo>
                    <a:pt x="259" y="269"/>
                  </a:moveTo>
                  <a:lnTo>
                    <a:pt x="259" y="271"/>
                  </a:lnTo>
                  <a:lnTo>
                    <a:pt x="259" y="269"/>
                  </a:lnTo>
                  <a:close/>
                  <a:moveTo>
                    <a:pt x="109" y="269"/>
                  </a:moveTo>
                  <a:lnTo>
                    <a:pt x="111" y="269"/>
                  </a:lnTo>
                  <a:lnTo>
                    <a:pt x="109" y="271"/>
                  </a:lnTo>
                  <a:lnTo>
                    <a:pt x="107" y="271"/>
                  </a:lnTo>
                  <a:lnTo>
                    <a:pt x="107" y="269"/>
                  </a:lnTo>
                  <a:lnTo>
                    <a:pt x="109" y="269"/>
                  </a:lnTo>
                  <a:close/>
                  <a:moveTo>
                    <a:pt x="107" y="269"/>
                  </a:moveTo>
                  <a:lnTo>
                    <a:pt x="107" y="271"/>
                  </a:lnTo>
                  <a:lnTo>
                    <a:pt x="107" y="273"/>
                  </a:lnTo>
                  <a:lnTo>
                    <a:pt x="105" y="273"/>
                  </a:lnTo>
                  <a:lnTo>
                    <a:pt x="105" y="275"/>
                  </a:lnTo>
                  <a:lnTo>
                    <a:pt x="103" y="275"/>
                  </a:lnTo>
                  <a:lnTo>
                    <a:pt x="103" y="273"/>
                  </a:lnTo>
                  <a:lnTo>
                    <a:pt x="103" y="275"/>
                  </a:lnTo>
                  <a:lnTo>
                    <a:pt x="103" y="273"/>
                  </a:lnTo>
                  <a:lnTo>
                    <a:pt x="105" y="273"/>
                  </a:lnTo>
                  <a:lnTo>
                    <a:pt x="103" y="273"/>
                  </a:lnTo>
                  <a:lnTo>
                    <a:pt x="103" y="271"/>
                  </a:lnTo>
                  <a:lnTo>
                    <a:pt x="103" y="269"/>
                  </a:lnTo>
                  <a:lnTo>
                    <a:pt x="105" y="269"/>
                  </a:lnTo>
                  <a:lnTo>
                    <a:pt x="105" y="267"/>
                  </a:lnTo>
                  <a:lnTo>
                    <a:pt x="107" y="269"/>
                  </a:lnTo>
                  <a:close/>
                  <a:moveTo>
                    <a:pt x="111" y="267"/>
                  </a:moveTo>
                  <a:lnTo>
                    <a:pt x="111" y="269"/>
                  </a:lnTo>
                  <a:lnTo>
                    <a:pt x="111" y="267"/>
                  </a:lnTo>
                  <a:close/>
                  <a:moveTo>
                    <a:pt x="144" y="265"/>
                  </a:moveTo>
                  <a:lnTo>
                    <a:pt x="144" y="263"/>
                  </a:lnTo>
                  <a:lnTo>
                    <a:pt x="144" y="265"/>
                  </a:lnTo>
                  <a:lnTo>
                    <a:pt x="146" y="265"/>
                  </a:lnTo>
                  <a:lnTo>
                    <a:pt x="144" y="265"/>
                  </a:lnTo>
                  <a:close/>
                  <a:moveTo>
                    <a:pt x="86" y="263"/>
                  </a:moveTo>
                  <a:lnTo>
                    <a:pt x="86" y="265"/>
                  </a:lnTo>
                  <a:lnTo>
                    <a:pt x="86" y="267"/>
                  </a:lnTo>
                  <a:lnTo>
                    <a:pt x="84" y="267"/>
                  </a:lnTo>
                  <a:lnTo>
                    <a:pt x="84" y="265"/>
                  </a:lnTo>
                  <a:lnTo>
                    <a:pt x="84" y="267"/>
                  </a:lnTo>
                  <a:lnTo>
                    <a:pt x="82" y="267"/>
                  </a:lnTo>
                  <a:lnTo>
                    <a:pt x="82" y="265"/>
                  </a:lnTo>
                  <a:lnTo>
                    <a:pt x="82" y="267"/>
                  </a:lnTo>
                  <a:lnTo>
                    <a:pt x="82" y="265"/>
                  </a:lnTo>
                  <a:lnTo>
                    <a:pt x="82" y="263"/>
                  </a:lnTo>
                  <a:lnTo>
                    <a:pt x="82" y="265"/>
                  </a:lnTo>
                  <a:lnTo>
                    <a:pt x="84" y="263"/>
                  </a:lnTo>
                  <a:lnTo>
                    <a:pt x="86" y="263"/>
                  </a:lnTo>
                  <a:close/>
                  <a:moveTo>
                    <a:pt x="88" y="261"/>
                  </a:moveTo>
                  <a:lnTo>
                    <a:pt x="88" y="263"/>
                  </a:lnTo>
                  <a:lnTo>
                    <a:pt x="86" y="263"/>
                  </a:lnTo>
                  <a:lnTo>
                    <a:pt x="88" y="263"/>
                  </a:lnTo>
                  <a:lnTo>
                    <a:pt x="86" y="263"/>
                  </a:lnTo>
                  <a:lnTo>
                    <a:pt x="86" y="261"/>
                  </a:lnTo>
                  <a:lnTo>
                    <a:pt x="86" y="263"/>
                  </a:lnTo>
                  <a:lnTo>
                    <a:pt x="86" y="261"/>
                  </a:lnTo>
                  <a:lnTo>
                    <a:pt x="88" y="261"/>
                  </a:lnTo>
                  <a:close/>
                  <a:moveTo>
                    <a:pt x="88" y="261"/>
                  </a:moveTo>
                  <a:lnTo>
                    <a:pt x="88" y="263"/>
                  </a:lnTo>
                  <a:lnTo>
                    <a:pt x="88" y="261"/>
                  </a:lnTo>
                  <a:close/>
                  <a:moveTo>
                    <a:pt x="261" y="259"/>
                  </a:moveTo>
                  <a:lnTo>
                    <a:pt x="259" y="259"/>
                  </a:lnTo>
                  <a:lnTo>
                    <a:pt x="259" y="257"/>
                  </a:lnTo>
                  <a:lnTo>
                    <a:pt x="261" y="257"/>
                  </a:lnTo>
                  <a:lnTo>
                    <a:pt x="261" y="259"/>
                  </a:lnTo>
                  <a:close/>
                  <a:moveTo>
                    <a:pt x="90" y="259"/>
                  </a:moveTo>
                  <a:lnTo>
                    <a:pt x="90" y="261"/>
                  </a:lnTo>
                  <a:lnTo>
                    <a:pt x="88" y="261"/>
                  </a:lnTo>
                  <a:lnTo>
                    <a:pt x="88" y="263"/>
                  </a:lnTo>
                  <a:lnTo>
                    <a:pt x="90" y="263"/>
                  </a:lnTo>
                  <a:lnTo>
                    <a:pt x="88" y="263"/>
                  </a:lnTo>
                  <a:lnTo>
                    <a:pt x="88" y="261"/>
                  </a:lnTo>
                  <a:lnTo>
                    <a:pt x="88" y="259"/>
                  </a:lnTo>
                  <a:lnTo>
                    <a:pt x="90" y="259"/>
                  </a:lnTo>
                  <a:lnTo>
                    <a:pt x="90" y="257"/>
                  </a:lnTo>
                  <a:lnTo>
                    <a:pt x="90" y="255"/>
                  </a:lnTo>
                  <a:lnTo>
                    <a:pt x="90" y="257"/>
                  </a:lnTo>
                  <a:lnTo>
                    <a:pt x="90" y="259"/>
                  </a:lnTo>
                  <a:close/>
                  <a:moveTo>
                    <a:pt x="90" y="254"/>
                  </a:moveTo>
                  <a:lnTo>
                    <a:pt x="90" y="255"/>
                  </a:lnTo>
                  <a:lnTo>
                    <a:pt x="90" y="254"/>
                  </a:lnTo>
                  <a:close/>
                  <a:moveTo>
                    <a:pt x="98" y="252"/>
                  </a:moveTo>
                  <a:lnTo>
                    <a:pt x="98" y="254"/>
                  </a:lnTo>
                  <a:lnTo>
                    <a:pt x="96" y="254"/>
                  </a:lnTo>
                  <a:lnTo>
                    <a:pt x="96" y="255"/>
                  </a:lnTo>
                  <a:lnTo>
                    <a:pt x="94" y="255"/>
                  </a:lnTo>
                  <a:lnTo>
                    <a:pt x="94" y="254"/>
                  </a:lnTo>
                  <a:lnTo>
                    <a:pt x="96" y="254"/>
                  </a:lnTo>
                  <a:lnTo>
                    <a:pt x="96" y="252"/>
                  </a:lnTo>
                  <a:lnTo>
                    <a:pt x="98" y="252"/>
                  </a:lnTo>
                  <a:close/>
                  <a:moveTo>
                    <a:pt x="98" y="250"/>
                  </a:moveTo>
                  <a:lnTo>
                    <a:pt x="96" y="250"/>
                  </a:lnTo>
                  <a:lnTo>
                    <a:pt x="98" y="250"/>
                  </a:lnTo>
                  <a:close/>
                  <a:moveTo>
                    <a:pt x="140" y="244"/>
                  </a:moveTo>
                  <a:lnTo>
                    <a:pt x="138" y="244"/>
                  </a:lnTo>
                  <a:lnTo>
                    <a:pt x="140" y="244"/>
                  </a:lnTo>
                  <a:close/>
                  <a:moveTo>
                    <a:pt x="100" y="244"/>
                  </a:moveTo>
                  <a:lnTo>
                    <a:pt x="102" y="244"/>
                  </a:lnTo>
                  <a:lnTo>
                    <a:pt x="100" y="244"/>
                  </a:lnTo>
                  <a:lnTo>
                    <a:pt x="102" y="244"/>
                  </a:lnTo>
                  <a:lnTo>
                    <a:pt x="102" y="246"/>
                  </a:lnTo>
                  <a:lnTo>
                    <a:pt x="100" y="246"/>
                  </a:lnTo>
                  <a:lnTo>
                    <a:pt x="98" y="246"/>
                  </a:lnTo>
                  <a:lnTo>
                    <a:pt x="98" y="244"/>
                  </a:lnTo>
                  <a:lnTo>
                    <a:pt x="100" y="244"/>
                  </a:lnTo>
                  <a:lnTo>
                    <a:pt x="100" y="246"/>
                  </a:lnTo>
                  <a:lnTo>
                    <a:pt x="100" y="244"/>
                  </a:lnTo>
                  <a:lnTo>
                    <a:pt x="98" y="244"/>
                  </a:lnTo>
                  <a:lnTo>
                    <a:pt x="100" y="244"/>
                  </a:lnTo>
                  <a:lnTo>
                    <a:pt x="100" y="242"/>
                  </a:lnTo>
                  <a:lnTo>
                    <a:pt x="100" y="244"/>
                  </a:lnTo>
                  <a:close/>
                  <a:moveTo>
                    <a:pt x="257" y="244"/>
                  </a:moveTo>
                  <a:lnTo>
                    <a:pt x="257" y="242"/>
                  </a:lnTo>
                  <a:lnTo>
                    <a:pt x="257" y="244"/>
                  </a:lnTo>
                  <a:close/>
                  <a:moveTo>
                    <a:pt x="140" y="242"/>
                  </a:moveTo>
                  <a:lnTo>
                    <a:pt x="142" y="242"/>
                  </a:lnTo>
                  <a:lnTo>
                    <a:pt x="144" y="242"/>
                  </a:lnTo>
                  <a:lnTo>
                    <a:pt x="142" y="242"/>
                  </a:lnTo>
                  <a:lnTo>
                    <a:pt x="142" y="244"/>
                  </a:lnTo>
                  <a:lnTo>
                    <a:pt x="142" y="242"/>
                  </a:lnTo>
                  <a:lnTo>
                    <a:pt x="140" y="242"/>
                  </a:lnTo>
                  <a:lnTo>
                    <a:pt x="140" y="244"/>
                  </a:lnTo>
                  <a:lnTo>
                    <a:pt x="140" y="242"/>
                  </a:lnTo>
                  <a:lnTo>
                    <a:pt x="138" y="242"/>
                  </a:lnTo>
                  <a:lnTo>
                    <a:pt x="140" y="242"/>
                  </a:lnTo>
                  <a:close/>
                  <a:moveTo>
                    <a:pt x="119" y="242"/>
                  </a:moveTo>
                  <a:lnTo>
                    <a:pt x="121" y="242"/>
                  </a:lnTo>
                  <a:lnTo>
                    <a:pt x="119" y="242"/>
                  </a:lnTo>
                  <a:lnTo>
                    <a:pt x="119" y="244"/>
                  </a:lnTo>
                  <a:lnTo>
                    <a:pt x="121" y="244"/>
                  </a:lnTo>
                  <a:lnTo>
                    <a:pt x="121" y="246"/>
                  </a:lnTo>
                  <a:lnTo>
                    <a:pt x="121" y="248"/>
                  </a:lnTo>
                  <a:lnTo>
                    <a:pt x="123" y="248"/>
                  </a:lnTo>
                  <a:lnTo>
                    <a:pt x="125" y="248"/>
                  </a:lnTo>
                  <a:lnTo>
                    <a:pt x="126" y="248"/>
                  </a:lnTo>
                  <a:lnTo>
                    <a:pt x="128" y="248"/>
                  </a:lnTo>
                  <a:lnTo>
                    <a:pt x="128" y="246"/>
                  </a:lnTo>
                  <a:lnTo>
                    <a:pt x="130" y="246"/>
                  </a:lnTo>
                  <a:lnTo>
                    <a:pt x="130" y="248"/>
                  </a:lnTo>
                  <a:lnTo>
                    <a:pt x="132" y="248"/>
                  </a:lnTo>
                  <a:lnTo>
                    <a:pt x="132" y="250"/>
                  </a:lnTo>
                  <a:lnTo>
                    <a:pt x="130" y="252"/>
                  </a:lnTo>
                  <a:lnTo>
                    <a:pt x="128" y="252"/>
                  </a:lnTo>
                  <a:lnTo>
                    <a:pt x="128" y="254"/>
                  </a:lnTo>
                  <a:lnTo>
                    <a:pt x="128" y="252"/>
                  </a:lnTo>
                  <a:lnTo>
                    <a:pt x="128" y="254"/>
                  </a:lnTo>
                  <a:lnTo>
                    <a:pt x="128" y="255"/>
                  </a:lnTo>
                  <a:lnTo>
                    <a:pt x="130" y="255"/>
                  </a:lnTo>
                  <a:lnTo>
                    <a:pt x="130" y="254"/>
                  </a:lnTo>
                  <a:lnTo>
                    <a:pt x="130" y="255"/>
                  </a:lnTo>
                  <a:lnTo>
                    <a:pt x="130" y="254"/>
                  </a:lnTo>
                  <a:lnTo>
                    <a:pt x="132" y="255"/>
                  </a:lnTo>
                  <a:lnTo>
                    <a:pt x="134" y="255"/>
                  </a:lnTo>
                  <a:lnTo>
                    <a:pt x="134" y="254"/>
                  </a:lnTo>
                  <a:lnTo>
                    <a:pt x="134" y="255"/>
                  </a:lnTo>
                  <a:lnTo>
                    <a:pt x="132" y="255"/>
                  </a:lnTo>
                  <a:lnTo>
                    <a:pt x="132" y="257"/>
                  </a:lnTo>
                  <a:lnTo>
                    <a:pt x="134" y="257"/>
                  </a:lnTo>
                  <a:lnTo>
                    <a:pt x="136" y="257"/>
                  </a:lnTo>
                  <a:lnTo>
                    <a:pt x="136" y="259"/>
                  </a:lnTo>
                  <a:lnTo>
                    <a:pt x="134" y="259"/>
                  </a:lnTo>
                  <a:lnTo>
                    <a:pt x="134" y="261"/>
                  </a:lnTo>
                  <a:lnTo>
                    <a:pt x="136" y="261"/>
                  </a:lnTo>
                  <a:lnTo>
                    <a:pt x="136" y="263"/>
                  </a:lnTo>
                  <a:lnTo>
                    <a:pt x="134" y="263"/>
                  </a:lnTo>
                  <a:lnTo>
                    <a:pt x="136" y="263"/>
                  </a:lnTo>
                  <a:lnTo>
                    <a:pt x="134" y="263"/>
                  </a:lnTo>
                  <a:lnTo>
                    <a:pt x="134" y="265"/>
                  </a:lnTo>
                  <a:lnTo>
                    <a:pt x="132" y="265"/>
                  </a:lnTo>
                  <a:lnTo>
                    <a:pt x="132" y="267"/>
                  </a:lnTo>
                  <a:lnTo>
                    <a:pt x="130" y="267"/>
                  </a:lnTo>
                  <a:lnTo>
                    <a:pt x="130" y="269"/>
                  </a:lnTo>
                  <a:lnTo>
                    <a:pt x="132" y="269"/>
                  </a:lnTo>
                  <a:lnTo>
                    <a:pt x="130" y="269"/>
                  </a:lnTo>
                  <a:lnTo>
                    <a:pt x="130" y="271"/>
                  </a:lnTo>
                  <a:lnTo>
                    <a:pt x="130" y="273"/>
                  </a:lnTo>
                  <a:lnTo>
                    <a:pt x="128" y="273"/>
                  </a:lnTo>
                  <a:lnTo>
                    <a:pt x="128" y="275"/>
                  </a:lnTo>
                  <a:lnTo>
                    <a:pt x="128" y="277"/>
                  </a:lnTo>
                  <a:lnTo>
                    <a:pt x="128" y="279"/>
                  </a:lnTo>
                  <a:lnTo>
                    <a:pt x="126" y="280"/>
                  </a:lnTo>
                  <a:lnTo>
                    <a:pt x="126" y="282"/>
                  </a:lnTo>
                  <a:lnTo>
                    <a:pt x="128" y="282"/>
                  </a:lnTo>
                  <a:lnTo>
                    <a:pt x="126" y="282"/>
                  </a:lnTo>
                  <a:lnTo>
                    <a:pt x="126" y="284"/>
                  </a:lnTo>
                  <a:lnTo>
                    <a:pt x="126" y="286"/>
                  </a:lnTo>
                  <a:lnTo>
                    <a:pt x="126" y="288"/>
                  </a:lnTo>
                  <a:lnTo>
                    <a:pt x="126" y="290"/>
                  </a:lnTo>
                  <a:lnTo>
                    <a:pt x="125" y="290"/>
                  </a:lnTo>
                  <a:lnTo>
                    <a:pt x="125" y="288"/>
                  </a:lnTo>
                  <a:lnTo>
                    <a:pt x="123" y="288"/>
                  </a:lnTo>
                  <a:lnTo>
                    <a:pt x="121" y="288"/>
                  </a:lnTo>
                  <a:lnTo>
                    <a:pt x="121" y="290"/>
                  </a:lnTo>
                  <a:lnTo>
                    <a:pt x="121" y="292"/>
                  </a:lnTo>
                  <a:lnTo>
                    <a:pt x="123" y="292"/>
                  </a:lnTo>
                  <a:lnTo>
                    <a:pt x="121" y="292"/>
                  </a:lnTo>
                  <a:lnTo>
                    <a:pt x="121" y="294"/>
                  </a:lnTo>
                  <a:lnTo>
                    <a:pt x="119" y="294"/>
                  </a:lnTo>
                  <a:lnTo>
                    <a:pt x="119" y="296"/>
                  </a:lnTo>
                  <a:lnTo>
                    <a:pt x="117" y="296"/>
                  </a:lnTo>
                  <a:lnTo>
                    <a:pt x="115" y="296"/>
                  </a:lnTo>
                  <a:lnTo>
                    <a:pt x="115" y="298"/>
                  </a:lnTo>
                  <a:lnTo>
                    <a:pt x="115" y="296"/>
                  </a:lnTo>
                  <a:lnTo>
                    <a:pt x="115" y="294"/>
                  </a:lnTo>
                  <a:lnTo>
                    <a:pt x="117" y="294"/>
                  </a:lnTo>
                  <a:lnTo>
                    <a:pt x="115" y="294"/>
                  </a:lnTo>
                  <a:lnTo>
                    <a:pt x="117" y="292"/>
                  </a:lnTo>
                  <a:lnTo>
                    <a:pt x="117" y="290"/>
                  </a:lnTo>
                  <a:lnTo>
                    <a:pt x="115" y="288"/>
                  </a:lnTo>
                  <a:lnTo>
                    <a:pt x="115" y="286"/>
                  </a:lnTo>
                  <a:lnTo>
                    <a:pt x="113" y="286"/>
                  </a:lnTo>
                  <a:lnTo>
                    <a:pt x="115" y="286"/>
                  </a:lnTo>
                  <a:lnTo>
                    <a:pt x="117" y="286"/>
                  </a:lnTo>
                  <a:lnTo>
                    <a:pt x="117" y="284"/>
                  </a:lnTo>
                  <a:lnTo>
                    <a:pt x="115" y="284"/>
                  </a:lnTo>
                  <a:lnTo>
                    <a:pt x="113" y="284"/>
                  </a:lnTo>
                  <a:lnTo>
                    <a:pt x="113" y="286"/>
                  </a:lnTo>
                  <a:lnTo>
                    <a:pt x="113" y="288"/>
                  </a:lnTo>
                  <a:lnTo>
                    <a:pt x="111" y="288"/>
                  </a:lnTo>
                  <a:lnTo>
                    <a:pt x="113" y="288"/>
                  </a:lnTo>
                  <a:lnTo>
                    <a:pt x="113" y="290"/>
                  </a:lnTo>
                  <a:lnTo>
                    <a:pt x="113" y="292"/>
                  </a:lnTo>
                  <a:lnTo>
                    <a:pt x="115" y="292"/>
                  </a:lnTo>
                  <a:lnTo>
                    <a:pt x="115" y="294"/>
                  </a:lnTo>
                  <a:lnTo>
                    <a:pt x="113" y="294"/>
                  </a:lnTo>
                  <a:lnTo>
                    <a:pt x="111" y="294"/>
                  </a:lnTo>
                  <a:lnTo>
                    <a:pt x="111" y="292"/>
                  </a:lnTo>
                  <a:lnTo>
                    <a:pt x="109" y="292"/>
                  </a:lnTo>
                  <a:lnTo>
                    <a:pt x="107" y="292"/>
                  </a:lnTo>
                  <a:lnTo>
                    <a:pt x="107" y="290"/>
                  </a:lnTo>
                  <a:lnTo>
                    <a:pt x="105" y="290"/>
                  </a:lnTo>
                  <a:lnTo>
                    <a:pt x="105" y="288"/>
                  </a:lnTo>
                  <a:lnTo>
                    <a:pt x="107" y="288"/>
                  </a:lnTo>
                  <a:lnTo>
                    <a:pt x="107" y="290"/>
                  </a:lnTo>
                  <a:lnTo>
                    <a:pt x="109" y="288"/>
                  </a:lnTo>
                  <a:lnTo>
                    <a:pt x="109" y="286"/>
                  </a:lnTo>
                  <a:lnTo>
                    <a:pt x="109" y="284"/>
                  </a:lnTo>
                  <a:lnTo>
                    <a:pt x="107" y="284"/>
                  </a:lnTo>
                  <a:lnTo>
                    <a:pt x="107" y="282"/>
                  </a:lnTo>
                  <a:lnTo>
                    <a:pt x="107" y="280"/>
                  </a:lnTo>
                  <a:lnTo>
                    <a:pt x="107" y="282"/>
                  </a:lnTo>
                  <a:lnTo>
                    <a:pt x="107" y="280"/>
                  </a:lnTo>
                  <a:lnTo>
                    <a:pt x="107" y="279"/>
                  </a:lnTo>
                  <a:lnTo>
                    <a:pt x="107" y="277"/>
                  </a:lnTo>
                  <a:lnTo>
                    <a:pt x="109" y="277"/>
                  </a:lnTo>
                  <a:lnTo>
                    <a:pt x="109" y="275"/>
                  </a:lnTo>
                  <a:lnTo>
                    <a:pt x="111" y="273"/>
                  </a:lnTo>
                  <a:lnTo>
                    <a:pt x="111" y="271"/>
                  </a:lnTo>
                  <a:lnTo>
                    <a:pt x="111" y="273"/>
                  </a:lnTo>
                  <a:lnTo>
                    <a:pt x="111" y="271"/>
                  </a:lnTo>
                  <a:lnTo>
                    <a:pt x="113" y="271"/>
                  </a:lnTo>
                  <a:lnTo>
                    <a:pt x="113" y="269"/>
                  </a:lnTo>
                  <a:lnTo>
                    <a:pt x="113" y="267"/>
                  </a:lnTo>
                  <a:lnTo>
                    <a:pt x="115" y="267"/>
                  </a:lnTo>
                  <a:lnTo>
                    <a:pt x="115" y="265"/>
                  </a:lnTo>
                  <a:lnTo>
                    <a:pt x="115" y="267"/>
                  </a:lnTo>
                  <a:lnTo>
                    <a:pt x="111" y="267"/>
                  </a:lnTo>
                  <a:lnTo>
                    <a:pt x="113" y="265"/>
                  </a:lnTo>
                  <a:lnTo>
                    <a:pt x="113" y="263"/>
                  </a:lnTo>
                  <a:lnTo>
                    <a:pt x="111" y="261"/>
                  </a:lnTo>
                  <a:lnTo>
                    <a:pt x="111" y="259"/>
                  </a:lnTo>
                  <a:lnTo>
                    <a:pt x="111" y="257"/>
                  </a:lnTo>
                  <a:lnTo>
                    <a:pt x="109" y="257"/>
                  </a:lnTo>
                  <a:lnTo>
                    <a:pt x="107" y="255"/>
                  </a:lnTo>
                  <a:lnTo>
                    <a:pt x="107" y="257"/>
                  </a:lnTo>
                  <a:lnTo>
                    <a:pt x="105" y="257"/>
                  </a:lnTo>
                  <a:lnTo>
                    <a:pt x="107" y="259"/>
                  </a:lnTo>
                  <a:lnTo>
                    <a:pt x="107" y="261"/>
                  </a:lnTo>
                  <a:lnTo>
                    <a:pt x="105" y="261"/>
                  </a:lnTo>
                  <a:lnTo>
                    <a:pt x="105" y="263"/>
                  </a:lnTo>
                  <a:lnTo>
                    <a:pt x="107" y="263"/>
                  </a:lnTo>
                  <a:lnTo>
                    <a:pt x="107" y="261"/>
                  </a:lnTo>
                  <a:lnTo>
                    <a:pt x="109" y="261"/>
                  </a:lnTo>
                  <a:lnTo>
                    <a:pt x="109" y="263"/>
                  </a:lnTo>
                  <a:lnTo>
                    <a:pt x="109" y="265"/>
                  </a:lnTo>
                  <a:lnTo>
                    <a:pt x="107" y="265"/>
                  </a:lnTo>
                  <a:lnTo>
                    <a:pt x="107" y="267"/>
                  </a:lnTo>
                  <a:lnTo>
                    <a:pt x="105" y="267"/>
                  </a:lnTo>
                  <a:lnTo>
                    <a:pt x="105" y="265"/>
                  </a:lnTo>
                  <a:lnTo>
                    <a:pt x="107" y="265"/>
                  </a:lnTo>
                  <a:lnTo>
                    <a:pt x="107" y="263"/>
                  </a:lnTo>
                  <a:lnTo>
                    <a:pt x="105" y="263"/>
                  </a:lnTo>
                  <a:lnTo>
                    <a:pt x="103" y="263"/>
                  </a:lnTo>
                  <a:lnTo>
                    <a:pt x="103" y="265"/>
                  </a:lnTo>
                  <a:lnTo>
                    <a:pt x="103" y="263"/>
                  </a:lnTo>
                  <a:lnTo>
                    <a:pt x="103" y="265"/>
                  </a:lnTo>
                  <a:lnTo>
                    <a:pt x="102" y="265"/>
                  </a:lnTo>
                  <a:lnTo>
                    <a:pt x="102" y="267"/>
                  </a:lnTo>
                  <a:lnTo>
                    <a:pt x="100" y="267"/>
                  </a:lnTo>
                  <a:lnTo>
                    <a:pt x="102" y="267"/>
                  </a:lnTo>
                  <a:lnTo>
                    <a:pt x="102" y="265"/>
                  </a:lnTo>
                  <a:lnTo>
                    <a:pt x="102" y="263"/>
                  </a:lnTo>
                  <a:lnTo>
                    <a:pt x="100" y="263"/>
                  </a:lnTo>
                  <a:lnTo>
                    <a:pt x="100" y="261"/>
                  </a:lnTo>
                  <a:lnTo>
                    <a:pt x="98" y="261"/>
                  </a:lnTo>
                  <a:lnTo>
                    <a:pt x="98" y="259"/>
                  </a:lnTo>
                  <a:lnTo>
                    <a:pt x="98" y="257"/>
                  </a:lnTo>
                  <a:lnTo>
                    <a:pt x="100" y="257"/>
                  </a:lnTo>
                  <a:lnTo>
                    <a:pt x="100" y="259"/>
                  </a:lnTo>
                  <a:lnTo>
                    <a:pt x="100" y="257"/>
                  </a:lnTo>
                  <a:lnTo>
                    <a:pt x="100" y="259"/>
                  </a:lnTo>
                  <a:lnTo>
                    <a:pt x="102" y="259"/>
                  </a:lnTo>
                  <a:lnTo>
                    <a:pt x="102" y="261"/>
                  </a:lnTo>
                  <a:lnTo>
                    <a:pt x="100" y="261"/>
                  </a:lnTo>
                  <a:lnTo>
                    <a:pt x="102" y="261"/>
                  </a:lnTo>
                  <a:lnTo>
                    <a:pt x="102" y="263"/>
                  </a:lnTo>
                  <a:lnTo>
                    <a:pt x="102" y="261"/>
                  </a:lnTo>
                  <a:lnTo>
                    <a:pt x="103" y="261"/>
                  </a:lnTo>
                  <a:lnTo>
                    <a:pt x="103" y="263"/>
                  </a:lnTo>
                  <a:lnTo>
                    <a:pt x="103" y="261"/>
                  </a:lnTo>
                  <a:lnTo>
                    <a:pt x="103" y="259"/>
                  </a:lnTo>
                  <a:lnTo>
                    <a:pt x="102" y="259"/>
                  </a:lnTo>
                  <a:lnTo>
                    <a:pt x="102" y="257"/>
                  </a:lnTo>
                  <a:lnTo>
                    <a:pt x="102" y="259"/>
                  </a:lnTo>
                  <a:lnTo>
                    <a:pt x="102" y="257"/>
                  </a:lnTo>
                  <a:lnTo>
                    <a:pt x="100" y="257"/>
                  </a:lnTo>
                  <a:lnTo>
                    <a:pt x="100" y="255"/>
                  </a:lnTo>
                  <a:lnTo>
                    <a:pt x="100" y="257"/>
                  </a:lnTo>
                  <a:lnTo>
                    <a:pt x="98" y="257"/>
                  </a:lnTo>
                  <a:lnTo>
                    <a:pt x="100" y="257"/>
                  </a:lnTo>
                  <a:lnTo>
                    <a:pt x="100" y="255"/>
                  </a:lnTo>
                  <a:lnTo>
                    <a:pt x="98" y="255"/>
                  </a:lnTo>
                  <a:lnTo>
                    <a:pt x="98" y="254"/>
                  </a:lnTo>
                  <a:lnTo>
                    <a:pt x="98" y="252"/>
                  </a:lnTo>
                  <a:lnTo>
                    <a:pt x="100" y="252"/>
                  </a:lnTo>
                  <a:lnTo>
                    <a:pt x="100" y="254"/>
                  </a:lnTo>
                  <a:lnTo>
                    <a:pt x="100" y="252"/>
                  </a:lnTo>
                  <a:lnTo>
                    <a:pt x="102" y="254"/>
                  </a:lnTo>
                  <a:lnTo>
                    <a:pt x="102" y="252"/>
                  </a:lnTo>
                  <a:lnTo>
                    <a:pt x="100" y="252"/>
                  </a:lnTo>
                  <a:lnTo>
                    <a:pt x="102" y="250"/>
                  </a:lnTo>
                  <a:lnTo>
                    <a:pt x="102" y="252"/>
                  </a:lnTo>
                  <a:lnTo>
                    <a:pt x="102" y="250"/>
                  </a:lnTo>
                  <a:lnTo>
                    <a:pt x="103" y="250"/>
                  </a:lnTo>
                  <a:lnTo>
                    <a:pt x="103" y="252"/>
                  </a:lnTo>
                  <a:lnTo>
                    <a:pt x="105" y="250"/>
                  </a:lnTo>
                  <a:lnTo>
                    <a:pt x="107" y="250"/>
                  </a:lnTo>
                  <a:lnTo>
                    <a:pt x="105" y="250"/>
                  </a:lnTo>
                  <a:lnTo>
                    <a:pt x="105" y="248"/>
                  </a:lnTo>
                  <a:lnTo>
                    <a:pt x="107" y="248"/>
                  </a:lnTo>
                  <a:lnTo>
                    <a:pt x="105" y="248"/>
                  </a:lnTo>
                  <a:lnTo>
                    <a:pt x="107" y="248"/>
                  </a:lnTo>
                  <a:lnTo>
                    <a:pt x="107" y="246"/>
                  </a:lnTo>
                  <a:lnTo>
                    <a:pt x="107" y="248"/>
                  </a:lnTo>
                  <a:lnTo>
                    <a:pt x="109" y="248"/>
                  </a:lnTo>
                  <a:lnTo>
                    <a:pt x="107" y="248"/>
                  </a:lnTo>
                  <a:lnTo>
                    <a:pt x="109" y="248"/>
                  </a:lnTo>
                  <a:lnTo>
                    <a:pt x="111" y="248"/>
                  </a:lnTo>
                  <a:lnTo>
                    <a:pt x="111" y="246"/>
                  </a:lnTo>
                  <a:lnTo>
                    <a:pt x="109" y="246"/>
                  </a:lnTo>
                  <a:lnTo>
                    <a:pt x="109" y="248"/>
                  </a:lnTo>
                  <a:lnTo>
                    <a:pt x="109" y="246"/>
                  </a:lnTo>
                  <a:lnTo>
                    <a:pt x="111" y="246"/>
                  </a:lnTo>
                  <a:lnTo>
                    <a:pt x="111" y="244"/>
                  </a:lnTo>
                  <a:lnTo>
                    <a:pt x="113" y="242"/>
                  </a:lnTo>
                  <a:lnTo>
                    <a:pt x="115" y="242"/>
                  </a:lnTo>
                  <a:lnTo>
                    <a:pt x="117" y="242"/>
                  </a:lnTo>
                  <a:lnTo>
                    <a:pt x="119" y="242"/>
                  </a:lnTo>
                  <a:lnTo>
                    <a:pt x="121" y="240"/>
                  </a:lnTo>
                  <a:lnTo>
                    <a:pt x="121" y="242"/>
                  </a:lnTo>
                  <a:lnTo>
                    <a:pt x="119" y="242"/>
                  </a:lnTo>
                  <a:close/>
                  <a:moveTo>
                    <a:pt x="146" y="242"/>
                  </a:moveTo>
                  <a:lnTo>
                    <a:pt x="146" y="240"/>
                  </a:lnTo>
                  <a:lnTo>
                    <a:pt x="146" y="242"/>
                  </a:lnTo>
                  <a:close/>
                  <a:moveTo>
                    <a:pt x="255" y="240"/>
                  </a:moveTo>
                  <a:lnTo>
                    <a:pt x="255" y="238"/>
                  </a:lnTo>
                  <a:lnTo>
                    <a:pt x="257" y="238"/>
                  </a:lnTo>
                  <a:lnTo>
                    <a:pt x="255" y="240"/>
                  </a:lnTo>
                  <a:close/>
                  <a:moveTo>
                    <a:pt x="144" y="238"/>
                  </a:moveTo>
                  <a:lnTo>
                    <a:pt x="146" y="238"/>
                  </a:lnTo>
                  <a:lnTo>
                    <a:pt x="144" y="238"/>
                  </a:lnTo>
                  <a:lnTo>
                    <a:pt x="144" y="236"/>
                  </a:lnTo>
                  <a:lnTo>
                    <a:pt x="144" y="238"/>
                  </a:lnTo>
                  <a:close/>
                  <a:moveTo>
                    <a:pt x="153" y="236"/>
                  </a:moveTo>
                  <a:lnTo>
                    <a:pt x="151" y="238"/>
                  </a:lnTo>
                  <a:lnTo>
                    <a:pt x="151" y="236"/>
                  </a:lnTo>
                  <a:lnTo>
                    <a:pt x="153" y="236"/>
                  </a:lnTo>
                  <a:close/>
                  <a:moveTo>
                    <a:pt x="151" y="234"/>
                  </a:moveTo>
                  <a:lnTo>
                    <a:pt x="150" y="236"/>
                  </a:lnTo>
                  <a:lnTo>
                    <a:pt x="150" y="234"/>
                  </a:lnTo>
                  <a:lnTo>
                    <a:pt x="151" y="234"/>
                  </a:lnTo>
                  <a:close/>
                  <a:moveTo>
                    <a:pt x="153" y="236"/>
                  </a:moveTo>
                  <a:lnTo>
                    <a:pt x="151" y="236"/>
                  </a:lnTo>
                  <a:lnTo>
                    <a:pt x="151" y="234"/>
                  </a:lnTo>
                  <a:lnTo>
                    <a:pt x="153" y="236"/>
                  </a:lnTo>
                  <a:close/>
                  <a:moveTo>
                    <a:pt x="140" y="236"/>
                  </a:moveTo>
                  <a:lnTo>
                    <a:pt x="140" y="234"/>
                  </a:lnTo>
                  <a:lnTo>
                    <a:pt x="142" y="234"/>
                  </a:lnTo>
                  <a:lnTo>
                    <a:pt x="140" y="234"/>
                  </a:lnTo>
                  <a:lnTo>
                    <a:pt x="140" y="236"/>
                  </a:lnTo>
                  <a:close/>
                  <a:moveTo>
                    <a:pt x="92" y="234"/>
                  </a:moveTo>
                  <a:lnTo>
                    <a:pt x="94" y="234"/>
                  </a:lnTo>
                  <a:lnTo>
                    <a:pt x="94" y="236"/>
                  </a:lnTo>
                  <a:lnTo>
                    <a:pt x="92" y="236"/>
                  </a:lnTo>
                  <a:lnTo>
                    <a:pt x="92" y="238"/>
                  </a:lnTo>
                  <a:lnTo>
                    <a:pt x="90" y="238"/>
                  </a:lnTo>
                  <a:lnTo>
                    <a:pt x="90" y="236"/>
                  </a:lnTo>
                  <a:lnTo>
                    <a:pt x="92" y="236"/>
                  </a:lnTo>
                  <a:lnTo>
                    <a:pt x="90" y="236"/>
                  </a:lnTo>
                  <a:lnTo>
                    <a:pt x="92" y="234"/>
                  </a:lnTo>
                  <a:close/>
                  <a:moveTo>
                    <a:pt x="171" y="232"/>
                  </a:moveTo>
                  <a:lnTo>
                    <a:pt x="171" y="234"/>
                  </a:lnTo>
                  <a:lnTo>
                    <a:pt x="173" y="234"/>
                  </a:lnTo>
                  <a:lnTo>
                    <a:pt x="173" y="236"/>
                  </a:lnTo>
                  <a:lnTo>
                    <a:pt x="174" y="236"/>
                  </a:lnTo>
                  <a:lnTo>
                    <a:pt x="176" y="236"/>
                  </a:lnTo>
                  <a:lnTo>
                    <a:pt x="178" y="236"/>
                  </a:lnTo>
                  <a:lnTo>
                    <a:pt x="176" y="236"/>
                  </a:lnTo>
                  <a:lnTo>
                    <a:pt x="178" y="236"/>
                  </a:lnTo>
                  <a:lnTo>
                    <a:pt x="178" y="238"/>
                  </a:lnTo>
                  <a:lnTo>
                    <a:pt x="176" y="238"/>
                  </a:lnTo>
                  <a:lnTo>
                    <a:pt x="176" y="240"/>
                  </a:lnTo>
                  <a:lnTo>
                    <a:pt x="178" y="240"/>
                  </a:lnTo>
                  <a:lnTo>
                    <a:pt x="178" y="242"/>
                  </a:lnTo>
                  <a:lnTo>
                    <a:pt x="178" y="244"/>
                  </a:lnTo>
                  <a:lnTo>
                    <a:pt x="180" y="244"/>
                  </a:lnTo>
                  <a:lnTo>
                    <a:pt x="178" y="244"/>
                  </a:lnTo>
                  <a:lnTo>
                    <a:pt x="176" y="244"/>
                  </a:lnTo>
                  <a:lnTo>
                    <a:pt x="176" y="246"/>
                  </a:lnTo>
                  <a:lnTo>
                    <a:pt x="174" y="246"/>
                  </a:lnTo>
                  <a:lnTo>
                    <a:pt x="174" y="248"/>
                  </a:lnTo>
                  <a:lnTo>
                    <a:pt x="173" y="248"/>
                  </a:lnTo>
                  <a:lnTo>
                    <a:pt x="174" y="248"/>
                  </a:lnTo>
                  <a:lnTo>
                    <a:pt x="173" y="248"/>
                  </a:lnTo>
                  <a:lnTo>
                    <a:pt x="173" y="250"/>
                  </a:lnTo>
                  <a:lnTo>
                    <a:pt x="171" y="250"/>
                  </a:lnTo>
                  <a:lnTo>
                    <a:pt x="171" y="252"/>
                  </a:lnTo>
                  <a:lnTo>
                    <a:pt x="171" y="254"/>
                  </a:lnTo>
                  <a:lnTo>
                    <a:pt x="171" y="255"/>
                  </a:lnTo>
                  <a:lnTo>
                    <a:pt x="171" y="254"/>
                  </a:lnTo>
                  <a:lnTo>
                    <a:pt x="169" y="254"/>
                  </a:lnTo>
                  <a:lnTo>
                    <a:pt x="169" y="252"/>
                  </a:lnTo>
                  <a:lnTo>
                    <a:pt x="167" y="252"/>
                  </a:lnTo>
                  <a:lnTo>
                    <a:pt x="167" y="250"/>
                  </a:lnTo>
                  <a:lnTo>
                    <a:pt x="165" y="250"/>
                  </a:lnTo>
                  <a:lnTo>
                    <a:pt x="163" y="250"/>
                  </a:lnTo>
                  <a:lnTo>
                    <a:pt x="161" y="250"/>
                  </a:lnTo>
                  <a:lnTo>
                    <a:pt x="159" y="252"/>
                  </a:lnTo>
                  <a:lnTo>
                    <a:pt x="157" y="252"/>
                  </a:lnTo>
                  <a:lnTo>
                    <a:pt x="157" y="254"/>
                  </a:lnTo>
                  <a:lnTo>
                    <a:pt x="157" y="252"/>
                  </a:lnTo>
                  <a:lnTo>
                    <a:pt x="155" y="254"/>
                  </a:lnTo>
                  <a:lnTo>
                    <a:pt x="155" y="255"/>
                  </a:lnTo>
                  <a:lnTo>
                    <a:pt x="155" y="257"/>
                  </a:lnTo>
                  <a:lnTo>
                    <a:pt x="155" y="255"/>
                  </a:lnTo>
                  <a:lnTo>
                    <a:pt x="153" y="257"/>
                  </a:lnTo>
                  <a:lnTo>
                    <a:pt x="153" y="259"/>
                  </a:lnTo>
                  <a:lnTo>
                    <a:pt x="151" y="259"/>
                  </a:lnTo>
                  <a:lnTo>
                    <a:pt x="151" y="261"/>
                  </a:lnTo>
                  <a:lnTo>
                    <a:pt x="151" y="263"/>
                  </a:lnTo>
                  <a:lnTo>
                    <a:pt x="151" y="265"/>
                  </a:lnTo>
                  <a:lnTo>
                    <a:pt x="151" y="263"/>
                  </a:lnTo>
                  <a:lnTo>
                    <a:pt x="150" y="263"/>
                  </a:lnTo>
                  <a:lnTo>
                    <a:pt x="150" y="265"/>
                  </a:lnTo>
                  <a:lnTo>
                    <a:pt x="148" y="265"/>
                  </a:lnTo>
                  <a:lnTo>
                    <a:pt x="148" y="263"/>
                  </a:lnTo>
                  <a:lnTo>
                    <a:pt x="146" y="263"/>
                  </a:lnTo>
                  <a:lnTo>
                    <a:pt x="146" y="261"/>
                  </a:lnTo>
                  <a:lnTo>
                    <a:pt x="148" y="261"/>
                  </a:lnTo>
                  <a:lnTo>
                    <a:pt x="146" y="261"/>
                  </a:lnTo>
                  <a:lnTo>
                    <a:pt x="144" y="261"/>
                  </a:lnTo>
                  <a:lnTo>
                    <a:pt x="146" y="261"/>
                  </a:lnTo>
                  <a:lnTo>
                    <a:pt x="144" y="261"/>
                  </a:lnTo>
                  <a:lnTo>
                    <a:pt x="144" y="259"/>
                  </a:lnTo>
                  <a:lnTo>
                    <a:pt x="142" y="259"/>
                  </a:lnTo>
                  <a:lnTo>
                    <a:pt x="142" y="257"/>
                  </a:lnTo>
                  <a:lnTo>
                    <a:pt x="144" y="259"/>
                  </a:lnTo>
                  <a:lnTo>
                    <a:pt x="144" y="257"/>
                  </a:lnTo>
                  <a:lnTo>
                    <a:pt x="142" y="257"/>
                  </a:lnTo>
                  <a:lnTo>
                    <a:pt x="142" y="255"/>
                  </a:lnTo>
                  <a:lnTo>
                    <a:pt x="144" y="255"/>
                  </a:lnTo>
                  <a:lnTo>
                    <a:pt x="142" y="255"/>
                  </a:lnTo>
                  <a:lnTo>
                    <a:pt x="144" y="255"/>
                  </a:lnTo>
                  <a:lnTo>
                    <a:pt x="144" y="254"/>
                  </a:lnTo>
                  <a:lnTo>
                    <a:pt x="142" y="254"/>
                  </a:lnTo>
                  <a:lnTo>
                    <a:pt x="142" y="252"/>
                  </a:lnTo>
                  <a:lnTo>
                    <a:pt x="142" y="250"/>
                  </a:lnTo>
                  <a:lnTo>
                    <a:pt x="140" y="252"/>
                  </a:lnTo>
                  <a:lnTo>
                    <a:pt x="140" y="250"/>
                  </a:lnTo>
                  <a:lnTo>
                    <a:pt x="140" y="252"/>
                  </a:lnTo>
                  <a:lnTo>
                    <a:pt x="138" y="252"/>
                  </a:lnTo>
                  <a:lnTo>
                    <a:pt x="136" y="252"/>
                  </a:lnTo>
                  <a:lnTo>
                    <a:pt x="136" y="254"/>
                  </a:lnTo>
                  <a:lnTo>
                    <a:pt x="136" y="252"/>
                  </a:lnTo>
                  <a:lnTo>
                    <a:pt x="138" y="252"/>
                  </a:lnTo>
                  <a:lnTo>
                    <a:pt x="140" y="252"/>
                  </a:lnTo>
                  <a:lnTo>
                    <a:pt x="140" y="250"/>
                  </a:lnTo>
                  <a:lnTo>
                    <a:pt x="142" y="250"/>
                  </a:lnTo>
                  <a:lnTo>
                    <a:pt x="142" y="248"/>
                  </a:lnTo>
                  <a:lnTo>
                    <a:pt x="144" y="248"/>
                  </a:lnTo>
                  <a:lnTo>
                    <a:pt x="146" y="246"/>
                  </a:lnTo>
                  <a:lnTo>
                    <a:pt x="148" y="246"/>
                  </a:lnTo>
                  <a:lnTo>
                    <a:pt x="148" y="244"/>
                  </a:lnTo>
                  <a:lnTo>
                    <a:pt x="148" y="242"/>
                  </a:lnTo>
                  <a:lnTo>
                    <a:pt x="148" y="240"/>
                  </a:lnTo>
                  <a:lnTo>
                    <a:pt x="150" y="240"/>
                  </a:lnTo>
                  <a:lnTo>
                    <a:pt x="150" y="238"/>
                  </a:lnTo>
                  <a:lnTo>
                    <a:pt x="151" y="238"/>
                  </a:lnTo>
                  <a:lnTo>
                    <a:pt x="150" y="238"/>
                  </a:lnTo>
                  <a:lnTo>
                    <a:pt x="151" y="238"/>
                  </a:lnTo>
                  <a:lnTo>
                    <a:pt x="151" y="240"/>
                  </a:lnTo>
                  <a:lnTo>
                    <a:pt x="153" y="240"/>
                  </a:lnTo>
                  <a:lnTo>
                    <a:pt x="153" y="242"/>
                  </a:lnTo>
                  <a:lnTo>
                    <a:pt x="155" y="242"/>
                  </a:lnTo>
                  <a:lnTo>
                    <a:pt x="155" y="240"/>
                  </a:lnTo>
                  <a:lnTo>
                    <a:pt x="157" y="240"/>
                  </a:lnTo>
                  <a:lnTo>
                    <a:pt x="159" y="240"/>
                  </a:lnTo>
                  <a:lnTo>
                    <a:pt x="161" y="240"/>
                  </a:lnTo>
                  <a:lnTo>
                    <a:pt x="161" y="238"/>
                  </a:lnTo>
                  <a:lnTo>
                    <a:pt x="161" y="236"/>
                  </a:lnTo>
                  <a:lnTo>
                    <a:pt x="161" y="234"/>
                  </a:lnTo>
                  <a:lnTo>
                    <a:pt x="161" y="236"/>
                  </a:lnTo>
                  <a:lnTo>
                    <a:pt x="163" y="236"/>
                  </a:lnTo>
                  <a:lnTo>
                    <a:pt x="163" y="234"/>
                  </a:lnTo>
                  <a:lnTo>
                    <a:pt x="165" y="234"/>
                  </a:lnTo>
                  <a:lnTo>
                    <a:pt x="167" y="232"/>
                  </a:lnTo>
                  <a:lnTo>
                    <a:pt x="167" y="234"/>
                  </a:lnTo>
                  <a:lnTo>
                    <a:pt x="169" y="234"/>
                  </a:lnTo>
                  <a:lnTo>
                    <a:pt x="169" y="232"/>
                  </a:lnTo>
                  <a:lnTo>
                    <a:pt x="171" y="232"/>
                  </a:lnTo>
                  <a:close/>
                  <a:moveTo>
                    <a:pt x="163" y="234"/>
                  </a:moveTo>
                  <a:lnTo>
                    <a:pt x="163" y="232"/>
                  </a:lnTo>
                  <a:lnTo>
                    <a:pt x="163" y="234"/>
                  </a:lnTo>
                  <a:close/>
                  <a:moveTo>
                    <a:pt x="251" y="234"/>
                  </a:moveTo>
                  <a:lnTo>
                    <a:pt x="251" y="232"/>
                  </a:lnTo>
                  <a:lnTo>
                    <a:pt x="251" y="234"/>
                  </a:lnTo>
                  <a:close/>
                  <a:moveTo>
                    <a:pt x="188" y="232"/>
                  </a:moveTo>
                  <a:lnTo>
                    <a:pt x="186" y="232"/>
                  </a:lnTo>
                  <a:lnTo>
                    <a:pt x="188" y="232"/>
                  </a:lnTo>
                  <a:close/>
                  <a:moveTo>
                    <a:pt x="173" y="231"/>
                  </a:moveTo>
                  <a:lnTo>
                    <a:pt x="173" y="232"/>
                  </a:lnTo>
                  <a:lnTo>
                    <a:pt x="173" y="231"/>
                  </a:lnTo>
                  <a:lnTo>
                    <a:pt x="173" y="232"/>
                  </a:lnTo>
                  <a:lnTo>
                    <a:pt x="171" y="232"/>
                  </a:lnTo>
                  <a:lnTo>
                    <a:pt x="171" y="231"/>
                  </a:lnTo>
                  <a:lnTo>
                    <a:pt x="173" y="231"/>
                  </a:lnTo>
                  <a:close/>
                  <a:moveTo>
                    <a:pt x="182" y="234"/>
                  </a:moveTo>
                  <a:lnTo>
                    <a:pt x="182" y="236"/>
                  </a:lnTo>
                  <a:lnTo>
                    <a:pt x="180" y="236"/>
                  </a:lnTo>
                  <a:lnTo>
                    <a:pt x="178" y="236"/>
                  </a:lnTo>
                  <a:lnTo>
                    <a:pt x="178" y="234"/>
                  </a:lnTo>
                  <a:lnTo>
                    <a:pt x="180" y="232"/>
                  </a:lnTo>
                  <a:lnTo>
                    <a:pt x="180" y="231"/>
                  </a:lnTo>
                  <a:lnTo>
                    <a:pt x="182" y="231"/>
                  </a:lnTo>
                  <a:lnTo>
                    <a:pt x="182" y="229"/>
                  </a:lnTo>
                  <a:lnTo>
                    <a:pt x="184" y="229"/>
                  </a:lnTo>
                  <a:lnTo>
                    <a:pt x="184" y="231"/>
                  </a:lnTo>
                  <a:lnTo>
                    <a:pt x="182" y="231"/>
                  </a:lnTo>
                  <a:lnTo>
                    <a:pt x="182" y="232"/>
                  </a:lnTo>
                  <a:lnTo>
                    <a:pt x="182" y="234"/>
                  </a:lnTo>
                  <a:close/>
                  <a:moveTo>
                    <a:pt x="96" y="227"/>
                  </a:moveTo>
                  <a:lnTo>
                    <a:pt x="96" y="229"/>
                  </a:lnTo>
                  <a:lnTo>
                    <a:pt x="96" y="231"/>
                  </a:lnTo>
                  <a:lnTo>
                    <a:pt x="94" y="231"/>
                  </a:lnTo>
                  <a:lnTo>
                    <a:pt x="94" y="232"/>
                  </a:lnTo>
                  <a:lnTo>
                    <a:pt x="94" y="234"/>
                  </a:lnTo>
                  <a:lnTo>
                    <a:pt x="92" y="234"/>
                  </a:lnTo>
                  <a:lnTo>
                    <a:pt x="94" y="234"/>
                  </a:lnTo>
                  <a:lnTo>
                    <a:pt x="94" y="232"/>
                  </a:lnTo>
                  <a:lnTo>
                    <a:pt x="94" y="234"/>
                  </a:lnTo>
                  <a:lnTo>
                    <a:pt x="92" y="234"/>
                  </a:lnTo>
                  <a:lnTo>
                    <a:pt x="92" y="232"/>
                  </a:lnTo>
                  <a:lnTo>
                    <a:pt x="92" y="234"/>
                  </a:lnTo>
                  <a:lnTo>
                    <a:pt x="92" y="232"/>
                  </a:lnTo>
                  <a:lnTo>
                    <a:pt x="94" y="231"/>
                  </a:lnTo>
                  <a:lnTo>
                    <a:pt x="92" y="231"/>
                  </a:lnTo>
                  <a:lnTo>
                    <a:pt x="92" y="232"/>
                  </a:lnTo>
                  <a:lnTo>
                    <a:pt x="92" y="231"/>
                  </a:lnTo>
                  <a:lnTo>
                    <a:pt x="94" y="231"/>
                  </a:lnTo>
                  <a:lnTo>
                    <a:pt x="92" y="229"/>
                  </a:lnTo>
                  <a:lnTo>
                    <a:pt x="92" y="231"/>
                  </a:lnTo>
                  <a:lnTo>
                    <a:pt x="92" y="229"/>
                  </a:lnTo>
                  <a:lnTo>
                    <a:pt x="94" y="229"/>
                  </a:lnTo>
                  <a:lnTo>
                    <a:pt x="94" y="227"/>
                  </a:lnTo>
                  <a:lnTo>
                    <a:pt x="96" y="227"/>
                  </a:lnTo>
                  <a:close/>
                  <a:moveTo>
                    <a:pt x="255" y="227"/>
                  </a:moveTo>
                  <a:lnTo>
                    <a:pt x="253" y="227"/>
                  </a:lnTo>
                  <a:lnTo>
                    <a:pt x="253" y="225"/>
                  </a:lnTo>
                  <a:lnTo>
                    <a:pt x="255" y="225"/>
                  </a:lnTo>
                  <a:lnTo>
                    <a:pt x="255" y="227"/>
                  </a:lnTo>
                  <a:close/>
                  <a:moveTo>
                    <a:pt x="213" y="225"/>
                  </a:moveTo>
                  <a:lnTo>
                    <a:pt x="213" y="223"/>
                  </a:lnTo>
                  <a:lnTo>
                    <a:pt x="213" y="225"/>
                  </a:lnTo>
                  <a:close/>
                  <a:moveTo>
                    <a:pt x="153" y="202"/>
                  </a:moveTo>
                  <a:lnTo>
                    <a:pt x="151" y="202"/>
                  </a:lnTo>
                  <a:lnTo>
                    <a:pt x="153" y="202"/>
                  </a:lnTo>
                  <a:close/>
                  <a:moveTo>
                    <a:pt x="153" y="200"/>
                  </a:moveTo>
                  <a:lnTo>
                    <a:pt x="153" y="202"/>
                  </a:lnTo>
                  <a:lnTo>
                    <a:pt x="153" y="200"/>
                  </a:lnTo>
                  <a:close/>
                  <a:moveTo>
                    <a:pt x="151" y="200"/>
                  </a:moveTo>
                  <a:lnTo>
                    <a:pt x="153" y="200"/>
                  </a:lnTo>
                  <a:lnTo>
                    <a:pt x="151" y="200"/>
                  </a:lnTo>
                  <a:close/>
                  <a:moveTo>
                    <a:pt x="157" y="198"/>
                  </a:moveTo>
                  <a:lnTo>
                    <a:pt x="155" y="198"/>
                  </a:lnTo>
                  <a:lnTo>
                    <a:pt x="155" y="196"/>
                  </a:lnTo>
                  <a:lnTo>
                    <a:pt x="157" y="194"/>
                  </a:lnTo>
                  <a:lnTo>
                    <a:pt x="157" y="196"/>
                  </a:lnTo>
                  <a:lnTo>
                    <a:pt x="157" y="198"/>
                  </a:lnTo>
                  <a:close/>
                  <a:moveTo>
                    <a:pt x="217" y="179"/>
                  </a:moveTo>
                  <a:lnTo>
                    <a:pt x="215" y="179"/>
                  </a:lnTo>
                  <a:lnTo>
                    <a:pt x="215" y="181"/>
                  </a:lnTo>
                  <a:lnTo>
                    <a:pt x="215" y="179"/>
                  </a:lnTo>
                  <a:lnTo>
                    <a:pt x="213" y="179"/>
                  </a:lnTo>
                  <a:lnTo>
                    <a:pt x="215" y="179"/>
                  </a:lnTo>
                  <a:lnTo>
                    <a:pt x="217" y="179"/>
                  </a:lnTo>
                  <a:close/>
                  <a:moveTo>
                    <a:pt x="238" y="159"/>
                  </a:moveTo>
                  <a:lnTo>
                    <a:pt x="238" y="161"/>
                  </a:lnTo>
                  <a:lnTo>
                    <a:pt x="238" y="159"/>
                  </a:lnTo>
                  <a:lnTo>
                    <a:pt x="240" y="159"/>
                  </a:lnTo>
                  <a:lnTo>
                    <a:pt x="240" y="161"/>
                  </a:lnTo>
                  <a:lnTo>
                    <a:pt x="240" y="163"/>
                  </a:lnTo>
                  <a:lnTo>
                    <a:pt x="238" y="165"/>
                  </a:lnTo>
                  <a:lnTo>
                    <a:pt x="236" y="165"/>
                  </a:lnTo>
                  <a:lnTo>
                    <a:pt x="234" y="165"/>
                  </a:lnTo>
                  <a:lnTo>
                    <a:pt x="236" y="165"/>
                  </a:lnTo>
                  <a:lnTo>
                    <a:pt x="236" y="163"/>
                  </a:lnTo>
                  <a:lnTo>
                    <a:pt x="236" y="161"/>
                  </a:lnTo>
                  <a:lnTo>
                    <a:pt x="234" y="161"/>
                  </a:lnTo>
                  <a:lnTo>
                    <a:pt x="236" y="159"/>
                  </a:lnTo>
                  <a:lnTo>
                    <a:pt x="236" y="158"/>
                  </a:lnTo>
                  <a:lnTo>
                    <a:pt x="238" y="158"/>
                  </a:lnTo>
                  <a:lnTo>
                    <a:pt x="238" y="156"/>
                  </a:lnTo>
                  <a:lnTo>
                    <a:pt x="240" y="156"/>
                  </a:lnTo>
                  <a:lnTo>
                    <a:pt x="240" y="158"/>
                  </a:lnTo>
                  <a:lnTo>
                    <a:pt x="238" y="159"/>
                  </a:lnTo>
                  <a:close/>
                  <a:moveTo>
                    <a:pt x="284" y="92"/>
                  </a:moveTo>
                  <a:lnTo>
                    <a:pt x="286" y="92"/>
                  </a:lnTo>
                  <a:lnTo>
                    <a:pt x="286" y="90"/>
                  </a:lnTo>
                  <a:lnTo>
                    <a:pt x="286" y="92"/>
                  </a:lnTo>
                  <a:lnTo>
                    <a:pt x="286" y="94"/>
                  </a:lnTo>
                  <a:lnTo>
                    <a:pt x="286" y="96"/>
                  </a:lnTo>
                  <a:lnTo>
                    <a:pt x="286" y="98"/>
                  </a:lnTo>
                  <a:lnTo>
                    <a:pt x="286" y="100"/>
                  </a:lnTo>
                  <a:lnTo>
                    <a:pt x="286" y="102"/>
                  </a:lnTo>
                  <a:lnTo>
                    <a:pt x="286" y="104"/>
                  </a:lnTo>
                  <a:lnTo>
                    <a:pt x="286" y="106"/>
                  </a:lnTo>
                  <a:lnTo>
                    <a:pt x="286" y="108"/>
                  </a:lnTo>
                  <a:lnTo>
                    <a:pt x="286" y="110"/>
                  </a:lnTo>
                  <a:lnTo>
                    <a:pt x="288" y="110"/>
                  </a:lnTo>
                  <a:lnTo>
                    <a:pt x="290" y="110"/>
                  </a:lnTo>
                  <a:lnTo>
                    <a:pt x="290" y="111"/>
                  </a:lnTo>
                  <a:lnTo>
                    <a:pt x="290" y="113"/>
                  </a:lnTo>
                  <a:lnTo>
                    <a:pt x="292" y="113"/>
                  </a:lnTo>
                  <a:lnTo>
                    <a:pt x="292" y="115"/>
                  </a:lnTo>
                  <a:lnTo>
                    <a:pt x="292" y="117"/>
                  </a:lnTo>
                  <a:lnTo>
                    <a:pt x="294" y="117"/>
                  </a:lnTo>
                  <a:lnTo>
                    <a:pt x="292" y="119"/>
                  </a:lnTo>
                  <a:lnTo>
                    <a:pt x="294" y="121"/>
                  </a:lnTo>
                  <a:lnTo>
                    <a:pt x="294" y="123"/>
                  </a:lnTo>
                  <a:lnTo>
                    <a:pt x="294" y="125"/>
                  </a:lnTo>
                  <a:lnTo>
                    <a:pt x="295" y="125"/>
                  </a:lnTo>
                  <a:lnTo>
                    <a:pt x="295" y="127"/>
                  </a:lnTo>
                  <a:lnTo>
                    <a:pt x="294" y="129"/>
                  </a:lnTo>
                  <a:lnTo>
                    <a:pt x="295" y="129"/>
                  </a:lnTo>
                  <a:lnTo>
                    <a:pt x="295" y="131"/>
                  </a:lnTo>
                  <a:lnTo>
                    <a:pt x="294" y="131"/>
                  </a:lnTo>
                  <a:lnTo>
                    <a:pt x="294" y="133"/>
                  </a:lnTo>
                  <a:lnTo>
                    <a:pt x="295" y="133"/>
                  </a:lnTo>
                  <a:lnTo>
                    <a:pt x="295" y="131"/>
                  </a:lnTo>
                  <a:lnTo>
                    <a:pt x="295" y="133"/>
                  </a:lnTo>
                  <a:lnTo>
                    <a:pt x="294" y="133"/>
                  </a:lnTo>
                  <a:lnTo>
                    <a:pt x="294" y="135"/>
                  </a:lnTo>
                  <a:lnTo>
                    <a:pt x="295" y="135"/>
                  </a:lnTo>
                  <a:lnTo>
                    <a:pt x="294" y="135"/>
                  </a:lnTo>
                  <a:lnTo>
                    <a:pt x="294" y="136"/>
                  </a:lnTo>
                  <a:lnTo>
                    <a:pt x="294" y="138"/>
                  </a:lnTo>
                  <a:lnTo>
                    <a:pt x="292" y="138"/>
                  </a:lnTo>
                  <a:lnTo>
                    <a:pt x="294" y="138"/>
                  </a:lnTo>
                  <a:lnTo>
                    <a:pt x="294" y="140"/>
                  </a:lnTo>
                  <a:lnTo>
                    <a:pt x="292" y="138"/>
                  </a:lnTo>
                  <a:lnTo>
                    <a:pt x="292" y="140"/>
                  </a:lnTo>
                  <a:lnTo>
                    <a:pt x="294" y="140"/>
                  </a:lnTo>
                  <a:lnTo>
                    <a:pt x="292" y="140"/>
                  </a:lnTo>
                  <a:lnTo>
                    <a:pt x="290" y="140"/>
                  </a:lnTo>
                  <a:lnTo>
                    <a:pt x="292" y="142"/>
                  </a:lnTo>
                  <a:lnTo>
                    <a:pt x="290" y="142"/>
                  </a:lnTo>
                  <a:lnTo>
                    <a:pt x="290" y="144"/>
                  </a:lnTo>
                  <a:lnTo>
                    <a:pt x="288" y="144"/>
                  </a:lnTo>
                  <a:lnTo>
                    <a:pt x="288" y="146"/>
                  </a:lnTo>
                  <a:lnTo>
                    <a:pt x="288" y="148"/>
                  </a:lnTo>
                  <a:lnTo>
                    <a:pt x="286" y="148"/>
                  </a:lnTo>
                  <a:lnTo>
                    <a:pt x="288" y="148"/>
                  </a:lnTo>
                  <a:lnTo>
                    <a:pt x="288" y="150"/>
                  </a:lnTo>
                  <a:lnTo>
                    <a:pt x="286" y="150"/>
                  </a:lnTo>
                  <a:lnTo>
                    <a:pt x="288" y="150"/>
                  </a:lnTo>
                  <a:lnTo>
                    <a:pt x="288" y="152"/>
                  </a:lnTo>
                  <a:lnTo>
                    <a:pt x="286" y="152"/>
                  </a:lnTo>
                  <a:lnTo>
                    <a:pt x="288" y="152"/>
                  </a:lnTo>
                  <a:lnTo>
                    <a:pt x="286" y="152"/>
                  </a:lnTo>
                  <a:lnTo>
                    <a:pt x="286" y="154"/>
                  </a:lnTo>
                  <a:lnTo>
                    <a:pt x="288" y="154"/>
                  </a:lnTo>
                  <a:lnTo>
                    <a:pt x="288" y="156"/>
                  </a:lnTo>
                  <a:lnTo>
                    <a:pt x="286" y="156"/>
                  </a:lnTo>
                  <a:lnTo>
                    <a:pt x="286" y="154"/>
                  </a:lnTo>
                  <a:lnTo>
                    <a:pt x="284" y="154"/>
                  </a:lnTo>
                  <a:lnTo>
                    <a:pt x="282" y="154"/>
                  </a:lnTo>
                  <a:lnTo>
                    <a:pt x="282" y="156"/>
                  </a:lnTo>
                  <a:lnTo>
                    <a:pt x="280" y="154"/>
                  </a:lnTo>
                  <a:lnTo>
                    <a:pt x="280" y="156"/>
                  </a:lnTo>
                  <a:lnTo>
                    <a:pt x="280" y="158"/>
                  </a:lnTo>
                  <a:lnTo>
                    <a:pt x="278" y="158"/>
                  </a:lnTo>
                  <a:lnTo>
                    <a:pt x="278" y="161"/>
                  </a:lnTo>
                  <a:lnTo>
                    <a:pt x="278" y="163"/>
                  </a:lnTo>
                  <a:lnTo>
                    <a:pt x="278" y="165"/>
                  </a:lnTo>
                  <a:lnTo>
                    <a:pt x="278" y="167"/>
                  </a:lnTo>
                  <a:lnTo>
                    <a:pt x="280" y="167"/>
                  </a:lnTo>
                  <a:lnTo>
                    <a:pt x="278" y="167"/>
                  </a:lnTo>
                  <a:lnTo>
                    <a:pt x="278" y="169"/>
                  </a:lnTo>
                  <a:lnTo>
                    <a:pt x="280" y="169"/>
                  </a:lnTo>
                  <a:lnTo>
                    <a:pt x="280" y="175"/>
                  </a:lnTo>
                  <a:lnTo>
                    <a:pt x="280" y="177"/>
                  </a:lnTo>
                  <a:lnTo>
                    <a:pt x="278" y="177"/>
                  </a:lnTo>
                  <a:lnTo>
                    <a:pt x="278" y="179"/>
                  </a:lnTo>
                  <a:lnTo>
                    <a:pt x="278" y="181"/>
                  </a:lnTo>
                  <a:lnTo>
                    <a:pt x="278" y="183"/>
                  </a:lnTo>
                  <a:lnTo>
                    <a:pt x="276" y="183"/>
                  </a:lnTo>
                  <a:lnTo>
                    <a:pt x="276" y="184"/>
                  </a:lnTo>
                  <a:lnTo>
                    <a:pt x="274" y="186"/>
                  </a:lnTo>
                  <a:lnTo>
                    <a:pt x="274" y="190"/>
                  </a:lnTo>
                  <a:lnTo>
                    <a:pt x="272" y="190"/>
                  </a:lnTo>
                  <a:lnTo>
                    <a:pt x="272" y="192"/>
                  </a:lnTo>
                  <a:lnTo>
                    <a:pt x="272" y="194"/>
                  </a:lnTo>
                  <a:lnTo>
                    <a:pt x="272" y="196"/>
                  </a:lnTo>
                  <a:lnTo>
                    <a:pt x="272" y="198"/>
                  </a:lnTo>
                  <a:lnTo>
                    <a:pt x="272" y="200"/>
                  </a:lnTo>
                  <a:lnTo>
                    <a:pt x="272" y="202"/>
                  </a:lnTo>
                  <a:lnTo>
                    <a:pt x="276" y="206"/>
                  </a:lnTo>
                  <a:lnTo>
                    <a:pt x="276" y="207"/>
                  </a:lnTo>
                  <a:lnTo>
                    <a:pt x="274" y="207"/>
                  </a:lnTo>
                  <a:lnTo>
                    <a:pt x="272" y="207"/>
                  </a:lnTo>
                  <a:lnTo>
                    <a:pt x="270" y="209"/>
                  </a:lnTo>
                  <a:lnTo>
                    <a:pt x="270" y="211"/>
                  </a:lnTo>
                  <a:lnTo>
                    <a:pt x="269" y="213"/>
                  </a:lnTo>
                  <a:lnTo>
                    <a:pt x="269" y="215"/>
                  </a:lnTo>
                  <a:lnTo>
                    <a:pt x="270" y="215"/>
                  </a:lnTo>
                  <a:lnTo>
                    <a:pt x="269" y="215"/>
                  </a:lnTo>
                  <a:lnTo>
                    <a:pt x="269" y="217"/>
                  </a:lnTo>
                  <a:lnTo>
                    <a:pt x="269" y="219"/>
                  </a:lnTo>
                  <a:lnTo>
                    <a:pt x="267" y="219"/>
                  </a:lnTo>
                  <a:lnTo>
                    <a:pt x="265" y="219"/>
                  </a:lnTo>
                  <a:lnTo>
                    <a:pt x="263" y="221"/>
                  </a:lnTo>
                  <a:lnTo>
                    <a:pt x="263" y="223"/>
                  </a:lnTo>
                  <a:lnTo>
                    <a:pt x="261" y="223"/>
                  </a:lnTo>
                  <a:lnTo>
                    <a:pt x="259" y="223"/>
                  </a:lnTo>
                  <a:lnTo>
                    <a:pt x="259" y="221"/>
                  </a:lnTo>
                  <a:lnTo>
                    <a:pt x="261" y="221"/>
                  </a:lnTo>
                  <a:lnTo>
                    <a:pt x="261" y="219"/>
                  </a:lnTo>
                  <a:lnTo>
                    <a:pt x="261" y="217"/>
                  </a:lnTo>
                  <a:lnTo>
                    <a:pt x="261" y="215"/>
                  </a:lnTo>
                  <a:lnTo>
                    <a:pt x="259" y="215"/>
                  </a:lnTo>
                  <a:lnTo>
                    <a:pt x="261" y="215"/>
                  </a:lnTo>
                  <a:lnTo>
                    <a:pt x="261" y="213"/>
                  </a:lnTo>
                  <a:lnTo>
                    <a:pt x="263" y="213"/>
                  </a:lnTo>
                  <a:lnTo>
                    <a:pt x="263" y="211"/>
                  </a:lnTo>
                  <a:lnTo>
                    <a:pt x="265" y="211"/>
                  </a:lnTo>
                  <a:lnTo>
                    <a:pt x="265" y="209"/>
                  </a:lnTo>
                  <a:lnTo>
                    <a:pt x="263" y="209"/>
                  </a:lnTo>
                  <a:lnTo>
                    <a:pt x="263" y="207"/>
                  </a:lnTo>
                  <a:lnTo>
                    <a:pt x="261" y="207"/>
                  </a:lnTo>
                  <a:lnTo>
                    <a:pt x="263" y="209"/>
                  </a:lnTo>
                  <a:lnTo>
                    <a:pt x="261" y="209"/>
                  </a:lnTo>
                  <a:lnTo>
                    <a:pt x="259" y="209"/>
                  </a:lnTo>
                  <a:lnTo>
                    <a:pt x="259" y="207"/>
                  </a:lnTo>
                  <a:lnTo>
                    <a:pt x="259" y="209"/>
                  </a:lnTo>
                  <a:lnTo>
                    <a:pt x="259" y="211"/>
                  </a:lnTo>
                  <a:lnTo>
                    <a:pt x="257" y="211"/>
                  </a:lnTo>
                  <a:lnTo>
                    <a:pt x="257" y="213"/>
                  </a:lnTo>
                  <a:lnTo>
                    <a:pt x="259" y="213"/>
                  </a:lnTo>
                  <a:lnTo>
                    <a:pt x="257" y="213"/>
                  </a:lnTo>
                  <a:lnTo>
                    <a:pt x="259" y="213"/>
                  </a:lnTo>
                  <a:lnTo>
                    <a:pt x="257" y="213"/>
                  </a:lnTo>
                  <a:lnTo>
                    <a:pt x="257" y="215"/>
                  </a:lnTo>
                  <a:lnTo>
                    <a:pt x="259" y="215"/>
                  </a:lnTo>
                  <a:lnTo>
                    <a:pt x="259" y="217"/>
                  </a:lnTo>
                  <a:lnTo>
                    <a:pt x="257" y="217"/>
                  </a:lnTo>
                  <a:lnTo>
                    <a:pt x="257" y="219"/>
                  </a:lnTo>
                  <a:lnTo>
                    <a:pt x="257" y="217"/>
                  </a:lnTo>
                  <a:lnTo>
                    <a:pt x="257" y="215"/>
                  </a:lnTo>
                  <a:lnTo>
                    <a:pt x="255" y="215"/>
                  </a:lnTo>
                  <a:lnTo>
                    <a:pt x="253" y="215"/>
                  </a:lnTo>
                  <a:lnTo>
                    <a:pt x="251" y="215"/>
                  </a:lnTo>
                  <a:lnTo>
                    <a:pt x="249" y="215"/>
                  </a:lnTo>
                  <a:lnTo>
                    <a:pt x="249" y="217"/>
                  </a:lnTo>
                  <a:lnTo>
                    <a:pt x="249" y="219"/>
                  </a:lnTo>
                  <a:lnTo>
                    <a:pt x="247" y="219"/>
                  </a:lnTo>
                  <a:lnTo>
                    <a:pt x="247" y="221"/>
                  </a:lnTo>
                  <a:lnTo>
                    <a:pt x="249" y="221"/>
                  </a:lnTo>
                  <a:lnTo>
                    <a:pt x="249" y="223"/>
                  </a:lnTo>
                  <a:lnTo>
                    <a:pt x="249" y="225"/>
                  </a:lnTo>
                  <a:lnTo>
                    <a:pt x="247" y="225"/>
                  </a:lnTo>
                  <a:lnTo>
                    <a:pt x="247" y="227"/>
                  </a:lnTo>
                  <a:lnTo>
                    <a:pt x="247" y="229"/>
                  </a:lnTo>
                  <a:lnTo>
                    <a:pt x="246" y="227"/>
                  </a:lnTo>
                  <a:lnTo>
                    <a:pt x="246" y="229"/>
                  </a:lnTo>
                  <a:lnTo>
                    <a:pt x="244" y="229"/>
                  </a:lnTo>
                  <a:lnTo>
                    <a:pt x="244" y="227"/>
                  </a:lnTo>
                  <a:lnTo>
                    <a:pt x="244" y="225"/>
                  </a:lnTo>
                  <a:lnTo>
                    <a:pt x="244" y="223"/>
                  </a:lnTo>
                  <a:lnTo>
                    <a:pt x="244" y="221"/>
                  </a:lnTo>
                  <a:lnTo>
                    <a:pt x="246" y="221"/>
                  </a:lnTo>
                  <a:lnTo>
                    <a:pt x="246" y="219"/>
                  </a:lnTo>
                  <a:lnTo>
                    <a:pt x="244" y="219"/>
                  </a:lnTo>
                  <a:lnTo>
                    <a:pt x="242" y="219"/>
                  </a:lnTo>
                  <a:lnTo>
                    <a:pt x="240" y="219"/>
                  </a:lnTo>
                  <a:lnTo>
                    <a:pt x="240" y="221"/>
                  </a:lnTo>
                  <a:lnTo>
                    <a:pt x="238" y="221"/>
                  </a:lnTo>
                  <a:lnTo>
                    <a:pt x="238" y="223"/>
                  </a:lnTo>
                  <a:lnTo>
                    <a:pt x="236" y="223"/>
                  </a:lnTo>
                  <a:lnTo>
                    <a:pt x="236" y="225"/>
                  </a:lnTo>
                  <a:lnTo>
                    <a:pt x="236" y="227"/>
                  </a:lnTo>
                  <a:lnTo>
                    <a:pt x="234" y="227"/>
                  </a:lnTo>
                  <a:lnTo>
                    <a:pt x="234" y="229"/>
                  </a:lnTo>
                  <a:lnTo>
                    <a:pt x="236" y="229"/>
                  </a:lnTo>
                  <a:lnTo>
                    <a:pt x="234" y="229"/>
                  </a:lnTo>
                  <a:lnTo>
                    <a:pt x="232" y="229"/>
                  </a:lnTo>
                  <a:lnTo>
                    <a:pt x="230" y="227"/>
                  </a:lnTo>
                  <a:lnTo>
                    <a:pt x="228" y="229"/>
                  </a:lnTo>
                  <a:lnTo>
                    <a:pt x="226" y="227"/>
                  </a:lnTo>
                  <a:lnTo>
                    <a:pt x="224" y="227"/>
                  </a:lnTo>
                  <a:lnTo>
                    <a:pt x="222" y="227"/>
                  </a:lnTo>
                  <a:lnTo>
                    <a:pt x="221" y="229"/>
                  </a:lnTo>
                  <a:lnTo>
                    <a:pt x="217" y="229"/>
                  </a:lnTo>
                  <a:lnTo>
                    <a:pt x="215" y="229"/>
                  </a:lnTo>
                  <a:lnTo>
                    <a:pt x="217" y="229"/>
                  </a:lnTo>
                  <a:lnTo>
                    <a:pt x="217" y="227"/>
                  </a:lnTo>
                  <a:lnTo>
                    <a:pt x="217" y="229"/>
                  </a:lnTo>
                  <a:lnTo>
                    <a:pt x="219" y="229"/>
                  </a:lnTo>
                  <a:lnTo>
                    <a:pt x="219" y="227"/>
                  </a:lnTo>
                  <a:lnTo>
                    <a:pt x="221" y="227"/>
                  </a:lnTo>
                  <a:lnTo>
                    <a:pt x="221" y="225"/>
                  </a:lnTo>
                  <a:lnTo>
                    <a:pt x="219" y="225"/>
                  </a:lnTo>
                  <a:lnTo>
                    <a:pt x="217" y="225"/>
                  </a:lnTo>
                  <a:lnTo>
                    <a:pt x="215" y="225"/>
                  </a:lnTo>
                  <a:lnTo>
                    <a:pt x="215" y="223"/>
                  </a:lnTo>
                  <a:lnTo>
                    <a:pt x="215" y="225"/>
                  </a:lnTo>
                  <a:lnTo>
                    <a:pt x="215" y="227"/>
                  </a:lnTo>
                  <a:lnTo>
                    <a:pt x="213" y="227"/>
                  </a:lnTo>
                  <a:lnTo>
                    <a:pt x="213" y="225"/>
                  </a:lnTo>
                  <a:lnTo>
                    <a:pt x="213" y="223"/>
                  </a:lnTo>
                  <a:lnTo>
                    <a:pt x="213" y="221"/>
                  </a:lnTo>
                  <a:lnTo>
                    <a:pt x="213" y="219"/>
                  </a:lnTo>
                  <a:lnTo>
                    <a:pt x="213" y="221"/>
                  </a:lnTo>
                  <a:lnTo>
                    <a:pt x="213" y="219"/>
                  </a:lnTo>
                  <a:lnTo>
                    <a:pt x="213" y="221"/>
                  </a:lnTo>
                  <a:lnTo>
                    <a:pt x="211" y="221"/>
                  </a:lnTo>
                  <a:lnTo>
                    <a:pt x="209" y="221"/>
                  </a:lnTo>
                  <a:lnTo>
                    <a:pt x="209" y="223"/>
                  </a:lnTo>
                  <a:lnTo>
                    <a:pt x="209" y="225"/>
                  </a:lnTo>
                  <a:lnTo>
                    <a:pt x="207" y="225"/>
                  </a:lnTo>
                  <a:lnTo>
                    <a:pt x="207" y="227"/>
                  </a:lnTo>
                  <a:lnTo>
                    <a:pt x="207" y="229"/>
                  </a:lnTo>
                  <a:lnTo>
                    <a:pt x="209" y="229"/>
                  </a:lnTo>
                  <a:lnTo>
                    <a:pt x="211" y="231"/>
                  </a:lnTo>
                  <a:lnTo>
                    <a:pt x="213" y="231"/>
                  </a:lnTo>
                  <a:lnTo>
                    <a:pt x="213" y="232"/>
                  </a:lnTo>
                  <a:lnTo>
                    <a:pt x="215" y="232"/>
                  </a:lnTo>
                  <a:lnTo>
                    <a:pt x="213" y="232"/>
                  </a:lnTo>
                  <a:lnTo>
                    <a:pt x="213" y="234"/>
                  </a:lnTo>
                  <a:lnTo>
                    <a:pt x="213" y="236"/>
                  </a:lnTo>
                  <a:lnTo>
                    <a:pt x="211" y="234"/>
                  </a:lnTo>
                  <a:lnTo>
                    <a:pt x="213" y="234"/>
                  </a:lnTo>
                  <a:lnTo>
                    <a:pt x="211" y="234"/>
                  </a:lnTo>
                  <a:lnTo>
                    <a:pt x="209" y="234"/>
                  </a:lnTo>
                  <a:lnTo>
                    <a:pt x="207" y="234"/>
                  </a:lnTo>
                  <a:lnTo>
                    <a:pt x="207" y="236"/>
                  </a:lnTo>
                  <a:lnTo>
                    <a:pt x="205" y="236"/>
                  </a:lnTo>
                  <a:lnTo>
                    <a:pt x="203" y="238"/>
                  </a:lnTo>
                  <a:lnTo>
                    <a:pt x="205" y="238"/>
                  </a:lnTo>
                  <a:lnTo>
                    <a:pt x="203" y="238"/>
                  </a:lnTo>
                  <a:lnTo>
                    <a:pt x="203" y="240"/>
                  </a:lnTo>
                  <a:lnTo>
                    <a:pt x="203" y="242"/>
                  </a:lnTo>
                  <a:lnTo>
                    <a:pt x="201" y="242"/>
                  </a:lnTo>
                  <a:lnTo>
                    <a:pt x="201" y="244"/>
                  </a:lnTo>
                  <a:lnTo>
                    <a:pt x="199" y="246"/>
                  </a:lnTo>
                  <a:lnTo>
                    <a:pt x="199" y="248"/>
                  </a:lnTo>
                  <a:lnTo>
                    <a:pt x="198" y="248"/>
                  </a:lnTo>
                  <a:lnTo>
                    <a:pt x="199" y="248"/>
                  </a:lnTo>
                  <a:lnTo>
                    <a:pt x="198" y="248"/>
                  </a:lnTo>
                  <a:lnTo>
                    <a:pt x="198" y="250"/>
                  </a:lnTo>
                  <a:lnTo>
                    <a:pt x="196" y="250"/>
                  </a:lnTo>
                  <a:lnTo>
                    <a:pt x="196" y="252"/>
                  </a:lnTo>
                  <a:lnTo>
                    <a:pt x="196" y="250"/>
                  </a:lnTo>
                  <a:lnTo>
                    <a:pt x="194" y="250"/>
                  </a:lnTo>
                  <a:lnTo>
                    <a:pt x="192" y="250"/>
                  </a:lnTo>
                  <a:lnTo>
                    <a:pt x="190" y="250"/>
                  </a:lnTo>
                  <a:lnTo>
                    <a:pt x="190" y="248"/>
                  </a:lnTo>
                  <a:lnTo>
                    <a:pt x="188" y="248"/>
                  </a:lnTo>
                  <a:lnTo>
                    <a:pt x="188" y="246"/>
                  </a:lnTo>
                  <a:lnTo>
                    <a:pt x="190" y="246"/>
                  </a:lnTo>
                  <a:lnTo>
                    <a:pt x="188" y="246"/>
                  </a:lnTo>
                  <a:lnTo>
                    <a:pt x="188" y="244"/>
                  </a:lnTo>
                  <a:lnTo>
                    <a:pt x="186" y="244"/>
                  </a:lnTo>
                  <a:lnTo>
                    <a:pt x="186" y="242"/>
                  </a:lnTo>
                  <a:lnTo>
                    <a:pt x="184" y="242"/>
                  </a:lnTo>
                  <a:lnTo>
                    <a:pt x="184" y="240"/>
                  </a:lnTo>
                  <a:lnTo>
                    <a:pt x="186" y="240"/>
                  </a:lnTo>
                  <a:lnTo>
                    <a:pt x="186" y="238"/>
                  </a:lnTo>
                  <a:lnTo>
                    <a:pt x="184" y="238"/>
                  </a:lnTo>
                  <a:lnTo>
                    <a:pt x="186" y="238"/>
                  </a:lnTo>
                  <a:lnTo>
                    <a:pt x="186" y="236"/>
                  </a:lnTo>
                  <a:lnTo>
                    <a:pt x="184" y="234"/>
                  </a:lnTo>
                  <a:lnTo>
                    <a:pt x="186" y="234"/>
                  </a:lnTo>
                  <a:lnTo>
                    <a:pt x="188" y="232"/>
                  </a:lnTo>
                  <a:lnTo>
                    <a:pt x="190" y="231"/>
                  </a:lnTo>
                  <a:lnTo>
                    <a:pt x="190" y="229"/>
                  </a:lnTo>
                  <a:lnTo>
                    <a:pt x="190" y="227"/>
                  </a:lnTo>
                  <a:lnTo>
                    <a:pt x="188" y="227"/>
                  </a:lnTo>
                  <a:lnTo>
                    <a:pt x="186" y="227"/>
                  </a:lnTo>
                  <a:lnTo>
                    <a:pt x="188" y="229"/>
                  </a:lnTo>
                  <a:lnTo>
                    <a:pt x="186" y="229"/>
                  </a:lnTo>
                  <a:lnTo>
                    <a:pt x="186" y="227"/>
                  </a:lnTo>
                  <a:lnTo>
                    <a:pt x="186" y="229"/>
                  </a:lnTo>
                  <a:lnTo>
                    <a:pt x="184" y="229"/>
                  </a:lnTo>
                  <a:lnTo>
                    <a:pt x="182" y="229"/>
                  </a:lnTo>
                  <a:lnTo>
                    <a:pt x="182" y="227"/>
                  </a:lnTo>
                  <a:lnTo>
                    <a:pt x="180" y="227"/>
                  </a:lnTo>
                  <a:lnTo>
                    <a:pt x="180" y="225"/>
                  </a:lnTo>
                  <a:lnTo>
                    <a:pt x="178" y="225"/>
                  </a:lnTo>
                  <a:lnTo>
                    <a:pt x="176" y="225"/>
                  </a:lnTo>
                  <a:lnTo>
                    <a:pt x="174" y="225"/>
                  </a:lnTo>
                  <a:lnTo>
                    <a:pt x="174" y="227"/>
                  </a:lnTo>
                  <a:lnTo>
                    <a:pt x="173" y="227"/>
                  </a:lnTo>
                  <a:lnTo>
                    <a:pt x="171" y="227"/>
                  </a:lnTo>
                  <a:lnTo>
                    <a:pt x="173" y="227"/>
                  </a:lnTo>
                  <a:lnTo>
                    <a:pt x="171" y="227"/>
                  </a:lnTo>
                  <a:lnTo>
                    <a:pt x="171" y="229"/>
                  </a:lnTo>
                  <a:lnTo>
                    <a:pt x="169" y="229"/>
                  </a:lnTo>
                  <a:lnTo>
                    <a:pt x="167" y="229"/>
                  </a:lnTo>
                  <a:lnTo>
                    <a:pt x="167" y="231"/>
                  </a:lnTo>
                  <a:lnTo>
                    <a:pt x="167" y="229"/>
                  </a:lnTo>
                  <a:lnTo>
                    <a:pt x="169" y="229"/>
                  </a:lnTo>
                  <a:lnTo>
                    <a:pt x="169" y="231"/>
                  </a:lnTo>
                  <a:lnTo>
                    <a:pt x="167" y="231"/>
                  </a:lnTo>
                  <a:lnTo>
                    <a:pt x="167" y="232"/>
                  </a:lnTo>
                  <a:lnTo>
                    <a:pt x="165" y="231"/>
                  </a:lnTo>
                  <a:lnTo>
                    <a:pt x="165" y="232"/>
                  </a:lnTo>
                  <a:lnTo>
                    <a:pt x="165" y="231"/>
                  </a:lnTo>
                  <a:lnTo>
                    <a:pt x="163" y="231"/>
                  </a:lnTo>
                  <a:lnTo>
                    <a:pt x="161" y="231"/>
                  </a:lnTo>
                  <a:lnTo>
                    <a:pt x="161" y="232"/>
                  </a:lnTo>
                  <a:lnTo>
                    <a:pt x="159" y="232"/>
                  </a:lnTo>
                  <a:lnTo>
                    <a:pt x="159" y="231"/>
                  </a:lnTo>
                  <a:lnTo>
                    <a:pt x="159" y="232"/>
                  </a:lnTo>
                  <a:lnTo>
                    <a:pt x="157" y="234"/>
                  </a:lnTo>
                  <a:lnTo>
                    <a:pt x="155" y="234"/>
                  </a:lnTo>
                  <a:lnTo>
                    <a:pt x="157" y="234"/>
                  </a:lnTo>
                  <a:lnTo>
                    <a:pt x="157" y="232"/>
                  </a:lnTo>
                  <a:lnTo>
                    <a:pt x="155" y="232"/>
                  </a:lnTo>
                  <a:lnTo>
                    <a:pt x="155" y="234"/>
                  </a:lnTo>
                  <a:lnTo>
                    <a:pt x="153" y="234"/>
                  </a:lnTo>
                  <a:lnTo>
                    <a:pt x="153" y="236"/>
                  </a:lnTo>
                  <a:lnTo>
                    <a:pt x="153" y="234"/>
                  </a:lnTo>
                  <a:lnTo>
                    <a:pt x="153" y="232"/>
                  </a:lnTo>
                  <a:lnTo>
                    <a:pt x="153" y="234"/>
                  </a:lnTo>
                  <a:lnTo>
                    <a:pt x="151" y="234"/>
                  </a:lnTo>
                  <a:lnTo>
                    <a:pt x="150" y="234"/>
                  </a:lnTo>
                  <a:lnTo>
                    <a:pt x="148" y="234"/>
                  </a:lnTo>
                  <a:lnTo>
                    <a:pt x="148" y="236"/>
                  </a:lnTo>
                  <a:lnTo>
                    <a:pt x="146" y="236"/>
                  </a:lnTo>
                  <a:lnTo>
                    <a:pt x="144" y="236"/>
                  </a:lnTo>
                  <a:lnTo>
                    <a:pt x="144" y="234"/>
                  </a:lnTo>
                  <a:lnTo>
                    <a:pt x="144" y="232"/>
                  </a:lnTo>
                  <a:lnTo>
                    <a:pt x="144" y="234"/>
                  </a:lnTo>
                  <a:lnTo>
                    <a:pt x="142" y="234"/>
                  </a:lnTo>
                  <a:lnTo>
                    <a:pt x="142" y="232"/>
                  </a:lnTo>
                  <a:lnTo>
                    <a:pt x="142" y="234"/>
                  </a:lnTo>
                  <a:lnTo>
                    <a:pt x="140" y="234"/>
                  </a:lnTo>
                  <a:lnTo>
                    <a:pt x="140" y="236"/>
                  </a:lnTo>
                  <a:lnTo>
                    <a:pt x="140" y="238"/>
                  </a:lnTo>
                  <a:lnTo>
                    <a:pt x="138" y="238"/>
                  </a:lnTo>
                  <a:lnTo>
                    <a:pt x="140" y="240"/>
                  </a:lnTo>
                  <a:lnTo>
                    <a:pt x="138" y="242"/>
                  </a:lnTo>
                  <a:lnTo>
                    <a:pt x="138" y="244"/>
                  </a:lnTo>
                  <a:lnTo>
                    <a:pt x="136" y="244"/>
                  </a:lnTo>
                  <a:lnTo>
                    <a:pt x="138" y="244"/>
                  </a:lnTo>
                  <a:lnTo>
                    <a:pt x="138" y="242"/>
                  </a:lnTo>
                  <a:lnTo>
                    <a:pt x="136" y="242"/>
                  </a:lnTo>
                  <a:lnTo>
                    <a:pt x="134" y="242"/>
                  </a:lnTo>
                  <a:lnTo>
                    <a:pt x="134" y="240"/>
                  </a:lnTo>
                  <a:lnTo>
                    <a:pt x="132" y="240"/>
                  </a:lnTo>
                  <a:lnTo>
                    <a:pt x="130" y="240"/>
                  </a:lnTo>
                  <a:lnTo>
                    <a:pt x="128" y="240"/>
                  </a:lnTo>
                  <a:lnTo>
                    <a:pt x="126" y="240"/>
                  </a:lnTo>
                  <a:lnTo>
                    <a:pt x="125" y="240"/>
                  </a:lnTo>
                  <a:lnTo>
                    <a:pt x="125" y="242"/>
                  </a:lnTo>
                  <a:lnTo>
                    <a:pt x="123" y="242"/>
                  </a:lnTo>
                  <a:lnTo>
                    <a:pt x="123" y="240"/>
                  </a:lnTo>
                  <a:lnTo>
                    <a:pt x="121" y="240"/>
                  </a:lnTo>
                  <a:lnTo>
                    <a:pt x="119" y="240"/>
                  </a:lnTo>
                  <a:lnTo>
                    <a:pt x="119" y="242"/>
                  </a:lnTo>
                  <a:lnTo>
                    <a:pt x="119" y="240"/>
                  </a:lnTo>
                  <a:lnTo>
                    <a:pt x="119" y="238"/>
                  </a:lnTo>
                  <a:lnTo>
                    <a:pt x="117" y="238"/>
                  </a:lnTo>
                  <a:lnTo>
                    <a:pt x="119" y="238"/>
                  </a:lnTo>
                  <a:lnTo>
                    <a:pt x="119" y="236"/>
                  </a:lnTo>
                  <a:lnTo>
                    <a:pt x="119" y="234"/>
                  </a:lnTo>
                  <a:lnTo>
                    <a:pt x="117" y="234"/>
                  </a:lnTo>
                  <a:lnTo>
                    <a:pt x="119" y="234"/>
                  </a:lnTo>
                  <a:lnTo>
                    <a:pt x="119" y="232"/>
                  </a:lnTo>
                  <a:lnTo>
                    <a:pt x="121" y="232"/>
                  </a:lnTo>
                  <a:lnTo>
                    <a:pt x="119" y="232"/>
                  </a:lnTo>
                  <a:lnTo>
                    <a:pt x="121" y="232"/>
                  </a:lnTo>
                  <a:lnTo>
                    <a:pt x="123" y="232"/>
                  </a:lnTo>
                  <a:lnTo>
                    <a:pt x="125" y="232"/>
                  </a:lnTo>
                  <a:lnTo>
                    <a:pt x="123" y="232"/>
                  </a:lnTo>
                  <a:lnTo>
                    <a:pt x="125" y="232"/>
                  </a:lnTo>
                  <a:lnTo>
                    <a:pt x="126" y="232"/>
                  </a:lnTo>
                  <a:lnTo>
                    <a:pt x="126" y="231"/>
                  </a:lnTo>
                  <a:lnTo>
                    <a:pt x="128" y="231"/>
                  </a:lnTo>
                  <a:lnTo>
                    <a:pt x="128" y="229"/>
                  </a:lnTo>
                  <a:lnTo>
                    <a:pt x="128" y="227"/>
                  </a:lnTo>
                  <a:lnTo>
                    <a:pt x="130" y="227"/>
                  </a:lnTo>
                  <a:lnTo>
                    <a:pt x="130" y="229"/>
                  </a:lnTo>
                  <a:lnTo>
                    <a:pt x="130" y="227"/>
                  </a:lnTo>
                  <a:lnTo>
                    <a:pt x="132" y="227"/>
                  </a:lnTo>
                  <a:lnTo>
                    <a:pt x="134" y="227"/>
                  </a:lnTo>
                  <a:lnTo>
                    <a:pt x="134" y="225"/>
                  </a:lnTo>
                  <a:lnTo>
                    <a:pt x="136" y="225"/>
                  </a:lnTo>
                  <a:lnTo>
                    <a:pt x="136" y="223"/>
                  </a:lnTo>
                  <a:lnTo>
                    <a:pt x="138" y="223"/>
                  </a:lnTo>
                  <a:lnTo>
                    <a:pt x="138" y="221"/>
                  </a:lnTo>
                  <a:lnTo>
                    <a:pt x="140" y="221"/>
                  </a:lnTo>
                  <a:lnTo>
                    <a:pt x="140" y="219"/>
                  </a:lnTo>
                  <a:lnTo>
                    <a:pt x="142" y="219"/>
                  </a:lnTo>
                  <a:lnTo>
                    <a:pt x="142" y="217"/>
                  </a:lnTo>
                  <a:lnTo>
                    <a:pt x="144" y="217"/>
                  </a:lnTo>
                  <a:lnTo>
                    <a:pt x="144" y="215"/>
                  </a:lnTo>
                  <a:lnTo>
                    <a:pt x="146" y="215"/>
                  </a:lnTo>
                  <a:lnTo>
                    <a:pt x="146" y="213"/>
                  </a:lnTo>
                  <a:lnTo>
                    <a:pt x="146" y="211"/>
                  </a:lnTo>
                  <a:lnTo>
                    <a:pt x="148" y="211"/>
                  </a:lnTo>
                  <a:lnTo>
                    <a:pt x="150" y="211"/>
                  </a:lnTo>
                  <a:lnTo>
                    <a:pt x="151" y="211"/>
                  </a:lnTo>
                  <a:lnTo>
                    <a:pt x="151" y="209"/>
                  </a:lnTo>
                  <a:lnTo>
                    <a:pt x="153" y="209"/>
                  </a:lnTo>
                  <a:lnTo>
                    <a:pt x="155" y="209"/>
                  </a:lnTo>
                  <a:lnTo>
                    <a:pt x="157" y="209"/>
                  </a:lnTo>
                  <a:lnTo>
                    <a:pt x="155" y="209"/>
                  </a:lnTo>
                  <a:lnTo>
                    <a:pt x="155" y="211"/>
                  </a:lnTo>
                  <a:lnTo>
                    <a:pt x="157" y="211"/>
                  </a:lnTo>
                  <a:lnTo>
                    <a:pt x="159" y="211"/>
                  </a:lnTo>
                  <a:lnTo>
                    <a:pt x="161" y="211"/>
                  </a:lnTo>
                  <a:lnTo>
                    <a:pt x="163" y="211"/>
                  </a:lnTo>
                  <a:lnTo>
                    <a:pt x="167" y="211"/>
                  </a:lnTo>
                  <a:lnTo>
                    <a:pt x="169" y="211"/>
                  </a:lnTo>
                  <a:lnTo>
                    <a:pt x="171" y="211"/>
                  </a:lnTo>
                  <a:lnTo>
                    <a:pt x="171" y="209"/>
                  </a:lnTo>
                  <a:lnTo>
                    <a:pt x="173" y="209"/>
                  </a:lnTo>
                  <a:lnTo>
                    <a:pt x="174" y="209"/>
                  </a:lnTo>
                  <a:lnTo>
                    <a:pt x="174" y="207"/>
                  </a:lnTo>
                  <a:lnTo>
                    <a:pt x="176" y="207"/>
                  </a:lnTo>
                  <a:lnTo>
                    <a:pt x="178" y="207"/>
                  </a:lnTo>
                  <a:lnTo>
                    <a:pt x="180" y="207"/>
                  </a:lnTo>
                  <a:lnTo>
                    <a:pt x="182" y="207"/>
                  </a:lnTo>
                  <a:lnTo>
                    <a:pt x="182" y="209"/>
                  </a:lnTo>
                  <a:lnTo>
                    <a:pt x="182" y="207"/>
                  </a:lnTo>
                  <a:lnTo>
                    <a:pt x="184" y="207"/>
                  </a:lnTo>
                  <a:lnTo>
                    <a:pt x="186" y="206"/>
                  </a:lnTo>
                  <a:lnTo>
                    <a:pt x="188" y="206"/>
                  </a:lnTo>
                  <a:lnTo>
                    <a:pt x="188" y="207"/>
                  </a:lnTo>
                  <a:lnTo>
                    <a:pt x="188" y="209"/>
                  </a:lnTo>
                  <a:lnTo>
                    <a:pt x="186" y="209"/>
                  </a:lnTo>
                  <a:lnTo>
                    <a:pt x="186" y="211"/>
                  </a:lnTo>
                  <a:lnTo>
                    <a:pt x="186" y="209"/>
                  </a:lnTo>
                  <a:lnTo>
                    <a:pt x="188" y="209"/>
                  </a:lnTo>
                  <a:lnTo>
                    <a:pt x="188" y="211"/>
                  </a:lnTo>
                  <a:lnTo>
                    <a:pt x="188" y="213"/>
                  </a:lnTo>
                  <a:lnTo>
                    <a:pt x="188" y="211"/>
                  </a:lnTo>
                  <a:lnTo>
                    <a:pt x="190" y="211"/>
                  </a:lnTo>
                  <a:lnTo>
                    <a:pt x="188" y="211"/>
                  </a:lnTo>
                  <a:lnTo>
                    <a:pt x="190" y="209"/>
                  </a:lnTo>
                  <a:lnTo>
                    <a:pt x="192" y="209"/>
                  </a:lnTo>
                  <a:lnTo>
                    <a:pt x="192" y="211"/>
                  </a:lnTo>
                  <a:lnTo>
                    <a:pt x="192" y="209"/>
                  </a:lnTo>
                  <a:lnTo>
                    <a:pt x="192" y="211"/>
                  </a:lnTo>
                  <a:lnTo>
                    <a:pt x="194" y="211"/>
                  </a:lnTo>
                  <a:lnTo>
                    <a:pt x="196" y="211"/>
                  </a:lnTo>
                  <a:lnTo>
                    <a:pt x="194" y="209"/>
                  </a:lnTo>
                  <a:lnTo>
                    <a:pt x="196" y="209"/>
                  </a:lnTo>
                  <a:lnTo>
                    <a:pt x="196" y="211"/>
                  </a:lnTo>
                  <a:lnTo>
                    <a:pt x="198" y="211"/>
                  </a:lnTo>
                  <a:lnTo>
                    <a:pt x="196" y="211"/>
                  </a:lnTo>
                  <a:lnTo>
                    <a:pt x="196" y="209"/>
                  </a:lnTo>
                  <a:lnTo>
                    <a:pt x="198" y="209"/>
                  </a:lnTo>
                  <a:lnTo>
                    <a:pt x="196" y="209"/>
                  </a:lnTo>
                  <a:lnTo>
                    <a:pt x="196" y="207"/>
                  </a:lnTo>
                  <a:lnTo>
                    <a:pt x="198" y="209"/>
                  </a:lnTo>
                  <a:lnTo>
                    <a:pt x="199" y="209"/>
                  </a:lnTo>
                  <a:lnTo>
                    <a:pt x="199" y="207"/>
                  </a:lnTo>
                  <a:lnTo>
                    <a:pt x="199" y="206"/>
                  </a:lnTo>
                  <a:lnTo>
                    <a:pt x="199" y="207"/>
                  </a:lnTo>
                  <a:lnTo>
                    <a:pt x="201" y="207"/>
                  </a:lnTo>
                  <a:lnTo>
                    <a:pt x="201" y="206"/>
                  </a:lnTo>
                  <a:lnTo>
                    <a:pt x="199" y="206"/>
                  </a:lnTo>
                  <a:lnTo>
                    <a:pt x="199" y="204"/>
                  </a:lnTo>
                  <a:lnTo>
                    <a:pt x="199" y="202"/>
                  </a:lnTo>
                  <a:lnTo>
                    <a:pt x="199" y="200"/>
                  </a:lnTo>
                  <a:lnTo>
                    <a:pt x="201" y="198"/>
                  </a:lnTo>
                  <a:lnTo>
                    <a:pt x="201" y="196"/>
                  </a:lnTo>
                  <a:lnTo>
                    <a:pt x="203" y="196"/>
                  </a:lnTo>
                  <a:lnTo>
                    <a:pt x="203" y="194"/>
                  </a:lnTo>
                  <a:lnTo>
                    <a:pt x="205" y="194"/>
                  </a:lnTo>
                  <a:lnTo>
                    <a:pt x="207" y="192"/>
                  </a:lnTo>
                  <a:lnTo>
                    <a:pt x="209" y="188"/>
                  </a:lnTo>
                  <a:lnTo>
                    <a:pt x="211" y="186"/>
                  </a:lnTo>
                  <a:lnTo>
                    <a:pt x="211" y="184"/>
                  </a:lnTo>
                  <a:lnTo>
                    <a:pt x="211" y="183"/>
                  </a:lnTo>
                  <a:lnTo>
                    <a:pt x="211" y="181"/>
                  </a:lnTo>
                  <a:lnTo>
                    <a:pt x="211" y="179"/>
                  </a:lnTo>
                  <a:lnTo>
                    <a:pt x="211" y="177"/>
                  </a:lnTo>
                  <a:lnTo>
                    <a:pt x="211" y="175"/>
                  </a:lnTo>
                  <a:lnTo>
                    <a:pt x="213" y="173"/>
                  </a:lnTo>
                  <a:lnTo>
                    <a:pt x="215" y="173"/>
                  </a:lnTo>
                  <a:lnTo>
                    <a:pt x="217" y="173"/>
                  </a:lnTo>
                  <a:lnTo>
                    <a:pt x="217" y="171"/>
                  </a:lnTo>
                  <a:lnTo>
                    <a:pt x="219" y="171"/>
                  </a:lnTo>
                  <a:lnTo>
                    <a:pt x="221" y="171"/>
                  </a:lnTo>
                  <a:lnTo>
                    <a:pt x="221" y="173"/>
                  </a:lnTo>
                  <a:lnTo>
                    <a:pt x="219" y="173"/>
                  </a:lnTo>
                  <a:lnTo>
                    <a:pt x="219" y="175"/>
                  </a:lnTo>
                  <a:lnTo>
                    <a:pt x="219" y="177"/>
                  </a:lnTo>
                  <a:lnTo>
                    <a:pt x="219" y="175"/>
                  </a:lnTo>
                  <a:lnTo>
                    <a:pt x="217" y="177"/>
                  </a:lnTo>
                  <a:lnTo>
                    <a:pt x="215" y="179"/>
                  </a:lnTo>
                  <a:lnTo>
                    <a:pt x="215" y="177"/>
                  </a:lnTo>
                  <a:lnTo>
                    <a:pt x="213" y="179"/>
                  </a:lnTo>
                  <a:lnTo>
                    <a:pt x="213" y="181"/>
                  </a:lnTo>
                  <a:lnTo>
                    <a:pt x="215" y="181"/>
                  </a:lnTo>
                  <a:lnTo>
                    <a:pt x="217" y="179"/>
                  </a:lnTo>
                  <a:lnTo>
                    <a:pt x="217" y="181"/>
                  </a:lnTo>
                  <a:lnTo>
                    <a:pt x="217" y="183"/>
                  </a:lnTo>
                  <a:lnTo>
                    <a:pt x="215" y="183"/>
                  </a:lnTo>
                  <a:lnTo>
                    <a:pt x="215" y="184"/>
                  </a:lnTo>
                  <a:lnTo>
                    <a:pt x="217" y="186"/>
                  </a:lnTo>
                  <a:lnTo>
                    <a:pt x="219" y="186"/>
                  </a:lnTo>
                  <a:lnTo>
                    <a:pt x="221" y="186"/>
                  </a:lnTo>
                  <a:lnTo>
                    <a:pt x="222" y="184"/>
                  </a:lnTo>
                  <a:lnTo>
                    <a:pt x="222" y="183"/>
                  </a:lnTo>
                  <a:lnTo>
                    <a:pt x="224" y="183"/>
                  </a:lnTo>
                  <a:lnTo>
                    <a:pt x="226" y="183"/>
                  </a:lnTo>
                  <a:lnTo>
                    <a:pt x="228" y="181"/>
                  </a:lnTo>
                  <a:lnTo>
                    <a:pt x="230" y="181"/>
                  </a:lnTo>
                  <a:lnTo>
                    <a:pt x="232" y="179"/>
                  </a:lnTo>
                  <a:lnTo>
                    <a:pt x="234" y="179"/>
                  </a:lnTo>
                  <a:lnTo>
                    <a:pt x="236" y="179"/>
                  </a:lnTo>
                  <a:lnTo>
                    <a:pt x="236" y="177"/>
                  </a:lnTo>
                  <a:lnTo>
                    <a:pt x="238" y="175"/>
                  </a:lnTo>
                  <a:lnTo>
                    <a:pt x="240" y="175"/>
                  </a:lnTo>
                  <a:lnTo>
                    <a:pt x="240" y="173"/>
                  </a:lnTo>
                  <a:lnTo>
                    <a:pt x="242" y="173"/>
                  </a:lnTo>
                  <a:lnTo>
                    <a:pt x="242" y="171"/>
                  </a:lnTo>
                  <a:lnTo>
                    <a:pt x="244" y="169"/>
                  </a:lnTo>
                  <a:lnTo>
                    <a:pt x="244" y="167"/>
                  </a:lnTo>
                  <a:lnTo>
                    <a:pt x="244" y="165"/>
                  </a:lnTo>
                  <a:lnTo>
                    <a:pt x="246" y="165"/>
                  </a:lnTo>
                  <a:lnTo>
                    <a:pt x="246" y="163"/>
                  </a:lnTo>
                  <a:lnTo>
                    <a:pt x="247" y="163"/>
                  </a:lnTo>
                  <a:lnTo>
                    <a:pt x="249" y="163"/>
                  </a:lnTo>
                  <a:lnTo>
                    <a:pt x="251" y="161"/>
                  </a:lnTo>
                  <a:lnTo>
                    <a:pt x="253" y="159"/>
                  </a:lnTo>
                  <a:lnTo>
                    <a:pt x="253" y="158"/>
                  </a:lnTo>
                  <a:lnTo>
                    <a:pt x="255" y="154"/>
                  </a:lnTo>
                  <a:lnTo>
                    <a:pt x="255" y="152"/>
                  </a:lnTo>
                  <a:lnTo>
                    <a:pt x="257" y="150"/>
                  </a:lnTo>
                  <a:lnTo>
                    <a:pt x="257" y="148"/>
                  </a:lnTo>
                  <a:lnTo>
                    <a:pt x="259" y="146"/>
                  </a:lnTo>
                  <a:lnTo>
                    <a:pt x="259" y="144"/>
                  </a:lnTo>
                  <a:lnTo>
                    <a:pt x="261" y="142"/>
                  </a:lnTo>
                  <a:lnTo>
                    <a:pt x="261" y="140"/>
                  </a:lnTo>
                  <a:lnTo>
                    <a:pt x="261" y="138"/>
                  </a:lnTo>
                  <a:lnTo>
                    <a:pt x="261" y="136"/>
                  </a:lnTo>
                  <a:lnTo>
                    <a:pt x="263" y="135"/>
                  </a:lnTo>
                  <a:lnTo>
                    <a:pt x="263" y="133"/>
                  </a:lnTo>
                  <a:lnTo>
                    <a:pt x="263" y="131"/>
                  </a:lnTo>
                  <a:lnTo>
                    <a:pt x="265" y="127"/>
                  </a:lnTo>
                  <a:lnTo>
                    <a:pt x="263" y="125"/>
                  </a:lnTo>
                  <a:lnTo>
                    <a:pt x="263" y="123"/>
                  </a:lnTo>
                  <a:lnTo>
                    <a:pt x="261" y="123"/>
                  </a:lnTo>
                  <a:lnTo>
                    <a:pt x="259" y="123"/>
                  </a:lnTo>
                  <a:lnTo>
                    <a:pt x="259" y="121"/>
                  </a:lnTo>
                  <a:lnTo>
                    <a:pt x="261" y="121"/>
                  </a:lnTo>
                  <a:lnTo>
                    <a:pt x="263" y="117"/>
                  </a:lnTo>
                  <a:lnTo>
                    <a:pt x="263" y="115"/>
                  </a:lnTo>
                  <a:lnTo>
                    <a:pt x="263" y="113"/>
                  </a:lnTo>
                  <a:lnTo>
                    <a:pt x="263" y="111"/>
                  </a:lnTo>
                  <a:lnTo>
                    <a:pt x="263" y="110"/>
                  </a:lnTo>
                  <a:lnTo>
                    <a:pt x="261" y="108"/>
                  </a:lnTo>
                  <a:lnTo>
                    <a:pt x="263" y="106"/>
                  </a:lnTo>
                  <a:lnTo>
                    <a:pt x="263" y="104"/>
                  </a:lnTo>
                  <a:lnTo>
                    <a:pt x="265" y="104"/>
                  </a:lnTo>
                  <a:lnTo>
                    <a:pt x="265" y="106"/>
                  </a:lnTo>
                  <a:lnTo>
                    <a:pt x="265" y="104"/>
                  </a:lnTo>
                  <a:lnTo>
                    <a:pt x="267" y="104"/>
                  </a:lnTo>
                  <a:lnTo>
                    <a:pt x="269" y="102"/>
                  </a:lnTo>
                  <a:lnTo>
                    <a:pt x="269" y="100"/>
                  </a:lnTo>
                  <a:lnTo>
                    <a:pt x="269" y="98"/>
                  </a:lnTo>
                  <a:lnTo>
                    <a:pt x="267" y="98"/>
                  </a:lnTo>
                  <a:lnTo>
                    <a:pt x="267" y="96"/>
                  </a:lnTo>
                  <a:lnTo>
                    <a:pt x="269" y="96"/>
                  </a:lnTo>
                  <a:lnTo>
                    <a:pt x="269" y="94"/>
                  </a:lnTo>
                  <a:lnTo>
                    <a:pt x="270" y="96"/>
                  </a:lnTo>
                  <a:lnTo>
                    <a:pt x="270" y="94"/>
                  </a:lnTo>
                  <a:lnTo>
                    <a:pt x="272" y="94"/>
                  </a:lnTo>
                  <a:lnTo>
                    <a:pt x="272" y="96"/>
                  </a:lnTo>
                  <a:lnTo>
                    <a:pt x="272" y="98"/>
                  </a:lnTo>
                  <a:lnTo>
                    <a:pt x="274" y="100"/>
                  </a:lnTo>
                  <a:lnTo>
                    <a:pt x="274" y="102"/>
                  </a:lnTo>
                  <a:lnTo>
                    <a:pt x="274" y="104"/>
                  </a:lnTo>
                  <a:lnTo>
                    <a:pt x="276" y="104"/>
                  </a:lnTo>
                  <a:lnTo>
                    <a:pt x="276" y="102"/>
                  </a:lnTo>
                  <a:lnTo>
                    <a:pt x="276" y="100"/>
                  </a:lnTo>
                  <a:lnTo>
                    <a:pt x="278" y="100"/>
                  </a:lnTo>
                  <a:lnTo>
                    <a:pt x="278" y="102"/>
                  </a:lnTo>
                  <a:lnTo>
                    <a:pt x="280" y="102"/>
                  </a:lnTo>
                  <a:lnTo>
                    <a:pt x="282" y="102"/>
                  </a:lnTo>
                  <a:lnTo>
                    <a:pt x="282" y="100"/>
                  </a:lnTo>
                  <a:lnTo>
                    <a:pt x="282" y="98"/>
                  </a:lnTo>
                  <a:lnTo>
                    <a:pt x="284" y="96"/>
                  </a:lnTo>
                  <a:lnTo>
                    <a:pt x="282" y="94"/>
                  </a:lnTo>
                  <a:lnTo>
                    <a:pt x="280" y="96"/>
                  </a:lnTo>
                  <a:lnTo>
                    <a:pt x="278" y="96"/>
                  </a:lnTo>
                  <a:lnTo>
                    <a:pt x="276" y="96"/>
                  </a:lnTo>
                  <a:lnTo>
                    <a:pt x="274" y="96"/>
                  </a:lnTo>
                  <a:lnTo>
                    <a:pt x="276" y="96"/>
                  </a:lnTo>
                  <a:lnTo>
                    <a:pt x="276" y="94"/>
                  </a:lnTo>
                  <a:lnTo>
                    <a:pt x="276" y="92"/>
                  </a:lnTo>
                  <a:lnTo>
                    <a:pt x="276" y="90"/>
                  </a:lnTo>
                  <a:lnTo>
                    <a:pt x="278" y="90"/>
                  </a:lnTo>
                  <a:lnTo>
                    <a:pt x="278" y="88"/>
                  </a:lnTo>
                  <a:lnTo>
                    <a:pt x="278" y="90"/>
                  </a:lnTo>
                  <a:lnTo>
                    <a:pt x="280" y="90"/>
                  </a:lnTo>
                  <a:lnTo>
                    <a:pt x="282" y="90"/>
                  </a:lnTo>
                  <a:lnTo>
                    <a:pt x="282" y="92"/>
                  </a:lnTo>
                  <a:lnTo>
                    <a:pt x="284" y="92"/>
                  </a:lnTo>
                  <a:close/>
                  <a:moveTo>
                    <a:pt x="255" y="77"/>
                  </a:moveTo>
                  <a:lnTo>
                    <a:pt x="253" y="77"/>
                  </a:lnTo>
                  <a:lnTo>
                    <a:pt x="253" y="75"/>
                  </a:lnTo>
                  <a:lnTo>
                    <a:pt x="253" y="73"/>
                  </a:lnTo>
                  <a:lnTo>
                    <a:pt x="255" y="73"/>
                  </a:lnTo>
                  <a:lnTo>
                    <a:pt x="255" y="75"/>
                  </a:lnTo>
                  <a:lnTo>
                    <a:pt x="255" y="77"/>
                  </a:lnTo>
                  <a:close/>
                  <a:moveTo>
                    <a:pt x="347" y="46"/>
                  </a:moveTo>
                  <a:lnTo>
                    <a:pt x="347" y="44"/>
                  </a:lnTo>
                  <a:lnTo>
                    <a:pt x="345" y="44"/>
                  </a:lnTo>
                  <a:lnTo>
                    <a:pt x="347" y="44"/>
                  </a:lnTo>
                  <a:lnTo>
                    <a:pt x="349" y="44"/>
                  </a:lnTo>
                  <a:lnTo>
                    <a:pt x="347" y="44"/>
                  </a:lnTo>
                  <a:lnTo>
                    <a:pt x="347" y="46"/>
                  </a:lnTo>
                  <a:close/>
                  <a:moveTo>
                    <a:pt x="326" y="31"/>
                  </a:moveTo>
                  <a:lnTo>
                    <a:pt x="326" y="33"/>
                  </a:lnTo>
                  <a:lnTo>
                    <a:pt x="324" y="31"/>
                  </a:lnTo>
                  <a:lnTo>
                    <a:pt x="326" y="31"/>
                  </a:lnTo>
                  <a:close/>
                  <a:moveTo>
                    <a:pt x="284" y="10"/>
                  </a:moveTo>
                  <a:lnTo>
                    <a:pt x="282" y="10"/>
                  </a:lnTo>
                  <a:lnTo>
                    <a:pt x="280" y="10"/>
                  </a:lnTo>
                  <a:lnTo>
                    <a:pt x="282" y="8"/>
                  </a:lnTo>
                  <a:lnTo>
                    <a:pt x="280" y="8"/>
                  </a:lnTo>
                  <a:lnTo>
                    <a:pt x="282" y="8"/>
                  </a:lnTo>
                  <a:lnTo>
                    <a:pt x="284" y="8"/>
                  </a:lnTo>
                  <a:lnTo>
                    <a:pt x="284" y="10"/>
                  </a:lnTo>
                  <a:close/>
                  <a:moveTo>
                    <a:pt x="278" y="2"/>
                  </a:moveTo>
                  <a:lnTo>
                    <a:pt x="280" y="2"/>
                  </a:lnTo>
                  <a:lnTo>
                    <a:pt x="280" y="4"/>
                  </a:lnTo>
                  <a:lnTo>
                    <a:pt x="280" y="6"/>
                  </a:lnTo>
                  <a:lnTo>
                    <a:pt x="278" y="6"/>
                  </a:lnTo>
                  <a:lnTo>
                    <a:pt x="278" y="4"/>
                  </a:lnTo>
                  <a:lnTo>
                    <a:pt x="278" y="2"/>
                  </a:lnTo>
                  <a:close/>
                  <a:moveTo>
                    <a:pt x="295" y="2"/>
                  </a:moveTo>
                  <a:lnTo>
                    <a:pt x="295" y="4"/>
                  </a:lnTo>
                  <a:lnTo>
                    <a:pt x="297" y="6"/>
                  </a:lnTo>
                  <a:lnTo>
                    <a:pt x="299" y="6"/>
                  </a:lnTo>
                  <a:lnTo>
                    <a:pt x="303" y="12"/>
                  </a:lnTo>
                  <a:lnTo>
                    <a:pt x="305" y="16"/>
                  </a:lnTo>
                  <a:lnTo>
                    <a:pt x="307" y="17"/>
                  </a:lnTo>
                  <a:lnTo>
                    <a:pt x="309" y="21"/>
                  </a:lnTo>
                  <a:lnTo>
                    <a:pt x="311" y="21"/>
                  </a:lnTo>
                  <a:lnTo>
                    <a:pt x="311" y="23"/>
                  </a:lnTo>
                  <a:lnTo>
                    <a:pt x="313" y="23"/>
                  </a:lnTo>
                  <a:lnTo>
                    <a:pt x="315" y="25"/>
                  </a:lnTo>
                  <a:lnTo>
                    <a:pt x="315" y="27"/>
                  </a:lnTo>
                  <a:lnTo>
                    <a:pt x="317" y="27"/>
                  </a:lnTo>
                  <a:lnTo>
                    <a:pt x="320" y="29"/>
                  </a:lnTo>
                  <a:lnTo>
                    <a:pt x="322" y="31"/>
                  </a:lnTo>
                  <a:lnTo>
                    <a:pt x="322" y="33"/>
                  </a:lnTo>
                  <a:lnTo>
                    <a:pt x="326" y="33"/>
                  </a:lnTo>
                  <a:lnTo>
                    <a:pt x="328" y="33"/>
                  </a:lnTo>
                  <a:lnTo>
                    <a:pt x="330" y="33"/>
                  </a:lnTo>
                  <a:lnTo>
                    <a:pt x="328" y="33"/>
                  </a:lnTo>
                  <a:lnTo>
                    <a:pt x="328" y="35"/>
                  </a:lnTo>
                  <a:lnTo>
                    <a:pt x="330" y="35"/>
                  </a:lnTo>
                  <a:lnTo>
                    <a:pt x="330" y="33"/>
                  </a:lnTo>
                  <a:lnTo>
                    <a:pt x="330" y="35"/>
                  </a:lnTo>
                  <a:lnTo>
                    <a:pt x="332" y="35"/>
                  </a:lnTo>
                  <a:lnTo>
                    <a:pt x="332" y="37"/>
                  </a:lnTo>
                  <a:lnTo>
                    <a:pt x="334" y="37"/>
                  </a:lnTo>
                  <a:lnTo>
                    <a:pt x="336" y="37"/>
                  </a:lnTo>
                  <a:lnTo>
                    <a:pt x="338" y="37"/>
                  </a:lnTo>
                  <a:lnTo>
                    <a:pt x="340" y="37"/>
                  </a:lnTo>
                  <a:lnTo>
                    <a:pt x="342" y="35"/>
                  </a:lnTo>
                  <a:lnTo>
                    <a:pt x="343" y="33"/>
                  </a:lnTo>
                  <a:lnTo>
                    <a:pt x="345" y="31"/>
                  </a:lnTo>
                  <a:lnTo>
                    <a:pt x="347" y="29"/>
                  </a:lnTo>
                  <a:lnTo>
                    <a:pt x="347" y="27"/>
                  </a:lnTo>
                  <a:lnTo>
                    <a:pt x="349" y="29"/>
                  </a:lnTo>
                  <a:lnTo>
                    <a:pt x="347" y="31"/>
                  </a:lnTo>
                  <a:lnTo>
                    <a:pt x="347" y="33"/>
                  </a:lnTo>
                  <a:lnTo>
                    <a:pt x="345" y="35"/>
                  </a:lnTo>
                  <a:lnTo>
                    <a:pt x="345" y="37"/>
                  </a:lnTo>
                  <a:lnTo>
                    <a:pt x="343" y="39"/>
                  </a:lnTo>
                  <a:lnTo>
                    <a:pt x="343" y="40"/>
                  </a:lnTo>
                  <a:lnTo>
                    <a:pt x="343" y="42"/>
                  </a:lnTo>
                  <a:lnTo>
                    <a:pt x="345" y="42"/>
                  </a:lnTo>
                  <a:lnTo>
                    <a:pt x="345" y="44"/>
                  </a:lnTo>
                  <a:lnTo>
                    <a:pt x="347" y="46"/>
                  </a:lnTo>
                  <a:lnTo>
                    <a:pt x="347" y="48"/>
                  </a:lnTo>
                  <a:lnTo>
                    <a:pt x="347" y="50"/>
                  </a:lnTo>
                  <a:lnTo>
                    <a:pt x="349" y="50"/>
                  </a:lnTo>
                  <a:lnTo>
                    <a:pt x="347" y="50"/>
                  </a:lnTo>
                  <a:lnTo>
                    <a:pt x="347" y="52"/>
                  </a:lnTo>
                  <a:lnTo>
                    <a:pt x="349" y="52"/>
                  </a:lnTo>
                  <a:lnTo>
                    <a:pt x="351" y="52"/>
                  </a:lnTo>
                  <a:lnTo>
                    <a:pt x="351" y="50"/>
                  </a:lnTo>
                  <a:lnTo>
                    <a:pt x="353" y="50"/>
                  </a:lnTo>
                  <a:lnTo>
                    <a:pt x="353" y="48"/>
                  </a:lnTo>
                  <a:lnTo>
                    <a:pt x="355" y="48"/>
                  </a:lnTo>
                  <a:lnTo>
                    <a:pt x="355" y="50"/>
                  </a:lnTo>
                  <a:lnTo>
                    <a:pt x="353" y="50"/>
                  </a:lnTo>
                  <a:lnTo>
                    <a:pt x="351" y="52"/>
                  </a:lnTo>
                  <a:lnTo>
                    <a:pt x="351" y="54"/>
                  </a:lnTo>
                  <a:lnTo>
                    <a:pt x="349" y="54"/>
                  </a:lnTo>
                  <a:lnTo>
                    <a:pt x="349" y="52"/>
                  </a:lnTo>
                  <a:lnTo>
                    <a:pt x="349" y="54"/>
                  </a:lnTo>
                  <a:lnTo>
                    <a:pt x="347" y="54"/>
                  </a:lnTo>
                  <a:lnTo>
                    <a:pt x="345" y="54"/>
                  </a:lnTo>
                  <a:lnTo>
                    <a:pt x="345" y="56"/>
                  </a:lnTo>
                  <a:lnTo>
                    <a:pt x="343" y="56"/>
                  </a:lnTo>
                  <a:lnTo>
                    <a:pt x="343" y="58"/>
                  </a:lnTo>
                  <a:lnTo>
                    <a:pt x="342" y="58"/>
                  </a:lnTo>
                  <a:lnTo>
                    <a:pt x="340" y="58"/>
                  </a:lnTo>
                  <a:lnTo>
                    <a:pt x="340" y="56"/>
                  </a:lnTo>
                  <a:lnTo>
                    <a:pt x="338" y="56"/>
                  </a:lnTo>
                  <a:lnTo>
                    <a:pt x="338" y="58"/>
                  </a:lnTo>
                  <a:lnTo>
                    <a:pt x="340" y="58"/>
                  </a:lnTo>
                  <a:lnTo>
                    <a:pt x="338" y="58"/>
                  </a:lnTo>
                  <a:lnTo>
                    <a:pt x="336" y="58"/>
                  </a:lnTo>
                  <a:lnTo>
                    <a:pt x="334" y="58"/>
                  </a:lnTo>
                  <a:lnTo>
                    <a:pt x="332" y="58"/>
                  </a:lnTo>
                  <a:lnTo>
                    <a:pt x="330" y="58"/>
                  </a:lnTo>
                  <a:lnTo>
                    <a:pt x="328" y="58"/>
                  </a:lnTo>
                  <a:lnTo>
                    <a:pt x="324" y="60"/>
                  </a:lnTo>
                  <a:lnTo>
                    <a:pt x="324" y="62"/>
                  </a:lnTo>
                  <a:lnTo>
                    <a:pt x="320" y="64"/>
                  </a:lnTo>
                  <a:lnTo>
                    <a:pt x="320" y="65"/>
                  </a:lnTo>
                  <a:lnTo>
                    <a:pt x="318" y="69"/>
                  </a:lnTo>
                  <a:lnTo>
                    <a:pt x="317" y="71"/>
                  </a:lnTo>
                  <a:lnTo>
                    <a:pt x="317" y="73"/>
                  </a:lnTo>
                  <a:lnTo>
                    <a:pt x="317" y="75"/>
                  </a:lnTo>
                  <a:lnTo>
                    <a:pt x="317" y="77"/>
                  </a:lnTo>
                  <a:lnTo>
                    <a:pt x="315" y="79"/>
                  </a:lnTo>
                  <a:lnTo>
                    <a:pt x="315" y="81"/>
                  </a:lnTo>
                  <a:lnTo>
                    <a:pt x="315" y="79"/>
                  </a:lnTo>
                  <a:lnTo>
                    <a:pt x="313" y="79"/>
                  </a:lnTo>
                  <a:lnTo>
                    <a:pt x="313" y="77"/>
                  </a:lnTo>
                  <a:lnTo>
                    <a:pt x="311" y="77"/>
                  </a:lnTo>
                  <a:lnTo>
                    <a:pt x="307" y="75"/>
                  </a:lnTo>
                  <a:lnTo>
                    <a:pt x="303" y="73"/>
                  </a:lnTo>
                  <a:lnTo>
                    <a:pt x="301" y="73"/>
                  </a:lnTo>
                  <a:lnTo>
                    <a:pt x="299" y="71"/>
                  </a:lnTo>
                  <a:lnTo>
                    <a:pt x="299" y="69"/>
                  </a:lnTo>
                  <a:lnTo>
                    <a:pt x="297" y="69"/>
                  </a:lnTo>
                  <a:lnTo>
                    <a:pt x="295" y="69"/>
                  </a:lnTo>
                  <a:lnTo>
                    <a:pt x="295" y="67"/>
                  </a:lnTo>
                  <a:lnTo>
                    <a:pt x="294" y="67"/>
                  </a:lnTo>
                  <a:lnTo>
                    <a:pt x="294" y="65"/>
                  </a:lnTo>
                  <a:lnTo>
                    <a:pt x="292" y="65"/>
                  </a:lnTo>
                  <a:lnTo>
                    <a:pt x="290" y="65"/>
                  </a:lnTo>
                  <a:lnTo>
                    <a:pt x="288" y="65"/>
                  </a:lnTo>
                  <a:lnTo>
                    <a:pt x="286" y="65"/>
                  </a:lnTo>
                  <a:lnTo>
                    <a:pt x="284" y="69"/>
                  </a:lnTo>
                  <a:lnTo>
                    <a:pt x="282" y="69"/>
                  </a:lnTo>
                  <a:lnTo>
                    <a:pt x="280" y="69"/>
                  </a:lnTo>
                  <a:lnTo>
                    <a:pt x="280" y="71"/>
                  </a:lnTo>
                  <a:lnTo>
                    <a:pt x="278" y="71"/>
                  </a:lnTo>
                  <a:lnTo>
                    <a:pt x="278" y="69"/>
                  </a:lnTo>
                  <a:lnTo>
                    <a:pt x="274" y="65"/>
                  </a:lnTo>
                  <a:lnTo>
                    <a:pt x="272" y="65"/>
                  </a:lnTo>
                  <a:lnTo>
                    <a:pt x="270" y="65"/>
                  </a:lnTo>
                  <a:lnTo>
                    <a:pt x="270" y="67"/>
                  </a:lnTo>
                  <a:lnTo>
                    <a:pt x="269" y="67"/>
                  </a:lnTo>
                  <a:lnTo>
                    <a:pt x="269" y="69"/>
                  </a:lnTo>
                  <a:lnTo>
                    <a:pt x="267" y="71"/>
                  </a:lnTo>
                  <a:lnTo>
                    <a:pt x="269" y="73"/>
                  </a:lnTo>
                  <a:lnTo>
                    <a:pt x="270" y="75"/>
                  </a:lnTo>
                  <a:lnTo>
                    <a:pt x="270" y="77"/>
                  </a:lnTo>
                  <a:lnTo>
                    <a:pt x="272" y="77"/>
                  </a:lnTo>
                  <a:lnTo>
                    <a:pt x="272" y="75"/>
                  </a:lnTo>
                  <a:lnTo>
                    <a:pt x="274" y="75"/>
                  </a:lnTo>
                  <a:lnTo>
                    <a:pt x="276" y="77"/>
                  </a:lnTo>
                  <a:lnTo>
                    <a:pt x="276" y="79"/>
                  </a:lnTo>
                  <a:lnTo>
                    <a:pt x="278" y="79"/>
                  </a:lnTo>
                  <a:lnTo>
                    <a:pt x="278" y="81"/>
                  </a:lnTo>
                  <a:lnTo>
                    <a:pt x="280" y="81"/>
                  </a:lnTo>
                  <a:lnTo>
                    <a:pt x="282" y="83"/>
                  </a:lnTo>
                  <a:lnTo>
                    <a:pt x="280" y="83"/>
                  </a:lnTo>
                  <a:lnTo>
                    <a:pt x="280" y="85"/>
                  </a:lnTo>
                  <a:lnTo>
                    <a:pt x="278" y="85"/>
                  </a:lnTo>
                  <a:lnTo>
                    <a:pt x="276" y="83"/>
                  </a:lnTo>
                  <a:lnTo>
                    <a:pt x="274" y="85"/>
                  </a:lnTo>
                  <a:lnTo>
                    <a:pt x="274" y="83"/>
                  </a:lnTo>
                  <a:lnTo>
                    <a:pt x="272" y="83"/>
                  </a:lnTo>
                  <a:lnTo>
                    <a:pt x="272" y="85"/>
                  </a:lnTo>
                  <a:lnTo>
                    <a:pt x="270" y="85"/>
                  </a:lnTo>
                  <a:lnTo>
                    <a:pt x="270" y="87"/>
                  </a:lnTo>
                  <a:lnTo>
                    <a:pt x="270" y="88"/>
                  </a:lnTo>
                  <a:lnTo>
                    <a:pt x="269" y="88"/>
                  </a:lnTo>
                  <a:lnTo>
                    <a:pt x="267" y="90"/>
                  </a:lnTo>
                  <a:lnTo>
                    <a:pt x="265" y="90"/>
                  </a:lnTo>
                  <a:lnTo>
                    <a:pt x="263" y="90"/>
                  </a:lnTo>
                  <a:lnTo>
                    <a:pt x="263" y="88"/>
                  </a:lnTo>
                  <a:lnTo>
                    <a:pt x="263" y="87"/>
                  </a:lnTo>
                  <a:lnTo>
                    <a:pt x="263" y="85"/>
                  </a:lnTo>
                  <a:lnTo>
                    <a:pt x="265" y="83"/>
                  </a:lnTo>
                  <a:lnTo>
                    <a:pt x="265" y="81"/>
                  </a:lnTo>
                  <a:lnTo>
                    <a:pt x="265" y="79"/>
                  </a:lnTo>
                  <a:lnTo>
                    <a:pt x="265" y="77"/>
                  </a:lnTo>
                  <a:lnTo>
                    <a:pt x="263" y="77"/>
                  </a:lnTo>
                  <a:lnTo>
                    <a:pt x="261" y="75"/>
                  </a:lnTo>
                  <a:lnTo>
                    <a:pt x="261" y="73"/>
                  </a:lnTo>
                  <a:lnTo>
                    <a:pt x="259" y="73"/>
                  </a:lnTo>
                  <a:lnTo>
                    <a:pt x="259" y="71"/>
                  </a:lnTo>
                  <a:lnTo>
                    <a:pt x="261" y="69"/>
                  </a:lnTo>
                  <a:lnTo>
                    <a:pt x="261" y="67"/>
                  </a:lnTo>
                  <a:lnTo>
                    <a:pt x="261" y="65"/>
                  </a:lnTo>
                  <a:lnTo>
                    <a:pt x="261" y="64"/>
                  </a:lnTo>
                  <a:lnTo>
                    <a:pt x="263" y="64"/>
                  </a:lnTo>
                  <a:lnTo>
                    <a:pt x="265" y="64"/>
                  </a:lnTo>
                  <a:lnTo>
                    <a:pt x="265" y="62"/>
                  </a:lnTo>
                  <a:lnTo>
                    <a:pt x="267" y="62"/>
                  </a:lnTo>
                  <a:lnTo>
                    <a:pt x="269" y="62"/>
                  </a:lnTo>
                  <a:lnTo>
                    <a:pt x="269" y="60"/>
                  </a:lnTo>
                  <a:lnTo>
                    <a:pt x="270" y="58"/>
                  </a:lnTo>
                  <a:lnTo>
                    <a:pt x="270" y="56"/>
                  </a:lnTo>
                  <a:lnTo>
                    <a:pt x="270" y="54"/>
                  </a:lnTo>
                  <a:lnTo>
                    <a:pt x="269" y="54"/>
                  </a:lnTo>
                  <a:lnTo>
                    <a:pt x="269" y="52"/>
                  </a:lnTo>
                  <a:lnTo>
                    <a:pt x="269" y="50"/>
                  </a:lnTo>
                  <a:lnTo>
                    <a:pt x="270" y="50"/>
                  </a:lnTo>
                  <a:lnTo>
                    <a:pt x="270" y="48"/>
                  </a:lnTo>
                  <a:lnTo>
                    <a:pt x="270" y="50"/>
                  </a:lnTo>
                  <a:lnTo>
                    <a:pt x="272" y="50"/>
                  </a:lnTo>
                  <a:lnTo>
                    <a:pt x="274" y="52"/>
                  </a:lnTo>
                  <a:lnTo>
                    <a:pt x="276" y="52"/>
                  </a:lnTo>
                  <a:lnTo>
                    <a:pt x="278" y="52"/>
                  </a:lnTo>
                  <a:lnTo>
                    <a:pt x="280" y="52"/>
                  </a:lnTo>
                  <a:lnTo>
                    <a:pt x="278" y="52"/>
                  </a:lnTo>
                  <a:lnTo>
                    <a:pt x="280" y="54"/>
                  </a:lnTo>
                  <a:lnTo>
                    <a:pt x="282" y="54"/>
                  </a:lnTo>
                  <a:lnTo>
                    <a:pt x="284" y="52"/>
                  </a:lnTo>
                  <a:lnTo>
                    <a:pt x="286" y="50"/>
                  </a:lnTo>
                  <a:lnTo>
                    <a:pt x="286" y="48"/>
                  </a:lnTo>
                  <a:lnTo>
                    <a:pt x="284" y="46"/>
                  </a:lnTo>
                  <a:lnTo>
                    <a:pt x="284" y="44"/>
                  </a:lnTo>
                  <a:lnTo>
                    <a:pt x="286" y="44"/>
                  </a:lnTo>
                  <a:lnTo>
                    <a:pt x="284" y="44"/>
                  </a:lnTo>
                  <a:lnTo>
                    <a:pt x="284" y="42"/>
                  </a:lnTo>
                  <a:lnTo>
                    <a:pt x="284" y="40"/>
                  </a:lnTo>
                  <a:lnTo>
                    <a:pt x="286" y="40"/>
                  </a:lnTo>
                  <a:lnTo>
                    <a:pt x="286" y="39"/>
                  </a:lnTo>
                  <a:lnTo>
                    <a:pt x="288" y="39"/>
                  </a:lnTo>
                  <a:lnTo>
                    <a:pt x="288" y="37"/>
                  </a:lnTo>
                  <a:lnTo>
                    <a:pt x="290" y="37"/>
                  </a:lnTo>
                  <a:lnTo>
                    <a:pt x="290" y="35"/>
                  </a:lnTo>
                  <a:lnTo>
                    <a:pt x="290" y="33"/>
                  </a:lnTo>
                  <a:lnTo>
                    <a:pt x="290" y="29"/>
                  </a:lnTo>
                  <a:lnTo>
                    <a:pt x="292" y="25"/>
                  </a:lnTo>
                  <a:lnTo>
                    <a:pt x="292" y="21"/>
                  </a:lnTo>
                  <a:lnTo>
                    <a:pt x="292" y="17"/>
                  </a:lnTo>
                  <a:lnTo>
                    <a:pt x="292" y="16"/>
                  </a:lnTo>
                  <a:lnTo>
                    <a:pt x="290" y="14"/>
                  </a:lnTo>
                  <a:lnTo>
                    <a:pt x="288" y="10"/>
                  </a:lnTo>
                  <a:lnTo>
                    <a:pt x="288" y="8"/>
                  </a:lnTo>
                  <a:lnTo>
                    <a:pt x="288" y="6"/>
                  </a:lnTo>
                  <a:lnTo>
                    <a:pt x="290" y="6"/>
                  </a:lnTo>
                  <a:lnTo>
                    <a:pt x="290" y="4"/>
                  </a:lnTo>
                  <a:lnTo>
                    <a:pt x="290" y="2"/>
                  </a:lnTo>
                  <a:lnTo>
                    <a:pt x="290" y="4"/>
                  </a:lnTo>
                  <a:lnTo>
                    <a:pt x="292" y="4"/>
                  </a:lnTo>
                  <a:lnTo>
                    <a:pt x="292" y="2"/>
                  </a:lnTo>
                  <a:lnTo>
                    <a:pt x="294" y="2"/>
                  </a:lnTo>
                  <a:lnTo>
                    <a:pt x="294" y="0"/>
                  </a:lnTo>
                  <a:lnTo>
                    <a:pt x="294" y="2"/>
                  </a:lnTo>
                  <a:lnTo>
                    <a:pt x="29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3" name="Freeform 122"/>
            <p:cNvSpPr>
              <a:spLocks/>
            </p:cNvSpPr>
            <p:nvPr/>
          </p:nvSpPr>
          <p:spPr bwMode="auto">
            <a:xfrm>
              <a:off x="6615113" y="3506788"/>
              <a:ext cx="30163" cy="30163"/>
            </a:xfrm>
            <a:custGeom>
              <a:avLst/>
              <a:gdLst>
                <a:gd name="T0" fmla="*/ 10 w 19"/>
                <a:gd name="T1" fmla="*/ 19 h 19"/>
                <a:gd name="T2" fmla="*/ 8 w 19"/>
                <a:gd name="T3" fmla="*/ 19 h 19"/>
                <a:gd name="T4" fmla="*/ 6 w 19"/>
                <a:gd name="T5" fmla="*/ 17 h 19"/>
                <a:gd name="T6" fmla="*/ 4 w 19"/>
                <a:gd name="T7" fmla="*/ 17 h 19"/>
                <a:gd name="T8" fmla="*/ 4 w 19"/>
                <a:gd name="T9" fmla="*/ 15 h 19"/>
                <a:gd name="T10" fmla="*/ 2 w 19"/>
                <a:gd name="T11" fmla="*/ 15 h 19"/>
                <a:gd name="T12" fmla="*/ 2 w 19"/>
                <a:gd name="T13" fmla="*/ 13 h 19"/>
                <a:gd name="T14" fmla="*/ 0 w 19"/>
                <a:gd name="T15" fmla="*/ 11 h 19"/>
                <a:gd name="T16" fmla="*/ 0 w 19"/>
                <a:gd name="T17" fmla="*/ 10 h 19"/>
                <a:gd name="T18" fmla="*/ 0 w 19"/>
                <a:gd name="T19" fmla="*/ 8 h 19"/>
                <a:gd name="T20" fmla="*/ 2 w 19"/>
                <a:gd name="T21" fmla="*/ 6 h 19"/>
                <a:gd name="T22" fmla="*/ 2 w 19"/>
                <a:gd name="T23" fmla="*/ 4 h 19"/>
                <a:gd name="T24" fmla="*/ 4 w 19"/>
                <a:gd name="T25" fmla="*/ 2 h 19"/>
                <a:gd name="T26" fmla="*/ 4 w 19"/>
                <a:gd name="T27" fmla="*/ 2 h 19"/>
                <a:gd name="T28" fmla="*/ 6 w 19"/>
                <a:gd name="T29" fmla="*/ 0 h 19"/>
                <a:gd name="T30" fmla="*/ 8 w 19"/>
                <a:gd name="T31" fmla="*/ 0 h 19"/>
                <a:gd name="T32" fmla="*/ 10 w 19"/>
                <a:gd name="T33" fmla="*/ 0 h 19"/>
                <a:gd name="T34" fmla="*/ 11 w 19"/>
                <a:gd name="T35" fmla="*/ 0 h 19"/>
                <a:gd name="T36" fmla="*/ 13 w 19"/>
                <a:gd name="T37" fmla="*/ 0 h 19"/>
                <a:gd name="T38" fmla="*/ 15 w 19"/>
                <a:gd name="T39" fmla="*/ 2 h 19"/>
                <a:gd name="T40" fmla="*/ 17 w 19"/>
                <a:gd name="T41" fmla="*/ 2 h 19"/>
                <a:gd name="T42" fmla="*/ 17 w 19"/>
                <a:gd name="T43" fmla="*/ 4 h 19"/>
                <a:gd name="T44" fmla="*/ 19 w 19"/>
                <a:gd name="T45" fmla="*/ 6 h 19"/>
                <a:gd name="T46" fmla="*/ 19 w 19"/>
                <a:gd name="T47" fmla="*/ 8 h 19"/>
                <a:gd name="T48" fmla="*/ 19 w 19"/>
                <a:gd name="T49" fmla="*/ 10 h 19"/>
                <a:gd name="T50" fmla="*/ 19 w 19"/>
                <a:gd name="T51" fmla="*/ 11 h 19"/>
                <a:gd name="T52" fmla="*/ 19 w 19"/>
                <a:gd name="T53" fmla="*/ 13 h 19"/>
                <a:gd name="T54" fmla="*/ 17 w 19"/>
                <a:gd name="T55" fmla="*/ 15 h 19"/>
                <a:gd name="T56" fmla="*/ 17 w 19"/>
                <a:gd name="T57" fmla="*/ 15 h 19"/>
                <a:gd name="T58" fmla="*/ 15 w 19"/>
                <a:gd name="T59" fmla="*/ 17 h 19"/>
                <a:gd name="T60" fmla="*/ 13 w 19"/>
                <a:gd name="T61" fmla="*/ 17 h 19"/>
                <a:gd name="T62" fmla="*/ 11 w 19"/>
                <a:gd name="T6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 h="19">
                  <a:moveTo>
                    <a:pt x="11" y="19"/>
                  </a:moveTo>
                  <a:lnTo>
                    <a:pt x="10" y="19"/>
                  </a:lnTo>
                  <a:lnTo>
                    <a:pt x="10" y="19"/>
                  </a:lnTo>
                  <a:lnTo>
                    <a:pt x="8" y="19"/>
                  </a:lnTo>
                  <a:lnTo>
                    <a:pt x="8" y="19"/>
                  </a:lnTo>
                  <a:lnTo>
                    <a:pt x="6" y="17"/>
                  </a:lnTo>
                  <a:lnTo>
                    <a:pt x="6" y="17"/>
                  </a:lnTo>
                  <a:lnTo>
                    <a:pt x="4" y="17"/>
                  </a:lnTo>
                  <a:lnTo>
                    <a:pt x="4" y="17"/>
                  </a:lnTo>
                  <a:lnTo>
                    <a:pt x="4" y="15"/>
                  </a:lnTo>
                  <a:lnTo>
                    <a:pt x="2" y="15"/>
                  </a:lnTo>
                  <a:lnTo>
                    <a:pt x="2" y="15"/>
                  </a:lnTo>
                  <a:lnTo>
                    <a:pt x="2" y="13"/>
                  </a:lnTo>
                  <a:lnTo>
                    <a:pt x="2" y="13"/>
                  </a:lnTo>
                  <a:lnTo>
                    <a:pt x="2" y="11"/>
                  </a:lnTo>
                  <a:lnTo>
                    <a:pt x="0" y="11"/>
                  </a:lnTo>
                  <a:lnTo>
                    <a:pt x="0" y="10"/>
                  </a:lnTo>
                  <a:lnTo>
                    <a:pt x="0" y="10"/>
                  </a:lnTo>
                  <a:lnTo>
                    <a:pt x="0" y="8"/>
                  </a:lnTo>
                  <a:lnTo>
                    <a:pt x="0" y="8"/>
                  </a:lnTo>
                  <a:lnTo>
                    <a:pt x="2" y="6"/>
                  </a:lnTo>
                  <a:lnTo>
                    <a:pt x="2" y="6"/>
                  </a:lnTo>
                  <a:lnTo>
                    <a:pt x="2" y="6"/>
                  </a:lnTo>
                  <a:lnTo>
                    <a:pt x="2" y="4"/>
                  </a:lnTo>
                  <a:lnTo>
                    <a:pt x="2" y="4"/>
                  </a:lnTo>
                  <a:lnTo>
                    <a:pt x="4" y="2"/>
                  </a:lnTo>
                  <a:lnTo>
                    <a:pt x="4" y="2"/>
                  </a:lnTo>
                  <a:lnTo>
                    <a:pt x="4" y="2"/>
                  </a:lnTo>
                  <a:lnTo>
                    <a:pt x="6" y="2"/>
                  </a:lnTo>
                  <a:lnTo>
                    <a:pt x="6" y="0"/>
                  </a:lnTo>
                  <a:lnTo>
                    <a:pt x="8" y="0"/>
                  </a:lnTo>
                  <a:lnTo>
                    <a:pt x="8" y="0"/>
                  </a:lnTo>
                  <a:lnTo>
                    <a:pt x="10" y="0"/>
                  </a:lnTo>
                  <a:lnTo>
                    <a:pt x="10" y="0"/>
                  </a:lnTo>
                  <a:lnTo>
                    <a:pt x="11" y="0"/>
                  </a:lnTo>
                  <a:lnTo>
                    <a:pt x="11" y="0"/>
                  </a:lnTo>
                  <a:lnTo>
                    <a:pt x="13" y="0"/>
                  </a:lnTo>
                  <a:lnTo>
                    <a:pt x="13" y="0"/>
                  </a:lnTo>
                  <a:lnTo>
                    <a:pt x="13" y="2"/>
                  </a:lnTo>
                  <a:lnTo>
                    <a:pt x="15" y="2"/>
                  </a:lnTo>
                  <a:lnTo>
                    <a:pt x="15" y="2"/>
                  </a:lnTo>
                  <a:lnTo>
                    <a:pt x="17" y="2"/>
                  </a:lnTo>
                  <a:lnTo>
                    <a:pt x="17" y="4"/>
                  </a:lnTo>
                  <a:lnTo>
                    <a:pt x="17" y="4"/>
                  </a:lnTo>
                  <a:lnTo>
                    <a:pt x="17" y="6"/>
                  </a:lnTo>
                  <a:lnTo>
                    <a:pt x="19" y="6"/>
                  </a:lnTo>
                  <a:lnTo>
                    <a:pt x="19" y="6"/>
                  </a:lnTo>
                  <a:lnTo>
                    <a:pt x="19" y="8"/>
                  </a:lnTo>
                  <a:lnTo>
                    <a:pt x="19" y="8"/>
                  </a:lnTo>
                  <a:lnTo>
                    <a:pt x="19" y="10"/>
                  </a:lnTo>
                  <a:lnTo>
                    <a:pt x="19" y="10"/>
                  </a:lnTo>
                  <a:lnTo>
                    <a:pt x="19" y="11"/>
                  </a:lnTo>
                  <a:lnTo>
                    <a:pt x="19" y="11"/>
                  </a:lnTo>
                  <a:lnTo>
                    <a:pt x="19" y="13"/>
                  </a:lnTo>
                  <a:lnTo>
                    <a:pt x="17" y="13"/>
                  </a:lnTo>
                  <a:lnTo>
                    <a:pt x="17" y="15"/>
                  </a:lnTo>
                  <a:lnTo>
                    <a:pt x="17" y="15"/>
                  </a:lnTo>
                  <a:lnTo>
                    <a:pt x="17" y="15"/>
                  </a:lnTo>
                  <a:lnTo>
                    <a:pt x="15" y="17"/>
                  </a:lnTo>
                  <a:lnTo>
                    <a:pt x="15" y="17"/>
                  </a:lnTo>
                  <a:lnTo>
                    <a:pt x="13" y="17"/>
                  </a:lnTo>
                  <a:lnTo>
                    <a:pt x="13" y="17"/>
                  </a:lnTo>
                  <a:lnTo>
                    <a:pt x="13" y="19"/>
                  </a:lnTo>
                  <a:lnTo>
                    <a:pt x="11" y="19"/>
                  </a:lnTo>
                  <a:lnTo>
                    <a:pt x="11" y="19"/>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4" name="Freeform 123"/>
            <p:cNvSpPr>
              <a:spLocks/>
            </p:cNvSpPr>
            <p:nvPr/>
          </p:nvSpPr>
          <p:spPr bwMode="auto">
            <a:xfrm>
              <a:off x="6969125" y="3865563"/>
              <a:ext cx="26988" cy="19050"/>
            </a:xfrm>
            <a:custGeom>
              <a:avLst/>
              <a:gdLst>
                <a:gd name="T0" fmla="*/ 17 w 17"/>
                <a:gd name="T1" fmla="*/ 4 h 12"/>
                <a:gd name="T2" fmla="*/ 11 w 17"/>
                <a:gd name="T3" fmla="*/ 8 h 12"/>
                <a:gd name="T4" fmla="*/ 4 w 17"/>
                <a:gd name="T5" fmla="*/ 12 h 12"/>
                <a:gd name="T6" fmla="*/ 2 w 17"/>
                <a:gd name="T7" fmla="*/ 6 h 12"/>
                <a:gd name="T8" fmla="*/ 0 w 17"/>
                <a:gd name="T9" fmla="*/ 0 h 12"/>
                <a:gd name="T10" fmla="*/ 0 w 17"/>
                <a:gd name="T11" fmla="*/ 0 h 12"/>
                <a:gd name="T12" fmla="*/ 2 w 17"/>
                <a:gd name="T13" fmla="*/ 0 h 12"/>
                <a:gd name="T14" fmla="*/ 2 w 17"/>
                <a:gd name="T15" fmla="*/ 2 h 12"/>
                <a:gd name="T16" fmla="*/ 2 w 17"/>
                <a:gd name="T17" fmla="*/ 2 h 12"/>
                <a:gd name="T18" fmla="*/ 2 w 17"/>
                <a:gd name="T19" fmla="*/ 2 h 12"/>
                <a:gd name="T20" fmla="*/ 2 w 17"/>
                <a:gd name="T21" fmla="*/ 2 h 12"/>
                <a:gd name="T22" fmla="*/ 2 w 17"/>
                <a:gd name="T23" fmla="*/ 2 h 12"/>
                <a:gd name="T24" fmla="*/ 2 w 17"/>
                <a:gd name="T25" fmla="*/ 2 h 12"/>
                <a:gd name="T26" fmla="*/ 4 w 17"/>
                <a:gd name="T27" fmla="*/ 2 h 12"/>
                <a:gd name="T28" fmla="*/ 4 w 17"/>
                <a:gd name="T29" fmla="*/ 2 h 12"/>
                <a:gd name="T30" fmla="*/ 4 w 17"/>
                <a:gd name="T31" fmla="*/ 2 h 12"/>
                <a:gd name="T32" fmla="*/ 4 w 17"/>
                <a:gd name="T33" fmla="*/ 2 h 12"/>
                <a:gd name="T34" fmla="*/ 5 w 17"/>
                <a:gd name="T35" fmla="*/ 2 h 12"/>
                <a:gd name="T36" fmla="*/ 5 w 17"/>
                <a:gd name="T37" fmla="*/ 2 h 12"/>
                <a:gd name="T38" fmla="*/ 5 w 17"/>
                <a:gd name="T39" fmla="*/ 4 h 12"/>
                <a:gd name="T40" fmla="*/ 5 w 17"/>
                <a:gd name="T41" fmla="*/ 4 h 12"/>
                <a:gd name="T42" fmla="*/ 5 w 17"/>
                <a:gd name="T43" fmla="*/ 4 h 12"/>
                <a:gd name="T44" fmla="*/ 7 w 17"/>
                <a:gd name="T45" fmla="*/ 4 h 12"/>
                <a:gd name="T46" fmla="*/ 7 w 17"/>
                <a:gd name="T47" fmla="*/ 4 h 12"/>
                <a:gd name="T48" fmla="*/ 9 w 17"/>
                <a:gd name="T49" fmla="*/ 4 h 12"/>
                <a:gd name="T50" fmla="*/ 9 w 17"/>
                <a:gd name="T51" fmla="*/ 4 h 12"/>
                <a:gd name="T52" fmla="*/ 9 w 17"/>
                <a:gd name="T53" fmla="*/ 4 h 12"/>
                <a:gd name="T54" fmla="*/ 9 w 17"/>
                <a:gd name="T55" fmla="*/ 4 h 12"/>
                <a:gd name="T56" fmla="*/ 11 w 17"/>
                <a:gd name="T57" fmla="*/ 4 h 12"/>
                <a:gd name="T58" fmla="*/ 11 w 17"/>
                <a:gd name="T59" fmla="*/ 4 h 12"/>
                <a:gd name="T60" fmla="*/ 11 w 17"/>
                <a:gd name="T61" fmla="*/ 4 h 12"/>
                <a:gd name="T62" fmla="*/ 13 w 17"/>
                <a:gd name="T63" fmla="*/ 4 h 12"/>
                <a:gd name="T64" fmla="*/ 15 w 17"/>
                <a:gd name="T65" fmla="*/ 4 h 12"/>
                <a:gd name="T66" fmla="*/ 15 w 17"/>
                <a:gd name="T67" fmla="*/ 4 h 12"/>
                <a:gd name="T68" fmla="*/ 15 w 17"/>
                <a:gd name="T69" fmla="*/ 4 h 12"/>
                <a:gd name="T70" fmla="*/ 15 w 17"/>
                <a:gd name="T71" fmla="*/ 4 h 12"/>
                <a:gd name="T72" fmla="*/ 15 w 17"/>
                <a:gd name="T73" fmla="*/ 4 h 12"/>
                <a:gd name="T74" fmla="*/ 17 w 17"/>
                <a:gd name="T75"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 h="12">
                  <a:moveTo>
                    <a:pt x="17" y="4"/>
                  </a:moveTo>
                  <a:lnTo>
                    <a:pt x="11" y="8"/>
                  </a:lnTo>
                  <a:lnTo>
                    <a:pt x="4" y="12"/>
                  </a:lnTo>
                  <a:lnTo>
                    <a:pt x="2" y="6"/>
                  </a:lnTo>
                  <a:lnTo>
                    <a:pt x="0" y="0"/>
                  </a:lnTo>
                  <a:lnTo>
                    <a:pt x="0" y="0"/>
                  </a:lnTo>
                  <a:lnTo>
                    <a:pt x="2" y="0"/>
                  </a:lnTo>
                  <a:lnTo>
                    <a:pt x="2" y="2"/>
                  </a:lnTo>
                  <a:lnTo>
                    <a:pt x="2" y="2"/>
                  </a:lnTo>
                  <a:lnTo>
                    <a:pt x="2" y="2"/>
                  </a:lnTo>
                  <a:lnTo>
                    <a:pt x="2" y="2"/>
                  </a:lnTo>
                  <a:lnTo>
                    <a:pt x="2" y="2"/>
                  </a:lnTo>
                  <a:lnTo>
                    <a:pt x="2" y="2"/>
                  </a:lnTo>
                  <a:lnTo>
                    <a:pt x="4" y="2"/>
                  </a:lnTo>
                  <a:lnTo>
                    <a:pt x="4" y="2"/>
                  </a:lnTo>
                  <a:lnTo>
                    <a:pt x="4" y="2"/>
                  </a:lnTo>
                  <a:lnTo>
                    <a:pt x="4" y="2"/>
                  </a:lnTo>
                  <a:lnTo>
                    <a:pt x="5" y="2"/>
                  </a:lnTo>
                  <a:lnTo>
                    <a:pt x="5" y="2"/>
                  </a:lnTo>
                  <a:lnTo>
                    <a:pt x="5" y="4"/>
                  </a:lnTo>
                  <a:lnTo>
                    <a:pt x="5" y="4"/>
                  </a:lnTo>
                  <a:lnTo>
                    <a:pt x="5" y="4"/>
                  </a:lnTo>
                  <a:lnTo>
                    <a:pt x="7" y="4"/>
                  </a:lnTo>
                  <a:lnTo>
                    <a:pt x="7" y="4"/>
                  </a:lnTo>
                  <a:lnTo>
                    <a:pt x="9" y="4"/>
                  </a:lnTo>
                  <a:lnTo>
                    <a:pt x="9" y="4"/>
                  </a:lnTo>
                  <a:lnTo>
                    <a:pt x="9" y="4"/>
                  </a:lnTo>
                  <a:lnTo>
                    <a:pt x="9" y="4"/>
                  </a:lnTo>
                  <a:lnTo>
                    <a:pt x="11" y="4"/>
                  </a:lnTo>
                  <a:lnTo>
                    <a:pt x="11" y="4"/>
                  </a:lnTo>
                  <a:lnTo>
                    <a:pt x="11" y="4"/>
                  </a:lnTo>
                  <a:lnTo>
                    <a:pt x="13" y="4"/>
                  </a:lnTo>
                  <a:lnTo>
                    <a:pt x="15" y="4"/>
                  </a:lnTo>
                  <a:lnTo>
                    <a:pt x="15" y="4"/>
                  </a:lnTo>
                  <a:lnTo>
                    <a:pt x="15" y="4"/>
                  </a:lnTo>
                  <a:lnTo>
                    <a:pt x="15" y="4"/>
                  </a:lnTo>
                  <a:lnTo>
                    <a:pt x="15" y="4"/>
                  </a:lnTo>
                  <a:lnTo>
                    <a:pt x="17"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5" name="Freeform 124"/>
            <p:cNvSpPr>
              <a:spLocks noEditPoints="1"/>
            </p:cNvSpPr>
            <p:nvPr/>
          </p:nvSpPr>
          <p:spPr bwMode="auto">
            <a:xfrm>
              <a:off x="6203950" y="3144838"/>
              <a:ext cx="1033463" cy="563563"/>
            </a:xfrm>
            <a:custGeom>
              <a:avLst/>
              <a:gdLst>
                <a:gd name="T0" fmla="*/ 96 w 651"/>
                <a:gd name="T1" fmla="*/ 249 h 355"/>
                <a:gd name="T2" fmla="*/ 199 w 651"/>
                <a:gd name="T3" fmla="*/ 241 h 355"/>
                <a:gd name="T4" fmla="*/ 54 w 651"/>
                <a:gd name="T5" fmla="*/ 230 h 355"/>
                <a:gd name="T6" fmla="*/ 390 w 651"/>
                <a:gd name="T7" fmla="*/ 15 h 355"/>
                <a:gd name="T8" fmla="*/ 401 w 651"/>
                <a:gd name="T9" fmla="*/ 34 h 355"/>
                <a:gd name="T10" fmla="*/ 416 w 651"/>
                <a:gd name="T11" fmla="*/ 36 h 355"/>
                <a:gd name="T12" fmla="*/ 428 w 651"/>
                <a:gd name="T13" fmla="*/ 51 h 355"/>
                <a:gd name="T14" fmla="*/ 461 w 651"/>
                <a:gd name="T15" fmla="*/ 38 h 355"/>
                <a:gd name="T16" fmla="*/ 476 w 651"/>
                <a:gd name="T17" fmla="*/ 34 h 355"/>
                <a:gd name="T18" fmla="*/ 524 w 651"/>
                <a:gd name="T19" fmla="*/ 105 h 355"/>
                <a:gd name="T20" fmla="*/ 547 w 651"/>
                <a:gd name="T21" fmla="*/ 111 h 355"/>
                <a:gd name="T22" fmla="*/ 578 w 651"/>
                <a:gd name="T23" fmla="*/ 119 h 355"/>
                <a:gd name="T24" fmla="*/ 608 w 651"/>
                <a:gd name="T25" fmla="*/ 138 h 355"/>
                <a:gd name="T26" fmla="*/ 635 w 651"/>
                <a:gd name="T27" fmla="*/ 149 h 355"/>
                <a:gd name="T28" fmla="*/ 639 w 651"/>
                <a:gd name="T29" fmla="*/ 168 h 355"/>
                <a:gd name="T30" fmla="*/ 620 w 651"/>
                <a:gd name="T31" fmla="*/ 213 h 355"/>
                <a:gd name="T32" fmla="*/ 578 w 651"/>
                <a:gd name="T33" fmla="*/ 226 h 355"/>
                <a:gd name="T34" fmla="*/ 560 w 651"/>
                <a:gd name="T35" fmla="*/ 253 h 355"/>
                <a:gd name="T36" fmla="*/ 539 w 651"/>
                <a:gd name="T37" fmla="*/ 282 h 355"/>
                <a:gd name="T38" fmla="*/ 537 w 651"/>
                <a:gd name="T39" fmla="*/ 320 h 355"/>
                <a:gd name="T40" fmla="*/ 493 w 651"/>
                <a:gd name="T41" fmla="*/ 307 h 355"/>
                <a:gd name="T42" fmla="*/ 455 w 651"/>
                <a:gd name="T43" fmla="*/ 307 h 355"/>
                <a:gd name="T44" fmla="*/ 422 w 651"/>
                <a:gd name="T45" fmla="*/ 314 h 355"/>
                <a:gd name="T46" fmla="*/ 391 w 651"/>
                <a:gd name="T47" fmla="*/ 316 h 355"/>
                <a:gd name="T48" fmla="*/ 367 w 651"/>
                <a:gd name="T49" fmla="*/ 335 h 355"/>
                <a:gd name="T50" fmla="*/ 342 w 651"/>
                <a:gd name="T51" fmla="*/ 351 h 355"/>
                <a:gd name="T52" fmla="*/ 311 w 651"/>
                <a:gd name="T53" fmla="*/ 316 h 355"/>
                <a:gd name="T54" fmla="*/ 272 w 651"/>
                <a:gd name="T55" fmla="*/ 291 h 355"/>
                <a:gd name="T56" fmla="*/ 232 w 651"/>
                <a:gd name="T57" fmla="*/ 274 h 355"/>
                <a:gd name="T58" fmla="*/ 217 w 651"/>
                <a:gd name="T59" fmla="*/ 239 h 355"/>
                <a:gd name="T60" fmla="*/ 226 w 651"/>
                <a:gd name="T61" fmla="*/ 220 h 355"/>
                <a:gd name="T62" fmla="*/ 224 w 651"/>
                <a:gd name="T63" fmla="*/ 230 h 355"/>
                <a:gd name="T64" fmla="*/ 211 w 651"/>
                <a:gd name="T65" fmla="*/ 234 h 355"/>
                <a:gd name="T66" fmla="*/ 190 w 651"/>
                <a:gd name="T67" fmla="*/ 247 h 355"/>
                <a:gd name="T68" fmla="*/ 151 w 651"/>
                <a:gd name="T69" fmla="*/ 291 h 355"/>
                <a:gd name="T70" fmla="*/ 121 w 651"/>
                <a:gd name="T71" fmla="*/ 318 h 355"/>
                <a:gd name="T72" fmla="*/ 98 w 651"/>
                <a:gd name="T73" fmla="*/ 311 h 355"/>
                <a:gd name="T74" fmla="*/ 77 w 651"/>
                <a:gd name="T75" fmla="*/ 291 h 355"/>
                <a:gd name="T76" fmla="*/ 71 w 651"/>
                <a:gd name="T77" fmla="*/ 268 h 355"/>
                <a:gd name="T78" fmla="*/ 80 w 651"/>
                <a:gd name="T79" fmla="*/ 251 h 355"/>
                <a:gd name="T80" fmla="*/ 105 w 651"/>
                <a:gd name="T81" fmla="*/ 238 h 355"/>
                <a:gd name="T82" fmla="*/ 92 w 651"/>
                <a:gd name="T83" fmla="*/ 216 h 355"/>
                <a:gd name="T84" fmla="*/ 67 w 651"/>
                <a:gd name="T85" fmla="*/ 215 h 355"/>
                <a:gd name="T86" fmla="*/ 44 w 651"/>
                <a:gd name="T87" fmla="*/ 224 h 355"/>
                <a:gd name="T88" fmla="*/ 38 w 651"/>
                <a:gd name="T89" fmla="*/ 220 h 355"/>
                <a:gd name="T90" fmla="*/ 0 w 651"/>
                <a:gd name="T91" fmla="*/ 180 h 355"/>
                <a:gd name="T92" fmla="*/ 21 w 651"/>
                <a:gd name="T93" fmla="*/ 132 h 355"/>
                <a:gd name="T94" fmla="*/ 40 w 651"/>
                <a:gd name="T95" fmla="*/ 124 h 355"/>
                <a:gd name="T96" fmla="*/ 75 w 651"/>
                <a:gd name="T97" fmla="*/ 99 h 355"/>
                <a:gd name="T98" fmla="*/ 96 w 651"/>
                <a:gd name="T99" fmla="*/ 105 h 355"/>
                <a:gd name="T100" fmla="*/ 126 w 651"/>
                <a:gd name="T101" fmla="*/ 122 h 355"/>
                <a:gd name="T102" fmla="*/ 153 w 651"/>
                <a:gd name="T103" fmla="*/ 120 h 355"/>
                <a:gd name="T104" fmla="*/ 182 w 651"/>
                <a:gd name="T105" fmla="*/ 115 h 355"/>
                <a:gd name="T106" fmla="*/ 213 w 651"/>
                <a:gd name="T107" fmla="*/ 124 h 355"/>
                <a:gd name="T108" fmla="*/ 230 w 651"/>
                <a:gd name="T109" fmla="*/ 103 h 355"/>
                <a:gd name="T110" fmla="*/ 230 w 651"/>
                <a:gd name="T111" fmla="*/ 78 h 355"/>
                <a:gd name="T112" fmla="*/ 242 w 651"/>
                <a:gd name="T113" fmla="*/ 59 h 355"/>
                <a:gd name="T114" fmla="*/ 232 w 651"/>
                <a:gd name="T115" fmla="*/ 42 h 355"/>
                <a:gd name="T116" fmla="*/ 255 w 651"/>
                <a:gd name="T117" fmla="*/ 36 h 355"/>
                <a:gd name="T118" fmla="*/ 297 w 651"/>
                <a:gd name="T119" fmla="*/ 26 h 355"/>
                <a:gd name="T120" fmla="*/ 340 w 651"/>
                <a:gd name="T121" fmla="*/ 11 h 355"/>
                <a:gd name="T122" fmla="*/ 261 w 651"/>
                <a:gd name="T123" fmla="*/ 234 h 355"/>
                <a:gd name="T124" fmla="*/ 272 w 651"/>
                <a:gd name="T125" fmla="*/ 230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1" h="355">
                  <a:moveTo>
                    <a:pt x="67" y="261"/>
                  </a:moveTo>
                  <a:lnTo>
                    <a:pt x="67" y="263"/>
                  </a:lnTo>
                  <a:lnTo>
                    <a:pt x="69" y="263"/>
                  </a:lnTo>
                  <a:lnTo>
                    <a:pt x="67" y="263"/>
                  </a:lnTo>
                  <a:lnTo>
                    <a:pt x="67" y="261"/>
                  </a:lnTo>
                  <a:lnTo>
                    <a:pt x="65" y="261"/>
                  </a:lnTo>
                  <a:lnTo>
                    <a:pt x="67" y="261"/>
                  </a:lnTo>
                  <a:close/>
                  <a:moveTo>
                    <a:pt x="55" y="261"/>
                  </a:moveTo>
                  <a:lnTo>
                    <a:pt x="57" y="261"/>
                  </a:lnTo>
                  <a:lnTo>
                    <a:pt x="57" y="263"/>
                  </a:lnTo>
                  <a:lnTo>
                    <a:pt x="59" y="263"/>
                  </a:lnTo>
                  <a:lnTo>
                    <a:pt x="59" y="264"/>
                  </a:lnTo>
                  <a:lnTo>
                    <a:pt x="57" y="264"/>
                  </a:lnTo>
                  <a:lnTo>
                    <a:pt x="57" y="263"/>
                  </a:lnTo>
                  <a:lnTo>
                    <a:pt x="55" y="261"/>
                  </a:lnTo>
                  <a:lnTo>
                    <a:pt x="57" y="259"/>
                  </a:lnTo>
                  <a:lnTo>
                    <a:pt x="57" y="261"/>
                  </a:lnTo>
                  <a:lnTo>
                    <a:pt x="55" y="261"/>
                  </a:lnTo>
                  <a:close/>
                  <a:moveTo>
                    <a:pt x="61" y="259"/>
                  </a:moveTo>
                  <a:lnTo>
                    <a:pt x="61" y="261"/>
                  </a:lnTo>
                  <a:lnTo>
                    <a:pt x="59" y="261"/>
                  </a:lnTo>
                  <a:lnTo>
                    <a:pt x="59" y="259"/>
                  </a:lnTo>
                  <a:lnTo>
                    <a:pt x="61" y="259"/>
                  </a:lnTo>
                  <a:close/>
                  <a:moveTo>
                    <a:pt x="100" y="251"/>
                  </a:moveTo>
                  <a:lnTo>
                    <a:pt x="98" y="251"/>
                  </a:lnTo>
                  <a:lnTo>
                    <a:pt x="98" y="249"/>
                  </a:lnTo>
                  <a:lnTo>
                    <a:pt x="96" y="249"/>
                  </a:lnTo>
                  <a:lnTo>
                    <a:pt x="98" y="249"/>
                  </a:lnTo>
                  <a:lnTo>
                    <a:pt x="98" y="247"/>
                  </a:lnTo>
                  <a:lnTo>
                    <a:pt x="98" y="249"/>
                  </a:lnTo>
                  <a:lnTo>
                    <a:pt x="100" y="249"/>
                  </a:lnTo>
                  <a:lnTo>
                    <a:pt x="100" y="251"/>
                  </a:lnTo>
                  <a:close/>
                  <a:moveTo>
                    <a:pt x="203" y="243"/>
                  </a:moveTo>
                  <a:lnTo>
                    <a:pt x="203" y="245"/>
                  </a:lnTo>
                  <a:lnTo>
                    <a:pt x="205" y="247"/>
                  </a:lnTo>
                  <a:lnTo>
                    <a:pt x="205" y="249"/>
                  </a:lnTo>
                  <a:lnTo>
                    <a:pt x="205" y="251"/>
                  </a:lnTo>
                  <a:lnTo>
                    <a:pt x="205" y="253"/>
                  </a:lnTo>
                  <a:lnTo>
                    <a:pt x="207" y="253"/>
                  </a:lnTo>
                  <a:lnTo>
                    <a:pt x="205" y="255"/>
                  </a:lnTo>
                  <a:lnTo>
                    <a:pt x="207" y="257"/>
                  </a:lnTo>
                  <a:lnTo>
                    <a:pt x="205" y="257"/>
                  </a:lnTo>
                  <a:lnTo>
                    <a:pt x="203" y="255"/>
                  </a:lnTo>
                  <a:lnTo>
                    <a:pt x="201" y="253"/>
                  </a:lnTo>
                  <a:lnTo>
                    <a:pt x="199" y="253"/>
                  </a:lnTo>
                  <a:lnTo>
                    <a:pt x="199" y="251"/>
                  </a:lnTo>
                  <a:lnTo>
                    <a:pt x="196" y="251"/>
                  </a:lnTo>
                  <a:lnTo>
                    <a:pt x="196" y="249"/>
                  </a:lnTo>
                  <a:lnTo>
                    <a:pt x="196" y="247"/>
                  </a:lnTo>
                  <a:lnTo>
                    <a:pt x="198" y="247"/>
                  </a:lnTo>
                  <a:lnTo>
                    <a:pt x="198" y="245"/>
                  </a:lnTo>
                  <a:lnTo>
                    <a:pt x="199" y="245"/>
                  </a:lnTo>
                  <a:lnTo>
                    <a:pt x="199" y="243"/>
                  </a:lnTo>
                  <a:lnTo>
                    <a:pt x="199" y="241"/>
                  </a:lnTo>
                  <a:lnTo>
                    <a:pt x="199" y="243"/>
                  </a:lnTo>
                  <a:lnTo>
                    <a:pt x="201" y="241"/>
                  </a:lnTo>
                  <a:lnTo>
                    <a:pt x="201" y="243"/>
                  </a:lnTo>
                  <a:lnTo>
                    <a:pt x="203" y="243"/>
                  </a:lnTo>
                  <a:close/>
                  <a:moveTo>
                    <a:pt x="219" y="238"/>
                  </a:moveTo>
                  <a:lnTo>
                    <a:pt x="221" y="238"/>
                  </a:lnTo>
                  <a:lnTo>
                    <a:pt x="222" y="238"/>
                  </a:lnTo>
                  <a:lnTo>
                    <a:pt x="222" y="239"/>
                  </a:lnTo>
                  <a:lnTo>
                    <a:pt x="221" y="239"/>
                  </a:lnTo>
                  <a:lnTo>
                    <a:pt x="221" y="238"/>
                  </a:lnTo>
                  <a:lnTo>
                    <a:pt x="221" y="239"/>
                  </a:lnTo>
                  <a:lnTo>
                    <a:pt x="221" y="238"/>
                  </a:lnTo>
                  <a:lnTo>
                    <a:pt x="219" y="238"/>
                  </a:lnTo>
                  <a:lnTo>
                    <a:pt x="217" y="238"/>
                  </a:lnTo>
                  <a:lnTo>
                    <a:pt x="219" y="238"/>
                  </a:lnTo>
                  <a:lnTo>
                    <a:pt x="219" y="236"/>
                  </a:lnTo>
                  <a:lnTo>
                    <a:pt x="219" y="238"/>
                  </a:lnTo>
                  <a:close/>
                  <a:moveTo>
                    <a:pt x="222" y="238"/>
                  </a:moveTo>
                  <a:lnTo>
                    <a:pt x="221" y="238"/>
                  </a:lnTo>
                  <a:lnTo>
                    <a:pt x="221" y="236"/>
                  </a:lnTo>
                  <a:lnTo>
                    <a:pt x="222" y="236"/>
                  </a:lnTo>
                  <a:lnTo>
                    <a:pt x="222" y="238"/>
                  </a:lnTo>
                  <a:close/>
                  <a:moveTo>
                    <a:pt x="54" y="232"/>
                  </a:moveTo>
                  <a:lnTo>
                    <a:pt x="52" y="232"/>
                  </a:lnTo>
                  <a:lnTo>
                    <a:pt x="52" y="230"/>
                  </a:lnTo>
                  <a:lnTo>
                    <a:pt x="52" y="228"/>
                  </a:lnTo>
                  <a:lnTo>
                    <a:pt x="54" y="230"/>
                  </a:lnTo>
                  <a:lnTo>
                    <a:pt x="54" y="232"/>
                  </a:lnTo>
                  <a:close/>
                  <a:moveTo>
                    <a:pt x="361" y="1"/>
                  </a:moveTo>
                  <a:lnTo>
                    <a:pt x="363" y="1"/>
                  </a:lnTo>
                  <a:lnTo>
                    <a:pt x="363" y="0"/>
                  </a:lnTo>
                  <a:lnTo>
                    <a:pt x="367" y="1"/>
                  </a:lnTo>
                  <a:lnTo>
                    <a:pt x="368" y="1"/>
                  </a:lnTo>
                  <a:lnTo>
                    <a:pt x="370" y="3"/>
                  </a:lnTo>
                  <a:lnTo>
                    <a:pt x="372" y="3"/>
                  </a:lnTo>
                  <a:lnTo>
                    <a:pt x="372" y="5"/>
                  </a:lnTo>
                  <a:lnTo>
                    <a:pt x="374" y="5"/>
                  </a:lnTo>
                  <a:lnTo>
                    <a:pt x="378" y="7"/>
                  </a:lnTo>
                  <a:lnTo>
                    <a:pt x="378" y="5"/>
                  </a:lnTo>
                  <a:lnTo>
                    <a:pt x="380" y="5"/>
                  </a:lnTo>
                  <a:lnTo>
                    <a:pt x="380" y="3"/>
                  </a:lnTo>
                  <a:lnTo>
                    <a:pt x="382" y="3"/>
                  </a:lnTo>
                  <a:lnTo>
                    <a:pt x="384" y="3"/>
                  </a:lnTo>
                  <a:lnTo>
                    <a:pt x="384" y="1"/>
                  </a:lnTo>
                  <a:lnTo>
                    <a:pt x="386" y="1"/>
                  </a:lnTo>
                  <a:lnTo>
                    <a:pt x="386" y="3"/>
                  </a:lnTo>
                  <a:lnTo>
                    <a:pt x="388" y="3"/>
                  </a:lnTo>
                  <a:lnTo>
                    <a:pt x="386" y="3"/>
                  </a:lnTo>
                  <a:lnTo>
                    <a:pt x="388" y="5"/>
                  </a:lnTo>
                  <a:lnTo>
                    <a:pt x="390" y="7"/>
                  </a:lnTo>
                  <a:lnTo>
                    <a:pt x="390" y="9"/>
                  </a:lnTo>
                  <a:lnTo>
                    <a:pt x="390" y="11"/>
                  </a:lnTo>
                  <a:lnTo>
                    <a:pt x="390" y="13"/>
                  </a:lnTo>
                  <a:lnTo>
                    <a:pt x="390" y="15"/>
                  </a:lnTo>
                  <a:lnTo>
                    <a:pt x="390" y="17"/>
                  </a:lnTo>
                  <a:lnTo>
                    <a:pt x="391" y="19"/>
                  </a:lnTo>
                  <a:lnTo>
                    <a:pt x="393" y="19"/>
                  </a:lnTo>
                  <a:lnTo>
                    <a:pt x="393" y="21"/>
                  </a:lnTo>
                  <a:lnTo>
                    <a:pt x="393" y="23"/>
                  </a:lnTo>
                  <a:lnTo>
                    <a:pt x="391" y="23"/>
                  </a:lnTo>
                  <a:lnTo>
                    <a:pt x="391" y="24"/>
                  </a:lnTo>
                  <a:lnTo>
                    <a:pt x="393" y="26"/>
                  </a:lnTo>
                  <a:lnTo>
                    <a:pt x="393" y="28"/>
                  </a:lnTo>
                  <a:lnTo>
                    <a:pt x="393" y="30"/>
                  </a:lnTo>
                  <a:lnTo>
                    <a:pt x="391" y="30"/>
                  </a:lnTo>
                  <a:lnTo>
                    <a:pt x="390" y="30"/>
                  </a:lnTo>
                  <a:lnTo>
                    <a:pt x="391" y="30"/>
                  </a:lnTo>
                  <a:lnTo>
                    <a:pt x="391" y="32"/>
                  </a:lnTo>
                  <a:lnTo>
                    <a:pt x="391" y="34"/>
                  </a:lnTo>
                  <a:lnTo>
                    <a:pt x="391" y="36"/>
                  </a:lnTo>
                  <a:lnTo>
                    <a:pt x="393" y="36"/>
                  </a:lnTo>
                  <a:lnTo>
                    <a:pt x="393" y="34"/>
                  </a:lnTo>
                  <a:lnTo>
                    <a:pt x="395" y="34"/>
                  </a:lnTo>
                  <a:lnTo>
                    <a:pt x="395" y="32"/>
                  </a:lnTo>
                  <a:lnTo>
                    <a:pt x="395" y="34"/>
                  </a:lnTo>
                  <a:lnTo>
                    <a:pt x="397" y="34"/>
                  </a:lnTo>
                  <a:lnTo>
                    <a:pt x="397" y="36"/>
                  </a:lnTo>
                  <a:lnTo>
                    <a:pt x="399" y="34"/>
                  </a:lnTo>
                  <a:lnTo>
                    <a:pt x="399" y="36"/>
                  </a:lnTo>
                  <a:lnTo>
                    <a:pt x="401" y="36"/>
                  </a:lnTo>
                  <a:lnTo>
                    <a:pt x="401" y="34"/>
                  </a:lnTo>
                  <a:lnTo>
                    <a:pt x="401" y="32"/>
                  </a:lnTo>
                  <a:lnTo>
                    <a:pt x="403" y="32"/>
                  </a:lnTo>
                  <a:lnTo>
                    <a:pt x="405" y="32"/>
                  </a:lnTo>
                  <a:lnTo>
                    <a:pt x="407" y="32"/>
                  </a:lnTo>
                  <a:lnTo>
                    <a:pt x="407" y="34"/>
                  </a:lnTo>
                  <a:lnTo>
                    <a:pt x="409" y="34"/>
                  </a:lnTo>
                  <a:lnTo>
                    <a:pt x="409" y="32"/>
                  </a:lnTo>
                  <a:lnTo>
                    <a:pt x="407" y="32"/>
                  </a:lnTo>
                  <a:lnTo>
                    <a:pt x="407" y="30"/>
                  </a:lnTo>
                  <a:lnTo>
                    <a:pt x="407" y="28"/>
                  </a:lnTo>
                  <a:lnTo>
                    <a:pt x="409" y="28"/>
                  </a:lnTo>
                  <a:lnTo>
                    <a:pt x="409" y="30"/>
                  </a:lnTo>
                  <a:lnTo>
                    <a:pt x="411" y="30"/>
                  </a:lnTo>
                  <a:lnTo>
                    <a:pt x="411" y="32"/>
                  </a:lnTo>
                  <a:lnTo>
                    <a:pt x="411" y="34"/>
                  </a:lnTo>
                  <a:lnTo>
                    <a:pt x="413" y="34"/>
                  </a:lnTo>
                  <a:lnTo>
                    <a:pt x="415" y="34"/>
                  </a:lnTo>
                  <a:lnTo>
                    <a:pt x="413" y="34"/>
                  </a:lnTo>
                  <a:lnTo>
                    <a:pt x="413" y="36"/>
                  </a:lnTo>
                  <a:lnTo>
                    <a:pt x="413" y="38"/>
                  </a:lnTo>
                  <a:lnTo>
                    <a:pt x="413" y="40"/>
                  </a:lnTo>
                  <a:lnTo>
                    <a:pt x="413" y="42"/>
                  </a:lnTo>
                  <a:lnTo>
                    <a:pt x="413" y="40"/>
                  </a:lnTo>
                  <a:lnTo>
                    <a:pt x="415" y="40"/>
                  </a:lnTo>
                  <a:lnTo>
                    <a:pt x="416" y="40"/>
                  </a:lnTo>
                  <a:lnTo>
                    <a:pt x="416" y="38"/>
                  </a:lnTo>
                  <a:lnTo>
                    <a:pt x="416" y="36"/>
                  </a:lnTo>
                  <a:lnTo>
                    <a:pt x="415" y="36"/>
                  </a:lnTo>
                  <a:lnTo>
                    <a:pt x="415" y="38"/>
                  </a:lnTo>
                  <a:lnTo>
                    <a:pt x="415" y="36"/>
                  </a:lnTo>
                  <a:lnTo>
                    <a:pt x="415" y="34"/>
                  </a:lnTo>
                  <a:lnTo>
                    <a:pt x="416" y="34"/>
                  </a:lnTo>
                  <a:lnTo>
                    <a:pt x="418" y="34"/>
                  </a:lnTo>
                  <a:lnTo>
                    <a:pt x="420" y="36"/>
                  </a:lnTo>
                  <a:lnTo>
                    <a:pt x="422" y="36"/>
                  </a:lnTo>
                  <a:lnTo>
                    <a:pt x="422" y="38"/>
                  </a:lnTo>
                  <a:lnTo>
                    <a:pt x="422" y="40"/>
                  </a:lnTo>
                  <a:lnTo>
                    <a:pt x="424" y="40"/>
                  </a:lnTo>
                  <a:lnTo>
                    <a:pt x="428" y="40"/>
                  </a:lnTo>
                  <a:lnTo>
                    <a:pt x="430" y="40"/>
                  </a:lnTo>
                  <a:lnTo>
                    <a:pt x="430" y="38"/>
                  </a:lnTo>
                  <a:lnTo>
                    <a:pt x="432" y="38"/>
                  </a:lnTo>
                  <a:lnTo>
                    <a:pt x="432" y="36"/>
                  </a:lnTo>
                  <a:lnTo>
                    <a:pt x="432" y="38"/>
                  </a:lnTo>
                  <a:lnTo>
                    <a:pt x="434" y="38"/>
                  </a:lnTo>
                  <a:lnTo>
                    <a:pt x="434" y="36"/>
                  </a:lnTo>
                  <a:lnTo>
                    <a:pt x="434" y="42"/>
                  </a:lnTo>
                  <a:lnTo>
                    <a:pt x="432" y="42"/>
                  </a:lnTo>
                  <a:lnTo>
                    <a:pt x="430" y="42"/>
                  </a:lnTo>
                  <a:lnTo>
                    <a:pt x="428" y="42"/>
                  </a:lnTo>
                  <a:lnTo>
                    <a:pt x="428" y="44"/>
                  </a:lnTo>
                  <a:lnTo>
                    <a:pt x="426" y="48"/>
                  </a:lnTo>
                  <a:lnTo>
                    <a:pt x="426" y="49"/>
                  </a:lnTo>
                  <a:lnTo>
                    <a:pt x="428" y="51"/>
                  </a:lnTo>
                  <a:lnTo>
                    <a:pt x="428" y="53"/>
                  </a:lnTo>
                  <a:lnTo>
                    <a:pt x="430" y="53"/>
                  </a:lnTo>
                  <a:lnTo>
                    <a:pt x="430" y="51"/>
                  </a:lnTo>
                  <a:lnTo>
                    <a:pt x="432" y="51"/>
                  </a:lnTo>
                  <a:lnTo>
                    <a:pt x="432" y="49"/>
                  </a:lnTo>
                  <a:lnTo>
                    <a:pt x="434" y="49"/>
                  </a:lnTo>
                  <a:lnTo>
                    <a:pt x="436" y="48"/>
                  </a:lnTo>
                  <a:lnTo>
                    <a:pt x="438" y="48"/>
                  </a:lnTo>
                  <a:lnTo>
                    <a:pt x="439" y="48"/>
                  </a:lnTo>
                  <a:lnTo>
                    <a:pt x="439" y="49"/>
                  </a:lnTo>
                  <a:lnTo>
                    <a:pt x="441" y="49"/>
                  </a:lnTo>
                  <a:lnTo>
                    <a:pt x="441" y="51"/>
                  </a:lnTo>
                  <a:lnTo>
                    <a:pt x="443" y="51"/>
                  </a:lnTo>
                  <a:lnTo>
                    <a:pt x="443" y="53"/>
                  </a:lnTo>
                  <a:lnTo>
                    <a:pt x="445" y="53"/>
                  </a:lnTo>
                  <a:lnTo>
                    <a:pt x="445" y="49"/>
                  </a:lnTo>
                  <a:lnTo>
                    <a:pt x="445" y="48"/>
                  </a:lnTo>
                  <a:lnTo>
                    <a:pt x="447" y="48"/>
                  </a:lnTo>
                  <a:lnTo>
                    <a:pt x="447" y="46"/>
                  </a:lnTo>
                  <a:lnTo>
                    <a:pt x="449" y="46"/>
                  </a:lnTo>
                  <a:lnTo>
                    <a:pt x="449" y="44"/>
                  </a:lnTo>
                  <a:lnTo>
                    <a:pt x="451" y="44"/>
                  </a:lnTo>
                  <a:lnTo>
                    <a:pt x="453" y="44"/>
                  </a:lnTo>
                  <a:lnTo>
                    <a:pt x="455" y="44"/>
                  </a:lnTo>
                  <a:lnTo>
                    <a:pt x="457" y="42"/>
                  </a:lnTo>
                  <a:lnTo>
                    <a:pt x="459" y="40"/>
                  </a:lnTo>
                  <a:lnTo>
                    <a:pt x="461" y="38"/>
                  </a:lnTo>
                  <a:lnTo>
                    <a:pt x="459" y="36"/>
                  </a:lnTo>
                  <a:lnTo>
                    <a:pt x="461" y="36"/>
                  </a:lnTo>
                  <a:lnTo>
                    <a:pt x="463" y="36"/>
                  </a:lnTo>
                  <a:lnTo>
                    <a:pt x="464" y="36"/>
                  </a:lnTo>
                  <a:lnTo>
                    <a:pt x="466" y="34"/>
                  </a:lnTo>
                  <a:lnTo>
                    <a:pt x="468" y="34"/>
                  </a:lnTo>
                  <a:lnTo>
                    <a:pt x="470" y="32"/>
                  </a:lnTo>
                  <a:lnTo>
                    <a:pt x="472" y="32"/>
                  </a:lnTo>
                  <a:lnTo>
                    <a:pt x="472" y="30"/>
                  </a:lnTo>
                  <a:lnTo>
                    <a:pt x="472" y="28"/>
                  </a:lnTo>
                  <a:lnTo>
                    <a:pt x="474" y="28"/>
                  </a:lnTo>
                  <a:lnTo>
                    <a:pt x="476" y="30"/>
                  </a:lnTo>
                  <a:lnTo>
                    <a:pt x="478" y="30"/>
                  </a:lnTo>
                  <a:lnTo>
                    <a:pt x="478" y="28"/>
                  </a:lnTo>
                  <a:lnTo>
                    <a:pt x="480" y="28"/>
                  </a:lnTo>
                  <a:lnTo>
                    <a:pt x="480" y="26"/>
                  </a:lnTo>
                  <a:lnTo>
                    <a:pt x="482" y="26"/>
                  </a:lnTo>
                  <a:lnTo>
                    <a:pt x="484" y="26"/>
                  </a:lnTo>
                  <a:lnTo>
                    <a:pt x="482" y="26"/>
                  </a:lnTo>
                  <a:lnTo>
                    <a:pt x="482" y="28"/>
                  </a:lnTo>
                  <a:lnTo>
                    <a:pt x="484" y="28"/>
                  </a:lnTo>
                  <a:lnTo>
                    <a:pt x="484" y="30"/>
                  </a:lnTo>
                  <a:lnTo>
                    <a:pt x="482" y="32"/>
                  </a:lnTo>
                  <a:lnTo>
                    <a:pt x="482" y="34"/>
                  </a:lnTo>
                  <a:lnTo>
                    <a:pt x="480" y="34"/>
                  </a:lnTo>
                  <a:lnTo>
                    <a:pt x="478" y="34"/>
                  </a:lnTo>
                  <a:lnTo>
                    <a:pt x="476" y="34"/>
                  </a:lnTo>
                  <a:lnTo>
                    <a:pt x="478" y="38"/>
                  </a:lnTo>
                  <a:lnTo>
                    <a:pt x="478" y="40"/>
                  </a:lnTo>
                  <a:lnTo>
                    <a:pt x="480" y="40"/>
                  </a:lnTo>
                  <a:lnTo>
                    <a:pt x="482" y="42"/>
                  </a:lnTo>
                  <a:lnTo>
                    <a:pt x="484" y="44"/>
                  </a:lnTo>
                  <a:lnTo>
                    <a:pt x="487" y="48"/>
                  </a:lnTo>
                  <a:lnTo>
                    <a:pt x="489" y="49"/>
                  </a:lnTo>
                  <a:lnTo>
                    <a:pt x="493" y="51"/>
                  </a:lnTo>
                  <a:lnTo>
                    <a:pt x="495" y="53"/>
                  </a:lnTo>
                  <a:lnTo>
                    <a:pt x="497" y="55"/>
                  </a:lnTo>
                  <a:lnTo>
                    <a:pt x="497" y="57"/>
                  </a:lnTo>
                  <a:lnTo>
                    <a:pt x="499" y="57"/>
                  </a:lnTo>
                  <a:lnTo>
                    <a:pt x="501" y="61"/>
                  </a:lnTo>
                  <a:lnTo>
                    <a:pt x="503" y="63"/>
                  </a:lnTo>
                  <a:lnTo>
                    <a:pt x="505" y="65"/>
                  </a:lnTo>
                  <a:lnTo>
                    <a:pt x="505" y="69"/>
                  </a:lnTo>
                  <a:lnTo>
                    <a:pt x="507" y="72"/>
                  </a:lnTo>
                  <a:lnTo>
                    <a:pt x="509" y="74"/>
                  </a:lnTo>
                  <a:lnTo>
                    <a:pt x="511" y="78"/>
                  </a:lnTo>
                  <a:lnTo>
                    <a:pt x="514" y="84"/>
                  </a:lnTo>
                  <a:lnTo>
                    <a:pt x="516" y="88"/>
                  </a:lnTo>
                  <a:lnTo>
                    <a:pt x="518" y="92"/>
                  </a:lnTo>
                  <a:lnTo>
                    <a:pt x="520" y="96"/>
                  </a:lnTo>
                  <a:lnTo>
                    <a:pt x="522" y="97"/>
                  </a:lnTo>
                  <a:lnTo>
                    <a:pt x="522" y="99"/>
                  </a:lnTo>
                  <a:lnTo>
                    <a:pt x="524" y="101"/>
                  </a:lnTo>
                  <a:lnTo>
                    <a:pt x="524" y="105"/>
                  </a:lnTo>
                  <a:lnTo>
                    <a:pt x="526" y="107"/>
                  </a:lnTo>
                  <a:lnTo>
                    <a:pt x="528" y="111"/>
                  </a:lnTo>
                  <a:lnTo>
                    <a:pt x="530" y="113"/>
                  </a:lnTo>
                  <a:lnTo>
                    <a:pt x="530" y="117"/>
                  </a:lnTo>
                  <a:lnTo>
                    <a:pt x="532" y="119"/>
                  </a:lnTo>
                  <a:lnTo>
                    <a:pt x="532" y="120"/>
                  </a:lnTo>
                  <a:lnTo>
                    <a:pt x="534" y="122"/>
                  </a:lnTo>
                  <a:lnTo>
                    <a:pt x="535" y="122"/>
                  </a:lnTo>
                  <a:lnTo>
                    <a:pt x="534" y="122"/>
                  </a:lnTo>
                  <a:lnTo>
                    <a:pt x="534" y="120"/>
                  </a:lnTo>
                  <a:lnTo>
                    <a:pt x="535" y="120"/>
                  </a:lnTo>
                  <a:lnTo>
                    <a:pt x="535" y="122"/>
                  </a:lnTo>
                  <a:lnTo>
                    <a:pt x="535" y="120"/>
                  </a:lnTo>
                  <a:lnTo>
                    <a:pt x="537" y="119"/>
                  </a:lnTo>
                  <a:lnTo>
                    <a:pt x="539" y="119"/>
                  </a:lnTo>
                  <a:lnTo>
                    <a:pt x="541" y="117"/>
                  </a:lnTo>
                  <a:lnTo>
                    <a:pt x="541" y="115"/>
                  </a:lnTo>
                  <a:lnTo>
                    <a:pt x="539" y="115"/>
                  </a:lnTo>
                  <a:lnTo>
                    <a:pt x="539" y="113"/>
                  </a:lnTo>
                  <a:lnTo>
                    <a:pt x="539" y="111"/>
                  </a:lnTo>
                  <a:lnTo>
                    <a:pt x="541" y="111"/>
                  </a:lnTo>
                  <a:lnTo>
                    <a:pt x="543" y="111"/>
                  </a:lnTo>
                  <a:lnTo>
                    <a:pt x="543" y="109"/>
                  </a:lnTo>
                  <a:lnTo>
                    <a:pt x="545" y="109"/>
                  </a:lnTo>
                  <a:lnTo>
                    <a:pt x="547" y="111"/>
                  </a:lnTo>
                  <a:lnTo>
                    <a:pt x="547" y="109"/>
                  </a:lnTo>
                  <a:lnTo>
                    <a:pt x="547" y="111"/>
                  </a:lnTo>
                  <a:lnTo>
                    <a:pt x="549" y="111"/>
                  </a:lnTo>
                  <a:lnTo>
                    <a:pt x="549" y="113"/>
                  </a:lnTo>
                  <a:lnTo>
                    <a:pt x="551" y="113"/>
                  </a:lnTo>
                  <a:lnTo>
                    <a:pt x="551" y="117"/>
                  </a:lnTo>
                  <a:lnTo>
                    <a:pt x="551" y="119"/>
                  </a:lnTo>
                  <a:lnTo>
                    <a:pt x="553" y="119"/>
                  </a:lnTo>
                  <a:lnTo>
                    <a:pt x="555" y="119"/>
                  </a:lnTo>
                  <a:lnTo>
                    <a:pt x="557" y="120"/>
                  </a:lnTo>
                  <a:lnTo>
                    <a:pt x="557" y="122"/>
                  </a:lnTo>
                  <a:lnTo>
                    <a:pt x="557" y="124"/>
                  </a:lnTo>
                  <a:lnTo>
                    <a:pt x="560" y="124"/>
                  </a:lnTo>
                  <a:lnTo>
                    <a:pt x="560" y="122"/>
                  </a:lnTo>
                  <a:lnTo>
                    <a:pt x="562" y="122"/>
                  </a:lnTo>
                  <a:lnTo>
                    <a:pt x="564" y="122"/>
                  </a:lnTo>
                  <a:lnTo>
                    <a:pt x="566" y="122"/>
                  </a:lnTo>
                  <a:lnTo>
                    <a:pt x="566" y="124"/>
                  </a:lnTo>
                  <a:lnTo>
                    <a:pt x="568" y="124"/>
                  </a:lnTo>
                  <a:lnTo>
                    <a:pt x="570" y="122"/>
                  </a:lnTo>
                  <a:lnTo>
                    <a:pt x="570" y="124"/>
                  </a:lnTo>
                  <a:lnTo>
                    <a:pt x="570" y="122"/>
                  </a:lnTo>
                  <a:lnTo>
                    <a:pt x="572" y="122"/>
                  </a:lnTo>
                  <a:lnTo>
                    <a:pt x="572" y="124"/>
                  </a:lnTo>
                  <a:lnTo>
                    <a:pt x="574" y="122"/>
                  </a:lnTo>
                  <a:lnTo>
                    <a:pt x="576" y="122"/>
                  </a:lnTo>
                  <a:lnTo>
                    <a:pt x="576" y="120"/>
                  </a:lnTo>
                  <a:lnTo>
                    <a:pt x="576" y="119"/>
                  </a:lnTo>
                  <a:lnTo>
                    <a:pt x="578" y="119"/>
                  </a:lnTo>
                  <a:lnTo>
                    <a:pt x="578" y="120"/>
                  </a:lnTo>
                  <a:lnTo>
                    <a:pt x="582" y="120"/>
                  </a:lnTo>
                  <a:lnTo>
                    <a:pt x="582" y="119"/>
                  </a:lnTo>
                  <a:lnTo>
                    <a:pt x="583" y="117"/>
                  </a:lnTo>
                  <a:lnTo>
                    <a:pt x="585" y="117"/>
                  </a:lnTo>
                  <a:lnTo>
                    <a:pt x="587" y="117"/>
                  </a:lnTo>
                  <a:lnTo>
                    <a:pt x="589" y="119"/>
                  </a:lnTo>
                  <a:lnTo>
                    <a:pt x="591" y="119"/>
                  </a:lnTo>
                  <a:lnTo>
                    <a:pt x="591" y="120"/>
                  </a:lnTo>
                  <a:lnTo>
                    <a:pt x="593" y="120"/>
                  </a:lnTo>
                  <a:lnTo>
                    <a:pt x="595" y="120"/>
                  </a:lnTo>
                  <a:lnTo>
                    <a:pt x="595" y="122"/>
                  </a:lnTo>
                  <a:lnTo>
                    <a:pt x="597" y="122"/>
                  </a:lnTo>
                  <a:lnTo>
                    <a:pt x="597" y="124"/>
                  </a:lnTo>
                  <a:lnTo>
                    <a:pt x="599" y="126"/>
                  </a:lnTo>
                  <a:lnTo>
                    <a:pt x="599" y="128"/>
                  </a:lnTo>
                  <a:lnTo>
                    <a:pt x="601" y="128"/>
                  </a:lnTo>
                  <a:lnTo>
                    <a:pt x="601" y="130"/>
                  </a:lnTo>
                  <a:lnTo>
                    <a:pt x="599" y="130"/>
                  </a:lnTo>
                  <a:lnTo>
                    <a:pt x="601" y="132"/>
                  </a:lnTo>
                  <a:lnTo>
                    <a:pt x="601" y="134"/>
                  </a:lnTo>
                  <a:lnTo>
                    <a:pt x="601" y="136"/>
                  </a:lnTo>
                  <a:lnTo>
                    <a:pt x="603" y="136"/>
                  </a:lnTo>
                  <a:lnTo>
                    <a:pt x="605" y="136"/>
                  </a:lnTo>
                  <a:lnTo>
                    <a:pt x="605" y="138"/>
                  </a:lnTo>
                  <a:lnTo>
                    <a:pt x="607" y="138"/>
                  </a:lnTo>
                  <a:lnTo>
                    <a:pt x="608" y="138"/>
                  </a:lnTo>
                  <a:lnTo>
                    <a:pt x="610" y="138"/>
                  </a:lnTo>
                  <a:lnTo>
                    <a:pt x="610" y="140"/>
                  </a:lnTo>
                  <a:lnTo>
                    <a:pt x="612" y="140"/>
                  </a:lnTo>
                  <a:lnTo>
                    <a:pt x="612" y="142"/>
                  </a:lnTo>
                  <a:lnTo>
                    <a:pt x="614" y="142"/>
                  </a:lnTo>
                  <a:lnTo>
                    <a:pt x="612" y="142"/>
                  </a:lnTo>
                  <a:lnTo>
                    <a:pt x="612" y="143"/>
                  </a:lnTo>
                  <a:lnTo>
                    <a:pt x="614" y="145"/>
                  </a:lnTo>
                  <a:lnTo>
                    <a:pt x="614" y="147"/>
                  </a:lnTo>
                  <a:lnTo>
                    <a:pt x="616" y="149"/>
                  </a:lnTo>
                  <a:lnTo>
                    <a:pt x="616" y="151"/>
                  </a:lnTo>
                  <a:lnTo>
                    <a:pt x="618" y="151"/>
                  </a:lnTo>
                  <a:lnTo>
                    <a:pt x="620" y="151"/>
                  </a:lnTo>
                  <a:lnTo>
                    <a:pt x="622" y="151"/>
                  </a:lnTo>
                  <a:lnTo>
                    <a:pt x="624" y="153"/>
                  </a:lnTo>
                  <a:lnTo>
                    <a:pt x="626" y="153"/>
                  </a:lnTo>
                  <a:lnTo>
                    <a:pt x="628" y="153"/>
                  </a:lnTo>
                  <a:lnTo>
                    <a:pt x="628" y="155"/>
                  </a:lnTo>
                  <a:lnTo>
                    <a:pt x="630" y="155"/>
                  </a:lnTo>
                  <a:lnTo>
                    <a:pt x="630" y="153"/>
                  </a:lnTo>
                  <a:lnTo>
                    <a:pt x="631" y="155"/>
                  </a:lnTo>
                  <a:lnTo>
                    <a:pt x="633" y="153"/>
                  </a:lnTo>
                  <a:lnTo>
                    <a:pt x="633" y="151"/>
                  </a:lnTo>
                  <a:lnTo>
                    <a:pt x="635" y="151"/>
                  </a:lnTo>
                  <a:lnTo>
                    <a:pt x="635" y="149"/>
                  </a:lnTo>
                  <a:lnTo>
                    <a:pt x="637" y="149"/>
                  </a:lnTo>
                  <a:lnTo>
                    <a:pt x="635" y="149"/>
                  </a:lnTo>
                  <a:lnTo>
                    <a:pt x="637" y="149"/>
                  </a:lnTo>
                  <a:lnTo>
                    <a:pt x="637" y="147"/>
                  </a:lnTo>
                  <a:lnTo>
                    <a:pt x="639" y="147"/>
                  </a:lnTo>
                  <a:lnTo>
                    <a:pt x="641" y="147"/>
                  </a:lnTo>
                  <a:lnTo>
                    <a:pt x="641" y="149"/>
                  </a:lnTo>
                  <a:lnTo>
                    <a:pt x="639" y="149"/>
                  </a:lnTo>
                  <a:lnTo>
                    <a:pt x="639" y="151"/>
                  </a:lnTo>
                  <a:lnTo>
                    <a:pt x="637" y="151"/>
                  </a:lnTo>
                  <a:lnTo>
                    <a:pt x="639" y="153"/>
                  </a:lnTo>
                  <a:lnTo>
                    <a:pt x="641" y="153"/>
                  </a:lnTo>
                  <a:lnTo>
                    <a:pt x="641" y="155"/>
                  </a:lnTo>
                  <a:lnTo>
                    <a:pt x="643" y="157"/>
                  </a:lnTo>
                  <a:lnTo>
                    <a:pt x="643" y="159"/>
                  </a:lnTo>
                  <a:lnTo>
                    <a:pt x="645" y="159"/>
                  </a:lnTo>
                  <a:lnTo>
                    <a:pt x="645" y="161"/>
                  </a:lnTo>
                  <a:lnTo>
                    <a:pt x="647" y="161"/>
                  </a:lnTo>
                  <a:lnTo>
                    <a:pt x="649" y="161"/>
                  </a:lnTo>
                  <a:lnTo>
                    <a:pt x="649" y="163"/>
                  </a:lnTo>
                  <a:lnTo>
                    <a:pt x="651" y="165"/>
                  </a:lnTo>
                  <a:lnTo>
                    <a:pt x="649" y="165"/>
                  </a:lnTo>
                  <a:lnTo>
                    <a:pt x="647" y="163"/>
                  </a:lnTo>
                  <a:lnTo>
                    <a:pt x="645" y="165"/>
                  </a:lnTo>
                  <a:lnTo>
                    <a:pt x="643" y="165"/>
                  </a:lnTo>
                  <a:lnTo>
                    <a:pt x="641" y="165"/>
                  </a:lnTo>
                  <a:lnTo>
                    <a:pt x="641" y="167"/>
                  </a:lnTo>
                  <a:lnTo>
                    <a:pt x="639" y="167"/>
                  </a:lnTo>
                  <a:lnTo>
                    <a:pt x="639" y="168"/>
                  </a:lnTo>
                  <a:lnTo>
                    <a:pt x="641" y="168"/>
                  </a:lnTo>
                  <a:lnTo>
                    <a:pt x="641" y="170"/>
                  </a:lnTo>
                  <a:lnTo>
                    <a:pt x="641" y="172"/>
                  </a:lnTo>
                  <a:lnTo>
                    <a:pt x="641" y="174"/>
                  </a:lnTo>
                  <a:lnTo>
                    <a:pt x="639" y="174"/>
                  </a:lnTo>
                  <a:lnTo>
                    <a:pt x="639" y="176"/>
                  </a:lnTo>
                  <a:lnTo>
                    <a:pt x="637" y="176"/>
                  </a:lnTo>
                  <a:lnTo>
                    <a:pt x="637" y="178"/>
                  </a:lnTo>
                  <a:lnTo>
                    <a:pt x="635" y="178"/>
                  </a:lnTo>
                  <a:lnTo>
                    <a:pt x="633" y="178"/>
                  </a:lnTo>
                  <a:lnTo>
                    <a:pt x="633" y="180"/>
                  </a:lnTo>
                  <a:lnTo>
                    <a:pt x="631" y="180"/>
                  </a:lnTo>
                  <a:lnTo>
                    <a:pt x="630" y="180"/>
                  </a:lnTo>
                  <a:lnTo>
                    <a:pt x="626" y="180"/>
                  </a:lnTo>
                  <a:lnTo>
                    <a:pt x="624" y="182"/>
                  </a:lnTo>
                  <a:lnTo>
                    <a:pt x="622" y="188"/>
                  </a:lnTo>
                  <a:lnTo>
                    <a:pt x="622" y="190"/>
                  </a:lnTo>
                  <a:lnTo>
                    <a:pt x="622" y="191"/>
                  </a:lnTo>
                  <a:lnTo>
                    <a:pt x="622" y="199"/>
                  </a:lnTo>
                  <a:lnTo>
                    <a:pt x="622" y="201"/>
                  </a:lnTo>
                  <a:lnTo>
                    <a:pt x="622" y="203"/>
                  </a:lnTo>
                  <a:lnTo>
                    <a:pt x="624" y="205"/>
                  </a:lnTo>
                  <a:lnTo>
                    <a:pt x="624" y="207"/>
                  </a:lnTo>
                  <a:lnTo>
                    <a:pt x="624" y="209"/>
                  </a:lnTo>
                  <a:lnTo>
                    <a:pt x="622" y="209"/>
                  </a:lnTo>
                  <a:lnTo>
                    <a:pt x="622" y="211"/>
                  </a:lnTo>
                  <a:lnTo>
                    <a:pt x="620" y="213"/>
                  </a:lnTo>
                  <a:lnTo>
                    <a:pt x="618" y="213"/>
                  </a:lnTo>
                  <a:lnTo>
                    <a:pt x="616" y="213"/>
                  </a:lnTo>
                  <a:lnTo>
                    <a:pt x="616" y="215"/>
                  </a:lnTo>
                  <a:lnTo>
                    <a:pt x="614" y="215"/>
                  </a:lnTo>
                  <a:lnTo>
                    <a:pt x="614" y="216"/>
                  </a:lnTo>
                  <a:lnTo>
                    <a:pt x="612" y="216"/>
                  </a:lnTo>
                  <a:lnTo>
                    <a:pt x="610" y="218"/>
                  </a:lnTo>
                  <a:lnTo>
                    <a:pt x="608" y="218"/>
                  </a:lnTo>
                  <a:lnTo>
                    <a:pt x="608" y="216"/>
                  </a:lnTo>
                  <a:lnTo>
                    <a:pt x="608" y="215"/>
                  </a:lnTo>
                  <a:lnTo>
                    <a:pt x="607" y="215"/>
                  </a:lnTo>
                  <a:lnTo>
                    <a:pt x="605" y="215"/>
                  </a:lnTo>
                  <a:lnTo>
                    <a:pt x="603" y="215"/>
                  </a:lnTo>
                  <a:lnTo>
                    <a:pt x="601" y="215"/>
                  </a:lnTo>
                  <a:lnTo>
                    <a:pt x="599" y="215"/>
                  </a:lnTo>
                  <a:lnTo>
                    <a:pt x="597" y="215"/>
                  </a:lnTo>
                  <a:lnTo>
                    <a:pt x="595" y="215"/>
                  </a:lnTo>
                  <a:lnTo>
                    <a:pt x="589" y="213"/>
                  </a:lnTo>
                  <a:lnTo>
                    <a:pt x="587" y="211"/>
                  </a:lnTo>
                  <a:lnTo>
                    <a:pt x="585" y="211"/>
                  </a:lnTo>
                  <a:lnTo>
                    <a:pt x="583" y="209"/>
                  </a:lnTo>
                  <a:lnTo>
                    <a:pt x="582" y="209"/>
                  </a:lnTo>
                  <a:lnTo>
                    <a:pt x="582" y="211"/>
                  </a:lnTo>
                  <a:lnTo>
                    <a:pt x="582" y="213"/>
                  </a:lnTo>
                  <a:lnTo>
                    <a:pt x="582" y="215"/>
                  </a:lnTo>
                  <a:lnTo>
                    <a:pt x="578" y="220"/>
                  </a:lnTo>
                  <a:lnTo>
                    <a:pt x="578" y="226"/>
                  </a:lnTo>
                  <a:lnTo>
                    <a:pt x="576" y="226"/>
                  </a:lnTo>
                  <a:lnTo>
                    <a:pt x="576" y="228"/>
                  </a:lnTo>
                  <a:lnTo>
                    <a:pt x="576" y="230"/>
                  </a:lnTo>
                  <a:lnTo>
                    <a:pt x="574" y="232"/>
                  </a:lnTo>
                  <a:lnTo>
                    <a:pt x="574" y="234"/>
                  </a:lnTo>
                  <a:lnTo>
                    <a:pt x="574" y="238"/>
                  </a:lnTo>
                  <a:lnTo>
                    <a:pt x="572" y="239"/>
                  </a:lnTo>
                  <a:lnTo>
                    <a:pt x="572" y="241"/>
                  </a:lnTo>
                  <a:lnTo>
                    <a:pt x="572" y="243"/>
                  </a:lnTo>
                  <a:lnTo>
                    <a:pt x="570" y="245"/>
                  </a:lnTo>
                  <a:lnTo>
                    <a:pt x="570" y="247"/>
                  </a:lnTo>
                  <a:lnTo>
                    <a:pt x="570" y="249"/>
                  </a:lnTo>
                  <a:lnTo>
                    <a:pt x="574" y="249"/>
                  </a:lnTo>
                  <a:lnTo>
                    <a:pt x="576" y="249"/>
                  </a:lnTo>
                  <a:lnTo>
                    <a:pt x="576" y="251"/>
                  </a:lnTo>
                  <a:lnTo>
                    <a:pt x="576" y="253"/>
                  </a:lnTo>
                  <a:lnTo>
                    <a:pt x="576" y="255"/>
                  </a:lnTo>
                  <a:lnTo>
                    <a:pt x="574" y="255"/>
                  </a:lnTo>
                  <a:lnTo>
                    <a:pt x="574" y="257"/>
                  </a:lnTo>
                  <a:lnTo>
                    <a:pt x="572" y="257"/>
                  </a:lnTo>
                  <a:lnTo>
                    <a:pt x="570" y="255"/>
                  </a:lnTo>
                  <a:lnTo>
                    <a:pt x="568" y="255"/>
                  </a:lnTo>
                  <a:lnTo>
                    <a:pt x="564" y="257"/>
                  </a:lnTo>
                  <a:lnTo>
                    <a:pt x="564" y="255"/>
                  </a:lnTo>
                  <a:lnTo>
                    <a:pt x="562" y="255"/>
                  </a:lnTo>
                  <a:lnTo>
                    <a:pt x="562" y="253"/>
                  </a:lnTo>
                  <a:lnTo>
                    <a:pt x="560" y="253"/>
                  </a:lnTo>
                  <a:lnTo>
                    <a:pt x="560" y="251"/>
                  </a:lnTo>
                  <a:lnTo>
                    <a:pt x="559" y="253"/>
                  </a:lnTo>
                  <a:lnTo>
                    <a:pt x="551" y="255"/>
                  </a:lnTo>
                  <a:lnTo>
                    <a:pt x="551" y="257"/>
                  </a:lnTo>
                  <a:lnTo>
                    <a:pt x="549" y="257"/>
                  </a:lnTo>
                  <a:lnTo>
                    <a:pt x="547" y="257"/>
                  </a:lnTo>
                  <a:lnTo>
                    <a:pt x="545" y="257"/>
                  </a:lnTo>
                  <a:lnTo>
                    <a:pt x="541" y="257"/>
                  </a:lnTo>
                  <a:lnTo>
                    <a:pt x="539" y="257"/>
                  </a:lnTo>
                  <a:lnTo>
                    <a:pt x="539" y="259"/>
                  </a:lnTo>
                  <a:lnTo>
                    <a:pt x="537" y="259"/>
                  </a:lnTo>
                  <a:lnTo>
                    <a:pt x="535" y="259"/>
                  </a:lnTo>
                  <a:lnTo>
                    <a:pt x="534" y="259"/>
                  </a:lnTo>
                  <a:lnTo>
                    <a:pt x="534" y="261"/>
                  </a:lnTo>
                  <a:lnTo>
                    <a:pt x="532" y="261"/>
                  </a:lnTo>
                  <a:lnTo>
                    <a:pt x="532" y="263"/>
                  </a:lnTo>
                  <a:lnTo>
                    <a:pt x="534" y="264"/>
                  </a:lnTo>
                  <a:lnTo>
                    <a:pt x="537" y="264"/>
                  </a:lnTo>
                  <a:lnTo>
                    <a:pt x="541" y="266"/>
                  </a:lnTo>
                  <a:lnTo>
                    <a:pt x="539" y="266"/>
                  </a:lnTo>
                  <a:lnTo>
                    <a:pt x="539" y="268"/>
                  </a:lnTo>
                  <a:lnTo>
                    <a:pt x="539" y="270"/>
                  </a:lnTo>
                  <a:lnTo>
                    <a:pt x="539" y="272"/>
                  </a:lnTo>
                  <a:lnTo>
                    <a:pt x="539" y="276"/>
                  </a:lnTo>
                  <a:lnTo>
                    <a:pt x="539" y="278"/>
                  </a:lnTo>
                  <a:lnTo>
                    <a:pt x="539" y="280"/>
                  </a:lnTo>
                  <a:lnTo>
                    <a:pt x="539" y="282"/>
                  </a:lnTo>
                  <a:lnTo>
                    <a:pt x="539" y="284"/>
                  </a:lnTo>
                  <a:lnTo>
                    <a:pt x="541" y="284"/>
                  </a:lnTo>
                  <a:lnTo>
                    <a:pt x="543" y="289"/>
                  </a:lnTo>
                  <a:lnTo>
                    <a:pt x="545" y="293"/>
                  </a:lnTo>
                  <a:lnTo>
                    <a:pt x="545" y="295"/>
                  </a:lnTo>
                  <a:lnTo>
                    <a:pt x="543" y="297"/>
                  </a:lnTo>
                  <a:lnTo>
                    <a:pt x="545" y="297"/>
                  </a:lnTo>
                  <a:lnTo>
                    <a:pt x="545" y="299"/>
                  </a:lnTo>
                  <a:lnTo>
                    <a:pt x="545" y="301"/>
                  </a:lnTo>
                  <a:lnTo>
                    <a:pt x="543" y="301"/>
                  </a:lnTo>
                  <a:lnTo>
                    <a:pt x="541" y="303"/>
                  </a:lnTo>
                  <a:lnTo>
                    <a:pt x="539" y="303"/>
                  </a:lnTo>
                  <a:lnTo>
                    <a:pt x="539" y="305"/>
                  </a:lnTo>
                  <a:lnTo>
                    <a:pt x="541" y="305"/>
                  </a:lnTo>
                  <a:lnTo>
                    <a:pt x="541" y="307"/>
                  </a:lnTo>
                  <a:lnTo>
                    <a:pt x="539" y="307"/>
                  </a:lnTo>
                  <a:lnTo>
                    <a:pt x="539" y="309"/>
                  </a:lnTo>
                  <a:lnTo>
                    <a:pt x="537" y="309"/>
                  </a:lnTo>
                  <a:lnTo>
                    <a:pt x="537" y="311"/>
                  </a:lnTo>
                  <a:lnTo>
                    <a:pt x="535" y="311"/>
                  </a:lnTo>
                  <a:lnTo>
                    <a:pt x="535" y="312"/>
                  </a:lnTo>
                  <a:lnTo>
                    <a:pt x="535" y="314"/>
                  </a:lnTo>
                  <a:lnTo>
                    <a:pt x="537" y="314"/>
                  </a:lnTo>
                  <a:lnTo>
                    <a:pt x="537" y="316"/>
                  </a:lnTo>
                  <a:lnTo>
                    <a:pt x="535" y="316"/>
                  </a:lnTo>
                  <a:lnTo>
                    <a:pt x="537" y="318"/>
                  </a:lnTo>
                  <a:lnTo>
                    <a:pt x="537" y="320"/>
                  </a:lnTo>
                  <a:lnTo>
                    <a:pt x="537" y="322"/>
                  </a:lnTo>
                  <a:lnTo>
                    <a:pt x="535" y="320"/>
                  </a:lnTo>
                  <a:lnTo>
                    <a:pt x="534" y="318"/>
                  </a:lnTo>
                  <a:lnTo>
                    <a:pt x="534" y="316"/>
                  </a:lnTo>
                  <a:lnTo>
                    <a:pt x="532" y="316"/>
                  </a:lnTo>
                  <a:lnTo>
                    <a:pt x="528" y="316"/>
                  </a:lnTo>
                  <a:lnTo>
                    <a:pt x="526" y="316"/>
                  </a:lnTo>
                  <a:lnTo>
                    <a:pt x="524" y="316"/>
                  </a:lnTo>
                  <a:lnTo>
                    <a:pt x="524" y="314"/>
                  </a:lnTo>
                  <a:lnTo>
                    <a:pt x="522" y="312"/>
                  </a:lnTo>
                  <a:lnTo>
                    <a:pt x="520" y="311"/>
                  </a:lnTo>
                  <a:lnTo>
                    <a:pt x="520" y="309"/>
                  </a:lnTo>
                  <a:lnTo>
                    <a:pt x="518" y="309"/>
                  </a:lnTo>
                  <a:lnTo>
                    <a:pt x="516" y="309"/>
                  </a:lnTo>
                  <a:lnTo>
                    <a:pt x="514" y="309"/>
                  </a:lnTo>
                  <a:lnTo>
                    <a:pt x="512" y="309"/>
                  </a:lnTo>
                  <a:lnTo>
                    <a:pt x="512" y="307"/>
                  </a:lnTo>
                  <a:lnTo>
                    <a:pt x="511" y="307"/>
                  </a:lnTo>
                  <a:lnTo>
                    <a:pt x="509" y="307"/>
                  </a:lnTo>
                  <a:lnTo>
                    <a:pt x="507" y="307"/>
                  </a:lnTo>
                  <a:lnTo>
                    <a:pt x="505" y="307"/>
                  </a:lnTo>
                  <a:lnTo>
                    <a:pt x="503" y="307"/>
                  </a:lnTo>
                  <a:lnTo>
                    <a:pt x="501" y="307"/>
                  </a:lnTo>
                  <a:lnTo>
                    <a:pt x="499" y="307"/>
                  </a:lnTo>
                  <a:lnTo>
                    <a:pt x="497" y="307"/>
                  </a:lnTo>
                  <a:lnTo>
                    <a:pt x="495" y="307"/>
                  </a:lnTo>
                  <a:lnTo>
                    <a:pt x="493" y="307"/>
                  </a:lnTo>
                  <a:lnTo>
                    <a:pt x="493" y="305"/>
                  </a:lnTo>
                  <a:lnTo>
                    <a:pt x="491" y="305"/>
                  </a:lnTo>
                  <a:lnTo>
                    <a:pt x="491" y="307"/>
                  </a:lnTo>
                  <a:lnTo>
                    <a:pt x="489" y="307"/>
                  </a:lnTo>
                  <a:lnTo>
                    <a:pt x="487" y="307"/>
                  </a:lnTo>
                  <a:lnTo>
                    <a:pt x="487" y="305"/>
                  </a:lnTo>
                  <a:lnTo>
                    <a:pt x="486" y="305"/>
                  </a:lnTo>
                  <a:lnTo>
                    <a:pt x="484" y="305"/>
                  </a:lnTo>
                  <a:lnTo>
                    <a:pt x="482" y="305"/>
                  </a:lnTo>
                  <a:lnTo>
                    <a:pt x="482" y="307"/>
                  </a:lnTo>
                  <a:lnTo>
                    <a:pt x="480" y="307"/>
                  </a:lnTo>
                  <a:lnTo>
                    <a:pt x="478" y="307"/>
                  </a:lnTo>
                  <a:lnTo>
                    <a:pt x="476" y="307"/>
                  </a:lnTo>
                  <a:lnTo>
                    <a:pt x="474" y="305"/>
                  </a:lnTo>
                  <a:lnTo>
                    <a:pt x="472" y="305"/>
                  </a:lnTo>
                  <a:lnTo>
                    <a:pt x="470" y="305"/>
                  </a:lnTo>
                  <a:lnTo>
                    <a:pt x="470" y="307"/>
                  </a:lnTo>
                  <a:lnTo>
                    <a:pt x="470" y="305"/>
                  </a:lnTo>
                  <a:lnTo>
                    <a:pt x="468" y="305"/>
                  </a:lnTo>
                  <a:lnTo>
                    <a:pt x="466" y="305"/>
                  </a:lnTo>
                  <a:lnTo>
                    <a:pt x="466" y="307"/>
                  </a:lnTo>
                  <a:lnTo>
                    <a:pt x="464" y="307"/>
                  </a:lnTo>
                  <a:lnTo>
                    <a:pt x="464" y="309"/>
                  </a:lnTo>
                  <a:lnTo>
                    <a:pt x="463" y="309"/>
                  </a:lnTo>
                  <a:lnTo>
                    <a:pt x="459" y="307"/>
                  </a:lnTo>
                  <a:lnTo>
                    <a:pt x="457" y="307"/>
                  </a:lnTo>
                  <a:lnTo>
                    <a:pt x="455" y="307"/>
                  </a:lnTo>
                  <a:lnTo>
                    <a:pt x="453" y="307"/>
                  </a:lnTo>
                  <a:lnTo>
                    <a:pt x="453" y="305"/>
                  </a:lnTo>
                  <a:lnTo>
                    <a:pt x="451" y="305"/>
                  </a:lnTo>
                  <a:lnTo>
                    <a:pt x="449" y="305"/>
                  </a:lnTo>
                  <a:lnTo>
                    <a:pt x="447" y="303"/>
                  </a:lnTo>
                  <a:lnTo>
                    <a:pt x="447" y="301"/>
                  </a:lnTo>
                  <a:lnTo>
                    <a:pt x="445" y="301"/>
                  </a:lnTo>
                  <a:lnTo>
                    <a:pt x="443" y="301"/>
                  </a:lnTo>
                  <a:lnTo>
                    <a:pt x="443" y="299"/>
                  </a:lnTo>
                  <a:lnTo>
                    <a:pt x="441" y="299"/>
                  </a:lnTo>
                  <a:lnTo>
                    <a:pt x="438" y="301"/>
                  </a:lnTo>
                  <a:lnTo>
                    <a:pt x="438" y="299"/>
                  </a:lnTo>
                  <a:lnTo>
                    <a:pt x="436" y="301"/>
                  </a:lnTo>
                  <a:lnTo>
                    <a:pt x="432" y="303"/>
                  </a:lnTo>
                  <a:lnTo>
                    <a:pt x="430" y="303"/>
                  </a:lnTo>
                  <a:lnTo>
                    <a:pt x="430" y="305"/>
                  </a:lnTo>
                  <a:lnTo>
                    <a:pt x="430" y="307"/>
                  </a:lnTo>
                  <a:lnTo>
                    <a:pt x="430" y="309"/>
                  </a:lnTo>
                  <a:lnTo>
                    <a:pt x="428" y="311"/>
                  </a:lnTo>
                  <a:lnTo>
                    <a:pt x="428" y="312"/>
                  </a:lnTo>
                  <a:lnTo>
                    <a:pt x="428" y="314"/>
                  </a:lnTo>
                  <a:lnTo>
                    <a:pt x="430" y="316"/>
                  </a:lnTo>
                  <a:lnTo>
                    <a:pt x="428" y="316"/>
                  </a:lnTo>
                  <a:lnTo>
                    <a:pt x="426" y="316"/>
                  </a:lnTo>
                  <a:lnTo>
                    <a:pt x="426" y="314"/>
                  </a:lnTo>
                  <a:lnTo>
                    <a:pt x="424" y="314"/>
                  </a:lnTo>
                  <a:lnTo>
                    <a:pt x="422" y="314"/>
                  </a:lnTo>
                  <a:lnTo>
                    <a:pt x="420" y="314"/>
                  </a:lnTo>
                  <a:lnTo>
                    <a:pt x="418" y="312"/>
                  </a:lnTo>
                  <a:lnTo>
                    <a:pt x="418" y="311"/>
                  </a:lnTo>
                  <a:lnTo>
                    <a:pt x="415" y="311"/>
                  </a:lnTo>
                  <a:lnTo>
                    <a:pt x="413" y="311"/>
                  </a:lnTo>
                  <a:lnTo>
                    <a:pt x="413" y="309"/>
                  </a:lnTo>
                  <a:lnTo>
                    <a:pt x="411" y="309"/>
                  </a:lnTo>
                  <a:lnTo>
                    <a:pt x="409" y="309"/>
                  </a:lnTo>
                  <a:lnTo>
                    <a:pt x="407" y="309"/>
                  </a:lnTo>
                  <a:lnTo>
                    <a:pt x="405" y="309"/>
                  </a:lnTo>
                  <a:lnTo>
                    <a:pt x="403" y="309"/>
                  </a:lnTo>
                  <a:lnTo>
                    <a:pt x="403" y="307"/>
                  </a:lnTo>
                  <a:lnTo>
                    <a:pt x="403" y="309"/>
                  </a:lnTo>
                  <a:lnTo>
                    <a:pt x="401" y="309"/>
                  </a:lnTo>
                  <a:lnTo>
                    <a:pt x="399" y="309"/>
                  </a:lnTo>
                  <a:lnTo>
                    <a:pt x="397" y="309"/>
                  </a:lnTo>
                  <a:lnTo>
                    <a:pt x="395" y="309"/>
                  </a:lnTo>
                  <a:lnTo>
                    <a:pt x="395" y="311"/>
                  </a:lnTo>
                  <a:lnTo>
                    <a:pt x="395" y="309"/>
                  </a:lnTo>
                  <a:lnTo>
                    <a:pt x="393" y="309"/>
                  </a:lnTo>
                  <a:lnTo>
                    <a:pt x="393" y="311"/>
                  </a:lnTo>
                  <a:lnTo>
                    <a:pt x="391" y="311"/>
                  </a:lnTo>
                  <a:lnTo>
                    <a:pt x="391" y="312"/>
                  </a:lnTo>
                  <a:lnTo>
                    <a:pt x="390" y="312"/>
                  </a:lnTo>
                  <a:lnTo>
                    <a:pt x="390" y="314"/>
                  </a:lnTo>
                  <a:lnTo>
                    <a:pt x="391" y="314"/>
                  </a:lnTo>
                  <a:lnTo>
                    <a:pt x="391" y="316"/>
                  </a:lnTo>
                  <a:lnTo>
                    <a:pt x="390" y="316"/>
                  </a:lnTo>
                  <a:lnTo>
                    <a:pt x="390" y="314"/>
                  </a:lnTo>
                  <a:lnTo>
                    <a:pt x="390" y="316"/>
                  </a:lnTo>
                  <a:lnTo>
                    <a:pt x="390" y="318"/>
                  </a:lnTo>
                  <a:lnTo>
                    <a:pt x="388" y="318"/>
                  </a:lnTo>
                  <a:lnTo>
                    <a:pt x="388" y="320"/>
                  </a:lnTo>
                  <a:lnTo>
                    <a:pt x="390" y="320"/>
                  </a:lnTo>
                  <a:lnTo>
                    <a:pt x="388" y="320"/>
                  </a:lnTo>
                  <a:lnTo>
                    <a:pt x="388" y="322"/>
                  </a:lnTo>
                  <a:lnTo>
                    <a:pt x="386" y="322"/>
                  </a:lnTo>
                  <a:lnTo>
                    <a:pt x="384" y="324"/>
                  </a:lnTo>
                  <a:lnTo>
                    <a:pt x="384" y="326"/>
                  </a:lnTo>
                  <a:lnTo>
                    <a:pt x="382" y="326"/>
                  </a:lnTo>
                  <a:lnTo>
                    <a:pt x="382" y="324"/>
                  </a:lnTo>
                  <a:lnTo>
                    <a:pt x="380" y="324"/>
                  </a:lnTo>
                  <a:lnTo>
                    <a:pt x="378" y="326"/>
                  </a:lnTo>
                  <a:lnTo>
                    <a:pt x="378" y="328"/>
                  </a:lnTo>
                  <a:lnTo>
                    <a:pt x="376" y="328"/>
                  </a:lnTo>
                  <a:lnTo>
                    <a:pt x="376" y="330"/>
                  </a:lnTo>
                  <a:lnTo>
                    <a:pt x="374" y="330"/>
                  </a:lnTo>
                  <a:lnTo>
                    <a:pt x="374" y="332"/>
                  </a:lnTo>
                  <a:lnTo>
                    <a:pt x="372" y="332"/>
                  </a:lnTo>
                  <a:lnTo>
                    <a:pt x="370" y="332"/>
                  </a:lnTo>
                  <a:lnTo>
                    <a:pt x="368" y="332"/>
                  </a:lnTo>
                  <a:lnTo>
                    <a:pt x="368" y="334"/>
                  </a:lnTo>
                  <a:lnTo>
                    <a:pt x="367" y="334"/>
                  </a:lnTo>
                  <a:lnTo>
                    <a:pt x="367" y="335"/>
                  </a:lnTo>
                  <a:lnTo>
                    <a:pt x="365" y="335"/>
                  </a:lnTo>
                  <a:lnTo>
                    <a:pt x="365" y="337"/>
                  </a:lnTo>
                  <a:lnTo>
                    <a:pt x="363" y="337"/>
                  </a:lnTo>
                  <a:lnTo>
                    <a:pt x="361" y="337"/>
                  </a:lnTo>
                  <a:lnTo>
                    <a:pt x="361" y="339"/>
                  </a:lnTo>
                  <a:lnTo>
                    <a:pt x="361" y="337"/>
                  </a:lnTo>
                  <a:lnTo>
                    <a:pt x="359" y="339"/>
                  </a:lnTo>
                  <a:lnTo>
                    <a:pt x="359" y="341"/>
                  </a:lnTo>
                  <a:lnTo>
                    <a:pt x="359" y="343"/>
                  </a:lnTo>
                  <a:lnTo>
                    <a:pt x="357" y="343"/>
                  </a:lnTo>
                  <a:lnTo>
                    <a:pt x="355" y="343"/>
                  </a:lnTo>
                  <a:lnTo>
                    <a:pt x="355" y="345"/>
                  </a:lnTo>
                  <a:lnTo>
                    <a:pt x="353" y="347"/>
                  </a:lnTo>
                  <a:lnTo>
                    <a:pt x="351" y="349"/>
                  </a:lnTo>
                  <a:lnTo>
                    <a:pt x="351" y="351"/>
                  </a:lnTo>
                  <a:lnTo>
                    <a:pt x="351" y="353"/>
                  </a:lnTo>
                  <a:lnTo>
                    <a:pt x="353" y="353"/>
                  </a:lnTo>
                  <a:lnTo>
                    <a:pt x="353" y="355"/>
                  </a:lnTo>
                  <a:lnTo>
                    <a:pt x="351" y="355"/>
                  </a:lnTo>
                  <a:lnTo>
                    <a:pt x="353" y="355"/>
                  </a:lnTo>
                  <a:lnTo>
                    <a:pt x="351" y="355"/>
                  </a:lnTo>
                  <a:lnTo>
                    <a:pt x="349" y="355"/>
                  </a:lnTo>
                  <a:lnTo>
                    <a:pt x="347" y="355"/>
                  </a:lnTo>
                  <a:lnTo>
                    <a:pt x="345" y="353"/>
                  </a:lnTo>
                  <a:lnTo>
                    <a:pt x="343" y="353"/>
                  </a:lnTo>
                  <a:lnTo>
                    <a:pt x="343" y="351"/>
                  </a:lnTo>
                  <a:lnTo>
                    <a:pt x="342" y="351"/>
                  </a:lnTo>
                  <a:lnTo>
                    <a:pt x="343" y="351"/>
                  </a:lnTo>
                  <a:lnTo>
                    <a:pt x="343" y="349"/>
                  </a:lnTo>
                  <a:lnTo>
                    <a:pt x="343" y="347"/>
                  </a:lnTo>
                  <a:lnTo>
                    <a:pt x="343" y="345"/>
                  </a:lnTo>
                  <a:lnTo>
                    <a:pt x="342" y="345"/>
                  </a:lnTo>
                  <a:lnTo>
                    <a:pt x="342" y="343"/>
                  </a:lnTo>
                  <a:lnTo>
                    <a:pt x="340" y="343"/>
                  </a:lnTo>
                  <a:lnTo>
                    <a:pt x="338" y="343"/>
                  </a:lnTo>
                  <a:lnTo>
                    <a:pt x="336" y="343"/>
                  </a:lnTo>
                  <a:lnTo>
                    <a:pt x="334" y="343"/>
                  </a:lnTo>
                  <a:lnTo>
                    <a:pt x="330" y="343"/>
                  </a:lnTo>
                  <a:lnTo>
                    <a:pt x="326" y="343"/>
                  </a:lnTo>
                  <a:lnTo>
                    <a:pt x="324" y="343"/>
                  </a:lnTo>
                  <a:lnTo>
                    <a:pt x="322" y="343"/>
                  </a:lnTo>
                  <a:lnTo>
                    <a:pt x="320" y="339"/>
                  </a:lnTo>
                  <a:lnTo>
                    <a:pt x="320" y="335"/>
                  </a:lnTo>
                  <a:lnTo>
                    <a:pt x="320" y="334"/>
                  </a:lnTo>
                  <a:lnTo>
                    <a:pt x="318" y="332"/>
                  </a:lnTo>
                  <a:lnTo>
                    <a:pt x="318" y="328"/>
                  </a:lnTo>
                  <a:lnTo>
                    <a:pt x="318" y="326"/>
                  </a:lnTo>
                  <a:lnTo>
                    <a:pt x="317" y="326"/>
                  </a:lnTo>
                  <a:lnTo>
                    <a:pt x="315" y="326"/>
                  </a:lnTo>
                  <a:lnTo>
                    <a:pt x="313" y="326"/>
                  </a:lnTo>
                  <a:lnTo>
                    <a:pt x="311" y="326"/>
                  </a:lnTo>
                  <a:lnTo>
                    <a:pt x="311" y="320"/>
                  </a:lnTo>
                  <a:lnTo>
                    <a:pt x="311" y="318"/>
                  </a:lnTo>
                  <a:lnTo>
                    <a:pt x="311" y="316"/>
                  </a:lnTo>
                  <a:lnTo>
                    <a:pt x="311" y="314"/>
                  </a:lnTo>
                  <a:lnTo>
                    <a:pt x="311" y="309"/>
                  </a:lnTo>
                  <a:lnTo>
                    <a:pt x="313" y="305"/>
                  </a:lnTo>
                  <a:lnTo>
                    <a:pt x="309" y="305"/>
                  </a:lnTo>
                  <a:lnTo>
                    <a:pt x="307" y="307"/>
                  </a:lnTo>
                  <a:lnTo>
                    <a:pt x="307" y="305"/>
                  </a:lnTo>
                  <a:lnTo>
                    <a:pt x="305" y="303"/>
                  </a:lnTo>
                  <a:lnTo>
                    <a:pt x="305" y="301"/>
                  </a:lnTo>
                  <a:lnTo>
                    <a:pt x="303" y="297"/>
                  </a:lnTo>
                  <a:lnTo>
                    <a:pt x="301" y="297"/>
                  </a:lnTo>
                  <a:lnTo>
                    <a:pt x="301" y="295"/>
                  </a:lnTo>
                  <a:lnTo>
                    <a:pt x="299" y="295"/>
                  </a:lnTo>
                  <a:lnTo>
                    <a:pt x="297" y="293"/>
                  </a:lnTo>
                  <a:lnTo>
                    <a:pt x="295" y="291"/>
                  </a:lnTo>
                  <a:lnTo>
                    <a:pt x="294" y="289"/>
                  </a:lnTo>
                  <a:lnTo>
                    <a:pt x="294" y="287"/>
                  </a:lnTo>
                  <a:lnTo>
                    <a:pt x="292" y="287"/>
                  </a:lnTo>
                  <a:lnTo>
                    <a:pt x="292" y="289"/>
                  </a:lnTo>
                  <a:lnTo>
                    <a:pt x="290" y="289"/>
                  </a:lnTo>
                  <a:lnTo>
                    <a:pt x="288" y="291"/>
                  </a:lnTo>
                  <a:lnTo>
                    <a:pt x="286" y="291"/>
                  </a:lnTo>
                  <a:lnTo>
                    <a:pt x="284" y="291"/>
                  </a:lnTo>
                  <a:lnTo>
                    <a:pt x="282" y="291"/>
                  </a:lnTo>
                  <a:lnTo>
                    <a:pt x="280" y="291"/>
                  </a:lnTo>
                  <a:lnTo>
                    <a:pt x="278" y="291"/>
                  </a:lnTo>
                  <a:lnTo>
                    <a:pt x="276" y="291"/>
                  </a:lnTo>
                  <a:lnTo>
                    <a:pt x="272" y="291"/>
                  </a:lnTo>
                  <a:lnTo>
                    <a:pt x="270" y="291"/>
                  </a:lnTo>
                  <a:lnTo>
                    <a:pt x="269" y="291"/>
                  </a:lnTo>
                  <a:lnTo>
                    <a:pt x="267" y="289"/>
                  </a:lnTo>
                  <a:lnTo>
                    <a:pt x="265" y="291"/>
                  </a:lnTo>
                  <a:lnTo>
                    <a:pt x="263" y="291"/>
                  </a:lnTo>
                  <a:lnTo>
                    <a:pt x="261" y="291"/>
                  </a:lnTo>
                  <a:lnTo>
                    <a:pt x="259" y="291"/>
                  </a:lnTo>
                  <a:lnTo>
                    <a:pt x="257" y="291"/>
                  </a:lnTo>
                  <a:lnTo>
                    <a:pt x="255" y="291"/>
                  </a:lnTo>
                  <a:lnTo>
                    <a:pt x="253" y="291"/>
                  </a:lnTo>
                  <a:lnTo>
                    <a:pt x="253" y="293"/>
                  </a:lnTo>
                  <a:lnTo>
                    <a:pt x="251" y="293"/>
                  </a:lnTo>
                  <a:lnTo>
                    <a:pt x="249" y="293"/>
                  </a:lnTo>
                  <a:lnTo>
                    <a:pt x="247" y="293"/>
                  </a:lnTo>
                  <a:lnTo>
                    <a:pt x="246" y="291"/>
                  </a:lnTo>
                  <a:lnTo>
                    <a:pt x="244" y="291"/>
                  </a:lnTo>
                  <a:lnTo>
                    <a:pt x="244" y="289"/>
                  </a:lnTo>
                  <a:lnTo>
                    <a:pt x="242" y="287"/>
                  </a:lnTo>
                  <a:lnTo>
                    <a:pt x="240" y="286"/>
                  </a:lnTo>
                  <a:lnTo>
                    <a:pt x="240" y="284"/>
                  </a:lnTo>
                  <a:lnTo>
                    <a:pt x="238" y="284"/>
                  </a:lnTo>
                  <a:lnTo>
                    <a:pt x="238" y="282"/>
                  </a:lnTo>
                  <a:lnTo>
                    <a:pt x="236" y="282"/>
                  </a:lnTo>
                  <a:lnTo>
                    <a:pt x="236" y="280"/>
                  </a:lnTo>
                  <a:lnTo>
                    <a:pt x="234" y="278"/>
                  </a:lnTo>
                  <a:lnTo>
                    <a:pt x="232" y="276"/>
                  </a:lnTo>
                  <a:lnTo>
                    <a:pt x="232" y="274"/>
                  </a:lnTo>
                  <a:lnTo>
                    <a:pt x="230" y="272"/>
                  </a:lnTo>
                  <a:lnTo>
                    <a:pt x="228" y="272"/>
                  </a:lnTo>
                  <a:lnTo>
                    <a:pt x="226" y="270"/>
                  </a:lnTo>
                  <a:lnTo>
                    <a:pt x="224" y="268"/>
                  </a:lnTo>
                  <a:lnTo>
                    <a:pt x="222" y="268"/>
                  </a:lnTo>
                  <a:lnTo>
                    <a:pt x="219" y="264"/>
                  </a:lnTo>
                  <a:lnTo>
                    <a:pt x="217" y="263"/>
                  </a:lnTo>
                  <a:lnTo>
                    <a:pt x="217" y="261"/>
                  </a:lnTo>
                  <a:lnTo>
                    <a:pt x="217" y="259"/>
                  </a:lnTo>
                  <a:lnTo>
                    <a:pt x="217" y="257"/>
                  </a:lnTo>
                  <a:lnTo>
                    <a:pt x="217" y="255"/>
                  </a:lnTo>
                  <a:lnTo>
                    <a:pt x="217" y="253"/>
                  </a:lnTo>
                  <a:lnTo>
                    <a:pt x="217" y="251"/>
                  </a:lnTo>
                  <a:lnTo>
                    <a:pt x="217" y="249"/>
                  </a:lnTo>
                  <a:lnTo>
                    <a:pt x="217" y="247"/>
                  </a:lnTo>
                  <a:lnTo>
                    <a:pt x="215" y="247"/>
                  </a:lnTo>
                  <a:lnTo>
                    <a:pt x="213" y="247"/>
                  </a:lnTo>
                  <a:lnTo>
                    <a:pt x="211" y="247"/>
                  </a:lnTo>
                  <a:lnTo>
                    <a:pt x="211" y="245"/>
                  </a:lnTo>
                  <a:lnTo>
                    <a:pt x="211" y="243"/>
                  </a:lnTo>
                  <a:lnTo>
                    <a:pt x="211" y="241"/>
                  </a:lnTo>
                  <a:lnTo>
                    <a:pt x="213" y="241"/>
                  </a:lnTo>
                  <a:lnTo>
                    <a:pt x="211" y="241"/>
                  </a:lnTo>
                  <a:lnTo>
                    <a:pt x="213" y="241"/>
                  </a:lnTo>
                  <a:lnTo>
                    <a:pt x="213" y="239"/>
                  </a:lnTo>
                  <a:lnTo>
                    <a:pt x="215" y="239"/>
                  </a:lnTo>
                  <a:lnTo>
                    <a:pt x="217" y="239"/>
                  </a:lnTo>
                  <a:lnTo>
                    <a:pt x="219" y="239"/>
                  </a:lnTo>
                  <a:lnTo>
                    <a:pt x="221" y="239"/>
                  </a:lnTo>
                  <a:lnTo>
                    <a:pt x="221" y="241"/>
                  </a:lnTo>
                  <a:lnTo>
                    <a:pt x="222" y="241"/>
                  </a:lnTo>
                  <a:lnTo>
                    <a:pt x="222" y="239"/>
                  </a:lnTo>
                  <a:lnTo>
                    <a:pt x="222" y="238"/>
                  </a:lnTo>
                  <a:lnTo>
                    <a:pt x="224" y="238"/>
                  </a:lnTo>
                  <a:lnTo>
                    <a:pt x="226" y="238"/>
                  </a:lnTo>
                  <a:lnTo>
                    <a:pt x="226" y="236"/>
                  </a:lnTo>
                  <a:lnTo>
                    <a:pt x="226" y="234"/>
                  </a:lnTo>
                  <a:lnTo>
                    <a:pt x="228" y="234"/>
                  </a:lnTo>
                  <a:lnTo>
                    <a:pt x="230" y="234"/>
                  </a:lnTo>
                  <a:lnTo>
                    <a:pt x="232" y="232"/>
                  </a:lnTo>
                  <a:lnTo>
                    <a:pt x="234" y="232"/>
                  </a:lnTo>
                  <a:lnTo>
                    <a:pt x="234" y="230"/>
                  </a:lnTo>
                  <a:lnTo>
                    <a:pt x="236" y="230"/>
                  </a:lnTo>
                  <a:lnTo>
                    <a:pt x="236" y="228"/>
                  </a:lnTo>
                  <a:lnTo>
                    <a:pt x="236" y="226"/>
                  </a:lnTo>
                  <a:lnTo>
                    <a:pt x="234" y="226"/>
                  </a:lnTo>
                  <a:lnTo>
                    <a:pt x="232" y="226"/>
                  </a:lnTo>
                  <a:lnTo>
                    <a:pt x="230" y="226"/>
                  </a:lnTo>
                  <a:lnTo>
                    <a:pt x="228" y="226"/>
                  </a:lnTo>
                  <a:lnTo>
                    <a:pt x="228" y="224"/>
                  </a:lnTo>
                  <a:lnTo>
                    <a:pt x="228" y="222"/>
                  </a:lnTo>
                  <a:lnTo>
                    <a:pt x="228" y="220"/>
                  </a:lnTo>
                  <a:lnTo>
                    <a:pt x="226" y="218"/>
                  </a:lnTo>
                  <a:lnTo>
                    <a:pt x="226" y="220"/>
                  </a:lnTo>
                  <a:lnTo>
                    <a:pt x="226" y="218"/>
                  </a:lnTo>
                  <a:lnTo>
                    <a:pt x="224" y="218"/>
                  </a:lnTo>
                  <a:lnTo>
                    <a:pt x="224" y="220"/>
                  </a:lnTo>
                  <a:lnTo>
                    <a:pt x="226" y="220"/>
                  </a:lnTo>
                  <a:lnTo>
                    <a:pt x="226" y="222"/>
                  </a:lnTo>
                  <a:lnTo>
                    <a:pt x="228" y="222"/>
                  </a:lnTo>
                  <a:lnTo>
                    <a:pt x="226" y="222"/>
                  </a:lnTo>
                  <a:lnTo>
                    <a:pt x="226" y="224"/>
                  </a:lnTo>
                  <a:lnTo>
                    <a:pt x="224" y="224"/>
                  </a:lnTo>
                  <a:lnTo>
                    <a:pt x="222" y="222"/>
                  </a:lnTo>
                  <a:lnTo>
                    <a:pt x="222" y="224"/>
                  </a:lnTo>
                  <a:lnTo>
                    <a:pt x="222" y="226"/>
                  </a:lnTo>
                  <a:lnTo>
                    <a:pt x="221" y="226"/>
                  </a:lnTo>
                  <a:lnTo>
                    <a:pt x="221" y="224"/>
                  </a:lnTo>
                  <a:lnTo>
                    <a:pt x="221" y="222"/>
                  </a:lnTo>
                  <a:lnTo>
                    <a:pt x="221" y="220"/>
                  </a:lnTo>
                  <a:lnTo>
                    <a:pt x="219" y="220"/>
                  </a:lnTo>
                  <a:lnTo>
                    <a:pt x="219" y="222"/>
                  </a:lnTo>
                  <a:lnTo>
                    <a:pt x="217" y="222"/>
                  </a:lnTo>
                  <a:lnTo>
                    <a:pt x="215" y="222"/>
                  </a:lnTo>
                  <a:lnTo>
                    <a:pt x="215" y="224"/>
                  </a:lnTo>
                  <a:lnTo>
                    <a:pt x="215" y="226"/>
                  </a:lnTo>
                  <a:lnTo>
                    <a:pt x="217" y="228"/>
                  </a:lnTo>
                  <a:lnTo>
                    <a:pt x="221" y="228"/>
                  </a:lnTo>
                  <a:lnTo>
                    <a:pt x="222" y="228"/>
                  </a:lnTo>
                  <a:lnTo>
                    <a:pt x="222" y="230"/>
                  </a:lnTo>
                  <a:lnTo>
                    <a:pt x="224" y="230"/>
                  </a:lnTo>
                  <a:lnTo>
                    <a:pt x="224" y="228"/>
                  </a:lnTo>
                  <a:lnTo>
                    <a:pt x="226" y="228"/>
                  </a:lnTo>
                  <a:lnTo>
                    <a:pt x="226" y="230"/>
                  </a:lnTo>
                  <a:lnTo>
                    <a:pt x="228" y="230"/>
                  </a:lnTo>
                  <a:lnTo>
                    <a:pt x="228" y="232"/>
                  </a:lnTo>
                  <a:lnTo>
                    <a:pt x="228" y="234"/>
                  </a:lnTo>
                  <a:lnTo>
                    <a:pt x="226" y="236"/>
                  </a:lnTo>
                  <a:lnTo>
                    <a:pt x="224" y="236"/>
                  </a:lnTo>
                  <a:lnTo>
                    <a:pt x="222" y="236"/>
                  </a:lnTo>
                  <a:lnTo>
                    <a:pt x="221" y="234"/>
                  </a:lnTo>
                  <a:lnTo>
                    <a:pt x="219" y="236"/>
                  </a:lnTo>
                  <a:lnTo>
                    <a:pt x="219" y="234"/>
                  </a:lnTo>
                  <a:lnTo>
                    <a:pt x="217" y="234"/>
                  </a:lnTo>
                  <a:lnTo>
                    <a:pt x="215" y="234"/>
                  </a:lnTo>
                  <a:lnTo>
                    <a:pt x="215" y="236"/>
                  </a:lnTo>
                  <a:lnTo>
                    <a:pt x="213" y="236"/>
                  </a:lnTo>
                  <a:lnTo>
                    <a:pt x="211" y="236"/>
                  </a:lnTo>
                  <a:lnTo>
                    <a:pt x="211" y="234"/>
                  </a:lnTo>
                  <a:lnTo>
                    <a:pt x="213" y="234"/>
                  </a:lnTo>
                  <a:lnTo>
                    <a:pt x="211" y="232"/>
                  </a:lnTo>
                  <a:lnTo>
                    <a:pt x="211" y="230"/>
                  </a:lnTo>
                  <a:lnTo>
                    <a:pt x="209" y="230"/>
                  </a:lnTo>
                  <a:lnTo>
                    <a:pt x="207" y="230"/>
                  </a:lnTo>
                  <a:lnTo>
                    <a:pt x="207" y="232"/>
                  </a:lnTo>
                  <a:lnTo>
                    <a:pt x="209" y="232"/>
                  </a:lnTo>
                  <a:lnTo>
                    <a:pt x="209" y="234"/>
                  </a:lnTo>
                  <a:lnTo>
                    <a:pt x="211" y="234"/>
                  </a:lnTo>
                  <a:lnTo>
                    <a:pt x="211" y="236"/>
                  </a:lnTo>
                  <a:lnTo>
                    <a:pt x="211" y="238"/>
                  </a:lnTo>
                  <a:lnTo>
                    <a:pt x="209" y="238"/>
                  </a:lnTo>
                  <a:lnTo>
                    <a:pt x="209" y="239"/>
                  </a:lnTo>
                  <a:lnTo>
                    <a:pt x="209" y="241"/>
                  </a:lnTo>
                  <a:lnTo>
                    <a:pt x="207" y="241"/>
                  </a:lnTo>
                  <a:lnTo>
                    <a:pt x="207" y="243"/>
                  </a:lnTo>
                  <a:lnTo>
                    <a:pt x="205" y="243"/>
                  </a:lnTo>
                  <a:lnTo>
                    <a:pt x="205" y="245"/>
                  </a:lnTo>
                  <a:lnTo>
                    <a:pt x="203" y="243"/>
                  </a:lnTo>
                  <a:lnTo>
                    <a:pt x="203" y="241"/>
                  </a:lnTo>
                  <a:lnTo>
                    <a:pt x="203" y="239"/>
                  </a:lnTo>
                  <a:lnTo>
                    <a:pt x="205" y="238"/>
                  </a:lnTo>
                  <a:lnTo>
                    <a:pt x="203" y="238"/>
                  </a:lnTo>
                  <a:lnTo>
                    <a:pt x="201" y="238"/>
                  </a:lnTo>
                  <a:lnTo>
                    <a:pt x="199" y="238"/>
                  </a:lnTo>
                  <a:lnTo>
                    <a:pt x="198" y="238"/>
                  </a:lnTo>
                  <a:lnTo>
                    <a:pt x="198" y="239"/>
                  </a:lnTo>
                  <a:lnTo>
                    <a:pt x="198" y="238"/>
                  </a:lnTo>
                  <a:lnTo>
                    <a:pt x="198" y="239"/>
                  </a:lnTo>
                  <a:lnTo>
                    <a:pt x="196" y="239"/>
                  </a:lnTo>
                  <a:lnTo>
                    <a:pt x="194" y="241"/>
                  </a:lnTo>
                  <a:lnTo>
                    <a:pt x="194" y="243"/>
                  </a:lnTo>
                  <a:lnTo>
                    <a:pt x="194" y="245"/>
                  </a:lnTo>
                  <a:lnTo>
                    <a:pt x="194" y="247"/>
                  </a:lnTo>
                  <a:lnTo>
                    <a:pt x="192" y="247"/>
                  </a:lnTo>
                  <a:lnTo>
                    <a:pt x="190" y="247"/>
                  </a:lnTo>
                  <a:lnTo>
                    <a:pt x="188" y="247"/>
                  </a:lnTo>
                  <a:lnTo>
                    <a:pt x="188" y="249"/>
                  </a:lnTo>
                  <a:lnTo>
                    <a:pt x="186" y="249"/>
                  </a:lnTo>
                  <a:lnTo>
                    <a:pt x="184" y="249"/>
                  </a:lnTo>
                  <a:lnTo>
                    <a:pt x="182" y="249"/>
                  </a:lnTo>
                  <a:lnTo>
                    <a:pt x="180" y="251"/>
                  </a:lnTo>
                  <a:lnTo>
                    <a:pt x="178" y="251"/>
                  </a:lnTo>
                  <a:lnTo>
                    <a:pt x="176" y="251"/>
                  </a:lnTo>
                  <a:lnTo>
                    <a:pt x="174" y="253"/>
                  </a:lnTo>
                  <a:lnTo>
                    <a:pt x="173" y="253"/>
                  </a:lnTo>
                  <a:lnTo>
                    <a:pt x="171" y="253"/>
                  </a:lnTo>
                  <a:lnTo>
                    <a:pt x="169" y="255"/>
                  </a:lnTo>
                  <a:lnTo>
                    <a:pt x="167" y="255"/>
                  </a:lnTo>
                  <a:lnTo>
                    <a:pt x="165" y="255"/>
                  </a:lnTo>
                  <a:lnTo>
                    <a:pt x="163" y="257"/>
                  </a:lnTo>
                  <a:lnTo>
                    <a:pt x="161" y="257"/>
                  </a:lnTo>
                  <a:lnTo>
                    <a:pt x="159" y="257"/>
                  </a:lnTo>
                  <a:lnTo>
                    <a:pt x="157" y="259"/>
                  </a:lnTo>
                  <a:lnTo>
                    <a:pt x="155" y="259"/>
                  </a:lnTo>
                  <a:lnTo>
                    <a:pt x="153" y="259"/>
                  </a:lnTo>
                  <a:lnTo>
                    <a:pt x="151" y="261"/>
                  </a:lnTo>
                  <a:lnTo>
                    <a:pt x="151" y="264"/>
                  </a:lnTo>
                  <a:lnTo>
                    <a:pt x="151" y="270"/>
                  </a:lnTo>
                  <a:lnTo>
                    <a:pt x="151" y="276"/>
                  </a:lnTo>
                  <a:lnTo>
                    <a:pt x="151" y="280"/>
                  </a:lnTo>
                  <a:lnTo>
                    <a:pt x="151" y="286"/>
                  </a:lnTo>
                  <a:lnTo>
                    <a:pt x="151" y="291"/>
                  </a:lnTo>
                  <a:lnTo>
                    <a:pt x="151" y="295"/>
                  </a:lnTo>
                  <a:lnTo>
                    <a:pt x="151" y="301"/>
                  </a:lnTo>
                  <a:lnTo>
                    <a:pt x="151" y="305"/>
                  </a:lnTo>
                  <a:lnTo>
                    <a:pt x="151" y="311"/>
                  </a:lnTo>
                  <a:lnTo>
                    <a:pt x="151" y="316"/>
                  </a:lnTo>
                  <a:lnTo>
                    <a:pt x="151" y="320"/>
                  </a:lnTo>
                  <a:lnTo>
                    <a:pt x="151" y="326"/>
                  </a:lnTo>
                  <a:lnTo>
                    <a:pt x="151" y="330"/>
                  </a:lnTo>
                  <a:lnTo>
                    <a:pt x="151" y="335"/>
                  </a:lnTo>
                  <a:lnTo>
                    <a:pt x="151" y="339"/>
                  </a:lnTo>
                  <a:lnTo>
                    <a:pt x="150" y="339"/>
                  </a:lnTo>
                  <a:lnTo>
                    <a:pt x="148" y="341"/>
                  </a:lnTo>
                  <a:lnTo>
                    <a:pt x="146" y="341"/>
                  </a:lnTo>
                  <a:lnTo>
                    <a:pt x="144" y="341"/>
                  </a:lnTo>
                  <a:lnTo>
                    <a:pt x="142" y="341"/>
                  </a:lnTo>
                  <a:lnTo>
                    <a:pt x="142" y="339"/>
                  </a:lnTo>
                  <a:lnTo>
                    <a:pt x="140" y="337"/>
                  </a:lnTo>
                  <a:lnTo>
                    <a:pt x="138" y="335"/>
                  </a:lnTo>
                  <a:lnTo>
                    <a:pt x="136" y="334"/>
                  </a:lnTo>
                  <a:lnTo>
                    <a:pt x="136" y="332"/>
                  </a:lnTo>
                  <a:lnTo>
                    <a:pt x="134" y="330"/>
                  </a:lnTo>
                  <a:lnTo>
                    <a:pt x="134" y="328"/>
                  </a:lnTo>
                  <a:lnTo>
                    <a:pt x="130" y="324"/>
                  </a:lnTo>
                  <a:lnTo>
                    <a:pt x="128" y="322"/>
                  </a:lnTo>
                  <a:lnTo>
                    <a:pt x="125" y="320"/>
                  </a:lnTo>
                  <a:lnTo>
                    <a:pt x="123" y="318"/>
                  </a:lnTo>
                  <a:lnTo>
                    <a:pt x="121" y="318"/>
                  </a:lnTo>
                  <a:lnTo>
                    <a:pt x="117" y="318"/>
                  </a:lnTo>
                  <a:lnTo>
                    <a:pt x="115" y="320"/>
                  </a:lnTo>
                  <a:lnTo>
                    <a:pt x="111" y="320"/>
                  </a:lnTo>
                  <a:lnTo>
                    <a:pt x="107" y="322"/>
                  </a:lnTo>
                  <a:lnTo>
                    <a:pt x="105" y="322"/>
                  </a:lnTo>
                  <a:lnTo>
                    <a:pt x="103" y="322"/>
                  </a:lnTo>
                  <a:lnTo>
                    <a:pt x="100" y="326"/>
                  </a:lnTo>
                  <a:lnTo>
                    <a:pt x="98" y="328"/>
                  </a:lnTo>
                  <a:lnTo>
                    <a:pt x="96" y="330"/>
                  </a:lnTo>
                  <a:lnTo>
                    <a:pt x="94" y="332"/>
                  </a:lnTo>
                  <a:lnTo>
                    <a:pt x="94" y="330"/>
                  </a:lnTo>
                  <a:lnTo>
                    <a:pt x="96" y="328"/>
                  </a:lnTo>
                  <a:lnTo>
                    <a:pt x="96" y="326"/>
                  </a:lnTo>
                  <a:lnTo>
                    <a:pt x="94" y="326"/>
                  </a:lnTo>
                  <a:lnTo>
                    <a:pt x="94" y="324"/>
                  </a:lnTo>
                  <a:lnTo>
                    <a:pt x="94" y="322"/>
                  </a:lnTo>
                  <a:lnTo>
                    <a:pt x="96" y="322"/>
                  </a:lnTo>
                  <a:lnTo>
                    <a:pt x="96" y="320"/>
                  </a:lnTo>
                  <a:lnTo>
                    <a:pt x="98" y="318"/>
                  </a:lnTo>
                  <a:lnTo>
                    <a:pt x="98" y="316"/>
                  </a:lnTo>
                  <a:lnTo>
                    <a:pt x="98" y="314"/>
                  </a:lnTo>
                  <a:lnTo>
                    <a:pt x="98" y="312"/>
                  </a:lnTo>
                  <a:lnTo>
                    <a:pt x="98" y="311"/>
                  </a:lnTo>
                  <a:lnTo>
                    <a:pt x="96" y="311"/>
                  </a:lnTo>
                  <a:lnTo>
                    <a:pt x="96" y="309"/>
                  </a:lnTo>
                  <a:lnTo>
                    <a:pt x="98" y="309"/>
                  </a:lnTo>
                  <a:lnTo>
                    <a:pt x="98" y="311"/>
                  </a:lnTo>
                  <a:lnTo>
                    <a:pt x="98" y="312"/>
                  </a:lnTo>
                  <a:lnTo>
                    <a:pt x="100" y="312"/>
                  </a:lnTo>
                  <a:lnTo>
                    <a:pt x="100" y="311"/>
                  </a:lnTo>
                  <a:lnTo>
                    <a:pt x="98" y="309"/>
                  </a:lnTo>
                  <a:lnTo>
                    <a:pt x="96" y="309"/>
                  </a:lnTo>
                  <a:lnTo>
                    <a:pt x="94" y="307"/>
                  </a:lnTo>
                  <a:lnTo>
                    <a:pt x="94" y="309"/>
                  </a:lnTo>
                  <a:lnTo>
                    <a:pt x="92" y="309"/>
                  </a:lnTo>
                  <a:lnTo>
                    <a:pt x="92" y="307"/>
                  </a:lnTo>
                  <a:lnTo>
                    <a:pt x="90" y="307"/>
                  </a:lnTo>
                  <a:lnTo>
                    <a:pt x="88" y="307"/>
                  </a:lnTo>
                  <a:lnTo>
                    <a:pt x="86" y="307"/>
                  </a:lnTo>
                  <a:lnTo>
                    <a:pt x="84" y="307"/>
                  </a:lnTo>
                  <a:lnTo>
                    <a:pt x="84" y="305"/>
                  </a:lnTo>
                  <a:lnTo>
                    <a:pt x="84" y="303"/>
                  </a:lnTo>
                  <a:lnTo>
                    <a:pt x="82" y="303"/>
                  </a:lnTo>
                  <a:lnTo>
                    <a:pt x="82" y="301"/>
                  </a:lnTo>
                  <a:lnTo>
                    <a:pt x="82" y="299"/>
                  </a:lnTo>
                  <a:lnTo>
                    <a:pt x="82" y="301"/>
                  </a:lnTo>
                  <a:lnTo>
                    <a:pt x="80" y="301"/>
                  </a:lnTo>
                  <a:lnTo>
                    <a:pt x="78" y="301"/>
                  </a:lnTo>
                  <a:lnTo>
                    <a:pt x="77" y="301"/>
                  </a:lnTo>
                  <a:lnTo>
                    <a:pt x="77" y="299"/>
                  </a:lnTo>
                  <a:lnTo>
                    <a:pt x="77" y="297"/>
                  </a:lnTo>
                  <a:lnTo>
                    <a:pt x="77" y="295"/>
                  </a:lnTo>
                  <a:lnTo>
                    <a:pt x="77" y="293"/>
                  </a:lnTo>
                  <a:lnTo>
                    <a:pt x="77" y="291"/>
                  </a:lnTo>
                  <a:lnTo>
                    <a:pt x="75" y="291"/>
                  </a:lnTo>
                  <a:lnTo>
                    <a:pt x="75" y="289"/>
                  </a:lnTo>
                  <a:lnTo>
                    <a:pt x="73" y="289"/>
                  </a:lnTo>
                  <a:lnTo>
                    <a:pt x="73" y="286"/>
                  </a:lnTo>
                  <a:lnTo>
                    <a:pt x="71" y="286"/>
                  </a:lnTo>
                  <a:lnTo>
                    <a:pt x="71" y="284"/>
                  </a:lnTo>
                  <a:lnTo>
                    <a:pt x="71" y="282"/>
                  </a:lnTo>
                  <a:lnTo>
                    <a:pt x="69" y="282"/>
                  </a:lnTo>
                  <a:lnTo>
                    <a:pt x="69" y="280"/>
                  </a:lnTo>
                  <a:lnTo>
                    <a:pt x="69" y="278"/>
                  </a:lnTo>
                  <a:lnTo>
                    <a:pt x="69" y="276"/>
                  </a:lnTo>
                  <a:lnTo>
                    <a:pt x="67" y="276"/>
                  </a:lnTo>
                  <a:lnTo>
                    <a:pt x="61" y="276"/>
                  </a:lnTo>
                  <a:lnTo>
                    <a:pt x="61" y="274"/>
                  </a:lnTo>
                  <a:lnTo>
                    <a:pt x="59" y="274"/>
                  </a:lnTo>
                  <a:lnTo>
                    <a:pt x="59" y="272"/>
                  </a:lnTo>
                  <a:lnTo>
                    <a:pt x="59" y="270"/>
                  </a:lnTo>
                  <a:lnTo>
                    <a:pt x="59" y="268"/>
                  </a:lnTo>
                  <a:lnTo>
                    <a:pt x="59" y="270"/>
                  </a:lnTo>
                  <a:lnTo>
                    <a:pt x="61" y="268"/>
                  </a:lnTo>
                  <a:lnTo>
                    <a:pt x="61" y="266"/>
                  </a:lnTo>
                  <a:lnTo>
                    <a:pt x="61" y="268"/>
                  </a:lnTo>
                  <a:lnTo>
                    <a:pt x="63" y="268"/>
                  </a:lnTo>
                  <a:lnTo>
                    <a:pt x="65" y="268"/>
                  </a:lnTo>
                  <a:lnTo>
                    <a:pt x="67" y="268"/>
                  </a:lnTo>
                  <a:lnTo>
                    <a:pt x="69" y="268"/>
                  </a:lnTo>
                  <a:lnTo>
                    <a:pt x="71" y="268"/>
                  </a:lnTo>
                  <a:lnTo>
                    <a:pt x="71" y="270"/>
                  </a:lnTo>
                  <a:lnTo>
                    <a:pt x="73" y="270"/>
                  </a:lnTo>
                  <a:lnTo>
                    <a:pt x="71" y="270"/>
                  </a:lnTo>
                  <a:lnTo>
                    <a:pt x="73" y="270"/>
                  </a:lnTo>
                  <a:lnTo>
                    <a:pt x="75" y="272"/>
                  </a:lnTo>
                  <a:lnTo>
                    <a:pt x="75" y="270"/>
                  </a:lnTo>
                  <a:lnTo>
                    <a:pt x="77" y="270"/>
                  </a:lnTo>
                  <a:lnTo>
                    <a:pt x="78" y="270"/>
                  </a:lnTo>
                  <a:lnTo>
                    <a:pt x="80" y="270"/>
                  </a:lnTo>
                  <a:lnTo>
                    <a:pt x="78" y="268"/>
                  </a:lnTo>
                  <a:lnTo>
                    <a:pt x="77" y="268"/>
                  </a:lnTo>
                  <a:lnTo>
                    <a:pt x="77" y="266"/>
                  </a:lnTo>
                  <a:lnTo>
                    <a:pt x="75" y="266"/>
                  </a:lnTo>
                  <a:lnTo>
                    <a:pt x="75" y="264"/>
                  </a:lnTo>
                  <a:lnTo>
                    <a:pt x="73" y="264"/>
                  </a:lnTo>
                  <a:lnTo>
                    <a:pt x="71" y="263"/>
                  </a:lnTo>
                  <a:lnTo>
                    <a:pt x="71" y="261"/>
                  </a:lnTo>
                  <a:lnTo>
                    <a:pt x="73" y="261"/>
                  </a:lnTo>
                  <a:lnTo>
                    <a:pt x="73" y="259"/>
                  </a:lnTo>
                  <a:lnTo>
                    <a:pt x="75" y="259"/>
                  </a:lnTo>
                  <a:lnTo>
                    <a:pt x="77" y="259"/>
                  </a:lnTo>
                  <a:lnTo>
                    <a:pt x="77" y="257"/>
                  </a:lnTo>
                  <a:lnTo>
                    <a:pt x="77" y="255"/>
                  </a:lnTo>
                  <a:lnTo>
                    <a:pt x="78" y="253"/>
                  </a:lnTo>
                  <a:lnTo>
                    <a:pt x="78" y="251"/>
                  </a:lnTo>
                  <a:lnTo>
                    <a:pt x="80" y="253"/>
                  </a:lnTo>
                  <a:lnTo>
                    <a:pt x="80" y="251"/>
                  </a:lnTo>
                  <a:lnTo>
                    <a:pt x="82" y="251"/>
                  </a:lnTo>
                  <a:lnTo>
                    <a:pt x="84" y="249"/>
                  </a:lnTo>
                  <a:lnTo>
                    <a:pt x="84" y="251"/>
                  </a:lnTo>
                  <a:lnTo>
                    <a:pt x="86" y="251"/>
                  </a:lnTo>
                  <a:lnTo>
                    <a:pt x="88" y="251"/>
                  </a:lnTo>
                  <a:lnTo>
                    <a:pt x="90" y="251"/>
                  </a:lnTo>
                  <a:lnTo>
                    <a:pt x="94" y="251"/>
                  </a:lnTo>
                  <a:lnTo>
                    <a:pt x="96" y="251"/>
                  </a:lnTo>
                  <a:lnTo>
                    <a:pt x="100" y="251"/>
                  </a:lnTo>
                  <a:lnTo>
                    <a:pt x="102" y="253"/>
                  </a:lnTo>
                  <a:lnTo>
                    <a:pt x="103" y="253"/>
                  </a:lnTo>
                  <a:lnTo>
                    <a:pt x="105" y="253"/>
                  </a:lnTo>
                  <a:lnTo>
                    <a:pt x="107" y="253"/>
                  </a:lnTo>
                  <a:lnTo>
                    <a:pt x="107" y="251"/>
                  </a:lnTo>
                  <a:lnTo>
                    <a:pt x="105" y="251"/>
                  </a:lnTo>
                  <a:lnTo>
                    <a:pt x="103" y="251"/>
                  </a:lnTo>
                  <a:lnTo>
                    <a:pt x="102" y="249"/>
                  </a:lnTo>
                  <a:lnTo>
                    <a:pt x="100" y="249"/>
                  </a:lnTo>
                  <a:lnTo>
                    <a:pt x="100" y="247"/>
                  </a:lnTo>
                  <a:lnTo>
                    <a:pt x="100" y="245"/>
                  </a:lnTo>
                  <a:lnTo>
                    <a:pt x="100" y="243"/>
                  </a:lnTo>
                  <a:lnTo>
                    <a:pt x="102" y="243"/>
                  </a:lnTo>
                  <a:lnTo>
                    <a:pt x="102" y="241"/>
                  </a:lnTo>
                  <a:lnTo>
                    <a:pt x="103" y="241"/>
                  </a:lnTo>
                  <a:lnTo>
                    <a:pt x="103" y="239"/>
                  </a:lnTo>
                  <a:lnTo>
                    <a:pt x="103" y="238"/>
                  </a:lnTo>
                  <a:lnTo>
                    <a:pt x="105" y="238"/>
                  </a:lnTo>
                  <a:lnTo>
                    <a:pt x="105" y="236"/>
                  </a:lnTo>
                  <a:lnTo>
                    <a:pt x="105" y="234"/>
                  </a:lnTo>
                  <a:lnTo>
                    <a:pt x="105" y="230"/>
                  </a:lnTo>
                  <a:lnTo>
                    <a:pt x="105" y="228"/>
                  </a:lnTo>
                  <a:lnTo>
                    <a:pt x="105" y="226"/>
                  </a:lnTo>
                  <a:lnTo>
                    <a:pt x="103" y="226"/>
                  </a:lnTo>
                  <a:lnTo>
                    <a:pt x="105" y="226"/>
                  </a:lnTo>
                  <a:lnTo>
                    <a:pt x="103" y="226"/>
                  </a:lnTo>
                  <a:lnTo>
                    <a:pt x="103" y="224"/>
                  </a:lnTo>
                  <a:lnTo>
                    <a:pt x="105" y="224"/>
                  </a:lnTo>
                  <a:lnTo>
                    <a:pt x="105" y="222"/>
                  </a:lnTo>
                  <a:lnTo>
                    <a:pt x="107" y="222"/>
                  </a:lnTo>
                  <a:lnTo>
                    <a:pt x="107" y="220"/>
                  </a:lnTo>
                  <a:lnTo>
                    <a:pt x="105" y="220"/>
                  </a:lnTo>
                  <a:lnTo>
                    <a:pt x="105" y="218"/>
                  </a:lnTo>
                  <a:lnTo>
                    <a:pt x="105" y="216"/>
                  </a:lnTo>
                  <a:lnTo>
                    <a:pt x="103" y="216"/>
                  </a:lnTo>
                  <a:lnTo>
                    <a:pt x="103" y="215"/>
                  </a:lnTo>
                  <a:lnTo>
                    <a:pt x="102" y="215"/>
                  </a:lnTo>
                  <a:lnTo>
                    <a:pt x="100" y="215"/>
                  </a:lnTo>
                  <a:lnTo>
                    <a:pt x="98" y="215"/>
                  </a:lnTo>
                  <a:lnTo>
                    <a:pt x="96" y="215"/>
                  </a:lnTo>
                  <a:lnTo>
                    <a:pt x="94" y="215"/>
                  </a:lnTo>
                  <a:lnTo>
                    <a:pt x="94" y="216"/>
                  </a:lnTo>
                  <a:lnTo>
                    <a:pt x="92" y="216"/>
                  </a:lnTo>
                  <a:lnTo>
                    <a:pt x="90" y="216"/>
                  </a:lnTo>
                  <a:lnTo>
                    <a:pt x="92" y="216"/>
                  </a:lnTo>
                  <a:lnTo>
                    <a:pt x="92" y="218"/>
                  </a:lnTo>
                  <a:lnTo>
                    <a:pt x="90" y="218"/>
                  </a:lnTo>
                  <a:lnTo>
                    <a:pt x="88" y="218"/>
                  </a:lnTo>
                  <a:lnTo>
                    <a:pt x="88" y="216"/>
                  </a:lnTo>
                  <a:lnTo>
                    <a:pt x="88" y="215"/>
                  </a:lnTo>
                  <a:lnTo>
                    <a:pt x="88" y="216"/>
                  </a:lnTo>
                  <a:lnTo>
                    <a:pt x="86" y="216"/>
                  </a:lnTo>
                  <a:lnTo>
                    <a:pt x="86" y="215"/>
                  </a:lnTo>
                  <a:lnTo>
                    <a:pt x="86" y="216"/>
                  </a:lnTo>
                  <a:lnTo>
                    <a:pt x="84" y="216"/>
                  </a:lnTo>
                  <a:lnTo>
                    <a:pt x="84" y="215"/>
                  </a:lnTo>
                  <a:lnTo>
                    <a:pt x="82" y="215"/>
                  </a:lnTo>
                  <a:lnTo>
                    <a:pt x="82" y="213"/>
                  </a:lnTo>
                  <a:lnTo>
                    <a:pt x="82" y="215"/>
                  </a:lnTo>
                  <a:lnTo>
                    <a:pt x="80" y="215"/>
                  </a:lnTo>
                  <a:lnTo>
                    <a:pt x="80" y="213"/>
                  </a:lnTo>
                  <a:lnTo>
                    <a:pt x="78" y="213"/>
                  </a:lnTo>
                  <a:lnTo>
                    <a:pt x="77" y="211"/>
                  </a:lnTo>
                  <a:lnTo>
                    <a:pt x="75" y="211"/>
                  </a:lnTo>
                  <a:lnTo>
                    <a:pt x="75" y="213"/>
                  </a:lnTo>
                  <a:lnTo>
                    <a:pt x="73" y="213"/>
                  </a:lnTo>
                  <a:lnTo>
                    <a:pt x="71" y="213"/>
                  </a:lnTo>
                  <a:lnTo>
                    <a:pt x="69" y="213"/>
                  </a:lnTo>
                  <a:lnTo>
                    <a:pt x="69" y="215"/>
                  </a:lnTo>
                  <a:lnTo>
                    <a:pt x="69" y="216"/>
                  </a:lnTo>
                  <a:lnTo>
                    <a:pt x="67" y="216"/>
                  </a:lnTo>
                  <a:lnTo>
                    <a:pt x="67" y="215"/>
                  </a:lnTo>
                  <a:lnTo>
                    <a:pt x="69" y="215"/>
                  </a:lnTo>
                  <a:lnTo>
                    <a:pt x="67" y="215"/>
                  </a:lnTo>
                  <a:lnTo>
                    <a:pt x="67" y="216"/>
                  </a:lnTo>
                  <a:lnTo>
                    <a:pt x="65" y="215"/>
                  </a:lnTo>
                  <a:lnTo>
                    <a:pt x="65" y="216"/>
                  </a:lnTo>
                  <a:lnTo>
                    <a:pt x="65" y="218"/>
                  </a:lnTo>
                  <a:lnTo>
                    <a:pt x="65" y="216"/>
                  </a:lnTo>
                  <a:lnTo>
                    <a:pt x="63" y="216"/>
                  </a:lnTo>
                  <a:lnTo>
                    <a:pt x="61" y="218"/>
                  </a:lnTo>
                  <a:lnTo>
                    <a:pt x="61" y="216"/>
                  </a:lnTo>
                  <a:lnTo>
                    <a:pt x="61" y="218"/>
                  </a:lnTo>
                  <a:lnTo>
                    <a:pt x="59" y="220"/>
                  </a:lnTo>
                  <a:lnTo>
                    <a:pt x="59" y="218"/>
                  </a:lnTo>
                  <a:lnTo>
                    <a:pt x="59" y="220"/>
                  </a:lnTo>
                  <a:lnTo>
                    <a:pt x="57" y="220"/>
                  </a:lnTo>
                  <a:lnTo>
                    <a:pt x="57" y="222"/>
                  </a:lnTo>
                  <a:lnTo>
                    <a:pt x="55" y="222"/>
                  </a:lnTo>
                  <a:lnTo>
                    <a:pt x="54" y="224"/>
                  </a:lnTo>
                  <a:lnTo>
                    <a:pt x="52" y="224"/>
                  </a:lnTo>
                  <a:lnTo>
                    <a:pt x="50" y="224"/>
                  </a:lnTo>
                  <a:lnTo>
                    <a:pt x="50" y="226"/>
                  </a:lnTo>
                  <a:lnTo>
                    <a:pt x="50" y="224"/>
                  </a:lnTo>
                  <a:lnTo>
                    <a:pt x="48" y="224"/>
                  </a:lnTo>
                  <a:lnTo>
                    <a:pt x="48" y="226"/>
                  </a:lnTo>
                  <a:lnTo>
                    <a:pt x="48" y="224"/>
                  </a:lnTo>
                  <a:lnTo>
                    <a:pt x="46" y="224"/>
                  </a:lnTo>
                  <a:lnTo>
                    <a:pt x="44" y="224"/>
                  </a:lnTo>
                  <a:lnTo>
                    <a:pt x="46" y="224"/>
                  </a:lnTo>
                  <a:lnTo>
                    <a:pt x="46" y="226"/>
                  </a:lnTo>
                  <a:lnTo>
                    <a:pt x="44" y="224"/>
                  </a:lnTo>
                  <a:lnTo>
                    <a:pt x="44" y="226"/>
                  </a:lnTo>
                  <a:lnTo>
                    <a:pt x="46" y="226"/>
                  </a:lnTo>
                  <a:lnTo>
                    <a:pt x="46" y="228"/>
                  </a:lnTo>
                  <a:lnTo>
                    <a:pt x="44" y="228"/>
                  </a:lnTo>
                  <a:lnTo>
                    <a:pt x="44" y="226"/>
                  </a:lnTo>
                  <a:lnTo>
                    <a:pt x="44" y="228"/>
                  </a:lnTo>
                  <a:lnTo>
                    <a:pt x="42" y="228"/>
                  </a:lnTo>
                  <a:lnTo>
                    <a:pt x="44" y="228"/>
                  </a:lnTo>
                  <a:lnTo>
                    <a:pt x="44" y="230"/>
                  </a:lnTo>
                  <a:lnTo>
                    <a:pt x="40" y="228"/>
                  </a:lnTo>
                  <a:lnTo>
                    <a:pt x="40" y="226"/>
                  </a:lnTo>
                  <a:lnTo>
                    <a:pt x="38" y="226"/>
                  </a:lnTo>
                  <a:lnTo>
                    <a:pt x="36" y="226"/>
                  </a:lnTo>
                  <a:lnTo>
                    <a:pt x="36" y="224"/>
                  </a:lnTo>
                  <a:lnTo>
                    <a:pt x="34" y="224"/>
                  </a:lnTo>
                  <a:lnTo>
                    <a:pt x="32" y="224"/>
                  </a:lnTo>
                  <a:lnTo>
                    <a:pt x="32" y="222"/>
                  </a:lnTo>
                  <a:lnTo>
                    <a:pt x="30" y="222"/>
                  </a:lnTo>
                  <a:lnTo>
                    <a:pt x="32" y="220"/>
                  </a:lnTo>
                  <a:lnTo>
                    <a:pt x="34" y="218"/>
                  </a:lnTo>
                  <a:lnTo>
                    <a:pt x="34" y="220"/>
                  </a:lnTo>
                  <a:lnTo>
                    <a:pt x="36" y="220"/>
                  </a:lnTo>
                  <a:lnTo>
                    <a:pt x="36" y="222"/>
                  </a:lnTo>
                  <a:lnTo>
                    <a:pt x="38" y="220"/>
                  </a:lnTo>
                  <a:lnTo>
                    <a:pt x="40" y="220"/>
                  </a:lnTo>
                  <a:lnTo>
                    <a:pt x="40" y="218"/>
                  </a:lnTo>
                  <a:lnTo>
                    <a:pt x="34" y="211"/>
                  </a:lnTo>
                  <a:lnTo>
                    <a:pt x="32" y="205"/>
                  </a:lnTo>
                  <a:lnTo>
                    <a:pt x="30" y="203"/>
                  </a:lnTo>
                  <a:lnTo>
                    <a:pt x="27" y="197"/>
                  </a:lnTo>
                  <a:lnTo>
                    <a:pt x="27" y="195"/>
                  </a:lnTo>
                  <a:lnTo>
                    <a:pt x="25" y="195"/>
                  </a:lnTo>
                  <a:lnTo>
                    <a:pt x="19" y="195"/>
                  </a:lnTo>
                  <a:lnTo>
                    <a:pt x="15" y="193"/>
                  </a:lnTo>
                  <a:lnTo>
                    <a:pt x="15" y="195"/>
                  </a:lnTo>
                  <a:lnTo>
                    <a:pt x="15" y="197"/>
                  </a:lnTo>
                  <a:lnTo>
                    <a:pt x="13" y="197"/>
                  </a:lnTo>
                  <a:lnTo>
                    <a:pt x="11" y="195"/>
                  </a:lnTo>
                  <a:lnTo>
                    <a:pt x="9" y="195"/>
                  </a:lnTo>
                  <a:lnTo>
                    <a:pt x="9" y="193"/>
                  </a:lnTo>
                  <a:lnTo>
                    <a:pt x="11" y="193"/>
                  </a:lnTo>
                  <a:lnTo>
                    <a:pt x="9" y="191"/>
                  </a:lnTo>
                  <a:lnTo>
                    <a:pt x="9" y="190"/>
                  </a:lnTo>
                  <a:lnTo>
                    <a:pt x="11" y="190"/>
                  </a:lnTo>
                  <a:lnTo>
                    <a:pt x="11" y="188"/>
                  </a:lnTo>
                  <a:lnTo>
                    <a:pt x="9" y="188"/>
                  </a:lnTo>
                  <a:lnTo>
                    <a:pt x="9" y="186"/>
                  </a:lnTo>
                  <a:lnTo>
                    <a:pt x="9" y="184"/>
                  </a:lnTo>
                  <a:lnTo>
                    <a:pt x="7" y="184"/>
                  </a:lnTo>
                  <a:lnTo>
                    <a:pt x="4" y="182"/>
                  </a:lnTo>
                  <a:lnTo>
                    <a:pt x="0" y="180"/>
                  </a:lnTo>
                  <a:lnTo>
                    <a:pt x="2" y="174"/>
                  </a:lnTo>
                  <a:lnTo>
                    <a:pt x="4" y="168"/>
                  </a:lnTo>
                  <a:lnTo>
                    <a:pt x="6" y="168"/>
                  </a:lnTo>
                  <a:lnTo>
                    <a:pt x="6" y="167"/>
                  </a:lnTo>
                  <a:lnTo>
                    <a:pt x="7" y="167"/>
                  </a:lnTo>
                  <a:lnTo>
                    <a:pt x="7" y="165"/>
                  </a:lnTo>
                  <a:lnTo>
                    <a:pt x="9" y="165"/>
                  </a:lnTo>
                  <a:lnTo>
                    <a:pt x="9" y="163"/>
                  </a:lnTo>
                  <a:lnTo>
                    <a:pt x="9" y="161"/>
                  </a:lnTo>
                  <a:lnTo>
                    <a:pt x="7" y="161"/>
                  </a:lnTo>
                  <a:lnTo>
                    <a:pt x="6" y="159"/>
                  </a:lnTo>
                  <a:lnTo>
                    <a:pt x="4" y="159"/>
                  </a:lnTo>
                  <a:lnTo>
                    <a:pt x="6" y="153"/>
                  </a:lnTo>
                  <a:lnTo>
                    <a:pt x="7" y="145"/>
                  </a:lnTo>
                  <a:lnTo>
                    <a:pt x="11" y="143"/>
                  </a:lnTo>
                  <a:lnTo>
                    <a:pt x="11" y="142"/>
                  </a:lnTo>
                  <a:lnTo>
                    <a:pt x="13" y="142"/>
                  </a:lnTo>
                  <a:lnTo>
                    <a:pt x="13" y="140"/>
                  </a:lnTo>
                  <a:lnTo>
                    <a:pt x="13" y="138"/>
                  </a:lnTo>
                  <a:lnTo>
                    <a:pt x="13" y="136"/>
                  </a:lnTo>
                  <a:lnTo>
                    <a:pt x="13" y="134"/>
                  </a:lnTo>
                  <a:lnTo>
                    <a:pt x="15" y="134"/>
                  </a:lnTo>
                  <a:lnTo>
                    <a:pt x="15" y="132"/>
                  </a:lnTo>
                  <a:lnTo>
                    <a:pt x="17" y="130"/>
                  </a:lnTo>
                  <a:lnTo>
                    <a:pt x="19" y="130"/>
                  </a:lnTo>
                  <a:lnTo>
                    <a:pt x="19" y="132"/>
                  </a:lnTo>
                  <a:lnTo>
                    <a:pt x="21" y="132"/>
                  </a:lnTo>
                  <a:lnTo>
                    <a:pt x="21" y="134"/>
                  </a:lnTo>
                  <a:lnTo>
                    <a:pt x="23" y="136"/>
                  </a:lnTo>
                  <a:lnTo>
                    <a:pt x="25" y="138"/>
                  </a:lnTo>
                  <a:lnTo>
                    <a:pt x="25" y="140"/>
                  </a:lnTo>
                  <a:lnTo>
                    <a:pt x="27" y="140"/>
                  </a:lnTo>
                  <a:lnTo>
                    <a:pt x="27" y="142"/>
                  </a:lnTo>
                  <a:lnTo>
                    <a:pt x="27" y="143"/>
                  </a:lnTo>
                  <a:lnTo>
                    <a:pt x="29" y="145"/>
                  </a:lnTo>
                  <a:lnTo>
                    <a:pt x="30" y="145"/>
                  </a:lnTo>
                  <a:lnTo>
                    <a:pt x="30" y="147"/>
                  </a:lnTo>
                  <a:lnTo>
                    <a:pt x="32" y="145"/>
                  </a:lnTo>
                  <a:lnTo>
                    <a:pt x="34" y="143"/>
                  </a:lnTo>
                  <a:lnTo>
                    <a:pt x="36" y="143"/>
                  </a:lnTo>
                  <a:lnTo>
                    <a:pt x="38" y="142"/>
                  </a:lnTo>
                  <a:lnTo>
                    <a:pt x="38" y="140"/>
                  </a:lnTo>
                  <a:lnTo>
                    <a:pt x="36" y="140"/>
                  </a:lnTo>
                  <a:lnTo>
                    <a:pt x="36" y="138"/>
                  </a:lnTo>
                  <a:lnTo>
                    <a:pt x="36" y="136"/>
                  </a:lnTo>
                  <a:lnTo>
                    <a:pt x="34" y="134"/>
                  </a:lnTo>
                  <a:lnTo>
                    <a:pt x="34" y="130"/>
                  </a:lnTo>
                  <a:lnTo>
                    <a:pt x="34" y="128"/>
                  </a:lnTo>
                  <a:lnTo>
                    <a:pt x="34" y="126"/>
                  </a:lnTo>
                  <a:lnTo>
                    <a:pt x="32" y="126"/>
                  </a:lnTo>
                  <a:lnTo>
                    <a:pt x="34" y="126"/>
                  </a:lnTo>
                  <a:lnTo>
                    <a:pt x="36" y="126"/>
                  </a:lnTo>
                  <a:lnTo>
                    <a:pt x="38" y="126"/>
                  </a:lnTo>
                  <a:lnTo>
                    <a:pt x="40" y="124"/>
                  </a:lnTo>
                  <a:lnTo>
                    <a:pt x="42" y="122"/>
                  </a:lnTo>
                  <a:lnTo>
                    <a:pt x="44" y="122"/>
                  </a:lnTo>
                  <a:lnTo>
                    <a:pt x="46" y="120"/>
                  </a:lnTo>
                  <a:lnTo>
                    <a:pt x="46" y="119"/>
                  </a:lnTo>
                  <a:lnTo>
                    <a:pt x="46" y="117"/>
                  </a:lnTo>
                  <a:lnTo>
                    <a:pt x="46" y="115"/>
                  </a:lnTo>
                  <a:lnTo>
                    <a:pt x="48" y="115"/>
                  </a:lnTo>
                  <a:lnTo>
                    <a:pt x="52" y="115"/>
                  </a:lnTo>
                  <a:lnTo>
                    <a:pt x="54" y="115"/>
                  </a:lnTo>
                  <a:lnTo>
                    <a:pt x="54" y="113"/>
                  </a:lnTo>
                  <a:lnTo>
                    <a:pt x="55" y="111"/>
                  </a:lnTo>
                  <a:lnTo>
                    <a:pt x="59" y="111"/>
                  </a:lnTo>
                  <a:lnTo>
                    <a:pt x="61" y="109"/>
                  </a:lnTo>
                  <a:lnTo>
                    <a:pt x="61" y="107"/>
                  </a:lnTo>
                  <a:lnTo>
                    <a:pt x="63" y="105"/>
                  </a:lnTo>
                  <a:lnTo>
                    <a:pt x="65" y="105"/>
                  </a:lnTo>
                  <a:lnTo>
                    <a:pt x="65" y="103"/>
                  </a:lnTo>
                  <a:lnTo>
                    <a:pt x="65" y="101"/>
                  </a:lnTo>
                  <a:lnTo>
                    <a:pt x="67" y="101"/>
                  </a:lnTo>
                  <a:lnTo>
                    <a:pt x="67" y="103"/>
                  </a:lnTo>
                  <a:lnTo>
                    <a:pt x="69" y="101"/>
                  </a:lnTo>
                  <a:lnTo>
                    <a:pt x="67" y="99"/>
                  </a:lnTo>
                  <a:lnTo>
                    <a:pt x="67" y="97"/>
                  </a:lnTo>
                  <a:lnTo>
                    <a:pt x="69" y="97"/>
                  </a:lnTo>
                  <a:lnTo>
                    <a:pt x="69" y="99"/>
                  </a:lnTo>
                  <a:lnTo>
                    <a:pt x="71" y="99"/>
                  </a:lnTo>
                  <a:lnTo>
                    <a:pt x="75" y="99"/>
                  </a:lnTo>
                  <a:lnTo>
                    <a:pt x="77" y="99"/>
                  </a:lnTo>
                  <a:lnTo>
                    <a:pt x="77" y="101"/>
                  </a:lnTo>
                  <a:lnTo>
                    <a:pt x="78" y="101"/>
                  </a:lnTo>
                  <a:lnTo>
                    <a:pt x="78" y="103"/>
                  </a:lnTo>
                  <a:lnTo>
                    <a:pt x="77" y="103"/>
                  </a:lnTo>
                  <a:lnTo>
                    <a:pt x="75" y="103"/>
                  </a:lnTo>
                  <a:lnTo>
                    <a:pt x="77" y="103"/>
                  </a:lnTo>
                  <a:lnTo>
                    <a:pt x="77" y="105"/>
                  </a:lnTo>
                  <a:lnTo>
                    <a:pt x="78" y="105"/>
                  </a:lnTo>
                  <a:lnTo>
                    <a:pt x="80" y="105"/>
                  </a:lnTo>
                  <a:lnTo>
                    <a:pt x="80" y="103"/>
                  </a:lnTo>
                  <a:lnTo>
                    <a:pt x="82" y="103"/>
                  </a:lnTo>
                  <a:lnTo>
                    <a:pt x="82" y="105"/>
                  </a:lnTo>
                  <a:lnTo>
                    <a:pt x="84" y="105"/>
                  </a:lnTo>
                  <a:lnTo>
                    <a:pt x="84" y="103"/>
                  </a:lnTo>
                  <a:lnTo>
                    <a:pt x="84" y="101"/>
                  </a:lnTo>
                  <a:lnTo>
                    <a:pt x="86" y="99"/>
                  </a:lnTo>
                  <a:lnTo>
                    <a:pt x="88" y="99"/>
                  </a:lnTo>
                  <a:lnTo>
                    <a:pt x="90" y="99"/>
                  </a:lnTo>
                  <a:lnTo>
                    <a:pt x="90" y="97"/>
                  </a:lnTo>
                  <a:lnTo>
                    <a:pt x="92" y="99"/>
                  </a:lnTo>
                  <a:lnTo>
                    <a:pt x="92" y="97"/>
                  </a:lnTo>
                  <a:lnTo>
                    <a:pt x="94" y="97"/>
                  </a:lnTo>
                  <a:lnTo>
                    <a:pt x="94" y="99"/>
                  </a:lnTo>
                  <a:lnTo>
                    <a:pt x="94" y="101"/>
                  </a:lnTo>
                  <a:lnTo>
                    <a:pt x="96" y="103"/>
                  </a:lnTo>
                  <a:lnTo>
                    <a:pt x="96" y="105"/>
                  </a:lnTo>
                  <a:lnTo>
                    <a:pt x="98" y="105"/>
                  </a:lnTo>
                  <a:lnTo>
                    <a:pt x="100" y="105"/>
                  </a:lnTo>
                  <a:lnTo>
                    <a:pt x="100" y="103"/>
                  </a:lnTo>
                  <a:lnTo>
                    <a:pt x="102" y="105"/>
                  </a:lnTo>
                  <a:lnTo>
                    <a:pt x="103" y="105"/>
                  </a:lnTo>
                  <a:lnTo>
                    <a:pt x="105" y="105"/>
                  </a:lnTo>
                  <a:lnTo>
                    <a:pt x="105" y="103"/>
                  </a:lnTo>
                  <a:lnTo>
                    <a:pt x="107" y="103"/>
                  </a:lnTo>
                  <a:lnTo>
                    <a:pt x="107" y="105"/>
                  </a:lnTo>
                  <a:lnTo>
                    <a:pt x="107" y="103"/>
                  </a:lnTo>
                  <a:lnTo>
                    <a:pt x="109" y="105"/>
                  </a:lnTo>
                  <a:lnTo>
                    <a:pt x="109" y="103"/>
                  </a:lnTo>
                  <a:lnTo>
                    <a:pt x="109" y="105"/>
                  </a:lnTo>
                  <a:lnTo>
                    <a:pt x="111" y="105"/>
                  </a:lnTo>
                  <a:lnTo>
                    <a:pt x="113" y="107"/>
                  </a:lnTo>
                  <a:lnTo>
                    <a:pt x="113" y="109"/>
                  </a:lnTo>
                  <a:lnTo>
                    <a:pt x="113" y="111"/>
                  </a:lnTo>
                  <a:lnTo>
                    <a:pt x="115" y="111"/>
                  </a:lnTo>
                  <a:lnTo>
                    <a:pt x="117" y="113"/>
                  </a:lnTo>
                  <a:lnTo>
                    <a:pt x="119" y="113"/>
                  </a:lnTo>
                  <a:lnTo>
                    <a:pt x="121" y="115"/>
                  </a:lnTo>
                  <a:lnTo>
                    <a:pt x="121" y="117"/>
                  </a:lnTo>
                  <a:lnTo>
                    <a:pt x="123" y="117"/>
                  </a:lnTo>
                  <a:lnTo>
                    <a:pt x="123" y="119"/>
                  </a:lnTo>
                  <a:lnTo>
                    <a:pt x="125" y="119"/>
                  </a:lnTo>
                  <a:lnTo>
                    <a:pt x="126" y="120"/>
                  </a:lnTo>
                  <a:lnTo>
                    <a:pt x="126" y="122"/>
                  </a:lnTo>
                  <a:lnTo>
                    <a:pt x="126" y="124"/>
                  </a:lnTo>
                  <a:lnTo>
                    <a:pt x="126" y="126"/>
                  </a:lnTo>
                  <a:lnTo>
                    <a:pt x="126" y="128"/>
                  </a:lnTo>
                  <a:lnTo>
                    <a:pt x="128" y="128"/>
                  </a:lnTo>
                  <a:lnTo>
                    <a:pt x="130" y="128"/>
                  </a:lnTo>
                  <a:lnTo>
                    <a:pt x="130" y="126"/>
                  </a:lnTo>
                  <a:lnTo>
                    <a:pt x="130" y="124"/>
                  </a:lnTo>
                  <a:lnTo>
                    <a:pt x="130" y="122"/>
                  </a:lnTo>
                  <a:lnTo>
                    <a:pt x="130" y="120"/>
                  </a:lnTo>
                  <a:lnTo>
                    <a:pt x="128" y="119"/>
                  </a:lnTo>
                  <a:lnTo>
                    <a:pt x="128" y="117"/>
                  </a:lnTo>
                  <a:lnTo>
                    <a:pt x="130" y="117"/>
                  </a:lnTo>
                  <a:lnTo>
                    <a:pt x="132" y="117"/>
                  </a:lnTo>
                  <a:lnTo>
                    <a:pt x="132" y="119"/>
                  </a:lnTo>
                  <a:lnTo>
                    <a:pt x="134" y="119"/>
                  </a:lnTo>
                  <a:lnTo>
                    <a:pt x="136" y="120"/>
                  </a:lnTo>
                  <a:lnTo>
                    <a:pt x="136" y="122"/>
                  </a:lnTo>
                  <a:lnTo>
                    <a:pt x="140" y="124"/>
                  </a:lnTo>
                  <a:lnTo>
                    <a:pt x="140" y="126"/>
                  </a:lnTo>
                  <a:lnTo>
                    <a:pt x="142" y="126"/>
                  </a:lnTo>
                  <a:lnTo>
                    <a:pt x="144" y="126"/>
                  </a:lnTo>
                  <a:lnTo>
                    <a:pt x="146" y="128"/>
                  </a:lnTo>
                  <a:lnTo>
                    <a:pt x="148" y="128"/>
                  </a:lnTo>
                  <a:lnTo>
                    <a:pt x="150" y="126"/>
                  </a:lnTo>
                  <a:lnTo>
                    <a:pt x="153" y="124"/>
                  </a:lnTo>
                  <a:lnTo>
                    <a:pt x="153" y="122"/>
                  </a:lnTo>
                  <a:lnTo>
                    <a:pt x="153" y="120"/>
                  </a:lnTo>
                  <a:lnTo>
                    <a:pt x="153" y="119"/>
                  </a:lnTo>
                  <a:lnTo>
                    <a:pt x="155" y="120"/>
                  </a:lnTo>
                  <a:lnTo>
                    <a:pt x="157" y="120"/>
                  </a:lnTo>
                  <a:lnTo>
                    <a:pt x="157" y="119"/>
                  </a:lnTo>
                  <a:lnTo>
                    <a:pt x="159" y="117"/>
                  </a:lnTo>
                  <a:lnTo>
                    <a:pt x="157" y="117"/>
                  </a:lnTo>
                  <a:lnTo>
                    <a:pt x="159" y="115"/>
                  </a:lnTo>
                  <a:lnTo>
                    <a:pt x="161" y="117"/>
                  </a:lnTo>
                  <a:lnTo>
                    <a:pt x="163" y="117"/>
                  </a:lnTo>
                  <a:lnTo>
                    <a:pt x="163" y="115"/>
                  </a:lnTo>
                  <a:lnTo>
                    <a:pt x="165" y="115"/>
                  </a:lnTo>
                  <a:lnTo>
                    <a:pt x="167" y="115"/>
                  </a:lnTo>
                  <a:lnTo>
                    <a:pt x="169" y="115"/>
                  </a:lnTo>
                  <a:lnTo>
                    <a:pt x="171" y="115"/>
                  </a:lnTo>
                  <a:lnTo>
                    <a:pt x="171" y="117"/>
                  </a:lnTo>
                  <a:lnTo>
                    <a:pt x="173" y="117"/>
                  </a:lnTo>
                  <a:lnTo>
                    <a:pt x="173" y="119"/>
                  </a:lnTo>
                  <a:lnTo>
                    <a:pt x="173" y="120"/>
                  </a:lnTo>
                  <a:lnTo>
                    <a:pt x="174" y="120"/>
                  </a:lnTo>
                  <a:lnTo>
                    <a:pt x="176" y="119"/>
                  </a:lnTo>
                  <a:lnTo>
                    <a:pt x="178" y="119"/>
                  </a:lnTo>
                  <a:lnTo>
                    <a:pt x="178" y="117"/>
                  </a:lnTo>
                  <a:lnTo>
                    <a:pt x="178" y="115"/>
                  </a:lnTo>
                  <a:lnTo>
                    <a:pt x="180" y="115"/>
                  </a:lnTo>
                  <a:lnTo>
                    <a:pt x="180" y="113"/>
                  </a:lnTo>
                  <a:lnTo>
                    <a:pt x="180" y="115"/>
                  </a:lnTo>
                  <a:lnTo>
                    <a:pt x="182" y="115"/>
                  </a:lnTo>
                  <a:lnTo>
                    <a:pt x="184" y="115"/>
                  </a:lnTo>
                  <a:lnTo>
                    <a:pt x="186" y="115"/>
                  </a:lnTo>
                  <a:lnTo>
                    <a:pt x="186" y="113"/>
                  </a:lnTo>
                  <a:lnTo>
                    <a:pt x="188" y="113"/>
                  </a:lnTo>
                  <a:lnTo>
                    <a:pt x="190" y="115"/>
                  </a:lnTo>
                  <a:lnTo>
                    <a:pt x="192" y="115"/>
                  </a:lnTo>
                  <a:lnTo>
                    <a:pt x="192" y="117"/>
                  </a:lnTo>
                  <a:lnTo>
                    <a:pt x="194" y="117"/>
                  </a:lnTo>
                  <a:lnTo>
                    <a:pt x="192" y="119"/>
                  </a:lnTo>
                  <a:lnTo>
                    <a:pt x="192" y="120"/>
                  </a:lnTo>
                  <a:lnTo>
                    <a:pt x="194" y="120"/>
                  </a:lnTo>
                  <a:lnTo>
                    <a:pt x="194" y="122"/>
                  </a:lnTo>
                  <a:lnTo>
                    <a:pt x="196" y="122"/>
                  </a:lnTo>
                  <a:lnTo>
                    <a:pt x="196" y="124"/>
                  </a:lnTo>
                  <a:lnTo>
                    <a:pt x="198" y="124"/>
                  </a:lnTo>
                  <a:lnTo>
                    <a:pt x="201" y="126"/>
                  </a:lnTo>
                  <a:lnTo>
                    <a:pt x="203" y="126"/>
                  </a:lnTo>
                  <a:lnTo>
                    <a:pt x="205" y="126"/>
                  </a:lnTo>
                  <a:lnTo>
                    <a:pt x="207" y="126"/>
                  </a:lnTo>
                  <a:lnTo>
                    <a:pt x="207" y="128"/>
                  </a:lnTo>
                  <a:lnTo>
                    <a:pt x="207" y="130"/>
                  </a:lnTo>
                  <a:lnTo>
                    <a:pt x="209" y="130"/>
                  </a:lnTo>
                  <a:lnTo>
                    <a:pt x="209" y="128"/>
                  </a:lnTo>
                  <a:lnTo>
                    <a:pt x="211" y="128"/>
                  </a:lnTo>
                  <a:lnTo>
                    <a:pt x="213" y="128"/>
                  </a:lnTo>
                  <a:lnTo>
                    <a:pt x="213" y="126"/>
                  </a:lnTo>
                  <a:lnTo>
                    <a:pt x="213" y="124"/>
                  </a:lnTo>
                  <a:lnTo>
                    <a:pt x="213" y="122"/>
                  </a:lnTo>
                  <a:lnTo>
                    <a:pt x="215" y="120"/>
                  </a:lnTo>
                  <a:lnTo>
                    <a:pt x="217" y="120"/>
                  </a:lnTo>
                  <a:lnTo>
                    <a:pt x="217" y="122"/>
                  </a:lnTo>
                  <a:lnTo>
                    <a:pt x="219" y="122"/>
                  </a:lnTo>
                  <a:lnTo>
                    <a:pt x="219" y="124"/>
                  </a:lnTo>
                  <a:lnTo>
                    <a:pt x="221" y="124"/>
                  </a:lnTo>
                  <a:lnTo>
                    <a:pt x="226" y="126"/>
                  </a:lnTo>
                  <a:lnTo>
                    <a:pt x="228" y="126"/>
                  </a:lnTo>
                  <a:lnTo>
                    <a:pt x="232" y="124"/>
                  </a:lnTo>
                  <a:lnTo>
                    <a:pt x="236" y="122"/>
                  </a:lnTo>
                  <a:lnTo>
                    <a:pt x="238" y="122"/>
                  </a:lnTo>
                  <a:lnTo>
                    <a:pt x="238" y="120"/>
                  </a:lnTo>
                  <a:lnTo>
                    <a:pt x="238" y="119"/>
                  </a:lnTo>
                  <a:lnTo>
                    <a:pt x="238" y="117"/>
                  </a:lnTo>
                  <a:lnTo>
                    <a:pt x="240" y="113"/>
                  </a:lnTo>
                  <a:lnTo>
                    <a:pt x="240" y="111"/>
                  </a:lnTo>
                  <a:lnTo>
                    <a:pt x="242" y="111"/>
                  </a:lnTo>
                  <a:lnTo>
                    <a:pt x="240" y="109"/>
                  </a:lnTo>
                  <a:lnTo>
                    <a:pt x="240" y="107"/>
                  </a:lnTo>
                  <a:lnTo>
                    <a:pt x="238" y="107"/>
                  </a:lnTo>
                  <a:lnTo>
                    <a:pt x="238" y="105"/>
                  </a:lnTo>
                  <a:lnTo>
                    <a:pt x="236" y="105"/>
                  </a:lnTo>
                  <a:lnTo>
                    <a:pt x="234" y="105"/>
                  </a:lnTo>
                  <a:lnTo>
                    <a:pt x="232" y="105"/>
                  </a:lnTo>
                  <a:lnTo>
                    <a:pt x="230" y="105"/>
                  </a:lnTo>
                  <a:lnTo>
                    <a:pt x="230" y="103"/>
                  </a:lnTo>
                  <a:lnTo>
                    <a:pt x="230" y="101"/>
                  </a:lnTo>
                  <a:lnTo>
                    <a:pt x="222" y="101"/>
                  </a:lnTo>
                  <a:lnTo>
                    <a:pt x="222" y="99"/>
                  </a:lnTo>
                  <a:lnTo>
                    <a:pt x="221" y="99"/>
                  </a:lnTo>
                  <a:lnTo>
                    <a:pt x="222" y="99"/>
                  </a:lnTo>
                  <a:lnTo>
                    <a:pt x="222" y="97"/>
                  </a:lnTo>
                  <a:lnTo>
                    <a:pt x="222" y="96"/>
                  </a:lnTo>
                  <a:lnTo>
                    <a:pt x="219" y="96"/>
                  </a:lnTo>
                  <a:lnTo>
                    <a:pt x="219" y="94"/>
                  </a:lnTo>
                  <a:lnTo>
                    <a:pt x="217" y="94"/>
                  </a:lnTo>
                  <a:lnTo>
                    <a:pt x="217" y="96"/>
                  </a:lnTo>
                  <a:lnTo>
                    <a:pt x="215" y="96"/>
                  </a:lnTo>
                  <a:lnTo>
                    <a:pt x="215" y="94"/>
                  </a:lnTo>
                  <a:lnTo>
                    <a:pt x="215" y="92"/>
                  </a:lnTo>
                  <a:lnTo>
                    <a:pt x="219" y="92"/>
                  </a:lnTo>
                  <a:lnTo>
                    <a:pt x="221" y="90"/>
                  </a:lnTo>
                  <a:lnTo>
                    <a:pt x="222" y="88"/>
                  </a:lnTo>
                  <a:lnTo>
                    <a:pt x="224" y="88"/>
                  </a:lnTo>
                  <a:lnTo>
                    <a:pt x="226" y="88"/>
                  </a:lnTo>
                  <a:lnTo>
                    <a:pt x="226" y="86"/>
                  </a:lnTo>
                  <a:lnTo>
                    <a:pt x="228" y="86"/>
                  </a:lnTo>
                  <a:lnTo>
                    <a:pt x="228" y="84"/>
                  </a:lnTo>
                  <a:lnTo>
                    <a:pt x="230" y="84"/>
                  </a:lnTo>
                  <a:lnTo>
                    <a:pt x="232" y="82"/>
                  </a:lnTo>
                  <a:lnTo>
                    <a:pt x="230" y="82"/>
                  </a:lnTo>
                  <a:lnTo>
                    <a:pt x="230" y="80"/>
                  </a:lnTo>
                  <a:lnTo>
                    <a:pt x="230" y="78"/>
                  </a:lnTo>
                  <a:lnTo>
                    <a:pt x="228" y="78"/>
                  </a:lnTo>
                  <a:lnTo>
                    <a:pt x="228" y="76"/>
                  </a:lnTo>
                  <a:lnTo>
                    <a:pt x="228" y="74"/>
                  </a:lnTo>
                  <a:lnTo>
                    <a:pt x="226" y="74"/>
                  </a:lnTo>
                  <a:lnTo>
                    <a:pt x="226" y="72"/>
                  </a:lnTo>
                  <a:lnTo>
                    <a:pt x="228" y="71"/>
                  </a:lnTo>
                  <a:lnTo>
                    <a:pt x="232" y="67"/>
                  </a:lnTo>
                  <a:lnTo>
                    <a:pt x="230" y="67"/>
                  </a:lnTo>
                  <a:lnTo>
                    <a:pt x="232" y="67"/>
                  </a:lnTo>
                  <a:lnTo>
                    <a:pt x="232" y="65"/>
                  </a:lnTo>
                  <a:lnTo>
                    <a:pt x="234" y="65"/>
                  </a:lnTo>
                  <a:lnTo>
                    <a:pt x="236" y="65"/>
                  </a:lnTo>
                  <a:lnTo>
                    <a:pt x="238" y="65"/>
                  </a:lnTo>
                  <a:lnTo>
                    <a:pt x="240" y="65"/>
                  </a:lnTo>
                  <a:lnTo>
                    <a:pt x="240" y="67"/>
                  </a:lnTo>
                  <a:lnTo>
                    <a:pt x="242" y="67"/>
                  </a:lnTo>
                  <a:lnTo>
                    <a:pt x="244" y="65"/>
                  </a:lnTo>
                  <a:lnTo>
                    <a:pt x="244" y="67"/>
                  </a:lnTo>
                  <a:lnTo>
                    <a:pt x="246" y="67"/>
                  </a:lnTo>
                  <a:lnTo>
                    <a:pt x="247" y="67"/>
                  </a:lnTo>
                  <a:lnTo>
                    <a:pt x="247" y="65"/>
                  </a:lnTo>
                  <a:lnTo>
                    <a:pt x="249" y="65"/>
                  </a:lnTo>
                  <a:lnTo>
                    <a:pt x="249" y="63"/>
                  </a:lnTo>
                  <a:lnTo>
                    <a:pt x="247" y="63"/>
                  </a:lnTo>
                  <a:lnTo>
                    <a:pt x="247" y="61"/>
                  </a:lnTo>
                  <a:lnTo>
                    <a:pt x="244" y="61"/>
                  </a:lnTo>
                  <a:lnTo>
                    <a:pt x="242" y="59"/>
                  </a:lnTo>
                  <a:lnTo>
                    <a:pt x="240" y="59"/>
                  </a:lnTo>
                  <a:lnTo>
                    <a:pt x="238" y="59"/>
                  </a:lnTo>
                  <a:lnTo>
                    <a:pt x="236" y="57"/>
                  </a:lnTo>
                  <a:lnTo>
                    <a:pt x="234" y="57"/>
                  </a:lnTo>
                  <a:lnTo>
                    <a:pt x="232" y="55"/>
                  </a:lnTo>
                  <a:lnTo>
                    <a:pt x="234" y="55"/>
                  </a:lnTo>
                  <a:lnTo>
                    <a:pt x="234" y="53"/>
                  </a:lnTo>
                  <a:lnTo>
                    <a:pt x="234" y="51"/>
                  </a:lnTo>
                  <a:lnTo>
                    <a:pt x="236" y="51"/>
                  </a:lnTo>
                  <a:lnTo>
                    <a:pt x="236" y="53"/>
                  </a:lnTo>
                  <a:lnTo>
                    <a:pt x="238" y="53"/>
                  </a:lnTo>
                  <a:lnTo>
                    <a:pt x="240" y="51"/>
                  </a:lnTo>
                  <a:lnTo>
                    <a:pt x="240" y="49"/>
                  </a:lnTo>
                  <a:lnTo>
                    <a:pt x="238" y="49"/>
                  </a:lnTo>
                  <a:lnTo>
                    <a:pt x="236" y="49"/>
                  </a:lnTo>
                  <a:lnTo>
                    <a:pt x="236" y="51"/>
                  </a:lnTo>
                  <a:lnTo>
                    <a:pt x="234" y="49"/>
                  </a:lnTo>
                  <a:lnTo>
                    <a:pt x="232" y="49"/>
                  </a:lnTo>
                  <a:lnTo>
                    <a:pt x="230" y="49"/>
                  </a:lnTo>
                  <a:lnTo>
                    <a:pt x="228" y="48"/>
                  </a:lnTo>
                  <a:lnTo>
                    <a:pt x="230" y="48"/>
                  </a:lnTo>
                  <a:lnTo>
                    <a:pt x="232" y="48"/>
                  </a:lnTo>
                  <a:lnTo>
                    <a:pt x="232" y="46"/>
                  </a:lnTo>
                  <a:lnTo>
                    <a:pt x="234" y="46"/>
                  </a:lnTo>
                  <a:lnTo>
                    <a:pt x="234" y="44"/>
                  </a:lnTo>
                  <a:lnTo>
                    <a:pt x="234" y="42"/>
                  </a:lnTo>
                  <a:lnTo>
                    <a:pt x="232" y="42"/>
                  </a:lnTo>
                  <a:lnTo>
                    <a:pt x="230" y="42"/>
                  </a:lnTo>
                  <a:lnTo>
                    <a:pt x="230" y="40"/>
                  </a:lnTo>
                  <a:lnTo>
                    <a:pt x="232" y="40"/>
                  </a:lnTo>
                  <a:lnTo>
                    <a:pt x="234" y="40"/>
                  </a:lnTo>
                  <a:lnTo>
                    <a:pt x="234" y="42"/>
                  </a:lnTo>
                  <a:lnTo>
                    <a:pt x="234" y="40"/>
                  </a:lnTo>
                  <a:lnTo>
                    <a:pt x="234" y="38"/>
                  </a:lnTo>
                  <a:lnTo>
                    <a:pt x="236" y="38"/>
                  </a:lnTo>
                  <a:lnTo>
                    <a:pt x="236" y="36"/>
                  </a:lnTo>
                  <a:lnTo>
                    <a:pt x="238" y="36"/>
                  </a:lnTo>
                  <a:lnTo>
                    <a:pt x="238" y="38"/>
                  </a:lnTo>
                  <a:lnTo>
                    <a:pt x="240" y="38"/>
                  </a:lnTo>
                  <a:lnTo>
                    <a:pt x="240" y="40"/>
                  </a:lnTo>
                  <a:lnTo>
                    <a:pt x="242" y="38"/>
                  </a:lnTo>
                  <a:lnTo>
                    <a:pt x="244" y="38"/>
                  </a:lnTo>
                  <a:lnTo>
                    <a:pt x="244" y="40"/>
                  </a:lnTo>
                  <a:lnTo>
                    <a:pt x="246" y="40"/>
                  </a:lnTo>
                  <a:lnTo>
                    <a:pt x="247" y="40"/>
                  </a:lnTo>
                  <a:lnTo>
                    <a:pt x="247" y="38"/>
                  </a:lnTo>
                  <a:lnTo>
                    <a:pt x="253" y="38"/>
                  </a:lnTo>
                  <a:lnTo>
                    <a:pt x="253" y="40"/>
                  </a:lnTo>
                  <a:lnTo>
                    <a:pt x="253" y="42"/>
                  </a:lnTo>
                  <a:lnTo>
                    <a:pt x="255" y="42"/>
                  </a:lnTo>
                  <a:lnTo>
                    <a:pt x="255" y="40"/>
                  </a:lnTo>
                  <a:lnTo>
                    <a:pt x="257" y="40"/>
                  </a:lnTo>
                  <a:lnTo>
                    <a:pt x="255" y="38"/>
                  </a:lnTo>
                  <a:lnTo>
                    <a:pt x="255" y="36"/>
                  </a:lnTo>
                  <a:lnTo>
                    <a:pt x="257" y="36"/>
                  </a:lnTo>
                  <a:lnTo>
                    <a:pt x="259" y="36"/>
                  </a:lnTo>
                  <a:lnTo>
                    <a:pt x="261" y="36"/>
                  </a:lnTo>
                  <a:lnTo>
                    <a:pt x="263" y="36"/>
                  </a:lnTo>
                  <a:lnTo>
                    <a:pt x="265" y="36"/>
                  </a:lnTo>
                  <a:lnTo>
                    <a:pt x="265" y="34"/>
                  </a:lnTo>
                  <a:lnTo>
                    <a:pt x="267" y="34"/>
                  </a:lnTo>
                  <a:lnTo>
                    <a:pt x="269" y="34"/>
                  </a:lnTo>
                  <a:lnTo>
                    <a:pt x="270" y="32"/>
                  </a:lnTo>
                  <a:lnTo>
                    <a:pt x="274" y="32"/>
                  </a:lnTo>
                  <a:lnTo>
                    <a:pt x="276" y="32"/>
                  </a:lnTo>
                  <a:lnTo>
                    <a:pt x="278" y="32"/>
                  </a:lnTo>
                  <a:lnTo>
                    <a:pt x="278" y="30"/>
                  </a:lnTo>
                  <a:lnTo>
                    <a:pt x="280" y="30"/>
                  </a:lnTo>
                  <a:lnTo>
                    <a:pt x="282" y="30"/>
                  </a:lnTo>
                  <a:lnTo>
                    <a:pt x="282" y="28"/>
                  </a:lnTo>
                  <a:lnTo>
                    <a:pt x="284" y="28"/>
                  </a:lnTo>
                  <a:lnTo>
                    <a:pt x="286" y="28"/>
                  </a:lnTo>
                  <a:lnTo>
                    <a:pt x="288" y="28"/>
                  </a:lnTo>
                  <a:lnTo>
                    <a:pt x="290" y="28"/>
                  </a:lnTo>
                  <a:lnTo>
                    <a:pt x="290" y="30"/>
                  </a:lnTo>
                  <a:lnTo>
                    <a:pt x="292" y="28"/>
                  </a:lnTo>
                  <a:lnTo>
                    <a:pt x="294" y="28"/>
                  </a:lnTo>
                  <a:lnTo>
                    <a:pt x="295" y="30"/>
                  </a:lnTo>
                  <a:lnTo>
                    <a:pt x="297" y="30"/>
                  </a:lnTo>
                  <a:lnTo>
                    <a:pt x="297" y="28"/>
                  </a:lnTo>
                  <a:lnTo>
                    <a:pt x="297" y="26"/>
                  </a:lnTo>
                  <a:lnTo>
                    <a:pt x="297" y="24"/>
                  </a:lnTo>
                  <a:lnTo>
                    <a:pt x="299" y="23"/>
                  </a:lnTo>
                  <a:lnTo>
                    <a:pt x="301" y="23"/>
                  </a:lnTo>
                  <a:lnTo>
                    <a:pt x="301" y="21"/>
                  </a:lnTo>
                  <a:lnTo>
                    <a:pt x="303" y="21"/>
                  </a:lnTo>
                  <a:lnTo>
                    <a:pt x="305" y="23"/>
                  </a:lnTo>
                  <a:lnTo>
                    <a:pt x="307" y="23"/>
                  </a:lnTo>
                  <a:lnTo>
                    <a:pt x="307" y="21"/>
                  </a:lnTo>
                  <a:lnTo>
                    <a:pt x="309" y="19"/>
                  </a:lnTo>
                  <a:lnTo>
                    <a:pt x="309" y="21"/>
                  </a:lnTo>
                  <a:lnTo>
                    <a:pt x="311" y="23"/>
                  </a:lnTo>
                  <a:lnTo>
                    <a:pt x="313" y="21"/>
                  </a:lnTo>
                  <a:lnTo>
                    <a:pt x="318" y="19"/>
                  </a:lnTo>
                  <a:lnTo>
                    <a:pt x="320" y="19"/>
                  </a:lnTo>
                  <a:lnTo>
                    <a:pt x="322" y="19"/>
                  </a:lnTo>
                  <a:lnTo>
                    <a:pt x="322" y="17"/>
                  </a:lnTo>
                  <a:lnTo>
                    <a:pt x="326" y="17"/>
                  </a:lnTo>
                  <a:lnTo>
                    <a:pt x="328" y="17"/>
                  </a:lnTo>
                  <a:lnTo>
                    <a:pt x="330" y="17"/>
                  </a:lnTo>
                  <a:lnTo>
                    <a:pt x="330" y="15"/>
                  </a:lnTo>
                  <a:lnTo>
                    <a:pt x="332" y="15"/>
                  </a:lnTo>
                  <a:lnTo>
                    <a:pt x="334" y="15"/>
                  </a:lnTo>
                  <a:lnTo>
                    <a:pt x="336" y="15"/>
                  </a:lnTo>
                  <a:lnTo>
                    <a:pt x="338" y="15"/>
                  </a:lnTo>
                  <a:lnTo>
                    <a:pt x="338" y="13"/>
                  </a:lnTo>
                  <a:lnTo>
                    <a:pt x="340" y="13"/>
                  </a:lnTo>
                  <a:lnTo>
                    <a:pt x="340" y="11"/>
                  </a:lnTo>
                  <a:lnTo>
                    <a:pt x="342" y="11"/>
                  </a:lnTo>
                  <a:lnTo>
                    <a:pt x="342" y="13"/>
                  </a:lnTo>
                  <a:lnTo>
                    <a:pt x="345" y="13"/>
                  </a:lnTo>
                  <a:lnTo>
                    <a:pt x="345" y="11"/>
                  </a:lnTo>
                  <a:lnTo>
                    <a:pt x="345" y="9"/>
                  </a:lnTo>
                  <a:lnTo>
                    <a:pt x="347" y="9"/>
                  </a:lnTo>
                  <a:lnTo>
                    <a:pt x="345" y="7"/>
                  </a:lnTo>
                  <a:lnTo>
                    <a:pt x="345" y="5"/>
                  </a:lnTo>
                  <a:lnTo>
                    <a:pt x="347" y="5"/>
                  </a:lnTo>
                  <a:lnTo>
                    <a:pt x="349" y="5"/>
                  </a:lnTo>
                  <a:lnTo>
                    <a:pt x="351" y="5"/>
                  </a:lnTo>
                  <a:lnTo>
                    <a:pt x="353" y="5"/>
                  </a:lnTo>
                  <a:lnTo>
                    <a:pt x="351" y="5"/>
                  </a:lnTo>
                  <a:lnTo>
                    <a:pt x="351" y="3"/>
                  </a:lnTo>
                  <a:lnTo>
                    <a:pt x="353" y="3"/>
                  </a:lnTo>
                  <a:lnTo>
                    <a:pt x="353" y="1"/>
                  </a:lnTo>
                  <a:lnTo>
                    <a:pt x="355" y="1"/>
                  </a:lnTo>
                  <a:lnTo>
                    <a:pt x="357" y="1"/>
                  </a:lnTo>
                  <a:lnTo>
                    <a:pt x="357" y="3"/>
                  </a:lnTo>
                  <a:lnTo>
                    <a:pt x="359" y="3"/>
                  </a:lnTo>
                  <a:lnTo>
                    <a:pt x="359" y="1"/>
                  </a:lnTo>
                  <a:lnTo>
                    <a:pt x="357" y="1"/>
                  </a:lnTo>
                  <a:lnTo>
                    <a:pt x="357" y="0"/>
                  </a:lnTo>
                  <a:lnTo>
                    <a:pt x="361" y="0"/>
                  </a:lnTo>
                  <a:lnTo>
                    <a:pt x="361" y="1"/>
                  </a:lnTo>
                  <a:close/>
                  <a:moveTo>
                    <a:pt x="261" y="232"/>
                  </a:moveTo>
                  <a:lnTo>
                    <a:pt x="261" y="234"/>
                  </a:lnTo>
                  <a:lnTo>
                    <a:pt x="259" y="236"/>
                  </a:lnTo>
                  <a:lnTo>
                    <a:pt x="259" y="238"/>
                  </a:lnTo>
                  <a:lnTo>
                    <a:pt x="259" y="239"/>
                  </a:lnTo>
                  <a:lnTo>
                    <a:pt x="261" y="239"/>
                  </a:lnTo>
                  <a:lnTo>
                    <a:pt x="261" y="241"/>
                  </a:lnTo>
                  <a:lnTo>
                    <a:pt x="261" y="243"/>
                  </a:lnTo>
                  <a:lnTo>
                    <a:pt x="263" y="243"/>
                  </a:lnTo>
                  <a:lnTo>
                    <a:pt x="263" y="245"/>
                  </a:lnTo>
                  <a:lnTo>
                    <a:pt x="265" y="245"/>
                  </a:lnTo>
                  <a:lnTo>
                    <a:pt x="267" y="247"/>
                  </a:lnTo>
                  <a:lnTo>
                    <a:pt x="269" y="247"/>
                  </a:lnTo>
                  <a:lnTo>
                    <a:pt x="270" y="247"/>
                  </a:lnTo>
                  <a:lnTo>
                    <a:pt x="272" y="247"/>
                  </a:lnTo>
                  <a:lnTo>
                    <a:pt x="272" y="245"/>
                  </a:lnTo>
                  <a:lnTo>
                    <a:pt x="274" y="245"/>
                  </a:lnTo>
                  <a:lnTo>
                    <a:pt x="276" y="243"/>
                  </a:lnTo>
                  <a:lnTo>
                    <a:pt x="276" y="241"/>
                  </a:lnTo>
                  <a:lnTo>
                    <a:pt x="278" y="241"/>
                  </a:lnTo>
                  <a:lnTo>
                    <a:pt x="278" y="239"/>
                  </a:lnTo>
                  <a:lnTo>
                    <a:pt x="278" y="238"/>
                  </a:lnTo>
                  <a:lnTo>
                    <a:pt x="278" y="236"/>
                  </a:lnTo>
                  <a:lnTo>
                    <a:pt x="278" y="234"/>
                  </a:lnTo>
                  <a:lnTo>
                    <a:pt x="276" y="234"/>
                  </a:lnTo>
                  <a:lnTo>
                    <a:pt x="276" y="232"/>
                  </a:lnTo>
                  <a:lnTo>
                    <a:pt x="276" y="230"/>
                  </a:lnTo>
                  <a:lnTo>
                    <a:pt x="274" y="230"/>
                  </a:lnTo>
                  <a:lnTo>
                    <a:pt x="272" y="230"/>
                  </a:lnTo>
                  <a:lnTo>
                    <a:pt x="272" y="228"/>
                  </a:lnTo>
                  <a:lnTo>
                    <a:pt x="270" y="228"/>
                  </a:lnTo>
                  <a:lnTo>
                    <a:pt x="269" y="228"/>
                  </a:lnTo>
                  <a:lnTo>
                    <a:pt x="267" y="228"/>
                  </a:lnTo>
                  <a:lnTo>
                    <a:pt x="265" y="228"/>
                  </a:lnTo>
                  <a:lnTo>
                    <a:pt x="265" y="230"/>
                  </a:lnTo>
                  <a:lnTo>
                    <a:pt x="263" y="230"/>
                  </a:lnTo>
                  <a:lnTo>
                    <a:pt x="261" y="23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6" name="Freeform 125"/>
            <p:cNvSpPr>
              <a:spLocks noEditPoints="1"/>
            </p:cNvSpPr>
            <p:nvPr/>
          </p:nvSpPr>
          <p:spPr bwMode="auto">
            <a:xfrm>
              <a:off x="5886450" y="4703763"/>
              <a:ext cx="201613" cy="247650"/>
            </a:xfrm>
            <a:custGeom>
              <a:avLst/>
              <a:gdLst>
                <a:gd name="T0" fmla="*/ 111 w 127"/>
                <a:gd name="T1" fmla="*/ 116 h 156"/>
                <a:gd name="T2" fmla="*/ 2 w 127"/>
                <a:gd name="T3" fmla="*/ 89 h 156"/>
                <a:gd name="T4" fmla="*/ 25 w 127"/>
                <a:gd name="T5" fmla="*/ 2 h 156"/>
                <a:gd name="T6" fmla="*/ 29 w 127"/>
                <a:gd name="T7" fmla="*/ 6 h 156"/>
                <a:gd name="T8" fmla="*/ 37 w 127"/>
                <a:gd name="T9" fmla="*/ 10 h 156"/>
                <a:gd name="T10" fmla="*/ 48 w 127"/>
                <a:gd name="T11" fmla="*/ 12 h 156"/>
                <a:gd name="T12" fmla="*/ 56 w 127"/>
                <a:gd name="T13" fmla="*/ 16 h 156"/>
                <a:gd name="T14" fmla="*/ 65 w 127"/>
                <a:gd name="T15" fmla="*/ 23 h 156"/>
                <a:gd name="T16" fmla="*/ 77 w 127"/>
                <a:gd name="T17" fmla="*/ 23 h 156"/>
                <a:gd name="T18" fmla="*/ 86 w 127"/>
                <a:gd name="T19" fmla="*/ 25 h 156"/>
                <a:gd name="T20" fmla="*/ 92 w 127"/>
                <a:gd name="T21" fmla="*/ 22 h 156"/>
                <a:gd name="T22" fmla="*/ 102 w 127"/>
                <a:gd name="T23" fmla="*/ 16 h 156"/>
                <a:gd name="T24" fmla="*/ 111 w 127"/>
                <a:gd name="T25" fmla="*/ 14 h 156"/>
                <a:gd name="T26" fmla="*/ 119 w 127"/>
                <a:gd name="T27" fmla="*/ 18 h 156"/>
                <a:gd name="T28" fmla="*/ 125 w 127"/>
                <a:gd name="T29" fmla="*/ 22 h 156"/>
                <a:gd name="T30" fmla="*/ 117 w 127"/>
                <a:gd name="T31" fmla="*/ 29 h 156"/>
                <a:gd name="T32" fmla="*/ 111 w 127"/>
                <a:gd name="T33" fmla="*/ 39 h 156"/>
                <a:gd name="T34" fmla="*/ 111 w 127"/>
                <a:gd name="T35" fmla="*/ 52 h 156"/>
                <a:gd name="T36" fmla="*/ 111 w 127"/>
                <a:gd name="T37" fmla="*/ 64 h 156"/>
                <a:gd name="T38" fmla="*/ 111 w 127"/>
                <a:gd name="T39" fmla="*/ 75 h 156"/>
                <a:gd name="T40" fmla="*/ 111 w 127"/>
                <a:gd name="T41" fmla="*/ 87 h 156"/>
                <a:gd name="T42" fmla="*/ 115 w 127"/>
                <a:gd name="T43" fmla="*/ 98 h 156"/>
                <a:gd name="T44" fmla="*/ 119 w 127"/>
                <a:gd name="T45" fmla="*/ 110 h 156"/>
                <a:gd name="T46" fmla="*/ 113 w 127"/>
                <a:gd name="T47" fmla="*/ 114 h 156"/>
                <a:gd name="T48" fmla="*/ 110 w 127"/>
                <a:gd name="T49" fmla="*/ 112 h 156"/>
                <a:gd name="T50" fmla="*/ 111 w 127"/>
                <a:gd name="T51" fmla="*/ 117 h 156"/>
                <a:gd name="T52" fmla="*/ 104 w 127"/>
                <a:gd name="T53" fmla="*/ 121 h 156"/>
                <a:gd name="T54" fmla="*/ 100 w 127"/>
                <a:gd name="T55" fmla="*/ 131 h 156"/>
                <a:gd name="T56" fmla="*/ 96 w 127"/>
                <a:gd name="T57" fmla="*/ 135 h 156"/>
                <a:gd name="T58" fmla="*/ 94 w 127"/>
                <a:gd name="T59" fmla="*/ 144 h 156"/>
                <a:gd name="T60" fmla="*/ 90 w 127"/>
                <a:gd name="T61" fmla="*/ 144 h 156"/>
                <a:gd name="T62" fmla="*/ 88 w 127"/>
                <a:gd name="T63" fmla="*/ 152 h 156"/>
                <a:gd name="T64" fmla="*/ 81 w 127"/>
                <a:gd name="T65" fmla="*/ 154 h 156"/>
                <a:gd name="T66" fmla="*/ 73 w 127"/>
                <a:gd name="T67" fmla="*/ 148 h 156"/>
                <a:gd name="T68" fmla="*/ 62 w 127"/>
                <a:gd name="T69" fmla="*/ 141 h 156"/>
                <a:gd name="T70" fmla="*/ 58 w 127"/>
                <a:gd name="T71" fmla="*/ 135 h 156"/>
                <a:gd name="T72" fmla="*/ 54 w 127"/>
                <a:gd name="T73" fmla="*/ 127 h 156"/>
                <a:gd name="T74" fmla="*/ 35 w 127"/>
                <a:gd name="T75" fmla="*/ 116 h 156"/>
                <a:gd name="T76" fmla="*/ 14 w 127"/>
                <a:gd name="T77" fmla="*/ 104 h 156"/>
                <a:gd name="T78" fmla="*/ 4 w 127"/>
                <a:gd name="T79" fmla="*/ 96 h 156"/>
                <a:gd name="T80" fmla="*/ 4 w 127"/>
                <a:gd name="T81" fmla="*/ 89 h 156"/>
                <a:gd name="T82" fmla="*/ 8 w 127"/>
                <a:gd name="T83" fmla="*/ 89 h 156"/>
                <a:gd name="T84" fmla="*/ 14 w 127"/>
                <a:gd name="T85" fmla="*/ 87 h 156"/>
                <a:gd name="T86" fmla="*/ 10 w 127"/>
                <a:gd name="T87" fmla="*/ 83 h 156"/>
                <a:gd name="T88" fmla="*/ 8 w 127"/>
                <a:gd name="T89" fmla="*/ 87 h 156"/>
                <a:gd name="T90" fmla="*/ 2 w 127"/>
                <a:gd name="T91" fmla="*/ 83 h 156"/>
                <a:gd name="T92" fmla="*/ 2 w 127"/>
                <a:gd name="T93" fmla="*/ 75 h 156"/>
                <a:gd name="T94" fmla="*/ 8 w 127"/>
                <a:gd name="T95" fmla="*/ 68 h 156"/>
                <a:gd name="T96" fmla="*/ 14 w 127"/>
                <a:gd name="T97" fmla="*/ 60 h 156"/>
                <a:gd name="T98" fmla="*/ 17 w 127"/>
                <a:gd name="T99" fmla="*/ 48 h 156"/>
                <a:gd name="T100" fmla="*/ 15 w 127"/>
                <a:gd name="T101" fmla="*/ 41 h 156"/>
                <a:gd name="T102" fmla="*/ 10 w 127"/>
                <a:gd name="T103" fmla="*/ 35 h 156"/>
                <a:gd name="T104" fmla="*/ 8 w 127"/>
                <a:gd name="T105" fmla="*/ 23 h 156"/>
                <a:gd name="T106" fmla="*/ 4 w 127"/>
                <a:gd name="T107" fmla="*/ 18 h 156"/>
                <a:gd name="T108" fmla="*/ 4 w 127"/>
                <a:gd name="T109" fmla="*/ 10 h 156"/>
                <a:gd name="T110" fmla="*/ 12 w 127"/>
                <a:gd name="T111" fmla="*/ 4 h 156"/>
                <a:gd name="T112" fmla="*/ 23 w 127"/>
                <a:gd name="T113" fmla="*/ 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7" h="156">
                  <a:moveTo>
                    <a:pt x="115" y="114"/>
                  </a:moveTo>
                  <a:lnTo>
                    <a:pt x="115" y="116"/>
                  </a:lnTo>
                  <a:lnTo>
                    <a:pt x="115" y="114"/>
                  </a:lnTo>
                  <a:lnTo>
                    <a:pt x="115" y="116"/>
                  </a:lnTo>
                  <a:lnTo>
                    <a:pt x="113" y="116"/>
                  </a:lnTo>
                  <a:lnTo>
                    <a:pt x="111" y="116"/>
                  </a:lnTo>
                  <a:lnTo>
                    <a:pt x="111" y="114"/>
                  </a:lnTo>
                  <a:lnTo>
                    <a:pt x="113" y="114"/>
                  </a:lnTo>
                  <a:lnTo>
                    <a:pt x="115" y="114"/>
                  </a:lnTo>
                  <a:close/>
                  <a:moveTo>
                    <a:pt x="2" y="89"/>
                  </a:moveTo>
                  <a:lnTo>
                    <a:pt x="0" y="89"/>
                  </a:lnTo>
                  <a:lnTo>
                    <a:pt x="2" y="89"/>
                  </a:lnTo>
                  <a:close/>
                  <a:moveTo>
                    <a:pt x="4" y="87"/>
                  </a:moveTo>
                  <a:lnTo>
                    <a:pt x="4" y="89"/>
                  </a:lnTo>
                  <a:lnTo>
                    <a:pt x="4" y="87"/>
                  </a:lnTo>
                  <a:close/>
                  <a:moveTo>
                    <a:pt x="25" y="2"/>
                  </a:moveTo>
                  <a:lnTo>
                    <a:pt x="23" y="2"/>
                  </a:lnTo>
                  <a:lnTo>
                    <a:pt x="25" y="2"/>
                  </a:lnTo>
                  <a:lnTo>
                    <a:pt x="27" y="2"/>
                  </a:lnTo>
                  <a:lnTo>
                    <a:pt x="25" y="4"/>
                  </a:lnTo>
                  <a:lnTo>
                    <a:pt x="27" y="6"/>
                  </a:lnTo>
                  <a:lnTo>
                    <a:pt x="27" y="8"/>
                  </a:lnTo>
                  <a:lnTo>
                    <a:pt x="29" y="8"/>
                  </a:lnTo>
                  <a:lnTo>
                    <a:pt x="29" y="6"/>
                  </a:lnTo>
                  <a:lnTo>
                    <a:pt x="29" y="8"/>
                  </a:lnTo>
                  <a:lnTo>
                    <a:pt x="31" y="8"/>
                  </a:lnTo>
                  <a:lnTo>
                    <a:pt x="33" y="8"/>
                  </a:lnTo>
                  <a:lnTo>
                    <a:pt x="33" y="10"/>
                  </a:lnTo>
                  <a:lnTo>
                    <a:pt x="35" y="10"/>
                  </a:lnTo>
                  <a:lnTo>
                    <a:pt x="37" y="10"/>
                  </a:lnTo>
                  <a:lnTo>
                    <a:pt x="40" y="10"/>
                  </a:lnTo>
                  <a:lnTo>
                    <a:pt x="42" y="10"/>
                  </a:lnTo>
                  <a:lnTo>
                    <a:pt x="44" y="10"/>
                  </a:lnTo>
                  <a:lnTo>
                    <a:pt x="46" y="10"/>
                  </a:lnTo>
                  <a:lnTo>
                    <a:pt x="48" y="10"/>
                  </a:lnTo>
                  <a:lnTo>
                    <a:pt x="48" y="12"/>
                  </a:lnTo>
                  <a:lnTo>
                    <a:pt x="50" y="12"/>
                  </a:lnTo>
                  <a:lnTo>
                    <a:pt x="50" y="14"/>
                  </a:lnTo>
                  <a:lnTo>
                    <a:pt x="52" y="14"/>
                  </a:lnTo>
                  <a:lnTo>
                    <a:pt x="54" y="14"/>
                  </a:lnTo>
                  <a:lnTo>
                    <a:pt x="54" y="16"/>
                  </a:lnTo>
                  <a:lnTo>
                    <a:pt x="56" y="16"/>
                  </a:lnTo>
                  <a:lnTo>
                    <a:pt x="58" y="18"/>
                  </a:lnTo>
                  <a:lnTo>
                    <a:pt x="60" y="18"/>
                  </a:lnTo>
                  <a:lnTo>
                    <a:pt x="62" y="20"/>
                  </a:lnTo>
                  <a:lnTo>
                    <a:pt x="63" y="22"/>
                  </a:lnTo>
                  <a:lnTo>
                    <a:pt x="65" y="22"/>
                  </a:lnTo>
                  <a:lnTo>
                    <a:pt x="65" y="23"/>
                  </a:lnTo>
                  <a:lnTo>
                    <a:pt x="67" y="23"/>
                  </a:lnTo>
                  <a:lnTo>
                    <a:pt x="69" y="23"/>
                  </a:lnTo>
                  <a:lnTo>
                    <a:pt x="71" y="23"/>
                  </a:lnTo>
                  <a:lnTo>
                    <a:pt x="73" y="23"/>
                  </a:lnTo>
                  <a:lnTo>
                    <a:pt x="75" y="23"/>
                  </a:lnTo>
                  <a:lnTo>
                    <a:pt x="77" y="23"/>
                  </a:lnTo>
                  <a:lnTo>
                    <a:pt x="77" y="25"/>
                  </a:lnTo>
                  <a:lnTo>
                    <a:pt x="79" y="25"/>
                  </a:lnTo>
                  <a:lnTo>
                    <a:pt x="81" y="25"/>
                  </a:lnTo>
                  <a:lnTo>
                    <a:pt x="83" y="25"/>
                  </a:lnTo>
                  <a:lnTo>
                    <a:pt x="85" y="25"/>
                  </a:lnTo>
                  <a:lnTo>
                    <a:pt x="86" y="25"/>
                  </a:lnTo>
                  <a:lnTo>
                    <a:pt x="88" y="25"/>
                  </a:lnTo>
                  <a:lnTo>
                    <a:pt x="88" y="27"/>
                  </a:lnTo>
                  <a:lnTo>
                    <a:pt x="90" y="27"/>
                  </a:lnTo>
                  <a:lnTo>
                    <a:pt x="90" y="25"/>
                  </a:lnTo>
                  <a:lnTo>
                    <a:pt x="92" y="23"/>
                  </a:lnTo>
                  <a:lnTo>
                    <a:pt x="92" y="22"/>
                  </a:lnTo>
                  <a:lnTo>
                    <a:pt x="94" y="22"/>
                  </a:lnTo>
                  <a:lnTo>
                    <a:pt x="94" y="20"/>
                  </a:lnTo>
                  <a:lnTo>
                    <a:pt x="96" y="20"/>
                  </a:lnTo>
                  <a:lnTo>
                    <a:pt x="98" y="18"/>
                  </a:lnTo>
                  <a:lnTo>
                    <a:pt x="100" y="18"/>
                  </a:lnTo>
                  <a:lnTo>
                    <a:pt x="102" y="16"/>
                  </a:lnTo>
                  <a:lnTo>
                    <a:pt x="104" y="16"/>
                  </a:lnTo>
                  <a:lnTo>
                    <a:pt x="106" y="14"/>
                  </a:lnTo>
                  <a:lnTo>
                    <a:pt x="108" y="14"/>
                  </a:lnTo>
                  <a:lnTo>
                    <a:pt x="110" y="12"/>
                  </a:lnTo>
                  <a:lnTo>
                    <a:pt x="110" y="14"/>
                  </a:lnTo>
                  <a:lnTo>
                    <a:pt x="111" y="14"/>
                  </a:lnTo>
                  <a:lnTo>
                    <a:pt x="111" y="16"/>
                  </a:lnTo>
                  <a:lnTo>
                    <a:pt x="113" y="16"/>
                  </a:lnTo>
                  <a:lnTo>
                    <a:pt x="113" y="18"/>
                  </a:lnTo>
                  <a:lnTo>
                    <a:pt x="115" y="18"/>
                  </a:lnTo>
                  <a:lnTo>
                    <a:pt x="117" y="18"/>
                  </a:lnTo>
                  <a:lnTo>
                    <a:pt x="119" y="18"/>
                  </a:lnTo>
                  <a:lnTo>
                    <a:pt x="121" y="18"/>
                  </a:lnTo>
                  <a:lnTo>
                    <a:pt x="123" y="18"/>
                  </a:lnTo>
                  <a:lnTo>
                    <a:pt x="125" y="18"/>
                  </a:lnTo>
                  <a:lnTo>
                    <a:pt x="127" y="18"/>
                  </a:lnTo>
                  <a:lnTo>
                    <a:pt x="125" y="20"/>
                  </a:lnTo>
                  <a:lnTo>
                    <a:pt x="125" y="22"/>
                  </a:lnTo>
                  <a:lnTo>
                    <a:pt x="123" y="23"/>
                  </a:lnTo>
                  <a:lnTo>
                    <a:pt x="121" y="25"/>
                  </a:lnTo>
                  <a:lnTo>
                    <a:pt x="121" y="27"/>
                  </a:lnTo>
                  <a:lnTo>
                    <a:pt x="119" y="27"/>
                  </a:lnTo>
                  <a:lnTo>
                    <a:pt x="119" y="29"/>
                  </a:lnTo>
                  <a:lnTo>
                    <a:pt x="117" y="29"/>
                  </a:lnTo>
                  <a:lnTo>
                    <a:pt x="117" y="31"/>
                  </a:lnTo>
                  <a:lnTo>
                    <a:pt x="115" y="33"/>
                  </a:lnTo>
                  <a:lnTo>
                    <a:pt x="113" y="35"/>
                  </a:lnTo>
                  <a:lnTo>
                    <a:pt x="111" y="35"/>
                  </a:lnTo>
                  <a:lnTo>
                    <a:pt x="111" y="37"/>
                  </a:lnTo>
                  <a:lnTo>
                    <a:pt x="111" y="39"/>
                  </a:lnTo>
                  <a:lnTo>
                    <a:pt x="111" y="41"/>
                  </a:lnTo>
                  <a:lnTo>
                    <a:pt x="111" y="43"/>
                  </a:lnTo>
                  <a:lnTo>
                    <a:pt x="111" y="45"/>
                  </a:lnTo>
                  <a:lnTo>
                    <a:pt x="111" y="46"/>
                  </a:lnTo>
                  <a:lnTo>
                    <a:pt x="111" y="48"/>
                  </a:lnTo>
                  <a:lnTo>
                    <a:pt x="111" y="52"/>
                  </a:lnTo>
                  <a:lnTo>
                    <a:pt x="111" y="54"/>
                  </a:lnTo>
                  <a:lnTo>
                    <a:pt x="111" y="56"/>
                  </a:lnTo>
                  <a:lnTo>
                    <a:pt x="111" y="58"/>
                  </a:lnTo>
                  <a:lnTo>
                    <a:pt x="111" y="60"/>
                  </a:lnTo>
                  <a:lnTo>
                    <a:pt x="111" y="62"/>
                  </a:lnTo>
                  <a:lnTo>
                    <a:pt x="111" y="64"/>
                  </a:lnTo>
                  <a:lnTo>
                    <a:pt x="111" y="66"/>
                  </a:lnTo>
                  <a:lnTo>
                    <a:pt x="111" y="68"/>
                  </a:lnTo>
                  <a:lnTo>
                    <a:pt x="111" y="69"/>
                  </a:lnTo>
                  <a:lnTo>
                    <a:pt x="111" y="71"/>
                  </a:lnTo>
                  <a:lnTo>
                    <a:pt x="111" y="73"/>
                  </a:lnTo>
                  <a:lnTo>
                    <a:pt x="111" y="75"/>
                  </a:lnTo>
                  <a:lnTo>
                    <a:pt x="111" y="77"/>
                  </a:lnTo>
                  <a:lnTo>
                    <a:pt x="111" y="79"/>
                  </a:lnTo>
                  <a:lnTo>
                    <a:pt x="111" y="81"/>
                  </a:lnTo>
                  <a:lnTo>
                    <a:pt x="111" y="83"/>
                  </a:lnTo>
                  <a:lnTo>
                    <a:pt x="111" y="85"/>
                  </a:lnTo>
                  <a:lnTo>
                    <a:pt x="111" y="87"/>
                  </a:lnTo>
                  <a:lnTo>
                    <a:pt x="111" y="89"/>
                  </a:lnTo>
                  <a:lnTo>
                    <a:pt x="111" y="91"/>
                  </a:lnTo>
                  <a:lnTo>
                    <a:pt x="111" y="93"/>
                  </a:lnTo>
                  <a:lnTo>
                    <a:pt x="111" y="94"/>
                  </a:lnTo>
                  <a:lnTo>
                    <a:pt x="113" y="96"/>
                  </a:lnTo>
                  <a:lnTo>
                    <a:pt x="115" y="98"/>
                  </a:lnTo>
                  <a:lnTo>
                    <a:pt x="117" y="100"/>
                  </a:lnTo>
                  <a:lnTo>
                    <a:pt x="117" y="102"/>
                  </a:lnTo>
                  <a:lnTo>
                    <a:pt x="119" y="104"/>
                  </a:lnTo>
                  <a:lnTo>
                    <a:pt x="121" y="106"/>
                  </a:lnTo>
                  <a:lnTo>
                    <a:pt x="121" y="108"/>
                  </a:lnTo>
                  <a:lnTo>
                    <a:pt x="119" y="110"/>
                  </a:lnTo>
                  <a:lnTo>
                    <a:pt x="117" y="112"/>
                  </a:lnTo>
                  <a:lnTo>
                    <a:pt x="115" y="112"/>
                  </a:lnTo>
                  <a:lnTo>
                    <a:pt x="115" y="114"/>
                  </a:lnTo>
                  <a:lnTo>
                    <a:pt x="115" y="112"/>
                  </a:lnTo>
                  <a:lnTo>
                    <a:pt x="113" y="112"/>
                  </a:lnTo>
                  <a:lnTo>
                    <a:pt x="113" y="114"/>
                  </a:lnTo>
                  <a:lnTo>
                    <a:pt x="111" y="114"/>
                  </a:lnTo>
                  <a:lnTo>
                    <a:pt x="113" y="112"/>
                  </a:lnTo>
                  <a:lnTo>
                    <a:pt x="111" y="112"/>
                  </a:lnTo>
                  <a:lnTo>
                    <a:pt x="111" y="114"/>
                  </a:lnTo>
                  <a:lnTo>
                    <a:pt x="111" y="112"/>
                  </a:lnTo>
                  <a:lnTo>
                    <a:pt x="110" y="112"/>
                  </a:lnTo>
                  <a:lnTo>
                    <a:pt x="110" y="114"/>
                  </a:lnTo>
                  <a:lnTo>
                    <a:pt x="111" y="114"/>
                  </a:lnTo>
                  <a:lnTo>
                    <a:pt x="111" y="116"/>
                  </a:lnTo>
                  <a:lnTo>
                    <a:pt x="111" y="117"/>
                  </a:lnTo>
                  <a:lnTo>
                    <a:pt x="111" y="116"/>
                  </a:lnTo>
                  <a:lnTo>
                    <a:pt x="111" y="117"/>
                  </a:lnTo>
                  <a:lnTo>
                    <a:pt x="110" y="117"/>
                  </a:lnTo>
                  <a:lnTo>
                    <a:pt x="110" y="119"/>
                  </a:lnTo>
                  <a:lnTo>
                    <a:pt x="108" y="119"/>
                  </a:lnTo>
                  <a:lnTo>
                    <a:pt x="108" y="121"/>
                  </a:lnTo>
                  <a:lnTo>
                    <a:pt x="106" y="121"/>
                  </a:lnTo>
                  <a:lnTo>
                    <a:pt x="104" y="121"/>
                  </a:lnTo>
                  <a:lnTo>
                    <a:pt x="102" y="123"/>
                  </a:lnTo>
                  <a:lnTo>
                    <a:pt x="100" y="123"/>
                  </a:lnTo>
                  <a:lnTo>
                    <a:pt x="100" y="125"/>
                  </a:lnTo>
                  <a:lnTo>
                    <a:pt x="100" y="127"/>
                  </a:lnTo>
                  <a:lnTo>
                    <a:pt x="100" y="129"/>
                  </a:lnTo>
                  <a:lnTo>
                    <a:pt x="100" y="131"/>
                  </a:lnTo>
                  <a:lnTo>
                    <a:pt x="98" y="131"/>
                  </a:lnTo>
                  <a:lnTo>
                    <a:pt x="98" y="133"/>
                  </a:lnTo>
                  <a:lnTo>
                    <a:pt x="98" y="135"/>
                  </a:lnTo>
                  <a:lnTo>
                    <a:pt x="96" y="135"/>
                  </a:lnTo>
                  <a:lnTo>
                    <a:pt x="96" y="133"/>
                  </a:lnTo>
                  <a:lnTo>
                    <a:pt x="96" y="135"/>
                  </a:lnTo>
                  <a:lnTo>
                    <a:pt x="96" y="137"/>
                  </a:lnTo>
                  <a:lnTo>
                    <a:pt x="94" y="139"/>
                  </a:lnTo>
                  <a:lnTo>
                    <a:pt x="92" y="139"/>
                  </a:lnTo>
                  <a:lnTo>
                    <a:pt x="94" y="139"/>
                  </a:lnTo>
                  <a:lnTo>
                    <a:pt x="94" y="141"/>
                  </a:lnTo>
                  <a:lnTo>
                    <a:pt x="94" y="144"/>
                  </a:lnTo>
                  <a:lnTo>
                    <a:pt x="92" y="144"/>
                  </a:lnTo>
                  <a:lnTo>
                    <a:pt x="92" y="142"/>
                  </a:lnTo>
                  <a:lnTo>
                    <a:pt x="92" y="144"/>
                  </a:lnTo>
                  <a:lnTo>
                    <a:pt x="92" y="146"/>
                  </a:lnTo>
                  <a:lnTo>
                    <a:pt x="92" y="144"/>
                  </a:lnTo>
                  <a:lnTo>
                    <a:pt x="90" y="144"/>
                  </a:lnTo>
                  <a:lnTo>
                    <a:pt x="90" y="146"/>
                  </a:lnTo>
                  <a:lnTo>
                    <a:pt x="92" y="146"/>
                  </a:lnTo>
                  <a:lnTo>
                    <a:pt x="90" y="148"/>
                  </a:lnTo>
                  <a:lnTo>
                    <a:pt x="90" y="150"/>
                  </a:lnTo>
                  <a:lnTo>
                    <a:pt x="90" y="152"/>
                  </a:lnTo>
                  <a:lnTo>
                    <a:pt x="88" y="152"/>
                  </a:lnTo>
                  <a:lnTo>
                    <a:pt x="88" y="154"/>
                  </a:lnTo>
                  <a:lnTo>
                    <a:pt x="86" y="154"/>
                  </a:lnTo>
                  <a:lnTo>
                    <a:pt x="85" y="154"/>
                  </a:lnTo>
                  <a:lnTo>
                    <a:pt x="85" y="156"/>
                  </a:lnTo>
                  <a:lnTo>
                    <a:pt x="83" y="154"/>
                  </a:lnTo>
                  <a:lnTo>
                    <a:pt x="81" y="154"/>
                  </a:lnTo>
                  <a:lnTo>
                    <a:pt x="81" y="152"/>
                  </a:lnTo>
                  <a:lnTo>
                    <a:pt x="79" y="152"/>
                  </a:lnTo>
                  <a:lnTo>
                    <a:pt x="77" y="150"/>
                  </a:lnTo>
                  <a:lnTo>
                    <a:pt x="75" y="150"/>
                  </a:lnTo>
                  <a:lnTo>
                    <a:pt x="75" y="148"/>
                  </a:lnTo>
                  <a:lnTo>
                    <a:pt x="73" y="148"/>
                  </a:lnTo>
                  <a:lnTo>
                    <a:pt x="71" y="146"/>
                  </a:lnTo>
                  <a:lnTo>
                    <a:pt x="69" y="144"/>
                  </a:lnTo>
                  <a:lnTo>
                    <a:pt x="67" y="144"/>
                  </a:lnTo>
                  <a:lnTo>
                    <a:pt x="65" y="142"/>
                  </a:lnTo>
                  <a:lnTo>
                    <a:pt x="63" y="141"/>
                  </a:lnTo>
                  <a:lnTo>
                    <a:pt x="62" y="141"/>
                  </a:lnTo>
                  <a:lnTo>
                    <a:pt x="62" y="139"/>
                  </a:lnTo>
                  <a:lnTo>
                    <a:pt x="60" y="137"/>
                  </a:lnTo>
                  <a:lnTo>
                    <a:pt x="58" y="137"/>
                  </a:lnTo>
                  <a:lnTo>
                    <a:pt x="60" y="137"/>
                  </a:lnTo>
                  <a:lnTo>
                    <a:pt x="58" y="137"/>
                  </a:lnTo>
                  <a:lnTo>
                    <a:pt x="58" y="135"/>
                  </a:lnTo>
                  <a:lnTo>
                    <a:pt x="60" y="135"/>
                  </a:lnTo>
                  <a:lnTo>
                    <a:pt x="60" y="131"/>
                  </a:lnTo>
                  <a:lnTo>
                    <a:pt x="60" y="129"/>
                  </a:lnTo>
                  <a:lnTo>
                    <a:pt x="58" y="129"/>
                  </a:lnTo>
                  <a:lnTo>
                    <a:pt x="56" y="127"/>
                  </a:lnTo>
                  <a:lnTo>
                    <a:pt x="54" y="127"/>
                  </a:lnTo>
                  <a:lnTo>
                    <a:pt x="52" y="125"/>
                  </a:lnTo>
                  <a:lnTo>
                    <a:pt x="48" y="123"/>
                  </a:lnTo>
                  <a:lnTo>
                    <a:pt x="44" y="121"/>
                  </a:lnTo>
                  <a:lnTo>
                    <a:pt x="40" y="119"/>
                  </a:lnTo>
                  <a:lnTo>
                    <a:pt x="37" y="117"/>
                  </a:lnTo>
                  <a:lnTo>
                    <a:pt x="35" y="116"/>
                  </a:lnTo>
                  <a:lnTo>
                    <a:pt x="31" y="114"/>
                  </a:lnTo>
                  <a:lnTo>
                    <a:pt x="27" y="112"/>
                  </a:lnTo>
                  <a:lnTo>
                    <a:pt x="23" y="110"/>
                  </a:lnTo>
                  <a:lnTo>
                    <a:pt x="21" y="108"/>
                  </a:lnTo>
                  <a:lnTo>
                    <a:pt x="17" y="106"/>
                  </a:lnTo>
                  <a:lnTo>
                    <a:pt x="14" y="104"/>
                  </a:lnTo>
                  <a:lnTo>
                    <a:pt x="10" y="102"/>
                  </a:lnTo>
                  <a:lnTo>
                    <a:pt x="6" y="100"/>
                  </a:lnTo>
                  <a:lnTo>
                    <a:pt x="4" y="98"/>
                  </a:lnTo>
                  <a:lnTo>
                    <a:pt x="2" y="98"/>
                  </a:lnTo>
                  <a:lnTo>
                    <a:pt x="2" y="96"/>
                  </a:lnTo>
                  <a:lnTo>
                    <a:pt x="4" y="96"/>
                  </a:lnTo>
                  <a:lnTo>
                    <a:pt x="4" y="94"/>
                  </a:lnTo>
                  <a:lnTo>
                    <a:pt x="2" y="94"/>
                  </a:lnTo>
                  <a:lnTo>
                    <a:pt x="2" y="93"/>
                  </a:lnTo>
                  <a:lnTo>
                    <a:pt x="2" y="91"/>
                  </a:lnTo>
                  <a:lnTo>
                    <a:pt x="2" y="89"/>
                  </a:lnTo>
                  <a:lnTo>
                    <a:pt x="4" y="89"/>
                  </a:lnTo>
                  <a:lnTo>
                    <a:pt x="4" y="87"/>
                  </a:lnTo>
                  <a:lnTo>
                    <a:pt x="4" y="89"/>
                  </a:lnTo>
                  <a:lnTo>
                    <a:pt x="6" y="89"/>
                  </a:lnTo>
                  <a:lnTo>
                    <a:pt x="8" y="89"/>
                  </a:lnTo>
                  <a:lnTo>
                    <a:pt x="10" y="89"/>
                  </a:lnTo>
                  <a:lnTo>
                    <a:pt x="8" y="89"/>
                  </a:lnTo>
                  <a:lnTo>
                    <a:pt x="8" y="87"/>
                  </a:lnTo>
                  <a:lnTo>
                    <a:pt x="10" y="87"/>
                  </a:lnTo>
                  <a:lnTo>
                    <a:pt x="12" y="87"/>
                  </a:lnTo>
                  <a:lnTo>
                    <a:pt x="14" y="87"/>
                  </a:lnTo>
                  <a:lnTo>
                    <a:pt x="14" y="85"/>
                  </a:lnTo>
                  <a:lnTo>
                    <a:pt x="14" y="87"/>
                  </a:lnTo>
                  <a:lnTo>
                    <a:pt x="15" y="87"/>
                  </a:lnTo>
                  <a:lnTo>
                    <a:pt x="15" y="85"/>
                  </a:lnTo>
                  <a:lnTo>
                    <a:pt x="14" y="85"/>
                  </a:lnTo>
                  <a:lnTo>
                    <a:pt x="14" y="83"/>
                  </a:lnTo>
                  <a:lnTo>
                    <a:pt x="12" y="83"/>
                  </a:lnTo>
                  <a:lnTo>
                    <a:pt x="10" y="83"/>
                  </a:lnTo>
                  <a:lnTo>
                    <a:pt x="10" y="85"/>
                  </a:lnTo>
                  <a:lnTo>
                    <a:pt x="8" y="83"/>
                  </a:lnTo>
                  <a:lnTo>
                    <a:pt x="8" y="85"/>
                  </a:lnTo>
                  <a:lnTo>
                    <a:pt x="6" y="85"/>
                  </a:lnTo>
                  <a:lnTo>
                    <a:pt x="8" y="85"/>
                  </a:lnTo>
                  <a:lnTo>
                    <a:pt x="8" y="87"/>
                  </a:lnTo>
                  <a:lnTo>
                    <a:pt x="6" y="87"/>
                  </a:lnTo>
                  <a:lnTo>
                    <a:pt x="6" y="85"/>
                  </a:lnTo>
                  <a:lnTo>
                    <a:pt x="4" y="85"/>
                  </a:lnTo>
                  <a:lnTo>
                    <a:pt x="2" y="83"/>
                  </a:lnTo>
                  <a:lnTo>
                    <a:pt x="4" y="83"/>
                  </a:lnTo>
                  <a:lnTo>
                    <a:pt x="2" y="83"/>
                  </a:lnTo>
                  <a:lnTo>
                    <a:pt x="2" y="81"/>
                  </a:lnTo>
                  <a:lnTo>
                    <a:pt x="0" y="81"/>
                  </a:lnTo>
                  <a:lnTo>
                    <a:pt x="0" y="79"/>
                  </a:lnTo>
                  <a:lnTo>
                    <a:pt x="2" y="79"/>
                  </a:lnTo>
                  <a:lnTo>
                    <a:pt x="2" y="77"/>
                  </a:lnTo>
                  <a:lnTo>
                    <a:pt x="2" y="75"/>
                  </a:lnTo>
                  <a:lnTo>
                    <a:pt x="2" y="73"/>
                  </a:lnTo>
                  <a:lnTo>
                    <a:pt x="4" y="73"/>
                  </a:lnTo>
                  <a:lnTo>
                    <a:pt x="4" y="71"/>
                  </a:lnTo>
                  <a:lnTo>
                    <a:pt x="6" y="71"/>
                  </a:lnTo>
                  <a:lnTo>
                    <a:pt x="6" y="69"/>
                  </a:lnTo>
                  <a:lnTo>
                    <a:pt x="8" y="68"/>
                  </a:lnTo>
                  <a:lnTo>
                    <a:pt x="8" y="66"/>
                  </a:lnTo>
                  <a:lnTo>
                    <a:pt x="10" y="64"/>
                  </a:lnTo>
                  <a:lnTo>
                    <a:pt x="10" y="62"/>
                  </a:lnTo>
                  <a:lnTo>
                    <a:pt x="12" y="62"/>
                  </a:lnTo>
                  <a:lnTo>
                    <a:pt x="14" y="62"/>
                  </a:lnTo>
                  <a:lnTo>
                    <a:pt x="14" y="60"/>
                  </a:lnTo>
                  <a:lnTo>
                    <a:pt x="15" y="58"/>
                  </a:lnTo>
                  <a:lnTo>
                    <a:pt x="15" y="56"/>
                  </a:lnTo>
                  <a:lnTo>
                    <a:pt x="17" y="54"/>
                  </a:lnTo>
                  <a:lnTo>
                    <a:pt x="17" y="52"/>
                  </a:lnTo>
                  <a:lnTo>
                    <a:pt x="17" y="50"/>
                  </a:lnTo>
                  <a:lnTo>
                    <a:pt x="17" y="48"/>
                  </a:lnTo>
                  <a:lnTo>
                    <a:pt x="15" y="46"/>
                  </a:lnTo>
                  <a:lnTo>
                    <a:pt x="15" y="45"/>
                  </a:lnTo>
                  <a:lnTo>
                    <a:pt x="15" y="43"/>
                  </a:lnTo>
                  <a:lnTo>
                    <a:pt x="15" y="41"/>
                  </a:lnTo>
                  <a:lnTo>
                    <a:pt x="15" y="39"/>
                  </a:lnTo>
                  <a:lnTo>
                    <a:pt x="15" y="41"/>
                  </a:lnTo>
                  <a:lnTo>
                    <a:pt x="14" y="41"/>
                  </a:lnTo>
                  <a:lnTo>
                    <a:pt x="14" y="39"/>
                  </a:lnTo>
                  <a:lnTo>
                    <a:pt x="14" y="37"/>
                  </a:lnTo>
                  <a:lnTo>
                    <a:pt x="14" y="35"/>
                  </a:lnTo>
                  <a:lnTo>
                    <a:pt x="12" y="35"/>
                  </a:lnTo>
                  <a:lnTo>
                    <a:pt x="10" y="35"/>
                  </a:lnTo>
                  <a:lnTo>
                    <a:pt x="10" y="31"/>
                  </a:lnTo>
                  <a:lnTo>
                    <a:pt x="8" y="31"/>
                  </a:lnTo>
                  <a:lnTo>
                    <a:pt x="8" y="29"/>
                  </a:lnTo>
                  <a:lnTo>
                    <a:pt x="8" y="27"/>
                  </a:lnTo>
                  <a:lnTo>
                    <a:pt x="8" y="25"/>
                  </a:lnTo>
                  <a:lnTo>
                    <a:pt x="8" y="23"/>
                  </a:lnTo>
                  <a:lnTo>
                    <a:pt x="8" y="22"/>
                  </a:lnTo>
                  <a:lnTo>
                    <a:pt x="6" y="22"/>
                  </a:lnTo>
                  <a:lnTo>
                    <a:pt x="4" y="22"/>
                  </a:lnTo>
                  <a:lnTo>
                    <a:pt x="4" y="20"/>
                  </a:lnTo>
                  <a:lnTo>
                    <a:pt x="2" y="20"/>
                  </a:lnTo>
                  <a:lnTo>
                    <a:pt x="4" y="18"/>
                  </a:lnTo>
                  <a:lnTo>
                    <a:pt x="2" y="18"/>
                  </a:lnTo>
                  <a:lnTo>
                    <a:pt x="2" y="16"/>
                  </a:lnTo>
                  <a:lnTo>
                    <a:pt x="2" y="14"/>
                  </a:lnTo>
                  <a:lnTo>
                    <a:pt x="0" y="14"/>
                  </a:lnTo>
                  <a:lnTo>
                    <a:pt x="2" y="12"/>
                  </a:lnTo>
                  <a:lnTo>
                    <a:pt x="4" y="10"/>
                  </a:lnTo>
                  <a:lnTo>
                    <a:pt x="6" y="10"/>
                  </a:lnTo>
                  <a:lnTo>
                    <a:pt x="8" y="8"/>
                  </a:lnTo>
                  <a:lnTo>
                    <a:pt x="8" y="6"/>
                  </a:lnTo>
                  <a:lnTo>
                    <a:pt x="10" y="6"/>
                  </a:lnTo>
                  <a:lnTo>
                    <a:pt x="12" y="6"/>
                  </a:lnTo>
                  <a:lnTo>
                    <a:pt x="12" y="4"/>
                  </a:lnTo>
                  <a:lnTo>
                    <a:pt x="14" y="4"/>
                  </a:lnTo>
                  <a:lnTo>
                    <a:pt x="15" y="4"/>
                  </a:lnTo>
                  <a:lnTo>
                    <a:pt x="17" y="2"/>
                  </a:lnTo>
                  <a:lnTo>
                    <a:pt x="19" y="2"/>
                  </a:lnTo>
                  <a:lnTo>
                    <a:pt x="21" y="2"/>
                  </a:lnTo>
                  <a:lnTo>
                    <a:pt x="23" y="2"/>
                  </a:lnTo>
                  <a:lnTo>
                    <a:pt x="23" y="0"/>
                  </a:lnTo>
                  <a:lnTo>
                    <a:pt x="2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7" name="Freeform 126"/>
            <p:cNvSpPr>
              <a:spLocks noEditPoints="1"/>
            </p:cNvSpPr>
            <p:nvPr/>
          </p:nvSpPr>
          <p:spPr bwMode="auto">
            <a:xfrm>
              <a:off x="6780213" y="3619500"/>
              <a:ext cx="276225" cy="133350"/>
            </a:xfrm>
            <a:custGeom>
              <a:avLst/>
              <a:gdLst>
                <a:gd name="T0" fmla="*/ 165 w 174"/>
                <a:gd name="T1" fmla="*/ 29 h 84"/>
                <a:gd name="T2" fmla="*/ 151 w 174"/>
                <a:gd name="T3" fmla="*/ 35 h 84"/>
                <a:gd name="T4" fmla="*/ 142 w 174"/>
                <a:gd name="T5" fmla="*/ 44 h 84"/>
                <a:gd name="T6" fmla="*/ 130 w 174"/>
                <a:gd name="T7" fmla="*/ 48 h 84"/>
                <a:gd name="T8" fmla="*/ 119 w 174"/>
                <a:gd name="T9" fmla="*/ 50 h 84"/>
                <a:gd name="T10" fmla="*/ 113 w 174"/>
                <a:gd name="T11" fmla="*/ 59 h 84"/>
                <a:gd name="T12" fmla="*/ 105 w 174"/>
                <a:gd name="T13" fmla="*/ 61 h 84"/>
                <a:gd name="T14" fmla="*/ 100 w 174"/>
                <a:gd name="T15" fmla="*/ 58 h 84"/>
                <a:gd name="T16" fmla="*/ 88 w 174"/>
                <a:gd name="T17" fmla="*/ 58 h 84"/>
                <a:gd name="T18" fmla="*/ 80 w 174"/>
                <a:gd name="T19" fmla="*/ 67 h 84"/>
                <a:gd name="T20" fmla="*/ 73 w 174"/>
                <a:gd name="T21" fmla="*/ 73 h 84"/>
                <a:gd name="T22" fmla="*/ 69 w 174"/>
                <a:gd name="T23" fmla="*/ 81 h 84"/>
                <a:gd name="T24" fmla="*/ 55 w 174"/>
                <a:gd name="T25" fmla="*/ 83 h 84"/>
                <a:gd name="T26" fmla="*/ 48 w 174"/>
                <a:gd name="T27" fmla="*/ 84 h 84"/>
                <a:gd name="T28" fmla="*/ 38 w 174"/>
                <a:gd name="T29" fmla="*/ 84 h 84"/>
                <a:gd name="T30" fmla="*/ 34 w 174"/>
                <a:gd name="T31" fmla="*/ 77 h 84"/>
                <a:gd name="T32" fmla="*/ 25 w 174"/>
                <a:gd name="T33" fmla="*/ 81 h 84"/>
                <a:gd name="T34" fmla="*/ 15 w 174"/>
                <a:gd name="T35" fmla="*/ 79 h 84"/>
                <a:gd name="T36" fmla="*/ 9 w 174"/>
                <a:gd name="T37" fmla="*/ 79 h 84"/>
                <a:gd name="T38" fmla="*/ 0 w 174"/>
                <a:gd name="T39" fmla="*/ 79 h 84"/>
                <a:gd name="T40" fmla="*/ 4 w 174"/>
                <a:gd name="T41" fmla="*/ 69 h 84"/>
                <a:gd name="T42" fmla="*/ 15 w 174"/>
                <a:gd name="T43" fmla="*/ 65 h 84"/>
                <a:gd name="T44" fmla="*/ 21 w 174"/>
                <a:gd name="T45" fmla="*/ 69 h 84"/>
                <a:gd name="T46" fmla="*/ 30 w 174"/>
                <a:gd name="T47" fmla="*/ 63 h 84"/>
                <a:gd name="T48" fmla="*/ 38 w 174"/>
                <a:gd name="T49" fmla="*/ 63 h 84"/>
                <a:gd name="T50" fmla="*/ 42 w 174"/>
                <a:gd name="T51" fmla="*/ 61 h 84"/>
                <a:gd name="T52" fmla="*/ 48 w 174"/>
                <a:gd name="T53" fmla="*/ 61 h 84"/>
                <a:gd name="T54" fmla="*/ 52 w 174"/>
                <a:gd name="T55" fmla="*/ 58 h 84"/>
                <a:gd name="T56" fmla="*/ 59 w 174"/>
                <a:gd name="T57" fmla="*/ 54 h 84"/>
                <a:gd name="T58" fmla="*/ 55 w 174"/>
                <a:gd name="T59" fmla="*/ 50 h 84"/>
                <a:gd name="T60" fmla="*/ 46 w 174"/>
                <a:gd name="T61" fmla="*/ 48 h 84"/>
                <a:gd name="T62" fmla="*/ 40 w 174"/>
                <a:gd name="T63" fmla="*/ 40 h 84"/>
                <a:gd name="T64" fmla="*/ 36 w 174"/>
                <a:gd name="T65" fmla="*/ 40 h 84"/>
                <a:gd name="T66" fmla="*/ 30 w 174"/>
                <a:gd name="T67" fmla="*/ 46 h 84"/>
                <a:gd name="T68" fmla="*/ 23 w 174"/>
                <a:gd name="T69" fmla="*/ 42 h 84"/>
                <a:gd name="T70" fmla="*/ 15 w 174"/>
                <a:gd name="T71" fmla="*/ 36 h 84"/>
                <a:gd name="T72" fmla="*/ 21 w 174"/>
                <a:gd name="T73" fmla="*/ 31 h 84"/>
                <a:gd name="T74" fmla="*/ 28 w 174"/>
                <a:gd name="T75" fmla="*/ 23 h 84"/>
                <a:gd name="T76" fmla="*/ 27 w 174"/>
                <a:gd name="T77" fmla="*/ 17 h 84"/>
                <a:gd name="T78" fmla="*/ 28 w 174"/>
                <a:gd name="T79" fmla="*/ 13 h 84"/>
                <a:gd name="T80" fmla="*/ 34 w 174"/>
                <a:gd name="T81" fmla="*/ 10 h 84"/>
                <a:gd name="T82" fmla="*/ 44 w 174"/>
                <a:gd name="T83" fmla="*/ 10 h 84"/>
                <a:gd name="T84" fmla="*/ 55 w 174"/>
                <a:gd name="T85" fmla="*/ 13 h 84"/>
                <a:gd name="T86" fmla="*/ 67 w 174"/>
                <a:gd name="T87" fmla="*/ 17 h 84"/>
                <a:gd name="T88" fmla="*/ 67 w 174"/>
                <a:gd name="T89" fmla="*/ 4 h 84"/>
                <a:gd name="T90" fmla="*/ 80 w 174"/>
                <a:gd name="T91" fmla="*/ 2 h 84"/>
                <a:gd name="T92" fmla="*/ 90 w 174"/>
                <a:gd name="T93" fmla="*/ 8 h 84"/>
                <a:gd name="T94" fmla="*/ 103 w 174"/>
                <a:gd name="T95" fmla="*/ 8 h 84"/>
                <a:gd name="T96" fmla="*/ 111 w 174"/>
                <a:gd name="T97" fmla="*/ 6 h 84"/>
                <a:gd name="T98" fmla="*/ 123 w 174"/>
                <a:gd name="T99" fmla="*/ 6 h 84"/>
                <a:gd name="T100" fmla="*/ 130 w 174"/>
                <a:gd name="T101" fmla="*/ 8 h 84"/>
                <a:gd name="T102" fmla="*/ 144 w 174"/>
                <a:gd name="T103" fmla="*/ 8 h 84"/>
                <a:gd name="T104" fmla="*/ 155 w 174"/>
                <a:gd name="T105" fmla="*/ 10 h 84"/>
                <a:gd name="T106" fmla="*/ 165 w 174"/>
                <a:gd name="T107" fmla="*/ 17 h 84"/>
                <a:gd name="T108" fmla="*/ 28 w 174"/>
                <a:gd name="T109" fmla="*/ 67 h 84"/>
                <a:gd name="T110" fmla="*/ 28 w 174"/>
                <a:gd name="T111" fmla="*/ 71 h 84"/>
                <a:gd name="T112" fmla="*/ 38 w 174"/>
                <a:gd name="T113" fmla="*/ 71 h 84"/>
                <a:gd name="T114" fmla="*/ 23 w 174"/>
                <a:gd name="T115" fmla="*/ 7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4" h="84">
                  <a:moveTo>
                    <a:pt x="174" y="23"/>
                  </a:moveTo>
                  <a:lnTo>
                    <a:pt x="174" y="25"/>
                  </a:lnTo>
                  <a:lnTo>
                    <a:pt x="172" y="27"/>
                  </a:lnTo>
                  <a:lnTo>
                    <a:pt x="169" y="27"/>
                  </a:lnTo>
                  <a:lnTo>
                    <a:pt x="167" y="27"/>
                  </a:lnTo>
                  <a:lnTo>
                    <a:pt x="167" y="29"/>
                  </a:lnTo>
                  <a:lnTo>
                    <a:pt x="165" y="29"/>
                  </a:lnTo>
                  <a:lnTo>
                    <a:pt x="163" y="31"/>
                  </a:lnTo>
                  <a:lnTo>
                    <a:pt x="161" y="31"/>
                  </a:lnTo>
                  <a:lnTo>
                    <a:pt x="159" y="31"/>
                  </a:lnTo>
                  <a:lnTo>
                    <a:pt x="157" y="33"/>
                  </a:lnTo>
                  <a:lnTo>
                    <a:pt x="155" y="33"/>
                  </a:lnTo>
                  <a:lnTo>
                    <a:pt x="153" y="35"/>
                  </a:lnTo>
                  <a:lnTo>
                    <a:pt x="151" y="35"/>
                  </a:lnTo>
                  <a:lnTo>
                    <a:pt x="149" y="36"/>
                  </a:lnTo>
                  <a:lnTo>
                    <a:pt x="148" y="36"/>
                  </a:lnTo>
                  <a:lnTo>
                    <a:pt x="148" y="38"/>
                  </a:lnTo>
                  <a:lnTo>
                    <a:pt x="146" y="38"/>
                  </a:lnTo>
                  <a:lnTo>
                    <a:pt x="144" y="40"/>
                  </a:lnTo>
                  <a:lnTo>
                    <a:pt x="144" y="42"/>
                  </a:lnTo>
                  <a:lnTo>
                    <a:pt x="142" y="44"/>
                  </a:lnTo>
                  <a:lnTo>
                    <a:pt x="142" y="46"/>
                  </a:lnTo>
                  <a:lnTo>
                    <a:pt x="140" y="46"/>
                  </a:lnTo>
                  <a:lnTo>
                    <a:pt x="138" y="46"/>
                  </a:lnTo>
                  <a:lnTo>
                    <a:pt x="136" y="46"/>
                  </a:lnTo>
                  <a:lnTo>
                    <a:pt x="134" y="48"/>
                  </a:lnTo>
                  <a:lnTo>
                    <a:pt x="132" y="48"/>
                  </a:lnTo>
                  <a:lnTo>
                    <a:pt x="130" y="48"/>
                  </a:lnTo>
                  <a:lnTo>
                    <a:pt x="128" y="48"/>
                  </a:lnTo>
                  <a:lnTo>
                    <a:pt x="126" y="48"/>
                  </a:lnTo>
                  <a:lnTo>
                    <a:pt x="124" y="48"/>
                  </a:lnTo>
                  <a:lnTo>
                    <a:pt x="123" y="46"/>
                  </a:lnTo>
                  <a:lnTo>
                    <a:pt x="121" y="48"/>
                  </a:lnTo>
                  <a:lnTo>
                    <a:pt x="119" y="48"/>
                  </a:lnTo>
                  <a:lnTo>
                    <a:pt x="119" y="50"/>
                  </a:lnTo>
                  <a:lnTo>
                    <a:pt x="119" y="52"/>
                  </a:lnTo>
                  <a:lnTo>
                    <a:pt x="117" y="52"/>
                  </a:lnTo>
                  <a:lnTo>
                    <a:pt x="117" y="54"/>
                  </a:lnTo>
                  <a:lnTo>
                    <a:pt x="117" y="56"/>
                  </a:lnTo>
                  <a:lnTo>
                    <a:pt x="115" y="58"/>
                  </a:lnTo>
                  <a:lnTo>
                    <a:pt x="115" y="59"/>
                  </a:lnTo>
                  <a:lnTo>
                    <a:pt x="113" y="59"/>
                  </a:lnTo>
                  <a:lnTo>
                    <a:pt x="113" y="61"/>
                  </a:lnTo>
                  <a:lnTo>
                    <a:pt x="111" y="61"/>
                  </a:lnTo>
                  <a:lnTo>
                    <a:pt x="111" y="59"/>
                  </a:lnTo>
                  <a:lnTo>
                    <a:pt x="109" y="59"/>
                  </a:lnTo>
                  <a:lnTo>
                    <a:pt x="109" y="61"/>
                  </a:lnTo>
                  <a:lnTo>
                    <a:pt x="107" y="61"/>
                  </a:lnTo>
                  <a:lnTo>
                    <a:pt x="105" y="61"/>
                  </a:lnTo>
                  <a:lnTo>
                    <a:pt x="105" y="63"/>
                  </a:lnTo>
                  <a:lnTo>
                    <a:pt x="103" y="61"/>
                  </a:lnTo>
                  <a:lnTo>
                    <a:pt x="101" y="63"/>
                  </a:lnTo>
                  <a:lnTo>
                    <a:pt x="101" y="61"/>
                  </a:lnTo>
                  <a:lnTo>
                    <a:pt x="101" y="59"/>
                  </a:lnTo>
                  <a:lnTo>
                    <a:pt x="101" y="58"/>
                  </a:lnTo>
                  <a:lnTo>
                    <a:pt x="100" y="58"/>
                  </a:lnTo>
                  <a:lnTo>
                    <a:pt x="100" y="56"/>
                  </a:lnTo>
                  <a:lnTo>
                    <a:pt x="98" y="56"/>
                  </a:lnTo>
                  <a:lnTo>
                    <a:pt x="96" y="59"/>
                  </a:lnTo>
                  <a:lnTo>
                    <a:pt x="94" y="59"/>
                  </a:lnTo>
                  <a:lnTo>
                    <a:pt x="92" y="59"/>
                  </a:lnTo>
                  <a:lnTo>
                    <a:pt x="90" y="59"/>
                  </a:lnTo>
                  <a:lnTo>
                    <a:pt x="88" y="58"/>
                  </a:lnTo>
                  <a:lnTo>
                    <a:pt x="88" y="59"/>
                  </a:lnTo>
                  <a:lnTo>
                    <a:pt x="88" y="61"/>
                  </a:lnTo>
                  <a:lnTo>
                    <a:pt x="86" y="61"/>
                  </a:lnTo>
                  <a:lnTo>
                    <a:pt x="86" y="63"/>
                  </a:lnTo>
                  <a:lnTo>
                    <a:pt x="84" y="63"/>
                  </a:lnTo>
                  <a:lnTo>
                    <a:pt x="82" y="65"/>
                  </a:lnTo>
                  <a:lnTo>
                    <a:pt x="80" y="67"/>
                  </a:lnTo>
                  <a:lnTo>
                    <a:pt x="78" y="67"/>
                  </a:lnTo>
                  <a:lnTo>
                    <a:pt x="76" y="67"/>
                  </a:lnTo>
                  <a:lnTo>
                    <a:pt x="75" y="67"/>
                  </a:lnTo>
                  <a:lnTo>
                    <a:pt x="75" y="69"/>
                  </a:lnTo>
                  <a:lnTo>
                    <a:pt x="73" y="69"/>
                  </a:lnTo>
                  <a:lnTo>
                    <a:pt x="73" y="71"/>
                  </a:lnTo>
                  <a:lnTo>
                    <a:pt x="73" y="73"/>
                  </a:lnTo>
                  <a:lnTo>
                    <a:pt x="73" y="75"/>
                  </a:lnTo>
                  <a:lnTo>
                    <a:pt x="73" y="77"/>
                  </a:lnTo>
                  <a:lnTo>
                    <a:pt x="75" y="77"/>
                  </a:lnTo>
                  <a:lnTo>
                    <a:pt x="73" y="77"/>
                  </a:lnTo>
                  <a:lnTo>
                    <a:pt x="73" y="79"/>
                  </a:lnTo>
                  <a:lnTo>
                    <a:pt x="73" y="81"/>
                  </a:lnTo>
                  <a:lnTo>
                    <a:pt x="69" y="81"/>
                  </a:lnTo>
                  <a:lnTo>
                    <a:pt x="67" y="81"/>
                  </a:lnTo>
                  <a:lnTo>
                    <a:pt x="65" y="81"/>
                  </a:lnTo>
                  <a:lnTo>
                    <a:pt x="63" y="81"/>
                  </a:lnTo>
                  <a:lnTo>
                    <a:pt x="61" y="83"/>
                  </a:lnTo>
                  <a:lnTo>
                    <a:pt x="59" y="83"/>
                  </a:lnTo>
                  <a:lnTo>
                    <a:pt x="57" y="83"/>
                  </a:lnTo>
                  <a:lnTo>
                    <a:pt x="55" y="83"/>
                  </a:lnTo>
                  <a:lnTo>
                    <a:pt x="53" y="81"/>
                  </a:lnTo>
                  <a:lnTo>
                    <a:pt x="52" y="83"/>
                  </a:lnTo>
                  <a:lnTo>
                    <a:pt x="52" y="81"/>
                  </a:lnTo>
                  <a:lnTo>
                    <a:pt x="52" y="83"/>
                  </a:lnTo>
                  <a:lnTo>
                    <a:pt x="50" y="83"/>
                  </a:lnTo>
                  <a:lnTo>
                    <a:pt x="48" y="83"/>
                  </a:lnTo>
                  <a:lnTo>
                    <a:pt x="48" y="84"/>
                  </a:lnTo>
                  <a:lnTo>
                    <a:pt x="46" y="84"/>
                  </a:lnTo>
                  <a:lnTo>
                    <a:pt x="44" y="84"/>
                  </a:lnTo>
                  <a:lnTo>
                    <a:pt x="44" y="83"/>
                  </a:lnTo>
                  <a:lnTo>
                    <a:pt x="42" y="83"/>
                  </a:lnTo>
                  <a:lnTo>
                    <a:pt x="40" y="83"/>
                  </a:lnTo>
                  <a:lnTo>
                    <a:pt x="40" y="84"/>
                  </a:lnTo>
                  <a:lnTo>
                    <a:pt x="38" y="84"/>
                  </a:lnTo>
                  <a:lnTo>
                    <a:pt x="38" y="83"/>
                  </a:lnTo>
                  <a:lnTo>
                    <a:pt x="38" y="81"/>
                  </a:lnTo>
                  <a:lnTo>
                    <a:pt x="36" y="81"/>
                  </a:lnTo>
                  <a:lnTo>
                    <a:pt x="34" y="79"/>
                  </a:lnTo>
                  <a:lnTo>
                    <a:pt x="36" y="79"/>
                  </a:lnTo>
                  <a:lnTo>
                    <a:pt x="36" y="77"/>
                  </a:lnTo>
                  <a:lnTo>
                    <a:pt x="34" y="77"/>
                  </a:lnTo>
                  <a:lnTo>
                    <a:pt x="32" y="77"/>
                  </a:lnTo>
                  <a:lnTo>
                    <a:pt x="32" y="79"/>
                  </a:lnTo>
                  <a:lnTo>
                    <a:pt x="30" y="79"/>
                  </a:lnTo>
                  <a:lnTo>
                    <a:pt x="28" y="79"/>
                  </a:lnTo>
                  <a:lnTo>
                    <a:pt x="28" y="81"/>
                  </a:lnTo>
                  <a:lnTo>
                    <a:pt x="27" y="81"/>
                  </a:lnTo>
                  <a:lnTo>
                    <a:pt x="25" y="81"/>
                  </a:lnTo>
                  <a:lnTo>
                    <a:pt x="23" y="81"/>
                  </a:lnTo>
                  <a:lnTo>
                    <a:pt x="23" y="79"/>
                  </a:lnTo>
                  <a:lnTo>
                    <a:pt x="21" y="79"/>
                  </a:lnTo>
                  <a:lnTo>
                    <a:pt x="21" y="77"/>
                  </a:lnTo>
                  <a:lnTo>
                    <a:pt x="19" y="77"/>
                  </a:lnTo>
                  <a:lnTo>
                    <a:pt x="17" y="77"/>
                  </a:lnTo>
                  <a:lnTo>
                    <a:pt x="15" y="79"/>
                  </a:lnTo>
                  <a:lnTo>
                    <a:pt x="15" y="77"/>
                  </a:lnTo>
                  <a:lnTo>
                    <a:pt x="13" y="77"/>
                  </a:lnTo>
                  <a:lnTo>
                    <a:pt x="13" y="79"/>
                  </a:lnTo>
                  <a:lnTo>
                    <a:pt x="13" y="77"/>
                  </a:lnTo>
                  <a:lnTo>
                    <a:pt x="11" y="77"/>
                  </a:lnTo>
                  <a:lnTo>
                    <a:pt x="11" y="79"/>
                  </a:lnTo>
                  <a:lnTo>
                    <a:pt x="9" y="79"/>
                  </a:lnTo>
                  <a:lnTo>
                    <a:pt x="7" y="79"/>
                  </a:lnTo>
                  <a:lnTo>
                    <a:pt x="7" y="77"/>
                  </a:lnTo>
                  <a:lnTo>
                    <a:pt x="5" y="77"/>
                  </a:lnTo>
                  <a:lnTo>
                    <a:pt x="4" y="77"/>
                  </a:lnTo>
                  <a:lnTo>
                    <a:pt x="4" y="79"/>
                  </a:lnTo>
                  <a:lnTo>
                    <a:pt x="2" y="79"/>
                  </a:lnTo>
                  <a:lnTo>
                    <a:pt x="0" y="79"/>
                  </a:lnTo>
                  <a:lnTo>
                    <a:pt x="0" y="75"/>
                  </a:lnTo>
                  <a:lnTo>
                    <a:pt x="0" y="73"/>
                  </a:lnTo>
                  <a:lnTo>
                    <a:pt x="0" y="69"/>
                  </a:lnTo>
                  <a:lnTo>
                    <a:pt x="2" y="69"/>
                  </a:lnTo>
                  <a:lnTo>
                    <a:pt x="2" y="71"/>
                  </a:lnTo>
                  <a:lnTo>
                    <a:pt x="4" y="71"/>
                  </a:lnTo>
                  <a:lnTo>
                    <a:pt x="4" y="69"/>
                  </a:lnTo>
                  <a:lnTo>
                    <a:pt x="4" y="67"/>
                  </a:lnTo>
                  <a:lnTo>
                    <a:pt x="4" y="65"/>
                  </a:lnTo>
                  <a:lnTo>
                    <a:pt x="4" y="67"/>
                  </a:lnTo>
                  <a:lnTo>
                    <a:pt x="11" y="63"/>
                  </a:lnTo>
                  <a:lnTo>
                    <a:pt x="11" y="65"/>
                  </a:lnTo>
                  <a:lnTo>
                    <a:pt x="13" y="65"/>
                  </a:lnTo>
                  <a:lnTo>
                    <a:pt x="15" y="65"/>
                  </a:lnTo>
                  <a:lnTo>
                    <a:pt x="15" y="67"/>
                  </a:lnTo>
                  <a:lnTo>
                    <a:pt x="17" y="67"/>
                  </a:lnTo>
                  <a:lnTo>
                    <a:pt x="19" y="67"/>
                  </a:lnTo>
                  <a:lnTo>
                    <a:pt x="19" y="69"/>
                  </a:lnTo>
                  <a:lnTo>
                    <a:pt x="19" y="71"/>
                  </a:lnTo>
                  <a:lnTo>
                    <a:pt x="19" y="69"/>
                  </a:lnTo>
                  <a:lnTo>
                    <a:pt x="21" y="69"/>
                  </a:lnTo>
                  <a:lnTo>
                    <a:pt x="21" y="67"/>
                  </a:lnTo>
                  <a:lnTo>
                    <a:pt x="23" y="65"/>
                  </a:lnTo>
                  <a:lnTo>
                    <a:pt x="25" y="65"/>
                  </a:lnTo>
                  <a:lnTo>
                    <a:pt x="27" y="65"/>
                  </a:lnTo>
                  <a:lnTo>
                    <a:pt x="27" y="63"/>
                  </a:lnTo>
                  <a:lnTo>
                    <a:pt x="28" y="63"/>
                  </a:lnTo>
                  <a:lnTo>
                    <a:pt x="30" y="63"/>
                  </a:lnTo>
                  <a:lnTo>
                    <a:pt x="30" y="61"/>
                  </a:lnTo>
                  <a:lnTo>
                    <a:pt x="32" y="61"/>
                  </a:lnTo>
                  <a:lnTo>
                    <a:pt x="32" y="63"/>
                  </a:lnTo>
                  <a:lnTo>
                    <a:pt x="34" y="63"/>
                  </a:lnTo>
                  <a:lnTo>
                    <a:pt x="36" y="65"/>
                  </a:lnTo>
                  <a:lnTo>
                    <a:pt x="36" y="63"/>
                  </a:lnTo>
                  <a:lnTo>
                    <a:pt x="38" y="63"/>
                  </a:lnTo>
                  <a:lnTo>
                    <a:pt x="38" y="65"/>
                  </a:lnTo>
                  <a:lnTo>
                    <a:pt x="40" y="65"/>
                  </a:lnTo>
                  <a:lnTo>
                    <a:pt x="40" y="63"/>
                  </a:lnTo>
                  <a:lnTo>
                    <a:pt x="42" y="63"/>
                  </a:lnTo>
                  <a:lnTo>
                    <a:pt x="44" y="63"/>
                  </a:lnTo>
                  <a:lnTo>
                    <a:pt x="42" y="63"/>
                  </a:lnTo>
                  <a:lnTo>
                    <a:pt x="42" y="61"/>
                  </a:lnTo>
                  <a:lnTo>
                    <a:pt x="44" y="61"/>
                  </a:lnTo>
                  <a:lnTo>
                    <a:pt x="44" y="59"/>
                  </a:lnTo>
                  <a:lnTo>
                    <a:pt x="46" y="59"/>
                  </a:lnTo>
                  <a:lnTo>
                    <a:pt x="48" y="59"/>
                  </a:lnTo>
                  <a:lnTo>
                    <a:pt x="46" y="59"/>
                  </a:lnTo>
                  <a:lnTo>
                    <a:pt x="48" y="59"/>
                  </a:lnTo>
                  <a:lnTo>
                    <a:pt x="48" y="61"/>
                  </a:lnTo>
                  <a:lnTo>
                    <a:pt x="50" y="61"/>
                  </a:lnTo>
                  <a:lnTo>
                    <a:pt x="50" y="59"/>
                  </a:lnTo>
                  <a:lnTo>
                    <a:pt x="50" y="58"/>
                  </a:lnTo>
                  <a:lnTo>
                    <a:pt x="48" y="56"/>
                  </a:lnTo>
                  <a:lnTo>
                    <a:pt x="50" y="56"/>
                  </a:lnTo>
                  <a:lnTo>
                    <a:pt x="50" y="58"/>
                  </a:lnTo>
                  <a:lnTo>
                    <a:pt x="52" y="58"/>
                  </a:lnTo>
                  <a:lnTo>
                    <a:pt x="53" y="58"/>
                  </a:lnTo>
                  <a:lnTo>
                    <a:pt x="53" y="56"/>
                  </a:lnTo>
                  <a:lnTo>
                    <a:pt x="55" y="58"/>
                  </a:lnTo>
                  <a:lnTo>
                    <a:pt x="55" y="56"/>
                  </a:lnTo>
                  <a:lnTo>
                    <a:pt x="55" y="54"/>
                  </a:lnTo>
                  <a:lnTo>
                    <a:pt x="57" y="54"/>
                  </a:lnTo>
                  <a:lnTo>
                    <a:pt x="59" y="54"/>
                  </a:lnTo>
                  <a:lnTo>
                    <a:pt x="59" y="52"/>
                  </a:lnTo>
                  <a:lnTo>
                    <a:pt x="61" y="52"/>
                  </a:lnTo>
                  <a:lnTo>
                    <a:pt x="59" y="52"/>
                  </a:lnTo>
                  <a:lnTo>
                    <a:pt x="59" y="50"/>
                  </a:lnTo>
                  <a:lnTo>
                    <a:pt x="57" y="52"/>
                  </a:lnTo>
                  <a:lnTo>
                    <a:pt x="57" y="50"/>
                  </a:lnTo>
                  <a:lnTo>
                    <a:pt x="55" y="50"/>
                  </a:lnTo>
                  <a:lnTo>
                    <a:pt x="53" y="50"/>
                  </a:lnTo>
                  <a:lnTo>
                    <a:pt x="52" y="50"/>
                  </a:lnTo>
                  <a:lnTo>
                    <a:pt x="52" y="48"/>
                  </a:lnTo>
                  <a:lnTo>
                    <a:pt x="50" y="48"/>
                  </a:lnTo>
                  <a:lnTo>
                    <a:pt x="48" y="46"/>
                  </a:lnTo>
                  <a:lnTo>
                    <a:pt x="48" y="48"/>
                  </a:lnTo>
                  <a:lnTo>
                    <a:pt x="46" y="48"/>
                  </a:lnTo>
                  <a:lnTo>
                    <a:pt x="46" y="46"/>
                  </a:lnTo>
                  <a:lnTo>
                    <a:pt x="46" y="44"/>
                  </a:lnTo>
                  <a:lnTo>
                    <a:pt x="44" y="44"/>
                  </a:lnTo>
                  <a:lnTo>
                    <a:pt x="42" y="44"/>
                  </a:lnTo>
                  <a:lnTo>
                    <a:pt x="40" y="44"/>
                  </a:lnTo>
                  <a:lnTo>
                    <a:pt x="40" y="42"/>
                  </a:lnTo>
                  <a:lnTo>
                    <a:pt x="40" y="40"/>
                  </a:lnTo>
                  <a:lnTo>
                    <a:pt x="40" y="38"/>
                  </a:lnTo>
                  <a:lnTo>
                    <a:pt x="38" y="38"/>
                  </a:lnTo>
                  <a:lnTo>
                    <a:pt x="38" y="36"/>
                  </a:lnTo>
                  <a:lnTo>
                    <a:pt x="36" y="36"/>
                  </a:lnTo>
                  <a:lnTo>
                    <a:pt x="36" y="38"/>
                  </a:lnTo>
                  <a:lnTo>
                    <a:pt x="38" y="38"/>
                  </a:lnTo>
                  <a:lnTo>
                    <a:pt x="36" y="40"/>
                  </a:lnTo>
                  <a:lnTo>
                    <a:pt x="36" y="42"/>
                  </a:lnTo>
                  <a:lnTo>
                    <a:pt x="34" y="40"/>
                  </a:lnTo>
                  <a:lnTo>
                    <a:pt x="34" y="44"/>
                  </a:lnTo>
                  <a:lnTo>
                    <a:pt x="34" y="46"/>
                  </a:lnTo>
                  <a:lnTo>
                    <a:pt x="32" y="44"/>
                  </a:lnTo>
                  <a:lnTo>
                    <a:pt x="32" y="46"/>
                  </a:lnTo>
                  <a:lnTo>
                    <a:pt x="30" y="46"/>
                  </a:lnTo>
                  <a:lnTo>
                    <a:pt x="30" y="44"/>
                  </a:lnTo>
                  <a:lnTo>
                    <a:pt x="30" y="46"/>
                  </a:lnTo>
                  <a:lnTo>
                    <a:pt x="28" y="44"/>
                  </a:lnTo>
                  <a:lnTo>
                    <a:pt x="27" y="44"/>
                  </a:lnTo>
                  <a:lnTo>
                    <a:pt x="25" y="44"/>
                  </a:lnTo>
                  <a:lnTo>
                    <a:pt x="25" y="42"/>
                  </a:lnTo>
                  <a:lnTo>
                    <a:pt x="23" y="42"/>
                  </a:lnTo>
                  <a:lnTo>
                    <a:pt x="23" y="40"/>
                  </a:lnTo>
                  <a:lnTo>
                    <a:pt x="23" y="38"/>
                  </a:lnTo>
                  <a:lnTo>
                    <a:pt x="21" y="38"/>
                  </a:lnTo>
                  <a:lnTo>
                    <a:pt x="19" y="38"/>
                  </a:lnTo>
                  <a:lnTo>
                    <a:pt x="17" y="38"/>
                  </a:lnTo>
                  <a:lnTo>
                    <a:pt x="17" y="36"/>
                  </a:lnTo>
                  <a:lnTo>
                    <a:pt x="15" y="36"/>
                  </a:lnTo>
                  <a:lnTo>
                    <a:pt x="13" y="36"/>
                  </a:lnTo>
                  <a:lnTo>
                    <a:pt x="13" y="35"/>
                  </a:lnTo>
                  <a:lnTo>
                    <a:pt x="17" y="35"/>
                  </a:lnTo>
                  <a:lnTo>
                    <a:pt x="17" y="33"/>
                  </a:lnTo>
                  <a:lnTo>
                    <a:pt x="19" y="33"/>
                  </a:lnTo>
                  <a:lnTo>
                    <a:pt x="19" y="31"/>
                  </a:lnTo>
                  <a:lnTo>
                    <a:pt x="21" y="31"/>
                  </a:lnTo>
                  <a:lnTo>
                    <a:pt x="21" y="29"/>
                  </a:lnTo>
                  <a:lnTo>
                    <a:pt x="23" y="29"/>
                  </a:lnTo>
                  <a:lnTo>
                    <a:pt x="25" y="29"/>
                  </a:lnTo>
                  <a:lnTo>
                    <a:pt x="25" y="27"/>
                  </a:lnTo>
                  <a:lnTo>
                    <a:pt x="25" y="25"/>
                  </a:lnTo>
                  <a:lnTo>
                    <a:pt x="27" y="25"/>
                  </a:lnTo>
                  <a:lnTo>
                    <a:pt x="28" y="23"/>
                  </a:lnTo>
                  <a:lnTo>
                    <a:pt x="30" y="23"/>
                  </a:lnTo>
                  <a:lnTo>
                    <a:pt x="28" y="21"/>
                  </a:lnTo>
                  <a:lnTo>
                    <a:pt x="27" y="21"/>
                  </a:lnTo>
                  <a:lnTo>
                    <a:pt x="25" y="21"/>
                  </a:lnTo>
                  <a:lnTo>
                    <a:pt x="25" y="19"/>
                  </a:lnTo>
                  <a:lnTo>
                    <a:pt x="27" y="19"/>
                  </a:lnTo>
                  <a:lnTo>
                    <a:pt x="27" y="17"/>
                  </a:lnTo>
                  <a:lnTo>
                    <a:pt x="27" y="15"/>
                  </a:lnTo>
                  <a:lnTo>
                    <a:pt x="27" y="17"/>
                  </a:lnTo>
                  <a:lnTo>
                    <a:pt x="28" y="17"/>
                  </a:lnTo>
                  <a:lnTo>
                    <a:pt x="28" y="15"/>
                  </a:lnTo>
                  <a:lnTo>
                    <a:pt x="27" y="15"/>
                  </a:lnTo>
                  <a:lnTo>
                    <a:pt x="27" y="13"/>
                  </a:lnTo>
                  <a:lnTo>
                    <a:pt x="28" y="13"/>
                  </a:lnTo>
                  <a:lnTo>
                    <a:pt x="28" y="12"/>
                  </a:lnTo>
                  <a:lnTo>
                    <a:pt x="30" y="12"/>
                  </a:lnTo>
                  <a:lnTo>
                    <a:pt x="30" y="10"/>
                  </a:lnTo>
                  <a:lnTo>
                    <a:pt x="32" y="10"/>
                  </a:lnTo>
                  <a:lnTo>
                    <a:pt x="32" y="12"/>
                  </a:lnTo>
                  <a:lnTo>
                    <a:pt x="32" y="10"/>
                  </a:lnTo>
                  <a:lnTo>
                    <a:pt x="34" y="10"/>
                  </a:lnTo>
                  <a:lnTo>
                    <a:pt x="36" y="10"/>
                  </a:lnTo>
                  <a:lnTo>
                    <a:pt x="38" y="10"/>
                  </a:lnTo>
                  <a:lnTo>
                    <a:pt x="40" y="10"/>
                  </a:lnTo>
                  <a:lnTo>
                    <a:pt x="40" y="8"/>
                  </a:lnTo>
                  <a:lnTo>
                    <a:pt x="40" y="10"/>
                  </a:lnTo>
                  <a:lnTo>
                    <a:pt x="42" y="10"/>
                  </a:lnTo>
                  <a:lnTo>
                    <a:pt x="44" y="10"/>
                  </a:lnTo>
                  <a:lnTo>
                    <a:pt x="46" y="10"/>
                  </a:lnTo>
                  <a:lnTo>
                    <a:pt x="48" y="10"/>
                  </a:lnTo>
                  <a:lnTo>
                    <a:pt x="50" y="10"/>
                  </a:lnTo>
                  <a:lnTo>
                    <a:pt x="50" y="12"/>
                  </a:lnTo>
                  <a:lnTo>
                    <a:pt x="52" y="12"/>
                  </a:lnTo>
                  <a:lnTo>
                    <a:pt x="55" y="12"/>
                  </a:lnTo>
                  <a:lnTo>
                    <a:pt x="55" y="13"/>
                  </a:lnTo>
                  <a:lnTo>
                    <a:pt x="57" y="15"/>
                  </a:lnTo>
                  <a:lnTo>
                    <a:pt x="59" y="15"/>
                  </a:lnTo>
                  <a:lnTo>
                    <a:pt x="61" y="15"/>
                  </a:lnTo>
                  <a:lnTo>
                    <a:pt x="63" y="15"/>
                  </a:lnTo>
                  <a:lnTo>
                    <a:pt x="63" y="17"/>
                  </a:lnTo>
                  <a:lnTo>
                    <a:pt x="65" y="17"/>
                  </a:lnTo>
                  <a:lnTo>
                    <a:pt x="67" y="17"/>
                  </a:lnTo>
                  <a:lnTo>
                    <a:pt x="65" y="15"/>
                  </a:lnTo>
                  <a:lnTo>
                    <a:pt x="65" y="13"/>
                  </a:lnTo>
                  <a:lnTo>
                    <a:pt x="65" y="12"/>
                  </a:lnTo>
                  <a:lnTo>
                    <a:pt x="67" y="10"/>
                  </a:lnTo>
                  <a:lnTo>
                    <a:pt x="67" y="8"/>
                  </a:lnTo>
                  <a:lnTo>
                    <a:pt x="67" y="6"/>
                  </a:lnTo>
                  <a:lnTo>
                    <a:pt x="67" y="4"/>
                  </a:lnTo>
                  <a:lnTo>
                    <a:pt x="69" y="4"/>
                  </a:lnTo>
                  <a:lnTo>
                    <a:pt x="73" y="2"/>
                  </a:lnTo>
                  <a:lnTo>
                    <a:pt x="75" y="0"/>
                  </a:lnTo>
                  <a:lnTo>
                    <a:pt x="75" y="2"/>
                  </a:lnTo>
                  <a:lnTo>
                    <a:pt x="78" y="0"/>
                  </a:lnTo>
                  <a:lnTo>
                    <a:pt x="80" y="0"/>
                  </a:lnTo>
                  <a:lnTo>
                    <a:pt x="80" y="2"/>
                  </a:lnTo>
                  <a:lnTo>
                    <a:pt x="82" y="2"/>
                  </a:lnTo>
                  <a:lnTo>
                    <a:pt x="84" y="2"/>
                  </a:lnTo>
                  <a:lnTo>
                    <a:pt x="84" y="4"/>
                  </a:lnTo>
                  <a:lnTo>
                    <a:pt x="86" y="6"/>
                  </a:lnTo>
                  <a:lnTo>
                    <a:pt x="88" y="6"/>
                  </a:lnTo>
                  <a:lnTo>
                    <a:pt x="90" y="6"/>
                  </a:lnTo>
                  <a:lnTo>
                    <a:pt x="90" y="8"/>
                  </a:lnTo>
                  <a:lnTo>
                    <a:pt x="92" y="8"/>
                  </a:lnTo>
                  <a:lnTo>
                    <a:pt x="94" y="8"/>
                  </a:lnTo>
                  <a:lnTo>
                    <a:pt x="96" y="8"/>
                  </a:lnTo>
                  <a:lnTo>
                    <a:pt x="100" y="10"/>
                  </a:lnTo>
                  <a:lnTo>
                    <a:pt x="101" y="10"/>
                  </a:lnTo>
                  <a:lnTo>
                    <a:pt x="101" y="8"/>
                  </a:lnTo>
                  <a:lnTo>
                    <a:pt x="103" y="8"/>
                  </a:lnTo>
                  <a:lnTo>
                    <a:pt x="103" y="6"/>
                  </a:lnTo>
                  <a:lnTo>
                    <a:pt x="105" y="6"/>
                  </a:lnTo>
                  <a:lnTo>
                    <a:pt x="107" y="6"/>
                  </a:lnTo>
                  <a:lnTo>
                    <a:pt x="107" y="8"/>
                  </a:lnTo>
                  <a:lnTo>
                    <a:pt x="107" y="6"/>
                  </a:lnTo>
                  <a:lnTo>
                    <a:pt x="109" y="6"/>
                  </a:lnTo>
                  <a:lnTo>
                    <a:pt x="111" y="6"/>
                  </a:lnTo>
                  <a:lnTo>
                    <a:pt x="113" y="8"/>
                  </a:lnTo>
                  <a:lnTo>
                    <a:pt x="115" y="8"/>
                  </a:lnTo>
                  <a:lnTo>
                    <a:pt x="117" y="8"/>
                  </a:lnTo>
                  <a:lnTo>
                    <a:pt x="119" y="8"/>
                  </a:lnTo>
                  <a:lnTo>
                    <a:pt x="119" y="6"/>
                  </a:lnTo>
                  <a:lnTo>
                    <a:pt x="121" y="6"/>
                  </a:lnTo>
                  <a:lnTo>
                    <a:pt x="123" y="6"/>
                  </a:lnTo>
                  <a:lnTo>
                    <a:pt x="124" y="6"/>
                  </a:lnTo>
                  <a:lnTo>
                    <a:pt x="124" y="8"/>
                  </a:lnTo>
                  <a:lnTo>
                    <a:pt x="126" y="8"/>
                  </a:lnTo>
                  <a:lnTo>
                    <a:pt x="128" y="8"/>
                  </a:lnTo>
                  <a:lnTo>
                    <a:pt x="128" y="6"/>
                  </a:lnTo>
                  <a:lnTo>
                    <a:pt x="130" y="6"/>
                  </a:lnTo>
                  <a:lnTo>
                    <a:pt x="130" y="8"/>
                  </a:lnTo>
                  <a:lnTo>
                    <a:pt x="132" y="8"/>
                  </a:lnTo>
                  <a:lnTo>
                    <a:pt x="134" y="8"/>
                  </a:lnTo>
                  <a:lnTo>
                    <a:pt x="136" y="8"/>
                  </a:lnTo>
                  <a:lnTo>
                    <a:pt x="138" y="8"/>
                  </a:lnTo>
                  <a:lnTo>
                    <a:pt x="140" y="8"/>
                  </a:lnTo>
                  <a:lnTo>
                    <a:pt x="142" y="8"/>
                  </a:lnTo>
                  <a:lnTo>
                    <a:pt x="144" y="8"/>
                  </a:lnTo>
                  <a:lnTo>
                    <a:pt x="146" y="8"/>
                  </a:lnTo>
                  <a:lnTo>
                    <a:pt x="148" y="8"/>
                  </a:lnTo>
                  <a:lnTo>
                    <a:pt x="149" y="8"/>
                  </a:lnTo>
                  <a:lnTo>
                    <a:pt x="149" y="10"/>
                  </a:lnTo>
                  <a:lnTo>
                    <a:pt x="151" y="10"/>
                  </a:lnTo>
                  <a:lnTo>
                    <a:pt x="153" y="10"/>
                  </a:lnTo>
                  <a:lnTo>
                    <a:pt x="155" y="10"/>
                  </a:lnTo>
                  <a:lnTo>
                    <a:pt x="157" y="10"/>
                  </a:lnTo>
                  <a:lnTo>
                    <a:pt x="157" y="12"/>
                  </a:lnTo>
                  <a:lnTo>
                    <a:pt x="159" y="13"/>
                  </a:lnTo>
                  <a:lnTo>
                    <a:pt x="161" y="15"/>
                  </a:lnTo>
                  <a:lnTo>
                    <a:pt x="161" y="17"/>
                  </a:lnTo>
                  <a:lnTo>
                    <a:pt x="163" y="17"/>
                  </a:lnTo>
                  <a:lnTo>
                    <a:pt x="165" y="17"/>
                  </a:lnTo>
                  <a:lnTo>
                    <a:pt x="169" y="17"/>
                  </a:lnTo>
                  <a:lnTo>
                    <a:pt x="171" y="17"/>
                  </a:lnTo>
                  <a:lnTo>
                    <a:pt x="171" y="19"/>
                  </a:lnTo>
                  <a:lnTo>
                    <a:pt x="172" y="21"/>
                  </a:lnTo>
                  <a:lnTo>
                    <a:pt x="174" y="23"/>
                  </a:lnTo>
                  <a:close/>
                  <a:moveTo>
                    <a:pt x="30" y="67"/>
                  </a:moveTo>
                  <a:lnTo>
                    <a:pt x="28" y="67"/>
                  </a:lnTo>
                  <a:lnTo>
                    <a:pt x="28" y="65"/>
                  </a:lnTo>
                  <a:lnTo>
                    <a:pt x="27" y="65"/>
                  </a:lnTo>
                  <a:lnTo>
                    <a:pt x="27" y="67"/>
                  </a:lnTo>
                  <a:lnTo>
                    <a:pt x="27" y="69"/>
                  </a:lnTo>
                  <a:lnTo>
                    <a:pt x="28" y="69"/>
                  </a:lnTo>
                  <a:lnTo>
                    <a:pt x="27" y="71"/>
                  </a:lnTo>
                  <a:lnTo>
                    <a:pt x="28" y="71"/>
                  </a:lnTo>
                  <a:lnTo>
                    <a:pt x="30" y="71"/>
                  </a:lnTo>
                  <a:lnTo>
                    <a:pt x="30" y="69"/>
                  </a:lnTo>
                  <a:lnTo>
                    <a:pt x="30" y="67"/>
                  </a:lnTo>
                  <a:close/>
                  <a:moveTo>
                    <a:pt x="40" y="71"/>
                  </a:moveTo>
                  <a:lnTo>
                    <a:pt x="40" y="69"/>
                  </a:lnTo>
                  <a:lnTo>
                    <a:pt x="38" y="69"/>
                  </a:lnTo>
                  <a:lnTo>
                    <a:pt x="38" y="71"/>
                  </a:lnTo>
                  <a:lnTo>
                    <a:pt x="40" y="71"/>
                  </a:lnTo>
                  <a:close/>
                  <a:moveTo>
                    <a:pt x="21" y="71"/>
                  </a:moveTo>
                  <a:lnTo>
                    <a:pt x="19" y="71"/>
                  </a:lnTo>
                  <a:lnTo>
                    <a:pt x="19" y="73"/>
                  </a:lnTo>
                  <a:lnTo>
                    <a:pt x="21" y="73"/>
                  </a:lnTo>
                  <a:lnTo>
                    <a:pt x="23" y="73"/>
                  </a:lnTo>
                  <a:lnTo>
                    <a:pt x="23" y="71"/>
                  </a:lnTo>
                  <a:lnTo>
                    <a:pt x="21" y="7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8" name="Freeform 127"/>
            <p:cNvSpPr>
              <a:spLocks noEditPoints="1"/>
            </p:cNvSpPr>
            <p:nvPr/>
          </p:nvSpPr>
          <p:spPr bwMode="auto">
            <a:xfrm>
              <a:off x="7615238" y="4457700"/>
              <a:ext cx="133350" cy="109538"/>
            </a:xfrm>
            <a:custGeom>
              <a:avLst/>
              <a:gdLst>
                <a:gd name="T0" fmla="*/ 15 w 84"/>
                <a:gd name="T1" fmla="*/ 63 h 69"/>
                <a:gd name="T2" fmla="*/ 13 w 84"/>
                <a:gd name="T3" fmla="*/ 65 h 69"/>
                <a:gd name="T4" fmla="*/ 11 w 84"/>
                <a:gd name="T5" fmla="*/ 54 h 69"/>
                <a:gd name="T6" fmla="*/ 11 w 84"/>
                <a:gd name="T7" fmla="*/ 54 h 69"/>
                <a:gd name="T8" fmla="*/ 11 w 84"/>
                <a:gd name="T9" fmla="*/ 54 h 69"/>
                <a:gd name="T10" fmla="*/ 80 w 84"/>
                <a:gd name="T11" fmla="*/ 6 h 69"/>
                <a:gd name="T12" fmla="*/ 80 w 84"/>
                <a:gd name="T13" fmla="*/ 11 h 69"/>
                <a:gd name="T14" fmla="*/ 84 w 84"/>
                <a:gd name="T15" fmla="*/ 19 h 69"/>
                <a:gd name="T16" fmla="*/ 82 w 84"/>
                <a:gd name="T17" fmla="*/ 27 h 69"/>
                <a:gd name="T18" fmla="*/ 82 w 84"/>
                <a:gd name="T19" fmla="*/ 31 h 69"/>
                <a:gd name="T20" fmla="*/ 82 w 84"/>
                <a:gd name="T21" fmla="*/ 38 h 69"/>
                <a:gd name="T22" fmla="*/ 77 w 84"/>
                <a:gd name="T23" fmla="*/ 38 h 69"/>
                <a:gd name="T24" fmla="*/ 71 w 84"/>
                <a:gd name="T25" fmla="*/ 42 h 69"/>
                <a:gd name="T26" fmla="*/ 65 w 84"/>
                <a:gd name="T27" fmla="*/ 46 h 69"/>
                <a:gd name="T28" fmla="*/ 63 w 84"/>
                <a:gd name="T29" fmla="*/ 48 h 69"/>
                <a:gd name="T30" fmla="*/ 57 w 84"/>
                <a:gd name="T31" fmla="*/ 48 h 69"/>
                <a:gd name="T32" fmla="*/ 55 w 84"/>
                <a:gd name="T33" fmla="*/ 54 h 69"/>
                <a:gd name="T34" fmla="*/ 59 w 84"/>
                <a:gd name="T35" fmla="*/ 59 h 69"/>
                <a:gd name="T36" fmla="*/ 61 w 84"/>
                <a:gd name="T37" fmla="*/ 61 h 69"/>
                <a:gd name="T38" fmla="*/ 57 w 84"/>
                <a:gd name="T39" fmla="*/ 61 h 69"/>
                <a:gd name="T40" fmla="*/ 54 w 84"/>
                <a:gd name="T41" fmla="*/ 59 h 69"/>
                <a:gd name="T42" fmla="*/ 48 w 84"/>
                <a:gd name="T43" fmla="*/ 61 h 69"/>
                <a:gd name="T44" fmla="*/ 42 w 84"/>
                <a:gd name="T45" fmla="*/ 61 h 69"/>
                <a:gd name="T46" fmla="*/ 42 w 84"/>
                <a:gd name="T47" fmla="*/ 65 h 69"/>
                <a:gd name="T48" fmla="*/ 36 w 84"/>
                <a:gd name="T49" fmla="*/ 67 h 69"/>
                <a:gd name="T50" fmla="*/ 30 w 84"/>
                <a:gd name="T51" fmla="*/ 69 h 69"/>
                <a:gd name="T52" fmla="*/ 25 w 84"/>
                <a:gd name="T53" fmla="*/ 67 h 69"/>
                <a:gd name="T54" fmla="*/ 21 w 84"/>
                <a:gd name="T55" fmla="*/ 67 h 69"/>
                <a:gd name="T56" fmla="*/ 21 w 84"/>
                <a:gd name="T57" fmla="*/ 69 h 69"/>
                <a:gd name="T58" fmla="*/ 21 w 84"/>
                <a:gd name="T59" fmla="*/ 63 h 69"/>
                <a:gd name="T60" fmla="*/ 19 w 84"/>
                <a:gd name="T61" fmla="*/ 57 h 69"/>
                <a:gd name="T62" fmla="*/ 17 w 84"/>
                <a:gd name="T63" fmla="*/ 59 h 69"/>
                <a:gd name="T64" fmla="*/ 11 w 84"/>
                <a:gd name="T65" fmla="*/ 61 h 69"/>
                <a:gd name="T66" fmla="*/ 13 w 84"/>
                <a:gd name="T67" fmla="*/ 56 h 69"/>
                <a:gd name="T68" fmla="*/ 13 w 84"/>
                <a:gd name="T69" fmla="*/ 52 h 69"/>
                <a:gd name="T70" fmla="*/ 11 w 84"/>
                <a:gd name="T71" fmla="*/ 50 h 69"/>
                <a:gd name="T72" fmla="*/ 9 w 84"/>
                <a:gd name="T73" fmla="*/ 52 h 69"/>
                <a:gd name="T74" fmla="*/ 11 w 84"/>
                <a:gd name="T75" fmla="*/ 50 h 69"/>
                <a:gd name="T76" fmla="*/ 9 w 84"/>
                <a:gd name="T77" fmla="*/ 48 h 69"/>
                <a:gd name="T78" fmla="*/ 9 w 84"/>
                <a:gd name="T79" fmla="*/ 48 h 69"/>
                <a:gd name="T80" fmla="*/ 7 w 84"/>
                <a:gd name="T81" fmla="*/ 42 h 69"/>
                <a:gd name="T82" fmla="*/ 6 w 84"/>
                <a:gd name="T83" fmla="*/ 36 h 69"/>
                <a:gd name="T84" fmla="*/ 4 w 84"/>
                <a:gd name="T85" fmla="*/ 34 h 69"/>
                <a:gd name="T86" fmla="*/ 2 w 84"/>
                <a:gd name="T87" fmla="*/ 29 h 69"/>
                <a:gd name="T88" fmla="*/ 0 w 84"/>
                <a:gd name="T89" fmla="*/ 23 h 69"/>
                <a:gd name="T90" fmla="*/ 4 w 84"/>
                <a:gd name="T91" fmla="*/ 17 h 69"/>
                <a:gd name="T92" fmla="*/ 7 w 84"/>
                <a:gd name="T93" fmla="*/ 11 h 69"/>
                <a:gd name="T94" fmla="*/ 11 w 84"/>
                <a:gd name="T95" fmla="*/ 8 h 69"/>
                <a:gd name="T96" fmla="*/ 17 w 84"/>
                <a:gd name="T97" fmla="*/ 6 h 69"/>
                <a:gd name="T98" fmla="*/ 23 w 84"/>
                <a:gd name="T99" fmla="*/ 6 h 69"/>
                <a:gd name="T100" fmla="*/ 29 w 84"/>
                <a:gd name="T101" fmla="*/ 4 h 69"/>
                <a:gd name="T102" fmla="*/ 30 w 84"/>
                <a:gd name="T103" fmla="*/ 6 h 69"/>
                <a:gd name="T104" fmla="*/ 36 w 84"/>
                <a:gd name="T105" fmla="*/ 4 h 69"/>
                <a:gd name="T106" fmla="*/ 42 w 84"/>
                <a:gd name="T107" fmla="*/ 8 h 69"/>
                <a:gd name="T108" fmla="*/ 46 w 84"/>
                <a:gd name="T109" fmla="*/ 8 h 69"/>
                <a:gd name="T110" fmla="*/ 52 w 84"/>
                <a:gd name="T111" fmla="*/ 8 h 69"/>
                <a:gd name="T112" fmla="*/ 55 w 84"/>
                <a:gd name="T113" fmla="*/ 11 h 69"/>
                <a:gd name="T114" fmla="*/ 59 w 84"/>
                <a:gd name="T115" fmla="*/ 11 h 69"/>
                <a:gd name="T116" fmla="*/ 57 w 84"/>
                <a:gd name="T117" fmla="*/ 8 h 69"/>
                <a:gd name="T118" fmla="*/ 61 w 84"/>
                <a:gd name="T119" fmla="*/ 4 h 69"/>
                <a:gd name="T120" fmla="*/ 67 w 84"/>
                <a:gd name="T121" fmla="*/ 2 h 69"/>
                <a:gd name="T122" fmla="*/ 73 w 84"/>
                <a:gd name="T123" fmla="*/ 6 h 69"/>
                <a:gd name="T124" fmla="*/ 80 w 84"/>
                <a:gd name="T125" fmla="*/ 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4" h="69">
                  <a:moveTo>
                    <a:pt x="23" y="69"/>
                  </a:moveTo>
                  <a:lnTo>
                    <a:pt x="23" y="67"/>
                  </a:lnTo>
                  <a:lnTo>
                    <a:pt x="23" y="69"/>
                  </a:lnTo>
                  <a:close/>
                  <a:moveTo>
                    <a:pt x="15" y="63"/>
                  </a:moveTo>
                  <a:lnTo>
                    <a:pt x="15" y="65"/>
                  </a:lnTo>
                  <a:lnTo>
                    <a:pt x="15" y="63"/>
                  </a:lnTo>
                  <a:lnTo>
                    <a:pt x="15" y="65"/>
                  </a:lnTo>
                  <a:lnTo>
                    <a:pt x="13" y="65"/>
                  </a:lnTo>
                  <a:lnTo>
                    <a:pt x="13" y="63"/>
                  </a:lnTo>
                  <a:lnTo>
                    <a:pt x="15" y="63"/>
                  </a:lnTo>
                  <a:close/>
                  <a:moveTo>
                    <a:pt x="9" y="54"/>
                  </a:moveTo>
                  <a:lnTo>
                    <a:pt x="11" y="54"/>
                  </a:lnTo>
                  <a:lnTo>
                    <a:pt x="11" y="56"/>
                  </a:lnTo>
                  <a:lnTo>
                    <a:pt x="9" y="56"/>
                  </a:lnTo>
                  <a:lnTo>
                    <a:pt x="9" y="54"/>
                  </a:lnTo>
                  <a:close/>
                  <a:moveTo>
                    <a:pt x="11" y="54"/>
                  </a:moveTo>
                  <a:lnTo>
                    <a:pt x="11" y="52"/>
                  </a:lnTo>
                  <a:lnTo>
                    <a:pt x="9" y="52"/>
                  </a:lnTo>
                  <a:lnTo>
                    <a:pt x="11" y="52"/>
                  </a:lnTo>
                  <a:lnTo>
                    <a:pt x="11" y="54"/>
                  </a:lnTo>
                  <a:close/>
                  <a:moveTo>
                    <a:pt x="82" y="2"/>
                  </a:moveTo>
                  <a:lnTo>
                    <a:pt x="82" y="4"/>
                  </a:lnTo>
                  <a:lnTo>
                    <a:pt x="80" y="4"/>
                  </a:lnTo>
                  <a:lnTo>
                    <a:pt x="80" y="6"/>
                  </a:lnTo>
                  <a:lnTo>
                    <a:pt x="80" y="8"/>
                  </a:lnTo>
                  <a:lnTo>
                    <a:pt x="78" y="9"/>
                  </a:lnTo>
                  <a:lnTo>
                    <a:pt x="78" y="11"/>
                  </a:lnTo>
                  <a:lnTo>
                    <a:pt x="80" y="11"/>
                  </a:lnTo>
                  <a:lnTo>
                    <a:pt x="80" y="13"/>
                  </a:lnTo>
                  <a:lnTo>
                    <a:pt x="80" y="15"/>
                  </a:lnTo>
                  <a:lnTo>
                    <a:pt x="82" y="15"/>
                  </a:lnTo>
                  <a:lnTo>
                    <a:pt x="84" y="19"/>
                  </a:lnTo>
                  <a:lnTo>
                    <a:pt x="84" y="21"/>
                  </a:lnTo>
                  <a:lnTo>
                    <a:pt x="82" y="23"/>
                  </a:lnTo>
                  <a:lnTo>
                    <a:pt x="80" y="27"/>
                  </a:lnTo>
                  <a:lnTo>
                    <a:pt x="82" y="27"/>
                  </a:lnTo>
                  <a:lnTo>
                    <a:pt x="82" y="29"/>
                  </a:lnTo>
                  <a:lnTo>
                    <a:pt x="80" y="29"/>
                  </a:lnTo>
                  <a:lnTo>
                    <a:pt x="82" y="29"/>
                  </a:lnTo>
                  <a:lnTo>
                    <a:pt x="82" y="31"/>
                  </a:lnTo>
                  <a:lnTo>
                    <a:pt x="82" y="33"/>
                  </a:lnTo>
                  <a:lnTo>
                    <a:pt x="82" y="34"/>
                  </a:lnTo>
                  <a:lnTo>
                    <a:pt x="82" y="36"/>
                  </a:lnTo>
                  <a:lnTo>
                    <a:pt x="82" y="38"/>
                  </a:lnTo>
                  <a:lnTo>
                    <a:pt x="80" y="38"/>
                  </a:lnTo>
                  <a:lnTo>
                    <a:pt x="80" y="40"/>
                  </a:lnTo>
                  <a:lnTo>
                    <a:pt x="78" y="38"/>
                  </a:lnTo>
                  <a:lnTo>
                    <a:pt x="77" y="38"/>
                  </a:lnTo>
                  <a:lnTo>
                    <a:pt x="77" y="40"/>
                  </a:lnTo>
                  <a:lnTo>
                    <a:pt x="75" y="40"/>
                  </a:lnTo>
                  <a:lnTo>
                    <a:pt x="73" y="42"/>
                  </a:lnTo>
                  <a:lnTo>
                    <a:pt x="71" y="42"/>
                  </a:lnTo>
                  <a:lnTo>
                    <a:pt x="69" y="44"/>
                  </a:lnTo>
                  <a:lnTo>
                    <a:pt x="67" y="44"/>
                  </a:lnTo>
                  <a:lnTo>
                    <a:pt x="65" y="44"/>
                  </a:lnTo>
                  <a:lnTo>
                    <a:pt x="65" y="46"/>
                  </a:lnTo>
                  <a:lnTo>
                    <a:pt x="65" y="48"/>
                  </a:lnTo>
                  <a:lnTo>
                    <a:pt x="65" y="50"/>
                  </a:lnTo>
                  <a:lnTo>
                    <a:pt x="63" y="50"/>
                  </a:lnTo>
                  <a:lnTo>
                    <a:pt x="63" y="48"/>
                  </a:lnTo>
                  <a:lnTo>
                    <a:pt x="63" y="50"/>
                  </a:lnTo>
                  <a:lnTo>
                    <a:pt x="61" y="48"/>
                  </a:lnTo>
                  <a:lnTo>
                    <a:pt x="59" y="48"/>
                  </a:lnTo>
                  <a:lnTo>
                    <a:pt x="57" y="48"/>
                  </a:lnTo>
                  <a:lnTo>
                    <a:pt x="57" y="50"/>
                  </a:lnTo>
                  <a:lnTo>
                    <a:pt x="55" y="50"/>
                  </a:lnTo>
                  <a:lnTo>
                    <a:pt x="55" y="52"/>
                  </a:lnTo>
                  <a:lnTo>
                    <a:pt x="55" y="54"/>
                  </a:lnTo>
                  <a:lnTo>
                    <a:pt x="55" y="56"/>
                  </a:lnTo>
                  <a:lnTo>
                    <a:pt x="57" y="57"/>
                  </a:lnTo>
                  <a:lnTo>
                    <a:pt x="59" y="57"/>
                  </a:lnTo>
                  <a:lnTo>
                    <a:pt x="59" y="59"/>
                  </a:lnTo>
                  <a:lnTo>
                    <a:pt x="61" y="59"/>
                  </a:lnTo>
                  <a:lnTo>
                    <a:pt x="61" y="61"/>
                  </a:lnTo>
                  <a:lnTo>
                    <a:pt x="59" y="61"/>
                  </a:lnTo>
                  <a:lnTo>
                    <a:pt x="61" y="61"/>
                  </a:lnTo>
                  <a:lnTo>
                    <a:pt x="61" y="63"/>
                  </a:lnTo>
                  <a:lnTo>
                    <a:pt x="59" y="63"/>
                  </a:lnTo>
                  <a:lnTo>
                    <a:pt x="57" y="63"/>
                  </a:lnTo>
                  <a:lnTo>
                    <a:pt x="57" y="61"/>
                  </a:lnTo>
                  <a:lnTo>
                    <a:pt x="57" y="63"/>
                  </a:lnTo>
                  <a:lnTo>
                    <a:pt x="55" y="63"/>
                  </a:lnTo>
                  <a:lnTo>
                    <a:pt x="55" y="61"/>
                  </a:lnTo>
                  <a:lnTo>
                    <a:pt x="54" y="59"/>
                  </a:lnTo>
                  <a:lnTo>
                    <a:pt x="52" y="59"/>
                  </a:lnTo>
                  <a:lnTo>
                    <a:pt x="52" y="61"/>
                  </a:lnTo>
                  <a:lnTo>
                    <a:pt x="50" y="61"/>
                  </a:lnTo>
                  <a:lnTo>
                    <a:pt x="48" y="61"/>
                  </a:lnTo>
                  <a:lnTo>
                    <a:pt x="48" y="63"/>
                  </a:lnTo>
                  <a:lnTo>
                    <a:pt x="46" y="61"/>
                  </a:lnTo>
                  <a:lnTo>
                    <a:pt x="44" y="61"/>
                  </a:lnTo>
                  <a:lnTo>
                    <a:pt x="42" y="61"/>
                  </a:lnTo>
                  <a:lnTo>
                    <a:pt x="42" y="63"/>
                  </a:lnTo>
                  <a:lnTo>
                    <a:pt x="44" y="63"/>
                  </a:lnTo>
                  <a:lnTo>
                    <a:pt x="44" y="65"/>
                  </a:lnTo>
                  <a:lnTo>
                    <a:pt x="42" y="65"/>
                  </a:lnTo>
                  <a:lnTo>
                    <a:pt x="40" y="65"/>
                  </a:lnTo>
                  <a:lnTo>
                    <a:pt x="40" y="67"/>
                  </a:lnTo>
                  <a:lnTo>
                    <a:pt x="38" y="67"/>
                  </a:lnTo>
                  <a:lnTo>
                    <a:pt x="36" y="67"/>
                  </a:lnTo>
                  <a:lnTo>
                    <a:pt x="34" y="67"/>
                  </a:lnTo>
                  <a:lnTo>
                    <a:pt x="34" y="69"/>
                  </a:lnTo>
                  <a:lnTo>
                    <a:pt x="32" y="69"/>
                  </a:lnTo>
                  <a:lnTo>
                    <a:pt x="30" y="69"/>
                  </a:lnTo>
                  <a:lnTo>
                    <a:pt x="30" y="67"/>
                  </a:lnTo>
                  <a:lnTo>
                    <a:pt x="29" y="67"/>
                  </a:lnTo>
                  <a:lnTo>
                    <a:pt x="27" y="67"/>
                  </a:lnTo>
                  <a:lnTo>
                    <a:pt x="25" y="67"/>
                  </a:lnTo>
                  <a:lnTo>
                    <a:pt x="25" y="65"/>
                  </a:lnTo>
                  <a:lnTo>
                    <a:pt x="25" y="67"/>
                  </a:lnTo>
                  <a:lnTo>
                    <a:pt x="23" y="67"/>
                  </a:lnTo>
                  <a:lnTo>
                    <a:pt x="21" y="67"/>
                  </a:lnTo>
                  <a:lnTo>
                    <a:pt x="23" y="67"/>
                  </a:lnTo>
                  <a:lnTo>
                    <a:pt x="21" y="69"/>
                  </a:lnTo>
                  <a:lnTo>
                    <a:pt x="21" y="67"/>
                  </a:lnTo>
                  <a:lnTo>
                    <a:pt x="21" y="69"/>
                  </a:lnTo>
                  <a:lnTo>
                    <a:pt x="21" y="67"/>
                  </a:lnTo>
                  <a:lnTo>
                    <a:pt x="19" y="67"/>
                  </a:lnTo>
                  <a:lnTo>
                    <a:pt x="19" y="65"/>
                  </a:lnTo>
                  <a:lnTo>
                    <a:pt x="21" y="63"/>
                  </a:lnTo>
                  <a:lnTo>
                    <a:pt x="21" y="61"/>
                  </a:lnTo>
                  <a:lnTo>
                    <a:pt x="21" y="59"/>
                  </a:lnTo>
                  <a:lnTo>
                    <a:pt x="19" y="59"/>
                  </a:lnTo>
                  <a:lnTo>
                    <a:pt x="19" y="57"/>
                  </a:lnTo>
                  <a:lnTo>
                    <a:pt x="17" y="57"/>
                  </a:lnTo>
                  <a:lnTo>
                    <a:pt x="17" y="59"/>
                  </a:lnTo>
                  <a:lnTo>
                    <a:pt x="17" y="57"/>
                  </a:lnTo>
                  <a:lnTo>
                    <a:pt x="17" y="59"/>
                  </a:lnTo>
                  <a:lnTo>
                    <a:pt x="17" y="61"/>
                  </a:lnTo>
                  <a:lnTo>
                    <a:pt x="15" y="61"/>
                  </a:lnTo>
                  <a:lnTo>
                    <a:pt x="13" y="61"/>
                  </a:lnTo>
                  <a:lnTo>
                    <a:pt x="11" y="61"/>
                  </a:lnTo>
                  <a:lnTo>
                    <a:pt x="11" y="59"/>
                  </a:lnTo>
                  <a:lnTo>
                    <a:pt x="11" y="57"/>
                  </a:lnTo>
                  <a:lnTo>
                    <a:pt x="11" y="56"/>
                  </a:lnTo>
                  <a:lnTo>
                    <a:pt x="13" y="56"/>
                  </a:lnTo>
                  <a:lnTo>
                    <a:pt x="13" y="54"/>
                  </a:lnTo>
                  <a:lnTo>
                    <a:pt x="11" y="54"/>
                  </a:lnTo>
                  <a:lnTo>
                    <a:pt x="11" y="52"/>
                  </a:lnTo>
                  <a:lnTo>
                    <a:pt x="13" y="52"/>
                  </a:lnTo>
                  <a:lnTo>
                    <a:pt x="13" y="54"/>
                  </a:lnTo>
                  <a:lnTo>
                    <a:pt x="13" y="52"/>
                  </a:lnTo>
                  <a:lnTo>
                    <a:pt x="11" y="52"/>
                  </a:lnTo>
                  <a:lnTo>
                    <a:pt x="11" y="50"/>
                  </a:lnTo>
                  <a:lnTo>
                    <a:pt x="11" y="52"/>
                  </a:lnTo>
                  <a:lnTo>
                    <a:pt x="11" y="50"/>
                  </a:lnTo>
                  <a:lnTo>
                    <a:pt x="11" y="52"/>
                  </a:lnTo>
                  <a:lnTo>
                    <a:pt x="9" y="52"/>
                  </a:lnTo>
                  <a:lnTo>
                    <a:pt x="9" y="50"/>
                  </a:lnTo>
                  <a:lnTo>
                    <a:pt x="9" y="52"/>
                  </a:lnTo>
                  <a:lnTo>
                    <a:pt x="9" y="50"/>
                  </a:lnTo>
                  <a:lnTo>
                    <a:pt x="11" y="50"/>
                  </a:lnTo>
                  <a:lnTo>
                    <a:pt x="9" y="50"/>
                  </a:lnTo>
                  <a:lnTo>
                    <a:pt x="9" y="48"/>
                  </a:lnTo>
                  <a:lnTo>
                    <a:pt x="11" y="48"/>
                  </a:lnTo>
                  <a:lnTo>
                    <a:pt x="9" y="48"/>
                  </a:lnTo>
                  <a:lnTo>
                    <a:pt x="9" y="46"/>
                  </a:lnTo>
                  <a:lnTo>
                    <a:pt x="9" y="48"/>
                  </a:lnTo>
                  <a:lnTo>
                    <a:pt x="9" y="50"/>
                  </a:lnTo>
                  <a:lnTo>
                    <a:pt x="9" y="48"/>
                  </a:lnTo>
                  <a:lnTo>
                    <a:pt x="9" y="46"/>
                  </a:lnTo>
                  <a:lnTo>
                    <a:pt x="7" y="46"/>
                  </a:lnTo>
                  <a:lnTo>
                    <a:pt x="7" y="44"/>
                  </a:lnTo>
                  <a:lnTo>
                    <a:pt x="7" y="42"/>
                  </a:lnTo>
                  <a:lnTo>
                    <a:pt x="6" y="42"/>
                  </a:lnTo>
                  <a:lnTo>
                    <a:pt x="6" y="40"/>
                  </a:lnTo>
                  <a:lnTo>
                    <a:pt x="6" y="38"/>
                  </a:lnTo>
                  <a:lnTo>
                    <a:pt x="6" y="36"/>
                  </a:lnTo>
                  <a:lnTo>
                    <a:pt x="7" y="36"/>
                  </a:lnTo>
                  <a:lnTo>
                    <a:pt x="6" y="36"/>
                  </a:lnTo>
                  <a:lnTo>
                    <a:pt x="6" y="34"/>
                  </a:lnTo>
                  <a:lnTo>
                    <a:pt x="4" y="34"/>
                  </a:lnTo>
                  <a:lnTo>
                    <a:pt x="4" y="33"/>
                  </a:lnTo>
                  <a:lnTo>
                    <a:pt x="2" y="33"/>
                  </a:lnTo>
                  <a:lnTo>
                    <a:pt x="2" y="31"/>
                  </a:lnTo>
                  <a:lnTo>
                    <a:pt x="2" y="29"/>
                  </a:lnTo>
                  <a:lnTo>
                    <a:pt x="2" y="27"/>
                  </a:lnTo>
                  <a:lnTo>
                    <a:pt x="2" y="25"/>
                  </a:lnTo>
                  <a:lnTo>
                    <a:pt x="0" y="25"/>
                  </a:lnTo>
                  <a:lnTo>
                    <a:pt x="0" y="23"/>
                  </a:lnTo>
                  <a:lnTo>
                    <a:pt x="0" y="21"/>
                  </a:lnTo>
                  <a:lnTo>
                    <a:pt x="0" y="19"/>
                  </a:lnTo>
                  <a:lnTo>
                    <a:pt x="2" y="19"/>
                  </a:lnTo>
                  <a:lnTo>
                    <a:pt x="4" y="17"/>
                  </a:lnTo>
                  <a:lnTo>
                    <a:pt x="4" y="15"/>
                  </a:lnTo>
                  <a:lnTo>
                    <a:pt x="6" y="15"/>
                  </a:lnTo>
                  <a:lnTo>
                    <a:pt x="6" y="13"/>
                  </a:lnTo>
                  <a:lnTo>
                    <a:pt x="7" y="11"/>
                  </a:lnTo>
                  <a:lnTo>
                    <a:pt x="7" y="9"/>
                  </a:lnTo>
                  <a:lnTo>
                    <a:pt x="9" y="9"/>
                  </a:lnTo>
                  <a:lnTo>
                    <a:pt x="9" y="8"/>
                  </a:lnTo>
                  <a:lnTo>
                    <a:pt x="11" y="8"/>
                  </a:lnTo>
                  <a:lnTo>
                    <a:pt x="11" y="6"/>
                  </a:lnTo>
                  <a:lnTo>
                    <a:pt x="13" y="6"/>
                  </a:lnTo>
                  <a:lnTo>
                    <a:pt x="15" y="6"/>
                  </a:lnTo>
                  <a:lnTo>
                    <a:pt x="17" y="6"/>
                  </a:lnTo>
                  <a:lnTo>
                    <a:pt x="19" y="4"/>
                  </a:lnTo>
                  <a:lnTo>
                    <a:pt x="21" y="4"/>
                  </a:lnTo>
                  <a:lnTo>
                    <a:pt x="21" y="6"/>
                  </a:lnTo>
                  <a:lnTo>
                    <a:pt x="23" y="6"/>
                  </a:lnTo>
                  <a:lnTo>
                    <a:pt x="25" y="6"/>
                  </a:lnTo>
                  <a:lnTo>
                    <a:pt x="27" y="6"/>
                  </a:lnTo>
                  <a:lnTo>
                    <a:pt x="29" y="6"/>
                  </a:lnTo>
                  <a:lnTo>
                    <a:pt x="29" y="4"/>
                  </a:lnTo>
                  <a:lnTo>
                    <a:pt x="29" y="6"/>
                  </a:lnTo>
                  <a:lnTo>
                    <a:pt x="30" y="6"/>
                  </a:lnTo>
                  <a:lnTo>
                    <a:pt x="30" y="4"/>
                  </a:lnTo>
                  <a:lnTo>
                    <a:pt x="30" y="6"/>
                  </a:lnTo>
                  <a:lnTo>
                    <a:pt x="32" y="6"/>
                  </a:lnTo>
                  <a:lnTo>
                    <a:pt x="34" y="6"/>
                  </a:lnTo>
                  <a:lnTo>
                    <a:pt x="36" y="6"/>
                  </a:lnTo>
                  <a:lnTo>
                    <a:pt x="36" y="4"/>
                  </a:lnTo>
                  <a:lnTo>
                    <a:pt x="38" y="4"/>
                  </a:lnTo>
                  <a:lnTo>
                    <a:pt x="40" y="4"/>
                  </a:lnTo>
                  <a:lnTo>
                    <a:pt x="42" y="6"/>
                  </a:lnTo>
                  <a:lnTo>
                    <a:pt x="42" y="8"/>
                  </a:lnTo>
                  <a:lnTo>
                    <a:pt x="44" y="8"/>
                  </a:lnTo>
                  <a:lnTo>
                    <a:pt x="44" y="6"/>
                  </a:lnTo>
                  <a:lnTo>
                    <a:pt x="46" y="6"/>
                  </a:lnTo>
                  <a:lnTo>
                    <a:pt x="46" y="8"/>
                  </a:lnTo>
                  <a:lnTo>
                    <a:pt x="48" y="9"/>
                  </a:lnTo>
                  <a:lnTo>
                    <a:pt x="50" y="9"/>
                  </a:lnTo>
                  <a:lnTo>
                    <a:pt x="50" y="8"/>
                  </a:lnTo>
                  <a:lnTo>
                    <a:pt x="52" y="8"/>
                  </a:lnTo>
                  <a:lnTo>
                    <a:pt x="52" y="9"/>
                  </a:lnTo>
                  <a:lnTo>
                    <a:pt x="54" y="9"/>
                  </a:lnTo>
                  <a:lnTo>
                    <a:pt x="54" y="11"/>
                  </a:lnTo>
                  <a:lnTo>
                    <a:pt x="55" y="11"/>
                  </a:lnTo>
                  <a:lnTo>
                    <a:pt x="57" y="13"/>
                  </a:lnTo>
                  <a:lnTo>
                    <a:pt x="57" y="11"/>
                  </a:lnTo>
                  <a:lnTo>
                    <a:pt x="59" y="13"/>
                  </a:lnTo>
                  <a:lnTo>
                    <a:pt x="59" y="11"/>
                  </a:lnTo>
                  <a:lnTo>
                    <a:pt x="61" y="9"/>
                  </a:lnTo>
                  <a:lnTo>
                    <a:pt x="59" y="9"/>
                  </a:lnTo>
                  <a:lnTo>
                    <a:pt x="59" y="8"/>
                  </a:lnTo>
                  <a:lnTo>
                    <a:pt x="57" y="8"/>
                  </a:lnTo>
                  <a:lnTo>
                    <a:pt x="57" y="6"/>
                  </a:lnTo>
                  <a:lnTo>
                    <a:pt x="59" y="6"/>
                  </a:lnTo>
                  <a:lnTo>
                    <a:pt x="61" y="6"/>
                  </a:lnTo>
                  <a:lnTo>
                    <a:pt x="61" y="4"/>
                  </a:lnTo>
                  <a:lnTo>
                    <a:pt x="63" y="4"/>
                  </a:lnTo>
                  <a:lnTo>
                    <a:pt x="65" y="4"/>
                  </a:lnTo>
                  <a:lnTo>
                    <a:pt x="65" y="2"/>
                  </a:lnTo>
                  <a:lnTo>
                    <a:pt x="67" y="2"/>
                  </a:lnTo>
                  <a:lnTo>
                    <a:pt x="67" y="4"/>
                  </a:lnTo>
                  <a:lnTo>
                    <a:pt x="69" y="4"/>
                  </a:lnTo>
                  <a:lnTo>
                    <a:pt x="71" y="6"/>
                  </a:lnTo>
                  <a:lnTo>
                    <a:pt x="73" y="6"/>
                  </a:lnTo>
                  <a:lnTo>
                    <a:pt x="75" y="4"/>
                  </a:lnTo>
                  <a:lnTo>
                    <a:pt x="77" y="4"/>
                  </a:lnTo>
                  <a:lnTo>
                    <a:pt x="78" y="2"/>
                  </a:lnTo>
                  <a:lnTo>
                    <a:pt x="80" y="2"/>
                  </a:lnTo>
                  <a:lnTo>
                    <a:pt x="80" y="0"/>
                  </a:lnTo>
                  <a:lnTo>
                    <a:pt x="82" y="0"/>
                  </a:lnTo>
                  <a:lnTo>
                    <a:pt x="8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9" name="Freeform 128"/>
            <p:cNvSpPr>
              <a:spLocks noEditPoints="1"/>
            </p:cNvSpPr>
            <p:nvPr/>
          </p:nvSpPr>
          <p:spPr bwMode="auto">
            <a:xfrm>
              <a:off x="619125" y="4713288"/>
              <a:ext cx="8867775" cy="411163"/>
            </a:xfrm>
            <a:custGeom>
              <a:avLst/>
              <a:gdLst>
                <a:gd name="T0" fmla="*/ 363 w 5586"/>
                <a:gd name="T1" fmla="*/ 257 h 259"/>
                <a:gd name="T2" fmla="*/ 2 w 5586"/>
                <a:gd name="T3" fmla="*/ 150 h 259"/>
                <a:gd name="T4" fmla="*/ 2 w 5586"/>
                <a:gd name="T5" fmla="*/ 150 h 259"/>
                <a:gd name="T6" fmla="*/ 39 w 5586"/>
                <a:gd name="T7" fmla="*/ 146 h 259"/>
                <a:gd name="T8" fmla="*/ 39 w 5586"/>
                <a:gd name="T9" fmla="*/ 146 h 259"/>
                <a:gd name="T10" fmla="*/ 313 w 5586"/>
                <a:gd name="T11" fmla="*/ 140 h 259"/>
                <a:gd name="T12" fmla="*/ 313 w 5586"/>
                <a:gd name="T13" fmla="*/ 138 h 259"/>
                <a:gd name="T14" fmla="*/ 46 w 5586"/>
                <a:gd name="T15" fmla="*/ 119 h 259"/>
                <a:gd name="T16" fmla="*/ 46 w 5586"/>
                <a:gd name="T17" fmla="*/ 121 h 259"/>
                <a:gd name="T18" fmla="*/ 46 w 5586"/>
                <a:gd name="T19" fmla="*/ 121 h 259"/>
                <a:gd name="T20" fmla="*/ 5572 w 5586"/>
                <a:gd name="T21" fmla="*/ 106 h 259"/>
                <a:gd name="T22" fmla="*/ 5572 w 5586"/>
                <a:gd name="T23" fmla="*/ 106 h 259"/>
                <a:gd name="T24" fmla="*/ 5563 w 5586"/>
                <a:gd name="T25" fmla="*/ 100 h 259"/>
                <a:gd name="T26" fmla="*/ 5565 w 5586"/>
                <a:gd name="T27" fmla="*/ 98 h 259"/>
                <a:gd name="T28" fmla="*/ 5563 w 5586"/>
                <a:gd name="T29" fmla="*/ 100 h 259"/>
                <a:gd name="T30" fmla="*/ 5565 w 5586"/>
                <a:gd name="T31" fmla="*/ 98 h 259"/>
                <a:gd name="T32" fmla="*/ 5565 w 5586"/>
                <a:gd name="T33" fmla="*/ 98 h 259"/>
                <a:gd name="T34" fmla="*/ 5586 w 5586"/>
                <a:gd name="T35" fmla="*/ 98 h 259"/>
                <a:gd name="T36" fmla="*/ 5586 w 5586"/>
                <a:gd name="T37" fmla="*/ 98 h 259"/>
                <a:gd name="T38" fmla="*/ 5580 w 5586"/>
                <a:gd name="T39" fmla="*/ 96 h 259"/>
                <a:gd name="T40" fmla="*/ 5580 w 5586"/>
                <a:gd name="T41" fmla="*/ 96 h 259"/>
                <a:gd name="T42" fmla="*/ 5580 w 5586"/>
                <a:gd name="T43" fmla="*/ 96 h 259"/>
                <a:gd name="T44" fmla="*/ 5559 w 5586"/>
                <a:gd name="T45" fmla="*/ 94 h 259"/>
                <a:gd name="T46" fmla="*/ 5559 w 5586"/>
                <a:gd name="T47" fmla="*/ 94 h 259"/>
                <a:gd name="T48" fmla="*/ 5559 w 5586"/>
                <a:gd name="T49" fmla="*/ 94 h 259"/>
                <a:gd name="T50" fmla="*/ 5555 w 5586"/>
                <a:gd name="T51" fmla="*/ 87 h 259"/>
                <a:gd name="T52" fmla="*/ 5555 w 5586"/>
                <a:gd name="T53" fmla="*/ 87 h 259"/>
                <a:gd name="T54" fmla="*/ 5555 w 5586"/>
                <a:gd name="T55" fmla="*/ 85 h 259"/>
                <a:gd name="T56" fmla="*/ 5555 w 5586"/>
                <a:gd name="T57" fmla="*/ 85 h 259"/>
                <a:gd name="T58" fmla="*/ 5542 w 5586"/>
                <a:gd name="T59" fmla="*/ 71 h 259"/>
                <a:gd name="T60" fmla="*/ 5543 w 5586"/>
                <a:gd name="T61" fmla="*/ 67 h 259"/>
                <a:gd name="T62" fmla="*/ 5543 w 5586"/>
                <a:gd name="T63" fmla="*/ 67 h 259"/>
                <a:gd name="T64" fmla="*/ 5532 w 5586"/>
                <a:gd name="T65" fmla="*/ 62 h 259"/>
                <a:gd name="T66" fmla="*/ 5532 w 5586"/>
                <a:gd name="T67" fmla="*/ 60 h 259"/>
                <a:gd name="T68" fmla="*/ 5532 w 5586"/>
                <a:gd name="T69" fmla="*/ 60 h 259"/>
                <a:gd name="T70" fmla="*/ 5532 w 5586"/>
                <a:gd name="T71" fmla="*/ 60 h 259"/>
                <a:gd name="T72" fmla="*/ 5532 w 5586"/>
                <a:gd name="T73" fmla="*/ 54 h 259"/>
                <a:gd name="T74" fmla="*/ 5532 w 5586"/>
                <a:gd name="T75" fmla="*/ 48 h 259"/>
                <a:gd name="T76" fmla="*/ 5532 w 5586"/>
                <a:gd name="T77" fmla="*/ 48 h 259"/>
                <a:gd name="T78" fmla="*/ 5532 w 5586"/>
                <a:gd name="T79" fmla="*/ 48 h 259"/>
                <a:gd name="T80" fmla="*/ 5530 w 5586"/>
                <a:gd name="T81" fmla="*/ 44 h 259"/>
                <a:gd name="T82" fmla="*/ 273 w 5586"/>
                <a:gd name="T83" fmla="*/ 42 h 259"/>
                <a:gd name="T84" fmla="*/ 275 w 5586"/>
                <a:gd name="T85" fmla="*/ 46 h 259"/>
                <a:gd name="T86" fmla="*/ 277 w 5586"/>
                <a:gd name="T87" fmla="*/ 48 h 259"/>
                <a:gd name="T88" fmla="*/ 273 w 5586"/>
                <a:gd name="T89" fmla="*/ 46 h 259"/>
                <a:gd name="T90" fmla="*/ 271 w 5586"/>
                <a:gd name="T91" fmla="*/ 44 h 259"/>
                <a:gd name="T92" fmla="*/ 273 w 5586"/>
                <a:gd name="T93" fmla="*/ 46 h 259"/>
                <a:gd name="T94" fmla="*/ 273 w 5586"/>
                <a:gd name="T95" fmla="*/ 46 h 259"/>
                <a:gd name="T96" fmla="*/ 275 w 5586"/>
                <a:gd name="T97" fmla="*/ 44 h 259"/>
                <a:gd name="T98" fmla="*/ 273 w 5586"/>
                <a:gd name="T99" fmla="*/ 42 h 259"/>
                <a:gd name="T100" fmla="*/ 273 w 5586"/>
                <a:gd name="T101" fmla="*/ 42 h 259"/>
                <a:gd name="T102" fmla="*/ 5536 w 5586"/>
                <a:gd name="T103" fmla="*/ 44 h 259"/>
                <a:gd name="T104" fmla="*/ 5530 w 5586"/>
                <a:gd name="T105" fmla="*/ 27 h 259"/>
                <a:gd name="T106" fmla="*/ 5530 w 5586"/>
                <a:gd name="T107" fmla="*/ 27 h 259"/>
                <a:gd name="T108" fmla="*/ 242 w 5586"/>
                <a:gd name="T109" fmla="*/ 14 h 259"/>
                <a:gd name="T110" fmla="*/ 244 w 5586"/>
                <a:gd name="T111" fmla="*/ 16 h 259"/>
                <a:gd name="T112" fmla="*/ 242 w 5586"/>
                <a:gd name="T113" fmla="*/ 14 h 259"/>
                <a:gd name="T114" fmla="*/ 242 w 5586"/>
                <a:gd name="T115" fmla="*/ 14 h 259"/>
                <a:gd name="T116" fmla="*/ 227 w 5586"/>
                <a:gd name="T117" fmla="*/ 0 h 259"/>
                <a:gd name="T118" fmla="*/ 227 w 5586"/>
                <a:gd name="T119" fmla="*/ 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586" h="259">
                  <a:moveTo>
                    <a:pt x="363" y="259"/>
                  </a:moveTo>
                  <a:lnTo>
                    <a:pt x="363" y="257"/>
                  </a:lnTo>
                  <a:lnTo>
                    <a:pt x="363" y="259"/>
                  </a:lnTo>
                  <a:close/>
                  <a:moveTo>
                    <a:pt x="2" y="150"/>
                  </a:moveTo>
                  <a:lnTo>
                    <a:pt x="0" y="150"/>
                  </a:lnTo>
                  <a:lnTo>
                    <a:pt x="2" y="150"/>
                  </a:lnTo>
                  <a:close/>
                  <a:moveTo>
                    <a:pt x="39" y="148"/>
                  </a:moveTo>
                  <a:lnTo>
                    <a:pt x="39" y="146"/>
                  </a:lnTo>
                  <a:lnTo>
                    <a:pt x="39" y="148"/>
                  </a:lnTo>
                  <a:lnTo>
                    <a:pt x="39" y="146"/>
                  </a:lnTo>
                  <a:lnTo>
                    <a:pt x="39" y="148"/>
                  </a:lnTo>
                  <a:close/>
                  <a:moveTo>
                    <a:pt x="313" y="140"/>
                  </a:moveTo>
                  <a:lnTo>
                    <a:pt x="311" y="140"/>
                  </a:lnTo>
                  <a:lnTo>
                    <a:pt x="313" y="138"/>
                  </a:lnTo>
                  <a:lnTo>
                    <a:pt x="313" y="140"/>
                  </a:lnTo>
                  <a:close/>
                  <a:moveTo>
                    <a:pt x="46" y="119"/>
                  </a:moveTo>
                  <a:lnTo>
                    <a:pt x="48" y="121"/>
                  </a:lnTo>
                  <a:lnTo>
                    <a:pt x="46" y="121"/>
                  </a:lnTo>
                  <a:lnTo>
                    <a:pt x="46" y="119"/>
                  </a:lnTo>
                  <a:lnTo>
                    <a:pt x="46" y="121"/>
                  </a:lnTo>
                  <a:lnTo>
                    <a:pt x="46" y="119"/>
                  </a:lnTo>
                  <a:close/>
                  <a:moveTo>
                    <a:pt x="5572" y="106"/>
                  </a:moveTo>
                  <a:lnTo>
                    <a:pt x="5572" y="104"/>
                  </a:lnTo>
                  <a:lnTo>
                    <a:pt x="5572" y="106"/>
                  </a:lnTo>
                  <a:close/>
                  <a:moveTo>
                    <a:pt x="5565" y="100"/>
                  </a:moveTo>
                  <a:lnTo>
                    <a:pt x="5563" y="100"/>
                  </a:lnTo>
                  <a:lnTo>
                    <a:pt x="5563" y="98"/>
                  </a:lnTo>
                  <a:lnTo>
                    <a:pt x="5565" y="98"/>
                  </a:lnTo>
                  <a:lnTo>
                    <a:pt x="5563" y="98"/>
                  </a:lnTo>
                  <a:lnTo>
                    <a:pt x="5563" y="100"/>
                  </a:lnTo>
                  <a:lnTo>
                    <a:pt x="5565" y="100"/>
                  </a:lnTo>
                  <a:lnTo>
                    <a:pt x="5565" y="98"/>
                  </a:lnTo>
                  <a:lnTo>
                    <a:pt x="5563" y="98"/>
                  </a:lnTo>
                  <a:lnTo>
                    <a:pt x="5565" y="98"/>
                  </a:lnTo>
                  <a:lnTo>
                    <a:pt x="5565" y="100"/>
                  </a:lnTo>
                  <a:close/>
                  <a:moveTo>
                    <a:pt x="5586" y="98"/>
                  </a:moveTo>
                  <a:lnTo>
                    <a:pt x="5586" y="96"/>
                  </a:lnTo>
                  <a:lnTo>
                    <a:pt x="5586" y="98"/>
                  </a:lnTo>
                  <a:close/>
                  <a:moveTo>
                    <a:pt x="5578" y="96"/>
                  </a:moveTo>
                  <a:lnTo>
                    <a:pt x="5580" y="96"/>
                  </a:lnTo>
                  <a:lnTo>
                    <a:pt x="5580" y="98"/>
                  </a:lnTo>
                  <a:lnTo>
                    <a:pt x="5580" y="96"/>
                  </a:lnTo>
                  <a:lnTo>
                    <a:pt x="5578" y="96"/>
                  </a:lnTo>
                  <a:lnTo>
                    <a:pt x="5580" y="96"/>
                  </a:lnTo>
                  <a:lnTo>
                    <a:pt x="5578" y="96"/>
                  </a:lnTo>
                  <a:close/>
                  <a:moveTo>
                    <a:pt x="5559" y="94"/>
                  </a:moveTo>
                  <a:lnTo>
                    <a:pt x="5559" y="96"/>
                  </a:lnTo>
                  <a:lnTo>
                    <a:pt x="5559" y="94"/>
                  </a:lnTo>
                  <a:lnTo>
                    <a:pt x="5559" y="92"/>
                  </a:lnTo>
                  <a:lnTo>
                    <a:pt x="5559" y="94"/>
                  </a:lnTo>
                  <a:close/>
                  <a:moveTo>
                    <a:pt x="5555" y="88"/>
                  </a:moveTo>
                  <a:lnTo>
                    <a:pt x="5555" y="87"/>
                  </a:lnTo>
                  <a:lnTo>
                    <a:pt x="5555" y="85"/>
                  </a:lnTo>
                  <a:lnTo>
                    <a:pt x="5555" y="87"/>
                  </a:lnTo>
                  <a:lnTo>
                    <a:pt x="5555" y="88"/>
                  </a:lnTo>
                  <a:close/>
                  <a:moveTo>
                    <a:pt x="5555" y="85"/>
                  </a:moveTo>
                  <a:lnTo>
                    <a:pt x="5553" y="85"/>
                  </a:lnTo>
                  <a:lnTo>
                    <a:pt x="5555" y="85"/>
                  </a:lnTo>
                  <a:close/>
                  <a:moveTo>
                    <a:pt x="5542" y="73"/>
                  </a:moveTo>
                  <a:lnTo>
                    <a:pt x="5542" y="71"/>
                  </a:lnTo>
                  <a:lnTo>
                    <a:pt x="5542" y="73"/>
                  </a:lnTo>
                  <a:close/>
                  <a:moveTo>
                    <a:pt x="5543" y="67"/>
                  </a:moveTo>
                  <a:lnTo>
                    <a:pt x="5545" y="69"/>
                  </a:lnTo>
                  <a:lnTo>
                    <a:pt x="5543" y="67"/>
                  </a:lnTo>
                  <a:close/>
                  <a:moveTo>
                    <a:pt x="5530" y="62"/>
                  </a:moveTo>
                  <a:lnTo>
                    <a:pt x="5532" y="62"/>
                  </a:lnTo>
                  <a:lnTo>
                    <a:pt x="5530" y="62"/>
                  </a:lnTo>
                  <a:close/>
                  <a:moveTo>
                    <a:pt x="5532" y="60"/>
                  </a:moveTo>
                  <a:lnTo>
                    <a:pt x="5532" y="62"/>
                  </a:lnTo>
                  <a:lnTo>
                    <a:pt x="5532" y="60"/>
                  </a:lnTo>
                  <a:lnTo>
                    <a:pt x="5530" y="60"/>
                  </a:lnTo>
                  <a:lnTo>
                    <a:pt x="5532" y="60"/>
                  </a:lnTo>
                  <a:close/>
                  <a:moveTo>
                    <a:pt x="5534" y="54"/>
                  </a:moveTo>
                  <a:lnTo>
                    <a:pt x="5532" y="54"/>
                  </a:lnTo>
                  <a:lnTo>
                    <a:pt x="5534" y="54"/>
                  </a:lnTo>
                  <a:close/>
                  <a:moveTo>
                    <a:pt x="5532" y="48"/>
                  </a:moveTo>
                  <a:lnTo>
                    <a:pt x="5530" y="48"/>
                  </a:lnTo>
                  <a:lnTo>
                    <a:pt x="5532" y="48"/>
                  </a:lnTo>
                  <a:lnTo>
                    <a:pt x="5532" y="46"/>
                  </a:lnTo>
                  <a:lnTo>
                    <a:pt x="5532" y="48"/>
                  </a:lnTo>
                  <a:close/>
                  <a:moveTo>
                    <a:pt x="5532" y="46"/>
                  </a:moveTo>
                  <a:lnTo>
                    <a:pt x="5530" y="44"/>
                  </a:lnTo>
                  <a:lnTo>
                    <a:pt x="5532" y="46"/>
                  </a:lnTo>
                  <a:close/>
                  <a:moveTo>
                    <a:pt x="273" y="42"/>
                  </a:moveTo>
                  <a:lnTo>
                    <a:pt x="275" y="44"/>
                  </a:lnTo>
                  <a:lnTo>
                    <a:pt x="275" y="46"/>
                  </a:lnTo>
                  <a:lnTo>
                    <a:pt x="277" y="46"/>
                  </a:lnTo>
                  <a:lnTo>
                    <a:pt x="277" y="48"/>
                  </a:lnTo>
                  <a:lnTo>
                    <a:pt x="275" y="48"/>
                  </a:lnTo>
                  <a:lnTo>
                    <a:pt x="273" y="46"/>
                  </a:lnTo>
                  <a:lnTo>
                    <a:pt x="271" y="46"/>
                  </a:lnTo>
                  <a:lnTo>
                    <a:pt x="271" y="44"/>
                  </a:lnTo>
                  <a:lnTo>
                    <a:pt x="271" y="46"/>
                  </a:lnTo>
                  <a:lnTo>
                    <a:pt x="273" y="46"/>
                  </a:lnTo>
                  <a:lnTo>
                    <a:pt x="273" y="44"/>
                  </a:lnTo>
                  <a:lnTo>
                    <a:pt x="273" y="46"/>
                  </a:lnTo>
                  <a:lnTo>
                    <a:pt x="273" y="44"/>
                  </a:lnTo>
                  <a:lnTo>
                    <a:pt x="275" y="44"/>
                  </a:lnTo>
                  <a:lnTo>
                    <a:pt x="273" y="44"/>
                  </a:lnTo>
                  <a:lnTo>
                    <a:pt x="273" y="42"/>
                  </a:lnTo>
                  <a:lnTo>
                    <a:pt x="271" y="42"/>
                  </a:lnTo>
                  <a:lnTo>
                    <a:pt x="273" y="42"/>
                  </a:lnTo>
                  <a:close/>
                  <a:moveTo>
                    <a:pt x="5536" y="42"/>
                  </a:moveTo>
                  <a:lnTo>
                    <a:pt x="5536" y="44"/>
                  </a:lnTo>
                  <a:lnTo>
                    <a:pt x="5536" y="42"/>
                  </a:lnTo>
                  <a:close/>
                  <a:moveTo>
                    <a:pt x="5530" y="27"/>
                  </a:moveTo>
                  <a:lnTo>
                    <a:pt x="5528" y="27"/>
                  </a:lnTo>
                  <a:lnTo>
                    <a:pt x="5530" y="27"/>
                  </a:lnTo>
                  <a:close/>
                  <a:moveTo>
                    <a:pt x="242" y="12"/>
                  </a:moveTo>
                  <a:lnTo>
                    <a:pt x="242" y="14"/>
                  </a:lnTo>
                  <a:lnTo>
                    <a:pt x="244" y="14"/>
                  </a:lnTo>
                  <a:lnTo>
                    <a:pt x="244" y="16"/>
                  </a:lnTo>
                  <a:lnTo>
                    <a:pt x="242" y="16"/>
                  </a:lnTo>
                  <a:lnTo>
                    <a:pt x="242" y="14"/>
                  </a:lnTo>
                  <a:lnTo>
                    <a:pt x="244" y="14"/>
                  </a:lnTo>
                  <a:lnTo>
                    <a:pt x="242" y="14"/>
                  </a:lnTo>
                  <a:lnTo>
                    <a:pt x="242" y="12"/>
                  </a:lnTo>
                  <a:close/>
                  <a:moveTo>
                    <a:pt x="227" y="0"/>
                  </a:moveTo>
                  <a:lnTo>
                    <a:pt x="225" y="0"/>
                  </a:lnTo>
                  <a:lnTo>
                    <a:pt x="227"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0" name="Freeform 129"/>
            <p:cNvSpPr>
              <a:spLocks noEditPoints="1"/>
            </p:cNvSpPr>
            <p:nvPr/>
          </p:nvSpPr>
          <p:spPr bwMode="auto">
            <a:xfrm>
              <a:off x="3441700" y="4384675"/>
              <a:ext cx="9525" cy="9525"/>
            </a:xfrm>
            <a:custGeom>
              <a:avLst/>
              <a:gdLst>
                <a:gd name="T0" fmla="*/ 4 w 6"/>
                <a:gd name="T1" fmla="*/ 6 h 6"/>
                <a:gd name="T2" fmla="*/ 4 w 6"/>
                <a:gd name="T3" fmla="*/ 6 h 6"/>
                <a:gd name="T4" fmla="*/ 4 w 6"/>
                <a:gd name="T5" fmla="*/ 6 h 6"/>
                <a:gd name="T6" fmla="*/ 4 w 6"/>
                <a:gd name="T7" fmla="*/ 6 h 6"/>
                <a:gd name="T8" fmla="*/ 4 w 6"/>
                <a:gd name="T9" fmla="*/ 4 h 6"/>
                <a:gd name="T10" fmla="*/ 4 w 6"/>
                <a:gd name="T11" fmla="*/ 4 h 6"/>
                <a:gd name="T12" fmla="*/ 4 w 6"/>
                <a:gd name="T13" fmla="*/ 4 h 6"/>
                <a:gd name="T14" fmla="*/ 4 w 6"/>
                <a:gd name="T15" fmla="*/ 4 h 6"/>
                <a:gd name="T16" fmla="*/ 4 w 6"/>
                <a:gd name="T17" fmla="*/ 4 h 6"/>
                <a:gd name="T18" fmla="*/ 6 w 6"/>
                <a:gd name="T19" fmla="*/ 6 h 6"/>
                <a:gd name="T20" fmla="*/ 6 w 6"/>
                <a:gd name="T21" fmla="*/ 6 h 6"/>
                <a:gd name="T22" fmla="*/ 6 w 6"/>
                <a:gd name="T23" fmla="*/ 6 h 6"/>
                <a:gd name="T24" fmla="*/ 6 w 6"/>
                <a:gd name="T25" fmla="*/ 6 h 6"/>
                <a:gd name="T26" fmla="*/ 6 w 6"/>
                <a:gd name="T27" fmla="*/ 6 h 6"/>
                <a:gd name="T28" fmla="*/ 4 w 6"/>
                <a:gd name="T29" fmla="*/ 6 h 6"/>
                <a:gd name="T30" fmla="*/ 2 w 6"/>
                <a:gd name="T31" fmla="*/ 2 h 6"/>
                <a:gd name="T32" fmla="*/ 2 w 6"/>
                <a:gd name="T33" fmla="*/ 2 h 6"/>
                <a:gd name="T34" fmla="*/ 4 w 6"/>
                <a:gd name="T35" fmla="*/ 4 h 6"/>
                <a:gd name="T36" fmla="*/ 4 w 6"/>
                <a:gd name="T37" fmla="*/ 4 h 6"/>
                <a:gd name="T38" fmla="*/ 4 w 6"/>
                <a:gd name="T39" fmla="*/ 4 h 6"/>
                <a:gd name="T40" fmla="*/ 4 w 6"/>
                <a:gd name="T41" fmla="*/ 4 h 6"/>
                <a:gd name="T42" fmla="*/ 4 w 6"/>
                <a:gd name="T43" fmla="*/ 4 h 6"/>
                <a:gd name="T44" fmla="*/ 4 w 6"/>
                <a:gd name="T45" fmla="*/ 4 h 6"/>
                <a:gd name="T46" fmla="*/ 4 w 6"/>
                <a:gd name="T47" fmla="*/ 4 h 6"/>
                <a:gd name="T48" fmla="*/ 2 w 6"/>
                <a:gd name="T49" fmla="*/ 4 h 6"/>
                <a:gd name="T50" fmla="*/ 2 w 6"/>
                <a:gd name="T51" fmla="*/ 4 h 6"/>
                <a:gd name="T52" fmla="*/ 2 w 6"/>
                <a:gd name="T53" fmla="*/ 4 h 6"/>
                <a:gd name="T54" fmla="*/ 2 w 6"/>
                <a:gd name="T55" fmla="*/ 2 h 6"/>
                <a:gd name="T56" fmla="*/ 2 w 6"/>
                <a:gd name="T57" fmla="*/ 4 h 6"/>
                <a:gd name="T58" fmla="*/ 2 w 6"/>
                <a:gd name="T59" fmla="*/ 2 h 6"/>
                <a:gd name="T60" fmla="*/ 0 w 6"/>
                <a:gd name="T61" fmla="*/ 2 h 6"/>
                <a:gd name="T62" fmla="*/ 0 w 6"/>
                <a:gd name="T63" fmla="*/ 2 h 6"/>
                <a:gd name="T64" fmla="*/ 0 w 6"/>
                <a:gd name="T65" fmla="*/ 2 h 6"/>
                <a:gd name="T66" fmla="*/ 0 w 6"/>
                <a:gd name="T67" fmla="*/ 2 h 6"/>
                <a:gd name="T68" fmla="*/ 0 w 6"/>
                <a:gd name="T69" fmla="*/ 2 h 6"/>
                <a:gd name="T70" fmla="*/ 0 w 6"/>
                <a:gd name="T71" fmla="*/ 2 h 6"/>
                <a:gd name="T72" fmla="*/ 0 w 6"/>
                <a:gd name="T73" fmla="*/ 2 h 6"/>
                <a:gd name="T74" fmla="*/ 0 w 6"/>
                <a:gd name="T75" fmla="*/ 2 h 6"/>
                <a:gd name="T76" fmla="*/ 0 w 6"/>
                <a:gd name="T77" fmla="*/ 0 h 6"/>
                <a:gd name="T78" fmla="*/ 0 w 6"/>
                <a:gd name="T79" fmla="*/ 0 h 6"/>
                <a:gd name="T80" fmla="*/ 0 w 6"/>
                <a:gd name="T81" fmla="*/ 0 h 6"/>
                <a:gd name="T82" fmla="*/ 2 w 6"/>
                <a:gd name="T83" fmla="*/ 2 h 6"/>
                <a:gd name="T84" fmla="*/ 2 w 6"/>
                <a:gd name="T85"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6">
                  <a:moveTo>
                    <a:pt x="4" y="6"/>
                  </a:moveTo>
                  <a:lnTo>
                    <a:pt x="4" y="6"/>
                  </a:lnTo>
                  <a:lnTo>
                    <a:pt x="4" y="6"/>
                  </a:lnTo>
                  <a:lnTo>
                    <a:pt x="4" y="6"/>
                  </a:lnTo>
                  <a:lnTo>
                    <a:pt x="4" y="4"/>
                  </a:lnTo>
                  <a:lnTo>
                    <a:pt x="4" y="4"/>
                  </a:lnTo>
                  <a:lnTo>
                    <a:pt x="4" y="4"/>
                  </a:lnTo>
                  <a:lnTo>
                    <a:pt x="4" y="4"/>
                  </a:lnTo>
                  <a:lnTo>
                    <a:pt x="4" y="4"/>
                  </a:lnTo>
                  <a:lnTo>
                    <a:pt x="6" y="6"/>
                  </a:lnTo>
                  <a:lnTo>
                    <a:pt x="6" y="6"/>
                  </a:lnTo>
                  <a:lnTo>
                    <a:pt x="6" y="6"/>
                  </a:lnTo>
                  <a:lnTo>
                    <a:pt x="6" y="6"/>
                  </a:lnTo>
                  <a:lnTo>
                    <a:pt x="6" y="6"/>
                  </a:lnTo>
                  <a:lnTo>
                    <a:pt x="4" y="6"/>
                  </a:lnTo>
                  <a:close/>
                  <a:moveTo>
                    <a:pt x="2" y="2"/>
                  </a:moveTo>
                  <a:lnTo>
                    <a:pt x="2" y="2"/>
                  </a:lnTo>
                  <a:lnTo>
                    <a:pt x="4" y="4"/>
                  </a:lnTo>
                  <a:lnTo>
                    <a:pt x="4" y="4"/>
                  </a:lnTo>
                  <a:lnTo>
                    <a:pt x="4" y="4"/>
                  </a:lnTo>
                  <a:lnTo>
                    <a:pt x="4" y="4"/>
                  </a:lnTo>
                  <a:lnTo>
                    <a:pt x="4" y="4"/>
                  </a:lnTo>
                  <a:lnTo>
                    <a:pt x="4" y="4"/>
                  </a:lnTo>
                  <a:lnTo>
                    <a:pt x="4" y="4"/>
                  </a:lnTo>
                  <a:lnTo>
                    <a:pt x="2" y="4"/>
                  </a:lnTo>
                  <a:lnTo>
                    <a:pt x="2" y="4"/>
                  </a:lnTo>
                  <a:lnTo>
                    <a:pt x="2" y="4"/>
                  </a:lnTo>
                  <a:lnTo>
                    <a:pt x="2" y="2"/>
                  </a:lnTo>
                  <a:lnTo>
                    <a:pt x="2" y="4"/>
                  </a:lnTo>
                  <a:lnTo>
                    <a:pt x="2" y="2"/>
                  </a:lnTo>
                  <a:lnTo>
                    <a:pt x="0" y="2"/>
                  </a:lnTo>
                  <a:lnTo>
                    <a:pt x="0" y="2"/>
                  </a:lnTo>
                  <a:lnTo>
                    <a:pt x="0" y="2"/>
                  </a:lnTo>
                  <a:lnTo>
                    <a:pt x="0" y="2"/>
                  </a:lnTo>
                  <a:lnTo>
                    <a:pt x="0" y="2"/>
                  </a:lnTo>
                  <a:lnTo>
                    <a:pt x="0" y="2"/>
                  </a:lnTo>
                  <a:lnTo>
                    <a:pt x="0" y="2"/>
                  </a:lnTo>
                  <a:lnTo>
                    <a:pt x="0" y="2"/>
                  </a:lnTo>
                  <a:lnTo>
                    <a:pt x="0" y="0"/>
                  </a:lnTo>
                  <a:lnTo>
                    <a:pt x="0" y="0"/>
                  </a:lnTo>
                  <a:lnTo>
                    <a:pt x="0" y="0"/>
                  </a:lnTo>
                  <a:lnTo>
                    <a:pt x="2" y="2"/>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1" name="Freeform 130"/>
            <p:cNvSpPr>
              <a:spLocks noEditPoints="1"/>
            </p:cNvSpPr>
            <p:nvPr/>
          </p:nvSpPr>
          <p:spPr bwMode="auto">
            <a:xfrm>
              <a:off x="8178800" y="3775075"/>
              <a:ext cx="158750" cy="166688"/>
            </a:xfrm>
            <a:custGeom>
              <a:avLst/>
              <a:gdLst>
                <a:gd name="T0" fmla="*/ 29 w 100"/>
                <a:gd name="T1" fmla="*/ 105 h 105"/>
                <a:gd name="T2" fmla="*/ 33 w 100"/>
                <a:gd name="T3" fmla="*/ 100 h 105"/>
                <a:gd name="T4" fmla="*/ 31 w 100"/>
                <a:gd name="T5" fmla="*/ 88 h 105"/>
                <a:gd name="T6" fmla="*/ 36 w 100"/>
                <a:gd name="T7" fmla="*/ 88 h 105"/>
                <a:gd name="T8" fmla="*/ 33 w 100"/>
                <a:gd name="T9" fmla="*/ 84 h 105"/>
                <a:gd name="T10" fmla="*/ 31 w 100"/>
                <a:gd name="T11" fmla="*/ 84 h 105"/>
                <a:gd name="T12" fmla="*/ 46 w 100"/>
                <a:gd name="T13" fmla="*/ 81 h 105"/>
                <a:gd name="T14" fmla="*/ 48 w 100"/>
                <a:gd name="T15" fmla="*/ 81 h 105"/>
                <a:gd name="T16" fmla="*/ 27 w 100"/>
                <a:gd name="T17" fmla="*/ 79 h 105"/>
                <a:gd name="T18" fmla="*/ 23 w 100"/>
                <a:gd name="T19" fmla="*/ 79 h 105"/>
                <a:gd name="T20" fmla="*/ 50 w 100"/>
                <a:gd name="T21" fmla="*/ 77 h 105"/>
                <a:gd name="T22" fmla="*/ 23 w 100"/>
                <a:gd name="T23" fmla="*/ 77 h 105"/>
                <a:gd name="T24" fmla="*/ 58 w 100"/>
                <a:gd name="T25" fmla="*/ 75 h 105"/>
                <a:gd name="T26" fmla="*/ 52 w 100"/>
                <a:gd name="T27" fmla="*/ 75 h 105"/>
                <a:gd name="T28" fmla="*/ 27 w 100"/>
                <a:gd name="T29" fmla="*/ 73 h 105"/>
                <a:gd name="T30" fmla="*/ 50 w 100"/>
                <a:gd name="T31" fmla="*/ 77 h 105"/>
                <a:gd name="T32" fmla="*/ 63 w 100"/>
                <a:gd name="T33" fmla="*/ 77 h 105"/>
                <a:gd name="T34" fmla="*/ 63 w 100"/>
                <a:gd name="T35" fmla="*/ 71 h 105"/>
                <a:gd name="T36" fmla="*/ 67 w 100"/>
                <a:gd name="T37" fmla="*/ 69 h 105"/>
                <a:gd name="T38" fmla="*/ 27 w 100"/>
                <a:gd name="T39" fmla="*/ 59 h 105"/>
                <a:gd name="T40" fmla="*/ 31 w 100"/>
                <a:gd name="T41" fmla="*/ 23 h 105"/>
                <a:gd name="T42" fmla="*/ 17 w 100"/>
                <a:gd name="T43" fmla="*/ 19 h 105"/>
                <a:gd name="T44" fmla="*/ 27 w 100"/>
                <a:gd name="T45" fmla="*/ 15 h 105"/>
                <a:gd name="T46" fmla="*/ 29 w 100"/>
                <a:gd name="T47" fmla="*/ 15 h 105"/>
                <a:gd name="T48" fmla="*/ 0 w 100"/>
                <a:gd name="T49" fmla="*/ 13 h 105"/>
                <a:gd name="T50" fmla="*/ 71 w 100"/>
                <a:gd name="T51" fmla="*/ 19 h 105"/>
                <a:gd name="T52" fmla="*/ 75 w 100"/>
                <a:gd name="T53" fmla="*/ 33 h 105"/>
                <a:gd name="T54" fmla="*/ 75 w 100"/>
                <a:gd name="T55" fmla="*/ 46 h 105"/>
                <a:gd name="T56" fmla="*/ 77 w 100"/>
                <a:gd name="T57" fmla="*/ 52 h 105"/>
                <a:gd name="T58" fmla="*/ 73 w 100"/>
                <a:gd name="T59" fmla="*/ 67 h 105"/>
                <a:gd name="T60" fmla="*/ 63 w 100"/>
                <a:gd name="T61" fmla="*/ 69 h 105"/>
                <a:gd name="T62" fmla="*/ 59 w 100"/>
                <a:gd name="T63" fmla="*/ 73 h 105"/>
                <a:gd name="T64" fmla="*/ 54 w 100"/>
                <a:gd name="T65" fmla="*/ 71 h 105"/>
                <a:gd name="T66" fmla="*/ 46 w 100"/>
                <a:gd name="T67" fmla="*/ 75 h 105"/>
                <a:gd name="T68" fmla="*/ 44 w 100"/>
                <a:gd name="T69" fmla="*/ 75 h 105"/>
                <a:gd name="T70" fmla="*/ 42 w 100"/>
                <a:gd name="T71" fmla="*/ 79 h 105"/>
                <a:gd name="T72" fmla="*/ 42 w 100"/>
                <a:gd name="T73" fmla="*/ 79 h 105"/>
                <a:gd name="T74" fmla="*/ 36 w 100"/>
                <a:gd name="T75" fmla="*/ 79 h 105"/>
                <a:gd name="T76" fmla="*/ 33 w 100"/>
                <a:gd name="T77" fmla="*/ 81 h 105"/>
                <a:gd name="T78" fmla="*/ 31 w 100"/>
                <a:gd name="T79" fmla="*/ 79 h 105"/>
                <a:gd name="T80" fmla="*/ 25 w 100"/>
                <a:gd name="T81" fmla="*/ 77 h 105"/>
                <a:gd name="T82" fmla="*/ 31 w 100"/>
                <a:gd name="T83" fmla="*/ 79 h 105"/>
                <a:gd name="T84" fmla="*/ 29 w 100"/>
                <a:gd name="T85" fmla="*/ 75 h 105"/>
                <a:gd name="T86" fmla="*/ 27 w 100"/>
                <a:gd name="T87" fmla="*/ 73 h 105"/>
                <a:gd name="T88" fmla="*/ 27 w 100"/>
                <a:gd name="T89" fmla="*/ 69 h 105"/>
                <a:gd name="T90" fmla="*/ 29 w 100"/>
                <a:gd name="T91" fmla="*/ 63 h 105"/>
                <a:gd name="T92" fmla="*/ 29 w 100"/>
                <a:gd name="T93" fmla="*/ 59 h 105"/>
                <a:gd name="T94" fmla="*/ 31 w 100"/>
                <a:gd name="T95" fmla="*/ 54 h 105"/>
                <a:gd name="T96" fmla="*/ 31 w 100"/>
                <a:gd name="T97" fmla="*/ 48 h 105"/>
                <a:gd name="T98" fmla="*/ 31 w 100"/>
                <a:gd name="T99" fmla="*/ 44 h 105"/>
                <a:gd name="T100" fmla="*/ 27 w 100"/>
                <a:gd name="T101" fmla="*/ 40 h 105"/>
                <a:gd name="T102" fmla="*/ 23 w 100"/>
                <a:gd name="T103" fmla="*/ 38 h 105"/>
                <a:gd name="T104" fmla="*/ 25 w 100"/>
                <a:gd name="T105" fmla="*/ 33 h 105"/>
                <a:gd name="T106" fmla="*/ 27 w 100"/>
                <a:gd name="T107" fmla="*/ 31 h 105"/>
                <a:gd name="T108" fmla="*/ 29 w 100"/>
                <a:gd name="T109" fmla="*/ 33 h 105"/>
                <a:gd name="T110" fmla="*/ 35 w 100"/>
                <a:gd name="T111" fmla="*/ 34 h 105"/>
                <a:gd name="T112" fmla="*/ 35 w 100"/>
                <a:gd name="T113" fmla="*/ 31 h 105"/>
                <a:gd name="T114" fmla="*/ 33 w 100"/>
                <a:gd name="T115" fmla="*/ 25 h 105"/>
                <a:gd name="T116" fmla="*/ 33 w 100"/>
                <a:gd name="T117" fmla="*/ 15 h 105"/>
                <a:gd name="T118" fmla="*/ 46 w 100"/>
                <a:gd name="T119" fmla="*/ 6 h 105"/>
                <a:gd name="T120" fmla="*/ 59 w 100"/>
                <a:gd name="T121" fmla="*/ 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0" h="105">
                  <a:moveTo>
                    <a:pt x="35" y="98"/>
                  </a:moveTo>
                  <a:lnTo>
                    <a:pt x="35" y="100"/>
                  </a:lnTo>
                  <a:lnTo>
                    <a:pt x="36" y="100"/>
                  </a:lnTo>
                  <a:lnTo>
                    <a:pt x="36" y="102"/>
                  </a:lnTo>
                  <a:lnTo>
                    <a:pt x="35" y="102"/>
                  </a:lnTo>
                  <a:lnTo>
                    <a:pt x="35" y="104"/>
                  </a:lnTo>
                  <a:lnTo>
                    <a:pt x="33" y="104"/>
                  </a:lnTo>
                  <a:lnTo>
                    <a:pt x="31" y="104"/>
                  </a:lnTo>
                  <a:lnTo>
                    <a:pt x="31" y="105"/>
                  </a:lnTo>
                  <a:lnTo>
                    <a:pt x="29" y="105"/>
                  </a:lnTo>
                  <a:lnTo>
                    <a:pt x="27" y="105"/>
                  </a:lnTo>
                  <a:lnTo>
                    <a:pt x="25" y="105"/>
                  </a:lnTo>
                  <a:lnTo>
                    <a:pt x="23" y="104"/>
                  </a:lnTo>
                  <a:lnTo>
                    <a:pt x="25" y="104"/>
                  </a:lnTo>
                  <a:lnTo>
                    <a:pt x="25" y="102"/>
                  </a:lnTo>
                  <a:lnTo>
                    <a:pt x="27" y="102"/>
                  </a:lnTo>
                  <a:lnTo>
                    <a:pt x="27" y="100"/>
                  </a:lnTo>
                  <a:lnTo>
                    <a:pt x="29" y="100"/>
                  </a:lnTo>
                  <a:lnTo>
                    <a:pt x="31" y="100"/>
                  </a:lnTo>
                  <a:lnTo>
                    <a:pt x="33" y="100"/>
                  </a:lnTo>
                  <a:lnTo>
                    <a:pt x="33" y="98"/>
                  </a:lnTo>
                  <a:lnTo>
                    <a:pt x="35" y="98"/>
                  </a:lnTo>
                  <a:close/>
                  <a:moveTo>
                    <a:pt x="42" y="88"/>
                  </a:moveTo>
                  <a:lnTo>
                    <a:pt x="42" y="90"/>
                  </a:lnTo>
                  <a:lnTo>
                    <a:pt x="42" y="88"/>
                  </a:lnTo>
                  <a:close/>
                  <a:moveTo>
                    <a:pt x="8" y="90"/>
                  </a:moveTo>
                  <a:lnTo>
                    <a:pt x="8" y="88"/>
                  </a:lnTo>
                  <a:lnTo>
                    <a:pt x="8" y="90"/>
                  </a:lnTo>
                  <a:close/>
                  <a:moveTo>
                    <a:pt x="31" y="86"/>
                  </a:moveTo>
                  <a:lnTo>
                    <a:pt x="31" y="88"/>
                  </a:lnTo>
                  <a:lnTo>
                    <a:pt x="29" y="88"/>
                  </a:lnTo>
                  <a:lnTo>
                    <a:pt x="29" y="86"/>
                  </a:lnTo>
                  <a:lnTo>
                    <a:pt x="31" y="86"/>
                  </a:lnTo>
                  <a:close/>
                  <a:moveTo>
                    <a:pt x="33" y="88"/>
                  </a:moveTo>
                  <a:lnTo>
                    <a:pt x="31" y="88"/>
                  </a:lnTo>
                  <a:lnTo>
                    <a:pt x="31" y="86"/>
                  </a:lnTo>
                  <a:lnTo>
                    <a:pt x="33" y="86"/>
                  </a:lnTo>
                  <a:lnTo>
                    <a:pt x="33" y="88"/>
                  </a:lnTo>
                  <a:close/>
                  <a:moveTo>
                    <a:pt x="36" y="86"/>
                  </a:moveTo>
                  <a:lnTo>
                    <a:pt x="36" y="88"/>
                  </a:lnTo>
                  <a:lnTo>
                    <a:pt x="35" y="88"/>
                  </a:lnTo>
                  <a:lnTo>
                    <a:pt x="35" y="86"/>
                  </a:lnTo>
                  <a:lnTo>
                    <a:pt x="35" y="88"/>
                  </a:lnTo>
                  <a:lnTo>
                    <a:pt x="35" y="86"/>
                  </a:lnTo>
                  <a:lnTo>
                    <a:pt x="36" y="86"/>
                  </a:lnTo>
                  <a:close/>
                  <a:moveTo>
                    <a:pt x="21" y="84"/>
                  </a:moveTo>
                  <a:lnTo>
                    <a:pt x="23" y="84"/>
                  </a:lnTo>
                  <a:lnTo>
                    <a:pt x="21" y="84"/>
                  </a:lnTo>
                  <a:close/>
                  <a:moveTo>
                    <a:pt x="35" y="84"/>
                  </a:moveTo>
                  <a:lnTo>
                    <a:pt x="33" y="84"/>
                  </a:lnTo>
                  <a:lnTo>
                    <a:pt x="35" y="84"/>
                  </a:lnTo>
                  <a:close/>
                  <a:moveTo>
                    <a:pt x="38" y="84"/>
                  </a:moveTo>
                  <a:lnTo>
                    <a:pt x="38" y="82"/>
                  </a:lnTo>
                  <a:lnTo>
                    <a:pt x="38" y="84"/>
                  </a:lnTo>
                  <a:lnTo>
                    <a:pt x="36" y="84"/>
                  </a:lnTo>
                  <a:lnTo>
                    <a:pt x="36" y="82"/>
                  </a:lnTo>
                  <a:lnTo>
                    <a:pt x="38" y="82"/>
                  </a:lnTo>
                  <a:lnTo>
                    <a:pt x="38" y="84"/>
                  </a:lnTo>
                  <a:close/>
                  <a:moveTo>
                    <a:pt x="33" y="84"/>
                  </a:moveTo>
                  <a:lnTo>
                    <a:pt x="31" y="84"/>
                  </a:lnTo>
                  <a:lnTo>
                    <a:pt x="31" y="82"/>
                  </a:lnTo>
                  <a:lnTo>
                    <a:pt x="33" y="82"/>
                  </a:lnTo>
                  <a:lnTo>
                    <a:pt x="33" y="84"/>
                  </a:lnTo>
                  <a:close/>
                  <a:moveTo>
                    <a:pt x="35" y="82"/>
                  </a:moveTo>
                  <a:lnTo>
                    <a:pt x="35" y="84"/>
                  </a:lnTo>
                  <a:lnTo>
                    <a:pt x="33" y="84"/>
                  </a:lnTo>
                  <a:lnTo>
                    <a:pt x="33" y="82"/>
                  </a:lnTo>
                  <a:lnTo>
                    <a:pt x="35" y="82"/>
                  </a:lnTo>
                  <a:close/>
                  <a:moveTo>
                    <a:pt x="44" y="81"/>
                  </a:moveTo>
                  <a:lnTo>
                    <a:pt x="46" y="81"/>
                  </a:lnTo>
                  <a:lnTo>
                    <a:pt x="46" y="82"/>
                  </a:lnTo>
                  <a:lnTo>
                    <a:pt x="44" y="82"/>
                  </a:lnTo>
                  <a:lnTo>
                    <a:pt x="44" y="81"/>
                  </a:lnTo>
                  <a:close/>
                  <a:moveTo>
                    <a:pt x="40" y="82"/>
                  </a:moveTo>
                  <a:lnTo>
                    <a:pt x="38" y="82"/>
                  </a:lnTo>
                  <a:lnTo>
                    <a:pt x="38" y="81"/>
                  </a:lnTo>
                  <a:lnTo>
                    <a:pt x="40" y="81"/>
                  </a:lnTo>
                  <a:lnTo>
                    <a:pt x="40" y="82"/>
                  </a:lnTo>
                  <a:close/>
                  <a:moveTo>
                    <a:pt x="50" y="81"/>
                  </a:moveTo>
                  <a:lnTo>
                    <a:pt x="48" y="81"/>
                  </a:lnTo>
                  <a:lnTo>
                    <a:pt x="50" y="81"/>
                  </a:lnTo>
                  <a:close/>
                  <a:moveTo>
                    <a:pt x="27" y="81"/>
                  </a:moveTo>
                  <a:lnTo>
                    <a:pt x="27" y="82"/>
                  </a:lnTo>
                  <a:lnTo>
                    <a:pt x="25" y="84"/>
                  </a:lnTo>
                  <a:lnTo>
                    <a:pt x="23" y="84"/>
                  </a:lnTo>
                  <a:lnTo>
                    <a:pt x="23" y="82"/>
                  </a:lnTo>
                  <a:lnTo>
                    <a:pt x="23" y="81"/>
                  </a:lnTo>
                  <a:lnTo>
                    <a:pt x="25" y="81"/>
                  </a:lnTo>
                  <a:lnTo>
                    <a:pt x="25" y="79"/>
                  </a:lnTo>
                  <a:lnTo>
                    <a:pt x="27" y="79"/>
                  </a:lnTo>
                  <a:lnTo>
                    <a:pt x="27" y="81"/>
                  </a:lnTo>
                  <a:close/>
                  <a:moveTo>
                    <a:pt x="23" y="81"/>
                  </a:moveTo>
                  <a:lnTo>
                    <a:pt x="21" y="81"/>
                  </a:lnTo>
                  <a:lnTo>
                    <a:pt x="23" y="81"/>
                  </a:lnTo>
                  <a:lnTo>
                    <a:pt x="21" y="81"/>
                  </a:lnTo>
                  <a:lnTo>
                    <a:pt x="21" y="79"/>
                  </a:lnTo>
                  <a:lnTo>
                    <a:pt x="23" y="79"/>
                  </a:lnTo>
                  <a:lnTo>
                    <a:pt x="23" y="81"/>
                  </a:lnTo>
                  <a:close/>
                  <a:moveTo>
                    <a:pt x="21" y="79"/>
                  </a:moveTo>
                  <a:lnTo>
                    <a:pt x="23" y="79"/>
                  </a:lnTo>
                  <a:lnTo>
                    <a:pt x="21" y="79"/>
                  </a:lnTo>
                  <a:close/>
                  <a:moveTo>
                    <a:pt x="11" y="77"/>
                  </a:moveTo>
                  <a:lnTo>
                    <a:pt x="13" y="77"/>
                  </a:lnTo>
                  <a:lnTo>
                    <a:pt x="11" y="77"/>
                  </a:lnTo>
                  <a:lnTo>
                    <a:pt x="11" y="79"/>
                  </a:lnTo>
                  <a:lnTo>
                    <a:pt x="11" y="77"/>
                  </a:lnTo>
                  <a:close/>
                  <a:moveTo>
                    <a:pt x="50" y="79"/>
                  </a:moveTo>
                  <a:lnTo>
                    <a:pt x="48" y="79"/>
                  </a:lnTo>
                  <a:lnTo>
                    <a:pt x="50" y="79"/>
                  </a:lnTo>
                  <a:lnTo>
                    <a:pt x="50" y="77"/>
                  </a:lnTo>
                  <a:lnTo>
                    <a:pt x="50" y="79"/>
                  </a:lnTo>
                  <a:close/>
                  <a:moveTo>
                    <a:pt x="21" y="77"/>
                  </a:moveTo>
                  <a:lnTo>
                    <a:pt x="21" y="79"/>
                  </a:lnTo>
                  <a:lnTo>
                    <a:pt x="21" y="77"/>
                  </a:lnTo>
                  <a:lnTo>
                    <a:pt x="19" y="77"/>
                  </a:lnTo>
                  <a:lnTo>
                    <a:pt x="21" y="77"/>
                  </a:lnTo>
                  <a:close/>
                  <a:moveTo>
                    <a:pt x="23" y="75"/>
                  </a:moveTo>
                  <a:lnTo>
                    <a:pt x="23" y="77"/>
                  </a:lnTo>
                  <a:lnTo>
                    <a:pt x="25" y="77"/>
                  </a:lnTo>
                  <a:lnTo>
                    <a:pt x="23" y="77"/>
                  </a:lnTo>
                  <a:lnTo>
                    <a:pt x="23" y="75"/>
                  </a:lnTo>
                  <a:close/>
                  <a:moveTo>
                    <a:pt x="21" y="75"/>
                  </a:moveTo>
                  <a:lnTo>
                    <a:pt x="21" y="77"/>
                  </a:lnTo>
                  <a:lnTo>
                    <a:pt x="19" y="77"/>
                  </a:lnTo>
                  <a:lnTo>
                    <a:pt x="19" y="75"/>
                  </a:lnTo>
                  <a:lnTo>
                    <a:pt x="21" y="75"/>
                  </a:lnTo>
                  <a:close/>
                  <a:moveTo>
                    <a:pt x="59" y="75"/>
                  </a:moveTo>
                  <a:lnTo>
                    <a:pt x="58" y="75"/>
                  </a:lnTo>
                  <a:lnTo>
                    <a:pt x="59" y="75"/>
                  </a:lnTo>
                  <a:close/>
                  <a:moveTo>
                    <a:pt x="58" y="75"/>
                  </a:moveTo>
                  <a:lnTo>
                    <a:pt x="56" y="75"/>
                  </a:lnTo>
                  <a:lnTo>
                    <a:pt x="58" y="75"/>
                  </a:lnTo>
                  <a:close/>
                  <a:moveTo>
                    <a:pt x="23" y="73"/>
                  </a:moveTo>
                  <a:lnTo>
                    <a:pt x="23" y="75"/>
                  </a:lnTo>
                  <a:lnTo>
                    <a:pt x="23" y="73"/>
                  </a:lnTo>
                  <a:lnTo>
                    <a:pt x="23" y="75"/>
                  </a:lnTo>
                  <a:lnTo>
                    <a:pt x="23" y="73"/>
                  </a:lnTo>
                  <a:close/>
                  <a:moveTo>
                    <a:pt x="54" y="73"/>
                  </a:moveTo>
                  <a:lnTo>
                    <a:pt x="54" y="75"/>
                  </a:lnTo>
                  <a:lnTo>
                    <a:pt x="52" y="75"/>
                  </a:lnTo>
                  <a:lnTo>
                    <a:pt x="52" y="73"/>
                  </a:lnTo>
                  <a:lnTo>
                    <a:pt x="54" y="73"/>
                  </a:lnTo>
                  <a:close/>
                  <a:moveTo>
                    <a:pt x="27" y="73"/>
                  </a:moveTo>
                  <a:lnTo>
                    <a:pt x="27" y="75"/>
                  </a:lnTo>
                  <a:lnTo>
                    <a:pt x="27" y="73"/>
                  </a:lnTo>
                  <a:lnTo>
                    <a:pt x="25" y="75"/>
                  </a:lnTo>
                  <a:lnTo>
                    <a:pt x="25" y="73"/>
                  </a:lnTo>
                  <a:lnTo>
                    <a:pt x="27" y="73"/>
                  </a:lnTo>
                  <a:lnTo>
                    <a:pt x="25" y="73"/>
                  </a:lnTo>
                  <a:lnTo>
                    <a:pt x="27" y="73"/>
                  </a:lnTo>
                  <a:close/>
                  <a:moveTo>
                    <a:pt x="23" y="73"/>
                  </a:moveTo>
                  <a:lnTo>
                    <a:pt x="21" y="73"/>
                  </a:lnTo>
                  <a:lnTo>
                    <a:pt x="23" y="73"/>
                  </a:lnTo>
                  <a:close/>
                  <a:moveTo>
                    <a:pt x="52" y="75"/>
                  </a:moveTo>
                  <a:lnTo>
                    <a:pt x="54" y="75"/>
                  </a:lnTo>
                  <a:lnTo>
                    <a:pt x="54" y="77"/>
                  </a:lnTo>
                  <a:lnTo>
                    <a:pt x="52" y="77"/>
                  </a:lnTo>
                  <a:lnTo>
                    <a:pt x="52" y="75"/>
                  </a:lnTo>
                  <a:lnTo>
                    <a:pt x="52" y="77"/>
                  </a:lnTo>
                  <a:lnTo>
                    <a:pt x="50" y="77"/>
                  </a:lnTo>
                  <a:lnTo>
                    <a:pt x="50" y="75"/>
                  </a:lnTo>
                  <a:lnTo>
                    <a:pt x="50" y="73"/>
                  </a:lnTo>
                  <a:lnTo>
                    <a:pt x="52" y="73"/>
                  </a:lnTo>
                  <a:lnTo>
                    <a:pt x="52" y="75"/>
                  </a:lnTo>
                  <a:close/>
                  <a:moveTo>
                    <a:pt x="65" y="73"/>
                  </a:moveTo>
                  <a:lnTo>
                    <a:pt x="65" y="75"/>
                  </a:lnTo>
                  <a:lnTo>
                    <a:pt x="63" y="75"/>
                  </a:lnTo>
                  <a:lnTo>
                    <a:pt x="63" y="77"/>
                  </a:lnTo>
                  <a:lnTo>
                    <a:pt x="61" y="77"/>
                  </a:lnTo>
                  <a:lnTo>
                    <a:pt x="63" y="77"/>
                  </a:lnTo>
                  <a:lnTo>
                    <a:pt x="63" y="75"/>
                  </a:lnTo>
                  <a:lnTo>
                    <a:pt x="61" y="77"/>
                  </a:lnTo>
                  <a:lnTo>
                    <a:pt x="61" y="75"/>
                  </a:lnTo>
                  <a:lnTo>
                    <a:pt x="63" y="75"/>
                  </a:lnTo>
                  <a:lnTo>
                    <a:pt x="61" y="75"/>
                  </a:lnTo>
                  <a:lnTo>
                    <a:pt x="61" y="73"/>
                  </a:lnTo>
                  <a:lnTo>
                    <a:pt x="63" y="73"/>
                  </a:lnTo>
                  <a:lnTo>
                    <a:pt x="63" y="71"/>
                  </a:lnTo>
                  <a:lnTo>
                    <a:pt x="63" y="73"/>
                  </a:lnTo>
                  <a:lnTo>
                    <a:pt x="63" y="71"/>
                  </a:lnTo>
                  <a:lnTo>
                    <a:pt x="65" y="71"/>
                  </a:lnTo>
                  <a:lnTo>
                    <a:pt x="65" y="73"/>
                  </a:lnTo>
                  <a:close/>
                  <a:moveTo>
                    <a:pt x="23" y="69"/>
                  </a:moveTo>
                  <a:lnTo>
                    <a:pt x="25" y="71"/>
                  </a:lnTo>
                  <a:lnTo>
                    <a:pt x="23" y="71"/>
                  </a:lnTo>
                  <a:lnTo>
                    <a:pt x="23" y="69"/>
                  </a:lnTo>
                  <a:close/>
                  <a:moveTo>
                    <a:pt x="67" y="71"/>
                  </a:moveTo>
                  <a:lnTo>
                    <a:pt x="65" y="71"/>
                  </a:lnTo>
                  <a:lnTo>
                    <a:pt x="65" y="69"/>
                  </a:lnTo>
                  <a:lnTo>
                    <a:pt x="67" y="69"/>
                  </a:lnTo>
                  <a:lnTo>
                    <a:pt x="67" y="71"/>
                  </a:lnTo>
                  <a:close/>
                  <a:moveTo>
                    <a:pt x="25" y="69"/>
                  </a:moveTo>
                  <a:lnTo>
                    <a:pt x="25" y="71"/>
                  </a:lnTo>
                  <a:lnTo>
                    <a:pt x="25" y="69"/>
                  </a:lnTo>
                  <a:lnTo>
                    <a:pt x="23" y="69"/>
                  </a:lnTo>
                  <a:lnTo>
                    <a:pt x="25" y="69"/>
                  </a:lnTo>
                  <a:close/>
                  <a:moveTo>
                    <a:pt x="23" y="69"/>
                  </a:moveTo>
                  <a:lnTo>
                    <a:pt x="23" y="71"/>
                  </a:lnTo>
                  <a:lnTo>
                    <a:pt x="23" y="69"/>
                  </a:lnTo>
                  <a:close/>
                  <a:moveTo>
                    <a:pt x="27" y="59"/>
                  </a:moveTo>
                  <a:lnTo>
                    <a:pt x="25" y="59"/>
                  </a:lnTo>
                  <a:lnTo>
                    <a:pt x="27" y="59"/>
                  </a:lnTo>
                  <a:close/>
                  <a:moveTo>
                    <a:pt x="27" y="42"/>
                  </a:moveTo>
                  <a:lnTo>
                    <a:pt x="29" y="44"/>
                  </a:lnTo>
                  <a:lnTo>
                    <a:pt x="27" y="44"/>
                  </a:lnTo>
                  <a:lnTo>
                    <a:pt x="27" y="42"/>
                  </a:lnTo>
                  <a:lnTo>
                    <a:pt x="27" y="40"/>
                  </a:lnTo>
                  <a:lnTo>
                    <a:pt x="27" y="42"/>
                  </a:lnTo>
                  <a:close/>
                  <a:moveTo>
                    <a:pt x="31" y="21"/>
                  </a:moveTo>
                  <a:lnTo>
                    <a:pt x="31" y="23"/>
                  </a:lnTo>
                  <a:lnTo>
                    <a:pt x="29" y="23"/>
                  </a:lnTo>
                  <a:lnTo>
                    <a:pt x="27" y="23"/>
                  </a:lnTo>
                  <a:lnTo>
                    <a:pt x="29" y="21"/>
                  </a:lnTo>
                  <a:lnTo>
                    <a:pt x="31" y="21"/>
                  </a:lnTo>
                  <a:close/>
                  <a:moveTo>
                    <a:pt x="100" y="23"/>
                  </a:moveTo>
                  <a:lnTo>
                    <a:pt x="98" y="23"/>
                  </a:lnTo>
                  <a:lnTo>
                    <a:pt x="98" y="21"/>
                  </a:lnTo>
                  <a:lnTo>
                    <a:pt x="100" y="21"/>
                  </a:lnTo>
                  <a:lnTo>
                    <a:pt x="100" y="23"/>
                  </a:lnTo>
                  <a:close/>
                  <a:moveTo>
                    <a:pt x="17" y="19"/>
                  </a:moveTo>
                  <a:lnTo>
                    <a:pt x="15" y="19"/>
                  </a:lnTo>
                  <a:lnTo>
                    <a:pt x="15" y="17"/>
                  </a:lnTo>
                  <a:lnTo>
                    <a:pt x="17" y="17"/>
                  </a:lnTo>
                  <a:lnTo>
                    <a:pt x="17" y="19"/>
                  </a:lnTo>
                  <a:close/>
                  <a:moveTo>
                    <a:pt x="27" y="19"/>
                  </a:moveTo>
                  <a:lnTo>
                    <a:pt x="25" y="17"/>
                  </a:lnTo>
                  <a:lnTo>
                    <a:pt x="27" y="17"/>
                  </a:lnTo>
                  <a:lnTo>
                    <a:pt x="27" y="19"/>
                  </a:lnTo>
                  <a:close/>
                  <a:moveTo>
                    <a:pt x="25" y="15"/>
                  </a:moveTo>
                  <a:lnTo>
                    <a:pt x="27" y="15"/>
                  </a:lnTo>
                  <a:lnTo>
                    <a:pt x="27" y="17"/>
                  </a:lnTo>
                  <a:lnTo>
                    <a:pt x="25" y="17"/>
                  </a:lnTo>
                  <a:lnTo>
                    <a:pt x="25" y="15"/>
                  </a:lnTo>
                  <a:close/>
                  <a:moveTo>
                    <a:pt x="29" y="19"/>
                  </a:moveTo>
                  <a:lnTo>
                    <a:pt x="27" y="19"/>
                  </a:lnTo>
                  <a:lnTo>
                    <a:pt x="29" y="19"/>
                  </a:lnTo>
                  <a:lnTo>
                    <a:pt x="27" y="19"/>
                  </a:lnTo>
                  <a:lnTo>
                    <a:pt x="27" y="17"/>
                  </a:lnTo>
                  <a:lnTo>
                    <a:pt x="27" y="15"/>
                  </a:lnTo>
                  <a:lnTo>
                    <a:pt x="29" y="15"/>
                  </a:lnTo>
                  <a:lnTo>
                    <a:pt x="29" y="17"/>
                  </a:lnTo>
                  <a:lnTo>
                    <a:pt x="29" y="19"/>
                  </a:lnTo>
                  <a:lnTo>
                    <a:pt x="31" y="19"/>
                  </a:lnTo>
                  <a:lnTo>
                    <a:pt x="29" y="19"/>
                  </a:lnTo>
                  <a:close/>
                  <a:moveTo>
                    <a:pt x="0" y="15"/>
                  </a:moveTo>
                  <a:lnTo>
                    <a:pt x="2" y="15"/>
                  </a:lnTo>
                  <a:lnTo>
                    <a:pt x="0" y="15"/>
                  </a:lnTo>
                  <a:close/>
                  <a:moveTo>
                    <a:pt x="2" y="11"/>
                  </a:moveTo>
                  <a:lnTo>
                    <a:pt x="2" y="13"/>
                  </a:lnTo>
                  <a:lnTo>
                    <a:pt x="0" y="13"/>
                  </a:lnTo>
                  <a:lnTo>
                    <a:pt x="0" y="11"/>
                  </a:lnTo>
                  <a:lnTo>
                    <a:pt x="2" y="11"/>
                  </a:lnTo>
                  <a:close/>
                  <a:moveTo>
                    <a:pt x="61" y="4"/>
                  </a:moveTo>
                  <a:lnTo>
                    <a:pt x="61" y="6"/>
                  </a:lnTo>
                  <a:lnTo>
                    <a:pt x="63" y="9"/>
                  </a:lnTo>
                  <a:lnTo>
                    <a:pt x="67" y="13"/>
                  </a:lnTo>
                  <a:lnTo>
                    <a:pt x="67" y="15"/>
                  </a:lnTo>
                  <a:lnTo>
                    <a:pt x="69" y="17"/>
                  </a:lnTo>
                  <a:lnTo>
                    <a:pt x="69" y="19"/>
                  </a:lnTo>
                  <a:lnTo>
                    <a:pt x="71" y="19"/>
                  </a:lnTo>
                  <a:lnTo>
                    <a:pt x="71" y="21"/>
                  </a:lnTo>
                  <a:lnTo>
                    <a:pt x="71" y="23"/>
                  </a:lnTo>
                  <a:lnTo>
                    <a:pt x="73" y="23"/>
                  </a:lnTo>
                  <a:lnTo>
                    <a:pt x="73" y="25"/>
                  </a:lnTo>
                  <a:lnTo>
                    <a:pt x="75" y="27"/>
                  </a:lnTo>
                  <a:lnTo>
                    <a:pt x="75" y="29"/>
                  </a:lnTo>
                  <a:lnTo>
                    <a:pt x="75" y="31"/>
                  </a:lnTo>
                  <a:lnTo>
                    <a:pt x="77" y="31"/>
                  </a:lnTo>
                  <a:lnTo>
                    <a:pt x="75" y="31"/>
                  </a:lnTo>
                  <a:lnTo>
                    <a:pt x="75" y="33"/>
                  </a:lnTo>
                  <a:lnTo>
                    <a:pt x="75" y="34"/>
                  </a:lnTo>
                  <a:lnTo>
                    <a:pt x="77" y="34"/>
                  </a:lnTo>
                  <a:lnTo>
                    <a:pt x="77" y="36"/>
                  </a:lnTo>
                  <a:lnTo>
                    <a:pt x="77" y="38"/>
                  </a:lnTo>
                  <a:lnTo>
                    <a:pt x="75" y="40"/>
                  </a:lnTo>
                  <a:lnTo>
                    <a:pt x="77" y="40"/>
                  </a:lnTo>
                  <a:lnTo>
                    <a:pt x="77" y="42"/>
                  </a:lnTo>
                  <a:lnTo>
                    <a:pt x="77" y="44"/>
                  </a:lnTo>
                  <a:lnTo>
                    <a:pt x="75" y="44"/>
                  </a:lnTo>
                  <a:lnTo>
                    <a:pt x="75" y="46"/>
                  </a:lnTo>
                  <a:lnTo>
                    <a:pt x="75" y="48"/>
                  </a:lnTo>
                  <a:lnTo>
                    <a:pt x="75" y="50"/>
                  </a:lnTo>
                  <a:lnTo>
                    <a:pt x="77" y="50"/>
                  </a:lnTo>
                  <a:lnTo>
                    <a:pt x="75" y="50"/>
                  </a:lnTo>
                  <a:lnTo>
                    <a:pt x="75" y="52"/>
                  </a:lnTo>
                  <a:lnTo>
                    <a:pt x="77" y="52"/>
                  </a:lnTo>
                  <a:lnTo>
                    <a:pt x="77" y="50"/>
                  </a:lnTo>
                  <a:lnTo>
                    <a:pt x="79" y="50"/>
                  </a:lnTo>
                  <a:lnTo>
                    <a:pt x="79" y="52"/>
                  </a:lnTo>
                  <a:lnTo>
                    <a:pt x="77" y="52"/>
                  </a:lnTo>
                  <a:lnTo>
                    <a:pt x="77" y="54"/>
                  </a:lnTo>
                  <a:lnTo>
                    <a:pt x="77" y="56"/>
                  </a:lnTo>
                  <a:lnTo>
                    <a:pt x="77" y="57"/>
                  </a:lnTo>
                  <a:lnTo>
                    <a:pt x="77" y="59"/>
                  </a:lnTo>
                  <a:lnTo>
                    <a:pt x="77" y="61"/>
                  </a:lnTo>
                  <a:lnTo>
                    <a:pt x="75" y="61"/>
                  </a:lnTo>
                  <a:lnTo>
                    <a:pt x="75" y="63"/>
                  </a:lnTo>
                  <a:lnTo>
                    <a:pt x="75" y="65"/>
                  </a:lnTo>
                  <a:lnTo>
                    <a:pt x="73" y="65"/>
                  </a:lnTo>
                  <a:lnTo>
                    <a:pt x="73" y="67"/>
                  </a:lnTo>
                  <a:lnTo>
                    <a:pt x="71" y="67"/>
                  </a:lnTo>
                  <a:lnTo>
                    <a:pt x="71" y="69"/>
                  </a:lnTo>
                  <a:lnTo>
                    <a:pt x="69" y="69"/>
                  </a:lnTo>
                  <a:lnTo>
                    <a:pt x="69" y="71"/>
                  </a:lnTo>
                  <a:lnTo>
                    <a:pt x="69" y="69"/>
                  </a:lnTo>
                  <a:lnTo>
                    <a:pt x="69" y="71"/>
                  </a:lnTo>
                  <a:lnTo>
                    <a:pt x="69" y="69"/>
                  </a:lnTo>
                  <a:lnTo>
                    <a:pt x="67" y="69"/>
                  </a:lnTo>
                  <a:lnTo>
                    <a:pt x="65" y="69"/>
                  </a:lnTo>
                  <a:lnTo>
                    <a:pt x="63" y="69"/>
                  </a:lnTo>
                  <a:lnTo>
                    <a:pt x="63" y="67"/>
                  </a:lnTo>
                  <a:lnTo>
                    <a:pt x="61" y="67"/>
                  </a:lnTo>
                  <a:lnTo>
                    <a:pt x="63" y="67"/>
                  </a:lnTo>
                  <a:lnTo>
                    <a:pt x="63" y="69"/>
                  </a:lnTo>
                  <a:lnTo>
                    <a:pt x="61" y="69"/>
                  </a:lnTo>
                  <a:lnTo>
                    <a:pt x="59" y="69"/>
                  </a:lnTo>
                  <a:lnTo>
                    <a:pt x="59" y="71"/>
                  </a:lnTo>
                  <a:lnTo>
                    <a:pt x="61" y="71"/>
                  </a:lnTo>
                  <a:lnTo>
                    <a:pt x="59" y="71"/>
                  </a:lnTo>
                  <a:lnTo>
                    <a:pt x="59" y="73"/>
                  </a:lnTo>
                  <a:lnTo>
                    <a:pt x="61" y="73"/>
                  </a:lnTo>
                  <a:lnTo>
                    <a:pt x="59" y="73"/>
                  </a:lnTo>
                  <a:lnTo>
                    <a:pt x="59" y="75"/>
                  </a:lnTo>
                  <a:lnTo>
                    <a:pt x="59" y="73"/>
                  </a:lnTo>
                  <a:lnTo>
                    <a:pt x="58" y="73"/>
                  </a:lnTo>
                  <a:lnTo>
                    <a:pt x="59" y="73"/>
                  </a:lnTo>
                  <a:lnTo>
                    <a:pt x="58" y="73"/>
                  </a:lnTo>
                  <a:lnTo>
                    <a:pt x="56" y="73"/>
                  </a:lnTo>
                  <a:lnTo>
                    <a:pt x="54" y="73"/>
                  </a:lnTo>
                  <a:lnTo>
                    <a:pt x="54" y="71"/>
                  </a:lnTo>
                  <a:lnTo>
                    <a:pt x="54" y="69"/>
                  </a:lnTo>
                  <a:lnTo>
                    <a:pt x="54" y="71"/>
                  </a:lnTo>
                  <a:lnTo>
                    <a:pt x="52" y="71"/>
                  </a:lnTo>
                  <a:lnTo>
                    <a:pt x="52" y="73"/>
                  </a:lnTo>
                  <a:lnTo>
                    <a:pt x="50" y="73"/>
                  </a:lnTo>
                  <a:lnTo>
                    <a:pt x="50" y="71"/>
                  </a:lnTo>
                  <a:lnTo>
                    <a:pt x="48" y="71"/>
                  </a:lnTo>
                  <a:lnTo>
                    <a:pt x="48" y="73"/>
                  </a:lnTo>
                  <a:lnTo>
                    <a:pt x="46" y="73"/>
                  </a:lnTo>
                  <a:lnTo>
                    <a:pt x="46" y="75"/>
                  </a:lnTo>
                  <a:lnTo>
                    <a:pt x="48" y="75"/>
                  </a:lnTo>
                  <a:lnTo>
                    <a:pt x="50" y="75"/>
                  </a:lnTo>
                  <a:lnTo>
                    <a:pt x="50" y="77"/>
                  </a:lnTo>
                  <a:lnTo>
                    <a:pt x="48" y="77"/>
                  </a:lnTo>
                  <a:lnTo>
                    <a:pt x="48" y="79"/>
                  </a:lnTo>
                  <a:lnTo>
                    <a:pt x="46" y="79"/>
                  </a:lnTo>
                  <a:lnTo>
                    <a:pt x="46" y="77"/>
                  </a:lnTo>
                  <a:lnTo>
                    <a:pt x="46" y="75"/>
                  </a:lnTo>
                  <a:lnTo>
                    <a:pt x="46" y="73"/>
                  </a:lnTo>
                  <a:lnTo>
                    <a:pt x="44" y="75"/>
                  </a:lnTo>
                  <a:lnTo>
                    <a:pt x="42" y="75"/>
                  </a:lnTo>
                  <a:lnTo>
                    <a:pt x="44" y="75"/>
                  </a:lnTo>
                  <a:lnTo>
                    <a:pt x="42" y="75"/>
                  </a:lnTo>
                  <a:lnTo>
                    <a:pt x="42" y="77"/>
                  </a:lnTo>
                  <a:lnTo>
                    <a:pt x="44" y="75"/>
                  </a:lnTo>
                  <a:lnTo>
                    <a:pt x="44" y="77"/>
                  </a:lnTo>
                  <a:lnTo>
                    <a:pt x="44" y="79"/>
                  </a:lnTo>
                  <a:lnTo>
                    <a:pt x="46" y="79"/>
                  </a:lnTo>
                  <a:lnTo>
                    <a:pt x="44" y="79"/>
                  </a:lnTo>
                  <a:lnTo>
                    <a:pt x="42" y="79"/>
                  </a:lnTo>
                  <a:lnTo>
                    <a:pt x="42" y="81"/>
                  </a:lnTo>
                  <a:lnTo>
                    <a:pt x="44" y="81"/>
                  </a:lnTo>
                  <a:lnTo>
                    <a:pt x="42" y="81"/>
                  </a:lnTo>
                  <a:lnTo>
                    <a:pt x="42" y="82"/>
                  </a:lnTo>
                  <a:lnTo>
                    <a:pt x="42" y="81"/>
                  </a:lnTo>
                  <a:lnTo>
                    <a:pt x="40" y="81"/>
                  </a:lnTo>
                  <a:lnTo>
                    <a:pt x="38" y="81"/>
                  </a:lnTo>
                  <a:lnTo>
                    <a:pt x="38" y="79"/>
                  </a:lnTo>
                  <a:lnTo>
                    <a:pt x="40" y="79"/>
                  </a:lnTo>
                  <a:lnTo>
                    <a:pt x="42" y="79"/>
                  </a:lnTo>
                  <a:lnTo>
                    <a:pt x="40" y="79"/>
                  </a:lnTo>
                  <a:lnTo>
                    <a:pt x="40" y="77"/>
                  </a:lnTo>
                  <a:lnTo>
                    <a:pt x="42" y="77"/>
                  </a:lnTo>
                  <a:lnTo>
                    <a:pt x="42" y="79"/>
                  </a:lnTo>
                  <a:lnTo>
                    <a:pt x="42" y="77"/>
                  </a:lnTo>
                  <a:lnTo>
                    <a:pt x="40" y="75"/>
                  </a:lnTo>
                  <a:lnTo>
                    <a:pt x="40" y="77"/>
                  </a:lnTo>
                  <a:lnTo>
                    <a:pt x="38" y="77"/>
                  </a:lnTo>
                  <a:lnTo>
                    <a:pt x="38" y="79"/>
                  </a:lnTo>
                  <a:lnTo>
                    <a:pt x="36" y="79"/>
                  </a:lnTo>
                  <a:lnTo>
                    <a:pt x="36" y="81"/>
                  </a:lnTo>
                  <a:lnTo>
                    <a:pt x="36" y="82"/>
                  </a:lnTo>
                  <a:lnTo>
                    <a:pt x="36" y="81"/>
                  </a:lnTo>
                  <a:lnTo>
                    <a:pt x="35" y="82"/>
                  </a:lnTo>
                  <a:lnTo>
                    <a:pt x="36" y="82"/>
                  </a:lnTo>
                  <a:lnTo>
                    <a:pt x="35" y="82"/>
                  </a:lnTo>
                  <a:lnTo>
                    <a:pt x="35" y="81"/>
                  </a:lnTo>
                  <a:lnTo>
                    <a:pt x="35" y="79"/>
                  </a:lnTo>
                  <a:lnTo>
                    <a:pt x="33" y="79"/>
                  </a:lnTo>
                  <a:lnTo>
                    <a:pt x="33" y="81"/>
                  </a:lnTo>
                  <a:lnTo>
                    <a:pt x="33" y="82"/>
                  </a:lnTo>
                  <a:lnTo>
                    <a:pt x="31" y="82"/>
                  </a:lnTo>
                  <a:lnTo>
                    <a:pt x="31" y="84"/>
                  </a:lnTo>
                  <a:lnTo>
                    <a:pt x="29" y="84"/>
                  </a:lnTo>
                  <a:lnTo>
                    <a:pt x="29" y="82"/>
                  </a:lnTo>
                  <a:lnTo>
                    <a:pt x="29" y="81"/>
                  </a:lnTo>
                  <a:lnTo>
                    <a:pt x="31" y="81"/>
                  </a:lnTo>
                  <a:lnTo>
                    <a:pt x="29" y="81"/>
                  </a:lnTo>
                  <a:lnTo>
                    <a:pt x="31" y="81"/>
                  </a:lnTo>
                  <a:lnTo>
                    <a:pt x="31" y="79"/>
                  </a:lnTo>
                  <a:lnTo>
                    <a:pt x="29" y="79"/>
                  </a:lnTo>
                  <a:lnTo>
                    <a:pt x="29" y="81"/>
                  </a:lnTo>
                  <a:lnTo>
                    <a:pt x="29" y="79"/>
                  </a:lnTo>
                  <a:lnTo>
                    <a:pt x="29" y="81"/>
                  </a:lnTo>
                  <a:lnTo>
                    <a:pt x="27" y="81"/>
                  </a:lnTo>
                  <a:lnTo>
                    <a:pt x="27" y="79"/>
                  </a:lnTo>
                  <a:lnTo>
                    <a:pt x="25" y="79"/>
                  </a:lnTo>
                  <a:lnTo>
                    <a:pt x="27" y="79"/>
                  </a:lnTo>
                  <a:lnTo>
                    <a:pt x="25" y="79"/>
                  </a:lnTo>
                  <a:lnTo>
                    <a:pt x="25" y="77"/>
                  </a:lnTo>
                  <a:lnTo>
                    <a:pt x="27" y="77"/>
                  </a:lnTo>
                  <a:lnTo>
                    <a:pt x="27" y="79"/>
                  </a:lnTo>
                  <a:lnTo>
                    <a:pt x="29" y="79"/>
                  </a:lnTo>
                  <a:lnTo>
                    <a:pt x="27" y="79"/>
                  </a:lnTo>
                  <a:lnTo>
                    <a:pt x="29" y="79"/>
                  </a:lnTo>
                  <a:lnTo>
                    <a:pt x="27" y="79"/>
                  </a:lnTo>
                  <a:lnTo>
                    <a:pt x="27" y="77"/>
                  </a:lnTo>
                  <a:lnTo>
                    <a:pt x="29" y="77"/>
                  </a:lnTo>
                  <a:lnTo>
                    <a:pt x="29" y="79"/>
                  </a:lnTo>
                  <a:lnTo>
                    <a:pt x="31" y="79"/>
                  </a:lnTo>
                  <a:lnTo>
                    <a:pt x="29" y="79"/>
                  </a:lnTo>
                  <a:lnTo>
                    <a:pt x="31" y="79"/>
                  </a:lnTo>
                  <a:lnTo>
                    <a:pt x="31" y="77"/>
                  </a:lnTo>
                  <a:lnTo>
                    <a:pt x="29" y="77"/>
                  </a:lnTo>
                  <a:lnTo>
                    <a:pt x="27" y="77"/>
                  </a:lnTo>
                  <a:lnTo>
                    <a:pt x="27" y="75"/>
                  </a:lnTo>
                  <a:lnTo>
                    <a:pt x="29" y="75"/>
                  </a:lnTo>
                  <a:lnTo>
                    <a:pt x="29" y="77"/>
                  </a:lnTo>
                  <a:lnTo>
                    <a:pt x="31" y="77"/>
                  </a:lnTo>
                  <a:lnTo>
                    <a:pt x="29" y="75"/>
                  </a:lnTo>
                  <a:lnTo>
                    <a:pt x="31" y="75"/>
                  </a:lnTo>
                  <a:lnTo>
                    <a:pt x="33" y="75"/>
                  </a:lnTo>
                  <a:lnTo>
                    <a:pt x="31" y="75"/>
                  </a:lnTo>
                  <a:lnTo>
                    <a:pt x="31" y="73"/>
                  </a:lnTo>
                  <a:lnTo>
                    <a:pt x="31" y="75"/>
                  </a:lnTo>
                  <a:lnTo>
                    <a:pt x="29" y="75"/>
                  </a:lnTo>
                  <a:lnTo>
                    <a:pt x="27" y="75"/>
                  </a:lnTo>
                  <a:lnTo>
                    <a:pt x="27" y="73"/>
                  </a:lnTo>
                  <a:lnTo>
                    <a:pt x="29" y="73"/>
                  </a:lnTo>
                  <a:lnTo>
                    <a:pt x="27" y="73"/>
                  </a:lnTo>
                  <a:lnTo>
                    <a:pt x="27" y="71"/>
                  </a:lnTo>
                  <a:lnTo>
                    <a:pt x="29" y="71"/>
                  </a:lnTo>
                  <a:lnTo>
                    <a:pt x="27" y="71"/>
                  </a:lnTo>
                  <a:lnTo>
                    <a:pt x="27" y="73"/>
                  </a:lnTo>
                  <a:lnTo>
                    <a:pt x="27" y="71"/>
                  </a:lnTo>
                  <a:lnTo>
                    <a:pt x="27" y="69"/>
                  </a:lnTo>
                  <a:lnTo>
                    <a:pt x="27" y="71"/>
                  </a:lnTo>
                  <a:lnTo>
                    <a:pt x="25" y="71"/>
                  </a:lnTo>
                  <a:lnTo>
                    <a:pt x="25" y="69"/>
                  </a:lnTo>
                  <a:lnTo>
                    <a:pt x="27" y="69"/>
                  </a:lnTo>
                  <a:lnTo>
                    <a:pt x="27" y="67"/>
                  </a:lnTo>
                  <a:lnTo>
                    <a:pt x="27" y="69"/>
                  </a:lnTo>
                  <a:lnTo>
                    <a:pt x="27" y="71"/>
                  </a:lnTo>
                  <a:lnTo>
                    <a:pt x="29" y="71"/>
                  </a:lnTo>
                  <a:lnTo>
                    <a:pt x="29" y="69"/>
                  </a:lnTo>
                  <a:lnTo>
                    <a:pt x="27" y="69"/>
                  </a:lnTo>
                  <a:lnTo>
                    <a:pt x="27" y="67"/>
                  </a:lnTo>
                  <a:lnTo>
                    <a:pt x="27" y="65"/>
                  </a:lnTo>
                  <a:lnTo>
                    <a:pt x="27" y="63"/>
                  </a:lnTo>
                  <a:lnTo>
                    <a:pt x="29" y="63"/>
                  </a:lnTo>
                  <a:lnTo>
                    <a:pt x="29" y="65"/>
                  </a:lnTo>
                  <a:lnTo>
                    <a:pt x="29" y="63"/>
                  </a:lnTo>
                  <a:lnTo>
                    <a:pt x="29" y="61"/>
                  </a:lnTo>
                  <a:lnTo>
                    <a:pt x="31" y="61"/>
                  </a:lnTo>
                  <a:lnTo>
                    <a:pt x="31" y="59"/>
                  </a:lnTo>
                  <a:lnTo>
                    <a:pt x="33" y="59"/>
                  </a:lnTo>
                  <a:lnTo>
                    <a:pt x="33" y="61"/>
                  </a:lnTo>
                  <a:lnTo>
                    <a:pt x="33" y="59"/>
                  </a:lnTo>
                  <a:lnTo>
                    <a:pt x="31" y="59"/>
                  </a:lnTo>
                  <a:lnTo>
                    <a:pt x="29" y="59"/>
                  </a:lnTo>
                  <a:lnTo>
                    <a:pt x="29" y="57"/>
                  </a:lnTo>
                  <a:lnTo>
                    <a:pt x="31" y="57"/>
                  </a:lnTo>
                  <a:lnTo>
                    <a:pt x="31" y="56"/>
                  </a:lnTo>
                  <a:lnTo>
                    <a:pt x="33" y="56"/>
                  </a:lnTo>
                  <a:lnTo>
                    <a:pt x="35" y="56"/>
                  </a:lnTo>
                  <a:lnTo>
                    <a:pt x="33" y="56"/>
                  </a:lnTo>
                  <a:lnTo>
                    <a:pt x="33" y="54"/>
                  </a:lnTo>
                  <a:lnTo>
                    <a:pt x="35" y="54"/>
                  </a:lnTo>
                  <a:lnTo>
                    <a:pt x="33" y="54"/>
                  </a:lnTo>
                  <a:lnTo>
                    <a:pt x="31" y="54"/>
                  </a:lnTo>
                  <a:lnTo>
                    <a:pt x="31" y="52"/>
                  </a:lnTo>
                  <a:lnTo>
                    <a:pt x="29" y="52"/>
                  </a:lnTo>
                  <a:lnTo>
                    <a:pt x="31" y="52"/>
                  </a:lnTo>
                  <a:lnTo>
                    <a:pt x="33" y="52"/>
                  </a:lnTo>
                  <a:lnTo>
                    <a:pt x="35" y="52"/>
                  </a:lnTo>
                  <a:lnTo>
                    <a:pt x="35" y="50"/>
                  </a:lnTo>
                  <a:lnTo>
                    <a:pt x="33" y="52"/>
                  </a:lnTo>
                  <a:lnTo>
                    <a:pt x="33" y="50"/>
                  </a:lnTo>
                  <a:lnTo>
                    <a:pt x="31" y="50"/>
                  </a:lnTo>
                  <a:lnTo>
                    <a:pt x="31" y="48"/>
                  </a:lnTo>
                  <a:lnTo>
                    <a:pt x="31" y="50"/>
                  </a:lnTo>
                  <a:lnTo>
                    <a:pt x="31" y="48"/>
                  </a:lnTo>
                  <a:lnTo>
                    <a:pt x="29" y="48"/>
                  </a:lnTo>
                  <a:lnTo>
                    <a:pt x="29" y="50"/>
                  </a:lnTo>
                  <a:lnTo>
                    <a:pt x="29" y="48"/>
                  </a:lnTo>
                  <a:lnTo>
                    <a:pt x="31" y="48"/>
                  </a:lnTo>
                  <a:lnTo>
                    <a:pt x="31" y="46"/>
                  </a:lnTo>
                  <a:lnTo>
                    <a:pt x="29" y="46"/>
                  </a:lnTo>
                  <a:lnTo>
                    <a:pt x="29" y="44"/>
                  </a:lnTo>
                  <a:lnTo>
                    <a:pt x="31" y="44"/>
                  </a:lnTo>
                  <a:lnTo>
                    <a:pt x="29" y="44"/>
                  </a:lnTo>
                  <a:lnTo>
                    <a:pt x="29" y="42"/>
                  </a:lnTo>
                  <a:lnTo>
                    <a:pt x="31" y="42"/>
                  </a:lnTo>
                  <a:lnTo>
                    <a:pt x="29" y="42"/>
                  </a:lnTo>
                  <a:lnTo>
                    <a:pt x="29" y="40"/>
                  </a:lnTo>
                  <a:lnTo>
                    <a:pt x="29" y="38"/>
                  </a:lnTo>
                  <a:lnTo>
                    <a:pt x="29" y="36"/>
                  </a:lnTo>
                  <a:lnTo>
                    <a:pt x="29" y="38"/>
                  </a:lnTo>
                  <a:lnTo>
                    <a:pt x="29" y="40"/>
                  </a:lnTo>
                  <a:lnTo>
                    <a:pt x="27" y="40"/>
                  </a:lnTo>
                  <a:lnTo>
                    <a:pt x="27" y="38"/>
                  </a:lnTo>
                  <a:lnTo>
                    <a:pt x="27" y="36"/>
                  </a:lnTo>
                  <a:lnTo>
                    <a:pt x="27" y="38"/>
                  </a:lnTo>
                  <a:lnTo>
                    <a:pt x="27" y="40"/>
                  </a:lnTo>
                  <a:lnTo>
                    <a:pt x="25" y="40"/>
                  </a:lnTo>
                  <a:lnTo>
                    <a:pt x="27" y="38"/>
                  </a:lnTo>
                  <a:lnTo>
                    <a:pt x="25" y="38"/>
                  </a:lnTo>
                  <a:lnTo>
                    <a:pt x="25" y="36"/>
                  </a:lnTo>
                  <a:lnTo>
                    <a:pt x="25" y="38"/>
                  </a:lnTo>
                  <a:lnTo>
                    <a:pt x="23" y="38"/>
                  </a:lnTo>
                  <a:lnTo>
                    <a:pt x="25" y="38"/>
                  </a:lnTo>
                  <a:lnTo>
                    <a:pt x="25" y="36"/>
                  </a:lnTo>
                  <a:lnTo>
                    <a:pt x="23" y="36"/>
                  </a:lnTo>
                  <a:lnTo>
                    <a:pt x="23" y="38"/>
                  </a:lnTo>
                  <a:lnTo>
                    <a:pt x="23" y="36"/>
                  </a:lnTo>
                  <a:lnTo>
                    <a:pt x="23" y="34"/>
                  </a:lnTo>
                  <a:lnTo>
                    <a:pt x="23" y="36"/>
                  </a:lnTo>
                  <a:lnTo>
                    <a:pt x="25" y="36"/>
                  </a:lnTo>
                  <a:lnTo>
                    <a:pt x="25" y="34"/>
                  </a:lnTo>
                  <a:lnTo>
                    <a:pt x="25" y="33"/>
                  </a:lnTo>
                  <a:lnTo>
                    <a:pt x="27" y="33"/>
                  </a:lnTo>
                  <a:lnTo>
                    <a:pt x="27" y="34"/>
                  </a:lnTo>
                  <a:lnTo>
                    <a:pt x="25" y="34"/>
                  </a:lnTo>
                  <a:lnTo>
                    <a:pt x="25" y="36"/>
                  </a:lnTo>
                  <a:lnTo>
                    <a:pt x="27" y="36"/>
                  </a:lnTo>
                  <a:lnTo>
                    <a:pt x="27" y="34"/>
                  </a:lnTo>
                  <a:lnTo>
                    <a:pt x="29" y="34"/>
                  </a:lnTo>
                  <a:lnTo>
                    <a:pt x="29" y="33"/>
                  </a:lnTo>
                  <a:lnTo>
                    <a:pt x="27" y="33"/>
                  </a:lnTo>
                  <a:lnTo>
                    <a:pt x="27" y="31"/>
                  </a:lnTo>
                  <a:lnTo>
                    <a:pt x="29" y="31"/>
                  </a:lnTo>
                  <a:lnTo>
                    <a:pt x="29" y="33"/>
                  </a:lnTo>
                  <a:lnTo>
                    <a:pt x="29" y="34"/>
                  </a:lnTo>
                  <a:lnTo>
                    <a:pt x="29" y="33"/>
                  </a:lnTo>
                  <a:lnTo>
                    <a:pt x="31" y="33"/>
                  </a:lnTo>
                  <a:lnTo>
                    <a:pt x="31" y="34"/>
                  </a:lnTo>
                  <a:lnTo>
                    <a:pt x="31" y="33"/>
                  </a:lnTo>
                  <a:lnTo>
                    <a:pt x="29" y="33"/>
                  </a:lnTo>
                  <a:lnTo>
                    <a:pt x="29" y="31"/>
                  </a:lnTo>
                  <a:lnTo>
                    <a:pt x="29" y="33"/>
                  </a:lnTo>
                  <a:lnTo>
                    <a:pt x="31" y="33"/>
                  </a:lnTo>
                  <a:lnTo>
                    <a:pt x="29" y="33"/>
                  </a:lnTo>
                  <a:lnTo>
                    <a:pt x="29" y="31"/>
                  </a:lnTo>
                  <a:lnTo>
                    <a:pt x="31" y="31"/>
                  </a:lnTo>
                  <a:lnTo>
                    <a:pt x="31" y="33"/>
                  </a:lnTo>
                  <a:lnTo>
                    <a:pt x="33" y="33"/>
                  </a:lnTo>
                  <a:lnTo>
                    <a:pt x="35" y="33"/>
                  </a:lnTo>
                  <a:lnTo>
                    <a:pt x="35" y="34"/>
                  </a:lnTo>
                  <a:lnTo>
                    <a:pt x="35" y="33"/>
                  </a:lnTo>
                  <a:lnTo>
                    <a:pt x="35" y="34"/>
                  </a:lnTo>
                  <a:lnTo>
                    <a:pt x="35" y="36"/>
                  </a:lnTo>
                  <a:lnTo>
                    <a:pt x="35" y="34"/>
                  </a:lnTo>
                  <a:lnTo>
                    <a:pt x="36" y="34"/>
                  </a:lnTo>
                  <a:lnTo>
                    <a:pt x="35" y="34"/>
                  </a:lnTo>
                  <a:lnTo>
                    <a:pt x="36" y="34"/>
                  </a:lnTo>
                  <a:lnTo>
                    <a:pt x="36" y="33"/>
                  </a:lnTo>
                  <a:lnTo>
                    <a:pt x="38" y="33"/>
                  </a:lnTo>
                  <a:lnTo>
                    <a:pt x="36" y="33"/>
                  </a:lnTo>
                  <a:lnTo>
                    <a:pt x="35" y="33"/>
                  </a:lnTo>
                  <a:lnTo>
                    <a:pt x="35" y="31"/>
                  </a:lnTo>
                  <a:lnTo>
                    <a:pt x="36" y="31"/>
                  </a:lnTo>
                  <a:lnTo>
                    <a:pt x="35" y="31"/>
                  </a:lnTo>
                  <a:lnTo>
                    <a:pt x="33" y="31"/>
                  </a:lnTo>
                  <a:lnTo>
                    <a:pt x="33" y="29"/>
                  </a:lnTo>
                  <a:lnTo>
                    <a:pt x="35" y="29"/>
                  </a:lnTo>
                  <a:lnTo>
                    <a:pt x="33" y="29"/>
                  </a:lnTo>
                  <a:lnTo>
                    <a:pt x="33" y="27"/>
                  </a:lnTo>
                  <a:lnTo>
                    <a:pt x="35" y="27"/>
                  </a:lnTo>
                  <a:lnTo>
                    <a:pt x="35" y="25"/>
                  </a:lnTo>
                  <a:lnTo>
                    <a:pt x="33" y="25"/>
                  </a:lnTo>
                  <a:lnTo>
                    <a:pt x="31" y="25"/>
                  </a:lnTo>
                  <a:lnTo>
                    <a:pt x="31" y="23"/>
                  </a:lnTo>
                  <a:lnTo>
                    <a:pt x="31" y="21"/>
                  </a:lnTo>
                  <a:lnTo>
                    <a:pt x="31" y="19"/>
                  </a:lnTo>
                  <a:lnTo>
                    <a:pt x="29" y="17"/>
                  </a:lnTo>
                  <a:lnTo>
                    <a:pt x="31" y="17"/>
                  </a:lnTo>
                  <a:lnTo>
                    <a:pt x="33" y="17"/>
                  </a:lnTo>
                  <a:lnTo>
                    <a:pt x="33" y="19"/>
                  </a:lnTo>
                  <a:lnTo>
                    <a:pt x="33" y="17"/>
                  </a:lnTo>
                  <a:lnTo>
                    <a:pt x="33" y="15"/>
                  </a:lnTo>
                  <a:lnTo>
                    <a:pt x="33" y="13"/>
                  </a:lnTo>
                  <a:lnTo>
                    <a:pt x="33" y="11"/>
                  </a:lnTo>
                  <a:lnTo>
                    <a:pt x="35" y="9"/>
                  </a:lnTo>
                  <a:lnTo>
                    <a:pt x="36" y="9"/>
                  </a:lnTo>
                  <a:lnTo>
                    <a:pt x="36" y="8"/>
                  </a:lnTo>
                  <a:lnTo>
                    <a:pt x="38" y="6"/>
                  </a:lnTo>
                  <a:lnTo>
                    <a:pt x="40" y="6"/>
                  </a:lnTo>
                  <a:lnTo>
                    <a:pt x="42" y="6"/>
                  </a:lnTo>
                  <a:lnTo>
                    <a:pt x="44" y="6"/>
                  </a:lnTo>
                  <a:lnTo>
                    <a:pt x="46" y="6"/>
                  </a:lnTo>
                  <a:lnTo>
                    <a:pt x="50" y="6"/>
                  </a:lnTo>
                  <a:lnTo>
                    <a:pt x="52" y="6"/>
                  </a:lnTo>
                  <a:lnTo>
                    <a:pt x="54" y="6"/>
                  </a:lnTo>
                  <a:lnTo>
                    <a:pt x="56" y="6"/>
                  </a:lnTo>
                  <a:lnTo>
                    <a:pt x="56" y="4"/>
                  </a:lnTo>
                  <a:lnTo>
                    <a:pt x="58" y="4"/>
                  </a:lnTo>
                  <a:lnTo>
                    <a:pt x="58" y="2"/>
                  </a:lnTo>
                  <a:lnTo>
                    <a:pt x="58" y="0"/>
                  </a:lnTo>
                  <a:lnTo>
                    <a:pt x="59" y="0"/>
                  </a:lnTo>
                  <a:lnTo>
                    <a:pt x="59" y="2"/>
                  </a:lnTo>
                  <a:lnTo>
                    <a:pt x="61"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2" name="Freeform 131"/>
            <p:cNvSpPr>
              <a:spLocks/>
            </p:cNvSpPr>
            <p:nvPr/>
          </p:nvSpPr>
          <p:spPr bwMode="auto">
            <a:xfrm>
              <a:off x="5535613" y="3619500"/>
              <a:ext cx="42863" cy="49213"/>
            </a:xfrm>
            <a:custGeom>
              <a:avLst/>
              <a:gdLst>
                <a:gd name="T0" fmla="*/ 23 w 27"/>
                <a:gd name="T1" fmla="*/ 21 h 31"/>
                <a:gd name="T2" fmla="*/ 23 w 27"/>
                <a:gd name="T3" fmla="*/ 21 h 31"/>
                <a:gd name="T4" fmla="*/ 21 w 27"/>
                <a:gd name="T5" fmla="*/ 21 h 31"/>
                <a:gd name="T6" fmla="*/ 19 w 27"/>
                <a:gd name="T7" fmla="*/ 23 h 31"/>
                <a:gd name="T8" fmla="*/ 19 w 27"/>
                <a:gd name="T9" fmla="*/ 25 h 31"/>
                <a:gd name="T10" fmla="*/ 19 w 27"/>
                <a:gd name="T11" fmla="*/ 25 h 31"/>
                <a:gd name="T12" fmla="*/ 18 w 27"/>
                <a:gd name="T13" fmla="*/ 23 h 31"/>
                <a:gd name="T14" fmla="*/ 18 w 27"/>
                <a:gd name="T15" fmla="*/ 23 h 31"/>
                <a:gd name="T16" fmla="*/ 14 w 27"/>
                <a:gd name="T17" fmla="*/ 25 h 31"/>
                <a:gd name="T18" fmla="*/ 12 w 27"/>
                <a:gd name="T19" fmla="*/ 27 h 31"/>
                <a:gd name="T20" fmla="*/ 12 w 27"/>
                <a:gd name="T21" fmla="*/ 29 h 31"/>
                <a:gd name="T22" fmla="*/ 10 w 27"/>
                <a:gd name="T23" fmla="*/ 31 h 31"/>
                <a:gd name="T24" fmla="*/ 10 w 27"/>
                <a:gd name="T25" fmla="*/ 29 h 31"/>
                <a:gd name="T26" fmla="*/ 8 w 27"/>
                <a:gd name="T27" fmla="*/ 29 h 31"/>
                <a:gd name="T28" fmla="*/ 8 w 27"/>
                <a:gd name="T29" fmla="*/ 29 h 31"/>
                <a:gd name="T30" fmla="*/ 8 w 27"/>
                <a:gd name="T31" fmla="*/ 27 h 31"/>
                <a:gd name="T32" fmla="*/ 8 w 27"/>
                <a:gd name="T33" fmla="*/ 23 h 31"/>
                <a:gd name="T34" fmla="*/ 4 w 27"/>
                <a:gd name="T35" fmla="*/ 19 h 31"/>
                <a:gd name="T36" fmla="*/ 2 w 27"/>
                <a:gd name="T37" fmla="*/ 19 h 31"/>
                <a:gd name="T38" fmla="*/ 2 w 27"/>
                <a:gd name="T39" fmla="*/ 17 h 31"/>
                <a:gd name="T40" fmla="*/ 2 w 27"/>
                <a:gd name="T41" fmla="*/ 17 h 31"/>
                <a:gd name="T42" fmla="*/ 2 w 27"/>
                <a:gd name="T43" fmla="*/ 15 h 31"/>
                <a:gd name="T44" fmla="*/ 0 w 27"/>
                <a:gd name="T45" fmla="*/ 15 h 31"/>
                <a:gd name="T46" fmla="*/ 0 w 27"/>
                <a:gd name="T47" fmla="*/ 13 h 31"/>
                <a:gd name="T48" fmla="*/ 0 w 27"/>
                <a:gd name="T49" fmla="*/ 12 h 31"/>
                <a:gd name="T50" fmla="*/ 0 w 27"/>
                <a:gd name="T51" fmla="*/ 10 h 31"/>
                <a:gd name="T52" fmla="*/ 2 w 27"/>
                <a:gd name="T53" fmla="*/ 10 h 31"/>
                <a:gd name="T54" fmla="*/ 2 w 27"/>
                <a:gd name="T55" fmla="*/ 10 h 31"/>
                <a:gd name="T56" fmla="*/ 8 w 27"/>
                <a:gd name="T57" fmla="*/ 8 h 31"/>
                <a:gd name="T58" fmla="*/ 6 w 27"/>
                <a:gd name="T59" fmla="*/ 6 h 31"/>
                <a:gd name="T60" fmla="*/ 8 w 27"/>
                <a:gd name="T61" fmla="*/ 6 h 31"/>
                <a:gd name="T62" fmla="*/ 8 w 27"/>
                <a:gd name="T63" fmla="*/ 4 h 31"/>
                <a:gd name="T64" fmla="*/ 10 w 27"/>
                <a:gd name="T65" fmla="*/ 4 h 31"/>
                <a:gd name="T66" fmla="*/ 10 w 27"/>
                <a:gd name="T67" fmla="*/ 2 h 31"/>
                <a:gd name="T68" fmla="*/ 10 w 27"/>
                <a:gd name="T69" fmla="*/ 0 h 31"/>
                <a:gd name="T70" fmla="*/ 12 w 27"/>
                <a:gd name="T71" fmla="*/ 0 h 31"/>
                <a:gd name="T72" fmla="*/ 14 w 27"/>
                <a:gd name="T73" fmla="*/ 0 h 31"/>
                <a:gd name="T74" fmla="*/ 14 w 27"/>
                <a:gd name="T75" fmla="*/ 0 h 31"/>
                <a:gd name="T76" fmla="*/ 12 w 27"/>
                <a:gd name="T77" fmla="*/ 2 h 31"/>
                <a:gd name="T78" fmla="*/ 16 w 27"/>
                <a:gd name="T79" fmla="*/ 4 h 31"/>
                <a:gd name="T80" fmla="*/ 18 w 27"/>
                <a:gd name="T81" fmla="*/ 6 h 31"/>
                <a:gd name="T82" fmla="*/ 19 w 27"/>
                <a:gd name="T83" fmla="*/ 6 h 31"/>
                <a:gd name="T84" fmla="*/ 19 w 27"/>
                <a:gd name="T85" fmla="*/ 8 h 31"/>
                <a:gd name="T86" fmla="*/ 21 w 27"/>
                <a:gd name="T87" fmla="*/ 8 h 31"/>
                <a:gd name="T88" fmla="*/ 21 w 27"/>
                <a:gd name="T89" fmla="*/ 10 h 31"/>
                <a:gd name="T90" fmla="*/ 21 w 27"/>
                <a:gd name="T91" fmla="*/ 10 h 31"/>
                <a:gd name="T92" fmla="*/ 23 w 27"/>
                <a:gd name="T93" fmla="*/ 12 h 31"/>
                <a:gd name="T94" fmla="*/ 25 w 27"/>
                <a:gd name="T95" fmla="*/ 12 h 31"/>
                <a:gd name="T96" fmla="*/ 27 w 27"/>
                <a:gd name="T97" fmla="*/ 12 h 31"/>
                <a:gd name="T98" fmla="*/ 27 w 27"/>
                <a:gd name="T99" fmla="*/ 13 h 31"/>
                <a:gd name="T100" fmla="*/ 27 w 27"/>
                <a:gd name="T101" fmla="*/ 13 h 31"/>
                <a:gd name="T102" fmla="*/ 27 w 27"/>
                <a:gd name="T103" fmla="*/ 15 h 31"/>
                <a:gd name="T104" fmla="*/ 25 w 27"/>
                <a:gd name="T105" fmla="*/ 17 h 31"/>
                <a:gd name="T106" fmla="*/ 23 w 27"/>
                <a:gd name="T107" fmla="*/ 1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 h="31">
                  <a:moveTo>
                    <a:pt x="25" y="21"/>
                  </a:moveTo>
                  <a:lnTo>
                    <a:pt x="25" y="21"/>
                  </a:lnTo>
                  <a:lnTo>
                    <a:pt x="23" y="21"/>
                  </a:lnTo>
                  <a:lnTo>
                    <a:pt x="23" y="21"/>
                  </a:lnTo>
                  <a:lnTo>
                    <a:pt x="23" y="21"/>
                  </a:lnTo>
                  <a:lnTo>
                    <a:pt x="23" y="21"/>
                  </a:lnTo>
                  <a:lnTo>
                    <a:pt x="23" y="21"/>
                  </a:lnTo>
                  <a:lnTo>
                    <a:pt x="23" y="21"/>
                  </a:lnTo>
                  <a:lnTo>
                    <a:pt x="23" y="21"/>
                  </a:lnTo>
                  <a:lnTo>
                    <a:pt x="23" y="21"/>
                  </a:lnTo>
                  <a:lnTo>
                    <a:pt x="21" y="21"/>
                  </a:lnTo>
                  <a:lnTo>
                    <a:pt x="21" y="21"/>
                  </a:lnTo>
                  <a:lnTo>
                    <a:pt x="21" y="21"/>
                  </a:lnTo>
                  <a:lnTo>
                    <a:pt x="21" y="21"/>
                  </a:lnTo>
                  <a:lnTo>
                    <a:pt x="21" y="21"/>
                  </a:lnTo>
                  <a:lnTo>
                    <a:pt x="21" y="21"/>
                  </a:lnTo>
                  <a:lnTo>
                    <a:pt x="21" y="21"/>
                  </a:lnTo>
                  <a:lnTo>
                    <a:pt x="21" y="21"/>
                  </a:lnTo>
                  <a:lnTo>
                    <a:pt x="21" y="21"/>
                  </a:lnTo>
                  <a:lnTo>
                    <a:pt x="19" y="23"/>
                  </a:lnTo>
                  <a:lnTo>
                    <a:pt x="19" y="23"/>
                  </a:lnTo>
                  <a:lnTo>
                    <a:pt x="19" y="23"/>
                  </a:lnTo>
                  <a:lnTo>
                    <a:pt x="19" y="23"/>
                  </a:lnTo>
                  <a:lnTo>
                    <a:pt x="19" y="23"/>
                  </a:lnTo>
                  <a:lnTo>
                    <a:pt x="19" y="25"/>
                  </a:lnTo>
                  <a:lnTo>
                    <a:pt x="19" y="25"/>
                  </a:lnTo>
                  <a:lnTo>
                    <a:pt x="19" y="25"/>
                  </a:lnTo>
                  <a:lnTo>
                    <a:pt x="19" y="25"/>
                  </a:lnTo>
                  <a:lnTo>
                    <a:pt x="19" y="25"/>
                  </a:lnTo>
                  <a:lnTo>
                    <a:pt x="19" y="25"/>
                  </a:lnTo>
                  <a:lnTo>
                    <a:pt x="19" y="25"/>
                  </a:lnTo>
                  <a:lnTo>
                    <a:pt x="19" y="25"/>
                  </a:lnTo>
                  <a:lnTo>
                    <a:pt x="19" y="23"/>
                  </a:lnTo>
                  <a:lnTo>
                    <a:pt x="19" y="23"/>
                  </a:lnTo>
                  <a:lnTo>
                    <a:pt x="18" y="23"/>
                  </a:lnTo>
                  <a:lnTo>
                    <a:pt x="18" y="23"/>
                  </a:lnTo>
                  <a:lnTo>
                    <a:pt x="18" y="23"/>
                  </a:lnTo>
                  <a:lnTo>
                    <a:pt x="18" y="23"/>
                  </a:lnTo>
                  <a:lnTo>
                    <a:pt x="18" y="23"/>
                  </a:lnTo>
                  <a:lnTo>
                    <a:pt x="18" y="23"/>
                  </a:lnTo>
                  <a:lnTo>
                    <a:pt x="16" y="23"/>
                  </a:lnTo>
                  <a:lnTo>
                    <a:pt x="16" y="23"/>
                  </a:lnTo>
                  <a:lnTo>
                    <a:pt x="16" y="23"/>
                  </a:lnTo>
                  <a:lnTo>
                    <a:pt x="16" y="23"/>
                  </a:lnTo>
                  <a:lnTo>
                    <a:pt x="14" y="25"/>
                  </a:lnTo>
                  <a:lnTo>
                    <a:pt x="12" y="25"/>
                  </a:lnTo>
                  <a:lnTo>
                    <a:pt x="12" y="25"/>
                  </a:lnTo>
                  <a:lnTo>
                    <a:pt x="12" y="25"/>
                  </a:lnTo>
                  <a:lnTo>
                    <a:pt x="12" y="25"/>
                  </a:lnTo>
                  <a:lnTo>
                    <a:pt x="12" y="27"/>
                  </a:lnTo>
                  <a:lnTo>
                    <a:pt x="12" y="27"/>
                  </a:lnTo>
                  <a:lnTo>
                    <a:pt x="12" y="27"/>
                  </a:lnTo>
                  <a:lnTo>
                    <a:pt x="12" y="29"/>
                  </a:lnTo>
                  <a:lnTo>
                    <a:pt x="12" y="29"/>
                  </a:lnTo>
                  <a:lnTo>
                    <a:pt x="12" y="29"/>
                  </a:lnTo>
                  <a:lnTo>
                    <a:pt x="12" y="29"/>
                  </a:lnTo>
                  <a:lnTo>
                    <a:pt x="12" y="29"/>
                  </a:lnTo>
                  <a:lnTo>
                    <a:pt x="12" y="29"/>
                  </a:lnTo>
                  <a:lnTo>
                    <a:pt x="10" y="29"/>
                  </a:lnTo>
                  <a:lnTo>
                    <a:pt x="10" y="31"/>
                  </a:lnTo>
                  <a:lnTo>
                    <a:pt x="10" y="29"/>
                  </a:lnTo>
                  <a:lnTo>
                    <a:pt x="10" y="29"/>
                  </a:lnTo>
                  <a:lnTo>
                    <a:pt x="10" y="29"/>
                  </a:lnTo>
                  <a:lnTo>
                    <a:pt x="10" y="29"/>
                  </a:lnTo>
                  <a:lnTo>
                    <a:pt x="10" y="29"/>
                  </a:lnTo>
                  <a:lnTo>
                    <a:pt x="10" y="29"/>
                  </a:lnTo>
                  <a:lnTo>
                    <a:pt x="10" y="29"/>
                  </a:lnTo>
                  <a:lnTo>
                    <a:pt x="8" y="29"/>
                  </a:lnTo>
                  <a:lnTo>
                    <a:pt x="8" y="29"/>
                  </a:lnTo>
                  <a:lnTo>
                    <a:pt x="8" y="29"/>
                  </a:lnTo>
                  <a:lnTo>
                    <a:pt x="8" y="29"/>
                  </a:lnTo>
                  <a:lnTo>
                    <a:pt x="8" y="29"/>
                  </a:lnTo>
                  <a:lnTo>
                    <a:pt x="8" y="29"/>
                  </a:lnTo>
                  <a:lnTo>
                    <a:pt x="8" y="29"/>
                  </a:lnTo>
                  <a:lnTo>
                    <a:pt x="8" y="29"/>
                  </a:lnTo>
                  <a:lnTo>
                    <a:pt x="8" y="29"/>
                  </a:lnTo>
                  <a:lnTo>
                    <a:pt x="10" y="27"/>
                  </a:lnTo>
                  <a:lnTo>
                    <a:pt x="10" y="27"/>
                  </a:lnTo>
                  <a:lnTo>
                    <a:pt x="10" y="27"/>
                  </a:lnTo>
                  <a:lnTo>
                    <a:pt x="8" y="27"/>
                  </a:lnTo>
                  <a:lnTo>
                    <a:pt x="8" y="25"/>
                  </a:lnTo>
                  <a:lnTo>
                    <a:pt x="8" y="25"/>
                  </a:lnTo>
                  <a:lnTo>
                    <a:pt x="8" y="25"/>
                  </a:lnTo>
                  <a:lnTo>
                    <a:pt x="8" y="23"/>
                  </a:lnTo>
                  <a:lnTo>
                    <a:pt x="8" y="23"/>
                  </a:lnTo>
                  <a:lnTo>
                    <a:pt x="8" y="21"/>
                  </a:lnTo>
                  <a:lnTo>
                    <a:pt x="8" y="21"/>
                  </a:lnTo>
                  <a:lnTo>
                    <a:pt x="8" y="21"/>
                  </a:lnTo>
                  <a:lnTo>
                    <a:pt x="6" y="21"/>
                  </a:lnTo>
                  <a:lnTo>
                    <a:pt x="4" y="19"/>
                  </a:lnTo>
                  <a:lnTo>
                    <a:pt x="4" y="19"/>
                  </a:lnTo>
                  <a:lnTo>
                    <a:pt x="4" y="19"/>
                  </a:lnTo>
                  <a:lnTo>
                    <a:pt x="4" y="19"/>
                  </a:lnTo>
                  <a:lnTo>
                    <a:pt x="4" y="19"/>
                  </a:lnTo>
                  <a:lnTo>
                    <a:pt x="2" y="19"/>
                  </a:lnTo>
                  <a:lnTo>
                    <a:pt x="2" y="19"/>
                  </a:lnTo>
                  <a:lnTo>
                    <a:pt x="2" y="19"/>
                  </a:lnTo>
                  <a:lnTo>
                    <a:pt x="2" y="19"/>
                  </a:lnTo>
                  <a:lnTo>
                    <a:pt x="2" y="19"/>
                  </a:lnTo>
                  <a:lnTo>
                    <a:pt x="2" y="17"/>
                  </a:lnTo>
                  <a:lnTo>
                    <a:pt x="2" y="17"/>
                  </a:lnTo>
                  <a:lnTo>
                    <a:pt x="2" y="17"/>
                  </a:lnTo>
                  <a:lnTo>
                    <a:pt x="2" y="17"/>
                  </a:lnTo>
                  <a:lnTo>
                    <a:pt x="2" y="17"/>
                  </a:lnTo>
                  <a:lnTo>
                    <a:pt x="2" y="17"/>
                  </a:lnTo>
                  <a:lnTo>
                    <a:pt x="2" y="17"/>
                  </a:lnTo>
                  <a:lnTo>
                    <a:pt x="2" y="17"/>
                  </a:lnTo>
                  <a:lnTo>
                    <a:pt x="2" y="15"/>
                  </a:lnTo>
                  <a:lnTo>
                    <a:pt x="2" y="15"/>
                  </a:lnTo>
                  <a:lnTo>
                    <a:pt x="2" y="15"/>
                  </a:lnTo>
                  <a:lnTo>
                    <a:pt x="2" y="15"/>
                  </a:lnTo>
                  <a:lnTo>
                    <a:pt x="2" y="15"/>
                  </a:lnTo>
                  <a:lnTo>
                    <a:pt x="2" y="15"/>
                  </a:lnTo>
                  <a:lnTo>
                    <a:pt x="0" y="15"/>
                  </a:lnTo>
                  <a:lnTo>
                    <a:pt x="0" y="15"/>
                  </a:lnTo>
                  <a:lnTo>
                    <a:pt x="0" y="15"/>
                  </a:lnTo>
                  <a:lnTo>
                    <a:pt x="0" y="13"/>
                  </a:lnTo>
                  <a:lnTo>
                    <a:pt x="0" y="13"/>
                  </a:lnTo>
                  <a:lnTo>
                    <a:pt x="0" y="13"/>
                  </a:lnTo>
                  <a:lnTo>
                    <a:pt x="0" y="13"/>
                  </a:lnTo>
                  <a:lnTo>
                    <a:pt x="0" y="13"/>
                  </a:lnTo>
                  <a:lnTo>
                    <a:pt x="0" y="12"/>
                  </a:lnTo>
                  <a:lnTo>
                    <a:pt x="0" y="12"/>
                  </a:lnTo>
                  <a:lnTo>
                    <a:pt x="0" y="12"/>
                  </a:lnTo>
                  <a:lnTo>
                    <a:pt x="0" y="12"/>
                  </a:lnTo>
                  <a:lnTo>
                    <a:pt x="0" y="12"/>
                  </a:lnTo>
                  <a:lnTo>
                    <a:pt x="0" y="12"/>
                  </a:lnTo>
                  <a:lnTo>
                    <a:pt x="0" y="10"/>
                  </a:lnTo>
                  <a:lnTo>
                    <a:pt x="0" y="10"/>
                  </a:lnTo>
                  <a:lnTo>
                    <a:pt x="0" y="10"/>
                  </a:lnTo>
                  <a:lnTo>
                    <a:pt x="0" y="10"/>
                  </a:lnTo>
                  <a:lnTo>
                    <a:pt x="0" y="10"/>
                  </a:lnTo>
                  <a:lnTo>
                    <a:pt x="2" y="10"/>
                  </a:lnTo>
                  <a:lnTo>
                    <a:pt x="2" y="10"/>
                  </a:lnTo>
                  <a:lnTo>
                    <a:pt x="2" y="10"/>
                  </a:lnTo>
                  <a:lnTo>
                    <a:pt x="2" y="10"/>
                  </a:lnTo>
                  <a:lnTo>
                    <a:pt x="2" y="10"/>
                  </a:lnTo>
                  <a:lnTo>
                    <a:pt x="2" y="10"/>
                  </a:lnTo>
                  <a:lnTo>
                    <a:pt x="2" y="10"/>
                  </a:lnTo>
                  <a:lnTo>
                    <a:pt x="2" y="10"/>
                  </a:lnTo>
                  <a:lnTo>
                    <a:pt x="2" y="10"/>
                  </a:lnTo>
                  <a:lnTo>
                    <a:pt x="4" y="10"/>
                  </a:lnTo>
                  <a:lnTo>
                    <a:pt x="4" y="10"/>
                  </a:lnTo>
                  <a:lnTo>
                    <a:pt x="6" y="8"/>
                  </a:lnTo>
                  <a:lnTo>
                    <a:pt x="8" y="8"/>
                  </a:lnTo>
                  <a:lnTo>
                    <a:pt x="8" y="8"/>
                  </a:lnTo>
                  <a:lnTo>
                    <a:pt x="8" y="8"/>
                  </a:lnTo>
                  <a:lnTo>
                    <a:pt x="8" y="8"/>
                  </a:lnTo>
                  <a:lnTo>
                    <a:pt x="6" y="8"/>
                  </a:lnTo>
                  <a:lnTo>
                    <a:pt x="6" y="6"/>
                  </a:lnTo>
                  <a:lnTo>
                    <a:pt x="6" y="6"/>
                  </a:lnTo>
                  <a:lnTo>
                    <a:pt x="8" y="6"/>
                  </a:lnTo>
                  <a:lnTo>
                    <a:pt x="8" y="6"/>
                  </a:lnTo>
                  <a:lnTo>
                    <a:pt x="8" y="6"/>
                  </a:lnTo>
                  <a:lnTo>
                    <a:pt x="8" y="6"/>
                  </a:lnTo>
                  <a:lnTo>
                    <a:pt x="8" y="6"/>
                  </a:lnTo>
                  <a:lnTo>
                    <a:pt x="8" y="6"/>
                  </a:lnTo>
                  <a:lnTo>
                    <a:pt x="8" y="6"/>
                  </a:lnTo>
                  <a:lnTo>
                    <a:pt x="8" y="4"/>
                  </a:lnTo>
                  <a:lnTo>
                    <a:pt x="8" y="4"/>
                  </a:lnTo>
                  <a:lnTo>
                    <a:pt x="8" y="4"/>
                  </a:lnTo>
                  <a:lnTo>
                    <a:pt x="10" y="4"/>
                  </a:lnTo>
                  <a:lnTo>
                    <a:pt x="10" y="4"/>
                  </a:lnTo>
                  <a:lnTo>
                    <a:pt x="10" y="4"/>
                  </a:lnTo>
                  <a:lnTo>
                    <a:pt x="10" y="4"/>
                  </a:lnTo>
                  <a:lnTo>
                    <a:pt x="10" y="2"/>
                  </a:lnTo>
                  <a:lnTo>
                    <a:pt x="10" y="2"/>
                  </a:lnTo>
                  <a:lnTo>
                    <a:pt x="10" y="2"/>
                  </a:lnTo>
                  <a:lnTo>
                    <a:pt x="10" y="2"/>
                  </a:lnTo>
                  <a:lnTo>
                    <a:pt x="10" y="2"/>
                  </a:lnTo>
                  <a:lnTo>
                    <a:pt x="10" y="2"/>
                  </a:lnTo>
                  <a:lnTo>
                    <a:pt x="10" y="2"/>
                  </a:lnTo>
                  <a:lnTo>
                    <a:pt x="10" y="2"/>
                  </a:lnTo>
                  <a:lnTo>
                    <a:pt x="10" y="2"/>
                  </a:lnTo>
                  <a:lnTo>
                    <a:pt x="10" y="0"/>
                  </a:lnTo>
                  <a:lnTo>
                    <a:pt x="10" y="0"/>
                  </a:lnTo>
                  <a:lnTo>
                    <a:pt x="10" y="0"/>
                  </a:lnTo>
                  <a:lnTo>
                    <a:pt x="10" y="0"/>
                  </a:lnTo>
                  <a:lnTo>
                    <a:pt x="10" y="0"/>
                  </a:lnTo>
                  <a:lnTo>
                    <a:pt x="12" y="0"/>
                  </a:lnTo>
                  <a:lnTo>
                    <a:pt x="12" y="0"/>
                  </a:lnTo>
                  <a:lnTo>
                    <a:pt x="12" y="0"/>
                  </a:lnTo>
                  <a:lnTo>
                    <a:pt x="12" y="0"/>
                  </a:lnTo>
                  <a:lnTo>
                    <a:pt x="12" y="0"/>
                  </a:lnTo>
                  <a:lnTo>
                    <a:pt x="14" y="0"/>
                  </a:lnTo>
                  <a:lnTo>
                    <a:pt x="14" y="0"/>
                  </a:lnTo>
                  <a:lnTo>
                    <a:pt x="14" y="0"/>
                  </a:lnTo>
                  <a:lnTo>
                    <a:pt x="14" y="0"/>
                  </a:lnTo>
                  <a:lnTo>
                    <a:pt x="14" y="0"/>
                  </a:lnTo>
                  <a:lnTo>
                    <a:pt x="14" y="0"/>
                  </a:lnTo>
                  <a:lnTo>
                    <a:pt x="14" y="0"/>
                  </a:lnTo>
                  <a:lnTo>
                    <a:pt x="14" y="0"/>
                  </a:lnTo>
                  <a:lnTo>
                    <a:pt x="14" y="0"/>
                  </a:lnTo>
                  <a:lnTo>
                    <a:pt x="14" y="2"/>
                  </a:lnTo>
                  <a:lnTo>
                    <a:pt x="12" y="2"/>
                  </a:lnTo>
                  <a:lnTo>
                    <a:pt x="14" y="2"/>
                  </a:lnTo>
                  <a:lnTo>
                    <a:pt x="14" y="2"/>
                  </a:lnTo>
                  <a:lnTo>
                    <a:pt x="16" y="2"/>
                  </a:lnTo>
                  <a:lnTo>
                    <a:pt x="16" y="2"/>
                  </a:lnTo>
                  <a:lnTo>
                    <a:pt x="16" y="4"/>
                  </a:lnTo>
                  <a:lnTo>
                    <a:pt x="18" y="4"/>
                  </a:lnTo>
                  <a:lnTo>
                    <a:pt x="18" y="4"/>
                  </a:lnTo>
                  <a:lnTo>
                    <a:pt x="18" y="4"/>
                  </a:lnTo>
                  <a:lnTo>
                    <a:pt x="18" y="6"/>
                  </a:lnTo>
                  <a:lnTo>
                    <a:pt x="18" y="6"/>
                  </a:lnTo>
                  <a:lnTo>
                    <a:pt x="18" y="6"/>
                  </a:lnTo>
                  <a:lnTo>
                    <a:pt x="18" y="6"/>
                  </a:lnTo>
                  <a:lnTo>
                    <a:pt x="18" y="6"/>
                  </a:lnTo>
                  <a:lnTo>
                    <a:pt x="19" y="6"/>
                  </a:lnTo>
                  <a:lnTo>
                    <a:pt x="19" y="6"/>
                  </a:lnTo>
                  <a:lnTo>
                    <a:pt x="19" y="6"/>
                  </a:lnTo>
                  <a:lnTo>
                    <a:pt x="19" y="8"/>
                  </a:lnTo>
                  <a:lnTo>
                    <a:pt x="19" y="8"/>
                  </a:lnTo>
                  <a:lnTo>
                    <a:pt x="19" y="8"/>
                  </a:lnTo>
                  <a:lnTo>
                    <a:pt x="19" y="8"/>
                  </a:lnTo>
                  <a:lnTo>
                    <a:pt x="19" y="8"/>
                  </a:lnTo>
                  <a:lnTo>
                    <a:pt x="21" y="8"/>
                  </a:lnTo>
                  <a:lnTo>
                    <a:pt x="21" y="8"/>
                  </a:lnTo>
                  <a:lnTo>
                    <a:pt x="21" y="8"/>
                  </a:lnTo>
                  <a:lnTo>
                    <a:pt x="21" y="8"/>
                  </a:lnTo>
                  <a:lnTo>
                    <a:pt x="21" y="8"/>
                  </a:lnTo>
                  <a:lnTo>
                    <a:pt x="21" y="8"/>
                  </a:lnTo>
                  <a:lnTo>
                    <a:pt x="21" y="8"/>
                  </a:lnTo>
                  <a:lnTo>
                    <a:pt x="21" y="10"/>
                  </a:lnTo>
                  <a:lnTo>
                    <a:pt x="21" y="10"/>
                  </a:lnTo>
                  <a:lnTo>
                    <a:pt x="21" y="10"/>
                  </a:lnTo>
                  <a:lnTo>
                    <a:pt x="21" y="10"/>
                  </a:lnTo>
                  <a:lnTo>
                    <a:pt x="21" y="10"/>
                  </a:lnTo>
                  <a:lnTo>
                    <a:pt x="21" y="10"/>
                  </a:lnTo>
                  <a:lnTo>
                    <a:pt x="21" y="10"/>
                  </a:lnTo>
                  <a:lnTo>
                    <a:pt x="21" y="12"/>
                  </a:lnTo>
                  <a:lnTo>
                    <a:pt x="21" y="12"/>
                  </a:lnTo>
                  <a:lnTo>
                    <a:pt x="21" y="12"/>
                  </a:lnTo>
                  <a:lnTo>
                    <a:pt x="23" y="12"/>
                  </a:lnTo>
                  <a:lnTo>
                    <a:pt x="23" y="12"/>
                  </a:lnTo>
                  <a:lnTo>
                    <a:pt x="25" y="12"/>
                  </a:lnTo>
                  <a:lnTo>
                    <a:pt x="25" y="12"/>
                  </a:lnTo>
                  <a:lnTo>
                    <a:pt x="25" y="12"/>
                  </a:lnTo>
                  <a:lnTo>
                    <a:pt x="25" y="12"/>
                  </a:lnTo>
                  <a:lnTo>
                    <a:pt x="25" y="12"/>
                  </a:lnTo>
                  <a:lnTo>
                    <a:pt x="27" y="12"/>
                  </a:lnTo>
                  <a:lnTo>
                    <a:pt x="27" y="12"/>
                  </a:lnTo>
                  <a:lnTo>
                    <a:pt x="27" y="12"/>
                  </a:lnTo>
                  <a:lnTo>
                    <a:pt x="27" y="12"/>
                  </a:lnTo>
                  <a:lnTo>
                    <a:pt x="27" y="12"/>
                  </a:lnTo>
                  <a:lnTo>
                    <a:pt x="27" y="13"/>
                  </a:lnTo>
                  <a:lnTo>
                    <a:pt x="27" y="13"/>
                  </a:lnTo>
                  <a:lnTo>
                    <a:pt x="27" y="13"/>
                  </a:lnTo>
                  <a:lnTo>
                    <a:pt x="27" y="13"/>
                  </a:lnTo>
                  <a:lnTo>
                    <a:pt x="27" y="13"/>
                  </a:lnTo>
                  <a:lnTo>
                    <a:pt x="27" y="13"/>
                  </a:lnTo>
                  <a:lnTo>
                    <a:pt x="27" y="13"/>
                  </a:lnTo>
                  <a:lnTo>
                    <a:pt x="27" y="13"/>
                  </a:lnTo>
                  <a:lnTo>
                    <a:pt x="27" y="13"/>
                  </a:lnTo>
                  <a:lnTo>
                    <a:pt x="27" y="13"/>
                  </a:lnTo>
                  <a:lnTo>
                    <a:pt x="27" y="13"/>
                  </a:lnTo>
                  <a:lnTo>
                    <a:pt x="27" y="13"/>
                  </a:lnTo>
                  <a:lnTo>
                    <a:pt x="27" y="13"/>
                  </a:lnTo>
                  <a:lnTo>
                    <a:pt x="27" y="13"/>
                  </a:lnTo>
                  <a:lnTo>
                    <a:pt x="27" y="15"/>
                  </a:lnTo>
                  <a:lnTo>
                    <a:pt x="25" y="15"/>
                  </a:lnTo>
                  <a:lnTo>
                    <a:pt x="25" y="17"/>
                  </a:lnTo>
                  <a:lnTo>
                    <a:pt x="25" y="17"/>
                  </a:lnTo>
                  <a:lnTo>
                    <a:pt x="25" y="17"/>
                  </a:lnTo>
                  <a:lnTo>
                    <a:pt x="25" y="17"/>
                  </a:lnTo>
                  <a:lnTo>
                    <a:pt x="25" y="17"/>
                  </a:lnTo>
                  <a:lnTo>
                    <a:pt x="25" y="19"/>
                  </a:lnTo>
                  <a:lnTo>
                    <a:pt x="23" y="19"/>
                  </a:lnTo>
                  <a:lnTo>
                    <a:pt x="23" y="19"/>
                  </a:lnTo>
                  <a:lnTo>
                    <a:pt x="23" y="19"/>
                  </a:lnTo>
                  <a:lnTo>
                    <a:pt x="23" y="21"/>
                  </a:lnTo>
                  <a:lnTo>
                    <a:pt x="25" y="2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3" name="Freeform 132"/>
            <p:cNvSpPr>
              <a:spLocks noEditPoints="1"/>
            </p:cNvSpPr>
            <p:nvPr/>
          </p:nvSpPr>
          <p:spPr bwMode="auto">
            <a:xfrm>
              <a:off x="6203950" y="4033838"/>
              <a:ext cx="47625" cy="46038"/>
            </a:xfrm>
            <a:custGeom>
              <a:avLst/>
              <a:gdLst>
                <a:gd name="T0" fmla="*/ 30 w 30"/>
                <a:gd name="T1" fmla="*/ 14 h 29"/>
                <a:gd name="T2" fmla="*/ 29 w 30"/>
                <a:gd name="T3" fmla="*/ 14 h 29"/>
                <a:gd name="T4" fmla="*/ 29 w 30"/>
                <a:gd name="T5" fmla="*/ 12 h 29"/>
                <a:gd name="T6" fmla="*/ 29 w 30"/>
                <a:gd name="T7" fmla="*/ 12 h 29"/>
                <a:gd name="T8" fmla="*/ 30 w 30"/>
                <a:gd name="T9" fmla="*/ 14 h 29"/>
                <a:gd name="T10" fmla="*/ 30 w 30"/>
                <a:gd name="T11" fmla="*/ 8 h 29"/>
                <a:gd name="T12" fmla="*/ 29 w 30"/>
                <a:gd name="T13" fmla="*/ 10 h 29"/>
                <a:gd name="T14" fmla="*/ 27 w 30"/>
                <a:gd name="T15" fmla="*/ 8 h 29"/>
                <a:gd name="T16" fmla="*/ 25 w 30"/>
                <a:gd name="T17" fmla="*/ 6 h 29"/>
                <a:gd name="T18" fmla="*/ 25 w 30"/>
                <a:gd name="T19" fmla="*/ 6 h 29"/>
                <a:gd name="T20" fmla="*/ 27 w 30"/>
                <a:gd name="T21" fmla="*/ 4 h 29"/>
                <a:gd name="T22" fmla="*/ 25 w 30"/>
                <a:gd name="T23" fmla="*/ 4 h 29"/>
                <a:gd name="T24" fmla="*/ 27 w 30"/>
                <a:gd name="T25" fmla="*/ 4 h 29"/>
                <a:gd name="T26" fmla="*/ 27 w 30"/>
                <a:gd name="T27" fmla="*/ 4 h 29"/>
                <a:gd name="T28" fmla="*/ 27 w 30"/>
                <a:gd name="T29" fmla="*/ 4 h 29"/>
                <a:gd name="T30" fmla="*/ 27 w 30"/>
                <a:gd name="T31" fmla="*/ 4 h 29"/>
                <a:gd name="T32" fmla="*/ 27 w 30"/>
                <a:gd name="T33" fmla="*/ 2 h 29"/>
                <a:gd name="T34" fmla="*/ 27 w 30"/>
                <a:gd name="T35" fmla="*/ 2 h 29"/>
                <a:gd name="T36" fmla="*/ 27 w 30"/>
                <a:gd name="T37" fmla="*/ 2 h 29"/>
                <a:gd name="T38" fmla="*/ 25 w 30"/>
                <a:gd name="T39" fmla="*/ 2 h 29"/>
                <a:gd name="T40" fmla="*/ 25 w 30"/>
                <a:gd name="T41" fmla="*/ 2 h 29"/>
                <a:gd name="T42" fmla="*/ 25 w 30"/>
                <a:gd name="T43" fmla="*/ 2 h 29"/>
                <a:gd name="T44" fmla="*/ 25 w 30"/>
                <a:gd name="T45" fmla="*/ 2 h 29"/>
                <a:gd name="T46" fmla="*/ 25 w 30"/>
                <a:gd name="T47" fmla="*/ 6 h 29"/>
                <a:gd name="T48" fmla="*/ 27 w 30"/>
                <a:gd name="T49" fmla="*/ 10 h 29"/>
                <a:gd name="T50" fmla="*/ 27 w 30"/>
                <a:gd name="T51" fmla="*/ 12 h 29"/>
                <a:gd name="T52" fmla="*/ 25 w 30"/>
                <a:gd name="T53" fmla="*/ 10 h 29"/>
                <a:gd name="T54" fmla="*/ 23 w 30"/>
                <a:gd name="T55" fmla="*/ 10 h 29"/>
                <a:gd name="T56" fmla="*/ 21 w 30"/>
                <a:gd name="T57" fmla="*/ 14 h 29"/>
                <a:gd name="T58" fmla="*/ 19 w 30"/>
                <a:gd name="T59" fmla="*/ 14 h 29"/>
                <a:gd name="T60" fmla="*/ 21 w 30"/>
                <a:gd name="T61" fmla="*/ 14 h 29"/>
                <a:gd name="T62" fmla="*/ 21 w 30"/>
                <a:gd name="T63" fmla="*/ 14 h 29"/>
                <a:gd name="T64" fmla="*/ 23 w 30"/>
                <a:gd name="T65" fmla="*/ 15 h 29"/>
                <a:gd name="T66" fmla="*/ 23 w 30"/>
                <a:gd name="T67" fmla="*/ 14 h 29"/>
                <a:gd name="T68" fmla="*/ 25 w 30"/>
                <a:gd name="T69" fmla="*/ 14 h 29"/>
                <a:gd name="T70" fmla="*/ 25 w 30"/>
                <a:gd name="T71" fmla="*/ 14 h 29"/>
                <a:gd name="T72" fmla="*/ 25 w 30"/>
                <a:gd name="T73" fmla="*/ 15 h 29"/>
                <a:gd name="T74" fmla="*/ 27 w 30"/>
                <a:gd name="T75" fmla="*/ 17 h 29"/>
                <a:gd name="T76" fmla="*/ 29 w 30"/>
                <a:gd name="T77" fmla="*/ 21 h 29"/>
                <a:gd name="T78" fmla="*/ 29 w 30"/>
                <a:gd name="T79" fmla="*/ 23 h 29"/>
                <a:gd name="T80" fmla="*/ 29 w 30"/>
                <a:gd name="T81" fmla="*/ 25 h 29"/>
                <a:gd name="T82" fmla="*/ 30 w 30"/>
                <a:gd name="T83" fmla="*/ 25 h 29"/>
                <a:gd name="T84" fmla="*/ 30 w 30"/>
                <a:gd name="T85" fmla="*/ 27 h 29"/>
                <a:gd name="T86" fmla="*/ 30 w 30"/>
                <a:gd name="T87" fmla="*/ 27 h 29"/>
                <a:gd name="T88" fmla="*/ 30 w 30"/>
                <a:gd name="T89" fmla="*/ 27 h 29"/>
                <a:gd name="T90" fmla="*/ 30 w 30"/>
                <a:gd name="T91" fmla="*/ 27 h 29"/>
                <a:gd name="T92" fmla="*/ 30 w 30"/>
                <a:gd name="T93" fmla="*/ 29 h 29"/>
                <a:gd name="T94" fmla="*/ 30 w 30"/>
                <a:gd name="T95" fmla="*/ 29 h 29"/>
                <a:gd name="T96" fmla="*/ 23 w 30"/>
                <a:gd name="T97" fmla="*/ 29 h 29"/>
                <a:gd name="T98" fmla="*/ 19 w 30"/>
                <a:gd name="T99" fmla="*/ 29 h 29"/>
                <a:gd name="T100" fmla="*/ 17 w 30"/>
                <a:gd name="T101" fmla="*/ 27 h 29"/>
                <a:gd name="T102" fmla="*/ 15 w 30"/>
                <a:gd name="T103" fmla="*/ 23 h 29"/>
                <a:gd name="T104" fmla="*/ 15 w 30"/>
                <a:gd name="T105" fmla="*/ 21 h 29"/>
                <a:gd name="T106" fmla="*/ 11 w 30"/>
                <a:gd name="T107" fmla="*/ 19 h 29"/>
                <a:gd name="T108" fmla="*/ 4 w 30"/>
                <a:gd name="T109" fmla="*/ 19 h 29"/>
                <a:gd name="T110" fmla="*/ 4 w 30"/>
                <a:gd name="T111" fmla="*/ 15 h 29"/>
                <a:gd name="T112" fmla="*/ 6 w 30"/>
                <a:gd name="T113" fmla="*/ 12 h 29"/>
                <a:gd name="T114" fmla="*/ 7 w 30"/>
                <a:gd name="T115" fmla="*/ 8 h 29"/>
                <a:gd name="T116" fmla="*/ 11 w 30"/>
                <a:gd name="T117" fmla="*/ 2 h 29"/>
                <a:gd name="T118" fmla="*/ 19 w 30"/>
                <a:gd name="T119" fmla="*/ 0 h 29"/>
                <a:gd name="T120" fmla="*/ 23 w 30"/>
                <a:gd name="T121" fmla="*/ 4 h 29"/>
                <a:gd name="T122" fmla="*/ 25 w 30"/>
                <a:gd name="T123"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 h="29">
                  <a:moveTo>
                    <a:pt x="30" y="14"/>
                  </a:moveTo>
                  <a:lnTo>
                    <a:pt x="30" y="14"/>
                  </a:lnTo>
                  <a:lnTo>
                    <a:pt x="30" y="14"/>
                  </a:lnTo>
                  <a:lnTo>
                    <a:pt x="30" y="14"/>
                  </a:lnTo>
                  <a:lnTo>
                    <a:pt x="30" y="14"/>
                  </a:lnTo>
                  <a:lnTo>
                    <a:pt x="30" y="14"/>
                  </a:lnTo>
                  <a:lnTo>
                    <a:pt x="30" y="14"/>
                  </a:lnTo>
                  <a:lnTo>
                    <a:pt x="29" y="14"/>
                  </a:lnTo>
                  <a:lnTo>
                    <a:pt x="29" y="14"/>
                  </a:lnTo>
                  <a:lnTo>
                    <a:pt x="29" y="14"/>
                  </a:lnTo>
                  <a:lnTo>
                    <a:pt x="29" y="14"/>
                  </a:lnTo>
                  <a:lnTo>
                    <a:pt x="29" y="12"/>
                  </a:lnTo>
                  <a:lnTo>
                    <a:pt x="29" y="12"/>
                  </a:lnTo>
                  <a:lnTo>
                    <a:pt x="29" y="12"/>
                  </a:lnTo>
                  <a:lnTo>
                    <a:pt x="29" y="12"/>
                  </a:lnTo>
                  <a:lnTo>
                    <a:pt x="29" y="12"/>
                  </a:lnTo>
                  <a:lnTo>
                    <a:pt x="30" y="12"/>
                  </a:lnTo>
                  <a:lnTo>
                    <a:pt x="30" y="12"/>
                  </a:lnTo>
                  <a:lnTo>
                    <a:pt x="30" y="14"/>
                  </a:lnTo>
                  <a:lnTo>
                    <a:pt x="30" y="14"/>
                  </a:lnTo>
                  <a:close/>
                  <a:moveTo>
                    <a:pt x="27" y="2"/>
                  </a:moveTo>
                  <a:lnTo>
                    <a:pt x="30" y="6"/>
                  </a:lnTo>
                  <a:lnTo>
                    <a:pt x="30" y="8"/>
                  </a:lnTo>
                  <a:lnTo>
                    <a:pt x="30" y="8"/>
                  </a:lnTo>
                  <a:lnTo>
                    <a:pt x="29" y="8"/>
                  </a:lnTo>
                  <a:lnTo>
                    <a:pt x="29" y="10"/>
                  </a:lnTo>
                  <a:lnTo>
                    <a:pt x="29" y="10"/>
                  </a:lnTo>
                  <a:lnTo>
                    <a:pt x="29" y="10"/>
                  </a:lnTo>
                  <a:lnTo>
                    <a:pt x="27" y="10"/>
                  </a:lnTo>
                  <a:lnTo>
                    <a:pt x="27" y="10"/>
                  </a:lnTo>
                  <a:lnTo>
                    <a:pt x="27" y="10"/>
                  </a:lnTo>
                  <a:lnTo>
                    <a:pt x="27" y="8"/>
                  </a:lnTo>
                  <a:lnTo>
                    <a:pt x="25" y="6"/>
                  </a:lnTo>
                  <a:lnTo>
                    <a:pt x="25" y="6"/>
                  </a:lnTo>
                  <a:lnTo>
                    <a:pt x="25" y="6"/>
                  </a:lnTo>
                  <a:lnTo>
                    <a:pt x="25" y="6"/>
                  </a:lnTo>
                  <a:lnTo>
                    <a:pt x="25" y="6"/>
                  </a:lnTo>
                  <a:lnTo>
                    <a:pt x="25" y="6"/>
                  </a:lnTo>
                  <a:lnTo>
                    <a:pt x="25" y="6"/>
                  </a:lnTo>
                  <a:lnTo>
                    <a:pt x="25" y="6"/>
                  </a:lnTo>
                  <a:lnTo>
                    <a:pt x="25" y="6"/>
                  </a:lnTo>
                  <a:lnTo>
                    <a:pt x="27" y="6"/>
                  </a:lnTo>
                  <a:lnTo>
                    <a:pt x="27" y="6"/>
                  </a:lnTo>
                  <a:lnTo>
                    <a:pt x="27" y="4"/>
                  </a:lnTo>
                  <a:lnTo>
                    <a:pt x="27" y="4"/>
                  </a:lnTo>
                  <a:lnTo>
                    <a:pt x="25" y="4"/>
                  </a:lnTo>
                  <a:lnTo>
                    <a:pt x="25" y="4"/>
                  </a:lnTo>
                  <a:lnTo>
                    <a:pt x="25" y="4"/>
                  </a:lnTo>
                  <a:lnTo>
                    <a:pt x="25" y="4"/>
                  </a:lnTo>
                  <a:lnTo>
                    <a:pt x="27" y="4"/>
                  </a:lnTo>
                  <a:lnTo>
                    <a:pt x="27" y="4"/>
                  </a:lnTo>
                  <a:lnTo>
                    <a:pt x="27" y="4"/>
                  </a:lnTo>
                  <a:lnTo>
                    <a:pt x="27" y="4"/>
                  </a:lnTo>
                  <a:lnTo>
                    <a:pt x="27" y="4"/>
                  </a:lnTo>
                  <a:lnTo>
                    <a:pt x="27" y="4"/>
                  </a:lnTo>
                  <a:lnTo>
                    <a:pt x="27" y="4"/>
                  </a:lnTo>
                  <a:lnTo>
                    <a:pt x="27" y="4"/>
                  </a:lnTo>
                  <a:lnTo>
                    <a:pt x="27" y="4"/>
                  </a:lnTo>
                  <a:lnTo>
                    <a:pt x="27" y="4"/>
                  </a:lnTo>
                  <a:lnTo>
                    <a:pt x="27" y="4"/>
                  </a:lnTo>
                  <a:lnTo>
                    <a:pt x="27" y="4"/>
                  </a:lnTo>
                  <a:lnTo>
                    <a:pt x="27" y="4"/>
                  </a:lnTo>
                  <a:lnTo>
                    <a:pt x="27" y="4"/>
                  </a:lnTo>
                  <a:lnTo>
                    <a:pt x="27" y="4"/>
                  </a:lnTo>
                  <a:lnTo>
                    <a:pt x="27" y="4"/>
                  </a:lnTo>
                  <a:lnTo>
                    <a:pt x="27" y="4"/>
                  </a:lnTo>
                  <a:lnTo>
                    <a:pt x="27" y="4"/>
                  </a:lnTo>
                  <a:lnTo>
                    <a:pt x="27" y="2"/>
                  </a:lnTo>
                  <a:lnTo>
                    <a:pt x="27" y="2"/>
                  </a:lnTo>
                  <a:lnTo>
                    <a:pt x="27" y="2"/>
                  </a:lnTo>
                  <a:lnTo>
                    <a:pt x="27" y="2"/>
                  </a:lnTo>
                  <a:lnTo>
                    <a:pt x="27" y="2"/>
                  </a:lnTo>
                  <a:lnTo>
                    <a:pt x="27" y="2"/>
                  </a:lnTo>
                  <a:lnTo>
                    <a:pt x="27" y="2"/>
                  </a:lnTo>
                  <a:lnTo>
                    <a:pt x="27" y="2"/>
                  </a:lnTo>
                  <a:lnTo>
                    <a:pt x="27" y="2"/>
                  </a:lnTo>
                  <a:lnTo>
                    <a:pt x="27" y="2"/>
                  </a:lnTo>
                  <a:lnTo>
                    <a:pt x="27" y="2"/>
                  </a:lnTo>
                  <a:close/>
                  <a:moveTo>
                    <a:pt x="25" y="2"/>
                  </a:moveTo>
                  <a:lnTo>
                    <a:pt x="25" y="2"/>
                  </a:lnTo>
                  <a:lnTo>
                    <a:pt x="25" y="2"/>
                  </a:lnTo>
                  <a:lnTo>
                    <a:pt x="25" y="2"/>
                  </a:lnTo>
                  <a:lnTo>
                    <a:pt x="25" y="2"/>
                  </a:lnTo>
                  <a:lnTo>
                    <a:pt x="25" y="2"/>
                  </a:lnTo>
                  <a:lnTo>
                    <a:pt x="25" y="2"/>
                  </a:lnTo>
                  <a:lnTo>
                    <a:pt x="25" y="2"/>
                  </a:lnTo>
                  <a:lnTo>
                    <a:pt x="25" y="2"/>
                  </a:lnTo>
                  <a:lnTo>
                    <a:pt x="25" y="2"/>
                  </a:lnTo>
                  <a:lnTo>
                    <a:pt x="27" y="2"/>
                  </a:lnTo>
                  <a:lnTo>
                    <a:pt x="27" y="2"/>
                  </a:lnTo>
                  <a:lnTo>
                    <a:pt x="25" y="2"/>
                  </a:lnTo>
                  <a:lnTo>
                    <a:pt x="25" y="2"/>
                  </a:lnTo>
                  <a:lnTo>
                    <a:pt x="25" y="2"/>
                  </a:lnTo>
                  <a:lnTo>
                    <a:pt x="25" y="2"/>
                  </a:lnTo>
                  <a:lnTo>
                    <a:pt x="25" y="2"/>
                  </a:lnTo>
                  <a:close/>
                  <a:moveTo>
                    <a:pt x="25" y="6"/>
                  </a:moveTo>
                  <a:lnTo>
                    <a:pt x="25" y="8"/>
                  </a:lnTo>
                  <a:lnTo>
                    <a:pt x="25" y="8"/>
                  </a:lnTo>
                  <a:lnTo>
                    <a:pt x="25" y="8"/>
                  </a:lnTo>
                  <a:lnTo>
                    <a:pt x="27" y="10"/>
                  </a:lnTo>
                  <a:lnTo>
                    <a:pt x="27" y="10"/>
                  </a:lnTo>
                  <a:lnTo>
                    <a:pt x="27" y="10"/>
                  </a:lnTo>
                  <a:lnTo>
                    <a:pt x="27" y="12"/>
                  </a:lnTo>
                  <a:lnTo>
                    <a:pt x="27" y="12"/>
                  </a:lnTo>
                  <a:lnTo>
                    <a:pt x="27" y="10"/>
                  </a:lnTo>
                  <a:lnTo>
                    <a:pt x="25" y="10"/>
                  </a:lnTo>
                  <a:lnTo>
                    <a:pt x="25" y="10"/>
                  </a:lnTo>
                  <a:lnTo>
                    <a:pt x="25" y="10"/>
                  </a:lnTo>
                  <a:lnTo>
                    <a:pt x="25" y="10"/>
                  </a:lnTo>
                  <a:lnTo>
                    <a:pt x="25" y="10"/>
                  </a:lnTo>
                  <a:lnTo>
                    <a:pt x="23" y="10"/>
                  </a:lnTo>
                  <a:lnTo>
                    <a:pt x="23" y="10"/>
                  </a:lnTo>
                  <a:lnTo>
                    <a:pt x="23" y="12"/>
                  </a:lnTo>
                  <a:lnTo>
                    <a:pt x="21" y="12"/>
                  </a:lnTo>
                  <a:lnTo>
                    <a:pt x="21" y="12"/>
                  </a:lnTo>
                  <a:lnTo>
                    <a:pt x="21" y="14"/>
                  </a:lnTo>
                  <a:lnTo>
                    <a:pt x="21" y="14"/>
                  </a:lnTo>
                  <a:lnTo>
                    <a:pt x="19" y="14"/>
                  </a:lnTo>
                  <a:lnTo>
                    <a:pt x="19" y="14"/>
                  </a:lnTo>
                  <a:lnTo>
                    <a:pt x="19" y="14"/>
                  </a:lnTo>
                  <a:lnTo>
                    <a:pt x="19" y="14"/>
                  </a:lnTo>
                  <a:lnTo>
                    <a:pt x="21" y="14"/>
                  </a:lnTo>
                  <a:lnTo>
                    <a:pt x="21" y="14"/>
                  </a:lnTo>
                  <a:lnTo>
                    <a:pt x="21" y="14"/>
                  </a:lnTo>
                  <a:lnTo>
                    <a:pt x="21" y="14"/>
                  </a:lnTo>
                  <a:lnTo>
                    <a:pt x="21" y="14"/>
                  </a:lnTo>
                  <a:lnTo>
                    <a:pt x="21" y="14"/>
                  </a:lnTo>
                  <a:lnTo>
                    <a:pt x="21" y="14"/>
                  </a:lnTo>
                  <a:lnTo>
                    <a:pt x="21" y="15"/>
                  </a:lnTo>
                  <a:lnTo>
                    <a:pt x="21" y="15"/>
                  </a:lnTo>
                  <a:lnTo>
                    <a:pt x="21" y="15"/>
                  </a:lnTo>
                  <a:lnTo>
                    <a:pt x="23" y="15"/>
                  </a:lnTo>
                  <a:lnTo>
                    <a:pt x="23" y="15"/>
                  </a:lnTo>
                  <a:lnTo>
                    <a:pt x="23" y="14"/>
                  </a:lnTo>
                  <a:lnTo>
                    <a:pt x="23" y="14"/>
                  </a:lnTo>
                  <a:lnTo>
                    <a:pt x="23" y="14"/>
                  </a:lnTo>
                  <a:lnTo>
                    <a:pt x="23" y="14"/>
                  </a:lnTo>
                  <a:lnTo>
                    <a:pt x="23" y="14"/>
                  </a:lnTo>
                  <a:lnTo>
                    <a:pt x="25" y="14"/>
                  </a:lnTo>
                  <a:lnTo>
                    <a:pt x="25" y="14"/>
                  </a:lnTo>
                  <a:lnTo>
                    <a:pt x="25" y="14"/>
                  </a:lnTo>
                  <a:lnTo>
                    <a:pt x="25" y="14"/>
                  </a:lnTo>
                  <a:lnTo>
                    <a:pt x="25" y="14"/>
                  </a:lnTo>
                  <a:lnTo>
                    <a:pt x="25" y="14"/>
                  </a:lnTo>
                  <a:lnTo>
                    <a:pt x="25" y="14"/>
                  </a:lnTo>
                  <a:lnTo>
                    <a:pt x="25" y="14"/>
                  </a:lnTo>
                  <a:lnTo>
                    <a:pt x="25" y="15"/>
                  </a:lnTo>
                  <a:lnTo>
                    <a:pt x="25" y="15"/>
                  </a:lnTo>
                  <a:lnTo>
                    <a:pt x="25" y="15"/>
                  </a:lnTo>
                  <a:lnTo>
                    <a:pt x="27" y="17"/>
                  </a:lnTo>
                  <a:lnTo>
                    <a:pt x="27" y="17"/>
                  </a:lnTo>
                  <a:lnTo>
                    <a:pt x="27" y="17"/>
                  </a:lnTo>
                  <a:lnTo>
                    <a:pt x="27" y="17"/>
                  </a:lnTo>
                  <a:lnTo>
                    <a:pt x="27" y="21"/>
                  </a:lnTo>
                  <a:lnTo>
                    <a:pt x="27" y="21"/>
                  </a:lnTo>
                  <a:lnTo>
                    <a:pt x="29" y="21"/>
                  </a:lnTo>
                  <a:lnTo>
                    <a:pt x="29" y="23"/>
                  </a:lnTo>
                  <a:lnTo>
                    <a:pt x="29" y="23"/>
                  </a:lnTo>
                  <a:lnTo>
                    <a:pt x="29" y="23"/>
                  </a:lnTo>
                  <a:lnTo>
                    <a:pt x="29" y="23"/>
                  </a:lnTo>
                  <a:lnTo>
                    <a:pt x="29" y="23"/>
                  </a:lnTo>
                  <a:lnTo>
                    <a:pt x="29" y="23"/>
                  </a:lnTo>
                  <a:lnTo>
                    <a:pt x="29" y="25"/>
                  </a:lnTo>
                  <a:lnTo>
                    <a:pt x="29" y="25"/>
                  </a:lnTo>
                  <a:lnTo>
                    <a:pt x="29" y="25"/>
                  </a:lnTo>
                  <a:lnTo>
                    <a:pt x="30" y="25"/>
                  </a:lnTo>
                  <a:lnTo>
                    <a:pt x="30" y="25"/>
                  </a:lnTo>
                  <a:lnTo>
                    <a:pt x="30" y="25"/>
                  </a:lnTo>
                  <a:lnTo>
                    <a:pt x="30" y="25"/>
                  </a:lnTo>
                  <a:lnTo>
                    <a:pt x="30" y="27"/>
                  </a:lnTo>
                  <a:lnTo>
                    <a:pt x="30" y="27"/>
                  </a:lnTo>
                  <a:lnTo>
                    <a:pt x="30" y="27"/>
                  </a:lnTo>
                  <a:lnTo>
                    <a:pt x="30" y="27"/>
                  </a:lnTo>
                  <a:lnTo>
                    <a:pt x="30" y="27"/>
                  </a:lnTo>
                  <a:lnTo>
                    <a:pt x="30" y="27"/>
                  </a:lnTo>
                  <a:lnTo>
                    <a:pt x="30" y="27"/>
                  </a:lnTo>
                  <a:lnTo>
                    <a:pt x="30" y="27"/>
                  </a:lnTo>
                  <a:lnTo>
                    <a:pt x="30" y="27"/>
                  </a:lnTo>
                  <a:lnTo>
                    <a:pt x="30" y="27"/>
                  </a:lnTo>
                  <a:lnTo>
                    <a:pt x="30" y="27"/>
                  </a:lnTo>
                  <a:lnTo>
                    <a:pt x="30" y="27"/>
                  </a:lnTo>
                  <a:lnTo>
                    <a:pt x="30" y="27"/>
                  </a:lnTo>
                  <a:lnTo>
                    <a:pt x="30" y="27"/>
                  </a:lnTo>
                  <a:lnTo>
                    <a:pt x="30" y="27"/>
                  </a:lnTo>
                  <a:lnTo>
                    <a:pt x="30" y="27"/>
                  </a:lnTo>
                  <a:lnTo>
                    <a:pt x="30" y="27"/>
                  </a:lnTo>
                  <a:lnTo>
                    <a:pt x="30" y="27"/>
                  </a:lnTo>
                  <a:lnTo>
                    <a:pt x="30" y="29"/>
                  </a:lnTo>
                  <a:lnTo>
                    <a:pt x="30" y="29"/>
                  </a:lnTo>
                  <a:lnTo>
                    <a:pt x="30" y="29"/>
                  </a:lnTo>
                  <a:lnTo>
                    <a:pt x="30" y="29"/>
                  </a:lnTo>
                  <a:lnTo>
                    <a:pt x="30" y="29"/>
                  </a:lnTo>
                  <a:lnTo>
                    <a:pt x="30" y="29"/>
                  </a:lnTo>
                  <a:lnTo>
                    <a:pt x="29" y="29"/>
                  </a:lnTo>
                  <a:lnTo>
                    <a:pt x="25" y="29"/>
                  </a:lnTo>
                  <a:lnTo>
                    <a:pt x="23" y="29"/>
                  </a:lnTo>
                  <a:lnTo>
                    <a:pt x="19" y="29"/>
                  </a:lnTo>
                  <a:lnTo>
                    <a:pt x="19" y="29"/>
                  </a:lnTo>
                  <a:lnTo>
                    <a:pt x="19" y="29"/>
                  </a:lnTo>
                  <a:lnTo>
                    <a:pt x="19" y="29"/>
                  </a:lnTo>
                  <a:lnTo>
                    <a:pt x="17" y="29"/>
                  </a:lnTo>
                  <a:lnTo>
                    <a:pt x="17" y="27"/>
                  </a:lnTo>
                  <a:lnTo>
                    <a:pt x="17" y="27"/>
                  </a:lnTo>
                  <a:lnTo>
                    <a:pt x="17" y="27"/>
                  </a:lnTo>
                  <a:lnTo>
                    <a:pt x="17" y="27"/>
                  </a:lnTo>
                  <a:lnTo>
                    <a:pt x="17" y="25"/>
                  </a:lnTo>
                  <a:lnTo>
                    <a:pt x="17" y="25"/>
                  </a:lnTo>
                  <a:lnTo>
                    <a:pt x="15" y="23"/>
                  </a:lnTo>
                  <a:lnTo>
                    <a:pt x="15" y="21"/>
                  </a:lnTo>
                  <a:lnTo>
                    <a:pt x="15" y="21"/>
                  </a:lnTo>
                  <a:lnTo>
                    <a:pt x="15" y="21"/>
                  </a:lnTo>
                  <a:lnTo>
                    <a:pt x="15" y="21"/>
                  </a:lnTo>
                  <a:lnTo>
                    <a:pt x="15" y="21"/>
                  </a:lnTo>
                  <a:lnTo>
                    <a:pt x="13" y="21"/>
                  </a:lnTo>
                  <a:lnTo>
                    <a:pt x="13" y="21"/>
                  </a:lnTo>
                  <a:lnTo>
                    <a:pt x="11" y="19"/>
                  </a:lnTo>
                  <a:lnTo>
                    <a:pt x="9" y="19"/>
                  </a:lnTo>
                  <a:lnTo>
                    <a:pt x="7" y="19"/>
                  </a:lnTo>
                  <a:lnTo>
                    <a:pt x="6" y="19"/>
                  </a:lnTo>
                  <a:lnTo>
                    <a:pt x="4" y="19"/>
                  </a:lnTo>
                  <a:lnTo>
                    <a:pt x="2" y="19"/>
                  </a:lnTo>
                  <a:lnTo>
                    <a:pt x="0" y="19"/>
                  </a:lnTo>
                  <a:lnTo>
                    <a:pt x="2" y="19"/>
                  </a:lnTo>
                  <a:lnTo>
                    <a:pt x="4" y="15"/>
                  </a:lnTo>
                  <a:lnTo>
                    <a:pt x="4" y="14"/>
                  </a:lnTo>
                  <a:lnTo>
                    <a:pt x="6" y="14"/>
                  </a:lnTo>
                  <a:lnTo>
                    <a:pt x="6" y="14"/>
                  </a:lnTo>
                  <a:lnTo>
                    <a:pt x="6" y="12"/>
                  </a:lnTo>
                  <a:lnTo>
                    <a:pt x="7" y="10"/>
                  </a:lnTo>
                  <a:lnTo>
                    <a:pt x="7" y="8"/>
                  </a:lnTo>
                  <a:lnTo>
                    <a:pt x="7" y="8"/>
                  </a:lnTo>
                  <a:lnTo>
                    <a:pt x="7" y="8"/>
                  </a:lnTo>
                  <a:lnTo>
                    <a:pt x="7" y="8"/>
                  </a:lnTo>
                  <a:lnTo>
                    <a:pt x="9" y="6"/>
                  </a:lnTo>
                  <a:lnTo>
                    <a:pt x="9" y="4"/>
                  </a:lnTo>
                  <a:lnTo>
                    <a:pt x="11" y="2"/>
                  </a:lnTo>
                  <a:lnTo>
                    <a:pt x="11" y="2"/>
                  </a:lnTo>
                  <a:lnTo>
                    <a:pt x="13" y="0"/>
                  </a:lnTo>
                  <a:lnTo>
                    <a:pt x="15" y="0"/>
                  </a:lnTo>
                  <a:lnTo>
                    <a:pt x="19" y="0"/>
                  </a:lnTo>
                  <a:lnTo>
                    <a:pt x="19" y="0"/>
                  </a:lnTo>
                  <a:lnTo>
                    <a:pt x="23" y="2"/>
                  </a:lnTo>
                  <a:lnTo>
                    <a:pt x="23" y="2"/>
                  </a:lnTo>
                  <a:lnTo>
                    <a:pt x="23" y="4"/>
                  </a:lnTo>
                  <a:lnTo>
                    <a:pt x="23" y="4"/>
                  </a:lnTo>
                  <a:lnTo>
                    <a:pt x="23" y="4"/>
                  </a:lnTo>
                  <a:lnTo>
                    <a:pt x="23" y="4"/>
                  </a:lnTo>
                  <a:lnTo>
                    <a:pt x="25" y="6"/>
                  </a:lnTo>
                  <a:lnTo>
                    <a:pt x="25" y="6"/>
                  </a:lnTo>
                  <a:lnTo>
                    <a:pt x="25"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4" name="Freeform 133"/>
            <p:cNvSpPr>
              <a:spLocks/>
            </p:cNvSpPr>
            <p:nvPr/>
          </p:nvSpPr>
          <p:spPr bwMode="auto">
            <a:xfrm>
              <a:off x="7556500" y="4249738"/>
              <a:ext cx="192088" cy="228600"/>
            </a:xfrm>
            <a:custGeom>
              <a:avLst/>
              <a:gdLst>
                <a:gd name="T0" fmla="*/ 39 w 121"/>
                <a:gd name="T1" fmla="*/ 6 h 144"/>
                <a:gd name="T2" fmla="*/ 44 w 121"/>
                <a:gd name="T3" fmla="*/ 14 h 144"/>
                <a:gd name="T4" fmla="*/ 44 w 121"/>
                <a:gd name="T5" fmla="*/ 18 h 144"/>
                <a:gd name="T6" fmla="*/ 46 w 121"/>
                <a:gd name="T7" fmla="*/ 23 h 144"/>
                <a:gd name="T8" fmla="*/ 52 w 121"/>
                <a:gd name="T9" fmla="*/ 29 h 144"/>
                <a:gd name="T10" fmla="*/ 62 w 121"/>
                <a:gd name="T11" fmla="*/ 27 h 144"/>
                <a:gd name="T12" fmla="*/ 71 w 121"/>
                <a:gd name="T13" fmla="*/ 29 h 144"/>
                <a:gd name="T14" fmla="*/ 73 w 121"/>
                <a:gd name="T15" fmla="*/ 37 h 144"/>
                <a:gd name="T16" fmla="*/ 77 w 121"/>
                <a:gd name="T17" fmla="*/ 43 h 144"/>
                <a:gd name="T18" fmla="*/ 69 w 121"/>
                <a:gd name="T19" fmla="*/ 48 h 144"/>
                <a:gd name="T20" fmla="*/ 66 w 121"/>
                <a:gd name="T21" fmla="*/ 50 h 144"/>
                <a:gd name="T22" fmla="*/ 64 w 121"/>
                <a:gd name="T23" fmla="*/ 56 h 144"/>
                <a:gd name="T24" fmla="*/ 71 w 121"/>
                <a:gd name="T25" fmla="*/ 62 h 144"/>
                <a:gd name="T26" fmla="*/ 81 w 121"/>
                <a:gd name="T27" fmla="*/ 66 h 144"/>
                <a:gd name="T28" fmla="*/ 85 w 121"/>
                <a:gd name="T29" fmla="*/ 73 h 144"/>
                <a:gd name="T30" fmla="*/ 91 w 121"/>
                <a:gd name="T31" fmla="*/ 81 h 144"/>
                <a:gd name="T32" fmla="*/ 100 w 121"/>
                <a:gd name="T33" fmla="*/ 91 h 144"/>
                <a:gd name="T34" fmla="*/ 106 w 121"/>
                <a:gd name="T35" fmla="*/ 102 h 144"/>
                <a:gd name="T36" fmla="*/ 112 w 121"/>
                <a:gd name="T37" fmla="*/ 104 h 144"/>
                <a:gd name="T38" fmla="*/ 115 w 121"/>
                <a:gd name="T39" fmla="*/ 112 h 144"/>
                <a:gd name="T40" fmla="*/ 119 w 121"/>
                <a:gd name="T41" fmla="*/ 119 h 144"/>
                <a:gd name="T42" fmla="*/ 117 w 121"/>
                <a:gd name="T43" fmla="*/ 127 h 144"/>
                <a:gd name="T44" fmla="*/ 114 w 121"/>
                <a:gd name="T45" fmla="*/ 135 h 144"/>
                <a:gd name="T46" fmla="*/ 102 w 121"/>
                <a:gd name="T47" fmla="*/ 133 h 144"/>
                <a:gd name="T48" fmla="*/ 94 w 121"/>
                <a:gd name="T49" fmla="*/ 139 h 144"/>
                <a:gd name="T50" fmla="*/ 94 w 121"/>
                <a:gd name="T51" fmla="*/ 144 h 144"/>
                <a:gd name="T52" fmla="*/ 87 w 121"/>
                <a:gd name="T53" fmla="*/ 140 h 144"/>
                <a:gd name="T54" fmla="*/ 85 w 121"/>
                <a:gd name="T55" fmla="*/ 135 h 144"/>
                <a:gd name="T56" fmla="*/ 87 w 121"/>
                <a:gd name="T57" fmla="*/ 127 h 144"/>
                <a:gd name="T58" fmla="*/ 89 w 121"/>
                <a:gd name="T59" fmla="*/ 119 h 144"/>
                <a:gd name="T60" fmla="*/ 87 w 121"/>
                <a:gd name="T61" fmla="*/ 114 h 144"/>
                <a:gd name="T62" fmla="*/ 79 w 121"/>
                <a:gd name="T63" fmla="*/ 106 h 144"/>
                <a:gd name="T64" fmla="*/ 75 w 121"/>
                <a:gd name="T65" fmla="*/ 94 h 144"/>
                <a:gd name="T66" fmla="*/ 75 w 121"/>
                <a:gd name="T67" fmla="*/ 83 h 144"/>
                <a:gd name="T68" fmla="*/ 66 w 121"/>
                <a:gd name="T69" fmla="*/ 75 h 144"/>
                <a:gd name="T70" fmla="*/ 60 w 121"/>
                <a:gd name="T71" fmla="*/ 69 h 144"/>
                <a:gd name="T72" fmla="*/ 52 w 121"/>
                <a:gd name="T73" fmla="*/ 69 h 144"/>
                <a:gd name="T74" fmla="*/ 44 w 121"/>
                <a:gd name="T75" fmla="*/ 77 h 144"/>
                <a:gd name="T76" fmla="*/ 37 w 121"/>
                <a:gd name="T77" fmla="*/ 75 h 144"/>
                <a:gd name="T78" fmla="*/ 27 w 121"/>
                <a:gd name="T79" fmla="*/ 75 h 144"/>
                <a:gd name="T80" fmla="*/ 23 w 121"/>
                <a:gd name="T81" fmla="*/ 81 h 144"/>
                <a:gd name="T82" fmla="*/ 14 w 121"/>
                <a:gd name="T83" fmla="*/ 81 h 144"/>
                <a:gd name="T84" fmla="*/ 18 w 121"/>
                <a:gd name="T85" fmla="*/ 71 h 144"/>
                <a:gd name="T86" fmla="*/ 19 w 121"/>
                <a:gd name="T87" fmla="*/ 64 h 144"/>
                <a:gd name="T88" fmla="*/ 18 w 121"/>
                <a:gd name="T89" fmla="*/ 54 h 144"/>
                <a:gd name="T90" fmla="*/ 16 w 121"/>
                <a:gd name="T91" fmla="*/ 48 h 144"/>
                <a:gd name="T92" fmla="*/ 6 w 121"/>
                <a:gd name="T93" fmla="*/ 46 h 144"/>
                <a:gd name="T94" fmla="*/ 6 w 121"/>
                <a:gd name="T95" fmla="*/ 37 h 144"/>
                <a:gd name="T96" fmla="*/ 2 w 121"/>
                <a:gd name="T97" fmla="*/ 33 h 144"/>
                <a:gd name="T98" fmla="*/ 10 w 121"/>
                <a:gd name="T99" fmla="*/ 27 h 144"/>
                <a:gd name="T100" fmla="*/ 16 w 121"/>
                <a:gd name="T101" fmla="*/ 18 h 144"/>
                <a:gd name="T102" fmla="*/ 25 w 121"/>
                <a:gd name="T103" fmla="*/ 21 h 144"/>
                <a:gd name="T104" fmla="*/ 27 w 121"/>
                <a:gd name="T105" fmla="*/ 16 h 144"/>
                <a:gd name="T106" fmla="*/ 25 w 121"/>
                <a:gd name="T107" fmla="*/ 8 h 144"/>
                <a:gd name="T108" fmla="*/ 25 w 121"/>
                <a:gd name="T109" fmla="*/ 2 h 144"/>
                <a:gd name="T110" fmla="*/ 33 w 121"/>
                <a:gd name="T11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 h="144">
                  <a:moveTo>
                    <a:pt x="33" y="0"/>
                  </a:moveTo>
                  <a:lnTo>
                    <a:pt x="33" y="2"/>
                  </a:lnTo>
                  <a:lnTo>
                    <a:pt x="35" y="2"/>
                  </a:lnTo>
                  <a:lnTo>
                    <a:pt x="35" y="4"/>
                  </a:lnTo>
                  <a:lnTo>
                    <a:pt x="37" y="4"/>
                  </a:lnTo>
                  <a:lnTo>
                    <a:pt x="37" y="6"/>
                  </a:lnTo>
                  <a:lnTo>
                    <a:pt x="39" y="6"/>
                  </a:lnTo>
                  <a:lnTo>
                    <a:pt x="39" y="8"/>
                  </a:lnTo>
                  <a:lnTo>
                    <a:pt x="39" y="10"/>
                  </a:lnTo>
                  <a:lnTo>
                    <a:pt x="41" y="10"/>
                  </a:lnTo>
                  <a:lnTo>
                    <a:pt x="41" y="12"/>
                  </a:lnTo>
                  <a:lnTo>
                    <a:pt x="41" y="14"/>
                  </a:lnTo>
                  <a:lnTo>
                    <a:pt x="43" y="14"/>
                  </a:lnTo>
                  <a:lnTo>
                    <a:pt x="44" y="14"/>
                  </a:lnTo>
                  <a:lnTo>
                    <a:pt x="44" y="12"/>
                  </a:lnTo>
                  <a:lnTo>
                    <a:pt x="44" y="14"/>
                  </a:lnTo>
                  <a:lnTo>
                    <a:pt x="46" y="12"/>
                  </a:lnTo>
                  <a:lnTo>
                    <a:pt x="46" y="14"/>
                  </a:lnTo>
                  <a:lnTo>
                    <a:pt x="46" y="16"/>
                  </a:lnTo>
                  <a:lnTo>
                    <a:pt x="46" y="18"/>
                  </a:lnTo>
                  <a:lnTo>
                    <a:pt x="44" y="18"/>
                  </a:lnTo>
                  <a:lnTo>
                    <a:pt x="46" y="18"/>
                  </a:lnTo>
                  <a:lnTo>
                    <a:pt x="44" y="20"/>
                  </a:lnTo>
                  <a:lnTo>
                    <a:pt x="44" y="21"/>
                  </a:lnTo>
                  <a:lnTo>
                    <a:pt x="46" y="21"/>
                  </a:lnTo>
                  <a:lnTo>
                    <a:pt x="44" y="21"/>
                  </a:lnTo>
                  <a:lnTo>
                    <a:pt x="46" y="21"/>
                  </a:lnTo>
                  <a:lnTo>
                    <a:pt x="46" y="23"/>
                  </a:lnTo>
                  <a:lnTo>
                    <a:pt x="48" y="25"/>
                  </a:lnTo>
                  <a:lnTo>
                    <a:pt x="48" y="27"/>
                  </a:lnTo>
                  <a:lnTo>
                    <a:pt x="50" y="27"/>
                  </a:lnTo>
                  <a:lnTo>
                    <a:pt x="50" y="29"/>
                  </a:lnTo>
                  <a:lnTo>
                    <a:pt x="50" y="27"/>
                  </a:lnTo>
                  <a:lnTo>
                    <a:pt x="52" y="27"/>
                  </a:lnTo>
                  <a:lnTo>
                    <a:pt x="52" y="29"/>
                  </a:lnTo>
                  <a:lnTo>
                    <a:pt x="54" y="29"/>
                  </a:lnTo>
                  <a:lnTo>
                    <a:pt x="56" y="29"/>
                  </a:lnTo>
                  <a:lnTo>
                    <a:pt x="58" y="31"/>
                  </a:lnTo>
                  <a:lnTo>
                    <a:pt x="58" y="29"/>
                  </a:lnTo>
                  <a:lnTo>
                    <a:pt x="60" y="29"/>
                  </a:lnTo>
                  <a:lnTo>
                    <a:pt x="60" y="27"/>
                  </a:lnTo>
                  <a:lnTo>
                    <a:pt x="62" y="27"/>
                  </a:lnTo>
                  <a:lnTo>
                    <a:pt x="64" y="27"/>
                  </a:lnTo>
                  <a:lnTo>
                    <a:pt x="64" y="25"/>
                  </a:lnTo>
                  <a:lnTo>
                    <a:pt x="66" y="25"/>
                  </a:lnTo>
                  <a:lnTo>
                    <a:pt x="66" y="27"/>
                  </a:lnTo>
                  <a:lnTo>
                    <a:pt x="67" y="27"/>
                  </a:lnTo>
                  <a:lnTo>
                    <a:pt x="69" y="29"/>
                  </a:lnTo>
                  <a:lnTo>
                    <a:pt x="71" y="29"/>
                  </a:lnTo>
                  <a:lnTo>
                    <a:pt x="71" y="31"/>
                  </a:lnTo>
                  <a:lnTo>
                    <a:pt x="73" y="31"/>
                  </a:lnTo>
                  <a:lnTo>
                    <a:pt x="71" y="33"/>
                  </a:lnTo>
                  <a:lnTo>
                    <a:pt x="69" y="33"/>
                  </a:lnTo>
                  <a:lnTo>
                    <a:pt x="69" y="35"/>
                  </a:lnTo>
                  <a:lnTo>
                    <a:pt x="73" y="35"/>
                  </a:lnTo>
                  <a:lnTo>
                    <a:pt x="73" y="37"/>
                  </a:lnTo>
                  <a:lnTo>
                    <a:pt x="73" y="39"/>
                  </a:lnTo>
                  <a:lnTo>
                    <a:pt x="75" y="39"/>
                  </a:lnTo>
                  <a:lnTo>
                    <a:pt x="77" y="39"/>
                  </a:lnTo>
                  <a:lnTo>
                    <a:pt x="77" y="41"/>
                  </a:lnTo>
                  <a:lnTo>
                    <a:pt x="79" y="41"/>
                  </a:lnTo>
                  <a:lnTo>
                    <a:pt x="79" y="43"/>
                  </a:lnTo>
                  <a:lnTo>
                    <a:pt x="77" y="43"/>
                  </a:lnTo>
                  <a:lnTo>
                    <a:pt x="75" y="45"/>
                  </a:lnTo>
                  <a:lnTo>
                    <a:pt x="77" y="45"/>
                  </a:lnTo>
                  <a:lnTo>
                    <a:pt x="75" y="46"/>
                  </a:lnTo>
                  <a:lnTo>
                    <a:pt x="73" y="46"/>
                  </a:lnTo>
                  <a:lnTo>
                    <a:pt x="73" y="48"/>
                  </a:lnTo>
                  <a:lnTo>
                    <a:pt x="71" y="48"/>
                  </a:lnTo>
                  <a:lnTo>
                    <a:pt x="69" y="48"/>
                  </a:lnTo>
                  <a:lnTo>
                    <a:pt x="67" y="48"/>
                  </a:lnTo>
                  <a:lnTo>
                    <a:pt x="67" y="46"/>
                  </a:lnTo>
                  <a:lnTo>
                    <a:pt x="66" y="46"/>
                  </a:lnTo>
                  <a:lnTo>
                    <a:pt x="66" y="48"/>
                  </a:lnTo>
                  <a:lnTo>
                    <a:pt x="64" y="48"/>
                  </a:lnTo>
                  <a:lnTo>
                    <a:pt x="64" y="50"/>
                  </a:lnTo>
                  <a:lnTo>
                    <a:pt x="66" y="50"/>
                  </a:lnTo>
                  <a:lnTo>
                    <a:pt x="64" y="50"/>
                  </a:lnTo>
                  <a:lnTo>
                    <a:pt x="64" y="52"/>
                  </a:lnTo>
                  <a:lnTo>
                    <a:pt x="62" y="52"/>
                  </a:lnTo>
                  <a:lnTo>
                    <a:pt x="62" y="54"/>
                  </a:lnTo>
                  <a:lnTo>
                    <a:pt x="60" y="54"/>
                  </a:lnTo>
                  <a:lnTo>
                    <a:pt x="62" y="54"/>
                  </a:lnTo>
                  <a:lnTo>
                    <a:pt x="64" y="56"/>
                  </a:lnTo>
                  <a:lnTo>
                    <a:pt x="66" y="56"/>
                  </a:lnTo>
                  <a:lnTo>
                    <a:pt x="66" y="58"/>
                  </a:lnTo>
                  <a:lnTo>
                    <a:pt x="67" y="58"/>
                  </a:lnTo>
                  <a:lnTo>
                    <a:pt x="69" y="58"/>
                  </a:lnTo>
                  <a:lnTo>
                    <a:pt x="69" y="60"/>
                  </a:lnTo>
                  <a:lnTo>
                    <a:pt x="71" y="60"/>
                  </a:lnTo>
                  <a:lnTo>
                    <a:pt x="71" y="62"/>
                  </a:lnTo>
                  <a:lnTo>
                    <a:pt x="73" y="62"/>
                  </a:lnTo>
                  <a:lnTo>
                    <a:pt x="75" y="62"/>
                  </a:lnTo>
                  <a:lnTo>
                    <a:pt x="75" y="64"/>
                  </a:lnTo>
                  <a:lnTo>
                    <a:pt x="77" y="64"/>
                  </a:lnTo>
                  <a:lnTo>
                    <a:pt x="79" y="64"/>
                  </a:lnTo>
                  <a:lnTo>
                    <a:pt x="81" y="64"/>
                  </a:lnTo>
                  <a:lnTo>
                    <a:pt x="81" y="66"/>
                  </a:lnTo>
                  <a:lnTo>
                    <a:pt x="81" y="68"/>
                  </a:lnTo>
                  <a:lnTo>
                    <a:pt x="81" y="69"/>
                  </a:lnTo>
                  <a:lnTo>
                    <a:pt x="81" y="71"/>
                  </a:lnTo>
                  <a:lnTo>
                    <a:pt x="83" y="71"/>
                  </a:lnTo>
                  <a:lnTo>
                    <a:pt x="85" y="71"/>
                  </a:lnTo>
                  <a:lnTo>
                    <a:pt x="83" y="73"/>
                  </a:lnTo>
                  <a:lnTo>
                    <a:pt x="85" y="73"/>
                  </a:lnTo>
                  <a:lnTo>
                    <a:pt x="87" y="73"/>
                  </a:lnTo>
                  <a:lnTo>
                    <a:pt x="87" y="75"/>
                  </a:lnTo>
                  <a:lnTo>
                    <a:pt x="89" y="75"/>
                  </a:lnTo>
                  <a:lnTo>
                    <a:pt x="89" y="77"/>
                  </a:lnTo>
                  <a:lnTo>
                    <a:pt x="89" y="79"/>
                  </a:lnTo>
                  <a:lnTo>
                    <a:pt x="91" y="79"/>
                  </a:lnTo>
                  <a:lnTo>
                    <a:pt x="91" y="81"/>
                  </a:lnTo>
                  <a:lnTo>
                    <a:pt x="92" y="81"/>
                  </a:lnTo>
                  <a:lnTo>
                    <a:pt x="92" y="83"/>
                  </a:lnTo>
                  <a:lnTo>
                    <a:pt x="94" y="85"/>
                  </a:lnTo>
                  <a:lnTo>
                    <a:pt x="94" y="87"/>
                  </a:lnTo>
                  <a:lnTo>
                    <a:pt x="98" y="89"/>
                  </a:lnTo>
                  <a:lnTo>
                    <a:pt x="100" y="89"/>
                  </a:lnTo>
                  <a:lnTo>
                    <a:pt x="100" y="91"/>
                  </a:lnTo>
                  <a:lnTo>
                    <a:pt x="102" y="91"/>
                  </a:lnTo>
                  <a:lnTo>
                    <a:pt x="102" y="93"/>
                  </a:lnTo>
                  <a:lnTo>
                    <a:pt x="104" y="93"/>
                  </a:lnTo>
                  <a:lnTo>
                    <a:pt x="104" y="98"/>
                  </a:lnTo>
                  <a:lnTo>
                    <a:pt x="104" y="100"/>
                  </a:lnTo>
                  <a:lnTo>
                    <a:pt x="106" y="100"/>
                  </a:lnTo>
                  <a:lnTo>
                    <a:pt x="106" y="102"/>
                  </a:lnTo>
                  <a:lnTo>
                    <a:pt x="108" y="102"/>
                  </a:lnTo>
                  <a:lnTo>
                    <a:pt x="108" y="100"/>
                  </a:lnTo>
                  <a:lnTo>
                    <a:pt x="110" y="102"/>
                  </a:lnTo>
                  <a:lnTo>
                    <a:pt x="108" y="102"/>
                  </a:lnTo>
                  <a:lnTo>
                    <a:pt x="110" y="102"/>
                  </a:lnTo>
                  <a:lnTo>
                    <a:pt x="110" y="104"/>
                  </a:lnTo>
                  <a:lnTo>
                    <a:pt x="112" y="104"/>
                  </a:lnTo>
                  <a:lnTo>
                    <a:pt x="114" y="104"/>
                  </a:lnTo>
                  <a:lnTo>
                    <a:pt x="114" y="106"/>
                  </a:lnTo>
                  <a:lnTo>
                    <a:pt x="115" y="108"/>
                  </a:lnTo>
                  <a:lnTo>
                    <a:pt x="117" y="108"/>
                  </a:lnTo>
                  <a:lnTo>
                    <a:pt x="117" y="110"/>
                  </a:lnTo>
                  <a:lnTo>
                    <a:pt x="115" y="110"/>
                  </a:lnTo>
                  <a:lnTo>
                    <a:pt x="115" y="112"/>
                  </a:lnTo>
                  <a:lnTo>
                    <a:pt x="114" y="112"/>
                  </a:lnTo>
                  <a:lnTo>
                    <a:pt x="114" y="114"/>
                  </a:lnTo>
                  <a:lnTo>
                    <a:pt x="115" y="114"/>
                  </a:lnTo>
                  <a:lnTo>
                    <a:pt x="115" y="116"/>
                  </a:lnTo>
                  <a:lnTo>
                    <a:pt x="117" y="117"/>
                  </a:lnTo>
                  <a:lnTo>
                    <a:pt x="119" y="117"/>
                  </a:lnTo>
                  <a:lnTo>
                    <a:pt x="119" y="119"/>
                  </a:lnTo>
                  <a:lnTo>
                    <a:pt x="121" y="119"/>
                  </a:lnTo>
                  <a:lnTo>
                    <a:pt x="121" y="121"/>
                  </a:lnTo>
                  <a:lnTo>
                    <a:pt x="121" y="123"/>
                  </a:lnTo>
                  <a:lnTo>
                    <a:pt x="119" y="123"/>
                  </a:lnTo>
                  <a:lnTo>
                    <a:pt x="119" y="125"/>
                  </a:lnTo>
                  <a:lnTo>
                    <a:pt x="117" y="125"/>
                  </a:lnTo>
                  <a:lnTo>
                    <a:pt x="117" y="127"/>
                  </a:lnTo>
                  <a:lnTo>
                    <a:pt x="119" y="127"/>
                  </a:lnTo>
                  <a:lnTo>
                    <a:pt x="119" y="129"/>
                  </a:lnTo>
                  <a:lnTo>
                    <a:pt x="119" y="131"/>
                  </a:lnTo>
                  <a:lnTo>
                    <a:pt x="117" y="131"/>
                  </a:lnTo>
                  <a:lnTo>
                    <a:pt x="117" y="133"/>
                  </a:lnTo>
                  <a:lnTo>
                    <a:pt x="115" y="133"/>
                  </a:lnTo>
                  <a:lnTo>
                    <a:pt x="114" y="135"/>
                  </a:lnTo>
                  <a:lnTo>
                    <a:pt x="112" y="135"/>
                  </a:lnTo>
                  <a:lnTo>
                    <a:pt x="110" y="137"/>
                  </a:lnTo>
                  <a:lnTo>
                    <a:pt x="108" y="137"/>
                  </a:lnTo>
                  <a:lnTo>
                    <a:pt x="106" y="135"/>
                  </a:lnTo>
                  <a:lnTo>
                    <a:pt x="104" y="135"/>
                  </a:lnTo>
                  <a:lnTo>
                    <a:pt x="104" y="133"/>
                  </a:lnTo>
                  <a:lnTo>
                    <a:pt x="102" y="133"/>
                  </a:lnTo>
                  <a:lnTo>
                    <a:pt x="102" y="135"/>
                  </a:lnTo>
                  <a:lnTo>
                    <a:pt x="100" y="135"/>
                  </a:lnTo>
                  <a:lnTo>
                    <a:pt x="98" y="135"/>
                  </a:lnTo>
                  <a:lnTo>
                    <a:pt x="98" y="137"/>
                  </a:lnTo>
                  <a:lnTo>
                    <a:pt x="96" y="137"/>
                  </a:lnTo>
                  <a:lnTo>
                    <a:pt x="94" y="137"/>
                  </a:lnTo>
                  <a:lnTo>
                    <a:pt x="94" y="139"/>
                  </a:lnTo>
                  <a:lnTo>
                    <a:pt x="96" y="139"/>
                  </a:lnTo>
                  <a:lnTo>
                    <a:pt x="96" y="140"/>
                  </a:lnTo>
                  <a:lnTo>
                    <a:pt x="98" y="140"/>
                  </a:lnTo>
                  <a:lnTo>
                    <a:pt x="96" y="142"/>
                  </a:lnTo>
                  <a:lnTo>
                    <a:pt x="96" y="144"/>
                  </a:lnTo>
                  <a:lnTo>
                    <a:pt x="94" y="142"/>
                  </a:lnTo>
                  <a:lnTo>
                    <a:pt x="94" y="144"/>
                  </a:lnTo>
                  <a:lnTo>
                    <a:pt x="92" y="142"/>
                  </a:lnTo>
                  <a:lnTo>
                    <a:pt x="91" y="142"/>
                  </a:lnTo>
                  <a:lnTo>
                    <a:pt x="91" y="140"/>
                  </a:lnTo>
                  <a:lnTo>
                    <a:pt x="89" y="140"/>
                  </a:lnTo>
                  <a:lnTo>
                    <a:pt x="89" y="139"/>
                  </a:lnTo>
                  <a:lnTo>
                    <a:pt x="87" y="139"/>
                  </a:lnTo>
                  <a:lnTo>
                    <a:pt x="87" y="140"/>
                  </a:lnTo>
                  <a:lnTo>
                    <a:pt x="85" y="140"/>
                  </a:lnTo>
                  <a:lnTo>
                    <a:pt x="83" y="139"/>
                  </a:lnTo>
                  <a:lnTo>
                    <a:pt x="83" y="137"/>
                  </a:lnTo>
                  <a:lnTo>
                    <a:pt x="83" y="135"/>
                  </a:lnTo>
                  <a:lnTo>
                    <a:pt x="85" y="135"/>
                  </a:lnTo>
                  <a:lnTo>
                    <a:pt x="85" y="137"/>
                  </a:lnTo>
                  <a:lnTo>
                    <a:pt x="85" y="135"/>
                  </a:lnTo>
                  <a:lnTo>
                    <a:pt x="87" y="135"/>
                  </a:lnTo>
                  <a:lnTo>
                    <a:pt x="87" y="133"/>
                  </a:lnTo>
                  <a:lnTo>
                    <a:pt x="87" y="131"/>
                  </a:lnTo>
                  <a:lnTo>
                    <a:pt x="87" y="129"/>
                  </a:lnTo>
                  <a:lnTo>
                    <a:pt x="87" y="127"/>
                  </a:lnTo>
                  <a:lnTo>
                    <a:pt x="89" y="127"/>
                  </a:lnTo>
                  <a:lnTo>
                    <a:pt x="87" y="127"/>
                  </a:lnTo>
                  <a:lnTo>
                    <a:pt x="89" y="127"/>
                  </a:lnTo>
                  <a:lnTo>
                    <a:pt x="89" y="125"/>
                  </a:lnTo>
                  <a:lnTo>
                    <a:pt x="87" y="125"/>
                  </a:lnTo>
                  <a:lnTo>
                    <a:pt x="87" y="123"/>
                  </a:lnTo>
                  <a:lnTo>
                    <a:pt x="87" y="121"/>
                  </a:lnTo>
                  <a:lnTo>
                    <a:pt x="89" y="121"/>
                  </a:lnTo>
                  <a:lnTo>
                    <a:pt x="89" y="119"/>
                  </a:lnTo>
                  <a:lnTo>
                    <a:pt x="87" y="121"/>
                  </a:lnTo>
                  <a:lnTo>
                    <a:pt x="87" y="119"/>
                  </a:lnTo>
                  <a:lnTo>
                    <a:pt x="89" y="119"/>
                  </a:lnTo>
                  <a:lnTo>
                    <a:pt x="89" y="117"/>
                  </a:lnTo>
                  <a:lnTo>
                    <a:pt x="89" y="116"/>
                  </a:lnTo>
                  <a:lnTo>
                    <a:pt x="89" y="114"/>
                  </a:lnTo>
                  <a:lnTo>
                    <a:pt x="87" y="114"/>
                  </a:lnTo>
                  <a:lnTo>
                    <a:pt x="85" y="112"/>
                  </a:lnTo>
                  <a:lnTo>
                    <a:pt x="85" y="110"/>
                  </a:lnTo>
                  <a:lnTo>
                    <a:pt x="87" y="110"/>
                  </a:lnTo>
                  <a:lnTo>
                    <a:pt x="85" y="110"/>
                  </a:lnTo>
                  <a:lnTo>
                    <a:pt x="83" y="108"/>
                  </a:lnTo>
                  <a:lnTo>
                    <a:pt x="81" y="108"/>
                  </a:lnTo>
                  <a:lnTo>
                    <a:pt x="79" y="106"/>
                  </a:lnTo>
                  <a:lnTo>
                    <a:pt x="79" y="104"/>
                  </a:lnTo>
                  <a:lnTo>
                    <a:pt x="77" y="104"/>
                  </a:lnTo>
                  <a:lnTo>
                    <a:pt x="77" y="102"/>
                  </a:lnTo>
                  <a:lnTo>
                    <a:pt x="75" y="100"/>
                  </a:lnTo>
                  <a:lnTo>
                    <a:pt x="75" y="98"/>
                  </a:lnTo>
                  <a:lnTo>
                    <a:pt x="75" y="96"/>
                  </a:lnTo>
                  <a:lnTo>
                    <a:pt x="75" y="94"/>
                  </a:lnTo>
                  <a:lnTo>
                    <a:pt x="75" y="93"/>
                  </a:lnTo>
                  <a:lnTo>
                    <a:pt x="75" y="91"/>
                  </a:lnTo>
                  <a:lnTo>
                    <a:pt x="75" y="89"/>
                  </a:lnTo>
                  <a:lnTo>
                    <a:pt x="77" y="89"/>
                  </a:lnTo>
                  <a:lnTo>
                    <a:pt x="77" y="87"/>
                  </a:lnTo>
                  <a:lnTo>
                    <a:pt x="75" y="85"/>
                  </a:lnTo>
                  <a:lnTo>
                    <a:pt x="75" y="83"/>
                  </a:lnTo>
                  <a:lnTo>
                    <a:pt x="73" y="83"/>
                  </a:lnTo>
                  <a:lnTo>
                    <a:pt x="71" y="81"/>
                  </a:lnTo>
                  <a:lnTo>
                    <a:pt x="69" y="81"/>
                  </a:lnTo>
                  <a:lnTo>
                    <a:pt x="69" y="79"/>
                  </a:lnTo>
                  <a:lnTo>
                    <a:pt x="67" y="79"/>
                  </a:lnTo>
                  <a:lnTo>
                    <a:pt x="67" y="77"/>
                  </a:lnTo>
                  <a:lnTo>
                    <a:pt x="66" y="75"/>
                  </a:lnTo>
                  <a:lnTo>
                    <a:pt x="66" y="73"/>
                  </a:lnTo>
                  <a:lnTo>
                    <a:pt x="64" y="71"/>
                  </a:lnTo>
                  <a:lnTo>
                    <a:pt x="64" y="69"/>
                  </a:lnTo>
                  <a:lnTo>
                    <a:pt x="62" y="69"/>
                  </a:lnTo>
                  <a:lnTo>
                    <a:pt x="62" y="71"/>
                  </a:lnTo>
                  <a:lnTo>
                    <a:pt x="60" y="71"/>
                  </a:lnTo>
                  <a:lnTo>
                    <a:pt x="60" y="69"/>
                  </a:lnTo>
                  <a:lnTo>
                    <a:pt x="58" y="69"/>
                  </a:lnTo>
                  <a:lnTo>
                    <a:pt x="56" y="69"/>
                  </a:lnTo>
                  <a:lnTo>
                    <a:pt x="54" y="69"/>
                  </a:lnTo>
                  <a:lnTo>
                    <a:pt x="54" y="68"/>
                  </a:lnTo>
                  <a:lnTo>
                    <a:pt x="52" y="69"/>
                  </a:lnTo>
                  <a:lnTo>
                    <a:pt x="50" y="69"/>
                  </a:lnTo>
                  <a:lnTo>
                    <a:pt x="52" y="69"/>
                  </a:lnTo>
                  <a:lnTo>
                    <a:pt x="52" y="71"/>
                  </a:lnTo>
                  <a:lnTo>
                    <a:pt x="50" y="71"/>
                  </a:lnTo>
                  <a:lnTo>
                    <a:pt x="50" y="73"/>
                  </a:lnTo>
                  <a:lnTo>
                    <a:pt x="48" y="73"/>
                  </a:lnTo>
                  <a:lnTo>
                    <a:pt x="48" y="75"/>
                  </a:lnTo>
                  <a:lnTo>
                    <a:pt x="46" y="75"/>
                  </a:lnTo>
                  <a:lnTo>
                    <a:pt x="44" y="77"/>
                  </a:lnTo>
                  <a:lnTo>
                    <a:pt x="43" y="77"/>
                  </a:lnTo>
                  <a:lnTo>
                    <a:pt x="43" y="79"/>
                  </a:lnTo>
                  <a:lnTo>
                    <a:pt x="41" y="79"/>
                  </a:lnTo>
                  <a:lnTo>
                    <a:pt x="41" y="77"/>
                  </a:lnTo>
                  <a:lnTo>
                    <a:pt x="39" y="77"/>
                  </a:lnTo>
                  <a:lnTo>
                    <a:pt x="39" y="75"/>
                  </a:lnTo>
                  <a:lnTo>
                    <a:pt x="37" y="75"/>
                  </a:lnTo>
                  <a:lnTo>
                    <a:pt x="35" y="75"/>
                  </a:lnTo>
                  <a:lnTo>
                    <a:pt x="35" y="73"/>
                  </a:lnTo>
                  <a:lnTo>
                    <a:pt x="33" y="73"/>
                  </a:lnTo>
                  <a:lnTo>
                    <a:pt x="33" y="71"/>
                  </a:lnTo>
                  <a:lnTo>
                    <a:pt x="33" y="73"/>
                  </a:lnTo>
                  <a:lnTo>
                    <a:pt x="29" y="75"/>
                  </a:lnTo>
                  <a:lnTo>
                    <a:pt x="27" y="75"/>
                  </a:lnTo>
                  <a:lnTo>
                    <a:pt x="27" y="77"/>
                  </a:lnTo>
                  <a:lnTo>
                    <a:pt x="25" y="77"/>
                  </a:lnTo>
                  <a:lnTo>
                    <a:pt x="25" y="79"/>
                  </a:lnTo>
                  <a:lnTo>
                    <a:pt x="25" y="77"/>
                  </a:lnTo>
                  <a:lnTo>
                    <a:pt x="25" y="79"/>
                  </a:lnTo>
                  <a:lnTo>
                    <a:pt x="23" y="79"/>
                  </a:lnTo>
                  <a:lnTo>
                    <a:pt x="23" y="81"/>
                  </a:lnTo>
                  <a:lnTo>
                    <a:pt x="21" y="81"/>
                  </a:lnTo>
                  <a:lnTo>
                    <a:pt x="19" y="83"/>
                  </a:lnTo>
                  <a:lnTo>
                    <a:pt x="18" y="85"/>
                  </a:lnTo>
                  <a:lnTo>
                    <a:pt x="16" y="85"/>
                  </a:lnTo>
                  <a:lnTo>
                    <a:pt x="16" y="83"/>
                  </a:lnTo>
                  <a:lnTo>
                    <a:pt x="14" y="83"/>
                  </a:lnTo>
                  <a:lnTo>
                    <a:pt x="14" y="81"/>
                  </a:lnTo>
                  <a:lnTo>
                    <a:pt x="16" y="81"/>
                  </a:lnTo>
                  <a:lnTo>
                    <a:pt x="16" y="79"/>
                  </a:lnTo>
                  <a:lnTo>
                    <a:pt x="16" y="77"/>
                  </a:lnTo>
                  <a:lnTo>
                    <a:pt x="18" y="77"/>
                  </a:lnTo>
                  <a:lnTo>
                    <a:pt x="18" y="75"/>
                  </a:lnTo>
                  <a:lnTo>
                    <a:pt x="18" y="73"/>
                  </a:lnTo>
                  <a:lnTo>
                    <a:pt x="18" y="71"/>
                  </a:lnTo>
                  <a:lnTo>
                    <a:pt x="18" y="69"/>
                  </a:lnTo>
                  <a:lnTo>
                    <a:pt x="16" y="69"/>
                  </a:lnTo>
                  <a:lnTo>
                    <a:pt x="16" y="68"/>
                  </a:lnTo>
                  <a:lnTo>
                    <a:pt x="18" y="68"/>
                  </a:lnTo>
                  <a:lnTo>
                    <a:pt x="18" y="66"/>
                  </a:lnTo>
                  <a:lnTo>
                    <a:pt x="19" y="66"/>
                  </a:lnTo>
                  <a:lnTo>
                    <a:pt x="19" y="64"/>
                  </a:lnTo>
                  <a:lnTo>
                    <a:pt x="19" y="62"/>
                  </a:lnTo>
                  <a:lnTo>
                    <a:pt x="19" y="60"/>
                  </a:lnTo>
                  <a:lnTo>
                    <a:pt x="21" y="58"/>
                  </a:lnTo>
                  <a:lnTo>
                    <a:pt x="19" y="58"/>
                  </a:lnTo>
                  <a:lnTo>
                    <a:pt x="19" y="56"/>
                  </a:lnTo>
                  <a:lnTo>
                    <a:pt x="19" y="54"/>
                  </a:lnTo>
                  <a:lnTo>
                    <a:pt x="18" y="54"/>
                  </a:lnTo>
                  <a:lnTo>
                    <a:pt x="18" y="52"/>
                  </a:lnTo>
                  <a:lnTo>
                    <a:pt x="19" y="52"/>
                  </a:lnTo>
                  <a:lnTo>
                    <a:pt x="19" y="50"/>
                  </a:lnTo>
                  <a:lnTo>
                    <a:pt x="19" y="48"/>
                  </a:lnTo>
                  <a:lnTo>
                    <a:pt x="18" y="50"/>
                  </a:lnTo>
                  <a:lnTo>
                    <a:pt x="16" y="50"/>
                  </a:lnTo>
                  <a:lnTo>
                    <a:pt x="16" y="48"/>
                  </a:lnTo>
                  <a:lnTo>
                    <a:pt x="14" y="48"/>
                  </a:lnTo>
                  <a:lnTo>
                    <a:pt x="12" y="50"/>
                  </a:lnTo>
                  <a:lnTo>
                    <a:pt x="10" y="50"/>
                  </a:lnTo>
                  <a:lnTo>
                    <a:pt x="8" y="50"/>
                  </a:lnTo>
                  <a:lnTo>
                    <a:pt x="6" y="50"/>
                  </a:lnTo>
                  <a:lnTo>
                    <a:pt x="6" y="48"/>
                  </a:lnTo>
                  <a:lnTo>
                    <a:pt x="6" y="46"/>
                  </a:lnTo>
                  <a:lnTo>
                    <a:pt x="6" y="45"/>
                  </a:lnTo>
                  <a:lnTo>
                    <a:pt x="8" y="45"/>
                  </a:lnTo>
                  <a:lnTo>
                    <a:pt x="8" y="43"/>
                  </a:lnTo>
                  <a:lnTo>
                    <a:pt x="8" y="41"/>
                  </a:lnTo>
                  <a:lnTo>
                    <a:pt x="8" y="39"/>
                  </a:lnTo>
                  <a:lnTo>
                    <a:pt x="6" y="39"/>
                  </a:lnTo>
                  <a:lnTo>
                    <a:pt x="6" y="37"/>
                  </a:lnTo>
                  <a:lnTo>
                    <a:pt x="4" y="35"/>
                  </a:lnTo>
                  <a:lnTo>
                    <a:pt x="4" y="37"/>
                  </a:lnTo>
                  <a:lnTo>
                    <a:pt x="2" y="37"/>
                  </a:lnTo>
                  <a:lnTo>
                    <a:pt x="2" y="39"/>
                  </a:lnTo>
                  <a:lnTo>
                    <a:pt x="0" y="37"/>
                  </a:lnTo>
                  <a:lnTo>
                    <a:pt x="2" y="35"/>
                  </a:lnTo>
                  <a:lnTo>
                    <a:pt x="2" y="33"/>
                  </a:lnTo>
                  <a:lnTo>
                    <a:pt x="2" y="31"/>
                  </a:lnTo>
                  <a:lnTo>
                    <a:pt x="4" y="29"/>
                  </a:lnTo>
                  <a:lnTo>
                    <a:pt x="6" y="29"/>
                  </a:lnTo>
                  <a:lnTo>
                    <a:pt x="6" y="27"/>
                  </a:lnTo>
                  <a:lnTo>
                    <a:pt x="6" y="29"/>
                  </a:lnTo>
                  <a:lnTo>
                    <a:pt x="8" y="29"/>
                  </a:lnTo>
                  <a:lnTo>
                    <a:pt x="10" y="27"/>
                  </a:lnTo>
                  <a:lnTo>
                    <a:pt x="8" y="27"/>
                  </a:lnTo>
                  <a:lnTo>
                    <a:pt x="8" y="25"/>
                  </a:lnTo>
                  <a:lnTo>
                    <a:pt x="10" y="25"/>
                  </a:lnTo>
                  <a:lnTo>
                    <a:pt x="10" y="23"/>
                  </a:lnTo>
                  <a:lnTo>
                    <a:pt x="12" y="20"/>
                  </a:lnTo>
                  <a:lnTo>
                    <a:pt x="14" y="20"/>
                  </a:lnTo>
                  <a:lnTo>
                    <a:pt x="16" y="18"/>
                  </a:lnTo>
                  <a:lnTo>
                    <a:pt x="18" y="16"/>
                  </a:lnTo>
                  <a:lnTo>
                    <a:pt x="18" y="18"/>
                  </a:lnTo>
                  <a:lnTo>
                    <a:pt x="19" y="20"/>
                  </a:lnTo>
                  <a:lnTo>
                    <a:pt x="19" y="21"/>
                  </a:lnTo>
                  <a:lnTo>
                    <a:pt x="21" y="21"/>
                  </a:lnTo>
                  <a:lnTo>
                    <a:pt x="23" y="21"/>
                  </a:lnTo>
                  <a:lnTo>
                    <a:pt x="25" y="21"/>
                  </a:lnTo>
                  <a:lnTo>
                    <a:pt x="27" y="23"/>
                  </a:lnTo>
                  <a:lnTo>
                    <a:pt x="27" y="21"/>
                  </a:lnTo>
                  <a:lnTo>
                    <a:pt x="29" y="21"/>
                  </a:lnTo>
                  <a:lnTo>
                    <a:pt x="27" y="21"/>
                  </a:lnTo>
                  <a:lnTo>
                    <a:pt x="27" y="20"/>
                  </a:lnTo>
                  <a:lnTo>
                    <a:pt x="27" y="18"/>
                  </a:lnTo>
                  <a:lnTo>
                    <a:pt x="27" y="16"/>
                  </a:lnTo>
                  <a:lnTo>
                    <a:pt x="29" y="16"/>
                  </a:lnTo>
                  <a:lnTo>
                    <a:pt x="29" y="14"/>
                  </a:lnTo>
                  <a:lnTo>
                    <a:pt x="27" y="14"/>
                  </a:lnTo>
                  <a:lnTo>
                    <a:pt x="27" y="12"/>
                  </a:lnTo>
                  <a:lnTo>
                    <a:pt x="27" y="10"/>
                  </a:lnTo>
                  <a:lnTo>
                    <a:pt x="25" y="10"/>
                  </a:lnTo>
                  <a:lnTo>
                    <a:pt x="25" y="8"/>
                  </a:lnTo>
                  <a:lnTo>
                    <a:pt x="25" y="6"/>
                  </a:lnTo>
                  <a:lnTo>
                    <a:pt x="23" y="6"/>
                  </a:lnTo>
                  <a:lnTo>
                    <a:pt x="25" y="6"/>
                  </a:lnTo>
                  <a:lnTo>
                    <a:pt x="25" y="4"/>
                  </a:lnTo>
                  <a:lnTo>
                    <a:pt x="23" y="4"/>
                  </a:lnTo>
                  <a:lnTo>
                    <a:pt x="25" y="4"/>
                  </a:lnTo>
                  <a:lnTo>
                    <a:pt x="25" y="2"/>
                  </a:lnTo>
                  <a:lnTo>
                    <a:pt x="25" y="0"/>
                  </a:lnTo>
                  <a:lnTo>
                    <a:pt x="27" y="0"/>
                  </a:lnTo>
                  <a:lnTo>
                    <a:pt x="29" y="0"/>
                  </a:lnTo>
                  <a:lnTo>
                    <a:pt x="29" y="2"/>
                  </a:lnTo>
                  <a:lnTo>
                    <a:pt x="29" y="0"/>
                  </a:lnTo>
                  <a:lnTo>
                    <a:pt x="31" y="0"/>
                  </a:lnTo>
                  <a:lnTo>
                    <a:pt x="3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5" name="Freeform 134"/>
            <p:cNvSpPr>
              <a:spLocks/>
            </p:cNvSpPr>
            <p:nvPr/>
          </p:nvSpPr>
          <p:spPr bwMode="auto">
            <a:xfrm>
              <a:off x="5916613" y="3897313"/>
              <a:ext cx="36513" cy="47625"/>
            </a:xfrm>
            <a:custGeom>
              <a:avLst/>
              <a:gdLst>
                <a:gd name="T0" fmla="*/ 10 w 23"/>
                <a:gd name="T1" fmla="*/ 27 h 30"/>
                <a:gd name="T2" fmla="*/ 8 w 23"/>
                <a:gd name="T3" fmla="*/ 27 h 30"/>
                <a:gd name="T4" fmla="*/ 8 w 23"/>
                <a:gd name="T5" fmla="*/ 28 h 30"/>
                <a:gd name="T6" fmla="*/ 8 w 23"/>
                <a:gd name="T7" fmla="*/ 28 h 30"/>
                <a:gd name="T8" fmla="*/ 8 w 23"/>
                <a:gd name="T9" fmla="*/ 27 h 30"/>
                <a:gd name="T10" fmla="*/ 6 w 23"/>
                <a:gd name="T11" fmla="*/ 28 h 30"/>
                <a:gd name="T12" fmla="*/ 6 w 23"/>
                <a:gd name="T13" fmla="*/ 30 h 30"/>
                <a:gd name="T14" fmla="*/ 4 w 23"/>
                <a:gd name="T15" fmla="*/ 30 h 30"/>
                <a:gd name="T16" fmla="*/ 2 w 23"/>
                <a:gd name="T17" fmla="*/ 30 h 30"/>
                <a:gd name="T18" fmla="*/ 2 w 23"/>
                <a:gd name="T19" fmla="*/ 30 h 30"/>
                <a:gd name="T20" fmla="*/ 0 w 23"/>
                <a:gd name="T21" fmla="*/ 30 h 30"/>
                <a:gd name="T22" fmla="*/ 0 w 23"/>
                <a:gd name="T23" fmla="*/ 30 h 30"/>
                <a:gd name="T24" fmla="*/ 0 w 23"/>
                <a:gd name="T25" fmla="*/ 30 h 30"/>
                <a:gd name="T26" fmla="*/ 0 w 23"/>
                <a:gd name="T27" fmla="*/ 28 h 30"/>
                <a:gd name="T28" fmla="*/ 2 w 23"/>
                <a:gd name="T29" fmla="*/ 27 h 30"/>
                <a:gd name="T30" fmla="*/ 2 w 23"/>
                <a:gd name="T31" fmla="*/ 25 h 30"/>
                <a:gd name="T32" fmla="*/ 4 w 23"/>
                <a:gd name="T33" fmla="*/ 23 h 30"/>
                <a:gd name="T34" fmla="*/ 4 w 23"/>
                <a:gd name="T35" fmla="*/ 19 h 30"/>
                <a:gd name="T36" fmla="*/ 6 w 23"/>
                <a:gd name="T37" fmla="*/ 17 h 30"/>
                <a:gd name="T38" fmla="*/ 6 w 23"/>
                <a:gd name="T39" fmla="*/ 15 h 30"/>
                <a:gd name="T40" fmla="*/ 6 w 23"/>
                <a:gd name="T41" fmla="*/ 15 h 30"/>
                <a:gd name="T42" fmla="*/ 8 w 23"/>
                <a:gd name="T43" fmla="*/ 15 h 30"/>
                <a:gd name="T44" fmla="*/ 8 w 23"/>
                <a:gd name="T45" fmla="*/ 15 h 30"/>
                <a:gd name="T46" fmla="*/ 8 w 23"/>
                <a:gd name="T47" fmla="*/ 13 h 30"/>
                <a:gd name="T48" fmla="*/ 8 w 23"/>
                <a:gd name="T49" fmla="*/ 13 h 30"/>
                <a:gd name="T50" fmla="*/ 8 w 23"/>
                <a:gd name="T51" fmla="*/ 11 h 30"/>
                <a:gd name="T52" fmla="*/ 8 w 23"/>
                <a:gd name="T53" fmla="*/ 9 h 30"/>
                <a:gd name="T54" fmla="*/ 10 w 23"/>
                <a:gd name="T55" fmla="*/ 7 h 30"/>
                <a:gd name="T56" fmla="*/ 12 w 23"/>
                <a:gd name="T57" fmla="*/ 5 h 30"/>
                <a:gd name="T58" fmla="*/ 12 w 23"/>
                <a:gd name="T59" fmla="*/ 4 h 30"/>
                <a:gd name="T60" fmla="*/ 14 w 23"/>
                <a:gd name="T61" fmla="*/ 2 h 30"/>
                <a:gd name="T62" fmla="*/ 14 w 23"/>
                <a:gd name="T63" fmla="*/ 2 h 30"/>
                <a:gd name="T64" fmla="*/ 16 w 23"/>
                <a:gd name="T65" fmla="*/ 2 h 30"/>
                <a:gd name="T66" fmla="*/ 18 w 23"/>
                <a:gd name="T67" fmla="*/ 2 h 30"/>
                <a:gd name="T68" fmla="*/ 18 w 23"/>
                <a:gd name="T69" fmla="*/ 2 h 30"/>
                <a:gd name="T70" fmla="*/ 19 w 23"/>
                <a:gd name="T71" fmla="*/ 0 h 30"/>
                <a:gd name="T72" fmla="*/ 19 w 23"/>
                <a:gd name="T73" fmla="*/ 2 h 30"/>
                <a:gd name="T74" fmla="*/ 21 w 23"/>
                <a:gd name="T75" fmla="*/ 2 h 30"/>
                <a:gd name="T76" fmla="*/ 19 w 23"/>
                <a:gd name="T77" fmla="*/ 4 h 30"/>
                <a:gd name="T78" fmla="*/ 19 w 23"/>
                <a:gd name="T79" fmla="*/ 4 h 30"/>
                <a:gd name="T80" fmla="*/ 19 w 23"/>
                <a:gd name="T81" fmla="*/ 4 h 30"/>
                <a:gd name="T82" fmla="*/ 21 w 23"/>
                <a:gd name="T83" fmla="*/ 4 h 30"/>
                <a:gd name="T84" fmla="*/ 21 w 23"/>
                <a:gd name="T85" fmla="*/ 5 h 30"/>
                <a:gd name="T86" fmla="*/ 23 w 23"/>
                <a:gd name="T87" fmla="*/ 5 h 30"/>
                <a:gd name="T88" fmla="*/ 21 w 23"/>
                <a:gd name="T89" fmla="*/ 7 h 30"/>
                <a:gd name="T90" fmla="*/ 23 w 23"/>
                <a:gd name="T91" fmla="*/ 7 h 30"/>
                <a:gd name="T92" fmla="*/ 23 w 23"/>
                <a:gd name="T93" fmla="*/ 7 h 30"/>
                <a:gd name="T94" fmla="*/ 23 w 23"/>
                <a:gd name="T95" fmla="*/ 9 h 30"/>
                <a:gd name="T96" fmla="*/ 21 w 23"/>
                <a:gd name="T97" fmla="*/ 11 h 30"/>
                <a:gd name="T98" fmla="*/ 21 w 23"/>
                <a:gd name="T99" fmla="*/ 13 h 30"/>
                <a:gd name="T100" fmla="*/ 19 w 23"/>
                <a:gd name="T101" fmla="*/ 13 h 30"/>
                <a:gd name="T102" fmla="*/ 19 w 23"/>
                <a:gd name="T103" fmla="*/ 15 h 30"/>
                <a:gd name="T104" fmla="*/ 19 w 23"/>
                <a:gd name="T105" fmla="*/ 17 h 30"/>
                <a:gd name="T106" fmla="*/ 18 w 23"/>
                <a:gd name="T107" fmla="*/ 17 h 30"/>
                <a:gd name="T108" fmla="*/ 16 w 23"/>
                <a:gd name="T109" fmla="*/ 17 h 30"/>
                <a:gd name="T110" fmla="*/ 16 w 23"/>
                <a:gd name="T111" fmla="*/ 17 h 30"/>
                <a:gd name="T112" fmla="*/ 14 w 23"/>
                <a:gd name="T113" fmla="*/ 19 h 30"/>
                <a:gd name="T114" fmla="*/ 14 w 23"/>
                <a:gd name="T115" fmla="*/ 19 h 30"/>
                <a:gd name="T116" fmla="*/ 14 w 23"/>
                <a:gd name="T117" fmla="*/ 21 h 30"/>
                <a:gd name="T118" fmla="*/ 14 w 23"/>
                <a:gd name="T119" fmla="*/ 21 h 30"/>
                <a:gd name="T120" fmla="*/ 14 w 23"/>
                <a:gd name="T121" fmla="*/ 23 h 30"/>
                <a:gd name="T122" fmla="*/ 14 w 23"/>
                <a:gd name="T123" fmla="*/ 2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 h="30">
                  <a:moveTo>
                    <a:pt x="12" y="25"/>
                  </a:moveTo>
                  <a:lnTo>
                    <a:pt x="12" y="25"/>
                  </a:lnTo>
                  <a:lnTo>
                    <a:pt x="10" y="25"/>
                  </a:lnTo>
                  <a:lnTo>
                    <a:pt x="10" y="27"/>
                  </a:lnTo>
                  <a:lnTo>
                    <a:pt x="10" y="27"/>
                  </a:lnTo>
                  <a:lnTo>
                    <a:pt x="10" y="27"/>
                  </a:lnTo>
                  <a:lnTo>
                    <a:pt x="10" y="27"/>
                  </a:lnTo>
                  <a:lnTo>
                    <a:pt x="10" y="27"/>
                  </a:lnTo>
                  <a:lnTo>
                    <a:pt x="10" y="27"/>
                  </a:lnTo>
                  <a:lnTo>
                    <a:pt x="8" y="27"/>
                  </a:lnTo>
                  <a:lnTo>
                    <a:pt x="8" y="27"/>
                  </a:lnTo>
                  <a:lnTo>
                    <a:pt x="8" y="27"/>
                  </a:lnTo>
                  <a:lnTo>
                    <a:pt x="8" y="27"/>
                  </a:lnTo>
                  <a:lnTo>
                    <a:pt x="8" y="27"/>
                  </a:lnTo>
                  <a:lnTo>
                    <a:pt x="8" y="28"/>
                  </a:lnTo>
                  <a:lnTo>
                    <a:pt x="8" y="28"/>
                  </a:lnTo>
                  <a:lnTo>
                    <a:pt x="8" y="28"/>
                  </a:lnTo>
                  <a:lnTo>
                    <a:pt x="8" y="28"/>
                  </a:lnTo>
                  <a:lnTo>
                    <a:pt x="8" y="28"/>
                  </a:lnTo>
                  <a:lnTo>
                    <a:pt x="8" y="28"/>
                  </a:lnTo>
                  <a:lnTo>
                    <a:pt x="8" y="28"/>
                  </a:lnTo>
                  <a:lnTo>
                    <a:pt x="8" y="28"/>
                  </a:lnTo>
                  <a:lnTo>
                    <a:pt x="8" y="28"/>
                  </a:lnTo>
                  <a:lnTo>
                    <a:pt x="8" y="27"/>
                  </a:lnTo>
                  <a:lnTo>
                    <a:pt x="8" y="27"/>
                  </a:lnTo>
                  <a:lnTo>
                    <a:pt x="6" y="27"/>
                  </a:lnTo>
                  <a:lnTo>
                    <a:pt x="6" y="27"/>
                  </a:lnTo>
                  <a:lnTo>
                    <a:pt x="6" y="27"/>
                  </a:lnTo>
                  <a:lnTo>
                    <a:pt x="6" y="28"/>
                  </a:lnTo>
                  <a:lnTo>
                    <a:pt x="6" y="28"/>
                  </a:lnTo>
                  <a:lnTo>
                    <a:pt x="6" y="28"/>
                  </a:lnTo>
                  <a:lnTo>
                    <a:pt x="6" y="30"/>
                  </a:lnTo>
                  <a:lnTo>
                    <a:pt x="6" y="30"/>
                  </a:lnTo>
                  <a:lnTo>
                    <a:pt x="6" y="30"/>
                  </a:lnTo>
                  <a:lnTo>
                    <a:pt x="6" y="30"/>
                  </a:lnTo>
                  <a:lnTo>
                    <a:pt x="6" y="30"/>
                  </a:lnTo>
                  <a:lnTo>
                    <a:pt x="4" y="30"/>
                  </a:lnTo>
                  <a:lnTo>
                    <a:pt x="4" y="30"/>
                  </a:lnTo>
                  <a:lnTo>
                    <a:pt x="4" y="30"/>
                  </a:lnTo>
                  <a:lnTo>
                    <a:pt x="4" y="30"/>
                  </a:lnTo>
                  <a:lnTo>
                    <a:pt x="4" y="30"/>
                  </a:lnTo>
                  <a:lnTo>
                    <a:pt x="2" y="30"/>
                  </a:lnTo>
                  <a:lnTo>
                    <a:pt x="2" y="30"/>
                  </a:lnTo>
                  <a:lnTo>
                    <a:pt x="2" y="30"/>
                  </a:lnTo>
                  <a:lnTo>
                    <a:pt x="2" y="30"/>
                  </a:lnTo>
                  <a:lnTo>
                    <a:pt x="2" y="30"/>
                  </a:lnTo>
                  <a:lnTo>
                    <a:pt x="2" y="30"/>
                  </a:lnTo>
                  <a:lnTo>
                    <a:pt x="2" y="30"/>
                  </a:lnTo>
                  <a:lnTo>
                    <a:pt x="2" y="30"/>
                  </a:lnTo>
                  <a:lnTo>
                    <a:pt x="2" y="30"/>
                  </a:lnTo>
                  <a:lnTo>
                    <a:pt x="2" y="30"/>
                  </a:lnTo>
                  <a:lnTo>
                    <a:pt x="0" y="30"/>
                  </a:lnTo>
                  <a:lnTo>
                    <a:pt x="0" y="30"/>
                  </a:lnTo>
                  <a:lnTo>
                    <a:pt x="0" y="30"/>
                  </a:lnTo>
                  <a:lnTo>
                    <a:pt x="0" y="30"/>
                  </a:lnTo>
                  <a:lnTo>
                    <a:pt x="0" y="30"/>
                  </a:lnTo>
                  <a:lnTo>
                    <a:pt x="0" y="30"/>
                  </a:lnTo>
                  <a:lnTo>
                    <a:pt x="0" y="30"/>
                  </a:lnTo>
                  <a:lnTo>
                    <a:pt x="0" y="30"/>
                  </a:lnTo>
                  <a:lnTo>
                    <a:pt x="0" y="30"/>
                  </a:lnTo>
                  <a:lnTo>
                    <a:pt x="0" y="30"/>
                  </a:lnTo>
                  <a:lnTo>
                    <a:pt x="0" y="30"/>
                  </a:lnTo>
                  <a:lnTo>
                    <a:pt x="0" y="30"/>
                  </a:lnTo>
                  <a:lnTo>
                    <a:pt x="0" y="30"/>
                  </a:lnTo>
                  <a:lnTo>
                    <a:pt x="0" y="30"/>
                  </a:lnTo>
                  <a:lnTo>
                    <a:pt x="0" y="28"/>
                  </a:lnTo>
                  <a:lnTo>
                    <a:pt x="0" y="28"/>
                  </a:lnTo>
                  <a:lnTo>
                    <a:pt x="0" y="28"/>
                  </a:lnTo>
                  <a:lnTo>
                    <a:pt x="0" y="28"/>
                  </a:lnTo>
                  <a:lnTo>
                    <a:pt x="0" y="28"/>
                  </a:lnTo>
                  <a:lnTo>
                    <a:pt x="0" y="28"/>
                  </a:lnTo>
                  <a:lnTo>
                    <a:pt x="2" y="28"/>
                  </a:lnTo>
                  <a:lnTo>
                    <a:pt x="2" y="28"/>
                  </a:lnTo>
                  <a:lnTo>
                    <a:pt x="0" y="27"/>
                  </a:lnTo>
                  <a:lnTo>
                    <a:pt x="2" y="27"/>
                  </a:lnTo>
                  <a:lnTo>
                    <a:pt x="2" y="27"/>
                  </a:lnTo>
                  <a:lnTo>
                    <a:pt x="2" y="27"/>
                  </a:lnTo>
                  <a:lnTo>
                    <a:pt x="2" y="25"/>
                  </a:lnTo>
                  <a:lnTo>
                    <a:pt x="2" y="25"/>
                  </a:lnTo>
                  <a:lnTo>
                    <a:pt x="2" y="25"/>
                  </a:lnTo>
                  <a:lnTo>
                    <a:pt x="2" y="25"/>
                  </a:lnTo>
                  <a:lnTo>
                    <a:pt x="2" y="25"/>
                  </a:lnTo>
                  <a:lnTo>
                    <a:pt x="2" y="25"/>
                  </a:lnTo>
                  <a:lnTo>
                    <a:pt x="4" y="23"/>
                  </a:lnTo>
                  <a:lnTo>
                    <a:pt x="4" y="23"/>
                  </a:lnTo>
                  <a:lnTo>
                    <a:pt x="4" y="23"/>
                  </a:lnTo>
                  <a:lnTo>
                    <a:pt x="4" y="23"/>
                  </a:lnTo>
                  <a:lnTo>
                    <a:pt x="4" y="21"/>
                  </a:lnTo>
                  <a:lnTo>
                    <a:pt x="4" y="21"/>
                  </a:lnTo>
                  <a:lnTo>
                    <a:pt x="4" y="19"/>
                  </a:lnTo>
                  <a:lnTo>
                    <a:pt x="4" y="19"/>
                  </a:lnTo>
                  <a:lnTo>
                    <a:pt x="6" y="19"/>
                  </a:lnTo>
                  <a:lnTo>
                    <a:pt x="6" y="19"/>
                  </a:lnTo>
                  <a:lnTo>
                    <a:pt x="6" y="17"/>
                  </a:lnTo>
                  <a:lnTo>
                    <a:pt x="6" y="17"/>
                  </a:lnTo>
                  <a:lnTo>
                    <a:pt x="6" y="15"/>
                  </a:lnTo>
                  <a:lnTo>
                    <a:pt x="6" y="15"/>
                  </a:lnTo>
                  <a:lnTo>
                    <a:pt x="6" y="15"/>
                  </a:lnTo>
                  <a:lnTo>
                    <a:pt x="6" y="15"/>
                  </a:lnTo>
                  <a:lnTo>
                    <a:pt x="6" y="15"/>
                  </a:lnTo>
                  <a:lnTo>
                    <a:pt x="6" y="15"/>
                  </a:lnTo>
                  <a:lnTo>
                    <a:pt x="6" y="15"/>
                  </a:lnTo>
                  <a:lnTo>
                    <a:pt x="6" y="15"/>
                  </a:lnTo>
                  <a:lnTo>
                    <a:pt x="6" y="15"/>
                  </a:lnTo>
                  <a:lnTo>
                    <a:pt x="6" y="15"/>
                  </a:lnTo>
                  <a:lnTo>
                    <a:pt x="6" y="15"/>
                  </a:lnTo>
                  <a:lnTo>
                    <a:pt x="6" y="15"/>
                  </a:lnTo>
                  <a:lnTo>
                    <a:pt x="6" y="15"/>
                  </a:lnTo>
                  <a:lnTo>
                    <a:pt x="8" y="15"/>
                  </a:lnTo>
                  <a:lnTo>
                    <a:pt x="8" y="15"/>
                  </a:lnTo>
                  <a:lnTo>
                    <a:pt x="8" y="15"/>
                  </a:lnTo>
                  <a:lnTo>
                    <a:pt x="8" y="15"/>
                  </a:lnTo>
                  <a:lnTo>
                    <a:pt x="8" y="15"/>
                  </a:lnTo>
                  <a:lnTo>
                    <a:pt x="8" y="15"/>
                  </a:lnTo>
                  <a:lnTo>
                    <a:pt x="8" y="15"/>
                  </a:lnTo>
                  <a:lnTo>
                    <a:pt x="8" y="15"/>
                  </a:lnTo>
                  <a:lnTo>
                    <a:pt x="8" y="15"/>
                  </a:lnTo>
                  <a:lnTo>
                    <a:pt x="8" y="13"/>
                  </a:lnTo>
                  <a:lnTo>
                    <a:pt x="8" y="13"/>
                  </a:lnTo>
                  <a:lnTo>
                    <a:pt x="8" y="13"/>
                  </a:lnTo>
                  <a:lnTo>
                    <a:pt x="8" y="13"/>
                  </a:lnTo>
                  <a:lnTo>
                    <a:pt x="8" y="13"/>
                  </a:lnTo>
                  <a:lnTo>
                    <a:pt x="8" y="13"/>
                  </a:lnTo>
                  <a:lnTo>
                    <a:pt x="8" y="13"/>
                  </a:lnTo>
                  <a:lnTo>
                    <a:pt x="8" y="13"/>
                  </a:lnTo>
                  <a:lnTo>
                    <a:pt x="8" y="13"/>
                  </a:lnTo>
                  <a:lnTo>
                    <a:pt x="8" y="13"/>
                  </a:lnTo>
                  <a:lnTo>
                    <a:pt x="8" y="11"/>
                  </a:lnTo>
                  <a:lnTo>
                    <a:pt x="8" y="11"/>
                  </a:lnTo>
                  <a:lnTo>
                    <a:pt x="8" y="11"/>
                  </a:lnTo>
                  <a:lnTo>
                    <a:pt x="8" y="11"/>
                  </a:lnTo>
                  <a:lnTo>
                    <a:pt x="8" y="9"/>
                  </a:lnTo>
                  <a:lnTo>
                    <a:pt x="8" y="9"/>
                  </a:lnTo>
                  <a:lnTo>
                    <a:pt x="8" y="9"/>
                  </a:lnTo>
                  <a:lnTo>
                    <a:pt x="8" y="9"/>
                  </a:lnTo>
                  <a:lnTo>
                    <a:pt x="8" y="9"/>
                  </a:lnTo>
                  <a:lnTo>
                    <a:pt x="8" y="9"/>
                  </a:lnTo>
                  <a:lnTo>
                    <a:pt x="8" y="7"/>
                  </a:lnTo>
                  <a:lnTo>
                    <a:pt x="8" y="7"/>
                  </a:lnTo>
                  <a:lnTo>
                    <a:pt x="10" y="7"/>
                  </a:lnTo>
                  <a:lnTo>
                    <a:pt x="10" y="7"/>
                  </a:lnTo>
                  <a:lnTo>
                    <a:pt x="10" y="7"/>
                  </a:lnTo>
                  <a:lnTo>
                    <a:pt x="10" y="5"/>
                  </a:lnTo>
                  <a:lnTo>
                    <a:pt x="10" y="5"/>
                  </a:lnTo>
                  <a:lnTo>
                    <a:pt x="12" y="5"/>
                  </a:lnTo>
                  <a:lnTo>
                    <a:pt x="12" y="5"/>
                  </a:lnTo>
                  <a:lnTo>
                    <a:pt x="12" y="4"/>
                  </a:lnTo>
                  <a:lnTo>
                    <a:pt x="12" y="4"/>
                  </a:lnTo>
                  <a:lnTo>
                    <a:pt x="12" y="4"/>
                  </a:lnTo>
                  <a:lnTo>
                    <a:pt x="12" y="4"/>
                  </a:lnTo>
                  <a:lnTo>
                    <a:pt x="14" y="4"/>
                  </a:lnTo>
                  <a:lnTo>
                    <a:pt x="14" y="4"/>
                  </a:lnTo>
                  <a:lnTo>
                    <a:pt x="14" y="4"/>
                  </a:lnTo>
                  <a:lnTo>
                    <a:pt x="14" y="4"/>
                  </a:lnTo>
                  <a:lnTo>
                    <a:pt x="14" y="2"/>
                  </a:lnTo>
                  <a:lnTo>
                    <a:pt x="14" y="2"/>
                  </a:lnTo>
                  <a:lnTo>
                    <a:pt x="14" y="2"/>
                  </a:lnTo>
                  <a:lnTo>
                    <a:pt x="14" y="2"/>
                  </a:lnTo>
                  <a:lnTo>
                    <a:pt x="14" y="2"/>
                  </a:lnTo>
                  <a:lnTo>
                    <a:pt x="14" y="2"/>
                  </a:lnTo>
                  <a:lnTo>
                    <a:pt x="14" y="2"/>
                  </a:lnTo>
                  <a:lnTo>
                    <a:pt x="14" y="2"/>
                  </a:lnTo>
                  <a:lnTo>
                    <a:pt x="14" y="2"/>
                  </a:lnTo>
                  <a:lnTo>
                    <a:pt x="16" y="2"/>
                  </a:lnTo>
                  <a:lnTo>
                    <a:pt x="16" y="2"/>
                  </a:lnTo>
                  <a:lnTo>
                    <a:pt x="16" y="2"/>
                  </a:lnTo>
                  <a:lnTo>
                    <a:pt x="16" y="2"/>
                  </a:lnTo>
                  <a:lnTo>
                    <a:pt x="16" y="2"/>
                  </a:lnTo>
                  <a:lnTo>
                    <a:pt x="18" y="2"/>
                  </a:lnTo>
                  <a:lnTo>
                    <a:pt x="18" y="2"/>
                  </a:lnTo>
                  <a:lnTo>
                    <a:pt x="18" y="2"/>
                  </a:lnTo>
                  <a:lnTo>
                    <a:pt x="18" y="2"/>
                  </a:lnTo>
                  <a:lnTo>
                    <a:pt x="18" y="2"/>
                  </a:lnTo>
                  <a:lnTo>
                    <a:pt x="18" y="2"/>
                  </a:lnTo>
                  <a:lnTo>
                    <a:pt x="18" y="2"/>
                  </a:lnTo>
                  <a:lnTo>
                    <a:pt x="18" y="2"/>
                  </a:lnTo>
                  <a:lnTo>
                    <a:pt x="19" y="2"/>
                  </a:lnTo>
                  <a:lnTo>
                    <a:pt x="19" y="2"/>
                  </a:lnTo>
                  <a:lnTo>
                    <a:pt x="19" y="0"/>
                  </a:lnTo>
                  <a:lnTo>
                    <a:pt x="19" y="0"/>
                  </a:lnTo>
                  <a:lnTo>
                    <a:pt x="19" y="0"/>
                  </a:lnTo>
                  <a:lnTo>
                    <a:pt x="19" y="0"/>
                  </a:lnTo>
                  <a:lnTo>
                    <a:pt x="19" y="2"/>
                  </a:lnTo>
                  <a:lnTo>
                    <a:pt x="19" y="2"/>
                  </a:lnTo>
                  <a:lnTo>
                    <a:pt x="19" y="2"/>
                  </a:lnTo>
                  <a:lnTo>
                    <a:pt x="21" y="2"/>
                  </a:lnTo>
                  <a:lnTo>
                    <a:pt x="21" y="2"/>
                  </a:lnTo>
                  <a:lnTo>
                    <a:pt x="21" y="2"/>
                  </a:lnTo>
                  <a:lnTo>
                    <a:pt x="21" y="2"/>
                  </a:lnTo>
                  <a:lnTo>
                    <a:pt x="21" y="2"/>
                  </a:lnTo>
                  <a:lnTo>
                    <a:pt x="21" y="2"/>
                  </a:lnTo>
                  <a:lnTo>
                    <a:pt x="19" y="2"/>
                  </a:lnTo>
                  <a:lnTo>
                    <a:pt x="19" y="2"/>
                  </a:lnTo>
                  <a:lnTo>
                    <a:pt x="19" y="2"/>
                  </a:lnTo>
                  <a:lnTo>
                    <a:pt x="19" y="4"/>
                  </a:lnTo>
                  <a:lnTo>
                    <a:pt x="19" y="4"/>
                  </a:lnTo>
                  <a:lnTo>
                    <a:pt x="19" y="4"/>
                  </a:lnTo>
                  <a:lnTo>
                    <a:pt x="19" y="4"/>
                  </a:lnTo>
                  <a:lnTo>
                    <a:pt x="19" y="4"/>
                  </a:lnTo>
                  <a:lnTo>
                    <a:pt x="19" y="4"/>
                  </a:lnTo>
                  <a:lnTo>
                    <a:pt x="19" y="4"/>
                  </a:lnTo>
                  <a:lnTo>
                    <a:pt x="19" y="4"/>
                  </a:lnTo>
                  <a:lnTo>
                    <a:pt x="19" y="4"/>
                  </a:lnTo>
                  <a:lnTo>
                    <a:pt x="19" y="4"/>
                  </a:lnTo>
                  <a:lnTo>
                    <a:pt x="19" y="4"/>
                  </a:lnTo>
                  <a:lnTo>
                    <a:pt x="19" y="4"/>
                  </a:lnTo>
                  <a:lnTo>
                    <a:pt x="21" y="4"/>
                  </a:lnTo>
                  <a:lnTo>
                    <a:pt x="21" y="4"/>
                  </a:lnTo>
                  <a:lnTo>
                    <a:pt x="21" y="4"/>
                  </a:lnTo>
                  <a:lnTo>
                    <a:pt x="21" y="4"/>
                  </a:lnTo>
                  <a:lnTo>
                    <a:pt x="21" y="4"/>
                  </a:lnTo>
                  <a:lnTo>
                    <a:pt x="21" y="5"/>
                  </a:lnTo>
                  <a:lnTo>
                    <a:pt x="21" y="5"/>
                  </a:lnTo>
                  <a:lnTo>
                    <a:pt x="21" y="5"/>
                  </a:lnTo>
                  <a:lnTo>
                    <a:pt x="21" y="5"/>
                  </a:lnTo>
                  <a:lnTo>
                    <a:pt x="21" y="5"/>
                  </a:lnTo>
                  <a:lnTo>
                    <a:pt x="23" y="5"/>
                  </a:lnTo>
                  <a:lnTo>
                    <a:pt x="23" y="5"/>
                  </a:lnTo>
                  <a:lnTo>
                    <a:pt x="23" y="5"/>
                  </a:lnTo>
                  <a:lnTo>
                    <a:pt x="23" y="5"/>
                  </a:lnTo>
                  <a:lnTo>
                    <a:pt x="23" y="5"/>
                  </a:lnTo>
                  <a:lnTo>
                    <a:pt x="23" y="5"/>
                  </a:lnTo>
                  <a:lnTo>
                    <a:pt x="21" y="5"/>
                  </a:lnTo>
                  <a:lnTo>
                    <a:pt x="21" y="5"/>
                  </a:lnTo>
                  <a:lnTo>
                    <a:pt x="21" y="7"/>
                  </a:lnTo>
                  <a:lnTo>
                    <a:pt x="23" y="7"/>
                  </a:lnTo>
                  <a:lnTo>
                    <a:pt x="23" y="7"/>
                  </a:lnTo>
                  <a:lnTo>
                    <a:pt x="23" y="7"/>
                  </a:lnTo>
                  <a:lnTo>
                    <a:pt x="23" y="7"/>
                  </a:lnTo>
                  <a:lnTo>
                    <a:pt x="23" y="7"/>
                  </a:lnTo>
                  <a:lnTo>
                    <a:pt x="23" y="7"/>
                  </a:lnTo>
                  <a:lnTo>
                    <a:pt x="23" y="7"/>
                  </a:lnTo>
                  <a:lnTo>
                    <a:pt x="23" y="7"/>
                  </a:lnTo>
                  <a:lnTo>
                    <a:pt x="23" y="7"/>
                  </a:lnTo>
                  <a:lnTo>
                    <a:pt x="23" y="7"/>
                  </a:lnTo>
                  <a:lnTo>
                    <a:pt x="23" y="9"/>
                  </a:lnTo>
                  <a:lnTo>
                    <a:pt x="23" y="9"/>
                  </a:lnTo>
                  <a:lnTo>
                    <a:pt x="23" y="9"/>
                  </a:lnTo>
                  <a:lnTo>
                    <a:pt x="23" y="9"/>
                  </a:lnTo>
                  <a:lnTo>
                    <a:pt x="23" y="9"/>
                  </a:lnTo>
                  <a:lnTo>
                    <a:pt x="23" y="9"/>
                  </a:lnTo>
                  <a:lnTo>
                    <a:pt x="23" y="11"/>
                  </a:lnTo>
                  <a:lnTo>
                    <a:pt x="21" y="11"/>
                  </a:lnTo>
                  <a:lnTo>
                    <a:pt x="21" y="11"/>
                  </a:lnTo>
                  <a:lnTo>
                    <a:pt x="21" y="11"/>
                  </a:lnTo>
                  <a:lnTo>
                    <a:pt x="21" y="11"/>
                  </a:lnTo>
                  <a:lnTo>
                    <a:pt x="21" y="13"/>
                  </a:lnTo>
                  <a:lnTo>
                    <a:pt x="21" y="13"/>
                  </a:lnTo>
                  <a:lnTo>
                    <a:pt x="21" y="13"/>
                  </a:lnTo>
                  <a:lnTo>
                    <a:pt x="21" y="13"/>
                  </a:lnTo>
                  <a:lnTo>
                    <a:pt x="21" y="13"/>
                  </a:lnTo>
                  <a:lnTo>
                    <a:pt x="19" y="13"/>
                  </a:lnTo>
                  <a:lnTo>
                    <a:pt x="19" y="13"/>
                  </a:lnTo>
                  <a:lnTo>
                    <a:pt x="19" y="13"/>
                  </a:lnTo>
                  <a:lnTo>
                    <a:pt x="19" y="13"/>
                  </a:lnTo>
                  <a:lnTo>
                    <a:pt x="19" y="15"/>
                  </a:lnTo>
                  <a:lnTo>
                    <a:pt x="18" y="15"/>
                  </a:lnTo>
                  <a:lnTo>
                    <a:pt x="18" y="15"/>
                  </a:lnTo>
                  <a:lnTo>
                    <a:pt x="18" y="15"/>
                  </a:lnTo>
                  <a:lnTo>
                    <a:pt x="19" y="15"/>
                  </a:lnTo>
                  <a:lnTo>
                    <a:pt x="19" y="15"/>
                  </a:lnTo>
                  <a:lnTo>
                    <a:pt x="19" y="15"/>
                  </a:lnTo>
                  <a:lnTo>
                    <a:pt x="19" y="17"/>
                  </a:lnTo>
                  <a:lnTo>
                    <a:pt x="19" y="17"/>
                  </a:lnTo>
                  <a:lnTo>
                    <a:pt x="19" y="17"/>
                  </a:lnTo>
                  <a:lnTo>
                    <a:pt x="19" y="17"/>
                  </a:lnTo>
                  <a:lnTo>
                    <a:pt x="19" y="17"/>
                  </a:lnTo>
                  <a:lnTo>
                    <a:pt x="18" y="17"/>
                  </a:lnTo>
                  <a:lnTo>
                    <a:pt x="18" y="17"/>
                  </a:lnTo>
                  <a:lnTo>
                    <a:pt x="18" y="17"/>
                  </a:lnTo>
                  <a:lnTo>
                    <a:pt x="18" y="17"/>
                  </a:lnTo>
                  <a:lnTo>
                    <a:pt x="18" y="17"/>
                  </a:lnTo>
                  <a:lnTo>
                    <a:pt x="18" y="17"/>
                  </a:lnTo>
                  <a:lnTo>
                    <a:pt x="18" y="17"/>
                  </a:lnTo>
                  <a:lnTo>
                    <a:pt x="16" y="17"/>
                  </a:lnTo>
                  <a:lnTo>
                    <a:pt x="16" y="17"/>
                  </a:lnTo>
                  <a:lnTo>
                    <a:pt x="16" y="17"/>
                  </a:lnTo>
                  <a:lnTo>
                    <a:pt x="16" y="17"/>
                  </a:lnTo>
                  <a:lnTo>
                    <a:pt x="16" y="17"/>
                  </a:lnTo>
                  <a:lnTo>
                    <a:pt x="16" y="17"/>
                  </a:lnTo>
                  <a:lnTo>
                    <a:pt x="16" y="17"/>
                  </a:lnTo>
                  <a:lnTo>
                    <a:pt x="14" y="17"/>
                  </a:lnTo>
                  <a:lnTo>
                    <a:pt x="14" y="17"/>
                  </a:lnTo>
                  <a:lnTo>
                    <a:pt x="14" y="19"/>
                  </a:lnTo>
                  <a:lnTo>
                    <a:pt x="14" y="19"/>
                  </a:lnTo>
                  <a:lnTo>
                    <a:pt x="14" y="19"/>
                  </a:lnTo>
                  <a:lnTo>
                    <a:pt x="14" y="19"/>
                  </a:lnTo>
                  <a:lnTo>
                    <a:pt x="14" y="19"/>
                  </a:lnTo>
                  <a:lnTo>
                    <a:pt x="14" y="19"/>
                  </a:lnTo>
                  <a:lnTo>
                    <a:pt x="14" y="19"/>
                  </a:lnTo>
                  <a:lnTo>
                    <a:pt x="14" y="19"/>
                  </a:lnTo>
                  <a:lnTo>
                    <a:pt x="14" y="19"/>
                  </a:lnTo>
                  <a:lnTo>
                    <a:pt x="14" y="19"/>
                  </a:lnTo>
                  <a:lnTo>
                    <a:pt x="14" y="21"/>
                  </a:lnTo>
                  <a:lnTo>
                    <a:pt x="14" y="21"/>
                  </a:lnTo>
                  <a:lnTo>
                    <a:pt x="14" y="21"/>
                  </a:lnTo>
                  <a:lnTo>
                    <a:pt x="14" y="21"/>
                  </a:lnTo>
                  <a:lnTo>
                    <a:pt x="14" y="21"/>
                  </a:lnTo>
                  <a:lnTo>
                    <a:pt x="14" y="21"/>
                  </a:lnTo>
                  <a:lnTo>
                    <a:pt x="14" y="21"/>
                  </a:lnTo>
                  <a:lnTo>
                    <a:pt x="16" y="21"/>
                  </a:lnTo>
                  <a:lnTo>
                    <a:pt x="14" y="21"/>
                  </a:lnTo>
                  <a:lnTo>
                    <a:pt x="14" y="23"/>
                  </a:lnTo>
                  <a:lnTo>
                    <a:pt x="14" y="23"/>
                  </a:lnTo>
                  <a:lnTo>
                    <a:pt x="14" y="23"/>
                  </a:lnTo>
                  <a:lnTo>
                    <a:pt x="14" y="23"/>
                  </a:lnTo>
                  <a:lnTo>
                    <a:pt x="14" y="23"/>
                  </a:lnTo>
                  <a:lnTo>
                    <a:pt x="14" y="23"/>
                  </a:lnTo>
                  <a:lnTo>
                    <a:pt x="14" y="23"/>
                  </a:lnTo>
                  <a:lnTo>
                    <a:pt x="14" y="23"/>
                  </a:lnTo>
                  <a:lnTo>
                    <a:pt x="12" y="25"/>
                  </a:lnTo>
                  <a:lnTo>
                    <a:pt x="12" y="25"/>
                  </a:lnTo>
                  <a:lnTo>
                    <a:pt x="12" y="25"/>
                  </a:lnTo>
                  <a:lnTo>
                    <a:pt x="12" y="2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6" name="Freeform 135"/>
            <p:cNvSpPr>
              <a:spLocks/>
            </p:cNvSpPr>
            <p:nvPr/>
          </p:nvSpPr>
          <p:spPr bwMode="auto">
            <a:xfrm>
              <a:off x="4740275" y="4616450"/>
              <a:ext cx="103188" cy="106363"/>
            </a:xfrm>
            <a:custGeom>
              <a:avLst/>
              <a:gdLst>
                <a:gd name="T0" fmla="*/ 48 w 65"/>
                <a:gd name="T1" fmla="*/ 19 h 67"/>
                <a:gd name="T2" fmla="*/ 50 w 65"/>
                <a:gd name="T3" fmla="*/ 25 h 67"/>
                <a:gd name="T4" fmla="*/ 48 w 65"/>
                <a:gd name="T5" fmla="*/ 30 h 67"/>
                <a:gd name="T6" fmla="*/ 44 w 65"/>
                <a:gd name="T7" fmla="*/ 32 h 67"/>
                <a:gd name="T8" fmla="*/ 48 w 65"/>
                <a:gd name="T9" fmla="*/ 34 h 67"/>
                <a:gd name="T10" fmla="*/ 50 w 65"/>
                <a:gd name="T11" fmla="*/ 34 h 67"/>
                <a:gd name="T12" fmla="*/ 54 w 65"/>
                <a:gd name="T13" fmla="*/ 36 h 67"/>
                <a:gd name="T14" fmla="*/ 58 w 65"/>
                <a:gd name="T15" fmla="*/ 38 h 67"/>
                <a:gd name="T16" fmla="*/ 60 w 65"/>
                <a:gd name="T17" fmla="*/ 42 h 67"/>
                <a:gd name="T18" fmla="*/ 62 w 65"/>
                <a:gd name="T19" fmla="*/ 42 h 67"/>
                <a:gd name="T20" fmla="*/ 64 w 65"/>
                <a:gd name="T21" fmla="*/ 42 h 67"/>
                <a:gd name="T22" fmla="*/ 65 w 65"/>
                <a:gd name="T23" fmla="*/ 48 h 67"/>
                <a:gd name="T24" fmla="*/ 64 w 65"/>
                <a:gd name="T25" fmla="*/ 48 h 67"/>
                <a:gd name="T26" fmla="*/ 65 w 65"/>
                <a:gd name="T27" fmla="*/ 52 h 67"/>
                <a:gd name="T28" fmla="*/ 64 w 65"/>
                <a:gd name="T29" fmla="*/ 55 h 67"/>
                <a:gd name="T30" fmla="*/ 62 w 65"/>
                <a:gd name="T31" fmla="*/ 59 h 67"/>
                <a:gd name="T32" fmla="*/ 62 w 65"/>
                <a:gd name="T33" fmla="*/ 67 h 67"/>
                <a:gd name="T34" fmla="*/ 58 w 65"/>
                <a:gd name="T35" fmla="*/ 65 h 67"/>
                <a:gd name="T36" fmla="*/ 52 w 65"/>
                <a:gd name="T37" fmla="*/ 63 h 67"/>
                <a:gd name="T38" fmla="*/ 46 w 65"/>
                <a:gd name="T39" fmla="*/ 61 h 67"/>
                <a:gd name="T40" fmla="*/ 42 w 65"/>
                <a:gd name="T41" fmla="*/ 57 h 67"/>
                <a:gd name="T42" fmla="*/ 39 w 65"/>
                <a:gd name="T43" fmla="*/ 55 h 67"/>
                <a:gd name="T44" fmla="*/ 35 w 65"/>
                <a:gd name="T45" fmla="*/ 53 h 67"/>
                <a:gd name="T46" fmla="*/ 31 w 65"/>
                <a:gd name="T47" fmla="*/ 50 h 67"/>
                <a:gd name="T48" fmla="*/ 27 w 65"/>
                <a:gd name="T49" fmla="*/ 48 h 67"/>
                <a:gd name="T50" fmla="*/ 23 w 65"/>
                <a:gd name="T51" fmla="*/ 42 h 67"/>
                <a:gd name="T52" fmla="*/ 17 w 65"/>
                <a:gd name="T53" fmla="*/ 38 h 67"/>
                <a:gd name="T54" fmla="*/ 16 w 65"/>
                <a:gd name="T55" fmla="*/ 38 h 67"/>
                <a:gd name="T56" fmla="*/ 10 w 65"/>
                <a:gd name="T57" fmla="*/ 34 h 67"/>
                <a:gd name="T58" fmla="*/ 10 w 65"/>
                <a:gd name="T59" fmla="*/ 34 h 67"/>
                <a:gd name="T60" fmla="*/ 10 w 65"/>
                <a:gd name="T61" fmla="*/ 32 h 67"/>
                <a:gd name="T62" fmla="*/ 2 w 65"/>
                <a:gd name="T63" fmla="*/ 29 h 67"/>
                <a:gd name="T64" fmla="*/ 0 w 65"/>
                <a:gd name="T65" fmla="*/ 25 h 67"/>
                <a:gd name="T66" fmla="*/ 2 w 65"/>
                <a:gd name="T67" fmla="*/ 21 h 67"/>
                <a:gd name="T68" fmla="*/ 6 w 65"/>
                <a:gd name="T69" fmla="*/ 19 h 67"/>
                <a:gd name="T70" fmla="*/ 10 w 65"/>
                <a:gd name="T71" fmla="*/ 15 h 67"/>
                <a:gd name="T72" fmla="*/ 14 w 65"/>
                <a:gd name="T73" fmla="*/ 7 h 67"/>
                <a:gd name="T74" fmla="*/ 17 w 65"/>
                <a:gd name="T75" fmla="*/ 4 h 67"/>
                <a:gd name="T76" fmla="*/ 19 w 65"/>
                <a:gd name="T77" fmla="*/ 2 h 67"/>
                <a:gd name="T78" fmla="*/ 21 w 65"/>
                <a:gd name="T79" fmla="*/ 2 h 67"/>
                <a:gd name="T80" fmla="*/ 25 w 65"/>
                <a:gd name="T81" fmla="*/ 0 h 67"/>
                <a:gd name="T82" fmla="*/ 27 w 65"/>
                <a:gd name="T83" fmla="*/ 0 h 67"/>
                <a:gd name="T84" fmla="*/ 31 w 65"/>
                <a:gd name="T85" fmla="*/ 2 h 67"/>
                <a:gd name="T86" fmla="*/ 31 w 65"/>
                <a:gd name="T87" fmla="*/ 7 h 67"/>
                <a:gd name="T88" fmla="*/ 33 w 65"/>
                <a:gd name="T89" fmla="*/ 11 h 67"/>
                <a:gd name="T90" fmla="*/ 33 w 65"/>
                <a:gd name="T91" fmla="*/ 17 h 67"/>
                <a:gd name="T92" fmla="*/ 33 w 65"/>
                <a:gd name="T93" fmla="*/ 17 h 67"/>
                <a:gd name="T94" fmla="*/ 35 w 65"/>
                <a:gd name="T95" fmla="*/ 17 h 67"/>
                <a:gd name="T96" fmla="*/ 37 w 65"/>
                <a:gd name="T97" fmla="*/ 21 h 67"/>
                <a:gd name="T98" fmla="*/ 40 w 65"/>
                <a:gd name="T99" fmla="*/ 19 h 67"/>
                <a:gd name="T100" fmla="*/ 42 w 65"/>
                <a:gd name="T101" fmla="*/ 19 h 67"/>
                <a:gd name="T102" fmla="*/ 44 w 65"/>
                <a:gd name="T103" fmla="*/ 15 h 67"/>
                <a:gd name="T104" fmla="*/ 44 w 65"/>
                <a:gd name="T105" fmla="*/ 13 h 67"/>
                <a:gd name="T106" fmla="*/ 48 w 65"/>
                <a:gd name="T107" fmla="*/ 15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5" h="67">
                  <a:moveTo>
                    <a:pt x="48" y="15"/>
                  </a:moveTo>
                  <a:lnTo>
                    <a:pt x="48" y="17"/>
                  </a:lnTo>
                  <a:lnTo>
                    <a:pt x="48" y="19"/>
                  </a:lnTo>
                  <a:lnTo>
                    <a:pt x="50" y="21"/>
                  </a:lnTo>
                  <a:lnTo>
                    <a:pt x="50" y="23"/>
                  </a:lnTo>
                  <a:lnTo>
                    <a:pt x="50" y="25"/>
                  </a:lnTo>
                  <a:lnTo>
                    <a:pt x="50" y="27"/>
                  </a:lnTo>
                  <a:lnTo>
                    <a:pt x="50" y="29"/>
                  </a:lnTo>
                  <a:lnTo>
                    <a:pt x="48" y="30"/>
                  </a:lnTo>
                  <a:lnTo>
                    <a:pt x="46" y="30"/>
                  </a:lnTo>
                  <a:lnTo>
                    <a:pt x="46" y="32"/>
                  </a:lnTo>
                  <a:lnTo>
                    <a:pt x="44" y="32"/>
                  </a:lnTo>
                  <a:lnTo>
                    <a:pt x="46" y="32"/>
                  </a:lnTo>
                  <a:lnTo>
                    <a:pt x="46" y="34"/>
                  </a:lnTo>
                  <a:lnTo>
                    <a:pt x="48" y="34"/>
                  </a:lnTo>
                  <a:lnTo>
                    <a:pt x="48" y="32"/>
                  </a:lnTo>
                  <a:lnTo>
                    <a:pt x="48" y="34"/>
                  </a:lnTo>
                  <a:lnTo>
                    <a:pt x="50" y="34"/>
                  </a:lnTo>
                  <a:lnTo>
                    <a:pt x="50" y="36"/>
                  </a:lnTo>
                  <a:lnTo>
                    <a:pt x="52" y="36"/>
                  </a:lnTo>
                  <a:lnTo>
                    <a:pt x="54" y="36"/>
                  </a:lnTo>
                  <a:lnTo>
                    <a:pt x="56" y="36"/>
                  </a:lnTo>
                  <a:lnTo>
                    <a:pt x="58" y="36"/>
                  </a:lnTo>
                  <a:lnTo>
                    <a:pt x="58" y="38"/>
                  </a:lnTo>
                  <a:lnTo>
                    <a:pt x="58" y="40"/>
                  </a:lnTo>
                  <a:lnTo>
                    <a:pt x="58" y="42"/>
                  </a:lnTo>
                  <a:lnTo>
                    <a:pt x="60" y="42"/>
                  </a:lnTo>
                  <a:lnTo>
                    <a:pt x="62" y="42"/>
                  </a:lnTo>
                  <a:lnTo>
                    <a:pt x="62" y="44"/>
                  </a:lnTo>
                  <a:lnTo>
                    <a:pt x="62" y="42"/>
                  </a:lnTo>
                  <a:lnTo>
                    <a:pt x="62" y="44"/>
                  </a:lnTo>
                  <a:lnTo>
                    <a:pt x="64" y="44"/>
                  </a:lnTo>
                  <a:lnTo>
                    <a:pt x="64" y="42"/>
                  </a:lnTo>
                  <a:lnTo>
                    <a:pt x="64" y="44"/>
                  </a:lnTo>
                  <a:lnTo>
                    <a:pt x="64" y="46"/>
                  </a:lnTo>
                  <a:lnTo>
                    <a:pt x="65" y="48"/>
                  </a:lnTo>
                  <a:lnTo>
                    <a:pt x="64" y="48"/>
                  </a:lnTo>
                  <a:lnTo>
                    <a:pt x="65" y="48"/>
                  </a:lnTo>
                  <a:lnTo>
                    <a:pt x="64" y="48"/>
                  </a:lnTo>
                  <a:lnTo>
                    <a:pt x="64" y="50"/>
                  </a:lnTo>
                  <a:lnTo>
                    <a:pt x="65" y="50"/>
                  </a:lnTo>
                  <a:lnTo>
                    <a:pt x="65" y="52"/>
                  </a:lnTo>
                  <a:lnTo>
                    <a:pt x="64" y="52"/>
                  </a:lnTo>
                  <a:lnTo>
                    <a:pt x="64" y="53"/>
                  </a:lnTo>
                  <a:lnTo>
                    <a:pt x="64" y="55"/>
                  </a:lnTo>
                  <a:lnTo>
                    <a:pt x="62" y="55"/>
                  </a:lnTo>
                  <a:lnTo>
                    <a:pt x="62" y="57"/>
                  </a:lnTo>
                  <a:lnTo>
                    <a:pt x="62" y="59"/>
                  </a:lnTo>
                  <a:lnTo>
                    <a:pt x="62" y="61"/>
                  </a:lnTo>
                  <a:lnTo>
                    <a:pt x="62" y="65"/>
                  </a:lnTo>
                  <a:lnTo>
                    <a:pt x="62" y="67"/>
                  </a:lnTo>
                  <a:lnTo>
                    <a:pt x="60" y="67"/>
                  </a:lnTo>
                  <a:lnTo>
                    <a:pt x="58" y="67"/>
                  </a:lnTo>
                  <a:lnTo>
                    <a:pt x="58" y="65"/>
                  </a:lnTo>
                  <a:lnTo>
                    <a:pt x="56" y="65"/>
                  </a:lnTo>
                  <a:lnTo>
                    <a:pt x="54" y="63"/>
                  </a:lnTo>
                  <a:lnTo>
                    <a:pt x="52" y="63"/>
                  </a:lnTo>
                  <a:lnTo>
                    <a:pt x="50" y="63"/>
                  </a:lnTo>
                  <a:lnTo>
                    <a:pt x="48" y="61"/>
                  </a:lnTo>
                  <a:lnTo>
                    <a:pt x="46" y="61"/>
                  </a:lnTo>
                  <a:lnTo>
                    <a:pt x="46" y="59"/>
                  </a:lnTo>
                  <a:lnTo>
                    <a:pt x="42" y="59"/>
                  </a:lnTo>
                  <a:lnTo>
                    <a:pt x="42" y="57"/>
                  </a:lnTo>
                  <a:lnTo>
                    <a:pt x="40" y="57"/>
                  </a:lnTo>
                  <a:lnTo>
                    <a:pt x="39" y="57"/>
                  </a:lnTo>
                  <a:lnTo>
                    <a:pt x="39" y="55"/>
                  </a:lnTo>
                  <a:lnTo>
                    <a:pt x="37" y="55"/>
                  </a:lnTo>
                  <a:lnTo>
                    <a:pt x="35" y="55"/>
                  </a:lnTo>
                  <a:lnTo>
                    <a:pt x="35" y="53"/>
                  </a:lnTo>
                  <a:lnTo>
                    <a:pt x="33" y="53"/>
                  </a:lnTo>
                  <a:lnTo>
                    <a:pt x="31" y="52"/>
                  </a:lnTo>
                  <a:lnTo>
                    <a:pt x="31" y="50"/>
                  </a:lnTo>
                  <a:lnTo>
                    <a:pt x="29" y="50"/>
                  </a:lnTo>
                  <a:lnTo>
                    <a:pt x="29" y="48"/>
                  </a:lnTo>
                  <a:lnTo>
                    <a:pt x="27" y="48"/>
                  </a:lnTo>
                  <a:lnTo>
                    <a:pt x="25" y="46"/>
                  </a:lnTo>
                  <a:lnTo>
                    <a:pt x="23" y="44"/>
                  </a:lnTo>
                  <a:lnTo>
                    <a:pt x="23" y="42"/>
                  </a:lnTo>
                  <a:lnTo>
                    <a:pt x="21" y="42"/>
                  </a:lnTo>
                  <a:lnTo>
                    <a:pt x="19" y="40"/>
                  </a:lnTo>
                  <a:lnTo>
                    <a:pt x="17" y="38"/>
                  </a:lnTo>
                  <a:lnTo>
                    <a:pt x="16" y="38"/>
                  </a:lnTo>
                  <a:lnTo>
                    <a:pt x="17" y="38"/>
                  </a:lnTo>
                  <a:lnTo>
                    <a:pt x="16" y="38"/>
                  </a:lnTo>
                  <a:lnTo>
                    <a:pt x="14" y="36"/>
                  </a:lnTo>
                  <a:lnTo>
                    <a:pt x="10" y="36"/>
                  </a:lnTo>
                  <a:lnTo>
                    <a:pt x="10" y="34"/>
                  </a:lnTo>
                  <a:lnTo>
                    <a:pt x="10" y="36"/>
                  </a:lnTo>
                  <a:lnTo>
                    <a:pt x="12" y="36"/>
                  </a:lnTo>
                  <a:lnTo>
                    <a:pt x="10" y="34"/>
                  </a:lnTo>
                  <a:lnTo>
                    <a:pt x="12" y="34"/>
                  </a:lnTo>
                  <a:lnTo>
                    <a:pt x="10" y="34"/>
                  </a:lnTo>
                  <a:lnTo>
                    <a:pt x="10" y="32"/>
                  </a:lnTo>
                  <a:lnTo>
                    <a:pt x="6" y="30"/>
                  </a:lnTo>
                  <a:lnTo>
                    <a:pt x="4" y="30"/>
                  </a:lnTo>
                  <a:lnTo>
                    <a:pt x="2" y="29"/>
                  </a:lnTo>
                  <a:lnTo>
                    <a:pt x="2" y="27"/>
                  </a:lnTo>
                  <a:lnTo>
                    <a:pt x="0" y="27"/>
                  </a:lnTo>
                  <a:lnTo>
                    <a:pt x="0" y="25"/>
                  </a:lnTo>
                  <a:lnTo>
                    <a:pt x="0" y="23"/>
                  </a:lnTo>
                  <a:lnTo>
                    <a:pt x="2" y="23"/>
                  </a:lnTo>
                  <a:lnTo>
                    <a:pt x="2" y="21"/>
                  </a:lnTo>
                  <a:lnTo>
                    <a:pt x="4" y="21"/>
                  </a:lnTo>
                  <a:lnTo>
                    <a:pt x="4" y="19"/>
                  </a:lnTo>
                  <a:lnTo>
                    <a:pt x="6" y="19"/>
                  </a:lnTo>
                  <a:lnTo>
                    <a:pt x="8" y="17"/>
                  </a:lnTo>
                  <a:lnTo>
                    <a:pt x="10" y="17"/>
                  </a:lnTo>
                  <a:lnTo>
                    <a:pt x="10" y="15"/>
                  </a:lnTo>
                  <a:lnTo>
                    <a:pt x="12" y="13"/>
                  </a:lnTo>
                  <a:lnTo>
                    <a:pt x="14" y="11"/>
                  </a:lnTo>
                  <a:lnTo>
                    <a:pt x="14" y="7"/>
                  </a:lnTo>
                  <a:lnTo>
                    <a:pt x="16" y="5"/>
                  </a:lnTo>
                  <a:lnTo>
                    <a:pt x="17" y="5"/>
                  </a:lnTo>
                  <a:lnTo>
                    <a:pt x="17" y="4"/>
                  </a:lnTo>
                  <a:lnTo>
                    <a:pt x="19" y="2"/>
                  </a:lnTo>
                  <a:lnTo>
                    <a:pt x="19" y="0"/>
                  </a:lnTo>
                  <a:lnTo>
                    <a:pt x="19" y="2"/>
                  </a:lnTo>
                  <a:lnTo>
                    <a:pt x="19" y="0"/>
                  </a:lnTo>
                  <a:lnTo>
                    <a:pt x="21" y="0"/>
                  </a:lnTo>
                  <a:lnTo>
                    <a:pt x="21" y="2"/>
                  </a:lnTo>
                  <a:lnTo>
                    <a:pt x="23" y="2"/>
                  </a:lnTo>
                  <a:lnTo>
                    <a:pt x="23" y="0"/>
                  </a:lnTo>
                  <a:lnTo>
                    <a:pt x="25" y="0"/>
                  </a:lnTo>
                  <a:lnTo>
                    <a:pt x="27" y="0"/>
                  </a:lnTo>
                  <a:lnTo>
                    <a:pt x="27" y="2"/>
                  </a:lnTo>
                  <a:lnTo>
                    <a:pt x="27" y="0"/>
                  </a:lnTo>
                  <a:lnTo>
                    <a:pt x="29" y="0"/>
                  </a:lnTo>
                  <a:lnTo>
                    <a:pt x="29" y="2"/>
                  </a:lnTo>
                  <a:lnTo>
                    <a:pt x="31" y="2"/>
                  </a:lnTo>
                  <a:lnTo>
                    <a:pt x="31" y="4"/>
                  </a:lnTo>
                  <a:lnTo>
                    <a:pt x="31" y="5"/>
                  </a:lnTo>
                  <a:lnTo>
                    <a:pt x="31" y="7"/>
                  </a:lnTo>
                  <a:lnTo>
                    <a:pt x="33" y="7"/>
                  </a:lnTo>
                  <a:lnTo>
                    <a:pt x="33" y="9"/>
                  </a:lnTo>
                  <a:lnTo>
                    <a:pt x="33" y="11"/>
                  </a:lnTo>
                  <a:lnTo>
                    <a:pt x="33" y="13"/>
                  </a:lnTo>
                  <a:lnTo>
                    <a:pt x="33" y="15"/>
                  </a:lnTo>
                  <a:lnTo>
                    <a:pt x="33" y="17"/>
                  </a:lnTo>
                  <a:lnTo>
                    <a:pt x="31" y="17"/>
                  </a:lnTo>
                  <a:lnTo>
                    <a:pt x="31" y="19"/>
                  </a:lnTo>
                  <a:lnTo>
                    <a:pt x="33" y="17"/>
                  </a:lnTo>
                  <a:lnTo>
                    <a:pt x="33" y="19"/>
                  </a:lnTo>
                  <a:lnTo>
                    <a:pt x="33" y="17"/>
                  </a:lnTo>
                  <a:lnTo>
                    <a:pt x="35" y="17"/>
                  </a:lnTo>
                  <a:lnTo>
                    <a:pt x="35" y="19"/>
                  </a:lnTo>
                  <a:lnTo>
                    <a:pt x="37" y="19"/>
                  </a:lnTo>
                  <a:lnTo>
                    <a:pt x="37" y="21"/>
                  </a:lnTo>
                  <a:lnTo>
                    <a:pt x="39" y="21"/>
                  </a:lnTo>
                  <a:lnTo>
                    <a:pt x="40" y="21"/>
                  </a:lnTo>
                  <a:lnTo>
                    <a:pt x="40" y="19"/>
                  </a:lnTo>
                  <a:lnTo>
                    <a:pt x="40" y="21"/>
                  </a:lnTo>
                  <a:lnTo>
                    <a:pt x="40" y="19"/>
                  </a:lnTo>
                  <a:lnTo>
                    <a:pt x="42" y="19"/>
                  </a:lnTo>
                  <a:lnTo>
                    <a:pt x="42" y="17"/>
                  </a:lnTo>
                  <a:lnTo>
                    <a:pt x="44" y="17"/>
                  </a:lnTo>
                  <a:lnTo>
                    <a:pt x="44" y="15"/>
                  </a:lnTo>
                  <a:lnTo>
                    <a:pt x="42" y="15"/>
                  </a:lnTo>
                  <a:lnTo>
                    <a:pt x="44" y="15"/>
                  </a:lnTo>
                  <a:lnTo>
                    <a:pt x="44" y="13"/>
                  </a:lnTo>
                  <a:lnTo>
                    <a:pt x="46" y="13"/>
                  </a:lnTo>
                  <a:lnTo>
                    <a:pt x="46" y="15"/>
                  </a:lnTo>
                  <a:lnTo>
                    <a:pt x="48" y="1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7" name="Freeform 136"/>
            <p:cNvSpPr>
              <a:spLocks/>
            </p:cNvSpPr>
            <p:nvPr/>
          </p:nvSpPr>
          <p:spPr bwMode="auto">
            <a:xfrm>
              <a:off x="5264150" y="3941763"/>
              <a:ext cx="400050" cy="387350"/>
            </a:xfrm>
            <a:custGeom>
              <a:avLst/>
              <a:gdLst>
                <a:gd name="T0" fmla="*/ 248 w 252"/>
                <a:gd name="T1" fmla="*/ 41 h 244"/>
                <a:gd name="T2" fmla="*/ 248 w 252"/>
                <a:gd name="T3" fmla="*/ 52 h 244"/>
                <a:gd name="T4" fmla="*/ 248 w 252"/>
                <a:gd name="T5" fmla="*/ 62 h 244"/>
                <a:gd name="T6" fmla="*/ 250 w 252"/>
                <a:gd name="T7" fmla="*/ 73 h 244"/>
                <a:gd name="T8" fmla="*/ 250 w 252"/>
                <a:gd name="T9" fmla="*/ 102 h 244"/>
                <a:gd name="T10" fmla="*/ 250 w 252"/>
                <a:gd name="T11" fmla="*/ 125 h 244"/>
                <a:gd name="T12" fmla="*/ 250 w 252"/>
                <a:gd name="T13" fmla="*/ 162 h 244"/>
                <a:gd name="T14" fmla="*/ 250 w 252"/>
                <a:gd name="T15" fmla="*/ 196 h 244"/>
                <a:gd name="T16" fmla="*/ 250 w 252"/>
                <a:gd name="T17" fmla="*/ 215 h 244"/>
                <a:gd name="T18" fmla="*/ 250 w 252"/>
                <a:gd name="T19" fmla="*/ 229 h 244"/>
                <a:gd name="T20" fmla="*/ 244 w 252"/>
                <a:gd name="T21" fmla="*/ 237 h 244"/>
                <a:gd name="T22" fmla="*/ 235 w 252"/>
                <a:gd name="T23" fmla="*/ 240 h 244"/>
                <a:gd name="T24" fmla="*/ 223 w 252"/>
                <a:gd name="T25" fmla="*/ 240 h 244"/>
                <a:gd name="T26" fmla="*/ 210 w 252"/>
                <a:gd name="T27" fmla="*/ 233 h 244"/>
                <a:gd name="T28" fmla="*/ 196 w 252"/>
                <a:gd name="T29" fmla="*/ 225 h 244"/>
                <a:gd name="T30" fmla="*/ 183 w 252"/>
                <a:gd name="T31" fmla="*/ 217 h 244"/>
                <a:gd name="T32" fmla="*/ 169 w 252"/>
                <a:gd name="T33" fmla="*/ 210 h 244"/>
                <a:gd name="T34" fmla="*/ 156 w 252"/>
                <a:gd name="T35" fmla="*/ 204 h 244"/>
                <a:gd name="T36" fmla="*/ 141 w 252"/>
                <a:gd name="T37" fmla="*/ 196 h 244"/>
                <a:gd name="T38" fmla="*/ 127 w 252"/>
                <a:gd name="T39" fmla="*/ 189 h 244"/>
                <a:gd name="T40" fmla="*/ 114 w 252"/>
                <a:gd name="T41" fmla="*/ 181 h 244"/>
                <a:gd name="T42" fmla="*/ 100 w 252"/>
                <a:gd name="T43" fmla="*/ 179 h 244"/>
                <a:gd name="T44" fmla="*/ 91 w 252"/>
                <a:gd name="T45" fmla="*/ 185 h 244"/>
                <a:gd name="T46" fmla="*/ 77 w 252"/>
                <a:gd name="T47" fmla="*/ 191 h 244"/>
                <a:gd name="T48" fmla="*/ 64 w 252"/>
                <a:gd name="T49" fmla="*/ 181 h 244"/>
                <a:gd name="T50" fmla="*/ 50 w 252"/>
                <a:gd name="T51" fmla="*/ 177 h 244"/>
                <a:gd name="T52" fmla="*/ 39 w 252"/>
                <a:gd name="T53" fmla="*/ 167 h 244"/>
                <a:gd name="T54" fmla="*/ 22 w 252"/>
                <a:gd name="T55" fmla="*/ 158 h 244"/>
                <a:gd name="T56" fmla="*/ 12 w 252"/>
                <a:gd name="T57" fmla="*/ 150 h 244"/>
                <a:gd name="T58" fmla="*/ 2 w 252"/>
                <a:gd name="T59" fmla="*/ 131 h 244"/>
                <a:gd name="T60" fmla="*/ 10 w 252"/>
                <a:gd name="T61" fmla="*/ 118 h 244"/>
                <a:gd name="T62" fmla="*/ 8 w 252"/>
                <a:gd name="T63" fmla="*/ 106 h 244"/>
                <a:gd name="T64" fmla="*/ 8 w 252"/>
                <a:gd name="T65" fmla="*/ 83 h 244"/>
                <a:gd name="T66" fmla="*/ 0 w 252"/>
                <a:gd name="T67" fmla="*/ 60 h 244"/>
                <a:gd name="T68" fmla="*/ 14 w 252"/>
                <a:gd name="T69" fmla="*/ 47 h 244"/>
                <a:gd name="T70" fmla="*/ 14 w 252"/>
                <a:gd name="T71" fmla="*/ 33 h 244"/>
                <a:gd name="T72" fmla="*/ 23 w 252"/>
                <a:gd name="T73" fmla="*/ 24 h 244"/>
                <a:gd name="T74" fmla="*/ 35 w 252"/>
                <a:gd name="T75" fmla="*/ 12 h 244"/>
                <a:gd name="T76" fmla="*/ 37 w 252"/>
                <a:gd name="T77" fmla="*/ 0 h 244"/>
                <a:gd name="T78" fmla="*/ 45 w 252"/>
                <a:gd name="T79" fmla="*/ 6 h 244"/>
                <a:gd name="T80" fmla="*/ 64 w 252"/>
                <a:gd name="T81" fmla="*/ 6 h 244"/>
                <a:gd name="T82" fmla="*/ 77 w 252"/>
                <a:gd name="T83" fmla="*/ 10 h 244"/>
                <a:gd name="T84" fmla="*/ 93 w 252"/>
                <a:gd name="T85" fmla="*/ 16 h 244"/>
                <a:gd name="T86" fmla="*/ 96 w 252"/>
                <a:gd name="T87" fmla="*/ 25 h 244"/>
                <a:gd name="T88" fmla="*/ 118 w 252"/>
                <a:gd name="T89" fmla="*/ 37 h 244"/>
                <a:gd name="T90" fmla="*/ 135 w 252"/>
                <a:gd name="T91" fmla="*/ 43 h 244"/>
                <a:gd name="T92" fmla="*/ 148 w 252"/>
                <a:gd name="T93" fmla="*/ 50 h 244"/>
                <a:gd name="T94" fmla="*/ 158 w 252"/>
                <a:gd name="T95" fmla="*/ 56 h 244"/>
                <a:gd name="T96" fmla="*/ 171 w 252"/>
                <a:gd name="T97" fmla="*/ 45 h 244"/>
                <a:gd name="T98" fmla="*/ 169 w 252"/>
                <a:gd name="T99" fmla="*/ 29 h 244"/>
                <a:gd name="T100" fmla="*/ 177 w 252"/>
                <a:gd name="T101" fmla="*/ 16 h 244"/>
                <a:gd name="T102" fmla="*/ 190 w 252"/>
                <a:gd name="T103" fmla="*/ 8 h 244"/>
                <a:gd name="T104" fmla="*/ 206 w 252"/>
                <a:gd name="T105" fmla="*/ 6 h 244"/>
                <a:gd name="T106" fmla="*/ 219 w 252"/>
                <a:gd name="T107" fmla="*/ 12 h 244"/>
                <a:gd name="T108" fmla="*/ 221 w 252"/>
                <a:gd name="T109" fmla="*/ 20 h 244"/>
                <a:gd name="T110" fmla="*/ 235 w 252"/>
                <a:gd name="T111" fmla="*/ 24 h 244"/>
                <a:gd name="T112" fmla="*/ 250 w 252"/>
                <a:gd name="T113" fmla="*/ 24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2" h="244">
                  <a:moveTo>
                    <a:pt x="252" y="29"/>
                  </a:moveTo>
                  <a:lnTo>
                    <a:pt x="252" y="31"/>
                  </a:lnTo>
                  <a:lnTo>
                    <a:pt x="250" y="33"/>
                  </a:lnTo>
                  <a:lnTo>
                    <a:pt x="248" y="35"/>
                  </a:lnTo>
                  <a:lnTo>
                    <a:pt x="248" y="37"/>
                  </a:lnTo>
                  <a:lnTo>
                    <a:pt x="248" y="39"/>
                  </a:lnTo>
                  <a:lnTo>
                    <a:pt x="248" y="41"/>
                  </a:lnTo>
                  <a:lnTo>
                    <a:pt x="248" y="43"/>
                  </a:lnTo>
                  <a:lnTo>
                    <a:pt x="250" y="43"/>
                  </a:lnTo>
                  <a:lnTo>
                    <a:pt x="250" y="45"/>
                  </a:lnTo>
                  <a:lnTo>
                    <a:pt x="250" y="47"/>
                  </a:lnTo>
                  <a:lnTo>
                    <a:pt x="250" y="48"/>
                  </a:lnTo>
                  <a:lnTo>
                    <a:pt x="248" y="50"/>
                  </a:lnTo>
                  <a:lnTo>
                    <a:pt x="248" y="52"/>
                  </a:lnTo>
                  <a:lnTo>
                    <a:pt x="246" y="54"/>
                  </a:lnTo>
                  <a:lnTo>
                    <a:pt x="246" y="56"/>
                  </a:lnTo>
                  <a:lnTo>
                    <a:pt x="244" y="56"/>
                  </a:lnTo>
                  <a:lnTo>
                    <a:pt x="244" y="58"/>
                  </a:lnTo>
                  <a:lnTo>
                    <a:pt x="246" y="58"/>
                  </a:lnTo>
                  <a:lnTo>
                    <a:pt x="246" y="62"/>
                  </a:lnTo>
                  <a:lnTo>
                    <a:pt x="248" y="62"/>
                  </a:lnTo>
                  <a:lnTo>
                    <a:pt x="248" y="64"/>
                  </a:lnTo>
                  <a:lnTo>
                    <a:pt x="246" y="64"/>
                  </a:lnTo>
                  <a:lnTo>
                    <a:pt x="246" y="66"/>
                  </a:lnTo>
                  <a:lnTo>
                    <a:pt x="248" y="66"/>
                  </a:lnTo>
                  <a:lnTo>
                    <a:pt x="248" y="68"/>
                  </a:lnTo>
                  <a:lnTo>
                    <a:pt x="248" y="70"/>
                  </a:lnTo>
                  <a:lnTo>
                    <a:pt x="250" y="73"/>
                  </a:lnTo>
                  <a:lnTo>
                    <a:pt x="250" y="75"/>
                  </a:lnTo>
                  <a:lnTo>
                    <a:pt x="250" y="77"/>
                  </a:lnTo>
                  <a:lnTo>
                    <a:pt x="250" y="81"/>
                  </a:lnTo>
                  <a:lnTo>
                    <a:pt x="250" y="89"/>
                  </a:lnTo>
                  <a:lnTo>
                    <a:pt x="250" y="95"/>
                  </a:lnTo>
                  <a:lnTo>
                    <a:pt x="250" y="96"/>
                  </a:lnTo>
                  <a:lnTo>
                    <a:pt x="250" y="102"/>
                  </a:lnTo>
                  <a:lnTo>
                    <a:pt x="250" y="104"/>
                  </a:lnTo>
                  <a:lnTo>
                    <a:pt x="250" y="106"/>
                  </a:lnTo>
                  <a:lnTo>
                    <a:pt x="250" y="112"/>
                  </a:lnTo>
                  <a:lnTo>
                    <a:pt x="250" y="114"/>
                  </a:lnTo>
                  <a:lnTo>
                    <a:pt x="250" y="118"/>
                  </a:lnTo>
                  <a:lnTo>
                    <a:pt x="250" y="121"/>
                  </a:lnTo>
                  <a:lnTo>
                    <a:pt x="250" y="125"/>
                  </a:lnTo>
                  <a:lnTo>
                    <a:pt x="250" y="131"/>
                  </a:lnTo>
                  <a:lnTo>
                    <a:pt x="250" y="137"/>
                  </a:lnTo>
                  <a:lnTo>
                    <a:pt x="250" y="141"/>
                  </a:lnTo>
                  <a:lnTo>
                    <a:pt x="250" y="146"/>
                  </a:lnTo>
                  <a:lnTo>
                    <a:pt x="250" y="152"/>
                  </a:lnTo>
                  <a:lnTo>
                    <a:pt x="250" y="156"/>
                  </a:lnTo>
                  <a:lnTo>
                    <a:pt x="250" y="162"/>
                  </a:lnTo>
                  <a:lnTo>
                    <a:pt x="250" y="167"/>
                  </a:lnTo>
                  <a:lnTo>
                    <a:pt x="250" y="171"/>
                  </a:lnTo>
                  <a:lnTo>
                    <a:pt x="250" y="177"/>
                  </a:lnTo>
                  <a:lnTo>
                    <a:pt x="250" y="183"/>
                  </a:lnTo>
                  <a:lnTo>
                    <a:pt x="250" y="187"/>
                  </a:lnTo>
                  <a:lnTo>
                    <a:pt x="250" y="192"/>
                  </a:lnTo>
                  <a:lnTo>
                    <a:pt x="250" y="196"/>
                  </a:lnTo>
                  <a:lnTo>
                    <a:pt x="250" y="202"/>
                  </a:lnTo>
                  <a:lnTo>
                    <a:pt x="250" y="204"/>
                  </a:lnTo>
                  <a:lnTo>
                    <a:pt x="250" y="206"/>
                  </a:lnTo>
                  <a:lnTo>
                    <a:pt x="250" y="208"/>
                  </a:lnTo>
                  <a:lnTo>
                    <a:pt x="250" y="212"/>
                  </a:lnTo>
                  <a:lnTo>
                    <a:pt x="250" y="214"/>
                  </a:lnTo>
                  <a:lnTo>
                    <a:pt x="250" y="215"/>
                  </a:lnTo>
                  <a:lnTo>
                    <a:pt x="250" y="217"/>
                  </a:lnTo>
                  <a:lnTo>
                    <a:pt x="250" y="219"/>
                  </a:lnTo>
                  <a:lnTo>
                    <a:pt x="250" y="221"/>
                  </a:lnTo>
                  <a:lnTo>
                    <a:pt x="250" y="223"/>
                  </a:lnTo>
                  <a:lnTo>
                    <a:pt x="250" y="225"/>
                  </a:lnTo>
                  <a:lnTo>
                    <a:pt x="250" y="227"/>
                  </a:lnTo>
                  <a:lnTo>
                    <a:pt x="250" y="229"/>
                  </a:lnTo>
                  <a:lnTo>
                    <a:pt x="250" y="231"/>
                  </a:lnTo>
                  <a:lnTo>
                    <a:pt x="250" y="233"/>
                  </a:lnTo>
                  <a:lnTo>
                    <a:pt x="250" y="235"/>
                  </a:lnTo>
                  <a:lnTo>
                    <a:pt x="250" y="237"/>
                  </a:lnTo>
                  <a:lnTo>
                    <a:pt x="248" y="237"/>
                  </a:lnTo>
                  <a:lnTo>
                    <a:pt x="246" y="237"/>
                  </a:lnTo>
                  <a:lnTo>
                    <a:pt x="244" y="237"/>
                  </a:lnTo>
                  <a:lnTo>
                    <a:pt x="242" y="237"/>
                  </a:lnTo>
                  <a:lnTo>
                    <a:pt x="240" y="237"/>
                  </a:lnTo>
                  <a:lnTo>
                    <a:pt x="238" y="237"/>
                  </a:lnTo>
                  <a:lnTo>
                    <a:pt x="237" y="237"/>
                  </a:lnTo>
                  <a:lnTo>
                    <a:pt x="235" y="237"/>
                  </a:lnTo>
                  <a:lnTo>
                    <a:pt x="235" y="239"/>
                  </a:lnTo>
                  <a:lnTo>
                    <a:pt x="235" y="240"/>
                  </a:lnTo>
                  <a:lnTo>
                    <a:pt x="235" y="242"/>
                  </a:lnTo>
                  <a:lnTo>
                    <a:pt x="235" y="244"/>
                  </a:lnTo>
                  <a:lnTo>
                    <a:pt x="233" y="244"/>
                  </a:lnTo>
                  <a:lnTo>
                    <a:pt x="231" y="242"/>
                  </a:lnTo>
                  <a:lnTo>
                    <a:pt x="229" y="242"/>
                  </a:lnTo>
                  <a:lnTo>
                    <a:pt x="227" y="240"/>
                  </a:lnTo>
                  <a:lnTo>
                    <a:pt x="223" y="240"/>
                  </a:lnTo>
                  <a:lnTo>
                    <a:pt x="221" y="239"/>
                  </a:lnTo>
                  <a:lnTo>
                    <a:pt x="219" y="237"/>
                  </a:lnTo>
                  <a:lnTo>
                    <a:pt x="217" y="237"/>
                  </a:lnTo>
                  <a:lnTo>
                    <a:pt x="215" y="235"/>
                  </a:lnTo>
                  <a:lnTo>
                    <a:pt x="214" y="235"/>
                  </a:lnTo>
                  <a:lnTo>
                    <a:pt x="212" y="233"/>
                  </a:lnTo>
                  <a:lnTo>
                    <a:pt x="210" y="233"/>
                  </a:lnTo>
                  <a:lnTo>
                    <a:pt x="208" y="231"/>
                  </a:lnTo>
                  <a:lnTo>
                    <a:pt x="206" y="231"/>
                  </a:lnTo>
                  <a:lnTo>
                    <a:pt x="204" y="229"/>
                  </a:lnTo>
                  <a:lnTo>
                    <a:pt x="202" y="229"/>
                  </a:lnTo>
                  <a:lnTo>
                    <a:pt x="200" y="227"/>
                  </a:lnTo>
                  <a:lnTo>
                    <a:pt x="198" y="227"/>
                  </a:lnTo>
                  <a:lnTo>
                    <a:pt x="196" y="225"/>
                  </a:lnTo>
                  <a:lnTo>
                    <a:pt x="194" y="223"/>
                  </a:lnTo>
                  <a:lnTo>
                    <a:pt x="192" y="223"/>
                  </a:lnTo>
                  <a:lnTo>
                    <a:pt x="190" y="221"/>
                  </a:lnTo>
                  <a:lnTo>
                    <a:pt x="189" y="221"/>
                  </a:lnTo>
                  <a:lnTo>
                    <a:pt x="187" y="219"/>
                  </a:lnTo>
                  <a:lnTo>
                    <a:pt x="185" y="219"/>
                  </a:lnTo>
                  <a:lnTo>
                    <a:pt x="183" y="217"/>
                  </a:lnTo>
                  <a:lnTo>
                    <a:pt x="181" y="217"/>
                  </a:lnTo>
                  <a:lnTo>
                    <a:pt x="179" y="215"/>
                  </a:lnTo>
                  <a:lnTo>
                    <a:pt x="177" y="215"/>
                  </a:lnTo>
                  <a:lnTo>
                    <a:pt x="175" y="214"/>
                  </a:lnTo>
                  <a:lnTo>
                    <a:pt x="173" y="214"/>
                  </a:lnTo>
                  <a:lnTo>
                    <a:pt x="171" y="212"/>
                  </a:lnTo>
                  <a:lnTo>
                    <a:pt x="169" y="210"/>
                  </a:lnTo>
                  <a:lnTo>
                    <a:pt x="167" y="210"/>
                  </a:lnTo>
                  <a:lnTo>
                    <a:pt x="166" y="208"/>
                  </a:lnTo>
                  <a:lnTo>
                    <a:pt x="164" y="208"/>
                  </a:lnTo>
                  <a:lnTo>
                    <a:pt x="162" y="206"/>
                  </a:lnTo>
                  <a:lnTo>
                    <a:pt x="160" y="206"/>
                  </a:lnTo>
                  <a:lnTo>
                    <a:pt x="158" y="204"/>
                  </a:lnTo>
                  <a:lnTo>
                    <a:pt x="156" y="204"/>
                  </a:lnTo>
                  <a:lnTo>
                    <a:pt x="154" y="202"/>
                  </a:lnTo>
                  <a:lnTo>
                    <a:pt x="152" y="202"/>
                  </a:lnTo>
                  <a:lnTo>
                    <a:pt x="150" y="200"/>
                  </a:lnTo>
                  <a:lnTo>
                    <a:pt x="148" y="198"/>
                  </a:lnTo>
                  <a:lnTo>
                    <a:pt x="146" y="198"/>
                  </a:lnTo>
                  <a:lnTo>
                    <a:pt x="144" y="196"/>
                  </a:lnTo>
                  <a:lnTo>
                    <a:pt x="141" y="196"/>
                  </a:lnTo>
                  <a:lnTo>
                    <a:pt x="139" y="194"/>
                  </a:lnTo>
                  <a:lnTo>
                    <a:pt x="137" y="194"/>
                  </a:lnTo>
                  <a:lnTo>
                    <a:pt x="135" y="192"/>
                  </a:lnTo>
                  <a:lnTo>
                    <a:pt x="133" y="192"/>
                  </a:lnTo>
                  <a:lnTo>
                    <a:pt x="131" y="191"/>
                  </a:lnTo>
                  <a:lnTo>
                    <a:pt x="129" y="191"/>
                  </a:lnTo>
                  <a:lnTo>
                    <a:pt x="127" y="189"/>
                  </a:lnTo>
                  <a:lnTo>
                    <a:pt x="125" y="187"/>
                  </a:lnTo>
                  <a:lnTo>
                    <a:pt x="123" y="187"/>
                  </a:lnTo>
                  <a:lnTo>
                    <a:pt x="121" y="185"/>
                  </a:lnTo>
                  <a:lnTo>
                    <a:pt x="119" y="185"/>
                  </a:lnTo>
                  <a:lnTo>
                    <a:pt x="118" y="183"/>
                  </a:lnTo>
                  <a:lnTo>
                    <a:pt x="116" y="183"/>
                  </a:lnTo>
                  <a:lnTo>
                    <a:pt x="114" y="181"/>
                  </a:lnTo>
                  <a:lnTo>
                    <a:pt x="112" y="181"/>
                  </a:lnTo>
                  <a:lnTo>
                    <a:pt x="110" y="179"/>
                  </a:lnTo>
                  <a:lnTo>
                    <a:pt x="108" y="177"/>
                  </a:lnTo>
                  <a:lnTo>
                    <a:pt x="106" y="177"/>
                  </a:lnTo>
                  <a:lnTo>
                    <a:pt x="104" y="179"/>
                  </a:lnTo>
                  <a:lnTo>
                    <a:pt x="102" y="179"/>
                  </a:lnTo>
                  <a:lnTo>
                    <a:pt x="100" y="179"/>
                  </a:lnTo>
                  <a:lnTo>
                    <a:pt x="100" y="181"/>
                  </a:lnTo>
                  <a:lnTo>
                    <a:pt x="98" y="181"/>
                  </a:lnTo>
                  <a:lnTo>
                    <a:pt x="96" y="181"/>
                  </a:lnTo>
                  <a:lnTo>
                    <a:pt x="96" y="183"/>
                  </a:lnTo>
                  <a:lnTo>
                    <a:pt x="94" y="183"/>
                  </a:lnTo>
                  <a:lnTo>
                    <a:pt x="93" y="185"/>
                  </a:lnTo>
                  <a:lnTo>
                    <a:pt x="91" y="185"/>
                  </a:lnTo>
                  <a:lnTo>
                    <a:pt x="89" y="187"/>
                  </a:lnTo>
                  <a:lnTo>
                    <a:pt x="85" y="189"/>
                  </a:lnTo>
                  <a:lnTo>
                    <a:pt x="83" y="189"/>
                  </a:lnTo>
                  <a:lnTo>
                    <a:pt x="79" y="191"/>
                  </a:lnTo>
                  <a:lnTo>
                    <a:pt x="79" y="192"/>
                  </a:lnTo>
                  <a:lnTo>
                    <a:pt x="79" y="191"/>
                  </a:lnTo>
                  <a:lnTo>
                    <a:pt x="77" y="191"/>
                  </a:lnTo>
                  <a:lnTo>
                    <a:pt x="75" y="189"/>
                  </a:lnTo>
                  <a:lnTo>
                    <a:pt x="73" y="187"/>
                  </a:lnTo>
                  <a:lnTo>
                    <a:pt x="71" y="185"/>
                  </a:lnTo>
                  <a:lnTo>
                    <a:pt x="70" y="183"/>
                  </a:lnTo>
                  <a:lnTo>
                    <a:pt x="68" y="181"/>
                  </a:lnTo>
                  <a:lnTo>
                    <a:pt x="66" y="181"/>
                  </a:lnTo>
                  <a:lnTo>
                    <a:pt x="64" y="181"/>
                  </a:lnTo>
                  <a:lnTo>
                    <a:pt x="62" y="181"/>
                  </a:lnTo>
                  <a:lnTo>
                    <a:pt x="60" y="181"/>
                  </a:lnTo>
                  <a:lnTo>
                    <a:pt x="58" y="179"/>
                  </a:lnTo>
                  <a:lnTo>
                    <a:pt x="56" y="179"/>
                  </a:lnTo>
                  <a:lnTo>
                    <a:pt x="54" y="179"/>
                  </a:lnTo>
                  <a:lnTo>
                    <a:pt x="52" y="179"/>
                  </a:lnTo>
                  <a:lnTo>
                    <a:pt x="50" y="177"/>
                  </a:lnTo>
                  <a:lnTo>
                    <a:pt x="48" y="177"/>
                  </a:lnTo>
                  <a:lnTo>
                    <a:pt x="46" y="177"/>
                  </a:lnTo>
                  <a:lnTo>
                    <a:pt x="45" y="177"/>
                  </a:lnTo>
                  <a:lnTo>
                    <a:pt x="43" y="175"/>
                  </a:lnTo>
                  <a:lnTo>
                    <a:pt x="41" y="173"/>
                  </a:lnTo>
                  <a:lnTo>
                    <a:pt x="41" y="171"/>
                  </a:lnTo>
                  <a:lnTo>
                    <a:pt x="39" y="167"/>
                  </a:lnTo>
                  <a:lnTo>
                    <a:pt x="37" y="166"/>
                  </a:lnTo>
                  <a:lnTo>
                    <a:pt x="37" y="164"/>
                  </a:lnTo>
                  <a:lnTo>
                    <a:pt x="35" y="162"/>
                  </a:lnTo>
                  <a:lnTo>
                    <a:pt x="29" y="160"/>
                  </a:lnTo>
                  <a:lnTo>
                    <a:pt x="25" y="160"/>
                  </a:lnTo>
                  <a:lnTo>
                    <a:pt x="23" y="158"/>
                  </a:lnTo>
                  <a:lnTo>
                    <a:pt x="22" y="158"/>
                  </a:lnTo>
                  <a:lnTo>
                    <a:pt x="20" y="158"/>
                  </a:lnTo>
                  <a:lnTo>
                    <a:pt x="18" y="160"/>
                  </a:lnTo>
                  <a:lnTo>
                    <a:pt x="16" y="158"/>
                  </a:lnTo>
                  <a:lnTo>
                    <a:pt x="16" y="156"/>
                  </a:lnTo>
                  <a:lnTo>
                    <a:pt x="14" y="154"/>
                  </a:lnTo>
                  <a:lnTo>
                    <a:pt x="12" y="152"/>
                  </a:lnTo>
                  <a:lnTo>
                    <a:pt x="12" y="150"/>
                  </a:lnTo>
                  <a:lnTo>
                    <a:pt x="12" y="148"/>
                  </a:lnTo>
                  <a:lnTo>
                    <a:pt x="12" y="144"/>
                  </a:lnTo>
                  <a:lnTo>
                    <a:pt x="10" y="143"/>
                  </a:lnTo>
                  <a:lnTo>
                    <a:pt x="8" y="141"/>
                  </a:lnTo>
                  <a:lnTo>
                    <a:pt x="6" y="137"/>
                  </a:lnTo>
                  <a:lnTo>
                    <a:pt x="4" y="133"/>
                  </a:lnTo>
                  <a:lnTo>
                    <a:pt x="2" y="131"/>
                  </a:lnTo>
                  <a:lnTo>
                    <a:pt x="2" y="129"/>
                  </a:lnTo>
                  <a:lnTo>
                    <a:pt x="2" y="127"/>
                  </a:lnTo>
                  <a:lnTo>
                    <a:pt x="8" y="123"/>
                  </a:lnTo>
                  <a:lnTo>
                    <a:pt x="10" y="123"/>
                  </a:lnTo>
                  <a:lnTo>
                    <a:pt x="10" y="121"/>
                  </a:lnTo>
                  <a:lnTo>
                    <a:pt x="10" y="119"/>
                  </a:lnTo>
                  <a:lnTo>
                    <a:pt x="10" y="118"/>
                  </a:lnTo>
                  <a:lnTo>
                    <a:pt x="8" y="118"/>
                  </a:lnTo>
                  <a:lnTo>
                    <a:pt x="8" y="116"/>
                  </a:lnTo>
                  <a:lnTo>
                    <a:pt x="8" y="114"/>
                  </a:lnTo>
                  <a:lnTo>
                    <a:pt x="6" y="110"/>
                  </a:lnTo>
                  <a:lnTo>
                    <a:pt x="6" y="108"/>
                  </a:lnTo>
                  <a:lnTo>
                    <a:pt x="8" y="108"/>
                  </a:lnTo>
                  <a:lnTo>
                    <a:pt x="8" y="106"/>
                  </a:lnTo>
                  <a:lnTo>
                    <a:pt x="8" y="104"/>
                  </a:lnTo>
                  <a:lnTo>
                    <a:pt x="10" y="104"/>
                  </a:lnTo>
                  <a:lnTo>
                    <a:pt x="10" y="100"/>
                  </a:lnTo>
                  <a:lnTo>
                    <a:pt x="10" y="98"/>
                  </a:lnTo>
                  <a:lnTo>
                    <a:pt x="8" y="93"/>
                  </a:lnTo>
                  <a:lnTo>
                    <a:pt x="8" y="85"/>
                  </a:lnTo>
                  <a:lnTo>
                    <a:pt x="8" y="83"/>
                  </a:lnTo>
                  <a:lnTo>
                    <a:pt x="8" y="79"/>
                  </a:lnTo>
                  <a:lnTo>
                    <a:pt x="8" y="77"/>
                  </a:lnTo>
                  <a:lnTo>
                    <a:pt x="8" y="72"/>
                  </a:lnTo>
                  <a:lnTo>
                    <a:pt x="6" y="68"/>
                  </a:lnTo>
                  <a:lnTo>
                    <a:pt x="4" y="64"/>
                  </a:lnTo>
                  <a:lnTo>
                    <a:pt x="2" y="60"/>
                  </a:lnTo>
                  <a:lnTo>
                    <a:pt x="0" y="60"/>
                  </a:lnTo>
                  <a:lnTo>
                    <a:pt x="0" y="58"/>
                  </a:lnTo>
                  <a:lnTo>
                    <a:pt x="4" y="56"/>
                  </a:lnTo>
                  <a:lnTo>
                    <a:pt x="8" y="54"/>
                  </a:lnTo>
                  <a:lnTo>
                    <a:pt x="10" y="54"/>
                  </a:lnTo>
                  <a:lnTo>
                    <a:pt x="12" y="50"/>
                  </a:lnTo>
                  <a:lnTo>
                    <a:pt x="14" y="48"/>
                  </a:lnTo>
                  <a:lnTo>
                    <a:pt x="14" y="47"/>
                  </a:lnTo>
                  <a:lnTo>
                    <a:pt x="16" y="45"/>
                  </a:lnTo>
                  <a:lnTo>
                    <a:pt x="16" y="43"/>
                  </a:lnTo>
                  <a:lnTo>
                    <a:pt x="16" y="41"/>
                  </a:lnTo>
                  <a:lnTo>
                    <a:pt x="14" y="39"/>
                  </a:lnTo>
                  <a:lnTo>
                    <a:pt x="14" y="37"/>
                  </a:lnTo>
                  <a:lnTo>
                    <a:pt x="14" y="35"/>
                  </a:lnTo>
                  <a:lnTo>
                    <a:pt x="14" y="33"/>
                  </a:lnTo>
                  <a:lnTo>
                    <a:pt x="14" y="31"/>
                  </a:lnTo>
                  <a:lnTo>
                    <a:pt x="16" y="29"/>
                  </a:lnTo>
                  <a:lnTo>
                    <a:pt x="18" y="29"/>
                  </a:lnTo>
                  <a:lnTo>
                    <a:pt x="20" y="27"/>
                  </a:lnTo>
                  <a:lnTo>
                    <a:pt x="22" y="25"/>
                  </a:lnTo>
                  <a:lnTo>
                    <a:pt x="22" y="24"/>
                  </a:lnTo>
                  <a:lnTo>
                    <a:pt x="23" y="24"/>
                  </a:lnTo>
                  <a:lnTo>
                    <a:pt x="25" y="22"/>
                  </a:lnTo>
                  <a:lnTo>
                    <a:pt x="31" y="18"/>
                  </a:lnTo>
                  <a:lnTo>
                    <a:pt x="35" y="16"/>
                  </a:lnTo>
                  <a:lnTo>
                    <a:pt x="37" y="16"/>
                  </a:lnTo>
                  <a:lnTo>
                    <a:pt x="37" y="14"/>
                  </a:lnTo>
                  <a:lnTo>
                    <a:pt x="35" y="14"/>
                  </a:lnTo>
                  <a:lnTo>
                    <a:pt x="35" y="12"/>
                  </a:lnTo>
                  <a:lnTo>
                    <a:pt x="35" y="10"/>
                  </a:lnTo>
                  <a:lnTo>
                    <a:pt x="35" y="8"/>
                  </a:lnTo>
                  <a:lnTo>
                    <a:pt x="35" y="6"/>
                  </a:lnTo>
                  <a:lnTo>
                    <a:pt x="35" y="4"/>
                  </a:lnTo>
                  <a:lnTo>
                    <a:pt x="35" y="2"/>
                  </a:lnTo>
                  <a:lnTo>
                    <a:pt x="35" y="0"/>
                  </a:lnTo>
                  <a:lnTo>
                    <a:pt x="37" y="0"/>
                  </a:lnTo>
                  <a:lnTo>
                    <a:pt x="37" y="2"/>
                  </a:lnTo>
                  <a:lnTo>
                    <a:pt x="39" y="2"/>
                  </a:lnTo>
                  <a:lnTo>
                    <a:pt x="41" y="2"/>
                  </a:lnTo>
                  <a:lnTo>
                    <a:pt x="39" y="2"/>
                  </a:lnTo>
                  <a:lnTo>
                    <a:pt x="41" y="2"/>
                  </a:lnTo>
                  <a:lnTo>
                    <a:pt x="45" y="4"/>
                  </a:lnTo>
                  <a:lnTo>
                    <a:pt x="45" y="6"/>
                  </a:lnTo>
                  <a:lnTo>
                    <a:pt x="46" y="6"/>
                  </a:lnTo>
                  <a:lnTo>
                    <a:pt x="48" y="8"/>
                  </a:lnTo>
                  <a:lnTo>
                    <a:pt x="54" y="8"/>
                  </a:lnTo>
                  <a:lnTo>
                    <a:pt x="56" y="8"/>
                  </a:lnTo>
                  <a:lnTo>
                    <a:pt x="60" y="6"/>
                  </a:lnTo>
                  <a:lnTo>
                    <a:pt x="62" y="6"/>
                  </a:lnTo>
                  <a:lnTo>
                    <a:pt x="64" y="6"/>
                  </a:lnTo>
                  <a:lnTo>
                    <a:pt x="66" y="6"/>
                  </a:lnTo>
                  <a:lnTo>
                    <a:pt x="68" y="8"/>
                  </a:lnTo>
                  <a:lnTo>
                    <a:pt x="70" y="8"/>
                  </a:lnTo>
                  <a:lnTo>
                    <a:pt x="71" y="8"/>
                  </a:lnTo>
                  <a:lnTo>
                    <a:pt x="73" y="8"/>
                  </a:lnTo>
                  <a:lnTo>
                    <a:pt x="75" y="10"/>
                  </a:lnTo>
                  <a:lnTo>
                    <a:pt x="77" y="10"/>
                  </a:lnTo>
                  <a:lnTo>
                    <a:pt x="79" y="10"/>
                  </a:lnTo>
                  <a:lnTo>
                    <a:pt x="81" y="12"/>
                  </a:lnTo>
                  <a:lnTo>
                    <a:pt x="83" y="14"/>
                  </a:lnTo>
                  <a:lnTo>
                    <a:pt x="85" y="14"/>
                  </a:lnTo>
                  <a:lnTo>
                    <a:pt x="87" y="14"/>
                  </a:lnTo>
                  <a:lnTo>
                    <a:pt x="89" y="16"/>
                  </a:lnTo>
                  <a:lnTo>
                    <a:pt x="93" y="16"/>
                  </a:lnTo>
                  <a:lnTo>
                    <a:pt x="94" y="16"/>
                  </a:lnTo>
                  <a:lnTo>
                    <a:pt x="94" y="18"/>
                  </a:lnTo>
                  <a:lnTo>
                    <a:pt x="96" y="18"/>
                  </a:lnTo>
                  <a:lnTo>
                    <a:pt x="96" y="20"/>
                  </a:lnTo>
                  <a:lnTo>
                    <a:pt x="96" y="22"/>
                  </a:lnTo>
                  <a:lnTo>
                    <a:pt x="96" y="24"/>
                  </a:lnTo>
                  <a:lnTo>
                    <a:pt x="96" y="25"/>
                  </a:lnTo>
                  <a:lnTo>
                    <a:pt x="98" y="29"/>
                  </a:lnTo>
                  <a:lnTo>
                    <a:pt x="100" y="33"/>
                  </a:lnTo>
                  <a:lnTo>
                    <a:pt x="102" y="33"/>
                  </a:lnTo>
                  <a:lnTo>
                    <a:pt x="102" y="35"/>
                  </a:lnTo>
                  <a:lnTo>
                    <a:pt x="108" y="37"/>
                  </a:lnTo>
                  <a:lnTo>
                    <a:pt x="112" y="37"/>
                  </a:lnTo>
                  <a:lnTo>
                    <a:pt x="118" y="37"/>
                  </a:lnTo>
                  <a:lnTo>
                    <a:pt x="121" y="39"/>
                  </a:lnTo>
                  <a:lnTo>
                    <a:pt x="125" y="39"/>
                  </a:lnTo>
                  <a:lnTo>
                    <a:pt x="127" y="41"/>
                  </a:lnTo>
                  <a:lnTo>
                    <a:pt x="129" y="41"/>
                  </a:lnTo>
                  <a:lnTo>
                    <a:pt x="131" y="41"/>
                  </a:lnTo>
                  <a:lnTo>
                    <a:pt x="133" y="43"/>
                  </a:lnTo>
                  <a:lnTo>
                    <a:pt x="135" y="43"/>
                  </a:lnTo>
                  <a:lnTo>
                    <a:pt x="137" y="43"/>
                  </a:lnTo>
                  <a:lnTo>
                    <a:pt x="137" y="45"/>
                  </a:lnTo>
                  <a:lnTo>
                    <a:pt x="139" y="45"/>
                  </a:lnTo>
                  <a:lnTo>
                    <a:pt x="141" y="47"/>
                  </a:lnTo>
                  <a:lnTo>
                    <a:pt x="142" y="47"/>
                  </a:lnTo>
                  <a:lnTo>
                    <a:pt x="144" y="48"/>
                  </a:lnTo>
                  <a:lnTo>
                    <a:pt x="148" y="50"/>
                  </a:lnTo>
                  <a:lnTo>
                    <a:pt x="148" y="52"/>
                  </a:lnTo>
                  <a:lnTo>
                    <a:pt x="150" y="52"/>
                  </a:lnTo>
                  <a:lnTo>
                    <a:pt x="150" y="54"/>
                  </a:lnTo>
                  <a:lnTo>
                    <a:pt x="154" y="54"/>
                  </a:lnTo>
                  <a:lnTo>
                    <a:pt x="154" y="56"/>
                  </a:lnTo>
                  <a:lnTo>
                    <a:pt x="156" y="56"/>
                  </a:lnTo>
                  <a:lnTo>
                    <a:pt x="158" y="56"/>
                  </a:lnTo>
                  <a:lnTo>
                    <a:pt x="160" y="54"/>
                  </a:lnTo>
                  <a:lnTo>
                    <a:pt x="162" y="54"/>
                  </a:lnTo>
                  <a:lnTo>
                    <a:pt x="164" y="52"/>
                  </a:lnTo>
                  <a:lnTo>
                    <a:pt x="167" y="50"/>
                  </a:lnTo>
                  <a:lnTo>
                    <a:pt x="169" y="48"/>
                  </a:lnTo>
                  <a:lnTo>
                    <a:pt x="169" y="47"/>
                  </a:lnTo>
                  <a:lnTo>
                    <a:pt x="171" y="45"/>
                  </a:lnTo>
                  <a:lnTo>
                    <a:pt x="171" y="43"/>
                  </a:lnTo>
                  <a:lnTo>
                    <a:pt x="173" y="41"/>
                  </a:lnTo>
                  <a:lnTo>
                    <a:pt x="173" y="37"/>
                  </a:lnTo>
                  <a:lnTo>
                    <a:pt x="171" y="37"/>
                  </a:lnTo>
                  <a:lnTo>
                    <a:pt x="171" y="35"/>
                  </a:lnTo>
                  <a:lnTo>
                    <a:pt x="169" y="31"/>
                  </a:lnTo>
                  <a:lnTo>
                    <a:pt x="169" y="29"/>
                  </a:lnTo>
                  <a:lnTo>
                    <a:pt x="169" y="27"/>
                  </a:lnTo>
                  <a:lnTo>
                    <a:pt x="169" y="25"/>
                  </a:lnTo>
                  <a:lnTo>
                    <a:pt x="169" y="24"/>
                  </a:lnTo>
                  <a:lnTo>
                    <a:pt x="171" y="20"/>
                  </a:lnTo>
                  <a:lnTo>
                    <a:pt x="175" y="18"/>
                  </a:lnTo>
                  <a:lnTo>
                    <a:pt x="175" y="16"/>
                  </a:lnTo>
                  <a:lnTo>
                    <a:pt x="177" y="16"/>
                  </a:lnTo>
                  <a:lnTo>
                    <a:pt x="177" y="14"/>
                  </a:lnTo>
                  <a:lnTo>
                    <a:pt x="179" y="12"/>
                  </a:lnTo>
                  <a:lnTo>
                    <a:pt x="183" y="12"/>
                  </a:lnTo>
                  <a:lnTo>
                    <a:pt x="185" y="10"/>
                  </a:lnTo>
                  <a:lnTo>
                    <a:pt x="187" y="8"/>
                  </a:lnTo>
                  <a:lnTo>
                    <a:pt x="189" y="8"/>
                  </a:lnTo>
                  <a:lnTo>
                    <a:pt x="190" y="8"/>
                  </a:lnTo>
                  <a:lnTo>
                    <a:pt x="192" y="8"/>
                  </a:lnTo>
                  <a:lnTo>
                    <a:pt x="194" y="8"/>
                  </a:lnTo>
                  <a:lnTo>
                    <a:pt x="196" y="6"/>
                  </a:lnTo>
                  <a:lnTo>
                    <a:pt x="198" y="6"/>
                  </a:lnTo>
                  <a:lnTo>
                    <a:pt x="200" y="6"/>
                  </a:lnTo>
                  <a:lnTo>
                    <a:pt x="204" y="6"/>
                  </a:lnTo>
                  <a:lnTo>
                    <a:pt x="206" y="6"/>
                  </a:lnTo>
                  <a:lnTo>
                    <a:pt x="208" y="6"/>
                  </a:lnTo>
                  <a:lnTo>
                    <a:pt x="210" y="8"/>
                  </a:lnTo>
                  <a:lnTo>
                    <a:pt x="212" y="8"/>
                  </a:lnTo>
                  <a:lnTo>
                    <a:pt x="215" y="10"/>
                  </a:lnTo>
                  <a:lnTo>
                    <a:pt x="217" y="10"/>
                  </a:lnTo>
                  <a:lnTo>
                    <a:pt x="219" y="10"/>
                  </a:lnTo>
                  <a:lnTo>
                    <a:pt x="219" y="12"/>
                  </a:lnTo>
                  <a:lnTo>
                    <a:pt x="219" y="14"/>
                  </a:lnTo>
                  <a:lnTo>
                    <a:pt x="221" y="14"/>
                  </a:lnTo>
                  <a:lnTo>
                    <a:pt x="221" y="16"/>
                  </a:lnTo>
                  <a:lnTo>
                    <a:pt x="219" y="16"/>
                  </a:lnTo>
                  <a:lnTo>
                    <a:pt x="219" y="18"/>
                  </a:lnTo>
                  <a:lnTo>
                    <a:pt x="221" y="18"/>
                  </a:lnTo>
                  <a:lnTo>
                    <a:pt x="221" y="20"/>
                  </a:lnTo>
                  <a:lnTo>
                    <a:pt x="223" y="20"/>
                  </a:lnTo>
                  <a:lnTo>
                    <a:pt x="225" y="20"/>
                  </a:lnTo>
                  <a:lnTo>
                    <a:pt x="227" y="20"/>
                  </a:lnTo>
                  <a:lnTo>
                    <a:pt x="229" y="20"/>
                  </a:lnTo>
                  <a:lnTo>
                    <a:pt x="231" y="20"/>
                  </a:lnTo>
                  <a:lnTo>
                    <a:pt x="235" y="22"/>
                  </a:lnTo>
                  <a:lnTo>
                    <a:pt x="235" y="24"/>
                  </a:lnTo>
                  <a:lnTo>
                    <a:pt x="237" y="24"/>
                  </a:lnTo>
                  <a:lnTo>
                    <a:pt x="238" y="24"/>
                  </a:lnTo>
                  <a:lnTo>
                    <a:pt x="242" y="24"/>
                  </a:lnTo>
                  <a:lnTo>
                    <a:pt x="244" y="24"/>
                  </a:lnTo>
                  <a:lnTo>
                    <a:pt x="246" y="24"/>
                  </a:lnTo>
                  <a:lnTo>
                    <a:pt x="248" y="24"/>
                  </a:lnTo>
                  <a:lnTo>
                    <a:pt x="250" y="24"/>
                  </a:lnTo>
                  <a:lnTo>
                    <a:pt x="250" y="25"/>
                  </a:lnTo>
                  <a:lnTo>
                    <a:pt x="252" y="27"/>
                  </a:lnTo>
                  <a:lnTo>
                    <a:pt x="252" y="29"/>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8" name="Freeform 137"/>
            <p:cNvSpPr>
              <a:spLocks/>
            </p:cNvSpPr>
            <p:nvPr/>
          </p:nvSpPr>
          <p:spPr bwMode="auto">
            <a:xfrm>
              <a:off x="3487738" y="4471988"/>
              <a:ext cx="3175" cy="9525"/>
            </a:xfrm>
            <a:custGeom>
              <a:avLst/>
              <a:gdLst>
                <a:gd name="T0" fmla="*/ 2 w 2"/>
                <a:gd name="T1" fmla="*/ 6 h 6"/>
                <a:gd name="T2" fmla="*/ 2 w 2"/>
                <a:gd name="T3" fmla="*/ 6 h 6"/>
                <a:gd name="T4" fmla="*/ 2 w 2"/>
                <a:gd name="T5" fmla="*/ 6 h 6"/>
                <a:gd name="T6" fmla="*/ 0 w 2"/>
                <a:gd name="T7" fmla="*/ 6 h 6"/>
                <a:gd name="T8" fmla="*/ 0 w 2"/>
                <a:gd name="T9" fmla="*/ 6 h 6"/>
                <a:gd name="T10" fmla="*/ 0 w 2"/>
                <a:gd name="T11" fmla="*/ 6 h 6"/>
                <a:gd name="T12" fmla="*/ 0 w 2"/>
                <a:gd name="T13" fmla="*/ 6 h 6"/>
                <a:gd name="T14" fmla="*/ 0 w 2"/>
                <a:gd name="T15" fmla="*/ 4 h 6"/>
                <a:gd name="T16" fmla="*/ 0 w 2"/>
                <a:gd name="T17" fmla="*/ 4 h 6"/>
                <a:gd name="T18" fmla="*/ 0 w 2"/>
                <a:gd name="T19" fmla="*/ 4 h 6"/>
                <a:gd name="T20" fmla="*/ 0 w 2"/>
                <a:gd name="T21" fmla="*/ 4 h 6"/>
                <a:gd name="T22" fmla="*/ 0 w 2"/>
                <a:gd name="T23" fmla="*/ 4 h 6"/>
                <a:gd name="T24" fmla="*/ 0 w 2"/>
                <a:gd name="T25" fmla="*/ 4 h 6"/>
                <a:gd name="T26" fmla="*/ 0 w 2"/>
                <a:gd name="T27" fmla="*/ 4 h 6"/>
                <a:gd name="T28" fmla="*/ 0 w 2"/>
                <a:gd name="T29" fmla="*/ 4 h 6"/>
                <a:gd name="T30" fmla="*/ 0 w 2"/>
                <a:gd name="T31" fmla="*/ 4 h 6"/>
                <a:gd name="T32" fmla="*/ 0 w 2"/>
                <a:gd name="T33" fmla="*/ 4 h 6"/>
                <a:gd name="T34" fmla="*/ 0 w 2"/>
                <a:gd name="T35" fmla="*/ 4 h 6"/>
                <a:gd name="T36" fmla="*/ 0 w 2"/>
                <a:gd name="T37" fmla="*/ 2 h 6"/>
                <a:gd name="T38" fmla="*/ 0 w 2"/>
                <a:gd name="T39" fmla="*/ 2 h 6"/>
                <a:gd name="T40" fmla="*/ 0 w 2"/>
                <a:gd name="T41" fmla="*/ 2 h 6"/>
                <a:gd name="T42" fmla="*/ 0 w 2"/>
                <a:gd name="T43" fmla="*/ 2 h 6"/>
                <a:gd name="T44" fmla="*/ 0 w 2"/>
                <a:gd name="T45" fmla="*/ 2 h 6"/>
                <a:gd name="T46" fmla="*/ 0 w 2"/>
                <a:gd name="T47" fmla="*/ 2 h 6"/>
                <a:gd name="T48" fmla="*/ 0 w 2"/>
                <a:gd name="T49" fmla="*/ 2 h 6"/>
                <a:gd name="T50" fmla="*/ 0 w 2"/>
                <a:gd name="T51" fmla="*/ 0 h 6"/>
                <a:gd name="T52" fmla="*/ 2 w 2"/>
                <a:gd name="T53" fmla="*/ 0 h 6"/>
                <a:gd name="T54" fmla="*/ 2 w 2"/>
                <a:gd name="T55" fmla="*/ 0 h 6"/>
                <a:gd name="T56" fmla="*/ 2 w 2"/>
                <a:gd name="T57" fmla="*/ 0 h 6"/>
                <a:gd name="T58" fmla="*/ 2 w 2"/>
                <a:gd name="T59" fmla="*/ 0 h 6"/>
                <a:gd name="T60" fmla="*/ 2 w 2"/>
                <a:gd name="T61" fmla="*/ 0 h 6"/>
                <a:gd name="T62" fmla="*/ 2 w 2"/>
                <a:gd name="T63" fmla="*/ 0 h 6"/>
                <a:gd name="T64" fmla="*/ 2 w 2"/>
                <a:gd name="T65" fmla="*/ 0 h 6"/>
                <a:gd name="T66" fmla="*/ 2 w 2"/>
                <a:gd name="T67" fmla="*/ 0 h 6"/>
                <a:gd name="T68" fmla="*/ 2 w 2"/>
                <a:gd name="T69" fmla="*/ 0 h 6"/>
                <a:gd name="T70" fmla="*/ 2 w 2"/>
                <a:gd name="T71" fmla="*/ 0 h 6"/>
                <a:gd name="T72" fmla="*/ 2 w 2"/>
                <a:gd name="T73" fmla="*/ 2 h 6"/>
                <a:gd name="T74" fmla="*/ 2 w 2"/>
                <a:gd name="T75" fmla="*/ 2 h 6"/>
                <a:gd name="T76" fmla="*/ 2 w 2"/>
                <a:gd name="T77" fmla="*/ 2 h 6"/>
                <a:gd name="T78" fmla="*/ 2 w 2"/>
                <a:gd name="T79" fmla="*/ 4 h 6"/>
                <a:gd name="T80" fmla="*/ 2 w 2"/>
                <a:gd name="T81" fmla="*/ 4 h 6"/>
                <a:gd name="T82" fmla="*/ 2 w 2"/>
                <a:gd name="T83" fmla="*/ 6 h 6"/>
                <a:gd name="T84" fmla="*/ 2 w 2"/>
                <a:gd name="T85" fmla="*/ 6 h 6"/>
                <a:gd name="T86" fmla="*/ 2 w 2"/>
                <a:gd name="T87" fmla="*/ 6 h 6"/>
                <a:gd name="T88" fmla="*/ 2 w 2"/>
                <a:gd name="T89" fmla="*/ 6 h 6"/>
                <a:gd name="T90" fmla="*/ 2 w 2"/>
                <a:gd name="T91" fmla="*/ 6 h 6"/>
                <a:gd name="T92" fmla="*/ 2 w 2"/>
                <a:gd name="T93" fmla="*/ 6 h 6"/>
                <a:gd name="T94" fmla="*/ 2 w 2"/>
                <a:gd name="T95" fmla="*/ 6 h 6"/>
                <a:gd name="T96" fmla="*/ 2 w 2"/>
                <a:gd name="T97" fmla="*/ 6 h 6"/>
                <a:gd name="T98" fmla="*/ 2 w 2"/>
                <a:gd name="T9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 h="6">
                  <a:moveTo>
                    <a:pt x="2" y="6"/>
                  </a:moveTo>
                  <a:lnTo>
                    <a:pt x="2" y="6"/>
                  </a:lnTo>
                  <a:lnTo>
                    <a:pt x="2" y="6"/>
                  </a:lnTo>
                  <a:lnTo>
                    <a:pt x="0" y="6"/>
                  </a:lnTo>
                  <a:lnTo>
                    <a:pt x="0" y="6"/>
                  </a:lnTo>
                  <a:lnTo>
                    <a:pt x="0" y="6"/>
                  </a:lnTo>
                  <a:lnTo>
                    <a:pt x="0" y="6"/>
                  </a:lnTo>
                  <a:lnTo>
                    <a:pt x="0" y="4"/>
                  </a:lnTo>
                  <a:lnTo>
                    <a:pt x="0" y="4"/>
                  </a:lnTo>
                  <a:lnTo>
                    <a:pt x="0" y="4"/>
                  </a:lnTo>
                  <a:lnTo>
                    <a:pt x="0" y="4"/>
                  </a:lnTo>
                  <a:lnTo>
                    <a:pt x="0" y="4"/>
                  </a:lnTo>
                  <a:lnTo>
                    <a:pt x="0" y="4"/>
                  </a:lnTo>
                  <a:lnTo>
                    <a:pt x="0" y="4"/>
                  </a:lnTo>
                  <a:lnTo>
                    <a:pt x="0" y="4"/>
                  </a:lnTo>
                  <a:lnTo>
                    <a:pt x="0" y="4"/>
                  </a:lnTo>
                  <a:lnTo>
                    <a:pt x="0" y="4"/>
                  </a:lnTo>
                  <a:lnTo>
                    <a:pt x="0" y="4"/>
                  </a:lnTo>
                  <a:lnTo>
                    <a:pt x="0" y="2"/>
                  </a:lnTo>
                  <a:lnTo>
                    <a:pt x="0" y="2"/>
                  </a:lnTo>
                  <a:lnTo>
                    <a:pt x="0" y="2"/>
                  </a:lnTo>
                  <a:lnTo>
                    <a:pt x="0" y="2"/>
                  </a:lnTo>
                  <a:lnTo>
                    <a:pt x="0" y="2"/>
                  </a:lnTo>
                  <a:lnTo>
                    <a:pt x="0" y="2"/>
                  </a:lnTo>
                  <a:lnTo>
                    <a:pt x="0" y="2"/>
                  </a:lnTo>
                  <a:lnTo>
                    <a:pt x="0" y="0"/>
                  </a:lnTo>
                  <a:lnTo>
                    <a:pt x="2" y="0"/>
                  </a:lnTo>
                  <a:lnTo>
                    <a:pt x="2" y="0"/>
                  </a:lnTo>
                  <a:lnTo>
                    <a:pt x="2" y="0"/>
                  </a:lnTo>
                  <a:lnTo>
                    <a:pt x="2" y="0"/>
                  </a:lnTo>
                  <a:lnTo>
                    <a:pt x="2" y="0"/>
                  </a:lnTo>
                  <a:lnTo>
                    <a:pt x="2" y="0"/>
                  </a:lnTo>
                  <a:lnTo>
                    <a:pt x="2" y="0"/>
                  </a:lnTo>
                  <a:lnTo>
                    <a:pt x="2" y="0"/>
                  </a:lnTo>
                  <a:lnTo>
                    <a:pt x="2" y="0"/>
                  </a:lnTo>
                  <a:lnTo>
                    <a:pt x="2" y="0"/>
                  </a:lnTo>
                  <a:lnTo>
                    <a:pt x="2" y="2"/>
                  </a:lnTo>
                  <a:lnTo>
                    <a:pt x="2" y="2"/>
                  </a:lnTo>
                  <a:lnTo>
                    <a:pt x="2" y="2"/>
                  </a:lnTo>
                  <a:lnTo>
                    <a:pt x="2" y="4"/>
                  </a:lnTo>
                  <a:lnTo>
                    <a:pt x="2" y="4"/>
                  </a:lnTo>
                  <a:lnTo>
                    <a:pt x="2" y="6"/>
                  </a:lnTo>
                  <a:lnTo>
                    <a:pt x="2" y="6"/>
                  </a:lnTo>
                  <a:lnTo>
                    <a:pt x="2" y="6"/>
                  </a:lnTo>
                  <a:lnTo>
                    <a:pt x="2" y="6"/>
                  </a:lnTo>
                  <a:lnTo>
                    <a:pt x="2" y="6"/>
                  </a:lnTo>
                  <a:lnTo>
                    <a:pt x="2" y="6"/>
                  </a:lnTo>
                  <a:lnTo>
                    <a:pt x="2" y="6"/>
                  </a:lnTo>
                  <a:lnTo>
                    <a:pt x="2" y="6"/>
                  </a:lnTo>
                  <a:lnTo>
                    <a:pt x="2"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9" name="Freeform 138"/>
            <p:cNvSpPr>
              <a:spLocks/>
            </p:cNvSpPr>
            <p:nvPr/>
          </p:nvSpPr>
          <p:spPr bwMode="auto">
            <a:xfrm>
              <a:off x="5267325" y="3473450"/>
              <a:ext cx="6350" cy="9525"/>
            </a:xfrm>
            <a:custGeom>
              <a:avLst/>
              <a:gdLst>
                <a:gd name="T0" fmla="*/ 2 w 4"/>
                <a:gd name="T1" fmla="*/ 6 h 6"/>
                <a:gd name="T2" fmla="*/ 2 w 4"/>
                <a:gd name="T3" fmla="*/ 6 h 6"/>
                <a:gd name="T4" fmla="*/ 2 w 4"/>
                <a:gd name="T5" fmla="*/ 6 h 6"/>
                <a:gd name="T6" fmla="*/ 0 w 4"/>
                <a:gd name="T7" fmla="*/ 6 h 6"/>
                <a:gd name="T8" fmla="*/ 0 w 4"/>
                <a:gd name="T9" fmla="*/ 6 h 6"/>
                <a:gd name="T10" fmla="*/ 0 w 4"/>
                <a:gd name="T11" fmla="*/ 6 h 6"/>
                <a:gd name="T12" fmla="*/ 2 w 4"/>
                <a:gd name="T13" fmla="*/ 6 h 6"/>
                <a:gd name="T14" fmla="*/ 2 w 4"/>
                <a:gd name="T15" fmla="*/ 4 h 6"/>
                <a:gd name="T16" fmla="*/ 2 w 4"/>
                <a:gd name="T17" fmla="*/ 4 h 6"/>
                <a:gd name="T18" fmla="*/ 2 w 4"/>
                <a:gd name="T19" fmla="*/ 4 h 6"/>
                <a:gd name="T20" fmla="*/ 2 w 4"/>
                <a:gd name="T21" fmla="*/ 4 h 6"/>
                <a:gd name="T22" fmla="*/ 0 w 4"/>
                <a:gd name="T23" fmla="*/ 4 h 6"/>
                <a:gd name="T24" fmla="*/ 0 w 4"/>
                <a:gd name="T25" fmla="*/ 2 h 6"/>
                <a:gd name="T26" fmla="*/ 2 w 4"/>
                <a:gd name="T27" fmla="*/ 2 h 6"/>
                <a:gd name="T28" fmla="*/ 2 w 4"/>
                <a:gd name="T29" fmla="*/ 0 h 6"/>
                <a:gd name="T30" fmla="*/ 2 w 4"/>
                <a:gd name="T31" fmla="*/ 2 h 6"/>
                <a:gd name="T32" fmla="*/ 2 w 4"/>
                <a:gd name="T33" fmla="*/ 2 h 6"/>
                <a:gd name="T34" fmla="*/ 2 w 4"/>
                <a:gd name="T35" fmla="*/ 2 h 6"/>
                <a:gd name="T36" fmla="*/ 2 w 4"/>
                <a:gd name="T37" fmla="*/ 2 h 6"/>
                <a:gd name="T38" fmla="*/ 2 w 4"/>
                <a:gd name="T39" fmla="*/ 2 h 6"/>
                <a:gd name="T40" fmla="*/ 2 w 4"/>
                <a:gd name="T41" fmla="*/ 2 h 6"/>
                <a:gd name="T42" fmla="*/ 2 w 4"/>
                <a:gd name="T43" fmla="*/ 2 h 6"/>
                <a:gd name="T44" fmla="*/ 2 w 4"/>
                <a:gd name="T45" fmla="*/ 4 h 6"/>
                <a:gd name="T46" fmla="*/ 2 w 4"/>
                <a:gd name="T47" fmla="*/ 4 h 6"/>
                <a:gd name="T48" fmla="*/ 2 w 4"/>
                <a:gd name="T49" fmla="*/ 4 h 6"/>
                <a:gd name="T50" fmla="*/ 2 w 4"/>
                <a:gd name="T51" fmla="*/ 4 h 6"/>
                <a:gd name="T52" fmla="*/ 4 w 4"/>
                <a:gd name="T53" fmla="*/ 4 h 6"/>
                <a:gd name="T54" fmla="*/ 2 w 4"/>
                <a:gd name="T55" fmla="*/ 6 h 6"/>
                <a:gd name="T56" fmla="*/ 2 w 4"/>
                <a:gd name="T5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 h="6">
                  <a:moveTo>
                    <a:pt x="2" y="6"/>
                  </a:moveTo>
                  <a:lnTo>
                    <a:pt x="2" y="6"/>
                  </a:lnTo>
                  <a:lnTo>
                    <a:pt x="2" y="6"/>
                  </a:lnTo>
                  <a:lnTo>
                    <a:pt x="0" y="6"/>
                  </a:lnTo>
                  <a:lnTo>
                    <a:pt x="0" y="6"/>
                  </a:lnTo>
                  <a:lnTo>
                    <a:pt x="0" y="6"/>
                  </a:lnTo>
                  <a:lnTo>
                    <a:pt x="2" y="6"/>
                  </a:lnTo>
                  <a:lnTo>
                    <a:pt x="2" y="4"/>
                  </a:lnTo>
                  <a:lnTo>
                    <a:pt x="2" y="4"/>
                  </a:lnTo>
                  <a:lnTo>
                    <a:pt x="2" y="4"/>
                  </a:lnTo>
                  <a:lnTo>
                    <a:pt x="2" y="4"/>
                  </a:lnTo>
                  <a:lnTo>
                    <a:pt x="0" y="4"/>
                  </a:lnTo>
                  <a:lnTo>
                    <a:pt x="0" y="2"/>
                  </a:lnTo>
                  <a:lnTo>
                    <a:pt x="2" y="2"/>
                  </a:lnTo>
                  <a:lnTo>
                    <a:pt x="2" y="0"/>
                  </a:lnTo>
                  <a:lnTo>
                    <a:pt x="2" y="2"/>
                  </a:lnTo>
                  <a:lnTo>
                    <a:pt x="2" y="2"/>
                  </a:lnTo>
                  <a:lnTo>
                    <a:pt x="2" y="2"/>
                  </a:lnTo>
                  <a:lnTo>
                    <a:pt x="2" y="2"/>
                  </a:lnTo>
                  <a:lnTo>
                    <a:pt x="2" y="2"/>
                  </a:lnTo>
                  <a:lnTo>
                    <a:pt x="2" y="2"/>
                  </a:lnTo>
                  <a:lnTo>
                    <a:pt x="2" y="2"/>
                  </a:lnTo>
                  <a:lnTo>
                    <a:pt x="2" y="4"/>
                  </a:lnTo>
                  <a:lnTo>
                    <a:pt x="2" y="4"/>
                  </a:lnTo>
                  <a:lnTo>
                    <a:pt x="2" y="4"/>
                  </a:lnTo>
                  <a:lnTo>
                    <a:pt x="2" y="4"/>
                  </a:lnTo>
                  <a:lnTo>
                    <a:pt x="4" y="4"/>
                  </a:lnTo>
                  <a:lnTo>
                    <a:pt x="2" y="6"/>
                  </a:lnTo>
                  <a:lnTo>
                    <a:pt x="2"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0" name="Freeform 139"/>
            <p:cNvSpPr>
              <a:spLocks noEditPoints="1"/>
            </p:cNvSpPr>
            <p:nvPr/>
          </p:nvSpPr>
          <p:spPr bwMode="auto">
            <a:xfrm>
              <a:off x="7042150" y="4583113"/>
              <a:ext cx="57150" cy="100013"/>
            </a:xfrm>
            <a:custGeom>
              <a:avLst/>
              <a:gdLst>
                <a:gd name="T0" fmla="*/ 32 w 36"/>
                <a:gd name="T1" fmla="*/ 34 h 63"/>
                <a:gd name="T2" fmla="*/ 34 w 36"/>
                <a:gd name="T3" fmla="*/ 38 h 63"/>
                <a:gd name="T4" fmla="*/ 0 w 36"/>
                <a:gd name="T5" fmla="*/ 13 h 63"/>
                <a:gd name="T6" fmla="*/ 4 w 36"/>
                <a:gd name="T7" fmla="*/ 11 h 63"/>
                <a:gd name="T8" fmla="*/ 0 w 36"/>
                <a:gd name="T9" fmla="*/ 3 h 63"/>
                <a:gd name="T10" fmla="*/ 0 w 36"/>
                <a:gd name="T11" fmla="*/ 5 h 63"/>
                <a:gd name="T12" fmla="*/ 6 w 36"/>
                <a:gd name="T13" fmla="*/ 3 h 63"/>
                <a:gd name="T14" fmla="*/ 13 w 36"/>
                <a:gd name="T15" fmla="*/ 3 h 63"/>
                <a:gd name="T16" fmla="*/ 19 w 36"/>
                <a:gd name="T17" fmla="*/ 9 h 63"/>
                <a:gd name="T18" fmla="*/ 19 w 36"/>
                <a:gd name="T19" fmla="*/ 11 h 63"/>
                <a:gd name="T20" fmla="*/ 19 w 36"/>
                <a:gd name="T21" fmla="*/ 13 h 63"/>
                <a:gd name="T22" fmla="*/ 19 w 36"/>
                <a:gd name="T23" fmla="*/ 15 h 63"/>
                <a:gd name="T24" fmla="*/ 21 w 36"/>
                <a:gd name="T25" fmla="*/ 15 h 63"/>
                <a:gd name="T26" fmla="*/ 25 w 36"/>
                <a:gd name="T27" fmla="*/ 19 h 63"/>
                <a:gd name="T28" fmla="*/ 25 w 36"/>
                <a:gd name="T29" fmla="*/ 21 h 63"/>
                <a:gd name="T30" fmla="*/ 27 w 36"/>
                <a:gd name="T31" fmla="*/ 21 h 63"/>
                <a:gd name="T32" fmla="*/ 29 w 36"/>
                <a:gd name="T33" fmla="*/ 25 h 63"/>
                <a:gd name="T34" fmla="*/ 29 w 36"/>
                <a:gd name="T35" fmla="*/ 26 h 63"/>
                <a:gd name="T36" fmla="*/ 29 w 36"/>
                <a:gd name="T37" fmla="*/ 28 h 63"/>
                <a:gd name="T38" fmla="*/ 31 w 36"/>
                <a:gd name="T39" fmla="*/ 28 h 63"/>
                <a:gd name="T40" fmla="*/ 32 w 36"/>
                <a:gd name="T41" fmla="*/ 32 h 63"/>
                <a:gd name="T42" fmla="*/ 32 w 36"/>
                <a:gd name="T43" fmla="*/ 34 h 63"/>
                <a:gd name="T44" fmla="*/ 32 w 36"/>
                <a:gd name="T45" fmla="*/ 36 h 63"/>
                <a:gd name="T46" fmla="*/ 34 w 36"/>
                <a:gd name="T47" fmla="*/ 36 h 63"/>
                <a:gd name="T48" fmla="*/ 34 w 36"/>
                <a:gd name="T49" fmla="*/ 38 h 63"/>
                <a:gd name="T50" fmla="*/ 34 w 36"/>
                <a:gd name="T51" fmla="*/ 46 h 63"/>
                <a:gd name="T52" fmla="*/ 34 w 36"/>
                <a:gd name="T53" fmla="*/ 48 h 63"/>
                <a:gd name="T54" fmla="*/ 32 w 36"/>
                <a:gd name="T55" fmla="*/ 53 h 63"/>
                <a:gd name="T56" fmla="*/ 27 w 36"/>
                <a:gd name="T57" fmla="*/ 57 h 63"/>
                <a:gd name="T58" fmla="*/ 23 w 36"/>
                <a:gd name="T59" fmla="*/ 59 h 63"/>
                <a:gd name="T60" fmla="*/ 19 w 36"/>
                <a:gd name="T61" fmla="*/ 61 h 63"/>
                <a:gd name="T62" fmla="*/ 15 w 36"/>
                <a:gd name="T63" fmla="*/ 63 h 63"/>
                <a:gd name="T64" fmla="*/ 11 w 36"/>
                <a:gd name="T65" fmla="*/ 63 h 63"/>
                <a:gd name="T66" fmla="*/ 7 w 36"/>
                <a:gd name="T67" fmla="*/ 61 h 63"/>
                <a:gd name="T68" fmla="*/ 6 w 36"/>
                <a:gd name="T69" fmla="*/ 57 h 63"/>
                <a:gd name="T70" fmla="*/ 4 w 36"/>
                <a:gd name="T71" fmla="*/ 51 h 63"/>
                <a:gd name="T72" fmla="*/ 2 w 36"/>
                <a:gd name="T73" fmla="*/ 42 h 63"/>
                <a:gd name="T74" fmla="*/ 4 w 36"/>
                <a:gd name="T75" fmla="*/ 42 h 63"/>
                <a:gd name="T76" fmla="*/ 2 w 36"/>
                <a:gd name="T77" fmla="*/ 34 h 63"/>
                <a:gd name="T78" fmla="*/ 0 w 36"/>
                <a:gd name="T79" fmla="*/ 28 h 63"/>
                <a:gd name="T80" fmla="*/ 2 w 36"/>
                <a:gd name="T81" fmla="*/ 26 h 63"/>
                <a:gd name="T82" fmla="*/ 2 w 36"/>
                <a:gd name="T83" fmla="*/ 28 h 63"/>
                <a:gd name="T84" fmla="*/ 4 w 36"/>
                <a:gd name="T85" fmla="*/ 25 h 63"/>
                <a:gd name="T86" fmla="*/ 4 w 36"/>
                <a:gd name="T87" fmla="*/ 19 h 63"/>
                <a:gd name="T88" fmla="*/ 6 w 36"/>
                <a:gd name="T89" fmla="*/ 13 h 63"/>
                <a:gd name="T90" fmla="*/ 7 w 36"/>
                <a:gd name="T91" fmla="*/ 9 h 63"/>
                <a:gd name="T92" fmla="*/ 7 w 36"/>
                <a:gd name="T93" fmla="*/ 5 h 63"/>
                <a:gd name="T94" fmla="*/ 7 w 36"/>
                <a:gd name="T95" fmla="*/ 5 h 63"/>
                <a:gd name="T96" fmla="*/ 13 w 36"/>
                <a:gd name="T97" fmla="*/ 5 h 63"/>
                <a:gd name="T98" fmla="*/ 11 w 36"/>
                <a:gd name="T99" fmla="*/ 5 h 63"/>
                <a:gd name="T100" fmla="*/ 9 w 36"/>
                <a:gd name="T101" fmla="*/ 3 h 63"/>
                <a:gd name="T102" fmla="*/ 6 w 36"/>
                <a:gd name="T103" fmla="*/ 2 h 63"/>
                <a:gd name="T104" fmla="*/ 7 w 36"/>
                <a:gd name="T105" fmla="*/ 0 h 63"/>
                <a:gd name="T106" fmla="*/ 11 w 36"/>
                <a:gd name="T107" fmla="*/ 3 h 63"/>
                <a:gd name="T108" fmla="*/ 9 w 36"/>
                <a:gd name="T109" fmla="*/ 2 h 63"/>
                <a:gd name="T110" fmla="*/ 9 w 36"/>
                <a:gd name="T111" fmla="*/ 0 h 63"/>
                <a:gd name="T112" fmla="*/ 13 w 36"/>
                <a:gd name="T113" fmla="*/ 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6" h="63">
                  <a:moveTo>
                    <a:pt x="34" y="38"/>
                  </a:moveTo>
                  <a:lnTo>
                    <a:pt x="34" y="36"/>
                  </a:lnTo>
                  <a:lnTo>
                    <a:pt x="32" y="34"/>
                  </a:lnTo>
                  <a:lnTo>
                    <a:pt x="34" y="34"/>
                  </a:lnTo>
                  <a:lnTo>
                    <a:pt x="34" y="36"/>
                  </a:lnTo>
                  <a:lnTo>
                    <a:pt x="34" y="38"/>
                  </a:lnTo>
                  <a:close/>
                  <a:moveTo>
                    <a:pt x="4" y="13"/>
                  </a:moveTo>
                  <a:lnTo>
                    <a:pt x="2" y="13"/>
                  </a:lnTo>
                  <a:lnTo>
                    <a:pt x="0" y="13"/>
                  </a:lnTo>
                  <a:lnTo>
                    <a:pt x="0" y="11"/>
                  </a:lnTo>
                  <a:lnTo>
                    <a:pt x="2" y="11"/>
                  </a:lnTo>
                  <a:lnTo>
                    <a:pt x="4" y="11"/>
                  </a:lnTo>
                  <a:lnTo>
                    <a:pt x="4" y="13"/>
                  </a:lnTo>
                  <a:close/>
                  <a:moveTo>
                    <a:pt x="0" y="5"/>
                  </a:moveTo>
                  <a:lnTo>
                    <a:pt x="0" y="3"/>
                  </a:lnTo>
                  <a:lnTo>
                    <a:pt x="0" y="5"/>
                  </a:lnTo>
                  <a:lnTo>
                    <a:pt x="2" y="5"/>
                  </a:lnTo>
                  <a:lnTo>
                    <a:pt x="0" y="5"/>
                  </a:lnTo>
                  <a:close/>
                  <a:moveTo>
                    <a:pt x="4" y="2"/>
                  </a:moveTo>
                  <a:lnTo>
                    <a:pt x="4" y="3"/>
                  </a:lnTo>
                  <a:lnTo>
                    <a:pt x="6" y="3"/>
                  </a:lnTo>
                  <a:lnTo>
                    <a:pt x="4" y="3"/>
                  </a:lnTo>
                  <a:lnTo>
                    <a:pt x="4" y="2"/>
                  </a:lnTo>
                  <a:close/>
                  <a:moveTo>
                    <a:pt x="13" y="3"/>
                  </a:moveTo>
                  <a:lnTo>
                    <a:pt x="17" y="7"/>
                  </a:lnTo>
                  <a:lnTo>
                    <a:pt x="17" y="9"/>
                  </a:lnTo>
                  <a:lnTo>
                    <a:pt x="19" y="9"/>
                  </a:lnTo>
                  <a:lnTo>
                    <a:pt x="17" y="9"/>
                  </a:lnTo>
                  <a:lnTo>
                    <a:pt x="19" y="9"/>
                  </a:lnTo>
                  <a:lnTo>
                    <a:pt x="19" y="11"/>
                  </a:lnTo>
                  <a:lnTo>
                    <a:pt x="19" y="13"/>
                  </a:lnTo>
                  <a:lnTo>
                    <a:pt x="21" y="13"/>
                  </a:lnTo>
                  <a:lnTo>
                    <a:pt x="19" y="13"/>
                  </a:lnTo>
                  <a:lnTo>
                    <a:pt x="21" y="13"/>
                  </a:lnTo>
                  <a:lnTo>
                    <a:pt x="21" y="15"/>
                  </a:lnTo>
                  <a:lnTo>
                    <a:pt x="19" y="15"/>
                  </a:lnTo>
                  <a:lnTo>
                    <a:pt x="21" y="15"/>
                  </a:lnTo>
                  <a:lnTo>
                    <a:pt x="21" y="13"/>
                  </a:lnTo>
                  <a:lnTo>
                    <a:pt x="21" y="15"/>
                  </a:lnTo>
                  <a:lnTo>
                    <a:pt x="23" y="15"/>
                  </a:lnTo>
                  <a:lnTo>
                    <a:pt x="23" y="17"/>
                  </a:lnTo>
                  <a:lnTo>
                    <a:pt x="25" y="19"/>
                  </a:lnTo>
                  <a:lnTo>
                    <a:pt x="25" y="21"/>
                  </a:lnTo>
                  <a:lnTo>
                    <a:pt x="23" y="21"/>
                  </a:lnTo>
                  <a:lnTo>
                    <a:pt x="25" y="21"/>
                  </a:lnTo>
                  <a:lnTo>
                    <a:pt x="25" y="23"/>
                  </a:lnTo>
                  <a:lnTo>
                    <a:pt x="27" y="23"/>
                  </a:lnTo>
                  <a:lnTo>
                    <a:pt x="27" y="21"/>
                  </a:lnTo>
                  <a:lnTo>
                    <a:pt x="27" y="23"/>
                  </a:lnTo>
                  <a:lnTo>
                    <a:pt x="27" y="25"/>
                  </a:lnTo>
                  <a:lnTo>
                    <a:pt x="29" y="25"/>
                  </a:lnTo>
                  <a:lnTo>
                    <a:pt x="29" y="26"/>
                  </a:lnTo>
                  <a:lnTo>
                    <a:pt x="29" y="28"/>
                  </a:lnTo>
                  <a:lnTo>
                    <a:pt x="29" y="26"/>
                  </a:lnTo>
                  <a:lnTo>
                    <a:pt x="27" y="26"/>
                  </a:lnTo>
                  <a:lnTo>
                    <a:pt x="29" y="26"/>
                  </a:lnTo>
                  <a:lnTo>
                    <a:pt x="29" y="28"/>
                  </a:lnTo>
                  <a:lnTo>
                    <a:pt x="29" y="30"/>
                  </a:lnTo>
                  <a:lnTo>
                    <a:pt x="29" y="28"/>
                  </a:lnTo>
                  <a:lnTo>
                    <a:pt x="31" y="28"/>
                  </a:lnTo>
                  <a:lnTo>
                    <a:pt x="31" y="30"/>
                  </a:lnTo>
                  <a:lnTo>
                    <a:pt x="31" y="32"/>
                  </a:lnTo>
                  <a:lnTo>
                    <a:pt x="32" y="32"/>
                  </a:lnTo>
                  <a:lnTo>
                    <a:pt x="32" y="34"/>
                  </a:lnTo>
                  <a:lnTo>
                    <a:pt x="31" y="34"/>
                  </a:lnTo>
                  <a:lnTo>
                    <a:pt x="32" y="34"/>
                  </a:lnTo>
                  <a:lnTo>
                    <a:pt x="32" y="36"/>
                  </a:lnTo>
                  <a:lnTo>
                    <a:pt x="32" y="34"/>
                  </a:lnTo>
                  <a:lnTo>
                    <a:pt x="32" y="36"/>
                  </a:lnTo>
                  <a:lnTo>
                    <a:pt x="34" y="36"/>
                  </a:lnTo>
                  <a:lnTo>
                    <a:pt x="32" y="36"/>
                  </a:lnTo>
                  <a:lnTo>
                    <a:pt x="34" y="36"/>
                  </a:lnTo>
                  <a:lnTo>
                    <a:pt x="34" y="38"/>
                  </a:lnTo>
                  <a:lnTo>
                    <a:pt x="32" y="38"/>
                  </a:lnTo>
                  <a:lnTo>
                    <a:pt x="34" y="38"/>
                  </a:lnTo>
                  <a:lnTo>
                    <a:pt x="34" y="40"/>
                  </a:lnTo>
                  <a:lnTo>
                    <a:pt x="34" y="44"/>
                  </a:lnTo>
                  <a:lnTo>
                    <a:pt x="34" y="46"/>
                  </a:lnTo>
                  <a:lnTo>
                    <a:pt x="36" y="46"/>
                  </a:lnTo>
                  <a:lnTo>
                    <a:pt x="34" y="46"/>
                  </a:lnTo>
                  <a:lnTo>
                    <a:pt x="34" y="48"/>
                  </a:lnTo>
                  <a:lnTo>
                    <a:pt x="34" y="50"/>
                  </a:lnTo>
                  <a:lnTo>
                    <a:pt x="34" y="51"/>
                  </a:lnTo>
                  <a:lnTo>
                    <a:pt x="32" y="53"/>
                  </a:lnTo>
                  <a:lnTo>
                    <a:pt x="32" y="55"/>
                  </a:lnTo>
                  <a:lnTo>
                    <a:pt x="31" y="55"/>
                  </a:lnTo>
                  <a:lnTo>
                    <a:pt x="27" y="57"/>
                  </a:lnTo>
                  <a:lnTo>
                    <a:pt x="27" y="59"/>
                  </a:lnTo>
                  <a:lnTo>
                    <a:pt x="25" y="59"/>
                  </a:lnTo>
                  <a:lnTo>
                    <a:pt x="23" y="59"/>
                  </a:lnTo>
                  <a:lnTo>
                    <a:pt x="21" y="59"/>
                  </a:lnTo>
                  <a:lnTo>
                    <a:pt x="21" y="61"/>
                  </a:lnTo>
                  <a:lnTo>
                    <a:pt x="19" y="61"/>
                  </a:lnTo>
                  <a:lnTo>
                    <a:pt x="17" y="61"/>
                  </a:lnTo>
                  <a:lnTo>
                    <a:pt x="17" y="63"/>
                  </a:lnTo>
                  <a:lnTo>
                    <a:pt x="15" y="63"/>
                  </a:lnTo>
                  <a:lnTo>
                    <a:pt x="13" y="63"/>
                  </a:lnTo>
                  <a:lnTo>
                    <a:pt x="13" y="61"/>
                  </a:lnTo>
                  <a:lnTo>
                    <a:pt x="11" y="63"/>
                  </a:lnTo>
                  <a:lnTo>
                    <a:pt x="11" y="61"/>
                  </a:lnTo>
                  <a:lnTo>
                    <a:pt x="9" y="61"/>
                  </a:lnTo>
                  <a:lnTo>
                    <a:pt x="7" y="61"/>
                  </a:lnTo>
                  <a:lnTo>
                    <a:pt x="7" y="59"/>
                  </a:lnTo>
                  <a:lnTo>
                    <a:pt x="6" y="59"/>
                  </a:lnTo>
                  <a:lnTo>
                    <a:pt x="6" y="57"/>
                  </a:lnTo>
                  <a:lnTo>
                    <a:pt x="6" y="55"/>
                  </a:lnTo>
                  <a:lnTo>
                    <a:pt x="6" y="53"/>
                  </a:lnTo>
                  <a:lnTo>
                    <a:pt x="4" y="51"/>
                  </a:lnTo>
                  <a:lnTo>
                    <a:pt x="4" y="48"/>
                  </a:lnTo>
                  <a:lnTo>
                    <a:pt x="4" y="46"/>
                  </a:lnTo>
                  <a:lnTo>
                    <a:pt x="2" y="42"/>
                  </a:lnTo>
                  <a:lnTo>
                    <a:pt x="2" y="44"/>
                  </a:lnTo>
                  <a:lnTo>
                    <a:pt x="4" y="44"/>
                  </a:lnTo>
                  <a:lnTo>
                    <a:pt x="4" y="42"/>
                  </a:lnTo>
                  <a:lnTo>
                    <a:pt x="2" y="42"/>
                  </a:lnTo>
                  <a:lnTo>
                    <a:pt x="2" y="36"/>
                  </a:lnTo>
                  <a:lnTo>
                    <a:pt x="2" y="34"/>
                  </a:lnTo>
                  <a:lnTo>
                    <a:pt x="2" y="32"/>
                  </a:lnTo>
                  <a:lnTo>
                    <a:pt x="2" y="30"/>
                  </a:lnTo>
                  <a:lnTo>
                    <a:pt x="0" y="28"/>
                  </a:lnTo>
                  <a:lnTo>
                    <a:pt x="0" y="26"/>
                  </a:lnTo>
                  <a:lnTo>
                    <a:pt x="2" y="25"/>
                  </a:lnTo>
                  <a:lnTo>
                    <a:pt x="2" y="26"/>
                  </a:lnTo>
                  <a:lnTo>
                    <a:pt x="2" y="28"/>
                  </a:lnTo>
                  <a:lnTo>
                    <a:pt x="2" y="30"/>
                  </a:lnTo>
                  <a:lnTo>
                    <a:pt x="2" y="28"/>
                  </a:lnTo>
                  <a:lnTo>
                    <a:pt x="2" y="26"/>
                  </a:lnTo>
                  <a:lnTo>
                    <a:pt x="2" y="25"/>
                  </a:lnTo>
                  <a:lnTo>
                    <a:pt x="4" y="25"/>
                  </a:lnTo>
                  <a:lnTo>
                    <a:pt x="4" y="23"/>
                  </a:lnTo>
                  <a:lnTo>
                    <a:pt x="4" y="21"/>
                  </a:lnTo>
                  <a:lnTo>
                    <a:pt x="4" y="19"/>
                  </a:lnTo>
                  <a:lnTo>
                    <a:pt x="4" y="17"/>
                  </a:lnTo>
                  <a:lnTo>
                    <a:pt x="4" y="15"/>
                  </a:lnTo>
                  <a:lnTo>
                    <a:pt x="6" y="13"/>
                  </a:lnTo>
                  <a:lnTo>
                    <a:pt x="6" y="11"/>
                  </a:lnTo>
                  <a:lnTo>
                    <a:pt x="7" y="11"/>
                  </a:lnTo>
                  <a:lnTo>
                    <a:pt x="7" y="9"/>
                  </a:lnTo>
                  <a:lnTo>
                    <a:pt x="6" y="7"/>
                  </a:lnTo>
                  <a:lnTo>
                    <a:pt x="7" y="7"/>
                  </a:lnTo>
                  <a:lnTo>
                    <a:pt x="7" y="5"/>
                  </a:lnTo>
                  <a:lnTo>
                    <a:pt x="6" y="3"/>
                  </a:lnTo>
                  <a:lnTo>
                    <a:pt x="7" y="3"/>
                  </a:lnTo>
                  <a:lnTo>
                    <a:pt x="7" y="5"/>
                  </a:lnTo>
                  <a:lnTo>
                    <a:pt x="9" y="5"/>
                  </a:lnTo>
                  <a:lnTo>
                    <a:pt x="11" y="5"/>
                  </a:lnTo>
                  <a:lnTo>
                    <a:pt x="13" y="5"/>
                  </a:lnTo>
                  <a:lnTo>
                    <a:pt x="15" y="5"/>
                  </a:lnTo>
                  <a:lnTo>
                    <a:pt x="13" y="5"/>
                  </a:lnTo>
                  <a:lnTo>
                    <a:pt x="11" y="5"/>
                  </a:lnTo>
                  <a:lnTo>
                    <a:pt x="9" y="3"/>
                  </a:lnTo>
                  <a:lnTo>
                    <a:pt x="7" y="3"/>
                  </a:lnTo>
                  <a:lnTo>
                    <a:pt x="9" y="3"/>
                  </a:lnTo>
                  <a:lnTo>
                    <a:pt x="7" y="3"/>
                  </a:lnTo>
                  <a:lnTo>
                    <a:pt x="6" y="3"/>
                  </a:lnTo>
                  <a:lnTo>
                    <a:pt x="6" y="2"/>
                  </a:lnTo>
                  <a:lnTo>
                    <a:pt x="4" y="2"/>
                  </a:lnTo>
                  <a:lnTo>
                    <a:pt x="6" y="0"/>
                  </a:lnTo>
                  <a:lnTo>
                    <a:pt x="7" y="0"/>
                  </a:lnTo>
                  <a:lnTo>
                    <a:pt x="7" y="2"/>
                  </a:lnTo>
                  <a:lnTo>
                    <a:pt x="9" y="2"/>
                  </a:lnTo>
                  <a:lnTo>
                    <a:pt x="11" y="3"/>
                  </a:lnTo>
                  <a:lnTo>
                    <a:pt x="13" y="3"/>
                  </a:lnTo>
                  <a:lnTo>
                    <a:pt x="11" y="3"/>
                  </a:lnTo>
                  <a:lnTo>
                    <a:pt x="9" y="2"/>
                  </a:lnTo>
                  <a:lnTo>
                    <a:pt x="7" y="2"/>
                  </a:lnTo>
                  <a:lnTo>
                    <a:pt x="7" y="0"/>
                  </a:lnTo>
                  <a:lnTo>
                    <a:pt x="9" y="0"/>
                  </a:lnTo>
                  <a:lnTo>
                    <a:pt x="9" y="2"/>
                  </a:lnTo>
                  <a:lnTo>
                    <a:pt x="11" y="3"/>
                  </a:lnTo>
                  <a:lnTo>
                    <a:pt x="13"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1" name="Freeform 140"/>
            <p:cNvSpPr>
              <a:spLocks/>
            </p:cNvSpPr>
            <p:nvPr/>
          </p:nvSpPr>
          <p:spPr bwMode="auto">
            <a:xfrm>
              <a:off x="5713413" y="5584825"/>
              <a:ext cx="60325" cy="61913"/>
            </a:xfrm>
            <a:custGeom>
              <a:avLst/>
              <a:gdLst>
                <a:gd name="T0" fmla="*/ 28 w 38"/>
                <a:gd name="T1" fmla="*/ 4 h 39"/>
                <a:gd name="T2" fmla="*/ 30 w 38"/>
                <a:gd name="T3" fmla="*/ 6 h 39"/>
                <a:gd name="T4" fmla="*/ 32 w 38"/>
                <a:gd name="T5" fmla="*/ 8 h 39"/>
                <a:gd name="T6" fmla="*/ 36 w 38"/>
                <a:gd name="T7" fmla="*/ 10 h 39"/>
                <a:gd name="T8" fmla="*/ 36 w 38"/>
                <a:gd name="T9" fmla="*/ 12 h 39"/>
                <a:gd name="T10" fmla="*/ 38 w 38"/>
                <a:gd name="T11" fmla="*/ 14 h 39"/>
                <a:gd name="T12" fmla="*/ 38 w 38"/>
                <a:gd name="T13" fmla="*/ 16 h 39"/>
                <a:gd name="T14" fmla="*/ 36 w 38"/>
                <a:gd name="T15" fmla="*/ 17 h 39"/>
                <a:gd name="T16" fmla="*/ 36 w 38"/>
                <a:gd name="T17" fmla="*/ 19 h 39"/>
                <a:gd name="T18" fmla="*/ 34 w 38"/>
                <a:gd name="T19" fmla="*/ 19 h 39"/>
                <a:gd name="T20" fmla="*/ 32 w 38"/>
                <a:gd name="T21" fmla="*/ 23 h 39"/>
                <a:gd name="T22" fmla="*/ 32 w 38"/>
                <a:gd name="T23" fmla="*/ 25 h 39"/>
                <a:gd name="T24" fmla="*/ 32 w 38"/>
                <a:gd name="T25" fmla="*/ 25 h 39"/>
                <a:gd name="T26" fmla="*/ 27 w 38"/>
                <a:gd name="T27" fmla="*/ 29 h 39"/>
                <a:gd name="T28" fmla="*/ 23 w 38"/>
                <a:gd name="T29" fmla="*/ 29 h 39"/>
                <a:gd name="T30" fmla="*/ 21 w 38"/>
                <a:gd name="T31" fmla="*/ 31 h 39"/>
                <a:gd name="T32" fmla="*/ 19 w 38"/>
                <a:gd name="T33" fmla="*/ 31 h 39"/>
                <a:gd name="T34" fmla="*/ 19 w 38"/>
                <a:gd name="T35" fmla="*/ 33 h 39"/>
                <a:gd name="T36" fmla="*/ 17 w 38"/>
                <a:gd name="T37" fmla="*/ 35 h 39"/>
                <a:gd name="T38" fmla="*/ 17 w 38"/>
                <a:gd name="T39" fmla="*/ 37 h 39"/>
                <a:gd name="T40" fmla="*/ 17 w 38"/>
                <a:gd name="T41" fmla="*/ 39 h 39"/>
                <a:gd name="T42" fmla="*/ 13 w 38"/>
                <a:gd name="T43" fmla="*/ 39 h 39"/>
                <a:gd name="T44" fmla="*/ 13 w 38"/>
                <a:gd name="T45" fmla="*/ 39 h 39"/>
                <a:gd name="T46" fmla="*/ 9 w 38"/>
                <a:gd name="T47" fmla="*/ 37 h 39"/>
                <a:gd name="T48" fmla="*/ 7 w 38"/>
                <a:gd name="T49" fmla="*/ 35 h 39"/>
                <a:gd name="T50" fmla="*/ 5 w 38"/>
                <a:gd name="T51" fmla="*/ 33 h 39"/>
                <a:gd name="T52" fmla="*/ 5 w 38"/>
                <a:gd name="T53" fmla="*/ 33 h 39"/>
                <a:gd name="T54" fmla="*/ 3 w 38"/>
                <a:gd name="T55" fmla="*/ 31 h 39"/>
                <a:gd name="T56" fmla="*/ 3 w 38"/>
                <a:gd name="T57" fmla="*/ 29 h 39"/>
                <a:gd name="T58" fmla="*/ 3 w 38"/>
                <a:gd name="T59" fmla="*/ 27 h 39"/>
                <a:gd name="T60" fmla="*/ 0 w 38"/>
                <a:gd name="T61" fmla="*/ 21 h 39"/>
                <a:gd name="T62" fmla="*/ 0 w 38"/>
                <a:gd name="T63" fmla="*/ 21 h 39"/>
                <a:gd name="T64" fmla="*/ 0 w 38"/>
                <a:gd name="T65" fmla="*/ 19 h 39"/>
                <a:gd name="T66" fmla="*/ 0 w 38"/>
                <a:gd name="T67" fmla="*/ 19 h 39"/>
                <a:gd name="T68" fmla="*/ 2 w 38"/>
                <a:gd name="T69" fmla="*/ 19 h 39"/>
                <a:gd name="T70" fmla="*/ 3 w 38"/>
                <a:gd name="T71" fmla="*/ 17 h 39"/>
                <a:gd name="T72" fmla="*/ 5 w 38"/>
                <a:gd name="T73" fmla="*/ 17 h 39"/>
                <a:gd name="T74" fmla="*/ 5 w 38"/>
                <a:gd name="T75" fmla="*/ 16 h 39"/>
                <a:gd name="T76" fmla="*/ 5 w 38"/>
                <a:gd name="T77" fmla="*/ 16 h 39"/>
                <a:gd name="T78" fmla="*/ 7 w 38"/>
                <a:gd name="T79" fmla="*/ 14 h 39"/>
                <a:gd name="T80" fmla="*/ 7 w 38"/>
                <a:gd name="T81" fmla="*/ 12 h 39"/>
                <a:gd name="T82" fmla="*/ 9 w 38"/>
                <a:gd name="T83" fmla="*/ 10 h 39"/>
                <a:gd name="T84" fmla="*/ 9 w 38"/>
                <a:gd name="T85" fmla="*/ 10 h 39"/>
                <a:gd name="T86" fmla="*/ 9 w 38"/>
                <a:gd name="T87" fmla="*/ 10 h 39"/>
                <a:gd name="T88" fmla="*/ 11 w 38"/>
                <a:gd name="T89" fmla="*/ 8 h 39"/>
                <a:gd name="T90" fmla="*/ 11 w 38"/>
                <a:gd name="T91" fmla="*/ 8 h 39"/>
                <a:gd name="T92" fmla="*/ 13 w 38"/>
                <a:gd name="T93" fmla="*/ 6 h 39"/>
                <a:gd name="T94" fmla="*/ 15 w 38"/>
                <a:gd name="T95" fmla="*/ 6 h 39"/>
                <a:gd name="T96" fmla="*/ 15 w 38"/>
                <a:gd name="T97" fmla="*/ 6 h 39"/>
                <a:gd name="T98" fmla="*/ 17 w 38"/>
                <a:gd name="T99" fmla="*/ 4 h 39"/>
                <a:gd name="T100" fmla="*/ 19 w 38"/>
                <a:gd name="T101" fmla="*/ 4 h 39"/>
                <a:gd name="T102" fmla="*/ 21 w 38"/>
                <a:gd name="T103" fmla="*/ 2 h 39"/>
                <a:gd name="T104" fmla="*/ 25 w 38"/>
                <a:gd name="T105" fmla="*/ 2 h 39"/>
                <a:gd name="T106" fmla="*/ 27 w 38"/>
                <a:gd name="T107" fmla="*/ 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8" h="39">
                  <a:moveTo>
                    <a:pt x="27" y="4"/>
                  </a:moveTo>
                  <a:lnTo>
                    <a:pt x="27" y="4"/>
                  </a:lnTo>
                  <a:lnTo>
                    <a:pt x="27" y="4"/>
                  </a:lnTo>
                  <a:lnTo>
                    <a:pt x="28" y="4"/>
                  </a:lnTo>
                  <a:lnTo>
                    <a:pt x="28" y="4"/>
                  </a:lnTo>
                  <a:lnTo>
                    <a:pt x="28" y="4"/>
                  </a:lnTo>
                  <a:lnTo>
                    <a:pt x="28" y="4"/>
                  </a:lnTo>
                  <a:lnTo>
                    <a:pt x="28" y="4"/>
                  </a:lnTo>
                  <a:lnTo>
                    <a:pt x="28" y="4"/>
                  </a:lnTo>
                  <a:lnTo>
                    <a:pt x="28" y="4"/>
                  </a:lnTo>
                  <a:lnTo>
                    <a:pt x="30" y="6"/>
                  </a:lnTo>
                  <a:lnTo>
                    <a:pt x="30" y="6"/>
                  </a:lnTo>
                  <a:lnTo>
                    <a:pt x="30" y="6"/>
                  </a:lnTo>
                  <a:lnTo>
                    <a:pt x="30" y="8"/>
                  </a:lnTo>
                  <a:lnTo>
                    <a:pt x="32" y="8"/>
                  </a:lnTo>
                  <a:lnTo>
                    <a:pt x="32" y="8"/>
                  </a:lnTo>
                  <a:lnTo>
                    <a:pt x="32" y="8"/>
                  </a:lnTo>
                  <a:lnTo>
                    <a:pt x="32" y="8"/>
                  </a:lnTo>
                  <a:lnTo>
                    <a:pt x="32" y="8"/>
                  </a:lnTo>
                  <a:lnTo>
                    <a:pt x="32" y="8"/>
                  </a:lnTo>
                  <a:lnTo>
                    <a:pt x="32" y="8"/>
                  </a:lnTo>
                  <a:lnTo>
                    <a:pt x="34" y="10"/>
                  </a:lnTo>
                  <a:lnTo>
                    <a:pt x="34" y="10"/>
                  </a:lnTo>
                  <a:lnTo>
                    <a:pt x="36" y="10"/>
                  </a:lnTo>
                  <a:lnTo>
                    <a:pt x="36" y="10"/>
                  </a:lnTo>
                  <a:lnTo>
                    <a:pt x="36" y="12"/>
                  </a:lnTo>
                  <a:lnTo>
                    <a:pt x="36" y="12"/>
                  </a:lnTo>
                  <a:lnTo>
                    <a:pt x="36" y="12"/>
                  </a:lnTo>
                  <a:lnTo>
                    <a:pt x="36" y="12"/>
                  </a:lnTo>
                  <a:lnTo>
                    <a:pt x="36" y="12"/>
                  </a:lnTo>
                  <a:lnTo>
                    <a:pt x="36" y="14"/>
                  </a:lnTo>
                  <a:lnTo>
                    <a:pt x="38" y="14"/>
                  </a:lnTo>
                  <a:lnTo>
                    <a:pt x="38" y="14"/>
                  </a:lnTo>
                  <a:lnTo>
                    <a:pt x="38" y="14"/>
                  </a:lnTo>
                  <a:lnTo>
                    <a:pt x="38" y="14"/>
                  </a:lnTo>
                  <a:lnTo>
                    <a:pt x="38" y="14"/>
                  </a:lnTo>
                  <a:lnTo>
                    <a:pt x="38" y="14"/>
                  </a:lnTo>
                  <a:lnTo>
                    <a:pt x="38" y="16"/>
                  </a:lnTo>
                  <a:lnTo>
                    <a:pt x="38" y="16"/>
                  </a:lnTo>
                  <a:lnTo>
                    <a:pt x="38" y="16"/>
                  </a:lnTo>
                  <a:lnTo>
                    <a:pt x="38" y="16"/>
                  </a:lnTo>
                  <a:lnTo>
                    <a:pt x="38" y="16"/>
                  </a:lnTo>
                  <a:lnTo>
                    <a:pt x="38" y="16"/>
                  </a:lnTo>
                  <a:lnTo>
                    <a:pt x="38" y="16"/>
                  </a:lnTo>
                  <a:lnTo>
                    <a:pt x="36" y="16"/>
                  </a:lnTo>
                  <a:lnTo>
                    <a:pt x="36" y="16"/>
                  </a:lnTo>
                  <a:lnTo>
                    <a:pt x="36" y="17"/>
                  </a:lnTo>
                  <a:lnTo>
                    <a:pt x="36" y="17"/>
                  </a:lnTo>
                  <a:lnTo>
                    <a:pt x="36" y="17"/>
                  </a:lnTo>
                  <a:lnTo>
                    <a:pt x="36" y="17"/>
                  </a:lnTo>
                  <a:lnTo>
                    <a:pt x="34" y="17"/>
                  </a:lnTo>
                  <a:lnTo>
                    <a:pt x="34" y="17"/>
                  </a:lnTo>
                  <a:lnTo>
                    <a:pt x="34" y="17"/>
                  </a:lnTo>
                  <a:lnTo>
                    <a:pt x="36" y="19"/>
                  </a:lnTo>
                  <a:lnTo>
                    <a:pt x="36" y="19"/>
                  </a:lnTo>
                  <a:lnTo>
                    <a:pt x="36" y="19"/>
                  </a:lnTo>
                  <a:lnTo>
                    <a:pt x="34" y="19"/>
                  </a:lnTo>
                  <a:lnTo>
                    <a:pt x="34" y="19"/>
                  </a:lnTo>
                  <a:lnTo>
                    <a:pt x="34" y="19"/>
                  </a:lnTo>
                  <a:lnTo>
                    <a:pt x="34" y="19"/>
                  </a:lnTo>
                  <a:lnTo>
                    <a:pt x="34" y="21"/>
                  </a:lnTo>
                  <a:lnTo>
                    <a:pt x="32" y="21"/>
                  </a:lnTo>
                  <a:lnTo>
                    <a:pt x="32" y="21"/>
                  </a:lnTo>
                  <a:lnTo>
                    <a:pt x="32" y="21"/>
                  </a:lnTo>
                  <a:lnTo>
                    <a:pt x="32" y="23"/>
                  </a:lnTo>
                  <a:lnTo>
                    <a:pt x="32" y="23"/>
                  </a:lnTo>
                  <a:lnTo>
                    <a:pt x="32" y="23"/>
                  </a:lnTo>
                  <a:lnTo>
                    <a:pt x="32" y="23"/>
                  </a:lnTo>
                  <a:lnTo>
                    <a:pt x="32" y="23"/>
                  </a:lnTo>
                  <a:lnTo>
                    <a:pt x="32" y="23"/>
                  </a:lnTo>
                  <a:lnTo>
                    <a:pt x="32" y="25"/>
                  </a:lnTo>
                  <a:lnTo>
                    <a:pt x="32" y="25"/>
                  </a:lnTo>
                  <a:lnTo>
                    <a:pt x="32" y="25"/>
                  </a:lnTo>
                  <a:lnTo>
                    <a:pt x="32" y="25"/>
                  </a:lnTo>
                  <a:lnTo>
                    <a:pt x="32" y="25"/>
                  </a:lnTo>
                  <a:lnTo>
                    <a:pt x="32" y="25"/>
                  </a:lnTo>
                  <a:lnTo>
                    <a:pt x="32" y="25"/>
                  </a:lnTo>
                  <a:lnTo>
                    <a:pt x="32" y="25"/>
                  </a:lnTo>
                  <a:lnTo>
                    <a:pt x="32" y="25"/>
                  </a:lnTo>
                  <a:lnTo>
                    <a:pt x="30" y="27"/>
                  </a:lnTo>
                  <a:lnTo>
                    <a:pt x="30" y="27"/>
                  </a:lnTo>
                  <a:lnTo>
                    <a:pt x="28" y="27"/>
                  </a:lnTo>
                  <a:lnTo>
                    <a:pt x="27" y="29"/>
                  </a:lnTo>
                  <a:lnTo>
                    <a:pt x="27" y="29"/>
                  </a:lnTo>
                  <a:lnTo>
                    <a:pt x="25" y="29"/>
                  </a:lnTo>
                  <a:lnTo>
                    <a:pt x="25" y="29"/>
                  </a:lnTo>
                  <a:lnTo>
                    <a:pt x="25" y="29"/>
                  </a:lnTo>
                  <a:lnTo>
                    <a:pt x="23" y="29"/>
                  </a:lnTo>
                  <a:lnTo>
                    <a:pt x="23" y="29"/>
                  </a:lnTo>
                  <a:lnTo>
                    <a:pt x="23" y="29"/>
                  </a:lnTo>
                  <a:lnTo>
                    <a:pt x="23" y="29"/>
                  </a:lnTo>
                  <a:lnTo>
                    <a:pt x="21" y="29"/>
                  </a:lnTo>
                  <a:lnTo>
                    <a:pt x="21" y="29"/>
                  </a:lnTo>
                  <a:lnTo>
                    <a:pt x="21" y="29"/>
                  </a:lnTo>
                  <a:lnTo>
                    <a:pt x="21" y="31"/>
                  </a:lnTo>
                  <a:lnTo>
                    <a:pt x="21" y="31"/>
                  </a:lnTo>
                  <a:lnTo>
                    <a:pt x="21" y="31"/>
                  </a:lnTo>
                  <a:lnTo>
                    <a:pt x="19" y="31"/>
                  </a:lnTo>
                  <a:lnTo>
                    <a:pt x="19" y="31"/>
                  </a:lnTo>
                  <a:lnTo>
                    <a:pt x="19" y="31"/>
                  </a:lnTo>
                  <a:lnTo>
                    <a:pt x="19" y="31"/>
                  </a:lnTo>
                  <a:lnTo>
                    <a:pt x="19" y="31"/>
                  </a:lnTo>
                  <a:lnTo>
                    <a:pt x="19" y="31"/>
                  </a:lnTo>
                  <a:lnTo>
                    <a:pt x="19" y="31"/>
                  </a:lnTo>
                  <a:lnTo>
                    <a:pt x="19" y="33"/>
                  </a:lnTo>
                  <a:lnTo>
                    <a:pt x="19" y="33"/>
                  </a:lnTo>
                  <a:lnTo>
                    <a:pt x="19" y="33"/>
                  </a:lnTo>
                  <a:lnTo>
                    <a:pt x="19" y="33"/>
                  </a:lnTo>
                  <a:lnTo>
                    <a:pt x="19" y="33"/>
                  </a:lnTo>
                  <a:lnTo>
                    <a:pt x="19" y="33"/>
                  </a:lnTo>
                  <a:lnTo>
                    <a:pt x="19" y="33"/>
                  </a:lnTo>
                  <a:lnTo>
                    <a:pt x="19" y="35"/>
                  </a:lnTo>
                  <a:lnTo>
                    <a:pt x="17" y="35"/>
                  </a:lnTo>
                  <a:lnTo>
                    <a:pt x="17" y="35"/>
                  </a:lnTo>
                  <a:lnTo>
                    <a:pt x="17" y="35"/>
                  </a:lnTo>
                  <a:lnTo>
                    <a:pt x="17" y="35"/>
                  </a:lnTo>
                  <a:lnTo>
                    <a:pt x="17" y="37"/>
                  </a:lnTo>
                  <a:lnTo>
                    <a:pt x="17" y="37"/>
                  </a:lnTo>
                  <a:lnTo>
                    <a:pt x="17" y="37"/>
                  </a:lnTo>
                  <a:lnTo>
                    <a:pt x="17" y="37"/>
                  </a:lnTo>
                  <a:lnTo>
                    <a:pt x="17" y="37"/>
                  </a:lnTo>
                  <a:lnTo>
                    <a:pt x="17" y="37"/>
                  </a:lnTo>
                  <a:lnTo>
                    <a:pt x="17" y="37"/>
                  </a:lnTo>
                  <a:lnTo>
                    <a:pt x="17" y="37"/>
                  </a:lnTo>
                  <a:lnTo>
                    <a:pt x="17" y="37"/>
                  </a:lnTo>
                  <a:lnTo>
                    <a:pt x="17" y="39"/>
                  </a:lnTo>
                  <a:lnTo>
                    <a:pt x="17" y="39"/>
                  </a:lnTo>
                  <a:lnTo>
                    <a:pt x="17" y="39"/>
                  </a:lnTo>
                  <a:lnTo>
                    <a:pt x="17" y="39"/>
                  </a:lnTo>
                  <a:lnTo>
                    <a:pt x="15" y="39"/>
                  </a:lnTo>
                  <a:lnTo>
                    <a:pt x="13" y="39"/>
                  </a:lnTo>
                  <a:lnTo>
                    <a:pt x="13" y="39"/>
                  </a:lnTo>
                  <a:lnTo>
                    <a:pt x="13" y="39"/>
                  </a:lnTo>
                  <a:lnTo>
                    <a:pt x="13" y="39"/>
                  </a:lnTo>
                  <a:lnTo>
                    <a:pt x="13" y="39"/>
                  </a:lnTo>
                  <a:lnTo>
                    <a:pt x="13" y="39"/>
                  </a:lnTo>
                  <a:lnTo>
                    <a:pt x="13" y="39"/>
                  </a:lnTo>
                  <a:lnTo>
                    <a:pt x="13" y="39"/>
                  </a:lnTo>
                  <a:lnTo>
                    <a:pt x="11" y="39"/>
                  </a:lnTo>
                  <a:lnTo>
                    <a:pt x="11" y="39"/>
                  </a:lnTo>
                  <a:lnTo>
                    <a:pt x="11" y="39"/>
                  </a:lnTo>
                  <a:lnTo>
                    <a:pt x="11" y="39"/>
                  </a:lnTo>
                  <a:lnTo>
                    <a:pt x="11" y="37"/>
                  </a:lnTo>
                  <a:lnTo>
                    <a:pt x="9" y="37"/>
                  </a:lnTo>
                  <a:lnTo>
                    <a:pt x="9" y="37"/>
                  </a:lnTo>
                  <a:lnTo>
                    <a:pt x="9" y="35"/>
                  </a:lnTo>
                  <a:lnTo>
                    <a:pt x="9" y="35"/>
                  </a:lnTo>
                  <a:lnTo>
                    <a:pt x="9" y="35"/>
                  </a:lnTo>
                  <a:lnTo>
                    <a:pt x="7" y="35"/>
                  </a:lnTo>
                  <a:lnTo>
                    <a:pt x="7" y="35"/>
                  </a:lnTo>
                  <a:lnTo>
                    <a:pt x="7" y="35"/>
                  </a:lnTo>
                  <a:lnTo>
                    <a:pt x="7" y="35"/>
                  </a:lnTo>
                  <a:lnTo>
                    <a:pt x="7" y="35"/>
                  </a:lnTo>
                  <a:lnTo>
                    <a:pt x="7" y="33"/>
                  </a:lnTo>
                  <a:lnTo>
                    <a:pt x="7" y="33"/>
                  </a:lnTo>
                  <a:lnTo>
                    <a:pt x="5" y="33"/>
                  </a:lnTo>
                  <a:lnTo>
                    <a:pt x="5" y="33"/>
                  </a:lnTo>
                  <a:lnTo>
                    <a:pt x="5" y="33"/>
                  </a:lnTo>
                  <a:lnTo>
                    <a:pt x="5" y="33"/>
                  </a:lnTo>
                  <a:lnTo>
                    <a:pt x="5" y="33"/>
                  </a:lnTo>
                  <a:lnTo>
                    <a:pt x="5" y="33"/>
                  </a:lnTo>
                  <a:lnTo>
                    <a:pt x="5" y="33"/>
                  </a:lnTo>
                  <a:lnTo>
                    <a:pt x="5" y="33"/>
                  </a:lnTo>
                  <a:lnTo>
                    <a:pt x="5" y="33"/>
                  </a:lnTo>
                  <a:lnTo>
                    <a:pt x="5" y="33"/>
                  </a:lnTo>
                  <a:lnTo>
                    <a:pt x="5" y="33"/>
                  </a:lnTo>
                  <a:lnTo>
                    <a:pt x="3" y="31"/>
                  </a:lnTo>
                  <a:lnTo>
                    <a:pt x="3" y="31"/>
                  </a:lnTo>
                  <a:lnTo>
                    <a:pt x="5" y="29"/>
                  </a:lnTo>
                  <a:lnTo>
                    <a:pt x="5" y="29"/>
                  </a:lnTo>
                  <a:lnTo>
                    <a:pt x="5" y="29"/>
                  </a:lnTo>
                  <a:lnTo>
                    <a:pt x="5" y="29"/>
                  </a:lnTo>
                  <a:lnTo>
                    <a:pt x="5" y="29"/>
                  </a:lnTo>
                  <a:lnTo>
                    <a:pt x="3" y="29"/>
                  </a:lnTo>
                  <a:lnTo>
                    <a:pt x="3" y="29"/>
                  </a:lnTo>
                  <a:lnTo>
                    <a:pt x="3" y="29"/>
                  </a:lnTo>
                  <a:lnTo>
                    <a:pt x="3" y="29"/>
                  </a:lnTo>
                  <a:lnTo>
                    <a:pt x="3" y="29"/>
                  </a:lnTo>
                  <a:lnTo>
                    <a:pt x="3" y="27"/>
                  </a:lnTo>
                  <a:lnTo>
                    <a:pt x="3" y="27"/>
                  </a:lnTo>
                  <a:lnTo>
                    <a:pt x="2" y="27"/>
                  </a:lnTo>
                  <a:lnTo>
                    <a:pt x="2" y="27"/>
                  </a:lnTo>
                  <a:lnTo>
                    <a:pt x="2" y="25"/>
                  </a:lnTo>
                  <a:lnTo>
                    <a:pt x="0" y="21"/>
                  </a:lnTo>
                  <a:lnTo>
                    <a:pt x="0" y="21"/>
                  </a:lnTo>
                  <a:lnTo>
                    <a:pt x="0" y="21"/>
                  </a:lnTo>
                  <a:lnTo>
                    <a:pt x="0" y="21"/>
                  </a:lnTo>
                  <a:lnTo>
                    <a:pt x="0" y="21"/>
                  </a:lnTo>
                  <a:lnTo>
                    <a:pt x="0" y="21"/>
                  </a:lnTo>
                  <a:lnTo>
                    <a:pt x="0" y="21"/>
                  </a:lnTo>
                  <a:lnTo>
                    <a:pt x="0" y="21"/>
                  </a:lnTo>
                  <a:lnTo>
                    <a:pt x="0" y="21"/>
                  </a:lnTo>
                  <a:lnTo>
                    <a:pt x="0" y="19"/>
                  </a:lnTo>
                  <a:lnTo>
                    <a:pt x="0" y="19"/>
                  </a:lnTo>
                  <a:lnTo>
                    <a:pt x="0" y="19"/>
                  </a:lnTo>
                  <a:lnTo>
                    <a:pt x="0" y="19"/>
                  </a:lnTo>
                  <a:lnTo>
                    <a:pt x="0" y="19"/>
                  </a:lnTo>
                  <a:lnTo>
                    <a:pt x="0" y="19"/>
                  </a:lnTo>
                  <a:lnTo>
                    <a:pt x="0" y="19"/>
                  </a:lnTo>
                  <a:lnTo>
                    <a:pt x="0" y="19"/>
                  </a:lnTo>
                  <a:lnTo>
                    <a:pt x="0" y="19"/>
                  </a:lnTo>
                  <a:lnTo>
                    <a:pt x="0" y="19"/>
                  </a:lnTo>
                  <a:lnTo>
                    <a:pt x="0" y="19"/>
                  </a:lnTo>
                  <a:lnTo>
                    <a:pt x="0" y="19"/>
                  </a:lnTo>
                  <a:lnTo>
                    <a:pt x="0" y="19"/>
                  </a:lnTo>
                  <a:lnTo>
                    <a:pt x="2" y="19"/>
                  </a:lnTo>
                  <a:lnTo>
                    <a:pt x="2" y="19"/>
                  </a:lnTo>
                  <a:lnTo>
                    <a:pt x="2" y="19"/>
                  </a:lnTo>
                  <a:lnTo>
                    <a:pt x="2" y="19"/>
                  </a:lnTo>
                  <a:lnTo>
                    <a:pt x="2" y="19"/>
                  </a:lnTo>
                  <a:lnTo>
                    <a:pt x="2" y="19"/>
                  </a:lnTo>
                  <a:lnTo>
                    <a:pt x="3" y="19"/>
                  </a:lnTo>
                  <a:lnTo>
                    <a:pt x="3" y="17"/>
                  </a:lnTo>
                  <a:lnTo>
                    <a:pt x="3" y="17"/>
                  </a:lnTo>
                  <a:lnTo>
                    <a:pt x="3" y="17"/>
                  </a:lnTo>
                  <a:lnTo>
                    <a:pt x="3" y="17"/>
                  </a:lnTo>
                  <a:lnTo>
                    <a:pt x="3" y="17"/>
                  </a:lnTo>
                  <a:lnTo>
                    <a:pt x="3" y="17"/>
                  </a:lnTo>
                  <a:lnTo>
                    <a:pt x="3" y="17"/>
                  </a:lnTo>
                  <a:lnTo>
                    <a:pt x="3" y="17"/>
                  </a:lnTo>
                  <a:lnTo>
                    <a:pt x="3" y="17"/>
                  </a:lnTo>
                  <a:lnTo>
                    <a:pt x="5" y="17"/>
                  </a:lnTo>
                  <a:lnTo>
                    <a:pt x="5" y="17"/>
                  </a:lnTo>
                  <a:lnTo>
                    <a:pt x="5" y="17"/>
                  </a:lnTo>
                  <a:lnTo>
                    <a:pt x="5" y="16"/>
                  </a:lnTo>
                  <a:lnTo>
                    <a:pt x="5" y="16"/>
                  </a:lnTo>
                  <a:lnTo>
                    <a:pt x="5" y="16"/>
                  </a:lnTo>
                  <a:lnTo>
                    <a:pt x="5" y="16"/>
                  </a:lnTo>
                  <a:lnTo>
                    <a:pt x="5" y="16"/>
                  </a:lnTo>
                  <a:lnTo>
                    <a:pt x="5" y="16"/>
                  </a:lnTo>
                  <a:lnTo>
                    <a:pt x="5" y="16"/>
                  </a:lnTo>
                  <a:lnTo>
                    <a:pt x="5" y="16"/>
                  </a:lnTo>
                  <a:lnTo>
                    <a:pt x="5" y="16"/>
                  </a:lnTo>
                  <a:lnTo>
                    <a:pt x="5" y="16"/>
                  </a:lnTo>
                  <a:lnTo>
                    <a:pt x="5" y="16"/>
                  </a:lnTo>
                  <a:lnTo>
                    <a:pt x="5" y="14"/>
                  </a:lnTo>
                  <a:lnTo>
                    <a:pt x="5" y="14"/>
                  </a:lnTo>
                  <a:lnTo>
                    <a:pt x="5" y="14"/>
                  </a:lnTo>
                  <a:lnTo>
                    <a:pt x="5" y="14"/>
                  </a:lnTo>
                  <a:lnTo>
                    <a:pt x="7" y="14"/>
                  </a:lnTo>
                  <a:lnTo>
                    <a:pt x="7" y="14"/>
                  </a:lnTo>
                  <a:lnTo>
                    <a:pt x="7" y="14"/>
                  </a:lnTo>
                  <a:lnTo>
                    <a:pt x="7" y="14"/>
                  </a:lnTo>
                  <a:lnTo>
                    <a:pt x="7" y="14"/>
                  </a:lnTo>
                  <a:lnTo>
                    <a:pt x="7" y="12"/>
                  </a:lnTo>
                  <a:lnTo>
                    <a:pt x="7" y="12"/>
                  </a:lnTo>
                  <a:lnTo>
                    <a:pt x="7" y="12"/>
                  </a:lnTo>
                  <a:lnTo>
                    <a:pt x="7" y="12"/>
                  </a:lnTo>
                  <a:lnTo>
                    <a:pt x="7" y="12"/>
                  </a:lnTo>
                  <a:lnTo>
                    <a:pt x="7" y="12"/>
                  </a:lnTo>
                  <a:lnTo>
                    <a:pt x="9" y="12"/>
                  </a:lnTo>
                  <a:lnTo>
                    <a:pt x="9" y="10"/>
                  </a:lnTo>
                  <a:lnTo>
                    <a:pt x="9" y="10"/>
                  </a:lnTo>
                  <a:lnTo>
                    <a:pt x="9" y="10"/>
                  </a:lnTo>
                  <a:lnTo>
                    <a:pt x="9" y="10"/>
                  </a:lnTo>
                  <a:lnTo>
                    <a:pt x="9" y="10"/>
                  </a:lnTo>
                  <a:lnTo>
                    <a:pt x="9" y="10"/>
                  </a:lnTo>
                  <a:lnTo>
                    <a:pt x="9" y="10"/>
                  </a:lnTo>
                  <a:lnTo>
                    <a:pt x="9" y="10"/>
                  </a:lnTo>
                  <a:lnTo>
                    <a:pt x="9" y="10"/>
                  </a:lnTo>
                  <a:lnTo>
                    <a:pt x="9" y="10"/>
                  </a:lnTo>
                  <a:lnTo>
                    <a:pt x="9" y="10"/>
                  </a:lnTo>
                  <a:lnTo>
                    <a:pt x="9" y="10"/>
                  </a:lnTo>
                  <a:lnTo>
                    <a:pt x="9" y="10"/>
                  </a:lnTo>
                  <a:lnTo>
                    <a:pt x="9" y="8"/>
                  </a:lnTo>
                  <a:lnTo>
                    <a:pt x="9" y="8"/>
                  </a:lnTo>
                  <a:lnTo>
                    <a:pt x="9" y="8"/>
                  </a:lnTo>
                  <a:lnTo>
                    <a:pt x="9" y="8"/>
                  </a:lnTo>
                  <a:lnTo>
                    <a:pt x="11" y="8"/>
                  </a:lnTo>
                  <a:lnTo>
                    <a:pt x="11" y="8"/>
                  </a:lnTo>
                  <a:lnTo>
                    <a:pt x="11" y="8"/>
                  </a:lnTo>
                  <a:lnTo>
                    <a:pt x="11" y="8"/>
                  </a:lnTo>
                  <a:lnTo>
                    <a:pt x="11" y="8"/>
                  </a:lnTo>
                  <a:lnTo>
                    <a:pt x="11" y="8"/>
                  </a:lnTo>
                  <a:lnTo>
                    <a:pt x="11" y="8"/>
                  </a:lnTo>
                  <a:lnTo>
                    <a:pt x="11" y="8"/>
                  </a:lnTo>
                  <a:lnTo>
                    <a:pt x="11" y="8"/>
                  </a:lnTo>
                  <a:lnTo>
                    <a:pt x="11" y="8"/>
                  </a:lnTo>
                  <a:lnTo>
                    <a:pt x="11" y="8"/>
                  </a:lnTo>
                  <a:lnTo>
                    <a:pt x="11" y="6"/>
                  </a:lnTo>
                  <a:lnTo>
                    <a:pt x="13" y="8"/>
                  </a:lnTo>
                  <a:lnTo>
                    <a:pt x="13" y="6"/>
                  </a:lnTo>
                  <a:lnTo>
                    <a:pt x="13" y="6"/>
                  </a:lnTo>
                  <a:lnTo>
                    <a:pt x="13" y="6"/>
                  </a:lnTo>
                  <a:lnTo>
                    <a:pt x="13" y="6"/>
                  </a:lnTo>
                  <a:lnTo>
                    <a:pt x="13" y="6"/>
                  </a:lnTo>
                  <a:lnTo>
                    <a:pt x="13" y="6"/>
                  </a:lnTo>
                  <a:lnTo>
                    <a:pt x="15" y="6"/>
                  </a:lnTo>
                  <a:lnTo>
                    <a:pt x="15" y="6"/>
                  </a:lnTo>
                  <a:lnTo>
                    <a:pt x="15" y="6"/>
                  </a:lnTo>
                  <a:lnTo>
                    <a:pt x="15" y="6"/>
                  </a:lnTo>
                  <a:lnTo>
                    <a:pt x="15" y="6"/>
                  </a:lnTo>
                  <a:lnTo>
                    <a:pt x="15" y="6"/>
                  </a:lnTo>
                  <a:lnTo>
                    <a:pt x="15" y="6"/>
                  </a:lnTo>
                  <a:lnTo>
                    <a:pt x="15" y="6"/>
                  </a:lnTo>
                  <a:lnTo>
                    <a:pt x="15" y="6"/>
                  </a:lnTo>
                  <a:lnTo>
                    <a:pt x="17" y="4"/>
                  </a:lnTo>
                  <a:lnTo>
                    <a:pt x="17" y="4"/>
                  </a:lnTo>
                  <a:lnTo>
                    <a:pt x="17" y="4"/>
                  </a:lnTo>
                  <a:lnTo>
                    <a:pt x="17" y="4"/>
                  </a:lnTo>
                  <a:lnTo>
                    <a:pt x="17" y="4"/>
                  </a:lnTo>
                  <a:lnTo>
                    <a:pt x="17" y="4"/>
                  </a:lnTo>
                  <a:lnTo>
                    <a:pt x="19" y="4"/>
                  </a:lnTo>
                  <a:lnTo>
                    <a:pt x="19" y="2"/>
                  </a:lnTo>
                  <a:lnTo>
                    <a:pt x="19" y="4"/>
                  </a:lnTo>
                  <a:lnTo>
                    <a:pt x="19" y="4"/>
                  </a:lnTo>
                  <a:lnTo>
                    <a:pt x="19" y="4"/>
                  </a:lnTo>
                  <a:lnTo>
                    <a:pt x="21" y="4"/>
                  </a:lnTo>
                  <a:lnTo>
                    <a:pt x="21" y="2"/>
                  </a:lnTo>
                  <a:lnTo>
                    <a:pt x="21" y="2"/>
                  </a:lnTo>
                  <a:lnTo>
                    <a:pt x="21" y="2"/>
                  </a:lnTo>
                  <a:lnTo>
                    <a:pt x="21" y="2"/>
                  </a:lnTo>
                  <a:lnTo>
                    <a:pt x="23" y="2"/>
                  </a:lnTo>
                  <a:lnTo>
                    <a:pt x="25" y="2"/>
                  </a:lnTo>
                  <a:lnTo>
                    <a:pt x="25" y="0"/>
                  </a:lnTo>
                  <a:lnTo>
                    <a:pt x="25" y="0"/>
                  </a:lnTo>
                  <a:lnTo>
                    <a:pt x="25" y="0"/>
                  </a:lnTo>
                  <a:lnTo>
                    <a:pt x="25" y="2"/>
                  </a:lnTo>
                  <a:lnTo>
                    <a:pt x="25" y="2"/>
                  </a:lnTo>
                  <a:lnTo>
                    <a:pt x="27" y="2"/>
                  </a:lnTo>
                  <a:lnTo>
                    <a:pt x="27" y="2"/>
                  </a:lnTo>
                  <a:lnTo>
                    <a:pt x="27" y="2"/>
                  </a:lnTo>
                  <a:lnTo>
                    <a:pt x="27" y="2"/>
                  </a:lnTo>
                  <a:lnTo>
                    <a:pt x="27"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2" name="Freeform 141"/>
            <p:cNvSpPr>
              <a:spLocks noEditPoints="1"/>
            </p:cNvSpPr>
            <p:nvPr/>
          </p:nvSpPr>
          <p:spPr bwMode="auto">
            <a:xfrm>
              <a:off x="5557838" y="3098800"/>
              <a:ext cx="149225" cy="112713"/>
            </a:xfrm>
            <a:custGeom>
              <a:avLst/>
              <a:gdLst>
                <a:gd name="T0" fmla="*/ 2 w 94"/>
                <a:gd name="T1" fmla="*/ 29 h 71"/>
                <a:gd name="T2" fmla="*/ 4 w 94"/>
                <a:gd name="T3" fmla="*/ 19 h 71"/>
                <a:gd name="T4" fmla="*/ 4 w 94"/>
                <a:gd name="T5" fmla="*/ 29 h 71"/>
                <a:gd name="T6" fmla="*/ 63 w 94"/>
                <a:gd name="T7" fmla="*/ 0 h 71"/>
                <a:gd name="T8" fmla="*/ 67 w 94"/>
                <a:gd name="T9" fmla="*/ 5 h 71"/>
                <a:gd name="T10" fmla="*/ 75 w 94"/>
                <a:gd name="T11" fmla="*/ 7 h 71"/>
                <a:gd name="T12" fmla="*/ 80 w 94"/>
                <a:gd name="T13" fmla="*/ 13 h 71"/>
                <a:gd name="T14" fmla="*/ 86 w 94"/>
                <a:gd name="T15" fmla="*/ 21 h 71"/>
                <a:gd name="T16" fmla="*/ 90 w 94"/>
                <a:gd name="T17" fmla="*/ 25 h 71"/>
                <a:gd name="T18" fmla="*/ 88 w 94"/>
                <a:gd name="T19" fmla="*/ 30 h 71"/>
                <a:gd name="T20" fmla="*/ 92 w 94"/>
                <a:gd name="T21" fmla="*/ 34 h 71"/>
                <a:gd name="T22" fmla="*/ 86 w 94"/>
                <a:gd name="T23" fmla="*/ 36 h 71"/>
                <a:gd name="T24" fmla="*/ 82 w 94"/>
                <a:gd name="T25" fmla="*/ 40 h 71"/>
                <a:gd name="T26" fmla="*/ 78 w 94"/>
                <a:gd name="T27" fmla="*/ 44 h 71"/>
                <a:gd name="T28" fmla="*/ 77 w 94"/>
                <a:gd name="T29" fmla="*/ 48 h 71"/>
                <a:gd name="T30" fmla="*/ 75 w 94"/>
                <a:gd name="T31" fmla="*/ 53 h 71"/>
                <a:gd name="T32" fmla="*/ 73 w 94"/>
                <a:gd name="T33" fmla="*/ 59 h 71"/>
                <a:gd name="T34" fmla="*/ 78 w 94"/>
                <a:gd name="T35" fmla="*/ 61 h 71"/>
                <a:gd name="T36" fmla="*/ 73 w 94"/>
                <a:gd name="T37" fmla="*/ 63 h 71"/>
                <a:gd name="T38" fmla="*/ 71 w 94"/>
                <a:gd name="T39" fmla="*/ 61 h 71"/>
                <a:gd name="T40" fmla="*/ 65 w 94"/>
                <a:gd name="T41" fmla="*/ 63 h 71"/>
                <a:gd name="T42" fmla="*/ 61 w 94"/>
                <a:gd name="T43" fmla="*/ 67 h 71"/>
                <a:gd name="T44" fmla="*/ 59 w 94"/>
                <a:gd name="T45" fmla="*/ 67 h 71"/>
                <a:gd name="T46" fmla="*/ 53 w 94"/>
                <a:gd name="T47" fmla="*/ 71 h 71"/>
                <a:gd name="T48" fmla="*/ 48 w 94"/>
                <a:gd name="T49" fmla="*/ 69 h 71"/>
                <a:gd name="T50" fmla="*/ 42 w 94"/>
                <a:gd name="T51" fmla="*/ 69 h 71"/>
                <a:gd name="T52" fmla="*/ 40 w 94"/>
                <a:gd name="T53" fmla="*/ 67 h 71"/>
                <a:gd name="T54" fmla="*/ 38 w 94"/>
                <a:gd name="T55" fmla="*/ 61 h 71"/>
                <a:gd name="T56" fmla="*/ 34 w 94"/>
                <a:gd name="T57" fmla="*/ 57 h 71"/>
                <a:gd name="T58" fmla="*/ 29 w 94"/>
                <a:gd name="T59" fmla="*/ 53 h 71"/>
                <a:gd name="T60" fmla="*/ 30 w 94"/>
                <a:gd name="T61" fmla="*/ 48 h 71"/>
                <a:gd name="T62" fmla="*/ 29 w 94"/>
                <a:gd name="T63" fmla="*/ 42 h 71"/>
                <a:gd name="T64" fmla="*/ 25 w 94"/>
                <a:gd name="T65" fmla="*/ 38 h 71"/>
                <a:gd name="T66" fmla="*/ 19 w 94"/>
                <a:gd name="T67" fmla="*/ 38 h 71"/>
                <a:gd name="T68" fmla="*/ 13 w 94"/>
                <a:gd name="T69" fmla="*/ 36 h 71"/>
                <a:gd name="T70" fmla="*/ 5 w 94"/>
                <a:gd name="T71" fmla="*/ 32 h 71"/>
                <a:gd name="T72" fmla="*/ 5 w 94"/>
                <a:gd name="T73" fmla="*/ 27 h 71"/>
                <a:gd name="T74" fmla="*/ 4 w 94"/>
                <a:gd name="T75" fmla="*/ 21 h 71"/>
                <a:gd name="T76" fmla="*/ 2 w 94"/>
                <a:gd name="T77" fmla="*/ 15 h 71"/>
                <a:gd name="T78" fmla="*/ 4 w 94"/>
                <a:gd name="T79" fmla="*/ 9 h 71"/>
                <a:gd name="T80" fmla="*/ 7 w 94"/>
                <a:gd name="T81" fmla="*/ 5 h 71"/>
                <a:gd name="T82" fmla="*/ 19 w 94"/>
                <a:gd name="T83" fmla="*/ 0 h 71"/>
                <a:gd name="T84" fmla="*/ 27 w 94"/>
                <a:gd name="T85" fmla="*/ 2 h 71"/>
                <a:gd name="T86" fmla="*/ 32 w 94"/>
                <a:gd name="T87" fmla="*/ 0 h 71"/>
                <a:gd name="T88" fmla="*/ 38 w 94"/>
                <a:gd name="T89" fmla="*/ 2 h 71"/>
                <a:gd name="T90" fmla="*/ 46 w 94"/>
                <a:gd name="T91" fmla="*/ 2 h 71"/>
                <a:gd name="T92" fmla="*/ 53 w 94"/>
                <a:gd name="T93" fmla="*/ 4 h 71"/>
                <a:gd name="T94" fmla="*/ 61 w 94"/>
                <a:gd name="T95" fmla="*/ 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4" h="71">
                  <a:moveTo>
                    <a:pt x="2" y="32"/>
                  </a:moveTo>
                  <a:lnTo>
                    <a:pt x="0" y="32"/>
                  </a:lnTo>
                  <a:lnTo>
                    <a:pt x="2" y="30"/>
                  </a:lnTo>
                  <a:lnTo>
                    <a:pt x="2" y="29"/>
                  </a:lnTo>
                  <a:lnTo>
                    <a:pt x="4" y="27"/>
                  </a:lnTo>
                  <a:lnTo>
                    <a:pt x="4" y="23"/>
                  </a:lnTo>
                  <a:lnTo>
                    <a:pt x="4" y="21"/>
                  </a:lnTo>
                  <a:lnTo>
                    <a:pt x="4" y="19"/>
                  </a:lnTo>
                  <a:lnTo>
                    <a:pt x="4" y="21"/>
                  </a:lnTo>
                  <a:lnTo>
                    <a:pt x="4" y="25"/>
                  </a:lnTo>
                  <a:lnTo>
                    <a:pt x="4" y="27"/>
                  </a:lnTo>
                  <a:lnTo>
                    <a:pt x="4" y="29"/>
                  </a:lnTo>
                  <a:lnTo>
                    <a:pt x="2" y="29"/>
                  </a:lnTo>
                  <a:lnTo>
                    <a:pt x="2" y="30"/>
                  </a:lnTo>
                  <a:lnTo>
                    <a:pt x="2" y="32"/>
                  </a:lnTo>
                  <a:close/>
                  <a:moveTo>
                    <a:pt x="63" y="0"/>
                  </a:moveTo>
                  <a:lnTo>
                    <a:pt x="65" y="2"/>
                  </a:lnTo>
                  <a:lnTo>
                    <a:pt x="65" y="4"/>
                  </a:lnTo>
                  <a:lnTo>
                    <a:pt x="65" y="5"/>
                  </a:lnTo>
                  <a:lnTo>
                    <a:pt x="67" y="5"/>
                  </a:lnTo>
                  <a:lnTo>
                    <a:pt x="67" y="7"/>
                  </a:lnTo>
                  <a:lnTo>
                    <a:pt x="71" y="7"/>
                  </a:lnTo>
                  <a:lnTo>
                    <a:pt x="73" y="7"/>
                  </a:lnTo>
                  <a:lnTo>
                    <a:pt x="75" y="7"/>
                  </a:lnTo>
                  <a:lnTo>
                    <a:pt x="77" y="7"/>
                  </a:lnTo>
                  <a:lnTo>
                    <a:pt x="77" y="9"/>
                  </a:lnTo>
                  <a:lnTo>
                    <a:pt x="78" y="11"/>
                  </a:lnTo>
                  <a:lnTo>
                    <a:pt x="80" y="13"/>
                  </a:lnTo>
                  <a:lnTo>
                    <a:pt x="82" y="15"/>
                  </a:lnTo>
                  <a:lnTo>
                    <a:pt x="84" y="17"/>
                  </a:lnTo>
                  <a:lnTo>
                    <a:pt x="86" y="19"/>
                  </a:lnTo>
                  <a:lnTo>
                    <a:pt x="86" y="21"/>
                  </a:lnTo>
                  <a:lnTo>
                    <a:pt x="88" y="21"/>
                  </a:lnTo>
                  <a:lnTo>
                    <a:pt x="90" y="21"/>
                  </a:lnTo>
                  <a:lnTo>
                    <a:pt x="90" y="23"/>
                  </a:lnTo>
                  <a:lnTo>
                    <a:pt x="90" y="25"/>
                  </a:lnTo>
                  <a:lnTo>
                    <a:pt x="90" y="27"/>
                  </a:lnTo>
                  <a:lnTo>
                    <a:pt x="90" y="29"/>
                  </a:lnTo>
                  <a:lnTo>
                    <a:pt x="88" y="29"/>
                  </a:lnTo>
                  <a:lnTo>
                    <a:pt x="88" y="30"/>
                  </a:lnTo>
                  <a:lnTo>
                    <a:pt x="90" y="30"/>
                  </a:lnTo>
                  <a:lnTo>
                    <a:pt x="94" y="32"/>
                  </a:lnTo>
                  <a:lnTo>
                    <a:pt x="92" y="32"/>
                  </a:lnTo>
                  <a:lnTo>
                    <a:pt x="92" y="34"/>
                  </a:lnTo>
                  <a:lnTo>
                    <a:pt x="92" y="36"/>
                  </a:lnTo>
                  <a:lnTo>
                    <a:pt x="90" y="36"/>
                  </a:lnTo>
                  <a:lnTo>
                    <a:pt x="88" y="36"/>
                  </a:lnTo>
                  <a:lnTo>
                    <a:pt x="86" y="36"/>
                  </a:lnTo>
                  <a:lnTo>
                    <a:pt x="84" y="36"/>
                  </a:lnTo>
                  <a:lnTo>
                    <a:pt x="84" y="38"/>
                  </a:lnTo>
                  <a:lnTo>
                    <a:pt x="84" y="40"/>
                  </a:lnTo>
                  <a:lnTo>
                    <a:pt x="82" y="40"/>
                  </a:lnTo>
                  <a:lnTo>
                    <a:pt x="82" y="42"/>
                  </a:lnTo>
                  <a:lnTo>
                    <a:pt x="80" y="42"/>
                  </a:lnTo>
                  <a:lnTo>
                    <a:pt x="78" y="42"/>
                  </a:lnTo>
                  <a:lnTo>
                    <a:pt x="78" y="44"/>
                  </a:lnTo>
                  <a:lnTo>
                    <a:pt x="77" y="44"/>
                  </a:lnTo>
                  <a:lnTo>
                    <a:pt x="78" y="46"/>
                  </a:lnTo>
                  <a:lnTo>
                    <a:pt x="77" y="46"/>
                  </a:lnTo>
                  <a:lnTo>
                    <a:pt x="77" y="48"/>
                  </a:lnTo>
                  <a:lnTo>
                    <a:pt x="77" y="50"/>
                  </a:lnTo>
                  <a:lnTo>
                    <a:pt x="77" y="52"/>
                  </a:lnTo>
                  <a:lnTo>
                    <a:pt x="77" y="53"/>
                  </a:lnTo>
                  <a:lnTo>
                    <a:pt x="75" y="53"/>
                  </a:lnTo>
                  <a:lnTo>
                    <a:pt x="75" y="55"/>
                  </a:lnTo>
                  <a:lnTo>
                    <a:pt x="75" y="57"/>
                  </a:lnTo>
                  <a:lnTo>
                    <a:pt x="73" y="57"/>
                  </a:lnTo>
                  <a:lnTo>
                    <a:pt x="73" y="59"/>
                  </a:lnTo>
                  <a:lnTo>
                    <a:pt x="75" y="59"/>
                  </a:lnTo>
                  <a:lnTo>
                    <a:pt x="77" y="59"/>
                  </a:lnTo>
                  <a:lnTo>
                    <a:pt x="77" y="61"/>
                  </a:lnTo>
                  <a:lnTo>
                    <a:pt x="78" y="61"/>
                  </a:lnTo>
                  <a:lnTo>
                    <a:pt x="77" y="61"/>
                  </a:lnTo>
                  <a:lnTo>
                    <a:pt x="77" y="63"/>
                  </a:lnTo>
                  <a:lnTo>
                    <a:pt x="75" y="63"/>
                  </a:lnTo>
                  <a:lnTo>
                    <a:pt x="73" y="63"/>
                  </a:lnTo>
                  <a:lnTo>
                    <a:pt x="73" y="61"/>
                  </a:lnTo>
                  <a:lnTo>
                    <a:pt x="75" y="61"/>
                  </a:lnTo>
                  <a:lnTo>
                    <a:pt x="73" y="59"/>
                  </a:lnTo>
                  <a:lnTo>
                    <a:pt x="71" y="61"/>
                  </a:lnTo>
                  <a:lnTo>
                    <a:pt x="69" y="61"/>
                  </a:lnTo>
                  <a:lnTo>
                    <a:pt x="67" y="61"/>
                  </a:lnTo>
                  <a:lnTo>
                    <a:pt x="67" y="63"/>
                  </a:lnTo>
                  <a:lnTo>
                    <a:pt x="65" y="63"/>
                  </a:lnTo>
                  <a:lnTo>
                    <a:pt x="63" y="63"/>
                  </a:lnTo>
                  <a:lnTo>
                    <a:pt x="63" y="65"/>
                  </a:lnTo>
                  <a:lnTo>
                    <a:pt x="61" y="65"/>
                  </a:lnTo>
                  <a:lnTo>
                    <a:pt x="61" y="67"/>
                  </a:lnTo>
                  <a:lnTo>
                    <a:pt x="63" y="67"/>
                  </a:lnTo>
                  <a:lnTo>
                    <a:pt x="61" y="69"/>
                  </a:lnTo>
                  <a:lnTo>
                    <a:pt x="59" y="69"/>
                  </a:lnTo>
                  <a:lnTo>
                    <a:pt x="59" y="67"/>
                  </a:lnTo>
                  <a:lnTo>
                    <a:pt x="59" y="69"/>
                  </a:lnTo>
                  <a:lnTo>
                    <a:pt x="57" y="69"/>
                  </a:lnTo>
                  <a:lnTo>
                    <a:pt x="55" y="71"/>
                  </a:lnTo>
                  <a:lnTo>
                    <a:pt x="53" y="71"/>
                  </a:lnTo>
                  <a:lnTo>
                    <a:pt x="53" y="69"/>
                  </a:lnTo>
                  <a:lnTo>
                    <a:pt x="52" y="69"/>
                  </a:lnTo>
                  <a:lnTo>
                    <a:pt x="50" y="69"/>
                  </a:lnTo>
                  <a:lnTo>
                    <a:pt x="48" y="69"/>
                  </a:lnTo>
                  <a:lnTo>
                    <a:pt x="46" y="69"/>
                  </a:lnTo>
                  <a:lnTo>
                    <a:pt x="44" y="69"/>
                  </a:lnTo>
                  <a:lnTo>
                    <a:pt x="44" y="71"/>
                  </a:lnTo>
                  <a:lnTo>
                    <a:pt x="42" y="69"/>
                  </a:lnTo>
                  <a:lnTo>
                    <a:pt x="40" y="69"/>
                  </a:lnTo>
                  <a:lnTo>
                    <a:pt x="42" y="69"/>
                  </a:lnTo>
                  <a:lnTo>
                    <a:pt x="40" y="69"/>
                  </a:lnTo>
                  <a:lnTo>
                    <a:pt x="40" y="67"/>
                  </a:lnTo>
                  <a:lnTo>
                    <a:pt x="42" y="67"/>
                  </a:lnTo>
                  <a:lnTo>
                    <a:pt x="40" y="65"/>
                  </a:lnTo>
                  <a:lnTo>
                    <a:pt x="40" y="63"/>
                  </a:lnTo>
                  <a:lnTo>
                    <a:pt x="38" y="61"/>
                  </a:lnTo>
                  <a:lnTo>
                    <a:pt x="36" y="61"/>
                  </a:lnTo>
                  <a:lnTo>
                    <a:pt x="36" y="59"/>
                  </a:lnTo>
                  <a:lnTo>
                    <a:pt x="34" y="59"/>
                  </a:lnTo>
                  <a:lnTo>
                    <a:pt x="34" y="57"/>
                  </a:lnTo>
                  <a:lnTo>
                    <a:pt x="32" y="57"/>
                  </a:lnTo>
                  <a:lnTo>
                    <a:pt x="30" y="57"/>
                  </a:lnTo>
                  <a:lnTo>
                    <a:pt x="29" y="55"/>
                  </a:lnTo>
                  <a:lnTo>
                    <a:pt x="29" y="53"/>
                  </a:lnTo>
                  <a:lnTo>
                    <a:pt x="29" y="52"/>
                  </a:lnTo>
                  <a:lnTo>
                    <a:pt x="29" y="50"/>
                  </a:lnTo>
                  <a:lnTo>
                    <a:pt x="29" y="48"/>
                  </a:lnTo>
                  <a:lnTo>
                    <a:pt x="30" y="48"/>
                  </a:lnTo>
                  <a:lnTo>
                    <a:pt x="30" y="46"/>
                  </a:lnTo>
                  <a:lnTo>
                    <a:pt x="30" y="44"/>
                  </a:lnTo>
                  <a:lnTo>
                    <a:pt x="30" y="42"/>
                  </a:lnTo>
                  <a:lnTo>
                    <a:pt x="29" y="42"/>
                  </a:lnTo>
                  <a:lnTo>
                    <a:pt x="27" y="42"/>
                  </a:lnTo>
                  <a:lnTo>
                    <a:pt x="27" y="40"/>
                  </a:lnTo>
                  <a:lnTo>
                    <a:pt x="27" y="38"/>
                  </a:lnTo>
                  <a:lnTo>
                    <a:pt x="25" y="38"/>
                  </a:lnTo>
                  <a:lnTo>
                    <a:pt x="21" y="38"/>
                  </a:lnTo>
                  <a:lnTo>
                    <a:pt x="19" y="38"/>
                  </a:lnTo>
                  <a:lnTo>
                    <a:pt x="19" y="40"/>
                  </a:lnTo>
                  <a:lnTo>
                    <a:pt x="19" y="38"/>
                  </a:lnTo>
                  <a:lnTo>
                    <a:pt x="17" y="38"/>
                  </a:lnTo>
                  <a:lnTo>
                    <a:pt x="15" y="38"/>
                  </a:lnTo>
                  <a:lnTo>
                    <a:pt x="15" y="36"/>
                  </a:lnTo>
                  <a:lnTo>
                    <a:pt x="13" y="36"/>
                  </a:lnTo>
                  <a:lnTo>
                    <a:pt x="11" y="34"/>
                  </a:lnTo>
                  <a:lnTo>
                    <a:pt x="9" y="34"/>
                  </a:lnTo>
                  <a:lnTo>
                    <a:pt x="7" y="32"/>
                  </a:lnTo>
                  <a:lnTo>
                    <a:pt x="5" y="32"/>
                  </a:lnTo>
                  <a:lnTo>
                    <a:pt x="5" y="30"/>
                  </a:lnTo>
                  <a:lnTo>
                    <a:pt x="4" y="30"/>
                  </a:lnTo>
                  <a:lnTo>
                    <a:pt x="5" y="29"/>
                  </a:lnTo>
                  <a:lnTo>
                    <a:pt x="5" y="27"/>
                  </a:lnTo>
                  <a:lnTo>
                    <a:pt x="5" y="25"/>
                  </a:lnTo>
                  <a:lnTo>
                    <a:pt x="5" y="23"/>
                  </a:lnTo>
                  <a:lnTo>
                    <a:pt x="4" y="23"/>
                  </a:lnTo>
                  <a:lnTo>
                    <a:pt x="4" y="21"/>
                  </a:lnTo>
                  <a:lnTo>
                    <a:pt x="4" y="19"/>
                  </a:lnTo>
                  <a:lnTo>
                    <a:pt x="2" y="19"/>
                  </a:lnTo>
                  <a:lnTo>
                    <a:pt x="2" y="17"/>
                  </a:lnTo>
                  <a:lnTo>
                    <a:pt x="2" y="15"/>
                  </a:lnTo>
                  <a:lnTo>
                    <a:pt x="2" y="13"/>
                  </a:lnTo>
                  <a:lnTo>
                    <a:pt x="2" y="11"/>
                  </a:lnTo>
                  <a:lnTo>
                    <a:pt x="2" y="9"/>
                  </a:lnTo>
                  <a:lnTo>
                    <a:pt x="4" y="9"/>
                  </a:lnTo>
                  <a:lnTo>
                    <a:pt x="5" y="9"/>
                  </a:lnTo>
                  <a:lnTo>
                    <a:pt x="5" y="7"/>
                  </a:lnTo>
                  <a:lnTo>
                    <a:pt x="5" y="5"/>
                  </a:lnTo>
                  <a:lnTo>
                    <a:pt x="7" y="5"/>
                  </a:lnTo>
                  <a:lnTo>
                    <a:pt x="11" y="4"/>
                  </a:lnTo>
                  <a:lnTo>
                    <a:pt x="13" y="4"/>
                  </a:lnTo>
                  <a:lnTo>
                    <a:pt x="17" y="2"/>
                  </a:lnTo>
                  <a:lnTo>
                    <a:pt x="19" y="0"/>
                  </a:lnTo>
                  <a:lnTo>
                    <a:pt x="21" y="0"/>
                  </a:lnTo>
                  <a:lnTo>
                    <a:pt x="21" y="2"/>
                  </a:lnTo>
                  <a:lnTo>
                    <a:pt x="25" y="0"/>
                  </a:lnTo>
                  <a:lnTo>
                    <a:pt x="27" y="2"/>
                  </a:lnTo>
                  <a:lnTo>
                    <a:pt x="29" y="2"/>
                  </a:lnTo>
                  <a:lnTo>
                    <a:pt x="30" y="2"/>
                  </a:lnTo>
                  <a:lnTo>
                    <a:pt x="30" y="0"/>
                  </a:lnTo>
                  <a:lnTo>
                    <a:pt x="32" y="0"/>
                  </a:lnTo>
                  <a:lnTo>
                    <a:pt x="32" y="2"/>
                  </a:lnTo>
                  <a:lnTo>
                    <a:pt x="34" y="4"/>
                  </a:lnTo>
                  <a:lnTo>
                    <a:pt x="36" y="2"/>
                  </a:lnTo>
                  <a:lnTo>
                    <a:pt x="38" y="2"/>
                  </a:lnTo>
                  <a:lnTo>
                    <a:pt x="40" y="2"/>
                  </a:lnTo>
                  <a:lnTo>
                    <a:pt x="42" y="2"/>
                  </a:lnTo>
                  <a:lnTo>
                    <a:pt x="44" y="2"/>
                  </a:lnTo>
                  <a:lnTo>
                    <a:pt x="46" y="2"/>
                  </a:lnTo>
                  <a:lnTo>
                    <a:pt x="48" y="2"/>
                  </a:lnTo>
                  <a:lnTo>
                    <a:pt x="50" y="4"/>
                  </a:lnTo>
                  <a:lnTo>
                    <a:pt x="52" y="4"/>
                  </a:lnTo>
                  <a:lnTo>
                    <a:pt x="53" y="4"/>
                  </a:lnTo>
                  <a:lnTo>
                    <a:pt x="55" y="4"/>
                  </a:lnTo>
                  <a:lnTo>
                    <a:pt x="57" y="4"/>
                  </a:lnTo>
                  <a:lnTo>
                    <a:pt x="59" y="2"/>
                  </a:lnTo>
                  <a:lnTo>
                    <a:pt x="61" y="2"/>
                  </a:lnTo>
                  <a:lnTo>
                    <a:pt x="61" y="0"/>
                  </a:lnTo>
                  <a:lnTo>
                    <a:pt x="6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3" name="Freeform 142"/>
            <p:cNvSpPr>
              <a:spLocks/>
            </p:cNvSpPr>
            <p:nvPr/>
          </p:nvSpPr>
          <p:spPr bwMode="auto">
            <a:xfrm>
              <a:off x="5173663" y="3363913"/>
              <a:ext cx="20638" cy="26988"/>
            </a:xfrm>
            <a:custGeom>
              <a:avLst/>
              <a:gdLst>
                <a:gd name="T0" fmla="*/ 6 w 13"/>
                <a:gd name="T1" fmla="*/ 2 h 17"/>
                <a:gd name="T2" fmla="*/ 6 w 13"/>
                <a:gd name="T3" fmla="*/ 2 h 17"/>
                <a:gd name="T4" fmla="*/ 7 w 13"/>
                <a:gd name="T5" fmla="*/ 4 h 17"/>
                <a:gd name="T6" fmla="*/ 7 w 13"/>
                <a:gd name="T7" fmla="*/ 5 h 17"/>
                <a:gd name="T8" fmla="*/ 7 w 13"/>
                <a:gd name="T9" fmla="*/ 7 h 17"/>
                <a:gd name="T10" fmla="*/ 9 w 13"/>
                <a:gd name="T11" fmla="*/ 7 h 17"/>
                <a:gd name="T12" fmla="*/ 9 w 13"/>
                <a:gd name="T13" fmla="*/ 7 h 17"/>
                <a:gd name="T14" fmla="*/ 11 w 13"/>
                <a:gd name="T15" fmla="*/ 7 h 17"/>
                <a:gd name="T16" fmla="*/ 13 w 13"/>
                <a:gd name="T17" fmla="*/ 9 h 17"/>
                <a:gd name="T18" fmla="*/ 13 w 13"/>
                <a:gd name="T19" fmla="*/ 9 h 17"/>
                <a:gd name="T20" fmla="*/ 13 w 13"/>
                <a:gd name="T21" fmla="*/ 9 h 17"/>
                <a:gd name="T22" fmla="*/ 13 w 13"/>
                <a:gd name="T23" fmla="*/ 11 h 17"/>
                <a:gd name="T24" fmla="*/ 13 w 13"/>
                <a:gd name="T25" fmla="*/ 11 h 17"/>
                <a:gd name="T26" fmla="*/ 13 w 13"/>
                <a:gd name="T27" fmla="*/ 11 h 17"/>
                <a:gd name="T28" fmla="*/ 11 w 13"/>
                <a:gd name="T29" fmla="*/ 13 h 17"/>
                <a:gd name="T30" fmla="*/ 11 w 13"/>
                <a:gd name="T31" fmla="*/ 13 h 17"/>
                <a:gd name="T32" fmla="*/ 9 w 13"/>
                <a:gd name="T33" fmla="*/ 15 h 17"/>
                <a:gd name="T34" fmla="*/ 9 w 13"/>
                <a:gd name="T35" fmla="*/ 17 h 17"/>
                <a:gd name="T36" fmla="*/ 9 w 13"/>
                <a:gd name="T37" fmla="*/ 17 h 17"/>
                <a:gd name="T38" fmla="*/ 7 w 13"/>
                <a:gd name="T39" fmla="*/ 17 h 17"/>
                <a:gd name="T40" fmla="*/ 6 w 13"/>
                <a:gd name="T41" fmla="*/ 17 h 17"/>
                <a:gd name="T42" fmla="*/ 6 w 13"/>
                <a:gd name="T43" fmla="*/ 17 h 17"/>
                <a:gd name="T44" fmla="*/ 4 w 13"/>
                <a:gd name="T45" fmla="*/ 17 h 17"/>
                <a:gd name="T46" fmla="*/ 2 w 13"/>
                <a:gd name="T47" fmla="*/ 15 h 17"/>
                <a:gd name="T48" fmla="*/ 2 w 13"/>
                <a:gd name="T49" fmla="*/ 15 h 17"/>
                <a:gd name="T50" fmla="*/ 2 w 13"/>
                <a:gd name="T51" fmla="*/ 13 h 17"/>
                <a:gd name="T52" fmla="*/ 4 w 13"/>
                <a:gd name="T53" fmla="*/ 13 h 17"/>
                <a:gd name="T54" fmla="*/ 2 w 13"/>
                <a:gd name="T55" fmla="*/ 11 h 17"/>
                <a:gd name="T56" fmla="*/ 2 w 13"/>
                <a:gd name="T57" fmla="*/ 11 h 17"/>
                <a:gd name="T58" fmla="*/ 2 w 13"/>
                <a:gd name="T59" fmla="*/ 11 h 17"/>
                <a:gd name="T60" fmla="*/ 2 w 13"/>
                <a:gd name="T61" fmla="*/ 11 h 17"/>
                <a:gd name="T62" fmla="*/ 2 w 13"/>
                <a:gd name="T63" fmla="*/ 11 h 17"/>
                <a:gd name="T64" fmla="*/ 2 w 13"/>
                <a:gd name="T65" fmla="*/ 9 h 17"/>
                <a:gd name="T66" fmla="*/ 0 w 13"/>
                <a:gd name="T67" fmla="*/ 9 h 17"/>
                <a:gd name="T68" fmla="*/ 0 w 13"/>
                <a:gd name="T69" fmla="*/ 7 h 17"/>
                <a:gd name="T70" fmla="*/ 0 w 13"/>
                <a:gd name="T71" fmla="*/ 7 h 17"/>
                <a:gd name="T72" fmla="*/ 0 w 13"/>
                <a:gd name="T73" fmla="*/ 7 h 17"/>
                <a:gd name="T74" fmla="*/ 2 w 13"/>
                <a:gd name="T75" fmla="*/ 5 h 17"/>
                <a:gd name="T76" fmla="*/ 2 w 13"/>
                <a:gd name="T77" fmla="*/ 5 h 17"/>
                <a:gd name="T78" fmla="*/ 2 w 13"/>
                <a:gd name="T79" fmla="*/ 4 h 17"/>
                <a:gd name="T80" fmla="*/ 2 w 13"/>
                <a:gd name="T81" fmla="*/ 4 h 17"/>
                <a:gd name="T82" fmla="*/ 2 w 13"/>
                <a:gd name="T83" fmla="*/ 4 h 17"/>
                <a:gd name="T84" fmla="*/ 2 w 13"/>
                <a:gd name="T85" fmla="*/ 2 h 17"/>
                <a:gd name="T86" fmla="*/ 4 w 13"/>
                <a:gd name="T87" fmla="*/ 2 h 17"/>
                <a:gd name="T88" fmla="*/ 4 w 13"/>
                <a:gd name="T89" fmla="*/ 0 h 17"/>
                <a:gd name="T90" fmla="*/ 6 w 13"/>
                <a:gd name="T91" fmla="*/ 0 h 17"/>
                <a:gd name="T92" fmla="*/ 6 w 13"/>
                <a:gd name="T93" fmla="*/ 0 h 17"/>
                <a:gd name="T94" fmla="*/ 6 w 13"/>
                <a:gd name="T95" fmla="*/ 0 h 17"/>
                <a:gd name="T96" fmla="*/ 6 w 13"/>
                <a:gd name="T97"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 h="17">
                  <a:moveTo>
                    <a:pt x="7" y="2"/>
                  </a:moveTo>
                  <a:lnTo>
                    <a:pt x="6" y="2"/>
                  </a:lnTo>
                  <a:lnTo>
                    <a:pt x="6" y="2"/>
                  </a:lnTo>
                  <a:lnTo>
                    <a:pt x="6" y="2"/>
                  </a:lnTo>
                  <a:lnTo>
                    <a:pt x="6" y="2"/>
                  </a:lnTo>
                  <a:lnTo>
                    <a:pt x="6" y="2"/>
                  </a:lnTo>
                  <a:lnTo>
                    <a:pt x="6" y="2"/>
                  </a:lnTo>
                  <a:lnTo>
                    <a:pt x="6" y="2"/>
                  </a:lnTo>
                  <a:lnTo>
                    <a:pt x="6" y="2"/>
                  </a:lnTo>
                  <a:lnTo>
                    <a:pt x="6" y="4"/>
                  </a:lnTo>
                  <a:lnTo>
                    <a:pt x="7" y="4"/>
                  </a:lnTo>
                  <a:lnTo>
                    <a:pt x="7" y="4"/>
                  </a:lnTo>
                  <a:lnTo>
                    <a:pt x="7" y="4"/>
                  </a:lnTo>
                  <a:lnTo>
                    <a:pt x="7" y="4"/>
                  </a:lnTo>
                  <a:lnTo>
                    <a:pt x="7" y="4"/>
                  </a:lnTo>
                  <a:lnTo>
                    <a:pt x="7" y="5"/>
                  </a:lnTo>
                  <a:lnTo>
                    <a:pt x="7" y="5"/>
                  </a:lnTo>
                  <a:lnTo>
                    <a:pt x="7" y="5"/>
                  </a:lnTo>
                  <a:lnTo>
                    <a:pt x="7" y="5"/>
                  </a:lnTo>
                  <a:lnTo>
                    <a:pt x="7" y="7"/>
                  </a:lnTo>
                  <a:lnTo>
                    <a:pt x="9" y="7"/>
                  </a:lnTo>
                  <a:lnTo>
                    <a:pt x="9" y="7"/>
                  </a:lnTo>
                  <a:lnTo>
                    <a:pt x="9" y="7"/>
                  </a:lnTo>
                  <a:lnTo>
                    <a:pt x="9" y="7"/>
                  </a:lnTo>
                  <a:lnTo>
                    <a:pt x="9" y="7"/>
                  </a:lnTo>
                  <a:lnTo>
                    <a:pt x="9" y="7"/>
                  </a:lnTo>
                  <a:lnTo>
                    <a:pt x="9" y="7"/>
                  </a:lnTo>
                  <a:lnTo>
                    <a:pt x="9" y="7"/>
                  </a:lnTo>
                  <a:lnTo>
                    <a:pt x="9" y="7"/>
                  </a:lnTo>
                  <a:lnTo>
                    <a:pt x="9" y="7"/>
                  </a:lnTo>
                  <a:lnTo>
                    <a:pt x="9" y="7"/>
                  </a:lnTo>
                  <a:lnTo>
                    <a:pt x="11" y="7"/>
                  </a:lnTo>
                  <a:lnTo>
                    <a:pt x="11" y="9"/>
                  </a:lnTo>
                  <a:lnTo>
                    <a:pt x="11" y="9"/>
                  </a:lnTo>
                  <a:lnTo>
                    <a:pt x="11" y="9"/>
                  </a:lnTo>
                  <a:lnTo>
                    <a:pt x="13" y="9"/>
                  </a:lnTo>
                  <a:lnTo>
                    <a:pt x="13" y="9"/>
                  </a:lnTo>
                  <a:lnTo>
                    <a:pt x="13" y="9"/>
                  </a:lnTo>
                  <a:lnTo>
                    <a:pt x="13" y="9"/>
                  </a:lnTo>
                  <a:lnTo>
                    <a:pt x="13" y="9"/>
                  </a:lnTo>
                  <a:lnTo>
                    <a:pt x="13" y="9"/>
                  </a:lnTo>
                  <a:lnTo>
                    <a:pt x="13" y="9"/>
                  </a:lnTo>
                  <a:lnTo>
                    <a:pt x="13" y="9"/>
                  </a:lnTo>
                  <a:lnTo>
                    <a:pt x="13" y="9"/>
                  </a:lnTo>
                  <a:lnTo>
                    <a:pt x="13" y="9"/>
                  </a:lnTo>
                  <a:lnTo>
                    <a:pt x="13" y="9"/>
                  </a:lnTo>
                  <a:lnTo>
                    <a:pt x="13" y="9"/>
                  </a:lnTo>
                  <a:lnTo>
                    <a:pt x="13" y="11"/>
                  </a:lnTo>
                  <a:lnTo>
                    <a:pt x="13" y="11"/>
                  </a:lnTo>
                  <a:lnTo>
                    <a:pt x="13" y="11"/>
                  </a:lnTo>
                  <a:lnTo>
                    <a:pt x="13" y="11"/>
                  </a:lnTo>
                  <a:lnTo>
                    <a:pt x="13" y="11"/>
                  </a:lnTo>
                  <a:lnTo>
                    <a:pt x="13" y="11"/>
                  </a:lnTo>
                  <a:lnTo>
                    <a:pt x="13" y="11"/>
                  </a:lnTo>
                  <a:lnTo>
                    <a:pt x="13" y="11"/>
                  </a:lnTo>
                  <a:lnTo>
                    <a:pt x="13" y="11"/>
                  </a:lnTo>
                  <a:lnTo>
                    <a:pt x="11" y="11"/>
                  </a:lnTo>
                  <a:lnTo>
                    <a:pt x="11" y="13"/>
                  </a:lnTo>
                  <a:lnTo>
                    <a:pt x="11" y="13"/>
                  </a:lnTo>
                  <a:lnTo>
                    <a:pt x="11" y="13"/>
                  </a:lnTo>
                  <a:lnTo>
                    <a:pt x="11" y="13"/>
                  </a:lnTo>
                  <a:lnTo>
                    <a:pt x="11" y="13"/>
                  </a:lnTo>
                  <a:lnTo>
                    <a:pt x="11" y="13"/>
                  </a:lnTo>
                  <a:lnTo>
                    <a:pt x="11" y="13"/>
                  </a:lnTo>
                  <a:lnTo>
                    <a:pt x="11" y="13"/>
                  </a:lnTo>
                  <a:lnTo>
                    <a:pt x="11" y="13"/>
                  </a:lnTo>
                  <a:lnTo>
                    <a:pt x="11" y="15"/>
                  </a:lnTo>
                  <a:lnTo>
                    <a:pt x="9" y="15"/>
                  </a:lnTo>
                  <a:lnTo>
                    <a:pt x="9" y="15"/>
                  </a:lnTo>
                  <a:lnTo>
                    <a:pt x="9" y="15"/>
                  </a:lnTo>
                  <a:lnTo>
                    <a:pt x="9" y="17"/>
                  </a:lnTo>
                  <a:lnTo>
                    <a:pt x="9" y="17"/>
                  </a:lnTo>
                  <a:lnTo>
                    <a:pt x="9" y="17"/>
                  </a:lnTo>
                  <a:lnTo>
                    <a:pt x="9" y="17"/>
                  </a:lnTo>
                  <a:lnTo>
                    <a:pt x="9" y="17"/>
                  </a:lnTo>
                  <a:lnTo>
                    <a:pt x="9" y="17"/>
                  </a:lnTo>
                  <a:lnTo>
                    <a:pt x="9" y="17"/>
                  </a:lnTo>
                  <a:lnTo>
                    <a:pt x="7" y="17"/>
                  </a:lnTo>
                  <a:lnTo>
                    <a:pt x="7" y="17"/>
                  </a:lnTo>
                  <a:lnTo>
                    <a:pt x="7" y="17"/>
                  </a:lnTo>
                  <a:lnTo>
                    <a:pt x="7" y="17"/>
                  </a:lnTo>
                  <a:lnTo>
                    <a:pt x="7" y="17"/>
                  </a:lnTo>
                  <a:lnTo>
                    <a:pt x="6" y="17"/>
                  </a:lnTo>
                  <a:lnTo>
                    <a:pt x="6" y="17"/>
                  </a:lnTo>
                  <a:lnTo>
                    <a:pt x="6" y="17"/>
                  </a:lnTo>
                  <a:lnTo>
                    <a:pt x="6" y="17"/>
                  </a:lnTo>
                  <a:lnTo>
                    <a:pt x="6" y="17"/>
                  </a:lnTo>
                  <a:lnTo>
                    <a:pt x="6" y="17"/>
                  </a:lnTo>
                  <a:lnTo>
                    <a:pt x="6" y="17"/>
                  </a:lnTo>
                  <a:lnTo>
                    <a:pt x="4" y="17"/>
                  </a:lnTo>
                  <a:lnTo>
                    <a:pt x="4" y="17"/>
                  </a:lnTo>
                  <a:lnTo>
                    <a:pt x="4" y="17"/>
                  </a:lnTo>
                  <a:lnTo>
                    <a:pt x="4" y="17"/>
                  </a:lnTo>
                  <a:lnTo>
                    <a:pt x="2" y="17"/>
                  </a:lnTo>
                  <a:lnTo>
                    <a:pt x="2" y="17"/>
                  </a:lnTo>
                  <a:lnTo>
                    <a:pt x="2" y="15"/>
                  </a:lnTo>
                  <a:lnTo>
                    <a:pt x="2" y="15"/>
                  </a:lnTo>
                  <a:lnTo>
                    <a:pt x="2" y="15"/>
                  </a:lnTo>
                  <a:lnTo>
                    <a:pt x="2" y="15"/>
                  </a:lnTo>
                  <a:lnTo>
                    <a:pt x="2" y="15"/>
                  </a:lnTo>
                  <a:lnTo>
                    <a:pt x="2" y="13"/>
                  </a:lnTo>
                  <a:lnTo>
                    <a:pt x="2" y="13"/>
                  </a:lnTo>
                  <a:lnTo>
                    <a:pt x="2" y="13"/>
                  </a:lnTo>
                  <a:lnTo>
                    <a:pt x="2" y="13"/>
                  </a:lnTo>
                  <a:lnTo>
                    <a:pt x="2" y="13"/>
                  </a:lnTo>
                  <a:lnTo>
                    <a:pt x="4" y="13"/>
                  </a:lnTo>
                  <a:lnTo>
                    <a:pt x="4" y="13"/>
                  </a:lnTo>
                  <a:lnTo>
                    <a:pt x="4" y="13"/>
                  </a:lnTo>
                  <a:lnTo>
                    <a:pt x="4" y="11"/>
                  </a:lnTo>
                  <a:lnTo>
                    <a:pt x="2" y="11"/>
                  </a:lnTo>
                  <a:lnTo>
                    <a:pt x="2" y="11"/>
                  </a:lnTo>
                  <a:lnTo>
                    <a:pt x="2" y="11"/>
                  </a:lnTo>
                  <a:lnTo>
                    <a:pt x="2" y="11"/>
                  </a:lnTo>
                  <a:lnTo>
                    <a:pt x="2" y="11"/>
                  </a:lnTo>
                  <a:lnTo>
                    <a:pt x="2" y="11"/>
                  </a:lnTo>
                  <a:lnTo>
                    <a:pt x="2" y="11"/>
                  </a:lnTo>
                  <a:lnTo>
                    <a:pt x="2" y="11"/>
                  </a:lnTo>
                  <a:lnTo>
                    <a:pt x="2" y="11"/>
                  </a:lnTo>
                  <a:lnTo>
                    <a:pt x="2" y="11"/>
                  </a:lnTo>
                  <a:lnTo>
                    <a:pt x="2" y="11"/>
                  </a:lnTo>
                  <a:lnTo>
                    <a:pt x="2" y="11"/>
                  </a:lnTo>
                  <a:lnTo>
                    <a:pt x="2" y="11"/>
                  </a:lnTo>
                  <a:lnTo>
                    <a:pt x="2" y="11"/>
                  </a:lnTo>
                  <a:lnTo>
                    <a:pt x="2" y="11"/>
                  </a:lnTo>
                  <a:lnTo>
                    <a:pt x="2" y="11"/>
                  </a:lnTo>
                  <a:lnTo>
                    <a:pt x="2" y="11"/>
                  </a:lnTo>
                  <a:lnTo>
                    <a:pt x="2" y="11"/>
                  </a:lnTo>
                  <a:lnTo>
                    <a:pt x="2" y="11"/>
                  </a:lnTo>
                  <a:lnTo>
                    <a:pt x="2" y="9"/>
                  </a:lnTo>
                  <a:lnTo>
                    <a:pt x="2" y="9"/>
                  </a:lnTo>
                  <a:lnTo>
                    <a:pt x="2" y="9"/>
                  </a:lnTo>
                  <a:lnTo>
                    <a:pt x="2" y="9"/>
                  </a:lnTo>
                  <a:lnTo>
                    <a:pt x="2" y="9"/>
                  </a:lnTo>
                  <a:lnTo>
                    <a:pt x="0" y="9"/>
                  </a:lnTo>
                  <a:lnTo>
                    <a:pt x="0" y="9"/>
                  </a:lnTo>
                  <a:lnTo>
                    <a:pt x="0" y="9"/>
                  </a:lnTo>
                  <a:lnTo>
                    <a:pt x="0" y="9"/>
                  </a:lnTo>
                  <a:lnTo>
                    <a:pt x="0" y="7"/>
                  </a:lnTo>
                  <a:lnTo>
                    <a:pt x="0" y="7"/>
                  </a:lnTo>
                  <a:lnTo>
                    <a:pt x="0" y="7"/>
                  </a:lnTo>
                  <a:lnTo>
                    <a:pt x="0" y="7"/>
                  </a:lnTo>
                  <a:lnTo>
                    <a:pt x="0" y="7"/>
                  </a:lnTo>
                  <a:lnTo>
                    <a:pt x="0" y="7"/>
                  </a:lnTo>
                  <a:lnTo>
                    <a:pt x="0" y="7"/>
                  </a:lnTo>
                  <a:lnTo>
                    <a:pt x="0" y="7"/>
                  </a:lnTo>
                  <a:lnTo>
                    <a:pt x="2" y="7"/>
                  </a:lnTo>
                  <a:lnTo>
                    <a:pt x="0" y="7"/>
                  </a:lnTo>
                  <a:lnTo>
                    <a:pt x="0" y="7"/>
                  </a:lnTo>
                  <a:lnTo>
                    <a:pt x="0" y="7"/>
                  </a:lnTo>
                  <a:lnTo>
                    <a:pt x="0" y="7"/>
                  </a:lnTo>
                  <a:lnTo>
                    <a:pt x="2" y="5"/>
                  </a:lnTo>
                  <a:lnTo>
                    <a:pt x="2" y="5"/>
                  </a:lnTo>
                  <a:lnTo>
                    <a:pt x="2" y="5"/>
                  </a:lnTo>
                  <a:lnTo>
                    <a:pt x="2" y="5"/>
                  </a:lnTo>
                  <a:lnTo>
                    <a:pt x="2" y="5"/>
                  </a:lnTo>
                  <a:lnTo>
                    <a:pt x="2" y="5"/>
                  </a:lnTo>
                  <a:lnTo>
                    <a:pt x="2" y="5"/>
                  </a:lnTo>
                  <a:lnTo>
                    <a:pt x="2" y="5"/>
                  </a:lnTo>
                  <a:lnTo>
                    <a:pt x="2" y="4"/>
                  </a:lnTo>
                  <a:lnTo>
                    <a:pt x="2" y="4"/>
                  </a:lnTo>
                  <a:lnTo>
                    <a:pt x="2" y="4"/>
                  </a:lnTo>
                  <a:lnTo>
                    <a:pt x="2" y="4"/>
                  </a:lnTo>
                  <a:lnTo>
                    <a:pt x="2" y="4"/>
                  </a:lnTo>
                  <a:lnTo>
                    <a:pt x="2" y="4"/>
                  </a:lnTo>
                  <a:lnTo>
                    <a:pt x="2" y="4"/>
                  </a:lnTo>
                  <a:lnTo>
                    <a:pt x="2" y="4"/>
                  </a:lnTo>
                  <a:lnTo>
                    <a:pt x="2" y="4"/>
                  </a:lnTo>
                  <a:lnTo>
                    <a:pt x="2" y="4"/>
                  </a:lnTo>
                  <a:lnTo>
                    <a:pt x="2" y="2"/>
                  </a:lnTo>
                  <a:lnTo>
                    <a:pt x="2" y="2"/>
                  </a:lnTo>
                  <a:lnTo>
                    <a:pt x="2" y="2"/>
                  </a:lnTo>
                  <a:lnTo>
                    <a:pt x="2" y="2"/>
                  </a:lnTo>
                  <a:lnTo>
                    <a:pt x="2" y="2"/>
                  </a:lnTo>
                  <a:lnTo>
                    <a:pt x="4" y="2"/>
                  </a:lnTo>
                  <a:lnTo>
                    <a:pt x="4" y="2"/>
                  </a:lnTo>
                  <a:lnTo>
                    <a:pt x="4" y="2"/>
                  </a:lnTo>
                  <a:lnTo>
                    <a:pt x="4" y="0"/>
                  </a:lnTo>
                  <a:lnTo>
                    <a:pt x="4" y="0"/>
                  </a:lnTo>
                  <a:lnTo>
                    <a:pt x="4" y="0"/>
                  </a:lnTo>
                  <a:lnTo>
                    <a:pt x="4" y="0"/>
                  </a:lnTo>
                  <a:lnTo>
                    <a:pt x="4" y="0"/>
                  </a:lnTo>
                  <a:lnTo>
                    <a:pt x="6" y="0"/>
                  </a:lnTo>
                  <a:lnTo>
                    <a:pt x="6" y="0"/>
                  </a:lnTo>
                  <a:lnTo>
                    <a:pt x="6" y="0"/>
                  </a:lnTo>
                  <a:lnTo>
                    <a:pt x="6" y="0"/>
                  </a:lnTo>
                  <a:lnTo>
                    <a:pt x="6" y="0"/>
                  </a:lnTo>
                  <a:lnTo>
                    <a:pt x="6" y="0"/>
                  </a:lnTo>
                  <a:lnTo>
                    <a:pt x="6" y="0"/>
                  </a:lnTo>
                  <a:lnTo>
                    <a:pt x="6" y="0"/>
                  </a:lnTo>
                  <a:lnTo>
                    <a:pt x="6" y="0"/>
                  </a:lnTo>
                  <a:lnTo>
                    <a:pt x="6" y="0"/>
                  </a:lnTo>
                  <a:lnTo>
                    <a:pt x="6" y="0"/>
                  </a:lnTo>
                  <a:lnTo>
                    <a:pt x="6" y="0"/>
                  </a:lnTo>
                  <a:lnTo>
                    <a:pt x="6" y="0"/>
                  </a:lnTo>
                  <a:lnTo>
                    <a:pt x="6" y="0"/>
                  </a:lnTo>
                  <a:lnTo>
                    <a:pt x="6" y="2"/>
                  </a:lnTo>
                  <a:lnTo>
                    <a:pt x="7"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4" name="Freeform 143"/>
            <p:cNvSpPr>
              <a:spLocks/>
            </p:cNvSpPr>
            <p:nvPr/>
          </p:nvSpPr>
          <p:spPr bwMode="auto">
            <a:xfrm>
              <a:off x="5561013" y="3022600"/>
              <a:ext cx="182563" cy="109538"/>
            </a:xfrm>
            <a:custGeom>
              <a:avLst/>
              <a:gdLst>
                <a:gd name="T0" fmla="*/ 103 w 115"/>
                <a:gd name="T1" fmla="*/ 19 h 69"/>
                <a:gd name="T2" fmla="*/ 109 w 115"/>
                <a:gd name="T3" fmla="*/ 23 h 69"/>
                <a:gd name="T4" fmla="*/ 105 w 115"/>
                <a:gd name="T5" fmla="*/ 27 h 69"/>
                <a:gd name="T6" fmla="*/ 107 w 115"/>
                <a:gd name="T7" fmla="*/ 32 h 69"/>
                <a:gd name="T8" fmla="*/ 109 w 115"/>
                <a:gd name="T9" fmla="*/ 36 h 69"/>
                <a:gd name="T10" fmla="*/ 111 w 115"/>
                <a:gd name="T11" fmla="*/ 44 h 69"/>
                <a:gd name="T12" fmla="*/ 113 w 115"/>
                <a:gd name="T13" fmla="*/ 50 h 69"/>
                <a:gd name="T14" fmla="*/ 113 w 115"/>
                <a:gd name="T15" fmla="*/ 55 h 69"/>
                <a:gd name="T16" fmla="*/ 107 w 115"/>
                <a:gd name="T17" fmla="*/ 59 h 69"/>
                <a:gd name="T18" fmla="*/ 105 w 115"/>
                <a:gd name="T19" fmla="*/ 65 h 69"/>
                <a:gd name="T20" fmla="*/ 98 w 115"/>
                <a:gd name="T21" fmla="*/ 65 h 69"/>
                <a:gd name="T22" fmla="*/ 92 w 115"/>
                <a:gd name="T23" fmla="*/ 69 h 69"/>
                <a:gd name="T24" fmla="*/ 84 w 115"/>
                <a:gd name="T25" fmla="*/ 69 h 69"/>
                <a:gd name="T26" fmla="*/ 78 w 115"/>
                <a:gd name="T27" fmla="*/ 61 h 69"/>
                <a:gd name="T28" fmla="*/ 73 w 115"/>
                <a:gd name="T29" fmla="*/ 55 h 69"/>
                <a:gd name="T30" fmla="*/ 65 w 115"/>
                <a:gd name="T31" fmla="*/ 53 h 69"/>
                <a:gd name="T32" fmla="*/ 61 w 115"/>
                <a:gd name="T33" fmla="*/ 48 h 69"/>
                <a:gd name="T34" fmla="*/ 55 w 115"/>
                <a:gd name="T35" fmla="*/ 52 h 69"/>
                <a:gd name="T36" fmla="*/ 48 w 115"/>
                <a:gd name="T37" fmla="*/ 52 h 69"/>
                <a:gd name="T38" fmla="*/ 40 w 115"/>
                <a:gd name="T39" fmla="*/ 50 h 69"/>
                <a:gd name="T40" fmla="*/ 32 w 115"/>
                <a:gd name="T41" fmla="*/ 52 h 69"/>
                <a:gd name="T42" fmla="*/ 28 w 115"/>
                <a:gd name="T43" fmla="*/ 50 h 69"/>
                <a:gd name="T44" fmla="*/ 19 w 115"/>
                <a:gd name="T45" fmla="*/ 50 h 69"/>
                <a:gd name="T46" fmla="*/ 11 w 115"/>
                <a:gd name="T47" fmla="*/ 52 h 69"/>
                <a:gd name="T48" fmla="*/ 3 w 115"/>
                <a:gd name="T49" fmla="*/ 55 h 69"/>
                <a:gd name="T50" fmla="*/ 0 w 115"/>
                <a:gd name="T51" fmla="*/ 55 h 69"/>
                <a:gd name="T52" fmla="*/ 0 w 115"/>
                <a:gd name="T53" fmla="*/ 48 h 69"/>
                <a:gd name="T54" fmla="*/ 2 w 115"/>
                <a:gd name="T55" fmla="*/ 48 h 69"/>
                <a:gd name="T56" fmla="*/ 0 w 115"/>
                <a:gd name="T57" fmla="*/ 42 h 69"/>
                <a:gd name="T58" fmla="*/ 2 w 115"/>
                <a:gd name="T59" fmla="*/ 34 h 69"/>
                <a:gd name="T60" fmla="*/ 5 w 115"/>
                <a:gd name="T61" fmla="*/ 30 h 69"/>
                <a:gd name="T62" fmla="*/ 5 w 115"/>
                <a:gd name="T63" fmla="*/ 23 h 69"/>
                <a:gd name="T64" fmla="*/ 11 w 115"/>
                <a:gd name="T65" fmla="*/ 15 h 69"/>
                <a:gd name="T66" fmla="*/ 23 w 115"/>
                <a:gd name="T67" fmla="*/ 9 h 69"/>
                <a:gd name="T68" fmla="*/ 27 w 115"/>
                <a:gd name="T69" fmla="*/ 13 h 69"/>
                <a:gd name="T70" fmla="*/ 32 w 115"/>
                <a:gd name="T71" fmla="*/ 21 h 69"/>
                <a:gd name="T72" fmla="*/ 36 w 115"/>
                <a:gd name="T73" fmla="*/ 29 h 69"/>
                <a:gd name="T74" fmla="*/ 42 w 115"/>
                <a:gd name="T75" fmla="*/ 32 h 69"/>
                <a:gd name="T76" fmla="*/ 50 w 115"/>
                <a:gd name="T77" fmla="*/ 29 h 69"/>
                <a:gd name="T78" fmla="*/ 53 w 115"/>
                <a:gd name="T79" fmla="*/ 25 h 69"/>
                <a:gd name="T80" fmla="*/ 53 w 115"/>
                <a:gd name="T81" fmla="*/ 15 h 69"/>
                <a:gd name="T82" fmla="*/ 51 w 115"/>
                <a:gd name="T83" fmla="*/ 7 h 69"/>
                <a:gd name="T84" fmla="*/ 55 w 115"/>
                <a:gd name="T85" fmla="*/ 4 h 69"/>
                <a:gd name="T86" fmla="*/ 61 w 115"/>
                <a:gd name="T87" fmla="*/ 2 h 69"/>
                <a:gd name="T88" fmla="*/ 67 w 115"/>
                <a:gd name="T89" fmla="*/ 0 h 69"/>
                <a:gd name="T90" fmla="*/ 69 w 115"/>
                <a:gd name="T91" fmla="*/ 2 h 69"/>
                <a:gd name="T92" fmla="*/ 75 w 115"/>
                <a:gd name="T93" fmla="*/ 4 h 69"/>
                <a:gd name="T94" fmla="*/ 80 w 115"/>
                <a:gd name="T95" fmla="*/ 5 h 69"/>
                <a:gd name="T96" fmla="*/ 80 w 115"/>
                <a:gd name="T97" fmla="*/ 9 h 69"/>
                <a:gd name="T98" fmla="*/ 88 w 115"/>
                <a:gd name="T99" fmla="*/ 15 h 69"/>
                <a:gd name="T100" fmla="*/ 94 w 115"/>
                <a:gd name="T101" fmla="*/ 13 h 69"/>
                <a:gd name="T102" fmla="*/ 99 w 115"/>
                <a:gd name="T103" fmla="*/ 1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5" h="69">
                  <a:moveTo>
                    <a:pt x="101" y="15"/>
                  </a:moveTo>
                  <a:lnTo>
                    <a:pt x="103" y="15"/>
                  </a:lnTo>
                  <a:lnTo>
                    <a:pt x="103" y="17"/>
                  </a:lnTo>
                  <a:lnTo>
                    <a:pt x="103" y="19"/>
                  </a:lnTo>
                  <a:lnTo>
                    <a:pt x="105" y="19"/>
                  </a:lnTo>
                  <a:lnTo>
                    <a:pt x="105" y="21"/>
                  </a:lnTo>
                  <a:lnTo>
                    <a:pt x="107" y="23"/>
                  </a:lnTo>
                  <a:lnTo>
                    <a:pt x="109" y="23"/>
                  </a:lnTo>
                  <a:lnTo>
                    <a:pt x="109" y="25"/>
                  </a:lnTo>
                  <a:lnTo>
                    <a:pt x="109" y="27"/>
                  </a:lnTo>
                  <a:lnTo>
                    <a:pt x="107" y="27"/>
                  </a:lnTo>
                  <a:lnTo>
                    <a:pt x="105" y="27"/>
                  </a:lnTo>
                  <a:lnTo>
                    <a:pt x="105" y="29"/>
                  </a:lnTo>
                  <a:lnTo>
                    <a:pt x="107" y="29"/>
                  </a:lnTo>
                  <a:lnTo>
                    <a:pt x="107" y="30"/>
                  </a:lnTo>
                  <a:lnTo>
                    <a:pt x="107" y="32"/>
                  </a:lnTo>
                  <a:lnTo>
                    <a:pt x="105" y="34"/>
                  </a:lnTo>
                  <a:lnTo>
                    <a:pt x="105" y="36"/>
                  </a:lnTo>
                  <a:lnTo>
                    <a:pt x="107" y="34"/>
                  </a:lnTo>
                  <a:lnTo>
                    <a:pt x="109" y="36"/>
                  </a:lnTo>
                  <a:lnTo>
                    <a:pt x="109" y="38"/>
                  </a:lnTo>
                  <a:lnTo>
                    <a:pt x="111" y="40"/>
                  </a:lnTo>
                  <a:lnTo>
                    <a:pt x="111" y="42"/>
                  </a:lnTo>
                  <a:lnTo>
                    <a:pt x="111" y="44"/>
                  </a:lnTo>
                  <a:lnTo>
                    <a:pt x="113" y="44"/>
                  </a:lnTo>
                  <a:lnTo>
                    <a:pt x="113" y="46"/>
                  </a:lnTo>
                  <a:lnTo>
                    <a:pt x="113" y="48"/>
                  </a:lnTo>
                  <a:lnTo>
                    <a:pt x="113" y="50"/>
                  </a:lnTo>
                  <a:lnTo>
                    <a:pt x="115" y="52"/>
                  </a:lnTo>
                  <a:lnTo>
                    <a:pt x="115" y="53"/>
                  </a:lnTo>
                  <a:lnTo>
                    <a:pt x="113" y="53"/>
                  </a:lnTo>
                  <a:lnTo>
                    <a:pt x="113" y="55"/>
                  </a:lnTo>
                  <a:lnTo>
                    <a:pt x="111" y="55"/>
                  </a:lnTo>
                  <a:lnTo>
                    <a:pt x="111" y="57"/>
                  </a:lnTo>
                  <a:lnTo>
                    <a:pt x="109" y="57"/>
                  </a:lnTo>
                  <a:lnTo>
                    <a:pt x="107" y="59"/>
                  </a:lnTo>
                  <a:lnTo>
                    <a:pt x="107" y="61"/>
                  </a:lnTo>
                  <a:lnTo>
                    <a:pt x="105" y="61"/>
                  </a:lnTo>
                  <a:lnTo>
                    <a:pt x="105" y="63"/>
                  </a:lnTo>
                  <a:lnTo>
                    <a:pt x="105" y="65"/>
                  </a:lnTo>
                  <a:lnTo>
                    <a:pt x="103" y="65"/>
                  </a:lnTo>
                  <a:lnTo>
                    <a:pt x="101" y="65"/>
                  </a:lnTo>
                  <a:lnTo>
                    <a:pt x="99" y="65"/>
                  </a:lnTo>
                  <a:lnTo>
                    <a:pt x="98" y="65"/>
                  </a:lnTo>
                  <a:lnTo>
                    <a:pt x="94" y="65"/>
                  </a:lnTo>
                  <a:lnTo>
                    <a:pt x="94" y="67"/>
                  </a:lnTo>
                  <a:lnTo>
                    <a:pt x="92" y="67"/>
                  </a:lnTo>
                  <a:lnTo>
                    <a:pt x="92" y="69"/>
                  </a:lnTo>
                  <a:lnTo>
                    <a:pt x="90" y="69"/>
                  </a:lnTo>
                  <a:lnTo>
                    <a:pt x="88" y="69"/>
                  </a:lnTo>
                  <a:lnTo>
                    <a:pt x="86" y="69"/>
                  </a:lnTo>
                  <a:lnTo>
                    <a:pt x="84" y="69"/>
                  </a:lnTo>
                  <a:lnTo>
                    <a:pt x="84" y="67"/>
                  </a:lnTo>
                  <a:lnTo>
                    <a:pt x="82" y="65"/>
                  </a:lnTo>
                  <a:lnTo>
                    <a:pt x="80" y="63"/>
                  </a:lnTo>
                  <a:lnTo>
                    <a:pt x="78" y="61"/>
                  </a:lnTo>
                  <a:lnTo>
                    <a:pt x="76" y="59"/>
                  </a:lnTo>
                  <a:lnTo>
                    <a:pt x="75" y="57"/>
                  </a:lnTo>
                  <a:lnTo>
                    <a:pt x="75" y="55"/>
                  </a:lnTo>
                  <a:lnTo>
                    <a:pt x="73" y="55"/>
                  </a:lnTo>
                  <a:lnTo>
                    <a:pt x="71" y="55"/>
                  </a:lnTo>
                  <a:lnTo>
                    <a:pt x="69" y="55"/>
                  </a:lnTo>
                  <a:lnTo>
                    <a:pt x="65" y="55"/>
                  </a:lnTo>
                  <a:lnTo>
                    <a:pt x="65" y="53"/>
                  </a:lnTo>
                  <a:lnTo>
                    <a:pt x="63" y="53"/>
                  </a:lnTo>
                  <a:lnTo>
                    <a:pt x="63" y="52"/>
                  </a:lnTo>
                  <a:lnTo>
                    <a:pt x="63" y="50"/>
                  </a:lnTo>
                  <a:lnTo>
                    <a:pt x="61" y="48"/>
                  </a:lnTo>
                  <a:lnTo>
                    <a:pt x="59" y="48"/>
                  </a:lnTo>
                  <a:lnTo>
                    <a:pt x="59" y="50"/>
                  </a:lnTo>
                  <a:lnTo>
                    <a:pt x="57" y="50"/>
                  </a:lnTo>
                  <a:lnTo>
                    <a:pt x="55" y="52"/>
                  </a:lnTo>
                  <a:lnTo>
                    <a:pt x="53" y="52"/>
                  </a:lnTo>
                  <a:lnTo>
                    <a:pt x="51" y="52"/>
                  </a:lnTo>
                  <a:lnTo>
                    <a:pt x="50" y="52"/>
                  </a:lnTo>
                  <a:lnTo>
                    <a:pt x="48" y="52"/>
                  </a:lnTo>
                  <a:lnTo>
                    <a:pt x="46" y="50"/>
                  </a:lnTo>
                  <a:lnTo>
                    <a:pt x="44" y="50"/>
                  </a:lnTo>
                  <a:lnTo>
                    <a:pt x="42" y="50"/>
                  </a:lnTo>
                  <a:lnTo>
                    <a:pt x="40" y="50"/>
                  </a:lnTo>
                  <a:lnTo>
                    <a:pt x="38" y="50"/>
                  </a:lnTo>
                  <a:lnTo>
                    <a:pt x="36" y="50"/>
                  </a:lnTo>
                  <a:lnTo>
                    <a:pt x="34" y="50"/>
                  </a:lnTo>
                  <a:lnTo>
                    <a:pt x="32" y="52"/>
                  </a:lnTo>
                  <a:lnTo>
                    <a:pt x="30" y="50"/>
                  </a:lnTo>
                  <a:lnTo>
                    <a:pt x="30" y="48"/>
                  </a:lnTo>
                  <a:lnTo>
                    <a:pt x="28" y="48"/>
                  </a:lnTo>
                  <a:lnTo>
                    <a:pt x="28" y="50"/>
                  </a:lnTo>
                  <a:lnTo>
                    <a:pt x="27" y="50"/>
                  </a:lnTo>
                  <a:lnTo>
                    <a:pt x="25" y="50"/>
                  </a:lnTo>
                  <a:lnTo>
                    <a:pt x="23" y="48"/>
                  </a:lnTo>
                  <a:lnTo>
                    <a:pt x="19" y="50"/>
                  </a:lnTo>
                  <a:lnTo>
                    <a:pt x="19" y="48"/>
                  </a:lnTo>
                  <a:lnTo>
                    <a:pt x="17" y="48"/>
                  </a:lnTo>
                  <a:lnTo>
                    <a:pt x="15" y="50"/>
                  </a:lnTo>
                  <a:lnTo>
                    <a:pt x="11" y="52"/>
                  </a:lnTo>
                  <a:lnTo>
                    <a:pt x="9" y="52"/>
                  </a:lnTo>
                  <a:lnTo>
                    <a:pt x="5" y="53"/>
                  </a:lnTo>
                  <a:lnTo>
                    <a:pt x="3" y="53"/>
                  </a:lnTo>
                  <a:lnTo>
                    <a:pt x="3" y="55"/>
                  </a:lnTo>
                  <a:lnTo>
                    <a:pt x="3" y="57"/>
                  </a:lnTo>
                  <a:lnTo>
                    <a:pt x="2" y="57"/>
                  </a:lnTo>
                  <a:lnTo>
                    <a:pt x="0" y="57"/>
                  </a:lnTo>
                  <a:lnTo>
                    <a:pt x="0" y="55"/>
                  </a:lnTo>
                  <a:lnTo>
                    <a:pt x="0" y="53"/>
                  </a:lnTo>
                  <a:lnTo>
                    <a:pt x="0" y="52"/>
                  </a:lnTo>
                  <a:lnTo>
                    <a:pt x="0" y="50"/>
                  </a:lnTo>
                  <a:lnTo>
                    <a:pt x="0" y="48"/>
                  </a:lnTo>
                  <a:lnTo>
                    <a:pt x="0" y="46"/>
                  </a:lnTo>
                  <a:lnTo>
                    <a:pt x="0" y="48"/>
                  </a:lnTo>
                  <a:lnTo>
                    <a:pt x="0" y="50"/>
                  </a:lnTo>
                  <a:lnTo>
                    <a:pt x="2" y="48"/>
                  </a:lnTo>
                  <a:lnTo>
                    <a:pt x="0" y="48"/>
                  </a:lnTo>
                  <a:lnTo>
                    <a:pt x="0" y="46"/>
                  </a:lnTo>
                  <a:lnTo>
                    <a:pt x="0" y="44"/>
                  </a:lnTo>
                  <a:lnTo>
                    <a:pt x="0" y="42"/>
                  </a:lnTo>
                  <a:lnTo>
                    <a:pt x="0" y="40"/>
                  </a:lnTo>
                  <a:lnTo>
                    <a:pt x="0" y="38"/>
                  </a:lnTo>
                  <a:lnTo>
                    <a:pt x="0" y="36"/>
                  </a:lnTo>
                  <a:lnTo>
                    <a:pt x="2" y="34"/>
                  </a:lnTo>
                  <a:lnTo>
                    <a:pt x="3" y="34"/>
                  </a:lnTo>
                  <a:lnTo>
                    <a:pt x="3" y="32"/>
                  </a:lnTo>
                  <a:lnTo>
                    <a:pt x="5" y="32"/>
                  </a:lnTo>
                  <a:lnTo>
                    <a:pt x="5" y="30"/>
                  </a:lnTo>
                  <a:lnTo>
                    <a:pt x="5" y="29"/>
                  </a:lnTo>
                  <a:lnTo>
                    <a:pt x="5" y="27"/>
                  </a:lnTo>
                  <a:lnTo>
                    <a:pt x="5" y="25"/>
                  </a:lnTo>
                  <a:lnTo>
                    <a:pt x="5" y="23"/>
                  </a:lnTo>
                  <a:lnTo>
                    <a:pt x="7" y="21"/>
                  </a:lnTo>
                  <a:lnTo>
                    <a:pt x="7" y="19"/>
                  </a:lnTo>
                  <a:lnTo>
                    <a:pt x="9" y="19"/>
                  </a:lnTo>
                  <a:lnTo>
                    <a:pt x="11" y="15"/>
                  </a:lnTo>
                  <a:lnTo>
                    <a:pt x="11" y="13"/>
                  </a:lnTo>
                  <a:lnTo>
                    <a:pt x="15" y="13"/>
                  </a:lnTo>
                  <a:lnTo>
                    <a:pt x="19" y="11"/>
                  </a:lnTo>
                  <a:lnTo>
                    <a:pt x="23" y="9"/>
                  </a:lnTo>
                  <a:lnTo>
                    <a:pt x="25" y="9"/>
                  </a:lnTo>
                  <a:lnTo>
                    <a:pt x="25" y="11"/>
                  </a:lnTo>
                  <a:lnTo>
                    <a:pt x="25" y="13"/>
                  </a:lnTo>
                  <a:lnTo>
                    <a:pt x="27" y="13"/>
                  </a:lnTo>
                  <a:lnTo>
                    <a:pt x="28" y="17"/>
                  </a:lnTo>
                  <a:lnTo>
                    <a:pt x="30" y="19"/>
                  </a:lnTo>
                  <a:lnTo>
                    <a:pt x="32" y="19"/>
                  </a:lnTo>
                  <a:lnTo>
                    <a:pt x="32" y="21"/>
                  </a:lnTo>
                  <a:lnTo>
                    <a:pt x="34" y="21"/>
                  </a:lnTo>
                  <a:lnTo>
                    <a:pt x="34" y="23"/>
                  </a:lnTo>
                  <a:lnTo>
                    <a:pt x="34" y="25"/>
                  </a:lnTo>
                  <a:lnTo>
                    <a:pt x="36" y="29"/>
                  </a:lnTo>
                  <a:lnTo>
                    <a:pt x="38" y="30"/>
                  </a:lnTo>
                  <a:lnTo>
                    <a:pt x="40" y="30"/>
                  </a:lnTo>
                  <a:lnTo>
                    <a:pt x="40" y="32"/>
                  </a:lnTo>
                  <a:lnTo>
                    <a:pt x="42" y="32"/>
                  </a:lnTo>
                  <a:lnTo>
                    <a:pt x="46" y="30"/>
                  </a:lnTo>
                  <a:lnTo>
                    <a:pt x="48" y="30"/>
                  </a:lnTo>
                  <a:lnTo>
                    <a:pt x="48" y="29"/>
                  </a:lnTo>
                  <a:lnTo>
                    <a:pt x="50" y="29"/>
                  </a:lnTo>
                  <a:lnTo>
                    <a:pt x="50" y="27"/>
                  </a:lnTo>
                  <a:lnTo>
                    <a:pt x="51" y="27"/>
                  </a:lnTo>
                  <a:lnTo>
                    <a:pt x="51" y="25"/>
                  </a:lnTo>
                  <a:lnTo>
                    <a:pt x="53" y="25"/>
                  </a:lnTo>
                  <a:lnTo>
                    <a:pt x="53" y="23"/>
                  </a:lnTo>
                  <a:lnTo>
                    <a:pt x="53" y="21"/>
                  </a:lnTo>
                  <a:lnTo>
                    <a:pt x="53" y="17"/>
                  </a:lnTo>
                  <a:lnTo>
                    <a:pt x="53" y="15"/>
                  </a:lnTo>
                  <a:lnTo>
                    <a:pt x="53" y="13"/>
                  </a:lnTo>
                  <a:lnTo>
                    <a:pt x="53" y="11"/>
                  </a:lnTo>
                  <a:lnTo>
                    <a:pt x="51" y="9"/>
                  </a:lnTo>
                  <a:lnTo>
                    <a:pt x="51" y="7"/>
                  </a:lnTo>
                  <a:lnTo>
                    <a:pt x="51" y="5"/>
                  </a:lnTo>
                  <a:lnTo>
                    <a:pt x="53" y="5"/>
                  </a:lnTo>
                  <a:lnTo>
                    <a:pt x="53" y="4"/>
                  </a:lnTo>
                  <a:lnTo>
                    <a:pt x="55" y="4"/>
                  </a:lnTo>
                  <a:lnTo>
                    <a:pt x="57" y="4"/>
                  </a:lnTo>
                  <a:lnTo>
                    <a:pt x="59" y="4"/>
                  </a:lnTo>
                  <a:lnTo>
                    <a:pt x="59" y="2"/>
                  </a:lnTo>
                  <a:lnTo>
                    <a:pt x="61" y="2"/>
                  </a:lnTo>
                  <a:lnTo>
                    <a:pt x="63" y="2"/>
                  </a:lnTo>
                  <a:lnTo>
                    <a:pt x="63" y="0"/>
                  </a:lnTo>
                  <a:lnTo>
                    <a:pt x="65" y="0"/>
                  </a:lnTo>
                  <a:lnTo>
                    <a:pt x="67" y="0"/>
                  </a:lnTo>
                  <a:lnTo>
                    <a:pt x="67" y="2"/>
                  </a:lnTo>
                  <a:lnTo>
                    <a:pt x="67" y="0"/>
                  </a:lnTo>
                  <a:lnTo>
                    <a:pt x="69" y="0"/>
                  </a:lnTo>
                  <a:lnTo>
                    <a:pt x="69" y="2"/>
                  </a:lnTo>
                  <a:lnTo>
                    <a:pt x="71" y="2"/>
                  </a:lnTo>
                  <a:lnTo>
                    <a:pt x="73" y="2"/>
                  </a:lnTo>
                  <a:lnTo>
                    <a:pt x="73" y="4"/>
                  </a:lnTo>
                  <a:lnTo>
                    <a:pt x="75" y="4"/>
                  </a:lnTo>
                  <a:lnTo>
                    <a:pt x="75" y="5"/>
                  </a:lnTo>
                  <a:lnTo>
                    <a:pt x="76" y="5"/>
                  </a:lnTo>
                  <a:lnTo>
                    <a:pt x="78" y="5"/>
                  </a:lnTo>
                  <a:lnTo>
                    <a:pt x="80" y="5"/>
                  </a:lnTo>
                  <a:lnTo>
                    <a:pt x="80" y="7"/>
                  </a:lnTo>
                  <a:lnTo>
                    <a:pt x="78" y="7"/>
                  </a:lnTo>
                  <a:lnTo>
                    <a:pt x="80" y="7"/>
                  </a:lnTo>
                  <a:lnTo>
                    <a:pt x="80" y="9"/>
                  </a:lnTo>
                  <a:lnTo>
                    <a:pt x="82" y="9"/>
                  </a:lnTo>
                  <a:lnTo>
                    <a:pt x="84" y="13"/>
                  </a:lnTo>
                  <a:lnTo>
                    <a:pt x="86" y="15"/>
                  </a:lnTo>
                  <a:lnTo>
                    <a:pt x="88" y="15"/>
                  </a:lnTo>
                  <a:lnTo>
                    <a:pt x="90" y="15"/>
                  </a:lnTo>
                  <a:lnTo>
                    <a:pt x="92" y="15"/>
                  </a:lnTo>
                  <a:lnTo>
                    <a:pt x="92" y="13"/>
                  </a:lnTo>
                  <a:lnTo>
                    <a:pt x="94" y="13"/>
                  </a:lnTo>
                  <a:lnTo>
                    <a:pt x="96" y="13"/>
                  </a:lnTo>
                  <a:lnTo>
                    <a:pt x="96" y="15"/>
                  </a:lnTo>
                  <a:lnTo>
                    <a:pt x="98" y="15"/>
                  </a:lnTo>
                  <a:lnTo>
                    <a:pt x="99" y="15"/>
                  </a:lnTo>
                  <a:lnTo>
                    <a:pt x="101" y="1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5" name="Freeform 144"/>
            <p:cNvSpPr>
              <a:spLocks noEditPoints="1"/>
            </p:cNvSpPr>
            <p:nvPr/>
          </p:nvSpPr>
          <p:spPr bwMode="auto">
            <a:xfrm>
              <a:off x="7897813" y="4256088"/>
              <a:ext cx="0" cy="3175"/>
            </a:xfrm>
            <a:custGeom>
              <a:avLst/>
              <a:gdLst>
                <a:gd name="T0" fmla="*/ 2 h 2"/>
                <a:gd name="T1" fmla="*/ 2 h 2"/>
                <a:gd name="T2" fmla="*/ 2 h 2"/>
                <a:gd name="T3" fmla="*/ 2 h 2"/>
                <a:gd name="T4" fmla="*/ 2 h 2"/>
                <a:gd name="T5" fmla="*/ 2 h 2"/>
                <a:gd name="T6" fmla="*/ 2 h 2"/>
                <a:gd name="T7" fmla="*/ 2 h 2"/>
                <a:gd name="T8" fmla="*/ 2 h 2"/>
                <a:gd name="T9" fmla="*/ 2 h 2"/>
                <a:gd name="T10" fmla="*/ 2 h 2"/>
                <a:gd name="T11" fmla="*/ 2 h 2"/>
                <a:gd name="T12" fmla="*/ 2 h 2"/>
                <a:gd name="T13" fmla="*/ 2 h 2"/>
                <a:gd name="T14" fmla="*/ 2 h 2"/>
                <a:gd name="T15" fmla="*/ 2 h 2"/>
                <a:gd name="T16" fmla="*/ 2 h 2"/>
                <a:gd name="T17" fmla="*/ 2 h 2"/>
                <a:gd name="T18" fmla="*/ 2 h 2"/>
                <a:gd name="T19" fmla="*/ 2 h 2"/>
                <a:gd name="T20" fmla="*/ 2 h 2"/>
                <a:gd name="T21" fmla="*/ 2 h 2"/>
                <a:gd name="T22" fmla="*/ 2 h 2"/>
                <a:gd name="T23" fmla="*/ 0 h 2"/>
                <a:gd name="T24" fmla="*/ 0 h 2"/>
                <a:gd name="T25" fmla="*/ 0 h 2"/>
                <a:gd name="T26" fmla="*/ 0 h 2"/>
                <a:gd name="T27" fmla="*/ 0 h 2"/>
                <a:gd name="T28" fmla="*/ 0 h 2"/>
                <a:gd name="T29" fmla="*/ 0 h 2"/>
                <a:gd name="T30" fmla="*/ 0 h 2"/>
                <a:gd name="T31" fmla="*/ 0 h 2"/>
                <a:gd name="T32" fmla="*/ 0 h 2"/>
                <a:gd name="T33" fmla="*/ 0 h 2"/>
                <a:gd name="T34" fmla="*/ 0 h 2"/>
                <a:gd name="T35" fmla="*/ 0 h 2"/>
                <a:gd name="T36" fmla="*/ 0 h 2"/>
                <a:gd name="T37" fmla="*/ 0 h 2"/>
                <a:gd name="T38" fmla="*/ 0 h 2"/>
                <a:gd name="T39" fmla="*/ 0 h 2"/>
                <a:gd name="T40" fmla="*/ 0 h 2"/>
                <a:gd name="T41" fmla="*/ 0 h 2"/>
                <a:gd name="T42" fmla="*/ 0 h 2"/>
                <a:gd name="T43" fmla="*/ 0 h 2"/>
                <a:gd name="T44" fmla="*/ 0 h 2"/>
                <a:gd name="T45" fmla="*/ 0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 ang="0">
                  <a:pos x="0" y="T18"/>
                </a:cxn>
                <a:cxn ang="0">
                  <a:pos x="0" y="T19"/>
                </a:cxn>
                <a:cxn ang="0">
                  <a:pos x="0" y="T20"/>
                </a:cxn>
                <a:cxn ang="0">
                  <a:pos x="0" y="T21"/>
                </a:cxn>
                <a:cxn ang="0">
                  <a:pos x="0" y="T22"/>
                </a:cxn>
                <a:cxn ang="0">
                  <a:pos x="0" y="T23"/>
                </a:cxn>
                <a:cxn ang="0">
                  <a:pos x="0" y="T24"/>
                </a:cxn>
                <a:cxn ang="0">
                  <a:pos x="0" y="T25"/>
                </a:cxn>
                <a:cxn ang="0">
                  <a:pos x="0" y="T26"/>
                </a:cxn>
                <a:cxn ang="0">
                  <a:pos x="0" y="T27"/>
                </a:cxn>
                <a:cxn ang="0">
                  <a:pos x="0" y="T28"/>
                </a:cxn>
                <a:cxn ang="0">
                  <a:pos x="0" y="T29"/>
                </a:cxn>
                <a:cxn ang="0">
                  <a:pos x="0" y="T30"/>
                </a:cxn>
                <a:cxn ang="0">
                  <a:pos x="0" y="T31"/>
                </a:cxn>
                <a:cxn ang="0">
                  <a:pos x="0" y="T32"/>
                </a:cxn>
                <a:cxn ang="0">
                  <a:pos x="0" y="T33"/>
                </a:cxn>
                <a:cxn ang="0">
                  <a:pos x="0" y="T34"/>
                </a:cxn>
                <a:cxn ang="0">
                  <a:pos x="0" y="T35"/>
                </a:cxn>
                <a:cxn ang="0">
                  <a:pos x="0" y="T36"/>
                </a:cxn>
                <a:cxn ang="0">
                  <a:pos x="0" y="T37"/>
                </a:cxn>
                <a:cxn ang="0">
                  <a:pos x="0" y="T38"/>
                </a:cxn>
                <a:cxn ang="0">
                  <a:pos x="0" y="T39"/>
                </a:cxn>
                <a:cxn ang="0">
                  <a:pos x="0" y="T40"/>
                </a:cxn>
                <a:cxn ang="0">
                  <a:pos x="0" y="T41"/>
                </a:cxn>
                <a:cxn ang="0">
                  <a:pos x="0" y="T42"/>
                </a:cxn>
                <a:cxn ang="0">
                  <a:pos x="0" y="T43"/>
                </a:cxn>
                <a:cxn ang="0">
                  <a:pos x="0" y="T44"/>
                </a:cxn>
                <a:cxn ang="0">
                  <a:pos x="0" y="T45"/>
                </a:cxn>
              </a:cxnLst>
              <a:rect l="0" t="0" r="r" b="b"/>
              <a:pathLst>
                <a:path h="2">
                  <a:moveTo>
                    <a:pt x="0" y="2"/>
                  </a:move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close/>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2"/>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6" name="Freeform 145"/>
            <p:cNvSpPr>
              <a:spLocks/>
            </p:cNvSpPr>
            <p:nvPr/>
          </p:nvSpPr>
          <p:spPr bwMode="auto">
            <a:xfrm>
              <a:off x="3435350" y="4365625"/>
              <a:ext cx="3175" cy="3175"/>
            </a:xfrm>
            <a:custGeom>
              <a:avLst/>
              <a:gdLst>
                <a:gd name="T0" fmla="*/ 2 w 2"/>
                <a:gd name="T1" fmla="*/ 2 h 2"/>
                <a:gd name="T2" fmla="*/ 0 w 2"/>
                <a:gd name="T3" fmla="*/ 2 h 2"/>
                <a:gd name="T4" fmla="*/ 0 w 2"/>
                <a:gd name="T5" fmla="*/ 2 h 2"/>
                <a:gd name="T6" fmla="*/ 0 w 2"/>
                <a:gd name="T7" fmla="*/ 2 h 2"/>
                <a:gd name="T8" fmla="*/ 0 w 2"/>
                <a:gd name="T9" fmla="*/ 2 h 2"/>
                <a:gd name="T10" fmla="*/ 0 w 2"/>
                <a:gd name="T11" fmla="*/ 2 h 2"/>
                <a:gd name="T12" fmla="*/ 0 w 2"/>
                <a:gd name="T13" fmla="*/ 2 h 2"/>
                <a:gd name="T14" fmla="*/ 0 w 2"/>
                <a:gd name="T15" fmla="*/ 2 h 2"/>
                <a:gd name="T16" fmla="*/ 0 w 2"/>
                <a:gd name="T17" fmla="*/ 2 h 2"/>
                <a:gd name="T18" fmla="*/ 0 w 2"/>
                <a:gd name="T19" fmla="*/ 2 h 2"/>
                <a:gd name="T20" fmla="*/ 0 w 2"/>
                <a:gd name="T21" fmla="*/ 2 h 2"/>
                <a:gd name="T22" fmla="*/ 0 w 2"/>
                <a:gd name="T23" fmla="*/ 2 h 2"/>
                <a:gd name="T24" fmla="*/ 0 w 2"/>
                <a:gd name="T25" fmla="*/ 2 h 2"/>
                <a:gd name="T26" fmla="*/ 0 w 2"/>
                <a:gd name="T27" fmla="*/ 2 h 2"/>
                <a:gd name="T28" fmla="*/ 0 w 2"/>
                <a:gd name="T29" fmla="*/ 0 h 2"/>
                <a:gd name="T30" fmla="*/ 0 w 2"/>
                <a:gd name="T31" fmla="*/ 0 h 2"/>
                <a:gd name="T32" fmla="*/ 0 w 2"/>
                <a:gd name="T33" fmla="*/ 0 h 2"/>
                <a:gd name="T34" fmla="*/ 0 w 2"/>
                <a:gd name="T35" fmla="*/ 0 h 2"/>
                <a:gd name="T36" fmla="*/ 2 w 2"/>
                <a:gd name="T37" fmla="*/ 0 h 2"/>
                <a:gd name="T38" fmla="*/ 2 w 2"/>
                <a:gd name="T39" fmla="*/ 0 h 2"/>
                <a:gd name="T40" fmla="*/ 2 w 2"/>
                <a:gd name="T41" fmla="*/ 2 h 2"/>
                <a:gd name="T42" fmla="*/ 2 w 2"/>
                <a:gd name="T43" fmla="*/ 2 h 2"/>
                <a:gd name="T44" fmla="*/ 2 w 2"/>
                <a:gd name="T45" fmla="*/ 2 h 2"/>
                <a:gd name="T46" fmla="*/ 2 w 2"/>
                <a:gd name="T4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 h="2">
                  <a:moveTo>
                    <a:pt x="2" y="2"/>
                  </a:move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0"/>
                  </a:lnTo>
                  <a:lnTo>
                    <a:pt x="0" y="0"/>
                  </a:lnTo>
                  <a:lnTo>
                    <a:pt x="0" y="0"/>
                  </a:lnTo>
                  <a:lnTo>
                    <a:pt x="0" y="0"/>
                  </a:lnTo>
                  <a:lnTo>
                    <a:pt x="2" y="0"/>
                  </a:lnTo>
                  <a:lnTo>
                    <a:pt x="2" y="0"/>
                  </a:lnTo>
                  <a:lnTo>
                    <a:pt x="2" y="2"/>
                  </a:lnTo>
                  <a:lnTo>
                    <a:pt x="2" y="2"/>
                  </a:lnTo>
                  <a:lnTo>
                    <a:pt x="2" y="2"/>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7" name="Freeform 146"/>
            <p:cNvSpPr>
              <a:spLocks/>
            </p:cNvSpPr>
            <p:nvPr/>
          </p:nvSpPr>
          <p:spPr bwMode="auto">
            <a:xfrm>
              <a:off x="4600575" y="3860800"/>
              <a:ext cx="401638" cy="417513"/>
            </a:xfrm>
            <a:custGeom>
              <a:avLst/>
              <a:gdLst>
                <a:gd name="T0" fmla="*/ 188 w 253"/>
                <a:gd name="T1" fmla="*/ 7 h 263"/>
                <a:gd name="T2" fmla="*/ 200 w 253"/>
                <a:gd name="T3" fmla="*/ 13 h 263"/>
                <a:gd name="T4" fmla="*/ 209 w 253"/>
                <a:gd name="T5" fmla="*/ 13 h 263"/>
                <a:gd name="T6" fmla="*/ 219 w 253"/>
                <a:gd name="T7" fmla="*/ 13 h 263"/>
                <a:gd name="T8" fmla="*/ 224 w 253"/>
                <a:gd name="T9" fmla="*/ 13 h 263"/>
                <a:gd name="T10" fmla="*/ 230 w 253"/>
                <a:gd name="T11" fmla="*/ 15 h 263"/>
                <a:gd name="T12" fmla="*/ 240 w 253"/>
                <a:gd name="T13" fmla="*/ 21 h 263"/>
                <a:gd name="T14" fmla="*/ 242 w 253"/>
                <a:gd name="T15" fmla="*/ 30 h 263"/>
                <a:gd name="T16" fmla="*/ 244 w 253"/>
                <a:gd name="T17" fmla="*/ 42 h 263"/>
                <a:gd name="T18" fmla="*/ 246 w 253"/>
                <a:gd name="T19" fmla="*/ 53 h 263"/>
                <a:gd name="T20" fmla="*/ 251 w 253"/>
                <a:gd name="T21" fmla="*/ 67 h 263"/>
                <a:gd name="T22" fmla="*/ 246 w 253"/>
                <a:gd name="T23" fmla="*/ 73 h 263"/>
                <a:gd name="T24" fmla="*/ 232 w 253"/>
                <a:gd name="T25" fmla="*/ 73 h 263"/>
                <a:gd name="T26" fmla="*/ 223 w 253"/>
                <a:gd name="T27" fmla="*/ 78 h 263"/>
                <a:gd name="T28" fmla="*/ 209 w 253"/>
                <a:gd name="T29" fmla="*/ 90 h 263"/>
                <a:gd name="T30" fmla="*/ 209 w 253"/>
                <a:gd name="T31" fmla="*/ 99 h 263"/>
                <a:gd name="T32" fmla="*/ 192 w 253"/>
                <a:gd name="T33" fmla="*/ 107 h 263"/>
                <a:gd name="T34" fmla="*/ 182 w 253"/>
                <a:gd name="T35" fmla="*/ 121 h 263"/>
                <a:gd name="T36" fmla="*/ 171 w 253"/>
                <a:gd name="T37" fmla="*/ 119 h 263"/>
                <a:gd name="T38" fmla="*/ 153 w 253"/>
                <a:gd name="T39" fmla="*/ 123 h 263"/>
                <a:gd name="T40" fmla="*/ 142 w 253"/>
                <a:gd name="T41" fmla="*/ 128 h 263"/>
                <a:gd name="T42" fmla="*/ 132 w 253"/>
                <a:gd name="T43" fmla="*/ 138 h 263"/>
                <a:gd name="T44" fmla="*/ 132 w 253"/>
                <a:gd name="T45" fmla="*/ 151 h 263"/>
                <a:gd name="T46" fmla="*/ 130 w 253"/>
                <a:gd name="T47" fmla="*/ 163 h 263"/>
                <a:gd name="T48" fmla="*/ 119 w 253"/>
                <a:gd name="T49" fmla="*/ 167 h 263"/>
                <a:gd name="T50" fmla="*/ 109 w 253"/>
                <a:gd name="T51" fmla="*/ 169 h 263"/>
                <a:gd name="T52" fmla="*/ 98 w 253"/>
                <a:gd name="T53" fmla="*/ 165 h 263"/>
                <a:gd name="T54" fmla="*/ 90 w 253"/>
                <a:gd name="T55" fmla="*/ 172 h 263"/>
                <a:gd name="T56" fmla="*/ 84 w 253"/>
                <a:gd name="T57" fmla="*/ 182 h 263"/>
                <a:gd name="T58" fmla="*/ 77 w 253"/>
                <a:gd name="T59" fmla="*/ 190 h 263"/>
                <a:gd name="T60" fmla="*/ 71 w 253"/>
                <a:gd name="T61" fmla="*/ 205 h 263"/>
                <a:gd name="T62" fmla="*/ 61 w 253"/>
                <a:gd name="T63" fmla="*/ 215 h 263"/>
                <a:gd name="T64" fmla="*/ 52 w 253"/>
                <a:gd name="T65" fmla="*/ 222 h 263"/>
                <a:gd name="T66" fmla="*/ 46 w 253"/>
                <a:gd name="T67" fmla="*/ 234 h 263"/>
                <a:gd name="T68" fmla="*/ 44 w 253"/>
                <a:gd name="T69" fmla="*/ 249 h 263"/>
                <a:gd name="T70" fmla="*/ 38 w 253"/>
                <a:gd name="T71" fmla="*/ 259 h 263"/>
                <a:gd name="T72" fmla="*/ 25 w 253"/>
                <a:gd name="T73" fmla="*/ 263 h 263"/>
                <a:gd name="T74" fmla="*/ 4 w 253"/>
                <a:gd name="T75" fmla="*/ 263 h 263"/>
                <a:gd name="T76" fmla="*/ 2 w 253"/>
                <a:gd name="T77" fmla="*/ 251 h 263"/>
                <a:gd name="T78" fmla="*/ 9 w 253"/>
                <a:gd name="T79" fmla="*/ 245 h 263"/>
                <a:gd name="T80" fmla="*/ 13 w 253"/>
                <a:gd name="T81" fmla="*/ 236 h 263"/>
                <a:gd name="T82" fmla="*/ 17 w 253"/>
                <a:gd name="T83" fmla="*/ 226 h 263"/>
                <a:gd name="T84" fmla="*/ 17 w 253"/>
                <a:gd name="T85" fmla="*/ 224 h 263"/>
                <a:gd name="T86" fmla="*/ 23 w 253"/>
                <a:gd name="T87" fmla="*/ 218 h 263"/>
                <a:gd name="T88" fmla="*/ 32 w 253"/>
                <a:gd name="T89" fmla="*/ 207 h 263"/>
                <a:gd name="T90" fmla="*/ 34 w 253"/>
                <a:gd name="T91" fmla="*/ 194 h 263"/>
                <a:gd name="T92" fmla="*/ 40 w 253"/>
                <a:gd name="T93" fmla="*/ 180 h 263"/>
                <a:gd name="T94" fmla="*/ 52 w 253"/>
                <a:gd name="T95" fmla="*/ 172 h 263"/>
                <a:gd name="T96" fmla="*/ 59 w 253"/>
                <a:gd name="T97" fmla="*/ 159 h 263"/>
                <a:gd name="T98" fmla="*/ 65 w 253"/>
                <a:gd name="T99" fmla="*/ 149 h 263"/>
                <a:gd name="T100" fmla="*/ 88 w 253"/>
                <a:gd name="T101" fmla="*/ 142 h 263"/>
                <a:gd name="T102" fmla="*/ 100 w 253"/>
                <a:gd name="T103" fmla="*/ 132 h 263"/>
                <a:gd name="T104" fmla="*/ 107 w 253"/>
                <a:gd name="T105" fmla="*/ 123 h 263"/>
                <a:gd name="T106" fmla="*/ 115 w 253"/>
                <a:gd name="T107" fmla="*/ 111 h 263"/>
                <a:gd name="T108" fmla="*/ 113 w 253"/>
                <a:gd name="T109" fmla="*/ 98 h 263"/>
                <a:gd name="T110" fmla="*/ 113 w 253"/>
                <a:gd name="T111" fmla="*/ 86 h 263"/>
                <a:gd name="T112" fmla="*/ 119 w 253"/>
                <a:gd name="T113" fmla="*/ 76 h 263"/>
                <a:gd name="T114" fmla="*/ 123 w 253"/>
                <a:gd name="T115" fmla="*/ 65 h 263"/>
                <a:gd name="T116" fmla="*/ 132 w 253"/>
                <a:gd name="T117" fmla="*/ 51 h 263"/>
                <a:gd name="T118" fmla="*/ 144 w 253"/>
                <a:gd name="T119" fmla="*/ 46 h 263"/>
                <a:gd name="T120" fmla="*/ 155 w 253"/>
                <a:gd name="T121" fmla="*/ 40 h 263"/>
                <a:gd name="T122" fmla="*/ 167 w 253"/>
                <a:gd name="T123" fmla="*/ 28 h 263"/>
                <a:gd name="T124" fmla="*/ 176 w 253"/>
                <a:gd name="T125" fmla="*/ 3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3" h="263">
                  <a:moveTo>
                    <a:pt x="184" y="0"/>
                  </a:moveTo>
                  <a:lnTo>
                    <a:pt x="186" y="0"/>
                  </a:lnTo>
                  <a:lnTo>
                    <a:pt x="186" y="2"/>
                  </a:lnTo>
                  <a:lnTo>
                    <a:pt x="186" y="3"/>
                  </a:lnTo>
                  <a:lnTo>
                    <a:pt x="186" y="5"/>
                  </a:lnTo>
                  <a:lnTo>
                    <a:pt x="188" y="5"/>
                  </a:lnTo>
                  <a:lnTo>
                    <a:pt x="188" y="7"/>
                  </a:lnTo>
                  <a:lnTo>
                    <a:pt x="190" y="9"/>
                  </a:lnTo>
                  <a:lnTo>
                    <a:pt x="192" y="9"/>
                  </a:lnTo>
                  <a:lnTo>
                    <a:pt x="192" y="11"/>
                  </a:lnTo>
                  <a:lnTo>
                    <a:pt x="194" y="11"/>
                  </a:lnTo>
                  <a:lnTo>
                    <a:pt x="194" y="13"/>
                  </a:lnTo>
                  <a:lnTo>
                    <a:pt x="196" y="13"/>
                  </a:lnTo>
                  <a:lnTo>
                    <a:pt x="200" y="13"/>
                  </a:lnTo>
                  <a:lnTo>
                    <a:pt x="201" y="15"/>
                  </a:lnTo>
                  <a:lnTo>
                    <a:pt x="201" y="13"/>
                  </a:lnTo>
                  <a:lnTo>
                    <a:pt x="205" y="13"/>
                  </a:lnTo>
                  <a:lnTo>
                    <a:pt x="207" y="13"/>
                  </a:lnTo>
                  <a:lnTo>
                    <a:pt x="207" y="11"/>
                  </a:lnTo>
                  <a:lnTo>
                    <a:pt x="207" y="13"/>
                  </a:lnTo>
                  <a:lnTo>
                    <a:pt x="209" y="13"/>
                  </a:lnTo>
                  <a:lnTo>
                    <a:pt x="211" y="13"/>
                  </a:lnTo>
                  <a:lnTo>
                    <a:pt x="211" y="11"/>
                  </a:lnTo>
                  <a:lnTo>
                    <a:pt x="213" y="11"/>
                  </a:lnTo>
                  <a:lnTo>
                    <a:pt x="213" y="13"/>
                  </a:lnTo>
                  <a:lnTo>
                    <a:pt x="215" y="13"/>
                  </a:lnTo>
                  <a:lnTo>
                    <a:pt x="217" y="13"/>
                  </a:lnTo>
                  <a:lnTo>
                    <a:pt x="219" y="13"/>
                  </a:lnTo>
                  <a:lnTo>
                    <a:pt x="221" y="13"/>
                  </a:lnTo>
                  <a:lnTo>
                    <a:pt x="221" y="11"/>
                  </a:lnTo>
                  <a:lnTo>
                    <a:pt x="223" y="11"/>
                  </a:lnTo>
                  <a:lnTo>
                    <a:pt x="223" y="9"/>
                  </a:lnTo>
                  <a:lnTo>
                    <a:pt x="223" y="11"/>
                  </a:lnTo>
                  <a:lnTo>
                    <a:pt x="224" y="11"/>
                  </a:lnTo>
                  <a:lnTo>
                    <a:pt x="224" y="13"/>
                  </a:lnTo>
                  <a:lnTo>
                    <a:pt x="224" y="15"/>
                  </a:lnTo>
                  <a:lnTo>
                    <a:pt x="226" y="15"/>
                  </a:lnTo>
                  <a:lnTo>
                    <a:pt x="224" y="13"/>
                  </a:lnTo>
                  <a:lnTo>
                    <a:pt x="226" y="13"/>
                  </a:lnTo>
                  <a:lnTo>
                    <a:pt x="226" y="15"/>
                  </a:lnTo>
                  <a:lnTo>
                    <a:pt x="228" y="15"/>
                  </a:lnTo>
                  <a:lnTo>
                    <a:pt x="230" y="15"/>
                  </a:lnTo>
                  <a:lnTo>
                    <a:pt x="232" y="15"/>
                  </a:lnTo>
                  <a:lnTo>
                    <a:pt x="234" y="15"/>
                  </a:lnTo>
                  <a:lnTo>
                    <a:pt x="234" y="17"/>
                  </a:lnTo>
                  <a:lnTo>
                    <a:pt x="236" y="17"/>
                  </a:lnTo>
                  <a:lnTo>
                    <a:pt x="236" y="19"/>
                  </a:lnTo>
                  <a:lnTo>
                    <a:pt x="238" y="19"/>
                  </a:lnTo>
                  <a:lnTo>
                    <a:pt x="240" y="21"/>
                  </a:lnTo>
                  <a:lnTo>
                    <a:pt x="242" y="21"/>
                  </a:lnTo>
                  <a:lnTo>
                    <a:pt x="242" y="23"/>
                  </a:lnTo>
                  <a:lnTo>
                    <a:pt x="240" y="25"/>
                  </a:lnTo>
                  <a:lnTo>
                    <a:pt x="242" y="27"/>
                  </a:lnTo>
                  <a:lnTo>
                    <a:pt x="244" y="27"/>
                  </a:lnTo>
                  <a:lnTo>
                    <a:pt x="242" y="28"/>
                  </a:lnTo>
                  <a:lnTo>
                    <a:pt x="242" y="30"/>
                  </a:lnTo>
                  <a:lnTo>
                    <a:pt x="244" y="34"/>
                  </a:lnTo>
                  <a:lnTo>
                    <a:pt x="244" y="36"/>
                  </a:lnTo>
                  <a:lnTo>
                    <a:pt x="244" y="38"/>
                  </a:lnTo>
                  <a:lnTo>
                    <a:pt x="244" y="40"/>
                  </a:lnTo>
                  <a:lnTo>
                    <a:pt x="244" y="42"/>
                  </a:lnTo>
                  <a:lnTo>
                    <a:pt x="242" y="42"/>
                  </a:lnTo>
                  <a:lnTo>
                    <a:pt x="244" y="42"/>
                  </a:lnTo>
                  <a:lnTo>
                    <a:pt x="244" y="44"/>
                  </a:lnTo>
                  <a:lnTo>
                    <a:pt x="244" y="46"/>
                  </a:lnTo>
                  <a:lnTo>
                    <a:pt x="244" y="48"/>
                  </a:lnTo>
                  <a:lnTo>
                    <a:pt x="244" y="50"/>
                  </a:lnTo>
                  <a:lnTo>
                    <a:pt x="244" y="51"/>
                  </a:lnTo>
                  <a:lnTo>
                    <a:pt x="246" y="51"/>
                  </a:lnTo>
                  <a:lnTo>
                    <a:pt x="246" y="53"/>
                  </a:lnTo>
                  <a:lnTo>
                    <a:pt x="246" y="55"/>
                  </a:lnTo>
                  <a:lnTo>
                    <a:pt x="246" y="57"/>
                  </a:lnTo>
                  <a:lnTo>
                    <a:pt x="248" y="61"/>
                  </a:lnTo>
                  <a:lnTo>
                    <a:pt x="249" y="61"/>
                  </a:lnTo>
                  <a:lnTo>
                    <a:pt x="253" y="65"/>
                  </a:lnTo>
                  <a:lnTo>
                    <a:pt x="253" y="67"/>
                  </a:lnTo>
                  <a:lnTo>
                    <a:pt x="251" y="67"/>
                  </a:lnTo>
                  <a:lnTo>
                    <a:pt x="249" y="69"/>
                  </a:lnTo>
                  <a:lnTo>
                    <a:pt x="249" y="71"/>
                  </a:lnTo>
                  <a:lnTo>
                    <a:pt x="251" y="71"/>
                  </a:lnTo>
                  <a:lnTo>
                    <a:pt x="251" y="73"/>
                  </a:lnTo>
                  <a:lnTo>
                    <a:pt x="249" y="73"/>
                  </a:lnTo>
                  <a:lnTo>
                    <a:pt x="248" y="73"/>
                  </a:lnTo>
                  <a:lnTo>
                    <a:pt x="246" y="73"/>
                  </a:lnTo>
                  <a:lnTo>
                    <a:pt x="244" y="73"/>
                  </a:lnTo>
                  <a:lnTo>
                    <a:pt x="242" y="73"/>
                  </a:lnTo>
                  <a:lnTo>
                    <a:pt x="240" y="73"/>
                  </a:lnTo>
                  <a:lnTo>
                    <a:pt x="238" y="73"/>
                  </a:lnTo>
                  <a:lnTo>
                    <a:pt x="236" y="73"/>
                  </a:lnTo>
                  <a:lnTo>
                    <a:pt x="234" y="73"/>
                  </a:lnTo>
                  <a:lnTo>
                    <a:pt x="232" y="73"/>
                  </a:lnTo>
                  <a:lnTo>
                    <a:pt x="230" y="73"/>
                  </a:lnTo>
                  <a:lnTo>
                    <a:pt x="228" y="73"/>
                  </a:lnTo>
                  <a:lnTo>
                    <a:pt x="224" y="73"/>
                  </a:lnTo>
                  <a:lnTo>
                    <a:pt x="223" y="73"/>
                  </a:lnTo>
                  <a:lnTo>
                    <a:pt x="224" y="76"/>
                  </a:lnTo>
                  <a:lnTo>
                    <a:pt x="224" y="78"/>
                  </a:lnTo>
                  <a:lnTo>
                    <a:pt x="223" y="78"/>
                  </a:lnTo>
                  <a:lnTo>
                    <a:pt x="219" y="80"/>
                  </a:lnTo>
                  <a:lnTo>
                    <a:pt x="215" y="80"/>
                  </a:lnTo>
                  <a:lnTo>
                    <a:pt x="213" y="80"/>
                  </a:lnTo>
                  <a:lnTo>
                    <a:pt x="211" y="86"/>
                  </a:lnTo>
                  <a:lnTo>
                    <a:pt x="209" y="86"/>
                  </a:lnTo>
                  <a:lnTo>
                    <a:pt x="209" y="88"/>
                  </a:lnTo>
                  <a:lnTo>
                    <a:pt x="209" y="90"/>
                  </a:lnTo>
                  <a:lnTo>
                    <a:pt x="211" y="90"/>
                  </a:lnTo>
                  <a:lnTo>
                    <a:pt x="211" y="92"/>
                  </a:lnTo>
                  <a:lnTo>
                    <a:pt x="213" y="92"/>
                  </a:lnTo>
                  <a:lnTo>
                    <a:pt x="213" y="94"/>
                  </a:lnTo>
                  <a:lnTo>
                    <a:pt x="213" y="96"/>
                  </a:lnTo>
                  <a:lnTo>
                    <a:pt x="213" y="98"/>
                  </a:lnTo>
                  <a:lnTo>
                    <a:pt x="209" y="99"/>
                  </a:lnTo>
                  <a:lnTo>
                    <a:pt x="207" y="101"/>
                  </a:lnTo>
                  <a:lnTo>
                    <a:pt x="203" y="101"/>
                  </a:lnTo>
                  <a:lnTo>
                    <a:pt x="201" y="101"/>
                  </a:lnTo>
                  <a:lnTo>
                    <a:pt x="200" y="105"/>
                  </a:lnTo>
                  <a:lnTo>
                    <a:pt x="198" y="105"/>
                  </a:lnTo>
                  <a:lnTo>
                    <a:pt x="194" y="107"/>
                  </a:lnTo>
                  <a:lnTo>
                    <a:pt x="192" y="107"/>
                  </a:lnTo>
                  <a:lnTo>
                    <a:pt x="192" y="109"/>
                  </a:lnTo>
                  <a:lnTo>
                    <a:pt x="190" y="111"/>
                  </a:lnTo>
                  <a:lnTo>
                    <a:pt x="188" y="111"/>
                  </a:lnTo>
                  <a:lnTo>
                    <a:pt x="186" y="113"/>
                  </a:lnTo>
                  <a:lnTo>
                    <a:pt x="186" y="115"/>
                  </a:lnTo>
                  <a:lnTo>
                    <a:pt x="184" y="119"/>
                  </a:lnTo>
                  <a:lnTo>
                    <a:pt x="182" y="121"/>
                  </a:lnTo>
                  <a:lnTo>
                    <a:pt x="180" y="121"/>
                  </a:lnTo>
                  <a:lnTo>
                    <a:pt x="178" y="121"/>
                  </a:lnTo>
                  <a:lnTo>
                    <a:pt x="178" y="119"/>
                  </a:lnTo>
                  <a:lnTo>
                    <a:pt x="176" y="119"/>
                  </a:lnTo>
                  <a:lnTo>
                    <a:pt x="175" y="119"/>
                  </a:lnTo>
                  <a:lnTo>
                    <a:pt x="173" y="119"/>
                  </a:lnTo>
                  <a:lnTo>
                    <a:pt x="171" y="119"/>
                  </a:lnTo>
                  <a:lnTo>
                    <a:pt x="169" y="119"/>
                  </a:lnTo>
                  <a:lnTo>
                    <a:pt x="165" y="121"/>
                  </a:lnTo>
                  <a:lnTo>
                    <a:pt x="163" y="121"/>
                  </a:lnTo>
                  <a:lnTo>
                    <a:pt x="159" y="121"/>
                  </a:lnTo>
                  <a:lnTo>
                    <a:pt x="157" y="121"/>
                  </a:lnTo>
                  <a:lnTo>
                    <a:pt x="155" y="121"/>
                  </a:lnTo>
                  <a:lnTo>
                    <a:pt x="153" y="123"/>
                  </a:lnTo>
                  <a:lnTo>
                    <a:pt x="152" y="123"/>
                  </a:lnTo>
                  <a:lnTo>
                    <a:pt x="150" y="123"/>
                  </a:lnTo>
                  <a:lnTo>
                    <a:pt x="148" y="123"/>
                  </a:lnTo>
                  <a:lnTo>
                    <a:pt x="148" y="124"/>
                  </a:lnTo>
                  <a:lnTo>
                    <a:pt x="146" y="124"/>
                  </a:lnTo>
                  <a:lnTo>
                    <a:pt x="144" y="126"/>
                  </a:lnTo>
                  <a:lnTo>
                    <a:pt x="142" y="128"/>
                  </a:lnTo>
                  <a:lnTo>
                    <a:pt x="140" y="128"/>
                  </a:lnTo>
                  <a:lnTo>
                    <a:pt x="138" y="130"/>
                  </a:lnTo>
                  <a:lnTo>
                    <a:pt x="136" y="132"/>
                  </a:lnTo>
                  <a:lnTo>
                    <a:pt x="134" y="134"/>
                  </a:lnTo>
                  <a:lnTo>
                    <a:pt x="132" y="134"/>
                  </a:lnTo>
                  <a:lnTo>
                    <a:pt x="132" y="136"/>
                  </a:lnTo>
                  <a:lnTo>
                    <a:pt x="132" y="138"/>
                  </a:lnTo>
                  <a:lnTo>
                    <a:pt x="132" y="140"/>
                  </a:lnTo>
                  <a:lnTo>
                    <a:pt x="132" y="142"/>
                  </a:lnTo>
                  <a:lnTo>
                    <a:pt x="132" y="144"/>
                  </a:lnTo>
                  <a:lnTo>
                    <a:pt x="132" y="146"/>
                  </a:lnTo>
                  <a:lnTo>
                    <a:pt x="132" y="147"/>
                  </a:lnTo>
                  <a:lnTo>
                    <a:pt x="132" y="149"/>
                  </a:lnTo>
                  <a:lnTo>
                    <a:pt x="132" y="151"/>
                  </a:lnTo>
                  <a:lnTo>
                    <a:pt x="132" y="153"/>
                  </a:lnTo>
                  <a:lnTo>
                    <a:pt x="130" y="153"/>
                  </a:lnTo>
                  <a:lnTo>
                    <a:pt x="130" y="155"/>
                  </a:lnTo>
                  <a:lnTo>
                    <a:pt x="130" y="157"/>
                  </a:lnTo>
                  <a:lnTo>
                    <a:pt x="130" y="159"/>
                  </a:lnTo>
                  <a:lnTo>
                    <a:pt x="130" y="161"/>
                  </a:lnTo>
                  <a:lnTo>
                    <a:pt x="130" y="163"/>
                  </a:lnTo>
                  <a:lnTo>
                    <a:pt x="128" y="165"/>
                  </a:lnTo>
                  <a:lnTo>
                    <a:pt x="127" y="165"/>
                  </a:lnTo>
                  <a:lnTo>
                    <a:pt x="125" y="165"/>
                  </a:lnTo>
                  <a:lnTo>
                    <a:pt x="123" y="165"/>
                  </a:lnTo>
                  <a:lnTo>
                    <a:pt x="121" y="165"/>
                  </a:lnTo>
                  <a:lnTo>
                    <a:pt x="119" y="165"/>
                  </a:lnTo>
                  <a:lnTo>
                    <a:pt x="119" y="167"/>
                  </a:lnTo>
                  <a:lnTo>
                    <a:pt x="117" y="167"/>
                  </a:lnTo>
                  <a:lnTo>
                    <a:pt x="115" y="169"/>
                  </a:lnTo>
                  <a:lnTo>
                    <a:pt x="113" y="169"/>
                  </a:lnTo>
                  <a:lnTo>
                    <a:pt x="111" y="169"/>
                  </a:lnTo>
                  <a:lnTo>
                    <a:pt x="111" y="167"/>
                  </a:lnTo>
                  <a:lnTo>
                    <a:pt x="109" y="167"/>
                  </a:lnTo>
                  <a:lnTo>
                    <a:pt x="109" y="169"/>
                  </a:lnTo>
                  <a:lnTo>
                    <a:pt x="107" y="169"/>
                  </a:lnTo>
                  <a:lnTo>
                    <a:pt x="105" y="167"/>
                  </a:lnTo>
                  <a:lnTo>
                    <a:pt x="104" y="167"/>
                  </a:lnTo>
                  <a:lnTo>
                    <a:pt x="102" y="167"/>
                  </a:lnTo>
                  <a:lnTo>
                    <a:pt x="102" y="165"/>
                  </a:lnTo>
                  <a:lnTo>
                    <a:pt x="100" y="165"/>
                  </a:lnTo>
                  <a:lnTo>
                    <a:pt x="98" y="165"/>
                  </a:lnTo>
                  <a:lnTo>
                    <a:pt x="96" y="165"/>
                  </a:lnTo>
                  <a:lnTo>
                    <a:pt x="94" y="167"/>
                  </a:lnTo>
                  <a:lnTo>
                    <a:pt x="92" y="167"/>
                  </a:lnTo>
                  <a:lnTo>
                    <a:pt x="88" y="169"/>
                  </a:lnTo>
                  <a:lnTo>
                    <a:pt x="90" y="169"/>
                  </a:lnTo>
                  <a:lnTo>
                    <a:pt x="90" y="170"/>
                  </a:lnTo>
                  <a:lnTo>
                    <a:pt x="90" y="172"/>
                  </a:lnTo>
                  <a:lnTo>
                    <a:pt x="88" y="172"/>
                  </a:lnTo>
                  <a:lnTo>
                    <a:pt x="88" y="174"/>
                  </a:lnTo>
                  <a:lnTo>
                    <a:pt x="86" y="174"/>
                  </a:lnTo>
                  <a:lnTo>
                    <a:pt x="86" y="176"/>
                  </a:lnTo>
                  <a:lnTo>
                    <a:pt x="84" y="178"/>
                  </a:lnTo>
                  <a:lnTo>
                    <a:pt x="84" y="180"/>
                  </a:lnTo>
                  <a:lnTo>
                    <a:pt x="84" y="182"/>
                  </a:lnTo>
                  <a:lnTo>
                    <a:pt x="82" y="182"/>
                  </a:lnTo>
                  <a:lnTo>
                    <a:pt x="80" y="182"/>
                  </a:lnTo>
                  <a:lnTo>
                    <a:pt x="79" y="182"/>
                  </a:lnTo>
                  <a:lnTo>
                    <a:pt x="79" y="184"/>
                  </a:lnTo>
                  <a:lnTo>
                    <a:pt x="79" y="186"/>
                  </a:lnTo>
                  <a:lnTo>
                    <a:pt x="77" y="188"/>
                  </a:lnTo>
                  <a:lnTo>
                    <a:pt x="77" y="190"/>
                  </a:lnTo>
                  <a:lnTo>
                    <a:pt x="77" y="192"/>
                  </a:lnTo>
                  <a:lnTo>
                    <a:pt x="75" y="194"/>
                  </a:lnTo>
                  <a:lnTo>
                    <a:pt x="75" y="197"/>
                  </a:lnTo>
                  <a:lnTo>
                    <a:pt x="75" y="199"/>
                  </a:lnTo>
                  <a:lnTo>
                    <a:pt x="73" y="201"/>
                  </a:lnTo>
                  <a:lnTo>
                    <a:pt x="73" y="203"/>
                  </a:lnTo>
                  <a:lnTo>
                    <a:pt x="71" y="205"/>
                  </a:lnTo>
                  <a:lnTo>
                    <a:pt x="69" y="207"/>
                  </a:lnTo>
                  <a:lnTo>
                    <a:pt x="67" y="209"/>
                  </a:lnTo>
                  <a:lnTo>
                    <a:pt x="65" y="209"/>
                  </a:lnTo>
                  <a:lnTo>
                    <a:pt x="65" y="211"/>
                  </a:lnTo>
                  <a:lnTo>
                    <a:pt x="63" y="211"/>
                  </a:lnTo>
                  <a:lnTo>
                    <a:pt x="61" y="213"/>
                  </a:lnTo>
                  <a:lnTo>
                    <a:pt x="61" y="215"/>
                  </a:lnTo>
                  <a:lnTo>
                    <a:pt x="59" y="217"/>
                  </a:lnTo>
                  <a:lnTo>
                    <a:pt x="59" y="218"/>
                  </a:lnTo>
                  <a:lnTo>
                    <a:pt x="57" y="220"/>
                  </a:lnTo>
                  <a:lnTo>
                    <a:pt x="56" y="220"/>
                  </a:lnTo>
                  <a:lnTo>
                    <a:pt x="54" y="220"/>
                  </a:lnTo>
                  <a:lnTo>
                    <a:pt x="54" y="222"/>
                  </a:lnTo>
                  <a:lnTo>
                    <a:pt x="52" y="222"/>
                  </a:lnTo>
                  <a:lnTo>
                    <a:pt x="50" y="222"/>
                  </a:lnTo>
                  <a:lnTo>
                    <a:pt x="50" y="224"/>
                  </a:lnTo>
                  <a:lnTo>
                    <a:pt x="48" y="224"/>
                  </a:lnTo>
                  <a:lnTo>
                    <a:pt x="48" y="226"/>
                  </a:lnTo>
                  <a:lnTo>
                    <a:pt x="48" y="228"/>
                  </a:lnTo>
                  <a:lnTo>
                    <a:pt x="46" y="230"/>
                  </a:lnTo>
                  <a:lnTo>
                    <a:pt x="46" y="234"/>
                  </a:lnTo>
                  <a:lnTo>
                    <a:pt x="46" y="236"/>
                  </a:lnTo>
                  <a:lnTo>
                    <a:pt x="46" y="238"/>
                  </a:lnTo>
                  <a:lnTo>
                    <a:pt x="44" y="240"/>
                  </a:lnTo>
                  <a:lnTo>
                    <a:pt x="44" y="243"/>
                  </a:lnTo>
                  <a:lnTo>
                    <a:pt x="44" y="245"/>
                  </a:lnTo>
                  <a:lnTo>
                    <a:pt x="44" y="247"/>
                  </a:lnTo>
                  <a:lnTo>
                    <a:pt x="44" y="249"/>
                  </a:lnTo>
                  <a:lnTo>
                    <a:pt x="42" y="249"/>
                  </a:lnTo>
                  <a:lnTo>
                    <a:pt x="42" y="251"/>
                  </a:lnTo>
                  <a:lnTo>
                    <a:pt x="40" y="251"/>
                  </a:lnTo>
                  <a:lnTo>
                    <a:pt x="40" y="253"/>
                  </a:lnTo>
                  <a:lnTo>
                    <a:pt x="38" y="255"/>
                  </a:lnTo>
                  <a:lnTo>
                    <a:pt x="38" y="257"/>
                  </a:lnTo>
                  <a:lnTo>
                    <a:pt x="38" y="259"/>
                  </a:lnTo>
                  <a:lnTo>
                    <a:pt x="36" y="261"/>
                  </a:lnTo>
                  <a:lnTo>
                    <a:pt x="36" y="263"/>
                  </a:lnTo>
                  <a:lnTo>
                    <a:pt x="34" y="263"/>
                  </a:lnTo>
                  <a:lnTo>
                    <a:pt x="32" y="263"/>
                  </a:lnTo>
                  <a:lnTo>
                    <a:pt x="29" y="263"/>
                  </a:lnTo>
                  <a:lnTo>
                    <a:pt x="27" y="263"/>
                  </a:lnTo>
                  <a:lnTo>
                    <a:pt x="25" y="263"/>
                  </a:lnTo>
                  <a:lnTo>
                    <a:pt x="21" y="263"/>
                  </a:lnTo>
                  <a:lnTo>
                    <a:pt x="19" y="263"/>
                  </a:lnTo>
                  <a:lnTo>
                    <a:pt x="17" y="263"/>
                  </a:lnTo>
                  <a:lnTo>
                    <a:pt x="15" y="263"/>
                  </a:lnTo>
                  <a:lnTo>
                    <a:pt x="13" y="263"/>
                  </a:lnTo>
                  <a:lnTo>
                    <a:pt x="6" y="263"/>
                  </a:lnTo>
                  <a:lnTo>
                    <a:pt x="4" y="263"/>
                  </a:lnTo>
                  <a:lnTo>
                    <a:pt x="0" y="263"/>
                  </a:lnTo>
                  <a:lnTo>
                    <a:pt x="0" y="261"/>
                  </a:lnTo>
                  <a:lnTo>
                    <a:pt x="0" y="259"/>
                  </a:lnTo>
                  <a:lnTo>
                    <a:pt x="0" y="257"/>
                  </a:lnTo>
                  <a:lnTo>
                    <a:pt x="0" y="255"/>
                  </a:lnTo>
                  <a:lnTo>
                    <a:pt x="2" y="255"/>
                  </a:lnTo>
                  <a:lnTo>
                    <a:pt x="2" y="251"/>
                  </a:lnTo>
                  <a:lnTo>
                    <a:pt x="4" y="251"/>
                  </a:lnTo>
                  <a:lnTo>
                    <a:pt x="4" y="249"/>
                  </a:lnTo>
                  <a:lnTo>
                    <a:pt x="6" y="249"/>
                  </a:lnTo>
                  <a:lnTo>
                    <a:pt x="6" y="247"/>
                  </a:lnTo>
                  <a:lnTo>
                    <a:pt x="6" y="249"/>
                  </a:lnTo>
                  <a:lnTo>
                    <a:pt x="8" y="247"/>
                  </a:lnTo>
                  <a:lnTo>
                    <a:pt x="9" y="245"/>
                  </a:lnTo>
                  <a:lnTo>
                    <a:pt x="9" y="243"/>
                  </a:lnTo>
                  <a:lnTo>
                    <a:pt x="9" y="242"/>
                  </a:lnTo>
                  <a:lnTo>
                    <a:pt x="9" y="240"/>
                  </a:lnTo>
                  <a:lnTo>
                    <a:pt x="11" y="240"/>
                  </a:lnTo>
                  <a:lnTo>
                    <a:pt x="11" y="238"/>
                  </a:lnTo>
                  <a:lnTo>
                    <a:pt x="13" y="238"/>
                  </a:lnTo>
                  <a:lnTo>
                    <a:pt x="13" y="236"/>
                  </a:lnTo>
                  <a:lnTo>
                    <a:pt x="13" y="234"/>
                  </a:lnTo>
                  <a:lnTo>
                    <a:pt x="11" y="234"/>
                  </a:lnTo>
                  <a:lnTo>
                    <a:pt x="13" y="234"/>
                  </a:lnTo>
                  <a:lnTo>
                    <a:pt x="13" y="232"/>
                  </a:lnTo>
                  <a:lnTo>
                    <a:pt x="15" y="230"/>
                  </a:lnTo>
                  <a:lnTo>
                    <a:pt x="15" y="228"/>
                  </a:lnTo>
                  <a:lnTo>
                    <a:pt x="17" y="226"/>
                  </a:lnTo>
                  <a:lnTo>
                    <a:pt x="17" y="224"/>
                  </a:lnTo>
                  <a:lnTo>
                    <a:pt x="19" y="224"/>
                  </a:lnTo>
                  <a:lnTo>
                    <a:pt x="19" y="222"/>
                  </a:lnTo>
                  <a:lnTo>
                    <a:pt x="19" y="220"/>
                  </a:lnTo>
                  <a:lnTo>
                    <a:pt x="19" y="222"/>
                  </a:lnTo>
                  <a:lnTo>
                    <a:pt x="17" y="222"/>
                  </a:lnTo>
                  <a:lnTo>
                    <a:pt x="17" y="224"/>
                  </a:lnTo>
                  <a:lnTo>
                    <a:pt x="15" y="224"/>
                  </a:lnTo>
                  <a:lnTo>
                    <a:pt x="17" y="222"/>
                  </a:lnTo>
                  <a:lnTo>
                    <a:pt x="17" y="220"/>
                  </a:lnTo>
                  <a:lnTo>
                    <a:pt x="19" y="220"/>
                  </a:lnTo>
                  <a:lnTo>
                    <a:pt x="19" y="218"/>
                  </a:lnTo>
                  <a:lnTo>
                    <a:pt x="21" y="218"/>
                  </a:lnTo>
                  <a:lnTo>
                    <a:pt x="23" y="218"/>
                  </a:lnTo>
                  <a:lnTo>
                    <a:pt x="23" y="217"/>
                  </a:lnTo>
                  <a:lnTo>
                    <a:pt x="25" y="215"/>
                  </a:lnTo>
                  <a:lnTo>
                    <a:pt x="27" y="213"/>
                  </a:lnTo>
                  <a:lnTo>
                    <a:pt x="29" y="211"/>
                  </a:lnTo>
                  <a:lnTo>
                    <a:pt x="29" y="209"/>
                  </a:lnTo>
                  <a:lnTo>
                    <a:pt x="31" y="209"/>
                  </a:lnTo>
                  <a:lnTo>
                    <a:pt x="32" y="207"/>
                  </a:lnTo>
                  <a:lnTo>
                    <a:pt x="32" y="205"/>
                  </a:lnTo>
                  <a:lnTo>
                    <a:pt x="34" y="203"/>
                  </a:lnTo>
                  <a:lnTo>
                    <a:pt x="34" y="201"/>
                  </a:lnTo>
                  <a:lnTo>
                    <a:pt x="34" y="199"/>
                  </a:lnTo>
                  <a:lnTo>
                    <a:pt x="34" y="197"/>
                  </a:lnTo>
                  <a:lnTo>
                    <a:pt x="34" y="195"/>
                  </a:lnTo>
                  <a:lnTo>
                    <a:pt x="34" y="194"/>
                  </a:lnTo>
                  <a:lnTo>
                    <a:pt x="36" y="192"/>
                  </a:lnTo>
                  <a:lnTo>
                    <a:pt x="36" y="190"/>
                  </a:lnTo>
                  <a:lnTo>
                    <a:pt x="38" y="188"/>
                  </a:lnTo>
                  <a:lnTo>
                    <a:pt x="38" y="186"/>
                  </a:lnTo>
                  <a:lnTo>
                    <a:pt x="40" y="184"/>
                  </a:lnTo>
                  <a:lnTo>
                    <a:pt x="40" y="182"/>
                  </a:lnTo>
                  <a:lnTo>
                    <a:pt x="40" y="180"/>
                  </a:lnTo>
                  <a:lnTo>
                    <a:pt x="40" y="178"/>
                  </a:lnTo>
                  <a:lnTo>
                    <a:pt x="42" y="178"/>
                  </a:lnTo>
                  <a:lnTo>
                    <a:pt x="44" y="176"/>
                  </a:lnTo>
                  <a:lnTo>
                    <a:pt x="46" y="176"/>
                  </a:lnTo>
                  <a:lnTo>
                    <a:pt x="48" y="176"/>
                  </a:lnTo>
                  <a:lnTo>
                    <a:pt x="48" y="174"/>
                  </a:lnTo>
                  <a:lnTo>
                    <a:pt x="52" y="172"/>
                  </a:lnTo>
                  <a:lnTo>
                    <a:pt x="54" y="170"/>
                  </a:lnTo>
                  <a:lnTo>
                    <a:pt x="56" y="169"/>
                  </a:lnTo>
                  <a:lnTo>
                    <a:pt x="56" y="167"/>
                  </a:lnTo>
                  <a:lnTo>
                    <a:pt x="57" y="165"/>
                  </a:lnTo>
                  <a:lnTo>
                    <a:pt x="57" y="163"/>
                  </a:lnTo>
                  <a:lnTo>
                    <a:pt x="57" y="161"/>
                  </a:lnTo>
                  <a:lnTo>
                    <a:pt x="59" y="159"/>
                  </a:lnTo>
                  <a:lnTo>
                    <a:pt x="59" y="157"/>
                  </a:lnTo>
                  <a:lnTo>
                    <a:pt x="59" y="155"/>
                  </a:lnTo>
                  <a:lnTo>
                    <a:pt x="61" y="153"/>
                  </a:lnTo>
                  <a:lnTo>
                    <a:pt x="63" y="153"/>
                  </a:lnTo>
                  <a:lnTo>
                    <a:pt x="63" y="151"/>
                  </a:lnTo>
                  <a:lnTo>
                    <a:pt x="63" y="149"/>
                  </a:lnTo>
                  <a:lnTo>
                    <a:pt x="65" y="149"/>
                  </a:lnTo>
                  <a:lnTo>
                    <a:pt x="65" y="147"/>
                  </a:lnTo>
                  <a:lnTo>
                    <a:pt x="69" y="147"/>
                  </a:lnTo>
                  <a:lnTo>
                    <a:pt x="71" y="147"/>
                  </a:lnTo>
                  <a:lnTo>
                    <a:pt x="75" y="147"/>
                  </a:lnTo>
                  <a:lnTo>
                    <a:pt x="79" y="146"/>
                  </a:lnTo>
                  <a:lnTo>
                    <a:pt x="82" y="144"/>
                  </a:lnTo>
                  <a:lnTo>
                    <a:pt x="88" y="142"/>
                  </a:lnTo>
                  <a:lnTo>
                    <a:pt x="88" y="140"/>
                  </a:lnTo>
                  <a:lnTo>
                    <a:pt x="90" y="140"/>
                  </a:lnTo>
                  <a:lnTo>
                    <a:pt x="90" y="138"/>
                  </a:lnTo>
                  <a:lnTo>
                    <a:pt x="92" y="136"/>
                  </a:lnTo>
                  <a:lnTo>
                    <a:pt x="94" y="136"/>
                  </a:lnTo>
                  <a:lnTo>
                    <a:pt x="94" y="134"/>
                  </a:lnTo>
                  <a:lnTo>
                    <a:pt x="100" y="132"/>
                  </a:lnTo>
                  <a:lnTo>
                    <a:pt x="100" y="130"/>
                  </a:lnTo>
                  <a:lnTo>
                    <a:pt x="102" y="130"/>
                  </a:lnTo>
                  <a:lnTo>
                    <a:pt x="104" y="128"/>
                  </a:lnTo>
                  <a:lnTo>
                    <a:pt x="105" y="126"/>
                  </a:lnTo>
                  <a:lnTo>
                    <a:pt x="105" y="124"/>
                  </a:lnTo>
                  <a:lnTo>
                    <a:pt x="107" y="124"/>
                  </a:lnTo>
                  <a:lnTo>
                    <a:pt x="107" y="123"/>
                  </a:lnTo>
                  <a:lnTo>
                    <a:pt x="109" y="123"/>
                  </a:lnTo>
                  <a:lnTo>
                    <a:pt x="109" y="121"/>
                  </a:lnTo>
                  <a:lnTo>
                    <a:pt x="109" y="119"/>
                  </a:lnTo>
                  <a:lnTo>
                    <a:pt x="111" y="119"/>
                  </a:lnTo>
                  <a:lnTo>
                    <a:pt x="111" y="117"/>
                  </a:lnTo>
                  <a:lnTo>
                    <a:pt x="113" y="115"/>
                  </a:lnTo>
                  <a:lnTo>
                    <a:pt x="115" y="111"/>
                  </a:lnTo>
                  <a:lnTo>
                    <a:pt x="117" y="109"/>
                  </a:lnTo>
                  <a:lnTo>
                    <a:pt x="117" y="105"/>
                  </a:lnTo>
                  <a:lnTo>
                    <a:pt x="117" y="103"/>
                  </a:lnTo>
                  <a:lnTo>
                    <a:pt x="117" y="101"/>
                  </a:lnTo>
                  <a:lnTo>
                    <a:pt x="115" y="101"/>
                  </a:lnTo>
                  <a:lnTo>
                    <a:pt x="113" y="99"/>
                  </a:lnTo>
                  <a:lnTo>
                    <a:pt x="113" y="98"/>
                  </a:lnTo>
                  <a:lnTo>
                    <a:pt x="115" y="96"/>
                  </a:lnTo>
                  <a:lnTo>
                    <a:pt x="113" y="96"/>
                  </a:lnTo>
                  <a:lnTo>
                    <a:pt x="113" y="92"/>
                  </a:lnTo>
                  <a:lnTo>
                    <a:pt x="113" y="90"/>
                  </a:lnTo>
                  <a:lnTo>
                    <a:pt x="115" y="88"/>
                  </a:lnTo>
                  <a:lnTo>
                    <a:pt x="115" y="86"/>
                  </a:lnTo>
                  <a:lnTo>
                    <a:pt x="113" y="86"/>
                  </a:lnTo>
                  <a:lnTo>
                    <a:pt x="113" y="84"/>
                  </a:lnTo>
                  <a:lnTo>
                    <a:pt x="115" y="84"/>
                  </a:lnTo>
                  <a:lnTo>
                    <a:pt x="115" y="82"/>
                  </a:lnTo>
                  <a:lnTo>
                    <a:pt x="117" y="82"/>
                  </a:lnTo>
                  <a:lnTo>
                    <a:pt x="117" y="80"/>
                  </a:lnTo>
                  <a:lnTo>
                    <a:pt x="117" y="78"/>
                  </a:lnTo>
                  <a:lnTo>
                    <a:pt x="119" y="76"/>
                  </a:lnTo>
                  <a:lnTo>
                    <a:pt x="121" y="75"/>
                  </a:lnTo>
                  <a:lnTo>
                    <a:pt x="121" y="73"/>
                  </a:lnTo>
                  <a:lnTo>
                    <a:pt x="123" y="73"/>
                  </a:lnTo>
                  <a:lnTo>
                    <a:pt x="123" y="71"/>
                  </a:lnTo>
                  <a:lnTo>
                    <a:pt x="123" y="69"/>
                  </a:lnTo>
                  <a:lnTo>
                    <a:pt x="123" y="67"/>
                  </a:lnTo>
                  <a:lnTo>
                    <a:pt x="123" y="65"/>
                  </a:lnTo>
                  <a:lnTo>
                    <a:pt x="123" y="63"/>
                  </a:lnTo>
                  <a:lnTo>
                    <a:pt x="125" y="61"/>
                  </a:lnTo>
                  <a:lnTo>
                    <a:pt x="127" y="59"/>
                  </a:lnTo>
                  <a:lnTo>
                    <a:pt x="128" y="57"/>
                  </a:lnTo>
                  <a:lnTo>
                    <a:pt x="130" y="55"/>
                  </a:lnTo>
                  <a:lnTo>
                    <a:pt x="132" y="53"/>
                  </a:lnTo>
                  <a:lnTo>
                    <a:pt x="132" y="51"/>
                  </a:lnTo>
                  <a:lnTo>
                    <a:pt x="134" y="50"/>
                  </a:lnTo>
                  <a:lnTo>
                    <a:pt x="136" y="50"/>
                  </a:lnTo>
                  <a:lnTo>
                    <a:pt x="138" y="48"/>
                  </a:lnTo>
                  <a:lnTo>
                    <a:pt x="140" y="48"/>
                  </a:lnTo>
                  <a:lnTo>
                    <a:pt x="142" y="48"/>
                  </a:lnTo>
                  <a:lnTo>
                    <a:pt x="142" y="46"/>
                  </a:lnTo>
                  <a:lnTo>
                    <a:pt x="144" y="46"/>
                  </a:lnTo>
                  <a:lnTo>
                    <a:pt x="146" y="46"/>
                  </a:lnTo>
                  <a:lnTo>
                    <a:pt x="148" y="44"/>
                  </a:lnTo>
                  <a:lnTo>
                    <a:pt x="150" y="44"/>
                  </a:lnTo>
                  <a:lnTo>
                    <a:pt x="152" y="44"/>
                  </a:lnTo>
                  <a:lnTo>
                    <a:pt x="152" y="42"/>
                  </a:lnTo>
                  <a:lnTo>
                    <a:pt x="153" y="42"/>
                  </a:lnTo>
                  <a:lnTo>
                    <a:pt x="155" y="40"/>
                  </a:lnTo>
                  <a:lnTo>
                    <a:pt x="157" y="40"/>
                  </a:lnTo>
                  <a:lnTo>
                    <a:pt x="157" y="38"/>
                  </a:lnTo>
                  <a:lnTo>
                    <a:pt x="159" y="38"/>
                  </a:lnTo>
                  <a:lnTo>
                    <a:pt x="161" y="36"/>
                  </a:lnTo>
                  <a:lnTo>
                    <a:pt x="163" y="32"/>
                  </a:lnTo>
                  <a:lnTo>
                    <a:pt x="165" y="30"/>
                  </a:lnTo>
                  <a:lnTo>
                    <a:pt x="167" y="28"/>
                  </a:lnTo>
                  <a:lnTo>
                    <a:pt x="167" y="27"/>
                  </a:lnTo>
                  <a:lnTo>
                    <a:pt x="171" y="19"/>
                  </a:lnTo>
                  <a:lnTo>
                    <a:pt x="171" y="15"/>
                  </a:lnTo>
                  <a:lnTo>
                    <a:pt x="175" y="7"/>
                  </a:lnTo>
                  <a:lnTo>
                    <a:pt x="175" y="5"/>
                  </a:lnTo>
                  <a:lnTo>
                    <a:pt x="175" y="3"/>
                  </a:lnTo>
                  <a:lnTo>
                    <a:pt x="176" y="3"/>
                  </a:lnTo>
                  <a:lnTo>
                    <a:pt x="176" y="2"/>
                  </a:lnTo>
                  <a:lnTo>
                    <a:pt x="178" y="2"/>
                  </a:lnTo>
                  <a:lnTo>
                    <a:pt x="180" y="2"/>
                  </a:lnTo>
                  <a:lnTo>
                    <a:pt x="182" y="0"/>
                  </a:lnTo>
                  <a:lnTo>
                    <a:pt x="184"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8" name="Freeform 147"/>
            <p:cNvSpPr>
              <a:spLocks/>
            </p:cNvSpPr>
            <p:nvPr/>
          </p:nvSpPr>
          <p:spPr bwMode="auto">
            <a:xfrm>
              <a:off x="5216525" y="3600450"/>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9" name="Freeform 148"/>
            <p:cNvSpPr>
              <a:spLocks/>
            </p:cNvSpPr>
            <p:nvPr/>
          </p:nvSpPr>
          <p:spPr bwMode="auto">
            <a:xfrm>
              <a:off x="5700713" y="3427413"/>
              <a:ext cx="92075" cy="112713"/>
            </a:xfrm>
            <a:custGeom>
              <a:avLst/>
              <a:gdLst>
                <a:gd name="T0" fmla="*/ 25 w 58"/>
                <a:gd name="T1" fmla="*/ 69 h 71"/>
                <a:gd name="T2" fmla="*/ 25 w 58"/>
                <a:gd name="T3" fmla="*/ 65 h 71"/>
                <a:gd name="T4" fmla="*/ 25 w 58"/>
                <a:gd name="T5" fmla="*/ 60 h 71"/>
                <a:gd name="T6" fmla="*/ 25 w 58"/>
                <a:gd name="T7" fmla="*/ 54 h 71"/>
                <a:gd name="T8" fmla="*/ 27 w 58"/>
                <a:gd name="T9" fmla="*/ 50 h 71"/>
                <a:gd name="T10" fmla="*/ 27 w 58"/>
                <a:gd name="T11" fmla="*/ 44 h 71"/>
                <a:gd name="T12" fmla="*/ 25 w 58"/>
                <a:gd name="T13" fmla="*/ 38 h 71"/>
                <a:gd name="T14" fmla="*/ 23 w 58"/>
                <a:gd name="T15" fmla="*/ 35 h 71"/>
                <a:gd name="T16" fmla="*/ 19 w 58"/>
                <a:gd name="T17" fmla="*/ 33 h 71"/>
                <a:gd name="T18" fmla="*/ 17 w 58"/>
                <a:gd name="T19" fmla="*/ 29 h 71"/>
                <a:gd name="T20" fmla="*/ 15 w 58"/>
                <a:gd name="T21" fmla="*/ 25 h 71"/>
                <a:gd name="T22" fmla="*/ 11 w 58"/>
                <a:gd name="T23" fmla="*/ 21 h 71"/>
                <a:gd name="T24" fmla="*/ 10 w 58"/>
                <a:gd name="T25" fmla="*/ 17 h 71"/>
                <a:gd name="T26" fmla="*/ 10 w 58"/>
                <a:gd name="T27" fmla="*/ 15 h 71"/>
                <a:gd name="T28" fmla="*/ 10 w 58"/>
                <a:gd name="T29" fmla="*/ 13 h 71"/>
                <a:gd name="T30" fmla="*/ 10 w 58"/>
                <a:gd name="T31" fmla="*/ 12 h 71"/>
                <a:gd name="T32" fmla="*/ 6 w 58"/>
                <a:gd name="T33" fmla="*/ 10 h 71"/>
                <a:gd name="T34" fmla="*/ 4 w 58"/>
                <a:gd name="T35" fmla="*/ 6 h 71"/>
                <a:gd name="T36" fmla="*/ 2 w 58"/>
                <a:gd name="T37" fmla="*/ 6 h 71"/>
                <a:gd name="T38" fmla="*/ 4 w 58"/>
                <a:gd name="T39" fmla="*/ 6 h 71"/>
                <a:gd name="T40" fmla="*/ 6 w 58"/>
                <a:gd name="T41" fmla="*/ 4 h 71"/>
                <a:gd name="T42" fmla="*/ 8 w 58"/>
                <a:gd name="T43" fmla="*/ 4 h 71"/>
                <a:gd name="T44" fmla="*/ 11 w 58"/>
                <a:gd name="T45" fmla="*/ 2 h 71"/>
                <a:gd name="T46" fmla="*/ 15 w 58"/>
                <a:gd name="T47" fmla="*/ 0 h 71"/>
                <a:gd name="T48" fmla="*/ 19 w 58"/>
                <a:gd name="T49" fmla="*/ 2 h 71"/>
                <a:gd name="T50" fmla="*/ 23 w 58"/>
                <a:gd name="T51" fmla="*/ 4 h 71"/>
                <a:gd name="T52" fmla="*/ 25 w 58"/>
                <a:gd name="T53" fmla="*/ 8 h 71"/>
                <a:gd name="T54" fmla="*/ 29 w 58"/>
                <a:gd name="T55" fmla="*/ 6 h 71"/>
                <a:gd name="T56" fmla="*/ 29 w 58"/>
                <a:gd name="T57" fmla="*/ 8 h 71"/>
                <a:gd name="T58" fmla="*/ 31 w 58"/>
                <a:gd name="T59" fmla="*/ 10 h 71"/>
                <a:gd name="T60" fmla="*/ 31 w 58"/>
                <a:gd name="T61" fmla="*/ 8 h 71"/>
                <a:gd name="T62" fmla="*/ 35 w 58"/>
                <a:gd name="T63" fmla="*/ 10 h 71"/>
                <a:gd name="T64" fmla="*/ 36 w 58"/>
                <a:gd name="T65" fmla="*/ 13 h 71"/>
                <a:gd name="T66" fmla="*/ 42 w 58"/>
                <a:gd name="T67" fmla="*/ 15 h 71"/>
                <a:gd name="T68" fmla="*/ 42 w 58"/>
                <a:gd name="T69" fmla="*/ 21 h 71"/>
                <a:gd name="T70" fmla="*/ 42 w 58"/>
                <a:gd name="T71" fmla="*/ 25 h 71"/>
                <a:gd name="T72" fmla="*/ 46 w 58"/>
                <a:gd name="T73" fmla="*/ 29 h 71"/>
                <a:gd name="T74" fmla="*/ 48 w 58"/>
                <a:gd name="T75" fmla="*/ 33 h 71"/>
                <a:gd name="T76" fmla="*/ 48 w 58"/>
                <a:gd name="T77" fmla="*/ 35 h 71"/>
                <a:gd name="T78" fmla="*/ 50 w 58"/>
                <a:gd name="T79" fmla="*/ 38 h 71"/>
                <a:gd name="T80" fmla="*/ 54 w 58"/>
                <a:gd name="T81" fmla="*/ 40 h 71"/>
                <a:gd name="T82" fmla="*/ 54 w 58"/>
                <a:gd name="T83" fmla="*/ 46 h 71"/>
                <a:gd name="T84" fmla="*/ 56 w 58"/>
                <a:gd name="T85" fmla="*/ 50 h 71"/>
                <a:gd name="T86" fmla="*/ 54 w 58"/>
                <a:gd name="T87" fmla="*/ 50 h 71"/>
                <a:gd name="T88" fmla="*/ 50 w 58"/>
                <a:gd name="T89" fmla="*/ 48 h 71"/>
                <a:gd name="T90" fmla="*/ 46 w 58"/>
                <a:gd name="T91" fmla="*/ 50 h 71"/>
                <a:gd name="T92" fmla="*/ 44 w 58"/>
                <a:gd name="T93" fmla="*/ 48 h 71"/>
                <a:gd name="T94" fmla="*/ 42 w 58"/>
                <a:gd name="T95" fmla="*/ 48 h 71"/>
                <a:gd name="T96" fmla="*/ 38 w 58"/>
                <a:gd name="T97" fmla="*/ 48 h 71"/>
                <a:gd name="T98" fmla="*/ 38 w 58"/>
                <a:gd name="T99" fmla="*/ 54 h 71"/>
                <a:gd name="T100" fmla="*/ 38 w 58"/>
                <a:gd name="T101" fmla="*/ 60 h 71"/>
                <a:gd name="T102" fmla="*/ 35 w 58"/>
                <a:gd name="T103" fmla="*/ 63 h 71"/>
                <a:gd name="T104" fmla="*/ 31 w 58"/>
                <a:gd name="T105" fmla="*/ 65 h 71"/>
                <a:gd name="T106" fmla="*/ 31 w 58"/>
                <a:gd name="T107" fmla="*/ 71 h 71"/>
                <a:gd name="T108" fmla="*/ 27 w 58"/>
                <a:gd name="T109" fmla="*/ 69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8" h="71">
                  <a:moveTo>
                    <a:pt x="27" y="71"/>
                  </a:moveTo>
                  <a:lnTo>
                    <a:pt x="25" y="71"/>
                  </a:lnTo>
                  <a:lnTo>
                    <a:pt x="25" y="69"/>
                  </a:lnTo>
                  <a:lnTo>
                    <a:pt x="23" y="69"/>
                  </a:lnTo>
                  <a:lnTo>
                    <a:pt x="25" y="67"/>
                  </a:lnTo>
                  <a:lnTo>
                    <a:pt x="25" y="65"/>
                  </a:lnTo>
                  <a:lnTo>
                    <a:pt x="25" y="63"/>
                  </a:lnTo>
                  <a:lnTo>
                    <a:pt x="25" y="61"/>
                  </a:lnTo>
                  <a:lnTo>
                    <a:pt x="25" y="60"/>
                  </a:lnTo>
                  <a:lnTo>
                    <a:pt x="25" y="58"/>
                  </a:lnTo>
                  <a:lnTo>
                    <a:pt x="25" y="56"/>
                  </a:lnTo>
                  <a:lnTo>
                    <a:pt x="25" y="54"/>
                  </a:lnTo>
                  <a:lnTo>
                    <a:pt x="25" y="52"/>
                  </a:lnTo>
                  <a:lnTo>
                    <a:pt x="25" y="50"/>
                  </a:lnTo>
                  <a:lnTo>
                    <a:pt x="27" y="50"/>
                  </a:lnTo>
                  <a:lnTo>
                    <a:pt x="27" y="48"/>
                  </a:lnTo>
                  <a:lnTo>
                    <a:pt x="27" y="46"/>
                  </a:lnTo>
                  <a:lnTo>
                    <a:pt x="27" y="44"/>
                  </a:lnTo>
                  <a:lnTo>
                    <a:pt x="25" y="42"/>
                  </a:lnTo>
                  <a:lnTo>
                    <a:pt x="25" y="40"/>
                  </a:lnTo>
                  <a:lnTo>
                    <a:pt x="25" y="38"/>
                  </a:lnTo>
                  <a:lnTo>
                    <a:pt x="25" y="37"/>
                  </a:lnTo>
                  <a:lnTo>
                    <a:pt x="23" y="37"/>
                  </a:lnTo>
                  <a:lnTo>
                    <a:pt x="23" y="35"/>
                  </a:lnTo>
                  <a:lnTo>
                    <a:pt x="21" y="35"/>
                  </a:lnTo>
                  <a:lnTo>
                    <a:pt x="21" y="33"/>
                  </a:lnTo>
                  <a:lnTo>
                    <a:pt x="19" y="33"/>
                  </a:lnTo>
                  <a:lnTo>
                    <a:pt x="19" y="31"/>
                  </a:lnTo>
                  <a:lnTo>
                    <a:pt x="19" y="29"/>
                  </a:lnTo>
                  <a:lnTo>
                    <a:pt x="17" y="29"/>
                  </a:lnTo>
                  <a:lnTo>
                    <a:pt x="17" y="27"/>
                  </a:lnTo>
                  <a:lnTo>
                    <a:pt x="15" y="27"/>
                  </a:lnTo>
                  <a:lnTo>
                    <a:pt x="15" y="25"/>
                  </a:lnTo>
                  <a:lnTo>
                    <a:pt x="13" y="23"/>
                  </a:lnTo>
                  <a:lnTo>
                    <a:pt x="13" y="21"/>
                  </a:lnTo>
                  <a:lnTo>
                    <a:pt x="11" y="21"/>
                  </a:lnTo>
                  <a:lnTo>
                    <a:pt x="11" y="19"/>
                  </a:lnTo>
                  <a:lnTo>
                    <a:pt x="11" y="17"/>
                  </a:lnTo>
                  <a:lnTo>
                    <a:pt x="10" y="17"/>
                  </a:lnTo>
                  <a:lnTo>
                    <a:pt x="11" y="17"/>
                  </a:lnTo>
                  <a:lnTo>
                    <a:pt x="11" y="15"/>
                  </a:lnTo>
                  <a:lnTo>
                    <a:pt x="10" y="15"/>
                  </a:lnTo>
                  <a:lnTo>
                    <a:pt x="10" y="13"/>
                  </a:lnTo>
                  <a:lnTo>
                    <a:pt x="10" y="12"/>
                  </a:lnTo>
                  <a:lnTo>
                    <a:pt x="10" y="13"/>
                  </a:lnTo>
                  <a:lnTo>
                    <a:pt x="10" y="12"/>
                  </a:lnTo>
                  <a:lnTo>
                    <a:pt x="8" y="12"/>
                  </a:lnTo>
                  <a:lnTo>
                    <a:pt x="10" y="12"/>
                  </a:lnTo>
                  <a:lnTo>
                    <a:pt x="8" y="12"/>
                  </a:lnTo>
                  <a:lnTo>
                    <a:pt x="8" y="10"/>
                  </a:lnTo>
                  <a:lnTo>
                    <a:pt x="6" y="10"/>
                  </a:lnTo>
                  <a:lnTo>
                    <a:pt x="8" y="8"/>
                  </a:lnTo>
                  <a:lnTo>
                    <a:pt x="6" y="8"/>
                  </a:lnTo>
                  <a:lnTo>
                    <a:pt x="4" y="6"/>
                  </a:lnTo>
                  <a:lnTo>
                    <a:pt x="2" y="6"/>
                  </a:lnTo>
                  <a:lnTo>
                    <a:pt x="0" y="6"/>
                  </a:lnTo>
                  <a:lnTo>
                    <a:pt x="2" y="6"/>
                  </a:lnTo>
                  <a:lnTo>
                    <a:pt x="2" y="4"/>
                  </a:lnTo>
                  <a:lnTo>
                    <a:pt x="2" y="6"/>
                  </a:lnTo>
                  <a:lnTo>
                    <a:pt x="4" y="6"/>
                  </a:lnTo>
                  <a:lnTo>
                    <a:pt x="4" y="4"/>
                  </a:lnTo>
                  <a:lnTo>
                    <a:pt x="4" y="2"/>
                  </a:lnTo>
                  <a:lnTo>
                    <a:pt x="6" y="4"/>
                  </a:lnTo>
                  <a:lnTo>
                    <a:pt x="8" y="4"/>
                  </a:lnTo>
                  <a:lnTo>
                    <a:pt x="8" y="2"/>
                  </a:lnTo>
                  <a:lnTo>
                    <a:pt x="8" y="4"/>
                  </a:lnTo>
                  <a:lnTo>
                    <a:pt x="10" y="4"/>
                  </a:lnTo>
                  <a:lnTo>
                    <a:pt x="11" y="4"/>
                  </a:lnTo>
                  <a:lnTo>
                    <a:pt x="11" y="2"/>
                  </a:lnTo>
                  <a:lnTo>
                    <a:pt x="13" y="2"/>
                  </a:lnTo>
                  <a:lnTo>
                    <a:pt x="15" y="2"/>
                  </a:lnTo>
                  <a:lnTo>
                    <a:pt x="15" y="0"/>
                  </a:lnTo>
                  <a:lnTo>
                    <a:pt x="17" y="0"/>
                  </a:lnTo>
                  <a:lnTo>
                    <a:pt x="17" y="2"/>
                  </a:lnTo>
                  <a:lnTo>
                    <a:pt x="19" y="2"/>
                  </a:lnTo>
                  <a:lnTo>
                    <a:pt x="21" y="2"/>
                  </a:lnTo>
                  <a:lnTo>
                    <a:pt x="21" y="4"/>
                  </a:lnTo>
                  <a:lnTo>
                    <a:pt x="23" y="4"/>
                  </a:lnTo>
                  <a:lnTo>
                    <a:pt x="25" y="4"/>
                  </a:lnTo>
                  <a:lnTo>
                    <a:pt x="25" y="6"/>
                  </a:lnTo>
                  <a:lnTo>
                    <a:pt x="25" y="8"/>
                  </a:lnTo>
                  <a:lnTo>
                    <a:pt x="27" y="8"/>
                  </a:lnTo>
                  <a:lnTo>
                    <a:pt x="27" y="6"/>
                  </a:lnTo>
                  <a:lnTo>
                    <a:pt x="29" y="6"/>
                  </a:lnTo>
                  <a:lnTo>
                    <a:pt x="29" y="8"/>
                  </a:lnTo>
                  <a:lnTo>
                    <a:pt x="29" y="10"/>
                  </a:lnTo>
                  <a:lnTo>
                    <a:pt x="29" y="8"/>
                  </a:lnTo>
                  <a:lnTo>
                    <a:pt x="31" y="10"/>
                  </a:lnTo>
                  <a:lnTo>
                    <a:pt x="29" y="10"/>
                  </a:lnTo>
                  <a:lnTo>
                    <a:pt x="31" y="10"/>
                  </a:lnTo>
                  <a:lnTo>
                    <a:pt x="31" y="12"/>
                  </a:lnTo>
                  <a:lnTo>
                    <a:pt x="31" y="10"/>
                  </a:lnTo>
                  <a:lnTo>
                    <a:pt x="31" y="8"/>
                  </a:lnTo>
                  <a:lnTo>
                    <a:pt x="33" y="8"/>
                  </a:lnTo>
                  <a:lnTo>
                    <a:pt x="33" y="10"/>
                  </a:lnTo>
                  <a:lnTo>
                    <a:pt x="35" y="10"/>
                  </a:lnTo>
                  <a:lnTo>
                    <a:pt x="36" y="10"/>
                  </a:lnTo>
                  <a:lnTo>
                    <a:pt x="36" y="12"/>
                  </a:lnTo>
                  <a:lnTo>
                    <a:pt x="36" y="13"/>
                  </a:lnTo>
                  <a:lnTo>
                    <a:pt x="38" y="13"/>
                  </a:lnTo>
                  <a:lnTo>
                    <a:pt x="40" y="13"/>
                  </a:lnTo>
                  <a:lnTo>
                    <a:pt x="42" y="15"/>
                  </a:lnTo>
                  <a:lnTo>
                    <a:pt x="42" y="17"/>
                  </a:lnTo>
                  <a:lnTo>
                    <a:pt x="42" y="19"/>
                  </a:lnTo>
                  <a:lnTo>
                    <a:pt x="42" y="21"/>
                  </a:lnTo>
                  <a:lnTo>
                    <a:pt x="40" y="23"/>
                  </a:lnTo>
                  <a:lnTo>
                    <a:pt x="40" y="25"/>
                  </a:lnTo>
                  <a:lnTo>
                    <a:pt x="42" y="25"/>
                  </a:lnTo>
                  <a:lnTo>
                    <a:pt x="44" y="27"/>
                  </a:lnTo>
                  <a:lnTo>
                    <a:pt x="44" y="29"/>
                  </a:lnTo>
                  <a:lnTo>
                    <a:pt x="46" y="29"/>
                  </a:lnTo>
                  <a:lnTo>
                    <a:pt x="48" y="29"/>
                  </a:lnTo>
                  <a:lnTo>
                    <a:pt x="48" y="31"/>
                  </a:lnTo>
                  <a:lnTo>
                    <a:pt x="48" y="33"/>
                  </a:lnTo>
                  <a:lnTo>
                    <a:pt x="46" y="33"/>
                  </a:lnTo>
                  <a:lnTo>
                    <a:pt x="46" y="35"/>
                  </a:lnTo>
                  <a:lnTo>
                    <a:pt x="48" y="35"/>
                  </a:lnTo>
                  <a:lnTo>
                    <a:pt x="48" y="37"/>
                  </a:lnTo>
                  <a:lnTo>
                    <a:pt x="48" y="38"/>
                  </a:lnTo>
                  <a:lnTo>
                    <a:pt x="50" y="38"/>
                  </a:lnTo>
                  <a:lnTo>
                    <a:pt x="52" y="38"/>
                  </a:lnTo>
                  <a:lnTo>
                    <a:pt x="52" y="40"/>
                  </a:lnTo>
                  <a:lnTo>
                    <a:pt x="54" y="40"/>
                  </a:lnTo>
                  <a:lnTo>
                    <a:pt x="54" y="42"/>
                  </a:lnTo>
                  <a:lnTo>
                    <a:pt x="54" y="44"/>
                  </a:lnTo>
                  <a:lnTo>
                    <a:pt x="54" y="46"/>
                  </a:lnTo>
                  <a:lnTo>
                    <a:pt x="54" y="48"/>
                  </a:lnTo>
                  <a:lnTo>
                    <a:pt x="56" y="48"/>
                  </a:lnTo>
                  <a:lnTo>
                    <a:pt x="56" y="50"/>
                  </a:lnTo>
                  <a:lnTo>
                    <a:pt x="58" y="50"/>
                  </a:lnTo>
                  <a:lnTo>
                    <a:pt x="56" y="50"/>
                  </a:lnTo>
                  <a:lnTo>
                    <a:pt x="54" y="50"/>
                  </a:lnTo>
                  <a:lnTo>
                    <a:pt x="52" y="52"/>
                  </a:lnTo>
                  <a:lnTo>
                    <a:pt x="52" y="50"/>
                  </a:lnTo>
                  <a:lnTo>
                    <a:pt x="50" y="48"/>
                  </a:lnTo>
                  <a:lnTo>
                    <a:pt x="50" y="50"/>
                  </a:lnTo>
                  <a:lnTo>
                    <a:pt x="48" y="50"/>
                  </a:lnTo>
                  <a:lnTo>
                    <a:pt x="46" y="50"/>
                  </a:lnTo>
                  <a:lnTo>
                    <a:pt x="46" y="48"/>
                  </a:lnTo>
                  <a:lnTo>
                    <a:pt x="44" y="50"/>
                  </a:lnTo>
                  <a:lnTo>
                    <a:pt x="44" y="48"/>
                  </a:lnTo>
                  <a:lnTo>
                    <a:pt x="44" y="50"/>
                  </a:lnTo>
                  <a:lnTo>
                    <a:pt x="42" y="50"/>
                  </a:lnTo>
                  <a:lnTo>
                    <a:pt x="42" y="48"/>
                  </a:lnTo>
                  <a:lnTo>
                    <a:pt x="42" y="46"/>
                  </a:lnTo>
                  <a:lnTo>
                    <a:pt x="40" y="48"/>
                  </a:lnTo>
                  <a:lnTo>
                    <a:pt x="38" y="48"/>
                  </a:lnTo>
                  <a:lnTo>
                    <a:pt x="38" y="50"/>
                  </a:lnTo>
                  <a:lnTo>
                    <a:pt x="38" y="52"/>
                  </a:lnTo>
                  <a:lnTo>
                    <a:pt x="38" y="54"/>
                  </a:lnTo>
                  <a:lnTo>
                    <a:pt x="38" y="56"/>
                  </a:lnTo>
                  <a:lnTo>
                    <a:pt x="38" y="58"/>
                  </a:lnTo>
                  <a:lnTo>
                    <a:pt x="38" y="60"/>
                  </a:lnTo>
                  <a:lnTo>
                    <a:pt x="35" y="60"/>
                  </a:lnTo>
                  <a:lnTo>
                    <a:pt x="35" y="61"/>
                  </a:lnTo>
                  <a:lnTo>
                    <a:pt x="35" y="63"/>
                  </a:lnTo>
                  <a:lnTo>
                    <a:pt x="33" y="63"/>
                  </a:lnTo>
                  <a:lnTo>
                    <a:pt x="33" y="65"/>
                  </a:lnTo>
                  <a:lnTo>
                    <a:pt x="31" y="65"/>
                  </a:lnTo>
                  <a:lnTo>
                    <a:pt x="31" y="67"/>
                  </a:lnTo>
                  <a:lnTo>
                    <a:pt x="31" y="69"/>
                  </a:lnTo>
                  <a:lnTo>
                    <a:pt x="31" y="71"/>
                  </a:lnTo>
                  <a:lnTo>
                    <a:pt x="29" y="71"/>
                  </a:lnTo>
                  <a:lnTo>
                    <a:pt x="29" y="69"/>
                  </a:lnTo>
                  <a:lnTo>
                    <a:pt x="27" y="69"/>
                  </a:lnTo>
                  <a:lnTo>
                    <a:pt x="27" y="7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0" name="Freeform 149"/>
            <p:cNvSpPr>
              <a:spLocks noEditPoints="1"/>
            </p:cNvSpPr>
            <p:nvPr/>
          </p:nvSpPr>
          <p:spPr bwMode="auto">
            <a:xfrm>
              <a:off x="6121400" y="5137150"/>
              <a:ext cx="182563" cy="365125"/>
            </a:xfrm>
            <a:custGeom>
              <a:avLst/>
              <a:gdLst>
                <a:gd name="T0" fmla="*/ 107 w 115"/>
                <a:gd name="T1" fmla="*/ 81 h 230"/>
                <a:gd name="T2" fmla="*/ 82 w 115"/>
                <a:gd name="T3" fmla="*/ 23 h 230"/>
                <a:gd name="T4" fmla="*/ 98 w 115"/>
                <a:gd name="T5" fmla="*/ 2 h 230"/>
                <a:gd name="T6" fmla="*/ 98 w 115"/>
                <a:gd name="T7" fmla="*/ 4 h 230"/>
                <a:gd name="T8" fmla="*/ 102 w 115"/>
                <a:gd name="T9" fmla="*/ 10 h 230"/>
                <a:gd name="T10" fmla="*/ 104 w 115"/>
                <a:gd name="T11" fmla="*/ 11 h 230"/>
                <a:gd name="T12" fmla="*/ 107 w 115"/>
                <a:gd name="T13" fmla="*/ 21 h 230"/>
                <a:gd name="T14" fmla="*/ 111 w 115"/>
                <a:gd name="T15" fmla="*/ 36 h 230"/>
                <a:gd name="T16" fmla="*/ 113 w 115"/>
                <a:gd name="T17" fmla="*/ 50 h 230"/>
                <a:gd name="T18" fmla="*/ 113 w 115"/>
                <a:gd name="T19" fmla="*/ 63 h 230"/>
                <a:gd name="T20" fmla="*/ 106 w 115"/>
                <a:gd name="T21" fmla="*/ 59 h 230"/>
                <a:gd name="T22" fmla="*/ 102 w 115"/>
                <a:gd name="T23" fmla="*/ 61 h 230"/>
                <a:gd name="T24" fmla="*/ 106 w 115"/>
                <a:gd name="T25" fmla="*/ 71 h 230"/>
                <a:gd name="T26" fmla="*/ 106 w 115"/>
                <a:gd name="T27" fmla="*/ 81 h 230"/>
                <a:gd name="T28" fmla="*/ 100 w 115"/>
                <a:gd name="T29" fmla="*/ 90 h 230"/>
                <a:gd name="T30" fmla="*/ 98 w 115"/>
                <a:gd name="T31" fmla="*/ 102 h 230"/>
                <a:gd name="T32" fmla="*/ 94 w 115"/>
                <a:gd name="T33" fmla="*/ 117 h 230"/>
                <a:gd name="T34" fmla="*/ 86 w 115"/>
                <a:gd name="T35" fmla="*/ 138 h 230"/>
                <a:gd name="T36" fmla="*/ 82 w 115"/>
                <a:gd name="T37" fmla="*/ 155 h 230"/>
                <a:gd name="T38" fmla="*/ 73 w 115"/>
                <a:gd name="T39" fmla="*/ 182 h 230"/>
                <a:gd name="T40" fmla="*/ 69 w 115"/>
                <a:gd name="T41" fmla="*/ 200 h 230"/>
                <a:gd name="T42" fmla="*/ 65 w 115"/>
                <a:gd name="T43" fmla="*/ 207 h 230"/>
                <a:gd name="T44" fmla="*/ 61 w 115"/>
                <a:gd name="T45" fmla="*/ 217 h 230"/>
                <a:gd name="T46" fmla="*/ 56 w 115"/>
                <a:gd name="T47" fmla="*/ 223 h 230"/>
                <a:gd name="T48" fmla="*/ 40 w 115"/>
                <a:gd name="T49" fmla="*/ 227 h 230"/>
                <a:gd name="T50" fmla="*/ 27 w 115"/>
                <a:gd name="T51" fmla="*/ 227 h 230"/>
                <a:gd name="T52" fmla="*/ 17 w 115"/>
                <a:gd name="T53" fmla="*/ 223 h 230"/>
                <a:gd name="T54" fmla="*/ 11 w 115"/>
                <a:gd name="T55" fmla="*/ 213 h 230"/>
                <a:gd name="T56" fmla="*/ 8 w 115"/>
                <a:gd name="T57" fmla="*/ 202 h 230"/>
                <a:gd name="T58" fmla="*/ 8 w 115"/>
                <a:gd name="T59" fmla="*/ 194 h 230"/>
                <a:gd name="T60" fmla="*/ 6 w 115"/>
                <a:gd name="T61" fmla="*/ 186 h 230"/>
                <a:gd name="T62" fmla="*/ 2 w 115"/>
                <a:gd name="T63" fmla="*/ 177 h 230"/>
                <a:gd name="T64" fmla="*/ 0 w 115"/>
                <a:gd name="T65" fmla="*/ 167 h 230"/>
                <a:gd name="T66" fmla="*/ 6 w 115"/>
                <a:gd name="T67" fmla="*/ 155 h 230"/>
                <a:gd name="T68" fmla="*/ 11 w 115"/>
                <a:gd name="T69" fmla="*/ 148 h 230"/>
                <a:gd name="T70" fmla="*/ 15 w 115"/>
                <a:gd name="T71" fmla="*/ 142 h 230"/>
                <a:gd name="T72" fmla="*/ 19 w 115"/>
                <a:gd name="T73" fmla="*/ 132 h 230"/>
                <a:gd name="T74" fmla="*/ 19 w 115"/>
                <a:gd name="T75" fmla="*/ 123 h 230"/>
                <a:gd name="T76" fmla="*/ 17 w 115"/>
                <a:gd name="T77" fmla="*/ 113 h 230"/>
                <a:gd name="T78" fmla="*/ 13 w 115"/>
                <a:gd name="T79" fmla="*/ 98 h 230"/>
                <a:gd name="T80" fmla="*/ 13 w 115"/>
                <a:gd name="T81" fmla="*/ 88 h 230"/>
                <a:gd name="T82" fmla="*/ 19 w 115"/>
                <a:gd name="T83" fmla="*/ 79 h 230"/>
                <a:gd name="T84" fmla="*/ 25 w 115"/>
                <a:gd name="T85" fmla="*/ 69 h 230"/>
                <a:gd name="T86" fmla="*/ 33 w 115"/>
                <a:gd name="T87" fmla="*/ 67 h 230"/>
                <a:gd name="T88" fmla="*/ 38 w 115"/>
                <a:gd name="T89" fmla="*/ 63 h 230"/>
                <a:gd name="T90" fmla="*/ 44 w 115"/>
                <a:gd name="T91" fmla="*/ 63 h 230"/>
                <a:gd name="T92" fmla="*/ 48 w 115"/>
                <a:gd name="T93" fmla="*/ 63 h 230"/>
                <a:gd name="T94" fmla="*/ 52 w 115"/>
                <a:gd name="T95" fmla="*/ 58 h 230"/>
                <a:gd name="T96" fmla="*/ 59 w 115"/>
                <a:gd name="T97" fmla="*/ 54 h 230"/>
                <a:gd name="T98" fmla="*/ 59 w 115"/>
                <a:gd name="T99" fmla="*/ 59 h 230"/>
                <a:gd name="T100" fmla="*/ 61 w 115"/>
                <a:gd name="T101" fmla="*/ 52 h 230"/>
                <a:gd name="T102" fmla="*/ 67 w 115"/>
                <a:gd name="T103" fmla="*/ 46 h 230"/>
                <a:gd name="T104" fmla="*/ 71 w 115"/>
                <a:gd name="T105" fmla="*/ 46 h 230"/>
                <a:gd name="T106" fmla="*/ 77 w 115"/>
                <a:gd name="T107" fmla="*/ 46 h 230"/>
                <a:gd name="T108" fmla="*/ 71 w 115"/>
                <a:gd name="T109" fmla="*/ 38 h 230"/>
                <a:gd name="T110" fmla="*/ 75 w 115"/>
                <a:gd name="T111" fmla="*/ 36 h 230"/>
                <a:gd name="T112" fmla="*/ 77 w 115"/>
                <a:gd name="T113" fmla="*/ 33 h 230"/>
                <a:gd name="T114" fmla="*/ 77 w 115"/>
                <a:gd name="T115" fmla="*/ 27 h 230"/>
                <a:gd name="T116" fmla="*/ 81 w 115"/>
                <a:gd name="T117" fmla="*/ 27 h 230"/>
                <a:gd name="T118" fmla="*/ 84 w 115"/>
                <a:gd name="T119" fmla="*/ 25 h 230"/>
                <a:gd name="T120" fmla="*/ 88 w 115"/>
                <a:gd name="T121" fmla="*/ 19 h 230"/>
                <a:gd name="T122" fmla="*/ 88 w 115"/>
                <a:gd name="T123" fmla="*/ 8 h 230"/>
                <a:gd name="T124" fmla="*/ 96 w 115"/>
                <a:gd name="T125" fmla="*/ 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5" h="230">
                  <a:moveTo>
                    <a:pt x="106" y="84"/>
                  </a:moveTo>
                  <a:lnTo>
                    <a:pt x="106" y="83"/>
                  </a:lnTo>
                  <a:lnTo>
                    <a:pt x="106" y="81"/>
                  </a:lnTo>
                  <a:lnTo>
                    <a:pt x="107" y="79"/>
                  </a:lnTo>
                  <a:lnTo>
                    <a:pt x="107" y="77"/>
                  </a:lnTo>
                  <a:lnTo>
                    <a:pt x="107" y="79"/>
                  </a:lnTo>
                  <a:lnTo>
                    <a:pt x="107" y="81"/>
                  </a:lnTo>
                  <a:lnTo>
                    <a:pt x="106" y="83"/>
                  </a:lnTo>
                  <a:lnTo>
                    <a:pt x="106" y="84"/>
                  </a:lnTo>
                  <a:close/>
                  <a:moveTo>
                    <a:pt x="81" y="21"/>
                  </a:moveTo>
                  <a:lnTo>
                    <a:pt x="82" y="21"/>
                  </a:lnTo>
                  <a:lnTo>
                    <a:pt x="82" y="23"/>
                  </a:lnTo>
                  <a:lnTo>
                    <a:pt x="81" y="23"/>
                  </a:lnTo>
                  <a:lnTo>
                    <a:pt x="82" y="23"/>
                  </a:lnTo>
                  <a:lnTo>
                    <a:pt x="81" y="23"/>
                  </a:lnTo>
                  <a:lnTo>
                    <a:pt x="79" y="23"/>
                  </a:lnTo>
                  <a:lnTo>
                    <a:pt x="79" y="21"/>
                  </a:lnTo>
                  <a:lnTo>
                    <a:pt x="81" y="21"/>
                  </a:lnTo>
                  <a:lnTo>
                    <a:pt x="81" y="19"/>
                  </a:lnTo>
                  <a:lnTo>
                    <a:pt x="81" y="21"/>
                  </a:lnTo>
                  <a:close/>
                  <a:moveTo>
                    <a:pt x="98" y="2"/>
                  </a:moveTo>
                  <a:lnTo>
                    <a:pt x="98" y="4"/>
                  </a:lnTo>
                  <a:lnTo>
                    <a:pt x="96" y="4"/>
                  </a:lnTo>
                  <a:lnTo>
                    <a:pt x="96" y="2"/>
                  </a:lnTo>
                  <a:lnTo>
                    <a:pt x="96" y="4"/>
                  </a:lnTo>
                  <a:lnTo>
                    <a:pt x="96" y="6"/>
                  </a:lnTo>
                  <a:lnTo>
                    <a:pt x="96" y="4"/>
                  </a:lnTo>
                  <a:lnTo>
                    <a:pt x="98" y="4"/>
                  </a:lnTo>
                  <a:lnTo>
                    <a:pt x="98" y="6"/>
                  </a:lnTo>
                  <a:lnTo>
                    <a:pt x="98" y="4"/>
                  </a:lnTo>
                  <a:lnTo>
                    <a:pt x="98" y="6"/>
                  </a:lnTo>
                  <a:lnTo>
                    <a:pt x="100" y="6"/>
                  </a:lnTo>
                  <a:lnTo>
                    <a:pt x="100" y="8"/>
                  </a:lnTo>
                  <a:lnTo>
                    <a:pt x="102" y="8"/>
                  </a:lnTo>
                  <a:lnTo>
                    <a:pt x="102" y="10"/>
                  </a:lnTo>
                  <a:lnTo>
                    <a:pt x="102" y="8"/>
                  </a:lnTo>
                  <a:lnTo>
                    <a:pt x="102" y="10"/>
                  </a:lnTo>
                  <a:lnTo>
                    <a:pt x="102" y="11"/>
                  </a:lnTo>
                  <a:lnTo>
                    <a:pt x="104" y="13"/>
                  </a:lnTo>
                  <a:lnTo>
                    <a:pt x="102" y="13"/>
                  </a:lnTo>
                  <a:lnTo>
                    <a:pt x="104" y="13"/>
                  </a:lnTo>
                  <a:lnTo>
                    <a:pt x="104" y="11"/>
                  </a:lnTo>
                  <a:lnTo>
                    <a:pt x="104" y="13"/>
                  </a:lnTo>
                  <a:lnTo>
                    <a:pt x="106" y="13"/>
                  </a:lnTo>
                  <a:lnTo>
                    <a:pt x="106" y="15"/>
                  </a:lnTo>
                  <a:lnTo>
                    <a:pt x="106" y="17"/>
                  </a:lnTo>
                  <a:lnTo>
                    <a:pt x="107" y="17"/>
                  </a:lnTo>
                  <a:lnTo>
                    <a:pt x="107" y="19"/>
                  </a:lnTo>
                  <a:lnTo>
                    <a:pt x="107" y="21"/>
                  </a:lnTo>
                  <a:lnTo>
                    <a:pt x="107" y="23"/>
                  </a:lnTo>
                  <a:lnTo>
                    <a:pt x="109" y="25"/>
                  </a:lnTo>
                  <a:lnTo>
                    <a:pt x="109" y="27"/>
                  </a:lnTo>
                  <a:lnTo>
                    <a:pt x="109" y="29"/>
                  </a:lnTo>
                  <a:lnTo>
                    <a:pt x="109" y="33"/>
                  </a:lnTo>
                  <a:lnTo>
                    <a:pt x="111" y="35"/>
                  </a:lnTo>
                  <a:lnTo>
                    <a:pt x="111" y="36"/>
                  </a:lnTo>
                  <a:lnTo>
                    <a:pt x="111" y="38"/>
                  </a:lnTo>
                  <a:lnTo>
                    <a:pt x="111" y="40"/>
                  </a:lnTo>
                  <a:lnTo>
                    <a:pt x="111" y="42"/>
                  </a:lnTo>
                  <a:lnTo>
                    <a:pt x="111" y="44"/>
                  </a:lnTo>
                  <a:lnTo>
                    <a:pt x="111" y="46"/>
                  </a:lnTo>
                  <a:lnTo>
                    <a:pt x="113" y="48"/>
                  </a:lnTo>
                  <a:lnTo>
                    <a:pt x="113" y="50"/>
                  </a:lnTo>
                  <a:lnTo>
                    <a:pt x="115" y="52"/>
                  </a:lnTo>
                  <a:lnTo>
                    <a:pt x="115" y="54"/>
                  </a:lnTo>
                  <a:lnTo>
                    <a:pt x="115" y="56"/>
                  </a:lnTo>
                  <a:lnTo>
                    <a:pt x="115" y="58"/>
                  </a:lnTo>
                  <a:lnTo>
                    <a:pt x="115" y="59"/>
                  </a:lnTo>
                  <a:lnTo>
                    <a:pt x="113" y="61"/>
                  </a:lnTo>
                  <a:lnTo>
                    <a:pt x="113" y="63"/>
                  </a:lnTo>
                  <a:lnTo>
                    <a:pt x="111" y="65"/>
                  </a:lnTo>
                  <a:lnTo>
                    <a:pt x="109" y="65"/>
                  </a:lnTo>
                  <a:lnTo>
                    <a:pt x="109" y="63"/>
                  </a:lnTo>
                  <a:lnTo>
                    <a:pt x="107" y="63"/>
                  </a:lnTo>
                  <a:lnTo>
                    <a:pt x="107" y="61"/>
                  </a:lnTo>
                  <a:lnTo>
                    <a:pt x="107" y="59"/>
                  </a:lnTo>
                  <a:lnTo>
                    <a:pt x="106" y="59"/>
                  </a:lnTo>
                  <a:lnTo>
                    <a:pt x="106" y="58"/>
                  </a:lnTo>
                  <a:lnTo>
                    <a:pt x="106" y="56"/>
                  </a:lnTo>
                  <a:lnTo>
                    <a:pt x="106" y="58"/>
                  </a:lnTo>
                  <a:lnTo>
                    <a:pt x="104" y="58"/>
                  </a:lnTo>
                  <a:lnTo>
                    <a:pt x="102" y="58"/>
                  </a:lnTo>
                  <a:lnTo>
                    <a:pt x="102" y="59"/>
                  </a:lnTo>
                  <a:lnTo>
                    <a:pt x="102" y="61"/>
                  </a:lnTo>
                  <a:lnTo>
                    <a:pt x="104" y="61"/>
                  </a:lnTo>
                  <a:lnTo>
                    <a:pt x="104" y="63"/>
                  </a:lnTo>
                  <a:lnTo>
                    <a:pt x="104" y="65"/>
                  </a:lnTo>
                  <a:lnTo>
                    <a:pt x="104" y="67"/>
                  </a:lnTo>
                  <a:lnTo>
                    <a:pt x="104" y="69"/>
                  </a:lnTo>
                  <a:lnTo>
                    <a:pt x="106" y="69"/>
                  </a:lnTo>
                  <a:lnTo>
                    <a:pt x="106" y="71"/>
                  </a:lnTo>
                  <a:lnTo>
                    <a:pt x="106" y="73"/>
                  </a:lnTo>
                  <a:lnTo>
                    <a:pt x="106" y="75"/>
                  </a:lnTo>
                  <a:lnTo>
                    <a:pt x="106" y="77"/>
                  </a:lnTo>
                  <a:lnTo>
                    <a:pt x="104" y="77"/>
                  </a:lnTo>
                  <a:lnTo>
                    <a:pt x="104" y="79"/>
                  </a:lnTo>
                  <a:lnTo>
                    <a:pt x="104" y="81"/>
                  </a:lnTo>
                  <a:lnTo>
                    <a:pt x="106" y="81"/>
                  </a:lnTo>
                  <a:lnTo>
                    <a:pt x="104" y="81"/>
                  </a:lnTo>
                  <a:lnTo>
                    <a:pt x="102" y="81"/>
                  </a:lnTo>
                  <a:lnTo>
                    <a:pt x="100" y="83"/>
                  </a:lnTo>
                  <a:lnTo>
                    <a:pt x="100" y="84"/>
                  </a:lnTo>
                  <a:lnTo>
                    <a:pt x="100" y="86"/>
                  </a:lnTo>
                  <a:lnTo>
                    <a:pt x="98" y="88"/>
                  </a:lnTo>
                  <a:lnTo>
                    <a:pt x="100" y="90"/>
                  </a:lnTo>
                  <a:lnTo>
                    <a:pt x="100" y="94"/>
                  </a:lnTo>
                  <a:lnTo>
                    <a:pt x="100" y="96"/>
                  </a:lnTo>
                  <a:lnTo>
                    <a:pt x="100" y="98"/>
                  </a:lnTo>
                  <a:lnTo>
                    <a:pt x="98" y="100"/>
                  </a:lnTo>
                  <a:lnTo>
                    <a:pt x="98" y="102"/>
                  </a:lnTo>
                  <a:lnTo>
                    <a:pt x="100" y="102"/>
                  </a:lnTo>
                  <a:lnTo>
                    <a:pt x="98" y="102"/>
                  </a:lnTo>
                  <a:lnTo>
                    <a:pt x="98" y="104"/>
                  </a:lnTo>
                  <a:lnTo>
                    <a:pt x="98" y="106"/>
                  </a:lnTo>
                  <a:lnTo>
                    <a:pt x="98" y="107"/>
                  </a:lnTo>
                  <a:lnTo>
                    <a:pt x="96" y="107"/>
                  </a:lnTo>
                  <a:lnTo>
                    <a:pt x="96" y="109"/>
                  </a:lnTo>
                  <a:lnTo>
                    <a:pt x="96" y="113"/>
                  </a:lnTo>
                  <a:lnTo>
                    <a:pt x="94" y="117"/>
                  </a:lnTo>
                  <a:lnTo>
                    <a:pt x="92" y="123"/>
                  </a:lnTo>
                  <a:lnTo>
                    <a:pt x="90" y="127"/>
                  </a:lnTo>
                  <a:lnTo>
                    <a:pt x="88" y="131"/>
                  </a:lnTo>
                  <a:lnTo>
                    <a:pt x="88" y="132"/>
                  </a:lnTo>
                  <a:lnTo>
                    <a:pt x="88" y="134"/>
                  </a:lnTo>
                  <a:lnTo>
                    <a:pt x="86" y="136"/>
                  </a:lnTo>
                  <a:lnTo>
                    <a:pt x="86" y="138"/>
                  </a:lnTo>
                  <a:lnTo>
                    <a:pt x="86" y="140"/>
                  </a:lnTo>
                  <a:lnTo>
                    <a:pt x="84" y="142"/>
                  </a:lnTo>
                  <a:lnTo>
                    <a:pt x="82" y="148"/>
                  </a:lnTo>
                  <a:lnTo>
                    <a:pt x="82" y="150"/>
                  </a:lnTo>
                  <a:lnTo>
                    <a:pt x="82" y="152"/>
                  </a:lnTo>
                  <a:lnTo>
                    <a:pt x="82" y="154"/>
                  </a:lnTo>
                  <a:lnTo>
                    <a:pt x="82" y="155"/>
                  </a:lnTo>
                  <a:lnTo>
                    <a:pt x="81" y="157"/>
                  </a:lnTo>
                  <a:lnTo>
                    <a:pt x="79" y="163"/>
                  </a:lnTo>
                  <a:lnTo>
                    <a:pt x="77" y="169"/>
                  </a:lnTo>
                  <a:lnTo>
                    <a:pt x="75" y="173"/>
                  </a:lnTo>
                  <a:lnTo>
                    <a:pt x="75" y="175"/>
                  </a:lnTo>
                  <a:lnTo>
                    <a:pt x="73" y="180"/>
                  </a:lnTo>
                  <a:lnTo>
                    <a:pt x="73" y="182"/>
                  </a:lnTo>
                  <a:lnTo>
                    <a:pt x="73" y="184"/>
                  </a:lnTo>
                  <a:lnTo>
                    <a:pt x="73" y="186"/>
                  </a:lnTo>
                  <a:lnTo>
                    <a:pt x="71" y="188"/>
                  </a:lnTo>
                  <a:lnTo>
                    <a:pt x="69" y="194"/>
                  </a:lnTo>
                  <a:lnTo>
                    <a:pt x="69" y="196"/>
                  </a:lnTo>
                  <a:lnTo>
                    <a:pt x="71" y="196"/>
                  </a:lnTo>
                  <a:lnTo>
                    <a:pt x="69" y="200"/>
                  </a:lnTo>
                  <a:lnTo>
                    <a:pt x="69" y="202"/>
                  </a:lnTo>
                  <a:lnTo>
                    <a:pt x="67" y="202"/>
                  </a:lnTo>
                  <a:lnTo>
                    <a:pt x="67" y="203"/>
                  </a:lnTo>
                  <a:lnTo>
                    <a:pt x="65" y="205"/>
                  </a:lnTo>
                  <a:lnTo>
                    <a:pt x="65" y="207"/>
                  </a:lnTo>
                  <a:lnTo>
                    <a:pt x="65" y="205"/>
                  </a:lnTo>
                  <a:lnTo>
                    <a:pt x="65" y="207"/>
                  </a:lnTo>
                  <a:lnTo>
                    <a:pt x="65" y="209"/>
                  </a:lnTo>
                  <a:lnTo>
                    <a:pt x="63" y="213"/>
                  </a:lnTo>
                  <a:lnTo>
                    <a:pt x="63" y="215"/>
                  </a:lnTo>
                  <a:lnTo>
                    <a:pt x="61" y="217"/>
                  </a:lnTo>
                  <a:lnTo>
                    <a:pt x="63" y="217"/>
                  </a:lnTo>
                  <a:lnTo>
                    <a:pt x="61" y="219"/>
                  </a:lnTo>
                  <a:lnTo>
                    <a:pt x="61" y="217"/>
                  </a:lnTo>
                  <a:lnTo>
                    <a:pt x="61" y="219"/>
                  </a:lnTo>
                  <a:lnTo>
                    <a:pt x="59" y="219"/>
                  </a:lnTo>
                  <a:lnTo>
                    <a:pt x="59" y="221"/>
                  </a:lnTo>
                  <a:lnTo>
                    <a:pt x="58" y="221"/>
                  </a:lnTo>
                  <a:lnTo>
                    <a:pt x="56" y="223"/>
                  </a:lnTo>
                  <a:lnTo>
                    <a:pt x="56" y="221"/>
                  </a:lnTo>
                  <a:lnTo>
                    <a:pt x="56" y="223"/>
                  </a:lnTo>
                  <a:lnTo>
                    <a:pt x="54" y="223"/>
                  </a:lnTo>
                  <a:lnTo>
                    <a:pt x="52" y="223"/>
                  </a:lnTo>
                  <a:lnTo>
                    <a:pt x="50" y="223"/>
                  </a:lnTo>
                  <a:lnTo>
                    <a:pt x="48" y="223"/>
                  </a:lnTo>
                  <a:lnTo>
                    <a:pt x="44" y="225"/>
                  </a:lnTo>
                  <a:lnTo>
                    <a:pt x="42" y="225"/>
                  </a:lnTo>
                  <a:lnTo>
                    <a:pt x="40" y="227"/>
                  </a:lnTo>
                  <a:lnTo>
                    <a:pt x="38" y="228"/>
                  </a:lnTo>
                  <a:lnTo>
                    <a:pt x="36" y="228"/>
                  </a:lnTo>
                  <a:lnTo>
                    <a:pt x="33" y="228"/>
                  </a:lnTo>
                  <a:lnTo>
                    <a:pt x="31" y="230"/>
                  </a:lnTo>
                  <a:lnTo>
                    <a:pt x="31" y="228"/>
                  </a:lnTo>
                  <a:lnTo>
                    <a:pt x="29" y="227"/>
                  </a:lnTo>
                  <a:lnTo>
                    <a:pt x="27" y="227"/>
                  </a:lnTo>
                  <a:lnTo>
                    <a:pt x="25" y="225"/>
                  </a:lnTo>
                  <a:lnTo>
                    <a:pt x="23" y="225"/>
                  </a:lnTo>
                  <a:lnTo>
                    <a:pt x="21" y="225"/>
                  </a:lnTo>
                  <a:lnTo>
                    <a:pt x="19" y="223"/>
                  </a:lnTo>
                  <a:lnTo>
                    <a:pt x="17" y="223"/>
                  </a:lnTo>
                  <a:lnTo>
                    <a:pt x="19" y="223"/>
                  </a:lnTo>
                  <a:lnTo>
                    <a:pt x="17" y="223"/>
                  </a:lnTo>
                  <a:lnTo>
                    <a:pt x="17" y="221"/>
                  </a:lnTo>
                  <a:lnTo>
                    <a:pt x="15" y="221"/>
                  </a:lnTo>
                  <a:lnTo>
                    <a:pt x="13" y="221"/>
                  </a:lnTo>
                  <a:lnTo>
                    <a:pt x="13" y="219"/>
                  </a:lnTo>
                  <a:lnTo>
                    <a:pt x="13" y="217"/>
                  </a:lnTo>
                  <a:lnTo>
                    <a:pt x="11" y="215"/>
                  </a:lnTo>
                  <a:lnTo>
                    <a:pt x="11" y="213"/>
                  </a:lnTo>
                  <a:lnTo>
                    <a:pt x="11" y="211"/>
                  </a:lnTo>
                  <a:lnTo>
                    <a:pt x="10" y="211"/>
                  </a:lnTo>
                  <a:lnTo>
                    <a:pt x="10" y="209"/>
                  </a:lnTo>
                  <a:lnTo>
                    <a:pt x="8" y="209"/>
                  </a:lnTo>
                  <a:lnTo>
                    <a:pt x="8" y="207"/>
                  </a:lnTo>
                  <a:lnTo>
                    <a:pt x="8" y="205"/>
                  </a:lnTo>
                  <a:lnTo>
                    <a:pt x="8" y="202"/>
                  </a:lnTo>
                  <a:lnTo>
                    <a:pt x="8" y="200"/>
                  </a:lnTo>
                  <a:lnTo>
                    <a:pt x="8" y="198"/>
                  </a:lnTo>
                  <a:lnTo>
                    <a:pt x="6" y="198"/>
                  </a:lnTo>
                  <a:lnTo>
                    <a:pt x="8" y="198"/>
                  </a:lnTo>
                  <a:lnTo>
                    <a:pt x="6" y="196"/>
                  </a:lnTo>
                  <a:lnTo>
                    <a:pt x="8" y="196"/>
                  </a:lnTo>
                  <a:lnTo>
                    <a:pt x="8" y="194"/>
                  </a:lnTo>
                  <a:lnTo>
                    <a:pt x="8" y="192"/>
                  </a:lnTo>
                  <a:lnTo>
                    <a:pt x="10" y="192"/>
                  </a:lnTo>
                  <a:lnTo>
                    <a:pt x="8" y="192"/>
                  </a:lnTo>
                  <a:lnTo>
                    <a:pt x="8" y="190"/>
                  </a:lnTo>
                  <a:lnTo>
                    <a:pt x="6" y="190"/>
                  </a:lnTo>
                  <a:lnTo>
                    <a:pt x="6" y="188"/>
                  </a:lnTo>
                  <a:lnTo>
                    <a:pt x="6" y="186"/>
                  </a:lnTo>
                  <a:lnTo>
                    <a:pt x="6" y="184"/>
                  </a:lnTo>
                  <a:lnTo>
                    <a:pt x="4" y="184"/>
                  </a:lnTo>
                  <a:lnTo>
                    <a:pt x="4" y="182"/>
                  </a:lnTo>
                  <a:lnTo>
                    <a:pt x="2" y="182"/>
                  </a:lnTo>
                  <a:lnTo>
                    <a:pt x="2" y="180"/>
                  </a:lnTo>
                  <a:lnTo>
                    <a:pt x="2" y="179"/>
                  </a:lnTo>
                  <a:lnTo>
                    <a:pt x="2" y="177"/>
                  </a:lnTo>
                  <a:lnTo>
                    <a:pt x="2" y="175"/>
                  </a:lnTo>
                  <a:lnTo>
                    <a:pt x="0" y="173"/>
                  </a:lnTo>
                  <a:lnTo>
                    <a:pt x="0" y="171"/>
                  </a:lnTo>
                  <a:lnTo>
                    <a:pt x="2" y="171"/>
                  </a:lnTo>
                  <a:lnTo>
                    <a:pt x="2" y="169"/>
                  </a:lnTo>
                  <a:lnTo>
                    <a:pt x="0" y="169"/>
                  </a:lnTo>
                  <a:lnTo>
                    <a:pt x="0" y="167"/>
                  </a:lnTo>
                  <a:lnTo>
                    <a:pt x="2" y="167"/>
                  </a:lnTo>
                  <a:lnTo>
                    <a:pt x="2" y="165"/>
                  </a:lnTo>
                  <a:lnTo>
                    <a:pt x="2" y="163"/>
                  </a:lnTo>
                  <a:lnTo>
                    <a:pt x="4" y="161"/>
                  </a:lnTo>
                  <a:lnTo>
                    <a:pt x="4" y="157"/>
                  </a:lnTo>
                  <a:lnTo>
                    <a:pt x="4" y="155"/>
                  </a:lnTo>
                  <a:lnTo>
                    <a:pt x="6" y="155"/>
                  </a:lnTo>
                  <a:lnTo>
                    <a:pt x="8" y="155"/>
                  </a:lnTo>
                  <a:lnTo>
                    <a:pt x="8" y="154"/>
                  </a:lnTo>
                  <a:lnTo>
                    <a:pt x="8" y="155"/>
                  </a:lnTo>
                  <a:lnTo>
                    <a:pt x="10" y="155"/>
                  </a:lnTo>
                  <a:lnTo>
                    <a:pt x="10" y="154"/>
                  </a:lnTo>
                  <a:lnTo>
                    <a:pt x="10" y="152"/>
                  </a:lnTo>
                  <a:lnTo>
                    <a:pt x="11" y="148"/>
                  </a:lnTo>
                  <a:lnTo>
                    <a:pt x="11" y="146"/>
                  </a:lnTo>
                  <a:lnTo>
                    <a:pt x="13" y="146"/>
                  </a:lnTo>
                  <a:lnTo>
                    <a:pt x="13" y="144"/>
                  </a:lnTo>
                  <a:lnTo>
                    <a:pt x="13" y="142"/>
                  </a:lnTo>
                  <a:lnTo>
                    <a:pt x="15" y="142"/>
                  </a:lnTo>
                  <a:lnTo>
                    <a:pt x="15" y="140"/>
                  </a:lnTo>
                  <a:lnTo>
                    <a:pt x="15" y="142"/>
                  </a:lnTo>
                  <a:lnTo>
                    <a:pt x="15" y="140"/>
                  </a:lnTo>
                  <a:lnTo>
                    <a:pt x="17" y="140"/>
                  </a:lnTo>
                  <a:lnTo>
                    <a:pt x="17" y="138"/>
                  </a:lnTo>
                  <a:lnTo>
                    <a:pt x="17" y="136"/>
                  </a:lnTo>
                  <a:lnTo>
                    <a:pt x="17" y="134"/>
                  </a:lnTo>
                  <a:lnTo>
                    <a:pt x="19" y="134"/>
                  </a:lnTo>
                  <a:lnTo>
                    <a:pt x="19" y="132"/>
                  </a:lnTo>
                  <a:lnTo>
                    <a:pt x="19" y="131"/>
                  </a:lnTo>
                  <a:lnTo>
                    <a:pt x="19" y="129"/>
                  </a:lnTo>
                  <a:lnTo>
                    <a:pt x="19" y="127"/>
                  </a:lnTo>
                  <a:lnTo>
                    <a:pt x="19" y="125"/>
                  </a:lnTo>
                  <a:lnTo>
                    <a:pt x="21" y="125"/>
                  </a:lnTo>
                  <a:lnTo>
                    <a:pt x="19" y="125"/>
                  </a:lnTo>
                  <a:lnTo>
                    <a:pt x="19" y="123"/>
                  </a:lnTo>
                  <a:lnTo>
                    <a:pt x="19" y="121"/>
                  </a:lnTo>
                  <a:lnTo>
                    <a:pt x="17" y="121"/>
                  </a:lnTo>
                  <a:lnTo>
                    <a:pt x="17" y="119"/>
                  </a:lnTo>
                  <a:lnTo>
                    <a:pt x="15" y="117"/>
                  </a:lnTo>
                  <a:lnTo>
                    <a:pt x="15" y="115"/>
                  </a:lnTo>
                  <a:lnTo>
                    <a:pt x="17" y="115"/>
                  </a:lnTo>
                  <a:lnTo>
                    <a:pt x="17" y="113"/>
                  </a:lnTo>
                  <a:lnTo>
                    <a:pt x="15" y="111"/>
                  </a:lnTo>
                  <a:lnTo>
                    <a:pt x="15" y="109"/>
                  </a:lnTo>
                  <a:lnTo>
                    <a:pt x="13" y="107"/>
                  </a:lnTo>
                  <a:lnTo>
                    <a:pt x="13" y="106"/>
                  </a:lnTo>
                  <a:lnTo>
                    <a:pt x="13" y="102"/>
                  </a:lnTo>
                  <a:lnTo>
                    <a:pt x="13" y="100"/>
                  </a:lnTo>
                  <a:lnTo>
                    <a:pt x="13" y="98"/>
                  </a:lnTo>
                  <a:lnTo>
                    <a:pt x="13" y="96"/>
                  </a:lnTo>
                  <a:lnTo>
                    <a:pt x="13" y="94"/>
                  </a:lnTo>
                  <a:lnTo>
                    <a:pt x="11" y="94"/>
                  </a:lnTo>
                  <a:lnTo>
                    <a:pt x="11" y="92"/>
                  </a:lnTo>
                  <a:lnTo>
                    <a:pt x="11" y="90"/>
                  </a:lnTo>
                  <a:lnTo>
                    <a:pt x="11" y="88"/>
                  </a:lnTo>
                  <a:lnTo>
                    <a:pt x="13" y="88"/>
                  </a:lnTo>
                  <a:lnTo>
                    <a:pt x="15" y="86"/>
                  </a:lnTo>
                  <a:lnTo>
                    <a:pt x="15" y="84"/>
                  </a:lnTo>
                  <a:lnTo>
                    <a:pt x="15" y="83"/>
                  </a:lnTo>
                  <a:lnTo>
                    <a:pt x="17" y="83"/>
                  </a:lnTo>
                  <a:lnTo>
                    <a:pt x="17" y="81"/>
                  </a:lnTo>
                  <a:lnTo>
                    <a:pt x="17" y="79"/>
                  </a:lnTo>
                  <a:lnTo>
                    <a:pt x="19" y="79"/>
                  </a:lnTo>
                  <a:lnTo>
                    <a:pt x="19" y="77"/>
                  </a:lnTo>
                  <a:lnTo>
                    <a:pt x="19" y="75"/>
                  </a:lnTo>
                  <a:lnTo>
                    <a:pt x="19" y="73"/>
                  </a:lnTo>
                  <a:lnTo>
                    <a:pt x="19" y="71"/>
                  </a:lnTo>
                  <a:lnTo>
                    <a:pt x="19" y="69"/>
                  </a:lnTo>
                  <a:lnTo>
                    <a:pt x="21" y="69"/>
                  </a:lnTo>
                  <a:lnTo>
                    <a:pt x="25" y="69"/>
                  </a:lnTo>
                  <a:lnTo>
                    <a:pt x="27" y="69"/>
                  </a:lnTo>
                  <a:lnTo>
                    <a:pt x="29" y="69"/>
                  </a:lnTo>
                  <a:lnTo>
                    <a:pt x="29" y="67"/>
                  </a:lnTo>
                  <a:lnTo>
                    <a:pt x="31" y="67"/>
                  </a:lnTo>
                  <a:lnTo>
                    <a:pt x="31" y="65"/>
                  </a:lnTo>
                  <a:lnTo>
                    <a:pt x="33" y="65"/>
                  </a:lnTo>
                  <a:lnTo>
                    <a:pt x="33" y="67"/>
                  </a:lnTo>
                  <a:lnTo>
                    <a:pt x="34" y="67"/>
                  </a:lnTo>
                  <a:lnTo>
                    <a:pt x="34" y="65"/>
                  </a:lnTo>
                  <a:lnTo>
                    <a:pt x="36" y="65"/>
                  </a:lnTo>
                  <a:lnTo>
                    <a:pt x="38" y="65"/>
                  </a:lnTo>
                  <a:lnTo>
                    <a:pt x="38" y="67"/>
                  </a:lnTo>
                  <a:lnTo>
                    <a:pt x="38" y="65"/>
                  </a:lnTo>
                  <a:lnTo>
                    <a:pt x="38" y="63"/>
                  </a:lnTo>
                  <a:lnTo>
                    <a:pt x="40" y="63"/>
                  </a:lnTo>
                  <a:lnTo>
                    <a:pt x="42" y="63"/>
                  </a:lnTo>
                  <a:lnTo>
                    <a:pt x="42" y="61"/>
                  </a:lnTo>
                  <a:lnTo>
                    <a:pt x="44" y="61"/>
                  </a:lnTo>
                  <a:lnTo>
                    <a:pt x="44" y="63"/>
                  </a:lnTo>
                  <a:lnTo>
                    <a:pt x="46" y="63"/>
                  </a:lnTo>
                  <a:lnTo>
                    <a:pt x="44" y="63"/>
                  </a:lnTo>
                  <a:lnTo>
                    <a:pt x="46" y="63"/>
                  </a:lnTo>
                  <a:lnTo>
                    <a:pt x="46" y="61"/>
                  </a:lnTo>
                  <a:lnTo>
                    <a:pt x="44" y="63"/>
                  </a:lnTo>
                  <a:lnTo>
                    <a:pt x="44" y="61"/>
                  </a:lnTo>
                  <a:lnTo>
                    <a:pt x="46" y="61"/>
                  </a:lnTo>
                  <a:lnTo>
                    <a:pt x="48" y="61"/>
                  </a:lnTo>
                  <a:lnTo>
                    <a:pt x="48" y="63"/>
                  </a:lnTo>
                  <a:lnTo>
                    <a:pt x="50" y="65"/>
                  </a:lnTo>
                  <a:lnTo>
                    <a:pt x="52" y="65"/>
                  </a:lnTo>
                  <a:lnTo>
                    <a:pt x="52" y="63"/>
                  </a:lnTo>
                  <a:lnTo>
                    <a:pt x="50" y="63"/>
                  </a:lnTo>
                  <a:lnTo>
                    <a:pt x="50" y="61"/>
                  </a:lnTo>
                  <a:lnTo>
                    <a:pt x="50" y="59"/>
                  </a:lnTo>
                  <a:lnTo>
                    <a:pt x="52" y="58"/>
                  </a:lnTo>
                  <a:lnTo>
                    <a:pt x="54" y="58"/>
                  </a:lnTo>
                  <a:lnTo>
                    <a:pt x="54" y="56"/>
                  </a:lnTo>
                  <a:lnTo>
                    <a:pt x="56" y="56"/>
                  </a:lnTo>
                  <a:lnTo>
                    <a:pt x="54" y="56"/>
                  </a:lnTo>
                  <a:lnTo>
                    <a:pt x="56" y="56"/>
                  </a:lnTo>
                  <a:lnTo>
                    <a:pt x="58" y="54"/>
                  </a:lnTo>
                  <a:lnTo>
                    <a:pt x="59" y="54"/>
                  </a:lnTo>
                  <a:lnTo>
                    <a:pt x="59" y="52"/>
                  </a:lnTo>
                  <a:lnTo>
                    <a:pt x="59" y="54"/>
                  </a:lnTo>
                  <a:lnTo>
                    <a:pt x="61" y="54"/>
                  </a:lnTo>
                  <a:lnTo>
                    <a:pt x="61" y="56"/>
                  </a:lnTo>
                  <a:lnTo>
                    <a:pt x="59" y="56"/>
                  </a:lnTo>
                  <a:lnTo>
                    <a:pt x="59" y="58"/>
                  </a:lnTo>
                  <a:lnTo>
                    <a:pt x="59" y="59"/>
                  </a:lnTo>
                  <a:lnTo>
                    <a:pt x="59" y="58"/>
                  </a:lnTo>
                  <a:lnTo>
                    <a:pt x="61" y="58"/>
                  </a:lnTo>
                  <a:lnTo>
                    <a:pt x="63" y="58"/>
                  </a:lnTo>
                  <a:lnTo>
                    <a:pt x="63" y="56"/>
                  </a:lnTo>
                  <a:lnTo>
                    <a:pt x="63" y="54"/>
                  </a:lnTo>
                  <a:lnTo>
                    <a:pt x="61" y="54"/>
                  </a:lnTo>
                  <a:lnTo>
                    <a:pt x="61" y="52"/>
                  </a:lnTo>
                  <a:lnTo>
                    <a:pt x="63" y="50"/>
                  </a:lnTo>
                  <a:lnTo>
                    <a:pt x="65" y="48"/>
                  </a:lnTo>
                  <a:lnTo>
                    <a:pt x="65" y="46"/>
                  </a:lnTo>
                  <a:lnTo>
                    <a:pt x="65" y="48"/>
                  </a:lnTo>
                  <a:lnTo>
                    <a:pt x="65" y="46"/>
                  </a:lnTo>
                  <a:lnTo>
                    <a:pt x="67" y="44"/>
                  </a:lnTo>
                  <a:lnTo>
                    <a:pt x="67" y="46"/>
                  </a:lnTo>
                  <a:lnTo>
                    <a:pt x="69" y="46"/>
                  </a:lnTo>
                  <a:lnTo>
                    <a:pt x="67" y="48"/>
                  </a:lnTo>
                  <a:lnTo>
                    <a:pt x="67" y="52"/>
                  </a:lnTo>
                  <a:lnTo>
                    <a:pt x="67" y="50"/>
                  </a:lnTo>
                  <a:lnTo>
                    <a:pt x="69" y="50"/>
                  </a:lnTo>
                  <a:lnTo>
                    <a:pt x="69" y="48"/>
                  </a:lnTo>
                  <a:lnTo>
                    <a:pt x="71" y="46"/>
                  </a:lnTo>
                  <a:lnTo>
                    <a:pt x="71" y="44"/>
                  </a:lnTo>
                  <a:lnTo>
                    <a:pt x="73" y="44"/>
                  </a:lnTo>
                  <a:lnTo>
                    <a:pt x="73" y="42"/>
                  </a:lnTo>
                  <a:lnTo>
                    <a:pt x="73" y="44"/>
                  </a:lnTo>
                  <a:lnTo>
                    <a:pt x="75" y="44"/>
                  </a:lnTo>
                  <a:lnTo>
                    <a:pt x="77" y="44"/>
                  </a:lnTo>
                  <a:lnTo>
                    <a:pt x="77" y="46"/>
                  </a:lnTo>
                  <a:lnTo>
                    <a:pt x="77" y="44"/>
                  </a:lnTo>
                  <a:lnTo>
                    <a:pt x="77" y="42"/>
                  </a:lnTo>
                  <a:lnTo>
                    <a:pt x="75" y="42"/>
                  </a:lnTo>
                  <a:lnTo>
                    <a:pt x="73" y="42"/>
                  </a:lnTo>
                  <a:lnTo>
                    <a:pt x="71" y="42"/>
                  </a:lnTo>
                  <a:lnTo>
                    <a:pt x="71" y="40"/>
                  </a:lnTo>
                  <a:lnTo>
                    <a:pt x="71" y="38"/>
                  </a:lnTo>
                  <a:lnTo>
                    <a:pt x="73" y="38"/>
                  </a:lnTo>
                  <a:lnTo>
                    <a:pt x="73" y="36"/>
                  </a:lnTo>
                  <a:lnTo>
                    <a:pt x="75" y="36"/>
                  </a:lnTo>
                  <a:lnTo>
                    <a:pt x="75" y="35"/>
                  </a:lnTo>
                  <a:lnTo>
                    <a:pt x="77" y="35"/>
                  </a:lnTo>
                  <a:lnTo>
                    <a:pt x="77" y="36"/>
                  </a:lnTo>
                  <a:lnTo>
                    <a:pt x="75" y="36"/>
                  </a:lnTo>
                  <a:lnTo>
                    <a:pt x="75" y="38"/>
                  </a:lnTo>
                  <a:lnTo>
                    <a:pt x="77" y="38"/>
                  </a:lnTo>
                  <a:lnTo>
                    <a:pt x="77" y="36"/>
                  </a:lnTo>
                  <a:lnTo>
                    <a:pt x="77" y="35"/>
                  </a:lnTo>
                  <a:lnTo>
                    <a:pt x="75" y="35"/>
                  </a:lnTo>
                  <a:lnTo>
                    <a:pt x="75" y="33"/>
                  </a:lnTo>
                  <a:lnTo>
                    <a:pt x="77" y="33"/>
                  </a:lnTo>
                  <a:lnTo>
                    <a:pt x="75" y="33"/>
                  </a:lnTo>
                  <a:lnTo>
                    <a:pt x="75" y="31"/>
                  </a:lnTo>
                  <a:lnTo>
                    <a:pt x="75" y="29"/>
                  </a:lnTo>
                  <a:lnTo>
                    <a:pt x="75" y="27"/>
                  </a:lnTo>
                  <a:lnTo>
                    <a:pt x="75" y="25"/>
                  </a:lnTo>
                  <a:lnTo>
                    <a:pt x="77" y="25"/>
                  </a:lnTo>
                  <a:lnTo>
                    <a:pt x="77" y="27"/>
                  </a:lnTo>
                  <a:lnTo>
                    <a:pt x="77" y="25"/>
                  </a:lnTo>
                  <a:lnTo>
                    <a:pt x="77" y="27"/>
                  </a:lnTo>
                  <a:lnTo>
                    <a:pt x="79" y="27"/>
                  </a:lnTo>
                  <a:lnTo>
                    <a:pt x="79" y="29"/>
                  </a:lnTo>
                  <a:lnTo>
                    <a:pt x="81" y="31"/>
                  </a:lnTo>
                  <a:lnTo>
                    <a:pt x="81" y="29"/>
                  </a:lnTo>
                  <a:lnTo>
                    <a:pt x="81" y="27"/>
                  </a:lnTo>
                  <a:lnTo>
                    <a:pt x="82" y="27"/>
                  </a:lnTo>
                  <a:lnTo>
                    <a:pt x="81" y="27"/>
                  </a:lnTo>
                  <a:lnTo>
                    <a:pt x="81" y="25"/>
                  </a:lnTo>
                  <a:lnTo>
                    <a:pt x="82" y="25"/>
                  </a:lnTo>
                  <a:lnTo>
                    <a:pt x="82" y="27"/>
                  </a:lnTo>
                  <a:lnTo>
                    <a:pt x="82" y="25"/>
                  </a:lnTo>
                  <a:lnTo>
                    <a:pt x="84" y="25"/>
                  </a:lnTo>
                  <a:lnTo>
                    <a:pt x="84" y="23"/>
                  </a:lnTo>
                  <a:lnTo>
                    <a:pt x="86" y="23"/>
                  </a:lnTo>
                  <a:lnTo>
                    <a:pt x="88" y="23"/>
                  </a:lnTo>
                  <a:lnTo>
                    <a:pt x="88" y="21"/>
                  </a:lnTo>
                  <a:lnTo>
                    <a:pt x="90" y="21"/>
                  </a:lnTo>
                  <a:lnTo>
                    <a:pt x="88" y="21"/>
                  </a:lnTo>
                  <a:lnTo>
                    <a:pt x="88" y="19"/>
                  </a:lnTo>
                  <a:lnTo>
                    <a:pt x="90" y="17"/>
                  </a:lnTo>
                  <a:lnTo>
                    <a:pt x="90" y="15"/>
                  </a:lnTo>
                  <a:lnTo>
                    <a:pt x="92" y="13"/>
                  </a:lnTo>
                  <a:lnTo>
                    <a:pt x="90" y="13"/>
                  </a:lnTo>
                  <a:lnTo>
                    <a:pt x="90" y="11"/>
                  </a:lnTo>
                  <a:lnTo>
                    <a:pt x="90" y="10"/>
                  </a:lnTo>
                  <a:lnTo>
                    <a:pt x="88" y="8"/>
                  </a:lnTo>
                  <a:lnTo>
                    <a:pt x="90" y="8"/>
                  </a:lnTo>
                  <a:lnTo>
                    <a:pt x="92" y="8"/>
                  </a:lnTo>
                  <a:lnTo>
                    <a:pt x="92" y="6"/>
                  </a:lnTo>
                  <a:lnTo>
                    <a:pt x="94" y="6"/>
                  </a:lnTo>
                  <a:lnTo>
                    <a:pt x="94" y="4"/>
                  </a:lnTo>
                  <a:lnTo>
                    <a:pt x="96" y="4"/>
                  </a:lnTo>
                  <a:lnTo>
                    <a:pt x="96" y="2"/>
                  </a:lnTo>
                  <a:lnTo>
                    <a:pt x="94" y="2"/>
                  </a:lnTo>
                  <a:lnTo>
                    <a:pt x="96" y="2"/>
                  </a:lnTo>
                  <a:lnTo>
                    <a:pt x="94" y="2"/>
                  </a:lnTo>
                  <a:lnTo>
                    <a:pt x="96" y="0"/>
                  </a:lnTo>
                  <a:lnTo>
                    <a:pt x="98" y="0"/>
                  </a:lnTo>
                  <a:lnTo>
                    <a:pt x="98"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1" name="Freeform 150"/>
            <p:cNvSpPr>
              <a:spLocks noEditPoints="1"/>
            </p:cNvSpPr>
            <p:nvPr/>
          </p:nvSpPr>
          <p:spPr bwMode="auto">
            <a:xfrm>
              <a:off x="6870700" y="4659313"/>
              <a:ext cx="19050" cy="192088"/>
            </a:xfrm>
            <a:custGeom>
              <a:avLst/>
              <a:gdLst>
                <a:gd name="T0" fmla="*/ 6 w 12"/>
                <a:gd name="T1" fmla="*/ 121 h 121"/>
                <a:gd name="T2" fmla="*/ 4 w 12"/>
                <a:gd name="T3" fmla="*/ 119 h 121"/>
                <a:gd name="T4" fmla="*/ 4 w 12"/>
                <a:gd name="T5" fmla="*/ 119 h 121"/>
                <a:gd name="T6" fmla="*/ 10 w 12"/>
                <a:gd name="T7" fmla="*/ 115 h 121"/>
                <a:gd name="T8" fmla="*/ 8 w 12"/>
                <a:gd name="T9" fmla="*/ 113 h 121"/>
                <a:gd name="T10" fmla="*/ 2 w 12"/>
                <a:gd name="T11" fmla="*/ 103 h 121"/>
                <a:gd name="T12" fmla="*/ 2 w 12"/>
                <a:gd name="T13" fmla="*/ 103 h 121"/>
                <a:gd name="T14" fmla="*/ 6 w 12"/>
                <a:gd name="T15" fmla="*/ 78 h 121"/>
                <a:gd name="T16" fmla="*/ 12 w 12"/>
                <a:gd name="T17" fmla="*/ 76 h 121"/>
                <a:gd name="T18" fmla="*/ 12 w 12"/>
                <a:gd name="T19" fmla="*/ 76 h 121"/>
                <a:gd name="T20" fmla="*/ 10 w 12"/>
                <a:gd name="T21" fmla="*/ 63 h 121"/>
                <a:gd name="T22" fmla="*/ 12 w 12"/>
                <a:gd name="T23" fmla="*/ 61 h 121"/>
                <a:gd name="T24" fmla="*/ 12 w 12"/>
                <a:gd name="T25" fmla="*/ 61 h 121"/>
                <a:gd name="T26" fmla="*/ 0 w 12"/>
                <a:gd name="T27" fmla="*/ 63 h 121"/>
                <a:gd name="T28" fmla="*/ 0 w 12"/>
                <a:gd name="T29" fmla="*/ 61 h 121"/>
                <a:gd name="T30" fmla="*/ 0 w 12"/>
                <a:gd name="T31" fmla="*/ 61 h 121"/>
                <a:gd name="T32" fmla="*/ 2 w 12"/>
                <a:gd name="T33" fmla="*/ 57 h 121"/>
                <a:gd name="T34" fmla="*/ 8 w 12"/>
                <a:gd name="T35" fmla="*/ 48 h 121"/>
                <a:gd name="T36" fmla="*/ 8 w 12"/>
                <a:gd name="T37" fmla="*/ 48 h 121"/>
                <a:gd name="T38" fmla="*/ 10 w 12"/>
                <a:gd name="T39" fmla="*/ 44 h 121"/>
                <a:gd name="T40" fmla="*/ 8 w 12"/>
                <a:gd name="T41" fmla="*/ 42 h 121"/>
                <a:gd name="T42" fmla="*/ 2 w 12"/>
                <a:gd name="T43" fmla="*/ 32 h 121"/>
                <a:gd name="T44" fmla="*/ 2 w 12"/>
                <a:gd name="T45" fmla="*/ 32 h 121"/>
                <a:gd name="T46" fmla="*/ 8 w 12"/>
                <a:gd name="T47" fmla="*/ 30 h 121"/>
                <a:gd name="T48" fmla="*/ 10 w 12"/>
                <a:gd name="T49" fmla="*/ 26 h 121"/>
                <a:gd name="T50" fmla="*/ 10 w 12"/>
                <a:gd name="T51" fmla="*/ 26 h 121"/>
                <a:gd name="T52" fmla="*/ 8 w 12"/>
                <a:gd name="T53" fmla="*/ 25 h 121"/>
                <a:gd name="T54" fmla="*/ 6 w 12"/>
                <a:gd name="T55" fmla="*/ 23 h 121"/>
                <a:gd name="T56" fmla="*/ 8 w 12"/>
                <a:gd name="T57" fmla="*/ 17 h 121"/>
                <a:gd name="T58" fmla="*/ 8 w 12"/>
                <a:gd name="T59" fmla="*/ 17 h 121"/>
                <a:gd name="T60" fmla="*/ 10 w 12"/>
                <a:gd name="T61" fmla="*/ 17 h 121"/>
                <a:gd name="T62" fmla="*/ 0 w 12"/>
                <a:gd name="T63" fmla="*/ 13 h 121"/>
                <a:gd name="T64" fmla="*/ 0 w 12"/>
                <a:gd name="T65" fmla="*/ 13 h 121"/>
                <a:gd name="T66" fmla="*/ 8 w 12"/>
                <a:gd name="T67" fmla="*/ 15 h 121"/>
                <a:gd name="T68" fmla="*/ 2 w 12"/>
                <a:gd name="T69" fmla="*/ 9 h 121"/>
                <a:gd name="T70" fmla="*/ 2 w 12"/>
                <a:gd name="T71" fmla="*/ 9 h 121"/>
                <a:gd name="T72" fmla="*/ 4 w 12"/>
                <a:gd name="T73" fmla="*/ 9 h 121"/>
                <a:gd name="T74" fmla="*/ 4 w 12"/>
                <a:gd name="T75" fmla="*/ 9 h 121"/>
                <a:gd name="T76" fmla="*/ 0 w 12"/>
                <a:gd name="T77" fmla="*/ 5 h 121"/>
                <a:gd name="T78" fmla="*/ 0 w 12"/>
                <a:gd name="T79" fmla="*/ 5 h 121"/>
                <a:gd name="T80" fmla="*/ 0 w 12"/>
                <a:gd name="T8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 h="121">
                  <a:moveTo>
                    <a:pt x="4" y="121"/>
                  </a:moveTo>
                  <a:lnTo>
                    <a:pt x="6" y="121"/>
                  </a:lnTo>
                  <a:lnTo>
                    <a:pt x="4" y="121"/>
                  </a:lnTo>
                  <a:close/>
                  <a:moveTo>
                    <a:pt x="4" y="119"/>
                  </a:moveTo>
                  <a:lnTo>
                    <a:pt x="4" y="121"/>
                  </a:lnTo>
                  <a:lnTo>
                    <a:pt x="4" y="119"/>
                  </a:lnTo>
                  <a:close/>
                  <a:moveTo>
                    <a:pt x="10" y="113"/>
                  </a:moveTo>
                  <a:lnTo>
                    <a:pt x="10" y="115"/>
                  </a:lnTo>
                  <a:lnTo>
                    <a:pt x="8" y="115"/>
                  </a:lnTo>
                  <a:lnTo>
                    <a:pt x="8" y="113"/>
                  </a:lnTo>
                  <a:lnTo>
                    <a:pt x="10" y="113"/>
                  </a:lnTo>
                  <a:close/>
                  <a:moveTo>
                    <a:pt x="2" y="103"/>
                  </a:moveTo>
                  <a:lnTo>
                    <a:pt x="0" y="103"/>
                  </a:lnTo>
                  <a:lnTo>
                    <a:pt x="2" y="103"/>
                  </a:lnTo>
                  <a:close/>
                  <a:moveTo>
                    <a:pt x="8" y="78"/>
                  </a:moveTo>
                  <a:lnTo>
                    <a:pt x="6" y="78"/>
                  </a:lnTo>
                  <a:lnTo>
                    <a:pt x="8" y="78"/>
                  </a:lnTo>
                  <a:close/>
                  <a:moveTo>
                    <a:pt x="12" y="76"/>
                  </a:moveTo>
                  <a:lnTo>
                    <a:pt x="10" y="76"/>
                  </a:lnTo>
                  <a:lnTo>
                    <a:pt x="12" y="76"/>
                  </a:lnTo>
                  <a:close/>
                  <a:moveTo>
                    <a:pt x="12" y="63"/>
                  </a:moveTo>
                  <a:lnTo>
                    <a:pt x="10" y="63"/>
                  </a:lnTo>
                  <a:lnTo>
                    <a:pt x="12" y="63"/>
                  </a:lnTo>
                  <a:close/>
                  <a:moveTo>
                    <a:pt x="12" y="61"/>
                  </a:moveTo>
                  <a:lnTo>
                    <a:pt x="12" y="63"/>
                  </a:lnTo>
                  <a:lnTo>
                    <a:pt x="12" y="61"/>
                  </a:lnTo>
                  <a:close/>
                  <a:moveTo>
                    <a:pt x="0" y="61"/>
                  </a:moveTo>
                  <a:lnTo>
                    <a:pt x="0" y="63"/>
                  </a:lnTo>
                  <a:lnTo>
                    <a:pt x="0" y="61"/>
                  </a:lnTo>
                  <a:close/>
                  <a:moveTo>
                    <a:pt x="0" y="61"/>
                  </a:moveTo>
                  <a:lnTo>
                    <a:pt x="0" y="59"/>
                  </a:lnTo>
                  <a:lnTo>
                    <a:pt x="0" y="61"/>
                  </a:lnTo>
                  <a:close/>
                  <a:moveTo>
                    <a:pt x="2" y="59"/>
                  </a:moveTo>
                  <a:lnTo>
                    <a:pt x="2" y="57"/>
                  </a:lnTo>
                  <a:lnTo>
                    <a:pt x="2" y="59"/>
                  </a:lnTo>
                  <a:close/>
                  <a:moveTo>
                    <a:pt x="8" y="48"/>
                  </a:moveTo>
                  <a:lnTo>
                    <a:pt x="10" y="48"/>
                  </a:lnTo>
                  <a:lnTo>
                    <a:pt x="8" y="48"/>
                  </a:lnTo>
                  <a:close/>
                  <a:moveTo>
                    <a:pt x="10" y="42"/>
                  </a:moveTo>
                  <a:lnTo>
                    <a:pt x="10" y="44"/>
                  </a:lnTo>
                  <a:lnTo>
                    <a:pt x="10" y="42"/>
                  </a:lnTo>
                  <a:lnTo>
                    <a:pt x="8" y="42"/>
                  </a:lnTo>
                  <a:lnTo>
                    <a:pt x="10" y="42"/>
                  </a:lnTo>
                  <a:close/>
                  <a:moveTo>
                    <a:pt x="2" y="32"/>
                  </a:moveTo>
                  <a:lnTo>
                    <a:pt x="2" y="30"/>
                  </a:lnTo>
                  <a:lnTo>
                    <a:pt x="2" y="32"/>
                  </a:lnTo>
                  <a:close/>
                  <a:moveTo>
                    <a:pt x="10" y="30"/>
                  </a:moveTo>
                  <a:lnTo>
                    <a:pt x="8" y="30"/>
                  </a:lnTo>
                  <a:lnTo>
                    <a:pt x="10" y="30"/>
                  </a:lnTo>
                  <a:close/>
                  <a:moveTo>
                    <a:pt x="10" y="26"/>
                  </a:moveTo>
                  <a:lnTo>
                    <a:pt x="10" y="25"/>
                  </a:lnTo>
                  <a:lnTo>
                    <a:pt x="10" y="26"/>
                  </a:lnTo>
                  <a:close/>
                  <a:moveTo>
                    <a:pt x="8" y="23"/>
                  </a:moveTo>
                  <a:lnTo>
                    <a:pt x="8" y="25"/>
                  </a:lnTo>
                  <a:lnTo>
                    <a:pt x="6" y="25"/>
                  </a:lnTo>
                  <a:lnTo>
                    <a:pt x="6" y="23"/>
                  </a:lnTo>
                  <a:lnTo>
                    <a:pt x="8" y="23"/>
                  </a:lnTo>
                  <a:close/>
                  <a:moveTo>
                    <a:pt x="8" y="17"/>
                  </a:moveTo>
                  <a:lnTo>
                    <a:pt x="8" y="19"/>
                  </a:lnTo>
                  <a:lnTo>
                    <a:pt x="8" y="17"/>
                  </a:lnTo>
                  <a:close/>
                  <a:moveTo>
                    <a:pt x="8" y="17"/>
                  </a:moveTo>
                  <a:lnTo>
                    <a:pt x="10" y="17"/>
                  </a:lnTo>
                  <a:lnTo>
                    <a:pt x="8" y="17"/>
                  </a:lnTo>
                  <a:close/>
                  <a:moveTo>
                    <a:pt x="0" y="13"/>
                  </a:moveTo>
                  <a:lnTo>
                    <a:pt x="0" y="15"/>
                  </a:lnTo>
                  <a:lnTo>
                    <a:pt x="0" y="13"/>
                  </a:lnTo>
                  <a:close/>
                  <a:moveTo>
                    <a:pt x="8" y="13"/>
                  </a:moveTo>
                  <a:lnTo>
                    <a:pt x="8" y="15"/>
                  </a:lnTo>
                  <a:lnTo>
                    <a:pt x="8" y="13"/>
                  </a:lnTo>
                  <a:close/>
                  <a:moveTo>
                    <a:pt x="2" y="9"/>
                  </a:moveTo>
                  <a:lnTo>
                    <a:pt x="4" y="9"/>
                  </a:lnTo>
                  <a:lnTo>
                    <a:pt x="2" y="9"/>
                  </a:lnTo>
                  <a:close/>
                  <a:moveTo>
                    <a:pt x="6" y="9"/>
                  </a:moveTo>
                  <a:lnTo>
                    <a:pt x="4" y="9"/>
                  </a:lnTo>
                  <a:lnTo>
                    <a:pt x="4" y="7"/>
                  </a:lnTo>
                  <a:lnTo>
                    <a:pt x="4" y="9"/>
                  </a:lnTo>
                  <a:lnTo>
                    <a:pt x="6" y="9"/>
                  </a:lnTo>
                  <a:close/>
                  <a:moveTo>
                    <a:pt x="0" y="5"/>
                  </a:moveTo>
                  <a:lnTo>
                    <a:pt x="2" y="5"/>
                  </a:lnTo>
                  <a:lnTo>
                    <a:pt x="0" y="5"/>
                  </a:lnTo>
                  <a:close/>
                  <a:moveTo>
                    <a:pt x="2" y="0"/>
                  </a:moveTo>
                  <a:lnTo>
                    <a:pt x="0"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2" name="Freeform 151"/>
            <p:cNvSpPr>
              <a:spLocks noEditPoints="1"/>
            </p:cNvSpPr>
            <p:nvPr/>
          </p:nvSpPr>
          <p:spPr bwMode="auto">
            <a:xfrm>
              <a:off x="2039938" y="3957638"/>
              <a:ext cx="798513" cy="503238"/>
            </a:xfrm>
            <a:custGeom>
              <a:avLst/>
              <a:gdLst>
                <a:gd name="T0" fmla="*/ 119 w 503"/>
                <a:gd name="T1" fmla="*/ 238 h 317"/>
                <a:gd name="T2" fmla="*/ 328 w 503"/>
                <a:gd name="T3" fmla="*/ 194 h 317"/>
                <a:gd name="T4" fmla="*/ 106 w 503"/>
                <a:gd name="T5" fmla="*/ 150 h 317"/>
                <a:gd name="T6" fmla="*/ 100 w 503"/>
                <a:gd name="T7" fmla="*/ 146 h 317"/>
                <a:gd name="T8" fmla="*/ 150 w 503"/>
                <a:gd name="T9" fmla="*/ 133 h 317"/>
                <a:gd name="T10" fmla="*/ 113 w 503"/>
                <a:gd name="T11" fmla="*/ 119 h 317"/>
                <a:gd name="T12" fmla="*/ 50 w 503"/>
                <a:gd name="T13" fmla="*/ 86 h 317"/>
                <a:gd name="T14" fmla="*/ 96 w 503"/>
                <a:gd name="T15" fmla="*/ 71 h 317"/>
                <a:gd name="T16" fmla="*/ 79 w 503"/>
                <a:gd name="T17" fmla="*/ 63 h 317"/>
                <a:gd name="T18" fmla="*/ 117 w 503"/>
                <a:gd name="T19" fmla="*/ 25 h 317"/>
                <a:gd name="T20" fmla="*/ 167 w 503"/>
                <a:gd name="T21" fmla="*/ 17 h 317"/>
                <a:gd name="T22" fmla="*/ 207 w 503"/>
                <a:gd name="T23" fmla="*/ 35 h 317"/>
                <a:gd name="T24" fmla="*/ 236 w 503"/>
                <a:gd name="T25" fmla="*/ 65 h 317"/>
                <a:gd name="T26" fmla="*/ 271 w 503"/>
                <a:gd name="T27" fmla="*/ 58 h 317"/>
                <a:gd name="T28" fmla="*/ 294 w 503"/>
                <a:gd name="T29" fmla="*/ 90 h 317"/>
                <a:gd name="T30" fmla="*/ 311 w 503"/>
                <a:gd name="T31" fmla="*/ 115 h 317"/>
                <a:gd name="T32" fmla="*/ 328 w 503"/>
                <a:gd name="T33" fmla="*/ 161 h 317"/>
                <a:gd name="T34" fmla="*/ 334 w 503"/>
                <a:gd name="T35" fmla="*/ 200 h 317"/>
                <a:gd name="T36" fmla="*/ 346 w 503"/>
                <a:gd name="T37" fmla="*/ 225 h 317"/>
                <a:gd name="T38" fmla="*/ 369 w 503"/>
                <a:gd name="T39" fmla="*/ 248 h 317"/>
                <a:gd name="T40" fmla="*/ 405 w 503"/>
                <a:gd name="T41" fmla="*/ 252 h 317"/>
                <a:gd name="T42" fmla="*/ 426 w 503"/>
                <a:gd name="T43" fmla="*/ 252 h 317"/>
                <a:gd name="T44" fmla="*/ 442 w 503"/>
                <a:gd name="T45" fmla="*/ 229 h 317"/>
                <a:gd name="T46" fmla="*/ 470 w 503"/>
                <a:gd name="T47" fmla="*/ 202 h 317"/>
                <a:gd name="T48" fmla="*/ 493 w 503"/>
                <a:gd name="T49" fmla="*/ 200 h 317"/>
                <a:gd name="T50" fmla="*/ 488 w 503"/>
                <a:gd name="T51" fmla="*/ 232 h 317"/>
                <a:gd name="T52" fmla="*/ 486 w 503"/>
                <a:gd name="T53" fmla="*/ 255 h 317"/>
                <a:gd name="T54" fmla="*/ 472 w 503"/>
                <a:gd name="T55" fmla="*/ 255 h 317"/>
                <a:gd name="T56" fmla="*/ 440 w 503"/>
                <a:gd name="T57" fmla="*/ 282 h 317"/>
                <a:gd name="T58" fmla="*/ 424 w 503"/>
                <a:gd name="T59" fmla="*/ 292 h 317"/>
                <a:gd name="T60" fmla="*/ 396 w 503"/>
                <a:gd name="T61" fmla="*/ 298 h 317"/>
                <a:gd name="T62" fmla="*/ 372 w 503"/>
                <a:gd name="T63" fmla="*/ 286 h 317"/>
                <a:gd name="T64" fmla="*/ 342 w 503"/>
                <a:gd name="T65" fmla="*/ 298 h 317"/>
                <a:gd name="T66" fmla="*/ 294 w 503"/>
                <a:gd name="T67" fmla="*/ 278 h 317"/>
                <a:gd name="T68" fmla="*/ 252 w 503"/>
                <a:gd name="T69" fmla="*/ 259 h 317"/>
                <a:gd name="T70" fmla="*/ 209 w 503"/>
                <a:gd name="T71" fmla="*/ 232 h 317"/>
                <a:gd name="T72" fmla="*/ 207 w 503"/>
                <a:gd name="T73" fmla="*/ 200 h 317"/>
                <a:gd name="T74" fmla="*/ 179 w 503"/>
                <a:gd name="T75" fmla="*/ 157 h 317"/>
                <a:gd name="T76" fmla="*/ 163 w 503"/>
                <a:gd name="T77" fmla="*/ 140 h 317"/>
                <a:gd name="T78" fmla="*/ 156 w 503"/>
                <a:gd name="T79" fmla="*/ 134 h 317"/>
                <a:gd name="T80" fmla="*/ 146 w 503"/>
                <a:gd name="T81" fmla="*/ 129 h 317"/>
                <a:gd name="T82" fmla="*/ 140 w 503"/>
                <a:gd name="T83" fmla="*/ 109 h 317"/>
                <a:gd name="T84" fmla="*/ 123 w 503"/>
                <a:gd name="T85" fmla="*/ 92 h 317"/>
                <a:gd name="T86" fmla="*/ 102 w 503"/>
                <a:gd name="T87" fmla="*/ 71 h 317"/>
                <a:gd name="T88" fmla="*/ 83 w 503"/>
                <a:gd name="T89" fmla="*/ 37 h 317"/>
                <a:gd name="T90" fmla="*/ 58 w 503"/>
                <a:gd name="T91" fmla="*/ 17 h 317"/>
                <a:gd name="T92" fmla="*/ 63 w 503"/>
                <a:gd name="T93" fmla="*/ 52 h 317"/>
                <a:gd name="T94" fmla="*/ 86 w 503"/>
                <a:gd name="T95" fmla="*/ 79 h 317"/>
                <a:gd name="T96" fmla="*/ 104 w 503"/>
                <a:gd name="T97" fmla="*/ 111 h 317"/>
                <a:gd name="T98" fmla="*/ 117 w 503"/>
                <a:gd name="T99" fmla="*/ 134 h 317"/>
                <a:gd name="T100" fmla="*/ 129 w 503"/>
                <a:gd name="T101" fmla="*/ 152 h 317"/>
                <a:gd name="T102" fmla="*/ 131 w 503"/>
                <a:gd name="T103" fmla="*/ 171 h 317"/>
                <a:gd name="T104" fmla="*/ 102 w 503"/>
                <a:gd name="T105" fmla="*/ 144 h 317"/>
                <a:gd name="T106" fmla="*/ 96 w 503"/>
                <a:gd name="T107" fmla="*/ 119 h 317"/>
                <a:gd name="T108" fmla="*/ 69 w 503"/>
                <a:gd name="T109" fmla="*/ 106 h 317"/>
                <a:gd name="T110" fmla="*/ 65 w 503"/>
                <a:gd name="T111" fmla="*/ 88 h 317"/>
                <a:gd name="T112" fmla="*/ 67 w 503"/>
                <a:gd name="T113" fmla="*/ 83 h 317"/>
                <a:gd name="T114" fmla="*/ 44 w 503"/>
                <a:gd name="T115" fmla="*/ 58 h 317"/>
                <a:gd name="T116" fmla="*/ 27 w 503"/>
                <a:gd name="T117" fmla="*/ 23 h 317"/>
                <a:gd name="T118" fmla="*/ 44 w 503"/>
                <a:gd name="T119" fmla="*/ 2 h 317"/>
                <a:gd name="T120" fmla="*/ 328 w 503"/>
                <a:gd name="T121" fmla="*/ 142 h 317"/>
                <a:gd name="T122" fmla="*/ 332 w 503"/>
                <a:gd name="T123" fmla="*/ 133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3" h="317">
                  <a:moveTo>
                    <a:pt x="58" y="253"/>
                  </a:moveTo>
                  <a:lnTo>
                    <a:pt x="58" y="255"/>
                  </a:lnTo>
                  <a:lnTo>
                    <a:pt x="56" y="253"/>
                  </a:lnTo>
                  <a:lnTo>
                    <a:pt x="58" y="253"/>
                  </a:lnTo>
                  <a:close/>
                  <a:moveTo>
                    <a:pt x="493" y="253"/>
                  </a:moveTo>
                  <a:lnTo>
                    <a:pt x="493" y="252"/>
                  </a:lnTo>
                  <a:lnTo>
                    <a:pt x="493" y="250"/>
                  </a:lnTo>
                  <a:lnTo>
                    <a:pt x="493" y="252"/>
                  </a:lnTo>
                  <a:lnTo>
                    <a:pt x="493" y="253"/>
                  </a:lnTo>
                  <a:close/>
                  <a:moveTo>
                    <a:pt x="495" y="250"/>
                  </a:moveTo>
                  <a:lnTo>
                    <a:pt x="495" y="248"/>
                  </a:lnTo>
                  <a:lnTo>
                    <a:pt x="495" y="250"/>
                  </a:lnTo>
                  <a:close/>
                  <a:moveTo>
                    <a:pt x="426" y="248"/>
                  </a:moveTo>
                  <a:lnTo>
                    <a:pt x="424" y="248"/>
                  </a:lnTo>
                  <a:lnTo>
                    <a:pt x="424" y="250"/>
                  </a:lnTo>
                  <a:lnTo>
                    <a:pt x="424" y="248"/>
                  </a:lnTo>
                  <a:lnTo>
                    <a:pt x="422" y="250"/>
                  </a:lnTo>
                  <a:lnTo>
                    <a:pt x="422" y="248"/>
                  </a:lnTo>
                  <a:lnTo>
                    <a:pt x="424" y="248"/>
                  </a:lnTo>
                  <a:lnTo>
                    <a:pt x="426" y="248"/>
                  </a:lnTo>
                  <a:lnTo>
                    <a:pt x="426" y="246"/>
                  </a:lnTo>
                  <a:lnTo>
                    <a:pt x="426" y="248"/>
                  </a:lnTo>
                  <a:close/>
                  <a:moveTo>
                    <a:pt x="119" y="248"/>
                  </a:moveTo>
                  <a:lnTo>
                    <a:pt x="117" y="248"/>
                  </a:lnTo>
                  <a:lnTo>
                    <a:pt x="115" y="248"/>
                  </a:lnTo>
                  <a:lnTo>
                    <a:pt x="115" y="246"/>
                  </a:lnTo>
                  <a:lnTo>
                    <a:pt x="117" y="246"/>
                  </a:lnTo>
                  <a:lnTo>
                    <a:pt x="119" y="246"/>
                  </a:lnTo>
                  <a:lnTo>
                    <a:pt x="119" y="248"/>
                  </a:lnTo>
                  <a:close/>
                  <a:moveTo>
                    <a:pt x="119" y="238"/>
                  </a:moveTo>
                  <a:lnTo>
                    <a:pt x="121" y="238"/>
                  </a:lnTo>
                  <a:lnTo>
                    <a:pt x="119" y="238"/>
                  </a:lnTo>
                  <a:close/>
                  <a:moveTo>
                    <a:pt x="503" y="217"/>
                  </a:moveTo>
                  <a:lnTo>
                    <a:pt x="503" y="219"/>
                  </a:lnTo>
                  <a:lnTo>
                    <a:pt x="501" y="219"/>
                  </a:lnTo>
                  <a:lnTo>
                    <a:pt x="501" y="221"/>
                  </a:lnTo>
                  <a:lnTo>
                    <a:pt x="499" y="221"/>
                  </a:lnTo>
                  <a:lnTo>
                    <a:pt x="499" y="223"/>
                  </a:lnTo>
                  <a:lnTo>
                    <a:pt x="499" y="221"/>
                  </a:lnTo>
                  <a:lnTo>
                    <a:pt x="499" y="219"/>
                  </a:lnTo>
                  <a:lnTo>
                    <a:pt x="499" y="217"/>
                  </a:lnTo>
                  <a:lnTo>
                    <a:pt x="501" y="217"/>
                  </a:lnTo>
                  <a:lnTo>
                    <a:pt x="503" y="217"/>
                  </a:lnTo>
                  <a:close/>
                  <a:moveTo>
                    <a:pt x="503" y="205"/>
                  </a:moveTo>
                  <a:lnTo>
                    <a:pt x="503" y="204"/>
                  </a:lnTo>
                  <a:lnTo>
                    <a:pt x="503" y="205"/>
                  </a:lnTo>
                  <a:close/>
                  <a:moveTo>
                    <a:pt x="192" y="204"/>
                  </a:moveTo>
                  <a:lnTo>
                    <a:pt x="194" y="204"/>
                  </a:lnTo>
                  <a:lnTo>
                    <a:pt x="192" y="204"/>
                  </a:lnTo>
                  <a:close/>
                  <a:moveTo>
                    <a:pt x="190" y="202"/>
                  </a:moveTo>
                  <a:lnTo>
                    <a:pt x="188" y="202"/>
                  </a:lnTo>
                  <a:lnTo>
                    <a:pt x="190" y="202"/>
                  </a:lnTo>
                  <a:close/>
                  <a:moveTo>
                    <a:pt x="186" y="198"/>
                  </a:moveTo>
                  <a:lnTo>
                    <a:pt x="188" y="198"/>
                  </a:lnTo>
                  <a:lnTo>
                    <a:pt x="188" y="200"/>
                  </a:lnTo>
                  <a:lnTo>
                    <a:pt x="186" y="200"/>
                  </a:lnTo>
                  <a:lnTo>
                    <a:pt x="186" y="198"/>
                  </a:lnTo>
                  <a:close/>
                  <a:moveTo>
                    <a:pt x="330" y="196"/>
                  </a:moveTo>
                  <a:lnTo>
                    <a:pt x="328" y="196"/>
                  </a:lnTo>
                  <a:lnTo>
                    <a:pt x="328" y="194"/>
                  </a:lnTo>
                  <a:lnTo>
                    <a:pt x="328" y="196"/>
                  </a:lnTo>
                  <a:lnTo>
                    <a:pt x="330" y="196"/>
                  </a:lnTo>
                  <a:close/>
                  <a:moveTo>
                    <a:pt x="457" y="182"/>
                  </a:moveTo>
                  <a:lnTo>
                    <a:pt x="457" y="184"/>
                  </a:lnTo>
                  <a:lnTo>
                    <a:pt x="457" y="186"/>
                  </a:lnTo>
                  <a:lnTo>
                    <a:pt x="457" y="184"/>
                  </a:lnTo>
                  <a:lnTo>
                    <a:pt x="455" y="184"/>
                  </a:lnTo>
                  <a:lnTo>
                    <a:pt x="457" y="184"/>
                  </a:lnTo>
                  <a:lnTo>
                    <a:pt x="457" y="182"/>
                  </a:lnTo>
                  <a:lnTo>
                    <a:pt x="455" y="182"/>
                  </a:lnTo>
                  <a:lnTo>
                    <a:pt x="457" y="182"/>
                  </a:lnTo>
                  <a:close/>
                  <a:moveTo>
                    <a:pt x="326" y="181"/>
                  </a:moveTo>
                  <a:lnTo>
                    <a:pt x="326" y="179"/>
                  </a:lnTo>
                  <a:lnTo>
                    <a:pt x="326" y="181"/>
                  </a:lnTo>
                  <a:close/>
                  <a:moveTo>
                    <a:pt x="136" y="156"/>
                  </a:moveTo>
                  <a:lnTo>
                    <a:pt x="134" y="156"/>
                  </a:lnTo>
                  <a:lnTo>
                    <a:pt x="134" y="154"/>
                  </a:lnTo>
                  <a:lnTo>
                    <a:pt x="134" y="152"/>
                  </a:lnTo>
                  <a:lnTo>
                    <a:pt x="134" y="154"/>
                  </a:lnTo>
                  <a:lnTo>
                    <a:pt x="136" y="154"/>
                  </a:lnTo>
                  <a:lnTo>
                    <a:pt x="136" y="156"/>
                  </a:lnTo>
                  <a:close/>
                  <a:moveTo>
                    <a:pt x="108" y="152"/>
                  </a:moveTo>
                  <a:lnTo>
                    <a:pt x="109" y="152"/>
                  </a:lnTo>
                  <a:lnTo>
                    <a:pt x="108" y="152"/>
                  </a:lnTo>
                  <a:lnTo>
                    <a:pt x="106" y="152"/>
                  </a:lnTo>
                  <a:lnTo>
                    <a:pt x="108" y="152"/>
                  </a:lnTo>
                  <a:close/>
                  <a:moveTo>
                    <a:pt x="102" y="148"/>
                  </a:moveTo>
                  <a:lnTo>
                    <a:pt x="104" y="148"/>
                  </a:lnTo>
                  <a:lnTo>
                    <a:pt x="104" y="150"/>
                  </a:lnTo>
                  <a:lnTo>
                    <a:pt x="106" y="150"/>
                  </a:lnTo>
                  <a:lnTo>
                    <a:pt x="106" y="152"/>
                  </a:lnTo>
                  <a:lnTo>
                    <a:pt x="104" y="152"/>
                  </a:lnTo>
                  <a:lnTo>
                    <a:pt x="104" y="150"/>
                  </a:lnTo>
                  <a:lnTo>
                    <a:pt x="102" y="150"/>
                  </a:lnTo>
                  <a:lnTo>
                    <a:pt x="102" y="148"/>
                  </a:lnTo>
                  <a:close/>
                  <a:moveTo>
                    <a:pt x="127" y="148"/>
                  </a:moveTo>
                  <a:lnTo>
                    <a:pt x="129" y="148"/>
                  </a:lnTo>
                  <a:lnTo>
                    <a:pt x="129" y="150"/>
                  </a:lnTo>
                  <a:lnTo>
                    <a:pt x="127" y="150"/>
                  </a:lnTo>
                  <a:lnTo>
                    <a:pt x="127" y="148"/>
                  </a:lnTo>
                  <a:close/>
                  <a:moveTo>
                    <a:pt x="125" y="144"/>
                  </a:moveTo>
                  <a:lnTo>
                    <a:pt x="123" y="144"/>
                  </a:lnTo>
                  <a:lnTo>
                    <a:pt x="123" y="142"/>
                  </a:lnTo>
                  <a:lnTo>
                    <a:pt x="125" y="142"/>
                  </a:lnTo>
                  <a:lnTo>
                    <a:pt x="125" y="144"/>
                  </a:lnTo>
                  <a:close/>
                  <a:moveTo>
                    <a:pt x="123" y="140"/>
                  </a:moveTo>
                  <a:lnTo>
                    <a:pt x="125" y="140"/>
                  </a:lnTo>
                  <a:lnTo>
                    <a:pt x="123" y="140"/>
                  </a:lnTo>
                  <a:lnTo>
                    <a:pt x="125" y="142"/>
                  </a:lnTo>
                  <a:lnTo>
                    <a:pt x="123" y="142"/>
                  </a:lnTo>
                  <a:lnTo>
                    <a:pt x="123" y="140"/>
                  </a:lnTo>
                  <a:lnTo>
                    <a:pt x="121" y="140"/>
                  </a:lnTo>
                  <a:lnTo>
                    <a:pt x="121" y="138"/>
                  </a:lnTo>
                  <a:lnTo>
                    <a:pt x="123" y="138"/>
                  </a:lnTo>
                  <a:lnTo>
                    <a:pt x="123" y="140"/>
                  </a:lnTo>
                  <a:close/>
                  <a:moveTo>
                    <a:pt x="98" y="140"/>
                  </a:moveTo>
                  <a:lnTo>
                    <a:pt x="98" y="142"/>
                  </a:lnTo>
                  <a:lnTo>
                    <a:pt x="98" y="144"/>
                  </a:lnTo>
                  <a:lnTo>
                    <a:pt x="100" y="144"/>
                  </a:lnTo>
                  <a:lnTo>
                    <a:pt x="100" y="146"/>
                  </a:lnTo>
                  <a:lnTo>
                    <a:pt x="98" y="146"/>
                  </a:lnTo>
                  <a:lnTo>
                    <a:pt x="100" y="146"/>
                  </a:lnTo>
                  <a:lnTo>
                    <a:pt x="100" y="148"/>
                  </a:lnTo>
                  <a:lnTo>
                    <a:pt x="100" y="146"/>
                  </a:lnTo>
                  <a:lnTo>
                    <a:pt x="98" y="146"/>
                  </a:lnTo>
                  <a:lnTo>
                    <a:pt x="100" y="146"/>
                  </a:lnTo>
                  <a:lnTo>
                    <a:pt x="98" y="146"/>
                  </a:lnTo>
                  <a:lnTo>
                    <a:pt x="98" y="144"/>
                  </a:lnTo>
                  <a:lnTo>
                    <a:pt x="96" y="144"/>
                  </a:lnTo>
                  <a:lnTo>
                    <a:pt x="98" y="144"/>
                  </a:lnTo>
                  <a:lnTo>
                    <a:pt x="96" y="144"/>
                  </a:lnTo>
                  <a:lnTo>
                    <a:pt x="96" y="142"/>
                  </a:lnTo>
                  <a:lnTo>
                    <a:pt x="98" y="142"/>
                  </a:lnTo>
                  <a:lnTo>
                    <a:pt x="98" y="140"/>
                  </a:lnTo>
                  <a:lnTo>
                    <a:pt x="98" y="138"/>
                  </a:lnTo>
                  <a:lnTo>
                    <a:pt x="98" y="136"/>
                  </a:lnTo>
                  <a:lnTo>
                    <a:pt x="100" y="136"/>
                  </a:lnTo>
                  <a:lnTo>
                    <a:pt x="98" y="136"/>
                  </a:lnTo>
                  <a:lnTo>
                    <a:pt x="98" y="138"/>
                  </a:lnTo>
                  <a:lnTo>
                    <a:pt x="98" y="140"/>
                  </a:lnTo>
                  <a:close/>
                  <a:moveTo>
                    <a:pt x="121" y="136"/>
                  </a:moveTo>
                  <a:lnTo>
                    <a:pt x="121" y="134"/>
                  </a:lnTo>
                  <a:lnTo>
                    <a:pt x="123" y="134"/>
                  </a:lnTo>
                  <a:lnTo>
                    <a:pt x="121" y="134"/>
                  </a:lnTo>
                  <a:lnTo>
                    <a:pt x="121" y="136"/>
                  </a:lnTo>
                  <a:close/>
                  <a:moveTo>
                    <a:pt x="150" y="133"/>
                  </a:moveTo>
                  <a:lnTo>
                    <a:pt x="152" y="133"/>
                  </a:lnTo>
                  <a:lnTo>
                    <a:pt x="152" y="134"/>
                  </a:lnTo>
                  <a:lnTo>
                    <a:pt x="152" y="133"/>
                  </a:lnTo>
                  <a:lnTo>
                    <a:pt x="150" y="133"/>
                  </a:lnTo>
                  <a:lnTo>
                    <a:pt x="148" y="133"/>
                  </a:lnTo>
                  <a:lnTo>
                    <a:pt x="150" y="133"/>
                  </a:lnTo>
                  <a:close/>
                  <a:moveTo>
                    <a:pt x="100" y="134"/>
                  </a:moveTo>
                  <a:lnTo>
                    <a:pt x="100" y="133"/>
                  </a:lnTo>
                  <a:lnTo>
                    <a:pt x="100" y="131"/>
                  </a:lnTo>
                  <a:lnTo>
                    <a:pt x="100" y="133"/>
                  </a:lnTo>
                  <a:lnTo>
                    <a:pt x="100" y="134"/>
                  </a:lnTo>
                  <a:close/>
                  <a:moveTo>
                    <a:pt x="121" y="129"/>
                  </a:moveTo>
                  <a:lnTo>
                    <a:pt x="121" y="127"/>
                  </a:lnTo>
                  <a:lnTo>
                    <a:pt x="121" y="129"/>
                  </a:lnTo>
                  <a:close/>
                  <a:moveTo>
                    <a:pt x="117" y="127"/>
                  </a:moveTo>
                  <a:lnTo>
                    <a:pt x="117" y="129"/>
                  </a:lnTo>
                  <a:lnTo>
                    <a:pt x="115" y="129"/>
                  </a:lnTo>
                  <a:lnTo>
                    <a:pt x="115" y="127"/>
                  </a:lnTo>
                  <a:lnTo>
                    <a:pt x="117" y="127"/>
                  </a:lnTo>
                  <a:close/>
                  <a:moveTo>
                    <a:pt x="113" y="127"/>
                  </a:moveTo>
                  <a:lnTo>
                    <a:pt x="113" y="125"/>
                  </a:lnTo>
                  <a:lnTo>
                    <a:pt x="113" y="127"/>
                  </a:lnTo>
                  <a:close/>
                  <a:moveTo>
                    <a:pt x="115" y="121"/>
                  </a:moveTo>
                  <a:lnTo>
                    <a:pt x="115" y="123"/>
                  </a:lnTo>
                  <a:lnTo>
                    <a:pt x="115" y="125"/>
                  </a:lnTo>
                  <a:lnTo>
                    <a:pt x="113" y="125"/>
                  </a:lnTo>
                  <a:lnTo>
                    <a:pt x="113" y="127"/>
                  </a:lnTo>
                  <a:lnTo>
                    <a:pt x="113" y="125"/>
                  </a:lnTo>
                  <a:lnTo>
                    <a:pt x="113" y="123"/>
                  </a:lnTo>
                  <a:lnTo>
                    <a:pt x="115" y="123"/>
                  </a:lnTo>
                  <a:lnTo>
                    <a:pt x="113" y="121"/>
                  </a:lnTo>
                  <a:lnTo>
                    <a:pt x="115" y="121"/>
                  </a:lnTo>
                  <a:close/>
                  <a:moveTo>
                    <a:pt x="113" y="121"/>
                  </a:moveTo>
                  <a:lnTo>
                    <a:pt x="113" y="119"/>
                  </a:lnTo>
                  <a:lnTo>
                    <a:pt x="113" y="121"/>
                  </a:lnTo>
                  <a:close/>
                  <a:moveTo>
                    <a:pt x="83" y="109"/>
                  </a:moveTo>
                  <a:lnTo>
                    <a:pt x="83" y="111"/>
                  </a:lnTo>
                  <a:lnTo>
                    <a:pt x="83" y="109"/>
                  </a:lnTo>
                  <a:lnTo>
                    <a:pt x="81" y="109"/>
                  </a:lnTo>
                  <a:lnTo>
                    <a:pt x="83" y="109"/>
                  </a:lnTo>
                  <a:close/>
                  <a:moveTo>
                    <a:pt x="134" y="104"/>
                  </a:moveTo>
                  <a:lnTo>
                    <a:pt x="132" y="104"/>
                  </a:lnTo>
                  <a:lnTo>
                    <a:pt x="134" y="104"/>
                  </a:lnTo>
                  <a:close/>
                  <a:moveTo>
                    <a:pt x="100" y="102"/>
                  </a:moveTo>
                  <a:lnTo>
                    <a:pt x="100" y="100"/>
                  </a:lnTo>
                  <a:lnTo>
                    <a:pt x="100" y="102"/>
                  </a:lnTo>
                  <a:close/>
                  <a:moveTo>
                    <a:pt x="125" y="100"/>
                  </a:moveTo>
                  <a:lnTo>
                    <a:pt x="123" y="100"/>
                  </a:lnTo>
                  <a:lnTo>
                    <a:pt x="123" y="98"/>
                  </a:lnTo>
                  <a:lnTo>
                    <a:pt x="123" y="100"/>
                  </a:lnTo>
                  <a:lnTo>
                    <a:pt x="125" y="100"/>
                  </a:lnTo>
                  <a:close/>
                  <a:moveTo>
                    <a:pt x="104" y="96"/>
                  </a:moveTo>
                  <a:lnTo>
                    <a:pt x="104" y="98"/>
                  </a:lnTo>
                  <a:lnTo>
                    <a:pt x="104" y="96"/>
                  </a:lnTo>
                  <a:lnTo>
                    <a:pt x="102" y="96"/>
                  </a:lnTo>
                  <a:lnTo>
                    <a:pt x="104" y="96"/>
                  </a:lnTo>
                  <a:close/>
                  <a:moveTo>
                    <a:pt x="50" y="90"/>
                  </a:moveTo>
                  <a:lnTo>
                    <a:pt x="50" y="88"/>
                  </a:lnTo>
                  <a:lnTo>
                    <a:pt x="50" y="90"/>
                  </a:lnTo>
                  <a:close/>
                  <a:moveTo>
                    <a:pt x="111" y="86"/>
                  </a:moveTo>
                  <a:lnTo>
                    <a:pt x="111" y="88"/>
                  </a:lnTo>
                  <a:lnTo>
                    <a:pt x="111" y="86"/>
                  </a:lnTo>
                  <a:close/>
                  <a:moveTo>
                    <a:pt x="50" y="85"/>
                  </a:moveTo>
                  <a:lnTo>
                    <a:pt x="50" y="86"/>
                  </a:lnTo>
                  <a:lnTo>
                    <a:pt x="50" y="85"/>
                  </a:lnTo>
                  <a:lnTo>
                    <a:pt x="48" y="85"/>
                  </a:lnTo>
                  <a:lnTo>
                    <a:pt x="50" y="83"/>
                  </a:lnTo>
                  <a:lnTo>
                    <a:pt x="50" y="81"/>
                  </a:lnTo>
                  <a:lnTo>
                    <a:pt x="50" y="83"/>
                  </a:lnTo>
                  <a:lnTo>
                    <a:pt x="52" y="85"/>
                  </a:lnTo>
                  <a:lnTo>
                    <a:pt x="50" y="85"/>
                  </a:lnTo>
                  <a:close/>
                  <a:moveTo>
                    <a:pt x="88" y="77"/>
                  </a:moveTo>
                  <a:lnTo>
                    <a:pt x="88" y="75"/>
                  </a:lnTo>
                  <a:lnTo>
                    <a:pt x="86" y="75"/>
                  </a:lnTo>
                  <a:lnTo>
                    <a:pt x="88" y="75"/>
                  </a:lnTo>
                  <a:lnTo>
                    <a:pt x="88" y="77"/>
                  </a:lnTo>
                  <a:close/>
                  <a:moveTo>
                    <a:pt x="92" y="73"/>
                  </a:moveTo>
                  <a:lnTo>
                    <a:pt x="92" y="75"/>
                  </a:lnTo>
                  <a:lnTo>
                    <a:pt x="92" y="73"/>
                  </a:lnTo>
                  <a:close/>
                  <a:moveTo>
                    <a:pt x="2" y="71"/>
                  </a:moveTo>
                  <a:lnTo>
                    <a:pt x="0" y="71"/>
                  </a:lnTo>
                  <a:lnTo>
                    <a:pt x="2" y="71"/>
                  </a:lnTo>
                  <a:lnTo>
                    <a:pt x="0" y="69"/>
                  </a:lnTo>
                  <a:lnTo>
                    <a:pt x="0" y="67"/>
                  </a:lnTo>
                  <a:lnTo>
                    <a:pt x="0" y="65"/>
                  </a:lnTo>
                  <a:lnTo>
                    <a:pt x="2" y="65"/>
                  </a:lnTo>
                  <a:lnTo>
                    <a:pt x="2" y="67"/>
                  </a:lnTo>
                  <a:lnTo>
                    <a:pt x="2" y="69"/>
                  </a:lnTo>
                  <a:lnTo>
                    <a:pt x="2" y="71"/>
                  </a:lnTo>
                  <a:close/>
                  <a:moveTo>
                    <a:pt x="96" y="65"/>
                  </a:moveTo>
                  <a:lnTo>
                    <a:pt x="98" y="67"/>
                  </a:lnTo>
                  <a:lnTo>
                    <a:pt x="98" y="69"/>
                  </a:lnTo>
                  <a:lnTo>
                    <a:pt x="98" y="71"/>
                  </a:lnTo>
                  <a:lnTo>
                    <a:pt x="96" y="71"/>
                  </a:lnTo>
                  <a:lnTo>
                    <a:pt x="96" y="73"/>
                  </a:lnTo>
                  <a:lnTo>
                    <a:pt x="98" y="73"/>
                  </a:lnTo>
                  <a:lnTo>
                    <a:pt x="96" y="73"/>
                  </a:lnTo>
                  <a:lnTo>
                    <a:pt x="94" y="73"/>
                  </a:lnTo>
                  <a:lnTo>
                    <a:pt x="94" y="71"/>
                  </a:lnTo>
                  <a:lnTo>
                    <a:pt x="92" y="71"/>
                  </a:lnTo>
                  <a:lnTo>
                    <a:pt x="92" y="69"/>
                  </a:lnTo>
                  <a:lnTo>
                    <a:pt x="94" y="69"/>
                  </a:lnTo>
                  <a:lnTo>
                    <a:pt x="92" y="67"/>
                  </a:lnTo>
                  <a:lnTo>
                    <a:pt x="94" y="67"/>
                  </a:lnTo>
                  <a:lnTo>
                    <a:pt x="94" y="65"/>
                  </a:lnTo>
                  <a:lnTo>
                    <a:pt x="96" y="65"/>
                  </a:lnTo>
                  <a:lnTo>
                    <a:pt x="96" y="63"/>
                  </a:lnTo>
                  <a:lnTo>
                    <a:pt x="96" y="65"/>
                  </a:lnTo>
                  <a:close/>
                  <a:moveTo>
                    <a:pt x="77" y="60"/>
                  </a:moveTo>
                  <a:lnTo>
                    <a:pt x="79" y="60"/>
                  </a:lnTo>
                  <a:lnTo>
                    <a:pt x="79" y="62"/>
                  </a:lnTo>
                  <a:lnTo>
                    <a:pt x="79" y="63"/>
                  </a:lnTo>
                  <a:lnTo>
                    <a:pt x="81" y="63"/>
                  </a:lnTo>
                  <a:lnTo>
                    <a:pt x="83" y="63"/>
                  </a:lnTo>
                  <a:lnTo>
                    <a:pt x="83" y="65"/>
                  </a:lnTo>
                  <a:lnTo>
                    <a:pt x="83" y="67"/>
                  </a:lnTo>
                  <a:lnTo>
                    <a:pt x="84" y="67"/>
                  </a:lnTo>
                  <a:lnTo>
                    <a:pt x="83" y="67"/>
                  </a:lnTo>
                  <a:lnTo>
                    <a:pt x="83" y="69"/>
                  </a:lnTo>
                  <a:lnTo>
                    <a:pt x="83" y="67"/>
                  </a:lnTo>
                  <a:lnTo>
                    <a:pt x="81" y="67"/>
                  </a:lnTo>
                  <a:lnTo>
                    <a:pt x="81" y="65"/>
                  </a:lnTo>
                  <a:lnTo>
                    <a:pt x="79" y="65"/>
                  </a:lnTo>
                  <a:lnTo>
                    <a:pt x="79" y="63"/>
                  </a:lnTo>
                  <a:lnTo>
                    <a:pt x="77" y="63"/>
                  </a:lnTo>
                  <a:lnTo>
                    <a:pt x="77" y="62"/>
                  </a:lnTo>
                  <a:lnTo>
                    <a:pt x="75" y="62"/>
                  </a:lnTo>
                  <a:lnTo>
                    <a:pt x="75" y="60"/>
                  </a:lnTo>
                  <a:lnTo>
                    <a:pt x="77" y="60"/>
                  </a:lnTo>
                  <a:lnTo>
                    <a:pt x="77" y="58"/>
                  </a:lnTo>
                  <a:lnTo>
                    <a:pt x="77" y="60"/>
                  </a:lnTo>
                  <a:close/>
                  <a:moveTo>
                    <a:pt x="63" y="52"/>
                  </a:moveTo>
                  <a:lnTo>
                    <a:pt x="63" y="50"/>
                  </a:lnTo>
                  <a:lnTo>
                    <a:pt x="63" y="52"/>
                  </a:lnTo>
                  <a:close/>
                  <a:moveTo>
                    <a:pt x="36" y="42"/>
                  </a:moveTo>
                  <a:lnTo>
                    <a:pt x="35" y="42"/>
                  </a:lnTo>
                  <a:lnTo>
                    <a:pt x="35" y="40"/>
                  </a:lnTo>
                  <a:lnTo>
                    <a:pt x="36" y="40"/>
                  </a:lnTo>
                  <a:lnTo>
                    <a:pt x="36" y="42"/>
                  </a:lnTo>
                  <a:close/>
                  <a:moveTo>
                    <a:pt x="60" y="19"/>
                  </a:moveTo>
                  <a:lnTo>
                    <a:pt x="58" y="19"/>
                  </a:lnTo>
                  <a:lnTo>
                    <a:pt x="56" y="17"/>
                  </a:lnTo>
                  <a:lnTo>
                    <a:pt x="58" y="17"/>
                  </a:lnTo>
                  <a:lnTo>
                    <a:pt x="60" y="19"/>
                  </a:lnTo>
                  <a:close/>
                  <a:moveTo>
                    <a:pt x="83" y="14"/>
                  </a:moveTo>
                  <a:lnTo>
                    <a:pt x="90" y="15"/>
                  </a:lnTo>
                  <a:lnTo>
                    <a:pt x="96" y="19"/>
                  </a:lnTo>
                  <a:lnTo>
                    <a:pt x="102" y="21"/>
                  </a:lnTo>
                  <a:lnTo>
                    <a:pt x="109" y="23"/>
                  </a:lnTo>
                  <a:lnTo>
                    <a:pt x="111" y="23"/>
                  </a:lnTo>
                  <a:lnTo>
                    <a:pt x="111" y="25"/>
                  </a:lnTo>
                  <a:lnTo>
                    <a:pt x="113" y="25"/>
                  </a:lnTo>
                  <a:lnTo>
                    <a:pt x="115" y="25"/>
                  </a:lnTo>
                  <a:lnTo>
                    <a:pt x="117" y="25"/>
                  </a:lnTo>
                  <a:lnTo>
                    <a:pt x="119" y="25"/>
                  </a:lnTo>
                  <a:lnTo>
                    <a:pt x="121" y="25"/>
                  </a:lnTo>
                  <a:lnTo>
                    <a:pt x="123" y="25"/>
                  </a:lnTo>
                  <a:lnTo>
                    <a:pt x="125" y="25"/>
                  </a:lnTo>
                  <a:lnTo>
                    <a:pt x="127" y="25"/>
                  </a:lnTo>
                  <a:lnTo>
                    <a:pt x="129" y="25"/>
                  </a:lnTo>
                  <a:lnTo>
                    <a:pt x="131" y="25"/>
                  </a:lnTo>
                  <a:lnTo>
                    <a:pt x="132" y="25"/>
                  </a:lnTo>
                  <a:lnTo>
                    <a:pt x="134" y="25"/>
                  </a:lnTo>
                  <a:lnTo>
                    <a:pt x="136" y="25"/>
                  </a:lnTo>
                  <a:lnTo>
                    <a:pt x="138" y="25"/>
                  </a:lnTo>
                  <a:lnTo>
                    <a:pt x="140" y="25"/>
                  </a:lnTo>
                  <a:lnTo>
                    <a:pt x="142" y="25"/>
                  </a:lnTo>
                  <a:lnTo>
                    <a:pt x="144" y="25"/>
                  </a:lnTo>
                  <a:lnTo>
                    <a:pt x="146" y="25"/>
                  </a:lnTo>
                  <a:lnTo>
                    <a:pt x="148" y="25"/>
                  </a:lnTo>
                  <a:lnTo>
                    <a:pt x="150" y="25"/>
                  </a:lnTo>
                  <a:lnTo>
                    <a:pt x="152" y="25"/>
                  </a:lnTo>
                  <a:lnTo>
                    <a:pt x="154" y="25"/>
                  </a:lnTo>
                  <a:lnTo>
                    <a:pt x="156" y="25"/>
                  </a:lnTo>
                  <a:lnTo>
                    <a:pt x="157" y="25"/>
                  </a:lnTo>
                  <a:lnTo>
                    <a:pt x="159" y="25"/>
                  </a:lnTo>
                  <a:lnTo>
                    <a:pt x="161" y="25"/>
                  </a:lnTo>
                  <a:lnTo>
                    <a:pt x="161" y="23"/>
                  </a:lnTo>
                  <a:lnTo>
                    <a:pt x="161" y="21"/>
                  </a:lnTo>
                  <a:lnTo>
                    <a:pt x="161" y="19"/>
                  </a:lnTo>
                  <a:lnTo>
                    <a:pt x="161" y="17"/>
                  </a:lnTo>
                  <a:lnTo>
                    <a:pt x="163" y="17"/>
                  </a:lnTo>
                  <a:lnTo>
                    <a:pt x="165" y="17"/>
                  </a:lnTo>
                  <a:lnTo>
                    <a:pt x="167" y="17"/>
                  </a:lnTo>
                  <a:lnTo>
                    <a:pt x="169" y="17"/>
                  </a:lnTo>
                  <a:lnTo>
                    <a:pt x="171" y="17"/>
                  </a:lnTo>
                  <a:lnTo>
                    <a:pt x="173" y="17"/>
                  </a:lnTo>
                  <a:lnTo>
                    <a:pt x="175" y="17"/>
                  </a:lnTo>
                  <a:lnTo>
                    <a:pt x="177" y="17"/>
                  </a:lnTo>
                  <a:lnTo>
                    <a:pt x="179" y="17"/>
                  </a:lnTo>
                  <a:lnTo>
                    <a:pt x="180" y="17"/>
                  </a:lnTo>
                  <a:lnTo>
                    <a:pt x="182" y="17"/>
                  </a:lnTo>
                  <a:lnTo>
                    <a:pt x="184" y="17"/>
                  </a:lnTo>
                  <a:lnTo>
                    <a:pt x="186" y="17"/>
                  </a:lnTo>
                  <a:lnTo>
                    <a:pt x="188" y="17"/>
                  </a:lnTo>
                  <a:lnTo>
                    <a:pt x="190" y="17"/>
                  </a:lnTo>
                  <a:lnTo>
                    <a:pt x="190" y="19"/>
                  </a:lnTo>
                  <a:lnTo>
                    <a:pt x="192" y="19"/>
                  </a:lnTo>
                  <a:lnTo>
                    <a:pt x="192" y="21"/>
                  </a:lnTo>
                  <a:lnTo>
                    <a:pt x="192" y="23"/>
                  </a:lnTo>
                  <a:lnTo>
                    <a:pt x="194" y="23"/>
                  </a:lnTo>
                  <a:lnTo>
                    <a:pt x="196" y="23"/>
                  </a:lnTo>
                  <a:lnTo>
                    <a:pt x="196" y="25"/>
                  </a:lnTo>
                  <a:lnTo>
                    <a:pt x="198" y="25"/>
                  </a:lnTo>
                  <a:lnTo>
                    <a:pt x="198" y="27"/>
                  </a:lnTo>
                  <a:lnTo>
                    <a:pt x="200" y="27"/>
                  </a:lnTo>
                  <a:lnTo>
                    <a:pt x="200" y="29"/>
                  </a:lnTo>
                  <a:lnTo>
                    <a:pt x="202" y="29"/>
                  </a:lnTo>
                  <a:lnTo>
                    <a:pt x="202" y="31"/>
                  </a:lnTo>
                  <a:lnTo>
                    <a:pt x="204" y="31"/>
                  </a:lnTo>
                  <a:lnTo>
                    <a:pt x="204" y="33"/>
                  </a:lnTo>
                  <a:lnTo>
                    <a:pt x="205" y="33"/>
                  </a:lnTo>
                  <a:lnTo>
                    <a:pt x="205" y="35"/>
                  </a:lnTo>
                  <a:lnTo>
                    <a:pt x="207" y="35"/>
                  </a:lnTo>
                  <a:lnTo>
                    <a:pt x="209" y="35"/>
                  </a:lnTo>
                  <a:lnTo>
                    <a:pt x="209" y="37"/>
                  </a:lnTo>
                  <a:lnTo>
                    <a:pt x="209" y="35"/>
                  </a:lnTo>
                  <a:lnTo>
                    <a:pt x="209" y="37"/>
                  </a:lnTo>
                  <a:lnTo>
                    <a:pt x="211" y="37"/>
                  </a:lnTo>
                  <a:lnTo>
                    <a:pt x="211" y="38"/>
                  </a:lnTo>
                  <a:lnTo>
                    <a:pt x="213" y="38"/>
                  </a:lnTo>
                  <a:lnTo>
                    <a:pt x="215" y="40"/>
                  </a:lnTo>
                  <a:lnTo>
                    <a:pt x="215" y="42"/>
                  </a:lnTo>
                  <a:lnTo>
                    <a:pt x="215" y="44"/>
                  </a:lnTo>
                  <a:lnTo>
                    <a:pt x="217" y="44"/>
                  </a:lnTo>
                  <a:lnTo>
                    <a:pt x="217" y="46"/>
                  </a:lnTo>
                  <a:lnTo>
                    <a:pt x="217" y="48"/>
                  </a:lnTo>
                  <a:lnTo>
                    <a:pt x="217" y="50"/>
                  </a:lnTo>
                  <a:lnTo>
                    <a:pt x="217" y="52"/>
                  </a:lnTo>
                  <a:lnTo>
                    <a:pt x="219" y="52"/>
                  </a:lnTo>
                  <a:lnTo>
                    <a:pt x="219" y="54"/>
                  </a:lnTo>
                  <a:lnTo>
                    <a:pt x="219" y="56"/>
                  </a:lnTo>
                  <a:lnTo>
                    <a:pt x="221" y="56"/>
                  </a:lnTo>
                  <a:lnTo>
                    <a:pt x="221" y="58"/>
                  </a:lnTo>
                  <a:lnTo>
                    <a:pt x="223" y="60"/>
                  </a:lnTo>
                  <a:lnTo>
                    <a:pt x="225" y="60"/>
                  </a:lnTo>
                  <a:lnTo>
                    <a:pt x="227" y="62"/>
                  </a:lnTo>
                  <a:lnTo>
                    <a:pt x="227" y="63"/>
                  </a:lnTo>
                  <a:lnTo>
                    <a:pt x="228" y="63"/>
                  </a:lnTo>
                  <a:lnTo>
                    <a:pt x="230" y="63"/>
                  </a:lnTo>
                  <a:lnTo>
                    <a:pt x="232" y="63"/>
                  </a:lnTo>
                  <a:lnTo>
                    <a:pt x="232" y="65"/>
                  </a:lnTo>
                  <a:lnTo>
                    <a:pt x="234" y="65"/>
                  </a:lnTo>
                  <a:lnTo>
                    <a:pt x="236" y="65"/>
                  </a:lnTo>
                  <a:lnTo>
                    <a:pt x="236" y="67"/>
                  </a:lnTo>
                  <a:lnTo>
                    <a:pt x="238" y="67"/>
                  </a:lnTo>
                  <a:lnTo>
                    <a:pt x="240" y="67"/>
                  </a:lnTo>
                  <a:lnTo>
                    <a:pt x="240" y="69"/>
                  </a:lnTo>
                  <a:lnTo>
                    <a:pt x="242" y="69"/>
                  </a:lnTo>
                  <a:lnTo>
                    <a:pt x="242" y="67"/>
                  </a:lnTo>
                  <a:lnTo>
                    <a:pt x="244" y="67"/>
                  </a:lnTo>
                  <a:lnTo>
                    <a:pt x="244" y="65"/>
                  </a:lnTo>
                  <a:lnTo>
                    <a:pt x="246" y="65"/>
                  </a:lnTo>
                  <a:lnTo>
                    <a:pt x="246" y="63"/>
                  </a:lnTo>
                  <a:lnTo>
                    <a:pt x="246" y="62"/>
                  </a:lnTo>
                  <a:lnTo>
                    <a:pt x="248" y="62"/>
                  </a:lnTo>
                  <a:lnTo>
                    <a:pt x="248" y="60"/>
                  </a:lnTo>
                  <a:lnTo>
                    <a:pt x="248" y="58"/>
                  </a:lnTo>
                  <a:lnTo>
                    <a:pt x="250" y="56"/>
                  </a:lnTo>
                  <a:lnTo>
                    <a:pt x="252" y="54"/>
                  </a:lnTo>
                  <a:lnTo>
                    <a:pt x="252" y="56"/>
                  </a:lnTo>
                  <a:lnTo>
                    <a:pt x="252" y="54"/>
                  </a:lnTo>
                  <a:lnTo>
                    <a:pt x="253" y="54"/>
                  </a:lnTo>
                  <a:lnTo>
                    <a:pt x="255" y="52"/>
                  </a:lnTo>
                  <a:lnTo>
                    <a:pt x="255" y="54"/>
                  </a:lnTo>
                  <a:lnTo>
                    <a:pt x="257" y="54"/>
                  </a:lnTo>
                  <a:lnTo>
                    <a:pt x="259" y="54"/>
                  </a:lnTo>
                  <a:lnTo>
                    <a:pt x="261" y="54"/>
                  </a:lnTo>
                  <a:lnTo>
                    <a:pt x="263" y="54"/>
                  </a:lnTo>
                  <a:lnTo>
                    <a:pt x="267" y="54"/>
                  </a:lnTo>
                  <a:lnTo>
                    <a:pt x="269" y="54"/>
                  </a:lnTo>
                  <a:lnTo>
                    <a:pt x="269" y="56"/>
                  </a:lnTo>
                  <a:lnTo>
                    <a:pt x="271" y="56"/>
                  </a:lnTo>
                  <a:lnTo>
                    <a:pt x="271" y="58"/>
                  </a:lnTo>
                  <a:lnTo>
                    <a:pt x="273" y="58"/>
                  </a:lnTo>
                  <a:lnTo>
                    <a:pt x="273" y="60"/>
                  </a:lnTo>
                  <a:lnTo>
                    <a:pt x="271" y="60"/>
                  </a:lnTo>
                  <a:lnTo>
                    <a:pt x="273" y="60"/>
                  </a:lnTo>
                  <a:lnTo>
                    <a:pt x="275" y="60"/>
                  </a:lnTo>
                  <a:lnTo>
                    <a:pt x="276" y="60"/>
                  </a:lnTo>
                  <a:lnTo>
                    <a:pt x="276" y="62"/>
                  </a:lnTo>
                  <a:lnTo>
                    <a:pt x="278" y="63"/>
                  </a:lnTo>
                  <a:lnTo>
                    <a:pt x="280" y="63"/>
                  </a:lnTo>
                  <a:lnTo>
                    <a:pt x="280" y="65"/>
                  </a:lnTo>
                  <a:lnTo>
                    <a:pt x="280" y="67"/>
                  </a:lnTo>
                  <a:lnTo>
                    <a:pt x="282" y="67"/>
                  </a:lnTo>
                  <a:lnTo>
                    <a:pt x="282" y="69"/>
                  </a:lnTo>
                  <a:lnTo>
                    <a:pt x="282" y="71"/>
                  </a:lnTo>
                  <a:lnTo>
                    <a:pt x="284" y="71"/>
                  </a:lnTo>
                  <a:lnTo>
                    <a:pt x="284" y="73"/>
                  </a:lnTo>
                  <a:lnTo>
                    <a:pt x="284" y="75"/>
                  </a:lnTo>
                  <a:lnTo>
                    <a:pt x="286" y="75"/>
                  </a:lnTo>
                  <a:lnTo>
                    <a:pt x="286" y="77"/>
                  </a:lnTo>
                  <a:lnTo>
                    <a:pt x="286" y="79"/>
                  </a:lnTo>
                  <a:lnTo>
                    <a:pt x="286" y="81"/>
                  </a:lnTo>
                  <a:lnTo>
                    <a:pt x="288" y="81"/>
                  </a:lnTo>
                  <a:lnTo>
                    <a:pt x="288" y="83"/>
                  </a:lnTo>
                  <a:lnTo>
                    <a:pt x="290" y="83"/>
                  </a:lnTo>
                  <a:lnTo>
                    <a:pt x="290" y="85"/>
                  </a:lnTo>
                  <a:lnTo>
                    <a:pt x="292" y="85"/>
                  </a:lnTo>
                  <a:lnTo>
                    <a:pt x="292" y="86"/>
                  </a:lnTo>
                  <a:lnTo>
                    <a:pt x="294" y="86"/>
                  </a:lnTo>
                  <a:lnTo>
                    <a:pt x="294" y="88"/>
                  </a:lnTo>
                  <a:lnTo>
                    <a:pt x="294" y="90"/>
                  </a:lnTo>
                  <a:lnTo>
                    <a:pt x="296" y="90"/>
                  </a:lnTo>
                  <a:lnTo>
                    <a:pt x="296" y="92"/>
                  </a:lnTo>
                  <a:lnTo>
                    <a:pt x="298" y="92"/>
                  </a:lnTo>
                  <a:lnTo>
                    <a:pt x="298" y="94"/>
                  </a:lnTo>
                  <a:lnTo>
                    <a:pt x="298" y="92"/>
                  </a:lnTo>
                  <a:lnTo>
                    <a:pt x="298" y="94"/>
                  </a:lnTo>
                  <a:lnTo>
                    <a:pt x="300" y="94"/>
                  </a:lnTo>
                  <a:lnTo>
                    <a:pt x="300" y="96"/>
                  </a:lnTo>
                  <a:lnTo>
                    <a:pt x="300" y="98"/>
                  </a:lnTo>
                  <a:lnTo>
                    <a:pt x="300" y="100"/>
                  </a:lnTo>
                  <a:lnTo>
                    <a:pt x="301" y="100"/>
                  </a:lnTo>
                  <a:lnTo>
                    <a:pt x="301" y="102"/>
                  </a:lnTo>
                  <a:lnTo>
                    <a:pt x="301" y="104"/>
                  </a:lnTo>
                  <a:lnTo>
                    <a:pt x="301" y="106"/>
                  </a:lnTo>
                  <a:lnTo>
                    <a:pt x="303" y="108"/>
                  </a:lnTo>
                  <a:lnTo>
                    <a:pt x="301" y="108"/>
                  </a:lnTo>
                  <a:lnTo>
                    <a:pt x="301" y="109"/>
                  </a:lnTo>
                  <a:lnTo>
                    <a:pt x="301" y="108"/>
                  </a:lnTo>
                  <a:lnTo>
                    <a:pt x="301" y="109"/>
                  </a:lnTo>
                  <a:lnTo>
                    <a:pt x="303" y="109"/>
                  </a:lnTo>
                  <a:lnTo>
                    <a:pt x="303" y="108"/>
                  </a:lnTo>
                  <a:lnTo>
                    <a:pt x="303" y="109"/>
                  </a:lnTo>
                  <a:lnTo>
                    <a:pt x="303" y="111"/>
                  </a:lnTo>
                  <a:lnTo>
                    <a:pt x="305" y="113"/>
                  </a:lnTo>
                  <a:lnTo>
                    <a:pt x="307" y="113"/>
                  </a:lnTo>
                  <a:lnTo>
                    <a:pt x="307" y="115"/>
                  </a:lnTo>
                  <a:lnTo>
                    <a:pt x="305" y="115"/>
                  </a:lnTo>
                  <a:lnTo>
                    <a:pt x="307" y="115"/>
                  </a:lnTo>
                  <a:lnTo>
                    <a:pt x="309" y="115"/>
                  </a:lnTo>
                  <a:lnTo>
                    <a:pt x="311" y="115"/>
                  </a:lnTo>
                  <a:lnTo>
                    <a:pt x="311" y="117"/>
                  </a:lnTo>
                  <a:lnTo>
                    <a:pt x="313" y="117"/>
                  </a:lnTo>
                  <a:lnTo>
                    <a:pt x="313" y="119"/>
                  </a:lnTo>
                  <a:lnTo>
                    <a:pt x="315" y="117"/>
                  </a:lnTo>
                  <a:lnTo>
                    <a:pt x="315" y="119"/>
                  </a:lnTo>
                  <a:lnTo>
                    <a:pt x="317" y="119"/>
                  </a:lnTo>
                  <a:lnTo>
                    <a:pt x="319" y="119"/>
                  </a:lnTo>
                  <a:lnTo>
                    <a:pt x="319" y="121"/>
                  </a:lnTo>
                  <a:lnTo>
                    <a:pt x="321" y="121"/>
                  </a:lnTo>
                  <a:lnTo>
                    <a:pt x="323" y="121"/>
                  </a:lnTo>
                  <a:lnTo>
                    <a:pt x="324" y="121"/>
                  </a:lnTo>
                  <a:lnTo>
                    <a:pt x="326" y="121"/>
                  </a:lnTo>
                  <a:lnTo>
                    <a:pt x="328" y="121"/>
                  </a:lnTo>
                  <a:lnTo>
                    <a:pt x="330" y="123"/>
                  </a:lnTo>
                  <a:lnTo>
                    <a:pt x="332" y="125"/>
                  </a:lnTo>
                  <a:lnTo>
                    <a:pt x="334" y="125"/>
                  </a:lnTo>
                  <a:lnTo>
                    <a:pt x="334" y="123"/>
                  </a:lnTo>
                  <a:lnTo>
                    <a:pt x="336" y="123"/>
                  </a:lnTo>
                  <a:lnTo>
                    <a:pt x="338" y="123"/>
                  </a:lnTo>
                  <a:lnTo>
                    <a:pt x="338" y="125"/>
                  </a:lnTo>
                  <a:lnTo>
                    <a:pt x="338" y="127"/>
                  </a:lnTo>
                  <a:lnTo>
                    <a:pt x="336" y="129"/>
                  </a:lnTo>
                  <a:lnTo>
                    <a:pt x="336" y="131"/>
                  </a:lnTo>
                  <a:lnTo>
                    <a:pt x="334" y="133"/>
                  </a:lnTo>
                  <a:lnTo>
                    <a:pt x="332" y="136"/>
                  </a:lnTo>
                  <a:lnTo>
                    <a:pt x="330" y="142"/>
                  </a:lnTo>
                  <a:lnTo>
                    <a:pt x="330" y="148"/>
                  </a:lnTo>
                  <a:lnTo>
                    <a:pt x="328" y="156"/>
                  </a:lnTo>
                  <a:lnTo>
                    <a:pt x="328" y="157"/>
                  </a:lnTo>
                  <a:lnTo>
                    <a:pt x="328" y="161"/>
                  </a:lnTo>
                  <a:lnTo>
                    <a:pt x="326" y="161"/>
                  </a:lnTo>
                  <a:lnTo>
                    <a:pt x="328" y="161"/>
                  </a:lnTo>
                  <a:lnTo>
                    <a:pt x="328" y="163"/>
                  </a:lnTo>
                  <a:lnTo>
                    <a:pt x="328" y="161"/>
                  </a:lnTo>
                  <a:lnTo>
                    <a:pt x="328" y="165"/>
                  </a:lnTo>
                  <a:lnTo>
                    <a:pt x="328" y="167"/>
                  </a:lnTo>
                  <a:lnTo>
                    <a:pt x="328" y="171"/>
                  </a:lnTo>
                  <a:lnTo>
                    <a:pt x="328" y="175"/>
                  </a:lnTo>
                  <a:lnTo>
                    <a:pt x="328" y="177"/>
                  </a:lnTo>
                  <a:lnTo>
                    <a:pt x="326" y="179"/>
                  </a:lnTo>
                  <a:lnTo>
                    <a:pt x="326" y="181"/>
                  </a:lnTo>
                  <a:lnTo>
                    <a:pt x="326" y="182"/>
                  </a:lnTo>
                  <a:lnTo>
                    <a:pt x="326" y="181"/>
                  </a:lnTo>
                  <a:lnTo>
                    <a:pt x="326" y="182"/>
                  </a:lnTo>
                  <a:lnTo>
                    <a:pt x="326" y="184"/>
                  </a:lnTo>
                  <a:lnTo>
                    <a:pt x="326" y="186"/>
                  </a:lnTo>
                  <a:lnTo>
                    <a:pt x="328" y="188"/>
                  </a:lnTo>
                  <a:lnTo>
                    <a:pt x="328" y="190"/>
                  </a:lnTo>
                  <a:lnTo>
                    <a:pt x="330" y="196"/>
                  </a:lnTo>
                  <a:lnTo>
                    <a:pt x="332" y="198"/>
                  </a:lnTo>
                  <a:lnTo>
                    <a:pt x="334" y="198"/>
                  </a:lnTo>
                  <a:lnTo>
                    <a:pt x="334" y="200"/>
                  </a:lnTo>
                  <a:lnTo>
                    <a:pt x="334" y="202"/>
                  </a:lnTo>
                  <a:lnTo>
                    <a:pt x="334" y="204"/>
                  </a:lnTo>
                  <a:lnTo>
                    <a:pt x="334" y="205"/>
                  </a:lnTo>
                  <a:lnTo>
                    <a:pt x="332" y="205"/>
                  </a:lnTo>
                  <a:lnTo>
                    <a:pt x="332" y="204"/>
                  </a:lnTo>
                  <a:lnTo>
                    <a:pt x="332" y="202"/>
                  </a:lnTo>
                  <a:lnTo>
                    <a:pt x="334" y="202"/>
                  </a:lnTo>
                  <a:lnTo>
                    <a:pt x="334" y="200"/>
                  </a:lnTo>
                  <a:lnTo>
                    <a:pt x="332" y="200"/>
                  </a:lnTo>
                  <a:lnTo>
                    <a:pt x="332" y="198"/>
                  </a:lnTo>
                  <a:lnTo>
                    <a:pt x="330" y="198"/>
                  </a:lnTo>
                  <a:lnTo>
                    <a:pt x="330" y="196"/>
                  </a:lnTo>
                  <a:lnTo>
                    <a:pt x="330" y="194"/>
                  </a:lnTo>
                  <a:lnTo>
                    <a:pt x="328" y="194"/>
                  </a:lnTo>
                  <a:lnTo>
                    <a:pt x="328" y="190"/>
                  </a:lnTo>
                  <a:lnTo>
                    <a:pt x="326" y="190"/>
                  </a:lnTo>
                  <a:lnTo>
                    <a:pt x="328" y="190"/>
                  </a:lnTo>
                  <a:lnTo>
                    <a:pt x="328" y="192"/>
                  </a:lnTo>
                  <a:lnTo>
                    <a:pt x="328" y="194"/>
                  </a:lnTo>
                  <a:lnTo>
                    <a:pt x="328" y="196"/>
                  </a:lnTo>
                  <a:lnTo>
                    <a:pt x="328" y="198"/>
                  </a:lnTo>
                  <a:lnTo>
                    <a:pt x="330" y="198"/>
                  </a:lnTo>
                  <a:lnTo>
                    <a:pt x="330" y="202"/>
                  </a:lnTo>
                  <a:lnTo>
                    <a:pt x="332" y="202"/>
                  </a:lnTo>
                  <a:lnTo>
                    <a:pt x="332" y="205"/>
                  </a:lnTo>
                  <a:lnTo>
                    <a:pt x="334" y="205"/>
                  </a:lnTo>
                  <a:lnTo>
                    <a:pt x="334" y="207"/>
                  </a:lnTo>
                  <a:lnTo>
                    <a:pt x="336" y="211"/>
                  </a:lnTo>
                  <a:lnTo>
                    <a:pt x="336" y="213"/>
                  </a:lnTo>
                  <a:lnTo>
                    <a:pt x="338" y="215"/>
                  </a:lnTo>
                  <a:lnTo>
                    <a:pt x="340" y="217"/>
                  </a:lnTo>
                  <a:lnTo>
                    <a:pt x="340" y="219"/>
                  </a:lnTo>
                  <a:lnTo>
                    <a:pt x="342" y="219"/>
                  </a:lnTo>
                  <a:lnTo>
                    <a:pt x="342" y="221"/>
                  </a:lnTo>
                  <a:lnTo>
                    <a:pt x="344" y="221"/>
                  </a:lnTo>
                  <a:lnTo>
                    <a:pt x="344" y="223"/>
                  </a:lnTo>
                  <a:lnTo>
                    <a:pt x="346" y="223"/>
                  </a:lnTo>
                  <a:lnTo>
                    <a:pt x="346" y="225"/>
                  </a:lnTo>
                  <a:lnTo>
                    <a:pt x="346" y="227"/>
                  </a:lnTo>
                  <a:lnTo>
                    <a:pt x="348" y="227"/>
                  </a:lnTo>
                  <a:lnTo>
                    <a:pt x="348" y="229"/>
                  </a:lnTo>
                  <a:lnTo>
                    <a:pt x="349" y="229"/>
                  </a:lnTo>
                  <a:lnTo>
                    <a:pt x="349" y="230"/>
                  </a:lnTo>
                  <a:lnTo>
                    <a:pt x="349" y="232"/>
                  </a:lnTo>
                  <a:lnTo>
                    <a:pt x="349" y="234"/>
                  </a:lnTo>
                  <a:lnTo>
                    <a:pt x="351" y="234"/>
                  </a:lnTo>
                  <a:lnTo>
                    <a:pt x="351" y="236"/>
                  </a:lnTo>
                  <a:lnTo>
                    <a:pt x="351" y="238"/>
                  </a:lnTo>
                  <a:lnTo>
                    <a:pt x="353" y="240"/>
                  </a:lnTo>
                  <a:lnTo>
                    <a:pt x="355" y="242"/>
                  </a:lnTo>
                  <a:lnTo>
                    <a:pt x="357" y="244"/>
                  </a:lnTo>
                  <a:lnTo>
                    <a:pt x="357" y="246"/>
                  </a:lnTo>
                  <a:lnTo>
                    <a:pt x="359" y="246"/>
                  </a:lnTo>
                  <a:lnTo>
                    <a:pt x="359" y="248"/>
                  </a:lnTo>
                  <a:lnTo>
                    <a:pt x="359" y="246"/>
                  </a:lnTo>
                  <a:lnTo>
                    <a:pt x="357" y="246"/>
                  </a:lnTo>
                  <a:lnTo>
                    <a:pt x="357" y="248"/>
                  </a:lnTo>
                  <a:lnTo>
                    <a:pt x="359" y="248"/>
                  </a:lnTo>
                  <a:lnTo>
                    <a:pt x="357" y="248"/>
                  </a:lnTo>
                  <a:lnTo>
                    <a:pt x="359" y="248"/>
                  </a:lnTo>
                  <a:lnTo>
                    <a:pt x="361" y="248"/>
                  </a:lnTo>
                  <a:lnTo>
                    <a:pt x="363" y="248"/>
                  </a:lnTo>
                  <a:lnTo>
                    <a:pt x="361" y="248"/>
                  </a:lnTo>
                  <a:lnTo>
                    <a:pt x="359" y="246"/>
                  </a:lnTo>
                  <a:lnTo>
                    <a:pt x="361" y="248"/>
                  </a:lnTo>
                  <a:lnTo>
                    <a:pt x="363" y="248"/>
                  </a:lnTo>
                  <a:lnTo>
                    <a:pt x="367" y="248"/>
                  </a:lnTo>
                  <a:lnTo>
                    <a:pt x="369" y="248"/>
                  </a:lnTo>
                  <a:lnTo>
                    <a:pt x="369" y="250"/>
                  </a:lnTo>
                  <a:lnTo>
                    <a:pt x="371" y="250"/>
                  </a:lnTo>
                  <a:lnTo>
                    <a:pt x="372" y="250"/>
                  </a:lnTo>
                  <a:lnTo>
                    <a:pt x="374" y="252"/>
                  </a:lnTo>
                  <a:lnTo>
                    <a:pt x="376" y="253"/>
                  </a:lnTo>
                  <a:lnTo>
                    <a:pt x="376" y="255"/>
                  </a:lnTo>
                  <a:lnTo>
                    <a:pt x="378" y="255"/>
                  </a:lnTo>
                  <a:lnTo>
                    <a:pt x="378" y="257"/>
                  </a:lnTo>
                  <a:lnTo>
                    <a:pt x="380" y="257"/>
                  </a:lnTo>
                  <a:lnTo>
                    <a:pt x="382" y="257"/>
                  </a:lnTo>
                  <a:lnTo>
                    <a:pt x="384" y="257"/>
                  </a:lnTo>
                  <a:lnTo>
                    <a:pt x="386" y="257"/>
                  </a:lnTo>
                  <a:lnTo>
                    <a:pt x="386" y="255"/>
                  </a:lnTo>
                  <a:lnTo>
                    <a:pt x="388" y="255"/>
                  </a:lnTo>
                  <a:lnTo>
                    <a:pt x="390" y="255"/>
                  </a:lnTo>
                  <a:lnTo>
                    <a:pt x="392" y="255"/>
                  </a:lnTo>
                  <a:lnTo>
                    <a:pt x="392" y="253"/>
                  </a:lnTo>
                  <a:lnTo>
                    <a:pt x="394" y="253"/>
                  </a:lnTo>
                  <a:lnTo>
                    <a:pt x="392" y="253"/>
                  </a:lnTo>
                  <a:lnTo>
                    <a:pt x="390" y="255"/>
                  </a:lnTo>
                  <a:lnTo>
                    <a:pt x="390" y="253"/>
                  </a:lnTo>
                  <a:lnTo>
                    <a:pt x="392" y="253"/>
                  </a:lnTo>
                  <a:lnTo>
                    <a:pt x="394" y="253"/>
                  </a:lnTo>
                  <a:lnTo>
                    <a:pt x="396" y="253"/>
                  </a:lnTo>
                  <a:lnTo>
                    <a:pt x="396" y="252"/>
                  </a:lnTo>
                  <a:lnTo>
                    <a:pt x="399" y="253"/>
                  </a:lnTo>
                  <a:lnTo>
                    <a:pt x="401" y="252"/>
                  </a:lnTo>
                  <a:lnTo>
                    <a:pt x="401" y="253"/>
                  </a:lnTo>
                  <a:lnTo>
                    <a:pt x="401" y="252"/>
                  </a:lnTo>
                  <a:lnTo>
                    <a:pt x="405" y="252"/>
                  </a:lnTo>
                  <a:lnTo>
                    <a:pt x="407" y="252"/>
                  </a:lnTo>
                  <a:lnTo>
                    <a:pt x="407" y="250"/>
                  </a:lnTo>
                  <a:lnTo>
                    <a:pt x="409" y="250"/>
                  </a:lnTo>
                  <a:lnTo>
                    <a:pt x="409" y="252"/>
                  </a:lnTo>
                  <a:lnTo>
                    <a:pt x="409" y="253"/>
                  </a:lnTo>
                  <a:lnTo>
                    <a:pt x="409" y="252"/>
                  </a:lnTo>
                  <a:lnTo>
                    <a:pt x="409" y="250"/>
                  </a:lnTo>
                  <a:lnTo>
                    <a:pt x="411" y="250"/>
                  </a:lnTo>
                  <a:lnTo>
                    <a:pt x="413" y="248"/>
                  </a:lnTo>
                  <a:lnTo>
                    <a:pt x="415" y="248"/>
                  </a:lnTo>
                  <a:lnTo>
                    <a:pt x="417" y="248"/>
                  </a:lnTo>
                  <a:lnTo>
                    <a:pt x="419" y="248"/>
                  </a:lnTo>
                  <a:lnTo>
                    <a:pt x="420" y="248"/>
                  </a:lnTo>
                  <a:lnTo>
                    <a:pt x="420" y="250"/>
                  </a:lnTo>
                  <a:lnTo>
                    <a:pt x="422" y="250"/>
                  </a:lnTo>
                  <a:lnTo>
                    <a:pt x="420" y="250"/>
                  </a:lnTo>
                  <a:lnTo>
                    <a:pt x="419" y="250"/>
                  </a:lnTo>
                  <a:lnTo>
                    <a:pt x="419" y="252"/>
                  </a:lnTo>
                  <a:lnTo>
                    <a:pt x="419" y="250"/>
                  </a:lnTo>
                  <a:lnTo>
                    <a:pt x="419" y="252"/>
                  </a:lnTo>
                  <a:lnTo>
                    <a:pt x="420" y="252"/>
                  </a:lnTo>
                  <a:lnTo>
                    <a:pt x="420" y="250"/>
                  </a:lnTo>
                  <a:lnTo>
                    <a:pt x="420" y="252"/>
                  </a:lnTo>
                  <a:lnTo>
                    <a:pt x="422" y="252"/>
                  </a:lnTo>
                  <a:lnTo>
                    <a:pt x="422" y="253"/>
                  </a:lnTo>
                  <a:lnTo>
                    <a:pt x="422" y="252"/>
                  </a:lnTo>
                  <a:lnTo>
                    <a:pt x="422" y="253"/>
                  </a:lnTo>
                  <a:lnTo>
                    <a:pt x="422" y="252"/>
                  </a:lnTo>
                  <a:lnTo>
                    <a:pt x="424" y="252"/>
                  </a:lnTo>
                  <a:lnTo>
                    <a:pt x="426" y="252"/>
                  </a:lnTo>
                  <a:lnTo>
                    <a:pt x="428" y="252"/>
                  </a:lnTo>
                  <a:lnTo>
                    <a:pt x="428" y="253"/>
                  </a:lnTo>
                  <a:lnTo>
                    <a:pt x="428" y="252"/>
                  </a:lnTo>
                  <a:lnTo>
                    <a:pt x="426" y="252"/>
                  </a:lnTo>
                  <a:lnTo>
                    <a:pt x="428" y="252"/>
                  </a:lnTo>
                  <a:lnTo>
                    <a:pt x="428" y="250"/>
                  </a:lnTo>
                  <a:lnTo>
                    <a:pt x="430" y="250"/>
                  </a:lnTo>
                  <a:lnTo>
                    <a:pt x="432" y="250"/>
                  </a:lnTo>
                  <a:lnTo>
                    <a:pt x="430" y="250"/>
                  </a:lnTo>
                  <a:lnTo>
                    <a:pt x="430" y="248"/>
                  </a:lnTo>
                  <a:lnTo>
                    <a:pt x="430" y="246"/>
                  </a:lnTo>
                  <a:lnTo>
                    <a:pt x="430" y="248"/>
                  </a:lnTo>
                  <a:lnTo>
                    <a:pt x="428" y="246"/>
                  </a:lnTo>
                  <a:lnTo>
                    <a:pt x="430" y="246"/>
                  </a:lnTo>
                  <a:lnTo>
                    <a:pt x="430" y="244"/>
                  </a:lnTo>
                  <a:lnTo>
                    <a:pt x="432" y="244"/>
                  </a:lnTo>
                  <a:lnTo>
                    <a:pt x="430" y="244"/>
                  </a:lnTo>
                  <a:lnTo>
                    <a:pt x="428" y="246"/>
                  </a:lnTo>
                  <a:lnTo>
                    <a:pt x="430" y="244"/>
                  </a:lnTo>
                  <a:lnTo>
                    <a:pt x="432" y="242"/>
                  </a:lnTo>
                  <a:lnTo>
                    <a:pt x="434" y="242"/>
                  </a:lnTo>
                  <a:lnTo>
                    <a:pt x="436" y="242"/>
                  </a:lnTo>
                  <a:lnTo>
                    <a:pt x="436" y="240"/>
                  </a:lnTo>
                  <a:lnTo>
                    <a:pt x="438" y="238"/>
                  </a:lnTo>
                  <a:lnTo>
                    <a:pt x="440" y="238"/>
                  </a:lnTo>
                  <a:lnTo>
                    <a:pt x="440" y="236"/>
                  </a:lnTo>
                  <a:lnTo>
                    <a:pt x="440" y="234"/>
                  </a:lnTo>
                  <a:lnTo>
                    <a:pt x="440" y="232"/>
                  </a:lnTo>
                  <a:lnTo>
                    <a:pt x="440" y="230"/>
                  </a:lnTo>
                  <a:lnTo>
                    <a:pt x="442" y="229"/>
                  </a:lnTo>
                  <a:lnTo>
                    <a:pt x="444" y="229"/>
                  </a:lnTo>
                  <a:lnTo>
                    <a:pt x="444" y="227"/>
                  </a:lnTo>
                  <a:lnTo>
                    <a:pt x="444" y="225"/>
                  </a:lnTo>
                  <a:lnTo>
                    <a:pt x="444" y="223"/>
                  </a:lnTo>
                  <a:lnTo>
                    <a:pt x="444" y="221"/>
                  </a:lnTo>
                  <a:lnTo>
                    <a:pt x="444" y="219"/>
                  </a:lnTo>
                  <a:lnTo>
                    <a:pt x="444" y="217"/>
                  </a:lnTo>
                  <a:lnTo>
                    <a:pt x="444" y="215"/>
                  </a:lnTo>
                  <a:lnTo>
                    <a:pt x="444" y="213"/>
                  </a:lnTo>
                  <a:lnTo>
                    <a:pt x="445" y="213"/>
                  </a:lnTo>
                  <a:lnTo>
                    <a:pt x="445" y="211"/>
                  </a:lnTo>
                  <a:lnTo>
                    <a:pt x="445" y="209"/>
                  </a:lnTo>
                  <a:lnTo>
                    <a:pt x="445" y="211"/>
                  </a:lnTo>
                  <a:lnTo>
                    <a:pt x="445" y="213"/>
                  </a:lnTo>
                  <a:lnTo>
                    <a:pt x="444" y="213"/>
                  </a:lnTo>
                  <a:lnTo>
                    <a:pt x="445" y="209"/>
                  </a:lnTo>
                  <a:lnTo>
                    <a:pt x="447" y="207"/>
                  </a:lnTo>
                  <a:lnTo>
                    <a:pt x="449" y="207"/>
                  </a:lnTo>
                  <a:lnTo>
                    <a:pt x="449" y="205"/>
                  </a:lnTo>
                  <a:lnTo>
                    <a:pt x="451" y="205"/>
                  </a:lnTo>
                  <a:lnTo>
                    <a:pt x="453" y="205"/>
                  </a:lnTo>
                  <a:lnTo>
                    <a:pt x="455" y="204"/>
                  </a:lnTo>
                  <a:lnTo>
                    <a:pt x="457" y="204"/>
                  </a:lnTo>
                  <a:lnTo>
                    <a:pt x="459" y="204"/>
                  </a:lnTo>
                  <a:lnTo>
                    <a:pt x="463" y="204"/>
                  </a:lnTo>
                  <a:lnTo>
                    <a:pt x="465" y="204"/>
                  </a:lnTo>
                  <a:lnTo>
                    <a:pt x="467" y="204"/>
                  </a:lnTo>
                  <a:lnTo>
                    <a:pt x="467" y="202"/>
                  </a:lnTo>
                  <a:lnTo>
                    <a:pt x="468" y="202"/>
                  </a:lnTo>
                  <a:lnTo>
                    <a:pt x="470" y="202"/>
                  </a:lnTo>
                  <a:lnTo>
                    <a:pt x="472" y="202"/>
                  </a:lnTo>
                  <a:lnTo>
                    <a:pt x="474" y="200"/>
                  </a:lnTo>
                  <a:lnTo>
                    <a:pt x="476" y="200"/>
                  </a:lnTo>
                  <a:lnTo>
                    <a:pt x="478" y="200"/>
                  </a:lnTo>
                  <a:lnTo>
                    <a:pt x="480" y="200"/>
                  </a:lnTo>
                  <a:lnTo>
                    <a:pt x="482" y="200"/>
                  </a:lnTo>
                  <a:lnTo>
                    <a:pt x="480" y="200"/>
                  </a:lnTo>
                  <a:lnTo>
                    <a:pt x="480" y="198"/>
                  </a:lnTo>
                  <a:lnTo>
                    <a:pt x="482" y="198"/>
                  </a:lnTo>
                  <a:lnTo>
                    <a:pt x="482" y="200"/>
                  </a:lnTo>
                  <a:lnTo>
                    <a:pt x="484" y="200"/>
                  </a:lnTo>
                  <a:lnTo>
                    <a:pt x="486" y="200"/>
                  </a:lnTo>
                  <a:lnTo>
                    <a:pt x="488" y="200"/>
                  </a:lnTo>
                  <a:lnTo>
                    <a:pt x="486" y="200"/>
                  </a:lnTo>
                  <a:lnTo>
                    <a:pt x="488" y="200"/>
                  </a:lnTo>
                  <a:lnTo>
                    <a:pt x="488" y="202"/>
                  </a:lnTo>
                  <a:lnTo>
                    <a:pt x="490" y="202"/>
                  </a:lnTo>
                  <a:lnTo>
                    <a:pt x="490" y="200"/>
                  </a:lnTo>
                  <a:lnTo>
                    <a:pt x="488" y="200"/>
                  </a:lnTo>
                  <a:lnTo>
                    <a:pt x="490" y="200"/>
                  </a:lnTo>
                  <a:lnTo>
                    <a:pt x="490" y="202"/>
                  </a:lnTo>
                  <a:lnTo>
                    <a:pt x="492" y="202"/>
                  </a:lnTo>
                  <a:lnTo>
                    <a:pt x="493" y="202"/>
                  </a:lnTo>
                  <a:lnTo>
                    <a:pt x="495" y="202"/>
                  </a:lnTo>
                  <a:lnTo>
                    <a:pt x="497" y="202"/>
                  </a:lnTo>
                  <a:lnTo>
                    <a:pt x="497" y="200"/>
                  </a:lnTo>
                  <a:lnTo>
                    <a:pt x="495" y="200"/>
                  </a:lnTo>
                  <a:lnTo>
                    <a:pt x="493" y="200"/>
                  </a:lnTo>
                  <a:lnTo>
                    <a:pt x="492" y="200"/>
                  </a:lnTo>
                  <a:lnTo>
                    <a:pt x="493" y="200"/>
                  </a:lnTo>
                  <a:lnTo>
                    <a:pt x="495" y="200"/>
                  </a:lnTo>
                  <a:lnTo>
                    <a:pt x="497" y="198"/>
                  </a:lnTo>
                  <a:lnTo>
                    <a:pt x="497" y="200"/>
                  </a:lnTo>
                  <a:lnTo>
                    <a:pt x="499" y="200"/>
                  </a:lnTo>
                  <a:lnTo>
                    <a:pt x="499" y="202"/>
                  </a:lnTo>
                  <a:lnTo>
                    <a:pt x="501" y="202"/>
                  </a:lnTo>
                  <a:lnTo>
                    <a:pt x="501" y="204"/>
                  </a:lnTo>
                  <a:lnTo>
                    <a:pt x="501" y="205"/>
                  </a:lnTo>
                  <a:lnTo>
                    <a:pt x="503" y="207"/>
                  </a:lnTo>
                  <a:lnTo>
                    <a:pt x="503" y="209"/>
                  </a:lnTo>
                  <a:lnTo>
                    <a:pt x="501" y="209"/>
                  </a:lnTo>
                  <a:lnTo>
                    <a:pt x="501" y="211"/>
                  </a:lnTo>
                  <a:lnTo>
                    <a:pt x="499" y="213"/>
                  </a:lnTo>
                  <a:lnTo>
                    <a:pt x="499" y="215"/>
                  </a:lnTo>
                  <a:lnTo>
                    <a:pt x="497" y="215"/>
                  </a:lnTo>
                  <a:lnTo>
                    <a:pt x="497" y="217"/>
                  </a:lnTo>
                  <a:lnTo>
                    <a:pt x="495" y="217"/>
                  </a:lnTo>
                  <a:lnTo>
                    <a:pt x="493" y="221"/>
                  </a:lnTo>
                  <a:lnTo>
                    <a:pt x="492" y="223"/>
                  </a:lnTo>
                  <a:lnTo>
                    <a:pt x="492" y="225"/>
                  </a:lnTo>
                  <a:lnTo>
                    <a:pt x="492" y="227"/>
                  </a:lnTo>
                  <a:lnTo>
                    <a:pt x="492" y="229"/>
                  </a:lnTo>
                  <a:lnTo>
                    <a:pt x="492" y="230"/>
                  </a:lnTo>
                  <a:lnTo>
                    <a:pt x="492" y="229"/>
                  </a:lnTo>
                  <a:lnTo>
                    <a:pt x="492" y="227"/>
                  </a:lnTo>
                  <a:lnTo>
                    <a:pt x="492" y="229"/>
                  </a:lnTo>
                  <a:lnTo>
                    <a:pt x="490" y="230"/>
                  </a:lnTo>
                  <a:lnTo>
                    <a:pt x="490" y="229"/>
                  </a:lnTo>
                  <a:lnTo>
                    <a:pt x="490" y="230"/>
                  </a:lnTo>
                  <a:lnTo>
                    <a:pt x="488" y="232"/>
                  </a:lnTo>
                  <a:lnTo>
                    <a:pt x="488" y="234"/>
                  </a:lnTo>
                  <a:lnTo>
                    <a:pt x="490" y="234"/>
                  </a:lnTo>
                  <a:lnTo>
                    <a:pt x="492" y="234"/>
                  </a:lnTo>
                  <a:lnTo>
                    <a:pt x="492" y="232"/>
                  </a:lnTo>
                  <a:lnTo>
                    <a:pt x="492" y="234"/>
                  </a:lnTo>
                  <a:lnTo>
                    <a:pt x="492" y="232"/>
                  </a:lnTo>
                  <a:lnTo>
                    <a:pt x="490" y="232"/>
                  </a:lnTo>
                  <a:lnTo>
                    <a:pt x="492" y="232"/>
                  </a:lnTo>
                  <a:lnTo>
                    <a:pt x="492" y="234"/>
                  </a:lnTo>
                  <a:lnTo>
                    <a:pt x="492" y="232"/>
                  </a:lnTo>
                  <a:lnTo>
                    <a:pt x="492" y="234"/>
                  </a:lnTo>
                  <a:lnTo>
                    <a:pt x="492" y="236"/>
                  </a:lnTo>
                  <a:lnTo>
                    <a:pt x="490" y="236"/>
                  </a:lnTo>
                  <a:lnTo>
                    <a:pt x="488" y="236"/>
                  </a:lnTo>
                  <a:lnTo>
                    <a:pt x="488" y="238"/>
                  </a:lnTo>
                  <a:lnTo>
                    <a:pt x="488" y="236"/>
                  </a:lnTo>
                  <a:lnTo>
                    <a:pt x="488" y="238"/>
                  </a:lnTo>
                  <a:lnTo>
                    <a:pt x="488" y="240"/>
                  </a:lnTo>
                  <a:lnTo>
                    <a:pt x="490" y="240"/>
                  </a:lnTo>
                  <a:lnTo>
                    <a:pt x="490" y="238"/>
                  </a:lnTo>
                  <a:lnTo>
                    <a:pt x="492" y="238"/>
                  </a:lnTo>
                  <a:lnTo>
                    <a:pt x="490" y="240"/>
                  </a:lnTo>
                  <a:lnTo>
                    <a:pt x="490" y="242"/>
                  </a:lnTo>
                  <a:lnTo>
                    <a:pt x="490" y="246"/>
                  </a:lnTo>
                  <a:lnTo>
                    <a:pt x="488" y="248"/>
                  </a:lnTo>
                  <a:lnTo>
                    <a:pt x="488" y="250"/>
                  </a:lnTo>
                  <a:lnTo>
                    <a:pt x="488" y="252"/>
                  </a:lnTo>
                  <a:lnTo>
                    <a:pt x="488" y="253"/>
                  </a:lnTo>
                  <a:lnTo>
                    <a:pt x="486" y="253"/>
                  </a:lnTo>
                  <a:lnTo>
                    <a:pt x="486" y="255"/>
                  </a:lnTo>
                  <a:lnTo>
                    <a:pt x="486" y="257"/>
                  </a:lnTo>
                  <a:lnTo>
                    <a:pt x="486" y="255"/>
                  </a:lnTo>
                  <a:lnTo>
                    <a:pt x="484" y="255"/>
                  </a:lnTo>
                  <a:lnTo>
                    <a:pt x="486" y="255"/>
                  </a:lnTo>
                  <a:lnTo>
                    <a:pt x="486" y="253"/>
                  </a:lnTo>
                  <a:lnTo>
                    <a:pt x="486" y="255"/>
                  </a:lnTo>
                  <a:lnTo>
                    <a:pt x="484" y="255"/>
                  </a:lnTo>
                  <a:lnTo>
                    <a:pt x="486" y="255"/>
                  </a:lnTo>
                  <a:lnTo>
                    <a:pt x="486" y="253"/>
                  </a:lnTo>
                  <a:lnTo>
                    <a:pt x="484" y="253"/>
                  </a:lnTo>
                  <a:lnTo>
                    <a:pt x="484" y="252"/>
                  </a:lnTo>
                  <a:lnTo>
                    <a:pt x="482" y="252"/>
                  </a:lnTo>
                  <a:lnTo>
                    <a:pt x="482" y="250"/>
                  </a:lnTo>
                  <a:lnTo>
                    <a:pt x="484" y="248"/>
                  </a:lnTo>
                  <a:lnTo>
                    <a:pt x="482" y="248"/>
                  </a:lnTo>
                  <a:lnTo>
                    <a:pt x="484" y="248"/>
                  </a:lnTo>
                  <a:lnTo>
                    <a:pt x="484" y="246"/>
                  </a:lnTo>
                  <a:lnTo>
                    <a:pt x="482" y="246"/>
                  </a:lnTo>
                  <a:lnTo>
                    <a:pt x="482" y="248"/>
                  </a:lnTo>
                  <a:lnTo>
                    <a:pt x="480" y="248"/>
                  </a:lnTo>
                  <a:lnTo>
                    <a:pt x="478" y="248"/>
                  </a:lnTo>
                  <a:lnTo>
                    <a:pt x="480" y="248"/>
                  </a:lnTo>
                  <a:lnTo>
                    <a:pt x="480" y="250"/>
                  </a:lnTo>
                  <a:lnTo>
                    <a:pt x="478" y="250"/>
                  </a:lnTo>
                  <a:lnTo>
                    <a:pt x="478" y="252"/>
                  </a:lnTo>
                  <a:lnTo>
                    <a:pt x="476" y="252"/>
                  </a:lnTo>
                  <a:lnTo>
                    <a:pt x="474" y="252"/>
                  </a:lnTo>
                  <a:lnTo>
                    <a:pt x="474" y="253"/>
                  </a:lnTo>
                  <a:lnTo>
                    <a:pt x="474" y="255"/>
                  </a:lnTo>
                  <a:lnTo>
                    <a:pt x="472" y="255"/>
                  </a:lnTo>
                  <a:lnTo>
                    <a:pt x="472" y="257"/>
                  </a:lnTo>
                  <a:lnTo>
                    <a:pt x="472" y="259"/>
                  </a:lnTo>
                  <a:lnTo>
                    <a:pt x="470" y="259"/>
                  </a:lnTo>
                  <a:lnTo>
                    <a:pt x="470" y="261"/>
                  </a:lnTo>
                  <a:lnTo>
                    <a:pt x="468" y="261"/>
                  </a:lnTo>
                  <a:lnTo>
                    <a:pt x="467" y="261"/>
                  </a:lnTo>
                  <a:lnTo>
                    <a:pt x="467" y="259"/>
                  </a:lnTo>
                  <a:lnTo>
                    <a:pt x="465" y="261"/>
                  </a:lnTo>
                  <a:lnTo>
                    <a:pt x="465" y="263"/>
                  </a:lnTo>
                  <a:lnTo>
                    <a:pt x="461" y="263"/>
                  </a:lnTo>
                  <a:lnTo>
                    <a:pt x="457" y="263"/>
                  </a:lnTo>
                  <a:lnTo>
                    <a:pt x="453" y="263"/>
                  </a:lnTo>
                  <a:lnTo>
                    <a:pt x="451" y="263"/>
                  </a:lnTo>
                  <a:lnTo>
                    <a:pt x="447" y="263"/>
                  </a:lnTo>
                  <a:lnTo>
                    <a:pt x="444" y="263"/>
                  </a:lnTo>
                  <a:lnTo>
                    <a:pt x="440" y="263"/>
                  </a:lnTo>
                  <a:lnTo>
                    <a:pt x="436" y="263"/>
                  </a:lnTo>
                  <a:lnTo>
                    <a:pt x="436" y="267"/>
                  </a:lnTo>
                  <a:lnTo>
                    <a:pt x="436" y="273"/>
                  </a:lnTo>
                  <a:lnTo>
                    <a:pt x="428" y="273"/>
                  </a:lnTo>
                  <a:lnTo>
                    <a:pt x="430" y="273"/>
                  </a:lnTo>
                  <a:lnTo>
                    <a:pt x="430" y="275"/>
                  </a:lnTo>
                  <a:lnTo>
                    <a:pt x="432" y="275"/>
                  </a:lnTo>
                  <a:lnTo>
                    <a:pt x="432" y="277"/>
                  </a:lnTo>
                  <a:lnTo>
                    <a:pt x="434" y="277"/>
                  </a:lnTo>
                  <a:lnTo>
                    <a:pt x="434" y="278"/>
                  </a:lnTo>
                  <a:lnTo>
                    <a:pt x="436" y="278"/>
                  </a:lnTo>
                  <a:lnTo>
                    <a:pt x="438" y="280"/>
                  </a:lnTo>
                  <a:lnTo>
                    <a:pt x="440" y="280"/>
                  </a:lnTo>
                  <a:lnTo>
                    <a:pt x="440" y="282"/>
                  </a:lnTo>
                  <a:lnTo>
                    <a:pt x="442" y="282"/>
                  </a:lnTo>
                  <a:lnTo>
                    <a:pt x="440" y="284"/>
                  </a:lnTo>
                  <a:lnTo>
                    <a:pt x="442" y="284"/>
                  </a:lnTo>
                  <a:lnTo>
                    <a:pt x="442" y="282"/>
                  </a:lnTo>
                  <a:lnTo>
                    <a:pt x="442" y="284"/>
                  </a:lnTo>
                  <a:lnTo>
                    <a:pt x="442" y="286"/>
                  </a:lnTo>
                  <a:lnTo>
                    <a:pt x="442" y="284"/>
                  </a:lnTo>
                  <a:lnTo>
                    <a:pt x="442" y="286"/>
                  </a:lnTo>
                  <a:lnTo>
                    <a:pt x="442" y="284"/>
                  </a:lnTo>
                  <a:lnTo>
                    <a:pt x="444" y="286"/>
                  </a:lnTo>
                  <a:lnTo>
                    <a:pt x="445" y="286"/>
                  </a:lnTo>
                  <a:lnTo>
                    <a:pt x="445" y="288"/>
                  </a:lnTo>
                  <a:lnTo>
                    <a:pt x="445" y="286"/>
                  </a:lnTo>
                  <a:lnTo>
                    <a:pt x="445" y="288"/>
                  </a:lnTo>
                  <a:lnTo>
                    <a:pt x="444" y="288"/>
                  </a:lnTo>
                  <a:lnTo>
                    <a:pt x="445" y="288"/>
                  </a:lnTo>
                  <a:lnTo>
                    <a:pt x="444" y="288"/>
                  </a:lnTo>
                  <a:lnTo>
                    <a:pt x="445" y="288"/>
                  </a:lnTo>
                  <a:lnTo>
                    <a:pt x="444" y="288"/>
                  </a:lnTo>
                  <a:lnTo>
                    <a:pt x="444" y="290"/>
                  </a:lnTo>
                  <a:lnTo>
                    <a:pt x="444" y="292"/>
                  </a:lnTo>
                  <a:lnTo>
                    <a:pt x="442" y="292"/>
                  </a:lnTo>
                  <a:lnTo>
                    <a:pt x="440" y="292"/>
                  </a:lnTo>
                  <a:lnTo>
                    <a:pt x="438" y="292"/>
                  </a:lnTo>
                  <a:lnTo>
                    <a:pt x="436" y="292"/>
                  </a:lnTo>
                  <a:lnTo>
                    <a:pt x="434" y="292"/>
                  </a:lnTo>
                  <a:lnTo>
                    <a:pt x="430" y="292"/>
                  </a:lnTo>
                  <a:lnTo>
                    <a:pt x="428" y="292"/>
                  </a:lnTo>
                  <a:lnTo>
                    <a:pt x="426" y="292"/>
                  </a:lnTo>
                  <a:lnTo>
                    <a:pt x="424" y="292"/>
                  </a:lnTo>
                  <a:lnTo>
                    <a:pt x="422" y="292"/>
                  </a:lnTo>
                  <a:lnTo>
                    <a:pt x="422" y="294"/>
                  </a:lnTo>
                  <a:lnTo>
                    <a:pt x="422" y="296"/>
                  </a:lnTo>
                  <a:lnTo>
                    <a:pt x="420" y="298"/>
                  </a:lnTo>
                  <a:lnTo>
                    <a:pt x="419" y="300"/>
                  </a:lnTo>
                  <a:lnTo>
                    <a:pt x="419" y="301"/>
                  </a:lnTo>
                  <a:lnTo>
                    <a:pt x="417" y="303"/>
                  </a:lnTo>
                  <a:lnTo>
                    <a:pt x="417" y="305"/>
                  </a:lnTo>
                  <a:lnTo>
                    <a:pt x="419" y="309"/>
                  </a:lnTo>
                  <a:lnTo>
                    <a:pt x="417" y="309"/>
                  </a:lnTo>
                  <a:lnTo>
                    <a:pt x="417" y="311"/>
                  </a:lnTo>
                  <a:lnTo>
                    <a:pt x="417" y="313"/>
                  </a:lnTo>
                  <a:lnTo>
                    <a:pt x="417" y="315"/>
                  </a:lnTo>
                  <a:lnTo>
                    <a:pt x="417" y="317"/>
                  </a:lnTo>
                  <a:lnTo>
                    <a:pt x="415" y="317"/>
                  </a:lnTo>
                  <a:lnTo>
                    <a:pt x="413" y="315"/>
                  </a:lnTo>
                  <a:lnTo>
                    <a:pt x="411" y="313"/>
                  </a:lnTo>
                  <a:lnTo>
                    <a:pt x="409" y="309"/>
                  </a:lnTo>
                  <a:lnTo>
                    <a:pt x="407" y="307"/>
                  </a:lnTo>
                  <a:lnTo>
                    <a:pt x="405" y="307"/>
                  </a:lnTo>
                  <a:lnTo>
                    <a:pt x="407" y="307"/>
                  </a:lnTo>
                  <a:lnTo>
                    <a:pt x="405" y="307"/>
                  </a:lnTo>
                  <a:lnTo>
                    <a:pt x="405" y="305"/>
                  </a:lnTo>
                  <a:lnTo>
                    <a:pt x="405" y="307"/>
                  </a:lnTo>
                  <a:lnTo>
                    <a:pt x="405" y="305"/>
                  </a:lnTo>
                  <a:lnTo>
                    <a:pt x="403" y="305"/>
                  </a:lnTo>
                  <a:lnTo>
                    <a:pt x="401" y="303"/>
                  </a:lnTo>
                  <a:lnTo>
                    <a:pt x="401" y="301"/>
                  </a:lnTo>
                  <a:lnTo>
                    <a:pt x="399" y="301"/>
                  </a:lnTo>
                  <a:lnTo>
                    <a:pt x="396" y="298"/>
                  </a:lnTo>
                  <a:lnTo>
                    <a:pt x="394" y="296"/>
                  </a:lnTo>
                  <a:lnTo>
                    <a:pt x="392" y="294"/>
                  </a:lnTo>
                  <a:lnTo>
                    <a:pt x="388" y="294"/>
                  </a:lnTo>
                  <a:lnTo>
                    <a:pt x="390" y="294"/>
                  </a:lnTo>
                  <a:lnTo>
                    <a:pt x="390" y="292"/>
                  </a:lnTo>
                  <a:lnTo>
                    <a:pt x="388" y="292"/>
                  </a:lnTo>
                  <a:lnTo>
                    <a:pt x="386" y="292"/>
                  </a:lnTo>
                  <a:lnTo>
                    <a:pt x="386" y="290"/>
                  </a:lnTo>
                  <a:lnTo>
                    <a:pt x="384" y="290"/>
                  </a:lnTo>
                  <a:lnTo>
                    <a:pt x="382" y="290"/>
                  </a:lnTo>
                  <a:lnTo>
                    <a:pt x="382" y="288"/>
                  </a:lnTo>
                  <a:lnTo>
                    <a:pt x="380" y="288"/>
                  </a:lnTo>
                  <a:lnTo>
                    <a:pt x="380" y="290"/>
                  </a:lnTo>
                  <a:lnTo>
                    <a:pt x="382" y="290"/>
                  </a:lnTo>
                  <a:lnTo>
                    <a:pt x="384" y="290"/>
                  </a:lnTo>
                  <a:lnTo>
                    <a:pt x="382" y="290"/>
                  </a:lnTo>
                  <a:lnTo>
                    <a:pt x="384" y="290"/>
                  </a:lnTo>
                  <a:lnTo>
                    <a:pt x="384" y="292"/>
                  </a:lnTo>
                  <a:lnTo>
                    <a:pt x="386" y="292"/>
                  </a:lnTo>
                  <a:lnTo>
                    <a:pt x="388" y="292"/>
                  </a:lnTo>
                  <a:lnTo>
                    <a:pt x="388" y="294"/>
                  </a:lnTo>
                  <a:lnTo>
                    <a:pt x="382" y="290"/>
                  </a:lnTo>
                  <a:lnTo>
                    <a:pt x="380" y="290"/>
                  </a:lnTo>
                  <a:lnTo>
                    <a:pt x="378" y="290"/>
                  </a:lnTo>
                  <a:lnTo>
                    <a:pt x="376" y="290"/>
                  </a:lnTo>
                  <a:lnTo>
                    <a:pt x="378" y="288"/>
                  </a:lnTo>
                  <a:lnTo>
                    <a:pt x="376" y="288"/>
                  </a:lnTo>
                  <a:lnTo>
                    <a:pt x="374" y="288"/>
                  </a:lnTo>
                  <a:lnTo>
                    <a:pt x="374" y="286"/>
                  </a:lnTo>
                  <a:lnTo>
                    <a:pt x="372" y="286"/>
                  </a:lnTo>
                  <a:lnTo>
                    <a:pt x="372" y="288"/>
                  </a:lnTo>
                  <a:lnTo>
                    <a:pt x="371" y="288"/>
                  </a:lnTo>
                  <a:lnTo>
                    <a:pt x="372" y="290"/>
                  </a:lnTo>
                  <a:lnTo>
                    <a:pt x="372" y="288"/>
                  </a:lnTo>
                  <a:lnTo>
                    <a:pt x="374" y="288"/>
                  </a:lnTo>
                  <a:lnTo>
                    <a:pt x="372" y="290"/>
                  </a:lnTo>
                  <a:lnTo>
                    <a:pt x="374" y="290"/>
                  </a:lnTo>
                  <a:lnTo>
                    <a:pt x="376" y="290"/>
                  </a:lnTo>
                  <a:lnTo>
                    <a:pt x="374" y="290"/>
                  </a:lnTo>
                  <a:lnTo>
                    <a:pt x="372" y="290"/>
                  </a:lnTo>
                  <a:lnTo>
                    <a:pt x="371" y="290"/>
                  </a:lnTo>
                  <a:lnTo>
                    <a:pt x="369" y="290"/>
                  </a:lnTo>
                  <a:lnTo>
                    <a:pt x="367" y="290"/>
                  </a:lnTo>
                  <a:lnTo>
                    <a:pt x="367" y="292"/>
                  </a:lnTo>
                  <a:lnTo>
                    <a:pt x="365" y="292"/>
                  </a:lnTo>
                  <a:lnTo>
                    <a:pt x="365" y="294"/>
                  </a:lnTo>
                  <a:lnTo>
                    <a:pt x="363" y="294"/>
                  </a:lnTo>
                  <a:lnTo>
                    <a:pt x="361" y="294"/>
                  </a:lnTo>
                  <a:lnTo>
                    <a:pt x="359" y="296"/>
                  </a:lnTo>
                  <a:lnTo>
                    <a:pt x="357" y="296"/>
                  </a:lnTo>
                  <a:lnTo>
                    <a:pt x="355" y="296"/>
                  </a:lnTo>
                  <a:lnTo>
                    <a:pt x="355" y="298"/>
                  </a:lnTo>
                  <a:lnTo>
                    <a:pt x="353" y="298"/>
                  </a:lnTo>
                  <a:lnTo>
                    <a:pt x="351" y="298"/>
                  </a:lnTo>
                  <a:lnTo>
                    <a:pt x="349" y="298"/>
                  </a:lnTo>
                  <a:lnTo>
                    <a:pt x="348" y="298"/>
                  </a:lnTo>
                  <a:lnTo>
                    <a:pt x="348" y="300"/>
                  </a:lnTo>
                  <a:lnTo>
                    <a:pt x="346" y="298"/>
                  </a:lnTo>
                  <a:lnTo>
                    <a:pt x="344" y="298"/>
                  </a:lnTo>
                  <a:lnTo>
                    <a:pt x="342" y="298"/>
                  </a:lnTo>
                  <a:lnTo>
                    <a:pt x="340" y="296"/>
                  </a:lnTo>
                  <a:lnTo>
                    <a:pt x="338" y="296"/>
                  </a:lnTo>
                  <a:lnTo>
                    <a:pt x="336" y="294"/>
                  </a:lnTo>
                  <a:lnTo>
                    <a:pt x="334" y="294"/>
                  </a:lnTo>
                  <a:lnTo>
                    <a:pt x="332" y="294"/>
                  </a:lnTo>
                  <a:lnTo>
                    <a:pt x="330" y="294"/>
                  </a:lnTo>
                  <a:lnTo>
                    <a:pt x="328" y="294"/>
                  </a:lnTo>
                  <a:lnTo>
                    <a:pt x="326" y="294"/>
                  </a:lnTo>
                  <a:lnTo>
                    <a:pt x="326" y="292"/>
                  </a:lnTo>
                  <a:lnTo>
                    <a:pt x="324" y="292"/>
                  </a:lnTo>
                  <a:lnTo>
                    <a:pt x="323" y="290"/>
                  </a:lnTo>
                  <a:lnTo>
                    <a:pt x="321" y="290"/>
                  </a:lnTo>
                  <a:lnTo>
                    <a:pt x="323" y="290"/>
                  </a:lnTo>
                  <a:lnTo>
                    <a:pt x="321" y="290"/>
                  </a:lnTo>
                  <a:lnTo>
                    <a:pt x="319" y="288"/>
                  </a:lnTo>
                  <a:lnTo>
                    <a:pt x="317" y="288"/>
                  </a:lnTo>
                  <a:lnTo>
                    <a:pt x="315" y="288"/>
                  </a:lnTo>
                  <a:lnTo>
                    <a:pt x="315" y="286"/>
                  </a:lnTo>
                  <a:lnTo>
                    <a:pt x="313" y="286"/>
                  </a:lnTo>
                  <a:lnTo>
                    <a:pt x="313" y="284"/>
                  </a:lnTo>
                  <a:lnTo>
                    <a:pt x="311" y="284"/>
                  </a:lnTo>
                  <a:lnTo>
                    <a:pt x="309" y="284"/>
                  </a:lnTo>
                  <a:lnTo>
                    <a:pt x="305" y="282"/>
                  </a:lnTo>
                  <a:lnTo>
                    <a:pt x="303" y="282"/>
                  </a:lnTo>
                  <a:lnTo>
                    <a:pt x="301" y="282"/>
                  </a:lnTo>
                  <a:lnTo>
                    <a:pt x="300" y="282"/>
                  </a:lnTo>
                  <a:lnTo>
                    <a:pt x="298" y="282"/>
                  </a:lnTo>
                  <a:lnTo>
                    <a:pt x="296" y="280"/>
                  </a:lnTo>
                  <a:lnTo>
                    <a:pt x="294" y="280"/>
                  </a:lnTo>
                  <a:lnTo>
                    <a:pt x="294" y="278"/>
                  </a:lnTo>
                  <a:lnTo>
                    <a:pt x="294" y="280"/>
                  </a:lnTo>
                  <a:lnTo>
                    <a:pt x="294" y="278"/>
                  </a:lnTo>
                  <a:lnTo>
                    <a:pt x="292" y="278"/>
                  </a:lnTo>
                  <a:lnTo>
                    <a:pt x="290" y="277"/>
                  </a:lnTo>
                  <a:lnTo>
                    <a:pt x="288" y="277"/>
                  </a:lnTo>
                  <a:lnTo>
                    <a:pt x="286" y="277"/>
                  </a:lnTo>
                  <a:lnTo>
                    <a:pt x="282" y="275"/>
                  </a:lnTo>
                  <a:lnTo>
                    <a:pt x="280" y="275"/>
                  </a:lnTo>
                  <a:lnTo>
                    <a:pt x="280" y="273"/>
                  </a:lnTo>
                  <a:lnTo>
                    <a:pt x="278" y="273"/>
                  </a:lnTo>
                  <a:lnTo>
                    <a:pt x="276" y="273"/>
                  </a:lnTo>
                  <a:lnTo>
                    <a:pt x="275" y="273"/>
                  </a:lnTo>
                  <a:lnTo>
                    <a:pt x="275" y="271"/>
                  </a:lnTo>
                  <a:lnTo>
                    <a:pt x="273" y="271"/>
                  </a:lnTo>
                  <a:lnTo>
                    <a:pt x="273" y="269"/>
                  </a:lnTo>
                  <a:lnTo>
                    <a:pt x="271" y="269"/>
                  </a:lnTo>
                  <a:lnTo>
                    <a:pt x="269" y="267"/>
                  </a:lnTo>
                  <a:lnTo>
                    <a:pt x="267" y="267"/>
                  </a:lnTo>
                  <a:lnTo>
                    <a:pt x="267" y="265"/>
                  </a:lnTo>
                  <a:lnTo>
                    <a:pt x="265" y="265"/>
                  </a:lnTo>
                  <a:lnTo>
                    <a:pt x="265" y="263"/>
                  </a:lnTo>
                  <a:lnTo>
                    <a:pt x="263" y="263"/>
                  </a:lnTo>
                  <a:lnTo>
                    <a:pt x="263" y="261"/>
                  </a:lnTo>
                  <a:lnTo>
                    <a:pt x="261" y="261"/>
                  </a:lnTo>
                  <a:lnTo>
                    <a:pt x="259" y="259"/>
                  </a:lnTo>
                  <a:lnTo>
                    <a:pt x="259" y="261"/>
                  </a:lnTo>
                  <a:lnTo>
                    <a:pt x="257" y="261"/>
                  </a:lnTo>
                  <a:lnTo>
                    <a:pt x="255" y="261"/>
                  </a:lnTo>
                  <a:lnTo>
                    <a:pt x="253" y="259"/>
                  </a:lnTo>
                  <a:lnTo>
                    <a:pt x="252" y="259"/>
                  </a:lnTo>
                  <a:lnTo>
                    <a:pt x="250" y="259"/>
                  </a:lnTo>
                  <a:lnTo>
                    <a:pt x="248" y="259"/>
                  </a:lnTo>
                  <a:lnTo>
                    <a:pt x="246" y="257"/>
                  </a:lnTo>
                  <a:lnTo>
                    <a:pt x="244" y="257"/>
                  </a:lnTo>
                  <a:lnTo>
                    <a:pt x="242" y="257"/>
                  </a:lnTo>
                  <a:lnTo>
                    <a:pt x="240" y="255"/>
                  </a:lnTo>
                  <a:lnTo>
                    <a:pt x="238" y="255"/>
                  </a:lnTo>
                  <a:lnTo>
                    <a:pt x="236" y="253"/>
                  </a:lnTo>
                  <a:lnTo>
                    <a:pt x="234" y="252"/>
                  </a:lnTo>
                  <a:lnTo>
                    <a:pt x="234" y="250"/>
                  </a:lnTo>
                  <a:lnTo>
                    <a:pt x="232" y="250"/>
                  </a:lnTo>
                  <a:lnTo>
                    <a:pt x="234" y="250"/>
                  </a:lnTo>
                  <a:lnTo>
                    <a:pt x="232" y="250"/>
                  </a:lnTo>
                  <a:lnTo>
                    <a:pt x="232" y="248"/>
                  </a:lnTo>
                  <a:lnTo>
                    <a:pt x="228" y="246"/>
                  </a:lnTo>
                  <a:lnTo>
                    <a:pt x="227" y="244"/>
                  </a:lnTo>
                  <a:lnTo>
                    <a:pt x="225" y="244"/>
                  </a:lnTo>
                  <a:lnTo>
                    <a:pt x="223" y="242"/>
                  </a:lnTo>
                  <a:lnTo>
                    <a:pt x="221" y="242"/>
                  </a:lnTo>
                  <a:lnTo>
                    <a:pt x="221" y="240"/>
                  </a:lnTo>
                  <a:lnTo>
                    <a:pt x="219" y="240"/>
                  </a:lnTo>
                  <a:lnTo>
                    <a:pt x="217" y="240"/>
                  </a:lnTo>
                  <a:lnTo>
                    <a:pt x="215" y="240"/>
                  </a:lnTo>
                  <a:lnTo>
                    <a:pt x="215" y="238"/>
                  </a:lnTo>
                  <a:lnTo>
                    <a:pt x="213" y="238"/>
                  </a:lnTo>
                  <a:lnTo>
                    <a:pt x="213" y="236"/>
                  </a:lnTo>
                  <a:lnTo>
                    <a:pt x="211" y="236"/>
                  </a:lnTo>
                  <a:lnTo>
                    <a:pt x="211" y="234"/>
                  </a:lnTo>
                  <a:lnTo>
                    <a:pt x="211" y="232"/>
                  </a:lnTo>
                  <a:lnTo>
                    <a:pt x="209" y="232"/>
                  </a:lnTo>
                  <a:lnTo>
                    <a:pt x="207" y="230"/>
                  </a:lnTo>
                  <a:lnTo>
                    <a:pt x="207" y="229"/>
                  </a:lnTo>
                  <a:lnTo>
                    <a:pt x="205" y="229"/>
                  </a:lnTo>
                  <a:lnTo>
                    <a:pt x="205" y="227"/>
                  </a:lnTo>
                  <a:lnTo>
                    <a:pt x="204" y="227"/>
                  </a:lnTo>
                  <a:lnTo>
                    <a:pt x="204" y="225"/>
                  </a:lnTo>
                  <a:lnTo>
                    <a:pt x="204" y="223"/>
                  </a:lnTo>
                  <a:lnTo>
                    <a:pt x="204" y="221"/>
                  </a:lnTo>
                  <a:lnTo>
                    <a:pt x="202" y="221"/>
                  </a:lnTo>
                  <a:lnTo>
                    <a:pt x="202" y="219"/>
                  </a:lnTo>
                  <a:lnTo>
                    <a:pt x="204" y="219"/>
                  </a:lnTo>
                  <a:lnTo>
                    <a:pt x="204" y="217"/>
                  </a:lnTo>
                  <a:lnTo>
                    <a:pt x="205" y="217"/>
                  </a:lnTo>
                  <a:lnTo>
                    <a:pt x="207" y="217"/>
                  </a:lnTo>
                  <a:lnTo>
                    <a:pt x="209" y="217"/>
                  </a:lnTo>
                  <a:lnTo>
                    <a:pt x="209" y="215"/>
                  </a:lnTo>
                  <a:lnTo>
                    <a:pt x="207" y="215"/>
                  </a:lnTo>
                  <a:lnTo>
                    <a:pt x="207" y="213"/>
                  </a:lnTo>
                  <a:lnTo>
                    <a:pt x="205" y="213"/>
                  </a:lnTo>
                  <a:lnTo>
                    <a:pt x="204" y="213"/>
                  </a:lnTo>
                  <a:lnTo>
                    <a:pt x="205" y="213"/>
                  </a:lnTo>
                  <a:lnTo>
                    <a:pt x="205" y="211"/>
                  </a:lnTo>
                  <a:lnTo>
                    <a:pt x="207" y="209"/>
                  </a:lnTo>
                  <a:lnTo>
                    <a:pt x="209" y="209"/>
                  </a:lnTo>
                  <a:lnTo>
                    <a:pt x="209" y="207"/>
                  </a:lnTo>
                  <a:lnTo>
                    <a:pt x="209" y="205"/>
                  </a:lnTo>
                  <a:lnTo>
                    <a:pt x="209" y="204"/>
                  </a:lnTo>
                  <a:lnTo>
                    <a:pt x="209" y="202"/>
                  </a:lnTo>
                  <a:lnTo>
                    <a:pt x="209" y="200"/>
                  </a:lnTo>
                  <a:lnTo>
                    <a:pt x="207" y="200"/>
                  </a:lnTo>
                  <a:lnTo>
                    <a:pt x="205" y="200"/>
                  </a:lnTo>
                  <a:lnTo>
                    <a:pt x="205" y="198"/>
                  </a:lnTo>
                  <a:lnTo>
                    <a:pt x="204" y="196"/>
                  </a:lnTo>
                  <a:lnTo>
                    <a:pt x="202" y="192"/>
                  </a:lnTo>
                  <a:lnTo>
                    <a:pt x="202" y="188"/>
                  </a:lnTo>
                  <a:lnTo>
                    <a:pt x="202" y="186"/>
                  </a:lnTo>
                  <a:lnTo>
                    <a:pt x="202" y="184"/>
                  </a:lnTo>
                  <a:lnTo>
                    <a:pt x="202" y="182"/>
                  </a:lnTo>
                  <a:lnTo>
                    <a:pt x="200" y="182"/>
                  </a:lnTo>
                  <a:lnTo>
                    <a:pt x="200" y="181"/>
                  </a:lnTo>
                  <a:lnTo>
                    <a:pt x="198" y="181"/>
                  </a:lnTo>
                  <a:lnTo>
                    <a:pt x="198" y="179"/>
                  </a:lnTo>
                  <a:lnTo>
                    <a:pt x="196" y="179"/>
                  </a:lnTo>
                  <a:lnTo>
                    <a:pt x="198" y="177"/>
                  </a:lnTo>
                  <a:lnTo>
                    <a:pt x="196" y="177"/>
                  </a:lnTo>
                  <a:lnTo>
                    <a:pt x="196" y="179"/>
                  </a:lnTo>
                  <a:lnTo>
                    <a:pt x="194" y="175"/>
                  </a:lnTo>
                  <a:lnTo>
                    <a:pt x="192" y="175"/>
                  </a:lnTo>
                  <a:lnTo>
                    <a:pt x="192" y="173"/>
                  </a:lnTo>
                  <a:lnTo>
                    <a:pt x="190" y="171"/>
                  </a:lnTo>
                  <a:lnTo>
                    <a:pt x="188" y="169"/>
                  </a:lnTo>
                  <a:lnTo>
                    <a:pt x="188" y="167"/>
                  </a:lnTo>
                  <a:lnTo>
                    <a:pt x="186" y="167"/>
                  </a:lnTo>
                  <a:lnTo>
                    <a:pt x="186" y="165"/>
                  </a:lnTo>
                  <a:lnTo>
                    <a:pt x="184" y="165"/>
                  </a:lnTo>
                  <a:lnTo>
                    <a:pt x="184" y="163"/>
                  </a:lnTo>
                  <a:lnTo>
                    <a:pt x="182" y="161"/>
                  </a:lnTo>
                  <a:lnTo>
                    <a:pt x="182" y="159"/>
                  </a:lnTo>
                  <a:lnTo>
                    <a:pt x="180" y="157"/>
                  </a:lnTo>
                  <a:lnTo>
                    <a:pt x="179" y="157"/>
                  </a:lnTo>
                  <a:lnTo>
                    <a:pt x="179" y="156"/>
                  </a:lnTo>
                  <a:lnTo>
                    <a:pt x="175" y="156"/>
                  </a:lnTo>
                  <a:lnTo>
                    <a:pt x="175" y="154"/>
                  </a:lnTo>
                  <a:lnTo>
                    <a:pt x="173" y="154"/>
                  </a:lnTo>
                  <a:lnTo>
                    <a:pt x="173" y="152"/>
                  </a:lnTo>
                  <a:lnTo>
                    <a:pt x="169" y="150"/>
                  </a:lnTo>
                  <a:lnTo>
                    <a:pt x="167" y="148"/>
                  </a:lnTo>
                  <a:lnTo>
                    <a:pt x="169" y="148"/>
                  </a:lnTo>
                  <a:lnTo>
                    <a:pt x="169" y="150"/>
                  </a:lnTo>
                  <a:lnTo>
                    <a:pt x="173" y="152"/>
                  </a:lnTo>
                  <a:lnTo>
                    <a:pt x="173" y="150"/>
                  </a:lnTo>
                  <a:lnTo>
                    <a:pt x="173" y="148"/>
                  </a:lnTo>
                  <a:lnTo>
                    <a:pt x="171" y="148"/>
                  </a:lnTo>
                  <a:lnTo>
                    <a:pt x="173" y="148"/>
                  </a:lnTo>
                  <a:lnTo>
                    <a:pt x="171" y="150"/>
                  </a:lnTo>
                  <a:lnTo>
                    <a:pt x="169" y="148"/>
                  </a:lnTo>
                  <a:lnTo>
                    <a:pt x="169" y="150"/>
                  </a:lnTo>
                  <a:lnTo>
                    <a:pt x="169" y="148"/>
                  </a:lnTo>
                  <a:lnTo>
                    <a:pt x="167" y="148"/>
                  </a:lnTo>
                  <a:lnTo>
                    <a:pt x="167" y="146"/>
                  </a:lnTo>
                  <a:lnTo>
                    <a:pt x="165" y="146"/>
                  </a:lnTo>
                  <a:lnTo>
                    <a:pt x="167" y="146"/>
                  </a:lnTo>
                  <a:lnTo>
                    <a:pt x="167" y="148"/>
                  </a:lnTo>
                  <a:lnTo>
                    <a:pt x="165" y="146"/>
                  </a:lnTo>
                  <a:lnTo>
                    <a:pt x="165" y="144"/>
                  </a:lnTo>
                  <a:lnTo>
                    <a:pt x="163" y="144"/>
                  </a:lnTo>
                  <a:lnTo>
                    <a:pt x="165" y="144"/>
                  </a:lnTo>
                  <a:lnTo>
                    <a:pt x="165" y="142"/>
                  </a:lnTo>
                  <a:lnTo>
                    <a:pt x="165" y="140"/>
                  </a:lnTo>
                  <a:lnTo>
                    <a:pt x="163" y="140"/>
                  </a:lnTo>
                  <a:lnTo>
                    <a:pt x="165" y="142"/>
                  </a:lnTo>
                  <a:lnTo>
                    <a:pt x="163" y="142"/>
                  </a:lnTo>
                  <a:lnTo>
                    <a:pt x="163" y="144"/>
                  </a:lnTo>
                  <a:lnTo>
                    <a:pt x="163" y="142"/>
                  </a:lnTo>
                  <a:lnTo>
                    <a:pt x="163" y="144"/>
                  </a:lnTo>
                  <a:lnTo>
                    <a:pt x="163" y="142"/>
                  </a:lnTo>
                  <a:lnTo>
                    <a:pt x="161" y="140"/>
                  </a:lnTo>
                  <a:lnTo>
                    <a:pt x="161" y="138"/>
                  </a:lnTo>
                  <a:lnTo>
                    <a:pt x="159" y="138"/>
                  </a:lnTo>
                  <a:lnTo>
                    <a:pt x="161" y="138"/>
                  </a:lnTo>
                  <a:lnTo>
                    <a:pt x="161" y="140"/>
                  </a:lnTo>
                  <a:lnTo>
                    <a:pt x="163" y="140"/>
                  </a:lnTo>
                  <a:lnTo>
                    <a:pt x="161" y="140"/>
                  </a:lnTo>
                  <a:lnTo>
                    <a:pt x="163" y="140"/>
                  </a:lnTo>
                  <a:lnTo>
                    <a:pt x="163" y="138"/>
                  </a:lnTo>
                  <a:lnTo>
                    <a:pt x="163" y="140"/>
                  </a:lnTo>
                  <a:lnTo>
                    <a:pt x="165" y="140"/>
                  </a:lnTo>
                  <a:lnTo>
                    <a:pt x="163" y="138"/>
                  </a:lnTo>
                  <a:lnTo>
                    <a:pt x="161" y="138"/>
                  </a:lnTo>
                  <a:lnTo>
                    <a:pt x="161" y="136"/>
                  </a:lnTo>
                  <a:lnTo>
                    <a:pt x="159" y="136"/>
                  </a:lnTo>
                  <a:lnTo>
                    <a:pt x="159" y="138"/>
                  </a:lnTo>
                  <a:lnTo>
                    <a:pt x="159" y="136"/>
                  </a:lnTo>
                  <a:lnTo>
                    <a:pt x="159" y="134"/>
                  </a:lnTo>
                  <a:lnTo>
                    <a:pt x="159" y="136"/>
                  </a:lnTo>
                  <a:lnTo>
                    <a:pt x="157" y="138"/>
                  </a:lnTo>
                  <a:lnTo>
                    <a:pt x="159" y="136"/>
                  </a:lnTo>
                  <a:lnTo>
                    <a:pt x="157" y="136"/>
                  </a:lnTo>
                  <a:lnTo>
                    <a:pt x="157" y="134"/>
                  </a:lnTo>
                  <a:lnTo>
                    <a:pt x="156" y="134"/>
                  </a:lnTo>
                  <a:lnTo>
                    <a:pt x="154" y="134"/>
                  </a:lnTo>
                  <a:lnTo>
                    <a:pt x="156" y="134"/>
                  </a:lnTo>
                  <a:lnTo>
                    <a:pt x="154" y="133"/>
                  </a:lnTo>
                  <a:lnTo>
                    <a:pt x="152" y="133"/>
                  </a:lnTo>
                  <a:lnTo>
                    <a:pt x="154" y="133"/>
                  </a:lnTo>
                  <a:lnTo>
                    <a:pt x="152" y="133"/>
                  </a:lnTo>
                  <a:lnTo>
                    <a:pt x="152" y="131"/>
                  </a:lnTo>
                  <a:lnTo>
                    <a:pt x="150" y="131"/>
                  </a:lnTo>
                  <a:lnTo>
                    <a:pt x="150" y="133"/>
                  </a:lnTo>
                  <a:lnTo>
                    <a:pt x="150" y="131"/>
                  </a:lnTo>
                  <a:lnTo>
                    <a:pt x="148" y="131"/>
                  </a:lnTo>
                  <a:lnTo>
                    <a:pt x="148" y="133"/>
                  </a:lnTo>
                  <a:lnTo>
                    <a:pt x="148" y="131"/>
                  </a:lnTo>
                  <a:lnTo>
                    <a:pt x="150" y="131"/>
                  </a:lnTo>
                  <a:lnTo>
                    <a:pt x="150" y="129"/>
                  </a:lnTo>
                  <a:lnTo>
                    <a:pt x="152" y="129"/>
                  </a:lnTo>
                  <a:lnTo>
                    <a:pt x="150" y="127"/>
                  </a:lnTo>
                  <a:lnTo>
                    <a:pt x="152" y="127"/>
                  </a:lnTo>
                  <a:lnTo>
                    <a:pt x="150" y="127"/>
                  </a:lnTo>
                  <a:lnTo>
                    <a:pt x="150" y="129"/>
                  </a:lnTo>
                  <a:lnTo>
                    <a:pt x="148" y="129"/>
                  </a:lnTo>
                  <a:lnTo>
                    <a:pt x="148" y="131"/>
                  </a:lnTo>
                  <a:lnTo>
                    <a:pt x="148" y="129"/>
                  </a:lnTo>
                  <a:lnTo>
                    <a:pt x="148" y="131"/>
                  </a:lnTo>
                  <a:lnTo>
                    <a:pt x="146" y="131"/>
                  </a:lnTo>
                  <a:lnTo>
                    <a:pt x="146" y="129"/>
                  </a:lnTo>
                  <a:lnTo>
                    <a:pt x="144" y="129"/>
                  </a:lnTo>
                  <a:lnTo>
                    <a:pt x="146" y="129"/>
                  </a:lnTo>
                  <a:lnTo>
                    <a:pt x="146" y="131"/>
                  </a:lnTo>
                  <a:lnTo>
                    <a:pt x="146" y="129"/>
                  </a:lnTo>
                  <a:lnTo>
                    <a:pt x="144" y="129"/>
                  </a:lnTo>
                  <a:lnTo>
                    <a:pt x="142" y="129"/>
                  </a:lnTo>
                  <a:lnTo>
                    <a:pt x="144" y="129"/>
                  </a:lnTo>
                  <a:lnTo>
                    <a:pt x="144" y="127"/>
                  </a:lnTo>
                  <a:lnTo>
                    <a:pt x="142" y="127"/>
                  </a:lnTo>
                  <a:lnTo>
                    <a:pt x="142" y="129"/>
                  </a:lnTo>
                  <a:lnTo>
                    <a:pt x="142" y="127"/>
                  </a:lnTo>
                  <a:lnTo>
                    <a:pt x="142" y="125"/>
                  </a:lnTo>
                  <a:lnTo>
                    <a:pt x="142" y="123"/>
                  </a:lnTo>
                  <a:lnTo>
                    <a:pt x="142" y="121"/>
                  </a:lnTo>
                  <a:lnTo>
                    <a:pt x="144" y="121"/>
                  </a:lnTo>
                  <a:lnTo>
                    <a:pt x="144" y="119"/>
                  </a:lnTo>
                  <a:lnTo>
                    <a:pt x="144" y="117"/>
                  </a:lnTo>
                  <a:lnTo>
                    <a:pt x="144" y="119"/>
                  </a:lnTo>
                  <a:lnTo>
                    <a:pt x="146" y="117"/>
                  </a:lnTo>
                  <a:lnTo>
                    <a:pt x="148" y="119"/>
                  </a:lnTo>
                  <a:lnTo>
                    <a:pt x="148" y="117"/>
                  </a:lnTo>
                  <a:lnTo>
                    <a:pt x="146" y="117"/>
                  </a:lnTo>
                  <a:lnTo>
                    <a:pt x="146" y="115"/>
                  </a:lnTo>
                  <a:lnTo>
                    <a:pt x="146" y="117"/>
                  </a:lnTo>
                  <a:lnTo>
                    <a:pt x="144" y="117"/>
                  </a:lnTo>
                  <a:lnTo>
                    <a:pt x="146" y="115"/>
                  </a:lnTo>
                  <a:lnTo>
                    <a:pt x="144" y="115"/>
                  </a:lnTo>
                  <a:lnTo>
                    <a:pt x="144" y="113"/>
                  </a:lnTo>
                  <a:lnTo>
                    <a:pt x="144" y="111"/>
                  </a:lnTo>
                  <a:lnTo>
                    <a:pt x="142" y="111"/>
                  </a:lnTo>
                  <a:lnTo>
                    <a:pt x="142" y="109"/>
                  </a:lnTo>
                  <a:lnTo>
                    <a:pt x="142" y="111"/>
                  </a:lnTo>
                  <a:lnTo>
                    <a:pt x="142" y="109"/>
                  </a:lnTo>
                  <a:lnTo>
                    <a:pt x="140" y="109"/>
                  </a:lnTo>
                  <a:lnTo>
                    <a:pt x="140" y="111"/>
                  </a:lnTo>
                  <a:lnTo>
                    <a:pt x="140" y="109"/>
                  </a:lnTo>
                  <a:lnTo>
                    <a:pt x="138" y="109"/>
                  </a:lnTo>
                  <a:lnTo>
                    <a:pt x="138" y="111"/>
                  </a:lnTo>
                  <a:lnTo>
                    <a:pt x="138" y="109"/>
                  </a:lnTo>
                  <a:lnTo>
                    <a:pt x="136" y="109"/>
                  </a:lnTo>
                  <a:lnTo>
                    <a:pt x="134" y="108"/>
                  </a:lnTo>
                  <a:lnTo>
                    <a:pt x="134" y="106"/>
                  </a:lnTo>
                  <a:lnTo>
                    <a:pt x="134" y="104"/>
                  </a:lnTo>
                  <a:lnTo>
                    <a:pt x="134" y="106"/>
                  </a:lnTo>
                  <a:lnTo>
                    <a:pt x="134" y="104"/>
                  </a:lnTo>
                  <a:lnTo>
                    <a:pt x="134" y="102"/>
                  </a:lnTo>
                  <a:lnTo>
                    <a:pt x="132" y="102"/>
                  </a:lnTo>
                  <a:lnTo>
                    <a:pt x="132" y="104"/>
                  </a:lnTo>
                  <a:lnTo>
                    <a:pt x="131" y="104"/>
                  </a:lnTo>
                  <a:lnTo>
                    <a:pt x="131" y="102"/>
                  </a:lnTo>
                  <a:lnTo>
                    <a:pt x="129" y="102"/>
                  </a:lnTo>
                  <a:lnTo>
                    <a:pt x="127" y="102"/>
                  </a:lnTo>
                  <a:lnTo>
                    <a:pt x="127" y="100"/>
                  </a:lnTo>
                  <a:lnTo>
                    <a:pt x="125" y="100"/>
                  </a:lnTo>
                  <a:lnTo>
                    <a:pt x="127" y="100"/>
                  </a:lnTo>
                  <a:lnTo>
                    <a:pt x="125" y="98"/>
                  </a:lnTo>
                  <a:lnTo>
                    <a:pt x="125" y="96"/>
                  </a:lnTo>
                  <a:lnTo>
                    <a:pt x="123" y="96"/>
                  </a:lnTo>
                  <a:lnTo>
                    <a:pt x="123" y="94"/>
                  </a:lnTo>
                  <a:lnTo>
                    <a:pt x="123" y="92"/>
                  </a:lnTo>
                  <a:lnTo>
                    <a:pt x="125" y="92"/>
                  </a:lnTo>
                  <a:lnTo>
                    <a:pt x="123" y="92"/>
                  </a:lnTo>
                  <a:lnTo>
                    <a:pt x="125" y="92"/>
                  </a:lnTo>
                  <a:lnTo>
                    <a:pt x="123" y="92"/>
                  </a:lnTo>
                  <a:lnTo>
                    <a:pt x="123" y="90"/>
                  </a:lnTo>
                  <a:lnTo>
                    <a:pt x="125" y="90"/>
                  </a:lnTo>
                  <a:lnTo>
                    <a:pt x="125" y="88"/>
                  </a:lnTo>
                  <a:lnTo>
                    <a:pt x="123" y="88"/>
                  </a:lnTo>
                  <a:lnTo>
                    <a:pt x="121" y="88"/>
                  </a:lnTo>
                  <a:lnTo>
                    <a:pt x="119" y="88"/>
                  </a:lnTo>
                  <a:lnTo>
                    <a:pt x="121" y="88"/>
                  </a:lnTo>
                  <a:lnTo>
                    <a:pt x="119" y="88"/>
                  </a:lnTo>
                  <a:lnTo>
                    <a:pt x="119" y="86"/>
                  </a:lnTo>
                  <a:lnTo>
                    <a:pt x="119" y="88"/>
                  </a:lnTo>
                  <a:lnTo>
                    <a:pt x="119" y="90"/>
                  </a:lnTo>
                  <a:lnTo>
                    <a:pt x="119" y="88"/>
                  </a:lnTo>
                  <a:lnTo>
                    <a:pt x="117" y="88"/>
                  </a:lnTo>
                  <a:lnTo>
                    <a:pt x="117" y="86"/>
                  </a:lnTo>
                  <a:lnTo>
                    <a:pt x="117" y="88"/>
                  </a:lnTo>
                  <a:lnTo>
                    <a:pt x="115" y="88"/>
                  </a:lnTo>
                  <a:lnTo>
                    <a:pt x="115" y="86"/>
                  </a:lnTo>
                  <a:lnTo>
                    <a:pt x="113" y="86"/>
                  </a:lnTo>
                  <a:lnTo>
                    <a:pt x="113" y="85"/>
                  </a:lnTo>
                  <a:lnTo>
                    <a:pt x="111" y="85"/>
                  </a:lnTo>
                  <a:lnTo>
                    <a:pt x="111" y="83"/>
                  </a:lnTo>
                  <a:lnTo>
                    <a:pt x="109" y="81"/>
                  </a:lnTo>
                  <a:lnTo>
                    <a:pt x="109" y="79"/>
                  </a:lnTo>
                  <a:lnTo>
                    <a:pt x="108" y="79"/>
                  </a:lnTo>
                  <a:lnTo>
                    <a:pt x="106" y="79"/>
                  </a:lnTo>
                  <a:lnTo>
                    <a:pt x="106" y="77"/>
                  </a:lnTo>
                  <a:lnTo>
                    <a:pt x="102" y="73"/>
                  </a:lnTo>
                  <a:lnTo>
                    <a:pt x="104" y="73"/>
                  </a:lnTo>
                  <a:lnTo>
                    <a:pt x="102" y="73"/>
                  </a:lnTo>
                  <a:lnTo>
                    <a:pt x="102" y="71"/>
                  </a:lnTo>
                  <a:lnTo>
                    <a:pt x="100" y="71"/>
                  </a:lnTo>
                  <a:lnTo>
                    <a:pt x="100" y="69"/>
                  </a:lnTo>
                  <a:lnTo>
                    <a:pt x="98" y="69"/>
                  </a:lnTo>
                  <a:lnTo>
                    <a:pt x="98" y="67"/>
                  </a:lnTo>
                  <a:lnTo>
                    <a:pt x="98" y="65"/>
                  </a:lnTo>
                  <a:lnTo>
                    <a:pt x="98" y="63"/>
                  </a:lnTo>
                  <a:lnTo>
                    <a:pt x="96" y="63"/>
                  </a:lnTo>
                  <a:lnTo>
                    <a:pt x="94" y="63"/>
                  </a:lnTo>
                  <a:lnTo>
                    <a:pt x="94" y="62"/>
                  </a:lnTo>
                  <a:lnTo>
                    <a:pt x="96" y="60"/>
                  </a:lnTo>
                  <a:lnTo>
                    <a:pt x="94" y="60"/>
                  </a:lnTo>
                  <a:lnTo>
                    <a:pt x="94" y="58"/>
                  </a:lnTo>
                  <a:lnTo>
                    <a:pt x="92" y="58"/>
                  </a:lnTo>
                  <a:lnTo>
                    <a:pt x="92" y="56"/>
                  </a:lnTo>
                  <a:lnTo>
                    <a:pt x="92" y="54"/>
                  </a:lnTo>
                  <a:lnTo>
                    <a:pt x="90" y="54"/>
                  </a:lnTo>
                  <a:lnTo>
                    <a:pt x="90" y="52"/>
                  </a:lnTo>
                  <a:lnTo>
                    <a:pt x="88" y="52"/>
                  </a:lnTo>
                  <a:lnTo>
                    <a:pt x="90" y="52"/>
                  </a:lnTo>
                  <a:lnTo>
                    <a:pt x="88" y="52"/>
                  </a:lnTo>
                  <a:lnTo>
                    <a:pt x="90" y="50"/>
                  </a:lnTo>
                  <a:lnTo>
                    <a:pt x="88" y="50"/>
                  </a:lnTo>
                  <a:lnTo>
                    <a:pt x="88" y="48"/>
                  </a:lnTo>
                  <a:lnTo>
                    <a:pt x="88" y="46"/>
                  </a:lnTo>
                  <a:lnTo>
                    <a:pt x="88" y="44"/>
                  </a:lnTo>
                  <a:lnTo>
                    <a:pt x="88" y="42"/>
                  </a:lnTo>
                  <a:lnTo>
                    <a:pt x="86" y="42"/>
                  </a:lnTo>
                  <a:lnTo>
                    <a:pt x="84" y="40"/>
                  </a:lnTo>
                  <a:lnTo>
                    <a:pt x="84" y="38"/>
                  </a:lnTo>
                  <a:lnTo>
                    <a:pt x="83" y="37"/>
                  </a:lnTo>
                  <a:lnTo>
                    <a:pt x="83" y="35"/>
                  </a:lnTo>
                  <a:lnTo>
                    <a:pt x="84" y="33"/>
                  </a:lnTo>
                  <a:lnTo>
                    <a:pt x="83" y="31"/>
                  </a:lnTo>
                  <a:lnTo>
                    <a:pt x="84" y="31"/>
                  </a:lnTo>
                  <a:lnTo>
                    <a:pt x="84" y="33"/>
                  </a:lnTo>
                  <a:lnTo>
                    <a:pt x="84" y="31"/>
                  </a:lnTo>
                  <a:lnTo>
                    <a:pt x="84" y="29"/>
                  </a:lnTo>
                  <a:lnTo>
                    <a:pt x="83" y="27"/>
                  </a:lnTo>
                  <a:lnTo>
                    <a:pt x="83" y="29"/>
                  </a:lnTo>
                  <a:lnTo>
                    <a:pt x="83" y="27"/>
                  </a:lnTo>
                  <a:lnTo>
                    <a:pt x="81" y="27"/>
                  </a:lnTo>
                  <a:lnTo>
                    <a:pt x="79" y="27"/>
                  </a:lnTo>
                  <a:lnTo>
                    <a:pt x="77" y="27"/>
                  </a:lnTo>
                  <a:lnTo>
                    <a:pt x="77" y="25"/>
                  </a:lnTo>
                  <a:lnTo>
                    <a:pt x="75" y="25"/>
                  </a:lnTo>
                  <a:lnTo>
                    <a:pt x="75" y="23"/>
                  </a:lnTo>
                  <a:lnTo>
                    <a:pt x="73" y="21"/>
                  </a:lnTo>
                  <a:lnTo>
                    <a:pt x="71" y="21"/>
                  </a:lnTo>
                  <a:lnTo>
                    <a:pt x="69" y="21"/>
                  </a:lnTo>
                  <a:lnTo>
                    <a:pt x="69" y="19"/>
                  </a:lnTo>
                  <a:lnTo>
                    <a:pt x="69" y="21"/>
                  </a:lnTo>
                  <a:lnTo>
                    <a:pt x="69" y="23"/>
                  </a:lnTo>
                  <a:lnTo>
                    <a:pt x="67" y="23"/>
                  </a:lnTo>
                  <a:lnTo>
                    <a:pt x="65" y="23"/>
                  </a:lnTo>
                  <a:lnTo>
                    <a:pt x="65" y="21"/>
                  </a:lnTo>
                  <a:lnTo>
                    <a:pt x="63" y="21"/>
                  </a:lnTo>
                  <a:lnTo>
                    <a:pt x="63" y="19"/>
                  </a:lnTo>
                  <a:lnTo>
                    <a:pt x="61" y="19"/>
                  </a:lnTo>
                  <a:lnTo>
                    <a:pt x="60" y="17"/>
                  </a:lnTo>
                  <a:lnTo>
                    <a:pt x="58" y="17"/>
                  </a:lnTo>
                  <a:lnTo>
                    <a:pt x="56" y="17"/>
                  </a:lnTo>
                  <a:lnTo>
                    <a:pt x="56" y="15"/>
                  </a:lnTo>
                  <a:lnTo>
                    <a:pt x="54" y="15"/>
                  </a:lnTo>
                  <a:lnTo>
                    <a:pt x="54" y="14"/>
                  </a:lnTo>
                  <a:lnTo>
                    <a:pt x="52" y="14"/>
                  </a:lnTo>
                  <a:lnTo>
                    <a:pt x="54" y="14"/>
                  </a:lnTo>
                  <a:lnTo>
                    <a:pt x="54" y="15"/>
                  </a:lnTo>
                  <a:lnTo>
                    <a:pt x="56" y="15"/>
                  </a:lnTo>
                  <a:lnTo>
                    <a:pt x="56" y="17"/>
                  </a:lnTo>
                  <a:lnTo>
                    <a:pt x="56" y="19"/>
                  </a:lnTo>
                  <a:lnTo>
                    <a:pt x="58" y="19"/>
                  </a:lnTo>
                  <a:lnTo>
                    <a:pt x="56" y="21"/>
                  </a:lnTo>
                  <a:lnTo>
                    <a:pt x="56" y="25"/>
                  </a:lnTo>
                  <a:lnTo>
                    <a:pt x="56" y="27"/>
                  </a:lnTo>
                  <a:lnTo>
                    <a:pt x="56" y="29"/>
                  </a:lnTo>
                  <a:lnTo>
                    <a:pt x="56" y="31"/>
                  </a:lnTo>
                  <a:lnTo>
                    <a:pt x="56" y="33"/>
                  </a:lnTo>
                  <a:lnTo>
                    <a:pt x="58" y="33"/>
                  </a:lnTo>
                  <a:lnTo>
                    <a:pt x="58" y="35"/>
                  </a:lnTo>
                  <a:lnTo>
                    <a:pt x="58" y="37"/>
                  </a:lnTo>
                  <a:lnTo>
                    <a:pt x="58" y="38"/>
                  </a:lnTo>
                  <a:lnTo>
                    <a:pt x="60" y="40"/>
                  </a:lnTo>
                  <a:lnTo>
                    <a:pt x="60" y="42"/>
                  </a:lnTo>
                  <a:lnTo>
                    <a:pt x="60" y="44"/>
                  </a:lnTo>
                  <a:lnTo>
                    <a:pt x="60" y="46"/>
                  </a:lnTo>
                  <a:lnTo>
                    <a:pt x="60" y="48"/>
                  </a:lnTo>
                  <a:lnTo>
                    <a:pt x="60" y="50"/>
                  </a:lnTo>
                  <a:lnTo>
                    <a:pt x="61" y="50"/>
                  </a:lnTo>
                  <a:lnTo>
                    <a:pt x="61" y="52"/>
                  </a:lnTo>
                  <a:lnTo>
                    <a:pt x="63" y="52"/>
                  </a:lnTo>
                  <a:lnTo>
                    <a:pt x="63" y="54"/>
                  </a:lnTo>
                  <a:lnTo>
                    <a:pt x="63" y="56"/>
                  </a:lnTo>
                  <a:lnTo>
                    <a:pt x="65" y="56"/>
                  </a:lnTo>
                  <a:lnTo>
                    <a:pt x="65" y="54"/>
                  </a:lnTo>
                  <a:lnTo>
                    <a:pt x="65" y="56"/>
                  </a:lnTo>
                  <a:lnTo>
                    <a:pt x="67" y="56"/>
                  </a:lnTo>
                  <a:lnTo>
                    <a:pt x="67" y="58"/>
                  </a:lnTo>
                  <a:lnTo>
                    <a:pt x="69" y="58"/>
                  </a:lnTo>
                  <a:lnTo>
                    <a:pt x="69" y="60"/>
                  </a:lnTo>
                  <a:lnTo>
                    <a:pt x="71" y="60"/>
                  </a:lnTo>
                  <a:lnTo>
                    <a:pt x="71" y="62"/>
                  </a:lnTo>
                  <a:lnTo>
                    <a:pt x="73" y="62"/>
                  </a:lnTo>
                  <a:lnTo>
                    <a:pt x="75" y="63"/>
                  </a:lnTo>
                  <a:lnTo>
                    <a:pt x="75" y="65"/>
                  </a:lnTo>
                  <a:lnTo>
                    <a:pt x="77" y="67"/>
                  </a:lnTo>
                  <a:lnTo>
                    <a:pt x="77" y="69"/>
                  </a:lnTo>
                  <a:lnTo>
                    <a:pt x="77" y="71"/>
                  </a:lnTo>
                  <a:lnTo>
                    <a:pt x="77" y="69"/>
                  </a:lnTo>
                  <a:lnTo>
                    <a:pt x="79" y="69"/>
                  </a:lnTo>
                  <a:lnTo>
                    <a:pt x="79" y="71"/>
                  </a:lnTo>
                  <a:lnTo>
                    <a:pt x="79" y="73"/>
                  </a:lnTo>
                  <a:lnTo>
                    <a:pt x="81" y="73"/>
                  </a:lnTo>
                  <a:lnTo>
                    <a:pt x="81" y="71"/>
                  </a:lnTo>
                  <a:lnTo>
                    <a:pt x="83" y="71"/>
                  </a:lnTo>
                  <a:lnTo>
                    <a:pt x="83" y="73"/>
                  </a:lnTo>
                  <a:lnTo>
                    <a:pt x="83" y="75"/>
                  </a:lnTo>
                  <a:lnTo>
                    <a:pt x="83" y="77"/>
                  </a:lnTo>
                  <a:lnTo>
                    <a:pt x="84" y="77"/>
                  </a:lnTo>
                  <a:lnTo>
                    <a:pt x="84" y="79"/>
                  </a:lnTo>
                  <a:lnTo>
                    <a:pt x="86" y="79"/>
                  </a:lnTo>
                  <a:lnTo>
                    <a:pt x="88" y="79"/>
                  </a:lnTo>
                  <a:lnTo>
                    <a:pt x="88" y="81"/>
                  </a:lnTo>
                  <a:lnTo>
                    <a:pt x="86" y="81"/>
                  </a:lnTo>
                  <a:lnTo>
                    <a:pt x="86" y="83"/>
                  </a:lnTo>
                  <a:lnTo>
                    <a:pt x="88" y="83"/>
                  </a:lnTo>
                  <a:lnTo>
                    <a:pt x="88" y="85"/>
                  </a:lnTo>
                  <a:lnTo>
                    <a:pt x="88" y="86"/>
                  </a:lnTo>
                  <a:lnTo>
                    <a:pt x="88" y="88"/>
                  </a:lnTo>
                  <a:lnTo>
                    <a:pt x="88" y="90"/>
                  </a:lnTo>
                  <a:lnTo>
                    <a:pt x="90" y="90"/>
                  </a:lnTo>
                  <a:lnTo>
                    <a:pt x="90" y="92"/>
                  </a:lnTo>
                  <a:lnTo>
                    <a:pt x="92" y="92"/>
                  </a:lnTo>
                  <a:lnTo>
                    <a:pt x="92" y="94"/>
                  </a:lnTo>
                  <a:lnTo>
                    <a:pt x="94" y="94"/>
                  </a:lnTo>
                  <a:lnTo>
                    <a:pt x="96" y="94"/>
                  </a:lnTo>
                  <a:lnTo>
                    <a:pt x="96" y="96"/>
                  </a:lnTo>
                  <a:lnTo>
                    <a:pt x="96" y="98"/>
                  </a:lnTo>
                  <a:lnTo>
                    <a:pt x="98" y="98"/>
                  </a:lnTo>
                  <a:lnTo>
                    <a:pt x="98" y="100"/>
                  </a:lnTo>
                  <a:lnTo>
                    <a:pt x="98" y="102"/>
                  </a:lnTo>
                  <a:lnTo>
                    <a:pt x="100" y="102"/>
                  </a:lnTo>
                  <a:lnTo>
                    <a:pt x="102" y="102"/>
                  </a:lnTo>
                  <a:lnTo>
                    <a:pt x="102" y="104"/>
                  </a:lnTo>
                  <a:lnTo>
                    <a:pt x="102" y="106"/>
                  </a:lnTo>
                  <a:lnTo>
                    <a:pt x="102" y="108"/>
                  </a:lnTo>
                  <a:lnTo>
                    <a:pt x="104" y="108"/>
                  </a:lnTo>
                  <a:lnTo>
                    <a:pt x="104" y="109"/>
                  </a:lnTo>
                  <a:lnTo>
                    <a:pt x="102" y="109"/>
                  </a:lnTo>
                  <a:lnTo>
                    <a:pt x="104" y="109"/>
                  </a:lnTo>
                  <a:lnTo>
                    <a:pt x="104" y="111"/>
                  </a:lnTo>
                  <a:lnTo>
                    <a:pt x="106" y="113"/>
                  </a:lnTo>
                  <a:lnTo>
                    <a:pt x="106" y="111"/>
                  </a:lnTo>
                  <a:lnTo>
                    <a:pt x="104" y="109"/>
                  </a:lnTo>
                  <a:lnTo>
                    <a:pt x="104" y="108"/>
                  </a:lnTo>
                  <a:lnTo>
                    <a:pt x="104" y="106"/>
                  </a:lnTo>
                  <a:lnTo>
                    <a:pt x="104" y="108"/>
                  </a:lnTo>
                  <a:lnTo>
                    <a:pt x="106" y="108"/>
                  </a:lnTo>
                  <a:lnTo>
                    <a:pt x="106" y="109"/>
                  </a:lnTo>
                  <a:lnTo>
                    <a:pt x="108" y="109"/>
                  </a:lnTo>
                  <a:lnTo>
                    <a:pt x="108" y="111"/>
                  </a:lnTo>
                  <a:lnTo>
                    <a:pt x="108" y="113"/>
                  </a:lnTo>
                  <a:lnTo>
                    <a:pt x="109" y="113"/>
                  </a:lnTo>
                  <a:lnTo>
                    <a:pt x="109" y="115"/>
                  </a:lnTo>
                  <a:lnTo>
                    <a:pt x="109" y="117"/>
                  </a:lnTo>
                  <a:lnTo>
                    <a:pt x="111" y="117"/>
                  </a:lnTo>
                  <a:lnTo>
                    <a:pt x="111" y="119"/>
                  </a:lnTo>
                  <a:lnTo>
                    <a:pt x="111" y="121"/>
                  </a:lnTo>
                  <a:lnTo>
                    <a:pt x="111" y="123"/>
                  </a:lnTo>
                  <a:lnTo>
                    <a:pt x="111" y="125"/>
                  </a:lnTo>
                  <a:lnTo>
                    <a:pt x="113" y="125"/>
                  </a:lnTo>
                  <a:lnTo>
                    <a:pt x="111" y="127"/>
                  </a:lnTo>
                  <a:lnTo>
                    <a:pt x="111" y="125"/>
                  </a:lnTo>
                  <a:lnTo>
                    <a:pt x="111" y="127"/>
                  </a:lnTo>
                  <a:lnTo>
                    <a:pt x="113" y="127"/>
                  </a:lnTo>
                  <a:lnTo>
                    <a:pt x="113" y="129"/>
                  </a:lnTo>
                  <a:lnTo>
                    <a:pt x="115" y="129"/>
                  </a:lnTo>
                  <a:lnTo>
                    <a:pt x="115" y="131"/>
                  </a:lnTo>
                  <a:lnTo>
                    <a:pt x="117" y="131"/>
                  </a:lnTo>
                  <a:lnTo>
                    <a:pt x="117" y="133"/>
                  </a:lnTo>
                  <a:lnTo>
                    <a:pt x="117" y="134"/>
                  </a:lnTo>
                  <a:lnTo>
                    <a:pt x="117" y="136"/>
                  </a:lnTo>
                  <a:lnTo>
                    <a:pt x="119" y="136"/>
                  </a:lnTo>
                  <a:lnTo>
                    <a:pt x="119" y="138"/>
                  </a:lnTo>
                  <a:lnTo>
                    <a:pt x="119" y="140"/>
                  </a:lnTo>
                  <a:lnTo>
                    <a:pt x="121" y="140"/>
                  </a:lnTo>
                  <a:lnTo>
                    <a:pt x="121" y="142"/>
                  </a:lnTo>
                  <a:lnTo>
                    <a:pt x="123" y="142"/>
                  </a:lnTo>
                  <a:lnTo>
                    <a:pt x="123" y="144"/>
                  </a:lnTo>
                  <a:lnTo>
                    <a:pt x="123" y="146"/>
                  </a:lnTo>
                  <a:lnTo>
                    <a:pt x="121" y="146"/>
                  </a:lnTo>
                  <a:lnTo>
                    <a:pt x="121" y="148"/>
                  </a:lnTo>
                  <a:lnTo>
                    <a:pt x="123" y="150"/>
                  </a:lnTo>
                  <a:lnTo>
                    <a:pt x="121" y="150"/>
                  </a:lnTo>
                  <a:lnTo>
                    <a:pt x="123" y="150"/>
                  </a:lnTo>
                  <a:lnTo>
                    <a:pt x="121" y="150"/>
                  </a:lnTo>
                  <a:lnTo>
                    <a:pt x="123" y="150"/>
                  </a:lnTo>
                  <a:lnTo>
                    <a:pt x="123" y="152"/>
                  </a:lnTo>
                  <a:lnTo>
                    <a:pt x="123" y="154"/>
                  </a:lnTo>
                  <a:lnTo>
                    <a:pt x="125" y="154"/>
                  </a:lnTo>
                  <a:lnTo>
                    <a:pt x="127" y="154"/>
                  </a:lnTo>
                  <a:lnTo>
                    <a:pt x="129" y="154"/>
                  </a:lnTo>
                  <a:lnTo>
                    <a:pt x="129" y="156"/>
                  </a:lnTo>
                  <a:lnTo>
                    <a:pt x="127" y="156"/>
                  </a:lnTo>
                  <a:lnTo>
                    <a:pt x="127" y="154"/>
                  </a:lnTo>
                  <a:lnTo>
                    <a:pt x="127" y="156"/>
                  </a:lnTo>
                  <a:lnTo>
                    <a:pt x="129" y="156"/>
                  </a:lnTo>
                  <a:lnTo>
                    <a:pt x="129" y="154"/>
                  </a:lnTo>
                  <a:lnTo>
                    <a:pt x="127" y="154"/>
                  </a:lnTo>
                  <a:lnTo>
                    <a:pt x="127" y="152"/>
                  </a:lnTo>
                  <a:lnTo>
                    <a:pt x="129" y="152"/>
                  </a:lnTo>
                  <a:lnTo>
                    <a:pt x="127" y="152"/>
                  </a:lnTo>
                  <a:lnTo>
                    <a:pt x="129" y="152"/>
                  </a:lnTo>
                  <a:lnTo>
                    <a:pt x="131" y="152"/>
                  </a:lnTo>
                  <a:lnTo>
                    <a:pt x="131" y="154"/>
                  </a:lnTo>
                  <a:lnTo>
                    <a:pt x="132" y="154"/>
                  </a:lnTo>
                  <a:lnTo>
                    <a:pt x="132" y="156"/>
                  </a:lnTo>
                  <a:lnTo>
                    <a:pt x="132" y="157"/>
                  </a:lnTo>
                  <a:lnTo>
                    <a:pt x="134" y="157"/>
                  </a:lnTo>
                  <a:lnTo>
                    <a:pt x="136" y="157"/>
                  </a:lnTo>
                  <a:lnTo>
                    <a:pt x="136" y="156"/>
                  </a:lnTo>
                  <a:lnTo>
                    <a:pt x="136" y="157"/>
                  </a:lnTo>
                  <a:lnTo>
                    <a:pt x="136" y="159"/>
                  </a:lnTo>
                  <a:lnTo>
                    <a:pt x="138" y="161"/>
                  </a:lnTo>
                  <a:lnTo>
                    <a:pt x="138" y="163"/>
                  </a:lnTo>
                  <a:lnTo>
                    <a:pt x="140" y="165"/>
                  </a:lnTo>
                  <a:lnTo>
                    <a:pt x="142" y="165"/>
                  </a:lnTo>
                  <a:lnTo>
                    <a:pt x="142" y="167"/>
                  </a:lnTo>
                  <a:lnTo>
                    <a:pt x="142" y="169"/>
                  </a:lnTo>
                  <a:lnTo>
                    <a:pt x="142" y="171"/>
                  </a:lnTo>
                  <a:lnTo>
                    <a:pt x="140" y="173"/>
                  </a:lnTo>
                  <a:lnTo>
                    <a:pt x="138" y="173"/>
                  </a:lnTo>
                  <a:lnTo>
                    <a:pt x="138" y="175"/>
                  </a:lnTo>
                  <a:lnTo>
                    <a:pt x="136" y="175"/>
                  </a:lnTo>
                  <a:lnTo>
                    <a:pt x="136" y="177"/>
                  </a:lnTo>
                  <a:lnTo>
                    <a:pt x="134" y="177"/>
                  </a:lnTo>
                  <a:lnTo>
                    <a:pt x="132" y="177"/>
                  </a:lnTo>
                  <a:lnTo>
                    <a:pt x="132" y="175"/>
                  </a:lnTo>
                  <a:lnTo>
                    <a:pt x="131" y="175"/>
                  </a:lnTo>
                  <a:lnTo>
                    <a:pt x="131" y="173"/>
                  </a:lnTo>
                  <a:lnTo>
                    <a:pt x="131" y="171"/>
                  </a:lnTo>
                  <a:lnTo>
                    <a:pt x="131" y="169"/>
                  </a:lnTo>
                  <a:lnTo>
                    <a:pt x="129" y="169"/>
                  </a:lnTo>
                  <a:lnTo>
                    <a:pt x="129" y="167"/>
                  </a:lnTo>
                  <a:lnTo>
                    <a:pt x="129" y="165"/>
                  </a:lnTo>
                  <a:lnTo>
                    <a:pt x="127" y="165"/>
                  </a:lnTo>
                  <a:lnTo>
                    <a:pt x="125" y="163"/>
                  </a:lnTo>
                  <a:lnTo>
                    <a:pt x="123" y="163"/>
                  </a:lnTo>
                  <a:lnTo>
                    <a:pt x="123" y="161"/>
                  </a:lnTo>
                  <a:lnTo>
                    <a:pt x="121" y="161"/>
                  </a:lnTo>
                  <a:lnTo>
                    <a:pt x="119" y="159"/>
                  </a:lnTo>
                  <a:lnTo>
                    <a:pt x="119" y="157"/>
                  </a:lnTo>
                  <a:lnTo>
                    <a:pt x="117" y="157"/>
                  </a:lnTo>
                  <a:lnTo>
                    <a:pt x="117" y="156"/>
                  </a:lnTo>
                  <a:lnTo>
                    <a:pt x="115" y="156"/>
                  </a:lnTo>
                  <a:lnTo>
                    <a:pt x="113" y="154"/>
                  </a:lnTo>
                  <a:lnTo>
                    <a:pt x="109" y="152"/>
                  </a:lnTo>
                  <a:lnTo>
                    <a:pt x="111" y="152"/>
                  </a:lnTo>
                  <a:lnTo>
                    <a:pt x="109" y="152"/>
                  </a:lnTo>
                  <a:lnTo>
                    <a:pt x="109" y="150"/>
                  </a:lnTo>
                  <a:lnTo>
                    <a:pt x="108" y="150"/>
                  </a:lnTo>
                  <a:lnTo>
                    <a:pt x="108" y="148"/>
                  </a:lnTo>
                  <a:lnTo>
                    <a:pt x="106" y="148"/>
                  </a:lnTo>
                  <a:lnTo>
                    <a:pt x="104" y="148"/>
                  </a:lnTo>
                  <a:lnTo>
                    <a:pt x="106" y="148"/>
                  </a:lnTo>
                  <a:lnTo>
                    <a:pt x="104" y="148"/>
                  </a:lnTo>
                  <a:lnTo>
                    <a:pt x="104" y="146"/>
                  </a:lnTo>
                  <a:lnTo>
                    <a:pt x="102" y="146"/>
                  </a:lnTo>
                  <a:lnTo>
                    <a:pt x="102" y="144"/>
                  </a:lnTo>
                  <a:lnTo>
                    <a:pt x="102" y="142"/>
                  </a:lnTo>
                  <a:lnTo>
                    <a:pt x="102" y="144"/>
                  </a:lnTo>
                  <a:lnTo>
                    <a:pt x="100" y="144"/>
                  </a:lnTo>
                  <a:lnTo>
                    <a:pt x="100" y="142"/>
                  </a:lnTo>
                  <a:lnTo>
                    <a:pt x="100" y="144"/>
                  </a:lnTo>
                  <a:lnTo>
                    <a:pt x="100" y="142"/>
                  </a:lnTo>
                  <a:lnTo>
                    <a:pt x="100" y="140"/>
                  </a:lnTo>
                  <a:lnTo>
                    <a:pt x="100" y="142"/>
                  </a:lnTo>
                  <a:lnTo>
                    <a:pt x="98" y="142"/>
                  </a:lnTo>
                  <a:lnTo>
                    <a:pt x="98" y="140"/>
                  </a:lnTo>
                  <a:lnTo>
                    <a:pt x="100" y="140"/>
                  </a:lnTo>
                  <a:lnTo>
                    <a:pt x="100" y="138"/>
                  </a:lnTo>
                  <a:lnTo>
                    <a:pt x="98" y="138"/>
                  </a:lnTo>
                  <a:lnTo>
                    <a:pt x="100" y="138"/>
                  </a:lnTo>
                  <a:lnTo>
                    <a:pt x="98" y="138"/>
                  </a:lnTo>
                  <a:lnTo>
                    <a:pt x="100" y="138"/>
                  </a:lnTo>
                  <a:lnTo>
                    <a:pt x="100" y="136"/>
                  </a:lnTo>
                  <a:lnTo>
                    <a:pt x="100" y="134"/>
                  </a:lnTo>
                  <a:lnTo>
                    <a:pt x="100" y="133"/>
                  </a:lnTo>
                  <a:lnTo>
                    <a:pt x="100" y="131"/>
                  </a:lnTo>
                  <a:lnTo>
                    <a:pt x="100" y="129"/>
                  </a:lnTo>
                  <a:lnTo>
                    <a:pt x="100" y="127"/>
                  </a:lnTo>
                  <a:lnTo>
                    <a:pt x="100" y="129"/>
                  </a:lnTo>
                  <a:lnTo>
                    <a:pt x="100" y="131"/>
                  </a:lnTo>
                  <a:lnTo>
                    <a:pt x="100" y="129"/>
                  </a:lnTo>
                  <a:lnTo>
                    <a:pt x="100" y="127"/>
                  </a:lnTo>
                  <a:lnTo>
                    <a:pt x="100" y="125"/>
                  </a:lnTo>
                  <a:lnTo>
                    <a:pt x="98" y="125"/>
                  </a:lnTo>
                  <a:lnTo>
                    <a:pt x="98" y="123"/>
                  </a:lnTo>
                  <a:lnTo>
                    <a:pt x="98" y="121"/>
                  </a:lnTo>
                  <a:lnTo>
                    <a:pt x="96" y="121"/>
                  </a:lnTo>
                  <a:lnTo>
                    <a:pt x="96" y="119"/>
                  </a:lnTo>
                  <a:lnTo>
                    <a:pt x="94" y="119"/>
                  </a:lnTo>
                  <a:lnTo>
                    <a:pt x="94" y="117"/>
                  </a:lnTo>
                  <a:lnTo>
                    <a:pt x="94" y="119"/>
                  </a:lnTo>
                  <a:lnTo>
                    <a:pt x="92" y="117"/>
                  </a:lnTo>
                  <a:lnTo>
                    <a:pt x="90" y="117"/>
                  </a:lnTo>
                  <a:lnTo>
                    <a:pt x="90" y="115"/>
                  </a:lnTo>
                  <a:lnTo>
                    <a:pt x="88" y="115"/>
                  </a:lnTo>
                  <a:lnTo>
                    <a:pt x="88" y="113"/>
                  </a:lnTo>
                  <a:lnTo>
                    <a:pt x="86" y="113"/>
                  </a:lnTo>
                  <a:lnTo>
                    <a:pt x="84" y="113"/>
                  </a:lnTo>
                  <a:lnTo>
                    <a:pt x="84" y="111"/>
                  </a:lnTo>
                  <a:lnTo>
                    <a:pt x="84" y="109"/>
                  </a:lnTo>
                  <a:lnTo>
                    <a:pt x="83" y="109"/>
                  </a:lnTo>
                  <a:lnTo>
                    <a:pt x="83" y="108"/>
                  </a:lnTo>
                  <a:lnTo>
                    <a:pt x="83" y="109"/>
                  </a:lnTo>
                  <a:lnTo>
                    <a:pt x="81" y="109"/>
                  </a:lnTo>
                  <a:lnTo>
                    <a:pt x="81" y="108"/>
                  </a:lnTo>
                  <a:lnTo>
                    <a:pt x="83" y="108"/>
                  </a:lnTo>
                  <a:lnTo>
                    <a:pt x="83" y="106"/>
                  </a:lnTo>
                  <a:lnTo>
                    <a:pt x="83" y="108"/>
                  </a:lnTo>
                  <a:lnTo>
                    <a:pt x="81" y="108"/>
                  </a:lnTo>
                  <a:lnTo>
                    <a:pt x="81" y="109"/>
                  </a:lnTo>
                  <a:lnTo>
                    <a:pt x="79" y="108"/>
                  </a:lnTo>
                  <a:lnTo>
                    <a:pt x="77" y="108"/>
                  </a:lnTo>
                  <a:lnTo>
                    <a:pt x="77" y="109"/>
                  </a:lnTo>
                  <a:lnTo>
                    <a:pt x="75" y="109"/>
                  </a:lnTo>
                  <a:lnTo>
                    <a:pt x="73" y="108"/>
                  </a:lnTo>
                  <a:lnTo>
                    <a:pt x="73" y="106"/>
                  </a:lnTo>
                  <a:lnTo>
                    <a:pt x="71" y="106"/>
                  </a:lnTo>
                  <a:lnTo>
                    <a:pt x="69" y="106"/>
                  </a:lnTo>
                  <a:lnTo>
                    <a:pt x="69" y="104"/>
                  </a:lnTo>
                  <a:lnTo>
                    <a:pt x="67" y="104"/>
                  </a:lnTo>
                  <a:lnTo>
                    <a:pt x="67" y="102"/>
                  </a:lnTo>
                  <a:lnTo>
                    <a:pt x="65" y="102"/>
                  </a:lnTo>
                  <a:lnTo>
                    <a:pt x="63" y="102"/>
                  </a:lnTo>
                  <a:lnTo>
                    <a:pt x="61" y="102"/>
                  </a:lnTo>
                  <a:lnTo>
                    <a:pt x="63" y="102"/>
                  </a:lnTo>
                  <a:lnTo>
                    <a:pt x="61" y="102"/>
                  </a:lnTo>
                  <a:lnTo>
                    <a:pt x="61" y="100"/>
                  </a:lnTo>
                  <a:lnTo>
                    <a:pt x="61" y="98"/>
                  </a:lnTo>
                  <a:lnTo>
                    <a:pt x="61" y="96"/>
                  </a:lnTo>
                  <a:lnTo>
                    <a:pt x="60" y="96"/>
                  </a:lnTo>
                  <a:lnTo>
                    <a:pt x="58" y="96"/>
                  </a:lnTo>
                  <a:lnTo>
                    <a:pt x="58" y="94"/>
                  </a:lnTo>
                  <a:lnTo>
                    <a:pt x="56" y="94"/>
                  </a:lnTo>
                  <a:lnTo>
                    <a:pt x="56" y="92"/>
                  </a:lnTo>
                  <a:lnTo>
                    <a:pt x="56" y="94"/>
                  </a:lnTo>
                  <a:lnTo>
                    <a:pt x="56" y="92"/>
                  </a:lnTo>
                  <a:lnTo>
                    <a:pt x="54" y="92"/>
                  </a:lnTo>
                  <a:lnTo>
                    <a:pt x="54" y="90"/>
                  </a:lnTo>
                  <a:lnTo>
                    <a:pt x="52" y="90"/>
                  </a:lnTo>
                  <a:lnTo>
                    <a:pt x="52" y="88"/>
                  </a:lnTo>
                  <a:lnTo>
                    <a:pt x="54" y="90"/>
                  </a:lnTo>
                  <a:lnTo>
                    <a:pt x="56" y="90"/>
                  </a:lnTo>
                  <a:lnTo>
                    <a:pt x="58" y="90"/>
                  </a:lnTo>
                  <a:lnTo>
                    <a:pt x="60" y="90"/>
                  </a:lnTo>
                  <a:lnTo>
                    <a:pt x="61" y="90"/>
                  </a:lnTo>
                  <a:lnTo>
                    <a:pt x="63" y="90"/>
                  </a:lnTo>
                  <a:lnTo>
                    <a:pt x="63" y="88"/>
                  </a:lnTo>
                  <a:lnTo>
                    <a:pt x="65" y="88"/>
                  </a:lnTo>
                  <a:lnTo>
                    <a:pt x="65" y="90"/>
                  </a:lnTo>
                  <a:lnTo>
                    <a:pt x="63" y="90"/>
                  </a:lnTo>
                  <a:lnTo>
                    <a:pt x="65" y="90"/>
                  </a:lnTo>
                  <a:lnTo>
                    <a:pt x="65" y="92"/>
                  </a:lnTo>
                  <a:lnTo>
                    <a:pt x="67" y="92"/>
                  </a:lnTo>
                  <a:lnTo>
                    <a:pt x="67" y="94"/>
                  </a:lnTo>
                  <a:lnTo>
                    <a:pt x="69" y="94"/>
                  </a:lnTo>
                  <a:lnTo>
                    <a:pt x="69" y="92"/>
                  </a:lnTo>
                  <a:lnTo>
                    <a:pt x="67" y="92"/>
                  </a:lnTo>
                  <a:lnTo>
                    <a:pt x="69" y="92"/>
                  </a:lnTo>
                  <a:lnTo>
                    <a:pt x="71" y="92"/>
                  </a:lnTo>
                  <a:lnTo>
                    <a:pt x="69" y="92"/>
                  </a:lnTo>
                  <a:lnTo>
                    <a:pt x="69" y="90"/>
                  </a:lnTo>
                  <a:lnTo>
                    <a:pt x="69" y="92"/>
                  </a:lnTo>
                  <a:lnTo>
                    <a:pt x="69" y="90"/>
                  </a:lnTo>
                  <a:lnTo>
                    <a:pt x="69" y="92"/>
                  </a:lnTo>
                  <a:lnTo>
                    <a:pt x="67" y="92"/>
                  </a:lnTo>
                  <a:lnTo>
                    <a:pt x="67" y="90"/>
                  </a:lnTo>
                  <a:lnTo>
                    <a:pt x="67" y="88"/>
                  </a:lnTo>
                  <a:lnTo>
                    <a:pt x="65" y="88"/>
                  </a:lnTo>
                  <a:lnTo>
                    <a:pt x="65" y="86"/>
                  </a:lnTo>
                  <a:lnTo>
                    <a:pt x="67" y="86"/>
                  </a:lnTo>
                  <a:lnTo>
                    <a:pt x="67" y="85"/>
                  </a:lnTo>
                  <a:lnTo>
                    <a:pt x="67" y="86"/>
                  </a:lnTo>
                  <a:lnTo>
                    <a:pt x="67" y="88"/>
                  </a:lnTo>
                  <a:lnTo>
                    <a:pt x="67" y="86"/>
                  </a:lnTo>
                  <a:lnTo>
                    <a:pt x="69" y="86"/>
                  </a:lnTo>
                  <a:lnTo>
                    <a:pt x="67" y="86"/>
                  </a:lnTo>
                  <a:lnTo>
                    <a:pt x="67" y="85"/>
                  </a:lnTo>
                  <a:lnTo>
                    <a:pt x="67" y="83"/>
                  </a:lnTo>
                  <a:lnTo>
                    <a:pt x="69" y="83"/>
                  </a:lnTo>
                  <a:lnTo>
                    <a:pt x="67" y="83"/>
                  </a:lnTo>
                  <a:lnTo>
                    <a:pt x="67" y="81"/>
                  </a:lnTo>
                  <a:lnTo>
                    <a:pt x="69" y="79"/>
                  </a:lnTo>
                  <a:lnTo>
                    <a:pt x="67" y="79"/>
                  </a:lnTo>
                  <a:lnTo>
                    <a:pt x="69" y="77"/>
                  </a:lnTo>
                  <a:lnTo>
                    <a:pt x="67" y="77"/>
                  </a:lnTo>
                  <a:lnTo>
                    <a:pt x="67" y="75"/>
                  </a:lnTo>
                  <a:lnTo>
                    <a:pt x="65" y="75"/>
                  </a:lnTo>
                  <a:lnTo>
                    <a:pt x="63" y="73"/>
                  </a:lnTo>
                  <a:lnTo>
                    <a:pt x="63" y="71"/>
                  </a:lnTo>
                  <a:lnTo>
                    <a:pt x="63" y="73"/>
                  </a:lnTo>
                  <a:lnTo>
                    <a:pt x="63" y="71"/>
                  </a:lnTo>
                  <a:lnTo>
                    <a:pt x="61" y="71"/>
                  </a:lnTo>
                  <a:lnTo>
                    <a:pt x="61" y="69"/>
                  </a:lnTo>
                  <a:lnTo>
                    <a:pt x="60" y="69"/>
                  </a:lnTo>
                  <a:lnTo>
                    <a:pt x="60" y="67"/>
                  </a:lnTo>
                  <a:lnTo>
                    <a:pt x="58" y="67"/>
                  </a:lnTo>
                  <a:lnTo>
                    <a:pt x="58" y="65"/>
                  </a:lnTo>
                  <a:lnTo>
                    <a:pt x="56" y="65"/>
                  </a:lnTo>
                  <a:lnTo>
                    <a:pt x="56" y="63"/>
                  </a:lnTo>
                  <a:lnTo>
                    <a:pt x="54" y="63"/>
                  </a:lnTo>
                  <a:lnTo>
                    <a:pt x="54" y="62"/>
                  </a:lnTo>
                  <a:lnTo>
                    <a:pt x="52" y="62"/>
                  </a:lnTo>
                  <a:lnTo>
                    <a:pt x="50" y="62"/>
                  </a:lnTo>
                  <a:lnTo>
                    <a:pt x="50" y="60"/>
                  </a:lnTo>
                  <a:lnTo>
                    <a:pt x="48" y="60"/>
                  </a:lnTo>
                  <a:lnTo>
                    <a:pt x="48" y="58"/>
                  </a:lnTo>
                  <a:lnTo>
                    <a:pt x="46" y="58"/>
                  </a:lnTo>
                  <a:lnTo>
                    <a:pt x="44" y="58"/>
                  </a:lnTo>
                  <a:lnTo>
                    <a:pt x="44" y="56"/>
                  </a:lnTo>
                  <a:lnTo>
                    <a:pt x="42" y="56"/>
                  </a:lnTo>
                  <a:lnTo>
                    <a:pt x="42" y="54"/>
                  </a:lnTo>
                  <a:lnTo>
                    <a:pt x="42" y="52"/>
                  </a:lnTo>
                  <a:lnTo>
                    <a:pt x="40" y="52"/>
                  </a:lnTo>
                  <a:lnTo>
                    <a:pt x="40" y="50"/>
                  </a:lnTo>
                  <a:lnTo>
                    <a:pt x="40" y="48"/>
                  </a:lnTo>
                  <a:lnTo>
                    <a:pt x="40" y="46"/>
                  </a:lnTo>
                  <a:lnTo>
                    <a:pt x="40" y="44"/>
                  </a:lnTo>
                  <a:lnTo>
                    <a:pt x="38" y="42"/>
                  </a:lnTo>
                  <a:lnTo>
                    <a:pt x="38" y="40"/>
                  </a:lnTo>
                  <a:lnTo>
                    <a:pt x="38" y="42"/>
                  </a:lnTo>
                  <a:lnTo>
                    <a:pt x="36" y="42"/>
                  </a:lnTo>
                  <a:lnTo>
                    <a:pt x="38" y="42"/>
                  </a:lnTo>
                  <a:lnTo>
                    <a:pt x="38" y="44"/>
                  </a:lnTo>
                  <a:lnTo>
                    <a:pt x="36" y="44"/>
                  </a:lnTo>
                  <a:lnTo>
                    <a:pt x="36" y="42"/>
                  </a:lnTo>
                  <a:lnTo>
                    <a:pt x="36" y="38"/>
                  </a:lnTo>
                  <a:lnTo>
                    <a:pt x="36" y="37"/>
                  </a:lnTo>
                  <a:lnTo>
                    <a:pt x="36" y="35"/>
                  </a:lnTo>
                  <a:lnTo>
                    <a:pt x="35" y="35"/>
                  </a:lnTo>
                  <a:lnTo>
                    <a:pt x="35" y="33"/>
                  </a:lnTo>
                  <a:lnTo>
                    <a:pt x="33" y="33"/>
                  </a:lnTo>
                  <a:lnTo>
                    <a:pt x="33" y="31"/>
                  </a:lnTo>
                  <a:lnTo>
                    <a:pt x="33" y="29"/>
                  </a:lnTo>
                  <a:lnTo>
                    <a:pt x="33" y="27"/>
                  </a:lnTo>
                  <a:lnTo>
                    <a:pt x="31" y="25"/>
                  </a:lnTo>
                  <a:lnTo>
                    <a:pt x="29" y="25"/>
                  </a:lnTo>
                  <a:lnTo>
                    <a:pt x="29" y="23"/>
                  </a:lnTo>
                  <a:lnTo>
                    <a:pt x="27" y="23"/>
                  </a:lnTo>
                  <a:lnTo>
                    <a:pt x="27" y="21"/>
                  </a:lnTo>
                  <a:lnTo>
                    <a:pt x="27" y="19"/>
                  </a:lnTo>
                  <a:lnTo>
                    <a:pt x="25" y="17"/>
                  </a:lnTo>
                  <a:lnTo>
                    <a:pt x="27" y="17"/>
                  </a:lnTo>
                  <a:lnTo>
                    <a:pt x="27" y="19"/>
                  </a:lnTo>
                  <a:lnTo>
                    <a:pt x="27" y="17"/>
                  </a:lnTo>
                  <a:lnTo>
                    <a:pt x="27" y="15"/>
                  </a:lnTo>
                  <a:lnTo>
                    <a:pt x="25" y="15"/>
                  </a:lnTo>
                  <a:lnTo>
                    <a:pt x="25" y="14"/>
                  </a:lnTo>
                  <a:lnTo>
                    <a:pt x="23" y="14"/>
                  </a:lnTo>
                  <a:lnTo>
                    <a:pt x="23" y="12"/>
                  </a:lnTo>
                  <a:lnTo>
                    <a:pt x="23" y="10"/>
                  </a:lnTo>
                  <a:lnTo>
                    <a:pt x="23" y="8"/>
                  </a:lnTo>
                  <a:lnTo>
                    <a:pt x="21" y="8"/>
                  </a:lnTo>
                  <a:lnTo>
                    <a:pt x="21" y="6"/>
                  </a:lnTo>
                  <a:lnTo>
                    <a:pt x="19" y="6"/>
                  </a:lnTo>
                  <a:lnTo>
                    <a:pt x="19" y="4"/>
                  </a:lnTo>
                  <a:lnTo>
                    <a:pt x="21" y="4"/>
                  </a:lnTo>
                  <a:lnTo>
                    <a:pt x="23" y="2"/>
                  </a:lnTo>
                  <a:lnTo>
                    <a:pt x="25" y="2"/>
                  </a:lnTo>
                  <a:lnTo>
                    <a:pt x="27" y="2"/>
                  </a:lnTo>
                  <a:lnTo>
                    <a:pt x="29" y="2"/>
                  </a:lnTo>
                  <a:lnTo>
                    <a:pt x="31" y="2"/>
                  </a:lnTo>
                  <a:lnTo>
                    <a:pt x="33" y="2"/>
                  </a:lnTo>
                  <a:lnTo>
                    <a:pt x="35" y="2"/>
                  </a:lnTo>
                  <a:lnTo>
                    <a:pt x="36" y="2"/>
                  </a:lnTo>
                  <a:lnTo>
                    <a:pt x="38" y="2"/>
                  </a:lnTo>
                  <a:lnTo>
                    <a:pt x="40" y="2"/>
                  </a:lnTo>
                  <a:lnTo>
                    <a:pt x="42" y="2"/>
                  </a:lnTo>
                  <a:lnTo>
                    <a:pt x="44" y="2"/>
                  </a:lnTo>
                  <a:lnTo>
                    <a:pt x="46" y="0"/>
                  </a:lnTo>
                  <a:lnTo>
                    <a:pt x="48" y="0"/>
                  </a:lnTo>
                  <a:lnTo>
                    <a:pt x="50" y="0"/>
                  </a:lnTo>
                  <a:lnTo>
                    <a:pt x="52" y="0"/>
                  </a:lnTo>
                  <a:lnTo>
                    <a:pt x="54" y="0"/>
                  </a:lnTo>
                  <a:lnTo>
                    <a:pt x="56" y="0"/>
                  </a:lnTo>
                  <a:lnTo>
                    <a:pt x="58" y="0"/>
                  </a:lnTo>
                  <a:lnTo>
                    <a:pt x="58" y="2"/>
                  </a:lnTo>
                  <a:lnTo>
                    <a:pt x="56" y="2"/>
                  </a:lnTo>
                  <a:lnTo>
                    <a:pt x="56" y="4"/>
                  </a:lnTo>
                  <a:lnTo>
                    <a:pt x="58" y="4"/>
                  </a:lnTo>
                  <a:lnTo>
                    <a:pt x="63" y="6"/>
                  </a:lnTo>
                  <a:lnTo>
                    <a:pt x="69" y="10"/>
                  </a:lnTo>
                  <a:lnTo>
                    <a:pt x="77" y="12"/>
                  </a:lnTo>
                  <a:lnTo>
                    <a:pt x="83" y="14"/>
                  </a:lnTo>
                  <a:close/>
                  <a:moveTo>
                    <a:pt x="332" y="133"/>
                  </a:moveTo>
                  <a:lnTo>
                    <a:pt x="332" y="134"/>
                  </a:lnTo>
                  <a:lnTo>
                    <a:pt x="330" y="134"/>
                  </a:lnTo>
                  <a:lnTo>
                    <a:pt x="332" y="134"/>
                  </a:lnTo>
                  <a:lnTo>
                    <a:pt x="330" y="134"/>
                  </a:lnTo>
                  <a:lnTo>
                    <a:pt x="328" y="134"/>
                  </a:lnTo>
                  <a:lnTo>
                    <a:pt x="328" y="136"/>
                  </a:lnTo>
                  <a:lnTo>
                    <a:pt x="328" y="134"/>
                  </a:lnTo>
                  <a:lnTo>
                    <a:pt x="326" y="136"/>
                  </a:lnTo>
                  <a:lnTo>
                    <a:pt x="328" y="136"/>
                  </a:lnTo>
                  <a:lnTo>
                    <a:pt x="328" y="138"/>
                  </a:lnTo>
                  <a:lnTo>
                    <a:pt x="328" y="140"/>
                  </a:lnTo>
                  <a:lnTo>
                    <a:pt x="330" y="140"/>
                  </a:lnTo>
                  <a:lnTo>
                    <a:pt x="330" y="142"/>
                  </a:lnTo>
                  <a:lnTo>
                    <a:pt x="328" y="142"/>
                  </a:lnTo>
                  <a:lnTo>
                    <a:pt x="328" y="144"/>
                  </a:lnTo>
                  <a:lnTo>
                    <a:pt x="328" y="146"/>
                  </a:lnTo>
                  <a:lnTo>
                    <a:pt x="328" y="148"/>
                  </a:lnTo>
                  <a:lnTo>
                    <a:pt x="328" y="150"/>
                  </a:lnTo>
                  <a:lnTo>
                    <a:pt x="328" y="148"/>
                  </a:lnTo>
                  <a:lnTo>
                    <a:pt x="326" y="148"/>
                  </a:lnTo>
                  <a:lnTo>
                    <a:pt x="326" y="150"/>
                  </a:lnTo>
                  <a:lnTo>
                    <a:pt x="328" y="150"/>
                  </a:lnTo>
                  <a:lnTo>
                    <a:pt x="328" y="152"/>
                  </a:lnTo>
                  <a:lnTo>
                    <a:pt x="328" y="154"/>
                  </a:lnTo>
                  <a:lnTo>
                    <a:pt x="328" y="156"/>
                  </a:lnTo>
                  <a:lnTo>
                    <a:pt x="326" y="156"/>
                  </a:lnTo>
                  <a:lnTo>
                    <a:pt x="328" y="157"/>
                  </a:lnTo>
                  <a:lnTo>
                    <a:pt x="328" y="156"/>
                  </a:lnTo>
                  <a:lnTo>
                    <a:pt x="328" y="157"/>
                  </a:lnTo>
                  <a:lnTo>
                    <a:pt x="328" y="159"/>
                  </a:lnTo>
                  <a:lnTo>
                    <a:pt x="328" y="161"/>
                  </a:lnTo>
                  <a:lnTo>
                    <a:pt x="328" y="154"/>
                  </a:lnTo>
                  <a:lnTo>
                    <a:pt x="328" y="152"/>
                  </a:lnTo>
                  <a:lnTo>
                    <a:pt x="328" y="148"/>
                  </a:lnTo>
                  <a:lnTo>
                    <a:pt x="330" y="144"/>
                  </a:lnTo>
                  <a:lnTo>
                    <a:pt x="330" y="142"/>
                  </a:lnTo>
                  <a:lnTo>
                    <a:pt x="330" y="140"/>
                  </a:lnTo>
                  <a:lnTo>
                    <a:pt x="332" y="140"/>
                  </a:lnTo>
                  <a:lnTo>
                    <a:pt x="330" y="140"/>
                  </a:lnTo>
                  <a:lnTo>
                    <a:pt x="330" y="138"/>
                  </a:lnTo>
                  <a:lnTo>
                    <a:pt x="332" y="138"/>
                  </a:lnTo>
                  <a:lnTo>
                    <a:pt x="332" y="136"/>
                  </a:lnTo>
                  <a:lnTo>
                    <a:pt x="332" y="134"/>
                  </a:lnTo>
                  <a:lnTo>
                    <a:pt x="332" y="133"/>
                  </a:lnTo>
                  <a:lnTo>
                    <a:pt x="334" y="133"/>
                  </a:lnTo>
                  <a:lnTo>
                    <a:pt x="332" y="13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3" name="Freeform 152"/>
            <p:cNvSpPr>
              <a:spLocks noEditPoints="1"/>
            </p:cNvSpPr>
            <p:nvPr/>
          </p:nvSpPr>
          <p:spPr bwMode="auto">
            <a:xfrm>
              <a:off x="9205913" y="4460875"/>
              <a:ext cx="171450" cy="255588"/>
            </a:xfrm>
            <a:custGeom>
              <a:avLst/>
              <a:gdLst>
                <a:gd name="T0" fmla="*/ 54 w 108"/>
                <a:gd name="T1" fmla="*/ 161 h 161"/>
                <a:gd name="T2" fmla="*/ 54 w 108"/>
                <a:gd name="T3" fmla="*/ 161 h 161"/>
                <a:gd name="T4" fmla="*/ 44 w 108"/>
                <a:gd name="T5" fmla="*/ 146 h 161"/>
                <a:gd name="T6" fmla="*/ 44 w 108"/>
                <a:gd name="T7" fmla="*/ 146 h 161"/>
                <a:gd name="T8" fmla="*/ 44 w 108"/>
                <a:gd name="T9" fmla="*/ 144 h 161"/>
                <a:gd name="T10" fmla="*/ 60 w 108"/>
                <a:gd name="T11" fmla="*/ 144 h 161"/>
                <a:gd name="T12" fmla="*/ 67 w 108"/>
                <a:gd name="T13" fmla="*/ 142 h 161"/>
                <a:gd name="T14" fmla="*/ 69 w 108"/>
                <a:gd name="T15" fmla="*/ 142 h 161"/>
                <a:gd name="T16" fmla="*/ 69 w 108"/>
                <a:gd name="T17" fmla="*/ 140 h 161"/>
                <a:gd name="T18" fmla="*/ 69 w 108"/>
                <a:gd name="T19" fmla="*/ 138 h 161"/>
                <a:gd name="T20" fmla="*/ 69 w 108"/>
                <a:gd name="T21" fmla="*/ 142 h 161"/>
                <a:gd name="T22" fmla="*/ 106 w 108"/>
                <a:gd name="T23" fmla="*/ 138 h 161"/>
                <a:gd name="T24" fmla="*/ 106 w 108"/>
                <a:gd name="T25" fmla="*/ 138 h 161"/>
                <a:gd name="T26" fmla="*/ 102 w 108"/>
                <a:gd name="T27" fmla="*/ 138 h 161"/>
                <a:gd name="T28" fmla="*/ 102 w 108"/>
                <a:gd name="T29" fmla="*/ 136 h 161"/>
                <a:gd name="T30" fmla="*/ 102 w 108"/>
                <a:gd name="T31" fmla="*/ 138 h 161"/>
                <a:gd name="T32" fmla="*/ 102 w 108"/>
                <a:gd name="T33" fmla="*/ 123 h 161"/>
                <a:gd name="T34" fmla="*/ 102 w 108"/>
                <a:gd name="T35" fmla="*/ 123 h 161"/>
                <a:gd name="T36" fmla="*/ 100 w 108"/>
                <a:gd name="T37" fmla="*/ 121 h 161"/>
                <a:gd name="T38" fmla="*/ 102 w 108"/>
                <a:gd name="T39" fmla="*/ 123 h 161"/>
                <a:gd name="T40" fmla="*/ 104 w 108"/>
                <a:gd name="T41" fmla="*/ 121 h 161"/>
                <a:gd name="T42" fmla="*/ 104 w 108"/>
                <a:gd name="T43" fmla="*/ 123 h 161"/>
                <a:gd name="T44" fmla="*/ 104 w 108"/>
                <a:gd name="T45" fmla="*/ 121 h 161"/>
                <a:gd name="T46" fmla="*/ 106 w 108"/>
                <a:gd name="T47" fmla="*/ 121 h 161"/>
                <a:gd name="T48" fmla="*/ 106 w 108"/>
                <a:gd name="T49" fmla="*/ 121 h 161"/>
                <a:gd name="T50" fmla="*/ 94 w 108"/>
                <a:gd name="T51" fmla="*/ 121 h 161"/>
                <a:gd name="T52" fmla="*/ 96 w 108"/>
                <a:gd name="T53" fmla="*/ 121 h 161"/>
                <a:gd name="T54" fmla="*/ 94 w 108"/>
                <a:gd name="T55" fmla="*/ 121 h 161"/>
                <a:gd name="T56" fmla="*/ 90 w 108"/>
                <a:gd name="T57" fmla="*/ 121 h 161"/>
                <a:gd name="T58" fmla="*/ 54 w 108"/>
                <a:gd name="T59" fmla="*/ 117 h 161"/>
                <a:gd name="T60" fmla="*/ 54 w 108"/>
                <a:gd name="T61" fmla="*/ 117 h 161"/>
                <a:gd name="T62" fmla="*/ 54 w 108"/>
                <a:gd name="T63" fmla="*/ 117 h 161"/>
                <a:gd name="T64" fmla="*/ 52 w 108"/>
                <a:gd name="T65" fmla="*/ 115 h 161"/>
                <a:gd name="T66" fmla="*/ 52 w 108"/>
                <a:gd name="T67" fmla="*/ 115 h 161"/>
                <a:gd name="T68" fmla="*/ 58 w 108"/>
                <a:gd name="T69" fmla="*/ 113 h 161"/>
                <a:gd name="T70" fmla="*/ 58 w 108"/>
                <a:gd name="T71" fmla="*/ 113 h 161"/>
                <a:gd name="T72" fmla="*/ 58 w 108"/>
                <a:gd name="T73" fmla="*/ 113 h 161"/>
                <a:gd name="T74" fmla="*/ 58 w 108"/>
                <a:gd name="T75" fmla="*/ 113 h 161"/>
                <a:gd name="T76" fmla="*/ 33 w 108"/>
                <a:gd name="T77" fmla="*/ 102 h 161"/>
                <a:gd name="T78" fmla="*/ 38 w 108"/>
                <a:gd name="T79" fmla="*/ 94 h 161"/>
                <a:gd name="T80" fmla="*/ 38 w 108"/>
                <a:gd name="T81" fmla="*/ 94 h 161"/>
                <a:gd name="T82" fmla="*/ 88 w 108"/>
                <a:gd name="T83" fmla="*/ 92 h 161"/>
                <a:gd name="T84" fmla="*/ 88 w 108"/>
                <a:gd name="T85" fmla="*/ 92 h 161"/>
                <a:gd name="T86" fmla="*/ 88 w 108"/>
                <a:gd name="T87" fmla="*/ 92 h 161"/>
                <a:gd name="T88" fmla="*/ 79 w 108"/>
                <a:gd name="T89" fmla="*/ 82 h 161"/>
                <a:gd name="T90" fmla="*/ 88 w 108"/>
                <a:gd name="T91" fmla="*/ 69 h 161"/>
                <a:gd name="T92" fmla="*/ 25 w 108"/>
                <a:gd name="T93" fmla="*/ 55 h 161"/>
                <a:gd name="T94" fmla="*/ 25 w 108"/>
                <a:gd name="T95" fmla="*/ 55 h 161"/>
                <a:gd name="T96" fmla="*/ 4 w 108"/>
                <a:gd name="T97" fmla="*/ 48 h 161"/>
                <a:gd name="T98" fmla="*/ 0 w 108"/>
                <a:gd name="T99" fmla="*/ 46 h 161"/>
                <a:gd name="T100" fmla="*/ 0 w 108"/>
                <a:gd name="T101" fmla="*/ 46 h 161"/>
                <a:gd name="T102" fmla="*/ 60 w 108"/>
                <a:gd name="T10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8" h="161">
                  <a:moveTo>
                    <a:pt x="54" y="161"/>
                  </a:moveTo>
                  <a:lnTo>
                    <a:pt x="54" y="161"/>
                  </a:lnTo>
                  <a:lnTo>
                    <a:pt x="54" y="161"/>
                  </a:lnTo>
                  <a:lnTo>
                    <a:pt x="54" y="161"/>
                  </a:lnTo>
                  <a:lnTo>
                    <a:pt x="56" y="161"/>
                  </a:lnTo>
                  <a:lnTo>
                    <a:pt x="54" y="161"/>
                  </a:lnTo>
                  <a:lnTo>
                    <a:pt x="54" y="161"/>
                  </a:lnTo>
                  <a:lnTo>
                    <a:pt x="54" y="161"/>
                  </a:lnTo>
                  <a:close/>
                  <a:moveTo>
                    <a:pt x="44" y="146"/>
                  </a:moveTo>
                  <a:lnTo>
                    <a:pt x="44" y="146"/>
                  </a:lnTo>
                  <a:lnTo>
                    <a:pt x="44" y="146"/>
                  </a:lnTo>
                  <a:lnTo>
                    <a:pt x="44" y="146"/>
                  </a:lnTo>
                  <a:lnTo>
                    <a:pt x="44" y="146"/>
                  </a:lnTo>
                  <a:lnTo>
                    <a:pt x="44" y="146"/>
                  </a:lnTo>
                  <a:lnTo>
                    <a:pt x="44" y="146"/>
                  </a:lnTo>
                  <a:lnTo>
                    <a:pt x="44" y="146"/>
                  </a:lnTo>
                  <a:lnTo>
                    <a:pt x="44" y="144"/>
                  </a:lnTo>
                  <a:lnTo>
                    <a:pt x="44" y="144"/>
                  </a:lnTo>
                  <a:lnTo>
                    <a:pt x="44" y="144"/>
                  </a:lnTo>
                  <a:lnTo>
                    <a:pt x="44" y="144"/>
                  </a:lnTo>
                  <a:lnTo>
                    <a:pt x="44" y="146"/>
                  </a:lnTo>
                  <a:close/>
                  <a:moveTo>
                    <a:pt x="60" y="144"/>
                  </a:moveTo>
                  <a:lnTo>
                    <a:pt x="60" y="144"/>
                  </a:lnTo>
                  <a:lnTo>
                    <a:pt x="60" y="144"/>
                  </a:lnTo>
                  <a:lnTo>
                    <a:pt x="60" y="144"/>
                  </a:lnTo>
                  <a:close/>
                  <a:moveTo>
                    <a:pt x="69" y="142"/>
                  </a:moveTo>
                  <a:lnTo>
                    <a:pt x="69" y="142"/>
                  </a:lnTo>
                  <a:lnTo>
                    <a:pt x="67" y="142"/>
                  </a:lnTo>
                  <a:lnTo>
                    <a:pt x="67" y="142"/>
                  </a:lnTo>
                  <a:lnTo>
                    <a:pt x="69" y="142"/>
                  </a:lnTo>
                  <a:lnTo>
                    <a:pt x="69" y="142"/>
                  </a:lnTo>
                  <a:lnTo>
                    <a:pt x="69" y="142"/>
                  </a:lnTo>
                  <a:lnTo>
                    <a:pt x="69" y="140"/>
                  </a:lnTo>
                  <a:lnTo>
                    <a:pt x="69" y="140"/>
                  </a:lnTo>
                  <a:lnTo>
                    <a:pt x="69" y="140"/>
                  </a:lnTo>
                  <a:lnTo>
                    <a:pt x="69" y="140"/>
                  </a:lnTo>
                  <a:lnTo>
                    <a:pt x="69" y="138"/>
                  </a:lnTo>
                  <a:lnTo>
                    <a:pt x="69" y="138"/>
                  </a:lnTo>
                  <a:lnTo>
                    <a:pt x="71" y="138"/>
                  </a:lnTo>
                  <a:lnTo>
                    <a:pt x="69" y="138"/>
                  </a:lnTo>
                  <a:lnTo>
                    <a:pt x="69" y="140"/>
                  </a:lnTo>
                  <a:lnTo>
                    <a:pt x="69" y="140"/>
                  </a:lnTo>
                  <a:lnTo>
                    <a:pt x="69" y="140"/>
                  </a:lnTo>
                  <a:lnTo>
                    <a:pt x="69" y="142"/>
                  </a:lnTo>
                  <a:close/>
                  <a:moveTo>
                    <a:pt x="106" y="138"/>
                  </a:moveTo>
                  <a:lnTo>
                    <a:pt x="108" y="138"/>
                  </a:lnTo>
                  <a:lnTo>
                    <a:pt x="106" y="138"/>
                  </a:lnTo>
                  <a:lnTo>
                    <a:pt x="106" y="138"/>
                  </a:lnTo>
                  <a:lnTo>
                    <a:pt x="106" y="138"/>
                  </a:lnTo>
                  <a:lnTo>
                    <a:pt x="106" y="138"/>
                  </a:lnTo>
                  <a:lnTo>
                    <a:pt x="106" y="138"/>
                  </a:lnTo>
                  <a:lnTo>
                    <a:pt x="106" y="138"/>
                  </a:lnTo>
                  <a:lnTo>
                    <a:pt x="106" y="138"/>
                  </a:lnTo>
                  <a:lnTo>
                    <a:pt x="106" y="138"/>
                  </a:lnTo>
                  <a:close/>
                  <a:moveTo>
                    <a:pt x="102" y="138"/>
                  </a:moveTo>
                  <a:lnTo>
                    <a:pt x="102" y="138"/>
                  </a:lnTo>
                  <a:lnTo>
                    <a:pt x="102" y="138"/>
                  </a:lnTo>
                  <a:lnTo>
                    <a:pt x="102" y="138"/>
                  </a:lnTo>
                  <a:lnTo>
                    <a:pt x="102" y="138"/>
                  </a:lnTo>
                  <a:lnTo>
                    <a:pt x="102" y="136"/>
                  </a:lnTo>
                  <a:lnTo>
                    <a:pt x="102" y="136"/>
                  </a:lnTo>
                  <a:lnTo>
                    <a:pt x="102" y="136"/>
                  </a:lnTo>
                  <a:lnTo>
                    <a:pt x="102" y="136"/>
                  </a:lnTo>
                  <a:lnTo>
                    <a:pt x="102" y="138"/>
                  </a:lnTo>
                  <a:close/>
                  <a:moveTo>
                    <a:pt x="100" y="123"/>
                  </a:moveTo>
                  <a:lnTo>
                    <a:pt x="100" y="123"/>
                  </a:lnTo>
                  <a:lnTo>
                    <a:pt x="102" y="123"/>
                  </a:lnTo>
                  <a:lnTo>
                    <a:pt x="102" y="123"/>
                  </a:lnTo>
                  <a:lnTo>
                    <a:pt x="102" y="123"/>
                  </a:lnTo>
                  <a:lnTo>
                    <a:pt x="102" y="123"/>
                  </a:lnTo>
                  <a:lnTo>
                    <a:pt x="102" y="123"/>
                  </a:lnTo>
                  <a:lnTo>
                    <a:pt x="102" y="123"/>
                  </a:lnTo>
                  <a:lnTo>
                    <a:pt x="100" y="123"/>
                  </a:lnTo>
                  <a:lnTo>
                    <a:pt x="100" y="123"/>
                  </a:lnTo>
                  <a:lnTo>
                    <a:pt x="100" y="123"/>
                  </a:lnTo>
                  <a:lnTo>
                    <a:pt x="100" y="121"/>
                  </a:lnTo>
                  <a:lnTo>
                    <a:pt x="100" y="123"/>
                  </a:lnTo>
                  <a:lnTo>
                    <a:pt x="100" y="123"/>
                  </a:lnTo>
                  <a:close/>
                  <a:moveTo>
                    <a:pt x="102" y="123"/>
                  </a:moveTo>
                  <a:lnTo>
                    <a:pt x="102" y="123"/>
                  </a:lnTo>
                  <a:lnTo>
                    <a:pt x="102" y="123"/>
                  </a:lnTo>
                  <a:lnTo>
                    <a:pt x="104" y="121"/>
                  </a:lnTo>
                  <a:lnTo>
                    <a:pt x="104" y="121"/>
                  </a:lnTo>
                  <a:lnTo>
                    <a:pt x="104" y="121"/>
                  </a:lnTo>
                  <a:lnTo>
                    <a:pt x="104" y="121"/>
                  </a:lnTo>
                  <a:lnTo>
                    <a:pt x="104" y="121"/>
                  </a:lnTo>
                  <a:lnTo>
                    <a:pt x="104" y="121"/>
                  </a:lnTo>
                  <a:lnTo>
                    <a:pt x="104" y="123"/>
                  </a:lnTo>
                  <a:lnTo>
                    <a:pt x="102" y="123"/>
                  </a:lnTo>
                  <a:close/>
                  <a:moveTo>
                    <a:pt x="106" y="121"/>
                  </a:moveTo>
                  <a:lnTo>
                    <a:pt x="104" y="121"/>
                  </a:lnTo>
                  <a:lnTo>
                    <a:pt x="104" y="121"/>
                  </a:lnTo>
                  <a:lnTo>
                    <a:pt x="104" y="121"/>
                  </a:lnTo>
                  <a:lnTo>
                    <a:pt x="106" y="121"/>
                  </a:lnTo>
                  <a:lnTo>
                    <a:pt x="106" y="121"/>
                  </a:lnTo>
                  <a:lnTo>
                    <a:pt x="106" y="121"/>
                  </a:lnTo>
                  <a:lnTo>
                    <a:pt x="106" y="121"/>
                  </a:lnTo>
                  <a:lnTo>
                    <a:pt x="106" y="121"/>
                  </a:lnTo>
                  <a:lnTo>
                    <a:pt x="106" y="121"/>
                  </a:lnTo>
                  <a:lnTo>
                    <a:pt x="106" y="121"/>
                  </a:lnTo>
                  <a:lnTo>
                    <a:pt x="106" y="121"/>
                  </a:lnTo>
                  <a:close/>
                  <a:moveTo>
                    <a:pt x="90" y="121"/>
                  </a:moveTo>
                  <a:lnTo>
                    <a:pt x="94" y="121"/>
                  </a:lnTo>
                  <a:lnTo>
                    <a:pt x="94" y="121"/>
                  </a:lnTo>
                  <a:lnTo>
                    <a:pt x="94" y="121"/>
                  </a:lnTo>
                  <a:lnTo>
                    <a:pt x="94" y="121"/>
                  </a:lnTo>
                  <a:lnTo>
                    <a:pt x="96" y="121"/>
                  </a:lnTo>
                  <a:lnTo>
                    <a:pt x="96" y="121"/>
                  </a:lnTo>
                  <a:lnTo>
                    <a:pt x="94" y="121"/>
                  </a:lnTo>
                  <a:lnTo>
                    <a:pt x="94" y="121"/>
                  </a:lnTo>
                  <a:lnTo>
                    <a:pt x="94" y="121"/>
                  </a:lnTo>
                  <a:lnTo>
                    <a:pt x="94" y="121"/>
                  </a:lnTo>
                  <a:lnTo>
                    <a:pt x="92" y="121"/>
                  </a:lnTo>
                  <a:lnTo>
                    <a:pt x="90" y="121"/>
                  </a:lnTo>
                  <a:lnTo>
                    <a:pt x="90" y="119"/>
                  </a:lnTo>
                  <a:lnTo>
                    <a:pt x="90" y="121"/>
                  </a:lnTo>
                  <a:lnTo>
                    <a:pt x="90" y="121"/>
                  </a:lnTo>
                  <a:lnTo>
                    <a:pt x="90" y="121"/>
                  </a:lnTo>
                  <a:close/>
                  <a:moveTo>
                    <a:pt x="54" y="117"/>
                  </a:moveTo>
                  <a:lnTo>
                    <a:pt x="54" y="117"/>
                  </a:lnTo>
                  <a:lnTo>
                    <a:pt x="56" y="117"/>
                  </a:lnTo>
                  <a:lnTo>
                    <a:pt x="56" y="117"/>
                  </a:lnTo>
                  <a:lnTo>
                    <a:pt x="56" y="117"/>
                  </a:lnTo>
                  <a:lnTo>
                    <a:pt x="54" y="117"/>
                  </a:lnTo>
                  <a:lnTo>
                    <a:pt x="54" y="117"/>
                  </a:lnTo>
                  <a:lnTo>
                    <a:pt x="54" y="117"/>
                  </a:lnTo>
                  <a:lnTo>
                    <a:pt x="54" y="117"/>
                  </a:lnTo>
                  <a:lnTo>
                    <a:pt x="54" y="117"/>
                  </a:lnTo>
                  <a:lnTo>
                    <a:pt x="54" y="117"/>
                  </a:lnTo>
                  <a:lnTo>
                    <a:pt x="54" y="117"/>
                  </a:lnTo>
                  <a:close/>
                  <a:moveTo>
                    <a:pt x="52" y="115"/>
                  </a:moveTo>
                  <a:lnTo>
                    <a:pt x="52" y="115"/>
                  </a:lnTo>
                  <a:lnTo>
                    <a:pt x="52" y="115"/>
                  </a:lnTo>
                  <a:lnTo>
                    <a:pt x="52" y="115"/>
                  </a:lnTo>
                  <a:lnTo>
                    <a:pt x="52" y="115"/>
                  </a:lnTo>
                  <a:lnTo>
                    <a:pt x="52" y="115"/>
                  </a:lnTo>
                  <a:lnTo>
                    <a:pt x="52" y="115"/>
                  </a:lnTo>
                  <a:lnTo>
                    <a:pt x="52" y="115"/>
                  </a:lnTo>
                  <a:close/>
                  <a:moveTo>
                    <a:pt x="58" y="113"/>
                  </a:moveTo>
                  <a:lnTo>
                    <a:pt x="58" y="113"/>
                  </a:lnTo>
                  <a:lnTo>
                    <a:pt x="58" y="113"/>
                  </a:lnTo>
                  <a:lnTo>
                    <a:pt x="58" y="113"/>
                  </a:lnTo>
                  <a:lnTo>
                    <a:pt x="58" y="113"/>
                  </a:lnTo>
                  <a:lnTo>
                    <a:pt x="58" y="113"/>
                  </a:lnTo>
                  <a:lnTo>
                    <a:pt x="58" y="113"/>
                  </a:lnTo>
                  <a:lnTo>
                    <a:pt x="58" y="113"/>
                  </a:lnTo>
                  <a:lnTo>
                    <a:pt x="58" y="113"/>
                  </a:lnTo>
                  <a:lnTo>
                    <a:pt x="58" y="113"/>
                  </a:lnTo>
                  <a:lnTo>
                    <a:pt x="58" y="113"/>
                  </a:lnTo>
                  <a:lnTo>
                    <a:pt x="58" y="113"/>
                  </a:lnTo>
                  <a:lnTo>
                    <a:pt x="58" y="113"/>
                  </a:lnTo>
                  <a:lnTo>
                    <a:pt x="58" y="113"/>
                  </a:lnTo>
                  <a:lnTo>
                    <a:pt x="58" y="113"/>
                  </a:lnTo>
                  <a:close/>
                  <a:moveTo>
                    <a:pt x="33" y="102"/>
                  </a:moveTo>
                  <a:lnTo>
                    <a:pt x="33" y="102"/>
                  </a:lnTo>
                  <a:lnTo>
                    <a:pt x="33" y="102"/>
                  </a:lnTo>
                  <a:lnTo>
                    <a:pt x="33" y="102"/>
                  </a:lnTo>
                  <a:close/>
                  <a:moveTo>
                    <a:pt x="38" y="94"/>
                  </a:moveTo>
                  <a:lnTo>
                    <a:pt x="38" y="94"/>
                  </a:lnTo>
                  <a:lnTo>
                    <a:pt x="38" y="94"/>
                  </a:lnTo>
                  <a:lnTo>
                    <a:pt x="38" y="94"/>
                  </a:lnTo>
                  <a:lnTo>
                    <a:pt x="38" y="94"/>
                  </a:lnTo>
                  <a:lnTo>
                    <a:pt x="38" y="94"/>
                  </a:lnTo>
                  <a:lnTo>
                    <a:pt x="38" y="94"/>
                  </a:lnTo>
                  <a:lnTo>
                    <a:pt x="38" y="94"/>
                  </a:lnTo>
                  <a:close/>
                  <a:moveTo>
                    <a:pt x="88" y="92"/>
                  </a:moveTo>
                  <a:lnTo>
                    <a:pt x="88" y="92"/>
                  </a:lnTo>
                  <a:lnTo>
                    <a:pt x="88" y="92"/>
                  </a:lnTo>
                  <a:lnTo>
                    <a:pt x="88" y="92"/>
                  </a:lnTo>
                  <a:lnTo>
                    <a:pt x="88" y="92"/>
                  </a:lnTo>
                  <a:lnTo>
                    <a:pt x="88" y="92"/>
                  </a:lnTo>
                  <a:lnTo>
                    <a:pt x="88" y="92"/>
                  </a:lnTo>
                  <a:lnTo>
                    <a:pt x="88" y="92"/>
                  </a:lnTo>
                  <a:lnTo>
                    <a:pt x="88" y="92"/>
                  </a:lnTo>
                  <a:lnTo>
                    <a:pt x="88" y="92"/>
                  </a:lnTo>
                  <a:lnTo>
                    <a:pt x="88" y="92"/>
                  </a:lnTo>
                  <a:close/>
                  <a:moveTo>
                    <a:pt x="79" y="82"/>
                  </a:moveTo>
                  <a:lnTo>
                    <a:pt x="79" y="82"/>
                  </a:lnTo>
                  <a:lnTo>
                    <a:pt x="79" y="82"/>
                  </a:lnTo>
                  <a:lnTo>
                    <a:pt x="79" y="82"/>
                  </a:lnTo>
                  <a:lnTo>
                    <a:pt x="79" y="82"/>
                  </a:lnTo>
                  <a:close/>
                  <a:moveTo>
                    <a:pt x="88" y="69"/>
                  </a:moveTo>
                  <a:lnTo>
                    <a:pt x="88" y="69"/>
                  </a:lnTo>
                  <a:lnTo>
                    <a:pt x="88" y="69"/>
                  </a:lnTo>
                  <a:lnTo>
                    <a:pt x="88" y="69"/>
                  </a:lnTo>
                  <a:lnTo>
                    <a:pt x="88" y="69"/>
                  </a:lnTo>
                  <a:close/>
                  <a:moveTo>
                    <a:pt x="25" y="55"/>
                  </a:moveTo>
                  <a:lnTo>
                    <a:pt x="25" y="55"/>
                  </a:lnTo>
                  <a:lnTo>
                    <a:pt x="25" y="55"/>
                  </a:lnTo>
                  <a:lnTo>
                    <a:pt x="23" y="55"/>
                  </a:lnTo>
                  <a:lnTo>
                    <a:pt x="25" y="55"/>
                  </a:lnTo>
                  <a:lnTo>
                    <a:pt x="25" y="55"/>
                  </a:lnTo>
                  <a:lnTo>
                    <a:pt x="25" y="55"/>
                  </a:lnTo>
                  <a:close/>
                  <a:moveTo>
                    <a:pt x="4" y="48"/>
                  </a:moveTo>
                  <a:lnTo>
                    <a:pt x="4" y="48"/>
                  </a:lnTo>
                  <a:lnTo>
                    <a:pt x="4" y="48"/>
                  </a:lnTo>
                  <a:lnTo>
                    <a:pt x="4" y="48"/>
                  </a:lnTo>
                  <a:lnTo>
                    <a:pt x="4" y="48"/>
                  </a:lnTo>
                  <a:lnTo>
                    <a:pt x="4" y="48"/>
                  </a:lnTo>
                  <a:close/>
                  <a:moveTo>
                    <a:pt x="0" y="46"/>
                  </a:moveTo>
                  <a:lnTo>
                    <a:pt x="0" y="46"/>
                  </a:lnTo>
                  <a:lnTo>
                    <a:pt x="0" y="46"/>
                  </a:lnTo>
                  <a:lnTo>
                    <a:pt x="0" y="46"/>
                  </a:lnTo>
                  <a:lnTo>
                    <a:pt x="0" y="46"/>
                  </a:lnTo>
                  <a:close/>
                  <a:moveTo>
                    <a:pt x="58" y="0"/>
                  </a:moveTo>
                  <a:lnTo>
                    <a:pt x="58" y="0"/>
                  </a:lnTo>
                  <a:lnTo>
                    <a:pt x="58" y="0"/>
                  </a:lnTo>
                  <a:lnTo>
                    <a:pt x="60" y="0"/>
                  </a:lnTo>
                  <a:lnTo>
                    <a:pt x="60" y="0"/>
                  </a:lnTo>
                  <a:lnTo>
                    <a:pt x="58" y="0"/>
                  </a:lnTo>
                  <a:lnTo>
                    <a:pt x="5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4" name="Freeform 153"/>
            <p:cNvSpPr>
              <a:spLocks noEditPoints="1"/>
            </p:cNvSpPr>
            <p:nvPr/>
          </p:nvSpPr>
          <p:spPr bwMode="auto">
            <a:xfrm>
              <a:off x="5545138" y="3649663"/>
              <a:ext cx="66675" cy="49213"/>
            </a:xfrm>
            <a:custGeom>
              <a:avLst/>
              <a:gdLst>
                <a:gd name="T0" fmla="*/ 33 w 42"/>
                <a:gd name="T1" fmla="*/ 4 h 31"/>
                <a:gd name="T2" fmla="*/ 37 w 42"/>
                <a:gd name="T3" fmla="*/ 6 h 31"/>
                <a:gd name="T4" fmla="*/ 38 w 42"/>
                <a:gd name="T5" fmla="*/ 6 h 31"/>
                <a:gd name="T6" fmla="*/ 38 w 42"/>
                <a:gd name="T7" fmla="*/ 8 h 31"/>
                <a:gd name="T8" fmla="*/ 38 w 42"/>
                <a:gd name="T9" fmla="*/ 8 h 31"/>
                <a:gd name="T10" fmla="*/ 38 w 42"/>
                <a:gd name="T11" fmla="*/ 10 h 31"/>
                <a:gd name="T12" fmla="*/ 40 w 42"/>
                <a:gd name="T13" fmla="*/ 12 h 31"/>
                <a:gd name="T14" fmla="*/ 40 w 42"/>
                <a:gd name="T15" fmla="*/ 14 h 31"/>
                <a:gd name="T16" fmla="*/ 40 w 42"/>
                <a:gd name="T17" fmla="*/ 16 h 31"/>
                <a:gd name="T18" fmla="*/ 40 w 42"/>
                <a:gd name="T19" fmla="*/ 17 h 31"/>
                <a:gd name="T20" fmla="*/ 40 w 42"/>
                <a:gd name="T21" fmla="*/ 19 h 31"/>
                <a:gd name="T22" fmla="*/ 40 w 42"/>
                <a:gd name="T23" fmla="*/ 21 h 31"/>
                <a:gd name="T24" fmla="*/ 37 w 42"/>
                <a:gd name="T25" fmla="*/ 23 h 31"/>
                <a:gd name="T26" fmla="*/ 37 w 42"/>
                <a:gd name="T27" fmla="*/ 25 h 31"/>
                <a:gd name="T28" fmla="*/ 35 w 42"/>
                <a:gd name="T29" fmla="*/ 25 h 31"/>
                <a:gd name="T30" fmla="*/ 33 w 42"/>
                <a:gd name="T31" fmla="*/ 27 h 31"/>
                <a:gd name="T32" fmla="*/ 31 w 42"/>
                <a:gd name="T33" fmla="*/ 25 h 31"/>
                <a:gd name="T34" fmla="*/ 31 w 42"/>
                <a:gd name="T35" fmla="*/ 25 h 31"/>
                <a:gd name="T36" fmla="*/ 29 w 42"/>
                <a:gd name="T37" fmla="*/ 25 h 31"/>
                <a:gd name="T38" fmla="*/ 27 w 42"/>
                <a:gd name="T39" fmla="*/ 25 h 31"/>
                <a:gd name="T40" fmla="*/ 25 w 42"/>
                <a:gd name="T41" fmla="*/ 27 h 31"/>
                <a:gd name="T42" fmla="*/ 23 w 42"/>
                <a:gd name="T43" fmla="*/ 27 h 31"/>
                <a:gd name="T44" fmla="*/ 23 w 42"/>
                <a:gd name="T45" fmla="*/ 29 h 31"/>
                <a:gd name="T46" fmla="*/ 21 w 42"/>
                <a:gd name="T47" fmla="*/ 31 h 31"/>
                <a:gd name="T48" fmla="*/ 19 w 42"/>
                <a:gd name="T49" fmla="*/ 31 h 31"/>
                <a:gd name="T50" fmla="*/ 17 w 42"/>
                <a:gd name="T51" fmla="*/ 31 h 31"/>
                <a:gd name="T52" fmla="*/ 13 w 42"/>
                <a:gd name="T53" fmla="*/ 31 h 31"/>
                <a:gd name="T54" fmla="*/ 12 w 42"/>
                <a:gd name="T55" fmla="*/ 31 h 31"/>
                <a:gd name="T56" fmla="*/ 10 w 42"/>
                <a:gd name="T57" fmla="*/ 29 h 31"/>
                <a:gd name="T58" fmla="*/ 10 w 42"/>
                <a:gd name="T59" fmla="*/ 29 h 31"/>
                <a:gd name="T60" fmla="*/ 8 w 42"/>
                <a:gd name="T61" fmla="*/ 29 h 31"/>
                <a:gd name="T62" fmla="*/ 10 w 42"/>
                <a:gd name="T63" fmla="*/ 31 h 31"/>
                <a:gd name="T64" fmla="*/ 8 w 42"/>
                <a:gd name="T65" fmla="*/ 31 h 31"/>
                <a:gd name="T66" fmla="*/ 6 w 42"/>
                <a:gd name="T67" fmla="*/ 31 h 31"/>
                <a:gd name="T68" fmla="*/ 6 w 42"/>
                <a:gd name="T69" fmla="*/ 29 h 31"/>
                <a:gd name="T70" fmla="*/ 6 w 42"/>
                <a:gd name="T71" fmla="*/ 27 h 31"/>
                <a:gd name="T72" fmla="*/ 4 w 42"/>
                <a:gd name="T73" fmla="*/ 25 h 31"/>
                <a:gd name="T74" fmla="*/ 4 w 42"/>
                <a:gd name="T75" fmla="*/ 27 h 31"/>
                <a:gd name="T76" fmla="*/ 2 w 42"/>
                <a:gd name="T77" fmla="*/ 23 h 31"/>
                <a:gd name="T78" fmla="*/ 2 w 42"/>
                <a:gd name="T79" fmla="*/ 21 h 31"/>
                <a:gd name="T80" fmla="*/ 2 w 42"/>
                <a:gd name="T81" fmla="*/ 19 h 31"/>
                <a:gd name="T82" fmla="*/ 2 w 42"/>
                <a:gd name="T83" fmla="*/ 19 h 31"/>
                <a:gd name="T84" fmla="*/ 2 w 42"/>
                <a:gd name="T85" fmla="*/ 17 h 31"/>
                <a:gd name="T86" fmla="*/ 2 w 42"/>
                <a:gd name="T87" fmla="*/ 16 h 31"/>
                <a:gd name="T88" fmla="*/ 2 w 42"/>
                <a:gd name="T89" fmla="*/ 12 h 31"/>
                <a:gd name="T90" fmla="*/ 4 w 42"/>
                <a:gd name="T91" fmla="*/ 10 h 31"/>
                <a:gd name="T92" fmla="*/ 4 w 42"/>
                <a:gd name="T93" fmla="*/ 12 h 31"/>
                <a:gd name="T94" fmla="*/ 6 w 42"/>
                <a:gd name="T95" fmla="*/ 10 h 31"/>
                <a:gd name="T96" fmla="*/ 6 w 42"/>
                <a:gd name="T97" fmla="*/ 6 h 31"/>
                <a:gd name="T98" fmla="*/ 12 w 42"/>
                <a:gd name="T99" fmla="*/ 4 h 31"/>
                <a:gd name="T100" fmla="*/ 13 w 42"/>
                <a:gd name="T101" fmla="*/ 6 h 31"/>
                <a:gd name="T102" fmla="*/ 13 w 42"/>
                <a:gd name="T103" fmla="*/ 6 h 31"/>
                <a:gd name="T104" fmla="*/ 15 w 42"/>
                <a:gd name="T105" fmla="*/ 2 h 31"/>
                <a:gd name="T106" fmla="*/ 15 w 42"/>
                <a:gd name="T107" fmla="*/ 2 h 31"/>
                <a:gd name="T108" fmla="*/ 17 w 42"/>
                <a:gd name="T109" fmla="*/ 2 h 31"/>
                <a:gd name="T110" fmla="*/ 19 w 42"/>
                <a:gd name="T111" fmla="*/ 2 h 31"/>
                <a:gd name="T112" fmla="*/ 23 w 42"/>
                <a:gd name="T113" fmla="*/ 0 h 31"/>
                <a:gd name="T114" fmla="*/ 27 w 42"/>
                <a:gd name="T115" fmla="*/ 0 h 31"/>
                <a:gd name="T116" fmla="*/ 29 w 42"/>
                <a:gd name="T1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 h="31">
                  <a:moveTo>
                    <a:pt x="10" y="31"/>
                  </a:moveTo>
                  <a:lnTo>
                    <a:pt x="10" y="31"/>
                  </a:lnTo>
                  <a:lnTo>
                    <a:pt x="10" y="31"/>
                  </a:lnTo>
                  <a:lnTo>
                    <a:pt x="10" y="31"/>
                  </a:lnTo>
                  <a:close/>
                  <a:moveTo>
                    <a:pt x="31" y="0"/>
                  </a:moveTo>
                  <a:lnTo>
                    <a:pt x="33" y="2"/>
                  </a:lnTo>
                  <a:lnTo>
                    <a:pt x="33" y="4"/>
                  </a:lnTo>
                  <a:lnTo>
                    <a:pt x="33" y="4"/>
                  </a:lnTo>
                  <a:lnTo>
                    <a:pt x="33" y="4"/>
                  </a:lnTo>
                  <a:lnTo>
                    <a:pt x="33" y="4"/>
                  </a:lnTo>
                  <a:lnTo>
                    <a:pt x="35" y="4"/>
                  </a:lnTo>
                  <a:lnTo>
                    <a:pt x="35" y="6"/>
                  </a:lnTo>
                  <a:lnTo>
                    <a:pt x="35" y="6"/>
                  </a:lnTo>
                  <a:lnTo>
                    <a:pt x="37" y="6"/>
                  </a:lnTo>
                  <a:lnTo>
                    <a:pt x="37" y="6"/>
                  </a:lnTo>
                  <a:lnTo>
                    <a:pt x="37" y="6"/>
                  </a:lnTo>
                  <a:lnTo>
                    <a:pt x="37" y="6"/>
                  </a:lnTo>
                  <a:lnTo>
                    <a:pt x="37" y="6"/>
                  </a:lnTo>
                  <a:lnTo>
                    <a:pt x="37" y="6"/>
                  </a:lnTo>
                  <a:lnTo>
                    <a:pt x="38" y="6"/>
                  </a:lnTo>
                  <a:lnTo>
                    <a:pt x="38" y="6"/>
                  </a:lnTo>
                  <a:lnTo>
                    <a:pt x="38" y="6"/>
                  </a:lnTo>
                  <a:lnTo>
                    <a:pt x="38" y="6"/>
                  </a:lnTo>
                  <a:lnTo>
                    <a:pt x="38" y="8"/>
                  </a:lnTo>
                  <a:lnTo>
                    <a:pt x="38" y="8"/>
                  </a:lnTo>
                  <a:lnTo>
                    <a:pt x="38" y="8"/>
                  </a:lnTo>
                  <a:lnTo>
                    <a:pt x="38" y="8"/>
                  </a:lnTo>
                  <a:lnTo>
                    <a:pt x="38" y="8"/>
                  </a:lnTo>
                  <a:lnTo>
                    <a:pt x="38" y="8"/>
                  </a:lnTo>
                  <a:lnTo>
                    <a:pt x="38" y="8"/>
                  </a:lnTo>
                  <a:lnTo>
                    <a:pt x="38" y="8"/>
                  </a:lnTo>
                  <a:lnTo>
                    <a:pt x="38" y="8"/>
                  </a:lnTo>
                  <a:lnTo>
                    <a:pt x="38" y="8"/>
                  </a:lnTo>
                  <a:lnTo>
                    <a:pt x="38" y="8"/>
                  </a:lnTo>
                  <a:lnTo>
                    <a:pt x="38" y="8"/>
                  </a:lnTo>
                  <a:lnTo>
                    <a:pt x="38" y="8"/>
                  </a:lnTo>
                  <a:lnTo>
                    <a:pt x="38" y="8"/>
                  </a:lnTo>
                  <a:lnTo>
                    <a:pt x="38" y="10"/>
                  </a:lnTo>
                  <a:lnTo>
                    <a:pt x="38" y="10"/>
                  </a:lnTo>
                  <a:lnTo>
                    <a:pt x="38" y="10"/>
                  </a:lnTo>
                  <a:lnTo>
                    <a:pt x="38" y="10"/>
                  </a:lnTo>
                  <a:lnTo>
                    <a:pt x="38" y="10"/>
                  </a:lnTo>
                  <a:lnTo>
                    <a:pt x="38" y="10"/>
                  </a:lnTo>
                  <a:lnTo>
                    <a:pt x="40" y="10"/>
                  </a:lnTo>
                  <a:lnTo>
                    <a:pt x="40" y="10"/>
                  </a:lnTo>
                  <a:lnTo>
                    <a:pt x="40" y="10"/>
                  </a:lnTo>
                  <a:lnTo>
                    <a:pt x="40" y="10"/>
                  </a:lnTo>
                  <a:lnTo>
                    <a:pt x="40" y="12"/>
                  </a:lnTo>
                  <a:lnTo>
                    <a:pt x="40" y="12"/>
                  </a:lnTo>
                  <a:lnTo>
                    <a:pt x="40" y="12"/>
                  </a:lnTo>
                  <a:lnTo>
                    <a:pt x="40" y="12"/>
                  </a:lnTo>
                  <a:lnTo>
                    <a:pt x="40" y="12"/>
                  </a:lnTo>
                  <a:lnTo>
                    <a:pt x="40" y="12"/>
                  </a:lnTo>
                  <a:lnTo>
                    <a:pt x="42" y="14"/>
                  </a:lnTo>
                  <a:lnTo>
                    <a:pt x="42" y="14"/>
                  </a:lnTo>
                  <a:lnTo>
                    <a:pt x="40" y="14"/>
                  </a:lnTo>
                  <a:lnTo>
                    <a:pt x="40" y="14"/>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7"/>
                  </a:lnTo>
                  <a:lnTo>
                    <a:pt x="40" y="17"/>
                  </a:lnTo>
                  <a:lnTo>
                    <a:pt x="40" y="17"/>
                  </a:lnTo>
                  <a:lnTo>
                    <a:pt x="40" y="17"/>
                  </a:lnTo>
                  <a:lnTo>
                    <a:pt x="40" y="17"/>
                  </a:lnTo>
                  <a:lnTo>
                    <a:pt x="40" y="19"/>
                  </a:lnTo>
                  <a:lnTo>
                    <a:pt x="40" y="19"/>
                  </a:lnTo>
                  <a:lnTo>
                    <a:pt x="40" y="19"/>
                  </a:lnTo>
                  <a:lnTo>
                    <a:pt x="40" y="19"/>
                  </a:lnTo>
                  <a:lnTo>
                    <a:pt x="40" y="19"/>
                  </a:lnTo>
                  <a:lnTo>
                    <a:pt x="40" y="19"/>
                  </a:lnTo>
                  <a:lnTo>
                    <a:pt x="40" y="19"/>
                  </a:lnTo>
                  <a:lnTo>
                    <a:pt x="40" y="21"/>
                  </a:lnTo>
                  <a:lnTo>
                    <a:pt x="40" y="21"/>
                  </a:lnTo>
                  <a:lnTo>
                    <a:pt x="40" y="21"/>
                  </a:lnTo>
                  <a:lnTo>
                    <a:pt x="40" y="21"/>
                  </a:lnTo>
                  <a:lnTo>
                    <a:pt x="38" y="21"/>
                  </a:lnTo>
                  <a:lnTo>
                    <a:pt x="38" y="21"/>
                  </a:lnTo>
                  <a:lnTo>
                    <a:pt x="38" y="21"/>
                  </a:lnTo>
                  <a:lnTo>
                    <a:pt x="37" y="21"/>
                  </a:lnTo>
                  <a:lnTo>
                    <a:pt x="37" y="21"/>
                  </a:lnTo>
                  <a:lnTo>
                    <a:pt x="37" y="23"/>
                  </a:lnTo>
                  <a:lnTo>
                    <a:pt x="37" y="23"/>
                  </a:lnTo>
                  <a:lnTo>
                    <a:pt x="37" y="25"/>
                  </a:lnTo>
                  <a:lnTo>
                    <a:pt x="37" y="25"/>
                  </a:lnTo>
                  <a:lnTo>
                    <a:pt x="37" y="25"/>
                  </a:lnTo>
                  <a:lnTo>
                    <a:pt x="37" y="25"/>
                  </a:lnTo>
                  <a:lnTo>
                    <a:pt x="37" y="25"/>
                  </a:lnTo>
                  <a:lnTo>
                    <a:pt x="37" y="25"/>
                  </a:lnTo>
                  <a:lnTo>
                    <a:pt x="37" y="25"/>
                  </a:lnTo>
                  <a:lnTo>
                    <a:pt x="37" y="25"/>
                  </a:lnTo>
                  <a:lnTo>
                    <a:pt x="37" y="25"/>
                  </a:lnTo>
                  <a:lnTo>
                    <a:pt x="37" y="25"/>
                  </a:lnTo>
                  <a:lnTo>
                    <a:pt x="37" y="25"/>
                  </a:lnTo>
                  <a:lnTo>
                    <a:pt x="35" y="25"/>
                  </a:lnTo>
                  <a:lnTo>
                    <a:pt x="35" y="25"/>
                  </a:lnTo>
                  <a:lnTo>
                    <a:pt x="35" y="25"/>
                  </a:lnTo>
                  <a:lnTo>
                    <a:pt x="35" y="25"/>
                  </a:lnTo>
                  <a:lnTo>
                    <a:pt x="35" y="25"/>
                  </a:lnTo>
                  <a:lnTo>
                    <a:pt x="35" y="25"/>
                  </a:lnTo>
                  <a:lnTo>
                    <a:pt x="35" y="27"/>
                  </a:lnTo>
                  <a:lnTo>
                    <a:pt x="35" y="27"/>
                  </a:lnTo>
                  <a:lnTo>
                    <a:pt x="35" y="27"/>
                  </a:lnTo>
                  <a:lnTo>
                    <a:pt x="33" y="27"/>
                  </a:lnTo>
                  <a:lnTo>
                    <a:pt x="33" y="27"/>
                  </a:lnTo>
                  <a:lnTo>
                    <a:pt x="33" y="27"/>
                  </a:lnTo>
                  <a:lnTo>
                    <a:pt x="33" y="27"/>
                  </a:lnTo>
                  <a:lnTo>
                    <a:pt x="33" y="27"/>
                  </a:lnTo>
                  <a:lnTo>
                    <a:pt x="33" y="27"/>
                  </a:lnTo>
                  <a:lnTo>
                    <a:pt x="33" y="27"/>
                  </a:lnTo>
                  <a:lnTo>
                    <a:pt x="31" y="25"/>
                  </a:lnTo>
                  <a:lnTo>
                    <a:pt x="31" y="25"/>
                  </a:lnTo>
                  <a:lnTo>
                    <a:pt x="31" y="25"/>
                  </a:lnTo>
                  <a:lnTo>
                    <a:pt x="31" y="25"/>
                  </a:lnTo>
                  <a:lnTo>
                    <a:pt x="31" y="25"/>
                  </a:lnTo>
                  <a:lnTo>
                    <a:pt x="31" y="27"/>
                  </a:lnTo>
                  <a:lnTo>
                    <a:pt x="31" y="27"/>
                  </a:lnTo>
                  <a:lnTo>
                    <a:pt x="31" y="25"/>
                  </a:lnTo>
                  <a:lnTo>
                    <a:pt x="31" y="25"/>
                  </a:lnTo>
                  <a:lnTo>
                    <a:pt x="31" y="25"/>
                  </a:lnTo>
                  <a:lnTo>
                    <a:pt x="31" y="25"/>
                  </a:lnTo>
                  <a:lnTo>
                    <a:pt x="29" y="25"/>
                  </a:lnTo>
                  <a:lnTo>
                    <a:pt x="29" y="25"/>
                  </a:lnTo>
                  <a:lnTo>
                    <a:pt x="29" y="25"/>
                  </a:lnTo>
                  <a:lnTo>
                    <a:pt x="29" y="25"/>
                  </a:lnTo>
                  <a:lnTo>
                    <a:pt x="29" y="25"/>
                  </a:lnTo>
                  <a:lnTo>
                    <a:pt x="29" y="25"/>
                  </a:lnTo>
                  <a:lnTo>
                    <a:pt x="27" y="25"/>
                  </a:lnTo>
                  <a:lnTo>
                    <a:pt x="27" y="27"/>
                  </a:lnTo>
                  <a:lnTo>
                    <a:pt x="27" y="27"/>
                  </a:lnTo>
                  <a:lnTo>
                    <a:pt x="27" y="25"/>
                  </a:lnTo>
                  <a:lnTo>
                    <a:pt x="27" y="25"/>
                  </a:lnTo>
                  <a:lnTo>
                    <a:pt x="27" y="25"/>
                  </a:lnTo>
                  <a:lnTo>
                    <a:pt x="27" y="25"/>
                  </a:lnTo>
                  <a:lnTo>
                    <a:pt x="27" y="25"/>
                  </a:lnTo>
                  <a:lnTo>
                    <a:pt x="27" y="25"/>
                  </a:lnTo>
                  <a:lnTo>
                    <a:pt x="25" y="25"/>
                  </a:lnTo>
                  <a:lnTo>
                    <a:pt x="25" y="25"/>
                  </a:lnTo>
                  <a:lnTo>
                    <a:pt x="25" y="27"/>
                  </a:lnTo>
                  <a:lnTo>
                    <a:pt x="25" y="27"/>
                  </a:lnTo>
                  <a:lnTo>
                    <a:pt x="25" y="27"/>
                  </a:lnTo>
                  <a:lnTo>
                    <a:pt x="23" y="27"/>
                  </a:lnTo>
                  <a:lnTo>
                    <a:pt x="23" y="27"/>
                  </a:lnTo>
                  <a:lnTo>
                    <a:pt x="23" y="27"/>
                  </a:lnTo>
                  <a:lnTo>
                    <a:pt x="23" y="27"/>
                  </a:lnTo>
                  <a:lnTo>
                    <a:pt x="23" y="27"/>
                  </a:lnTo>
                  <a:lnTo>
                    <a:pt x="23" y="27"/>
                  </a:lnTo>
                  <a:lnTo>
                    <a:pt x="23" y="27"/>
                  </a:lnTo>
                  <a:lnTo>
                    <a:pt x="23" y="29"/>
                  </a:lnTo>
                  <a:lnTo>
                    <a:pt x="23" y="29"/>
                  </a:lnTo>
                  <a:lnTo>
                    <a:pt x="23" y="29"/>
                  </a:lnTo>
                  <a:lnTo>
                    <a:pt x="23" y="29"/>
                  </a:lnTo>
                  <a:lnTo>
                    <a:pt x="23" y="29"/>
                  </a:lnTo>
                  <a:lnTo>
                    <a:pt x="21" y="29"/>
                  </a:lnTo>
                  <a:lnTo>
                    <a:pt x="21" y="29"/>
                  </a:lnTo>
                  <a:lnTo>
                    <a:pt x="21" y="29"/>
                  </a:lnTo>
                  <a:lnTo>
                    <a:pt x="21" y="29"/>
                  </a:lnTo>
                  <a:lnTo>
                    <a:pt x="21" y="31"/>
                  </a:lnTo>
                  <a:lnTo>
                    <a:pt x="21" y="31"/>
                  </a:lnTo>
                  <a:lnTo>
                    <a:pt x="21" y="31"/>
                  </a:lnTo>
                  <a:lnTo>
                    <a:pt x="21" y="31"/>
                  </a:lnTo>
                  <a:lnTo>
                    <a:pt x="21" y="31"/>
                  </a:lnTo>
                  <a:lnTo>
                    <a:pt x="19" y="31"/>
                  </a:lnTo>
                  <a:lnTo>
                    <a:pt x="19" y="31"/>
                  </a:lnTo>
                  <a:lnTo>
                    <a:pt x="19" y="31"/>
                  </a:lnTo>
                  <a:lnTo>
                    <a:pt x="19" y="31"/>
                  </a:lnTo>
                  <a:lnTo>
                    <a:pt x="19" y="31"/>
                  </a:lnTo>
                  <a:lnTo>
                    <a:pt x="19" y="31"/>
                  </a:lnTo>
                  <a:lnTo>
                    <a:pt x="19" y="31"/>
                  </a:lnTo>
                  <a:lnTo>
                    <a:pt x="19" y="31"/>
                  </a:lnTo>
                  <a:lnTo>
                    <a:pt x="19" y="31"/>
                  </a:lnTo>
                  <a:lnTo>
                    <a:pt x="19" y="31"/>
                  </a:lnTo>
                  <a:lnTo>
                    <a:pt x="17" y="31"/>
                  </a:lnTo>
                  <a:lnTo>
                    <a:pt x="17" y="31"/>
                  </a:lnTo>
                  <a:lnTo>
                    <a:pt x="17" y="31"/>
                  </a:lnTo>
                  <a:lnTo>
                    <a:pt x="15" y="31"/>
                  </a:lnTo>
                  <a:lnTo>
                    <a:pt x="15" y="31"/>
                  </a:lnTo>
                  <a:lnTo>
                    <a:pt x="15" y="31"/>
                  </a:lnTo>
                  <a:lnTo>
                    <a:pt x="15" y="31"/>
                  </a:lnTo>
                  <a:lnTo>
                    <a:pt x="15" y="31"/>
                  </a:lnTo>
                  <a:lnTo>
                    <a:pt x="13" y="31"/>
                  </a:lnTo>
                  <a:lnTo>
                    <a:pt x="13" y="31"/>
                  </a:lnTo>
                  <a:lnTo>
                    <a:pt x="13" y="31"/>
                  </a:lnTo>
                  <a:lnTo>
                    <a:pt x="13" y="31"/>
                  </a:lnTo>
                  <a:lnTo>
                    <a:pt x="12" y="31"/>
                  </a:lnTo>
                  <a:lnTo>
                    <a:pt x="12" y="31"/>
                  </a:lnTo>
                  <a:lnTo>
                    <a:pt x="12" y="31"/>
                  </a:lnTo>
                  <a:lnTo>
                    <a:pt x="12" y="31"/>
                  </a:lnTo>
                  <a:lnTo>
                    <a:pt x="12" y="31"/>
                  </a:lnTo>
                  <a:lnTo>
                    <a:pt x="12" y="29"/>
                  </a:lnTo>
                  <a:lnTo>
                    <a:pt x="10" y="29"/>
                  </a:lnTo>
                  <a:lnTo>
                    <a:pt x="10" y="29"/>
                  </a:lnTo>
                  <a:lnTo>
                    <a:pt x="10" y="29"/>
                  </a:lnTo>
                  <a:lnTo>
                    <a:pt x="10" y="29"/>
                  </a:lnTo>
                  <a:lnTo>
                    <a:pt x="10" y="29"/>
                  </a:lnTo>
                  <a:lnTo>
                    <a:pt x="10" y="29"/>
                  </a:lnTo>
                  <a:lnTo>
                    <a:pt x="10" y="29"/>
                  </a:lnTo>
                  <a:lnTo>
                    <a:pt x="10" y="29"/>
                  </a:lnTo>
                  <a:lnTo>
                    <a:pt x="10" y="29"/>
                  </a:lnTo>
                  <a:lnTo>
                    <a:pt x="10" y="29"/>
                  </a:lnTo>
                  <a:lnTo>
                    <a:pt x="10" y="29"/>
                  </a:lnTo>
                  <a:lnTo>
                    <a:pt x="10" y="29"/>
                  </a:lnTo>
                  <a:lnTo>
                    <a:pt x="10" y="29"/>
                  </a:lnTo>
                  <a:lnTo>
                    <a:pt x="10" y="29"/>
                  </a:lnTo>
                  <a:lnTo>
                    <a:pt x="10" y="29"/>
                  </a:lnTo>
                  <a:lnTo>
                    <a:pt x="8" y="29"/>
                  </a:lnTo>
                  <a:lnTo>
                    <a:pt x="8" y="29"/>
                  </a:lnTo>
                  <a:lnTo>
                    <a:pt x="8" y="29"/>
                  </a:lnTo>
                  <a:lnTo>
                    <a:pt x="8" y="29"/>
                  </a:lnTo>
                  <a:lnTo>
                    <a:pt x="8" y="29"/>
                  </a:lnTo>
                  <a:lnTo>
                    <a:pt x="8" y="31"/>
                  </a:lnTo>
                  <a:lnTo>
                    <a:pt x="8" y="31"/>
                  </a:lnTo>
                  <a:lnTo>
                    <a:pt x="10" y="31"/>
                  </a:lnTo>
                  <a:lnTo>
                    <a:pt x="10" y="31"/>
                  </a:lnTo>
                  <a:lnTo>
                    <a:pt x="10" y="31"/>
                  </a:lnTo>
                  <a:lnTo>
                    <a:pt x="10" y="31"/>
                  </a:lnTo>
                  <a:lnTo>
                    <a:pt x="10" y="31"/>
                  </a:lnTo>
                  <a:lnTo>
                    <a:pt x="10" y="31"/>
                  </a:lnTo>
                  <a:lnTo>
                    <a:pt x="8" y="31"/>
                  </a:lnTo>
                  <a:lnTo>
                    <a:pt x="8" y="31"/>
                  </a:lnTo>
                  <a:lnTo>
                    <a:pt x="8" y="31"/>
                  </a:lnTo>
                  <a:lnTo>
                    <a:pt x="8" y="31"/>
                  </a:lnTo>
                  <a:lnTo>
                    <a:pt x="8" y="31"/>
                  </a:lnTo>
                  <a:lnTo>
                    <a:pt x="8" y="31"/>
                  </a:lnTo>
                  <a:lnTo>
                    <a:pt x="8" y="31"/>
                  </a:lnTo>
                  <a:lnTo>
                    <a:pt x="6" y="31"/>
                  </a:lnTo>
                  <a:lnTo>
                    <a:pt x="6" y="31"/>
                  </a:lnTo>
                  <a:lnTo>
                    <a:pt x="6" y="31"/>
                  </a:lnTo>
                  <a:lnTo>
                    <a:pt x="6" y="31"/>
                  </a:lnTo>
                  <a:lnTo>
                    <a:pt x="6" y="31"/>
                  </a:lnTo>
                  <a:lnTo>
                    <a:pt x="6" y="31"/>
                  </a:lnTo>
                  <a:lnTo>
                    <a:pt x="6" y="31"/>
                  </a:lnTo>
                  <a:lnTo>
                    <a:pt x="6" y="31"/>
                  </a:lnTo>
                  <a:lnTo>
                    <a:pt x="6" y="31"/>
                  </a:lnTo>
                  <a:lnTo>
                    <a:pt x="6" y="31"/>
                  </a:lnTo>
                  <a:lnTo>
                    <a:pt x="6" y="31"/>
                  </a:lnTo>
                  <a:lnTo>
                    <a:pt x="6" y="29"/>
                  </a:lnTo>
                  <a:lnTo>
                    <a:pt x="6" y="29"/>
                  </a:lnTo>
                  <a:lnTo>
                    <a:pt x="6" y="29"/>
                  </a:lnTo>
                  <a:lnTo>
                    <a:pt x="6" y="29"/>
                  </a:lnTo>
                  <a:lnTo>
                    <a:pt x="6" y="27"/>
                  </a:lnTo>
                  <a:lnTo>
                    <a:pt x="6" y="27"/>
                  </a:lnTo>
                  <a:lnTo>
                    <a:pt x="6" y="27"/>
                  </a:lnTo>
                  <a:lnTo>
                    <a:pt x="6" y="27"/>
                  </a:lnTo>
                  <a:lnTo>
                    <a:pt x="6" y="27"/>
                  </a:lnTo>
                  <a:lnTo>
                    <a:pt x="6" y="25"/>
                  </a:lnTo>
                  <a:lnTo>
                    <a:pt x="6" y="25"/>
                  </a:lnTo>
                  <a:lnTo>
                    <a:pt x="6" y="25"/>
                  </a:lnTo>
                  <a:lnTo>
                    <a:pt x="6" y="25"/>
                  </a:lnTo>
                  <a:lnTo>
                    <a:pt x="6" y="25"/>
                  </a:lnTo>
                  <a:lnTo>
                    <a:pt x="4" y="25"/>
                  </a:lnTo>
                  <a:lnTo>
                    <a:pt x="4" y="25"/>
                  </a:lnTo>
                  <a:lnTo>
                    <a:pt x="4" y="25"/>
                  </a:lnTo>
                  <a:lnTo>
                    <a:pt x="4" y="27"/>
                  </a:lnTo>
                  <a:lnTo>
                    <a:pt x="4" y="27"/>
                  </a:lnTo>
                  <a:lnTo>
                    <a:pt x="4" y="27"/>
                  </a:lnTo>
                  <a:lnTo>
                    <a:pt x="4" y="27"/>
                  </a:lnTo>
                  <a:lnTo>
                    <a:pt x="4" y="27"/>
                  </a:lnTo>
                  <a:lnTo>
                    <a:pt x="2" y="27"/>
                  </a:lnTo>
                  <a:lnTo>
                    <a:pt x="2" y="27"/>
                  </a:lnTo>
                  <a:lnTo>
                    <a:pt x="2" y="27"/>
                  </a:lnTo>
                  <a:lnTo>
                    <a:pt x="2" y="25"/>
                  </a:lnTo>
                  <a:lnTo>
                    <a:pt x="2" y="25"/>
                  </a:lnTo>
                  <a:lnTo>
                    <a:pt x="2" y="25"/>
                  </a:lnTo>
                  <a:lnTo>
                    <a:pt x="2" y="23"/>
                  </a:lnTo>
                  <a:lnTo>
                    <a:pt x="2" y="23"/>
                  </a:lnTo>
                  <a:lnTo>
                    <a:pt x="2" y="21"/>
                  </a:lnTo>
                  <a:lnTo>
                    <a:pt x="2" y="21"/>
                  </a:lnTo>
                  <a:lnTo>
                    <a:pt x="2" y="21"/>
                  </a:lnTo>
                  <a:lnTo>
                    <a:pt x="2" y="21"/>
                  </a:lnTo>
                  <a:lnTo>
                    <a:pt x="2" y="21"/>
                  </a:lnTo>
                  <a:lnTo>
                    <a:pt x="2" y="21"/>
                  </a:lnTo>
                  <a:lnTo>
                    <a:pt x="2" y="21"/>
                  </a:lnTo>
                  <a:lnTo>
                    <a:pt x="2" y="21"/>
                  </a:lnTo>
                  <a:lnTo>
                    <a:pt x="2" y="19"/>
                  </a:lnTo>
                  <a:lnTo>
                    <a:pt x="2" y="19"/>
                  </a:lnTo>
                  <a:lnTo>
                    <a:pt x="2" y="19"/>
                  </a:lnTo>
                  <a:lnTo>
                    <a:pt x="2" y="19"/>
                  </a:lnTo>
                  <a:lnTo>
                    <a:pt x="2" y="19"/>
                  </a:lnTo>
                  <a:lnTo>
                    <a:pt x="2" y="19"/>
                  </a:lnTo>
                  <a:lnTo>
                    <a:pt x="2" y="19"/>
                  </a:lnTo>
                  <a:lnTo>
                    <a:pt x="2" y="19"/>
                  </a:lnTo>
                  <a:lnTo>
                    <a:pt x="2" y="19"/>
                  </a:lnTo>
                  <a:lnTo>
                    <a:pt x="2" y="19"/>
                  </a:lnTo>
                  <a:lnTo>
                    <a:pt x="2" y="19"/>
                  </a:lnTo>
                  <a:lnTo>
                    <a:pt x="2" y="19"/>
                  </a:lnTo>
                  <a:lnTo>
                    <a:pt x="0" y="17"/>
                  </a:lnTo>
                  <a:lnTo>
                    <a:pt x="0" y="17"/>
                  </a:lnTo>
                  <a:lnTo>
                    <a:pt x="0" y="17"/>
                  </a:lnTo>
                  <a:lnTo>
                    <a:pt x="0" y="17"/>
                  </a:lnTo>
                  <a:lnTo>
                    <a:pt x="0" y="17"/>
                  </a:lnTo>
                  <a:lnTo>
                    <a:pt x="2" y="17"/>
                  </a:lnTo>
                  <a:lnTo>
                    <a:pt x="2" y="17"/>
                  </a:lnTo>
                  <a:lnTo>
                    <a:pt x="2" y="17"/>
                  </a:lnTo>
                  <a:lnTo>
                    <a:pt x="2" y="17"/>
                  </a:lnTo>
                  <a:lnTo>
                    <a:pt x="2" y="16"/>
                  </a:lnTo>
                  <a:lnTo>
                    <a:pt x="2" y="16"/>
                  </a:lnTo>
                  <a:lnTo>
                    <a:pt x="2" y="16"/>
                  </a:lnTo>
                  <a:lnTo>
                    <a:pt x="2" y="16"/>
                  </a:lnTo>
                  <a:lnTo>
                    <a:pt x="2" y="16"/>
                  </a:lnTo>
                  <a:lnTo>
                    <a:pt x="2" y="14"/>
                  </a:lnTo>
                  <a:lnTo>
                    <a:pt x="2" y="14"/>
                  </a:lnTo>
                  <a:lnTo>
                    <a:pt x="2" y="14"/>
                  </a:lnTo>
                  <a:lnTo>
                    <a:pt x="2" y="12"/>
                  </a:lnTo>
                  <a:lnTo>
                    <a:pt x="2" y="12"/>
                  </a:lnTo>
                  <a:lnTo>
                    <a:pt x="2" y="12"/>
                  </a:lnTo>
                  <a:lnTo>
                    <a:pt x="2" y="12"/>
                  </a:lnTo>
                  <a:lnTo>
                    <a:pt x="2" y="12"/>
                  </a:lnTo>
                  <a:lnTo>
                    <a:pt x="2" y="12"/>
                  </a:lnTo>
                  <a:lnTo>
                    <a:pt x="2" y="12"/>
                  </a:lnTo>
                  <a:lnTo>
                    <a:pt x="2" y="10"/>
                  </a:lnTo>
                  <a:lnTo>
                    <a:pt x="2" y="10"/>
                  </a:lnTo>
                  <a:lnTo>
                    <a:pt x="2" y="10"/>
                  </a:lnTo>
                  <a:lnTo>
                    <a:pt x="4" y="10"/>
                  </a:lnTo>
                  <a:lnTo>
                    <a:pt x="4" y="10"/>
                  </a:lnTo>
                  <a:lnTo>
                    <a:pt x="4" y="10"/>
                  </a:lnTo>
                  <a:lnTo>
                    <a:pt x="4" y="10"/>
                  </a:lnTo>
                  <a:lnTo>
                    <a:pt x="4" y="10"/>
                  </a:lnTo>
                  <a:lnTo>
                    <a:pt x="4" y="10"/>
                  </a:lnTo>
                  <a:lnTo>
                    <a:pt x="4" y="10"/>
                  </a:lnTo>
                  <a:lnTo>
                    <a:pt x="4" y="12"/>
                  </a:lnTo>
                  <a:lnTo>
                    <a:pt x="4" y="10"/>
                  </a:lnTo>
                  <a:lnTo>
                    <a:pt x="6" y="10"/>
                  </a:lnTo>
                  <a:lnTo>
                    <a:pt x="6" y="10"/>
                  </a:lnTo>
                  <a:lnTo>
                    <a:pt x="6" y="10"/>
                  </a:lnTo>
                  <a:lnTo>
                    <a:pt x="6" y="10"/>
                  </a:lnTo>
                  <a:lnTo>
                    <a:pt x="6" y="10"/>
                  </a:lnTo>
                  <a:lnTo>
                    <a:pt x="6" y="10"/>
                  </a:lnTo>
                  <a:lnTo>
                    <a:pt x="6" y="8"/>
                  </a:lnTo>
                  <a:lnTo>
                    <a:pt x="6" y="8"/>
                  </a:lnTo>
                  <a:lnTo>
                    <a:pt x="6" y="8"/>
                  </a:lnTo>
                  <a:lnTo>
                    <a:pt x="6" y="6"/>
                  </a:lnTo>
                  <a:lnTo>
                    <a:pt x="6" y="6"/>
                  </a:lnTo>
                  <a:lnTo>
                    <a:pt x="6" y="6"/>
                  </a:lnTo>
                  <a:lnTo>
                    <a:pt x="6" y="6"/>
                  </a:lnTo>
                  <a:lnTo>
                    <a:pt x="8" y="6"/>
                  </a:lnTo>
                  <a:lnTo>
                    <a:pt x="10" y="4"/>
                  </a:lnTo>
                  <a:lnTo>
                    <a:pt x="10" y="4"/>
                  </a:lnTo>
                  <a:lnTo>
                    <a:pt x="10" y="4"/>
                  </a:lnTo>
                  <a:lnTo>
                    <a:pt x="10" y="4"/>
                  </a:lnTo>
                  <a:lnTo>
                    <a:pt x="12" y="4"/>
                  </a:lnTo>
                  <a:lnTo>
                    <a:pt x="12" y="4"/>
                  </a:lnTo>
                  <a:lnTo>
                    <a:pt x="12" y="4"/>
                  </a:lnTo>
                  <a:lnTo>
                    <a:pt x="12" y="4"/>
                  </a:lnTo>
                  <a:lnTo>
                    <a:pt x="12" y="4"/>
                  </a:lnTo>
                  <a:lnTo>
                    <a:pt x="12" y="4"/>
                  </a:lnTo>
                  <a:lnTo>
                    <a:pt x="13" y="4"/>
                  </a:lnTo>
                  <a:lnTo>
                    <a:pt x="13" y="4"/>
                  </a:lnTo>
                  <a:lnTo>
                    <a:pt x="13" y="6"/>
                  </a:lnTo>
                  <a:lnTo>
                    <a:pt x="13" y="6"/>
                  </a:lnTo>
                  <a:lnTo>
                    <a:pt x="13" y="6"/>
                  </a:lnTo>
                  <a:lnTo>
                    <a:pt x="13" y="6"/>
                  </a:lnTo>
                  <a:lnTo>
                    <a:pt x="13" y="6"/>
                  </a:lnTo>
                  <a:lnTo>
                    <a:pt x="13" y="6"/>
                  </a:lnTo>
                  <a:lnTo>
                    <a:pt x="13" y="6"/>
                  </a:lnTo>
                  <a:lnTo>
                    <a:pt x="13" y="6"/>
                  </a:lnTo>
                  <a:lnTo>
                    <a:pt x="13" y="4"/>
                  </a:lnTo>
                  <a:lnTo>
                    <a:pt x="13" y="4"/>
                  </a:lnTo>
                  <a:lnTo>
                    <a:pt x="13" y="4"/>
                  </a:lnTo>
                  <a:lnTo>
                    <a:pt x="13" y="4"/>
                  </a:lnTo>
                  <a:lnTo>
                    <a:pt x="13" y="4"/>
                  </a:lnTo>
                  <a:lnTo>
                    <a:pt x="15" y="2"/>
                  </a:lnTo>
                  <a:lnTo>
                    <a:pt x="15" y="2"/>
                  </a:lnTo>
                  <a:lnTo>
                    <a:pt x="15" y="2"/>
                  </a:lnTo>
                  <a:lnTo>
                    <a:pt x="15" y="2"/>
                  </a:lnTo>
                  <a:lnTo>
                    <a:pt x="15" y="2"/>
                  </a:lnTo>
                  <a:lnTo>
                    <a:pt x="15" y="2"/>
                  </a:lnTo>
                  <a:lnTo>
                    <a:pt x="15" y="2"/>
                  </a:lnTo>
                  <a:lnTo>
                    <a:pt x="15" y="2"/>
                  </a:lnTo>
                  <a:lnTo>
                    <a:pt x="15" y="2"/>
                  </a:lnTo>
                  <a:lnTo>
                    <a:pt x="17" y="2"/>
                  </a:lnTo>
                  <a:lnTo>
                    <a:pt x="17" y="2"/>
                  </a:lnTo>
                  <a:lnTo>
                    <a:pt x="17" y="2"/>
                  </a:lnTo>
                  <a:lnTo>
                    <a:pt x="17" y="2"/>
                  </a:lnTo>
                  <a:lnTo>
                    <a:pt x="17" y="2"/>
                  </a:lnTo>
                  <a:lnTo>
                    <a:pt x="17" y="2"/>
                  </a:lnTo>
                  <a:lnTo>
                    <a:pt x="17" y="2"/>
                  </a:lnTo>
                  <a:lnTo>
                    <a:pt x="17" y="2"/>
                  </a:lnTo>
                  <a:lnTo>
                    <a:pt x="19" y="2"/>
                  </a:lnTo>
                  <a:lnTo>
                    <a:pt x="19" y="2"/>
                  </a:lnTo>
                  <a:lnTo>
                    <a:pt x="19" y="2"/>
                  </a:lnTo>
                  <a:lnTo>
                    <a:pt x="19" y="2"/>
                  </a:lnTo>
                  <a:lnTo>
                    <a:pt x="19" y="2"/>
                  </a:lnTo>
                  <a:lnTo>
                    <a:pt x="19" y="2"/>
                  </a:lnTo>
                  <a:lnTo>
                    <a:pt x="19" y="2"/>
                  </a:lnTo>
                  <a:lnTo>
                    <a:pt x="21" y="2"/>
                  </a:lnTo>
                  <a:lnTo>
                    <a:pt x="21" y="2"/>
                  </a:lnTo>
                  <a:lnTo>
                    <a:pt x="21" y="2"/>
                  </a:lnTo>
                  <a:lnTo>
                    <a:pt x="23" y="0"/>
                  </a:lnTo>
                  <a:lnTo>
                    <a:pt x="23" y="0"/>
                  </a:lnTo>
                  <a:lnTo>
                    <a:pt x="23" y="0"/>
                  </a:lnTo>
                  <a:lnTo>
                    <a:pt x="23" y="0"/>
                  </a:lnTo>
                  <a:lnTo>
                    <a:pt x="23" y="0"/>
                  </a:lnTo>
                  <a:lnTo>
                    <a:pt x="25" y="0"/>
                  </a:lnTo>
                  <a:lnTo>
                    <a:pt x="25" y="0"/>
                  </a:lnTo>
                  <a:lnTo>
                    <a:pt x="25" y="0"/>
                  </a:lnTo>
                  <a:lnTo>
                    <a:pt x="25" y="0"/>
                  </a:lnTo>
                  <a:lnTo>
                    <a:pt x="27" y="0"/>
                  </a:lnTo>
                  <a:lnTo>
                    <a:pt x="27" y="0"/>
                  </a:lnTo>
                  <a:lnTo>
                    <a:pt x="27" y="0"/>
                  </a:lnTo>
                  <a:lnTo>
                    <a:pt x="29" y="0"/>
                  </a:lnTo>
                  <a:lnTo>
                    <a:pt x="29" y="0"/>
                  </a:lnTo>
                  <a:lnTo>
                    <a:pt x="29" y="0"/>
                  </a:lnTo>
                  <a:lnTo>
                    <a:pt x="29" y="0"/>
                  </a:lnTo>
                  <a:lnTo>
                    <a:pt x="29" y="0"/>
                  </a:lnTo>
                  <a:lnTo>
                    <a:pt x="29" y="0"/>
                  </a:lnTo>
                  <a:lnTo>
                    <a:pt x="31" y="0"/>
                  </a:lnTo>
                  <a:lnTo>
                    <a:pt x="31" y="0"/>
                  </a:lnTo>
                  <a:lnTo>
                    <a:pt x="31" y="0"/>
                  </a:lnTo>
                  <a:lnTo>
                    <a:pt x="31"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5" name="Freeform 154"/>
            <p:cNvSpPr>
              <a:spLocks/>
            </p:cNvSpPr>
            <p:nvPr/>
          </p:nvSpPr>
          <p:spPr bwMode="auto">
            <a:xfrm>
              <a:off x="4719638" y="4179888"/>
              <a:ext cx="417513" cy="396875"/>
            </a:xfrm>
            <a:custGeom>
              <a:avLst/>
              <a:gdLst>
                <a:gd name="T0" fmla="*/ 263 w 263"/>
                <a:gd name="T1" fmla="*/ 117 h 250"/>
                <a:gd name="T2" fmla="*/ 263 w 263"/>
                <a:gd name="T3" fmla="*/ 137 h 250"/>
                <a:gd name="T4" fmla="*/ 259 w 263"/>
                <a:gd name="T5" fmla="*/ 154 h 250"/>
                <a:gd name="T6" fmla="*/ 249 w 263"/>
                <a:gd name="T7" fmla="*/ 163 h 250"/>
                <a:gd name="T8" fmla="*/ 230 w 263"/>
                <a:gd name="T9" fmla="*/ 165 h 250"/>
                <a:gd name="T10" fmla="*/ 215 w 263"/>
                <a:gd name="T11" fmla="*/ 167 h 250"/>
                <a:gd name="T12" fmla="*/ 199 w 263"/>
                <a:gd name="T13" fmla="*/ 169 h 250"/>
                <a:gd name="T14" fmla="*/ 174 w 263"/>
                <a:gd name="T15" fmla="*/ 175 h 250"/>
                <a:gd name="T16" fmla="*/ 155 w 263"/>
                <a:gd name="T17" fmla="*/ 183 h 250"/>
                <a:gd name="T18" fmla="*/ 146 w 263"/>
                <a:gd name="T19" fmla="*/ 192 h 250"/>
                <a:gd name="T20" fmla="*/ 136 w 263"/>
                <a:gd name="T21" fmla="*/ 198 h 250"/>
                <a:gd name="T22" fmla="*/ 126 w 263"/>
                <a:gd name="T23" fmla="*/ 200 h 250"/>
                <a:gd name="T24" fmla="*/ 125 w 263"/>
                <a:gd name="T25" fmla="*/ 213 h 250"/>
                <a:gd name="T26" fmla="*/ 113 w 263"/>
                <a:gd name="T27" fmla="*/ 219 h 250"/>
                <a:gd name="T28" fmla="*/ 111 w 263"/>
                <a:gd name="T29" fmla="*/ 229 h 250"/>
                <a:gd name="T30" fmla="*/ 107 w 263"/>
                <a:gd name="T31" fmla="*/ 240 h 250"/>
                <a:gd name="T32" fmla="*/ 100 w 263"/>
                <a:gd name="T33" fmla="*/ 246 h 250"/>
                <a:gd name="T34" fmla="*/ 98 w 263"/>
                <a:gd name="T35" fmla="*/ 244 h 250"/>
                <a:gd name="T36" fmla="*/ 88 w 263"/>
                <a:gd name="T37" fmla="*/ 240 h 250"/>
                <a:gd name="T38" fmla="*/ 84 w 263"/>
                <a:gd name="T39" fmla="*/ 250 h 250"/>
                <a:gd name="T40" fmla="*/ 73 w 263"/>
                <a:gd name="T41" fmla="*/ 246 h 250"/>
                <a:gd name="T42" fmla="*/ 65 w 263"/>
                <a:gd name="T43" fmla="*/ 244 h 250"/>
                <a:gd name="T44" fmla="*/ 59 w 263"/>
                <a:gd name="T45" fmla="*/ 236 h 250"/>
                <a:gd name="T46" fmla="*/ 59 w 263"/>
                <a:gd name="T47" fmla="*/ 227 h 250"/>
                <a:gd name="T48" fmla="*/ 52 w 263"/>
                <a:gd name="T49" fmla="*/ 215 h 250"/>
                <a:gd name="T50" fmla="*/ 48 w 263"/>
                <a:gd name="T51" fmla="*/ 213 h 250"/>
                <a:gd name="T52" fmla="*/ 38 w 263"/>
                <a:gd name="T53" fmla="*/ 217 h 250"/>
                <a:gd name="T54" fmla="*/ 27 w 263"/>
                <a:gd name="T55" fmla="*/ 221 h 250"/>
                <a:gd name="T56" fmla="*/ 17 w 263"/>
                <a:gd name="T57" fmla="*/ 219 h 250"/>
                <a:gd name="T58" fmla="*/ 13 w 263"/>
                <a:gd name="T59" fmla="*/ 209 h 250"/>
                <a:gd name="T60" fmla="*/ 13 w 263"/>
                <a:gd name="T61" fmla="*/ 204 h 250"/>
                <a:gd name="T62" fmla="*/ 5 w 263"/>
                <a:gd name="T63" fmla="*/ 196 h 250"/>
                <a:gd name="T64" fmla="*/ 4 w 263"/>
                <a:gd name="T65" fmla="*/ 184 h 250"/>
                <a:gd name="T66" fmla="*/ 0 w 263"/>
                <a:gd name="T67" fmla="*/ 175 h 250"/>
                <a:gd name="T68" fmla="*/ 7 w 263"/>
                <a:gd name="T69" fmla="*/ 167 h 250"/>
                <a:gd name="T70" fmla="*/ 19 w 263"/>
                <a:gd name="T71" fmla="*/ 165 h 250"/>
                <a:gd name="T72" fmla="*/ 29 w 263"/>
                <a:gd name="T73" fmla="*/ 161 h 250"/>
                <a:gd name="T74" fmla="*/ 46 w 263"/>
                <a:gd name="T75" fmla="*/ 160 h 250"/>
                <a:gd name="T76" fmla="*/ 55 w 263"/>
                <a:gd name="T77" fmla="*/ 161 h 250"/>
                <a:gd name="T78" fmla="*/ 77 w 263"/>
                <a:gd name="T79" fmla="*/ 161 h 250"/>
                <a:gd name="T80" fmla="*/ 98 w 263"/>
                <a:gd name="T81" fmla="*/ 161 h 250"/>
                <a:gd name="T82" fmla="*/ 109 w 263"/>
                <a:gd name="T83" fmla="*/ 154 h 250"/>
                <a:gd name="T84" fmla="*/ 105 w 263"/>
                <a:gd name="T85" fmla="*/ 138 h 250"/>
                <a:gd name="T86" fmla="*/ 103 w 263"/>
                <a:gd name="T87" fmla="*/ 121 h 250"/>
                <a:gd name="T88" fmla="*/ 101 w 263"/>
                <a:gd name="T89" fmla="*/ 104 h 250"/>
                <a:gd name="T90" fmla="*/ 100 w 263"/>
                <a:gd name="T91" fmla="*/ 87 h 250"/>
                <a:gd name="T92" fmla="*/ 98 w 263"/>
                <a:gd name="T93" fmla="*/ 67 h 250"/>
                <a:gd name="T94" fmla="*/ 96 w 263"/>
                <a:gd name="T95" fmla="*/ 48 h 250"/>
                <a:gd name="T96" fmla="*/ 94 w 263"/>
                <a:gd name="T97" fmla="*/ 31 h 250"/>
                <a:gd name="T98" fmla="*/ 92 w 263"/>
                <a:gd name="T99" fmla="*/ 10 h 250"/>
                <a:gd name="T100" fmla="*/ 105 w 263"/>
                <a:gd name="T101" fmla="*/ 0 h 250"/>
                <a:gd name="T102" fmla="*/ 125 w 263"/>
                <a:gd name="T103" fmla="*/ 4 h 250"/>
                <a:gd name="T104" fmla="*/ 138 w 263"/>
                <a:gd name="T105" fmla="*/ 14 h 250"/>
                <a:gd name="T106" fmla="*/ 151 w 263"/>
                <a:gd name="T107" fmla="*/ 23 h 250"/>
                <a:gd name="T108" fmla="*/ 165 w 263"/>
                <a:gd name="T109" fmla="*/ 33 h 250"/>
                <a:gd name="T110" fmla="*/ 180 w 263"/>
                <a:gd name="T111" fmla="*/ 44 h 250"/>
                <a:gd name="T112" fmla="*/ 196 w 263"/>
                <a:gd name="T113" fmla="*/ 54 h 250"/>
                <a:gd name="T114" fmla="*/ 207 w 263"/>
                <a:gd name="T115" fmla="*/ 64 h 250"/>
                <a:gd name="T116" fmla="*/ 217 w 263"/>
                <a:gd name="T117" fmla="*/ 75 h 250"/>
                <a:gd name="T118" fmla="*/ 230 w 263"/>
                <a:gd name="T119" fmla="*/ 81 h 250"/>
                <a:gd name="T120" fmla="*/ 245 w 263"/>
                <a:gd name="T121" fmla="*/ 90 h 250"/>
                <a:gd name="T122" fmla="*/ 245 w 263"/>
                <a:gd name="T123" fmla="*/ 102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3" h="250">
                  <a:moveTo>
                    <a:pt x="263" y="100"/>
                  </a:moveTo>
                  <a:lnTo>
                    <a:pt x="263" y="102"/>
                  </a:lnTo>
                  <a:lnTo>
                    <a:pt x="263" y="106"/>
                  </a:lnTo>
                  <a:lnTo>
                    <a:pt x="263" y="108"/>
                  </a:lnTo>
                  <a:lnTo>
                    <a:pt x="263" y="110"/>
                  </a:lnTo>
                  <a:lnTo>
                    <a:pt x="263" y="112"/>
                  </a:lnTo>
                  <a:lnTo>
                    <a:pt x="263" y="113"/>
                  </a:lnTo>
                  <a:lnTo>
                    <a:pt x="263" y="115"/>
                  </a:lnTo>
                  <a:lnTo>
                    <a:pt x="263" y="117"/>
                  </a:lnTo>
                  <a:lnTo>
                    <a:pt x="263" y="119"/>
                  </a:lnTo>
                  <a:lnTo>
                    <a:pt x="263" y="121"/>
                  </a:lnTo>
                  <a:lnTo>
                    <a:pt x="263" y="123"/>
                  </a:lnTo>
                  <a:lnTo>
                    <a:pt x="263" y="125"/>
                  </a:lnTo>
                  <a:lnTo>
                    <a:pt x="263" y="127"/>
                  </a:lnTo>
                  <a:lnTo>
                    <a:pt x="263" y="129"/>
                  </a:lnTo>
                  <a:lnTo>
                    <a:pt x="263" y="133"/>
                  </a:lnTo>
                  <a:lnTo>
                    <a:pt x="263" y="135"/>
                  </a:lnTo>
                  <a:lnTo>
                    <a:pt x="263" y="137"/>
                  </a:lnTo>
                  <a:lnTo>
                    <a:pt x="263" y="138"/>
                  </a:lnTo>
                  <a:lnTo>
                    <a:pt x="263" y="140"/>
                  </a:lnTo>
                  <a:lnTo>
                    <a:pt x="263" y="142"/>
                  </a:lnTo>
                  <a:lnTo>
                    <a:pt x="263" y="144"/>
                  </a:lnTo>
                  <a:lnTo>
                    <a:pt x="263" y="146"/>
                  </a:lnTo>
                  <a:lnTo>
                    <a:pt x="261" y="146"/>
                  </a:lnTo>
                  <a:lnTo>
                    <a:pt x="261" y="148"/>
                  </a:lnTo>
                  <a:lnTo>
                    <a:pt x="259" y="152"/>
                  </a:lnTo>
                  <a:lnTo>
                    <a:pt x="259" y="154"/>
                  </a:lnTo>
                  <a:lnTo>
                    <a:pt x="257" y="154"/>
                  </a:lnTo>
                  <a:lnTo>
                    <a:pt x="257" y="156"/>
                  </a:lnTo>
                  <a:lnTo>
                    <a:pt x="257" y="158"/>
                  </a:lnTo>
                  <a:lnTo>
                    <a:pt x="255" y="160"/>
                  </a:lnTo>
                  <a:lnTo>
                    <a:pt x="253" y="160"/>
                  </a:lnTo>
                  <a:lnTo>
                    <a:pt x="253" y="161"/>
                  </a:lnTo>
                  <a:lnTo>
                    <a:pt x="251" y="161"/>
                  </a:lnTo>
                  <a:lnTo>
                    <a:pt x="251" y="163"/>
                  </a:lnTo>
                  <a:lnTo>
                    <a:pt x="249" y="163"/>
                  </a:lnTo>
                  <a:lnTo>
                    <a:pt x="245" y="163"/>
                  </a:lnTo>
                  <a:lnTo>
                    <a:pt x="244" y="163"/>
                  </a:lnTo>
                  <a:lnTo>
                    <a:pt x="242" y="163"/>
                  </a:lnTo>
                  <a:lnTo>
                    <a:pt x="240" y="163"/>
                  </a:lnTo>
                  <a:lnTo>
                    <a:pt x="238" y="163"/>
                  </a:lnTo>
                  <a:lnTo>
                    <a:pt x="236" y="163"/>
                  </a:lnTo>
                  <a:lnTo>
                    <a:pt x="234" y="165"/>
                  </a:lnTo>
                  <a:lnTo>
                    <a:pt x="232" y="165"/>
                  </a:lnTo>
                  <a:lnTo>
                    <a:pt x="230" y="165"/>
                  </a:lnTo>
                  <a:lnTo>
                    <a:pt x="228" y="165"/>
                  </a:lnTo>
                  <a:lnTo>
                    <a:pt x="226" y="165"/>
                  </a:lnTo>
                  <a:lnTo>
                    <a:pt x="224" y="165"/>
                  </a:lnTo>
                  <a:lnTo>
                    <a:pt x="222" y="165"/>
                  </a:lnTo>
                  <a:lnTo>
                    <a:pt x="221" y="165"/>
                  </a:lnTo>
                  <a:lnTo>
                    <a:pt x="219" y="165"/>
                  </a:lnTo>
                  <a:lnTo>
                    <a:pt x="217" y="165"/>
                  </a:lnTo>
                  <a:lnTo>
                    <a:pt x="215" y="165"/>
                  </a:lnTo>
                  <a:lnTo>
                    <a:pt x="215" y="167"/>
                  </a:lnTo>
                  <a:lnTo>
                    <a:pt x="213" y="167"/>
                  </a:lnTo>
                  <a:lnTo>
                    <a:pt x="213" y="169"/>
                  </a:lnTo>
                  <a:lnTo>
                    <a:pt x="211" y="169"/>
                  </a:lnTo>
                  <a:lnTo>
                    <a:pt x="209" y="169"/>
                  </a:lnTo>
                  <a:lnTo>
                    <a:pt x="207" y="171"/>
                  </a:lnTo>
                  <a:lnTo>
                    <a:pt x="205" y="171"/>
                  </a:lnTo>
                  <a:lnTo>
                    <a:pt x="203" y="169"/>
                  </a:lnTo>
                  <a:lnTo>
                    <a:pt x="201" y="171"/>
                  </a:lnTo>
                  <a:lnTo>
                    <a:pt x="199" y="169"/>
                  </a:lnTo>
                  <a:lnTo>
                    <a:pt x="199" y="171"/>
                  </a:lnTo>
                  <a:lnTo>
                    <a:pt x="196" y="169"/>
                  </a:lnTo>
                  <a:lnTo>
                    <a:pt x="192" y="169"/>
                  </a:lnTo>
                  <a:lnTo>
                    <a:pt x="190" y="169"/>
                  </a:lnTo>
                  <a:lnTo>
                    <a:pt x="188" y="169"/>
                  </a:lnTo>
                  <a:lnTo>
                    <a:pt x="184" y="169"/>
                  </a:lnTo>
                  <a:lnTo>
                    <a:pt x="182" y="169"/>
                  </a:lnTo>
                  <a:lnTo>
                    <a:pt x="178" y="173"/>
                  </a:lnTo>
                  <a:lnTo>
                    <a:pt x="174" y="175"/>
                  </a:lnTo>
                  <a:lnTo>
                    <a:pt x="169" y="179"/>
                  </a:lnTo>
                  <a:lnTo>
                    <a:pt x="167" y="179"/>
                  </a:lnTo>
                  <a:lnTo>
                    <a:pt x="165" y="179"/>
                  </a:lnTo>
                  <a:lnTo>
                    <a:pt x="163" y="179"/>
                  </a:lnTo>
                  <a:lnTo>
                    <a:pt x="163" y="183"/>
                  </a:lnTo>
                  <a:lnTo>
                    <a:pt x="161" y="184"/>
                  </a:lnTo>
                  <a:lnTo>
                    <a:pt x="157" y="183"/>
                  </a:lnTo>
                  <a:lnTo>
                    <a:pt x="155" y="181"/>
                  </a:lnTo>
                  <a:lnTo>
                    <a:pt x="155" y="183"/>
                  </a:lnTo>
                  <a:lnTo>
                    <a:pt x="153" y="183"/>
                  </a:lnTo>
                  <a:lnTo>
                    <a:pt x="153" y="184"/>
                  </a:lnTo>
                  <a:lnTo>
                    <a:pt x="149" y="184"/>
                  </a:lnTo>
                  <a:lnTo>
                    <a:pt x="149" y="186"/>
                  </a:lnTo>
                  <a:lnTo>
                    <a:pt x="149" y="188"/>
                  </a:lnTo>
                  <a:lnTo>
                    <a:pt x="149" y="190"/>
                  </a:lnTo>
                  <a:lnTo>
                    <a:pt x="149" y="192"/>
                  </a:lnTo>
                  <a:lnTo>
                    <a:pt x="148" y="192"/>
                  </a:lnTo>
                  <a:lnTo>
                    <a:pt x="146" y="192"/>
                  </a:lnTo>
                  <a:lnTo>
                    <a:pt x="144" y="192"/>
                  </a:lnTo>
                  <a:lnTo>
                    <a:pt x="144" y="190"/>
                  </a:lnTo>
                  <a:lnTo>
                    <a:pt x="144" y="192"/>
                  </a:lnTo>
                  <a:lnTo>
                    <a:pt x="144" y="194"/>
                  </a:lnTo>
                  <a:lnTo>
                    <a:pt x="144" y="198"/>
                  </a:lnTo>
                  <a:lnTo>
                    <a:pt x="140" y="198"/>
                  </a:lnTo>
                  <a:lnTo>
                    <a:pt x="140" y="200"/>
                  </a:lnTo>
                  <a:lnTo>
                    <a:pt x="138" y="200"/>
                  </a:lnTo>
                  <a:lnTo>
                    <a:pt x="136" y="198"/>
                  </a:lnTo>
                  <a:lnTo>
                    <a:pt x="134" y="196"/>
                  </a:lnTo>
                  <a:lnTo>
                    <a:pt x="132" y="196"/>
                  </a:lnTo>
                  <a:lnTo>
                    <a:pt x="132" y="194"/>
                  </a:lnTo>
                  <a:lnTo>
                    <a:pt x="132" y="196"/>
                  </a:lnTo>
                  <a:lnTo>
                    <a:pt x="130" y="196"/>
                  </a:lnTo>
                  <a:lnTo>
                    <a:pt x="130" y="198"/>
                  </a:lnTo>
                  <a:lnTo>
                    <a:pt x="128" y="198"/>
                  </a:lnTo>
                  <a:lnTo>
                    <a:pt x="128" y="200"/>
                  </a:lnTo>
                  <a:lnTo>
                    <a:pt x="126" y="200"/>
                  </a:lnTo>
                  <a:lnTo>
                    <a:pt x="126" y="202"/>
                  </a:lnTo>
                  <a:lnTo>
                    <a:pt x="128" y="204"/>
                  </a:lnTo>
                  <a:lnTo>
                    <a:pt x="128" y="206"/>
                  </a:lnTo>
                  <a:lnTo>
                    <a:pt x="128" y="208"/>
                  </a:lnTo>
                  <a:lnTo>
                    <a:pt x="126" y="208"/>
                  </a:lnTo>
                  <a:lnTo>
                    <a:pt x="125" y="208"/>
                  </a:lnTo>
                  <a:lnTo>
                    <a:pt x="125" y="209"/>
                  </a:lnTo>
                  <a:lnTo>
                    <a:pt x="125" y="211"/>
                  </a:lnTo>
                  <a:lnTo>
                    <a:pt x="125" y="213"/>
                  </a:lnTo>
                  <a:lnTo>
                    <a:pt x="125" y="215"/>
                  </a:lnTo>
                  <a:lnTo>
                    <a:pt x="123" y="215"/>
                  </a:lnTo>
                  <a:lnTo>
                    <a:pt x="123" y="217"/>
                  </a:lnTo>
                  <a:lnTo>
                    <a:pt x="121" y="217"/>
                  </a:lnTo>
                  <a:lnTo>
                    <a:pt x="121" y="219"/>
                  </a:lnTo>
                  <a:lnTo>
                    <a:pt x="119" y="219"/>
                  </a:lnTo>
                  <a:lnTo>
                    <a:pt x="117" y="219"/>
                  </a:lnTo>
                  <a:lnTo>
                    <a:pt x="115" y="219"/>
                  </a:lnTo>
                  <a:lnTo>
                    <a:pt x="113" y="219"/>
                  </a:lnTo>
                  <a:lnTo>
                    <a:pt x="113" y="221"/>
                  </a:lnTo>
                  <a:lnTo>
                    <a:pt x="111" y="221"/>
                  </a:lnTo>
                  <a:lnTo>
                    <a:pt x="109" y="221"/>
                  </a:lnTo>
                  <a:lnTo>
                    <a:pt x="109" y="223"/>
                  </a:lnTo>
                  <a:lnTo>
                    <a:pt x="111" y="223"/>
                  </a:lnTo>
                  <a:lnTo>
                    <a:pt x="111" y="225"/>
                  </a:lnTo>
                  <a:lnTo>
                    <a:pt x="113" y="227"/>
                  </a:lnTo>
                  <a:lnTo>
                    <a:pt x="113" y="229"/>
                  </a:lnTo>
                  <a:lnTo>
                    <a:pt x="111" y="229"/>
                  </a:lnTo>
                  <a:lnTo>
                    <a:pt x="111" y="231"/>
                  </a:lnTo>
                  <a:lnTo>
                    <a:pt x="111" y="232"/>
                  </a:lnTo>
                  <a:lnTo>
                    <a:pt x="109" y="232"/>
                  </a:lnTo>
                  <a:lnTo>
                    <a:pt x="109" y="234"/>
                  </a:lnTo>
                  <a:lnTo>
                    <a:pt x="107" y="234"/>
                  </a:lnTo>
                  <a:lnTo>
                    <a:pt x="107" y="236"/>
                  </a:lnTo>
                  <a:lnTo>
                    <a:pt x="109" y="236"/>
                  </a:lnTo>
                  <a:lnTo>
                    <a:pt x="109" y="238"/>
                  </a:lnTo>
                  <a:lnTo>
                    <a:pt x="107" y="240"/>
                  </a:lnTo>
                  <a:lnTo>
                    <a:pt x="109" y="240"/>
                  </a:lnTo>
                  <a:lnTo>
                    <a:pt x="107" y="242"/>
                  </a:lnTo>
                  <a:lnTo>
                    <a:pt x="109" y="242"/>
                  </a:lnTo>
                  <a:lnTo>
                    <a:pt x="107" y="242"/>
                  </a:lnTo>
                  <a:lnTo>
                    <a:pt x="107" y="244"/>
                  </a:lnTo>
                  <a:lnTo>
                    <a:pt x="105" y="244"/>
                  </a:lnTo>
                  <a:lnTo>
                    <a:pt x="103" y="244"/>
                  </a:lnTo>
                  <a:lnTo>
                    <a:pt x="101" y="246"/>
                  </a:lnTo>
                  <a:lnTo>
                    <a:pt x="100" y="246"/>
                  </a:lnTo>
                  <a:lnTo>
                    <a:pt x="100" y="248"/>
                  </a:lnTo>
                  <a:lnTo>
                    <a:pt x="98" y="248"/>
                  </a:lnTo>
                  <a:lnTo>
                    <a:pt x="96" y="248"/>
                  </a:lnTo>
                  <a:lnTo>
                    <a:pt x="96" y="246"/>
                  </a:lnTo>
                  <a:lnTo>
                    <a:pt x="98" y="246"/>
                  </a:lnTo>
                  <a:lnTo>
                    <a:pt x="96" y="246"/>
                  </a:lnTo>
                  <a:lnTo>
                    <a:pt x="98" y="244"/>
                  </a:lnTo>
                  <a:lnTo>
                    <a:pt x="96" y="244"/>
                  </a:lnTo>
                  <a:lnTo>
                    <a:pt x="98" y="244"/>
                  </a:lnTo>
                  <a:lnTo>
                    <a:pt x="96" y="244"/>
                  </a:lnTo>
                  <a:lnTo>
                    <a:pt x="96" y="242"/>
                  </a:lnTo>
                  <a:lnTo>
                    <a:pt x="96" y="240"/>
                  </a:lnTo>
                  <a:lnTo>
                    <a:pt x="94" y="240"/>
                  </a:lnTo>
                  <a:lnTo>
                    <a:pt x="94" y="242"/>
                  </a:lnTo>
                  <a:lnTo>
                    <a:pt x="92" y="242"/>
                  </a:lnTo>
                  <a:lnTo>
                    <a:pt x="90" y="242"/>
                  </a:lnTo>
                  <a:lnTo>
                    <a:pt x="90" y="240"/>
                  </a:lnTo>
                  <a:lnTo>
                    <a:pt x="88" y="240"/>
                  </a:lnTo>
                  <a:lnTo>
                    <a:pt x="88" y="242"/>
                  </a:lnTo>
                  <a:lnTo>
                    <a:pt x="88" y="244"/>
                  </a:lnTo>
                  <a:lnTo>
                    <a:pt x="90" y="244"/>
                  </a:lnTo>
                  <a:lnTo>
                    <a:pt x="90" y="246"/>
                  </a:lnTo>
                  <a:lnTo>
                    <a:pt x="88" y="246"/>
                  </a:lnTo>
                  <a:lnTo>
                    <a:pt x="86" y="246"/>
                  </a:lnTo>
                  <a:lnTo>
                    <a:pt x="84" y="246"/>
                  </a:lnTo>
                  <a:lnTo>
                    <a:pt x="84" y="248"/>
                  </a:lnTo>
                  <a:lnTo>
                    <a:pt x="84" y="250"/>
                  </a:lnTo>
                  <a:lnTo>
                    <a:pt x="82" y="248"/>
                  </a:lnTo>
                  <a:lnTo>
                    <a:pt x="80" y="248"/>
                  </a:lnTo>
                  <a:lnTo>
                    <a:pt x="78" y="248"/>
                  </a:lnTo>
                  <a:lnTo>
                    <a:pt x="78" y="246"/>
                  </a:lnTo>
                  <a:lnTo>
                    <a:pt x="77" y="246"/>
                  </a:lnTo>
                  <a:lnTo>
                    <a:pt x="77" y="244"/>
                  </a:lnTo>
                  <a:lnTo>
                    <a:pt x="75" y="244"/>
                  </a:lnTo>
                  <a:lnTo>
                    <a:pt x="73" y="244"/>
                  </a:lnTo>
                  <a:lnTo>
                    <a:pt x="73" y="246"/>
                  </a:lnTo>
                  <a:lnTo>
                    <a:pt x="71" y="246"/>
                  </a:lnTo>
                  <a:lnTo>
                    <a:pt x="73" y="246"/>
                  </a:lnTo>
                  <a:lnTo>
                    <a:pt x="71" y="246"/>
                  </a:lnTo>
                  <a:lnTo>
                    <a:pt x="71" y="248"/>
                  </a:lnTo>
                  <a:lnTo>
                    <a:pt x="69" y="248"/>
                  </a:lnTo>
                  <a:lnTo>
                    <a:pt x="69" y="246"/>
                  </a:lnTo>
                  <a:lnTo>
                    <a:pt x="67" y="246"/>
                  </a:lnTo>
                  <a:lnTo>
                    <a:pt x="67" y="244"/>
                  </a:lnTo>
                  <a:lnTo>
                    <a:pt x="65" y="244"/>
                  </a:lnTo>
                  <a:lnTo>
                    <a:pt x="63" y="244"/>
                  </a:lnTo>
                  <a:lnTo>
                    <a:pt x="63" y="242"/>
                  </a:lnTo>
                  <a:lnTo>
                    <a:pt x="63" y="240"/>
                  </a:lnTo>
                  <a:lnTo>
                    <a:pt x="63" y="238"/>
                  </a:lnTo>
                  <a:lnTo>
                    <a:pt x="63" y="236"/>
                  </a:lnTo>
                  <a:lnTo>
                    <a:pt x="63" y="234"/>
                  </a:lnTo>
                  <a:lnTo>
                    <a:pt x="61" y="234"/>
                  </a:lnTo>
                  <a:lnTo>
                    <a:pt x="59" y="234"/>
                  </a:lnTo>
                  <a:lnTo>
                    <a:pt x="59" y="236"/>
                  </a:lnTo>
                  <a:lnTo>
                    <a:pt x="57" y="236"/>
                  </a:lnTo>
                  <a:lnTo>
                    <a:pt x="57" y="234"/>
                  </a:lnTo>
                  <a:lnTo>
                    <a:pt x="57" y="232"/>
                  </a:lnTo>
                  <a:lnTo>
                    <a:pt x="59" y="232"/>
                  </a:lnTo>
                  <a:lnTo>
                    <a:pt x="59" y="231"/>
                  </a:lnTo>
                  <a:lnTo>
                    <a:pt x="61" y="231"/>
                  </a:lnTo>
                  <a:lnTo>
                    <a:pt x="61" y="229"/>
                  </a:lnTo>
                  <a:lnTo>
                    <a:pt x="59" y="229"/>
                  </a:lnTo>
                  <a:lnTo>
                    <a:pt x="59" y="227"/>
                  </a:lnTo>
                  <a:lnTo>
                    <a:pt x="57" y="227"/>
                  </a:lnTo>
                  <a:lnTo>
                    <a:pt x="57" y="225"/>
                  </a:lnTo>
                  <a:lnTo>
                    <a:pt x="55" y="225"/>
                  </a:lnTo>
                  <a:lnTo>
                    <a:pt x="55" y="221"/>
                  </a:lnTo>
                  <a:lnTo>
                    <a:pt x="55" y="219"/>
                  </a:lnTo>
                  <a:lnTo>
                    <a:pt x="53" y="219"/>
                  </a:lnTo>
                  <a:lnTo>
                    <a:pt x="53" y="217"/>
                  </a:lnTo>
                  <a:lnTo>
                    <a:pt x="53" y="215"/>
                  </a:lnTo>
                  <a:lnTo>
                    <a:pt x="52" y="215"/>
                  </a:lnTo>
                  <a:lnTo>
                    <a:pt x="52" y="213"/>
                  </a:lnTo>
                  <a:lnTo>
                    <a:pt x="53" y="213"/>
                  </a:lnTo>
                  <a:lnTo>
                    <a:pt x="52" y="213"/>
                  </a:lnTo>
                  <a:lnTo>
                    <a:pt x="52" y="211"/>
                  </a:lnTo>
                  <a:lnTo>
                    <a:pt x="50" y="211"/>
                  </a:lnTo>
                  <a:lnTo>
                    <a:pt x="48" y="211"/>
                  </a:lnTo>
                  <a:lnTo>
                    <a:pt x="46" y="211"/>
                  </a:lnTo>
                  <a:lnTo>
                    <a:pt x="46" y="213"/>
                  </a:lnTo>
                  <a:lnTo>
                    <a:pt x="48" y="213"/>
                  </a:lnTo>
                  <a:lnTo>
                    <a:pt x="46" y="213"/>
                  </a:lnTo>
                  <a:lnTo>
                    <a:pt x="48" y="213"/>
                  </a:lnTo>
                  <a:lnTo>
                    <a:pt x="46" y="215"/>
                  </a:lnTo>
                  <a:lnTo>
                    <a:pt x="44" y="215"/>
                  </a:lnTo>
                  <a:lnTo>
                    <a:pt x="42" y="215"/>
                  </a:lnTo>
                  <a:lnTo>
                    <a:pt x="42" y="217"/>
                  </a:lnTo>
                  <a:lnTo>
                    <a:pt x="40" y="217"/>
                  </a:lnTo>
                  <a:lnTo>
                    <a:pt x="40" y="219"/>
                  </a:lnTo>
                  <a:lnTo>
                    <a:pt x="38" y="217"/>
                  </a:lnTo>
                  <a:lnTo>
                    <a:pt x="36" y="217"/>
                  </a:lnTo>
                  <a:lnTo>
                    <a:pt x="34" y="217"/>
                  </a:lnTo>
                  <a:lnTo>
                    <a:pt x="34" y="215"/>
                  </a:lnTo>
                  <a:lnTo>
                    <a:pt x="32" y="215"/>
                  </a:lnTo>
                  <a:lnTo>
                    <a:pt x="30" y="215"/>
                  </a:lnTo>
                  <a:lnTo>
                    <a:pt x="29" y="217"/>
                  </a:lnTo>
                  <a:lnTo>
                    <a:pt x="29" y="219"/>
                  </a:lnTo>
                  <a:lnTo>
                    <a:pt x="27" y="219"/>
                  </a:lnTo>
                  <a:lnTo>
                    <a:pt x="27" y="221"/>
                  </a:lnTo>
                  <a:lnTo>
                    <a:pt x="25" y="221"/>
                  </a:lnTo>
                  <a:lnTo>
                    <a:pt x="25" y="219"/>
                  </a:lnTo>
                  <a:lnTo>
                    <a:pt x="23" y="219"/>
                  </a:lnTo>
                  <a:lnTo>
                    <a:pt x="23" y="217"/>
                  </a:lnTo>
                  <a:lnTo>
                    <a:pt x="21" y="215"/>
                  </a:lnTo>
                  <a:lnTo>
                    <a:pt x="19" y="215"/>
                  </a:lnTo>
                  <a:lnTo>
                    <a:pt x="19" y="217"/>
                  </a:lnTo>
                  <a:lnTo>
                    <a:pt x="17" y="217"/>
                  </a:lnTo>
                  <a:lnTo>
                    <a:pt x="17" y="219"/>
                  </a:lnTo>
                  <a:lnTo>
                    <a:pt x="15" y="219"/>
                  </a:lnTo>
                  <a:lnTo>
                    <a:pt x="13" y="217"/>
                  </a:lnTo>
                  <a:lnTo>
                    <a:pt x="11" y="215"/>
                  </a:lnTo>
                  <a:lnTo>
                    <a:pt x="13" y="215"/>
                  </a:lnTo>
                  <a:lnTo>
                    <a:pt x="13" y="213"/>
                  </a:lnTo>
                  <a:lnTo>
                    <a:pt x="13" y="211"/>
                  </a:lnTo>
                  <a:lnTo>
                    <a:pt x="15" y="211"/>
                  </a:lnTo>
                  <a:lnTo>
                    <a:pt x="13" y="211"/>
                  </a:lnTo>
                  <a:lnTo>
                    <a:pt x="13" y="209"/>
                  </a:lnTo>
                  <a:lnTo>
                    <a:pt x="13" y="211"/>
                  </a:lnTo>
                  <a:lnTo>
                    <a:pt x="13" y="209"/>
                  </a:lnTo>
                  <a:lnTo>
                    <a:pt x="13" y="208"/>
                  </a:lnTo>
                  <a:lnTo>
                    <a:pt x="13" y="206"/>
                  </a:lnTo>
                  <a:lnTo>
                    <a:pt x="13" y="204"/>
                  </a:lnTo>
                  <a:lnTo>
                    <a:pt x="15" y="204"/>
                  </a:lnTo>
                  <a:lnTo>
                    <a:pt x="13" y="204"/>
                  </a:lnTo>
                  <a:lnTo>
                    <a:pt x="13" y="202"/>
                  </a:lnTo>
                  <a:lnTo>
                    <a:pt x="13" y="204"/>
                  </a:lnTo>
                  <a:lnTo>
                    <a:pt x="13" y="202"/>
                  </a:lnTo>
                  <a:lnTo>
                    <a:pt x="11" y="200"/>
                  </a:lnTo>
                  <a:lnTo>
                    <a:pt x="11" y="198"/>
                  </a:lnTo>
                  <a:lnTo>
                    <a:pt x="11" y="196"/>
                  </a:lnTo>
                  <a:lnTo>
                    <a:pt x="9" y="196"/>
                  </a:lnTo>
                  <a:lnTo>
                    <a:pt x="7" y="196"/>
                  </a:lnTo>
                  <a:lnTo>
                    <a:pt x="7" y="198"/>
                  </a:lnTo>
                  <a:lnTo>
                    <a:pt x="7" y="196"/>
                  </a:lnTo>
                  <a:lnTo>
                    <a:pt x="5" y="196"/>
                  </a:lnTo>
                  <a:lnTo>
                    <a:pt x="5" y="194"/>
                  </a:lnTo>
                  <a:lnTo>
                    <a:pt x="4" y="194"/>
                  </a:lnTo>
                  <a:lnTo>
                    <a:pt x="4" y="192"/>
                  </a:lnTo>
                  <a:lnTo>
                    <a:pt x="4" y="190"/>
                  </a:lnTo>
                  <a:lnTo>
                    <a:pt x="5" y="190"/>
                  </a:lnTo>
                  <a:lnTo>
                    <a:pt x="5" y="188"/>
                  </a:lnTo>
                  <a:lnTo>
                    <a:pt x="5" y="186"/>
                  </a:lnTo>
                  <a:lnTo>
                    <a:pt x="4" y="186"/>
                  </a:lnTo>
                  <a:lnTo>
                    <a:pt x="4" y="184"/>
                  </a:lnTo>
                  <a:lnTo>
                    <a:pt x="4" y="183"/>
                  </a:lnTo>
                  <a:lnTo>
                    <a:pt x="4" y="181"/>
                  </a:lnTo>
                  <a:lnTo>
                    <a:pt x="2" y="181"/>
                  </a:lnTo>
                  <a:lnTo>
                    <a:pt x="2" y="179"/>
                  </a:lnTo>
                  <a:lnTo>
                    <a:pt x="0" y="179"/>
                  </a:lnTo>
                  <a:lnTo>
                    <a:pt x="0" y="177"/>
                  </a:lnTo>
                  <a:lnTo>
                    <a:pt x="2" y="177"/>
                  </a:lnTo>
                  <a:lnTo>
                    <a:pt x="2" y="175"/>
                  </a:lnTo>
                  <a:lnTo>
                    <a:pt x="0" y="175"/>
                  </a:lnTo>
                  <a:lnTo>
                    <a:pt x="0" y="173"/>
                  </a:lnTo>
                  <a:lnTo>
                    <a:pt x="2" y="173"/>
                  </a:lnTo>
                  <a:lnTo>
                    <a:pt x="4" y="175"/>
                  </a:lnTo>
                  <a:lnTo>
                    <a:pt x="4" y="173"/>
                  </a:lnTo>
                  <a:lnTo>
                    <a:pt x="5" y="173"/>
                  </a:lnTo>
                  <a:lnTo>
                    <a:pt x="7" y="173"/>
                  </a:lnTo>
                  <a:lnTo>
                    <a:pt x="7" y="171"/>
                  </a:lnTo>
                  <a:lnTo>
                    <a:pt x="7" y="169"/>
                  </a:lnTo>
                  <a:lnTo>
                    <a:pt x="7" y="167"/>
                  </a:lnTo>
                  <a:lnTo>
                    <a:pt x="7" y="165"/>
                  </a:lnTo>
                  <a:lnTo>
                    <a:pt x="7" y="163"/>
                  </a:lnTo>
                  <a:lnTo>
                    <a:pt x="7" y="161"/>
                  </a:lnTo>
                  <a:lnTo>
                    <a:pt x="9" y="161"/>
                  </a:lnTo>
                  <a:lnTo>
                    <a:pt x="11" y="161"/>
                  </a:lnTo>
                  <a:lnTo>
                    <a:pt x="11" y="160"/>
                  </a:lnTo>
                  <a:lnTo>
                    <a:pt x="13" y="160"/>
                  </a:lnTo>
                  <a:lnTo>
                    <a:pt x="15" y="161"/>
                  </a:lnTo>
                  <a:lnTo>
                    <a:pt x="19" y="165"/>
                  </a:lnTo>
                  <a:lnTo>
                    <a:pt x="21" y="165"/>
                  </a:lnTo>
                  <a:lnTo>
                    <a:pt x="21" y="167"/>
                  </a:lnTo>
                  <a:lnTo>
                    <a:pt x="23" y="167"/>
                  </a:lnTo>
                  <a:lnTo>
                    <a:pt x="23" y="165"/>
                  </a:lnTo>
                  <a:lnTo>
                    <a:pt x="25" y="163"/>
                  </a:lnTo>
                  <a:lnTo>
                    <a:pt x="27" y="163"/>
                  </a:lnTo>
                  <a:lnTo>
                    <a:pt x="29" y="161"/>
                  </a:lnTo>
                  <a:lnTo>
                    <a:pt x="29" y="163"/>
                  </a:lnTo>
                  <a:lnTo>
                    <a:pt x="29" y="161"/>
                  </a:lnTo>
                  <a:lnTo>
                    <a:pt x="30" y="163"/>
                  </a:lnTo>
                  <a:lnTo>
                    <a:pt x="32" y="163"/>
                  </a:lnTo>
                  <a:lnTo>
                    <a:pt x="34" y="163"/>
                  </a:lnTo>
                  <a:lnTo>
                    <a:pt x="36" y="163"/>
                  </a:lnTo>
                  <a:lnTo>
                    <a:pt x="38" y="163"/>
                  </a:lnTo>
                  <a:lnTo>
                    <a:pt x="40" y="163"/>
                  </a:lnTo>
                  <a:lnTo>
                    <a:pt x="42" y="163"/>
                  </a:lnTo>
                  <a:lnTo>
                    <a:pt x="46" y="161"/>
                  </a:lnTo>
                  <a:lnTo>
                    <a:pt x="46" y="160"/>
                  </a:lnTo>
                  <a:lnTo>
                    <a:pt x="46" y="158"/>
                  </a:lnTo>
                  <a:lnTo>
                    <a:pt x="48" y="158"/>
                  </a:lnTo>
                  <a:lnTo>
                    <a:pt x="48" y="160"/>
                  </a:lnTo>
                  <a:lnTo>
                    <a:pt x="46" y="160"/>
                  </a:lnTo>
                  <a:lnTo>
                    <a:pt x="46" y="161"/>
                  </a:lnTo>
                  <a:lnTo>
                    <a:pt x="50" y="161"/>
                  </a:lnTo>
                  <a:lnTo>
                    <a:pt x="52" y="161"/>
                  </a:lnTo>
                  <a:lnTo>
                    <a:pt x="53" y="161"/>
                  </a:lnTo>
                  <a:lnTo>
                    <a:pt x="55" y="161"/>
                  </a:lnTo>
                  <a:lnTo>
                    <a:pt x="57" y="161"/>
                  </a:lnTo>
                  <a:lnTo>
                    <a:pt x="59" y="161"/>
                  </a:lnTo>
                  <a:lnTo>
                    <a:pt x="61" y="161"/>
                  </a:lnTo>
                  <a:lnTo>
                    <a:pt x="63" y="161"/>
                  </a:lnTo>
                  <a:lnTo>
                    <a:pt x="65" y="161"/>
                  </a:lnTo>
                  <a:lnTo>
                    <a:pt x="67" y="161"/>
                  </a:lnTo>
                  <a:lnTo>
                    <a:pt x="71" y="161"/>
                  </a:lnTo>
                  <a:lnTo>
                    <a:pt x="73" y="161"/>
                  </a:lnTo>
                  <a:lnTo>
                    <a:pt x="77" y="161"/>
                  </a:lnTo>
                  <a:lnTo>
                    <a:pt x="78" y="161"/>
                  </a:lnTo>
                  <a:lnTo>
                    <a:pt x="80" y="161"/>
                  </a:lnTo>
                  <a:lnTo>
                    <a:pt x="84" y="161"/>
                  </a:lnTo>
                  <a:lnTo>
                    <a:pt x="86" y="161"/>
                  </a:lnTo>
                  <a:lnTo>
                    <a:pt x="90" y="161"/>
                  </a:lnTo>
                  <a:lnTo>
                    <a:pt x="92" y="161"/>
                  </a:lnTo>
                  <a:lnTo>
                    <a:pt x="94" y="161"/>
                  </a:lnTo>
                  <a:lnTo>
                    <a:pt x="96" y="161"/>
                  </a:lnTo>
                  <a:lnTo>
                    <a:pt x="98" y="161"/>
                  </a:lnTo>
                  <a:lnTo>
                    <a:pt x="100" y="161"/>
                  </a:lnTo>
                  <a:lnTo>
                    <a:pt x="101" y="161"/>
                  </a:lnTo>
                  <a:lnTo>
                    <a:pt x="103" y="161"/>
                  </a:lnTo>
                  <a:lnTo>
                    <a:pt x="105" y="161"/>
                  </a:lnTo>
                  <a:lnTo>
                    <a:pt x="107" y="161"/>
                  </a:lnTo>
                  <a:lnTo>
                    <a:pt x="107" y="160"/>
                  </a:lnTo>
                  <a:lnTo>
                    <a:pt x="109" y="158"/>
                  </a:lnTo>
                  <a:lnTo>
                    <a:pt x="109" y="156"/>
                  </a:lnTo>
                  <a:lnTo>
                    <a:pt x="109" y="154"/>
                  </a:lnTo>
                  <a:lnTo>
                    <a:pt x="109" y="152"/>
                  </a:lnTo>
                  <a:lnTo>
                    <a:pt x="109" y="150"/>
                  </a:lnTo>
                  <a:lnTo>
                    <a:pt x="109" y="148"/>
                  </a:lnTo>
                  <a:lnTo>
                    <a:pt x="109" y="146"/>
                  </a:lnTo>
                  <a:lnTo>
                    <a:pt x="107" y="146"/>
                  </a:lnTo>
                  <a:lnTo>
                    <a:pt x="105" y="144"/>
                  </a:lnTo>
                  <a:lnTo>
                    <a:pt x="105" y="142"/>
                  </a:lnTo>
                  <a:lnTo>
                    <a:pt x="105" y="140"/>
                  </a:lnTo>
                  <a:lnTo>
                    <a:pt x="105" y="138"/>
                  </a:lnTo>
                  <a:lnTo>
                    <a:pt x="105" y="137"/>
                  </a:lnTo>
                  <a:lnTo>
                    <a:pt x="105" y="135"/>
                  </a:lnTo>
                  <a:lnTo>
                    <a:pt x="105" y="133"/>
                  </a:lnTo>
                  <a:lnTo>
                    <a:pt x="103" y="131"/>
                  </a:lnTo>
                  <a:lnTo>
                    <a:pt x="103" y="129"/>
                  </a:lnTo>
                  <a:lnTo>
                    <a:pt x="103" y="127"/>
                  </a:lnTo>
                  <a:lnTo>
                    <a:pt x="103" y="125"/>
                  </a:lnTo>
                  <a:lnTo>
                    <a:pt x="103" y="123"/>
                  </a:lnTo>
                  <a:lnTo>
                    <a:pt x="103" y="121"/>
                  </a:lnTo>
                  <a:lnTo>
                    <a:pt x="103" y="119"/>
                  </a:lnTo>
                  <a:lnTo>
                    <a:pt x="103" y="117"/>
                  </a:lnTo>
                  <a:lnTo>
                    <a:pt x="103" y="115"/>
                  </a:lnTo>
                  <a:lnTo>
                    <a:pt x="103" y="113"/>
                  </a:lnTo>
                  <a:lnTo>
                    <a:pt x="101" y="112"/>
                  </a:lnTo>
                  <a:lnTo>
                    <a:pt x="101" y="110"/>
                  </a:lnTo>
                  <a:lnTo>
                    <a:pt x="101" y="108"/>
                  </a:lnTo>
                  <a:lnTo>
                    <a:pt x="101" y="106"/>
                  </a:lnTo>
                  <a:lnTo>
                    <a:pt x="101" y="104"/>
                  </a:lnTo>
                  <a:lnTo>
                    <a:pt x="101" y="102"/>
                  </a:lnTo>
                  <a:lnTo>
                    <a:pt x="101" y="100"/>
                  </a:lnTo>
                  <a:lnTo>
                    <a:pt x="101" y="98"/>
                  </a:lnTo>
                  <a:lnTo>
                    <a:pt x="101" y="96"/>
                  </a:lnTo>
                  <a:lnTo>
                    <a:pt x="101" y="94"/>
                  </a:lnTo>
                  <a:lnTo>
                    <a:pt x="100" y="92"/>
                  </a:lnTo>
                  <a:lnTo>
                    <a:pt x="100" y="90"/>
                  </a:lnTo>
                  <a:lnTo>
                    <a:pt x="100" y="89"/>
                  </a:lnTo>
                  <a:lnTo>
                    <a:pt x="100" y="87"/>
                  </a:lnTo>
                  <a:lnTo>
                    <a:pt x="100" y="85"/>
                  </a:lnTo>
                  <a:lnTo>
                    <a:pt x="100" y="83"/>
                  </a:lnTo>
                  <a:lnTo>
                    <a:pt x="100" y="81"/>
                  </a:lnTo>
                  <a:lnTo>
                    <a:pt x="100" y="77"/>
                  </a:lnTo>
                  <a:lnTo>
                    <a:pt x="98" y="75"/>
                  </a:lnTo>
                  <a:lnTo>
                    <a:pt x="98" y="73"/>
                  </a:lnTo>
                  <a:lnTo>
                    <a:pt x="98" y="71"/>
                  </a:lnTo>
                  <a:lnTo>
                    <a:pt x="98" y="69"/>
                  </a:lnTo>
                  <a:lnTo>
                    <a:pt x="98" y="67"/>
                  </a:lnTo>
                  <a:lnTo>
                    <a:pt x="98" y="65"/>
                  </a:lnTo>
                  <a:lnTo>
                    <a:pt x="98" y="64"/>
                  </a:lnTo>
                  <a:lnTo>
                    <a:pt x="98" y="62"/>
                  </a:lnTo>
                  <a:lnTo>
                    <a:pt x="98" y="60"/>
                  </a:lnTo>
                  <a:lnTo>
                    <a:pt x="96" y="58"/>
                  </a:lnTo>
                  <a:lnTo>
                    <a:pt x="96" y="56"/>
                  </a:lnTo>
                  <a:lnTo>
                    <a:pt x="96" y="54"/>
                  </a:lnTo>
                  <a:lnTo>
                    <a:pt x="96" y="50"/>
                  </a:lnTo>
                  <a:lnTo>
                    <a:pt x="96" y="48"/>
                  </a:lnTo>
                  <a:lnTo>
                    <a:pt x="96" y="46"/>
                  </a:lnTo>
                  <a:lnTo>
                    <a:pt x="96" y="44"/>
                  </a:lnTo>
                  <a:lnTo>
                    <a:pt x="96" y="42"/>
                  </a:lnTo>
                  <a:lnTo>
                    <a:pt x="94" y="41"/>
                  </a:lnTo>
                  <a:lnTo>
                    <a:pt x="94" y="39"/>
                  </a:lnTo>
                  <a:lnTo>
                    <a:pt x="94" y="37"/>
                  </a:lnTo>
                  <a:lnTo>
                    <a:pt x="94" y="35"/>
                  </a:lnTo>
                  <a:lnTo>
                    <a:pt x="94" y="33"/>
                  </a:lnTo>
                  <a:lnTo>
                    <a:pt x="94" y="31"/>
                  </a:lnTo>
                  <a:lnTo>
                    <a:pt x="94" y="29"/>
                  </a:lnTo>
                  <a:lnTo>
                    <a:pt x="94" y="25"/>
                  </a:lnTo>
                  <a:lnTo>
                    <a:pt x="94" y="23"/>
                  </a:lnTo>
                  <a:lnTo>
                    <a:pt x="92" y="21"/>
                  </a:lnTo>
                  <a:lnTo>
                    <a:pt x="92" y="19"/>
                  </a:lnTo>
                  <a:lnTo>
                    <a:pt x="92" y="16"/>
                  </a:lnTo>
                  <a:lnTo>
                    <a:pt x="92" y="14"/>
                  </a:lnTo>
                  <a:lnTo>
                    <a:pt x="92" y="12"/>
                  </a:lnTo>
                  <a:lnTo>
                    <a:pt x="92" y="10"/>
                  </a:lnTo>
                  <a:lnTo>
                    <a:pt x="92" y="8"/>
                  </a:lnTo>
                  <a:lnTo>
                    <a:pt x="92" y="6"/>
                  </a:lnTo>
                  <a:lnTo>
                    <a:pt x="90" y="4"/>
                  </a:lnTo>
                  <a:lnTo>
                    <a:pt x="90" y="2"/>
                  </a:lnTo>
                  <a:lnTo>
                    <a:pt x="90" y="0"/>
                  </a:lnTo>
                  <a:lnTo>
                    <a:pt x="94" y="0"/>
                  </a:lnTo>
                  <a:lnTo>
                    <a:pt x="98" y="0"/>
                  </a:lnTo>
                  <a:lnTo>
                    <a:pt x="101" y="0"/>
                  </a:lnTo>
                  <a:lnTo>
                    <a:pt x="105" y="0"/>
                  </a:lnTo>
                  <a:lnTo>
                    <a:pt x="107" y="0"/>
                  </a:lnTo>
                  <a:lnTo>
                    <a:pt x="111" y="0"/>
                  </a:lnTo>
                  <a:lnTo>
                    <a:pt x="115" y="0"/>
                  </a:lnTo>
                  <a:lnTo>
                    <a:pt x="119" y="0"/>
                  </a:lnTo>
                  <a:lnTo>
                    <a:pt x="121" y="0"/>
                  </a:lnTo>
                  <a:lnTo>
                    <a:pt x="121" y="2"/>
                  </a:lnTo>
                  <a:lnTo>
                    <a:pt x="123" y="2"/>
                  </a:lnTo>
                  <a:lnTo>
                    <a:pt x="123" y="4"/>
                  </a:lnTo>
                  <a:lnTo>
                    <a:pt x="125" y="4"/>
                  </a:lnTo>
                  <a:lnTo>
                    <a:pt x="126" y="6"/>
                  </a:lnTo>
                  <a:lnTo>
                    <a:pt x="128" y="6"/>
                  </a:lnTo>
                  <a:lnTo>
                    <a:pt x="128" y="8"/>
                  </a:lnTo>
                  <a:lnTo>
                    <a:pt x="130" y="8"/>
                  </a:lnTo>
                  <a:lnTo>
                    <a:pt x="132" y="10"/>
                  </a:lnTo>
                  <a:lnTo>
                    <a:pt x="134" y="12"/>
                  </a:lnTo>
                  <a:lnTo>
                    <a:pt x="136" y="12"/>
                  </a:lnTo>
                  <a:lnTo>
                    <a:pt x="136" y="14"/>
                  </a:lnTo>
                  <a:lnTo>
                    <a:pt x="138" y="14"/>
                  </a:lnTo>
                  <a:lnTo>
                    <a:pt x="140" y="16"/>
                  </a:lnTo>
                  <a:lnTo>
                    <a:pt x="142" y="17"/>
                  </a:lnTo>
                  <a:lnTo>
                    <a:pt x="144" y="17"/>
                  </a:lnTo>
                  <a:lnTo>
                    <a:pt x="144" y="19"/>
                  </a:lnTo>
                  <a:lnTo>
                    <a:pt x="146" y="19"/>
                  </a:lnTo>
                  <a:lnTo>
                    <a:pt x="148" y="19"/>
                  </a:lnTo>
                  <a:lnTo>
                    <a:pt x="148" y="21"/>
                  </a:lnTo>
                  <a:lnTo>
                    <a:pt x="149" y="23"/>
                  </a:lnTo>
                  <a:lnTo>
                    <a:pt x="151" y="23"/>
                  </a:lnTo>
                  <a:lnTo>
                    <a:pt x="153" y="25"/>
                  </a:lnTo>
                  <a:lnTo>
                    <a:pt x="155" y="27"/>
                  </a:lnTo>
                  <a:lnTo>
                    <a:pt x="157" y="27"/>
                  </a:lnTo>
                  <a:lnTo>
                    <a:pt x="157" y="29"/>
                  </a:lnTo>
                  <a:lnTo>
                    <a:pt x="159" y="29"/>
                  </a:lnTo>
                  <a:lnTo>
                    <a:pt x="161" y="31"/>
                  </a:lnTo>
                  <a:lnTo>
                    <a:pt x="163" y="31"/>
                  </a:lnTo>
                  <a:lnTo>
                    <a:pt x="163" y="33"/>
                  </a:lnTo>
                  <a:lnTo>
                    <a:pt x="165" y="33"/>
                  </a:lnTo>
                  <a:lnTo>
                    <a:pt x="167" y="35"/>
                  </a:lnTo>
                  <a:lnTo>
                    <a:pt x="169" y="37"/>
                  </a:lnTo>
                  <a:lnTo>
                    <a:pt x="171" y="37"/>
                  </a:lnTo>
                  <a:lnTo>
                    <a:pt x="173" y="39"/>
                  </a:lnTo>
                  <a:lnTo>
                    <a:pt x="174" y="41"/>
                  </a:lnTo>
                  <a:lnTo>
                    <a:pt x="176" y="41"/>
                  </a:lnTo>
                  <a:lnTo>
                    <a:pt x="176" y="42"/>
                  </a:lnTo>
                  <a:lnTo>
                    <a:pt x="178" y="42"/>
                  </a:lnTo>
                  <a:lnTo>
                    <a:pt x="180" y="44"/>
                  </a:lnTo>
                  <a:lnTo>
                    <a:pt x="182" y="44"/>
                  </a:lnTo>
                  <a:lnTo>
                    <a:pt x="182" y="46"/>
                  </a:lnTo>
                  <a:lnTo>
                    <a:pt x="184" y="46"/>
                  </a:lnTo>
                  <a:lnTo>
                    <a:pt x="186" y="48"/>
                  </a:lnTo>
                  <a:lnTo>
                    <a:pt x="188" y="50"/>
                  </a:lnTo>
                  <a:lnTo>
                    <a:pt x="190" y="50"/>
                  </a:lnTo>
                  <a:lnTo>
                    <a:pt x="192" y="52"/>
                  </a:lnTo>
                  <a:lnTo>
                    <a:pt x="194" y="54"/>
                  </a:lnTo>
                  <a:lnTo>
                    <a:pt x="196" y="54"/>
                  </a:lnTo>
                  <a:lnTo>
                    <a:pt x="196" y="56"/>
                  </a:lnTo>
                  <a:lnTo>
                    <a:pt x="197" y="56"/>
                  </a:lnTo>
                  <a:lnTo>
                    <a:pt x="199" y="58"/>
                  </a:lnTo>
                  <a:lnTo>
                    <a:pt x="201" y="58"/>
                  </a:lnTo>
                  <a:lnTo>
                    <a:pt x="201" y="60"/>
                  </a:lnTo>
                  <a:lnTo>
                    <a:pt x="203" y="60"/>
                  </a:lnTo>
                  <a:lnTo>
                    <a:pt x="205" y="62"/>
                  </a:lnTo>
                  <a:lnTo>
                    <a:pt x="207" y="62"/>
                  </a:lnTo>
                  <a:lnTo>
                    <a:pt x="207" y="64"/>
                  </a:lnTo>
                  <a:lnTo>
                    <a:pt x="209" y="64"/>
                  </a:lnTo>
                  <a:lnTo>
                    <a:pt x="211" y="65"/>
                  </a:lnTo>
                  <a:lnTo>
                    <a:pt x="213" y="67"/>
                  </a:lnTo>
                  <a:lnTo>
                    <a:pt x="215" y="69"/>
                  </a:lnTo>
                  <a:lnTo>
                    <a:pt x="215" y="71"/>
                  </a:lnTo>
                  <a:lnTo>
                    <a:pt x="213" y="73"/>
                  </a:lnTo>
                  <a:lnTo>
                    <a:pt x="215" y="73"/>
                  </a:lnTo>
                  <a:lnTo>
                    <a:pt x="217" y="73"/>
                  </a:lnTo>
                  <a:lnTo>
                    <a:pt x="217" y="75"/>
                  </a:lnTo>
                  <a:lnTo>
                    <a:pt x="219" y="75"/>
                  </a:lnTo>
                  <a:lnTo>
                    <a:pt x="221" y="77"/>
                  </a:lnTo>
                  <a:lnTo>
                    <a:pt x="222" y="79"/>
                  </a:lnTo>
                  <a:lnTo>
                    <a:pt x="224" y="81"/>
                  </a:lnTo>
                  <a:lnTo>
                    <a:pt x="224" y="83"/>
                  </a:lnTo>
                  <a:lnTo>
                    <a:pt x="226" y="83"/>
                  </a:lnTo>
                  <a:lnTo>
                    <a:pt x="228" y="83"/>
                  </a:lnTo>
                  <a:lnTo>
                    <a:pt x="230" y="83"/>
                  </a:lnTo>
                  <a:lnTo>
                    <a:pt x="230" y="81"/>
                  </a:lnTo>
                  <a:lnTo>
                    <a:pt x="232" y="83"/>
                  </a:lnTo>
                  <a:lnTo>
                    <a:pt x="232" y="85"/>
                  </a:lnTo>
                  <a:lnTo>
                    <a:pt x="234" y="85"/>
                  </a:lnTo>
                  <a:lnTo>
                    <a:pt x="236" y="87"/>
                  </a:lnTo>
                  <a:lnTo>
                    <a:pt x="238" y="87"/>
                  </a:lnTo>
                  <a:lnTo>
                    <a:pt x="242" y="87"/>
                  </a:lnTo>
                  <a:lnTo>
                    <a:pt x="244" y="89"/>
                  </a:lnTo>
                  <a:lnTo>
                    <a:pt x="245" y="89"/>
                  </a:lnTo>
                  <a:lnTo>
                    <a:pt x="245" y="90"/>
                  </a:lnTo>
                  <a:lnTo>
                    <a:pt x="247" y="90"/>
                  </a:lnTo>
                  <a:lnTo>
                    <a:pt x="245" y="92"/>
                  </a:lnTo>
                  <a:lnTo>
                    <a:pt x="245" y="94"/>
                  </a:lnTo>
                  <a:lnTo>
                    <a:pt x="247" y="94"/>
                  </a:lnTo>
                  <a:lnTo>
                    <a:pt x="247" y="96"/>
                  </a:lnTo>
                  <a:lnTo>
                    <a:pt x="247" y="98"/>
                  </a:lnTo>
                  <a:lnTo>
                    <a:pt x="245" y="98"/>
                  </a:lnTo>
                  <a:lnTo>
                    <a:pt x="245" y="100"/>
                  </a:lnTo>
                  <a:lnTo>
                    <a:pt x="245" y="102"/>
                  </a:lnTo>
                  <a:lnTo>
                    <a:pt x="247" y="102"/>
                  </a:lnTo>
                  <a:lnTo>
                    <a:pt x="247" y="104"/>
                  </a:lnTo>
                  <a:lnTo>
                    <a:pt x="249" y="104"/>
                  </a:lnTo>
                  <a:lnTo>
                    <a:pt x="251" y="102"/>
                  </a:lnTo>
                  <a:lnTo>
                    <a:pt x="255" y="102"/>
                  </a:lnTo>
                  <a:lnTo>
                    <a:pt x="257" y="102"/>
                  </a:lnTo>
                  <a:lnTo>
                    <a:pt x="259" y="102"/>
                  </a:lnTo>
                  <a:lnTo>
                    <a:pt x="263" y="10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6" name="Freeform 155"/>
            <p:cNvSpPr>
              <a:spLocks noEditPoints="1"/>
            </p:cNvSpPr>
            <p:nvPr/>
          </p:nvSpPr>
          <p:spPr bwMode="auto">
            <a:xfrm>
              <a:off x="5386388" y="3854450"/>
              <a:ext cx="12700" cy="9525"/>
            </a:xfrm>
            <a:custGeom>
              <a:avLst/>
              <a:gdLst>
                <a:gd name="T0" fmla="*/ 8 w 8"/>
                <a:gd name="T1" fmla="*/ 4 h 6"/>
                <a:gd name="T2" fmla="*/ 8 w 8"/>
                <a:gd name="T3" fmla="*/ 6 h 6"/>
                <a:gd name="T4" fmla="*/ 6 w 8"/>
                <a:gd name="T5" fmla="*/ 6 h 6"/>
                <a:gd name="T6" fmla="*/ 6 w 8"/>
                <a:gd name="T7" fmla="*/ 6 h 6"/>
                <a:gd name="T8" fmla="*/ 6 w 8"/>
                <a:gd name="T9" fmla="*/ 6 h 6"/>
                <a:gd name="T10" fmla="*/ 6 w 8"/>
                <a:gd name="T11" fmla="*/ 6 h 6"/>
                <a:gd name="T12" fmla="*/ 6 w 8"/>
                <a:gd name="T13" fmla="*/ 6 h 6"/>
                <a:gd name="T14" fmla="*/ 6 w 8"/>
                <a:gd name="T15" fmla="*/ 6 h 6"/>
                <a:gd name="T16" fmla="*/ 6 w 8"/>
                <a:gd name="T17" fmla="*/ 6 h 6"/>
                <a:gd name="T18" fmla="*/ 4 w 8"/>
                <a:gd name="T19" fmla="*/ 6 h 6"/>
                <a:gd name="T20" fmla="*/ 4 w 8"/>
                <a:gd name="T21" fmla="*/ 4 h 6"/>
                <a:gd name="T22" fmla="*/ 4 w 8"/>
                <a:gd name="T23" fmla="*/ 4 h 6"/>
                <a:gd name="T24" fmla="*/ 4 w 8"/>
                <a:gd name="T25" fmla="*/ 4 h 6"/>
                <a:gd name="T26" fmla="*/ 4 w 8"/>
                <a:gd name="T27" fmla="*/ 4 h 6"/>
                <a:gd name="T28" fmla="*/ 4 w 8"/>
                <a:gd name="T29" fmla="*/ 4 h 6"/>
                <a:gd name="T30" fmla="*/ 4 w 8"/>
                <a:gd name="T31" fmla="*/ 4 h 6"/>
                <a:gd name="T32" fmla="*/ 4 w 8"/>
                <a:gd name="T33" fmla="*/ 2 h 6"/>
                <a:gd name="T34" fmla="*/ 4 w 8"/>
                <a:gd name="T35" fmla="*/ 2 h 6"/>
                <a:gd name="T36" fmla="*/ 4 w 8"/>
                <a:gd name="T37" fmla="*/ 2 h 6"/>
                <a:gd name="T38" fmla="*/ 4 w 8"/>
                <a:gd name="T39" fmla="*/ 2 h 6"/>
                <a:gd name="T40" fmla="*/ 4 w 8"/>
                <a:gd name="T41" fmla="*/ 2 h 6"/>
                <a:gd name="T42" fmla="*/ 4 w 8"/>
                <a:gd name="T43" fmla="*/ 2 h 6"/>
                <a:gd name="T44" fmla="*/ 4 w 8"/>
                <a:gd name="T45" fmla="*/ 2 h 6"/>
                <a:gd name="T46" fmla="*/ 4 w 8"/>
                <a:gd name="T47" fmla="*/ 2 h 6"/>
                <a:gd name="T48" fmla="*/ 4 w 8"/>
                <a:gd name="T49" fmla="*/ 2 h 6"/>
                <a:gd name="T50" fmla="*/ 4 w 8"/>
                <a:gd name="T51" fmla="*/ 2 h 6"/>
                <a:gd name="T52" fmla="*/ 4 w 8"/>
                <a:gd name="T53" fmla="*/ 2 h 6"/>
                <a:gd name="T54" fmla="*/ 4 w 8"/>
                <a:gd name="T55" fmla="*/ 2 h 6"/>
                <a:gd name="T56" fmla="*/ 6 w 8"/>
                <a:gd name="T57" fmla="*/ 2 h 6"/>
                <a:gd name="T58" fmla="*/ 6 w 8"/>
                <a:gd name="T59" fmla="*/ 4 h 6"/>
                <a:gd name="T60" fmla="*/ 6 w 8"/>
                <a:gd name="T61" fmla="*/ 4 h 6"/>
                <a:gd name="T62" fmla="*/ 6 w 8"/>
                <a:gd name="T63" fmla="*/ 4 h 6"/>
                <a:gd name="T64" fmla="*/ 6 w 8"/>
                <a:gd name="T65" fmla="*/ 4 h 6"/>
                <a:gd name="T66" fmla="*/ 6 w 8"/>
                <a:gd name="T67" fmla="*/ 4 h 6"/>
                <a:gd name="T68" fmla="*/ 6 w 8"/>
                <a:gd name="T69" fmla="*/ 4 h 6"/>
                <a:gd name="T70" fmla="*/ 6 w 8"/>
                <a:gd name="T71" fmla="*/ 4 h 6"/>
                <a:gd name="T72" fmla="*/ 8 w 8"/>
                <a:gd name="T73" fmla="*/ 4 h 6"/>
                <a:gd name="T74" fmla="*/ 8 w 8"/>
                <a:gd name="T75" fmla="*/ 4 h 6"/>
                <a:gd name="T76" fmla="*/ 2 w 8"/>
                <a:gd name="T77" fmla="*/ 2 h 6"/>
                <a:gd name="T78" fmla="*/ 2 w 8"/>
                <a:gd name="T79" fmla="*/ 2 h 6"/>
                <a:gd name="T80" fmla="*/ 2 w 8"/>
                <a:gd name="T81" fmla="*/ 2 h 6"/>
                <a:gd name="T82" fmla="*/ 2 w 8"/>
                <a:gd name="T83" fmla="*/ 2 h 6"/>
                <a:gd name="T84" fmla="*/ 2 w 8"/>
                <a:gd name="T85" fmla="*/ 2 h 6"/>
                <a:gd name="T86" fmla="*/ 0 w 8"/>
                <a:gd name="T87" fmla="*/ 2 h 6"/>
                <a:gd name="T88" fmla="*/ 0 w 8"/>
                <a:gd name="T89" fmla="*/ 0 h 6"/>
                <a:gd name="T90" fmla="*/ 0 w 8"/>
                <a:gd name="T91" fmla="*/ 0 h 6"/>
                <a:gd name="T92" fmla="*/ 0 w 8"/>
                <a:gd name="T93" fmla="*/ 0 h 6"/>
                <a:gd name="T94" fmla="*/ 0 w 8"/>
                <a:gd name="T95" fmla="*/ 0 h 6"/>
                <a:gd name="T96" fmla="*/ 2 w 8"/>
                <a:gd name="T97" fmla="*/ 0 h 6"/>
                <a:gd name="T98" fmla="*/ 2 w 8"/>
                <a:gd name="T99" fmla="*/ 0 h 6"/>
                <a:gd name="T100" fmla="*/ 2 w 8"/>
                <a:gd name="T101" fmla="*/ 0 h 6"/>
                <a:gd name="T102" fmla="*/ 4 w 8"/>
                <a:gd name="T103" fmla="*/ 2 h 6"/>
                <a:gd name="T104" fmla="*/ 4 w 8"/>
                <a:gd name="T105" fmla="*/ 2 h 6"/>
                <a:gd name="T106" fmla="*/ 2 w 8"/>
                <a:gd name="T107" fmla="*/ 2 h 6"/>
                <a:gd name="T108" fmla="*/ 2 w 8"/>
                <a:gd name="T10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 h="6">
                  <a:moveTo>
                    <a:pt x="8" y="4"/>
                  </a:moveTo>
                  <a:lnTo>
                    <a:pt x="8" y="6"/>
                  </a:lnTo>
                  <a:lnTo>
                    <a:pt x="6" y="6"/>
                  </a:lnTo>
                  <a:lnTo>
                    <a:pt x="6" y="6"/>
                  </a:lnTo>
                  <a:lnTo>
                    <a:pt x="6" y="6"/>
                  </a:lnTo>
                  <a:lnTo>
                    <a:pt x="6" y="6"/>
                  </a:lnTo>
                  <a:lnTo>
                    <a:pt x="6" y="6"/>
                  </a:lnTo>
                  <a:lnTo>
                    <a:pt x="6" y="6"/>
                  </a:lnTo>
                  <a:lnTo>
                    <a:pt x="6" y="6"/>
                  </a:lnTo>
                  <a:lnTo>
                    <a:pt x="4" y="6"/>
                  </a:lnTo>
                  <a:lnTo>
                    <a:pt x="4" y="4"/>
                  </a:lnTo>
                  <a:lnTo>
                    <a:pt x="4" y="4"/>
                  </a:lnTo>
                  <a:lnTo>
                    <a:pt x="4" y="4"/>
                  </a:lnTo>
                  <a:lnTo>
                    <a:pt x="4" y="4"/>
                  </a:lnTo>
                  <a:lnTo>
                    <a:pt x="4" y="4"/>
                  </a:lnTo>
                  <a:lnTo>
                    <a:pt x="4" y="4"/>
                  </a:lnTo>
                  <a:lnTo>
                    <a:pt x="4" y="2"/>
                  </a:lnTo>
                  <a:lnTo>
                    <a:pt x="4" y="2"/>
                  </a:lnTo>
                  <a:lnTo>
                    <a:pt x="4" y="2"/>
                  </a:lnTo>
                  <a:lnTo>
                    <a:pt x="4" y="2"/>
                  </a:lnTo>
                  <a:lnTo>
                    <a:pt x="4" y="2"/>
                  </a:lnTo>
                  <a:lnTo>
                    <a:pt x="4" y="2"/>
                  </a:lnTo>
                  <a:lnTo>
                    <a:pt x="4" y="2"/>
                  </a:lnTo>
                  <a:lnTo>
                    <a:pt x="4" y="2"/>
                  </a:lnTo>
                  <a:lnTo>
                    <a:pt x="4" y="2"/>
                  </a:lnTo>
                  <a:lnTo>
                    <a:pt x="4" y="2"/>
                  </a:lnTo>
                  <a:lnTo>
                    <a:pt x="4" y="2"/>
                  </a:lnTo>
                  <a:lnTo>
                    <a:pt x="4" y="2"/>
                  </a:lnTo>
                  <a:lnTo>
                    <a:pt x="6" y="2"/>
                  </a:lnTo>
                  <a:lnTo>
                    <a:pt x="6" y="4"/>
                  </a:lnTo>
                  <a:lnTo>
                    <a:pt x="6" y="4"/>
                  </a:lnTo>
                  <a:lnTo>
                    <a:pt x="6" y="4"/>
                  </a:lnTo>
                  <a:lnTo>
                    <a:pt x="6" y="4"/>
                  </a:lnTo>
                  <a:lnTo>
                    <a:pt x="6" y="4"/>
                  </a:lnTo>
                  <a:lnTo>
                    <a:pt x="6" y="4"/>
                  </a:lnTo>
                  <a:lnTo>
                    <a:pt x="6" y="4"/>
                  </a:lnTo>
                  <a:lnTo>
                    <a:pt x="8" y="4"/>
                  </a:lnTo>
                  <a:lnTo>
                    <a:pt x="8" y="4"/>
                  </a:lnTo>
                  <a:close/>
                  <a:moveTo>
                    <a:pt x="2" y="2"/>
                  </a:moveTo>
                  <a:lnTo>
                    <a:pt x="2" y="2"/>
                  </a:lnTo>
                  <a:lnTo>
                    <a:pt x="2" y="2"/>
                  </a:lnTo>
                  <a:lnTo>
                    <a:pt x="2" y="2"/>
                  </a:lnTo>
                  <a:lnTo>
                    <a:pt x="2" y="2"/>
                  </a:lnTo>
                  <a:lnTo>
                    <a:pt x="0" y="2"/>
                  </a:lnTo>
                  <a:lnTo>
                    <a:pt x="0" y="0"/>
                  </a:lnTo>
                  <a:lnTo>
                    <a:pt x="0" y="0"/>
                  </a:lnTo>
                  <a:lnTo>
                    <a:pt x="0" y="0"/>
                  </a:lnTo>
                  <a:lnTo>
                    <a:pt x="0" y="0"/>
                  </a:lnTo>
                  <a:lnTo>
                    <a:pt x="2" y="0"/>
                  </a:lnTo>
                  <a:lnTo>
                    <a:pt x="2" y="0"/>
                  </a:lnTo>
                  <a:lnTo>
                    <a:pt x="2" y="0"/>
                  </a:lnTo>
                  <a:lnTo>
                    <a:pt x="4" y="2"/>
                  </a:lnTo>
                  <a:lnTo>
                    <a:pt x="4" y="2"/>
                  </a:lnTo>
                  <a:lnTo>
                    <a:pt x="2" y="2"/>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7" name="Freeform 156"/>
            <p:cNvSpPr>
              <a:spLocks noEditPoints="1"/>
            </p:cNvSpPr>
            <p:nvPr/>
          </p:nvSpPr>
          <p:spPr bwMode="auto">
            <a:xfrm>
              <a:off x="7358063" y="4079875"/>
              <a:ext cx="227013" cy="503238"/>
            </a:xfrm>
            <a:custGeom>
              <a:avLst/>
              <a:gdLst>
                <a:gd name="T0" fmla="*/ 96 w 143"/>
                <a:gd name="T1" fmla="*/ 305 h 317"/>
                <a:gd name="T2" fmla="*/ 96 w 143"/>
                <a:gd name="T3" fmla="*/ 301 h 317"/>
                <a:gd name="T4" fmla="*/ 96 w 143"/>
                <a:gd name="T5" fmla="*/ 292 h 317"/>
                <a:gd name="T6" fmla="*/ 100 w 143"/>
                <a:gd name="T7" fmla="*/ 288 h 317"/>
                <a:gd name="T8" fmla="*/ 102 w 143"/>
                <a:gd name="T9" fmla="*/ 282 h 317"/>
                <a:gd name="T10" fmla="*/ 95 w 143"/>
                <a:gd name="T11" fmla="*/ 274 h 317"/>
                <a:gd name="T12" fmla="*/ 98 w 143"/>
                <a:gd name="T13" fmla="*/ 265 h 317"/>
                <a:gd name="T14" fmla="*/ 43 w 143"/>
                <a:gd name="T15" fmla="*/ 219 h 317"/>
                <a:gd name="T16" fmla="*/ 85 w 143"/>
                <a:gd name="T17" fmla="*/ 209 h 317"/>
                <a:gd name="T18" fmla="*/ 25 w 143"/>
                <a:gd name="T19" fmla="*/ 157 h 317"/>
                <a:gd name="T20" fmla="*/ 22 w 143"/>
                <a:gd name="T21" fmla="*/ 153 h 317"/>
                <a:gd name="T22" fmla="*/ 95 w 143"/>
                <a:gd name="T23" fmla="*/ 13 h 317"/>
                <a:gd name="T24" fmla="*/ 104 w 143"/>
                <a:gd name="T25" fmla="*/ 32 h 317"/>
                <a:gd name="T26" fmla="*/ 98 w 143"/>
                <a:gd name="T27" fmla="*/ 50 h 317"/>
                <a:gd name="T28" fmla="*/ 85 w 143"/>
                <a:gd name="T29" fmla="*/ 67 h 317"/>
                <a:gd name="T30" fmla="*/ 104 w 143"/>
                <a:gd name="T31" fmla="*/ 79 h 317"/>
                <a:gd name="T32" fmla="*/ 112 w 143"/>
                <a:gd name="T33" fmla="*/ 96 h 317"/>
                <a:gd name="T34" fmla="*/ 116 w 143"/>
                <a:gd name="T35" fmla="*/ 113 h 317"/>
                <a:gd name="T36" fmla="*/ 129 w 143"/>
                <a:gd name="T37" fmla="*/ 123 h 317"/>
                <a:gd name="T38" fmla="*/ 135 w 143"/>
                <a:gd name="T39" fmla="*/ 130 h 317"/>
                <a:gd name="T40" fmla="*/ 121 w 143"/>
                <a:gd name="T41" fmla="*/ 144 h 317"/>
                <a:gd name="T42" fmla="*/ 104 w 143"/>
                <a:gd name="T43" fmla="*/ 153 h 317"/>
                <a:gd name="T44" fmla="*/ 89 w 143"/>
                <a:gd name="T45" fmla="*/ 167 h 317"/>
                <a:gd name="T46" fmla="*/ 87 w 143"/>
                <a:gd name="T47" fmla="*/ 182 h 317"/>
                <a:gd name="T48" fmla="*/ 100 w 143"/>
                <a:gd name="T49" fmla="*/ 200 h 317"/>
                <a:gd name="T50" fmla="*/ 102 w 143"/>
                <a:gd name="T51" fmla="*/ 217 h 317"/>
                <a:gd name="T52" fmla="*/ 96 w 143"/>
                <a:gd name="T53" fmla="*/ 234 h 317"/>
                <a:gd name="T54" fmla="*/ 110 w 143"/>
                <a:gd name="T55" fmla="*/ 263 h 317"/>
                <a:gd name="T56" fmla="*/ 118 w 143"/>
                <a:gd name="T57" fmla="*/ 286 h 317"/>
                <a:gd name="T58" fmla="*/ 106 w 143"/>
                <a:gd name="T59" fmla="*/ 307 h 317"/>
                <a:gd name="T60" fmla="*/ 102 w 143"/>
                <a:gd name="T61" fmla="*/ 301 h 317"/>
                <a:gd name="T62" fmla="*/ 104 w 143"/>
                <a:gd name="T63" fmla="*/ 286 h 317"/>
                <a:gd name="T64" fmla="*/ 102 w 143"/>
                <a:gd name="T65" fmla="*/ 276 h 317"/>
                <a:gd name="T66" fmla="*/ 100 w 143"/>
                <a:gd name="T67" fmla="*/ 257 h 317"/>
                <a:gd name="T68" fmla="*/ 95 w 143"/>
                <a:gd name="T69" fmla="*/ 257 h 317"/>
                <a:gd name="T70" fmla="*/ 89 w 143"/>
                <a:gd name="T71" fmla="*/ 234 h 317"/>
                <a:gd name="T72" fmla="*/ 87 w 143"/>
                <a:gd name="T73" fmla="*/ 207 h 317"/>
                <a:gd name="T74" fmla="*/ 79 w 143"/>
                <a:gd name="T75" fmla="*/ 198 h 317"/>
                <a:gd name="T76" fmla="*/ 75 w 143"/>
                <a:gd name="T77" fmla="*/ 201 h 317"/>
                <a:gd name="T78" fmla="*/ 66 w 143"/>
                <a:gd name="T79" fmla="*/ 207 h 317"/>
                <a:gd name="T80" fmla="*/ 52 w 143"/>
                <a:gd name="T81" fmla="*/ 221 h 317"/>
                <a:gd name="T82" fmla="*/ 47 w 143"/>
                <a:gd name="T83" fmla="*/ 215 h 317"/>
                <a:gd name="T84" fmla="*/ 43 w 143"/>
                <a:gd name="T85" fmla="*/ 215 h 317"/>
                <a:gd name="T86" fmla="*/ 39 w 143"/>
                <a:gd name="T87" fmla="*/ 217 h 317"/>
                <a:gd name="T88" fmla="*/ 35 w 143"/>
                <a:gd name="T89" fmla="*/ 215 h 317"/>
                <a:gd name="T90" fmla="*/ 37 w 143"/>
                <a:gd name="T91" fmla="*/ 194 h 317"/>
                <a:gd name="T92" fmla="*/ 31 w 143"/>
                <a:gd name="T93" fmla="*/ 171 h 317"/>
                <a:gd name="T94" fmla="*/ 29 w 143"/>
                <a:gd name="T95" fmla="*/ 165 h 317"/>
                <a:gd name="T96" fmla="*/ 27 w 143"/>
                <a:gd name="T97" fmla="*/ 157 h 317"/>
                <a:gd name="T98" fmla="*/ 20 w 143"/>
                <a:gd name="T99" fmla="*/ 150 h 317"/>
                <a:gd name="T100" fmla="*/ 16 w 143"/>
                <a:gd name="T101" fmla="*/ 146 h 317"/>
                <a:gd name="T102" fmla="*/ 10 w 143"/>
                <a:gd name="T103" fmla="*/ 144 h 317"/>
                <a:gd name="T104" fmla="*/ 2 w 143"/>
                <a:gd name="T105" fmla="*/ 134 h 317"/>
                <a:gd name="T106" fmla="*/ 8 w 143"/>
                <a:gd name="T107" fmla="*/ 113 h 317"/>
                <a:gd name="T108" fmla="*/ 16 w 143"/>
                <a:gd name="T109" fmla="*/ 100 h 317"/>
                <a:gd name="T110" fmla="*/ 25 w 143"/>
                <a:gd name="T111" fmla="*/ 80 h 317"/>
                <a:gd name="T112" fmla="*/ 39 w 143"/>
                <a:gd name="T113" fmla="*/ 65 h 317"/>
                <a:gd name="T114" fmla="*/ 47 w 143"/>
                <a:gd name="T115" fmla="*/ 42 h 317"/>
                <a:gd name="T116" fmla="*/ 60 w 143"/>
                <a:gd name="T117" fmla="*/ 25 h 317"/>
                <a:gd name="T118" fmla="*/ 77 w 143"/>
                <a:gd name="T119" fmla="*/ 23 h 317"/>
                <a:gd name="T120" fmla="*/ 85 w 143"/>
                <a:gd name="T121" fmla="*/ 2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3" h="317">
                  <a:moveTo>
                    <a:pt x="96" y="313"/>
                  </a:moveTo>
                  <a:lnTo>
                    <a:pt x="96" y="315"/>
                  </a:lnTo>
                  <a:lnTo>
                    <a:pt x="95" y="315"/>
                  </a:lnTo>
                  <a:lnTo>
                    <a:pt x="95" y="317"/>
                  </a:lnTo>
                  <a:lnTo>
                    <a:pt x="95" y="315"/>
                  </a:lnTo>
                  <a:lnTo>
                    <a:pt x="96" y="315"/>
                  </a:lnTo>
                  <a:lnTo>
                    <a:pt x="96" y="313"/>
                  </a:lnTo>
                  <a:close/>
                  <a:moveTo>
                    <a:pt x="96" y="313"/>
                  </a:moveTo>
                  <a:lnTo>
                    <a:pt x="95" y="313"/>
                  </a:lnTo>
                  <a:lnTo>
                    <a:pt x="95" y="311"/>
                  </a:lnTo>
                  <a:lnTo>
                    <a:pt x="96" y="311"/>
                  </a:lnTo>
                  <a:lnTo>
                    <a:pt x="96" y="313"/>
                  </a:lnTo>
                  <a:close/>
                  <a:moveTo>
                    <a:pt x="91" y="307"/>
                  </a:moveTo>
                  <a:lnTo>
                    <a:pt x="93" y="307"/>
                  </a:lnTo>
                  <a:lnTo>
                    <a:pt x="91" y="307"/>
                  </a:lnTo>
                  <a:close/>
                  <a:moveTo>
                    <a:pt x="96" y="307"/>
                  </a:moveTo>
                  <a:lnTo>
                    <a:pt x="96" y="305"/>
                  </a:lnTo>
                  <a:lnTo>
                    <a:pt x="96" y="307"/>
                  </a:lnTo>
                  <a:close/>
                  <a:moveTo>
                    <a:pt x="102" y="301"/>
                  </a:moveTo>
                  <a:lnTo>
                    <a:pt x="100" y="301"/>
                  </a:lnTo>
                  <a:lnTo>
                    <a:pt x="100" y="299"/>
                  </a:lnTo>
                  <a:lnTo>
                    <a:pt x="102" y="299"/>
                  </a:lnTo>
                  <a:lnTo>
                    <a:pt x="102" y="301"/>
                  </a:lnTo>
                  <a:close/>
                  <a:moveTo>
                    <a:pt x="91" y="301"/>
                  </a:moveTo>
                  <a:lnTo>
                    <a:pt x="91" y="299"/>
                  </a:lnTo>
                  <a:lnTo>
                    <a:pt x="93" y="299"/>
                  </a:lnTo>
                  <a:lnTo>
                    <a:pt x="91" y="299"/>
                  </a:lnTo>
                  <a:lnTo>
                    <a:pt x="91" y="301"/>
                  </a:lnTo>
                  <a:close/>
                  <a:moveTo>
                    <a:pt x="96" y="299"/>
                  </a:moveTo>
                  <a:lnTo>
                    <a:pt x="96" y="301"/>
                  </a:lnTo>
                  <a:lnTo>
                    <a:pt x="96" y="303"/>
                  </a:lnTo>
                  <a:lnTo>
                    <a:pt x="96" y="301"/>
                  </a:lnTo>
                  <a:lnTo>
                    <a:pt x="96" y="303"/>
                  </a:lnTo>
                  <a:lnTo>
                    <a:pt x="96" y="301"/>
                  </a:lnTo>
                  <a:lnTo>
                    <a:pt x="96" y="299"/>
                  </a:lnTo>
                  <a:lnTo>
                    <a:pt x="95" y="299"/>
                  </a:lnTo>
                  <a:lnTo>
                    <a:pt x="95" y="297"/>
                  </a:lnTo>
                  <a:lnTo>
                    <a:pt x="96" y="299"/>
                  </a:lnTo>
                  <a:close/>
                  <a:moveTo>
                    <a:pt x="100" y="299"/>
                  </a:moveTo>
                  <a:lnTo>
                    <a:pt x="100" y="297"/>
                  </a:lnTo>
                  <a:lnTo>
                    <a:pt x="100" y="299"/>
                  </a:lnTo>
                  <a:close/>
                  <a:moveTo>
                    <a:pt x="102" y="297"/>
                  </a:moveTo>
                  <a:lnTo>
                    <a:pt x="102" y="299"/>
                  </a:lnTo>
                  <a:lnTo>
                    <a:pt x="100" y="299"/>
                  </a:lnTo>
                  <a:lnTo>
                    <a:pt x="100" y="297"/>
                  </a:lnTo>
                  <a:lnTo>
                    <a:pt x="102" y="297"/>
                  </a:lnTo>
                  <a:close/>
                  <a:moveTo>
                    <a:pt x="96" y="294"/>
                  </a:moveTo>
                  <a:lnTo>
                    <a:pt x="98" y="294"/>
                  </a:lnTo>
                  <a:lnTo>
                    <a:pt x="96" y="294"/>
                  </a:lnTo>
                  <a:close/>
                  <a:moveTo>
                    <a:pt x="96" y="290"/>
                  </a:moveTo>
                  <a:lnTo>
                    <a:pt x="96" y="292"/>
                  </a:lnTo>
                  <a:lnTo>
                    <a:pt x="95" y="292"/>
                  </a:lnTo>
                  <a:lnTo>
                    <a:pt x="95" y="290"/>
                  </a:lnTo>
                  <a:lnTo>
                    <a:pt x="96" y="290"/>
                  </a:lnTo>
                  <a:lnTo>
                    <a:pt x="96" y="288"/>
                  </a:lnTo>
                  <a:lnTo>
                    <a:pt x="96" y="286"/>
                  </a:lnTo>
                  <a:lnTo>
                    <a:pt x="98" y="286"/>
                  </a:lnTo>
                  <a:lnTo>
                    <a:pt x="98" y="288"/>
                  </a:lnTo>
                  <a:lnTo>
                    <a:pt x="96" y="288"/>
                  </a:lnTo>
                  <a:lnTo>
                    <a:pt x="96" y="290"/>
                  </a:lnTo>
                  <a:close/>
                  <a:moveTo>
                    <a:pt x="85" y="286"/>
                  </a:moveTo>
                  <a:lnTo>
                    <a:pt x="83" y="286"/>
                  </a:lnTo>
                  <a:lnTo>
                    <a:pt x="85" y="286"/>
                  </a:lnTo>
                  <a:close/>
                  <a:moveTo>
                    <a:pt x="102" y="286"/>
                  </a:moveTo>
                  <a:lnTo>
                    <a:pt x="102" y="288"/>
                  </a:lnTo>
                  <a:lnTo>
                    <a:pt x="100" y="288"/>
                  </a:lnTo>
                  <a:lnTo>
                    <a:pt x="100" y="290"/>
                  </a:lnTo>
                  <a:lnTo>
                    <a:pt x="100" y="288"/>
                  </a:lnTo>
                  <a:lnTo>
                    <a:pt x="100" y="290"/>
                  </a:lnTo>
                  <a:lnTo>
                    <a:pt x="100" y="288"/>
                  </a:lnTo>
                  <a:lnTo>
                    <a:pt x="98" y="288"/>
                  </a:lnTo>
                  <a:lnTo>
                    <a:pt x="98" y="286"/>
                  </a:lnTo>
                  <a:lnTo>
                    <a:pt x="100" y="286"/>
                  </a:lnTo>
                  <a:lnTo>
                    <a:pt x="102" y="286"/>
                  </a:lnTo>
                  <a:close/>
                  <a:moveTo>
                    <a:pt x="93" y="286"/>
                  </a:moveTo>
                  <a:lnTo>
                    <a:pt x="95" y="286"/>
                  </a:lnTo>
                  <a:lnTo>
                    <a:pt x="93" y="286"/>
                  </a:lnTo>
                  <a:lnTo>
                    <a:pt x="95" y="286"/>
                  </a:lnTo>
                  <a:lnTo>
                    <a:pt x="95" y="288"/>
                  </a:lnTo>
                  <a:lnTo>
                    <a:pt x="93" y="288"/>
                  </a:lnTo>
                  <a:lnTo>
                    <a:pt x="93" y="286"/>
                  </a:lnTo>
                  <a:lnTo>
                    <a:pt x="93" y="284"/>
                  </a:lnTo>
                  <a:lnTo>
                    <a:pt x="93" y="286"/>
                  </a:lnTo>
                  <a:close/>
                  <a:moveTo>
                    <a:pt x="100" y="282"/>
                  </a:moveTo>
                  <a:lnTo>
                    <a:pt x="102" y="282"/>
                  </a:lnTo>
                  <a:lnTo>
                    <a:pt x="100" y="284"/>
                  </a:lnTo>
                  <a:lnTo>
                    <a:pt x="100" y="282"/>
                  </a:lnTo>
                  <a:lnTo>
                    <a:pt x="100" y="280"/>
                  </a:lnTo>
                  <a:lnTo>
                    <a:pt x="100" y="282"/>
                  </a:lnTo>
                  <a:close/>
                  <a:moveTo>
                    <a:pt x="95" y="278"/>
                  </a:moveTo>
                  <a:lnTo>
                    <a:pt x="95" y="280"/>
                  </a:lnTo>
                  <a:lnTo>
                    <a:pt x="95" y="278"/>
                  </a:lnTo>
                  <a:lnTo>
                    <a:pt x="93" y="278"/>
                  </a:lnTo>
                  <a:lnTo>
                    <a:pt x="95" y="276"/>
                  </a:lnTo>
                  <a:lnTo>
                    <a:pt x="95" y="278"/>
                  </a:lnTo>
                  <a:close/>
                  <a:moveTo>
                    <a:pt x="95" y="276"/>
                  </a:moveTo>
                  <a:lnTo>
                    <a:pt x="93" y="276"/>
                  </a:lnTo>
                  <a:lnTo>
                    <a:pt x="93" y="278"/>
                  </a:lnTo>
                  <a:lnTo>
                    <a:pt x="93" y="276"/>
                  </a:lnTo>
                  <a:lnTo>
                    <a:pt x="93" y="274"/>
                  </a:lnTo>
                  <a:lnTo>
                    <a:pt x="93" y="276"/>
                  </a:lnTo>
                  <a:lnTo>
                    <a:pt x="95" y="274"/>
                  </a:lnTo>
                  <a:lnTo>
                    <a:pt x="95" y="276"/>
                  </a:lnTo>
                  <a:close/>
                  <a:moveTo>
                    <a:pt x="100" y="274"/>
                  </a:moveTo>
                  <a:lnTo>
                    <a:pt x="100" y="272"/>
                  </a:lnTo>
                  <a:lnTo>
                    <a:pt x="100" y="274"/>
                  </a:lnTo>
                  <a:close/>
                  <a:moveTo>
                    <a:pt x="96" y="274"/>
                  </a:moveTo>
                  <a:lnTo>
                    <a:pt x="96" y="272"/>
                  </a:lnTo>
                  <a:lnTo>
                    <a:pt x="96" y="274"/>
                  </a:lnTo>
                  <a:close/>
                  <a:moveTo>
                    <a:pt x="98" y="272"/>
                  </a:moveTo>
                  <a:lnTo>
                    <a:pt x="100" y="272"/>
                  </a:lnTo>
                  <a:lnTo>
                    <a:pt x="100" y="274"/>
                  </a:lnTo>
                  <a:lnTo>
                    <a:pt x="98" y="276"/>
                  </a:lnTo>
                  <a:lnTo>
                    <a:pt x="98" y="274"/>
                  </a:lnTo>
                  <a:lnTo>
                    <a:pt x="98" y="272"/>
                  </a:lnTo>
                  <a:lnTo>
                    <a:pt x="98" y="271"/>
                  </a:lnTo>
                  <a:lnTo>
                    <a:pt x="98" y="272"/>
                  </a:lnTo>
                  <a:close/>
                  <a:moveTo>
                    <a:pt x="96" y="265"/>
                  </a:moveTo>
                  <a:lnTo>
                    <a:pt x="98" y="265"/>
                  </a:lnTo>
                  <a:lnTo>
                    <a:pt x="98" y="267"/>
                  </a:lnTo>
                  <a:lnTo>
                    <a:pt x="96" y="267"/>
                  </a:lnTo>
                  <a:lnTo>
                    <a:pt x="96" y="265"/>
                  </a:lnTo>
                  <a:lnTo>
                    <a:pt x="96" y="263"/>
                  </a:lnTo>
                  <a:lnTo>
                    <a:pt x="96" y="265"/>
                  </a:lnTo>
                  <a:close/>
                  <a:moveTo>
                    <a:pt x="91" y="253"/>
                  </a:moveTo>
                  <a:lnTo>
                    <a:pt x="91" y="251"/>
                  </a:lnTo>
                  <a:lnTo>
                    <a:pt x="93" y="251"/>
                  </a:lnTo>
                  <a:lnTo>
                    <a:pt x="91" y="251"/>
                  </a:lnTo>
                  <a:lnTo>
                    <a:pt x="91" y="253"/>
                  </a:lnTo>
                  <a:close/>
                  <a:moveTo>
                    <a:pt x="24" y="234"/>
                  </a:moveTo>
                  <a:lnTo>
                    <a:pt x="25" y="234"/>
                  </a:lnTo>
                  <a:lnTo>
                    <a:pt x="24" y="234"/>
                  </a:lnTo>
                  <a:close/>
                  <a:moveTo>
                    <a:pt x="87" y="224"/>
                  </a:moveTo>
                  <a:lnTo>
                    <a:pt x="87" y="223"/>
                  </a:lnTo>
                  <a:lnTo>
                    <a:pt x="87" y="224"/>
                  </a:lnTo>
                  <a:close/>
                  <a:moveTo>
                    <a:pt x="43" y="219"/>
                  </a:moveTo>
                  <a:lnTo>
                    <a:pt x="41" y="219"/>
                  </a:lnTo>
                  <a:lnTo>
                    <a:pt x="43" y="217"/>
                  </a:lnTo>
                  <a:lnTo>
                    <a:pt x="43" y="219"/>
                  </a:lnTo>
                  <a:close/>
                  <a:moveTo>
                    <a:pt x="35" y="219"/>
                  </a:moveTo>
                  <a:lnTo>
                    <a:pt x="35" y="217"/>
                  </a:lnTo>
                  <a:lnTo>
                    <a:pt x="37" y="215"/>
                  </a:lnTo>
                  <a:lnTo>
                    <a:pt x="37" y="213"/>
                  </a:lnTo>
                  <a:lnTo>
                    <a:pt x="39" y="213"/>
                  </a:lnTo>
                  <a:lnTo>
                    <a:pt x="39" y="215"/>
                  </a:lnTo>
                  <a:lnTo>
                    <a:pt x="39" y="217"/>
                  </a:lnTo>
                  <a:lnTo>
                    <a:pt x="37" y="217"/>
                  </a:lnTo>
                  <a:lnTo>
                    <a:pt x="35" y="219"/>
                  </a:lnTo>
                  <a:lnTo>
                    <a:pt x="37" y="219"/>
                  </a:lnTo>
                  <a:lnTo>
                    <a:pt x="35" y="219"/>
                  </a:lnTo>
                  <a:close/>
                  <a:moveTo>
                    <a:pt x="85" y="213"/>
                  </a:moveTo>
                  <a:lnTo>
                    <a:pt x="85" y="211"/>
                  </a:lnTo>
                  <a:lnTo>
                    <a:pt x="85" y="209"/>
                  </a:lnTo>
                  <a:lnTo>
                    <a:pt x="83" y="209"/>
                  </a:lnTo>
                  <a:lnTo>
                    <a:pt x="85" y="209"/>
                  </a:lnTo>
                  <a:lnTo>
                    <a:pt x="85" y="207"/>
                  </a:lnTo>
                  <a:lnTo>
                    <a:pt x="87" y="207"/>
                  </a:lnTo>
                  <a:lnTo>
                    <a:pt x="87" y="209"/>
                  </a:lnTo>
                  <a:lnTo>
                    <a:pt x="87" y="211"/>
                  </a:lnTo>
                  <a:lnTo>
                    <a:pt x="85" y="211"/>
                  </a:lnTo>
                  <a:lnTo>
                    <a:pt x="85" y="213"/>
                  </a:lnTo>
                  <a:close/>
                  <a:moveTo>
                    <a:pt x="24" y="169"/>
                  </a:moveTo>
                  <a:lnTo>
                    <a:pt x="25" y="169"/>
                  </a:lnTo>
                  <a:lnTo>
                    <a:pt x="25" y="171"/>
                  </a:lnTo>
                  <a:lnTo>
                    <a:pt x="24" y="171"/>
                  </a:lnTo>
                  <a:lnTo>
                    <a:pt x="22" y="169"/>
                  </a:lnTo>
                  <a:lnTo>
                    <a:pt x="24" y="169"/>
                  </a:lnTo>
                  <a:lnTo>
                    <a:pt x="24" y="167"/>
                  </a:lnTo>
                  <a:lnTo>
                    <a:pt x="24" y="169"/>
                  </a:lnTo>
                  <a:close/>
                  <a:moveTo>
                    <a:pt x="25" y="157"/>
                  </a:moveTo>
                  <a:lnTo>
                    <a:pt x="27" y="157"/>
                  </a:lnTo>
                  <a:lnTo>
                    <a:pt x="27" y="159"/>
                  </a:lnTo>
                  <a:lnTo>
                    <a:pt x="29" y="159"/>
                  </a:lnTo>
                  <a:lnTo>
                    <a:pt x="27" y="159"/>
                  </a:lnTo>
                  <a:lnTo>
                    <a:pt x="27" y="161"/>
                  </a:lnTo>
                  <a:lnTo>
                    <a:pt x="25" y="161"/>
                  </a:lnTo>
                  <a:lnTo>
                    <a:pt x="25" y="159"/>
                  </a:lnTo>
                  <a:lnTo>
                    <a:pt x="24" y="159"/>
                  </a:lnTo>
                  <a:lnTo>
                    <a:pt x="24" y="157"/>
                  </a:lnTo>
                  <a:lnTo>
                    <a:pt x="25" y="157"/>
                  </a:lnTo>
                  <a:close/>
                  <a:moveTo>
                    <a:pt x="22" y="153"/>
                  </a:moveTo>
                  <a:lnTo>
                    <a:pt x="20" y="153"/>
                  </a:lnTo>
                  <a:lnTo>
                    <a:pt x="20" y="152"/>
                  </a:lnTo>
                  <a:lnTo>
                    <a:pt x="20" y="150"/>
                  </a:lnTo>
                  <a:lnTo>
                    <a:pt x="20" y="152"/>
                  </a:lnTo>
                  <a:lnTo>
                    <a:pt x="22" y="152"/>
                  </a:lnTo>
                  <a:lnTo>
                    <a:pt x="22" y="153"/>
                  </a:lnTo>
                  <a:close/>
                  <a:moveTo>
                    <a:pt x="14" y="152"/>
                  </a:moveTo>
                  <a:lnTo>
                    <a:pt x="12" y="150"/>
                  </a:lnTo>
                  <a:lnTo>
                    <a:pt x="12" y="148"/>
                  </a:lnTo>
                  <a:lnTo>
                    <a:pt x="12" y="150"/>
                  </a:lnTo>
                  <a:lnTo>
                    <a:pt x="14" y="152"/>
                  </a:lnTo>
                  <a:close/>
                  <a:moveTo>
                    <a:pt x="87" y="0"/>
                  </a:moveTo>
                  <a:lnTo>
                    <a:pt x="87" y="2"/>
                  </a:lnTo>
                  <a:lnTo>
                    <a:pt x="87" y="0"/>
                  </a:lnTo>
                  <a:lnTo>
                    <a:pt x="89" y="2"/>
                  </a:lnTo>
                  <a:lnTo>
                    <a:pt x="89" y="4"/>
                  </a:lnTo>
                  <a:lnTo>
                    <a:pt x="91" y="4"/>
                  </a:lnTo>
                  <a:lnTo>
                    <a:pt x="93" y="4"/>
                  </a:lnTo>
                  <a:lnTo>
                    <a:pt x="93" y="6"/>
                  </a:lnTo>
                  <a:lnTo>
                    <a:pt x="95" y="8"/>
                  </a:lnTo>
                  <a:lnTo>
                    <a:pt x="95" y="9"/>
                  </a:lnTo>
                  <a:lnTo>
                    <a:pt x="95" y="11"/>
                  </a:lnTo>
                  <a:lnTo>
                    <a:pt x="95" y="13"/>
                  </a:lnTo>
                  <a:lnTo>
                    <a:pt x="96" y="13"/>
                  </a:lnTo>
                  <a:lnTo>
                    <a:pt x="96" y="15"/>
                  </a:lnTo>
                  <a:lnTo>
                    <a:pt x="96" y="17"/>
                  </a:lnTo>
                  <a:lnTo>
                    <a:pt x="98" y="19"/>
                  </a:lnTo>
                  <a:lnTo>
                    <a:pt x="98" y="17"/>
                  </a:lnTo>
                  <a:lnTo>
                    <a:pt x="98" y="15"/>
                  </a:lnTo>
                  <a:lnTo>
                    <a:pt x="100" y="15"/>
                  </a:lnTo>
                  <a:lnTo>
                    <a:pt x="102" y="17"/>
                  </a:lnTo>
                  <a:lnTo>
                    <a:pt x="104" y="17"/>
                  </a:lnTo>
                  <a:lnTo>
                    <a:pt x="104" y="19"/>
                  </a:lnTo>
                  <a:lnTo>
                    <a:pt x="104" y="21"/>
                  </a:lnTo>
                  <a:lnTo>
                    <a:pt x="104" y="23"/>
                  </a:lnTo>
                  <a:lnTo>
                    <a:pt x="104" y="25"/>
                  </a:lnTo>
                  <a:lnTo>
                    <a:pt x="104" y="27"/>
                  </a:lnTo>
                  <a:lnTo>
                    <a:pt x="104" y="29"/>
                  </a:lnTo>
                  <a:lnTo>
                    <a:pt x="104" y="31"/>
                  </a:lnTo>
                  <a:lnTo>
                    <a:pt x="104" y="32"/>
                  </a:lnTo>
                  <a:lnTo>
                    <a:pt x="104" y="34"/>
                  </a:lnTo>
                  <a:lnTo>
                    <a:pt x="104" y="36"/>
                  </a:lnTo>
                  <a:lnTo>
                    <a:pt x="104" y="38"/>
                  </a:lnTo>
                  <a:lnTo>
                    <a:pt x="102" y="40"/>
                  </a:lnTo>
                  <a:lnTo>
                    <a:pt x="104" y="40"/>
                  </a:lnTo>
                  <a:lnTo>
                    <a:pt x="104" y="42"/>
                  </a:lnTo>
                  <a:lnTo>
                    <a:pt x="104" y="44"/>
                  </a:lnTo>
                  <a:lnTo>
                    <a:pt x="102" y="44"/>
                  </a:lnTo>
                  <a:lnTo>
                    <a:pt x="102" y="42"/>
                  </a:lnTo>
                  <a:lnTo>
                    <a:pt x="102" y="44"/>
                  </a:lnTo>
                  <a:lnTo>
                    <a:pt x="102" y="46"/>
                  </a:lnTo>
                  <a:lnTo>
                    <a:pt x="104" y="48"/>
                  </a:lnTo>
                  <a:lnTo>
                    <a:pt x="102" y="50"/>
                  </a:lnTo>
                  <a:lnTo>
                    <a:pt x="102" y="48"/>
                  </a:lnTo>
                  <a:lnTo>
                    <a:pt x="100" y="48"/>
                  </a:lnTo>
                  <a:lnTo>
                    <a:pt x="100" y="50"/>
                  </a:lnTo>
                  <a:lnTo>
                    <a:pt x="98" y="50"/>
                  </a:lnTo>
                  <a:lnTo>
                    <a:pt x="98" y="52"/>
                  </a:lnTo>
                  <a:lnTo>
                    <a:pt x="98" y="54"/>
                  </a:lnTo>
                  <a:lnTo>
                    <a:pt x="96" y="54"/>
                  </a:lnTo>
                  <a:lnTo>
                    <a:pt x="95" y="52"/>
                  </a:lnTo>
                  <a:lnTo>
                    <a:pt x="95" y="54"/>
                  </a:lnTo>
                  <a:lnTo>
                    <a:pt x="95" y="56"/>
                  </a:lnTo>
                  <a:lnTo>
                    <a:pt x="95" y="57"/>
                  </a:lnTo>
                  <a:lnTo>
                    <a:pt x="93" y="57"/>
                  </a:lnTo>
                  <a:lnTo>
                    <a:pt x="91" y="59"/>
                  </a:lnTo>
                  <a:lnTo>
                    <a:pt x="89" y="59"/>
                  </a:lnTo>
                  <a:lnTo>
                    <a:pt x="89" y="61"/>
                  </a:lnTo>
                  <a:lnTo>
                    <a:pt x="89" y="63"/>
                  </a:lnTo>
                  <a:lnTo>
                    <a:pt x="89" y="65"/>
                  </a:lnTo>
                  <a:lnTo>
                    <a:pt x="89" y="67"/>
                  </a:lnTo>
                  <a:lnTo>
                    <a:pt x="87" y="65"/>
                  </a:lnTo>
                  <a:lnTo>
                    <a:pt x="87" y="67"/>
                  </a:lnTo>
                  <a:lnTo>
                    <a:pt x="85" y="67"/>
                  </a:lnTo>
                  <a:lnTo>
                    <a:pt x="85" y="71"/>
                  </a:lnTo>
                  <a:lnTo>
                    <a:pt x="85" y="73"/>
                  </a:lnTo>
                  <a:lnTo>
                    <a:pt x="87" y="73"/>
                  </a:lnTo>
                  <a:lnTo>
                    <a:pt x="87" y="75"/>
                  </a:lnTo>
                  <a:lnTo>
                    <a:pt x="89" y="77"/>
                  </a:lnTo>
                  <a:lnTo>
                    <a:pt x="89" y="79"/>
                  </a:lnTo>
                  <a:lnTo>
                    <a:pt x="85" y="82"/>
                  </a:lnTo>
                  <a:lnTo>
                    <a:pt x="87" y="82"/>
                  </a:lnTo>
                  <a:lnTo>
                    <a:pt x="89" y="82"/>
                  </a:lnTo>
                  <a:lnTo>
                    <a:pt x="89" y="80"/>
                  </a:lnTo>
                  <a:lnTo>
                    <a:pt x="91" y="80"/>
                  </a:lnTo>
                  <a:lnTo>
                    <a:pt x="95" y="79"/>
                  </a:lnTo>
                  <a:lnTo>
                    <a:pt x="96" y="79"/>
                  </a:lnTo>
                  <a:lnTo>
                    <a:pt x="98" y="79"/>
                  </a:lnTo>
                  <a:lnTo>
                    <a:pt x="100" y="79"/>
                  </a:lnTo>
                  <a:lnTo>
                    <a:pt x="102" y="79"/>
                  </a:lnTo>
                  <a:lnTo>
                    <a:pt x="104" y="79"/>
                  </a:lnTo>
                  <a:lnTo>
                    <a:pt x="106" y="79"/>
                  </a:lnTo>
                  <a:lnTo>
                    <a:pt x="104" y="80"/>
                  </a:lnTo>
                  <a:lnTo>
                    <a:pt x="102" y="80"/>
                  </a:lnTo>
                  <a:lnTo>
                    <a:pt x="104" y="80"/>
                  </a:lnTo>
                  <a:lnTo>
                    <a:pt x="104" y="82"/>
                  </a:lnTo>
                  <a:lnTo>
                    <a:pt x="104" y="84"/>
                  </a:lnTo>
                  <a:lnTo>
                    <a:pt x="106" y="84"/>
                  </a:lnTo>
                  <a:lnTo>
                    <a:pt x="106" y="86"/>
                  </a:lnTo>
                  <a:lnTo>
                    <a:pt x="106" y="88"/>
                  </a:lnTo>
                  <a:lnTo>
                    <a:pt x="104" y="88"/>
                  </a:lnTo>
                  <a:lnTo>
                    <a:pt x="106" y="90"/>
                  </a:lnTo>
                  <a:lnTo>
                    <a:pt x="106" y="92"/>
                  </a:lnTo>
                  <a:lnTo>
                    <a:pt x="108" y="92"/>
                  </a:lnTo>
                  <a:lnTo>
                    <a:pt x="106" y="94"/>
                  </a:lnTo>
                  <a:lnTo>
                    <a:pt x="108" y="96"/>
                  </a:lnTo>
                  <a:lnTo>
                    <a:pt x="110" y="96"/>
                  </a:lnTo>
                  <a:lnTo>
                    <a:pt x="112" y="96"/>
                  </a:lnTo>
                  <a:lnTo>
                    <a:pt x="112" y="98"/>
                  </a:lnTo>
                  <a:lnTo>
                    <a:pt x="112" y="96"/>
                  </a:lnTo>
                  <a:lnTo>
                    <a:pt x="114" y="96"/>
                  </a:lnTo>
                  <a:lnTo>
                    <a:pt x="116" y="96"/>
                  </a:lnTo>
                  <a:lnTo>
                    <a:pt x="116" y="98"/>
                  </a:lnTo>
                  <a:lnTo>
                    <a:pt x="118" y="100"/>
                  </a:lnTo>
                  <a:lnTo>
                    <a:pt x="116" y="100"/>
                  </a:lnTo>
                  <a:lnTo>
                    <a:pt x="116" y="102"/>
                  </a:lnTo>
                  <a:lnTo>
                    <a:pt x="114" y="102"/>
                  </a:lnTo>
                  <a:lnTo>
                    <a:pt x="114" y="104"/>
                  </a:lnTo>
                  <a:lnTo>
                    <a:pt x="114" y="105"/>
                  </a:lnTo>
                  <a:lnTo>
                    <a:pt x="114" y="107"/>
                  </a:lnTo>
                  <a:lnTo>
                    <a:pt x="112" y="109"/>
                  </a:lnTo>
                  <a:lnTo>
                    <a:pt x="112" y="111"/>
                  </a:lnTo>
                  <a:lnTo>
                    <a:pt x="112" y="113"/>
                  </a:lnTo>
                  <a:lnTo>
                    <a:pt x="114" y="113"/>
                  </a:lnTo>
                  <a:lnTo>
                    <a:pt x="116" y="113"/>
                  </a:lnTo>
                  <a:lnTo>
                    <a:pt x="118" y="113"/>
                  </a:lnTo>
                  <a:lnTo>
                    <a:pt x="120" y="113"/>
                  </a:lnTo>
                  <a:lnTo>
                    <a:pt x="120" y="115"/>
                  </a:lnTo>
                  <a:lnTo>
                    <a:pt x="120" y="113"/>
                  </a:lnTo>
                  <a:lnTo>
                    <a:pt x="121" y="115"/>
                  </a:lnTo>
                  <a:lnTo>
                    <a:pt x="123" y="115"/>
                  </a:lnTo>
                  <a:lnTo>
                    <a:pt x="123" y="117"/>
                  </a:lnTo>
                  <a:lnTo>
                    <a:pt x="123" y="119"/>
                  </a:lnTo>
                  <a:lnTo>
                    <a:pt x="123" y="121"/>
                  </a:lnTo>
                  <a:lnTo>
                    <a:pt x="125" y="121"/>
                  </a:lnTo>
                  <a:lnTo>
                    <a:pt x="127" y="121"/>
                  </a:lnTo>
                  <a:lnTo>
                    <a:pt x="125" y="121"/>
                  </a:lnTo>
                  <a:lnTo>
                    <a:pt x="125" y="123"/>
                  </a:lnTo>
                  <a:lnTo>
                    <a:pt x="125" y="125"/>
                  </a:lnTo>
                  <a:lnTo>
                    <a:pt x="127" y="125"/>
                  </a:lnTo>
                  <a:lnTo>
                    <a:pt x="129" y="125"/>
                  </a:lnTo>
                  <a:lnTo>
                    <a:pt x="129" y="123"/>
                  </a:lnTo>
                  <a:lnTo>
                    <a:pt x="131" y="123"/>
                  </a:lnTo>
                  <a:lnTo>
                    <a:pt x="131" y="125"/>
                  </a:lnTo>
                  <a:lnTo>
                    <a:pt x="133" y="125"/>
                  </a:lnTo>
                  <a:lnTo>
                    <a:pt x="135" y="125"/>
                  </a:lnTo>
                  <a:lnTo>
                    <a:pt x="135" y="123"/>
                  </a:lnTo>
                  <a:lnTo>
                    <a:pt x="137" y="123"/>
                  </a:lnTo>
                  <a:lnTo>
                    <a:pt x="137" y="121"/>
                  </a:lnTo>
                  <a:lnTo>
                    <a:pt x="139" y="121"/>
                  </a:lnTo>
                  <a:lnTo>
                    <a:pt x="141" y="121"/>
                  </a:lnTo>
                  <a:lnTo>
                    <a:pt x="141" y="119"/>
                  </a:lnTo>
                  <a:lnTo>
                    <a:pt x="143" y="119"/>
                  </a:lnTo>
                  <a:lnTo>
                    <a:pt x="143" y="121"/>
                  </a:lnTo>
                  <a:lnTo>
                    <a:pt x="143" y="123"/>
                  </a:lnTo>
                  <a:lnTo>
                    <a:pt x="141" y="125"/>
                  </a:lnTo>
                  <a:lnTo>
                    <a:pt x="139" y="127"/>
                  </a:lnTo>
                  <a:lnTo>
                    <a:pt x="137" y="127"/>
                  </a:lnTo>
                  <a:lnTo>
                    <a:pt x="135" y="130"/>
                  </a:lnTo>
                  <a:lnTo>
                    <a:pt x="135" y="132"/>
                  </a:lnTo>
                  <a:lnTo>
                    <a:pt x="133" y="132"/>
                  </a:lnTo>
                  <a:lnTo>
                    <a:pt x="133" y="134"/>
                  </a:lnTo>
                  <a:lnTo>
                    <a:pt x="135" y="134"/>
                  </a:lnTo>
                  <a:lnTo>
                    <a:pt x="133" y="136"/>
                  </a:lnTo>
                  <a:lnTo>
                    <a:pt x="131" y="136"/>
                  </a:lnTo>
                  <a:lnTo>
                    <a:pt x="131" y="134"/>
                  </a:lnTo>
                  <a:lnTo>
                    <a:pt x="131" y="136"/>
                  </a:lnTo>
                  <a:lnTo>
                    <a:pt x="129" y="136"/>
                  </a:lnTo>
                  <a:lnTo>
                    <a:pt x="127" y="138"/>
                  </a:lnTo>
                  <a:lnTo>
                    <a:pt x="127" y="140"/>
                  </a:lnTo>
                  <a:lnTo>
                    <a:pt x="127" y="142"/>
                  </a:lnTo>
                  <a:lnTo>
                    <a:pt x="125" y="144"/>
                  </a:lnTo>
                  <a:lnTo>
                    <a:pt x="125" y="142"/>
                  </a:lnTo>
                  <a:lnTo>
                    <a:pt x="123" y="142"/>
                  </a:lnTo>
                  <a:lnTo>
                    <a:pt x="121" y="142"/>
                  </a:lnTo>
                  <a:lnTo>
                    <a:pt x="121" y="144"/>
                  </a:lnTo>
                  <a:lnTo>
                    <a:pt x="120" y="144"/>
                  </a:lnTo>
                  <a:lnTo>
                    <a:pt x="118" y="144"/>
                  </a:lnTo>
                  <a:lnTo>
                    <a:pt x="116" y="144"/>
                  </a:lnTo>
                  <a:lnTo>
                    <a:pt x="116" y="142"/>
                  </a:lnTo>
                  <a:lnTo>
                    <a:pt x="116" y="144"/>
                  </a:lnTo>
                  <a:lnTo>
                    <a:pt x="116" y="146"/>
                  </a:lnTo>
                  <a:lnTo>
                    <a:pt x="118" y="146"/>
                  </a:lnTo>
                  <a:lnTo>
                    <a:pt x="116" y="148"/>
                  </a:lnTo>
                  <a:lnTo>
                    <a:pt x="114" y="148"/>
                  </a:lnTo>
                  <a:lnTo>
                    <a:pt x="112" y="148"/>
                  </a:lnTo>
                  <a:lnTo>
                    <a:pt x="110" y="148"/>
                  </a:lnTo>
                  <a:lnTo>
                    <a:pt x="108" y="148"/>
                  </a:lnTo>
                  <a:lnTo>
                    <a:pt x="108" y="150"/>
                  </a:lnTo>
                  <a:lnTo>
                    <a:pt x="108" y="152"/>
                  </a:lnTo>
                  <a:lnTo>
                    <a:pt x="108" y="153"/>
                  </a:lnTo>
                  <a:lnTo>
                    <a:pt x="106" y="153"/>
                  </a:lnTo>
                  <a:lnTo>
                    <a:pt x="104" y="153"/>
                  </a:lnTo>
                  <a:lnTo>
                    <a:pt x="102" y="153"/>
                  </a:lnTo>
                  <a:lnTo>
                    <a:pt x="102" y="155"/>
                  </a:lnTo>
                  <a:lnTo>
                    <a:pt x="100" y="155"/>
                  </a:lnTo>
                  <a:lnTo>
                    <a:pt x="100" y="153"/>
                  </a:lnTo>
                  <a:lnTo>
                    <a:pt x="100" y="155"/>
                  </a:lnTo>
                  <a:lnTo>
                    <a:pt x="98" y="155"/>
                  </a:lnTo>
                  <a:lnTo>
                    <a:pt x="96" y="155"/>
                  </a:lnTo>
                  <a:lnTo>
                    <a:pt x="96" y="153"/>
                  </a:lnTo>
                  <a:lnTo>
                    <a:pt x="95" y="153"/>
                  </a:lnTo>
                  <a:lnTo>
                    <a:pt x="93" y="153"/>
                  </a:lnTo>
                  <a:lnTo>
                    <a:pt x="93" y="155"/>
                  </a:lnTo>
                  <a:lnTo>
                    <a:pt x="91" y="157"/>
                  </a:lnTo>
                  <a:lnTo>
                    <a:pt x="89" y="159"/>
                  </a:lnTo>
                  <a:lnTo>
                    <a:pt x="89" y="161"/>
                  </a:lnTo>
                  <a:lnTo>
                    <a:pt x="89" y="163"/>
                  </a:lnTo>
                  <a:lnTo>
                    <a:pt x="89" y="165"/>
                  </a:lnTo>
                  <a:lnTo>
                    <a:pt x="89" y="167"/>
                  </a:lnTo>
                  <a:lnTo>
                    <a:pt x="87" y="167"/>
                  </a:lnTo>
                  <a:lnTo>
                    <a:pt x="87" y="169"/>
                  </a:lnTo>
                  <a:lnTo>
                    <a:pt x="89" y="169"/>
                  </a:lnTo>
                  <a:lnTo>
                    <a:pt x="89" y="171"/>
                  </a:lnTo>
                  <a:lnTo>
                    <a:pt x="89" y="173"/>
                  </a:lnTo>
                  <a:lnTo>
                    <a:pt x="87" y="173"/>
                  </a:lnTo>
                  <a:lnTo>
                    <a:pt x="87" y="175"/>
                  </a:lnTo>
                  <a:lnTo>
                    <a:pt x="85" y="175"/>
                  </a:lnTo>
                  <a:lnTo>
                    <a:pt x="83" y="175"/>
                  </a:lnTo>
                  <a:lnTo>
                    <a:pt x="83" y="176"/>
                  </a:lnTo>
                  <a:lnTo>
                    <a:pt x="85" y="178"/>
                  </a:lnTo>
                  <a:lnTo>
                    <a:pt x="85" y="176"/>
                  </a:lnTo>
                  <a:lnTo>
                    <a:pt x="87" y="178"/>
                  </a:lnTo>
                  <a:lnTo>
                    <a:pt x="87" y="180"/>
                  </a:lnTo>
                  <a:lnTo>
                    <a:pt x="89" y="180"/>
                  </a:lnTo>
                  <a:lnTo>
                    <a:pt x="89" y="182"/>
                  </a:lnTo>
                  <a:lnTo>
                    <a:pt x="87" y="182"/>
                  </a:lnTo>
                  <a:lnTo>
                    <a:pt x="89" y="182"/>
                  </a:lnTo>
                  <a:lnTo>
                    <a:pt x="89" y="184"/>
                  </a:lnTo>
                  <a:lnTo>
                    <a:pt x="87" y="184"/>
                  </a:lnTo>
                  <a:lnTo>
                    <a:pt x="89" y="186"/>
                  </a:lnTo>
                  <a:lnTo>
                    <a:pt x="87" y="186"/>
                  </a:lnTo>
                  <a:lnTo>
                    <a:pt x="89" y="186"/>
                  </a:lnTo>
                  <a:lnTo>
                    <a:pt x="89" y="188"/>
                  </a:lnTo>
                  <a:lnTo>
                    <a:pt x="91" y="190"/>
                  </a:lnTo>
                  <a:lnTo>
                    <a:pt x="93" y="190"/>
                  </a:lnTo>
                  <a:lnTo>
                    <a:pt x="93" y="192"/>
                  </a:lnTo>
                  <a:lnTo>
                    <a:pt x="93" y="194"/>
                  </a:lnTo>
                  <a:lnTo>
                    <a:pt x="95" y="194"/>
                  </a:lnTo>
                  <a:lnTo>
                    <a:pt x="96" y="196"/>
                  </a:lnTo>
                  <a:lnTo>
                    <a:pt x="96" y="198"/>
                  </a:lnTo>
                  <a:lnTo>
                    <a:pt x="98" y="198"/>
                  </a:lnTo>
                  <a:lnTo>
                    <a:pt x="98" y="200"/>
                  </a:lnTo>
                  <a:lnTo>
                    <a:pt x="100" y="200"/>
                  </a:lnTo>
                  <a:lnTo>
                    <a:pt x="100" y="201"/>
                  </a:lnTo>
                  <a:lnTo>
                    <a:pt x="100" y="203"/>
                  </a:lnTo>
                  <a:lnTo>
                    <a:pt x="100" y="205"/>
                  </a:lnTo>
                  <a:lnTo>
                    <a:pt x="102" y="205"/>
                  </a:lnTo>
                  <a:lnTo>
                    <a:pt x="102" y="207"/>
                  </a:lnTo>
                  <a:lnTo>
                    <a:pt x="102" y="209"/>
                  </a:lnTo>
                  <a:lnTo>
                    <a:pt x="102" y="211"/>
                  </a:lnTo>
                  <a:lnTo>
                    <a:pt x="104" y="211"/>
                  </a:lnTo>
                  <a:lnTo>
                    <a:pt x="106" y="209"/>
                  </a:lnTo>
                  <a:lnTo>
                    <a:pt x="108" y="209"/>
                  </a:lnTo>
                  <a:lnTo>
                    <a:pt x="108" y="211"/>
                  </a:lnTo>
                  <a:lnTo>
                    <a:pt x="106" y="211"/>
                  </a:lnTo>
                  <a:lnTo>
                    <a:pt x="106" y="213"/>
                  </a:lnTo>
                  <a:lnTo>
                    <a:pt x="106" y="215"/>
                  </a:lnTo>
                  <a:lnTo>
                    <a:pt x="104" y="215"/>
                  </a:lnTo>
                  <a:lnTo>
                    <a:pt x="102" y="215"/>
                  </a:lnTo>
                  <a:lnTo>
                    <a:pt x="102" y="217"/>
                  </a:lnTo>
                  <a:lnTo>
                    <a:pt x="102" y="219"/>
                  </a:lnTo>
                  <a:lnTo>
                    <a:pt x="102" y="221"/>
                  </a:lnTo>
                  <a:lnTo>
                    <a:pt x="100" y="221"/>
                  </a:lnTo>
                  <a:lnTo>
                    <a:pt x="102" y="221"/>
                  </a:lnTo>
                  <a:lnTo>
                    <a:pt x="102" y="223"/>
                  </a:lnTo>
                  <a:lnTo>
                    <a:pt x="102" y="224"/>
                  </a:lnTo>
                  <a:lnTo>
                    <a:pt x="102" y="226"/>
                  </a:lnTo>
                  <a:lnTo>
                    <a:pt x="100" y="226"/>
                  </a:lnTo>
                  <a:lnTo>
                    <a:pt x="98" y="226"/>
                  </a:lnTo>
                  <a:lnTo>
                    <a:pt x="98" y="228"/>
                  </a:lnTo>
                  <a:lnTo>
                    <a:pt x="96" y="228"/>
                  </a:lnTo>
                  <a:lnTo>
                    <a:pt x="95" y="228"/>
                  </a:lnTo>
                  <a:lnTo>
                    <a:pt x="96" y="230"/>
                  </a:lnTo>
                  <a:lnTo>
                    <a:pt x="95" y="230"/>
                  </a:lnTo>
                  <a:lnTo>
                    <a:pt x="95" y="232"/>
                  </a:lnTo>
                  <a:lnTo>
                    <a:pt x="96" y="232"/>
                  </a:lnTo>
                  <a:lnTo>
                    <a:pt x="96" y="234"/>
                  </a:lnTo>
                  <a:lnTo>
                    <a:pt x="96" y="236"/>
                  </a:lnTo>
                  <a:lnTo>
                    <a:pt x="96" y="238"/>
                  </a:lnTo>
                  <a:lnTo>
                    <a:pt x="98" y="240"/>
                  </a:lnTo>
                  <a:lnTo>
                    <a:pt x="100" y="240"/>
                  </a:lnTo>
                  <a:lnTo>
                    <a:pt x="102" y="244"/>
                  </a:lnTo>
                  <a:lnTo>
                    <a:pt x="104" y="246"/>
                  </a:lnTo>
                  <a:lnTo>
                    <a:pt x="106" y="247"/>
                  </a:lnTo>
                  <a:lnTo>
                    <a:pt x="108" y="247"/>
                  </a:lnTo>
                  <a:lnTo>
                    <a:pt x="108" y="249"/>
                  </a:lnTo>
                  <a:lnTo>
                    <a:pt x="110" y="251"/>
                  </a:lnTo>
                  <a:lnTo>
                    <a:pt x="110" y="253"/>
                  </a:lnTo>
                  <a:lnTo>
                    <a:pt x="112" y="253"/>
                  </a:lnTo>
                  <a:lnTo>
                    <a:pt x="112" y="255"/>
                  </a:lnTo>
                  <a:lnTo>
                    <a:pt x="112" y="259"/>
                  </a:lnTo>
                  <a:lnTo>
                    <a:pt x="112" y="261"/>
                  </a:lnTo>
                  <a:lnTo>
                    <a:pt x="112" y="263"/>
                  </a:lnTo>
                  <a:lnTo>
                    <a:pt x="110" y="263"/>
                  </a:lnTo>
                  <a:lnTo>
                    <a:pt x="110" y="265"/>
                  </a:lnTo>
                  <a:lnTo>
                    <a:pt x="112" y="265"/>
                  </a:lnTo>
                  <a:lnTo>
                    <a:pt x="112" y="267"/>
                  </a:lnTo>
                  <a:lnTo>
                    <a:pt x="112" y="269"/>
                  </a:lnTo>
                  <a:lnTo>
                    <a:pt x="112" y="271"/>
                  </a:lnTo>
                  <a:lnTo>
                    <a:pt x="114" y="271"/>
                  </a:lnTo>
                  <a:lnTo>
                    <a:pt x="114" y="272"/>
                  </a:lnTo>
                  <a:lnTo>
                    <a:pt x="116" y="272"/>
                  </a:lnTo>
                  <a:lnTo>
                    <a:pt x="116" y="274"/>
                  </a:lnTo>
                  <a:lnTo>
                    <a:pt x="116" y="276"/>
                  </a:lnTo>
                  <a:lnTo>
                    <a:pt x="116" y="278"/>
                  </a:lnTo>
                  <a:lnTo>
                    <a:pt x="116" y="280"/>
                  </a:lnTo>
                  <a:lnTo>
                    <a:pt x="118" y="280"/>
                  </a:lnTo>
                  <a:lnTo>
                    <a:pt x="118" y="282"/>
                  </a:lnTo>
                  <a:lnTo>
                    <a:pt x="118" y="284"/>
                  </a:lnTo>
                  <a:lnTo>
                    <a:pt x="120" y="284"/>
                  </a:lnTo>
                  <a:lnTo>
                    <a:pt x="118" y="286"/>
                  </a:lnTo>
                  <a:lnTo>
                    <a:pt x="118" y="288"/>
                  </a:lnTo>
                  <a:lnTo>
                    <a:pt x="116" y="288"/>
                  </a:lnTo>
                  <a:lnTo>
                    <a:pt x="116" y="290"/>
                  </a:lnTo>
                  <a:lnTo>
                    <a:pt x="114" y="292"/>
                  </a:lnTo>
                  <a:lnTo>
                    <a:pt x="114" y="294"/>
                  </a:lnTo>
                  <a:lnTo>
                    <a:pt x="112" y="294"/>
                  </a:lnTo>
                  <a:lnTo>
                    <a:pt x="112" y="295"/>
                  </a:lnTo>
                  <a:lnTo>
                    <a:pt x="112" y="297"/>
                  </a:lnTo>
                  <a:lnTo>
                    <a:pt x="110" y="297"/>
                  </a:lnTo>
                  <a:lnTo>
                    <a:pt x="110" y="299"/>
                  </a:lnTo>
                  <a:lnTo>
                    <a:pt x="108" y="299"/>
                  </a:lnTo>
                  <a:lnTo>
                    <a:pt x="108" y="301"/>
                  </a:lnTo>
                  <a:lnTo>
                    <a:pt x="106" y="301"/>
                  </a:lnTo>
                  <a:lnTo>
                    <a:pt x="104" y="303"/>
                  </a:lnTo>
                  <a:lnTo>
                    <a:pt x="104" y="305"/>
                  </a:lnTo>
                  <a:lnTo>
                    <a:pt x="106" y="305"/>
                  </a:lnTo>
                  <a:lnTo>
                    <a:pt x="106" y="307"/>
                  </a:lnTo>
                  <a:lnTo>
                    <a:pt x="104" y="307"/>
                  </a:lnTo>
                  <a:lnTo>
                    <a:pt x="104" y="309"/>
                  </a:lnTo>
                  <a:lnTo>
                    <a:pt x="104" y="311"/>
                  </a:lnTo>
                  <a:lnTo>
                    <a:pt x="102" y="311"/>
                  </a:lnTo>
                  <a:lnTo>
                    <a:pt x="102" y="313"/>
                  </a:lnTo>
                  <a:lnTo>
                    <a:pt x="102" y="315"/>
                  </a:lnTo>
                  <a:lnTo>
                    <a:pt x="100" y="315"/>
                  </a:lnTo>
                  <a:lnTo>
                    <a:pt x="100" y="313"/>
                  </a:lnTo>
                  <a:lnTo>
                    <a:pt x="100" y="311"/>
                  </a:lnTo>
                  <a:lnTo>
                    <a:pt x="100" y="309"/>
                  </a:lnTo>
                  <a:lnTo>
                    <a:pt x="100" y="307"/>
                  </a:lnTo>
                  <a:lnTo>
                    <a:pt x="100" y="305"/>
                  </a:lnTo>
                  <a:lnTo>
                    <a:pt x="100" y="303"/>
                  </a:lnTo>
                  <a:lnTo>
                    <a:pt x="100" y="301"/>
                  </a:lnTo>
                  <a:lnTo>
                    <a:pt x="102" y="301"/>
                  </a:lnTo>
                  <a:lnTo>
                    <a:pt x="102" y="303"/>
                  </a:lnTo>
                  <a:lnTo>
                    <a:pt x="102" y="301"/>
                  </a:lnTo>
                  <a:lnTo>
                    <a:pt x="102" y="299"/>
                  </a:lnTo>
                  <a:lnTo>
                    <a:pt x="104" y="299"/>
                  </a:lnTo>
                  <a:lnTo>
                    <a:pt x="104" y="297"/>
                  </a:lnTo>
                  <a:lnTo>
                    <a:pt x="104" y="295"/>
                  </a:lnTo>
                  <a:lnTo>
                    <a:pt x="104" y="297"/>
                  </a:lnTo>
                  <a:lnTo>
                    <a:pt x="104" y="295"/>
                  </a:lnTo>
                  <a:lnTo>
                    <a:pt x="102" y="295"/>
                  </a:lnTo>
                  <a:lnTo>
                    <a:pt x="104" y="295"/>
                  </a:lnTo>
                  <a:lnTo>
                    <a:pt x="104" y="294"/>
                  </a:lnTo>
                  <a:lnTo>
                    <a:pt x="104" y="292"/>
                  </a:lnTo>
                  <a:lnTo>
                    <a:pt x="104" y="290"/>
                  </a:lnTo>
                  <a:lnTo>
                    <a:pt x="104" y="288"/>
                  </a:lnTo>
                  <a:lnTo>
                    <a:pt x="106" y="288"/>
                  </a:lnTo>
                  <a:lnTo>
                    <a:pt x="106" y="286"/>
                  </a:lnTo>
                  <a:lnTo>
                    <a:pt x="106" y="284"/>
                  </a:lnTo>
                  <a:lnTo>
                    <a:pt x="106" y="286"/>
                  </a:lnTo>
                  <a:lnTo>
                    <a:pt x="104" y="286"/>
                  </a:lnTo>
                  <a:lnTo>
                    <a:pt x="104" y="288"/>
                  </a:lnTo>
                  <a:lnTo>
                    <a:pt x="102" y="286"/>
                  </a:lnTo>
                  <a:lnTo>
                    <a:pt x="102" y="284"/>
                  </a:lnTo>
                  <a:lnTo>
                    <a:pt x="104" y="284"/>
                  </a:lnTo>
                  <a:lnTo>
                    <a:pt x="102" y="284"/>
                  </a:lnTo>
                  <a:lnTo>
                    <a:pt x="104" y="284"/>
                  </a:lnTo>
                  <a:lnTo>
                    <a:pt x="104" y="282"/>
                  </a:lnTo>
                  <a:lnTo>
                    <a:pt x="104" y="280"/>
                  </a:lnTo>
                  <a:lnTo>
                    <a:pt x="102" y="280"/>
                  </a:lnTo>
                  <a:lnTo>
                    <a:pt x="104" y="278"/>
                  </a:lnTo>
                  <a:lnTo>
                    <a:pt x="102" y="278"/>
                  </a:lnTo>
                  <a:lnTo>
                    <a:pt x="104" y="278"/>
                  </a:lnTo>
                  <a:lnTo>
                    <a:pt x="102" y="278"/>
                  </a:lnTo>
                  <a:lnTo>
                    <a:pt x="100" y="278"/>
                  </a:lnTo>
                  <a:lnTo>
                    <a:pt x="102" y="276"/>
                  </a:lnTo>
                  <a:lnTo>
                    <a:pt x="104" y="276"/>
                  </a:lnTo>
                  <a:lnTo>
                    <a:pt x="102" y="276"/>
                  </a:lnTo>
                  <a:lnTo>
                    <a:pt x="102" y="274"/>
                  </a:lnTo>
                  <a:lnTo>
                    <a:pt x="104" y="274"/>
                  </a:lnTo>
                  <a:lnTo>
                    <a:pt x="104" y="272"/>
                  </a:lnTo>
                  <a:lnTo>
                    <a:pt x="102" y="272"/>
                  </a:lnTo>
                  <a:lnTo>
                    <a:pt x="104" y="272"/>
                  </a:lnTo>
                  <a:lnTo>
                    <a:pt x="104" y="271"/>
                  </a:lnTo>
                  <a:lnTo>
                    <a:pt x="102" y="271"/>
                  </a:lnTo>
                  <a:lnTo>
                    <a:pt x="104" y="271"/>
                  </a:lnTo>
                  <a:lnTo>
                    <a:pt x="104" y="269"/>
                  </a:lnTo>
                  <a:lnTo>
                    <a:pt x="102" y="269"/>
                  </a:lnTo>
                  <a:lnTo>
                    <a:pt x="102" y="267"/>
                  </a:lnTo>
                  <a:lnTo>
                    <a:pt x="102" y="265"/>
                  </a:lnTo>
                  <a:lnTo>
                    <a:pt x="102" y="263"/>
                  </a:lnTo>
                  <a:lnTo>
                    <a:pt x="100" y="261"/>
                  </a:lnTo>
                  <a:lnTo>
                    <a:pt x="100" y="259"/>
                  </a:lnTo>
                  <a:lnTo>
                    <a:pt x="98" y="257"/>
                  </a:lnTo>
                  <a:lnTo>
                    <a:pt x="100" y="257"/>
                  </a:lnTo>
                  <a:lnTo>
                    <a:pt x="98" y="257"/>
                  </a:lnTo>
                  <a:lnTo>
                    <a:pt x="98" y="255"/>
                  </a:lnTo>
                  <a:lnTo>
                    <a:pt x="96" y="255"/>
                  </a:lnTo>
                  <a:lnTo>
                    <a:pt x="96" y="253"/>
                  </a:lnTo>
                  <a:lnTo>
                    <a:pt x="98" y="253"/>
                  </a:lnTo>
                  <a:lnTo>
                    <a:pt x="96" y="253"/>
                  </a:lnTo>
                  <a:lnTo>
                    <a:pt x="96" y="251"/>
                  </a:lnTo>
                  <a:lnTo>
                    <a:pt x="96" y="249"/>
                  </a:lnTo>
                  <a:lnTo>
                    <a:pt x="96" y="247"/>
                  </a:lnTo>
                  <a:lnTo>
                    <a:pt x="96" y="249"/>
                  </a:lnTo>
                  <a:lnTo>
                    <a:pt x="96" y="251"/>
                  </a:lnTo>
                  <a:lnTo>
                    <a:pt x="96" y="253"/>
                  </a:lnTo>
                  <a:lnTo>
                    <a:pt x="96" y="255"/>
                  </a:lnTo>
                  <a:lnTo>
                    <a:pt x="95" y="255"/>
                  </a:lnTo>
                  <a:lnTo>
                    <a:pt x="95" y="257"/>
                  </a:lnTo>
                  <a:lnTo>
                    <a:pt x="96" y="257"/>
                  </a:lnTo>
                  <a:lnTo>
                    <a:pt x="95" y="257"/>
                  </a:lnTo>
                  <a:lnTo>
                    <a:pt x="95" y="255"/>
                  </a:lnTo>
                  <a:lnTo>
                    <a:pt x="95" y="253"/>
                  </a:lnTo>
                  <a:lnTo>
                    <a:pt x="95" y="251"/>
                  </a:lnTo>
                  <a:lnTo>
                    <a:pt x="95" y="249"/>
                  </a:lnTo>
                  <a:lnTo>
                    <a:pt x="95" y="247"/>
                  </a:lnTo>
                  <a:lnTo>
                    <a:pt x="95" y="246"/>
                  </a:lnTo>
                  <a:lnTo>
                    <a:pt x="93" y="246"/>
                  </a:lnTo>
                  <a:lnTo>
                    <a:pt x="93" y="244"/>
                  </a:lnTo>
                  <a:lnTo>
                    <a:pt x="93" y="242"/>
                  </a:lnTo>
                  <a:lnTo>
                    <a:pt x="91" y="240"/>
                  </a:lnTo>
                  <a:lnTo>
                    <a:pt x="91" y="238"/>
                  </a:lnTo>
                  <a:lnTo>
                    <a:pt x="93" y="238"/>
                  </a:lnTo>
                  <a:lnTo>
                    <a:pt x="93" y="236"/>
                  </a:lnTo>
                  <a:lnTo>
                    <a:pt x="91" y="236"/>
                  </a:lnTo>
                  <a:lnTo>
                    <a:pt x="91" y="238"/>
                  </a:lnTo>
                  <a:lnTo>
                    <a:pt x="89" y="236"/>
                  </a:lnTo>
                  <a:lnTo>
                    <a:pt x="89" y="234"/>
                  </a:lnTo>
                  <a:lnTo>
                    <a:pt x="89" y="232"/>
                  </a:lnTo>
                  <a:lnTo>
                    <a:pt x="89" y="230"/>
                  </a:lnTo>
                  <a:lnTo>
                    <a:pt x="91" y="228"/>
                  </a:lnTo>
                  <a:lnTo>
                    <a:pt x="89" y="228"/>
                  </a:lnTo>
                  <a:lnTo>
                    <a:pt x="89" y="226"/>
                  </a:lnTo>
                  <a:lnTo>
                    <a:pt x="89" y="224"/>
                  </a:lnTo>
                  <a:lnTo>
                    <a:pt x="89" y="223"/>
                  </a:lnTo>
                  <a:lnTo>
                    <a:pt x="89" y="221"/>
                  </a:lnTo>
                  <a:lnTo>
                    <a:pt x="89" y="219"/>
                  </a:lnTo>
                  <a:lnTo>
                    <a:pt x="87" y="217"/>
                  </a:lnTo>
                  <a:lnTo>
                    <a:pt x="87" y="215"/>
                  </a:lnTo>
                  <a:lnTo>
                    <a:pt x="85" y="215"/>
                  </a:lnTo>
                  <a:lnTo>
                    <a:pt x="87" y="215"/>
                  </a:lnTo>
                  <a:lnTo>
                    <a:pt x="87" y="213"/>
                  </a:lnTo>
                  <a:lnTo>
                    <a:pt x="87" y="211"/>
                  </a:lnTo>
                  <a:lnTo>
                    <a:pt x="87" y="209"/>
                  </a:lnTo>
                  <a:lnTo>
                    <a:pt x="87" y="207"/>
                  </a:lnTo>
                  <a:lnTo>
                    <a:pt x="89" y="207"/>
                  </a:lnTo>
                  <a:lnTo>
                    <a:pt x="87" y="207"/>
                  </a:lnTo>
                  <a:lnTo>
                    <a:pt x="85" y="207"/>
                  </a:lnTo>
                  <a:lnTo>
                    <a:pt x="83" y="207"/>
                  </a:lnTo>
                  <a:lnTo>
                    <a:pt x="83" y="209"/>
                  </a:lnTo>
                  <a:lnTo>
                    <a:pt x="83" y="205"/>
                  </a:lnTo>
                  <a:lnTo>
                    <a:pt x="81" y="205"/>
                  </a:lnTo>
                  <a:lnTo>
                    <a:pt x="81" y="203"/>
                  </a:lnTo>
                  <a:lnTo>
                    <a:pt x="81" y="201"/>
                  </a:lnTo>
                  <a:lnTo>
                    <a:pt x="81" y="203"/>
                  </a:lnTo>
                  <a:lnTo>
                    <a:pt x="79" y="201"/>
                  </a:lnTo>
                  <a:lnTo>
                    <a:pt x="81" y="201"/>
                  </a:lnTo>
                  <a:lnTo>
                    <a:pt x="79" y="201"/>
                  </a:lnTo>
                  <a:lnTo>
                    <a:pt x="79" y="200"/>
                  </a:lnTo>
                  <a:lnTo>
                    <a:pt x="79" y="198"/>
                  </a:lnTo>
                  <a:lnTo>
                    <a:pt x="81" y="198"/>
                  </a:lnTo>
                  <a:lnTo>
                    <a:pt x="79" y="198"/>
                  </a:lnTo>
                  <a:lnTo>
                    <a:pt x="79" y="196"/>
                  </a:lnTo>
                  <a:lnTo>
                    <a:pt x="77" y="196"/>
                  </a:lnTo>
                  <a:lnTo>
                    <a:pt x="77" y="194"/>
                  </a:lnTo>
                  <a:lnTo>
                    <a:pt x="75" y="194"/>
                  </a:lnTo>
                  <a:lnTo>
                    <a:pt x="75" y="192"/>
                  </a:lnTo>
                  <a:lnTo>
                    <a:pt x="75" y="194"/>
                  </a:lnTo>
                  <a:lnTo>
                    <a:pt x="73" y="194"/>
                  </a:lnTo>
                  <a:lnTo>
                    <a:pt x="73" y="192"/>
                  </a:lnTo>
                  <a:lnTo>
                    <a:pt x="73" y="194"/>
                  </a:lnTo>
                  <a:lnTo>
                    <a:pt x="75" y="194"/>
                  </a:lnTo>
                  <a:lnTo>
                    <a:pt x="75" y="196"/>
                  </a:lnTo>
                  <a:lnTo>
                    <a:pt x="73" y="196"/>
                  </a:lnTo>
                  <a:lnTo>
                    <a:pt x="75" y="198"/>
                  </a:lnTo>
                  <a:lnTo>
                    <a:pt x="75" y="200"/>
                  </a:lnTo>
                  <a:lnTo>
                    <a:pt x="75" y="201"/>
                  </a:lnTo>
                  <a:lnTo>
                    <a:pt x="73" y="201"/>
                  </a:lnTo>
                  <a:lnTo>
                    <a:pt x="75" y="201"/>
                  </a:lnTo>
                  <a:lnTo>
                    <a:pt x="73" y="201"/>
                  </a:lnTo>
                  <a:lnTo>
                    <a:pt x="73" y="203"/>
                  </a:lnTo>
                  <a:lnTo>
                    <a:pt x="73" y="205"/>
                  </a:lnTo>
                  <a:lnTo>
                    <a:pt x="72" y="205"/>
                  </a:lnTo>
                  <a:lnTo>
                    <a:pt x="72" y="207"/>
                  </a:lnTo>
                  <a:lnTo>
                    <a:pt x="70" y="207"/>
                  </a:lnTo>
                  <a:lnTo>
                    <a:pt x="68" y="209"/>
                  </a:lnTo>
                  <a:lnTo>
                    <a:pt x="68" y="207"/>
                  </a:lnTo>
                  <a:lnTo>
                    <a:pt x="66" y="207"/>
                  </a:lnTo>
                  <a:lnTo>
                    <a:pt x="66" y="205"/>
                  </a:lnTo>
                  <a:lnTo>
                    <a:pt x="64" y="205"/>
                  </a:lnTo>
                  <a:lnTo>
                    <a:pt x="64" y="203"/>
                  </a:lnTo>
                  <a:lnTo>
                    <a:pt x="66" y="203"/>
                  </a:lnTo>
                  <a:lnTo>
                    <a:pt x="64" y="203"/>
                  </a:lnTo>
                  <a:lnTo>
                    <a:pt x="64" y="205"/>
                  </a:lnTo>
                  <a:lnTo>
                    <a:pt x="64" y="207"/>
                  </a:lnTo>
                  <a:lnTo>
                    <a:pt x="66" y="207"/>
                  </a:lnTo>
                  <a:lnTo>
                    <a:pt x="66" y="209"/>
                  </a:lnTo>
                  <a:lnTo>
                    <a:pt x="66" y="211"/>
                  </a:lnTo>
                  <a:lnTo>
                    <a:pt x="64" y="211"/>
                  </a:lnTo>
                  <a:lnTo>
                    <a:pt x="62" y="211"/>
                  </a:lnTo>
                  <a:lnTo>
                    <a:pt x="62" y="209"/>
                  </a:lnTo>
                  <a:lnTo>
                    <a:pt x="62" y="211"/>
                  </a:lnTo>
                  <a:lnTo>
                    <a:pt x="60" y="213"/>
                  </a:lnTo>
                  <a:lnTo>
                    <a:pt x="60" y="211"/>
                  </a:lnTo>
                  <a:lnTo>
                    <a:pt x="60" y="213"/>
                  </a:lnTo>
                  <a:lnTo>
                    <a:pt x="58" y="213"/>
                  </a:lnTo>
                  <a:lnTo>
                    <a:pt x="60" y="213"/>
                  </a:lnTo>
                  <a:lnTo>
                    <a:pt x="58" y="213"/>
                  </a:lnTo>
                  <a:lnTo>
                    <a:pt x="56" y="213"/>
                  </a:lnTo>
                  <a:lnTo>
                    <a:pt x="56" y="215"/>
                  </a:lnTo>
                  <a:lnTo>
                    <a:pt x="56" y="217"/>
                  </a:lnTo>
                  <a:lnTo>
                    <a:pt x="52" y="219"/>
                  </a:lnTo>
                  <a:lnTo>
                    <a:pt x="52" y="221"/>
                  </a:lnTo>
                  <a:lnTo>
                    <a:pt x="50" y="221"/>
                  </a:lnTo>
                  <a:lnTo>
                    <a:pt x="50" y="219"/>
                  </a:lnTo>
                  <a:lnTo>
                    <a:pt x="50" y="217"/>
                  </a:lnTo>
                  <a:lnTo>
                    <a:pt x="50" y="215"/>
                  </a:lnTo>
                  <a:lnTo>
                    <a:pt x="50" y="213"/>
                  </a:lnTo>
                  <a:lnTo>
                    <a:pt x="50" y="215"/>
                  </a:lnTo>
                  <a:lnTo>
                    <a:pt x="50" y="217"/>
                  </a:lnTo>
                  <a:lnTo>
                    <a:pt x="50" y="219"/>
                  </a:lnTo>
                  <a:lnTo>
                    <a:pt x="48" y="219"/>
                  </a:lnTo>
                  <a:lnTo>
                    <a:pt x="48" y="217"/>
                  </a:lnTo>
                  <a:lnTo>
                    <a:pt x="48" y="219"/>
                  </a:lnTo>
                  <a:lnTo>
                    <a:pt x="48" y="221"/>
                  </a:lnTo>
                  <a:lnTo>
                    <a:pt x="47" y="219"/>
                  </a:lnTo>
                  <a:lnTo>
                    <a:pt x="47" y="217"/>
                  </a:lnTo>
                  <a:lnTo>
                    <a:pt x="47" y="215"/>
                  </a:lnTo>
                  <a:lnTo>
                    <a:pt x="47" y="217"/>
                  </a:lnTo>
                  <a:lnTo>
                    <a:pt x="47" y="215"/>
                  </a:lnTo>
                  <a:lnTo>
                    <a:pt x="48" y="215"/>
                  </a:lnTo>
                  <a:lnTo>
                    <a:pt x="48" y="213"/>
                  </a:lnTo>
                  <a:lnTo>
                    <a:pt x="48" y="215"/>
                  </a:lnTo>
                  <a:lnTo>
                    <a:pt x="47" y="215"/>
                  </a:lnTo>
                  <a:lnTo>
                    <a:pt x="47" y="213"/>
                  </a:lnTo>
                  <a:lnTo>
                    <a:pt x="47" y="215"/>
                  </a:lnTo>
                  <a:lnTo>
                    <a:pt x="47" y="217"/>
                  </a:lnTo>
                  <a:lnTo>
                    <a:pt x="47" y="219"/>
                  </a:lnTo>
                  <a:lnTo>
                    <a:pt x="45" y="219"/>
                  </a:lnTo>
                  <a:lnTo>
                    <a:pt x="45" y="221"/>
                  </a:lnTo>
                  <a:lnTo>
                    <a:pt x="43" y="221"/>
                  </a:lnTo>
                  <a:lnTo>
                    <a:pt x="43" y="219"/>
                  </a:lnTo>
                  <a:lnTo>
                    <a:pt x="43" y="217"/>
                  </a:lnTo>
                  <a:lnTo>
                    <a:pt x="45" y="217"/>
                  </a:lnTo>
                  <a:lnTo>
                    <a:pt x="45" y="215"/>
                  </a:lnTo>
                  <a:lnTo>
                    <a:pt x="43" y="217"/>
                  </a:lnTo>
                  <a:lnTo>
                    <a:pt x="43" y="215"/>
                  </a:lnTo>
                  <a:lnTo>
                    <a:pt x="43" y="213"/>
                  </a:lnTo>
                  <a:lnTo>
                    <a:pt x="45" y="213"/>
                  </a:lnTo>
                  <a:lnTo>
                    <a:pt x="43" y="213"/>
                  </a:lnTo>
                  <a:lnTo>
                    <a:pt x="43" y="215"/>
                  </a:lnTo>
                  <a:lnTo>
                    <a:pt x="43" y="217"/>
                  </a:lnTo>
                  <a:lnTo>
                    <a:pt x="41" y="217"/>
                  </a:lnTo>
                  <a:lnTo>
                    <a:pt x="41" y="219"/>
                  </a:lnTo>
                  <a:lnTo>
                    <a:pt x="39" y="219"/>
                  </a:lnTo>
                  <a:lnTo>
                    <a:pt x="39" y="217"/>
                  </a:lnTo>
                  <a:lnTo>
                    <a:pt x="39" y="219"/>
                  </a:lnTo>
                  <a:lnTo>
                    <a:pt x="39" y="217"/>
                  </a:lnTo>
                  <a:lnTo>
                    <a:pt x="41" y="217"/>
                  </a:lnTo>
                  <a:lnTo>
                    <a:pt x="41" y="215"/>
                  </a:lnTo>
                  <a:lnTo>
                    <a:pt x="41" y="213"/>
                  </a:lnTo>
                  <a:lnTo>
                    <a:pt x="41" y="215"/>
                  </a:lnTo>
                  <a:lnTo>
                    <a:pt x="41" y="217"/>
                  </a:lnTo>
                  <a:lnTo>
                    <a:pt x="39" y="217"/>
                  </a:lnTo>
                  <a:lnTo>
                    <a:pt x="39" y="215"/>
                  </a:lnTo>
                  <a:lnTo>
                    <a:pt x="41" y="213"/>
                  </a:lnTo>
                  <a:lnTo>
                    <a:pt x="39" y="213"/>
                  </a:lnTo>
                  <a:lnTo>
                    <a:pt x="39" y="211"/>
                  </a:lnTo>
                  <a:lnTo>
                    <a:pt x="41" y="211"/>
                  </a:lnTo>
                  <a:lnTo>
                    <a:pt x="41" y="209"/>
                  </a:lnTo>
                  <a:lnTo>
                    <a:pt x="41" y="207"/>
                  </a:lnTo>
                  <a:lnTo>
                    <a:pt x="39" y="207"/>
                  </a:lnTo>
                  <a:lnTo>
                    <a:pt x="41" y="209"/>
                  </a:lnTo>
                  <a:lnTo>
                    <a:pt x="41" y="211"/>
                  </a:lnTo>
                  <a:lnTo>
                    <a:pt x="39" y="211"/>
                  </a:lnTo>
                  <a:lnTo>
                    <a:pt x="39" y="213"/>
                  </a:lnTo>
                  <a:lnTo>
                    <a:pt x="39" y="211"/>
                  </a:lnTo>
                  <a:lnTo>
                    <a:pt x="37" y="211"/>
                  </a:lnTo>
                  <a:lnTo>
                    <a:pt x="37" y="213"/>
                  </a:lnTo>
                  <a:lnTo>
                    <a:pt x="37" y="215"/>
                  </a:lnTo>
                  <a:lnTo>
                    <a:pt x="35" y="215"/>
                  </a:lnTo>
                  <a:lnTo>
                    <a:pt x="35" y="217"/>
                  </a:lnTo>
                  <a:lnTo>
                    <a:pt x="33" y="217"/>
                  </a:lnTo>
                  <a:lnTo>
                    <a:pt x="33" y="215"/>
                  </a:lnTo>
                  <a:lnTo>
                    <a:pt x="33" y="213"/>
                  </a:lnTo>
                  <a:lnTo>
                    <a:pt x="33" y="211"/>
                  </a:lnTo>
                  <a:lnTo>
                    <a:pt x="33" y="209"/>
                  </a:lnTo>
                  <a:lnTo>
                    <a:pt x="33" y="207"/>
                  </a:lnTo>
                  <a:lnTo>
                    <a:pt x="35" y="207"/>
                  </a:lnTo>
                  <a:lnTo>
                    <a:pt x="35" y="205"/>
                  </a:lnTo>
                  <a:lnTo>
                    <a:pt x="35" y="203"/>
                  </a:lnTo>
                  <a:lnTo>
                    <a:pt x="35" y="201"/>
                  </a:lnTo>
                  <a:lnTo>
                    <a:pt x="37" y="200"/>
                  </a:lnTo>
                  <a:lnTo>
                    <a:pt x="37" y="198"/>
                  </a:lnTo>
                  <a:lnTo>
                    <a:pt x="37" y="196"/>
                  </a:lnTo>
                  <a:lnTo>
                    <a:pt x="37" y="198"/>
                  </a:lnTo>
                  <a:lnTo>
                    <a:pt x="37" y="196"/>
                  </a:lnTo>
                  <a:lnTo>
                    <a:pt x="37" y="194"/>
                  </a:lnTo>
                  <a:lnTo>
                    <a:pt x="39" y="194"/>
                  </a:lnTo>
                  <a:lnTo>
                    <a:pt x="39" y="192"/>
                  </a:lnTo>
                  <a:lnTo>
                    <a:pt x="39" y="190"/>
                  </a:lnTo>
                  <a:lnTo>
                    <a:pt x="37" y="190"/>
                  </a:lnTo>
                  <a:lnTo>
                    <a:pt x="39" y="190"/>
                  </a:lnTo>
                  <a:lnTo>
                    <a:pt x="39" y="188"/>
                  </a:lnTo>
                  <a:lnTo>
                    <a:pt x="37" y="188"/>
                  </a:lnTo>
                  <a:lnTo>
                    <a:pt x="37" y="186"/>
                  </a:lnTo>
                  <a:lnTo>
                    <a:pt x="37" y="184"/>
                  </a:lnTo>
                  <a:lnTo>
                    <a:pt x="37" y="182"/>
                  </a:lnTo>
                  <a:lnTo>
                    <a:pt x="37" y="180"/>
                  </a:lnTo>
                  <a:lnTo>
                    <a:pt x="35" y="180"/>
                  </a:lnTo>
                  <a:lnTo>
                    <a:pt x="35" y="178"/>
                  </a:lnTo>
                  <a:lnTo>
                    <a:pt x="35" y="176"/>
                  </a:lnTo>
                  <a:lnTo>
                    <a:pt x="33" y="175"/>
                  </a:lnTo>
                  <a:lnTo>
                    <a:pt x="33" y="173"/>
                  </a:lnTo>
                  <a:lnTo>
                    <a:pt x="31" y="171"/>
                  </a:lnTo>
                  <a:lnTo>
                    <a:pt x="33" y="171"/>
                  </a:lnTo>
                  <a:lnTo>
                    <a:pt x="31" y="169"/>
                  </a:lnTo>
                  <a:lnTo>
                    <a:pt x="29" y="169"/>
                  </a:lnTo>
                  <a:lnTo>
                    <a:pt x="29" y="167"/>
                  </a:lnTo>
                  <a:lnTo>
                    <a:pt x="29" y="165"/>
                  </a:lnTo>
                  <a:lnTo>
                    <a:pt x="31" y="165"/>
                  </a:lnTo>
                  <a:lnTo>
                    <a:pt x="29" y="165"/>
                  </a:lnTo>
                  <a:lnTo>
                    <a:pt x="29" y="163"/>
                  </a:lnTo>
                  <a:lnTo>
                    <a:pt x="29" y="161"/>
                  </a:lnTo>
                  <a:lnTo>
                    <a:pt x="29" y="159"/>
                  </a:lnTo>
                  <a:lnTo>
                    <a:pt x="29" y="161"/>
                  </a:lnTo>
                  <a:lnTo>
                    <a:pt x="29" y="163"/>
                  </a:lnTo>
                  <a:lnTo>
                    <a:pt x="27" y="163"/>
                  </a:lnTo>
                  <a:lnTo>
                    <a:pt x="29" y="163"/>
                  </a:lnTo>
                  <a:lnTo>
                    <a:pt x="29" y="165"/>
                  </a:lnTo>
                  <a:lnTo>
                    <a:pt x="27" y="165"/>
                  </a:lnTo>
                  <a:lnTo>
                    <a:pt x="29" y="165"/>
                  </a:lnTo>
                  <a:lnTo>
                    <a:pt x="29" y="167"/>
                  </a:lnTo>
                  <a:lnTo>
                    <a:pt x="27" y="169"/>
                  </a:lnTo>
                  <a:lnTo>
                    <a:pt x="25" y="167"/>
                  </a:lnTo>
                  <a:lnTo>
                    <a:pt x="24" y="165"/>
                  </a:lnTo>
                  <a:lnTo>
                    <a:pt x="24" y="163"/>
                  </a:lnTo>
                  <a:lnTo>
                    <a:pt x="22" y="163"/>
                  </a:lnTo>
                  <a:lnTo>
                    <a:pt x="22" y="161"/>
                  </a:lnTo>
                  <a:lnTo>
                    <a:pt x="22" y="159"/>
                  </a:lnTo>
                  <a:lnTo>
                    <a:pt x="24" y="159"/>
                  </a:lnTo>
                  <a:lnTo>
                    <a:pt x="24" y="161"/>
                  </a:lnTo>
                  <a:lnTo>
                    <a:pt x="25" y="161"/>
                  </a:lnTo>
                  <a:lnTo>
                    <a:pt x="25" y="163"/>
                  </a:lnTo>
                  <a:lnTo>
                    <a:pt x="27" y="161"/>
                  </a:lnTo>
                  <a:lnTo>
                    <a:pt x="29" y="161"/>
                  </a:lnTo>
                  <a:lnTo>
                    <a:pt x="29" y="159"/>
                  </a:lnTo>
                  <a:lnTo>
                    <a:pt x="27" y="159"/>
                  </a:lnTo>
                  <a:lnTo>
                    <a:pt x="27" y="157"/>
                  </a:lnTo>
                  <a:lnTo>
                    <a:pt x="25" y="157"/>
                  </a:lnTo>
                  <a:lnTo>
                    <a:pt x="25" y="155"/>
                  </a:lnTo>
                  <a:lnTo>
                    <a:pt x="25" y="153"/>
                  </a:lnTo>
                  <a:lnTo>
                    <a:pt x="25" y="155"/>
                  </a:lnTo>
                  <a:lnTo>
                    <a:pt x="24" y="153"/>
                  </a:lnTo>
                  <a:lnTo>
                    <a:pt x="25" y="153"/>
                  </a:lnTo>
                  <a:lnTo>
                    <a:pt x="24" y="153"/>
                  </a:lnTo>
                  <a:lnTo>
                    <a:pt x="24" y="152"/>
                  </a:lnTo>
                  <a:lnTo>
                    <a:pt x="25" y="152"/>
                  </a:lnTo>
                  <a:lnTo>
                    <a:pt x="25" y="150"/>
                  </a:lnTo>
                  <a:lnTo>
                    <a:pt x="24" y="150"/>
                  </a:lnTo>
                  <a:lnTo>
                    <a:pt x="24" y="152"/>
                  </a:lnTo>
                  <a:lnTo>
                    <a:pt x="22" y="152"/>
                  </a:lnTo>
                  <a:lnTo>
                    <a:pt x="22" y="150"/>
                  </a:lnTo>
                  <a:lnTo>
                    <a:pt x="20" y="150"/>
                  </a:lnTo>
                  <a:lnTo>
                    <a:pt x="20" y="148"/>
                  </a:lnTo>
                  <a:lnTo>
                    <a:pt x="20" y="150"/>
                  </a:lnTo>
                  <a:lnTo>
                    <a:pt x="20" y="148"/>
                  </a:lnTo>
                  <a:lnTo>
                    <a:pt x="18" y="148"/>
                  </a:lnTo>
                  <a:lnTo>
                    <a:pt x="16" y="148"/>
                  </a:lnTo>
                  <a:lnTo>
                    <a:pt x="16" y="150"/>
                  </a:lnTo>
                  <a:lnTo>
                    <a:pt x="18" y="152"/>
                  </a:lnTo>
                  <a:lnTo>
                    <a:pt x="16" y="152"/>
                  </a:lnTo>
                  <a:lnTo>
                    <a:pt x="16" y="150"/>
                  </a:lnTo>
                  <a:lnTo>
                    <a:pt x="14" y="150"/>
                  </a:lnTo>
                  <a:lnTo>
                    <a:pt x="16" y="152"/>
                  </a:lnTo>
                  <a:lnTo>
                    <a:pt x="16" y="153"/>
                  </a:lnTo>
                  <a:lnTo>
                    <a:pt x="16" y="152"/>
                  </a:lnTo>
                  <a:lnTo>
                    <a:pt x="14" y="150"/>
                  </a:lnTo>
                  <a:lnTo>
                    <a:pt x="14" y="148"/>
                  </a:lnTo>
                  <a:lnTo>
                    <a:pt x="12" y="148"/>
                  </a:lnTo>
                  <a:lnTo>
                    <a:pt x="14" y="148"/>
                  </a:lnTo>
                  <a:lnTo>
                    <a:pt x="14" y="146"/>
                  </a:lnTo>
                  <a:lnTo>
                    <a:pt x="16" y="146"/>
                  </a:lnTo>
                  <a:lnTo>
                    <a:pt x="14" y="146"/>
                  </a:lnTo>
                  <a:lnTo>
                    <a:pt x="12" y="146"/>
                  </a:lnTo>
                  <a:lnTo>
                    <a:pt x="14" y="146"/>
                  </a:lnTo>
                  <a:lnTo>
                    <a:pt x="14" y="144"/>
                  </a:lnTo>
                  <a:lnTo>
                    <a:pt x="14" y="142"/>
                  </a:lnTo>
                  <a:lnTo>
                    <a:pt x="14" y="144"/>
                  </a:lnTo>
                  <a:lnTo>
                    <a:pt x="14" y="142"/>
                  </a:lnTo>
                  <a:lnTo>
                    <a:pt x="14" y="140"/>
                  </a:lnTo>
                  <a:lnTo>
                    <a:pt x="14" y="142"/>
                  </a:lnTo>
                  <a:lnTo>
                    <a:pt x="14" y="144"/>
                  </a:lnTo>
                  <a:lnTo>
                    <a:pt x="12" y="146"/>
                  </a:lnTo>
                  <a:lnTo>
                    <a:pt x="12" y="148"/>
                  </a:lnTo>
                  <a:lnTo>
                    <a:pt x="10" y="148"/>
                  </a:lnTo>
                  <a:lnTo>
                    <a:pt x="10" y="146"/>
                  </a:lnTo>
                  <a:lnTo>
                    <a:pt x="10" y="144"/>
                  </a:lnTo>
                  <a:lnTo>
                    <a:pt x="12" y="144"/>
                  </a:lnTo>
                  <a:lnTo>
                    <a:pt x="10" y="144"/>
                  </a:lnTo>
                  <a:lnTo>
                    <a:pt x="10" y="142"/>
                  </a:lnTo>
                  <a:lnTo>
                    <a:pt x="10" y="140"/>
                  </a:lnTo>
                  <a:lnTo>
                    <a:pt x="10" y="142"/>
                  </a:lnTo>
                  <a:lnTo>
                    <a:pt x="10" y="140"/>
                  </a:lnTo>
                  <a:lnTo>
                    <a:pt x="8" y="140"/>
                  </a:lnTo>
                  <a:lnTo>
                    <a:pt x="8" y="138"/>
                  </a:lnTo>
                  <a:lnTo>
                    <a:pt x="8" y="140"/>
                  </a:lnTo>
                  <a:lnTo>
                    <a:pt x="8" y="142"/>
                  </a:lnTo>
                  <a:lnTo>
                    <a:pt x="8" y="144"/>
                  </a:lnTo>
                  <a:lnTo>
                    <a:pt x="8" y="146"/>
                  </a:lnTo>
                  <a:lnTo>
                    <a:pt x="8" y="144"/>
                  </a:lnTo>
                  <a:lnTo>
                    <a:pt x="8" y="142"/>
                  </a:lnTo>
                  <a:lnTo>
                    <a:pt x="6" y="140"/>
                  </a:lnTo>
                  <a:lnTo>
                    <a:pt x="4" y="138"/>
                  </a:lnTo>
                  <a:lnTo>
                    <a:pt x="2" y="138"/>
                  </a:lnTo>
                  <a:lnTo>
                    <a:pt x="2" y="136"/>
                  </a:lnTo>
                  <a:lnTo>
                    <a:pt x="2" y="134"/>
                  </a:lnTo>
                  <a:lnTo>
                    <a:pt x="2" y="132"/>
                  </a:lnTo>
                  <a:lnTo>
                    <a:pt x="0" y="130"/>
                  </a:lnTo>
                  <a:lnTo>
                    <a:pt x="0" y="128"/>
                  </a:lnTo>
                  <a:lnTo>
                    <a:pt x="0" y="127"/>
                  </a:lnTo>
                  <a:lnTo>
                    <a:pt x="0" y="125"/>
                  </a:lnTo>
                  <a:lnTo>
                    <a:pt x="2" y="125"/>
                  </a:lnTo>
                  <a:lnTo>
                    <a:pt x="2" y="127"/>
                  </a:lnTo>
                  <a:lnTo>
                    <a:pt x="4" y="127"/>
                  </a:lnTo>
                  <a:lnTo>
                    <a:pt x="6" y="127"/>
                  </a:lnTo>
                  <a:lnTo>
                    <a:pt x="6" y="128"/>
                  </a:lnTo>
                  <a:lnTo>
                    <a:pt x="8" y="127"/>
                  </a:lnTo>
                  <a:lnTo>
                    <a:pt x="6" y="125"/>
                  </a:lnTo>
                  <a:lnTo>
                    <a:pt x="6" y="119"/>
                  </a:lnTo>
                  <a:lnTo>
                    <a:pt x="6" y="117"/>
                  </a:lnTo>
                  <a:lnTo>
                    <a:pt x="6" y="115"/>
                  </a:lnTo>
                  <a:lnTo>
                    <a:pt x="8" y="115"/>
                  </a:lnTo>
                  <a:lnTo>
                    <a:pt x="8" y="113"/>
                  </a:lnTo>
                  <a:lnTo>
                    <a:pt x="10" y="113"/>
                  </a:lnTo>
                  <a:lnTo>
                    <a:pt x="10" y="115"/>
                  </a:lnTo>
                  <a:lnTo>
                    <a:pt x="12" y="115"/>
                  </a:lnTo>
                  <a:lnTo>
                    <a:pt x="12" y="113"/>
                  </a:lnTo>
                  <a:lnTo>
                    <a:pt x="14" y="113"/>
                  </a:lnTo>
                  <a:lnTo>
                    <a:pt x="14" y="111"/>
                  </a:lnTo>
                  <a:lnTo>
                    <a:pt x="16" y="111"/>
                  </a:lnTo>
                  <a:lnTo>
                    <a:pt x="16" y="109"/>
                  </a:lnTo>
                  <a:lnTo>
                    <a:pt x="16" y="107"/>
                  </a:lnTo>
                  <a:lnTo>
                    <a:pt x="14" y="107"/>
                  </a:lnTo>
                  <a:lnTo>
                    <a:pt x="14" y="105"/>
                  </a:lnTo>
                  <a:lnTo>
                    <a:pt x="16" y="105"/>
                  </a:lnTo>
                  <a:lnTo>
                    <a:pt x="14" y="105"/>
                  </a:lnTo>
                  <a:lnTo>
                    <a:pt x="14" y="104"/>
                  </a:lnTo>
                  <a:lnTo>
                    <a:pt x="14" y="102"/>
                  </a:lnTo>
                  <a:lnTo>
                    <a:pt x="16" y="102"/>
                  </a:lnTo>
                  <a:lnTo>
                    <a:pt x="16" y="100"/>
                  </a:lnTo>
                  <a:lnTo>
                    <a:pt x="16" y="98"/>
                  </a:lnTo>
                  <a:lnTo>
                    <a:pt x="18" y="98"/>
                  </a:lnTo>
                  <a:lnTo>
                    <a:pt x="20" y="96"/>
                  </a:lnTo>
                  <a:lnTo>
                    <a:pt x="20" y="94"/>
                  </a:lnTo>
                  <a:lnTo>
                    <a:pt x="20" y="92"/>
                  </a:lnTo>
                  <a:lnTo>
                    <a:pt x="20" y="90"/>
                  </a:lnTo>
                  <a:lnTo>
                    <a:pt x="20" y="86"/>
                  </a:lnTo>
                  <a:lnTo>
                    <a:pt x="20" y="84"/>
                  </a:lnTo>
                  <a:lnTo>
                    <a:pt x="20" y="82"/>
                  </a:lnTo>
                  <a:lnTo>
                    <a:pt x="18" y="82"/>
                  </a:lnTo>
                  <a:lnTo>
                    <a:pt x="18" y="80"/>
                  </a:lnTo>
                  <a:lnTo>
                    <a:pt x="18" y="79"/>
                  </a:lnTo>
                  <a:lnTo>
                    <a:pt x="20" y="79"/>
                  </a:lnTo>
                  <a:lnTo>
                    <a:pt x="20" y="80"/>
                  </a:lnTo>
                  <a:lnTo>
                    <a:pt x="22" y="80"/>
                  </a:lnTo>
                  <a:lnTo>
                    <a:pt x="24" y="80"/>
                  </a:lnTo>
                  <a:lnTo>
                    <a:pt x="25" y="80"/>
                  </a:lnTo>
                  <a:lnTo>
                    <a:pt x="25" y="82"/>
                  </a:lnTo>
                  <a:lnTo>
                    <a:pt x="27" y="82"/>
                  </a:lnTo>
                  <a:lnTo>
                    <a:pt x="29" y="82"/>
                  </a:lnTo>
                  <a:lnTo>
                    <a:pt x="31" y="82"/>
                  </a:lnTo>
                  <a:lnTo>
                    <a:pt x="31" y="80"/>
                  </a:lnTo>
                  <a:lnTo>
                    <a:pt x="33" y="80"/>
                  </a:lnTo>
                  <a:lnTo>
                    <a:pt x="33" y="79"/>
                  </a:lnTo>
                  <a:lnTo>
                    <a:pt x="33" y="77"/>
                  </a:lnTo>
                  <a:lnTo>
                    <a:pt x="33" y="75"/>
                  </a:lnTo>
                  <a:lnTo>
                    <a:pt x="35" y="75"/>
                  </a:lnTo>
                  <a:lnTo>
                    <a:pt x="35" y="73"/>
                  </a:lnTo>
                  <a:lnTo>
                    <a:pt x="35" y="71"/>
                  </a:lnTo>
                  <a:lnTo>
                    <a:pt x="37" y="71"/>
                  </a:lnTo>
                  <a:lnTo>
                    <a:pt x="37" y="69"/>
                  </a:lnTo>
                  <a:lnTo>
                    <a:pt x="39" y="69"/>
                  </a:lnTo>
                  <a:lnTo>
                    <a:pt x="39" y="67"/>
                  </a:lnTo>
                  <a:lnTo>
                    <a:pt x="39" y="65"/>
                  </a:lnTo>
                  <a:lnTo>
                    <a:pt x="39" y="63"/>
                  </a:lnTo>
                  <a:lnTo>
                    <a:pt x="41" y="63"/>
                  </a:lnTo>
                  <a:lnTo>
                    <a:pt x="41" y="61"/>
                  </a:lnTo>
                  <a:lnTo>
                    <a:pt x="39" y="61"/>
                  </a:lnTo>
                  <a:lnTo>
                    <a:pt x="39" y="59"/>
                  </a:lnTo>
                  <a:lnTo>
                    <a:pt x="37" y="59"/>
                  </a:lnTo>
                  <a:lnTo>
                    <a:pt x="39" y="56"/>
                  </a:lnTo>
                  <a:lnTo>
                    <a:pt x="41" y="56"/>
                  </a:lnTo>
                  <a:lnTo>
                    <a:pt x="41" y="54"/>
                  </a:lnTo>
                  <a:lnTo>
                    <a:pt x="43" y="54"/>
                  </a:lnTo>
                  <a:lnTo>
                    <a:pt x="43" y="52"/>
                  </a:lnTo>
                  <a:lnTo>
                    <a:pt x="45" y="50"/>
                  </a:lnTo>
                  <a:lnTo>
                    <a:pt x="45" y="48"/>
                  </a:lnTo>
                  <a:lnTo>
                    <a:pt x="45" y="46"/>
                  </a:lnTo>
                  <a:lnTo>
                    <a:pt x="47" y="46"/>
                  </a:lnTo>
                  <a:lnTo>
                    <a:pt x="47" y="44"/>
                  </a:lnTo>
                  <a:lnTo>
                    <a:pt x="47" y="42"/>
                  </a:lnTo>
                  <a:lnTo>
                    <a:pt x="47" y="40"/>
                  </a:lnTo>
                  <a:lnTo>
                    <a:pt x="47" y="38"/>
                  </a:lnTo>
                  <a:lnTo>
                    <a:pt x="45" y="36"/>
                  </a:lnTo>
                  <a:lnTo>
                    <a:pt x="47" y="36"/>
                  </a:lnTo>
                  <a:lnTo>
                    <a:pt x="47" y="34"/>
                  </a:lnTo>
                  <a:lnTo>
                    <a:pt x="48" y="34"/>
                  </a:lnTo>
                  <a:lnTo>
                    <a:pt x="50" y="34"/>
                  </a:lnTo>
                  <a:lnTo>
                    <a:pt x="50" y="32"/>
                  </a:lnTo>
                  <a:lnTo>
                    <a:pt x="52" y="32"/>
                  </a:lnTo>
                  <a:lnTo>
                    <a:pt x="52" y="31"/>
                  </a:lnTo>
                  <a:lnTo>
                    <a:pt x="54" y="31"/>
                  </a:lnTo>
                  <a:lnTo>
                    <a:pt x="56" y="31"/>
                  </a:lnTo>
                  <a:lnTo>
                    <a:pt x="56" y="29"/>
                  </a:lnTo>
                  <a:lnTo>
                    <a:pt x="58" y="29"/>
                  </a:lnTo>
                  <a:lnTo>
                    <a:pt x="58" y="27"/>
                  </a:lnTo>
                  <a:lnTo>
                    <a:pt x="60" y="27"/>
                  </a:lnTo>
                  <a:lnTo>
                    <a:pt x="60" y="25"/>
                  </a:lnTo>
                  <a:lnTo>
                    <a:pt x="62" y="25"/>
                  </a:lnTo>
                  <a:lnTo>
                    <a:pt x="62" y="23"/>
                  </a:lnTo>
                  <a:lnTo>
                    <a:pt x="64" y="23"/>
                  </a:lnTo>
                  <a:lnTo>
                    <a:pt x="68" y="23"/>
                  </a:lnTo>
                  <a:lnTo>
                    <a:pt x="70" y="23"/>
                  </a:lnTo>
                  <a:lnTo>
                    <a:pt x="70" y="21"/>
                  </a:lnTo>
                  <a:lnTo>
                    <a:pt x="72" y="21"/>
                  </a:lnTo>
                  <a:lnTo>
                    <a:pt x="73" y="21"/>
                  </a:lnTo>
                  <a:lnTo>
                    <a:pt x="73" y="23"/>
                  </a:lnTo>
                  <a:lnTo>
                    <a:pt x="75" y="23"/>
                  </a:lnTo>
                  <a:lnTo>
                    <a:pt x="73" y="25"/>
                  </a:lnTo>
                  <a:lnTo>
                    <a:pt x="75" y="25"/>
                  </a:lnTo>
                  <a:lnTo>
                    <a:pt x="77" y="25"/>
                  </a:lnTo>
                  <a:lnTo>
                    <a:pt x="77" y="27"/>
                  </a:lnTo>
                  <a:lnTo>
                    <a:pt x="79" y="27"/>
                  </a:lnTo>
                  <a:lnTo>
                    <a:pt x="79" y="25"/>
                  </a:lnTo>
                  <a:lnTo>
                    <a:pt x="77" y="23"/>
                  </a:lnTo>
                  <a:lnTo>
                    <a:pt x="75" y="21"/>
                  </a:lnTo>
                  <a:lnTo>
                    <a:pt x="75" y="19"/>
                  </a:lnTo>
                  <a:lnTo>
                    <a:pt x="75" y="17"/>
                  </a:lnTo>
                  <a:lnTo>
                    <a:pt x="75" y="15"/>
                  </a:lnTo>
                  <a:lnTo>
                    <a:pt x="77" y="15"/>
                  </a:lnTo>
                  <a:lnTo>
                    <a:pt x="77" y="13"/>
                  </a:lnTo>
                  <a:lnTo>
                    <a:pt x="79" y="13"/>
                  </a:lnTo>
                  <a:lnTo>
                    <a:pt x="79" y="11"/>
                  </a:lnTo>
                  <a:lnTo>
                    <a:pt x="81" y="11"/>
                  </a:lnTo>
                  <a:lnTo>
                    <a:pt x="83" y="11"/>
                  </a:lnTo>
                  <a:lnTo>
                    <a:pt x="83" y="9"/>
                  </a:lnTo>
                  <a:lnTo>
                    <a:pt x="81" y="8"/>
                  </a:lnTo>
                  <a:lnTo>
                    <a:pt x="81" y="6"/>
                  </a:lnTo>
                  <a:lnTo>
                    <a:pt x="83" y="6"/>
                  </a:lnTo>
                  <a:lnTo>
                    <a:pt x="83" y="4"/>
                  </a:lnTo>
                  <a:lnTo>
                    <a:pt x="83" y="2"/>
                  </a:lnTo>
                  <a:lnTo>
                    <a:pt x="85" y="2"/>
                  </a:lnTo>
                  <a:lnTo>
                    <a:pt x="85" y="0"/>
                  </a:lnTo>
                  <a:lnTo>
                    <a:pt x="87"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8" name="Freeform 157"/>
            <p:cNvSpPr>
              <a:spLocks/>
            </p:cNvSpPr>
            <p:nvPr/>
          </p:nvSpPr>
          <p:spPr bwMode="auto">
            <a:xfrm>
              <a:off x="5495925" y="3606800"/>
              <a:ext cx="49213" cy="58738"/>
            </a:xfrm>
            <a:custGeom>
              <a:avLst/>
              <a:gdLst>
                <a:gd name="T0" fmla="*/ 14 w 31"/>
                <a:gd name="T1" fmla="*/ 4 h 37"/>
                <a:gd name="T2" fmla="*/ 18 w 31"/>
                <a:gd name="T3" fmla="*/ 8 h 37"/>
                <a:gd name="T4" fmla="*/ 20 w 31"/>
                <a:gd name="T5" fmla="*/ 10 h 37"/>
                <a:gd name="T6" fmla="*/ 23 w 31"/>
                <a:gd name="T7" fmla="*/ 12 h 37"/>
                <a:gd name="T8" fmla="*/ 23 w 31"/>
                <a:gd name="T9" fmla="*/ 12 h 37"/>
                <a:gd name="T10" fmla="*/ 27 w 31"/>
                <a:gd name="T11" fmla="*/ 14 h 37"/>
                <a:gd name="T12" fmla="*/ 29 w 31"/>
                <a:gd name="T13" fmla="*/ 18 h 37"/>
                <a:gd name="T14" fmla="*/ 27 w 31"/>
                <a:gd name="T15" fmla="*/ 18 h 37"/>
                <a:gd name="T16" fmla="*/ 25 w 31"/>
                <a:gd name="T17" fmla="*/ 18 h 37"/>
                <a:gd name="T18" fmla="*/ 25 w 31"/>
                <a:gd name="T19" fmla="*/ 20 h 37"/>
                <a:gd name="T20" fmla="*/ 25 w 31"/>
                <a:gd name="T21" fmla="*/ 23 h 37"/>
                <a:gd name="T22" fmla="*/ 23 w 31"/>
                <a:gd name="T23" fmla="*/ 23 h 37"/>
                <a:gd name="T24" fmla="*/ 21 w 31"/>
                <a:gd name="T25" fmla="*/ 23 h 37"/>
                <a:gd name="T26" fmla="*/ 20 w 31"/>
                <a:gd name="T27" fmla="*/ 21 h 37"/>
                <a:gd name="T28" fmla="*/ 20 w 31"/>
                <a:gd name="T29" fmla="*/ 20 h 37"/>
                <a:gd name="T30" fmla="*/ 18 w 31"/>
                <a:gd name="T31" fmla="*/ 23 h 37"/>
                <a:gd name="T32" fmla="*/ 18 w 31"/>
                <a:gd name="T33" fmla="*/ 23 h 37"/>
                <a:gd name="T34" fmla="*/ 16 w 31"/>
                <a:gd name="T35" fmla="*/ 27 h 37"/>
                <a:gd name="T36" fmla="*/ 14 w 31"/>
                <a:gd name="T37" fmla="*/ 29 h 37"/>
                <a:gd name="T38" fmla="*/ 14 w 31"/>
                <a:gd name="T39" fmla="*/ 29 h 37"/>
                <a:gd name="T40" fmla="*/ 12 w 31"/>
                <a:gd name="T41" fmla="*/ 29 h 37"/>
                <a:gd name="T42" fmla="*/ 10 w 31"/>
                <a:gd name="T43" fmla="*/ 29 h 37"/>
                <a:gd name="T44" fmla="*/ 12 w 31"/>
                <a:gd name="T45" fmla="*/ 31 h 37"/>
                <a:gd name="T46" fmla="*/ 14 w 31"/>
                <a:gd name="T47" fmla="*/ 35 h 37"/>
                <a:gd name="T48" fmla="*/ 14 w 31"/>
                <a:gd name="T49" fmla="*/ 35 h 37"/>
                <a:gd name="T50" fmla="*/ 14 w 31"/>
                <a:gd name="T51" fmla="*/ 37 h 37"/>
                <a:gd name="T52" fmla="*/ 14 w 31"/>
                <a:gd name="T53" fmla="*/ 37 h 37"/>
                <a:gd name="T54" fmla="*/ 12 w 31"/>
                <a:gd name="T55" fmla="*/ 35 h 37"/>
                <a:gd name="T56" fmla="*/ 12 w 31"/>
                <a:gd name="T57" fmla="*/ 35 h 37"/>
                <a:gd name="T58" fmla="*/ 10 w 31"/>
                <a:gd name="T59" fmla="*/ 31 h 37"/>
                <a:gd name="T60" fmla="*/ 8 w 31"/>
                <a:gd name="T61" fmla="*/ 31 h 37"/>
                <a:gd name="T62" fmla="*/ 6 w 31"/>
                <a:gd name="T63" fmla="*/ 29 h 37"/>
                <a:gd name="T64" fmla="*/ 6 w 31"/>
                <a:gd name="T65" fmla="*/ 29 h 37"/>
                <a:gd name="T66" fmla="*/ 4 w 31"/>
                <a:gd name="T67" fmla="*/ 27 h 37"/>
                <a:gd name="T68" fmla="*/ 4 w 31"/>
                <a:gd name="T69" fmla="*/ 25 h 37"/>
                <a:gd name="T70" fmla="*/ 2 w 31"/>
                <a:gd name="T71" fmla="*/ 27 h 37"/>
                <a:gd name="T72" fmla="*/ 2 w 31"/>
                <a:gd name="T73" fmla="*/ 25 h 37"/>
                <a:gd name="T74" fmla="*/ 4 w 31"/>
                <a:gd name="T75" fmla="*/ 25 h 37"/>
                <a:gd name="T76" fmla="*/ 2 w 31"/>
                <a:gd name="T77" fmla="*/ 25 h 37"/>
                <a:gd name="T78" fmla="*/ 0 w 31"/>
                <a:gd name="T79" fmla="*/ 25 h 37"/>
                <a:gd name="T80" fmla="*/ 0 w 31"/>
                <a:gd name="T81" fmla="*/ 23 h 37"/>
                <a:gd name="T82" fmla="*/ 0 w 31"/>
                <a:gd name="T83" fmla="*/ 21 h 37"/>
                <a:gd name="T84" fmla="*/ 0 w 31"/>
                <a:gd name="T85" fmla="*/ 21 h 37"/>
                <a:gd name="T86" fmla="*/ 0 w 31"/>
                <a:gd name="T87" fmla="*/ 20 h 37"/>
                <a:gd name="T88" fmla="*/ 0 w 31"/>
                <a:gd name="T89" fmla="*/ 16 h 37"/>
                <a:gd name="T90" fmla="*/ 0 w 31"/>
                <a:gd name="T91" fmla="*/ 12 h 37"/>
                <a:gd name="T92" fmla="*/ 2 w 31"/>
                <a:gd name="T93" fmla="*/ 10 h 37"/>
                <a:gd name="T94" fmla="*/ 6 w 31"/>
                <a:gd name="T95" fmla="*/ 6 h 37"/>
                <a:gd name="T96" fmla="*/ 8 w 31"/>
                <a:gd name="T97" fmla="*/ 6 h 37"/>
                <a:gd name="T98" fmla="*/ 8 w 31"/>
                <a:gd name="T99" fmla="*/ 6 h 37"/>
                <a:gd name="T100" fmla="*/ 10 w 31"/>
                <a:gd name="T101" fmla="*/ 6 h 37"/>
                <a:gd name="T102" fmla="*/ 8 w 31"/>
                <a:gd name="T103" fmla="*/ 2 h 37"/>
                <a:gd name="T104" fmla="*/ 8 w 31"/>
                <a:gd name="T105" fmla="*/ 2 h 37"/>
                <a:gd name="T106" fmla="*/ 10 w 31"/>
                <a:gd name="T107" fmla="*/ 2 h 37"/>
                <a:gd name="T108" fmla="*/ 12 w 31"/>
                <a:gd name="T109"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 h="37">
                  <a:moveTo>
                    <a:pt x="12" y="2"/>
                  </a:moveTo>
                  <a:lnTo>
                    <a:pt x="12" y="2"/>
                  </a:lnTo>
                  <a:lnTo>
                    <a:pt x="12" y="2"/>
                  </a:lnTo>
                  <a:lnTo>
                    <a:pt x="12" y="2"/>
                  </a:lnTo>
                  <a:lnTo>
                    <a:pt x="12" y="4"/>
                  </a:lnTo>
                  <a:lnTo>
                    <a:pt x="14" y="4"/>
                  </a:lnTo>
                  <a:lnTo>
                    <a:pt x="14" y="4"/>
                  </a:lnTo>
                  <a:lnTo>
                    <a:pt x="16" y="6"/>
                  </a:lnTo>
                  <a:lnTo>
                    <a:pt x="16" y="6"/>
                  </a:lnTo>
                  <a:lnTo>
                    <a:pt x="16" y="6"/>
                  </a:lnTo>
                  <a:lnTo>
                    <a:pt x="16" y="8"/>
                  </a:lnTo>
                  <a:lnTo>
                    <a:pt x="18" y="8"/>
                  </a:lnTo>
                  <a:lnTo>
                    <a:pt x="18" y="8"/>
                  </a:lnTo>
                  <a:lnTo>
                    <a:pt x="18" y="8"/>
                  </a:lnTo>
                  <a:lnTo>
                    <a:pt x="18" y="8"/>
                  </a:lnTo>
                  <a:lnTo>
                    <a:pt x="18" y="10"/>
                  </a:lnTo>
                  <a:lnTo>
                    <a:pt x="18" y="10"/>
                  </a:lnTo>
                  <a:lnTo>
                    <a:pt x="20" y="10"/>
                  </a:lnTo>
                  <a:lnTo>
                    <a:pt x="20" y="10"/>
                  </a:lnTo>
                  <a:lnTo>
                    <a:pt x="20" y="10"/>
                  </a:lnTo>
                  <a:lnTo>
                    <a:pt x="20" y="10"/>
                  </a:lnTo>
                  <a:lnTo>
                    <a:pt x="20" y="10"/>
                  </a:lnTo>
                  <a:lnTo>
                    <a:pt x="20" y="10"/>
                  </a:lnTo>
                  <a:lnTo>
                    <a:pt x="21" y="10"/>
                  </a:lnTo>
                  <a:lnTo>
                    <a:pt x="21" y="10"/>
                  </a:lnTo>
                  <a:lnTo>
                    <a:pt x="21" y="12"/>
                  </a:lnTo>
                  <a:lnTo>
                    <a:pt x="21" y="12"/>
                  </a:lnTo>
                  <a:lnTo>
                    <a:pt x="23" y="12"/>
                  </a:lnTo>
                  <a:lnTo>
                    <a:pt x="23" y="10"/>
                  </a:lnTo>
                  <a:lnTo>
                    <a:pt x="23" y="10"/>
                  </a:lnTo>
                  <a:lnTo>
                    <a:pt x="23" y="10"/>
                  </a:lnTo>
                  <a:lnTo>
                    <a:pt x="23" y="10"/>
                  </a:lnTo>
                  <a:lnTo>
                    <a:pt x="23" y="10"/>
                  </a:lnTo>
                  <a:lnTo>
                    <a:pt x="23" y="10"/>
                  </a:lnTo>
                  <a:lnTo>
                    <a:pt x="23" y="12"/>
                  </a:lnTo>
                  <a:lnTo>
                    <a:pt x="23" y="12"/>
                  </a:lnTo>
                  <a:lnTo>
                    <a:pt x="25" y="12"/>
                  </a:lnTo>
                  <a:lnTo>
                    <a:pt x="25" y="12"/>
                  </a:lnTo>
                  <a:lnTo>
                    <a:pt x="25" y="12"/>
                  </a:lnTo>
                  <a:lnTo>
                    <a:pt x="27" y="14"/>
                  </a:lnTo>
                  <a:lnTo>
                    <a:pt x="27" y="14"/>
                  </a:lnTo>
                  <a:lnTo>
                    <a:pt x="27" y="14"/>
                  </a:lnTo>
                  <a:lnTo>
                    <a:pt x="27" y="14"/>
                  </a:lnTo>
                  <a:lnTo>
                    <a:pt x="27" y="14"/>
                  </a:lnTo>
                  <a:lnTo>
                    <a:pt x="29" y="14"/>
                  </a:lnTo>
                  <a:lnTo>
                    <a:pt x="29" y="16"/>
                  </a:lnTo>
                  <a:lnTo>
                    <a:pt x="31" y="16"/>
                  </a:lnTo>
                  <a:lnTo>
                    <a:pt x="31" y="16"/>
                  </a:lnTo>
                  <a:lnTo>
                    <a:pt x="29" y="18"/>
                  </a:lnTo>
                  <a:lnTo>
                    <a:pt x="29" y="18"/>
                  </a:lnTo>
                  <a:lnTo>
                    <a:pt x="27" y="18"/>
                  </a:lnTo>
                  <a:lnTo>
                    <a:pt x="27" y="18"/>
                  </a:lnTo>
                  <a:lnTo>
                    <a:pt x="27" y="18"/>
                  </a:lnTo>
                  <a:lnTo>
                    <a:pt x="27" y="18"/>
                  </a:lnTo>
                  <a:lnTo>
                    <a:pt x="27" y="18"/>
                  </a:lnTo>
                  <a:lnTo>
                    <a:pt x="27" y="18"/>
                  </a:lnTo>
                  <a:lnTo>
                    <a:pt x="27" y="18"/>
                  </a:lnTo>
                  <a:lnTo>
                    <a:pt x="27" y="18"/>
                  </a:lnTo>
                  <a:lnTo>
                    <a:pt x="27" y="18"/>
                  </a:lnTo>
                  <a:lnTo>
                    <a:pt x="25" y="18"/>
                  </a:lnTo>
                  <a:lnTo>
                    <a:pt x="25" y="18"/>
                  </a:lnTo>
                  <a:lnTo>
                    <a:pt x="25" y="18"/>
                  </a:lnTo>
                  <a:lnTo>
                    <a:pt x="25" y="18"/>
                  </a:lnTo>
                  <a:lnTo>
                    <a:pt x="25" y="18"/>
                  </a:lnTo>
                  <a:lnTo>
                    <a:pt x="25" y="20"/>
                  </a:lnTo>
                  <a:lnTo>
                    <a:pt x="25" y="20"/>
                  </a:lnTo>
                  <a:lnTo>
                    <a:pt x="25" y="20"/>
                  </a:lnTo>
                  <a:lnTo>
                    <a:pt x="25" y="20"/>
                  </a:lnTo>
                  <a:lnTo>
                    <a:pt x="25" y="20"/>
                  </a:lnTo>
                  <a:lnTo>
                    <a:pt x="25" y="20"/>
                  </a:lnTo>
                  <a:lnTo>
                    <a:pt x="25" y="21"/>
                  </a:lnTo>
                  <a:lnTo>
                    <a:pt x="25" y="21"/>
                  </a:lnTo>
                  <a:lnTo>
                    <a:pt x="25" y="21"/>
                  </a:lnTo>
                  <a:lnTo>
                    <a:pt x="25" y="21"/>
                  </a:lnTo>
                  <a:lnTo>
                    <a:pt x="25" y="21"/>
                  </a:lnTo>
                  <a:lnTo>
                    <a:pt x="25" y="23"/>
                  </a:lnTo>
                  <a:lnTo>
                    <a:pt x="25" y="23"/>
                  </a:lnTo>
                  <a:lnTo>
                    <a:pt x="25" y="23"/>
                  </a:lnTo>
                  <a:lnTo>
                    <a:pt x="25" y="23"/>
                  </a:lnTo>
                  <a:lnTo>
                    <a:pt x="23" y="23"/>
                  </a:lnTo>
                  <a:lnTo>
                    <a:pt x="23" y="23"/>
                  </a:lnTo>
                  <a:lnTo>
                    <a:pt x="23" y="23"/>
                  </a:lnTo>
                  <a:lnTo>
                    <a:pt x="23" y="23"/>
                  </a:lnTo>
                  <a:lnTo>
                    <a:pt x="23" y="23"/>
                  </a:lnTo>
                  <a:lnTo>
                    <a:pt x="23" y="23"/>
                  </a:lnTo>
                  <a:lnTo>
                    <a:pt x="23" y="23"/>
                  </a:lnTo>
                  <a:lnTo>
                    <a:pt x="21" y="25"/>
                  </a:lnTo>
                  <a:lnTo>
                    <a:pt x="21" y="25"/>
                  </a:lnTo>
                  <a:lnTo>
                    <a:pt x="21" y="25"/>
                  </a:lnTo>
                  <a:lnTo>
                    <a:pt x="21" y="25"/>
                  </a:lnTo>
                  <a:lnTo>
                    <a:pt x="21" y="23"/>
                  </a:lnTo>
                  <a:lnTo>
                    <a:pt x="21" y="23"/>
                  </a:lnTo>
                  <a:lnTo>
                    <a:pt x="20" y="23"/>
                  </a:lnTo>
                  <a:lnTo>
                    <a:pt x="20" y="23"/>
                  </a:lnTo>
                  <a:lnTo>
                    <a:pt x="20" y="23"/>
                  </a:lnTo>
                  <a:lnTo>
                    <a:pt x="20" y="23"/>
                  </a:lnTo>
                  <a:lnTo>
                    <a:pt x="20" y="23"/>
                  </a:lnTo>
                  <a:lnTo>
                    <a:pt x="20" y="21"/>
                  </a:lnTo>
                  <a:lnTo>
                    <a:pt x="20" y="21"/>
                  </a:lnTo>
                  <a:lnTo>
                    <a:pt x="21" y="21"/>
                  </a:lnTo>
                  <a:lnTo>
                    <a:pt x="21" y="21"/>
                  </a:lnTo>
                  <a:lnTo>
                    <a:pt x="20" y="21"/>
                  </a:lnTo>
                  <a:lnTo>
                    <a:pt x="20" y="21"/>
                  </a:lnTo>
                  <a:lnTo>
                    <a:pt x="20" y="21"/>
                  </a:lnTo>
                  <a:lnTo>
                    <a:pt x="20" y="20"/>
                  </a:lnTo>
                  <a:lnTo>
                    <a:pt x="20" y="21"/>
                  </a:lnTo>
                  <a:lnTo>
                    <a:pt x="20" y="21"/>
                  </a:lnTo>
                  <a:lnTo>
                    <a:pt x="20" y="21"/>
                  </a:lnTo>
                  <a:lnTo>
                    <a:pt x="18" y="21"/>
                  </a:lnTo>
                  <a:lnTo>
                    <a:pt x="18" y="21"/>
                  </a:lnTo>
                  <a:lnTo>
                    <a:pt x="18" y="21"/>
                  </a:lnTo>
                  <a:lnTo>
                    <a:pt x="18" y="23"/>
                  </a:lnTo>
                  <a:lnTo>
                    <a:pt x="18" y="23"/>
                  </a:lnTo>
                  <a:lnTo>
                    <a:pt x="18" y="23"/>
                  </a:lnTo>
                  <a:lnTo>
                    <a:pt x="18" y="23"/>
                  </a:lnTo>
                  <a:lnTo>
                    <a:pt x="18" y="23"/>
                  </a:lnTo>
                  <a:lnTo>
                    <a:pt x="18" y="23"/>
                  </a:lnTo>
                  <a:lnTo>
                    <a:pt x="18" y="23"/>
                  </a:lnTo>
                  <a:lnTo>
                    <a:pt x="18" y="23"/>
                  </a:lnTo>
                  <a:lnTo>
                    <a:pt x="18" y="25"/>
                  </a:lnTo>
                  <a:lnTo>
                    <a:pt x="16" y="25"/>
                  </a:lnTo>
                  <a:lnTo>
                    <a:pt x="16" y="25"/>
                  </a:lnTo>
                  <a:lnTo>
                    <a:pt x="16" y="25"/>
                  </a:lnTo>
                  <a:lnTo>
                    <a:pt x="16" y="27"/>
                  </a:lnTo>
                  <a:lnTo>
                    <a:pt x="16" y="27"/>
                  </a:lnTo>
                  <a:lnTo>
                    <a:pt x="16" y="27"/>
                  </a:lnTo>
                  <a:lnTo>
                    <a:pt x="16" y="27"/>
                  </a:lnTo>
                  <a:lnTo>
                    <a:pt x="16" y="27"/>
                  </a:lnTo>
                  <a:lnTo>
                    <a:pt x="16" y="27"/>
                  </a:lnTo>
                  <a:lnTo>
                    <a:pt x="16" y="27"/>
                  </a:lnTo>
                  <a:lnTo>
                    <a:pt x="14" y="27"/>
                  </a:lnTo>
                  <a:lnTo>
                    <a:pt x="14" y="29"/>
                  </a:lnTo>
                  <a:lnTo>
                    <a:pt x="14" y="29"/>
                  </a:lnTo>
                  <a:lnTo>
                    <a:pt x="14" y="29"/>
                  </a:lnTo>
                  <a:lnTo>
                    <a:pt x="14" y="29"/>
                  </a:lnTo>
                  <a:lnTo>
                    <a:pt x="14" y="29"/>
                  </a:lnTo>
                  <a:lnTo>
                    <a:pt x="14" y="29"/>
                  </a:lnTo>
                  <a:lnTo>
                    <a:pt x="14" y="29"/>
                  </a:lnTo>
                  <a:lnTo>
                    <a:pt x="14" y="29"/>
                  </a:lnTo>
                  <a:lnTo>
                    <a:pt x="14" y="29"/>
                  </a:lnTo>
                  <a:lnTo>
                    <a:pt x="12" y="29"/>
                  </a:lnTo>
                  <a:lnTo>
                    <a:pt x="12" y="29"/>
                  </a:lnTo>
                  <a:lnTo>
                    <a:pt x="12" y="29"/>
                  </a:lnTo>
                  <a:lnTo>
                    <a:pt x="12" y="29"/>
                  </a:lnTo>
                  <a:lnTo>
                    <a:pt x="12" y="29"/>
                  </a:lnTo>
                  <a:lnTo>
                    <a:pt x="12" y="29"/>
                  </a:lnTo>
                  <a:lnTo>
                    <a:pt x="12" y="29"/>
                  </a:lnTo>
                  <a:lnTo>
                    <a:pt x="10" y="27"/>
                  </a:lnTo>
                  <a:lnTo>
                    <a:pt x="10" y="27"/>
                  </a:lnTo>
                  <a:lnTo>
                    <a:pt x="10" y="27"/>
                  </a:lnTo>
                  <a:lnTo>
                    <a:pt x="10" y="27"/>
                  </a:lnTo>
                  <a:lnTo>
                    <a:pt x="10" y="29"/>
                  </a:lnTo>
                  <a:lnTo>
                    <a:pt x="10" y="29"/>
                  </a:lnTo>
                  <a:lnTo>
                    <a:pt x="10" y="29"/>
                  </a:lnTo>
                  <a:lnTo>
                    <a:pt x="10" y="29"/>
                  </a:lnTo>
                  <a:lnTo>
                    <a:pt x="10" y="29"/>
                  </a:lnTo>
                  <a:lnTo>
                    <a:pt x="10" y="29"/>
                  </a:lnTo>
                  <a:lnTo>
                    <a:pt x="10" y="29"/>
                  </a:lnTo>
                  <a:lnTo>
                    <a:pt x="12" y="29"/>
                  </a:lnTo>
                  <a:lnTo>
                    <a:pt x="12" y="29"/>
                  </a:lnTo>
                  <a:lnTo>
                    <a:pt x="12" y="31"/>
                  </a:lnTo>
                  <a:lnTo>
                    <a:pt x="12" y="31"/>
                  </a:lnTo>
                  <a:lnTo>
                    <a:pt x="12" y="31"/>
                  </a:lnTo>
                  <a:lnTo>
                    <a:pt x="14" y="33"/>
                  </a:lnTo>
                  <a:lnTo>
                    <a:pt x="14" y="33"/>
                  </a:lnTo>
                  <a:lnTo>
                    <a:pt x="14" y="33"/>
                  </a:lnTo>
                  <a:lnTo>
                    <a:pt x="14" y="33"/>
                  </a:lnTo>
                  <a:lnTo>
                    <a:pt x="14" y="35"/>
                  </a:lnTo>
                  <a:lnTo>
                    <a:pt x="14" y="35"/>
                  </a:lnTo>
                  <a:lnTo>
                    <a:pt x="14" y="35"/>
                  </a:lnTo>
                  <a:lnTo>
                    <a:pt x="14" y="35"/>
                  </a:lnTo>
                  <a:lnTo>
                    <a:pt x="14" y="35"/>
                  </a:lnTo>
                  <a:lnTo>
                    <a:pt x="14" y="35"/>
                  </a:lnTo>
                  <a:lnTo>
                    <a:pt x="14" y="35"/>
                  </a:lnTo>
                  <a:lnTo>
                    <a:pt x="14" y="35"/>
                  </a:lnTo>
                  <a:lnTo>
                    <a:pt x="14" y="35"/>
                  </a:lnTo>
                  <a:lnTo>
                    <a:pt x="14" y="37"/>
                  </a:lnTo>
                  <a:lnTo>
                    <a:pt x="14" y="37"/>
                  </a:lnTo>
                  <a:lnTo>
                    <a:pt x="14" y="37"/>
                  </a:lnTo>
                  <a:lnTo>
                    <a:pt x="14" y="37"/>
                  </a:lnTo>
                  <a:lnTo>
                    <a:pt x="14" y="37"/>
                  </a:lnTo>
                  <a:lnTo>
                    <a:pt x="14" y="37"/>
                  </a:lnTo>
                  <a:lnTo>
                    <a:pt x="14" y="37"/>
                  </a:lnTo>
                  <a:lnTo>
                    <a:pt x="14" y="37"/>
                  </a:lnTo>
                  <a:lnTo>
                    <a:pt x="14" y="37"/>
                  </a:lnTo>
                  <a:lnTo>
                    <a:pt x="14" y="37"/>
                  </a:lnTo>
                  <a:lnTo>
                    <a:pt x="14" y="37"/>
                  </a:lnTo>
                  <a:lnTo>
                    <a:pt x="14" y="37"/>
                  </a:lnTo>
                  <a:lnTo>
                    <a:pt x="14" y="37"/>
                  </a:lnTo>
                  <a:lnTo>
                    <a:pt x="14" y="37"/>
                  </a:lnTo>
                  <a:lnTo>
                    <a:pt x="12" y="37"/>
                  </a:lnTo>
                  <a:lnTo>
                    <a:pt x="12" y="37"/>
                  </a:lnTo>
                  <a:lnTo>
                    <a:pt x="12" y="37"/>
                  </a:lnTo>
                  <a:lnTo>
                    <a:pt x="12" y="37"/>
                  </a:lnTo>
                  <a:lnTo>
                    <a:pt x="12" y="35"/>
                  </a:lnTo>
                  <a:lnTo>
                    <a:pt x="12" y="35"/>
                  </a:lnTo>
                  <a:lnTo>
                    <a:pt x="12" y="35"/>
                  </a:lnTo>
                  <a:lnTo>
                    <a:pt x="12" y="35"/>
                  </a:lnTo>
                  <a:lnTo>
                    <a:pt x="12" y="35"/>
                  </a:lnTo>
                  <a:lnTo>
                    <a:pt x="12" y="35"/>
                  </a:lnTo>
                  <a:lnTo>
                    <a:pt x="10" y="35"/>
                  </a:lnTo>
                  <a:lnTo>
                    <a:pt x="10" y="35"/>
                  </a:lnTo>
                  <a:lnTo>
                    <a:pt x="12" y="35"/>
                  </a:lnTo>
                  <a:lnTo>
                    <a:pt x="10" y="33"/>
                  </a:lnTo>
                  <a:lnTo>
                    <a:pt x="10" y="33"/>
                  </a:lnTo>
                  <a:lnTo>
                    <a:pt x="10" y="33"/>
                  </a:lnTo>
                  <a:lnTo>
                    <a:pt x="10" y="33"/>
                  </a:lnTo>
                  <a:lnTo>
                    <a:pt x="10" y="33"/>
                  </a:lnTo>
                  <a:lnTo>
                    <a:pt x="10" y="31"/>
                  </a:lnTo>
                  <a:lnTo>
                    <a:pt x="10" y="31"/>
                  </a:lnTo>
                  <a:lnTo>
                    <a:pt x="8" y="31"/>
                  </a:lnTo>
                  <a:lnTo>
                    <a:pt x="8" y="31"/>
                  </a:lnTo>
                  <a:lnTo>
                    <a:pt x="8" y="31"/>
                  </a:lnTo>
                  <a:lnTo>
                    <a:pt x="8" y="31"/>
                  </a:lnTo>
                  <a:lnTo>
                    <a:pt x="8" y="31"/>
                  </a:lnTo>
                  <a:lnTo>
                    <a:pt x="8" y="31"/>
                  </a:lnTo>
                  <a:lnTo>
                    <a:pt x="8" y="31"/>
                  </a:lnTo>
                  <a:lnTo>
                    <a:pt x="8" y="31"/>
                  </a:lnTo>
                  <a:lnTo>
                    <a:pt x="8" y="29"/>
                  </a:lnTo>
                  <a:lnTo>
                    <a:pt x="6" y="29"/>
                  </a:lnTo>
                  <a:lnTo>
                    <a:pt x="6" y="29"/>
                  </a:lnTo>
                  <a:lnTo>
                    <a:pt x="6" y="29"/>
                  </a:lnTo>
                  <a:lnTo>
                    <a:pt x="6" y="29"/>
                  </a:lnTo>
                  <a:lnTo>
                    <a:pt x="6" y="29"/>
                  </a:lnTo>
                  <a:lnTo>
                    <a:pt x="6" y="29"/>
                  </a:lnTo>
                  <a:lnTo>
                    <a:pt x="6" y="29"/>
                  </a:lnTo>
                  <a:lnTo>
                    <a:pt x="6" y="29"/>
                  </a:lnTo>
                  <a:lnTo>
                    <a:pt x="6" y="29"/>
                  </a:lnTo>
                  <a:lnTo>
                    <a:pt x="6" y="29"/>
                  </a:lnTo>
                  <a:lnTo>
                    <a:pt x="6" y="29"/>
                  </a:lnTo>
                  <a:lnTo>
                    <a:pt x="6" y="29"/>
                  </a:lnTo>
                  <a:lnTo>
                    <a:pt x="6" y="29"/>
                  </a:lnTo>
                  <a:lnTo>
                    <a:pt x="6" y="29"/>
                  </a:lnTo>
                  <a:lnTo>
                    <a:pt x="4" y="29"/>
                  </a:lnTo>
                  <a:lnTo>
                    <a:pt x="4" y="29"/>
                  </a:lnTo>
                  <a:lnTo>
                    <a:pt x="4" y="29"/>
                  </a:lnTo>
                  <a:lnTo>
                    <a:pt x="4" y="27"/>
                  </a:lnTo>
                  <a:lnTo>
                    <a:pt x="4" y="27"/>
                  </a:lnTo>
                  <a:lnTo>
                    <a:pt x="4" y="27"/>
                  </a:lnTo>
                  <a:lnTo>
                    <a:pt x="4" y="27"/>
                  </a:lnTo>
                  <a:lnTo>
                    <a:pt x="4" y="27"/>
                  </a:lnTo>
                  <a:lnTo>
                    <a:pt x="4" y="27"/>
                  </a:lnTo>
                  <a:lnTo>
                    <a:pt x="4" y="27"/>
                  </a:lnTo>
                  <a:lnTo>
                    <a:pt x="4" y="27"/>
                  </a:lnTo>
                  <a:lnTo>
                    <a:pt x="4" y="25"/>
                  </a:lnTo>
                  <a:lnTo>
                    <a:pt x="2" y="25"/>
                  </a:lnTo>
                  <a:lnTo>
                    <a:pt x="2" y="27"/>
                  </a:lnTo>
                  <a:lnTo>
                    <a:pt x="2" y="27"/>
                  </a:lnTo>
                  <a:lnTo>
                    <a:pt x="2" y="27"/>
                  </a:lnTo>
                  <a:lnTo>
                    <a:pt x="2" y="27"/>
                  </a:lnTo>
                  <a:lnTo>
                    <a:pt x="2" y="27"/>
                  </a:lnTo>
                  <a:lnTo>
                    <a:pt x="2" y="27"/>
                  </a:lnTo>
                  <a:lnTo>
                    <a:pt x="2" y="27"/>
                  </a:lnTo>
                  <a:lnTo>
                    <a:pt x="2" y="25"/>
                  </a:lnTo>
                  <a:lnTo>
                    <a:pt x="2" y="25"/>
                  </a:lnTo>
                  <a:lnTo>
                    <a:pt x="2" y="25"/>
                  </a:lnTo>
                  <a:lnTo>
                    <a:pt x="2" y="25"/>
                  </a:lnTo>
                  <a:lnTo>
                    <a:pt x="2" y="25"/>
                  </a:lnTo>
                  <a:lnTo>
                    <a:pt x="2" y="25"/>
                  </a:lnTo>
                  <a:lnTo>
                    <a:pt x="2" y="25"/>
                  </a:lnTo>
                  <a:lnTo>
                    <a:pt x="2" y="25"/>
                  </a:lnTo>
                  <a:lnTo>
                    <a:pt x="2" y="25"/>
                  </a:lnTo>
                  <a:lnTo>
                    <a:pt x="2" y="25"/>
                  </a:lnTo>
                  <a:lnTo>
                    <a:pt x="2" y="25"/>
                  </a:lnTo>
                  <a:lnTo>
                    <a:pt x="2" y="25"/>
                  </a:lnTo>
                  <a:lnTo>
                    <a:pt x="4" y="25"/>
                  </a:lnTo>
                  <a:lnTo>
                    <a:pt x="4" y="25"/>
                  </a:lnTo>
                  <a:lnTo>
                    <a:pt x="4" y="25"/>
                  </a:lnTo>
                  <a:lnTo>
                    <a:pt x="4" y="25"/>
                  </a:lnTo>
                  <a:lnTo>
                    <a:pt x="4" y="25"/>
                  </a:lnTo>
                  <a:lnTo>
                    <a:pt x="4" y="25"/>
                  </a:lnTo>
                  <a:lnTo>
                    <a:pt x="4" y="23"/>
                  </a:lnTo>
                  <a:lnTo>
                    <a:pt x="2" y="25"/>
                  </a:lnTo>
                  <a:lnTo>
                    <a:pt x="2"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3"/>
                  </a:lnTo>
                  <a:lnTo>
                    <a:pt x="0" y="23"/>
                  </a:lnTo>
                  <a:lnTo>
                    <a:pt x="0" y="23"/>
                  </a:lnTo>
                  <a:lnTo>
                    <a:pt x="0" y="23"/>
                  </a:lnTo>
                  <a:lnTo>
                    <a:pt x="0" y="23"/>
                  </a:lnTo>
                  <a:lnTo>
                    <a:pt x="0" y="21"/>
                  </a:lnTo>
                  <a:lnTo>
                    <a:pt x="0" y="21"/>
                  </a:lnTo>
                  <a:lnTo>
                    <a:pt x="0" y="21"/>
                  </a:lnTo>
                  <a:lnTo>
                    <a:pt x="0" y="21"/>
                  </a:lnTo>
                  <a:lnTo>
                    <a:pt x="0" y="21"/>
                  </a:lnTo>
                  <a:lnTo>
                    <a:pt x="0" y="21"/>
                  </a:lnTo>
                  <a:lnTo>
                    <a:pt x="0" y="21"/>
                  </a:lnTo>
                  <a:lnTo>
                    <a:pt x="0" y="21"/>
                  </a:lnTo>
                  <a:lnTo>
                    <a:pt x="0" y="21"/>
                  </a:lnTo>
                  <a:lnTo>
                    <a:pt x="0" y="21"/>
                  </a:lnTo>
                  <a:lnTo>
                    <a:pt x="0" y="21"/>
                  </a:lnTo>
                  <a:lnTo>
                    <a:pt x="2" y="21"/>
                  </a:lnTo>
                  <a:lnTo>
                    <a:pt x="2" y="21"/>
                  </a:lnTo>
                  <a:lnTo>
                    <a:pt x="2" y="20"/>
                  </a:lnTo>
                  <a:lnTo>
                    <a:pt x="0" y="20"/>
                  </a:lnTo>
                  <a:lnTo>
                    <a:pt x="0" y="20"/>
                  </a:lnTo>
                  <a:lnTo>
                    <a:pt x="0" y="20"/>
                  </a:lnTo>
                  <a:lnTo>
                    <a:pt x="0" y="18"/>
                  </a:lnTo>
                  <a:lnTo>
                    <a:pt x="0" y="18"/>
                  </a:lnTo>
                  <a:lnTo>
                    <a:pt x="0" y="18"/>
                  </a:lnTo>
                  <a:lnTo>
                    <a:pt x="0" y="16"/>
                  </a:lnTo>
                  <a:lnTo>
                    <a:pt x="0" y="16"/>
                  </a:lnTo>
                  <a:lnTo>
                    <a:pt x="0" y="16"/>
                  </a:lnTo>
                  <a:lnTo>
                    <a:pt x="0" y="16"/>
                  </a:lnTo>
                  <a:lnTo>
                    <a:pt x="0" y="16"/>
                  </a:lnTo>
                  <a:lnTo>
                    <a:pt x="0" y="16"/>
                  </a:lnTo>
                  <a:lnTo>
                    <a:pt x="0" y="14"/>
                  </a:lnTo>
                  <a:lnTo>
                    <a:pt x="0" y="14"/>
                  </a:lnTo>
                  <a:lnTo>
                    <a:pt x="0" y="14"/>
                  </a:lnTo>
                  <a:lnTo>
                    <a:pt x="0" y="12"/>
                  </a:lnTo>
                  <a:lnTo>
                    <a:pt x="0" y="12"/>
                  </a:lnTo>
                  <a:lnTo>
                    <a:pt x="2" y="12"/>
                  </a:lnTo>
                  <a:lnTo>
                    <a:pt x="2" y="12"/>
                  </a:lnTo>
                  <a:lnTo>
                    <a:pt x="2" y="10"/>
                  </a:lnTo>
                  <a:lnTo>
                    <a:pt x="2" y="10"/>
                  </a:lnTo>
                  <a:lnTo>
                    <a:pt x="2" y="10"/>
                  </a:lnTo>
                  <a:lnTo>
                    <a:pt x="2" y="10"/>
                  </a:lnTo>
                  <a:lnTo>
                    <a:pt x="2" y="10"/>
                  </a:lnTo>
                  <a:lnTo>
                    <a:pt x="4" y="8"/>
                  </a:lnTo>
                  <a:lnTo>
                    <a:pt x="4" y="8"/>
                  </a:lnTo>
                  <a:lnTo>
                    <a:pt x="4" y="8"/>
                  </a:lnTo>
                  <a:lnTo>
                    <a:pt x="6" y="6"/>
                  </a:lnTo>
                  <a:lnTo>
                    <a:pt x="6" y="6"/>
                  </a:lnTo>
                  <a:lnTo>
                    <a:pt x="6" y="6"/>
                  </a:lnTo>
                  <a:lnTo>
                    <a:pt x="6" y="6"/>
                  </a:lnTo>
                  <a:lnTo>
                    <a:pt x="6" y="6"/>
                  </a:lnTo>
                  <a:lnTo>
                    <a:pt x="6" y="6"/>
                  </a:lnTo>
                  <a:lnTo>
                    <a:pt x="6" y="6"/>
                  </a:lnTo>
                  <a:lnTo>
                    <a:pt x="8" y="6"/>
                  </a:lnTo>
                  <a:lnTo>
                    <a:pt x="8" y="6"/>
                  </a:lnTo>
                  <a:lnTo>
                    <a:pt x="8" y="6"/>
                  </a:lnTo>
                  <a:lnTo>
                    <a:pt x="8" y="6"/>
                  </a:lnTo>
                  <a:lnTo>
                    <a:pt x="8" y="6"/>
                  </a:lnTo>
                  <a:lnTo>
                    <a:pt x="8" y="6"/>
                  </a:lnTo>
                  <a:lnTo>
                    <a:pt x="8" y="6"/>
                  </a:lnTo>
                  <a:lnTo>
                    <a:pt x="8" y="6"/>
                  </a:lnTo>
                  <a:lnTo>
                    <a:pt x="8" y="6"/>
                  </a:lnTo>
                  <a:lnTo>
                    <a:pt x="8" y="8"/>
                  </a:lnTo>
                  <a:lnTo>
                    <a:pt x="8" y="6"/>
                  </a:lnTo>
                  <a:lnTo>
                    <a:pt x="8" y="6"/>
                  </a:lnTo>
                  <a:lnTo>
                    <a:pt x="8" y="6"/>
                  </a:lnTo>
                  <a:lnTo>
                    <a:pt x="8" y="6"/>
                  </a:lnTo>
                  <a:lnTo>
                    <a:pt x="10" y="6"/>
                  </a:lnTo>
                  <a:lnTo>
                    <a:pt x="10" y="6"/>
                  </a:lnTo>
                  <a:lnTo>
                    <a:pt x="10" y="6"/>
                  </a:lnTo>
                  <a:lnTo>
                    <a:pt x="10" y="6"/>
                  </a:lnTo>
                  <a:lnTo>
                    <a:pt x="10" y="6"/>
                  </a:lnTo>
                  <a:lnTo>
                    <a:pt x="8" y="4"/>
                  </a:lnTo>
                  <a:lnTo>
                    <a:pt x="8" y="4"/>
                  </a:lnTo>
                  <a:lnTo>
                    <a:pt x="8" y="2"/>
                  </a:lnTo>
                  <a:lnTo>
                    <a:pt x="8" y="4"/>
                  </a:lnTo>
                  <a:lnTo>
                    <a:pt x="8" y="2"/>
                  </a:lnTo>
                  <a:lnTo>
                    <a:pt x="8" y="2"/>
                  </a:lnTo>
                  <a:lnTo>
                    <a:pt x="8" y="2"/>
                  </a:lnTo>
                  <a:lnTo>
                    <a:pt x="8" y="2"/>
                  </a:lnTo>
                  <a:lnTo>
                    <a:pt x="8" y="2"/>
                  </a:lnTo>
                  <a:lnTo>
                    <a:pt x="8" y="2"/>
                  </a:lnTo>
                  <a:lnTo>
                    <a:pt x="8" y="2"/>
                  </a:lnTo>
                  <a:lnTo>
                    <a:pt x="8" y="2"/>
                  </a:lnTo>
                  <a:lnTo>
                    <a:pt x="8" y="2"/>
                  </a:lnTo>
                  <a:lnTo>
                    <a:pt x="8" y="2"/>
                  </a:lnTo>
                  <a:lnTo>
                    <a:pt x="8" y="2"/>
                  </a:lnTo>
                  <a:lnTo>
                    <a:pt x="8" y="0"/>
                  </a:lnTo>
                  <a:lnTo>
                    <a:pt x="8" y="0"/>
                  </a:lnTo>
                  <a:lnTo>
                    <a:pt x="8" y="0"/>
                  </a:lnTo>
                  <a:lnTo>
                    <a:pt x="8" y="0"/>
                  </a:lnTo>
                  <a:lnTo>
                    <a:pt x="10" y="2"/>
                  </a:lnTo>
                  <a:lnTo>
                    <a:pt x="10" y="2"/>
                  </a:lnTo>
                  <a:lnTo>
                    <a:pt x="10" y="2"/>
                  </a:lnTo>
                  <a:lnTo>
                    <a:pt x="10" y="2"/>
                  </a:lnTo>
                  <a:lnTo>
                    <a:pt x="10" y="2"/>
                  </a:lnTo>
                  <a:lnTo>
                    <a:pt x="10" y="0"/>
                  </a:lnTo>
                  <a:lnTo>
                    <a:pt x="12" y="0"/>
                  </a:lnTo>
                  <a:lnTo>
                    <a:pt x="1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9" name="Freeform 158"/>
            <p:cNvSpPr>
              <a:spLocks/>
            </p:cNvSpPr>
            <p:nvPr/>
          </p:nvSpPr>
          <p:spPr bwMode="auto">
            <a:xfrm>
              <a:off x="7245350" y="3284538"/>
              <a:ext cx="814388" cy="390525"/>
            </a:xfrm>
            <a:custGeom>
              <a:avLst/>
              <a:gdLst>
                <a:gd name="T0" fmla="*/ 446 w 513"/>
                <a:gd name="T1" fmla="*/ 92 h 246"/>
                <a:gd name="T2" fmla="*/ 457 w 513"/>
                <a:gd name="T3" fmla="*/ 105 h 246"/>
                <a:gd name="T4" fmla="*/ 477 w 513"/>
                <a:gd name="T5" fmla="*/ 111 h 246"/>
                <a:gd name="T6" fmla="*/ 490 w 513"/>
                <a:gd name="T7" fmla="*/ 103 h 246"/>
                <a:gd name="T8" fmla="*/ 503 w 513"/>
                <a:gd name="T9" fmla="*/ 117 h 246"/>
                <a:gd name="T10" fmla="*/ 511 w 513"/>
                <a:gd name="T11" fmla="*/ 130 h 246"/>
                <a:gd name="T12" fmla="*/ 498 w 513"/>
                <a:gd name="T13" fmla="*/ 134 h 246"/>
                <a:gd name="T14" fmla="*/ 482 w 513"/>
                <a:gd name="T15" fmla="*/ 134 h 246"/>
                <a:gd name="T16" fmla="*/ 471 w 513"/>
                <a:gd name="T17" fmla="*/ 138 h 246"/>
                <a:gd name="T18" fmla="*/ 454 w 513"/>
                <a:gd name="T19" fmla="*/ 155 h 246"/>
                <a:gd name="T20" fmla="*/ 431 w 513"/>
                <a:gd name="T21" fmla="*/ 163 h 246"/>
                <a:gd name="T22" fmla="*/ 415 w 513"/>
                <a:gd name="T23" fmla="*/ 175 h 246"/>
                <a:gd name="T24" fmla="*/ 394 w 513"/>
                <a:gd name="T25" fmla="*/ 171 h 246"/>
                <a:gd name="T26" fmla="*/ 377 w 513"/>
                <a:gd name="T27" fmla="*/ 184 h 246"/>
                <a:gd name="T28" fmla="*/ 384 w 513"/>
                <a:gd name="T29" fmla="*/ 201 h 246"/>
                <a:gd name="T30" fmla="*/ 365 w 513"/>
                <a:gd name="T31" fmla="*/ 217 h 246"/>
                <a:gd name="T32" fmla="*/ 342 w 513"/>
                <a:gd name="T33" fmla="*/ 228 h 246"/>
                <a:gd name="T34" fmla="*/ 296 w 513"/>
                <a:gd name="T35" fmla="*/ 234 h 246"/>
                <a:gd name="T36" fmla="*/ 254 w 513"/>
                <a:gd name="T37" fmla="*/ 244 h 246"/>
                <a:gd name="T38" fmla="*/ 219 w 513"/>
                <a:gd name="T39" fmla="*/ 226 h 246"/>
                <a:gd name="T40" fmla="*/ 167 w 513"/>
                <a:gd name="T41" fmla="*/ 223 h 246"/>
                <a:gd name="T42" fmla="*/ 129 w 513"/>
                <a:gd name="T43" fmla="*/ 211 h 246"/>
                <a:gd name="T44" fmla="*/ 116 w 513"/>
                <a:gd name="T45" fmla="*/ 188 h 246"/>
                <a:gd name="T46" fmla="*/ 102 w 513"/>
                <a:gd name="T47" fmla="*/ 180 h 246"/>
                <a:gd name="T48" fmla="*/ 83 w 513"/>
                <a:gd name="T49" fmla="*/ 171 h 246"/>
                <a:gd name="T50" fmla="*/ 62 w 513"/>
                <a:gd name="T51" fmla="*/ 171 h 246"/>
                <a:gd name="T52" fmla="*/ 48 w 513"/>
                <a:gd name="T53" fmla="*/ 163 h 246"/>
                <a:gd name="T54" fmla="*/ 52 w 513"/>
                <a:gd name="T55" fmla="*/ 138 h 246"/>
                <a:gd name="T56" fmla="*/ 45 w 513"/>
                <a:gd name="T57" fmla="*/ 117 h 246"/>
                <a:gd name="T58" fmla="*/ 35 w 513"/>
                <a:gd name="T59" fmla="*/ 105 h 246"/>
                <a:gd name="T60" fmla="*/ 22 w 513"/>
                <a:gd name="T61" fmla="*/ 103 h 246"/>
                <a:gd name="T62" fmla="*/ 8 w 513"/>
                <a:gd name="T63" fmla="*/ 90 h 246"/>
                <a:gd name="T64" fmla="*/ 2 w 513"/>
                <a:gd name="T65" fmla="*/ 80 h 246"/>
                <a:gd name="T66" fmla="*/ 10 w 513"/>
                <a:gd name="T67" fmla="*/ 67 h 246"/>
                <a:gd name="T68" fmla="*/ 23 w 513"/>
                <a:gd name="T69" fmla="*/ 63 h 246"/>
                <a:gd name="T70" fmla="*/ 37 w 513"/>
                <a:gd name="T71" fmla="*/ 52 h 246"/>
                <a:gd name="T72" fmla="*/ 56 w 513"/>
                <a:gd name="T73" fmla="*/ 42 h 246"/>
                <a:gd name="T74" fmla="*/ 73 w 513"/>
                <a:gd name="T75" fmla="*/ 34 h 246"/>
                <a:gd name="T76" fmla="*/ 87 w 513"/>
                <a:gd name="T77" fmla="*/ 38 h 246"/>
                <a:gd name="T78" fmla="*/ 108 w 513"/>
                <a:gd name="T79" fmla="*/ 52 h 246"/>
                <a:gd name="T80" fmla="*/ 127 w 513"/>
                <a:gd name="T81" fmla="*/ 55 h 246"/>
                <a:gd name="T82" fmla="*/ 139 w 513"/>
                <a:gd name="T83" fmla="*/ 55 h 246"/>
                <a:gd name="T84" fmla="*/ 154 w 513"/>
                <a:gd name="T85" fmla="*/ 61 h 246"/>
                <a:gd name="T86" fmla="*/ 166 w 513"/>
                <a:gd name="T87" fmla="*/ 52 h 246"/>
                <a:gd name="T88" fmla="*/ 164 w 513"/>
                <a:gd name="T89" fmla="*/ 32 h 246"/>
                <a:gd name="T90" fmla="*/ 167 w 513"/>
                <a:gd name="T91" fmla="*/ 17 h 246"/>
                <a:gd name="T92" fmla="*/ 177 w 513"/>
                <a:gd name="T93" fmla="*/ 2 h 246"/>
                <a:gd name="T94" fmla="*/ 192 w 513"/>
                <a:gd name="T95" fmla="*/ 9 h 246"/>
                <a:gd name="T96" fmla="*/ 217 w 513"/>
                <a:gd name="T97" fmla="*/ 17 h 246"/>
                <a:gd name="T98" fmla="*/ 229 w 513"/>
                <a:gd name="T99" fmla="*/ 27 h 246"/>
                <a:gd name="T100" fmla="*/ 235 w 513"/>
                <a:gd name="T101" fmla="*/ 40 h 246"/>
                <a:gd name="T102" fmla="*/ 254 w 513"/>
                <a:gd name="T103" fmla="*/ 50 h 246"/>
                <a:gd name="T104" fmla="*/ 275 w 513"/>
                <a:gd name="T105" fmla="*/ 44 h 246"/>
                <a:gd name="T106" fmla="*/ 298 w 513"/>
                <a:gd name="T107" fmla="*/ 46 h 246"/>
                <a:gd name="T108" fmla="*/ 313 w 513"/>
                <a:gd name="T109" fmla="*/ 54 h 246"/>
                <a:gd name="T110" fmla="*/ 323 w 513"/>
                <a:gd name="T111" fmla="*/ 63 h 246"/>
                <a:gd name="T112" fmla="*/ 338 w 513"/>
                <a:gd name="T113" fmla="*/ 71 h 246"/>
                <a:gd name="T114" fmla="*/ 359 w 513"/>
                <a:gd name="T115" fmla="*/ 73 h 246"/>
                <a:gd name="T116" fmla="*/ 379 w 513"/>
                <a:gd name="T117" fmla="*/ 69 h 246"/>
                <a:gd name="T118" fmla="*/ 404 w 513"/>
                <a:gd name="T119" fmla="*/ 61 h 246"/>
                <a:gd name="T120" fmla="*/ 427 w 513"/>
                <a:gd name="T121" fmla="*/ 48 h 246"/>
                <a:gd name="T122" fmla="*/ 452 w 513"/>
                <a:gd name="T123" fmla="*/ 54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3" h="246">
                  <a:moveTo>
                    <a:pt x="461" y="57"/>
                  </a:moveTo>
                  <a:lnTo>
                    <a:pt x="457" y="65"/>
                  </a:lnTo>
                  <a:lnTo>
                    <a:pt x="457" y="67"/>
                  </a:lnTo>
                  <a:lnTo>
                    <a:pt x="454" y="75"/>
                  </a:lnTo>
                  <a:lnTo>
                    <a:pt x="452" y="82"/>
                  </a:lnTo>
                  <a:lnTo>
                    <a:pt x="450" y="82"/>
                  </a:lnTo>
                  <a:lnTo>
                    <a:pt x="452" y="82"/>
                  </a:lnTo>
                  <a:lnTo>
                    <a:pt x="450" y="84"/>
                  </a:lnTo>
                  <a:lnTo>
                    <a:pt x="448" y="90"/>
                  </a:lnTo>
                  <a:lnTo>
                    <a:pt x="446" y="90"/>
                  </a:lnTo>
                  <a:lnTo>
                    <a:pt x="446" y="92"/>
                  </a:lnTo>
                  <a:lnTo>
                    <a:pt x="448" y="96"/>
                  </a:lnTo>
                  <a:lnTo>
                    <a:pt x="446" y="98"/>
                  </a:lnTo>
                  <a:lnTo>
                    <a:pt x="442" y="100"/>
                  </a:lnTo>
                  <a:lnTo>
                    <a:pt x="442" y="102"/>
                  </a:lnTo>
                  <a:lnTo>
                    <a:pt x="444" y="103"/>
                  </a:lnTo>
                  <a:lnTo>
                    <a:pt x="444" y="105"/>
                  </a:lnTo>
                  <a:lnTo>
                    <a:pt x="448" y="109"/>
                  </a:lnTo>
                  <a:lnTo>
                    <a:pt x="450" y="109"/>
                  </a:lnTo>
                  <a:lnTo>
                    <a:pt x="452" y="107"/>
                  </a:lnTo>
                  <a:lnTo>
                    <a:pt x="454" y="105"/>
                  </a:lnTo>
                  <a:lnTo>
                    <a:pt x="457" y="105"/>
                  </a:lnTo>
                  <a:lnTo>
                    <a:pt x="461" y="105"/>
                  </a:lnTo>
                  <a:lnTo>
                    <a:pt x="463" y="105"/>
                  </a:lnTo>
                  <a:lnTo>
                    <a:pt x="465" y="105"/>
                  </a:lnTo>
                  <a:lnTo>
                    <a:pt x="467" y="107"/>
                  </a:lnTo>
                  <a:lnTo>
                    <a:pt x="471" y="111"/>
                  </a:lnTo>
                  <a:lnTo>
                    <a:pt x="473" y="109"/>
                  </a:lnTo>
                  <a:lnTo>
                    <a:pt x="473" y="107"/>
                  </a:lnTo>
                  <a:lnTo>
                    <a:pt x="475" y="107"/>
                  </a:lnTo>
                  <a:lnTo>
                    <a:pt x="475" y="109"/>
                  </a:lnTo>
                  <a:lnTo>
                    <a:pt x="475" y="111"/>
                  </a:lnTo>
                  <a:lnTo>
                    <a:pt x="477" y="111"/>
                  </a:lnTo>
                  <a:lnTo>
                    <a:pt x="477" y="109"/>
                  </a:lnTo>
                  <a:lnTo>
                    <a:pt x="479" y="109"/>
                  </a:lnTo>
                  <a:lnTo>
                    <a:pt x="480" y="107"/>
                  </a:lnTo>
                  <a:lnTo>
                    <a:pt x="480" y="105"/>
                  </a:lnTo>
                  <a:lnTo>
                    <a:pt x="479" y="105"/>
                  </a:lnTo>
                  <a:lnTo>
                    <a:pt x="479" y="103"/>
                  </a:lnTo>
                  <a:lnTo>
                    <a:pt x="479" y="102"/>
                  </a:lnTo>
                  <a:lnTo>
                    <a:pt x="482" y="102"/>
                  </a:lnTo>
                  <a:lnTo>
                    <a:pt x="484" y="102"/>
                  </a:lnTo>
                  <a:lnTo>
                    <a:pt x="486" y="102"/>
                  </a:lnTo>
                  <a:lnTo>
                    <a:pt x="490" y="103"/>
                  </a:lnTo>
                  <a:lnTo>
                    <a:pt x="492" y="103"/>
                  </a:lnTo>
                  <a:lnTo>
                    <a:pt x="494" y="107"/>
                  </a:lnTo>
                  <a:lnTo>
                    <a:pt x="498" y="109"/>
                  </a:lnTo>
                  <a:lnTo>
                    <a:pt x="500" y="109"/>
                  </a:lnTo>
                  <a:lnTo>
                    <a:pt x="500" y="111"/>
                  </a:lnTo>
                  <a:lnTo>
                    <a:pt x="500" y="113"/>
                  </a:lnTo>
                  <a:lnTo>
                    <a:pt x="502" y="115"/>
                  </a:lnTo>
                  <a:lnTo>
                    <a:pt x="503" y="115"/>
                  </a:lnTo>
                  <a:lnTo>
                    <a:pt x="502" y="115"/>
                  </a:lnTo>
                  <a:lnTo>
                    <a:pt x="502" y="117"/>
                  </a:lnTo>
                  <a:lnTo>
                    <a:pt x="503" y="117"/>
                  </a:lnTo>
                  <a:lnTo>
                    <a:pt x="505" y="119"/>
                  </a:lnTo>
                  <a:lnTo>
                    <a:pt x="505" y="121"/>
                  </a:lnTo>
                  <a:lnTo>
                    <a:pt x="507" y="121"/>
                  </a:lnTo>
                  <a:lnTo>
                    <a:pt x="509" y="123"/>
                  </a:lnTo>
                  <a:lnTo>
                    <a:pt x="509" y="125"/>
                  </a:lnTo>
                  <a:lnTo>
                    <a:pt x="509" y="127"/>
                  </a:lnTo>
                  <a:lnTo>
                    <a:pt x="511" y="127"/>
                  </a:lnTo>
                  <a:lnTo>
                    <a:pt x="511" y="128"/>
                  </a:lnTo>
                  <a:lnTo>
                    <a:pt x="511" y="130"/>
                  </a:lnTo>
                  <a:lnTo>
                    <a:pt x="513" y="130"/>
                  </a:lnTo>
                  <a:lnTo>
                    <a:pt x="511" y="130"/>
                  </a:lnTo>
                  <a:lnTo>
                    <a:pt x="511" y="132"/>
                  </a:lnTo>
                  <a:lnTo>
                    <a:pt x="513" y="132"/>
                  </a:lnTo>
                  <a:lnTo>
                    <a:pt x="511" y="132"/>
                  </a:lnTo>
                  <a:lnTo>
                    <a:pt x="511" y="134"/>
                  </a:lnTo>
                  <a:lnTo>
                    <a:pt x="509" y="134"/>
                  </a:lnTo>
                  <a:lnTo>
                    <a:pt x="509" y="136"/>
                  </a:lnTo>
                  <a:lnTo>
                    <a:pt x="507" y="134"/>
                  </a:lnTo>
                  <a:lnTo>
                    <a:pt x="505" y="134"/>
                  </a:lnTo>
                  <a:lnTo>
                    <a:pt x="503" y="134"/>
                  </a:lnTo>
                  <a:lnTo>
                    <a:pt x="500" y="134"/>
                  </a:lnTo>
                  <a:lnTo>
                    <a:pt x="498" y="134"/>
                  </a:lnTo>
                  <a:lnTo>
                    <a:pt x="498" y="132"/>
                  </a:lnTo>
                  <a:lnTo>
                    <a:pt x="496" y="132"/>
                  </a:lnTo>
                  <a:lnTo>
                    <a:pt x="494" y="132"/>
                  </a:lnTo>
                  <a:lnTo>
                    <a:pt x="494" y="134"/>
                  </a:lnTo>
                  <a:lnTo>
                    <a:pt x="492" y="132"/>
                  </a:lnTo>
                  <a:lnTo>
                    <a:pt x="490" y="132"/>
                  </a:lnTo>
                  <a:lnTo>
                    <a:pt x="488" y="132"/>
                  </a:lnTo>
                  <a:lnTo>
                    <a:pt x="486" y="132"/>
                  </a:lnTo>
                  <a:lnTo>
                    <a:pt x="484" y="132"/>
                  </a:lnTo>
                  <a:lnTo>
                    <a:pt x="484" y="134"/>
                  </a:lnTo>
                  <a:lnTo>
                    <a:pt x="482" y="134"/>
                  </a:lnTo>
                  <a:lnTo>
                    <a:pt x="480" y="134"/>
                  </a:lnTo>
                  <a:lnTo>
                    <a:pt x="480" y="136"/>
                  </a:lnTo>
                  <a:lnTo>
                    <a:pt x="479" y="136"/>
                  </a:lnTo>
                  <a:lnTo>
                    <a:pt x="477" y="138"/>
                  </a:lnTo>
                  <a:lnTo>
                    <a:pt x="477" y="136"/>
                  </a:lnTo>
                  <a:lnTo>
                    <a:pt x="475" y="136"/>
                  </a:lnTo>
                  <a:lnTo>
                    <a:pt x="475" y="134"/>
                  </a:lnTo>
                  <a:lnTo>
                    <a:pt x="475" y="136"/>
                  </a:lnTo>
                  <a:lnTo>
                    <a:pt x="473" y="136"/>
                  </a:lnTo>
                  <a:lnTo>
                    <a:pt x="473" y="138"/>
                  </a:lnTo>
                  <a:lnTo>
                    <a:pt x="471" y="138"/>
                  </a:lnTo>
                  <a:lnTo>
                    <a:pt x="471" y="140"/>
                  </a:lnTo>
                  <a:lnTo>
                    <a:pt x="471" y="142"/>
                  </a:lnTo>
                  <a:lnTo>
                    <a:pt x="465" y="140"/>
                  </a:lnTo>
                  <a:lnTo>
                    <a:pt x="463" y="140"/>
                  </a:lnTo>
                  <a:lnTo>
                    <a:pt x="461" y="142"/>
                  </a:lnTo>
                  <a:lnTo>
                    <a:pt x="459" y="142"/>
                  </a:lnTo>
                  <a:lnTo>
                    <a:pt x="459" y="144"/>
                  </a:lnTo>
                  <a:lnTo>
                    <a:pt x="455" y="146"/>
                  </a:lnTo>
                  <a:lnTo>
                    <a:pt x="454" y="151"/>
                  </a:lnTo>
                  <a:lnTo>
                    <a:pt x="454" y="153"/>
                  </a:lnTo>
                  <a:lnTo>
                    <a:pt x="454" y="155"/>
                  </a:lnTo>
                  <a:lnTo>
                    <a:pt x="452" y="155"/>
                  </a:lnTo>
                  <a:lnTo>
                    <a:pt x="452" y="157"/>
                  </a:lnTo>
                  <a:lnTo>
                    <a:pt x="450" y="157"/>
                  </a:lnTo>
                  <a:lnTo>
                    <a:pt x="446" y="159"/>
                  </a:lnTo>
                  <a:lnTo>
                    <a:pt x="446" y="161"/>
                  </a:lnTo>
                  <a:lnTo>
                    <a:pt x="444" y="161"/>
                  </a:lnTo>
                  <a:lnTo>
                    <a:pt x="442" y="163"/>
                  </a:lnTo>
                  <a:lnTo>
                    <a:pt x="440" y="163"/>
                  </a:lnTo>
                  <a:lnTo>
                    <a:pt x="436" y="163"/>
                  </a:lnTo>
                  <a:lnTo>
                    <a:pt x="432" y="163"/>
                  </a:lnTo>
                  <a:lnTo>
                    <a:pt x="431" y="163"/>
                  </a:lnTo>
                  <a:lnTo>
                    <a:pt x="429" y="161"/>
                  </a:lnTo>
                  <a:lnTo>
                    <a:pt x="429" y="163"/>
                  </a:lnTo>
                  <a:lnTo>
                    <a:pt x="427" y="163"/>
                  </a:lnTo>
                  <a:lnTo>
                    <a:pt x="427" y="165"/>
                  </a:lnTo>
                  <a:lnTo>
                    <a:pt x="425" y="167"/>
                  </a:lnTo>
                  <a:lnTo>
                    <a:pt x="421" y="171"/>
                  </a:lnTo>
                  <a:lnTo>
                    <a:pt x="421" y="173"/>
                  </a:lnTo>
                  <a:lnTo>
                    <a:pt x="419" y="173"/>
                  </a:lnTo>
                  <a:lnTo>
                    <a:pt x="417" y="173"/>
                  </a:lnTo>
                  <a:lnTo>
                    <a:pt x="417" y="175"/>
                  </a:lnTo>
                  <a:lnTo>
                    <a:pt x="415" y="175"/>
                  </a:lnTo>
                  <a:lnTo>
                    <a:pt x="413" y="176"/>
                  </a:lnTo>
                  <a:lnTo>
                    <a:pt x="411" y="178"/>
                  </a:lnTo>
                  <a:lnTo>
                    <a:pt x="411" y="176"/>
                  </a:lnTo>
                  <a:lnTo>
                    <a:pt x="409" y="176"/>
                  </a:lnTo>
                  <a:lnTo>
                    <a:pt x="404" y="176"/>
                  </a:lnTo>
                  <a:lnTo>
                    <a:pt x="402" y="176"/>
                  </a:lnTo>
                  <a:lnTo>
                    <a:pt x="398" y="175"/>
                  </a:lnTo>
                  <a:lnTo>
                    <a:pt x="396" y="175"/>
                  </a:lnTo>
                  <a:lnTo>
                    <a:pt x="396" y="173"/>
                  </a:lnTo>
                  <a:lnTo>
                    <a:pt x="394" y="173"/>
                  </a:lnTo>
                  <a:lnTo>
                    <a:pt x="394" y="171"/>
                  </a:lnTo>
                  <a:lnTo>
                    <a:pt x="392" y="171"/>
                  </a:lnTo>
                  <a:lnTo>
                    <a:pt x="388" y="171"/>
                  </a:lnTo>
                  <a:lnTo>
                    <a:pt x="386" y="169"/>
                  </a:lnTo>
                  <a:lnTo>
                    <a:pt x="386" y="171"/>
                  </a:lnTo>
                  <a:lnTo>
                    <a:pt x="384" y="171"/>
                  </a:lnTo>
                  <a:lnTo>
                    <a:pt x="383" y="171"/>
                  </a:lnTo>
                  <a:lnTo>
                    <a:pt x="383" y="173"/>
                  </a:lnTo>
                  <a:lnTo>
                    <a:pt x="379" y="178"/>
                  </a:lnTo>
                  <a:lnTo>
                    <a:pt x="379" y="180"/>
                  </a:lnTo>
                  <a:lnTo>
                    <a:pt x="379" y="182"/>
                  </a:lnTo>
                  <a:lnTo>
                    <a:pt x="377" y="184"/>
                  </a:lnTo>
                  <a:lnTo>
                    <a:pt x="377" y="186"/>
                  </a:lnTo>
                  <a:lnTo>
                    <a:pt x="379" y="188"/>
                  </a:lnTo>
                  <a:lnTo>
                    <a:pt x="379" y="190"/>
                  </a:lnTo>
                  <a:lnTo>
                    <a:pt x="381" y="192"/>
                  </a:lnTo>
                  <a:lnTo>
                    <a:pt x="381" y="194"/>
                  </a:lnTo>
                  <a:lnTo>
                    <a:pt x="383" y="194"/>
                  </a:lnTo>
                  <a:lnTo>
                    <a:pt x="383" y="196"/>
                  </a:lnTo>
                  <a:lnTo>
                    <a:pt x="384" y="196"/>
                  </a:lnTo>
                  <a:lnTo>
                    <a:pt x="384" y="198"/>
                  </a:lnTo>
                  <a:lnTo>
                    <a:pt x="386" y="199"/>
                  </a:lnTo>
                  <a:lnTo>
                    <a:pt x="384" y="201"/>
                  </a:lnTo>
                  <a:lnTo>
                    <a:pt x="383" y="201"/>
                  </a:lnTo>
                  <a:lnTo>
                    <a:pt x="381" y="205"/>
                  </a:lnTo>
                  <a:lnTo>
                    <a:pt x="379" y="205"/>
                  </a:lnTo>
                  <a:lnTo>
                    <a:pt x="377" y="205"/>
                  </a:lnTo>
                  <a:lnTo>
                    <a:pt x="377" y="207"/>
                  </a:lnTo>
                  <a:lnTo>
                    <a:pt x="373" y="207"/>
                  </a:lnTo>
                  <a:lnTo>
                    <a:pt x="371" y="209"/>
                  </a:lnTo>
                  <a:lnTo>
                    <a:pt x="369" y="209"/>
                  </a:lnTo>
                  <a:lnTo>
                    <a:pt x="367" y="213"/>
                  </a:lnTo>
                  <a:lnTo>
                    <a:pt x="365" y="215"/>
                  </a:lnTo>
                  <a:lnTo>
                    <a:pt x="365" y="217"/>
                  </a:lnTo>
                  <a:lnTo>
                    <a:pt x="363" y="219"/>
                  </a:lnTo>
                  <a:lnTo>
                    <a:pt x="361" y="219"/>
                  </a:lnTo>
                  <a:lnTo>
                    <a:pt x="361" y="221"/>
                  </a:lnTo>
                  <a:lnTo>
                    <a:pt x="358" y="223"/>
                  </a:lnTo>
                  <a:lnTo>
                    <a:pt x="356" y="223"/>
                  </a:lnTo>
                  <a:lnTo>
                    <a:pt x="356" y="224"/>
                  </a:lnTo>
                  <a:lnTo>
                    <a:pt x="354" y="224"/>
                  </a:lnTo>
                  <a:lnTo>
                    <a:pt x="350" y="226"/>
                  </a:lnTo>
                  <a:lnTo>
                    <a:pt x="346" y="228"/>
                  </a:lnTo>
                  <a:lnTo>
                    <a:pt x="344" y="228"/>
                  </a:lnTo>
                  <a:lnTo>
                    <a:pt x="342" y="228"/>
                  </a:lnTo>
                  <a:lnTo>
                    <a:pt x="338" y="228"/>
                  </a:lnTo>
                  <a:lnTo>
                    <a:pt x="336" y="228"/>
                  </a:lnTo>
                  <a:lnTo>
                    <a:pt x="331" y="228"/>
                  </a:lnTo>
                  <a:lnTo>
                    <a:pt x="329" y="228"/>
                  </a:lnTo>
                  <a:lnTo>
                    <a:pt x="327" y="228"/>
                  </a:lnTo>
                  <a:lnTo>
                    <a:pt x="325" y="228"/>
                  </a:lnTo>
                  <a:lnTo>
                    <a:pt x="323" y="228"/>
                  </a:lnTo>
                  <a:lnTo>
                    <a:pt x="317" y="228"/>
                  </a:lnTo>
                  <a:lnTo>
                    <a:pt x="310" y="230"/>
                  </a:lnTo>
                  <a:lnTo>
                    <a:pt x="304" y="232"/>
                  </a:lnTo>
                  <a:lnTo>
                    <a:pt x="296" y="234"/>
                  </a:lnTo>
                  <a:lnTo>
                    <a:pt x="288" y="238"/>
                  </a:lnTo>
                  <a:lnTo>
                    <a:pt x="283" y="242"/>
                  </a:lnTo>
                  <a:lnTo>
                    <a:pt x="281" y="242"/>
                  </a:lnTo>
                  <a:lnTo>
                    <a:pt x="279" y="244"/>
                  </a:lnTo>
                  <a:lnTo>
                    <a:pt x="275" y="246"/>
                  </a:lnTo>
                  <a:lnTo>
                    <a:pt x="273" y="246"/>
                  </a:lnTo>
                  <a:lnTo>
                    <a:pt x="269" y="246"/>
                  </a:lnTo>
                  <a:lnTo>
                    <a:pt x="267" y="246"/>
                  </a:lnTo>
                  <a:lnTo>
                    <a:pt x="267" y="240"/>
                  </a:lnTo>
                  <a:lnTo>
                    <a:pt x="262" y="242"/>
                  </a:lnTo>
                  <a:lnTo>
                    <a:pt x="254" y="244"/>
                  </a:lnTo>
                  <a:lnTo>
                    <a:pt x="254" y="242"/>
                  </a:lnTo>
                  <a:lnTo>
                    <a:pt x="250" y="240"/>
                  </a:lnTo>
                  <a:lnTo>
                    <a:pt x="244" y="238"/>
                  </a:lnTo>
                  <a:lnTo>
                    <a:pt x="239" y="236"/>
                  </a:lnTo>
                  <a:lnTo>
                    <a:pt x="233" y="234"/>
                  </a:lnTo>
                  <a:lnTo>
                    <a:pt x="227" y="234"/>
                  </a:lnTo>
                  <a:lnTo>
                    <a:pt x="227" y="232"/>
                  </a:lnTo>
                  <a:lnTo>
                    <a:pt x="225" y="232"/>
                  </a:lnTo>
                  <a:lnTo>
                    <a:pt x="223" y="228"/>
                  </a:lnTo>
                  <a:lnTo>
                    <a:pt x="221" y="226"/>
                  </a:lnTo>
                  <a:lnTo>
                    <a:pt x="219" y="226"/>
                  </a:lnTo>
                  <a:lnTo>
                    <a:pt x="217" y="226"/>
                  </a:lnTo>
                  <a:lnTo>
                    <a:pt x="215" y="226"/>
                  </a:lnTo>
                  <a:lnTo>
                    <a:pt x="208" y="224"/>
                  </a:lnTo>
                  <a:lnTo>
                    <a:pt x="202" y="224"/>
                  </a:lnTo>
                  <a:lnTo>
                    <a:pt x="196" y="223"/>
                  </a:lnTo>
                  <a:lnTo>
                    <a:pt x="194" y="223"/>
                  </a:lnTo>
                  <a:lnTo>
                    <a:pt x="189" y="224"/>
                  </a:lnTo>
                  <a:lnTo>
                    <a:pt x="187" y="224"/>
                  </a:lnTo>
                  <a:lnTo>
                    <a:pt x="181" y="224"/>
                  </a:lnTo>
                  <a:lnTo>
                    <a:pt x="175" y="224"/>
                  </a:lnTo>
                  <a:lnTo>
                    <a:pt x="167" y="223"/>
                  </a:lnTo>
                  <a:lnTo>
                    <a:pt x="162" y="223"/>
                  </a:lnTo>
                  <a:lnTo>
                    <a:pt x="156" y="221"/>
                  </a:lnTo>
                  <a:lnTo>
                    <a:pt x="150" y="221"/>
                  </a:lnTo>
                  <a:lnTo>
                    <a:pt x="144" y="221"/>
                  </a:lnTo>
                  <a:lnTo>
                    <a:pt x="139" y="223"/>
                  </a:lnTo>
                  <a:lnTo>
                    <a:pt x="137" y="223"/>
                  </a:lnTo>
                  <a:lnTo>
                    <a:pt x="137" y="221"/>
                  </a:lnTo>
                  <a:lnTo>
                    <a:pt x="137" y="219"/>
                  </a:lnTo>
                  <a:lnTo>
                    <a:pt x="137" y="217"/>
                  </a:lnTo>
                  <a:lnTo>
                    <a:pt x="131" y="211"/>
                  </a:lnTo>
                  <a:lnTo>
                    <a:pt x="129" y="211"/>
                  </a:lnTo>
                  <a:lnTo>
                    <a:pt x="129" y="209"/>
                  </a:lnTo>
                  <a:lnTo>
                    <a:pt x="129" y="207"/>
                  </a:lnTo>
                  <a:lnTo>
                    <a:pt x="127" y="201"/>
                  </a:lnTo>
                  <a:lnTo>
                    <a:pt x="125" y="198"/>
                  </a:lnTo>
                  <a:lnTo>
                    <a:pt x="125" y="196"/>
                  </a:lnTo>
                  <a:lnTo>
                    <a:pt x="123" y="194"/>
                  </a:lnTo>
                  <a:lnTo>
                    <a:pt x="121" y="194"/>
                  </a:lnTo>
                  <a:lnTo>
                    <a:pt x="121" y="192"/>
                  </a:lnTo>
                  <a:lnTo>
                    <a:pt x="121" y="190"/>
                  </a:lnTo>
                  <a:lnTo>
                    <a:pt x="121" y="188"/>
                  </a:lnTo>
                  <a:lnTo>
                    <a:pt x="116" y="188"/>
                  </a:lnTo>
                  <a:lnTo>
                    <a:pt x="114" y="188"/>
                  </a:lnTo>
                  <a:lnTo>
                    <a:pt x="112" y="186"/>
                  </a:lnTo>
                  <a:lnTo>
                    <a:pt x="110" y="186"/>
                  </a:lnTo>
                  <a:lnTo>
                    <a:pt x="110" y="184"/>
                  </a:lnTo>
                  <a:lnTo>
                    <a:pt x="108" y="182"/>
                  </a:lnTo>
                  <a:lnTo>
                    <a:pt x="106" y="182"/>
                  </a:lnTo>
                  <a:lnTo>
                    <a:pt x="104" y="182"/>
                  </a:lnTo>
                  <a:lnTo>
                    <a:pt x="104" y="180"/>
                  </a:lnTo>
                  <a:lnTo>
                    <a:pt x="102" y="180"/>
                  </a:lnTo>
                  <a:lnTo>
                    <a:pt x="102" y="178"/>
                  </a:lnTo>
                  <a:lnTo>
                    <a:pt x="102" y="180"/>
                  </a:lnTo>
                  <a:lnTo>
                    <a:pt x="100" y="180"/>
                  </a:lnTo>
                  <a:lnTo>
                    <a:pt x="100" y="178"/>
                  </a:lnTo>
                  <a:lnTo>
                    <a:pt x="98" y="178"/>
                  </a:lnTo>
                  <a:lnTo>
                    <a:pt x="96" y="175"/>
                  </a:lnTo>
                  <a:lnTo>
                    <a:pt x="95" y="175"/>
                  </a:lnTo>
                  <a:lnTo>
                    <a:pt x="93" y="173"/>
                  </a:lnTo>
                  <a:lnTo>
                    <a:pt x="91" y="173"/>
                  </a:lnTo>
                  <a:lnTo>
                    <a:pt x="89" y="173"/>
                  </a:lnTo>
                  <a:lnTo>
                    <a:pt x="87" y="171"/>
                  </a:lnTo>
                  <a:lnTo>
                    <a:pt x="85" y="171"/>
                  </a:lnTo>
                  <a:lnTo>
                    <a:pt x="83" y="171"/>
                  </a:lnTo>
                  <a:lnTo>
                    <a:pt x="81" y="171"/>
                  </a:lnTo>
                  <a:lnTo>
                    <a:pt x="79" y="171"/>
                  </a:lnTo>
                  <a:lnTo>
                    <a:pt x="77" y="171"/>
                  </a:lnTo>
                  <a:lnTo>
                    <a:pt x="75" y="173"/>
                  </a:lnTo>
                  <a:lnTo>
                    <a:pt x="75" y="171"/>
                  </a:lnTo>
                  <a:lnTo>
                    <a:pt x="73" y="171"/>
                  </a:lnTo>
                  <a:lnTo>
                    <a:pt x="71" y="171"/>
                  </a:lnTo>
                  <a:lnTo>
                    <a:pt x="70" y="171"/>
                  </a:lnTo>
                  <a:lnTo>
                    <a:pt x="68" y="171"/>
                  </a:lnTo>
                  <a:lnTo>
                    <a:pt x="64" y="171"/>
                  </a:lnTo>
                  <a:lnTo>
                    <a:pt x="62" y="171"/>
                  </a:lnTo>
                  <a:lnTo>
                    <a:pt x="60" y="171"/>
                  </a:lnTo>
                  <a:lnTo>
                    <a:pt x="60" y="169"/>
                  </a:lnTo>
                  <a:lnTo>
                    <a:pt x="58" y="169"/>
                  </a:lnTo>
                  <a:lnTo>
                    <a:pt x="56" y="169"/>
                  </a:lnTo>
                  <a:lnTo>
                    <a:pt x="54" y="169"/>
                  </a:lnTo>
                  <a:lnTo>
                    <a:pt x="54" y="167"/>
                  </a:lnTo>
                  <a:lnTo>
                    <a:pt x="52" y="167"/>
                  </a:lnTo>
                  <a:lnTo>
                    <a:pt x="50" y="167"/>
                  </a:lnTo>
                  <a:lnTo>
                    <a:pt x="50" y="165"/>
                  </a:lnTo>
                  <a:lnTo>
                    <a:pt x="48" y="165"/>
                  </a:lnTo>
                  <a:lnTo>
                    <a:pt x="48" y="163"/>
                  </a:lnTo>
                  <a:lnTo>
                    <a:pt x="48" y="161"/>
                  </a:lnTo>
                  <a:lnTo>
                    <a:pt x="47" y="161"/>
                  </a:lnTo>
                  <a:lnTo>
                    <a:pt x="47" y="155"/>
                  </a:lnTo>
                  <a:lnTo>
                    <a:pt x="48" y="155"/>
                  </a:lnTo>
                  <a:lnTo>
                    <a:pt x="50" y="150"/>
                  </a:lnTo>
                  <a:lnTo>
                    <a:pt x="52" y="150"/>
                  </a:lnTo>
                  <a:lnTo>
                    <a:pt x="52" y="148"/>
                  </a:lnTo>
                  <a:lnTo>
                    <a:pt x="52" y="146"/>
                  </a:lnTo>
                  <a:lnTo>
                    <a:pt x="50" y="142"/>
                  </a:lnTo>
                  <a:lnTo>
                    <a:pt x="52" y="140"/>
                  </a:lnTo>
                  <a:lnTo>
                    <a:pt x="52" y="138"/>
                  </a:lnTo>
                  <a:lnTo>
                    <a:pt x="52" y="136"/>
                  </a:lnTo>
                  <a:lnTo>
                    <a:pt x="52" y="134"/>
                  </a:lnTo>
                  <a:lnTo>
                    <a:pt x="52" y="132"/>
                  </a:lnTo>
                  <a:lnTo>
                    <a:pt x="52" y="130"/>
                  </a:lnTo>
                  <a:lnTo>
                    <a:pt x="50" y="130"/>
                  </a:lnTo>
                  <a:lnTo>
                    <a:pt x="50" y="128"/>
                  </a:lnTo>
                  <a:lnTo>
                    <a:pt x="50" y="127"/>
                  </a:lnTo>
                  <a:lnTo>
                    <a:pt x="48" y="127"/>
                  </a:lnTo>
                  <a:lnTo>
                    <a:pt x="48" y="125"/>
                  </a:lnTo>
                  <a:lnTo>
                    <a:pt x="45" y="119"/>
                  </a:lnTo>
                  <a:lnTo>
                    <a:pt x="45" y="117"/>
                  </a:lnTo>
                  <a:lnTo>
                    <a:pt x="43" y="117"/>
                  </a:lnTo>
                  <a:lnTo>
                    <a:pt x="43" y="115"/>
                  </a:lnTo>
                  <a:lnTo>
                    <a:pt x="43" y="113"/>
                  </a:lnTo>
                  <a:lnTo>
                    <a:pt x="43" y="111"/>
                  </a:lnTo>
                  <a:lnTo>
                    <a:pt x="41" y="111"/>
                  </a:lnTo>
                  <a:lnTo>
                    <a:pt x="43" y="111"/>
                  </a:lnTo>
                  <a:lnTo>
                    <a:pt x="41" y="109"/>
                  </a:lnTo>
                  <a:lnTo>
                    <a:pt x="39" y="109"/>
                  </a:lnTo>
                  <a:lnTo>
                    <a:pt x="37" y="107"/>
                  </a:lnTo>
                  <a:lnTo>
                    <a:pt x="37" y="105"/>
                  </a:lnTo>
                  <a:lnTo>
                    <a:pt x="35" y="105"/>
                  </a:lnTo>
                  <a:lnTo>
                    <a:pt x="35" y="107"/>
                  </a:lnTo>
                  <a:lnTo>
                    <a:pt x="33" y="107"/>
                  </a:lnTo>
                  <a:lnTo>
                    <a:pt x="33" y="105"/>
                  </a:lnTo>
                  <a:lnTo>
                    <a:pt x="31" y="105"/>
                  </a:lnTo>
                  <a:lnTo>
                    <a:pt x="31" y="103"/>
                  </a:lnTo>
                  <a:lnTo>
                    <a:pt x="29" y="103"/>
                  </a:lnTo>
                  <a:lnTo>
                    <a:pt x="29" y="102"/>
                  </a:lnTo>
                  <a:lnTo>
                    <a:pt x="27" y="102"/>
                  </a:lnTo>
                  <a:lnTo>
                    <a:pt x="25" y="102"/>
                  </a:lnTo>
                  <a:lnTo>
                    <a:pt x="23" y="103"/>
                  </a:lnTo>
                  <a:lnTo>
                    <a:pt x="22" y="103"/>
                  </a:lnTo>
                  <a:lnTo>
                    <a:pt x="22" y="102"/>
                  </a:lnTo>
                  <a:lnTo>
                    <a:pt x="20" y="100"/>
                  </a:lnTo>
                  <a:lnTo>
                    <a:pt x="18" y="100"/>
                  </a:lnTo>
                  <a:lnTo>
                    <a:pt x="16" y="98"/>
                  </a:lnTo>
                  <a:lnTo>
                    <a:pt x="14" y="98"/>
                  </a:lnTo>
                  <a:lnTo>
                    <a:pt x="14" y="96"/>
                  </a:lnTo>
                  <a:lnTo>
                    <a:pt x="14" y="94"/>
                  </a:lnTo>
                  <a:lnTo>
                    <a:pt x="12" y="94"/>
                  </a:lnTo>
                  <a:lnTo>
                    <a:pt x="12" y="92"/>
                  </a:lnTo>
                  <a:lnTo>
                    <a:pt x="10" y="92"/>
                  </a:lnTo>
                  <a:lnTo>
                    <a:pt x="8" y="90"/>
                  </a:lnTo>
                  <a:lnTo>
                    <a:pt x="6" y="90"/>
                  </a:lnTo>
                  <a:lnTo>
                    <a:pt x="4" y="90"/>
                  </a:lnTo>
                  <a:lnTo>
                    <a:pt x="4" y="88"/>
                  </a:lnTo>
                  <a:lnTo>
                    <a:pt x="4" y="86"/>
                  </a:lnTo>
                  <a:lnTo>
                    <a:pt x="6" y="86"/>
                  </a:lnTo>
                  <a:lnTo>
                    <a:pt x="4" y="84"/>
                  </a:lnTo>
                  <a:lnTo>
                    <a:pt x="2" y="84"/>
                  </a:lnTo>
                  <a:lnTo>
                    <a:pt x="2" y="82"/>
                  </a:lnTo>
                  <a:lnTo>
                    <a:pt x="0" y="82"/>
                  </a:lnTo>
                  <a:lnTo>
                    <a:pt x="0" y="80"/>
                  </a:lnTo>
                  <a:lnTo>
                    <a:pt x="2" y="80"/>
                  </a:lnTo>
                  <a:lnTo>
                    <a:pt x="2" y="79"/>
                  </a:lnTo>
                  <a:lnTo>
                    <a:pt x="2" y="77"/>
                  </a:lnTo>
                  <a:lnTo>
                    <a:pt x="2" y="75"/>
                  </a:lnTo>
                  <a:lnTo>
                    <a:pt x="4" y="75"/>
                  </a:lnTo>
                  <a:lnTo>
                    <a:pt x="4" y="73"/>
                  </a:lnTo>
                  <a:lnTo>
                    <a:pt x="6" y="73"/>
                  </a:lnTo>
                  <a:lnTo>
                    <a:pt x="6" y="71"/>
                  </a:lnTo>
                  <a:lnTo>
                    <a:pt x="6" y="69"/>
                  </a:lnTo>
                  <a:lnTo>
                    <a:pt x="6" y="67"/>
                  </a:lnTo>
                  <a:lnTo>
                    <a:pt x="8" y="67"/>
                  </a:lnTo>
                  <a:lnTo>
                    <a:pt x="10" y="67"/>
                  </a:lnTo>
                  <a:lnTo>
                    <a:pt x="12" y="67"/>
                  </a:lnTo>
                  <a:lnTo>
                    <a:pt x="14" y="67"/>
                  </a:lnTo>
                  <a:lnTo>
                    <a:pt x="16" y="67"/>
                  </a:lnTo>
                  <a:lnTo>
                    <a:pt x="18" y="67"/>
                  </a:lnTo>
                  <a:lnTo>
                    <a:pt x="18" y="65"/>
                  </a:lnTo>
                  <a:lnTo>
                    <a:pt x="20" y="65"/>
                  </a:lnTo>
                  <a:lnTo>
                    <a:pt x="20" y="67"/>
                  </a:lnTo>
                  <a:lnTo>
                    <a:pt x="22" y="67"/>
                  </a:lnTo>
                  <a:lnTo>
                    <a:pt x="23" y="67"/>
                  </a:lnTo>
                  <a:lnTo>
                    <a:pt x="23" y="65"/>
                  </a:lnTo>
                  <a:lnTo>
                    <a:pt x="23" y="63"/>
                  </a:lnTo>
                  <a:lnTo>
                    <a:pt x="25" y="63"/>
                  </a:lnTo>
                  <a:lnTo>
                    <a:pt x="25" y="65"/>
                  </a:lnTo>
                  <a:lnTo>
                    <a:pt x="27" y="63"/>
                  </a:lnTo>
                  <a:lnTo>
                    <a:pt x="29" y="61"/>
                  </a:lnTo>
                  <a:lnTo>
                    <a:pt x="31" y="61"/>
                  </a:lnTo>
                  <a:lnTo>
                    <a:pt x="31" y="59"/>
                  </a:lnTo>
                  <a:lnTo>
                    <a:pt x="31" y="57"/>
                  </a:lnTo>
                  <a:lnTo>
                    <a:pt x="31" y="55"/>
                  </a:lnTo>
                  <a:lnTo>
                    <a:pt x="35" y="55"/>
                  </a:lnTo>
                  <a:lnTo>
                    <a:pt x="37" y="54"/>
                  </a:lnTo>
                  <a:lnTo>
                    <a:pt x="37" y="52"/>
                  </a:lnTo>
                  <a:lnTo>
                    <a:pt x="39" y="52"/>
                  </a:lnTo>
                  <a:lnTo>
                    <a:pt x="41" y="52"/>
                  </a:lnTo>
                  <a:lnTo>
                    <a:pt x="43" y="50"/>
                  </a:lnTo>
                  <a:lnTo>
                    <a:pt x="45" y="48"/>
                  </a:lnTo>
                  <a:lnTo>
                    <a:pt x="47" y="48"/>
                  </a:lnTo>
                  <a:lnTo>
                    <a:pt x="48" y="48"/>
                  </a:lnTo>
                  <a:lnTo>
                    <a:pt x="48" y="46"/>
                  </a:lnTo>
                  <a:lnTo>
                    <a:pt x="50" y="46"/>
                  </a:lnTo>
                  <a:lnTo>
                    <a:pt x="52" y="44"/>
                  </a:lnTo>
                  <a:lnTo>
                    <a:pt x="54" y="44"/>
                  </a:lnTo>
                  <a:lnTo>
                    <a:pt x="56" y="42"/>
                  </a:lnTo>
                  <a:lnTo>
                    <a:pt x="58" y="42"/>
                  </a:lnTo>
                  <a:lnTo>
                    <a:pt x="60" y="42"/>
                  </a:lnTo>
                  <a:lnTo>
                    <a:pt x="60" y="40"/>
                  </a:lnTo>
                  <a:lnTo>
                    <a:pt x="62" y="40"/>
                  </a:lnTo>
                  <a:lnTo>
                    <a:pt x="62" y="38"/>
                  </a:lnTo>
                  <a:lnTo>
                    <a:pt x="64" y="38"/>
                  </a:lnTo>
                  <a:lnTo>
                    <a:pt x="64" y="36"/>
                  </a:lnTo>
                  <a:lnTo>
                    <a:pt x="66" y="36"/>
                  </a:lnTo>
                  <a:lnTo>
                    <a:pt x="70" y="36"/>
                  </a:lnTo>
                  <a:lnTo>
                    <a:pt x="71" y="36"/>
                  </a:lnTo>
                  <a:lnTo>
                    <a:pt x="73" y="34"/>
                  </a:lnTo>
                  <a:lnTo>
                    <a:pt x="73" y="32"/>
                  </a:lnTo>
                  <a:lnTo>
                    <a:pt x="75" y="32"/>
                  </a:lnTo>
                  <a:lnTo>
                    <a:pt x="75" y="34"/>
                  </a:lnTo>
                  <a:lnTo>
                    <a:pt x="77" y="34"/>
                  </a:lnTo>
                  <a:lnTo>
                    <a:pt x="77" y="36"/>
                  </a:lnTo>
                  <a:lnTo>
                    <a:pt x="79" y="36"/>
                  </a:lnTo>
                  <a:lnTo>
                    <a:pt x="81" y="34"/>
                  </a:lnTo>
                  <a:lnTo>
                    <a:pt x="83" y="34"/>
                  </a:lnTo>
                  <a:lnTo>
                    <a:pt x="83" y="36"/>
                  </a:lnTo>
                  <a:lnTo>
                    <a:pt x="85" y="38"/>
                  </a:lnTo>
                  <a:lnTo>
                    <a:pt x="87" y="38"/>
                  </a:lnTo>
                  <a:lnTo>
                    <a:pt x="91" y="38"/>
                  </a:lnTo>
                  <a:lnTo>
                    <a:pt x="93" y="40"/>
                  </a:lnTo>
                  <a:lnTo>
                    <a:pt x="98" y="40"/>
                  </a:lnTo>
                  <a:lnTo>
                    <a:pt x="104" y="40"/>
                  </a:lnTo>
                  <a:lnTo>
                    <a:pt x="104" y="42"/>
                  </a:lnTo>
                  <a:lnTo>
                    <a:pt x="106" y="44"/>
                  </a:lnTo>
                  <a:lnTo>
                    <a:pt x="106" y="46"/>
                  </a:lnTo>
                  <a:lnTo>
                    <a:pt x="106" y="48"/>
                  </a:lnTo>
                  <a:lnTo>
                    <a:pt x="106" y="50"/>
                  </a:lnTo>
                  <a:lnTo>
                    <a:pt x="108" y="50"/>
                  </a:lnTo>
                  <a:lnTo>
                    <a:pt x="108" y="52"/>
                  </a:lnTo>
                  <a:lnTo>
                    <a:pt x="110" y="52"/>
                  </a:lnTo>
                  <a:lnTo>
                    <a:pt x="110" y="54"/>
                  </a:lnTo>
                  <a:lnTo>
                    <a:pt x="112" y="54"/>
                  </a:lnTo>
                  <a:lnTo>
                    <a:pt x="116" y="54"/>
                  </a:lnTo>
                  <a:lnTo>
                    <a:pt x="116" y="55"/>
                  </a:lnTo>
                  <a:lnTo>
                    <a:pt x="118" y="55"/>
                  </a:lnTo>
                  <a:lnTo>
                    <a:pt x="121" y="55"/>
                  </a:lnTo>
                  <a:lnTo>
                    <a:pt x="123" y="55"/>
                  </a:lnTo>
                  <a:lnTo>
                    <a:pt x="123" y="57"/>
                  </a:lnTo>
                  <a:lnTo>
                    <a:pt x="125" y="55"/>
                  </a:lnTo>
                  <a:lnTo>
                    <a:pt x="127" y="55"/>
                  </a:lnTo>
                  <a:lnTo>
                    <a:pt x="127" y="54"/>
                  </a:lnTo>
                  <a:lnTo>
                    <a:pt x="129" y="54"/>
                  </a:lnTo>
                  <a:lnTo>
                    <a:pt x="131" y="54"/>
                  </a:lnTo>
                  <a:lnTo>
                    <a:pt x="131" y="55"/>
                  </a:lnTo>
                  <a:lnTo>
                    <a:pt x="131" y="54"/>
                  </a:lnTo>
                  <a:lnTo>
                    <a:pt x="133" y="54"/>
                  </a:lnTo>
                  <a:lnTo>
                    <a:pt x="135" y="55"/>
                  </a:lnTo>
                  <a:lnTo>
                    <a:pt x="137" y="55"/>
                  </a:lnTo>
                  <a:lnTo>
                    <a:pt x="137" y="57"/>
                  </a:lnTo>
                  <a:lnTo>
                    <a:pt x="139" y="57"/>
                  </a:lnTo>
                  <a:lnTo>
                    <a:pt x="139" y="55"/>
                  </a:lnTo>
                  <a:lnTo>
                    <a:pt x="141" y="55"/>
                  </a:lnTo>
                  <a:lnTo>
                    <a:pt x="141" y="57"/>
                  </a:lnTo>
                  <a:lnTo>
                    <a:pt x="143" y="57"/>
                  </a:lnTo>
                  <a:lnTo>
                    <a:pt x="143" y="55"/>
                  </a:lnTo>
                  <a:lnTo>
                    <a:pt x="146" y="57"/>
                  </a:lnTo>
                  <a:lnTo>
                    <a:pt x="148" y="57"/>
                  </a:lnTo>
                  <a:lnTo>
                    <a:pt x="148" y="59"/>
                  </a:lnTo>
                  <a:lnTo>
                    <a:pt x="150" y="59"/>
                  </a:lnTo>
                  <a:lnTo>
                    <a:pt x="150" y="61"/>
                  </a:lnTo>
                  <a:lnTo>
                    <a:pt x="152" y="61"/>
                  </a:lnTo>
                  <a:lnTo>
                    <a:pt x="154" y="61"/>
                  </a:lnTo>
                  <a:lnTo>
                    <a:pt x="154" y="59"/>
                  </a:lnTo>
                  <a:lnTo>
                    <a:pt x="156" y="59"/>
                  </a:lnTo>
                  <a:lnTo>
                    <a:pt x="156" y="57"/>
                  </a:lnTo>
                  <a:lnTo>
                    <a:pt x="158" y="57"/>
                  </a:lnTo>
                  <a:lnTo>
                    <a:pt x="156" y="55"/>
                  </a:lnTo>
                  <a:lnTo>
                    <a:pt x="158" y="55"/>
                  </a:lnTo>
                  <a:lnTo>
                    <a:pt x="160" y="55"/>
                  </a:lnTo>
                  <a:lnTo>
                    <a:pt x="162" y="55"/>
                  </a:lnTo>
                  <a:lnTo>
                    <a:pt x="162" y="54"/>
                  </a:lnTo>
                  <a:lnTo>
                    <a:pt x="164" y="54"/>
                  </a:lnTo>
                  <a:lnTo>
                    <a:pt x="166" y="52"/>
                  </a:lnTo>
                  <a:lnTo>
                    <a:pt x="167" y="46"/>
                  </a:lnTo>
                  <a:lnTo>
                    <a:pt x="167" y="44"/>
                  </a:lnTo>
                  <a:lnTo>
                    <a:pt x="167" y="42"/>
                  </a:lnTo>
                  <a:lnTo>
                    <a:pt x="169" y="42"/>
                  </a:lnTo>
                  <a:lnTo>
                    <a:pt x="167" y="40"/>
                  </a:lnTo>
                  <a:lnTo>
                    <a:pt x="166" y="40"/>
                  </a:lnTo>
                  <a:lnTo>
                    <a:pt x="166" y="38"/>
                  </a:lnTo>
                  <a:lnTo>
                    <a:pt x="164" y="38"/>
                  </a:lnTo>
                  <a:lnTo>
                    <a:pt x="164" y="36"/>
                  </a:lnTo>
                  <a:lnTo>
                    <a:pt x="164" y="34"/>
                  </a:lnTo>
                  <a:lnTo>
                    <a:pt x="164" y="32"/>
                  </a:lnTo>
                  <a:lnTo>
                    <a:pt x="162" y="32"/>
                  </a:lnTo>
                  <a:lnTo>
                    <a:pt x="162" y="31"/>
                  </a:lnTo>
                  <a:lnTo>
                    <a:pt x="160" y="29"/>
                  </a:lnTo>
                  <a:lnTo>
                    <a:pt x="162" y="27"/>
                  </a:lnTo>
                  <a:lnTo>
                    <a:pt x="162" y="25"/>
                  </a:lnTo>
                  <a:lnTo>
                    <a:pt x="162" y="23"/>
                  </a:lnTo>
                  <a:lnTo>
                    <a:pt x="162" y="21"/>
                  </a:lnTo>
                  <a:lnTo>
                    <a:pt x="164" y="19"/>
                  </a:lnTo>
                  <a:lnTo>
                    <a:pt x="164" y="17"/>
                  </a:lnTo>
                  <a:lnTo>
                    <a:pt x="166" y="17"/>
                  </a:lnTo>
                  <a:lnTo>
                    <a:pt x="167" y="17"/>
                  </a:lnTo>
                  <a:lnTo>
                    <a:pt x="167" y="15"/>
                  </a:lnTo>
                  <a:lnTo>
                    <a:pt x="167" y="13"/>
                  </a:lnTo>
                  <a:lnTo>
                    <a:pt x="167" y="11"/>
                  </a:lnTo>
                  <a:lnTo>
                    <a:pt x="169" y="11"/>
                  </a:lnTo>
                  <a:lnTo>
                    <a:pt x="171" y="9"/>
                  </a:lnTo>
                  <a:lnTo>
                    <a:pt x="173" y="9"/>
                  </a:lnTo>
                  <a:lnTo>
                    <a:pt x="173" y="8"/>
                  </a:lnTo>
                  <a:lnTo>
                    <a:pt x="175" y="8"/>
                  </a:lnTo>
                  <a:lnTo>
                    <a:pt x="175" y="6"/>
                  </a:lnTo>
                  <a:lnTo>
                    <a:pt x="177" y="4"/>
                  </a:lnTo>
                  <a:lnTo>
                    <a:pt x="177" y="2"/>
                  </a:lnTo>
                  <a:lnTo>
                    <a:pt x="177" y="0"/>
                  </a:lnTo>
                  <a:lnTo>
                    <a:pt x="179" y="0"/>
                  </a:lnTo>
                  <a:lnTo>
                    <a:pt x="179" y="2"/>
                  </a:lnTo>
                  <a:lnTo>
                    <a:pt x="181" y="2"/>
                  </a:lnTo>
                  <a:lnTo>
                    <a:pt x="183" y="4"/>
                  </a:lnTo>
                  <a:lnTo>
                    <a:pt x="185" y="4"/>
                  </a:lnTo>
                  <a:lnTo>
                    <a:pt x="185" y="6"/>
                  </a:lnTo>
                  <a:lnTo>
                    <a:pt x="189" y="6"/>
                  </a:lnTo>
                  <a:lnTo>
                    <a:pt x="191" y="6"/>
                  </a:lnTo>
                  <a:lnTo>
                    <a:pt x="192" y="8"/>
                  </a:lnTo>
                  <a:lnTo>
                    <a:pt x="192" y="9"/>
                  </a:lnTo>
                  <a:lnTo>
                    <a:pt x="194" y="9"/>
                  </a:lnTo>
                  <a:lnTo>
                    <a:pt x="196" y="9"/>
                  </a:lnTo>
                  <a:lnTo>
                    <a:pt x="198" y="9"/>
                  </a:lnTo>
                  <a:lnTo>
                    <a:pt x="204" y="9"/>
                  </a:lnTo>
                  <a:lnTo>
                    <a:pt x="204" y="11"/>
                  </a:lnTo>
                  <a:lnTo>
                    <a:pt x="206" y="11"/>
                  </a:lnTo>
                  <a:lnTo>
                    <a:pt x="212" y="15"/>
                  </a:lnTo>
                  <a:lnTo>
                    <a:pt x="214" y="15"/>
                  </a:lnTo>
                  <a:lnTo>
                    <a:pt x="215" y="15"/>
                  </a:lnTo>
                  <a:lnTo>
                    <a:pt x="215" y="17"/>
                  </a:lnTo>
                  <a:lnTo>
                    <a:pt x="217" y="17"/>
                  </a:lnTo>
                  <a:lnTo>
                    <a:pt x="219" y="17"/>
                  </a:lnTo>
                  <a:lnTo>
                    <a:pt x="221" y="17"/>
                  </a:lnTo>
                  <a:lnTo>
                    <a:pt x="223" y="17"/>
                  </a:lnTo>
                  <a:lnTo>
                    <a:pt x="223" y="19"/>
                  </a:lnTo>
                  <a:lnTo>
                    <a:pt x="225" y="19"/>
                  </a:lnTo>
                  <a:lnTo>
                    <a:pt x="227" y="19"/>
                  </a:lnTo>
                  <a:lnTo>
                    <a:pt x="229" y="19"/>
                  </a:lnTo>
                  <a:lnTo>
                    <a:pt x="231" y="21"/>
                  </a:lnTo>
                  <a:lnTo>
                    <a:pt x="229" y="23"/>
                  </a:lnTo>
                  <a:lnTo>
                    <a:pt x="229" y="25"/>
                  </a:lnTo>
                  <a:lnTo>
                    <a:pt x="229" y="27"/>
                  </a:lnTo>
                  <a:lnTo>
                    <a:pt x="231" y="27"/>
                  </a:lnTo>
                  <a:lnTo>
                    <a:pt x="231" y="29"/>
                  </a:lnTo>
                  <a:lnTo>
                    <a:pt x="231" y="31"/>
                  </a:lnTo>
                  <a:lnTo>
                    <a:pt x="231" y="32"/>
                  </a:lnTo>
                  <a:lnTo>
                    <a:pt x="231" y="34"/>
                  </a:lnTo>
                  <a:lnTo>
                    <a:pt x="233" y="34"/>
                  </a:lnTo>
                  <a:lnTo>
                    <a:pt x="233" y="36"/>
                  </a:lnTo>
                  <a:lnTo>
                    <a:pt x="231" y="38"/>
                  </a:lnTo>
                  <a:lnTo>
                    <a:pt x="233" y="38"/>
                  </a:lnTo>
                  <a:lnTo>
                    <a:pt x="233" y="40"/>
                  </a:lnTo>
                  <a:lnTo>
                    <a:pt x="235" y="40"/>
                  </a:lnTo>
                  <a:lnTo>
                    <a:pt x="235" y="42"/>
                  </a:lnTo>
                  <a:lnTo>
                    <a:pt x="237" y="44"/>
                  </a:lnTo>
                  <a:lnTo>
                    <a:pt x="239" y="44"/>
                  </a:lnTo>
                  <a:lnTo>
                    <a:pt x="242" y="46"/>
                  </a:lnTo>
                  <a:lnTo>
                    <a:pt x="246" y="46"/>
                  </a:lnTo>
                  <a:lnTo>
                    <a:pt x="246" y="48"/>
                  </a:lnTo>
                  <a:lnTo>
                    <a:pt x="248" y="48"/>
                  </a:lnTo>
                  <a:lnTo>
                    <a:pt x="248" y="50"/>
                  </a:lnTo>
                  <a:lnTo>
                    <a:pt x="250" y="50"/>
                  </a:lnTo>
                  <a:lnTo>
                    <a:pt x="252" y="50"/>
                  </a:lnTo>
                  <a:lnTo>
                    <a:pt x="254" y="50"/>
                  </a:lnTo>
                  <a:lnTo>
                    <a:pt x="256" y="50"/>
                  </a:lnTo>
                  <a:lnTo>
                    <a:pt x="260" y="50"/>
                  </a:lnTo>
                  <a:lnTo>
                    <a:pt x="262" y="50"/>
                  </a:lnTo>
                  <a:lnTo>
                    <a:pt x="263" y="48"/>
                  </a:lnTo>
                  <a:lnTo>
                    <a:pt x="265" y="48"/>
                  </a:lnTo>
                  <a:lnTo>
                    <a:pt x="265" y="46"/>
                  </a:lnTo>
                  <a:lnTo>
                    <a:pt x="267" y="46"/>
                  </a:lnTo>
                  <a:lnTo>
                    <a:pt x="269" y="46"/>
                  </a:lnTo>
                  <a:lnTo>
                    <a:pt x="271" y="46"/>
                  </a:lnTo>
                  <a:lnTo>
                    <a:pt x="273" y="44"/>
                  </a:lnTo>
                  <a:lnTo>
                    <a:pt x="275" y="44"/>
                  </a:lnTo>
                  <a:lnTo>
                    <a:pt x="277" y="44"/>
                  </a:lnTo>
                  <a:lnTo>
                    <a:pt x="279" y="42"/>
                  </a:lnTo>
                  <a:lnTo>
                    <a:pt x="281" y="42"/>
                  </a:lnTo>
                  <a:lnTo>
                    <a:pt x="285" y="44"/>
                  </a:lnTo>
                  <a:lnTo>
                    <a:pt x="287" y="44"/>
                  </a:lnTo>
                  <a:lnTo>
                    <a:pt x="288" y="44"/>
                  </a:lnTo>
                  <a:lnTo>
                    <a:pt x="290" y="44"/>
                  </a:lnTo>
                  <a:lnTo>
                    <a:pt x="292" y="44"/>
                  </a:lnTo>
                  <a:lnTo>
                    <a:pt x="292" y="46"/>
                  </a:lnTo>
                  <a:lnTo>
                    <a:pt x="294" y="46"/>
                  </a:lnTo>
                  <a:lnTo>
                    <a:pt x="298" y="46"/>
                  </a:lnTo>
                  <a:lnTo>
                    <a:pt x="300" y="46"/>
                  </a:lnTo>
                  <a:lnTo>
                    <a:pt x="302" y="46"/>
                  </a:lnTo>
                  <a:lnTo>
                    <a:pt x="304" y="46"/>
                  </a:lnTo>
                  <a:lnTo>
                    <a:pt x="306" y="48"/>
                  </a:lnTo>
                  <a:lnTo>
                    <a:pt x="306" y="50"/>
                  </a:lnTo>
                  <a:lnTo>
                    <a:pt x="308" y="50"/>
                  </a:lnTo>
                  <a:lnTo>
                    <a:pt x="308" y="52"/>
                  </a:lnTo>
                  <a:lnTo>
                    <a:pt x="310" y="52"/>
                  </a:lnTo>
                  <a:lnTo>
                    <a:pt x="310" y="54"/>
                  </a:lnTo>
                  <a:lnTo>
                    <a:pt x="311" y="54"/>
                  </a:lnTo>
                  <a:lnTo>
                    <a:pt x="313" y="54"/>
                  </a:lnTo>
                  <a:lnTo>
                    <a:pt x="319" y="54"/>
                  </a:lnTo>
                  <a:lnTo>
                    <a:pt x="319" y="55"/>
                  </a:lnTo>
                  <a:lnTo>
                    <a:pt x="321" y="55"/>
                  </a:lnTo>
                  <a:lnTo>
                    <a:pt x="323" y="55"/>
                  </a:lnTo>
                  <a:lnTo>
                    <a:pt x="321" y="57"/>
                  </a:lnTo>
                  <a:lnTo>
                    <a:pt x="321" y="59"/>
                  </a:lnTo>
                  <a:lnTo>
                    <a:pt x="323" y="59"/>
                  </a:lnTo>
                  <a:lnTo>
                    <a:pt x="323" y="61"/>
                  </a:lnTo>
                  <a:lnTo>
                    <a:pt x="321" y="61"/>
                  </a:lnTo>
                  <a:lnTo>
                    <a:pt x="323" y="61"/>
                  </a:lnTo>
                  <a:lnTo>
                    <a:pt x="323" y="63"/>
                  </a:lnTo>
                  <a:lnTo>
                    <a:pt x="325" y="65"/>
                  </a:lnTo>
                  <a:lnTo>
                    <a:pt x="327" y="65"/>
                  </a:lnTo>
                  <a:lnTo>
                    <a:pt x="327" y="67"/>
                  </a:lnTo>
                  <a:lnTo>
                    <a:pt x="329" y="67"/>
                  </a:lnTo>
                  <a:lnTo>
                    <a:pt x="331" y="69"/>
                  </a:lnTo>
                  <a:lnTo>
                    <a:pt x="331" y="71"/>
                  </a:lnTo>
                  <a:lnTo>
                    <a:pt x="333" y="71"/>
                  </a:lnTo>
                  <a:lnTo>
                    <a:pt x="335" y="71"/>
                  </a:lnTo>
                  <a:lnTo>
                    <a:pt x="336" y="71"/>
                  </a:lnTo>
                  <a:lnTo>
                    <a:pt x="338" y="69"/>
                  </a:lnTo>
                  <a:lnTo>
                    <a:pt x="338" y="71"/>
                  </a:lnTo>
                  <a:lnTo>
                    <a:pt x="340" y="71"/>
                  </a:lnTo>
                  <a:lnTo>
                    <a:pt x="342" y="69"/>
                  </a:lnTo>
                  <a:lnTo>
                    <a:pt x="344" y="71"/>
                  </a:lnTo>
                  <a:lnTo>
                    <a:pt x="346" y="71"/>
                  </a:lnTo>
                  <a:lnTo>
                    <a:pt x="346" y="73"/>
                  </a:lnTo>
                  <a:lnTo>
                    <a:pt x="350" y="73"/>
                  </a:lnTo>
                  <a:lnTo>
                    <a:pt x="352" y="73"/>
                  </a:lnTo>
                  <a:lnTo>
                    <a:pt x="354" y="73"/>
                  </a:lnTo>
                  <a:lnTo>
                    <a:pt x="358" y="75"/>
                  </a:lnTo>
                  <a:lnTo>
                    <a:pt x="359" y="75"/>
                  </a:lnTo>
                  <a:lnTo>
                    <a:pt x="359" y="73"/>
                  </a:lnTo>
                  <a:lnTo>
                    <a:pt x="361" y="73"/>
                  </a:lnTo>
                  <a:lnTo>
                    <a:pt x="363" y="75"/>
                  </a:lnTo>
                  <a:lnTo>
                    <a:pt x="365" y="75"/>
                  </a:lnTo>
                  <a:lnTo>
                    <a:pt x="367" y="75"/>
                  </a:lnTo>
                  <a:lnTo>
                    <a:pt x="369" y="73"/>
                  </a:lnTo>
                  <a:lnTo>
                    <a:pt x="373" y="71"/>
                  </a:lnTo>
                  <a:lnTo>
                    <a:pt x="375" y="71"/>
                  </a:lnTo>
                  <a:lnTo>
                    <a:pt x="375" y="69"/>
                  </a:lnTo>
                  <a:lnTo>
                    <a:pt x="377" y="69"/>
                  </a:lnTo>
                  <a:lnTo>
                    <a:pt x="379" y="71"/>
                  </a:lnTo>
                  <a:lnTo>
                    <a:pt x="379" y="69"/>
                  </a:lnTo>
                  <a:lnTo>
                    <a:pt x="381" y="69"/>
                  </a:lnTo>
                  <a:lnTo>
                    <a:pt x="386" y="69"/>
                  </a:lnTo>
                  <a:lnTo>
                    <a:pt x="388" y="67"/>
                  </a:lnTo>
                  <a:lnTo>
                    <a:pt x="394" y="65"/>
                  </a:lnTo>
                  <a:lnTo>
                    <a:pt x="396" y="65"/>
                  </a:lnTo>
                  <a:lnTo>
                    <a:pt x="398" y="67"/>
                  </a:lnTo>
                  <a:lnTo>
                    <a:pt x="400" y="65"/>
                  </a:lnTo>
                  <a:lnTo>
                    <a:pt x="402" y="65"/>
                  </a:lnTo>
                  <a:lnTo>
                    <a:pt x="402" y="63"/>
                  </a:lnTo>
                  <a:lnTo>
                    <a:pt x="404" y="63"/>
                  </a:lnTo>
                  <a:lnTo>
                    <a:pt x="404" y="61"/>
                  </a:lnTo>
                  <a:lnTo>
                    <a:pt x="406" y="59"/>
                  </a:lnTo>
                  <a:lnTo>
                    <a:pt x="406" y="57"/>
                  </a:lnTo>
                  <a:lnTo>
                    <a:pt x="409" y="55"/>
                  </a:lnTo>
                  <a:lnTo>
                    <a:pt x="411" y="54"/>
                  </a:lnTo>
                  <a:lnTo>
                    <a:pt x="415" y="52"/>
                  </a:lnTo>
                  <a:lnTo>
                    <a:pt x="417" y="50"/>
                  </a:lnTo>
                  <a:lnTo>
                    <a:pt x="419" y="50"/>
                  </a:lnTo>
                  <a:lnTo>
                    <a:pt x="421" y="48"/>
                  </a:lnTo>
                  <a:lnTo>
                    <a:pt x="423" y="48"/>
                  </a:lnTo>
                  <a:lnTo>
                    <a:pt x="425" y="48"/>
                  </a:lnTo>
                  <a:lnTo>
                    <a:pt x="427" y="48"/>
                  </a:lnTo>
                  <a:lnTo>
                    <a:pt x="429" y="48"/>
                  </a:lnTo>
                  <a:lnTo>
                    <a:pt x="431" y="48"/>
                  </a:lnTo>
                  <a:lnTo>
                    <a:pt x="434" y="50"/>
                  </a:lnTo>
                  <a:lnTo>
                    <a:pt x="434" y="52"/>
                  </a:lnTo>
                  <a:lnTo>
                    <a:pt x="438" y="54"/>
                  </a:lnTo>
                  <a:lnTo>
                    <a:pt x="440" y="55"/>
                  </a:lnTo>
                  <a:lnTo>
                    <a:pt x="440" y="57"/>
                  </a:lnTo>
                  <a:lnTo>
                    <a:pt x="442" y="57"/>
                  </a:lnTo>
                  <a:lnTo>
                    <a:pt x="444" y="55"/>
                  </a:lnTo>
                  <a:lnTo>
                    <a:pt x="446" y="57"/>
                  </a:lnTo>
                  <a:lnTo>
                    <a:pt x="452" y="54"/>
                  </a:lnTo>
                  <a:lnTo>
                    <a:pt x="454" y="54"/>
                  </a:lnTo>
                  <a:lnTo>
                    <a:pt x="455" y="54"/>
                  </a:lnTo>
                  <a:lnTo>
                    <a:pt x="459" y="55"/>
                  </a:lnTo>
                  <a:lnTo>
                    <a:pt x="461" y="57"/>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0" name="Freeform 159"/>
            <p:cNvSpPr>
              <a:spLocks noEditPoints="1"/>
            </p:cNvSpPr>
            <p:nvPr/>
          </p:nvSpPr>
          <p:spPr bwMode="auto">
            <a:xfrm>
              <a:off x="8691563" y="4302125"/>
              <a:ext cx="23813" cy="169863"/>
            </a:xfrm>
            <a:custGeom>
              <a:avLst/>
              <a:gdLst>
                <a:gd name="T0" fmla="*/ 3 w 15"/>
                <a:gd name="T1" fmla="*/ 107 h 107"/>
                <a:gd name="T2" fmla="*/ 3 w 15"/>
                <a:gd name="T3" fmla="*/ 107 h 107"/>
                <a:gd name="T4" fmla="*/ 3 w 15"/>
                <a:gd name="T5" fmla="*/ 107 h 107"/>
                <a:gd name="T6" fmla="*/ 3 w 15"/>
                <a:gd name="T7" fmla="*/ 106 h 107"/>
                <a:gd name="T8" fmla="*/ 5 w 15"/>
                <a:gd name="T9" fmla="*/ 106 h 107"/>
                <a:gd name="T10" fmla="*/ 5 w 15"/>
                <a:gd name="T11" fmla="*/ 106 h 107"/>
                <a:gd name="T12" fmla="*/ 5 w 15"/>
                <a:gd name="T13" fmla="*/ 107 h 107"/>
                <a:gd name="T14" fmla="*/ 11 w 15"/>
                <a:gd name="T15" fmla="*/ 94 h 107"/>
                <a:gd name="T16" fmla="*/ 11 w 15"/>
                <a:gd name="T17" fmla="*/ 94 h 107"/>
                <a:gd name="T18" fmla="*/ 9 w 15"/>
                <a:gd name="T19" fmla="*/ 92 h 107"/>
                <a:gd name="T20" fmla="*/ 9 w 15"/>
                <a:gd name="T21" fmla="*/ 92 h 107"/>
                <a:gd name="T22" fmla="*/ 11 w 15"/>
                <a:gd name="T23" fmla="*/ 92 h 107"/>
                <a:gd name="T24" fmla="*/ 11 w 15"/>
                <a:gd name="T25" fmla="*/ 92 h 107"/>
                <a:gd name="T26" fmla="*/ 11 w 15"/>
                <a:gd name="T27" fmla="*/ 92 h 107"/>
                <a:gd name="T28" fmla="*/ 11 w 15"/>
                <a:gd name="T29" fmla="*/ 94 h 107"/>
                <a:gd name="T30" fmla="*/ 13 w 15"/>
                <a:gd name="T31" fmla="*/ 90 h 107"/>
                <a:gd name="T32" fmla="*/ 13 w 15"/>
                <a:gd name="T33" fmla="*/ 90 h 107"/>
                <a:gd name="T34" fmla="*/ 13 w 15"/>
                <a:gd name="T35" fmla="*/ 90 h 107"/>
                <a:gd name="T36" fmla="*/ 13 w 15"/>
                <a:gd name="T37" fmla="*/ 90 h 107"/>
                <a:gd name="T38" fmla="*/ 11 w 15"/>
                <a:gd name="T39" fmla="*/ 90 h 107"/>
                <a:gd name="T40" fmla="*/ 11 w 15"/>
                <a:gd name="T41" fmla="*/ 90 h 107"/>
                <a:gd name="T42" fmla="*/ 11 w 15"/>
                <a:gd name="T43" fmla="*/ 90 h 107"/>
                <a:gd name="T44" fmla="*/ 13 w 15"/>
                <a:gd name="T45" fmla="*/ 88 h 107"/>
                <a:gd name="T46" fmla="*/ 13 w 15"/>
                <a:gd name="T47" fmla="*/ 88 h 107"/>
                <a:gd name="T48" fmla="*/ 13 w 15"/>
                <a:gd name="T49" fmla="*/ 88 h 107"/>
                <a:gd name="T50" fmla="*/ 13 w 15"/>
                <a:gd name="T51" fmla="*/ 88 h 107"/>
                <a:gd name="T52" fmla="*/ 13 w 15"/>
                <a:gd name="T53" fmla="*/ 88 h 107"/>
                <a:gd name="T54" fmla="*/ 13 w 15"/>
                <a:gd name="T55" fmla="*/ 90 h 107"/>
                <a:gd name="T56" fmla="*/ 11 w 15"/>
                <a:gd name="T57" fmla="*/ 71 h 107"/>
                <a:gd name="T58" fmla="*/ 11 w 15"/>
                <a:gd name="T59" fmla="*/ 71 h 107"/>
                <a:gd name="T60" fmla="*/ 11 w 15"/>
                <a:gd name="T61" fmla="*/ 69 h 107"/>
                <a:gd name="T62" fmla="*/ 11 w 15"/>
                <a:gd name="T63" fmla="*/ 71 h 107"/>
                <a:gd name="T64" fmla="*/ 11 w 15"/>
                <a:gd name="T65" fmla="*/ 71 h 107"/>
                <a:gd name="T66" fmla="*/ 13 w 15"/>
                <a:gd name="T67" fmla="*/ 65 h 107"/>
                <a:gd name="T68" fmla="*/ 15 w 15"/>
                <a:gd name="T69" fmla="*/ 54 h 107"/>
                <a:gd name="T70" fmla="*/ 15 w 15"/>
                <a:gd name="T71" fmla="*/ 54 h 107"/>
                <a:gd name="T72" fmla="*/ 15 w 15"/>
                <a:gd name="T73" fmla="*/ 50 h 107"/>
                <a:gd name="T74" fmla="*/ 13 w 15"/>
                <a:gd name="T75" fmla="*/ 50 h 107"/>
                <a:gd name="T76" fmla="*/ 15 w 15"/>
                <a:gd name="T77" fmla="*/ 50 h 107"/>
                <a:gd name="T78" fmla="*/ 13 w 15"/>
                <a:gd name="T79" fmla="*/ 42 h 107"/>
                <a:gd name="T80" fmla="*/ 13 w 15"/>
                <a:gd name="T81" fmla="*/ 42 h 107"/>
                <a:gd name="T82" fmla="*/ 13 w 15"/>
                <a:gd name="T83" fmla="*/ 40 h 107"/>
                <a:gd name="T84" fmla="*/ 13 w 15"/>
                <a:gd name="T85" fmla="*/ 40 h 107"/>
                <a:gd name="T86" fmla="*/ 13 w 15"/>
                <a:gd name="T87" fmla="*/ 40 h 107"/>
                <a:gd name="T88" fmla="*/ 13 w 15"/>
                <a:gd name="T89" fmla="*/ 42 h 107"/>
                <a:gd name="T90" fmla="*/ 11 w 15"/>
                <a:gd name="T91" fmla="*/ 31 h 107"/>
                <a:gd name="T92" fmla="*/ 11 w 15"/>
                <a:gd name="T93" fmla="*/ 29 h 107"/>
                <a:gd name="T94" fmla="*/ 11 w 15"/>
                <a:gd name="T95" fmla="*/ 31 h 107"/>
                <a:gd name="T96" fmla="*/ 11 w 15"/>
                <a:gd name="T97" fmla="*/ 31 h 107"/>
                <a:gd name="T98" fmla="*/ 7 w 15"/>
                <a:gd name="T99" fmla="*/ 15 h 107"/>
                <a:gd name="T100" fmla="*/ 7 w 15"/>
                <a:gd name="T101" fmla="*/ 15 h 107"/>
                <a:gd name="T102" fmla="*/ 7 w 15"/>
                <a:gd name="T103" fmla="*/ 15 h 107"/>
                <a:gd name="T104" fmla="*/ 5 w 15"/>
                <a:gd name="T105" fmla="*/ 10 h 107"/>
                <a:gd name="T106" fmla="*/ 5 w 15"/>
                <a:gd name="T107" fmla="*/ 8 h 107"/>
                <a:gd name="T108" fmla="*/ 5 w 15"/>
                <a:gd name="T109" fmla="*/ 10 h 107"/>
                <a:gd name="T110" fmla="*/ 5 w 15"/>
                <a:gd name="T111" fmla="*/ 10 h 107"/>
                <a:gd name="T112" fmla="*/ 3 w 15"/>
                <a:gd name="T113" fmla="*/ 8 h 107"/>
                <a:gd name="T114" fmla="*/ 5 w 15"/>
                <a:gd name="T115" fmla="*/ 8 h 107"/>
                <a:gd name="T116" fmla="*/ 0 w 15"/>
                <a:gd name="T117" fmla="*/ 0 h 107"/>
                <a:gd name="T118" fmla="*/ 0 w 15"/>
                <a:gd name="T119" fmla="*/ 0 h 107"/>
                <a:gd name="T120" fmla="*/ 0 w 15"/>
                <a:gd name="T121"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 h="107">
                  <a:moveTo>
                    <a:pt x="3" y="107"/>
                  </a:moveTo>
                  <a:lnTo>
                    <a:pt x="3" y="107"/>
                  </a:lnTo>
                  <a:lnTo>
                    <a:pt x="3" y="107"/>
                  </a:lnTo>
                  <a:lnTo>
                    <a:pt x="3" y="107"/>
                  </a:lnTo>
                  <a:lnTo>
                    <a:pt x="3" y="107"/>
                  </a:lnTo>
                  <a:lnTo>
                    <a:pt x="3" y="107"/>
                  </a:lnTo>
                  <a:lnTo>
                    <a:pt x="3" y="107"/>
                  </a:lnTo>
                  <a:lnTo>
                    <a:pt x="3" y="107"/>
                  </a:lnTo>
                  <a:lnTo>
                    <a:pt x="3" y="107"/>
                  </a:lnTo>
                  <a:lnTo>
                    <a:pt x="3" y="107"/>
                  </a:lnTo>
                  <a:lnTo>
                    <a:pt x="3" y="106"/>
                  </a:lnTo>
                  <a:lnTo>
                    <a:pt x="3" y="106"/>
                  </a:lnTo>
                  <a:lnTo>
                    <a:pt x="3" y="106"/>
                  </a:lnTo>
                  <a:lnTo>
                    <a:pt x="5" y="106"/>
                  </a:lnTo>
                  <a:lnTo>
                    <a:pt x="5" y="106"/>
                  </a:lnTo>
                  <a:lnTo>
                    <a:pt x="5" y="106"/>
                  </a:lnTo>
                  <a:lnTo>
                    <a:pt x="5" y="106"/>
                  </a:lnTo>
                  <a:lnTo>
                    <a:pt x="5" y="106"/>
                  </a:lnTo>
                  <a:lnTo>
                    <a:pt x="5" y="107"/>
                  </a:lnTo>
                  <a:lnTo>
                    <a:pt x="5" y="107"/>
                  </a:lnTo>
                  <a:lnTo>
                    <a:pt x="5" y="107"/>
                  </a:lnTo>
                  <a:lnTo>
                    <a:pt x="5" y="107"/>
                  </a:lnTo>
                  <a:lnTo>
                    <a:pt x="3" y="107"/>
                  </a:lnTo>
                  <a:close/>
                  <a:moveTo>
                    <a:pt x="11" y="94"/>
                  </a:moveTo>
                  <a:lnTo>
                    <a:pt x="11" y="94"/>
                  </a:lnTo>
                  <a:lnTo>
                    <a:pt x="11" y="94"/>
                  </a:lnTo>
                  <a:lnTo>
                    <a:pt x="11" y="94"/>
                  </a:lnTo>
                  <a:lnTo>
                    <a:pt x="9" y="94"/>
                  </a:lnTo>
                  <a:lnTo>
                    <a:pt x="9" y="92"/>
                  </a:lnTo>
                  <a:lnTo>
                    <a:pt x="9" y="92"/>
                  </a:lnTo>
                  <a:lnTo>
                    <a:pt x="9" y="92"/>
                  </a:lnTo>
                  <a:lnTo>
                    <a:pt x="9" y="92"/>
                  </a:lnTo>
                  <a:lnTo>
                    <a:pt x="9" y="92"/>
                  </a:lnTo>
                  <a:lnTo>
                    <a:pt x="11" y="92"/>
                  </a:lnTo>
                  <a:lnTo>
                    <a:pt x="11" y="92"/>
                  </a:lnTo>
                  <a:lnTo>
                    <a:pt x="11" y="92"/>
                  </a:lnTo>
                  <a:lnTo>
                    <a:pt x="11" y="92"/>
                  </a:lnTo>
                  <a:lnTo>
                    <a:pt x="11" y="92"/>
                  </a:lnTo>
                  <a:lnTo>
                    <a:pt x="11" y="92"/>
                  </a:lnTo>
                  <a:lnTo>
                    <a:pt x="11" y="92"/>
                  </a:lnTo>
                  <a:lnTo>
                    <a:pt x="11" y="92"/>
                  </a:lnTo>
                  <a:lnTo>
                    <a:pt x="11" y="92"/>
                  </a:lnTo>
                  <a:lnTo>
                    <a:pt x="11" y="92"/>
                  </a:lnTo>
                  <a:lnTo>
                    <a:pt x="11" y="94"/>
                  </a:lnTo>
                  <a:lnTo>
                    <a:pt x="11" y="94"/>
                  </a:lnTo>
                  <a:close/>
                  <a:moveTo>
                    <a:pt x="13" y="90"/>
                  </a:moveTo>
                  <a:lnTo>
                    <a:pt x="13" y="90"/>
                  </a:lnTo>
                  <a:lnTo>
                    <a:pt x="13" y="90"/>
                  </a:lnTo>
                  <a:lnTo>
                    <a:pt x="13" y="90"/>
                  </a:lnTo>
                  <a:lnTo>
                    <a:pt x="13" y="90"/>
                  </a:lnTo>
                  <a:lnTo>
                    <a:pt x="13" y="90"/>
                  </a:lnTo>
                  <a:lnTo>
                    <a:pt x="13" y="90"/>
                  </a:lnTo>
                  <a:lnTo>
                    <a:pt x="13" y="90"/>
                  </a:lnTo>
                  <a:lnTo>
                    <a:pt x="13" y="90"/>
                  </a:lnTo>
                  <a:lnTo>
                    <a:pt x="13" y="90"/>
                  </a:lnTo>
                  <a:lnTo>
                    <a:pt x="13" y="90"/>
                  </a:lnTo>
                  <a:lnTo>
                    <a:pt x="13" y="90"/>
                  </a:lnTo>
                  <a:lnTo>
                    <a:pt x="11" y="90"/>
                  </a:lnTo>
                  <a:lnTo>
                    <a:pt x="11" y="90"/>
                  </a:lnTo>
                  <a:lnTo>
                    <a:pt x="11" y="90"/>
                  </a:lnTo>
                  <a:lnTo>
                    <a:pt x="11" y="90"/>
                  </a:lnTo>
                  <a:lnTo>
                    <a:pt x="11" y="90"/>
                  </a:lnTo>
                  <a:lnTo>
                    <a:pt x="11" y="90"/>
                  </a:lnTo>
                  <a:lnTo>
                    <a:pt x="11" y="90"/>
                  </a:lnTo>
                  <a:lnTo>
                    <a:pt x="11" y="90"/>
                  </a:lnTo>
                  <a:lnTo>
                    <a:pt x="11" y="90"/>
                  </a:lnTo>
                  <a:lnTo>
                    <a:pt x="11" y="88"/>
                  </a:lnTo>
                  <a:lnTo>
                    <a:pt x="11" y="88"/>
                  </a:lnTo>
                  <a:lnTo>
                    <a:pt x="13" y="88"/>
                  </a:lnTo>
                  <a:lnTo>
                    <a:pt x="13" y="88"/>
                  </a:lnTo>
                  <a:lnTo>
                    <a:pt x="13" y="88"/>
                  </a:lnTo>
                  <a:lnTo>
                    <a:pt x="13" y="88"/>
                  </a:lnTo>
                  <a:lnTo>
                    <a:pt x="13" y="88"/>
                  </a:lnTo>
                  <a:lnTo>
                    <a:pt x="13" y="88"/>
                  </a:lnTo>
                  <a:lnTo>
                    <a:pt x="13" y="88"/>
                  </a:lnTo>
                  <a:lnTo>
                    <a:pt x="13" y="88"/>
                  </a:lnTo>
                  <a:lnTo>
                    <a:pt x="13" y="88"/>
                  </a:lnTo>
                  <a:lnTo>
                    <a:pt x="13" y="88"/>
                  </a:lnTo>
                  <a:lnTo>
                    <a:pt x="13" y="88"/>
                  </a:lnTo>
                  <a:lnTo>
                    <a:pt x="13" y="88"/>
                  </a:lnTo>
                  <a:lnTo>
                    <a:pt x="13" y="88"/>
                  </a:lnTo>
                  <a:lnTo>
                    <a:pt x="13" y="90"/>
                  </a:lnTo>
                  <a:lnTo>
                    <a:pt x="13" y="90"/>
                  </a:lnTo>
                  <a:lnTo>
                    <a:pt x="13" y="90"/>
                  </a:lnTo>
                  <a:close/>
                  <a:moveTo>
                    <a:pt x="11" y="71"/>
                  </a:moveTo>
                  <a:lnTo>
                    <a:pt x="11" y="71"/>
                  </a:lnTo>
                  <a:lnTo>
                    <a:pt x="11" y="71"/>
                  </a:lnTo>
                  <a:lnTo>
                    <a:pt x="11" y="71"/>
                  </a:lnTo>
                  <a:lnTo>
                    <a:pt x="11" y="71"/>
                  </a:lnTo>
                  <a:lnTo>
                    <a:pt x="11" y="71"/>
                  </a:lnTo>
                  <a:lnTo>
                    <a:pt x="11" y="69"/>
                  </a:lnTo>
                  <a:lnTo>
                    <a:pt x="11" y="69"/>
                  </a:lnTo>
                  <a:lnTo>
                    <a:pt x="11" y="69"/>
                  </a:lnTo>
                  <a:lnTo>
                    <a:pt x="11" y="69"/>
                  </a:lnTo>
                  <a:lnTo>
                    <a:pt x="11" y="69"/>
                  </a:lnTo>
                  <a:lnTo>
                    <a:pt x="11" y="71"/>
                  </a:lnTo>
                  <a:lnTo>
                    <a:pt x="11" y="71"/>
                  </a:lnTo>
                  <a:lnTo>
                    <a:pt x="11" y="71"/>
                  </a:lnTo>
                  <a:lnTo>
                    <a:pt x="11" y="71"/>
                  </a:lnTo>
                  <a:close/>
                  <a:moveTo>
                    <a:pt x="13" y="65"/>
                  </a:moveTo>
                  <a:lnTo>
                    <a:pt x="13" y="65"/>
                  </a:lnTo>
                  <a:lnTo>
                    <a:pt x="13" y="65"/>
                  </a:lnTo>
                  <a:lnTo>
                    <a:pt x="13" y="65"/>
                  </a:lnTo>
                  <a:lnTo>
                    <a:pt x="13" y="65"/>
                  </a:lnTo>
                  <a:close/>
                  <a:moveTo>
                    <a:pt x="15" y="54"/>
                  </a:moveTo>
                  <a:lnTo>
                    <a:pt x="15" y="56"/>
                  </a:lnTo>
                  <a:lnTo>
                    <a:pt x="13" y="54"/>
                  </a:lnTo>
                  <a:lnTo>
                    <a:pt x="15" y="54"/>
                  </a:lnTo>
                  <a:lnTo>
                    <a:pt x="15" y="54"/>
                  </a:lnTo>
                  <a:close/>
                  <a:moveTo>
                    <a:pt x="15" y="50"/>
                  </a:moveTo>
                  <a:lnTo>
                    <a:pt x="15" y="50"/>
                  </a:lnTo>
                  <a:lnTo>
                    <a:pt x="13" y="50"/>
                  </a:lnTo>
                  <a:lnTo>
                    <a:pt x="13" y="50"/>
                  </a:lnTo>
                  <a:lnTo>
                    <a:pt x="13" y="50"/>
                  </a:lnTo>
                  <a:lnTo>
                    <a:pt x="15" y="50"/>
                  </a:lnTo>
                  <a:lnTo>
                    <a:pt x="15" y="50"/>
                  </a:lnTo>
                  <a:lnTo>
                    <a:pt x="15" y="50"/>
                  </a:lnTo>
                  <a:lnTo>
                    <a:pt x="15" y="50"/>
                  </a:lnTo>
                  <a:close/>
                  <a:moveTo>
                    <a:pt x="13" y="42"/>
                  </a:moveTo>
                  <a:lnTo>
                    <a:pt x="13" y="42"/>
                  </a:lnTo>
                  <a:lnTo>
                    <a:pt x="11" y="42"/>
                  </a:lnTo>
                  <a:lnTo>
                    <a:pt x="11" y="42"/>
                  </a:lnTo>
                  <a:lnTo>
                    <a:pt x="13" y="42"/>
                  </a:lnTo>
                  <a:lnTo>
                    <a:pt x="13" y="40"/>
                  </a:lnTo>
                  <a:lnTo>
                    <a:pt x="13" y="40"/>
                  </a:lnTo>
                  <a:lnTo>
                    <a:pt x="13" y="40"/>
                  </a:lnTo>
                  <a:lnTo>
                    <a:pt x="13" y="40"/>
                  </a:lnTo>
                  <a:lnTo>
                    <a:pt x="13" y="40"/>
                  </a:lnTo>
                  <a:lnTo>
                    <a:pt x="13" y="40"/>
                  </a:lnTo>
                  <a:lnTo>
                    <a:pt x="13" y="40"/>
                  </a:lnTo>
                  <a:lnTo>
                    <a:pt x="13" y="40"/>
                  </a:lnTo>
                  <a:lnTo>
                    <a:pt x="13" y="40"/>
                  </a:lnTo>
                  <a:lnTo>
                    <a:pt x="13" y="40"/>
                  </a:lnTo>
                  <a:lnTo>
                    <a:pt x="13" y="40"/>
                  </a:lnTo>
                  <a:lnTo>
                    <a:pt x="13" y="42"/>
                  </a:lnTo>
                  <a:close/>
                  <a:moveTo>
                    <a:pt x="11" y="31"/>
                  </a:moveTo>
                  <a:lnTo>
                    <a:pt x="11" y="31"/>
                  </a:lnTo>
                  <a:lnTo>
                    <a:pt x="11" y="31"/>
                  </a:lnTo>
                  <a:lnTo>
                    <a:pt x="11" y="31"/>
                  </a:lnTo>
                  <a:lnTo>
                    <a:pt x="11" y="29"/>
                  </a:lnTo>
                  <a:lnTo>
                    <a:pt x="11" y="29"/>
                  </a:lnTo>
                  <a:lnTo>
                    <a:pt x="11" y="29"/>
                  </a:lnTo>
                  <a:lnTo>
                    <a:pt x="11" y="29"/>
                  </a:lnTo>
                  <a:lnTo>
                    <a:pt x="11" y="31"/>
                  </a:lnTo>
                  <a:lnTo>
                    <a:pt x="11" y="31"/>
                  </a:lnTo>
                  <a:lnTo>
                    <a:pt x="11" y="31"/>
                  </a:lnTo>
                  <a:lnTo>
                    <a:pt x="11" y="31"/>
                  </a:lnTo>
                  <a:lnTo>
                    <a:pt x="11" y="31"/>
                  </a:lnTo>
                  <a:close/>
                  <a:moveTo>
                    <a:pt x="7" y="15"/>
                  </a:moveTo>
                  <a:lnTo>
                    <a:pt x="7" y="15"/>
                  </a:lnTo>
                  <a:lnTo>
                    <a:pt x="7" y="15"/>
                  </a:lnTo>
                  <a:lnTo>
                    <a:pt x="7" y="15"/>
                  </a:lnTo>
                  <a:lnTo>
                    <a:pt x="7" y="15"/>
                  </a:lnTo>
                  <a:lnTo>
                    <a:pt x="7" y="15"/>
                  </a:lnTo>
                  <a:lnTo>
                    <a:pt x="7" y="15"/>
                  </a:lnTo>
                  <a:lnTo>
                    <a:pt x="7" y="15"/>
                  </a:lnTo>
                  <a:lnTo>
                    <a:pt x="7" y="15"/>
                  </a:lnTo>
                  <a:close/>
                  <a:moveTo>
                    <a:pt x="5" y="8"/>
                  </a:moveTo>
                  <a:lnTo>
                    <a:pt x="5" y="10"/>
                  </a:lnTo>
                  <a:lnTo>
                    <a:pt x="5" y="10"/>
                  </a:lnTo>
                  <a:lnTo>
                    <a:pt x="5" y="10"/>
                  </a:lnTo>
                  <a:lnTo>
                    <a:pt x="5" y="8"/>
                  </a:lnTo>
                  <a:lnTo>
                    <a:pt x="5" y="10"/>
                  </a:lnTo>
                  <a:lnTo>
                    <a:pt x="5" y="10"/>
                  </a:lnTo>
                  <a:lnTo>
                    <a:pt x="5" y="10"/>
                  </a:lnTo>
                  <a:lnTo>
                    <a:pt x="5" y="10"/>
                  </a:lnTo>
                  <a:lnTo>
                    <a:pt x="5" y="10"/>
                  </a:lnTo>
                  <a:lnTo>
                    <a:pt x="5" y="10"/>
                  </a:lnTo>
                  <a:lnTo>
                    <a:pt x="3" y="10"/>
                  </a:lnTo>
                  <a:lnTo>
                    <a:pt x="3" y="10"/>
                  </a:lnTo>
                  <a:lnTo>
                    <a:pt x="3" y="8"/>
                  </a:lnTo>
                  <a:lnTo>
                    <a:pt x="5" y="8"/>
                  </a:lnTo>
                  <a:lnTo>
                    <a:pt x="5" y="8"/>
                  </a:lnTo>
                  <a:lnTo>
                    <a:pt x="5" y="8"/>
                  </a:lnTo>
                  <a:close/>
                  <a:moveTo>
                    <a:pt x="0" y="0"/>
                  </a:moveTo>
                  <a:lnTo>
                    <a:pt x="0" y="0"/>
                  </a:lnTo>
                  <a:lnTo>
                    <a:pt x="0" y="0"/>
                  </a:ln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1" name="Freeform 160"/>
            <p:cNvSpPr>
              <a:spLocks noEditPoints="1"/>
            </p:cNvSpPr>
            <p:nvPr/>
          </p:nvSpPr>
          <p:spPr bwMode="auto">
            <a:xfrm>
              <a:off x="5792788" y="5097463"/>
              <a:ext cx="268288" cy="438150"/>
            </a:xfrm>
            <a:custGeom>
              <a:avLst/>
              <a:gdLst>
                <a:gd name="T0" fmla="*/ 155 w 169"/>
                <a:gd name="T1" fmla="*/ 98 h 276"/>
                <a:gd name="T2" fmla="*/ 167 w 169"/>
                <a:gd name="T3" fmla="*/ 4 h 276"/>
                <a:gd name="T4" fmla="*/ 165 w 169"/>
                <a:gd name="T5" fmla="*/ 12 h 276"/>
                <a:gd name="T6" fmla="*/ 163 w 169"/>
                <a:gd name="T7" fmla="*/ 23 h 276"/>
                <a:gd name="T8" fmla="*/ 165 w 169"/>
                <a:gd name="T9" fmla="*/ 31 h 276"/>
                <a:gd name="T10" fmla="*/ 163 w 169"/>
                <a:gd name="T11" fmla="*/ 42 h 276"/>
                <a:gd name="T12" fmla="*/ 165 w 169"/>
                <a:gd name="T13" fmla="*/ 56 h 276"/>
                <a:gd name="T14" fmla="*/ 167 w 169"/>
                <a:gd name="T15" fmla="*/ 67 h 276"/>
                <a:gd name="T16" fmla="*/ 165 w 169"/>
                <a:gd name="T17" fmla="*/ 77 h 276"/>
                <a:gd name="T18" fmla="*/ 159 w 169"/>
                <a:gd name="T19" fmla="*/ 90 h 276"/>
                <a:gd name="T20" fmla="*/ 149 w 169"/>
                <a:gd name="T21" fmla="*/ 102 h 276"/>
                <a:gd name="T22" fmla="*/ 134 w 169"/>
                <a:gd name="T23" fmla="*/ 109 h 276"/>
                <a:gd name="T24" fmla="*/ 119 w 169"/>
                <a:gd name="T25" fmla="*/ 115 h 276"/>
                <a:gd name="T26" fmla="*/ 109 w 169"/>
                <a:gd name="T27" fmla="*/ 125 h 276"/>
                <a:gd name="T28" fmla="*/ 103 w 169"/>
                <a:gd name="T29" fmla="*/ 131 h 276"/>
                <a:gd name="T30" fmla="*/ 96 w 169"/>
                <a:gd name="T31" fmla="*/ 140 h 276"/>
                <a:gd name="T32" fmla="*/ 84 w 169"/>
                <a:gd name="T33" fmla="*/ 146 h 276"/>
                <a:gd name="T34" fmla="*/ 71 w 169"/>
                <a:gd name="T35" fmla="*/ 152 h 276"/>
                <a:gd name="T36" fmla="*/ 73 w 169"/>
                <a:gd name="T37" fmla="*/ 163 h 276"/>
                <a:gd name="T38" fmla="*/ 76 w 169"/>
                <a:gd name="T39" fmla="*/ 169 h 276"/>
                <a:gd name="T40" fmla="*/ 76 w 169"/>
                <a:gd name="T41" fmla="*/ 179 h 276"/>
                <a:gd name="T42" fmla="*/ 80 w 169"/>
                <a:gd name="T43" fmla="*/ 190 h 276"/>
                <a:gd name="T44" fmla="*/ 84 w 169"/>
                <a:gd name="T45" fmla="*/ 198 h 276"/>
                <a:gd name="T46" fmla="*/ 84 w 169"/>
                <a:gd name="T47" fmla="*/ 209 h 276"/>
                <a:gd name="T48" fmla="*/ 82 w 169"/>
                <a:gd name="T49" fmla="*/ 227 h 276"/>
                <a:gd name="T50" fmla="*/ 73 w 169"/>
                <a:gd name="T51" fmla="*/ 240 h 276"/>
                <a:gd name="T52" fmla="*/ 49 w 169"/>
                <a:gd name="T53" fmla="*/ 248 h 276"/>
                <a:gd name="T54" fmla="*/ 38 w 169"/>
                <a:gd name="T55" fmla="*/ 261 h 276"/>
                <a:gd name="T56" fmla="*/ 44 w 169"/>
                <a:gd name="T57" fmla="*/ 271 h 276"/>
                <a:gd name="T58" fmla="*/ 30 w 169"/>
                <a:gd name="T59" fmla="*/ 276 h 276"/>
                <a:gd name="T60" fmla="*/ 26 w 169"/>
                <a:gd name="T61" fmla="*/ 257 h 276"/>
                <a:gd name="T62" fmla="*/ 26 w 169"/>
                <a:gd name="T63" fmla="*/ 232 h 276"/>
                <a:gd name="T64" fmla="*/ 21 w 169"/>
                <a:gd name="T65" fmla="*/ 211 h 276"/>
                <a:gd name="T66" fmla="*/ 26 w 169"/>
                <a:gd name="T67" fmla="*/ 190 h 276"/>
                <a:gd name="T68" fmla="*/ 36 w 169"/>
                <a:gd name="T69" fmla="*/ 175 h 276"/>
                <a:gd name="T70" fmla="*/ 44 w 169"/>
                <a:gd name="T71" fmla="*/ 159 h 276"/>
                <a:gd name="T72" fmla="*/ 40 w 169"/>
                <a:gd name="T73" fmla="*/ 148 h 276"/>
                <a:gd name="T74" fmla="*/ 44 w 169"/>
                <a:gd name="T75" fmla="*/ 131 h 276"/>
                <a:gd name="T76" fmla="*/ 44 w 169"/>
                <a:gd name="T77" fmla="*/ 115 h 276"/>
                <a:gd name="T78" fmla="*/ 44 w 169"/>
                <a:gd name="T79" fmla="*/ 104 h 276"/>
                <a:gd name="T80" fmla="*/ 26 w 169"/>
                <a:gd name="T81" fmla="*/ 96 h 276"/>
                <a:gd name="T82" fmla="*/ 11 w 169"/>
                <a:gd name="T83" fmla="*/ 92 h 276"/>
                <a:gd name="T84" fmla="*/ 1 w 169"/>
                <a:gd name="T85" fmla="*/ 79 h 276"/>
                <a:gd name="T86" fmla="*/ 17 w 169"/>
                <a:gd name="T87" fmla="*/ 69 h 276"/>
                <a:gd name="T88" fmla="*/ 38 w 169"/>
                <a:gd name="T89" fmla="*/ 61 h 276"/>
                <a:gd name="T90" fmla="*/ 53 w 169"/>
                <a:gd name="T91" fmla="*/ 67 h 276"/>
                <a:gd name="T92" fmla="*/ 69 w 169"/>
                <a:gd name="T93" fmla="*/ 69 h 276"/>
                <a:gd name="T94" fmla="*/ 65 w 169"/>
                <a:gd name="T95" fmla="*/ 88 h 276"/>
                <a:gd name="T96" fmla="*/ 74 w 169"/>
                <a:gd name="T97" fmla="*/ 102 h 276"/>
                <a:gd name="T98" fmla="*/ 82 w 169"/>
                <a:gd name="T99" fmla="*/ 108 h 276"/>
                <a:gd name="T100" fmla="*/ 82 w 169"/>
                <a:gd name="T101" fmla="*/ 94 h 276"/>
                <a:gd name="T102" fmla="*/ 90 w 169"/>
                <a:gd name="T103" fmla="*/ 84 h 276"/>
                <a:gd name="T104" fmla="*/ 86 w 169"/>
                <a:gd name="T105" fmla="*/ 63 h 276"/>
                <a:gd name="T106" fmla="*/ 73 w 169"/>
                <a:gd name="T107" fmla="*/ 46 h 276"/>
                <a:gd name="T108" fmla="*/ 73 w 169"/>
                <a:gd name="T109" fmla="*/ 29 h 276"/>
                <a:gd name="T110" fmla="*/ 84 w 169"/>
                <a:gd name="T111" fmla="*/ 19 h 276"/>
                <a:gd name="T112" fmla="*/ 97 w 169"/>
                <a:gd name="T113" fmla="*/ 21 h 276"/>
                <a:gd name="T114" fmla="*/ 115 w 169"/>
                <a:gd name="T115" fmla="*/ 21 h 276"/>
                <a:gd name="T116" fmla="*/ 130 w 169"/>
                <a:gd name="T117" fmla="*/ 15 h 276"/>
                <a:gd name="T118" fmla="*/ 153 w 169"/>
                <a:gd name="T119" fmla="*/ 8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9" h="276">
                  <a:moveTo>
                    <a:pt x="44" y="261"/>
                  </a:moveTo>
                  <a:lnTo>
                    <a:pt x="44" y="263"/>
                  </a:lnTo>
                  <a:lnTo>
                    <a:pt x="42" y="263"/>
                  </a:lnTo>
                  <a:lnTo>
                    <a:pt x="44" y="261"/>
                  </a:lnTo>
                  <a:close/>
                  <a:moveTo>
                    <a:pt x="84" y="188"/>
                  </a:moveTo>
                  <a:lnTo>
                    <a:pt x="82" y="188"/>
                  </a:lnTo>
                  <a:lnTo>
                    <a:pt x="84" y="186"/>
                  </a:lnTo>
                  <a:lnTo>
                    <a:pt x="84" y="184"/>
                  </a:lnTo>
                  <a:lnTo>
                    <a:pt x="84" y="186"/>
                  </a:lnTo>
                  <a:lnTo>
                    <a:pt x="84" y="188"/>
                  </a:lnTo>
                  <a:close/>
                  <a:moveTo>
                    <a:pt x="155" y="98"/>
                  </a:moveTo>
                  <a:lnTo>
                    <a:pt x="153" y="98"/>
                  </a:lnTo>
                  <a:lnTo>
                    <a:pt x="153" y="96"/>
                  </a:lnTo>
                  <a:lnTo>
                    <a:pt x="155" y="96"/>
                  </a:lnTo>
                  <a:lnTo>
                    <a:pt x="155" y="98"/>
                  </a:lnTo>
                  <a:close/>
                  <a:moveTo>
                    <a:pt x="163" y="2"/>
                  </a:moveTo>
                  <a:lnTo>
                    <a:pt x="165" y="0"/>
                  </a:lnTo>
                  <a:lnTo>
                    <a:pt x="165" y="2"/>
                  </a:lnTo>
                  <a:lnTo>
                    <a:pt x="163" y="2"/>
                  </a:lnTo>
                  <a:lnTo>
                    <a:pt x="165" y="2"/>
                  </a:lnTo>
                  <a:lnTo>
                    <a:pt x="165" y="4"/>
                  </a:lnTo>
                  <a:lnTo>
                    <a:pt x="167" y="4"/>
                  </a:lnTo>
                  <a:lnTo>
                    <a:pt x="165" y="4"/>
                  </a:lnTo>
                  <a:lnTo>
                    <a:pt x="163" y="6"/>
                  </a:lnTo>
                  <a:lnTo>
                    <a:pt x="165" y="6"/>
                  </a:lnTo>
                  <a:lnTo>
                    <a:pt x="165" y="8"/>
                  </a:lnTo>
                  <a:lnTo>
                    <a:pt x="163" y="8"/>
                  </a:lnTo>
                  <a:lnTo>
                    <a:pt x="165" y="10"/>
                  </a:lnTo>
                  <a:lnTo>
                    <a:pt x="163" y="10"/>
                  </a:lnTo>
                  <a:lnTo>
                    <a:pt x="165" y="10"/>
                  </a:lnTo>
                  <a:lnTo>
                    <a:pt x="165" y="12"/>
                  </a:lnTo>
                  <a:lnTo>
                    <a:pt x="163" y="12"/>
                  </a:lnTo>
                  <a:lnTo>
                    <a:pt x="165" y="12"/>
                  </a:lnTo>
                  <a:lnTo>
                    <a:pt x="163" y="12"/>
                  </a:lnTo>
                  <a:lnTo>
                    <a:pt x="163" y="13"/>
                  </a:lnTo>
                  <a:lnTo>
                    <a:pt x="161" y="13"/>
                  </a:lnTo>
                  <a:lnTo>
                    <a:pt x="161" y="15"/>
                  </a:lnTo>
                  <a:lnTo>
                    <a:pt x="163" y="15"/>
                  </a:lnTo>
                  <a:lnTo>
                    <a:pt x="163" y="17"/>
                  </a:lnTo>
                  <a:lnTo>
                    <a:pt x="163" y="19"/>
                  </a:lnTo>
                  <a:lnTo>
                    <a:pt x="163" y="21"/>
                  </a:lnTo>
                  <a:lnTo>
                    <a:pt x="163" y="23"/>
                  </a:lnTo>
                  <a:lnTo>
                    <a:pt x="165" y="23"/>
                  </a:lnTo>
                  <a:lnTo>
                    <a:pt x="163" y="23"/>
                  </a:lnTo>
                  <a:lnTo>
                    <a:pt x="163" y="25"/>
                  </a:lnTo>
                  <a:lnTo>
                    <a:pt x="165" y="25"/>
                  </a:lnTo>
                  <a:lnTo>
                    <a:pt x="165" y="27"/>
                  </a:lnTo>
                  <a:lnTo>
                    <a:pt x="163" y="27"/>
                  </a:lnTo>
                  <a:lnTo>
                    <a:pt x="165" y="27"/>
                  </a:lnTo>
                  <a:lnTo>
                    <a:pt x="165" y="29"/>
                  </a:lnTo>
                  <a:lnTo>
                    <a:pt x="163" y="29"/>
                  </a:lnTo>
                  <a:lnTo>
                    <a:pt x="163" y="31"/>
                  </a:lnTo>
                  <a:lnTo>
                    <a:pt x="165" y="31"/>
                  </a:lnTo>
                  <a:lnTo>
                    <a:pt x="165" y="33"/>
                  </a:lnTo>
                  <a:lnTo>
                    <a:pt x="165" y="31"/>
                  </a:lnTo>
                  <a:lnTo>
                    <a:pt x="165" y="33"/>
                  </a:lnTo>
                  <a:lnTo>
                    <a:pt x="163" y="33"/>
                  </a:lnTo>
                  <a:lnTo>
                    <a:pt x="163" y="35"/>
                  </a:lnTo>
                  <a:lnTo>
                    <a:pt x="165" y="35"/>
                  </a:lnTo>
                  <a:lnTo>
                    <a:pt x="165" y="36"/>
                  </a:lnTo>
                  <a:lnTo>
                    <a:pt x="167" y="36"/>
                  </a:lnTo>
                  <a:lnTo>
                    <a:pt x="167" y="38"/>
                  </a:lnTo>
                  <a:lnTo>
                    <a:pt x="165" y="38"/>
                  </a:lnTo>
                  <a:lnTo>
                    <a:pt x="165" y="40"/>
                  </a:lnTo>
                  <a:lnTo>
                    <a:pt x="163" y="40"/>
                  </a:lnTo>
                  <a:lnTo>
                    <a:pt x="163" y="42"/>
                  </a:lnTo>
                  <a:lnTo>
                    <a:pt x="165" y="42"/>
                  </a:lnTo>
                  <a:lnTo>
                    <a:pt x="163" y="40"/>
                  </a:lnTo>
                  <a:lnTo>
                    <a:pt x="165" y="40"/>
                  </a:lnTo>
                  <a:lnTo>
                    <a:pt x="165" y="42"/>
                  </a:lnTo>
                  <a:lnTo>
                    <a:pt x="165" y="44"/>
                  </a:lnTo>
                  <a:lnTo>
                    <a:pt x="165" y="46"/>
                  </a:lnTo>
                  <a:lnTo>
                    <a:pt x="165" y="48"/>
                  </a:lnTo>
                  <a:lnTo>
                    <a:pt x="165" y="50"/>
                  </a:lnTo>
                  <a:lnTo>
                    <a:pt x="165" y="52"/>
                  </a:lnTo>
                  <a:lnTo>
                    <a:pt x="165" y="54"/>
                  </a:lnTo>
                  <a:lnTo>
                    <a:pt x="165" y="56"/>
                  </a:lnTo>
                  <a:lnTo>
                    <a:pt x="167" y="58"/>
                  </a:lnTo>
                  <a:lnTo>
                    <a:pt x="167" y="60"/>
                  </a:lnTo>
                  <a:lnTo>
                    <a:pt x="165" y="60"/>
                  </a:lnTo>
                  <a:lnTo>
                    <a:pt x="167" y="60"/>
                  </a:lnTo>
                  <a:lnTo>
                    <a:pt x="165" y="60"/>
                  </a:lnTo>
                  <a:lnTo>
                    <a:pt x="165" y="61"/>
                  </a:lnTo>
                  <a:lnTo>
                    <a:pt x="167" y="61"/>
                  </a:lnTo>
                  <a:lnTo>
                    <a:pt x="169" y="63"/>
                  </a:lnTo>
                  <a:lnTo>
                    <a:pt x="167" y="63"/>
                  </a:lnTo>
                  <a:lnTo>
                    <a:pt x="167" y="65"/>
                  </a:lnTo>
                  <a:lnTo>
                    <a:pt x="167" y="67"/>
                  </a:lnTo>
                  <a:lnTo>
                    <a:pt x="167" y="65"/>
                  </a:lnTo>
                  <a:lnTo>
                    <a:pt x="169" y="65"/>
                  </a:lnTo>
                  <a:lnTo>
                    <a:pt x="169" y="67"/>
                  </a:lnTo>
                  <a:lnTo>
                    <a:pt x="169" y="69"/>
                  </a:lnTo>
                  <a:lnTo>
                    <a:pt x="169" y="71"/>
                  </a:lnTo>
                  <a:lnTo>
                    <a:pt x="167" y="73"/>
                  </a:lnTo>
                  <a:lnTo>
                    <a:pt x="169" y="73"/>
                  </a:lnTo>
                  <a:lnTo>
                    <a:pt x="169" y="75"/>
                  </a:lnTo>
                  <a:lnTo>
                    <a:pt x="167" y="75"/>
                  </a:lnTo>
                  <a:lnTo>
                    <a:pt x="167" y="77"/>
                  </a:lnTo>
                  <a:lnTo>
                    <a:pt x="165" y="77"/>
                  </a:lnTo>
                  <a:lnTo>
                    <a:pt x="165" y="79"/>
                  </a:lnTo>
                  <a:lnTo>
                    <a:pt x="165" y="77"/>
                  </a:lnTo>
                  <a:lnTo>
                    <a:pt x="167" y="77"/>
                  </a:lnTo>
                  <a:lnTo>
                    <a:pt x="167" y="79"/>
                  </a:lnTo>
                  <a:lnTo>
                    <a:pt x="167" y="81"/>
                  </a:lnTo>
                  <a:lnTo>
                    <a:pt x="165" y="81"/>
                  </a:lnTo>
                  <a:lnTo>
                    <a:pt x="165" y="83"/>
                  </a:lnTo>
                  <a:lnTo>
                    <a:pt x="163" y="83"/>
                  </a:lnTo>
                  <a:lnTo>
                    <a:pt x="163" y="84"/>
                  </a:lnTo>
                  <a:lnTo>
                    <a:pt x="161" y="86"/>
                  </a:lnTo>
                  <a:lnTo>
                    <a:pt x="159" y="90"/>
                  </a:lnTo>
                  <a:lnTo>
                    <a:pt x="157" y="90"/>
                  </a:lnTo>
                  <a:lnTo>
                    <a:pt x="157" y="92"/>
                  </a:lnTo>
                  <a:lnTo>
                    <a:pt x="157" y="94"/>
                  </a:lnTo>
                  <a:lnTo>
                    <a:pt x="155" y="94"/>
                  </a:lnTo>
                  <a:lnTo>
                    <a:pt x="153" y="94"/>
                  </a:lnTo>
                  <a:lnTo>
                    <a:pt x="153" y="96"/>
                  </a:lnTo>
                  <a:lnTo>
                    <a:pt x="153" y="98"/>
                  </a:lnTo>
                  <a:lnTo>
                    <a:pt x="151" y="98"/>
                  </a:lnTo>
                  <a:lnTo>
                    <a:pt x="151" y="100"/>
                  </a:lnTo>
                  <a:lnTo>
                    <a:pt x="149" y="100"/>
                  </a:lnTo>
                  <a:lnTo>
                    <a:pt x="149" y="102"/>
                  </a:lnTo>
                  <a:lnTo>
                    <a:pt x="147" y="102"/>
                  </a:lnTo>
                  <a:lnTo>
                    <a:pt x="145" y="104"/>
                  </a:lnTo>
                  <a:lnTo>
                    <a:pt x="144" y="104"/>
                  </a:lnTo>
                  <a:lnTo>
                    <a:pt x="144" y="106"/>
                  </a:lnTo>
                  <a:lnTo>
                    <a:pt x="142" y="106"/>
                  </a:lnTo>
                  <a:lnTo>
                    <a:pt x="142" y="108"/>
                  </a:lnTo>
                  <a:lnTo>
                    <a:pt x="140" y="108"/>
                  </a:lnTo>
                  <a:lnTo>
                    <a:pt x="138" y="108"/>
                  </a:lnTo>
                  <a:lnTo>
                    <a:pt x="136" y="109"/>
                  </a:lnTo>
                  <a:lnTo>
                    <a:pt x="134" y="108"/>
                  </a:lnTo>
                  <a:lnTo>
                    <a:pt x="134" y="109"/>
                  </a:lnTo>
                  <a:lnTo>
                    <a:pt x="132" y="109"/>
                  </a:lnTo>
                  <a:lnTo>
                    <a:pt x="128" y="111"/>
                  </a:lnTo>
                  <a:lnTo>
                    <a:pt x="126" y="111"/>
                  </a:lnTo>
                  <a:lnTo>
                    <a:pt x="126" y="113"/>
                  </a:lnTo>
                  <a:lnTo>
                    <a:pt x="126" y="111"/>
                  </a:lnTo>
                  <a:lnTo>
                    <a:pt x="124" y="111"/>
                  </a:lnTo>
                  <a:lnTo>
                    <a:pt x="126" y="111"/>
                  </a:lnTo>
                  <a:lnTo>
                    <a:pt x="126" y="113"/>
                  </a:lnTo>
                  <a:lnTo>
                    <a:pt x="124" y="113"/>
                  </a:lnTo>
                  <a:lnTo>
                    <a:pt x="122" y="113"/>
                  </a:lnTo>
                  <a:lnTo>
                    <a:pt x="119" y="115"/>
                  </a:lnTo>
                  <a:lnTo>
                    <a:pt x="119" y="117"/>
                  </a:lnTo>
                  <a:lnTo>
                    <a:pt x="117" y="117"/>
                  </a:lnTo>
                  <a:lnTo>
                    <a:pt x="115" y="117"/>
                  </a:lnTo>
                  <a:lnTo>
                    <a:pt x="115" y="119"/>
                  </a:lnTo>
                  <a:lnTo>
                    <a:pt x="113" y="119"/>
                  </a:lnTo>
                  <a:lnTo>
                    <a:pt x="111" y="119"/>
                  </a:lnTo>
                  <a:lnTo>
                    <a:pt x="111" y="121"/>
                  </a:lnTo>
                  <a:lnTo>
                    <a:pt x="111" y="119"/>
                  </a:lnTo>
                  <a:lnTo>
                    <a:pt x="111" y="121"/>
                  </a:lnTo>
                  <a:lnTo>
                    <a:pt x="109" y="123"/>
                  </a:lnTo>
                  <a:lnTo>
                    <a:pt x="109" y="125"/>
                  </a:lnTo>
                  <a:lnTo>
                    <a:pt x="107" y="125"/>
                  </a:lnTo>
                  <a:lnTo>
                    <a:pt x="107" y="123"/>
                  </a:lnTo>
                  <a:lnTo>
                    <a:pt x="105" y="123"/>
                  </a:lnTo>
                  <a:lnTo>
                    <a:pt x="107" y="123"/>
                  </a:lnTo>
                  <a:lnTo>
                    <a:pt x="107" y="125"/>
                  </a:lnTo>
                  <a:lnTo>
                    <a:pt x="107" y="127"/>
                  </a:lnTo>
                  <a:lnTo>
                    <a:pt x="105" y="127"/>
                  </a:lnTo>
                  <a:lnTo>
                    <a:pt x="105" y="129"/>
                  </a:lnTo>
                  <a:lnTo>
                    <a:pt x="105" y="127"/>
                  </a:lnTo>
                  <a:lnTo>
                    <a:pt x="105" y="129"/>
                  </a:lnTo>
                  <a:lnTo>
                    <a:pt x="103" y="131"/>
                  </a:lnTo>
                  <a:lnTo>
                    <a:pt x="101" y="132"/>
                  </a:lnTo>
                  <a:lnTo>
                    <a:pt x="99" y="132"/>
                  </a:lnTo>
                  <a:lnTo>
                    <a:pt x="99" y="134"/>
                  </a:lnTo>
                  <a:lnTo>
                    <a:pt x="99" y="136"/>
                  </a:lnTo>
                  <a:lnTo>
                    <a:pt x="97" y="136"/>
                  </a:lnTo>
                  <a:lnTo>
                    <a:pt x="99" y="136"/>
                  </a:lnTo>
                  <a:lnTo>
                    <a:pt x="99" y="138"/>
                  </a:lnTo>
                  <a:lnTo>
                    <a:pt x="97" y="138"/>
                  </a:lnTo>
                  <a:lnTo>
                    <a:pt x="96" y="136"/>
                  </a:lnTo>
                  <a:lnTo>
                    <a:pt x="96" y="138"/>
                  </a:lnTo>
                  <a:lnTo>
                    <a:pt x="96" y="140"/>
                  </a:lnTo>
                  <a:lnTo>
                    <a:pt x="96" y="138"/>
                  </a:lnTo>
                  <a:lnTo>
                    <a:pt x="96" y="140"/>
                  </a:lnTo>
                  <a:lnTo>
                    <a:pt x="94" y="140"/>
                  </a:lnTo>
                  <a:lnTo>
                    <a:pt x="94" y="138"/>
                  </a:lnTo>
                  <a:lnTo>
                    <a:pt x="92" y="140"/>
                  </a:lnTo>
                  <a:lnTo>
                    <a:pt x="90" y="140"/>
                  </a:lnTo>
                  <a:lnTo>
                    <a:pt x="88" y="142"/>
                  </a:lnTo>
                  <a:lnTo>
                    <a:pt x="88" y="144"/>
                  </a:lnTo>
                  <a:lnTo>
                    <a:pt x="86" y="144"/>
                  </a:lnTo>
                  <a:lnTo>
                    <a:pt x="86" y="146"/>
                  </a:lnTo>
                  <a:lnTo>
                    <a:pt x="84" y="146"/>
                  </a:lnTo>
                  <a:lnTo>
                    <a:pt x="84" y="148"/>
                  </a:lnTo>
                  <a:lnTo>
                    <a:pt x="82" y="150"/>
                  </a:lnTo>
                  <a:lnTo>
                    <a:pt x="80" y="152"/>
                  </a:lnTo>
                  <a:lnTo>
                    <a:pt x="78" y="154"/>
                  </a:lnTo>
                  <a:lnTo>
                    <a:pt x="76" y="154"/>
                  </a:lnTo>
                  <a:lnTo>
                    <a:pt x="76" y="156"/>
                  </a:lnTo>
                  <a:lnTo>
                    <a:pt x="76" y="154"/>
                  </a:lnTo>
                  <a:lnTo>
                    <a:pt x="74" y="156"/>
                  </a:lnTo>
                  <a:lnTo>
                    <a:pt x="73" y="154"/>
                  </a:lnTo>
                  <a:lnTo>
                    <a:pt x="71" y="154"/>
                  </a:lnTo>
                  <a:lnTo>
                    <a:pt x="71" y="152"/>
                  </a:lnTo>
                  <a:lnTo>
                    <a:pt x="69" y="152"/>
                  </a:lnTo>
                  <a:lnTo>
                    <a:pt x="71" y="152"/>
                  </a:lnTo>
                  <a:lnTo>
                    <a:pt x="71" y="154"/>
                  </a:lnTo>
                  <a:lnTo>
                    <a:pt x="73" y="154"/>
                  </a:lnTo>
                  <a:lnTo>
                    <a:pt x="73" y="156"/>
                  </a:lnTo>
                  <a:lnTo>
                    <a:pt x="73" y="157"/>
                  </a:lnTo>
                  <a:lnTo>
                    <a:pt x="73" y="159"/>
                  </a:lnTo>
                  <a:lnTo>
                    <a:pt x="73" y="161"/>
                  </a:lnTo>
                  <a:lnTo>
                    <a:pt x="71" y="161"/>
                  </a:lnTo>
                  <a:lnTo>
                    <a:pt x="73" y="161"/>
                  </a:lnTo>
                  <a:lnTo>
                    <a:pt x="73" y="163"/>
                  </a:lnTo>
                  <a:lnTo>
                    <a:pt x="71" y="163"/>
                  </a:lnTo>
                  <a:lnTo>
                    <a:pt x="71" y="165"/>
                  </a:lnTo>
                  <a:lnTo>
                    <a:pt x="73" y="165"/>
                  </a:lnTo>
                  <a:lnTo>
                    <a:pt x="73" y="167"/>
                  </a:lnTo>
                  <a:lnTo>
                    <a:pt x="71" y="167"/>
                  </a:lnTo>
                  <a:lnTo>
                    <a:pt x="73" y="167"/>
                  </a:lnTo>
                  <a:lnTo>
                    <a:pt x="73" y="169"/>
                  </a:lnTo>
                  <a:lnTo>
                    <a:pt x="74" y="169"/>
                  </a:lnTo>
                  <a:lnTo>
                    <a:pt x="74" y="171"/>
                  </a:lnTo>
                  <a:lnTo>
                    <a:pt x="74" y="169"/>
                  </a:lnTo>
                  <a:lnTo>
                    <a:pt x="76" y="169"/>
                  </a:lnTo>
                  <a:lnTo>
                    <a:pt x="76" y="171"/>
                  </a:lnTo>
                  <a:lnTo>
                    <a:pt x="76" y="173"/>
                  </a:lnTo>
                  <a:lnTo>
                    <a:pt x="76" y="175"/>
                  </a:lnTo>
                  <a:lnTo>
                    <a:pt x="76" y="173"/>
                  </a:lnTo>
                  <a:lnTo>
                    <a:pt x="78" y="173"/>
                  </a:lnTo>
                  <a:lnTo>
                    <a:pt x="78" y="175"/>
                  </a:lnTo>
                  <a:lnTo>
                    <a:pt x="76" y="175"/>
                  </a:lnTo>
                  <a:lnTo>
                    <a:pt x="78" y="175"/>
                  </a:lnTo>
                  <a:lnTo>
                    <a:pt x="78" y="177"/>
                  </a:lnTo>
                  <a:lnTo>
                    <a:pt x="76" y="177"/>
                  </a:lnTo>
                  <a:lnTo>
                    <a:pt x="76" y="179"/>
                  </a:lnTo>
                  <a:lnTo>
                    <a:pt x="78" y="179"/>
                  </a:lnTo>
                  <a:lnTo>
                    <a:pt x="76" y="179"/>
                  </a:lnTo>
                  <a:lnTo>
                    <a:pt x="78" y="179"/>
                  </a:lnTo>
                  <a:lnTo>
                    <a:pt x="78" y="180"/>
                  </a:lnTo>
                  <a:lnTo>
                    <a:pt x="78" y="179"/>
                  </a:lnTo>
                  <a:lnTo>
                    <a:pt x="78" y="180"/>
                  </a:lnTo>
                  <a:lnTo>
                    <a:pt x="78" y="182"/>
                  </a:lnTo>
                  <a:lnTo>
                    <a:pt x="80" y="184"/>
                  </a:lnTo>
                  <a:lnTo>
                    <a:pt x="80" y="186"/>
                  </a:lnTo>
                  <a:lnTo>
                    <a:pt x="80" y="188"/>
                  </a:lnTo>
                  <a:lnTo>
                    <a:pt x="80" y="190"/>
                  </a:lnTo>
                  <a:lnTo>
                    <a:pt x="82" y="192"/>
                  </a:lnTo>
                  <a:lnTo>
                    <a:pt x="82" y="194"/>
                  </a:lnTo>
                  <a:lnTo>
                    <a:pt x="80" y="198"/>
                  </a:lnTo>
                  <a:lnTo>
                    <a:pt x="80" y="200"/>
                  </a:lnTo>
                  <a:lnTo>
                    <a:pt x="82" y="200"/>
                  </a:lnTo>
                  <a:lnTo>
                    <a:pt x="82" y="198"/>
                  </a:lnTo>
                  <a:lnTo>
                    <a:pt x="82" y="196"/>
                  </a:lnTo>
                  <a:lnTo>
                    <a:pt x="84" y="196"/>
                  </a:lnTo>
                  <a:lnTo>
                    <a:pt x="82" y="196"/>
                  </a:lnTo>
                  <a:lnTo>
                    <a:pt x="84" y="194"/>
                  </a:lnTo>
                  <a:lnTo>
                    <a:pt x="84" y="198"/>
                  </a:lnTo>
                  <a:lnTo>
                    <a:pt x="84" y="196"/>
                  </a:lnTo>
                  <a:lnTo>
                    <a:pt x="84" y="198"/>
                  </a:lnTo>
                  <a:lnTo>
                    <a:pt x="84" y="200"/>
                  </a:lnTo>
                  <a:lnTo>
                    <a:pt x="84" y="202"/>
                  </a:lnTo>
                  <a:lnTo>
                    <a:pt x="84" y="204"/>
                  </a:lnTo>
                  <a:lnTo>
                    <a:pt x="84" y="207"/>
                  </a:lnTo>
                  <a:lnTo>
                    <a:pt x="84" y="209"/>
                  </a:lnTo>
                  <a:lnTo>
                    <a:pt x="84" y="207"/>
                  </a:lnTo>
                  <a:lnTo>
                    <a:pt x="86" y="207"/>
                  </a:lnTo>
                  <a:lnTo>
                    <a:pt x="86" y="209"/>
                  </a:lnTo>
                  <a:lnTo>
                    <a:pt x="84" y="209"/>
                  </a:lnTo>
                  <a:lnTo>
                    <a:pt x="84" y="211"/>
                  </a:lnTo>
                  <a:lnTo>
                    <a:pt x="84" y="213"/>
                  </a:lnTo>
                  <a:lnTo>
                    <a:pt x="84" y="215"/>
                  </a:lnTo>
                  <a:lnTo>
                    <a:pt x="82" y="217"/>
                  </a:lnTo>
                  <a:lnTo>
                    <a:pt x="82" y="219"/>
                  </a:lnTo>
                  <a:lnTo>
                    <a:pt x="82" y="221"/>
                  </a:lnTo>
                  <a:lnTo>
                    <a:pt x="82" y="223"/>
                  </a:lnTo>
                  <a:lnTo>
                    <a:pt x="82" y="221"/>
                  </a:lnTo>
                  <a:lnTo>
                    <a:pt x="82" y="223"/>
                  </a:lnTo>
                  <a:lnTo>
                    <a:pt x="82" y="225"/>
                  </a:lnTo>
                  <a:lnTo>
                    <a:pt x="82" y="227"/>
                  </a:lnTo>
                  <a:lnTo>
                    <a:pt x="82" y="225"/>
                  </a:lnTo>
                  <a:lnTo>
                    <a:pt x="84" y="225"/>
                  </a:lnTo>
                  <a:lnTo>
                    <a:pt x="84" y="223"/>
                  </a:lnTo>
                  <a:lnTo>
                    <a:pt x="84" y="225"/>
                  </a:lnTo>
                  <a:lnTo>
                    <a:pt x="84" y="227"/>
                  </a:lnTo>
                  <a:lnTo>
                    <a:pt x="84" y="228"/>
                  </a:lnTo>
                  <a:lnTo>
                    <a:pt x="84" y="230"/>
                  </a:lnTo>
                  <a:lnTo>
                    <a:pt x="80" y="232"/>
                  </a:lnTo>
                  <a:lnTo>
                    <a:pt x="78" y="234"/>
                  </a:lnTo>
                  <a:lnTo>
                    <a:pt x="78" y="236"/>
                  </a:lnTo>
                  <a:lnTo>
                    <a:pt x="73" y="240"/>
                  </a:lnTo>
                  <a:lnTo>
                    <a:pt x="71" y="240"/>
                  </a:lnTo>
                  <a:lnTo>
                    <a:pt x="69" y="242"/>
                  </a:lnTo>
                  <a:lnTo>
                    <a:pt x="67" y="242"/>
                  </a:lnTo>
                  <a:lnTo>
                    <a:pt x="65" y="242"/>
                  </a:lnTo>
                  <a:lnTo>
                    <a:pt x="63" y="244"/>
                  </a:lnTo>
                  <a:lnTo>
                    <a:pt x="59" y="244"/>
                  </a:lnTo>
                  <a:lnTo>
                    <a:pt x="55" y="246"/>
                  </a:lnTo>
                  <a:lnTo>
                    <a:pt x="53" y="248"/>
                  </a:lnTo>
                  <a:lnTo>
                    <a:pt x="51" y="248"/>
                  </a:lnTo>
                  <a:lnTo>
                    <a:pt x="49" y="250"/>
                  </a:lnTo>
                  <a:lnTo>
                    <a:pt x="49" y="248"/>
                  </a:lnTo>
                  <a:lnTo>
                    <a:pt x="49" y="250"/>
                  </a:lnTo>
                  <a:lnTo>
                    <a:pt x="48" y="250"/>
                  </a:lnTo>
                  <a:lnTo>
                    <a:pt x="46" y="252"/>
                  </a:lnTo>
                  <a:lnTo>
                    <a:pt x="42" y="253"/>
                  </a:lnTo>
                  <a:lnTo>
                    <a:pt x="42" y="255"/>
                  </a:lnTo>
                  <a:lnTo>
                    <a:pt x="40" y="255"/>
                  </a:lnTo>
                  <a:lnTo>
                    <a:pt x="40" y="257"/>
                  </a:lnTo>
                  <a:lnTo>
                    <a:pt x="40" y="259"/>
                  </a:lnTo>
                  <a:lnTo>
                    <a:pt x="40" y="257"/>
                  </a:lnTo>
                  <a:lnTo>
                    <a:pt x="40" y="259"/>
                  </a:lnTo>
                  <a:lnTo>
                    <a:pt x="38" y="261"/>
                  </a:lnTo>
                  <a:lnTo>
                    <a:pt x="36" y="261"/>
                  </a:lnTo>
                  <a:lnTo>
                    <a:pt x="38" y="261"/>
                  </a:lnTo>
                  <a:lnTo>
                    <a:pt x="38" y="263"/>
                  </a:lnTo>
                  <a:lnTo>
                    <a:pt x="40" y="265"/>
                  </a:lnTo>
                  <a:lnTo>
                    <a:pt x="42" y="265"/>
                  </a:lnTo>
                  <a:lnTo>
                    <a:pt x="42" y="267"/>
                  </a:lnTo>
                  <a:lnTo>
                    <a:pt x="42" y="265"/>
                  </a:lnTo>
                  <a:lnTo>
                    <a:pt x="42" y="263"/>
                  </a:lnTo>
                  <a:lnTo>
                    <a:pt x="44" y="263"/>
                  </a:lnTo>
                  <a:lnTo>
                    <a:pt x="44" y="267"/>
                  </a:lnTo>
                  <a:lnTo>
                    <a:pt x="44" y="271"/>
                  </a:lnTo>
                  <a:lnTo>
                    <a:pt x="44" y="273"/>
                  </a:lnTo>
                  <a:lnTo>
                    <a:pt x="42" y="273"/>
                  </a:lnTo>
                  <a:lnTo>
                    <a:pt x="44" y="275"/>
                  </a:lnTo>
                  <a:lnTo>
                    <a:pt x="42" y="275"/>
                  </a:lnTo>
                  <a:lnTo>
                    <a:pt x="42" y="276"/>
                  </a:lnTo>
                  <a:lnTo>
                    <a:pt x="40" y="276"/>
                  </a:lnTo>
                  <a:lnTo>
                    <a:pt x="38" y="276"/>
                  </a:lnTo>
                  <a:lnTo>
                    <a:pt x="36" y="276"/>
                  </a:lnTo>
                  <a:lnTo>
                    <a:pt x="34" y="276"/>
                  </a:lnTo>
                  <a:lnTo>
                    <a:pt x="32" y="276"/>
                  </a:lnTo>
                  <a:lnTo>
                    <a:pt x="30" y="276"/>
                  </a:lnTo>
                  <a:lnTo>
                    <a:pt x="30" y="273"/>
                  </a:lnTo>
                  <a:lnTo>
                    <a:pt x="30" y="271"/>
                  </a:lnTo>
                  <a:lnTo>
                    <a:pt x="30" y="269"/>
                  </a:lnTo>
                  <a:lnTo>
                    <a:pt x="28" y="269"/>
                  </a:lnTo>
                  <a:lnTo>
                    <a:pt x="28" y="267"/>
                  </a:lnTo>
                  <a:lnTo>
                    <a:pt x="30" y="265"/>
                  </a:lnTo>
                  <a:lnTo>
                    <a:pt x="30" y="263"/>
                  </a:lnTo>
                  <a:lnTo>
                    <a:pt x="30" y="261"/>
                  </a:lnTo>
                  <a:lnTo>
                    <a:pt x="28" y="261"/>
                  </a:lnTo>
                  <a:lnTo>
                    <a:pt x="26" y="259"/>
                  </a:lnTo>
                  <a:lnTo>
                    <a:pt x="26" y="257"/>
                  </a:lnTo>
                  <a:lnTo>
                    <a:pt x="28" y="255"/>
                  </a:lnTo>
                  <a:lnTo>
                    <a:pt x="28" y="253"/>
                  </a:lnTo>
                  <a:lnTo>
                    <a:pt x="28" y="252"/>
                  </a:lnTo>
                  <a:lnTo>
                    <a:pt x="28" y="248"/>
                  </a:lnTo>
                  <a:lnTo>
                    <a:pt x="28" y="244"/>
                  </a:lnTo>
                  <a:lnTo>
                    <a:pt x="28" y="242"/>
                  </a:lnTo>
                  <a:lnTo>
                    <a:pt x="28" y="238"/>
                  </a:lnTo>
                  <a:lnTo>
                    <a:pt x="28" y="236"/>
                  </a:lnTo>
                  <a:lnTo>
                    <a:pt x="28" y="234"/>
                  </a:lnTo>
                  <a:lnTo>
                    <a:pt x="28" y="232"/>
                  </a:lnTo>
                  <a:lnTo>
                    <a:pt x="26" y="232"/>
                  </a:lnTo>
                  <a:lnTo>
                    <a:pt x="26" y="230"/>
                  </a:lnTo>
                  <a:lnTo>
                    <a:pt x="26" y="228"/>
                  </a:lnTo>
                  <a:lnTo>
                    <a:pt x="26" y="227"/>
                  </a:lnTo>
                  <a:lnTo>
                    <a:pt x="26" y="225"/>
                  </a:lnTo>
                  <a:lnTo>
                    <a:pt x="25" y="225"/>
                  </a:lnTo>
                  <a:lnTo>
                    <a:pt x="25" y="223"/>
                  </a:lnTo>
                  <a:lnTo>
                    <a:pt x="23" y="221"/>
                  </a:lnTo>
                  <a:lnTo>
                    <a:pt x="23" y="219"/>
                  </a:lnTo>
                  <a:lnTo>
                    <a:pt x="21" y="217"/>
                  </a:lnTo>
                  <a:lnTo>
                    <a:pt x="21" y="213"/>
                  </a:lnTo>
                  <a:lnTo>
                    <a:pt x="21" y="211"/>
                  </a:lnTo>
                  <a:lnTo>
                    <a:pt x="21" y="209"/>
                  </a:lnTo>
                  <a:lnTo>
                    <a:pt x="19" y="207"/>
                  </a:lnTo>
                  <a:lnTo>
                    <a:pt x="19" y="204"/>
                  </a:lnTo>
                  <a:lnTo>
                    <a:pt x="17" y="202"/>
                  </a:lnTo>
                  <a:lnTo>
                    <a:pt x="17" y="200"/>
                  </a:lnTo>
                  <a:lnTo>
                    <a:pt x="19" y="198"/>
                  </a:lnTo>
                  <a:lnTo>
                    <a:pt x="21" y="196"/>
                  </a:lnTo>
                  <a:lnTo>
                    <a:pt x="23" y="194"/>
                  </a:lnTo>
                  <a:lnTo>
                    <a:pt x="25" y="192"/>
                  </a:lnTo>
                  <a:lnTo>
                    <a:pt x="25" y="190"/>
                  </a:lnTo>
                  <a:lnTo>
                    <a:pt x="26" y="190"/>
                  </a:lnTo>
                  <a:lnTo>
                    <a:pt x="26" y="188"/>
                  </a:lnTo>
                  <a:lnTo>
                    <a:pt x="28" y="188"/>
                  </a:lnTo>
                  <a:lnTo>
                    <a:pt x="28" y="186"/>
                  </a:lnTo>
                  <a:lnTo>
                    <a:pt x="30" y="186"/>
                  </a:lnTo>
                  <a:lnTo>
                    <a:pt x="30" y="184"/>
                  </a:lnTo>
                  <a:lnTo>
                    <a:pt x="32" y="182"/>
                  </a:lnTo>
                  <a:lnTo>
                    <a:pt x="34" y="180"/>
                  </a:lnTo>
                  <a:lnTo>
                    <a:pt x="36" y="180"/>
                  </a:lnTo>
                  <a:lnTo>
                    <a:pt x="34" y="179"/>
                  </a:lnTo>
                  <a:lnTo>
                    <a:pt x="34" y="177"/>
                  </a:lnTo>
                  <a:lnTo>
                    <a:pt x="36" y="175"/>
                  </a:lnTo>
                  <a:lnTo>
                    <a:pt x="36" y="173"/>
                  </a:lnTo>
                  <a:lnTo>
                    <a:pt x="36" y="171"/>
                  </a:lnTo>
                  <a:lnTo>
                    <a:pt x="36" y="169"/>
                  </a:lnTo>
                  <a:lnTo>
                    <a:pt x="36" y="167"/>
                  </a:lnTo>
                  <a:lnTo>
                    <a:pt x="38" y="167"/>
                  </a:lnTo>
                  <a:lnTo>
                    <a:pt x="40" y="167"/>
                  </a:lnTo>
                  <a:lnTo>
                    <a:pt x="40" y="165"/>
                  </a:lnTo>
                  <a:lnTo>
                    <a:pt x="42" y="163"/>
                  </a:lnTo>
                  <a:lnTo>
                    <a:pt x="42" y="161"/>
                  </a:lnTo>
                  <a:lnTo>
                    <a:pt x="42" y="159"/>
                  </a:lnTo>
                  <a:lnTo>
                    <a:pt x="44" y="159"/>
                  </a:lnTo>
                  <a:lnTo>
                    <a:pt x="44" y="157"/>
                  </a:lnTo>
                  <a:lnTo>
                    <a:pt x="46" y="156"/>
                  </a:lnTo>
                  <a:lnTo>
                    <a:pt x="46" y="154"/>
                  </a:lnTo>
                  <a:lnTo>
                    <a:pt x="44" y="154"/>
                  </a:lnTo>
                  <a:lnTo>
                    <a:pt x="44" y="152"/>
                  </a:lnTo>
                  <a:lnTo>
                    <a:pt x="42" y="152"/>
                  </a:lnTo>
                  <a:lnTo>
                    <a:pt x="42" y="154"/>
                  </a:lnTo>
                  <a:lnTo>
                    <a:pt x="42" y="152"/>
                  </a:lnTo>
                  <a:lnTo>
                    <a:pt x="42" y="150"/>
                  </a:lnTo>
                  <a:lnTo>
                    <a:pt x="40" y="150"/>
                  </a:lnTo>
                  <a:lnTo>
                    <a:pt x="40" y="148"/>
                  </a:lnTo>
                  <a:lnTo>
                    <a:pt x="42" y="146"/>
                  </a:lnTo>
                  <a:lnTo>
                    <a:pt x="42" y="142"/>
                  </a:lnTo>
                  <a:lnTo>
                    <a:pt x="40" y="142"/>
                  </a:lnTo>
                  <a:lnTo>
                    <a:pt x="40" y="140"/>
                  </a:lnTo>
                  <a:lnTo>
                    <a:pt x="40" y="138"/>
                  </a:lnTo>
                  <a:lnTo>
                    <a:pt x="42" y="138"/>
                  </a:lnTo>
                  <a:lnTo>
                    <a:pt x="44" y="136"/>
                  </a:lnTo>
                  <a:lnTo>
                    <a:pt x="42" y="134"/>
                  </a:lnTo>
                  <a:lnTo>
                    <a:pt x="42" y="132"/>
                  </a:lnTo>
                  <a:lnTo>
                    <a:pt x="44" y="132"/>
                  </a:lnTo>
                  <a:lnTo>
                    <a:pt x="44" y="131"/>
                  </a:lnTo>
                  <a:lnTo>
                    <a:pt x="46" y="131"/>
                  </a:lnTo>
                  <a:lnTo>
                    <a:pt x="44" y="129"/>
                  </a:lnTo>
                  <a:lnTo>
                    <a:pt x="44" y="127"/>
                  </a:lnTo>
                  <a:lnTo>
                    <a:pt x="44" y="125"/>
                  </a:lnTo>
                  <a:lnTo>
                    <a:pt x="44" y="123"/>
                  </a:lnTo>
                  <a:lnTo>
                    <a:pt x="44" y="121"/>
                  </a:lnTo>
                  <a:lnTo>
                    <a:pt x="44" y="119"/>
                  </a:lnTo>
                  <a:lnTo>
                    <a:pt x="46" y="119"/>
                  </a:lnTo>
                  <a:lnTo>
                    <a:pt x="46" y="117"/>
                  </a:lnTo>
                  <a:lnTo>
                    <a:pt x="44" y="117"/>
                  </a:lnTo>
                  <a:lnTo>
                    <a:pt x="44" y="115"/>
                  </a:lnTo>
                  <a:lnTo>
                    <a:pt x="44" y="113"/>
                  </a:lnTo>
                  <a:lnTo>
                    <a:pt x="46" y="113"/>
                  </a:lnTo>
                  <a:lnTo>
                    <a:pt x="44" y="113"/>
                  </a:lnTo>
                  <a:lnTo>
                    <a:pt x="44" y="111"/>
                  </a:lnTo>
                  <a:lnTo>
                    <a:pt x="44" y="109"/>
                  </a:lnTo>
                  <a:lnTo>
                    <a:pt x="42" y="108"/>
                  </a:lnTo>
                  <a:lnTo>
                    <a:pt x="42" y="106"/>
                  </a:lnTo>
                  <a:lnTo>
                    <a:pt x="44" y="106"/>
                  </a:lnTo>
                  <a:lnTo>
                    <a:pt x="44" y="104"/>
                  </a:lnTo>
                  <a:lnTo>
                    <a:pt x="44" y="102"/>
                  </a:lnTo>
                  <a:lnTo>
                    <a:pt x="44" y="104"/>
                  </a:lnTo>
                  <a:lnTo>
                    <a:pt x="42" y="104"/>
                  </a:lnTo>
                  <a:lnTo>
                    <a:pt x="42" y="102"/>
                  </a:lnTo>
                  <a:lnTo>
                    <a:pt x="40" y="102"/>
                  </a:lnTo>
                  <a:lnTo>
                    <a:pt x="40" y="104"/>
                  </a:lnTo>
                  <a:lnTo>
                    <a:pt x="40" y="102"/>
                  </a:lnTo>
                  <a:lnTo>
                    <a:pt x="38" y="100"/>
                  </a:lnTo>
                  <a:lnTo>
                    <a:pt x="34" y="100"/>
                  </a:lnTo>
                  <a:lnTo>
                    <a:pt x="32" y="98"/>
                  </a:lnTo>
                  <a:lnTo>
                    <a:pt x="28" y="98"/>
                  </a:lnTo>
                  <a:lnTo>
                    <a:pt x="26" y="98"/>
                  </a:lnTo>
                  <a:lnTo>
                    <a:pt x="26" y="96"/>
                  </a:lnTo>
                  <a:lnTo>
                    <a:pt x="25" y="96"/>
                  </a:lnTo>
                  <a:lnTo>
                    <a:pt x="25" y="94"/>
                  </a:lnTo>
                  <a:lnTo>
                    <a:pt x="23" y="94"/>
                  </a:lnTo>
                  <a:lnTo>
                    <a:pt x="21" y="94"/>
                  </a:lnTo>
                  <a:lnTo>
                    <a:pt x="19" y="94"/>
                  </a:lnTo>
                  <a:lnTo>
                    <a:pt x="19" y="92"/>
                  </a:lnTo>
                  <a:lnTo>
                    <a:pt x="17" y="92"/>
                  </a:lnTo>
                  <a:lnTo>
                    <a:pt x="15" y="90"/>
                  </a:lnTo>
                  <a:lnTo>
                    <a:pt x="13" y="90"/>
                  </a:lnTo>
                  <a:lnTo>
                    <a:pt x="13" y="92"/>
                  </a:lnTo>
                  <a:lnTo>
                    <a:pt x="11" y="92"/>
                  </a:lnTo>
                  <a:lnTo>
                    <a:pt x="11" y="90"/>
                  </a:lnTo>
                  <a:lnTo>
                    <a:pt x="9" y="90"/>
                  </a:lnTo>
                  <a:lnTo>
                    <a:pt x="5" y="90"/>
                  </a:lnTo>
                  <a:lnTo>
                    <a:pt x="3" y="90"/>
                  </a:lnTo>
                  <a:lnTo>
                    <a:pt x="3" y="88"/>
                  </a:lnTo>
                  <a:lnTo>
                    <a:pt x="3" y="86"/>
                  </a:lnTo>
                  <a:lnTo>
                    <a:pt x="3" y="84"/>
                  </a:lnTo>
                  <a:lnTo>
                    <a:pt x="3" y="83"/>
                  </a:lnTo>
                  <a:lnTo>
                    <a:pt x="3" y="81"/>
                  </a:lnTo>
                  <a:lnTo>
                    <a:pt x="1" y="81"/>
                  </a:lnTo>
                  <a:lnTo>
                    <a:pt x="1" y="79"/>
                  </a:lnTo>
                  <a:lnTo>
                    <a:pt x="0" y="77"/>
                  </a:lnTo>
                  <a:lnTo>
                    <a:pt x="0" y="75"/>
                  </a:lnTo>
                  <a:lnTo>
                    <a:pt x="1" y="75"/>
                  </a:lnTo>
                  <a:lnTo>
                    <a:pt x="3" y="73"/>
                  </a:lnTo>
                  <a:lnTo>
                    <a:pt x="5" y="71"/>
                  </a:lnTo>
                  <a:lnTo>
                    <a:pt x="7" y="71"/>
                  </a:lnTo>
                  <a:lnTo>
                    <a:pt x="9" y="71"/>
                  </a:lnTo>
                  <a:lnTo>
                    <a:pt x="11" y="71"/>
                  </a:lnTo>
                  <a:lnTo>
                    <a:pt x="13" y="69"/>
                  </a:lnTo>
                  <a:lnTo>
                    <a:pt x="15" y="69"/>
                  </a:lnTo>
                  <a:lnTo>
                    <a:pt x="17" y="69"/>
                  </a:lnTo>
                  <a:lnTo>
                    <a:pt x="19" y="69"/>
                  </a:lnTo>
                  <a:lnTo>
                    <a:pt x="21" y="67"/>
                  </a:lnTo>
                  <a:lnTo>
                    <a:pt x="23" y="67"/>
                  </a:lnTo>
                  <a:lnTo>
                    <a:pt x="25" y="65"/>
                  </a:lnTo>
                  <a:lnTo>
                    <a:pt x="26" y="65"/>
                  </a:lnTo>
                  <a:lnTo>
                    <a:pt x="28" y="65"/>
                  </a:lnTo>
                  <a:lnTo>
                    <a:pt x="30" y="63"/>
                  </a:lnTo>
                  <a:lnTo>
                    <a:pt x="32" y="63"/>
                  </a:lnTo>
                  <a:lnTo>
                    <a:pt x="34" y="63"/>
                  </a:lnTo>
                  <a:lnTo>
                    <a:pt x="36" y="63"/>
                  </a:lnTo>
                  <a:lnTo>
                    <a:pt x="38" y="61"/>
                  </a:lnTo>
                  <a:lnTo>
                    <a:pt x="40" y="61"/>
                  </a:lnTo>
                  <a:lnTo>
                    <a:pt x="44" y="60"/>
                  </a:lnTo>
                  <a:lnTo>
                    <a:pt x="46" y="60"/>
                  </a:lnTo>
                  <a:lnTo>
                    <a:pt x="48" y="58"/>
                  </a:lnTo>
                  <a:lnTo>
                    <a:pt x="48" y="60"/>
                  </a:lnTo>
                  <a:lnTo>
                    <a:pt x="49" y="60"/>
                  </a:lnTo>
                  <a:lnTo>
                    <a:pt x="49" y="61"/>
                  </a:lnTo>
                  <a:lnTo>
                    <a:pt x="51" y="63"/>
                  </a:lnTo>
                  <a:lnTo>
                    <a:pt x="51" y="65"/>
                  </a:lnTo>
                  <a:lnTo>
                    <a:pt x="53" y="65"/>
                  </a:lnTo>
                  <a:lnTo>
                    <a:pt x="53" y="67"/>
                  </a:lnTo>
                  <a:lnTo>
                    <a:pt x="55" y="67"/>
                  </a:lnTo>
                  <a:lnTo>
                    <a:pt x="55" y="65"/>
                  </a:lnTo>
                  <a:lnTo>
                    <a:pt x="57" y="67"/>
                  </a:lnTo>
                  <a:lnTo>
                    <a:pt x="59" y="65"/>
                  </a:lnTo>
                  <a:lnTo>
                    <a:pt x="61" y="65"/>
                  </a:lnTo>
                  <a:lnTo>
                    <a:pt x="63" y="65"/>
                  </a:lnTo>
                  <a:lnTo>
                    <a:pt x="65" y="65"/>
                  </a:lnTo>
                  <a:lnTo>
                    <a:pt x="67" y="65"/>
                  </a:lnTo>
                  <a:lnTo>
                    <a:pt x="67" y="67"/>
                  </a:lnTo>
                  <a:lnTo>
                    <a:pt x="69" y="67"/>
                  </a:lnTo>
                  <a:lnTo>
                    <a:pt x="69" y="69"/>
                  </a:lnTo>
                  <a:lnTo>
                    <a:pt x="69" y="71"/>
                  </a:lnTo>
                  <a:lnTo>
                    <a:pt x="69" y="73"/>
                  </a:lnTo>
                  <a:lnTo>
                    <a:pt x="69" y="75"/>
                  </a:lnTo>
                  <a:lnTo>
                    <a:pt x="69" y="77"/>
                  </a:lnTo>
                  <a:lnTo>
                    <a:pt x="69" y="79"/>
                  </a:lnTo>
                  <a:lnTo>
                    <a:pt x="69" y="81"/>
                  </a:lnTo>
                  <a:lnTo>
                    <a:pt x="67" y="81"/>
                  </a:lnTo>
                  <a:lnTo>
                    <a:pt x="67" y="83"/>
                  </a:lnTo>
                  <a:lnTo>
                    <a:pt x="67" y="84"/>
                  </a:lnTo>
                  <a:lnTo>
                    <a:pt x="65" y="86"/>
                  </a:lnTo>
                  <a:lnTo>
                    <a:pt x="65" y="88"/>
                  </a:lnTo>
                  <a:lnTo>
                    <a:pt x="65" y="90"/>
                  </a:lnTo>
                  <a:lnTo>
                    <a:pt x="67" y="92"/>
                  </a:lnTo>
                  <a:lnTo>
                    <a:pt x="67" y="94"/>
                  </a:lnTo>
                  <a:lnTo>
                    <a:pt x="67" y="96"/>
                  </a:lnTo>
                  <a:lnTo>
                    <a:pt x="69" y="96"/>
                  </a:lnTo>
                  <a:lnTo>
                    <a:pt x="69" y="98"/>
                  </a:lnTo>
                  <a:lnTo>
                    <a:pt x="71" y="98"/>
                  </a:lnTo>
                  <a:lnTo>
                    <a:pt x="71" y="100"/>
                  </a:lnTo>
                  <a:lnTo>
                    <a:pt x="73" y="100"/>
                  </a:lnTo>
                  <a:lnTo>
                    <a:pt x="73" y="102"/>
                  </a:lnTo>
                  <a:lnTo>
                    <a:pt x="74" y="102"/>
                  </a:lnTo>
                  <a:lnTo>
                    <a:pt x="74" y="104"/>
                  </a:lnTo>
                  <a:lnTo>
                    <a:pt x="76" y="104"/>
                  </a:lnTo>
                  <a:lnTo>
                    <a:pt x="78" y="104"/>
                  </a:lnTo>
                  <a:lnTo>
                    <a:pt x="78" y="106"/>
                  </a:lnTo>
                  <a:lnTo>
                    <a:pt x="78" y="108"/>
                  </a:lnTo>
                  <a:lnTo>
                    <a:pt x="76" y="108"/>
                  </a:lnTo>
                  <a:lnTo>
                    <a:pt x="76" y="109"/>
                  </a:lnTo>
                  <a:lnTo>
                    <a:pt x="78" y="109"/>
                  </a:lnTo>
                  <a:lnTo>
                    <a:pt x="80" y="109"/>
                  </a:lnTo>
                  <a:lnTo>
                    <a:pt x="80" y="108"/>
                  </a:lnTo>
                  <a:lnTo>
                    <a:pt x="82" y="108"/>
                  </a:lnTo>
                  <a:lnTo>
                    <a:pt x="80" y="108"/>
                  </a:lnTo>
                  <a:lnTo>
                    <a:pt x="80" y="106"/>
                  </a:lnTo>
                  <a:lnTo>
                    <a:pt x="80" y="104"/>
                  </a:lnTo>
                  <a:lnTo>
                    <a:pt x="80" y="102"/>
                  </a:lnTo>
                  <a:lnTo>
                    <a:pt x="78" y="102"/>
                  </a:lnTo>
                  <a:lnTo>
                    <a:pt x="78" y="100"/>
                  </a:lnTo>
                  <a:lnTo>
                    <a:pt x="80" y="100"/>
                  </a:lnTo>
                  <a:lnTo>
                    <a:pt x="80" y="98"/>
                  </a:lnTo>
                  <a:lnTo>
                    <a:pt x="80" y="96"/>
                  </a:lnTo>
                  <a:lnTo>
                    <a:pt x="80" y="94"/>
                  </a:lnTo>
                  <a:lnTo>
                    <a:pt x="82" y="94"/>
                  </a:lnTo>
                  <a:lnTo>
                    <a:pt x="82" y="92"/>
                  </a:lnTo>
                  <a:lnTo>
                    <a:pt x="84" y="92"/>
                  </a:lnTo>
                  <a:lnTo>
                    <a:pt x="84" y="94"/>
                  </a:lnTo>
                  <a:lnTo>
                    <a:pt x="86" y="92"/>
                  </a:lnTo>
                  <a:lnTo>
                    <a:pt x="88" y="92"/>
                  </a:lnTo>
                  <a:lnTo>
                    <a:pt x="90" y="90"/>
                  </a:lnTo>
                  <a:lnTo>
                    <a:pt x="88" y="90"/>
                  </a:lnTo>
                  <a:lnTo>
                    <a:pt x="90" y="90"/>
                  </a:lnTo>
                  <a:lnTo>
                    <a:pt x="90" y="88"/>
                  </a:lnTo>
                  <a:lnTo>
                    <a:pt x="90" y="86"/>
                  </a:lnTo>
                  <a:lnTo>
                    <a:pt x="90" y="84"/>
                  </a:lnTo>
                  <a:lnTo>
                    <a:pt x="90" y="83"/>
                  </a:lnTo>
                  <a:lnTo>
                    <a:pt x="90" y="81"/>
                  </a:lnTo>
                  <a:lnTo>
                    <a:pt x="90" y="79"/>
                  </a:lnTo>
                  <a:lnTo>
                    <a:pt x="88" y="79"/>
                  </a:lnTo>
                  <a:lnTo>
                    <a:pt x="88" y="77"/>
                  </a:lnTo>
                  <a:lnTo>
                    <a:pt x="90" y="75"/>
                  </a:lnTo>
                  <a:lnTo>
                    <a:pt x="90" y="73"/>
                  </a:lnTo>
                  <a:lnTo>
                    <a:pt x="90" y="69"/>
                  </a:lnTo>
                  <a:lnTo>
                    <a:pt x="88" y="67"/>
                  </a:lnTo>
                  <a:lnTo>
                    <a:pt x="88" y="65"/>
                  </a:lnTo>
                  <a:lnTo>
                    <a:pt x="86" y="63"/>
                  </a:lnTo>
                  <a:lnTo>
                    <a:pt x="84" y="61"/>
                  </a:lnTo>
                  <a:lnTo>
                    <a:pt x="84" y="60"/>
                  </a:lnTo>
                  <a:lnTo>
                    <a:pt x="82" y="60"/>
                  </a:lnTo>
                  <a:lnTo>
                    <a:pt x="80" y="58"/>
                  </a:lnTo>
                  <a:lnTo>
                    <a:pt x="78" y="56"/>
                  </a:lnTo>
                  <a:lnTo>
                    <a:pt x="78" y="54"/>
                  </a:lnTo>
                  <a:lnTo>
                    <a:pt x="76" y="52"/>
                  </a:lnTo>
                  <a:lnTo>
                    <a:pt x="74" y="50"/>
                  </a:lnTo>
                  <a:lnTo>
                    <a:pt x="74" y="48"/>
                  </a:lnTo>
                  <a:lnTo>
                    <a:pt x="73" y="48"/>
                  </a:lnTo>
                  <a:lnTo>
                    <a:pt x="73" y="46"/>
                  </a:lnTo>
                  <a:lnTo>
                    <a:pt x="73" y="44"/>
                  </a:lnTo>
                  <a:lnTo>
                    <a:pt x="73" y="42"/>
                  </a:lnTo>
                  <a:lnTo>
                    <a:pt x="73" y="40"/>
                  </a:lnTo>
                  <a:lnTo>
                    <a:pt x="73" y="38"/>
                  </a:lnTo>
                  <a:lnTo>
                    <a:pt x="73" y="36"/>
                  </a:lnTo>
                  <a:lnTo>
                    <a:pt x="73" y="35"/>
                  </a:lnTo>
                  <a:lnTo>
                    <a:pt x="73" y="33"/>
                  </a:lnTo>
                  <a:lnTo>
                    <a:pt x="71" y="33"/>
                  </a:lnTo>
                  <a:lnTo>
                    <a:pt x="73" y="33"/>
                  </a:lnTo>
                  <a:lnTo>
                    <a:pt x="71" y="31"/>
                  </a:lnTo>
                  <a:lnTo>
                    <a:pt x="73" y="29"/>
                  </a:lnTo>
                  <a:lnTo>
                    <a:pt x="71" y="29"/>
                  </a:lnTo>
                  <a:lnTo>
                    <a:pt x="73" y="29"/>
                  </a:lnTo>
                  <a:lnTo>
                    <a:pt x="73" y="27"/>
                  </a:lnTo>
                  <a:lnTo>
                    <a:pt x="74" y="27"/>
                  </a:lnTo>
                  <a:lnTo>
                    <a:pt x="74" y="25"/>
                  </a:lnTo>
                  <a:lnTo>
                    <a:pt x="74" y="23"/>
                  </a:lnTo>
                  <a:lnTo>
                    <a:pt x="76" y="23"/>
                  </a:lnTo>
                  <a:lnTo>
                    <a:pt x="76" y="21"/>
                  </a:lnTo>
                  <a:lnTo>
                    <a:pt x="76" y="19"/>
                  </a:lnTo>
                  <a:lnTo>
                    <a:pt x="82" y="19"/>
                  </a:lnTo>
                  <a:lnTo>
                    <a:pt x="84" y="19"/>
                  </a:lnTo>
                  <a:lnTo>
                    <a:pt x="86" y="19"/>
                  </a:lnTo>
                  <a:lnTo>
                    <a:pt x="86" y="17"/>
                  </a:lnTo>
                  <a:lnTo>
                    <a:pt x="88" y="17"/>
                  </a:lnTo>
                  <a:lnTo>
                    <a:pt x="90" y="15"/>
                  </a:lnTo>
                  <a:lnTo>
                    <a:pt x="92" y="15"/>
                  </a:lnTo>
                  <a:lnTo>
                    <a:pt x="92" y="17"/>
                  </a:lnTo>
                  <a:lnTo>
                    <a:pt x="94" y="17"/>
                  </a:lnTo>
                  <a:lnTo>
                    <a:pt x="94" y="19"/>
                  </a:lnTo>
                  <a:lnTo>
                    <a:pt x="96" y="19"/>
                  </a:lnTo>
                  <a:lnTo>
                    <a:pt x="96" y="21"/>
                  </a:lnTo>
                  <a:lnTo>
                    <a:pt x="97" y="21"/>
                  </a:lnTo>
                  <a:lnTo>
                    <a:pt x="99" y="21"/>
                  </a:lnTo>
                  <a:lnTo>
                    <a:pt x="101" y="21"/>
                  </a:lnTo>
                  <a:lnTo>
                    <a:pt x="103" y="21"/>
                  </a:lnTo>
                  <a:lnTo>
                    <a:pt x="103" y="19"/>
                  </a:lnTo>
                  <a:lnTo>
                    <a:pt x="105" y="19"/>
                  </a:lnTo>
                  <a:lnTo>
                    <a:pt x="107" y="19"/>
                  </a:lnTo>
                  <a:lnTo>
                    <a:pt x="109" y="19"/>
                  </a:lnTo>
                  <a:lnTo>
                    <a:pt x="111" y="19"/>
                  </a:lnTo>
                  <a:lnTo>
                    <a:pt x="111" y="21"/>
                  </a:lnTo>
                  <a:lnTo>
                    <a:pt x="113" y="21"/>
                  </a:lnTo>
                  <a:lnTo>
                    <a:pt x="115" y="21"/>
                  </a:lnTo>
                  <a:lnTo>
                    <a:pt x="117" y="21"/>
                  </a:lnTo>
                  <a:lnTo>
                    <a:pt x="117" y="19"/>
                  </a:lnTo>
                  <a:lnTo>
                    <a:pt x="119" y="19"/>
                  </a:lnTo>
                  <a:lnTo>
                    <a:pt x="121" y="17"/>
                  </a:lnTo>
                  <a:lnTo>
                    <a:pt x="121" y="15"/>
                  </a:lnTo>
                  <a:lnTo>
                    <a:pt x="122" y="15"/>
                  </a:lnTo>
                  <a:lnTo>
                    <a:pt x="122" y="13"/>
                  </a:lnTo>
                  <a:lnTo>
                    <a:pt x="124" y="13"/>
                  </a:lnTo>
                  <a:lnTo>
                    <a:pt x="126" y="13"/>
                  </a:lnTo>
                  <a:lnTo>
                    <a:pt x="128" y="13"/>
                  </a:lnTo>
                  <a:lnTo>
                    <a:pt x="130" y="15"/>
                  </a:lnTo>
                  <a:lnTo>
                    <a:pt x="132" y="15"/>
                  </a:lnTo>
                  <a:lnTo>
                    <a:pt x="134" y="13"/>
                  </a:lnTo>
                  <a:lnTo>
                    <a:pt x="136" y="13"/>
                  </a:lnTo>
                  <a:lnTo>
                    <a:pt x="138" y="13"/>
                  </a:lnTo>
                  <a:lnTo>
                    <a:pt x="138" y="12"/>
                  </a:lnTo>
                  <a:lnTo>
                    <a:pt x="142" y="12"/>
                  </a:lnTo>
                  <a:lnTo>
                    <a:pt x="144" y="12"/>
                  </a:lnTo>
                  <a:lnTo>
                    <a:pt x="147" y="10"/>
                  </a:lnTo>
                  <a:lnTo>
                    <a:pt x="149" y="10"/>
                  </a:lnTo>
                  <a:lnTo>
                    <a:pt x="151" y="8"/>
                  </a:lnTo>
                  <a:lnTo>
                    <a:pt x="153" y="8"/>
                  </a:lnTo>
                  <a:lnTo>
                    <a:pt x="155" y="6"/>
                  </a:lnTo>
                  <a:lnTo>
                    <a:pt x="157" y="4"/>
                  </a:lnTo>
                  <a:lnTo>
                    <a:pt x="159" y="4"/>
                  </a:lnTo>
                  <a:lnTo>
                    <a:pt x="159" y="2"/>
                  </a:lnTo>
                  <a:lnTo>
                    <a:pt x="161" y="2"/>
                  </a:lnTo>
                  <a:lnTo>
                    <a:pt x="163" y="2"/>
                  </a:lnTo>
                  <a:lnTo>
                    <a:pt x="163" y="0"/>
                  </a:lnTo>
                  <a:lnTo>
                    <a:pt x="163"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2" name="Freeform 161"/>
            <p:cNvSpPr>
              <a:spLocks noEditPoints="1"/>
            </p:cNvSpPr>
            <p:nvPr/>
          </p:nvSpPr>
          <p:spPr bwMode="auto">
            <a:xfrm>
              <a:off x="4597400" y="4116388"/>
              <a:ext cx="311150" cy="341313"/>
            </a:xfrm>
            <a:custGeom>
              <a:avLst/>
              <a:gdLst>
                <a:gd name="T0" fmla="*/ 10 w 196"/>
                <a:gd name="T1" fmla="*/ 132 h 215"/>
                <a:gd name="T2" fmla="*/ 10 w 196"/>
                <a:gd name="T3" fmla="*/ 130 h 215"/>
                <a:gd name="T4" fmla="*/ 11 w 196"/>
                <a:gd name="T5" fmla="*/ 117 h 215"/>
                <a:gd name="T6" fmla="*/ 177 w 196"/>
                <a:gd name="T7" fmla="*/ 117 h 215"/>
                <a:gd name="T8" fmla="*/ 177 w 196"/>
                <a:gd name="T9" fmla="*/ 132 h 215"/>
                <a:gd name="T10" fmla="*/ 178 w 196"/>
                <a:gd name="T11" fmla="*/ 146 h 215"/>
                <a:gd name="T12" fmla="*/ 180 w 196"/>
                <a:gd name="T13" fmla="*/ 159 h 215"/>
                <a:gd name="T14" fmla="*/ 182 w 196"/>
                <a:gd name="T15" fmla="*/ 173 h 215"/>
                <a:gd name="T16" fmla="*/ 184 w 196"/>
                <a:gd name="T17" fmla="*/ 186 h 215"/>
                <a:gd name="T18" fmla="*/ 186 w 196"/>
                <a:gd name="T19" fmla="*/ 198 h 215"/>
                <a:gd name="T20" fmla="*/ 175 w 196"/>
                <a:gd name="T21" fmla="*/ 201 h 215"/>
                <a:gd name="T22" fmla="*/ 157 w 196"/>
                <a:gd name="T23" fmla="*/ 201 h 215"/>
                <a:gd name="T24" fmla="*/ 140 w 196"/>
                <a:gd name="T25" fmla="*/ 201 h 215"/>
                <a:gd name="T26" fmla="*/ 127 w 196"/>
                <a:gd name="T27" fmla="*/ 201 h 215"/>
                <a:gd name="T28" fmla="*/ 123 w 196"/>
                <a:gd name="T29" fmla="*/ 201 h 215"/>
                <a:gd name="T30" fmla="*/ 107 w 196"/>
                <a:gd name="T31" fmla="*/ 203 h 215"/>
                <a:gd name="T32" fmla="*/ 100 w 196"/>
                <a:gd name="T33" fmla="*/ 207 h 215"/>
                <a:gd name="T34" fmla="*/ 88 w 196"/>
                <a:gd name="T35" fmla="*/ 201 h 215"/>
                <a:gd name="T36" fmla="*/ 84 w 196"/>
                <a:gd name="T37" fmla="*/ 211 h 215"/>
                <a:gd name="T38" fmla="*/ 75 w 196"/>
                <a:gd name="T39" fmla="*/ 213 h 215"/>
                <a:gd name="T40" fmla="*/ 67 w 196"/>
                <a:gd name="T41" fmla="*/ 205 h 215"/>
                <a:gd name="T42" fmla="*/ 63 w 196"/>
                <a:gd name="T43" fmla="*/ 200 h 215"/>
                <a:gd name="T44" fmla="*/ 59 w 196"/>
                <a:gd name="T45" fmla="*/ 192 h 215"/>
                <a:gd name="T46" fmla="*/ 54 w 196"/>
                <a:gd name="T47" fmla="*/ 192 h 215"/>
                <a:gd name="T48" fmla="*/ 46 w 196"/>
                <a:gd name="T49" fmla="*/ 184 h 215"/>
                <a:gd name="T50" fmla="*/ 34 w 196"/>
                <a:gd name="T51" fmla="*/ 182 h 215"/>
                <a:gd name="T52" fmla="*/ 23 w 196"/>
                <a:gd name="T53" fmla="*/ 184 h 215"/>
                <a:gd name="T54" fmla="*/ 13 w 196"/>
                <a:gd name="T55" fmla="*/ 184 h 215"/>
                <a:gd name="T56" fmla="*/ 10 w 196"/>
                <a:gd name="T57" fmla="*/ 196 h 215"/>
                <a:gd name="T58" fmla="*/ 11 w 196"/>
                <a:gd name="T59" fmla="*/ 178 h 215"/>
                <a:gd name="T60" fmla="*/ 17 w 196"/>
                <a:gd name="T61" fmla="*/ 157 h 215"/>
                <a:gd name="T62" fmla="*/ 13 w 196"/>
                <a:gd name="T63" fmla="*/ 140 h 215"/>
                <a:gd name="T64" fmla="*/ 13 w 196"/>
                <a:gd name="T65" fmla="*/ 134 h 215"/>
                <a:gd name="T66" fmla="*/ 11 w 196"/>
                <a:gd name="T67" fmla="*/ 134 h 215"/>
                <a:gd name="T68" fmla="*/ 13 w 196"/>
                <a:gd name="T69" fmla="*/ 121 h 215"/>
                <a:gd name="T70" fmla="*/ 10 w 196"/>
                <a:gd name="T71" fmla="*/ 115 h 215"/>
                <a:gd name="T72" fmla="*/ 6 w 196"/>
                <a:gd name="T73" fmla="*/ 111 h 215"/>
                <a:gd name="T74" fmla="*/ 2 w 196"/>
                <a:gd name="T75" fmla="*/ 113 h 215"/>
                <a:gd name="T76" fmla="*/ 4 w 196"/>
                <a:gd name="T77" fmla="*/ 104 h 215"/>
                <a:gd name="T78" fmla="*/ 29 w 196"/>
                <a:gd name="T79" fmla="*/ 104 h 215"/>
                <a:gd name="T80" fmla="*/ 59 w 196"/>
                <a:gd name="T81" fmla="*/ 104 h 215"/>
                <a:gd name="T82" fmla="*/ 63 w 196"/>
                <a:gd name="T83" fmla="*/ 88 h 215"/>
                <a:gd name="T84" fmla="*/ 67 w 196"/>
                <a:gd name="T85" fmla="*/ 73 h 215"/>
                <a:gd name="T86" fmla="*/ 81 w 196"/>
                <a:gd name="T87" fmla="*/ 65 h 215"/>
                <a:gd name="T88" fmla="*/ 81 w 196"/>
                <a:gd name="T89" fmla="*/ 52 h 215"/>
                <a:gd name="T90" fmla="*/ 81 w 196"/>
                <a:gd name="T91" fmla="*/ 38 h 215"/>
                <a:gd name="T92" fmla="*/ 81 w 196"/>
                <a:gd name="T93" fmla="*/ 25 h 215"/>
                <a:gd name="T94" fmla="*/ 92 w 196"/>
                <a:gd name="T95" fmla="*/ 23 h 215"/>
                <a:gd name="T96" fmla="*/ 106 w 196"/>
                <a:gd name="T97" fmla="*/ 23 h 215"/>
                <a:gd name="T98" fmla="*/ 119 w 196"/>
                <a:gd name="T99" fmla="*/ 23 h 215"/>
                <a:gd name="T100" fmla="*/ 132 w 196"/>
                <a:gd name="T101" fmla="*/ 23 h 215"/>
                <a:gd name="T102" fmla="*/ 134 w 196"/>
                <a:gd name="T103" fmla="*/ 11 h 215"/>
                <a:gd name="T104" fmla="*/ 140 w 196"/>
                <a:gd name="T105" fmla="*/ 4 h 215"/>
                <a:gd name="T106" fmla="*/ 163 w 196"/>
                <a:gd name="T107" fmla="*/ 19 h 215"/>
                <a:gd name="T108" fmla="*/ 182 w 196"/>
                <a:gd name="T109" fmla="*/ 31 h 215"/>
                <a:gd name="T110" fmla="*/ 188 w 196"/>
                <a:gd name="T111" fmla="*/ 40 h 215"/>
                <a:gd name="T112" fmla="*/ 167 w 196"/>
                <a:gd name="T113" fmla="*/ 42 h 215"/>
                <a:gd name="T114" fmla="*/ 169 w 196"/>
                <a:gd name="T115" fmla="*/ 56 h 215"/>
                <a:gd name="T116" fmla="*/ 171 w 196"/>
                <a:gd name="T117" fmla="*/ 73 h 215"/>
                <a:gd name="T118" fmla="*/ 173 w 196"/>
                <a:gd name="T119" fmla="*/ 86 h 215"/>
                <a:gd name="T120" fmla="*/ 175 w 196"/>
                <a:gd name="T121" fmla="*/ 102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96" h="215">
                  <a:moveTo>
                    <a:pt x="11" y="132"/>
                  </a:moveTo>
                  <a:lnTo>
                    <a:pt x="13" y="130"/>
                  </a:lnTo>
                  <a:lnTo>
                    <a:pt x="13" y="132"/>
                  </a:lnTo>
                  <a:lnTo>
                    <a:pt x="11" y="132"/>
                  </a:lnTo>
                  <a:close/>
                  <a:moveTo>
                    <a:pt x="10" y="132"/>
                  </a:moveTo>
                  <a:lnTo>
                    <a:pt x="10" y="130"/>
                  </a:lnTo>
                  <a:lnTo>
                    <a:pt x="10" y="132"/>
                  </a:lnTo>
                  <a:close/>
                  <a:moveTo>
                    <a:pt x="11" y="129"/>
                  </a:moveTo>
                  <a:lnTo>
                    <a:pt x="11" y="130"/>
                  </a:lnTo>
                  <a:lnTo>
                    <a:pt x="11" y="132"/>
                  </a:lnTo>
                  <a:lnTo>
                    <a:pt x="10" y="132"/>
                  </a:lnTo>
                  <a:lnTo>
                    <a:pt x="11" y="132"/>
                  </a:lnTo>
                  <a:lnTo>
                    <a:pt x="10" y="132"/>
                  </a:lnTo>
                  <a:lnTo>
                    <a:pt x="10" y="130"/>
                  </a:lnTo>
                  <a:lnTo>
                    <a:pt x="11" y="130"/>
                  </a:lnTo>
                  <a:lnTo>
                    <a:pt x="11" y="129"/>
                  </a:lnTo>
                  <a:close/>
                  <a:moveTo>
                    <a:pt x="11" y="117"/>
                  </a:moveTo>
                  <a:lnTo>
                    <a:pt x="10" y="117"/>
                  </a:lnTo>
                  <a:lnTo>
                    <a:pt x="10" y="115"/>
                  </a:lnTo>
                  <a:lnTo>
                    <a:pt x="11" y="115"/>
                  </a:lnTo>
                  <a:lnTo>
                    <a:pt x="11" y="117"/>
                  </a:lnTo>
                  <a:close/>
                  <a:moveTo>
                    <a:pt x="175" y="105"/>
                  </a:moveTo>
                  <a:lnTo>
                    <a:pt x="175" y="107"/>
                  </a:lnTo>
                  <a:lnTo>
                    <a:pt x="175" y="109"/>
                  </a:lnTo>
                  <a:lnTo>
                    <a:pt x="175" y="111"/>
                  </a:lnTo>
                  <a:lnTo>
                    <a:pt x="175" y="113"/>
                  </a:lnTo>
                  <a:lnTo>
                    <a:pt x="175" y="115"/>
                  </a:lnTo>
                  <a:lnTo>
                    <a:pt x="177" y="117"/>
                  </a:lnTo>
                  <a:lnTo>
                    <a:pt x="177" y="121"/>
                  </a:lnTo>
                  <a:lnTo>
                    <a:pt x="177" y="123"/>
                  </a:lnTo>
                  <a:lnTo>
                    <a:pt x="177" y="125"/>
                  </a:lnTo>
                  <a:lnTo>
                    <a:pt x="177" y="127"/>
                  </a:lnTo>
                  <a:lnTo>
                    <a:pt x="177" y="129"/>
                  </a:lnTo>
                  <a:lnTo>
                    <a:pt x="177" y="130"/>
                  </a:lnTo>
                  <a:lnTo>
                    <a:pt x="177" y="132"/>
                  </a:lnTo>
                  <a:lnTo>
                    <a:pt x="178" y="134"/>
                  </a:lnTo>
                  <a:lnTo>
                    <a:pt x="178" y="136"/>
                  </a:lnTo>
                  <a:lnTo>
                    <a:pt x="178" y="138"/>
                  </a:lnTo>
                  <a:lnTo>
                    <a:pt x="178" y="140"/>
                  </a:lnTo>
                  <a:lnTo>
                    <a:pt x="178" y="142"/>
                  </a:lnTo>
                  <a:lnTo>
                    <a:pt x="178" y="144"/>
                  </a:lnTo>
                  <a:lnTo>
                    <a:pt x="178" y="146"/>
                  </a:lnTo>
                  <a:lnTo>
                    <a:pt x="178" y="148"/>
                  </a:lnTo>
                  <a:lnTo>
                    <a:pt x="178" y="150"/>
                  </a:lnTo>
                  <a:lnTo>
                    <a:pt x="178" y="152"/>
                  </a:lnTo>
                  <a:lnTo>
                    <a:pt x="180" y="153"/>
                  </a:lnTo>
                  <a:lnTo>
                    <a:pt x="180" y="155"/>
                  </a:lnTo>
                  <a:lnTo>
                    <a:pt x="180" y="157"/>
                  </a:lnTo>
                  <a:lnTo>
                    <a:pt x="180" y="159"/>
                  </a:lnTo>
                  <a:lnTo>
                    <a:pt x="180" y="161"/>
                  </a:lnTo>
                  <a:lnTo>
                    <a:pt x="180" y="163"/>
                  </a:lnTo>
                  <a:lnTo>
                    <a:pt x="180" y="165"/>
                  </a:lnTo>
                  <a:lnTo>
                    <a:pt x="180" y="167"/>
                  </a:lnTo>
                  <a:lnTo>
                    <a:pt x="180" y="169"/>
                  </a:lnTo>
                  <a:lnTo>
                    <a:pt x="180" y="171"/>
                  </a:lnTo>
                  <a:lnTo>
                    <a:pt x="182" y="173"/>
                  </a:lnTo>
                  <a:lnTo>
                    <a:pt x="182" y="175"/>
                  </a:lnTo>
                  <a:lnTo>
                    <a:pt x="182" y="177"/>
                  </a:lnTo>
                  <a:lnTo>
                    <a:pt x="182" y="178"/>
                  </a:lnTo>
                  <a:lnTo>
                    <a:pt x="182" y="180"/>
                  </a:lnTo>
                  <a:lnTo>
                    <a:pt x="182" y="182"/>
                  </a:lnTo>
                  <a:lnTo>
                    <a:pt x="182" y="184"/>
                  </a:lnTo>
                  <a:lnTo>
                    <a:pt x="184" y="186"/>
                  </a:lnTo>
                  <a:lnTo>
                    <a:pt x="186" y="186"/>
                  </a:lnTo>
                  <a:lnTo>
                    <a:pt x="186" y="188"/>
                  </a:lnTo>
                  <a:lnTo>
                    <a:pt x="186" y="190"/>
                  </a:lnTo>
                  <a:lnTo>
                    <a:pt x="186" y="192"/>
                  </a:lnTo>
                  <a:lnTo>
                    <a:pt x="186" y="194"/>
                  </a:lnTo>
                  <a:lnTo>
                    <a:pt x="186" y="196"/>
                  </a:lnTo>
                  <a:lnTo>
                    <a:pt x="186" y="198"/>
                  </a:lnTo>
                  <a:lnTo>
                    <a:pt x="184" y="200"/>
                  </a:lnTo>
                  <a:lnTo>
                    <a:pt x="184" y="201"/>
                  </a:lnTo>
                  <a:lnTo>
                    <a:pt x="182" y="201"/>
                  </a:lnTo>
                  <a:lnTo>
                    <a:pt x="180" y="201"/>
                  </a:lnTo>
                  <a:lnTo>
                    <a:pt x="178" y="201"/>
                  </a:lnTo>
                  <a:lnTo>
                    <a:pt x="177" y="201"/>
                  </a:lnTo>
                  <a:lnTo>
                    <a:pt x="175" y="201"/>
                  </a:lnTo>
                  <a:lnTo>
                    <a:pt x="173" y="201"/>
                  </a:lnTo>
                  <a:lnTo>
                    <a:pt x="171" y="201"/>
                  </a:lnTo>
                  <a:lnTo>
                    <a:pt x="169" y="201"/>
                  </a:lnTo>
                  <a:lnTo>
                    <a:pt x="167" y="201"/>
                  </a:lnTo>
                  <a:lnTo>
                    <a:pt x="163" y="201"/>
                  </a:lnTo>
                  <a:lnTo>
                    <a:pt x="161" y="201"/>
                  </a:lnTo>
                  <a:lnTo>
                    <a:pt x="157" y="201"/>
                  </a:lnTo>
                  <a:lnTo>
                    <a:pt x="155" y="201"/>
                  </a:lnTo>
                  <a:lnTo>
                    <a:pt x="154" y="201"/>
                  </a:lnTo>
                  <a:lnTo>
                    <a:pt x="150" y="201"/>
                  </a:lnTo>
                  <a:lnTo>
                    <a:pt x="148" y="201"/>
                  </a:lnTo>
                  <a:lnTo>
                    <a:pt x="144" y="201"/>
                  </a:lnTo>
                  <a:lnTo>
                    <a:pt x="142" y="201"/>
                  </a:lnTo>
                  <a:lnTo>
                    <a:pt x="140" y="201"/>
                  </a:lnTo>
                  <a:lnTo>
                    <a:pt x="138" y="201"/>
                  </a:lnTo>
                  <a:lnTo>
                    <a:pt x="136" y="201"/>
                  </a:lnTo>
                  <a:lnTo>
                    <a:pt x="134" y="201"/>
                  </a:lnTo>
                  <a:lnTo>
                    <a:pt x="132" y="201"/>
                  </a:lnTo>
                  <a:lnTo>
                    <a:pt x="130" y="201"/>
                  </a:lnTo>
                  <a:lnTo>
                    <a:pt x="129" y="201"/>
                  </a:lnTo>
                  <a:lnTo>
                    <a:pt x="127" y="201"/>
                  </a:lnTo>
                  <a:lnTo>
                    <a:pt x="123" y="201"/>
                  </a:lnTo>
                  <a:lnTo>
                    <a:pt x="123" y="200"/>
                  </a:lnTo>
                  <a:lnTo>
                    <a:pt x="125" y="200"/>
                  </a:lnTo>
                  <a:lnTo>
                    <a:pt x="125" y="198"/>
                  </a:lnTo>
                  <a:lnTo>
                    <a:pt x="123" y="198"/>
                  </a:lnTo>
                  <a:lnTo>
                    <a:pt x="123" y="200"/>
                  </a:lnTo>
                  <a:lnTo>
                    <a:pt x="123" y="201"/>
                  </a:lnTo>
                  <a:lnTo>
                    <a:pt x="119" y="203"/>
                  </a:lnTo>
                  <a:lnTo>
                    <a:pt x="117" y="203"/>
                  </a:lnTo>
                  <a:lnTo>
                    <a:pt x="115" y="203"/>
                  </a:lnTo>
                  <a:lnTo>
                    <a:pt x="113" y="203"/>
                  </a:lnTo>
                  <a:lnTo>
                    <a:pt x="111" y="203"/>
                  </a:lnTo>
                  <a:lnTo>
                    <a:pt x="109" y="203"/>
                  </a:lnTo>
                  <a:lnTo>
                    <a:pt x="107" y="203"/>
                  </a:lnTo>
                  <a:lnTo>
                    <a:pt x="106" y="201"/>
                  </a:lnTo>
                  <a:lnTo>
                    <a:pt x="106" y="203"/>
                  </a:lnTo>
                  <a:lnTo>
                    <a:pt x="106" y="201"/>
                  </a:lnTo>
                  <a:lnTo>
                    <a:pt x="104" y="203"/>
                  </a:lnTo>
                  <a:lnTo>
                    <a:pt x="102" y="203"/>
                  </a:lnTo>
                  <a:lnTo>
                    <a:pt x="100" y="205"/>
                  </a:lnTo>
                  <a:lnTo>
                    <a:pt x="100" y="207"/>
                  </a:lnTo>
                  <a:lnTo>
                    <a:pt x="98" y="207"/>
                  </a:lnTo>
                  <a:lnTo>
                    <a:pt x="98" y="205"/>
                  </a:lnTo>
                  <a:lnTo>
                    <a:pt x="96" y="205"/>
                  </a:lnTo>
                  <a:lnTo>
                    <a:pt x="92" y="201"/>
                  </a:lnTo>
                  <a:lnTo>
                    <a:pt x="90" y="200"/>
                  </a:lnTo>
                  <a:lnTo>
                    <a:pt x="88" y="200"/>
                  </a:lnTo>
                  <a:lnTo>
                    <a:pt x="88" y="201"/>
                  </a:lnTo>
                  <a:lnTo>
                    <a:pt x="86" y="201"/>
                  </a:lnTo>
                  <a:lnTo>
                    <a:pt x="84" y="201"/>
                  </a:lnTo>
                  <a:lnTo>
                    <a:pt x="84" y="203"/>
                  </a:lnTo>
                  <a:lnTo>
                    <a:pt x="84" y="205"/>
                  </a:lnTo>
                  <a:lnTo>
                    <a:pt x="84" y="207"/>
                  </a:lnTo>
                  <a:lnTo>
                    <a:pt x="84" y="209"/>
                  </a:lnTo>
                  <a:lnTo>
                    <a:pt x="84" y="211"/>
                  </a:lnTo>
                  <a:lnTo>
                    <a:pt x="84" y="213"/>
                  </a:lnTo>
                  <a:lnTo>
                    <a:pt x="82" y="213"/>
                  </a:lnTo>
                  <a:lnTo>
                    <a:pt x="81" y="213"/>
                  </a:lnTo>
                  <a:lnTo>
                    <a:pt x="81" y="215"/>
                  </a:lnTo>
                  <a:lnTo>
                    <a:pt x="79" y="213"/>
                  </a:lnTo>
                  <a:lnTo>
                    <a:pt x="77" y="213"/>
                  </a:lnTo>
                  <a:lnTo>
                    <a:pt x="75" y="213"/>
                  </a:lnTo>
                  <a:lnTo>
                    <a:pt x="75" y="211"/>
                  </a:lnTo>
                  <a:lnTo>
                    <a:pt x="73" y="209"/>
                  </a:lnTo>
                  <a:lnTo>
                    <a:pt x="71" y="209"/>
                  </a:lnTo>
                  <a:lnTo>
                    <a:pt x="71" y="207"/>
                  </a:lnTo>
                  <a:lnTo>
                    <a:pt x="69" y="207"/>
                  </a:lnTo>
                  <a:lnTo>
                    <a:pt x="69" y="205"/>
                  </a:lnTo>
                  <a:lnTo>
                    <a:pt x="67" y="205"/>
                  </a:lnTo>
                  <a:lnTo>
                    <a:pt x="69" y="205"/>
                  </a:lnTo>
                  <a:lnTo>
                    <a:pt x="67" y="205"/>
                  </a:lnTo>
                  <a:lnTo>
                    <a:pt x="67" y="203"/>
                  </a:lnTo>
                  <a:lnTo>
                    <a:pt x="67" y="201"/>
                  </a:lnTo>
                  <a:lnTo>
                    <a:pt x="65" y="201"/>
                  </a:lnTo>
                  <a:lnTo>
                    <a:pt x="63" y="201"/>
                  </a:lnTo>
                  <a:lnTo>
                    <a:pt x="63" y="200"/>
                  </a:lnTo>
                  <a:lnTo>
                    <a:pt x="61" y="200"/>
                  </a:lnTo>
                  <a:lnTo>
                    <a:pt x="61" y="198"/>
                  </a:lnTo>
                  <a:lnTo>
                    <a:pt x="61" y="196"/>
                  </a:lnTo>
                  <a:lnTo>
                    <a:pt x="59" y="196"/>
                  </a:lnTo>
                  <a:lnTo>
                    <a:pt x="61" y="194"/>
                  </a:lnTo>
                  <a:lnTo>
                    <a:pt x="59" y="194"/>
                  </a:lnTo>
                  <a:lnTo>
                    <a:pt x="59" y="192"/>
                  </a:lnTo>
                  <a:lnTo>
                    <a:pt x="58" y="192"/>
                  </a:lnTo>
                  <a:lnTo>
                    <a:pt x="58" y="190"/>
                  </a:lnTo>
                  <a:lnTo>
                    <a:pt x="56" y="190"/>
                  </a:lnTo>
                  <a:lnTo>
                    <a:pt x="56" y="192"/>
                  </a:lnTo>
                  <a:lnTo>
                    <a:pt x="54" y="192"/>
                  </a:lnTo>
                  <a:lnTo>
                    <a:pt x="54" y="190"/>
                  </a:lnTo>
                  <a:lnTo>
                    <a:pt x="54" y="192"/>
                  </a:lnTo>
                  <a:lnTo>
                    <a:pt x="52" y="192"/>
                  </a:lnTo>
                  <a:lnTo>
                    <a:pt x="52" y="190"/>
                  </a:lnTo>
                  <a:lnTo>
                    <a:pt x="50" y="190"/>
                  </a:lnTo>
                  <a:lnTo>
                    <a:pt x="50" y="188"/>
                  </a:lnTo>
                  <a:lnTo>
                    <a:pt x="50" y="186"/>
                  </a:lnTo>
                  <a:lnTo>
                    <a:pt x="48" y="186"/>
                  </a:lnTo>
                  <a:lnTo>
                    <a:pt x="46" y="184"/>
                  </a:lnTo>
                  <a:lnTo>
                    <a:pt x="44" y="184"/>
                  </a:lnTo>
                  <a:lnTo>
                    <a:pt x="44" y="182"/>
                  </a:lnTo>
                  <a:lnTo>
                    <a:pt x="42" y="182"/>
                  </a:lnTo>
                  <a:lnTo>
                    <a:pt x="40" y="182"/>
                  </a:lnTo>
                  <a:lnTo>
                    <a:pt x="38" y="182"/>
                  </a:lnTo>
                  <a:lnTo>
                    <a:pt x="36" y="182"/>
                  </a:lnTo>
                  <a:lnTo>
                    <a:pt x="34" y="182"/>
                  </a:lnTo>
                  <a:lnTo>
                    <a:pt x="33" y="182"/>
                  </a:lnTo>
                  <a:lnTo>
                    <a:pt x="33" y="184"/>
                  </a:lnTo>
                  <a:lnTo>
                    <a:pt x="31" y="184"/>
                  </a:lnTo>
                  <a:lnTo>
                    <a:pt x="29" y="184"/>
                  </a:lnTo>
                  <a:lnTo>
                    <a:pt x="27" y="184"/>
                  </a:lnTo>
                  <a:lnTo>
                    <a:pt x="25" y="184"/>
                  </a:lnTo>
                  <a:lnTo>
                    <a:pt x="23" y="184"/>
                  </a:lnTo>
                  <a:lnTo>
                    <a:pt x="23" y="186"/>
                  </a:lnTo>
                  <a:lnTo>
                    <a:pt x="23" y="184"/>
                  </a:lnTo>
                  <a:lnTo>
                    <a:pt x="21" y="184"/>
                  </a:lnTo>
                  <a:lnTo>
                    <a:pt x="19" y="184"/>
                  </a:lnTo>
                  <a:lnTo>
                    <a:pt x="17" y="184"/>
                  </a:lnTo>
                  <a:lnTo>
                    <a:pt x="15" y="184"/>
                  </a:lnTo>
                  <a:lnTo>
                    <a:pt x="13" y="184"/>
                  </a:lnTo>
                  <a:lnTo>
                    <a:pt x="13" y="186"/>
                  </a:lnTo>
                  <a:lnTo>
                    <a:pt x="11" y="186"/>
                  </a:lnTo>
                  <a:lnTo>
                    <a:pt x="11" y="190"/>
                  </a:lnTo>
                  <a:lnTo>
                    <a:pt x="10" y="190"/>
                  </a:lnTo>
                  <a:lnTo>
                    <a:pt x="10" y="192"/>
                  </a:lnTo>
                  <a:lnTo>
                    <a:pt x="10" y="194"/>
                  </a:lnTo>
                  <a:lnTo>
                    <a:pt x="10" y="196"/>
                  </a:lnTo>
                  <a:lnTo>
                    <a:pt x="10" y="194"/>
                  </a:lnTo>
                  <a:lnTo>
                    <a:pt x="10" y="192"/>
                  </a:lnTo>
                  <a:lnTo>
                    <a:pt x="10" y="188"/>
                  </a:lnTo>
                  <a:lnTo>
                    <a:pt x="10" y="186"/>
                  </a:lnTo>
                  <a:lnTo>
                    <a:pt x="10" y="184"/>
                  </a:lnTo>
                  <a:lnTo>
                    <a:pt x="10" y="182"/>
                  </a:lnTo>
                  <a:lnTo>
                    <a:pt x="11" y="178"/>
                  </a:lnTo>
                  <a:lnTo>
                    <a:pt x="13" y="177"/>
                  </a:lnTo>
                  <a:lnTo>
                    <a:pt x="15" y="173"/>
                  </a:lnTo>
                  <a:lnTo>
                    <a:pt x="17" y="167"/>
                  </a:lnTo>
                  <a:lnTo>
                    <a:pt x="17" y="165"/>
                  </a:lnTo>
                  <a:lnTo>
                    <a:pt x="17" y="163"/>
                  </a:lnTo>
                  <a:lnTo>
                    <a:pt x="17" y="161"/>
                  </a:lnTo>
                  <a:lnTo>
                    <a:pt x="17" y="157"/>
                  </a:lnTo>
                  <a:lnTo>
                    <a:pt x="17" y="152"/>
                  </a:lnTo>
                  <a:lnTo>
                    <a:pt x="15" y="150"/>
                  </a:lnTo>
                  <a:lnTo>
                    <a:pt x="15" y="148"/>
                  </a:lnTo>
                  <a:lnTo>
                    <a:pt x="15" y="146"/>
                  </a:lnTo>
                  <a:lnTo>
                    <a:pt x="15" y="144"/>
                  </a:lnTo>
                  <a:lnTo>
                    <a:pt x="13" y="142"/>
                  </a:lnTo>
                  <a:lnTo>
                    <a:pt x="13" y="140"/>
                  </a:lnTo>
                  <a:lnTo>
                    <a:pt x="11" y="140"/>
                  </a:lnTo>
                  <a:lnTo>
                    <a:pt x="11" y="138"/>
                  </a:lnTo>
                  <a:lnTo>
                    <a:pt x="10" y="138"/>
                  </a:lnTo>
                  <a:lnTo>
                    <a:pt x="10" y="136"/>
                  </a:lnTo>
                  <a:lnTo>
                    <a:pt x="11" y="136"/>
                  </a:lnTo>
                  <a:lnTo>
                    <a:pt x="13" y="136"/>
                  </a:lnTo>
                  <a:lnTo>
                    <a:pt x="13" y="134"/>
                  </a:lnTo>
                  <a:lnTo>
                    <a:pt x="11" y="134"/>
                  </a:lnTo>
                  <a:lnTo>
                    <a:pt x="11" y="136"/>
                  </a:lnTo>
                  <a:lnTo>
                    <a:pt x="11" y="134"/>
                  </a:lnTo>
                  <a:lnTo>
                    <a:pt x="11" y="136"/>
                  </a:lnTo>
                  <a:lnTo>
                    <a:pt x="10" y="136"/>
                  </a:lnTo>
                  <a:lnTo>
                    <a:pt x="10" y="134"/>
                  </a:lnTo>
                  <a:lnTo>
                    <a:pt x="11" y="134"/>
                  </a:lnTo>
                  <a:lnTo>
                    <a:pt x="13" y="130"/>
                  </a:lnTo>
                  <a:lnTo>
                    <a:pt x="13" y="129"/>
                  </a:lnTo>
                  <a:lnTo>
                    <a:pt x="13" y="127"/>
                  </a:lnTo>
                  <a:lnTo>
                    <a:pt x="13" y="125"/>
                  </a:lnTo>
                  <a:lnTo>
                    <a:pt x="13" y="123"/>
                  </a:lnTo>
                  <a:lnTo>
                    <a:pt x="15" y="123"/>
                  </a:lnTo>
                  <a:lnTo>
                    <a:pt x="13" y="121"/>
                  </a:lnTo>
                  <a:lnTo>
                    <a:pt x="13" y="119"/>
                  </a:lnTo>
                  <a:lnTo>
                    <a:pt x="11" y="119"/>
                  </a:lnTo>
                  <a:lnTo>
                    <a:pt x="11" y="117"/>
                  </a:lnTo>
                  <a:lnTo>
                    <a:pt x="11" y="115"/>
                  </a:lnTo>
                  <a:lnTo>
                    <a:pt x="10" y="115"/>
                  </a:lnTo>
                  <a:lnTo>
                    <a:pt x="11" y="115"/>
                  </a:lnTo>
                  <a:lnTo>
                    <a:pt x="10" y="115"/>
                  </a:lnTo>
                  <a:lnTo>
                    <a:pt x="10" y="113"/>
                  </a:lnTo>
                  <a:lnTo>
                    <a:pt x="10" y="115"/>
                  </a:lnTo>
                  <a:lnTo>
                    <a:pt x="10" y="117"/>
                  </a:lnTo>
                  <a:lnTo>
                    <a:pt x="8" y="115"/>
                  </a:lnTo>
                  <a:lnTo>
                    <a:pt x="8" y="113"/>
                  </a:lnTo>
                  <a:lnTo>
                    <a:pt x="6" y="113"/>
                  </a:lnTo>
                  <a:lnTo>
                    <a:pt x="6" y="111"/>
                  </a:lnTo>
                  <a:lnTo>
                    <a:pt x="6" y="109"/>
                  </a:lnTo>
                  <a:lnTo>
                    <a:pt x="4" y="109"/>
                  </a:lnTo>
                  <a:lnTo>
                    <a:pt x="4" y="107"/>
                  </a:lnTo>
                  <a:lnTo>
                    <a:pt x="2" y="107"/>
                  </a:lnTo>
                  <a:lnTo>
                    <a:pt x="2" y="109"/>
                  </a:lnTo>
                  <a:lnTo>
                    <a:pt x="2" y="111"/>
                  </a:lnTo>
                  <a:lnTo>
                    <a:pt x="2" y="113"/>
                  </a:lnTo>
                  <a:lnTo>
                    <a:pt x="0" y="113"/>
                  </a:lnTo>
                  <a:lnTo>
                    <a:pt x="0" y="111"/>
                  </a:lnTo>
                  <a:lnTo>
                    <a:pt x="2" y="109"/>
                  </a:lnTo>
                  <a:lnTo>
                    <a:pt x="2" y="107"/>
                  </a:lnTo>
                  <a:lnTo>
                    <a:pt x="2" y="105"/>
                  </a:lnTo>
                  <a:lnTo>
                    <a:pt x="2" y="104"/>
                  </a:lnTo>
                  <a:lnTo>
                    <a:pt x="4" y="104"/>
                  </a:lnTo>
                  <a:lnTo>
                    <a:pt x="6" y="104"/>
                  </a:lnTo>
                  <a:lnTo>
                    <a:pt x="8" y="104"/>
                  </a:lnTo>
                  <a:lnTo>
                    <a:pt x="10" y="104"/>
                  </a:lnTo>
                  <a:lnTo>
                    <a:pt x="13" y="104"/>
                  </a:lnTo>
                  <a:lnTo>
                    <a:pt x="17" y="104"/>
                  </a:lnTo>
                  <a:lnTo>
                    <a:pt x="23" y="104"/>
                  </a:lnTo>
                  <a:lnTo>
                    <a:pt x="29" y="104"/>
                  </a:lnTo>
                  <a:lnTo>
                    <a:pt x="34" y="104"/>
                  </a:lnTo>
                  <a:lnTo>
                    <a:pt x="38" y="104"/>
                  </a:lnTo>
                  <a:lnTo>
                    <a:pt x="44" y="104"/>
                  </a:lnTo>
                  <a:lnTo>
                    <a:pt x="50" y="104"/>
                  </a:lnTo>
                  <a:lnTo>
                    <a:pt x="54" y="104"/>
                  </a:lnTo>
                  <a:lnTo>
                    <a:pt x="58" y="104"/>
                  </a:lnTo>
                  <a:lnTo>
                    <a:pt x="59" y="104"/>
                  </a:lnTo>
                  <a:lnTo>
                    <a:pt x="61" y="104"/>
                  </a:lnTo>
                  <a:lnTo>
                    <a:pt x="63" y="104"/>
                  </a:lnTo>
                  <a:lnTo>
                    <a:pt x="65" y="104"/>
                  </a:lnTo>
                  <a:lnTo>
                    <a:pt x="65" y="102"/>
                  </a:lnTo>
                  <a:lnTo>
                    <a:pt x="65" y="100"/>
                  </a:lnTo>
                  <a:lnTo>
                    <a:pt x="65" y="92"/>
                  </a:lnTo>
                  <a:lnTo>
                    <a:pt x="63" y="88"/>
                  </a:lnTo>
                  <a:lnTo>
                    <a:pt x="63" y="84"/>
                  </a:lnTo>
                  <a:lnTo>
                    <a:pt x="63" y="82"/>
                  </a:lnTo>
                  <a:lnTo>
                    <a:pt x="63" y="81"/>
                  </a:lnTo>
                  <a:lnTo>
                    <a:pt x="63" y="79"/>
                  </a:lnTo>
                  <a:lnTo>
                    <a:pt x="63" y="77"/>
                  </a:lnTo>
                  <a:lnTo>
                    <a:pt x="65" y="75"/>
                  </a:lnTo>
                  <a:lnTo>
                    <a:pt x="67" y="73"/>
                  </a:lnTo>
                  <a:lnTo>
                    <a:pt x="69" y="73"/>
                  </a:lnTo>
                  <a:lnTo>
                    <a:pt x="71" y="71"/>
                  </a:lnTo>
                  <a:lnTo>
                    <a:pt x="73" y="69"/>
                  </a:lnTo>
                  <a:lnTo>
                    <a:pt x="75" y="69"/>
                  </a:lnTo>
                  <a:lnTo>
                    <a:pt x="79" y="67"/>
                  </a:lnTo>
                  <a:lnTo>
                    <a:pt x="81" y="67"/>
                  </a:lnTo>
                  <a:lnTo>
                    <a:pt x="81" y="65"/>
                  </a:lnTo>
                  <a:lnTo>
                    <a:pt x="81" y="63"/>
                  </a:lnTo>
                  <a:lnTo>
                    <a:pt x="81" y="61"/>
                  </a:lnTo>
                  <a:lnTo>
                    <a:pt x="81" y="59"/>
                  </a:lnTo>
                  <a:lnTo>
                    <a:pt x="81" y="57"/>
                  </a:lnTo>
                  <a:lnTo>
                    <a:pt x="81" y="56"/>
                  </a:lnTo>
                  <a:lnTo>
                    <a:pt x="81" y="54"/>
                  </a:lnTo>
                  <a:lnTo>
                    <a:pt x="81" y="52"/>
                  </a:lnTo>
                  <a:lnTo>
                    <a:pt x="81" y="50"/>
                  </a:lnTo>
                  <a:lnTo>
                    <a:pt x="81" y="48"/>
                  </a:lnTo>
                  <a:lnTo>
                    <a:pt x="81" y="46"/>
                  </a:lnTo>
                  <a:lnTo>
                    <a:pt x="81" y="44"/>
                  </a:lnTo>
                  <a:lnTo>
                    <a:pt x="81" y="42"/>
                  </a:lnTo>
                  <a:lnTo>
                    <a:pt x="81" y="40"/>
                  </a:lnTo>
                  <a:lnTo>
                    <a:pt x="81" y="38"/>
                  </a:lnTo>
                  <a:lnTo>
                    <a:pt x="81" y="36"/>
                  </a:lnTo>
                  <a:lnTo>
                    <a:pt x="81" y="34"/>
                  </a:lnTo>
                  <a:lnTo>
                    <a:pt x="81" y="33"/>
                  </a:lnTo>
                  <a:lnTo>
                    <a:pt x="81" y="31"/>
                  </a:lnTo>
                  <a:lnTo>
                    <a:pt x="81" y="29"/>
                  </a:lnTo>
                  <a:lnTo>
                    <a:pt x="81" y="27"/>
                  </a:lnTo>
                  <a:lnTo>
                    <a:pt x="81" y="25"/>
                  </a:lnTo>
                  <a:lnTo>
                    <a:pt x="81" y="23"/>
                  </a:lnTo>
                  <a:lnTo>
                    <a:pt x="82" y="23"/>
                  </a:lnTo>
                  <a:lnTo>
                    <a:pt x="84" y="23"/>
                  </a:lnTo>
                  <a:lnTo>
                    <a:pt x="86" y="23"/>
                  </a:lnTo>
                  <a:lnTo>
                    <a:pt x="88" y="23"/>
                  </a:lnTo>
                  <a:lnTo>
                    <a:pt x="90" y="23"/>
                  </a:lnTo>
                  <a:lnTo>
                    <a:pt x="92" y="23"/>
                  </a:lnTo>
                  <a:lnTo>
                    <a:pt x="94" y="23"/>
                  </a:lnTo>
                  <a:lnTo>
                    <a:pt x="96" y="23"/>
                  </a:lnTo>
                  <a:lnTo>
                    <a:pt x="98" y="23"/>
                  </a:lnTo>
                  <a:lnTo>
                    <a:pt x="100" y="23"/>
                  </a:lnTo>
                  <a:lnTo>
                    <a:pt x="102" y="23"/>
                  </a:lnTo>
                  <a:lnTo>
                    <a:pt x="104" y="23"/>
                  </a:lnTo>
                  <a:lnTo>
                    <a:pt x="106" y="23"/>
                  </a:lnTo>
                  <a:lnTo>
                    <a:pt x="107" y="23"/>
                  </a:lnTo>
                  <a:lnTo>
                    <a:pt x="109" y="23"/>
                  </a:lnTo>
                  <a:lnTo>
                    <a:pt x="111" y="23"/>
                  </a:lnTo>
                  <a:lnTo>
                    <a:pt x="113" y="23"/>
                  </a:lnTo>
                  <a:lnTo>
                    <a:pt x="115" y="23"/>
                  </a:lnTo>
                  <a:lnTo>
                    <a:pt x="117" y="23"/>
                  </a:lnTo>
                  <a:lnTo>
                    <a:pt x="119" y="23"/>
                  </a:lnTo>
                  <a:lnTo>
                    <a:pt x="121" y="23"/>
                  </a:lnTo>
                  <a:lnTo>
                    <a:pt x="123" y="23"/>
                  </a:lnTo>
                  <a:lnTo>
                    <a:pt x="125" y="23"/>
                  </a:lnTo>
                  <a:lnTo>
                    <a:pt x="127" y="23"/>
                  </a:lnTo>
                  <a:lnTo>
                    <a:pt x="129" y="23"/>
                  </a:lnTo>
                  <a:lnTo>
                    <a:pt x="130" y="23"/>
                  </a:lnTo>
                  <a:lnTo>
                    <a:pt x="132" y="23"/>
                  </a:lnTo>
                  <a:lnTo>
                    <a:pt x="134" y="23"/>
                  </a:lnTo>
                  <a:lnTo>
                    <a:pt x="134" y="21"/>
                  </a:lnTo>
                  <a:lnTo>
                    <a:pt x="134" y="19"/>
                  </a:lnTo>
                  <a:lnTo>
                    <a:pt x="134" y="17"/>
                  </a:lnTo>
                  <a:lnTo>
                    <a:pt x="134" y="15"/>
                  </a:lnTo>
                  <a:lnTo>
                    <a:pt x="134" y="13"/>
                  </a:lnTo>
                  <a:lnTo>
                    <a:pt x="134" y="11"/>
                  </a:lnTo>
                  <a:lnTo>
                    <a:pt x="134" y="8"/>
                  </a:lnTo>
                  <a:lnTo>
                    <a:pt x="134" y="6"/>
                  </a:lnTo>
                  <a:lnTo>
                    <a:pt x="134" y="4"/>
                  </a:lnTo>
                  <a:lnTo>
                    <a:pt x="134" y="2"/>
                  </a:lnTo>
                  <a:lnTo>
                    <a:pt x="134" y="0"/>
                  </a:lnTo>
                  <a:lnTo>
                    <a:pt x="138" y="2"/>
                  </a:lnTo>
                  <a:lnTo>
                    <a:pt x="140" y="4"/>
                  </a:lnTo>
                  <a:lnTo>
                    <a:pt x="144" y="6"/>
                  </a:lnTo>
                  <a:lnTo>
                    <a:pt x="146" y="8"/>
                  </a:lnTo>
                  <a:lnTo>
                    <a:pt x="150" y="9"/>
                  </a:lnTo>
                  <a:lnTo>
                    <a:pt x="154" y="11"/>
                  </a:lnTo>
                  <a:lnTo>
                    <a:pt x="155" y="13"/>
                  </a:lnTo>
                  <a:lnTo>
                    <a:pt x="159" y="15"/>
                  </a:lnTo>
                  <a:lnTo>
                    <a:pt x="163" y="19"/>
                  </a:lnTo>
                  <a:lnTo>
                    <a:pt x="165" y="21"/>
                  </a:lnTo>
                  <a:lnTo>
                    <a:pt x="169" y="23"/>
                  </a:lnTo>
                  <a:lnTo>
                    <a:pt x="173" y="25"/>
                  </a:lnTo>
                  <a:lnTo>
                    <a:pt x="175" y="27"/>
                  </a:lnTo>
                  <a:lnTo>
                    <a:pt x="177" y="29"/>
                  </a:lnTo>
                  <a:lnTo>
                    <a:pt x="180" y="31"/>
                  </a:lnTo>
                  <a:lnTo>
                    <a:pt x="182" y="31"/>
                  </a:lnTo>
                  <a:lnTo>
                    <a:pt x="184" y="33"/>
                  </a:lnTo>
                  <a:lnTo>
                    <a:pt x="188" y="34"/>
                  </a:lnTo>
                  <a:lnTo>
                    <a:pt x="190" y="36"/>
                  </a:lnTo>
                  <a:lnTo>
                    <a:pt x="192" y="38"/>
                  </a:lnTo>
                  <a:lnTo>
                    <a:pt x="196" y="40"/>
                  </a:lnTo>
                  <a:lnTo>
                    <a:pt x="192" y="40"/>
                  </a:lnTo>
                  <a:lnTo>
                    <a:pt x="188" y="40"/>
                  </a:lnTo>
                  <a:lnTo>
                    <a:pt x="184" y="40"/>
                  </a:lnTo>
                  <a:lnTo>
                    <a:pt x="182" y="40"/>
                  </a:lnTo>
                  <a:lnTo>
                    <a:pt x="178" y="40"/>
                  </a:lnTo>
                  <a:lnTo>
                    <a:pt x="175" y="40"/>
                  </a:lnTo>
                  <a:lnTo>
                    <a:pt x="171" y="40"/>
                  </a:lnTo>
                  <a:lnTo>
                    <a:pt x="167" y="40"/>
                  </a:lnTo>
                  <a:lnTo>
                    <a:pt x="167" y="42"/>
                  </a:lnTo>
                  <a:lnTo>
                    <a:pt x="167" y="44"/>
                  </a:lnTo>
                  <a:lnTo>
                    <a:pt x="169" y="46"/>
                  </a:lnTo>
                  <a:lnTo>
                    <a:pt x="169" y="48"/>
                  </a:lnTo>
                  <a:lnTo>
                    <a:pt x="169" y="50"/>
                  </a:lnTo>
                  <a:lnTo>
                    <a:pt x="169" y="52"/>
                  </a:lnTo>
                  <a:lnTo>
                    <a:pt x="169" y="54"/>
                  </a:lnTo>
                  <a:lnTo>
                    <a:pt x="169" y="56"/>
                  </a:lnTo>
                  <a:lnTo>
                    <a:pt x="169" y="59"/>
                  </a:lnTo>
                  <a:lnTo>
                    <a:pt x="169" y="61"/>
                  </a:lnTo>
                  <a:lnTo>
                    <a:pt x="171" y="63"/>
                  </a:lnTo>
                  <a:lnTo>
                    <a:pt x="171" y="65"/>
                  </a:lnTo>
                  <a:lnTo>
                    <a:pt x="171" y="69"/>
                  </a:lnTo>
                  <a:lnTo>
                    <a:pt x="171" y="71"/>
                  </a:lnTo>
                  <a:lnTo>
                    <a:pt x="171" y="73"/>
                  </a:lnTo>
                  <a:lnTo>
                    <a:pt x="171" y="75"/>
                  </a:lnTo>
                  <a:lnTo>
                    <a:pt x="171" y="77"/>
                  </a:lnTo>
                  <a:lnTo>
                    <a:pt x="171" y="79"/>
                  </a:lnTo>
                  <a:lnTo>
                    <a:pt x="171" y="81"/>
                  </a:lnTo>
                  <a:lnTo>
                    <a:pt x="173" y="82"/>
                  </a:lnTo>
                  <a:lnTo>
                    <a:pt x="173" y="84"/>
                  </a:lnTo>
                  <a:lnTo>
                    <a:pt x="173" y="86"/>
                  </a:lnTo>
                  <a:lnTo>
                    <a:pt x="173" y="88"/>
                  </a:lnTo>
                  <a:lnTo>
                    <a:pt x="173" y="90"/>
                  </a:lnTo>
                  <a:lnTo>
                    <a:pt x="173" y="94"/>
                  </a:lnTo>
                  <a:lnTo>
                    <a:pt x="173" y="96"/>
                  </a:lnTo>
                  <a:lnTo>
                    <a:pt x="173" y="98"/>
                  </a:lnTo>
                  <a:lnTo>
                    <a:pt x="175" y="100"/>
                  </a:lnTo>
                  <a:lnTo>
                    <a:pt x="175" y="102"/>
                  </a:lnTo>
                  <a:lnTo>
                    <a:pt x="175" y="104"/>
                  </a:lnTo>
                  <a:lnTo>
                    <a:pt x="175" y="10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3" name="Freeform 162"/>
            <p:cNvSpPr>
              <a:spLocks/>
            </p:cNvSpPr>
            <p:nvPr/>
          </p:nvSpPr>
          <p:spPr bwMode="auto">
            <a:xfrm>
              <a:off x="3457575" y="4402138"/>
              <a:ext cx="3175" cy="3175"/>
            </a:xfrm>
            <a:custGeom>
              <a:avLst/>
              <a:gdLst>
                <a:gd name="T0" fmla="*/ 0 w 2"/>
                <a:gd name="T1" fmla="*/ 0 h 2"/>
                <a:gd name="T2" fmla="*/ 2 w 2"/>
                <a:gd name="T3" fmla="*/ 0 h 2"/>
                <a:gd name="T4" fmla="*/ 2 w 2"/>
                <a:gd name="T5" fmla="*/ 0 h 2"/>
                <a:gd name="T6" fmla="*/ 2 w 2"/>
                <a:gd name="T7" fmla="*/ 0 h 2"/>
                <a:gd name="T8" fmla="*/ 2 w 2"/>
                <a:gd name="T9" fmla="*/ 0 h 2"/>
                <a:gd name="T10" fmla="*/ 2 w 2"/>
                <a:gd name="T11" fmla="*/ 0 h 2"/>
                <a:gd name="T12" fmla="*/ 2 w 2"/>
                <a:gd name="T13" fmla="*/ 0 h 2"/>
                <a:gd name="T14" fmla="*/ 2 w 2"/>
                <a:gd name="T15" fmla="*/ 0 h 2"/>
                <a:gd name="T16" fmla="*/ 2 w 2"/>
                <a:gd name="T17" fmla="*/ 0 h 2"/>
                <a:gd name="T18" fmla="*/ 2 w 2"/>
                <a:gd name="T19" fmla="*/ 0 h 2"/>
                <a:gd name="T20" fmla="*/ 2 w 2"/>
                <a:gd name="T21" fmla="*/ 0 h 2"/>
                <a:gd name="T22" fmla="*/ 2 w 2"/>
                <a:gd name="T23" fmla="*/ 2 h 2"/>
                <a:gd name="T24" fmla="*/ 2 w 2"/>
                <a:gd name="T25" fmla="*/ 2 h 2"/>
                <a:gd name="T26" fmla="*/ 2 w 2"/>
                <a:gd name="T27" fmla="*/ 2 h 2"/>
                <a:gd name="T28" fmla="*/ 2 w 2"/>
                <a:gd name="T29" fmla="*/ 2 h 2"/>
                <a:gd name="T30" fmla="*/ 2 w 2"/>
                <a:gd name="T31" fmla="*/ 2 h 2"/>
                <a:gd name="T32" fmla="*/ 2 w 2"/>
                <a:gd name="T33" fmla="*/ 2 h 2"/>
                <a:gd name="T34" fmla="*/ 2 w 2"/>
                <a:gd name="T35" fmla="*/ 2 h 2"/>
                <a:gd name="T36" fmla="*/ 0 w 2"/>
                <a:gd name="T37" fmla="*/ 2 h 2"/>
                <a:gd name="T38" fmla="*/ 0 w 2"/>
                <a:gd name="T39" fmla="*/ 0 h 2"/>
                <a:gd name="T40" fmla="*/ 0 w 2"/>
                <a:gd name="T41" fmla="*/ 0 h 2"/>
                <a:gd name="T42" fmla="*/ 0 w 2"/>
                <a:gd name="T43" fmla="*/ 0 h 2"/>
                <a:gd name="T44" fmla="*/ 0 w 2"/>
                <a:gd name="T4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 h="2">
                  <a:moveTo>
                    <a:pt x="0" y="0"/>
                  </a:moveTo>
                  <a:lnTo>
                    <a:pt x="2" y="0"/>
                  </a:lnTo>
                  <a:lnTo>
                    <a:pt x="2" y="0"/>
                  </a:lnTo>
                  <a:lnTo>
                    <a:pt x="2" y="0"/>
                  </a:lnTo>
                  <a:lnTo>
                    <a:pt x="2" y="0"/>
                  </a:lnTo>
                  <a:lnTo>
                    <a:pt x="2" y="0"/>
                  </a:lnTo>
                  <a:lnTo>
                    <a:pt x="2" y="0"/>
                  </a:lnTo>
                  <a:lnTo>
                    <a:pt x="2" y="0"/>
                  </a:lnTo>
                  <a:lnTo>
                    <a:pt x="2" y="0"/>
                  </a:lnTo>
                  <a:lnTo>
                    <a:pt x="2" y="0"/>
                  </a:lnTo>
                  <a:lnTo>
                    <a:pt x="2" y="0"/>
                  </a:lnTo>
                  <a:lnTo>
                    <a:pt x="2" y="2"/>
                  </a:lnTo>
                  <a:lnTo>
                    <a:pt x="2" y="2"/>
                  </a:lnTo>
                  <a:lnTo>
                    <a:pt x="2" y="2"/>
                  </a:lnTo>
                  <a:lnTo>
                    <a:pt x="2" y="2"/>
                  </a:lnTo>
                  <a:lnTo>
                    <a:pt x="2" y="2"/>
                  </a:lnTo>
                  <a:lnTo>
                    <a:pt x="2" y="2"/>
                  </a:lnTo>
                  <a:lnTo>
                    <a:pt x="2" y="2"/>
                  </a:lnTo>
                  <a:lnTo>
                    <a:pt x="0" y="2"/>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4" name="Freeform 163"/>
            <p:cNvSpPr>
              <a:spLocks noEditPoints="1"/>
            </p:cNvSpPr>
            <p:nvPr/>
          </p:nvSpPr>
          <p:spPr bwMode="auto">
            <a:xfrm>
              <a:off x="6456363" y="5094288"/>
              <a:ext cx="176213" cy="268288"/>
            </a:xfrm>
            <a:custGeom>
              <a:avLst/>
              <a:gdLst>
                <a:gd name="T0" fmla="*/ 19 w 111"/>
                <a:gd name="T1" fmla="*/ 161 h 169"/>
                <a:gd name="T2" fmla="*/ 19 w 111"/>
                <a:gd name="T3" fmla="*/ 161 h 169"/>
                <a:gd name="T4" fmla="*/ 19 w 111"/>
                <a:gd name="T5" fmla="*/ 161 h 169"/>
                <a:gd name="T6" fmla="*/ 19 w 111"/>
                <a:gd name="T7" fmla="*/ 163 h 169"/>
                <a:gd name="T8" fmla="*/ 21 w 111"/>
                <a:gd name="T9" fmla="*/ 163 h 169"/>
                <a:gd name="T10" fmla="*/ 21 w 111"/>
                <a:gd name="T11" fmla="*/ 163 h 169"/>
                <a:gd name="T12" fmla="*/ 21 w 111"/>
                <a:gd name="T13" fmla="*/ 165 h 169"/>
                <a:gd name="T14" fmla="*/ 21 w 111"/>
                <a:gd name="T15" fmla="*/ 165 h 169"/>
                <a:gd name="T16" fmla="*/ 21 w 111"/>
                <a:gd name="T17" fmla="*/ 165 h 169"/>
                <a:gd name="T18" fmla="*/ 19 w 111"/>
                <a:gd name="T19" fmla="*/ 167 h 169"/>
                <a:gd name="T20" fmla="*/ 19 w 111"/>
                <a:gd name="T21" fmla="*/ 167 h 169"/>
                <a:gd name="T22" fmla="*/ 19 w 111"/>
                <a:gd name="T23" fmla="*/ 167 h 169"/>
                <a:gd name="T24" fmla="*/ 19 w 111"/>
                <a:gd name="T25" fmla="*/ 167 h 169"/>
                <a:gd name="T26" fmla="*/ 19 w 111"/>
                <a:gd name="T27" fmla="*/ 167 h 169"/>
                <a:gd name="T28" fmla="*/ 19 w 111"/>
                <a:gd name="T29" fmla="*/ 167 h 169"/>
                <a:gd name="T30" fmla="*/ 17 w 111"/>
                <a:gd name="T31" fmla="*/ 169 h 169"/>
                <a:gd name="T32" fmla="*/ 15 w 111"/>
                <a:gd name="T33" fmla="*/ 169 h 169"/>
                <a:gd name="T34" fmla="*/ 15 w 111"/>
                <a:gd name="T35" fmla="*/ 169 h 169"/>
                <a:gd name="T36" fmla="*/ 14 w 111"/>
                <a:gd name="T37" fmla="*/ 167 h 169"/>
                <a:gd name="T38" fmla="*/ 14 w 111"/>
                <a:gd name="T39" fmla="*/ 167 h 169"/>
                <a:gd name="T40" fmla="*/ 14 w 111"/>
                <a:gd name="T41" fmla="*/ 167 h 169"/>
                <a:gd name="T42" fmla="*/ 14 w 111"/>
                <a:gd name="T43" fmla="*/ 167 h 169"/>
                <a:gd name="T44" fmla="*/ 14 w 111"/>
                <a:gd name="T45" fmla="*/ 167 h 169"/>
                <a:gd name="T46" fmla="*/ 14 w 111"/>
                <a:gd name="T47" fmla="*/ 165 h 169"/>
                <a:gd name="T48" fmla="*/ 14 w 111"/>
                <a:gd name="T49" fmla="*/ 165 h 169"/>
                <a:gd name="T50" fmla="*/ 15 w 111"/>
                <a:gd name="T51" fmla="*/ 163 h 169"/>
                <a:gd name="T52" fmla="*/ 15 w 111"/>
                <a:gd name="T53" fmla="*/ 163 h 169"/>
                <a:gd name="T54" fmla="*/ 15 w 111"/>
                <a:gd name="T55" fmla="*/ 163 h 169"/>
                <a:gd name="T56" fmla="*/ 15 w 111"/>
                <a:gd name="T57" fmla="*/ 163 h 169"/>
                <a:gd name="T58" fmla="*/ 15 w 111"/>
                <a:gd name="T59" fmla="*/ 161 h 169"/>
                <a:gd name="T60" fmla="*/ 15 w 111"/>
                <a:gd name="T61" fmla="*/ 161 h 169"/>
                <a:gd name="T62" fmla="*/ 17 w 111"/>
                <a:gd name="T63" fmla="*/ 161 h 169"/>
                <a:gd name="T64" fmla="*/ 17 w 111"/>
                <a:gd name="T65" fmla="*/ 159 h 169"/>
                <a:gd name="T66" fmla="*/ 17 w 111"/>
                <a:gd name="T67" fmla="*/ 159 h 169"/>
                <a:gd name="T68" fmla="*/ 17 w 111"/>
                <a:gd name="T69" fmla="*/ 159 h 169"/>
                <a:gd name="T70" fmla="*/ 17 w 111"/>
                <a:gd name="T71" fmla="*/ 159 h 169"/>
                <a:gd name="T72" fmla="*/ 19 w 111"/>
                <a:gd name="T73" fmla="*/ 159 h 169"/>
                <a:gd name="T74" fmla="*/ 19 w 111"/>
                <a:gd name="T75" fmla="*/ 159 h 169"/>
                <a:gd name="T76" fmla="*/ 19 w 111"/>
                <a:gd name="T77" fmla="*/ 161 h 169"/>
                <a:gd name="T78" fmla="*/ 19 w 111"/>
                <a:gd name="T79" fmla="*/ 161 h 169"/>
                <a:gd name="T80" fmla="*/ 19 w 111"/>
                <a:gd name="T81" fmla="*/ 161 h 169"/>
                <a:gd name="T82" fmla="*/ 110 w 111"/>
                <a:gd name="T83" fmla="*/ 156 h 169"/>
                <a:gd name="T84" fmla="*/ 110 w 111"/>
                <a:gd name="T85" fmla="*/ 156 h 169"/>
                <a:gd name="T86" fmla="*/ 110 w 111"/>
                <a:gd name="T87" fmla="*/ 156 h 169"/>
                <a:gd name="T88" fmla="*/ 110 w 111"/>
                <a:gd name="T89" fmla="*/ 156 h 169"/>
                <a:gd name="T90" fmla="*/ 110 w 111"/>
                <a:gd name="T91" fmla="*/ 154 h 169"/>
                <a:gd name="T92" fmla="*/ 111 w 111"/>
                <a:gd name="T93" fmla="*/ 154 h 169"/>
                <a:gd name="T94" fmla="*/ 111 w 111"/>
                <a:gd name="T95" fmla="*/ 156 h 169"/>
                <a:gd name="T96" fmla="*/ 111 w 111"/>
                <a:gd name="T97" fmla="*/ 156 h 169"/>
                <a:gd name="T98" fmla="*/ 110 w 111"/>
                <a:gd name="T99" fmla="*/ 156 h 169"/>
                <a:gd name="T100" fmla="*/ 2 w 111"/>
                <a:gd name="T101" fmla="*/ 2 h 169"/>
                <a:gd name="T102" fmla="*/ 0 w 111"/>
                <a:gd name="T103" fmla="*/ 2 h 169"/>
                <a:gd name="T104" fmla="*/ 0 w 111"/>
                <a:gd name="T105" fmla="*/ 0 h 169"/>
                <a:gd name="T106" fmla="*/ 0 w 111"/>
                <a:gd name="T107" fmla="*/ 0 h 169"/>
                <a:gd name="T108" fmla="*/ 0 w 111"/>
                <a:gd name="T109" fmla="*/ 0 h 169"/>
                <a:gd name="T110" fmla="*/ 0 w 111"/>
                <a:gd name="T111"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1" h="169">
                  <a:moveTo>
                    <a:pt x="19" y="161"/>
                  </a:moveTo>
                  <a:lnTo>
                    <a:pt x="19" y="161"/>
                  </a:lnTo>
                  <a:lnTo>
                    <a:pt x="19" y="161"/>
                  </a:lnTo>
                  <a:lnTo>
                    <a:pt x="19" y="161"/>
                  </a:lnTo>
                  <a:lnTo>
                    <a:pt x="19" y="161"/>
                  </a:lnTo>
                  <a:lnTo>
                    <a:pt x="19" y="161"/>
                  </a:lnTo>
                  <a:lnTo>
                    <a:pt x="19" y="163"/>
                  </a:lnTo>
                  <a:lnTo>
                    <a:pt x="19" y="163"/>
                  </a:lnTo>
                  <a:lnTo>
                    <a:pt x="21" y="163"/>
                  </a:lnTo>
                  <a:lnTo>
                    <a:pt x="21" y="163"/>
                  </a:lnTo>
                  <a:lnTo>
                    <a:pt x="21" y="163"/>
                  </a:lnTo>
                  <a:lnTo>
                    <a:pt x="21" y="163"/>
                  </a:lnTo>
                  <a:lnTo>
                    <a:pt x="21" y="163"/>
                  </a:lnTo>
                  <a:lnTo>
                    <a:pt x="21" y="165"/>
                  </a:lnTo>
                  <a:lnTo>
                    <a:pt x="21" y="165"/>
                  </a:lnTo>
                  <a:lnTo>
                    <a:pt x="21" y="165"/>
                  </a:lnTo>
                  <a:lnTo>
                    <a:pt x="21" y="165"/>
                  </a:lnTo>
                  <a:lnTo>
                    <a:pt x="21" y="165"/>
                  </a:lnTo>
                  <a:lnTo>
                    <a:pt x="19" y="165"/>
                  </a:lnTo>
                  <a:lnTo>
                    <a:pt x="19" y="167"/>
                  </a:lnTo>
                  <a:lnTo>
                    <a:pt x="19" y="167"/>
                  </a:lnTo>
                  <a:lnTo>
                    <a:pt x="19" y="167"/>
                  </a:lnTo>
                  <a:lnTo>
                    <a:pt x="19" y="167"/>
                  </a:lnTo>
                  <a:lnTo>
                    <a:pt x="19" y="167"/>
                  </a:lnTo>
                  <a:lnTo>
                    <a:pt x="19" y="167"/>
                  </a:lnTo>
                  <a:lnTo>
                    <a:pt x="19" y="167"/>
                  </a:lnTo>
                  <a:lnTo>
                    <a:pt x="19" y="167"/>
                  </a:lnTo>
                  <a:lnTo>
                    <a:pt x="19" y="167"/>
                  </a:lnTo>
                  <a:lnTo>
                    <a:pt x="19" y="167"/>
                  </a:lnTo>
                  <a:lnTo>
                    <a:pt x="19" y="167"/>
                  </a:lnTo>
                  <a:lnTo>
                    <a:pt x="19" y="167"/>
                  </a:lnTo>
                  <a:lnTo>
                    <a:pt x="17" y="169"/>
                  </a:lnTo>
                  <a:lnTo>
                    <a:pt x="15" y="169"/>
                  </a:lnTo>
                  <a:lnTo>
                    <a:pt x="15" y="169"/>
                  </a:lnTo>
                  <a:lnTo>
                    <a:pt x="15" y="169"/>
                  </a:lnTo>
                  <a:lnTo>
                    <a:pt x="15" y="169"/>
                  </a:lnTo>
                  <a:lnTo>
                    <a:pt x="14" y="169"/>
                  </a:lnTo>
                  <a:lnTo>
                    <a:pt x="14" y="167"/>
                  </a:lnTo>
                  <a:lnTo>
                    <a:pt x="14" y="167"/>
                  </a:lnTo>
                  <a:lnTo>
                    <a:pt x="14" y="167"/>
                  </a:lnTo>
                  <a:lnTo>
                    <a:pt x="14" y="167"/>
                  </a:lnTo>
                  <a:lnTo>
                    <a:pt x="14" y="167"/>
                  </a:lnTo>
                  <a:lnTo>
                    <a:pt x="14" y="167"/>
                  </a:lnTo>
                  <a:lnTo>
                    <a:pt x="14" y="167"/>
                  </a:lnTo>
                  <a:lnTo>
                    <a:pt x="14" y="167"/>
                  </a:lnTo>
                  <a:lnTo>
                    <a:pt x="14" y="167"/>
                  </a:lnTo>
                  <a:lnTo>
                    <a:pt x="14" y="167"/>
                  </a:lnTo>
                  <a:lnTo>
                    <a:pt x="14" y="165"/>
                  </a:lnTo>
                  <a:lnTo>
                    <a:pt x="14" y="165"/>
                  </a:lnTo>
                  <a:lnTo>
                    <a:pt x="14" y="165"/>
                  </a:lnTo>
                  <a:lnTo>
                    <a:pt x="14" y="163"/>
                  </a:lnTo>
                  <a:lnTo>
                    <a:pt x="15" y="163"/>
                  </a:lnTo>
                  <a:lnTo>
                    <a:pt x="15" y="163"/>
                  </a:lnTo>
                  <a:lnTo>
                    <a:pt x="15" y="163"/>
                  </a:lnTo>
                  <a:lnTo>
                    <a:pt x="15" y="163"/>
                  </a:lnTo>
                  <a:lnTo>
                    <a:pt x="15" y="163"/>
                  </a:lnTo>
                  <a:lnTo>
                    <a:pt x="15" y="163"/>
                  </a:lnTo>
                  <a:lnTo>
                    <a:pt x="15" y="163"/>
                  </a:lnTo>
                  <a:lnTo>
                    <a:pt x="15" y="161"/>
                  </a:lnTo>
                  <a:lnTo>
                    <a:pt x="15" y="161"/>
                  </a:lnTo>
                  <a:lnTo>
                    <a:pt x="15" y="161"/>
                  </a:lnTo>
                  <a:lnTo>
                    <a:pt x="15" y="161"/>
                  </a:lnTo>
                  <a:lnTo>
                    <a:pt x="17" y="161"/>
                  </a:lnTo>
                  <a:lnTo>
                    <a:pt x="17" y="161"/>
                  </a:lnTo>
                  <a:lnTo>
                    <a:pt x="17" y="159"/>
                  </a:lnTo>
                  <a:lnTo>
                    <a:pt x="17" y="159"/>
                  </a:lnTo>
                  <a:lnTo>
                    <a:pt x="17" y="159"/>
                  </a:lnTo>
                  <a:lnTo>
                    <a:pt x="17" y="159"/>
                  </a:lnTo>
                  <a:lnTo>
                    <a:pt x="17" y="159"/>
                  </a:lnTo>
                  <a:lnTo>
                    <a:pt x="17" y="159"/>
                  </a:lnTo>
                  <a:lnTo>
                    <a:pt x="17" y="159"/>
                  </a:lnTo>
                  <a:lnTo>
                    <a:pt x="17" y="159"/>
                  </a:lnTo>
                  <a:lnTo>
                    <a:pt x="17" y="159"/>
                  </a:lnTo>
                  <a:lnTo>
                    <a:pt x="19" y="159"/>
                  </a:lnTo>
                  <a:lnTo>
                    <a:pt x="19" y="159"/>
                  </a:lnTo>
                  <a:lnTo>
                    <a:pt x="19" y="159"/>
                  </a:lnTo>
                  <a:lnTo>
                    <a:pt x="19" y="161"/>
                  </a:lnTo>
                  <a:lnTo>
                    <a:pt x="19" y="161"/>
                  </a:lnTo>
                  <a:lnTo>
                    <a:pt x="19" y="161"/>
                  </a:lnTo>
                  <a:lnTo>
                    <a:pt x="19" y="161"/>
                  </a:lnTo>
                  <a:lnTo>
                    <a:pt x="19" y="161"/>
                  </a:lnTo>
                  <a:lnTo>
                    <a:pt x="19" y="161"/>
                  </a:lnTo>
                  <a:lnTo>
                    <a:pt x="19" y="161"/>
                  </a:lnTo>
                  <a:close/>
                  <a:moveTo>
                    <a:pt x="110" y="156"/>
                  </a:moveTo>
                  <a:lnTo>
                    <a:pt x="110" y="156"/>
                  </a:lnTo>
                  <a:lnTo>
                    <a:pt x="110" y="156"/>
                  </a:lnTo>
                  <a:lnTo>
                    <a:pt x="110" y="156"/>
                  </a:lnTo>
                  <a:lnTo>
                    <a:pt x="110" y="156"/>
                  </a:lnTo>
                  <a:lnTo>
                    <a:pt x="110" y="156"/>
                  </a:lnTo>
                  <a:lnTo>
                    <a:pt x="110" y="156"/>
                  </a:lnTo>
                  <a:lnTo>
                    <a:pt x="110" y="154"/>
                  </a:lnTo>
                  <a:lnTo>
                    <a:pt x="110" y="154"/>
                  </a:lnTo>
                  <a:lnTo>
                    <a:pt x="111" y="154"/>
                  </a:lnTo>
                  <a:lnTo>
                    <a:pt x="111" y="154"/>
                  </a:lnTo>
                  <a:lnTo>
                    <a:pt x="111" y="154"/>
                  </a:lnTo>
                  <a:lnTo>
                    <a:pt x="111" y="156"/>
                  </a:lnTo>
                  <a:lnTo>
                    <a:pt x="111" y="156"/>
                  </a:lnTo>
                  <a:lnTo>
                    <a:pt x="111" y="156"/>
                  </a:lnTo>
                  <a:lnTo>
                    <a:pt x="110" y="156"/>
                  </a:lnTo>
                  <a:lnTo>
                    <a:pt x="110" y="156"/>
                  </a:lnTo>
                  <a:lnTo>
                    <a:pt x="110" y="156"/>
                  </a:lnTo>
                  <a:close/>
                  <a:moveTo>
                    <a:pt x="2" y="2"/>
                  </a:moveTo>
                  <a:lnTo>
                    <a:pt x="2" y="2"/>
                  </a:lnTo>
                  <a:lnTo>
                    <a:pt x="0" y="2"/>
                  </a:lnTo>
                  <a:lnTo>
                    <a:pt x="0" y="0"/>
                  </a:lnTo>
                  <a:lnTo>
                    <a:pt x="0" y="0"/>
                  </a:lnTo>
                  <a:lnTo>
                    <a:pt x="0" y="0"/>
                  </a:lnTo>
                  <a:lnTo>
                    <a:pt x="0" y="0"/>
                  </a:lnTo>
                  <a:lnTo>
                    <a:pt x="0" y="0"/>
                  </a:lnTo>
                  <a:lnTo>
                    <a:pt x="0" y="0"/>
                  </a:lnTo>
                  <a:lnTo>
                    <a:pt x="0" y="0"/>
                  </a:lnTo>
                  <a:lnTo>
                    <a:pt x="0" y="0"/>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5" name="Freeform 164"/>
            <p:cNvSpPr>
              <a:spLocks noEditPoints="1"/>
            </p:cNvSpPr>
            <p:nvPr/>
          </p:nvSpPr>
          <p:spPr bwMode="auto">
            <a:xfrm>
              <a:off x="5856288" y="5070475"/>
              <a:ext cx="79375" cy="200025"/>
            </a:xfrm>
            <a:custGeom>
              <a:avLst/>
              <a:gdLst>
                <a:gd name="T0" fmla="*/ 33 w 50"/>
                <a:gd name="T1" fmla="*/ 42 h 126"/>
                <a:gd name="T2" fmla="*/ 23 w 50"/>
                <a:gd name="T3" fmla="*/ 4 h 126"/>
                <a:gd name="T4" fmla="*/ 9 w 50"/>
                <a:gd name="T5" fmla="*/ 4 h 126"/>
                <a:gd name="T6" fmla="*/ 17 w 50"/>
                <a:gd name="T7" fmla="*/ 4 h 126"/>
                <a:gd name="T8" fmla="*/ 21 w 50"/>
                <a:gd name="T9" fmla="*/ 11 h 126"/>
                <a:gd name="T10" fmla="*/ 25 w 50"/>
                <a:gd name="T11" fmla="*/ 15 h 126"/>
                <a:gd name="T12" fmla="*/ 25 w 50"/>
                <a:gd name="T13" fmla="*/ 19 h 126"/>
                <a:gd name="T14" fmla="*/ 25 w 50"/>
                <a:gd name="T15" fmla="*/ 25 h 126"/>
                <a:gd name="T16" fmla="*/ 23 w 50"/>
                <a:gd name="T17" fmla="*/ 30 h 126"/>
                <a:gd name="T18" fmla="*/ 25 w 50"/>
                <a:gd name="T19" fmla="*/ 36 h 126"/>
                <a:gd name="T20" fmla="*/ 21 w 50"/>
                <a:gd name="T21" fmla="*/ 42 h 126"/>
                <a:gd name="T22" fmla="*/ 23 w 50"/>
                <a:gd name="T23" fmla="*/ 48 h 126"/>
                <a:gd name="T24" fmla="*/ 25 w 50"/>
                <a:gd name="T25" fmla="*/ 53 h 126"/>
                <a:gd name="T26" fmla="*/ 25 w 50"/>
                <a:gd name="T27" fmla="*/ 61 h 126"/>
                <a:gd name="T28" fmla="*/ 27 w 50"/>
                <a:gd name="T29" fmla="*/ 67 h 126"/>
                <a:gd name="T30" fmla="*/ 31 w 50"/>
                <a:gd name="T31" fmla="*/ 71 h 126"/>
                <a:gd name="T32" fmla="*/ 29 w 50"/>
                <a:gd name="T33" fmla="*/ 77 h 126"/>
                <a:gd name="T34" fmla="*/ 33 w 50"/>
                <a:gd name="T35" fmla="*/ 78 h 126"/>
                <a:gd name="T36" fmla="*/ 34 w 50"/>
                <a:gd name="T37" fmla="*/ 77 h 126"/>
                <a:gd name="T38" fmla="*/ 36 w 50"/>
                <a:gd name="T39" fmla="*/ 77 h 126"/>
                <a:gd name="T40" fmla="*/ 40 w 50"/>
                <a:gd name="T41" fmla="*/ 80 h 126"/>
                <a:gd name="T42" fmla="*/ 38 w 50"/>
                <a:gd name="T43" fmla="*/ 77 h 126"/>
                <a:gd name="T44" fmla="*/ 36 w 50"/>
                <a:gd name="T45" fmla="*/ 71 h 126"/>
                <a:gd name="T46" fmla="*/ 36 w 50"/>
                <a:gd name="T47" fmla="*/ 69 h 126"/>
                <a:gd name="T48" fmla="*/ 42 w 50"/>
                <a:gd name="T49" fmla="*/ 77 h 126"/>
                <a:gd name="T50" fmla="*/ 48 w 50"/>
                <a:gd name="T51" fmla="*/ 82 h 126"/>
                <a:gd name="T52" fmla="*/ 50 w 50"/>
                <a:gd name="T53" fmla="*/ 92 h 126"/>
                <a:gd name="T54" fmla="*/ 50 w 50"/>
                <a:gd name="T55" fmla="*/ 98 h 126"/>
                <a:gd name="T56" fmla="*/ 50 w 50"/>
                <a:gd name="T57" fmla="*/ 105 h 126"/>
                <a:gd name="T58" fmla="*/ 48 w 50"/>
                <a:gd name="T59" fmla="*/ 109 h 126"/>
                <a:gd name="T60" fmla="*/ 42 w 50"/>
                <a:gd name="T61" fmla="*/ 109 h 126"/>
                <a:gd name="T62" fmla="*/ 40 w 50"/>
                <a:gd name="T63" fmla="*/ 115 h 126"/>
                <a:gd name="T64" fmla="*/ 40 w 50"/>
                <a:gd name="T65" fmla="*/ 119 h 126"/>
                <a:gd name="T66" fmla="*/ 42 w 50"/>
                <a:gd name="T67" fmla="*/ 125 h 126"/>
                <a:gd name="T68" fmla="*/ 36 w 50"/>
                <a:gd name="T69" fmla="*/ 126 h 126"/>
                <a:gd name="T70" fmla="*/ 38 w 50"/>
                <a:gd name="T71" fmla="*/ 121 h 126"/>
                <a:gd name="T72" fmla="*/ 33 w 50"/>
                <a:gd name="T73" fmla="*/ 119 h 126"/>
                <a:gd name="T74" fmla="*/ 29 w 50"/>
                <a:gd name="T75" fmla="*/ 115 h 126"/>
                <a:gd name="T76" fmla="*/ 27 w 50"/>
                <a:gd name="T77" fmla="*/ 109 h 126"/>
                <a:gd name="T78" fmla="*/ 27 w 50"/>
                <a:gd name="T79" fmla="*/ 101 h 126"/>
                <a:gd name="T80" fmla="*/ 29 w 50"/>
                <a:gd name="T81" fmla="*/ 96 h 126"/>
                <a:gd name="T82" fmla="*/ 29 w 50"/>
                <a:gd name="T83" fmla="*/ 88 h 126"/>
                <a:gd name="T84" fmla="*/ 27 w 50"/>
                <a:gd name="T85" fmla="*/ 82 h 126"/>
                <a:gd name="T86" fmla="*/ 19 w 50"/>
                <a:gd name="T87" fmla="*/ 82 h 126"/>
                <a:gd name="T88" fmla="*/ 13 w 50"/>
                <a:gd name="T89" fmla="*/ 84 h 126"/>
                <a:gd name="T90" fmla="*/ 9 w 50"/>
                <a:gd name="T91" fmla="*/ 78 h 126"/>
                <a:gd name="T92" fmla="*/ 6 w 50"/>
                <a:gd name="T93" fmla="*/ 75 h 126"/>
                <a:gd name="T94" fmla="*/ 2 w 50"/>
                <a:gd name="T95" fmla="*/ 73 h 126"/>
                <a:gd name="T96" fmla="*/ 0 w 50"/>
                <a:gd name="T97" fmla="*/ 69 h 126"/>
                <a:gd name="T98" fmla="*/ 4 w 50"/>
                <a:gd name="T99" fmla="*/ 65 h 126"/>
                <a:gd name="T100" fmla="*/ 4 w 50"/>
                <a:gd name="T101" fmla="*/ 57 h 126"/>
                <a:gd name="T102" fmla="*/ 8 w 50"/>
                <a:gd name="T103" fmla="*/ 52 h 126"/>
                <a:gd name="T104" fmla="*/ 11 w 50"/>
                <a:gd name="T105" fmla="*/ 48 h 126"/>
                <a:gd name="T106" fmla="*/ 8 w 50"/>
                <a:gd name="T107" fmla="*/ 44 h 126"/>
                <a:gd name="T108" fmla="*/ 9 w 50"/>
                <a:gd name="T109" fmla="*/ 36 h 126"/>
                <a:gd name="T110" fmla="*/ 9 w 50"/>
                <a:gd name="T111" fmla="*/ 32 h 126"/>
                <a:gd name="T112" fmla="*/ 9 w 50"/>
                <a:gd name="T113" fmla="*/ 27 h 126"/>
                <a:gd name="T114" fmla="*/ 9 w 50"/>
                <a:gd name="T115" fmla="*/ 23 h 126"/>
                <a:gd name="T116" fmla="*/ 15 w 50"/>
                <a:gd name="T117" fmla="*/ 21 h 126"/>
                <a:gd name="T118" fmla="*/ 13 w 50"/>
                <a:gd name="T119" fmla="*/ 13 h 126"/>
                <a:gd name="T120" fmla="*/ 9 w 50"/>
                <a:gd name="T121" fmla="*/ 9 h 126"/>
                <a:gd name="T122" fmla="*/ 8 w 50"/>
                <a:gd name="T123" fmla="*/ 4 h 126"/>
                <a:gd name="T124" fmla="*/ 4 w 50"/>
                <a:gd name="T125"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 h="126">
                  <a:moveTo>
                    <a:pt x="33" y="44"/>
                  </a:moveTo>
                  <a:lnTo>
                    <a:pt x="31" y="44"/>
                  </a:lnTo>
                  <a:lnTo>
                    <a:pt x="33" y="44"/>
                  </a:lnTo>
                  <a:lnTo>
                    <a:pt x="33" y="42"/>
                  </a:lnTo>
                  <a:lnTo>
                    <a:pt x="33" y="44"/>
                  </a:lnTo>
                  <a:close/>
                  <a:moveTo>
                    <a:pt x="23" y="4"/>
                  </a:moveTo>
                  <a:lnTo>
                    <a:pt x="25" y="6"/>
                  </a:lnTo>
                  <a:lnTo>
                    <a:pt x="23" y="4"/>
                  </a:lnTo>
                  <a:close/>
                  <a:moveTo>
                    <a:pt x="6" y="2"/>
                  </a:moveTo>
                  <a:lnTo>
                    <a:pt x="8" y="2"/>
                  </a:lnTo>
                  <a:lnTo>
                    <a:pt x="9" y="2"/>
                  </a:lnTo>
                  <a:lnTo>
                    <a:pt x="9" y="4"/>
                  </a:lnTo>
                  <a:lnTo>
                    <a:pt x="11" y="4"/>
                  </a:lnTo>
                  <a:lnTo>
                    <a:pt x="13" y="4"/>
                  </a:lnTo>
                  <a:lnTo>
                    <a:pt x="15" y="4"/>
                  </a:lnTo>
                  <a:lnTo>
                    <a:pt x="17" y="4"/>
                  </a:lnTo>
                  <a:lnTo>
                    <a:pt x="19" y="6"/>
                  </a:lnTo>
                  <a:lnTo>
                    <a:pt x="19" y="7"/>
                  </a:lnTo>
                  <a:lnTo>
                    <a:pt x="19" y="9"/>
                  </a:lnTo>
                  <a:lnTo>
                    <a:pt x="21" y="11"/>
                  </a:lnTo>
                  <a:lnTo>
                    <a:pt x="21" y="13"/>
                  </a:lnTo>
                  <a:lnTo>
                    <a:pt x="23" y="13"/>
                  </a:lnTo>
                  <a:lnTo>
                    <a:pt x="23" y="15"/>
                  </a:lnTo>
                  <a:lnTo>
                    <a:pt x="25" y="15"/>
                  </a:lnTo>
                  <a:lnTo>
                    <a:pt x="25" y="17"/>
                  </a:lnTo>
                  <a:lnTo>
                    <a:pt x="23" y="17"/>
                  </a:lnTo>
                  <a:lnTo>
                    <a:pt x="23" y="19"/>
                  </a:lnTo>
                  <a:lnTo>
                    <a:pt x="25" y="19"/>
                  </a:lnTo>
                  <a:lnTo>
                    <a:pt x="23" y="19"/>
                  </a:lnTo>
                  <a:lnTo>
                    <a:pt x="23" y="21"/>
                  </a:lnTo>
                  <a:lnTo>
                    <a:pt x="23" y="23"/>
                  </a:lnTo>
                  <a:lnTo>
                    <a:pt x="25" y="25"/>
                  </a:lnTo>
                  <a:lnTo>
                    <a:pt x="25" y="27"/>
                  </a:lnTo>
                  <a:lnTo>
                    <a:pt x="25" y="29"/>
                  </a:lnTo>
                  <a:lnTo>
                    <a:pt x="23" y="29"/>
                  </a:lnTo>
                  <a:lnTo>
                    <a:pt x="23" y="30"/>
                  </a:lnTo>
                  <a:lnTo>
                    <a:pt x="25" y="30"/>
                  </a:lnTo>
                  <a:lnTo>
                    <a:pt x="25" y="32"/>
                  </a:lnTo>
                  <a:lnTo>
                    <a:pt x="25" y="34"/>
                  </a:lnTo>
                  <a:lnTo>
                    <a:pt x="25" y="36"/>
                  </a:lnTo>
                  <a:lnTo>
                    <a:pt x="25" y="38"/>
                  </a:lnTo>
                  <a:lnTo>
                    <a:pt x="23" y="38"/>
                  </a:lnTo>
                  <a:lnTo>
                    <a:pt x="23" y="40"/>
                  </a:lnTo>
                  <a:lnTo>
                    <a:pt x="21" y="42"/>
                  </a:lnTo>
                  <a:lnTo>
                    <a:pt x="21" y="44"/>
                  </a:lnTo>
                  <a:lnTo>
                    <a:pt x="21" y="46"/>
                  </a:lnTo>
                  <a:lnTo>
                    <a:pt x="21" y="48"/>
                  </a:lnTo>
                  <a:lnTo>
                    <a:pt x="23" y="48"/>
                  </a:lnTo>
                  <a:lnTo>
                    <a:pt x="23" y="50"/>
                  </a:lnTo>
                  <a:lnTo>
                    <a:pt x="23" y="52"/>
                  </a:lnTo>
                  <a:lnTo>
                    <a:pt x="23" y="53"/>
                  </a:lnTo>
                  <a:lnTo>
                    <a:pt x="25" y="53"/>
                  </a:lnTo>
                  <a:lnTo>
                    <a:pt x="25" y="55"/>
                  </a:lnTo>
                  <a:lnTo>
                    <a:pt x="25" y="57"/>
                  </a:lnTo>
                  <a:lnTo>
                    <a:pt x="25" y="59"/>
                  </a:lnTo>
                  <a:lnTo>
                    <a:pt x="25" y="61"/>
                  </a:lnTo>
                  <a:lnTo>
                    <a:pt x="27" y="63"/>
                  </a:lnTo>
                  <a:lnTo>
                    <a:pt x="25" y="63"/>
                  </a:lnTo>
                  <a:lnTo>
                    <a:pt x="25" y="65"/>
                  </a:lnTo>
                  <a:lnTo>
                    <a:pt x="27" y="67"/>
                  </a:lnTo>
                  <a:lnTo>
                    <a:pt x="27" y="69"/>
                  </a:lnTo>
                  <a:lnTo>
                    <a:pt x="29" y="69"/>
                  </a:lnTo>
                  <a:lnTo>
                    <a:pt x="31" y="69"/>
                  </a:lnTo>
                  <a:lnTo>
                    <a:pt x="31" y="71"/>
                  </a:lnTo>
                  <a:lnTo>
                    <a:pt x="31" y="73"/>
                  </a:lnTo>
                  <a:lnTo>
                    <a:pt x="29" y="73"/>
                  </a:lnTo>
                  <a:lnTo>
                    <a:pt x="29" y="75"/>
                  </a:lnTo>
                  <a:lnTo>
                    <a:pt x="29" y="77"/>
                  </a:lnTo>
                  <a:lnTo>
                    <a:pt x="31" y="77"/>
                  </a:lnTo>
                  <a:lnTo>
                    <a:pt x="31" y="78"/>
                  </a:lnTo>
                  <a:lnTo>
                    <a:pt x="33" y="80"/>
                  </a:lnTo>
                  <a:lnTo>
                    <a:pt x="33" y="78"/>
                  </a:lnTo>
                  <a:lnTo>
                    <a:pt x="34" y="78"/>
                  </a:lnTo>
                  <a:lnTo>
                    <a:pt x="33" y="78"/>
                  </a:lnTo>
                  <a:lnTo>
                    <a:pt x="33" y="77"/>
                  </a:lnTo>
                  <a:lnTo>
                    <a:pt x="34" y="77"/>
                  </a:lnTo>
                  <a:lnTo>
                    <a:pt x="34" y="75"/>
                  </a:lnTo>
                  <a:lnTo>
                    <a:pt x="34" y="77"/>
                  </a:lnTo>
                  <a:lnTo>
                    <a:pt x="36" y="78"/>
                  </a:lnTo>
                  <a:lnTo>
                    <a:pt x="36" y="77"/>
                  </a:lnTo>
                  <a:lnTo>
                    <a:pt x="36" y="78"/>
                  </a:lnTo>
                  <a:lnTo>
                    <a:pt x="38" y="78"/>
                  </a:lnTo>
                  <a:lnTo>
                    <a:pt x="38" y="80"/>
                  </a:lnTo>
                  <a:lnTo>
                    <a:pt x="40" y="80"/>
                  </a:lnTo>
                  <a:lnTo>
                    <a:pt x="40" y="82"/>
                  </a:lnTo>
                  <a:lnTo>
                    <a:pt x="40" y="80"/>
                  </a:lnTo>
                  <a:lnTo>
                    <a:pt x="40" y="78"/>
                  </a:lnTo>
                  <a:lnTo>
                    <a:pt x="38" y="77"/>
                  </a:lnTo>
                  <a:lnTo>
                    <a:pt x="38" y="75"/>
                  </a:lnTo>
                  <a:lnTo>
                    <a:pt x="38" y="73"/>
                  </a:lnTo>
                  <a:lnTo>
                    <a:pt x="38" y="71"/>
                  </a:lnTo>
                  <a:lnTo>
                    <a:pt x="36" y="71"/>
                  </a:lnTo>
                  <a:lnTo>
                    <a:pt x="34" y="71"/>
                  </a:lnTo>
                  <a:lnTo>
                    <a:pt x="34" y="69"/>
                  </a:lnTo>
                  <a:lnTo>
                    <a:pt x="34" y="67"/>
                  </a:lnTo>
                  <a:lnTo>
                    <a:pt x="36" y="69"/>
                  </a:lnTo>
                  <a:lnTo>
                    <a:pt x="38" y="71"/>
                  </a:lnTo>
                  <a:lnTo>
                    <a:pt x="38" y="73"/>
                  </a:lnTo>
                  <a:lnTo>
                    <a:pt x="40" y="75"/>
                  </a:lnTo>
                  <a:lnTo>
                    <a:pt x="42" y="77"/>
                  </a:lnTo>
                  <a:lnTo>
                    <a:pt x="44" y="77"/>
                  </a:lnTo>
                  <a:lnTo>
                    <a:pt x="44" y="78"/>
                  </a:lnTo>
                  <a:lnTo>
                    <a:pt x="46" y="80"/>
                  </a:lnTo>
                  <a:lnTo>
                    <a:pt x="48" y="82"/>
                  </a:lnTo>
                  <a:lnTo>
                    <a:pt x="48" y="84"/>
                  </a:lnTo>
                  <a:lnTo>
                    <a:pt x="50" y="86"/>
                  </a:lnTo>
                  <a:lnTo>
                    <a:pt x="50" y="90"/>
                  </a:lnTo>
                  <a:lnTo>
                    <a:pt x="50" y="92"/>
                  </a:lnTo>
                  <a:lnTo>
                    <a:pt x="48" y="94"/>
                  </a:lnTo>
                  <a:lnTo>
                    <a:pt x="48" y="96"/>
                  </a:lnTo>
                  <a:lnTo>
                    <a:pt x="50" y="96"/>
                  </a:lnTo>
                  <a:lnTo>
                    <a:pt x="50" y="98"/>
                  </a:lnTo>
                  <a:lnTo>
                    <a:pt x="50" y="100"/>
                  </a:lnTo>
                  <a:lnTo>
                    <a:pt x="50" y="101"/>
                  </a:lnTo>
                  <a:lnTo>
                    <a:pt x="50" y="103"/>
                  </a:lnTo>
                  <a:lnTo>
                    <a:pt x="50" y="105"/>
                  </a:lnTo>
                  <a:lnTo>
                    <a:pt x="50" y="107"/>
                  </a:lnTo>
                  <a:lnTo>
                    <a:pt x="48" y="107"/>
                  </a:lnTo>
                  <a:lnTo>
                    <a:pt x="50" y="107"/>
                  </a:lnTo>
                  <a:lnTo>
                    <a:pt x="48" y="109"/>
                  </a:lnTo>
                  <a:lnTo>
                    <a:pt x="46" y="109"/>
                  </a:lnTo>
                  <a:lnTo>
                    <a:pt x="44" y="111"/>
                  </a:lnTo>
                  <a:lnTo>
                    <a:pt x="44" y="109"/>
                  </a:lnTo>
                  <a:lnTo>
                    <a:pt x="42" y="109"/>
                  </a:lnTo>
                  <a:lnTo>
                    <a:pt x="42" y="111"/>
                  </a:lnTo>
                  <a:lnTo>
                    <a:pt x="40" y="111"/>
                  </a:lnTo>
                  <a:lnTo>
                    <a:pt x="40" y="113"/>
                  </a:lnTo>
                  <a:lnTo>
                    <a:pt x="40" y="115"/>
                  </a:lnTo>
                  <a:lnTo>
                    <a:pt x="40" y="117"/>
                  </a:lnTo>
                  <a:lnTo>
                    <a:pt x="38" y="117"/>
                  </a:lnTo>
                  <a:lnTo>
                    <a:pt x="38" y="119"/>
                  </a:lnTo>
                  <a:lnTo>
                    <a:pt x="40" y="119"/>
                  </a:lnTo>
                  <a:lnTo>
                    <a:pt x="40" y="121"/>
                  </a:lnTo>
                  <a:lnTo>
                    <a:pt x="40" y="123"/>
                  </a:lnTo>
                  <a:lnTo>
                    <a:pt x="40" y="125"/>
                  </a:lnTo>
                  <a:lnTo>
                    <a:pt x="42" y="125"/>
                  </a:lnTo>
                  <a:lnTo>
                    <a:pt x="40" y="125"/>
                  </a:lnTo>
                  <a:lnTo>
                    <a:pt x="40" y="126"/>
                  </a:lnTo>
                  <a:lnTo>
                    <a:pt x="38" y="126"/>
                  </a:lnTo>
                  <a:lnTo>
                    <a:pt x="36" y="126"/>
                  </a:lnTo>
                  <a:lnTo>
                    <a:pt x="36" y="125"/>
                  </a:lnTo>
                  <a:lnTo>
                    <a:pt x="38" y="125"/>
                  </a:lnTo>
                  <a:lnTo>
                    <a:pt x="38" y="123"/>
                  </a:lnTo>
                  <a:lnTo>
                    <a:pt x="38" y="121"/>
                  </a:lnTo>
                  <a:lnTo>
                    <a:pt x="36" y="121"/>
                  </a:lnTo>
                  <a:lnTo>
                    <a:pt x="34" y="121"/>
                  </a:lnTo>
                  <a:lnTo>
                    <a:pt x="34" y="119"/>
                  </a:lnTo>
                  <a:lnTo>
                    <a:pt x="33" y="119"/>
                  </a:lnTo>
                  <a:lnTo>
                    <a:pt x="33" y="117"/>
                  </a:lnTo>
                  <a:lnTo>
                    <a:pt x="31" y="117"/>
                  </a:lnTo>
                  <a:lnTo>
                    <a:pt x="31" y="115"/>
                  </a:lnTo>
                  <a:lnTo>
                    <a:pt x="29" y="115"/>
                  </a:lnTo>
                  <a:lnTo>
                    <a:pt x="29" y="113"/>
                  </a:lnTo>
                  <a:lnTo>
                    <a:pt x="27" y="113"/>
                  </a:lnTo>
                  <a:lnTo>
                    <a:pt x="27" y="111"/>
                  </a:lnTo>
                  <a:lnTo>
                    <a:pt x="27" y="109"/>
                  </a:lnTo>
                  <a:lnTo>
                    <a:pt x="25" y="107"/>
                  </a:lnTo>
                  <a:lnTo>
                    <a:pt x="25" y="105"/>
                  </a:lnTo>
                  <a:lnTo>
                    <a:pt x="25" y="103"/>
                  </a:lnTo>
                  <a:lnTo>
                    <a:pt x="27" y="101"/>
                  </a:lnTo>
                  <a:lnTo>
                    <a:pt x="27" y="100"/>
                  </a:lnTo>
                  <a:lnTo>
                    <a:pt x="27" y="98"/>
                  </a:lnTo>
                  <a:lnTo>
                    <a:pt x="29" y="98"/>
                  </a:lnTo>
                  <a:lnTo>
                    <a:pt x="29" y="96"/>
                  </a:lnTo>
                  <a:lnTo>
                    <a:pt x="29" y="94"/>
                  </a:lnTo>
                  <a:lnTo>
                    <a:pt x="29" y="92"/>
                  </a:lnTo>
                  <a:lnTo>
                    <a:pt x="29" y="90"/>
                  </a:lnTo>
                  <a:lnTo>
                    <a:pt x="29" y="88"/>
                  </a:lnTo>
                  <a:lnTo>
                    <a:pt x="29" y="86"/>
                  </a:lnTo>
                  <a:lnTo>
                    <a:pt x="29" y="84"/>
                  </a:lnTo>
                  <a:lnTo>
                    <a:pt x="27" y="84"/>
                  </a:lnTo>
                  <a:lnTo>
                    <a:pt x="27" y="82"/>
                  </a:lnTo>
                  <a:lnTo>
                    <a:pt x="25" y="82"/>
                  </a:lnTo>
                  <a:lnTo>
                    <a:pt x="23" y="82"/>
                  </a:lnTo>
                  <a:lnTo>
                    <a:pt x="21" y="82"/>
                  </a:lnTo>
                  <a:lnTo>
                    <a:pt x="19" y="82"/>
                  </a:lnTo>
                  <a:lnTo>
                    <a:pt x="17" y="84"/>
                  </a:lnTo>
                  <a:lnTo>
                    <a:pt x="15" y="82"/>
                  </a:lnTo>
                  <a:lnTo>
                    <a:pt x="15" y="84"/>
                  </a:lnTo>
                  <a:lnTo>
                    <a:pt x="13" y="84"/>
                  </a:lnTo>
                  <a:lnTo>
                    <a:pt x="13" y="82"/>
                  </a:lnTo>
                  <a:lnTo>
                    <a:pt x="11" y="82"/>
                  </a:lnTo>
                  <a:lnTo>
                    <a:pt x="11" y="80"/>
                  </a:lnTo>
                  <a:lnTo>
                    <a:pt x="9" y="78"/>
                  </a:lnTo>
                  <a:lnTo>
                    <a:pt x="9" y="77"/>
                  </a:lnTo>
                  <a:lnTo>
                    <a:pt x="8" y="77"/>
                  </a:lnTo>
                  <a:lnTo>
                    <a:pt x="8" y="75"/>
                  </a:lnTo>
                  <a:lnTo>
                    <a:pt x="6" y="75"/>
                  </a:lnTo>
                  <a:lnTo>
                    <a:pt x="4" y="77"/>
                  </a:lnTo>
                  <a:lnTo>
                    <a:pt x="4" y="75"/>
                  </a:lnTo>
                  <a:lnTo>
                    <a:pt x="4" y="73"/>
                  </a:lnTo>
                  <a:lnTo>
                    <a:pt x="2" y="73"/>
                  </a:lnTo>
                  <a:lnTo>
                    <a:pt x="2" y="71"/>
                  </a:lnTo>
                  <a:lnTo>
                    <a:pt x="0" y="71"/>
                  </a:lnTo>
                  <a:lnTo>
                    <a:pt x="2" y="71"/>
                  </a:lnTo>
                  <a:lnTo>
                    <a:pt x="0" y="69"/>
                  </a:lnTo>
                  <a:lnTo>
                    <a:pt x="0" y="67"/>
                  </a:lnTo>
                  <a:lnTo>
                    <a:pt x="2" y="67"/>
                  </a:lnTo>
                  <a:lnTo>
                    <a:pt x="2" y="65"/>
                  </a:lnTo>
                  <a:lnTo>
                    <a:pt x="4" y="65"/>
                  </a:lnTo>
                  <a:lnTo>
                    <a:pt x="4" y="63"/>
                  </a:lnTo>
                  <a:lnTo>
                    <a:pt x="4" y="61"/>
                  </a:lnTo>
                  <a:lnTo>
                    <a:pt x="4" y="59"/>
                  </a:lnTo>
                  <a:lnTo>
                    <a:pt x="4" y="57"/>
                  </a:lnTo>
                  <a:lnTo>
                    <a:pt x="4" y="55"/>
                  </a:lnTo>
                  <a:lnTo>
                    <a:pt x="4" y="53"/>
                  </a:lnTo>
                  <a:lnTo>
                    <a:pt x="6" y="52"/>
                  </a:lnTo>
                  <a:lnTo>
                    <a:pt x="8" y="52"/>
                  </a:lnTo>
                  <a:lnTo>
                    <a:pt x="9" y="52"/>
                  </a:lnTo>
                  <a:lnTo>
                    <a:pt x="11" y="50"/>
                  </a:lnTo>
                  <a:lnTo>
                    <a:pt x="13" y="48"/>
                  </a:lnTo>
                  <a:lnTo>
                    <a:pt x="11" y="48"/>
                  </a:lnTo>
                  <a:lnTo>
                    <a:pt x="9" y="48"/>
                  </a:lnTo>
                  <a:lnTo>
                    <a:pt x="9" y="46"/>
                  </a:lnTo>
                  <a:lnTo>
                    <a:pt x="8" y="46"/>
                  </a:lnTo>
                  <a:lnTo>
                    <a:pt x="8" y="44"/>
                  </a:lnTo>
                  <a:lnTo>
                    <a:pt x="9" y="42"/>
                  </a:lnTo>
                  <a:lnTo>
                    <a:pt x="9" y="40"/>
                  </a:lnTo>
                  <a:lnTo>
                    <a:pt x="9" y="38"/>
                  </a:lnTo>
                  <a:lnTo>
                    <a:pt x="9" y="36"/>
                  </a:lnTo>
                  <a:lnTo>
                    <a:pt x="8" y="36"/>
                  </a:lnTo>
                  <a:lnTo>
                    <a:pt x="8" y="34"/>
                  </a:lnTo>
                  <a:lnTo>
                    <a:pt x="8" y="32"/>
                  </a:lnTo>
                  <a:lnTo>
                    <a:pt x="9" y="32"/>
                  </a:lnTo>
                  <a:lnTo>
                    <a:pt x="9" y="30"/>
                  </a:lnTo>
                  <a:lnTo>
                    <a:pt x="11" y="29"/>
                  </a:lnTo>
                  <a:lnTo>
                    <a:pt x="9" y="29"/>
                  </a:lnTo>
                  <a:lnTo>
                    <a:pt x="9" y="27"/>
                  </a:lnTo>
                  <a:lnTo>
                    <a:pt x="9" y="25"/>
                  </a:lnTo>
                  <a:lnTo>
                    <a:pt x="8" y="25"/>
                  </a:lnTo>
                  <a:lnTo>
                    <a:pt x="9" y="25"/>
                  </a:lnTo>
                  <a:lnTo>
                    <a:pt x="9" y="23"/>
                  </a:lnTo>
                  <a:lnTo>
                    <a:pt x="11" y="23"/>
                  </a:lnTo>
                  <a:lnTo>
                    <a:pt x="13" y="23"/>
                  </a:lnTo>
                  <a:lnTo>
                    <a:pt x="13" y="21"/>
                  </a:lnTo>
                  <a:lnTo>
                    <a:pt x="15" y="21"/>
                  </a:lnTo>
                  <a:lnTo>
                    <a:pt x="15" y="19"/>
                  </a:lnTo>
                  <a:lnTo>
                    <a:pt x="13" y="17"/>
                  </a:lnTo>
                  <a:lnTo>
                    <a:pt x="13" y="15"/>
                  </a:lnTo>
                  <a:lnTo>
                    <a:pt x="13" y="13"/>
                  </a:lnTo>
                  <a:lnTo>
                    <a:pt x="11" y="13"/>
                  </a:lnTo>
                  <a:lnTo>
                    <a:pt x="11" y="11"/>
                  </a:lnTo>
                  <a:lnTo>
                    <a:pt x="9" y="11"/>
                  </a:lnTo>
                  <a:lnTo>
                    <a:pt x="9" y="9"/>
                  </a:lnTo>
                  <a:lnTo>
                    <a:pt x="9" y="7"/>
                  </a:lnTo>
                  <a:lnTo>
                    <a:pt x="9" y="6"/>
                  </a:lnTo>
                  <a:lnTo>
                    <a:pt x="8" y="6"/>
                  </a:lnTo>
                  <a:lnTo>
                    <a:pt x="8" y="4"/>
                  </a:lnTo>
                  <a:lnTo>
                    <a:pt x="6" y="4"/>
                  </a:lnTo>
                  <a:lnTo>
                    <a:pt x="4" y="4"/>
                  </a:lnTo>
                  <a:lnTo>
                    <a:pt x="4" y="2"/>
                  </a:lnTo>
                  <a:lnTo>
                    <a:pt x="4" y="0"/>
                  </a:lnTo>
                  <a:lnTo>
                    <a:pt x="6"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6" name="Freeform 165"/>
            <p:cNvSpPr>
              <a:spLocks noEditPoints="1"/>
            </p:cNvSpPr>
            <p:nvPr/>
          </p:nvSpPr>
          <p:spPr bwMode="auto">
            <a:xfrm>
              <a:off x="7548563" y="4646613"/>
              <a:ext cx="493713" cy="165100"/>
            </a:xfrm>
            <a:custGeom>
              <a:avLst/>
              <a:gdLst>
                <a:gd name="T0" fmla="*/ 71 w 311"/>
                <a:gd name="T1" fmla="*/ 73 h 104"/>
                <a:gd name="T2" fmla="*/ 286 w 311"/>
                <a:gd name="T3" fmla="*/ 50 h 104"/>
                <a:gd name="T4" fmla="*/ 297 w 311"/>
                <a:gd name="T5" fmla="*/ 42 h 104"/>
                <a:gd name="T6" fmla="*/ 9 w 311"/>
                <a:gd name="T7" fmla="*/ 31 h 104"/>
                <a:gd name="T8" fmla="*/ 3 w 311"/>
                <a:gd name="T9" fmla="*/ 17 h 104"/>
                <a:gd name="T10" fmla="*/ 11 w 311"/>
                <a:gd name="T11" fmla="*/ 13 h 104"/>
                <a:gd name="T12" fmla="*/ 23 w 311"/>
                <a:gd name="T13" fmla="*/ 19 h 104"/>
                <a:gd name="T14" fmla="*/ 24 w 311"/>
                <a:gd name="T15" fmla="*/ 27 h 104"/>
                <a:gd name="T16" fmla="*/ 36 w 311"/>
                <a:gd name="T17" fmla="*/ 21 h 104"/>
                <a:gd name="T18" fmla="*/ 48 w 311"/>
                <a:gd name="T19" fmla="*/ 27 h 104"/>
                <a:gd name="T20" fmla="*/ 61 w 311"/>
                <a:gd name="T21" fmla="*/ 48 h 104"/>
                <a:gd name="T22" fmla="*/ 59 w 311"/>
                <a:gd name="T23" fmla="*/ 69 h 104"/>
                <a:gd name="T24" fmla="*/ 67 w 311"/>
                <a:gd name="T25" fmla="*/ 82 h 104"/>
                <a:gd name="T26" fmla="*/ 71 w 311"/>
                <a:gd name="T27" fmla="*/ 94 h 104"/>
                <a:gd name="T28" fmla="*/ 63 w 311"/>
                <a:gd name="T29" fmla="*/ 96 h 104"/>
                <a:gd name="T30" fmla="*/ 51 w 311"/>
                <a:gd name="T31" fmla="*/ 88 h 104"/>
                <a:gd name="T32" fmla="*/ 34 w 311"/>
                <a:gd name="T33" fmla="*/ 79 h 104"/>
                <a:gd name="T34" fmla="*/ 24 w 311"/>
                <a:gd name="T35" fmla="*/ 65 h 104"/>
                <a:gd name="T36" fmla="*/ 15 w 311"/>
                <a:gd name="T37" fmla="*/ 56 h 104"/>
                <a:gd name="T38" fmla="*/ 13 w 311"/>
                <a:gd name="T39" fmla="*/ 48 h 104"/>
                <a:gd name="T40" fmla="*/ 11 w 311"/>
                <a:gd name="T41" fmla="*/ 36 h 104"/>
                <a:gd name="T42" fmla="*/ 7 w 311"/>
                <a:gd name="T43" fmla="*/ 17 h 104"/>
                <a:gd name="T44" fmla="*/ 282 w 311"/>
                <a:gd name="T45" fmla="*/ 11 h 104"/>
                <a:gd name="T46" fmla="*/ 280 w 311"/>
                <a:gd name="T47" fmla="*/ 6 h 104"/>
                <a:gd name="T48" fmla="*/ 286 w 311"/>
                <a:gd name="T49" fmla="*/ 13 h 104"/>
                <a:gd name="T50" fmla="*/ 284 w 311"/>
                <a:gd name="T51" fmla="*/ 23 h 104"/>
                <a:gd name="T52" fmla="*/ 289 w 311"/>
                <a:gd name="T53" fmla="*/ 27 h 104"/>
                <a:gd name="T54" fmla="*/ 301 w 311"/>
                <a:gd name="T55" fmla="*/ 27 h 104"/>
                <a:gd name="T56" fmla="*/ 311 w 311"/>
                <a:gd name="T57" fmla="*/ 33 h 104"/>
                <a:gd name="T58" fmla="*/ 295 w 311"/>
                <a:gd name="T59" fmla="*/ 42 h 104"/>
                <a:gd name="T60" fmla="*/ 293 w 311"/>
                <a:gd name="T61" fmla="*/ 48 h 104"/>
                <a:gd name="T62" fmla="*/ 284 w 311"/>
                <a:gd name="T63" fmla="*/ 52 h 104"/>
                <a:gd name="T64" fmla="*/ 264 w 311"/>
                <a:gd name="T65" fmla="*/ 48 h 104"/>
                <a:gd name="T66" fmla="*/ 251 w 311"/>
                <a:gd name="T67" fmla="*/ 54 h 104"/>
                <a:gd name="T68" fmla="*/ 249 w 311"/>
                <a:gd name="T69" fmla="*/ 69 h 104"/>
                <a:gd name="T70" fmla="*/ 245 w 311"/>
                <a:gd name="T71" fmla="*/ 75 h 104"/>
                <a:gd name="T72" fmla="*/ 241 w 311"/>
                <a:gd name="T73" fmla="*/ 84 h 104"/>
                <a:gd name="T74" fmla="*/ 234 w 311"/>
                <a:gd name="T75" fmla="*/ 94 h 104"/>
                <a:gd name="T76" fmla="*/ 213 w 311"/>
                <a:gd name="T77" fmla="*/ 94 h 104"/>
                <a:gd name="T78" fmla="*/ 199 w 311"/>
                <a:gd name="T79" fmla="*/ 94 h 104"/>
                <a:gd name="T80" fmla="*/ 188 w 311"/>
                <a:gd name="T81" fmla="*/ 102 h 104"/>
                <a:gd name="T82" fmla="*/ 172 w 311"/>
                <a:gd name="T83" fmla="*/ 104 h 104"/>
                <a:gd name="T84" fmla="*/ 159 w 311"/>
                <a:gd name="T85" fmla="*/ 92 h 104"/>
                <a:gd name="T86" fmla="*/ 163 w 311"/>
                <a:gd name="T87" fmla="*/ 88 h 104"/>
                <a:gd name="T88" fmla="*/ 172 w 311"/>
                <a:gd name="T89" fmla="*/ 90 h 104"/>
                <a:gd name="T90" fmla="*/ 182 w 311"/>
                <a:gd name="T91" fmla="*/ 96 h 104"/>
                <a:gd name="T92" fmla="*/ 182 w 311"/>
                <a:gd name="T93" fmla="*/ 90 h 104"/>
                <a:gd name="T94" fmla="*/ 184 w 311"/>
                <a:gd name="T95" fmla="*/ 82 h 104"/>
                <a:gd name="T96" fmla="*/ 186 w 311"/>
                <a:gd name="T97" fmla="*/ 79 h 104"/>
                <a:gd name="T98" fmla="*/ 186 w 311"/>
                <a:gd name="T99" fmla="*/ 75 h 104"/>
                <a:gd name="T100" fmla="*/ 211 w 311"/>
                <a:gd name="T101" fmla="*/ 67 h 104"/>
                <a:gd name="T102" fmla="*/ 226 w 311"/>
                <a:gd name="T103" fmla="*/ 44 h 104"/>
                <a:gd name="T104" fmla="*/ 238 w 311"/>
                <a:gd name="T105" fmla="*/ 52 h 104"/>
                <a:gd name="T106" fmla="*/ 243 w 311"/>
                <a:gd name="T107" fmla="*/ 40 h 104"/>
                <a:gd name="T108" fmla="*/ 247 w 311"/>
                <a:gd name="T109" fmla="*/ 40 h 104"/>
                <a:gd name="T110" fmla="*/ 249 w 311"/>
                <a:gd name="T111" fmla="*/ 31 h 104"/>
                <a:gd name="T112" fmla="*/ 261 w 311"/>
                <a:gd name="T113" fmla="*/ 23 h 104"/>
                <a:gd name="T114" fmla="*/ 270 w 311"/>
                <a:gd name="T115" fmla="*/ 10 h 104"/>
                <a:gd name="T116" fmla="*/ 280 w 311"/>
                <a:gd name="T117" fmla="*/ 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11" h="104">
                  <a:moveTo>
                    <a:pt x="186" y="79"/>
                  </a:moveTo>
                  <a:lnTo>
                    <a:pt x="184" y="79"/>
                  </a:lnTo>
                  <a:lnTo>
                    <a:pt x="184" y="77"/>
                  </a:lnTo>
                  <a:lnTo>
                    <a:pt x="184" y="75"/>
                  </a:lnTo>
                  <a:lnTo>
                    <a:pt x="184" y="73"/>
                  </a:lnTo>
                  <a:lnTo>
                    <a:pt x="186" y="73"/>
                  </a:lnTo>
                  <a:lnTo>
                    <a:pt x="186" y="75"/>
                  </a:lnTo>
                  <a:lnTo>
                    <a:pt x="186" y="77"/>
                  </a:lnTo>
                  <a:lnTo>
                    <a:pt x="186" y="79"/>
                  </a:lnTo>
                  <a:close/>
                  <a:moveTo>
                    <a:pt x="71" y="75"/>
                  </a:moveTo>
                  <a:lnTo>
                    <a:pt x="71" y="73"/>
                  </a:lnTo>
                  <a:lnTo>
                    <a:pt x="71" y="71"/>
                  </a:lnTo>
                  <a:lnTo>
                    <a:pt x="71" y="73"/>
                  </a:lnTo>
                  <a:lnTo>
                    <a:pt x="72" y="73"/>
                  </a:lnTo>
                  <a:lnTo>
                    <a:pt x="71" y="75"/>
                  </a:lnTo>
                  <a:close/>
                  <a:moveTo>
                    <a:pt x="24" y="69"/>
                  </a:moveTo>
                  <a:lnTo>
                    <a:pt x="26" y="69"/>
                  </a:lnTo>
                  <a:lnTo>
                    <a:pt x="24" y="69"/>
                  </a:lnTo>
                  <a:close/>
                  <a:moveTo>
                    <a:pt x="289" y="50"/>
                  </a:moveTo>
                  <a:lnTo>
                    <a:pt x="289" y="52"/>
                  </a:lnTo>
                  <a:lnTo>
                    <a:pt x="288" y="52"/>
                  </a:lnTo>
                  <a:lnTo>
                    <a:pt x="286" y="50"/>
                  </a:lnTo>
                  <a:lnTo>
                    <a:pt x="288" y="50"/>
                  </a:lnTo>
                  <a:lnTo>
                    <a:pt x="289" y="50"/>
                  </a:lnTo>
                  <a:close/>
                  <a:moveTo>
                    <a:pt x="301" y="46"/>
                  </a:moveTo>
                  <a:lnTo>
                    <a:pt x="303" y="46"/>
                  </a:lnTo>
                  <a:lnTo>
                    <a:pt x="301" y="46"/>
                  </a:lnTo>
                  <a:close/>
                  <a:moveTo>
                    <a:pt x="299" y="42"/>
                  </a:moveTo>
                  <a:lnTo>
                    <a:pt x="301" y="42"/>
                  </a:lnTo>
                  <a:lnTo>
                    <a:pt x="301" y="44"/>
                  </a:lnTo>
                  <a:lnTo>
                    <a:pt x="299" y="44"/>
                  </a:lnTo>
                  <a:lnTo>
                    <a:pt x="297" y="44"/>
                  </a:lnTo>
                  <a:lnTo>
                    <a:pt x="297" y="42"/>
                  </a:lnTo>
                  <a:lnTo>
                    <a:pt x="299" y="42"/>
                  </a:lnTo>
                  <a:close/>
                  <a:moveTo>
                    <a:pt x="247" y="33"/>
                  </a:moveTo>
                  <a:lnTo>
                    <a:pt x="245" y="33"/>
                  </a:lnTo>
                  <a:lnTo>
                    <a:pt x="247" y="33"/>
                  </a:lnTo>
                  <a:lnTo>
                    <a:pt x="247" y="31"/>
                  </a:lnTo>
                  <a:lnTo>
                    <a:pt x="247" y="33"/>
                  </a:lnTo>
                  <a:close/>
                  <a:moveTo>
                    <a:pt x="9" y="31"/>
                  </a:moveTo>
                  <a:lnTo>
                    <a:pt x="9" y="33"/>
                  </a:lnTo>
                  <a:lnTo>
                    <a:pt x="7" y="33"/>
                  </a:lnTo>
                  <a:lnTo>
                    <a:pt x="7" y="31"/>
                  </a:lnTo>
                  <a:lnTo>
                    <a:pt x="9" y="31"/>
                  </a:lnTo>
                  <a:close/>
                  <a:moveTo>
                    <a:pt x="293" y="25"/>
                  </a:moveTo>
                  <a:lnTo>
                    <a:pt x="293" y="23"/>
                  </a:lnTo>
                  <a:lnTo>
                    <a:pt x="295" y="23"/>
                  </a:lnTo>
                  <a:lnTo>
                    <a:pt x="295" y="25"/>
                  </a:lnTo>
                  <a:lnTo>
                    <a:pt x="293" y="25"/>
                  </a:lnTo>
                  <a:close/>
                  <a:moveTo>
                    <a:pt x="1" y="19"/>
                  </a:moveTo>
                  <a:lnTo>
                    <a:pt x="1" y="17"/>
                  </a:lnTo>
                  <a:lnTo>
                    <a:pt x="1" y="19"/>
                  </a:lnTo>
                  <a:close/>
                  <a:moveTo>
                    <a:pt x="1" y="15"/>
                  </a:moveTo>
                  <a:lnTo>
                    <a:pt x="3" y="15"/>
                  </a:lnTo>
                  <a:lnTo>
                    <a:pt x="3" y="17"/>
                  </a:lnTo>
                  <a:lnTo>
                    <a:pt x="1" y="17"/>
                  </a:lnTo>
                  <a:lnTo>
                    <a:pt x="0" y="17"/>
                  </a:lnTo>
                  <a:lnTo>
                    <a:pt x="0" y="15"/>
                  </a:lnTo>
                  <a:lnTo>
                    <a:pt x="1" y="15"/>
                  </a:lnTo>
                  <a:lnTo>
                    <a:pt x="1" y="13"/>
                  </a:lnTo>
                  <a:lnTo>
                    <a:pt x="1" y="15"/>
                  </a:lnTo>
                  <a:close/>
                  <a:moveTo>
                    <a:pt x="7" y="10"/>
                  </a:moveTo>
                  <a:lnTo>
                    <a:pt x="9" y="10"/>
                  </a:lnTo>
                  <a:lnTo>
                    <a:pt x="9" y="11"/>
                  </a:lnTo>
                  <a:lnTo>
                    <a:pt x="9" y="13"/>
                  </a:lnTo>
                  <a:lnTo>
                    <a:pt x="11" y="13"/>
                  </a:lnTo>
                  <a:lnTo>
                    <a:pt x="13" y="13"/>
                  </a:lnTo>
                  <a:lnTo>
                    <a:pt x="15" y="13"/>
                  </a:lnTo>
                  <a:lnTo>
                    <a:pt x="15" y="15"/>
                  </a:lnTo>
                  <a:lnTo>
                    <a:pt x="15" y="13"/>
                  </a:lnTo>
                  <a:lnTo>
                    <a:pt x="17" y="13"/>
                  </a:lnTo>
                  <a:lnTo>
                    <a:pt x="17" y="15"/>
                  </a:lnTo>
                  <a:lnTo>
                    <a:pt x="17" y="17"/>
                  </a:lnTo>
                  <a:lnTo>
                    <a:pt x="19" y="17"/>
                  </a:lnTo>
                  <a:lnTo>
                    <a:pt x="21" y="17"/>
                  </a:lnTo>
                  <a:lnTo>
                    <a:pt x="23" y="17"/>
                  </a:lnTo>
                  <a:lnTo>
                    <a:pt x="23" y="19"/>
                  </a:lnTo>
                  <a:lnTo>
                    <a:pt x="21" y="19"/>
                  </a:lnTo>
                  <a:lnTo>
                    <a:pt x="23" y="19"/>
                  </a:lnTo>
                  <a:lnTo>
                    <a:pt x="23" y="21"/>
                  </a:lnTo>
                  <a:lnTo>
                    <a:pt x="23" y="23"/>
                  </a:lnTo>
                  <a:lnTo>
                    <a:pt x="21" y="23"/>
                  </a:lnTo>
                  <a:lnTo>
                    <a:pt x="21" y="25"/>
                  </a:lnTo>
                  <a:lnTo>
                    <a:pt x="21" y="27"/>
                  </a:lnTo>
                  <a:lnTo>
                    <a:pt x="21" y="25"/>
                  </a:lnTo>
                  <a:lnTo>
                    <a:pt x="21" y="27"/>
                  </a:lnTo>
                  <a:lnTo>
                    <a:pt x="23" y="27"/>
                  </a:lnTo>
                  <a:lnTo>
                    <a:pt x="24" y="27"/>
                  </a:lnTo>
                  <a:lnTo>
                    <a:pt x="24" y="25"/>
                  </a:lnTo>
                  <a:lnTo>
                    <a:pt x="26" y="25"/>
                  </a:lnTo>
                  <a:lnTo>
                    <a:pt x="26" y="23"/>
                  </a:lnTo>
                  <a:lnTo>
                    <a:pt x="28" y="23"/>
                  </a:lnTo>
                  <a:lnTo>
                    <a:pt x="30" y="23"/>
                  </a:lnTo>
                  <a:lnTo>
                    <a:pt x="30" y="25"/>
                  </a:lnTo>
                  <a:lnTo>
                    <a:pt x="32" y="25"/>
                  </a:lnTo>
                  <a:lnTo>
                    <a:pt x="34" y="25"/>
                  </a:lnTo>
                  <a:lnTo>
                    <a:pt x="34" y="23"/>
                  </a:lnTo>
                  <a:lnTo>
                    <a:pt x="36" y="23"/>
                  </a:lnTo>
                  <a:lnTo>
                    <a:pt x="36" y="21"/>
                  </a:lnTo>
                  <a:lnTo>
                    <a:pt x="38" y="19"/>
                  </a:lnTo>
                  <a:lnTo>
                    <a:pt x="38" y="17"/>
                  </a:lnTo>
                  <a:lnTo>
                    <a:pt x="38" y="19"/>
                  </a:lnTo>
                  <a:lnTo>
                    <a:pt x="40" y="19"/>
                  </a:lnTo>
                  <a:lnTo>
                    <a:pt x="40" y="17"/>
                  </a:lnTo>
                  <a:lnTo>
                    <a:pt x="42" y="19"/>
                  </a:lnTo>
                  <a:lnTo>
                    <a:pt x="44" y="23"/>
                  </a:lnTo>
                  <a:lnTo>
                    <a:pt x="46" y="23"/>
                  </a:lnTo>
                  <a:lnTo>
                    <a:pt x="46" y="25"/>
                  </a:lnTo>
                  <a:lnTo>
                    <a:pt x="48" y="25"/>
                  </a:lnTo>
                  <a:lnTo>
                    <a:pt x="48" y="27"/>
                  </a:lnTo>
                  <a:lnTo>
                    <a:pt x="49" y="29"/>
                  </a:lnTo>
                  <a:lnTo>
                    <a:pt x="51" y="29"/>
                  </a:lnTo>
                  <a:lnTo>
                    <a:pt x="53" y="31"/>
                  </a:lnTo>
                  <a:lnTo>
                    <a:pt x="55" y="34"/>
                  </a:lnTo>
                  <a:lnTo>
                    <a:pt x="57" y="34"/>
                  </a:lnTo>
                  <a:lnTo>
                    <a:pt x="57" y="38"/>
                  </a:lnTo>
                  <a:lnTo>
                    <a:pt x="59" y="40"/>
                  </a:lnTo>
                  <a:lnTo>
                    <a:pt x="59" y="42"/>
                  </a:lnTo>
                  <a:lnTo>
                    <a:pt x="59" y="44"/>
                  </a:lnTo>
                  <a:lnTo>
                    <a:pt x="59" y="46"/>
                  </a:lnTo>
                  <a:lnTo>
                    <a:pt x="61" y="48"/>
                  </a:lnTo>
                  <a:lnTo>
                    <a:pt x="59" y="50"/>
                  </a:lnTo>
                  <a:lnTo>
                    <a:pt x="59" y="52"/>
                  </a:lnTo>
                  <a:lnTo>
                    <a:pt x="59" y="54"/>
                  </a:lnTo>
                  <a:lnTo>
                    <a:pt x="59" y="56"/>
                  </a:lnTo>
                  <a:lnTo>
                    <a:pt x="57" y="56"/>
                  </a:lnTo>
                  <a:lnTo>
                    <a:pt x="57" y="58"/>
                  </a:lnTo>
                  <a:lnTo>
                    <a:pt x="59" y="59"/>
                  </a:lnTo>
                  <a:lnTo>
                    <a:pt x="59" y="61"/>
                  </a:lnTo>
                  <a:lnTo>
                    <a:pt x="59" y="63"/>
                  </a:lnTo>
                  <a:lnTo>
                    <a:pt x="59" y="65"/>
                  </a:lnTo>
                  <a:lnTo>
                    <a:pt x="59" y="69"/>
                  </a:lnTo>
                  <a:lnTo>
                    <a:pt x="59" y="71"/>
                  </a:lnTo>
                  <a:lnTo>
                    <a:pt x="61" y="73"/>
                  </a:lnTo>
                  <a:lnTo>
                    <a:pt x="63" y="75"/>
                  </a:lnTo>
                  <a:lnTo>
                    <a:pt x="65" y="75"/>
                  </a:lnTo>
                  <a:lnTo>
                    <a:pt x="65" y="77"/>
                  </a:lnTo>
                  <a:lnTo>
                    <a:pt x="65" y="79"/>
                  </a:lnTo>
                  <a:lnTo>
                    <a:pt x="67" y="79"/>
                  </a:lnTo>
                  <a:lnTo>
                    <a:pt x="67" y="81"/>
                  </a:lnTo>
                  <a:lnTo>
                    <a:pt x="69" y="81"/>
                  </a:lnTo>
                  <a:lnTo>
                    <a:pt x="69" y="82"/>
                  </a:lnTo>
                  <a:lnTo>
                    <a:pt x="67" y="82"/>
                  </a:lnTo>
                  <a:lnTo>
                    <a:pt x="69" y="82"/>
                  </a:lnTo>
                  <a:lnTo>
                    <a:pt x="69" y="84"/>
                  </a:lnTo>
                  <a:lnTo>
                    <a:pt x="71" y="86"/>
                  </a:lnTo>
                  <a:lnTo>
                    <a:pt x="71" y="88"/>
                  </a:lnTo>
                  <a:lnTo>
                    <a:pt x="71" y="90"/>
                  </a:lnTo>
                  <a:lnTo>
                    <a:pt x="72" y="90"/>
                  </a:lnTo>
                  <a:lnTo>
                    <a:pt x="72" y="92"/>
                  </a:lnTo>
                  <a:lnTo>
                    <a:pt x="72" y="94"/>
                  </a:lnTo>
                  <a:lnTo>
                    <a:pt x="72" y="96"/>
                  </a:lnTo>
                  <a:lnTo>
                    <a:pt x="71" y="96"/>
                  </a:lnTo>
                  <a:lnTo>
                    <a:pt x="71" y="94"/>
                  </a:lnTo>
                  <a:lnTo>
                    <a:pt x="69" y="94"/>
                  </a:lnTo>
                  <a:lnTo>
                    <a:pt x="71" y="92"/>
                  </a:lnTo>
                  <a:lnTo>
                    <a:pt x="69" y="94"/>
                  </a:lnTo>
                  <a:lnTo>
                    <a:pt x="69" y="92"/>
                  </a:lnTo>
                  <a:lnTo>
                    <a:pt x="67" y="90"/>
                  </a:lnTo>
                  <a:lnTo>
                    <a:pt x="69" y="92"/>
                  </a:lnTo>
                  <a:lnTo>
                    <a:pt x="69" y="94"/>
                  </a:lnTo>
                  <a:lnTo>
                    <a:pt x="67" y="94"/>
                  </a:lnTo>
                  <a:lnTo>
                    <a:pt x="65" y="94"/>
                  </a:lnTo>
                  <a:lnTo>
                    <a:pt x="63" y="94"/>
                  </a:lnTo>
                  <a:lnTo>
                    <a:pt x="63" y="96"/>
                  </a:lnTo>
                  <a:lnTo>
                    <a:pt x="61" y="96"/>
                  </a:lnTo>
                  <a:lnTo>
                    <a:pt x="61" y="98"/>
                  </a:lnTo>
                  <a:lnTo>
                    <a:pt x="61" y="96"/>
                  </a:lnTo>
                  <a:lnTo>
                    <a:pt x="59" y="96"/>
                  </a:lnTo>
                  <a:lnTo>
                    <a:pt x="59" y="94"/>
                  </a:lnTo>
                  <a:lnTo>
                    <a:pt x="59" y="92"/>
                  </a:lnTo>
                  <a:lnTo>
                    <a:pt x="57" y="92"/>
                  </a:lnTo>
                  <a:lnTo>
                    <a:pt x="55" y="92"/>
                  </a:lnTo>
                  <a:lnTo>
                    <a:pt x="53" y="90"/>
                  </a:lnTo>
                  <a:lnTo>
                    <a:pt x="51" y="90"/>
                  </a:lnTo>
                  <a:lnTo>
                    <a:pt x="51" y="88"/>
                  </a:lnTo>
                  <a:lnTo>
                    <a:pt x="49" y="88"/>
                  </a:lnTo>
                  <a:lnTo>
                    <a:pt x="48" y="88"/>
                  </a:lnTo>
                  <a:lnTo>
                    <a:pt x="48" y="86"/>
                  </a:lnTo>
                  <a:lnTo>
                    <a:pt x="46" y="84"/>
                  </a:lnTo>
                  <a:lnTo>
                    <a:pt x="44" y="84"/>
                  </a:lnTo>
                  <a:lnTo>
                    <a:pt x="42" y="82"/>
                  </a:lnTo>
                  <a:lnTo>
                    <a:pt x="40" y="82"/>
                  </a:lnTo>
                  <a:lnTo>
                    <a:pt x="38" y="81"/>
                  </a:lnTo>
                  <a:lnTo>
                    <a:pt x="36" y="81"/>
                  </a:lnTo>
                  <a:lnTo>
                    <a:pt x="36" y="79"/>
                  </a:lnTo>
                  <a:lnTo>
                    <a:pt x="34" y="79"/>
                  </a:lnTo>
                  <a:lnTo>
                    <a:pt x="34" y="77"/>
                  </a:lnTo>
                  <a:lnTo>
                    <a:pt x="32" y="77"/>
                  </a:lnTo>
                  <a:lnTo>
                    <a:pt x="32" y="75"/>
                  </a:lnTo>
                  <a:lnTo>
                    <a:pt x="30" y="75"/>
                  </a:lnTo>
                  <a:lnTo>
                    <a:pt x="28" y="75"/>
                  </a:lnTo>
                  <a:lnTo>
                    <a:pt x="26" y="73"/>
                  </a:lnTo>
                  <a:lnTo>
                    <a:pt x="24" y="73"/>
                  </a:lnTo>
                  <a:lnTo>
                    <a:pt x="24" y="71"/>
                  </a:lnTo>
                  <a:lnTo>
                    <a:pt x="26" y="69"/>
                  </a:lnTo>
                  <a:lnTo>
                    <a:pt x="26" y="67"/>
                  </a:lnTo>
                  <a:lnTo>
                    <a:pt x="24" y="65"/>
                  </a:lnTo>
                  <a:lnTo>
                    <a:pt x="24" y="63"/>
                  </a:lnTo>
                  <a:lnTo>
                    <a:pt x="23" y="63"/>
                  </a:lnTo>
                  <a:lnTo>
                    <a:pt x="23" y="61"/>
                  </a:lnTo>
                  <a:lnTo>
                    <a:pt x="21" y="61"/>
                  </a:lnTo>
                  <a:lnTo>
                    <a:pt x="21" y="59"/>
                  </a:lnTo>
                  <a:lnTo>
                    <a:pt x="19" y="58"/>
                  </a:lnTo>
                  <a:lnTo>
                    <a:pt x="17" y="58"/>
                  </a:lnTo>
                  <a:lnTo>
                    <a:pt x="17" y="56"/>
                  </a:lnTo>
                  <a:lnTo>
                    <a:pt x="19" y="56"/>
                  </a:lnTo>
                  <a:lnTo>
                    <a:pt x="17" y="56"/>
                  </a:lnTo>
                  <a:lnTo>
                    <a:pt x="15" y="56"/>
                  </a:lnTo>
                  <a:lnTo>
                    <a:pt x="15" y="54"/>
                  </a:lnTo>
                  <a:lnTo>
                    <a:pt x="17" y="54"/>
                  </a:lnTo>
                  <a:lnTo>
                    <a:pt x="19" y="54"/>
                  </a:lnTo>
                  <a:lnTo>
                    <a:pt x="17" y="54"/>
                  </a:lnTo>
                  <a:lnTo>
                    <a:pt x="17" y="52"/>
                  </a:lnTo>
                  <a:lnTo>
                    <a:pt x="15" y="52"/>
                  </a:lnTo>
                  <a:lnTo>
                    <a:pt x="15" y="50"/>
                  </a:lnTo>
                  <a:lnTo>
                    <a:pt x="15" y="52"/>
                  </a:lnTo>
                  <a:lnTo>
                    <a:pt x="15" y="50"/>
                  </a:lnTo>
                  <a:lnTo>
                    <a:pt x="15" y="48"/>
                  </a:lnTo>
                  <a:lnTo>
                    <a:pt x="13" y="48"/>
                  </a:lnTo>
                  <a:lnTo>
                    <a:pt x="13" y="46"/>
                  </a:lnTo>
                  <a:lnTo>
                    <a:pt x="15" y="46"/>
                  </a:lnTo>
                  <a:lnTo>
                    <a:pt x="15" y="44"/>
                  </a:lnTo>
                  <a:lnTo>
                    <a:pt x="13" y="44"/>
                  </a:lnTo>
                  <a:lnTo>
                    <a:pt x="15" y="44"/>
                  </a:lnTo>
                  <a:lnTo>
                    <a:pt x="15" y="42"/>
                  </a:lnTo>
                  <a:lnTo>
                    <a:pt x="15" y="40"/>
                  </a:lnTo>
                  <a:lnTo>
                    <a:pt x="13" y="40"/>
                  </a:lnTo>
                  <a:lnTo>
                    <a:pt x="13" y="38"/>
                  </a:lnTo>
                  <a:lnTo>
                    <a:pt x="11" y="38"/>
                  </a:lnTo>
                  <a:lnTo>
                    <a:pt x="11" y="36"/>
                  </a:lnTo>
                  <a:lnTo>
                    <a:pt x="11" y="34"/>
                  </a:lnTo>
                  <a:lnTo>
                    <a:pt x="11" y="33"/>
                  </a:lnTo>
                  <a:lnTo>
                    <a:pt x="11" y="31"/>
                  </a:lnTo>
                  <a:lnTo>
                    <a:pt x="11" y="29"/>
                  </a:lnTo>
                  <a:lnTo>
                    <a:pt x="9" y="27"/>
                  </a:lnTo>
                  <a:lnTo>
                    <a:pt x="11" y="27"/>
                  </a:lnTo>
                  <a:lnTo>
                    <a:pt x="11" y="25"/>
                  </a:lnTo>
                  <a:lnTo>
                    <a:pt x="9" y="21"/>
                  </a:lnTo>
                  <a:lnTo>
                    <a:pt x="9" y="19"/>
                  </a:lnTo>
                  <a:lnTo>
                    <a:pt x="9" y="17"/>
                  </a:lnTo>
                  <a:lnTo>
                    <a:pt x="7" y="17"/>
                  </a:lnTo>
                  <a:lnTo>
                    <a:pt x="7" y="15"/>
                  </a:lnTo>
                  <a:lnTo>
                    <a:pt x="7" y="13"/>
                  </a:lnTo>
                  <a:lnTo>
                    <a:pt x="7" y="11"/>
                  </a:lnTo>
                  <a:lnTo>
                    <a:pt x="7" y="10"/>
                  </a:lnTo>
                  <a:close/>
                  <a:moveTo>
                    <a:pt x="282" y="11"/>
                  </a:moveTo>
                  <a:lnTo>
                    <a:pt x="280" y="11"/>
                  </a:lnTo>
                  <a:lnTo>
                    <a:pt x="282" y="11"/>
                  </a:lnTo>
                  <a:lnTo>
                    <a:pt x="282" y="10"/>
                  </a:lnTo>
                  <a:lnTo>
                    <a:pt x="284" y="10"/>
                  </a:lnTo>
                  <a:lnTo>
                    <a:pt x="284" y="11"/>
                  </a:lnTo>
                  <a:lnTo>
                    <a:pt x="282" y="11"/>
                  </a:lnTo>
                  <a:close/>
                  <a:moveTo>
                    <a:pt x="272" y="6"/>
                  </a:moveTo>
                  <a:lnTo>
                    <a:pt x="272" y="8"/>
                  </a:lnTo>
                  <a:lnTo>
                    <a:pt x="272" y="10"/>
                  </a:lnTo>
                  <a:lnTo>
                    <a:pt x="272" y="11"/>
                  </a:lnTo>
                  <a:lnTo>
                    <a:pt x="274" y="11"/>
                  </a:lnTo>
                  <a:lnTo>
                    <a:pt x="274" y="10"/>
                  </a:lnTo>
                  <a:lnTo>
                    <a:pt x="276" y="10"/>
                  </a:lnTo>
                  <a:lnTo>
                    <a:pt x="276" y="8"/>
                  </a:lnTo>
                  <a:lnTo>
                    <a:pt x="276" y="6"/>
                  </a:lnTo>
                  <a:lnTo>
                    <a:pt x="278" y="6"/>
                  </a:lnTo>
                  <a:lnTo>
                    <a:pt x="280" y="6"/>
                  </a:lnTo>
                  <a:lnTo>
                    <a:pt x="280" y="8"/>
                  </a:lnTo>
                  <a:lnTo>
                    <a:pt x="278" y="8"/>
                  </a:lnTo>
                  <a:lnTo>
                    <a:pt x="278" y="10"/>
                  </a:lnTo>
                  <a:lnTo>
                    <a:pt x="280" y="10"/>
                  </a:lnTo>
                  <a:lnTo>
                    <a:pt x="280" y="11"/>
                  </a:lnTo>
                  <a:lnTo>
                    <a:pt x="282" y="11"/>
                  </a:lnTo>
                  <a:lnTo>
                    <a:pt x="282" y="13"/>
                  </a:lnTo>
                  <a:lnTo>
                    <a:pt x="284" y="13"/>
                  </a:lnTo>
                  <a:lnTo>
                    <a:pt x="284" y="11"/>
                  </a:lnTo>
                  <a:lnTo>
                    <a:pt x="284" y="13"/>
                  </a:lnTo>
                  <a:lnTo>
                    <a:pt x="286" y="13"/>
                  </a:lnTo>
                  <a:lnTo>
                    <a:pt x="288" y="13"/>
                  </a:lnTo>
                  <a:lnTo>
                    <a:pt x="288" y="15"/>
                  </a:lnTo>
                  <a:lnTo>
                    <a:pt x="288" y="17"/>
                  </a:lnTo>
                  <a:lnTo>
                    <a:pt x="286" y="17"/>
                  </a:lnTo>
                  <a:lnTo>
                    <a:pt x="284" y="19"/>
                  </a:lnTo>
                  <a:lnTo>
                    <a:pt x="286" y="19"/>
                  </a:lnTo>
                  <a:lnTo>
                    <a:pt x="286" y="21"/>
                  </a:lnTo>
                  <a:lnTo>
                    <a:pt x="286" y="23"/>
                  </a:lnTo>
                  <a:lnTo>
                    <a:pt x="284" y="23"/>
                  </a:lnTo>
                  <a:lnTo>
                    <a:pt x="282" y="23"/>
                  </a:lnTo>
                  <a:lnTo>
                    <a:pt x="284" y="23"/>
                  </a:lnTo>
                  <a:lnTo>
                    <a:pt x="286" y="23"/>
                  </a:lnTo>
                  <a:lnTo>
                    <a:pt x="288" y="23"/>
                  </a:lnTo>
                  <a:lnTo>
                    <a:pt x="289" y="23"/>
                  </a:lnTo>
                  <a:lnTo>
                    <a:pt x="289" y="21"/>
                  </a:lnTo>
                  <a:lnTo>
                    <a:pt x="291" y="21"/>
                  </a:lnTo>
                  <a:lnTo>
                    <a:pt x="291" y="23"/>
                  </a:lnTo>
                  <a:lnTo>
                    <a:pt x="293" y="23"/>
                  </a:lnTo>
                  <a:lnTo>
                    <a:pt x="293" y="25"/>
                  </a:lnTo>
                  <a:lnTo>
                    <a:pt x="291" y="25"/>
                  </a:lnTo>
                  <a:lnTo>
                    <a:pt x="289" y="25"/>
                  </a:lnTo>
                  <a:lnTo>
                    <a:pt x="289" y="27"/>
                  </a:lnTo>
                  <a:lnTo>
                    <a:pt x="291" y="27"/>
                  </a:lnTo>
                  <a:lnTo>
                    <a:pt x="293" y="27"/>
                  </a:lnTo>
                  <a:lnTo>
                    <a:pt x="293" y="25"/>
                  </a:lnTo>
                  <a:lnTo>
                    <a:pt x="295" y="25"/>
                  </a:lnTo>
                  <a:lnTo>
                    <a:pt x="297" y="25"/>
                  </a:lnTo>
                  <a:lnTo>
                    <a:pt x="299" y="25"/>
                  </a:lnTo>
                  <a:lnTo>
                    <a:pt x="299" y="27"/>
                  </a:lnTo>
                  <a:lnTo>
                    <a:pt x="301" y="27"/>
                  </a:lnTo>
                  <a:lnTo>
                    <a:pt x="299" y="29"/>
                  </a:lnTo>
                  <a:lnTo>
                    <a:pt x="301" y="29"/>
                  </a:lnTo>
                  <a:lnTo>
                    <a:pt x="301" y="27"/>
                  </a:lnTo>
                  <a:lnTo>
                    <a:pt x="303" y="29"/>
                  </a:lnTo>
                  <a:lnTo>
                    <a:pt x="305" y="29"/>
                  </a:lnTo>
                  <a:lnTo>
                    <a:pt x="305" y="31"/>
                  </a:lnTo>
                  <a:lnTo>
                    <a:pt x="305" y="29"/>
                  </a:lnTo>
                  <a:lnTo>
                    <a:pt x="305" y="31"/>
                  </a:lnTo>
                  <a:lnTo>
                    <a:pt x="307" y="31"/>
                  </a:lnTo>
                  <a:lnTo>
                    <a:pt x="305" y="31"/>
                  </a:lnTo>
                  <a:lnTo>
                    <a:pt x="307" y="31"/>
                  </a:lnTo>
                  <a:lnTo>
                    <a:pt x="309" y="31"/>
                  </a:lnTo>
                  <a:lnTo>
                    <a:pt x="311" y="31"/>
                  </a:lnTo>
                  <a:lnTo>
                    <a:pt x="311" y="33"/>
                  </a:lnTo>
                  <a:lnTo>
                    <a:pt x="311" y="34"/>
                  </a:lnTo>
                  <a:lnTo>
                    <a:pt x="309" y="36"/>
                  </a:lnTo>
                  <a:lnTo>
                    <a:pt x="307" y="36"/>
                  </a:lnTo>
                  <a:lnTo>
                    <a:pt x="303" y="38"/>
                  </a:lnTo>
                  <a:lnTo>
                    <a:pt x="301" y="38"/>
                  </a:lnTo>
                  <a:lnTo>
                    <a:pt x="299" y="38"/>
                  </a:lnTo>
                  <a:lnTo>
                    <a:pt x="297" y="36"/>
                  </a:lnTo>
                  <a:lnTo>
                    <a:pt x="295" y="38"/>
                  </a:lnTo>
                  <a:lnTo>
                    <a:pt x="293" y="38"/>
                  </a:lnTo>
                  <a:lnTo>
                    <a:pt x="293" y="40"/>
                  </a:lnTo>
                  <a:lnTo>
                    <a:pt x="295" y="42"/>
                  </a:lnTo>
                  <a:lnTo>
                    <a:pt x="297" y="42"/>
                  </a:lnTo>
                  <a:lnTo>
                    <a:pt x="297" y="44"/>
                  </a:lnTo>
                  <a:lnTo>
                    <a:pt x="299" y="44"/>
                  </a:lnTo>
                  <a:lnTo>
                    <a:pt x="299" y="46"/>
                  </a:lnTo>
                  <a:lnTo>
                    <a:pt x="299" y="44"/>
                  </a:lnTo>
                  <a:lnTo>
                    <a:pt x="301" y="46"/>
                  </a:lnTo>
                  <a:lnTo>
                    <a:pt x="301" y="48"/>
                  </a:lnTo>
                  <a:lnTo>
                    <a:pt x="299" y="48"/>
                  </a:lnTo>
                  <a:lnTo>
                    <a:pt x="297" y="48"/>
                  </a:lnTo>
                  <a:lnTo>
                    <a:pt x="295" y="48"/>
                  </a:lnTo>
                  <a:lnTo>
                    <a:pt x="293" y="48"/>
                  </a:lnTo>
                  <a:lnTo>
                    <a:pt x="291" y="50"/>
                  </a:lnTo>
                  <a:lnTo>
                    <a:pt x="289" y="50"/>
                  </a:lnTo>
                  <a:lnTo>
                    <a:pt x="289" y="48"/>
                  </a:lnTo>
                  <a:lnTo>
                    <a:pt x="288" y="48"/>
                  </a:lnTo>
                  <a:lnTo>
                    <a:pt x="286" y="48"/>
                  </a:lnTo>
                  <a:lnTo>
                    <a:pt x="286" y="46"/>
                  </a:lnTo>
                  <a:lnTo>
                    <a:pt x="286" y="48"/>
                  </a:lnTo>
                  <a:lnTo>
                    <a:pt x="286" y="50"/>
                  </a:lnTo>
                  <a:lnTo>
                    <a:pt x="284" y="50"/>
                  </a:lnTo>
                  <a:lnTo>
                    <a:pt x="286" y="50"/>
                  </a:lnTo>
                  <a:lnTo>
                    <a:pt x="284" y="52"/>
                  </a:lnTo>
                  <a:lnTo>
                    <a:pt x="284" y="50"/>
                  </a:lnTo>
                  <a:lnTo>
                    <a:pt x="282" y="50"/>
                  </a:lnTo>
                  <a:lnTo>
                    <a:pt x="280" y="50"/>
                  </a:lnTo>
                  <a:lnTo>
                    <a:pt x="280" y="48"/>
                  </a:lnTo>
                  <a:lnTo>
                    <a:pt x="278" y="48"/>
                  </a:lnTo>
                  <a:lnTo>
                    <a:pt x="274" y="48"/>
                  </a:lnTo>
                  <a:lnTo>
                    <a:pt x="272" y="48"/>
                  </a:lnTo>
                  <a:lnTo>
                    <a:pt x="270" y="48"/>
                  </a:lnTo>
                  <a:lnTo>
                    <a:pt x="268" y="48"/>
                  </a:lnTo>
                  <a:lnTo>
                    <a:pt x="266" y="48"/>
                  </a:lnTo>
                  <a:lnTo>
                    <a:pt x="264" y="48"/>
                  </a:lnTo>
                  <a:lnTo>
                    <a:pt x="263" y="48"/>
                  </a:lnTo>
                  <a:lnTo>
                    <a:pt x="261" y="48"/>
                  </a:lnTo>
                  <a:lnTo>
                    <a:pt x="259" y="50"/>
                  </a:lnTo>
                  <a:lnTo>
                    <a:pt x="259" y="48"/>
                  </a:lnTo>
                  <a:lnTo>
                    <a:pt x="257" y="48"/>
                  </a:lnTo>
                  <a:lnTo>
                    <a:pt x="257" y="50"/>
                  </a:lnTo>
                  <a:lnTo>
                    <a:pt x="255" y="50"/>
                  </a:lnTo>
                  <a:lnTo>
                    <a:pt x="253" y="50"/>
                  </a:lnTo>
                  <a:lnTo>
                    <a:pt x="253" y="52"/>
                  </a:lnTo>
                  <a:lnTo>
                    <a:pt x="253" y="54"/>
                  </a:lnTo>
                  <a:lnTo>
                    <a:pt x="251" y="54"/>
                  </a:lnTo>
                  <a:lnTo>
                    <a:pt x="251" y="56"/>
                  </a:lnTo>
                  <a:lnTo>
                    <a:pt x="253" y="56"/>
                  </a:lnTo>
                  <a:lnTo>
                    <a:pt x="251" y="58"/>
                  </a:lnTo>
                  <a:lnTo>
                    <a:pt x="251" y="59"/>
                  </a:lnTo>
                  <a:lnTo>
                    <a:pt x="253" y="61"/>
                  </a:lnTo>
                  <a:lnTo>
                    <a:pt x="253" y="63"/>
                  </a:lnTo>
                  <a:lnTo>
                    <a:pt x="251" y="63"/>
                  </a:lnTo>
                  <a:lnTo>
                    <a:pt x="251" y="65"/>
                  </a:lnTo>
                  <a:lnTo>
                    <a:pt x="251" y="67"/>
                  </a:lnTo>
                  <a:lnTo>
                    <a:pt x="251" y="69"/>
                  </a:lnTo>
                  <a:lnTo>
                    <a:pt x="249" y="69"/>
                  </a:lnTo>
                  <a:lnTo>
                    <a:pt x="247" y="69"/>
                  </a:lnTo>
                  <a:lnTo>
                    <a:pt x="245" y="71"/>
                  </a:lnTo>
                  <a:lnTo>
                    <a:pt x="245" y="73"/>
                  </a:lnTo>
                  <a:lnTo>
                    <a:pt x="243" y="73"/>
                  </a:lnTo>
                  <a:lnTo>
                    <a:pt x="245" y="73"/>
                  </a:lnTo>
                  <a:lnTo>
                    <a:pt x="243" y="73"/>
                  </a:lnTo>
                  <a:lnTo>
                    <a:pt x="243" y="75"/>
                  </a:lnTo>
                  <a:lnTo>
                    <a:pt x="245" y="75"/>
                  </a:lnTo>
                  <a:lnTo>
                    <a:pt x="243" y="75"/>
                  </a:lnTo>
                  <a:lnTo>
                    <a:pt x="245" y="77"/>
                  </a:lnTo>
                  <a:lnTo>
                    <a:pt x="245" y="75"/>
                  </a:lnTo>
                  <a:lnTo>
                    <a:pt x="245" y="77"/>
                  </a:lnTo>
                  <a:lnTo>
                    <a:pt x="247" y="77"/>
                  </a:lnTo>
                  <a:lnTo>
                    <a:pt x="245" y="77"/>
                  </a:lnTo>
                  <a:lnTo>
                    <a:pt x="245" y="79"/>
                  </a:lnTo>
                  <a:lnTo>
                    <a:pt x="243" y="79"/>
                  </a:lnTo>
                  <a:lnTo>
                    <a:pt x="241" y="79"/>
                  </a:lnTo>
                  <a:lnTo>
                    <a:pt x="241" y="81"/>
                  </a:lnTo>
                  <a:lnTo>
                    <a:pt x="240" y="81"/>
                  </a:lnTo>
                  <a:lnTo>
                    <a:pt x="240" y="82"/>
                  </a:lnTo>
                  <a:lnTo>
                    <a:pt x="240" y="84"/>
                  </a:lnTo>
                  <a:lnTo>
                    <a:pt x="241" y="84"/>
                  </a:lnTo>
                  <a:lnTo>
                    <a:pt x="241" y="86"/>
                  </a:lnTo>
                  <a:lnTo>
                    <a:pt x="240" y="86"/>
                  </a:lnTo>
                  <a:lnTo>
                    <a:pt x="241" y="86"/>
                  </a:lnTo>
                  <a:lnTo>
                    <a:pt x="240" y="86"/>
                  </a:lnTo>
                  <a:lnTo>
                    <a:pt x="240" y="88"/>
                  </a:lnTo>
                  <a:lnTo>
                    <a:pt x="238" y="88"/>
                  </a:lnTo>
                  <a:lnTo>
                    <a:pt x="238" y="90"/>
                  </a:lnTo>
                  <a:lnTo>
                    <a:pt x="238" y="92"/>
                  </a:lnTo>
                  <a:lnTo>
                    <a:pt x="236" y="92"/>
                  </a:lnTo>
                  <a:lnTo>
                    <a:pt x="236" y="94"/>
                  </a:lnTo>
                  <a:lnTo>
                    <a:pt x="234" y="94"/>
                  </a:lnTo>
                  <a:lnTo>
                    <a:pt x="230" y="94"/>
                  </a:lnTo>
                  <a:lnTo>
                    <a:pt x="228" y="94"/>
                  </a:lnTo>
                  <a:lnTo>
                    <a:pt x="226" y="94"/>
                  </a:lnTo>
                  <a:lnTo>
                    <a:pt x="224" y="96"/>
                  </a:lnTo>
                  <a:lnTo>
                    <a:pt x="222" y="98"/>
                  </a:lnTo>
                  <a:lnTo>
                    <a:pt x="220" y="98"/>
                  </a:lnTo>
                  <a:lnTo>
                    <a:pt x="220" y="96"/>
                  </a:lnTo>
                  <a:lnTo>
                    <a:pt x="218" y="96"/>
                  </a:lnTo>
                  <a:lnTo>
                    <a:pt x="216" y="96"/>
                  </a:lnTo>
                  <a:lnTo>
                    <a:pt x="215" y="96"/>
                  </a:lnTo>
                  <a:lnTo>
                    <a:pt x="213" y="94"/>
                  </a:lnTo>
                  <a:lnTo>
                    <a:pt x="211" y="94"/>
                  </a:lnTo>
                  <a:lnTo>
                    <a:pt x="213" y="92"/>
                  </a:lnTo>
                  <a:lnTo>
                    <a:pt x="211" y="92"/>
                  </a:lnTo>
                  <a:lnTo>
                    <a:pt x="209" y="92"/>
                  </a:lnTo>
                  <a:lnTo>
                    <a:pt x="207" y="92"/>
                  </a:lnTo>
                  <a:lnTo>
                    <a:pt x="203" y="92"/>
                  </a:lnTo>
                  <a:lnTo>
                    <a:pt x="201" y="92"/>
                  </a:lnTo>
                  <a:lnTo>
                    <a:pt x="201" y="94"/>
                  </a:lnTo>
                  <a:lnTo>
                    <a:pt x="199" y="94"/>
                  </a:lnTo>
                  <a:lnTo>
                    <a:pt x="197" y="94"/>
                  </a:lnTo>
                  <a:lnTo>
                    <a:pt x="199" y="94"/>
                  </a:lnTo>
                  <a:lnTo>
                    <a:pt x="199" y="96"/>
                  </a:lnTo>
                  <a:lnTo>
                    <a:pt x="197" y="96"/>
                  </a:lnTo>
                  <a:lnTo>
                    <a:pt x="197" y="98"/>
                  </a:lnTo>
                  <a:lnTo>
                    <a:pt x="197" y="100"/>
                  </a:lnTo>
                  <a:lnTo>
                    <a:pt x="195" y="100"/>
                  </a:lnTo>
                  <a:lnTo>
                    <a:pt x="193" y="100"/>
                  </a:lnTo>
                  <a:lnTo>
                    <a:pt x="193" y="102"/>
                  </a:lnTo>
                  <a:lnTo>
                    <a:pt x="192" y="102"/>
                  </a:lnTo>
                  <a:lnTo>
                    <a:pt x="190" y="102"/>
                  </a:lnTo>
                  <a:lnTo>
                    <a:pt x="190" y="100"/>
                  </a:lnTo>
                  <a:lnTo>
                    <a:pt x="188" y="102"/>
                  </a:lnTo>
                  <a:lnTo>
                    <a:pt x="186" y="102"/>
                  </a:lnTo>
                  <a:lnTo>
                    <a:pt x="184" y="100"/>
                  </a:lnTo>
                  <a:lnTo>
                    <a:pt x="182" y="100"/>
                  </a:lnTo>
                  <a:lnTo>
                    <a:pt x="180" y="102"/>
                  </a:lnTo>
                  <a:lnTo>
                    <a:pt x="178" y="102"/>
                  </a:lnTo>
                  <a:lnTo>
                    <a:pt x="176" y="102"/>
                  </a:lnTo>
                  <a:lnTo>
                    <a:pt x="176" y="104"/>
                  </a:lnTo>
                  <a:lnTo>
                    <a:pt x="176" y="102"/>
                  </a:lnTo>
                  <a:lnTo>
                    <a:pt x="176" y="104"/>
                  </a:lnTo>
                  <a:lnTo>
                    <a:pt x="174" y="104"/>
                  </a:lnTo>
                  <a:lnTo>
                    <a:pt x="172" y="104"/>
                  </a:lnTo>
                  <a:lnTo>
                    <a:pt x="170" y="104"/>
                  </a:lnTo>
                  <a:lnTo>
                    <a:pt x="170" y="102"/>
                  </a:lnTo>
                  <a:lnTo>
                    <a:pt x="168" y="102"/>
                  </a:lnTo>
                  <a:lnTo>
                    <a:pt x="168" y="100"/>
                  </a:lnTo>
                  <a:lnTo>
                    <a:pt x="167" y="100"/>
                  </a:lnTo>
                  <a:lnTo>
                    <a:pt x="167" y="98"/>
                  </a:lnTo>
                  <a:lnTo>
                    <a:pt x="165" y="98"/>
                  </a:lnTo>
                  <a:lnTo>
                    <a:pt x="163" y="96"/>
                  </a:lnTo>
                  <a:lnTo>
                    <a:pt x="163" y="94"/>
                  </a:lnTo>
                  <a:lnTo>
                    <a:pt x="161" y="94"/>
                  </a:lnTo>
                  <a:lnTo>
                    <a:pt x="159" y="92"/>
                  </a:lnTo>
                  <a:lnTo>
                    <a:pt x="159" y="90"/>
                  </a:lnTo>
                  <a:lnTo>
                    <a:pt x="157" y="90"/>
                  </a:lnTo>
                  <a:lnTo>
                    <a:pt x="159" y="88"/>
                  </a:lnTo>
                  <a:lnTo>
                    <a:pt x="157" y="88"/>
                  </a:lnTo>
                  <a:lnTo>
                    <a:pt x="157" y="86"/>
                  </a:lnTo>
                  <a:lnTo>
                    <a:pt x="157" y="84"/>
                  </a:lnTo>
                  <a:lnTo>
                    <a:pt x="159" y="84"/>
                  </a:lnTo>
                  <a:lnTo>
                    <a:pt x="159" y="86"/>
                  </a:lnTo>
                  <a:lnTo>
                    <a:pt x="159" y="88"/>
                  </a:lnTo>
                  <a:lnTo>
                    <a:pt x="161" y="88"/>
                  </a:lnTo>
                  <a:lnTo>
                    <a:pt x="163" y="88"/>
                  </a:lnTo>
                  <a:lnTo>
                    <a:pt x="163" y="90"/>
                  </a:lnTo>
                  <a:lnTo>
                    <a:pt x="165" y="90"/>
                  </a:lnTo>
                  <a:lnTo>
                    <a:pt x="167" y="90"/>
                  </a:lnTo>
                  <a:lnTo>
                    <a:pt x="168" y="90"/>
                  </a:lnTo>
                  <a:lnTo>
                    <a:pt x="168" y="88"/>
                  </a:lnTo>
                  <a:lnTo>
                    <a:pt x="168" y="90"/>
                  </a:lnTo>
                  <a:lnTo>
                    <a:pt x="170" y="90"/>
                  </a:lnTo>
                  <a:lnTo>
                    <a:pt x="172" y="90"/>
                  </a:lnTo>
                  <a:lnTo>
                    <a:pt x="170" y="92"/>
                  </a:lnTo>
                  <a:lnTo>
                    <a:pt x="172" y="92"/>
                  </a:lnTo>
                  <a:lnTo>
                    <a:pt x="172" y="90"/>
                  </a:lnTo>
                  <a:lnTo>
                    <a:pt x="172" y="92"/>
                  </a:lnTo>
                  <a:lnTo>
                    <a:pt x="174" y="92"/>
                  </a:lnTo>
                  <a:lnTo>
                    <a:pt x="176" y="92"/>
                  </a:lnTo>
                  <a:lnTo>
                    <a:pt x="176" y="94"/>
                  </a:lnTo>
                  <a:lnTo>
                    <a:pt x="174" y="94"/>
                  </a:lnTo>
                  <a:lnTo>
                    <a:pt x="176" y="94"/>
                  </a:lnTo>
                  <a:lnTo>
                    <a:pt x="176" y="92"/>
                  </a:lnTo>
                  <a:lnTo>
                    <a:pt x="178" y="92"/>
                  </a:lnTo>
                  <a:lnTo>
                    <a:pt x="178" y="94"/>
                  </a:lnTo>
                  <a:lnTo>
                    <a:pt x="180" y="94"/>
                  </a:lnTo>
                  <a:lnTo>
                    <a:pt x="182" y="96"/>
                  </a:lnTo>
                  <a:lnTo>
                    <a:pt x="184" y="96"/>
                  </a:lnTo>
                  <a:lnTo>
                    <a:pt x="184" y="94"/>
                  </a:lnTo>
                  <a:lnTo>
                    <a:pt x="184" y="96"/>
                  </a:lnTo>
                  <a:lnTo>
                    <a:pt x="186" y="96"/>
                  </a:lnTo>
                  <a:lnTo>
                    <a:pt x="184" y="96"/>
                  </a:lnTo>
                  <a:lnTo>
                    <a:pt x="184" y="94"/>
                  </a:lnTo>
                  <a:lnTo>
                    <a:pt x="182" y="94"/>
                  </a:lnTo>
                  <a:lnTo>
                    <a:pt x="180" y="94"/>
                  </a:lnTo>
                  <a:lnTo>
                    <a:pt x="180" y="92"/>
                  </a:lnTo>
                  <a:lnTo>
                    <a:pt x="180" y="90"/>
                  </a:lnTo>
                  <a:lnTo>
                    <a:pt x="182" y="90"/>
                  </a:lnTo>
                  <a:lnTo>
                    <a:pt x="182" y="92"/>
                  </a:lnTo>
                  <a:lnTo>
                    <a:pt x="182" y="90"/>
                  </a:lnTo>
                  <a:lnTo>
                    <a:pt x="184" y="90"/>
                  </a:lnTo>
                  <a:lnTo>
                    <a:pt x="184" y="92"/>
                  </a:lnTo>
                  <a:lnTo>
                    <a:pt x="184" y="90"/>
                  </a:lnTo>
                  <a:lnTo>
                    <a:pt x="182" y="90"/>
                  </a:lnTo>
                  <a:lnTo>
                    <a:pt x="182" y="88"/>
                  </a:lnTo>
                  <a:lnTo>
                    <a:pt x="182" y="86"/>
                  </a:lnTo>
                  <a:lnTo>
                    <a:pt x="182" y="84"/>
                  </a:lnTo>
                  <a:lnTo>
                    <a:pt x="184" y="84"/>
                  </a:lnTo>
                  <a:lnTo>
                    <a:pt x="184" y="82"/>
                  </a:lnTo>
                  <a:lnTo>
                    <a:pt x="184" y="84"/>
                  </a:lnTo>
                  <a:lnTo>
                    <a:pt x="186" y="84"/>
                  </a:lnTo>
                  <a:lnTo>
                    <a:pt x="186" y="82"/>
                  </a:lnTo>
                  <a:lnTo>
                    <a:pt x="184" y="82"/>
                  </a:lnTo>
                  <a:lnTo>
                    <a:pt x="182" y="82"/>
                  </a:lnTo>
                  <a:lnTo>
                    <a:pt x="184" y="82"/>
                  </a:lnTo>
                  <a:lnTo>
                    <a:pt x="184" y="81"/>
                  </a:lnTo>
                  <a:lnTo>
                    <a:pt x="182" y="81"/>
                  </a:lnTo>
                  <a:lnTo>
                    <a:pt x="182" y="79"/>
                  </a:lnTo>
                  <a:lnTo>
                    <a:pt x="184" y="79"/>
                  </a:lnTo>
                  <a:lnTo>
                    <a:pt x="186" y="79"/>
                  </a:lnTo>
                  <a:lnTo>
                    <a:pt x="186" y="81"/>
                  </a:lnTo>
                  <a:lnTo>
                    <a:pt x="186" y="79"/>
                  </a:lnTo>
                  <a:lnTo>
                    <a:pt x="188" y="79"/>
                  </a:lnTo>
                  <a:lnTo>
                    <a:pt x="188" y="81"/>
                  </a:lnTo>
                  <a:lnTo>
                    <a:pt x="188" y="79"/>
                  </a:lnTo>
                  <a:lnTo>
                    <a:pt x="186" y="79"/>
                  </a:lnTo>
                  <a:lnTo>
                    <a:pt x="186" y="77"/>
                  </a:lnTo>
                  <a:lnTo>
                    <a:pt x="188" y="79"/>
                  </a:lnTo>
                  <a:lnTo>
                    <a:pt x="188" y="77"/>
                  </a:lnTo>
                  <a:lnTo>
                    <a:pt x="186" y="77"/>
                  </a:lnTo>
                  <a:lnTo>
                    <a:pt x="186" y="75"/>
                  </a:lnTo>
                  <a:lnTo>
                    <a:pt x="188" y="75"/>
                  </a:lnTo>
                  <a:lnTo>
                    <a:pt x="188" y="73"/>
                  </a:lnTo>
                  <a:lnTo>
                    <a:pt x="190" y="73"/>
                  </a:lnTo>
                  <a:lnTo>
                    <a:pt x="190" y="71"/>
                  </a:lnTo>
                  <a:lnTo>
                    <a:pt x="193" y="71"/>
                  </a:lnTo>
                  <a:lnTo>
                    <a:pt x="195" y="71"/>
                  </a:lnTo>
                  <a:lnTo>
                    <a:pt x="201" y="69"/>
                  </a:lnTo>
                  <a:lnTo>
                    <a:pt x="205" y="69"/>
                  </a:lnTo>
                  <a:lnTo>
                    <a:pt x="207" y="69"/>
                  </a:lnTo>
                  <a:lnTo>
                    <a:pt x="209" y="67"/>
                  </a:lnTo>
                  <a:lnTo>
                    <a:pt x="211" y="67"/>
                  </a:lnTo>
                  <a:lnTo>
                    <a:pt x="213" y="65"/>
                  </a:lnTo>
                  <a:lnTo>
                    <a:pt x="215" y="63"/>
                  </a:lnTo>
                  <a:lnTo>
                    <a:pt x="216" y="61"/>
                  </a:lnTo>
                  <a:lnTo>
                    <a:pt x="216" y="59"/>
                  </a:lnTo>
                  <a:lnTo>
                    <a:pt x="218" y="59"/>
                  </a:lnTo>
                  <a:lnTo>
                    <a:pt x="218" y="58"/>
                  </a:lnTo>
                  <a:lnTo>
                    <a:pt x="222" y="54"/>
                  </a:lnTo>
                  <a:lnTo>
                    <a:pt x="226" y="50"/>
                  </a:lnTo>
                  <a:lnTo>
                    <a:pt x="226" y="48"/>
                  </a:lnTo>
                  <a:lnTo>
                    <a:pt x="228" y="46"/>
                  </a:lnTo>
                  <a:lnTo>
                    <a:pt x="226" y="44"/>
                  </a:lnTo>
                  <a:lnTo>
                    <a:pt x="228" y="44"/>
                  </a:lnTo>
                  <a:lnTo>
                    <a:pt x="230" y="44"/>
                  </a:lnTo>
                  <a:lnTo>
                    <a:pt x="230" y="46"/>
                  </a:lnTo>
                  <a:lnTo>
                    <a:pt x="232" y="46"/>
                  </a:lnTo>
                  <a:lnTo>
                    <a:pt x="232" y="48"/>
                  </a:lnTo>
                  <a:lnTo>
                    <a:pt x="232" y="50"/>
                  </a:lnTo>
                  <a:lnTo>
                    <a:pt x="234" y="50"/>
                  </a:lnTo>
                  <a:lnTo>
                    <a:pt x="236" y="52"/>
                  </a:lnTo>
                  <a:lnTo>
                    <a:pt x="236" y="54"/>
                  </a:lnTo>
                  <a:lnTo>
                    <a:pt x="238" y="54"/>
                  </a:lnTo>
                  <a:lnTo>
                    <a:pt x="238" y="52"/>
                  </a:lnTo>
                  <a:lnTo>
                    <a:pt x="240" y="52"/>
                  </a:lnTo>
                  <a:lnTo>
                    <a:pt x="240" y="50"/>
                  </a:lnTo>
                  <a:lnTo>
                    <a:pt x="240" y="48"/>
                  </a:lnTo>
                  <a:lnTo>
                    <a:pt x="241" y="48"/>
                  </a:lnTo>
                  <a:lnTo>
                    <a:pt x="241" y="46"/>
                  </a:lnTo>
                  <a:lnTo>
                    <a:pt x="240" y="46"/>
                  </a:lnTo>
                  <a:lnTo>
                    <a:pt x="240" y="44"/>
                  </a:lnTo>
                  <a:lnTo>
                    <a:pt x="240" y="42"/>
                  </a:lnTo>
                  <a:lnTo>
                    <a:pt x="240" y="40"/>
                  </a:lnTo>
                  <a:lnTo>
                    <a:pt x="241" y="40"/>
                  </a:lnTo>
                  <a:lnTo>
                    <a:pt x="243" y="40"/>
                  </a:lnTo>
                  <a:lnTo>
                    <a:pt x="243" y="38"/>
                  </a:lnTo>
                  <a:lnTo>
                    <a:pt x="243" y="40"/>
                  </a:lnTo>
                  <a:lnTo>
                    <a:pt x="243" y="42"/>
                  </a:lnTo>
                  <a:lnTo>
                    <a:pt x="243" y="44"/>
                  </a:lnTo>
                  <a:lnTo>
                    <a:pt x="245" y="46"/>
                  </a:lnTo>
                  <a:lnTo>
                    <a:pt x="245" y="48"/>
                  </a:lnTo>
                  <a:lnTo>
                    <a:pt x="247" y="48"/>
                  </a:lnTo>
                  <a:lnTo>
                    <a:pt x="249" y="48"/>
                  </a:lnTo>
                  <a:lnTo>
                    <a:pt x="247" y="46"/>
                  </a:lnTo>
                  <a:lnTo>
                    <a:pt x="247" y="44"/>
                  </a:lnTo>
                  <a:lnTo>
                    <a:pt x="247" y="40"/>
                  </a:lnTo>
                  <a:lnTo>
                    <a:pt x="245" y="40"/>
                  </a:lnTo>
                  <a:lnTo>
                    <a:pt x="245" y="38"/>
                  </a:lnTo>
                  <a:lnTo>
                    <a:pt x="247" y="38"/>
                  </a:lnTo>
                  <a:lnTo>
                    <a:pt x="249" y="38"/>
                  </a:lnTo>
                  <a:lnTo>
                    <a:pt x="251" y="38"/>
                  </a:lnTo>
                  <a:lnTo>
                    <a:pt x="251" y="36"/>
                  </a:lnTo>
                  <a:lnTo>
                    <a:pt x="253" y="36"/>
                  </a:lnTo>
                  <a:lnTo>
                    <a:pt x="253" y="34"/>
                  </a:lnTo>
                  <a:lnTo>
                    <a:pt x="251" y="34"/>
                  </a:lnTo>
                  <a:lnTo>
                    <a:pt x="249" y="33"/>
                  </a:lnTo>
                  <a:lnTo>
                    <a:pt x="249" y="31"/>
                  </a:lnTo>
                  <a:lnTo>
                    <a:pt x="251" y="31"/>
                  </a:lnTo>
                  <a:lnTo>
                    <a:pt x="251" y="29"/>
                  </a:lnTo>
                  <a:lnTo>
                    <a:pt x="253" y="27"/>
                  </a:lnTo>
                  <a:lnTo>
                    <a:pt x="253" y="29"/>
                  </a:lnTo>
                  <a:lnTo>
                    <a:pt x="255" y="29"/>
                  </a:lnTo>
                  <a:lnTo>
                    <a:pt x="257" y="29"/>
                  </a:lnTo>
                  <a:lnTo>
                    <a:pt x="257" y="27"/>
                  </a:lnTo>
                  <a:lnTo>
                    <a:pt x="257" y="25"/>
                  </a:lnTo>
                  <a:lnTo>
                    <a:pt x="259" y="25"/>
                  </a:lnTo>
                  <a:lnTo>
                    <a:pt x="261" y="25"/>
                  </a:lnTo>
                  <a:lnTo>
                    <a:pt x="261" y="23"/>
                  </a:lnTo>
                  <a:lnTo>
                    <a:pt x="261" y="21"/>
                  </a:lnTo>
                  <a:lnTo>
                    <a:pt x="261" y="19"/>
                  </a:lnTo>
                  <a:lnTo>
                    <a:pt x="263" y="17"/>
                  </a:lnTo>
                  <a:lnTo>
                    <a:pt x="264" y="17"/>
                  </a:lnTo>
                  <a:lnTo>
                    <a:pt x="263" y="17"/>
                  </a:lnTo>
                  <a:lnTo>
                    <a:pt x="264" y="17"/>
                  </a:lnTo>
                  <a:lnTo>
                    <a:pt x="264" y="15"/>
                  </a:lnTo>
                  <a:lnTo>
                    <a:pt x="266" y="13"/>
                  </a:lnTo>
                  <a:lnTo>
                    <a:pt x="268" y="11"/>
                  </a:lnTo>
                  <a:lnTo>
                    <a:pt x="268" y="10"/>
                  </a:lnTo>
                  <a:lnTo>
                    <a:pt x="270" y="10"/>
                  </a:lnTo>
                  <a:lnTo>
                    <a:pt x="270" y="8"/>
                  </a:lnTo>
                  <a:lnTo>
                    <a:pt x="270" y="6"/>
                  </a:lnTo>
                  <a:lnTo>
                    <a:pt x="272" y="6"/>
                  </a:lnTo>
                  <a:close/>
                  <a:moveTo>
                    <a:pt x="276" y="0"/>
                  </a:moveTo>
                  <a:lnTo>
                    <a:pt x="276" y="2"/>
                  </a:lnTo>
                  <a:lnTo>
                    <a:pt x="274" y="0"/>
                  </a:lnTo>
                  <a:lnTo>
                    <a:pt x="274" y="2"/>
                  </a:lnTo>
                  <a:lnTo>
                    <a:pt x="272" y="2"/>
                  </a:lnTo>
                  <a:lnTo>
                    <a:pt x="274" y="0"/>
                  </a:lnTo>
                  <a:lnTo>
                    <a:pt x="276" y="0"/>
                  </a:lnTo>
                  <a:close/>
                  <a:moveTo>
                    <a:pt x="280" y="2"/>
                  </a:moveTo>
                  <a:lnTo>
                    <a:pt x="278" y="2"/>
                  </a:lnTo>
                  <a:lnTo>
                    <a:pt x="278" y="4"/>
                  </a:lnTo>
                  <a:lnTo>
                    <a:pt x="276" y="4"/>
                  </a:lnTo>
                  <a:lnTo>
                    <a:pt x="276" y="2"/>
                  </a:lnTo>
                  <a:lnTo>
                    <a:pt x="276" y="0"/>
                  </a:lnTo>
                  <a:lnTo>
                    <a:pt x="278" y="0"/>
                  </a:lnTo>
                  <a:lnTo>
                    <a:pt x="280" y="0"/>
                  </a:lnTo>
                  <a:lnTo>
                    <a:pt x="280"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7" name="Freeform 166"/>
            <p:cNvSpPr>
              <a:spLocks/>
            </p:cNvSpPr>
            <p:nvPr/>
          </p:nvSpPr>
          <p:spPr bwMode="auto">
            <a:xfrm>
              <a:off x="5326063" y="5268913"/>
              <a:ext cx="341313" cy="328613"/>
            </a:xfrm>
            <a:custGeom>
              <a:avLst/>
              <a:gdLst>
                <a:gd name="T0" fmla="*/ 196 w 215"/>
                <a:gd name="T1" fmla="*/ 9 h 207"/>
                <a:gd name="T2" fmla="*/ 205 w 215"/>
                <a:gd name="T3" fmla="*/ 9 h 207"/>
                <a:gd name="T4" fmla="*/ 213 w 215"/>
                <a:gd name="T5" fmla="*/ 11 h 207"/>
                <a:gd name="T6" fmla="*/ 207 w 215"/>
                <a:gd name="T7" fmla="*/ 15 h 207"/>
                <a:gd name="T8" fmla="*/ 198 w 215"/>
                <a:gd name="T9" fmla="*/ 17 h 207"/>
                <a:gd name="T10" fmla="*/ 190 w 215"/>
                <a:gd name="T11" fmla="*/ 23 h 207"/>
                <a:gd name="T12" fmla="*/ 184 w 215"/>
                <a:gd name="T13" fmla="*/ 19 h 207"/>
                <a:gd name="T14" fmla="*/ 173 w 215"/>
                <a:gd name="T15" fmla="*/ 17 h 207"/>
                <a:gd name="T16" fmla="*/ 161 w 215"/>
                <a:gd name="T17" fmla="*/ 21 h 207"/>
                <a:gd name="T18" fmla="*/ 148 w 215"/>
                <a:gd name="T19" fmla="*/ 21 h 207"/>
                <a:gd name="T20" fmla="*/ 148 w 215"/>
                <a:gd name="T21" fmla="*/ 36 h 207"/>
                <a:gd name="T22" fmla="*/ 148 w 215"/>
                <a:gd name="T23" fmla="*/ 49 h 207"/>
                <a:gd name="T24" fmla="*/ 148 w 215"/>
                <a:gd name="T25" fmla="*/ 63 h 207"/>
                <a:gd name="T26" fmla="*/ 148 w 215"/>
                <a:gd name="T27" fmla="*/ 76 h 207"/>
                <a:gd name="T28" fmla="*/ 138 w 215"/>
                <a:gd name="T29" fmla="*/ 84 h 207"/>
                <a:gd name="T30" fmla="*/ 130 w 215"/>
                <a:gd name="T31" fmla="*/ 96 h 207"/>
                <a:gd name="T32" fmla="*/ 130 w 215"/>
                <a:gd name="T33" fmla="*/ 117 h 207"/>
                <a:gd name="T34" fmla="*/ 130 w 215"/>
                <a:gd name="T35" fmla="*/ 136 h 207"/>
                <a:gd name="T36" fmla="*/ 130 w 215"/>
                <a:gd name="T37" fmla="*/ 149 h 207"/>
                <a:gd name="T38" fmla="*/ 130 w 215"/>
                <a:gd name="T39" fmla="*/ 163 h 207"/>
                <a:gd name="T40" fmla="*/ 130 w 215"/>
                <a:gd name="T41" fmla="*/ 176 h 207"/>
                <a:gd name="T42" fmla="*/ 130 w 215"/>
                <a:gd name="T43" fmla="*/ 190 h 207"/>
                <a:gd name="T44" fmla="*/ 125 w 215"/>
                <a:gd name="T45" fmla="*/ 199 h 207"/>
                <a:gd name="T46" fmla="*/ 121 w 215"/>
                <a:gd name="T47" fmla="*/ 205 h 207"/>
                <a:gd name="T48" fmla="*/ 109 w 215"/>
                <a:gd name="T49" fmla="*/ 205 h 207"/>
                <a:gd name="T50" fmla="*/ 98 w 215"/>
                <a:gd name="T51" fmla="*/ 203 h 207"/>
                <a:gd name="T52" fmla="*/ 90 w 215"/>
                <a:gd name="T53" fmla="*/ 201 h 207"/>
                <a:gd name="T54" fmla="*/ 88 w 215"/>
                <a:gd name="T55" fmla="*/ 193 h 207"/>
                <a:gd name="T56" fmla="*/ 82 w 215"/>
                <a:gd name="T57" fmla="*/ 191 h 207"/>
                <a:gd name="T58" fmla="*/ 80 w 215"/>
                <a:gd name="T59" fmla="*/ 195 h 207"/>
                <a:gd name="T60" fmla="*/ 73 w 215"/>
                <a:gd name="T61" fmla="*/ 199 h 207"/>
                <a:gd name="T62" fmla="*/ 63 w 215"/>
                <a:gd name="T63" fmla="*/ 188 h 207"/>
                <a:gd name="T64" fmla="*/ 57 w 215"/>
                <a:gd name="T65" fmla="*/ 178 h 207"/>
                <a:gd name="T66" fmla="*/ 54 w 215"/>
                <a:gd name="T67" fmla="*/ 167 h 207"/>
                <a:gd name="T68" fmla="*/ 52 w 215"/>
                <a:gd name="T69" fmla="*/ 161 h 207"/>
                <a:gd name="T70" fmla="*/ 50 w 215"/>
                <a:gd name="T71" fmla="*/ 149 h 207"/>
                <a:gd name="T72" fmla="*/ 50 w 215"/>
                <a:gd name="T73" fmla="*/ 136 h 207"/>
                <a:gd name="T74" fmla="*/ 46 w 215"/>
                <a:gd name="T75" fmla="*/ 124 h 207"/>
                <a:gd name="T76" fmla="*/ 44 w 215"/>
                <a:gd name="T77" fmla="*/ 111 h 207"/>
                <a:gd name="T78" fmla="*/ 42 w 215"/>
                <a:gd name="T79" fmla="*/ 103 h 207"/>
                <a:gd name="T80" fmla="*/ 44 w 215"/>
                <a:gd name="T81" fmla="*/ 94 h 207"/>
                <a:gd name="T82" fmla="*/ 36 w 215"/>
                <a:gd name="T83" fmla="*/ 82 h 207"/>
                <a:gd name="T84" fmla="*/ 32 w 215"/>
                <a:gd name="T85" fmla="*/ 72 h 207"/>
                <a:gd name="T86" fmla="*/ 25 w 215"/>
                <a:gd name="T87" fmla="*/ 59 h 207"/>
                <a:gd name="T88" fmla="*/ 19 w 215"/>
                <a:gd name="T89" fmla="*/ 46 h 207"/>
                <a:gd name="T90" fmla="*/ 11 w 215"/>
                <a:gd name="T91" fmla="*/ 34 h 207"/>
                <a:gd name="T92" fmla="*/ 4 w 215"/>
                <a:gd name="T93" fmla="*/ 23 h 207"/>
                <a:gd name="T94" fmla="*/ 0 w 215"/>
                <a:gd name="T95" fmla="*/ 11 h 207"/>
                <a:gd name="T96" fmla="*/ 6 w 215"/>
                <a:gd name="T97" fmla="*/ 1 h 207"/>
                <a:gd name="T98" fmla="*/ 15 w 215"/>
                <a:gd name="T99" fmla="*/ 1 h 207"/>
                <a:gd name="T100" fmla="*/ 27 w 215"/>
                <a:gd name="T101" fmla="*/ 0 h 207"/>
                <a:gd name="T102" fmla="*/ 34 w 215"/>
                <a:gd name="T103" fmla="*/ 7 h 207"/>
                <a:gd name="T104" fmla="*/ 54 w 215"/>
                <a:gd name="T105" fmla="*/ 5 h 207"/>
                <a:gd name="T106" fmla="*/ 82 w 215"/>
                <a:gd name="T107" fmla="*/ 5 h 207"/>
                <a:gd name="T108" fmla="*/ 102 w 215"/>
                <a:gd name="T109" fmla="*/ 5 h 207"/>
                <a:gd name="T110" fmla="*/ 111 w 215"/>
                <a:gd name="T111" fmla="*/ 13 h 207"/>
                <a:gd name="T112" fmla="*/ 127 w 215"/>
                <a:gd name="T113" fmla="*/ 13 h 207"/>
                <a:gd name="T114" fmla="*/ 136 w 215"/>
                <a:gd name="T115" fmla="*/ 13 h 207"/>
                <a:gd name="T116" fmla="*/ 144 w 215"/>
                <a:gd name="T117" fmla="*/ 17 h 207"/>
                <a:gd name="T118" fmla="*/ 159 w 215"/>
                <a:gd name="T119" fmla="*/ 15 h 207"/>
                <a:gd name="T120" fmla="*/ 184 w 215"/>
                <a:gd name="T121" fmla="*/ 11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5" h="207">
                  <a:moveTo>
                    <a:pt x="186" y="11"/>
                  </a:moveTo>
                  <a:lnTo>
                    <a:pt x="186" y="9"/>
                  </a:lnTo>
                  <a:lnTo>
                    <a:pt x="188" y="9"/>
                  </a:lnTo>
                  <a:lnTo>
                    <a:pt x="190" y="9"/>
                  </a:lnTo>
                  <a:lnTo>
                    <a:pt x="192" y="9"/>
                  </a:lnTo>
                  <a:lnTo>
                    <a:pt x="194" y="9"/>
                  </a:lnTo>
                  <a:lnTo>
                    <a:pt x="196" y="9"/>
                  </a:lnTo>
                  <a:lnTo>
                    <a:pt x="196" y="7"/>
                  </a:lnTo>
                  <a:lnTo>
                    <a:pt x="198" y="7"/>
                  </a:lnTo>
                  <a:lnTo>
                    <a:pt x="199" y="7"/>
                  </a:lnTo>
                  <a:lnTo>
                    <a:pt x="201" y="7"/>
                  </a:lnTo>
                  <a:lnTo>
                    <a:pt x="203" y="7"/>
                  </a:lnTo>
                  <a:lnTo>
                    <a:pt x="203" y="9"/>
                  </a:lnTo>
                  <a:lnTo>
                    <a:pt x="205" y="9"/>
                  </a:lnTo>
                  <a:lnTo>
                    <a:pt x="205" y="7"/>
                  </a:lnTo>
                  <a:lnTo>
                    <a:pt x="207" y="7"/>
                  </a:lnTo>
                  <a:lnTo>
                    <a:pt x="207" y="9"/>
                  </a:lnTo>
                  <a:lnTo>
                    <a:pt x="209" y="9"/>
                  </a:lnTo>
                  <a:lnTo>
                    <a:pt x="211" y="9"/>
                  </a:lnTo>
                  <a:lnTo>
                    <a:pt x="213" y="9"/>
                  </a:lnTo>
                  <a:lnTo>
                    <a:pt x="213" y="11"/>
                  </a:lnTo>
                  <a:lnTo>
                    <a:pt x="215" y="11"/>
                  </a:lnTo>
                  <a:lnTo>
                    <a:pt x="215" y="13"/>
                  </a:lnTo>
                  <a:lnTo>
                    <a:pt x="213" y="13"/>
                  </a:lnTo>
                  <a:lnTo>
                    <a:pt x="211" y="13"/>
                  </a:lnTo>
                  <a:lnTo>
                    <a:pt x="209" y="13"/>
                  </a:lnTo>
                  <a:lnTo>
                    <a:pt x="207" y="13"/>
                  </a:lnTo>
                  <a:lnTo>
                    <a:pt x="207" y="15"/>
                  </a:lnTo>
                  <a:lnTo>
                    <a:pt x="205" y="15"/>
                  </a:lnTo>
                  <a:lnTo>
                    <a:pt x="205" y="17"/>
                  </a:lnTo>
                  <a:lnTo>
                    <a:pt x="203" y="17"/>
                  </a:lnTo>
                  <a:lnTo>
                    <a:pt x="201" y="17"/>
                  </a:lnTo>
                  <a:lnTo>
                    <a:pt x="201" y="15"/>
                  </a:lnTo>
                  <a:lnTo>
                    <a:pt x="199" y="17"/>
                  </a:lnTo>
                  <a:lnTo>
                    <a:pt x="198" y="17"/>
                  </a:lnTo>
                  <a:lnTo>
                    <a:pt x="198" y="19"/>
                  </a:lnTo>
                  <a:lnTo>
                    <a:pt x="196" y="19"/>
                  </a:lnTo>
                  <a:lnTo>
                    <a:pt x="194" y="19"/>
                  </a:lnTo>
                  <a:lnTo>
                    <a:pt x="194" y="21"/>
                  </a:lnTo>
                  <a:lnTo>
                    <a:pt x="192" y="21"/>
                  </a:lnTo>
                  <a:lnTo>
                    <a:pt x="192" y="23"/>
                  </a:lnTo>
                  <a:lnTo>
                    <a:pt x="190" y="23"/>
                  </a:lnTo>
                  <a:lnTo>
                    <a:pt x="190" y="24"/>
                  </a:lnTo>
                  <a:lnTo>
                    <a:pt x="188" y="24"/>
                  </a:lnTo>
                  <a:lnTo>
                    <a:pt x="188" y="23"/>
                  </a:lnTo>
                  <a:lnTo>
                    <a:pt x="188" y="21"/>
                  </a:lnTo>
                  <a:lnTo>
                    <a:pt x="186" y="21"/>
                  </a:lnTo>
                  <a:lnTo>
                    <a:pt x="186" y="19"/>
                  </a:lnTo>
                  <a:lnTo>
                    <a:pt x="184" y="19"/>
                  </a:lnTo>
                  <a:lnTo>
                    <a:pt x="184" y="17"/>
                  </a:lnTo>
                  <a:lnTo>
                    <a:pt x="182" y="17"/>
                  </a:lnTo>
                  <a:lnTo>
                    <a:pt x="180" y="17"/>
                  </a:lnTo>
                  <a:lnTo>
                    <a:pt x="178" y="17"/>
                  </a:lnTo>
                  <a:lnTo>
                    <a:pt x="176" y="17"/>
                  </a:lnTo>
                  <a:lnTo>
                    <a:pt x="175" y="17"/>
                  </a:lnTo>
                  <a:lnTo>
                    <a:pt x="173" y="17"/>
                  </a:lnTo>
                  <a:lnTo>
                    <a:pt x="173" y="19"/>
                  </a:lnTo>
                  <a:lnTo>
                    <a:pt x="171" y="19"/>
                  </a:lnTo>
                  <a:lnTo>
                    <a:pt x="169" y="19"/>
                  </a:lnTo>
                  <a:lnTo>
                    <a:pt x="167" y="19"/>
                  </a:lnTo>
                  <a:lnTo>
                    <a:pt x="165" y="19"/>
                  </a:lnTo>
                  <a:lnTo>
                    <a:pt x="163" y="21"/>
                  </a:lnTo>
                  <a:lnTo>
                    <a:pt x="161" y="21"/>
                  </a:lnTo>
                  <a:lnTo>
                    <a:pt x="159" y="21"/>
                  </a:lnTo>
                  <a:lnTo>
                    <a:pt x="157" y="21"/>
                  </a:lnTo>
                  <a:lnTo>
                    <a:pt x="155" y="21"/>
                  </a:lnTo>
                  <a:lnTo>
                    <a:pt x="153" y="21"/>
                  </a:lnTo>
                  <a:lnTo>
                    <a:pt x="151" y="21"/>
                  </a:lnTo>
                  <a:lnTo>
                    <a:pt x="150" y="21"/>
                  </a:lnTo>
                  <a:lnTo>
                    <a:pt x="148" y="21"/>
                  </a:lnTo>
                  <a:lnTo>
                    <a:pt x="148" y="23"/>
                  </a:lnTo>
                  <a:lnTo>
                    <a:pt x="148" y="24"/>
                  </a:lnTo>
                  <a:lnTo>
                    <a:pt x="148" y="26"/>
                  </a:lnTo>
                  <a:lnTo>
                    <a:pt x="148" y="28"/>
                  </a:lnTo>
                  <a:lnTo>
                    <a:pt x="148" y="30"/>
                  </a:lnTo>
                  <a:lnTo>
                    <a:pt x="148" y="32"/>
                  </a:lnTo>
                  <a:lnTo>
                    <a:pt x="148" y="36"/>
                  </a:lnTo>
                  <a:lnTo>
                    <a:pt x="148" y="38"/>
                  </a:lnTo>
                  <a:lnTo>
                    <a:pt x="148" y="40"/>
                  </a:lnTo>
                  <a:lnTo>
                    <a:pt x="148" y="42"/>
                  </a:lnTo>
                  <a:lnTo>
                    <a:pt x="148" y="44"/>
                  </a:lnTo>
                  <a:lnTo>
                    <a:pt x="148" y="46"/>
                  </a:lnTo>
                  <a:lnTo>
                    <a:pt x="148" y="48"/>
                  </a:lnTo>
                  <a:lnTo>
                    <a:pt x="148" y="49"/>
                  </a:lnTo>
                  <a:lnTo>
                    <a:pt x="148" y="51"/>
                  </a:lnTo>
                  <a:lnTo>
                    <a:pt x="148" y="53"/>
                  </a:lnTo>
                  <a:lnTo>
                    <a:pt x="148" y="55"/>
                  </a:lnTo>
                  <a:lnTo>
                    <a:pt x="148" y="57"/>
                  </a:lnTo>
                  <a:lnTo>
                    <a:pt x="148" y="59"/>
                  </a:lnTo>
                  <a:lnTo>
                    <a:pt x="148" y="61"/>
                  </a:lnTo>
                  <a:lnTo>
                    <a:pt x="148" y="63"/>
                  </a:lnTo>
                  <a:lnTo>
                    <a:pt x="148" y="65"/>
                  </a:lnTo>
                  <a:lnTo>
                    <a:pt x="148" y="67"/>
                  </a:lnTo>
                  <a:lnTo>
                    <a:pt x="148" y="69"/>
                  </a:lnTo>
                  <a:lnTo>
                    <a:pt x="148" y="71"/>
                  </a:lnTo>
                  <a:lnTo>
                    <a:pt x="148" y="72"/>
                  </a:lnTo>
                  <a:lnTo>
                    <a:pt x="148" y="74"/>
                  </a:lnTo>
                  <a:lnTo>
                    <a:pt x="148" y="76"/>
                  </a:lnTo>
                  <a:lnTo>
                    <a:pt x="148" y="78"/>
                  </a:lnTo>
                  <a:lnTo>
                    <a:pt x="148" y="80"/>
                  </a:lnTo>
                  <a:lnTo>
                    <a:pt x="148" y="82"/>
                  </a:lnTo>
                  <a:lnTo>
                    <a:pt x="148" y="84"/>
                  </a:lnTo>
                  <a:lnTo>
                    <a:pt x="146" y="84"/>
                  </a:lnTo>
                  <a:lnTo>
                    <a:pt x="142" y="84"/>
                  </a:lnTo>
                  <a:lnTo>
                    <a:pt x="138" y="84"/>
                  </a:lnTo>
                  <a:lnTo>
                    <a:pt x="134" y="84"/>
                  </a:lnTo>
                  <a:lnTo>
                    <a:pt x="130" y="84"/>
                  </a:lnTo>
                  <a:lnTo>
                    <a:pt x="130" y="86"/>
                  </a:lnTo>
                  <a:lnTo>
                    <a:pt x="130" y="88"/>
                  </a:lnTo>
                  <a:lnTo>
                    <a:pt x="130" y="90"/>
                  </a:lnTo>
                  <a:lnTo>
                    <a:pt x="130" y="94"/>
                  </a:lnTo>
                  <a:lnTo>
                    <a:pt x="130" y="96"/>
                  </a:lnTo>
                  <a:lnTo>
                    <a:pt x="130" y="99"/>
                  </a:lnTo>
                  <a:lnTo>
                    <a:pt x="130" y="101"/>
                  </a:lnTo>
                  <a:lnTo>
                    <a:pt x="130" y="105"/>
                  </a:lnTo>
                  <a:lnTo>
                    <a:pt x="130" y="107"/>
                  </a:lnTo>
                  <a:lnTo>
                    <a:pt x="130" y="111"/>
                  </a:lnTo>
                  <a:lnTo>
                    <a:pt x="130" y="113"/>
                  </a:lnTo>
                  <a:lnTo>
                    <a:pt x="130" y="117"/>
                  </a:lnTo>
                  <a:lnTo>
                    <a:pt x="130" y="120"/>
                  </a:lnTo>
                  <a:lnTo>
                    <a:pt x="130" y="122"/>
                  </a:lnTo>
                  <a:lnTo>
                    <a:pt x="130" y="126"/>
                  </a:lnTo>
                  <a:lnTo>
                    <a:pt x="130" y="128"/>
                  </a:lnTo>
                  <a:lnTo>
                    <a:pt x="130" y="132"/>
                  </a:lnTo>
                  <a:lnTo>
                    <a:pt x="130" y="134"/>
                  </a:lnTo>
                  <a:lnTo>
                    <a:pt x="130" y="136"/>
                  </a:lnTo>
                  <a:lnTo>
                    <a:pt x="130" y="138"/>
                  </a:lnTo>
                  <a:lnTo>
                    <a:pt x="130" y="140"/>
                  </a:lnTo>
                  <a:lnTo>
                    <a:pt x="130" y="142"/>
                  </a:lnTo>
                  <a:lnTo>
                    <a:pt x="130" y="144"/>
                  </a:lnTo>
                  <a:lnTo>
                    <a:pt x="130" y="145"/>
                  </a:lnTo>
                  <a:lnTo>
                    <a:pt x="130" y="147"/>
                  </a:lnTo>
                  <a:lnTo>
                    <a:pt x="130" y="149"/>
                  </a:lnTo>
                  <a:lnTo>
                    <a:pt x="130" y="151"/>
                  </a:lnTo>
                  <a:lnTo>
                    <a:pt x="130" y="153"/>
                  </a:lnTo>
                  <a:lnTo>
                    <a:pt x="130" y="155"/>
                  </a:lnTo>
                  <a:lnTo>
                    <a:pt x="130" y="157"/>
                  </a:lnTo>
                  <a:lnTo>
                    <a:pt x="130" y="159"/>
                  </a:lnTo>
                  <a:lnTo>
                    <a:pt x="130" y="161"/>
                  </a:lnTo>
                  <a:lnTo>
                    <a:pt x="130" y="163"/>
                  </a:lnTo>
                  <a:lnTo>
                    <a:pt x="130" y="165"/>
                  </a:lnTo>
                  <a:lnTo>
                    <a:pt x="130" y="167"/>
                  </a:lnTo>
                  <a:lnTo>
                    <a:pt x="130" y="168"/>
                  </a:lnTo>
                  <a:lnTo>
                    <a:pt x="130" y="170"/>
                  </a:lnTo>
                  <a:lnTo>
                    <a:pt x="130" y="172"/>
                  </a:lnTo>
                  <a:lnTo>
                    <a:pt x="130" y="174"/>
                  </a:lnTo>
                  <a:lnTo>
                    <a:pt x="130" y="176"/>
                  </a:lnTo>
                  <a:lnTo>
                    <a:pt x="130" y="178"/>
                  </a:lnTo>
                  <a:lnTo>
                    <a:pt x="130" y="180"/>
                  </a:lnTo>
                  <a:lnTo>
                    <a:pt x="130" y="182"/>
                  </a:lnTo>
                  <a:lnTo>
                    <a:pt x="130" y="184"/>
                  </a:lnTo>
                  <a:lnTo>
                    <a:pt x="130" y="186"/>
                  </a:lnTo>
                  <a:lnTo>
                    <a:pt x="130" y="188"/>
                  </a:lnTo>
                  <a:lnTo>
                    <a:pt x="130" y="190"/>
                  </a:lnTo>
                  <a:lnTo>
                    <a:pt x="130" y="191"/>
                  </a:lnTo>
                  <a:lnTo>
                    <a:pt x="130" y="193"/>
                  </a:lnTo>
                  <a:lnTo>
                    <a:pt x="130" y="195"/>
                  </a:lnTo>
                  <a:lnTo>
                    <a:pt x="130" y="197"/>
                  </a:lnTo>
                  <a:lnTo>
                    <a:pt x="128" y="197"/>
                  </a:lnTo>
                  <a:lnTo>
                    <a:pt x="127" y="199"/>
                  </a:lnTo>
                  <a:lnTo>
                    <a:pt x="125" y="199"/>
                  </a:lnTo>
                  <a:lnTo>
                    <a:pt x="125" y="201"/>
                  </a:lnTo>
                  <a:lnTo>
                    <a:pt x="123" y="201"/>
                  </a:lnTo>
                  <a:lnTo>
                    <a:pt x="123" y="203"/>
                  </a:lnTo>
                  <a:lnTo>
                    <a:pt x="121" y="203"/>
                  </a:lnTo>
                  <a:lnTo>
                    <a:pt x="119" y="203"/>
                  </a:lnTo>
                  <a:lnTo>
                    <a:pt x="119" y="205"/>
                  </a:lnTo>
                  <a:lnTo>
                    <a:pt x="121" y="205"/>
                  </a:lnTo>
                  <a:lnTo>
                    <a:pt x="119" y="205"/>
                  </a:lnTo>
                  <a:lnTo>
                    <a:pt x="119" y="207"/>
                  </a:lnTo>
                  <a:lnTo>
                    <a:pt x="117" y="207"/>
                  </a:lnTo>
                  <a:lnTo>
                    <a:pt x="115" y="207"/>
                  </a:lnTo>
                  <a:lnTo>
                    <a:pt x="115" y="205"/>
                  </a:lnTo>
                  <a:lnTo>
                    <a:pt x="111" y="205"/>
                  </a:lnTo>
                  <a:lnTo>
                    <a:pt x="109" y="205"/>
                  </a:lnTo>
                  <a:lnTo>
                    <a:pt x="107" y="205"/>
                  </a:lnTo>
                  <a:lnTo>
                    <a:pt x="105" y="205"/>
                  </a:lnTo>
                  <a:lnTo>
                    <a:pt x="103" y="205"/>
                  </a:lnTo>
                  <a:lnTo>
                    <a:pt x="102" y="205"/>
                  </a:lnTo>
                  <a:lnTo>
                    <a:pt x="100" y="205"/>
                  </a:lnTo>
                  <a:lnTo>
                    <a:pt x="100" y="203"/>
                  </a:lnTo>
                  <a:lnTo>
                    <a:pt x="98" y="203"/>
                  </a:lnTo>
                  <a:lnTo>
                    <a:pt x="96" y="203"/>
                  </a:lnTo>
                  <a:lnTo>
                    <a:pt x="94" y="203"/>
                  </a:lnTo>
                  <a:lnTo>
                    <a:pt x="94" y="201"/>
                  </a:lnTo>
                  <a:lnTo>
                    <a:pt x="92" y="201"/>
                  </a:lnTo>
                  <a:lnTo>
                    <a:pt x="92" y="203"/>
                  </a:lnTo>
                  <a:lnTo>
                    <a:pt x="90" y="203"/>
                  </a:lnTo>
                  <a:lnTo>
                    <a:pt x="90" y="201"/>
                  </a:lnTo>
                  <a:lnTo>
                    <a:pt x="90" y="199"/>
                  </a:lnTo>
                  <a:lnTo>
                    <a:pt x="88" y="199"/>
                  </a:lnTo>
                  <a:lnTo>
                    <a:pt x="88" y="197"/>
                  </a:lnTo>
                  <a:lnTo>
                    <a:pt x="90" y="197"/>
                  </a:lnTo>
                  <a:lnTo>
                    <a:pt x="90" y="195"/>
                  </a:lnTo>
                  <a:lnTo>
                    <a:pt x="90" y="193"/>
                  </a:lnTo>
                  <a:lnTo>
                    <a:pt x="88" y="193"/>
                  </a:lnTo>
                  <a:lnTo>
                    <a:pt x="86" y="193"/>
                  </a:lnTo>
                  <a:lnTo>
                    <a:pt x="86" y="191"/>
                  </a:lnTo>
                  <a:lnTo>
                    <a:pt x="86" y="190"/>
                  </a:lnTo>
                  <a:lnTo>
                    <a:pt x="84" y="190"/>
                  </a:lnTo>
                  <a:lnTo>
                    <a:pt x="82" y="191"/>
                  </a:lnTo>
                  <a:lnTo>
                    <a:pt x="82" y="190"/>
                  </a:lnTo>
                  <a:lnTo>
                    <a:pt x="82" y="191"/>
                  </a:lnTo>
                  <a:lnTo>
                    <a:pt x="82" y="193"/>
                  </a:lnTo>
                  <a:lnTo>
                    <a:pt x="82" y="191"/>
                  </a:lnTo>
                  <a:lnTo>
                    <a:pt x="80" y="191"/>
                  </a:lnTo>
                  <a:lnTo>
                    <a:pt x="80" y="193"/>
                  </a:lnTo>
                  <a:lnTo>
                    <a:pt x="82" y="193"/>
                  </a:lnTo>
                  <a:lnTo>
                    <a:pt x="80" y="193"/>
                  </a:lnTo>
                  <a:lnTo>
                    <a:pt x="80" y="195"/>
                  </a:lnTo>
                  <a:lnTo>
                    <a:pt x="80" y="197"/>
                  </a:lnTo>
                  <a:lnTo>
                    <a:pt x="79" y="199"/>
                  </a:lnTo>
                  <a:lnTo>
                    <a:pt x="79" y="197"/>
                  </a:lnTo>
                  <a:lnTo>
                    <a:pt x="77" y="199"/>
                  </a:lnTo>
                  <a:lnTo>
                    <a:pt x="75" y="199"/>
                  </a:lnTo>
                  <a:lnTo>
                    <a:pt x="75" y="201"/>
                  </a:lnTo>
                  <a:lnTo>
                    <a:pt x="73" y="199"/>
                  </a:lnTo>
                  <a:lnTo>
                    <a:pt x="71" y="197"/>
                  </a:lnTo>
                  <a:lnTo>
                    <a:pt x="69" y="195"/>
                  </a:lnTo>
                  <a:lnTo>
                    <a:pt x="69" y="193"/>
                  </a:lnTo>
                  <a:lnTo>
                    <a:pt x="67" y="193"/>
                  </a:lnTo>
                  <a:lnTo>
                    <a:pt x="65" y="191"/>
                  </a:lnTo>
                  <a:lnTo>
                    <a:pt x="63" y="190"/>
                  </a:lnTo>
                  <a:lnTo>
                    <a:pt x="63" y="188"/>
                  </a:lnTo>
                  <a:lnTo>
                    <a:pt x="63" y="186"/>
                  </a:lnTo>
                  <a:lnTo>
                    <a:pt x="61" y="186"/>
                  </a:lnTo>
                  <a:lnTo>
                    <a:pt x="61" y="184"/>
                  </a:lnTo>
                  <a:lnTo>
                    <a:pt x="59" y="182"/>
                  </a:lnTo>
                  <a:lnTo>
                    <a:pt x="59" y="180"/>
                  </a:lnTo>
                  <a:lnTo>
                    <a:pt x="57" y="180"/>
                  </a:lnTo>
                  <a:lnTo>
                    <a:pt x="57" y="178"/>
                  </a:lnTo>
                  <a:lnTo>
                    <a:pt x="55" y="176"/>
                  </a:lnTo>
                  <a:lnTo>
                    <a:pt x="55" y="174"/>
                  </a:lnTo>
                  <a:lnTo>
                    <a:pt x="55" y="172"/>
                  </a:lnTo>
                  <a:lnTo>
                    <a:pt x="55" y="170"/>
                  </a:lnTo>
                  <a:lnTo>
                    <a:pt x="54" y="170"/>
                  </a:lnTo>
                  <a:lnTo>
                    <a:pt x="54" y="168"/>
                  </a:lnTo>
                  <a:lnTo>
                    <a:pt x="54" y="167"/>
                  </a:lnTo>
                  <a:lnTo>
                    <a:pt x="54" y="165"/>
                  </a:lnTo>
                  <a:lnTo>
                    <a:pt x="54" y="167"/>
                  </a:lnTo>
                  <a:lnTo>
                    <a:pt x="54" y="165"/>
                  </a:lnTo>
                  <a:lnTo>
                    <a:pt x="55" y="165"/>
                  </a:lnTo>
                  <a:lnTo>
                    <a:pt x="54" y="163"/>
                  </a:lnTo>
                  <a:lnTo>
                    <a:pt x="54" y="161"/>
                  </a:lnTo>
                  <a:lnTo>
                    <a:pt x="52" y="161"/>
                  </a:lnTo>
                  <a:lnTo>
                    <a:pt x="52" y="159"/>
                  </a:lnTo>
                  <a:lnTo>
                    <a:pt x="52" y="157"/>
                  </a:lnTo>
                  <a:lnTo>
                    <a:pt x="52" y="155"/>
                  </a:lnTo>
                  <a:lnTo>
                    <a:pt x="52" y="153"/>
                  </a:lnTo>
                  <a:lnTo>
                    <a:pt x="50" y="153"/>
                  </a:lnTo>
                  <a:lnTo>
                    <a:pt x="50" y="151"/>
                  </a:lnTo>
                  <a:lnTo>
                    <a:pt x="50" y="149"/>
                  </a:lnTo>
                  <a:lnTo>
                    <a:pt x="50" y="147"/>
                  </a:lnTo>
                  <a:lnTo>
                    <a:pt x="50" y="145"/>
                  </a:lnTo>
                  <a:lnTo>
                    <a:pt x="50" y="144"/>
                  </a:lnTo>
                  <a:lnTo>
                    <a:pt x="50" y="142"/>
                  </a:lnTo>
                  <a:lnTo>
                    <a:pt x="50" y="140"/>
                  </a:lnTo>
                  <a:lnTo>
                    <a:pt x="50" y="138"/>
                  </a:lnTo>
                  <a:lnTo>
                    <a:pt x="50" y="136"/>
                  </a:lnTo>
                  <a:lnTo>
                    <a:pt x="48" y="134"/>
                  </a:lnTo>
                  <a:lnTo>
                    <a:pt x="48" y="132"/>
                  </a:lnTo>
                  <a:lnTo>
                    <a:pt x="48" y="130"/>
                  </a:lnTo>
                  <a:lnTo>
                    <a:pt x="46" y="130"/>
                  </a:lnTo>
                  <a:lnTo>
                    <a:pt x="46" y="128"/>
                  </a:lnTo>
                  <a:lnTo>
                    <a:pt x="46" y="126"/>
                  </a:lnTo>
                  <a:lnTo>
                    <a:pt x="46" y="124"/>
                  </a:lnTo>
                  <a:lnTo>
                    <a:pt x="44" y="122"/>
                  </a:lnTo>
                  <a:lnTo>
                    <a:pt x="44" y="120"/>
                  </a:lnTo>
                  <a:lnTo>
                    <a:pt x="44" y="119"/>
                  </a:lnTo>
                  <a:lnTo>
                    <a:pt x="44" y="117"/>
                  </a:lnTo>
                  <a:lnTo>
                    <a:pt x="44" y="115"/>
                  </a:lnTo>
                  <a:lnTo>
                    <a:pt x="44" y="113"/>
                  </a:lnTo>
                  <a:lnTo>
                    <a:pt x="44" y="111"/>
                  </a:lnTo>
                  <a:lnTo>
                    <a:pt x="44" y="109"/>
                  </a:lnTo>
                  <a:lnTo>
                    <a:pt x="42" y="109"/>
                  </a:lnTo>
                  <a:lnTo>
                    <a:pt x="44" y="109"/>
                  </a:lnTo>
                  <a:lnTo>
                    <a:pt x="44" y="107"/>
                  </a:lnTo>
                  <a:lnTo>
                    <a:pt x="44" y="105"/>
                  </a:lnTo>
                  <a:lnTo>
                    <a:pt x="44" y="103"/>
                  </a:lnTo>
                  <a:lnTo>
                    <a:pt x="42" y="103"/>
                  </a:lnTo>
                  <a:lnTo>
                    <a:pt x="42" y="101"/>
                  </a:lnTo>
                  <a:lnTo>
                    <a:pt x="42" y="99"/>
                  </a:lnTo>
                  <a:lnTo>
                    <a:pt x="44" y="99"/>
                  </a:lnTo>
                  <a:lnTo>
                    <a:pt x="44" y="101"/>
                  </a:lnTo>
                  <a:lnTo>
                    <a:pt x="44" y="99"/>
                  </a:lnTo>
                  <a:lnTo>
                    <a:pt x="44" y="96"/>
                  </a:lnTo>
                  <a:lnTo>
                    <a:pt x="44" y="94"/>
                  </a:lnTo>
                  <a:lnTo>
                    <a:pt x="44" y="92"/>
                  </a:lnTo>
                  <a:lnTo>
                    <a:pt x="42" y="90"/>
                  </a:lnTo>
                  <a:lnTo>
                    <a:pt x="42" y="88"/>
                  </a:lnTo>
                  <a:lnTo>
                    <a:pt x="40" y="88"/>
                  </a:lnTo>
                  <a:lnTo>
                    <a:pt x="40" y="86"/>
                  </a:lnTo>
                  <a:lnTo>
                    <a:pt x="38" y="84"/>
                  </a:lnTo>
                  <a:lnTo>
                    <a:pt x="36" y="82"/>
                  </a:lnTo>
                  <a:lnTo>
                    <a:pt x="36" y="80"/>
                  </a:lnTo>
                  <a:lnTo>
                    <a:pt x="34" y="80"/>
                  </a:lnTo>
                  <a:lnTo>
                    <a:pt x="36" y="80"/>
                  </a:lnTo>
                  <a:lnTo>
                    <a:pt x="36" y="78"/>
                  </a:lnTo>
                  <a:lnTo>
                    <a:pt x="34" y="76"/>
                  </a:lnTo>
                  <a:lnTo>
                    <a:pt x="32" y="74"/>
                  </a:lnTo>
                  <a:lnTo>
                    <a:pt x="32" y="72"/>
                  </a:lnTo>
                  <a:lnTo>
                    <a:pt x="31" y="71"/>
                  </a:lnTo>
                  <a:lnTo>
                    <a:pt x="29" y="67"/>
                  </a:lnTo>
                  <a:lnTo>
                    <a:pt x="27" y="67"/>
                  </a:lnTo>
                  <a:lnTo>
                    <a:pt x="27" y="65"/>
                  </a:lnTo>
                  <a:lnTo>
                    <a:pt x="27" y="63"/>
                  </a:lnTo>
                  <a:lnTo>
                    <a:pt x="25" y="61"/>
                  </a:lnTo>
                  <a:lnTo>
                    <a:pt x="25" y="59"/>
                  </a:lnTo>
                  <a:lnTo>
                    <a:pt x="25" y="57"/>
                  </a:lnTo>
                  <a:lnTo>
                    <a:pt x="25" y="55"/>
                  </a:lnTo>
                  <a:lnTo>
                    <a:pt x="23" y="55"/>
                  </a:lnTo>
                  <a:lnTo>
                    <a:pt x="23" y="53"/>
                  </a:lnTo>
                  <a:lnTo>
                    <a:pt x="21" y="51"/>
                  </a:lnTo>
                  <a:lnTo>
                    <a:pt x="21" y="49"/>
                  </a:lnTo>
                  <a:lnTo>
                    <a:pt x="19" y="46"/>
                  </a:lnTo>
                  <a:lnTo>
                    <a:pt x="17" y="44"/>
                  </a:lnTo>
                  <a:lnTo>
                    <a:pt x="17" y="42"/>
                  </a:lnTo>
                  <a:lnTo>
                    <a:pt x="15" y="40"/>
                  </a:lnTo>
                  <a:lnTo>
                    <a:pt x="15" y="38"/>
                  </a:lnTo>
                  <a:lnTo>
                    <a:pt x="13" y="36"/>
                  </a:lnTo>
                  <a:lnTo>
                    <a:pt x="13" y="34"/>
                  </a:lnTo>
                  <a:lnTo>
                    <a:pt x="11" y="34"/>
                  </a:lnTo>
                  <a:lnTo>
                    <a:pt x="11" y="32"/>
                  </a:lnTo>
                  <a:lnTo>
                    <a:pt x="9" y="28"/>
                  </a:lnTo>
                  <a:lnTo>
                    <a:pt x="7" y="26"/>
                  </a:lnTo>
                  <a:lnTo>
                    <a:pt x="6" y="26"/>
                  </a:lnTo>
                  <a:lnTo>
                    <a:pt x="6" y="24"/>
                  </a:lnTo>
                  <a:lnTo>
                    <a:pt x="4" y="24"/>
                  </a:lnTo>
                  <a:lnTo>
                    <a:pt x="4" y="23"/>
                  </a:lnTo>
                  <a:lnTo>
                    <a:pt x="4" y="21"/>
                  </a:lnTo>
                  <a:lnTo>
                    <a:pt x="2" y="19"/>
                  </a:lnTo>
                  <a:lnTo>
                    <a:pt x="2" y="17"/>
                  </a:lnTo>
                  <a:lnTo>
                    <a:pt x="2" y="15"/>
                  </a:lnTo>
                  <a:lnTo>
                    <a:pt x="2" y="13"/>
                  </a:lnTo>
                  <a:lnTo>
                    <a:pt x="0" y="13"/>
                  </a:lnTo>
                  <a:lnTo>
                    <a:pt x="0" y="11"/>
                  </a:lnTo>
                  <a:lnTo>
                    <a:pt x="0" y="9"/>
                  </a:lnTo>
                  <a:lnTo>
                    <a:pt x="0" y="7"/>
                  </a:lnTo>
                  <a:lnTo>
                    <a:pt x="0" y="3"/>
                  </a:lnTo>
                  <a:lnTo>
                    <a:pt x="2" y="3"/>
                  </a:lnTo>
                  <a:lnTo>
                    <a:pt x="4" y="3"/>
                  </a:lnTo>
                  <a:lnTo>
                    <a:pt x="4" y="1"/>
                  </a:lnTo>
                  <a:lnTo>
                    <a:pt x="6" y="1"/>
                  </a:lnTo>
                  <a:lnTo>
                    <a:pt x="7" y="1"/>
                  </a:lnTo>
                  <a:lnTo>
                    <a:pt x="7" y="3"/>
                  </a:lnTo>
                  <a:lnTo>
                    <a:pt x="9" y="3"/>
                  </a:lnTo>
                  <a:lnTo>
                    <a:pt x="11" y="3"/>
                  </a:lnTo>
                  <a:lnTo>
                    <a:pt x="13" y="3"/>
                  </a:lnTo>
                  <a:lnTo>
                    <a:pt x="15" y="3"/>
                  </a:lnTo>
                  <a:lnTo>
                    <a:pt x="15" y="1"/>
                  </a:lnTo>
                  <a:lnTo>
                    <a:pt x="17" y="1"/>
                  </a:lnTo>
                  <a:lnTo>
                    <a:pt x="19" y="1"/>
                  </a:lnTo>
                  <a:lnTo>
                    <a:pt x="19" y="0"/>
                  </a:lnTo>
                  <a:lnTo>
                    <a:pt x="21" y="0"/>
                  </a:lnTo>
                  <a:lnTo>
                    <a:pt x="23" y="0"/>
                  </a:lnTo>
                  <a:lnTo>
                    <a:pt x="25" y="0"/>
                  </a:lnTo>
                  <a:lnTo>
                    <a:pt x="27" y="0"/>
                  </a:lnTo>
                  <a:lnTo>
                    <a:pt x="29" y="0"/>
                  </a:lnTo>
                  <a:lnTo>
                    <a:pt x="29" y="1"/>
                  </a:lnTo>
                  <a:lnTo>
                    <a:pt x="31" y="1"/>
                  </a:lnTo>
                  <a:lnTo>
                    <a:pt x="31" y="3"/>
                  </a:lnTo>
                  <a:lnTo>
                    <a:pt x="32" y="5"/>
                  </a:lnTo>
                  <a:lnTo>
                    <a:pt x="34" y="5"/>
                  </a:lnTo>
                  <a:lnTo>
                    <a:pt x="34" y="7"/>
                  </a:lnTo>
                  <a:lnTo>
                    <a:pt x="36" y="7"/>
                  </a:lnTo>
                  <a:lnTo>
                    <a:pt x="38" y="7"/>
                  </a:lnTo>
                  <a:lnTo>
                    <a:pt x="40" y="7"/>
                  </a:lnTo>
                  <a:lnTo>
                    <a:pt x="40" y="5"/>
                  </a:lnTo>
                  <a:lnTo>
                    <a:pt x="44" y="5"/>
                  </a:lnTo>
                  <a:lnTo>
                    <a:pt x="50" y="5"/>
                  </a:lnTo>
                  <a:lnTo>
                    <a:pt x="54" y="5"/>
                  </a:lnTo>
                  <a:lnTo>
                    <a:pt x="57" y="5"/>
                  </a:lnTo>
                  <a:lnTo>
                    <a:pt x="61" y="5"/>
                  </a:lnTo>
                  <a:lnTo>
                    <a:pt x="65" y="5"/>
                  </a:lnTo>
                  <a:lnTo>
                    <a:pt x="69" y="5"/>
                  </a:lnTo>
                  <a:lnTo>
                    <a:pt x="73" y="5"/>
                  </a:lnTo>
                  <a:lnTo>
                    <a:pt x="77" y="5"/>
                  </a:lnTo>
                  <a:lnTo>
                    <a:pt x="82" y="5"/>
                  </a:lnTo>
                  <a:lnTo>
                    <a:pt x="86" y="5"/>
                  </a:lnTo>
                  <a:lnTo>
                    <a:pt x="88" y="5"/>
                  </a:lnTo>
                  <a:lnTo>
                    <a:pt x="90" y="5"/>
                  </a:lnTo>
                  <a:lnTo>
                    <a:pt x="94" y="5"/>
                  </a:lnTo>
                  <a:lnTo>
                    <a:pt x="98" y="5"/>
                  </a:lnTo>
                  <a:lnTo>
                    <a:pt x="100" y="5"/>
                  </a:lnTo>
                  <a:lnTo>
                    <a:pt x="102" y="5"/>
                  </a:lnTo>
                  <a:lnTo>
                    <a:pt x="105" y="5"/>
                  </a:lnTo>
                  <a:lnTo>
                    <a:pt x="107" y="5"/>
                  </a:lnTo>
                  <a:lnTo>
                    <a:pt x="107" y="7"/>
                  </a:lnTo>
                  <a:lnTo>
                    <a:pt x="109" y="9"/>
                  </a:lnTo>
                  <a:lnTo>
                    <a:pt x="109" y="11"/>
                  </a:lnTo>
                  <a:lnTo>
                    <a:pt x="111" y="11"/>
                  </a:lnTo>
                  <a:lnTo>
                    <a:pt x="111" y="13"/>
                  </a:lnTo>
                  <a:lnTo>
                    <a:pt x="113" y="13"/>
                  </a:lnTo>
                  <a:lnTo>
                    <a:pt x="115" y="13"/>
                  </a:lnTo>
                  <a:lnTo>
                    <a:pt x="117" y="13"/>
                  </a:lnTo>
                  <a:lnTo>
                    <a:pt x="119" y="13"/>
                  </a:lnTo>
                  <a:lnTo>
                    <a:pt x="123" y="13"/>
                  </a:lnTo>
                  <a:lnTo>
                    <a:pt x="125" y="13"/>
                  </a:lnTo>
                  <a:lnTo>
                    <a:pt x="127" y="13"/>
                  </a:lnTo>
                  <a:lnTo>
                    <a:pt x="127" y="15"/>
                  </a:lnTo>
                  <a:lnTo>
                    <a:pt x="128" y="15"/>
                  </a:lnTo>
                  <a:lnTo>
                    <a:pt x="130" y="15"/>
                  </a:lnTo>
                  <a:lnTo>
                    <a:pt x="132" y="15"/>
                  </a:lnTo>
                  <a:lnTo>
                    <a:pt x="134" y="15"/>
                  </a:lnTo>
                  <a:lnTo>
                    <a:pt x="136" y="15"/>
                  </a:lnTo>
                  <a:lnTo>
                    <a:pt x="136" y="13"/>
                  </a:lnTo>
                  <a:lnTo>
                    <a:pt x="136" y="15"/>
                  </a:lnTo>
                  <a:lnTo>
                    <a:pt x="136" y="13"/>
                  </a:lnTo>
                  <a:lnTo>
                    <a:pt x="138" y="15"/>
                  </a:lnTo>
                  <a:lnTo>
                    <a:pt x="140" y="15"/>
                  </a:lnTo>
                  <a:lnTo>
                    <a:pt x="140" y="17"/>
                  </a:lnTo>
                  <a:lnTo>
                    <a:pt x="142" y="17"/>
                  </a:lnTo>
                  <a:lnTo>
                    <a:pt x="144" y="17"/>
                  </a:lnTo>
                  <a:lnTo>
                    <a:pt x="146" y="17"/>
                  </a:lnTo>
                  <a:lnTo>
                    <a:pt x="148" y="15"/>
                  </a:lnTo>
                  <a:lnTo>
                    <a:pt x="150" y="15"/>
                  </a:lnTo>
                  <a:lnTo>
                    <a:pt x="151" y="15"/>
                  </a:lnTo>
                  <a:lnTo>
                    <a:pt x="153" y="17"/>
                  </a:lnTo>
                  <a:lnTo>
                    <a:pt x="155" y="17"/>
                  </a:lnTo>
                  <a:lnTo>
                    <a:pt x="159" y="15"/>
                  </a:lnTo>
                  <a:lnTo>
                    <a:pt x="163" y="15"/>
                  </a:lnTo>
                  <a:lnTo>
                    <a:pt x="167" y="13"/>
                  </a:lnTo>
                  <a:lnTo>
                    <a:pt x="171" y="13"/>
                  </a:lnTo>
                  <a:lnTo>
                    <a:pt x="175" y="13"/>
                  </a:lnTo>
                  <a:lnTo>
                    <a:pt x="178" y="11"/>
                  </a:lnTo>
                  <a:lnTo>
                    <a:pt x="180" y="11"/>
                  </a:lnTo>
                  <a:lnTo>
                    <a:pt x="184" y="11"/>
                  </a:lnTo>
                  <a:lnTo>
                    <a:pt x="186" y="1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8" name="Freeform 167"/>
            <p:cNvSpPr>
              <a:spLocks noEditPoints="1"/>
            </p:cNvSpPr>
            <p:nvPr/>
          </p:nvSpPr>
          <p:spPr bwMode="auto">
            <a:xfrm>
              <a:off x="9163050" y="5338763"/>
              <a:ext cx="112713" cy="82550"/>
            </a:xfrm>
            <a:custGeom>
              <a:avLst/>
              <a:gdLst>
                <a:gd name="T0" fmla="*/ 62 w 71"/>
                <a:gd name="T1" fmla="*/ 50 h 52"/>
                <a:gd name="T2" fmla="*/ 60 w 71"/>
                <a:gd name="T3" fmla="*/ 50 h 52"/>
                <a:gd name="T4" fmla="*/ 50 w 71"/>
                <a:gd name="T5" fmla="*/ 48 h 52"/>
                <a:gd name="T6" fmla="*/ 69 w 71"/>
                <a:gd name="T7" fmla="*/ 30 h 52"/>
                <a:gd name="T8" fmla="*/ 71 w 71"/>
                <a:gd name="T9" fmla="*/ 34 h 52"/>
                <a:gd name="T10" fmla="*/ 67 w 71"/>
                <a:gd name="T11" fmla="*/ 32 h 52"/>
                <a:gd name="T12" fmla="*/ 67 w 71"/>
                <a:gd name="T13" fmla="*/ 30 h 52"/>
                <a:gd name="T14" fmla="*/ 58 w 71"/>
                <a:gd name="T15" fmla="*/ 21 h 52"/>
                <a:gd name="T16" fmla="*/ 62 w 71"/>
                <a:gd name="T17" fmla="*/ 23 h 52"/>
                <a:gd name="T18" fmla="*/ 60 w 71"/>
                <a:gd name="T19" fmla="*/ 27 h 52"/>
                <a:gd name="T20" fmla="*/ 56 w 71"/>
                <a:gd name="T21" fmla="*/ 25 h 52"/>
                <a:gd name="T22" fmla="*/ 54 w 71"/>
                <a:gd name="T23" fmla="*/ 21 h 52"/>
                <a:gd name="T24" fmla="*/ 54 w 71"/>
                <a:gd name="T25" fmla="*/ 19 h 52"/>
                <a:gd name="T26" fmla="*/ 56 w 71"/>
                <a:gd name="T27" fmla="*/ 17 h 52"/>
                <a:gd name="T28" fmla="*/ 48 w 71"/>
                <a:gd name="T29" fmla="*/ 13 h 52"/>
                <a:gd name="T30" fmla="*/ 46 w 71"/>
                <a:gd name="T31" fmla="*/ 17 h 52"/>
                <a:gd name="T32" fmla="*/ 46 w 71"/>
                <a:gd name="T33" fmla="*/ 19 h 52"/>
                <a:gd name="T34" fmla="*/ 48 w 71"/>
                <a:gd name="T35" fmla="*/ 13 h 52"/>
                <a:gd name="T36" fmla="*/ 6 w 71"/>
                <a:gd name="T37" fmla="*/ 7 h 52"/>
                <a:gd name="T38" fmla="*/ 10 w 71"/>
                <a:gd name="T39" fmla="*/ 9 h 52"/>
                <a:gd name="T40" fmla="*/ 12 w 71"/>
                <a:gd name="T41" fmla="*/ 9 h 52"/>
                <a:gd name="T42" fmla="*/ 17 w 71"/>
                <a:gd name="T43" fmla="*/ 13 h 52"/>
                <a:gd name="T44" fmla="*/ 19 w 71"/>
                <a:gd name="T45" fmla="*/ 17 h 52"/>
                <a:gd name="T46" fmla="*/ 25 w 71"/>
                <a:gd name="T47" fmla="*/ 19 h 52"/>
                <a:gd name="T48" fmla="*/ 29 w 71"/>
                <a:gd name="T49" fmla="*/ 23 h 52"/>
                <a:gd name="T50" fmla="*/ 31 w 71"/>
                <a:gd name="T51" fmla="*/ 27 h 52"/>
                <a:gd name="T52" fmla="*/ 35 w 71"/>
                <a:gd name="T53" fmla="*/ 30 h 52"/>
                <a:gd name="T54" fmla="*/ 37 w 71"/>
                <a:gd name="T55" fmla="*/ 28 h 52"/>
                <a:gd name="T56" fmla="*/ 39 w 71"/>
                <a:gd name="T57" fmla="*/ 32 h 52"/>
                <a:gd name="T58" fmla="*/ 39 w 71"/>
                <a:gd name="T59" fmla="*/ 32 h 52"/>
                <a:gd name="T60" fmla="*/ 44 w 71"/>
                <a:gd name="T61" fmla="*/ 34 h 52"/>
                <a:gd name="T62" fmla="*/ 44 w 71"/>
                <a:gd name="T63" fmla="*/ 36 h 52"/>
                <a:gd name="T64" fmla="*/ 48 w 71"/>
                <a:gd name="T65" fmla="*/ 38 h 52"/>
                <a:gd name="T66" fmla="*/ 48 w 71"/>
                <a:gd name="T67" fmla="*/ 40 h 52"/>
                <a:gd name="T68" fmla="*/ 52 w 71"/>
                <a:gd name="T69" fmla="*/ 42 h 52"/>
                <a:gd name="T70" fmla="*/ 54 w 71"/>
                <a:gd name="T71" fmla="*/ 42 h 52"/>
                <a:gd name="T72" fmla="*/ 52 w 71"/>
                <a:gd name="T73" fmla="*/ 46 h 52"/>
                <a:gd name="T74" fmla="*/ 50 w 71"/>
                <a:gd name="T75" fmla="*/ 46 h 52"/>
                <a:gd name="T76" fmla="*/ 52 w 71"/>
                <a:gd name="T77" fmla="*/ 46 h 52"/>
                <a:gd name="T78" fmla="*/ 50 w 71"/>
                <a:gd name="T79" fmla="*/ 46 h 52"/>
                <a:gd name="T80" fmla="*/ 48 w 71"/>
                <a:gd name="T81" fmla="*/ 46 h 52"/>
                <a:gd name="T82" fmla="*/ 46 w 71"/>
                <a:gd name="T83" fmla="*/ 46 h 52"/>
                <a:gd name="T84" fmla="*/ 42 w 71"/>
                <a:gd name="T85" fmla="*/ 44 h 52"/>
                <a:gd name="T86" fmla="*/ 39 w 71"/>
                <a:gd name="T87" fmla="*/ 42 h 52"/>
                <a:gd name="T88" fmla="*/ 39 w 71"/>
                <a:gd name="T89" fmla="*/ 38 h 52"/>
                <a:gd name="T90" fmla="*/ 39 w 71"/>
                <a:gd name="T91" fmla="*/ 40 h 52"/>
                <a:gd name="T92" fmla="*/ 35 w 71"/>
                <a:gd name="T93" fmla="*/ 38 h 52"/>
                <a:gd name="T94" fmla="*/ 29 w 71"/>
                <a:gd name="T95" fmla="*/ 34 h 52"/>
                <a:gd name="T96" fmla="*/ 27 w 71"/>
                <a:gd name="T97" fmla="*/ 32 h 52"/>
                <a:gd name="T98" fmla="*/ 23 w 71"/>
                <a:gd name="T99" fmla="*/ 30 h 52"/>
                <a:gd name="T100" fmla="*/ 23 w 71"/>
                <a:gd name="T101" fmla="*/ 28 h 52"/>
                <a:gd name="T102" fmla="*/ 21 w 71"/>
                <a:gd name="T103" fmla="*/ 28 h 52"/>
                <a:gd name="T104" fmla="*/ 19 w 71"/>
                <a:gd name="T105" fmla="*/ 25 h 52"/>
                <a:gd name="T106" fmla="*/ 15 w 71"/>
                <a:gd name="T107" fmla="*/ 23 h 52"/>
                <a:gd name="T108" fmla="*/ 15 w 71"/>
                <a:gd name="T109" fmla="*/ 21 h 52"/>
                <a:gd name="T110" fmla="*/ 12 w 71"/>
                <a:gd name="T111" fmla="*/ 17 h 52"/>
                <a:gd name="T112" fmla="*/ 8 w 71"/>
                <a:gd name="T113" fmla="*/ 13 h 52"/>
                <a:gd name="T114" fmla="*/ 8 w 71"/>
                <a:gd name="T115" fmla="*/ 11 h 52"/>
                <a:gd name="T116" fmla="*/ 6 w 71"/>
                <a:gd name="T117" fmla="*/ 7 h 52"/>
                <a:gd name="T118" fmla="*/ 10 w 71"/>
                <a:gd name="T119" fmla="*/ 7 h 52"/>
                <a:gd name="T120" fmla="*/ 8 w 71"/>
                <a:gd name="T121" fmla="*/ 7 h 52"/>
                <a:gd name="T122" fmla="*/ 4 w 71"/>
                <a:gd name="T123" fmla="*/ 7 h 52"/>
                <a:gd name="T124" fmla="*/ 0 w 71"/>
                <a:gd name="T125" fmla="*/ 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 h="52">
                  <a:moveTo>
                    <a:pt x="62" y="50"/>
                  </a:moveTo>
                  <a:lnTo>
                    <a:pt x="62" y="52"/>
                  </a:lnTo>
                  <a:lnTo>
                    <a:pt x="62" y="50"/>
                  </a:lnTo>
                  <a:lnTo>
                    <a:pt x="62" y="52"/>
                  </a:lnTo>
                  <a:lnTo>
                    <a:pt x="60" y="52"/>
                  </a:lnTo>
                  <a:lnTo>
                    <a:pt x="60" y="50"/>
                  </a:lnTo>
                  <a:lnTo>
                    <a:pt x="62" y="50"/>
                  </a:lnTo>
                  <a:close/>
                  <a:moveTo>
                    <a:pt x="52" y="48"/>
                  </a:moveTo>
                  <a:lnTo>
                    <a:pt x="50" y="48"/>
                  </a:lnTo>
                  <a:lnTo>
                    <a:pt x="52" y="48"/>
                  </a:lnTo>
                  <a:close/>
                  <a:moveTo>
                    <a:pt x="69" y="28"/>
                  </a:moveTo>
                  <a:lnTo>
                    <a:pt x="69" y="30"/>
                  </a:lnTo>
                  <a:lnTo>
                    <a:pt x="71" y="30"/>
                  </a:lnTo>
                  <a:lnTo>
                    <a:pt x="71" y="32"/>
                  </a:lnTo>
                  <a:lnTo>
                    <a:pt x="71" y="34"/>
                  </a:lnTo>
                  <a:lnTo>
                    <a:pt x="69" y="34"/>
                  </a:lnTo>
                  <a:lnTo>
                    <a:pt x="69" y="32"/>
                  </a:lnTo>
                  <a:lnTo>
                    <a:pt x="67" y="32"/>
                  </a:lnTo>
                  <a:lnTo>
                    <a:pt x="67" y="30"/>
                  </a:lnTo>
                  <a:lnTo>
                    <a:pt x="67" y="28"/>
                  </a:lnTo>
                  <a:lnTo>
                    <a:pt x="67" y="30"/>
                  </a:lnTo>
                  <a:lnTo>
                    <a:pt x="69" y="28"/>
                  </a:lnTo>
                  <a:close/>
                  <a:moveTo>
                    <a:pt x="58" y="19"/>
                  </a:moveTo>
                  <a:lnTo>
                    <a:pt x="58" y="21"/>
                  </a:lnTo>
                  <a:lnTo>
                    <a:pt x="60" y="21"/>
                  </a:lnTo>
                  <a:lnTo>
                    <a:pt x="60" y="23"/>
                  </a:lnTo>
                  <a:lnTo>
                    <a:pt x="62" y="23"/>
                  </a:lnTo>
                  <a:lnTo>
                    <a:pt x="62" y="25"/>
                  </a:lnTo>
                  <a:lnTo>
                    <a:pt x="60" y="25"/>
                  </a:lnTo>
                  <a:lnTo>
                    <a:pt x="60" y="27"/>
                  </a:lnTo>
                  <a:lnTo>
                    <a:pt x="60" y="25"/>
                  </a:lnTo>
                  <a:lnTo>
                    <a:pt x="58" y="25"/>
                  </a:lnTo>
                  <a:lnTo>
                    <a:pt x="56" y="25"/>
                  </a:lnTo>
                  <a:lnTo>
                    <a:pt x="56" y="23"/>
                  </a:lnTo>
                  <a:lnTo>
                    <a:pt x="54" y="23"/>
                  </a:lnTo>
                  <a:lnTo>
                    <a:pt x="54" y="21"/>
                  </a:lnTo>
                  <a:lnTo>
                    <a:pt x="56" y="21"/>
                  </a:lnTo>
                  <a:lnTo>
                    <a:pt x="56" y="19"/>
                  </a:lnTo>
                  <a:lnTo>
                    <a:pt x="54" y="19"/>
                  </a:lnTo>
                  <a:lnTo>
                    <a:pt x="56" y="17"/>
                  </a:lnTo>
                  <a:lnTo>
                    <a:pt x="56" y="19"/>
                  </a:lnTo>
                  <a:lnTo>
                    <a:pt x="56" y="17"/>
                  </a:lnTo>
                  <a:lnTo>
                    <a:pt x="58" y="17"/>
                  </a:lnTo>
                  <a:lnTo>
                    <a:pt x="58" y="19"/>
                  </a:lnTo>
                  <a:close/>
                  <a:moveTo>
                    <a:pt x="48" y="13"/>
                  </a:moveTo>
                  <a:lnTo>
                    <a:pt x="48" y="15"/>
                  </a:lnTo>
                  <a:lnTo>
                    <a:pt x="46" y="15"/>
                  </a:lnTo>
                  <a:lnTo>
                    <a:pt x="46" y="17"/>
                  </a:lnTo>
                  <a:lnTo>
                    <a:pt x="48" y="17"/>
                  </a:lnTo>
                  <a:lnTo>
                    <a:pt x="46" y="17"/>
                  </a:lnTo>
                  <a:lnTo>
                    <a:pt x="46" y="19"/>
                  </a:lnTo>
                  <a:lnTo>
                    <a:pt x="46" y="17"/>
                  </a:lnTo>
                  <a:lnTo>
                    <a:pt x="46" y="15"/>
                  </a:lnTo>
                  <a:lnTo>
                    <a:pt x="48" y="13"/>
                  </a:lnTo>
                  <a:lnTo>
                    <a:pt x="46" y="13"/>
                  </a:lnTo>
                  <a:lnTo>
                    <a:pt x="48" y="13"/>
                  </a:lnTo>
                  <a:close/>
                  <a:moveTo>
                    <a:pt x="6" y="7"/>
                  </a:moveTo>
                  <a:lnTo>
                    <a:pt x="8" y="7"/>
                  </a:lnTo>
                  <a:lnTo>
                    <a:pt x="8" y="9"/>
                  </a:lnTo>
                  <a:lnTo>
                    <a:pt x="10" y="9"/>
                  </a:lnTo>
                  <a:lnTo>
                    <a:pt x="10" y="11"/>
                  </a:lnTo>
                  <a:lnTo>
                    <a:pt x="12" y="11"/>
                  </a:lnTo>
                  <a:lnTo>
                    <a:pt x="12" y="9"/>
                  </a:lnTo>
                  <a:lnTo>
                    <a:pt x="14" y="11"/>
                  </a:lnTo>
                  <a:lnTo>
                    <a:pt x="15" y="13"/>
                  </a:lnTo>
                  <a:lnTo>
                    <a:pt x="17" y="13"/>
                  </a:lnTo>
                  <a:lnTo>
                    <a:pt x="17" y="15"/>
                  </a:lnTo>
                  <a:lnTo>
                    <a:pt x="19" y="15"/>
                  </a:lnTo>
                  <a:lnTo>
                    <a:pt x="19" y="17"/>
                  </a:lnTo>
                  <a:lnTo>
                    <a:pt x="21" y="17"/>
                  </a:lnTo>
                  <a:lnTo>
                    <a:pt x="23" y="19"/>
                  </a:lnTo>
                  <a:lnTo>
                    <a:pt x="25" y="19"/>
                  </a:lnTo>
                  <a:lnTo>
                    <a:pt x="25" y="21"/>
                  </a:lnTo>
                  <a:lnTo>
                    <a:pt x="27" y="21"/>
                  </a:lnTo>
                  <a:lnTo>
                    <a:pt x="29" y="23"/>
                  </a:lnTo>
                  <a:lnTo>
                    <a:pt x="29" y="25"/>
                  </a:lnTo>
                  <a:lnTo>
                    <a:pt x="31" y="25"/>
                  </a:lnTo>
                  <a:lnTo>
                    <a:pt x="31" y="27"/>
                  </a:lnTo>
                  <a:lnTo>
                    <a:pt x="33" y="28"/>
                  </a:lnTo>
                  <a:lnTo>
                    <a:pt x="35" y="28"/>
                  </a:lnTo>
                  <a:lnTo>
                    <a:pt x="35" y="30"/>
                  </a:lnTo>
                  <a:lnTo>
                    <a:pt x="35" y="28"/>
                  </a:lnTo>
                  <a:lnTo>
                    <a:pt x="37" y="30"/>
                  </a:lnTo>
                  <a:lnTo>
                    <a:pt x="37" y="28"/>
                  </a:lnTo>
                  <a:lnTo>
                    <a:pt x="37" y="30"/>
                  </a:lnTo>
                  <a:lnTo>
                    <a:pt x="37" y="32"/>
                  </a:lnTo>
                  <a:lnTo>
                    <a:pt x="39" y="32"/>
                  </a:lnTo>
                  <a:lnTo>
                    <a:pt x="37" y="30"/>
                  </a:lnTo>
                  <a:lnTo>
                    <a:pt x="39" y="30"/>
                  </a:lnTo>
                  <a:lnTo>
                    <a:pt x="39" y="32"/>
                  </a:lnTo>
                  <a:lnTo>
                    <a:pt x="40" y="32"/>
                  </a:lnTo>
                  <a:lnTo>
                    <a:pt x="42" y="34"/>
                  </a:lnTo>
                  <a:lnTo>
                    <a:pt x="44" y="34"/>
                  </a:lnTo>
                  <a:lnTo>
                    <a:pt x="42" y="34"/>
                  </a:lnTo>
                  <a:lnTo>
                    <a:pt x="44" y="34"/>
                  </a:lnTo>
                  <a:lnTo>
                    <a:pt x="44" y="36"/>
                  </a:lnTo>
                  <a:lnTo>
                    <a:pt x="46" y="36"/>
                  </a:lnTo>
                  <a:lnTo>
                    <a:pt x="46" y="38"/>
                  </a:lnTo>
                  <a:lnTo>
                    <a:pt x="48" y="38"/>
                  </a:lnTo>
                  <a:lnTo>
                    <a:pt x="48" y="40"/>
                  </a:lnTo>
                  <a:lnTo>
                    <a:pt x="50" y="40"/>
                  </a:lnTo>
                  <a:lnTo>
                    <a:pt x="48" y="40"/>
                  </a:lnTo>
                  <a:lnTo>
                    <a:pt x="50" y="40"/>
                  </a:lnTo>
                  <a:lnTo>
                    <a:pt x="52" y="40"/>
                  </a:lnTo>
                  <a:lnTo>
                    <a:pt x="52" y="42"/>
                  </a:lnTo>
                  <a:lnTo>
                    <a:pt x="54" y="42"/>
                  </a:lnTo>
                  <a:lnTo>
                    <a:pt x="52" y="42"/>
                  </a:lnTo>
                  <a:lnTo>
                    <a:pt x="54" y="42"/>
                  </a:lnTo>
                  <a:lnTo>
                    <a:pt x="54" y="44"/>
                  </a:lnTo>
                  <a:lnTo>
                    <a:pt x="54" y="46"/>
                  </a:lnTo>
                  <a:lnTo>
                    <a:pt x="52" y="46"/>
                  </a:lnTo>
                  <a:lnTo>
                    <a:pt x="52" y="48"/>
                  </a:lnTo>
                  <a:lnTo>
                    <a:pt x="52" y="46"/>
                  </a:lnTo>
                  <a:lnTo>
                    <a:pt x="50" y="46"/>
                  </a:lnTo>
                  <a:lnTo>
                    <a:pt x="52" y="46"/>
                  </a:lnTo>
                  <a:lnTo>
                    <a:pt x="50" y="46"/>
                  </a:lnTo>
                  <a:lnTo>
                    <a:pt x="52" y="46"/>
                  </a:lnTo>
                  <a:lnTo>
                    <a:pt x="50" y="46"/>
                  </a:lnTo>
                  <a:lnTo>
                    <a:pt x="50" y="48"/>
                  </a:lnTo>
                  <a:lnTo>
                    <a:pt x="50" y="46"/>
                  </a:lnTo>
                  <a:lnTo>
                    <a:pt x="48" y="46"/>
                  </a:lnTo>
                  <a:lnTo>
                    <a:pt x="48" y="44"/>
                  </a:lnTo>
                  <a:lnTo>
                    <a:pt x="48" y="46"/>
                  </a:lnTo>
                  <a:lnTo>
                    <a:pt x="46" y="46"/>
                  </a:lnTo>
                  <a:lnTo>
                    <a:pt x="46" y="44"/>
                  </a:lnTo>
                  <a:lnTo>
                    <a:pt x="46" y="46"/>
                  </a:lnTo>
                  <a:lnTo>
                    <a:pt x="44" y="46"/>
                  </a:lnTo>
                  <a:lnTo>
                    <a:pt x="44" y="44"/>
                  </a:lnTo>
                  <a:lnTo>
                    <a:pt x="42" y="44"/>
                  </a:lnTo>
                  <a:lnTo>
                    <a:pt x="42" y="42"/>
                  </a:lnTo>
                  <a:lnTo>
                    <a:pt x="40" y="42"/>
                  </a:lnTo>
                  <a:lnTo>
                    <a:pt x="39" y="42"/>
                  </a:lnTo>
                  <a:lnTo>
                    <a:pt x="40" y="42"/>
                  </a:lnTo>
                  <a:lnTo>
                    <a:pt x="40" y="40"/>
                  </a:lnTo>
                  <a:lnTo>
                    <a:pt x="39" y="38"/>
                  </a:lnTo>
                  <a:lnTo>
                    <a:pt x="39" y="40"/>
                  </a:lnTo>
                  <a:lnTo>
                    <a:pt x="39" y="38"/>
                  </a:lnTo>
                  <a:lnTo>
                    <a:pt x="39" y="40"/>
                  </a:lnTo>
                  <a:lnTo>
                    <a:pt x="37" y="40"/>
                  </a:lnTo>
                  <a:lnTo>
                    <a:pt x="37" y="38"/>
                  </a:lnTo>
                  <a:lnTo>
                    <a:pt x="35" y="38"/>
                  </a:lnTo>
                  <a:lnTo>
                    <a:pt x="35" y="36"/>
                  </a:lnTo>
                  <a:lnTo>
                    <a:pt x="33" y="36"/>
                  </a:lnTo>
                  <a:lnTo>
                    <a:pt x="29" y="34"/>
                  </a:lnTo>
                  <a:lnTo>
                    <a:pt x="29" y="32"/>
                  </a:lnTo>
                  <a:lnTo>
                    <a:pt x="29" y="34"/>
                  </a:lnTo>
                  <a:lnTo>
                    <a:pt x="27" y="32"/>
                  </a:lnTo>
                  <a:lnTo>
                    <a:pt x="25" y="32"/>
                  </a:lnTo>
                  <a:lnTo>
                    <a:pt x="25" y="30"/>
                  </a:lnTo>
                  <a:lnTo>
                    <a:pt x="23" y="30"/>
                  </a:lnTo>
                  <a:lnTo>
                    <a:pt x="23" y="28"/>
                  </a:lnTo>
                  <a:lnTo>
                    <a:pt x="23" y="30"/>
                  </a:lnTo>
                  <a:lnTo>
                    <a:pt x="23" y="28"/>
                  </a:lnTo>
                  <a:lnTo>
                    <a:pt x="23" y="30"/>
                  </a:lnTo>
                  <a:lnTo>
                    <a:pt x="23" y="28"/>
                  </a:lnTo>
                  <a:lnTo>
                    <a:pt x="21" y="28"/>
                  </a:lnTo>
                  <a:lnTo>
                    <a:pt x="21" y="27"/>
                  </a:lnTo>
                  <a:lnTo>
                    <a:pt x="19" y="27"/>
                  </a:lnTo>
                  <a:lnTo>
                    <a:pt x="19" y="25"/>
                  </a:lnTo>
                  <a:lnTo>
                    <a:pt x="17" y="25"/>
                  </a:lnTo>
                  <a:lnTo>
                    <a:pt x="17" y="23"/>
                  </a:lnTo>
                  <a:lnTo>
                    <a:pt x="15" y="23"/>
                  </a:lnTo>
                  <a:lnTo>
                    <a:pt x="17" y="23"/>
                  </a:lnTo>
                  <a:lnTo>
                    <a:pt x="15" y="23"/>
                  </a:lnTo>
                  <a:lnTo>
                    <a:pt x="15" y="21"/>
                  </a:lnTo>
                  <a:lnTo>
                    <a:pt x="14" y="21"/>
                  </a:lnTo>
                  <a:lnTo>
                    <a:pt x="12" y="19"/>
                  </a:lnTo>
                  <a:lnTo>
                    <a:pt x="12" y="17"/>
                  </a:lnTo>
                  <a:lnTo>
                    <a:pt x="10" y="15"/>
                  </a:lnTo>
                  <a:lnTo>
                    <a:pt x="8" y="15"/>
                  </a:lnTo>
                  <a:lnTo>
                    <a:pt x="8" y="13"/>
                  </a:lnTo>
                  <a:lnTo>
                    <a:pt x="8" y="11"/>
                  </a:lnTo>
                  <a:lnTo>
                    <a:pt x="6" y="11"/>
                  </a:lnTo>
                  <a:lnTo>
                    <a:pt x="8" y="11"/>
                  </a:lnTo>
                  <a:lnTo>
                    <a:pt x="6" y="11"/>
                  </a:lnTo>
                  <a:lnTo>
                    <a:pt x="6" y="9"/>
                  </a:lnTo>
                  <a:lnTo>
                    <a:pt x="6" y="7"/>
                  </a:lnTo>
                  <a:lnTo>
                    <a:pt x="6" y="9"/>
                  </a:lnTo>
                  <a:lnTo>
                    <a:pt x="6" y="7"/>
                  </a:lnTo>
                  <a:close/>
                  <a:moveTo>
                    <a:pt x="10" y="7"/>
                  </a:moveTo>
                  <a:lnTo>
                    <a:pt x="10" y="9"/>
                  </a:lnTo>
                  <a:lnTo>
                    <a:pt x="10" y="7"/>
                  </a:lnTo>
                  <a:lnTo>
                    <a:pt x="8" y="7"/>
                  </a:lnTo>
                  <a:lnTo>
                    <a:pt x="10" y="7"/>
                  </a:lnTo>
                  <a:close/>
                  <a:moveTo>
                    <a:pt x="6" y="7"/>
                  </a:moveTo>
                  <a:lnTo>
                    <a:pt x="4" y="7"/>
                  </a:lnTo>
                  <a:lnTo>
                    <a:pt x="6" y="5"/>
                  </a:lnTo>
                  <a:lnTo>
                    <a:pt x="6" y="7"/>
                  </a:lnTo>
                  <a:close/>
                  <a:moveTo>
                    <a:pt x="0" y="2"/>
                  </a:moveTo>
                  <a:lnTo>
                    <a:pt x="0" y="0"/>
                  </a:lnTo>
                  <a:lnTo>
                    <a:pt x="0"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9" name="Freeform 168"/>
            <p:cNvSpPr>
              <a:spLocks/>
            </p:cNvSpPr>
            <p:nvPr/>
          </p:nvSpPr>
          <p:spPr bwMode="auto">
            <a:xfrm>
              <a:off x="5032375" y="4219575"/>
              <a:ext cx="400050" cy="314325"/>
            </a:xfrm>
            <a:custGeom>
              <a:avLst/>
              <a:gdLst>
                <a:gd name="T0" fmla="*/ 239 w 252"/>
                <a:gd name="T1" fmla="*/ 21 h 198"/>
                <a:gd name="T2" fmla="*/ 240 w 252"/>
                <a:gd name="T3" fmla="*/ 35 h 198"/>
                <a:gd name="T4" fmla="*/ 246 w 252"/>
                <a:gd name="T5" fmla="*/ 42 h 198"/>
                <a:gd name="T6" fmla="*/ 250 w 252"/>
                <a:gd name="T7" fmla="*/ 54 h 198"/>
                <a:gd name="T8" fmla="*/ 248 w 252"/>
                <a:gd name="T9" fmla="*/ 65 h 198"/>
                <a:gd name="T10" fmla="*/ 248 w 252"/>
                <a:gd name="T11" fmla="*/ 79 h 198"/>
                <a:gd name="T12" fmla="*/ 246 w 252"/>
                <a:gd name="T13" fmla="*/ 92 h 198"/>
                <a:gd name="T14" fmla="*/ 244 w 252"/>
                <a:gd name="T15" fmla="*/ 106 h 198"/>
                <a:gd name="T16" fmla="*/ 239 w 252"/>
                <a:gd name="T17" fmla="*/ 119 h 198"/>
                <a:gd name="T18" fmla="*/ 231 w 252"/>
                <a:gd name="T19" fmla="*/ 129 h 198"/>
                <a:gd name="T20" fmla="*/ 223 w 252"/>
                <a:gd name="T21" fmla="*/ 136 h 198"/>
                <a:gd name="T22" fmla="*/ 217 w 252"/>
                <a:gd name="T23" fmla="*/ 146 h 198"/>
                <a:gd name="T24" fmla="*/ 212 w 252"/>
                <a:gd name="T25" fmla="*/ 154 h 198"/>
                <a:gd name="T26" fmla="*/ 216 w 252"/>
                <a:gd name="T27" fmla="*/ 165 h 198"/>
                <a:gd name="T28" fmla="*/ 206 w 252"/>
                <a:gd name="T29" fmla="*/ 169 h 198"/>
                <a:gd name="T30" fmla="*/ 198 w 252"/>
                <a:gd name="T31" fmla="*/ 175 h 198"/>
                <a:gd name="T32" fmla="*/ 187 w 252"/>
                <a:gd name="T33" fmla="*/ 173 h 198"/>
                <a:gd name="T34" fmla="*/ 156 w 252"/>
                <a:gd name="T35" fmla="*/ 175 h 198"/>
                <a:gd name="T36" fmla="*/ 141 w 252"/>
                <a:gd name="T37" fmla="*/ 181 h 198"/>
                <a:gd name="T38" fmla="*/ 129 w 252"/>
                <a:gd name="T39" fmla="*/ 175 h 198"/>
                <a:gd name="T40" fmla="*/ 114 w 252"/>
                <a:gd name="T41" fmla="*/ 175 h 198"/>
                <a:gd name="T42" fmla="*/ 100 w 252"/>
                <a:gd name="T43" fmla="*/ 167 h 198"/>
                <a:gd name="T44" fmla="*/ 81 w 252"/>
                <a:gd name="T45" fmla="*/ 165 h 198"/>
                <a:gd name="T46" fmla="*/ 68 w 252"/>
                <a:gd name="T47" fmla="*/ 167 h 198"/>
                <a:gd name="T48" fmla="*/ 60 w 252"/>
                <a:gd name="T49" fmla="*/ 183 h 198"/>
                <a:gd name="T50" fmla="*/ 54 w 252"/>
                <a:gd name="T51" fmla="*/ 198 h 198"/>
                <a:gd name="T52" fmla="*/ 45 w 252"/>
                <a:gd name="T53" fmla="*/ 188 h 198"/>
                <a:gd name="T54" fmla="*/ 37 w 252"/>
                <a:gd name="T55" fmla="*/ 188 h 198"/>
                <a:gd name="T56" fmla="*/ 35 w 252"/>
                <a:gd name="T57" fmla="*/ 192 h 198"/>
                <a:gd name="T58" fmla="*/ 33 w 252"/>
                <a:gd name="T59" fmla="*/ 183 h 198"/>
                <a:gd name="T60" fmla="*/ 24 w 252"/>
                <a:gd name="T61" fmla="*/ 183 h 198"/>
                <a:gd name="T62" fmla="*/ 14 w 252"/>
                <a:gd name="T63" fmla="*/ 175 h 198"/>
                <a:gd name="T64" fmla="*/ 18 w 252"/>
                <a:gd name="T65" fmla="*/ 171 h 198"/>
                <a:gd name="T66" fmla="*/ 8 w 252"/>
                <a:gd name="T67" fmla="*/ 165 h 198"/>
                <a:gd name="T68" fmla="*/ 2 w 252"/>
                <a:gd name="T69" fmla="*/ 154 h 198"/>
                <a:gd name="T70" fmla="*/ 2 w 252"/>
                <a:gd name="T71" fmla="*/ 146 h 198"/>
                <a:gd name="T72" fmla="*/ 14 w 252"/>
                <a:gd name="T73" fmla="*/ 144 h 198"/>
                <a:gd name="T74" fmla="*/ 24 w 252"/>
                <a:gd name="T75" fmla="*/ 140 h 198"/>
                <a:gd name="T76" fmla="*/ 37 w 252"/>
                <a:gd name="T77" fmla="*/ 140 h 198"/>
                <a:gd name="T78" fmla="*/ 52 w 252"/>
                <a:gd name="T79" fmla="*/ 138 h 198"/>
                <a:gd name="T80" fmla="*/ 60 w 252"/>
                <a:gd name="T81" fmla="*/ 131 h 198"/>
                <a:gd name="T82" fmla="*/ 66 w 252"/>
                <a:gd name="T83" fmla="*/ 119 h 198"/>
                <a:gd name="T84" fmla="*/ 66 w 252"/>
                <a:gd name="T85" fmla="*/ 104 h 198"/>
                <a:gd name="T86" fmla="*/ 66 w 252"/>
                <a:gd name="T87" fmla="*/ 90 h 198"/>
                <a:gd name="T88" fmla="*/ 66 w 252"/>
                <a:gd name="T89" fmla="*/ 75 h 198"/>
                <a:gd name="T90" fmla="*/ 87 w 252"/>
                <a:gd name="T91" fmla="*/ 71 h 198"/>
                <a:gd name="T92" fmla="*/ 95 w 252"/>
                <a:gd name="T93" fmla="*/ 65 h 198"/>
                <a:gd name="T94" fmla="*/ 104 w 252"/>
                <a:gd name="T95" fmla="*/ 60 h 198"/>
                <a:gd name="T96" fmla="*/ 110 w 252"/>
                <a:gd name="T97" fmla="*/ 52 h 198"/>
                <a:gd name="T98" fmla="*/ 120 w 252"/>
                <a:gd name="T99" fmla="*/ 44 h 198"/>
                <a:gd name="T100" fmla="*/ 131 w 252"/>
                <a:gd name="T101" fmla="*/ 39 h 198"/>
                <a:gd name="T102" fmla="*/ 141 w 252"/>
                <a:gd name="T103" fmla="*/ 31 h 198"/>
                <a:gd name="T104" fmla="*/ 152 w 252"/>
                <a:gd name="T105" fmla="*/ 23 h 198"/>
                <a:gd name="T106" fmla="*/ 164 w 252"/>
                <a:gd name="T107" fmla="*/ 17 h 198"/>
                <a:gd name="T108" fmla="*/ 173 w 252"/>
                <a:gd name="T109" fmla="*/ 10 h 198"/>
                <a:gd name="T110" fmla="*/ 185 w 252"/>
                <a:gd name="T111" fmla="*/ 4 h 198"/>
                <a:gd name="T112" fmla="*/ 198 w 252"/>
                <a:gd name="T113" fmla="*/ 4 h 198"/>
                <a:gd name="T114" fmla="*/ 212 w 252"/>
                <a:gd name="T115" fmla="*/ 6 h 198"/>
                <a:gd name="T116" fmla="*/ 225 w 252"/>
                <a:gd name="T117" fmla="*/ 16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2" h="198">
                  <a:moveTo>
                    <a:pt x="237" y="10"/>
                  </a:moveTo>
                  <a:lnTo>
                    <a:pt x="237" y="12"/>
                  </a:lnTo>
                  <a:lnTo>
                    <a:pt x="237" y="14"/>
                  </a:lnTo>
                  <a:lnTo>
                    <a:pt x="237" y="16"/>
                  </a:lnTo>
                  <a:lnTo>
                    <a:pt x="239" y="17"/>
                  </a:lnTo>
                  <a:lnTo>
                    <a:pt x="239" y="19"/>
                  </a:lnTo>
                  <a:lnTo>
                    <a:pt x="239" y="21"/>
                  </a:lnTo>
                  <a:lnTo>
                    <a:pt x="239" y="23"/>
                  </a:lnTo>
                  <a:lnTo>
                    <a:pt x="239" y="25"/>
                  </a:lnTo>
                  <a:lnTo>
                    <a:pt x="240" y="27"/>
                  </a:lnTo>
                  <a:lnTo>
                    <a:pt x="240" y="29"/>
                  </a:lnTo>
                  <a:lnTo>
                    <a:pt x="240" y="31"/>
                  </a:lnTo>
                  <a:lnTo>
                    <a:pt x="240" y="33"/>
                  </a:lnTo>
                  <a:lnTo>
                    <a:pt x="240" y="35"/>
                  </a:lnTo>
                  <a:lnTo>
                    <a:pt x="240" y="37"/>
                  </a:lnTo>
                  <a:lnTo>
                    <a:pt x="242" y="37"/>
                  </a:lnTo>
                  <a:lnTo>
                    <a:pt x="242" y="39"/>
                  </a:lnTo>
                  <a:lnTo>
                    <a:pt x="242" y="40"/>
                  </a:lnTo>
                  <a:lnTo>
                    <a:pt x="244" y="40"/>
                  </a:lnTo>
                  <a:lnTo>
                    <a:pt x="244" y="42"/>
                  </a:lnTo>
                  <a:lnTo>
                    <a:pt x="246" y="42"/>
                  </a:lnTo>
                  <a:lnTo>
                    <a:pt x="246" y="44"/>
                  </a:lnTo>
                  <a:lnTo>
                    <a:pt x="246" y="46"/>
                  </a:lnTo>
                  <a:lnTo>
                    <a:pt x="246" y="48"/>
                  </a:lnTo>
                  <a:lnTo>
                    <a:pt x="248" y="50"/>
                  </a:lnTo>
                  <a:lnTo>
                    <a:pt x="248" y="52"/>
                  </a:lnTo>
                  <a:lnTo>
                    <a:pt x="250" y="52"/>
                  </a:lnTo>
                  <a:lnTo>
                    <a:pt x="250" y="54"/>
                  </a:lnTo>
                  <a:lnTo>
                    <a:pt x="252" y="54"/>
                  </a:lnTo>
                  <a:lnTo>
                    <a:pt x="252" y="56"/>
                  </a:lnTo>
                  <a:lnTo>
                    <a:pt x="252" y="58"/>
                  </a:lnTo>
                  <a:lnTo>
                    <a:pt x="250" y="60"/>
                  </a:lnTo>
                  <a:lnTo>
                    <a:pt x="250" y="62"/>
                  </a:lnTo>
                  <a:lnTo>
                    <a:pt x="248" y="64"/>
                  </a:lnTo>
                  <a:lnTo>
                    <a:pt x="248" y="65"/>
                  </a:lnTo>
                  <a:lnTo>
                    <a:pt x="248" y="67"/>
                  </a:lnTo>
                  <a:lnTo>
                    <a:pt x="248" y="69"/>
                  </a:lnTo>
                  <a:lnTo>
                    <a:pt x="248" y="71"/>
                  </a:lnTo>
                  <a:lnTo>
                    <a:pt x="248" y="73"/>
                  </a:lnTo>
                  <a:lnTo>
                    <a:pt x="248" y="75"/>
                  </a:lnTo>
                  <a:lnTo>
                    <a:pt x="248" y="77"/>
                  </a:lnTo>
                  <a:lnTo>
                    <a:pt x="248" y="79"/>
                  </a:lnTo>
                  <a:lnTo>
                    <a:pt x="246" y="81"/>
                  </a:lnTo>
                  <a:lnTo>
                    <a:pt x="246" y="83"/>
                  </a:lnTo>
                  <a:lnTo>
                    <a:pt x="246" y="85"/>
                  </a:lnTo>
                  <a:lnTo>
                    <a:pt x="246" y="87"/>
                  </a:lnTo>
                  <a:lnTo>
                    <a:pt x="246" y="88"/>
                  </a:lnTo>
                  <a:lnTo>
                    <a:pt x="246" y="90"/>
                  </a:lnTo>
                  <a:lnTo>
                    <a:pt x="246" y="92"/>
                  </a:lnTo>
                  <a:lnTo>
                    <a:pt x="246" y="94"/>
                  </a:lnTo>
                  <a:lnTo>
                    <a:pt x="246" y="96"/>
                  </a:lnTo>
                  <a:lnTo>
                    <a:pt x="246" y="98"/>
                  </a:lnTo>
                  <a:lnTo>
                    <a:pt x="246" y="100"/>
                  </a:lnTo>
                  <a:lnTo>
                    <a:pt x="246" y="102"/>
                  </a:lnTo>
                  <a:lnTo>
                    <a:pt x="244" y="104"/>
                  </a:lnTo>
                  <a:lnTo>
                    <a:pt x="244" y="106"/>
                  </a:lnTo>
                  <a:lnTo>
                    <a:pt x="244" y="108"/>
                  </a:lnTo>
                  <a:lnTo>
                    <a:pt x="244" y="110"/>
                  </a:lnTo>
                  <a:lnTo>
                    <a:pt x="244" y="112"/>
                  </a:lnTo>
                  <a:lnTo>
                    <a:pt x="244" y="113"/>
                  </a:lnTo>
                  <a:lnTo>
                    <a:pt x="242" y="115"/>
                  </a:lnTo>
                  <a:lnTo>
                    <a:pt x="240" y="117"/>
                  </a:lnTo>
                  <a:lnTo>
                    <a:pt x="239" y="119"/>
                  </a:lnTo>
                  <a:lnTo>
                    <a:pt x="237" y="121"/>
                  </a:lnTo>
                  <a:lnTo>
                    <a:pt x="235" y="123"/>
                  </a:lnTo>
                  <a:lnTo>
                    <a:pt x="235" y="125"/>
                  </a:lnTo>
                  <a:lnTo>
                    <a:pt x="233" y="125"/>
                  </a:lnTo>
                  <a:lnTo>
                    <a:pt x="233" y="127"/>
                  </a:lnTo>
                  <a:lnTo>
                    <a:pt x="231" y="127"/>
                  </a:lnTo>
                  <a:lnTo>
                    <a:pt x="231" y="129"/>
                  </a:lnTo>
                  <a:lnTo>
                    <a:pt x="229" y="129"/>
                  </a:lnTo>
                  <a:lnTo>
                    <a:pt x="229" y="131"/>
                  </a:lnTo>
                  <a:lnTo>
                    <a:pt x="227" y="131"/>
                  </a:lnTo>
                  <a:lnTo>
                    <a:pt x="227" y="133"/>
                  </a:lnTo>
                  <a:lnTo>
                    <a:pt x="225" y="135"/>
                  </a:lnTo>
                  <a:lnTo>
                    <a:pt x="225" y="136"/>
                  </a:lnTo>
                  <a:lnTo>
                    <a:pt x="223" y="136"/>
                  </a:lnTo>
                  <a:lnTo>
                    <a:pt x="223" y="138"/>
                  </a:lnTo>
                  <a:lnTo>
                    <a:pt x="221" y="138"/>
                  </a:lnTo>
                  <a:lnTo>
                    <a:pt x="221" y="140"/>
                  </a:lnTo>
                  <a:lnTo>
                    <a:pt x="219" y="142"/>
                  </a:lnTo>
                  <a:lnTo>
                    <a:pt x="219" y="144"/>
                  </a:lnTo>
                  <a:lnTo>
                    <a:pt x="217" y="144"/>
                  </a:lnTo>
                  <a:lnTo>
                    <a:pt x="217" y="146"/>
                  </a:lnTo>
                  <a:lnTo>
                    <a:pt x="217" y="148"/>
                  </a:lnTo>
                  <a:lnTo>
                    <a:pt x="217" y="150"/>
                  </a:lnTo>
                  <a:lnTo>
                    <a:pt x="216" y="150"/>
                  </a:lnTo>
                  <a:lnTo>
                    <a:pt x="216" y="152"/>
                  </a:lnTo>
                  <a:lnTo>
                    <a:pt x="214" y="152"/>
                  </a:lnTo>
                  <a:lnTo>
                    <a:pt x="214" y="154"/>
                  </a:lnTo>
                  <a:lnTo>
                    <a:pt x="212" y="154"/>
                  </a:lnTo>
                  <a:lnTo>
                    <a:pt x="212" y="156"/>
                  </a:lnTo>
                  <a:lnTo>
                    <a:pt x="214" y="158"/>
                  </a:lnTo>
                  <a:lnTo>
                    <a:pt x="214" y="159"/>
                  </a:lnTo>
                  <a:lnTo>
                    <a:pt x="214" y="161"/>
                  </a:lnTo>
                  <a:lnTo>
                    <a:pt x="214" y="163"/>
                  </a:lnTo>
                  <a:lnTo>
                    <a:pt x="214" y="165"/>
                  </a:lnTo>
                  <a:lnTo>
                    <a:pt x="216" y="165"/>
                  </a:lnTo>
                  <a:lnTo>
                    <a:pt x="212" y="165"/>
                  </a:lnTo>
                  <a:lnTo>
                    <a:pt x="210" y="165"/>
                  </a:lnTo>
                  <a:lnTo>
                    <a:pt x="210" y="167"/>
                  </a:lnTo>
                  <a:lnTo>
                    <a:pt x="208" y="167"/>
                  </a:lnTo>
                  <a:lnTo>
                    <a:pt x="210" y="167"/>
                  </a:lnTo>
                  <a:lnTo>
                    <a:pt x="208" y="169"/>
                  </a:lnTo>
                  <a:lnTo>
                    <a:pt x="206" y="169"/>
                  </a:lnTo>
                  <a:lnTo>
                    <a:pt x="204" y="169"/>
                  </a:lnTo>
                  <a:lnTo>
                    <a:pt x="202" y="169"/>
                  </a:lnTo>
                  <a:lnTo>
                    <a:pt x="204" y="169"/>
                  </a:lnTo>
                  <a:lnTo>
                    <a:pt x="202" y="171"/>
                  </a:lnTo>
                  <a:lnTo>
                    <a:pt x="200" y="173"/>
                  </a:lnTo>
                  <a:lnTo>
                    <a:pt x="198" y="173"/>
                  </a:lnTo>
                  <a:lnTo>
                    <a:pt x="198" y="175"/>
                  </a:lnTo>
                  <a:lnTo>
                    <a:pt x="196" y="175"/>
                  </a:lnTo>
                  <a:lnTo>
                    <a:pt x="196" y="177"/>
                  </a:lnTo>
                  <a:lnTo>
                    <a:pt x="194" y="177"/>
                  </a:lnTo>
                  <a:lnTo>
                    <a:pt x="192" y="175"/>
                  </a:lnTo>
                  <a:lnTo>
                    <a:pt x="191" y="175"/>
                  </a:lnTo>
                  <a:lnTo>
                    <a:pt x="189" y="175"/>
                  </a:lnTo>
                  <a:lnTo>
                    <a:pt x="187" y="173"/>
                  </a:lnTo>
                  <a:lnTo>
                    <a:pt x="185" y="173"/>
                  </a:lnTo>
                  <a:lnTo>
                    <a:pt x="181" y="171"/>
                  </a:lnTo>
                  <a:lnTo>
                    <a:pt x="173" y="171"/>
                  </a:lnTo>
                  <a:lnTo>
                    <a:pt x="169" y="171"/>
                  </a:lnTo>
                  <a:lnTo>
                    <a:pt x="168" y="171"/>
                  </a:lnTo>
                  <a:lnTo>
                    <a:pt x="160" y="173"/>
                  </a:lnTo>
                  <a:lnTo>
                    <a:pt x="156" y="175"/>
                  </a:lnTo>
                  <a:lnTo>
                    <a:pt x="156" y="177"/>
                  </a:lnTo>
                  <a:lnTo>
                    <a:pt x="154" y="177"/>
                  </a:lnTo>
                  <a:lnTo>
                    <a:pt x="152" y="181"/>
                  </a:lnTo>
                  <a:lnTo>
                    <a:pt x="150" y="181"/>
                  </a:lnTo>
                  <a:lnTo>
                    <a:pt x="148" y="181"/>
                  </a:lnTo>
                  <a:lnTo>
                    <a:pt x="146" y="181"/>
                  </a:lnTo>
                  <a:lnTo>
                    <a:pt x="141" y="181"/>
                  </a:lnTo>
                  <a:lnTo>
                    <a:pt x="137" y="179"/>
                  </a:lnTo>
                  <a:lnTo>
                    <a:pt x="135" y="179"/>
                  </a:lnTo>
                  <a:lnTo>
                    <a:pt x="135" y="177"/>
                  </a:lnTo>
                  <a:lnTo>
                    <a:pt x="133" y="177"/>
                  </a:lnTo>
                  <a:lnTo>
                    <a:pt x="131" y="177"/>
                  </a:lnTo>
                  <a:lnTo>
                    <a:pt x="131" y="175"/>
                  </a:lnTo>
                  <a:lnTo>
                    <a:pt x="129" y="175"/>
                  </a:lnTo>
                  <a:lnTo>
                    <a:pt x="129" y="173"/>
                  </a:lnTo>
                  <a:lnTo>
                    <a:pt x="127" y="173"/>
                  </a:lnTo>
                  <a:lnTo>
                    <a:pt x="123" y="171"/>
                  </a:lnTo>
                  <a:lnTo>
                    <a:pt x="121" y="171"/>
                  </a:lnTo>
                  <a:lnTo>
                    <a:pt x="121" y="173"/>
                  </a:lnTo>
                  <a:lnTo>
                    <a:pt x="116" y="175"/>
                  </a:lnTo>
                  <a:lnTo>
                    <a:pt x="114" y="175"/>
                  </a:lnTo>
                  <a:lnTo>
                    <a:pt x="112" y="177"/>
                  </a:lnTo>
                  <a:lnTo>
                    <a:pt x="110" y="177"/>
                  </a:lnTo>
                  <a:lnTo>
                    <a:pt x="108" y="177"/>
                  </a:lnTo>
                  <a:lnTo>
                    <a:pt x="106" y="175"/>
                  </a:lnTo>
                  <a:lnTo>
                    <a:pt x="104" y="173"/>
                  </a:lnTo>
                  <a:lnTo>
                    <a:pt x="102" y="169"/>
                  </a:lnTo>
                  <a:lnTo>
                    <a:pt x="100" y="167"/>
                  </a:lnTo>
                  <a:lnTo>
                    <a:pt x="98" y="167"/>
                  </a:lnTo>
                  <a:lnTo>
                    <a:pt x="96" y="167"/>
                  </a:lnTo>
                  <a:lnTo>
                    <a:pt x="91" y="165"/>
                  </a:lnTo>
                  <a:lnTo>
                    <a:pt x="87" y="163"/>
                  </a:lnTo>
                  <a:lnTo>
                    <a:pt x="83" y="163"/>
                  </a:lnTo>
                  <a:lnTo>
                    <a:pt x="83" y="165"/>
                  </a:lnTo>
                  <a:lnTo>
                    <a:pt x="81" y="165"/>
                  </a:lnTo>
                  <a:lnTo>
                    <a:pt x="79" y="165"/>
                  </a:lnTo>
                  <a:lnTo>
                    <a:pt x="77" y="165"/>
                  </a:lnTo>
                  <a:lnTo>
                    <a:pt x="75" y="165"/>
                  </a:lnTo>
                  <a:lnTo>
                    <a:pt x="72" y="165"/>
                  </a:lnTo>
                  <a:lnTo>
                    <a:pt x="70" y="165"/>
                  </a:lnTo>
                  <a:lnTo>
                    <a:pt x="70" y="167"/>
                  </a:lnTo>
                  <a:lnTo>
                    <a:pt x="68" y="167"/>
                  </a:lnTo>
                  <a:lnTo>
                    <a:pt x="66" y="169"/>
                  </a:lnTo>
                  <a:lnTo>
                    <a:pt x="64" y="169"/>
                  </a:lnTo>
                  <a:lnTo>
                    <a:pt x="64" y="173"/>
                  </a:lnTo>
                  <a:lnTo>
                    <a:pt x="64" y="175"/>
                  </a:lnTo>
                  <a:lnTo>
                    <a:pt x="64" y="177"/>
                  </a:lnTo>
                  <a:lnTo>
                    <a:pt x="60" y="181"/>
                  </a:lnTo>
                  <a:lnTo>
                    <a:pt x="60" y="183"/>
                  </a:lnTo>
                  <a:lnTo>
                    <a:pt x="56" y="184"/>
                  </a:lnTo>
                  <a:lnTo>
                    <a:pt x="56" y="190"/>
                  </a:lnTo>
                  <a:lnTo>
                    <a:pt x="56" y="192"/>
                  </a:lnTo>
                  <a:lnTo>
                    <a:pt x="56" y="194"/>
                  </a:lnTo>
                  <a:lnTo>
                    <a:pt x="56" y="196"/>
                  </a:lnTo>
                  <a:lnTo>
                    <a:pt x="56" y="198"/>
                  </a:lnTo>
                  <a:lnTo>
                    <a:pt x="54" y="198"/>
                  </a:lnTo>
                  <a:lnTo>
                    <a:pt x="54" y="196"/>
                  </a:lnTo>
                  <a:lnTo>
                    <a:pt x="52" y="196"/>
                  </a:lnTo>
                  <a:lnTo>
                    <a:pt x="50" y="196"/>
                  </a:lnTo>
                  <a:lnTo>
                    <a:pt x="50" y="194"/>
                  </a:lnTo>
                  <a:lnTo>
                    <a:pt x="47" y="190"/>
                  </a:lnTo>
                  <a:lnTo>
                    <a:pt x="47" y="188"/>
                  </a:lnTo>
                  <a:lnTo>
                    <a:pt x="45" y="188"/>
                  </a:lnTo>
                  <a:lnTo>
                    <a:pt x="43" y="186"/>
                  </a:lnTo>
                  <a:lnTo>
                    <a:pt x="43" y="188"/>
                  </a:lnTo>
                  <a:lnTo>
                    <a:pt x="41" y="188"/>
                  </a:lnTo>
                  <a:lnTo>
                    <a:pt x="39" y="188"/>
                  </a:lnTo>
                  <a:lnTo>
                    <a:pt x="39" y="190"/>
                  </a:lnTo>
                  <a:lnTo>
                    <a:pt x="39" y="188"/>
                  </a:lnTo>
                  <a:lnTo>
                    <a:pt x="37" y="188"/>
                  </a:lnTo>
                  <a:lnTo>
                    <a:pt x="37" y="190"/>
                  </a:lnTo>
                  <a:lnTo>
                    <a:pt x="35" y="190"/>
                  </a:lnTo>
                  <a:lnTo>
                    <a:pt x="37" y="192"/>
                  </a:lnTo>
                  <a:lnTo>
                    <a:pt x="37" y="194"/>
                  </a:lnTo>
                  <a:lnTo>
                    <a:pt x="37" y="196"/>
                  </a:lnTo>
                  <a:lnTo>
                    <a:pt x="35" y="194"/>
                  </a:lnTo>
                  <a:lnTo>
                    <a:pt x="35" y="192"/>
                  </a:lnTo>
                  <a:lnTo>
                    <a:pt x="33" y="192"/>
                  </a:lnTo>
                  <a:lnTo>
                    <a:pt x="31" y="190"/>
                  </a:lnTo>
                  <a:lnTo>
                    <a:pt x="31" y="188"/>
                  </a:lnTo>
                  <a:lnTo>
                    <a:pt x="31" y="186"/>
                  </a:lnTo>
                  <a:lnTo>
                    <a:pt x="33" y="186"/>
                  </a:lnTo>
                  <a:lnTo>
                    <a:pt x="33" y="184"/>
                  </a:lnTo>
                  <a:lnTo>
                    <a:pt x="33" y="183"/>
                  </a:lnTo>
                  <a:lnTo>
                    <a:pt x="31" y="183"/>
                  </a:lnTo>
                  <a:lnTo>
                    <a:pt x="29" y="183"/>
                  </a:lnTo>
                  <a:lnTo>
                    <a:pt x="27" y="183"/>
                  </a:lnTo>
                  <a:lnTo>
                    <a:pt x="27" y="184"/>
                  </a:lnTo>
                  <a:lnTo>
                    <a:pt x="25" y="184"/>
                  </a:lnTo>
                  <a:lnTo>
                    <a:pt x="24" y="184"/>
                  </a:lnTo>
                  <a:lnTo>
                    <a:pt x="24" y="183"/>
                  </a:lnTo>
                  <a:lnTo>
                    <a:pt x="22" y="183"/>
                  </a:lnTo>
                  <a:lnTo>
                    <a:pt x="22" y="181"/>
                  </a:lnTo>
                  <a:lnTo>
                    <a:pt x="20" y="181"/>
                  </a:lnTo>
                  <a:lnTo>
                    <a:pt x="18" y="179"/>
                  </a:lnTo>
                  <a:lnTo>
                    <a:pt x="16" y="177"/>
                  </a:lnTo>
                  <a:lnTo>
                    <a:pt x="14" y="177"/>
                  </a:lnTo>
                  <a:lnTo>
                    <a:pt x="14" y="175"/>
                  </a:lnTo>
                  <a:lnTo>
                    <a:pt x="14" y="173"/>
                  </a:lnTo>
                  <a:lnTo>
                    <a:pt x="14" y="171"/>
                  </a:lnTo>
                  <a:lnTo>
                    <a:pt x="16" y="173"/>
                  </a:lnTo>
                  <a:lnTo>
                    <a:pt x="18" y="173"/>
                  </a:lnTo>
                  <a:lnTo>
                    <a:pt x="18" y="171"/>
                  </a:lnTo>
                  <a:lnTo>
                    <a:pt x="18" y="173"/>
                  </a:lnTo>
                  <a:lnTo>
                    <a:pt x="18" y="171"/>
                  </a:lnTo>
                  <a:lnTo>
                    <a:pt x="16" y="171"/>
                  </a:lnTo>
                  <a:lnTo>
                    <a:pt x="14" y="169"/>
                  </a:lnTo>
                  <a:lnTo>
                    <a:pt x="14" y="167"/>
                  </a:lnTo>
                  <a:lnTo>
                    <a:pt x="12" y="167"/>
                  </a:lnTo>
                  <a:lnTo>
                    <a:pt x="10" y="167"/>
                  </a:lnTo>
                  <a:lnTo>
                    <a:pt x="8" y="167"/>
                  </a:lnTo>
                  <a:lnTo>
                    <a:pt x="8" y="165"/>
                  </a:lnTo>
                  <a:lnTo>
                    <a:pt x="6" y="163"/>
                  </a:lnTo>
                  <a:lnTo>
                    <a:pt x="6" y="161"/>
                  </a:lnTo>
                  <a:lnTo>
                    <a:pt x="4" y="161"/>
                  </a:lnTo>
                  <a:lnTo>
                    <a:pt x="4" y="159"/>
                  </a:lnTo>
                  <a:lnTo>
                    <a:pt x="4" y="158"/>
                  </a:lnTo>
                  <a:lnTo>
                    <a:pt x="4" y="156"/>
                  </a:lnTo>
                  <a:lnTo>
                    <a:pt x="2" y="154"/>
                  </a:lnTo>
                  <a:lnTo>
                    <a:pt x="0" y="154"/>
                  </a:lnTo>
                  <a:lnTo>
                    <a:pt x="0" y="152"/>
                  </a:lnTo>
                  <a:lnTo>
                    <a:pt x="2" y="150"/>
                  </a:lnTo>
                  <a:lnTo>
                    <a:pt x="2" y="148"/>
                  </a:lnTo>
                  <a:lnTo>
                    <a:pt x="0" y="148"/>
                  </a:lnTo>
                  <a:lnTo>
                    <a:pt x="0" y="146"/>
                  </a:lnTo>
                  <a:lnTo>
                    <a:pt x="2" y="146"/>
                  </a:lnTo>
                  <a:lnTo>
                    <a:pt x="2" y="144"/>
                  </a:lnTo>
                  <a:lnTo>
                    <a:pt x="4" y="146"/>
                  </a:lnTo>
                  <a:lnTo>
                    <a:pt x="6" y="144"/>
                  </a:lnTo>
                  <a:lnTo>
                    <a:pt x="8" y="146"/>
                  </a:lnTo>
                  <a:lnTo>
                    <a:pt x="10" y="146"/>
                  </a:lnTo>
                  <a:lnTo>
                    <a:pt x="12" y="144"/>
                  </a:lnTo>
                  <a:lnTo>
                    <a:pt x="14" y="144"/>
                  </a:lnTo>
                  <a:lnTo>
                    <a:pt x="16" y="144"/>
                  </a:lnTo>
                  <a:lnTo>
                    <a:pt x="16" y="142"/>
                  </a:lnTo>
                  <a:lnTo>
                    <a:pt x="18" y="142"/>
                  </a:lnTo>
                  <a:lnTo>
                    <a:pt x="18" y="140"/>
                  </a:lnTo>
                  <a:lnTo>
                    <a:pt x="20" y="140"/>
                  </a:lnTo>
                  <a:lnTo>
                    <a:pt x="22" y="140"/>
                  </a:lnTo>
                  <a:lnTo>
                    <a:pt x="24" y="140"/>
                  </a:lnTo>
                  <a:lnTo>
                    <a:pt x="25" y="140"/>
                  </a:lnTo>
                  <a:lnTo>
                    <a:pt x="27" y="140"/>
                  </a:lnTo>
                  <a:lnTo>
                    <a:pt x="29" y="140"/>
                  </a:lnTo>
                  <a:lnTo>
                    <a:pt x="31" y="140"/>
                  </a:lnTo>
                  <a:lnTo>
                    <a:pt x="33" y="140"/>
                  </a:lnTo>
                  <a:lnTo>
                    <a:pt x="35" y="140"/>
                  </a:lnTo>
                  <a:lnTo>
                    <a:pt x="37" y="140"/>
                  </a:lnTo>
                  <a:lnTo>
                    <a:pt x="39" y="138"/>
                  </a:lnTo>
                  <a:lnTo>
                    <a:pt x="41" y="138"/>
                  </a:lnTo>
                  <a:lnTo>
                    <a:pt x="43" y="138"/>
                  </a:lnTo>
                  <a:lnTo>
                    <a:pt x="45" y="138"/>
                  </a:lnTo>
                  <a:lnTo>
                    <a:pt x="47" y="138"/>
                  </a:lnTo>
                  <a:lnTo>
                    <a:pt x="48" y="138"/>
                  </a:lnTo>
                  <a:lnTo>
                    <a:pt x="52" y="138"/>
                  </a:lnTo>
                  <a:lnTo>
                    <a:pt x="54" y="138"/>
                  </a:lnTo>
                  <a:lnTo>
                    <a:pt x="54" y="136"/>
                  </a:lnTo>
                  <a:lnTo>
                    <a:pt x="56" y="136"/>
                  </a:lnTo>
                  <a:lnTo>
                    <a:pt x="56" y="135"/>
                  </a:lnTo>
                  <a:lnTo>
                    <a:pt x="58" y="135"/>
                  </a:lnTo>
                  <a:lnTo>
                    <a:pt x="60" y="133"/>
                  </a:lnTo>
                  <a:lnTo>
                    <a:pt x="60" y="131"/>
                  </a:lnTo>
                  <a:lnTo>
                    <a:pt x="60" y="129"/>
                  </a:lnTo>
                  <a:lnTo>
                    <a:pt x="62" y="129"/>
                  </a:lnTo>
                  <a:lnTo>
                    <a:pt x="62" y="127"/>
                  </a:lnTo>
                  <a:lnTo>
                    <a:pt x="64" y="123"/>
                  </a:lnTo>
                  <a:lnTo>
                    <a:pt x="64" y="121"/>
                  </a:lnTo>
                  <a:lnTo>
                    <a:pt x="66" y="121"/>
                  </a:lnTo>
                  <a:lnTo>
                    <a:pt x="66" y="119"/>
                  </a:lnTo>
                  <a:lnTo>
                    <a:pt x="66" y="117"/>
                  </a:lnTo>
                  <a:lnTo>
                    <a:pt x="66" y="115"/>
                  </a:lnTo>
                  <a:lnTo>
                    <a:pt x="66" y="113"/>
                  </a:lnTo>
                  <a:lnTo>
                    <a:pt x="66" y="112"/>
                  </a:lnTo>
                  <a:lnTo>
                    <a:pt x="66" y="110"/>
                  </a:lnTo>
                  <a:lnTo>
                    <a:pt x="66" y="108"/>
                  </a:lnTo>
                  <a:lnTo>
                    <a:pt x="66" y="104"/>
                  </a:lnTo>
                  <a:lnTo>
                    <a:pt x="66" y="102"/>
                  </a:lnTo>
                  <a:lnTo>
                    <a:pt x="66" y="100"/>
                  </a:lnTo>
                  <a:lnTo>
                    <a:pt x="66" y="98"/>
                  </a:lnTo>
                  <a:lnTo>
                    <a:pt x="66" y="96"/>
                  </a:lnTo>
                  <a:lnTo>
                    <a:pt x="66" y="94"/>
                  </a:lnTo>
                  <a:lnTo>
                    <a:pt x="66" y="92"/>
                  </a:lnTo>
                  <a:lnTo>
                    <a:pt x="66" y="90"/>
                  </a:lnTo>
                  <a:lnTo>
                    <a:pt x="66" y="88"/>
                  </a:lnTo>
                  <a:lnTo>
                    <a:pt x="66" y="87"/>
                  </a:lnTo>
                  <a:lnTo>
                    <a:pt x="66" y="85"/>
                  </a:lnTo>
                  <a:lnTo>
                    <a:pt x="66" y="83"/>
                  </a:lnTo>
                  <a:lnTo>
                    <a:pt x="66" y="81"/>
                  </a:lnTo>
                  <a:lnTo>
                    <a:pt x="66" y="77"/>
                  </a:lnTo>
                  <a:lnTo>
                    <a:pt x="66" y="75"/>
                  </a:lnTo>
                  <a:lnTo>
                    <a:pt x="68" y="75"/>
                  </a:lnTo>
                  <a:lnTo>
                    <a:pt x="72" y="75"/>
                  </a:lnTo>
                  <a:lnTo>
                    <a:pt x="75" y="73"/>
                  </a:lnTo>
                  <a:lnTo>
                    <a:pt x="77" y="73"/>
                  </a:lnTo>
                  <a:lnTo>
                    <a:pt x="79" y="73"/>
                  </a:lnTo>
                  <a:lnTo>
                    <a:pt x="83" y="73"/>
                  </a:lnTo>
                  <a:lnTo>
                    <a:pt x="87" y="71"/>
                  </a:lnTo>
                  <a:lnTo>
                    <a:pt x="89" y="71"/>
                  </a:lnTo>
                  <a:lnTo>
                    <a:pt x="91" y="71"/>
                  </a:lnTo>
                  <a:lnTo>
                    <a:pt x="91" y="69"/>
                  </a:lnTo>
                  <a:lnTo>
                    <a:pt x="93" y="69"/>
                  </a:lnTo>
                  <a:lnTo>
                    <a:pt x="93" y="67"/>
                  </a:lnTo>
                  <a:lnTo>
                    <a:pt x="95" y="67"/>
                  </a:lnTo>
                  <a:lnTo>
                    <a:pt x="95" y="65"/>
                  </a:lnTo>
                  <a:lnTo>
                    <a:pt x="96" y="65"/>
                  </a:lnTo>
                  <a:lnTo>
                    <a:pt x="96" y="64"/>
                  </a:lnTo>
                  <a:lnTo>
                    <a:pt x="98" y="64"/>
                  </a:lnTo>
                  <a:lnTo>
                    <a:pt x="100" y="62"/>
                  </a:lnTo>
                  <a:lnTo>
                    <a:pt x="102" y="62"/>
                  </a:lnTo>
                  <a:lnTo>
                    <a:pt x="102" y="60"/>
                  </a:lnTo>
                  <a:lnTo>
                    <a:pt x="104" y="60"/>
                  </a:lnTo>
                  <a:lnTo>
                    <a:pt x="104" y="58"/>
                  </a:lnTo>
                  <a:lnTo>
                    <a:pt x="106" y="58"/>
                  </a:lnTo>
                  <a:lnTo>
                    <a:pt x="106" y="56"/>
                  </a:lnTo>
                  <a:lnTo>
                    <a:pt x="108" y="56"/>
                  </a:lnTo>
                  <a:lnTo>
                    <a:pt x="108" y="54"/>
                  </a:lnTo>
                  <a:lnTo>
                    <a:pt x="110" y="54"/>
                  </a:lnTo>
                  <a:lnTo>
                    <a:pt x="110" y="52"/>
                  </a:lnTo>
                  <a:lnTo>
                    <a:pt x="112" y="52"/>
                  </a:lnTo>
                  <a:lnTo>
                    <a:pt x="112" y="50"/>
                  </a:lnTo>
                  <a:lnTo>
                    <a:pt x="114" y="50"/>
                  </a:lnTo>
                  <a:lnTo>
                    <a:pt x="114" y="48"/>
                  </a:lnTo>
                  <a:lnTo>
                    <a:pt x="116" y="48"/>
                  </a:lnTo>
                  <a:lnTo>
                    <a:pt x="118" y="46"/>
                  </a:lnTo>
                  <a:lnTo>
                    <a:pt x="120" y="44"/>
                  </a:lnTo>
                  <a:lnTo>
                    <a:pt x="121" y="44"/>
                  </a:lnTo>
                  <a:lnTo>
                    <a:pt x="123" y="42"/>
                  </a:lnTo>
                  <a:lnTo>
                    <a:pt x="125" y="42"/>
                  </a:lnTo>
                  <a:lnTo>
                    <a:pt x="125" y="40"/>
                  </a:lnTo>
                  <a:lnTo>
                    <a:pt x="127" y="40"/>
                  </a:lnTo>
                  <a:lnTo>
                    <a:pt x="129" y="39"/>
                  </a:lnTo>
                  <a:lnTo>
                    <a:pt x="131" y="39"/>
                  </a:lnTo>
                  <a:lnTo>
                    <a:pt x="131" y="37"/>
                  </a:lnTo>
                  <a:lnTo>
                    <a:pt x="133" y="37"/>
                  </a:lnTo>
                  <a:lnTo>
                    <a:pt x="135" y="35"/>
                  </a:lnTo>
                  <a:lnTo>
                    <a:pt x="137" y="35"/>
                  </a:lnTo>
                  <a:lnTo>
                    <a:pt x="139" y="33"/>
                  </a:lnTo>
                  <a:lnTo>
                    <a:pt x="141" y="33"/>
                  </a:lnTo>
                  <a:lnTo>
                    <a:pt x="141" y="31"/>
                  </a:lnTo>
                  <a:lnTo>
                    <a:pt x="143" y="31"/>
                  </a:lnTo>
                  <a:lnTo>
                    <a:pt x="144" y="29"/>
                  </a:lnTo>
                  <a:lnTo>
                    <a:pt x="146" y="27"/>
                  </a:lnTo>
                  <a:lnTo>
                    <a:pt x="148" y="27"/>
                  </a:lnTo>
                  <a:lnTo>
                    <a:pt x="150" y="25"/>
                  </a:lnTo>
                  <a:lnTo>
                    <a:pt x="152" y="25"/>
                  </a:lnTo>
                  <a:lnTo>
                    <a:pt x="152" y="23"/>
                  </a:lnTo>
                  <a:lnTo>
                    <a:pt x="154" y="23"/>
                  </a:lnTo>
                  <a:lnTo>
                    <a:pt x="156" y="23"/>
                  </a:lnTo>
                  <a:lnTo>
                    <a:pt x="156" y="21"/>
                  </a:lnTo>
                  <a:lnTo>
                    <a:pt x="158" y="21"/>
                  </a:lnTo>
                  <a:lnTo>
                    <a:pt x="160" y="19"/>
                  </a:lnTo>
                  <a:lnTo>
                    <a:pt x="162" y="17"/>
                  </a:lnTo>
                  <a:lnTo>
                    <a:pt x="164" y="17"/>
                  </a:lnTo>
                  <a:lnTo>
                    <a:pt x="166" y="16"/>
                  </a:lnTo>
                  <a:lnTo>
                    <a:pt x="168" y="16"/>
                  </a:lnTo>
                  <a:lnTo>
                    <a:pt x="168" y="14"/>
                  </a:lnTo>
                  <a:lnTo>
                    <a:pt x="169" y="14"/>
                  </a:lnTo>
                  <a:lnTo>
                    <a:pt x="171" y="12"/>
                  </a:lnTo>
                  <a:lnTo>
                    <a:pt x="173" y="12"/>
                  </a:lnTo>
                  <a:lnTo>
                    <a:pt x="173" y="10"/>
                  </a:lnTo>
                  <a:lnTo>
                    <a:pt x="175" y="10"/>
                  </a:lnTo>
                  <a:lnTo>
                    <a:pt x="177" y="8"/>
                  </a:lnTo>
                  <a:lnTo>
                    <a:pt x="179" y="8"/>
                  </a:lnTo>
                  <a:lnTo>
                    <a:pt x="181" y="6"/>
                  </a:lnTo>
                  <a:lnTo>
                    <a:pt x="183" y="6"/>
                  </a:lnTo>
                  <a:lnTo>
                    <a:pt x="183" y="4"/>
                  </a:lnTo>
                  <a:lnTo>
                    <a:pt x="185" y="4"/>
                  </a:lnTo>
                  <a:lnTo>
                    <a:pt x="187" y="2"/>
                  </a:lnTo>
                  <a:lnTo>
                    <a:pt x="189" y="0"/>
                  </a:lnTo>
                  <a:lnTo>
                    <a:pt x="191" y="2"/>
                  </a:lnTo>
                  <a:lnTo>
                    <a:pt x="192" y="2"/>
                  </a:lnTo>
                  <a:lnTo>
                    <a:pt x="194" y="2"/>
                  </a:lnTo>
                  <a:lnTo>
                    <a:pt x="196" y="2"/>
                  </a:lnTo>
                  <a:lnTo>
                    <a:pt x="198" y="4"/>
                  </a:lnTo>
                  <a:lnTo>
                    <a:pt x="200" y="4"/>
                  </a:lnTo>
                  <a:lnTo>
                    <a:pt x="202" y="4"/>
                  </a:lnTo>
                  <a:lnTo>
                    <a:pt x="204" y="4"/>
                  </a:lnTo>
                  <a:lnTo>
                    <a:pt x="206" y="6"/>
                  </a:lnTo>
                  <a:lnTo>
                    <a:pt x="208" y="6"/>
                  </a:lnTo>
                  <a:lnTo>
                    <a:pt x="210" y="6"/>
                  </a:lnTo>
                  <a:lnTo>
                    <a:pt x="212" y="6"/>
                  </a:lnTo>
                  <a:lnTo>
                    <a:pt x="214" y="6"/>
                  </a:lnTo>
                  <a:lnTo>
                    <a:pt x="216" y="8"/>
                  </a:lnTo>
                  <a:lnTo>
                    <a:pt x="217" y="10"/>
                  </a:lnTo>
                  <a:lnTo>
                    <a:pt x="219" y="12"/>
                  </a:lnTo>
                  <a:lnTo>
                    <a:pt x="221" y="14"/>
                  </a:lnTo>
                  <a:lnTo>
                    <a:pt x="223" y="16"/>
                  </a:lnTo>
                  <a:lnTo>
                    <a:pt x="225" y="16"/>
                  </a:lnTo>
                  <a:lnTo>
                    <a:pt x="225" y="17"/>
                  </a:lnTo>
                  <a:lnTo>
                    <a:pt x="225" y="16"/>
                  </a:lnTo>
                  <a:lnTo>
                    <a:pt x="229" y="14"/>
                  </a:lnTo>
                  <a:lnTo>
                    <a:pt x="231" y="14"/>
                  </a:lnTo>
                  <a:lnTo>
                    <a:pt x="235" y="12"/>
                  </a:lnTo>
                  <a:lnTo>
                    <a:pt x="237" y="1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0" name="Freeform 169"/>
            <p:cNvSpPr>
              <a:spLocks/>
            </p:cNvSpPr>
            <p:nvPr/>
          </p:nvSpPr>
          <p:spPr bwMode="auto">
            <a:xfrm>
              <a:off x="9269413" y="5597525"/>
              <a:ext cx="3175" cy="3175"/>
            </a:xfrm>
            <a:custGeom>
              <a:avLst/>
              <a:gdLst>
                <a:gd name="T0" fmla="*/ 2 w 2"/>
                <a:gd name="T1" fmla="*/ 0 h 2"/>
                <a:gd name="T2" fmla="*/ 2 w 2"/>
                <a:gd name="T3" fmla="*/ 0 h 2"/>
                <a:gd name="T4" fmla="*/ 2 w 2"/>
                <a:gd name="T5" fmla="*/ 2 h 2"/>
                <a:gd name="T6" fmla="*/ 2 w 2"/>
                <a:gd name="T7" fmla="*/ 2 h 2"/>
                <a:gd name="T8" fmla="*/ 2 w 2"/>
                <a:gd name="T9" fmla="*/ 2 h 2"/>
                <a:gd name="T10" fmla="*/ 2 w 2"/>
                <a:gd name="T11" fmla="*/ 2 h 2"/>
                <a:gd name="T12" fmla="*/ 2 w 2"/>
                <a:gd name="T13" fmla="*/ 2 h 2"/>
                <a:gd name="T14" fmla="*/ 2 w 2"/>
                <a:gd name="T15" fmla="*/ 2 h 2"/>
                <a:gd name="T16" fmla="*/ 2 w 2"/>
                <a:gd name="T17" fmla="*/ 2 h 2"/>
                <a:gd name="T18" fmla="*/ 2 w 2"/>
                <a:gd name="T19" fmla="*/ 2 h 2"/>
                <a:gd name="T20" fmla="*/ 2 w 2"/>
                <a:gd name="T21" fmla="*/ 2 h 2"/>
                <a:gd name="T22" fmla="*/ 2 w 2"/>
                <a:gd name="T23" fmla="*/ 2 h 2"/>
                <a:gd name="T24" fmla="*/ 2 w 2"/>
                <a:gd name="T25" fmla="*/ 2 h 2"/>
                <a:gd name="T26" fmla="*/ 2 w 2"/>
                <a:gd name="T27" fmla="*/ 2 h 2"/>
                <a:gd name="T28" fmla="*/ 2 w 2"/>
                <a:gd name="T29" fmla="*/ 2 h 2"/>
                <a:gd name="T30" fmla="*/ 2 w 2"/>
                <a:gd name="T31" fmla="*/ 2 h 2"/>
                <a:gd name="T32" fmla="*/ 2 w 2"/>
                <a:gd name="T33" fmla="*/ 2 h 2"/>
                <a:gd name="T34" fmla="*/ 0 w 2"/>
                <a:gd name="T35" fmla="*/ 2 h 2"/>
                <a:gd name="T36" fmla="*/ 0 w 2"/>
                <a:gd name="T37" fmla="*/ 2 h 2"/>
                <a:gd name="T38" fmla="*/ 2 w 2"/>
                <a:gd name="T39" fmla="*/ 2 h 2"/>
                <a:gd name="T40" fmla="*/ 2 w 2"/>
                <a:gd name="T41" fmla="*/ 2 h 2"/>
                <a:gd name="T42" fmla="*/ 2 w 2"/>
                <a:gd name="T43" fmla="*/ 0 h 2"/>
                <a:gd name="T44" fmla="*/ 2 w 2"/>
                <a:gd name="T45" fmla="*/ 0 h 2"/>
                <a:gd name="T46" fmla="*/ 0 w 2"/>
                <a:gd name="T47" fmla="*/ 0 h 2"/>
                <a:gd name="T48" fmla="*/ 2 w 2"/>
                <a:gd name="T49" fmla="*/ 0 h 2"/>
                <a:gd name="T50" fmla="*/ 2 w 2"/>
                <a:gd name="T5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 h="2">
                  <a:moveTo>
                    <a:pt x="2" y="0"/>
                  </a:moveTo>
                  <a:lnTo>
                    <a:pt x="2" y="0"/>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0" y="2"/>
                  </a:lnTo>
                  <a:lnTo>
                    <a:pt x="0" y="2"/>
                  </a:lnTo>
                  <a:lnTo>
                    <a:pt x="2" y="2"/>
                  </a:lnTo>
                  <a:lnTo>
                    <a:pt x="2" y="2"/>
                  </a:lnTo>
                  <a:lnTo>
                    <a:pt x="2" y="0"/>
                  </a:lnTo>
                  <a:lnTo>
                    <a:pt x="2" y="0"/>
                  </a:lnTo>
                  <a:lnTo>
                    <a:pt x="0" y="0"/>
                  </a:lnTo>
                  <a:lnTo>
                    <a:pt x="2"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1" name="Freeform 170"/>
            <p:cNvSpPr>
              <a:spLocks noEditPoints="1"/>
            </p:cNvSpPr>
            <p:nvPr/>
          </p:nvSpPr>
          <p:spPr bwMode="auto">
            <a:xfrm>
              <a:off x="5097463" y="4478338"/>
              <a:ext cx="301625" cy="247650"/>
            </a:xfrm>
            <a:custGeom>
              <a:avLst/>
              <a:gdLst>
                <a:gd name="T0" fmla="*/ 73 w 190"/>
                <a:gd name="T1" fmla="*/ 152 h 156"/>
                <a:gd name="T2" fmla="*/ 55 w 190"/>
                <a:gd name="T3" fmla="*/ 4 h 156"/>
                <a:gd name="T4" fmla="*/ 71 w 190"/>
                <a:gd name="T5" fmla="*/ 14 h 156"/>
                <a:gd name="T6" fmla="*/ 88 w 190"/>
                <a:gd name="T7" fmla="*/ 12 h 156"/>
                <a:gd name="T8" fmla="*/ 105 w 190"/>
                <a:gd name="T9" fmla="*/ 18 h 156"/>
                <a:gd name="T10" fmla="*/ 127 w 190"/>
                <a:gd name="T11" fmla="*/ 8 h 156"/>
                <a:gd name="T12" fmla="*/ 151 w 190"/>
                <a:gd name="T13" fmla="*/ 12 h 156"/>
                <a:gd name="T14" fmla="*/ 163 w 190"/>
                <a:gd name="T15" fmla="*/ 6 h 156"/>
                <a:gd name="T16" fmla="*/ 169 w 190"/>
                <a:gd name="T17" fmla="*/ 2 h 156"/>
                <a:gd name="T18" fmla="*/ 182 w 190"/>
                <a:gd name="T19" fmla="*/ 25 h 156"/>
                <a:gd name="T20" fmla="*/ 190 w 190"/>
                <a:gd name="T21" fmla="*/ 29 h 156"/>
                <a:gd name="T22" fmla="*/ 188 w 190"/>
                <a:gd name="T23" fmla="*/ 39 h 156"/>
                <a:gd name="T24" fmla="*/ 176 w 190"/>
                <a:gd name="T25" fmla="*/ 46 h 156"/>
                <a:gd name="T26" fmla="*/ 167 w 190"/>
                <a:gd name="T27" fmla="*/ 62 h 156"/>
                <a:gd name="T28" fmla="*/ 167 w 190"/>
                <a:gd name="T29" fmla="*/ 69 h 156"/>
                <a:gd name="T30" fmla="*/ 161 w 190"/>
                <a:gd name="T31" fmla="*/ 77 h 156"/>
                <a:gd name="T32" fmla="*/ 155 w 190"/>
                <a:gd name="T33" fmla="*/ 85 h 156"/>
                <a:gd name="T34" fmla="*/ 151 w 190"/>
                <a:gd name="T35" fmla="*/ 94 h 156"/>
                <a:gd name="T36" fmla="*/ 144 w 190"/>
                <a:gd name="T37" fmla="*/ 106 h 156"/>
                <a:gd name="T38" fmla="*/ 142 w 190"/>
                <a:gd name="T39" fmla="*/ 114 h 156"/>
                <a:gd name="T40" fmla="*/ 134 w 190"/>
                <a:gd name="T41" fmla="*/ 119 h 156"/>
                <a:gd name="T42" fmla="*/ 128 w 190"/>
                <a:gd name="T43" fmla="*/ 112 h 156"/>
                <a:gd name="T44" fmla="*/ 119 w 190"/>
                <a:gd name="T45" fmla="*/ 112 h 156"/>
                <a:gd name="T46" fmla="*/ 105 w 190"/>
                <a:gd name="T47" fmla="*/ 123 h 156"/>
                <a:gd name="T48" fmla="*/ 98 w 190"/>
                <a:gd name="T49" fmla="*/ 133 h 156"/>
                <a:gd name="T50" fmla="*/ 96 w 190"/>
                <a:gd name="T51" fmla="*/ 142 h 156"/>
                <a:gd name="T52" fmla="*/ 88 w 190"/>
                <a:gd name="T53" fmla="*/ 144 h 156"/>
                <a:gd name="T54" fmla="*/ 80 w 190"/>
                <a:gd name="T55" fmla="*/ 152 h 156"/>
                <a:gd name="T56" fmla="*/ 77 w 190"/>
                <a:gd name="T57" fmla="*/ 150 h 156"/>
                <a:gd name="T58" fmla="*/ 71 w 190"/>
                <a:gd name="T59" fmla="*/ 148 h 156"/>
                <a:gd name="T60" fmla="*/ 71 w 190"/>
                <a:gd name="T61" fmla="*/ 152 h 156"/>
                <a:gd name="T62" fmla="*/ 69 w 190"/>
                <a:gd name="T63" fmla="*/ 150 h 156"/>
                <a:gd name="T64" fmla="*/ 67 w 190"/>
                <a:gd name="T65" fmla="*/ 152 h 156"/>
                <a:gd name="T66" fmla="*/ 65 w 190"/>
                <a:gd name="T67" fmla="*/ 150 h 156"/>
                <a:gd name="T68" fmla="*/ 65 w 190"/>
                <a:gd name="T69" fmla="*/ 150 h 156"/>
                <a:gd name="T70" fmla="*/ 61 w 190"/>
                <a:gd name="T71" fmla="*/ 154 h 156"/>
                <a:gd name="T72" fmla="*/ 55 w 190"/>
                <a:gd name="T73" fmla="*/ 156 h 156"/>
                <a:gd name="T74" fmla="*/ 52 w 190"/>
                <a:gd name="T75" fmla="*/ 152 h 156"/>
                <a:gd name="T76" fmla="*/ 46 w 190"/>
                <a:gd name="T77" fmla="*/ 146 h 156"/>
                <a:gd name="T78" fmla="*/ 44 w 190"/>
                <a:gd name="T79" fmla="*/ 142 h 156"/>
                <a:gd name="T80" fmla="*/ 46 w 190"/>
                <a:gd name="T81" fmla="*/ 137 h 156"/>
                <a:gd name="T82" fmla="*/ 40 w 190"/>
                <a:gd name="T83" fmla="*/ 137 h 156"/>
                <a:gd name="T84" fmla="*/ 42 w 190"/>
                <a:gd name="T85" fmla="*/ 135 h 156"/>
                <a:gd name="T86" fmla="*/ 40 w 190"/>
                <a:gd name="T87" fmla="*/ 129 h 156"/>
                <a:gd name="T88" fmla="*/ 23 w 190"/>
                <a:gd name="T89" fmla="*/ 121 h 156"/>
                <a:gd name="T90" fmla="*/ 15 w 190"/>
                <a:gd name="T91" fmla="*/ 119 h 156"/>
                <a:gd name="T92" fmla="*/ 13 w 190"/>
                <a:gd name="T93" fmla="*/ 117 h 156"/>
                <a:gd name="T94" fmla="*/ 0 w 190"/>
                <a:gd name="T95" fmla="*/ 121 h 156"/>
                <a:gd name="T96" fmla="*/ 0 w 190"/>
                <a:gd name="T97" fmla="*/ 114 h 156"/>
                <a:gd name="T98" fmla="*/ 0 w 190"/>
                <a:gd name="T99" fmla="*/ 102 h 156"/>
                <a:gd name="T100" fmla="*/ 0 w 190"/>
                <a:gd name="T101" fmla="*/ 91 h 156"/>
                <a:gd name="T102" fmla="*/ 4 w 190"/>
                <a:gd name="T103" fmla="*/ 79 h 156"/>
                <a:gd name="T104" fmla="*/ 9 w 190"/>
                <a:gd name="T105" fmla="*/ 69 h 156"/>
                <a:gd name="T106" fmla="*/ 15 w 190"/>
                <a:gd name="T107" fmla="*/ 62 h 156"/>
                <a:gd name="T108" fmla="*/ 19 w 190"/>
                <a:gd name="T109" fmla="*/ 52 h 156"/>
                <a:gd name="T110" fmla="*/ 13 w 190"/>
                <a:gd name="T111" fmla="*/ 39 h 156"/>
                <a:gd name="T112" fmla="*/ 19 w 190"/>
                <a:gd name="T113" fmla="*/ 20 h 156"/>
                <a:gd name="T114" fmla="*/ 29 w 190"/>
                <a:gd name="T115" fmla="*/ 4 h 156"/>
                <a:gd name="T116" fmla="*/ 42 w 190"/>
                <a:gd name="T1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0" h="156">
                  <a:moveTo>
                    <a:pt x="77" y="152"/>
                  </a:moveTo>
                  <a:lnTo>
                    <a:pt x="79" y="152"/>
                  </a:lnTo>
                  <a:lnTo>
                    <a:pt x="77" y="152"/>
                  </a:lnTo>
                  <a:lnTo>
                    <a:pt x="75" y="152"/>
                  </a:lnTo>
                  <a:lnTo>
                    <a:pt x="77" y="152"/>
                  </a:lnTo>
                  <a:close/>
                  <a:moveTo>
                    <a:pt x="73" y="152"/>
                  </a:moveTo>
                  <a:lnTo>
                    <a:pt x="75" y="152"/>
                  </a:lnTo>
                  <a:lnTo>
                    <a:pt x="73" y="152"/>
                  </a:lnTo>
                  <a:lnTo>
                    <a:pt x="73" y="154"/>
                  </a:lnTo>
                  <a:lnTo>
                    <a:pt x="71" y="154"/>
                  </a:lnTo>
                  <a:lnTo>
                    <a:pt x="71" y="152"/>
                  </a:lnTo>
                  <a:lnTo>
                    <a:pt x="73" y="152"/>
                  </a:lnTo>
                  <a:lnTo>
                    <a:pt x="73" y="150"/>
                  </a:lnTo>
                  <a:lnTo>
                    <a:pt x="73" y="152"/>
                  </a:lnTo>
                  <a:close/>
                  <a:moveTo>
                    <a:pt x="50" y="2"/>
                  </a:moveTo>
                  <a:lnTo>
                    <a:pt x="55" y="4"/>
                  </a:lnTo>
                  <a:lnTo>
                    <a:pt x="57" y="4"/>
                  </a:lnTo>
                  <a:lnTo>
                    <a:pt x="59" y="4"/>
                  </a:lnTo>
                  <a:lnTo>
                    <a:pt x="61" y="6"/>
                  </a:lnTo>
                  <a:lnTo>
                    <a:pt x="63" y="10"/>
                  </a:lnTo>
                  <a:lnTo>
                    <a:pt x="65" y="12"/>
                  </a:lnTo>
                  <a:lnTo>
                    <a:pt x="67" y="14"/>
                  </a:lnTo>
                  <a:lnTo>
                    <a:pt x="69" y="14"/>
                  </a:lnTo>
                  <a:lnTo>
                    <a:pt x="71" y="14"/>
                  </a:lnTo>
                  <a:lnTo>
                    <a:pt x="73" y="12"/>
                  </a:lnTo>
                  <a:lnTo>
                    <a:pt x="75" y="12"/>
                  </a:lnTo>
                  <a:lnTo>
                    <a:pt x="80" y="10"/>
                  </a:lnTo>
                  <a:lnTo>
                    <a:pt x="80" y="8"/>
                  </a:lnTo>
                  <a:lnTo>
                    <a:pt x="82" y="8"/>
                  </a:lnTo>
                  <a:lnTo>
                    <a:pt x="86" y="10"/>
                  </a:lnTo>
                  <a:lnTo>
                    <a:pt x="88" y="10"/>
                  </a:lnTo>
                  <a:lnTo>
                    <a:pt x="88" y="12"/>
                  </a:lnTo>
                  <a:lnTo>
                    <a:pt x="90" y="12"/>
                  </a:lnTo>
                  <a:lnTo>
                    <a:pt x="90" y="14"/>
                  </a:lnTo>
                  <a:lnTo>
                    <a:pt x="92" y="14"/>
                  </a:lnTo>
                  <a:lnTo>
                    <a:pt x="94" y="14"/>
                  </a:lnTo>
                  <a:lnTo>
                    <a:pt x="94" y="16"/>
                  </a:lnTo>
                  <a:lnTo>
                    <a:pt x="96" y="16"/>
                  </a:lnTo>
                  <a:lnTo>
                    <a:pt x="100" y="18"/>
                  </a:lnTo>
                  <a:lnTo>
                    <a:pt x="105" y="18"/>
                  </a:lnTo>
                  <a:lnTo>
                    <a:pt x="107" y="18"/>
                  </a:lnTo>
                  <a:lnTo>
                    <a:pt x="109" y="18"/>
                  </a:lnTo>
                  <a:lnTo>
                    <a:pt x="111" y="18"/>
                  </a:lnTo>
                  <a:lnTo>
                    <a:pt x="113" y="14"/>
                  </a:lnTo>
                  <a:lnTo>
                    <a:pt x="115" y="14"/>
                  </a:lnTo>
                  <a:lnTo>
                    <a:pt x="115" y="12"/>
                  </a:lnTo>
                  <a:lnTo>
                    <a:pt x="119" y="10"/>
                  </a:lnTo>
                  <a:lnTo>
                    <a:pt x="127" y="8"/>
                  </a:lnTo>
                  <a:lnTo>
                    <a:pt x="128" y="8"/>
                  </a:lnTo>
                  <a:lnTo>
                    <a:pt x="132" y="8"/>
                  </a:lnTo>
                  <a:lnTo>
                    <a:pt x="140" y="8"/>
                  </a:lnTo>
                  <a:lnTo>
                    <a:pt x="144" y="10"/>
                  </a:lnTo>
                  <a:lnTo>
                    <a:pt x="146" y="10"/>
                  </a:lnTo>
                  <a:lnTo>
                    <a:pt x="148" y="12"/>
                  </a:lnTo>
                  <a:lnTo>
                    <a:pt x="150" y="12"/>
                  </a:lnTo>
                  <a:lnTo>
                    <a:pt x="151" y="12"/>
                  </a:lnTo>
                  <a:lnTo>
                    <a:pt x="153" y="14"/>
                  </a:lnTo>
                  <a:lnTo>
                    <a:pt x="155" y="14"/>
                  </a:lnTo>
                  <a:lnTo>
                    <a:pt x="155" y="12"/>
                  </a:lnTo>
                  <a:lnTo>
                    <a:pt x="157" y="12"/>
                  </a:lnTo>
                  <a:lnTo>
                    <a:pt x="157" y="10"/>
                  </a:lnTo>
                  <a:lnTo>
                    <a:pt x="159" y="10"/>
                  </a:lnTo>
                  <a:lnTo>
                    <a:pt x="161" y="8"/>
                  </a:lnTo>
                  <a:lnTo>
                    <a:pt x="163" y="6"/>
                  </a:lnTo>
                  <a:lnTo>
                    <a:pt x="161" y="6"/>
                  </a:lnTo>
                  <a:lnTo>
                    <a:pt x="163" y="6"/>
                  </a:lnTo>
                  <a:lnTo>
                    <a:pt x="165" y="6"/>
                  </a:lnTo>
                  <a:lnTo>
                    <a:pt x="167" y="6"/>
                  </a:lnTo>
                  <a:lnTo>
                    <a:pt x="169" y="4"/>
                  </a:lnTo>
                  <a:lnTo>
                    <a:pt x="167" y="4"/>
                  </a:lnTo>
                  <a:lnTo>
                    <a:pt x="169" y="4"/>
                  </a:lnTo>
                  <a:lnTo>
                    <a:pt x="169" y="2"/>
                  </a:lnTo>
                  <a:lnTo>
                    <a:pt x="171" y="2"/>
                  </a:lnTo>
                  <a:lnTo>
                    <a:pt x="175" y="2"/>
                  </a:lnTo>
                  <a:lnTo>
                    <a:pt x="178" y="8"/>
                  </a:lnTo>
                  <a:lnTo>
                    <a:pt x="180" y="14"/>
                  </a:lnTo>
                  <a:lnTo>
                    <a:pt x="182" y="18"/>
                  </a:lnTo>
                  <a:lnTo>
                    <a:pt x="182" y="21"/>
                  </a:lnTo>
                  <a:lnTo>
                    <a:pt x="182" y="23"/>
                  </a:lnTo>
                  <a:lnTo>
                    <a:pt x="182" y="25"/>
                  </a:lnTo>
                  <a:lnTo>
                    <a:pt x="184" y="25"/>
                  </a:lnTo>
                  <a:lnTo>
                    <a:pt x="186" y="25"/>
                  </a:lnTo>
                  <a:lnTo>
                    <a:pt x="188" y="25"/>
                  </a:lnTo>
                  <a:lnTo>
                    <a:pt x="188" y="27"/>
                  </a:lnTo>
                  <a:lnTo>
                    <a:pt x="190" y="27"/>
                  </a:lnTo>
                  <a:lnTo>
                    <a:pt x="188" y="27"/>
                  </a:lnTo>
                  <a:lnTo>
                    <a:pt x="190" y="27"/>
                  </a:lnTo>
                  <a:lnTo>
                    <a:pt x="190" y="29"/>
                  </a:lnTo>
                  <a:lnTo>
                    <a:pt x="190" y="31"/>
                  </a:lnTo>
                  <a:lnTo>
                    <a:pt x="190" y="33"/>
                  </a:lnTo>
                  <a:lnTo>
                    <a:pt x="190" y="35"/>
                  </a:lnTo>
                  <a:lnTo>
                    <a:pt x="188" y="35"/>
                  </a:lnTo>
                  <a:lnTo>
                    <a:pt x="190" y="35"/>
                  </a:lnTo>
                  <a:lnTo>
                    <a:pt x="190" y="37"/>
                  </a:lnTo>
                  <a:lnTo>
                    <a:pt x="190" y="39"/>
                  </a:lnTo>
                  <a:lnTo>
                    <a:pt x="188" y="39"/>
                  </a:lnTo>
                  <a:lnTo>
                    <a:pt x="188" y="41"/>
                  </a:lnTo>
                  <a:lnTo>
                    <a:pt x="186" y="41"/>
                  </a:lnTo>
                  <a:lnTo>
                    <a:pt x="184" y="43"/>
                  </a:lnTo>
                  <a:lnTo>
                    <a:pt x="182" y="43"/>
                  </a:lnTo>
                  <a:lnTo>
                    <a:pt x="180" y="43"/>
                  </a:lnTo>
                  <a:lnTo>
                    <a:pt x="178" y="43"/>
                  </a:lnTo>
                  <a:lnTo>
                    <a:pt x="178" y="44"/>
                  </a:lnTo>
                  <a:lnTo>
                    <a:pt x="176" y="46"/>
                  </a:lnTo>
                  <a:lnTo>
                    <a:pt x="176" y="48"/>
                  </a:lnTo>
                  <a:lnTo>
                    <a:pt x="173" y="52"/>
                  </a:lnTo>
                  <a:lnTo>
                    <a:pt x="173" y="56"/>
                  </a:lnTo>
                  <a:lnTo>
                    <a:pt x="171" y="58"/>
                  </a:lnTo>
                  <a:lnTo>
                    <a:pt x="171" y="60"/>
                  </a:lnTo>
                  <a:lnTo>
                    <a:pt x="171" y="62"/>
                  </a:lnTo>
                  <a:lnTo>
                    <a:pt x="169" y="62"/>
                  </a:lnTo>
                  <a:lnTo>
                    <a:pt x="167" y="62"/>
                  </a:lnTo>
                  <a:lnTo>
                    <a:pt x="167" y="64"/>
                  </a:lnTo>
                  <a:lnTo>
                    <a:pt x="169" y="64"/>
                  </a:lnTo>
                  <a:lnTo>
                    <a:pt x="167" y="64"/>
                  </a:lnTo>
                  <a:lnTo>
                    <a:pt x="167" y="66"/>
                  </a:lnTo>
                  <a:lnTo>
                    <a:pt x="169" y="66"/>
                  </a:lnTo>
                  <a:lnTo>
                    <a:pt x="169" y="68"/>
                  </a:lnTo>
                  <a:lnTo>
                    <a:pt x="167" y="68"/>
                  </a:lnTo>
                  <a:lnTo>
                    <a:pt x="167" y="69"/>
                  </a:lnTo>
                  <a:lnTo>
                    <a:pt x="167" y="71"/>
                  </a:lnTo>
                  <a:lnTo>
                    <a:pt x="165" y="71"/>
                  </a:lnTo>
                  <a:lnTo>
                    <a:pt x="163" y="71"/>
                  </a:lnTo>
                  <a:lnTo>
                    <a:pt x="163" y="73"/>
                  </a:lnTo>
                  <a:lnTo>
                    <a:pt x="161" y="73"/>
                  </a:lnTo>
                  <a:lnTo>
                    <a:pt x="163" y="73"/>
                  </a:lnTo>
                  <a:lnTo>
                    <a:pt x="163" y="75"/>
                  </a:lnTo>
                  <a:lnTo>
                    <a:pt x="161" y="77"/>
                  </a:lnTo>
                  <a:lnTo>
                    <a:pt x="161" y="79"/>
                  </a:lnTo>
                  <a:lnTo>
                    <a:pt x="161" y="83"/>
                  </a:lnTo>
                  <a:lnTo>
                    <a:pt x="159" y="83"/>
                  </a:lnTo>
                  <a:lnTo>
                    <a:pt x="159" y="85"/>
                  </a:lnTo>
                  <a:lnTo>
                    <a:pt x="157" y="85"/>
                  </a:lnTo>
                  <a:lnTo>
                    <a:pt x="155" y="85"/>
                  </a:lnTo>
                  <a:lnTo>
                    <a:pt x="155" y="87"/>
                  </a:lnTo>
                  <a:lnTo>
                    <a:pt x="155" y="85"/>
                  </a:lnTo>
                  <a:lnTo>
                    <a:pt x="153" y="85"/>
                  </a:lnTo>
                  <a:lnTo>
                    <a:pt x="153" y="87"/>
                  </a:lnTo>
                  <a:lnTo>
                    <a:pt x="155" y="87"/>
                  </a:lnTo>
                  <a:lnTo>
                    <a:pt x="153" y="89"/>
                  </a:lnTo>
                  <a:lnTo>
                    <a:pt x="151" y="89"/>
                  </a:lnTo>
                  <a:lnTo>
                    <a:pt x="151" y="91"/>
                  </a:lnTo>
                  <a:lnTo>
                    <a:pt x="151" y="92"/>
                  </a:lnTo>
                  <a:lnTo>
                    <a:pt x="151" y="94"/>
                  </a:lnTo>
                  <a:lnTo>
                    <a:pt x="151" y="96"/>
                  </a:lnTo>
                  <a:lnTo>
                    <a:pt x="150" y="98"/>
                  </a:lnTo>
                  <a:lnTo>
                    <a:pt x="148" y="100"/>
                  </a:lnTo>
                  <a:lnTo>
                    <a:pt x="150" y="102"/>
                  </a:lnTo>
                  <a:lnTo>
                    <a:pt x="148" y="102"/>
                  </a:lnTo>
                  <a:lnTo>
                    <a:pt x="148" y="104"/>
                  </a:lnTo>
                  <a:lnTo>
                    <a:pt x="146" y="106"/>
                  </a:lnTo>
                  <a:lnTo>
                    <a:pt x="144" y="106"/>
                  </a:lnTo>
                  <a:lnTo>
                    <a:pt x="144" y="108"/>
                  </a:lnTo>
                  <a:lnTo>
                    <a:pt x="146" y="108"/>
                  </a:lnTo>
                  <a:lnTo>
                    <a:pt x="146" y="110"/>
                  </a:lnTo>
                  <a:lnTo>
                    <a:pt x="144" y="112"/>
                  </a:lnTo>
                  <a:lnTo>
                    <a:pt x="142" y="112"/>
                  </a:lnTo>
                  <a:lnTo>
                    <a:pt x="142" y="114"/>
                  </a:lnTo>
                  <a:lnTo>
                    <a:pt x="140" y="114"/>
                  </a:lnTo>
                  <a:lnTo>
                    <a:pt x="142" y="114"/>
                  </a:lnTo>
                  <a:lnTo>
                    <a:pt x="142" y="116"/>
                  </a:lnTo>
                  <a:lnTo>
                    <a:pt x="140" y="117"/>
                  </a:lnTo>
                  <a:lnTo>
                    <a:pt x="138" y="117"/>
                  </a:lnTo>
                  <a:lnTo>
                    <a:pt x="138" y="119"/>
                  </a:lnTo>
                  <a:lnTo>
                    <a:pt x="138" y="121"/>
                  </a:lnTo>
                  <a:lnTo>
                    <a:pt x="136" y="121"/>
                  </a:lnTo>
                  <a:lnTo>
                    <a:pt x="134" y="121"/>
                  </a:lnTo>
                  <a:lnTo>
                    <a:pt x="134" y="119"/>
                  </a:lnTo>
                  <a:lnTo>
                    <a:pt x="134" y="117"/>
                  </a:lnTo>
                  <a:lnTo>
                    <a:pt x="132" y="117"/>
                  </a:lnTo>
                  <a:lnTo>
                    <a:pt x="134" y="117"/>
                  </a:lnTo>
                  <a:lnTo>
                    <a:pt x="132" y="116"/>
                  </a:lnTo>
                  <a:lnTo>
                    <a:pt x="130" y="116"/>
                  </a:lnTo>
                  <a:lnTo>
                    <a:pt x="130" y="114"/>
                  </a:lnTo>
                  <a:lnTo>
                    <a:pt x="130" y="112"/>
                  </a:lnTo>
                  <a:lnTo>
                    <a:pt x="128" y="112"/>
                  </a:lnTo>
                  <a:lnTo>
                    <a:pt x="127" y="112"/>
                  </a:lnTo>
                  <a:lnTo>
                    <a:pt x="127" y="110"/>
                  </a:lnTo>
                  <a:lnTo>
                    <a:pt x="125" y="110"/>
                  </a:lnTo>
                  <a:lnTo>
                    <a:pt x="125" y="112"/>
                  </a:lnTo>
                  <a:lnTo>
                    <a:pt x="125" y="114"/>
                  </a:lnTo>
                  <a:lnTo>
                    <a:pt x="121" y="114"/>
                  </a:lnTo>
                  <a:lnTo>
                    <a:pt x="119" y="114"/>
                  </a:lnTo>
                  <a:lnTo>
                    <a:pt x="119" y="112"/>
                  </a:lnTo>
                  <a:lnTo>
                    <a:pt x="115" y="116"/>
                  </a:lnTo>
                  <a:lnTo>
                    <a:pt x="113" y="116"/>
                  </a:lnTo>
                  <a:lnTo>
                    <a:pt x="111" y="119"/>
                  </a:lnTo>
                  <a:lnTo>
                    <a:pt x="109" y="119"/>
                  </a:lnTo>
                  <a:lnTo>
                    <a:pt x="109" y="121"/>
                  </a:lnTo>
                  <a:lnTo>
                    <a:pt x="107" y="121"/>
                  </a:lnTo>
                  <a:lnTo>
                    <a:pt x="107" y="123"/>
                  </a:lnTo>
                  <a:lnTo>
                    <a:pt x="105" y="123"/>
                  </a:lnTo>
                  <a:lnTo>
                    <a:pt x="105" y="125"/>
                  </a:lnTo>
                  <a:lnTo>
                    <a:pt x="103" y="125"/>
                  </a:lnTo>
                  <a:lnTo>
                    <a:pt x="102" y="127"/>
                  </a:lnTo>
                  <a:lnTo>
                    <a:pt x="102" y="129"/>
                  </a:lnTo>
                  <a:lnTo>
                    <a:pt x="100" y="129"/>
                  </a:lnTo>
                  <a:lnTo>
                    <a:pt x="98" y="129"/>
                  </a:lnTo>
                  <a:lnTo>
                    <a:pt x="98" y="131"/>
                  </a:lnTo>
                  <a:lnTo>
                    <a:pt x="98" y="133"/>
                  </a:lnTo>
                  <a:lnTo>
                    <a:pt x="100" y="133"/>
                  </a:lnTo>
                  <a:lnTo>
                    <a:pt x="100" y="135"/>
                  </a:lnTo>
                  <a:lnTo>
                    <a:pt x="98" y="135"/>
                  </a:lnTo>
                  <a:lnTo>
                    <a:pt x="98" y="137"/>
                  </a:lnTo>
                  <a:lnTo>
                    <a:pt x="98" y="139"/>
                  </a:lnTo>
                  <a:lnTo>
                    <a:pt x="98" y="140"/>
                  </a:lnTo>
                  <a:lnTo>
                    <a:pt x="96" y="140"/>
                  </a:lnTo>
                  <a:lnTo>
                    <a:pt x="96" y="142"/>
                  </a:lnTo>
                  <a:lnTo>
                    <a:pt x="96" y="144"/>
                  </a:lnTo>
                  <a:lnTo>
                    <a:pt x="94" y="144"/>
                  </a:lnTo>
                  <a:lnTo>
                    <a:pt x="94" y="146"/>
                  </a:lnTo>
                  <a:lnTo>
                    <a:pt x="94" y="148"/>
                  </a:lnTo>
                  <a:lnTo>
                    <a:pt x="92" y="148"/>
                  </a:lnTo>
                  <a:lnTo>
                    <a:pt x="92" y="146"/>
                  </a:lnTo>
                  <a:lnTo>
                    <a:pt x="90" y="146"/>
                  </a:lnTo>
                  <a:lnTo>
                    <a:pt x="88" y="144"/>
                  </a:lnTo>
                  <a:lnTo>
                    <a:pt x="88" y="146"/>
                  </a:lnTo>
                  <a:lnTo>
                    <a:pt x="90" y="146"/>
                  </a:lnTo>
                  <a:lnTo>
                    <a:pt x="90" y="148"/>
                  </a:lnTo>
                  <a:lnTo>
                    <a:pt x="90" y="150"/>
                  </a:lnTo>
                  <a:lnTo>
                    <a:pt x="88" y="150"/>
                  </a:lnTo>
                  <a:lnTo>
                    <a:pt x="86" y="150"/>
                  </a:lnTo>
                  <a:lnTo>
                    <a:pt x="84" y="150"/>
                  </a:lnTo>
                  <a:lnTo>
                    <a:pt x="80" y="152"/>
                  </a:lnTo>
                  <a:lnTo>
                    <a:pt x="80" y="150"/>
                  </a:lnTo>
                  <a:lnTo>
                    <a:pt x="80" y="152"/>
                  </a:lnTo>
                  <a:lnTo>
                    <a:pt x="79" y="152"/>
                  </a:lnTo>
                  <a:lnTo>
                    <a:pt x="77" y="150"/>
                  </a:lnTo>
                  <a:lnTo>
                    <a:pt x="79" y="150"/>
                  </a:lnTo>
                  <a:lnTo>
                    <a:pt x="77" y="150"/>
                  </a:lnTo>
                  <a:lnTo>
                    <a:pt x="77" y="148"/>
                  </a:lnTo>
                  <a:lnTo>
                    <a:pt x="77" y="150"/>
                  </a:lnTo>
                  <a:lnTo>
                    <a:pt x="75" y="150"/>
                  </a:lnTo>
                  <a:lnTo>
                    <a:pt x="73" y="150"/>
                  </a:lnTo>
                  <a:lnTo>
                    <a:pt x="75" y="150"/>
                  </a:lnTo>
                  <a:lnTo>
                    <a:pt x="75" y="152"/>
                  </a:lnTo>
                  <a:lnTo>
                    <a:pt x="73" y="152"/>
                  </a:lnTo>
                  <a:lnTo>
                    <a:pt x="73" y="150"/>
                  </a:lnTo>
                  <a:lnTo>
                    <a:pt x="71" y="150"/>
                  </a:lnTo>
                  <a:lnTo>
                    <a:pt x="71" y="148"/>
                  </a:lnTo>
                  <a:lnTo>
                    <a:pt x="69" y="148"/>
                  </a:lnTo>
                  <a:lnTo>
                    <a:pt x="71" y="148"/>
                  </a:lnTo>
                  <a:lnTo>
                    <a:pt x="71" y="150"/>
                  </a:lnTo>
                  <a:lnTo>
                    <a:pt x="71" y="152"/>
                  </a:lnTo>
                  <a:lnTo>
                    <a:pt x="69" y="152"/>
                  </a:lnTo>
                  <a:lnTo>
                    <a:pt x="71" y="152"/>
                  </a:lnTo>
                  <a:lnTo>
                    <a:pt x="69" y="152"/>
                  </a:lnTo>
                  <a:lnTo>
                    <a:pt x="71" y="152"/>
                  </a:lnTo>
                  <a:lnTo>
                    <a:pt x="69" y="152"/>
                  </a:lnTo>
                  <a:lnTo>
                    <a:pt x="69" y="150"/>
                  </a:lnTo>
                  <a:lnTo>
                    <a:pt x="69" y="148"/>
                  </a:lnTo>
                  <a:lnTo>
                    <a:pt x="69" y="150"/>
                  </a:lnTo>
                  <a:lnTo>
                    <a:pt x="69" y="148"/>
                  </a:lnTo>
                  <a:lnTo>
                    <a:pt x="67" y="148"/>
                  </a:lnTo>
                  <a:lnTo>
                    <a:pt x="69" y="148"/>
                  </a:lnTo>
                  <a:lnTo>
                    <a:pt x="69" y="150"/>
                  </a:lnTo>
                  <a:lnTo>
                    <a:pt x="67" y="150"/>
                  </a:lnTo>
                  <a:lnTo>
                    <a:pt x="67" y="148"/>
                  </a:lnTo>
                  <a:lnTo>
                    <a:pt x="67" y="150"/>
                  </a:lnTo>
                  <a:lnTo>
                    <a:pt x="69" y="150"/>
                  </a:lnTo>
                  <a:lnTo>
                    <a:pt x="69" y="152"/>
                  </a:lnTo>
                  <a:lnTo>
                    <a:pt x="69" y="154"/>
                  </a:lnTo>
                  <a:lnTo>
                    <a:pt x="67" y="154"/>
                  </a:lnTo>
                  <a:lnTo>
                    <a:pt x="67" y="152"/>
                  </a:lnTo>
                  <a:lnTo>
                    <a:pt x="65" y="152"/>
                  </a:lnTo>
                  <a:lnTo>
                    <a:pt x="65" y="150"/>
                  </a:lnTo>
                  <a:lnTo>
                    <a:pt x="67" y="150"/>
                  </a:lnTo>
                  <a:lnTo>
                    <a:pt x="65" y="150"/>
                  </a:lnTo>
                  <a:lnTo>
                    <a:pt x="65" y="148"/>
                  </a:lnTo>
                  <a:lnTo>
                    <a:pt x="65" y="146"/>
                  </a:lnTo>
                  <a:lnTo>
                    <a:pt x="65" y="148"/>
                  </a:lnTo>
                  <a:lnTo>
                    <a:pt x="65" y="150"/>
                  </a:lnTo>
                  <a:lnTo>
                    <a:pt x="65" y="152"/>
                  </a:lnTo>
                  <a:lnTo>
                    <a:pt x="67" y="152"/>
                  </a:lnTo>
                  <a:lnTo>
                    <a:pt x="67" y="154"/>
                  </a:lnTo>
                  <a:lnTo>
                    <a:pt x="65" y="154"/>
                  </a:lnTo>
                  <a:lnTo>
                    <a:pt x="63" y="154"/>
                  </a:lnTo>
                  <a:lnTo>
                    <a:pt x="65" y="152"/>
                  </a:lnTo>
                  <a:lnTo>
                    <a:pt x="63" y="152"/>
                  </a:lnTo>
                  <a:lnTo>
                    <a:pt x="65" y="150"/>
                  </a:lnTo>
                  <a:lnTo>
                    <a:pt x="63" y="150"/>
                  </a:lnTo>
                  <a:lnTo>
                    <a:pt x="63" y="152"/>
                  </a:lnTo>
                  <a:lnTo>
                    <a:pt x="63" y="150"/>
                  </a:lnTo>
                  <a:lnTo>
                    <a:pt x="63" y="152"/>
                  </a:lnTo>
                  <a:lnTo>
                    <a:pt x="63" y="154"/>
                  </a:lnTo>
                  <a:lnTo>
                    <a:pt x="63" y="152"/>
                  </a:lnTo>
                  <a:lnTo>
                    <a:pt x="61" y="152"/>
                  </a:lnTo>
                  <a:lnTo>
                    <a:pt x="61" y="154"/>
                  </a:lnTo>
                  <a:lnTo>
                    <a:pt x="59" y="154"/>
                  </a:lnTo>
                  <a:lnTo>
                    <a:pt x="57" y="154"/>
                  </a:lnTo>
                  <a:lnTo>
                    <a:pt x="57" y="152"/>
                  </a:lnTo>
                  <a:lnTo>
                    <a:pt x="57" y="154"/>
                  </a:lnTo>
                  <a:lnTo>
                    <a:pt x="57" y="152"/>
                  </a:lnTo>
                  <a:lnTo>
                    <a:pt x="55" y="152"/>
                  </a:lnTo>
                  <a:lnTo>
                    <a:pt x="55" y="154"/>
                  </a:lnTo>
                  <a:lnTo>
                    <a:pt x="55" y="156"/>
                  </a:lnTo>
                  <a:lnTo>
                    <a:pt x="55" y="154"/>
                  </a:lnTo>
                  <a:lnTo>
                    <a:pt x="55" y="156"/>
                  </a:lnTo>
                  <a:lnTo>
                    <a:pt x="54" y="156"/>
                  </a:lnTo>
                  <a:lnTo>
                    <a:pt x="54" y="154"/>
                  </a:lnTo>
                  <a:lnTo>
                    <a:pt x="54" y="152"/>
                  </a:lnTo>
                  <a:lnTo>
                    <a:pt x="54" y="154"/>
                  </a:lnTo>
                  <a:lnTo>
                    <a:pt x="52" y="154"/>
                  </a:lnTo>
                  <a:lnTo>
                    <a:pt x="52" y="152"/>
                  </a:lnTo>
                  <a:lnTo>
                    <a:pt x="52" y="154"/>
                  </a:lnTo>
                  <a:lnTo>
                    <a:pt x="50" y="154"/>
                  </a:lnTo>
                  <a:lnTo>
                    <a:pt x="50" y="152"/>
                  </a:lnTo>
                  <a:lnTo>
                    <a:pt x="48" y="152"/>
                  </a:lnTo>
                  <a:lnTo>
                    <a:pt x="48" y="150"/>
                  </a:lnTo>
                  <a:lnTo>
                    <a:pt x="46" y="150"/>
                  </a:lnTo>
                  <a:lnTo>
                    <a:pt x="46" y="148"/>
                  </a:lnTo>
                  <a:lnTo>
                    <a:pt x="46" y="146"/>
                  </a:lnTo>
                  <a:lnTo>
                    <a:pt x="44" y="146"/>
                  </a:lnTo>
                  <a:lnTo>
                    <a:pt x="46" y="146"/>
                  </a:lnTo>
                  <a:lnTo>
                    <a:pt x="44" y="146"/>
                  </a:lnTo>
                  <a:lnTo>
                    <a:pt x="44" y="144"/>
                  </a:lnTo>
                  <a:lnTo>
                    <a:pt x="44" y="142"/>
                  </a:lnTo>
                  <a:lnTo>
                    <a:pt x="42" y="140"/>
                  </a:lnTo>
                  <a:lnTo>
                    <a:pt x="44" y="140"/>
                  </a:lnTo>
                  <a:lnTo>
                    <a:pt x="44" y="142"/>
                  </a:lnTo>
                  <a:lnTo>
                    <a:pt x="44" y="140"/>
                  </a:lnTo>
                  <a:lnTo>
                    <a:pt x="42" y="140"/>
                  </a:lnTo>
                  <a:lnTo>
                    <a:pt x="42" y="139"/>
                  </a:lnTo>
                  <a:lnTo>
                    <a:pt x="44" y="139"/>
                  </a:lnTo>
                  <a:lnTo>
                    <a:pt x="44" y="137"/>
                  </a:lnTo>
                  <a:lnTo>
                    <a:pt x="44" y="139"/>
                  </a:lnTo>
                  <a:lnTo>
                    <a:pt x="44" y="137"/>
                  </a:lnTo>
                  <a:lnTo>
                    <a:pt x="46" y="137"/>
                  </a:lnTo>
                  <a:lnTo>
                    <a:pt x="46" y="135"/>
                  </a:lnTo>
                  <a:lnTo>
                    <a:pt x="48" y="135"/>
                  </a:lnTo>
                  <a:lnTo>
                    <a:pt x="46" y="135"/>
                  </a:lnTo>
                  <a:lnTo>
                    <a:pt x="44" y="137"/>
                  </a:lnTo>
                  <a:lnTo>
                    <a:pt x="46" y="137"/>
                  </a:lnTo>
                  <a:lnTo>
                    <a:pt x="44" y="137"/>
                  </a:lnTo>
                  <a:lnTo>
                    <a:pt x="42" y="137"/>
                  </a:lnTo>
                  <a:lnTo>
                    <a:pt x="40" y="137"/>
                  </a:lnTo>
                  <a:lnTo>
                    <a:pt x="40" y="135"/>
                  </a:lnTo>
                  <a:lnTo>
                    <a:pt x="42" y="135"/>
                  </a:lnTo>
                  <a:lnTo>
                    <a:pt x="44" y="135"/>
                  </a:lnTo>
                  <a:lnTo>
                    <a:pt x="44" y="133"/>
                  </a:lnTo>
                  <a:lnTo>
                    <a:pt x="44" y="135"/>
                  </a:lnTo>
                  <a:lnTo>
                    <a:pt x="46" y="135"/>
                  </a:lnTo>
                  <a:lnTo>
                    <a:pt x="44" y="133"/>
                  </a:lnTo>
                  <a:lnTo>
                    <a:pt x="42" y="135"/>
                  </a:lnTo>
                  <a:lnTo>
                    <a:pt x="42" y="133"/>
                  </a:lnTo>
                  <a:lnTo>
                    <a:pt x="40" y="133"/>
                  </a:lnTo>
                  <a:lnTo>
                    <a:pt x="40" y="135"/>
                  </a:lnTo>
                  <a:lnTo>
                    <a:pt x="38" y="133"/>
                  </a:lnTo>
                  <a:lnTo>
                    <a:pt x="38" y="131"/>
                  </a:lnTo>
                  <a:lnTo>
                    <a:pt x="40" y="131"/>
                  </a:lnTo>
                  <a:lnTo>
                    <a:pt x="42" y="129"/>
                  </a:lnTo>
                  <a:lnTo>
                    <a:pt x="40" y="129"/>
                  </a:lnTo>
                  <a:lnTo>
                    <a:pt x="38" y="131"/>
                  </a:lnTo>
                  <a:lnTo>
                    <a:pt x="36" y="129"/>
                  </a:lnTo>
                  <a:lnTo>
                    <a:pt x="34" y="127"/>
                  </a:lnTo>
                  <a:lnTo>
                    <a:pt x="32" y="125"/>
                  </a:lnTo>
                  <a:lnTo>
                    <a:pt x="31" y="123"/>
                  </a:lnTo>
                  <a:lnTo>
                    <a:pt x="29" y="123"/>
                  </a:lnTo>
                  <a:lnTo>
                    <a:pt x="27" y="121"/>
                  </a:lnTo>
                  <a:lnTo>
                    <a:pt x="23" y="121"/>
                  </a:lnTo>
                  <a:lnTo>
                    <a:pt x="19" y="121"/>
                  </a:lnTo>
                  <a:lnTo>
                    <a:pt x="11" y="121"/>
                  </a:lnTo>
                  <a:lnTo>
                    <a:pt x="11" y="119"/>
                  </a:lnTo>
                  <a:lnTo>
                    <a:pt x="11" y="121"/>
                  </a:lnTo>
                  <a:lnTo>
                    <a:pt x="11" y="119"/>
                  </a:lnTo>
                  <a:lnTo>
                    <a:pt x="11" y="121"/>
                  </a:lnTo>
                  <a:lnTo>
                    <a:pt x="13" y="119"/>
                  </a:lnTo>
                  <a:lnTo>
                    <a:pt x="15" y="119"/>
                  </a:lnTo>
                  <a:lnTo>
                    <a:pt x="17" y="119"/>
                  </a:lnTo>
                  <a:lnTo>
                    <a:pt x="17" y="117"/>
                  </a:lnTo>
                  <a:lnTo>
                    <a:pt x="19" y="117"/>
                  </a:lnTo>
                  <a:lnTo>
                    <a:pt x="17" y="117"/>
                  </a:lnTo>
                  <a:lnTo>
                    <a:pt x="15" y="117"/>
                  </a:lnTo>
                  <a:lnTo>
                    <a:pt x="15" y="119"/>
                  </a:lnTo>
                  <a:lnTo>
                    <a:pt x="13" y="119"/>
                  </a:lnTo>
                  <a:lnTo>
                    <a:pt x="13" y="117"/>
                  </a:lnTo>
                  <a:lnTo>
                    <a:pt x="11" y="117"/>
                  </a:lnTo>
                  <a:lnTo>
                    <a:pt x="11" y="119"/>
                  </a:lnTo>
                  <a:lnTo>
                    <a:pt x="11" y="121"/>
                  </a:lnTo>
                  <a:lnTo>
                    <a:pt x="9" y="121"/>
                  </a:lnTo>
                  <a:lnTo>
                    <a:pt x="7" y="121"/>
                  </a:lnTo>
                  <a:lnTo>
                    <a:pt x="6" y="121"/>
                  </a:lnTo>
                  <a:lnTo>
                    <a:pt x="4" y="121"/>
                  </a:lnTo>
                  <a:lnTo>
                    <a:pt x="0" y="121"/>
                  </a:lnTo>
                  <a:lnTo>
                    <a:pt x="0" y="119"/>
                  </a:lnTo>
                  <a:lnTo>
                    <a:pt x="2" y="119"/>
                  </a:lnTo>
                  <a:lnTo>
                    <a:pt x="2" y="117"/>
                  </a:lnTo>
                  <a:lnTo>
                    <a:pt x="0" y="117"/>
                  </a:lnTo>
                  <a:lnTo>
                    <a:pt x="2" y="117"/>
                  </a:lnTo>
                  <a:lnTo>
                    <a:pt x="2" y="116"/>
                  </a:lnTo>
                  <a:lnTo>
                    <a:pt x="0" y="116"/>
                  </a:lnTo>
                  <a:lnTo>
                    <a:pt x="0" y="114"/>
                  </a:lnTo>
                  <a:lnTo>
                    <a:pt x="2" y="114"/>
                  </a:lnTo>
                  <a:lnTo>
                    <a:pt x="0" y="114"/>
                  </a:lnTo>
                  <a:lnTo>
                    <a:pt x="0" y="112"/>
                  </a:lnTo>
                  <a:lnTo>
                    <a:pt x="2" y="112"/>
                  </a:lnTo>
                  <a:lnTo>
                    <a:pt x="2" y="110"/>
                  </a:lnTo>
                  <a:lnTo>
                    <a:pt x="2" y="104"/>
                  </a:lnTo>
                  <a:lnTo>
                    <a:pt x="2" y="102"/>
                  </a:lnTo>
                  <a:lnTo>
                    <a:pt x="0" y="102"/>
                  </a:lnTo>
                  <a:lnTo>
                    <a:pt x="0" y="100"/>
                  </a:lnTo>
                  <a:lnTo>
                    <a:pt x="0" y="98"/>
                  </a:lnTo>
                  <a:lnTo>
                    <a:pt x="0" y="96"/>
                  </a:lnTo>
                  <a:lnTo>
                    <a:pt x="0" y="94"/>
                  </a:lnTo>
                  <a:lnTo>
                    <a:pt x="0" y="92"/>
                  </a:lnTo>
                  <a:lnTo>
                    <a:pt x="2" y="92"/>
                  </a:lnTo>
                  <a:lnTo>
                    <a:pt x="0" y="92"/>
                  </a:lnTo>
                  <a:lnTo>
                    <a:pt x="0" y="91"/>
                  </a:lnTo>
                  <a:lnTo>
                    <a:pt x="0" y="89"/>
                  </a:lnTo>
                  <a:lnTo>
                    <a:pt x="2" y="89"/>
                  </a:lnTo>
                  <a:lnTo>
                    <a:pt x="2" y="87"/>
                  </a:lnTo>
                  <a:lnTo>
                    <a:pt x="0" y="83"/>
                  </a:lnTo>
                  <a:lnTo>
                    <a:pt x="2" y="83"/>
                  </a:lnTo>
                  <a:lnTo>
                    <a:pt x="2" y="81"/>
                  </a:lnTo>
                  <a:lnTo>
                    <a:pt x="2" y="79"/>
                  </a:lnTo>
                  <a:lnTo>
                    <a:pt x="4" y="79"/>
                  </a:lnTo>
                  <a:lnTo>
                    <a:pt x="4" y="77"/>
                  </a:lnTo>
                  <a:lnTo>
                    <a:pt x="4" y="79"/>
                  </a:lnTo>
                  <a:lnTo>
                    <a:pt x="6" y="79"/>
                  </a:lnTo>
                  <a:lnTo>
                    <a:pt x="6" y="77"/>
                  </a:lnTo>
                  <a:lnTo>
                    <a:pt x="7" y="75"/>
                  </a:lnTo>
                  <a:lnTo>
                    <a:pt x="7" y="73"/>
                  </a:lnTo>
                  <a:lnTo>
                    <a:pt x="7" y="71"/>
                  </a:lnTo>
                  <a:lnTo>
                    <a:pt x="9" y="69"/>
                  </a:lnTo>
                  <a:lnTo>
                    <a:pt x="11" y="68"/>
                  </a:lnTo>
                  <a:lnTo>
                    <a:pt x="9" y="68"/>
                  </a:lnTo>
                  <a:lnTo>
                    <a:pt x="9" y="66"/>
                  </a:lnTo>
                  <a:lnTo>
                    <a:pt x="11" y="66"/>
                  </a:lnTo>
                  <a:lnTo>
                    <a:pt x="13" y="66"/>
                  </a:lnTo>
                  <a:lnTo>
                    <a:pt x="13" y="64"/>
                  </a:lnTo>
                  <a:lnTo>
                    <a:pt x="15" y="64"/>
                  </a:lnTo>
                  <a:lnTo>
                    <a:pt x="15" y="62"/>
                  </a:lnTo>
                  <a:lnTo>
                    <a:pt x="15" y="60"/>
                  </a:lnTo>
                  <a:lnTo>
                    <a:pt x="13" y="58"/>
                  </a:lnTo>
                  <a:lnTo>
                    <a:pt x="15" y="58"/>
                  </a:lnTo>
                  <a:lnTo>
                    <a:pt x="15" y="56"/>
                  </a:lnTo>
                  <a:lnTo>
                    <a:pt x="17" y="56"/>
                  </a:lnTo>
                  <a:lnTo>
                    <a:pt x="17" y="54"/>
                  </a:lnTo>
                  <a:lnTo>
                    <a:pt x="19" y="54"/>
                  </a:lnTo>
                  <a:lnTo>
                    <a:pt x="19" y="52"/>
                  </a:lnTo>
                  <a:lnTo>
                    <a:pt x="17" y="52"/>
                  </a:lnTo>
                  <a:lnTo>
                    <a:pt x="17" y="50"/>
                  </a:lnTo>
                  <a:lnTo>
                    <a:pt x="17" y="48"/>
                  </a:lnTo>
                  <a:lnTo>
                    <a:pt x="17" y="46"/>
                  </a:lnTo>
                  <a:lnTo>
                    <a:pt x="17" y="44"/>
                  </a:lnTo>
                  <a:lnTo>
                    <a:pt x="15" y="44"/>
                  </a:lnTo>
                  <a:lnTo>
                    <a:pt x="13" y="41"/>
                  </a:lnTo>
                  <a:lnTo>
                    <a:pt x="13" y="39"/>
                  </a:lnTo>
                  <a:lnTo>
                    <a:pt x="13" y="37"/>
                  </a:lnTo>
                  <a:lnTo>
                    <a:pt x="15" y="35"/>
                  </a:lnTo>
                  <a:lnTo>
                    <a:pt x="15" y="33"/>
                  </a:lnTo>
                  <a:lnTo>
                    <a:pt x="15" y="31"/>
                  </a:lnTo>
                  <a:lnTo>
                    <a:pt x="15" y="29"/>
                  </a:lnTo>
                  <a:lnTo>
                    <a:pt x="15" y="27"/>
                  </a:lnTo>
                  <a:lnTo>
                    <a:pt x="15" y="21"/>
                  </a:lnTo>
                  <a:lnTo>
                    <a:pt x="19" y="20"/>
                  </a:lnTo>
                  <a:lnTo>
                    <a:pt x="19" y="18"/>
                  </a:lnTo>
                  <a:lnTo>
                    <a:pt x="23" y="14"/>
                  </a:lnTo>
                  <a:lnTo>
                    <a:pt x="23" y="12"/>
                  </a:lnTo>
                  <a:lnTo>
                    <a:pt x="23" y="10"/>
                  </a:lnTo>
                  <a:lnTo>
                    <a:pt x="23" y="6"/>
                  </a:lnTo>
                  <a:lnTo>
                    <a:pt x="25" y="6"/>
                  </a:lnTo>
                  <a:lnTo>
                    <a:pt x="27" y="4"/>
                  </a:lnTo>
                  <a:lnTo>
                    <a:pt x="29" y="4"/>
                  </a:lnTo>
                  <a:lnTo>
                    <a:pt x="29" y="2"/>
                  </a:lnTo>
                  <a:lnTo>
                    <a:pt x="31" y="2"/>
                  </a:lnTo>
                  <a:lnTo>
                    <a:pt x="34" y="2"/>
                  </a:lnTo>
                  <a:lnTo>
                    <a:pt x="36" y="2"/>
                  </a:lnTo>
                  <a:lnTo>
                    <a:pt x="38" y="2"/>
                  </a:lnTo>
                  <a:lnTo>
                    <a:pt x="40" y="2"/>
                  </a:lnTo>
                  <a:lnTo>
                    <a:pt x="42" y="2"/>
                  </a:lnTo>
                  <a:lnTo>
                    <a:pt x="42" y="0"/>
                  </a:lnTo>
                  <a:lnTo>
                    <a:pt x="46" y="0"/>
                  </a:lnTo>
                  <a:lnTo>
                    <a:pt x="50"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2" name="Freeform 171"/>
            <p:cNvSpPr>
              <a:spLocks noEditPoints="1"/>
            </p:cNvSpPr>
            <p:nvPr/>
          </p:nvSpPr>
          <p:spPr bwMode="auto">
            <a:xfrm>
              <a:off x="2814638" y="4448175"/>
              <a:ext cx="123825" cy="112713"/>
            </a:xfrm>
            <a:custGeom>
              <a:avLst/>
              <a:gdLst>
                <a:gd name="T0" fmla="*/ 75 w 78"/>
                <a:gd name="T1" fmla="*/ 46 h 71"/>
                <a:gd name="T2" fmla="*/ 78 w 78"/>
                <a:gd name="T3" fmla="*/ 10 h 71"/>
                <a:gd name="T4" fmla="*/ 73 w 78"/>
                <a:gd name="T5" fmla="*/ 0 h 71"/>
                <a:gd name="T6" fmla="*/ 71 w 78"/>
                <a:gd name="T7" fmla="*/ 4 h 71"/>
                <a:gd name="T8" fmla="*/ 69 w 78"/>
                <a:gd name="T9" fmla="*/ 2 h 71"/>
                <a:gd name="T10" fmla="*/ 69 w 78"/>
                <a:gd name="T11" fmla="*/ 6 h 71"/>
                <a:gd name="T12" fmla="*/ 71 w 78"/>
                <a:gd name="T13" fmla="*/ 12 h 71"/>
                <a:gd name="T14" fmla="*/ 67 w 78"/>
                <a:gd name="T15" fmla="*/ 17 h 71"/>
                <a:gd name="T16" fmla="*/ 67 w 78"/>
                <a:gd name="T17" fmla="*/ 25 h 71"/>
                <a:gd name="T18" fmla="*/ 67 w 78"/>
                <a:gd name="T19" fmla="*/ 35 h 71"/>
                <a:gd name="T20" fmla="*/ 67 w 78"/>
                <a:gd name="T21" fmla="*/ 44 h 71"/>
                <a:gd name="T22" fmla="*/ 65 w 78"/>
                <a:gd name="T23" fmla="*/ 39 h 71"/>
                <a:gd name="T24" fmla="*/ 65 w 78"/>
                <a:gd name="T25" fmla="*/ 39 h 71"/>
                <a:gd name="T26" fmla="*/ 63 w 78"/>
                <a:gd name="T27" fmla="*/ 44 h 71"/>
                <a:gd name="T28" fmla="*/ 63 w 78"/>
                <a:gd name="T29" fmla="*/ 50 h 71"/>
                <a:gd name="T30" fmla="*/ 63 w 78"/>
                <a:gd name="T31" fmla="*/ 46 h 71"/>
                <a:gd name="T32" fmla="*/ 63 w 78"/>
                <a:gd name="T33" fmla="*/ 50 h 71"/>
                <a:gd name="T34" fmla="*/ 63 w 78"/>
                <a:gd name="T35" fmla="*/ 52 h 71"/>
                <a:gd name="T36" fmla="*/ 61 w 78"/>
                <a:gd name="T37" fmla="*/ 60 h 71"/>
                <a:gd name="T38" fmla="*/ 63 w 78"/>
                <a:gd name="T39" fmla="*/ 65 h 71"/>
                <a:gd name="T40" fmla="*/ 65 w 78"/>
                <a:gd name="T41" fmla="*/ 69 h 71"/>
                <a:gd name="T42" fmla="*/ 59 w 78"/>
                <a:gd name="T43" fmla="*/ 71 h 71"/>
                <a:gd name="T44" fmla="*/ 55 w 78"/>
                <a:gd name="T45" fmla="*/ 67 h 71"/>
                <a:gd name="T46" fmla="*/ 52 w 78"/>
                <a:gd name="T47" fmla="*/ 65 h 71"/>
                <a:gd name="T48" fmla="*/ 44 w 78"/>
                <a:gd name="T49" fmla="*/ 67 h 71"/>
                <a:gd name="T50" fmla="*/ 34 w 78"/>
                <a:gd name="T51" fmla="*/ 63 h 71"/>
                <a:gd name="T52" fmla="*/ 28 w 78"/>
                <a:gd name="T53" fmla="*/ 62 h 71"/>
                <a:gd name="T54" fmla="*/ 25 w 78"/>
                <a:gd name="T55" fmla="*/ 58 h 71"/>
                <a:gd name="T56" fmla="*/ 19 w 78"/>
                <a:gd name="T57" fmla="*/ 54 h 71"/>
                <a:gd name="T58" fmla="*/ 15 w 78"/>
                <a:gd name="T59" fmla="*/ 50 h 71"/>
                <a:gd name="T60" fmla="*/ 9 w 78"/>
                <a:gd name="T61" fmla="*/ 44 h 71"/>
                <a:gd name="T62" fmla="*/ 7 w 78"/>
                <a:gd name="T63" fmla="*/ 40 h 71"/>
                <a:gd name="T64" fmla="*/ 5 w 78"/>
                <a:gd name="T65" fmla="*/ 39 h 71"/>
                <a:gd name="T66" fmla="*/ 2 w 78"/>
                <a:gd name="T67" fmla="*/ 37 h 71"/>
                <a:gd name="T68" fmla="*/ 4 w 78"/>
                <a:gd name="T69" fmla="*/ 35 h 71"/>
                <a:gd name="T70" fmla="*/ 11 w 78"/>
                <a:gd name="T71" fmla="*/ 35 h 71"/>
                <a:gd name="T72" fmla="*/ 11 w 78"/>
                <a:gd name="T73" fmla="*/ 31 h 71"/>
                <a:gd name="T74" fmla="*/ 15 w 78"/>
                <a:gd name="T75" fmla="*/ 25 h 71"/>
                <a:gd name="T76" fmla="*/ 19 w 78"/>
                <a:gd name="T77" fmla="*/ 21 h 71"/>
                <a:gd name="T78" fmla="*/ 25 w 78"/>
                <a:gd name="T79" fmla="*/ 17 h 71"/>
                <a:gd name="T80" fmla="*/ 28 w 78"/>
                <a:gd name="T81" fmla="*/ 19 h 71"/>
                <a:gd name="T82" fmla="*/ 34 w 78"/>
                <a:gd name="T83" fmla="*/ 15 h 71"/>
                <a:gd name="T84" fmla="*/ 38 w 78"/>
                <a:gd name="T85" fmla="*/ 12 h 71"/>
                <a:gd name="T86" fmla="*/ 42 w 78"/>
                <a:gd name="T87" fmla="*/ 8 h 71"/>
                <a:gd name="T88" fmla="*/ 46 w 78"/>
                <a:gd name="T89" fmla="*/ 4 h 71"/>
                <a:gd name="T90" fmla="*/ 52 w 78"/>
                <a:gd name="T91" fmla="*/ 6 h 71"/>
                <a:gd name="T92" fmla="*/ 55 w 78"/>
                <a:gd name="T93" fmla="*/ 6 h 71"/>
                <a:gd name="T94" fmla="*/ 57 w 78"/>
                <a:gd name="T95" fmla="*/ 6 h 71"/>
                <a:gd name="T96" fmla="*/ 63 w 78"/>
                <a:gd name="T97" fmla="*/ 4 h 71"/>
                <a:gd name="T98" fmla="*/ 65 w 78"/>
                <a:gd name="T99" fmla="*/ 2 h 71"/>
                <a:gd name="T100" fmla="*/ 67 w 78"/>
                <a:gd name="T101"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8" h="71">
                  <a:moveTo>
                    <a:pt x="63" y="52"/>
                  </a:moveTo>
                  <a:lnTo>
                    <a:pt x="63" y="50"/>
                  </a:lnTo>
                  <a:lnTo>
                    <a:pt x="63" y="52"/>
                  </a:lnTo>
                  <a:close/>
                  <a:moveTo>
                    <a:pt x="75" y="46"/>
                  </a:moveTo>
                  <a:lnTo>
                    <a:pt x="75" y="48"/>
                  </a:lnTo>
                  <a:lnTo>
                    <a:pt x="75" y="46"/>
                  </a:lnTo>
                  <a:close/>
                  <a:moveTo>
                    <a:pt x="78" y="12"/>
                  </a:moveTo>
                  <a:lnTo>
                    <a:pt x="78" y="10"/>
                  </a:lnTo>
                  <a:lnTo>
                    <a:pt x="78" y="12"/>
                  </a:lnTo>
                  <a:close/>
                  <a:moveTo>
                    <a:pt x="69" y="0"/>
                  </a:moveTo>
                  <a:lnTo>
                    <a:pt x="71" y="0"/>
                  </a:lnTo>
                  <a:lnTo>
                    <a:pt x="73" y="0"/>
                  </a:lnTo>
                  <a:lnTo>
                    <a:pt x="73" y="2"/>
                  </a:lnTo>
                  <a:lnTo>
                    <a:pt x="71" y="0"/>
                  </a:lnTo>
                  <a:lnTo>
                    <a:pt x="71" y="2"/>
                  </a:lnTo>
                  <a:lnTo>
                    <a:pt x="71" y="4"/>
                  </a:lnTo>
                  <a:lnTo>
                    <a:pt x="69" y="4"/>
                  </a:lnTo>
                  <a:lnTo>
                    <a:pt x="71" y="4"/>
                  </a:lnTo>
                  <a:lnTo>
                    <a:pt x="71" y="2"/>
                  </a:lnTo>
                  <a:lnTo>
                    <a:pt x="69" y="2"/>
                  </a:lnTo>
                  <a:lnTo>
                    <a:pt x="69" y="4"/>
                  </a:lnTo>
                  <a:lnTo>
                    <a:pt x="67" y="4"/>
                  </a:lnTo>
                  <a:lnTo>
                    <a:pt x="69" y="4"/>
                  </a:lnTo>
                  <a:lnTo>
                    <a:pt x="69" y="6"/>
                  </a:lnTo>
                  <a:lnTo>
                    <a:pt x="69" y="4"/>
                  </a:lnTo>
                  <a:lnTo>
                    <a:pt x="71" y="4"/>
                  </a:lnTo>
                  <a:lnTo>
                    <a:pt x="71" y="8"/>
                  </a:lnTo>
                  <a:lnTo>
                    <a:pt x="71" y="12"/>
                  </a:lnTo>
                  <a:lnTo>
                    <a:pt x="71" y="14"/>
                  </a:lnTo>
                  <a:lnTo>
                    <a:pt x="69" y="15"/>
                  </a:lnTo>
                  <a:lnTo>
                    <a:pt x="69" y="17"/>
                  </a:lnTo>
                  <a:lnTo>
                    <a:pt x="67" y="17"/>
                  </a:lnTo>
                  <a:lnTo>
                    <a:pt x="67" y="19"/>
                  </a:lnTo>
                  <a:lnTo>
                    <a:pt x="67" y="21"/>
                  </a:lnTo>
                  <a:lnTo>
                    <a:pt x="67" y="23"/>
                  </a:lnTo>
                  <a:lnTo>
                    <a:pt x="67" y="25"/>
                  </a:lnTo>
                  <a:lnTo>
                    <a:pt x="65" y="27"/>
                  </a:lnTo>
                  <a:lnTo>
                    <a:pt x="65" y="29"/>
                  </a:lnTo>
                  <a:lnTo>
                    <a:pt x="67" y="33"/>
                  </a:lnTo>
                  <a:lnTo>
                    <a:pt x="67" y="35"/>
                  </a:lnTo>
                  <a:lnTo>
                    <a:pt x="67" y="39"/>
                  </a:lnTo>
                  <a:lnTo>
                    <a:pt x="67" y="40"/>
                  </a:lnTo>
                  <a:lnTo>
                    <a:pt x="67" y="42"/>
                  </a:lnTo>
                  <a:lnTo>
                    <a:pt x="67" y="44"/>
                  </a:lnTo>
                  <a:lnTo>
                    <a:pt x="65" y="44"/>
                  </a:lnTo>
                  <a:lnTo>
                    <a:pt x="65" y="42"/>
                  </a:lnTo>
                  <a:lnTo>
                    <a:pt x="65" y="40"/>
                  </a:lnTo>
                  <a:lnTo>
                    <a:pt x="65" y="39"/>
                  </a:lnTo>
                  <a:lnTo>
                    <a:pt x="65" y="37"/>
                  </a:lnTo>
                  <a:lnTo>
                    <a:pt x="67" y="37"/>
                  </a:lnTo>
                  <a:lnTo>
                    <a:pt x="65" y="37"/>
                  </a:lnTo>
                  <a:lnTo>
                    <a:pt x="65" y="39"/>
                  </a:lnTo>
                  <a:lnTo>
                    <a:pt x="65" y="40"/>
                  </a:lnTo>
                  <a:lnTo>
                    <a:pt x="63" y="40"/>
                  </a:lnTo>
                  <a:lnTo>
                    <a:pt x="63" y="42"/>
                  </a:lnTo>
                  <a:lnTo>
                    <a:pt x="63" y="44"/>
                  </a:lnTo>
                  <a:lnTo>
                    <a:pt x="65" y="44"/>
                  </a:lnTo>
                  <a:lnTo>
                    <a:pt x="63" y="46"/>
                  </a:lnTo>
                  <a:lnTo>
                    <a:pt x="63" y="48"/>
                  </a:lnTo>
                  <a:lnTo>
                    <a:pt x="63" y="50"/>
                  </a:lnTo>
                  <a:lnTo>
                    <a:pt x="63" y="48"/>
                  </a:lnTo>
                  <a:lnTo>
                    <a:pt x="63" y="46"/>
                  </a:lnTo>
                  <a:lnTo>
                    <a:pt x="63" y="48"/>
                  </a:lnTo>
                  <a:lnTo>
                    <a:pt x="63" y="46"/>
                  </a:lnTo>
                  <a:lnTo>
                    <a:pt x="63" y="48"/>
                  </a:lnTo>
                  <a:lnTo>
                    <a:pt x="61" y="48"/>
                  </a:lnTo>
                  <a:lnTo>
                    <a:pt x="63" y="48"/>
                  </a:lnTo>
                  <a:lnTo>
                    <a:pt x="63" y="50"/>
                  </a:lnTo>
                  <a:lnTo>
                    <a:pt x="61" y="52"/>
                  </a:lnTo>
                  <a:lnTo>
                    <a:pt x="63" y="52"/>
                  </a:lnTo>
                  <a:lnTo>
                    <a:pt x="63" y="54"/>
                  </a:lnTo>
                  <a:lnTo>
                    <a:pt x="63" y="52"/>
                  </a:lnTo>
                  <a:lnTo>
                    <a:pt x="65" y="56"/>
                  </a:lnTo>
                  <a:lnTo>
                    <a:pt x="63" y="56"/>
                  </a:lnTo>
                  <a:lnTo>
                    <a:pt x="63" y="58"/>
                  </a:lnTo>
                  <a:lnTo>
                    <a:pt x="61" y="60"/>
                  </a:lnTo>
                  <a:lnTo>
                    <a:pt x="61" y="62"/>
                  </a:lnTo>
                  <a:lnTo>
                    <a:pt x="61" y="63"/>
                  </a:lnTo>
                  <a:lnTo>
                    <a:pt x="61" y="65"/>
                  </a:lnTo>
                  <a:lnTo>
                    <a:pt x="63" y="65"/>
                  </a:lnTo>
                  <a:lnTo>
                    <a:pt x="63" y="67"/>
                  </a:lnTo>
                  <a:lnTo>
                    <a:pt x="65" y="67"/>
                  </a:lnTo>
                  <a:lnTo>
                    <a:pt x="63" y="67"/>
                  </a:lnTo>
                  <a:lnTo>
                    <a:pt x="65" y="69"/>
                  </a:lnTo>
                  <a:lnTo>
                    <a:pt x="63" y="69"/>
                  </a:lnTo>
                  <a:lnTo>
                    <a:pt x="61" y="69"/>
                  </a:lnTo>
                  <a:lnTo>
                    <a:pt x="61" y="71"/>
                  </a:lnTo>
                  <a:lnTo>
                    <a:pt x="59" y="71"/>
                  </a:lnTo>
                  <a:lnTo>
                    <a:pt x="59" y="69"/>
                  </a:lnTo>
                  <a:lnTo>
                    <a:pt x="57" y="69"/>
                  </a:lnTo>
                  <a:lnTo>
                    <a:pt x="55" y="69"/>
                  </a:lnTo>
                  <a:lnTo>
                    <a:pt x="55" y="67"/>
                  </a:lnTo>
                  <a:lnTo>
                    <a:pt x="53" y="67"/>
                  </a:lnTo>
                  <a:lnTo>
                    <a:pt x="53" y="65"/>
                  </a:lnTo>
                  <a:lnTo>
                    <a:pt x="52" y="67"/>
                  </a:lnTo>
                  <a:lnTo>
                    <a:pt x="52" y="65"/>
                  </a:lnTo>
                  <a:lnTo>
                    <a:pt x="50" y="65"/>
                  </a:lnTo>
                  <a:lnTo>
                    <a:pt x="48" y="65"/>
                  </a:lnTo>
                  <a:lnTo>
                    <a:pt x="46" y="65"/>
                  </a:lnTo>
                  <a:lnTo>
                    <a:pt x="44" y="67"/>
                  </a:lnTo>
                  <a:lnTo>
                    <a:pt x="42" y="65"/>
                  </a:lnTo>
                  <a:lnTo>
                    <a:pt x="38" y="65"/>
                  </a:lnTo>
                  <a:lnTo>
                    <a:pt x="36" y="63"/>
                  </a:lnTo>
                  <a:lnTo>
                    <a:pt x="34" y="63"/>
                  </a:lnTo>
                  <a:lnTo>
                    <a:pt x="32" y="63"/>
                  </a:lnTo>
                  <a:lnTo>
                    <a:pt x="32" y="65"/>
                  </a:lnTo>
                  <a:lnTo>
                    <a:pt x="30" y="63"/>
                  </a:lnTo>
                  <a:lnTo>
                    <a:pt x="28" y="62"/>
                  </a:lnTo>
                  <a:lnTo>
                    <a:pt x="27" y="62"/>
                  </a:lnTo>
                  <a:lnTo>
                    <a:pt x="27" y="60"/>
                  </a:lnTo>
                  <a:lnTo>
                    <a:pt x="25" y="60"/>
                  </a:lnTo>
                  <a:lnTo>
                    <a:pt x="25" y="58"/>
                  </a:lnTo>
                  <a:lnTo>
                    <a:pt x="23" y="58"/>
                  </a:lnTo>
                  <a:lnTo>
                    <a:pt x="23" y="56"/>
                  </a:lnTo>
                  <a:lnTo>
                    <a:pt x="21" y="56"/>
                  </a:lnTo>
                  <a:lnTo>
                    <a:pt x="19" y="54"/>
                  </a:lnTo>
                  <a:lnTo>
                    <a:pt x="19" y="52"/>
                  </a:lnTo>
                  <a:lnTo>
                    <a:pt x="17" y="52"/>
                  </a:lnTo>
                  <a:lnTo>
                    <a:pt x="17" y="50"/>
                  </a:lnTo>
                  <a:lnTo>
                    <a:pt x="15" y="50"/>
                  </a:lnTo>
                  <a:lnTo>
                    <a:pt x="15" y="48"/>
                  </a:lnTo>
                  <a:lnTo>
                    <a:pt x="15" y="46"/>
                  </a:lnTo>
                  <a:lnTo>
                    <a:pt x="11" y="44"/>
                  </a:lnTo>
                  <a:lnTo>
                    <a:pt x="9" y="44"/>
                  </a:lnTo>
                  <a:lnTo>
                    <a:pt x="9" y="42"/>
                  </a:lnTo>
                  <a:lnTo>
                    <a:pt x="7" y="42"/>
                  </a:lnTo>
                  <a:lnTo>
                    <a:pt x="9" y="42"/>
                  </a:lnTo>
                  <a:lnTo>
                    <a:pt x="7" y="40"/>
                  </a:lnTo>
                  <a:lnTo>
                    <a:pt x="7" y="42"/>
                  </a:lnTo>
                  <a:lnTo>
                    <a:pt x="7" y="40"/>
                  </a:lnTo>
                  <a:lnTo>
                    <a:pt x="5" y="40"/>
                  </a:lnTo>
                  <a:lnTo>
                    <a:pt x="5" y="39"/>
                  </a:lnTo>
                  <a:lnTo>
                    <a:pt x="5" y="40"/>
                  </a:lnTo>
                  <a:lnTo>
                    <a:pt x="4" y="39"/>
                  </a:lnTo>
                  <a:lnTo>
                    <a:pt x="4" y="37"/>
                  </a:lnTo>
                  <a:lnTo>
                    <a:pt x="2" y="37"/>
                  </a:lnTo>
                  <a:lnTo>
                    <a:pt x="0" y="35"/>
                  </a:lnTo>
                  <a:lnTo>
                    <a:pt x="2" y="33"/>
                  </a:lnTo>
                  <a:lnTo>
                    <a:pt x="4" y="33"/>
                  </a:lnTo>
                  <a:lnTo>
                    <a:pt x="4" y="35"/>
                  </a:lnTo>
                  <a:lnTo>
                    <a:pt x="5" y="35"/>
                  </a:lnTo>
                  <a:lnTo>
                    <a:pt x="9" y="33"/>
                  </a:lnTo>
                  <a:lnTo>
                    <a:pt x="9" y="35"/>
                  </a:lnTo>
                  <a:lnTo>
                    <a:pt x="11" y="35"/>
                  </a:lnTo>
                  <a:lnTo>
                    <a:pt x="11" y="33"/>
                  </a:lnTo>
                  <a:lnTo>
                    <a:pt x="13" y="33"/>
                  </a:lnTo>
                  <a:lnTo>
                    <a:pt x="11" y="33"/>
                  </a:lnTo>
                  <a:lnTo>
                    <a:pt x="11" y="31"/>
                  </a:lnTo>
                  <a:lnTo>
                    <a:pt x="13" y="29"/>
                  </a:lnTo>
                  <a:lnTo>
                    <a:pt x="15" y="29"/>
                  </a:lnTo>
                  <a:lnTo>
                    <a:pt x="15" y="27"/>
                  </a:lnTo>
                  <a:lnTo>
                    <a:pt x="15" y="25"/>
                  </a:lnTo>
                  <a:lnTo>
                    <a:pt x="15" y="23"/>
                  </a:lnTo>
                  <a:lnTo>
                    <a:pt x="15" y="21"/>
                  </a:lnTo>
                  <a:lnTo>
                    <a:pt x="17" y="21"/>
                  </a:lnTo>
                  <a:lnTo>
                    <a:pt x="19" y="21"/>
                  </a:lnTo>
                  <a:lnTo>
                    <a:pt x="21" y="21"/>
                  </a:lnTo>
                  <a:lnTo>
                    <a:pt x="23" y="21"/>
                  </a:lnTo>
                  <a:lnTo>
                    <a:pt x="23" y="19"/>
                  </a:lnTo>
                  <a:lnTo>
                    <a:pt x="25" y="17"/>
                  </a:lnTo>
                  <a:lnTo>
                    <a:pt x="25" y="15"/>
                  </a:lnTo>
                  <a:lnTo>
                    <a:pt x="27" y="15"/>
                  </a:lnTo>
                  <a:lnTo>
                    <a:pt x="27" y="17"/>
                  </a:lnTo>
                  <a:lnTo>
                    <a:pt x="28" y="19"/>
                  </a:lnTo>
                  <a:lnTo>
                    <a:pt x="30" y="19"/>
                  </a:lnTo>
                  <a:lnTo>
                    <a:pt x="30" y="17"/>
                  </a:lnTo>
                  <a:lnTo>
                    <a:pt x="32" y="17"/>
                  </a:lnTo>
                  <a:lnTo>
                    <a:pt x="34" y="15"/>
                  </a:lnTo>
                  <a:lnTo>
                    <a:pt x="36" y="15"/>
                  </a:lnTo>
                  <a:lnTo>
                    <a:pt x="36" y="14"/>
                  </a:lnTo>
                  <a:lnTo>
                    <a:pt x="38" y="14"/>
                  </a:lnTo>
                  <a:lnTo>
                    <a:pt x="38" y="12"/>
                  </a:lnTo>
                  <a:lnTo>
                    <a:pt x="40" y="12"/>
                  </a:lnTo>
                  <a:lnTo>
                    <a:pt x="40" y="10"/>
                  </a:lnTo>
                  <a:lnTo>
                    <a:pt x="40" y="8"/>
                  </a:lnTo>
                  <a:lnTo>
                    <a:pt x="42" y="8"/>
                  </a:lnTo>
                  <a:lnTo>
                    <a:pt x="42" y="6"/>
                  </a:lnTo>
                  <a:lnTo>
                    <a:pt x="42" y="4"/>
                  </a:lnTo>
                  <a:lnTo>
                    <a:pt x="44" y="4"/>
                  </a:lnTo>
                  <a:lnTo>
                    <a:pt x="46" y="4"/>
                  </a:lnTo>
                  <a:lnTo>
                    <a:pt x="48" y="4"/>
                  </a:lnTo>
                  <a:lnTo>
                    <a:pt x="48" y="6"/>
                  </a:lnTo>
                  <a:lnTo>
                    <a:pt x="50" y="6"/>
                  </a:lnTo>
                  <a:lnTo>
                    <a:pt x="52" y="6"/>
                  </a:lnTo>
                  <a:lnTo>
                    <a:pt x="52" y="8"/>
                  </a:lnTo>
                  <a:lnTo>
                    <a:pt x="52" y="6"/>
                  </a:lnTo>
                  <a:lnTo>
                    <a:pt x="53" y="6"/>
                  </a:lnTo>
                  <a:lnTo>
                    <a:pt x="55" y="6"/>
                  </a:lnTo>
                  <a:lnTo>
                    <a:pt x="53" y="4"/>
                  </a:lnTo>
                  <a:lnTo>
                    <a:pt x="55" y="4"/>
                  </a:lnTo>
                  <a:lnTo>
                    <a:pt x="55" y="6"/>
                  </a:lnTo>
                  <a:lnTo>
                    <a:pt x="57" y="6"/>
                  </a:lnTo>
                  <a:lnTo>
                    <a:pt x="57" y="4"/>
                  </a:lnTo>
                  <a:lnTo>
                    <a:pt x="59" y="4"/>
                  </a:lnTo>
                  <a:lnTo>
                    <a:pt x="61" y="4"/>
                  </a:lnTo>
                  <a:lnTo>
                    <a:pt x="63" y="4"/>
                  </a:lnTo>
                  <a:lnTo>
                    <a:pt x="63" y="2"/>
                  </a:lnTo>
                  <a:lnTo>
                    <a:pt x="65" y="2"/>
                  </a:lnTo>
                  <a:lnTo>
                    <a:pt x="67" y="2"/>
                  </a:lnTo>
                  <a:lnTo>
                    <a:pt x="65" y="2"/>
                  </a:lnTo>
                  <a:lnTo>
                    <a:pt x="67" y="2"/>
                  </a:lnTo>
                  <a:lnTo>
                    <a:pt x="67" y="0"/>
                  </a:lnTo>
                  <a:lnTo>
                    <a:pt x="67" y="2"/>
                  </a:lnTo>
                  <a:lnTo>
                    <a:pt x="67" y="0"/>
                  </a:lnTo>
                  <a:lnTo>
                    <a:pt x="69"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3" name="Freeform 172"/>
            <p:cNvSpPr>
              <a:spLocks/>
            </p:cNvSpPr>
            <p:nvPr/>
          </p:nvSpPr>
          <p:spPr bwMode="auto">
            <a:xfrm>
              <a:off x="735013" y="5319713"/>
              <a:ext cx="6350" cy="6350"/>
            </a:xfrm>
            <a:custGeom>
              <a:avLst/>
              <a:gdLst>
                <a:gd name="T0" fmla="*/ 2 w 4"/>
                <a:gd name="T1" fmla="*/ 2 h 4"/>
                <a:gd name="T2" fmla="*/ 2 w 4"/>
                <a:gd name="T3" fmla="*/ 4 h 4"/>
                <a:gd name="T4" fmla="*/ 2 w 4"/>
                <a:gd name="T5" fmla="*/ 4 h 4"/>
                <a:gd name="T6" fmla="*/ 2 w 4"/>
                <a:gd name="T7" fmla="*/ 4 h 4"/>
                <a:gd name="T8" fmla="*/ 2 w 4"/>
                <a:gd name="T9" fmla="*/ 4 h 4"/>
                <a:gd name="T10" fmla="*/ 2 w 4"/>
                <a:gd name="T11" fmla="*/ 4 h 4"/>
                <a:gd name="T12" fmla="*/ 2 w 4"/>
                <a:gd name="T13" fmla="*/ 4 h 4"/>
                <a:gd name="T14" fmla="*/ 2 w 4"/>
                <a:gd name="T15" fmla="*/ 4 h 4"/>
                <a:gd name="T16" fmla="*/ 2 w 4"/>
                <a:gd name="T17" fmla="*/ 4 h 4"/>
                <a:gd name="T18" fmla="*/ 2 w 4"/>
                <a:gd name="T19" fmla="*/ 4 h 4"/>
                <a:gd name="T20" fmla="*/ 2 w 4"/>
                <a:gd name="T21" fmla="*/ 4 h 4"/>
                <a:gd name="T22" fmla="*/ 2 w 4"/>
                <a:gd name="T23" fmla="*/ 4 h 4"/>
                <a:gd name="T24" fmla="*/ 2 w 4"/>
                <a:gd name="T25" fmla="*/ 2 h 4"/>
                <a:gd name="T26" fmla="*/ 2 w 4"/>
                <a:gd name="T27" fmla="*/ 2 h 4"/>
                <a:gd name="T28" fmla="*/ 2 w 4"/>
                <a:gd name="T29" fmla="*/ 2 h 4"/>
                <a:gd name="T30" fmla="*/ 0 w 4"/>
                <a:gd name="T31" fmla="*/ 2 h 4"/>
                <a:gd name="T32" fmla="*/ 0 w 4"/>
                <a:gd name="T33" fmla="*/ 2 h 4"/>
                <a:gd name="T34" fmla="*/ 2 w 4"/>
                <a:gd name="T35" fmla="*/ 2 h 4"/>
                <a:gd name="T36" fmla="*/ 2 w 4"/>
                <a:gd name="T37" fmla="*/ 2 h 4"/>
                <a:gd name="T38" fmla="*/ 2 w 4"/>
                <a:gd name="T39" fmla="*/ 2 h 4"/>
                <a:gd name="T40" fmla="*/ 2 w 4"/>
                <a:gd name="T41" fmla="*/ 2 h 4"/>
                <a:gd name="T42" fmla="*/ 2 w 4"/>
                <a:gd name="T43" fmla="*/ 2 h 4"/>
                <a:gd name="T44" fmla="*/ 2 w 4"/>
                <a:gd name="T45" fmla="*/ 2 h 4"/>
                <a:gd name="T46" fmla="*/ 2 w 4"/>
                <a:gd name="T47" fmla="*/ 2 h 4"/>
                <a:gd name="T48" fmla="*/ 2 w 4"/>
                <a:gd name="T49" fmla="*/ 2 h 4"/>
                <a:gd name="T50" fmla="*/ 2 w 4"/>
                <a:gd name="T51" fmla="*/ 0 h 4"/>
                <a:gd name="T52" fmla="*/ 2 w 4"/>
                <a:gd name="T53" fmla="*/ 0 h 4"/>
                <a:gd name="T54" fmla="*/ 2 w 4"/>
                <a:gd name="T55" fmla="*/ 0 h 4"/>
                <a:gd name="T56" fmla="*/ 2 w 4"/>
                <a:gd name="T57" fmla="*/ 0 h 4"/>
                <a:gd name="T58" fmla="*/ 2 w 4"/>
                <a:gd name="T59" fmla="*/ 0 h 4"/>
                <a:gd name="T60" fmla="*/ 2 w 4"/>
                <a:gd name="T61" fmla="*/ 0 h 4"/>
                <a:gd name="T62" fmla="*/ 4 w 4"/>
                <a:gd name="T63" fmla="*/ 2 h 4"/>
                <a:gd name="T64" fmla="*/ 4 w 4"/>
                <a:gd name="T65" fmla="*/ 2 h 4"/>
                <a:gd name="T66" fmla="*/ 4 w 4"/>
                <a:gd name="T67" fmla="*/ 2 h 4"/>
                <a:gd name="T68" fmla="*/ 4 w 4"/>
                <a:gd name="T69" fmla="*/ 2 h 4"/>
                <a:gd name="T70" fmla="*/ 2 w 4"/>
                <a:gd name="T7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 h="4">
                  <a:moveTo>
                    <a:pt x="2" y="2"/>
                  </a:moveTo>
                  <a:lnTo>
                    <a:pt x="2" y="4"/>
                  </a:lnTo>
                  <a:lnTo>
                    <a:pt x="2" y="4"/>
                  </a:lnTo>
                  <a:lnTo>
                    <a:pt x="2" y="4"/>
                  </a:lnTo>
                  <a:lnTo>
                    <a:pt x="2" y="4"/>
                  </a:lnTo>
                  <a:lnTo>
                    <a:pt x="2" y="4"/>
                  </a:lnTo>
                  <a:lnTo>
                    <a:pt x="2" y="4"/>
                  </a:lnTo>
                  <a:lnTo>
                    <a:pt x="2" y="4"/>
                  </a:lnTo>
                  <a:lnTo>
                    <a:pt x="2" y="4"/>
                  </a:lnTo>
                  <a:lnTo>
                    <a:pt x="2" y="4"/>
                  </a:lnTo>
                  <a:lnTo>
                    <a:pt x="2" y="4"/>
                  </a:lnTo>
                  <a:lnTo>
                    <a:pt x="2" y="4"/>
                  </a:lnTo>
                  <a:lnTo>
                    <a:pt x="2" y="2"/>
                  </a:lnTo>
                  <a:lnTo>
                    <a:pt x="2" y="2"/>
                  </a:lnTo>
                  <a:lnTo>
                    <a:pt x="2" y="2"/>
                  </a:lnTo>
                  <a:lnTo>
                    <a:pt x="0" y="2"/>
                  </a:lnTo>
                  <a:lnTo>
                    <a:pt x="0" y="2"/>
                  </a:lnTo>
                  <a:lnTo>
                    <a:pt x="2" y="2"/>
                  </a:lnTo>
                  <a:lnTo>
                    <a:pt x="2" y="2"/>
                  </a:lnTo>
                  <a:lnTo>
                    <a:pt x="2" y="2"/>
                  </a:lnTo>
                  <a:lnTo>
                    <a:pt x="2" y="2"/>
                  </a:lnTo>
                  <a:lnTo>
                    <a:pt x="2" y="2"/>
                  </a:lnTo>
                  <a:lnTo>
                    <a:pt x="2" y="2"/>
                  </a:lnTo>
                  <a:lnTo>
                    <a:pt x="2" y="2"/>
                  </a:lnTo>
                  <a:lnTo>
                    <a:pt x="2" y="2"/>
                  </a:lnTo>
                  <a:lnTo>
                    <a:pt x="2" y="0"/>
                  </a:lnTo>
                  <a:lnTo>
                    <a:pt x="2" y="0"/>
                  </a:lnTo>
                  <a:lnTo>
                    <a:pt x="2" y="0"/>
                  </a:lnTo>
                  <a:lnTo>
                    <a:pt x="2" y="0"/>
                  </a:lnTo>
                  <a:lnTo>
                    <a:pt x="2" y="0"/>
                  </a:lnTo>
                  <a:lnTo>
                    <a:pt x="2" y="0"/>
                  </a:lnTo>
                  <a:lnTo>
                    <a:pt x="4" y="2"/>
                  </a:lnTo>
                  <a:lnTo>
                    <a:pt x="4" y="2"/>
                  </a:lnTo>
                  <a:lnTo>
                    <a:pt x="4" y="2"/>
                  </a:lnTo>
                  <a:lnTo>
                    <a:pt x="4" y="2"/>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4" name="Freeform 173"/>
            <p:cNvSpPr>
              <a:spLocks noEditPoints="1"/>
            </p:cNvSpPr>
            <p:nvPr/>
          </p:nvSpPr>
          <p:spPr bwMode="auto">
            <a:xfrm>
              <a:off x="3302000" y="3222625"/>
              <a:ext cx="1911350" cy="1304925"/>
            </a:xfrm>
            <a:custGeom>
              <a:avLst/>
              <a:gdLst>
                <a:gd name="T0" fmla="*/ 0 w 1204"/>
                <a:gd name="T1" fmla="*/ 816 h 822"/>
                <a:gd name="T2" fmla="*/ 2 w 1204"/>
                <a:gd name="T3" fmla="*/ 820 h 822"/>
                <a:gd name="T4" fmla="*/ 82 w 1204"/>
                <a:gd name="T5" fmla="*/ 730 h 822"/>
                <a:gd name="T6" fmla="*/ 1152 w 1204"/>
                <a:gd name="T7" fmla="*/ 58 h 822"/>
                <a:gd name="T8" fmla="*/ 1152 w 1204"/>
                <a:gd name="T9" fmla="*/ 62 h 822"/>
                <a:gd name="T10" fmla="*/ 1144 w 1204"/>
                <a:gd name="T11" fmla="*/ 62 h 822"/>
                <a:gd name="T12" fmla="*/ 1146 w 1204"/>
                <a:gd name="T13" fmla="*/ 58 h 822"/>
                <a:gd name="T14" fmla="*/ 1152 w 1204"/>
                <a:gd name="T15" fmla="*/ 52 h 822"/>
                <a:gd name="T16" fmla="*/ 1146 w 1204"/>
                <a:gd name="T17" fmla="*/ 48 h 822"/>
                <a:gd name="T18" fmla="*/ 1181 w 1204"/>
                <a:gd name="T19" fmla="*/ 27 h 822"/>
                <a:gd name="T20" fmla="*/ 1177 w 1204"/>
                <a:gd name="T21" fmla="*/ 35 h 822"/>
                <a:gd name="T22" fmla="*/ 1169 w 1204"/>
                <a:gd name="T23" fmla="*/ 33 h 822"/>
                <a:gd name="T24" fmla="*/ 1175 w 1204"/>
                <a:gd name="T25" fmla="*/ 27 h 822"/>
                <a:gd name="T26" fmla="*/ 1181 w 1204"/>
                <a:gd name="T27" fmla="*/ 27 h 822"/>
                <a:gd name="T28" fmla="*/ 1163 w 1204"/>
                <a:gd name="T29" fmla="*/ 16 h 822"/>
                <a:gd name="T30" fmla="*/ 1165 w 1204"/>
                <a:gd name="T31" fmla="*/ 14 h 822"/>
                <a:gd name="T32" fmla="*/ 1169 w 1204"/>
                <a:gd name="T33" fmla="*/ 8 h 822"/>
                <a:gd name="T34" fmla="*/ 1173 w 1204"/>
                <a:gd name="T35" fmla="*/ 6 h 822"/>
                <a:gd name="T36" fmla="*/ 1198 w 1204"/>
                <a:gd name="T37" fmla="*/ 4 h 822"/>
                <a:gd name="T38" fmla="*/ 1200 w 1204"/>
                <a:gd name="T39" fmla="*/ 8 h 822"/>
                <a:gd name="T40" fmla="*/ 1202 w 1204"/>
                <a:gd name="T41" fmla="*/ 14 h 822"/>
                <a:gd name="T42" fmla="*/ 1200 w 1204"/>
                <a:gd name="T43" fmla="*/ 22 h 822"/>
                <a:gd name="T44" fmla="*/ 1194 w 1204"/>
                <a:gd name="T45" fmla="*/ 27 h 822"/>
                <a:gd name="T46" fmla="*/ 1196 w 1204"/>
                <a:gd name="T47" fmla="*/ 31 h 822"/>
                <a:gd name="T48" fmla="*/ 1200 w 1204"/>
                <a:gd name="T49" fmla="*/ 37 h 822"/>
                <a:gd name="T50" fmla="*/ 1194 w 1204"/>
                <a:gd name="T51" fmla="*/ 41 h 822"/>
                <a:gd name="T52" fmla="*/ 1192 w 1204"/>
                <a:gd name="T53" fmla="*/ 47 h 822"/>
                <a:gd name="T54" fmla="*/ 1185 w 1204"/>
                <a:gd name="T55" fmla="*/ 45 h 822"/>
                <a:gd name="T56" fmla="*/ 1185 w 1204"/>
                <a:gd name="T57" fmla="*/ 50 h 822"/>
                <a:gd name="T58" fmla="*/ 1186 w 1204"/>
                <a:gd name="T59" fmla="*/ 60 h 822"/>
                <a:gd name="T60" fmla="*/ 1183 w 1204"/>
                <a:gd name="T61" fmla="*/ 66 h 822"/>
                <a:gd name="T62" fmla="*/ 1183 w 1204"/>
                <a:gd name="T63" fmla="*/ 70 h 822"/>
                <a:gd name="T64" fmla="*/ 1185 w 1204"/>
                <a:gd name="T65" fmla="*/ 73 h 822"/>
                <a:gd name="T66" fmla="*/ 1179 w 1204"/>
                <a:gd name="T67" fmla="*/ 73 h 822"/>
                <a:gd name="T68" fmla="*/ 1181 w 1204"/>
                <a:gd name="T69" fmla="*/ 68 h 822"/>
                <a:gd name="T70" fmla="*/ 1177 w 1204"/>
                <a:gd name="T71" fmla="*/ 60 h 822"/>
                <a:gd name="T72" fmla="*/ 1171 w 1204"/>
                <a:gd name="T73" fmla="*/ 60 h 822"/>
                <a:gd name="T74" fmla="*/ 1167 w 1204"/>
                <a:gd name="T75" fmla="*/ 58 h 822"/>
                <a:gd name="T76" fmla="*/ 1165 w 1204"/>
                <a:gd name="T77" fmla="*/ 56 h 822"/>
                <a:gd name="T78" fmla="*/ 1160 w 1204"/>
                <a:gd name="T79" fmla="*/ 56 h 822"/>
                <a:gd name="T80" fmla="*/ 1152 w 1204"/>
                <a:gd name="T81" fmla="*/ 56 h 822"/>
                <a:gd name="T82" fmla="*/ 1144 w 1204"/>
                <a:gd name="T83" fmla="*/ 56 h 822"/>
                <a:gd name="T84" fmla="*/ 1150 w 1204"/>
                <a:gd name="T85" fmla="*/ 52 h 822"/>
                <a:gd name="T86" fmla="*/ 1156 w 1204"/>
                <a:gd name="T87" fmla="*/ 54 h 822"/>
                <a:gd name="T88" fmla="*/ 1154 w 1204"/>
                <a:gd name="T89" fmla="*/ 52 h 822"/>
                <a:gd name="T90" fmla="*/ 1150 w 1204"/>
                <a:gd name="T91" fmla="*/ 47 h 822"/>
                <a:gd name="T92" fmla="*/ 1154 w 1204"/>
                <a:gd name="T93" fmla="*/ 43 h 822"/>
                <a:gd name="T94" fmla="*/ 1162 w 1204"/>
                <a:gd name="T95" fmla="*/ 29 h 822"/>
                <a:gd name="T96" fmla="*/ 1163 w 1204"/>
                <a:gd name="T97" fmla="*/ 18 h 822"/>
                <a:gd name="T98" fmla="*/ 1175 w 1204"/>
                <a:gd name="T99" fmla="*/ 12 h 822"/>
                <a:gd name="T100" fmla="*/ 1183 w 1204"/>
                <a:gd name="T101" fmla="*/ 6 h 822"/>
                <a:gd name="T102" fmla="*/ 1188 w 1204"/>
                <a:gd name="T103" fmla="*/ 4 h 822"/>
                <a:gd name="T104" fmla="*/ 1169 w 1204"/>
                <a:gd name="T105" fmla="*/ 20 h 822"/>
                <a:gd name="T106" fmla="*/ 1173 w 1204"/>
                <a:gd name="T107" fmla="*/ 23 h 822"/>
                <a:gd name="T108" fmla="*/ 1169 w 1204"/>
                <a:gd name="T109" fmla="*/ 29 h 822"/>
                <a:gd name="T110" fmla="*/ 1171 w 1204"/>
                <a:gd name="T111" fmla="*/ 35 h 822"/>
                <a:gd name="T112" fmla="*/ 1179 w 1204"/>
                <a:gd name="T113" fmla="*/ 33 h 822"/>
                <a:gd name="T114" fmla="*/ 1183 w 1204"/>
                <a:gd name="T115" fmla="*/ 27 h 822"/>
                <a:gd name="T116" fmla="*/ 1177 w 1204"/>
                <a:gd name="T117" fmla="*/ 25 h 822"/>
                <a:gd name="T118" fmla="*/ 1177 w 1204"/>
                <a:gd name="T119" fmla="*/ 20 h 822"/>
                <a:gd name="T120" fmla="*/ 1173 w 1204"/>
                <a:gd name="T121" fmla="*/ 14 h 822"/>
                <a:gd name="T122" fmla="*/ 1179 w 1204"/>
                <a:gd name="T123" fmla="*/ 4 h 822"/>
                <a:gd name="T124" fmla="*/ 1186 w 1204"/>
                <a:gd name="T125" fmla="*/ 4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04" h="822">
                  <a:moveTo>
                    <a:pt x="2" y="822"/>
                  </a:moveTo>
                  <a:lnTo>
                    <a:pt x="2" y="820"/>
                  </a:lnTo>
                  <a:lnTo>
                    <a:pt x="2" y="818"/>
                  </a:lnTo>
                  <a:lnTo>
                    <a:pt x="0" y="818"/>
                  </a:lnTo>
                  <a:lnTo>
                    <a:pt x="0" y="816"/>
                  </a:lnTo>
                  <a:lnTo>
                    <a:pt x="0" y="818"/>
                  </a:lnTo>
                  <a:lnTo>
                    <a:pt x="2" y="818"/>
                  </a:lnTo>
                  <a:lnTo>
                    <a:pt x="4" y="818"/>
                  </a:lnTo>
                  <a:lnTo>
                    <a:pt x="4" y="820"/>
                  </a:lnTo>
                  <a:lnTo>
                    <a:pt x="2" y="820"/>
                  </a:lnTo>
                  <a:lnTo>
                    <a:pt x="2" y="822"/>
                  </a:lnTo>
                  <a:close/>
                  <a:moveTo>
                    <a:pt x="86" y="732"/>
                  </a:moveTo>
                  <a:lnTo>
                    <a:pt x="86" y="730"/>
                  </a:lnTo>
                  <a:lnTo>
                    <a:pt x="86" y="732"/>
                  </a:lnTo>
                  <a:close/>
                  <a:moveTo>
                    <a:pt x="82" y="730"/>
                  </a:moveTo>
                  <a:lnTo>
                    <a:pt x="82" y="728"/>
                  </a:lnTo>
                  <a:lnTo>
                    <a:pt x="82" y="730"/>
                  </a:lnTo>
                  <a:close/>
                  <a:moveTo>
                    <a:pt x="1148" y="58"/>
                  </a:moveTo>
                  <a:lnTo>
                    <a:pt x="1150" y="60"/>
                  </a:lnTo>
                  <a:lnTo>
                    <a:pt x="1152" y="58"/>
                  </a:lnTo>
                  <a:lnTo>
                    <a:pt x="1154" y="58"/>
                  </a:lnTo>
                  <a:lnTo>
                    <a:pt x="1156" y="58"/>
                  </a:lnTo>
                  <a:lnTo>
                    <a:pt x="1156" y="60"/>
                  </a:lnTo>
                  <a:lnTo>
                    <a:pt x="1154" y="60"/>
                  </a:lnTo>
                  <a:lnTo>
                    <a:pt x="1152" y="62"/>
                  </a:lnTo>
                  <a:lnTo>
                    <a:pt x="1150" y="62"/>
                  </a:lnTo>
                  <a:lnTo>
                    <a:pt x="1148" y="62"/>
                  </a:lnTo>
                  <a:lnTo>
                    <a:pt x="1146" y="60"/>
                  </a:lnTo>
                  <a:lnTo>
                    <a:pt x="1144" y="60"/>
                  </a:lnTo>
                  <a:lnTo>
                    <a:pt x="1144" y="62"/>
                  </a:lnTo>
                  <a:lnTo>
                    <a:pt x="1142" y="62"/>
                  </a:lnTo>
                  <a:lnTo>
                    <a:pt x="1142" y="60"/>
                  </a:lnTo>
                  <a:lnTo>
                    <a:pt x="1142" y="58"/>
                  </a:lnTo>
                  <a:lnTo>
                    <a:pt x="1144" y="58"/>
                  </a:lnTo>
                  <a:lnTo>
                    <a:pt x="1146" y="58"/>
                  </a:lnTo>
                  <a:lnTo>
                    <a:pt x="1148" y="58"/>
                  </a:lnTo>
                  <a:close/>
                  <a:moveTo>
                    <a:pt x="1152" y="50"/>
                  </a:moveTo>
                  <a:lnTo>
                    <a:pt x="1154" y="50"/>
                  </a:lnTo>
                  <a:lnTo>
                    <a:pt x="1154" y="52"/>
                  </a:lnTo>
                  <a:lnTo>
                    <a:pt x="1152" y="52"/>
                  </a:lnTo>
                  <a:lnTo>
                    <a:pt x="1150" y="52"/>
                  </a:lnTo>
                  <a:lnTo>
                    <a:pt x="1150" y="50"/>
                  </a:lnTo>
                  <a:lnTo>
                    <a:pt x="1148" y="50"/>
                  </a:lnTo>
                  <a:lnTo>
                    <a:pt x="1146" y="50"/>
                  </a:lnTo>
                  <a:lnTo>
                    <a:pt x="1146" y="48"/>
                  </a:lnTo>
                  <a:lnTo>
                    <a:pt x="1148" y="48"/>
                  </a:lnTo>
                  <a:lnTo>
                    <a:pt x="1150" y="48"/>
                  </a:lnTo>
                  <a:lnTo>
                    <a:pt x="1152" y="48"/>
                  </a:lnTo>
                  <a:lnTo>
                    <a:pt x="1152" y="50"/>
                  </a:lnTo>
                  <a:close/>
                  <a:moveTo>
                    <a:pt x="1181" y="27"/>
                  </a:moveTo>
                  <a:lnTo>
                    <a:pt x="1181" y="29"/>
                  </a:lnTo>
                  <a:lnTo>
                    <a:pt x="1181" y="31"/>
                  </a:lnTo>
                  <a:lnTo>
                    <a:pt x="1179" y="31"/>
                  </a:lnTo>
                  <a:lnTo>
                    <a:pt x="1177" y="33"/>
                  </a:lnTo>
                  <a:lnTo>
                    <a:pt x="1177" y="35"/>
                  </a:lnTo>
                  <a:lnTo>
                    <a:pt x="1175" y="35"/>
                  </a:lnTo>
                  <a:lnTo>
                    <a:pt x="1173" y="35"/>
                  </a:lnTo>
                  <a:lnTo>
                    <a:pt x="1173" y="33"/>
                  </a:lnTo>
                  <a:lnTo>
                    <a:pt x="1171" y="33"/>
                  </a:lnTo>
                  <a:lnTo>
                    <a:pt x="1169" y="33"/>
                  </a:lnTo>
                  <a:lnTo>
                    <a:pt x="1171" y="31"/>
                  </a:lnTo>
                  <a:lnTo>
                    <a:pt x="1173" y="31"/>
                  </a:lnTo>
                  <a:lnTo>
                    <a:pt x="1173" y="29"/>
                  </a:lnTo>
                  <a:lnTo>
                    <a:pt x="1175" y="29"/>
                  </a:lnTo>
                  <a:lnTo>
                    <a:pt x="1175" y="27"/>
                  </a:lnTo>
                  <a:lnTo>
                    <a:pt x="1177" y="27"/>
                  </a:lnTo>
                  <a:lnTo>
                    <a:pt x="1179" y="27"/>
                  </a:lnTo>
                  <a:lnTo>
                    <a:pt x="1179" y="25"/>
                  </a:lnTo>
                  <a:lnTo>
                    <a:pt x="1179" y="27"/>
                  </a:lnTo>
                  <a:lnTo>
                    <a:pt x="1181" y="27"/>
                  </a:lnTo>
                  <a:close/>
                  <a:moveTo>
                    <a:pt x="1165" y="14"/>
                  </a:moveTo>
                  <a:lnTo>
                    <a:pt x="1167" y="14"/>
                  </a:lnTo>
                  <a:lnTo>
                    <a:pt x="1165" y="14"/>
                  </a:lnTo>
                  <a:lnTo>
                    <a:pt x="1165" y="16"/>
                  </a:lnTo>
                  <a:lnTo>
                    <a:pt x="1163" y="16"/>
                  </a:lnTo>
                  <a:lnTo>
                    <a:pt x="1163" y="14"/>
                  </a:lnTo>
                  <a:lnTo>
                    <a:pt x="1165" y="12"/>
                  </a:lnTo>
                  <a:lnTo>
                    <a:pt x="1167" y="12"/>
                  </a:lnTo>
                  <a:lnTo>
                    <a:pt x="1167" y="14"/>
                  </a:lnTo>
                  <a:lnTo>
                    <a:pt x="1165" y="14"/>
                  </a:lnTo>
                  <a:close/>
                  <a:moveTo>
                    <a:pt x="1167" y="10"/>
                  </a:moveTo>
                  <a:lnTo>
                    <a:pt x="1165" y="10"/>
                  </a:lnTo>
                  <a:lnTo>
                    <a:pt x="1167" y="10"/>
                  </a:lnTo>
                  <a:lnTo>
                    <a:pt x="1167" y="8"/>
                  </a:lnTo>
                  <a:lnTo>
                    <a:pt x="1169" y="8"/>
                  </a:lnTo>
                  <a:lnTo>
                    <a:pt x="1167" y="10"/>
                  </a:lnTo>
                  <a:close/>
                  <a:moveTo>
                    <a:pt x="1175" y="6"/>
                  </a:moveTo>
                  <a:lnTo>
                    <a:pt x="1173" y="6"/>
                  </a:lnTo>
                  <a:lnTo>
                    <a:pt x="1171" y="6"/>
                  </a:lnTo>
                  <a:lnTo>
                    <a:pt x="1173" y="6"/>
                  </a:lnTo>
                  <a:lnTo>
                    <a:pt x="1175" y="4"/>
                  </a:lnTo>
                  <a:lnTo>
                    <a:pt x="1177" y="4"/>
                  </a:lnTo>
                  <a:lnTo>
                    <a:pt x="1175" y="4"/>
                  </a:lnTo>
                  <a:lnTo>
                    <a:pt x="1175" y="6"/>
                  </a:lnTo>
                  <a:close/>
                  <a:moveTo>
                    <a:pt x="1198" y="4"/>
                  </a:moveTo>
                  <a:lnTo>
                    <a:pt x="1198" y="6"/>
                  </a:lnTo>
                  <a:lnTo>
                    <a:pt x="1198" y="8"/>
                  </a:lnTo>
                  <a:lnTo>
                    <a:pt x="1200" y="8"/>
                  </a:lnTo>
                  <a:lnTo>
                    <a:pt x="1202" y="8"/>
                  </a:lnTo>
                  <a:lnTo>
                    <a:pt x="1200" y="8"/>
                  </a:lnTo>
                  <a:lnTo>
                    <a:pt x="1202" y="8"/>
                  </a:lnTo>
                  <a:lnTo>
                    <a:pt x="1202" y="10"/>
                  </a:lnTo>
                  <a:lnTo>
                    <a:pt x="1204" y="10"/>
                  </a:lnTo>
                  <a:lnTo>
                    <a:pt x="1202" y="12"/>
                  </a:lnTo>
                  <a:lnTo>
                    <a:pt x="1202" y="14"/>
                  </a:lnTo>
                  <a:lnTo>
                    <a:pt x="1202" y="16"/>
                  </a:lnTo>
                  <a:lnTo>
                    <a:pt x="1202" y="18"/>
                  </a:lnTo>
                  <a:lnTo>
                    <a:pt x="1202" y="20"/>
                  </a:lnTo>
                  <a:lnTo>
                    <a:pt x="1200" y="20"/>
                  </a:lnTo>
                  <a:lnTo>
                    <a:pt x="1200" y="22"/>
                  </a:lnTo>
                  <a:lnTo>
                    <a:pt x="1200" y="25"/>
                  </a:lnTo>
                  <a:lnTo>
                    <a:pt x="1198" y="25"/>
                  </a:lnTo>
                  <a:lnTo>
                    <a:pt x="1196" y="25"/>
                  </a:lnTo>
                  <a:lnTo>
                    <a:pt x="1194" y="25"/>
                  </a:lnTo>
                  <a:lnTo>
                    <a:pt x="1194" y="27"/>
                  </a:lnTo>
                  <a:lnTo>
                    <a:pt x="1196" y="27"/>
                  </a:lnTo>
                  <a:lnTo>
                    <a:pt x="1194" y="27"/>
                  </a:lnTo>
                  <a:lnTo>
                    <a:pt x="1194" y="29"/>
                  </a:lnTo>
                  <a:lnTo>
                    <a:pt x="1194" y="31"/>
                  </a:lnTo>
                  <a:lnTo>
                    <a:pt x="1196" y="31"/>
                  </a:lnTo>
                  <a:lnTo>
                    <a:pt x="1198" y="31"/>
                  </a:lnTo>
                  <a:lnTo>
                    <a:pt x="1200" y="31"/>
                  </a:lnTo>
                  <a:lnTo>
                    <a:pt x="1200" y="33"/>
                  </a:lnTo>
                  <a:lnTo>
                    <a:pt x="1200" y="35"/>
                  </a:lnTo>
                  <a:lnTo>
                    <a:pt x="1200" y="37"/>
                  </a:lnTo>
                  <a:lnTo>
                    <a:pt x="1198" y="37"/>
                  </a:lnTo>
                  <a:lnTo>
                    <a:pt x="1198" y="39"/>
                  </a:lnTo>
                  <a:lnTo>
                    <a:pt x="1196" y="39"/>
                  </a:lnTo>
                  <a:lnTo>
                    <a:pt x="1196" y="41"/>
                  </a:lnTo>
                  <a:lnTo>
                    <a:pt x="1194" y="41"/>
                  </a:lnTo>
                  <a:lnTo>
                    <a:pt x="1196" y="43"/>
                  </a:lnTo>
                  <a:lnTo>
                    <a:pt x="1196" y="45"/>
                  </a:lnTo>
                  <a:lnTo>
                    <a:pt x="1194" y="45"/>
                  </a:lnTo>
                  <a:lnTo>
                    <a:pt x="1192" y="45"/>
                  </a:lnTo>
                  <a:lnTo>
                    <a:pt x="1192" y="47"/>
                  </a:lnTo>
                  <a:lnTo>
                    <a:pt x="1190" y="47"/>
                  </a:lnTo>
                  <a:lnTo>
                    <a:pt x="1188" y="47"/>
                  </a:lnTo>
                  <a:lnTo>
                    <a:pt x="1186" y="47"/>
                  </a:lnTo>
                  <a:lnTo>
                    <a:pt x="1186" y="45"/>
                  </a:lnTo>
                  <a:lnTo>
                    <a:pt x="1185" y="45"/>
                  </a:lnTo>
                  <a:lnTo>
                    <a:pt x="1186" y="47"/>
                  </a:lnTo>
                  <a:lnTo>
                    <a:pt x="1185" y="47"/>
                  </a:lnTo>
                  <a:lnTo>
                    <a:pt x="1183" y="47"/>
                  </a:lnTo>
                  <a:lnTo>
                    <a:pt x="1183" y="48"/>
                  </a:lnTo>
                  <a:lnTo>
                    <a:pt x="1185" y="50"/>
                  </a:lnTo>
                  <a:lnTo>
                    <a:pt x="1185" y="52"/>
                  </a:lnTo>
                  <a:lnTo>
                    <a:pt x="1186" y="54"/>
                  </a:lnTo>
                  <a:lnTo>
                    <a:pt x="1186" y="56"/>
                  </a:lnTo>
                  <a:lnTo>
                    <a:pt x="1186" y="58"/>
                  </a:lnTo>
                  <a:lnTo>
                    <a:pt x="1186" y="60"/>
                  </a:lnTo>
                  <a:lnTo>
                    <a:pt x="1185" y="62"/>
                  </a:lnTo>
                  <a:lnTo>
                    <a:pt x="1185" y="64"/>
                  </a:lnTo>
                  <a:lnTo>
                    <a:pt x="1186" y="64"/>
                  </a:lnTo>
                  <a:lnTo>
                    <a:pt x="1185" y="66"/>
                  </a:lnTo>
                  <a:lnTo>
                    <a:pt x="1183" y="66"/>
                  </a:lnTo>
                  <a:lnTo>
                    <a:pt x="1183" y="68"/>
                  </a:lnTo>
                  <a:lnTo>
                    <a:pt x="1183" y="66"/>
                  </a:lnTo>
                  <a:lnTo>
                    <a:pt x="1181" y="68"/>
                  </a:lnTo>
                  <a:lnTo>
                    <a:pt x="1183" y="68"/>
                  </a:lnTo>
                  <a:lnTo>
                    <a:pt x="1183" y="70"/>
                  </a:lnTo>
                  <a:lnTo>
                    <a:pt x="1183" y="68"/>
                  </a:lnTo>
                  <a:lnTo>
                    <a:pt x="1185" y="68"/>
                  </a:lnTo>
                  <a:lnTo>
                    <a:pt x="1185" y="70"/>
                  </a:lnTo>
                  <a:lnTo>
                    <a:pt x="1185" y="71"/>
                  </a:lnTo>
                  <a:lnTo>
                    <a:pt x="1185" y="73"/>
                  </a:lnTo>
                  <a:lnTo>
                    <a:pt x="1183" y="73"/>
                  </a:lnTo>
                  <a:lnTo>
                    <a:pt x="1185" y="73"/>
                  </a:lnTo>
                  <a:lnTo>
                    <a:pt x="1183" y="73"/>
                  </a:lnTo>
                  <a:lnTo>
                    <a:pt x="1181" y="73"/>
                  </a:lnTo>
                  <a:lnTo>
                    <a:pt x="1179" y="73"/>
                  </a:lnTo>
                  <a:lnTo>
                    <a:pt x="1177" y="71"/>
                  </a:lnTo>
                  <a:lnTo>
                    <a:pt x="1179" y="70"/>
                  </a:lnTo>
                  <a:lnTo>
                    <a:pt x="1181" y="70"/>
                  </a:lnTo>
                  <a:lnTo>
                    <a:pt x="1179" y="70"/>
                  </a:lnTo>
                  <a:lnTo>
                    <a:pt x="1181" y="68"/>
                  </a:lnTo>
                  <a:lnTo>
                    <a:pt x="1181" y="66"/>
                  </a:lnTo>
                  <a:lnTo>
                    <a:pt x="1181" y="64"/>
                  </a:lnTo>
                  <a:lnTo>
                    <a:pt x="1179" y="64"/>
                  </a:lnTo>
                  <a:lnTo>
                    <a:pt x="1177" y="62"/>
                  </a:lnTo>
                  <a:lnTo>
                    <a:pt x="1177" y="60"/>
                  </a:lnTo>
                  <a:lnTo>
                    <a:pt x="1175" y="60"/>
                  </a:lnTo>
                  <a:lnTo>
                    <a:pt x="1175" y="62"/>
                  </a:lnTo>
                  <a:lnTo>
                    <a:pt x="1173" y="62"/>
                  </a:lnTo>
                  <a:lnTo>
                    <a:pt x="1171" y="62"/>
                  </a:lnTo>
                  <a:lnTo>
                    <a:pt x="1171" y="60"/>
                  </a:lnTo>
                  <a:lnTo>
                    <a:pt x="1169" y="60"/>
                  </a:lnTo>
                  <a:lnTo>
                    <a:pt x="1169" y="58"/>
                  </a:lnTo>
                  <a:lnTo>
                    <a:pt x="1169" y="56"/>
                  </a:lnTo>
                  <a:lnTo>
                    <a:pt x="1167" y="56"/>
                  </a:lnTo>
                  <a:lnTo>
                    <a:pt x="1167" y="58"/>
                  </a:lnTo>
                  <a:lnTo>
                    <a:pt x="1165" y="58"/>
                  </a:lnTo>
                  <a:lnTo>
                    <a:pt x="1163" y="58"/>
                  </a:lnTo>
                  <a:lnTo>
                    <a:pt x="1163" y="56"/>
                  </a:lnTo>
                  <a:lnTo>
                    <a:pt x="1165" y="58"/>
                  </a:lnTo>
                  <a:lnTo>
                    <a:pt x="1165" y="56"/>
                  </a:lnTo>
                  <a:lnTo>
                    <a:pt x="1163" y="56"/>
                  </a:lnTo>
                  <a:lnTo>
                    <a:pt x="1162" y="56"/>
                  </a:lnTo>
                  <a:lnTo>
                    <a:pt x="1162" y="58"/>
                  </a:lnTo>
                  <a:lnTo>
                    <a:pt x="1160" y="58"/>
                  </a:lnTo>
                  <a:lnTo>
                    <a:pt x="1160" y="56"/>
                  </a:lnTo>
                  <a:lnTo>
                    <a:pt x="1158" y="56"/>
                  </a:lnTo>
                  <a:lnTo>
                    <a:pt x="1158" y="58"/>
                  </a:lnTo>
                  <a:lnTo>
                    <a:pt x="1156" y="58"/>
                  </a:lnTo>
                  <a:lnTo>
                    <a:pt x="1154" y="58"/>
                  </a:lnTo>
                  <a:lnTo>
                    <a:pt x="1152" y="56"/>
                  </a:lnTo>
                  <a:lnTo>
                    <a:pt x="1150" y="58"/>
                  </a:lnTo>
                  <a:lnTo>
                    <a:pt x="1148" y="58"/>
                  </a:lnTo>
                  <a:lnTo>
                    <a:pt x="1148" y="56"/>
                  </a:lnTo>
                  <a:lnTo>
                    <a:pt x="1146" y="56"/>
                  </a:lnTo>
                  <a:lnTo>
                    <a:pt x="1144" y="56"/>
                  </a:lnTo>
                  <a:lnTo>
                    <a:pt x="1144" y="54"/>
                  </a:lnTo>
                  <a:lnTo>
                    <a:pt x="1142" y="54"/>
                  </a:lnTo>
                  <a:lnTo>
                    <a:pt x="1144" y="54"/>
                  </a:lnTo>
                  <a:lnTo>
                    <a:pt x="1144" y="52"/>
                  </a:lnTo>
                  <a:lnTo>
                    <a:pt x="1150" y="52"/>
                  </a:lnTo>
                  <a:lnTo>
                    <a:pt x="1150" y="54"/>
                  </a:lnTo>
                  <a:lnTo>
                    <a:pt x="1152" y="54"/>
                  </a:lnTo>
                  <a:lnTo>
                    <a:pt x="1154" y="56"/>
                  </a:lnTo>
                  <a:lnTo>
                    <a:pt x="1156" y="56"/>
                  </a:lnTo>
                  <a:lnTo>
                    <a:pt x="1156" y="54"/>
                  </a:lnTo>
                  <a:lnTo>
                    <a:pt x="1154" y="54"/>
                  </a:lnTo>
                  <a:lnTo>
                    <a:pt x="1152" y="52"/>
                  </a:lnTo>
                  <a:lnTo>
                    <a:pt x="1154" y="52"/>
                  </a:lnTo>
                  <a:lnTo>
                    <a:pt x="1156" y="52"/>
                  </a:lnTo>
                  <a:lnTo>
                    <a:pt x="1154" y="52"/>
                  </a:lnTo>
                  <a:lnTo>
                    <a:pt x="1154" y="50"/>
                  </a:lnTo>
                  <a:lnTo>
                    <a:pt x="1152" y="48"/>
                  </a:lnTo>
                  <a:lnTo>
                    <a:pt x="1152" y="47"/>
                  </a:lnTo>
                  <a:lnTo>
                    <a:pt x="1150" y="48"/>
                  </a:lnTo>
                  <a:lnTo>
                    <a:pt x="1150" y="47"/>
                  </a:lnTo>
                  <a:lnTo>
                    <a:pt x="1152" y="47"/>
                  </a:lnTo>
                  <a:lnTo>
                    <a:pt x="1154" y="47"/>
                  </a:lnTo>
                  <a:lnTo>
                    <a:pt x="1152" y="45"/>
                  </a:lnTo>
                  <a:lnTo>
                    <a:pt x="1152" y="43"/>
                  </a:lnTo>
                  <a:lnTo>
                    <a:pt x="1154" y="43"/>
                  </a:lnTo>
                  <a:lnTo>
                    <a:pt x="1156" y="39"/>
                  </a:lnTo>
                  <a:lnTo>
                    <a:pt x="1158" y="37"/>
                  </a:lnTo>
                  <a:lnTo>
                    <a:pt x="1160" y="33"/>
                  </a:lnTo>
                  <a:lnTo>
                    <a:pt x="1162" y="31"/>
                  </a:lnTo>
                  <a:lnTo>
                    <a:pt x="1162" y="29"/>
                  </a:lnTo>
                  <a:lnTo>
                    <a:pt x="1162" y="23"/>
                  </a:lnTo>
                  <a:lnTo>
                    <a:pt x="1162" y="22"/>
                  </a:lnTo>
                  <a:lnTo>
                    <a:pt x="1163" y="22"/>
                  </a:lnTo>
                  <a:lnTo>
                    <a:pt x="1163" y="20"/>
                  </a:lnTo>
                  <a:lnTo>
                    <a:pt x="1163" y="18"/>
                  </a:lnTo>
                  <a:lnTo>
                    <a:pt x="1165" y="18"/>
                  </a:lnTo>
                  <a:lnTo>
                    <a:pt x="1167" y="18"/>
                  </a:lnTo>
                  <a:lnTo>
                    <a:pt x="1169" y="18"/>
                  </a:lnTo>
                  <a:lnTo>
                    <a:pt x="1173" y="14"/>
                  </a:lnTo>
                  <a:lnTo>
                    <a:pt x="1175" y="12"/>
                  </a:lnTo>
                  <a:lnTo>
                    <a:pt x="1175" y="10"/>
                  </a:lnTo>
                  <a:lnTo>
                    <a:pt x="1177" y="8"/>
                  </a:lnTo>
                  <a:lnTo>
                    <a:pt x="1179" y="8"/>
                  </a:lnTo>
                  <a:lnTo>
                    <a:pt x="1181" y="6"/>
                  </a:lnTo>
                  <a:lnTo>
                    <a:pt x="1183" y="6"/>
                  </a:lnTo>
                  <a:lnTo>
                    <a:pt x="1185" y="6"/>
                  </a:lnTo>
                  <a:lnTo>
                    <a:pt x="1186" y="4"/>
                  </a:lnTo>
                  <a:lnTo>
                    <a:pt x="1188" y="4"/>
                  </a:lnTo>
                  <a:lnTo>
                    <a:pt x="1188" y="6"/>
                  </a:lnTo>
                  <a:lnTo>
                    <a:pt x="1188" y="4"/>
                  </a:lnTo>
                  <a:lnTo>
                    <a:pt x="1192" y="4"/>
                  </a:lnTo>
                  <a:lnTo>
                    <a:pt x="1196" y="4"/>
                  </a:lnTo>
                  <a:lnTo>
                    <a:pt x="1198" y="4"/>
                  </a:lnTo>
                  <a:close/>
                  <a:moveTo>
                    <a:pt x="1169" y="18"/>
                  </a:moveTo>
                  <a:lnTo>
                    <a:pt x="1169" y="20"/>
                  </a:lnTo>
                  <a:lnTo>
                    <a:pt x="1169" y="22"/>
                  </a:lnTo>
                  <a:lnTo>
                    <a:pt x="1171" y="22"/>
                  </a:lnTo>
                  <a:lnTo>
                    <a:pt x="1171" y="23"/>
                  </a:lnTo>
                  <a:lnTo>
                    <a:pt x="1171" y="22"/>
                  </a:lnTo>
                  <a:lnTo>
                    <a:pt x="1173" y="23"/>
                  </a:lnTo>
                  <a:lnTo>
                    <a:pt x="1171" y="23"/>
                  </a:lnTo>
                  <a:lnTo>
                    <a:pt x="1171" y="25"/>
                  </a:lnTo>
                  <a:lnTo>
                    <a:pt x="1169" y="25"/>
                  </a:lnTo>
                  <a:lnTo>
                    <a:pt x="1169" y="27"/>
                  </a:lnTo>
                  <a:lnTo>
                    <a:pt x="1169" y="29"/>
                  </a:lnTo>
                  <a:lnTo>
                    <a:pt x="1169" y="31"/>
                  </a:lnTo>
                  <a:lnTo>
                    <a:pt x="1169" y="33"/>
                  </a:lnTo>
                  <a:lnTo>
                    <a:pt x="1167" y="33"/>
                  </a:lnTo>
                  <a:lnTo>
                    <a:pt x="1169" y="33"/>
                  </a:lnTo>
                  <a:lnTo>
                    <a:pt x="1171" y="35"/>
                  </a:lnTo>
                  <a:lnTo>
                    <a:pt x="1173" y="35"/>
                  </a:lnTo>
                  <a:lnTo>
                    <a:pt x="1175" y="35"/>
                  </a:lnTo>
                  <a:lnTo>
                    <a:pt x="1177" y="35"/>
                  </a:lnTo>
                  <a:lnTo>
                    <a:pt x="1177" y="33"/>
                  </a:lnTo>
                  <a:lnTo>
                    <a:pt x="1179" y="33"/>
                  </a:lnTo>
                  <a:lnTo>
                    <a:pt x="1179" y="31"/>
                  </a:lnTo>
                  <a:lnTo>
                    <a:pt x="1181" y="31"/>
                  </a:lnTo>
                  <a:lnTo>
                    <a:pt x="1181" y="29"/>
                  </a:lnTo>
                  <a:lnTo>
                    <a:pt x="1183" y="29"/>
                  </a:lnTo>
                  <a:lnTo>
                    <a:pt x="1183" y="27"/>
                  </a:lnTo>
                  <a:lnTo>
                    <a:pt x="1181" y="27"/>
                  </a:lnTo>
                  <a:lnTo>
                    <a:pt x="1181" y="25"/>
                  </a:lnTo>
                  <a:lnTo>
                    <a:pt x="1179" y="27"/>
                  </a:lnTo>
                  <a:lnTo>
                    <a:pt x="1179" y="25"/>
                  </a:lnTo>
                  <a:lnTo>
                    <a:pt x="1177" y="25"/>
                  </a:lnTo>
                  <a:lnTo>
                    <a:pt x="1177" y="23"/>
                  </a:lnTo>
                  <a:lnTo>
                    <a:pt x="1177" y="22"/>
                  </a:lnTo>
                  <a:lnTo>
                    <a:pt x="1179" y="22"/>
                  </a:lnTo>
                  <a:lnTo>
                    <a:pt x="1179" y="20"/>
                  </a:lnTo>
                  <a:lnTo>
                    <a:pt x="1177" y="20"/>
                  </a:lnTo>
                  <a:lnTo>
                    <a:pt x="1175" y="20"/>
                  </a:lnTo>
                  <a:lnTo>
                    <a:pt x="1173" y="20"/>
                  </a:lnTo>
                  <a:lnTo>
                    <a:pt x="1175" y="18"/>
                  </a:lnTo>
                  <a:lnTo>
                    <a:pt x="1175" y="16"/>
                  </a:lnTo>
                  <a:lnTo>
                    <a:pt x="1173" y="14"/>
                  </a:lnTo>
                  <a:lnTo>
                    <a:pt x="1173" y="16"/>
                  </a:lnTo>
                  <a:lnTo>
                    <a:pt x="1169" y="18"/>
                  </a:lnTo>
                  <a:close/>
                  <a:moveTo>
                    <a:pt x="1183" y="4"/>
                  </a:moveTo>
                  <a:lnTo>
                    <a:pt x="1181" y="4"/>
                  </a:lnTo>
                  <a:lnTo>
                    <a:pt x="1179" y="4"/>
                  </a:lnTo>
                  <a:lnTo>
                    <a:pt x="1183" y="4"/>
                  </a:lnTo>
                  <a:close/>
                  <a:moveTo>
                    <a:pt x="1186" y="4"/>
                  </a:moveTo>
                  <a:lnTo>
                    <a:pt x="1186" y="2"/>
                  </a:lnTo>
                  <a:lnTo>
                    <a:pt x="1188" y="2"/>
                  </a:lnTo>
                  <a:lnTo>
                    <a:pt x="1186" y="4"/>
                  </a:lnTo>
                  <a:close/>
                  <a:moveTo>
                    <a:pt x="1190" y="0"/>
                  </a:moveTo>
                  <a:lnTo>
                    <a:pt x="1192" y="2"/>
                  </a:lnTo>
                  <a:lnTo>
                    <a:pt x="1190" y="2"/>
                  </a:lnTo>
                  <a:lnTo>
                    <a:pt x="119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5" name="Freeform 174"/>
            <p:cNvSpPr>
              <a:spLocks noEditPoints="1"/>
            </p:cNvSpPr>
            <p:nvPr/>
          </p:nvSpPr>
          <p:spPr bwMode="auto">
            <a:xfrm>
              <a:off x="4799013" y="1943100"/>
              <a:ext cx="1014413" cy="4535488"/>
            </a:xfrm>
            <a:custGeom>
              <a:avLst/>
              <a:gdLst>
                <a:gd name="T0" fmla="*/ 230 w 639"/>
                <a:gd name="T1" fmla="*/ 620 h 2857"/>
                <a:gd name="T2" fmla="*/ 236 w 639"/>
                <a:gd name="T3" fmla="*/ 603 h 2857"/>
                <a:gd name="T4" fmla="*/ 234 w 639"/>
                <a:gd name="T5" fmla="*/ 543 h 2857"/>
                <a:gd name="T6" fmla="*/ 276 w 639"/>
                <a:gd name="T7" fmla="*/ 509 h 2857"/>
                <a:gd name="T8" fmla="*/ 301 w 639"/>
                <a:gd name="T9" fmla="*/ 482 h 2857"/>
                <a:gd name="T10" fmla="*/ 338 w 639"/>
                <a:gd name="T11" fmla="*/ 444 h 2857"/>
                <a:gd name="T12" fmla="*/ 349 w 639"/>
                <a:gd name="T13" fmla="*/ 398 h 2857"/>
                <a:gd name="T14" fmla="*/ 355 w 639"/>
                <a:gd name="T15" fmla="*/ 328 h 2857"/>
                <a:gd name="T16" fmla="*/ 359 w 639"/>
                <a:gd name="T17" fmla="*/ 325 h 2857"/>
                <a:gd name="T18" fmla="*/ 378 w 639"/>
                <a:gd name="T19" fmla="*/ 302 h 2857"/>
                <a:gd name="T20" fmla="*/ 405 w 639"/>
                <a:gd name="T21" fmla="*/ 288 h 2857"/>
                <a:gd name="T22" fmla="*/ 391 w 639"/>
                <a:gd name="T23" fmla="*/ 303 h 2857"/>
                <a:gd name="T24" fmla="*/ 374 w 639"/>
                <a:gd name="T25" fmla="*/ 300 h 2857"/>
                <a:gd name="T26" fmla="*/ 430 w 639"/>
                <a:gd name="T27" fmla="*/ 257 h 2857"/>
                <a:gd name="T28" fmla="*/ 420 w 639"/>
                <a:gd name="T29" fmla="*/ 263 h 2857"/>
                <a:gd name="T30" fmla="*/ 472 w 639"/>
                <a:gd name="T31" fmla="*/ 244 h 2857"/>
                <a:gd name="T32" fmla="*/ 453 w 639"/>
                <a:gd name="T33" fmla="*/ 246 h 2857"/>
                <a:gd name="T34" fmla="*/ 451 w 639"/>
                <a:gd name="T35" fmla="*/ 232 h 2857"/>
                <a:gd name="T36" fmla="*/ 514 w 639"/>
                <a:gd name="T37" fmla="*/ 221 h 2857"/>
                <a:gd name="T38" fmla="*/ 508 w 639"/>
                <a:gd name="T39" fmla="*/ 211 h 2857"/>
                <a:gd name="T40" fmla="*/ 528 w 639"/>
                <a:gd name="T41" fmla="*/ 192 h 2857"/>
                <a:gd name="T42" fmla="*/ 589 w 639"/>
                <a:gd name="T43" fmla="*/ 215 h 2857"/>
                <a:gd name="T44" fmla="*/ 618 w 639"/>
                <a:gd name="T45" fmla="*/ 204 h 2857"/>
                <a:gd name="T46" fmla="*/ 618 w 639"/>
                <a:gd name="T47" fmla="*/ 250 h 2857"/>
                <a:gd name="T48" fmla="*/ 606 w 639"/>
                <a:gd name="T49" fmla="*/ 282 h 2857"/>
                <a:gd name="T50" fmla="*/ 543 w 639"/>
                <a:gd name="T51" fmla="*/ 302 h 2857"/>
                <a:gd name="T52" fmla="*/ 407 w 639"/>
                <a:gd name="T53" fmla="*/ 361 h 2857"/>
                <a:gd name="T54" fmla="*/ 341 w 639"/>
                <a:gd name="T55" fmla="*/ 590 h 2857"/>
                <a:gd name="T56" fmla="*/ 315 w 639"/>
                <a:gd name="T57" fmla="*/ 630 h 2857"/>
                <a:gd name="T58" fmla="*/ 295 w 639"/>
                <a:gd name="T59" fmla="*/ 655 h 2857"/>
                <a:gd name="T60" fmla="*/ 253 w 639"/>
                <a:gd name="T61" fmla="*/ 676 h 2857"/>
                <a:gd name="T62" fmla="*/ 245 w 639"/>
                <a:gd name="T63" fmla="*/ 641 h 2857"/>
                <a:gd name="T64" fmla="*/ 234 w 639"/>
                <a:gd name="T65" fmla="*/ 632 h 2857"/>
                <a:gd name="T66" fmla="*/ 245 w 639"/>
                <a:gd name="T67" fmla="*/ 607 h 2857"/>
                <a:gd name="T68" fmla="*/ 234 w 639"/>
                <a:gd name="T69" fmla="*/ 597 h 2857"/>
                <a:gd name="T70" fmla="*/ 247 w 639"/>
                <a:gd name="T71" fmla="*/ 588 h 2857"/>
                <a:gd name="T72" fmla="*/ 240 w 639"/>
                <a:gd name="T73" fmla="*/ 582 h 2857"/>
                <a:gd name="T74" fmla="*/ 228 w 639"/>
                <a:gd name="T75" fmla="*/ 563 h 2857"/>
                <a:gd name="T76" fmla="*/ 234 w 639"/>
                <a:gd name="T77" fmla="*/ 547 h 2857"/>
                <a:gd name="T78" fmla="*/ 249 w 639"/>
                <a:gd name="T79" fmla="*/ 540 h 2857"/>
                <a:gd name="T80" fmla="*/ 263 w 639"/>
                <a:gd name="T81" fmla="*/ 520 h 2857"/>
                <a:gd name="T82" fmla="*/ 286 w 639"/>
                <a:gd name="T83" fmla="*/ 513 h 2857"/>
                <a:gd name="T84" fmla="*/ 318 w 639"/>
                <a:gd name="T85" fmla="*/ 499 h 2857"/>
                <a:gd name="T86" fmla="*/ 297 w 639"/>
                <a:gd name="T87" fmla="*/ 494 h 2857"/>
                <a:gd name="T88" fmla="*/ 324 w 639"/>
                <a:gd name="T89" fmla="*/ 469 h 2857"/>
                <a:gd name="T90" fmla="*/ 330 w 639"/>
                <a:gd name="T91" fmla="*/ 451 h 2857"/>
                <a:gd name="T92" fmla="*/ 345 w 639"/>
                <a:gd name="T93" fmla="*/ 428 h 2857"/>
                <a:gd name="T94" fmla="*/ 370 w 639"/>
                <a:gd name="T95" fmla="*/ 396 h 2857"/>
                <a:gd name="T96" fmla="*/ 363 w 639"/>
                <a:gd name="T97" fmla="*/ 380 h 2857"/>
                <a:gd name="T98" fmla="*/ 391 w 639"/>
                <a:gd name="T99" fmla="*/ 365 h 2857"/>
                <a:gd name="T100" fmla="*/ 395 w 639"/>
                <a:gd name="T101" fmla="*/ 357 h 2857"/>
                <a:gd name="T102" fmla="*/ 382 w 639"/>
                <a:gd name="T103" fmla="*/ 334 h 2857"/>
                <a:gd name="T104" fmla="*/ 407 w 639"/>
                <a:gd name="T105" fmla="*/ 334 h 2857"/>
                <a:gd name="T106" fmla="*/ 422 w 639"/>
                <a:gd name="T107" fmla="*/ 321 h 2857"/>
                <a:gd name="T108" fmla="*/ 426 w 639"/>
                <a:gd name="T109" fmla="*/ 288 h 2857"/>
                <a:gd name="T110" fmla="*/ 451 w 639"/>
                <a:gd name="T111" fmla="*/ 273 h 2857"/>
                <a:gd name="T112" fmla="*/ 470 w 639"/>
                <a:gd name="T113" fmla="*/ 246 h 2857"/>
                <a:gd name="T114" fmla="*/ 489 w 639"/>
                <a:gd name="T115" fmla="*/ 242 h 2857"/>
                <a:gd name="T116" fmla="*/ 499 w 639"/>
                <a:gd name="T117" fmla="*/ 231 h 2857"/>
                <a:gd name="T118" fmla="*/ 533 w 639"/>
                <a:gd name="T119" fmla="*/ 206 h 2857"/>
                <a:gd name="T120" fmla="*/ 547 w 639"/>
                <a:gd name="T121" fmla="*/ 213 h 2857"/>
                <a:gd name="T122" fmla="*/ 576 w 639"/>
                <a:gd name="T123" fmla="*/ 211 h 2857"/>
                <a:gd name="T124" fmla="*/ 547 w 639"/>
                <a:gd name="T125" fmla="*/ 188 h 2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39" h="2857">
                  <a:moveTo>
                    <a:pt x="199" y="2857"/>
                  </a:moveTo>
                  <a:lnTo>
                    <a:pt x="199" y="2855"/>
                  </a:lnTo>
                  <a:lnTo>
                    <a:pt x="201" y="2855"/>
                  </a:lnTo>
                  <a:lnTo>
                    <a:pt x="201" y="2857"/>
                  </a:lnTo>
                  <a:lnTo>
                    <a:pt x="199" y="2857"/>
                  </a:lnTo>
                  <a:close/>
                  <a:moveTo>
                    <a:pt x="320" y="649"/>
                  </a:moveTo>
                  <a:lnTo>
                    <a:pt x="322" y="649"/>
                  </a:lnTo>
                  <a:lnTo>
                    <a:pt x="320" y="649"/>
                  </a:lnTo>
                  <a:lnTo>
                    <a:pt x="320" y="651"/>
                  </a:lnTo>
                  <a:lnTo>
                    <a:pt x="320" y="649"/>
                  </a:lnTo>
                  <a:close/>
                  <a:moveTo>
                    <a:pt x="318" y="647"/>
                  </a:moveTo>
                  <a:lnTo>
                    <a:pt x="318" y="649"/>
                  </a:lnTo>
                  <a:lnTo>
                    <a:pt x="318" y="647"/>
                  </a:lnTo>
                  <a:close/>
                  <a:moveTo>
                    <a:pt x="234" y="647"/>
                  </a:moveTo>
                  <a:lnTo>
                    <a:pt x="236" y="647"/>
                  </a:lnTo>
                  <a:lnTo>
                    <a:pt x="238" y="647"/>
                  </a:lnTo>
                  <a:lnTo>
                    <a:pt x="238" y="649"/>
                  </a:lnTo>
                  <a:lnTo>
                    <a:pt x="236" y="647"/>
                  </a:lnTo>
                  <a:lnTo>
                    <a:pt x="234" y="647"/>
                  </a:lnTo>
                  <a:close/>
                  <a:moveTo>
                    <a:pt x="232" y="645"/>
                  </a:moveTo>
                  <a:lnTo>
                    <a:pt x="230" y="645"/>
                  </a:lnTo>
                  <a:lnTo>
                    <a:pt x="230" y="643"/>
                  </a:lnTo>
                  <a:lnTo>
                    <a:pt x="232" y="643"/>
                  </a:lnTo>
                  <a:lnTo>
                    <a:pt x="232" y="645"/>
                  </a:lnTo>
                  <a:close/>
                  <a:moveTo>
                    <a:pt x="242" y="643"/>
                  </a:moveTo>
                  <a:lnTo>
                    <a:pt x="240" y="643"/>
                  </a:lnTo>
                  <a:lnTo>
                    <a:pt x="240" y="641"/>
                  </a:lnTo>
                  <a:lnTo>
                    <a:pt x="242" y="641"/>
                  </a:lnTo>
                  <a:lnTo>
                    <a:pt x="242" y="643"/>
                  </a:lnTo>
                  <a:close/>
                  <a:moveTo>
                    <a:pt x="230" y="641"/>
                  </a:moveTo>
                  <a:lnTo>
                    <a:pt x="230" y="643"/>
                  </a:lnTo>
                  <a:lnTo>
                    <a:pt x="230" y="645"/>
                  </a:lnTo>
                  <a:lnTo>
                    <a:pt x="228" y="647"/>
                  </a:lnTo>
                  <a:lnTo>
                    <a:pt x="228" y="645"/>
                  </a:lnTo>
                  <a:lnTo>
                    <a:pt x="228" y="643"/>
                  </a:lnTo>
                  <a:lnTo>
                    <a:pt x="228" y="641"/>
                  </a:lnTo>
                  <a:lnTo>
                    <a:pt x="228" y="639"/>
                  </a:lnTo>
                  <a:lnTo>
                    <a:pt x="228" y="638"/>
                  </a:lnTo>
                  <a:lnTo>
                    <a:pt x="228" y="639"/>
                  </a:lnTo>
                  <a:lnTo>
                    <a:pt x="228" y="641"/>
                  </a:lnTo>
                  <a:lnTo>
                    <a:pt x="230" y="641"/>
                  </a:lnTo>
                  <a:close/>
                  <a:moveTo>
                    <a:pt x="228" y="626"/>
                  </a:moveTo>
                  <a:lnTo>
                    <a:pt x="230" y="626"/>
                  </a:lnTo>
                  <a:lnTo>
                    <a:pt x="230" y="628"/>
                  </a:lnTo>
                  <a:lnTo>
                    <a:pt x="230" y="630"/>
                  </a:lnTo>
                  <a:lnTo>
                    <a:pt x="230" y="628"/>
                  </a:lnTo>
                  <a:lnTo>
                    <a:pt x="228" y="628"/>
                  </a:lnTo>
                  <a:lnTo>
                    <a:pt x="228" y="630"/>
                  </a:lnTo>
                  <a:lnTo>
                    <a:pt x="228" y="632"/>
                  </a:lnTo>
                  <a:lnTo>
                    <a:pt x="226" y="632"/>
                  </a:lnTo>
                  <a:lnTo>
                    <a:pt x="226" y="630"/>
                  </a:lnTo>
                  <a:lnTo>
                    <a:pt x="226" y="628"/>
                  </a:lnTo>
                  <a:lnTo>
                    <a:pt x="228" y="628"/>
                  </a:lnTo>
                  <a:lnTo>
                    <a:pt x="226" y="628"/>
                  </a:lnTo>
                  <a:lnTo>
                    <a:pt x="226" y="626"/>
                  </a:lnTo>
                  <a:lnTo>
                    <a:pt x="226" y="628"/>
                  </a:lnTo>
                  <a:lnTo>
                    <a:pt x="226" y="626"/>
                  </a:lnTo>
                  <a:lnTo>
                    <a:pt x="226" y="624"/>
                  </a:lnTo>
                  <a:lnTo>
                    <a:pt x="228" y="626"/>
                  </a:lnTo>
                  <a:lnTo>
                    <a:pt x="226" y="624"/>
                  </a:lnTo>
                  <a:lnTo>
                    <a:pt x="228" y="624"/>
                  </a:lnTo>
                  <a:lnTo>
                    <a:pt x="228" y="626"/>
                  </a:lnTo>
                  <a:close/>
                  <a:moveTo>
                    <a:pt x="232" y="626"/>
                  </a:moveTo>
                  <a:lnTo>
                    <a:pt x="232" y="628"/>
                  </a:lnTo>
                  <a:lnTo>
                    <a:pt x="230" y="628"/>
                  </a:lnTo>
                  <a:lnTo>
                    <a:pt x="230" y="626"/>
                  </a:lnTo>
                  <a:lnTo>
                    <a:pt x="232" y="626"/>
                  </a:lnTo>
                  <a:lnTo>
                    <a:pt x="230" y="626"/>
                  </a:lnTo>
                  <a:lnTo>
                    <a:pt x="230" y="624"/>
                  </a:lnTo>
                  <a:lnTo>
                    <a:pt x="228" y="624"/>
                  </a:lnTo>
                  <a:lnTo>
                    <a:pt x="228" y="622"/>
                  </a:lnTo>
                  <a:lnTo>
                    <a:pt x="230" y="622"/>
                  </a:lnTo>
                  <a:lnTo>
                    <a:pt x="230" y="620"/>
                  </a:lnTo>
                  <a:lnTo>
                    <a:pt x="232" y="620"/>
                  </a:lnTo>
                  <a:lnTo>
                    <a:pt x="232" y="622"/>
                  </a:lnTo>
                  <a:lnTo>
                    <a:pt x="232" y="624"/>
                  </a:lnTo>
                  <a:lnTo>
                    <a:pt x="232" y="626"/>
                  </a:lnTo>
                  <a:close/>
                  <a:moveTo>
                    <a:pt x="236" y="618"/>
                  </a:moveTo>
                  <a:lnTo>
                    <a:pt x="236" y="620"/>
                  </a:lnTo>
                  <a:lnTo>
                    <a:pt x="234" y="620"/>
                  </a:lnTo>
                  <a:lnTo>
                    <a:pt x="234" y="622"/>
                  </a:lnTo>
                  <a:lnTo>
                    <a:pt x="236" y="622"/>
                  </a:lnTo>
                  <a:lnTo>
                    <a:pt x="234" y="622"/>
                  </a:lnTo>
                  <a:lnTo>
                    <a:pt x="232" y="622"/>
                  </a:lnTo>
                  <a:lnTo>
                    <a:pt x="232" y="620"/>
                  </a:lnTo>
                  <a:lnTo>
                    <a:pt x="232" y="622"/>
                  </a:lnTo>
                  <a:lnTo>
                    <a:pt x="232" y="620"/>
                  </a:lnTo>
                  <a:lnTo>
                    <a:pt x="230" y="620"/>
                  </a:lnTo>
                  <a:lnTo>
                    <a:pt x="232" y="620"/>
                  </a:lnTo>
                  <a:lnTo>
                    <a:pt x="232" y="618"/>
                  </a:lnTo>
                  <a:lnTo>
                    <a:pt x="234" y="618"/>
                  </a:lnTo>
                  <a:lnTo>
                    <a:pt x="234" y="616"/>
                  </a:lnTo>
                  <a:lnTo>
                    <a:pt x="236" y="616"/>
                  </a:lnTo>
                  <a:lnTo>
                    <a:pt x="236" y="618"/>
                  </a:lnTo>
                  <a:close/>
                  <a:moveTo>
                    <a:pt x="228" y="616"/>
                  </a:moveTo>
                  <a:lnTo>
                    <a:pt x="230" y="616"/>
                  </a:lnTo>
                  <a:lnTo>
                    <a:pt x="230" y="618"/>
                  </a:lnTo>
                  <a:lnTo>
                    <a:pt x="230" y="620"/>
                  </a:lnTo>
                  <a:lnTo>
                    <a:pt x="228" y="620"/>
                  </a:lnTo>
                  <a:lnTo>
                    <a:pt x="228" y="618"/>
                  </a:lnTo>
                  <a:lnTo>
                    <a:pt x="228" y="616"/>
                  </a:lnTo>
                  <a:lnTo>
                    <a:pt x="228" y="618"/>
                  </a:lnTo>
                  <a:lnTo>
                    <a:pt x="228" y="616"/>
                  </a:lnTo>
                  <a:close/>
                  <a:moveTo>
                    <a:pt x="226" y="609"/>
                  </a:moveTo>
                  <a:lnTo>
                    <a:pt x="226" y="611"/>
                  </a:lnTo>
                  <a:lnTo>
                    <a:pt x="226" y="613"/>
                  </a:lnTo>
                  <a:lnTo>
                    <a:pt x="226" y="614"/>
                  </a:lnTo>
                  <a:lnTo>
                    <a:pt x="226" y="613"/>
                  </a:lnTo>
                  <a:lnTo>
                    <a:pt x="224" y="613"/>
                  </a:lnTo>
                  <a:lnTo>
                    <a:pt x="224" y="611"/>
                  </a:lnTo>
                  <a:lnTo>
                    <a:pt x="226" y="609"/>
                  </a:lnTo>
                  <a:lnTo>
                    <a:pt x="224" y="611"/>
                  </a:lnTo>
                  <a:lnTo>
                    <a:pt x="224" y="609"/>
                  </a:lnTo>
                  <a:lnTo>
                    <a:pt x="224" y="607"/>
                  </a:lnTo>
                  <a:lnTo>
                    <a:pt x="224" y="605"/>
                  </a:lnTo>
                  <a:lnTo>
                    <a:pt x="224" y="607"/>
                  </a:lnTo>
                  <a:lnTo>
                    <a:pt x="226" y="609"/>
                  </a:lnTo>
                  <a:close/>
                  <a:moveTo>
                    <a:pt x="226" y="603"/>
                  </a:moveTo>
                  <a:lnTo>
                    <a:pt x="228" y="603"/>
                  </a:lnTo>
                  <a:lnTo>
                    <a:pt x="228" y="605"/>
                  </a:lnTo>
                  <a:lnTo>
                    <a:pt x="228" y="607"/>
                  </a:lnTo>
                  <a:lnTo>
                    <a:pt x="226" y="607"/>
                  </a:lnTo>
                  <a:lnTo>
                    <a:pt x="226" y="605"/>
                  </a:lnTo>
                  <a:lnTo>
                    <a:pt x="226" y="603"/>
                  </a:lnTo>
                  <a:lnTo>
                    <a:pt x="224" y="603"/>
                  </a:lnTo>
                  <a:lnTo>
                    <a:pt x="224" y="601"/>
                  </a:lnTo>
                  <a:lnTo>
                    <a:pt x="226" y="603"/>
                  </a:lnTo>
                  <a:close/>
                  <a:moveTo>
                    <a:pt x="222" y="599"/>
                  </a:moveTo>
                  <a:lnTo>
                    <a:pt x="222" y="601"/>
                  </a:lnTo>
                  <a:lnTo>
                    <a:pt x="220" y="601"/>
                  </a:lnTo>
                  <a:lnTo>
                    <a:pt x="222" y="601"/>
                  </a:lnTo>
                  <a:lnTo>
                    <a:pt x="222" y="599"/>
                  </a:lnTo>
                  <a:close/>
                  <a:moveTo>
                    <a:pt x="236" y="605"/>
                  </a:moveTo>
                  <a:lnTo>
                    <a:pt x="234" y="605"/>
                  </a:lnTo>
                  <a:lnTo>
                    <a:pt x="232" y="605"/>
                  </a:lnTo>
                  <a:lnTo>
                    <a:pt x="232" y="603"/>
                  </a:lnTo>
                  <a:lnTo>
                    <a:pt x="230" y="603"/>
                  </a:lnTo>
                  <a:lnTo>
                    <a:pt x="230" y="601"/>
                  </a:lnTo>
                  <a:lnTo>
                    <a:pt x="232" y="601"/>
                  </a:lnTo>
                  <a:lnTo>
                    <a:pt x="234" y="601"/>
                  </a:lnTo>
                  <a:lnTo>
                    <a:pt x="234" y="599"/>
                  </a:lnTo>
                  <a:lnTo>
                    <a:pt x="234" y="597"/>
                  </a:lnTo>
                  <a:lnTo>
                    <a:pt x="236" y="597"/>
                  </a:lnTo>
                  <a:lnTo>
                    <a:pt x="236" y="599"/>
                  </a:lnTo>
                  <a:lnTo>
                    <a:pt x="236" y="601"/>
                  </a:lnTo>
                  <a:lnTo>
                    <a:pt x="236" y="603"/>
                  </a:lnTo>
                  <a:lnTo>
                    <a:pt x="236" y="605"/>
                  </a:lnTo>
                  <a:close/>
                  <a:moveTo>
                    <a:pt x="222" y="590"/>
                  </a:moveTo>
                  <a:lnTo>
                    <a:pt x="224" y="591"/>
                  </a:lnTo>
                  <a:lnTo>
                    <a:pt x="222" y="591"/>
                  </a:lnTo>
                  <a:lnTo>
                    <a:pt x="222" y="590"/>
                  </a:lnTo>
                  <a:lnTo>
                    <a:pt x="220" y="590"/>
                  </a:lnTo>
                  <a:lnTo>
                    <a:pt x="222" y="590"/>
                  </a:lnTo>
                  <a:close/>
                  <a:moveTo>
                    <a:pt x="220" y="586"/>
                  </a:moveTo>
                  <a:lnTo>
                    <a:pt x="220" y="588"/>
                  </a:lnTo>
                  <a:lnTo>
                    <a:pt x="219" y="588"/>
                  </a:lnTo>
                  <a:lnTo>
                    <a:pt x="219" y="586"/>
                  </a:lnTo>
                  <a:lnTo>
                    <a:pt x="220" y="586"/>
                  </a:lnTo>
                  <a:lnTo>
                    <a:pt x="220" y="584"/>
                  </a:lnTo>
                  <a:lnTo>
                    <a:pt x="220" y="586"/>
                  </a:lnTo>
                  <a:close/>
                  <a:moveTo>
                    <a:pt x="222" y="582"/>
                  </a:moveTo>
                  <a:lnTo>
                    <a:pt x="222" y="584"/>
                  </a:lnTo>
                  <a:lnTo>
                    <a:pt x="222" y="582"/>
                  </a:lnTo>
                  <a:lnTo>
                    <a:pt x="224" y="582"/>
                  </a:lnTo>
                  <a:lnTo>
                    <a:pt x="222" y="582"/>
                  </a:lnTo>
                  <a:lnTo>
                    <a:pt x="224" y="582"/>
                  </a:lnTo>
                  <a:lnTo>
                    <a:pt x="224" y="584"/>
                  </a:lnTo>
                  <a:lnTo>
                    <a:pt x="224" y="586"/>
                  </a:lnTo>
                  <a:lnTo>
                    <a:pt x="222" y="586"/>
                  </a:lnTo>
                  <a:lnTo>
                    <a:pt x="222" y="584"/>
                  </a:lnTo>
                  <a:lnTo>
                    <a:pt x="222" y="586"/>
                  </a:lnTo>
                  <a:lnTo>
                    <a:pt x="222" y="584"/>
                  </a:lnTo>
                  <a:lnTo>
                    <a:pt x="222" y="582"/>
                  </a:lnTo>
                  <a:lnTo>
                    <a:pt x="222" y="584"/>
                  </a:lnTo>
                  <a:lnTo>
                    <a:pt x="222" y="582"/>
                  </a:lnTo>
                  <a:lnTo>
                    <a:pt x="222" y="580"/>
                  </a:lnTo>
                  <a:lnTo>
                    <a:pt x="222" y="582"/>
                  </a:lnTo>
                  <a:close/>
                  <a:moveTo>
                    <a:pt x="222" y="565"/>
                  </a:moveTo>
                  <a:lnTo>
                    <a:pt x="222" y="566"/>
                  </a:lnTo>
                  <a:lnTo>
                    <a:pt x="222" y="565"/>
                  </a:lnTo>
                  <a:close/>
                  <a:moveTo>
                    <a:pt x="224" y="557"/>
                  </a:moveTo>
                  <a:lnTo>
                    <a:pt x="228" y="559"/>
                  </a:lnTo>
                  <a:lnTo>
                    <a:pt x="228" y="561"/>
                  </a:lnTo>
                  <a:lnTo>
                    <a:pt x="226" y="561"/>
                  </a:lnTo>
                  <a:lnTo>
                    <a:pt x="226" y="559"/>
                  </a:lnTo>
                  <a:lnTo>
                    <a:pt x="226" y="561"/>
                  </a:lnTo>
                  <a:lnTo>
                    <a:pt x="224" y="561"/>
                  </a:lnTo>
                  <a:lnTo>
                    <a:pt x="222" y="561"/>
                  </a:lnTo>
                  <a:lnTo>
                    <a:pt x="224" y="561"/>
                  </a:lnTo>
                  <a:lnTo>
                    <a:pt x="222" y="561"/>
                  </a:lnTo>
                  <a:lnTo>
                    <a:pt x="222" y="559"/>
                  </a:lnTo>
                  <a:lnTo>
                    <a:pt x="222" y="557"/>
                  </a:lnTo>
                  <a:lnTo>
                    <a:pt x="224" y="557"/>
                  </a:lnTo>
                  <a:close/>
                  <a:moveTo>
                    <a:pt x="226" y="553"/>
                  </a:moveTo>
                  <a:lnTo>
                    <a:pt x="228" y="555"/>
                  </a:lnTo>
                  <a:lnTo>
                    <a:pt x="226" y="555"/>
                  </a:lnTo>
                  <a:lnTo>
                    <a:pt x="226" y="557"/>
                  </a:lnTo>
                  <a:lnTo>
                    <a:pt x="224" y="557"/>
                  </a:lnTo>
                  <a:lnTo>
                    <a:pt x="224" y="555"/>
                  </a:lnTo>
                  <a:lnTo>
                    <a:pt x="226" y="555"/>
                  </a:lnTo>
                  <a:lnTo>
                    <a:pt x="224" y="555"/>
                  </a:lnTo>
                  <a:lnTo>
                    <a:pt x="224" y="553"/>
                  </a:lnTo>
                  <a:lnTo>
                    <a:pt x="226" y="553"/>
                  </a:lnTo>
                  <a:close/>
                  <a:moveTo>
                    <a:pt x="236" y="543"/>
                  </a:moveTo>
                  <a:lnTo>
                    <a:pt x="236" y="545"/>
                  </a:lnTo>
                  <a:lnTo>
                    <a:pt x="238" y="545"/>
                  </a:lnTo>
                  <a:lnTo>
                    <a:pt x="238" y="547"/>
                  </a:lnTo>
                  <a:lnTo>
                    <a:pt x="236" y="547"/>
                  </a:lnTo>
                  <a:lnTo>
                    <a:pt x="234" y="547"/>
                  </a:lnTo>
                  <a:lnTo>
                    <a:pt x="232" y="545"/>
                  </a:lnTo>
                  <a:lnTo>
                    <a:pt x="234" y="547"/>
                  </a:lnTo>
                  <a:lnTo>
                    <a:pt x="234" y="545"/>
                  </a:lnTo>
                  <a:lnTo>
                    <a:pt x="234" y="543"/>
                  </a:lnTo>
                  <a:lnTo>
                    <a:pt x="236" y="543"/>
                  </a:lnTo>
                  <a:close/>
                  <a:moveTo>
                    <a:pt x="236" y="542"/>
                  </a:moveTo>
                  <a:lnTo>
                    <a:pt x="236" y="543"/>
                  </a:lnTo>
                  <a:lnTo>
                    <a:pt x="234" y="543"/>
                  </a:lnTo>
                  <a:lnTo>
                    <a:pt x="236" y="542"/>
                  </a:lnTo>
                  <a:close/>
                  <a:moveTo>
                    <a:pt x="234" y="543"/>
                  </a:moveTo>
                  <a:lnTo>
                    <a:pt x="234" y="542"/>
                  </a:lnTo>
                  <a:lnTo>
                    <a:pt x="234" y="543"/>
                  </a:lnTo>
                  <a:close/>
                  <a:moveTo>
                    <a:pt x="242" y="542"/>
                  </a:moveTo>
                  <a:lnTo>
                    <a:pt x="242" y="543"/>
                  </a:lnTo>
                  <a:lnTo>
                    <a:pt x="240" y="545"/>
                  </a:lnTo>
                  <a:lnTo>
                    <a:pt x="238" y="545"/>
                  </a:lnTo>
                  <a:lnTo>
                    <a:pt x="238" y="543"/>
                  </a:lnTo>
                  <a:lnTo>
                    <a:pt x="238" y="542"/>
                  </a:lnTo>
                  <a:lnTo>
                    <a:pt x="238" y="540"/>
                  </a:lnTo>
                  <a:lnTo>
                    <a:pt x="240" y="540"/>
                  </a:lnTo>
                  <a:lnTo>
                    <a:pt x="242" y="542"/>
                  </a:lnTo>
                  <a:close/>
                  <a:moveTo>
                    <a:pt x="243" y="540"/>
                  </a:moveTo>
                  <a:lnTo>
                    <a:pt x="245" y="540"/>
                  </a:lnTo>
                  <a:lnTo>
                    <a:pt x="243" y="540"/>
                  </a:lnTo>
                  <a:lnTo>
                    <a:pt x="242" y="540"/>
                  </a:lnTo>
                  <a:lnTo>
                    <a:pt x="243" y="540"/>
                  </a:lnTo>
                  <a:close/>
                  <a:moveTo>
                    <a:pt x="255" y="528"/>
                  </a:moveTo>
                  <a:lnTo>
                    <a:pt x="255" y="530"/>
                  </a:lnTo>
                  <a:lnTo>
                    <a:pt x="253" y="530"/>
                  </a:lnTo>
                  <a:lnTo>
                    <a:pt x="251" y="532"/>
                  </a:lnTo>
                  <a:lnTo>
                    <a:pt x="251" y="530"/>
                  </a:lnTo>
                  <a:lnTo>
                    <a:pt x="251" y="528"/>
                  </a:lnTo>
                  <a:lnTo>
                    <a:pt x="253" y="528"/>
                  </a:lnTo>
                  <a:lnTo>
                    <a:pt x="253" y="530"/>
                  </a:lnTo>
                  <a:lnTo>
                    <a:pt x="255" y="528"/>
                  </a:lnTo>
                  <a:close/>
                  <a:moveTo>
                    <a:pt x="253" y="524"/>
                  </a:moveTo>
                  <a:lnTo>
                    <a:pt x="255" y="524"/>
                  </a:lnTo>
                  <a:lnTo>
                    <a:pt x="255" y="526"/>
                  </a:lnTo>
                  <a:lnTo>
                    <a:pt x="255" y="528"/>
                  </a:lnTo>
                  <a:lnTo>
                    <a:pt x="255" y="526"/>
                  </a:lnTo>
                  <a:lnTo>
                    <a:pt x="253" y="526"/>
                  </a:lnTo>
                  <a:lnTo>
                    <a:pt x="253" y="524"/>
                  </a:lnTo>
                  <a:close/>
                  <a:moveTo>
                    <a:pt x="270" y="517"/>
                  </a:moveTo>
                  <a:lnTo>
                    <a:pt x="270" y="518"/>
                  </a:lnTo>
                  <a:lnTo>
                    <a:pt x="268" y="518"/>
                  </a:lnTo>
                  <a:lnTo>
                    <a:pt x="268" y="517"/>
                  </a:lnTo>
                  <a:lnTo>
                    <a:pt x="270" y="517"/>
                  </a:lnTo>
                  <a:close/>
                  <a:moveTo>
                    <a:pt x="268" y="518"/>
                  </a:moveTo>
                  <a:lnTo>
                    <a:pt x="268" y="520"/>
                  </a:lnTo>
                  <a:lnTo>
                    <a:pt x="267" y="520"/>
                  </a:lnTo>
                  <a:lnTo>
                    <a:pt x="265" y="522"/>
                  </a:lnTo>
                  <a:lnTo>
                    <a:pt x="265" y="520"/>
                  </a:lnTo>
                  <a:lnTo>
                    <a:pt x="263" y="520"/>
                  </a:lnTo>
                  <a:lnTo>
                    <a:pt x="263" y="518"/>
                  </a:lnTo>
                  <a:lnTo>
                    <a:pt x="263" y="517"/>
                  </a:lnTo>
                  <a:lnTo>
                    <a:pt x="265" y="517"/>
                  </a:lnTo>
                  <a:lnTo>
                    <a:pt x="265" y="518"/>
                  </a:lnTo>
                  <a:lnTo>
                    <a:pt x="267" y="518"/>
                  </a:lnTo>
                  <a:lnTo>
                    <a:pt x="267" y="517"/>
                  </a:lnTo>
                  <a:lnTo>
                    <a:pt x="267" y="515"/>
                  </a:lnTo>
                  <a:lnTo>
                    <a:pt x="267" y="517"/>
                  </a:lnTo>
                  <a:lnTo>
                    <a:pt x="267" y="518"/>
                  </a:lnTo>
                  <a:lnTo>
                    <a:pt x="268" y="518"/>
                  </a:lnTo>
                  <a:close/>
                  <a:moveTo>
                    <a:pt x="278" y="513"/>
                  </a:moveTo>
                  <a:lnTo>
                    <a:pt x="276" y="515"/>
                  </a:lnTo>
                  <a:lnTo>
                    <a:pt x="276" y="513"/>
                  </a:lnTo>
                  <a:lnTo>
                    <a:pt x="276" y="511"/>
                  </a:lnTo>
                  <a:lnTo>
                    <a:pt x="276" y="513"/>
                  </a:lnTo>
                  <a:lnTo>
                    <a:pt x="278" y="513"/>
                  </a:lnTo>
                  <a:close/>
                  <a:moveTo>
                    <a:pt x="276" y="515"/>
                  </a:moveTo>
                  <a:lnTo>
                    <a:pt x="272" y="515"/>
                  </a:lnTo>
                  <a:lnTo>
                    <a:pt x="272" y="513"/>
                  </a:lnTo>
                  <a:lnTo>
                    <a:pt x="274" y="511"/>
                  </a:lnTo>
                  <a:lnTo>
                    <a:pt x="274" y="513"/>
                  </a:lnTo>
                  <a:lnTo>
                    <a:pt x="276" y="513"/>
                  </a:lnTo>
                  <a:lnTo>
                    <a:pt x="276" y="515"/>
                  </a:lnTo>
                  <a:close/>
                  <a:moveTo>
                    <a:pt x="280" y="511"/>
                  </a:moveTo>
                  <a:lnTo>
                    <a:pt x="282" y="513"/>
                  </a:lnTo>
                  <a:lnTo>
                    <a:pt x="280" y="515"/>
                  </a:lnTo>
                  <a:lnTo>
                    <a:pt x="278" y="515"/>
                  </a:lnTo>
                  <a:lnTo>
                    <a:pt x="278" y="513"/>
                  </a:lnTo>
                  <a:lnTo>
                    <a:pt x="276" y="511"/>
                  </a:lnTo>
                  <a:lnTo>
                    <a:pt x="276" y="509"/>
                  </a:lnTo>
                  <a:lnTo>
                    <a:pt x="278" y="509"/>
                  </a:lnTo>
                  <a:lnTo>
                    <a:pt x="278" y="511"/>
                  </a:lnTo>
                  <a:lnTo>
                    <a:pt x="280" y="511"/>
                  </a:lnTo>
                  <a:lnTo>
                    <a:pt x="278" y="511"/>
                  </a:lnTo>
                  <a:lnTo>
                    <a:pt x="280" y="509"/>
                  </a:lnTo>
                  <a:lnTo>
                    <a:pt x="280" y="511"/>
                  </a:lnTo>
                  <a:close/>
                  <a:moveTo>
                    <a:pt x="274" y="507"/>
                  </a:moveTo>
                  <a:lnTo>
                    <a:pt x="274" y="509"/>
                  </a:lnTo>
                  <a:lnTo>
                    <a:pt x="272" y="509"/>
                  </a:lnTo>
                  <a:lnTo>
                    <a:pt x="272" y="507"/>
                  </a:lnTo>
                  <a:lnTo>
                    <a:pt x="270" y="507"/>
                  </a:lnTo>
                  <a:lnTo>
                    <a:pt x="272" y="507"/>
                  </a:lnTo>
                  <a:lnTo>
                    <a:pt x="270" y="507"/>
                  </a:lnTo>
                  <a:lnTo>
                    <a:pt x="268" y="507"/>
                  </a:lnTo>
                  <a:lnTo>
                    <a:pt x="268" y="505"/>
                  </a:lnTo>
                  <a:lnTo>
                    <a:pt x="270" y="505"/>
                  </a:lnTo>
                  <a:lnTo>
                    <a:pt x="272" y="503"/>
                  </a:lnTo>
                  <a:lnTo>
                    <a:pt x="274" y="503"/>
                  </a:lnTo>
                  <a:lnTo>
                    <a:pt x="274" y="505"/>
                  </a:lnTo>
                  <a:lnTo>
                    <a:pt x="276" y="505"/>
                  </a:lnTo>
                  <a:lnTo>
                    <a:pt x="274" y="507"/>
                  </a:lnTo>
                  <a:close/>
                  <a:moveTo>
                    <a:pt x="288" y="495"/>
                  </a:moveTo>
                  <a:lnTo>
                    <a:pt x="288" y="497"/>
                  </a:lnTo>
                  <a:lnTo>
                    <a:pt x="288" y="499"/>
                  </a:lnTo>
                  <a:lnTo>
                    <a:pt x="290" y="499"/>
                  </a:lnTo>
                  <a:lnTo>
                    <a:pt x="290" y="497"/>
                  </a:lnTo>
                  <a:lnTo>
                    <a:pt x="290" y="499"/>
                  </a:lnTo>
                  <a:lnTo>
                    <a:pt x="291" y="499"/>
                  </a:lnTo>
                  <a:lnTo>
                    <a:pt x="290" y="501"/>
                  </a:lnTo>
                  <a:lnTo>
                    <a:pt x="286" y="503"/>
                  </a:lnTo>
                  <a:lnTo>
                    <a:pt x="284" y="503"/>
                  </a:lnTo>
                  <a:lnTo>
                    <a:pt x="282" y="503"/>
                  </a:lnTo>
                  <a:lnTo>
                    <a:pt x="280" y="505"/>
                  </a:lnTo>
                  <a:lnTo>
                    <a:pt x="278" y="505"/>
                  </a:lnTo>
                  <a:lnTo>
                    <a:pt x="278" y="503"/>
                  </a:lnTo>
                  <a:lnTo>
                    <a:pt x="276" y="503"/>
                  </a:lnTo>
                  <a:lnTo>
                    <a:pt x="278" y="503"/>
                  </a:lnTo>
                  <a:lnTo>
                    <a:pt x="276" y="503"/>
                  </a:lnTo>
                  <a:lnTo>
                    <a:pt x="278" y="503"/>
                  </a:lnTo>
                  <a:lnTo>
                    <a:pt x="278" y="501"/>
                  </a:lnTo>
                  <a:lnTo>
                    <a:pt x="280" y="499"/>
                  </a:lnTo>
                  <a:lnTo>
                    <a:pt x="282" y="499"/>
                  </a:lnTo>
                  <a:lnTo>
                    <a:pt x="284" y="499"/>
                  </a:lnTo>
                  <a:lnTo>
                    <a:pt x="282" y="499"/>
                  </a:lnTo>
                  <a:lnTo>
                    <a:pt x="282" y="497"/>
                  </a:lnTo>
                  <a:lnTo>
                    <a:pt x="286" y="497"/>
                  </a:lnTo>
                  <a:lnTo>
                    <a:pt x="288" y="497"/>
                  </a:lnTo>
                  <a:lnTo>
                    <a:pt x="288" y="495"/>
                  </a:lnTo>
                  <a:close/>
                  <a:moveTo>
                    <a:pt x="290" y="497"/>
                  </a:moveTo>
                  <a:lnTo>
                    <a:pt x="291" y="495"/>
                  </a:lnTo>
                  <a:lnTo>
                    <a:pt x="291" y="497"/>
                  </a:lnTo>
                  <a:lnTo>
                    <a:pt x="290" y="497"/>
                  </a:lnTo>
                  <a:lnTo>
                    <a:pt x="290" y="495"/>
                  </a:lnTo>
                  <a:lnTo>
                    <a:pt x="290" y="497"/>
                  </a:lnTo>
                  <a:close/>
                  <a:moveTo>
                    <a:pt x="286" y="492"/>
                  </a:moveTo>
                  <a:lnTo>
                    <a:pt x="286" y="494"/>
                  </a:lnTo>
                  <a:lnTo>
                    <a:pt x="286" y="495"/>
                  </a:lnTo>
                  <a:lnTo>
                    <a:pt x="284" y="495"/>
                  </a:lnTo>
                  <a:lnTo>
                    <a:pt x="282" y="495"/>
                  </a:lnTo>
                  <a:lnTo>
                    <a:pt x="280" y="495"/>
                  </a:lnTo>
                  <a:lnTo>
                    <a:pt x="282" y="495"/>
                  </a:lnTo>
                  <a:lnTo>
                    <a:pt x="280" y="495"/>
                  </a:lnTo>
                  <a:lnTo>
                    <a:pt x="278" y="495"/>
                  </a:lnTo>
                  <a:lnTo>
                    <a:pt x="276" y="495"/>
                  </a:lnTo>
                  <a:lnTo>
                    <a:pt x="278" y="495"/>
                  </a:lnTo>
                  <a:lnTo>
                    <a:pt x="280" y="494"/>
                  </a:lnTo>
                  <a:lnTo>
                    <a:pt x="284" y="492"/>
                  </a:lnTo>
                  <a:lnTo>
                    <a:pt x="286" y="492"/>
                  </a:lnTo>
                  <a:lnTo>
                    <a:pt x="286" y="490"/>
                  </a:lnTo>
                  <a:lnTo>
                    <a:pt x="286" y="492"/>
                  </a:lnTo>
                  <a:close/>
                  <a:moveTo>
                    <a:pt x="303" y="482"/>
                  </a:moveTo>
                  <a:lnTo>
                    <a:pt x="303" y="484"/>
                  </a:lnTo>
                  <a:lnTo>
                    <a:pt x="301" y="482"/>
                  </a:lnTo>
                  <a:lnTo>
                    <a:pt x="303" y="482"/>
                  </a:lnTo>
                  <a:close/>
                  <a:moveTo>
                    <a:pt x="326" y="461"/>
                  </a:moveTo>
                  <a:lnTo>
                    <a:pt x="328" y="463"/>
                  </a:lnTo>
                  <a:lnTo>
                    <a:pt x="328" y="465"/>
                  </a:lnTo>
                  <a:lnTo>
                    <a:pt x="326" y="465"/>
                  </a:lnTo>
                  <a:lnTo>
                    <a:pt x="326" y="463"/>
                  </a:lnTo>
                  <a:lnTo>
                    <a:pt x="326" y="461"/>
                  </a:lnTo>
                  <a:close/>
                  <a:moveTo>
                    <a:pt x="324" y="461"/>
                  </a:moveTo>
                  <a:lnTo>
                    <a:pt x="324" y="463"/>
                  </a:lnTo>
                  <a:lnTo>
                    <a:pt x="326" y="465"/>
                  </a:lnTo>
                  <a:lnTo>
                    <a:pt x="328" y="465"/>
                  </a:lnTo>
                  <a:lnTo>
                    <a:pt x="326" y="467"/>
                  </a:lnTo>
                  <a:lnTo>
                    <a:pt x="324" y="465"/>
                  </a:lnTo>
                  <a:lnTo>
                    <a:pt x="322" y="463"/>
                  </a:lnTo>
                  <a:lnTo>
                    <a:pt x="324" y="463"/>
                  </a:lnTo>
                  <a:lnTo>
                    <a:pt x="322" y="463"/>
                  </a:lnTo>
                  <a:lnTo>
                    <a:pt x="320" y="461"/>
                  </a:lnTo>
                  <a:lnTo>
                    <a:pt x="322" y="461"/>
                  </a:lnTo>
                  <a:lnTo>
                    <a:pt x="322" y="459"/>
                  </a:lnTo>
                  <a:lnTo>
                    <a:pt x="322" y="461"/>
                  </a:lnTo>
                  <a:lnTo>
                    <a:pt x="324" y="461"/>
                  </a:lnTo>
                  <a:close/>
                  <a:moveTo>
                    <a:pt x="326" y="459"/>
                  </a:moveTo>
                  <a:lnTo>
                    <a:pt x="326" y="461"/>
                  </a:lnTo>
                  <a:lnTo>
                    <a:pt x="326" y="463"/>
                  </a:lnTo>
                  <a:lnTo>
                    <a:pt x="324" y="461"/>
                  </a:lnTo>
                  <a:lnTo>
                    <a:pt x="322" y="461"/>
                  </a:lnTo>
                  <a:lnTo>
                    <a:pt x="324" y="459"/>
                  </a:lnTo>
                  <a:lnTo>
                    <a:pt x="322" y="459"/>
                  </a:lnTo>
                  <a:lnTo>
                    <a:pt x="324" y="459"/>
                  </a:lnTo>
                  <a:lnTo>
                    <a:pt x="326" y="459"/>
                  </a:lnTo>
                  <a:close/>
                  <a:moveTo>
                    <a:pt x="324" y="449"/>
                  </a:moveTo>
                  <a:lnTo>
                    <a:pt x="324" y="451"/>
                  </a:lnTo>
                  <a:lnTo>
                    <a:pt x="322" y="453"/>
                  </a:lnTo>
                  <a:lnTo>
                    <a:pt x="320" y="453"/>
                  </a:lnTo>
                  <a:lnTo>
                    <a:pt x="320" y="451"/>
                  </a:lnTo>
                  <a:lnTo>
                    <a:pt x="322" y="451"/>
                  </a:lnTo>
                  <a:lnTo>
                    <a:pt x="320" y="451"/>
                  </a:lnTo>
                  <a:lnTo>
                    <a:pt x="318" y="451"/>
                  </a:lnTo>
                  <a:lnTo>
                    <a:pt x="318" y="453"/>
                  </a:lnTo>
                  <a:lnTo>
                    <a:pt x="318" y="451"/>
                  </a:lnTo>
                  <a:lnTo>
                    <a:pt x="322" y="449"/>
                  </a:lnTo>
                  <a:lnTo>
                    <a:pt x="324" y="449"/>
                  </a:lnTo>
                  <a:close/>
                  <a:moveTo>
                    <a:pt x="316" y="451"/>
                  </a:moveTo>
                  <a:lnTo>
                    <a:pt x="316" y="453"/>
                  </a:lnTo>
                  <a:lnTo>
                    <a:pt x="316" y="451"/>
                  </a:lnTo>
                  <a:lnTo>
                    <a:pt x="316" y="449"/>
                  </a:lnTo>
                  <a:lnTo>
                    <a:pt x="318" y="449"/>
                  </a:lnTo>
                  <a:lnTo>
                    <a:pt x="320" y="449"/>
                  </a:lnTo>
                  <a:lnTo>
                    <a:pt x="320" y="447"/>
                  </a:lnTo>
                  <a:lnTo>
                    <a:pt x="322" y="447"/>
                  </a:lnTo>
                  <a:lnTo>
                    <a:pt x="320" y="449"/>
                  </a:lnTo>
                  <a:lnTo>
                    <a:pt x="318" y="451"/>
                  </a:lnTo>
                  <a:lnTo>
                    <a:pt x="316" y="451"/>
                  </a:lnTo>
                  <a:close/>
                  <a:moveTo>
                    <a:pt x="332" y="444"/>
                  </a:moveTo>
                  <a:lnTo>
                    <a:pt x="332" y="446"/>
                  </a:lnTo>
                  <a:lnTo>
                    <a:pt x="330" y="446"/>
                  </a:lnTo>
                  <a:lnTo>
                    <a:pt x="330" y="444"/>
                  </a:lnTo>
                  <a:lnTo>
                    <a:pt x="330" y="446"/>
                  </a:lnTo>
                  <a:lnTo>
                    <a:pt x="328" y="446"/>
                  </a:lnTo>
                  <a:lnTo>
                    <a:pt x="328" y="444"/>
                  </a:lnTo>
                  <a:lnTo>
                    <a:pt x="330" y="444"/>
                  </a:lnTo>
                  <a:lnTo>
                    <a:pt x="330" y="442"/>
                  </a:lnTo>
                  <a:lnTo>
                    <a:pt x="332" y="442"/>
                  </a:lnTo>
                  <a:lnTo>
                    <a:pt x="332" y="444"/>
                  </a:lnTo>
                  <a:lnTo>
                    <a:pt x="332" y="442"/>
                  </a:lnTo>
                  <a:lnTo>
                    <a:pt x="332" y="444"/>
                  </a:lnTo>
                  <a:close/>
                  <a:moveTo>
                    <a:pt x="339" y="442"/>
                  </a:moveTo>
                  <a:lnTo>
                    <a:pt x="341" y="442"/>
                  </a:lnTo>
                  <a:lnTo>
                    <a:pt x="341" y="444"/>
                  </a:lnTo>
                  <a:lnTo>
                    <a:pt x="339" y="444"/>
                  </a:lnTo>
                  <a:lnTo>
                    <a:pt x="339" y="446"/>
                  </a:lnTo>
                  <a:lnTo>
                    <a:pt x="338" y="446"/>
                  </a:lnTo>
                  <a:lnTo>
                    <a:pt x="338" y="444"/>
                  </a:lnTo>
                  <a:lnTo>
                    <a:pt x="336" y="444"/>
                  </a:lnTo>
                  <a:lnTo>
                    <a:pt x="338" y="444"/>
                  </a:lnTo>
                  <a:lnTo>
                    <a:pt x="338" y="442"/>
                  </a:lnTo>
                  <a:lnTo>
                    <a:pt x="338" y="440"/>
                  </a:lnTo>
                  <a:lnTo>
                    <a:pt x="339" y="440"/>
                  </a:lnTo>
                  <a:lnTo>
                    <a:pt x="341" y="440"/>
                  </a:lnTo>
                  <a:lnTo>
                    <a:pt x="339" y="442"/>
                  </a:lnTo>
                  <a:close/>
                  <a:moveTo>
                    <a:pt x="343" y="428"/>
                  </a:moveTo>
                  <a:lnTo>
                    <a:pt x="343" y="430"/>
                  </a:lnTo>
                  <a:lnTo>
                    <a:pt x="343" y="432"/>
                  </a:lnTo>
                  <a:lnTo>
                    <a:pt x="343" y="434"/>
                  </a:lnTo>
                  <a:lnTo>
                    <a:pt x="341" y="434"/>
                  </a:lnTo>
                  <a:lnTo>
                    <a:pt x="339" y="434"/>
                  </a:lnTo>
                  <a:lnTo>
                    <a:pt x="339" y="436"/>
                  </a:lnTo>
                  <a:lnTo>
                    <a:pt x="339" y="438"/>
                  </a:lnTo>
                  <a:lnTo>
                    <a:pt x="338" y="438"/>
                  </a:lnTo>
                  <a:lnTo>
                    <a:pt x="338" y="436"/>
                  </a:lnTo>
                  <a:lnTo>
                    <a:pt x="338" y="434"/>
                  </a:lnTo>
                  <a:lnTo>
                    <a:pt x="339" y="434"/>
                  </a:lnTo>
                  <a:lnTo>
                    <a:pt x="339" y="432"/>
                  </a:lnTo>
                  <a:lnTo>
                    <a:pt x="339" y="430"/>
                  </a:lnTo>
                  <a:lnTo>
                    <a:pt x="341" y="430"/>
                  </a:lnTo>
                  <a:lnTo>
                    <a:pt x="341" y="428"/>
                  </a:lnTo>
                  <a:lnTo>
                    <a:pt x="339" y="428"/>
                  </a:lnTo>
                  <a:lnTo>
                    <a:pt x="339" y="426"/>
                  </a:lnTo>
                  <a:lnTo>
                    <a:pt x="339" y="424"/>
                  </a:lnTo>
                  <a:lnTo>
                    <a:pt x="341" y="424"/>
                  </a:lnTo>
                  <a:lnTo>
                    <a:pt x="341" y="426"/>
                  </a:lnTo>
                  <a:lnTo>
                    <a:pt x="343" y="428"/>
                  </a:lnTo>
                  <a:close/>
                  <a:moveTo>
                    <a:pt x="336" y="421"/>
                  </a:moveTo>
                  <a:lnTo>
                    <a:pt x="336" y="423"/>
                  </a:lnTo>
                  <a:lnTo>
                    <a:pt x="336" y="424"/>
                  </a:lnTo>
                  <a:lnTo>
                    <a:pt x="334" y="424"/>
                  </a:lnTo>
                  <a:lnTo>
                    <a:pt x="332" y="424"/>
                  </a:lnTo>
                  <a:lnTo>
                    <a:pt x="332" y="423"/>
                  </a:lnTo>
                  <a:lnTo>
                    <a:pt x="334" y="423"/>
                  </a:lnTo>
                  <a:lnTo>
                    <a:pt x="334" y="421"/>
                  </a:lnTo>
                  <a:lnTo>
                    <a:pt x="336" y="421"/>
                  </a:lnTo>
                  <a:close/>
                  <a:moveTo>
                    <a:pt x="347" y="409"/>
                  </a:moveTo>
                  <a:lnTo>
                    <a:pt x="347" y="411"/>
                  </a:lnTo>
                  <a:lnTo>
                    <a:pt x="345" y="411"/>
                  </a:lnTo>
                  <a:lnTo>
                    <a:pt x="343" y="413"/>
                  </a:lnTo>
                  <a:lnTo>
                    <a:pt x="341" y="413"/>
                  </a:lnTo>
                  <a:lnTo>
                    <a:pt x="343" y="411"/>
                  </a:lnTo>
                  <a:lnTo>
                    <a:pt x="343" y="409"/>
                  </a:lnTo>
                  <a:lnTo>
                    <a:pt x="345" y="407"/>
                  </a:lnTo>
                  <a:lnTo>
                    <a:pt x="347" y="407"/>
                  </a:lnTo>
                  <a:lnTo>
                    <a:pt x="345" y="409"/>
                  </a:lnTo>
                  <a:lnTo>
                    <a:pt x="347" y="409"/>
                  </a:lnTo>
                  <a:lnTo>
                    <a:pt x="347" y="407"/>
                  </a:lnTo>
                  <a:lnTo>
                    <a:pt x="349" y="407"/>
                  </a:lnTo>
                  <a:lnTo>
                    <a:pt x="351" y="407"/>
                  </a:lnTo>
                  <a:lnTo>
                    <a:pt x="351" y="409"/>
                  </a:lnTo>
                  <a:lnTo>
                    <a:pt x="349" y="409"/>
                  </a:lnTo>
                  <a:lnTo>
                    <a:pt x="347" y="409"/>
                  </a:lnTo>
                  <a:close/>
                  <a:moveTo>
                    <a:pt x="345" y="401"/>
                  </a:moveTo>
                  <a:lnTo>
                    <a:pt x="345" y="403"/>
                  </a:lnTo>
                  <a:lnTo>
                    <a:pt x="347" y="403"/>
                  </a:lnTo>
                  <a:lnTo>
                    <a:pt x="347" y="405"/>
                  </a:lnTo>
                  <a:lnTo>
                    <a:pt x="345" y="405"/>
                  </a:lnTo>
                  <a:lnTo>
                    <a:pt x="341" y="407"/>
                  </a:lnTo>
                  <a:lnTo>
                    <a:pt x="343" y="405"/>
                  </a:lnTo>
                  <a:lnTo>
                    <a:pt x="341" y="405"/>
                  </a:lnTo>
                  <a:lnTo>
                    <a:pt x="343" y="405"/>
                  </a:lnTo>
                  <a:lnTo>
                    <a:pt x="343" y="403"/>
                  </a:lnTo>
                  <a:lnTo>
                    <a:pt x="345" y="403"/>
                  </a:lnTo>
                  <a:lnTo>
                    <a:pt x="345" y="401"/>
                  </a:lnTo>
                  <a:lnTo>
                    <a:pt x="343" y="401"/>
                  </a:lnTo>
                  <a:lnTo>
                    <a:pt x="345" y="401"/>
                  </a:lnTo>
                  <a:lnTo>
                    <a:pt x="345" y="399"/>
                  </a:lnTo>
                  <a:lnTo>
                    <a:pt x="345" y="401"/>
                  </a:lnTo>
                  <a:close/>
                  <a:moveTo>
                    <a:pt x="349" y="396"/>
                  </a:moveTo>
                  <a:lnTo>
                    <a:pt x="349" y="398"/>
                  </a:lnTo>
                  <a:lnTo>
                    <a:pt x="351" y="398"/>
                  </a:lnTo>
                  <a:lnTo>
                    <a:pt x="351" y="399"/>
                  </a:lnTo>
                  <a:lnTo>
                    <a:pt x="349" y="399"/>
                  </a:lnTo>
                  <a:lnTo>
                    <a:pt x="347" y="399"/>
                  </a:lnTo>
                  <a:lnTo>
                    <a:pt x="347" y="398"/>
                  </a:lnTo>
                  <a:lnTo>
                    <a:pt x="349" y="398"/>
                  </a:lnTo>
                  <a:lnTo>
                    <a:pt x="349" y="396"/>
                  </a:lnTo>
                  <a:close/>
                  <a:moveTo>
                    <a:pt x="351" y="392"/>
                  </a:moveTo>
                  <a:lnTo>
                    <a:pt x="351" y="394"/>
                  </a:lnTo>
                  <a:lnTo>
                    <a:pt x="351" y="392"/>
                  </a:lnTo>
                  <a:lnTo>
                    <a:pt x="351" y="394"/>
                  </a:lnTo>
                  <a:lnTo>
                    <a:pt x="349" y="394"/>
                  </a:lnTo>
                  <a:lnTo>
                    <a:pt x="349" y="392"/>
                  </a:lnTo>
                  <a:lnTo>
                    <a:pt x="351" y="390"/>
                  </a:lnTo>
                  <a:lnTo>
                    <a:pt x="351" y="392"/>
                  </a:lnTo>
                  <a:lnTo>
                    <a:pt x="351" y="390"/>
                  </a:lnTo>
                  <a:lnTo>
                    <a:pt x="351" y="392"/>
                  </a:lnTo>
                  <a:close/>
                  <a:moveTo>
                    <a:pt x="372" y="363"/>
                  </a:moveTo>
                  <a:lnTo>
                    <a:pt x="372" y="365"/>
                  </a:lnTo>
                  <a:lnTo>
                    <a:pt x="370" y="365"/>
                  </a:lnTo>
                  <a:lnTo>
                    <a:pt x="372" y="367"/>
                  </a:lnTo>
                  <a:lnTo>
                    <a:pt x="372" y="369"/>
                  </a:lnTo>
                  <a:lnTo>
                    <a:pt x="370" y="369"/>
                  </a:lnTo>
                  <a:lnTo>
                    <a:pt x="370" y="367"/>
                  </a:lnTo>
                  <a:lnTo>
                    <a:pt x="368" y="365"/>
                  </a:lnTo>
                  <a:lnTo>
                    <a:pt x="368" y="363"/>
                  </a:lnTo>
                  <a:lnTo>
                    <a:pt x="370" y="365"/>
                  </a:lnTo>
                  <a:lnTo>
                    <a:pt x="370" y="363"/>
                  </a:lnTo>
                  <a:lnTo>
                    <a:pt x="372" y="363"/>
                  </a:lnTo>
                  <a:lnTo>
                    <a:pt x="372" y="361"/>
                  </a:lnTo>
                  <a:lnTo>
                    <a:pt x="372" y="363"/>
                  </a:lnTo>
                  <a:close/>
                  <a:moveTo>
                    <a:pt x="374" y="351"/>
                  </a:moveTo>
                  <a:lnTo>
                    <a:pt x="374" y="353"/>
                  </a:lnTo>
                  <a:lnTo>
                    <a:pt x="372" y="353"/>
                  </a:lnTo>
                  <a:lnTo>
                    <a:pt x="372" y="351"/>
                  </a:lnTo>
                  <a:lnTo>
                    <a:pt x="374" y="350"/>
                  </a:lnTo>
                  <a:lnTo>
                    <a:pt x="374" y="351"/>
                  </a:lnTo>
                  <a:close/>
                  <a:moveTo>
                    <a:pt x="386" y="328"/>
                  </a:moveTo>
                  <a:lnTo>
                    <a:pt x="387" y="328"/>
                  </a:lnTo>
                  <a:lnTo>
                    <a:pt x="387" y="330"/>
                  </a:lnTo>
                  <a:lnTo>
                    <a:pt x="389" y="328"/>
                  </a:lnTo>
                  <a:lnTo>
                    <a:pt x="389" y="330"/>
                  </a:lnTo>
                  <a:lnTo>
                    <a:pt x="387" y="330"/>
                  </a:lnTo>
                  <a:lnTo>
                    <a:pt x="386" y="330"/>
                  </a:lnTo>
                  <a:lnTo>
                    <a:pt x="384" y="330"/>
                  </a:lnTo>
                  <a:lnTo>
                    <a:pt x="384" y="328"/>
                  </a:lnTo>
                  <a:lnTo>
                    <a:pt x="386" y="328"/>
                  </a:lnTo>
                  <a:lnTo>
                    <a:pt x="386" y="327"/>
                  </a:lnTo>
                  <a:lnTo>
                    <a:pt x="386" y="328"/>
                  </a:lnTo>
                  <a:close/>
                  <a:moveTo>
                    <a:pt x="399" y="327"/>
                  </a:moveTo>
                  <a:lnTo>
                    <a:pt x="397" y="328"/>
                  </a:lnTo>
                  <a:lnTo>
                    <a:pt x="397" y="327"/>
                  </a:lnTo>
                  <a:lnTo>
                    <a:pt x="395" y="327"/>
                  </a:lnTo>
                  <a:lnTo>
                    <a:pt x="395" y="328"/>
                  </a:lnTo>
                  <a:lnTo>
                    <a:pt x="393" y="328"/>
                  </a:lnTo>
                  <a:lnTo>
                    <a:pt x="393" y="327"/>
                  </a:lnTo>
                  <a:lnTo>
                    <a:pt x="391" y="327"/>
                  </a:lnTo>
                  <a:lnTo>
                    <a:pt x="393" y="327"/>
                  </a:lnTo>
                  <a:lnTo>
                    <a:pt x="397" y="327"/>
                  </a:lnTo>
                  <a:lnTo>
                    <a:pt x="399" y="327"/>
                  </a:lnTo>
                  <a:close/>
                  <a:moveTo>
                    <a:pt x="387" y="328"/>
                  </a:moveTo>
                  <a:lnTo>
                    <a:pt x="386" y="327"/>
                  </a:lnTo>
                  <a:lnTo>
                    <a:pt x="387" y="327"/>
                  </a:lnTo>
                  <a:lnTo>
                    <a:pt x="387" y="325"/>
                  </a:lnTo>
                  <a:lnTo>
                    <a:pt x="387" y="327"/>
                  </a:lnTo>
                  <a:lnTo>
                    <a:pt x="389" y="328"/>
                  </a:lnTo>
                  <a:lnTo>
                    <a:pt x="387" y="328"/>
                  </a:lnTo>
                  <a:close/>
                  <a:moveTo>
                    <a:pt x="353" y="325"/>
                  </a:moveTo>
                  <a:lnTo>
                    <a:pt x="355" y="325"/>
                  </a:lnTo>
                  <a:lnTo>
                    <a:pt x="353" y="325"/>
                  </a:lnTo>
                  <a:lnTo>
                    <a:pt x="353" y="327"/>
                  </a:lnTo>
                  <a:lnTo>
                    <a:pt x="355" y="327"/>
                  </a:lnTo>
                  <a:lnTo>
                    <a:pt x="355" y="328"/>
                  </a:lnTo>
                  <a:lnTo>
                    <a:pt x="355" y="330"/>
                  </a:lnTo>
                  <a:lnTo>
                    <a:pt x="353" y="330"/>
                  </a:lnTo>
                  <a:lnTo>
                    <a:pt x="353" y="328"/>
                  </a:lnTo>
                  <a:lnTo>
                    <a:pt x="351" y="328"/>
                  </a:lnTo>
                  <a:lnTo>
                    <a:pt x="351" y="330"/>
                  </a:lnTo>
                  <a:lnTo>
                    <a:pt x="353" y="330"/>
                  </a:lnTo>
                  <a:lnTo>
                    <a:pt x="353" y="332"/>
                  </a:lnTo>
                  <a:lnTo>
                    <a:pt x="351" y="332"/>
                  </a:lnTo>
                  <a:lnTo>
                    <a:pt x="351" y="334"/>
                  </a:lnTo>
                  <a:lnTo>
                    <a:pt x="349" y="334"/>
                  </a:lnTo>
                  <a:lnTo>
                    <a:pt x="349" y="332"/>
                  </a:lnTo>
                  <a:lnTo>
                    <a:pt x="351" y="330"/>
                  </a:lnTo>
                  <a:lnTo>
                    <a:pt x="351" y="328"/>
                  </a:lnTo>
                  <a:lnTo>
                    <a:pt x="351" y="325"/>
                  </a:lnTo>
                  <a:lnTo>
                    <a:pt x="353" y="325"/>
                  </a:lnTo>
                  <a:lnTo>
                    <a:pt x="353" y="323"/>
                  </a:lnTo>
                  <a:lnTo>
                    <a:pt x="355" y="323"/>
                  </a:lnTo>
                  <a:lnTo>
                    <a:pt x="355" y="325"/>
                  </a:lnTo>
                  <a:lnTo>
                    <a:pt x="353" y="325"/>
                  </a:lnTo>
                  <a:close/>
                  <a:moveTo>
                    <a:pt x="359" y="325"/>
                  </a:moveTo>
                  <a:lnTo>
                    <a:pt x="359" y="327"/>
                  </a:lnTo>
                  <a:lnTo>
                    <a:pt x="357" y="327"/>
                  </a:lnTo>
                  <a:lnTo>
                    <a:pt x="357" y="328"/>
                  </a:lnTo>
                  <a:lnTo>
                    <a:pt x="355" y="327"/>
                  </a:lnTo>
                  <a:lnTo>
                    <a:pt x="355" y="325"/>
                  </a:lnTo>
                  <a:lnTo>
                    <a:pt x="355" y="327"/>
                  </a:lnTo>
                  <a:lnTo>
                    <a:pt x="355" y="325"/>
                  </a:lnTo>
                  <a:lnTo>
                    <a:pt x="357" y="323"/>
                  </a:lnTo>
                  <a:lnTo>
                    <a:pt x="357" y="325"/>
                  </a:lnTo>
                  <a:lnTo>
                    <a:pt x="357" y="323"/>
                  </a:lnTo>
                  <a:lnTo>
                    <a:pt x="357" y="321"/>
                  </a:lnTo>
                  <a:lnTo>
                    <a:pt x="359" y="321"/>
                  </a:lnTo>
                  <a:lnTo>
                    <a:pt x="359" y="323"/>
                  </a:lnTo>
                  <a:lnTo>
                    <a:pt x="359" y="325"/>
                  </a:lnTo>
                  <a:close/>
                  <a:moveTo>
                    <a:pt x="382" y="317"/>
                  </a:moveTo>
                  <a:lnTo>
                    <a:pt x="380" y="317"/>
                  </a:lnTo>
                  <a:lnTo>
                    <a:pt x="382" y="315"/>
                  </a:lnTo>
                  <a:lnTo>
                    <a:pt x="384" y="315"/>
                  </a:lnTo>
                  <a:lnTo>
                    <a:pt x="382" y="317"/>
                  </a:lnTo>
                  <a:close/>
                  <a:moveTo>
                    <a:pt x="372" y="313"/>
                  </a:moveTo>
                  <a:lnTo>
                    <a:pt x="372" y="315"/>
                  </a:lnTo>
                  <a:lnTo>
                    <a:pt x="372" y="317"/>
                  </a:lnTo>
                  <a:lnTo>
                    <a:pt x="370" y="315"/>
                  </a:lnTo>
                  <a:lnTo>
                    <a:pt x="368" y="315"/>
                  </a:lnTo>
                  <a:lnTo>
                    <a:pt x="368" y="313"/>
                  </a:lnTo>
                  <a:lnTo>
                    <a:pt x="370" y="313"/>
                  </a:lnTo>
                  <a:lnTo>
                    <a:pt x="368" y="313"/>
                  </a:lnTo>
                  <a:lnTo>
                    <a:pt x="370" y="313"/>
                  </a:lnTo>
                  <a:lnTo>
                    <a:pt x="372" y="313"/>
                  </a:lnTo>
                  <a:close/>
                  <a:moveTo>
                    <a:pt x="368" y="315"/>
                  </a:moveTo>
                  <a:lnTo>
                    <a:pt x="368" y="317"/>
                  </a:lnTo>
                  <a:lnTo>
                    <a:pt x="368" y="315"/>
                  </a:lnTo>
                  <a:lnTo>
                    <a:pt x="370" y="315"/>
                  </a:lnTo>
                  <a:lnTo>
                    <a:pt x="370" y="317"/>
                  </a:lnTo>
                  <a:lnTo>
                    <a:pt x="370" y="319"/>
                  </a:lnTo>
                  <a:lnTo>
                    <a:pt x="368" y="319"/>
                  </a:lnTo>
                  <a:lnTo>
                    <a:pt x="366" y="319"/>
                  </a:lnTo>
                  <a:lnTo>
                    <a:pt x="366" y="321"/>
                  </a:lnTo>
                  <a:lnTo>
                    <a:pt x="366" y="319"/>
                  </a:lnTo>
                  <a:lnTo>
                    <a:pt x="366" y="321"/>
                  </a:lnTo>
                  <a:lnTo>
                    <a:pt x="364" y="321"/>
                  </a:lnTo>
                  <a:lnTo>
                    <a:pt x="366" y="321"/>
                  </a:lnTo>
                  <a:lnTo>
                    <a:pt x="366" y="323"/>
                  </a:lnTo>
                  <a:lnTo>
                    <a:pt x="364" y="323"/>
                  </a:lnTo>
                  <a:lnTo>
                    <a:pt x="364" y="321"/>
                  </a:lnTo>
                  <a:lnTo>
                    <a:pt x="364" y="323"/>
                  </a:lnTo>
                  <a:lnTo>
                    <a:pt x="363" y="323"/>
                  </a:lnTo>
                  <a:lnTo>
                    <a:pt x="364" y="325"/>
                  </a:lnTo>
                  <a:lnTo>
                    <a:pt x="363" y="325"/>
                  </a:lnTo>
                  <a:lnTo>
                    <a:pt x="363" y="323"/>
                  </a:lnTo>
                  <a:lnTo>
                    <a:pt x="361" y="323"/>
                  </a:lnTo>
                  <a:lnTo>
                    <a:pt x="361" y="325"/>
                  </a:lnTo>
                  <a:lnTo>
                    <a:pt x="359" y="325"/>
                  </a:lnTo>
                  <a:lnTo>
                    <a:pt x="361" y="323"/>
                  </a:lnTo>
                  <a:lnTo>
                    <a:pt x="361" y="321"/>
                  </a:lnTo>
                  <a:lnTo>
                    <a:pt x="361" y="319"/>
                  </a:lnTo>
                  <a:lnTo>
                    <a:pt x="361" y="317"/>
                  </a:lnTo>
                  <a:lnTo>
                    <a:pt x="363" y="317"/>
                  </a:lnTo>
                  <a:lnTo>
                    <a:pt x="361" y="317"/>
                  </a:lnTo>
                  <a:lnTo>
                    <a:pt x="363" y="315"/>
                  </a:lnTo>
                  <a:lnTo>
                    <a:pt x="364" y="315"/>
                  </a:lnTo>
                  <a:lnTo>
                    <a:pt x="366" y="315"/>
                  </a:lnTo>
                  <a:lnTo>
                    <a:pt x="366" y="313"/>
                  </a:lnTo>
                  <a:lnTo>
                    <a:pt x="368" y="313"/>
                  </a:lnTo>
                  <a:lnTo>
                    <a:pt x="368" y="315"/>
                  </a:lnTo>
                  <a:close/>
                  <a:moveTo>
                    <a:pt x="386" y="307"/>
                  </a:moveTo>
                  <a:lnTo>
                    <a:pt x="384" y="311"/>
                  </a:lnTo>
                  <a:lnTo>
                    <a:pt x="384" y="313"/>
                  </a:lnTo>
                  <a:lnTo>
                    <a:pt x="380" y="317"/>
                  </a:lnTo>
                  <a:lnTo>
                    <a:pt x="380" y="315"/>
                  </a:lnTo>
                  <a:lnTo>
                    <a:pt x="380" y="313"/>
                  </a:lnTo>
                  <a:lnTo>
                    <a:pt x="380" y="315"/>
                  </a:lnTo>
                  <a:lnTo>
                    <a:pt x="378" y="315"/>
                  </a:lnTo>
                  <a:lnTo>
                    <a:pt x="378" y="317"/>
                  </a:lnTo>
                  <a:lnTo>
                    <a:pt x="376" y="317"/>
                  </a:lnTo>
                  <a:lnTo>
                    <a:pt x="376" y="319"/>
                  </a:lnTo>
                  <a:lnTo>
                    <a:pt x="374" y="319"/>
                  </a:lnTo>
                  <a:lnTo>
                    <a:pt x="372" y="321"/>
                  </a:lnTo>
                  <a:lnTo>
                    <a:pt x="372" y="319"/>
                  </a:lnTo>
                  <a:lnTo>
                    <a:pt x="372" y="317"/>
                  </a:lnTo>
                  <a:lnTo>
                    <a:pt x="374" y="317"/>
                  </a:lnTo>
                  <a:lnTo>
                    <a:pt x="372" y="317"/>
                  </a:lnTo>
                  <a:lnTo>
                    <a:pt x="372" y="315"/>
                  </a:lnTo>
                  <a:lnTo>
                    <a:pt x="374" y="315"/>
                  </a:lnTo>
                  <a:lnTo>
                    <a:pt x="372" y="315"/>
                  </a:lnTo>
                  <a:lnTo>
                    <a:pt x="372" y="313"/>
                  </a:lnTo>
                  <a:lnTo>
                    <a:pt x="374" y="313"/>
                  </a:lnTo>
                  <a:lnTo>
                    <a:pt x="374" y="315"/>
                  </a:lnTo>
                  <a:lnTo>
                    <a:pt x="374" y="313"/>
                  </a:lnTo>
                  <a:lnTo>
                    <a:pt x="376" y="313"/>
                  </a:lnTo>
                  <a:lnTo>
                    <a:pt x="376" y="315"/>
                  </a:lnTo>
                  <a:lnTo>
                    <a:pt x="376" y="313"/>
                  </a:lnTo>
                  <a:lnTo>
                    <a:pt x="374" y="313"/>
                  </a:lnTo>
                  <a:lnTo>
                    <a:pt x="376" y="311"/>
                  </a:lnTo>
                  <a:lnTo>
                    <a:pt x="374" y="311"/>
                  </a:lnTo>
                  <a:lnTo>
                    <a:pt x="376" y="311"/>
                  </a:lnTo>
                  <a:lnTo>
                    <a:pt x="378" y="311"/>
                  </a:lnTo>
                  <a:lnTo>
                    <a:pt x="376" y="309"/>
                  </a:lnTo>
                  <a:lnTo>
                    <a:pt x="378" y="309"/>
                  </a:lnTo>
                  <a:lnTo>
                    <a:pt x="380" y="311"/>
                  </a:lnTo>
                  <a:lnTo>
                    <a:pt x="380" y="309"/>
                  </a:lnTo>
                  <a:lnTo>
                    <a:pt x="382" y="309"/>
                  </a:lnTo>
                  <a:lnTo>
                    <a:pt x="382" y="311"/>
                  </a:lnTo>
                  <a:lnTo>
                    <a:pt x="380" y="311"/>
                  </a:lnTo>
                  <a:lnTo>
                    <a:pt x="382" y="311"/>
                  </a:lnTo>
                  <a:lnTo>
                    <a:pt x="382" y="309"/>
                  </a:lnTo>
                  <a:lnTo>
                    <a:pt x="384" y="309"/>
                  </a:lnTo>
                  <a:lnTo>
                    <a:pt x="386" y="307"/>
                  </a:lnTo>
                  <a:lnTo>
                    <a:pt x="387" y="307"/>
                  </a:lnTo>
                  <a:lnTo>
                    <a:pt x="386" y="307"/>
                  </a:lnTo>
                  <a:close/>
                  <a:moveTo>
                    <a:pt x="407" y="309"/>
                  </a:moveTo>
                  <a:lnTo>
                    <a:pt x="403" y="309"/>
                  </a:lnTo>
                  <a:lnTo>
                    <a:pt x="403" y="311"/>
                  </a:lnTo>
                  <a:lnTo>
                    <a:pt x="401" y="311"/>
                  </a:lnTo>
                  <a:lnTo>
                    <a:pt x="401" y="309"/>
                  </a:lnTo>
                  <a:lnTo>
                    <a:pt x="403" y="309"/>
                  </a:lnTo>
                  <a:lnTo>
                    <a:pt x="401" y="309"/>
                  </a:lnTo>
                  <a:lnTo>
                    <a:pt x="403" y="307"/>
                  </a:lnTo>
                  <a:lnTo>
                    <a:pt x="403" y="305"/>
                  </a:lnTo>
                  <a:lnTo>
                    <a:pt x="405" y="303"/>
                  </a:lnTo>
                  <a:lnTo>
                    <a:pt x="407" y="305"/>
                  </a:lnTo>
                  <a:lnTo>
                    <a:pt x="407" y="307"/>
                  </a:lnTo>
                  <a:lnTo>
                    <a:pt x="407" y="309"/>
                  </a:lnTo>
                  <a:close/>
                  <a:moveTo>
                    <a:pt x="380" y="305"/>
                  </a:moveTo>
                  <a:lnTo>
                    <a:pt x="378" y="303"/>
                  </a:lnTo>
                  <a:lnTo>
                    <a:pt x="378" y="302"/>
                  </a:lnTo>
                  <a:lnTo>
                    <a:pt x="380" y="302"/>
                  </a:lnTo>
                  <a:lnTo>
                    <a:pt x="382" y="303"/>
                  </a:lnTo>
                  <a:lnTo>
                    <a:pt x="384" y="303"/>
                  </a:lnTo>
                  <a:lnTo>
                    <a:pt x="384" y="305"/>
                  </a:lnTo>
                  <a:lnTo>
                    <a:pt x="382" y="305"/>
                  </a:lnTo>
                  <a:lnTo>
                    <a:pt x="380" y="305"/>
                  </a:lnTo>
                  <a:close/>
                  <a:moveTo>
                    <a:pt x="418" y="294"/>
                  </a:moveTo>
                  <a:lnTo>
                    <a:pt x="412" y="296"/>
                  </a:lnTo>
                  <a:lnTo>
                    <a:pt x="412" y="294"/>
                  </a:lnTo>
                  <a:lnTo>
                    <a:pt x="414" y="294"/>
                  </a:lnTo>
                  <a:lnTo>
                    <a:pt x="414" y="292"/>
                  </a:lnTo>
                  <a:lnTo>
                    <a:pt x="416" y="290"/>
                  </a:lnTo>
                  <a:lnTo>
                    <a:pt x="416" y="292"/>
                  </a:lnTo>
                  <a:lnTo>
                    <a:pt x="418" y="294"/>
                  </a:lnTo>
                  <a:close/>
                  <a:moveTo>
                    <a:pt x="420" y="290"/>
                  </a:moveTo>
                  <a:lnTo>
                    <a:pt x="420" y="288"/>
                  </a:lnTo>
                  <a:lnTo>
                    <a:pt x="418" y="288"/>
                  </a:lnTo>
                  <a:lnTo>
                    <a:pt x="420" y="286"/>
                  </a:lnTo>
                  <a:lnTo>
                    <a:pt x="420" y="288"/>
                  </a:lnTo>
                  <a:lnTo>
                    <a:pt x="422" y="288"/>
                  </a:lnTo>
                  <a:lnTo>
                    <a:pt x="422" y="290"/>
                  </a:lnTo>
                  <a:lnTo>
                    <a:pt x="420" y="292"/>
                  </a:lnTo>
                  <a:lnTo>
                    <a:pt x="418" y="292"/>
                  </a:lnTo>
                  <a:lnTo>
                    <a:pt x="418" y="290"/>
                  </a:lnTo>
                  <a:lnTo>
                    <a:pt x="418" y="288"/>
                  </a:lnTo>
                  <a:lnTo>
                    <a:pt x="416" y="288"/>
                  </a:lnTo>
                  <a:lnTo>
                    <a:pt x="418" y="286"/>
                  </a:lnTo>
                  <a:lnTo>
                    <a:pt x="418" y="288"/>
                  </a:lnTo>
                  <a:lnTo>
                    <a:pt x="418" y="290"/>
                  </a:lnTo>
                  <a:lnTo>
                    <a:pt x="420" y="290"/>
                  </a:lnTo>
                  <a:close/>
                  <a:moveTo>
                    <a:pt x="384" y="290"/>
                  </a:moveTo>
                  <a:lnTo>
                    <a:pt x="382" y="290"/>
                  </a:lnTo>
                  <a:lnTo>
                    <a:pt x="382" y="288"/>
                  </a:lnTo>
                  <a:lnTo>
                    <a:pt x="382" y="286"/>
                  </a:lnTo>
                  <a:lnTo>
                    <a:pt x="384" y="286"/>
                  </a:lnTo>
                  <a:lnTo>
                    <a:pt x="384" y="288"/>
                  </a:lnTo>
                  <a:lnTo>
                    <a:pt x="384" y="290"/>
                  </a:lnTo>
                  <a:close/>
                  <a:moveTo>
                    <a:pt x="399" y="286"/>
                  </a:moveTo>
                  <a:lnTo>
                    <a:pt x="399" y="288"/>
                  </a:lnTo>
                  <a:lnTo>
                    <a:pt x="399" y="290"/>
                  </a:lnTo>
                  <a:lnTo>
                    <a:pt x="397" y="292"/>
                  </a:lnTo>
                  <a:lnTo>
                    <a:pt x="397" y="294"/>
                  </a:lnTo>
                  <a:lnTo>
                    <a:pt x="395" y="296"/>
                  </a:lnTo>
                  <a:lnTo>
                    <a:pt x="397" y="296"/>
                  </a:lnTo>
                  <a:lnTo>
                    <a:pt x="397" y="294"/>
                  </a:lnTo>
                  <a:lnTo>
                    <a:pt x="399" y="294"/>
                  </a:lnTo>
                  <a:lnTo>
                    <a:pt x="399" y="292"/>
                  </a:lnTo>
                  <a:lnTo>
                    <a:pt x="399" y="294"/>
                  </a:lnTo>
                  <a:lnTo>
                    <a:pt x="399" y="296"/>
                  </a:lnTo>
                  <a:lnTo>
                    <a:pt x="399" y="298"/>
                  </a:lnTo>
                  <a:lnTo>
                    <a:pt x="397" y="300"/>
                  </a:lnTo>
                  <a:lnTo>
                    <a:pt x="397" y="302"/>
                  </a:lnTo>
                  <a:lnTo>
                    <a:pt x="397" y="303"/>
                  </a:lnTo>
                  <a:lnTo>
                    <a:pt x="395" y="303"/>
                  </a:lnTo>
                  <a:lnTo>
                    <a:pt x="397" y="303"/>
                  </a:lnTo>
                  <a:lnTo>
                    <a:pt x="397" y="302"/>
                  </a:lnTo>
                  <a:lnTo>
                    <a:pt x="397" y="300"/>
                  </a:lnTo>
                  <a:lnTo>
                    <a:pt x="399" y="300"/>
                  </a:lnTo>
                  <a:lnTo>
                    <a:pt x="399" y="298"/>
                  </a:lnTo>
                  <a:lnTo>
                    <a:pt x="401" y="298"/>
                  </a:lnTo>
                  <a:lnTo>
                    <a:pt x="401" y="300"/>
                  </a:lnTo>
                  <a:lnTo>
                    <a:pt x="401" y="298"/>
                  </a:lnTo>
                  <a:lnTo>
                    <a:pt x="401" y="296"/>
                  </a:lnTo>
                  <a:lnTo>
                    <a:pt x="403" y="296"/>
                  </a:lnTo>
                  <a:lnTo>
                    <a:pt x="403" y="294"/>
                  </a:lnTo>
                  <a:lnTo>
                    <a:pt x="401" y="294"/>
                  </a:lnTo>
                  <a:lnTo>
                    <a:pt x="401" y="292"/>
                  </a:lnTo>
                  <a:lnTo>
                    <a:pt x="401" y="290"/>
                  </a:lnTo>
                  <a:lnTo>
                    <a:pt x="403" y="290"/>
                  </a:lnTo>
                  <a:lnTo>
                    <a:pt x="405" y="290"/>
                  </a:lnTo>
                  <a:lnTo>
                    <a:pt x="405" y="288"/>
                  </a:lnTo>
                  <a:lnTo>
                    <a:pt x="403" y="288"/>
                  </a:lnTo>
                  <a:lnTo>
                    <a:pt x="405" y="288"/>
                  </a:lnTo>
                  <a:lnTo>
                    <a:pt x="405" y="290"/>
                  </a:lnTo>
                  <a:lnTo>
                    <a:pt x="407" y="290"/>
                  </a:lnTo>
                  <a:lnTo>
                    <a:pt x="407" y="292"/>
                  </a:lnTo>
                  <a:lnTo>
                    <a:pt x="409" y="292"/>
                  </a:lnTo>
                  <a:lnTo>
                    <a:pt x="409" y="294"/>
                  </a:lnTo>
                  <a:lnTo>
                    <a:pt x="409" y="296"/>
                  </a:lnTo>
                  <a:lnTo>
                    <a:pt x="409" y="298"/>
                  </a:lnTo>
                  <a:lnTo>
                    <a:pt x="409" y="300"/>
                  </a:lnTo>
                  <a:lnTo>
                    <a:pt x="409" y="302"/>
                  </a:lnTo>
                  <a:lnTo>
                    <a:pt x="407" y="302"/>
                  </a:lnTo>
                  <a:lnTo>
                    <a:pt x="409" y="302"/>
                  </a:lnTo>
                  <a:lnTo>
                    <a:pt x="409" y="303"/>
                  </a:lnTo>
                  <a:lnTo>
                    <a:pt x="407" y="303"/>
                  </a:lnTo>
                  <a:lnTo>
                    <a:pt x="405" y="303"/>
                  </a:lnTo>
                  <a:lnTo>
                    <a:pt x="403" y="303"/>
                  </a:lnTo>
                  <a:lnTo>
                    <a:pt x="403" y="305"/>
                  </a:lnTo>
                  <a:lnTo>
                    <a:pt x="403" y="303"/>
                  </a:lnTo>
                  <a:lnTo>
                    <a:pt x="401" y="303"/>
                  </a:lnTo>
                  <a:lnTo>
                    <a:pt x="401" y="305"/>
                  </a:lnTo>
                  <a:lnTo>
                    <a:pt x="401" y="307"/>
                  </a:lnTo>
                  <a:lnTo>
                    <a:pt x="399" y="309"/>
                  </a:lnTo>
                  <a:lnTo>
                    <a:pt x="399" y="311"/>
                  </a:lnTo>
                  <a:lnTo>
                    <a:pt x="397" y="311"/>
                  </a:lnTo>
                  <a:lnTo>
                    <a:pt x="397" y="309"/>
                  </a:lnTo>
                  <a:lnTo>
                    <a:pt x="397" y="307"/>
                  </a:lnTo>
                  <a:lnTo>
                    <a:pt x="397" y="305"/>
                  </a:lnTo>
                  <a:lnTo>
                    <a:pt x="397" y="307"/>
                  </a:lnTo>
                  <a:lnTo>
                    <a:pt x="397" y="309"/>
                  </a:lnTo>
                  <a:lnTo>
                    <a:pt x="397" y="307"/>
                  </a:lnTo>
                  <a:lnTo>
                    <a:pt x="397" y="309"/>
                  </a:lnTo>
                  <a:lnTo>
                    <a:pt x="397" y="311"/>
                  </a:lnTo>
                  <a:lnTo>
                    <a:pt x="397" y="309"/>
                  </a:lnTo>
                  <a:lnTo>
                    <a:pt x="395" y="309"/>
                  </a:lnTo>
                  <a:lnTo>
                    <a:pt x="395" y="311"/>
                  </a:lnTo>
                  <a:lnTo>
                    <a:pt x="395" y="313"/>
                  </a:lnTo>
                  <a:lnTo>
                    <a:pt x="393" y="313"/>
                  </a:lnTo>
                  <a:lnTo>
                    <a:pt x="393" y="315"/>
                  </a:lnTo>
                  <a:lnTo>
                    <a:pt x="393" y="313"/>
                  </a:lnTo>
                  <a:lnTo>
                    <a:pt x="393" y="315"/>
                  </a:lnTo>
                  <a:lnTo>
                    <a:pt x="393" y="313"/>
                  </a:lnTo>
                  <a:lnTo>
                    <a:pt x="389" y="313"/>
                  </a:lnTo>
                  <a:lnTo>
                    <a:pt x="389" y="311"/>
                  </a:lnTo>
                  <a:lnTo>
                    <a:pt x="389" y="313"/>
                  </a:lnTo>
                  <a:lnTo>
                    <a:pt x="389" y="311"/>
                  </a:lnTo>
                  <a:lnTo>
                    <a:pt x="391" y="311"/>
                  </a:lnTo>
                  <a:lnTo>
                    <a:pt x="391" y="309"/>
                  </a:lnTo>
                  <a:lnTo>
                    <a:pt x="393" y="307"/>
                  </a:lnTo>
                  <a:lnTo>
                    <a:pt x="393" y="305"/>
                  </a:lnTo>
                  <a:lnTo>
                    <a:pt x="393" y="307"/>
                  </a:lnTo>
                  <a:lnTo>
                    <a:pt x="391" y="309"/>
                  </a:lnTo>
                  <a:lnTo>
                    <a:pt x="389" y="309"/>
                  </a:lnTo>
                  <a:lnTo>
                    <a:pt x="387" y="311"/>
                  </a:lnTo>
                  <a:lnTo>
                    <a:pt x="387" y="313"/>
                  </a:lnTo>
                  <a:lnTo>
                    <a:pt x="386" y="313"/>
                  </a:lnTo>
                  <a:lnTo>
                    <a:pt x="386" y="315"/>
                  </a:lnTo>
                  <a:lnTo>
                    <a:pt x="386" y="317"/>
                  </a:lnTo>
                  <a:lnTo>
                    <a:pt x="384" y="317"/>
                  </a:lnTo>
                  <a:lnTo>
                    <a:pt x="384" y="315"/>
                  </a:lnTo>
                  <a:lnTo>
                    <a:pt x="384" y="313"/>
                  </a:lnTo>
                  <a:lnTo>
                    <a:pt x="386" y="313"/>
                  </a:lnTo>
                  <a:lnTo>
                    <a:pt x="386" y="311"/>
                  </a:lnTo>
                  <a:lnTo>
                    <a:pt x="387" y="309"/>
                  </a:lnTo>
                  <a:lnTo>
                    <a:pt x="387" y="307"/>
                  </a:lnTo>
                  <a:lnTo>
                    <a:pt x="389" y="307"/>
                  </a:lnTo>
                  <a:lnTo>
                    <a:pt x="387" y="307"/>
                  </a:lnTo>
                  <a:lnTo>
                    <a:pt x="387" y="305"/>
                  </a:lnTo>
                  <a:lnTo>
                    <a:pt x="389" y="305"/>
                  </a:lnTo>
                  <a:lnTo>
                    <a:pt x="387" y="305"/>
                  </a:lnTo>
                  <a:lnTo>
                    <a:pt x="387" y="303"/>
                  </a:lnTo>
                  <a:lnTo>
                    <a:pt x="389" y="303"/>
                  </a:lnTo>
                  <a:lnTo>
                    <a:pt x="389" y="302"/>
                  </a:lnTo>
                  <a:lnTo>
                    <a:pt x="391" y="302"/>
                  </a:lnTo>
                  <a:lnTo>
                    <a:pt x="391" y="303"/>
                  </a:lnTo>
                  <a:lnTo>
                    <a:pt x="391" y="302"/>
                  </a:lnTo>
                  <a:lnTo>
                    <a:pt x="389" y="302"/>
                  </a:lnTo>
                  <a:lnTo>
                    <a:pt x="391" y="302"/>
                  </a:lnTo>
                  <a:lnTo>
                    <a:pt x="391" y="300"/>
                  </a:lnTo>
                  <a:lnTo>
                    <a:pt x="393" y="300"/>
                  </a:lnTo>
                  <a:lnTo>
                    <a:pt x="393" y="302"/>
                  </a:lnTo>
                  <a:lnTo>
                    <a:pt x="393" y="300"/>
                  </a:lnTo>
                  <a:lnTo>
                    <a:pt x="391" y="300"/>
                  </a:lnTo>
                  <a:lnTo>
                    <a:pt x="391" y="298"/>
                  </a:lnTo>
                  <a:lnTo>
                    <a:pt x="391" y="296"/>
                  </a:lnTo>
                  <a:lnTo>
                    <a:pt x="393" y="296"/>
                  </a:lnTo>
                  <a:lnTo>
                    <a:pt x="395" y="296"/>
                  </a:lnTo>
                  <a:lnTo>
                    <a:pt x="395" y="298"/>
                  </a:lnTo>
                  <a:lnTo>
                    <a:pt x="395" y="296"/>
                  </a:lnTo>
                  <a:lnTo>
                    <a:pt x="393" y="296"/>
                  </a:lnTo>
                  <a:lnTo>
                    <a:pt x="391" y="296"/>
                  </a:lnTo>
                  <a:lnTo>
                    <a:pt x="391" y="294"/>
                  </a:lnTo>
                  <a:lnTo>
                    <a:pt x="391" y="292"/>
                  </a:lnTo>
                  <a:lnTo>
                    <a:pt x="393" y="292"/>
                  </a:lnTo>
                  <a:lnTo>
                    <a:pt x="393" y="290"/>
                  </a:lnTo>
                  <a:lnTo>
                    <a:pt x="393" y="288"/>
                  </a:lnTo>
                  <a:lnTo>
                    <a:pt x="393" y="286"/>
                  </a:lnTo>
                  <a:lnTo>
                    <a:pt x="395" y="286"/>
                  </a:lnTo>
                  <a:lnTo>
                    <a:pt x="397" y="286"/>
                  </a:lnTo>
                  <a:lnTo>
                    <a:pt x="397" y="284"/>
                  </a:lnTo>
                  <a:lnTo>
                    <a:pt x="399" y="286"/>
                  </a:lnTo>
                  <a:close/>
                  <a:moveTo>
                    <a:pt x="407" y="284"/>
                  </a:moveTo>
                  <a:lnTo>
                    <a:pt x="407" y="286"/>
                  </a:lnTo>
                  <a:lnTo>
                    <a:pt x="409" y="286"/>
                  </a:lnTo>
                  <a:lnTo>
                    <a:pt x="409" y="284"/>
                  </a:lnTo>
                  <a:lnTo>
                    <a:pt x="409" y="286"/>
                  </a:lnTo>
                  <a:lnTo>
                    <a:pt x="409" y="288"/>
                  </a:lnTo>
                  <a:lnTo>
                    <a:pt x="407" y="288"/>
                  </a:lnTo>
                  <a:lnTo>
                    <a:pt x="405" y="286"/>
                  </a:lnTo>
                  <a:lnTo>
                    <a:pt x="405" y="284"/>
                  </a:lnTo>
                  <a:lnTo>
                    <a:pt x="407" y="284"/>
                  </a:lnTo>
                  <a:close/>
                  <a:moveTo>
                    <a:pt x="387" y="286"/>
                  </a:moveTo>
                  <a:lnTo>
                    <a:pt x="387" y="288"/>
                  </a:lnTo>
                  <a:lnTo>
                    <a:pt x="389" y="288"/>
                  </a:lnTo>
                  <a:lnTo>
                    <a:pt x="387" y="290"/>
                  </a:lnTo>
                  <a:lnTo>
                    <a:pt x="387" y="292"/>
                  </a:lnTo>
                  <a:lnTo>
                    <a:pt x="389" y="290"/>
                  </a:lnTo>
                  <a:lnTo>
                    <a:pt x="389" y="292"/>
                  </a:lnTo>
                  <a:lnTo>
                    <a:pt x="387" y="292"/>
                  </a:lnTo>
                  <a:lnTo>
                    <a:pt x="389" y="294"/>
                  </a:lnTo>
                  <a:lnTo>
                    <a:pt x="387" y="294"/>
                  </a:lnTo>
                  <a:lnTo>
                    <a:pt x="389" y="294"/>
                  </a:lnTo>
                  <a:lnTo>
                    <a:pt x="389" y="296"/>
                  </a:lnTo>
                  <a:lnTo>
                    <a:pt x="389" y="298"/>
                  </a:lnTo>
                  <a:lnTo>
                    <a:pt x="389" y="300"/>
                  </a:lnTo>
                  <a:lnTo>
                    <a:pt x="386" y="302"/>
                  </a:lnTo>
                  <a:lnTo>
                    <a:pt x="382" y="302"/>
                  </a:lnTo>
                  <a:lnTo>
                    <a:pt x="382" y="300"/>
                  </a:lnTo>
                  <a:lnTo>
                    <a:pt x="384" y="298"/>
                  </a:lnTo>
                  <a:lnTo>
                    <a:pt x="386" y="298"/>
                  </a:lnTo>
                  <a:lnTo>
                    <a:pt x="387" y="298"/>
                  </a:lnTo>
                  <a:lnTo>
                    <a:pt x="386" y="296"/>
                  </a:lnTo>
                  <a:lnTo>
                    <a:pt x="386" y="294"/>
                  </a:lnTo>
                  <a:lnTo>
                    <a:pt x="384" y="294"/>
                  </a:lnTo>
                  <a:lnTo>
                    <a:pt x="386" y="294"/>
                  </a:lnTo>
                  <a:lnTo>
                    <a:pt x="386" y="296"/>
                  </a:lnTo>
                  <a:lnTo>
                    <a:pt x="384" y="296"/>
                  </a:lnTo>
                  <a:lnTo>
                    <a:pt x="384" y="298"/>
                  </a:lnTo>
                  <a:lnTo>
                    <a:pt x="382" y="298"/>
                  </a:lnTo>
                  <a:lnTo>
                    <a:pt x="382" y="296"/>
                  </a:lnTo>
                  <a:lnTo>
                    <a:pt x="380" y="298"/>
                  </a:lnTo>
                  <a:lnTo>
                    <a:pt x="380" y="296"/>
                  </a:lnTo>
                  <a:lnTo>
                    <a:pt x="378" y="298"/>
                  </a:lnTo>
                  <a:lnTo>
                    <a:pt x="378" y="300"/>
                  </a:lnTo>
                  <a:lnTo>
                    <a:pt x="376" y="300"/>
                  </a:lnTo>
                  <a:lnTo>
                    <a:pt x="376" y="302"/>
                  </a:lnTo>
                  <a:lnTo>
                    <a:pt x="374" y="302"/>
                  </a:lnTo>
                  <a:lnTo>
                    <a:pt x="374" y="300"/>
                  </a:lnTo>
                  <a:lnTo>
                    <a:pt x="374" y="298"/>
                  </a:lnTo>
                  <a:lnTo>
                    <a:pt x="374" y="296"/>
                  </a:lnTo>
                  <a:lnTo>
                    <a:pt x="376" y="296"/>
                  </a:lnTo>
                  <a:lnTo>
                    <a:pt x="376" y="294"/>
                  </a:lnTo>
                  <a:lnTo>
                    <a:pt x="376" y="292"/>
                  </a:lnTo>
                  <a:lnTo>
                    <a:pt x="376" y="294"/>
                  </a:lnTo>
                  <a:lnTo>
                    <a:pt x="378" y="294"/>
                  </a:lnTo>
                  <a:lnTo>
                    <a:pt x="378" y="296"/>
                  </a:lnTo>
                  <a:lnTo>
                    <a:pt x="378" y="294"/>
                  </a:lnTo>
                  <a:lnTo>
                    <a:pt x="378" y="292"/>
                  </a:lnTo>
                  <a:lnTo>
                    <a:pt x="380" y="292"/>
                  </a:lnTo>
                  <a:lnTo>
                    <a:pt x="380" y="294"/>
                  </a:lnTo>
                  <a:lnTo>
                    <a:pt x="382" y="294"/>
                  </a:lnTo>
                  <a:lnTo>
                    <a:pt x="382" y="292"/>
                  </a:lnTo>
                  <a:lnTo>
                    <a:pt x="382" y="294"/>
                  </a:lnTo>
                  <a:lnTo>
                    <a:pt x="384" y="294"/>
                  </a:lnTo>
                  <a:lnTo>
                    <a:pt x="384" y="292"/>
                  </a:lnTo>
                  <a:lnTo>
                    <a:pt x="382" y="290"/>
                  </a:lnTo>
                  <a:lnTo>
                    <a:pt x="384" y="290"/>
                  </a:lnTo>
                  <a:lnTo>
                    <a:pt x="384" y="292"/>
                  </a:lnTo>
                  <a:lnTo>
                    <a:pt x="386" y="290"/>
                  </a:lnTo>
                  <a:lnTo>
                    <a:pt x="386" y="292"/>
                  </a:lnTo>
                  <a:lnTo>
                    <a:pt x="386" y="290"/>
                  </a:lnTo>
                  <a:lnTo>
                    <a:pt x="386" y="288"/>
                  </a:lnTo>
                  <a:lnTo>
                    <a:pt x="384" y="286"/>
                  </a:lnTo>
                  <a:lnTo>
                    <a:pt x="384" y="284"/>
                  </a:lnTo>
                  <a:lnTo>
                    <a:pt x="386" y="282"/>
                  </a:lnTo>
                  <a:lnTo>
                    <a:pt x="386" y="284"/>
                  </a:lnTo>
                  <a:lnTo>
                    <a:pt x="387" y="284"/>
                  </a:lnTo>
                  <a:lnTo>
                    <a:pt x="386" y="286"/>
                  </a:lnTo>
                  <a:lnTo>
                    <a:pt x="387" y="286"/>
                  </a:lnTo>
                  <a:close/>
                  <a:moveTo>
                    <a:pt x="422" y="284"/>
                  </a:moveTo>
                  <a:lnTo>
                    <a:pt x="422" y="282"/>
                  </a:lnTo>
                  <a:lnTo>
                    <a:pt x="422" y="280"/>
                  </a:lnTo>
                  <a:lnTo>
                    <a:pt x="424" y="280"/>
                  </a:lnTo>
                  <a:lnTo>
                    <a:pt x="424" y="282"/>
                  </a:lnTo>
                  <a:lnTo>
                    <a:pt x="422" y="282"/>
                  </a:lnTo>
                  <a:lnTo>
                    <a:pt x="422" y="284"/>
                  </a:lnTo>
                  <a:close/>
                  <a:moveTo>
                    <a:pt x="397" y="282"/>
                  </a:moveTo>
                  <a:lnTo>
                    <a:pt x="395" y="284"/>
                  </a:lnTo>
                  <a:lnTo>
                    <a:pt x="393" y="284"/>
                  </a:lnTo>
                  <a:lnTo>
                    <a:pt x="393" y="282"/>
                  </a:lnTo>
                  <a:lnTo>
                    <a:pt x="393" y="284"/>
                  </a:lnTo>
                  <a:lnTo>
                    <a:pt x="393" y="286"/>
                  </a:lnTo>
                  <a:lnTo>
                    <a:pt x="393" y="288"/>
                  </a:lnTo>
                  <a:lnTo>
                    <a:pt x="391" y="288"/>
                  </a:lnTo>
                  <a:lnTo>
                    <a:pt x="391" y="286"/>
                  </a:lnTo>
                  <a:lnTo>
                    <a:pt x="391" y="284"/>
                  </a:lnTo>
                  <a:lnTo>
                    <a:pt x="391" y="282"/>
                  </a:lnTo>
                  <a:lnTo>
                    <a:pt x="391" y="280"/>
                  </a:lnTo>
                  <a:lnTo>
                    <a:pt x="393" y="280"/>
                  </a:lnTo>
                  <a:lnTo>
                    <a:pt x="393" y="279"/>
                  </a:lnTo>
                  <a:lnTo>
                    <a:pt x="395" y="277"/>
                  </a:lnTo>
                  <a:lnTo>
                    <a:pt x="397" y="277"/>
                  </a:lnTo>
                  <a:lnTo>
                    <a:pt x="397" y="275"/>
                  </a:lnTo>
                  <a:lnTo>
                    <a:pt x="397" y="273"/>
                  </a:lnTo>
                  <a:lnTo>
                    <a:pt x="399" y="273"/>
                  </a:lnTo>
                  <a:lnTo>
                    <a:pt x="399" y="271"/>
                  </a:lnTo>
                  <a:lnTo>
                    <a:pt x="401" y="269"/>
                  </a:lnTo>
                  <a:lnTo>
                    <a:pt x="403" y="269"/>
                  </a:lnTo>
                  <a:lnTo>
                    <a:pt x="403" y="271"/>
                  </a:lnTo>
                  <a:lnTo>
                    <a:pt x="403" y="273"/>
                  </a:lnTo>
                  <a:lnTo>
                    <a:pt x="401" y="273"/>
                  </a:lnTo>
                  <a:lnTo>
                    <a:pt x="401" y="275"/>
                  </a:lnTo>
                  <a:lnTo>
                    <a:pt x="401" y="277"/>
                  </a:lnTo>
                  <a:lnTo>
                    <a:pt x="401" y="279"/>
                  </a:lnTo>
                  <a:lnTo>
                    <a:pt x="399" y="279"/>
                  </a:lnTo>
                  <a:lnTo>
                    <a:pt x="399" y="280"/>
                  </a:lnTo>
                  <a:lnTo>
                    <a:pt x="397" y="280"/>
                  </a:lnTo>
                  <a:lnTo>
                    <a:pt x="397" y="282"/>
                  </a:lnTo>
                  <a:close/>
                  <a:moveTo>
                    <a:pt x="428" y="259"/>
                  </a:moveTo>
                  <a:lnTo>
                    <a:pt x="428" y="257"/>
                  </a:lnTo>
                  <a:lnTo>
                    <a:pt x="430" y="257"/>
                  </a:lnTo>
                  <a:lnTo>
                    <a:pt x="430" y="259"/>
                  </a:lnTo>
                  <a:lnTo>
                    <a:pt x="430" y="261"/>
                  </a:lnTo>
                  <a:lnTo>
                    <a:pt x="430" y="263"/>
                  </a:lnTo>
                  <a:lnTo>
                    <a:pt x="430" y="261"/>
                  </a:lnTo>
                  <a:lnTo>
                    <a:pt x="430" y="259"/>
                  </a:lnTo>
                  <a:lnTo>
                    <a:pt x="432" y="259"/>
                  </a:lnTo>
                  <a:lnTo>
                    <a:pt x="432" y="261"/>
                  </a:lnTo>
                  <a:lnTo>
                    <a:pt x="432" y="263"/>
                  </a:lnTo>
                  <a:lnTo>
                    <a:pt x="432" y="265"/>
                  </a:lnTo>
                  <a:lnTo>
                    <a:pt x="432" y="263"/>
                  </a:lnTo>
                  <a:lnTo>
                    <a:pt x="434" y="263"/>
                  </a:lnTo>
                  <a:lnTo>
                    <a:pt x="434" y="265"/>
                  </a:lnTo>
                  <a:lnTo>
                    <a:pt x="434" y="267"/>
                  </a:lnTo>
                  <a:lnTo>
                    <a:pt x="434" y="269"/>
                  </a:lnTo>
                  <a:lnTo>
                    <a:pt x="432" y="267"/>
                  </a:lnTo>
                  <a:lnTo>
                    <a:pt x="432" y="269"/>
                  </a:lnTo>
                  <a:lnTo>
                    <a:pt x="430" y="269"/>
                  </a:lnTo>
                  <a:lnTo>
                    <a:pt x="430" y="271"/>
                  </a:lnTo>
                  <a:lnTo>
                    <a:pt x="432" y="271"/>
                  </a:lnTo>
                  <a:lnTo>
                    <a:pt x="432" y="273"/>
                  </a:lnTo>
                  <a:lnTo>
                    <a:pt x="430" y="273"/>
                  </a:lnTo>
                  <a:lnTo>
                    <a:pt x="432" y="275"/>
                  </a:lnTo>
                  <a:lnTo>
                    <a:pt x="430" y="277"/>
                  </a:lnTo>
                  <a:lnTo>
                    <a:pt x="428" y="277"/>
                  </a:lnTo>
                  <a:lnTo>
                    <a:pt x="426" y="277"/>
                  </a:lnTo>
                  <a:lnTo>
                    <a:pt x="424" y="277"/>
                  </a:lnTo>
                  <a:lnTo>
                    <a:pt x="424" y="275"/>
                  </a:lnTo>
                  <a:lnTo>
                    <a:pt x="422" y="275"/>
                  </a:lnTo>
                  <a:lnTo>
                    <a:pt x="422" y="277"/>
                  </a:lnTo>
                  <a:lnTo>
                    <a:pt x="420" y="279"/>
                  </a:lnTo>
                  <a:lnTo>
                    <a:pt x="418" y="280"/>
                  </a:lnTo>
                  <a:lnTo>
                    <a:pt x="418" y="282"/>
                  </a:lnTo>
                  <a:lnTo>
                    <a:pt x="420" y="282"/>
                  </a:lnTo>
                  <a:lnTo>
                    <a:pt x="418" y="282"/>
                  </a:lnTo>
                  <a:lnTo>
                    <a:pt x="416" y="282"/>
                  </a:lnTo>
                  <a:lnTo>
                    <a:pt x="418" y="282"/>
                  </a:lnTo>
                  <a:lnTo>
                    <a:pt x="416" y="282"/>
                  </a:lnTo>
                  <a:lnTo>
                    <a:pt x="416" y="280"/>
                  </a:lnTo>
                  <a:lnTo>
                    <a:pt x="418" y="280"/>
                  </a:lnTo>
                  <a:lnTo>
                    <a:pt x="412" y="280"/>
                  </a:lnTo>
                  <a:lnTo>
                    <a:pt x="412" y="279"/>
                  </a:lnTo>
                  <a:lnTo>
                    <a:pt x="414" y="279"/>
                  </a:lnTo>
                  <a:lnTo>
                    <a:pt x="416" y="277"/>
                  </a:lnTo>
                  <a:lnTo>
                    <a:pt x="416" y="279"/>
                  </a:lnTo>
                  <a:lnTo>
                    <a:pt x="416" y="277"/>
                  </a:lnTo>
                  <a:lnTo>
                    <a:pt x="418" y="275"/>
                  </a:lnTo>
                  <a:lnTo>
                    <a:pt x="416" y="275"/>
                  </a:lnTo>
                  <a:lnTo>
                    <a:pt x="414" y="275"/>
                  </a:lnTo>
                  <a:lnTo>
                    <a:pt x="414" y="273"/>
                  </a:lnTo>
                  <a:lnTo>
                    <a:pt x="416" y="273"/>
                  </a:lnTo>
                  <a:lnTo>
                    <a:pt x="418" y="273"/>
                  </a:lnTo>
                  <a:lnTo>
                    <a:pt x="418" y="271"/>
                  </a:lnTo>
                  <a:lnTo>
                    <a:pt x="416" y="271"/>
                  </a:lnTo>
                  <a:lnTo>
                    <a:pt x="414" y="271"/>
                  </a:lnTo>
                  <a:lnTo>
                    <a:pt x="414" y="269"/>
                  </a:lnTo>
                  <a:lnTo>
                    <a:pt x="418" y="269"/>
                  </a:lnTo>
                  <a:lnTo>
                    <a:pt x="416" y="269"/>
                  </a:lnTo>
                  <a:lnTo>
                    <a:pt x="416" y="267"/>
                  </a:lnTo>
                  <a:lnTo>
                    <a:pt x="418" y="267"/>
                  </a:lnTo>
                  <a:lnTo>
                    <a:pt x="416" y="267"/>
                  </a:lnTo>
                  <a:lnTo>
                    <a:pt x="414" y="267"/>
                  </a:lnTo>
                  <a:lnTo>
                    <a:pt x="414" y="265"/>
                  </a:lnTo>
                  <a:lnTo>
                    <a:pt x="416" y="267"/>
                  </a:lnTo>
                  <a:lnTo>
                    <a:pt x="416" y="265"/>
                  </a:lnTo>
                  <a:lnTo>
                    <a:pt x="416" y="267"/>
                  </a:lnTo>
                  <a:lnTo>
                    <a:pt x="418" y="267"/>
                  </a:lnTo>
                  <a:lnTo>
                    <a:pt x="418" y="265"/>
                  </a:lnTo>
                  <a:lnTo>
                    <a:pt x="420" y="265"/>
                  </a:lnTo>
                  <a:lnTo>
                    <a:pt x="422" y="267"/>
                  </a:lnTo>
                  <a:lnTo>
                    <a:pt x="420" y="265"/>
                  </a:lnTo>
                  <a:lnTo>
                    <a:pt x="422" y="265"/>
                  </a:lnTo>
                  <a:lnTo>
                    <a:pt x="424" y="265"/>
                  </a:lnTo>
                  <a:lnTo>
                    <a:pt x="420" y="263"/>
                  </a:lnTo>
                  <a:lnTo>
                    <a:pt x="418" y="261"/>
                  </a:lnTo>
                  <a:lnTo>
                    <a:pt x="420" y="261"/>
                  </a:lnTo>
                  <a:lnTo>
                    <a:pt x="420" y="263"/>
                  </a:lnTo>
                  <a:lnTo>
                    <a:pt x="420" y="261"/>
                  </a:lnTo>
                  <a:lnTo>
                    <a:pt x="422" y="263"/>
                  </a:lnTo>
                  <a:lnTo>
                    <a:pt x="422" y="261"/>
                  </a:lnTo>
                  <a:lnTo>
                    <a:pt x="420" y="261"/>
                  </a:lnTo>
                  <a:lnTo>
                    <a:pt x="420" y="259"/>
                  </a:lnTo>
                  <a:lnTo>
                    <a:pt x="422" y="259"/>
                  </a:lnTo>
                  <a:lnTo>
                    <a:pt x="422" y="261"/>
                  </a:lnTo>
                  <a:lnTo>
                    <a:pt x="424" y="261"/>
                  </a:lnTo>
                  <a:lnTo>
                    <a:pt x="426" y="263"/>
                  </a:lnTo>
                  <a:lnTo>
                    <a:pt x="426" y="261"/>
                  </a:lnTo>
                  <a:lnTo>
                    <a:pt x="424" y="261"/>
                  </a:lnTo>
                  <a:lnTo>
                    <a:pt x="424" y="259"/>
                  </a:lnTo>
                  <a:lnTo>
                    <a:pt x="424" y="257"/>
                  </a:lnTo>
                  <a:lnTo>
                    <a:pt x="426" y="261"/>
                  </a:lnTo>
                  <a:lnTo>
                    <a:pt x="426" y="259"/>
                  </a:lnTo>
                  <a:lnTo>
                    <a:pt x="426" y="257"/>
                  </a:lnTo>
                  <a:lnTo>
                    <a:pt x="428" y="257"/>
                  </a:lnTo>
                  <a:lnTo>
                    <a:pt x="428" y="259"/>
                  </a:lnTo>
                  <a:close/>
                  <a:moveTo>
                    <a:pt x="445" y="244"/>
                  </a:moveTo>
                  <a:lnTo>
                    <a:pt x="445" y="246"/>
                  </a:lnTo>
                  <a:lnTo>
                    <a:pt x="447" y="246"/>
                  </a:lnTo>
                  <a:lnTo>
                    <a:pt x="449" y="248"/>
                  </a:lnTo>
                  <a:lnTo>
                    <a:pt x="449" y="250"/>
                  </a:lnTo>
                  <a:lnTo>
                    <a:pt x="447" y="250"/>
                  </a:lnTo>
                  <a:lnTo>
                    <a:pt x="447" y="252"/>
                  </a:lnTo>
                  <a:lnTo>
                    <a:pt x="445" y="252"/>
                  </a:lnTo>
                  <a:lnTo>
                    <a:pt x="445" y="254"/>
                  </a:lnTo>
                  <a:lnTo>
                    <a:pt x="443" y="254"/>
                  </a:lnTo>
                  <a:lnTo>
                    <a:pt x="443" y="255"/>
                  </a:lnTo>
                  <a:lnTo>
                    <a:pt x="445" y="255"/>
                  </a:lnTo>
                  <a:lnTo>
                    <a:pt x="445" y="257"/>
                  </a:lnTo>
                  <a:lnTo>
                    <a:pt x="443" y="257"/>
                  </a:lnTo>
                  <a:lnTo>
                    <a:pt x="441" y="257"/>
                  </a:lnTo>
                  <a:lnTo>
                    <a:pt x="441" y="259"/>
                  </a:lnTo>
                  <a:lnTo>
                    <a:pt x="439" y="259"/>
                  </a:lnTo>
                  <a:lnTo>
                    <a:pt x="435" y="259"/>
                  </a:lnTo>
                  <a:lnTo>
                    <a:pt x="434" y="259"/>
                  </a:lnTo>
                  <a:lnTo>
                    <a:pt x="434" y="257"/>
                  </a:lnTo>
                  <a:lnTo>
                    <a:pt x="432" y="257"/>
                  </a:lnTo>
                  <a:lnTo>
                    <a:pt x="432" y="255"/>
                  </a:lnTo>
                  <a:lnTo>
                    <a:pt x="434" y="255"/>
                  </a:lnTo>
                  <a:lnTo>
                    <a:pt x="435" y="255"/>
                  </a:lnTo>
                  <a:lnTo>
                    <a:pt x="435" y="257"/>
                  </a:lnTo>
                  <a:lnTo>
                    <a:pt x="437" y="255"/>
                  </a:lnTo>
                  <a:lnTo>
                    <a:pt x="435" y="255"/>
                  </a:lnTo>
                  <a:lnTo>
                    <a:pt x="435" y="252"/>
                  </a:lnTo>
                  <a:lnTo>
                    <a:pt x="437" y="252"/>
                  </a:lnTo>
                  <a:lnTo>
                    <a:pt x="439" y="252"/>
                  </a:lnTo>
                  <a:lnTo>
                    <a:pt x="441" y="252"/>
                  </a:lnTo>
                  <a:lnTo>
                    <a:pt x="437" y="252"/>
                  </a:lnTo>
                  <a:lnTo>
                    <a:pt x="437" y="250"/>
                  </a:lnTo>
                  <a:lnTo>
                    <a:pt x="437" y="248"/>
                  </a:lnTo>
                  <a:lnTo>
                    <a:pt x="439" y="248"/>
                  </a:lnTo>
                  <a:lnTo>
                    <a:pt x="439" y="250"/>
                  </a:lnTo>
                  <a:lnTo>
                    <a:pt x="439" y="248"/>
                  </a:lnTo>
                  <a:lnTo>
                    <a:pt x="441" y="248"/>
                  </a:lnTo>
                  <a:lnTo>
                    <a:pt x="441" y="250"/>
                  </a:lnTo>
                  <a:lnTo>
                    <a:pt x="443" y="252"/>
                  </a:lnTo>
                  <a:lnTo>
                    <a:pt x="443" y="254"/>
                  </a:lnTo>
                  <a:lnTo>
                    <a:pt x="443" y="252"/>
                  </a:lnTo>
                  <a:lnTo>
                    <a:pt x="443" y="250"/>
                  </a:lnTo>
                  <a:lnTo>
                    <a:pt x="445" y="248"/>
                  </a:lnTo>
                  <a:lnTo>
                    <a:pt x="443" y="248"/>
                  </a:lnTo>
                  <a:lnTo>
                    <a:pt x="443" y="246"/>
                  </a:lnTo>
                  <a:lnTo>
                    <a:pt x="443" y="244"/>
                  </a:lnTo>
                  <a:lnTo>
                    <a:pt x="445" y="244"/>
                  </a:lnTo>
                  <a:close/>
                  <a:moveTo>
                    <a:pt x="474" y="248"/>
                  </a:moveTo>
                  <a:lnTo>
                    <a:pt x="472" y="248"/>
                  </a:lnTo>
                  <a:lnTo>
                    <a:pt x="472" y="246"/>
                  </a:lnTo>
                  <a:lnTo>
                    <a:pt x="472" y="244"/>
                  </a:lnTo>
                  <a:lnTo>
                    <a:pt x="472" y="242"/>
                  </a:lnTo>
                  <a:lnTo>
                    <a:pt x="474" y="242"/>
                  </a:lnTo>
                  <a:lnTo>
                    <a:pt x="476" y="242"/>
                  </a:lnTo>
                  <a:lnTo>
                    <a:pt x="476" y="244"/>
                  </a:lnTo>
                  <a:lnTo>
                    <a:pt x="474" y="244"/>
                  </a:lnTo>
                  <a:lnTo>
                    <a:pt x="476" y="246"/>
                  </a:lnTo>
                  <a:lnTo>
                    <a:pt x="474" y="246"/>
                  </a:lnTo>
                  <a:lnTo>
                    <a:pt x="474" y="248"/>
                  </a:lnTo>
                  <a:close/>
                  <a:moveTo>
                    <a:pt x="624" y="246"/>
                  </a:moveTo>
                  <a:lnTo>
                    <a:pt x="624" y="248"/>
                  </a:lnTo>
                  <a:lnTo>
                    <a:pt x="622" y="248"/>
                  </a:lnTo>
                  <a:lnTo>
                    <a:pt x="620" y="248"/>
                  </a:lnTo>
                  <a:lnTo>
                    <a:pt x="620" y="250"/>
                  </a:lnTo>
                  <a:lnTo>
                    <a:pt x="618" y="250"/>
                  </a:lnTo>
                  <a:lnTo>
                    <a:pt x="618" y="248"/>
                  </a:lnTo>
                  <a:lnTo>
                    <a:pt x="620" y="246"/>
                  </a:lnTo>
                  <a:lnTo>
                    <a:pt x="620" y="244"/>
                  </a:lnTo>
                  <a:lnTo>
                    <a:pt x="620" y="242"/>
                  </a:lnTo>
                  <a:lnTo>
                    <a:pt x="622" y="242"/>
                  </a:lnTo>
                  <a:lnTo>
                    <a:pt x="622" y="244"/>
                  </a:lnTo>
                  <a:lnTo>
                    <a:pt x="624" y="244"/>
                  </a:lnTo>
                  <a:lnTo>
                    <a:pt x="624" y="246"/>
                  </a:lnTo>
                  <a:close/>
                  <a:moveTo>
                    <a:pt x="491" y="242"/>
                  </a:moveTo>
                  <a:lnTo>
                    <a:pt x="489" y="240"/>
                  </a:lnTo>
                  <a:lnTo>
                    <a:pt x="491" y="240"/>
                  </a:lnTo>
                  <a:lnTo>
                    <a:pt x="491" y="242"/>
                  </a:lnTo>
                  <a:close/>
                  <a:moveTo>
                    <a:pt x="459" y="244"/>
                  </a:moveTo>
                  <a:lnTo>
                    <a:pt x="455" y="246"/>
                  </a:lnTo>
                  <a:lnTo>
                    <a:pt x="455" y="244"/>
                  </a:lnTo>
                  <a:lnTo>
                    <a:pt x="457" y="244"/>
                  </a:lnTo>
                  <a:lnTo>
                    <a:pt x="457" y="242"/>
                  </a:lnTo>
                  <a:lnTo>
                    <a:pt x="459" y="240"/>
                  </a:lnTo>
                  <a:lnTo>
                    <a:pt x="459" y="238"/>
                  </a:lnTo>
                  <a:lnTo>
                    <a:pt x="460" y="238"/>
                  </a:lnTo>
                  <a:lnTo>
                    <a:pt x="460" y="240"/>
                  </a:lnTo>
                  <a:lnTo>
                    <a:pt x="460" y="242"/>
                  </a:lnTo>
                  <a:lnTo>
                    <a:pt x="460" y="244"/>
                  </a:lnTo>
                  <a:lnTo>
                    <a:pt x="459" y="244"/>
                  </a:lnTo>
                  <a:close/>
                  <a:moveTo>
                    <a:pt x="464" y="238"/>
                  </a:moveTo>
                  <a:lnTo>
                    <a:pt x="462" y="238"/>
                  </a:lnTo>
                  <a:lnTo>
                    <a:pt x="462" y="236"/>
                  </a:lnTo>
                  <a:lnTo>
                    <a:pt x="464" y="238"/>
                  </a:lnTo>
                  <a:close/>
                  <a:moveTo>
                    <a:pt x="478" y="238"/>
                  </a:moveTo>
                  <a:lnTo>
                    <a:pt x="480" y="238"/>
                  </a:lnTo>
                  <a:lnTo>
                    <a:pt x="482" y="238"/>
                  </a:lnTo>
                  <a:lnTo>
                    <a:pt x="480" y="238"/>
                  </a:lnTo>
                  <a:lnTo>
                    <a:pt x="480" y="240"/>
                  </a:lnTo>
                  <a:lnTo>
                    <a:pt x="478" y="240"/>
                  </a:lnTo>
                  <a:lnTo>
                    <a:pt x="476" y="240"/>
                  </a:lnTo>
                  <a:lnTo>
                    <a:pt x="476" y="238"/>
                  </a:lnTo>
                  <a:lnTo>
                    <a:pt x="476" y="236"/>
                  </a:lnTo>
                  <a:lnTo>
                    <a:pt x="478" y="236"/>
                  </a:lnTo>
                  <a:lnTo>
                    <a:pt x="478" y="238"/>
                  </a:lnTo>
                  <a:close/>
                  <a:moveTo>
                    <a:pt x="480" y="236"/>
                  </a:moveTo>
                  <a:lnTo>
                    <a:pt x="480" y="234"/>
                  </a:lnTo>
                  <a:lnTo>
                    <a:pt x="480" y="236"/>
                  </a:lnTo>
                  <a:close/>
                  <a:moveTo>
                    <a:pt x="451" y="234"/>
                  </a:moveTo>
                  <a:lnTo>
                    <a:pt x="453" y="234"/>
                  </a:lnTo>
                  <a:lnTo>
                    <a:pt x="453" y="236"/>
                  </a:lnTo>
                  <a:lnTo>
                    <a:pt x="453" y="238"/>
                  </a:lnTo>
                  <a:lnTo>
                    <a:pt x="455" y="238"/>
                  </a:lnTo>
                  <a:lnTo>
                    <a:pt x="455" y="236"/>
                  </a:lnTo>
                  <a:lnTo>
                    <a:pt x="457" y="236"/>
                  </a:lnTo>
                  <a:lnTo>
                    <a:pt x="457" y="238"/>
                  </a:lnTo>
                  <a:lnTo>
                    <a:pt x="459" y="236"/>
                  </a:lnTo>
                  <a:lnTo>
                    <a:pt x="459" y="238"/>
                  </a:lnTo>
                  <a:lnTo>
                    <a:pt x="459" y="240"/>
                  </a:lnTo>
                  <a:lnTo>
                    <a:pt x="457" y="240"/>
                  </a:lnTo>
                  <a:lnTo>
                    <a:pt x="457" y="242"/>
                  </a:lnTo>
                  <a:lnTo>
                    <a:pt x="455" y="242"/>
                  </a:lnTo>
                  <a:lnTo>
                    <a:pt x="455" y="244"/>
                  </a:lnTo>
                  <a:lnTo>
                    <a:pt x="455" y="246"/>
                  </a:lnTo>
                  <a:lnTo>
                    <a:pt x="453" y="246"/>
                  </a:lnTo>
                  <a:lnTo>
                    <a:pt x="453" y="248"/>
                  </a:lnTo>
                  <a:lnTo>
                    <a:pt x="449" y="248"/>
                  </a:lnTo>
                  <a:lnTo>
                    <a:pt x="449" y="246"/>
                  </a:lnTo>
                  <a:lnTo>
                    <a:pt x="445" y="242"/>
                  </a:lnTo>
                  <a:lnTo>
                    <a:pt x="443" y="242"/>
                  </a:lnTo>
                  <a:lnTo>
                    <a:pt x="443" y="240"/>
                  </a:lnTo>
                  <a:lnTo>
                    <a:pt x="445" y="240"/>
                  </a:lnTo>
                  <a:lnTo>
                    <a:pt x="447" y="240"/>
                  </a:lnTo>
                  <a:lnTo>
                    <a:pt x="445" y="240"/>
                  </a:lnTo>
                  <a:lnTo>
                    <a:pt x="445" y="238"/>
                  </a:lnTo>
                  <a:lnTo>
                    <a:pt x="445" y="236"/>
                  </a:lnTo>
                  <a:lnTo>
                    <a:pt x="447" y="236"/>
                  </a:lnTo>
                  <a:lnTo>
                    <a:pt x="449" y="236"/>
                  </a:lnTo>
                  <a:lnTo>
                    <a:pt x="449" y="238"/>
                  </a:lnTo>
                  <a:lnTo>
                    <a:pt x="449" y="236"/>
                  </a:lnTo>
                  <a:lnTo>
                    <a:pt x="449" y="234"/>
                  </a:lnTo>
                  <a:lnTo>
                    <a:pt x="451" y="234"/>
                  </a:lnTo>
                  <a:close/>
                  <a:moveTo>
                    <a:pt x="445" y="234"/>
                  </a:moveTo>
                  <a:lnTo>
                    <a:pt x="445" y="236"/>
                  </a:lnTo>
                  <a:lnTo>
                    <a:pt x="445" y="234"/>
                  </a:lnTo>
                  <a:lnTo>
                    <a:pt x="445" y="232"/>
                  </a:lnTo>
                  <a:lnTo>
                    <a:pt x="447" y="232"/>
                  </a:lnTo>
                  <a:lnTo>
                    <a:pt x="447" y="234"/>
                  </a:lnTo>
                  <a:lnTo>
                    <a:pt x="447" y="236"/>
                  </a:lnTo>
                  <a:lnTo>
                    <a:pt x="445" y="236"/>
                  </a:lnTo>
                  <a:lnTo>
                    <a:pt x="443" y="238"/>
                  </a:lnTo>
                  <a:lnTo>
                    <a:pt x="443" y="236"/>
                  </a:lnTo>
                  <a:lnTo>
                    <a:pt x="441" y="236"/>
                  </a:lnTo>
                  <a:lnTo>
                    <a:pt x="443" y="234"/>
                  </a:lnTo>
                  <a:lnTo>
                    <a:pt x="443" y="232"/>
                  </a:lnTo>
                  <a:lnTo>
                    <a:pt x="443" y="234"/>
                  </a:lnTo>
                  <a:lnTo>
                    <a:pt x="445" y="234"/>
                  </a:lnTo>
                  <a:close/>
                  <a:moveTo>
                    <a:pt x="478" y="234"/>
                  </a:moveTo>
                  <a:lnTo>
                    <a:pt x="476" y="234"/>
                  </a:lnTo>
                  <a:lnTo>
                    <a:pt x="476" y="232"/>
                  </a:lnTo>
                  <a:lnTo>
                    <a:pt x="476" y="231"/>
                  </a:lnTo>
                  <a:lnTo>
                    <a:pt x="478" y="231"/>
                  </a:lnTo>
                  <a:lnTo>
                    <a:pt x="478" y="232"/>
                  </a:lnTo>
                  <a:lnTo>
                    <a:pt x="478" y="234"/>
                  </a:lnTo>
                  <a:close/>
                  <a:moveTo>
                    <a:pt x="457" y="234"/>
                  </a:moveTo>
                  <a:lnTo>
                    <a:pt x="455" y="234"/>
                  </a:lnTo>
                  <a:lnTo>
                    <a:pt x="455" y="232"/>
                  </a:lnTo>
                  <a:lnTo>
                    <a:pt x="453" y="232"/>
                  </a:lnTo>
                  <a:lnTo>
                    <a:pt x="453" y="231"/>
                  </a:lnTo>
                  <a:lnTo>
                    <a:pt x="455" y="231"/>
                  </a:lnTo>
                  <a:lnTo>
                    <a:pt x="457" y="232"/>
                  </a:lnTo>
                  <a:lnTo>
                    <a:pt x="457" y="234"/>
                  </a:lnTo>
                  <a:close/>
                  <a:moveTo>
                    <a:pt x="476" y="232"/>
                  </a:moveTo>
                  <a:lnTo>
                    <a:pt x="476" y="234"/>
                  </a:lnTo>
                  <a:lnTo>
                    <a:pt x="476" y="236"/>
                  </a:lnTo>
                  <a:lnTo>
                    <a:pt x="474" y="234"/>
                  </a:lnTo>
                  <a:lnTo>
                    <a:pt x="474" y="236"/>
                  </a:lnTo>
                  <a:lnTo>
                    <a:pt x="472" y="236"/>
                  </a:lnTo>
                  <a:lnTo>
                    <a:pt x="474" y="236"/>
                  </a:lnTo>
                  <a:lnTo>
                    <a:pt x="474" y="234"/>
                  </a:lnTo>
                  <a:lnTo>
                    <a:pt x="474" y="232"/>
                  </a:lnTo>
                  <a:lnTo>
                    <a:pt x="472" y="232"/>
                  </a:lnTo>
                  <a:lnTo>
                    <a:pt x="472" y="234"/>
                  </a:lnTo>
                  <a:lnTo>
                    <a:pt x="472" y="236"/>
                  </a:lnTo>
                  <a:lnTo>
                    <a:pt x="470" y="234"/>
                  </a:lnTo>
                  <a:lnTo>
                    <a:pt x="470" y="232"/>
                  </a:lnTo>
                  <a:lnTo>
                    <a:pt x="470" y="231"/>
                  </a:lnTo>
                  <a:lnTo>
                    <a:pt x="470" y="229"/>
                  </a:lnTo>
                  <a:lnTo>
                    <a:pt x="472" y="229"/>
                  </a:lnTo>
                  <a:lnTo>
                    <a:pt x="472" y="227"/>
                  </a:lnTo>
                  <a:lnTo>
                    <a:pt x="476" y="227"/>
                  </a:lnTo>
                  <a:lnTo>
                    <a:pt x="476" y="229"/>
                  </a:lnTo>
                  <a:lnTo>
                    <a:pt x="476" y="231"/>
                  </a:lnTo>
                  <a:lnTo>
                    <a:pt x="476" y="232"/>
                  </a:lnTo>
                  <a:close/>
                  <a:moveTo>
                    <a:pt x="451" y="227"/>
                  </a:moveTo>
                  <a:lnTo>
                    <a:pt x="451" y="229"/>
                  </a:lnTo>
                  <a:lnTo>
                    <a:pt x="451" y="231"/>
                  </a:lnTo>
                  <a:lnTo>
                    <a:pt x="451" y="232"/>
                  </a:lnTo>
                  <a:lnTo>
                    <a:pt x="449" y="232"/>
                  </a:lnTo>
                  <a:lnTo>
                    <a:pt x="447" y="231"/>
                  </a:lnTo>
                  <a:lnTo>
                    <a:pt x="449" y="231"/>
                  </a:lnTo>
                  <a:lnTo>
                    <a:pt x="449" y="229"/>
                  </a:lnTo>
                  <a:lnTo>
                    <a:pt x="449" y="227"/>
                  </a:lnTo>
                  <a:lnTo>
                    <a:pt x="451" y="227"/>
                  </a:lnTo>
                  <a:close/>
                  <a:moveTo>
                    <a:pt x="459" y="227"/>
                  </a:moveTo>
                  <a:lnTo>
                    <a:pt x="460" y="229"/>
                  </a:lnTo>
                  <a:lnTo>
                    <a:pt x="460" y="231"/>
                  </a:lnTo>
                  <a:lnTo>
                    <a:pt x="460" y="229"/>
                  </a:lnTo>
                  <a:lnTo>
                    <a:pt x="462" y="229"/>
                  </a:lnTo>
                  <a:lnTo>
                    <a:pt x="462" y="231"/>
                  </a:lnTo>
                  <a:lnTo>
                    <a:pt x="466" y="232"/>
                  </a:lnTo>
                  <a:lnTo>
                    <a:pt x="464" y="234"/>
                  </a:lnTo>
                  <a:lnTo>
                    <a:pt x="462" y="236"/>
                  </a:lnTo>
                  <a:lnTo>
                    <a:pt x="460" y="236"/>
                  </a:lnTo>
                  <a:lnTo>
                    <a:pt x="460" y="234"/>
                  </a:lnTo>
                  <a:lnTo>
                    <a:pt x="460" y="232"/>
                  </a:lnTo>
                  <a:lnTo>
                    <a:pt x="459" y="232"/>
                  </a:lnTo>
                  <a:lnTo>
                    <a:pt x="459" y="231"/>
                  </a:lnTo>
                  <a:lnTo>
                    <a:pt x="459" y="229"/>
                  </a:lnTo>
                  <a:lnTo>
                    <a:pt x="457" y="227"/>
                  </a:lnTo>
                  <a:lnTo>
                    <a:pt x="457" y="225"/>
                  </a:lnTo>
                  <a:lnTo>
                    <a:pt x="459" y="225"/>
                  </a:lnTo>
                  <a:lnTo>
                    <a:pt x="459" y="227"/>
                  </a:lnTo>
                  <a:close/>
                  <a:moveTo>
                    <a:pt x="491" y="227"/>
                  </a:moveTo>
                  <a:lnTo>
                    <a:pt x="491" y="225"/>
                  </a:lnTo>
                  <a:lnTo>
                    <a:pt x="489" y="225"/>
                  </a:lnTo>
                  <a:lnTo>
                    <a:pt x="491" y="223"/>
                  </a:lnTo>
                  <a:lnTo>
                    <a:pt x="491" y="221"/>
                  </a:lnTo>
                  <a:lnTo>
                    <a:pt x="491" y="219"/>
                  </a:lnTo>
                  <a:lnTo>
                    <a:pt x="491" y="221"/>
                  </a:lnTo>
                  <a:lnTo>
                    <a:pt x="493" y="223"/>
                  </a:lnTo>
                  <a:lnTo>
                    <a:pt x="491" y="223"/>
                  </a:lnTo>
                  <a:lnTo>
                    <a:pt x="491" y="225"/>
                  </a:lnTo>
                  <a:lnTo>
                    <a:pt x="491" y="227"/>
                  </a:lnTo>
                  <a:close/>
                  <a:moveTo>
                    <a:pt x="507" y="221"/>
                  </a:moveTo>
                  <a:lnTo>
                    <a:pt x="507" y="223"/>
                  </a:lnTo>
                  <a:lnTo>
                    <a:pt x="507" y="221"/>
                  </a:lnTo>
                  <a:lnTo>
                    <a:pt x="507" y="219"/>
                  </a:lnTo>
                  <a:lnTo>
                    <a:pt x="508" y="221"/>
                  </a:lnTo>
                  <a:lnTo>
                    <a:pt x="508" y="223"/>
                  </a:lnTo>
                  <a:lnTo>
                    <a:pt x="510" y="223"/>
                  </a:lnTo>
                  <a:lnTo>
                    <a:pt x="510" y="225"/>
                  </a:lnTo>
                  <a:lnTo>
                    <a:pt x="512" y="225"/>
                  </a:lnTo>
                  <a:lnTo>
                    <a:pt x="512" y="227"/>
                  </a:lnTo>
                  <a:lnTo>
                    <a:pt x="510" y="227"/>
                  </a:lnTo>
                  <a:lnTo>
                    <a:pt x="507" y="227"/>
                  </a:lnTo>
                  <a:lnTo>
                    <a:pt x="503" y="225"/>
                  </a:lnTo>
                  <a:lnTo>
                    <a:pt x="501" y="223"/>
                  </a:lnTo>
                  <a:lnTo>
                    <a:pt x="501" y="221"/>
                  </a:lnTo>
                  <a:lnTo>
                    <a:pt x="503" y="221"/>
                  </a:lnTo>
                  <a:lnTo>
                    <a:pt x="503" y="223"/>
                  </a:lnTo>
                  <a:lnTo>
                    <a:pt x="503" y="221"/>
                  </a:lnTo>
                  <a:lnTo>
                    <a:pt x="505" y="221"/>
                  </a:lnTo>
                  <a:lnTo>
                    <a:pt x="507" y="221"/>
                  </a:lnTo>
                  <a:lnTo>
                    <a:pt x="507" y="219"/>
                  </a:lnTo>
                  <a:lnTo>
                    <a:pt x="507" y="221"/>
                  </a:lnTo>
                  <a:close/>
                  <a:moveTo>
                    <a:pt x="520" y="209"/>
                  </a:moveTo>
                  <a:lnTo>
                    <a:pt x="520" y="211"/>
                  </a:lnTo>
                  <a:lnTo>
                    <a:pt x="520" y="213"/>
                  </a:lnTo>
                  <a:lnTo>
                    <a:pt x="522" y="213"/>
                  </a:lnTo>
                  <a:lnTo>
                    <a:pt x="522" y="215"/>
                  </a:lnTo>
                  <a:lnTo>
                    <a:pt x="522" y="217"/>
                  </a:lnTo>
                  <a:lnTo>
                    <a:pt x="520" y="219"/>
                  </a:lnTo>
                  <a:lnTo>
                    <a:pt x="518" y="221"/>
                  </a:lnTo>
                  <a:lnTo>
                    <a:pt x="516" y="223"/>
                  </a:lnTo>
                  <a:lnTo>
                    <a:pt x="518" y="223"/>
                  </a:lnTo>
                  <a:lnTo>
                    <a:pt x="514" y="225"/>
                  </a:lnTo>
                  <a:lnTo>
                    <a:pt x="512" y="225"/>
                  </a:lnTo>
                  <a:lnTo>
                    <a:pt x="512" y="223"/>
                  </a:lnTo>
                  <a:lnTo>
                    <a:pt x="512" y="221"/>
                  </a:lnTo>
                  <a:lnTo>
                    <a:pt x="514" y="221"/>
                  </a:lnTo>
                  <a:lnTo>
                    <a:pt x="514" y="219"/>
                  </a:lnTo>
                  <a:lnTo>
                    <a:pt x="512" y="221"/>
                  </a:lnTo>
                  <a:lnTo>
                    <a:pt x="512" y="223"/>
                  </a:lnTo>
                  <a:lnTo>
                    <a:pt x="512" y="221"/>
                  </a:lnTo>
                  <a:lnTo>
                    <a:pt x="510" y="221"/>
                  </a:lnTo>
                  <a:lnTo>
                    <a:pt x="508" y="219"/>
                  </a:lnTo>
                  <a:lnTo>
                    <a:pt x="510" y="219"/>
                  </a:lnTo>
                  <a:lnTo>
                    <a:pt x="510" y="217"/>
                  </a:lnTo>
                  <a:lnTo>
                    <a:pt x="510" y="215"/>
                  </a:lnTo>
                  <a:lnTo>
                    <a:pt x="512" y="215"/>
                  </a:lnTo>
                  <a:lnTo>
                    <a:pt x="512" y="213"/>
                  </a:lnTo>
                  <a:lnTo>
                    <a:pt x="514" y="213"/>
                  </a:lnTo>
                  <a:lnTo>
                    <a:pt x="514" y="215"/>
                  </a:lnTo>
                  <a:lnTo>
                    <a:pt x="514" y="213"/>
                  </a:lnTo>
                  <a:lnTo>
                    <a:pt x="514" y="211"/>
                  </a:lnTo>
                  <a:lnTo>
                    <a:pt x="514" y="213"/>
                  </a:lnTo>
                  <a:lnTo>
                    <a:pt x="516" y="213"/>
                  </a:lnTo>
                  <a:lnTo>
                    <a:pt x="516" y="215"/>
                  </a:lnTo>
                  <a:lnTo>
                    <a:pt x="516" y="213"/>
                  </a:lnTo>
                  <a:lnTo>
                    <a:pt x="516" y="211"/>
                  </a:lnTo>
                  <a:lnTo>
                    <a:pt x="516" y="213"/>
                  </a:lnTo>
                  <a:lnTo>
                    <a:pt x="518" y="213"/>
                  </a:lnTo>
                  <a:lnTo>
                    <a:pt x="518" y="211"/>
                  </a:lnTo>
                  <a:lnTo>
                    <a:pt x="520" y="213"/>
                  </a:lnTo>
                  <a:lnTo>
                    <a:pt x="520" y="211"/>
                  </a:lnTo>
                  <a:lnTo>
                    <a:pt x="518" y="211"/>
                  </a:lnTo>
                  <a:lnTo>
                    <a:pt x="518" y="209"/>
                  </a:lnTo>
                  <a:lnTo>
                    <a:pt x="520" y="209"/>
                  </a:lnTo>
                  <a:close/>
                  <a:moveTo>
                    <a:pt x="524" y="206"/>
                  </a:moveTo>
                  <a:lnTo>
                    <a:pt x="526" y="206"/>
                  </a:lnTo>
                  <a:lnTo>
                    <a:pt x="528" y="206"/>
                  </a:lnTo>
                  <a:lnTo>
                    <a:pt x="528" y="208"/>
                  </a:lnTo>
                  <a:lnTo>
                    <a:pt x="530" y="209"/>
                  </a:lnTo>
                  <a:lnTo>
                    <a:pt x="530" y="211"/>
                  </a:lnTo>
                  <a:lnTo>
                    <a:pt x="528" y="211"/>
                  </a:lnTo>
                  <a:lnTo>
                    <a:pt x="526" y="213"/>
                  </a:lnTo>
                  <a:lnTo>
                    <a:pt x="524" y="213"/>
                  </a:lnTo>
                  <a:lnTo>
                    <a:pt x="522" y="211"/>
                  </a:lnTo>
                  <a:lnTo>
                    <a:pt x="522" y="209"/>
                  </a:lnTo>
                  <a:lnTo>
                    <a:pt x="522" y="208"/>
                  </a:lnTo>
                  <a:lnTo>
                    <a:pt x="522" y="206"/>
                  </a:lnTo>
                  <a:lnTo>
                    <a:pt x="522" y="204"/>
                  </a:lnTo>
                  <a:lnTo>
                    <a:pt x="524" y="202"/>
                  </a:lnTo>
                  <a:lnTo>
                    <a:pt x="524" y="204"/>
                  </a:lnTo>
                  <a:lnTo>
                    <a:pt x="524" y="206"/>
                  </a:lnTo>
                  <a:close/>
                  <a:moveTo>
                    <a:pt x="518" y="198"/>
                  </a:moveTo>
                  <a:lnTo>
                    <a:pt x="518" y="200"/>
                  </a:lnTo>
                  <a:lnTo>
                    <a:pt x="518" y="202"/>
                  </a:lnTo>
                  <a:lnTo>
                    <a:pt x="518" y="204"/>
                  </a:lnTo>
                  <a:lnTo>
                    <a:pt x="516" y="202"/>
                  </a:lnTo>
                  <a:lnTo>
                    <a:pt x="516" y="204"/>
                  </a:lnTo>
                  <a:lnTo>
                    <a:pt x="516" y="206"/>
                  </a:lnTo>
                  <a:lnTo>
                    <a:pt x="516" y="204"/>
                  </a:lnTo>
                  <a:lnTo>
                    <a:pt x="516" y="206"/>
                  </a:lnTo>
                  <a:lnTo>
                    <a:pt x="514" y="206"/>
                  </a:lnTo>
                  <a:lnTo>
                    <a:pt x="514" y="208"/>
                  </a:lnTo>
                  <a:lnTo>
                    <a:pt x="514" y="209"/>
                  </a:lnTo>
                  <a:lnTo>
                    <a:pt x="512" y="209"/>
                  </a:lnTo>
                  <a:lnTo>
                    <a:pt x="512" y="208"/>
                  </a:lnTo>
                  <a:lnTo>
                    <a:pt x="512" y="209"/>
                  </a:lnTo>
                  <a:lnTo>
                    <a:pt x="512" y="211"/>
                  </a:lnTo>
                  <a:lnTo>
                    <a:pt x="512" y="209"/>
                  </a:lnTo>
                  <a:lnTo>
                    <a:pt x="510" y="209"/>
                  </a:lnTo>
                  <a:lnTo>
                    <a:pt x="512" y="209"/>
                  </a:lnTo>
                  <a:lnTo>
                    <a:pt x="512" y="211"/>
                  </a:lnTo>
                  <a:lnTo>
                    <a:pt x="510" y="211"/>
                  </a:lnTo>
                  <a:lnTo>
                    <a:pt x="508" y="211"/>
                  </a:lnTo>
                  <a:lnTo>
                    <a:pt x="510" y="211"/>
                  </a:lnTo>
                  <a:lnTo>
                    <a:pt x="510" y="213"/>
                  </a:lnTo>
                  <a:lnTo>
                    <a:pt x="508" y="213"/>
                  </a:lnTo>
                  <a:lnTo>
                    <a:pt x="508" y="211"/>
                  </a:lnTo>
                  <a:lnTo>
                    <a:pt x="508" y="213"/>
                  </a:lnTo>
                  <a:lnTo>
                    <a:pt x="508" y="211"/>
                  </a:lnTo>
                  <a:lnTo>
                    <a:pt x="507" y="211"/>
                  </a:lnTo>
                  <a:lnTo>
                    <a:pt x="505" y="211"/>
                  </a:lnTo>
                  <a:lnTo>
                    <a:pt x="505" y="213"/>
                  </a:lnTo>
                  <a:lnTo>
                    <a:pt x="505" y="215"/>
                  </a:lnTo>
                  <a:lnTo>
                    <a:pt x="503" y="213"/>
                  </a:lnTo>
                  <a:lnTo>
                    <a:pt x="503" y="215"/>
                  </a:lnTo>
                  <a:lnTo>
                    <a:pt x="503" y="213"/>
                  </a:lnTo>
                  <a:lnTo>
                    <a:pt x="501" y="213"/>
                  </a:lnTo>
                  <a:lnTo>
                    <a:pt x="501" y="215"/>
                  </a:lnTo>
                  <a:lnTo>
                    <a:pt x="501" y="213"/>
                  </a:lnTo>
                  <a:lnTo>
                    <a:pt x="499" y="213"/>
                  </a:lnTo>
                  <a:lnTo>
                    <a:pt x="499" y="215"/>
                  </a:lnTo>
                  <a:lnTo>
                    <a:pt x="497" y="215"/>
                  </a:lnTo>
                  <a:lnTo>
                    <a:pt x="499" y="213"/>
                  </a:lnTo>
                  <a:lnTo>
                    <a:pt x="499" y="211"/>
                  </a:lnTo>
                  <a:lnTo>
                    <a:pt x="501" y="209"/>
                  </a:lnTo>
                  <a:lnTo>
                    <a:pt x="497" y="209"/>
                  </a:lnTo>
                  <a:lnTo>
                    <a:pt x="495" y="209"/>
                  </a:lnTo>
                  <a:lnTo>
                    <a:pt x="497" y="209"/>
                  </a:lnTo>
                  <a:lnTo>
                    <a:pt x="497" y="208"/>
                  </a:lnTo>
                  <a:lnTo>
                    <a:pt x="495" y="208"/>
                  </a:lnTo>
                  <a:lnTo>
                    <a:pt x="497" y="208"/>
                  </a:lnTo>
                  <a:lnTo>
                    <a:pt x="499" y="208"/>
                  </a:lnTo>
                  <a:lnTo>
                    <a:pt x="499" y="206"/>
                  </a:lnTo>
                  <a:lnTo>
                    <a:pt x="501" y="208"/>
                  </a:lnTo>
                  <a:lnTo>
                    <a:pt x="503" y="209"/>
                  </a:lnTo>
                  <a:lnTo>
                    <a:pt x="503" y="208"/>
                  </a:lnTo>
                  <a:lnTo>
                    <a:pt x="501" y="206"/>
                  </a:lnTo>
                  <a:lnTo>
                    <a:pt x="503" y="206"/>
                  </a:lnTo>
                  <a:lnTo>
                    <a:pt x="503" y="204"/>
                  </a:lnTo>
                  <a:lnTo>
                    <a:pt x="505" y="204"/>
                  </a:lnTo>
                  <a:lnTo>
                    <a:pt x="507" y="206"/>
                  </a:lnTo>
                  <a:lnTo>
                    <a:pt x="505" y="206"/>
                  </a:lnTo>
                  <a:lnTo>
                    <a:pt x="505" y="208"/>
                  </a:lnTo>
                  <a:lnTo>
                    <a:pt x="507" y="208"/>
                  </a:lnTo>
                  <a:lnTo>
                    <a:pt x="507" y="209"/>
                  </a:lnTo>
                  <a:lnTo>
                    <a:pt x="507" y="208"/>
                  </a:lnTo>
                  <a:lnTo>
                    <a:pt x="508" y="208"/>
                  </a:lnTo>
                  <a:lnTo>
                    <a:pt x="508" y="206"/>
                  </a:lnTo>
                  <a:lnTo>
                    <a:pt x="507" y="204"/>
                  </a:lnTo>
                  <a:lnTo>
                    <a:pt x="507" y="202"/>
                  </a:lnTo>
                  <a:lnTo>
                    <a:pt x="508" y="202"/>
                  </a:lnTo>
                  <a:lnTo>
                    <a:pt x="508" y="204"/>
                  </a:lnTo>
                  <a:lnTo>
                    <a:pt x="510" y="204"/>
                  </a:lnTo>
                  <a:lnTo>
                    <a:pt x="510" y="206"/>
                  </a:lnTo>
                  <a:lnTo>
                    <a:pt x="510" y="208"/>
                  </a:lnTo>
                  <a:lnTo>
                    <a:pt x="510" y="206"/>
                  </a:lnTo>
                  <a:lnTo>
                    <a:pt x="512" y="206"/>
                  </a:lnTo>
                  <a:lnTo>
                    <a:pt x="512" y="204"/>
                  </a:lnTo>
                  <a:lnTo>
                    <a:pt x="512" y="206"/>
                  </a:lnTo>
                  <a:lnTo>
                    <a:pt x="512" y="204"/>
                  </a:lnTo>
                  <a:lnTo>
                    <a:pt x="514" y="204"/>
                  </a:lnTo>
                  <a:lnTo>
                    <a:pt x="514" y="202"/>
                  </a:lnTo>
                  <a:lnTo>
                    <a:pt x="512" y="202"/>
                  </a:lnTo>
                  <a:lnTo>
                    <a:pt x="512" y="200"/>
                  </a:lnTo>
                  <a:lnTo>
                    <a:pt x="514" y="200"/>
                  </a:lnTo>
                  <a:lnTo>
                    <a:pt x="514" y="202"/>
                  </a:lnTo>
                  <a:lnTo>
                    <a:pt x="516" y="202"/>
                  </a:lnTo>
                  <a:lnTo>
                    <a:pt x="516" y="200"/>
                  </a:lnTo>
                  <a:lnTo>
                    <a:pt x="516" y="198"/>
                  </a:lnTo>
                  <a:lnTo>
                    <a:pt x="518" y="198"/>
                  </a:lnTo>
                  <a:close/>
                  <a:moveTo>
                    <a:pt x="528" y="190"/>
                  </a:moveTo>
                  <a:lnTo>
                    <a:pt x="530" y="190"/>
                  </a:lnTo>
                  <a:lnTo>
                    <a:pt x="531" y="190"/>
                  </a:lnTo>
                  <a:lnTo>
                    <a:pt x="530" y="190"/>
                  </a:lnTo>
                  <a:lnTo>
                    <a:pt x="528" y="192"/>
                  </a:lnTo>
                  <a:lnTo>
                    <a:pt x="530" y="192"/>
                  </a:lnTo>
                  <a:lnTo>
                    <a:pt x="531" y="192"/>
                  </a:lnTo>
                  <a:lnTo>
                    <a:pt x="530" y="192"/>
                  </a:lnTo>
                  <a:lnTo>
                    <a:pt x="530" y="194"/>
                  </a:lnTo>
                  <a:lnTo>
                    <a:pt x="528" y="194"/>
                  </a:lnTo>
                  <a:lnTo>
                    <a:pt x="526" y="192"/>
                  </a:lnTo>
                  <a:lnTo>
                    <a:pt x="528" y="192"/>
                  </a:lnTo>
                  <a:lnTo>
                    <a:pt x="526" y="192"/>
                  </a:lnTo>
                  <a:lnTo>
                    <a:pt x="526" y="190"/>
                  </a:lnTo>
                  <a:lnTo>
                    <a:pt x="526" y="188"/>
                  </a:lnTo>
                  <a:lnTo>
                    <a:pt x="528" y="190"/>
                  </a:lnTo>
                  <a:close/>
                  <a:moveTo>
                    <a:pt x="539" y="186"/>
                  </a:moveTo>
                  <a:lnTo>
                    <a:pt x="541" y="186"/>
                  </a:lnTo>
                  <a:lnTo>
                    <a:pt x="539" y="186"/>
                  </a:lnTo>
                  <a:lnTo>
                    <a:pt x="541" y="186"/>
                  </a:lnTo>
                  <a:lnTo>
                    <a:pt x="539" y="186"/>
                  </a:lnTo>
                  <a:lnTo>
                    <a:pt x="539" y="188"/>
                  </a:lnTo>
                  <a:lnTo>
                    <a:pt x="539" y="190"/>
                  </a:lnTo>
                  <a:lnTo>
                    <a:pt x="539" y="188"/>
                  </a:lnTo>
                  <a:lnTo>
                    <a:pt x="537" y="188"/>
                  </a:lnTo>
                  <a:lnTo>
                    <a:pt x="537" y="186"/>
                  </a:lnTo>
                  <a:lnTo>
                    <a:pt x="539" y="186"/>
                  </a:lnTo>
                  <a:lnTo>
                    <a:pt x="539" y="184"/>
                  </a:lnTo>
                  <a:lnTo>
                    <a:pt x="539" y="186"/>
                  </a:lnTo>
                  <a:close/>
                  <a:moveTo>
                    <a:pt x="587" y="184"/>
                  </a:moveTo>
                  <a:lnTo>
                    <a:pt x="587" y="186"/>
                  </a:lnTo>
                  <a:lnTo>
                    <a:pt x="585" y="186"/>
                  </a:lnTo>
                  <a:lnTo>
                    <a:pt x="587" y="188"/>
                  </a:lnTo>
                  <a:lnTo>
                    <a:pt x="589" y="188"/>
                  </a:lnTo>
                  <a:lnTo>
                    <a:pt x="591" y="188"/>
                  </a:lnTo>
                  <a:lnTo>
                    <a:pt x="591" y="186"/>
                  </a:lnTo>
                  <a:lnTo>
                    <a:pt x="591" y="188"/>
                  </a:lnTo>
                  <a:lnTo>
                    <a:pt x="593" y="188"/>
                  </a:lnTo>
                  <a:lnTo>
                    <a:pt x="593" y="186"/>
                  </a:lnTo>
                  <a:lnTo>
                    <a:pt x="595" y="186"/>
                  </a:lnTo>
                  <a:lnTo>
                    <a:pt x="595" y="188"/>
                  </a:lnTo>
                  <a:lnTo>
                    <a:pt x="595" y="190"/>
                  </a:lnTo>
                  <a:lnTo>
                    <a:pt x="593" y="190"/>
                  </a:lnTo>
                  <a:lnTo>
                    <a:pt x="595" y="190"/>
                  </a:lnTo>
                  <a:lnTo>
                    <a:pt x="595" y="192"/>
                  </a:lnTo>
                  <a:lnTo>
                    <a:pt x="597" y="190"/>
                  </a:lnTo>
                  <a:lnTo>
                    <a:pt x="599" y="190"/>
                  </a:lnTo>
                  <a:lnTo>
                    <a:pt x="599" y="192"/>
                  </a:lnTo>
                  <a:lnTo>
                    <a:pt x="599" y="194"/>
                  </a:lnTo>
                  <a:lnTo>
                    <a:pt x="599" y="196"/>
                  </a:lnTo>
                  <a:lnTo>
                    <a:pt x="597" y="196"/>
                  </a:lnTo>
                  <a:lnTo>
                    <a:pt x="599" y="198"/>
                  </a:lnTo>
                  <a:lnTo>
                    <a:pt x="597" y="198"/>
                  </a:lnTo>
                  <a:lnTo>
                    <a:pt x="597" y="200"/>
                  </a:lnTo>
                  <a:lnTo>
                    <a:pt x="595" y="198"/>
                  </a:lnTo>
                  <a:lnTo>
                    <a:pt x="595" y="200"/>
                  </a:lnTo>
                  <a:lnTo>
                    <a:pt x="595" y="202"/>
                  </a:lnTo>
                  <a:lnTo>
                    <a:pt x="593" y="202"/>
                  </a:lnTo>
                  <a:lnTo>
                    <a:pt x="593" y="200"/>
                  </a:lnTo>
                  <a:lnTo>
                    <a:pt x="591" y="200"/>
                  </a:lnTo>
                  <a:lnTo>
                    <a:pt x="589" y="200"/>
                  </a:lnTo>
                  <a:lnTo>
                    <a:pt x="587" y="200"/>
                  </a:lnTo>
                  <a:lnTo>
                    <a:pt x="587" y="202"/>
                  </a:lnTo>
                  <a:lnTo>
                    <a:pt x="587" y="204"/>
                  </a:lnTo>
                  <a:lnTo>
                    <a:pt x="589" y="202"/>
                  </a:lnTo>
                  <a:lnTo>
                    <a:pt x="591" y="202"/>
                  </a:lnTo>
                  <a:lnTo>
                    <a:pt x="591" y="204"/>
                  </a:lnTo>
                  <a:lnTo>
                    <a:pt x="593" y="204"/>
                  </a:lnTo>
                  <a:lnTo>
                    <a:pt x="591" y="206"/>
                  </a:lnTo>
                  <a:lnTo>
                    <a:pt x="589" y="206"/>
                  </a:lnTo>
                  <a:lnTo>
                    <a:pt x="589" y="208"/>
                  </a:lnTo>
                  <a:lnTo>
                    <a:pt x="587" y="208"/>
                  </a:lnTo>
                  <a:lnTo>
                    <a:pt x="587" y="209"/>
                  </a:lnTo>
                  <a:lnTo>
                    <a:pt x="585" y="209"/>
                  </a:lnTo>
                  <a:lnTo>
                    <a:pt x="587" y="209"/>
                  </a:lnTo>
                  <a:lnTo>
                    <a:pt x="593" y="206"/>
                  </a:lnTo>
                  <a:lnTo>
                    <a:pt x="595" y="204"/>
                  </a:lnTo>
                  <a:lnTo>
                    <a:pt x="595" y="206"/>
                  </a:lnTo>
                  <a:lnTo>
                    <a:pt x="595" y="208"/>
                  </a:lnTo>
                  <a:lnTo>
                    <a:pt x="595" y="209"/>
                  </a:lnTo>
                  <a:lnTo>
                    <a:pt x="593" y="211"/>
                  </a:lnTo>
                  <a:lnTo>
                    <a:pt x="591" y="211"/>
                  </a:lnTo>
                  <a:lnTo>
                    <a:pt x="591" y="213"/>
                  </a:lnTo>
                  <a:lnTo>
                    <a:pt x="589" y="213"/>
                  </a:lnTo>
                  <a:lnTo>
                    <a:pt x="589" y="215"/>
                  </a:lnTo>
                  <a:lnTo>
                    <a:pt x="589" y="217"/>
                  </a:lnTo>
                  <a:lnTo>
                    <a:pt x="589" y="219"/>
                  </a:lnTo>
                  <a:lnTo>
                    <a:pt x="589" y="217"/>
                  </a:lnTo>
                  <a:lnTo>
                    <a:pt x="589" y="215"/>
                  </a:lnTo>
                  <a:lnTo>
                    <a:pt x="591" y="215"/>
                  </a:lnTo>
                  <a:lnTo>
                    <a:pt x="589" y="215"/>
                  </a:lnTo>
                  <a:lnTo>
                    <a:pt x="591" y="215"/>
                  </a:lnTo>
                  <a:lnTo>
                    <a:pt x="593" y="215"/>
                  </a:lnTo>
                  <a:lnTo>
                    <a:pt x="591" y="217"/>
                  </a:lnTo>
                  <a:lnTo>
                    <a:pt x="593" y="217"/>
                  </a:lnTo>
                  <a:lnTo>
                    <a:pt x="593" y="215"/>
                  </a:lnTo>
                  <a:lnTo>
                    <a:pt x="593" y="217"/>
                  </a:lnTo>
                  <a:lnTo>
                    <a:pt x="593" y="215"/>
                  </a:lnTo>
                  <a:lnTo>
                    <a:pt x="595" y="215"/>
                  </a:lnTo>
                  <a:lnTo>
                    <a:pt x="595" y="213"/>
                  </a:lnTo>
                  <a:lnTo>
                    <a:pt x="597" y="213"/>
                  </a:lnTo>
                  <a:lnTo>
                    <a:pt x="597" y="215"/>
                  </a:lnTo>
                  <a:lnTo>
                    <a:pt x="595" y="215"/>
                  </a:lnTo>
                  <a:lnTo>
                    <a:pt x="595" y="217"/>
                  </a:lnTo>
                  <a:lnTo>
                    <a:pt x="595" y="219"/>
                  </a:lnTo>
                  <a:lnTo>
                    <a:pt x="593" y="219"/>
                  </a:lnTo>
                  <a:lnTo>
                    <a:pt x="593" y="221"/>
                  </a:lnTo>
                  <a:lnTo>
                    <a:pt x="593" y="223"/>
                  </a:lnTo>
                  <a:lnTo>
                    <a:pt x="593" y="225"/>
                  </a:lnTo>
                  <a:lnTo>
                    <a:pt x="593" y="227"/>
                  </a:lnTo>
                  <a:lnTo>
                    <a:pt x="593" y="231"/>
                  </a:lnTo>
                  <a:lnTo>
                    <a:pt x="593" y="232"/>
                  </a:lnTo>
                  <a:lnTo>
                    <a:pt x="593" y="234"/>
                  </a:lnTo>
                  <a:lnTo>
                    <a:pt x="591" y="234"/>
                  </a:lnTo>
                  <a:lnTo>
                    <a:pt x="593" y="234"/>
                  </a:lnTo>
                  <a:lnTo>
                    <a:pt x="593" y="232"/>
                  </a:lnTo>
                  <a:lnTo>
                    <a:pt x="595" y="231"/>
                  </a:lnTo>
                  <a:lnTo>
                    <a:pt x="595" y="229"/>
                  </a:lnTo>
                  <a:lnTo>
                    <a:pt x="595" y="227"/>
                  </a:lnTo>
                  <a:lnTo>
                    <a:pt x="593" y="225"/>
                  </a:lnTo>
                  <a:lnTo>
                    <a:pt x="595" y="225"/>
                  </a:lnTo>
                  <a:lnTo>
                    <a:pt x="595" y="223"/>
                  </a:lnTo>
                  <a:lnTo>
                    <a:pt x="595" y="221"/>
                  </a:lnTo>
                  <a:lnTo>
                    <a:pt x="595" y="219"/>
                  </a:lnTo>
                  <a:lnTo>
                    <a:pt x="595" y="217"/>
                  </a:lnTo>
                  <a:lnTo>
                    <a:pt x="597" y="217"/>
                  </a:lnTo>
                  <a:lnTo>
                    <a:pt x="597" y="215"/>
                  </a:lnTo>
                  <a:lnTo>
                    <a:pt x="599" y="215"/>
                  </a:lnTo>
                  <a:lnTo>
                    <a:pt x="599" y="217"/>
                  </a:lnTo>
                  <a:lnTo>
                    <a:pt x="599" y="215"/>
                  </a:lnTo>
                  <a:lnTo>
                    <a:pt x="599" y="213"/>
                  </a:lnTo>
                  <a:lnTo>
                    <a:pt x="597" y="213"/>
                  </a:lnTo>
                  <a:lnTo>
                    <a:pt x="597" y="211"/>
                  </a:lnTo>
                  <a:lnTo>
                    <a:pt x="599" y="209"/>
                  </a:lnTo>
                  <a:lnTo>
                    <a:pt x="599" y="208"/>
                  </a:lnTo>
                  <a:lnTo>
                    <a:pt x="599" y="206"/>
                  </a:lnTo>
                  <a:lnTo>
                    <a:pt x="601" y="206"/>
                  </a:lnTo>
                  <a:lnTo>
                    <a:pt x="599" y="206"/>
                  </a:lnTo>
                  <a:lnTo>
                    <a:pt x="599" y="204"/>
                  </a:lnTo>
                  <a:lnTo>
                    <a:pt x="599" y="202"/>
                  </a:lnTo>
                  <a:lnTo>
                    <a:pt x="601" y="200"/>
                  </a:lnTo>
                  <a:lnTo>
                    <a:pt x="603" y="198"/>
                  </a:lnTo>
                  <a:lnTo>
                    <a:pt x="603" y="196"/>
                  </a:lnTo>
                  <a:lnTo>
                    <a:pt x="608" y="196"/>
                  </a:lnTo>
                  <a:lnTo>
                    <a:pt x="608" y="198"/>
                  </a:lnTo>
                  <a:lnTo>
                    <a:pt x="610" y="198"/>
                  </a:lnTo>
                  <a:lnTo>
                    <a:pt x="610" y="200"/>
                  </a:lnTo>
                  <a:lnTo>
                    <a:pt x="612" y="200"/>
                  </a:lnTo>
                  <a:lnTo>
                    <a:pt x="614" y="202"/>
                  </a:lnTo>
                  <a:lnTo>
                    <a:pt x="612" y="202"/>
                  </a:lnTo>
                  <a:lnTo>
                    <a:pt x="612" y="204"/>
                  </a:lnTo>
                  <a:lnTo>
                    <a:pt x="614" y="204"/>
                  </a:lnTo>
                  <a:lnTo>
                    <a:pt x="612" y="204"/>
                  </a:lnTo>
                  <a:lnTo>
                    <a:pt x="612" y="206"/>
                  </a:lnTo>
                  <a:lnTo>
                    <a:pt x="612" y="208"/>
                  </a:lnTo>
                  <a:lnTo>
                    <a:pt x="612" y="206"/>
                  </a:lnTo>
                  <a:lnTo>
                    <a:pt x="614" y="206"/>
                  </a:lnTo>
                  <a:lnTo>
                    <a:pt x="618" y="204"/>
                  </a:lnTo>
                  <a:lnTo>
                    <a:pt x="620" y="204"/>
                  </a:lnTo>
                  <a:lnTo>
                    <a:pt x="620" y="206"/>
                  </a:lnTo>
                  <a:lnTo>
                    <a:pt x="620" y="208"/>
                  </a:lnTo>
                  <a:lnTo>
                    <a:pt x="618" y="208"/>
                  </a:lnTo>
                  <a:lnTo>
                    <a:pt x="618" y="209"/>
                  </a:lnTo>
                  <a:lnTo>
                    <a:pt x="620" y="208"/>
                  </a:lnTo>
                  <a:lnTo>
                    <a:pt x="622" y="206"/>
                  </a:lnTo>
                  <a:lnTo>
                    <a:pt x="622" y="204"/>
                  </a:lnTo>
                  <a:lnTo>
                    <a:pt x="624" y="204"/>
                  </a:lnTo>
                  <a:lnTo>
                    <a:pt x="626" y="206"/>
                  </a:lnTo>
                  <a:lnTo>
                    <a:pt x="626" y="208"/>
                  </a:lnTo>
                  <a:lnTo>
                    <a:pt x="624" y="208"/>
                  </a:lnTo>
                  <a:lnTo>
                    <a:pt x="626" y="208"/>
                  </a:lnTo>
                  <a:lnTo>
                    <a:pt x="627" y="209"/>
                  </a:lnTo>
                  <a:lnTo>
                    <a:pt x="627" y="211"/>
                  </a:lnTo>
                  <a:lnTo>
                    <a:pt x="626" y="211"/>
                  </a:lnTo>
                  <a:lnTo>
                    <a:pt x="626" y="213"/>
                  </a:lnTo>
                  <a:lnTo>
                    <a:pt x="624" y="213"/>
                  </a:lnTo>
                  <a:lnTo>
                    <a:pt x="622" y="213"/>
                  </a:lnTo>
                  <a:lnTo>
                    <a:pt x="626" y="213"/>
                  </a:lnTo>
                  <a:lnTo>
                    <a:pt x="629" y="211"/>
                  </a:lnTo>
                  <a:lnTo>
                    <a:pt x="631" y="211"/>
                  </a:lnTo>
                  <a:lnTo>
                    <a:pt x="631" y="213"/>
                  </a:lnTo>
                  <a:lnTo>
                    <a:pt x="635" y="217"/>
                  </a:lnTo>
                  <a:lnTo>
                    <a:pt x="635" y="219"/>
                  </a:lnTo>
                  <a:lnTo>
                    <a:pt x="635" y="217"/>
                  </a:lnTo>
                  <a:lnTo>
                    <a:pt x="637" y="217"/>
                  </a:lnTo>
                  <a:lnTo>
                    <a:pt x="639" y="219"/>
                  </a:lnTo>
                  <a:lnTo>
                    <a:pt x="639" y="221"/>
                  </a:lnTo>
                  <a:lnTo>
                    <a:pt x="639" y="223"/>
                  </a:lnTo>
                  <a:lnTo>
                    <a:pt x="639" y="225"/>
                  </a:lnTo>
                  <a:lnTo>
                    <a:pt x="637" y="227"/>
                  </a:lnTo>
                  <a:lnTo>
                    <a:pt x="631" y="227"/>
                  </a:lnTo>
                  <a:lnTo>
                    <a:pt x="631" y="229"/>
                  </a:lnTo>
                  <a:lnTo>
                    <a:pt x="629" y="229"/>
                  </a:lnTo>
                  <a:lnTo>
                    <a:pt x="627" y="231"/>
                  </a:lnTo>
                  <a:lnTo>
                    <a:pt x="629" y="231"/>
                  </a:lnTo>
                  <a:lnTo>
                    <a:pt x="627" y="232"/>
                  </a:lnTo>
                  <a:lnTo>
                    <a:pt x="626" y="234"/>
                  </a:lnTo>
                  <a:lnTo>
                    <a:pt x="624" y="234"/>
                  </a:lnTo>
                  <a:lnTo>
                    <a:pt x="626" y="234"/>
                  </a:lnTo>
                  <a:lnTo>
                    <a:pt x="618" y="234"/>
                  </a:lnTo>
                  <a:lnTo>
                    <a:pt x="610" y="232"/>
                  </a:lnTo>
                  <a:lnTo>
                    <a:pt x="606" y="231"/>
                  </a:lnTo>
                  <a:lnTo>
                    <a:pt x="601" y="231"/>
                  </a:lnTo>
                  <a:lnTo>
                    <a:pt x="603" y="231"/>
                  </a:lnTo>
                  <a:lnTo>
                    <a:pt x="603" y="232"/>
                  </a:lnTo>
                  <a:lnTo>
                    <a:pt x="601" y="232"/>
                  </a:lnTo>
                  <a:lnTo>
                    <a:pt x="601" y="234"/>
                  </a:lnTo>
                  <a:lnTo>
                    <a:pt x="603" y="234"/>
                  </a:lnTo>
                  <a:lnTo>
                    <a:pt x="603" y="232"/>
                  </a:lnTo>
                  <a:lnTo>
                    <a:pt x="604" y="234"/>
                  </a:lnTo>
                  <a:lnTo>
                    <a:pt x="603" y="234"/>
                  </a:lnTo>
                  <a:lnTo>
                    <a:pt x="606" y="234"/>
                  </a:lnTo>
                  <a:lnTo>
                    <a:pt x="606" y="236"/>
                  </a:lnTo>
                  <a:lnTo>
                    <a:pt x="608" y="236"/>
                  </a:lnTo>
                  <a:lnTo>
                    <a:pt x="610" y="236"/>
                  </a:lnTo>
                  <a:lnTo>
                    <a:pt x="608" y="238"/>
                  </a:lnTo>
                  <a:lnTo>
                    <a:pt x="612" y="238"/>
                  </a:lnTo>
                  <a:lnTo>
                    <a:pt x="618" y="240"/>
                  </a:lnTo>
                  <a:lnTo>
                    <a:pt x="616" y="242"/>
                  </a:lnTo>
                  <a:lnTo>
                    <a:pt x="614" y="242"/>
                  </a:lnTo>
                  <a:lnTo>
                    <a:pt x="614" y="244"/>
                  </a:lnTo>
                  <a:lnTo>
                    <a:pt x="612" y="244"/>
                  </a:lnTo>
                  <a:lnTo>
                    <a:pt x="614" y="244"/>
                  </a:lnTo>
                  <a:lnTo>
                    <a:pt x="614" y="242"/>
                  </a:lnTo>
                  <a:lnTo>
                    <a:pt x="616" y="242"/>
                  </a:lnTo>
                  <a:lnTo>
                    <a:pt x="618" y="242"/>
                  </a:lnTo>
                  <a:lnTo>
                    <a:pt x="618" y="244"/>
                  </a:lnTo>
                  <a:lnTo>
                    <a:pt x="620" y="246"/>
                  </a:lnTo>
                  <a:lnTo>
                    <a:pt x="618" y="246"/>
                  </a:lnTo>
                  <a:lnTo>
                    <a:pt x="618" y="248"/>
                  </a:lnTo>
                  <a:lnTo>
                    <a:pt x="618" y="250"/>
                  </a:lnTo>
                  <a:lnTo>
                    <a:pt x="616" y="250"/>
                  </a:lnTo>
                  <a:lnTo>
                    <a:pt x="616" y="252"/>
                  </a:lnTo>
                  <a:lnTo>
                    <a:pt x="614" y="252"/>
                  </a:lnTo>
                  <a:lnTo>
                    <a:pt x="616" y="252"/>
                  </a:lnTo>
                  <a:lnTo>
                    <a:pt x="614" y="254"/>
                  </a:lnTo>
                  <a:lnTo>
                    <a:pt x="616" y="254"/>
                  </a:lnTo>
                  <a:lnTo>
                    <a:pt x="616" y="252"/>
                  </a:lnTo>
                  <a:lnTo>
                    <a:pt x="618" y="250"/>
                  </a:lnTo>
                  <a:lnTo>
                    <a:pt x="620" y="250"/>
                  </a:lnTo>
                  <a:lnTo>
                    <a:pt x="622" y="250"/>
                  </a:lnTo>
                  <a:lnTo>
                    <a:pt x="624" y="248"/>
                  </a:lnTo>
                  <a:lnTo>
                    <a:pt x="624" y="250"/>
                  </a:lnTo>
                  <a:lnTo>
                    <a:pt x="622" y="252"/>
                  </a:lnTo>
                  <a:lnTo>
                    <a:pt x="622" y="254"/>
                  </a:lnTo>
                  <a:lnTo>
                    <a:pt x="622" y="252"/>
                  </a:lnTo>
                  <a:lnTo>
                    <a:pt x="624" y="252"/>
                  </a:lnTo>
                  <a:lnTo>
                    <a:pt x="624" y="250"/>
                  </a:lnTo>
                  <a:lnTo>
                    <a:pt x="624" y="252"/>
                  </a:lnTo>
                  <a:lnTo>
                    <a:pt x="626" y="254"/>
                  </a:lnTo>
                  <a:lnTo>
                    <a:pt x="626" y="252"/>
                  </a:lnTo>
                  <a:lnTo>
                    <a:pt x="624" y="250"/>
                  </a:lnTo>
                  <a:lnTo>
                    <a:pt x="626" y="250"/>
                  </a:lnTo>
                  <a:lnTo>
                    <a:pt x="626" y="248"/>
                  </a:lnTo>
                  <a:lnTo>
                    <a:pt x="626" y="246"/>
                  </a:lnTo>
                  <a:lnTo>
                    <a:pt x="626" y="244"/>
                  </a:lnTo>
                  <a:lnTo>
                    <a:pt x="627" y="244"/>
                  </a:lnTo>
                  <a:lnTo>
                    <a:pt x="627" y="246"/>
                  </a:lnTo>
                  <a:lnTo>
                    <a:pt x="629" y="246"/>
                  </a:lnTo>
                  <a:lnTo>
                    <a:pt x="629" y="248"/>
                  </a:lnTo>
                  <a:lnTo>
                    <a:pt x="629" y="250"/>
                  </a:lnTo>
                  <a:lnTo>
                    <a:pt x="629" y="252"/>
                  </a:lnTo>
                  <a:lnTo>
                    <a:pt x="629" y="254"/>
                  </a:lnTo>
                  <a:lnTo>
                    <a:pt x="627" y="254"/>
                  </a:lnTo>
                  <a:lnTo>
                    <a:pt x="629" y="254"/>
                  </a:lnTo>
                  <a:lnTo>
                    <a:pt x="629" y="252"/>
                  </a:lnTo>
                  <a:lnTo>
                    <a:pt x="629" y="250"/>
                  </a:lnTo>
                  <a:lnTo>
                    <a:pt x="629" y="248"/>
                  </a:lnTo>
                  <a:lnTo>
                    <a:pt x="629" y="246"/>
                  </a:lnTo>
                  <a:lnTo>
                    <a:pt x="633" y="248"/>
                  </a:lnTo>
                  <a:lnTo>
                    <a:pt x="633" y="250"/>
                  </a:lnTo>
                  <a:lnTo>
                    <a:pt x="635" y="248"/>
                  </a:lnTo>
                  <a:lnTo>
                    <a:pt x="635" y="250"/>
                  </a:lnTo>
                  <a:lnTo>
                    <a:pt x="637" y="250"/>
                  </a:lnTo>
                  <a:lnTo>
                    <a:pt x="637" y="252"/>
                  </a:lnTo>
                  <a:lnTo>
                    <a:pt x="637" y="254"/>
                  </a:lnTo>
                  <a:lnTo>
                    <a:pt x="637" y="257"/>
                  </a:lnTo>
                  <a:lnTo>
                    <a:pt x="637" y="259"/>
                  </a:lnTo>
                  <a:lnTo>
                    <a:pt x="635" y="259"/>
                  </a:lnTo>
                  <a:lnTo>
                    <a:pt x="631" y="259"/>
                  </a:lnTo>
                  <a:lnTo>
                    <a:pt x="629" y="259"/>
                  </a:lnTo>
                  <a:lnTo>
                    <a:pt x="627" y="255"/>
                  </a:lnTo>
                  <a:lnTo>
                    <a:pt x="626" y="255"/>
                  </a:lnTo>
                  <a:lnTo>
                    <a:pt x="624" y="255"/>
                  </a:lnTo>
                  <a:lnTo>
                    <a:pt x="626" y="255"/>
                  </a:lnTo>
                  <a:lnTo>
                    <a:pt x="626" y="257"/>
                  </a:lnTo>
                  <a:lnTo>
                    <a:pt x="626" y="259"/>
                  </a:lnTo>
                  <a:lnTo>
                    <a:pt x="626" y="261"/>
                  </a:lnTo>
                  <a:lnTo>
                    <a:pt x="626" y="263"/>
                  </a:lnTo>
                  <a:lnTo>
                    <a:pt x="624" y="263"/>
                  </a:lnTo>
                  <a:lnTo>
                    <a:pt x="622" y="265"/>
                  </a:lnTo>
                  <a:lnTo>
                    <a:pt x="622" y="267"/>
                  </a:lnTo>
                  <a:lnTo>
                    <a:pt x="618" y="267"/>
                  </a:lnTo>
                  <a:lnTo>
                    <a:pt x="618" y="269"/>
                  </a:lnTo>
                  <a:lnTo>
                    <a:pt x="616" y="269"/>
                  </a:lnTo>
                  <a:lnTo>
                    <a:pt x="614" y="269"/>
                  </a:lnTo>
                  <a:lnTo>
                    <a:pt x="612" y="271"/>
                  </a:lnTo>
                  <a:lnTo>
                    <a:pt x="612" y="273"/>
                  </a:lnTo>
                  <a:lnTo>
                    <a:pt x="612" y="275"/>
                  </a:lnTo>
                  <a:lnTo>
                    <a:pt x="610" y="277"/>
                  </a:lnTo>
                  <a:lnTo>
                    <a:pt x="610" y="279"/>
                  </a:lnTo>
                  <a:lnTo>
                    <a:pt x="610" y="280"/>
                  </a:lnTo>
                  <a:lnTo>
                    <a:pt x="608" y="282"/>
                  </a:lnTo>
                  <a:lnTo>
                    <a:pt x="606" y="282"/>
                  </a:lnTo>
                  <a:lnTo>
                    <a:pt x="604" y="280"/>
                  </a:lnTo>
                  <a:lnTo>
                    <a:pt x="604" y="279"/>
                  </a:lnTo>
                  <a:lnTo>
                    <a:pt x="604" y="275"/>
                  </a:lnTo>
                  <a:lnTo>
                    <a:pt x="610" y="267"/>
                  </a:lnTo>
                  <a:lnTo>
                    <a:pt x="612" y="263"/>
                  </a:lnTo>
                  <a:lnTo>
                    <a:pt x="610" y="257"/>
                  </a:lnTo>
                  <a:lnTo>
                    <a:pt x="608" y="254"/>
                  </a:lnTo>
                  <a:lnTo>
                    <a:pt x="604" y="250"/>
                  </a:lnTo>
                  <a:lnTo>
                    <a:pt x="599" y="248"/>
                  </a:lnTo>
                  <a:lnTo>
                    <a:pt x="597" y="248"/>
                  </a:lnTo>
                  <a:lnTo>
                    <a:pt x="597" y="246"/>
                  </a:lnTo>
                  <a:lnTo>
                    <a:pt x="597" y="244"/>
                  </a:lnTo>
                  <a:lnTo>
                    <a:pt x="593" y="244"/>
                  </a:lnTo>
                  <a:lnTo>
                    <a:pt x="591" y="238"/>
                  </a:lnTo>
                  <a:lnTo>
                    <a:pt x="589" y="236"/>
                  </a:lnTo>
                  <a:lnTo>
                    <a:pt x="589" y="234"/>
                  </a:lnTo>
                  <a:lnTo>
                    <a:pt x="587" y="236"/>
                  </a:lnTo>
                  <a:lnTo>
                    <a:pt x="585" y="234"/>
                  </a:lnTo>
                  <a:lnTo>
                    <a:pt x="583" y="236"/>
                  </a:lnTo>
                  <a:lnTo>
                    <a:pt x="581" y="238"/>
                  </a:lnTo>
                  <a:lnTo>
                    <a:pt x="581" y="240"/>
                  </a:lnTo>
                  <a:lnTo>
                    <a:pt x="579" y="240"/>
                  </a:lnTo>
                  <a:lnTo>
                    <a:pt x="581" y="240"/>
                  </a:lnTo>
                  <a:lnTo>
                    <a:pt x="579" y="242"/>
                  </a:lnTo>
                  <a:lnTo>
                    <a:pt x="576" y="242"/>
                  </a:lnTo>
                  <a:lnTo>
                    <a:pt x="574" y="242"/>
                  </a:lnTo>
                  <a:lnTo>
                    <a:pt x="572" y="240"/>
                  </a:lnTo>
                  <a:lnTo>
                    <a:pt x="572" y="242"/>
                  </a:lnTo>
                  <a:lnTo>
                    <a:pt x="570" y="242"/>
                  </a:lnTo>
                  <a:lnTo>
                    <a:pt x="568" y="242"/>
                  </a:lnTo>
                  <a:lnTo>
                    <a:pt x="566" y="242"/>
                  </a:lnTo>
                  <a:lnTo>
                    <a:pt x="566" y="244"/>
                  </a:lnTo>
                  <a:lnTo>
                    <a:pt x="566" y="246"/>
                  </a:lnTo>
                  <a:lnTo>
                    <a:pt x="564" y="248"/>
                  </a:lnTo>
                  <a:lnTo>
                    <a:pt x="564" y="250"/>
                  </a:lnTo>
                  <a:lnTo>
                    <a:pt x="562" y="250"/>
                  </a:lnTo>
                  <a:lnTo>
                    <a:pt x="562" y="252"/>
                  </a:lnTo>
                  <a:lnTo>
                    <a:pt x="560" y="252"/>
                  </a:lnTo>
                  <a:lnTo>
                    <a:pt x="558" y="252"/>
                  </a:lnTo>
                  <a:lnTo>
                    <a:pt x="558" y="254"/>
                  </a:lnTo>
                  <a:lnTo>
                    <a:pt x="558" y="255"/>
                  </a:lnTo>
                  <a:lnTo>
                    <a:pt x="558" y="257"/>
                  </a:lnTo>
                  <a:lnTo>
                    <a:pt x="558" y="259"/>
                  </a:lnTo>
                  <a:lnTo>
                    <a:pt x="556" y="259"/>
                  </a:lnTo>
                  <a:lnTo>
                    <a:pt x="556" y="261"/>
                  </a:lnTo>
                  <a:lnTo>
                    <a:pt x="558" y="261"/>
                  </a:lnTo>
                  <a:lnTo>
                    <a:pt x="556" y="261"/>
                  </a:lnTo>
                  <a:lnTo>
                    <a:pt x="556" y="263"/>
                  </a:lnTo>
                  <a:lnTo>
                    <a:pt x="556" y="265"/>
                  </a:lnTo>
                  <a:lnTo>
                    <a:pt x="556" y="267"/>
                  </a:lnTo>
                  <a:lnTo>
                    <a:pt x="556" y="269"/>
                  </a:lnTo>
                  <a:lnTo>
                    <a:pt x="555" y="271"/>
                  </a:lnTo>
                  <a:lnTo>
                    <a:pt x="555" y="275"/>
                  </a:lnTo>
                  <a:lnTo>
                    <a:pt x="555" y="277"/>
                  </a:lnTo>
                  <a:lnTo>
                    <a:pt x="555" y="279"/>
                  </a:lnTo>
                  <a:lnTo>
                    <a:pt x="555" y="280"/>
                  </a:lnTo>
                  <a:lnTo>
                    <a:pt x="555" y="282"/>
                  </a:lnTo>
                  <a:lnTo>
                    <a:pt x="556" y="282"/>
                  </a:lnTo>
                  <a:lnTo>
                    <a:pt x="556" y="284"/>
                  </a:lnTo>
                  <a:lnTo>
                    <a:pt x="555" y="284"/>
                  </a:lnTo>
                  <a:lnTo>
                    <a:pt x="555" y="286"/>
                  </a:lnTo>
                  <a:lnTo>
                    <a:pt x="555" y="288"/>
                  </a:lnTo>
                  <a:lnTo>
                    <a:pt x="553" y="288"/>
                  </a:lnTo>
                  <a:lnTo>
                    <a:pt x="553" y="290"/>
                  </a:lnTo>
                  <a:lnTo>
                    <a:pt x="551" y="288"/>
                  </a:lnTo>
                  <a:lnTo>
                    <a:pt x="549" y="290"/>
                  </a:lnTo>
                  <a:lnTo>
                    <a:pt x="547" y="292"/>
                  </a:lnTo>
                  <a:lnTo>
                    <a:pt x="545" y="294"/>
                  </a:lnTo>
                  <a:lnTo>
                    <a:pt x="545" y="296"/>
                  </a:lnTo>
                  <a:lnTo>
                    <a:pt x="545" y="298"/>
                  </a:lnTo>
                  <a:lnTo>
                    <a:pt x="545" y="300"/>
                  </a:lnTo>
                  <a:lnTo>
                    <a:pt x="543" y="300"/>
                  </a:lnTo>
                  <a:lnTo>
                    <a:pt x="543" y="302"/>
                  </a:lnTo>
                  <a:lnTo>
                    <a:pt x="541" y="303"/>
                  </a:lnTo>
                  <a:lnTo>
                    <a:pt x="541" y="302"/>
                  </a:lnTo>
                  <a:lnTo>
                    <a:pt x="539" y="300"/>
                  </a:lnTo>
                  <a:lnTo>
                    <a:pt x="537" y="298"/>
                  </a:lnTo>
                  <a:lnTo>
                    <a:pt x="535" y="298"/>
                  </a:lnTo>
                  <a:lnTo>
                    <a:pt x="533" y="296"/>
                  </a:lnTo>
                  <a:lnTo>
                    <a:pt x="530" y="296"/>
                  </a:lnTo>
                  <a:lnTo>
                    <a:pt x="530" y="294"/>
                  </a:lnTo>
                  <a:lnTo>
                    <a:pt x="526" y="292"/>
                  </a:lnTo>
                  <a:lnTo>
                    <a:pt x="524" y="292"/>
                  </a:lnTo>
                  <a:lnTo>
                    <a:pt x="524" y="294"/>
                  </a:lnTo>
                  <a:lnTo>
                    <a:pt x="524" y="296"/>
                  </a:lnTo>
                  <a:lnTo>
                    <a:pt x="522" y="298"/>
                  </a:lnTo>
                  <a:lnTo>
                    <a:pt x="518" y="298"/>
                  </a:lnTo>
                  <a:lnTo>
                    <a:pt x="514" y="300"/>
                  </a:lnTo>
                  <a:lnTo>
                    <a:pt x="512" y="298"/>
                  </a:lnTo>
                  <a:lnTo>
                    <a:pt x="508" y="298"/>
                  </a:lnTo>
                  <a:lnTo>
                    <a:pt x="505" y="296"/>
                  </a:lnTo>
                  <a:lnTo>
                    <a:pt x="503" y="296"/>
                  </a:lnTo>
                  <a:lnTo>
                    <a:pt x="501" y="296"/>
                  </a:lnTo>
                  <a:lnTo>
                    <a:pt x="501" y="292"/>
                  </a:lnTo>
                  <a:lnTo>
                    <a:pt x="499" y="290"/>
                  </a:lnTo>
                  <a:lnTo>
                    <a:pt x="499" y="288"/>
                  </a:lnTo>
                  <a:lnTo>
                    <a:pt x="499" y="286"/>
                  </a:lnTo>
                  <a:lnTo>
                    <a:pt x="495" y="282"/>
                  </a:lnTo>
                  <a:lnTo>
                    <a:pt x="495" y="280"/>
                  </a:lnTo>
                  <a:lnTo>
                    <a:pt x="489" y="273"/>
                  </a:lnTo>
                  <a:lnTo>
                    <a:pt x="489" y="271"/>
                  </a:lnTo>
                  <a:lnTo>
                    <a:pt x="483" y="271"/>
                  </a:lnTo>
                  <a:lnTo>
                    <a:pt x="482" y="273"/>
                  </a:lnTo>
                  <a:lnTo>
                    <a:pt x="480" y="275"/>
                  </a:lnTo>
                  <a:lnTo>
                    <a:pt x="482" y="280"/>
                  </a:lnTo>
                  <a:lnTo>
                    <a:pt x="482" y="282"/>
                  </a:lnTo>
                  <a:lnTo>
                    <a:pt x="480" y="282"/>
                  </a:lnTo>
                  <a:lnTo>
                    <a:pt x="476" y="279"/>
                  </a:lnTo>
                  <a:lnTo>
                    <a:pt x="474" y="282"/>
                  </a:lnTo>
                  <a:lnTo>
                    <a:pt x="470" y="282"/>
                  </a:lnTo>
                  <a:lnTo>
                    <a:pt x="464" y="282"/>
                  </a:lnTo>
                  <a:lnTo>
                    <a:pt x="468" y="288"/>
                  </a:lnTo>
                  <a:lnTo>
                    <a:pt x="470" y="292"/>
                  </a:lnTo>
                  <a:lnTo>
                    <a:pt x="470" y="294"/>
                  </a:lnTo>
                  <a:lnTo>
                    <a:pt x="468" y="294"/>
                  </a:lnTo>
                  <a:lnTo>
                    <a:pt x="468" y="298"/>
                  </a:lnTo>
                  <a:lnTo>
                    <a:pt x="466" y="302"/>
                  </a:lnTo>
                  <a:lnTo>
                    <a:pt x="462" y="303"/>
                  </a:lnTo>
                  <a:lnTo>
                    <a:pt x="468" y="307"/>
                  </a:lnTo>
                  <a:lnTo>
                    <a:pt x="464" y="311"/>
                  </a:lnTo>
                  <a:lnTo>
                    <a:pt x="462" y="311"/>
                  </a:lnTo>
                  <a:lnTo>
                    <a:pt x="455" y="309"/>
                  </a:lnTo>
                  <a:lnTo>
                    <a:pt x="449" y="305"/>
                  </a:lnTo>
                  <a:lnTo>
                    <a:pt x="443" y="305"/>
                  </a:lnTo>
                  <a:lnTo>
                    <a:pt x="441" y="305"/>
                  </a:lnTo>
                  <a:lnTo>
                    <a:pt x="439" y="303"/>
                  </a:lnTo>
                  <a:lnTo>
                    <a:pt x="439" y="302"/>
                  </a:lnTo>
                  <a:lnTo>
                    <a:pt x="435" y="303"/>
                  </a:lnTo>
                  <a:lnTo>
                    <a:pt x="434" y="303"/>
                  </a:lnTo>
                  <a:lnTo>
                    <a:pt x="434" y="305"/>
                  </a:lnTo>
                  <a:lnTo>
                    <a:pt x="434" y="309"/>
                  </a:lnTo>
                  <a:lnTo>
                    <a:pt x="435" y="319"/>
                  </a:lnTo>
                  <a:lnTo>
                    <a:pt x="434" y="321"/>
                  </a:lnTo>
                  <a:lnTo>
                    <a:pt x="432" y="327"/>
                  </a:lnTo>
                  <a:lnTo>
                    <a:pt x="430" y="328"/>
                  </a:lnTo>
                  <a:lnTo>
                    <a:pt x="426" y="325"/>
                  </a:lnTo>
                  <a:lnTo>
                    <a:pt x="420" y="323"/>
                  </a:lnTo>
                  <a:lnTo>
                    <a:pt x="420" y="325"/>
                  </a:lnTo>
                  <a:lnTo>
                    <a:pt x="412" y="330"/>
                  </a:lnTo>
                  <a:lnTo>
                    <a:pt x="412" y="332"/>
                  </a:lnTo>
                  <a:lnTo>
                    <a:pt x="409" y="342"/>
                  </a:lnTo>
                  <a:lnTo>
                    <a:pt x="407" y="346"/>
                  </a:lnTo>
                  <a:lnTo>
                    <a:pt x="405" y="348"/>
                  </a:lnTo>
                  <a:lnTo>
                    <a:pt x="403" y="348"/>
                  </a:lnTo>
                  <a:lnTo>
                    <a:pt x="403" y="351"/>
                  </a:lnTo>
                  <a:lnTo>
                    <a:pt x="407" y="361"/>
                  </a:lnTo>
                  <a:lnTo>
                    <a:pt x="407" y="367"/>
                  </a:lnTo>
                  <a:lnTo>
                    <a:pt x="405" y="369"/>
                  </a:lnTo>
                  <a:lnTo>
                    <a:pt x="401" y="371"/>
                  </a:lnTo>
                  <a:lnTo>
                    <a:pt x="401" y="373"/>
                  </a:lnTo>
                  <a:lnTo>
                    <a:pt x="395" y="384"/>
                  </a:lnTo>
                  <a:lnTo>
                    <a:pt x="391" y="390"/>
                  </a:lnTo>
                  <a:lnTo>
                    <a:pt x="391" y="394"/>
                  </a:lnTo>
                  <a:lnTo>
                    <a:pt x="391" y="396"/>
                  </a:lnTo>
                  <a:lnTo>
                    <a:pt x="391" y="398"/>
                  </a:lnTo>
                  <a:lnTo>
                    <a:pt x="386" y="403"/>
                  </a:lnTo>
                  <a:lnTo>
                    <a:pt x="380" y="403"/>
                  </a:lnTo>
                  <a:lnTo>
                    <a:pt x="376" y="403"/>
                  </a:lnTo>
                  <a:lnTo>
                    <a:pt x="378" y="415"/>
                  </a:lnTo>
                  <a:lnTo>
                    <a:pt x="378" y="417"/>
                  </a:lnTo>
                  <a:lnTo>
                    <a:pt x="378" y="419"/>
                  </a:lnTo>
                  <a:lnTo>
                    <a:pt x="378" y="421"/>
                  </a:lnTo>
                  <a:lnTo>
                    <a:pt x="376" y="430"/>
                  </a:lnTo>
                  <a:lnTo>
                    <a:pt x="376" y="434"/>
                  </a:lnTo>
                  <a:lnTo>
                    <a:pt x="376" y="436"/>
                  </a:lnTo>
                  <a:lnTo>
                    <a:pt x="374" y="438"/>
                  </a:lnTo>
                  <a:lnTo>
                    <a:pt x="374" y="442"/>
                  </a:lnTo>
                  <a:lnTo>
                    <a:pt x="372" y="444"/>
                  </a:lnTo>
                  <a:lnTo>
                    <a:pt x="370" y="447"/>
                  </a:lnTo>
                  <a:lnTo>
                    <a:pt x="366" y="455"/>
                  </a:lnTo>
                  <a:lnTo>
                    <a:pt x="363" y="463"/>
                  </a:lnTo>
                  <a:lnTo>
                    <a:pt x="366" y="467"/>
                  </a:lnTo>
                  <a:lnTo>
                    <a:pt x="368" y="467"/>
                  </a:lnTo>
                  <a:lnTo>
                    <a:pt x="370" y="467"/>
                  </a:lnTo>
                  <a:lnTo>
                    <a:pt x="370" y="469"/>
                  </a:lnTo>
                  <a:lnTo>
                    <a:pt x="370" y="476"/>
                  </a:lnTo>
                  <a:lnTo>
                    <a:pt x="370" y="478"/>
                  </a:lnTo>
                  <a:lnTo>
                    <a:pt x="368" y="484"/>
                  </a:lnTo>
                  <a:lnTo>
                    <a:pt x="366" y="484"/>
                  </a:lnTo>
                  <a:lnTo>
                    <a:pt x="361" y="482"/>
                  </a:lnTo>
                  <a:lnTo>
                    <a:pt x="357" y="480"/>
                  </a:lnTo>
                  <a:lnTo>
                    <a:pt x="351" y="482"/>
                  </a:lnTo>
                  <a:lnTo>
                    <a:pt x="349" y="484"/>
                  </a:lnTo>
                  <a:lnTo>
                    <a:pt x="347" y="486"/>
                  </a:lnTo>
                  <a:lnTo>
                    <a:pt x="343" y="492"/>
                  </a:lnTo>
                  <a:lnTo>
                    <a:pt x="341" y="495"/>
                  </a:lnTo>
                  <a:lnTo>
                    <a:pt x="339" y="499"/>
                  </a:lnTo>
                  <a:lnTo>
                    <a:pt x="339" y="501"/>
                  </a:lnTo>
                  <a:lnTo>
                    <a:pt x="339" y="503"/>
                  </a:lnTo>
                  <a:lnTo>
                    <a:pt x="336" y="509"/>
                  </a:lnTo>
                  <a:lnTo>
                    <a:pt x="338" y="513"/>
                  </a:lnTo>
                  <a:lnTo>
                    <a:pt x="339" y="520"/>
                  </a:lnTo>
                  <a:lnTo>
                    <a:pt x="338" y="522"/>
                  </a:lnTo>
                  <a:lnTo>
                    <a:pt x="338" y="524"/>
                  </a:lnTo>
                  <a:lnTo>
                    <a:pt x="339" y="528"/>
                  </a:lnTo>
                  <a:lnTo>
                    <a:pt x="339" y="530"/>
                  </a:lnTo>
                  <a:lnTo>
                    <a:pt x="338" y="530"/>
                  </a:lnTo>
                  <a:lnTo>
                    <a:pt x="338" y="532"/>
                  </a:lnTo>
                  <a:lnTo>
                    <a:pt x="338" y="534"/>
                  </a:lnTo>
                  <a:lnTo>
                    <a:pt x="341" y="542"/>
                  </a:lnTo>
                  <a:lnTo>
                    <a:pt x="341" y="543"/>
                  </a:lnTo>
                  <a:lnTo>
                    <a:pt x="341" y="545"/>
                  </a:lnTo>
                  <a:lnTo>
                    <a:pt x="339" y="555"/>
                  </a:lnTo>
                  <a:lnTo>
                    <a:pt x="339" y="563"/>
                  </a:lnTo>
                  <a:lnTo>
                    <a:pt x="339" y="565"/>
                  </a:lnTo>
                  <a:lnTo>
                    <a:pt x="341" y="566"/>
                  </a:lnTo>
                  <a:lnTo>
                    <a:pt x="343" y="568"/>
                  </a:lnTo>
                  <a:lnTo>
                    <a:pt x="345" y="568"/>
                  </a:lnTo>
                  <a:lnTo>
                    <a:pt x="351" y="574"/>
                  </a:lnTo>
                  <a:lnTo>
                    <a:pt x="351" y="576"/>
                  </a:lnTo>
                  <a:lnTo>
                    <a:pt x="349" y="578"/>
                  </a:lnTo>
                  <a:lnTo>
                    <a:pt x="349" y="580"/>
                  </a:lnTo>
                  <a:lnTo>
                    <a:pt x="347" y="582"/>
                  </a:lnTo>
                  <a:lnTo>
                    <a:pt x="347" y="584"/>
                  </a:lnTo>
                  <a:lnTo>
                    <a:pt x="347" y="586"/>
                  </a:lnTo>
                  <a:lnTo>
                    <a:pt x="345" y="586"/>
                  </a:lnTo>
                  <a:lnTo>
                    <a:pt x="341" y="588"/>
                  </a:lnTo>
                  <a:lnTo>
                    <a:pt x="339" y="588"/>
                  </a:lnTo>
                  <a:lnTo>
                    <a:pt x="341" y="590"/>
                  </a:lnTo>
                  <a:lnTo>
                    <a:pt x="341" y="591"/>
                  </a:lnTo>
                  <a:lnTo>
                    <a:pt x="341" y="593"/>
                  </a:lnTo>
                  <a:lnTo>
                    <a:pt x="341" y="595"/>
                  </a:lnTo>
                  <a:lnTo>
                    <a:pt x="343" y="599"/>
                  </a:lnTo>
                  <a:lnTo>
                    <a:pt x="345" y="603"/>
                  </a:lnTo>
                  <a:lnTo>
                    <a:pt x="345" y="605"/>
                  </a:lnTo>
                  <a:lnTo>
                    <a:pt x="345" y="607"/>
                  </a:lnTo>
                  <a:lnTo>
                    <a:pt x="345" y="609"/>
                  </a:lnTo>
                  <a:lnTo>
                    <a:pt x="343" y="609"/>
                  </a:lnTo>
                  <a:lnTo>
                    <a:pt x="343" y="611"/>
                  </a:lnTo>
                  <a:lnTo>
                    <a:pt x="345" y="613"/>
                  </a:lnTo>
                  <a:lnTo>
                    <a:pt x="345" y="614"/>
                  </a:lnTo>
                  <a:lnTo>
                    <a:pt x="345" y="616"/>
                  </a:lnTo>
                  <a:lnTo>
                    <a:pt x="343" y="616"/>
                  </a:lnTo>
                  <a:lnTo>
                    <a:pt x="343" y="618"/>
                  </a:lnTo>
                  <a:lnTo>
                    <a:pt x="341" y="620"/>
                  </a:lnTo>
                  <a:lnTo>
                    <a:pt x="338" y="622"/>
                  </a:lnTo>
                  <a:lnTo>
                    <a:pt x="336" y="622"/>
                  </a:lnTo>
                  <a:lnTo>
                    <a:pt x="334" y="622"/>
                  </a:lnTo>
                  <a:lnTo>
                    <a:pt x="334" y="624"/>
                  </a:lnTo>
                  <a:lnTo>
                    <a:pt x="334" y="626"/>
                  </a:lnTo>
                  <a:lnTo>
                    <a:pt x="336" y="626"/>
                  </a:lnTo>
                  <a:lnTo>
                    <a:pt x="334" y="628"/>
                  </a:lnTo>
                  <a:lnTo>
                    <a:pt x="334" y="630"/>
                  </a:lnTo>
                  <a:lnTo>
                    <a:pt x="332" y="632"/>
                  </a:lnTo>
                  <a:lnTo>
                    <a:pt x="332" y="634"/>
                  </a:lnTo>
                  <a:lnTo>
                    <a:pt x="334" y="639"/>
                  </a:lnTo>
                  <a:lnTo>
                    <a:pt x="334" y="641"/>
                  </a:lnTo>
                  <a:lnTo>
                    <a:pt x="334" y="643"/>
                  </a:lnTo>
                  <a:lnTo>
                    <a:pt x="332" y="645"/>
                  </a:lnTo>
                  <a:lnTo>
                    <a:pt x="332" y="647"/>
                  </a:lnTo>
                  <a:lnTo>
                    <a:pt x="332" y="649"/>
                  </a:lnTo>
                  <a:lnTo>
                    <a:pt x="332" y="651"/>
                  </a:lnTo>
                  <a:lnTo>
                    <a:pt x="332" y="653"/>
                  </a:lnTo>
                  <a:lnTo>
                    <a:pt x="330" y="655"/>
                  </a:lnTo>
                  <a:lnTo>
                    <a:pt x="328" y="655"/>
                  </a:lnTo>
                  <a:lnTo>
                    <a:pt x="328" y="653"/>
                  </a:lnTo>
                  <a:lnTo>
                    <a:pt x="328" y="651"/>
                  </a:lnTo>
                  <a:lnTo>
                    <a:pt x="326" y="649"/>
                  </a:lnTo>
                  <a:lnTo>
                    <a:pt x="326" y="647"/>
                  </a:lnTo>
                  <a:lnTo>
                    <a:pt x="324" y="647"/>
                  </a:lnTo>
                  <a:lnTo>
                    <a:pt x="322" y="647"/>
                  </a:lnTo>
                  <a:lnTo>
                    <a:pt x="324" y="647"/>
                  </a:lnTo>
                  <a:lnTo>
                    <a:pt x="324" y="645"/>
                  </a:lnTo>
                  <a:lnTo>
                    <a:pt x="324" y="647"/>
                  </a:lnTo>
                  <a:lnTo>
                    <a:pt x="324" y="645"/>
                  </a:lnTo>
                  <a:lnTo>
                    <a:pt x="322" y="645"/>
                  </a:lnTo>
                  <a:lnTo>
                    <a:pt x="324" y="645"/>
                  </a:lnTo>
                  <a:lnTo>
                    <a:pt x="322" y="645"/>
                  </a:lnTo>
                  <a:lnTo>
                    <a:pt x="322" y="647"/>
                  </a:lnTo>
                  <a:lnTo>
                    <a:pt x="322" y="645"/>
                  </a:lnTo>
                  <a:lnTo>
                    <a:pt x="322" y="647"/>
                  </a:lnTo>
                  <a:lnTo>
                    <a:pt x="320" y="647"/>
                  </a:lnTo>
                  <a:lnTo>
                    <a:pt x="320" y="645"/>
                  </a:lnTo>
                  <a:lnTo>
                    <a:pt x="318" y="645"/>
                  </a:lnTo>
                  <a:lnTo>
                    <a:pt x="320" y="645"/>
                  </a:lnTo>
                  <a:lnTo>
                    <a:pt x="320" y="647"/>
                  </a:lnTo>
                  <a:lnTo>
                    <a:pt x="318" y="647"/>
                  </a:lnTo>
                  <a:lnTo>
                    <a:pt x="318" y="645"/>
                  </a:lnTo>
                  <a:lnTo>
                    <a:pt x="316" y="645"/>
                  </a:lnTo>
                  <a:lnTo>
                    <a:pt x="316" y="643"/>
                  </a:lnTo>
                  <a:lnTo>
                    <a:pt x="316" y="645"/>
                  </a:lnTo>
                  <a:lnTo>
                    <a:pt x="316" y="643"/>
                  </a:lnTo>
                  <a:lnTo>
                    <a:pt x="316" y="641"/>
                  </a:lnTo>
                  <a:lnTo>
                    <a:pt x="315" y="641"/>
                  </a:lnTo>
                  <a:lnTo>
                    <a:pt x="315" y="639"/>
                  </a:lnTo>
                  <a:lnTo>
                    <a:pt x="315" y="638"/>
                  </a:lnTo>
                  <a:lnTo>
                    <a:pt x="315" y="636"/>
                  </a:lnTo>
                  <a:lnTo>
                    <a:pt x="315" y="638"/>
                  </a:lnTo>
                  <a:lnTo>
                    <a:pt x="315" y="636"/>
                  </a:lnTo>
                  <a:lnTo>
                    <a:pt x="315" y="634"/>
                  </a:lnTo>
                  <a:lnTo>
                    <a:pt x="315" y="632"/>
                  </a:lnTo>
                  <a:lnTo>
                    <a:pt x="315" y="630"/>
                  </a:lnTo>
                  <a:lnTo>
                    <a:pt x="313" y="630"/>
                  </a:lnTo>
                  <a:lnTo>
                    <a:pt x="313" y="628"/>
                  </a:lnTo>
                  <a:lnTo>
                    <a:pt x="315" y="628"/>
                  </a:lnTo>
                  <a:lnTo>
                    <a:pt x="315" y="626"/>
                  </a:lnTo>
                  <a:lnTo>
                    <a:pt x="315" y="624"/>
                  </a:lnTo>
                  <a:lnTo>
                    <a:pt x="315" y="626"/>
                  </a:lnTo>
                  <a:lnTo>
                    <a:pt x="316" y="626"/>
                  </a:lnTo>
                  <a:lnTo>
                    <a:pt x="316" y="628"/>
                  </a:lnTo>
                  <a:lnTo>
                    <a:pt x="316" y="626"/>
                  </a:lnTo>
                  <a:lnTo>
                    <a:pt x="316" y="624"/>
                  </a:lnTo>
                  <a:lnTo>
                    <a:pt x="316" y="622"/>
                  </a:lnTo>
                  <a:lnTo>
                    <a:pt x="315" y="622"/>
                  </a:lnTo>
                  <a:lnTo>
                    <a:pt x="315" y="624"/>
                  </a:lnTo>
                  <a:lnTo>
                    <a:pt x="315" y="622"/>
                  </a:lnTo>
                  <a:lnTo>
                    <a:pt x="315" y="624"/>
                  </a:lnTo>
                  <a:lnTo>
                    <a:pt x="313" y="624"/>
                  </a:lnTo>
                  <a:lnTo>
                    <a:pt x="313" y="626"/>
                  </a:lnTo>
                  <a:lnTo>
                    <a:pt x="313" y="628"/>
                  </a:lnTo>
                  <a:lnTo>
                    <a:pt x="313" y="630"/>
                  </a:lnTo>
                  <a:lnTo>
                    <a:pt x="315" y="630"/>
                  </a:lnTo>
                  <a:lnTo>
                    <a:pt x="315" y="632"/>
                  </a:lnTo>
                  <a:lnTo>
                    <a:pt x="315" y="634"/>
                  </a:lnTo>
                  <a:lnTo>
                    <a:pt x="313" y="634"/>
                  </a:lnTo>
                  <a:lnTo>
                    <a:pt x="313" y="636"/>
                  </a:lnTo>
                  <a:lnTo>
                    <a:pt x="311" y="636"/>
                  </a:lnTo>
                  <a:lnTo>
                    <a:pt x="311" y="634"/>
                  </a:lnTo>
                  <a:lnTo>
                    <a:pt x="311" y="632"/>
                  </a:lnTo>
                  <a:lnTo>
                    <a:pt x="311" y="630"/>
                  </a:lnTo>
                  <a:lnTo>
                    <a:pt x="311" y="628"/>
                  </a:lnTo>
                  <a:lnTo>
                    <a:pt x="309" y="628"/>
                  </a:lnTo>
                  <a:lnTo>
                    <a:pt x="309" y="630"/>
                  </a:lnTo>
                  <a:lnTo>
                    <a:pt x="311" y="630"/>
                  </a:lnTo>
                  <a:lnTo>
                    <a:pt x="311" y="632"/>
                  </a:lnTo>
                  <a:lnTo>
                    <a:pt x="311" y="634"/>
                  </a:lnTo>
                  <a:lnTo>
                    <a:pt x="309" y="634"/>
                  </a:lnTo>
                  <a:lnTo>
                    <a:pt x="309" y="636"/>
                  </a:lnTo>
                  <a:lnTo>
                    <a:pt x="311" y="638"/>
                  </a:lnTo>
                  <a:lnTo>
                    <a:pt x="313" y="638"/>
                  </a:lnTo>
                  <a:lnTo>
                    <a:pt x="313" y="639"/>
                  </a:lnTo>
                  <a:lnTo>
                    <a:pt x="311" y="639"/>
                  </a:lnTo>
                  <a:lnTo>
                    <a:pt x="313" y="641"/>
                  </a:lnTo>
                  <a:lnTo>
                    <a:pt x="313" y="643"/>
                  </a:lnTo>
                  <a:lnTo>
                    <a:pt x="311" y="643"/>
                  </a:lnTo>
                  <a:lnTo>
                    <a:pt x="309" y="645"/>
                  </a:lnTo>
                  <a:lnTo>
                    <a:pt x="309" y="647"/>
                  </a:lnTo>
                  <a:lnTo>
                    <a:pt x="309" y="649"/>
                  </a:lnTo>
                  <a:lnTo>
                    <a:pt x="309" y="647"/>
                  </a:lnTo>
                  <a:lnTo>
                    <a:pt x="309" y="649"/>
                  </a:lnTo>
                  <a:lnTo>
                    <a:pt x="309" y="647"/>
                  </a:lnTo>
                  <a:lnTo>
                    <a:pt x="307" y="649"/>
                  </a:lnTo>
                  <a:lnTo>
                    <a:pt x="309" y="649"/>
                  </a:lnTo>
                  <a:lnTo>
                    <a:pt x="309" y="651"/>
                  </a:lnTo>
                  <a:lnTo>
                    <a:pt x="307" y="651"/>
                  </a:lnTo>
                  <a:lnTo>
                    <a:pt x="307" y="649"/>
                  </a:lnTo>
                  <a:lnTo>
                    <a:pt x="305" y="651"/>
                  </a:lnTo>
                  <a:lnTo>
                    <a:pt x="305" y="649"/>
                  </a:lnTo>
                  <a:lnTo>
                    <a:pt x="305" y="651"/>
                  </a:lnTo>
                  <a:lnTo>
                    <a:pt x="305" y="653"/>
                  </a:lnTo>
                  <a:lnTo>
                    <a:pt x="303" y="653"/>
                  </a:lnTo>
                  <a:lnTo>
                    <a:pt x="301" y="653"/>
                  </a:lnTo>
                  <a:lnTo>
                    <a:pt x="301" y="651"/>
                  </a:lnTo>
                  <a:lnTo>
                    <a:pt x="301" y="649"/>
                  </a:lnTo>
                  <a:lnTo>
                    <a:pt x="299" y="649"/>
                  </a:lnTo>
                  <a:lnTo>
                    <a:pt x="299" y="647"/>
                  </a:lnTo>
                  <a:lnTo>
                    <a:pt x="297" y="647"/>
                  </a:lnTo>
                  <a:lnTo>
                    <a:pt x="299" y="649"/>
                  </a:lnTo>
                  <a:lnTo>
                    <a:pt x="299" y="651"/>
                  </a:lnTo>
                  <a:lnTo>
                    <a:pt x="299" y="653"/>
                  </a:lnTo>
                  <a:lnTo>
                    <a:pt x="297" y="653"/>
                  </a:lnTo>
                  <a:lnTo>
                    <a:pt x="295" y="653"/>
                  </a:lnTo>
                  <a:lnTo>
                    <a:pt x="297" y="653"/>
                  </a:lnTo>
                  <a:lnTo>
                    <a:pt x="297" y="655"/>
                  </a:lnTo>
                  <a:lnTo>
                    <a:pt x="295" y="655"/>
                  </a:lnTo>
                  <a:lnTo>
                    <a:pt x="293" y="655"/>
                  </a:lnTo>
                  <a:lnTo>
                    <a:pt x="295" y="655"/>
                  </a:lnTo>
                  <a:lnTo>
                    <a:pt x="293" y="655"/>
                  </a:lnTo>
                  <a:lnTo>
                    <a:pt x="293" y="657"/>
                  </a:lnTo>
                  <a:lnTo>
                    <a:pt x="295" y="657"/>
                  </a:lnTo>
                  <a:lnTo>
                    <a:pt x="293" y="657"/>
                  </a:lnTo>
                  <a:lnTo>
                    <a:pt x="295" y="657"/>
                  </a:lnTo>
                  <a:lnTo>
                    <a:pt x="295" y="659"/>
                  </a:lnTo>
                  <a:lnTo>
                    <a:pt x="293" y="659"/>
                  </a:lnTo>
                  <a:lnTo>
                    <a:pt x="290" y="659"/>
                  </a:lnTo>
                  <a:lnTo>
                    <a:pt x="291" y="661"/>
                  </a:lnTo>
                  <a:lnTo>
                    <a:pt x="290" y="659"/>
                  </a:lnTo>
                  <a:lnTo>
                    <a:pt x="291" y="659"/>
                  </a:lnTo>
                  <a:lnTo>
                    <a:pt x="291" y="661"/>
                  </a:lnTo>
                  <a:lnTo>
                    <a:pt x="290" y="661"/>
                  </a:lnTo>
                  <a:lnTo>
                    <a:pt x="291" y="661"/>
                  </a:lnTo>
                  <a:lnTo>
                    <a:pt x="291" y="662"/>
                  </a:lnTo>
                  <a:lnTo>
                    <a:pt x="290" y="662"/>
                  </a:lnTo>
                  <a:lnTo>
                    <a:pt x="290" y="664"/>
                  </a:lnTo>
                  <a:lnTo>
                    <a:pt x="288" y="662"/>
                  </a:lnTo>
                  <a:lnTo>
                    <a:pt x="288" y="664"/>
                  </a:lnTo>
                  <a:lnTo>
                    <a:pt x="288" y="662"/>
                  </a:lnTo>
                  <a:lnTo>
                    <a:pt x="288" y="664"/>
                  </a:lnTo>
                  <a:lnTo>
                    <a:pt x="288" y="666"/>
                  </a:lnTo>
                  <a:lnTo>
                    <a:pt x="286" y="668"/>
                  </a:lnTo>
                  <a:lnTo>
                    <a:pt x="284" y="668"/>
                  </a:lnTo>
                  <a:lnTo>
                    <a:pt x="284" y="670"/>
                  </a:lnTo>
                  <a:lnTo>
                    <a:pt x="282" y="670"/>
                  </a:lnTo>
                  <a:lnTo>
                    <a:pt x="282" y="672"/>
                  </a:lnTo>
                  <a:lnTo>
                    <a:pt x="282" y="670"/>
                  </a:lnTo>
                  <a:lnTo>
                    <a:pt x="282" y="672"/>
                  </a:lnTo>
                  <a:lnTo>
                    <a:pt x="280" y="672"/>
                  </a:lnTo>
                  <a:lnTo>
                    <a:pt x="280" y="674"/>
                  </a:lnTo>
                  <a:lnTo>
                    <a:pt x="278" y="674"/>
                  </a:lnTo>
                  <a:lnTo>
                    <a:pt x="280" y="674"/>
                  </a:lnTo>
                  <a:lnTo>
                    <a:pt x="278" y="674"/>
                  </a:lnTo>
                  <a:lnTo>
                    <a:pt x="278" y="676"/>
                  </a:lnTo>
                  <a:lnTo>
                    <a:pt x="276" y="676"/>
                  </a:lnTo>
                  <a:lnTo>
                    <a:pt x="276" y="678"/>
                  </a:lnTo>
                  <a:lnTo>
                    <a:pt x="274" y="678"/>
                  </a:lnTo>
                  <a:lnTo>
                    <a:pt x="272" y="678"/>
                  </a:lnTo>
                  <a:lnTo>
                    <a:pt x="274" y="678"/>
                  </a:lnTo>
                  <a:lnTo>
                    <a:pt x="274" y="676"/>
                  </a:lnTo>
                  <a:lnTo>
                    <a:pt x="272" y="674"/>
                  </a:lnTo>
                  <a:lnTo>
                    <a:pt x="272" y="676"/>
                  </a:lnTo>
                  <a:lnTo>
                    <a:pt x="272" y="678"/>
                  </a:lnTo>
                  <a:lnTo>
                    <a:pt x="270" y="680"/>
                  </a:lnTo>
                  <a:lnTo>
                    <a:pt x="268" y="680"/>
                  </a:lnTo>
                  <a:lnTo>
                    <a:pt x="267" y="680"/>
                  </a:lnTo>
                  <a:lnTo>
                    <a:pt x="267" y="682"/>
                  </a:lnTo>
                  <a:lnTo>
                    <a:pt x="267" y="680"/>
                  </a:lnTo>
                  <a:lnTo>
                    <a:pt x="267" y="682"/>
                  </a:lnTo>
                  <a:lnTo>
                    <a:pt x="263" y="682"/>
                  </a:lnTo>
                  <a:lnTo>
                    <a:pt x="261" y="680"/>
                  </a:lnTo>
                  <a:lnTo>
                    <a:pt x="259" y="680"/>
                  </a:lnTo>
                  <a:lnTo>
                    <a:pt x="257" y="682"/>
                  </a:lnTo>
                  <a:lnTo>
                    <a:pt x="259" y="682"/>
                  </a:lnTo>
                  <a:lnTo>
                    <a:pt x="257" y="682"/>
                  </a:lnTo>
                  <a:lnTo>
                    <a:pt x="257" y="680"/>
                  </a:lnTo>
                  <a:lnTo>
                    <a:pt x="259" y="680"/>
                  </a:lnTo>
                  <a:lnTo>
                    <a:pt x="259" y="678"/>
                  </a:lnTo>
                  <a:lnTo>
                    <a:pt x="257" y="680"/>
                  </a:lnTo>
                  <a:lnTo>
                    <a:pt x="255" y="680"/>
                  </a:lnTo>
                  <a:lnTo>
                    <a:pt x="257" y="678"/>
                  </a:lnTo>
                  <a:lnTo>
                    <a:pt x="255" y="680"/>
                  </a:lnTo>
                  <a:lnTo>
                    <a:pt x="255" y="678"/>
                  </a:lnTo>
                  <a:lnTo>
                    <a:pt x="255" y="680"/>
                  </a:lnTo>
                  <a:lnTo>
                    <a:pt x="253" y="680"/>
                  </a:lnTo>
                  <a:lnTo>
                    <a:pt x="253" y="678"/>
                  </a:lnTo>
                  <a:lnTo>
                    <a:pt x="255" y="678"/>
                  </a:lnTo>
                  <a:lnTo>
                    <a:pt x="257" y="678"/>
                  </a:lnTo>
                  <a:lnTo>
                    <a:pt x="255" y="678"/>
                  </a:lnTo>
                  <a:lnTo>
                    <a:pt x="253" y="676"/>
                  </a:lnTo>
                  <a:lnTo>
                    <a:pt x="253" y="678"/>
                  </a:lnTo>
                  <a:lnTo>
                    <a:pt x="253" y="676"/>
                  </a:lnTo>
                  <a:lnTo>
                    <a:pt x="251" y="678"/>
                  </a:lnTo>
                  <a:lnTo>
                    <a:pt x="253" y="678"/>
                  </a:lnTo>
                  <a:lnTo>
                    <a:pt x="253" y="680"/>
                  </a:lnTo>
                  <a:lnTo>
                    <a:pt x="251" y="680"/>
                  </a:lnTo>
                  <a:lnTo>
                    <a:pt x="249" y="678"/>
                  </a:lnTo>
                  <a:lnTo>
                    <a:pt x="249" y="676"/>
                  </a:lnTo>
                  <a:lnTo>
                    <a:pt x="251" y="676"/>
                  </a:lnTo>
                  <a:lnTo>
                    <a:pt x="253" y="674"/>
                  </a:lnTo>
                  <a:lnTo>
                    <a:pt x="255" y="674"/>
                  </a:lnTo>
                  <a:lnTo>
                    <a:pt x="253" y="674"/>
                  </a:lnTo>
                  <a:lnTo>
                    <a:pt x="251" y="674"/>
                  </a:lnTo>
                  <a:lnTo>
                    <a:pt x="251" y="672"/>
                  </a:lnTo>
                  <a:lnTo>
                    <a:pt x="251" y="674"/>
                  </a:lnTo>
                  <a:lnTo>
                    <a:pt x="249" y="674"/>
                  </a:lnTo>
                  <a:lnTo>
                    <a:pt x="247" y="674"/>
                  </a:lnTo>
                  <a:lnTo>
                    <a:pt x="245" y="672"/>
                  </a:lnTo>
                  <a:lnTo>
                    <a:pt x="243" y="672"/>
                  </a:lnTo>
                  <a:lnTo>
                    <a:pt x="242" y="670"/>
                  </a:lnTo>
                  <a:lnTo>
                    <a:pt x="240" y="668"/>
                  </a:lnTo>
                  <a:lnTo>
                    <a:pt x="240" y="666"/>
                  </a:lnTo>
                  <a:lnTo>
                    <a:pt x="238" y="666"/>
                  </a:lnTo>
                  <a:lnTo>
                    <a:pt x="236" y="666"/>
                  </a:lnTo>
                  <a:lnTo>
                    <a:pt x="236" y="664"/>
                  </a:lnTo>
                  <a:lnTo>
                    <a:pt x="234" y="664"/>
                  </a:lnTo>
                  <a:lnTo>
                    <a:pt x="234" y="662"/>
                  </a:lnTo>
                  <a:lnTo>
                    <a:pt x="234" y="661"/>
                  </a:lnTo>
                  <a:lnTo>
                    <a:pt x="232" y="659"/>
                  </a:lnTo>
                  <a:lnTo>
                    <a:pt x="234" y="657"/>
                  </a:lnTo>
                  <a:lnTo>
                    <a:pt x="234" y="655"/>
                  </a:lnTo>
                  <a:lnTo>
                    <a:pt x="234" y="653"/>
                  </a:lnTo>
                  <a:lnTo>
                    <a:pt x="234" y="655"/>
                  </a:lnTo>
                  <a:lnTo>
                    <a:pt x="234" y="653"/>
                  </a:lnTo>
                  <a:lnTo>
                    <a:pt x="234" y="651"/>
                  </a:lnTo>
                  <a:lnTo>
                    <a:pt x="234" y="649"/>
                  </a:lnTo>
                  <a:lnTo>
                    <a:pt x="236" y="651"/>
                  </a:lnTo>
                  <a:lnTo>
                    <a:pt x="236" y="653"/>
                  </a:lnTo>
                  <a:lnTo>
                    <a:pt x="236" y="655"/>
                  </a:lnTo>
                  <a:lnTo>
                    <a:pt x="236" y="653"/>
                  </a:lnTo>
                  <a:lnTo>
                    <a:pt x="238" y="653"/>
                  </a:lnTo>
                  <a:lnTo>
                    <a:pt x="240" y="653"/>
                  </a:lnTo>
                  <a:lnTo>
                    <a:pt x="240" y="655"/>
                  </a:lnTo>
                  <a:lnTo>
                    <a:pt x="242" y="655"/>
                  </a:lnTo>
                  <a:lnTo>
                    <a:pt x="243" y="657"/>
                  </a:lnTo>
                  <a:lnTo>
                    <a:pt x="243" y="655"/>
                  </a:lnTo>
                  <a:lnTo>
                    <a:pt x="242" y="655"/>
                  </a:lnTo>
                  <a:lnTo>
                    <a:pt x="242" y="653"/>
                  </a:lnTo>
                  <a:lnTo>
                    <a:pt x="243" y="653"/>
                  </a:lnTo>
                  <a:lnTo>
                    <a:pt x="243" y="651"/>
                  </a:lnTo>
                  <a:lnTo>
                    <a:pt x="251" y="649"/>
                  </a:lnTo>
                  <a:lnTo>
                    <a:pt x="245" y="649"/>
                  </a:lnTo>
                  <a:lnTo>
                    <a:pt x="245" y="651"/>
                  </a:lnTo>
                  <a:lnTo>
                    <a:pt x="243" y="651"/>
                  </a:lnTo>
                  <a:lnTo>
                    <a:pt x="242" y="655"/>
                  </a:lnTo>
                  <a:lnTo>
                    <a:pt x="240" y="653"/>
                  </a:lnTo>
                  <a:lnTo>
                    <a:pt x="240" y="651"/>
                  </a:lnTo>
                  <a:lnTo>
                    <a:pt x="242" y="651"/>
                  </a:lnTo>
                  <a:lnTo>
                    <a:pt x="240" y="651"/>
                  </a:lnTo>
                  <a:lnTo>
                    <a:pt x="240" y="649"/>
                  </a:lnTo>
                  <a:lnTo>
                    <a:pt x="240" y="647"/>
                  </a:lnTo>
                  <a:lnTo>
                    <a:pt x="242" y="647"/>
                  </a:lnTo>
                  <a:lnTo>
                    <a:pt x="243" y="647"/>
                  </a:lnTo>
                  <a:lnTo>
                    <a:pt x="242" y="647"/>
                  </a:lnTo>
                  <a:lnTo>
                    <a:pt x="242" y="645"/>
                  </a:lnTo>
                  <a:lnTo>
                    <a:pt x="243" y="643"/>
                  </a:lnTo>
                  <a:lnTo>
                    <a:pt x="245" y="643"/>
                  </a:lnTo>
                  <a:lnTo>
                    <a:pt x="245" y="641"/>
                  </a:lnTo>
                  <a:lnTo>
                    <a:pt x="247" y="641"/>
                  </a:lnTo>
                  <a:lnTo>
                    <a:pt x="245" y="641"/>
                  </a:lnTo>
                  <a:lnTo>
                    <a:pt x="243" y="643"/>
                  </a:lnTo>
                  <a:lnTo>
                    <a:pt x="242" y="641"/>
                  </a:lnTo>
                  <a:lnTo>
                    <a:pt x="245" y="641"/>
                  </a:lnTo>
                  <a:lnTo>
                    <a:pt x="243" y="641"/>
                  </a:lnTo>
                  <a:lnTo>
                    <a:pt x="243" y="639"/>
                  </a:lnTo>
                  <a:lnTo>
                    <a:pt x="243" y="641"/>
                  </a:lnTo>
                  <a:lnTo>
                    <a:pt x="242" y="641"/>
                  </a:lnTo>
                  <a:lnTo>
                    <a:pt x="242" y="639"/>
                  </a:lnTo>
                  <a:lnTo>
                    <a:pt x="242" y="641"/>
                  </a:lnTo>
                  <a:lnTo>
                    <a:pt x="242" y="639"/>
                  </a:lnTo>
                  <a:lnTo>
                    <a:pt x="243" y="638"/>
                  </a:lnTo>
                  <a:lnTo>
                    <a:pt x="243" y="636"/>
                  </a:lnTo>
                  <a:lnTo>
                    <a:pt x="245" y="636"/>
                  </a:lnTo>
                  <a:lnTo>
                    <a:pt x="247" y="634"/>
                  </a:lnTo>
                  <a:lnTo>
                    <a:pt x="249" y="634"/>
                  </a:lnTo>
                  <a:lnTo>
                    <a:pt x="245" y="634"/>
                  </a:lnTo>
                  <a:lnTo>
                    <a:pt x="245" y="632"/>
                  </a:lnTo>
                  <a:lnTo>
                    <a:pt x="245" y="630"/>
                  </a:lnTo>
                  <a:lnTo>
                    <a:pt x="245" y="632"/>
                  </a:lnTo>
                  <a:lnTo>
                    <a:pt x="245" y="634"/>
                  </a:lnTo>
                  <a:lnTo>
                    <a:pt x="243" y="634"/>
                  </a:lnTo>
                  <a:lnTo>
                    <a:pt x="243" y="636"/>
                  </a:lnTo>
                  <a:lnTo>
                    <a:pt x="243" y="638"/>
                  </a:lnTo>
                  <a:lnTo>
                    <a:pt x="242" y="638"/>
                  </a:lnTo>
                  <a:lnTo>
                    <a:pt x="242" y="639"/>
                  </a:lnTo>
                  <a:lnTo>
                    <a:pt x="242" y="638"/>
                  </a:lnTo>
                  <a:lnTo>
                    <a:pt x="240" y="638"/>
                  </a:lnTo>
                  <a:lnTo>
                    <a:pt x="240" y="639"/>
                  </a:lnTo>
                  <a:lnTo>
                    <a:pt x="242" y="639"/>
                  </a:lnTo>
                  <a:lnTo>
                    <a:pt x="240" y="639"/>
                  </a:lnTo>
                  <a:lnTo>
                    <a:pt x="240" y="638"/>
                  </a:lnTo>
                  <a:lnTo>
                    <a:pt x="243" y="636"/>
                  </a:lnTo>
                  <a:lnTo>
                    <a:pt x="242" y="636"/>
                  </a:lnTo>
                  <a:lnTo>
                    <a:pt x="240" y="636"/>
                  </a:lnTo>
                  <a:lnTo>
                    <a:pt x="238" y="636"/>
                  </a:lnTo>
                  <a:lnTo>
                    <a:pt x="238" y="634"/>
                  </a:lnTo>
                  <a:lnTo>
                    <a:pt x="238" y="636"/>
                  </a:lnTo>
                  <a:lnTo>
                    <a:pt x="238" y="638"/>
                  </a:lnTo>
                  <a:lnTo>
                    <a:pt x="236" y="638"/>
                  </a:lnTo>
                  <a:lnTo>
                    <a:pt x="236" y="636"/>
                  </a:lnTo>
                  <a:lnTo>
                    <a:pt x="236" y="638"/>
                  </a:lnTo>
                  <a:lnTo>
                    <a:pt x="238" y="638"/>
                  </a:lnTo>
                  <a:lnTo>
                    <a:pt x="238" y="639"/>
                  </a:lnTo>
                  <a:lnTo>
                    <a:pt x="238" y="641"/>
                  </a:lnTo>
                  <a:lnTo>
                    <a:pt x="236" y="641"/>
                  </a:lnTo>
                  <a:lnTo>
                    <a:pt x="234" y="641"/>
                  </a:lnTo>
                  <a:lnTo>
                    <a:pt x="236" y="641"/>
                  </a:lnTo>
                  <a:lnTo>
                    <a:pt x="234" y="639"/>
                  </a:lnTo>
                  <a:lnTo>
                    <a:pt x="234" y="638"/>
                  </a:lnTo>
                  <a:lnTo>
                    <a:pt x="234" y="639"/>
                  </a:lnTo>
                  <a:lnTo>
                    <a:pt x="234" y="641"/>
                  </a:lnTo>
                  <a:lnTo>
                    <a:pt x="232" y="643"/>
                  </a:lnTo>
                  <a:lnTo>
                    <a:pt x="232" y="641"/>
                  </a:lnTo>
                  <a:lnTo>
                    <a:pt x="232" y="639"/>
                  </a:lnTo>
                  <a:lnTo>
                    <a:pt x="232" y="638"/>
                  </a:lnTo>
                  <a:lnTo>
                    <a:pt x="232" y="639"/>
                  </a:lnTo>
                  <a:lnTo>
                    <a:pt x="232" y="641"/>
                  </a:lnTo>
                  <a:lnTo>
                    <a:pt x="230" y="641"/>
                  </a:lnTo>
                  <a:lnTo>
                    <a:pt x="230" y="639"/>
                  </a:lnTo>
                  <a:lnTo>
                    <a:pt x="230" y="638"/>
                  </a:lnTo>
                  <a:lnTo>
                    <a:pt x="230" y="639"/>
                  </a:lnTo>
                  <a:lnTo>
                    <a:pt x="228" y="638"/>
                  </a:lnTo>
                  <a:lnTo>
                    <a:pt x="228" y="636"/>
                  </a:lnTo>
                  <a:lnTo>
                    <a:pt x="228" y="634"/>
                  </a:lnTo>
                  <a:lnTo>
                    <a:pt x="230" y="632"/>
                  </a:lnTo>
                  <a:lnTo>
                    <a:pt x="230" y="630"/>
                  </a:lnTo>
                  <a:lnTo>
                    <a:pt x="232" y="632"/>
                  </a:lnTo>
                  <a:lnTo>
                    <a:pt x="232" y="630"/>
                  </a:lnTo>
                  <a:lnTo>
                    <a:pt x="232" y="628"/>
                  </a:lnTo>
                  <a:lnTo>
                    <a:pt x="232" y="630"/>
                  </a:lnTo>
                  <a:lnTo>
                    <a:pt x="232" y="632"/>
                  </a:lnTo>
                  <a:lnTo>
                    <a:pt x="232" y="634"/>
                  </a:lnTo>
                  <a:lnTo>
                    <a:pt x="232" y="636"/>
                  </a:lnTo>
                  <a:lnTo>
                    <a:pt x="232" y="634"/>
                  </a:lnTo>
                  <a:lnTo>
                    <a:pt x="234" y="634"/>
                  </a:lnTo>
                  <a:lnTo>
                    <a:pt x="234" y="632"/>
                  </a:lnTo>
                  <a:lnTo>
                    <a:pt x="234" y="630"/>
                  </a:lnTo>
                  <a:lnTo>
                    <a:pt x="236" y="630"/>
                  </a:lnTo>
                  <a:lnTo>
                    <a:pt x="236" y="632"/>
                  </a:lnTo>
                  <a:lnTo>
                    <a:pt x="238" y="632"/>
                  </a:lnTo>
                  <a:lnTo>
                    <a:pt x="238" y="630"/>
                  </a:lnTo>
                  <a:lnTo>
                    <a:pt x="240" y="630"/>
                  </a:lnTo>
                  <a:lnTo>
                    <a:pt x="238" y="630"/>
                  </a:lnTo>
                  <a:lnTo>
                    <a:pt x="236" y="630"/>
                  </a:lnTo>
                  <a:lnTo>
                    <a:pt x="238" y="630"/>
                  </a:lnTo>
                  <a:lnTo>
                    <a:pt x="238" y="628"/>
                  </a:lnTo>
                  <a:lnTo>
                    <a:pt x="240" y="628"/>
                  </a:lnTo>
                  <a:lnTo>
                    <a:pt x="242" y="628"/>
                  </a:lnTo>
                  <a:lnTo>
                    <a:pt x="243" y="626"/>
                  </a:lnTo>
                  <a:lnTo>
                    <a:pt x="245" y="624"/>
                  </a:lnTo>
                  <a:lnTo>
                    <a:pt x="243" y="626"/>
                  </a:lnTo>
                  <a:lnTo>
                    <a:pt x="242" y="628"/>
                  </a:lnTo>
                  <a:lnTo>
                    <a:pt x="240" y="628"/>
                  </a:lnTo>
                  <a:lnTo>
                    <a:pt x="240" y="626"/>
                  </a:lnTo>
                  <a:lnTo>
                    <a:pt x="240" y="624"/>
                  </a:lnTo>
                  <a:lnTo>
                    <a:pt x="240" y="626"/>
                  </a:lnTo>
                  <a:lnTo>
                    <a:pt x="238" y="626"/>
                  </a:lnTo>
                  <a:lnTo>
                    <a:pt x="236" y="626"/>
                  </a:lnTo>
                  <a:lnTo>
                    <a:pt x="236" y="624"/>
                  </a:lnTo>
                  <a:lnTo>
                    <a:pt x="236" y="622"/>
                  </a:lnTo>
                  <a:lnTo>
                    <a:pt x="238" y="622"/>
                  </a:lnTo>
                  <a:lnTo>
                    <a:pt x="240" y="620"/>
                  </a:lnTo>
                  <a:lnTo>
                    <a:pt x="242" y="618"/>
                  </a:lnTo>
                  <a:lnTo>
                    <a:pt x="242" y="616"/>
                  </a:lnTo>
                  <a:lnTo>
                    <a:pt x="245" y="616"/>
                  </a:lnTo>
                  <a:lnTo>
                    <a:pt x="245" y="614"/>
                  </a:lnTo>
                  <a:lnTo>
                    <a:pt x="243" y="614"/>
                  </a:lnTo>
                  <a:lnTo>
                    <a:pt x="243" y="616"/>
                  </a:lnTo>
                  <a:lnTo>
                    <a:pt x="242" y="616"/>
                  </a:lnTo>
                  <a:lnTo>
                    <a:pt x="242" y="614"/>
                  </a:lnTo>
                  <a:lnTo>
                    <a:pt x="242" y="613"/>
                  </a:lnTo>
                  <a:lnTo>
                    <a:pt x="243" y="613"/>
                  </a:lnTo>
                  <a:lnTo>
                    <a:pt x="243" y="611"/>
                  </a:lnTo>
                  <a:lnTo>
                    <a:pt x="245" y="611"/>
                  </a:lnTo>
                  <a:lnTo>
                    <a:pt x="245" y="609"/>
                  </a:lnTo>
                  <a:lnTo>
                    <a:pt x="247" y="607"/>
                  </a:lnTo>
                  <a:lnTo>
                    <a:pt x="249" y="607"/>
                  </a:lnTo>
                  <a:lnTo>
                    <a:pt x="249" y="605"/>
                  </a:lnTo>
                  <a:lnTo>
                    <a:pt x="251" y="607"/>
                  </a:lnTo>
                  <a:lnTo>
                    <a:pt x="249" y="609"/>
                  </a:lnTo>
                  <a:lnTo>
                    <a:pt x="249" y="611"/>
                  </a:lnTo>
                  <a:lnTo>
                    <a:pt x="249" y="614"/>
                  </a:lnTo>
                  <a:lnTo>
                    <a:pt x="249" y="616"/>
                  </a:lnTo>
                  <a:lnTo>
                    <a:pt x="249" y="614"/>
                  </a:lnTo>
                  <a:lnTo>
                    <a:pt x="249" y="613"/>
                  </a:lnTo>
                  <a:lnTo>
                    <a:pt x="249" y="611"/>
                  </a:lnTo>
                  <a:lnTo>
                    <a:pt x="251" y="611"/>
                  </a:lnTo>
                  <a:lnTo>
                    <a:pt x="251" y="609"/>
                  </a:lnTo>
                  <a:lnTo>
                    <a:pt x="251" y="607"/>
                  </a:lnTo>
                  <a:lnTo>
                    <a:pt x="253" y="607"/>
                  </a:lnTo>
                  <a:lnTo>
                    <a:pt x="253" y="605"/>
                  </a:lnTo>
                  <a:lnTo>
                    <a:pt x="255" y="603"/>
                  </a:lnTo>
                  <a:lnTo>
                    <a:pt x="257" y="605"/>
                  </a:lnTo>
                  <a:lnTo>
                    <a:pt x="259" y="605"/>
                  </a:lnTo>
                  <a:lnTo>
                    <a:pt x="259" y="603"/>
                  </a:lnTo>
                  <a:lnTo>
                    <a:pt x="255" y="603"/>
                  </a:lnTo>
                  <a:lnTo>
                    <a:pt x="257" y="603"/>
                  </a:lnTo>
                  <a:lnTo>
                    <a:pt x="257" y="601"/>
                  </a:lnTo>
                  <a:lnTo>
                    <a:pt x="255" y="601"/>
                  </a:lnTo>
                  <a:lnTo>
                    <a:pt x="255" y="603"/>
                  </a:lnTo>
                  <a:lnTo>
                    <a:pt x="253" y="605"/>
                  </a:lnTo>
                  <a:lnTo>
                    <a:pt x="251" y="605"/>
                  </a:lnTo>
                  <a:lnTo>
                    <a:pt x="249" y="605"/>
                  </a:lnTo>
                  <a:lnTo>
                    <a:pt x="251" y="605"/>
                  </a:lnTo>
                  <a:lnTo>
                    <a:pt x="251" y="603"/>
                  </a:lnTo>
                  <a:lnTo>
                    <a:pt x="249" y="605"/>
                  </a:lnTo>
                  <a:lnTo>
                    <a:pt x="247" y="605"/>
                  </a:lnTo>
                  <a:lnTo>
                    <a:pt x="247" y="607"/>
                  </a:lnTo>
                  <a:lnTo>
                    <a:pt x="245" y="607"/>
                  </a:lnTo>
                  <a:lnTo>
                    <a:pt x="243" y="607"/>
                  </a:lnTo>
                  <a:lnTo>
                    <a:pt x="243" y="605"/>
                  </a:lnTo>
                  <a:lnTo>
                    <a:pt x="243" y="607"/>
                  </a:lnTo>
                  <a:lnTo>
                    <a:pt x="245" y="607"/>
                  </a:lnTo>
                  <a:lnTo>
                    <a:pt x="243" y="607"/>
                  </a:lnTo>
                  <a:lnTo>
                    <a:pt x="243" y="609"/>
                  </a:lnTo>
                  <a:lnTo>
                    <a:pt x="243" y="611"/>
                  </a:lnTo>
                  <a:lnTo>
                    <a:pt x="243" y="613"/>
                  </a:lnTo>
                  <a:lnTo>
                    <a:pt x="242" y="613"/>
                  </a:lnTo>
                  <a:lnTo>
                    <a:pt x="242" y="611"/>
                  </a:lnTo>
                  <a:lnTo>
                    <a:pt x="240" y="613"/>
                  </a:lnTo>
                  <a:lnTo>
                    <a:pt x="240" y="614"/>
                  </a:lnTo>
                  <a:lnTo>
                    <a:pt x="238" y="614"/>
                  </a:lnTo>
                  <a:lnTo>
                    <a:pt x="240" y="616"/>
                  </a:lnTo>
                  <a:lnTo>
                    <a:pt x="240" y="618"/>
                  </a:lnTo>
                  <a:lnTo>
                    <a:pt x="238" y="618"/>
                  </a:lnTo>
                  <a:lnTo>
                    <a:pt x="238" y="620"/>
                  </a:lnTo>
                  <a:lnTo>
                    <a:pt x="238" y="618"/>
                  </a:lnTo>
                  <a:lnTo>
                    <a:pt x="238" y="620"/>
                  </a:lnTo>
                  <a:lnTo>
                    <a:pt x="236" y="620"/>
                  </a:lnTo>
                  <a:lnTo>
                    <a:pt x="236" y="618"/>
                  </a:lnTo>
                  <a:lnTo>
                    <a:pt x="238" y="618"/>
                  </a:lnTo>
                  <a:lnTo>
                    <a:pt x="238" y="616"/>
                  </a:lnTo>
                  <a:lnTo>
                    <a:pt x="236" y="616"/>
                  </a:lnTo>
                  <a:lnTo>
                    <a:pt x="236" y="614"/>
                  </a:lnTo>
                  <a:lnTo>
                    <a:pt x="238" y="613"/>
                  </a:lnTo>
                  <a:lnTo>
                    <a:pt x="236" y="613"/>
                  </a:lnTo>
                  <a:lnTo>
                    <a:pt x="236" y="614"/>
                  </a:lnTo>
                  <a:lnTo>
                    <a:pt x="234" y="614"/>
                  </a:lnTo>
                  <a:lnTo>
                    <a:pt x="234" y="613"/>
                  </a:lnTo>
                  <a:lnTo>
                    <a:pt x="236" y="613"/>
                  </a:lnTo>
                  <a:lnTo>
                    <a:pt x="234" y="613"/>
                  </a:lnTo>
                  <a:lnTo>
                    <a:pt x="234" y="611"/>
                  </a:lnTo>
                  <a:lnTo>
                    <a:pt x="236" y="611"/>
                  </a:lnTo>
                  <a:lnTo>
                    <a:pt x="234" y="611"/>
                  </a:lnTo>
                  <a:lnTo>
                    <a:pt x="234" y="613"/>
                  </a:lnTo>
                  <a:lnTo>
                    <a:pt x="234" y="611"/>
                  </a:lnTo>
                  <a:lnTo>
                    <a:pt x="236" y="609"/>
                  </a:lnTo>
                  <a:lnTo>
                    <a:pt x="236" y="607"/>
                  </a:lnTo>
                  <a:lnTo>
                    <a:pt x="236" y="609"/>
                  </a:lnTo>
                  <a:lnTo>
                    <a:pt x="234" y="609"/>
                  </a:lnTo>
                  <a:lnTo>
                    <a:pt x="234" y="611"/>
                  </a:lnTo>
                  <a:lnTo>
                    <a:pt x="234" y="613"/>
                  </a:lnTo>
                  <a:lnTo>
                    <a:pt x="232" y="614"/>
                  </a:lnTo>
                  <a:lnTo>
                    <a:pt x="232" y="616"/>
                  </a:lnTo>
                  <a:lnTo>
                    <a:pt x="230" y="614"/>
                  </a:lnTo>
                  <a:lnTo>
                    <a:pt x="230" y="613"/>
                  </a:lnTo>
                  <a:lnTo>
                    <a:pt x="228" y="613"/>
                  </a:lnTo>
                  <a:lnTo>
                    <a:pt x="230" y="613"/>
                  </a:lnTo>
                  <a:lnTo>
                    <a:pt x="230" y="611"/>
                  </a:lnTo>
                  <a:lnTo>
                    <a:pt x="228" y="611"/>
                  </a:lnTo>
                  <a:lnTo>
                    <a:pt x="228" y="609"/>
                  </a:lnTo>
                  <a:lnTo>
                    <a:pt x="226" y="609"/>
                  </a:lnTo>
                  <a:lnTo>
                    <a:pt x="228" y="609"/>
                  </a:lnTo>
                  <a:lnTo>
                    <a:pt x="228" y="607"/>
                  </a:lnTo>
                  <a:lnTo>
                    <a:pt x="230" y="607"/>
                  </a:lnTo>
                  <a:lnTo>
                    <a:pt x="228" y="607"/>
                  </a:lnTo>
                  <a:lnTo>
                    <a:pt x="228" y="605"/>
                  </a:lnTo>
                  <a:lnTo>
                    <a:pt x="230" y="603"/>
                  </a:lnTo>
                  <a:lnTo>
                    <a:pt x="230" y="605"/>
                  </a:lnTo>
                  <a:lnTo>
                    <a:pt x="232" y="605"/>
                  </a:lnTo>
                  <a:lnTo>
                    <a:pt x="234" y="607"/>
                  </a:lnTo>
                  <a:lnTo>
                    <a:pt x="236" y="607"/>
                  </a:lnTo>
                  <a:lnTo>
                    <a:pt x="236" y="605"/>
                  </a:lnTo>
                  <a:lnTo>
                    <a:pt x="236" y="603"/>
                  </a:lnTo>
                  <a:lnTo>
                    <a:pt x="236" y="601"/>
                  </a:lnTo>
                  <a:lnTo>
                    <a:pt x="236" y="599"/>
                  </a:lnTo>
                  <a:lnTo>
                    <a:pt x="236" y="597"/>
                  </a:lnTo>
                  <a:lnTo>
                    <a:pt x="238" y="597"/>
                  </a:lnTo>
                  <a:lnTo>
                    <a:pt x="236" y="597"/>
                  </a:lnTo>
                  <a:lnTo>
                    <a:pt x="236" y="595"/>
                  </a:lnTo>
                  <a:lnTo>
                    <a:pt x="236" y="597"/>
                  </a:lnTo>
                  <a:lnTo>
                    <a:pt x="234" y="597"/>
                  </a:lnTo>
                  <a:lnTo>
                    <a:pt x="234" y="599"/>
                  </a:lnTo>
                  <a:lnTo>
                    <a:pt x="232" y="599"/>
                  </a:lnTo>
                  <a:lnTo>
                    <a:pt x="230" y="601"/>
                  </a:lnTo>
                  <a:lnTo>
                    <a:pt x="228" y="601"/>
                  </a:lnTo>
                  <a:lnTo>
                    <a:pt x="228" y="599"/>
                  </a:lnTo>
                  <a:lnTo>
                    <a:pt x="226" y="599"/>
                  </a:lnTo>
                  <a:lnTo>
                    <a:pt x="228" y="599"/>
                  </a:lnTo>
                  <a:lnTo>
                    <a:pt x="228" y="597"/>
                  </a:lnTo>
                  <a:lnTo>
                    <a:pt x="226" y="597"/>
                  </a:lnTo>
                  <a:lnTo>
                    <a:pt x="228" y="597"/>
                  </a:lnTo>
                  <a:lnTo>
                    <a:pt x="226" y="597"/>
                  </a:lnTo>
                  <a:lnTo>
                    <a:pt x="226" y="595"/>
                  </a:lnTo>
                  <a:lnTo>
                    <a:pt x="224" y="595"/>
                  </a:lnTo>
                  <a:lnTo>
                    <a:pt x="224" y="593"/>
                  </a:lnTo>
                  <a:lnTo>
                    <a:pt x="226" y="595"/>
                  </a:lnTo>
                  <a:lnTo>
                    <a:pt x="228" y="595"/>
                  </a:lnTo>
                  <a:lnTo>
                    <a:pt x="230" y="597"/>
                  </a:lnTo>
                  <a:lnTo>
                    <a:pt x="230" y="599"/>
                  </a:lnTo>
                  <a:lnTo>
                    <a:pt x="232" y="599"/>
                  </a:lnTo>
                  <a:lnTo>
                    <a:pt x="230" y="597"/>
                  </a:lnTo>
                  <a:lnTo>
                    <a:pt x="232" y="597"/>
                  </a:lnTo>
                  <a:lnTo>
                    <a:pt x="232" y="599"/>
                  </a:lnTo>
                  <a:lnTo>
                    <a:pt x="232" y="597"/>
                  </a:lnTo>
                  <a:lnTo>
                    <a:pt x="230" y="597"/>
                  </a:lnTo>
                  <a:lnTo>
                    <a:pt x="230" y="595"/>
                  </a:lnTo>
                  <a:lnTo>
                    <a:pt x="228" y="595"/>
                  </a:lnTo>
                  <a:lnTo>
                    <a:pt x="228" y="593"/>
                  </a:lnTo>
                  <a:lnTo>
                    <a:pt x="230" y="593"/>
                  </a:lnTo>
                  <a:lnTo>
                    <a:pt x="230" y="591"/>
                  </a:lnTo>
                  <a:lnTo>
                    <a:pt x="232" y="591"/>
                  </a:lnTo>
                  <a:lnTo>
                    <a:pt x="234" y="591"/>
                  </a:lnTo>
                  <a:lnTo>
                    <a:pt x="232" y="591"/>
                  </a:lnTo>
                  <a:lnTo>
                    <a:pt x="232" y="590"/>
                  </a:lnTo>
                  <a:lnTo>
                    <a:pt x="232" y="591"/>
                  </a:lnTo>
                  <a:lnTo>
                    <a:pt x="230" y="591"/>
                  </a:lnTo>
                  <a:lnTo>
                    <a:pt x="230" y="593"/>
                  </a:lnTo>
                  <a:lnTo>
                    <a:pt x="228" y="593"/>
                  </a:lnTo>
                  <a:lnTo>
                    <a:pt x="228" y="591"/>
                  </a:lnTo>
                  <a:lnTo>
                    <a:pt x="228" y="593"/>
                  </a:lnTo>
                  <a:lnTo>
                    <a:pt x="226" y="593"/>
                  </a:lnTo>
                  <a:lnTo>
                    <a:pt x="226" y="591"/>
                  </a:lnTo>
                  <a:lnTo>
                    <a:pt x="224" y="591"/>
                  </a:lnTo>
                  <a:lnTo>
                    <a:pt x="224" y="590"/>
                  </a:lnTo>
                  <a:lnTo>
                    <a:pt x="224" y="588"/>
                  </a:lnTo>
                  <a:lnTo>
                    <a:pt x="226" y="590"/>
                  </a:lnTo>
                  <a:lnTo>
                    <a:pt x="226" y="591"/>
                  </a:lnTo>
                  <a:lnTo>
                    <a:pt x="226" y="590"/>
                  </a:lnTo>
                  <a:lnTo>
                    <a:pt x="226" y="588"/>
                  </a:lnTo>
                  <a:lnTo>
                    <a:pt x="224" y="588"/>
                  </a:lnTo>
                  <a:lnTo>
                    <a:pt x="224" y="586"/>
                  </a:lnTo>
                  <a:lnTo>
                    <a:pt x="226" y="586"/>
                  </a:lnTo>
                  <a:lnTo>
                    <a:pt x="228" y="586"/>
                  </a:lnTo>
                  <a:lnTo>
                    <a:pt x="230" y="586"/>
                  </a:lnTo>
                  <a:lnTo>
                    <a:pt x="232" y="586"/>
                  </a:lnTo>
                  <a:lnTo>
                    <a:pt x="232" y="588"/>
                  </a:lnTo>
                  <a:lnTo>
                    <a:pt x="232" y="586"/>
                  </a:lnTo>
                  <a:lnTo>
                    <a:pt x="234" y="586"/>
                  </a:lnTo>
                  <a:lnTo>
                    <a:pt x="236" y="586"/>
                  </a:lnTo>
                  <a:lnTo>
                    <a:pt x="234" y="586"/>
                  </a:lnTo>
                  <a:lnTo>
                    <a:pt x="234" y="584"/>
                  </a:lnTo>
                  <a:lnTo>
                    <a:pt x="236" y="584"/>
                  </a:lnTo>
                  <a:lnTo>
                    <a:pt x="238" y="584"/>
                  </a:lnTo>
                  <a:lnTo>
                    <a:pt x="238" y="586"/>
                  </a:lnTo>
                  <a:lnTo>
                    <a:pt x="238" y="584"/>
                  </a:lnTo>
                  <a:lnTo>
                    <a:pt x="240" y="584"/>
                  </a:lnTo>
                  <a:lnTo>
                    <a:pt x="242" y="584"/>
                  </a:lnTo>
                  <a:lnTo>
                    <a:pt x="243" y="584"/>
                  </a:lnTo>
                  <a:lnTo>
                    <a:pt x="245" y="584"/>
                  </a:lnTo>
                  <a:lnTo>
                    <a:pt x="245" y="586"/>
                  </a:lnTo>
                  <a:lnTo>
                    <a:pt x="247" y="586"/>
                  </a:lnTo>
                  <a:lnTo>
                    <a:pt x="245" y="586"/>
                  </a:lnTo>
                  <a:lnTo>
                    <a:pt x="245" y="588"/>
                  </a:lnTo>
                  <a:lnTo>
                    <a:pt x="247" y="588"/>
                  </a:lnTo>
                  <a:lnTo>
                    <a:pt x="247" y="586"/>
                  </a:lnTo>
                  <a:lnTo>
                    <a:pt x="247" y="584"/>
                  </a:lnTo>
                  <a:lnTo>
                    <a:pt x="249" y="584"/>
                  </a:lnTo>
                  <a:lnTo>
                    <a:pt x="249" y="582"/>
                  </a:lnTo>
                  <a:lnTo>
                    <a:pt x="251" y="582"/>
                  </a:lnTo>
                  <a:lnTo>
                    <a:pt x="253" y="582"/>
                  </a:lnTo>
                  <a:lnTo>
                    <a:pt x="255" y="582"/>
                  </a:lnTo>
                  <a:lnTo>
                    <a:pt x="255" y="584"/>
                  </a:lnTo>
                  <a:lnTo>
                    <a:pt x="257" y="584"/>
                  </a:lnTo>
                  <a:lnTo>
                    <a:pt x="257" y="586"/>
                  </a:lnTo>
                  <a:lnTo>
                    <a:pt x="257" y="588"/>
                  </a:lnTo>
                  <a:lnTo>
                    <a:pt x="255" y="588"/>
                  </a:lnTo>
                  <a:lnTo>
                    <a:pt x="255" y="590"/>
                  </a:lnTo>
                  <a:lnTo>
                    <a:pt x="257" y="588"/>
                  </a:lnTo>
                  <a:lnTo>
                    <a:pt x="259" y="590"/>
                  </a:lnTo>
                  <a:lnTo>
                    <a:pt x="259" y="591"/>
                  </a:lnTo>
                  <a:lnTo>
                    <a:pt x="259" y="590"/>
                  </a:lnTo>
                  <a:lnTo>
                    <a:pt x="259" y="588"/>
                  </a:lnTo>
                  <a:lnTo>
                    <a:pt x="257" y="586"/>
                  </a:lnTo>
                  <a:lnTo>
                    <a:pt x="257" y="584"/>
                  </a:lnTo>
                  <a:lnTo>
                    <a:pt x="259" y="584"/>
                  </a:lnTo>
                  <a:lnTo>
                    <a:pt x="261" y="582"/>
                  </a:lnTo>
                  <a:lnTo>
                    <a:pt x="261" y="584"/>
                  </a:lnTo>
                  <a:lnTo>
                    <a:pt x="263" y="584"/>
                  </a:lnTo>
                  <a:lnTo>
                    <a:pt x="263" y="582"/>
                  </a:lnTo>
                  <a:lnTo>
                    <a:pt x="265" y="582"/>
                  </a:lnTo>
                  <a:lnTo>
                    <a:pt x="267" y="580"/>
                  </a:lnTo>
                  <a:lnTo>
                    <a:pt x="268" y="580"/>
                  </a:lnTo>
                  <a:lnTo>
                    <a:pt x="267" y="580"/>
                  </a:lnTo>
                  <a:lnTo>
                    <a:pt x="265" y="580"/>
                  </a:lnTo>
                  <a:lnTo>
                    <a:pt x="263" y="580"/>
                  </a:lnTo>
                  <a:lnTo>
                    <a:pt x="263" y="578"/>
                  </a:lnTo>
                  <a:lnTo>
                    <a:pt x="261" y="578"/>
                  </a:lnTo>
                  <a:lnTo>
                    <a:pt x="263" y="576"/>
                  </a:lnTo>
                  <a:lnTo>
                    <a:pt x="263" y="574"/>
                  </a:lnTo>
                  <a:lnTo>
                    <a:pt x="265" y="574"/>
                  </a:lnTo>
                  <a:lnTo>
                    <a:pt x="265" y="572"/>
                  </a:lnTo>
                  <a:lnTo>
                    <a:pt x="267" y="570"/>
                  </a:lnTo>
                  <a:lnTo>
                    <a:pt x="265" y="572"/>
                  </a:lnTo>
                  <a:lnTo>
                    <a:pt x="263" y="574"/>
                  </a:lnTo>
                  <a:lnTo>
                    <a:pt x="261" y="574"/>
                  </a:lnTo>
                  <a:lnTo>
                    <a:pt x="261" y="576"/>
                  </a:lnTo>
                  <a:lnTo>
                    <a:pt x="261" y="578"/>
                  </a:lnTo>
                  <a:lnTo>
                    <a:pt x="261" y="580"/>
                  </a:lnTo>
                  <a:lnTo>
                    <a:pt x="263" y="580"/>
                  </a:lnTo>
                  <a:lnTo>
                    <a:pt x="263" y="582"/>
                  </a:lnTo>
                  <a:lnTo>
                    <a:pt x="261" y="582"/>
                  </a:lnTo>
                  <a:lnTo>
                    <a:pt x="259" y="582"/>
                  </a:lnTo>
                  <a:lnTo>
                    <a:pt x="257" y="584"/>
                  </a:lnTo>
                  <a:lnTo>
                    <a:pt x="255" y="584"/>
                  </a:lnTo>
                  <a:lnTo>
                    <a:pt x="255" y="582"/>
                  </a:lnTo>
                  <a:lnTo>
                    <a:pt x="257" y="582"/>
                  </a:lnTo>
                  <a:lnTo>
                    <a:pt x="255" y="582"/>
                  </a:lnTo>
                  <a:lnTo>
                    <a:pt x="253" y="582"/>
                  </a:lnTo>
                  <a:lnTo>
                    <a:pt x="251" y="582"/>
                  </a:lnTo>
                  <a:lnTo>
                    <a:pt x="249" y="580"/>
                  </a:lnTo>
                  <a:lnTo>
                    <a:pt x="251" y="578"/>
                  </a:lnTo>
                  <a:lnTo>
                    <a:pt x="251" y="576"/>
                  </a:lnTo>
                  <a:lnTo>
                    <a:pt x="251" y="574"/>
                  </a:lnTo>
                  <a:lnTo>
                    <a:pt x="253" y="574"/>
                  </a:lnTo>
                  <a:lnTo>
                    <a:pt x="251" y="574"/>
                  </a:lnTo>
                  <a:lnTo>
                    <a:pt x="251" y="578"/>
                  </a:lnTo>
                  <a:lnTo>
                    <a:pt x="249" y="578"/>
                  </a:lnTo>
                  <a:lnTo>
                    <a:pt x="249" y="580"/>
                  </a:lnTo>
                  <a:lnTo>
                    <a:pt x="247" y="580"/>
                  </a:lnTo>
                  <a:lnTo>
                    <a:pt x="249" y="580"/>
                  </a:lnTo>
                  <a:lnTo>
                    <a:pt x="249" y="582"/>
                  </a:lnTo>
                  <a:lnTo>
                    <a:pt x="249" y="584"/>
                  </a:lnTo>
                  <a:lnTo>
                    <a:pt x="247" y="584"/>
                  </a:lnTo>
                  <a:lnTo>
                    <a:pt x="245" y="584"/>
                  </a:lnTo>
                  <a:lnTo>
                    <a:pt x="243" y="582"/>
                  </a:lnTo>
                  <a:lnTo>
                    <a:pt x="242" y="582"/>
                  </a:lnTo>
                  <a:lnTo>
                    <a:pt x="240" y="582"/>
                  </a:lnTo>
                  <a:lnTo>
                    <a:pt x="242" y="582"/>
                  </a:lnTo>
                  <a:lnTo>
                    <a:pt x="242" y="580"/>
                  </a:lnTo>
                  <a:lnTo>
                    <a:pt x="240" y="582"/>
                  </a:lnTo>
                  <a:lnTo>
                    <a:pt x="238" y="582"/>
                  </a:lnTo>
                  <a:lnTo>
                    <a:pt x="238" y="580"/>
                  </a:lnTo>
                  <a:lnTo>
                    <a:pt x="238" y="582"/>
                  </a:lnTo>
                  <a:lnTo>
                    <a:pt x="236" y="582"/>
                  </a:lnTo>
                  <a:lnTo>
                    <a:pt x="234" y="584"/>
                  </a:lnTo>
                  <a:lnTo>
                    <a:pt x="232" y="584"/>
                  </a:lnTo>
                  <a:lnTo>
                    <a:pt x="230" y="584"/>
                  </a:lnTo>
                  <a:lnTo>
                    <a:pt x="228" y="584"/>
                  </a:lnTo>
                  <a:lnTo>
                    <a:pt x="228" y="582"/>
                  </a:lnTo>
                  <a:lnTo>
                    <a:pt x="226" y="582"/>
                  </a:lnTo>
                  <a:lnTo>
                    <a:pt x="228" y="582"/>
                  </a:lnTo>
                  <a:lnTo>
                    <a:pt x="228" y="580"/>
                  </a:lnTo>
                  <a:lnTo>
                    <a:pt x="226" y="580"/>
                  </a:lnTo>
                  <a:lnTo>
                    <a:pt x="224" y="580"/>
                  </a:lnTo>
                  <a:lnTo>
                    <a:pt x="226" y="580"/>
                  </a:lnTo>
                  <a:lnTo>
                    <a:pt x="224" y="580"/>
                  </a:lnTo>
                  <a:lnTo>
                    <a:pt x="224" y="578"/>
                  </a:lnTo>
                  <a:lnTo>
                    <a:pt x="224" y="580"/>
                  </a:lnTo>
                  <a:lnTo>
                    <a:pt x="224" y="578"/>
                  </a:lnTo>
                  <a:lnTo>
                    <a:pt x="226" y="578"/>
                  </a:lnTo>
                  <a:lnTo>
                    <a:pt x="228" y="578"/>
                  </a:lnTo>
                  <a:lnTo>
                    <a:pt x="228" y="576"/>
                  </a:lnTo>
                  <a:lnTo>
                    <a:pt x="230" y="576"/>
                  </a:lnTo>
                  <a:lnTo>
                    <a:pt x="230" y="578"/>
                  </a:lnTo>
                  <a:lnTo>
                    <a:pt x="230" y="580"/>
                  </a:lnTo>
                  <a:lnTo>
                    <a:pt x="230" y="578"/>
                  </a:lnTo>
                  <a:lnTo>
                    <a:pt x="230" y="576"/>
                  </a:lnTo>
                  <a:lnTo>
                    <a:pt x="228" y="576"/>
                  </a:lnTo>
                  <a:lnTo>
                    <a:pt x="232" y="576"/>
                  </a:lnTo>
                  <a:lnTo>
                    <a:pt x="236" y="576"/>
                  </a:lnTo>
                  <a:lnTo>
                    <a:pt x="234" y="574"/>
                  </a:lnTo>
                  <a:lnTo>
                    <a:pt x="228" y="576"/>
                  </a:lnTo>
                  <a:lnTo>
                    <a:pt x="226" y="576"/>
                  </a:lnTo>
                  <a:lnTo>
                    <a:pt x="224" y="576"/>
                  </a:lnTo>
                  <a:lnTo>
                    <a:pt x="224" y="574"/>
                  </a:lnTo>
                  <a:lnTo>
                    <a:pt x="226" y="574"/>
                  </a:lnTo>
                  <a:lnTo>
                    <a:pt x="226" y="572"/>
                  </a:lnTo>
                  <a:lnTo>
                    <a:pt x="226" y="574"/>
                  </a:lnTo>
                  <a:lnTo>
                    <a:pt x="224" y="574"/>
                  </a:lnTo>
                  <a:lnTo>
                    <a:pt x="226" y="572"/>
                  </a:lnTo>
                  <a:lnTo>
                    <a:pt x="228" y="572"/>
                  </a:lnTo>
                  <a:lnTo>
                    <a:pt x="230" y="572"/>
                  </a:lnTo>
                  <a:lnTo>
                    <a:pt x="232" y="572"/>
                  </a:lnTo>
                  <a:lnTo>
                    <a:pt x="234" y="572"/>
                  </a:lnTo>
                  <a:lnTo>
                    <a:pt x="236" y="572"/>
                  </a:lnTo>
                  <a:lnTo>
                    <a:pt x="236" y="570"/>
                  </a:lnTo>
                  <a:lnTo>
                    <a:pt x="236" y="572"/>
                  </a:lnTo>
                  <a:lnTo>
                    <a:pt x="238" y="572"/>
                  </a:lnTo>
                  <a:lnTo>
                    <a:pt x="236" y="570"/>
                  </a:lnTo>
                  <a:lnTo>
                    <a:pt x="234" y="570"/>
                  </a:lnTo>
                  <a:lnTo>
                    <a:pt x="234" y="572"/>
                  </a:lnTo>
                  <a:lnTo>
                    <a:pt x="232" y="572"/>
                  </a:lnTo>
                  <a:lnTo>
                    <a:pt x="232" y="570"/>
                  </a:lnTo>
                  <a:lnTo>
                    <a:pt x="230" y="572"/>
                  </a:lnTo>
                  <a:lnTo>
                    <a:pt x="228" y="570"/>
                  </a:lnTo>
                  <a:lnTo>
                    <a:pt x="226" y="570"/>
                  </a:lnTo>
                  <a:lnTo>
                    <a:pt x="228" y="570"/>
                  </a:lnTo>
                  <a:lnTo>
                    <a:pt x="226" y="568"/>
                  </a:lnTo>
                  <a:lnTo>
                    <a:pt x="228" y="568"/>
                  </a:lnTo>
                  <a:lnTo>
                    <a:pt x="230" y="568"/>
                  </a:lnTo>
                  <a:lnTo>
                    <a:pt x="228" y="568"/>
                  </a:lnTo>
                  <a:lnTo>
                    <a:pt x="230" y="568"/>
                  </a:lnTo>
                  <a:lnTo>
                    <a:pt x="232" y="568"/>
                  </a:lnTo>
                  <a:lnTo>
                    <a:pt x="230" y="566"/>
                  </a:lnTo>
                  <a:lnTo>
                    <a:pt x="228" y="566"/>
                  </a:lnTo>
                  <a:lnTo>
                    <a:pt x="224" y="566"/>
                  </a:lnTo>
                  <a:lnTo>
                    <a:pt x="224" y="565"/>
                  </a:lnTo>
                  <a:lnTo>
                    <a:pt x="224" y="563"/>
                  </a:lnTo>
                  <a:lnTo>
                    <a:pt x="226" y="563"/>
                  </a:lnTo>
                  <a:lnTo>
                    <a:pt x="228" y="563"/>
                  </a:lnTo>
                  <a:lnTo>
                    <a:pt x="226" y="563"/>
                  </a:lnTo>
                  <a:lnTo>
                    <a:pt x="228" y="563"/>
                  </a:lnTo>
                  <a:lnTo>
                    <a:pt x="226" y="563"/>
                  </a:lnTo>
                  <a:lnTo>
                    <a:pt x="226" y="561"/>
                  </a:lnTo>
                  <a:lnTo>
                    <a:pt x="228" y="561"/>
                  </a:lnTo>
                  <a:lnTo>
                    <a:pt x="230" y="561"/>
                  </a:lnTo>
                  <a:lnTo>
                    <a:pt x="228" y="559"/>
                  </a:lnTo>
                  <a:lnTo>
                    <a:pt x="230" y="559"/>
                  </a:lnTo>
                  <a:lnTo>
                    <a:pt x="230" y="557"/>
                  </a:lnTo>
                  <a:lnTo>
                    <a:pt x="232" y="557"/>
                  </a:lnTo>
                  <a:lnTo>
                    <a:pt x="234" y="557"/>
                  </a:lnTo>
                  <a:lnTo>
                    <a:pt x="236" y="557"/>
                  </a:lnTo>
                  <a:lnTo>
                    <a:pt x="236" y="559"/>
                  </a:lnTo>
                  <a:lnTo>
                    <a:pt x="234" y="561"/>
                  </a:lnTo>
                  <a:lnTo>
                    <a:pt x="236" y="561"/>
                  </a:lnTo>
                  <a:lnTo>
                    <a:pt x="236" y="559"/>
                  </a:lnTo>
                  <a:lnTo>
                    <a:pt x="240" y="559"/>
                  </a:lnTo>
                  <a:lnTo>
                    <a:pt x="240" y="561"/>
                  </a:lnTo>
                  <a:lnTo>
                    <a:pt x="240" y="563"/>
                  </a:lnTo>
                  <a:lnTo>
                    <a:pt x="240" y="561"/>
                  </a:lnTo>
                  <a:lnTo>
                    <a:pt x="240" y="559"/>
                  </a:lnTo>
                  <a:lnTo>
                    <a:pt x="242" y="559"/>
                  </a:lnTo>
                  <a:lnTo>
                    <a:pt x="242" y="561"/>
                  </a:lnTo>
                  <a:lnTo>
                    <a:pt x="243" y="563"/>
                  </a:lnTo>
                  <a:lnTo>
                    <a:pt x="243" y="561"/>
                  </a:lnTo>
                  <a:lnTo>
                    <a:pt x="242" y="561"/>
                  </a:lnTo>
                  <a:lnTo>
                    <a:pt x="242" y="559"/>
                  </a:lnTo>
                  <a:lnTo>
                    <a:pt x="245" y="559"/>
                  </a:lnTo>
                  <a:lnTo>
                    <a:pt x="247" y="561"/>
                  </a:lnTo>
                  <a:lnTo>
                    <a:pt x="249" y="561"/>
                  </a:lnTo>
                  <a:lnTo>
                    <a:pt x="249" y="559"/>
                  </a:lnTo>
                  <a:lnTo>
                    <a:pt x="251" y="559"/>
                  </a:lnTo>
                  <a:lnTo>
                    <a:pt x="253" y="559"/>
                  </a:lnTo>
                  <a:lnTo>
                    <a:pt x="251" y="559"/>
                  </a:lnTo>
                  <a:lnTo>
                    <a:pt x="251" y="557"/>
                  </a:lnTo>
                  <a:lnTo>
                    <a:pt x="249" y="559"/>
                  </a:lnTo>
                  <a:lnTo>
                    <a:pt x="249" y="561"/>
                  </a:lnTo>
                  <a:lnTo>
                    <a:pt x="245" y="559"/>
                  </a:lnTo>
                  <a:lnTo>
                    <a:pt x="242" y="559"/>
                  </a:lnTo>
                  <a:lnTo>
                    <a:pt x="240" y="559"/>
                  </a:lnTo>
                  <a:lnTo>
                    <a:pt x="238" y="559"/>
                  </a:lnTo>
                  <a:lnTo>
                    <a:pt x="236" y="557"/>
                  </a:lnTo>
                  <a:lnTo>
                    <a:pt x="240" y="557"/>
                  </a:lnTo>
                  <a:lnTo>
                    <a:pt x="236" y="557"/>
                  </a:lnTo>
                  <a:lnTo>
                    <a:pt x="234" y="557"/>
                  </a:lnTo>
                  <a:lnTo>
                    <a:pt x="232" y="557"/>
                  </a:lnTo>
                  <a:lnTo>
                    <a:pt x="230" y="557"/>
                  </a:lnTo>
                  <a:lnTo>
                    <a:pt x="228" y="557"/>
                  </a:lnTo>
                  <a:lnTo>
                    <a:pt x="226" y="557"/>
                  </a:lnTo>
                  <a:lnTo>
                    <a:pt x="226" y="555"/>
                  </a:lnTo>
                  <a:lnTo>
                    <a:pt x="228" y="555"/>
                  </a:lnTo>
                  <a:lnTo>
                    <a:pt x="230" y="555"/>
                  </a:lnTo>
                  <a:lnTo>
                    <a:pt x="230" y="553"/>
                  </a:lnTo>
                  <a:lnTo>
                    <a:pt x="232" y="553"/>
                  </a:lnTo>
                  <a:lnTo>
                    <a:pt x="230" y="553"/>
                  </a:lnTo>
                  <a:lnTo>
                    <a:pt x="230" y="551"/>
                  </a:lnTo>
                  <a:lnTo>
                    <a:pt x="228" y="551"/>
                  </a:lnTo>
                  <a:lnTo>
                    <a:pt x="226" y="551"/>
                  </a:lnTo>
                  <a:lnTo>
                    <a:pt x="226" y="549"/>
                  </a:lnTo>
                  <a:lnTo>
                    <a:pt x="226" y="547"/>
                  </a:lnTo>
                  <a:lnTo>
                    <a:pt x="228" y="547"/>
                  </a:lnTo>
                  <a:lnTo>
                    <a:pt x="226" y="547"/>
                  </a:lnTo>
                  <a:lnTo>
                    <a:pt x="228" y="547"/>
                  </a:lnTo>
                  <a:lnTo>
                    <a:pt x="230" y="547"/>
                  </a:lnTo>
                  <a:lnTo>
                    <a:pt x="230" y="549"/>
                  </a:lnTo>
                  <a:lnTo>
                    <a:pt x="230" y="551"/>
                  </a:lnTo>
                  <a:lnTo>
                    <a:pt x="232" y="551"/>
                  </a:lnTo>
                  <a:lnTo>
                    <a:pt x="232" y="553"/>
                  </a:lnTo>
                  <a:lnTo>
                    <a:pt x="234" y="551"/>
                  </a:lnTo>
                  <a:lnTo>
                    <a:pt x="232" y="551"/>
                  </a:lnTo>
                  <a:lnTo>
                    <a:pt x="232" y="549"/>
                  </a:lnTo>
                  <a:lnTo>
                    <a:pt x="232" y="547"/>
                  </a:lnTo>
                  <a:lnTo>
                    <a:pt x="234" y="547"/>
                  </a:lnTo>
                  <a:lnTo>
                    <a:pt x="234" y="549"/>
                  </a:lnTo>
                  <a:lnTo>
                    <a:pt x="236" y="549"/>
                  </a:lnTo>
                  <a:lnTo>
                    <a:pt x="238" y="551"/>
                  </a:lnTo>
                  <a:lnTo>
                    <a:pt x="236" y="551"/>
                  </a:lnTo>
                  <a:lnTo>
                    <a:pt x="236" y="549"/>
                  </a:lnTo>
                  <a:lnTo>
                    <a:pt x="236" y="547"/>
                  </a:lnTo>
                  <a:lnTo>
                    <a:pt x="238" y="547"/>
                  </a:lnTo>
                  <a:lnTo>
                    <a:pt x="240" y="547"/>
                  </a:lnTo>
                  <a:lnTo>
                    <a:pt x="240" y="549"/>
                  </a:lnTo>
                  <a:lnTo>
                    <a:pt x="240" y="551"/>
                  </a:lnTo>
                  <a:lnTo>
                    <a:pt x="238" y="553"/>
                  </a:lnTo>
                  <a:lnTo>
                    <a:pt x="240" y="551"/>
                  </a:lnTo>
                  <a:lnTo>
                    <a:pt x="240" y="549"/>
                  </a:lnTo>
                  <a:lnTo>
                    <a:pt x="242" y="551"/>
                  </a:lnTo>
                  <a:lnTo>
                    <a:pt x="243" y="551"/>
                  </a:lnTo>
                  <a:lnTo>
                    <a:pt x="247" y="551"/>
                  </a:lnTo>
                  <a:lnTo>
                    <a:pt x="242" y="551"/>
                  </a:lnTo>
                  <a:lnTo>
                    <a:pt x="242" y="549"/>
                  </a:lnTo>
                  <a:lnTo>
                    <a:pt x="240" y="547"/>
                  </a:lnTo>
                  <a:lnTo>
                    <a:pt x="240" y="545"/>
                  </a:lnTo>
                  <a:lnTo>
                    <a:pt x="242" y="547"/>
                  </a:lnTo>
                  <a:lnTo>
                    <a:pt x="240" y="547"/>
                  </a:lnTo>
                  <a:lnTo>
                    <a:pt x="240" y="545"/>
                  </a:lnTo>
                  <a:lnTo>
                    <a:pt x="242" y="543"/>
                  </a:lnTo>
                  <a:lnTo>
                    <a:pt x="243" y="543"/>
                  </a:lnTo>
                  <a:lnTo>
                    <a:pt x="245" y="542"/>
                  </a:lnTo>
                  <a:lnTo>
                    <a:pt x="247" y="543"/>
                  </a:lnTo>
                  <a:lnTo>
                    <a:pt x="247" y="545"/>
                  </a:lnTo>
                  <a:lnTo>
                    <a:pt x="249" y="545"/>
                  </a:lnTo>
                  <a:lnTo>
                    <a:pt x="249" y="547"/>
                  </a:lnTo>
                  <a:lnTo>
                    <a:pt x="249" y="549"/>
                  </a:lnTo>
                  <a:lnTo>
                    <a:pt x="249" y="551"/>
                  </a:lnTo>
                  <a:lnTo>
                    <a:pt x="249" y="549"/>
                  </a:lnTo>
                  <a:lnTo>
                    <a:pt x="249" y="545"/>
                  </a:lnTo>
                  <a:lnTo>
                    <a:pt x="247" y="543"/>
                  </a:lnTo>
                  <a:lnTo>
                    <a:pt x="247" y="542"/>
                  </a:lnTo>
                  <a:lnTo>
                    <a:pt x="247" y="540"/>
                  </a:lnTo>
                  <a:lnTo>
                    <a:pt x="249" y="540"/>
                  </a:lnTo>
                  <a:lnTo>
                    <a:pt x="249" y="542"/>
                  </a:lnTo>
                  <a:lnTo>
                    <a:pt x="249" y="540"/>
                  </a:lnTo>
                  <a:lnTo>
                    <a:pt x="251" y="540"/>
                  </a:lnTo>
                  <a:lnTo>
                    <a:pt x="251" y="538"/>
                  </a:lnTo>
                  <a:lnTo>
                    <a:pt x="253" y="540"/>
                  </a:lnTo>
                  <a:lnTo>
                    <a:pt x="255" y="540"/>
                  </a:lnTo>
                  <a:lnTo>
                    <a:pt x="255" y="542"/>
                  </a:lnTo>
                  <a:lnTo>
                    <a:pt x="257" y="543"/>
                  </a:lnTo>
                  <a:lnTo>
                    <a:pt x="257" y="545"/>
                  </a:lnTo>
                  <a:lnTo>
                    <a:pt x="257" y="547"/>
                  </a:lnTo>
                  <a:lnTo>
                    <a:pt x="255" y="549"/>
                  </a:lnTo>
                  <a:lnTo>
                    <a:pt x="255" y="551"/>
                  </a:lnTo>
                  <a:lnTo>
                    <a:pt x="257" y="551"/>
                  </a:lnTo>
                  <a:lnTo>
                    <a:pt x="259" y="551"/>
                  </a:lnTo>
                  <a:lnTo>
                    <a:pt x="259" y="549"/>
                  </a:lnTo>
                  <a:lnTo>
                    <a:pt x="259" y="551"/>
                  </a:lnTo>
                  <a:lnTo>
                    <a:pt x="259" y="549"/>
                  </a:lnTo>
                  <a:lnTo>
                    <a:pt x="257" y="551"/>
                  </a:lnTo>
                  <a:lnTo>
                    <a:pt x="257" y="549"/>
                  </a:lnTo>
                  <a:lnTo>
                    <a:pt x="257" y="547"/>
                  </a:lnTo>
                  <a:lnTo>
                    <a:pt x="257" y="545"/>
                  </a:lnTo>
                  <a:lnTo>
                    <a:pt x="259" y="545"/>
                  </a:lnTo>
                  <a:lnTo>
                    <a:pt x="261" y="545"/>
                  </a:lnTo>
                  <a:lnTo>
                    <a:pt x="261" y="543"/>
                  </a:lnTo>
                  <a:lnTo>
                    <a:pt x="263" y="545"/>
                  </a:lnTo>
                  <a:lnTo>
                    <a:pt x="263" y="543"/>
                  </a:lnTo>
                  <a:lnTo>
                    <a:pt x="261" y="543"/>
                  </a:lnTo>
                  <a:lnTo>
                    <a:pt x="259" y="543"/>
                  </a:lnTo>
                  <a:lnTo>
                    <a:pt x="257" y="543"/>
                  </a:lnTo>
                  <a:lnTo>
                    <a:pt x="255" y="542"/>
                  </a:lnTo>
                  <a:lnTo>
                    <a:pt x="257" y="542"/>
                  </a:lnTo>
                  <a:lnTo>
                    <a:pt x="255" y="538"/>
                  </a:lnTo>
                  <a:lnTo>
                    <a:pt x="253" y="538"/>
                  </a:lnTo>
                  <a:lnTo>
                    <a:pt x="251" y="538"/>
                  </a:lnTo>
                  <a:lnTo>
                    <a:pt x="249" y="540"/>
                  </a:lnTo>
                  <a:lnTo>
                    <a:pt x="247" y="540"/>
                  </a:lnTo>
                  <a:lnTo>
                    <a:pt x="245" y="540"/>
                  </a:lnTo>
                  <a:lnTo>
                    <a:pt x="245" y="538"/>
                  </a:lnTo>
                  <a:lnTo>
                    <a:pt x="243" y="538"/>
                  </a:lnTo>
                  <a:lnTo>
                    <a:pt x="245" y="538"/>
                  </a:lnTo>
                  <a:lnTo>
                    <a:pt x="247" y="538"/>
                  </a:lnTo>
                  <a:lnTo>
                    <a:pt x="249" y="538"/>
                  </a:lnTo>
                  <a:lnTo>
                    <a:pt x="251" y="538"/>
                  </a:lnTo>
                  <a:lnTo>
                    <a:pt x="251" y="536"/>
                  </a:lnTo>
                  <a:lnTo>
                    <a:pt x="249" y="536"/>
                  </a:lnTo>
                  <a:lnTo>
                    <a:pt x="245" y="536"/>
                  </a:lnTo>
                  <a:lnTo>
                    <a:pt x="245" y="534"/>
                  </a:lnTo>
                  <a:lnTo>
                    <a:pt x="249" y="534"/>
                  </a:lnTo>
                  <a:lnTo>
                    <a:pt x="251" y="534"/>
                  </a:lnTo>
                  <a:lnTo>
                    <a:pt x="251" y="532"/>
                  </a:lnTo>
                  <a:lnTo>
                    <a:pt x="251" y="534"/>
                  </a:lnTo>
                  <a:lnTo>
                    <a:pt x="251" y="532"/>
                  </a:lnTo>
                  <a:lnTo>
                    <a:pt x="253" y="532"/>
                  </a:lnTo>
                  <a:lnTo>
                    <a:pt x="255" y="534"/>
                  </a:lnTo>
                  <a:lnTo>
                    <a:pt x="255" y="532"/>
                  </a:lnTo>
                  <a:lnTo>
                    <a:pt x="259" y="532"/>
                  </a:lnTo>
                  <a:lnTo>
                    <a:pt x="257" y="532"/>
                  </a:lnTo>
                  <a:lnTo>
                    <a:pt x="257" y="534"/>
                  </a:lnTo>
                  <a:lnTo>
                    <a:pt x="259" y="534"/>
                  </a:lnTo>
                  <a:lnTo>
                    <a:pt x="259" y="536"/>
                  </a:lnTo>
                  <a:lnTo>
                    <a:pt x="259" y="534"/>
                  </a:lnTo>
                  <a:lnTo>
                    <a:pt x="259" y="532"/>
                  </a:lnTo>
                  <a:lnTo>
                    <a:pt x="261" y="534"/>
                  </a:lnTo>
                  <a:lnTo>
                    <a:pt x="263" y="534"/>
                  </a:lnTo>
                  <a:lnTo>
                    <a:pt x="263" y="536"/>
                  </a:lnTo>
                  <a:lnTo>
                    <a:pt x="265" y="536"/>
                  </a:lnTo>
                  <a:lnTo>
                    <a:pt x="265" y="538"/>
                  </a:lnTo>
                  <a:lnTo>
                    <a:pt x="267" y="536"/>
                  </a:lnTo>
                  <a:lnTo>
                    <a:pt x="268" y="534"/>
                  </a:lnTo>
                  <a:lnTo>
                    <a:pt x="265" y="534"/>
                  </a:lnTo>
                  <a:lnTo>
                    <a:pt x="263" y="534"/>
                  </a:lnTo>
                  <a:lnTo>
                    <a:pt x="263" y="532"/>
                  </a:lnTo>
                  <a:lnTo>
                    <a:pt x="265" y="532"/>
                  </a:lnTo>
                  <a:lnTo>
                    <a:pt x="265" y="534"/>
                  </a:lnTo>
                  <a:lnTo>
                    <a:pt x="265" y="532"/>
                  </a:lnTo>
                  <a:lnTo>
                    <a:pt x="265" y="530"/>
                  </a:lnTo>
                  <a:lnTo>
                    <a:pt x="267" y="530"/>
                  </a:lnTo>
                  <a:lnTo>
                    <a:pt x="270" y="528"/>
                  </a:lnTo>
                  <a:lnTo>
                    <a:pt x="272" y="528"/>
                  </a:lnTo>
                  <a:lnTo>
                    <a:pt x="274" y="530"/>
                  </a:lnTo>
                  <a:lnTo>
                    <a:pt x="274" y="528"/>
                  </a:lnTo>
                  <a:lnTo>
                    <a:pt x="272" y="528"/>
                  </a:lnTo>
                  <a:lnTo>
                    <a:pt x="270" y="528"/>
                  </a:lnTo>
                  <a:lnTo>
                    <a:pt x="267" y="528"/>
                  </a:lnTo>
                  <a:lnTo>
                    <a:pt x="265" y="530"/>
                  </a:lnTo>
                  <a:lnTo>
                    <a:pt x="263" y="530"/>
                  </a:lnTo>
                  <a:lnTo>
                    <a:pt x="263" y="528"/>
                  </a:lnTo>
                  <a:lnTo>
                    <a:pt x="265" y="528"/>
                  </a:lnTo>
                  <a:lnTo>
                    <a:pt x="268" y="526"/>
                  </a:lnTo>
                  <a:lnTo>
                    <a:pt x="267" y="526"/>
                  </a:lnTo>
                  <a:lnTo>
                    <a:pt x="265" y="528"/>
                  </a:lnTo>
                  <a:lnTo>
                    <a:pt x="263" y="528"/>
                  </a:lnTo>
                  <a:lnTo>
                    <a:pt x="261" y="528"/>
                  </a:lnTo>
                  <a:lnTo>
                    <a:pt x="257" y="530"/>
                  </a:lnTo>
                  <a:lnTo>
                    <a:pt x="255" y="528"/>
                  </a:lnTo>
                  <a:lnTo>
                    <a:pt x="257" y="528"/>
                  </a:lnTo>
                  <a:lnTo>
                    <a:pt x="255" y="528"/>
                  </a:lnTo>
                  <a:lnTo>
                    <a:pt x="257" y="526"/>
                  </a:lnTo>
                  <a:lnTo>
                    <a:pt x="261" y="526"/>
                  </a:lnTo>
                  <a:lnTo>
                    <a:pt x="259" y="526"/>
                  </a:lnTo>
                  <a:lnTo>
                    <a:pt x="259" y="524"/>
                  </a:lnTo>
                  <a:lnTo>
                    <a:pt x="257" y="524"/>
                  </a:lnTo>
                  <a:lnTo>
                    <a:pt x="255" y="524"/>
                  </a:lnTo>
                  <a:lnTo>
                    <a:pt x="255" y="522"/>
                  </a:lnTo>
                  <a:lnTo>
                    <a:pt x="257" y="520"/>
                  </a:lnTo>
                  <a:lnTo>
                    <a:pt x="259" y="520"/>
                  </a:lnTo>
                  <a:lnTo>
                    <a:pt x="261" y="518"/>
                  </a:lnTo>
                  <a:lnTo>
                    <a:pt x="263" y="520"/>
                  </a:lnTo>
                  <a:lnTo>
                    <a:pt x="263" y="522"/>
                  </a:lnTo>
                  <a:lnTo>
                    <a:pt x="265" y="522"/>
                  </a:lnTo>
                  <a:lnTo>
                    <a:pt x="267" y="522"/>
                  </a:lnTo>
                  <a:lnTo>
                    <a:pt x="267" y="520"/>
                  </a:lnTo>
                  <a:lnTo>
                    <a:pt x="268" y="520"/>
                  </a:lnTo>
                  <a:lnTo>
                    <a:pt x="268" y="522"/>
                  </a:lnTo>
                  <a:lnTo>
                    <a:pt x="267" y="522"/>
                  </a:lnTo>
                  <a:lnTo>
                    <a:pt x="268" y="522"/>
                  </a:lnTo>
                  <a:lnTo>
                    <a:pt x="270" y="520"/>
                  </a:lnTo>
                  <a:lnTo>
                    <a:pt x="272" y="520"/>
                  </a:lnTo>
                  <a:lnTo>
                    <a:pt x="274" y="520"/>
                  </a:lnTo>
                  <a:lnTo>
                    <a:pt x="274" y="522"/>
                  </a:lnTo>
                  <a:lnTo>
                    <a:pt x="274" y="524"/>
                  </a:lnTo>
                  <a:lnTo>
                    <a:pt x="274" y="526"/>
                  </a:lnTo>
                  <a:lnTo>
                    <a:pt x="276" y="526"/>
                  </a:lnTo>
                  <a:lnTo>
                    <a:pt x="278" y="528"/>
                  </a:lnTo>
                  <a:lnTo>
                    <a:pt x="280" y="530"/>
                  </a:lnTo>
                  <a:lnTo>
                    <a:pt x="282" y="530"/>
                  </a:lnTo>
                  <a:lnTo>
                    <a:pt x="282" y="532"/>
                  </a:lnTo>
                  <a:lnTo>
                    <a:pt x="282" y="530"/>
                  </a:lnTo>
                  <a:lnTo>
                    <a:pt x="280" y="528"/>
                  </a:lnTo>
                  <a:lnTo>
                    <a:pt x="278" y="528"/>
                  </a:lnTo>
                  <a:lnTo>
                    <a:pt x="278" y="526"/>
                  </a:lnTo>
                  <a:lnTo>
                    <a:pt x="276" y="526"/>
                  </a:lnTo>
                  <a:lnTo>
                    <a:pt x="276" y="524"/>
                  </a:lnTo>
                  <a:lnTo>
                    <a:pt x="276" y="522"/>
                  </a:lnTo>
                  <a:lnTo>
                    <a:pt x="274" y="522"/>
                  </a:lnTo>
                  <a:lnTo>
                    <a:pt x="274" y="520"/>
                  </a:lnTo>
                  <a:lnTo>
                    <a:pt x="272" y="518"/>
                  </a:lnTo>
                  <a:lnTo>
                    <a:pt x="270" y="520"/>
                  </a:lnTo>
                  <a:lnTo>
                    <a:pt x="270" y="518"/>
                  </a:lnTo>
                  <a:lnTo>
                    <a:pt x="272" y="518"/>
                  </a:lnTo>
                  <a:lnTo>
                    <a:pt x="272" y="517"/>
                  </a:lnTo>
                  <a:lnTo>
                    <a:pt x="274" y="517"/>
                  </a:lnTo>
                  <a:lnTo>
                    <a:pt x="274" y="518"/>
                  </a:lnTo>
                  <a:lnTo>
                    <a:pt x="276" y="518"/>
                  </a:lnTo>
                  <a:lnTo>
                    <a:pt x="276" y="520"/>
                  </a:lnTo>
                  <a:lnTo>
                    <a:pt x="278" y="520"/>
                  </a:lnTo>
                  <a:lnTo>
                    <a:pt x="278" y="522"/>
                  </a:lnTo>
                  <a:lnTo>
                    <a:pt x="278" y="524"/>
                  </a:lnTo>
                  <a:lnTo>
                    <a:pt x="280" y="524"/>
                  </a:lnTo>
                  <a:lnTo>
                    <a:pt x="282" y="524"/>
                  </a:lnTo>
                  <a:lnTo>
                    <a:pt x="280" y="524"/>
                  </a:lnTo>
                  <a:lnTo>
                    <a:pt x="280" y="522"/>
                  </a:lnTo>
                  <a:lnTo>
                    <a:pt x="282" y="524"/>
                  </a:lnTo>
                  <a:lnTo>
                    <a:pt x="284" y="526"/>
                  </a:lnTo>
                  <a:lnTo>
                    <a:pt x="282" y="524"/>
                  </a:lnTo>
                  <a:lnTo>
                    <a:pt x="280" y="524"/>
                  </a:lnTo>
                  <a:lnTo>
                    <a:pt x="280" y="522"/>
                  </a:lnTo>
                  <a:lnTo>
                    <a:pt x="280" y="520"/>
                  </a:lnTo>
                  <a:lnTo>
                    <a:pt x="282" y="520"/>
                  </a:lnTo>
                  <a:lnTo>
                    <a:pt x="284" y="520"/>
                  </a:lnTo>
                  <a:lnTo>
                    <a:pt x="282" y="520"/>
                  </a:lnTo>
                  <a:lnTo>
                    <a:pt x="280" y="520"/>
                  </a:lnTo>
                  <a:lnTo>
                    <a:pt x="282" y="520"/>
                  </a:lnTo>
                  <a:lnTo>
                    <a:pt x="282" y="518"/>
                  </a:lnTo>
                  <a:lnTo>
                    <a:pt x="280" y="520"/>
                  </a:lnTo>
                  <a:lnTo>
                    <a:pt x="278" y="520"/>
                  </a:lnTo>
                  <a:lnTo>
                    <a:pt x="278" y="518"/>
                  </a:lnTo>
                  <a:lnTo>
                    <a:pt x="280" y="518"/>
                  </a:lnTo>
                  <a:lnTo>
                    <a:pt x="278" y="518"/>
                  </a:lnTo>
                  <a:lnTo>
                    <a:pt x="276" y="518"/>
                  </a:lnTo>
                  <a:lnTo>
                    <a:pt x="276" y="517"/>
                  </a:lnTo>
                  <a:lnTo>
                    <a:pt x="276" y="515"/>
                  </a:lnTo>
                  <a:lnTo>
                    <a:pt x="276" y="517"/>
                  </a:lnTo>
                  <a:lnTo>
                    <a:pt x="278" y="517"/>
                  </a:lnTo>
                  <a:lnTo>
                    <a:pt x="278" y="515"/>
                  </a:lnTo>
                  <a:lnTo>
                    <a:pt x="276" y="515"/>
                  </a:lnTo>
                  <a:lnTo>
                    <a:pt x="282" y="515"/>
                  </a:lnTo>
                  <a:lnTo>
                    <a:pt x="282" y="517"/>
                  </a:lnTo>
                  <a:lnTo>
                    <a:pt x="282" y="515"/>
                  </a:lnTo>
                  <a:lnTo>
                    <a:pt x="282" y="513"/>
                  </a:lnTo>
                  <a:lnTo>
                    <a:pt x="286" y="513"/>
                  </a:lnTo>
                  <a:lnTo>
                    <a:pt x="288" y="513"/>
                  </a:lnTo>
                  <a:lnTo>
                    <a:pt x="286" y="513"/>
                  </a:lnTo>
                  <a:lnTo>
                    <a:pt x="284" y="513"/>
                  </a:lnTo>
                  <a:lnTo>
                    <a:pt x="282" y="513"/>
                  </a:lnTo>
                  <a:lnTo>
                    <a:pt x="282" y="511"/>
                  </a:lnTo>
                  <a:lnTo>
                    <a:pt x="282" y="509"/>
                  </a:lnTo>
                  <a:lnTo>
                    <a:pt x="280" y="509"/>
                  </a:lnTo>
                  <a:lnTo>
                    <a:pt x="284" y="509"/>
                  </a:lnTo>
                  <a:lnTo>
                    <a:pt x="284" y="507"/>
                  </a:lnTo>
                  <a:lnTo>
                    <a:pt x="282" y="505"/>
                  </a:lnTo>
                  <a:lnTo>
                    <a:pt x="284" y="505"/>
                  </a:lnTo>
                  <a:lnTo>
                    <a:pt x="286" y="505"/>
                  </a:lnTo>
                  <a:lnTo>
                    <a:pt x="288" y="505"/>
                  </a:lnTo>
                  <a:lnTo>
                    <a:pt x="288" y="503"/>
                  </a:lnTo>
                  <a:lnTo>
                    <a:pt x="290" y="503"/>
                  </a:lnTo>
                  <a:lnTo>
                    <a:pt x="290" y="505"/>
                  </a:lnTo>
                  <a:lnTo>
                    <a:pt x="291" y="505"/>
                  </a:lnTo>
                  <a:lnTo>
                    <a:pt x="291" y="507"/>
                  </a:lnTo>
                  <a:lnTo>
                    <a:pt x="290" y="507"/>
                  </a:lnTo>
                  <a:lnTo>
                    <a:pt x="290" y="509"/>
                  </a:lnTo>
                  <a:lnTo>
                    <a:pt x="291" y="507"/>
                  </a:lnTo>
                  <a:lnTo>
                    <a:pt x="293" y="507"/>
                  </a:lnTo>
                  <a:lnTo>
                    <a:pt x="295" y="507"/>
                  </a:lnTo>
                  <a:lnTo>
                    <a:pt x="295" y="505"/>
                  </a:lnTo>
                  <a:lnTo>
                    <a:pt x="293" y="507"/>
                  </a:lnTo>
                  <a:lnTo>
                    <a:pt x="291" y="507"/>
                  </a:lnTo>
                  <a:lnTo>
                    <a:pt x="291" y="505"/>
                  </a:lnTo>
                  <a:lnTo>
                    <a:pt x="295" y="503"/>
                  </a:lnTo>
                  <a:lnTo>
                    <a:pt x="293" y="503"/>
                  </a:lnTo>
                  <a:lnTo>
                    <a:pt x="293" y="501"/>
                  </a:lnTo>
                  <a:lnTo>
                    <a:pt x="293" y="503"/>
                  </a:lnTo>
                  <a:lnTo>
                    <a:pt x="291" y="503"/>
                  </a:lnTo>
                  <a:lnTo>
                    <a:pt x="291" y="501"/>
                  </a:lnTo>
                  <a:lnTo>
                    <a:pt x="293" y="501"/>
                  </a:lnTo>
                  <a:lnTo>
                    <a:pt x="293" y="499"/>
                  </a:lnTo>
                  <a:lnTo>
                    <a:pt x="295" y="499"/>
                  </a:lnTo>
                  <a:lnTo>
                    <a:pt x="295" y="501"/>
                  </a:lnTo>
                  <a:lnTo>
                    <a:pt x="295" y="499"/>
                  </a:lnTo>
                  <a:lnTo>
                    <a:pt x="297" y="499"/>
                  </a:lnTo>
                  <a:lnTo>
                    <a:pt x="297" y="501"/>
                  </a:lnTo>
                  <a:lnTo>
                    <a:pt x="297" y="499"/>
                  </a:lnTo>
                  <a:lnTo>
                    <a:pt x="297" y="497"/>
                  </a:lnTo>
                  <a:lnTo>
                    <a:pt x="299" y="497"/>
                  </a:lnTo>
                  <a:lnTo>
                    <a:pt x="301" y="497"/>
                  </a:lnTo>
                  <a:lnTo>
                    <a:pt x="301" y="499"/>
                  </a:lnTo>
                  <a:lnTo>
                    <a:pt x="301" y="501"/>
                  </a:lnTo>
                  <a:lnTo>
                    <a:pt x="303" y="503"/>
                  </a:lnTo>
                  <a:lnTo>
                    <a:pt x="303" y="505"/>
                  </a:lnTo>
                  <a:lnTo>
                    <a:pt x="303" y="507"/>
                  </a:lnTo>
                  <a:lnTo>
                    <a:pt x="301" y="509"/>
                  </a:lnTo>
                  <a:lnTo>
                    <a:pt x="303" y="509"/>
                  </a:lnTo>
                  <a:lnTo>
                    <a:pt x="303" y="507"/>
                  </a:lnTo>
                  <a:lnTo>
                    <a:pt x="305" y="507"/>
                  </a:lnTo>
                  <a:lnTo>
                    <a:pt x="307" y="509"/>
                  </a:lnTo>
                  <a:lnTo>
                    <a:pt x="309" y="509"/>
                  </a:lnTo>
                  <a:lnTo>
                    <a:pt x="309" y="511"/>
                  </a:lnTo>
                  <a:lnTo>
                    <a:pt x="309" y="509"/>
                  </a:lnTo>
                  <a:lnTo>
                    <a:pt x="309" y="507"/>
                  </a:lnTo>
                  <a:lnTo>
                    <a:pt x="305" y="507"/>
                  </a:lnTo>
                  <a:lnTo>
                    <a:pt x="305" y="505"/>
                  </a:lnTo>
                  <a:lnTo>
                    <a:pt x="307" y="503"/>
                  </a:lnTo>
                  <a:lnTo>
                    <a:pt x="309" y="503"/>
                  </a:lnTo>
                  <a:lnTo>
                    <a:pt x="311" y="503"/>
                  </a:lnTo>
                  <a:lnTo>
                    <a:pt x="313" y="503"/>
                  </a:lnTo>
                  <a:lnTo>
                    <a:pt x="313" y="505"/>
                  </a:lnTo>
                  <a:lnTo>
                    <a:pt x="315" y="505"/>
                  </a:lnTo>
                  <a:lnTo>
                    <a:pt x="315" y="503"/>
                  </a:lnTo>
                  <a:lnTo>
                    <a:pt x="316" y="503"/>
                  </a:lnTo>
                  <a:lnTo>
                    <a:pt x="316" y="505"/>
                  </a:lnTo>
                  <a:lnTo>
                    <a:pt x="318" y="503"/>
                  </a:lnTo>
                  <a:lnTo>
                    <a:pt x="316" y="503"/>
                  </a:lnTo>
                  <a:lnTo>
                    <a:pt x="316" y="501"/>
                  </a:lnTo>
                  <a:lnTo>
                    <a:pt x="318" y="499"/>
                  </a:lnTo>
                  <a:lnTo>
                    <a:pt x="318" y="497"/>
                  </a:lnTo>
                  <a:lnTo>
                    <a:pt x="318" y="499"/>
                  </a:lnTo>
                  <a:lnTo>
                    <a:pt x="316" y="499"/>
                  </a:lnTo>
                  <a:lnTo>
                    <a:pt x="315" y="499"/>
                  </a:lnTo>
                  <a:lnTo>
                    <a:pt x="316" y="499"/>
                  </a:lnTo>
                  <a:lnTo>
                    <a:pt x="316" y="497"/>
                  </a:lnTo>
                  <a:lnTo>
                    <a:pt x="318" y="497"/>
                  </a:lnTo>
                  <a:lnTo>
                    <a:pt x="318" y="495"/>
                  </a:lnTo>
                  <a:lnTo>
                    <a:pt x="320" y="494"/>
                  </a:lnTo>
                  <a:lnTo>
                    <a:pt x="322" y="495"/>
                  </a:lnTo>
                  <a:lnTo>
                    <a:pt x="322" y="494"/>
                  </a:lnTo>
                  <a:lnTo>
                    <a:pt x="324" y="494"/>
                  </a:lnTo>
                  <a:lnTo>
                    <a:pt x="324" y="492"/>
                  </a:lnTo>
                  <a:lnTo>
                    <a:pt x="326" y="492"/>
                  </a:lnTo>
                  <a:lnTo>
                    <a:pt x="328" y="492"/>
                  </a:lnTo>
                  <a:lnTo>
                    <a:pt x="328" y="490"/>
                  </a:lnTo>
                  <a:lnTo>
                    <a:pt x="326" y="490"/>
                  </a:lnTo>
                  <a:lnTo>
                    <a:pt x="324" y="488"/>
                  </a:lnTo>
                  <a:lnTo>
                    <a:pt x="322" y="490"/>
                  </a:lnTo>
                  <a:lnTo>
                    <a:pt x="322" y="488"/>
                  </a:lnTo>
                  <a:lnTo>
                    <a:pt x="324" y="486"/>
                  </a:lnTo>
                  <a:lnTo>
                    <a:pt x="328" y="484"/>
                  </a:lnTo>
                  <a:lnTo>
                    <a:pt x="328" y="482"/>
                  </a:lnTo>
                  <a:lnTo>
                    <a:pt x="326" y="482"/>
                  </a:lnTo>
                  <a:lnTo>
                    <a:pt x="324" y="482"/>
                  </a:lnTo>
                  <a:lnTo>
                    <a:pt x="326" y="480"/>
                  </a:lnTo>
                  <a:lnTo>
                    <a:pt x="324" y="480"/>
                  </a:lnTo>
                  <a:lnTo>
                    <a:pt x="324" y="482"/>
                  </a:lnTo>
                  <a:lnTo>
                    <a:pt x="324" y="484"/>
                  </a:lnTo>
                  <a:lnTo>
                    <a:pt x="322" y="484"/>
                  </a:lnTo>
                  <a:lnTo>
                    <a:pt x="320" y="486"/>
                  </a:lnTo>
                  <a:lnTo>
                    <a:pt x="318" y="486"/>
                  </a:lnTo>
                  <a:lnTo>
                    <a:pt x="318" y="488"/>
                  </a:lnTo>
                  <a:lnTo>
                    <a:pt x="316" y="488"/>
                  </a:lnTo>
                  <a:lnTo>
                    <a:pt x="315" y="490"/>
                  </a:lnTo>
                  <a:lnTo>
                    <a:pt x="313" y="492"/>
                  </a:lnTo>
                  <a:lnTo>
                    <a:pt x="315" y="492"/>
                  </a:lnTo>
                  <a:lnTo>
                    <a:pt x="315" y="490"/>
                  </a:lnTo>
                  <a:lnTo>
                    <a:pt x="316" y="490"/>
                  </a:lnTo>
                  <a:lnTo>
                    <a:pt x="318" y="488"/>
                  </a:lnTo>
                  <a:lnTo>
                    <a:pt x="320" y="488"/>
                  </a:lnTo>
                  <a:lnTo>
                    <a:pt x="320" y="490"/>
                  </a:lnTo>
                  <a:lnTo>
                    <a:pt x="322" y="490"/>
                  </a:lnTo>
                  <a:lnTo>
                    <a:pt x="320" y="490"/>
                  </a:lnTo>
                  <a:lnTo>
                    <a:pt x="320" y="492"/>
                  </a:lnTo>
                  <a:lnTo>
                    <a:pt x="320" y="494"/>
                  </a:lnTo>
                  <a:lnTo>
                    <a:pt x="318" y="494"/>
                  </a:lnTo>
                  <a:lnTo>
                    <a:pt x="316" y="494"/>
                  </a:lnTo>
                  <a:lnTo>
                    <a:pt x="316" y="495"/>
                  </a:lnTo>
                  <a:lnTo>
                    <a:pt x="315" y="495"/>
                  </a:lnTo>
                  <a:lnTo>
                    <a:pt x="315" y="497"/>
                  </a:lnTo>
                  <a:lnTo>
                    <a:pt x="313" y="497"/>
                  </a:lnTo>
                  <a:lnTo>
                    <a:pt x="311" y="499"/>
                  </a:lnTo>
                  <a:lnTo>
                    <a:pt x="309" y="499"/>
                  </a:lnTo>
                  <a:lnTo>
                    <a:pt x="307" y="501"/>
                  </a:lnTo>
                  <a:lnTo>
                    <a:pt x="305" y="501"/>
                  </a:lnTo>
                  <a:lnTo>
                    <a:pt x="303" y="501"/>
                  </a:lnTo>
                  <a:lnTo>
                    <a:pt x="303" y="499"/>
                  </a:lnTo>
                  <a:lnTo>
                    <a:pt x="301" y="499"/>
                  </a:lnTo>
                  <a:lnTo>
                    <a:pt x="301" y="497"/>
                  </a:lnTo>
                  <a:lnTo>
                    <a:pt x="301" y="495"/>
                  </a:lnTo>
                  <a:lnTo>
                    <a:pt x="303" y="494"/>
                  </a:lnTo>
                  <a:lnTo>
                    <a:pt x="305" y="494"/>
                  </a:lnTo>
                  <a:lnTo>
                    <a:pt x="307" y="492"/>
                  </a:lnTo>
                  <a:lnTo>
                    <a:pt x="305" y="492"/>
                  </a:lnTo>
                  <a:lnTo>
                    <a:pt x="305" y="494"/>
                  </a:lnTo>
                  <a:lnTo>
                    <a:pt x="305" y="492"/>
                  </a:lnTo>
                  <a:lnTo>
                    <a:pt x="303" y="492"/>
                  </a:lnTo>
                  <a:lnTo>
                    <a:pt x="303" y="494"/>
                  </a:lnTo>
                  <a:lnTo>
                    <a:pt x="301" y="494"/>
                  </a:lnTo>
                  <a:lnTo>
                    <a:pt x="299" y="495"/>
                  </a:lnTo>
                  <a:lnTo>
                    <a:pt x="297" y="495"/>
                  </a:lnTo>
                  <a:lnTo>
                    <a:pt x="297" y="494"/>
                  </a:lnTo>
                  <a:lnTo>
                    <a:pt x="299" y="492"/>
                  </a:lnTo>
                  <a:lnTo>
                    <a:pt x="301" y="492"/>
                  </a:lnTo>
                  <a:lnTo>
                    <a:pt x="297" y="492"/>
                  </a:lnTo>
                  <a:lnTo>
                    <a:pt x="299" y="490"/>
                  </a:lnTo>
                  <a:lnTo>
                    <a:pt x="301" y="490"/>
                  </a:lnTo>
                  <a:lnTo>
                    <a:pt x="303" y="490"/>
                  </a:lnTo>
                  <a:lnTo>
                    <a:pt x="303" y="488"/>
                  </a:lnTo>
                  <a:lnTo>
                    <a:pt x="301" y="488"/>
                  </a:lnTo>
                  <a:lnTo>
                    <a:pt x="303" y="488"/>
                  </a:lnTo>
                  <a:lnTo>
                    <a:pt x="305" y="488"/>
                  </a:lnTo>
                  <a:lnTo>
                    <a:pt x="307" y="486"/>
                  </a:lnTo>
                  <a:lnTo>
                    <a:pt x="305" y="486"/>
                  </a:lnTo>
                  <a:lnTo>
                    <a:pt x="303" y="486"/>
                  </a:lnTo>
                  <a:lnTo>
                    <a:pt x="303" y="488"/>
                  </a:lnTo>
                  <a:lnTo>
                    <a:pt x="303" y="486"/>
                  </a:lnTo>
                  <a:lnTo>
                    <a:pt x="305" y="486"/>
                  </a:lnTo>
                  <a:lnTo>
                    <a:pt x="307" y="484"/>
                  </a:lnTo>
                  <a:lnTo>
                    <a:pt x="305" y="484"/>
                  </a:lnTo>
                  <a:lnTo>
                    <a:pt x="305" y="486"/>
                  </a:lnTo>
                  <a:lnTo>
                    <a:pt x="303" y="486"/>
                  </a:lnTo>
                  <a:lnTo>
                    <a:pt x="303" y="484"/>
                  </a:lnTo>
                  <a:lnTo>
                    <a:pt x="305" y="484"/>
                  </a:lnTo>
                  <a:lnTo>
                    <a:pt x="305" y="482"/>
                  </a:lnTo>
                  <a:lnTo>
                    <a:pt x="305" y="480"/>
                  </a:lnTo>
                  <a:lnTo>
                    <a:pt x="307" y="480"/>
                  </a:lnTo>
                  <a:lnTo>
                    <a:pt x="309" y="480"/>
                  </a:lnTo>
                  <a:lnTo>
                    <a:pt x="307" y="480"/>
                  </a:lnTo>
                  <a:lnTo>
                    <a:pt x="307" y="478"/>
                  </a:lnTo>
                  <a:lnTo>
                    <a:pt x="307" y="476"/>
                  </a:lnTo>
                  <a:lnTo>
                    <a:pt x="309" y="476"/>
                  </a:lnTo>
                  <a:lnTo>
                    <a:pt x="311" y="476"/>
                  </a:lnTo>
                  <a:lnTo>
                    <a:pt x="309" y="476"/>
                  </a:lnTo>
                  <a:lnTo>
                    <a:pt x="309" y="474"/>
                  </a:lnTo>
                  <a:lnTo>
                    <a:pt x="311" y="474"/>
                  </a:lnTo>
                  <a:lnTo>
                    <a:pt x="311" y="472"/>
                  </a:lnTo>
                  <a:lnTo>
                    <a:pt x="311" y="474"/>
                  </a:lnTo>
                  <a:lnTo>
                    <a:pt x="311" y="472"/>
                  </a:lnTo>
                  <a:lnTo>
                    <a:pt x="313" y="472"/>
                  </a:lnTo>
                  <a:lnTo>
                    <a:pt x="311" y="472"/>
                  </a:lnTo>
                  <a:lnTo>
                    <a:pt x="311" y="470"/>
                  </a:lnTo>
                  <a:lnTo>
                    <a:pt x="313" y="470"/>
                  </a:lnTo>
                  <a:lnTo>
                    <a:pt x="313" y="472"/>
                  </a:lnTo>
                  <a:lnTo>
                    <a:pt x="313" y="470"/>
                  </a:lnTo>
                  <a:lnTo>
                    <a:pt x="315" y="470"/>
                  </a:lnTo>
                  <a:lnTo>
                    <a:pt x="313" y="470"/>
                  </a:lnTo>
                  <a:lnTo>
                    <a:pt x="313" y="469"/>
                  </a:lnTo>
                  <a:lnTo>
                    <a:pt x="315" y="469"/>
                  </a:lnTo>
                  <a:lnTo>
                    <a:pt x="315" y="467"/>
                  </a:lnTo>
                  <a:lnTo>
                    <a:pt x="315" y="469"/>
                  </a:lnTo>
                  <a:lnTo>
                    <a:pt x="316" y="469"/>
                  </a:lnTo>
                  <a:lnTo>
                    <a:pt x="316" y="470"/>
                  </a:lnTo>
                  <a:lnTo>
                    <a:pt x="318" y="470"/>
                  </a:lnTo>
                  <a:lnTo>
                    <a:pt x="316" y="469"/>
                  </a:lnTo>
                  <a:lnTo>
                    <a:pt x="316" y="467"/>
                  </a:lnTo>
                  <a:lnTo>
                    <a:pt x="315" y="469"/>
                  </a:lnTo>
                  <a:lnTo>
                    <a:pt x="315" y="467"/>
                  </a:lnTo>
                  <a:lnTo>
                    <a:pt x="316" y="467"/>
                  </a:lnTo>
                  <a:lnTo>
                    <a:pt x="318" y="467"/>
                  </a:lnTo>
                  <a:lnTo>
                    <a:pt x="316" y="465"/>
                  </a:lnTo>
                  <a:lnTo>
                    <a:pt x="318" y="465"/>
                  </a:lnTo>
                  <a:lnTo>
                    <a:pt x="318" y="467"/>
                  </a:lnTo>
                  <a:lnTo>
                    <a:pt x="320" y="467"/>
                  </a:lnTo>
                  <a:lnTo>
                    <a:pt x="318" y="465"/>
                  </a:lnTo>
                  <a:lnTo>
                    <a:pt x="320" y="465"/>
                  </a:lnTo>
                  <a:lnTo>
                    <a:pt x="320" y="463"/>
                  </a:lnTo>
                  <a:lnTo>
                    <a:pt x="318" y="463"/>
                  </a:lnTo>
                  <a:lnTo>
                    <a:pt x="320" y="463"/>
                  </a:lnTo>
                  <a:lnTo>
                    <a:pt x="320" y="461"/>
                  </a:lnTo>
                  <a:lnTo>
                    <a:pt x="320" y="463"/>
                  </a:lnTo>
                  <a:lnTo>
                    <a:pt x="322" y="463"/>
                  </a:lnTo>
                  <a:lnTo>
                    <a:pt x="322" y="465"/>
                  </a:lnTo>
                  <a:lnTo>
                    <a:pt x="322" y="467"/>
                  </a:lnTo>
                  <a:lnTo>
                    <a:pt x="324" y="469"/>
                  </a:lnTo>
                  <a:lnTo>
                    <a:pt x="324" y="467"/>
                  </a:lnTo>
                  <a:lnTo>
                    <a:pt x="326" y="469"/>
                  </a:lnTo>
                  <a:lnTo>
                    <a:pt x="324" y="470"/>
                  </a:lnTo>
                  <a:lnTo>
                    <a:pt x="324" y="472"/>
                  </a:lnTo>
                  <a:lnTo>
                    <a:pt x="324" y="470"/>
                  </a:lnTo>
                  <a:lnTo>
                    <a:pt x="326" y="469"/>
                  </a:lnTo>
                  <a:lnTo>
                    <a:pt x="326" y="467"/>
                  </a:lnTo>
                  <a:lnTo>
                    <a:pt x="328" y="469"/>
                  </a:lnTo>
                  <a:lnTo>
                    <a:pt x="328" y="467"/>
                  </a:lnTo>
                  <a:lnTo>
                    <a:pt x="330" y="467"/>
                  </a:lnTo>
                  <a:lnTo>
                    <a:pt x="328" y="467"/>
                  </a:lnTo>
                  <a:lnTo>
                    <a:pt x="328" y="465"/>
                  </a:lnTo>
                  <a:lnTo>
                    <a:pt x="328" y="463"/>
                  </a:lnTo>
                  <a:lnTo>
                    <a:pt x="330" y="463"/>
                  </a:lnTo>
                  <a:lnTo>
                    <a:pt x="330" y="465"/>
                  </a:lnTo>
                  <a:lnTo>
                    <a:pt x="330" y="463"/>
                  </a:lnTo>
                  <a:lnTo>
                    <a:pt x="332" y="463"/>
                  </a:lnTo>
                  <a:lnTo>
                    <a:pt x="330" y="463"/>
                  </a:lnTo>
                  <a:lnTo>
                    <a:pt x="330" y="461"/>
                  </a:lnTo>
                  <a:lnTo>
                    <a:pt x="330" y="463"/>
                  </a:lnTo>
                  <a:lnTo>
                    <a:pt x="328" y="463"/>
                  </a:lnTo>
                  <a:lnTo>
                    <a:pt x="328" y="461"/>
                  </a:lnTo>
                  <a:lnTo>
                    <a:pt x="326" y="461"/>
                  </a:lnTo>
                  <a:lnTo>
                    <a:pt x="328" y="461"/>
                  </a:lnTo>
                  <a:lnTo>
                    <a:pt x="326" y="459"/>
                  </a:lnTo>
                  <a:lnTo>
                    <a:pt x="328" y="459"/>
                  </a:lnTo>
                  <a:lnTo>
                    <a:pt x="326" y="459"/>
                  </a:lnTo>
                  <a:lnTo>
                    <a:pt x="326" y="457"/>
                  </a:lnTo>
                  <a:lnTo>
                    <a:pt x="328" y="457"/>
                  </a:lnTo>
                  <a:lnTo>
                    <a:pt x="330" y="457"/>
                  </a:lnTo>
                  <a:lnTo>
                    <a:pt x="330" y="455"/>
                  </a:lnTo>
                  <a:lnTo>
                    <a:pt x="334" y="455"/>
                  </a:lnTo>
                  <a:lnTo>
                    <a:pt x="332" y="455"/>
                  </a:lnTo>
                  <a:lnTo>
                    <a:pt x="332" y="453"/>
                  </a:lnTo>
                  <a:lnTo>
                    <a:pt x="330" y="453"/>
                  </a:lnTo>
                  <a:lnTo>
                    <a:pt x="332" y="453"/>
                  </a:lnTo>
                  <a:lnTo>
                    <a:pt x="334" y="453"/>
                  </a:lnTo>
                  <a:lnTo>
                    <a:pt x="332" y="453"/>
                  </a:lnTo>
                  <a:lnTo>
                    <a:pt x="334" y="451"/>
                  </a:lnTo>
                  <a:lnTo>
                    <a:pt x="332" y="453"/>
                  </a:lnTo>
                  <a:lnTo>
                    <a:pt x="330" y="453"/>
                  </a:lnTo>
                  <a:lnTo>
                    <a:pt x="332" y="451"/>
                  </a:lnTo>
                  <a:lnTo>
                    <a:pt x="334" y="451"/>
                  </a:lnTo>
                  <a:lnTo>
                    <a:pt x="336" y="449"/>
                  </a:lnTo>
                  <a:lnTo>
                    <a:pt x="338" y="449"/>
                  </a:lnTo>
                  <a:lnTo>
                    <a:pt x="338" y="447"/>
                  </a:lnTo>
                  <a:lnTo>
                    <a:pt x="339" y="449"/>
                  </a:lnTo>
                  <a:lnTo>
                    <a:pt x="338" y="447"/>
                  </a:lnTo>
                  <a:lnTo>
                    <a:pt x="336" y="449"/>
                  </a:lnTo>
                  <a:lnTo>
                    <a:pt x="332" y="451"/>
                  </a:lnTo>
                  <a:lnTo>
                    <a:pt x="330" y="451"/>
                  </a:lnTo>
                  <a:lnTo>
                    <a:pt x="330" y="453"/>
                  </a:lnTo>
                  <a:lnTo>
                    <a:pt x="328" y="453"/>
                  </a:lnTo>
                  <a:lnTo>
                    <a:pt x="328" y="455"/>
                  </a:lnTo>
                  <a:lnTo>
                    <a:pt x="326" y="455"/>
                  </a:lnTo>
                  <a:lnTo>
                    <a:pt x="326" y="457"/>
                  </a:lnTo>
                  <a:lnTo>
                    <a:pt x="324" y="457"/>
                  </a:lnTo>
                  <a:lnTo>
                    <a:pt x="326" y="455"/>
                  </a:lnTo>
                  <a:lnTo>
                    <a:pt x="328" y="453"/>
                  </a:lnTo>
                  <a:lnTo>
                    <a:pt x="326" y="455"/>
                  </a:lnTo>
                  <a:lnTo>
                    <a:pt x="326" y="453"/>
                  </a:lnTo>
                  <a:lnTo>
                    <a:pt x="324" y="453"/>
                  </a:lnTo>
                  <a:lnTo>
                    <a:pt x="328" y="451"/>
                  </a:lnTo>
                  <a:lnTo>
                    <a:pt x="332" y="451"/>
                  </a:lnTo>
                  <a:lnTo>
                    <a:pt x="332" y="449"/>
                  </a:lnTo>
                  <a:lnTo>
                    <a:pt x="330" y="451"/>
                  </a:lnTo>
                  <a:lnTo>
                    <a:pt x="324" y="451"/>
                  </a:lnTo>
                  <a:lnTo>
                    <a:pt x="326" y="449"/>
                  </a:lnTo>
                  <a:lnTo>
                    <a:pt x="328" y="449"/>
                  </a:lnTo>
                  <a:lnTo>
                    <a:pt x="328" y="451"/>
                  </a:lnTo>
                  <a:lnTo>
                    <a:pt x="330" y="451"/>
                  </a:lnTo>
                  <a:lnTo>
                    <a:pt x="330" y="449"/>
                  </a:lnTo>
                  <a:lnTo>
                    <a:pt x="330" y="451"/>
                  </a:lnTo>
                  <a:lnTo>
                    <a:pt x="328" y="451"/>
                  </a:lnTo>
                  <a:lnTo>
                    <a:pt x="328" y="449"/>
                  </a:lnTo>
                  <a:lnTo>
                    <a:pt x="330" y="449"/>
                  </a:lnTo>
                  <a:lnTo>
                    <a:pt x="330" y="447"/>
                  </a:lnTo>
                  <a:lnTo>
                    <a:pt x="330" y="449"/>
                  </a:lnTo>
                  <a:lnTo>
                    <a:pt x="332" y="449"/>
                  </a:lnTo>
                  <a:lnTo>
                    <a:pt x="332" y="447"/>
                  </a:lnTo>
                  <a:lnTo>
                    <a:pt x="334" y="447"/>
                  </a:lnTo>
                  <a:lnTo>
                    <a:pt x="334" y="446"/>
                  </a:lnTo>
                  <a:lnTo>
                    <a:pt x="336" y="446"/>
                  </a:lnTo>
                  <a:lnTo>
                    <a:pt x="336" y="444"/>
                  </a:lnTo>
                  <a:lnTo>
                    <a:pt x="336" y="446"/>
                  </a:lnTo>
                  <a:lnTo>
                    <a:pt x="338" y="446"/>
                  </a:lnTo>
                  <a:lnTo>
                    <a:pt x="338" y="444"/>
                  </a:lnTo>
                  <a:lnTo>
                    <a:pt x="338" y="446"/>
                  </a:lnTo>
                  <a:lnTo>
                    <a:pt x="339" y="446"/>
                  </a:lnTo>
                  <a:lnTo>
                    <a:pt x="339" y="447"/>
                  </a:lnTo>
                  <a:lnTo>
                    <a:pt x="339" y="446"/>
                  </a:lnTo>
                  <a:lnTo>
                    <a:pt x="341" y="446"/>
                  </a:lnTo>
                  <a:lnTo>
                    <a:pt x="341" y="444"/>
                  </a:lnTo>
                  <a:lnTo>
                    <a:pt x="343" y="444"/>
                  </a:lnTo>
                  <a:lnTo>
                    <a:pt x="343" y="442"/>
                  </a:lnTo>
                  <a:lnTo>
                    <a:pt x="345" y="442"/>
                  </a:lnTo>
                  <a:lnTo>
                    <a:pt x="347" y="442"/>
                  </a:lnTo>
                  <a:lnTo>
                    <a:pt x="345" y="442"/>
                  </a:lnTo>
                  <a:lnTo>
                    <a:pt x="347" y="442"/>
                  </a:lnTo>
                  <a:lnTo>
                    <a:pt x="347" y="440"/>
                  </a:lnTo>
                  <a:lnTo>
                    <a:pt x="349" y="440"/>
                  </a:lnTo>
                  <a:lnTo>
                    <a:pt x="349" y="438"/>
                  </a:lnTo>
                  <a:lnTo>
                    <a:pt x="351" y="436"/>
                  </a:lnTo>
                  <a:lnTo>
                    <a:pt x="351" y="434"/>
                  </a:lnTo>
                  <a:lnTo>
                    <a:pt x="351" y="436"/>
                  </a:lnTo>
                  <a:lnTo>
                    <a:pt x="349" y="436"/>
                  </a:lnTo>
                  <a:lnTo>
                    <a:pt x="347" y="440"/>
                  </a:lnTo>
                  <a:lnTo>
                    <a:pt x="345" y="440"/>
                  </a:lnTo>
                  <a:lnTo>
                    <a:pt x="345" y="442"/>
                  </a:lnTo>
                  <a:lnTo>
                    <a:pt x="343" y="442"/>
                  </a:lnTo>
                  <a:lnTo>
                    <a:pt x="341" y="442"/>
                  </a:lnTo>
                  <a:lnTo>
                    <a:pt x="341" y="440"/>
                  </a:lnTo>
                  <a:lnTo>
                    <a:pt x="343" y="440"/>
                  </a:lnTo>
                  <a:lnTo>
                    <a:pt x="343" y="438"/>
                  </a:lnTo>
                  <a:lnTo>
                    <a:pt x="341" y="438"/>
                  </a:lnTo>
                  <a:lnTo>
                    <a:pt x="343" y="438"/>
                  </a:lnTo>
                  <a:lnTo>
                    <a:pt x="345" y="438"/>
                  </a:lnTo>
                  <a:lnTo>
                    <a:pt x="347" y="438"/>
                  </a:lnTo>
                  <a:lnTo>
                    <a:pt x="345" y="438"/>
                  </a:lnTo>
                  <a:lnTo>
                    <a:pt x="345" y="436"/>
                  </a:lnTo>
                  <a:lnTo>
                    <a:pt x="343" y="436"/>
                  </a:lnTo>
                  <a:lnTo>
                    <a:pt x="343" y="438"/>
                  </a:lnTo>
                  <a:lnTo>
                    <a:pt x="343" y="436"/>
                  </a:lnTo>
                  <a:lnTo>
                    <a:pt x="341" y="436"/>
                  </a:lnTo>
                  <a:lnTo>
                    <a:pt x="341" y="438"/>
                  </a:lnTo>
                  <a:lnTo>
                    <a:pt x="339" y="438"/>
                  </a:lnTo>
                  <a:lnTo>
                    <a:pt x="341" y="436"/>
                  </a:lnTo>
                  <a:lnTo>
                    <a:pt x="343" y="436"/>
                  </a:lnTo>
                  <a:lnTo>
                    <a:pt x="343" y="434"/>
                  </a:lnTo>
                  <a:lnTo>
                    <a:pt x="343" y="432"/>
                  </a:lnTo>
                  <a:lnTo>
                    <a:pt x="345" y="434"/>
                  </a:lnTo>
                  <a:lnTo>
                    <a:pt x="347" y="434"/>
                  </a:lnTo>
                  <a:lnTo>
                    <a:pt x="345" y="434"/>
                  </a:lnTo>
                  <a:lnTo>
                    <a:pt x="345" y="432"/>
                  </a:lnTo>
                  <a:lnTo>
                    <a:pt x="345" y="430"/>
                  </a:lnTo>
                  <a:lnTo>
                    <a:pt x="343" y="430"/>
                  </a:lnTo>
                  <a:lnTo>
                    <a:pt x="345" y="430"/>
                  </a:lnTo>
                  <a:lnTo>
                    <a:pt x="347" y="430"/>
                  </a:lnTo>
                  <a:lnTo>
                    <a:pt x="347" y="432"/>
                  </a:lnTo>
                  <a:lnTo>
                    <a:pt x="347" y="430"/>
                  </a:lnTo>
                  <a:lnTo>
                    <a:pt x="349" y="430"/>
                  </a:lnTo>
                  <a:lnTo>
                    <a:pt x="347" y="428"/>
                  </a:lnTo>
                  <a:lnTo>
                    <a:pt x="345" y="430"/>
                  </a:lnTo>
                  <a:lnTo>
                    <a:pt x="345" y="428"/>
                  </a:lnTo>
                  <a:lnTo>
                    <a:pt x="347" y="428"/>
                  </a:lnTo>
                  <a:lnTo>
                    <a:pt x="345" y="428"/>
                  </a:lnTo>
                  <a:lnTo>
                    <a:pt x="345" y="426"/>
                  </a:lnTo>
                  <a:lnTo>
                    <a:pt x="345" y="424"/>
                  </a:lnTo>
                  <a:lnTo>
                    <a:pt x="345" y="426"/>
                  </a:lnTo>
                  <a:lnTo>
                    <a:pt x="345" y="428"/>
                  </a:lnTo>
                  <a:lnTo>
                    <a:pt x="343" y="426"/>
                  </a:lnTo>
                  <a:lnTo>
                    <a:pt x="345" y="426"/>
                  </a:lnTo>
                  <a:lnTo>
                    <a:pt x="345" y="424"/>
                  </a:lnTo>
                  <a:lnTo>
                    <a:pt x="343" y="426"/>
                  </a:lnTo>
                  <a:lnTo>
                    <a:pt x="343" y="424"/>
                  </a:lnTo>
                  <a:lnTo>
                    <a:pt x="341" y="424"/>
                  </a:lnTo>
                  <a:lnTo>
                    <a:pt x="341" y="423"/>
                  </a:lnTo>
                  <a:lnTo>
                    <a:pt x="343" y="421"/>
                  </a:lnTo>
                  <a:lnTo>
                    <a:pt x="343" y="419"/>
                  </a:lnTo>
                  <a:lnTo>
                    <a:pt x="345" y="419"/>
                  </a:lnTo>
                  <a:lnTo>
                    <a:pt x="345" y="421"/>
                  </a:lnTo>
                  <a:lnTo>
                    <a:pt x="347" y="421"/>
                  </a:lnTo>
                  <a:lnTo>
                    <a:pt x="345" y="421"/>
                  </a:lnTo>
                  <a:lnTo>
                    <a:pt x="345" y="423"/>
                  </a:lnTo>
                  <a:lnTo>
                    <a:pt x="347" y="423"/>
                  </a:lnTo>
                  <a:lnTo>
                    <a:pt x="349" y="423"/>
                  </a:lnTo>
                  <a:lnTo>
                    <a:pt x="347" y="423"/>
                  </a:lnTo>
                  <a:lnTo>
                    <a:pt x="347" y="421"/>
                  </a:lnTo>
                  <a:lnTo>
                    <a:pt x="345" y="419"/>
                  </a:lnTo>
                  <a:lnTo>
                    <a:pt x="345" y="417"/>
                  </a:lnTo>
                  <a:lnTo>
                    <a:pt x="347" y="417"/>
                  </a:lnTo>
                  <a:lnTo>
                    <a:pt x="347" y="415"/>
                  </a:lnTo>
                  <a:lnTo>
                    <a:pt x="345" y="415"/>
                  </a:lnTo>
                  <a:lnTo>
                    <a:pt x="347" y="415"/>
                  </a:lnTo>
                  <a:lnTo>
                    <a:pt x="347" y="413"/>
                  </a:lnTo>
                  <a:lnTo>
                    <a:pt x="347" y="411"/>
                  </a:lnTo>
                  <a:lnTo>
                    <a:pt x="349" y="409"/>
                  </a:lnTo>
                  <a:lnTo>
                    <a:pt x="351" y="411"/>
                  </a:lnTo>
                  <a:lnTo>
                    <a:pt x="353" y="411"/>
                  </a:lnTo>
                  <a:lnTo>
                    <a:pt x="353" y="413"/>
                  </a:lnTo>
                  <a:lnTo>
                    <a:pt x="355" y="413"/>
                  </a:lnTo>
                  <a:lnTo>
                    <a:pt x="355" y="415"/>
                  </a:lnTo>
                  <a:lnTo>
                    <a:pt x="355" y="413"/>
                  </a:lnTo>
                  <a:lnTo>
                    <a:pt x="355" y="411"/>
                  </a:lnTo>
                  <a:lnTo>
                    <a:pt x="353" y="411"/>
                  </a:lnTo>
                  <a:lnTo>
                    <a:pt x="351" y="411"/>
                  </a:lnTo>
                  <a:lnTo>
                    <a:pt x="351" y="409"/>
                  </a:lnTo>
                  <a:lnTo>
                    <a:pt x="351" y="407"/>
                  </a:lnTo>
                  <a:lnTo>
                    <a:pt x="353" y="405"/>
                  </a:lnTo>
                  <a:lnTo>
                    <a:pt x="351" y="405"/>
                  </a:lnTo>
                  <a:lnTo>
                    <a:pt x="347" y="407"/>
                  </a:lnTo>
                  <a:lnTo>
                    <a:pt x="347" y="405"/>
                  </a:lnTo>
                  <a:lnTo>
                    <a:pt x="349" y="405"/>
                  </a:lnTo>
                  <a:lnTo>
                    <a:pt x="349" y="403"/>
                  </a:lnTo>
                  <a:lnTo>
                    <a:pt x="351" y="403"/>
                  </a:lnTo>
                  <a:lnTo>
                    <a:pt x="353" y="403"/>
                  </a:lnTo>
                  <a:lnTo>
                    <a:pt x="353" y="401"/>
                  </a:lnTo>
                  <a:lnTo>
                    <a:pt x="355" y="401"/>
                  </a:lnTo>
                  <a:lnTo>
                    <a:pt x="357" y="399"/>
                  </a:lnTo>
                  <a:lnTo>
                    <a:pt x="361" y="399"/>
                  </a:lnTo>
                  <a:lnTo>
                    <a:pt x="361" y="401"/>
                  </a:lnTo>
                  <a:lnTo>
                    <a:pt x="361" y="403"/>
                  </a:lnTo>
                  <a:lnTo>
                    <a:pt x="361" y="405"/>
                  </a:lnTo>
                  <a:lnTo>
                    <a:pt x="361" y="403"/>
                  </a:lnTo>
                  <a:lnTo>
                    <a:pt x="363" y="403"/>
                  </a:lnTo>
                  <a:lnTo>
                    <a:pt x="363" y="401"/>
                  </a:lnTo>
                  <a:lnTo>
                    <a:pt x="364" y="401"/>
                  </a:lnTo>
                  <a:lnTo>
                    <a:pt x="364" y="403"/>
                  </a:lnTo>
                  <a:lnTo>
                    <a:pt x="366" y="401"/>
                  </a:lnTo>
                  <a:lnTo>
                    <a:pt x="364" y="401"/>
                  </a:lnTo>
                  <a:lnTo>
                    <a:pt x="363" y="401"/>
                  </a:lnTo>
                  <a:lnTo>
                    <a:pt x="363" y="399"/>
                  </a:lnTo>
                  <a:lnTo>
                    <a:pt x="364" y="399"/>
                  </a:lnTo>
                  <a:lnTo>
                    <a:pt x="364" y="401"/>
                  </a:lnTo>
                  <a:lnTo>
                    <a:pt x="366" y="399"/>
                  </a:lnTo>
                  <a:lnTo>
                    <a:pt x="368" y="399"/>
                  </a:lnTo>
                  <a:lnTo>
                    <a:pt x="368" y="398"/>
                  </a:lnTo>
                  <a:lnTo>
                    <a:pt x="370" y="398"/>
                  </a:lnTo>
                  <a:lnTo>
                    <a:pt x="370" y="396"/>
                  </a:lnTo>
                  <a:lnTo>
                    <a:pt x="368" y="396"/>
                  </a:lnTo>
                  <a:lnTo>
                    <a:pt x="366" y="398"/>
                  </a:lnTo>
                  <a:lnTo>
                    <a:pt x="364" y="398"/>
                  </a:lnTo>
                  <a:lnTo>
                    <a:pt x="363" y="399"/>
                  </a:lnTo>
                  <a:lnTo>
                    <a:pt x="361" y="399"/>
                  </a:lnTo>
                  <a:lnTo>
                    <a:pt x="361" y="398"/>
                  </a:lnTo>
                  <a:lnTo>
                    <a:pt x="363" y="398"/>
                  </a:lnTo>
                  <a:lnTo>
                    <a:pt x="361" y="398"/>
                  </a:lnTo>
                  <a:lnTo>
                    <a:pt x="359" y="398"/>
                  </a:lnTo>
                  <a:lnTo>
                    <a:pt x="359" y="399"/>
                  </a:lnTo>
                  <a:lnTo>
                    <a:pt x="357" y="399"/>
                  </a:lnTo>
                  <a:lnTo>
                    <a:pt x="355" y="401"/>
                  </a:lnTo>
                  <a:lnTo>
                    <a:pt x="353" y="401"/>
                  </a:lnTo>
                  <a:lnTo>
                    <a:pt x="353" y="399"/>
                  </a:lnTo>
                  <a:lnTo>
                    <a:pt x="355" y="399"/>
                  </a:lnTo>
                  <a:lnTo>
                    <a:pt x="355" y="398"/>
                  </a:lnTo>
                  <a:lnTo>
                    <a:pt x="357" y="398"/>
                  </a:lnTo>
                  <a:lnTo>
                    <a:pt x="361" y="398"/>
                  </a:lnTo>
                  <a:lnTo>
                    <a:pt x="361" y="396"/>
                  </a:lnTo>
                  <a:lnTo>
                    <a:pt x="359" y="396"/>
                  </a:lnTo>
                  <a:lnTo>
                    <a:pt x="357" y="394"/>
                  </a:lnTo>
                  <a:lnTo>
                    <a:pt x="357" y="396"/>
                  </a:lnTo>
                  <a:lnTo>
                    <a:pt x="355" y="398"/>
                  </a:lnTo>
                  <a:lnTo>
                    <a:pt x="355" y="396"/>
                  </a:lnTo>
                  <a:lnTo>
                    <a:pt x="355" y="398"/>
                  </a:lnTo>
                  <a:lnTo>
                    <a:pt x="355" y="396"/>
                  </a:lnTo>
                  <a:lnTo>
                    <a:pt x="353" y="396"/>
                  </a:lnTo>
                  <a:lnTo>
                    <a:pt x="353" y="394"/>
                  </a:lnTo>
                  <a:lnTo>
                    <a:pt x="355" y="394"/>
                  </a:lnTo>
                  <a:lnTo>
                    <a:pt x="355" y="392"/>
                  </a:lnTo>
                  <a:lnTo>
                    <a:pt x="353" y="390"/>
                  </a:lnTo>
                  <a:lnTo>
                    <a:pt x="355" y="390"/>
                  </a:lnTo>
                  <a:lnTo>
                    <a:pt x="353" y="390"/>
                  </a:lnTo>
                  <a:lnTo>
                    <a:pt x="353" y="388"/>
                  </a:lnTo>
                  <a:lnTo>
                    <a:pt x="351" y="388"/>
                  </a:lnTo>
                  <a:lnTo>
                    <a:pt x="353" y="388"/>
                  </a:lnTo>
                  <a:lnTo>
                    <a:pt x="355" y="388"/>
                  </a:lnTo>
                  <a:lnTo>
                    <a:pt x="355" y="390"/>
                  </a:lnTo>
                  <a:lnTo>
                    <a:pt x="357" y="390"/>
                  </a:lnTo>
                  <a:lnTo>
                    <a:pt x="355" y="390"/>
                  </a:lnTo>
                  <a:lnTo>
                    <a:pt x="359" y="390"/>
                  </a:lnTo>
                  <a:lnTo>
                    <a:pt x="357" y="390"/>
                  </a:lnTo>
                  <a:lnTo>
                    <a:pt x="357" y="388"/>
                  </a:lnTo>
                  <a:lnTo>
                    <a:pt x="359" y="388"/>
                  </a:lnTo>
                  <a:lnTo>
                    <a:pt x="359" y="386"/>
                  </a:lnTo>
                  <a:lnTo>
                    <a:pt x="361" y="386"/>
                  </a:lnTo>
                  <a:lnTo>
                    <a:pt x="361" y="388"/>
                  </a:lnTo>
                  <a:lnTo>
                    <a:pt x="363" y="388"/>
                  </a:lnTo>
                  <a:lnTo>
                    <a:pt x="361" y="386"/>
                  </a:lnTo>
                  <a:lnTo>
                    <a:pt x="359" y="386"/>
                  </a:lnTo>
                  <a:lnTo>
                    <a:pt x="361" y="386"/>
                  </a:lnTo>
                  <a:lnTo>
                    <a:pt x="363" y="384"/>
                  </a:lnTo>
                  <a:lnTo>
                    <a:pt x="364" y="384"/>
                  </a:lnTo>
                  <a:lnTo>
                    <a:pt x="363" y="384"/>
                  </a:lnTo>
                  <a:lnTo>
                    <a:pt x="361" y="384"/>
                  </a:lnTo>
                  <a:lnTo>
                    <a:pt x="359" y="386"/>
                  </a:lnTo>
                  <a:lnTo>
                    <a:pt x="357" y="386"/>
                  </a:lnTo>
                  <a:lnTo>
                    <a:pt x="355" y="386"/>
                  </a:lnTo>
                  <a:lnTo>
                    <a:pt x="357" y="384"/>
                  </a:lnTo>
                  <a:lnTo>
                    <a:pt x="359" y="384"/>
                  </a:lnTo>
                  <a:lnTo>
                    <a:pt x="357" y="384"/>
                  </a:lnTo>
                  <a:lnTo>
                    <a:pt x="355" y="382"/>
                  </a:lnTo>
                  <a:lnTo>
                    <a:pt x="357" y="382"/>
                  </a:lnTo>
                  <a:lnTo>
                    <a:pt x="359" y="382"/>
                  </a:lnTo>
                  <a:lnTo>
                    <a:pt x="361" y="384"/>
                  </a:lnTo>
                  <a:lnTo>
                    <a:pt x="361" y="382"/>
                  </a:lnTo>
                  <a:lnTo>
                    <a:pt x="357" y="380"/>
                  </a:lnTo>
                  <a:lnTo>
                    <a:pt x="355" y="380"/>
                  </a:lnTo>
                  <a:lnTo>
                    <a:pt x="357" y="380"/>
                  </a:lnTo>
                  <a:lnTo>
                    <a:pt x="361" y="380"/>
                  </a:lnTo>
                  <a:lnTo>
                    <a:pt x="363" y="380"/>
                  </a:lnTo>
                  <a:lnTo>
                    <a:pt x="364" y="380"/>
                  </a:lnTo>
                  <a:lnTo>
                    <a:pt x="363" y="380"/>
                  </a:lnTo>
                  <a:lnTo>
                    <a:pt x="364" y="380"/>
                  </a:lnTo>
                  <a:lnTo>
                    <a:pt x="366" y="380"/>
                  </a:lnTo>
                  <a:lnTo>
                    <a:pt x="363" y="380"/>
                  </a:lnTo>
                  <a:lnTo>
                    <a:pt x="361" y="380"/>
                  </a:lnTo>
                  <a:lnTo>
                    <a:pt x="361" y="378"/>
                  </a:lnTo>
                  <a:lnTo>
                    <a:pt x="364" y="378"/>
                  </a:lnTo>
                  <a:lnTo>
                    <a:pt x="361" y="378"/>
                  </a:lnTo>
                  <a:lnTo>
                    <a:pt x="361" y="376"/>
                  </a:lnTo>
                  <a:lnTo>
                    <a:pt x="363" y="376"/>
                  </a:lnTo>
                  <a:lnTo>
                    <a:pt x="364" y="376"/>
                  </a:lnTo>
                  <a:lnTo>
                    <a:pt x="368" y="376"/>
                  </a:lnTo>
                  <a:lnTo>
                    <a:pt x="366" y="376"/>
                  </a:lnTo>
                  <a:lnTo>
                    <a:pt x="364" y="376"/>
                  </a:lnTo>
                  <a:lnTo>
                    <a:pt x="364" y="375"/>
                  </a:lnTo>
                  <a:lnTo>
                    <a:pt x="363" y="375"/>
                  </a:lnTo>
                  <a:lnTo>
                    <a:pt x="363" y="373"/>
                  </a:lnTo>
                  <a:lnTo>
                    <a:pt x="361" y="373"/>
                  </a:lnTo>
                  <a:lnTo>
                    <a:pt x="361" y="371"/>
                  </a:lnTo>
                  <a:lnTo>
                    <a:pt x="364" y="371"/>
                  </a:lnTo>
                  <a:lnTo>
                    <a:pt x="366" y="371"/>
                  </a:lnTo>
                  <a:lnTo>
                    <a:pt x="366" y="369"/>
                  </a:lnTo>
                  <a:lnTo>
                    <a:pt x="368" y="369"/>
                  </a:lnTo>
                  <a:lnTo>
                    <a:pt x="366" y="371"/>
                  </a:lnTo>
                  <a:lnTo>
                    <a:pt x="366" y="373"/>
                  </a:lnTo>
                  <a:lnTo>
                    <a:pt x="368" y="371"/>
                  </a:lnTo>
                  <a:lnTo>
                    <a:pt x="366" y="371"/>
                  </a:lnTo>
                  <a:lnTo>
                    <a:pt x="368" y="371"/>
                  </a:lnTo>
                  <a:lnTo>
                    <a:pt x="368" y="369"/>
                  </a:lnTo>
                  <a:lnTo>
                    <a:pt x="368" y="367"/>
                  </a:lnTo>
                  <a:lnTo>
                    <a:pt x="370" y="367"/>
                  </a:lnTo>
                  <a:lnTo>
                    <a:pt x="370" y="369"/>
                  </a:lnTo>
                  <a:lnTo>
                    <a:pt x="370" y="371"/>
                  </a:lnTo>
                  <a:lnTo>
                    <a:pt x="370" y="369"/>
                  </a:lnTo>
                  <a:lnTo>
                    <a:pt x="372" y="369"/>
                  </a:lnTo>
                  <a:lnTo>
                    <a:pt x="372" y="367"/>
                  </a:lnTo>
                  <a:lnTo>
                    <a:pt x="374" y="367"/>
                  </a:lnTo>
                  <a:lnTo>
                    <a:pt x="376" y="367"/>
                  </a:lnTo>
                  <a:lnTo>
                    <a:pt x="376" y="369"/>
                  </a:lnTo>
                  <a:lnTo>
                    <a:pt x="378" y="369"/>
                  </a:lnTo>
                  <a:lnTo>
                    <a:pt x="378" y="367"/>
                  </a:lnTo>
                  <a:lnTo>
                    <a:pt x="376" y="367"/>
                  </a:lnTo>
                  <a:lnTo>
                    <a:pt x="374" y="365"/>
                  </a:lnTo>
                  <a:lnTo>
                    <a:pt x="372" y="365"/>
                  </a:lnTo>
                  <a:lnTo>
                    <a:pt x="374" y="365"/>
                  </a:lnTo>
                  <a:lnTo>
                    <a:pt x="374" y="363"/>
                  </a:lnTo>
                  <a:lnTo>
                    <a:pt x="376" y="361"/>
                  </a:lnTo>
                  <a:lnTo>
                    <a:pt x="376" y="363"/>
                  </a:lnTo>
                  <a:lnTo>
                    <a:pt x="374" y="363"/>
                  </a:lnTo>
                  <a:lnTo>
                    <a:pt x="374" y="365"/>
                  </a:lnTo>
                  <a:lnTo>
                    <a:pt x="376" y="363"/>
                  </a:lnTo>
                  <a:lnTo>
                    <a:pt x="378" y="363"/>
                  </a:lnTo>
                  <a:lnTo>
                    <a:pt x="380" y="363"/>
                  </a:lnTo>
                  <a:lnTo>
                    <a:pt x="378" y="361"/>
                  </a:lnTo>
                  <a:lnTo>
                    <a:pt x="376" y="361"/>
                  </a:lnTo>
                  <a:lnTo>
                    <a:pt x="378" y="361"/>
                  </a:lnTo>
                  <a:lnTo>
                    <a:pt x="380" y="361"/>
                  </a:lnTo>
                  <a:lnTo>
                    <a:pt x="380" y="359"/>
                  </a:lnTo>
                  <a:lnTo>
                    <a:pt x="382" y="361"/>
                  </a:lnTo>
                  <a:lnTo>
                    <a:pt x="384" y="359"/>
                  </a:lnTo>
                  <a:lnTo>
                    <a:pt x="384" y="361"/>
                  </a:lnTo>
                  <a:lnTo>
                    <a:pt x="382" y="361"/>
                  </a:lnTo>
                  <a:lnTo>
                    <a:pt x="382" y="363"/>
                  </a:lnTo>
                  <a:lnTo>
                    <a:pt x="384" y="363"/>
                  </a:lnTo>
                  <a:lnTo>
                    <a:pt x="384" y="365"/>
                  </a:lnTo>
                  <a:lnTo>
                    <a:pt x="384" y="363"/>
                  </a:lnTo>
                  <a:lnTo>
                    <a:pt x="384" y="361"/>
                  </a:lnTo>
                  <a:lnTo>
                    <a:pt x="386" y="359"/>
                  </a:lnTo>
                  <a:lnTo>
                    <a:pt x="386" y="361"/>
                  </a:lnTo>
                  <a:lnTo>
                    <a:pt x="387" y="361"/>
                  </a:lnTo>
                  <a:lnTo>
                    <a:pt x="389" y="361"/>
                  </a:lnTo>
                  <a:lnTo>
                    <a:pt x="389" y="363"/>
                  </a:lnTo>
                  <a:lnTo>
                    <a:pt x="389" y="365"/>
                  </a:lnTo>
                  <a:lnTo>
                    <a:pt x="391" y="365"/>
                  </a:lnTo>
                  <a:lnTo>
                    <a:pt x="391" y="363"/>
                  </a:lnTo>
                  <a:lnTo>
                    <a:pt x="391" y="361"/>
                  </a:lnTo>
                  <a:lnTo>
                    <a:pt x="389" y="361"/>
                  </a:lnTo>
                  <a:lnTo>
                    <a:pt x="391" y="359"/>
                  </a:lnTo>
                  <a:lnTo>
                    <a:pt x="395" y="361"/>
                  </a:lnTo>
                  <a:lnTo>
                    <a:pt x="395" y="359"/>
                  </a:lnTo>
                  <a:lnTo>
                    <a:pt x="393" y="361"/>
                  </a:lnTo>
                  <a:lnTo>
                    <a:pt x="393" y="359"/>
                  </a:lnTo>
                  <a:lnTo>
                    <a:pt x="391" y="359"/>
                  </a:lnTo>
                  <a:lnTo>
                    <a:pt x="389" y="359"/>
                  </a:lnTo>
                  <a:lnTo>
                    <a:pt x="389" y="361"/>
                  </a:lnTo>
                  <a:lnTo>
                    <a:pt x="387" y="359"/>
                  </a:lnTo>
                  <a:lnTo>
                    <a:pt x="389" y="359"/>
                  </a:lnTo>
                  <a:lnTo>
                    <a:pt x="387" y="359"/>
                  </a:lnTo>
                  <a:lnTo>
                    <a:pt x="386" y="359"/>
                  </a:lnTo>
                  <a:lnTo>
                    <a:pt x="386" y="357"/>
                  </a:lnTo>
                  <a:lnTo>
                    <a:pt x="387" y="355"/>
                  </a:lnTo>
                  <a:lnTo>
                    <a:pt x="386" y="355"/>
                  </a:lnTo>
                  <a:lnTo>
                    <a:pt x="386" y="357"/>
                  </a:lnTo>
                  <a:lnTo>
                    <a:pt x="384" y="357"/>
                  </a:lnTo>
                  <a:lnTo>
                    <a:pt x="382" y="357"/>
                  </a:lnTo>
                  <a:lnTo>
                    <a:pt x="380" y="357"/>
                  </a:lnTo>
                  <a:lnTo>
                    <a:pt x="382" y="357"/>
                  </a:lnTo>
                  <a:lnTo>
                    <a:pt x="382" y="359"/>
                  </a:lnTo>
                  <a:lnTo>
                    <a:pt x="378" y="359"/>
                  </a:lnTo>
                  <a:lnTo>
                    <a:pt x="380" y="359"/>
                  </a:lnTo>
                  <a:lnTo>
                    <a:pt x="380" y="357"/>
                  </a:lnTo>
                  <a:lnTo>
                    <a:pt x="378" y="357"/>
                  </a:lnTo>
                  <a:lnTo>
                    <a:pt x="378" y="359"/>
                  </a:lnTo>
                  <a:lnTo>
                    <a:pt x="374" y="359"/>
                  </a:lnTo>
                  <a:lnTo>
                    <a:pt x="374" y="357"/>
                  </a:lnTo>
                  <a:lnTo>
                    <a:pt x="376" y="357"/>
                  </a:lnTo>
                  <a:lnTo>
                    <a:pt x="376" y="355"/>
                  </a:lnTo>
                  <a:lnTo>
                    <a:pt x="378" y="353"/>
                  </a:lnTo>
                  <a:lnTo>
                    <a:pt x="378" y="351"/>
                  </a:lnTo>
                  <a:lnTo>
                    <a:pt x="380" y="351"/>
                  </a:lnTo>
                  <a:lnTo>
                    <a:pt x="382" y="351"/>
                  </a:lnTo>
                  <a:lnTo>
                    <a:pt x="380" y="353"/>
                  </a:lnTo>
                  <a:lnTo>
                    <a:pt x="382" y="353"/>
                  </a:lnTo>
                  <a:lnTo>
                    <a:pt x="382" y="351"/>
                  </a:lnTo>
                  <a:lnTo>
                    <a:pt x="384" y="351"/>
                  </a:lnTo>
                  <a:lnTo>
                    <a:pt x="386" y="350"/>
                  </a:lnTo>
                  <a:lnTo>
                    <a:pt x="384" y="351"/>
                  </a:lnTo>
                  <a:lnTo>
                    <a:pt x="382" y="350"/>
                  </a:lnTo>
                  <a:lnTo>
                    <a:pt x="380" y="350"/>
                  </a:lnTo>
                  <a:lnTo>
                    <a:pt x="380" y="348"/>
                  </a:lnTo>
                  <a:lnTo>
                    <a:pt x="384" y="346"/>
                  </a:lnTo>
                  <a:lnTo>
                    <a:pt x="386" y="346"/>
                  </a:lnTo>
                  <a:lnTo>
                    <a:pt x="386" y="348"/>
                  </a:lnTo>
                  <a:lnTo>
                    <a:pt x="386" y="346"/>
                  </a:lnTo>
                  <a:lnTo>
                    <a:pt x="384" y="346"/>
                  </a:lnTo>
                  <a:lnTo>
                    <a:pt x="384" y="348"/>
                  </a:lnTo>
                  <a:lnTo>
                    <a:pt x="386" y="348"/>
                  </a:lnTo>
                  <a:lnTo>
                    <a:pt x="384" y="350"/>
                  </a:lnTo>
                  <a:lnTo>
                    <a:pt x="382" y="350"/>
                  </a:lnTo>
                  <a:lnTo>
                    <a:pt x="384" y="350"/>
                  </a:lnTo>
                  <a:lnTo>
                    <a:pt x="386" y="348"/>
                  </a:lnTo>
                  <a:lnTo>
                    <a:pt x="387" y="348"/>
                  </a:lnTo>
                  <a:lnTo>
                    <a:pt x="387" y="350"/>
                  </a:lnTo>
                  <a:lnTo>
                    <a:pt x="386" y="350"/>
                  </a:lnTo>
                  <a:lnTo>
                    <a:pt x="387" y="350"/>
                  </a:lnTo>
                  <a:lnTo>
                    <a:pt x="386" y="350"/>
                  </a:lnTo>
                  <a:lnTo>
                    <a:pt x="386" y="351"/>
                  </a:lnTo>
                  <a:lnTo>
                    <a:pt x="387" y="350"/>
                  </a:lnTo>
                  <a:lnTo>
                    <a:pt x="389" y="348"/>
                  </a:lnTo>
                  <a:lnTo>
                    <a:pt x="391" y="350"/>
                  </a:lnTo>
                  <a:lnTo>
                    <a:pt x="391" y="351"/>
                  </a:lnTo>
                  <a:lnTo>
                    <a:pt x="393" y="353"/>
                  </a:lnTo>
                  <a:lnTo>
                    <a:pt x="393" y="355"/>
                  </a:lnTo>
                  <a:lnTo>
                    <a:pt x="395" y="355"/>
                  </a:lnTo>
                  <a:lnTo>
                    <a:pt x="395" y="357"/>
                  </a:lnTo>
                  <a:lnTo>
                    <a:pt x="393" y="357"/>
                  </a:lnTo>
                  <a:lnTo>
                    <a:pt x="395" y="357"/>
                  </a:lnTo>
                  <a:lnTo>
                    <a:pt x="395" y="355"/>
                  </a:lnTo>
                  <a:lnTo>
                    <a:pt x="393" y="355"/>
                  </a:lnTo>
                  <a:lnTo>
                    <a:pt x="393" y="353"/>
                  </a:lnTo>
                  <a:lnTo>
                    <a:pt x="393" y="351"/>
                  </a:lnTo>
                  <a:lnTo>
                    <a:pt x="391" y="351"/>
                  </a:lnTo>
                  <a:lnTo>
                    <a:pt x="393" y="351"/>
                  </a:lnTo>
                  <a:lnTo>
                    <a:pt x="393" y="350"/>
                  </a:lnTo>
                  <a:lnTo>
                    <a:pt x="393" y="348"/>
                  </a:lnTo>
                  <a:lnTo>
                    <a:pt x="397" y="346"/>
                  </a:lnTo>
                  <a:lnTo>
                    <a:pt x="399" y="346"/>
                  </a:lnTo>
                  <a:lnTo>
                    <a:pt x="397" y="346"/>
                  </a:lnTo>
                  <a:lnTo>
                    <a:pt x="395" y="346"/>
                  </a:lnTo>
                  <a:lnTo>
                    <a:pt x="393" y="348"/>
                  </a:lnTo>
                  <a:lnTo>
                    <a:pt x="391" y="348"/>
                  </a:lnTo>
                  <a:lnTo>
                    <a:pt x="387" y="348"/>
                  </a:lnTo>
                  <a:lnTo>
                    <a:pt x="387" y="346"/>
                  </a:lnTo>
                  <a:lnTo>
                    <a:pt x="387" y="344"/>
                  </a:lnTo>
                  <a:lnTo>
                    <a:pt x="389" y="344"/>
                  </a:lnTo>
                  <a:lnTo>
                    <a:pt x="391" y="344"/>
                  </a:lnTo>
                  <a:lnTo>
                    <a:pt x="391" y="346"/>
                  </a:lnTo>
                  <a:lnTo>
                    <a:pt x="391" y="344"/>
                  </a:lnTo>
                  <a:lnTo>
                    <a:pt x="391" y="342"/>
                  </a:lnTo>
                  <a:lnTo>
                    <a:pt x="389" y="342"/>
                  </a:lnTo>
                  <a:lnTo>
                    <a:pt x="389" y="344"/>
                  </a:lnTo>
                  <a:lnTo>
                    <a:pt x="387" y="344"/>
                  </a:lnTo>
                  <a:lnTo>
                    <a:pt x="387" y="342"/>
                  </a:lnTo>
                  <a:lnTo>
                    <a:pt x="389" y="340"/>
                  </a:lnTo>
                  <a:lnTo>
                    <a:pt x="387" y="340"/>
                  </a:lnTo>
                  <a:lnTo>
                    <a:pt x="389" y="340"/>
                  </a:lnTo>
                  <a:lnTo>
                    <a:pt x="389" y="338"/>
                  </a:lnTo>
                  <a:lnTo>
                    <a:pt x="389" y="340"/>
                  </a:lnTo>
                  <a:lnTo>
                    <a:pt x="391" y="340"/>
                  </a:lnTo>
                  <a:lnTo>
                    <a:pt x="393" y="340"/>
                  </a:lnTo>
                  <a:lnTo>
                    <a:pt x="391" y="340"/>
                  </a:lnTo>
                  <a:lnTo>
                    <a:pt x="395" y="340"/>
                  </a:lnTo>
                  <a:lnTo>
                    <a:pt x="393" y="340"/>
                  </a:lnTo>
                  <a:lnTo>
                    <a:pt x="391" y="340"/>
                  </a:lnTo>
                  <a:lnTo>
                    <a:pt x="391" y="338"/>
                  </a:lnTo>
                  <a:lnTo>
                    <a:pt x="393" y="338"/>
                  </a:lnTo>
                  <a:lnTo>
                    <a:pt x="395" y="338"/>
                  </a:lnTo>
                  <a:lnTo>
                    <a:pt x="397" y="340"/>
                  </a:lnTo>
                  <a:lnTo>
                    <a:pt x="397" y="338"/>
                  </a:lnTo>
                  <a:lnTo>
                    <a:pt x="395" y="338"/>
                  </a:lnTo>
                  <a:lnTo>
                    <a:pt x="393" y="338"/>
                  </a:lnTo>
                  <a:lnTo>
                    <a:pt x="393" y="336"/>
                  </a:lnTo>
                  <a:lnTo>
                    <a:pt x="395" y="336"/>
                  </a:lnTo>
                  <a:lnTo>
                    <a:pt x="393" y="336"/>
                  </a:lnTo>
                  <a:lnTo>
                    <a:pt x="391" y="336"/>
                  </a:lnTo>
                  <a:lnTo>
                    <a:pt x="391" y="334"/>
                  </a:lnTo>
                  <a:lnTo>
                    <a:pt x="391" y="332"/>
                  </a:lnTo>
                  <a:lnTo>
                    <a:pt x="391" y="334"/>
                  </a:lnTo>
                  <a:lnTo>
                    <a:pt x="389" y="332"/>
                  </a:lnTo>
                  <a:lnTo>
                    <a:pt x="389" y="334"/>
                  </a:lnTo>
                  <a:lnTo>
                    <a:pt x="389" y="336"/>
                  </a:lnTo>
                  <a:lnTo>
                    <a:pt x="387" y="338"/>
                  </a:lnTo>
                  <a:lnTo>
                    <a:pt x="387" y="340"/>
                  </a:lnTo>
                  <a:lnTo>
                    <a:pt x="384" y="340"/>
                  </a:lnTo>
                  <a:lnTo>
                    <a:pt x="384" y="342"/>
                  </a:lnTo>
                  <a:lnTo>
                    <a:pt x="382" y="342"/>
                  </a:lnTo>
                  <a:lnTo>
                    <a:pt x="380" y="342"/>
                  </a:lnTo>
                  <a:lnTo>
                    <a:pt x="382" y="340"/>
                  </a:lnTo>
                  <a:lnTo>
                    <a:pt x="380" y="340"/>
                  </a:lnTo>
                  <a:lnTo>
                    <a:pt x="380" y="338"/>
                  </a:lnTo>
                  <a:lnTo>
                    <a:pt x="382" y="338"/>
                  </a:lnTo>
                  <a:lnTo>
                    <a:pt x="386" y="338"/>
                  </a:lnTo>
                  <a:lnTo>
                    <a:pt x="384" y="338"/>
                  </a:lnTo>
                  <a:lnTo>
                    <a:pt x="384" y="336"/>
                  </a:lnTo>
                  <a:lnTo>
                    <a:pt x="382" y="336"/>
                  </a:lnTo>
                  <a:lnTo>
                    <a:pt x="382" y="338"/>
                  </a:lnTo>
                  <a:lnTo>
                    <a:pt x="382" y="336"/>
                  </a:lnTo>
                  <a:lnTo>
                    <a:pt x="380" y="336"/>
                  </a:lnTo>
                  <a:lnTo>
                    <a:pt x="380" y="334"/>
                  </a:lnTo>
                  <a:lnTo>
                    <a:pt x="382" y="334"/>
                  </a:lnTo>
                  <a:lnTo>
                    <a:pt x="384" y="334"/>
                  </a:lnTo>
                  <a:lnTo>
                    <a:pt x="386" y="334"/>
                  </a:lnTo>
                  <a:lnTo>
                    <a:pt x="386" y="332"/>
                  </a:lnTo>
                  <a:lnTo>
                    <a:pt x="382" y="334"/>
                  </a:lnTo>
                  <a:lnTo>
                    <a:pt x="382" y="332"/>
                  </a:lnTo>
                  <a:lnTo>
                    <a:pt x="384" y="332"/>
                  </a:lnTo>
                  <a:lnTo>
                    <a:pt x="386" y="332"/>
                  </a:lnTo>
                  <a:lnTo>
                    <a:pt x="387" y="332"/>
                  </a:lnTo>
                  <a:lnTo>
                    <a:pt x="387" y="334"/>
                  </a:lnTo>
                  <a:lnTo>
                    <a:pt x="389" y="332"/>
                  </a:lnTo>
                  <a:lnTo>
                    <a:pt x="389" y="330"/>
                  </a:lnTo>
                  <a:lnTo>
                    <a:pt x="389" y="332"/>
                  </a:lnTo>
                  <a:lnTo>
                    <a:pt x="391" y="330"/>
                  </a:lnTo>
                  <a:lnTo>
                    <a:pt x="393" y="330"/>
                  </a:lnTo>
                  <a:lnTo>
                    <a:pt x="391" y="332"/>
                  </a:lnTo>
                  <a:lnTo>
                    <a:pt x="393" y="334"/>
                  </a:lnTo>
                  <a:lnTo>
                    <a:pt x="393" y="332"/>
                  </a:lnTo>
                  <a:lnTo>
                    <a:pt x="393" y="330"/>
                  </a:lnTo>
                  <a:lnTo>
                    <a:pt x="395" y="328"/>
                  </a:lnTo>
                  <a:lnTo>
                    <a:pt x="397" y="328"/>
                  </a:lnTo>
                  <a:lnTo>
                    <a:pt x="397" y="330"/>
                  </a:lnTo>
                  <a:lnTo>
                    <a:pt x="397" y="332"/>
                  </a:lnTo>
                  <a:lnTo>
                    <a:pt x="397" y="330"/>
                  </a:lnTo>
                  <a:lnTo>
                    <a:pt x="399" y="330"/>
                  </a:lnTo>
                  <a:lnTo>
                    <a:pt x="399" y="328"/>
                  </a:lnTo>
                  <a:lnTo>
                    <a:pt x="399" y="327"/>
                  </a:lnTo>
                  <a:lnTo>
                    <a:pt x="401" y="327"/>
                  </a:lnTo>
                  <a:lnTo>
                    <a:pt x="399" y="327"/>
                  </a:lnTo>
                  <a:lnTo>
                    <a:pt x="397" y="325"/>
                  </a:lnTo>
                  <a:lnTo>
                    <a:pt x="399" y="325"/>
                  </a:lnTo>
                  <a:lnTo>
                    <a:pt x="397" y="325"/>
                  </a:lnTo>
                  <a:lnTo>
                    <a:pt x="397" y="327"/>
                  </a:lnTo>
                  <a:lnTo>
                    <a:pt x="393" y="325"/>
                  </a:lnTo>
                  <a:lnTo>
                    <a:pt x="391" y="325"/>
                  </a:lnTo>
                  <a:lnTo>
                    <a:pt x="389" y="327"/>
                  </a:lnTo>
                  <a:lnTo>
                    <a:pt x="391" y="327"/>
                  </a:lnTo>
                  <a:lnTo>
                    <a:pt x="389" y="327"/>
                  </a:lnTo>
                  <a:lnTo>
                    <a:pt x="387" y="325"/>
                  </a:lnTo>
                  <a:lnTo>
                    <a:pt x="389" y="325"/>
                  </a:lnTo>
                  <a:lnTo>
                    <a:pt x="391" y="323"/>
                  </a:lnTo>
                  <a:lnTo>
                    <a:pt x="391" y="321"/>
                  </a:lnTo>
                  <a:lnTo>
                    <a:pt x="391" y="323"/>
                  </a:lnTo>
                  <a:lnTo>
                    <a:pt x="393" y="323"/>
                  </a:lnTo>
                  <a:lnTo>
                    <a:pt x="393" y="321"/>
                  </a:lnTo>
                  <a:lnTo>
                    <a:pt x="395" y="321"/>
                  </a:lnTo>
                  <a:lnTo>
                    <a:pt x="395" y="323"/>
                  </a:lnTo>
                  <a:lnTo>
                    <a:pt x="393" y="323"/>
                  </a:lnTo>
                  <a:lnTo>
                    <a:pt x="393" y="325"/>
                  </a:lnTo>
                  <a:lnTo>
                    <a:pt x="395" y="325"/>
                  </a:lnTo>
                  <a:lnTo>
                    <a:pt x="395" y="323"/>
                  </a:lnTo>
                  <a:lnTo>
                    <a:pt x="397" y="323"/>
                  </a:lnTo>
                  <a:lnTo>
                    <a:pt x="399" y="321"/>
                  </a:lnTo>
                  <a:lnTo>
                    <a:pt x="397" y="321"/>
                  </a:lnTo>
                  <a:lnTo>
                    <a:pt x="397" y="319"/>
                  </a:lnTo>
                  <a:lnTo>
                    <a:pt x="399" y="319"/>
                  </a:lnTo>
                  <a:lnTo>
                    <a:pt x="399" y="317"/>
                  </a:lnTo>
                  <a:lnTo>
                    <a:pt x="401" y="317"/>
                  </a:lnTo>
                  <a:lnTo>
                    <a:pt x="401" y="319"/>
                  </a:lnTo>
                  <a:lnTo>
                    <a:pt x="401" y="321"/>
                  </a:lnTo>
                  <a:lnTo>
                    <a:pt x="401" y="319"/>
                  </a:lnTo>
                  <a:lnTo>
                    <a:pt x="401" y="321"/>
                  </a:lnTo>
                  <a:lnTo>
                    <a:pt x="401" y="323"/>
                  </a:lnTo>
                  <a:lnTo>
                    <a:pt x="401" y="325"/>
                  </a:lnTo>
                  <a:lnTo>
                    <a:pt x="401" y="327"/>
                  </a:lnTo>
                  <a:lnTo>
                    <a:pt x="403" y="327"/>
                  </a:lnTo>
                  <a:lnTo>
                    <a:pt x="403" y="328"/>
                  </a:lnTo>
                  <a:lnTo>
                    <a:pt x="403" y="330"/>
                  </a:lnTo>
                  <a:lnTo>
                    <a:pt x="403" y="332"/>
                  </a:lnTo>
                  <a:lnTo>
                    <a:pt x="405" y="332"/>
                  </a:lnTo>
                  <a:lnTo>
                    <a:pt x="407" y="336"/>
                  </a:lnTo>
                  <a:lnTo>
                    <a:pt x="409" y="336"/>
                  </a:lnTo>
                  <a:lnTo>
                    <a:pt x="409" y="334"/>
                  </a:lnTo>
                  <a:lnTo>
                    <a:pt x="407" y="334"/>
                  </a:lnTo>
                  <a:lnTo>
                    <a:pt x="405" y="332"/>
                  </a:lnTo>
                  <a:lnTo>
                    <a:pt x="405" y="330"/>
                  </a:lnTo>
                  <a:lnTo>
                    <a:pt x="405" y="328"/>
                  </a:lnTo>
                  <a:lnTo>
                    <a:pt x="403" y="327"/>
                  </a:lnTo>
                  <a:lnTo>
                    <a:pt x="405" y="327"/>
                  </a:lnTo>
                  <a:lnTo>
                    <a:pt x="407" y="330"/>
                  </a:lnTo>
                  <a:lnTo>
                    <a:pt x="407" y="332"/>
                  </a:lnTo>
                  <a:lnTo>
                    <a:pt x="407" y="330"/>
                  </a:lnTo>
                  <a:lnTo>
                    <a:pt x="407" y="328"/>
                  </a:lnTo>
                  <a:lnTo>
                    <a:pt x="405" y="327"/>
                  </a:lnTo>
                  <a:lnTo>
                    <a:pt x="407" y="327"/>
                  </a:lnTo>
                  <a:lnTo>
                    <a:pt x="407" y="328"/>
                  </a:lnTo>
                  <a:lnTo>
                    <a:pt x="409" y="328"/>
                  </a:lnTo>
                  <a:lnTo>
                    <a:pt x="407" y="328"/>
                  </a:lnTo>
                  <a:lnTo>
                    <a:pt x="407" y="327"/>
                  </a:lnTo>
                  <a:lnTo>
                    <a:pt x="409" y="327"/>
                  </a:lnTo>
                  <a:lnTo>
                    <a:pt x="405" y="327"/>
                  </a:lnTo>
                  <a:lnTo>
                    <a:pt x="407" y="325"/>
                  </a:lnTo>
                  <a:lnTo>
                    <a:pt x="407" y="323"/>
                  </a:lnTo>
                  <a:lnTo>
                    <a:pt x="409" y="325"/>
                  </a:lnTo>
                  <a:lnTo>
                    <a:pt x="411" y="325"/>
                  </a:lnTo>
                  <a:lnTo>
                    <a:pt x="409" y="323"/>
                  </a:lnTo>
                  <a:lnTo>
                    <a:pt x="407" y="323"/>
                  </a:lnTo>
                  <a:lnTo>
                    <a:pt x="405" y="323"/>
                  </a:lnTo>
                  <a:lnTo>
                    <a:pt x="403" y="321"/>
                  </a:lnTo>
                  <a:lnTo>
                    <a:pt x="405" y="321"/>
                  </a:lnTo>
                  <a:lnTo>
                    <a:pt x="407" y="321"/>
                  </a:lnTo>
                  <a:lnTo>
                    <a:pt x="407" y="319"/>
                  </a:lnTo>
                  <a:lnTo>
                    <a:pt x="409" y="321"/>
                  </a:lnTo>
                  <a:lnTo>
                    <a:pt x="409" y="319"/>
                  </a:lnTo>
                  <a:lnTo>
                    <a:pt x="407" y="319"/>
                  </a:lnTo>
                  <a:lnTo>
                    <a:pt x="407" y="317"/>
                  </a:lnTo>
                  <a:lnTo>
                    <a:pt x="407" y="319"/>
                  </a:lnTo>
                  <a:lnTo>
                    <a:pt x="403" y="319"/>
                  </a:lnTo>
                  <a:lnTo>
                    <a:pt x="403" y="317"/>
                  </a:lnTo>
                  <a:lnTo>
                    <a:pt x="405" y="317"/>
                  </a:lnTo>
                  <a:lnTo>
                    <a:pt x="403" y="317"/>
                  </a:lnTo>
                  <a:lnTo>
                    <a:pt x="401" y="315"/>
                  </a:lnTo>
                  <a:lnTo>
                    <a:pt x="403" y="313"/>
                  </a:lnTo>
                  <a:lnTo>
                    <a:pt x="405" y="315"/>
                  </a:lnTo>
                  <a:lnTo>
                    <a:pt x="405" y="313"/>
                  </a:lnTo>
                  <a:lnTo>
                    <a:pt x="405" y="315"/>
                  </a:lnTo>
                  <a:lnTo>
                    <a:pt x="407" y="315"/>
                  </a:lnTo>
                  <a:lnTo>
                    <a:pt x="409" y="317"/>
                  </a:lnTo>
                  <a:lnTo>
                    <a:pt x="409" y="319"/>
                  </a:lnTo>
                  <a:lnTo>
                    <a:pt x="412" y="321"/>
                  </a:lnTo>
                  <a:lnTo>
                    <a:pt x="412" y="319"/>
                  </a:lnTo>
                  <a:lnTo>
                    <a:pt x="411" y="319"/>
                  </a:lnTo>
                  <a:lnTo>
                    <a:pt x="411" y="317"/>
                  </a:lnTo>
                  <a:lnTo>
                    <a:pt x="409" y="317"/>
                  </a:lnTo>
                  <a:lnTo>
                    <a:pt x="409" y="315"/>
                  </a:lnTo>
                  <a:lnTo>
                    <a:pt x="407" y="315"/>
                  </a:lnTo>
                  <a:lnTo>
                    <a:pt x="405" y="313"/>
                  </a:lnTo>
                  <a:lnTo>
                    <a:pt x="403" y="313"/>
                  </a:lnTo>
                  <a:lnTo>
                    <a:pt x="405" y="313"/>
                  </a:lnTo>
                  <a:lnTo>
                    <a:pt x="403" y="313"/>
                  </a:lnTo>
                  <a:lnTo>
                    <a:pt x="403" y="311"/>
                  </a:lnTo>
                  <a:lnTo>
                    <a:pt x="405" y="311"/>
                  </a:lnTo>
                  <a:lnTo>
                    <a:pt x="407" y="311"/>
                  </a:lnTo>
                  <a:lnTo>
                    <a:pt x="411" y="309"/>
                  </a:lnTo>
                  <a:lnTo>
                    <a:pt x="412" y="311"/>
                  </a:lnTo>
                  <a:lnTo>
                    <a:pt x="414" y="311"/>
                  </a:lnTo>
                  <a:lnTo>
                    <a:pt x="412" y="313"/>
                  </a:lnTo>
                  <a:lnTo>
                    <a:pt x="416" y="313"/>
                  </a:lnTo>
                  <a:lnTo>
                    <a:pt x="416" y="311"/>
                  </a:lnTo>
                  <a:lnTo>
                    <a:pt x="418" y="311"/>
                  </a:lnTo>
                  <a:lnTo>
                    <a:pt x="418" y="313"/>
                  </a:lnTo>
                  <a:lnTo>
                    <a:pt x="418" y="315"/>
                  </a:lnTo>
                  <a:lnTo>
                    <a:pt x="420" y="315"/>
                  </a:lnTo>
                  <a:lnTo>
                    <a:pt x="420" y="317"/>
                  </a:lnTo>
                  <a:lnTo>
                    <a:pt x="420" y="319"/>
                  </a:lnTo>
                  <a:lnTo>
                    <a:pt x="420" y="321"/>
                  </a:lnTo>
                  <a:lnTo>
                    <a:pt x="422" y="321"/>
                  </a:lnTo>
                  <a:lnTo>
                    <a:pt x="422" y="319"/>
                  </a:lnTo>
                  <a:lnTo>
                    <a:pt x="422" y="317"/>
                  </a:lnTo>
                  <a:lnTo>
                    <a:pt x="422" y="315"/>
                  </a:lnTo>
                  <a:lnTo>
                    <a:pt x="420" y="313"/>
                  </a:lnTo>
                  <a:lnTo>
                    <a:pt x="420" y="311"/>
                  </a:lnTo>
                  <a:lnTo>
                    <a:pt x="418" y="311"/>
                  </a:lnTo>
                  <a:lnTo>
                    <a:pt x="420" y="311"/>
                  </a:lnTo>
                  <a:lnTo>
                    <a:pt x="420" y="309"/>
                  </a:lnTo>
                  <a:lnTo>
                    <a:pt x="424" y="311"/>
                  </a:lnTo>
                  <a:lnTo>
                    <a:pt x="426" y="311"/>
                  </a:lnTo>
                  <a:lnTo>
                    <a:pt x="424" y="311"/>
                  </a:lnTo>
                  <a:lnTo>
                    <a:pt x="422" y="309"/>
                  </a:lnTo>
                  <a:lnTo>
                    <a:pt x="424" y="309"/>
                  </a:lnTo>
                  <a:lnTo>
                    <a:pt x="428" y="309"/>
                  </a:lnTo>
                  <a:lnTo>
                    <a:pt x="430" y="311"/>
                  </a:lnTo>
                  <a:lnTo>
                    <a:pt x="428" y="309"/>
                  </a:lnTo>
                  <a:lnTo>
                    <a:pt x="426" y="307"/>
                  </a:lnTo>
                  <a:lnTo>
                    <a:pt x="424" y="307"/>
                  </a:lnTo>
                  <a:lnTo>
                    <a:pt x="424" y="305"/>
                  </a:lnTo>
                  <a:lnTo>
                    <a:pt x="424" y="303"/>
                  </a:lnTo>
                  <a:lnTo>
                    <a:pt x="424" y="305"/>
                  </a:lnTo>
                  <a:lnTo>
                    <a:pt x="422" y="305"/>
                  </a:lnTo>
                  <a:lnTo>
                    <a:pt x="420" y="305"/>
                  </a:lnTo>
                  <a:lnTo>
                    <a:pt x="420" y="307"/>
                  </a:lnTo>
                  <a:lnTo>
                    <a:pt x="416" y="309"/>
                  </a:lnTo>
                  <a:lnTo>
                    <a:pt x="416" y="307"/>
                  </a:lnTo>
                  <a:lnTo>
                    <a:pt x="418" y="307"/>
                  </a:lnTo>
                  <a:lnTo>
                    <a:pt x="416" y="307"/>
                  </a:lnTo>
                  <a:lnTo>
                    <a:pt x="416" y="305"/>
                  </a:lnTo>
                  <a:lnTo>
                    <a:pt x="414" y="307"/>
                  </a:lnTo>
                  <a:lnTo>
                    <a:pt x="412" y="307"/>
                  </a:lnTo>
                  <a:lnTo>
                    <a:pt x="411" y="307"/>
                  </a:lnTo>
                  <a:lnTo>
                    <a:pt x="409" y="307"/>
                  </a:lnTo>
                  <a:lnTo>
                    <a:pt x="407" y="305"/>
                  </a:lnTo>
                  <a:lnTo>
                    <a:pt x="407" y="303"/>
                  </a:lnTo>
                  <a:lnTo>
                    <a:pt x="409" y="303"/>
                  </a:lnTo>
                  <a:lnTo>
                    <a:pt x="411" y="303"/>
                  </a:lnTo>
                  <a:lnTo>
                    <a:pt x="409" y="303"/>
                  </a:lnTo>
                  <a:lnTo>
                    <a:pt x="409" y="302"/>
                  </a:lnTo>
                  <a:lnTo>
                    <a:pt x="409" y="300"/>
                  </a:lnTo>
                  <a:lnTo>
                    <a:pt x="411" y="300"/>
                  </a:lnTo>
                  <a:lnTo>
                    <a:pt x="412" y="298"/>
                  </a:lnTo>
                  <a:lnTo>
                    <a:pt x="414" y="298"/>
                  </a:lnTo>
                  <a:lnTo>
                    <a:pt x="414" y="296"/>
                  </a:lnTo>
                  <a:lnTo>
                    <a:pt x="416" y="296"/>
                  </a:lnTo>
                  <a:lnTo>
                    <a:pt x="416" y="298"/>
                  </a:lnTo>
                  <a:lnTo>
                    <a:pt x="416" y="300"/>
                  </a:lnTo>
                  <a:lnTo>
                    <a:pt x="418" y="300"/>
                  </a:lnTo>
                  <a:lnTo>
                    <a:pt x="418" y="298"/>
                  </a:lnTo>
                  <a:lnTo>
                    <a:pt x="418" y="296"/>
                  </a:lnTo>
                  <a:lnTo>
                    <a:pt x="420" y="296"/>
                  </a:lnTo>
                  <a:lnTo>
                    <a:pt x="422" y="296"/>
                  </a:lnTo>
                  <a:lnTo>
                    <a:pt x="422" y="298"/>
                  </a:lnTo>
                  <a:lnTo>
                    <a:pt x="424" y="298"/>
                  </a:lnTo>
                  <a:lnTo>
                    <a:pt x="426" y="298"/>
                  </a:lnTo>
                  <a:lnTo>
                    <a:pt x="426" y="300"/>
                  </a:lnTo>
                  <a:lnTo>
                    <a:pt x="426" y="298"/>
                  </a:lnTo>
                  <a:lnTo>
                    <a:pt x="424" y="298"/>
                  </a:lnTo>
                  <a:lnTo>
                    <a:pt x="422" y="296"/>
                  </a:lnTo>
                  <a:lnTo>
                    <a:pt x="422" y="294"/>
                  </a:lnTo>
                  <a:lnTo>
                    <a:pt x="422" y="296"/>
                  </a:lnTo>
                  <a:lnTo>
                    <a:pt x="420" y="296"/>
                  </a:lnTo>
                  <a:lnTo>
                    <a:pt x="420" y="294"/>
                  </a:lnTo>
                  <a:lnTo>
                    <a:pt x="422" y="292"/>
                  </a:lnTo>
                  <a:lnTo>
                    <a:pt x="424" y="292"/>
                  </a:lnTo>
                  <a:lnTo>
                    <a:pt x="424" y="294"/>
                  </a:lnTo>
                  <a:lnTo>
                    <a:pt x="428" y="294"/>
                  </a:lnTo>
                  <a:lnTo>
                    <a:pt x="428" y="292"/>
                  </a:lnTo>
                  <a:lnTo>
                    <a:pt x="426" y="292"/>
                  </a:lnTo>
                  <a:lnTo>
                    <a:pt x="424" y="292"/>
                  </a:lnTo>
                  <a:lnTo>
                    <a:pt x="424" y="290"/>
                  </a:lnTo>
                  <a:lnTo>
                    <a:pt x="426" y="290"/>
                  </a:lnTo>
                  <a:lnTo>
                    <a:pt x="426" y="288"/>
                  </a:lnTo>
                  <a:lnTo>
                    <a:pt x="428" y="288"/>
                  </a:lnTo>
                  <a:lnTo>
                    <a:pt x="428" y="290"/>
                  </a:lnTo>
                  <a:lnTo>
                    <a:pt x="430" y="290"/>
                  </a:lnTo>
                  <a:lnTo>
                    <a:pt x="430" y="288"/>
                  </a:lnTo>
                  <a:lnTo>
                    <a:pt x="428" y="288"/>
                  </a:lnTo>
                  <a:lnTo>
                    <a:pt x="428" y="286"/>
                  </a:lnTo>
                  <a:lnTo>
                    <a:pt x="424" y="288"/>
                  </a:lnTo>
                  <a:lnTo>
                    <a:pt x="422" y="288"/>
                  </a:lnTo>
                  <a:lnTo>
                    <a:pt x="424" y="286"/>
                  </a:lnTo>
                  <a:lnTo>
                    <a:pt x="424" y="284"/>
                  </a:lnTo>
                  <a:lnTo>
                    <a:pt x="424" y="282"/>
                  </a:lnTo>
                  <a:lnTo>
                    <a:pt x="426" y="280"/>
                  </a:lnTo>
                  <a:lnTo>
                    <a:pt x="426" y="279"/>
                  </a:lnTo>
                  <a:lnTo>
                    <a:pt x="430" y="279"/>
                  </a:lnTo>
                  <a:lnTo>
                    <a:pt x="432" y="277"/>
                  </a:lnTo>
                  <a:lnTo>
                    <a:pt x="434" y="277"/>
                  </a:lnTo>
                  <a:lnTo>
                    <a:pt x="434" y="275"/>
                  </a:lnTo>
                  <a:lnTo>
                    <a:pt x="434" y="273"/>
                  </a:lnTo>
                  <a:lnTo>
                    <a:pt x="432" y="273"/>
                  </a:lnTo>
                  <a:lnTo>
                    <a:pt x="432" y="271"/>
                  </a:lnTo>
                  <a:lnTo>
                    <a:pt x="432" y="269"/>
                  </a:lnTo>
                  <a:lnTo>
                    <a:pt x="434" y="269"/>
                  </a:lnTo>
                  <a:lnTo>
                    <a:pt x="434" y="267"/>
                  </a:lnTo>
                  <a:lnTo>
                    <a:pt x="434" y="265"/>
                  </a:lnTo>
                  <a:lnTo>
                    <a:pt x="435" y="265"/>
                  </a:lnTo>
                  <a:lnTo>
                    <a:pt x="434" y="265"/>
                  </a:lnTo>
                  <a:lnTo>
                    <a:pt x="434" y="263"/>
                  </a:lnTo>
                  <a:lnTo>
                    <a:pt x="435" y="263"/>
                  </a:lnTo>
                  <a:lnTo>
                    <a:pt x="435" y="261"/>
                  </a:lnTo>
                  <a:lnTo>
                    <a:pt x="437" y="261"/>
                  </a:lnTo>
                  <a:lnTo>
                    <a:pt x="437" y="263"/>
                  </a:lnTo>
                  <a:lnTo>
                    <a:pt x="437" y="265"/>
                  </a:lnTo>
                  <a:lnTo>
                    <a:pt x="437" y="267"/>
                  </a:lnTo>
                  <a:lnTo>
                    <a:pt x="439" y="265"/>
                  </a:lnTo>
                  <a:lnTo>
                    <a:pt x="439" y="267"/>
                  </a:lnTo>
                  <a:lnTo>
                    <a:pt x="439" y="269"/>
                  </a:lnTo>
                  <a:lnTo>
                    <a:pt x="439" y="271"/>
                  </a:lnTo>
                  <a:lnTo>
                    <a:pt x="439" y="273"/>
                  </a:lnTo>
                  <a:lnTo>
                    <a:pt x="439" y="271"/>
                  </a:lnTo>
                  <a:lnTo>
                    <a:pt x="439" y="269"/>
                  </a:lnTo>
                  <a:lnTo>
                    <a:pt x="441" y="267"/>
                  </a:lnTo>
                  <a:lnTo>
                    <a:pt x="441" y="269"/>
                  </a:lnTo>
                  <a:lnTo>
                    <a:pt x="441" y="271"/>
                  </a:lnTo>
                  <a:lnTo>
                    <a:pt x="443" y="271"/>
                  </a:lnTo>
                  <a:lnTo>
                    <a:pt x="443" y="273"/>
                  </a:lnTo>
                  <a:lnTo>
                    <a:pt x="443" y="271"/>
                  </a:lnTo>
                  <a:lnTo>
                    <a:pt x="443" y="269"/>
                  </a:lnTo>
                  <a:lnTo>
                    <a:pt x="445" y="269"/>
                  </a:lnTo>
                  <a:lnTo>
                    <a:pt x="447" y="271"/>
                  </a:lnTo>
                  <a:lnTo>
                    <a:pt x="447" y="269"/>
                  </a:lnTo>
                  <a:lnTo>
                    <a:pt x="443" y="267"/>
                  </a:lnTo>
                  <a:lnTo>
                    <a:pt x="441" y="267"/>
                  </a:lnTo>
                  <a:lnTo>
                    <a:pt x="441" y="265"/>
                  </a:lnTo>
                  <a:lnTo>
                    <a:pt x="441" y="263"/>
                  </a:lnTo>
                  <a:lnTo>
                    <a:pt x="439" y="263"/>
                  </a:lnTo>
                  <a:lnTo>
                    <a:pt x="439" y="261"/>
                  </a:lnTo>
                  <a:lnTo>
                    <a:pt x="439" y="259"/>
                  </a:lnTo>
                  <a:lnTo>
                    <a:pt x="441" y="259"/>
                  </a:lnTo>
                  <a:lnTo>
                    <a:pt x="445" y="259"/>
                  </a:lnTo>
                  <a:lnTo>
                    <a:pt x="445" y="261"/>
                  </a:lnTo>
                  <a:lnTo>
                    <a:pt x="447" y="261"/>
                  </a:lnTo>
                  <a:lnTo>
                    <a:pt x="447" y="263"/>
                  </a:lnTo>
                  <a:lnTo>
                    <a:pt x="447" y="265"/>
                  </a:lnTo>
                  <a:lnTo>
                    <a:pt x="449" y="267"/>
                  </a:lnTo>
                  <a:lnTo>
                    <a:pt x="451" y="267"/>
                  </a:lnTo>
                  <a:lnTo>
                    <a:pt x="453" y="269"/>
                  </a:lnTo>
                  <a:lnTo>
                    <a:pt x="453" y="271"/>
                  </a:lnTo>
                  <a:lnTo>
                    <a:pt x="451" y="271"/>
                  </a:lnTo>
                  <a:lnTo>
                    <a:pt x="451" y="273"/>
                  </a:lnTo>
                  <a:lnTo>
                    <a:pt x="451" y="271"/>
                  </a:lnTo>
                  <a:lnTo>
                    <a:pt x="453" y="271"/>
                  </a:lnTo>
                  <a:lnTo>
                    <a:pt x="453" y="273"/>
                  </a:lnTo>
                  <a:lnTo>
                    <a:pt x="451" y="273"/>
                  </a:lnTo>
                  <a:lnTo>
                    <a:pt x="453" y="273"/>
                  </a:lnTo>
                  <a:lnTo>
                    <a:pt x="455" y="273"/>
                  </a:lnTo>
                  <a:lnTo>
                    <a:pt x="455" y="275"/>
                  </a:lnTo>
                  <a:lnTo>
                    <a:pt x="457" y="273"/>
                  </a:lnTo>
                  <a:lnTo>
                    <a:pt x="455" y="273"/>
                  </a:lnTo>
                  <a:lnTo>
                    <a:pt x="455" y="271"/>
                  </a:lnTo>
                  <a:lnTo>
                    <a:pt x="455" y="269"/>
                  </a:lnTo>
                  <a:lnTo>
                    <a:pt x="453" y="267"/>
                  </a:lnTo>
                  <a:lnTo>
                    <a:pt x="451" y="267"/>
                  </a:lnTo>
                  <a:lnTo>
                    <a:pt x="449" y="267"/>
                  </a:lnTo>
                  <a:lnTo>
                    <a:pt x="449" y="265"/>
                  </a:lnTo>
                  <a:lnTo>
                    <a:pt x="449" y="263"/>
                  </a:lnTo>
                  <a:lnTo>
                    <a:pt x="447" y="263"/>
                  </a:lnTo>
                  <a:lnTo>
                    <a:pt x="447" y="261"/>
                  </a:lnTo>
                  <a:lnTo>
                    <a:pt x="449" y="259"/>
                  </a:lnTo>
                  <a:lnTo>
                    <a:pt x="451" y="259"/>
                  </a:lnTo>
                  <a:lnTo>
                    <a:pt x="451" y="257"/>
                  </a:lnTo>
                  <a:lnTo>
                    <a:pt x="449" y="259"/>
                  </a:lnTo>
                  <a:lnTo>
                    <a:pt x="447" y="259"/>
                  </a:lnTo>
                  <a:lnTo>
                    <a:pt x="447" y="255"/>
                  </a:lnTo>
                  <a:lnTo>
                    <a:pt x="449" y="252"/>
                  </a:lnTo>
                  <a:lnTo>
                    <a:pt x="449" y="250"/>
                  </a:lnTo>
                  <a:lnTo>
                    <a:pt x="451" y="250"/>
                  </a:lnTo>
                  <a:lnTo>
                    <a:pt x="451" y="248"/>
                  </a:lnTo>
                  <a:lnTo>
                    <a:pt x="453" y="248"/>
                  </a:lnTo>
                  <a:lnTo>
                    <a:pt x="455" y="248"/>
                  </a:lnTo>
                  <a:lnTo>
                    <a:pt x="457" y="248"/>
                  </a:lnTo>
                  <a:lnTo>
                    <a:pt x="459" y="248"/>
                  </a:lnTo>
                  <a:lnTo>
                    <a:pt x="460" y="248"/>
                  </a:lnTo>
                  <a:lnTo>
                    <a:pt x="459" y="250"/>
                  </a:lnTo>
                  <a:lnTo>
                    <a:pt x="459" y="252"/>
                  </a:lnTo>
                  <a:lnTo>
                    <a:pt x="459" y="254"/>
                  </a:lnTo>
                  <a:lnTo>
                    <a:pt x="459" y="255"/>
                  </a:lnTo>
                  <a:lnTo>
                    <a:pt x="459" y="257"/>
                  </a:lnTo>
                  <a:lnTo>
                    <a:pt x="459" y="259"/>
                  </a:lnTo>
                  <a:lnTo>
                    <a:pt x="459" y="261"/>
                  </a:lnTo>
                  <a:lnTo>
                    <a:pt x="459" y="263"/>
                  </a:lnTo>
                  <a:lnTo>
                    <a:pt x="457" y="263"/>
                  </a:lnTo>
                  <a:lnTo>
                    <a:pt x="457" y="265"/>
                  </a:lnTo>
                  <a:lnTo>
                    <a:pt x="459" y="263"/>
                  </a:lnTo>
                  <a:lnTo>
                    <a:pt x="459" y="261"/>
                  </a:lnTo>
                  <a:lnTo>
                    <a:pt x="459" y="259"/>
                  </a:lnTo>
                  <a:lnTo>
                    <a:pt x="460" y="257"/>
                  </a:lnTo>
                  <a:lnTo>
                    <a:pt x="460" y="255"/>
                  </a:lnTo>
                  <a:lnTo>
                    <a:pt x="459" y="255"/>
                  </a:lnTo>
                  <a:lnTo>
                    <a:pt x="460" y="255"/>
                  </a:lnTo>
                  <a:lnTo>
                    <a:pt x="462" y="255"/>
                  </a:lnTo>
                  <a:lnTo>
                    <a:pt x="464" y="257"/>
                  </a:lnTo>
                  <a:lnTo>
                    <a:pt x="466" y="257"/>
                  </a:lnTo>
                  <a:lnTo>
                    <a:pt x="464" y="257"/>
                  </a:lnTo>
                  <a:lnTo>
                    <a:pt x="462" y="255"/>
                  </a:lnTo>
                  <a:lnTo>
                    <a:pt x="460" y="255"/>
                  </a:lnTo>
                  <a:lnTo>
                    <a:pt x="460" y="254"/>
                  </a:lnTo>
                  <a:lnTo>
                    <a:pt x="460" y="252"/>
                  </a:lnTo>
                  <a:lnTo>
                    <a:pt x="460" y="250"/>
                  </a:lnTo>
                  <a:lnTo>
                    <a:pt x="462" y="250"/>
                  </a:lnTo>
                  <a:lnTo>
                    <a:pt x="462" y="248"/>
                  </a:lnTo>
                  <a:lnTo>
                    <a:pt x="462" y="246"/>
                  </a:lnTo>
                  <a:lnTo>
                    <a:pt x="464" y="246"/>
                  </a:lnTo>
                  <a:lnTo>
                    <a:pt x="462" y="248"/>
                  </a:lnTo>
                  <a:lnTo>
                    <a:pt x="462" y="250"/>
                  </a:lnTo>
                  <a:lnTo>
                    <a:pt x="464" y="250"/>
                  </a:lnTo>
                  <a:lnTo>
                    <a:pt x="464" y="248"/>
                  </a:lnTo>
                  <a:lnTo>
                    <a:pt x="464" y="246"/>
                  </a:lnTo>
                  <a:lnTo>
                    <a:pt x="466" y="244"/>
                  </a:lnTo>
                  <a:lnTo>
                    <a:pt x="466" y="242"/>
                  </a:lnTo>
                  <a:lnTo>
                    <a:pt x="466" y="240"/>
                  </a:lnTo>
                  <a:lnTo>
                    <a:pt x="466" y="242"/>
                  </a:lnTo>
                  <a:lnTo>
                    <a:pt x="466" y="244"/>
                  </a:lnTo>
                  <a:lnTo>
                    <a:pt x="466" y="242"/>
                  </a:lnTo>
                  <a:lnTo>
                    <a:pt x="468" y="240"/>
                  </a:lnTo>
                  <a:lnTo>
                    <a:pt x="470" y="244"/>
                  </a:lnTo>
                  <a:lnTo>
                    <a:pt x="470" y="246"/>
                  </a:lnTo>
                  <a:lnTo>
                    <a:pt x="470" y="248"/>
                  </a:lnTo>
                  <a:lnTo>
                    <a:pt x="470" y="250"/>
                  </a:lnTo>
                  <a:lnTo>
                    <a:pt x="468" y="250"/>
                  </a:lnTo>
                  <a:lnTo>
                    <a:pt x="468" y="252"/>
                  </a:lnTo>
                  <a:lnTo>
                    <a:pt x="468" y="254"/>
                  </a:lnTo>
                  <a:lnTo>
                    <a:pt x="470" y="255"/>
                  </a:lnTo>
                  <a:lnTo>
                    <a:pt x="470" y="257"/>
                  </a:lnTo>
                  <a:lnTo>
                    <a:pt x="468" y="257"/>
                  </a:lnTo>
                  <a:lnTo>
                    <a:pt x="468" y="259"/>
                  </a:lnTo>
                  <a:lnTo>
                    <a:pt x="468" y="261"/>
                  </a:lnTo>
                  <a:lnTo>
                    <a:pt x="468" y="263"/>
                  </a:lnTo>
                  <a:lnTo>
                    <a:pt x="466" y="263"/>
                  </a:lnTo>
                  <a:lnTo>
                    <a:pt x="466" y="265"/>
                  </a:lnTo>
                  <a:lnTo>
                    <a:pt x="466" y="267"/>
                  </a:lnTo>
                  <a:lnTo>
                    <a:pt x="464" y="267"/>
                  </a:lnTo>
                  <a:lnTo>
                    <a:pt x="464" y="269"/>
                  </a:lnTo>
                  <a:lnTo>
                    <a:pt x="462" y="269"/>
                  </a:lnTo>
                  <a:lnTo>
                    <a:pt x="464" y="269"/>
                  </a:lnTo>
                  <a:lnTo>
                    <a:pt x="462" y="271"/>
                  </a:lnTo>
                  <a:lnTo>
                    <a:pt x="462" y="273"/>
                  </a:lnTo>
                  <a:lnTo>
                    <a:pt x="462" y="271"/>
                  </a:lnTo>
                  <a:lnTo>
                    <a:pt x="464" y="271"/>
                  </a:lnTo>
                  <a:lnTo>
                    <a:pt x="464" y="269"/>
                  </a:lnTo>
                  <a:lnTo>
                    <a:pt x="466" y="267"/>
                  </a:lnTo>
                  <a:lnTo>
                    <a:pt x="468" y="267"/>
                  </a:lnTo>
                  <a:lnTo>
                    <a:pt x="470" y="263"/>
                  </a:lnTo>
                  <a:lnTo>
                    <a:pt x="470" y="261"/>
                  </a:lnTo>
                  <a:lnTo>
                    <a:pt x="470" y="259"/>
                  </a:lnTo>
                  <a:lnTo>
                    <a:pt x="470" y="257"/>
                  </a:lnTo>
                  <a:lnTo>
                    <a:pt x="472" y="257"/>
                  </a:lnTo>
                  <a:lnTo>
                    <a:pt x="472" y="259"/>
                  </a:lnTo>
                  <a:lnTo>
                    <a:pt x="474" y="259"/>
                  </a:lnTo>
                  <a:lnTo>
                    <a:pt x="476" y="261"/>
                  </a:lnTo>
                  <a:lnTo>
                    <a:pt x="478" y="261"/>
                  </a:lnTo>
                  <a:lnTo>
                    <a:pt x="476" y="261"/>
                  </a:lnTo>
                  <a:lnTo>
                    <a:pt x="476" y="259"/>
                  </a:lnTo>
                  <a:lnTo>
                    <a:pt x="474" y="259"/>
                  </a:lnTo>
                  <a:lnTo>
                    <a:pt x="474" y="257"/>
                  </a:lnTo>
                  <a:lnTo>
                    <a:pt x="472" y="255"/>
                  </a:lnTo>
                  <a:lnTo>
                    <a:pt x="472" y="254"/>
                  </a:lnTo>
                  <a:lnTo>
                    <a:pt x="472" y="252"/>
                  </a:lnTo>
                  <a:lnTo>
                    <a:pt x="472" y="250"/>
                  </a:lnTo>
                  <a:lnTo>
                    <a:pt x="474" y="248"/>
                  </a:lnTo>
                  <a:lnTo>
                    <a:pt x="476" y="248"/>
                  </a:lnTo>
                  <a:lnTo>
                    <a:pt x="476" y="246"/>
                  </a:lnTo>
                  <a:lnTo>
                    <a:pt x="476" y="244"/>
                  </a:lnTo>
                  <a:lnTo>
                    <a:pt x="480" y="240"/>
                  </a:lnTo>
                  <a:lnTo>
                    <a:pt x="482" y="240"/>
                  </a:lnTo>
                  <a:lnTo>
                    <a:pt x="480" y="242"/>
                  </a:lnTo>
                  <a:lnTo>
                    <a:pt x="478" y="244"/>
                  </a:lnTo>
                  <a:lnTo>
                    <a:pt x="478" y="246"/>
                  </a:lnTo>
                  <a:lnTo>
                    <a:pt x="480" y="246"/>
                  </a:lnTo>
                  <a:lnTo>
                    <a:pt x="478" y="246"/>
                  </a:lnTo>
                  <a:lnTo>
                    <a:pt x="480" y="248"/>
                  </a:lnTo>
                  <a:lnTo>
                    <a:pt x="480" y="246"/>
                  </a:lnTo>
                  <a:lnTo>
                    <a:pt x="480" y="244"/>
                  </a:lnTo>
                  <a:lnTo>
                    <a:pt x="482" y="244"/>
                  </a:lnTo>
                  <a:lnTo>
                    <a:pt x="482" y="246"/>
                  </a:lnTo>
                  <a:lnTo>
                    <a:pt x="482" y="248"/>
                  </a:lnTo>
                  <a:lnTo>
                    <a:pt x="482" y="246"/>
                  </a:lnTo>
                  <a:lnTo>
                    <a:pt x="483" y="246"/>
                  </a:lnTo>
                  <a:lnTo>
                    <a:pt x="483" y="244"/>
                  </a:lnTo>
                  <a:lnTo>
                    <a:pt x="483" y="242"/>
                  </a:lnTo>
                  <a:lnTo>
                    <a:pt x="485" y="242"/>
                  </a:lnTo>
                  <a:lnTo>
                    <a:pt x="483" y="242"/>
                  </a:lnTo>
                  <a:lnTo>
                    <a:pt x="483" y="240"/>
                  </a:lnTo>
                  <a:lnTo>
                    <a:pt x="483" y="238"/>
                  </a:lnTo>
                  <a:lnTo>
                    <a:pt x="483" y="236"/>
                  </a:lnTo>
                  <a:lnTo>
                    <a:pt x="485" y="236"/>
                  </a:lnTo>
                  <a:lnTo>
                    <a:pt x="489" y="238"/>
                  </a:lnTo>
                  <a:lnTo>
                    <a:pt x="487" y="240"/>
                  </a:lnTo>
                  <a:lnTo>
                    <a:pt x="489" y="240"/>
                  </a:lnTo>
                  <a:lnTo>
                    <a:pt x="489" y="242"/>
                  </a:lnTo>
                  <a:lnTo>
                    <a:pt x="491" y="244"/>
                  </a:lnTo>
                  <a:lnTo>
                    <a:pt x="493" y="246"/>
                  </a:lnTo>
                  <a:lnTo>
                    <a:pt x="495" y="248"/>
                  </a:lnTo>
                  <a:lnTo>
                    <a:pt x="497" y="250"/>
                  </a:lnTo>
                  <a:lnTo>
                    <a:pt x="495" y="250"/>
                  </a:lnTo>
                  <a:lnTo>
                    <a:pt x="497" y="250"/>
                  </a:lnTo>
                  <a:lnTo>
                    <a:pt x="497" y="248"/>
                  </a:lnTo>
                  <a:lnTo>
                    <a:pt x="495" y="248"/>
                  </a:lnTo>
                  <a:lnTo>
                    <a:pt x="493" y="246"/>
                  </a:lnTo>
                  <a:lnTo>
                    <a:pt x="495" y="246"/>
                  </a:lnTo>
                  <a:lnTo>
                    <a:pt x="495" y="244"/>
                  </a:lnTo>
                  <a:lnTo>
                    <a:pt x="495" y="242"/>
                  </a:lnTo>
                  <a:lnTo>
                    <a:pt x="493" y="240"/>
                  </a:lnTo>
                  <a:lnTo>
                    <a:pt x="495" y="240"/>
                  </a:lnTo>
                  <a:lnTo>
                    <a:pt x="495" y="238"/>
                  </a:lnTo>
                  <a:lnTo>
                    <a:pt x="495" y="240"/>
                  </a:lnTo>
                  <a:lnTo>
                    <a:pt x="497" y="240"/>
                  </a:lnTo>
                  <a:lnTo>
                    <a:pt x="497" y="238"/>
                  </a:lnTo>
                  <a:lnTo>
                    <a:pt x="497" y="236"/>
                  </a:lnTo>
                  <a:lnTo>
                    <a:pt x="495" y="238"/>
                  </a:lnTo>
                  <a:lnTo>
                    <a:pt x="493" y="238"/>
                  </a:lnTo>
                  <a:lnTo>
                    <a:pt x="493" y="236"/>
                  </a:lnTo>
                  <a:lnTo>
                    <a:pt x="495" y="236"/>
                  </a:lnTo>
                  <a:lnTo>
                    <a:pt x="495" y="234"/>
                  </a:lnTo>
                  <a:lnTo>
                    <a:pt x="497" y="234"/>
                  </a:lnTo>
                  <a:lnTo>
                    <a:pt x="497" y="232"/>
                  </a:lnTo>
                  <a:lnTo>
                    <a:pt x="495" y="232"/>
                  </a:lnTo>
                  <a:lnTo>
                    <a:pt x="495" y="234"/>
                  </a:lnTo>
                  <a:lnTo>
                    <a:pt x="493" y="234"/>
                  </a:lnTo>
                  <a:lnTo>
                    <a:pt x="491" y="236"/>
                  </a:lnTo>
                  <a:lnTo>
                    <a:pt x="491" y="234"/>
                  </a:lnTo>
                  <a:lnTo>
                    <a:pt x="489" y="234"/>
                  </a:lnTo>
                  <a:lnTo>
                    <a:pt x="487" y="234"/>
                  </a:lnTo>
                  <a:lnTo>
                    <a:pt x="487" y="232"/>
                  </a:lnTo>
                  <a:lnTo>
                    <a:pt x="487" y="231"/>
                  </a:lnTo>
                  <a:lnTo>
                    <a:pt x="485" y="231"/>
                  </a:lnTo>
                  <a:lnTo>
                    <a:pt x="483" y="231"/>
                  </a:lnTo>
                  <a:lnTo>
                    <a:pt x="483" y="229"/>
                  </a:lnTo>
                  <a:lnTo>
                    <a:pt x="483" y="227"/>
                  </a:lnTo>
                  <a:lnTo>
                    <a:pt x="485" y="227"/>
                  </a:lnTo>
                  <a:lnTo>
                    <a:pt x="485" y="225"/>
                  </a:lnTo>
                  <a:lnTo>
                    <a:pt x="487" y="225"/>
                  </a:lnTo>
                  <a:lnTo>
                    <a:pt x="485" y="227"/>
                  </a:lnTo>
                  <a:lnTo>
                    <a:pt x="487" y="227"/>
                  </a:lnTo>
                  <a:lnTo>
                    <a:pt x="487" y="229"/>
                  </a:lnTo>
                  <a:lnTo>
                    <a:pt x="487" y="227"/>
                  </a:lnTo>
                  <a:lnTo>
                    <a:pt x="487" y="225"/>
                  </a:lnTo>
                  <a:lnTo>
                    <a:pt x="487" y="223"/>
                  </a:lnTo>
                  <a:lnTo>
                    <a:pt x="489" y="223"/>
                  </a:lnTo>
                  <a:lnTo>
                    <a:pt x="489" y="225"/>
                  </a:lnTo>
                  <a:lnTo>
                    <a:pt x="489" y="227"/>
                  </a:lnTo>
                  <a:lnTo>
                    <a:pt x="491" y="227"/>
                  </a:lnTo>
                  <a:lnTo>
                    <a:pt x="491" y="229"/>
                  </a:lnTo>
                  <a:lnTo>
                    <a:pt x="493" y="229"/>
                  </a:lnTo>
                  <a:lnTo>
                    <a:pt x="493" y="231"/>
                  </a:lnTo>
                  <a:lnTo>
                    <a:pt x="493" y="229"/>
                  </a:lnTo>
                  <a:lnTo>
                    <a:pt x="493" y="227"/>
                  </a:lnTo>
                  <a:lnTo>
                    <a:pt x="493" y="225"/>
                  </a:lnTo>
                  <a:lnTo>
                    <a:pt x="495" y="223"/>
                  </a:lnTo>
                  <a:lnTo>
                    <a:pt x="495" y="225"/>
                  </a:lnTo>
                  <a:lnTo>
                    <a:pt x="497" y="225"/>
                  </a:lnTo>
                  <a:lnTo>
                    <a:pt x="497" y="223"/>
                  </a:lnTo>
                  <a:lnTo>
                    <a:pt x="497" y="225"/>
                  </a:lnTo>
                  <a:lnTo>
                    <a:pt x="497" y="227"/>
                  </a:lnTo>
                  <a:lnTo>
                    <a:pt x="497" y="225"/>
                  </a:lnTo>
                  <a:lnTo>
                    <a:pt x="499" y="225"/>
                  </a:lnTo>
                  <a:lnTo>
                    <a:pt x="501" y="225"/>
                  </a:lnTo>
                  <a:lnTo>
                    <a:pt x="501" y="227"/>
                  </a:lnTo>
                  <a:lnTo>
                    <a:pt x="499" y="227"/>
                  </a:lnTo>
                  <a:lnTo>
                    <a:pt x="499" y="229"/>
                  </a:lnTo>
                  <a:lnTo>
                    <a:pt x="501" y="229"/>
                  </a:lnTo>
                  <a:lnTo>
                    <a:pt x="501" y="231"/>
                  </a:lnTo>
                  <a:lnTo>
                    <a:pt x="499" y="231"/>
                  </a:lnTo>
                  <a:lnTo>
                    <a:pt x="499" y="232"/>
                  </a:lnTo>
                  <a:lnTo>
                    <a:pt x="503" y="231"/>
                  </a:lnTo>
                  <a:lnTo>
                    <a:pt x="505" y="232"/>
                  </a:lnTo>
                  <a:lnTo>
                    <a:pt x="503" y="231"/>
                  </a:lnTo>
                  <a:lnTo>
                    <a:pt x="501" y="231"/>
                  </a:lnTo>
                  <a:lnTo>
                    <a:pt x="501" y="229"/>
                  </a:lnTo>
                  <a:lnTo>
                    <a:pt x="501" y="227"/>
                  </a:lnTo>
                  <a:lnTo>
                    <a:pt x="503" y="227"/>
                  </a:lnTo>
                  <a:lnTo>
                    <a:pt x="505" y="227"/>
                  </a:lnTo>
                  <a:lnTo>
                    <a:pt x="505" y="229"/>
                  </a:lnTo>
                  <a:lnTo>
                    <a:pt x="507" y="229"/>
                  </a:lnTo>
                  <a:lnTo>
                    <a:pt x="510" y="229"/>
                  </a:lnTo>
                  <a:lnTo>
                    <a:pt x="508" y="232"/>
                  </a:lnTo>
                  <a:lnTo>
                    <a:pt x="507" y="234"/>
                  </a:lnTo>
                  <a:lnTo>
                    <a:pt x="505" y="234"/>
                  </a:lnTo>
                  <a:lnTo>
                    <a:pt x="503" y="234"/>
                  </a:lnTo>
                  <a:lnTo>
                    <a:pt x="501" y="234"/>
                  </a:lnTo>
                  <a:lnTo>
                    <a:pt x="501" y="236"/>
                  </a:lnTo>
                  <a:lnTo>
                    <a:pt x="507" y="234"/>
                  </a:lnTo>
                  <a:lnTo>
                    <a:pt x="508" y="232"/>
                  </a:lnTo>
                  <a:lnTo>
                    <a:pt x="510" y="231"/>
                  </a:lnTo>
                  <a:lnTo>
                    <a:pt x="512" y="231"/>
                  </a:lnTo>
                  <a:lnTo>
                    <a:pt x="510" y="232"/>
                  </a:lnTo>
                  <a:lnTo>
                    <a:pt x="510" y="234"/>
                  </a:lnTo>
                  <a:lnTo>
                    <a:pt x="512" y="236"/>
                  </a:lnTo>
                  <a:lnTo>
                    <a:pt x="514" y="236"/>
                  </a:lnTo>
                  <a:lnTo>
                    <a:pt x="512" y="238"/>
                  </a:lnTo>
                  <a:lnTo>
                    <a:pt x="514" y="240"/>
                  </a:lnTo>
                  <a:lnTo>
                    <a:pt x="512" y="240"/>
                  </a:lnTo>
                  <a:lnTo>
                    <a:pt x="514" y="240"/>
                  </a:lnTo>
                  <a:lnTo>
                    <a:pt x="516" y="238"/>
                  </a:lnTo>
                  <a:lnTo>
                    <a:pt x="516" y="240"/>
                  </a:lnTo>
                  <a:lnTo>
                    <a:pt x="518" y="240"/>
                  </a:lnTo>
                  <a:lnTo>
                    <a:pt x="518" y="238"/>
                  </a:lnTo>
                  <a:lnTo>
                    <a:pt x="520" y="238"/>
                  </a:lnTo>
                  <a:lnTo>
                    <a:pt x="520" y="236"/>
                  </a:lnTo>
                  <a:lnTo>
                    <a:pt x="516" y="236"/>
                  </a:lnTo>
                  <a:lnTo>
                    <a:pt x="514" y="234"/>
                  </a:lnTo>
                  <a:lnTo>
                    <a:pt x="516" y="232"/>
                  </a:lnTo>
                  <a:lnTo>
                    <a:pt x="518" y="232"/>
                  </a:lnTo>
                  <a:lnTo>
                    <a:pt x="518" y="231"/>
                  </a:lnTo>
                  <a:lnTo>
                    <a:pt x="516" y="231"/>
                  </a:lnTo>
                  <a:lnTo>
                    <a:pt x="518" y="231"/>
                  </a:lnTo>
                  <a:lnTo>
                    <a:pt x="518" y="229"/>
                  </a:lnTo>
                  <a:lnTo>
                    <a:pt x="516" y="229"/>
                  </a:lnTo>
                  <a:lnTo>
                    <a:pt x="514" y="229"/>
                  </a:lnTo>
                  <a:lnTo>
                    <a:pt x="516" y="229"/>
                  </a:lnTo>
                  <a:lnTo>
                    <a:pt x="518" y="227"/>
                  </a:lnTo>
                  <a:lnTo>
                    <a:pt x="520" y="227"/>
                  </a:lnTo>
                  <a:lnTo>
                    <a:pt x="518" y="227"/>
                  </a:lnTo>
                  <a:lnTo>
                    <a:pt x="516" y="227"/>
                  </a:lnTo>
                  <a:lnTo>
                    <a:pt x="518" y="225"/>
                  </a:lnTo>
                  <a:lnTo>
                    <a:pt x="520" y="225"/>
                  </a:lnTo>
                  <a:lnTo>
                    <a:pt x="522" y="225"/>
                  </a:lnTo>
                  <a:lnTo>
                    <a:pt x="520" y="225"/>
                  </a:lnTo>
                  <a:lnTo>
                    <a:pt x="520" y="223"/>
                  </a:lnTo>
                  <a:lnTo>
                    <a:pt x="518" y="223"/>
                  </a:lnTo>
                  <a:lnTo>
                    <a:pt x="520" y="221"/>
                  </a:lnTo>
                  <a:lnTo>
                    <a:pt x="522" y="219"/>
                  </a:lnTo>
                  <a:lnTo>
                    <a:pt x="524" y="217"/>
                  </a:lnTo>
                  <a:lnTo>
                    <a:pt x="524" y="215"/>
                  </a:lnTo>
                  <a:lnTo>
                    <a:pt x="526" y="213"/>
                  </a:lnTo>
                  <a:lnTo>
                    <a:pt x="530" y="215"/>
                  </a:lnTo>
                  <a:lnTo>
                    <a:pt x="531" y="215"/>
                  </a:lnTo>
                  <a:lnTo>
                    <a:pt x="533" y="217"/>
                  </a:lnTo>
                  <a:lnTo>
                    <a:pt x="533" y="215"/>
                  </a:lnTo>
                  <a:lnTo>
                    <a:pt x="531" y="215"/>
                  </a:lnTo>
                  <a:lnTo>
                    <a:pt x="531" y="213"/>
                  </a:lnTo>
                  <a:lnTo>
                    <a:pt x="530" y="213"/>
                  </a:lnTo>
                  <a:lnTo>
                    <a:pt x="530" y="211"/>
                  </a:lnTo>
                  <a:lnTo>
                    <a:pt x="531" y="209"/>
                  </a:lnTo>
                  <a:lnTo>
                    <a:pt x="531" y="208"/>
                  </a:lnTo>
                  <a:lnTo>
                    <a:pt x="533" y="206"/>
                  </a:lnTo>
                  <a:lnTo>
                    <a:pt x="535" y="206"/>
                  </a:lnTo>
                  <a:lnTo>
                    <a:pt x="537" y="209"/>
                  </a:lnTo>
                  <a:lnTo>
                    <a:pt x="539" y="209"/>
                  </a:lnTo>
                  <a:lnTo>
                    <a:pt x="539" y="208"/>
                  </a:lnTo>
                  <a:lnTo>
                    <a:pt x="537" y="206"/>
                  </a:lnTo>
                  <a:lnTo>
                    <a:pt x="537" y="204"/>
                  </a:lnTo>
                  <a:lnTo>
                    <a:pt x="535" y="204"/>
                  </a:lnTo>
                  <a:lnTo>
                    <a:pt x="535" y="202"/>
                  </a:lnTo>
                  <a:lnTo>
                    <a:pt x="533" y="202"/>
                  </a:lnTo>
                  <a:lnTo>
                    <a:pt x="531" y="202"/>
                  </a:lnTo>
                  <a:lnTo>
                    <a:pt x="531" y="200"/>
                  </a:lnTo>
                  <a:lnTo>
                    <a:pt x="531" y="198"/>
                  </a:lnTo>
                  <a:lnTo>
                    <a:pt x="533" y="198"/>
                  </a:lnTo>
                  <a:lnTo>
                    <a:pt x="535" y="198"/>
                  </a:lnTo>
                  <a:lnTo>
                    <a:pt x="535" y="200"/>
                  </a:lnTo>
                  <a:lnTo>
                    <a:pt x="537" y="200"/>
                  </a:lnTo>
                  <a:lnTo>
                    <a:pt x="537" y="202"/>
                  </a:lnTo>
                  <a:lnTo>
                    <a:pt x="537" y="200"/>
                  </a:lnTo>
                  <a:lnTo>
                    <a:pt x="537" y="198"/>
                  </a:lnTo>
                  <a:lnTo>
                    <a:pt x="539" y="198"/>
                  </a:lnTo>
                  <a:lnTo>
                    <a:pt x="539" y="196"/>
                  </a:lnTo>
                  <a:lnTo>
                    <a:pt x="537" y="196"/>
                  </a:lnTo>
                  <a:lnTo>
                    <a:pt x="537" y="194"/>
                  </a:lnTo>
                  <a:lnTo>
                    <a:pt x="537" y="192"/>
                  </a:lnTo>
                  <a:lnTo>
                    <a:pt x="539" y="192"/>
                  </a:lnTo>
                  <a:lnTo>
                    <a:pt x="539" y="194"/>
                  </a:lnTo>
                  <a:lnTo>
                    <a:pt x="541" y="194"/>
                  </a:lnTo>
                  <a:lnTo>
                    <a:pt x="543" y="194"/>
                  </a:lnTo>
                  <a:lnTo>
                    <a:pt x="543" y="192"/>
                  </a:lnTo>
                  <a:lnTo>
                    <a:pt x="545" y="192"/>
                  </a:lnTo>
                  <a:lnTo>
                    <a:pt x="543" y="194"/>
                  </a:lnTo>
                  <a:lnTo>
                    <a:pt x="543" y="196"/>
                  </a:lnTo>
                  <a:lnTo>
                    <a:pt x="541" y="196"/>
                  </a:lnTo>
                  <a:lnTo>
                    <a:pt x="541" y="198"/>
                  </a:lnTo>
                  <a:lnTo>
                    <a:pt x="543" y="196"/>
                  </a:lnTo>
                  <a:lnTo>
                    <a:pt x="543" y="198"/>
                  </a:lnTo>
                  <a:lnTo>
                    <a:pt x="545" y="198"/>
                  </a:lnTo>
                  <a:lnTo>
                    <a:pt x="545" y="196"/>
                  </a:lnTo>
                  <a:lnTo>
                    <a:pt x="545" y="194"/>
                  </a:lnTo>
                  <a:lnTo>
                    <a:pt x="547" y="196"/>
                  </a:lnTo>
                  <a:lnTo>
                    <a:pt x="547" y="198"/>
                  </a:lnTo>
                  <a:lnTo>
                    <a:pt x="547" y="200"/>
                  </a:lnTo>
                  <a:lnTo>
                    <a:pt x="549" y="200"/>
                  </a:lnTo>
                  <a:lnTo>
                    <a:pt x="549" y="196"/>
                  </a:lnTo>
                  <a:lnTo>
                    <a:pt x="549" y="194"/>
                  </a:lnTo>
                  <a:lnTo>
                    <a:pt x="549" y="192"/>
                  </a:lnTo>
                  <a:lnTo>
                    <a:pt x="551" y="192"/>
                  </a:lnTo>
                  <a:lnTo>
                    <a:pt x="551" y="194"/>
                  </a:lnTo>
                  <a:lnTo>
                    <a:pt x="551" y="196"/>
                  </a:lnTo>
                  <a:lnTo>
                    <a:pt x="551" y="198"/>
                  </a:lnTo>
                  <a:lnTo>
                    <a:pt x="551" y="196"/>
                  </a:lnTo>
                  <a:lnTo>
                    <a:pt x="553" y="198"/>
                  </a:lnTo>
                  <a:lnTo>
                    <a:pt x="553" y="196"/>
                  </a:lnTo>
                  <a:lnTo>
                    <a:pt x="555" y="196"/>
                  </a:lnTo>
                  <a:lnTo>
                    <a:pt x="555" y="198"/>
                  </a:lnTo>
                  <a:lnTo>
                    <a:pt x="555" y="196"/>
                  </a:lnTo>
                  <a:lnTo>
                    <a:pt x="556" y="196"/>
                  </a:lnTo>
                  <a:lnTo>
                    <a:pt x="558" y="196"/>
                  </a:lnTo>
                  <a:lnTo>
                    <a:pt x="558" y="198"/>
                  </a:lnTo>
                  <a:lnTo>
                    <a:pt x="556" y="198"/>
                  </a:lnTo>
                  <a:lnTo>
                    <a:pt x="556" y="200"/>
                  </a:lnTo>
                  <a:lnTo>
                    <a:pt x="555" y="202"/>
                  </a:lnTo>
                  <a:lnTo>
                    <a:pt x="553" y="202"/>
                  </a:lnTo>
                  <a:lnTo>
                    <a:pt x="553" y="204"/>
                  </a:lnTo>
                  <a:lnTo>
                    <a:pt x="553" y="206"/>
                  </a:lnTo>
                  <a:lnTo>
                    <a:pt x="551" y="206"/>
                  </a:lnTo>
                  <a:lnTo>
                    <a:pt x="551" y="208"/>
                  </a:lnTo>
                  <a:lnTo>
                    <a:pt x="549" y="209"/>
                  </a:lnTo>
                  <a:lnTo>
                    <a:pt x="547" y="209"/>
                  </a:lnTo>
                  <a:lnTo>
                    <a:pt x="547" y="211"/>
                  </a:lnTo>
                  <a:lnTo>
                    <a:pt x="545" y="213"/>
                  </a:lnTo>
                  <a:lnTo>
                    <a:pt x="545" y="215"/>
                  </a:lnTo>
                  <a:lnTo>
                    <a:pt x="547" y="213"/>
                  </a:lnTo>
                  <a:lnTo>
                    <a:pt x="547" y="215"/>
                  </a:lnTo>
                  <a:lnTo>
                    <a:pt x="545" y="215"/>
                  </a:lnTo>
                  <a:lnTo>
                    <a:pt x="547" y="215"/>
                  </a:lnTo>
                  <a:lnTo>
                    <a:pt x="547" y="217"/>
                  </a:lnTo>
                  <a:lnTo>
                    <a:pt x="547" y="219"/>
                  </a:lnTo>
                  <a:lnTo>
                    <a:pt x="547" y="221"/>
                  </a:lnTo>
                  <a:lnTo>
                    <a:pt x="547" y="219"/>
                  </a:lnTo>
                  <a:lnTo>
                    <a:pt x="545" y="219"/>
                  </a:lnTo>
                  <a:lnTo>
                    <a:pt x="545" y="221"/>
                  </a:lnTo>
                  <a:lnTo>
                    <a:pt x="545" y="223"/>
                  </a:lnTo>
                  <a:lnTo>
                    <a:pt x="547" y="223"/>
                  </a:lnTo>
                  <a:lnTo>
                    <a:pt x="545" y="227"/>
                  </a:lnTo>
                  <a:lnTo>
                    <a:pt x="543" y="227"/>
                  </a:lnTo>
                  <a:lnTo>
                    <a:pt x="543" y="229"/>
                  </a:lnTo>
                  <a:lnTo>
                    <a:pt x="543" y="231"/>
                  </a:lnTo>
                  <a:lnTo>
                    <a:pt x="543" y="234"/>
                  </a:lnTo>
                  <a:lnTo>
                    <a:pt x="543" y="232"/>
                  </a:lnTo>
                  <a:lnTo>
                    <a:pt x="545" y="231"/>
                  </a:lnTo>
                  <a:lnTo>
                    <a:pt x="545" y="232"/>
                  </a:lnTo>
                  <a:lnTo>
                    <a:pt x="545" y="234"/>
                  </a:lnTo>
                  <a:lnTo>
                    <a:pt x="547" y="234"/>
                  </a:lnTo>
                  <a:lnTo>
                    <a:pt x="547" y="232"/>
                  </a:lnTo>
                  <a:lnTo>
                    <a:pt x="549" y="231"/>
                  </a:lnTo>
                  <a:lnTo>
                    <a:pt x="549" y="229"/>
                  </a:lnTo>
                  <a:lnTo>
                    <a:pt x="551" y="229"/>
                  </a:lnTo>
                  <a:lnTo>
                    <a:pt x="551" y="227"/>
                  </a:lnTo>
                  <a:lnTo>
                    <a:pt x="551" y="225"/>
                  </a:lnTo>
                  <a:lnTo>
                    <a:pt x="553" y="225"/>
                  </a:lnTo>
                  <a:lnTo>
                    <a:pt x="551" y="223"/>
                  </a:lnTo>
                  <a:lnTo>
                    <a:pt x="553" y="217"/>
                  </a:lnTo>
                  <a:lnTo>
                    <a:pt x="556" y="211"/>
                  </a:lnTo>
                  <a:lnTo>
                    <a:pt x="558" y="211"/>
                  </a:lnTo>
                  <a:lnTo>
                    <a:pt x="558" y="209"/>
                  </a:lnTo>
                  <a:lnTo>
                    <a:pt x="560" y="206"/>
                  </a:lnTo>
                  <a:lnTo>
                    <a:pt x="560" y="204"/>
                  </a:lnTo>
                  <a:lnTo>
                    <a:pt x="562" y="204"/>
                  </a:lnTo>
                  <a:lnTo>
                    <a:pt x="562" y="202"/>
                  </a:lnTo>
                  <a:lnTo>
                    <a:pt x="562" y="200"/>
                  </a:lnTo>
                  <a:lnTo>
                    <a:pt x="564" y="198"/>
                  </a:lnTo>
                  <a:lnTo>
                    <a:pt x="564" y="196"/>
                  </a:lnTo>
                  <a:lnTo>
                    <a:pt x="568" y="192"/>
                  </a:lnTo>
                  <a:lnTo>
                    <a:pt x="570" y="192"/>
                  </a:lnTo>
                  <a:lnTo>
                    <a:pt x="570" y="194"/>
                  </a:lnTo>
                  <a:lnTo>
                    <a:pt x="570" y="196"/>
                  </a:lnTo>
                  <a:lnTo>
                    <a:pt x="570" y="198"/>
                  </a:lnTo>
                  <a:lnTo>
                    <a:pt x="570" y="200"/>
                  </a:lnTo>
                  <a:lnTo>
                    <a:pt x="570" y="198"/>
                  </a:lnTo>
                  <a:lnTo>
                    <a:pt x="572" y="198"/>
                  </a:lnTo>
                  <a:lnTo>
                    <a:pt x="570" y="200"/>
                  </a:lnTo>
                  <a:lnTo>
                    <a:pt x="570" y="202"/>
                  </a:lnTo>
                  <a:lnTo>
                    <a:pt x="570" y="204"/>
                  </a:lnTo>
                  <a:lnTo>
                    <a:pt x="570" y="206"/>
                  </a:lnTo>
                  <a:lnTo>
                    <a:pt x="564" y="208"/>
                  </a:lnTo>
                  <a:lnTo>
                    <a:pt x="566" y="208"/>
                  </a:lnTo>
                  <a:lnTo>
                    <a:pt x="568" y="208"/>
                  </a:lnTo>
                  <a:lnTo>
                    <a:pt x="570" y="208"/>
                  </a:lnTo>
                  <a:lnTo>
                    <a:pt x="568" y="211"/>
                  </a:lnTo>
                  <a:lnTo>
                    <a:pt x="568" y="213"/>
                  </a:lnTo>
                  <a:lnTo>
                    <a:pt x="568" y="215"/>
                  </a:lnTo>
                  <a:lnTo>
                    <a:pt x="568" y="217"/>
                  </a:lnTo>
                  <a:lnTo>
                    <a:pt x="568" y="219"/>
                  </a:lnTo>
                  <a:lnTo>
                    <a:pt x="568" y="221"/>
                  </a:lnTo>
                  <a:lnTo>
                    <a:pt x="570" y="221"/>
                  </a:lnTo>
                  <a:lnTo>
                    <a:pt x="570" y="219"/>
                  </a:lnTo>
                  <a:lnTo>
                    <a:pt x="572" y="219"/>
                  </a:lnTo>
                  <a:lnTo>
                    <a:pt x="572" y="217"/>
                  </a:lnTo>
                  <a:lnTo>
                    <a:pt x="572" y="215"/>
                  </a:lnTo>
                  <a:lnTo>
                    <a:pt x="574" y="215"/>
                  </a:lnTo>
                  <a:lnTo>
                    <a:pt x="574" y="217"/>
                  </a:lnTo>
                  <a:lnTo>
                    <a:pt x="576" y="215"/>
                  </a:lnTo>
                  <a:lnTo>
                    <a:pt x="574" y="213"/>
                  </a:lnTo>
                  <a:lnTo>
                    <a:pt x="576" y="213"/>
                  </a:lnTo>
                  <a:lnTo>
                    <a:pt x="576" y="211"/>
                  </a:lnTo>
                  <a:lnTo>
                    <a:pt x="574" y="211"/>
                  </a:lnTo>
                  <a:lnTo>
                    <a:pt x="576" y="211"/>
                  </a:lnTo>
                  <a:lnTo>
                    <a:pt x="576" y="209"/>
                  </a:lnTo>
                  <a:lnTo>
                    <a:pt x="578" y="209"/>
                  </a:lnTo>
                  <a:lnTo>
                    <a:pt x="579" y="211"/>
                  </a:lnTo>
                  <a:lnTo>
                    <a:pt x="579" y="209"/>
                  </a:lnTo>
                  <a:lnTo>
                    <a:pt x="578" y="209"/>
                  </a:lnTo>
                  <a:lnTo>
                    <a:pt x="576" y="208"/>
                  </a:lnTo>
                  <a:lnTo>
                    <a:pt x="578" y="206"/>
                  </a:lnTo>
                  <a:lnTo>
                    <a:pt x="576" y="206"/>
                  </a:lnTo>
                  <a:lnTo>
                    <a:pt x="578" y="204"/>
                  </a:lnTo>
                  <a:lnTo>
                    <a:pt x="579" y="204"/>
                  </a:lnTo>
                  <a:lnTo>
                    <a:pt x="579" y="202"/>
                  </a:lnTo>
                  <a:lnTo>
                    <a:pt x="579" y="200"/>
                  </a:lnTo>
                  <a:lnTo>
                    <a:pt x="581" y="200"/>
                  </a:lnTo>
                  <a:lnTo>
                    <a:pt x="585" y="200"/>
                  </a:lnTo>
                  <a:lnTo>
                    <a:pt x="583" y="200"/>
                  </a:lnTo>
                  <a:lnTo>
                    <a:pt x="583" y="198"/>
                  </a:lnTo>
                  <a:lnTo>
                    <a:pt x="581" y="196"/>
                  </a:lnTo>
                  <a:lnTo>
                    <a:pt x="581" y="194"/>
                  </a:lnTo>
                  <a:lnTo>
                    <a:pt x="581" y="196"/>
                  </a:lnTo>
                  <a:lnTo>
                    <a:pt x="579" y="196"/>
                  </a:lnTo>
                  <a:lnTo>
                    <a:pt x="578" y="196"/>
                  </a:lnTo>
                  <a:lnTo>
                    <a:pt x="578" y="194"/>
                  </a:lnTo>
                  <a:lnTo>
                    <a:pt x="578" y="192"/>
                  </a:lnTo>
                  <a:lnTo>
                    <a:pt x="581" y="194"/>
                  </a:lnTo>
                  <a:lnTo>
                    <a:pt x="579" y="192"/>
                  </a:lnTo>
                  <a:lnTo>
                    <a:pt x="579" y="190"/>
                  </a:lnTo>
                  <a:lnTo>
                    <a:pt x="578" y="190"/>
                  </a:lnTo>
                  <a:lnTo>
                    <a:pt x="579" y="188"/>
                  </a:lnTo>
                  <a:lnTo>
                    <a:pt x="583" y="190"/>
                  </a:lnTo>
                  <a:lnTo>
                    <a:pt x="583" y="192"/>
                  </a:lnTo>
                  <a:lnTo>
                    <a:pt x="583" y="190"/>
                  </a:lnTo>
                  <a:lnTo>
                    <a:pt x="583" y="188"/>
                  </a:lnTo>
                  <a:lnTo>
                    <a:pt x="583" y="186"/>
                  </a:lnTo>
                  <a:lnTo>
                    <a:pt x="585" y="186"/>
                  </a:lnTo>
                  <a:lnTo>
                    <a:pt x="585" y="184"/>
                  </a:lnTo>
                  <a:lnTo>
                    <a:pt x="587" y="184"/>
                  </a:lnTo>
                  <a:close/>
                  <a:moveTo>
                    <a:pt x="555" y="183"/>
                  </a:moveTo>
                  <a:lnTo>
                    <a:pt x="556" y="183"/>
                  </a:lnTo>
                  <a:lnTo>
                    <a:pt x="556" y="184"/>
                  </a:lnTo>
                  <a:lnTo>
                    <a:pt x="556" y="186"/>
                  </a:lnTo>
                  <a:lnTo>
                    <a:pt x="556" y="184"/>
                  </a:lnTo>
                  <a:lnTo>
                    <a:pt x="556" y="186"/>
                  </a:lnTo>
                  <a:lnTo>
                    <a:pt x="558" y="184"/>
                  </a:lnTo>
                  <a:lnTo>
                    <a:pt x="560" y="184"/>
                  </a:lnTo>
                  <a:lnTo>
                    <a:pt x="560" y="186"/>
                  </a:lnTo>
                  <a:lnTo>
                    <a:pt x="558" y="186"/>
                  </a:lnTo>
                  <a:lnTo>
                    <a:pt x="558" y="188"/>
                  </a:lnTo>
                  <a:lnTo>
                    <a:pt x="556" y="188"/>
                  </a:lnTo>
                  <a:lnTo>
                    <a:pt x="558" y="188"/>
                  </a:lnTo>
                  <a:lnTo>
                    <a:pt x="558" y="190"/>
                  </a:lnTo>
                  <a:lnTo>
                    <a:pt x="560" y="190"/>
                  </a:lnTo>
                  <a:lnTo>
                    <a:pt x="560" y="188"/>
                  </a:lnTo>
                  <a:lnTo>
                    <a:pt x="562" y="188"/>
                  </a:lnTo>
                  <a:lnTo>
                    <a:pt x="562" y="190"/>
                  </a:lnTo>
                  <a:lnTo>
                    <a:pt x="560" y="190"/>
                  </a:lnTo>
                  <a:lnTo>
                    <a:pt x="560" y="192"/>
                  </a:lnTo>
                  <a:lnTo>
                    <a:pt x="558" y="192"/>
                  </a:lnTo>
                  <a:lnTo>
                    <a:pt x="556" y="192"/>
                  </a:lnTo>
                  <a:lnTo>
                    <a:pt x="555" y="192"/>
                  </a:lnTo>
                  <a:lnTo>
                    <a:pt x="555" y="194"/>
                  </a:lnTo>
                  <a:lnTo>
                    <a:pt x="553" y="194"/>
                  </a:lnTo>
                  <a:lnTo>
                    <a:pt x="551" y="194"/>
                  </a:lnTo>
                  <a:lnTo>
                    <a:pt x="551" y="192"/>
                  </a:lnTo>
                  <a:lnTo>
                    <a:pt x="549" y="192"/>
                  </a:lnTo>
                  <a:lnTo>
                    <a:pt x="551" y="190"/>
                  </a:lnTo>
                  <a:lnTo>
                    <a:pt x="553" y="190"/>
                  </a:lnTo>
                  <a:lnTo>
                    <a:pt x="551" y="190"/>
                  </a:lnTo>
                  <a:lnTo>
                    <a:pt x="551" y="188"/>
                  </a:lnTo>
                  <a:lnTo>
                    <a:pt x="549" y="190"/>
                  </a:lnTo>
                  <a:lnTo>
                    <a:pt x="547" y="190"/>
                  </a:lnTo>
                  <a:lnTo>
                    <a:pt x="547" y="188"/>
                  </a:lnTo>
                  <a:lnTo>
                    <a:pt x="549" y="186"/>
                  </a:lnTo>
                  <a:lnTo>
                    <a:pt x="551" y="186"/>
                  </a:lnTo>
                  <a:lnTo>
                    <a:pt x="553" y="186"/>
                  </a:lnTo>
                  <a:lnTo>
                    <a:pt x="555" y="188"/>
                  </a:lnTo>
                  <a:lnTo>
                    <a:pt x="555" y="186"/>
                  </a:lnTo>
                  <a:lnTo>
                    <a:pt x="553" y="184"/>
                  </a:lnTo>
                  <a:lnTo>
                    <a:pt x="553" y="183"/>
                  </a:lnTo>
                  <a:lnTo>
                    <a:pt x="555" y="183"/>
                  </a:lnTo>
                  <a:close/>
                  <a:moveTo>
                    <a:pt x="19" y="183"/>
                  </a:moveTo>
                  <a:lnTo>
                    <a:pt x="19" y="184"/>
                  </a:lnTo>
                  <a:lnTo>
                    <a:pt x="17" y="184"/>
                  </a:lnTo>
                  <a:lnTo>
                    <a:pt x="19" y="186"/>
                  </a:lnTo>
                  <a:lnTo>
                    <a:pt x="19" y="188"/>
                  </a:lnTo>
                  <a:lnTo>
                    <a:pt x="11" y="192"/>
                  </a:lnTo>
                  <a:lnTo>
                    <a:pt x="9" y="192"/>
                  </a:lnTo>
                  <a:lnTo>
                    <a:pt x="7" y="192"/>
                  </a:lnTo>
                  <a:lnTo>
                    <a:pt x="7" y="194"/>
                  </a:lnTo>
                  <a:lnTo>
                    <a:pt x="3" y="198"/>
                  </a:lnTo>
                  <a:lnTo>
                    <a:pt x="3" y="200"/>
                  </a:lnTo>
                  <a:lnTo>
                    <a:pt x="2" y="200"/>
                  </a:lnTo>
                  <a:lnTo>
                    <a:pt x="2" y="198"/>
                  </a:lnTo>
                  <a:lnTo>
                    <a:pt x="0" y="198"/>
                  </a:lnTo>
                  <a:lnTo>
                    <a:pt x="0" y="196"/>
                  </a:lnTo>
                  <a:lnTo>
                    <a:pt x="2" y="196"/>
                  </a:lnTo>
                  <a:lnTo>
                    <a:pt x="3" y="194"/>
                  </a:lnTo>
                  <a:lnTo>
                    <a:pt x="5" y="194"/>
                  </a:lnTo>
                  <a:lnTo>
                    <a:pt x="5" y="192"/>
                  </a:lnTo>
                  <a:lnTo>
                    <a:pt x="7" y="192"/>
                  </a:lnTo>
                  <a:lnTo>
                    <a:pt x="9" y="190"/>
                  </a:lnTo>
                  <a:lnTo>
                    <a:pt x="11" y="188"/>
                  </a:lnTo>
                  <a:lnTo>
                    <a:pt x="11" y="186"/>
                  </a:lnTo>
                  <a:lnTo>
                    <a:pt x="11" y="184"/>
                  </a:lnTo>
                  <a:lnTo>
                    <a:pt x="13" y="183"/>
                  </a:lnTo>
                  <a:lnTo>
                    <a:pt x="15" y="183"/>
                  </a:lnTo>
                  <a:lnTo>
                    <a:pt x="17" y="183"/>
                  </a:lnTo>
                  <a:lnTo>
                    <a:pt x="19" y="183"/>
                  </a:lnTo>
                  <a:close/>
                  <a:moveTo>
                    <a:pt x="451" y="0"/>
                  </a:moveTo>
                  <a:lnTo>
                    <a:pt x="451" y="2"/>
                  </a:lnTo>
                  <a:lnTo>
                    <a:pt x="453" y="2"/>
                  </a:lnTo>
                  <a:lnTo>
                    <a:pt x="453" y="4"/>
                  </a:lnTo>
                  <a:lnTo>
                    <a:pt x="453" y="6"/>
                  </a:lnTo>
                  <a:lnTo>
                    <a:pt x="451" y="6"/>
                  </a:lnTo>
                  <a:lnTo>
                    <a:pt x="451" y="8"/>
                  </a:lnTo>
                  <a:lnTo>
                    <a:pt x="451" y="10"/>
                  </a:lnTo>
                  <a:lnTo>
                    <a:pt x="449" y="12"/>
                  </a:lnTo>
                  <a:lnTo>
                    <a:pt x="449" y="10"/>
                  </a:lnTo>
                  <a:lnTo>
                    <a:pt x="447" y="10"/>
                  </a:lnTo>
                  <a:lnTo>
                    <a:pt x="447" y="8"/>
                  </a:lnTo>
                  <a:lnTo>
                    <a:pt x="445" y="6"/>
                  </a:lnTo>
                  <a:lnTo>
                    <a:pt x="445" y="4"/>
                  </a:lnTo>
                  <a:lnTo>
                    <a:pt x="445" y="2"/>
                  </a:lnTo>
                  <a:lnTo>
                    <a:pt x="447" y="0"/>
                  </a:lnTo>
                  <a:lnTo>
                    <a:pt x="449" y="2"/>
                  </a:lnTo>
                  <a:lnTo>
                    <a:pt x="449" y="0"/>
                  </a:lnTo>
                  <a:lnTo>
                    <a:pt x="451"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6" name="Freeform 175"/>
            <p:cNvSpPr>
              <a:spLocks/>
            </p:cNvSpPr>
            <p:nvPr/>
          </p:nvSpPr>
          <p:spPr bwMode="auto">
            <a:xfrm>
              <a:off x="7051675" y="4024313"/>
              <a:ext cx="206375" cy="119063"/>
            </a:xfrm>
            <a:custGeom>
              <a:avLst/>
              <a:gdLst>
                <a:gd name="T0" fmla="*/ 128 w 130"/>
                <a:gd name="T1" fmla="*/ 48 h 75"/>
                <a:gd name="T2" fmla="*/ 126 w 130"/>
                <a:gd name="T3" fmla="*/ 56 h 75"/>
                <a:gd name="T4" fmla="*/ 128 w 130"/>
                <a:gd name="T5" fmla="*/ 62 h 75"/>
                <a:gd name="T6" fmla="*/ 128 w 130"/>
                <a:gd name="T7" fmla="*/ 69 h 75"/>
                <a:gd name="T8" fmla="*/ 124 w 130"/>
                <a:gd name="T9" fmla="*/ 73 h 75"/>
                <a:gd name="T10" fmla="*/ 121 w 130"/>
                <a:gd name="T11" fmla="*/ 73 h 75"/>
                <a:gd name="T12" fmla="*/ 115 w 130"/>
                <a:gd name="T13" fmla="*/ 73 h 75"/>
                <a:gd name="T14" fmla="*/ 111 w 130"/>
                <a:gd name="T15" fmla="*/ 71 h 75"/>
                <a:gd name="T16" fmla="*/ 105 w 130"/>
                <a:gd name="T17" fmla="*/ 73 h 75"/>
                <a:gd name="T18" fmla="*/ 99 w 130"/>
                <a:gd name="T19" fmla="*/ 69 h 75"/>
                <a:gd name="T20" fmla="*/ 92 w 130"/>
                <a:gd name="T21" fmla="*/ 69 h 75"/>
                <a:gd name="T22" fmla="*/ 90 w 130"/>
                <a:gd name="T23" fmla="*/ 67 h 75"/>
                <a:gd name="T24" fmla="*/ 86 w 130"/>
                <a:gd name="T25" fmla="*/ 67 h 75"/>
                <a:gd name="T26" fmla="*/ 82 w 130"/>
                <a:gd name="T27" fmla="*/ 67 h 75"/>
                <a:gd name="T28" fmla="*/ 78 w 130"/>
                <a:gd name="T29" fmla="*/ 64 h 75"/>
                <a:gd name="T30" fmla="*/ 73 w 130"/>
                <a:gd name="T31" fmla="*/ 62 h 75"/>
                <a:gd name="T32" fmla="*/ 67 w 130"/>
                <a:gd name="T33" fmla="*/ 56 h 75"/>
                <a:gd name="T34" fmla="*/ 61 w 130"/>
                <a:gd name="T35" fmla="*/ 54 h 75"/>
                <a:gd name="T36" fmla="*/ 55 w 130"/>
                <a:gd name="T37" fmla="*/ 54 h 75"/>
                <a:gd name="T38" fmla="*/ 49 w 130"/>
                <a:gd name="T39" fmla="*/ 54 h 75"/>
                <a:gd name="T40" fmla="*/ 42 w 130"/>
                <a:gd name="T41" fmla="*/ 54 h 75"/>
                <a:gd name="T42" fmla="*/ 38 w 130"/>
                <a:gd name="T43" fmla="*/ 50 h 75"/>
                <a:gd name="T44" fmla="*/ 32 w 130"/>
                <a:gd name="T45" fmla="*/ 46 h 75"/>
                <a:gd name="T46" fmla="*/ 26 w 130"/>
                <a:gd name="T47" fmla="*/ 46 h 75"/>
                <a:gd name="T48" fmla="*/ 23 w 130"/>
                <a:gd name="T49" fmla="*/ 43 h 75"/>
                <a:gd name="T50" fmla="*/ 19 w 130"/>
                <a:gd name="T51" fmla="*/ 41 h 75"/>
                <a:gd name="T52" fmla="*/ 15 w 130"/>
                <a:gd name="T53" fmla="*/ 37 h 75"/>
                <a:gd name="T54" fmla="*/ 9 w 130"/>
                <a:gd name="T55" fmla="*/ 35 h 75"/>
                <a:gd name="T56" fmla="*/ 5 w 130"/>
                <a:gd name="T57" fmla="*/ 33 h 75"/>
                <a:gd name="T58" fmla="*/ 1 w 130"/>
                <a:gd name="T59" fmla="*/ 29 h 75"/>
                <a:gd name="T60" fmla="*/ 1 w 130"/>
                <a:gd name="T61" fmla="*/ 25 h 75"/>
                <a:gd name="T62" fmla="*/ 3 w 130"/>
                <a:gd name="T63" fmla="*/ 20 h 75"/>
                <a:gd name="T64" fmla="*/ 5 w 130"/>
                <a:gd name="T65" fmla="*/ 14 h 75"/>
                <a:gd name="T66" fmla="*/ 9 w 130"/>
                <a:gd name="T67" fmla="*/ 10 h 75"/>
                <a:gd name="T68" fmla="*/ 13 w 130"/>
                <a:gd name="T69" fmla="*/ 6 h 75"/>
                <a:gd name="T70" fmla="*/ 15 w 130"/>
                <a:gd name="T71" fmla="*/ 6 h 75"/>
                <a:gd name="T72" fmla="*/ 19 w 130"/>
                <a:gd name="T73" fmla="*/ 6 h 75"/>
                <a:gd name="T74" fmla="*/ 23 w 130"/>
                <a:gd name="T75" fmla="*/ 2 h 75"/>
                <a:gd name="T76" fmla="*/ 28 w 130"/>
                <a:gd name="T77" fmla="*/ 2 h 75"/>
                <a:gd name="T78" fmla="*/ 34 w 130"/>
                <a:gd name="T79" fmla="*/ 4 h 75"/>
                <a:gd name="T80" fmla="*/ 34 w 130"/>
                <a:gd name="T81" fmla="*/ 8 h 75"/>
                <a:gd name="T82" fmla="*/ 40 w 130"/>
                <a:gd name="T83" fmla="*/ 10 h 75"/>
                <a:gd name="T84" fmla="*/ 48 w 130"/>
                <a:gd name="T85" fmla="*/ 14 h 75"/>
                <a:gd name="T86" fmla="*/ 51 w 130"/>
                <a:gd name="T87" fmla="*/ 18 h 75"/>
                <a:gd name="T88" fmla="*/ 55 w 130"/>
                <a:gd name="T89" fmla="*/ 21 h 75"/>
                <a:gd name="T90" fmla="*/ 59 w 130"/>
                <a:gd name="T91" fmla="*/ 21 h 75"/>
                <a:gd name="T92" fmla="*/ 63 w 130"/>
                <a:gd name="T93" fmla="*/ 21 h 75"/>
                <a:gd name="T94" fmla="*/ 67 w 130"/>
                <a:gd name="T95" fmla="*/ 25 h 75"/>
                <a:gd name="T96" fmla="*/ 69 w 130"/>
                <a:gd name="T97" fmla="*/ 31 h 75"/>
                <a:gd name="T98" fmla="*/ 74 w 130"/>
                <a:gd name="T99" fmla="*/ 35 h 75"/>
                <a:gd name="T100" fmla="*/ 80 w 130"/>
                <a:gd name="T101" fmla="*/ 33 h 75"/>
                <a:gd name="T102" fmla="*/ 80 w 130"/>
                <a:gd name="T103" fmla="*/ 39 h 75"/>
                <a:gd name="T104" fmla="*/ 84 w 130"/>
                <a:gd name="T105" fmla="*/ 39 h 75"/>
                <a:gd name="T106" fmla="*/ 86 w 130"/>
                <a:gd name="T107" fmla="*/ 39 h 75"/>
                <a:gd name="T108" fmla="*/ 90 w 130"/>
                <a:gd name="T109" fmla="*/ 41 h 75"/>
                <a:gd name="T110" fmla="*/ 94 w 130"/>
                <a:gd name="T111" fmla="*/ 44 h 75"/>
                <a:gd name="T112" fmla="*/ 96 w 130"/>
                <a:gd name="T113" fmla="*/ 46 h 75"/>
                <a:gd name="T114" fmla="*/ 97 w 130"/>
                <a:gd name="T115" fmla="*/ 44 h 75"/>
                <a:gd name="T116" fmla="*/ 103 w 130"/>
                <a:gd name="T117" fmla="*/ 46 h 75"/>
                <a:gd name="T118" fmla="*/ 107 w 130"/>
                <a:gd name="T119" fmla="*/ 43 h 75"/>
                <a:gd name="T120" fmla="*/ 111 w 130"/>
                <a:gd name="T121" fmla="*/ 46 h 75"/>
                <a:gd name="T122" fmla="*/ 119 w 130"/>
                <a:gd name="T123" fmla="*/ 48 h 75"/>
                <a:gd name="T124" fmla="*/ 124 w 130"/>
                <a:gd name="T125" fmla="*/ 46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0" h="75">
                  <a:moveTo>
                    <a:pt x="128" y="46"/>
                  </a:moveTo>
                  <a:lnTo>
                    <a:pt x="128" y="48"/>
                  </a:lnTo>
                  <a:lnTo>
                    <a:pt x="130" y="48"/>
                  </a:lnTo>
                  <a:lnTo>
                    <a:pt x="128" y="48"/>
                  </a:lnTo>
                  <a:lnTo>
                    <a:pt x="128" y="50"/>
                  </a:lnTo>
                  <a:lnTo>
                    <a:pt x="128" y="52"/>
                  </a:lnTo>
                  <a:lnTo>
                    <a:pt x="126" y="54"/>
                  </a:lnTo>
                  <a:lnTo>
                    <a:pt x="126" y="56"/>
                  </a:lnTo>
                  <a:lnTo>
                    <a:pt x="126" y="58"/>
                  </a:lnTo>
                  <a:lnTo>
                    <a:pt x="126" y="60"/>
                  </a:lnTo>
                  <a:lnTo>
                    <a:pt x="126" y="62"/>
                  </a:lnTo>
                  <a:lnTo>
                    <a:pt x="128" y="62"/>
                  </a:lnTo>
                  <a:lnTo>
                    <a:pt x="128" y="64"/>
                  </a:lnTo>
                  <a:lnTo>
                    <a:pt x="128" y="66"/>
                  </a:lnTo>
                  <a:lnTo>
                    <a:pt x="130" y="67"/>
                  </a:lnTo>
                  <a:lnTo>
                    <a:pt x="128" y="69"/>
                  </a:lnTo>
                  <a:lnTo>
                    <a:pt x="128" y="71"/>
                  </a:lnTo>
                  <a:lnTo>
                    <a:pt x="128" y="73"/>
                  </a:lnTo>
                  <a:lnTo>
                    <a:pt x="126" y="73"/>
                  </a:lnTo>
                  <a:lnTo>
                    <a:pt x="124" y="73"/>
                  </a:lnTo>
                  <a:lnTo>
                    <a:pt x="124" y="71"/>
                  </a:lnTo>
                  <a:lnTo>
                    <a:pt x="124" y="73"/>
                  </a:lnTo>
                  <a:lnTo>
                    <a:pt x="122" y="73"/>
                  </a:lnTo>
                  <a:lnTo>
                    <a:pt x="121" y="73"/>
                  </a:lnTo>
                  <a:lnTo>
                    <a:pt x="119" y="73"/>
                  </a:lnTo>
                  <a:lnTo>
                    <a:pt x="117" y="73"/>
                  </a:lnTo>
                  <a:lnTo>
                    <a:pt x="115" y="75"/>
                  </a:lnTo>
                  <a:lnTo>
                    <a:pt x="115" y="73"/>
                  </a:lnTo>
                  <a:lnTo>
                    <a:pt x="113" y="73"/>
                  </a:lnTo>
                  <a:lnTo>
                    <a:pt x="111" y="71"/>
                  </a:lnTo>
                  <a:lnTo>
                    <a:pt x="111" y="69"/>
                  </a:lnTo>
                  <a:lnTo>
                    <a:pt x="111" y="71"/>
                  </a:lnTo>
                  <a:lnTo>
                    <a:pt x="109" y="71"/>
                  </a:lnTo>
                  <a:lnTo>
                    <a:pt x="109" y="73"/>
                  </a:lnTo>
                  <a:lnTo>
                    <a:pt x="107" y="73"/>
                  </a:lnTo>
                  <a:lnTo>
                    <a:pt x="105" y="73"/>
                  </a:lnTo>
                  <a:lnTo>
                    <a:pt x="103" y="71"/>
                  </a:lnTo>
                  <a:lnTo>
                    <a:pt x="101" y="71"/>
                  </a:lnTo>
                  <a:lnTo>
                    <a:pt x="101" y="69"/>
                  </a:lnTo>
                  <a:lnTo>
                    <a:pt x="99" y="69"/>
                  </a:lnTo>
                  <a:lnTo>
                    <a:pt x="97" y="69"/>
                  </a:lnTo>
                  <a:lnTo>
                    <a:pt x="96" y="69"/>
                  </a:lnTo>
                  <a:lnTo>
                    <a:pt x="94" y="69"/>
                  </a:lnTo>
                  <a:lnTo>
                    <a:pt x="92" y="69"/>
                  </a:lnTo>
                  <a:lnTo>
                    <a:pt x="92" y="71"/>
                  </a:lnTo>
                  <a:lnTo>
                    <a:pt x="92" y="69"/>
                  </a:lnTo>
                  <a:lnTo>
                    <a:pt x="90" y="69"/>
                  </a:lnTo>
                  <a:lnTo>
                    <a:pt x="90" y="67"/>
                  </a:lnTo>
                  <a:lnTo>
                    <a:pt x="90" y="66"/>
                  </a:lnTo>
                  <a:lnTo>
                    <a:pt x="88" y="66"/>
                  </a:lnTo>
                  <a:lnTo>
                    <a:pt x="86" y="66"/>
                  </a:lnTo>
                  <a:lnTo>
                    <a:pt x="86" y="67"/>
                  </a:lnTo>
                  <a:lnTo>
                    <a:pt x="86" y="66"/>
                  </a:lnTo>
                  <a:lnTo>
                    <a:pt x="84" y="66"/>
                  </a:lnTo>
                  <a:lnTo>
                    <a:pt x="84" y="67"/>
                  </a:lnTo>
                  <a:lnTo>
                    <a:pt x="82" y="67"/>
                  </a:lnTo>
                  <a:lnTo>
                    <a:pt x="82" y="66"/>
                  </a:lnTo>
                  <a:lnTo>
                    <a:pt x="80" y="66"/>
                  </a:lnTo>
                  <a:lnTo>
                    <a:pt x="78" y="66"/>
                  </a:lnTo>
                  <a:lnTo>
                    <a:pt x="78" y="64"/>
                  </a:lnTo>
                  <a:lnTo>
                    <a:pt x="76" y="64"/>
                  </a:lnTo>
                  <a:lnTo>
                    <a:pt x="76" y="62"/>
                  </a:lnTo>
                  <a:lnTo>
                    <a:pt x="74" y="64"/>
                  </a:lnTo>
                  <a:lnTo>
                    <a:pt x="73" y="62"/>
                  </a:lnTo>
                  <a:lnTo>
                    <a:pt x="73" y="60"/>
                  </a:lnTo>
                  <a:lnTo>
                    <a:pt x="73" y="58"/>
                  </a:lnTo>
                  <a:lnTo>
                    <a:pt x="73" y="56"/>
                  </a:lnTo>
                  <a:lnTo>
                    <a:pt x="67" y="56"/>
                  </a:lnTo>
                  <a:lnTo>
                    <a:pt x="67" y="54"/>
                  </a:lnTo>
                  <a:lnTo>
                    <a:pt x="65" y="54"/>
                  </a:lnTo>
                  <a:lnTo>
                    <a:pt x="63" y="54"/>
                  </a:lnTo>
                  <a:lnTo>
                    <a:pt x="61" y="54"/>
                  </a:lnTo>
                  <a:lnTo>
                    <a:pt x="61" y="56"/>
                  </a:lnTo>
                  <a:lnTo>
                    <a:pt x="59" y="56"/>
                  </a:lnTo>
                  <a:lnTo>
                    <a:pt x="57" y="54"/>
                  </a:lnTo>
                  <a:lnTo>
                    <a:pt x="55" y="54"/>
                  </a:lnTo>
                  <a:lnTo>
                    <a:pt x="53" y="54"/>
                  </a:lnTo>
                  <a:lnTo>
                    <a:pt x="53" y="56"/>
                  </a:lnTo>
                  <a:lnTo>
                    <a:pt x="51" y="56"/>
                  </a:lnTo>
                  <a:lnTo>
                    <a:pt x="49" y="54"/>
                  </a:lnTo>
                  <a:lnTo>
                    <a:pt x="48" y="54"/>
                  </a:lnTo>
                  <a:lnTo>
                    <a:pt x="46" y="54"/>
                  </a:lnTo>
                  <a:lnTo>
                    <a:pt x="44" y="54"/>
                  </a:lnTo>
                  <a:lnTo>
                    <a:pt x="42" y="54"/>
                  </a:lnTo>
                  <a:lnTo>
                    <a:pt x="42" y="52"/>
                  </a:lnTo>
                  <a:lnTo>
                    <a:pt x="42" y="50"/>
                  </a:lnTo>
                  <a:lnTo>
                    <a:pt x="40" y="50"/>
                  </a:lnTo>
                  <a:lnTo>
                    <a:pt x="38" y="50"/>
                  </a:lnTo>
                  <a:lnTo>
                    <a:pt x="36" y="50"/>
                  </a:lnTo>
                  <a:lnTo>
                    <a:pt x="36" y="48"/>
                  </a:lnTo>
                  <a:lnTo>
                    <a:pt x="34" y="48"/>
                  </a:lnTo>
                  <a:lnTo>
                    <a:pt x="32" y="46"/>
                  </a:lnTo>
                  <a:lnTo>
                    <a:pt x="30" y="46"/>
                  </a:lnTo>
                  <a:lnTo>
                    <a:pt x="28" y="48"/>
                  </a:lnTo>
                  <a:lnTo>
                    <a:pt x="28" y="46"/>
                  </a:lnTo>
                  <a:lnTo>
                    <a:pt x="26" y="46"/>
                  </a:lnTo>
                  <a:lnTo>
                    <a:pt x="26" y="44"/>
                  </a:lnTo>
                  <a:lnTo>
                    <a:pt x="25" y="44"/>
                  </a:lnTo>
                  <a:lnTo>
                    <a:pt x="23" y="44"/>
                  </a:lnTo>
                  <a:lnTo>
                    <a:pt x="23" y="43"/>
                  </a:lnTo>
                  <a:lnTo>
                    <a:pt x="21" y="43"/>
                  </a:lnTo>
                  <a:lnTo>
                    <a:pt x="19" y="43"/>
                  </a:lnTo>
                  <a:lnTo>
                    <a:pt x="21" y="43"/>
                  </a:lnTo>
                  <a:lnTo>
                    <a:pt x="19" y="41"/>
                  </a:lnTo>
                  <a:lnTo>
                    <a:pt x="19" y="39"/>
                  </a:lnTo>
                  <a:lnTo>
                    <a:pt x="17" y="39"/>
                  </a:lnTo>
                  <a:lnTo>
                    <a:pt x="17" y="37"/>
                  </a:lnTo>
                  <a:lnTo>
                    <a:pt x="15" y="37"/>
                  </a:lnTo>
                  <a:lnTo>
                    <a:pt x="13" y="37"/>
                  </a:lnTo>
                  <a:lnTo>
                    <a:pt x="13" y="35"/>
                  </a:lnTo>
                  <a:lnTo>
                    <a:pt x="11" y="35"/>
                  </a:lnTo>
                  <a:lnTo>
                    <a:pt x="9" y="35"/>
                  </a:lnTo>
                  <a:lnTo>
                    <a:pt x="9" y="33"/>
                  </a:lnTo>
                  <a:lnTo>
                    <a:pt x="7" y="33"/>
                  </a:lnTo>
                  <a:lnTo>
                    <a:pt x="7" y="35"/>
                  </a:lnTo>
                  <a:lnTo>
                    <a:pt x="5" y="33"/>
                  </a:lnTo>
                  <a:lnTo>
                    <a:pt x="3" y="33"/>
                  </a:lnTo>
                  <a:lnTo>
                    <a:pt x="3" y="31"/>
                  </a:lnTo>
                  <a:lnTo>
                    <a:pt x="1" y="31"/>
                  </a:lnTo>
                  <a:lnTo>
                    <a:pt x="1" y="29"/>
                  </a:lnTo>
                  <a:lnTo>
                    <a:pt x="0" y="29"/>
                  </a:lnTo>
                  <a:lnTo>
                    <a:pt x="0" y="27"/>
                  </a:lnTo>
                  <a:lnTo>
                    <a:pt x="1" y="27"/>
                  </a:lnTo>
                  <a:lnTo>
                    <a:pt x="1" y="25"/>
                  </a:lnTo>
                  <a:lnTo>
                    <a:pt x="3" y="25"/>
                  </a:lnTo>
                  <a:lnTo>
                    <a:pt x="3" y="23"/>
                  </a:lnTo>
                  <a:lnTo>
                    <a:pt x="3" y="21"/>
                  </a:lnTo>
                  <a:lnTo>
                    <a:pt x="3" y="20"/>
                  </a:lnTo>
                  <a:lnTo>
                    <a:pt x="3" y="18"/>
                  </a:lnTo>
                  <a:lnTo>
                    <a:pt x="5" y="18"/>
                  </a:lnTo>
                  <a:lnTo>
                    <a:pt x="5" y="16"/>
                  </a:lnTo>
                  <a:lnTo>
                    <a:pt x="5" y="14"/>
                  </a:lnTo>
                  <a:lnTo>
                    <a:pt x="5" y="12"/>
                  </a:lnTo>
                  <a:lnTo>
                    <a:pt x="7" y="12"/>
                  </a:lnTo>
                  <a:lnTo>
                    <a:pt x="7" y="10"/>
                  </a:lnTo>
                  <a:lnTo>
                    <a:pt x="9" y="10"/>
                  </a:lnTo>
                  <a:lnTo>
                    <a:pt x="9" y="8"/>
                  </a:lnTo>
                  <a:lnTo>
                    <a:pt x="11" y="8"/>
                  </a:lnTo>
                  <a:lnTo>
                    <a:pt x="11" y="6"/>
                  </a:lnTo>
                  <a:lnTo>
                    <a:pt x="13" y="6"/>
                  </a:lnTo>
                  <a:lnTo>
                    <a:pt x="13" y="4"/>
                  </a:lnTo>
                  <a:lnTo>
                    <a:pt x="13" y="6"/>
                  </a:lnTo>
                  <a:lnTo>
                    <a:pt x="15" y="4"/>
                  </a:lnTo>
                  <a:lnTo>
                    <a:pt x="15" y="6"/>
                  </a:lnTo>
                  <a:lnTo>
                    <a:pt x="17" y="6"/>
                  </a:lnTo>
                  <a:lnTo>
                    <a:pt x="17" y="8"/>
                  </a:lnTo>
                  <a:lnTo>
                    <a:pt x="19" y="8"/>
                  </a:lnTo>
                  <a:lnTo>
                    <a:pt x="19" y="6"/>
                  </a:lnTo>
                  <a:lnTo>
                    <a:pt x="21" y="6"/>
                  </a:lnTo>
                  <a:lnTo>
                    <a:pt x="21" y="4"/>
                  </a:lnTo>
                  <a:lnTo>
                    <a:pt x="21" y="2"/>
                  </a:lnTo>
                  <a:lnTo>
                    <a:pt x="23" y="2"/>
                  </a:lnTo>
                  <a:lnTo>
                    <a:pt x="25" y="2"/>
                  </a:lnTo>
                  <a:lnTo>
                    <a:pt x="25" y="0"/>
                  </a:lnTo>
                  <a:lnTo>
                    <a:pt x="26" y="2"/>
                  </a:lnTo>
                  <a:lnTo>
                    <a:pt x="28" y="2"/>
                  </a:lnTo>
                  <a:lnTo>
                    <a:pt x="30" y="2"/>
                  </a:lnTo>
                  <a:lnTo>
                    <a:pt x="32" y="2"/>
                  </a:lnTo>
                  <a:lnTo>
                    <a:pt x="32" y="4"/>
                  </a:lnTo>
                  <a:lnTo>
                    <a:pt x="34" y="4"/>
                  </a:lnTo>
                  <a:lnTo>
                    <a:pt x="34" y="6"/>
                  </a:lnTo>
                  <a:lnTo>
                    <a:pt x="32" y="6"/>
                  </a:lnTo>
                  <a:lnTo>
                    <a:pt x="34" y="6"/>
                  </a:lnTo>
                  <a:lnTo>
                    <a:pt x="34" y="8"/>
                  </a:lnTo>
                  <a:lnTo>
                    <a:pt x="36" y="8"/>
                  </a:lnTo>
                  <a:lnTo>
                    <a:pt x="38" y="8"/>
                  </a:lnTo>
                  <a:lnTo>
                    <a:pt x="38" y="10"/>
                  </a:lnTo>
                  <a:lnTo>
                    <a:pt x="40" y="10"/>
                  </a:lnTo>
                  <a:lnTo>
                    <a:pt x="42" y="12"/>
                  </a:lnTo>
                  <a:lnTo>
                    <a:pt x="44" y="14"/>
                  </a:lnTo>
                  <a:lnTo>
                    <a:pt x="46" y="14"/>
                  </a:lnTo>
                  <a:lnTo>
                    <a:pt x="48" y="14"/>
                  </a:lnTo>
                  <a:lnTo>
                    <a:pt x="48" y="16"/>
                  </a:lnTo>
                  <a:lnTo>
                    <a:pt x="49" y="16"/>
                  </a:lnTo>
                  <a:lnTo>
                    <a:pt x="51" y="16"/>
                  </a:lnTo>
                  <a:lnTo>
                    <a:pt x="51" y="18"/>
                  </a:lnTo>
                  <a:lnTo>
                    <a:pt x="53" y="18"/>
                  </a:lnTo>
                  <a:lnTo>
                    <a:pt x="53" y="20"/>
                  </a:lnTo>
                  <a:lnTo>
                    <a:pt x="53" y="21"/>
                  </a:lnTo>
                  <a:lnTo>
                    <a:pt x="55" y="21"/>
                  </a:lnTo>
                  <a:lnTo>
                    <a:pt x="55" y="23"/>
                  </a:lnTo>
                  <a:lnTo>
                    <a:pt x="57" y="23"/>
                  </a:lnTo>
                  <a:lnTo>
                    <a:pt x="59" y="23"/>
                  </a:lnTo>
                  <a:lnTo>
                    <a:pt x="59" y="21"/>
                  </a:lnTo>
                  <a:lnTo>
                    <a:pt x="59" y="23"/>
                  </a:lnTo>
                  <a:lnTo>
                    <a:pt x="59" y="21"/>
                  </a:lnTo>
                  <a:lnTo>
                    <a:pt x="61" y="21"/>
                  </a:lnTo>
                  <a:lnTo>
                    <a:pt x="63" y="21"/>
                  </a:lnTo>
                  <a:lnTo>
                    <a:pt x="65" y="21"/>
                  </a:lnTo>
                  <a:lnTo>
                    <a:pt x="65" y="23"/>
                  </a:lnTo>
                  <a:lnTo>
                    <a:pt x="65" y="25"/>
                  </a:lnTo>
                  <a:lnTo>
                    <a:pt x="67" y="25"/>
                  </a:lnTo>
                  <a:lnTo>
                    <a:pt x="67" y="27"/>
                  </a:lnTo>
                  <a:lnTo>
                    <a:pt x="67" y="29"/>
                  </a:lnTo>
                  <a:lnTo>
                    <a:pt x="69" y="29"/>
                  </a:lnTo>
                  <a:lnTo>
                    <a:pt x="69" y="31"/>
                  </a:lnTo>
                  <a:lnTo>
                    <a:pt x="71" y="31"/>
                  </a:lnTo>
                  <a:lnTo>
                    <a:pt x="73" y="33"/>
                  </a:lnTo>
                  <a:lnTo>
                    <a:pt x="74" y="33"/>
                  </a:lnTo>
                  <a:lnTo>
                    <a:pt x="74" y="35"/>
                  </a:lnTo>
                  <a:lnTo>
                    <a:pt x="76" y="35"/>
                  </a:lnTo>
                  <a:lnTo>
                    <a:pt x="78" y="35"/>
                  </a:lnTo>
                  <a:lnTo>
                    <a:pt x="78" y="33"/>
                  </a:lnTo>
                  <a:lnTo>
                    <a:pt x="80" y="33"/>
                  </a:lnTo>
                  <a:lnTo>
                    <a:pt x="82" y="35"/>
                  </a:lnTo>
                  <a:lnTo>
                    <a:pt x="80" y="35"/>
                  </a:lnTo>
                  <a:lnTo>
                    <a:pt x="80" y="37"/>
                  </a:lnTo>
                  <a:lnTo>
                    <a:pt x="80" y="39"/>
                  </a:lnTo>
                  <a:lnTo>
                    <a:pt x="82" y="39"/>
                  </a:lnTo>
                  <a:lnTo>
                    <a:pt x="82" y="41"/>
                  </a:lnTo>
                  <a:lnTo>
                    <a:pt x="84" y="41"/>
                  </a:lnTo>
                  <a:lnTo>
                    <a:pt x="84" y="39"/>
                  </a:lnTo>
                  <a:lnTo>
                    <a:pt x="84" y="41"/>
                  </a:lnTo>
                  <a:lnTo>
                    <a:pt x="86" y="39"/>
                  </a:lnTo>
                  <a:lnTo>
                    <a:pt x="86" y="41"/>
                  </a:lnTo>
                  <a:lnTo>
                    <a:pt x="86" y="39"/>
                  </a:lnTo>
                  <a:lnTo>
                    <a:pt x="88" y="39"/>
                  </a:lnTo>
                  <a:lnTo>
                    <a:pt x="88" y="41"/>
                  </a:lnTo>
                  <a:lnTo>
                    <a:pt x="90" y="39"/>
                  </a:lnTo>
                  <a:lnTo>
                    <a:pt x="90" y="41"/>
                  </a:lnTo>
                  <a:lnTo>
                    <a:pt x="92" y="41"/>
                  </a:lnTo>
                  <a:lnTo>
                    <a:pt x="92" y="43"/>
                  </a:lnTo>
                  <a:lnTo>
                    <a:pt x="94" y="43"/>
                  </a:lnTo>
                  <a:lnTo>
                    <a:pt x="94" y="44"/>
                  </a:lnTo>
                  <a:lnTo>
                    <a:pt x="94" y="46"/>
                  </a:lnTo>
                  <a:lnTo>
                    <a:pt x="96" y="46"/>
                  </a:lnTo>
                  <a:lnTo>
                    <a:pt x="97" y="46"/>
                  </a:lnTo>
                  <a:lnTo>
                    <a:pt x="96" y="46"/>
                  </a:lnTo>
                  <a:lnTo>
                    <a:pt x="96" y="44"/>
                  </a:lnTo>
                  <a:lnTo>
                    <a:pt x="96" y="43"/>
                  </a:lnTo>
                  <a:lnTo>
                    <a:pt x="97" y="43"/>
                  </a:lnTo>
                  <a:lnTo>
                    <a:pt x="97" y="44"/>
                  </a:lnTo>
                  <a:lnTo>
                    <a:pt x="99" y="44"/>
                  </a:lnTo>
                  <a:lnTo>
                    <a:pt x="99" y="46"/>
                  </a:lnTo>
                  <a:lnTo>
                    <a:pt x="101" y="46"/>
                  </a:lnTo>
                  <a:lnTo>
                    <a:pt x="103" y="46"/>
                  </a:lnTo>
                  <a:lnTo>
                    <a:pt x="103" y="44"/>
                  </a:lnTo>
                  <a:lnTo>
                    <a:pt x="103" y="43"/>
                  </a:lnTo>
                  <a:lnTo>
                    <a:pt x="105" y="43"/>
                  </a:lnTo>
                  <a:lnTo>
                    <a:pt x="107" y="43"/>
                  </a:lnTo>
                  <a:lnTo>
                    <a:pt x="107" y="44"/>
                  </a:lnTo>
                  <a:lnTo>
                    <a:pt x="109" y="44"/>
                  </a:lnTo>
                  <a:lnTo>
                    <a:pt x="109" y="46"/>
                  </a:lnTo>
                  <a:lnTo>
                    <a:pt x="111" y="46"/>
                  </a:lnTo>
                  <a:lnTo>
                    <a:pt x="113" y="48"/>
                  </a:lnTo>
                  <a:lnTo>
                    <a:pt x="115" y="48"/>
                  </a:lnTo>
                  <a:lnTo>
                    <a:pt x="117" y="48"/>
                  </a:lnTo>
                  <a:lnTo>
                    <a:pt x="119" y="48"/>
                  </a:lnTo>
                  <a:lnTo>
                    <a:pt x="121" y="48"/>
                  </a:lnTo>
                  <a:lnTo>
                    <a:pt x="122" y="48"/>
                  </a:lnTo>
                  <a:lnTo>
                    <a:pt x="122" y="46"/>
                  </a:lnTo>
                  <a:lnTo>
                    <a:pt x="124" y="46"/>
                  </a:lnTo>
                  <a:lnTo>
                    <a:pt x="126" y="46"/>
                  </a:lnTo>
                  <a:lnTo>
                    <a:pt x="128" y="4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7" name="Freeform 176"/>
            <p:cNvSpPr>
              <a:spLocks/>
            </p:cNvSpPr>
            <p:nvPr/>
          </p:nvSpPr>
          <p:spPr bwMode="auto">
            <a:xfrm>
              <a:off x="9245600" y="4845050"/>
              <a:ext cx="3175" cy="3175"/>
            </a:xfrm>
            <a:custGeom>
              <a:avLst/>
              <a:gdLst>
                <a:gd name="T0" fmla="*/ 0 w 2"/>
                <a:gd name="T1" fmla="*/ 0 h 2"/>
                <a:gd name="T2" fmla="*/ 0 w 2"/>
                <a:gd name="T3" fmla="*/ 2 h 2"/>
                <a:gd name="T4" fmla="*/ 0 w 2"/>
                <a:gd name="T5" fmla="*/ 2 h 2"/>
                <a:gd name="T6" fmla="*/ 0 w 2"/>
                <a:gd name="T7" fmla="*/ 0 h 2"/>
                <a:gd name="T8" fmla="*/ 0 w 2"/>
                <a:gd name="T9" fmla="*/ 0 h 2"/>
                <a:gd name="T10" fmla="*/ 0 w 2"/>
                <a:gd name="T11" fmla="*/ 0 h 2"/>
                <a:gd name="T12" fmla="*/ 0 w 2"/>
                <a:gd name="T13" fmla="*/ 0 h 2"/>
                <a:gd name="T14" fmla="*/ 2 w 2"/>
                <a:gd name="T15" fmla="*/ 0 h 2"/>
                <a:gd name="T16" fmla="*/ 0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0"/>
                  </a:moveTo>
                  <a:lnTo>
                    <a:pt x="0" y="2"/>
                  </a:lnTo>
                  <a:lnTo>
                    <a:pt x="0" y="2"/>
                  </a:lnTo>
                  <a:lnTo>
                    <a:pt x="0" y="0"/>
                  </a:lnTo>
                  <a:lnTo>
                    <a:pt x="0" y="0"/>
                  </a:lnTo>
                  <a:lnTo>
                    <a:pt x="0" y="0"/>
                  </a:lnTo>
                  <a:lnTo>
                    <a:pt x="0" y="0"/>
                  </a:lnTo>
                  <a:lnTo>
                    <a:pt x="2"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8" name="Freeform 177"/>
            <p:cNvSpPr>
              <a:spLocks noEditPoints="1"/>
            </p:cNvSpPr>
            <p:nvPr/>
          </p:nvSpPr>
          <p:spPr bwMode="auto">
            <a:xfrm>
              <a:off x="533400" y="5603875"/>
              <a:ext cx="9013825" cy="795338"/>
            </a:xfrm>
            <a:custGeom>
              <a:avLst/>
              <a:gdLst>
                <a:gd name="T0" fmla="*/ 5476 w 5678"/>
                <a:gd name="T1" fmla="*/ 453 h 501"/>
                <a:gd name="T2" fmla="*/ 5676 w 5678"/>
                <a:gd name="T3" fmla="*/ 426 h 501"/>
                <a:gd name="T4" fmla="*/ 5507 w 5678"/>
                <a:gd name="T5" fmla="*/ 359 h 501"/>
                <a:gd name="T6" fmla="*/ 5501 w 5678"/>
                <a:gd name="T7" fmla="*/ 368 h 501"/>
                <a:gd name="T8" fmla="*/ 5486 w 5678"/>
                <a:gd name="T9" fmla="*/ 334 h 501"/>
                <a:gd name="T10" fmla="*/ 29 w 5678"/>
                <a:gd name="T11" fmla="*/ 301 h 501"/>
                <a:gd name="T12" fmla="*/ 25 w 5678"/>
                <a:gd name="T13" fmla="*/ 293 h 501"/>
                <a:gd name="T14" fmla="*/ 5605 w 5678"/>
                <a:gd name="T15" fmla="*/ 234 h 501"/>
                <a:gd name="T16" fmla="*/ 5599 w 5678"/>
                <a:gd name="T17" fmla="*/ 224 h 501"/>
                <a:gd name="T18" fmla="*/ 5586 w 5678"/>
                <a:gd name="T19" fmla="*/ 234 h 501"/>
                <a:gd name="T20" fmla="*/ 5599 w 5678"/>
                <a:gd name="T21" fmla="*/ 230 h 501"/>
                <a:gd name="T22" fmla="*/ 5603 w 5678"/>
                <a:gd name="T23" fmla="*/ 234 h 501"/>
                <a:gd name="T24" fmla="*/ 5607 w 5678"/>
                <a:gd name="T25" fmla="*/ 230 h 501"/>
                <a:gd name="T26" fmla="*/ 5605 w 5678"/>
                <a:gd name="T27" fmla="*/ 238 h 501"/>
                <a:gd name="T28" fmla="*/ 5597 w 5678"/>
                <a:gd name="T29" fmla="*/ 259 h 501"/>
                <a:gd name="T30" fmla="*/ 5582 w 5678"/>
                <a:gd name="T31" fmla="*/ 278 h 501"/>
                <a:gd name="T32" fmla="*/ 5588 w 5678"/>
                <a:gd name="T33" fmla="*/ 291 h 501"/>
                <a:gd name="T34" fmla="*/ 5580 w 5678"/>
                <a:gd name="T35" fmla="*/ 290 h 501"/>
                <a:gd name="T36" fmla="*/ 5557 w 5678"/>
                <a:gd name="T37" fmla="*/ 305 h 501"/>
                <a:gd name="T38" fmla="*/ 5551 w 5678"/>
                <a:gd name="T39" fmla="*/ 330 h 501"/>
                <a:gd name="T40" fmla="*/ 5542 w 5678"/>
                <a:gd name="T41" fmla="*/ 341 h 501"/>
                <a:gd name="T42" fmla="*/ 5526 w 5678"/>
                <a:gd name="T43" fmla="*/ 355 h 501"/>
                <a:gd name="T44" fmla="*/ 5511 w 5678"/>
                <a:gd name="T45" fmla="*/ 353 h 501"/>
                <a:gd name="T46" fmla="*/ 5496 w 5678"/>
                <a:gd name="T47" fmla="*/ 345 h 501"/>
                <a:gd name="T48" fmla="*/ 5484 w 5678"/>
                <a:gd name="T49" fmla="*/ 339 h 501"/>
                <a:gd name="T50" fmla="*/ 5488 w 5678"/>
                <a:gd name="T51" fmla="*/ 332 h 501"/>
                <a:gd name="T52" fmla="*/ 5488 w 5678"/>
                <a:gd name="T53" fmla="*/ 324 h 501"/>
                <a:gd name="T54" fmla="*/ 5492 w 5678"/>
                <a:gd name="T55" fmla="*/ 322 h 501"/>
                <a:gd name="T56" fmla="*/ 5498 w 5678"/>
                <a:gd name="T57" fmla="*/ 316 h 501"/>
                <a:gd name="T58" fmla="*/ 5505 w 5678"/>
                <a:gd name="T59" fmla="*/ 309 h 501"/>
                <a:gd name="T60" fmla="*/ 5523 w 5678"/>
                <a:gd name="T61" fmla="*/ 291 h 501"/>
                <a:gd name="T62" fmla="*/ 5540 w 5678"/>
                <a:gd name="T63" fmla="*/ 278 h 501"/>
                <a:gd name="T64" fmla="*/ 5559 w 5678"/>
                <a:gd name="T65" fmla="*/ 251 h 501"/>
                <a:gd name="T66" fmla="*/ 5572 w 5678"/>
                <a:gd name="T67" fmla="*/ 228 h 501"/>
                <a:gd name="T68" fmla="*/ 5630 w 5678"/>
                <a:gd name="T69" fmla="*/ 140 h 501"/>
                <a:gd name="T70" fmla="*/ 5622 w 5678"/>
                <a:gd name="T71" fmla="*/ 132 h 501"/>
                <a:gd name="T72" fmla="*/ 5590 w 5678"/>
                <a:gd name="T73" fmla="*/ 107 h 501"/>
                <a:gd name="T74" fmla="*/ 5597 w 5678"/>
                <a:gd name="T75" fmla="*/ 109 h 501"/>
                <a:gd name="T76" fmla="*/ 5607 w 5678"/>
                <a:gd name="T77" fmla="*/ 115 h 501"/>
                <a:gd name="T78" fmla="*/ 5609 w 5678"/>
                <a:gd name="T79" fmla="*/ 124 h 501"/>
                <a:gd name="T80" fmla="*/ 5613 w 5678"/>
                <a:gd name="T81" fmla="*/ 142 h 501"/>
                <a:gd name="T82" fmla="*/ 5620 w 5678"/>
                <a:gd name="T83" fmla="*/ 148 h 501"/>
                <a:gd name="T84" fmla="*/ 5624 w 5678"/>
                <a:gd name="T85" fmla="*/ 140 h 501"/>
                <a:gd name="T86" fmla="*/ 5632 w 5678"/>
                <a:gd name="T87" fmla="*/ 149 h 501"/>
                <a:gd name="T88" fmla="*/ 5634 w 5678"/>
                <a:gd name="T89" fmla="*/ 163 h 501"/>
                <a:gd name="T90" fmla="*/ 5651 w 5678"/>
                <a:gd name="T91" fmla="*/ 169 h 501"/>
                <a:gd name="T92" fmla="*/ 5672 w 5678"/>
                <a:gd name="T93" fmla="*/ 167 h 501"/>
                <a:gd name="T94" fmla="*/ 5663 w 5678"/>
                <a:gd name="T95" fmla="*/ 186 h 501"/>
                <a:gd name="T96" fmla="*/ 5647 w 5678"/>
                <a:gd name="T97" fmla="*/ 201 h 501"/>
                <a:gd name="T98" fmla="*/ 5642 w 5678"/>
                <a:gd name="T99" fmla="*/ 220 h 501"/>
                <a:gd name="T100" fmla="*/ 5620 w 5678"/>
                <a:gd name="T101" fmla="*/ 242 h 501"/>
                <a:gd name="T102" fmla="*/ 5615 w 5678"/>
                <a:gd name="T103" fmla="*/ 230 h 501"/>
                <a:gd name="T104" fmla="*/ 5611 w 5678"/>
                <a:gd name="T105" fmla="*/ 205 h 501"/>
                <a:gd name="T106" fmla="*/ 5611 w 5678"/>
                <a:gd name="T107" fmla="*/ 184 h 501"/>
                <a:gd name="T108" fmla="*/ 5613 w 5678"/>
                <a:gd name="T109" fmla="*/ 169 h 501"/>
                <a:gd name="T110" fmla="*/ 5613 w 5678"/>
                <a:gd name="T111" fmla="*/ 151 h 501"/>
                <a:gd name="T112" fmla="*/ 5609 w 5678"/>
                <a:gd name="T113" fmla="*/ 149 h 501"/>
                <a:gd name="T114" fmla="*/ 5605 w 5678"/>
                <a:gd name="T115" fmla="*/ 136 h 501"/>
                <a:gd name="T116" fmla="*/ 5605 w 5678"/>
                <a:gd name="T117" fmla="*/ 132 h 501"/>
                <a:gd name="T118" fmla="*/ 5603 w 5678"/>
                <a:gd name="T119" fmla="*/ 136 h 501"/>
                <a:gd name="T120" fmla="*/ 5592 w 5678"/>
                <a:gd name="T121" fmla="*/ 119 h 501"/>
                <a:gd name="T122" fmla="*/ 5580 w 5678"/>
                <a:gd name="T123" fmla="*/ 98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678" h="501">
                  <a:moveTo>
                    <a:pt x="5524" y="499"/>
                  </a:moveTo>
                  <a:lnTo>
                    <a:pt x="5526" y="499"/>
                  </a:lnTo>
                  <a:lnTo>
                    <a:pt x="5526" y="501"/>
                  </a:lnTo>
                  <a:lnTo>
                    <a:pt x="5524" y="501"/>
                  </a:lnTo>
                  <a:lnTo>
                    <a:pt x="5523" y="501"/>
                  </a:lnTo>
                  <a:lnTo>
                    <a:pt x="5523" y="499"/>
                  </a:lnTo>
                  <a:lnTo>
                    <a:pt x="5524" y="499"/>
                  </a:lnTo>
                  <a:close/>
                  <a:moveTo>
                    <a:pt x="5476" y="457"/>
                  </a:moveTo>
                  <a:lnTo>
                    <a:pt x="5476" y="458"/>
                  </a:lnTo>
                  <a:lnTo>
                    <a:pt x="5473" y="458"/>
                  </a:lnTo>
                  <a:lnTo>
                    <a:pt x="5473" y="457"/>
                  </a:lnTo>
                  <a:lnTo>
                    <a:pt x="5475" y="457"/>
                  </a:lnTo>
                  <a:lnTo>
                    <a:pt x="5476" y="457"/>
                  </a:lnTo>
                  <a:close/>
                  <a:moveTo>
                    <a:pt x="5476" y="449"/>
                  </a:moveTo>
                  <a:lnTo>
                    <a:pt x="5478" y="449"/>
                  </a:lnTo>
                  <a:lnTo>
                    <a:pt x="5478" y="451"/>
                  </a:lnTo>
                  <a:lnTo>
                    <a:pt x="5476" y="451"/>
                  </a:lnTo>
                  <a:lnTo>
                    <a:pt x="5476" y="453"/>
                  </a:lnTo>
                  <a:lnTo>
                    <a:pt x="5476" y="455"/>
                  </a:lnTo>
                  <a:lnTo>
                    <a:pt x="5478" y="455"/>
                  </a:lnTo>
                  <a:lnTo>
                    <a:pt x="5478" y="457"/>
                  </a:lnTo>
                  <a:lnTo>
                    <a:pt x="5476" y="457"/>
                  </a:lnTo>
                  <a:lnTo>
                    <a:pt x="5475" y="455"/>
                  </a:lnTo>
                  <a:lnTo>
                    <a:pt x="5475" y="457"/>
                  </a:lnTo>
                  <a:lnTo>
                    <a:pt x="5475" y="455"/>
                  </a:lnTo>
                  <a:lnTo>
                    <a:pt x="5475" y="457"/>
                  </a:lnTo>
                  <a:lnTo>
                    <a:pt x="5473" y="457"/>
                  </a:lnTo>
                  <a:lnTo>
                    <a:pt x="5473" y="455"/>
                  </a:lnTo>
                  <a:lnTo>
                    <a:pt x="5475" y="453"/>
                  </a:lnTo>
                  <a:lnTo>
                    <a:pt x="5475" y="451"/>
                  </a:lnTo>
                  <a:lnTo>
                    <a:pt x="5476" y="449"/>
                  </a:lnTo>
                  <a:lnTo>
                    <a:pt x="5475" y="449"/>
                  </a:lnTo>
                  <a:lnTo>
                    <a:pt x="5476" y="449"/>
                  </a:lnTo>
                  <a:close/>
                  <a:moveTo>
                    <a:pt x="5678" y="428"/>
                  </a:moveTo>
                  <a:lnTo>
                    <a:pt x="5676" y="428"/>
                  </a:lnTo>
                  <a:lnTo>
                    <a:pt x="5676" y="426"/>
                  </a:lnTo>
                  <a:lnTo>
                    <a:pt x="5678" y="426"/>
                  </a:lnTo>
                  <a:lnTo>
                    <a:pt x="5678" y="428"/>
                  </a:lnTo>
                  <a:close/>
                  <a:moveTo>
                    <a:pt x="5484" y="387"/>
                  </a:moveTo>
                  <a:lnTo>
                    <a:pt x="5482" y="387"/>
                  </a:lnTo>
                  <a:lnTo>
                    <a:pt x="5484" y="387"/>
                  </a:lnTo>
                  <a:close/>
                  <a:moveTo>
                    <a:pt x="5498" y="368"/>
                  </a:moveTo>
                  <a:lnTo>
                    <a:pt x="5496" y="368"/>
                  </a:lnTo>
                  <a:lnTo>
                    <a:pt x="5498" y="368"/>
                  </a:lnTo>
                  <a:close/>
                  <a:moveTo>
                    <a:pt x="5501" y="359"/>
                  </a:moveTo>
                  <a:lnTo>
                    <a:pt x="5499" y="359"/>
                  </a:lnTo>
                  <a:lnTo>
                    <a:pt x="5499" y="357"/>
                  </a:lnTo>
                  <a:lnTo>
                    <a:pt x="5501" y="357"/>
                  </a:lnTo>
                  <a:lnTo>
                    <a:pt x="5501" y="359"/>
                  </a:lnTo>
                  <a:close/>
                  <a:moveTo>
                    <a:pt x="5515" y="359"/>
                  </a:moveTo>
                  <a:lnTo>
                    <a:pt x="5515" y="357"/>
                  </a:lnTo>
                  <a:lnTo>
                    <a:pt x="5515" y="359"/>
                  </a:lnTo>
                  <a:close/>
                  <a:moveTo>
                    <a:pt x="5505" y="357"/>
                  </a:moveTo>
                  <a:lnTo>
                    <a:pt x="5507" y="359"/>
                  </a:lnTo>
                  <a:lnTo>
                    <a:pt x="5507" y="361"/>
                  </a:lnTo>
                  <a:lnTo>
                    <a:pt x="5509" y="361"/>
                  </a:lnTo>
                  <a:lnTo>
                    <a:pt x="5507" y="361"/>
                  </a:lnTo>
                  <a:lnTo>
                    <a:pt x="5505" y="361"/>
                  </a:lnTo>
                  <a:lnTo>
                    <a:pt x="5505" y="363"/>
                  </a:lnTo>
                  <a:lnTo>
                    <a:pt x="5507" y="363"/>
                  </a:lnTo>
                  <a:lnTo>
                    <a:pt x="5509" y="363"/>
                  </a:lnTo>
                  <a:lnTo>
                    <a:pt x="5509" y="364"/>
                  </a:lnTo>
                  <a:lnTo>
                    <a:pt x="5509" y="366"/>
                  </a:lnTo>
                  <a:lnTo>
                    <a:pt x="5507" y="366"/>
                  </a:lnTo>
                  <a:lnTo>
                    <a:pt x="5505" y="366"/>
                  </a:lnTo>
                  <a:lnTo>
                    <a:pt x="5503" y="368"/>
                  </a:lnTo>
                  <a:lnTo>
                    <a:pt x="5503" y="366"/>
                  </a:lnTo>
                  <a:lnTo>
                    <a:pt x="5503" y="368"/>
                  </a:lnTo>
                  <a:lnTo>
                    <a:pt x="5501" y="366"/>
                  </a:lnTo>
                  <a:lnTo>
                    <a:pt x="5501" y="368"/>
                  </a:lnTo>
                  <a:lnTo>
                    <a:pt x="5499" y="368"/>
                  </a:lnTo>
                  <a:lnTo>
                    <a:pt x="5501" y="368"/>
                  </a:lnTo>
                  <a:lnTo>
                    <a:pt x="5499" y="370"/>
                  </a:lnTo>
                  <a:lnTo>
                    <a:pt x="5499" y="368"/>
                  </a:lnTo>
                  <a:lnTo>
                    <a:pt x="5499" y="370"/>
                  </a:lnTo>
                  <a:lnTo>
                    <a:pt x="5498" y="370"/>
                  </a:lnTo>
                  <a:lnTo>
                    <a:pt x="5498" y="368"/>
                  </a:lnTo>
                  <a:lnTo>
                    <a:pt x="5499" y="368"/>
                  </a:lnTo>
                  <a:lnTo>
                    <a:pt x="5499" y="366"/>
                  </a:lnTo>
                  <a:lnTo>
                    <a:pt x="5499" y="364"/>
                  </a:lnTo>
                  <a:lnTo>
                    <a:pt x="5501" y="364"/>
                  </a:lnTo>
                  <a:lnTo>
                    <a:pt x="5501" y="363"/>
                  </a:lnTo>
                  <a:lnTo>
                    <a:pt x="5503" y="361"/>
                  </a:lnTo>
                  <a:lnTo>
                    <a:pt x="5501" y="361"/>
                  </a:lnTo>
                  <a:lnTo>
                    <a:pt x="5501" y="359"/>
                  </a:lnTo>
                  <a:lnTo>
                    <a:pt x="5501" y="357"/>
                  </a:lnTo>
                  <a:lnTo>
                    <a:pt x="5503" y="357"/>
                  </a:lnTo>
                  <a:lnTo>
                    <a:pt x="5505" y="357"/>
                  </a:lnTo>
                  <a:close/>
                  <a:moveTo>
                    <a:pt x="5486" y="332"/>
                  </a:moveTo>
                  <a:lnTo>
                    <a:pt x="5486" y="334"/>
                  </a:lnTo>
                  <a:lnTo>
                    <a:pt x="5484" y="334"/>
                  </a:lnTo>
                  <a:lnTo>
                    <a:pt x="5484" y="332"/>
                  </a:lnTo>
                  <a:lnTo>
                    <a:pt x="5482" y="334"/>
                  </a:lnTo>
                  <a:lnTo>
                    <a:pt x="5482" y="332"/>
                  </a:lnTo>
                  <a:lnTo>
                    <a:pt x="5484" y="332"/>
                  </a:lnTo>
                  <a:lnTo>
                    <a:pt x="5486" y="332"/>
                  </a:lnTo>
                  <a:close/>
                  <a:moveTo>
                    <a:pt x="5490" y="324"/>
                  </a:moveTo>
                  <a:lnTo>
                    <a:pt x="5488" y="324"/>
                  </a:lnTo>
                  <a:lnTo>
                    <a:pt x="5488" y="322"/>
                  </a:lnTo>
                  <a:lnTo>
                    <a:pt x="5490" y="320"/>
                  </a:lnTo>
                  <a:lnTo>
                    <a:pt x="5490" y="322"/>
                  </a:lnTo>
                  <a:lnTo>
                    <a:pt x="5490" y="324"/>
                  </a:lnTo>
                  <a:close/>
                  <a:moveTo>
                    <a:pt x="29" y="303"/>
                  </a:moveTo>
                  <a:lnTo>
                    <a:pt x="27" y="303"/>
                  </a:lnTo>
                  <a:lnTo>
                    <a:pt x="27" y="301"/>
                  </a:lnTo>
                  <a:lnTo>
                    <a:pt x="29" y="301"/>
                  </a:lnTo>
                  <a:lnTo>
                    <a:pt x="27" y="301"/>
                  </a:lnTo>
                  <a:lnTo>
                    <a:pt x="29" y="301"/>
                  </a:lnTo>
                  <a:lnTo>
                    <a:pt x="29" y="299"/>
                  </a:lnTo>
                  <a:lnTo>
                    <a:pt x="29" y="301"/>
                  </a:lnTo>
                  <a:lnTo>
                    <a:pt x="29" y="303"/>
                  </a:lnTo>
                  <a:close/>
                  <a:moveTo>
                    <a:pt x="24" y="290"/>
                  </a:moveTo>
                  <a:lnTo>
                    <a:pt x="25" y="290"/>
                  </a:lnTo>
                  <a:lnTo>
                    <a:pt x="29" y="290"/>
                  </a:lnTo>
                  <a:lnTo>
                    <a:pt x="27" y="290"/>
                  </a:lnTo>
                  <a:lnTo>
                    <a:pt x="27" y="291"/>
                  </a:lnTo>
                  <a:lnTo>
                    <a:pt x="25" y="291"/>
                  </a:lnTo>
                  <a:lnTo>
                    <a:pt x="25" y="293"/>
                  </a:lnTo>
                  <a:lnTo>
                    <a:pt x="25" y="291"/>
                  </a:lnTo>
                  <a:lnTo>
                    <a:pt x="25" y="290"/>
                  </a:lnTo>
                  <a:lnTo>
                    <a:pt x="24" y="290"/>
                  </a:lnTo>
                  <a:lnTo>
                    <a:pt x="24" y="291"/>
                  </a:lnTo>
                  <a:lnTo>
                    <a:pt x="25" y="291"/>
                  </a:lnTo>
                  <a:lnTo>
                    <a:pt x="24" y="291"/>
                  </a:lnTo>
                  <a:lnTo>
                    <a:pt x="24" y="293"/>
                  </a:lnTo>
                  <a:lnTo>
                    <a:pt x="25" y="293"/>
                  </a:lnTo>
                  <a:lnTo>
                    <a:pt x="25" y="295"/>
                  </a:lnTo>
                  <a:lnTo>
                    <a:pt x="27" y="295"/>
                  </a:lnTo>
                  <a:lnTo>
                    <a:pt x="27" y="297"/>
                  </a:lnTo>
                  <a:lnTo>
                    <a:pt x="25" y="297"/>
                  </a:lnTo>
                  <a:lnTo>
                    <a:pt x="24" y="297"/>
                  </a:lnTo>
                  <a:lnTo>
                    <a:pt x="22" y="297"/>
                  </a:lnTo>
                  <a:lnTo>
                    <a:pt x="22" y="295"/>
                  </a:lnTo>
                  <a:lnTo>
                    <a:pt x="24" y="293"/>
                  </a:lnTo>
                  <a:lnTo>
                    <a:pt x="24" y="291"/>
                  </a:lnTo>
                  <a:lnTo>
                    <a:pt x="22" y="291"/>
                  </a:lnTo>
                  <a:lnTo>
                    <a:pt x="20" y="291"/>
                  </a:lnTo>
                  <a:lnTo>
                    <a:pt x="18" y="291"/>
                  </a:lnTo>
                  <a:lnTo>
                    <a:pt x="20" y="291"/>
                  </a:lnTo>
                  <a:lnTo>
                    <a:pt x="20" y="290"/>
                  </a:lnTo>
                  <a:lnTo>
                    <a:pt x="22" y="290"/>
                  </a:lnTo>
                  <a:lnTo>
                    <a:pt x="24" y="290"/>
                  </a:lnTo>
                  <a:close/>
                  <a:moveTo>
                    <a:pt x="5607" y="234"/>
                  </a:moveTo>
                  <a:lnTo>
                    <a:pt x="5605" y="234"/>
                  </a:lnTo>
                  <a:lnTo>
                    <a:pt x="5605" y="236"/>
                  </a:lnTo>
                  <a:lnTo>
                    <a:pt x="5605" y="234"/>
                  </a:lnTo>
                  <a:lnTo>
                    <a:pt x="5607" y="234"/>
                  </a:lnTo>
                  <a:lnTo>
                    <a:pt x="5607" y="232"/>
                  </a:lnTo>
                  <a:lnTo>
                    <a:pt x="5607" y="234"/>
                  </a:lnTo>
                  <a:close/>
                  <a:moveTo>
                    <a:pt x="5601" y="226"/>
                  </a:moveTo>
                  <a:lnTo>
                    <a:pt x="5599" y="226"/>
                  </a:lnTo>
                  <a:lnTo>
                    <a:pt x="5599" y="228"/>
                  </a:lnTo>
                  <a:lnTo>
                    <a:pt x="5597" y="228"/>
                  </a:lnTo>
                  <a:lnTo>
                    <a:pt x="5597" y="226"/>
                  </a:lnTo>
                  <a:lnTo>
                    <a:pt x="5597" y="228"/>
                  </a:lnTo>
                  <a:lnTo>
                    <a:pt x="5599" y="228"/>
                  </a:lnTo>
                  <a:lnTo>
                    <a:pt x="5597" y="228"/>
                  </a:lnTo>
                  <a:lnTo>
                    <a:pt x="5597" y="226"/>
                  </a:lnTo>
                  <a:lnTo>
                    <a:pt x="5599" y="226"/>
                  </a:lnTo>
                  <a:lnTo>
                    <a:pt x="5599" y="224"/>
                  </a:lnTo>
                  <a:lnTo>
                    <a:pt x="5599" y="226"/>
                  </a:lnTo>
                  <a:lnTo>
                    <a:pt x="5599" y="224"/>
                  </a:lnTo>
                  <a:lnTo>
                    <a:pt x="5601" y="224"/>
                  </a:lnTo>
                  <a:lnTo>
                    <a:pt x="5601" y="226"/>
                  </a:lnTo>
                  <a:close/>
                  <a:moveTo>
                    <a:pt x="5584" y="220"/>
                  </a:moveTo>
                  <a:lnTo>
                    <a:pt x="5586" y="220"/>
                  </a:lnTo>
                  <a:lnTo>
                    <a:pt x="5584" y="220"/>
                  </a:lnTo>
                  <a:lnTo>
                    <a:pt x="5582" y="220"/>
                  </a:lnTo>
                  <a:lnTo>
                    <a:pt x="5580" y="220"/>
                  </a:lnTo>
                  <a:lnTo>
                    <a:pt x="5580" y="222"/>
                  </a:lnTo>
                  <a:lnTo>
                    <a:pt x="5580" y="224"/>
                  </a:lnTo>
                  <a:lnTo>
                    <a:pt x="5580" y="226"/>
                  </a:lnTo>
                  <a:lnTo>
                    <a:pt x="5582" y="226"/>
                  </a:lnTo>
                  <a:lnTo>
                    <a:pt x="5582" y="228"/>
                  </a:lnTo>
                  <a:lnTo>
                    <a:pt x="5584" y="226"/>
                  </a:lnTo>
                  <a:lnTo>
                    <a:pt x="5586" y="226"/>
                  </a:lnTo>
                  <a:lnTo>
                    <a:pt x="5586" y="228"/>
                  </a:lnTo>
                  <a:lnTo>
                    <a:pt x="5586" y="230"/>
                  </a:lnTo>
                  <a:lnTo>
                    <a:pt x="5586" y="232"/>
                  </a:lnTo>
                  <a:lnTo>
                    <a:pt x="5586" y="234"/>
                  </a:lnTo>
                  <a:lnTo>
                    <a:pt x="5586" y="232"/>
                  </a:lnTo>
                  <a:lnTo>
                    <a:pt x="5586" y="234"/>
                  </a:lnTo>
                  <a:lnTo>
                    <a:pt x="5586" y="236"/>
                  </a:lnTo>
                  <a:lnTo>
                    <a:pt x="5586" y="238"/>
                  </a:lnTo>
                  <a:lnTo>
                    <a:pt x="5588" y="238"/>
                  </a:lnTo>
                  <a:lnTo>
                    <a:pt x="5590" y="236"/>
                  </a:lnTo>
                  <a:lnTo>
                    <a:pt x="5590" y="234"/>
                  </a:lnTo>
                  <a:lnTo>
                    <a:pt x="5592" y="234"/>
                  </a:lnTo>
                  <a:lnTo>
                    <a:pt x="5594" y="234"/>
                  </a:lnTo>
                  <a:lnTo>
                    <a:pt x="5594" y="232"/>
                  </a:lnTo>
                  <a:lnTo>
                    <a:pt x="5596" y="232"/>
                  </a:lnTo>
                  <a:lnTo>
                    <a:pt x="5597" y="232"/>
                  </a:lnTo>
                  <a:lnTo>
                    <a:pt x="5597" y="230"/>
                  </a:lnTo>
                  <a:lnTo>
                    <a:pt x="5596" y="232"/>
                  </a:lnTo>
                  <a:lnTo>
                    <a:pt x="5596" y="230"/>
                  </a:lnTo>
                  <a:lnTo>
                    <a:pt x="5597" y="230"/>
                  </a:lnTo>
                  <a:lnTo>
                    <a:pt x="5599" y="228"/>
                  </a:lnTo>
                  <a:lnTo>
                    <a:pt x="5599" y="230"/>
                  </a:lnTo>
                  <a:lnTo>
                    <a:pt x="5599" y="228"/>
                  </a:lnTo>
                  <a:lnTo>
                    <a:pt x="5601" y="228"/>
                  </a:lnTo>
                  <a:lnTo>
                    <a:pt x="5601" y="230"/>
                  </a:lnTo>
                  <a:lnTo>
                    <a:pt x="5599" y="230"/>
                  </a:lnTo>
                  <a:lnTo>
                    <a:pt x="5597" y="230"/>
                  </a:lnTo>
                  <a:lnTo>
                    <a:pt x="5597" y="232"/>
                  </a:lnTo>
                  <a:lnTo>
                    <a:pt x="5599" y="232"/>
                  </a:lnTo>
                  <a:lnTo>
                    <a:pt x="5601" y="232"/>
                  </a:lnTo>
                  <a:lnTo>
                    <a:pt x="5599" y="232"/>
                  </a:lnTo>
                  <a:lnTo>
                    <a:pt x="5599" y="234"/>
                  </a:lnTo>
                  <a:lnTo>
                    <a:pt x="5597" y="234"/>
                  </a:lnTo>
                  <a:lnTo>
                    <a:pt x="5599" y="234"/>
                  </a:lnTo>
                  <a:lnTo>
                    <a:pt x="5599" y="236"/>
                  </a:lnTo>
                  <a:lnTo>
                    <a:pt x="5597" y="236"/>
                  </a:lnTo>
                  <a:lnTo>
                    <a:pt x="5599" y="236"/>
                  </a:lnTo>
                  <a:lnTo>
                    <a:pt x="5601" y="236"/>
                  </a:lnTo>
                  <a:lnTo>
                    <a:pt x="5601" y="234"/>
                  </a:lnTo>
                  <a:lnTo>
                    <a:pt x="5603" y="234"/>
                  </a:lnTo>
                  <a:lnTo>
                    <a:pt x="5601" y="234"/>
                  </a:lnTo>
                  <a:lnTo>
                    <a:pt x="5599" y="234"/>
                  </a:lnTo>
                  <a:lnTo>
                    <a:pt x="5599" y="232"/>
                  </a:lnTo>
                  <a:lnTo>
                    <a:pt x="5601" y="232"/>
                  </a:lnTo>
                  <a:lnTo>
                    <a:pt x="5601" y="234"/>
                  </a:lnTo>
                  <a:lnTo>
                    <a:pt x="5601" y="232"/>
                  </a:lnTo>
                  <a:lnTo>
                    <a:pt x="5601" y="230"/>
                  </a:lnTo>
                  <a:lnTo>
                    <a:pt x="5601" y="232"/>
                  </a:lnTo>
                  <a:lnTo>
                    <a:pt x="5601" y="230"/>
                  </a:lnTo>
                  <a:lnTo>
                    <a:pt x="5599" y="230"/>
                  </a:lnTo>
                  <a:lnTo>
                    <a:pt x="5601" y="230"/>
                  </a:lnTo>
                  <a:lnTo>
                    <a:pt x="5603" y="230"/>
                  </a:lnTo>
                  <a:lnTo>
                    <a:pt x="5605" y="230"/>
                  </a:lnTo>
                  <a:lnTo>
                    <a:pt x="5605" y="232"/>
                  </a:lnTo>
                  <a:lnTo>
                    <a:pt x="5603" y="232"/>
                  </a:lnTo>
                  <a:lnTo>
                    <a:pt x="5605" y="232"/>
                  </a:lnTo>
                  <a:lnTo>
                    <a:pt x="5605" y="230"/>
                  </a:lnTo>
                  <a:lnTo>
                    <a:pt x="5607" y="230"/>
                  </a:lnTo>
                  <a:lnTo>
                    <a:pt x="5605" y="232"/>
                  </a:lnTo>
                  <a:lnTo>
                    <a:pt x="5605" y="234"/>
                  </a:lnTo>
                  <a:lnTo>
                    <a:pt x="5605" y="232"/>
                  </a:lnTo>
                  <a:lnTo>
                    <a:pt x="5603" y="232"/>
                  </a:lnTo>
                  <a:lnTo>
                    <a:pt x="5603" y="234"/>
                  </a:lnTo>
                  <a:lnTo>
                    <a:pt x="5603" y="232"/>
                  </a:lnTo>
                  <a:lnTo>
                    <a:pt x="5603" y="234"/>
                  </a:lnTo>
                  <a:lnTo>
                    <a:pt x="5605" y="234"/>
                  </a:lnTo>
                  <a:lnTo>
                    <a:pt x="5603" y="234"/>
                  </a:lnTo>
                  <a:lnTo>
                    <a:pt x="5603" y="236"/>
                  </a:lnTo>
                  <a:lnTo>
                    <a:pt x="5601" y="236"/>
                  </a:lnTo>
                  <a:lnTo>
                    <a:pt x="5599" y="236"/>
                  </a:lnTo>
                  <a:lnTo>
                    <a:pt x="5601" y="236"/>
                  </a:lnTo>
                  <a:lnTo>
                    <a:pt x="5603" y="236"/>
                  </a:lnTo>
                  <a:lnTo>
                    <a:pt x="5605" y="236"/>
                  </a:lnTo>
                  <a:lnTo>
                    <a:pt x="5607" y="236"/>
                  </a:lnTo>
                  <a:lnTo>
                    <a:pt x="5605" y="236"/>
                  </a:lnTo>
                  <a:lnTo>
                    <a:pt x="5605" y="238"/>
                  </a:lnTo>
                  <a:lnTo>
                    <a:pt x="5603" y="238"/>
                  </a:lnTo>
                  <a:lnTo>
                    <a:pt x="5605" y="238"/>
                  </a:lnTo>
                  <a:lnTo>
                    <a:pt x="5603" y="238"/>
                  </a:lnTo>
                  <a:lnTo>
                    <a:pt x="5603" y="240"/>
                  </a:lnTo>
                  <a:lnTo>
                    <a:pt x="5601" y="240"/>
                  </a:lnTo>
                  <a:lnTo>
                    <a:pt x="5601" y="242"/>
                  </a:lnTo>
                  <a:lnTo>
                    <a:pt x="5603" y="242"/>
                  </a:lnTo>
                  <a:lnTo>
                    <a:pt x="5603" y="243"/>
                  </a:lnTo>
                  <a:lnTo>
                    <a:pt x="5605" y="245"/>
                  </a:lnTo>
                  <a:lnTo>
                    <a:pt x="5605" y="247"/>
                  </a:lnTo>
                  <a:lnTo>
                    <a:pt x="5605" y="249"/>
                  </a:lnTo>
                  <a:lnTo>
                    <a:pt x="5603" y="251"/>
                  </a:lnTo>
                  <a:lnTo>
                    <a:pt x="5601" y="253"/>
                  </a:lnTo>
                  <a:lnTo>
                    <a:pt x="5601" y="255"/>
                  </a:lnTo>
                  <a:lnTo>
                    <a:pt x="5599" y="255"/>
                  </a:lnTo>
                  <a:lnTo>
                    <a:pt x="5599" y="257"/>
                  </a:lnTo>
                  <a:lnTo>
                    <a:pt x="5597" y="257"/>
                  </a:lnTo>
                  <a:lnTo>
                    <a:pt x="5597" y="259"/>
                  </a:lnTo>
                  <a:lnTo>
                    <a:pt x="5596" y="259"/>
                  </a:lnTo>
                  <a:lnTo>
                    <a:pt x="5596" y="261"/>
                  </a:lnTo>
                  <a:lnTo>
                    <a:pt x="5597" y="261"/>
                  </a:lnTo>
                  <a:lnTo>
                    <a:pt x="5596" y="261"/>
                  </a:lnTo>
                  <a:lnTo>
                    <a:pt x="5594" y="263"/>
                  </a:lnTo>
                  <a:lnTo>
                    <a:pt x="5594" y="265"/>
                  </a:lnTo>
                  <a:lnTo>
                    <a:pt x="5592" y="265"/>
                  </a:lnTo>
                  <a:lnTo>
                    <a:pt x="5594" y="265"/>
                  </a:lnTo>
                  <a:lnTo>
                    <a:pt x="5592" y="268"/>
                  </a:lnTo>
                  <a:lnTo>
                    <a:pt x="5592" y="270"/>
                  </a:lnTo>
                  <a:lnTo>
                    <a:pt x="5590" y="270"/>
                  </a:lnTo>
                  <a:lnTo>
                    <a:pt x="5590" y="272"/>
                  </a:lnTo>
                  <a:lnTo>
                    <a:pt x="5588" y="272"/>
                  </a:lnTo>
                  <a:lnTo>
                    <a:pt x="5588" y="274"/>
                  </a:lnTo>
                  <a:lnTo>
                    <a:pt x="5586" y="274"/>
                  </a:lnTo>
                  <a:lnTo>
                    <a:pt x="5584" y="276"/>
                  </a:lnTo>
                  <a:lnTo>
                    <a:pt x="5582" y="276"/>
                  </a:lnTo>
                  <a:lnTo>
                    <a:pt x="5582" y="278"/>
                  </a:lnTo>
                  <a:lnTo>
                    <a:pt x="5580" y="280"/>
                  </a:lnTo>
                  <a:lnTo>
                    <a:pt x="5582" y="280"/>
                  </a:lnTo>
                  <a:lnTo>
                    <a:pt x="5580" y="280"/>
                  </a:lnTo>
                  <a:lnTo>
                    <a:pt x="5580" y="282"/>
                  </a:lnTo>
                  <a:lnTo>
                    <a:pt x="5582" y="284"/>
                  </a:lnTo>
                  <a:lnTo>
                    <a:pt x="5582" y="286"/>
                  </a:lnTo>
                  <a:lnTo>
                    <a:pt x="5580" y="286"/>
                  </a:lnTo>
                  <a:lnTo>
                    <a:pt x="5582" y="286"/>
                  </a:lnTo>
                  <a:lnTo>
                    <a:pt x="5580" y="286"/>
                  </a:lnTo>
                  <a:lnTo>
                    <a:pt x="5580" y="288"/>
                  </a:lnTo>
                  <a:lnTo>
                    <a:pt x="5582" y="288"/>
                  </a:lnTo>
                  <a:lnTo>
                    <a:pt x="5584" y="288"/>
                  </a:lnTo>
                  <a:lnTo>
                    <a:pt x="5584" y="286"/>
                  </a:lnTo>
                  <a:lnTo>
                    <a:pt x="5584" y="288"/>
                  </a:lnTo>
                  <a:lnTo>
                    <a:pt x="5586" y="288"/>
                  </a:lnTo>
                  <a:lnTo>
                    <a:pt x="5586" y="290"/>
                  </a:lnTo>
                  <a:lnTo>
                    <a:pt x="5588" y="290"/>
                  </a:lnTo>
                  <a:lnTo>
                    <a:pt x="5588" y="291"/>
                  </a:lnTo>
                  <a:lnTo>
                    <a:pt x="5586" y="291"/>
                  </a:lnTo>
                  <a:lnTo>
                    <a:pt x="5586" y="293"/>
                  </a:lnTo>
                  <a:lnTo>
                    <a:pt x="5586" y="291"/>
                  </a:lnTo>
                  <a:lnTo>
                    <a:pt x="5584" y="291"/>
                  </a:lnTo>
                  <a:lnTo>
                    <a:pt x="5584" y="290"/>
                  </a:lnTo>
                  <a:lnTo>
                    <a:pt x="5584" y="291"/>
                  </a:lnTo>
                  <a:lnTo>
                    <a:pt x="5584" y="293"/>
                  </a:lnTo>
                  <a:lnTo>
                    <a:pt x="5582" y="293"/>
                  </a:lnTo>
                  <a:lnTo>
                    <a:pt x="5582" y="291"/>
                  </a:lnTo>
                  <a:lnTo>
                    <a:pt x="5582" y="293"/>
                  </a:lnTo>
                  <a:lnTo>
                    <a:pt x="5582" y="291"/>
                  </a:lnTo>
                  <a:lnTo>
                    <a:pt x="5580" y="291"/>
                  </a:lnTo>
                  <a:lnTo>
                    <a:pt x="5582" y="291"/>
                  </a:lnTo>
                  <a:lnTo>
                    <a:pt x="5580" y="291"/>
                  </a:lnTo>
                  <a:lnTo>
                    <a:pt x="5578" y="291"/>
                  </a:lnTo>
                  <a:lnTo>
                    <a:pt x="5576" y="291"/>
                  </a:lnTo>
                  <a:lnTo>
                    <a:pt x="5578" y="290"/>
                  </a:lnTo>
                  <a:lnTo>
                    <a:pt x="5580" y="290"/>
                  </a:lnTo>
                  <a:lnTo>
                    <a:pt x="5578" y="290"/>
                  </a:lnTo>
                  <a:lnTo>
                    <a:pt x="5576" y="290"/>
                  </a:lnTo>
                  <a:lnTo>
                    <a:pt x="5576" y="291"/>
                  </a:lnTo>
                  <a:lnTo>
                    <a:pt x="5574" y="291"/>
                  </a:lnTo>
                  <a:lnTo>
                    <a:pt x="5576" y="291"/>
                  </a:lnTo>
                  <a:lnTo>
                    <a:pt x="5574" y="291"/>
                  </a:lnTo>
                  <a:lnTo>
                    <a:pt x="5574" y="293"/>
                  </a:lnTo>
                  <a:lnTo>
                    <a:pt x="5574" y="291"/>
                  </a:lnTo>
                  <a:lnTo>
                    <a:pt x="5572" y="293"/>
                  </a:lnTo>
                  <a:lnTo>
                    <a:pt x="5571" y="293"/>
                  </a:lnTo>
                  <a:lnTo>
                    <a:pt x="5567" y="297"/>
                  </a:lnTo>
                  <a:lnTo>
                    <a:pt x="5565" y="297"/>
                  </a:lnTo>
                  <a:lnTo>
                    <a:pt x="5563" y="297"/>
                  </a:lnTo>
                  <a:lnTo>
                    <a:pt x="5563" y="299"/>
                  </a:lnTo>
                  <a:lnTo>
                    <a:pt x="5561" y="299"/>
                  </a:lnTo>
                  <a:lnTo>
                    <a:pt x="5559" y="301"/>
                  </a:lnTo>
                  <a:lnTo>
                    <a:pt x="5557" y="303"/>
                  </a:lnTo>
                  <a:lnTo>
                    <a:pt x="5557" y="305"/>
                  </a:lnTo>
                  <a:lnTo>
                    <a:pt x="5557" y="307"/>
                  </a:lnTo>
                  <a:lnTo>
                    <a:pt x="5555" y="307"/>
                  </a:lnTo>
                  <a:lnTo>
                    <a:pt x="5557" y="307"/>
                  </a:lnTo>
                  <a:lnTo>
                    <a:pt x="5557" y="309"/>
                  </a:lnTo>
                  <a:lnTo>
                    <a:pt x="5557" y="311"/>
                  </a:lnTo>
                  <a:lnTo>
                    <a:pt x="5557" y="313"/>
                  </a:lnTo>
                  <a:lnTo>
                    <a:pt x="5555" y="313"/>
                  </a:lnTo>
                  <a:lnTo>
                    <a:pt x="5557" y="313"/>
                  </a:lnTo>
                  <a:lnTo>
                    <a:pt x="5557" y="315"/>
                  </a:lnTo>
                  <a:lnTo>
                    <a:pt x="5557" y="316"/>
                  </a:lnTo>
                  <a:lnTo>
                    <a:pt x="5555" y="316"/>
                  </a:lnTo>
                  <a:lnTo>
                    <a:pt x="5555" y="318"/>
                  </a:lnTo>
                  <a:lnTo>
                    <a:pt x="5553" y="320"/>
                  </a:lnTo>
                  <a:lnTo>
                    <a:pt x="5551" y="322"/>
                  </a:lnTo>
                  <a:lnTo>
                    <a:pt x="5551" y="324"/>
                  </a:lnTo>
                  <a:lnTo>
                    <a:pt x="5551" y="326"/>
                  </a:lnTo>
                  <a:lnTo>
                    <a:pt x="5551" y="328"/>
                  </a:lnTo>
                  <a:lnTo>
                    <a:pt x="5551" y="330"/>
                  </a:lnTo>
                  <a:lnTo>
                    <a:pt x="5549" y="330"/>
                  </a:lnTo>
                  <a:lnTo>
                    <a:pt x="5549" y="332"/>
                  </a:lnTo>
                  <a:lnTo>
                    <a:pt x="5548" y="332"/>
                  </a:lnTo>
                  <a:lnTo>
                    <a:pt x="5549" y="332"/>
                  </a:lnTo>
                  <a:lnTo>
                    <a:pt x="5549" y="334"/>
                  </a:lnTo>
                  <a:lnTo>
                    <a:pt x="5548" y="334"/>
                  </a:lnTo>
                  <a:lnTo>
                    <a:pt x="5549" y="334"/>
                  </a:lnTo>
                  <a:lnTo>
                    <a:pt x="5549" y="336"/>
                  </a:lnTo>
                  <a:lnTo>
                    <a:pt x="5548" y="336"/>
                  </a:lnTo>
                  <a:lnTo>
                    <a:pt x="5548" y="338"/>
                  </a:lnTo>
                  <a:lnTo>
                    <a:pt x="5546" y="338"/>
                  </a:lnTo>
                  <a:lnTo>
                    <a:pt x="5548" y="338"/>
                  </a:lnTo>
                  <a:lnTo>
                    <a:pt x="5549" y="336"/>
                  </a:lnTo>
                  <a:lnTo>
                    <a:pt x="5549" y="338"/>
                  </a:lnTo>
                  <a:lnTo>
                    <a:pt x="5546" y="338"/>
                  </a:lnTo>
                  <a:lnTo>
                    <a:pt x="5544" y="339"/>
                  </a:lnTo>
                  <a:lnTo>
                    <a:pt x="5542" y="339"/>
                  </a:lnTo>
                  <a:lnTo>
                    <a:pt x="5542" y="341"/>
                  </a:lnTo>
                  <a:lnTo>
                    <a:pt x="5542" y="343"/>
                  </a:lnTo>
                  <a:lnTo>
                    <a:pt x="5540" y="345"/>
                  </a:lnTo>
                  <a:lnTo>
                    <a:pt x="5538" y="345"/>
                  </a:lnTo>
                  <a:lnTo>
                    <a:pt x="5538" y="347"/>
                  </a:lnTo>
                  <a:lnTo>
                    <a:pt x="5536" y="347"/>
                  </a:lnTo>
                  <a:lnTo>
                    <a:pt x="5536" y="349"/>
                  </a:lnTo>
                  <a:lnTo>
                    <a:pt x="5534" y="351"/>
                  </a:lnTo>
                  <a:lnTo>
                    <a:pt x="5536" y="351"/>
                  </a:lnTo>
                  <a:lnTo>
                    <a:pt x="5534" y="351"/>
                  </a:lnTo>
                  <a:lnTo>
                    <a:pt x="5532" y="351"/>
                  </a:lnTo>
                  <a:lnTo>
                    <a:pt x="5534" y="351"/>
                  </a:lnTo>
                  <a:lnTo>
                    <a:pt x="5534" y="353"/>
                  </a:lnTo>
                  <a:lnTo>
                    <a:pt x="5532" y="353"/>
                  </a:lnTo>
                  <a:lnTo>
                    <a:pt x="5530" y="353"/>
                  </a:lnTo>
                  <a:lnTo>
                    <a:pt x="5528" y="355"/>
                  </a:lnTo>
                  <a:lnTo>
                    <a:pt x="5530" y="355"/>
                  </a:lnTo>
                  <a:lnTo>
                    <a:pt x="5528" y="355"/>
                  </a:lnTo>
                  <a:lnTo>
                    <a:pt x="5526" y="355"/>
                  </a:lnTo>
                  <a:lnTo>
                    <a:pt x="5524" y="355"/>
                  </a:lnTo>
                  <a:lnTo>
                    <a:pt x="5523" y="355"/>
                  </a:lnTo>
                  <a:lnTo>
                    <a:pt x="5523" y="357"/>
                  </a:lnTo>
                  <a:lnTo>
                    <a:pt x="5521" y="355"/>
                  </a:lnTo>
                  <a:lnTo>
                    <a:pt x="5519" y="355"/>
                  </a:lnTo>
                  <a:lnTo>
                    <a:pt x="5519" y="353"/>
                  </a:lnTo>
                  <a:lnTo>
                    <a:pt x="5517" y="353"/>
                  </a:lnTo>
                  <a:lnTo>
                    <a:pt x="5515" y="353"/>
                  </a:lnTo>
                  <a:lnTo>
                    <a:pt x="5515" y="355"/>
                  </a:lnTo>
                  <a:lnTo>
                    <a:pt x="5513" y="355"/>
                  </a:lnTo>
                  <a:lnTo>
                    <a:pt x="5513" y="353"/>
                  </a:lnTo>
                  <a:lnTo>
                    <a:pt x="5515" y="353"/>
                  </a:lnTo>
                  <a:lnTo>
                    <a:pt x="5513" y="353"/>
                  </a:lnTo>
                  <a:lnTo>
                    <a:pt x="5511" y="353"/>
                  </a:lnTo>
                  <a:lnTo>
                    <a:pt x="5511" y="355"/>
                  </a:lnTo>
                  <a:lnTo>
                    <a:pt x="5513" y="355"/>
                  </a:lnTo>
                  <a:lnTo>
                    <a:pt x="5511" y="355"/>
                  </a:lnTo>
                  <a:lnTo>
                    <a:pt x="5511" y="353"/>
                  </a:lnTo>
                  <a:lnTo>
                    <a:pt x="5509" y="353"/>
                  </a:lnTo>
                  <a:lnTo>
                    <a:pt x="5511" y="353"/>
                  </a:lnTo>
                  <a:lnTo>
                    <a:pt x="5511" y="351"/>
                  </a:lnTo>
                  <a:lnTo>
                    <a:pt x="5511" y="349"/>
                  </a:lnTo>
                  <a:lnTo>
                    <a:pt x="5511" y="351"/>
                  </a:lnTo>
                  <a:lnTo>
                    <a:pt x="5509" y="349"/>
                  </a:lnTo>
                  <a:lnTo>
                    <a:pt x="5509" y="347"/>
                  </a:lnTo>
                  <a:lnTo>
                    <a:pt x="5507" y="349"/>
                  </a:lnTo>
                  <a:lnTo>
                    <a:pt x="5505" y="349"/>
                  </a:lnTo>
                  <a:lnTo>
                    <a:pt x="5503" y="349"/>
                  </a:lnTo>
                  <a:lnTo>
                    <a:pt x="5501" y="349"/>
                  </a:lnTo>
                  <a:lnTo>
                    <a:pt x="5501" y="347"/>
                  </a:lnTo>
                  <a:lnTo>
                    <a:pt x="5501" y="345"/>
                  </a:lnTo>
                  <a:lnTo>
                    <a:pt x="5499" y="345"/>
                  </a:lnTo>
                  <a:lnTo>
                    <a:pt x="5499" y="343"/>
                  </a:lnTo>
                  <a:lnTo>
                    <a:pt x="5498" y="343"/>
                  </a:lnTo>
                  <a:lnTo>
                    <a:pt x="5498" y="345"/>
                  </a:lnTo>
                  <a:lnTo>
                    <a:pt x="5496" y="345"/>
                  </a:lnTo>
                  <a:lnTo>
                    <a:pt x="5494" y="347"/>
                  </a:lnTo>
                  <a:lnTo>
                    <a:pt x="5494" y="345"/>
                  </a:lnTo>
                  <a:lnTo>
                    <a:pt x="5492" y="347"/>
                  </a:lnTo>
                  <a:lnTo>
                    <a:pt x="5492" y="345"/>
                  </a:lnTo>
                  <a:lnTo>
                    <a:pt x="5490" y="345"/>
                  </a:lnTo>
                  <a:lnTo>
                    <a:pt x="5486" y="345"/>
                  </a:lnTo>
                  <a:lnTo>
                    <a:pt x="5484" y="345"/>
                  </a:lnTo>
                  <a:lnTo>
                    <a:pt x="5484" y="343"/>
                  </a:lnTo>
                  <a:lnTo>
                    <a:pt x="5486" y="343"/>
                  </a:lnTo>
                  <a:lnTo>
                    <a:pt x="5486" y="341"/>
                  </a:lnTo>
                  <a:lnTo>
                    <a:pt x="5486" y="339"/>
                  </a:lnTo>
                  <a:lnTo>
                    <a:pt x="5488" y="339"/>
                  </a:lnTo>
                  <a:lnTo>
                    <a:pt x="5486" y="339"/>
                  </a:lnTo>
                  <a:lnTo>
                    <a:pt x="5486" y="341"/>
                  </a:lnTo>
                  <a:lnTo>
                    <a:pt x="5484" y="341"/>
                  </a:lnTo>
                  <a:lnTo>
                    <a:pt x="5484" y="339"/>
                  </a:lnTo>
                  <a:lnTo>
                    <a:pt x="5486" y="339"/>
                  </a:lnTo>
                  <a:lnTo>
                    <a:pt x="5484" y="339"/>
                  </a:lnTo>
                  <a:lnTo>
                    <a:pt x="5486" y="338"/>
                  </a:lnTo>
                  <a:lnTo>
                    <a:pt x="5484" y="338"/>
                  </a:lnTo>
                  <a:lnTo>
                    <a:pt x="5484" y="339"/>
                  </a:lnTo>
                  <a:lnTo>
                    <a:pt x="5482" y="339"/>
                  </a:lnTo>
                  <a:lnTo>
                    <a:pt x="5482" y="341"/>
                  </a:lnTo>
                  <a:lnTo>
                    <a:pt x="5482" y="339"/>
                  </a:lnTo>
                  <a:lnTo>
                    <a:pt x="5480" y="339"/>
                  </a:lnTo>
                  <a:lnTo>
                    <a:pt x="5480" y="336"/>
                  </a:lnTo>
                  <a:lnTo>
                    <a:pt x="5482" y="336"/>
                  </a:lnTo>
                  <a:lnTo>
                    <a:pt x="5484" y="336"/>
                  </a:lnTo>
                  <a:lnTo>
                    <a:pt x="5486" y="336"/>
                  </a:lnTo>
                  <a:lnTo>
                    <a:pt x="5488" y="336"/>
                  </a:lnTo>
                  <a:lnTo>
                    <a:pt x="5488" y="334"/>
                  </a:lnTo>
                  <a:lnTo>
                    <a:pt x="5490" y="334"/>
                  </a:lnTo>
                  <a:lnTo>
                    <a:pt x="5488" y="334"/>
                  </a:lnTo>
                  <a:lnTo>
                    <a:pt x="5486" y="334"/>
                  </a:lnTo>
                  <a:lnTo>
                    <a:pt x="5486" y="332"/>
                  </a:lnTo>
                  <a:lnTo>
                    <a:pt x="5488" y="332"/>
                  </a:lnTo>
                  <a:lnTo>
                    <a:pt x="5486" y="332"/>
                  </a:lnTo>
                  <a:lnTo>
                    <a:pt x="5486" y="330"/>
                  </a:lnTo>
                  <a:lnTo>
                    <a:pt x="5488" y="330"/>
                  </a:lnTo>
                  <a:lnTo>
                    <a:pt x="5490" y="330"/>
                  </a:lnTo>
                  <a:lnTo>
                    <a:pt x="5488" y="330"/>
                  </a:lnTo>
                  <a:lnTo>
                    <a:pt x="5490" y="330"/>
                  </a:lnTo>
                  <a:lnTo>
                    <a:pt x="5490" y="328"/>
                  </a:lnTo>
                  <a:lnTo>
                    <a:pt x="5488" y="330"/>
                  </a:lnTo>
                  <a:lnTo>
                    <a:pt x="5486" y="330"/>
                  </a:lnTo>
                  <a:lnTo>
                    <a:pt x="5484" y="330"/>
                  </a:lnTo>
                  <a:lnTo>
                    <a:pt x="5486" y="328"/>
                  </a:lnTo>
                  <a:lnTo>
                    <a:pt x="5486" y="326"/>
                  </a:lnTo>
                  <a:lnTo>
                    <a:pt x="5488" y="326"/>
                  </a:lnTo>
                  <a:lnTo>
                    <a:pt x="5488" y="328"/>
                  </a:lnTo>
                  <a:lnTo>
                    <a:pt x="5488" y="326"/>
                  </a:lnTo>
                  <a:lnTo>
                    <a:pt x="5486" y="326"/>
                  </a:lnTo>
                  <a:lnTo>
                    <a:pt x="5486" y="324"/>
                  </a:lnTo>
                  <a:lnTo>
                    <a:pt x="5488" y="324"/>
                  </a:lnTo>
                  <a:lnTo>
                    <a:pt x="5490" y="324"/>
                  </a:lnTo>
                  <a:lnTo>
                    <a:pt x="5488" y="324"/>
                  </a:lnTo>
                  <a:lnTo>
                    <a:pt x="5488" y="326"/>
                  </a:lnTo>
                  <a:lnTo>
                    <a:pt x="5490" y="326"/>
                  </a:lnTo>
                  <a:lnTo>
                    <a:pt x="5490" y="328"/>
                  </a:lnTo>
                  <a:lnTo>
                    <a:pt x="5492" y="326"/>
                  </a:lnTo>
                  <a:lnTo>
                    <a:pt x="5492" y="328"/>
                  </a:lnTo>
                  <a:lnTo>
                    <a:pt x="5494" y="328"/>
                  </a:lnTo>
                  <a:lnTo>
                    <a:pt x="5492" y="326"/>
                  </a:lnTo>
                  <a:lnTo>
                    <a:pt x="5490" y="324"/>
                  </a:lnTo>
                  <a:lnTo>
                    <a:pt x="5492" y="324"/>
                  </a:lnTo>
                  <a:lnTo>
                    <a:pt x="5494" y="324"/>
                  </a:lnTo>
                  <a:lnTo>
                    <a:pt x="5492" y="324"/>
                  </a:lnTo>
                  <a:lnTo>
                    <a:pt x="5490" y="324"/>
                  </a:lnTo>
                  <a:lnTo>
                    <a:pt x="5490" y="322"/>
                  </a:lnTo>
                  <a:lnTo>
                    <a:pt x="5490" y="320"/>
                  </a:lnTo>
                  <a:lnTo>
                    <a:pt x="5492" y="320"/>
                  </a:lnTo>
                  <a:lnTo>
                    <a:pt x="5492" y="322"/>
                  </a:lnTo>
                  <a:lnTo>
                    <a:pt x="5492" y="320"/>
                  </a:lnTo>
                  <a:lnTo>
                    <a:pt x="5490" y="320"/>
                  </a:lnTo>
                  <a:lnTo>
                    <a:pt x="5492" y="318"/>
                  </a:lnTo>
                  <a:lnTo>
                    <a:pt x="5492" y="320"/>
                  </a:lnTo>
                  <a:lnTo>
                    <a:pt x="5494" y="320"/>
                  </a:lnTo>
                  <a:lnTo>
                    <a:pt x="5494" y="318"/>
                  </a:lnTo>
                  <a:lnTo>
                    <a:pt x="5492" y="318"/>
                  </a:lnTo>
                  <a:lnTo>
                    <a:pt x="5492" y="316"/>
                  </a:lnTo>
                  <a:lnTo>
                    <a:pt x="5494" y="316"/>
                  </a:lnTo>
                  <a:lnTo>
                    <a:pt x="5494" y="318"/>
                  </a:lnTo>
                  <a:lnTo>
                    <a:pt x="5496" y="318"/>
                  </a:lnTo>
                  <a:lnTo>
                    <a:pt x="5494" y="316"/>
                  </a:lnTo>
                  <a:lnTo>
                    <a:pt x="5494" y="315"/>
                  </a:lnTo>
                  <a:lnTo>
                    <a:pt x="5496" y="315"/>
                  </a:lnTo>
                  <a:lnTo>
                    <a:pt x="5494" y="315"/>
                  </a:lnTo>
                  <a:lnTo>
                    <a:pt x="5496" y="315"/>
                  </a:lnTo>
                  <a:lnTo>
                    <a:pt x="5498" y="315"/>
                  </a:lnTo>
                  <a:lnTo>
                    <a:pt x="5498" y="316"/>
                  </a:lnTo>
                  <a:lnTo>
                    <a:pt x="5496" y="316"/>
                  </a:lnTo>
                  <a:lnTo>
                    <a:pt x="5498" y="316"/>
                  </a:lnTo>
                  <a:lnTo>
                    <a:pt x="5498" y="315"/>
                  </a:lnTo>
                  <a:lnTo>
                    <a:pt x="5498" y="313"/>
                  </a:lnTo>
                  <a:lnTo>
                    <a:pt x="5499" y="313"/>
                  </a:lnTo>
                  <a:lnTo>
                    <a:pt x="5498" y="313"/>
                  </a:lnTo>
                  <a:lnTo>
                    <a:pt x="5498" y="315"/>
                  </a:lnTo>
                  <a:lnTo>
                    <a:pt x="5499" y="315"/>
                  </a:lnTo>
                  <a:lnTo>
                    <a:pt x="5499" y="313"/>
                  </a:lnTo>
                  <a:lnTo>
                    <a:pt x="5498" y="313"/>
                  </a:lnTo>
                  <a:lnTo>
                    <a:pt x="5498" y="311"/>
                  </a:lnTo>
                  <a:lnTo>
                    <a:pt x="5499" y="311"/>
                  </a:lnTo>
                  <a:lnTo>
                    <a:pt x="5499" y="313"/>
                  </a:lnTo>
                  <a:lnTo>
                    <a:pt x="5499" y="311"/>
                  </a:lnTo>
                  <a:lnTo>
                    <a:pt x="5501" y="309"/>
                  </a:lnTo>
                  <a:lnTo>
                    <a:pt x="5503" y="309"/>
                  </a:lnTo>
                  <a:lnTo>
                    <a:pt x="5505" y="311"/>
                  </a:lnTo>
                  <a:lnTo>
                    <a:pt x="5505" y="309"/>
                  </a:lnTo>
                  <a:lnTo>
                    <a:pt x="5503" y="309"/>
                  </a:lnTo>
                  <a:lnTo>
                    <a:pt x="5503" y="307"/>
                  </a:lnTo>
                  <a:lnTo>
                    <a:pt x="5503" y="305"/>
                  </a:lnTo>
                  <a:lnTo>
                    <a:pt x="5505" y="305"/>
                  </a:lnTo>
                  <a:lnTo>
                    <a:pt x="5505" y="303"/>
                  </a:lnTo>
                  <a:lnTo>
                    <a:pt x="5507" y="303"/>
                  </a:lnTo>
                  <a:lnTo>
                    <a:pt x="5507" y="301"/>
                  </a:lnTo>
                  <a:lnTo>
                    <a:pt x="5509" y="301"/>
                  </a:lnTo>
                  <a:lnTo>
                    <a:pt x="5509" y="299"/>
                  </a:lnTo>
                  <a:lnTo>
                    <a:pt x="5511" y="299"/>
                  </a:lnTo>
                  <a:lnTo>
                    <a:pt x="5511" y="297"/>
                  </a:lnTo>
                  <a:lnTo>
                    <a:pt x="5511" y="295"/>
                  </a:lnTo>
                  <a:lnTo>
                    <a:pt x="5513" y="295"/>
                  </a:lnTo>
                  <a:lnTo>
                    <a:pt x="5515" y="295"/>
                  </a:lnTo>
                  <a:lnTo>
                    <a:pt x="5517" y="295"/>
                  </a:lnTo>
                  <a:lnTo>
                    <a:pt x="5519" y="295"/>
                  </a:lnTo>
                  <a:lnTo>
                    <a:pt x="5521" y="293"/>
                  </a:lnTo>
                  <a:lnTo>
                    <a:pt x="5523" y="291"/>
                  </a:lnTo>
                  <a:lnTo>
                    <a:pt x="5524" y="291"/>
                  </a:lnTo>
                  <a:lnTo>
                    <a:pt x="5524" y="290"/>
                  </a:lnTo>
                  <a:lnTo>
                    <a:pt x="5526" y="290"/>
                  </a:lnTo>
                  <a:lnTo>
                    <a:pt x="5526" y="288"/>
                  </a:lnTo>
                  <a:lnTo>
                    <a:pt x="5528" y="288"/>
                  </a:lnTo>
                  <a:lnTo>
                    <a:pt x="5530" y="288"/>
                  </a:lnTo>
                  <a:lnTo>
                    <a:pt x="5530" y="286"/>
                  </a:lnTo>
                  <a:lnTo>
                    <a:pt x="5532" y="286"/>
                  </a:lnTo>
                  <a:lnTo>
                    <a:pt x="5534" y="286"/>
                  </a:lnTo>
                  <a:lnTo>
                    <a:pt x="5534" y="284"/>
                  </a:lnTo>
                  <a:lnTo>
                    <a:pt x="5536" y="282"/>
                  </a:lnTo>
                  <a:lnTo>
                    <a:pt x="5538" y="280"/>
                  </a:lnTo>
                  <a:lnTo>
                    <a:pt x="5540" y="280"/>
                  </a:lnTo>
                  <a:lnTo>
                    <a:pt x="5540" y="278"/>
                  </a:lnTo>
                  <a:lnTo>
                    <a:pt x="5542" y="278"/>
                  </a:lnTo>
                  <a:lnTo>
                    <a:pt x="5542" y="276"/>
                  </a:lnTo>
                  <a:lnTo>
                    <a:pt x="5542" y="278"/>
                  </a:lnTo>
                  <a:lnTo>
                    <a:pt x="5540" y="278"/>
                  </a:lnTo>
                  <a:lnTo>
                    <a:pt x="5542" y="276"/>
                  </a:lnTo>
                  <a:lnTo>
                    <a:pt x="5544" y="276"/>
                  </a:lnTo>
                  <a:lnTo>
                    <a:pt x="5544" y="274"/>
                  </a:lnTo>
                  <a:lnTo>
                    <a:pt x="5546" y="274"/>
                  </a:lnTo>
                  <a:lnTo>
                    <a:pt x="5548" y="272"/>
                  </a:lnTo>
                  <a:lnTo>
                    <a:pt x="5549" y="272"/>
                  </a:lnTo>
                  <a:lnTo>
                    <a:pt x="5549" y="270"/>
                  </a:lnTo>
                  <a:lnTo>
                    <a:pt x="5551" y="270"/>
                  </a:lnTo>
                  <a:lnTo>
                    <a:pt x="5553" y="267"/>
                  </a:lnTo>
                  <a:lnTo>
                    <a:pt x="5555" y="267"/>
                  </a:lnTo>
                  <a:lnTo>
                    <a:pt x="5555" y="265"/>
                  </a:lnTo>
                  <a:lnTo>
                    <a:pt x="5557" y="263"/>
                  </a:lnTo>
                  <a:lnTo>
                    <a:pt x="5557" y="261"/>
                  </a:lnTo>
                  <a:lnTo>
                    <a:pt x="5557" y="259"/>
                  </a:lnTo>
                  <a:lnTo>
                    <a:pt x="5559" y="259"/>
                  </a:lnTo>
                  <a:lnTo>
                    <a:pt x="5559" y="255"/>
                  </a:lnTo>
                  <a:lnTo>
                    <a:pt x="5559" y="253"/>
                  </a:lnTo>
                  <a:lnTo>
                    <a:pt x="5559" y="251"/>
                  </a:lnTo>
                  <a:lnTo>
                    <a:pt x="5561" y="251"/>
                  </a:lnTo>
                  <a:lnTo>
                    <a:pt x="5561" y="249"/>
                  </a:lnTo>
                  <a:lnTo>
                    <a:pt x="5561" y="247"/>
                  </a:lnTo>
                  <a:lnTo>
                    <a:pt x="5563" y="247"/>
                  </a:lnTo>
                  <a:lnTo>
                    <a:pt x="5565" y="245"/>
                  </a:lnTo>
                  <a:lnTo>
                    <a:pt x="5567" y="245"/>
                  </a:lnTo>
                  <a:lnTo>
                    <a:pt x="5567" y="243"/>
                  </a:lnTo>
                  <a:lnTo>
                    <a:pt x="5569" y="242"/>
                  </a:lnTo>
                  <a:lnTo>
                    <a:pt x="5569" y="240"/>
                  </a:lnTo>
                  <a:lnTo>
                    <a:pt x="5571" y="240"/>
                  </a:lnTo>
                  <a:lnTo>
                    <a:pt x="5571" y="238"/>
                  </a:lnTo>
                  <a:lnTo>
                    <a:pt x="5571" y="236"/>
                  </a:lnTo>
                  <a:lnTo>
                    <a:pt x="5571" y="238"/>
                  </a:lnTo>
                  <a:lnTo>
                    <a:pt x="5571" y="236"/>
                  </a:lnTo>
                  <a:lnTo>
                    <a:pt x="5571" y="234"/>
                  </a:lnTo>
                  <a:lnTo>
                    <a:pt x="5571" y="232"/>
                  </a:lnTo>
                  <a:lnTo>
                    <a:pt x="5571" y="228"/>
                  </a:lnTo>
                  <a:lnTo>
                    <a:pt x="5572" y="228"/>
                  </a:lnTo>
                  <a:lnTo>
                    <a:pt x="5572" y="226"/>
                  </a:lnTo>
                  <a:lnTo>
                    <a:pt x="5574" y="226"/>
                  </a:lnTo>
                  <a:lnTo>
                    <a:pt x="5574" y="224"/>
                  </a:lnTo>
                  <a:lnTo>
                    <a:pt x="5576" y="222"/>
                  </a:lnTo>
                  <a:lnTo>
                    <a:pt x="5578" y="222"/>
                  </a:lnTo>
                  <a:lnTo>
                    <a:pt x="5578" y="220"/>
                  </a:lnTo>
                  <a:lnTo>
                    <a:pt x="5580" y="220"/>
                  </a:lnTo>
                  <a:lnTo>
                    <a:pt x="5582" y="220"/>
                  </a:lnTo>
                  <a:lnTo>
                    <a:pt x="5584" y="220"/>
                  </a:lnTo>
                  <a:close/>
                  <a:moveTo>
                    <a:pt x="5620" y="144"/>
                  </a:moveTo>
                  <a:lnTo>
                    <a:pt x="5620" y="146"/>
                  </a:lnTo>
                  <a:lnTo>
                    <a:pt x="5619" y="146"/>
                  </a:lnTo>
                  <a:lnTo>
                    <a:pt x="5619" y="144"/>
                  </a:lnTo>
                  <a:lnTo>
                    <a:pt x="5617" y="144"/>
                  </a:lnTo>
                  <a:lnTo>
                    <a:pt x="5619" y="144"/>
                  </a:lnTo>
                  <a:lnTo>
                    <a:pt x="5620" y="144"/>
                  </a:lnTo>
                  <a:close/>
                  <a:moveTo>
                    <a:pt x="5630" y="142"/>
                  </a:moveTo>
                  <a:lnTo>
                    <a:pt x="5630" y="140"/>
                  </a:lnTo>
                  <a:lnTo>
                    <a:pt x="5630" y="142"/>
                  </a:lnTo>
                  <a:close/>
                  <a:moveTo>
                    <a:pt x="5615" y="138"/>
                  </a:moveTo>
                  <a:lnTo>
                    <a:pt x="5615" y="136"/>
                  </a:lnTo>
                  <a:lnTo>
                    <a:pt x="5615" y="138"/>
                  </a:lnTo>
                  <a:close/>
                  <a:moveTo>
                    <a:pt x="5619" y="134"/>
                  </a:moveTo>
                  <a:lnTo>
                    <a:pt x="5619" y="132"/>
                  </a:lnTo>
                  <a:lnTo>
                    <a:pt x="5619" y="134"/>
                  </a:lnTo>
                  <a:close/>
                  <a:moveTo>
                    <a:pt x="5624" y="130"/>
                  </a:moveTo>
                  <a:lnTo>
                    <a:pt x="5624" y="132"/>
                  </a:lnTo>
                  <a:lnTo>
                    <a:pt x="5626" y="132"/>
                  </a:lnTo>
                  <a:lnTo>
                    <a:pt x="5624" y="132"/>
                  </a:lnTo>
                  <a:lnTo>
                    <a:pt x="5624" y="134"/>
                  </a:lnTo>
                  <a:lnTo>
                    <a:pt x="5626" y="134"/>
                  </a:lnTo>
                  <a:lnTo>
                    <a:pt x="5626" y="136"/>
                  </a:lnTo>
                  <a:lnTo>
                    <a:pt x="5624" y="136"/>
                  </a:lnTo>
                  <a:lnTo>
                    <a:pt x="5624" y="134"/>
                  </a:lnTo>
                  <a:lnTo>
                    <a:pt x="5622" y="134"/>
                  </a:lnTo>
                  <a:lnTo>
                    <a:pt x="5622" y="132"/>
                  </a:lnTo>
                  <a:lnTo>
                    <a:pt x="5622" y="134"/>
                  </a:lnTo>
                  <a:lnTo>
                    <a:pt x="5622" y="132"/>
                  </a:lnTo>
                  <a:lnTo>
                    <a:pt x="5622" y="130"/>
                  </a:lnTo>
                  <a:lnTo>
                    <a:pt x="5624" y="130"/>
                  </a:lnTo>
                  <a:close/>
                  <a:moveTo>
                    <a:pt x="5586" y="98"/>
                  </a:moveTo>
                  <a:lnTo>
                    <a:pt x="5586" y="100"/>
                  </a:lnTo>
                  <a:lnTo>
                    <a:pt x="5584" y="100"/>
                  </a:lnTo>
                  <a:lnTo>
                    <a:pt x="5584" y="101"/>
                  </a:lnTo>
                  <a:lnTo>
                    <a:pt x="5584" y="100"/>
                  </a:lnTo>
                  <a:lnTo>
                    <a:pt x="5584" y="101"/>
                  </a:lnTo>
                  <a:lnTo>
                    <a:pt x="5586" y="101"/>
                  </a:lnTo>
                  <a:lnTo>
                    <a:pt x="5586" y="103"/>
                  </a:lnTo>
                  <a:lnTo>
                    <a:pt x="5586" y="101"/>
                  </a:lnTo>
                  <a:lnTo>
                    <a:pt x="5586" y="100"/>
                  </a:lnTo>
                  <a:lnTo>
                    <a:pt x="5586" y="101"/>
                  </a:lnTo>
                  <a:lnTo>
                    <a:pt x="5586" y="103"/>
                  </a:lnTo>
                  <a:lnTo>
                    <a:pt x="5588" y="105"/>
                  </a:lnTo>
                  <a:lnTo>
                    <a:pt x="5590" y="107"/>
                  </a:lnTo>
                  <a:lnTo>
                    <a:pt x="5590" y="109"/>
                  </a:lnTo>
                  <a:lnTo>
                    <a:pt x="5592" y="109"/>
                  </a:lnTo>
                  <a:lnTo>
                    <a:pt x="5592" y="107"/>
                  </a:lnTo>
                  <a:lnTo>
                    <a:pt x="5592" y="105"/>
                  </a:lnTo>
                  <a:lnTo>
                    <a:pt x="5592" y="107"/>
                  </a:lnTo>
                  <a:lnTo>
                    <a:pt x="5594" y="105"/>
                  </a:lnTo>
                  <a:lnTo>
                    <a:pt x="5594" y="107"/>
                  </a:lnTo>
                  <a:lnTo>
                    <a:pt x="5592" y="107"/>
                  </a:lnTo>
                  <a:lnTo>
                    <a:pt x="5592" y="109"/>
                  </a:lnTo>
                  <a:lnTo>
                    <a:pt x="5594" y="109"/>
                  </a:lnTo>
                  <a:lnTo>
                    <a:pt x="5596" y="109"/>
                  </a:lnTo>
                  <a:lnTo>
                    <a:pt x="5594" y="109"/>
                  </a:lnTo>
                  <a:lnTo>
                    <a:pt x="5594" y="107"/>
                  </a:lnTo>
                  <a:lnTo>
                    <a:pt x="5596" y="107"/>
                  </a:lnTo>
                  <a:lnTo>
                    <a:pt x="5596" y="109"/>
                  </a:lnTo>
                  <a:lnTo>
                    <a:pt x="5596" y="107"/>
                  </a:lnTo>
                  <a:lnTo>
                    <a:pt x="5596" y="109"/>
                  </a:lnTo>
                  <a:lnTo>
                    <a:pt x="5597" y="109"/>
                  </a:lnTo>
                  <a:lnTo>
                    <a:pt x="5597" y="111"/>
                  </a:lnTo>
                  <a:lnTo>
                    <a:pt x="5597" y="109"/>
                  </a:lnTo>
                  <a:lnTo>
                    <a:pt x="5599" y="109"/>
                  </a:lnTo>
                  <a:lnTo>
                    <a:pt x="5599" y="111"/>
                  </a:lnTo>
                  <a:lnTo>
                    <a:pt x="5601" y="111"/>
                  </a:lnTo>
                  <a:lnTo>
                    <a:pt x="5603" y="111"/>
                  </a:lnTo>
                  <a:lnTo>
                    <a:pt x="5603" y="113"/>
                  </a:lnTo>
                  <a:lnTo>
                    <a:pt x="5601" y="113"/>
                  </a:lnTo>
                  <a:lnTo>
                    <a:pt x="5603" y="113"/>
                  </a:lnTo>
                  <a:lnTo>
                    <a:pt x="5603" y="115"/>
                  </a:lnTo>
                  <a:lnTo>
                    <a:pt x="5603" y="117"/>
                  </a:lnTo>
                  <a:lnTo>
                    <a:pt x="5603" y="115"/>
                  </a:lnTo>
                  <a:lnTo>
                    <a:pt x="5605" y="115"/>
                  </a:lnTo>
                  <a:lnTo>
                    <a:pt x="5603" y="115"/>
                  </a:lnTo>
                  <a:lnTo>
                    <a:pt x="5605" y="115"/>
                  </a:lnTo>
                  <a:lnTo>
                    <a:pt x="5605" y="113"/>
                  </a:lnTo>
                  <a:lnTo>
                    <a:pt x="5607" y="113"/>
                  </a:lnTo>
                  <a:lnTo>
                    <a:pt x="5607" y="115"/>
                  </a:lnTo>
                  <a:lnTo>
                    <a:pt x="5607" y="117"/>
                  </a:lnTo>
                  <a:lnTo>
                    <a:pt x="5607" y="115"/>
                  </a:lnTo>
                  <a:lnTo>
                    <a:pt x="5607" y="117"/>
                  </a:lnTo>
                  <a:lnTo>
                    <a:pt x="5609" y="117"/>
                  </a:lnTo>
                  <a:lnTo>
                    <a:pt x="5609" y="119"/>
                  </a:lnTo>
                  <a:lnTo>
                    <a:pt x="5609" y="121"/>
                  </a:lnTo>
                  <a:lnTo>
                    <a:pt x="5611" y="121"/>
                  </a:lnTo>
                  <a:lnTo>
                    <a:pt x="5611" y="123"/>
                  </a:lnTo>
                  <a:lnTo>
                    <a:pt x="5609" y="123"/>
                  </a:lnTo>
                  <a:lnTo>
                    <a:pt x="5611" y="124"/>
                  </a:lnTo>
                  <a:lnTo>
                    <a:pt x="5611" y="126"/>
                  </a:lnTo>
                  <a:lnTo>
                    <a:pt x="5609" y="124"/>
                  </a:lnTo>
                  <a:lnTo>
                    <a:pt x="5607" y="124"/>
                  </a:lnTo>
                  <a:lnTo>
                    <a:pt x="5607" y="123"/>
                  </a:lnTo>
                  <a:lnTo>
                    <a:pt x="5607" y="124"/>
                  </a:lnTo>
                  <a:lnTo>
                    <a:pt x="5607" y="126"/>
                  </a:lnTo>
                  <a:lnTo>
                    <a:pt x="5607" y="124"/>
                  </a:lnTo>
                  <a:lnTo>
                    <a:pt x="5609" y="124"/>
                  </a:lnTo>
                  <a:lnTo>
                    <a:pt x="5609" y="126"/>
                  </a:lnTo>
                  <a:lnTo>
                    <a:pt x="5609" y="128"/>
                  </a:lnTo>
                  <a:lnTo>
                    <a:pt x="5611" y="130"/>
                  </a:lnTo>
                  <a:lnTo>
                    <a:pt x="5611" y="132"/>
                  </a:lnTo>
                  <a:lnTo>
                    <a:pt x="5613" y="132"/>
                  </a:lnTo>
                  <a:lnTo>
                    <a:pt x="5613" y="134"/>
                  </a:lnTo>
                  <a:lnTo>
                    <a:pt x="5615" y="134"/>
                  </a:lnTo>
                  <a:lnTo>
                    <a:pt x="5613" y="134"/>
                  </a:lnTo>
                  <a:lnTo>
                    <a:pt x="5615" y="136"/>
                  </a:lnTo>
                  <a:lnTo>
                    <a:pt x="5613" y="136"/>
                  </a:lnTo>
                  <a:lnTo>
                    <a:pt x="5613" y="138"/>
                  </a:lnTo>
                  <a:lnTo>
                    <a:pt x="5613" y="136"/>
                  </a:lnTo>
                  <a:lnTo>
                    <a:pt x="5613" y="138"/>
                  </a:lnTo>
                  <a:lnTo>
                    <a:pt x="5613" y="140"/>
                  </a:lnTo>
                  <a:lnTo>
                    <a:pt x="5613" y="142"/>
                  </a:lnTo>
                  <a:lnTo>
                    <a:pt x="5615" y="140"/>
                  </a:lnTo>
                  <a:lnTo>
                    <a:pt x="5615" y="142"/>
                  </a:lnTo>
                  <a:lnTo>
                    <a:pt x="5613" y="142"/>
                  </a:lnTo>
                  <a:lnTo>
                    <a:pt x="5615" y="146"/>
                  </a:lnTo>
                  <a:lnTo>
                    <a:pt x="5613" y="146"/>
                  </a:lnTo>
                  <a:lnTo>
                    <a:pt x="5613" y="144"/>
                  </a:lnTo>
                  <a:lnTo>
                    <a:pt x="5613" y="146"/>
                  </a:lnTo>
                  <a:lnTo>
                    <a:pt x="5613" y="144"/>
                  </a:lnTo>
                  <a:lnTo>
                    <a:pt x="5611" y="144"/>
                  </a:lnTo>
                  <a:lnTo>
                    <a:pt x="5613" y="144"/>
                  </a:lnTo>
                  <a:lnTo>
                    <a:pt x="5611" y="146"/>
                  </a:lnTo>
                  <a:lnTo>
                    <a:pt x="5613" y="148"/>
                  </a:lnTo>
                  <a:lnTo>
                    <a:pt x="5613" y="146"/>
                  </a:lnTo>
                  <a:lnTo>
                    <a:pt x="5615" y="146"/>
                  </a:lnTo>
                  <a:lnTo>
                    <a:pt x="5615" y="148"/>
                  </a:lnTo>
                  <a:lnTo>
                    <a:pt x="5617" y="146"/>
                  </a:lnTo>
                  <a:lnTo>
                    <a:pt x="5617" y="148"/>
                  </a:lnTo>
                  <a:lnTo>
                    <a:pt x="5617" y="146"/>
                  </a:lnTo>
                  <a:lnTo>
                    <a:pt x="5619" y="146"/>
                  </a:lnTo>
                  <a:lnTo>
                    <a:pt x="5619" y="148"/>
                  </a:lnTo>
                  <a:lnTo>
                    <a:pt x="5620" y="148"/>
                  </a:lnTo>
                  <a:lnTo>
                    <a:pt x="5622" y="148"/>
                  </a:lnTo>
                  <a:lnTo>
                    <a:pt x="5622" y="149"/>
                  </a:lnTo>
                  <a:lnTo>
                    <a:pt x="5622" y="151"/>
                  </a:lnTo>
                  <a:lnTo>
                    <a:pt x="5622" y="153"/>
                  </a:lnTo>
                  <a:lnTo>
                    <a:pt x="5624" y="153"/>
                  </a:lnTo>
                  <a:lnTo>
                    <a:pt x="5626" y="153"/>
                  </a:lnTo>
                  <a:lnTo>
                    <a:pt x="5626" y="151"/>
                  </a:lnTo>
                  <a:lnTo>
                    <a:pt x="5626" y="153"/>
                  </a:lnTo>
                  <a:lnTo>
                    <a:pt x="5626" y="151"/>
                  </a:lnTo>
                  <a:lnTo>
                    <a:pt x="5626" y="149"/>
                  </a:lnTo>
                  <a:lnTo>
                    <a:pt x="5626" y="148"/>
                  </a:lnTo>
                  <a:lnTo>
                    <a:pt x="5624" y="148"/>
                  </a:lnTo>
                  <a:lnTo>
                    <a:pt x="5624" y="146"/>
                  </a:lnTo>
                  <a:lnTo>
                    <a:pt x="5624" y="144"/>
                  </a:lnTo>
                  <a:lnTo>
                    <a:pt x="5626" y="144"/>
                  </a:lnTo>
                  <a:lnTo>
                    <a:pt x="5624" y="144"/>
                  </a:lnTo>
                  <a:lnTo>
                    <a:pt x="5624" y="142"/>
                  </a:lnTo>
                  <a:lnTo>
                    <a:pt x="5624" y="140"/>
                  </a:lnTo>
                  <a:lnTo>
                    <a:pt x="5622" y="140"/>
                  </a:lnTo>
                  <a:lnTo>
                    <a:pt x="5622" y="138"/>
                  </a:lnTo>
                  <a:lnTo>
                    <a:pt x="5624" y="138"/>
                  </a:lnTo>
                  <a:lnTo>
                    <a:pt x="5624" y="140"/>
                  </a:lnTo>
                  <a:lnTo>
                    <a:pt x="5626" y="138"/>
                  </a:lnTo>
                  <a:lnTo>
                    <a:pt x="5626" y="140"/>
                  </a:lnTo>
                  <a:lnTo>
                    <a:pt x="5626" y="142"/>
                  </a:lnTo>
                  <a:lnTo>
                    <a:pt x="5626" y="144"/>
                  </a:lnTo>
                  <a:lnTo>
                    <a:pt x="5628" y="144"/>
                  </a:lnTo>
                  <a:lnTo>
                    <a:pt x="5630" y="142"/>
                  </a:lnTo>
                  <a:lnTo>
                    <a:pt x="5630" y="144"/>
                  </a:lnTo>
                  <a:lnTo>
                    <a:pt x="5628" y="144"/>
                  </a:lnTo>
                  <a:lnTo>
                    <a:pt x="5628" y="146"/>
                  </a:lnTo>
                  <a:lnTo>
                    <a:pt x="5630" y="146"/>
                  </a:lnTo>
                  <a:lnTo>
                    <a:pt x="5630" y="148"/>
                  </a:lnTo>
                  <a:lnTo>
                    <a:pt x="5632" y="148"/>
                  </a:lnTo>
                  <a:lnTo>
                    <a:pt x="5630" y="149"/>
                  </a:lnTo>
                  <a:lnTo>
                    <a:pt x="5632" y="149"/>
                  </a:lnTo>
                  <a:lnTo>
                    <a:pt x="5630" y="149"/>
                  </a:lnTo>
                  <a:lnTo>
                    <a:pt x="5632" y="149"/>
                  </a:lnTo>
                  <a:lnTo>
                    <a:pt x="5632" y="151"/>
                  </a:lnTo>
                  <a:lnTo>
                    <a:pt x="5630" y="151"/>
                  </a:lnTo>
                  <a:lnTo>
                    <a:pt x="5632" y="151"/>
                  </a:lnTo>
                  <a:lnTo>
                    <a:pt x="5632" y="153"/>
                  </a:lnTo>
                  <a:lnTo>
                    <a:pt x="5632" y="151"/>
                  </a:lnTo>
                  <a:lnTo>
                    <a:pt x="5632" y="153"/>
                  </a:lnTo>
                  <a:lnTo>
                    <a:pt x="5632" y="155"/>
                  </a:lnTo>
                  <a:lnTo>
                    <a:pt x="5632" y="157"/>
                  </a:lnTo>
                  <a:lnTo>
                    <a:pt x="5634" y="159"/>
                  </a:lnTo>
                  <a:lnTo>
                    <a:pt x="5636" y="161"/>
                  </a:lnTo>
                  <a:lnTo>
                    <a:pt x="5634" y="161"/>
                  </a:lnTo>
                  <a:lnTo>
                    <a:pt x="5634" y="159"/>
                  </a:lnTo>
                  <a:lnTo>
                    <a:pt x="5632" y="159"/>
                  </a:lnTo>
                  <a:lnTo>
                    <a:pt x="5632" y="161"/>
                  </a:lnTo>
                  <a:lnTo>
                    <a:pt x="5634" y="161"/>
                  </a:lnTo>
                  <a:lnTo>
                    <a:pt x="5634" y="163"/>
                  </a:lnTo>
                  <a:lnTo>
                    <a:pt x="5634" y="161"/>
                  </a:lnTo>
                  <a:lnTo>
                    <a:pt x="5634" y="163"/>
                  </a:lnTo>
                  <a:lnTo>
                    <a:pt x="5636" y="163"/>
                  </a:lnTo>
                  <a:lnTo>
                    <a:pt x="5636" y="161"/>
                  </a:lnTo>
                  <a:lnTo>
                    <a:pt x="5636" y="163"/>
                  </a:lnTo>
                  <a:lnTo>
                    <a:pt x="5636" y="161"/>
                  </a:lnTo>
                  <a:lnTo>
                    <a:pt x="5638" y="163"/>
                  </a:lnTo>
                  <a:lnTo>
                    <a:pt x="5640" y="163"/>
                  </a:lnTo>
                  <a:lnTo>
                    <a:pt x="5642" y="163"/>
                  </a:lnTo>
                  <a:lnTo>
                    <a:pt x="5642" y="165"/>
                  </a:lnTo>
                  <a:lnTo>
                    <a:pt x="5642" y="163"/>
                  </a:lnTo>
                  <a:lnTo>
                    <a:pt x="5644" y="167"/>
                  </a:lnTo>
                  <a:lnTo>
                    <a:pt x="5645" y="167"/>
                  </a:lnTo>
                  <a:lnTo>
                    <a:pt x="5647" y="167"/>
                  </a:lnTo>
                  <a:lnTo>
                    <a:pt x="5649" y="167"/>
                  </a:lnTo>
                  <a:lnTo>
                    <a:pt x="5651" y="169"/>
                  </a:lnTo>
                  <a:lnTo>
                    <a:pt x="5649" y="169"/>
                  </a:lnTo>
                  <a:lnTo>
                    <a:pt x="5651" y="169"/>
                  </a:lnTo>
                  <a:lnTo>
                    <a:pt x="5653" y="169"/>
                  </a:lnTo>
                  <a:lnTo>
                    <a:pt x="5655" y="169"/>
                  </a:lnTo>
                  <a:lnTo>
                    <a:pt x="5657" y="169"/>
                  </a:lnTo>
                  <a:lnTo>
                    <a:pt x="5657" y="167"/>
                  </a:lnTo>
                  <a:lnTo>
                    <a:pt x="5659" y="167"/>
                  </a:lnTo>
                  <a:lnTo>
                    <a:pt x="5659" y="165"/>
                  </a:lnTo>
                  <a:lnTo>
                    <a:pt x="5661" y="163"/>
                  </a:lnTo>
                  <a:lnTo>
                    <a:pt x="5663" y="161"/>
                  </a:lnTo>
                  <a:lnTo>
                    <a:pt x="5665" y="161"/>
                  </a:lnTo>
                  <a:lnTo>
                    <a:pt x="5665" y="159"/>
                  </a:lnTo>
                  <a:lnTo>
                    <a:pt x="5668" y="159"/>
                  </a:lnTo>
                  <a:lnTo>
                    <a:pt x="5670" y="159"/>
                  </a:lnTo>
                  <a:lnTo>
                    <a:pt x="5670" y="161"/>
                  </a:lnTo>
                  <a:lnTo>
                    <a:pt x="5672" y="161"/>
                  </a:lnTo>
                  <a:lnTo>
                    <a:pt x="5674" y="163"/>
                  </a:lnTo>
                  <a:lnTo>
                    <a:pt x="5672" y="163"/>
                  </a:lnTo>
                  <a:lnTo>
                    <a:pt x="5672" y="165"/>
                  </a:lnTo>
                  <a:lnTo>
                    <a:pt x="5672" y="167"/>
                  </a:lnTo>
                  <a:lnTo>
                    <a:pt x="5670" y="167"/>
                  </a:lnTo>
                  <a:lnTo>
                    <a:pt x="5670" y="169"/>
                  </a:lnTo>
                  <a:lnTo>
                    <a:pt x="5670" y="171"/>
                  </a:lnTo>
                  <a:lnTo>
                    <a:pt x="5670" y="172"/>
                  </a:lnTo>
                  <a:lnTo>
                    <a:pt x="5670" y="174"/>
                  </a:lnTo>
                  <a:lnTo>
                    <a:pt x="5670" y="176"/>
                  </a:lnTo>
                  <a:lnTo>
                    <a:pt x="5670" y="178"/>
                  </a:lnTo>
                  <a:lnTo>
                    <a:pt x="5670" y="180"/>
                  </a:lnTo>
                  <a:lnTo>
                    <a:pt x="5668" y="180"/>
                  </a:lnTo>
                  <a:lnTo>
                    <a:pt x="5668" y="182"/>
                  </a:lnTo>
                  <a:lnTo>
                    <a:pt x="5667" y="182"/>
                  </a:lnTo>
                  <a:lnTo>
                    <a:pt x="5667" y="184"/>
                  </a:lnTo>
                  <a:lnTo>
                    <a:pt x="5665" y="182"/>
                  </a:lnTo>
                  <a:lnTo>
                    <a:pt x="5663" y="182"/>
                  </a:lnTo>
                  <a:lnTo>
                    <a:pt x="5663" y="184"/>
                  </a:lnTo>
                  <a:lnTo>
                    <a:pt x="5665" y="184"/>
                  </a:lnTo>
                  <a:lnTo>
                    <a:pt x="5665" y="186"/>
                  </a:lnTo>
                  <a:lnTo>
                    <a:pt x="5663" y="186"/>
                  </a:lnTo>
                  <a:lnTo>
                    <a:pt x="5663" y="188"/>
                  </a:lnTo>
                  <a:lnTo>
                    <a:pt x="5663" y="190"/>
                  </a:lnTo>
                  <a:lnTo>
                    <a:pt x="5665" y="192"/>
                  </a:lnTo>
                  <a:lnTo>
                    <a:pt x="5663" y="194"/>
                  </a:lnTo>
                  <a:lnTo>
                    <a:pt x="5663" y="195"/>
                  </a:lnTo>
                  <a:lnTo>
                    <a:pt x="5663" y="194"/>
                  </a:lnTo>
                  <a:lnTo>
                    <a:pt x="5663" y="192"/>
                  </a:lnTo>
                  <a:lnTo>
                    <a:pt x="5661" y="192"/>
                  </a:lnTo>
                  <a:lnTo>
                    <a:pt x="5661" y="190"/>
                  </a:lnTo>
                  <a:lnTo>
                    <a:pt x="5659" y="190"/>
                  </a:lnTo>
                  <a:lnTo>
                    <a:pt x="5655" y="190"/>
                  </a:lnTo>
                  <a:lnTo>
                    <a:pt x="5651" y="192"/>
                  </a:lnTo>
                  <a:lnTo>
                    <a:pt x="5649" y="194"/>
                  </a:lnTo>
                  <a:lnTo>
                    <a:pt x="5649" y="195"/>
                  </a:lnTo>
                  <a:lnTo>
                    <a:pt x="5647" y="195"/>
                  </a:lnTo>
                  <a:lnTo>
                    <a:pt x="5647" y="197"/>
                  </a:lnTo>
                  <a:lnTo>
                    <a:pt x="5647" y="199"/>
                  </a:lnTo>
                  <a:lnTo>
                    <a:pt x="5647" y="201"/>
                  </a:lnTo>
                  <a:lnTo>
                    <a:pt x="5649" y="201"/>
                  </a:lnTo>
                  <a:lnTo>
                    <a:pt x="5649" y="203"/>
                  </a:lnTo>
                  <a:lnTo>
                    <a:pt x="5651" y="203"/>
                  </a:lnTo>
                  <a:lnTo>
                    <a:pt x="5649" y="203"/>
                  </a:lnTo>
                  <a:lnTo>
                    <a:pt x="5649" y="205"/>
                  </a:lnTo>
                  <a:lnTo>
                    <a:pt x="5649" y="207"/>
                  </a:lnTo>
                  <a:lnTo>
                    <a:pt x="5647" y="207"/>
                  </a:lnTo>
                  <a:lnTo>
                    <a:pt x="5647" y="209"/>
                  </a:lnTo>
                  <a:lnTo>
                    <a:pt x="5647" y="211"/>
                  </a:lnTo>
                  <a:lnTo>
                    <a:pt x="5647" y="213"/>
                  </a:lnTo>
                  <a:lnTo>
                    <a:pt x="5645" y="213"/>
                  </a:lnTo>
                  <a:lnTo>
                    <a:pt x="5645" y="215"/>
                  </a:lnTo>
                  <a:lnTo>
                    <a:pt x="5644" y="215"/>
                  </a:lnTo>
                  <a:lnTo>
                    <a:pt x="5644" y="217"/>
                  </a:lnTo>
                  <a:lnTo>
                    <a:pt x="5644" y="215"/>
                  </a:lnTo>
                  <a:lnTo>
                    <a:pt x="5644" y="219"/>
                  </a:lnTo>
                  <a:lnTo>
                    <a:pt x="5644" y="220"/>
                  </a:lnTo>
                  <a:lnTo>
                    <a:pt x="5642" y="220"/>
                  </a:lnTo>
                  <a:lnTo>
                    <a:pt x="5640" y="220"/>
                  </a:lnTo>
                  <a:lnTo>
                    <a:pt x="5640" y="222"/>
                  </a:lnTo>
                  <a:lnTo>
                    <a:pt x="5640" y="224"/>
                  </a:lnTo>
                  <a:lnTo>
                    <a:pt x="5638" y="224"/>
                  </a:lnTo>
                  <a:lnTo>
                    <a:pt x="5638" y="226"/>
                  </a:lnTo>
                  <a:lnTo>
                    <a:pt x="5638" y="228"/>
                  </a:lnTo>
                  <a:lnTo>
                    <a:pt x="5636" y="228"/>
                  </a:lnTo>
                  <a:lnTo>
                    <a:pt x="5636" y="230"/>
                  </a:lnTo>
                  <a:lnTo>
                    <a:pt x="5634" y="230"/>
                  </a:lnTo>
                  <a:lnTo>
                    <a:pt x="5634" y="232"/>
                  </a:lnTo>
                  <a:lnTo>
                    <a:pt x="5634" y="234"/>
                  </a:lnTo>
                  <a:lnTo>
                    <a:pt x="5632" y="236"/>
                  </a:lnTo>
                  <a:lnTo>
                    <a:pt x="5630" y="238"/>
                  </a:lnTo>
                  <a:lnTo>
                    <a:pt x="5628" y="240"/>
                  </a:lnTo>
                  <a:lnTo>
                    <a:pt x="5624" y="242"/>
                  </a:lnTo>
                  <a:lnTo>
                    <a:pt x="5622" y="243"/>
                  </a:lnTo>
                  <a:lnTo>
                    <a:pt x="5620" y="243"/>
                  </a:lnTo>
                  <a:lnTo>
                    <a:pt x="5620" y="242"/>
                  </a:lnTo>
                  <a:lnTo>
                    <a:pt x="5620" y="240"/>
                  </a:lnTo>
                  <a:lnTo>
                    <a:pt x="5619" y="238"/>
                  </a:lnTo>
                  <a:lnTo>
                    <a:pt x="5617" y="238"/>
                  </a:lnTo>
                  <a:lnTo>
                    <a:pt x="5617" y="240"/>
                  </a:lnTo>
                  <a:lnTo>
                    <a:pt x="5615" y="240"/>
                  </a:lnTo>
                  <a:lnTo>
                    <a:pt x="5615" y="238"/>
                  </a:lnTo>
                  <a:lnTo>
                    <a:pt x="5615" y="236"/>
                  </a:lnTo>
                  <a:lnTo>
                    <a:pt x="5613" y="236"/>
                  </a:lnTo>
                  <a:lnTo>
                    <a:pt x="5615" y="236"/>
                  </a:lnTo>
                  <a:lnTo>
                    <a:pt x="5615" y="238"/>
                  </a:lnTo>
                  <a:lnTo>
                    <a:pt x="5613" y="238"/>
                  </a:lnTo>
                  <a:lnTo>
                    <a:pt x="5611" y="238"/>
                  </a:lnTo>
                  <a:lnTo>
                    <a:pt x="5611" y="236"/>
                  </a:lnTo>
                  <a:lnTo>
                    <a:pt x="5613" y="236"/>
                  </a:lnTo>
                  <a:lnTo>
                    <a:pt x="5613" y="234"/>
                  </a:lnTo>
                  <a:lnTo>
                    <a:pt x="5613" y="232"/>
                  </a:lnTo>
                  <a:lnTo>
                    <a:pt x="5615" y="232"/>
                  </a:lnTo>
                  <a:lnTo>
                    <a:pt x="5615" y="230"/>
                  </a:lnTo>
                  <a:lnTo>
                    <a:pt x="5617" y="230"/>
                  </a:lnTo>
                  <a:lnTo>
                    <a:pt x="5617" y="228"/>
                  </a:lnTo>
                  <a:lnTo>
                    <a:pt x="5617" y="226"/>
                  </a:lnTo>
                  <a:lnTo>
                    <a:pt x="5619" y="224"/>
                  </a:lnTo>
                  <a:lnTo>
                    <a:pt x="5620" y="222"/>
                  </a:lnTo>
                  <a:lnTo>
                    <a:pt x="5620" y="220"/>
                  </a:lnTo>
                  <a:lnTo>
                    <a:pt x="5620" y="219"/>
                  </a:lnTo>
                  <a:lnTo>
                    <a:pt x="5620" y="217"/>
                  </a:lnTo>
                  <a:lnTo>
                    <a:pt x="5620" y="215"/>
                  </a:lnTo>
                  <a:lnTo>
                    <a:pt x="5620" y="213"/>
                  </a:lnTo>
                  <a:lnTo>
                    <a:pt x="5620" y="211"/>
                  </a:lnTo>
                  <a:lnTo>
                    <a:pt x="5619" y="211"/>
                  </a:lnTo>
                  <a:lnTo>
                    <a:pt x="5619" y="209"/>
                  </a:lnTo>
                  <a:lnTo>
                    <a:pt x="5617" y="207"/>
                  </a:lnTo>
                  <a:lnTo>
                    <a:pt x="5615" y="207"/>
                  </a:lnTo>
                  <a:lnTo>
                    <a:pt x="5613" y="207"/>
                  </a:lnTo>
                  <a:lnTo>
                    <a:pt x="5611" y="207"/>
                  </a:lnTo>
                  <a:lnTo>
                    <a:pt x="5611" y="205"/>
                  </a:lnTo>
                  <a:lnTo>
                    <a:pt x="5609" y="205"/>
                  </a:lnTo>
                  <a:lnTo>
                    <a:pt x="5607" y="203"/>
                  </a:lnTo>
                  <a:lnTo>
                    <a:pt x="5607" y="201"/>
                  </a:lnTo>
                  <a:lnTo>
                    <a:pt x="5605" y="201"/>
                  </a:lnTo>
                  <a:lnTo>
                    <a:pt x="5601" y="201"/>
                  </a:lnTo>
                  <a:lnTo>
                    <a:pt x="5601" y="199"/>
                  </a:lnTo>
                  <a:lnTo>
                    <a:pt x="5599" y="199"/>
                  </a:lnTo>
                  <a:lnTo>
                    <a:pt x="5597" y="197"/>
                  </a:lnTo>
                  <a:lnTo>
                    <a:pt x="5597" y="195"/>
                  </a:lnTo>
                  <a:lnTo>
                    <a:pt x="5597" y="194"/>
                  </a:lnTo>
                  <a:lnTo>
                    <a:pt x="5597" y="192"/>
                  </a:lnTo>
                  <a:lnTo>
                    <a:pt x="5599" y="192"/>
                  </a:lnTo>
                  <a:lnTo>
                    <a:pt x="5601" y="192"/>
                  </a:lnTo>
                  <a:lnTo>
                    <a:pt x="5605" y="188"/>
                  </a:lnTo>
                  <a:lnTo>
                    <a:pt x="5607" y="188"/>
                  </a:lnTo>
                  <a:lnTo>
                    <a:pt x="5609" y="188"/>
                  </a:lnTo>
                  <a:lnTo>
                    <a:pt x="5611" y="186"/>
                  </a:lnTo>
                  <a:lnTo>
                    <a:pt x="5611" y="184"/>
                  </a:lnTo>
                  <a:lnTo>
                    <a:pt x="5611" y="182"/>
                  </a:lnTo>
                  <a:lnTo>
                    <a:pt x="5611" y="178"/>
                  </a:lnTo>
                  <a:lnTo>
                    <a:pt x="5611" y="176"/>
                  </a:lnTo>
                  <a:lnTo>
                    <a:pt x="5613" y="176"/>
                  </a:lnTo>
                  <a:lnTo>
                    <a:pt x="5613" y="174"/>
                  </a:lnTo>
                  <a:lnTo>
                    <a:pt x="5613" y="172"/>
                  </a:lnTo>
                  <a:lnTo>
                    <a:pt x="5613" y="171"/>
                  </a:lnTo>
                  <a:lnTo>
                    <a:pt x="5615" y="171"/>
                  </a:lnTo>
                  <a:lnTo>
                    <a:pt x="5615" y="172"/>
                  </a:lnTo>
                  <a:lnTo>
                    <a:pt x="5615" y="171"/>
                  </a:lnTo>
                  <a:lnTo>
                    <a:pt x="5617" y="171"/>
                  </a:lnTo>
                  <a:lnTo>
                    <a:pt x="5615" y="171"/>
                  </a:lnTo>
                  <a:lnTo>
                    <a:pt x="5613" y="171"/>
                  </a:lnTo>
                  <a:lnTo>
                    <a:pt x="5613" y="169"/>
                  </a:lnTo>
                  <a:lnTo>
                    <a:pt x="5615" y="169"/>
                  </a:lnTo>
                  <a:lnTo>
                    <a:pt x="5615" y="167"/>
                  </a:lnTo>
                  <a:lnTo>
                    <a:pt x="5615" y="169"/>
                  </a:lnTo>
                  <a:lnTo>
                    <a:pt x="5613" y="169"/>
                  </a:lnTo>
                  <a:lnTo>
                    <a:pt x="5613" y="167"/>
                  </a:lnTo>
                  <a:lnTo>
                    <a:pt x="5615" y="165"/>
                  </a:lnTo>
                  <a:lnTo>
                    <a:pt x="5617" y="165"/>
                  </a:lnTo>
                  <a:lnTo>
                    <a:pt x="5617" y="163"/>
                  </a:lnTo>
                  <a:lnTo>
                    <a:pt x="5615" y="165"/>
                  </a:lnTo>
                  <a:lnTo>
                    <a:pt x="5615" y="163"/>
                  </a:lnTo>
                  <a:lnTo>
                    <a:pt x="5613" y="159"/>
                  </a:lnTo>
                  <a:lnTo>
                    <a:pt x="5613" y="157"/>
                  </a:lnTo>
                  <a:lnTo>
                    <a:pt x="5613" y="155"/>
                  </a:lnTo>
                  <a:lnTo>
                    <a:pt x="5615" y="155"/>
                  </a:lnTo>
                  <a:lnTo>
                    <a:pt x="5613" y="155"/>
                  </a:lnTo>
                  <a:lnTo>
                    <a:pt x="5611" y="153"/>
                  </a:lnTo>
                  <a:lnTo>
                    <a:pt x="5611" y="151"/>
                  </a:lnTo>
                  <a:lnTo>
                    <a:pt x="5611" y="149"/>
                  </a:lnTo>
                  <a:lnTo>
                    <a:pt x="5609" y="149"/>
                  </a:lnTo>
                  <a:lnTo>
                    <a:pt x="5611" y="149"/>
                  </a:lnTo>
                  <a:lnTo>
                    <a:pt x="5611" y="151"/>
                  </a:lnTo>
                  <a:lnTo>
                    <a:pt x="5613" y="151"/>
                  </a:lnTo>
                  <a:lnTo>
                    <a:pt x="5613" y="153"/>
                  </a:lnTo>
                  <a:lnTo>
                    <a:pt x="5613" y="151"/>
                  </a:lnTo>
                  <a:lnTo>
                    <a:pt x="5615" y="151"/>
                  </a:lnTo>
                  <a:lnTo>
                    <a:pt x="5613" y="151"/>
                  </a:lnTo>
                  <a:lnTo>
                    <a:pt x="5615" y="149"/>
                  </a:lnTo>
                  <a:lnTo>
                    <a:pt x="5615" y="151"/>
                  </a:lnTo>
                  <a:lnTo>
                    <a:pt x="5617" y="151"/>
                  </a:lnTo>
                  <a:lnTo>
                    <a:pt x="5617" y="149"/>
                  </a:lnTo>
                  <a:lnTo>
                    <a:pt x="5615" y="149"/>
                  </a:lnTo>
                  <a:lnTo>
                    <a:pt x="5615" y="148"/>
                  </a:lnTo>
                  <a:lnTo>
                    <a:pt x="5615" y="149"/>
                  </a:lnTo>
                  <a:lnTo>
                    <a:pt x="5613" y="149"/>
                  </a:lnTo>
                  <a:lnTo>
                    <a:pt x="5613" y="148"/>
                  </a:lnTo>
                  <a:lnTo>
                    <a:pt x="5615" y="148"/>
                  </a:lnTo>
                  <a:lnTo>
                    <a:pt x="5613" y="148"/>
                  </a:lnTo>
                  <a:lnTo>
                    <a:pt x="5611" y="148"/>
                  </a:lnTo>
                  <a:lnTo>
                    <a:pt x="5611" y="149"/>
                  </a:lnTo>
                  <a:lnTo>
                    <a:pt x="5609" y="149"/>
                  </a:lnTo>
                  <a:lnTo>
                    <a:pt x="5609" y="146"/>
                  </a:lnTo>
                  <a:lnTo>
                    <a:pt x="5607" y="146"/>
                  </a:lnTo>
                  <a:lnTo>
                    <a:pt x="5607" y="144"/>
                  </a:lnTo>
                  <a:lnTo>
                    <a:pt x="5607" y="142"/>
                  </a:lnTo>
                  <a:lnTo>
                    <a:pt x="5605" y="140"/>
                  </a:lnTo>
                  <a:lnTo>
                    <a:pt x="5603" y="138"/>
                  </a:lnTo>
                  <a:lnTo>
                    <a:pt x="5605" y="138"/>
                  </a:lnTo>
                  <a:lnTo>
                    <a:pt x="5605" y="140"/>
                  </a:lnTo>
                  <a:lnTo>
                    <a:pt x="5607" y="140"/>
                  </a:lnTo>
                  <a:lnTo>
                    <a:pt x="5607" y="142"/>
                  </a:lnTo>
                  <a:lnTo>
                    <a:pt x="5609" y="142"/>
                  </a:lnTo>
                  <a:lnTo>
                    <a:pt x="5609" y="140"/>
                  </a:lnTo>
                  <a:lnTo>
                    <a:pt x="5609" y="138"/>
                  </a:lnTo>
                  <a:lnTo>
                    <a:pt x="5609" y="140"/>
                  </a:lnTo>
                  <a:lnTo>
                    <a:pt x="5609" y="138"/>
                  </a:lnTo>
                  <a:lnTo>
                    <a:pt x="5609" y="136"/>
                  </a:lnTo>
                  <a:lnTo>
                    <a:pt x="5607" y="136"/>
                  </a:lnTo>
                  <a:lnTo>
                    <a:pt x="5605" y="136"/>
                  </a:lnTo>
                  <a:lnTo>
                    <a:pt x="5605" y="134"/>
                  </a:lnTo>
                  <a:lnTo>
                    <a:pt x="5605" y="136"/>
                  </a:lnTo>
                  <a:lnTo>
                    <a:pt x="5607" y="136"/>
                  </a:lnTo>
                  <a:lnTo>
                    <a:pt x="5607" y="134"/>
                  </a:lnTo>
                  <a:lnTo>
                    <a:pt x="5609" y="134"/>
                  </a:lnTo>
                  <a:lnTo>
                    <a:pt x="5607" y="134"/>
                  </a:lnTo>
                  <a:lnTo>
                    <a:pt x="5605" y="134"/>
                  </a:lnTo>
                  <a:lnTo>
                    <a:pt x="5607" y="134"/>
                  </a:lnTo>
                  <a:lnTo>
                    <a:pt x="5607" y="132"/>
                  </a:lnTo>
                  <a:lnTo>
                    <a:pt x="5609" y="132"/>
                  </a:lnTo>
                  <a:lnTo>
                    <a:pt x="5607" y="132"/>
                  </a:lnTo>
                  <a:lnTo>
                    <a:pt x="5607" y="130"/>
                  </a:lnTo>
                  <a:lnTo>
                    <a:pt x="5607" y="132"/>
                  </a:lnTo>
                  <a:lnTo>
                    <a:pt x="5607" y="134"/>
                  </a:lnTo>
                  <a:lnTo>
                    <a:pt x="5607" y="132"/>
                  </a:lnTo>
                  <a:lnTo>
                    <a:pt x="5605" y="132"/>
                  </a:lnTo>
                  <a:lnTo>
                    <a:pt x="5605" y="130"/>
                  </a:lnTo>
                  <a:lnTo>
                    <a:pt x="5605" y="132"/>
                  </a:lnTo>
                  <a:lnTo>
                    <a:pt x="5605" y="130"/>
                  </a:lnTo>
                  <a:lnTo>
                    <a:pt x="5603" y="132"/>
                  </a:lnTo>
                  <a:lnTo>
                    <a:pt x="5605" y="132"/>
                  </a:lnTo>
                  <a:lnTo>
                    <a:pt x="5605" y="134"/>
                  </a:lnTo>
                  <a:lnTo>
                    <a:pt x="5605" y="132"/>
                  </a:lnTo>
                  <a:lnTo>
                    <a:pt x="5607" y="134"/>
                  </a:lnTo>
                  <a:lnTo>
                    <a:pt x="5605" y="134"/>
                  </a:lnTo>
                  <a:lnTo>
                    <a:pt x="5603" y="132"/>
                  </a:lnTo>
                  <a:lnTo>
                    <a:pt x="5601" y="132"/>
                  </a:lnTo>
                  <a:lnTo>
                    <a:pt x="5601" y="130"/>
                  </a:lnTo>
                  <a:lnTo>
                    <a:pt x="5599" y="128"/>
                  </a:lnTo>
                  <a:lnTo>
                    <a:pt x="5599" y="126"/>
                  </a:lnTo>
                  <a:lnTo>
                    <a:pt x="5599" y="128"/>
                  </a:lnTo>
                  <a:lnTo>
                    <a:pt x="5601" y="130"/>
                  </a:lnTo>
                  <a:lnTo>
                    <a:pt x="5601" y="132"/>
                  </a:lnTo>
                  <a:lnTo>
                    <a:pt x="5603" y="132"/>
                  </a:lnTo>
                  <a:lnTo>
                    <a:pt x="5603" y="134"/>
                  </a:lnTo>
                  <a:lnTo>
                    <a:pt x="5603" y="136"/>
                  </a:lnTo>
                  <a:lnTo>
                    <a:pt x="5605" y="136"/>
                  </a:lnTo>
                  <a:lnTo>
                    <a:pt x="5603" y="136"/>
                  </a:lnTo>
                  <a:lnTo>
                    <a:pt x="5601" y="136"/>
                  </a:lnTo>
                  <a:lnTo>
                    <a:pt x="5601" y="134"/>
                  </a:lnTo>
                  <a:lnTo>
                    <a:pt x="5599" y="130"/>
                  </a:lnTo>
                  <a:lnTo>
                    <a:pt x="5596" y="124"/>
                  </a:lnTo>
                  <a:lnTo>
                    <a:pt x="5592" y="121"/>
                  </a:lnTo>
                  <a:lnTo>
                    <a:pt x="5592" y="119"/>
                  </a:lnTo>
                  <a:lnTo>
                    <a:pt x="5592" y="117"/>
                  </a:lnTo>
                  <a:lnTo>
                    <a:pt x="5594" y="117"/>
                  </a:lnTo>
                  <a:lnTo>
                    <a:pt x="5594" y="119"/>
                  </a:lnTo>
                  <a:lnTo>
                    <a:pt x="5594" y="117"/>
                  </a:lnTo>
                  <a:lnTo>
                    <a:pt x="5596" y="117"/>
                  </a:lnTo>
                  <a:lnTo>
                    <a:pt x="5596" y="115"/>
                  </a:lnTo>
                  <a:lnTo>
                    <a:pt x="5594" y="115"/>
                  </a:lnTo>
                  <a:lnTo>
                    <a:pt x="5594" y="117"/>
                  </a:lnTo>
                  <a:lnTo>
                    <a:pt x="5592" y="117"/>
                  </a:lnTo>
                  <a:lnTo>
                    <a:pt x="5592" y="119"/>
                  </a:lnTo>
                  <a:lnTo>
                    <a:pt x="5590" y="117"/>
                  </a:lnTo>
                  <a:lnTo>
                    <a:pt x="5590" y="115"/>
                  </a:lnTo>
                  <a:lnTo>
                    <a:pt x="5590" y="117"/>
                  </a:lnTo>
                  <a:lnTo>
                    <a:pt x="5590" y="115"/>
                  </a:lnTo>
                  <a:lnTo>
                    <a:pt x="5590" y="117"/>
                  </a:lnTo>
                  <a:lnTo>
                    <a:pt x="5588" y="115"/>
                  </a:lnTo>
                  <a:lnTo>
                    <a:pt x="5590" y="115"/>
                  </a:lnTo>
                  <a:lnTo>
                    <a:pt x="5588" y="115"/>
                  </a:lnTo>
                  <a:lnTo>
                    <a:pt x="5586" y="113"/>
                  </a:lnTo>
                  <a:lnTo>
                    <a:pt x="5588" y="113"/>
                  </a:lnTo>
                  <a:lnTo>
                    <a:pt x="5588" y="111"/>
                  </a:lnTo>
                  <a:lnTo>
                    <a:pt x="5588" y="109"/>
                  </a:lnTo>
                  <a:lnTo>
                    <a:pt x="5588" y="107"/>
                  </a:lnTo>
                  <a:lnTo>
                    <a:pt x="5586" y="107"/>
                  </a:lnTo>
                  <a:lnTo>
                    <a:pt x="5586" y="105"/>
                  </a:lnTo>
                  <a:lnTo>
                    <a:pt x="5582" y="100"/>
                  </a:lnTo>
                  <a:lnTo>
                    <a:pt x="5580" y="100"/>
                  </a:lnTo>
                  <a:lnTo>
                    <a:pt x="5580" y="98"/>
                  </a:lnTo>
                  <a:lnTo>
                    <a:pt x="5582" y="98"/>
                  </a:lnTo>
                  <a:lnTo>
                    <a:pt x="5584" y="98"/>
                  </a:lnTo>
                  <a:lnTo>
                    <a:pt x="5586" y="98"/>
                  </a:lnTo>
                  <a:close/>
                  <a:moveTo>
                    <a:pt x="2" y="2"/>
                  </a:moveTo>
                  <a:lnTo>
                    <a:pt x="0" y="2"/>
                  </a:lnTo>
                  <a:lnTo>
                    <a:pt x="0" y="0"/>
                  </a:lnTo>
                  <a:lnTo>
                    <a:pt x="0" y="2"/>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9" name="Freeform 178"/>
            <p:cNvSpPr>
              <a:spLocks noEditPoints="1"/>
            </p:cNvSpPr>
            <p:nvPr/>
          </p:nvSpPr>
          <p:spPr bwMode="auto">
            <a:xfrm>
              <a:off x="6343650" y="4140200"/>
              <a:ext cx="198438" cy="265113"/>
            </a:xfrm>
            <a:custGeom>
              <a:avLst/>
              <a:gdLst>
                <a:gd name="T0" fmla="*/ 63 w 125"/>
                <a:gd name="T1" fmla="*/ 154 h 167"/>
                <a:gd name="T2" fmla="*/ 108 w 125"/>
                <a:gd name="T3" fmla="*/ 102 h 167"/>
                <a:gd name="T4" fmla="*/ 108 w 125"/>
                <a:gd name="T5" fmla="*/ 106 h 167"/>
                <a:gd name="T6" fmla="*/ 73 w 125"/>
                <a:gd name="T7" fmla="*/ 35 h 167"/>
                <a:gd name="T8" fmla="*/ 81 w 125"/>
                <a:gd name="T9" fmla="*/ 42 h 167"/>
                <a:gd name="T10" fmla="*/ 90 w 125"/>
                <a:gd name="T11" fmla="*/ 46 h 167"/>
                <a:gd name="T12" fmla="*/ 100 w 125"/>
                <a:gd name="T13" fmla="*/ 48 h 167"/>
                <a:gd name="T14" fmla="*/ 106 w 125"/>
                <a:gd name="T15" fmla="*/ 50 h 167"/>
                <a:gd name="T16" fmla="*/ 111 w 125"/>
                <a:gd name="T17" fmla="*/ 56 h 167"/>
                <a:gd name="T18" fmla="*/ 115 w 125"/>
                <a:gd name="T19" fmla="*/ 64 h 167"/>
                <a:gd name="T20" fmla="*/ 121 w 125"/>
                <a:gd name="T21" fmla="*/ 67 h 167"/>
                <a:gd name="T22" fmla="*/ 125 w 125"/>
                <a:gd name="T23" fmla="*/ 69 h 167"/>
                <a:gd name="T24" fmla="*/ 121 w 125"/>
                <a:gd name="T25" fmla="*/ 77 h 167"/>
                <a:gd name="T26" fmla="*/ 113 w 125"/>
                <a:gd name="T27" fmla="*/ 89 h 167"/>
                <a:gd name="T28" fmla="*/ 106 w 125"/>
                <a:gd name="T29" fmla="*/ 96 h 167"/>
                <a:gd name="T30" fmla="*/ 104 w 125"/>
                <a:gd name="T31" fmla="*/ 100 h 167"/>
                <a:gd name="T32" fmla="*/ 102 w 125"/>
                <a:gd name="T33" fmla="*/ 104 h 167"/>
                <a:gd name="T34" fmla="*/ 98 w 125"/>
                <a:gd name="T35" fmla="*/ 102 h 167"/>
                <a:gd name="T36" fmla="*/ 96 w 125"/>
                <a:gd name="T37" fmla="*/ 102 h 167"/>
                <a:gd name="T38" fmla="*/ 92 w 125"/>
                <a:gd name="T39" fmla="*/ 108 h 167"/>
                <a:gd name="T40" fmla="*/ 90 w 125"/>
                <a:gd name="T41" fmla="*/ 117 h 167"/>
                <a:gd name="T42" fmla="*/ 92 w 125"/>
                <a:gd name="T43" fmla="*/ 127 h 167"/>
                <a:gd name="T44" fmla="*/ 81 w 125"/>
                <a:gd name="T45" fmla="*/ 131 h 167"/>
                <a:gd name="T46" fmla="*/ 73 w 125"/>
                <a:gd name="T47" fmla="*/ 137 h 167"/>
                <a:gd name="T48" fmla="*/ 71 w 125"/>
                <a:gd name="T49" fmla="*/ 142 h 167"/>
                <a:gd name="T50" fmla="*/ 65 w 125"/>
                <a:gd name="T51" fmla="*/ 146 h 167"/>
                <a:gd name="T52" fmla="*/ 56 w 125"/>
                <a:gd name="T53" fmla="*/ 148 h 167"/>
                <a:gd name="T54" fmla="*/ 52 w 125"/>
                <a:gd name="T55" fmla="*/ 156 h 167"/>
                <a:gd name="T56" fmla="*/ 46 w 125"/>
                <a:gd name="T57" fmla="*/ 162 h 167"/>
                <a:gd name="T58" fmla="*/ 37 w 125"/>
                <a:gd name="T59" fmla="*/ 162 h 167"/>
                <a:gd name="T60" fmla="*/ 29 w 125"/>
                <a:gd name="T61" fmla="*/ 163 h 167"/>
                <a:gd name="T62" fmla="*/ 21 w 125"/>
                <a:gd name="T63" fmla="*/ 165 h 167"/>
                <a:gd name="T64" fmla="*/ 14 w 125"/>
                <a:gd name="T65" fmla="*/ 162 h 167"/>
                <a:gd name="T66" fmla="*/ 10 w 125"/>
                <a:gd name="T67" fmla="*/ 152 h 167"/>
                <a:gd name="T68" fmla="*/ 6 w 125"/>
                <a:gd name="T69" fmla="*/ 142 h 167"/>
                <a:gd name="T70" fmla="*/ 2 w 125"/>
                <a:gd name="T71" fmla="*/ 133 h 167"/>
                <a:gd name="T72" fmla="*/ 6 w 125"/>
                <a:gd name="T73" fmla="*/ 125 h 167"/>
                <a:gd name="T74" fmla="*/ 19 w 125"/>
                <a:gd name="T75" fmla="*/ 121 h 167"/>
                <a:gd name="T76" fmla="*/ 35 w 125"/>
                <a:gd name="T77" fmla="*/ 115 h 167"/>
                <a:gd name="T78" fmla="*/ 46 w 125"/>
                <a:gd name="T79" fmla="*/ 112 h 167"/>
                <a:gd name="T80" fmla="*/ 50 w 125"/>
                <a:gd name="T81" fmla="*/ 100 h 167"/>
                <a:gd name="T82" fmla="*/ 54 w 125"/>
                <a:gd name="T83" fmla="*/ 87 h 167"/>
                <a:gd name="T84" fmla="*/ 58 w 125"/>
                <a:gd name="T85" fmla="*/ 79 h 167"/>
                <a:gd name="T86" fmla="*/ 52 w 125"/>
                <a:gd name="T87" fmla="*/ 69 h 167"/>
                <a:gd name="T88" fmla="*/ 52 w 125"/>
                <a:gd name="T89" fmla="*/ 58 h 167"/>
                <a:gd name="T90" fmla="*/ 56 w 125"/>
                <a:gd name="T91" fmla="*/ 48 h 167"/>
                <a:gd name="T92" fmla="*/ 56 w 125"/>
                <a:gd name="T93" fmla="*/ 42 h 167"/>
                <a:gd name="T94" fmla="*/ 63 w 125"/>
                <a:gd name="T95" fmla="*/ 39 h 167"/>
                <a:gd name="T96" fmla="*/ 60 w 125"/>
                <a:gd name="T97" fmla="*/ 33 h 167"/>
                <a:gd name="T98" fmla="*/ 62 w 125"/>
                <a:gd name="T99" fmla="*/ 25 h 167"/>
                <a:gd name="T100" fmla="*/ 65 w 125"/>
                <a:gd name="T101" fmla="*/ 27 h 167"/>
                <a:gd name="T102" fmla="*/ 71 w 125"/>
                <a:gd name="T103" fmla="*/ 29 h 167"/>
                <a:gd name="T104" fmla="*/ 69 w 125"/>
                <a:gd name="T105" fmla="*/ 19 h 167"/>
                <a:gd name="T106" fmla="*/ 69 w 125"/>
                <a:gd name="T107" fmla="*/ 2 h 167"/>
                <a:gd name="T108" fmla="*/ 71 w 125"/>
                <a:gd name="T109" fmla="*/ 4 h 167"/>
                <a:gd name="T110" fmla="*/ 69 w 125"/>
                <a:gd name="T111" fmla="*/ 4 h 167"/>
                <a:gd name="T112" fmla="*/ 69 w 125"/>
                <a:gd name="T113" fmla="*/ 6 h 167"/>
                <a:gd name="T114" fmla="*/ 69 w 125"/>
                <a:gd name="T115" fmla="*/ 12 h 167"/>
                <a:gd name="T116" fmla="*/ 65 w 125"/>
                <a:gd name="T117" fmla="*/ 10 h 167"/>
                <a:gd name="T118" fmla="*/ 67 w 125"/>
                <a:gd name="T119" fmla="*/ 2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5" h="167">
                  <a:moveTo>
                    <a:pt x="63" y="154"/>
                  </a:moveTo>
                  <a:lnTo>
                    <a:pt x="63" y="152"/>
                  </a:lnTo>
                  <a:lnTo>
                    <a:pt x="65" y="152"/>
                  </a:lnTo>
                  <a:lnTo>
                    <a:pt x="65" y="154"/>
                  </a:lnTo>
                  <a:lnTo>
                    <a:pt x="63" y="154"/>
                  </a:lnTo>
                  <a:close/>
                  <a:moveTo>
                    <a:pt x="106" y="108"/>
                  </a:moveTo>
                  <a:lnTo>
                    <a:pt x="106" y="106"/>
                  </a:lnTo>
                  <a:lnTo>
                    <a:pt x="106" y="104"/>
                  </a:lnTo>
                  <a:lnTo>
                    <a:pt x="108" y="104"/>
                  </a:lnTo>
                  <a:lnTo>
                    <a:pt x="108" y="102"/>
                  </a:lnTo>
                  <a:lnTo>
                    <a:pt x="110" y="100"/>
                  </a:lnTo>
                  <a:lnTo>
                    <a:pt x="110" y="102"/>
                  </a:lnTo>
                  <a:lnTo>
                    <a:pt x="110" y="104"/>
                  </a:lnTo>
                  <a:lnTo>
                    <a:pt x="108" y="104"/>
                  </a:lnTo>
                  <a:lnTo>
                    <a:pt x="108" y="106"/>
                  </a:lnTo>
                  <a:lnTo>
                    <a:pt x="108" y="108"/>
                  </a:lnTo>
                  <a:lnTo>
                    <a:pt x="106" y="108"/>
                  </a:lnTo>
                  <a:close/>
                  <a:moveTo>
                    <a:pt x="71" y="29"/>
                  </a:moveTo>
                  <a:lnTo>
                    <a:pt x="71" y="31"/>
                  </a:lnTo>
                  <a:lnTo>
                    <a:pt x="73" y="35"/>
                  </a:lnTo>
                  <a:lnTo>
                    <a:pt x="75" y="35"/>
                  </a:lnTo>
                  <a:lnTo>
                    <a:pt x="77" y="37"/>
                  </a:lnTo>
                  <a:lnTo>
                    <a:pt x="77" y="39"/>
                  </a:lnTo>
                  <a:lnTo>
                    <a:pt x="79" y="41"/>
                  </a:lnTo>
                  <a:lnTo>
                    <a:pt x="81" y="42"/>
                  </a:lnTo>
                  <a:lnTo>
                    <a:pt x="83" y="44"/>
                  </a:lnTo>
                  <a:lnTo>
                    <a:pt x="85" y="44"/>
                  </a:lnTo>
                  <a:lnTo>
                    <a:pt x="86" y="46"/>
                  </a:lnTo>
                  <a:lnTo>
                    <a:pt x="88" y="46"/>
                  </a:lnTo>
                  <a:lnTo>
                    <a:pt x="90" y="46"/>
                  </a:lnTo>
                  <a:lnTo>
                    <a:pt x="92" y="46"/>
                  </a:lnTo>
                  <a:lnTo>
                    <a:pt x="94" y="48"/>
                  </a:lnTo>
                  <a:lnTo>
                    <a:pt x="96" y="48"/>
                  </a:lnTo>
                  <a:lnTo>
                    <a:pt x="98" y="48"/>
                  </a:lnTo>
                  <a:lnTo>
                    <a:pt x="100" y="48"/>
                  </a:lnTo>
                  <a:lnTo>
                    <a:pt x="102" y="50"/>
                  </a:lnTo>
                  <a:lnTo>
                    <a:pt x="102" y="48"/>
                  </a:lnTo>
                  <a:lnTo>
                    <a:pt x="104" y="48"/>
                  </a:lnTo>
                  <a:lnTo>
                    <a:pt x="106" y="48"/>
                  </a:lnTo>
                  <a:lnTo>
                    <a:pt x="106" y="50"/>
                  </a:lnTo>
                  <a:lnTo>
                    <a:pt x="108" y="50"/>
                  </a:lnTo>
                  <a:lnTo>
                    <a:pt x="108" y="52"/>
                  </a:lnTo>
                  <a:lnTo>
                    <a:pt x="110" y="54"/>
                  </a:lnTo>
                  <a:lnTo>
                    <a:pt x="110" y="56"/>
                  </a:lnTo>
                  <a:lnTo>
                    <a:pt x="111" y="56"/>
                  </a:lnTo>
                  <a:lnTo>
                    <a:pt x="111" y="58"/>
                  </a:lnTo>
                  <a:lnTo>
                    <a:pt x="113" y="60"/>
                  </a:lnTo>
                  <a:lnTo>
                    <a:pt x="115" y="60"/>
                  </a:lnTo>
                  <a:lnTo>
                    <a:pt x="115" y="62"/>
                  </a:lnTo>
                  <a:lnTo>
                    <a:pt x="115" y="64"/>
                  </a:lnTo>
                  <a:lnTo>
                    <a:pt x="117" y="64"/>
                  </a:lnTo>
                  <a:lnTo>
                    <a:pt x="117" y="66"/>
                  </a:lnTo>
                  <a:lnTo>
                    <a:pt x="119" y="66"/>
                  </a:lnTo>
                  <a:lnTo>
                    <a:pt x="119" y="67"/>
                  </a:lnTo>
                  <a:lnTo>
                    <a:pt x="121" y="67"/>
                  </a:lnTo>
                  <a:lnTo>
                    <a:pt x="123" y="67"/>
                  </a:lnTo>
                  <a:lnTo>
                    <a:pt x="123" y="69"/>
                  </a:lnTo>
                  <a:lnTo>
                    <a:pt x="123" y="67"/>
                  </a:lnTo>
                  <a:lnTo>
                    <a:pt x="125" y="67"/>
                  </a:lnTo>
                  <a:lnTo>
                    <a:pt x="125" y="69"/>
                  </a:lnTo>
                  <a:lnTo>
                    <a:pt x="125" y="73"/>
                  </a:lnTo>
                  <a:lnTo>
                    <a:pt x="123" y="73"/>
                  </a:lnTo>
                  <a:lnTo>
                    <a:pt x="123" y="75"/>
                  </a:lnTo>
                  <a:lnTo>
                    <a:pt x="121" y="75"/>
                  </a:lnTo>
                  <a:lnTo>
                    <a:pt x="121" y="77"/>
                  </a:lnTo>
                  <a:lnTo>
                    <a:pt x="121" y="79"/>
                  </a:lnTo>
                  <a:lnTo>
                    <a:pt x="119" y="81"/>
                  </a:lnTo>
                  <a:lnTo>
                    <a:pt x="119" y="83"/>
                  </a:lnTo>
                  <a:lnTo>
                    <a:pt x="117" y="87"/>
                  </a:lnTo>
                  <a:lnTo>
                    <a:pt x="113" y="89"/>
                  </a:lnTo>
                  <a:lnTo>
                    <a:pt x="111" y="89"/>
                  </a:lnTo>
                  <a:lnTo>
                    <a:pt x="110" y="92"/>
                  </a:lnTo>
                  <a:lnTo>
                    <a:pt x="108" y="94"/>
                  </a:lnTo>
                  <a:lnTo>
                    <a:pt x="108" y="96"/>
                  </a:lnTo>
                  <a:lnTo>
                    <a:pt x="106" y="96"/>
                  </a:lnTo>
                  <a:lnTo>
                    <a:pt x="106" y="98"/>
                  </a:lnTo>
                  <a:lnTo>
                    <a:pt x="108" y="98"/>
                  </a:lnTo>
                  <a:lnTo>
                    <a:pt x="106" y="98"/>
                  </a:lnTo>
                  <a:lnTo>
                    <a:pt x="106" y="100"/>
                  </a:lnTo>
                  <a:lnTo>
                    <a:pt x="104" y="100"/>
                  </a:lnTo>
                  <a:lnTo>
                    <a:pt x="104" y="102"/>
                  </a:lnTo>
                  <a:lnTo>
                    <a:pt x="104" y="104"/>
                  </a:lnTo>
                  <a:lnTo>
                    <a:pt x="102" y="104"/>
                  </a:lnTo>
                  <a:lnTo>
                    <a:pt x="102" y="106"/>
                  </a:lnTo>
                  <a:lnTo>
                    <a:pt x="102" y="104"/>
                  </a:lnTo>
                  <a:lnTo>
                    <a:pt x="100" y="104"/>
                  </a:lnTo>
                  <a:lnTo>
                    <a:pt x="100" y="106"/>
                  </a:lnTo>
                  <a:lnTo>
                    <a:pt x="100" y="104"/>
                  </a:lnTo>
                  <a:lnTo>
                    <a:pt x="98" y="104"/>
                  </a:lnTo>
                  <a:lnTo>
                    <a:pt x="98" y="102"/>
                  </a:lnTo>
                  <a:lnTo>
                    <a:pt x="100" y="102"/>
                  </a:lnTo>
                  <a:lnTo>
                    <a:pt x="100" y="100"/>
                  </a:lnTo>
                  <a:lnTo>
                    <a:pt x="98" y="100"/>
                  </a:lnTo>
                  <a:lnTo>
                    <a:pt x="98" y="102"/>
                  </a:lnTo>
                  <a:lnTo>
                    <a:pt x="96" y="102"/>
                  </a:lnTo>
                  <a:lnTo>
                    <a:pt x="96" y="104"/>
                  </a:lnTo>
                  <a:lnTo>
                    <a:pt x="94" y="104"/>
                  </a:lnTo>
                  <a:lnTo>
                    <a:pt x="94" y="106"/>
                  </a:lnTo>
                  <a:lnTo>
                    <a:pt x="92" y="106"/>
                  </a:lnTo>
                  <a:lnTo>
                    <a:pt x="92" y="108"/>
                  </a:lnTo>
                  <a:lnTo>
                    <a:pt x="92" y="110"/>
                  </a:lnTo>
                  <a:lnTo>
                    <a:pt x="92" y="112"/>
                  </a:lnTo>
                  <a:lnTo>
                    <a:pt x="92" y="114"/>
                  </a:lnTo>
                  <a:lnTo>
                    <a:pt x="90" y="115"/>
                  </a:lnTo>
                  <a:lnTo>
                    <a:pt x="90" y="117"/>
                  </a:lnTo>
                  <a:lnTo>
                    <a:pt x="90" y="119"/>
                  </a:lnTo>
                  <a:lnTo>
                    <a:pt x="92" y="121"/>
                  </a:lnTo>
                  <a:lnTo>
                    <a:pt x="90" y="123"/>
                  </a:lnTo>
                  <a:lnTo>
                    <a:pt x="92" y="125"/>
                  </a:lnTo>
                  <a:lnTo>
                    <a:pt x="92" y="127"/>
                  </a:lnTo>
                  <a:lnTo>
                    <a:pt x="92" y="129"/>
                  </a:lnTo>
                  <a:lnTo>
                    <a:pt x="90" y="129"/>
                  </a:lnTo>
                  <a:lnTo>
                    <a:pt x="86" y="129"/>
                  </a:lnTo>
                  <a:lnTo>
                    <a:pt x="83" y="129"/>
                  </a:lnTo>
                  <a:lnTo>
                    <a:pt x="81" y="131"/>
                  </a:lnTo>
                  <a:lnTo>
                    <a:pt x="79" y="131"/>
                  </a:lnTo>
                  <a:lnTo>
                    <a:pt x="77" y="133"/>
                  </a:lnTo>
                  <a:lnTo>
                    <a:pt x="75" y="133"/>
                  </a:lnTo>
                  <a:lnTo>
                    <a:pt x="73" y="135"/>
                  </a:lnTo>
                  <a:lnTo>
                    <a:pt x="73" y="137"/>
                  </a:lnTo>
                  <a:lnTo>
                    <a:pt x="73" y="138"/>
                  </a:lnTo>
                  <a:lnTo>
                    <a:pt x="73" y="140"/>
                  </a:lnTo>
                  <a:lnTo>
                    <a:pt x="71" y="142"/>
                  </a:lnTo>
                  <a:lnTo>
                    <a:pt x="73" y="142"/>
                  </a:lnTo>
                  <a:lnTo>
                    <a:pt x="71" y="142"/>
                  </a:lnTo>
                  <a:lnTo>
                    <a:pt x="71" y="144"/>
                  </a:lnTo>
                  <a:lnTo>
                    <a:pt x="69" y="144"/>
                  </a:lnTo>
                  <a:lnTo>
                    <a:pt x="69" y="146"/>
                  </a:lnTo>
                  <a:lnTo>
                    <a:pt x="67" y="146"/>
                  </a:lnTo>
                  <a:lnTo>
                    <a:pt x="65" y="146"/>
                  </a:lnTo>
                  <a:lnTo>
                    <a:pt x="63" y="146"/>
                  </a:lnTo>
                  <a:lnTo>
                    <a:pt x="62" y="146"/>
                  </a:lnTo>
                  <a:lnTo>
                    <a:pt x="58" y="146"/>
                  </a:lnTo>
                  <a:lnTo>
                    <a:pt x="56" y="146"/>
                  </a:lnTo>
                  <a:lnTo>
                    <a:pt x="56" y="148"/>
                  </a:lnTo>
                  <a:lnTo>
                    <a:pt x="54" y="148"/>
                  </a:lnTo>
                  <a:lnTo>
                    <a:pt x="54" y="150"/>
                  </a:lnTo>
                  <a:lnTo>
                    <a:pt x="52" y="152"/>
                  </a:lnTo>
                  <a:lnTo>
                    <a:pt x="52" y="154"/>
                  </a:lnTo>
                  <a:lnTo>
                    <a:pt x="52" y="156"/>
                  </a:lnTo>
                  <a:lnTo>
                    <a:pt x="52" y="158"/>
                  </a:lnTo>
                  <a:lnTo>
                    <a:pt x="50" y="158"/>
                  </a:lnTo>
                  <a:lnTo>
                    <a:pt x="50" y="160"/>
                  </a:lnTo>
                  <a:lnTo>
                    <a:pt x="48" y="162"/>
                  </a:lnTo>
                  <a:lnTo>
                    <a:pt x="46" y="162"/>
                  </a:lnTo>
                  <a:lnTo>
                    <a:pt x="44" y="162"/>
                  </a:lnTo>
                  <a:lnTo>
                    <a:pt x="42" y="162"/>
                  </a:lnTo>
                  <a:lnTo>
                    <a:pt x="40" y="162"/>
                  </a:lnTo>
                  <a:lnTo>
                    <a:pt x="38" y="162"/>
                  </a:lnTo>
                  <a:lnTo>
                    <a:pt x="37" y="162"/>
                  </a:lnTo>
                  <a:lnTo>
                    <a:pt x="35" y="162"/>
                  </a:lnTo>
                  <a:lnTo>
                    <a:pt x="33" y="162"/>
                  </a:lnTo>
                  <a:lnTo>
                    <a:pt x="31" y="162"/>
                  </a:lnTo>
                  <a:lnTo>
                    <a:pt x="31" y="163"/>
                  </a:lnTo>
                  <a:lnTo>
                    <a:pt x="29" y="163"/>
                  </a:lnTo>
                  <a:lnTo>
                    <a:pt x="27" y="163"/>
                  </a:lnTo>
                  <a:lnTo>
                    <a:pt x="27" y="165"/>
                  </a:lnTo>
                  <a:lnTo>
                    <a:pt x="25" y="165"/>
                  </a:lnTo>
                  <a:lnTo>
                    <a:pt x="23" y="165"/>
                  </a:lnTo>
                  <a:lnTo>
                    <a:pt x="21" y="165"/>
                  </a:lnTo>
                  <a:lnTo>
                    <a:pt x="19" y="167"/>
                  </a:lnTo>
                  <a:lnTo>
                    <a:pt x="17" y="167"/>
                  </a:lnTo>
                  <a:lnTo>
                    <a:pt x="15" y="165"/>
                  </a:lnTo>
                  <a:lnTo>
                    <a:pt x="15" y="163"/>
                  </a:lnTo>
                  <a:lnTo>
                    <a:pt x="14" y="162"/>
                  </a:lnTo>
                  <a:lnTo>
                    <a:pt x="14" y="158"/>
                  </a:lnTo>
                  <a:lnTo>
                    <a:pt x="12" y="158"/>
                  </a:lnTo>
                  <a:lnTo>
                    <a:pt x="12" y="156"/>
                  </a:lnTo>
                  <a:lnTo>
                    <a:pt x="10" y="154"/>
                  </a:lnTo>
                  <a:lnTo>
                    <a:pt x="10" y="152"/>
                  </a:lnTo>
                  <a:lnTo>
                    <a:pt x="10" y="150"/>
                  </a:lnTo>
                  <a:lnTo>
                    <a:pt x="8" y="148"/>
                  </a:lnTo>
                  <a:lnTo>
                    <a:pt x="6" y="146"/>
                  </a:lnTo>
                  <a:lnTo>
                    <a:pt x="6" y="144"/>
                  </a:lnTo>
                  <a:lnTo>
                    <a:pt x="6" y="142"/>
                  </a:lnTo>
                  <a:lnTo>
                    <a:pt x="4" y="140"/>
                  </a:lnTo>
                  <a:lnTo>
                    <a:pt x="4" y="138"/>
                  </a:lnTo>
                  <a:lnTo>
                    <a:pt x="2" y="137"/>
                  </a:lnTo>
                  <a:lnTo>
                    <a:pt x="2" y="135"/>
                  </a:lnTo>
                  <a:lnTo>
                    <a:pt x="2" y="133"/>
                  </a:lnTo>
                  <a:lnTo>
                    <a:pt x="0" y="131"/>
                  </a:lnTo>
                  <a:lnTo>
                    <a:pt x="0" y="129"/>
                  </a:lnTo>
                  <a:lnTo>
                    <a:pt x="2" y="127"/>
                  </a:lnTo>
                  <a:lnTo>
                    <a:pt x="4" y="127"/>
                  </a:lnTo>
                  <a:lnTo>
                    <a:pt x="6" y="125"/>
                  </a:lnTo>
                  <a:lnTo>
                    <a:pt x="10" y="125"/>
                  </a:lnTo>
                  <a:lnTo>
                    <a:pt x="12" y="123"/>
                  </a:lnTo>
                  <a:lnTo>
                    <a:pt x="15" y="123"/>
                  </a:lnTo>
                  <a:lnTo>
                    <a:pt x="17" y="121"/>
                  </a:lnTo>
                  <a:lnTo>
                    <a:pt x="19" y="121"/>
                  </a:lnTo>
                  <a:lnTo>
                    <a:pt x="23" y="119"/>
                  </a:lnTo>
                  <a:lnTo>
                    <a:pt x="25" y="119"/>
                  </a:lnTo>
                  <a:lnTo>
                    <a:pt x="29" y="117"/>
                  </a:lnTo>
                  <a:lnTo>
                    <a:pt x="31" y="117"/>
                  </a:lnTo>
                  <a:lnTo>
                    <a:pt x="35" y="115"/>
                  </a:lnTo>
                  <a:lnTo>
                    <a:pt x="37" y="115"/>
                  </a:lnTo>
                  <a:lnTo>
                    <a:pt x="38" y="114"/>
                  </a:lnTo>
                  <a:lnTo>
                    <a:pt x="42" y="114"/>
                  </a:lnTo>
                  <a:lnTo>
                    <a:pt x="44" y="112"/>
                  </a:lnTo>
                  <a:lnTo>
                    <a:pt x="46" y="112"/>
                  </a:lnTo>
                  <a:lnTo>
                    <a:pt x="48" y="110"/>
                  </a:lnTo>
                  <a:lnTo>
                    <a:pt x="48" y="108"/>
                  </a:lnTo>
                  <a:lnTo>
                    <a:pt x="50" y="106"/>
                  </a:lnTo>
                  <a:lnTo>
                    <a:pt x="50" y="102"/>
                  </a:lnTo>
                  <a:lnTo>
                    <a:pt x="50" y="100"/>
                  </a:lnTo>
                  <a:lnTo>
                    <a:pt x="52" y="98"/>
                  </a:lnTo>
                  <a:lnTo>
                    <a:pt x="52" y="94"/>
                  </a:lnTo>
                  <a:lnTo>
                    <a:pt x="54" y="92"/>
                  </a:lnTo>
                  <a:lnTo>
                    <a:pt x="54" y="89"/>
                  </a:lnTo>
                  <a:lnTo>
                    <a:pt x="54" y="87"/>
                  </a:lnTo>
                  <a:lnTo>
                    <a:pt x="56" y="85"/>
                  </a:lnTo>
                  <a:lnTo>
                    <a:pt x="56" y="83"/>
                  </a:lnTo>
                  <a:lnTo>
                    <a:pt x="56" y="81"/>
                  </a:lnTo>
                  <a:lnTo>
                    <a:pt x="58" y="81"/>
                  </a:lnTo>
                  <a:lnTo>
                    <a:pt x="58" y="79"/>
                  </a:lnTo>
                  <a:lnTo>
                    <a:pt x="58" y="77"/>
                  </a:lnTo>
                  <a:lnTo>
                    <a:pt x="56" y="75"/>
                  </a:lnTo>
                  <a:lnTo>
                    <a:pt x="56" y="73"/>
                  </a:lnTo>
                  <a:lnTo>
                    <a:pt x="54" y="71"/>
                  </a:lnTo>
                  <a:lnTo>
                    <a:pt x="52" y="69"/>
                  </a:lnTo>
                  <a:lnTo>
                    <a:pt x="52" y="67"/>
                  </a:lnTo>
                  <a:lnTo>
                    <a:pt x="50" y="66"/>
                  </a:lnTo>
                  <a:lnTo>
                    <a:pt x="50" y="62"/>
                  </a:lnTo>
                  <a:lnTo>
                    <a:pt x="50" y="60"/>
                  </a:lnTo>
                  <a:lnTo>
                    <a:pt x="52" y="58"/>
                  </a:lnTo>
                  <a:lnTo>
                    <a:pt x="52" y="56"/>
                  </a:lnTo>
                  <a:lnTo>
                    <a:pt x="54" y="54"/>
                  </a:lnTo>
                  <a:lnTo>
                    <a:pt x="54" y="52"/>
                  </a:lnTo>
                  <a:lnTo>
                    <a:pt x="54" y="50"/>
                  </a:lnTo>
                  <a:lnTo>
                    <a:pt x="56" y="48"/>
                  </a:lnTo>
                  <a:lnTo>
                    <a:pt x="56" y="46"/>
                  </a:lnTo>
                  <a:lnTo>
                    <a:pt x="56" y="44"/>
                  </a:lnTo>
                  <a:lnTo>
                    <a:pt x="54" y="44"/>
                  </a:lnTo>
                  <a:lnTo>
                    <a:pt x="54" y="42"/>
                  </a:lnTo>
                  <a:lnTo>
                    <a:pt x="56" y="42"/>
                  </a:lnTo>
                  <a:lnTo>
                    <a:pt x="58" y="42"/>
                  </a:lnTo>
                  <a:lnTo>
                    <a:pt x="60" y="42"/>
                  </a:lnTo>
                  <a:lnTo>
                    <a:pt x="62" y="42"/>
                  </a:lnTo>
                  <a:lnTo>
                    <a:pt x="63" y="41"/>
                  </a:lnTo>
                  <a:lnTo>
                    <a:pt x="63" y="39"/>
                  </a:lnTo>
                  <a:lnTo>
                    <a:pt x="62" y="39"/>
                  </a:lnTo>
                  <a:lnTo>
                    <a:pt x="60" y="39"/>
                  </a:lnTo>
                  <a:lnTo>
                    <a:pt x="60" y="37"/>
                  </a:lnTo>
                  <a:lnTo>
                    <a:pt x="60" y="35"/>
                  </a:lnTo>
                  <a:lnTo>
                    <a:pt x="60" y="33"/>
                  </a:lnTo>
                  <a:lnTo>
                    <a:pt x="60" y="31"/>
                  </a:lnTo>
                  <a:lnTo>
                    <a:pt x="60" y="29"/>
                  </a:lnTo>
                  <a:lnTo>
                    <a:pt x="60" y="27"/>
                  </a:lnTo>
                  <a:lnTo>
                    <a:pt x="62" y="27"/>
                  </a:lnTo>
                  <a:lnTo>
                    <a:pt x="62" y="25"/>
                  </a:lnTo>
                  <a:lnTo>
                    <a:pt x="63" y="25"/>
                  </a:lnTo>
                  <a:lnTo>
                    <a:pt x="63" y="27"/>
                  </a:lnTo>
                  <a:lnTo>
                    <a:pt x="63" y="29"/>
                  </a:lnTo>
                  <a:lnTo>
                    <a:pt x="65" y="29"/>
                  </a:lnTo>
                  <a:lnTo>
                    <a:pt x="65" y="27"/>
                  </a:lnTo>
                  <a:lnTo>
                    <a:pt x="67" y="27"/>
                  </a:lnTo>
                  <a:lnTo>
                    <a:pt x="69" y="27"/>
                  </a:lnTo>
                  <a:lnTo>
                    <a:pt x="69" y="25"/>
                  </a:lnTo>
                  <a:lnTo>
                    <a:pt x="69" y="27"/>
                  </a:lnTo>
                  <a:lnTo>
                    <a:pt x="71" y="29"/>
                  </a:lnTo>
                  <a:close/>
                  <a:moveTo>
                    <a:pt x="69" y="19"/>
                  </a:moveTo>
                  <a:lnTo>
                    <a:pt x="69" y="21"/>
                  </a:lnTo>
                  <a:lnTo>
                    <a:pt x="67" y="21"/>
                  </a:lnTo>
                  <a:lnTo>
                    <a:pt x="67" y="19"/>
                  </a:lnTo>
                  <a:lnTo>
                    <a:pt x="69" y="19"/>
                  </a:lnTo>
                  <a:close/>
                  <a:moveTo>
                    <a:pt x="67" y="19"/>
                  </a:moveTo>
                  <a:lnTo>
                    <a:pt x="67" y="21"/>
                  </a:lnTo>
                  <a:lnTo>
                    <a:pt x="67" y="19"/>
                  </a:lnTo>
                  <a:close/>
                  <a:moveTo>
                    <a:pt x="69" y="0"/>
                  </a:moveTo>
                  <a:lnTo>
                    <a:pt x="69" y="2"/>
                  </a:lnTo>
                  <a:lnTo>
                    <a:pt x="71" y="2"/>
                  </a:lnTo>
                  <a:lnTo>
                    <a:pt x="71" y="0"/>
                  </a:lnTo>
                  <a:lnTo>
                    <a:pt x="71" y="2"/>
                  </a:lnTo>
                  <a:lnTo>
                    <a:pt x="69" y="2"/>
                  </a:lnTo>
                  <a:lnTo>
                    <a:pt x="71" y="4"/>
                  </a:lnTo>
                  <a:lnTo>
                    <a:pt x="71" y="2"/>
                  </a:lnTo>
                  <a:lnTo>
                    <a:pt x="71" y="4"/>
                  </a:lnTo>
                  <a:lnTo>
                    <a:pt x="69" y="4"/>
                  </a:lnTo>
                  <a:lnTo>
                    <a:pt x="69" y="6"/>
                  </a:lnTo>
                  <a:lnTo>
                    <a:pt x="69" y="4"/>
                  </a:lnTo>
                  <a:lnTo>
                    <a:pt x="69" y="6"/>
                  </a:lnTo>
                  <a:lnTo>
                    <a:pt x="71" y="6"/>
                  </a:lnTo>
                  <a:lnTo>
                    <a:pt x="69" y="6"/>
                  </a:lnTo>
                  <a:lnTo>
                    <a:pt x="69" y="8"/>
                  </a:lnTo>
                  <a:lnTo>
                    <a:pt x="69" y="6"/>
                  </a:lnTo>
                  <a:lnTo>
                    <a:pt x="69" y="8"/>
                  </a:lnTo>
                  <a:lnTo>
                    <a:pt x="71" y="8"/>
                  </a:lnTo>
                  <a:lnTo>
                    <a:pt x="69" y="8"/>
                  </a:lnTo>
                  <a:lnTo>
                    <a:pt x="69" y="10"/>
                  </a:lnTo>
                  <a:lnTo>
                    <a:pt x="69" y="12"/>
                  </a:lnTo>
                  <a:lnTo>
                    <a:pt x="67" y="12"/>
                  </a:lnTo>
                  <a:lnTo>
                    <a:pt x="67" y="14"/>
                  </a:lnTo>
                  <a:lnTo>
                    <a:pt x="65" y="14"/>
                  </a:lnTo>
                  <a:lnTo>
                    <a:pt x="65" y="12"/>
                  </a:lnTo>
                  <a:lnTo>
                    <a:pt x="65" y="10"/>
                  </a:lnTo>
                  <a:lnTo>
                    <a:pt x="65" y="8"/>
                  </a:lnTo>
                  <a:lnTo>
                    <a:pt x="65" y="6"/>
                  </a:lnTo>
                  <a:lnTo>
                    <a:pt x="65" y="4"/>
                  </a:lnTo>
                  <a:lnTo>
                    <a:pt x="65" y="2"/>
                  </a:lnTo>
                  <a:lnTo>
                    <a:pt x="67" y="2"/>
                  </a:lnTo>
                  <a:lnTo>
                    <a:pt x="67" y="4"/>
                  </a:lnTo>
                  <a:lnTo>
                    <a:pt x="69" y="4"/>
                  </a:lnTo>
                  <a:lnTo>
                    <a:pt x="69" y="2"/>
                  </a:lnTo>
                  <a:lnTo>
                    <a:pt x="69"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0" name="Freeform 179"/>
            <p:cNvSpPr>
              <a:spLocks noEditPoints="1"/>
            </p:cNvSpPr>
            <p:nvPr/>
          </p:nvSpPr>
          <p:spPr bwMode="auto">
            <a:xfrm>
              <a:off x="6565900" y="3824288"/>
              <a:ext cx="409575" cy="392113"/>
            </a:xfrm>
            <a:custGeom>
              <a:avLst/>
              <a:gdLst>
                <a:gd name="T0" fmla="*/ 225 w 258"/>
                <a:gd name="T1" fmla="*/ 2 h 247"/>
                <a:gd name="T2" fmla="*/ 240 w 258"/>
                <a:gd name="T3" fmla="*/ 13 h 247"/>
                <a:gd name="T4" fmla="*/ 244 w 258"/>
                <a:gd name="T5" fmla="*/ 25 h 247"/>
                <a:gd name="T6" fmla="*/ 256 w 258"/>
                <a:gd name="T7" fmla="*/ 42 h 247"/>
                <a:gd name="T8" fmla="*/ 240 w 258"/>
                <a:gd name="T9" fmla="*/ 48 h 247"/>
                <a:gd name="T10" fmla="*/ 213 w 258"/>
                <a:gd name="T11" fmla="*/ 46 h 247"/>
                <a:gd name="T12" fmla="*/ 208 w 258"/>
                <a:gd name="T13" fmla="*/ 57 h 247"/>
                <a:gd name="T14" fmla="*/ 211 w 258"/>
                <a:gd name="T15" fmla="*/ 69 h 247"/>
                <a:gd name="T16" fmla="*/ 217 w 258"/>
                <a:gd name="T17" fmla="*/ 82 h 247"/>
                <a:gd name="T18" fmla="*/ 227 w 258"/>
                <a:gd name="T19" fmla="*/ 90 h 247"/>
                <a:gd name="T20" fmla="*/ 219 w 258"/>
                <a:gd name="T21" fmla="*/ 99 h 247"/>
                <a:gd name="T22" fmla="*/ 219 w 258"/>
                <a:gd name="T23" fmla="*/ 113 h 247"/>
                <a:gd name="T24" fmla="*/ 211 w 258"/>
                <a:gd name="T25" fmla="*/ 124 h 247"/>
                <a:gd name="T26" fmla="*/ 196 w 258"/>
                <a:gd name="T27" fmla="*/ 146 h 247"/>
                <a:gd name="T28" fmla="*/ 181 w 258"/>
                <a:gd name="T29" fmla="*/ 165 h 247"/>
                <a:gd name="T30" fmla="*/ 162 w 258"/>
                <a:gd name="T31" fmla="*/ 174 h 247"/>
                <a:gd name="T32" fmla="*/ 146 w 258"/>
                <a:gd name="T33" fmla="*/ 178 h 247"/>
                <a:gd name="T34" fmla="*/ 142 w 258"/>
                <a:gd name="T35" fmla="*/ 195 h 247"/>
                <a:gd name="T36" fmla="*/ 152 w 258"/>
                <a:gd name="T37" fmla="*/ 213 h 247"/>
                <a:gd name="T38" fmla="*/ 160 w 258"/>
                <a:gd name="T39" fmla="*/ 224 h 247"/>
                <a:gd name="T40" fmla="*/ 160 w 258"/>
                <a:gd name="T41" fmla="*/ 238 h 247"/>
                <a:gd name="T42" fmla="*/ 146 w 258"/>
                <a:gd name="T43" fmla="*/ 238 h 247"/>
                <a:gd name="T44" fmla="*/ 127 w 258"/>
                <a:gd name="T45" fmla="*/ 236 h 247"/>
                <a:gd name="T46" fmla="*/ 117 w 258"/>
                <a:gd name="T47" fmla="*/ 243 h 247"/>
                <a:gd name="T48" fmla="*/ 112 w 258"/>
                <a:gd name="T49" fmla="*/ 245 h 247"/>
                <a:gd name="T50" fmla="*/ 108 w 258"/>
                <a:gd name="T51" fmla="*/ 240 h 247"/>
                <a:gd name="T52" fmla="*/ 102 w 258"/>
                <a:gd name="T53" fmla="*/ 230 h 247"/>
                <a:gd name="T54" fmla="*/ 94 w 258"/>
                <a:gd name="T55" fmla="*/ 226 h 247"/>
                <a:gd name="T56" fmla="*/ 89 w 258"/>
                <a:gd name="T57" fmla="*/ 213 h 247"/>
                <a:gd name="T58" fmla="*/ 90 w 258"/>
                <a:gd name="T59" fmla="*/ 215 h 247"/>
                <a:gd name="T60" fmla="*/ 73 w 258"/>
                <a:gd name="T61" fmla="*/ 218 h 247"/>
                <a:gd name="T62" fmla="*/ 60 w 258"/>
                <a:gd name="T63" fmla="*/ 218 h 247"/>
                <a:gd name="T64" fmla="*/ 50 w 258"/>
                <a:gd name="T65" fmla="*/ 218 h 247"/>
                <a:gd name="T66" fmla="*/ 29 w 258"/>
                <a:gd name="T67" fmla="*/ 220 h 247"/>
                <a:gd name="T68" fmla="*/ 16 w 258"/>
                <a:gd name="T69" fmla="*/ 222 h 247"/>
                <a:gd name="T70" fmla="*/ 14 w 258"/>
                <a:gd name="T71" fmla="*/ 211 h 247"/>
                <a:gd name="T72" fmla="*/ 23 w 258"/>
                <a:gd name="T73" fmla="*/ 197 h 247"/>
                <a:gd name="T74" fmla="*/ 39 w 258"/>
                <a:gd name="T75" fmla="*/ 186 h 247"/>
                <a:gd name="T76" fmla="*/ 31 w 258"/>
                <a:gd name="T77" fmla="*/ 178 h 247"/>
                <a:gd name="T78" fmla="*/ 21 w 258"/>
                <a:gd name="T79" fmla="*/ 163 h 247"/>
                <a:gd name="T80" fmla="*/ 8 w 258"/>
                <a:gd name="T81" fmla="*/ 146 h 247"/>
                <a:gd name="T82" fmla="*/ 12 w 258"/>
                <a:gd name="T83" fmla="*/ 142 h 247"/>
                <a:gd name="T84" fmla="*/ 33 w 258"/>
                <a:gd name="T85" fmla="*/ 146 h 247"/>
                <a:gd name="T86" fmla="*/ 62 w 258"/>
                <a:gd name="T87" fmla="*/ 142 h 247"/>
                <a:gd name="T88" fmla="*/ 83 w 258"/>
                <a:gd name="T89" fmla="*/ 138 h 247"/>
                <a:gd name="T90" fmla="*/ 90 w 258"/>
                <a:gd name="T91" fmla="*/ 117 h 247"/>
                <a:gd name="T92" fmla="*/ 110 w 258"/>
                <a:gd name="T93" fmla="*/ 111 h 247"/>
                <a:gd name="T94" fmla="*/ 115 w 258"/>
                <a:gd name="T95" fmla="*/ 103 h 247"/>
                <a:gd name="T96" fmla="*/ 129 w 258"/>
                <a:gd name="T97" fmla="*/ 103 h 247"/>
                <a:gd name="T98" fmla="*/ 137 w 258"/>
                <a:gd name="T99" fmla="*/ 84 h 247"/>
                <a:gd name="T100" fmla="*/ 150 w 258"/>
                <a:gd name="T101" fmla="*/ 71 h 247"/>
                <a:gd name="T102" fmla="*/ 152 w 258"/>
                <a:gd name="T103" fmla="*/ 59 h 247"/>
                <a:gd name="T104" fmla="*/ 162 w 258"/>
                <a:gd name="T105" fmla="*/ 51 h 247"/>
                <a:gd name="T106" fmla="*/ 169 w 258"/>
                <a:gd name="T107" fmla="*/ 40 h 247"/>
                <a:gd name="T108" fmla="*/ 171 w 258"/>
                <a:gd name="T109" fmla="*/ 26 h 247"/>
                <a:gd name="T110" fmla="*/ 171 w 258"/>
                <a:gd name="T111" fmla="*/ 13 h 247"/>
                <a:gd name="T112" fmla="*/ 183 w 258"/>
                <a:gd name="T113" fmla="*/ 5 h 247"/>
                <a:gd name="T114" fmla="*/ 204 w 258"/>
                <a:gd name="T115" fmla="*/ 3 h 247"/>
                <a:gd name="T116" fmla="*/ 223 w 258"/>
                <a:gd name="T11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8" h="247">
                  <a:moveTo>
                    <a:pt x="106" y="241"/>
                  </a:moveTo>
                  <a:lnTo>
                    <a:pt x="104" y="241"/>
                  </a:lnTo>
                  <a:lnTo>
                    <a:pt x="104" y="240"/>
                  </a:lnTo>
                  <a:lnTo>
                    <a:pt x="104" y="241"/>
                  </a:lnTo>
                  <a:lnTo>
                    <a:pt x="106" y="241"/>
                  </a:lnTo>
                  <a:lnTo>
                    <a:pt x="106" y="240"/>
                  </a:lnTo>
                  <a:lnTo>
                    <a:pt x="106" y="241"/>
                  </a:lnTo>
                  <a:close/>
                  <a:moveTo>
                    <a:pt x="223" y="0"/>
                  </a:moveTo>
                  <a:lnTo>
                    <a:pt x="223" y="2"/>
                  </a:lnTo>
                  <a:lnTo>
                    <a:pt x="223" y="3"/>
                  </a:lnTo>
                  <a:lnTo>
                    <a:pt x="223" y="2"/>
                  </a:lnTo>
                  <a:lnTo>
                    <a:pt x="225" y="2"/>
                  </a:lnTo>
                  <a:lnTo>
                    <a:pt x="227" y="2"/>
                  </a:lnTo>
                  <a:lnTo>
                    <a:pt x="229" y="2"/>
                  </a:lnTo>
                  <a:lnTo>
                    <a:pt x="231" y="2"/>
                  </a:lnTo>
                  <a:lnTo>
                    <a:pt x="233" y="3"/>
                  </a:lnTo>
                  <a:lnTo>
                    <a:pt x="233" y="5"/>
                  </a:lnTo>
                  <a:lnTo>
                    <a:pt x="235" y="5"/>
                  </a:lnTo>
                  <a:lnTo>
                    <a:pt x="236" y="5"/>
                  </a:lnTo>
                  <a:lnTo>
                    <a:pt x="238" y="7"/>
                  </a:lnTo>
                  <a:lnTo>
                    <a:pt x="240" y="7"/>
                  </a:lnTo>
                  <a:lnTo>
                    <a:pt x="242" y="11"/>
                  </a:lnTo>
                  <a:lnTo>
                    <a:pt x="242" y="13"/>
                  </a:lnTo>
                  <a:lnTo>
                    <a:pt x="240" y="13"/>
                  </a:lnTo>
                  <a:lnTo>
                    <a:pt x="240" y="15"/>
                  </a:lnTo>
                  <a:lnTo>
                    <a:pt x="242" y="15"/>
                  </a:lnTo>
                  <a:lnTo>
                    <a:pt x="242" y="17"/>
                  </a:lnTo>
                  <a:lnTo>
                    <a:pt x="240" y="17"/>
                  </a:lnTo>
                  <a:lnTo>
                    <a:pt x="242" y="17"/>
                  </a:lnTo>
                  <a:lnTo>
                    <a:pt x="240" y="17"/>
                  </a:lnTo>
                  <a:lnTo>
                    <a:pt x="240" y="19"/>
                  </a:lnTo>
                  <a:lnTo>
                    <a:pt x="240" y="21"/>
                  </a:lnTo>
                  <a:lnTo>
                    <a:pt x="242" y="21"/>
                  </a:lnTo>
                  <a:lnTo>
                    <a:pt x="244" y="21"/>
                  </a:lnTo>
                  <a:lnTo>
                    <a:pt x="244" y="23"/>
                  </a:lnTo>
                  <a:lnTo>
                    <a:pt x="244" y="25"/>
                  </a:lnTo>
                  <a:lnTo>
                    <a:pt x="246" y="25"/>
                  </a:lnTo>
                  <a:lnTo>
                    <a:pt x="248" y="25"/>
                  </a:lnTo>
                  <a:lnTo>
                    <a:pt x="248" y="23"/>
                  </a:lnTo>
                  <a:lnTo>
                    <a:pt x="250" y="23"/>
                  </a:lnTo>
                  <a:lnTo>
                    <a:pt x="250" y="25"/>
                  </a:lnTo>
                  <a:lnTo>
                    <a:pt x="252" y="26"/>
                  </a:lnTo>
                  <a:lnTo>
                    <a:pt x="254" y="26"/>
                  </a:lnTo>
                  <a:lnTo>
                    <a:pt x="256" y="32"/>
                  </a:lnTo>
                  <a:lnTo>
                    <a:pt x="258" y="38"/>
                  </a:lnTo>
                  <a:lnTo>
                    <a:pt x="258" y="40"/>
                  </a:lnTo>
                  <a:lnTo>
                    <a:pt x="258" y="42"/>
                  </a:lnTo>
                  <a:lnTo>
                    <a:pt x="256" y="42"/>
                  </a:lnTo>
                  <a:lnTo>
                    <a:pt x="254" y="42"/>
                  </a:lnTo>
                  <a:lnTo>
                    <a:pt x="254" y="44"/>
                  </a:lnTo>
                  <a:lnTo>
                    <a:pt x="252" y="46"/>
                  </a:lnTo>
                  <a:lnTo>
                    <a:pt x="250" y="46"/>
                  </a:lnTo>
                  <a:lnTo>
                    <a:pt x="250" y="44"/>
                  </a:lnTo>
                  <a:lnTo>
                    <a:pt x="248" y="44"/>
                  </a:lnTo>
                  <a:lnTo>
                    <a:pt x="248" y="46"/>
                  </a:lnTo>
                  <a:lnTo>
                    <a:pt x="246" y="46"/>
                  </a:lnTo>
                  <a:lnTo>
                    <a:pt x="244" y="46"/>
                  </a:lnTo>
                  <a:lnTo>
                    <a:pt x="242" y="46"/>
                  </a:lnTo>
                  <a:lnTo>
                    <a:pt x="242" y="48"/>
                  </a:lnTo>
                  <a:lnTo>
                    <a:pt x="240" y="48"/>
                  </a:lnTo>
                  <a:lnTo>
                    <a:pt x="238" y="50"/>
                  </a:lnTo>
                  <a:lnTo>
                    <a:pt x="236" y="50"/>
                  </a:lnTo>
                  <a:lnTo>
                    <a:pt x="235" y="50"/>
                  </a:lnTo>
                  <a:lnTo>
                    <a:pt x="231" y="50"/>
                  </a:lnTo>
                  <a:lnTo>
                    <a:pt x="231" y="48"/>
                  </a:lnTo>
                  <a:lnTo>
                    <a:pt x="229" y="48"/>
                  </a:lnTo>
                  <a:lnTo>
                    <a:pt x="227" y="48"/>
                  </a:lnTo>
                  <a:lnTo>
                    <a:pt x="221" y="46"/>
                  </a:lnTo>
                  <a:lnTo>
                    <a:pt x="217" y="44"/>
                  </a:lnTo>
                  <a:lnTo>
                    <a:pt x="215" y="44"/>
                  </a:lnTo>
                  <a:lnTo>
                    <a:pt x="213" y="44"/>
                  </a:lnTo>
                  <a:lnTo>
                    <a:pt x="213" y="46"/>
                  </a:lnTo>
                  <a:lnTo>
                    <a:pt x="211" y="46"/>
                  </a:lnTo>
                  <a:lnTo>
                    <a:pt x="210" y="46"/>
                  </a:lnTo>
                  <a:lnTo>
                    <a:pt x="208" y="48"/>
                  </a:lnTo>
                  <a:lnTo>
                    <a:pt x="210" y="48"/>
                  </a:lnTo>
                  <a:lnTo>
                    <a:pt x="208" y="50"/>
                  </a:lnTo>
                  <a:lnTo>
                    <a:pt x="208" y="51"/>
                  </a:lnTo>
                  <a:lnTo>
                    <a:pt x="206" y="51"/>
                  </a:lnTo>
                  <a:lnTo>
                    <a:pt x="206" y="53"/>
                  </a:lnTo>
                  <a:lnTo>
                    <a:pt x="208" y="53"/>
                  </a:lnTo>
                  <a:lnTo>
                    <a:pt x="210" y="53"/>
                  </a:lnTo>
                  <a:lnTo>
                    <a:pt x="210" y="55"/>
                  </a:lnTo>
                  <a:lnTo>
                    <a:pt x="208" y="57"/>
                  </a:lnTo>
                  <a:lnTo>
                    <a:pt x="208" y="59"/>
                  </a:lnTo>
                  <a:lnTo>
                    <a:pt x="210" y="59"/>
                  </a:lnTo>
                  <a:lnTo>
                    <a:pt x="211" y="59"/>
                  </a:lnTo>
                  <a:lnTo>
                    <a:pt x="213" y="59"/>
                  </a:lnTo>
                  <a:lnTo>
                    <a:pt x="213" y="61"/>
                  </a:lnTo>
                  <a:lnTo>
                    <a:pt x="213" y="63"/>
                  </a:lnTo>
                  <a:lnTo>
                    <a:pt x="211" y="63"/>
                  </a:lnTo>
                  <a:lnTo>
                    <a:pt x="210" y="63"/>
                  </a:lnTo>
                  <a:lnTo>
                    <a:pt x="210" y="65"/>
                  </a:lnTo>
                  <a:lnTo>
                    <a:pt x="210" y="67"/>
                  </a:lnTo>
                  <a:lnTo>
                    <a:pt x="211" y="67"/>
                  </a:lnTo>
                  <a:lnTo>
                    <a:pt x="211" y="69"/>
                  </a:lnTo>
                  <a:lnTo>
                    <a:pt x="211" y="71"/>
                  </a:lnTo>
                  <a:lnTo>
                    <a:pt x="211" y="73"/>
                  </a:lnTo>
                  <a:lnTo>
                    <a:pt x="210" y="73"/>
                  </a:lnTo>
                  <a:lnTo>
                    <a:pt x="210" y="74"/>
                  </a:lnTo>
                  <a:lnTo>
                    <a:pt x="210" y="76"/>
                  </a:lnTo>
                  <a:lnTo>
                    <a:pt x="211" y="76"/>
                  </a:lnTo>
                  <a:lnTo>
                    <a:pt x="211" y="78"/>
                  </a:lnTo>
                  <a:lnTo>
                    <a:pt x="213" y="78"/>
                  </a:lnTo>
                  <a:lnTo>
                    <a:pt x="215" y="78"/>
                  </a:lnTo>
                  <a:lnTo>
                    <a:pt x="215" y="80"/>
                  </a:lnTo>
                  <a:lnTo>
                    <a:pt x="215" y="82"/>
                  </a:lnTo>
                  <a:lnTo>
                    <a:pt x="217" y="82"/>
                  </a:lnTo>
                  <a:lnTo>
                    <a:pt x="217" y="84"/>
                  </a:lnTo>
                  <a:lnTo>
                    <a:pt x="219" y="82"/>
                  </a:lnTo>
                  <a:lnTo>
                    <a:pt x="221" y="82"/>
                  </a:lnTo>
                  <a:lnTo>
                    <a:pt x="221" y="84"/>
                  </a:lnTo>
                  <a:lnTo>
                    <a:pt x="221" y="86"/>
                  </a:lnTo>
                  <a:lnTo>
                    <a:pt x="219" y="86"/>
                  </a:lnTo>
                  <a:lnTo>
                    <a:pt x="221" y="88"/>
                  </a:lnTo>
                  <a:lnTo>
                    <a:pt x="223" y="88"/>
                  </a:lnTo>
                  <a:lnTo>
                    <a:pt x="225" y="90"/>
                  </a:lnTo>
                  <a:lnTo>
                    <a:pt x="225" y="88"/>
                  </a:lnTo>
                  <a:lnTo>
                    <a:pt x="227" y="88"/>
                  </a:lnTo>
                  <a:lnTo>
                    <a:pt x="227" y="90"/>
                  </a:lnTo>
                  <a:lnTo>
                    <a:pt x="229" y="90"/>
                  </a:lnTo>
                  <a:lnTo>
                    <a:pt x="231" y="92"/>
                  </a:lnTo>
                  <a:lnTo>
                    <a:pt x="231" y="94"/>
                  </a:lnTo>
                  <a:lnTo>
                    <a:pt x="229" y="94"/>
                  </a:lnTo>
                  <a:lnTo>
                    <a:pt x="229" y="96"/>
                  </a:lnTo>
                  <a:lnTo>
                    <a:pt x="227" y="96"/>
                  </a:lnTo>
                  <a:lnTo>
                    <a:pt x="225" y="96"/>
                  </a:lnTo>
                  <a:lnTo>
                    <a:pt x="225" y="98"/>
                  </a:lnTo>
                  <a:lnTo>
                    <a:pt x="223" y="98"/>
                  </a:lnTo>
                  <a:lnTo>
                    <a:pt x="221" y="98"/>
                  </a:lnTo>
                  <a:lnTo>
                    <a:pt x="221" y="99"/>
                  </a:lnTo>
                  <a:lnTo>
                    <a:pt x="219" y="99"/>
                  </a:lnTo>
                  <a:lnTo>
                    <a:pt x="219" y="101"/>
                  </a:lnTo>
                  <a:lnTo>
                    <a:pt x="217" y="101"/>
                  </a:lnTo>
                  <a:lnTo>
                    <a:pt x="217" y="103"/>
                  </a:lnTo>
                  <a:lnTo>
                    <a:pt x="219" y="105"/>
                  </a:lnTo>
                  <a:lnTo>
                    <a:pt x="219" y="107"/>
                  </a:lnTo>
                  <a:lnTo>
                    <a:pt x="219" y="109"/>
                  </a:lnTo>
                  <a:lnTo>
                    <a:pt x="219" y="111"/>
                  </a:lnTo>
                  <a:lnTo>
                    <a:pt x="217" y="111"/>
                  </a:lnTo>
                  <a:lnTo>
                    <a:pt x="217" y="113"/>
                  </a:lnTo>
                  <a:lnTo>
                    <a:pt x="219" y="113"/>
                  </a:lnTo>
                  <a:lnTo>
                    <a:pt x="219" y="115"/>
                  </a:lnTo>
                  <a:lnTo>
                    <a:pt x="219" y="113"/>
                  </a:lnTo>
                  <a:lnTo>
                    <a:pt x="219" y="115"/>
                  </a:lnTo>
                  <a:lnTo>
                    <a:pt x="221" y="115"/>
                  </a:lnTo>
                  <a:lnTo>
                    <a:pt x="219" y="115"/>
                  </a:lnTo>
                  <a:lnTo>
                    <a:pt x="219" y="117"/>
                  </a:lnTo>
                  <a:lnTo>
                    <a:pt x="217" y="117"/>
                  </a:lnTo>
                  <a:lnTo>
                    <a:pt x="217" y="119"/>
                  </a:lnTo>
                  <a:lnTo>
                    <a:pt x="215" y="119"/>
                  </a:lnTo>
                  <a:lnTo>
                    <a:pt x="213" y="119"/>
                  </a:lnTo>
                  <a:lnTo>
                    <a:pt x="213" y="121"/>
                  </a:lnTo>
                  <a:lnTo>
                    <a:pt x="213" y="122"/>
                  </a:lnTo>
                  <a:lnTo>
                    <a:pt x="211" y="122"/>
                  </a:lnTo>
                  <a:lnTo>
                    <a:pt x="211" y="124"/>
                  </a:lnTo>
                  <a:lnTo>
                    <a:pt x="210" y="124"/>
                  </a:lnTo>
                  <a:lnTo>
                    <a:pt x="210" y="126"/>
                  </a:lnTo>
                  <a:lnTo>
                    <a:pt x="208" y="126"/>
                  </a:lnTo>
                  <a:lnTo>
                    <a:pt x="208" y="128"/>
                  </a:lnTo>
                  <a:lnTo>
                    <a:pt x="210" y="130"/>
                  </a:lnTo>
                  <a:lnTo>
                    <a:pt x="206" y="134"/>
                  </a:lnTo>
                  <a:lnTo>
                    <a:pt x="202" y="134"/>
                  </a:lnTo>
                  <a:lnTo>
                    <a:pt x="200" y="136"/>
                  </a:lnTo>
                  <a:lnTo>
                    <a:pt x="200" y="138"/>
                  </a:lnTo>
                  <a:lnTo>
                    <a:pt x="198" y="140"/>
                  </a:lnTo>
                  <a:lnTo>
                    <a:pt x="198" y="144"/>
                  </a:lnTo>
                  <a:lnTo>
                    <a:pt x="196" y="146"/>
                  </a:lnTo>
                  <a:lnTo>
                    <a:pt x="194" y="149"/>
                  </a:lnTo>
                  <a:lnTo>
                    <a:pt x="194" y="151"/>
                  </a:lnTo>
                  <a:lnTo>
                    <a:pt x="192" y="151"/>
                  </a:lnTo>
                  <a:lnTo>
                    <a:pt x="192" y="153"/>
                  </a:lnTo>
                  <a:lnTo>
                    <a:pt x="190" y="153"/>
                  </a:lnTo>
                  <a:lnTo>
                    <a:pt x="188" y="155"/>
                  </a:lnTo>
                  <a:lnTo>
                    <a:pt x="187" y="155"/>
                  </a:lnTo>
                  <a:lnTo>
                    <a:pt x="185" y="157"/>
                  </a:lnTo>
                  <a:lnTo>
                    <a:pt x="183" y="157"/>
                  </a:lnTo>
                  <a:lnTo>
                    <a:pt x="183" y="159"/>
                  </a:lnTo>
                  <a:lnTo>
                    <a:pt x="181" y="163"/>
                  </a:lnTo>
                  <a:lnTo>
                    <a:pt x="181" y="165"/>
                  </a:lnTo>
                  <a:lnTo>
                    <a:pt x="179" y="165"/>
                  </a:lnTo>
                  <a:lnTo>
                    <a:pt x="177" y="167"/>
                  </a:lnTo>
                  <a:lnTo>
                    <a:pt x="177" y="169"/>
                  </a:lnTo>
                  <a:lnTo>
                    <a:pt x="177" y="170"/>
                  </a:lnTo>
                  <a:lnTo>
                    <a:pt x="177" y="172"/>
                  </a:lnTo>
                  <a:lnTo>
                    <a:pt x="175" y="172"/>
                  </a:lnTo>
                  <a:lnTo>
                    <a:pt x="173" y="172"/>
                  </a:lnTo>
                  <a:lnTo>
                    <a:pt x="171" y="172"/>
                  </a:lnTo>
                  <a:lnTo>
                    <a:pt x="169" y="172"/>
                  </a:lnTo>
                  <a:lnTo>
                    <a:pt x="167" y="172"/>
                  </a:lnTo>
                  <a:lnTo>
                    <a:pt x="165" y="174"/>
                  </a:lnTo>
                  <a:lnTo>
                    <a:pt x="162" y="174"/>
                  </a:lnTo>
                  <a:lnTo>
                    <a:pt x="162" y="176"/>
                  </a:lnTo>
                  <a:lnTo>
                    <a:pt x="160" y="176"/>
                  </a:lnTo>
                  <a:lnTo>
                    <a:pt x="158" y="176"/>
                  </a:lnTo>
                  <a:lnTo>
                    <a:pt x="158" y="174"/>
                  </a:lnTo>
                  <a:lnTo>
                    <a:pt x="156" y="174"/>
                  </a:lnTo>
                  <a:lnTo>
                    <a:pt x="156" y="172"/>
                  </a:lnTo>
                  <a:lnTo>
                    <a:pt x="156" y="170"/>
                  </a:lnTo>
                  <a:lnTo>
                    <a:pt x="154" y="170"/>
                  </a:lnTo>
                  <a:lnTo>
                    <a:pt x="152" y="170"/>
                  </a:lnTo>
                  <a:lnTo>
                    <a:pt x="150" y="172"/>
                  </a:lnTo>
                  <a:lnTo>
                    <a:pt x="148" y="174"/>
                  </a:lnTo>
                  <a:lnTo>
                    <a:pt x="146" y="178"/>
                  </a:lnTo>
                  <a:lnTo>
                    <a:pt x="144" y="180"/>
                  </a:lnTo>
                  <a:lnTo>
                    <a:pt x="144" y="182"/>
                  </a:lnTo>
                  <a:lnTo>
                    <a:pt x="142" y="184"/>
                  </a:lnTo>
                  <a:lnTo>
                    <a:pt x="140" y="184"/>
                  </a:lnTo>
                  <a:lnTo>
                    <a:pt x="139" y="186"/>
                  </a:lnTo>
                  <a:lnTo>
                    <a:pt x="139" y="188"/>
                  </a:lnTo>
                  <a:lnTo>
                    <a:pt x="139" y="190"/>
                  </a:lnTo>
                  <a:lnTo>
                    <a:pt x="139" y="192"/>
                  </a:lnTo>
                  <a:lnTo>
                    <a:pt x="139" y="193"/>
                  </a:lnTo>
                  <a:lnTo>
                    <a:pt x="140" y="193"/>
                  </a:lnTo>
                  <a:lnTo>
                    <a:pt x="140" y="195"/>
                  </a:lnTo>
                  <a:lnTo>
                    <a:pt x="142" y="195"/>
                  </a:lnTo>
                  <a:lnTo>
                    <a:pt x="146" y="195"/>
                  </a:lnTo>
                  <a:lnTo>
                    <a:pt x="148" y="195"/>
                  </a:lnTo>
                  <a:lnTo>
                    <a:pt x="148" y="197"/>
                  </a:lnTo>
                  <a:lnTo>
                    <a:pt x="148" y="199"/>
                  </a:lnTo>
                  <a:lnTo>
                    <a:pt x="148" y="201"/>
                  </a:lnTo>
                  <a:lnTo>
                    <a:pt x="148" y="203"/>
                  </a:lnTo>
                  <a:lnTo>
                    <a:pt x="148" y="205"/>
                  </a:lnTo>
                  <a:lnTo>
                    <a:pt x="148" y="207"/>
                  </a:lnTo>
                  <a:lnTo>
                    <a:pt x="148" y="209"/>
                  </a:lnTo>
                  <a:lnTo>
                    <a:pt x="150" y="211"/>
                  </a:lnTo>
                  <a:lnTo>
                    <a:pt x="150" y="213"/>
                  </a:lnTo>
                  <a:lnTo>
                    <a:pt x="152" y="213"/>
                  </a:lnTo>
                  <a:lnTo>
                    <a:pt x="154" y="213"/>
                  </a:lnTo>
                  <a:lnTo>
                    <a:pt x="156" y="213"/>
                  </a:lnTo>
                  <a:lnTo>
                    <a:pt x="156" y="211"/>
                  </a:lnTo>
                  <a:lnTo>
                    <a:pt x="156" y="213"/>
                  </a:lnTo>
                  <a:lnTo>
                    <a:pt x="156" y="215"/>
                  </a:lnTo>
                  <a:lnTo>
                    <a:pt x="156" y="217"/>
                  </a:lnTo>
                  <a:lnTo>
                    <a:pt x="158" y="217"/>
                  </a:lnTo>
                  <a:lnTo>
                    <a:pt x="158" y="218"/>
                  </a:lnTo>
                  <a:lnTo>
                    <a:pt x="158" y="220"/>
                  </a:lnTo>
                  <a:lnTo>
                    <a:pt x="160" y="220"/>
                  </a:lnTo>
                  <a:lnTo>
                    <a:pt x="160" y="222"/>
                  </a:lnTo>
                  <a:lnTo>
                    <a:pt x="160" y="224"/>
                  </a:lnTo>
                  <a:lnTo>
                    <a:pt x="162" y="224"/>
                  </a:lnTo>
                  <a:lnTo>
                    <a:pt x="162" y="226"/>
                  </a:lnTo>
                  <a:lnTo>
                    <a:pt x="162" y="228"/>
                  </a:lnTo>
                  <a:lnTo>
                    <a:pt x="163" y="228"/>
                  </a:lnTo>
                  <a:lnTo>
                    <a:pt x="163" y="230"/>
                  </a:lnTo>
                  <a:lnTo>
                    <a:pt x="162" y="230"/>
                  </a:lnTo>
                  <a:lnTo>
                    <a:pt x="162" y="232"/>
                  </a:lnTo>
                  <a:lnTo>
                    <a:pt x="162" y="234"/>
                  </a:lnTo>
                  <a:lnTo>
                    <a:pt x="163" y="234"/>
                  </a:lnTo>
                  <a:lnTo>
                    <a:pt x="162" y="236"/>
                  </a:lnTo>
                  <a:lnTo>
                    <a:pt x="160" y="236"/>
                  </a:lnTo>
                  <a:lnTo>
                    <a:pt x="160" y="238"/>
                  </a:lnTo>
                  <a:lnTo>
                    <a:pt x="158" y="238"/>
                  </a:lnTo>
                  <a:lnTo>
                    <a:pt x="156" y="238"/>
                  </a:lnTo>
                  <a:lnTo>
                    <a:pt x="156" y="236"/>
                  </a:lnTo>
                  <a:lnTo>
                    <a:pt x="154" y="236"/>
                  </a:lnTo>
                  <a:lnTo>
                    <a:pt x="156" y="236"/>
                  </a:lnTo>
                  <a:lnTo>
                    <a:pt x="156" y="234"/>
                  </a:lnTo>
                  <a:lnTo>
                    <a:pt x="154" y="234"/>
                  </a:lnTo>
                  <a:lnTo>
                    <a:pt x="152" y="234"/>
                  </a:lnTo>
                  <a:lnTo>
                    <a:pt x="152" y="236"/>
                  </a:lnTo>
                  <a:lnTo>
                    <a:pt x="150" y="236"/>
                  </a:lnTo>
                  <a:lnTo>
                    <a:pt x="148" y="236"/>
                  </a:lnTo>
                  <a:lnTo>
                    <a:pt x="146" y="238"/>
                  </a:lnTo>
                  <a:lnTo>
                    <a:pt x="146" y="240"/>
                  </a:lnTo>
                  <a:lnTo>
                    <a:pt x="142" y="240"/>
                  </a:lnTo>
                  <a:lnTo>
                    <a:pt x="140" y="238"/>
                  </a:lnTo>
                  <a:lnTo>
                    <a:pt x="139" y="238"/>
                  </a:lnTo>
                  <a:lnTo>
                    <a:pt x="135" y="236"/>
                  </a:lnTo>
                  <a:lnTo>
                    <a:pt x="133" y="238"/>
                  </a:lnTo>
                  <a:lnTo>
                    <a:pt x="131" y="236"/>
                  </a:lnTo>
                  <a:lnTo>
                    <a:pt x="131" y="238"/>
                  </a:lnTo>
                  <a:lnTo>
                    <a:pt x="129" y="238"/>
                  </a:lnTo>
                  <a:lnTo>
                    <a:pt x="129" y="236"/>
                  </a:lnTo>
                  <a:lnTo>
                    <a:pt x="127" y="238"/>
                  </a:lnTo>
                  <a:lnTo>
                    <a:pt x="127" y="236"/>
                  </a:lnTo>
                  <a:lnTo>
                    <a:pt x="125" y="236"/>
                  </a:lnTo>
                  <a:lnTo>
                    <a:pt x="125" y="238"/>
                  </a:lnTo>
                  <a:lnTo>
                    <a:pt x="125" y="240"/>
                  </a:lnTo>
                  <a:lnTo>
                    <a:pt x="125" y="241"/>
                  </a:lnTo>
                  <a:lnTo>
                    <a:pt x="123" y="241"/>
                  </a:lnTo>
                  <a:lnTo>
                    <a:pt x="121" y="241"/>
                  </a:lnTo>
                  <a:lnTo>
                    <a:pt x="119" y="243"/>
                  </a:lnTo>
                  <a:lnTo>
                    <a:pt x="119" y="241"/>
                  </a:lnTo>
                  <a:lnTo>
                    <a:pt x="119" y="243"/>
                  </a:lnTo>
                  <a:lnTo>
                    <a:pt x="117" y="243"/>
                  </a:lnTo>
                  <a:lnTo>
                    <a:pt x="119" y="243"/>
                  </a:lnTo>
                  <a:lnTo>
                    <a:pt x="117" y="243"/>
                  </a:lnTo>
                  <a:lnTo>
                    <a:pt x="117" y="245"/>
                  </a:lnTo>
                  <a:lnTo>
                    <a:pt x="117" y="247"/>
                  </a:lnTo>
                  <a:lnTo>
                    <a:pt x="115" y="247"/>
                  </a:lnTo>
                  <a:lnTo>
                    <a:pt x="115" y="245"/>
                  </a:lnTo>
                  <a:lnTo>
                    <a:pt x="115" y="247"/>
                  </a:lnTo>
                  <a:lnTo>
                    <a:pt x="115" y="245"/>
                  </a:lnTo>
                  <a:lnTo>
                    <a:pt x="115" y="243"/>
                  </a:lnTo>
                  <a:lnTo>
                    <a:pt x="115" y="245"/>
                  </a:lnTo>
                  <a:lnTo>
                    <a:pt x="114" y="245"/>
                  </a:lnTo>
                  <a:lnTo>
                    <a:pt x="114" y="243"/>
                  </a:lnTo>
                  <a:lnTo>
                    <a:pt x="112" y="243"/>
                  </a:lnTo>
                  <a:lnTo>
                    <a:pt x="112" y="245"/>
                  </a:lnTo>
                  <a:lnTo>
                    <a:pt x="110" y="243"/>
                  </a:lnTo>
                  <a:lnTo>
                    <a:pt x="110" y="245"/>
                  </a:lnTo>
                  <a:lnTo>
                    <a:pt x="108" y="245"/>
                  </a:lnTo>
                  <a:lnTo>
                    <a:pt x="108" y="243"/>
                  </a:lnTo>
                  <a:lnTo>
                    <a:pt x="110" y="243"/>
                  </a:lnTo>
                  <a:lnTo>
                    <a:pt x="108" y="243"/>
                  </a:lnTo>
                  <a:lnTo>
                    <a:pt x="106" y="243"/>
                  </a:lnTo>
                  <a:lnTo>
                    <a:pt x="108" y="243"/>
                  </a:lnTo>
                  <a:lnTo>
                    <a:pt x="106" y="243"/>
                  </a:lnTo>
                  <a:lnTo>
                    <a:pt x="106" y="241"/>
                  </a:lnTo>
                  <a:lnTo>
                    <a:pt x="108" y="241"/>
                  </a:lnTo>
                  <a:lnTo>
                    <a:pt x="108" y="240"/>
                  </a:lnTo>
                  <a:lnTo>
                    <a:pt x="106" y="241"/>
                  </a:lnTo>
                  <a:lnTo>
                    <a:pt x="106" y="240"/>
                  </a:lnTo>
                  <a:lnTo>
                    <a:pt x="104" y="240"/>
                  </a:lnTo>
                  <a:lnTo>
                    <a:pt x="104" y="238"/>
                  </a:lnTo>
                  <a:lnTo>
                    <a:pt x="102" y="236"/>
                  </a:lnTo>
                  <a:lnTo>
                    <a:pt x="104" y="236"/>
                  </a:lnTo>
                  <a:lnTo>
                    <a:pt x="102" y="236"/>
                  </a:lnTo>
                  <a:lnTo>
                    <a:pt x="104" y="236"/>
                  </a:lnTo>
                  <a:lnTo>
                    <a:pt x="102" y="236"/>
                  </a:lnTo>
                  <a:lnTo>
                    <a:pt x="102" y="234"/>
                  </a:lnTo>
                  <a:lnTo>
                    <a:pt x="102" y="232"/>
                  </a:lnTo>
                  <a:lnTo>
                    <a:pt x="102" y="230"/>
                  </a:lnTo>
                  <a:lnTo>
                    <a:pt x="100" y="230"/>
                  </a:lnTo>
                  <a:lnTo>
                    <a:pt x="102" y="230"/>
                  </a:lnTo>
                  <a:lnTo>
                    <a:pt x="102" y="228"/>
                  </a:lnTo>
                  <a:lnTo>
                    <a:pt x="100" y="228"/>
                  </a:lnTo>
                  <a:lnTo>
                    <a:pt x="98" y="228"/>
                  </a:lnTo>
                  <a:lnTo>
                    <a:pt x="98" y="226"/>
                  </a:lnTo>
                  <a:lnTo>
                    <a:pt x="98" y="228"/>
                  </a:lnTo>
                  <a:lnTo>
                    <a:pt x="96" y="228"/>
                  </a:lnTo>
                  <a:lnTo>
                    <a:pt x="96" y="226"/>
                  </a:lnTo>
                  <a:lnTo>
                    <a:pt x="94" y="226"/>
                  </a:lnTo>
                  <a:lnTo>
                    <a:pt x="92" y="226"/>
                  </a:lnTo>
                  <a:lnTo>
                    <a:pt x="94" y="226"/>
                  </a:lnTo>
                  <a:lnTo>
                    <a:pt x="92" y="226"/>
                  </a:lnTo>
                  <a:lnTo>
                    <a:pt x="92" y="224"/>
                  </a:lnTo>
                  <a:lnTo>
                    <a:pt x="94" y="224"/>
                  </a:lnTo>
                  <a:lnTo>
                    <a:pt x="94" y="222"/>
                  </a:lnTo>
                  <a:lnTo>
                    <a:pt x="94" y="220"/>
                  </a:lnTo>
                  <a:lnTo>
                    <a:pt x="92" y="218"/>
                  </a:lnTo>
                  <a:lnTo>
                    <a:pt x="90" y="218"/>
                  </a:lnTo>
                  <a:lnTo>
                    <a:pt x="90" y="217"/>
                  </a:lnTo>
                  <a:lnTo>
                    <a:pt x="92" y="217"/>
                  </a:lnTo>
                  <a:lnTo>
                    <a:pt x="90" y="217"/>
                  </a:lnTo>
                  <a:lnTo>
                    <a:pt x="90" y="215"/>
                  </a:lnTo>
                  <a:lnTo>
                    <a:pt x="89" y="213"/>
                  </a:lnTo>
                  <a:lnTo>
                    <a:pt x="89" y="215"/>
                  </a:lnTo>
                  <a:lnTo>
                    <a:pt x="89" y="213"/>
                  </a:lnTo>
                  <a:lnTo>
                    <a:pt x="87" y="213"/>
                  </a:lnTo>
                  <a:lnTo>
                    <a:pt x="87" y="215"/>
                  </a:lnTo>
                  <a:lnTo>
                    <a:pt x="85" y="215"/>
                  </a:lnTo>
                  <a:lnTo>
                    <a:pt x="85" y="217"/>
                  </a:lnTo>
                  <a:lnTo>
                    <a:pt x="85" y="215"/>
                  </a:lnTo>
                  <a:lnTo>
                    <a:pt x="87" y="215"/>
                  </a:lnTo>
                  <a:lnTo>
                    <a:pt x="89" y="215"/>
                  </a:lnTo>
                  <a:lnTo>
                    <a:pt x="89" y="217"/>
                  </a:lnTo>
                  <a:lnTo>
                    <a:pt x="89" y="215"/>
                  </a:lnTo>
                  <a:lnTo>
                    <a:pt x="90" y="215"/>
                  </a:lnTo>
                  <a:lnTo>
                    <a:pt x="90" y="217"/>
                  </a:lnTo>
                  <a:lnTo>
                    <a:pt x="89" y="217"/>
                  </a:lnTo>
                  <a:lnTo>
                    <a:pt x="87" y="217"/>
                  </a:lnTo>
                  <a:lnTo>
                    <a:pt x="85" y="217"/>
                  </a:lnTo>
                  <a:lnTo>
                    <a:pt x="83" y="217"/>
                  </a:lnTo>
                  <a:lnTo>
                    <a:pt x="81" y="217"/>
                  </a:lnTo>
                  <a:lnTo>
                    <a:pt x="79" y="217"/>
                  </a:lnTo>
                  <a:lnTo>
                    <a:pt x="79" y="218"/>
                  </a:lnTo>
                  <a:lnTo>
                    <a:pt x="77" y="218"/>
                  </a:lnTo>
                  <a:lnTo>
                    <a:pt x="75" y="217"/>
                  </a:lnTo>
                  <a:lnTo>
                    <a:pt x="73" y="217"/>
                  </a:lnTo>
                  <a:lnTo>
                    <a:pt x="73" y="218"/>
                  </a:lnTo>
                  <a:lnTo>
                    <a:pt x="73" y="217"/>
                  </a:lnTo>
                  <a:lnTo>
                    <a:pt x="71" y="217"/>
                  </a:lnTo>
                  <a:lnTo>
                    <a:pt x="71" y="218"/>
                  </a:lnTo>
                  <a:lnTo>
                    <a:pt x="71" y="217"/>
                  </a:lnTo>
                  <a:lnTo>
                    <a:pt x="69" y="218"/>
                  </a:lnTo>
                  <a:lnTo>
                    <a:pt x="67" y="218"/>
                  </a:lnTo>
                  <a:lnTo>
                    <a:pt x="66" y="218"/>
                  </a:lnTo>
                  <a:lnTo>
                    <a:pt x="64" y="218"/>
                  </a:lnTo>
                  <a:lnTo>
                    <a:pt x="62" y="218"/>
                  </a:lnTo>
                  <a:lnTo>
                    <a:pt x="62" y="220"/>
                  </a:lnTo>
                  <a:lnTo>
                    <a:pt x="60" y="220"/>
                  </a:lnTo>
                  <a:lnTo>
                    <a:pt x="60" y="218"/>
                  </a:lnTo>
                  <a:lnTo>
                    <a:pt x="58" y="218"/>
                  </a:lnTo>
                  <a:lnTo>
                    <a:pt x="58" y="220"/>
                  </a:lnTo>
                  <a:lnTo>
                    <a:pt x="56" y="218"/>
                  </a:lnTo>
                  <a:lnTo>
                    <a:pt x="54" y="218"/>
                  </a:lnTo>
                  <a:lnTo>
                    <a:pt x="52" y="218"/>
                  </a:lnTo>
                  <a:lnTo>
                    <a:pt x="52" y="217"/>
                  </a:lnTo>
                  <a:lnTo>
                    <a:pt x="54" y="217"/>
                  </a:lnTo>
                  <a:lnTo>
                    <a:pt x="52" y="217"/>
                  </a:lnTo>
                  <a:lnTo>
                    <a:pt x="50" y="217"/>
                  </a:lnTo>
                  <a:lnTo>
                    <a:pt x="52" y="217"/>
                  </a:lnTo>
                  <a:lnTo>
                    <a:pt x="52" y="218"/>
                  </a:lnTo>
                  <a:lnTo>
                    <a:pt x="50" y="218"/>
                  </a:lnTo>
                  <a:lnTo>
                    <a:pt x="48" y="218"/>
                  </a:lnTo>
                  <a:lnTo>
                    <a:pt x="46" y="217"/>
                  </a:lnTo>
                  <a:lnTo>
                    <a:pt x="44" y="218"/>
                  </a:lnTo>
                  <a:lnTo>
                    <a:pt x="42" y="218"/>
                  </a:lnTo>
                  <a:lnTo>
                    <a:pt x="42" y="220"/>
                  </a:lnTo>
                  <a:lnTo>
                    <a:pt x="41" y="220"/>
                  </a:lnTo>
                  <a:lnTo>
                    <a:pt x="39" y="220"/>
                  </a:lnTo>
                  <a:lnTo>
                    <a:pt x="37" y="220"/>
                  </a:lnTo>
                  <a:lnTo>
                    <a:pt x="35" y="220"/>
                  </a:lnTo>
                  <a:lnTo>
                    <a:pt x="33" y="220"/>
                  </a:lnTo>
                  <a:lnTo>
                    <a:pt x="31" y="220"/>
                  </a:lnTo>
                  <a:lnTo>
                    <a:pt x="29" y="220"/>
                  </a:lnTo>
                  <a:lnTo>
                    <a:pt x="27" y="220"/>
                  </a:lnTo>
                  <a:lnTo>
                    <a:pt x="25" y="220"/>
                  </a:lnTo>
                  <a:lnTo>
                    <a:pt x="25" y="222"/>
                  </a:lnTo>
                  <a:lnTo>
                    <a:pt x="23" y="222"/>
                  </a:lnTo>
                  <a:lnTo>
                    <a:pt x="25" y="222"/>
                  </a:lnTo>
                  <a:lnTo>
                    <a:pt x="23" y="222"/>
                  </a:lnTo>
                  <a:lnTo>
                    <a:pt x="23" y="220"/>
                  </a:lnTo>
                  <a:lnTo>
                    <a:pt x="21" y="220"/>
                  </a:lnTo>
                  <a:lnTo>
                    <a:pt x="19" y="220"/>
                  </a:lnTo>
                  <a:lnTo>
                    <a:pt x="19" y="222"/>
                  </a:lnTo>
                  <a:lnTo>
                    <a:pt x="18" y="222"/>
                  </a:lnTo>
                  <a:lnTo>
                    <a:pt x="16" y="222"/>
                  </a:lnTo>
                  <a:lnTo>
                    <a:pt x="16" y="224"/>
                  </a:lnTo>
                  <a:lnTo>
                    <a:pt x="14" y="224"/>
                  </a:lnTo>
                  <a:lnTo>
                    <a:pt x="14" y="222"/>
                  </a:lnTo>
                  <a:lnTo>
                    <a:pt x="16" y="222"/>
                  </a:lnTo>
                  <a:lnTo>
                    <a:pt x="16" y="220"/>
                  </a:lnTo>
                  <a:lnTo>
                    <a:pt x="14" y="220"/>
                  </a:lnTo>
                  <a:lnTo>
                    <a:pt x="12" y="220"/>
                  </a:lnTo>
                  <a:lnTo>
                    <a:pt x="14" y="218"/>
                  </a:lnTo>
                  <a:lnTo>
                    <a:pt x="14" y="217"/>
                  </a:lnTo>
                  <a:lnTo>
                    <a:pt x="14" y="215"/>
                  </a:lnTo>
                  <a:lnTo>
                    <a:pt x="14" y="213"/>
                  </a:lnTo>
                  <a:lnTo>
                    <a:pt x="14" y="211"/>
                  </a:lnTo>
                  <a:lnTo>
                    <a:pt x="16" y="211"/>
                  </a:lnTo>
                  <a:lnTo>
                    <a:pt x="16" y="209"/>
                  </a:lnTo>
                  <a:lnTo>
                    <a:pt x="16" y="207"/>
                  </a:lnTo>
                  <a:lnTo>
                    <a:pt x="16" y="205"/>
                  </a:lnTo>
                  <a:lnTo>
                    <a:pt x="16" y="203"/>
                  </a:lnTo>
                  <a:lnTo>
                    <a:pt x="18" y="201"/>
                  </a:lnTo>
                  <a:lnTo>
                    <a:pt x="19" y="201"/>
                  </a:lnTo>
                  <a:lnTo>
                    <a:pt x="21" y="201"/>
                  </a:lnTo>
                  <a:lnTo>
                    <a:pt x="21" y="199"/>
                  </a:lnTo>
                  <a:lnTo>
                    <a:pt x="23" y="201"/>
                  </a:lnTo>
                  <a:lnTo>
                    <a:pt x="23" y="199"/>
                  </a:lnTo>
                  <a:lnTo>
                    <a:pt x="23" y="197"/>
                  </a:lnTo>
                  <a:lnTo>
                    <a:pt x="25" y="197"/>
                  </a:lnTo>
                  <a:lnTo>
                    <a:pt x="29" y="195"/>
                  </a:lnTo>
                  <a:lnTo>
                    <a:pt x="31" y="195"/>
                  </a:lnTo>
                  <a:lnTo>
                    <a:pt x="33" y="195"/>
                  </a:lnTo>
                  <a:lnTo>
                    <a:pt x="35" y="195"/>
                  </a:lnTo>
                  <a:lnTo>
                    <a:pt x="37" y="195"/>
                  </a:lnTo>
                  <a:lnTo>
                    <a:pt x="37" y="193"/>
                  </a:lnTo>
                  <a:lnTo>
                    <a:pt x="37" y="192"/>
                  </a:lnTo>
                  <a:lnTo>
                    <a:pt x="39" y="192"/>
                  </a:lnTo>
                  <a:lnTo>
                    <a:pt x="39" y="190"/>
                  </a:lnTo>
                  <a:lnTo>
                    <a:pt x="39" y="188"/>
                  </a:lnTo>
                  <a:lnTo>
                    <a:pt x="39" y="186"/>
                  </a:lnTo>
                  <a:lnTo>
                    <a:pt x="41" y="186"/>
                  </a:lnTo>
                  <a:lnTo>
                    <a:pt x="39" y="186"/>
                  </a:lnTo>
                  <a:lnTo>
                    <a:pt x="39" y="184"/>
                  </a:lnTo>
                  <a:lnTo>
                    <a:pt x="37" y="184"/>
                  </a:lnTo>
                  <a:lnTo>
                    <a:pt x="35" y="184"/>
                  </a:lnTo>
                  <a:lnTo>
                    <a:pt x="33" y="184"/>
                  </a:lnTo>
                  <a:lnTo>
                    <a:pt x="33" y="186"/>
                  </a:lnTo>
                  <a:lnTo>
                    <a:pt x="33" y="184"/>
                  </a:lnTo>
                  <a:lnTo>
                    <a:pt x="31" y="184"/>
                  </a:lnTo>
                  <a:lnTo>
                    <a:pt x="31" y="182"/>
                  </a:lnTo>
                  <a:lnTo>
                    <a:pt x="31" y="180"/>
                  </a:lnTo>
                  <a:lnTo>
                    <a:pt x="31" y="178"/>
                  </a:lnTo>
                  <a:lnTo>
                    <a:pt x="31" y="176"/>
                  </a:lnTo>
                  <a:lnTo>
                    <a:pt x="31" y="174"/>
                  </a:lnTo>
                  <a:lnTo>
                    <a:pt x="31" y="172"/>
                  </a:lnTo>
                  <a:lnTo>
                    <a:pt x="31" y="170"/>
                  </a:lnTo>
                  <a:lnTo>
                    <a:pt x="31" y="169"/>
                  </a:lnTo>
                  <a:lnTo>
                    <a:pt x="31" y="167"/>
                  </a:lnTo>
                  <a:lnTo>
                    <a:pt x="27" y="167"/>
                  </a:lnTo>
                  <a:lnTo>
                    <a:pt x="27" y="165"/>
                  </a:lnTo>
                  <a:lnTo>
                    <a:pt x="25" y="165"/>
                  </a:lnTo>
                  <a:lnTo>
                    <a:pt x="25" y="163"/>
                  </a:lnTo>
                  <a:lnTo>
                    <a:pt x="23" y="163"/>
                  </a:lnTo>
                  <a:lnTo>
                    <a:pt x="21" y="163"/>
                  </a:lnTo>
                  <a:lnTo>
                    <a:pt x="19" y="163"/>
                  </a:lnTo>
                  <a:lnTo>
                    <a:pt x="19" y="161"/>
                  </a:lnTo>
                  <a:lnTo>
                    <a:pt x="18" y="161"/>
                  </a:lnTo>
                  <a:lnTo>
                    <a:pt x="16" y="159"/>
                  </a:lnTo>
                  <a:lnTo>
                    <a:pt x="14" y="157"/>
                  </a:lnTo>
                  <a:lnTo>
                    <a:pt x="12" y="155"/>
                  </a:lnTo>
                  <a:lnTo>
                    <a:pt x="12" y="153"/>
                  </a:lnTo>
                  <a:lnTo>
                    <a:pt x="10" y="151"/>
                  </a:lnTo>
                  <a:lnTo>
                    <a:pt x="10" y="149"/>
                  </a:lnTo>
                  <a:lnTo>
                    <a:pt x="8" y="149"/>
                  </a:lnTo>
                  <a:lnTo>
                    <a:pt x="8" y="147"/>
                  </a:lnTo>
                  <a:lnTo>
                    <a:pt x="8" y="146"/>
                  </a:lnTo>
                  <a:lnTo>
                    <a:pt x="6" y="144"/>
                  </a:lnTo>
                  <a:lnTo>
                    <a:pt x="4" y="142"/>
                  </a:lnTo>
                  <a:lnTo>
                    <a:pt x="2" y="140"/>
                  </a:lnTo>
                  <a:lnTo>
                    <a:pt x="2" y="138"/>
                  </a:lnTo>
                  <a:lnTo>
                    <a:pt x="0" y="138"/>
                  </a:lnTo>
                  <a:lnTo>
                    <a:pt x="2" y="138"/>
                  </a:lnTo>
                  <a:lnTo>
                    <a:pt x="4" y="138"/>
                  </a:lnTo>
                  <a:lnTo>
                    <a:pt x="6" y="140"/>
                  </a:lnTo>
                  <a:lnTo>
                    <a:pt x="8" y="140"/>
                  </a:lnTo>
                  <a:lnTo>
                    <a:pt x="10" y="140"/>
                  </a:lnTo>
                  <a:lnTo>
                    <a:pt x="12" y="140"/>
                  </a:lnTo>
                  <a:lnTo>
                    <a:pt x="12" y="142"/>
                  </a:lnTo>
                  <a:lnTo>
                    <a:pt x="14" y="142"/>
                  </a:lnTo>
                  <a:lnTo>
                    <a:pt x="16" y="142"/>
                  </a:lnTo>
                  <a:lnTo>
                    <a:pt x="18" y="142"/>
                  </a:lnTo>
                  <a:lnTo>
                    <a:pt x="18" y="144"/>
                  </a:lnTo>
                  <a:lnTo>
                    <a:pt x="19" y="144"/>
                  </a:lnTo>
                  <a:lnTo>
                    <a:pt x="21" y="144"/>
                  </a:lnTo>
                  <a:lnTo>
                    <a:pt x="23" y="144"/>
                  </a:lnTo>
                  <a:lnTo>
                    <a:pt x="25" y="146"/>
                  </a:lnTo>
                  <a:lnTo>
                    <a:pt x="27" y="146"/>
                  </a:lnTo>
                  <a:lnTo>
                    <a:pt x="29" y="146"/>
                  </a:lnTo>
                  <a:lnTo>
                    <a:pt x="31" y="146"/>
                  </a:lnTo>
                  <a:lnTo>
                    <a:pt x="33" y="146"/>
                  </a:lnTo>
                  <a:lnTo>
                    <a:pt x="35" y="144"/>
                  </a:lnTo>
                  <a:lnTo>
                    <a:pt x="37" y="144"/>
                  </a:lnTo>
                  <a:lnTo>
                    <a:pt x="39" y="144"/>
                  </a:lnTo>
                  <a:lnTo>
                    <a:pt x="41" y="144"/>
                  </a:lnTo>
                  <a:lnTo>
                    <a:pt x="44" y="144"/>
                  </a:lnTo>
                  <a:lnTo>
                    <a:pt x="46" y="144"/>
                  </a:lnTo>
                  <a:lnTo>
                    <a:pt x="50" y="146"/>
                  </a:lnTo>
                  <a:lnTo>
                    <a:pt x="52" y="146"/>
                  </a:lnTo>
                  <a:lnTo>
                    <a:pt x="52" y="144"/>
                  </a:lnTo>
                  <a:lnTo>
                    <a:pt x="54" y="144"/>
                  </a:lnTo>
                  <a:lnTo>
                    <a:pt x="58" y="142"/>
                  </a:lnTo>
                  <a:lnTo>
                    <a:pt x="62" y="142"/>
                  </a:lnTo>
                  <a:lnTo>
                    <a:pt x="64" y="142"/>
                  </a:lnTo>
                  <a:lnTo>
                    <a:pt x="66" y="144"/>
                  </a:lnTo>
                  <a:lnTo>
                    <a:pt x="67" y="144"/>
                  </a:lnTo>
                  <a:lnTo>
                    <a:pt x="69" y="142"/>
                  </a:lnTo>
                  <a:lnTo>
                    <a:pt x="71" y="142"/>
                  </a:lnTo>
                  <a:lnTo>
                    <a:pt x="73" y="142"/>
                  </a:lnTo>
                  <a:lnTo>
                    <a:pt x="75" y="140"/>
                  </a:lnTo>
                  <a:lnTo>
                    <a:pt x="77" y="140"/>
                  </a:lnTo>
                  <a:lnTo>
                    <a:pt x="79" y="140"/>
                  </a:lnTo>
                  <a:lnTo>
                    <a:pt x="81" y="140"/>
                  </a:lnTo>
                  <a:lnTo>
                    <a:pt x="81" y="138"/>
                  </a:lnTo>
                  <a:lnTo>
                    <a:pt x="83" y="138"/>
                  </a:lnTo>
                  <a:lnTo>
                    <a:pt x="85" y="138"/>
                  </a:lnTo>
                  <a:lnTo>
                    <a:pt x="87" y="136"/>
                  </a:lnTo>
                  <a:lnTo>
                    <a:pt x="89" y="136"/>
                  </a:lnTo>
                  <a:lnTo>
                    <a:pt x="87" y="134"/>
                  </a:lnTo>
                  <a:lnTo>
                    <a:pt x="87" y="132"/>
                  </a:lnTo>
                  <a:lnTo>
                    <a:pt x="87" y="130"/>
                  </a:lnTo>
                  <a:lnTo>
                    <a:pt x="87" y="128"/>
                  </a:lnTo>
                  <a:lnTo>
                    <a:pt x="87" y="126"/>
                  </a:lnTo>
                  <a:lnTo>
                    <a:pt x="87" y="124"/>
                  </a:lnTo>
                  <a:lnTo>
                    <a:pt x="87" y="122"/>
                  </a:lnTo>
                  <a:lnTo>
                    <a:pt x="89" y="117"/>
                  </a:lnTo>
                  <a:lnTo>
                    <a:pt x="90" y="117"/>
                  </a:lnTo>
                  <a:lnTo>
                    <a:pt x="92" y="115"/>
                  </a:lnTo>
                  <a:lnTo>
                    <a:pt x="94" y="113"/>
                  </a:lnTo>
                  <a:lnTo>
                    <a:pt x="94" y="111"/>
                  </a:lnTo>
                  <a:lnTo>
                    <a:pt x="96" y="111"/>
                  </a:lnTo>
                  <a:lnTo>
                    <a:pt x="98" y="111"/>
                  </a:lnTo>
                  <a:lnTo>
                    <a:pt x="100" y="111"/>
                  </a:lnTo>
                  <a:lnTo>
                    <a:pt x="102" y="111"/>
                  </a:lnTo>
                  <a:lnTo>
                    <a:pt x="102" y="113"/>
                  </a:lnTo>
                  <a:lnTo>
                    <a:pt x="104" y="113"/>
                  </a:lnTo>
                  <a:lnTo>
                    <a:pt x="106" y="111"/>
                  </a:lnTo>
                  <a:lnTo>
                    <a:pt x="108" y="111"/>
                  </a:lnTo>
                  <a:lnTo>
                    <a:pt x="110" y="111"/>
                  </a:lnTo>
                  <a:lnTo>
                    <a:pt x="110" y="109"/>
                  </a:lnTo>
                  <a:lnTo>
                    <a:pt x="112" y="109"/>
                  </a:lnTo>
                  <a:lnTo>
                    <a:pt x="110" y="109"/>
                  </a:lnTo>
                  <a:lnTo>
                    <a:pt x="108" y="109"/>
                  </a:lnTo>
                  <a:lnTo>
                    <a:pt x="108" y="107"/>
                  </a:lnTo>
                  <a:lnTo>
                    <a:pt x="108" y="105"/>
                  </a:lnTo>
                  <a:lnTo>
                    <a:pt x="110" y="107"/>
                  </a:lnTo>
                  <a:lnTo>
                    <a:pt x="110" y="105"/>
                  </a:lnTo>
                  <a:lnTo>
                    <a:pt x="112" y="105"/>
                  </a:lnTo>
                  <a:lnTo>
                    <a:pt x="112" y="103"/>
                  </a:lnTo>
                  <a:lnTo>
                    <a:pt x="114" y="103"/>
                  </a:lnTo>
                  <a:lnTo>
                    <a:pt x="115" y="103"/>
                  </a:lnTo>
                  <a:lnTo>
                    <a:pt x="115" y="101"/>
                  </a:lnTo>
                  <a:lnTo>
                    <a:pt x="117" y="101"/>
                  </a:lnTo>
                  <a:lnTo>
                    <a:pt x="119" y="101"/>
                  </a:lnTo>
                  <a:lnTo>
                    <a:pt x="121" y="101"/>
                  </a:lnTo>
                  <a:lnTo>
                    <a:pt x="123" y="103"/>
                  </a:lnTo>
                  <a:lnTo>
                    <a:pt x="123" y="101"/>
                  </a:lnTo>
                  <a:lnTo>
                    <a:pt x="121" y="101"/>
                  </a:lnTo>
                  <a:lnTo>
                    <a:pt x="123" y="101"/>
                  </a:lnTo>
                  <a:lnTo>
                    <a:pt x="125" y="101"/>
                  </a:lnTo>
                  <a:lnTo>
                    <a:pt x="125" y="103"/>
                  </a:lnTo>
                  <a:lnTo>
                    <a:pt x="127" y="105"/>
                  </a:lnTo>
                  <a:lnTo>
                    <a:pt x="129" y="103"/>
                  </a:lnTo>
                  <a:lnTo>
                    <a:pt x="131" y="103"/>
                  </a:lnTo>
                  <a:lnTo>
                    <a:pt x="133" y="103"/>
                  </a:lnTo>
                  <a:lnTo>
                    <a:pt x="133" y="101"/>
                  </a:lnTo>
                  <a:lnTo>
                    <a:pt x="135" y="99"/>
                  </a:lnTo>
                  <a:lnTo>
                    <a:pt x="135" y="98"/>
                  </a:lnTo>
                  <a:lnTo>
                    <a:pt x="135" y="96"/>
                  </a:lnTo>
                  <a:lnTo>
                    <a:pt x="135" y="94"/>
                  </a:lnTo>
                  <a:lnTo>
                    <a:pt x="135" y="92"/>
                  </a:lnTo>
                  <a:lnTo>
                    <a:pt x="135" y="90"/>
                  </a:lnTo>
                  <a:lnTo>
                    <a:pt x="135" y="88"/>
                  </a:lnTo>
                  <a:lnTo>
                    <a:pt x="137" y="86"/>
                  </a:lnTo>
                  <a:lnTo>
                    <a:pt x="137" y="84"/>
                  </a:lnTo>
                  <a:lnTo>
                    <a:pt x="137" y="82"/>
                  </a:lnTo>
                  <a:lnTo>
                    <a:pt x="139" y="80"/>
                  </a:lnTo>
                  <a:lnTo>
                    <a:pt x="139" y="78"/>
                  </a:lnTo>
                  <a:lnTo>
                    <a:pt x="139" y="76"/>
                  </a:lnTo>
                  <a:lnTo>
                    <a:pt x="140" y="76"/>
                  </a:lnTo>
                  <a:lnTo>
                    <a:pt x="142" y="76"/>
                  </a:lnTo>
                  <a:lnTo>
                    <a:pt x="144" y="76"/>
                  </a:lnTo>
                  <a:lnTo>
                    <a:pt x="146" y="76"/>
                  </a:lnTo>
                  <a:lnTo>
                    <a:pt x="146" y="74"/>
                  </a:lnTo>
                  <a:lnTo>
                    <a:pt x="148" y="74"/>
                  </a:lnTo>
                  <a:lnTo>
                    <a:pt x="150" y="73"/>
                  </a:lnTo>
                  <a:lnTo>
                    <a:pt x="150" y="71"/>
                  </a:lnTo>
                  <a:lnTo>
                    <a:pt x="150" y="69"/>
                  </a:lnTo>
                  <a:lnTo>
                    <a:pt x="148" y="69"/>
                  </a:lnTo>
                  <a:lnTo>
                    <a:pt x="148" y="67"/>
                  </a:lnTo>
                  <a:lnTo>
                    <a:pt x="148" y="65"/>
                  </a:lnTo>
                  <a:lnTo>
                    <a:pt x="146" y="65"/>
                  </a:lnTo>
                  <a:lnTo>
                    <a:pt x="146" y="63"/>
                  </a:lnTo>
                  <a:lnTo>
                    <a:pt x="144" y="63"/>
                  </a:lnTo>
                  <a:lnTo>
                    <a:pt x="144" y="61"/>
                  </a:lnTo>
                  <a:lnTo>
                    <a:pt x="144" y="59"/>
                  </a:lnTo>
                  <a:lnTo>
                    <a:pt x="146" y="59"/>
                  </a:lnTo>
                  <a:lnTo>
                    <a:pt x="150" y="59"/>
                  </a:lnTo>
                  <a:lnTo>
                    <a:pt x="152" y="59"/>
                  </a:lnTo>
                  <a:lnTo>
                    <a:pt x="152" y="61"/>
                  </a:lnTo>
                  <a:lnTo>
                    <a:pt x="154" y="61"/>
                  </a:lnTo>
                  <a:lnTo>
                    <a:pt x="156" y="61"/>
                  </a:lnTo>
                  <a:lnTo>
                    <a:pt x="160" y="61"/>
                  </a:lnTo>
                  <a:lnTo>
                    <a:pt x="160" y="59"/>
                  </a:lnTo>
                  <a:lnTo>
                    <a:pt x="162" y="59"/>
                  </a:lnTo>
                  <a:lnTo>
                    <a:pt x="163" y="59"/>
                  </a:lnTo>
                  <a:lnTo>
                    <a:pt x="163" y="57"/>
                  </a:lnTo>
                  <a:lnTo>
                    <a:pt x="163" y="55"/>
                  </a:lnTo>
                  <a:lnTo>
                    <a:pt x="163" y="53"/>
                  </a:lnTo>
                  <a:lnTo>
                    <a:pt x="163" y="51"/>
                  </a:lnTo>
                  <a:lnTo>
                    <a:pt x="162" y="51"/>
                  </a:lnTo>
                  <a:lnTo>
                    <a:pt x="162" y="50"/>
                  </a:lnTo>
                  <a:lnTo>
                    <a:pt x="163" y="50"/>
                  </a:lnTo>
                  <a:lnTo>
                    <a:pt x="163" y="48"/>
                  </a:lnTo>
                  <a:lnTo>
                    <a:pt x="163" y="46"/>
                  </a:lnTo>
                  <a:lnTo>
                    <a:pt x="165" y="46"/>
                  </a:lnTo>
                  <a:lnTo>
                    <a:pt x="165" y="44"/>
                  </a:lnTo>
                  <a:lnTo>
                    <a:pt x="167" y="44"/>
                  </a:lnTo>
                  <a:lnTo>
                    <a:pt x="167" y="42"/>
                  </a:lnTo>
                  <a:lnTo>
                    <a:pt x="169" y="42"/>
                  </a:lnTo>
                  <a:lnTo>
                    <a:pt x="169" y="40"/>
                  </a:lnTo>
                  <a:lnTo>
                    <a:pt x="171" y="40"/>
                  </a:lnTo>
                  <a:lnTo>
                    <a:pt x="169" y="40"/>
                  </a:lnTo>
                  <a:lnTo>
                    <a:pt x="169" y="38"/>
                  </a:lnTo>
                  <a:lnTo>
                    <a:pt x="171" y="38"/>
                  </a:lnTo>
                  <a:lnTo>
                    <a:pt x="171" y="36"/>
                  </a:lnTo>
                  <a:lnTo>
                    <a:pt x="173" y="36"/>
                  </a:lnTo>
                  <a:lnTo>
                    <a:pt x="171" y="36"/>
                  </a:lnTo>
                  <a:lnTo>
                    <a:pt x="171" y="34"/>
                  </a:lnTo>
                  <a:lnTo>
                    <a:pt x="171" y="32"/>
                  </a:lnTo>
                  <a:lnTo>
                    <a:pt x="171" y="30"/>
                  </a:lnTo>
                  <a:lnTo>
                    <a:pt x="171" y="28"/>
                  </a:lnTo>
                  <a:lnTo>
                    <a:pt x="169" y="28"/>
                  </a:lnTo>
                  <a:lnTo>
                    <a:pt x="169" y="26"/>
                  </a:lnTo>
                  <a:lnTo>
                    <a:pt x="171" y="26"/>
                  </a:lnTo>
                  <a:lnTo>
                    <a:pt x="169" y="26"/>
                  </a:lnTo>
                  <a:lnTo>
                    <a:pt x="169" y="25"/>
                  </a:lnTo>
                  <a:lnTo>
                    <a:pt x="169" y="23"/>
                  </a:lnTo>
                  <a:lnTo>
                    <a:pt x="167" y="23"/>
                  </a:lnTo>
                  <a:lnTo>
                    <a:pt x="167" y="21"/>
                  </a:lnTo>
                  <a:lnTo>
                    <a:pt x="165" y="21"/>
                  </a:lnTo>
                  <a:lnTo>
                    <a:pt x="165" y="19"/>
                  </a:lnTo>
                  <a:lnTo>
                    <a:pt x="165" y="17"/>
                  </a:lnTo>
                  <a:lnTo>
                    <a:pt x="167" y="17"/>
                  </a:lnTo>
                  <a:lnTo>
                    <a:pt x="169" y="15"/>
                  </a:lnTo>
                  <a:lnTo>
                    <a:pt x="171" y="15"/>
                  </a:lnTo>
                  <a:lnTo>
                    <a:pt x="171" y="13"/>
                  </a:lnTo>
                  <a:lnTo>
                    <a:pt x="171" y="11"/>
                  </a:lnTo>
                  <a:lnTo>
                    <a:pt x="173" y="11"/>
                  </a:lnTo>
                  <a:lnTo>
                    <a:pt x="173" y="13"/>
                  </a:lnTo>
                  <a:lnTo>
                    <a:pt x="175" y="13"/>
                  </a:lnTo>
                  <a:lnTo>
                    <a:pt x="175" y="11"/>
                  </a:lnTo>
                  <a:lnTo>
                    <a:pt x="177" y="11"/>
                  </a:lnTo>
                  <a:lnTo>
                    <a:pt x="177" y="9"/>
                  </a:lnTo>
                  <a:lnTo>
                    <a:pt x="179" y="9"/>
                  </a:lnTo>
                  <a:lnTo>
                    <a:pt x="179" y="7"/>
                  </a:lnTo>
                  <a:lnTo>
                    <a:pt x="181" y="7"/>
                  </a:lnTo>
                  <a:lnTo>
                    <a:pt x="181" y="5"/>
                  </a:lnTo>
                  <a:lnTo>
                    <a:pt x="183" y="5"/>
                  </a:lnTo>
                  <a:lnTo>
                    <a:pt x="185" y="5"/>
                  </a:lnTo>
                  <a:lnTo>
                    <a:pt x="187" y="5"/>
                  </a:lnTo>
                  <a:lnTo>
                    <a:pt x="187" y="3"/>
                  </a:lnTo>
                  <a:lnTo>
                    <a:pt x="188" y="3"/>
                  </a:lnTo>
                  <a:lnTo>
                    <a:pt x="190" y="3"/>
                  </a:lnTo>
                  <a:lnTo>
                    <a:pt x="192" y="3"/>
                  </a:lnTo>
                  <a:lnTo>
                    <a:pt x="194" y="3"/>
                  </a:lnTo>
                  <a:lnTo>
                    <a:pt x="196" y="3"/>
                  </a:lnTo>
                  <a:lnTo>
                    <a:pt x="198" y="3"/>
                  </a:lnTo>
                  <a:lnTo>
                    <a:pt x="200" y="3"/>
                  </a:lnTo>
                  <a:lnTo>
                    <a:pt x="202" y="3"/>
                  </a:lnTo>
                  <a:lnTo>
                    <a:pt x="204" y="3"/>
                  </a:lnTo>
                  <a:lnTo>
                    <a:pt x="206" y="3"/>
                  </a:lnTo>
                  <a:lnTo>
                    <a:pt x="208" y="3"/>
                  </a:lnTo>
                  <a:lnTo>
                    <a:pt x="210" y="3"/>
                  </a:lnTo>
                  <a:lnTo>
                    <a:pt x="211" y="3"/>
                  </a:lnTo>
                  <a:lnTo>
                    <a:pt x="213" y="3"/>
                  </a:lnTo>
                  <a:lnTo>
                    <a:pt x="213" y="2"/>
                  </a:lnTo>
                  <a:lnTo>
                    <a:pt x="215" y="2"/>
                  </a:lnTo>
                  <a:lnTo>
                    <a:pt x="217" y="2"/>
                  </a:lnTo>
                  <a:lnTo>
                    <a:pt x="219" y="2"/>
                  </a:lnTo>
                  <a:lnTo>
                    <a:pt x="219" y="0"/>
                  </a:lnTo>
                  <a:lnTo>
                    <a:pt x="221" y="0"/>
                  </a:lnTo>
                  <a:lnTo>
                    <a:pt x="22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1" name="Freeform 180"/>
            <p:cNvSpPr>
              <a:spLocks noEditPoints="1"/>
            </p:cNvSpPr>
            <p:nvPr/>
          </p:nvSpPr>
          <p:spPr bwMode="auto">
            <a:xfrm>
              <a:off x="2933700" y="4587875"/>
              <a:ext cx="146050" cy="61913"/>
            </a:xfrm>
            <a:custGeom>
              <a:avLst/>
              <a:gdLst>
                <a:gd name="T0" fmla="*/ 28 w 92"/>
                <a:gd name="T1" fmla="*/ 35 h 39"/>
                <a:gd name="T2" fmla="*/ 21 w 92"/>
                <a:gd name="T3" fmla="*/ 33 h 39"/>
                <a:gd name="T4" fmla="*/ 19 w 92"/>
                <a:gd name="T5" fmla="*/ 35 h 39"/>
                <a:gd name="T6" fmla="*/ 19 w 92"/>
                <a:gd name="T7" fmla="*/ 31 h 39"/>
                <a:gd name="T8" fmla="*/ 11 w 92"/>
                <a:gd name="T9" fmla="*/ 23 h 39"/>
                <a:gd name="T10" fmla="*/ 9 w 92"/>
                <a:gd name="T11" fmla="*/ 23 h 39"/>
                <a:gd name="T12" fmla="*/ 61 w 92"/>
                <a:gd name="T13" fmla="*/ 22 h 39"/>
                <a:gd name="T14" fmla="*/ 65 w 92"/>
                <a:gd name="T15" fmla="*/ 22 h 39"/>
                <a:gd name="T16" fmla="*/ 63 w 92"/>
                <a:gd name="T17" fmla="*/ 20 h 39"/>
                <a:gd name="T18" fmla="*/ 13 w 92"/>
                <a:gd name="T19" fmla="*/ 6 h 39"/>
                <a:gd name="T20" fmla="*/ 11 w 92"/>
                <a:gd name="T21" fmla="*/ 4 h 39"/>
                <a:gd name="T22" fmla="*/ 61 w 92"/>
                <a:gd name="T23" fmla="*/ 0 h 39"/>
                <a:gd name="T24" fmla="*/ 65 w 92"/>
                <a:gd name="T25" fmla="*/ 4 h 39"/>
                <a:gd name="T26" fmla="*/ 71 w 92"/>
                <a:gd name="T27" fmla="*/ 4 h 39"/>
                <a:gd name="T28" fmla="*/ 76 w 92"/>
                <a:gd name="T29" fmla="*/ 6 h 39"/>
                <a:gd name="T30" fmla="*/ 80 w 92"/>
                <a:gd name="T31" fmla="*/ 8 h 39"/>
                <a:gd name="T32" fmla="*/ 84 w 92"/>
                <a:gd name="T33" fmla="*/ 14 h 39"/>
                <a:gd name="T34" fmla="*/ 86 w 92"/>
                <a:gd name="T35" fmla="*/ 16 h 39"/>
                <a:gd name="T36" fmla="*/ 90 w 92"/>
                <a:gd name="T37" fmla="*/ 22 h 39"/>
                <a:gd name="T38" fmla="*/ 90 w 92"/>
                <a:gd name="T39" fmla="*/ 29 h 39"/>
                <a:gd name="T40" fmla="*/ 82 w 92"/>
                <a:gd name="T41" fmla="*/ 33 h 39"/>
                <a:gd name="T42" fmla="*/ 80 w 92"/>
                <a:gd name="T43" fmla="*/ 37 h 39"/>
                <a:gd name="T44" fmla="*/ 76 w 92"/>
                <a:gd name="T45" fmla="*/ 33 h 39"/>
                <a:gd name="T46" fmla="*/ 74 w 92"/>
                <a:gd name="T47" fmla="*/ 23 h 39"/>
                <a:gd name="T48" fmla="*/ 78 w 92"/>
                <a:gd name="T49" fmla="*/ 23 h 39"/>
                <a:gd name="T50" fmla="*/ 84 w 92"/>
                <a:gd name="T51" fmla="*/ 25 h 39"/>
                <a:gd name="T52" fmla="*/ 78 w 92"/>
                <a:gd name="T53" fmla="*/ 20 h 39"/>
                <a:gd name="T54" fmla="*/ 74 w 92"/>
                <a:gd name="T55" fmla="*/ 20 h 39"/>
                <a:gd name="T56" fmla="*/ 74 w 92"/>
                <a:gd name="T57" fmla="*/ 20 h 39"/>
                <a:gd name="T58" fmla="*/ 73 w 92"/>
                <a:gd name="T59" fmla="*/ 18 h 39"/>
                <a:gd name="T60" fmla="*/ 71 w 92"/>
                <a:gd name="T61" fmla="*/ 16 h 39"/>
                <a:gd name="T62" fmla="*/ 67 w 92"/>
                <a:gd name="T63" fmla="*/ 12 h 39"/>
                <a:gd name="T64" fmla="*/ 61 w 92"/>
                <a:gd name="T65" fmla="*/ 8 h 39"/>
                <a:gd name="T66" fmla="*/ 55 w 92"/>
                <a:gd name="T67" fmla="*/ 10 h 39"/>
                <a:gd name="T68" fmla="*/ 51 w 92"/>
                <a:gd name="T69" fmla="*/ 12 h 39"/>
                <a:gd name="T70" fmla="*/ 49 w 92"/>
                <a:gd name="T71" fmla="*/ 18 h 39"/>
                <a:gd name="T72" fmla="*/ 42 w 92"/>
                <a:gd name="T73" fmla="*/ 22 h 39"/>
                <a:gd name="T74" fmla="*/ 44 w 92"/>
                <a:gd name="T75" fmla="*/ 29 h 39"/>
                <a:gd name="T76" fmla="*/ 44 w 92"/>
                <a:gd name="T77" fmla="*/ 35 h 39"/>
                <a:gd name="T78" fmla="*/ 36 w 92"/>
                <a:gd name="T79" fmla="*/ 39 h 39"/>
                <a:gd name="T80" fmla="*/ 30 w 92"/>
                <a:gd name="T81" fmla="*/ 31 h 39"/>
                <a:gd name="T82" fmla="*/ 28 w 92"/>
                <a:gd name="T83" fmla="*/ 29 h 39"/>
                <a:gd name="T84" fmla="*/ 26 w 92"/>
                <a:gd name="T85" fmla="*/ 31 h 39"/>
                <a:gd name="T86" fmla="*/ 23 w 92"/>
                <a:gd name="T87" fmla="*/ 27 h 39"/>
                <a:gd name="T88" fmla="*/ 21 w 92"/>
                <a:gd name="T89" fmla="*/ 25 h 39"/>
                <a:gd name="T90" fmla="*/ 11 w 92"/>
                <a:gd name="T91" fmla="*/ 23 h 39"/>
                <a:gd name="T92" fmla="*/ 11 w 92"/>
                <a:gd name="T93" fmla="*/ 22 h 39"/>
                <a:gd name="T94" fmla="*/ 3 w 92"/>
                <a:gd name="T95" fmla="*/ 22 h 39"/>
                <a:gd name="T96" fmla="*/ 0 w 92"/>
                <a:gd name="T97" fmla="*/ 20 h 39"/>
                <a:gd name="T98" fmla="*/ 3 w 92"/>
                <a:gd name="T99" fmla="*/ 12 h 39"/>
                <a:gd name="T100" fmla="*/ 0 w 92"/>
                <a:gd name="T101" fmla="*/ 2 h 39"/>
                <a:gd name="T102" fmla="*/ 7 w 92"/>
                <a:gd name="T103" fmla="*/ 2 h 39"/>
                <a:gd name="T104" fmla="*/ 11 w 92"/>
                <a:gd name="T105" fmla="*/ 8 h 39"/>
                <a:gd name="T106" fmla="*/ 13 w 92"/>
                <a:gd name="T107" fmla="*/ 6 h 39"/>
                <a:gd name="T108" fmla="*/ 13 w 92"/>
                <a:gd name="T109" fmla="*/ 10 h 39"/>
                <a:gd name="T110" fmla="*/ 19 w 92"/>
                <a:gd name="T111" fmla="*/ 10 h 39"/>
                <a:gd name="T112" fmla="*/ 21 w 92"/>
                <a:gd name="T113" fmla="*/ 10 h 39"/>
                <a:gd name="T114" fmla="*/ 28 w 92"/>
                <a:gd name="T115" fmla="*/ 14 h 39"/>
                <a:gd name="T116" fmla="*/ 38 w 92"/>
                <a:gd name="T117" fmla="*/ 8 h 39"/>
                <a:gd name="T118" fmla="*/ 48 w 92"/>
                <a:gd name="T119" fmla="*/ 6 h 39"/>
                <a:gd name="T120" fmla="*/ 49 w 92"/>
                <a:gd name="T121" fmla="*/ 4 h 39"/>
                <a:gd name="T122" fmla="*/ 53 w 92"/>
                <a:gd name="T12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2" h="39">
                  <a:moveTo>
                    <a:pt x="19" y="37"/>
                  </a:moveTo>
                  <a:lnTo>
                    <a:pt x="19" y="39"/>
                  </a:lnTo>
                  <a:lnTo>
                    <a:pt x="19" y="37"/>
                  </a:lnTo>
                  <a:close/>
                  <a:moveTo>
                    <a:pt x="30" y="33"/>
                  </a:moveTo>
                  <a:lnTo>
                    <a:pt x="28" y="33"/>
                  </a:lnTo>
                  <a:lnTo>
                    <a:pt x="28" y="35"/>
                  </a:lnTo>
                  <a:lnTo>
                    <a:pt x="26" y="35"/>
                  </a:lnTo>
                  <a:lnTo>
                    <a:pt x="28" y="35"/>
                  </a:lnTo>
                  <a:lnTo>
                    <a:pt x="28" y="33"/>
                  </a:lnTo>
                  <a:lnTo>
                    <a:pt x="30" y="33"/>
                  </a:lnTo>
                  <a:close/>
                  <a:moveTo>
                    <a:pt x="19" y="31"/>
                  </a:moveTo>
                  <a:lnTo>
                    <a:pt x="21" y="33"/>
                  </a:lnTo>
                  <a:lnTo>
                    <a:pt x="21" y="35"/>
                  </a:lnTo>
                  <a:lnTo>
                    <a:pt x="21" y="37"/>
                  </a:lnTo>
                  <a:lnTo>
                    <a:pt x="23" y="37"/>
                  </a:lnTo>
                  <a:lnTo>
                    <a:pt x="21" y="37"/>
                  </a:lnTo>
                  <a:lnTo>
                    <a:pt x="19" y="37"/>
                  </a:lnTo>
                  <a:lnTo>
                    <a:pt x="19" y="35"/>
                  </a:lnTo>
                  <a:lnTo>
                    <a:pt x="17" y="35"/>
                  </a:lnTo>
                  <a:lnTo>
                    <a:pt x="19" y="35"/>
                  </a:lnTo>
                  <a:lnTo>
                    <a:pt x="19" y="33"/>
                  </a:lnTo>
                  <a:lnTo>
                    <a:pt x="19" y="31"/>
                  </a:lnTo>
                  <a:lnTo>
                    <a:pt x="19" y="33"/>
                  </a:lnTo>
                  <a:lnTo>
                    <a:pt x="19" y="31"/>
                  </a:lnTo>
                  <a:close/>
                  <a:moveTo>
                    <a:pt x="9" y="25"/>
                  </a:moveTo>
                  <a:lnTo>
                    <a:pt x="9" y="23"/>
                  </a:lnTo>
                  <a:lnTo>
                    <a:pt x="11" y="23"/>
                  </a:lnTo>
                  <a:lnTo>
                    <a:pt x="11" y="25"/>
                  </a:lnTo>
                  <a:lnTo>
                    <a:pt x="9" y="25"/>
                  </a:lnTo>
                  <a:close/>
                  <a:moveTo>
                    <a:pt x="11" y="23"/>
                  </a:moveTo>
                  <a:lnTo>
                    <a:pt x="13" y="23"/>
                  </a:lnTo>
                  <a:lnTo>
                    <a:pt x="11" y="23"/>
                  </a:lnTo>
                  <a:close/>
                  <a:moveTo>
                    <a:pt x="11" y="22"/>
                  </a:moveTo>
                  <a:lnTo>
                    <a:pt x="9" y="22"/>
                  </a:lnTo>
                  <a:lnTo>
                    <a:pt x="11" y="23"/>
                  </a:lnTo>
                  <a:lnTo>
                    <a:pt x="9" y="23"/>
                  </a:lnTo>
                  <a:lnTo>
                    <a:pt x="9" y="22"/>
                  </a:lnTo>
                  <a:lnTo>
                    <a:pt x="11" y="22"/>
                  </a:lnTo>
                  <a:close/>
                  <a:moveTo>
                    <a:pt x="63" y="22"/>
                  </a:moveTo>
                  <a:lnTo>
                    <a:pt x="61" y="22"/>
                  </a:lnTo>
                  <a:lnTo>
                    <a:pt x="61" y="23"/>
                  </a:lnTo>
                  <a:lnTo>
                    <a:pt x="61" y="22"/>
                  </a:lnTo>
                  <a:lnTo>
                    <a:pt x="63" y="22"/>
                  </a:lnTo>
                  <a:close/>
                  <a:moveTo>
                    <a:pt x="65" y="20"/>
                  </a:moveTo>
                  <a:lnTo>
                    <a:pt x="67" y="20"/>
                  </a:lnTo>
                  <a:lnTo>
                    <a:pt x="65" y="20"/>
                  </a:lnTo>
                  <a:lnTo>
                    <a:pt x="67" y="22"/>
                  </a:lnTo>
                  <a:lnTo>
                    <a:pt x="65" y="22"/>
                  </a:lnTo>
                  <a:lnTo>
                    <a:pt x="65" y="23"/>
                  </a:lnTo>
                  <a:lnTo>
                    <a:pt x="65" y="22"/>
                  </a:lnTo>
                  <a:lnTo>
                    <a:pt x="63" y="22"/>
                  </a:lnTo>
                  <a:lnTo>
                    <a:pt x="65" y="22"/>
                  </a:lnTo>
                  <a:lnTo>
                    <a:pt x="63" y="22"/>
                  </a:lnTo>
                  <a:lnTo>
                    <a:pt x="63" y="20"/>
                  </a:lnTo>
                  <a:lnTo>
                    <a:pt x="65" y="20"/>
                  </a:lnTo>
                  <a:close/>
                  <a:moveTo>
                    <a:pt x="53" y="14"/>
                  </a:moveTo>
                  <a:lnTo>
                    <a:pt x="55" y="14"/>
                  </a:lnTo>
                  <a:lnTo>
                    <a:pt x="53" y="14"/>
                  </a:lnTo>
                  <a:close/>
                  <a:moveTo>
                    <a:pt x="13" y="4"/>
                  </a:moveTo>
                  <a:lnTo>
                    <a:pt x="13" y="6"/>
                  </a:lnTo>
                  <a:lnTo>
                    <a:pt x="15" y="6"/>
                  </a:lnTo>
                  <a:lnTo>
                    <a:pt x="13" y="6"/>
                  </a:lnTo>
                  <a:lnTo>
                    <a:pt x="13" y="4"/>
                  </a:lnTo>
                  <a:close/>
                  <a:moveTo>
                    <a:pt x="11" y="4"/>
                  </a:moveTo>
                  <a:lnTo>
                    <a:pt x="11" y="2"/>
                  </a:lnTo>
                  <a:lnTo>
                    <a:pt x="11" y="4"/>
                  </a:lnTo>
                  <a:close/>
                  <a:moveTo>
                    <a:pt x="55" y="0"/>
                  </a:moveTo>
                  <a:lnTo>
                    <a:pt x="57" y="0"/>
                  </a:lnTo>
                  <a:lnTo>
                    <a:pt x="59" y="0"/>
                  </a:lnTo>
                  <a:lnTo>
                    <a:pt x="59" y="2"/>
                  </a:lnTo>
                  <a:lnTo>
                    <a:pt x="61" y="2"/>
                  </a:lnTo>
                  <a:lnTo>
                    <a:pt x="61" y="0"/>
                  </a:lnTo>
                  <a:lnTo>
                    <a:pt x="61" y="2"/>
                  </a:lnTo>
                  <a:lnTo>
                    <a:pt x="61" y="0"/>
                  </a:lnTo>
                  <a:lnTo>
                    <a:pt x="63" y="0"/>
                  </a:lnTo>
                  <a:lnTo>
                    <a:pt x="63" y="2"/>
                  </a:lnTo>
                  <a:lnTo>
                    <a:pt x="65" y="2"/>
                  </a:lnTo>
                  <a:lnTo>
                    <a:pt x="65" y="4"/>
                  </a:lnTo>
                  <a:lnTo>
                    <a:pt x="65" y="2"/>
                  </a:lnTo>
                  <a:lnTo>
                    <a:pt x="67" y="4"/>
                  </a:lnTo>
                  <a:lnTo>
                    <a:pt x="67" y="2"/>
                  </a:lnTo>
                  <a:lnTo>
                    <a:pt x="69" y="2"/>
                  </a:lnTo>
                  <a:lnTo>
                    <a:pt x="69" y="4"/>
                  </a:lnTo>
                  <a:lnTo>
                    <a:pt x="71" y="4"/>
                  </a:lnTo>
                  <a:lnTo>
                    <a:pt x="71" y="2"/>
                  </a:lnTo>
                  <a:lnTo>
                    <a:pt x="71" y="4"/>
                  </a:lnTo>
                  <a:lnTo>
                    <a:pt x="73" y="4"/>
                  </a:lnTo>
                  <a:lnTo>
                    <a:pt x="74" y="4"/>
                  </a:lnTo>
                  <a:lnTo>
                    <a:pt x="74" y="6"/>
                  </a:lnTo>
                  <a:lnTo>
                    <a:pt x="76" y="6"/>
                  </a:lnTo>
                  <a:lnTo>
                    <a:pt x="78" y="6"/>
                  </a:lnTo>
                  <a:lnTo>
                    <a:pt x="78" y="8"/>
                  </a:lnTo>
                  <a:lnTo>
                    <a:pt x="80" y="8"/>
                  </a:lnTo>
                  <a:lnTo>
                    <a:pt x="82" y="10"/>
                  </a:lnTo>
                  <a:lnTo>
                    <a:pt x="82" y="8"/>
                  </a:lnTo>
                  <a:lnTo>
                    <a:pt x="80" y="8"/>
                  </a:lnTo>
                  <a:lnTo>
                    <a:pt x="82" y="8"/>
                  </a:lnTo>
                  <a:lnTo>
                    <a:pt x="82" y="10"/>
                  </a:lnTo>
                  <a:lnTo>
                    <a:pt x="84" y="10"/>
                  </a:lnTo>
                  <a:lnTo>
                    <a:pt x="82" y="12"/>
                  </a:lnTo>
                  <a:lnTo>
                    <a:pt x="84" y="12"/>
                  </a:lnTo>
                  <a:lnTo>
                    <a:pt x="84" y="14"/>
                  </a:lnTo>
                  <a:lnTo>
                    <a:pt x="86" y="14"/>
                  </a:lnTo>
                  <a:lnTo>
                    <a:pt x="84" y="14"/>
                  </a:lnTo>
                  <a:lnTo>
                    <a:pt x="84" y="12"/>
                  </a:lnTo>
                  <a:lnTo>
                    <a:pt x="86" y="12"/>
                  </a:lnTo>
                  <a:lnTo>
                    <a:pt x="86" y="14"/>
                  </a:lnTo>
                  <a:lnTo>
                    <a:pt x="86" y="16"/>
                  </a:lnTo>
                  <a:lnTo>
                    <a:pt x="88" y="16"/>
                  </a:lnTo>
                  <a:lnTo>
                    <a:pt x="90" y="16"/>
                  </a:lnTo>
                  <a:lnTo>
                    <a:pt x="88" y="16"/>
                  </a:lnTo>
                  <a:lnTo>
                    <a:pt x="88" y="18"/>
                  </a:lnTo>
                  <a:lnTo>
                    <a:pt x="88" y="20"/>
                  </a:lnTo>
                  <a:lnTo>
                    <a:pt x="90" y="22"/>
                  </a:lnTo>
                  <a:lnTo>
                    <a:pt x="90" y="23"/>
                  </a:lnTo>
                  <a:lnTo>
                    <a:pt x="92" y="23"/>
                  </a:lnTo>
                  <a:lnTo>
                    <a:pt x="92" y="25"/>
                  </a:lnTo>
                  <a:lnTo>
                    <a:pt x="92" y="27"/>
                  </a:lnTo>
                  <a:lnTo>
                    <a:pt x="90" y="27"/>
                  </a:lnTo>
                  <a:lnTo>
                    <a:pt x="90" y="29"/>
                  </a:lnTo>
                  <a:lnTo>
                    <a:pt x="90" y="31"/>
                  </a:lnTo>
                  <a:lnTo>
                    <a:pt x="86" y="33"/>
                  </a:lnTo>
                  <a:lnTo>
                    <a:pt x="84" y="33"/>
                  </a:lnTo>
                  <a:lnTo>
                    <a:pt x="84" y="31"/>
                  </a:lnTo>
                  <a:lnTo>
                    <a:pt x="82" y="31"/>
                  </a:lnTo>
                  <a:lnTo>
                    <a:pt x="82" y="33"/>
                  </a:lnTo>
                  <a:lnTo>
                    <a:pt x="84" y="33"/>
                  </a:lnTo>
                  <a:lnTo>
                    <a:pt x="84" y="35"/>
                  </a:lnTo>
                  <a:lnTo>
                    <a:pt x="82" y="35"/>
                  </a:lnTo>
                  <a:lnTo>
                    <a:pt x="82" y="37"/>
                  </a:lnTo>
                  <a:lnTo>
                    <a:pt x="80" y="39"/>
                  </a:lnTo>
                  <a:lnTo>
                    <a:pt x="80" y="37"/>
                  </a:lnTo>
                  <a:lnTo>
                    <a:pt x="78" y="37"/>
                  </a:lnTo>
                  <a:lnTo>
                    <a:pt x="78" y="35"/>
                  </a:lnTo>
                  <a:lnTo>
                    <a:pt x="76" y="35"/>
                  </a:lnTo>
                  <a:lnTo>
                    <a:pt x="76" y="33"/>
                  </a:lnTo>
                  <a:lnTo>
                    <a:pt x="76" y="35"/>
                  </a:lnTo>
                  <a:lnTo>
                    <a:pt x="76" y="33"/>
                  </a:lnTo>
                  <a:lnTo>
                    <a:pt x="74" y="31"/>
                  </a:lnTo>
                  <a:lnTo>
                    <a:pt x="74" y="29"/>
                  </a:lnTo>
                  <a:lnTo>
                    <a:pt x="73" y="27"/>
                  </a:lnTo>
                  <a:lnTo>
                    <a:pt x="73" y="25"/>
                  </a:lnTo>
                  <a:lnTo>
                    <a:pt x="74" y="25"/>
                  </a:lnTo>
                  <a:lnTo>
                    <a:pt x="74" y="23"/>
                  </a:lnTo>
                  <a:lnTo>
                    <a:pt x="74" y="22"/>
                  </a:lnTo>
                  <a:lnTo>
                    <a:pt x="76" y="22"/>
                  </a:lnTo>
                  <a:lnTo>
                    <a:pt x="76" y="20"/>
                  </a:lnTo>
                  <a:lnTo>
                    <a:pt x="76" y="22"/>
                  </a:lnTo>
                  <a:lnTo>
                    <a:pt x="78" y="22"/>
                  </a:lnTo>
                  <a:lnTo>
                    <a:pt x="78" y="23"/>
                  </a:lnTo>
                  <a:lnTo>
                    <a:pt x="80" y="23"/>
                  </a:lnTo>
                  <a:lnTo>
                    <a:pt x="80" y="22"/>
                  </a:lnTo>
                  <a:lnTo>
                    <a:pt x="80" y="23"/>
                  </a:lnTo>
                  <a:lnTo>
                    <a:pt x="82" y="23"/>
                  </a:lnTo>
                  <a:lnTo>
                    <a:pt x="82" y="25"/>
                  </a:lnTo>
                  <a:lnTo>
                    <a:pt x="84" y="25"/>
                  </a:lnTo>
                  <a:lnTo>
                    <a:pt x="84" y="23"/>
                  </a:lnTo>
                  <a:lnTo>
                    <a:pt x="82" y="23"/>
                  </a:lnTo>
                  <a:lnTo>
                    <a:pt x="80" y="23"/>
                  </a:lnTo>
                  <a:lnTo>
                    <a:pt x="80" y="22"/>
                  </a:lnTo>
                  <a:lnTo>
                    <a:pt x="78" y="22"/>
                  </a:lnTo>
                  <a:lnTo>
                    <a:pt x="78" y="20"/>
                  </a:lnTo>
                  <a:lnTo>
                    <a:pt x="78" y="18"/>
                  </a:lnTo>
                  <a:lnTo>
                    <a:pt x="76" y="18"/>
                  </a:lnTo>
                  <a:lnTo>
                    <a:pt x="78" y="18"/>
                  </a:lnTo>
                  <a:lnTo>
                    <a:pt x="78" y="20"/>
                  </a:lnTo>
                  <a:lnTo>
                    <a:pt x="76" y="20"/>
                  </a:lnTo>
                  <a:lnTo>
                    <a:pt x="74" y="20"/>
                  </a:lnTo>
                  <a:lnTo>
                    <a:pt x="76" y="20"/>
                  </a:lnTo>
                  <a:lnTo>
                    <a:pt x="76" y="18"/>
                  </a:lnTo>
                  <a:lnTo>
                    <a:pt x="74" y="18"/>
                  </a:lnTo>
                  <a:lnTo>
                    <a:pt x="76" y="18"/>
                  </a:lnTo>
                  <a:lnTo>
                    <a:pt x="76" y="20"/>
                  </a:lnTo>
                  <a:lnTo>
                    <a:pt x="74" y="20"/>
                  </a:lnTo>
                  <a:lnTo>
                    <a:pt x="74" y="18"/>
                  </a:lnTo>
                  <a:lnTo>
                    <a:pt x="74" y="20"/>
                  </a:lnTo>
                  <a:lnTo>
                    <a:pt x="74" y="18"/>
                  </a:lnTo>
                  <a:lnTo>
                    <a:pt x="74" y="20"/>
                  </a:lnTo>
                  <a:lnTo>
                    <a:pt x="73" y="20"/>
                  </a:lnTo>
                  <a:lnTo>
                    <a:pt x="73" y="18"/>
                  </a:lnTo>
                  <a:lnTo>
                    <a:pt x="73" y="20"/>
                  </a:lnTo>
                  <a:lnTo>
                    <a:pt x="73" y="22"/>
                  </a:lnTo>
                  <a:lnTo>
                    <a:pt x="73" y="20"/>
                  </a:lnTo>
                  <a:lnTo>
                    <a:pt x="71" y="20"/>
                  </a:lnTo>
                  <a:lnTo>
                    <a:pt x="71" y="18"/>
                  </a:lnTo>
                  <a:lnTo>
                    <a:pt x="71" y="16"/>
                  </a:lnTo>
                  <a:lnTo>
                    <a:pt x="69" y="16"/>
                  </a:lnTo>
                  <a:lnTo>
                    <a:pt x="69" y="14"/>
                  </a:lnTo>
                  <a:lnTo>
                    <a:pt x="69" y="16"/>
                  </a:lnTo>
                  <a:lnTo>
                    <a:pt x="69" y="14"/>
                  </a:lnTo>
                  <a:lnTo>
                    <a:pt x="67" y="14"/>
                  </a:lnTo>
                  <a:lnTo>
                    <a:pt x="67" y="12"/>
                  </a:lnTo>
                  <a:lnTo>
                    <a:pt x="67" y="14"/>
                  </a:lnTo>
                  <a:lnTo>
                    <a:pt x="65" y="14"/>
                  </a:lnTo>
                  <a:lnTo>
                    <a:pt x="65" y="12"/>
                  </a:lnTo>
                  <a:lnTo>
                    <a:pt x="63" y="10"/>
                  </a:lnTo>
                  <a:lnTo>
                    <a:pt x="61" y="10"/>
                  </a:lnTo>
                  <a:lnTo>
                    <a:pt x="61" y="8"/>
                  </a:lnTo>
                  <a:lnTo>
                    <a:pt x="63" y="8"/>
                  </a:lnTo>
                  <a:lnTo>
                    <a:pt x="61" y="8"/>
                  </a:lnTo>
                  <a:lnTo>
                    <a:pt x="61" y="10"/>
                  </a:lnTo>
                  <a:lnTo>
                    <a:pt x="59" y="10"/>
                  </a:lnTo>
                  <a:lnTo>
                    <a:pt x="57" y="10"/>
                  </a:lnTo>
                  <a:lnTo>
                    <a:pt x="55" y="10"/>
                  </a:lnTo>
                  <a:lnTo>
                    <a:pt x="55" y="12"/>
                  </a:lnTo>
                  <a:lnTo>
                    <a:pt x="53" y="10"/>
                  </a:lnTo>
                  <a:lnTo>
                    <a:pt x="53" y="12"/>
                  </a:lnTo>
                  <a:lnTo>
                    <a:pt x="55" y="12"/>
                  </a:lnTo>
                  <a:lnTo>
                    <a:pt x="53" y="12"/>
                  </a:lnTo>
                  <a:lnTo>
                    <a:pt x="51" y="12"/>
                  </a:lnTo>
                  <a:lnTo>
                    <a:pt x="51" y="14"/>
                  </a:lnTo>
                  <a:lnTo>
                    <a:pt x="51" y="16"/>
                  </a:lnTo>
                  <a:lnTo>
                    <a:pt x="49" y="16"/>
                  </a:lnTo>
                  <a:lnTo>
                    <a:pt x="51" y="16"/>
                  </a:lnTo>
                  <a:lnTo>
                    <a:pt x="51" y="18"/>
                  </a:lnTo>
                  <a:lnTo>
                    <a:pt x="49" y="18"/>
                  </a:lnTo>
                  <a:lnTo>
                    <a:pt x="48" y="18"/>
                  </a:lnTo>
                  <a:lnTo>
                    <a:pt x="48" y="20"/>
                  </a:lnTo>
                  <a:lnTo>
                    <a:pt x="46" y="20"/>
                  </a:lnTo>
                  <a:lnTo>
                    <a:pt x="46" y="22"/>
                  </a:lnTo>
                  <a:lnTo>
                    <a:pt x="44" y="22"/>
                  </a:lnTo>
                  <a:lnTo>
                    <a:pt x="42" y="22"/>
                  </a:lnTo>
                  <a:lnTo>
                    <a:pt x="40" y="22"/>
                  </a:lnTo>
                  <a:lnTo>
                    <a:pt x="40" y="23"/>
                  </a:lnTo>
                  <a:lnTo>
                    <a:pt x="40" y="25"/>
                  </a:lnTo>
                  <a:lnTo>
                    <a:pt x="42" y="25"/>
                  </a:lnTo>
                  <a:lnTo>
                    <a:pt x="42" y="27"/>
                  </a:lnTo>
                  <a:lnTo>
                    <a:pt x="44" y="29"/>
                  </a:lnTo>
                  <a:lnTo>
                    <a:pt x="46" y="31"/>
                  </a:lnTo>
                  <a:lnTo>
                    <a:pt x="46" y="33"/>
                  </a:lnTo>
                  <a:lnTo>
                    <a:pt x="48" y="33"/>
                  </a:lnTo>
                  <a:lnTo>
                    <a:pt x="48" y="35"/>
                  </a:lnTo>
                  <a:lnTo>
                    <a:pt x="46" y="35"/>
                  </a:lnTo>
                  <a:lnTo>
                    <a:pt x="44" y="35"/>
                  </a:lnTo>
                  <a:lnTo>
                    <a:pt x="42" y="35"/>
                  </a:lnTo>
                  <a:lnTo>
                    <a:pt x="44" y="35"/>
                  </a:lnTo>
                  <a:lnTo>
                    <a:pt x="42" y="37"/>
                  </a:lnTo>
                  <a:lnTo>
                    <a:pt x="40" y="39"/>
                  </a:lnTo>
                  <a:lnTo>
                    <a:pt x="38" y="39"/>
                  </a:lnTo>
                  <a:lnTo>
                    <a:pt x="36" y="39"/>
                  </a:lnTo>
                  <a:lnTo>
                    <a:pt x="34" y="39"/>
                  </a:lnTo>
                  <a:lnTo>
                    <a:pt x="32" y="39"/>
                  </a:lnTo>
                  <a:lnTo>
                    <a:pt x="32" y="37"/>
                  </a:lnTo>
                  <a:lnTo>
                    <a:pt x="32" y="35"/>
                  </a:lnTo>
                  <a:lnTo>
                    <a:pt x="32" y="33"/>
                  </a:lnTo>
                  <a:lnTo>
                    <a:pt x="30" y="31"/>
                  </a:lnTo>
                  <a:lnTo>
                    <a:pt x="32" y="31"/>
                  </a:lnTo>
                  <a:lnTo>
                    <a:pt x="30" y="31"/>
                  </a:lnTo>
                  <a:lnTo>
                    <a:pt x="30" y="29"/>
                  </a:lnTo>
                  <a:lnTo>
                    <a:pt x="30" y="27"/>
                  </a:lnTo>
                  <a:lnTo>
                    <a:pt x="30" y="29"/>
                  </a:lnTo>
                  <a:lnTo>
                    <a:pt x="28" y="29"/>
                  </a:lnTo>
                  <a:lnTo>
                    <a:pt x="28" y="27"/>
                  </a:lnTo>
                  <a:lnTo>
                    <a:pt x="28" y="29"/>
                  </a:lnTo>
                  <a:lnTo>
                    <a:pt x="28" y="31"/>
                  </a:lnTo>
                  <a:lnTo>
                    <a:pt x="28" y="33"/>
                  </a:lnTo>
                  <a:lnTo>
                    <a:pt x="26" y="33"/>
                  </a:lnTo>
                  <a:lnTo>
                    <a:pt x="26" y="31"/>
                  </a:lnTo>
                  <a:lnTo>
                    <a:pt x="25" y="31"/>
                  </a:lnTo>
                  <a:lnTo>
                    <a:pt x="23" y="31"/>
                  </a:lnTo>
                  <a:lnTo>
                    <a:pt x="25" y="31"/>
                  </a:lnTo>
                  <a:lnTo>
                    <a:pt x="23" y="31"/>
                  </a:lnTo>
                  <a:lnTo>
                    <a:pt x="23" y="29"/>
                  </a:lnTo>
                  <a:lnTo>
                    <a:pt x="23" y="27"/>
                  </a:lnTo>
                  <a:lnTo>
                    <a:pt x="21" y="27"/>
                  </a:lnTo>
                  <a:lnTo>
                    <a:pt x="23" y="27"/>
                  </a:lnTo>
                  <a:lnTo>
                    <a:pt x="21" y="27"/>
                  </a:lnTo>
                  <a:lnTo>
                    <a:pt x="23" y="27"/>
                  </a:lnTo>
                  <a:lnTo>
                    <a:pt x="21" y="27"/>
                  </a:lnTo>
                  <a:lnTo>
                    <a:pt x="21" y="25"/>
                  </a:lnTo>
                  <a:lnTo>
                    <a:pt x="21" y="23"/>
                  </a:lnTo>
                  <a:lnTo>
                    <a:pt x="19" y="23"/>
                  </a:lnTo>
                  <a:lnTo>
                    <a:pt x="17" y="23"/>
                  </a:lnTo>
                  <a:lnTo>
                    <a:pt x="15" y="23"/>
                  </a:lnTo>
                  <a:lnTo>
                    <a:pt x="13" y="23"/>
                  </a:lnTo>
                  <a:lnTo>
                    <a:pt x="11" y="23"/>
                  </a:lnTo>
                  <a:lnTo>
                    <a:pt x="13" y="23"/>
                  </a:lnTo>
                  <a:lnTo>
                    <a:pt x="11" y="22"/>
                  </a:lnTo>
                  <a:lnTo>
                    <a:pt x="13" y="22"/>
                  </a:lnTo>
                  <a:lnTo>
                    <a:pt x="11" y="22"/>
                  </a:lnTo>
                  <a:lnTo>
                    <a:pt x="13" y="22"/>
                  </a:lnTo>
                  <a:lnTo>
                    <a:pt x="11" y="22"/>
                  </a:lnTo>
                  <a:lnTo>
                    <a:pt x="9" y="22"/>
                  </a:lnTo>
                  <a:lnTo>
                    <a:pt x="7" y="22"/>
                  </a:lnTo>
                  <a:lnTo>
                    <a:pt x="9" y="22"/>
                  </a:lnTo>
                  <a:lnTo>
                    <a:pt x="7" y="22"/>
                  </a:lnTo>
                  <a:lnTo>
                    <a:pt x="5" y="22"/>
                  </a:lnTo>
                  <a:lnTo>
                    <a:pt x="3" y="22"/>
                  </a:lnTo>
                  <a:lnTo>
                    <a:pt x="1" y="22"/>
                  </a:lnTo>
                  <a:lnTo>
                    <a:pt x="1" y="23"/>
                  </a:lnTo>
                  <a:lnTo>
                    <a:pt x="1" y="25"/>
                  </a:lnTo>
                  <a:lnTo>
                    <a:pt x="0" y="23"/>
                  </a:lnTo>
                  <a:lnTo>
                    <a:pt x="0" y="22"/>
                  </a:lnTo>
                  <a:lnTo>
                    <a:pt x="0" y="20"/>
                  </a:lnTo>
                  <a:lnTo>
                    <a:pt x="1" y="20"/>
                  </a:lnTo>
                  <a:lnTo>
                    <a:pt x="1" y="18"/>
                  </a:lnTo>
                  <a:lnTo>
                    <a:pt x="1" y="16"/>
                  </a:lnTo>
                  <a:lnTo>
                    <a:pt x="1" y="14"/>
                  </a:lnTo>
                  <a:lnTo>
                    <a:pt x="1" y="12"/>
                  </a:lnTo>
                  <a:lnTo>
                    <a:pt x="3" y="12"/>
                  </a:lnTo>
                  <a:lnTo>
                    <a:pt x="3" y="10"/>
                  </a:lnTo>
                  <a:lnTo>
                    <a:pt x="1" y="10"/>
                  </a:lnTo>
                  <a:lnTo>
                    <a:pt x="0" y="10"/>
                  </a:lnTo>
                  <a:lnTo>
                    <a:pt x="0" y="6"/>
                  </a:lnTo>
                  <a:lnTo>
                    <a:pt x="0" y="4"/>
                  </a:lnTo>
                  <a:lnTo>
                    <a:pt x="0" y="2"/>
                  </a:lnTo>
                  <a:lnTo>
                    <a:pt x="1" y="2"/>
                  </a:lnTo>
                  <a:lnTo>
                    <a:pt x="1" y="0"/>
                  </a:lnTo>
                  <a:lnTo>
                    <a:pt x="3" y="0"/>
                  </a:lnTo>
                  <a:lnTo>
                    <a:pt x="3" y="2"/>
                  </a:lnTo>
                  <a:lnTo>
                    <a:pt x="5" y="2"/>
                  </a:lnTo>
                  <a:lnTo>
                    <a:pt x="7" y="2"/>
                  </a:lnTo>
                  <a:lnTo>
                    <a:pt x="7" y="0"/>
                  </a:lnTo>
                  <a:lnTo>
                    <a:pt x="7" y="2"/>
                  </a:lnTo>
                  <a:lnTo>
                    <a:pt x="9" y="2"/>
                  </a:lnTo>
                  <a:lnTo>
                    <a:pt x="9" y="4"/>
                  </a:lnTo>
                  <a:lnTo>
                    <a:pt x="9" y="6"/>
                  </a:lnTo>
                  <a:lnTo>
                    <a:pt x="11" y="8"/>
                  </a:lnTo>
                  <a:lnTo>
                    <a:pt x="11" y="6"/>
                  </a:lnTo>
                  <a:lnTo>
                    <a:pt x="11" y="8"/>
                  </a:lnTo>
                  <a:lnTo>
                    <a:pt x="11" y="6"/>
                  </a:lnTo>
                  <a:lnTo>
                    <a:pt x="11" y="8"/>
                  </a:lnTo>
                  <a:lnTo>
                    <a:pt x="11" y="6"/>
                  </a:lnTo>
                  <a:lnTo>
                    <a:pt x="13" y="6"/>
                  </a:lnTo>
                  <a:lnTo>
                    <a:pt x="13" y="8"/>
                  </a:lnTo>
                  <a:lnTo>
                    <a:pt x="13" y="6"/>
                  </a:lnTo>
                  <a:lnTo>
                    <a:pt x="13" y="8"/>
                  </a:lnTo>
                  <a:lnTo>
                    <a:pt x="11" y="8"/>
                  </a:lnTo>
                  <a:lnTo>
                    <a:pt x="11" y="10"/>
                  </a:lnTo>
                  <a:lnTo>
                    <a:pt x="13" y="10"/>
                  </a:lnTo>
                  <a:lnTo>
                    <a:pt x="13" y="12"/>
                  </a:lnTo>
                  <a:lnTo>
                    <a:pt x="15" y="12"/>
                  </a:lnTo>
                  <a:lnTo>
                    <a:pt x="17" y="12"/>
                  </a:lnTo>
                  <a:lnTo>
                    <a:pt x="17" y="10"/>
                  </a:lnTo>
                  <a:lnTo>
                    <a:pt x="17" y="12"/>
                  </a:lnTo>
                  <a:lnTo>
                    <a:pt x="19" y="10"/>
                  </a:lnTo>
                  <a:lnTo>
                    <a:pt x="19" y="12"/>
                  </a:lnTo>
                  <a:lnTo>
                    <a:pt x="19" y="10"/>
                  </a:lnTo>
                  <a:lnTo>
                    <a:pt x="17" y="8"/>
                  </a:lnTo>
                  <a:lnTo>
                    <a:pt x="19" y="8"/>
                  </a:lnTo>
                  <a:lnTo>
                    <a:pt x="19" y="10"/>
                  </a:lnTo>
                  <a:lnTo>
                    <a:pt x="21" y="10"/>
                  </a:lnTo>
                  <a:lnTo>
                    <a:pt x="21" y="12"/>
                  </a:lnTo>
                  <a:lnTo>
                    <a:pt x="23" y="12"/>
                  </a:lnTo>
                  <a:lnTo>
                    <a:pt x="23" y="14"/>
                  </a:lnTo>
                  <a:lnTo>
                    <a:pt x="25" y="14"/>
                  </a:lnTo>
                  <a:lnTo>
                    <a:pt x="26" y="14"/>
                  </a:lnTo>
                  <a:lnTo>
                    <a:pt x="28" y="14"/>
                  </a:lnTo>
                  <a:lnTo>
                    <a:pt x="30" y="14"/>
                  </a:lnTo>
                  <a:lnTo>
                    <a:pt x="32" y="12"/>
                  </a:lnTo>
                  <a:lnTo>
                    <a:pt x="34" y="12"/>
                  </a:lnTo>
                  <a:lnTo>
                    <a:pt x="36" y="10"/>
                  </a:lnTo>
                  <a:lnTo>
                    <a:pt x="38" y="10"/>
                  </a:lnTo>
                  <a:lnTo>
                    <a:pt x="38" y="8"/>
                  </a:lnTo>
                  <a:lnTo>
                    <a:pt x="40" y="8"/>
                  </a:lnTo>
                  <a:lnTo>
                    <a:pt x="42" y="8"/>
                  </a:lnTo>
                  <a:lnTo>
                    <a:pt x="44" y="8"/>
                  </a:lnTo>
                  <a:lnTo>
                    <a:pt x="46" y="8"/>
                  </a:lnTo>
                  <a:lnTo>
                    <a:pt x="46" y="6"/>
                  </a:lnTo>
                  <a:lnTo>
                    <a:pt x="48" y="6"/>
                  </a:lnTo>
                  <a:lnTo>
                    <a:pt x="48" y="4"/>
                  </a:lnTo>
                  <a:lnTo>
                    <a:pt x="48" y="6"/>
                  </a:lnTo>
                  <a:lnTo>
                    <a:pt x="49" y="6"/>
                  </a:lnTo>
                  <a:lnTo>
                    <a:pt x="49" y="4"/>
                  </a:lnTo>
                  <a:lnTo>
                    <a:pt x="51" y="4"/>
                  </a:lnTo>
                  <a:lnTo>
                    <a:pt x="49" y="4"/>
                  </a:lnTo>
                  <a:lnTo>
                    <a:pt x="51" y="4"/>
                  </a:lnTo>
                  <a:lnTo>
                    <a:pt x="51" y="2"/>
                  </a:lnTo>
                  <a:lnTo>
                    <a:pt x="53" y="2"/>
                  </a:lnTo>
                  <a:lnTo>
                    <a:pt x="53" y="0"/>
                  </a:lnTo>
                  <a:lnTo>
                    <a:pt x="51" y="0"/>
                  </a:lnTo>
                  <a:lnTo>
                    <a:pt x="53" y="0"/>
                  </a:lnTo>
                  <a:lnTo>
                    <a:pt x="55"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2" name="Freeform 181"/>
            <p:cNvSpPr>
              <a:spLocks noEditPoints="1"/>
            </p:cNvSpPr>
            <p:nvPr/>
          </p:nvSpPr>
          <p:spPr bwMode="auto">
            <a:xfrm>
              <a:off x="1725613" y="5454650"/>
              <a:ext cx="152400" cy="33338"/>
            </a:xfrm>
            <a:custGeom>
              <a:avLst/>
              <a:gdLst>
                <a:gd name="T0" fmla="*/ 12 w 96"/>
                <a:gd name="T1" fmla="*/ 21 h 21"/>
                <a:gd name="T2" fmla="*/ 12 w 96"/>
                <a:gd name="T3" fmla="*/ 21 h 21"/>
                <a:gd name="T4" fmla="*/ 12 w 96"/>
                <a:gd name="T5" fmla="*/ 21 h 21"/>
                <a:gd name="T6" fmla="*/ 12 w 96"/>
                <a:gd name="T7" fmla="*/ 21 h 21"/>
                <a:gd name="T8" fmla="*/ 10 w 96"/>
                <a:gd name="T9" fmla="*/ 21 h 21"/>
                <a:gd name="T10" fmla="*/ 12 w 96"/>
                <a:gd name="T11" fmla="*/ 21 h 21"/>
                <a:gd name="T12" fmla="*/ 12 w 96"/>
                <a:gd name="T13" fmla="*/ 21 h 21"/>
                <a:gd name="T14" fmla="*/ 12 w 96"/>
                <a:gd name="T15" fmla="*/ 21 h 21"/>
                <a:gd name="T16" fmla="*/ 12 w 96"/>
                <a:gd name="T17" fmla="*/ 21 h 21"/>
                <a:gd name="T18" fmla="*/ 96 w 96"/>
                <a:gd name="T19" fmla="*/ 13 h 21"/>
                <a:gd name="T20" fmla="*/ 96 w 96"/>
                <a:gd name="T21" fmla="*/ 13 h 21"/>
                <a:gd name="T22" fmla="*/ 96 w 96"/>
                <a:gd name="T23" fmla="*/ 13 h 21"/>
                <a:gd name="T24" fmla="*/ 96 w 96"/>
                <a:gd name="T25" fmla="*/ 13 h 21"/>
                <a:gd name="T26" fmla="*/ 96 w 96"/>
                <a:gd name="T27" fmla="*/ 13 h 21"/>
                <a:gd name="T28" fmla="*/ 96 w 96"/>
                <a:gd name="T29" fmla="*/ 13 h 21"/>
                <a:gd name="T30" fmla="*/ 96 w 96"/>
                <a:gd name="T31" fmla="*/ 13 h 21"/>
                <a:gd name="T32" fmla="*/ 96 w 96"/>
                <a:gd name="T33" fmla="*/ 13 h 21"/>
                <a:gd name="T34" fmla="*/ 96 w 96"/>
                <a:gd name="T35" fmla="*/ 13 h 21"/>
                <a:gd name="T36" fmla="*/ 96 w 96"/>
                <a:gd name="T37" fmla="*/ 13 h 21"/>
                <a:gd name="T38" fmla="*/ 96 w 96"/>
                <a:gd name="T39" fmla="*/ 13 h 21"/>
                <a:gd name="T40" fmla="*/ 41 w 96"/>
                <a:gd name="T41" fmla="*/ 9 h 21"/>
                <a:gd name="T42" fmla="*/ 41 w 96"/>
                <a:gd name="T43" fmla="*/ 9 h 21"/>
                <a:gd name="T44" fmla="*/ 39 w 96"/>
                <a:gd name="T45" fmla="*/ 9 h 21"/>
                <a:gd name="T46" fmla="*/ 39 w 96"/>
                <a:gd name="T47" fmla="*/ 7 h 21"/>
                <a:gd name="T48" fmla="*/ 39 w 96"/>
                <a:gd name="T49" fmla="*/ 7 h 21"/>
                <a:gd name="T50" fmla="*/ 39 w 96"/>
                <a:gd name="T51" fmla="*/ 7 h 21"/>
                <a:gd name="T52" fmla="*/ 41 w 96"/>
                <a:gd name="T53" fmla="*/ 7 h 21"/>
                <a:gd name="T54" fmla="*/ 41 w 96"/>
                <a:gd name="T55" fmla="*/ 7 h 21"/>
                <a:gd name="T56" fmla="*/ 41 w 96"/>
                <a:gd name="T57" fmla="*/ 9 h 21"/>
                <a:gd name="T58" fmla="*/ 0 w 96"/>
                <a:gd name="T59" fmla="*/ 0 h 21"/>
                <a:gd name="T60" fmla="*/ 0 w 96"/>
                <a:gd name="T61" fmla="*/ 0 h 21"/>
                <a:gd name="T62" fmla="*/ 0 w 96"/>
                <a:gd name="T63" fmla="*/ 0 h 21"/>
                <a:gd name="T64" fmla="*/ 0 w 96"/>
                <a:gd name="T65" fmla="*/ 0 h 21"/>
                <a:gd name="T66" fmla="*/ 0 w 96"/>
                <a:gd name="T67" fmla="*/ 0 h 21"/>
                <a:gd name="T68" fmla="*/ 0 w 96"/>
                <a:gd name="T69" fmla="*/ 0 h 21"/>
                <a:gd name="T70" fmla="*/ 0 w 96"/>
                <a:gd name="T71" fmla="*/ 0 h 21"/>
                <a:gd name="T72" fmla="*/ 0 w 96"/>
                <a:gd name="T73" fmla="*/ 0 h 21"/>
                <a:gd name="T74" fmla="*/ 0 w 96"/>
                <a:gd name="T7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6" h="21">
                  <a:moveTo>
                    <a:pt x="12" y="21"/>
                  </a:moveTo>
                  <a:lnTo>
                    <a:pt x="12" y="21"/>
                  </a:lnTo>
                  <a:lnTo>
                    <a:pt x="12" y="21"/>
                  </a:lnTo>
                  <a:lnTo>
                    <a:pt x="12" y="21"/>
                  </a:lnTo>
                  <a:lnTo>
                    <a:pt x="10" y="21"/>
                  </a:lnTo>
                  <a:lnTo>
                    <a:pt x="12" y="21"/>
                  </a:lnTo>
                  <a:lnTo>
                    <a:pt x="12" y="21"/>
                  </a:lnTo>
                  <a:lnTo>
                    <a:pt x="12" y="21"/>
                  </a:lnTo>
                  <a:lnTo>
                    <a:pt x="12" y="21"/>
                  </a:lnTo>
                  <a:close/>
                  <a:moveTo>
                    <a:pt x="96" y="13"/>
                  </a:moveTo>
                  <a:lnTo>
                    <a:pt x="96" y="13"/>
                  </a:lnTo>
                  <a:lnTo>
                    <a:pt x="96" y="13"/>
                  </a:lnTo>
                  <a:lnTo>
                    <a:pt x="96" y="13"/>
                  </a:lnTo>
                  <a:lnTo>
                    <a:pt x="96" y="13"/>
                  </a:lnTo>
                  <a:lnTo>
                    <a:pt x="96" y="13"/>
                  </a:lnTo>
                  <a:lnTo>
                    <a:pt x="96" y="13"/>
                  </a:lnTo>
                  <a:lnTo>
                    <a:pt x="96" y="13"/>
                  </a:lnTo>
                  <a:lnTo>
                    <a:pt x="96" y="13"/>
                  </a:lnTo>
                  <a:lnTo>
                    <a:pt x="96" y="13"/>
                  </a:lnTo>
                  <a:lnTo>
                    <a:pt x="96" y="13"/>
                  </a:lnTo>
                  <a:close/>
                  <a:moveTo>
                    <a:pt x="41" y="9"/>
                  </a:moveTo>
                  <a:lnTo>
                    <a:pt x="41" y="9"/>
                  </a:lnTo>
                  <a:lnTo>
                    <a:pt x="39" y="9"/>
                  </a:lnTo>
                  <a:lnTo>
                    <a:pt x="39" y="7"/>
                  </a:lnTo>
                  <a:lnTo>
                    <a:pt x="39" y="7"/>
                  </a:lnTo>
                  <a:lnTo>
                    <a:pt x="39" y="7"/>
                  </a:lnTo>
                  <a:lnTo>
                    <a:pt x="41" y="7"/>
                  </a:lnTo>
                  <a:lnTo>
                    <a:pt x="41" y="7"/>
                  </a:lnTo>
                  <a:lnTo>
                    <a:pt x="41" y="9"/>
                  </a:lnTo>
                  <a:close/>
                  <a:moveTo>
                    <a:pt x="0" y="0"/>
                  </a:moveTo>
                  <a:lnTo>
                    <a:pt x="0" y="0"/>
                  </a:lnTo>
                  <a:lnTo>
                    <a:pt x="0" y="0"/>
                  </a:ln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3" name="Freeform 182"/>
            <p:cNvSpPr>
              <a:spLocks noEditPoints="1"/>
            </p:cNvSpPr>
            <p:nvPr/>
          </p:nvSpPr>
          <p:spPr bwMode="auto">
            <a:xfrm>
              <a:off x="2974975" y="4832350"/>
              <a:ext cx="320675" cy="473075"/>
            </a:xfrm>
            <a:custGeom>
              <a:avLst/>
              <a:gdLst>
                <a:gd name="T0" fmla="*/ 104 w 202"/>
                <a:gd name="T1" fmla="*/ 2 h 298"/>
                <a:gd name="T2" fmla="*/ 112 w 202"/>
                <a:gd name="T3" fmla="*/ 13 h 298"/>
                <a:gd name="T4" fmla="*/ 123 w 202"/>
                <a:gd name="T5" fmla="*/ 23 h 298"/>
                <a:gd name="T6" fmla="*/ 131 w 202"/>
                <a:gd name="T7" fmla="*/ 31 h 298"/>
                <a:gd name="T8" fmla="*/ 137 w 202"/>
                <a:gd name="T9" fmla="*/ 38 h 298"/>
                <a:gd name="T10" fmla="*/ 150 w 202"/>
                <a:gd name="T11" fmla="*/ 35 h 298"/>
                <a:gd name="T12" fmla="*/ 166 w 202"/>
                <a:gd name="T13" fmla="*/ 35 h 298"/>
                <a:gd name="T14" fmla="*/ 179 w 202"/>
                <a:gd name="T15" fmla="*/ 42 h 298"/>
                <a:gd name="T16" fmla="*/ 173 w 202"/>
                <a:gd name="T17" fmla="*/ 61 h 298"/>
                <a:gd name="T18" fmla="*/ 177 w 202"/>
                <a:gd name="T19" fmla="*/ 67 h 298"/>
                <a:gd name="T20" fmla="*/ 169 w 202"/>
                <a:gd name="T21" fmla="*/ 65 h 298"/>
                <a:gd name="T22" fmla="*/ 162 w 202"/>
                <a:gd name="T23" fmla="*/ 71 h 298"/>
                <a:gd name="T24" fmla="*/ 146 w 202"/>
                <a:gd name="T25" fmla="*/ 75 h 298"/>
                <a:gd name="T26" fmla="*/ 135 w 202"/>
                <a:gd name="T27" fmla="*/ 84 h 298"/>
                <a:gd name="T28" fmla="*/ 131 w 202"/>
                <a:gd name="T29" fmla="*/ 104 h 298"/>
                <a:gd name="T30" fmla="*/ 121 w 202"/>
                <a:gd name="T31" fmla="*/ 117 h 298"/>
                <a:gd name="T32" fmla="*/ 119 w 202"/>
                <a:gd name="T33" fmla="*/ 127 h 298"/>
                <a:gd name="T34" fmla="*/ 129 w 202"/>
                <a:gd name="T35" fmla="*/ 138 h 298"/>
                <a:gd name="T36" fmla="*/ 135 w 202"/>
                <a:gd name="T37" fmla="*/ 150 h 298"/>
                <a:gd name="T38" fmla="*/ 152 w 202"/>
                <a:gd name="T39" fmla="*/ 159 h 298"/>
                <a:gd name="T40" fmla="*/ 169 w 202"/>
                <a:gd name="T41" fmla="*/ 154 h 298"/>
                <a:gd name="T42" fmla="*/ 169 w 202"/>
                <a:gd name="T43" fmla="*/ 163 h 298"/>
                <a:gd name="T44" fmla="*/ 175 w 202"/>
                <a:gd name="T45" fmla="*/ 177 h 298"/>
                <a:gd name="T46" fmla="*/ 196 w 202"/>
                <a:gd name="T47" fmla="*/ 190 h 298"/>
                <a:gd name="T48" fmla="*/ 196 w 202"/>
                <a:gd name="T49" fmla="*/ 209 h 298"/>
                <a:gd name="T50" fmla="*/ 198 w 202"/>
                <a:gd name="T51" fmla="*/ 227 h 298"/>
                <a:gd name="T52" fmla="*/ 191 w 202"/>
                <a:gd name="T53" fmla="*/ 240 h 298"/>
                <a:gd name="T54" fmla="*/ 187 w 202"/>
                <a:gd name="T55" fmla="*/ 246 h 298"/>
                <a:gd name="T56" fmla="*/ 183 w 202"/>
                <a:gd name="T57" fmla="*/ 251 h 298"/>
                <a:gd name="T58" fmla="*/ 185 w 202"/>
                <a:gd name="T59" fmla="*/ 257 h 298"/>
                <a:gd name="T60" fmla="*/ 194 w 202"/>
                <a:gd name="T61" fmla="*/ 263 h 298"/>
                <a:gd name="T62" fmla="*/ 194 w 202"/>
                <a:gd name="T63" fmla="*/ 271 h 298"/>
                <a:gd name="T64" fmla="*/ 187 w 202"/>
                <a:gd name="T65" fmla="*/ 284 h 298"/>
                <a:gd name="T66" fmla="*/ 179 w 202"/>
                <a:gd name="T67" fmla="*/ 298 h 298"/>
                <a:gd name="T68" fmla="*/ 164 w 202"/>
                <a:gd name="T69" fmla="*/ 290 h 298"/>
                <a:gd name="T70" fmla="*/ 150 w 202"/>
                <a:gd name="T71" fmla="*/ 278 h 298"/>
                <a:gd name="T72" fmla="*/ 135 w 202"/>
                <a:gd name="T73" fmla="*/ 267 h 298"/>
                <a:gd name="T74" fmla="*/ 118 w 202"/>
                <a:gd name="T75" fmla="*/ 259 h 298"/>
                <a:gd name="T76" fmla="*/ 100 w 202"/>
                <a:gd name="T77" fmla="*/ 250 h 298"/>
                <a:gd name="T78" fmla="*/ 89 w 202"/>
                <a:gd name="T79" fmla="*/ 238 h 298"/>
                <a:gd name="T80" fmla="*/ 81 w 202"/>
                <a:gd name="T81" fmla="*/ 227 h 298"/>
                <a:gd name="T82" fmla="*/ 81 w 202"/>
                <a:gd name="T83" fmla="*/ 221 h 298"/>
                <a:gd name="T84" fmla="*/ 75 w 202"/>
                <a:gd name="T85" fmla="*/ 205 h 298"/>
                <a:gd name="T86" fmla="*/ 68 w 202"/>
                <a:gd name="T87" fmla="*/ 192 h 298"/>
                <a:gd name="T88" fmla="*/ 58 w 202"/>
                <a:gd name="T89" fmla="*/ 179 h 298"/>
                <a:gd name="T90" fmla="*/ 52 w 202"/>
                <a:gd name="T91" fmla="*/ 167 h 298"/>
                <a:gd name="T92" fmla="*/ 48 w 202"/>
                <a:gd name="T93" fmla="*/ 156 h 298"/>
                <a:gd name="T94" fmla="*/ 45 w 202"/>
                <a:gd name="T95" fmla="*/ 146 h 298"/>
                <a:gd name="T96" fmla="*/ 37 w 202"/>
                <a:gd name="T97" fmla="*/ 131 h 298"/>
                <a:gd name="T98" fmla="*/ 27 w 202"/>
                <a:gd name="T99" fmla="*/ 117 h 298"/>
                <a:gd name="T100" fmla="*/ 10 w 202"/>
                <a:gd name="T101" fmla="*/ 102 h 298"/>
                <a:gd name="T102" fmla="*/ 8 w 202"/>
                <a:gd name="T103" fmla="*/ 92 h 298"/>
                <a:gd name="T104" fmla="*/ 2 w 202"/>
                <a:gd name="T105" fmla="*/ 77 h 298"/>
                <a:gd name="T106" fmla="*/ 8 w 202"/>
                <a:gd name="T107" fmla="*/ 60 h 298"/>
                <a:gd name="T108" fmla="*/ 18 w 202"/>
                <a:gd name="T109" fmla="*/ 63 h 298"/>
                <a:gd name="T110" fmla="*/ 22 w 202"/>
                <a:gd name="T111" fmla="*/ 69 h 298"/>
                <a:gd name="T112" fmla="*/ 37 w 202"/>
                <a:gd name="T113" fmla="*/ 81 h 298"/>
                <a:gd name="T114" fmla="*/ 45 w 202"/>
                <a:gd name="T115" fmla="*/ 63 h 298"/>
                <a:gd name="T116" fmla="*/ 50 w 202"/>
                <a:gd name="T117" fmla="*/ 52 h 298"/>
                <a:gd name="T118" fmla="*/ 71 w 202"/>
                <a:gd name="T119" fmla="*/ 42 h 298"/>
                <a:gd name="T120" fmla="*/ 85 w 202"/>
                <a:gd name="T121" fmla="*/ 31 h 298"/>
                <a:gd name="T122" fmla="*/ 95 w 202"/>
                <a:gd name="T123" fmla="*/ 17 h 298"/>
                <a:gd name="T124" fmla="*/ 91 w 202"/>
                <a:gd name="T125" fmla="*/ 2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2" h="298">
                  <a:moveTo>
                    <a:pt x="83" y="230"/>
                  </a:moveTo>
                  <a:lnTo>
                    <a:pt x="81" y="230"/>
                  </a:lnTo>
                  <a:lnTo>
                    <a:pt x="81" y="228"/>
                  </a:lnTo>
                  <a:lnTo>
                    <a:pt x="81" y="230"/>
                  </a:lnTo>
                  <a:lnTo>
                    <a:pt x="83" y="230"/>
                  </a:lnTo>
                  <a:close/>
                  <a:moveTo>
                    <a:pt x="8" y="104"/>
                  </a:moveTo>
                  <a:lnTo>
                    <a:pt x="8" y="102"/>
                  </a:lnTo>
                  <a:lnTo>
                    <a:pt x="8" y="104"/>
                  </a:lnTo>
                  <a:close/>
                  <a:moveTo>
                    <a:pt x="100" y="2"/>
                  </a:moveTo>
                  <a:lnTo>
                    <a:pt x="102" y="4"/>
                  </a:lnTo>
                  <a:lnTo>
                    <a:pt x="104" y="2"/>
                  </a:lnTo>
                  <a:lnTo>
                    <a:pt x="104" y="4"/>
                  </a:lnTo>
                  <a:lnTo>
                    <a:pt x="104" y="6"/>
                  </a:lnTo>
                  <a:lnTo>
                    <a:pt x="106" y="6"/>
                  </a:lnTo>
                  <a:lnTo>
                    <a:pt x="108" y="6"/>
                  </a:lnTo>
                  <a:lnTo>
                    <a:pt x="108" y="8"/>
                  </a:lnTo>
                  <a:lnTo>
                    <a:pt x="110" y="8"/>
                  </a:lnTo>
                  <a:lnTo>
                    <a:pt x="110" y="10"/>
                  </a:lnTo>
                  <a:lnTo>
                    <a:pt x="112" y="12"/>
                  </a:lnTo>
                  <a:lnTo>
                    <a:pt x="110" y="12"/>
                  </a:lnTo>
                  <a:lnTo>
                    <a:pt x="112" y="12"/>
                  </a:lnTo>
                  <a:lnTo>
                    <a:pt x="112" y="13"/>
                  </a:lnTo>
                  <a:lnTo>
                    <a:pt x="112" y="15"/>
                  </a:lnTo>
                  <a:lnTo>
                    <a:pt x="114" y="15"/>
                  </a:lnTo>
                  <a:lnTo>
                    <a:pt x="116" y="15"/>
                  </a:lnTo>
                  <a:lnTo>
                    <a:pt x="116" y="17"/>
                  </a:lnTo>
                  <a:lnTo>
                    <a:pt x="118" y="17"/>
                  </a:lnTo>
                  <a:lnTo>
                    <a:pt x="118" y="19"/>
                  </a:lnTo>
                  <a:lnTo>
                    <a:pt x="119" y="19"/>
                  </a:lnTo>
                  <a:lnTo>
                    <a:pt x="121" y="19"/>
                  </a:lnTo>
                  <a:lnTo>
                    <a:pt x="123" y="19"/>
                  </a:lnTo>
                  <a:lnTo>
                    <a:pt x="123" y="21"/>
                  </a:lnTo>
                  <a:lnTo>
                    <a:pt x="123" y="23"/>
                  </a:lnTo>
                  <a:lnTo>
                    <a:pt x="125" y="23"/>
                  </a:lnTo>
                  <a:lnTo>
                    <a:pt x="125" y="25"/>
                  </a:lnTo>
                  <a:lnTo>
                    <a:pt x="123" y="27"/>
                  </a:lnTo>
                  <a:lnTo>
                    <a:pt x="125" y="27"/>
                  </a:lnTo>
                  <a:lnTo>
                    <a:pt x="125" y="29"/>
                  </a:lnTo>
                  <a:lnTo>
                    <a:pt x="127" y="29"/>
                  </a:lnTo>
                  <a:lnTo>
                    <a:pt x="129" y="29"/>
                  </a:lnTo>
                  <a:lnTo>
                    <a:pt x="129" y="27"/>
                  </a:lnTo>
                  <a:lnTo>
                    <a:pt x="129" y="29"/>
                  </a:lnTo>
                  <a:lnTo>
                    <a:pt x="129" y="31"/>
                  </a:lnTo>
                  <a:lnTo>
                    <a:pt x="131" y="31"/>
                  </a:lnTo>
                  <a:lnTo>
                    <a:pt x="129" y="31"/>
                  </a:lnTo>
                  <a:lnTo>
                    <a:pt x="131" y="31"/>
                  </a:lnTo>
                  <a:lnTo>
                    <a:pt x="131" y="33"/>
                  </a:lnTo>
                  <a:lnTo>
                    <a:pt x="131" y="35"/>
                  </a:lnTo>
                  <a:lnTo>
                    <a:pt x="129" y="35"/>
                  </a:lnTo>
                  <a:lnTo>
                    <a:pt x="129" y="36"/>
                  </a:lnTo>
                  <a:lnTo>
                    <a:pt x="131" y="36"/>
                  </a:lnTo>
                  <a:lnTo>
                    <a:pt x="133" y="36"/>
                  </a:lnTo>
                  <a:lnTo>
                    <a:pt x="133" y="38"/>
                  </a:lnTo>
                  <a:lnTo>
                    <a:pt x="135" y="38"/>
                  </a:lnTo>
                  <a:lnTo>
                    <a:pt x="137" y="38"/>
                  </a:lnTo>
                  <a:lnTo>
                    <a:pt x="139" y="38"/>
                  </a:lnTo>
                  <a:lnTo>
                    <a:pt x="139" y="36"/>
                  </a:lnTo>
                  <a:lnTo>
                    <a:pt x="139" y="38"/>
                  </a:lnTo>
                  <a:lnTo>
                    <a:pt x="141" y="38"/>
                  </a:lnTo>
                  <a:lnTo>
                    <a:pt x="143" y="38"/>
                  </a:lnTo>
                  <a:lnTo>
                    <a:pt x="144" y="38"/>
                  </a:lnTo>
                  <a:lnTo>
                    <a:pt x="146" y="38"/>
                  </a:lnTo>
                  <a:lnTo>
                    <a:pt x="146" y="36"/>
                  </a:lnTo>
                  <a:lnTo>
                    <a:pt x="148" y="36"/>
                  </a:lnTo>
                  <a:lnTo>
                    <a:pt x="150" y="36"/>
                  </a:lnTo>
                  <a:lnTo>
                    <a:pt x="150" y="35"/>
                  </a:lnTo>
                  <a:lnTo>
                    <a:pt x="152" y="35"/>
                  </a:lnTo>
                  <a:lnTo>
                    <a:pt x="154" y="35"/>
                  </a:lnTo>
                  <a:lnTo>
                    <a:pt x="156" y="35"/>
                  </a:lnTo>
                  <a:lnTo>
                    <a:pt x="156" y="36"/>
                  </a:lnTo>
                  <a:lnTo>
                    <a:pt x="158" y="36"/>
                  </a:lnTo>
                  <a:lnTo>
                    <a:pt x="158" y="38"/>
                  </a:lnTo>
                  <a:lnTo>
                    <a:pt x="160" y="36"/>
                  </a:lnTo>
                  <a:lnTo>
                    <a:pt x="162" y="36"/>
                  </a:lnTo>
                  <a:lnTo>
                    <a:pt x="164" y="36"/>
                  </a:lnTo>
                  <a:lnTo>
                    <a:pt x="164" y="35"/>
                  </a:lnTo>
                  <a:lnTo>
                    <a:pt x="166" y="35"/>
                  </a:lnTo>
                  <a:lnTo>
                    <a:pt x="166" y="36"/>
                  </a:lnTo>
                  <a:lnTo>
                    <a:pt x="167" y="36"/>
                  </a:lnTo>
                  <a:lnTo>
                    <a:pt x="169" y="36"/>
                  </a:lnTo>
                  <a:lnTo>
                    <a:pt x="169" y="38"/>
                  </a:lnTo>
                  <a:lnTo>
                    <a:pt x="171" y="38"/>
                  </a:lnTo>
                  <a:lnTo>
                    <a:pt x="173" y="38"/>
                  </a:lnTo>
                  <a:lnTo>
                    <a:pt x="173" y="40"/>
                  </a:lnTo>
                  <a:lnTo>
                    <a:pt x="175" y="40"/>
                  </a:lnTo>
                  <a:lnTo>
                    <a:pt x="177" y="40"/>
                  </a:lnTo>
                  <a:lnTo>
                    <a:pt x="177" y="42"/>
                  </a:lnTo>
                  <a:lnTo>
                    <a:pt x="179" y="42"/>
                  </a:lnTo>
                  <a:lnTo>
                    <a:pt x="179" y="44"/>
                  </a:lnTo>
                  <a:lnTo>
                    <a:pt x="177" y="46"/>
                  </a:lnTo>
                  <a:lnTo>
                    <a:pt x="177" y="48"/>
                  </a:lnTo>
                  <a:lnTo>
                    <a:pt x="175" y="50"/>
                  </a:lnTo>
                  <a:lnTo>
                    <a:pt x="175" y="52"/>
                  </a:lnTo>
                  <a:lnTo>
                    <a:pt x="173" y="54"/>
                  </a:lnTo>
                  <a:lnTo>
                    <a:pt x="171" y="56"/>
                  </a:lnTo>
                  <a:lnTo>
                    <a:pt x="171" y="58"/>
                  </a:lnTo>
                  <a:lnTo>
                    <a:pt x="169" y="60"/>
                  </a:lnTo>
                  <a:lnTo>
                    <a:pt x="171" y="61"/>
                  </a:lnTo>
                  <a:lnTo>
                    <a:pt x="173" y="61"/>
                  </a:lnTo>
                  <a:lnTo>
                    <a:pt x="175" y="61"/>
                  </a:lnTo>
                  <a:lnTo>
                    <a:pt x="177" y="61"/>
                  </a:lnTo>
                  <a:lnTo>
                    <a:pt x="177" y="63"/>
                  </a:lnTo>
                  <a:lnTo>
                    <a:pt x="177" y="65"/>
                  </a:lnTo>
                  <a:lnTo>
                    <a:pt x="179" y="65"/>
                  </a:lnTo>
                  <a:lnTo>
                    <a:pt x="181" y="65"/>
                  </a:lnTo>
                  <a:lnTo>
                    <a:pt x="181" y="67"/>
                  </a:lnTo>
                  <a:lnTo>
                    <a:pt x="181" y="69"/>
                  </a:lnTo>
                  <a:lnTo>
                    <a:pt x="179" y="69"/>
                  </a:lnTo>
                  <a:lnTo>
                    <a:pt x="179" y="67"/>
                  </a:lnTo>
                  <a:lnTo>
                    <a:pt x="177" y="67"/>
                  </a:lnTo>
                  <a:lnTo>
                    <a:pt x="177" y="69"/>
                  </a:lnTo>
                  <a:lnTo>
                    <a:pt x="175" y="67"/>
                  </a:lnTo>
                  <a:lnTo>
                    <a:pt x="175" y="65"/>
                  </a:lnTo>
                  <a:lnTo>
                    <a:pt x="175" y="67"/>
                  </a:lnTo>
                  <a:lnTo>
                    <a:pt x="173" y="65"/>
                  </a:lnTo>
                  <a:lnTo>
                    <a:pt x="173" y="67"/>
                  </a:lnTo>
                  <a:lnTo>
                    <a:pt x="171" y="67"/>
                  </a:lnTo>
                  <a:lnTo>
                    <a:pt x="171" y="65"/>
                  </a:lnTo>
                  <a:lnTo>
                    <a:pt x="171" y="67"/>
                  </a:lnTo>
                  <a:lnTo>
                    <a:pt x="169" y="67"/>
                  </a:lnTo>
                  <a:lnTo>
                    <a:pt x="169" y="65"/>
                  </a:lnTo>
                  <a:lnTo>
                    <a:pt x="171" y="65"/>
                  </a:lnTo>
                  <a:lnTo>
                    <a:pt x="169" y="65"/>
                  </a:lnTo>
                  <a:lnTo>
                    <a:pt x="169" y="67"/>
                  </a:lnTo>
                  <a:lnTo>
                    <a:pt x="167" y="65"/>
                  </a:lnTo>
                  <a:lnTo>
                    <a:pt x="167" y="67"/>
                  </a:lnTo>
                  <a:lnTo>
                    <a:pt x="166" y="67"/>
                  </a:lnTo>
                  <a:lnTo>
                    <a:pt x="166" y="69"/>
                  </a:lnTo>
                  <a:lnTo>
                    <a:pt x="164" y="69"/>
                  </a:lnTo>
                  <a:lnTo>
                    <a:pt x="162" y="71"/>
                  </a:lnTo>
                  <a:lnTo>
                    <a:pt x="162" y="69"/>
                  </a:lnTo>
                  <a:lnTo>
                    <a:pt x="162" y="71"/>
                  </a:lnTo>
                  <a:lnTo>
                    <a:pt x="160" y="69"/>
                  </a:lnTo>
                  <a:lnTo>
                    <a:pt x="160" y="71"/>
                  </a:lnTo>
                  <a:lnTo>
                    <a:pt x="158" y="71"/>
                  </a:lnTo>
                  <a:lnTo>
                    <a:pt x="156" y="71"/>
                  </a:lnTo>
                  <a:lnTo>
                    <a:pt x="154" y="71"/>
                  </a:lnTo>
                  <a:lnTo>
                    <a:pt x="152" y="71"/>
                  </a:lnTo>
                  <a:lnTo>
                    <a:pt x="150" y="71"/>
                  </a:lnTo>
                  <a:lnTo>
                    <a:pt x="150" y="73"/>
                  </a:lnTo>
                  <a:lnTo>
                    <a:pt x="148" y="73"/>
                  </a:lnTo>
                  <a:lnTo>
                    <a:pt x="146" y="73"/>
                  </a:lnTo>
                  <a:lnTo>
                    <a:pt x="146" y="75"/>
                  </a:lnTo>
                  <a:lnTo>
                    <a:pt x="144" y="75"/>
                  </a:lnTo>
                  <a:lnTo>
                    <a:pt x="144" y="77"/>
                  </a:lnTo>
                  <a:lnTo>
                    <a:pt x="143" y="77"/>
                  </a:lnTo>
                  <a:lnTo>
                    <a:pt x="143" y="79"/>
                  </a:lnTo>
                  <a:lnTo>
                    <a:pt x="141" y="79"/>
                  </a:lnTo>
                  <a:lnTo>
                    <a:pt x="139" y="79"/>
                  </a:lnTo>
                  <a:lnTo>
                    <a:pt x="139" y="81"/>
                  </a:lnTo>
                  <a:lnTo>
                    <a:pt x="137" y="81"/>
                  </a:lnTo>
                  <a:lnTo>
                    <a:pt x="135" y="81"/>
                  </a:lnTo>
                  <a:lnTo>
                    <a:pt x="135" y="83"/>
                  </a:lnTo>
                  <a:lnTo>
                    <a:pt x="135" y="84"/>
                  </a:lnTo>
                  <a:lnTo>
                    <a:pt x="133" y="84"/>
                  </a:lnTo>
                  <a:lnTo>
                    <a:pt x="133" y="86"/>
                  </a:lnTo>
                  <a:lnTo>
                    <a:pt x="133" y="88"/>
                  </a:lnTo>
                  <a:lnTo>
                    <a:pt x="133" y="90"/>
                  </a:lnTo>
                  <a:lnTo>
                    <a:pt x="131" y="94"/>
                  </a:lnTo>
                  <a:lnTo>
                    <a:pt x="129" y="96"/>
                  </a:lnTo>
                  <a:lnTo>
                    <a:pt x="129" y="98"/>
                  </a:lnTo>
                  <a:lnTo>
                    <a:pt x="129" y="100"/>
                  </a:lnTo>
                  <a:lnTo>
                    <a:pt x="131" y="100"/>
                  </a:lnTo>
                  <a:lnTo>
                    <a:pt x="131" y="102"/>
                  </a:lnTo>
                  <a:lnTo>
                    <a:pt x="131" y="104"/>
                  </a:lnTo>
                  <a:lnTo>
                    <a:pt x="129" y="104"/>
                  </a:lnTo>
                  <a:lnTo>
                    <a:pt x="129" y="106"/>
                  </a:lnTo>
                  <a:lnTo>
                    <a:pt x="127" y="106"/>
                  </a:lnTo>
                  <a:lnTo>
                    <a:pt x="125" y="106"/>
                  </a:lnTo>
                  <a:lnTo>
                    <a:pt x="125" y="108"/>
                  </a:lnTo>
                  <a:lnTo>
                    <a:pt x="123" y="108"/>
                  </a:lnTo>
                  <a:lnTo>
                    <a:pt x="121" y="109"/>
                  </a:lnTo>
                  <a:lnTo>
                    <a:pt x="121" y="111"/>
                  </a:lnTo>
                  <a:lnTo>
                    <a:pt x="119" y="113"/>
                  </a:lnTo>
                  <a:lnTo>
                    <a:pt x="121" y="115"/>
                  </a:lnTo>
                  <a:lnTo>
                    <a:pt x="121" y="117"/>
                  </a:lnTo>
                  <a:lnTo>
                    <a:pt x="119" y="117"/>
                  </a:lnTo>
                  <a:lnTo>
                    <a:pt x="118" y="117"/>
                  </a:lnTo>
                  <a:lnTo>
                    <a:pt x="118" y="119"/>
                  </a:lnTo>
                  <a:lnTo>
                    <a:pt x="118" y="121"/>
                  </a:lnTo>
                  <a:lnTo>
                    <a:pt x="116" y="121"/>
                  </a:lnTo>
                  <a:lnTo>
                    <a:pt x="118" y="121"/>
                  </a:lnTo>
                  <a:lnTo>
                    <a:pt x="119" y="123"/>
                  </a:lnTo>
                  <a:lnTo>
                    <a:pt x="121" y="125"/>
                  </a:lnTo>
                  <a:lnTo>
                    <a:pt x="121" y="127"/>
                  </a:lnTo>
                  <a:lnTo>
                    <a:pt x="119" y="125"/>
                  </a:lnTo>
                  <a:lnTo>
                    <a:pt x="119" y="127"/>
                  </a:lnTo>
                  <a:lnTo>
                    <a:pt x="121" y="127"/>
                  </a:lnTo>
                  <a:lnTo>
                    <a:pt x="121" y="129"/>
                  </a:lnTo>
                  <a:lnTo>
                    <a:pt x="123" y="129"/>
                  </a:lnTo>
                  <a:lnTo>
                    <a:pt x="123" y="131"/>
                  </a:lnTo>
                  <a:lnTo>
                    <a:pt x="123" y="132"/>
                  </a:lnTo>
                  <a:lnTo>
                    <a:pt x="123" y="134"/>
                  </a:lnTo>
                  <a:lnTo>
                    <a:pt x="125" y="134"/>
                  </a:lnTo>
                  <a:lnTo>
                    <a:pt x="127" y="134"/>
                  </a:lnTo>
                  <a:lnTo>
                    <a:pt x="127" y="136"/>
                  </a:lnTo>
                  <a:lnTo>
                    <a:pt x="127" y="138"/>
                  </a:lnTo>
                  <a:lnTo>
                    <a:pt x="129" y="138"/>
                  </a:lnTo>
                  <a:lnTo>
                    <a:pt x="129" y="140"/>
                  </a:lnTo>
                  <a:lnTo>
                    <a:pt x="131" y="140"/>
                  </a:lnTo>
                  <a:lnTo>
                    <a:pt x="131" y="142"/>
                  </a:lnTo>
                  <a:lnTo>
                    <a:pt x="133" y="142"/>
                  </a:lnTo>
                  <a:lnTo>
                    <a:pt x="133" y="144"/>
                  </a:lnTo>
                  <a:lnTo>
                    <a:pt x="133" y="146"/>
                  </a:lnTo>
                  <a:lnTo>
                    <a:pt x="133" y="148"/>
                  </a:lnTo>
                  <a:lnTo>
                    <a:pt x="131" y="148"/>
                  </a:lnTo>
                  <a:lnTo>
                    <a:pt x="131" y="150"/>
                  </a:lnTo>
                  <a:lnTo>
                    <a:pt x="129" y="150"/>
                  </a:lnTo>
                  <a:lnTo>
                    <a:pt x="135" y="150"/>
                  </a:lnTo>
                  <a:lnTo>
                    <a:pt x="137" y="152"/>
                  </a:lnTo>
                  <a:lnTo>
                    <a:pt x="139" y="152"/>
                  </a:lnTo>
                  <a:lnTo>
                    <a:pt x="141" y="152"/>
                  </a:lnTo>
                  <a:lnTo>
                    <a:pt x="143" y="152"/>
                  </a:lnTo>
                  <a:lnTo>
                    <a:pt x="144" y="152"/>
                  </a:lnTo>
                  <a:lnTo>
                    <a:pt x="144" y="154"/>
                  </a:lnTo>
                  <a:lnTo>
                    <a:pt x="144" y="156"/>
                  </a:lnTo>
                  <a:lnTo>
                    <a:pt x="146" y="157"/>
                  </a:lnTo>
                  <a:lnTo>
                    <a:pt x="146" y="159"/>
                  </a:lnTo>
                  <a:lnTo>
                    <a:pt x="148" y="159"/>
                  </a:lnTo>
                  <a:lnTo>
                    <a:pt x="152" y="159"/>
                  </a:lnTo>
                  <a:lnTo>
                    <a:pt x="154" y="159"/>
                  </a:lnTo>
                  <a:lnTo>
                    <a:pt x="158" y="159"/>
                  </a:lnTo>
                  <a:lnTo>
                    <a:pt x="160" y="159"/>
                  </a:lnTo>
                  <a:lnTo>
                    <a:pt x="162" y="159"/>
                  </a:lnTo>
                  <a:lnTo>
                    <a:pt x="162" y="157"/>
                  </a:lnTo>
                  <a:lnTo>
                    <a:pt x="164" y="157"/>
                  </a:lnTo>
                  <a:lnTo>
                    <a:pt x="166" y="157"/>
                  </a:lnTo>
                  <a:lnTo>
                    <a:pt x="166" y="156"/>
                  </a:lnTo>
                  <a:lnTo>
                    <a:pt x="166" y="154"/>
                  </a:lnTo>
                  <a:lnTo>
                    <a:pt x="167" y="154"/>
                  </a:lnTo>
                  <a:lnTo>
                    <a:pt x="169" y="154"/>
                  </a:lnTo>
                  <a:lnTo>
                    <a:pt x="169" y="152"/>
                  </a:lnTo>
                  <a:lnTo>
                    <a:pt x="171" y="152"/>
                  </a:lnTo>
                  <a:lnTo>
                    <a:pt x="171" y="154"/>
                  </a:lnTo>
                  <a:lnTo>
                    <a:pt x="171" y="156"/>
                  </a:lnTo>
                  <a:lnTo>
                    <a:pt x="171" y="157"/>
                  </a:lnTo>
                  <a:lnTo>
                    <a:pt x="171" y="156"/>
                  </a:lnTo>
                  <a:lnTo>
                    <a:pt x="171" y="157"/>
                  </a:lnTo>
                  <a:lnTo>
                    <a:pt x="169" y="157"/>
                  </a:lnTo>
                  <a:lnTo>
                    <a:pt x="169" y="159"/>
                  </a:lnTo>
                  <a:lnTo>
                    <a:pt x="169" y="161"/>
                  </a:lnTo>
                  <a:lnTo>
                    <a:pt x="169" y="163"/>
                  </a:lnTo>
                  <a:lnTo>
                    <a:pt x="169" y="165"/>
                  </a:lnTo>
                  <a:lnTo>
                    <a:pt x="169" y="167"/>
                  </a:lnTo>
                  <a:lnTo>
                    <a:pt x="169" y="169"/>
                  </a:lnTo>
                  <a:lnTo>
                    <a:pt x="169" y="171"/>
                  </a:lnTo>
                  <a:lnTo>
                    <a:pt x="169" y="173"/>
                  </a:lnTo>
                  <a:lnTo>
                    <a:pt x="169" y="175"/>
                  </a:lnTo>
                  <a:lnTo>
                    <a:pt x="169" y="177"/>
                  </a:lnTo>
                  <a:lnTo>
                    <a:pt x="171" y="175"/>
                  </a:lnTo>
                  <a:lnTo>
                    <a:pt x="173" y="175"/>
                  </a:lnTo>
                  <a:lnTo>
                    <a:pt x="173" y="177"/>
                  </a:lnTo>
                  <a:lnTo>
                    <a:pt x="175" y="177"/>
                  </a:lnTo>
                  <a:lnTo>
                    <a:pt x="177" y="177"/>
                  </a:lnTo>
                  <a:lnTo>
                    <a:pt x="181" y="175"/>
                  </a:lnTo>
                  <a:lnTo>
                    <a:pt x="183" y="175"/>
                  </a:lnTo>
                  <a:lnTo>
                    <a:pt x="185" y="175"/>
                  </a:lnTo>
                  <a:lnTo>
                    <a:pt x="187" y="175"/>
                  </a:lnTo>
                  <a:lnTo>
                    <a:pt x="187" y="177"/>
                  </a:lnTo>
                  <a:lnTo>
                    <a:pt x="189" y="179"/>
                  </a:lnTo>
                  <a:lnTo>
                    <a:pt x="191" y="182"/>
                  </a:lnTo>
                  <a:lnTo>
                    <a:pt x="192" y="184"/>
                  </a:lnTo>
                  <a:lnTo>
                    <a:pt x="194" y="188"/>
                  </a:lnTo>
                  <a:lnTo>
                    <a:pt x="196" y="190"/>
                  </a:lnTo>
                  <a:lnTo>
                    <a:pt x="198" y="194"/>
                  </a:lnTo>
                  <a:lnTo>
                    <a:pt x="200" y="196"/>
                  </a:lnTo>
                  <a:lnTo>
                    <a:pt x="200" y="200"/>
                  </a:lnTo>
                  <a:lnTo>
                    <a:pt x="202" y="200"/>
                  </a:lnTo>
                  <a:lnTo>
                    <a:pt x="202" y="202"/>
                  </a:lnTo>
                  <a:lnTo>
                    <a:pt x="200" y="202"/>
                  </a:lnTo>
                  <a:lnTo>
                    <a:pt x="200" y="203"/>
                  </a:lnTo>
                  <a:lnTo>
                    <a:pt x="198" y="205"/>
                  </a:lnTo>
                  <a:lnTo>
                    <a:pt x="196" y="205"/>
                  </a:lnTo>
                  <a:lnTo>
                    <a:pt x="196" y="207"/>
                  </a:lnTo>
                  <a:lnTo>
                    <a:pt x="196" y="209"/>
                  </a:lnTo>
                  <a:lnTo>
                    <a:pt x="196" y="211"/>
                  </a:lnTo>
                  <a:lnTo>
                    <a:pt x="196" y="213"/>
                  </a:lnTo>
                  <a:lnTo>
                    <a:pt x="196" y="217"/>
                  </a:lnTo>
                  <a:lnTo>
                    <a:pt x="196" y="219"/>
                  </a:lnTo>
                  <a:lnTo>
                    <a:pt x="194" y="219"/>
                  </a:lnTo>
                  <a:lnTo>
                    <a:pt x="194" y="221"/>
                  </a:lnTo>
                  <a:lnTo>
                    <a:pt x="196" y="221"/>
                  </a:lnTo>
                  <a:lnTo>
                    <a:pt x="196" y="223"/>
                  </a:lnTo>
                  <a:lnTo>
                    <a:pt x="196" y="225"/>
                  </a:lnTo>
                  <a:lnTo>
                    <a:pt x="198" y="225"/>
                  </a:lnTo>
                  <a:lnTo>
                    <a:pt x="198" y="227"/>
                  </a:lnTo>
                  <a:lnTo>
                    <a:pt x="198" y="228"/>
                  </a:lnTo>
                  <a:lnTo>
                    <a:pt x="196" y="228"/>
                  </a:lnTo>
                  <a:lnTo>
                    <a:pt x="196" y="230"/>
                  </a:lnTo>
                  <a:lnTo>
                    <a:pt x="196" y="232"/>
                  </a:lnTo>
                  <a:lnTo>
                    <a:pt x="194" y="232"/>
                  </a:lnTo>
                  <a:lnTo>
                    <a:pt x="194" y="234"/>
                  </a:lnTo>
                  <a:lnTo>
                    <a:pt x="192" y="234"/>
                  </a:lnTo>
                  <a:lnTo>
                    <a:pt x="192" y="236"/>
                  </a:lnTo>
                  <a:lnTo>
                    <a:pt x="192" y="238"/>
                  </a:lnTo>
                  <a:lnTo>
                    <a:pt x="191" y="238"/>
                  </a:lnTo>
                  <a:lnTo>
                    <a:pt x="191" y="240"/>
                  </a:lnTo>
                  <a:lnTo>
                    <a:pt x="191" y="242"/>
                  </a:lnTo>
                  <a:lnTo>
                    <a:pt x="192" y="244"/>
                  </a:lnTo>
                  <a:lnTo>
                    <a:pt x="194" y="246"/>
                  </a:lnTo>
                  <a:lnTo>
                    <a:pt x="192" y="246"/>
                  </a:lnTo>
                  <a:lnTo>
                    <a:pt x="192" y="248"/>
                  </a:lnTo>
                  <a:lnTo>
                    <a:pt x="191" y="248"/>
                  </a:lnTo>
                  <a:lnTo>
                    <a:pt x="191" y="250"/>
                  </a:lnTo>
                  <a:lnTo>
                    <a:pt x="189" y="250"/>
                  </a:lnTo>
                  <a:lnTo>
                    <a:pt x="189" y="248"/>
                  </a:lnTo>
                  <a:lnTo>
                    <a:pt x="187" y="248"/>
                  </a:lnTo>
                  <a:lnTo>
                    <a:pt x="187" y="246"/>
                  </a:lnTo>
                  <a:lnTo>
                    <a:pt x="185" y="246"/>
                  </a:lnTo>
                  <a:lnTo>
                    <a:pt x="183" y="246"/>
                  </a:lnTo>
                  <a:lnTo>
                    <a:pt x="183" y="248"/>
                  </a:lnTo>
                  <a:lnTo>
                    <a:pt x="181" y="248"/>
                  </a:lnTo>
                  <a:lnTo>
                    <a:pt x="183" y="251"/>
                  </a:lnTo>
                  <a:lnTo>
                    <a:pt x="185" y="251"/>
                  </a:lnTo>
                  <a:lnTo>
                    <a:pt x="185" y="253"/>
                  </a:lnTo>
                  <a:lnTo>
                    <a:pt x="183" y="253"/>
                  </a:lnTo>
                  <a:lnTo>
                    <a:pt x="185" y="253"/>
                  </a:lnTo>
                  <a:lnTo>
                    <a:pt x="183" y="253"/>
                  </a:lnTo>
                  <a:lnTo>
                    <a:pt x="183" y="251"/>
                  </a:lnTo>
                  <a:lnTo>
                    <a:pt x="181" y="251"/>
                  </a:lnTo>
                  <a:lnTo>
                    <a:pt x="181" y="253"/>
                  </a:lnTo>
                  <a:lnTo>
                    <a:pt x="179" y="253"/>
                  </a:lnTo>
                  <a:lnTo>
                    <a:pt x="181" y="255"/>
                  </a:lnTo>
                  <a:lnTo>
                    <a:pt x="179" y="255"/>
                  </a:lnTo>
                  <a:lnTo>
                    <a:pt x="181" y="255"/>
                  </a:lnTo>
                  <a:lnTo>
                    <a:pt x="183" y="255"/>
                  </a:lnTo>
                  <a:lnTo>
                    <a:pt x="183" y="257"/>
                  </a:lnTo>
                  <a:lnTo>
                    <a:pt x="183" y="255"/>
                  </a:lnTo>
                  <a:lnTo>
                    <a:pt x="185" y="255"/>
                  </a:lnTo>
                  <a:lnTo>
                    <a:pt x="185" y="257"/>
                  </a:lnTo>
                  <a:lnTo>
                    <a:pt x="185" y="255"/>
                  </a:lnTo>
                  <a:lnTo>
                    <a:pt x="185" y="257"/>
                  </a:lnTo>
                  <a:lnTo>
                    <a:pt x="187" y="257"/>
                  </a:lnTo>
                  <a:lnTo>
                    <a:pt x="189" y="257"/>
                  </a:lnTo>
                  <a:lnTo>
                    <a:pt x="189" y="259"/>
                  </a:lnTo>
                  <a:lnTo>
                    <a:pt x="191" y="259"/>
                  </a:lnTo>
                  <a:lnTo>
                    <a:pt x="189" y="261"/>
                  </a:lnTo>
                  <a:lnTo>
                    <a:pt x="191" y="261"/>
                  </a:lnTo>
                  <a:lnTo>
                    <a:pt x="191" y="263"/>
                  </a:lnTo>
                  <a:lnTo>
                    <a:pt x="192" y="263"/>
                  </a:lnTo>
                  <a:lnTo>
                    <a:pt x="194" y="263"/>
                  </a:lnTo>
                  <a:lnTo>
                    <a:pt x="194" y="261"/>
                  </a:lnTo>
                  <a:lnTo>
                    <a:pt x="196" y="261"/>
                  </a:lnTo>
                  <a:lnTo>
                    <a:pt x="196" y="263"/>
                  </a:lnTo>
                  <a:lnTo>
                    <a:pt x="194" y="263"/>
                  </a:lnTo>
                  <a:lnTo>
                    <a:pt x="196" y="263"/>
                  </a:lnTo>
                  <a:lnTo>
                    <a:pt x="196" y="265"/>
                  </a:lnTo>
                  <a:lnTo>
                    <a:pt x="194" y="265"/>
                  </a:lnTo>
                  <a:lnTo>
                    <a:pt x="194" y="267"/>
                  </a:lnTo>
                  <a:lnTo>
                    <a:pt x="196" y="267"/>
                  </a:lnTo>
                  <a:lnTo>
                    <a:pt x="196" y="269"/>
                  </a:lnTo>
                  <a:lnTo>
                    <a:pt x="194" y="271"/>
                  </a:lnTo>
                  <a:lnTo>
                    <a:pt x="192" y="271"/>
                  </a:lnTo>
                  <a:lnTo>
                    <a:pt x="191" y="273"/>
                  </a:lnTo>
                  <a:lnTo>
                    <a:pt x="191" y="275"/>
                  </a:lnTo>
                  <a:lnTo>
                    <a:pt x="191" y="276"/>
                  </a:lnTo>
                  <a:lnTo>
                    <a:pt x="189" y="276"/>
                  </a:lnTo>
                  <a:lnTo>
                    <a:pt x="187" y="278"/>
                  </a:lnTo>
                  <a:lnTo>
                    <a:pt x="185" y="280"/>
                  </a:lnTo>
                  <a:lnTo>
                    <a:pt x="187" y="280"/>
                  </a:lnTo>
                  <a:lnTo>
                    <a:pt x="189" y="280"/>
                  </a:lnTo>
                  <a:lnTo>
                    <a:pt x="189" y="282"/>
                  </a:lnTo>
                  <a:lnTo>
                    <a:pt x="187" y="284"/>
                  </a:lnTo>
                  <a:lnTo>
                    <a:pt x="185" y="286"/>
                  </a:lnTo>
                  <a:lnTo>
                    <a:pt x="183" y="286"/>
                  </a:lnTo>
                  <a:lnTo>
                    <a:pt x="183" y="288"/>
                  </a:lnTo>
                  <a:lnTo>
                    <a:pt x="183" y="290"/>
                  </a:lnTo>
                  <a:lnTo>
                    <a:pt x="185" y="290"/>
                  </a:lnTo>
                  <a:lnTo>
                    <a:pt x="185" y="292"/>
                  </a:lnTo>
                  <a:lnTo>
                    <a:pt x="183" y="294"/>
                  </a:lnTo>
                  <a:lnTo>
                    <a:pt x="181" y="294"/>
                  </a:lnTo>
                  <a:lnTo>
                    <a:pt x="181" y="296"/>
                  </a:lnTo>
                  <a:lnTo>
                    <a:pt x="179" y="296"/>
                  </a:lnTo>
                  <a:lnTo>
                    <a:pt x="179" y="298"/>
                  </a:lnTo>
                  <a:lnTo>
                    <a:pt x="177" y="298"/>
                  </a:lnTo>
                  <a:lnTo>
                    <a:pt x="175" y="298"/>
                  </a:lnTo>
                  <a:lnTo>
                    <a:pt x="173" y="298"/>
                  </a:lnTo>
                  <a:lnTo>
                    <a:pt x="173" y="296"/>
                  </a:lnTo>
                  <a:lnTo>
                    <a:pt x="171" y="296"/>
                  </a:lnTo>
                  <a:lnTo>
                    <a:pt x="169" y="294"/>
                  </a:lnTo>
                  <a:lnTo>
                    <a:pt x="167" y="294"/>
                  </a:lnTo>
                  <a:lnTo>
                    <a:pt x="167" y="292"/>
                  </a:lnTo>
                  <a:lnTo>
                    <a:pt x="166" y="292"/>
                  </a:lnTo>
                  <a:lnTo>
                    <a:pt x="166" y="290"/>
                  </a:lnTo>
                  <a:lnTo>
                    <a:pt x="164" y="290"/>
                  </a:lnTo>
                  <a:lnTo>
                    <a:pt x="162" y="288"/>
                  </a:lnTo>
                  <a:lnTo>
                    <a:pt x="160" y="286"/>
                  </a:lnTo>
                  <a:lnTo>
                    <a:pt x="158" y="286"/>
                  </a:lnTo>
                  <a:lnTo>
                    <a:pt x="158" y="284"/>
                  </a:lnTo>
                  <a:lnTo>
                    <a:pt x="158" y="282"/>
                  </a:lnTo>
                  <a:lnTo>
                    <a:pt x="158" y="280"/>
                  </a:lnTo>
                  <a:lnTo>
                    <a:pt x="156" y="280"/>
                  </a:lnTo>
                  <a:lnTo>
                    <a:pt x="156" y="278"/>
                  </a:lnTo>
                  <a:lnTo>
                    <a:pt x="154" y="278"/>
                  </a:lnTo>
                  <a:lnTo>
                    <a:pt x="152" y="278"/>
                  </a:lnTo>
                  <a:lnTo>
                    <a:pt x="150" y="278"/>
                  </a:lnTo>
                  <a:lnTo>
                    <a:pt x="150" y="276"/>
                  </a:lnTo>
                  <a:lnTo>
                    <a:pt x="148" y="275"/>
                  </a:lnTo>
                  <a:lnTo>
                    <a:pt x="146" y="275"/>
                  </a:lnTo>
                  <a:lnTo>
                    <a:pt x="146" y="273"/>
                  </a:lnTo>
                  <a:lnTo>
                    <a:pt x="144" y="273"/>
                  </a:lnTo>
                  <a:lnTo>
                    <a:pt x="143" y="271"/>
                  </a:lnTo>
                  <a:lnTo>
                    <a:pt x="141" y="271"/>
                  </a:lnTo>
                  <a:lnTo>
                    <a:pt x="141" y="269"/>
                  </a:lnTo>
                  <a:lnTo>
                    <a:pt x="139" y="269"/>
                  </a:lnTo>
                  <a:lnTo>
                    <a:pt x="137" y="269"/>
                  </a:lnTo>
                  <a:lnTo>
                    <a:pt x="135" y="267"/>
                  </a:lnTo>
                  <a:lnTo>
                    <a:pt x="131" y="267"/>
                  </a:lnTo>
                  <a:lnTo>
                    <a:pt x="131" y="265"/>
                  </a:lnTo>
                  <a:lnTo>
                    <a:pt x="129" y="265"/>
                  </a:lnTo>
                  <a:lnTo>
                    <a:pt x="127" y="265"/>
                  </a:lnTo>
                  <a:lnTo>
                    <a:pt x="127" y="263"/>
                  </a:lnTo>
                  <a:lnTo>
                    <a:pt x="125" y="263"/>
                  </a:lnTo>
                  <a:lnTo>
                    <a:pt x="123" y="261"/>
                  </a:lnTo>
                  <a:lnTo>
                    <a:pt x="121" y="261"/>
                  </a:lnTo>
                  <a:lnTo>
                    <a:pt x="119" y="261"/>
                  </a:lnTo>
                  <a:lnTo>
                    <a:pt x="119" y="259"/>
                  </a:lnTo>
                  <a:lnTo>
                    <a:pt x="118" y="259"/>
                  </a:lnTo>
                  <a:lnTo>
                    <a:pt x="116" y="257"/>
                  </a:lnTo>
                  <a:lnTo>
                    <a:pt x="114" y="257"/>
                  </a:lnTo>
                  <a:lnTo>
                    <a:pt x="114" y="255"/>
                  </a:lnTo>
                  <a:lnTo>
                    <a:pt x="112" y="255"/>
                  </a:lnTo>
                  <a:lnTo>
                    <a:pt x="110" y="255"/>
                  </a:lnTo>
                  <a:lnTo>
                    <a:pt x="110" y="253"/>
                  </a:lnTo>
                  <a:lnTo>
                    <a:pt x="108" y="253"/>
                  </a:lnTo>
                  <a:lnTo>
                    <a:pt x="106" y="251"/>
                  </a:lnTo>
                  <a:lnTo>
                    <a:pt x="104" y="251"/>
                  </a:lnTo>
                  <a:lnTo>
                    <a:pt x="102" y="250"/>
                  </a:lnTo>
                  <a:lnTo>
                    <a:pt x="100" y="250"/>
                  </a:lnTo>
                  <a:lnTo>
                    <a:pt x="100" y="248"/>
                  </a:lnTo>
                  <a:lnTo>
                    <a:pt x="98" y="248"/>
                  </a:lnTo>
                  <a:lnTo>
                    <a:pt x="98" y="246"/>
                  </a:lnTo>
                  <a:lnTo>
                    <a:pt x="96" y="246"/>
                  </a:lnTo>
                  <a:lnTo>
                    <a:pt x="96" y="244"/>
                  </a:lnTo>
                  <a:lnTo>
                    <a:pt x="95" y="244"/>
                  </a:lnTo>
                  <a:lnTo>
                    <a:pt x="95" y="242"/>
                  </a:lnTo>
                  <a:lnTo>
                    <a:pt x="93" y="242"/>
                  </a:lnTo>
                  <a:lnTo>
                    <a:pt x="93" y="240"/>
                  </a:lnTo>
                  <a:lnTo>
                    <a:pt x="91" y="238"/>
                  </a:lnTo>
                  <a:lnTo>
                    <a:pt x="89" y="238"/>
                  </a:lnTo>
                  <a:lnTo>
                    <a:pt x="87" y="236"/>
                  </a:lnTo>
                  <a:lnTo>
                    <a:pt x="87" y="234"/>
                  </a:lnTo>
                  <a:lnTo>
                    <a:pt x="85" y="234"/>
                  </a:lnTo>
                  <a:lnTo>
                    <a:pt x="85" y="232"/>
                  </a:lnTo>
                  <a:lnTo>
                    <a:pt x="83" y="232"/>
                  </a:lnTo>
                  <a:lnTo>
                    <a:pt x="83" y="230"/>
                  </a:lnTo>
                  <a:lnTo>
                    <a:pt x="83" y="228"/>
                  </a:lnTo>
                  <a:lnTo>
                    <a:pt x="81" y="228"/>
                  </a:lnTo>
                  <a:lnTo>
                    <a:pt x="81" y="227"/>
                  </a:lnTo>
                  <a:lnTo>
                    <a:pt x="81" y="228"/>
                  </a:lnTo>
                  <a:lnTo>
                    <a:pt x="81" y="227"/>
                  </a:lnTo>
                  <a:lnTo>
                    <a:pt x="81" y="225"/>
                  </a:lnTo>
                  <a:lnTo>
                    <a:pt x="81" y="223"/>
                  </a:lnTo>
                  <a:lnTo>
                    <a:pt x="79" y="223"/>
                  </a:lnTo>
                  <a:lnTo>
                    <a:pt x="79" y="225"/>
                  </a:lnTo>
                  <a:lnTo>
                    <a:pt x="79" y="223"/>
                  </a:lnTo>
                  <a:lnTo>
                    <a:pt x="79" y="221"/>
                  </a:lnTo>
                  <a:lnTo>
                    <a:pt x="81" y="221"/>
                  </a:lnTo>
                  <a:lnTo>
                    <a:pt x="81" y="223"/>
                  </a:lnTo>
                  <a:lnTo>
                    <a:pt x="79" y="223"/>
                  </a:lnTo>
                  <a:lnTo>
                    <a:pt x="81" y="223"/>
                  </a:lnTo>
                  <a:lnTo>
                    <a:pt x="81" y="221"/>
                  </a:lnTo>
                  <a:lnTo>
                    <a:pt x="81" y="219"/>
                  </a:lnTo>
                  <a:lnTo>
                    <a:pt x="83" y="217"/>
                  </a:lnTo>
                  <a:lnTo>
                    <a:pt x="81" y="217"/>
                  </a:lnTo>
                  <a:lnTo>
                    <a:pt x="81" y="215"/>
                  </a:lnTo>
                  <a:lnTo>
                    <a:pt x="81" y="213"/>
                  </a:lnTo>
                  <a:lnTo>
                    <a:pt x="79" y="213"/>
                  </a:lnTo>
                  <a:lnTo>
                    <a:pt x="79" y="211"/>
                  </a:lnTo>
                  <a:lnTo>
                    <a:pt x="77" y="209"/>
                  </a:lnTo>
                  <a:lnTo>
                    <a:pt x="77" y="207"/>
                  </a:lnTo>
                  <a:lnTo>
                    <a:pt x="77" y="205"/>
                  </a:lnTo>
                  <a:lnTo>
                    <a:pt x="75" y="205"/>
                  </a:lnTo>
                  <a:lnTo>
                    <a:pt x="73" y="203"/>
                  </a:lnTo>
                  <a:lnTo>
                    <a:pt x="73" y="202"/>
                  </a:lnTo>
                  <a:lnTo>
                    <a:pt x="71" y="202"/>
                  </a:lnTo>
                  <a:lnTo>
                    <a:pt x="71" y="200"/>
                  </a:lnTo>
                  <a:lnTo>
                    <a:pt x="73" y="200"/>
                  </a:lnTo>
                  <a:lnTo>
                    <a:pt x="71" y="198"/>
                  </a:lnTo>
                  <a:lnTo>
                    <a:pt x="70" y="196"/>
                  </a:lnTo>
                  <a:lnTo>
                    <a:pt x="68" y="196"/>
                  </a:lnTo>
                  <a:lnTo>
                    <a:pt x="68" y="194"/>
                  </a:lnTo>
                  <a:lnTo>
                    <a:pt x="66" y="194"/>
                  </a:lnTo>
                  <a:lnTo>
                    <a:pt x="68" y="192"/>
                  </a:lnTo>
                  <a:lnTo>
                    <a:pt x="66" y="190"/>
                  </a:lnTo>
                  <a:lnTo>
                    <a:pt x="66" y="188"/>
                  </a:lnTo>
                  <a:lnTo>
                    <a:pt x="66" y="186"/>
                  </a:lnTo>
                  <a:lnTo>
                    <a:pt x="64" y="186"/>
                  </a:lnTo>
                  <a:lnTo>
                    <a:pt x="64" y="184"/>
                  </a:lnTo>
                  <a:lnTo>
                    <a:pt x="62" y="182"/>
                  </a:lnTo>
                  <a:lnTo>
                    <a:pt x="60" y="180"/>
                  </a:lnTo>
                  <a:lnTo>
                    <a:pt x="58" y="180"/>
                  </a:lnTo>
                  <a:lnTo>
                    <a:pt x="60" y="180"/>
                  </a:lnTo>
                  <a:lnTo>
                    <a:pt x="60" y="179"/>
                  </a:lnTo>
                  <a:lnTo>
                    <a:pt x="58" y="179"/>
                  </a:lnTo>
                  <a:lnTo>
                    <a:pt x="60" y="177"/>
                  </a:lnTo>
                  <a:lnTo>
                    <a:pt x="58" y="177"/>
                  </a:lnTo>
                  <a:lnTo>
                    <a:pt x="58" y="175"/>
                  </a:lnTo>
                  <a:lnTo>
                    <a:pt x="58" y="173"/>
                  </a:lnTo>
                  <a:lnTo>
                    <a:pt x="56" y="173"/>
                  </a:lnTo>
                  <a:lnTo>
                    <a:pt x="58" y="173"/>
                  </a:lnTo>
                  <a:lnTo>
                    <a:pt x="56" y="173"/>
                  </a:lnTo>
                  <a:lnTo>
                    <a:pt x="56" y="171"/>
                  </a:lnTo>
                  <a:lnTo>
                    <a:pt x="54" y="169"/>
                  </a:lnTo>
                  <a:lnTo>
                    <a:pt x="54" y="167"/>
                  </a:lnTo>
                  <a:lnTo>
                    <a:pt x="52" y="167"/>
                  </a:lnTo>
                  <a:lnTo>
                    <a:pt x="52" y="165"/>
                  </a:lnTo>
                  <a:lnTo>
                    <a:pt x="52" y="163"/>
                  </a:lnTo>
                  <a:lnTo>
                    <a:pt x="50" y="163"/>
                  </a:lnTo>
                  <a:lnTo>
                    <a:pt x="50" y="161"/>
                  </a:lnTo>
                  <a:lnTo>
                    <a:pt x="50" y="159"/>
                  </a:lnTo>
                  <a:lnTo>
                    <a:pt x="48" y="159"/>
                  </a:lnTo>
                  <a:lnTo>
                    <a:pt x="50" y="159"/>
                  </a:lnTo>
                  <a:lnTo>
                    <a:pt x="50" y="157"/>
                  </a:lnTo>
                  <a:lnTo>
                    <a:pt x="48" y="157"/>
                  </a:lnTo>
                  <a:lnTo>
                    <a:pt x="50" y="157"/>
                  </a:lnTo>
                  <a:lnTo>
                    <a:pt x="48" y="156"/>
                  </a:lnTo>
                  <a:lnTo>
                    <a:pt x="48" y="154"/>
                  </a:lnTo>
                  <a:lnTo>
                    <a:pt x="47" y="154"/>
                  </a:lnTo>
                  <a:lnTo>
                    <a:pt x="47" y="152"/>
                  </a:lnTo>
                  <a:lnTo>
                    <a:pt x="47" y="150"/>
                  </a:lnTo>
                  <a:lnTo>
                    <a:pt x="45" y="150"/>
                  </a:lnTo>
                  <a:lnTo>
                    <a:pt x="45" y="148"/>
                  </a:lnTo>
                  <a:lnTo>
                    <a:pt x="45" y="146"/>
                  </a:lnTo>
                  <a:lnTo>
                    <a:pt x="45" y="148"/>
                  </a:lnTo>
                  <a:lnTo>
                    <a:pt x="43" y="148"/>
                  </a:lnTo>
                  <a:lnTo>
                    <a:pt x="43" y="146"/>
                  </a:lnTo>
                  <a:lnTo>
                    <a:pt x="45" y="146"/>
                  </a:lnTo>
                  <a:lnTo>
                    <a:pt x="43" y="146"/>
                  </a:lnTo>
                  <a:lnTo>
                    <a:pt x="43" y="144"/>
                  </a:lnTo>
                  <a:lnTo>
                    <a:pt x="43" y="142"/>
                  </a:lnTo>
                  <a:lnTo>
                    <a:pt x="41" y="142"/>
                  </a:lnTo>
                  <a:lnTo>
                    <a:pt x="41" y="140"/>
                  </a:lnTo>
                  <a:lnTo>
                    <a:pt x="41" y="138"/>
                  </a:lnTo>
                  <a:lnTo>
                    <a:pt x="41" y="136"/>
                  </a:lnTo>
                  <a:lnTo>
                    <a:pt x="39" y="136"/>
                  </a:lnTo>
                  <a:lnTo>
                    <a:pt x="39" y="134"/>
                  </a:lnTo>
                  <a:lnTo>
                    <a:pt x="37" y="132"/>
                  </a:lnTo>
                  <a:lnTo>
                    <a:pt x="37" y="131"/>
                  </a:lnTo>
                  <a:lnTo>
                    <a:pt x="35" y="129"/>
                  </a:lnTo>
                  <a:lnTo>
                    <a:pt x="33" y="127"/>
                  </a:lnTo>
                  <a:lnTo>
                    <a:pt x="31" y="127"/>
                  </a:lnTo>
                  <a:lnTo>
                    <a:pt x="31" y="125"/>
                  </a:lnTo>
                  <a:lnTo>
                    <a:pt x="29" y="123"/>
                  </a:lnTo>
                  <a:lnTo>
                    <a:pt x="31" y="123"/>
                  </a:lnTo>
                  <a:lnTo>
                    <a:pt x="29" y="123"/>
                  </a:lnTo>
                  <a:lnTo>
                    <a:pt x="29" y="121"/>
                  </a:lnTo>
                  <a:lnTo>
                    <a:pt x="29" y="119"/>
                  </a:lnTo>
                  <a:lnTo>
                    <a:pt x="27" y="119"/>
                  </a:lnTo>
                  <a:lnTo>
                    <a:pt x="27" y="117"/>
                  </a:lnTo>
                  <a:lnTo>
                    <a:pt x="27" y="115"/>
                  </a:lnTo>
                  <a:lnTo>
                    <a:pt x="25" y="115"/>
                  </a:lnTo>
                  <a:lnTo>
                    <a:pt x="25" y="113"/>
                  </a:lnTo>
                  <a:lnTo>
                    <a:pt x="23" y="111"/>
                  </a:lnTo>
                  <a:lnTo>
                    <a:pt x="22" y="109"/>
                  </a:lnTo>
                  <a:lnTo>
                    <a:pt x="22" y="108"/>
                  </a:lnTo>
                  <a:lnTo>
                    <a:pt x="20" y="106"/>
                  </a:lnTo>
                  <a:lnTo>
                    <a:pt x="18" y="106"/>
                  </a:lnTo>
                  <a:lnTo>
                    <a:pt x="16" y="104"/>
                  </a:lnTo>
                  <a:lnTo>
                    <a:pt x="14" y="104"/>
                  </a:lnTo>
                  <a:lnTo>
                    <a:pt x="10" y="102"/>
                  </a:lnTo>
                  <a:lnTo>
                    <a:pt x="8" y="100"/>
                  </a:lnTo>
                  <a:lnTo>
                    <a:pt x="6" y="98"/>
                  </a:lnTo>
                  <a:lnTo>
                    <a:pt x="4" y="98"/>
                  </a:lnTo>
                  <a:lnTo>
                    <a:pt x="4" y="96"/>
                  </a:lnTo>
                  <a:lnTo>
                    <a:pt x="2" y="96"/>
                  </a:lnTo>
                  <a:lnTo>
                    <a:pt x="2" y="94"/>
                  </a:lnTo>
                  <a:lnTo>
                    <a:pt x="4" y="94"/>
                  </a:lnTo>
                  <a:lnTo>
                    <a:pt x="4" y="92"/>
                  </a:lnTo>
                  <a:lnTo>
                    <a:pt x="6" y="94"/>
                  </a:lnTo>
                  <a:lnTo>
                    <a:pt x="6" y="92"/>
                  </a:lnTo>
                  <a:lnTo>
                    <a:pt x="8" y="92"/>
                  </a:lnTo>
                  <a:lnTo>
                    <a:pt x="8" y="90"/>
                  </a:lnTo>
                  <a:lnTo>
                    <a:pt x="8" y="88"/>
                  </a:lnTo>
                  <a:lnTo>
                    <a:pt x="6" y="86"/>
                  </a:lnTo>
                  <a:lnTo>
                    <a:pt x="4" y="84"/>
                  </a:lnTo>
                  <a:lnTo>
                    <a:pt x="2" y="84"/>
                  </a:lnTo>
                  <a:lnTo>
                    <a:pt x="2" y="83"/>
                  </a:lnTo>
                  <a:lnTo>
                    <a:pt x="2" y="81"/>
                  </a:lnTo>
                  <a:lnTo>
                    <a:pt x="4" y="81"/>
                  </a:lnTo>
                  <a:lnTo>
                    <a:pt x="4" y="79"/>
                  </a:lnTo>
                  <a:lnTo>
                    <a:pt x="2" y="79"/>
                  </a:lnTo>
                  <a:lnTo>
                    <a:pt x="2" y="77"/>
                  </a:lnTo>
                  <a:lnTo>
                    <a:pt x="0" y="75"/>
                  </a:lnTo>
                  <a:lnTo>
                    <a:pt x="0" y="73"/>
                  </a:lnTo>
                  <a:lnTo>
                    <a:pt x="0" y="71"/>
                  </a:lnTo>
                  <a:lnTo>
                    <a:pt x="0" y="69"/>
                  </a:lnTo>
                  <a:lnTo>
                    <a:pt x="0" y="67"/>
                  </a:lnTo>
                  <a:lnTo>
                    <a:pt x="2" y="67"/>
                  </a:lnTo>
                  <a:lnTo>
                    <a:pt x="4" y="65"/>
                  </a:lnTo>
                  <a:lnTo>
                    <a:pt x="6" y="63"/>
                  </a:lnTo>
                  <a:lnTo>
                    <a:pt x="6" y="61"/>
                  </a:lnTo>
                  <a:lnTo>
                    <a:pt x="8" y="61"/>
                  </a:lnTo>
                  <a:lnTo>
                    <a:pt x="8" y="60"/>
                  </a:lnTo>
                  <a:lnTo>
                    <a:pt x="12" y="58"/>
                  </a:lnTo>
                  <a:lnTo>
                    <a:pt x="12" y="56"/>
                  </a:lnTo>
                  <a:lnTo>
                    <a:pt x="14" y="56"/>
                  </a:lnTo>
                  <a:lnTo>
                    <a:pt x="16" y="56"/>
                  </a:lnTo>
                  <a:lnTo>
                    <a:pt x="16" y="54"/>
                  </a:lnTo>
                  <a:lnTo>
                    <a:pt x="18" y="54"/>
                  </a:lnTo>
                  <a:lnTo>
                    <a:pt x="18" y="56"/>
                  </a:lnTo>
                  <a:lnTo>
                    <a:pt x="18" y="58"/>
                  </a:lnTo>
                  <a:lnTo>
                    <a:pt x="18" y="60"/>
                  </a:lnTo>
                  <a:lnTo>
                    <a:pt x="18" y="61"/>
                  </a:lnTo>
                  <a:lnTo>
                    <a:pt x="18" y="63"/>
                  </a:lnTo>
                  <a:lnTo>
                    <a:pt x="16" y="63"/>
                  </a:lnTo>
                  <a:lnTo>
                    <a:pt x="14" y="63"/>
                  </a:lnTo>
                  <a:lnTo>
                    <a:pt x="14" y="65"/>
                  </a:lnTo>
                  <a:lnTo>
                    <a:pt x="14" y="67"/>
                  </a:lnTo>
                  <a:lnTo>
                    <a:pt x="16" y="67"/>
                  </a:lnTo>
                  <a:lnTo>
                    <a:pt x="14" y="69"/>
                  </a:lnTo>
                  <a:lnTo>
                    <a:pt x="14" y="71"/>
                  </a:lnTo>
                  <a:lnTo>
                    <a:pt x="16" y="71"/>
                  </a:lnTo>
                  <a:lnTo>
                    <a:pt x="18" y="69"/>
                  </a:lnTo>
                  <a:lnTo>
                    <a:pt x="20" y="69"/>
                  </a:lnTo>
                  <a:lnTo>
                    <a:pt x="22" y="69"/>
                  </a:lnTo>
                  <a:lnTo>
                    <a:pt x="23" y="71"/>
                  </a:lnTo>
                  <a:lnTo>
                    <a:pt x="25" y="71"/>
                  </a:lnTo>
                  <a:lnTo>
                    <a:pt x="27" y="71"/>
                  </a:lnTo>
                  <a:lnTo>
                    <a:pt x="29" y="73"/>
                  </a:lnTo>
                  <a:lnTo>
                    <a:pt x="29" y="75"/>
                  </a:lnTo>
                  <a:lnTo>
                    <a:pt x="29" y="77"/>
                  </a:lnTo>
                  <a:lnTo>
                    <a:pt x="31" y="77"/>
                  </a:lnTo>
                  <a:lnTo>
                    <a:pt x="31" y="79"/>
                  </a:lnTo>
                  <a:lnTo>
                    <a:pt x="33" y="79"/>
                  </a:lnTo>
                  <a:lnTo>
                    <a:pt x="35" y="79"/>
                  </a:lnTo>
                  <a:lnTo>
                    <a:pt x="37" y="81"/>
                  </a:lnTo>
                  <a:lnTo>
                    <a:pt x="37" y="79"/>
                  </a:lnTo>
                  <a:lnTo>
                    <a:pt x="37" y="77"/>
                  </a:lnTo>
                  <a:lnTo>
                    <a:pt x="39" y="77"/>
                  </a:lnTo>
                  <a:lnTo>
                    <a:pt x="39" y="75"/>
                  </a:lnTo>
                  <a:lnTo>
                    <a:pt x="41" y="73"/>
                  </a:lnTo>
                  <a:lnTo>
                    <a:pt x="43" y="73"/>
                  </a:lnTo>
                  <a:lnTo>
                    <a:pt x="43" y="71"/>
                  </a:lnTo>
                  <a:lnTo>
                    <a:pt x="43" y="69"/>
                  </a:lnTo>
                  <a:lnTo>
                    <a:pt x="43" y="67"/>
                  </a:lnTo>
                  <a:lnTo>
                    <a:pt x="45" y="65"/>
                  </a:lnTo>
                  <a:lnTo>
                    <a:pt x="45" y="63"/>
                  </a:lnTo>
                  <a:lnTo>
                    <a:pt x="45" y="61"/>
                  </a:lnTo>
                  <a:lnTo>
                    <a:pt x="47" y="61"/>
                  </a:lnTo>
                  <a:lnTo>
                    <a:pt x="47" y="60"/>
                  </a:lnTo>
                  <a:lnTo>
                    <a:pt x="47" y="58"/>
                  </a:lnTo>
                  <a:lnTo>
                    <a:pt x="47" y="56"/>
                  </a:lnTo>
                  <a:lnTo>
                    <a:pt x="47" y="54"/>
                  </a:lnTo>
                  <a:lnTo>
                    <a:pt x="48" y="54"/>
                  </a:lnTo>
                  <a:lnTo>
                    <a:pt x="48" y="56"/>
                  </a:lnTo>
                  <a:lnTo>
                    <a:pt x="50" y="56"/>
                  </a:lnTo>
                  <a:lnTo>
                    <a:pt x="50" y="54"/>
                  </a:lnTo>
                  <a:lnTo>
                    <a:pt x="50" y="52"/>
                  </a:lnTo>
                  <a:lnTo>
                    <a:pt x="52" y="52"/>
                  </a:lnTo>
                  <a:lnTo>
                    <a:pt x="52" y="50"/>
                  </a:lnTo>
                  <a:lnTo>
                    <a:pt x="54" y="48"/>
                  </a:lnTo>
                  <a:lnTo>
                    <a:pt x="56" y="48"/>
                  </a:lnTo>
                  <a:lnTo>
                    <a:pt x="58" y="46"/>
                  </a:lnTo>
                  <a:lnTo>
                    <a:pt x="60" y="46"/>
                  </a:lnTo>
                  <a:lnTo>
                    <a:pt x="62" y="44"/>
                  </a:lnTo>
                  <a:lnTo>
                    <a:pt x="64" y="44"/>
                  </a:lnTo>
                  <a:lnTo>
                    <a:pt x="66" y="44"/>
                  </a:lnTo>
                  <a:lnTo>
                    <a:pt x="68" y="42"/>
                  </a:lnTo>
                  <a:lnTo>
                    <a:pt x="71" y="42"/>
                  </a:lnTo>
                  <a:lnTo>
                    <a:pt x="73" y="42"/>
                  </a:lnTo>
                  <a:lnTo>
                    <a:pt x="73" y="40"/>
                  </a:lnTo>
                  <a:lnTo>
                    <a:pt x="75" y="40"/>
                  </a:lnTo>
                  <a:lnTo>
                    <a:pt x="77" y="38"/>
                  </a:lnTo>
                  <a:lnTo>
                    <a:pt x="79" y="38"/>
                  </a:lnTo>
                  <a:lnTo>
                    <a:pt x="79" y="36"/>
                  </a:lnTo>
                  <a:lnTo>
                    <a:pt x="81" y="36"/>
                  </a:lnTo>
                  <a:lnTo>
                    <a:pt x="81" y="35"/>
                  </a:lnTo>
                  <a:lnTo>
                    <a:pt x="83" y="35"/>
                  </a:lnTo>
                  <a:lnTo>
                    <a:pt x="85" y="33"/>
                  </a:lnTo>
                  <a:lnTo>
                    <a:pt x="85" y="31"/>
                  </a:lnTo>
                  <a:lnTo>
                    <a:pt x="87" y="31"/>
                  </a:lnTo>
                  <a:lnTo>
                    <a:pt x="87" y="29"/>
                  </a:lnTo>
                  <a:lnTo>
                    <a:pt x="89" y="29"/>
                  </a:lnTo>
                  <a:lnTo>
                    <a:pt x="89" y="27"/>
                  </a:lnTo>
                  <a:lnTo>
                    <a:pt x="91" y="27"/>
                  </a:lnTo>
                  <a:lnTo>
                    <a:pt x="91" y="25"/>
                  </a:lnTo>
                  <a:lnTo>
                    <a:pt x="93" y="25"/>
                  </a:lnTo>
                  <a:lnTo>
                    <a:pt x="93" y="23"/>
                  </a:lnTo>
                  <a:lnTo>
                    <a:pt x="93" y="21"/>
                  </a:lnTo>
                  <a:lnTo>
                    <a:pt x="93" y="19"/>
                  </a:lnTo>
                  <a:lnTo>
                    <a:pt x="95" y="17"/>
                  </a:lnTo>
                  <a:lnTo>
                    <a:pt x="95" y="15"/>
                  </a:lnTo>
                  <a:lnTo>
                    <a:pt x="96" y="15"/>
                  </a:lnTo>
                  <a:lnTo>
                    <a:pt x="96" y="13"/>
                  </a:lnTo>
                  <a:lnTo>
                    <a:pt x="96" y="12"/>
                  </a:lnTo>
                  <a:lnTo>
                    <a:pt x="96" y="10"/>
                  </a:lnTo>
                  <a:lnTo>
                    <a:pt x="96" y="8"/>
                  </a:lnTo>
                  <a:lnTo>
                    <a:pt x="95" y="8"/>
                  </a:lnTo>
                  <a:lnTo>
                    <a:pt x="95" y="6"/>
                  </a:lnTo>
                  <a:lnTo>
                    <a:pt x="93" y="4"/>
                  </a:lnTo>
                  <a:lnTo>
                    <a:pt x="91" y="4"/>
                  </a:lnTo>
                  <a:lnTo>
                    <a:pt x="91" y="2"/>
                  </a:lnTo>
                  <a:lnTo>
                    <a:pt x="93" y="2"/>
                  </a:lnTo>
                  <a:lnTo>
                    <a:pt x="95" y="2"/>
                  </a:lnTo>
                  <a:lnTo>
                    <a:pt x="96" y="2"/>
                  </a:lnTo>
                  <a:lnTo>
                    <a:pt x="96" y="0"/>
                  </a:lnTo>
                  <a:lnTo>
                    <a:pt x="98" y="0"/>
                  </a:lnTo>
                  <a:lnTo>
                    <a:pt x="98" y="2"/>
                  </a:lnTo>
                  <a:lnTo>
                    <a:pt x="100"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4" name="Freeform 183"/>
            <p:cNvSpPr>
              <a:spLocks noEditPoints="1"/>
            </p:cNvSpPr>
            <p:nvPr/>
          </p:nvSpPr>
          <p:spPr bwMode="auto">
            <a:xfrm>
              <a:off x="7910513" y="4548188"/>
              <a:ext cx="46038" cy="38100"/>
            </a:xfrm>
            <a:custGeom>
              <a:avLst/>
              <a:gdLst>
                <a:gd name="T0" fmla="*/ 6 w 29"/>
                <a:gd name="T1" fmla="*/ 24 h 24"/>
                <a:gd name="T2" fmla="*/ 6 w 29"/>
                <a:gd name="T3" fmla="*/ 24 h 24"/>
                <a:gd name="T4" fmla="*/ 6 w 29"/>
                <a:gd name="T5" fmla="*/ 24 h 24"/>
                <a:gd name="T6" fmla="*/ 6 w 29"/>
                <a:gd name="T7" fmla="*/ 24 h 24"/>
                <a:gd name="T8" fmla="*/ 6 w 29"/>
                <a:gd name="T9" fmla="*/ 24 h 24"/>
                <a:gd name="T10" fmla="*/ 6 w 29"/>
                <a:gd name="T11" fmla="*/ 24 h 24"/>
                <a:gd name="T12" fmla="*/ 6 w 29"/>
                <a:gd name="T13" fmla="*/ 24 h 24"/>
                <a:gd name="T14" fmla="*/ 6 w 29"/>
                <a:gd name="T15" fmla="*/ 24 h 24"/>
                <a:gd name="T16" fmla="*/ 0 w 29"/>
                <a:gd name="T17" fmla="*/ 20 h 24"/>
                <a:gd name="T18" fmla="*/ 0 w 29"/>
                <a:gd name="T19" fmla="*/ 20 h 24"/>
                <a:gd name="T20" fmla="*/ 0 w 29"/>
                <a:gd name="T21" fmla="*/ 20 h 24"/>
                <a:gd name="T22" fmla="*/ 6 w 29"/>
                <a:gd name="T23" fmla="*/ 16 h 24"/>
                <a:gd name="T24" fmla="*/ 6 w 29"/>
                <a:gd name="T25" fmla="*/ 16 h 24"/>
                <a:gd name="T26" fmla="*/ 6 w 29"/>
                <a:gd name="T27" fmla="*/ 16 h 24"/>
                <a:gd name="T28" fmla="*/ 6 w 29"/>
                <a:gd name="T29" fmla="*/ 16 h 24"/>
                <a:gd name="T30" fmla="*/ 6 w 29"/>
                <a:gd name="T31" fmla="*/ 16 h 24"/>
                <a:gd name="T32" fmla="*/ 21 w 29"/>
                <a:gd name="T33" fmla="*/ 16 h 24"/>
                <a:gd name="T34" fmla="*/ 21 w 29"/>
                <a:gd name="T35" fmla="*/ 16 h 24"/>
                <a:gd name="T36" fmla="*/ 6 w 29"/>
                <a:gd name="T37" fmla="*/ 14 h 24"/>
                <a:gd name="T38" fmla="*/ 6 w 29"/>
                <a:gd name="T39" fmla="*/ 14 h 24"/>
                <a:gd name="T40" fmla="*/ 8 w 29"/>
                <a:gd name="T41" fmla="*/ 14 h 24"/>
                <a:gd name="T42" fmla="*/ 8 w 29"/>
                <a:gd name="T43" fmla="*/ 14 h 24"/>
                <a:gd name="T44" fmla="*/ 6 w 29"/>
                <a:gd name="T45" fmla="*/ 14 h 24"/>
                <a:gd name="T46" fmla="*/ 6 w 29"/>
                <a:gd name="T47" fmla="*/ 14 h 24"/>
                <a:gd name="T48" fmla="*/ 6 w 29"/>
                <a:gd name="T49" fmla="*/ 14 h 24"/>
                <a:gd name="T50" fmla="*/ 6 w 29"/>
                <a:gd name="T51" fmla="*/ 14 h 24"/>
                <a:gd name="T52" fmla="*/ 6 w 29"/>
                <a:gd name="T53" fmla="*/ 12 h 24"/>
                <a:gd name="T54" fmla="*/ 6 w 29"/>
                <a:gd name="T55" fmla="*/ 12 h 24"/>
                <a:gd name="T56" fmla="*/ 6 w 29"/>
                <a:gd name="T57" fmla="*/ 12 h 24"/>
                <a:gd name="T58" fmla="*/ 6 w 29"/>
                <a:gd name="T59" fmla="*/ 12 h 24"/>
                <a:gd name="T60" fmla="*/ 29 w 29"/>
                <a:gd name="T61" fmla="*/ 8 h 24"/>
                <a:gd name="T62" fmla="*/ 29 w 29"/>
                <a:gd name="T63" fmla="*/ 8 h 24"/>
                <a:gd name="T64" fmla="*/ 29 w 29"/>
                <a:gd name="T65" fmla="*/ 8 h 24"/>
                <a:gd name="T66" fmla="*/ 29 w 29"/>
                <a:gd name="T67" fmla="*/ 8 h 24"/>
                <a:gd name="T68" fmla="*/ 29 w 29"/>
                <a:gd name="T69" fmla="*/ 8 h 24"/>
                <a:gd name="T70" fmla="*/ 29 w 29"/>
                <a:gd name="T71" fmla="*/ 8 h 24"/>
                <a:gd name="T72" fmla="*/ 29 w 29"/>
                <a:gd name="T73" fmla="*/ 6 h 24"/>
                <a:gd name="T74" fmla="*/ 29 w 29"/>
                <a:gd name="T75" fmla="*/ 6 h 24"/>
                <a:gd name="T76" fmla="*/ 29 w 29"/>
                <a:gd name="T77" fmla="*/ 6 h 24"/>
                <a:gd name="T78" fmla="*/ 29 w 29"/>
                <a:gd name="T79" fmla="*/ 6 h 24"/>
                <a:gd name="T80" fmla="*/ 29 w 29"/>
                <a:gd name="T81" fmla="*/ 6 h 24"/>
                <a:gd name="T82" fmla="*/ 29 w 29"/>
                <a:gd name="T83" fmla="*/ 6 h 24"/>
                <a:gd name="T84" fmla="*/ 4 w 29"/>
                <a:gd name="T85" fmla="*/ 2 h 24"/>
                <a:gd name="T86" fmla="*/ 4 w 29"/>
                <a:gd name="T87" fmla="*/ 2 h 24"/>
                <a:gd name="T88" fmla="*/ 4 w 29"/>
                <a:gd name="T89" fmla="*/ 2 h 24"/>
                <a:gd name="T90" fmla="*/ 4 w 29"/>
                <a:gd name="T91" fmla="*/ 2 h 24"/>
                <a:gd name="T92" fmla="*/ 15 w 29"/>
                <a:gd name="T93" fmla="*/ 0 h 24"/>
                <a:gd name="T94" fmla="*/ 15 w 29"/>
                <a:gd name="T95" fmla="*/ 0 h 24"/>
                <a:gd name="T96" fmla="*/ 15 w 29"/>
                <a:gd name="T97" fmla="*/ 0 h 24"/>
                <a:gd name="T98" fmla="*/ 15 w 29"/>
                <a:gd name="T99" fmla="*/ 0 h 24"/>
                <a:gd name="T100" fmla="*/ 15 w 29"/>
                <a:gd name="T10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 h="24">
                  <a:moveTo>
                    <a:pt x="6" y="24"/>
                  </a:moveTo>
                  <a:lnTo>
                    <a:pt x="6" y="24"/>
                  </a:lnTo>
                  <a:lnTo>
                    <a:pt x="6" y="24"/>
                  </a:lnTo>
                  <a:lnTo>
                    <a:pt x="6" y="24"/>
                  </a:lnTo>
                  <a:lnTo>
                    <a:pt x="6" y="24"/>
                  </a:lnTo>
                  <a:lnTo>
                    <a:pt x="6" y="24"/>
                  </a:lnTo>
                  <a:lnTo>
                    <a:pt x="6" y="24"/>
                  </a:lnTo>
                  <a:lnTo>
                    <a:pt x="6" y="24"/>
                  </a:lnTo>
                  <a:lnTo>
                    <a:pt x="6" y="24"/>
                  </a:lnTo>
                  <a:lnTo>
                    <a:pt x="6" y="24"/>
                  </a:lnTo>
                  <a:lnTo>
                    <a:pt x="6" y="24"/>
                  </a:lnTo>
                  <a:lnTo>
                    <a:pt x="6" y="24"/>
                  </a:lnTo>
                  <a:close/>
                  <a:moveTo>
                    <a:pt x="6" y="24"/>
                  </a:moveTo>
                  <a:lnTo>
                    <a:pt x="6" y="24"/>
                  </a:lnTo>
                  <a:lnTo>
                    <a:pt x="6" y="24"/>
                  </a:lnTo>
                  <a:lnTo>
                    <a:pt x="6" y="24"/>
                  </a:lnTo>
                  <a:close/>
                  <a:moveTo>
                    <a:pt x="0" y="20"/>
                  </a:moveTo>
                  <a:lnTo>
                    <a:pt x="0" y="20"/>
                  </a:lnTo>
                  <a:lnTo>
                    <a:pt x="0" y="20"/>
                  </a:lnTo>
                  <a:lnTo>
                    <a:pt x="0" y="20"/>
                  </a:lnTo>
                  <a:lnTo>
                    <a:pt x="0" y="20"/>
                  </a:lnTo>
                  <a:lnTo>
                    <a:pt x="0" y="20"/>
                  </a:lnTo>
                  <a:lnTo>
                    <a:pt x="0" y="20"/>
                  </a:lnTo>
                  <a:close/>
                  <a:moveTo>
                    <a:pt x="6" y="16"/>
                  </a:moveTo>
                  <a:lnTo>
                    <a:pt x="6" y="16"/>
                  </a:lnTo>
                  <a:lnTo>
                    <a:pt x="6" y="16"/>
                  </a:lnTo>
                  <a:lnTo>
                    <a:pt x="6" y="16"/>
                  </a:lnTo>
                  <a:lnTo>
                    <a:pt x="6" y="16"/>
                  </a:lnTo>
                  <a:lnTo>
                    <a:pt x="6" y="16"/>
                  </a:lnTo>
                  <a:lnTo>
                    <a:pt x="6" y="16"/>
                  </a:lnTo>
                  <a:lnTo>
                    <a:pt x="6" y="16"/>
                  </a:lnTo>
                  <a:lnTo>
                    <a:pt x="6" y="16"/>
                  </a:lnTo>
                  <a:close/>
                  <a:moveTo>
                    <a:pt x="21" y="16"/>
                  </a:moveTo>
                  <a:lnTo>
                    <a:pt x="21" y="16"/>
                  </a:lnTo>
                  <a:lnTo>
                    <a:pt x="21" y="16"/>
                  </a:lnTo>
                  <a:lnTo>
                    <a:pt x="21" y="16"/>
                  </a:lnTo>
                  <a:close/>
                  <a:moveTo>
                    <a:pt x="8" y="14"/>
                  </a:moveTo>
                  <a:lnTo>
                    <a:pt x="6" y="14"/>
                  </a:lnTo>
                  <a:lnTo>
                    <a:pt x="6" y="14"/>
                  </a:lnTo>
                  <a:lnTo>
                    <a:pt x="6" y="14"/>
                  </a:lnTo>
                  <a:lnTo>
                    <a:pt x="6" y="14"/>
                  </a:lnTo>
                  <a:lnTo>
                    <a:pt x="8" y="14"/>
                  </a:lnTo>
                  <a:lnTo>
                    <a:pt x="8" y="14"/>
                  </a:lnTo>
                  <a:lnTo>
                    <a:pt x="8" y="14"/>
                  </a:lnTo>
                  <a:close/>
                  <a:moveTo>
                    <a:pt x="6" y="14"/>
                  </a:moveTo>
                  <a:lnTo>
                    <a:pt x="6" y="14"/>
                  </a:lnTo>
                  <a:lnTo>
                    <a:pt x="6" y="14"/>
                  </a:lnTo>
                  <a:lnTo>
                    <a:pt x="6" y="14"/>
                  </a:lnTo>
                  <a:lnTo>
                    <a:pt x="6" y="14"/>
                  </a:lnTo>
                  <a:lnTo>
                    <a:pt x="6" y="14"/>
                  </a:lnTo>
                  <a:lnTo>
                    <a:pt x="6" y="14"/>
                  </a:lnTo>
                  <a:lnTo>
                    <a:pt x="6" y="14"/>
                  </a:lnTo>
                  <a:close/>
                  <a:moveTo>
                    <a:pt x="6" y="12"/>
                  </a:moveTo>
                  <a:lnTo>
                    <a:pt x="6" y="12"/>
                  </a:lnTo>
                  <a:lnTo>
                    <a:pt x="6" y="12"/>
                  </a:lnTo>
                  <a:lnTo>
                    <a:pt x="6" y="12"/>
                  </a:lnTo>
                  <a:lnTo>
                    <a:pt x="6" y="12"/>
                  </a:lnTo>
                  <a:lnTo>
                    <a:pt x="6" y="12"/>
                  </a:lnTo>
                  <a:lnTo>
                    <a:pt x="6" y="12"/>
                  </a:lnTo>
                  <a:lnTo>
                    <a:pt x="6" y="12"/>
                  </a:lnTo>
                  <a:close/>
                  <a:moveTo>
                    <a:pt x="29" y="8"/>
                  </a:moveTo>
                  <a:lnTo>
                    <a:pt x="29" y="8"/>
                  </a:lnTo>
                  <a:lnTo>
                    <a:pt x="29" y="8"/>
                  </a:lnTo>
                  <a:lnTo>
                    <a:pt x="29" y="8"/>
                  </a:lnTo>
                  <a:lnTo>
                    <a:pt x="29" y="8"/>
                  </a:lnTo>
                  <a:lnTo>
                    <a:pt x="29" y="8"/>
                  </a:lnTo>
                  <a:lnTo>
                    <a:pt x="29" y="8"/>
                  </a:lnTo>
                  <a:lnTo>
                    <a:pt x="29" y="8"/>
                  </a:lnTo>
                  <a:lnTo>
                    <a:pt x="29" y="8"/>
                  </a:lnTo>
                  <a:lnTo>
                    <a:pt x="29" y="8"/>
                  </a:lnTo>
                  <a:lnTo>
                    <a:pt x="29" y="8"/>
                  </a:lnTo>
                  <a:lnTo>
                    <a:pt x="29" y="8"/>
                  </a:lnTo>
                  <a:lnTo>
                    <a:pt x="29" y="8"/>
                  </a:lnTo>
                  <a:close/>
                  <a:moveTo>
                    <a:pt x="29" y="6"/>
                  </a:moveTo>
                  <a:lnTo>
                    <a:pt x="29" y="6"/>
                  </a:lnTo>
                  <a:lnTo>
                    <a:pt x="29" y="6"/>
                  </a:lnTo>
                  <a:lnTo>
                    <a:pt x="29" y="6"/>
                  </a:lnTo>
                  <a:lnTo>
                    <a:pt x="29" y="6"/>
                  </a:lnTo>
                  <a:lnTo>
                    <a:pt x="29" y="6"/>
                  </a:lnTo>
                  <a:lnTo>
                    <a:pt x="29" y="6"/>
                  </a:lnTo>
                  <a:lnTo>
                    <a:pt x="29" y="6"/>
                  </a:lnTo>
                  <a:lnTo>
                    <a:pt x="29" y="6"/>
                  </a:lnTo>
                  <a:lnTo>
                    <a:pt x="29" y="6"/>
                  </a:lnTo>
                  <a:lnTo>
                    <a:pt x="29" y="6"/>
                  </a:lnTo>
                  <a:lnTo>
                    <a:pt x="29" y="6"/>
                  </a:lnTo>
                  <a:close/>
                  <a:moveTo>
                    <a:pt x="4" y="2"/>
                  </a:moveTo>
                  <a:lnTo>
                    <a:pt x="4" y="2"/>
                  </a:lnTo>
                  <a:lnTo>
                    <a:pt x="4" y="2"/>
                  </a:lnTo>
                  <a:lnTo>
                    <a:pt x="4" y="2"/>
                  </a:lnTo>
                  <a:lnTo>
                    <a:pt x="4" y="2"/>
                  </a:lnTo>
                  <a:lnTo>
                    <a:pt x="4" y="2"/>
                  </a:lnTo>
                  <a:lnTo>
                    <a:pt x="4" y="2"/>
                  </a:lnTo>
                  <a:lnTo>
                    <a:pt x="4" y="2"/>
                  </a:lnTo>
                  <a:close/>
                  <a:moveTo>
                    <a:pt x="15" y="0"/>
                  </a:moveTo>
                  <a:lnTo>
                    <a:pt x="15" y="0"/>
                  </a:lnTo>
                  <a:lnTo>
                    <a:pt x="15" y="0"/>
                  </a:lnTo>
                  <a:lnTo>
                    <a:pt x="15" y="0"/>
                  </a:lnTo>
                  <a:lnTo>
                    <a:pt x="15" y="0"/>
                  </a:lnTo>
                  <a:lnTo>
                    <a:pt x="15" y="0"/>
                  </a:lnTo>
                  <a:lnTo>
                    <a:pt x="15" y="0"/>
                  </a:lnTo>
                  <a:lnTo>
                    <a:pt x="15" y="0"/>
                  </a:lnTo>
                  <a:lnTo>
                    <a:pt x="15"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5" name="Freeform 184"/>
            <p:cNvSpPr>
              <a:spLocks noEditPoints="1"/>
            </p:cNvSpPr>
            <p:nvPr/>
          </p:nvSpPr>
          <p:spPr bwMode="auto">
            <a:xfrm>
              <a:off x="7983538" y="4286250"/>
              <a:ext cx="244475" cy="427038"/>
            </a:xfrm>
            <a:custGeom>
              <a:avLst/>
              <a:gdLst>
                <a:gd name="T0" fmla="*/ 63 w 154"/>
                <a:gd name="T1" fmla="*/ 256 h 269"/>
                <a:gd name="T2" fmla="*/ 65 w 154"/>
                <a:gd name="T3" fmla="*/ 250 h 269"/>
                <a:gd name="T4" fmla="*/ 85 w 154"/>
                <a:gd name="T5" fmla="*/ 238 h 269"/>
                <a:gd name="T6" fmla="*/ 96 w 154"/>
                <a:gd name="T7" fmla="*/ 227 h 269"/>
                <a:gd name="T8" fmla="*/ 106 w 154"/>
                <a:gd name="T9" fmla="*/ 198 h 269"/>
                <a:gd name="T10" fmla="*/ 140 w 154"/>
                <a:gd name="T11" fmla="*/ 192 h 269"/>
                <a:gd name="T12" fmla="*/ 150 w 154"/>
                <a:gd name="T13" fmla="*/ 219 h 269"/>
                <a:gd name="T14" fmla="*/ 146 w 154"/>
                <a:gd name="T15" fmla="*/ 240 h 269"/>
                <a:gd name="T16" fmla="*/ 138 w 154"/>
                <a:gd name="T17" fmla="*/ 248 h 269"/>
                <a:gd name="T18" fmla="*/ 115 w 154"/>
                <a:gd name="T19" fmla="*/ 244 h 269"/>
                <a:gd name="T20" fmla="*/ 104 w 154"/>
                <a:gd name="T21" fmla="*/ 225 h 269"/>
                <a:gd name="T22" fmla="*/ 92 w 154"/>
                <a:gd name="T23" fmla="*/ 219 h 269"/>
                <a:gd name="T24" fmla="*/ 83 w 154"/>
                <a:gd name="T25" fmla="*/ 223 h 269"/>
                <a:gd name="T26" fmla="*/ 106 w 154"/>
                <a:gd name="T27" fmla="*/ 208 h 269"/>
                <a:gd name="T28" fmla="*/ 123 w 154"/>
                <a:gd name="T29" fmla="*/ 210 h 269"/>
                <a:gd name="T30" fmla="*/ 134 w 154"/>
                <a:gd name="T31" fmla="*/ 189 h 269"/>
                <a:gd name="T32" fmla="*/ 121 w 154"/>
                <a:gd name="T33" fmla="*/ 183 h 269"/>
                <a:gd name="T34" fmla="*/ 133 w 154"/>
                <a:gd name="T35" fmla="*/ 183 h 269"/>
                <a:gd name="T36" fmla="*/ 46 w 154"/>
                <a:gd name="T37" fmla="*/ 175 h 269"/>
                <a:gd name="T38" fmla="*/ 140 w 154"/>
                <a:gd name="T39" fmla="*/ 173 h 269"/>
                <a:gd name="T40" fmla="*/ 100 w 154"/>
                <a:gd name="T41" fmla="*/ 187 h 269"/>
                <a:gd name="T42" fmla="*/ 86 w 154"/>
                <a:gd name="T43" fmla="*/ 190 h 269"/>
                <a:gd name="T44" fmla="*/ 113 w 154"/>
                <a:gd name="T45" fmla="*/ 175 h 269"/>
                <a:gd name="T46" fmla="*/ 110 w 154"/>
                <a:gd name="T47" fmla="*/ 171 h 269"/>
                <a:gd name="T48" fmla="*/ 40 w 154"/>
                <a:gd name="T49" fmla="*/ 169 h 269"/>
                <a:gd name="T50" fmla="*/ 25 w 154"/>
                <a:gd name="T51" fmla="*/ 194 h 269"/>
                <a:gd name="T52" fmla="*/ 10 w 154"/>
                <a:gd name="T53" fmla="*/ 202 h 269"/>
                <a:gd name="T54" fmla="*/ 33 w 154"/>
                <a:gd name="T55" fmla="*/ 177 h 269"/>
                <a:gd name="T56" fmla="*/ 40 w 154"/>
                <a:gd name="T57" fmla="*/ 164 h 269"/>
                <a:gd name="T58" fmla="*/ 131 w 154"/>
                <a:gd name="T59" fmla="*/ 175 h 269"/>
                <a:gd name="T60" fmla="*/ 119 w 154"/>
                <a:gd name="T61" fmla="*/ 167 h 269"/>
                <a:gd name="T62" fmla="*/ 123 w 154"/>
                <a:gd name="T63" fmla="*/ 156 h 269"/>
                <a:gd name="T64" fmla="*/ 100 w 154"/>
                <a:gd name="T65" fmla="*/ 160 h 269"/>
                <a:gd name="T66" fmla="*/ 81 w 154"/>
                <a:gd name="T67" fmla="*/ 171 h 269"/>
                <a:gd name="T68" fmla="*/ 50 w 154"/>
                <a:gd name="T69" fmla="*/ 154 h 269"/>
                <a:gd name="T70" fmla="*/ 50 w 154"/>
                <a:gd name="T71" fmla="*/ 148 h 269"/>
                <a:gd name="T72" fmla="*/ 88 w 154"/>
                <a:gd name="T73" fmla="*/ 144 h 269"/>
                <a:gd name="T74" fmla="*/ 136 w 154"/>
                <a:gd name="T75" fmla="*/ 158 h 269"/>
                <a:gd name="T76" fmla="*/ 129 w 154"/>
                <a:gd name="T77" fmla="*/ 162 h 269"/>
                <a:gd name="T78" fmla="*/ 106 w 154"/>
                <a:gd name="T79" fmla="*/ 144 h 269"/>
                <a:gd name="T80" fmla="*/ 100 w 154"/>
                <a:gd name="T81" fmla="*/ 152 h 269"/>
                <a:gd name="T82" fmla="*/ 81 w 154"/>
                <a:gd name="T83" fmla="*/ 142 h 269"/>
                <a:gd name="T84" fmla="*/ 98 w 154"/>
                <a:gd name="T85" fmla="*/ 137 h 269"/>
                <a:gd name="T86" fmla="*/ 73 w 154"/>
                <a:gd name="T87" fmla="*/ 135 h 269"/>
                <a:gd name="T88" fmla="*/ 58 w 154"/>
                <a:gd name="T89" fmla="*/ 133 h 269"/>
                <a:gd name="T90" fmla="*/ 52 w 154"/>
                <a:gd name="T91" fmla="*/ 121 h 269"/>
                <a:gd name="T92" fmla="*/ 113 w 154"/>
                <a:gd name="T93" fmla="*/ 125 h 269"/>
                <a:gd name="T94" fmla="*/ 81 w 154"/>
                <a:gd name="T95" fmla="*/ 104 h 269"/>
                <a:gd name="T96" fmla="*/ 83 w 154"/>
                <a:gd name="T97" fmla="*/ 45 h 269"/>
                <a:gd name="T98" fmla="*/ 85 w 154"/>
                <a:gd name="T99" fmla="*/ 79 h 269"/>
                <a:gd name="T100" fmla="*/ 73 w 154"/>
                <a:gd name="T101" fmla="*/ 102 h 269"/>
                <a:gd name="T102" fmla="*/ 83 w 154"/>
                <a:gd name="T103" fmla="*/ 117 h 269"/>
                <a:gd name="T104" fmla="*/ 102 w 154"/>
                <a:gd name="T105" fmla="*/ 119 h 269"/>
                <a:gd name="T106" fmla="*/ 108 w 154"/>
                <a:gd name="T107" fmla="*/ 129 h 269"/>
                <a:gd name="T108" fmla="*/ 111 w 154"/>
                <a:gd name="T109" fmla="*/ 139 h 269"/>
                <a:gd name="T110" fmla="*/ 92 w 154"/>
                <a:gd name="T111" fmla="*/ 121 h 269"/>
                <a:gd name="T112" fmla="*/ 75 w 154"/>
                <a:gd name="T113" fmla="*/ 119 h 269"/>
                <a:gd name="T114" fmla="*/ 62 w 154"/>
                <a:gd name="T115" fmla="*/ 114 h 269"/>
                <a:gd name="T116" fmla="*/ 52 w 154"/>
                <a:gd name="T117" fmla="*/ 106 h 269"/>
                <a:gd name="T118" fmla="*/ 46 w 154"/>
                <a:gd name="T119" fmla="*/ 81 h 269"/>
                <a:gd name="T120" fmla="*/ 56 w 154"/>
                <a:gd name="T121" fmla="*/ 56 h 269"/>
                <a:gd name="T122" fmla="*/ 67 w 154"/>
                <a:gd name="T123" fmla="*/ 33 h 269"/>
                <a:gd name="T124" fmla="*/ 81 w 154"/>
                <a:gd name="T125"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4" h="269">
                  <a:moveTo>
                    <a:pt x="40" y="269"/>
                  </a:moveTo>
                  <a:lnTo>
                    <a:pt x="40" y="267"/>
                  </a:lnTo>
                  <a:lnTo>
                    <a:pt x="40" y="265"/>
                  </a:lnTo>
                  <a:lnTo>
                    <a:pt x="40" y="267"/>
                  </a:lnTo>
                  <a:lnTo>
                    <a:pt x="40" y="269"/>
                  </a:lnTo>
                  <a:close/>
                  <a:moveTo>
                    <a:pt x="46" y="267"/>
                  </a:moveTo>
                  <a:lnTo>
                    <a:pt x="46" y="265"/>
                  </a:lnTo>
                  <a:lnTo>
                    <a:pt x="46" y="267"/>
                  </a:lnTo>
                  <a:close/>
                  <a:moveTo>
                    <a:pt x="46" y="263"/>
                  </a:moveTo>
                  <a:lnTo>
                    <a:pt x="44" y="263"/>
                  </a:lnTo>
                  <a:lnTo>
                    <a:pt x="46" y="263"/>
                  </a:lnTo>
                  <a:close/>
                  <a:moveTo>
                    <a:pt x="52" y="260"/>
                  </a:moveTo>
                  <a:lnTo>
                    <a:pt x="52" y="261"/>
                  </a:lnTo>
                  <a:lnTo>
                    <a:pt x="52" y="263"/>
                  </a:lnTo>
                  <a:lnTo>
                    <a:pt x="52" y="261"/>
                  </a:lnTo>
                  <a:lnTo>
                    <a:pt x="50" y="261"/>
                  </a:lnTo>
                  <a:lnTo>
                    <a:pt x="48" y="261"/>
                  </a:lnTo>
                  <a:lnTo>
                    <a:pt x="48" y="263"/>
                  </a:lnTo>
                  <a:lnTo>
                    <a:pt x="46" y="263"/>
                  </a:lnTo>
                  <a:lnTo>
                    <a:pt x="46" y="261"/>
                  </a:lnTo>
                  <a:lnTo>
                    <a:pt x="48" y="261"/>
                  </a:lnTo>
                  <a:lnTo>
                    <a:pt x="50" y="261"/>
                  </a:lnTo>
                  <a:lnTo>
                    <a:pt x="50" y="260"/>
                  </a:lnTo>
                  <a:lnTo>
                    <a:pt x="52" y="260"/>
                  </a:lnTo>
                  <a:close/>
                  <a:moveTo>
                    <a:pt x="63" y="256"/>
                  </a:moveTo>
                  <a:lnTo>
                    <a:pt x="62" y="256"/>
                  </a:lnTo>
                  <a:lnTo>
                    <a:pt x="63" y="256"/>
                  </a:lnTo>
                  <a:close/>
                  <a:moveTo>
                    <a:pt x="62" y="254"/>
                  </a:moveTo>
                  <a:lnTo>
                    <a:pt x="63" y="254"/>
                  </a:lnTo>
                  <a:lnTo>
                    <a:pt x="62" y="254"/>
                  </a:lnTo>
                  <a:close/>
                  <a:moveTo>
                    <a:pt x="63" y="254"/>
                  </a:moveTo>
                  <a:lnTo>
                    <a:pt x="63" y="252"/>
                  </a:lnTo>
                  <a:lnTo>
                    <a:pt x="63" y="254"/>
                  </a:lnTo>
                  <a:close/>
                  <a:moveTo>
                    <a:pt x="69" y="252"/>
                  </a:moveTo>
                  <a:lnTo>
                    <a:pt x="67" y="252"/>
                  </a:lnTo>
                  <a:lnTo>
                    <a:pt x="67" y="250"/>
                  </a:lnTo>
                  <a:lnTo>
                    <a:pt x="67" y="252"/>
                  </a:lnTo>
                  <a:lnTo>
                    <a:pt x="69" y="252"/>
                  </a:lnTo>
                  <a:close/>
                  <a:moveTo>
                    <a:pt x="79" y="248"/>
                  </a:moveTo>
                  <a:lnTo>
                    <a:pt x="77" y="248"/>
                  </a:lnTo>
                  <a:lnTo>
                    <a:pt x="79" y="248"/>
                  </a:lnTo>
                  <a:close/>
                  <a:moveTo>
                    <a:pt x="65" y="246"/>
                  </a:moveTo>
                  <a:lnTo>
                    <a:pt x="67" y="246"/>
                  </a:lnTo>
                  <a:lnTo>
                    <a:pt x="67" y="248"/>
                  </a:lnTo>
                  <a:lnTo>
                    <a:pt x="69" y="248"/>
                  </a:lnTo>
                  <a:lnTo>
                    <a:pt x="71" y="248"/>
                  </a:lnTo>
                  <a:lnTo>
                    <a:pt x="71" y="250"/>
                  </a:lnTo>
                  <a:lnTo>
                    <a:pt x="69" y="250"/>
                  </a:lnTo>
                  <a:lnTo>
                    <a:pt x="67" y="250"/>
                  </a:lnTo>
                  <a:lnTo>
                    <a:pt x="65" y="250"/>
                  </a:lnTo>
                  <a:lnTo>
                    <a:pt x="63" y="250"/>
                  </a:lnTo>
                  <a:lnTo>
                    <a:pt x="63" y="248"/>
                  </a:lnTo>
                  <a:lnTo>
                    <a:pt x="65" y="248"/>
                  </a:lnTo>
                  <a:lnTo>
                    <a:pt x="65" y="246"/>
                  </a:lnTo>
                  <a:close/>
                  <a:moveTo>
                    <a:pt x="58" y="244"/>
                  </a:moveTo>
                  <a:lnTo>
                    <a:pt x="56" y="244"/>
                  </a:lnTo>
                  <a:lnTo>
                    <a:pt x="58" y="244"/>
                  </a:lnTo>
                  <a:lnTo>
                    <a:pt x="58" y="242"/>
                  </a:lnTo>
                  <a:lnTo>
                    <a:pt x="58" y="244"/>
                  </a:lnTo>
                  <a:close/>
                  <a:moveTo>
                    <a:pt x="75" y="238"/>
                  </a:moveTo>
                  <a:lnTo>
                    <a:pt x="75" y="240"/>
                  </a:lnTo>
                  <a:lnTo>
                    <a:pt x="75" y="238"/>
                  </a:lnTo>
                  <a:lnTo>
                    <a:pt x="73" y="238"/>
                  </a:lnTo>
                  <a:lnTo>
                    <a:pt x="75" y="238"/>
                  </a:lnTo>
                  <a:close/>
                  <a:moveTo>
                    <a:pt x="81" y="242"/>
                  </a:moveTo>
                  <a:lnTo>
                    <a:pt x="79" y="240"/>
                  </a:lnTo>
                  <a:lnTo>
                    <a:pt x="79" y="238"/>
                  </a:lnTo>
                  <a:lnTo>
                    <a:pt x="77" y="238"/>
                  </a:lnTo>
                  <a:lnTo>
                    <a:pt x="79" y="238"/>
                  </a:lnTo>
                  <a:lnTo>
                    <a:pt x="81" y="237"/>
                  </a:lnTo>
                  <a:lnTo>
                    <a:pt x="83" y="237"/>
                  </a:lnTo>
                  <a:lnTo>
                    <a:pt x="83" y="238"/>
                  </a:lnTo>
                  <a:lnTo>
                    <a:pt x="85" y="238"/>
                  </a:lnTo>
                  <a:lnTo>
                    <a:pt x="86" y="238"/>
                  </a:lnTo>
                  <a:lnTo>
                    <a:pt x="85" y="238"/>
                  </a:lnTo>
                  <a:lnTo>
                    <a:pt x="85" y="240"/>
                  </a:lnTo>
                  <a:lnTo>
                    <a:pt x="83" y="240"/>
                  </a:lnTo>
                  <a:lnTo>
                    <a:pt x="83" y="242"/>
                  </a:lnTo>
                  <a:lnTo>
                    <a:pt x="81" y="242"/>
                  </a:lnTo>
                  <a:close/>
                  <a:moveTo>
                    <a:pt x="25" y="233"/>
                  </a:moveTo>
                  <a:lnTo>
                    <a:pt x="23" y="233"/>
                  </a:lnTo>
                  <a:lnTo>
                    <a:pt x="25" y="233"/>
                  </a:lnTo>
                  <a:lnTo>
                    <a:pt x="25" y="231"/>
                  </a:lnTo>
                  <a:lnTo>
                    <a:pt x="25" y="233"/>
                  </a:lnTo>
                  <a:close/>
                  <a:moveTo>
                    <a:pt x="140" y="235"/>
                  </a:moveTo>
                  <a:lnTo>
                    <a:pt x="140" y="233"/>
                  </a:lnTo>
                  <a:lnTo>
                    <a:pt x="140" y="231"/>
                  </a:lnTo>
                  <a:lnTo>
                    <a:pt x="138" y="231"/>
                  </a:lnTo>
                  <a:lnTo>
                    <a:pt x="140" y="231"/>
                  </a:lnTo>
                  <a:lnTo>
                    <a:pt x="140" y="229"/>
                  </a:lnTo>
                  <a:lnTo>
                    <a:pt x="140" y="231"/>
                  </a:lnTo>
                  <a:lnTo>
                    <a:pt x="140" y="233"/>
                  </a:lnTo>
                  <a:lnTo>
                    <a:pt x="140" y="235"/>
                  </a:lnTo>
                  <a:close/>
                  <a:moveTo>
                    <a:pt x="96" y="227"/>
                  </a:moveTo>
                  <a:lnTo>
                    <a:pt x="94" y="227"/>
                  </a:lnTo>
                  <a:lnTo>
                    <a:pt x="94" y="225"/>
                  </a:lnTo>
                  <a:lnTo>
                    <a:pt x="94" y="227"/>
                  </a:lnTo>
                  <a:lnTo>
                    <a:pt x="94" y="225"/>
                  </a:lnTo>
                  <a:lnTo>
                    <a:pt x="96" y="225"/>
                  </a:lnTo>
                  <a:lnTo>
                    <a:pt x="96" y="227"/>
                  </a:lnTo>
                  <a:close/>
                  <a:moveTo>
                    <a:pt x="2" y="215"/>
                  </a:moveTo>
                  <a:lnTo>
                    <a:pt x="2" y="217"/>
                  </a:lnTo>
                  <a:lnTo>
                    <a:pt x="2" y="219"/>
                  </a:lnTo>
                  <a:lnTo>
                    <a:pt x="0" y="219"/>
                  </a:lnTo>
                  <a:lnTo>
                    <a:pt x="0" y="217"/>
                  </a:lnTo>
                  <a:lnTo>
                    <a:pt x="0" y="215"/>
                  </a:lnTo>
                  <a:lnTo>
                    <a:pt x="2" y="215"/>
                  </a:lnTo>
                  <a:close/>
                  <a:moveTo>
                    <a:pt x="2" y="215"/>
                  </a:moveTo>
                  <a:lnTo>
                    <a:pt x="0" y="215"/>
                  </a:lnTo>
                  <a:lnTo>
                    <a:pt x="2" y="213"/>
                  </a:lnTo>
                  <a:lnTo>
                    <a:pt x="2" y="215"/>
                  </a:lnTo>
                  <a:close/>
                  <a:moveTo>
                    <a:pt x="6" y="212"/>
                  </a:moveTo>
                  <a:lnTo>
                    <a:pt x="6" y="213"/>
                  </a:lnTo>
                  <a:lnTo>
                    <a:pt x="6" y="212"/>
                  </a:lnTo>
                  <a:close/>
                  <a:moveTo>
                    <a:pt x="4" y="212"/>
                  </a:moveTo>
                  <a:lnTo>
                    <a:pt x="6" y="212"/>
                  </a:lnTo>
                  <a:lnTo>
                    <a:pt x="4" y="212"/>
                  </a:lnTo>
                  <a:close/>
                  <a:moveTo>
                    <a:pt x="125" y="198"/>
                  </a:moveTo>
                  <a:lnTo>
                    <a:pt x="123" y="198"/>
                  </a:lnTo>
                  <a:lnTo>
                    <a:pt x="123" y="196"/>
                  </a:lnTo>
                  <a:lnTo>
                    <a:pt x="125" y="196"/>
                  </a:lnTo>
                  <a:lnTo>
                    <a:pt x="125" y="198"/>
                  </a:lnTo>
                  <a:close/>
                  <a:moveTo>
                    <a:pt x="108" y="196"/>
                  </a:moveTo>
                  <a:lnTo>
                    <a:pt x="108" y="198"/>
                  </a:lnTo>
                  <a:lnTo>
                    <a:pt x="106" y="198"/>
                  </a:lnTo>
                  <a:lnTo>
                    <a:pt x="104" y="198"/>
                  </a:lnTo>
                  <a:lnTo>
                    <a:pt x="104" y="196"/>
                  </a:lnTo>
                  <a:lnTo>
                    <a:pt x="106" y="196"/>
                  </a:lnTo>
                  <a:lnTo>
                    <a:pt x="108" y="196"/>
                  </a:lnTo>
                  <a:close/>
                  <a:moveTo>
                    <a:pt x="110" y="190"/>
                  </a:moveTo>
                  <a:lnTo>
                    <a:pt x="110" y="192"/>
                  </a:lnTo>
                  <a:lnTo>
                    <a:pt x="108" y="190"/>
                  </a:lnTo>
                  <a:lnTo>
                    <a:pt x="110" y="190"/>
                  </a:lnTo>
                  <a:close/>
                  <a:moveTo>
                    <a:pt x="67" y="190"/>
                  </a:moveTo>
                  <a:lnTo>
                    <a:pt x="69" y="190"/>
                  </a:lnTo>
                  <a:lnTo>
                    <a:pt x="67" y="190"/>
                  </a:lnTo>
                  <a:close/>
                  <a:moveTo>
                    <a:pt x="144" y="189"/>
                  </a:moveTo>
                  <a:lnTo>
                    <a:pt x="144" y="190"/>
                  </a:lnTo>
                  <a:lnTo>
                    <a:pt x="142" y="190"/>
                  </a:lnTo>
                  <a:lnTo>
                    <a:pt x="144" y="190"/>
                  </a:lnTo>
                  <a:lnTo>
                    <a:pt x="142" y="190"/>
                  </a:lnTo>
                  <a:lnTo>
                    <a:pt x="144" y="190"/>
                  </a:lnTo>
                  <a:lnTo>
                    <a:pt x="144" y="189"/>
                  </a:lnTo>
                  <a:lnTo>
                    <a:pt x="142" y="189"/>
                  </a:lnTo>
                  <a:lnTo>
                    <a:pt x="144" y="189"/>
                  </a:lnTo>
                  <a:close/>
                  <a:moveTo>
                    <a:pt x="138" y="190"/>
                  </a:moveTo>
                  <a:lnTo>
                    <a:pt x="140" y="190"/>
                  </a:lnTo>
                  <a:lnTo>
                    <a:pt x="138" y="190"/>
                  </a:lnTo>
                  <a:lnTo>
                    <a:pt x="140" y="190"/>
                  </a:lnTo>
                  <a:lnTo>
                    <a:pt x="140" y="192"/>
                  </a:lnTo>
                  <a:lnTo>
                    <a:pt x="142" y="192"/>
                  </a:lnTo>
                  <a:lnTo>
                    <a:pt x="144" y="192"/>
                  </a:lnTo>
                  <a:lnTo>
                    <a:pt x="142" y="194"/>
                  </a:lnTo>
                  <a:lnTo>
                    <a:pt x="144" y="194"/>
                  </a:lnTo>
                  <a:lnTo>
                    <a:pt x="144" y="196"/>
                  </a:lnTo>
                  <a:lnTo>
                    <a:pt x="146" y="196"/>
                  </a:lnTo>
                  <a:lnTo>
                    <a:pt x="148" y="196"/>
                  </a:lnTo>
                  <a:lnTo>
                    <a:pt x="148" y="198"/>
                  </a:lnTo>
                  <a:lnTo>
                    <a:pt x="148" y="200"/>
                  </a:lnTo>
                  <a:lnTo>
                    <a:pt x="150" y="202"/>
                  </a:lnTo>
                  <a:lnTo>
                    <a:pt x="150" y="204"/>
                  </a:lnTo>
                  <a:lnTo>
                    <a:pt x="148" y="204"/>
                  </a:lnTo>
                  <a:lnTo>
                    <a:pt x="148" y="206"/>
                  </a:lnTo>
                  <a:lnTo>
                    <a:pt x="146" y="206"/>
                  </a:lnTo>
                  <a:lnTo>
                    <a:pt x="146" y="208"/>
                  </a:lnTo>
                  <a:lnTo>
                    <a:pt x="148" y="208"/>
                  </a:lnTo>
                  <a:lnTo>
                    <a:pt x="150" y="208"/>
                  </a:lnTo>
                  <a:lnTo>
                    <a:pt x="150" y="210"/>
                  </a:lnTo>
                  <a:lnTo>
                    <a:pt x="150" y="212"/>
                  </a:lnTo>
                  <a:lnTo>
                    <a:pt x="150" y="213"/>
                  </a:lnTo>
                  <a:lnTo>
                    <a:pt x="152" y="213"/>
                  </a:lnTo>
                  <a:lnTo>
                    <a:pt x="152" y="215"/>
                  </a:lnTo>
                  <a:lnTo>
                    <a:pt x="152" y="217"/>
                  </a:lnTo>
                  <a:lnTo>
                    <a:pt x="150" y="217"/>
                  </a:lnTo>
                  <a:lnTo>
                    <a:pt x="150" y="219"/>
                  </a:lnTo>
                  <a:lnTo>
                    <a:pt x="152" y="219"/>
                  </a:lnTo>
                  <a:lnTo>
                    <a:pt x="152" y="221"/>
                  </a:lnTo>
                  <a:lnTo>
                    <a:pt x="154" y="221"/>
                  </a:lnTo>
                  <a:lnTo>
                    <a:pt x="154" y="223"/>
                  </a:lnTo>
                  <a:lnTo>
                    <a:pt x="154" y="225"/>
                  </a:lnTo>
                  <a:lnTo>
                    <a:pt x="154" y="227"/>
                  </a:lnTo>
                  <a:lnTo>
                    <a:pt x="154" y="229"/>
                  </a:lnTo>
                  <a:lnTo>
                    <a:pt x="152" y="231"/>
                  </a:lnTo>
                  <a:lnTo>
                    <a:pt x="152" y="233"/>
                  </a:lnTo>
                  <a:lnTo>
                    <a:pt x="150" y="233"/>
                  </a:lnTo>
                  <a:lnTo>
                    <a:pt x="150" y="235"/>
                  </a:lnTo>
                  <a:lnTo>
                    <a:pt x="150" y="237"/>
                  </a:lnTo>
                  <a:lnTo>
                    <a:pt x="148" y="235"/>
                  </a:lnTo>
                  <a:lnTo>
                    <a:pt x="148" y="233"/>
                  </a:lnTo>
                  <a:lnTo>
                    <a:pt x="148" y="235"/>
                  </a:lnTo>
                  <a:lnTo>
                    <a:pt x="146" y="235"/>
                  </a:lnTo>
                  <a:lnTo>
                    <a:pt x="148" y="235"/>
                  </a:lnTo>
                  <a:lnTo>
                    <a:pt x="148" y="237"/>
                  </a:lnTo>
                  <a:lnTo>
                    <a:pt x="148" y="238"/>
                  </a:lnTo>
                  <a:lnTo>
                    <a:pt x="148" y="240"/>
                  </a:lnTo>
                  <a:lnTo>
                    <a:pt x="148" y="242"/>
                  </a:lnTo>
                  <a:lnTo>
                    <a:pt x="148" y="244"/>
                  </a:lnTo>
                  <a:lnTo>
                    <a:pt x="148" y="242"/>
                  </a:lnTo>
                  <a:lnTo>
                    <a:pt x="146" y="242"/>
                  </a:lnTo>
                  <a:lnTo>
                    <a:pt x="146" y="240"/>
                  </a:lnTo>
                  <a:lnTo>
                    <a:pt x="146" y="238"/>
                  </a:lnTo>
                  <a:lnTo>
                    <a:pt x="146" y="237"/>
                  </a:lnTo>
                  <a:lnTo>
                    <a:pt x="146" y="235"/>
                  </a:lnTo>
                  <a:lnTo>
                    <a:pt x="144" y="235"/>
                  </a:lnTo>
                  <a:lnTo>
                    <a:pt x="144" y="233"/>
                  </a:lnTo>
                  <a:lnTo>
                    <a:pt x="142" y="231"/>
                  </a:lnTo>
                  <a:lnTo>
                    <a:pt x="142" y="229"/>
                  </a:lnTo>
                  <a:lnTo>
                    <a:pt x="142" y="227"/>
                  </a:lnTo>
                  <a:lnTo>
                    <a:pt x="140" y="227"/>
                  </a:lnTo>
                  <a:lnTo>
                    <a:pt x="138" y="229"/>
                  </a:lnTo>
                  <a:lnTo>
                    <a:pt x="138" y="231"/>
                  </a:lnTo>
                  <a:lnTo>
                    <a:pt x="138" y="233"/>
                  </a:lnTo>
                  <a:lnTo>
                    <a:pt x="136" y="233"/>
                  </a:lnTo>
                  <a:lnTo>
                    <a:pt x="136" y="235"/>
                  </a:lnTo>
                  <a:lnTo>
                    <a:pt x="134" y="235"/>
                  </a:lnTo>
                  <a:lnTo>
                    <a:pt x="134" y="237"/>
                  </a:lnTo>
                  <a:lnTo>
                    <a:pt x="134" y="238"/>
                  </a:lnTo>
                  <a:lnTo>
                    <a:pt x="136" y="238"/>
                  </a:lnTo>
                  <a:lnTo>
                    <a:pt x="136" y="240"/>
                  </a:lnTo>
                  <a:lnTo>
                    <a:pt x="138" y="240"/>
                  </a:lnTo>
                  <a:lnTo>
                    <a:pt x="138" y="242"/>
                  </a:lnTo>
                  <a:lnTo>
                    <a:pt x="138" y="244"/>
                  </a:lnTo>
                  <a:lnTo>
                    <a:pt x="140" y="246"/>
                  </a:lnTo>
                  <a:lnTo>
                    <a:pt x="140" y="248"/>
                  </a:lnTo>
                  <a:lnTo>
                    <a:pt x="138" y="248"/>
                  </a:lnTo>
                  <a:lnTo>
                    <a:pt x="138" y="250"/>
                  </a:lnTo>
                  <a:lnTo>
                    <a:pt x="136" y="252"/>
                  </a:lnTo>
                  <a:lnTo>
                    <a:pt x="134" y="254"/>
                  </a:lnTo>
                  <a:lnTo>
                    <a:pt x="134" y="256"/>
                  </a:lnTo>
                  <a:lnTo>
                    <a:pt x="133" y="256"/>
                  </a:lnTo>
                  <a:lnTo>
                    <a:pt x="133" y="254"/>
                  </a:lnTo>
                  <a:lnTo>
                    <a:pt x="133" y="252"/>
                  </a:lnTo>
                  <a:lnTo>
                    <a:pt x="131" y="252"/>
                  </a:lnTo>
                  <a:lnTo>
                    <a:pt x="131" y="250"/>
                  </a:lnTo>
                  <a:lnTo>
                    <a:pt x="133" y="250"/>
                  </a:lnTo>
                  <a:lnTo>
                    <a:pt x="133" y="248"/>
                  </a:lnTo>
                  <a:lnTo>
                    <a:pt x="133" y="246"/>
                  </a:lnTo>
                  <a:lnTo>
                    <a:pt x="131" y="246"/>
                  </a:lnTo>
                  <a:lnTo>
                    <a:pt x="131" y="248"/>
                  </a:lnTo>
                  <a:lnTo>
                    <a:pt x="131" y="250"/>
                  </a:lnTo>
                  <a:lnTo>
                    <a:pt x="129" y="250"/>
                  </a:lnTo>
                  <a:lnTo>
                    <a:pt x="127" y="250"/>
                  </a:lnTo>
                  <a:lnTo>
                    <a:pt x="125" y="250"/>
                  </a:lnTo>
                  <a:lnTo>
                    <a:pt x="123" y="250"/>
                  </a:lnTo>
                  <a:lnTo>
                    <a:pt x="123" y="248"/>
                  </a:lnTo>
                  <a:lnTo>
                    <a:pt x="121" y="248"/>
                  </a:lnTo>
                  <a:lnTo>
                    <a:pt x="119" y="246"/>
                  </a:lnTo>
                  <a:lnTo>
                    <a:pt x="117" y="246"/>
                  </a:lnTo>
                  <a:lnTo>
                    <a:pt x="115" y="246"/>
                  </a:lnTo>
                  <a:lnTo>
                    <a:pt x="115" y="244"/>
                  </a:lnTo>
                  <a:lnTo>
                    <a:pt x="113" y="242"/>
                  </a:lnTo>
                  <a:lnTo>
                    <a:pt x="113" y="240"/>
                  </a:lnTo>
                  <a:lnTo>
                    <a:pt x="113" y="238"/>
                  </a:lnTo>
                  <a:lnTo>
                    <a:pt x="113" y="237"/>
                  </a:lnTo>
                  <a:lnTo>
                    <a:pt x="113" y="235"/>
                  </a:lnTo>
                  <a:lnTo>
                    <a:pt x="113" y="237"/>
                  </a:lnTo>
                  <a:lnTo>
                    <a:pt x="111" y="237"/>
                  </a:lnTo>
                  <a:lnTo>
                    <a:pt x="111" y="235"/>
                  </a:lnTo>
                  <a:lnTo>
                    <a:pt x="111" y="233"/>
                  </a:lnTo>
                  <a:lnTo>
                    <a:pt x="113" y="231"/>
                  </a:lnTo>
                  <a:lnTo>
                    <a:pt x="115" y="229"/>
                  </a:lnTo>
                  <a:lnTo>
                    <a:pt x="115" y="227"/>
                  </a:lnTo>
                  <a:lnTo>
                    <a:pt x="117" y="225"/>
                  </a:lnTo>
                  <a:lnTo>
                    <a:pt x="115" y="225"/>
                  </a:lnTo>
                  <a:lnTo>
                    <a:pt x="113" y="223"/>
                  </a:lnTo>
                  <a:lnTo>
                    <a:pt x="111" y="221"/>
                  </a:lnTo>
                  <a:lnTo>
                    <a:pt x="110" y="221"/>
                  </a:lnTo>
                  <a:lnTo>
                    <a:pt x="108" y="219"/>
                  </a:lnTo>
                  <a:lnTo>
                    <a:pt x="106" y="219"/>
                  </a:lnTo>
                  <a:lnTo>
                    <a:pt x="104" y="219"/>
                  </a:lnTo>
                  <a:lnTo>
                    <a:pt x="104" y="221"/>
                  </a:lnTo>
                  <a:lnTo>
                    <a:pt x="104" y="223"/>
                  </a:lnTo>
                  <a:lnTo>
                    <a:pt x="102" y="223"/>
                  </a:lnTo>
                  <a:lnTo>
                    <a:pt x="102" y="225"/>
                  </a:lnTo>
                  <a:lnTo>
                    <a:pt x="104" y="225"/>
                  </a:lnTo>
                  <a:lnTo>
                    <a:pt x="104" y="227"/>
                  </a:lnTo>
                  <a:lnTo>
                    <a:pt x="102" y="227"/>
                  </a:lnTo>
                  <a:lnTo>
                    <a:pt x="102" y="225"/>
                  </a:lnTo>
                  <a:lnTo>
                    <a:pt x="100" y="223"/>
                  </a:lnTo>
                  <a:lnTo>
                    <a:pt x="100" y="225"/>
                  </a:lnTo>
                  <a:lnTo>
                    <a:pt x="98" y="225"/>
                  </a:lnTo>
                  <a:lnTo>
                    <a:pt x="98" y="223"/>
                  </a:lnTo>
                  <a:lnTo>
                    <a:pt x="100" y="223"/>
                  </a:lnTo>
                  <a:lnTo>
                    <a:pt x="100" y="221"/>
                  </a:lnTo>
                  <a:lnTo>
                    <a:pt x="98" y="221"/>
                  </a:lnTo>
                  <a:lnTo>
                    <a:pt x="98" y="223"/>
                  </a:lnTo>
                  <a:lnTo>
                    <a:pt x="96" y="223"/>
                  </a:lnTo>
                  <a:lnTo>
                    <a:pt x="98" y="223"/>
                  </a:lnTo>
                  <a:lnTo>
                    <a:pt x="96" y="223"/>
                  </a:lnTo>
                  <a:lnTo>
                    <a:pt x="96" y="225"/>
                  </a:lnTo>
                  <a:lnTo>
                    <a:pt x="96" y="223"/>
                  </a:lnTo>
                  <a:lnTo>
                    <a:pt x="94" y="223"/>
                  </a:lnTo>
                  <a:lnTo>
                    <a:pt x="94" y="225"/>
                  </a:lnTo>
                  <a:lnTo>
                    <a:pt x="92" y="225"/>
                  </a:lnTo>
                  <a:lnTo>
                    <a:pt x="94" y="223"/>
                  </a:lnTo>
                  <a:lnTo>
                    <a:pt x="94" y="221"/>
                  </a:lnTo>
                  <a:lnTo>
                    <a:pt x="92" y="221"/>
                  </a:lnTo>
                  <a:lnTo>
                    <a:pt x="94" y="221"/>
                  </a:lnTo>
                  <a:lnTo>
                    <a:pt x="92" y="221"/>
                  </a:lnTo>
                  <a:lnTo>
                    <a:pt x="92" y="219"/>
                  </a:lnTo>
                  <a:lnTo>
                    <a:pt x="90" y="219"/>
                  </a:lnTo>
                  <a:lnTo>
                    <a:pt x="90" y="221"/>
                  </a:lnTo>
                  <a:lnTo>
                    <a:pt x="88" y="221"/>
                  </a:lnTo>
                  <a:lnTo>
                    <a:pt x="88" y="223"/>
                  </a:lnTo>
                  <a:lnTo>
                    <a:pt x="88" y="225"/>
                  </a:lnTo>
                  <a:lnTo>
                    <a:pt x="88" y="223"/>
                  </a:lnTo>
                  <a:lnTo>
                    <a:pt x="86" y="223"/>
                  </a:lnTo>
                  <a:lnTo>
                    <a:pt x="86" y="225"/>
                  </a:lnTo>
                  <a:lnTo>
                    <a:pt x="86" y="227"/>
                  </a:lnTo>
                  <a:lnTo>
                    <a:pt x="85" y="227"/>
                  </a:lnTo>
                  <a:lnTo>
                    <a:pt x="85" y="229"/>
                  </a:lnTo>
                  <a:lnTo>
                    <a:pt x="85" y="231"/>
                  </a:lnTo>
                  <a:lnTo>
                    <a:pt x="85" y="233"/>
                  </a:lnTo>
                  <a:lnTo>
                    <a:pt x="83" y="233"/>
                  </a:lnTo>
                  <a:lnTo>
                    <a:pt x="83" y="235"/>
                  </a:lnTo>
                  <a:lnTo>
                    <a:pt x="81" y="235"/>
                  </a:lnTo>
                  <a:lnTo>
                    <a:pt x="81" y="233"/>
                  </a:lnTo>
                  <a:lnTo>
                    <a:pt x="79" y="233"/>
                  </a:lnTo>
                  <a:lnTo>
                    <a:pt x="79" y="231"/>
                  </a:lnTo>
                  <a:lnTo>
                    <a:pt x="79" y="229"/>
                  </a:lnTo>
                  <a:lnTo>
                    <a:pt x="81" y="229"/>
                  </a:lnTo>
                  <a:lnTo>
                    <a:pt x="81" y="227"/>
                  </a:lnTo>
                  <a:lnTo>
                    <a:pt x="81" y="225"/>
                  </a:lnTo>
                  <a:lnTo>
                    <a:pt x="83" y="225"/>
                  </a:lnTo>
                  <a:lnTo>
                    <a:pt x="83" y="223"/>
                  </a:lnTo>
                  <a:lnTo>
                    <a:pt x="83" y="221"/>
                  </a:lnTo>
                  <a:lnTo>
                    <a:pt x="83" y="219"/>
                  </a:lnTo>
                  <a:lnTo>
                    <a:pt x="85" y="217"/>
                  </a:lnTo>
                  <a:lnTo>
                    <a:pt x="85" y="215"/>
                  </a:lnTo>
                  <a:lnTo>
                    <a:pt x="86" y="215"/>
                  </a:lnTo>
                  <a:lnTo>
                    <a:pt x="88" y="215"/>
                  </a:lnTo>
                  <a:lnTo>
                    <a:pt x="90" y="215"/>
                  </a:lnTo>
                  <a:lnTo>
                    <a:pt x="90" y="213"/>
                  </a:lnTo>
                  <a:lnTo>
                    <a:pt x="92" y="213"/>
                  </a:lnTo>
                  <a:lnTo>
                    <a:pt x="92" y="215"/>
                  </a:lnTo>
                  <a:lnTo>
                    <a:pt x="94" y="213"/>
                  </a:lnTo>
                  <a:lnTo>
                    <a:pt x="96" y="213"/>
                  </a:lnTo>
                  <a:lnTo>
                    <a:pt x="96" y="212"/>
                  </a:lnTo>
                  <a:lnTo>
                    <a:pt x="96" y="210"/>
                  </a:lnTo>
                  <a:lnTo>
                    <a:pt x="98" y="208"/>
                  </a:lnTo>
                  <a:lnTo>
                    <a:pt x="100" y="208"/>
                  </a:lnTo>
                  <a:lnTo>
                    <a:pt x="102" y="208"/>
                  </a:lnTo>
                  <a:lnTo>
                    <a:pt x="102" y="206"/>
                  </a:lnTo>
                  <a:lnTo>
                    <a:pt x="104" y="206"/>
                  </a:lnTo>
                  <a:lnTo>
                    <a:pt x="102" y="206"/>
                  </a:lnTo>
                  <a:lnTo>
                    <a:pt x="102" y="204"/>
                  </a:lnTo>
                  <a:lnTo>
                    <a:pt x="104" y="204"/>
                  </a:lnTo>
                  <a:lnTo>
                    <a:pt x="104" y="206"/>
                  </a:lnTo>
                  <a:lnTo>
                    <a:pt x="106" y="206"/>
                  </a:lnTo>
                  <a:lnTo>
                    <a:pt x="106" y="208"/>
                  </a:lnTo>
                  <a:lnTo>
                    <a:pt x="106" y="206"/>
                  </a:lnTo>
                  <a:lnTo>
                    <a:pt x="108" y="206"/>
                  </a:lnTo>
                  <a:lnTo>
                    <a:pt x="110" y="208"/>
                  </a:lnTo>
                  <a:lnTo>
                    <a:pt x="110" y="210"/>
                  </a:lnTo>
                  <a:lnTo>
                    <a:pt x="110" y="212"/>
                  </a:lnTo>
                  <a:lnTo>
                    <a:pt x="111" y="213"/>
                  </a:lnTo>
                  <a:lnTo>
                    <a:pt x="110" y="213"/>
                  </a:lnTo>
                  <a:lnTo>
                    <a:pt x="110" y="215"/>
                  </a:lnTo>
                  <a:lnTo>
                    <a:pt x="108" y="215"/>
                  </a:lnTo>
                  <a:lnTo>
                    <a:pt x="108" y="217"/>
                  </a:lnTo>
                  <a:lnTo>
                    <a:pt x="110" y="215"/>
                  </a:lnTo>
                  <a:lnTo>
                    <a:pt x="111" y="215"/>
                  </a:lnTo>
                  <a:lnTo>
                    <a:pt x="111" y="213"/>
                  </a:lnTo>
                  <a:lnTo>
                    <a:pt x="113" y="213"/>
                  </a:lnTo>
                  <a:lnTo>
                    <a:pt x="115" y="213"/>
                  </a:lnTo>
                  <a:lnTo>
                    <a:pt x="117" y="213"/>
                  </a:lnTo>
                  <a:lnTo>
                    <a:pt x="117" y="212"/>
                  </a:lnTo>
                  <a:lnTo>
                    <a:pt x="117" y="210"/>
                  </a:lnTo>
                  <a:lnTo>
                    <a:pt x="117" y="208"/>
                  </a:lnTo>
                  <a:lnTo>
                    <a:pt x="119" y="208"/>
                  </a:lnTo>
                  <a:lnTo>
                    <a:pt x="119" y="206"/>
                  </a:lnTo>
                  <a:lnTo>
                    <a:pt x="119" y="208"/>
                  </a:lnTo>
                  <a:lnTo>
                    <a:pt x="121" y="208"/>
                  </a:lnTo>
                  <a:lnTo>
                    <a:pt x="123" y="208"/>
                  </a:lnTo>
                  <a:lnTo>
                    <a:pt x="123" y="210"/>
                  </a:lnTo>
                  <a:lnTo>
                    <a:pt x="123" y="208"/>
                  </a:lnTo>
                  <a:lnTo>
                    <a:pt x="123" y="210"/>
                  </a:lnTo>
                  <a:lnTo>
                    <a:pt x="123" y="208"/>
                  </a:lnTo>
                  <a:lnTo>
                    <a:pt x="125" y="208"/>
                  </a:lnTo>
                  <a:lnTo>
                    <a:pt x="125" y="206"/>
                  </a:lnTo>
                  <a:lnTo>
                    <a:pt x="125" y="204"/>
                  </a:lnTo>
                  <a:lnTo>
                    <a:pt x="125" y="202"/>
                  </a:lnTo>
                  <a:lnTo>
                    <a:pt x="125" y="200"/>
                  </a:lnTo>
                  <a:lnTo>
                    <a:pt x="127" y="200"/>
                  </a:lnTo>
                  <a:lnTo>
                    <a:pt x="129" y="202"/>
                  </a:lnTo>
                  <a:lnTo>
                    <a:pt x="131" y="202"/>
                  </a:lnTo>
                  <a:lnTo>
                    <a:pt x="131" y="204"/>
                  </a:lnTo>
                  <a:lnTo>
                    <a:pt x="131" y="202"/>
                  </a:lnTo>
                  <a:lnTo>
                    <a:pt x="131" y="200"/>
                  </a:lnTo>
                  <a:lnTo>
                    <a:pt x="131" y="198"/>
                  </a:lnTo>
                  <a:lnTo>
                    <a:pt x="133" y="198"/>
                  </a:lnTo>
                  <a:lnTo>
                    <a:pt x="133" y="200"/>
                  </a:lnTo>
                  <a:lnTo>
                    <a:pt x="134" y="200"/>
                  </a:lnTo>
                  <a:lnTo>
                    <a:pt x="136" y="200"/>
                  </a:lnTo>
                  <a:lnTo>
                    <a:pt x="136" y="198"/>
                  </a:lnTo>
                  <a:lnTo>
                    <a:pt x="136" y="196"/>
                  </a:lnTo>
                  <a:lnTo>
                    <a:pt x="136" y="194"/>
                  </a:lnTo>
                  <a:lnTo>
                    <a:pt x="136" y="192"/>
                  </a:lnTo>
                  <a:lnTo>
                    <a:pt x="134" y="192"/>
                  </a:lnTo>
                  <a:lnTo>
                    <a:pt x="134" y="189"/>
                  </a:lnTo>
                  <a:lnTo>
                    <a:pt x="136" y="187"/>
                  </a:lnTo>
                  <a:lnTo>
                    <a:pt x="136" y="189"/>
                  </a:lnTo>
                  <a:lnTo>
                    <a:pt x="138" y="189"/>
                  </a:lnTo>
                  <a:lnTo>
                    <a:pt x="138" y="190"/>
                  </a:lnTo>
                  <a:close/>
                  <a:moveTo>
                    <a:pt x="146" y="187"/>
                  </a:moveTo>
                  <a:lnTo>
                    <a:pt x="148" y="187"/>
                  </a:lnTo>
                  <a:lnTo>
                    <a:pt x="148" y="189"/>
                  </a:lnTo>
                  <a:lnTo>
                    <a:pt x="146" y="189"/>
                  </a:lnTo>
                  <a:lnTo>
                    <a:pt x="144" y="189"/>
                  </a:lnTo>
                  <a:lnTo>
                    <a:pt x="144" y="187"/>
                  </a:lnTo>
                  <a:lnTo>
                    <a:pt x="144" y="185"/>
                  </a:lnTo>
                  <a:lnTo>
                    <a:pt x="144" y="183"/>
                  </a:lnTo>
                  <a:lnTo>
                    <a:pt x="146" y="183"/>
                  </a:lnTo>
                  <a:lnTo>
                    <a:pt x="146" y="185"/>
                  </a:lnTo>
                  <a:lnTo>
                    <a:pt x="146" y="187"/>
                  </a:lnTo>
                  <a:close/>
                  <a:moveTo>
                    <a:pt x="123" y="183"/>
                  </a:moveTo>
                  <a:lnTo>
                    <a:pt x="121" y="183"/>
                  </a:lnTo>
                  <a:lnTo>
                    <a:pt x="123" y="181"/>
                  </a:lnTo>
                  <a:lnTo>
                    <a:pt x="123" y="183"/>
                  </a:lnTo>
                  <a:close/>
                  <a:moveTo>
                    <a:pt x="117" y="181"/>
                  </a:moveTo>
                  <a:lnTo>
                    <a:pt x="117" y="183"/>
                  </a:lnTo>
                  <a:lnTo>
                    <a:pt x="119" y="183"/>
                  </a:lnTo>
                  <a:lnTo>
                    <a:pt x="119" y="181"/>
                  </a:lnTo>
                  <a:lnTo>
                    <a:pt x="119" y="183"/>
                  </a:lnTo>
                  <a:lnTo>
                    <a:pt x="121" y="183"/>
                  </a:lnTo>
                  <a:lnTo>
                    <a:pt x="121" y="185"/>
                  </a:lnTo>
                  <a:lnTo>
                    <a:pt x="121" y="187"/>
                  </a:lnTo>
                  <a:lnTo>
                    <a:pt x="123" y="187"/>
                  </a:lnTo>
                  <a:lnTo>
                    <a:pt x="121" y="189"/>
                  </a:lnTo>
                  <a:lnTo>
                    <a:pt x="119" y="189"/>
                  </a:lnTo>
                  <a:lnTo>
                    <a:pt x="119" y="190"/>
                  </a:lnTo>
                  <a:lnTo>
                    <a:pt x="117" y="190"/>
                  </a:lnTo>
                  <a:lnTo>
                    <a:pt x="115" y="190"/>
                  </a:lnTo>
                  <a:lnTo>
                    <a:pt x="113" y="190"/>
                  </a:lnTo>
                  <a:lnTo>
                    <a:pt x="111" y="190"/>
                  </a:lnTo>
                  <a:lnTo>
                    <a:pt x="110" y="190"/>
                  </a:lnTo>
                  <a:lnTo>
                    <a:pt x="110" y="189"/>
                  </a:lnTo>
                  <a:lnTo>
                    <a:pt x="110" y="187"/>
                  </a:lnTo>
                  <a:lnTo>
                    <a:pt x="111" y="187"/>
                  </a:lnTo>
                  <a:lnTo>
                    <a:pt x="111" y="185"/>
                  </a:lnTo>
                  <a:lnTo>
                    <a:pt x="113" y="185"/>
                  </a:lnTo>
                  <a:lnTo>
                    <a:pt x="113" y="183"/>
                  </a:lnTo>
                  <a:lnTo>
                    <a:pt x="115" y="183"/>
                  </a:lnTo>
                  <a:lnTo>
                    <a:pt x="115" y="181"/>
                  </a:lnTo>
                  <a:lnTo>
                    <a:pt x="117" y="181"/>
                  </a:lnTo>
                  <a:close/>
                  <a:moveTo>
                    <a:pt x="133" y="185"/>
                  </a:moveTo>
                  <a:lnTo>
                    <a:pt x="131" y="183"/>
                  </a:lnTo>
                  <a:lnTo>
                    <a:pt x="131" y="181"/>
                  </a:lnTo>
                  <a:lnTo>
                    <a:pt x="131" y="183"/>
                  </a:lnTo>
                  <a:lnTo>
                    <a:pt x="133" y="183"/>
                  </a:lnTo>
                  <a:lnTo>
                    <a:pt x="133" y="185"/>
                  </a:lnTo>
                  <a:close/>
                  <a:moveTo>
                    <a:pt x="138" y="177"/>
                  </a:moveTo>
                  <a:lnTo>
                    <a:pt x="138" y="179"/>
                  </a:lnTo>
                  <a:lnTo>
                    <a:pt x="138" y="181"/>
                  </a:lnTo>
                  <a:lnTo>
                    <a:pt x="138" y="179"/>
                  </a:lnTo>
                  <a:lnTo>
                    <a:pt x="138" y="181"/>
                  </a:lnTo>
                  <a:lnTo>
                    <a:pt x="138" y="183"/>
                  </a:lnTo>
                  <a:lnTo>
                    <a:pt x="140" y="183"/>
                  </a:lnTo>
                  <a:lnTo>
                    <a:pt x="138" y="185"/>
                  </a:lnTo>
                  <a:lnTo>
                    <a:pt x="140" y="185"/>
                  </a:lnTo>
                  <a:lnTo>
                    <a:pt x="138" y="185"/>
                  </a:lnTo>
                  <a:lnTo>
                    <a:pt x="140" y="185"/>
                  </a:lnTo>
                  <a:lnTo>
                    <a:pt x="140" y="187"/>
                  </a:lnTo>
                  <a:lnTo>
                    <a:pt x="138" y="187"/>
                  </a:lnTo>
                  <a:lnTo>
                    <a:pt x="138" y="185"/>
                  </a:lnTo>
                  <a:lnTo>
                    <a:pt x="138" y="183"/>
                  </a:lnTo>
                  <a:lnTo>
                    <a:pt x="136" y="183"/>
                  </a:lnTo>
                  <a:lnTo>
                    <a:pt x="136" y="181"/>
                  </a:lnTo>
                  <a:lnTo>
                    <a:pt x="136" y="179"/>
                  </a:lnTo>
                  <a:lnTo>
                    <a:pt x="138" y="179"/>
                  </a:lnTo>
                  <a:lnTo>
                    <a:pt x="138" y="177"/>
                  </a:lnTo>
                  <a:close/>
                  <a:moveTo>
                    <a:pt x="48" y="175"/>
                  </a:moveTo>
                  <a:lnTo>
                    <a:pt x="48" y="177"/>
                  </a:lnTo>
                  <a:lnTo>
                    <a:pt x="46" y="177"/>
                  </a:lnTo>
                  <a:lnTo>
                    <a:pt x="46" y="175"/>
                  </a:lnTo>
                  <a:lnTo>
                    <a:pt x="44" y="175"/>
                  </a:lnTo>
                  <a:lnTo>
                    <a:pt x="46" y="175"/>
                  </a:lnTo>
                  <a:lnTo>
                    <a:pt x="46" y="173"/>
                  </a:lnTo>
                  <a:lnTo>
                    <a:pt x="48" y="175"/>
                  </a:lnTo>
                  <a:close/>
                  <a:moveTo>
                    <a:pt x="119" y="173"/>
                  </a:moveTo>
                  <a:lnTo>
                    <a:pt x="117" y="175"/>
                  </a:lnTo>
                  <a:lnTo>
                    <a:pt x="117" y="173"/>
                  </a:lnTo>
                  <a:lnTo>
                    <a:pt x="119" y="173"/>
                  </a:lnTo>
                  <a:close/>
                  <a:moveTo>
                    <a:pt x="121" y="173"/>
                  </a:moveTo>
                  <a:lnTo>
                    <a:pt x="119" y="173"/>
                  </a:lnTo>
                  <a:lnTo>
                    <a:pt x="121" y="173"/>
                  </a:lnTo>
                  <a:close/>
                  <a:moveTo>
                    <a:pt x="92" y="175"/>
                  </a:moveTo>
                  <a:lnTo>
                    <a:pt x="90" y="177"/>
                  </a:lnTo>
                  <a:lnTo>
                    <a:pt x="88" y="177"/>
                  </a:lnTo>
                  <a:lnTo>
                    <a:pt x="88" y="175"/>
                  </a:lnTo>
                  <a:lnTo>
                    <a:pt x="90" y="175"/>
                  </a:lnTo>
                  <a:lnTo>
                    <a:pt x="88" y="175"/>
                  </a:lnTo>
                  <a:lnTo>
                    <a:pt x="88" y="173"/>
                  </a:lnTo>
                  <a:lnTo>
                    <a:pt x="90" y="173"/>
                  </a:lnTo>
                  <a:lnTo>
                    <a:pt x="90" y="171"/>
                  </a:lnTo>
                  <a:lnTo>
                    <a:pt x="92" y="171"/>
                  </a:lnTo>
                  <a:lnTo>
                    <a:pt x="92" y="173"/>
                  </a:lnTo>
                  <a:lnTo>
                    <a:pt x="92" y="175"/>
                  </a:lnTo>
                  <a:close/>
                  <a:moveTo>
                    <a:pt x="140" y="171"/>
                  </a:moveTo>
                  <a:lnTo>
                    <a:pt x="140" y="173"/>
                  </a:lnTo>
                  <a:lnTo>
                    <a:pt x="140" y="171"/>
                  </a:lnTo>
                  <a:lnTo>
                    <a:pt x="142" y="173"/>
                  </a:lnTo>
                  <a:lnTo>
                    <a:pt x="140" y="173"/>
                  </a:lnTo>
                  <a:lnTo>
                    <a:pt x="140" y="171"/>
                  </a:lnTo>
                  <a:lnTo>
                    <a:pt x="138" y="171"/>
                  </a:lnTo>
                  <a:lnTo>
                    <a:pt x="140" y="171"/>
                  </a:lnTo>
                  <a:close/>
                  <a:moveTo>
                    <a:pt x="65" y="171"/>
                  </a:moveTo>
                  <a:lnTo>
                    <a:pt x="65" y="169"/>
                  </a:lnTo>
                  <a:lnTo>
                    <a:pt x="65" y="171"/>
                  </a:lnTo>
                  <a:close/>
                  <a:moveTo>
                    <a:pt x="100" y="167"/>
                  </a:moveTo>
                  <a:lnTo>
                    <a:pt x="102" y="169"/>
                  </a:lnTo>
                  <a:lnTo>
                    <a:pt x="104" y="169"/>
                  </a:lnTo>
                  <a:lnTo>
                    <a:pt x="102" y="169"/>
                  </a:lnTo>
                  <a:lnTo>
                    <a:pt x="104" y="169"/>
                  </a:lnTo>
                  <a:lnTo>
                    <a:pt x="106" y="169"/>
                  </a:lnTo>
                  <a:lnTo>
                    <a:pt x="106" y="171"/>
                  </a:lnTo>
                  <a:lnTo>
                    <a:pt x="106" y="173"/>
                  </a:lnTo>
                  <a:lnTo>
                    <a:pt x="104" y="173"/>
                  </a:lnTo>
                  <a:lnTo>
                    <a:pt x="104" y="175"/>
                  </a:lnTo>
                  <a:lnTo>
                    <a:pt x="102" y="177"/>
                  </a:lnTo>
                  <a:lnTo>
                    <a:pt x="102" y="179"/>
                  </a:lnTo>
                  <a:lnTo>
                    <a:pt x="102" y="181"/>
                  </a:lnTo>
                  <a:lnTo>
                    <a:pt x="102" y="183"/>
                  </a:lnTo>
                  <a:lnTo>
                    <a:pt x="100" y="185"/>
                  </a:lnTo>
                  <a:lnTo>
                    <a:pt x="100" y="187"/>
                  </a:lnTo>
                  <a:lnTo>
                    <a:pt x="100" y="189"/>
                  </a:lnTo>
                  <a:lnTo>
                    <a:pt x="100" y="190"/>
                  </a:lnTo>
                  <a:lnTo>
                    <a:pt x="98" y="190"/>
                  </a:lnTo>
                  <a:lnTo>
                    <a:pt x="100" y="190"/>
                  </a:lnTo>
                  <a:lnTo>
                    <a:pt x="98" y="190"/>
                  </a:lnTo>
                  <a:lnTo>
                    <a:pt x="98" y="192"/>
                  </a:lnTo>
                  <a:lnTo>
                    <a:pt x="100" y="192"/>
                  </a:lnTo>
                  <a:lnTo>
                    <a:pt x="100" y="194"/>
                  </a:lnTo>
                  <a:lnTo>
                    <a:pt x="102" y="194"/>
                  </a:lnTo>
                  <a:lnTo>
                    <a:pt x="102" y="196"/>
                  </a:lnTo>
                  <a:lnTo>
                    <a:pt x="100" y="198"/>
                  </a:lnTo>
                  <a:lnTo>
                    <a:pt x="100" y="200"/>
                  </a:lnTo>
                  <a:lnTo>
                    <a:pt x="98" y="200"/>
                  </a:lnTo>
                  <a:lnTo>
                    <a:pt x="96" y="200"/>
                  </a:lnTo>
                  <a:lnTo>
                    <a:pt x="96" y="198"/>
                  </a:lnTo>
                  <a:lnTo>
                    <a:pt x="94" y="196"/>
                  </a:lnTo>
                  <a:lnTo>
                    <a:pt x="94" y="194"/>
                  </a:lnTo>
                  <a:lnTo>
                    <a:pt x="92" y="194"/>
                  </a:lnTo>
                  <a:lnTo>
                    <a:pt x="90" y="194"/>
                  </a:lnTo>
                  <a:lnTo>
                    <a:pt x="90" y="192"/>
                  </a:lnTo>
                  <a:lnTo>
                    <a:pt x="88" y="192"/>
                  </a:lnTo>
                  <a:lnTo>
                    <a:pt x="88" y="190"/>
                  </a:lnTo>
                  <a:lnTo>
                    <a:pt x="88" y="189"/>
                  </a:lnTo>
                  <a:lnTo>
                    <a:pt x="88" y="190"/>
                  </a:lnTo>
                  <a:lnTo>
                    <a:pt x="86" y="190"/>
                  </a:lnTo>
                  <a:lnTo>
                    <a:pt x="86" y="189"/>
                  </a:lnTo>
                  <a:lnTo>
                    <a:pt x="86" y="187"/>
                  </a:lnTo>
                  <a:lnTo>
                    <a:pt x="88" y="185"/>
                  </a:lnTo>
                  <a:lnTo>
                    <a:pt x="90" y="185"/>
                  </a:lnTo>
                  <a:lnTo>
                    <a:pt x="92" y="185"/>
                  </a:lnTo>
                  <a:lnTo>
                    <a:pt x="92" y="183"/>
                  </a:lnTo>
                  <a:lnTo>
                    <a:pt x="94" y="183"/>
                  </a:lnTo>
                  <a:lnTo>
                    <a:pt x="94" y="181"/>
                  </a:lnTo>
                  <a:lnTo>
                    <a:pt x="94" y="179"/>
                  </a:lnTo>
                  <a:lnTo>
                    <a:pt x="94" y="177"/>
                  </a:lnTo>
                  <a:lnTo>
                    <a:pt x="94" y="175"/>
                  </a:lnTo>
                  <a:lnTo>
                    <a:pt x="96" y="173"/>
                  </a:lnTo>
                  <a:lnTo>
                    <a:pt x="96" y="171"/>
                  </a:lnTo>
                  <a:lnTo>
                    <a:pt x="96" y="169"/>
                  </a:lnTo>
                  <a:lnTo>
                    <a:pt x="98" y="169"/>
                  </a:lnTo>
                  <a:lnTo>
                    <a:pt x="100" y="167"/>
                  </a:lnTo>
                  <a:close/>
                  <a:moveTo>
                    <a:pt x="42" y="167"/>
                  </a:moveTo>
                  <a:lnTo>
                    <a:pt x="42" y="165"/>
                  </a:lnTo>
                  <a:lnTo>
                    <a:pt x="42" y="167"/>
                  </a:lnTo>
                  <a:close/>
                  <a:moveTo>
                    <a:pt x="111" y="167"/>
                  </a:moveTo>
                  <a:lnTo>
                    <a:pt x="113" y="167"/>
                  </a:lnTo>
                  <a:lnTo>
                    <a:pt x="113" y="169"/>
                  </a:lnTo>
                  <a:lnTo>
                    <a:pt x="113" y="171"/>
                  </a:lnTo>
                  <a:lnTo>
                    <a:pt x="113" y="173"/>
                  </a:lnTo>
                  <a:lnTo>
                    <a:pt x="113" y="175"/>
                  </a:lnTo>
                  <a:lnTo>
                    <a:pt x="113" y="177"/>
                  </a:lnTo>
                  <a:lnTo>
                    <a:pt x="113" y="179"/>
                  </a:lnTo>
                  <a:lnTo>
                    <a:pt x="111" y="179"/>
                  </a:lnTo>
                  <a:lnTo>
                    <a:pt x="110" y="181"/>
                  </a:lnTo>
                  <a:lnTo>
                    <a:pt x="108" y="181"/>
                  </a:lnTo>
                  <a:lnTo>
                    <a:pt x="108" y="183"/>
                  </a:lnTo>
                  <a:lnTo>
                    <a:pt x="108" y="185"/>
                  </a:lnTo>
                  <a:lnTo>
                    <a:pt x="106" y="187"/>
                  </a:lnTo>
                  <a:lnTo>
                    <a:pt x="104" y="190"/>
                  </a:lnTo>
                  <a:lnTo>
                    <a:pt x="104" y="192"/>
                  </a:lnTo>
                  <a:lnTo>
                    <a:pt x="102" y="194"/>
                  </a:lnTo>
                  <a:lnTo>
                    <a:pt x="102" y="192"/>
                  </a:lnTo>
                  <a:lnTo>
                    <a:pt x="102" y="189"/>
                  </a:lnTo>
                  <a:lnTo>
                    <a:pt x="104" y="187"/>
                  </a:lnTo>
                  <a:lnTo>
                    <a:pt x="104" y="185"/>
                  </a:lnTo>
                  <a:lnTo>
                    <a:pt x="102" y="185"/>
                  </a:lnTo>
                  <a:lnTo>
                    <a:pt x="104" y="185"/>
                  </a:lnTo>
                  <a:lnTo>
                    <a:pt x="104" y="183"/>
                  </a:lnTo>
                  <a:lnTo>
                    <a:pt x="106" y="183"/>
                  </a:lnTo>
                  <a:lnTo>
                    <a:pt x="106" y="181"/>
                  </a:lnTo>
                  <a:lnTo>
                    <a:pt x="106" y="179"/>
                  </a:lnTo>
                  <a:lnTo>
                    <a:pt x="108" y="177"/>
                  </a:lnTo>
                  <a:lnTo>
                    <a:pt x="108" y="175"/>
                  </a:lnTo>
                  <a:lnTo>
                    <a:pt x="110" y="173"/>
                  </a:lnTo>
                  <a:lnTo>
                    <a:pt x="110" y="171"/>
                  </a:lnTo>
                  <a:lnTo>
                    <a:pt x="111" y="169"/>
                  </a:lnTo>
                  <a:lnTo>
                    <a:pt x="111" y="167"/>
                  </a:lnTo>
                  <a:lnTo>
                    <a:pt x="111" y="165"/>
                  </a:lnTo>
                  <a:lnTo>
                    <a:pt x="111" y="167"/>
                  </a:lnTo>
                  <a:lnTo>
                    <a:pt x="111" y="165"/>
                  </a:lnTo>
                  <a:lnTo>
                    <a:pt x="113" y="164"/>
                  </a:lnTo>
                  <a:lnTo>
                    <a:pt x="113" y="165"/>
                  </a:lnTo>
                  <a:lnTo>
                    <a:pt x="113" y="167"/>
                  </a:lnTo>
                  <a:lnTo>
                    <a:pt x="111" y="167"/>
                  </a:lnTo>
                  <a:close/>
                  <a:moveTo>
                    <a:pt x="108" y="165"/>
                  </a:moveTo>
                  <a:lnTo>
                    <a:pt x="108" y="164"/>
                  </a:lnTo>
                  <a:lnTo>
                    <a:pt x="110" y="164"/>
                  </a:lnTo>
                  <a:lnTo>
                    <a:pt x="110" y="165"/>
                  </a:lnTo>
                  <a:lnTo>
                    <a:pt x="108" y="165"/>
                  </a:lnTo>
                  <a:close/>
                  <a:moveTo>
                    <a:pt x="40" y="162"/>
                  </a:moveTo>
                  <a:lnTo>
                    <a:pt x="40" y="164"/>
                  </a:lnTo>
                  <a:lnTo>
                    <a:pt x="42" y="164"/>
                  </a:lnTo>
                  <a:lnTo>
                    <a:pt x="42" y="162"/>
                  </a:lnTo>
                  <a:lnTo>
                    <a:pt x="42" y="164"/>
                  </a:lnTo>
                  <a:lnTo>
                    <a:pt x="42" y="165"/>
                  </a:lnTo>
                  <a:lnTo>
                    <a:pt x="40" y="165"/>
                  </a:lnTo>
                  <a:lnTo>
                    <a:pt x="40" y="167"/>
                  </a:lnTo>
                  <a:lnTo>
                    <a:pt x="42" y="167"/>
                  </a:lnTo>
                  <a:lnTo>
                    <a:pt x="40" y="167"/>
                  </a:lnTo>
                  <a:lnTo>
                    <a:pt x="40" y="169"/>
                  </a:lnTo>
                  <a:lnTo>
                    <a:pt x="40" y="171"/>
                  </a:lnTo>
                  <a:lnTo>
                    <a:pt x="42" y="171"/>
                  </a:lnTo>
                  <a:lnTo>
                    <a:pt x="42" y="173"/>
                  </a:lnTo>
                  <a:lnTo>
                    <a:pt x="44" y="173"/>
                  </a:lnTo>
                  <a:lnTo>
                    <a:pt x="42" y="173"/>
                  </a:lnTo>
                  <a:lnTo>
                    <a:pt x="42" y="175"/>
                  </a:lnTo>
                  <a:lnTo>
                    <a:pt x="44" y="175"/>
                  </a:lnTo>
                  <a:lnTo>
                    <a:pt x="44" y="177"/>
                  </a:lnTo>
                  <a:lnTo>
                    <a:pt x="42" y="177"/>
                  </a:lnTo>
                  <a:lnTo>
                    <a:pt x="42" y="179"/>
                  </a:lnTo>
                  <a:lnTo>
                    <a:pt x="40" y="179"/>
                  </a:lnTo>
                  <a:lnTo>
                    <a:pt x="38" y="179"/>
                  </a:lnTo>
                  <a:lnTo>
                    <a:pt x="37" y="181"/>
                  </a:lnTo>
                  <a:lnTo>
                    <a:pt x="37" y="183"/>
                  </a:lnTo>
                  <a:lnTo>
                    <a:pt x="35" y="183"/>
                  </a:lnTo>
                  <a:lnTo>
                    <a:pt x="35" y="185"/>
                  </a:lnTo>
                  <a:lnTo>
                    <a:pt x="33" y="185"/>
                  </a:lnTo>
                  <a:lnTo>
                    <a:pt x="31" y="185"/>
                  </a:lnTo>
                  <a:lnTo>
                    <a:pt x="29" y="185"/>
                  </a:lnTo>
                  <a:lnTo>
                    <a:pt x="29" y="187"/>
                  </a:lnTo>
                  <a:lnTo>
                    <a:pt x="29" y="189"/>
                  </a:lnTo>
                  <a:lnTo>
                    <a:pt x="29" y="190"/>
                  </a:lnTo>
                  <a:lnTo>
                    <a:pt x="27" y="190"/>
                  </a:lnTo>
                  <a:lnTo>
                    <a:pt x="27" y="192"/>
                  </a:lnTo>
                  <a:lnTo>
                    <a:pt x="25" y="194"/>
                  </a:lnTo>
                  <a:lnTo>
                    <a:pt x="25" y="196"/>
                  </a:lnTo>
                  <a:lnTo>
                    <a:pt x="23" y="196"/>
                  </a:lnTo>
                  <a:lnTo>
                    <a:pt x="23" y="198"/>
                  </a:lnTo>
                  <a:lnTo>
                    <a:pt x="21" y="198"/>
                  </a:lnTo>
                  <a:lnTo>
                    <a:pt x="19" y="198"/>
                  </a:lnTo>
                  <a:lnTo>
                    <a:pt x="19" y="200"/>
                  </a:lnTo>
                  <a:lnTo>
                    <a:pt x="17" y="200"/>
                  </a:lnTo>
                  <a:lnTo>
                    <a:pt x="17" y="202"/>
                  </a:lnTo>
                  <a:lnTo>
                    <a:pt x="15" y="204"/>
                  </a:lnTo>
                  <a:lnTo>
                    <a:pt x="14" y="204"/>
                  </a:lnTo>
                  <a:lnTo>
                    <a:pt x="14" y="206"/>
                  </a:lnTo>
                  <a:lnTo>
                    <a:pt x="12" y="206"/>
                  </a:lnTo>
                  <a:lnTo>
                    <a:pt x="10" y="206"/>
                  </a:lnTo>
                  <a:lnTo>
                    <a:pt x="10" y="208"/>
                  </a:lnTo>
                  <a:lnTo>
                    <a:pt x="8" y="208"/>
                  </a:lnTo>
                  <a:lnTo>
                    <a:pt x="6" y="210"/>
                  </a:lnTo>
                  <a:lnTo>
                    <a:pt x="4" y="210"/>
                  </a:lnTo>
                  <a:lnTo>
                    <a:pt x="4" y="212"/>
                  </a:lnTo>
                  <a:lnTo>
                    <a:pt x="4" y="210"/>
                  </a:lnTo>
                  <a:lnTo>
                    <a:pt x="4" y="208"/>
                  </a:lnTo>
                  <a:lnTo>
                    <a:pt x="6" y="208"/>
                  </a:lnTo>
                  <a:lnTo>
                    <a:pt x="6" y="206"/>
                  </a:lnTo>
                  <a:lnTo>
                    <a:pt x="6" y="204"/>
                  </a:lnTo>
                  <a:lnTo>
                    <a:pt x="8" y="204"/>
                  </a:lnTo>
                  <a:lnTo>
                    <a:pt x="10" y="202"/>
                  </a:lnTo>
                  <a:lnTo>
                    <a:pt x="12" y="200"/>
                  </a:lnTo>
                  <a:lnTo>
                    <a:pt x="12" y="198"/>
                  </a:lnTo>
                  <a:lnTo>
                    <a:pt x="12" y="200"/>
                  </a:lnTo>
                  <a:lnTo>
                    <a:pt x="14" y="200"/>
                  </a:lnTo>
                  <a:lnTo>
                    <a:pt x="14" y="198"/>
                  </a:lnTo>
                  <a:lnTo>
                    <a:pt x="15" y="198"/>
                  </a:lnTo>
                  <a:lnTo>
                    <a:pt x="15" y="196"/>
                  </a:lnTo>
                  <a:lnTo>
                    <a:pt x="17" y="196"/>
                  </a:lnTo>
                  <a:lnTo>
                    <a:pt x="19" y="194"/>
                  </a:lnTo>
                  <a:lnTo>
                    <a:pt x="21" y="192"/>
                  </a:lnTo>
                  <a:lnTo>
                    <a:pt x="21" y="190"/>
                  </a:lnTo>
                  <a:lnTo>
                    <a:pt x="23" y="190"/>
                  </a:lnTo>
                  <a:lnTo>
                    <a:pt x="23" y="189"/>
                  </a:lnTo>
                  <a:lnTo>
                    <a:pt x="25" y="189"/>
                  </a:lnTo>
                  <a:lnTo>
                    <a:pt x="25" y="187"/>
                  </a:lnTo>
                  <a:lnTo>
                    <a:pt x="27" y="187"/>
                  </a:lnTo>
                  <a:lnTo>
                    <a:pt x="27" y="185"/>
                  </a:lnTo>
                  <a:lnTo>
                    <a:pt x="29" y="183"/>
                  </a:lnTo>
                  <a:lnTo>
                    <a:pt x="31" y="183"/>
                  </a:lnTo>
                  <a:lnTo>
                    <a:pt x="31" y="181"/>
                  </a:lnTo>
                  <a:lnTo>
                    <a:pt x="29" y="181"/>
                  </a:lnTo>
                  <a:lnTo>
                    <a:pt x="31" y="181"/>
                  </a:lnTo>
                  <a:lnTo>
                    <a:pt x="33" y="181"/>
                  </a:lnTo>
                  <a:lnTo>
                    <a:pt x="33" y="179"/>
                  </a:lnTo>
                  <a:lnTo>
                    <a:pt x="33" y="177"/>
                  </a:lnTo>
                  <a:lnTo>
                    <a:pt x="35" y="177"/>
                  </a:lnTo>
                  <a:lnTo>
                    <a:pt x="37" y="177"/>
                  </a:lnTo>
                  <a:lnTo>
                    <a:pt x="37" y="175"/>
                  </a:lnTo>
                  <a:lnTo>
                    <a:pt x="38" y="175"/>
                  </a:lnTo>
                  <a:lnTo>
                    <a:pt x="38" y="173"/>
                  </a:lnTo>
                  <a:lnTo>
                    <a:pt x="38" y="171"/>
                  </a:lnTo>
                  <a:lnTo>
                    <a:pt x="37" y="171"/>
                  </a:lnTo>
                  <a:lnTo>
                    <a:pt x="37" y="169"/>
                  </a:lnTo>
                  <a:lnTo>
                    <a:pt x="38" y="169"/>
                  </a:lnTo>
                  <a:lnTo>
                    <a:pt x="38" y="171"/>
                  </a:lnTo>
                  <a:lnTo>
                    <a:pt x="40" y="171"/>
                  </a:lnTo>
                  <a:lnTo>
                    <a:pt x="40" y="173"/>
                  </a:lnTo>
                  <a:lnTo>
                    <a:pt x="40" y="171"/>
                  </a:lnTo>
                  <a:lnTo>
                    <a:pt x="40" y="169"/>
                  </a:lnTo>
                  <a:lnTo>
                    <a:pt x="38" y="169"/>
                  </a:lnTo>
                  <a:lnTo>
                    <a:pt x="38" y="167"/>
                  </a:lnTo>
                  <a:lnTo>
                    <a:pt x="38" y="165"/>
                  </a:lnTo>
                  <a:lnTo>
                    <a:pt x="38" y="167"/>
                  </a:lnTo>
                  <a:lnTo>
                    <a:pt x="40" y="167"/>
                  </a:lnTo>
                  <a:lnTo>
                    <a:pt x="40" y="165"/>
                  </a:lnTo>
                  <a:lnTo>
                    <a:pt x="38" y="165"/>
                  </a:lnTo>
                  <a:lnTo>
                    <a:pt x="40" y="165"/>
                  </a:lnTo>
                  <a:lnTo>
                    <a:pt x="40" y="164"/>
                  </a:lnTo>
                  <a:lnTo>
                    <a:pt x="40" y="162"/>
                  </a:lnTo>
                  <a:lnTo>
                    <a:pt x="40" y="164"/>
                  </a:lnTo>
                  <a:lnTo>
                    <a:pt x="40" y="162"/>
                  </a:lnTo>
                  <a:close/>
                  <a:moveTo>
                    <a:pt x="46" y="160"/>
                  </a:moveTo>
                  <a:lnTo>
                    <a:pt x="46" y="162"/>
                  </a:lnTo>
                  <a:lnTo>
                    <a:pt x="44" y="162"/>
                  </a:lnTo>
                  <a:lnTo>
                    <a:pt x="44" y="160"/>
                  </a:lnTo>
                  <a:lnTo>
                    <a:pt x="44" y="162"/>
                  </a:lnTo>
                  <a:lnTo>
                    <a:pt x="46" y="162"/>
                  </a:lnTo>
                  <a:lnTo>
                    <a:pt x="46" y="160"/>
                  </a:lnTo>
                  <a:close/>
                  <a:moveTo>
                    <a:pt x="119" y="162"/>
                  </a:moveTo>
                  <a:lnTo>
                    <a:pt x="121" y="162"/>
                  </a:lnTo>
                  <a:lnTo>
                    <a:pt x="121" y="164"/>
                  </a:lnTo>
                  <a:lnTo>
                    <a:pt x="123" y="164"/>
                  </a:lnTo>
                  <a:lnTo>
                    <a:pt x="125" y="164"/>
                  </a:lnTo>
                  <a:lnTo>
                    <a:pt x="125" y="162"/>
                  </a:lnTo>
                  <a:lnTo>
                    <a:pt x="127" y="162"/>
                  </a:lnTo>
                  <a:lnTo>
                    <a:pt x="129" y="162"/>
                  </a:lnTo>
                  <a:lnTo>
                    <a:pt x="129" y="164"/>
                  </a:lnTo>
                  <a:lnTo>
                    <a:pt x="127" y="164"/>
                  </a:lnTo>
                  <a:lnTo>
                    <a:pt x="129" y="164"/>
                  </a:lnTo>
                  <a:lnTo>
                    <a:pt x="129" y="165"/>
                  </a:lnTo>
                  <a:lnTo>
                    <a:pt x="129" y="167"/>
                  </a:lnTo>
                  <a:lnTo>
                    <a:pt x="129" y="169"/>
                  </a:lnTo>
                  <a:lnTo>
                    <a:pt x="129" y="171"/>
                  </a:lnTo>
                  <a:lnTo>
                    <a:pt x="131" y="173"/>
                  </a:lnTo>
                  <a:lnTo>
                    <a:pt x="131" y="175"/>
                  </a:lnTo>
                  <a:lnTo>
                    <a:pt x="131" y="177"/>
                  </a:lnTo>
                  <a:lnTo>
                    <a:pt x="133" y="177"/>
                  </a:lnTo>
                  <a:lnTo>
                    <a:pt x="133" y="179"/>
                  </a:lnTo>
                  <a:lnTo>
                    <a:pt x="133" y="181"/>
                  </a:lnTo>
                  <a:lnTo>
                    <a:pt x="131" y="179"/>
                  </a:lnTo>
                  <a:lnTo>
                    <a:pt x="131" y="181"/>
                  </a:lnTo>
                  <a:lnTo>
                    <a:pt x="129" y="179"/>
                  </a:lnTo>
                  <a:lnTo>
                    <a:pt x="129" y="181"/>
                  </a:lnTo>
                  <a:lnTo>
                    <a:pt x="129" y="183"/>
                  </a:lnTo>
                  <a:lnTo>
                    <a:pt x="129" y="185"/>
                  </a:lnTo>
                  <a:lnTo>
                    <a:pt x="127" y="183"/>
                  </a:lnTo>
                  <a:lnTo>
                    <a:pt x="125" y="183"/>
                  </a:lnTo>
                  <a:lnTo>
                    <a:pt x="125" y="181"/>
                  </a:lnTo>
                  <a:lnTo>
                    <a:pt x="125" y="179"/>
                  </a:lnTo>
                  <a:lnTo>
                    <a:pt x="125" y="177"/>
                  </a:lnTo>
                  <a:lnTo>
                    <a:pt x="125" y="175"/>
                  </a:lnTo>
                  <a:lnTo>
                    <a:pt x="125" y="173"/>
                  </a:lnTo>
                  <a:lnTo>
                    <a:pt x="125" y="171"/>
                  </a:lnTo>
                  <a:lnTo>
                    <a:pt x="125" y="169"/>
                  </a:lnTo>
                  <a:lnTo>
                    <a:pt x="123" y="169"/>
                  </a:lnTo>
                  <a:lnTo>
                    <a:pt x="123" y="167"/>
                  </a:lnTo>
                  <a:lnTo>
                    <a:pt x="121" y="167"/>
                  </a:lnTo>
                  <a:lnTo>
                    <a:pt x="121" y="169"/>
                  </a:lnTo>
                  <a:lnTo>
                    <a:pt x="119" y="169"/>
                  </a:lnTo>
                  <a:lnTo>
                    <a:pt x="119" y="167"/>
                  </a:lnTo>
                  <a:lnTo>
                    <a:pt x="119" y="165"/>
                  </a:lnTo>
                  <a:lnTo>
                    <a:pt x="119" y="164"/>
                  </a:lnTo>
                  <a:lnTo>
                    <a:pt x="117" y="164"/>
                  </a:lnTo>
                  <a:lnTo>
                    <a:pt x="117" y="162"/>
                  </a:lnTo>
                  <a:lnTo>
                    <a:pt x="119" y="162"/>
                  </a:lnTo>
                  <a:lnTo>
                    <a:pt x="117" y="162"/>
                  </a:lnTo>
                  <a:lnTo>
                    <a:pt x="117" y="160"/>
                  </a:lnTo>
                  <a:lnTo>
                    <a:pt x="119" y="160"/>
                  </a:lnTo>
                  <a:lnTo>
                    <a:pt x="119" y="162"/>
                  </a:lnTo>
                  <a:close/>
                  <a:moveTo>
                    <a:pt x="119" y="156"/>
                  </a:moveTo>
                  <a:lnTo>
                    <a:pt x="121" y="156"/>
                  </a:lnTo>
                  <a:lnTo>
                    <a:pt x="121" y="158"/>
                  </a:lnTo>
                  <a:lnTo>
                    <a:pt x="121" y="160"/>
                  </a:lnTo>
                  <a:lnTo>
                    <a:pt x="123" y="160"/>
                  </a:lnTo>
                  <a:lnTo>
                    <a:pt x="121" y="160"/>
                  </a:lnTo>
                  <a:lnTo>
                    <a:pt x="119" y="160"/>
                  </a:lnTo>
                  <a:lnTo>
                    <a:pt x="119" y="158"/>
                  </a:lnTo>
                  <a:lnTo>
                    <a:pt x="117" y="158"/>
                  </a:lnTo>
                  <a:lnTo>
                    <a:pt x="119" y="158"/>
                  </a:lnTo>
                  <a:lnTo>
                    <a:pt x="119" y="156"/>
                  </a:lnTo>
                  <a:close/>
                  <a:moveTo>
                    <a:pt x="127" y="158"/>
                  </a:moveTo>
                  <a:lnTo>
                    <a:pt x="127" y="160"/>
                  </a:lnTo>
                  <a:lnTo>
                    <a:pt x="125" y="160"/>
                  </a:lnTo>
                  <a:lnTo>
                    <a:pt x="125" y="158"/>
                  </a:lnTo>
                  <a:lnTo>
                    <a:pt x="123" y="156"/>
                  </a:lnTo>
                  <a:lnTo>
                    <a:pt x="125" y="156"/>
                  </a:lnTo>
                  <a:lnTo>
                    <a:pt x="125" y="158"/>
                  </a:lnTo>
                  <a:lnTo>
                    <a:pt x="127" y="158"/>
                  </a:lnTo>
                  <a:close/>
                  <a:moveTo>
                    <a:pt x="73" y="154"/>
                  </a:moveTo>
                  <a:lnTo>
                    <a:pt x="71" y="154"/>
                  </a:lnTo>
                  <a:lnTo>
                    <a:pt x="73" y="154"/>
                  </a:lnTo>
                  <a:close/>
                  <a:moveTo>
                    <a:pt x="85" y="156"/>
                  </a:moveTo>
                  <a:lnTo>
                    <a:pt x="86" y="156"/>
                  </a:lnTo>
                  <a:lnTo>
                    <a:pt x="86" y="158"/>
                  </a:lnTo>
                  <a:lnTo>
                    <a:pt x="88" y="158"/>
                  </a:lnTo>
                  <a:lnTo>
                    <a:pt x="90" y="158"/>
                  </a:lnTo>
                  <a:lnTo>
                    <a:pt x="90" y="160"/>
                  </a:lnTo>
                  <a:lnTo>
                    <a:pt x="90" y="158"/>
                  </a:lnTo>
                  <a:lnTo>
                    <a:pt x="92" y="160"/>
                  </a:lnTo>
                  <a:lnTo>
                    <a:pt x="92" y="158"/>
                  </a:lnTo>
                  <a:lnTo>
                    <a:pt x="94" y="158"/>
                  </a:lnTo>
                  <a:lnTo>
                    <a:pt x="94" y="160"/>
                  </a:lnTo>
                  <a:lnTo>
                    <a:pt x="96" y="160"/>
                  </a:lnTo>
                  <a:lnTo>
                    <a:pt x="94" y="160"/>
                  </a:lnTo>
                  <a:lnTo>
                    <a:pt x="94" y="162"/>
                  </a:lnTo>
                  <a:lnTo>
                    <a:pt x="96" y="160"/>
                  </a:lnTo>
                  <a:lnTo>
                    <a:pt x="98" y="160"/>
                  </a:lnTo>
                  <a:lnTo>
                    <a:pt x="98" y="158"/>
                  </a:lnTo>
                  <a:lnTo>
                    <a:pt x="100" y="158"/>
                  </a:lnTo>
                  <a:lnTo>
                    <a:pt x="100" y="160"/>
                  </a:lnTo>
                  <a:lnTo>
                    <a:pt x="98" y="160"/>
                  </a:lnTo>
                  <a:lnTo>
                    <a:pt x="100" y="160"/>
                  </a:lnTo>
                  <a:lnTo>
                    <a:pt x="100" y="162"/>
                  </a:lnTo>
                  <a:lnTo>
                    <a:pt x="98" y="162"/>
                  </a:lnTo>
                  <a:lnTo>
                    <a:pt x="98" y="164"/>
                  </a:lnTo>
                  <a:lnTo>
                    <a:pt x="98" y="165"/>
                  </a:lnTo>
                  <a:lnTo>
                    <a:pt x="96" y="165"/>
                  </a:lnTo>
                  <a:lnTo>
                    <a:pt x="96" y="167"/>
                  </a:lnTo>
                  <a:lnTo>
                    <a:pt x="94" y="167"/>
                  </a:lnTo>
                  <a:lnTo>
                    <a:pt x="92" y="169"/>
                  </a:lnTo>
                  <a:lnTo>
                    <a:pt x="94" y="169"/>
                  </a:lnTo>
                  <a:lnTo>
                    <a:pt x="92" y="171"/>
                  </a:lnTo>
                  <a:lnTo>
                    <a:pt x="90" y="171"/>
                  </a:lnTo>
                  <a:lnTo>
                    <a:pt x="90" y="173"/>
                  </a:lnTo>
                  <a:lnTo>
                    <a:pt x="88" y="173"/>
                  </a:lnTo>
                  <a:lnTo>
                    <a:pt x="86" y="173"/>
                  </a:lnTo>
                  <a:lnTo>
                    <a:pt x="85" y="173"/>
                  </a:lnTo>
                  <a:lnTo>
                    <a:pt x="83" y="175"/>
                  </a:lnTo>
                  <a:lnTo>
                    <a:pt x="81" y="177"/>
                  </a:lnTo>
                  <a:lnTo>
                    <a:pt x="79" y="177"/>
                  </a:lnTo>
                  <a:lnTo>
                    <a:pt x="79" y="175"/>
                  </a:lnTo>
                  <a:lnTo>
                    <a:pt x="81" y="175"/>
                  </a:lnTo>
                  <a:lnTo>
                    <a:pt x="81" y="173"/>
                  </a:lnTo>
                  <a:lnTo>
                    <a:pt x="79" y="171"/>
                  </a:lnTo>
                  <a:lnTo>
                    <a:pt x="81" y="171"/>
                  </a:lnTo>
                  <a:lnTo>
                    <a:pt x="81" y="169"/>
                  </a:lnTo>
                  <a:lnTo>
                    <a:pt x="81" y="167"/>
                  </a:lnTo>
                  <a:lnTo>
                    <a:pt x="81" y="164"/>
                  </a:lnTo>
                  <a:lnTo>
                    <a:pt x="81" y="162"/>
                  </a:lnTo>
                  <a:lnTo>
                    <a:pt x="83" y="160"/>
                  </a:lnTo>
                  <a:lnTo>
                    <a:pt x="83" y="158"/>
                  </a:lnTo>
                  <a:lnTo>
                    <a:pt x="83" y="156"/>
                  </a:lnTo>
                  <a:lnTo>
                    <a:pt x="81" y="156"/>
                  </a:lnTo>
                  <a:lnTo>
                    <a:pt x="79" y="156"/>
                  </a:lnTo>
                  <a:lnTo>
                    <a:pt x="79" y="154"/>
                  </a:lnTo>
                  <a:lnTo>
                    <a:pt x="79" y="152"/>
                  </a:lnTo>
                  <a:lnTo>
                    <a:pt x="81" y="152"/>
                  </a:lnTo>
                  <a:lnTo>
                    <a:pt x="81" y="154"/>
                  </a:lnTo>
                  <a:lnTo>
                    <a:pt x="83" y="154"/>
                  </a:lnTo>
                  <a:lnTo>
                    <a:pt x="85" y="156"/>
                  </a:lnTo>
                  <a:close/>
                  <a:moveTo>
                    <a:pt x="54" y="154"/>
                  </a:moveTo>
                  <a:lnTo>
                    <a:pt x="52" y="154"/>
                  </a:lnTo>
                  <a:lnTo>
                    <a:pt x="52" y="152"/>
                  </a:lnTo>
                  <a:lnTo>
                    <a:pt x="54" y="152"/>
                  </a:lnTo>
                  <a:lnTo>
                    <a:pt x="54" y="154"/>
                  </a:lnTo>
                  <a:close/>
                  <a:moveTo>
                    <a:pt x="48" y="152"/>
                  </a:moveTo>
                  <a:lnTo>
                    <a:pt x="50" y="152"/>
                  </a:lnTo>
                  <a:lnTo>
                    <a:pt x="50" y="154"/>
                  </a:lnTo>
                  <a:lnTo>
                    <a:pt x="48" y="154"/>
                  </a:lnTo>
                  <a:lnTo>
                    <a:pt x="50" y="154"/>
                  </a:lnTo>
                  <a:lnTo>
                    <a:pt x="50" y="156"/>
                  </a:lnTo>
                  <a:lnTo>
                    <a:pt x="50" y="154"/>
                  </a:lnTo>
                  <a:lnTo>
                    <a:pt x="50" y="156"/>
                  </a:lnTo>
                  <a:lnTo>
                    <a:pt x="48" y="158"/>
                  </a:lnTo>
                  <a:lnTo>
                    <a:pt x="48" y="156"/>
                  </a:lnTo>
                  <a:lnTo>
                    <a:pt x="48" y="154"/>
                  </a:lnTo>
                  <a:lnTo>
                    <a:pt x="46" y="154"/>
                  </a:lnTo>
                  <a:lnTo>
                    <a:pt x="46" y="152"/>
                  </a:lnTo>
                  <a:lnTo>
                    <a:pt x="48" y="152"/>
                  </a:lnTo>
                  <a:close/>
                  <a:moveTo>
                    <a:pt x="115" y="152"/>
                  </a:moveTo>
                  <a:lnTo>
                    <a:pt x="115" y="150"/>
                  </a:lnTo>
                  <a:lnTo>
                    <a:pt x="115" y="152"/>
                  </a:lnTo>
                  <a:close/>
                  <a:moveTo>
                    <a:pt x="71" y="152"/>
                  </a:moveTo>
                  <a:lnTo>
                    <a:pt x="71" y="150"/>
                  </a:lnTo>
                  <a:lnTo>
                    <a:pt x="71" y="152"/>
                  </a:lnTo>
                  <a:close/>
                  <a:moveTo>
                    <a:pt x="67" y="148"/>
                  </a:moveTo>
                  <a:lnTo>
                    <a:pt x="67" y="150"/>
                  </a:lnTo>
                  <a:lnTo>
                    <a:pt x="67" y="148"/>
                  </a:lnTo>
                  <a:lnTo>
                    <a:pt x="65" y="148"/>
                  </a:lnTo>
                  <a:lnTo>
                    <a:pt x="65" y="146"/>
                  </a:lnTo>
                  <a:lnTo>
                    <a:pt x="65" y="148"/>
                  </a:lnTo>
                  <a:lnTo>
                    <a:pt x="67" y="148"/>
                  </a:lnTo>
                  <a:close/>
                  <a:moveTo>
                    <a:pt x="48" y="146"/>
                  </a:moveTo>
                  <a:lnTo>
                    <a:pt x="48" y="148"/>
                  </a:lnTo>
                  <a:lnTo>
                    <a:pt x="50" y="148"/>
                  </a:lnTo>
                  <a:lnTo>
                    <a:pt x="52" y="150"/>
                  </a:lnTo>
                  <a:lnTo>
                    <a:pt x="52" y="148"/>
                  </a:lnTo>
                  <a:lnTo>
                    <a:pt x="52" y="150"/>
                  </a:lnTo>
                  <a:lnTo>
                    <a:pt x="54" y="150"/>
                  </a:lnTo>
                  <a:lnTo>
                    <a:pt x="54" y="152"/>
                  </a:lnTo>
                  <a:lnTo>
                    <a:pt x="52" y="152"/>
                  </a:lnTo>
                  <a:lnTo>
                    <a:pt x="50" y="152"/>
                  </a:lnTo>
                  <a:lnTo>
                    <a:pt x="52" y="152"/>
                  </a:lnTo>
                  <a:lnTo>
                    <a:pt x="50" y="152"/>
                  </a:lnTo>
                  <a:lnTo>
                    <a:pt x="48" y="152"/>
                  </a:lnTo>
                  <a:lnTo>
                    <a:pt x="48" y="150"/>
                  </a:lnTo>
                  <a:lnTo>
                    <a:pt x="48" y="148"/>
                  </a:lnTo>
                  <a:lnTo>
                    <a:pt x="46" y="148"/>
                  </a:lnTo>
                  <a:lnTo>
                    <a:pt x="48" y="148"/>
                  </a:lnTo>
                  <a:lnTo>
                    <a:pt x="46" y="146"/>
                  </a:lnTo>
                  <a:lnTo>
                    <a:pt x="46" y="148"/>
                  </a:lnTo>
                  <a:lnTo>
                    <a:pt x="46" y="146"/>
                  </a:lnTo>
                  <a:lnTo>
                    <a:pt x="48" y="146"/>
                  </a:lnTo>
                  <a:close/>
                  <a:moveTo>
                    <a:pt x="90" y="146"/>
                  </a:moveTo>
                  <a:lnTo>
                    <a:pt x="90" y="148"/>
                  </a:lnTo>
                  <a:lnTo>
                    <a:pt x="90" y="146"/>
                  </a:lnTo>
                  <a:lnTo>
                    <a:pt x="88" y="146"/>
                  </a:lnTo>
                  <a:lnTo>
                    <a:pt x="88" y="144"/>
                  </a:lnTo>
                  <a:lnTo>
                    <a:pt x="86" y="144"/>
                  </a:lnTo>
                  <a:lnTo>
                    <a:pt x="88" y="144"/>
                  </a:lnTo>
                  <a:lnTo>
                    <a:pt x="90" y="144"/>
                  </a:lnTo>
                  <a:lnTo>
                    <a:pt x="92" y="144"/>
                  </a:lnTo>
                  <a:lnTo>
                    <a:pt x="92" y="146"/>
                  </a:lnTo>
                  <a:lnTo>
                    <a:pt x="90" y="146"/>
                  </a:lnTo>
                  <a:close/>
                  <a:moveTo>
                    <a:pt x="127" y="142"/>
                  </a:moveTo>
                  <a:lnTo>
                    <a:pt x="129" y="142"/>
                  </a:lnTo>
                  <a:lnTo>
                    <a:pt x="131" y="142"/>
                  </a:lnTo>
                  <a:lnTo>
                    <a:pt x="133" y="142"/>
                  </a:lnTo>
                  <a:lnTo>
                    <a:pt x="133" y="144"/>
                  </a:lnTo>
                  <a:lnTo>
                    <a:pt x="134" y="144"/>
                  </a:lnTo>
                  <a:lnTo>
                    <a:pt x="134" y="146"/>
                  </a:lnTo>
                  <a:lnTo>
                    <a:pt x="133" y="146"/>
                  </a:lnTo>
                  <a:lnTo>
                    <a:pt x="134" y="146"/>
                  </a:lnTo>
                  <a:lnTo>
                    <a:pt x="133" y="146"/>
                  </a:lnTo>
                  <a:lnTo>
                    <a:pt x="134" y="146"/>
                  </a:lnTo>
                  <a:lnTo>
                    <a:pt x="136" y="148"/>
                  </a:lnTo>
                  <a:lnTo>
                    <a:pt x="136" y="150"/>
                  </a:lnTo>
                  <a:lnTo>
                    <a:pt x="136" y="152"/>
                  </a:lnTo>
                  <a:lnTo>
                    <a:pt x="134" y="152"/>
                  </a:lnTo>
                  <a:lnTo>
                    <a:pt x="134" y="154"/>
                  </a:lnTo>
                  <a:lnTo>
                    <a:pt x="136" y="154"/>
                  </a:lnTo>
                  <a:lnTo>
                    <a:pt x="136" y="156"/>
                  </a:lnTo>
                  <a:lnTo>
                    <a:pt x="134" y="156"/>
                  </a:lnTo>
                  <a:lnTo>
                    <a:pt x="136" y="156"/>
                  </a:lnTo>
                  <a:lnTo>
                    <a:pt x="136" y="158"/>
                  </a:lnTo>
                  <a:lnTo>
                    <a:pt x="136" y="160"/>
                  </a:lnTo>
                  <a:lnTo>
                    <a:pt x="136" y="162"/>
                  </a:lnTo>
                  <a:lnTo>
                    <a:pt x="138" y="162"/>
                  </a:lnTo>
                  <a:lnTo>
                    <a:pt x="138" y="164"/>
                  </a:lnTo>
                  <a:lnTo>
                    <a:pt x="136" y="164"/>
                  </a:lnTo>
                  <a:lnTo>
                    <a:pt x="136" y="165"/>
                  </a:lnTo>
                  <a:lnTo>
                    <a:pt x="138" y="165"/>
                  </a:lnTo>
                  <a:lnTo>
                    <a:pt x="138" y="164"/>
                  </a:lnTo>
                  <a:lnTo>
                    <a:pt x="138" y="165"/>
                  </a:lnTo>
                  <a:lnTo>
                    <a:pt x="140" y="165"/>
                  </a:lnTo>
                  <a:lnTo>
                    <a:pt x="140" y="167"/>
                  </a:lnTo>
                  <a:lnTo>
                    <a:pt x="140" y="165"/>
                  </a:lnTo>
                  <a:lnTo>
                    <a:pt x="138" y="165"/>
                  </a:lnTo>
                  <a:lnTo>
                    <a:pt x="136" y="165"/>
                  </a:lnTo>
                  <a:lnTo>
                    <a:pt x="136" y="167"/>
                  </a:lnTo>
                  <a:lnTo>
                    <a:pt x="136" y="165"/>
                  </a:lnTo>
                  <a:lnTo>
                    <a:pt x="134" y="165"/>
                  </a:lnTo>
                  <a:lnTo>
                    <a:pt x="134" y="167"/>
                  </a:lnTo>
                  <a:lnTo>
                    <a:pt x="134" y="165"/>
                  </a:lnTo>
                  <a:lnTo>
                    <a:pt x="133" y="165"/>
                  </a:lnTo>
                  <a:lnTo>
                    <a:pt x="133" y="167"/>
                  </a:lnTo>
                  <a:lnTo>
                    <a:pt x="133" y="165"/>
                  </a:lnTo>
                  <a:lnTo>
                    <a:pt x="131" y="164"/>
                  </a:lnTo>
                  <a:lnTo>
                    <a:pt x="129" y="164"/>
                  </a:lnTo>
                  <a:lnTo>
                    <a:pt x="129" y="162"/>
                  </a:lnTo>
                  <a:lnTo>
                    <a:pt x="127" y="160"/>
                  </a:lnTo>
                  <a:lnTo>
                    <a:pt x="125" y="160"/>
                  </a:lnTo>
                  <a:lnTo>
                    <a:pt x="127" y="160"/>
                  </a:lnTo>
                  <a:lnTo>
                    <a:pt x="127" y="158"/>
                  </a:lnTo>
                  <a:lnTo>
                    <a:pt x="129" y="158"/>
                  </a:lnTo>
                  <a:lnTo>
                    <a:pt x="129" y="156"/>
                  </a:lnTo>
                  <a:lnTo>
                    <a:pt x="127" y="156"/>
                  </a:lnTo>
                  <a:lnTo>
                    <a:pt x="125" y="154"/>
                  </a:lnTo>
                  <a:lnTo>
                    <a:pt x="125" y="152"/>
                  </a:lnTo>
                  <a:lnTo>
                    <a:pt x="123" y="152"/>
                  </a:lnTo>
                  <a:lnTo>
                    <a:pt x="123" y="150"/>
                  </a:lnTo>
                  <a:lnTo>
                    <a:pt x="121" y="150"/>
                  </a:lnTo>
                  <a:lnTo>
                    <a:pt x="119" y="150"/>
                  </a:lnTo>
                  <a:lnTo>
                    <a:pt x="119" y="148"/>
                  </a:lnTo>
                  <a:lnTo>
                    <a:pt x="117" y="146"/>
                  </a:lnTo>
                  <a:lnTo>
                    <a:pt x="117" y="142"/>
                  </a:lnTo>
                  <a:lnTo>
                    <a:pt x="119" y="142"/>
                  </a:lnTo>
                  <a:lnTo>
                    <a:pt x="121" y="142"/>
                  </a:lnTo>
                  <a:lnTo>
                    <a:pt x="123" y="142"/>
                  </a:lnTo>
                  <a:lnTo>
                    <a:pt x="127" y="142"/>
                  </a:lnTo>
                  <a:close/>
                  <a:moveTo>
                    <a:pt x="102" y="142"/>
                  </a:moveTo>
                  <a:lnTo>
                    <a:pt x="102" y="144"/>
                  </a:lnTo>
                  <a:lnTo>
                    <a:pt x="104" y="142"/>
                  </a:lnTo>
                  <a:lnTo>
                    <a:pt x="104" y="144"/>
                  </a:lnTo>
                  <a:lnTo>
                    <a:pt x="106" y="144"/>
                  </a:lnTo>
                  <a:lnTo>
                    <a:pt x="106" y="146"/>
                  </a:lnTo>
                  <a:lnTo>
                    <a:pt x="108" y="146"/>
                  </a:lnTo>
                  <a:lnTo>
                    <a:pt x="110" y="148"/>
                  </a:lnTo>
                  <a:lnTo>
                    <a:pt x="111" y="148"/>
                  </a:lnTo>
                  <a:lnTo>
                    <a:pt x="111" y="150"/>
                  </a:lnTo>
                  <a:lnTo>
                    <a:pt x="111" y="152"/>
                  </a:lnTo>
                  <a:lnTo>
                    <a:pt x="113" y="152"/>
                  </a:lnTo>
                  <a:lnTo>
                    <a:pt x="111" y="152"/>
                  </a:lnTo>
                  <a:lnTo>
                    <a:pt x="113" y="152"/>
                  </a:lnTo>
                  <a:lnTo>
                    <a:pt x="113" y="154"/>
                  </a:lnTo>
                  <a:lnTo>
                    <a:pt x="113" y="156"/>
                  </a:lnTo>
                  <a:lnTo>
                    <a:pt x="111" y="154"/>
                  </a:lnTo>
                  <a:lnTo>
                    <a:pt x="110" y="154"/>
                  </a:lnTo>
                  <a:lnTo>
                    <a:pt x="110" y="152"/>
                  </a:lnTo>
                  <a:lnTo>
                    <a:pt x="110" y="154"/>
                  </a:lnTo>
                  <a:lnTo>
                    <a:pt x="108" y="152"/>
                  </a:lnTo>
                  <a:lnTo>
                    <a:pt x="108" y="150"/>
                  </a:lnTo>
                  <a:lnTo>
                    <a:pt x="106" y="150"/>
                  </a:lnTo>
                  <a:lnTo>
                    <a:pt x="106" y="148"/>
                  </a:lnTo>
                  <a:lnTo>
                    <a:pt x="104" y="148"/>
                  </a:lnTo>
                  <a:lnTo>
                    <a:pt x="102" y="150"/>
                  </a:lnTo>
                  <a:lnTo>
                    <a:pt x="100" y="152"/>
                  </a:lnTo>
                  <a:lnTo>
                    <a:pt x="100" y="154"/>
                  </a:lnTo>
                  <a:lnTo>
                    <a:pt x="98" y="152"/>
                  </a:lnTo>
                  <a:lnTo>
                    <a:pt x="100" y="152"/>
                  </a:lnTo>
                  <a:lnTo>
                    <a:pt x="100" y="150"/>
                  </a:lnTo>
                  <a:lnTo>
                    <a:pt x="100" y="148"/>
                  </a:lnTo>
                  <a:lnTo>
                    <a:pt x="102" y="148"/>
                  </a:lnTo>
                  <a:lnTo>
                    <a:pt x="100" y="148"/>
                  </a:lnTo>
                  <a:lnTo>
                    <a:pt x="102" y="148"/>
                  </a:lnTo>
                  <a:lnTo>
                    <a:pt x="100" y="148"/>
                  </a:lnTo>
                  <a:lnTo>
                    <a:pt x="100" y="146"/>
                  </a:lnTo>
                  <a:lnTo>
                    <a:pt x="100" y="144"/>
                  </a:lnTo>
                  <a:lnTo>
                    <a:pt x="100" y="142"/>
                  </a:lnTo>
                  <a:lnTo>
                    <a:pt x="102" y="142"/>
                  </a:lnTo>
                  <a:close/>
                  <a:moveTo>
                    <a:pt x="85" y="144"/>
                  </a:moveTo>
                  <a:lnTo>
                    <a:pt x="85" y="142"/>
                  </a:lnTo>
                  <a:lnTo>
                    <a:pt x="86" y="142"/>
                  </a:lnTo>
                  <a:lnTo>
                    <a:pt x="85" y="144"/>
                  </a:lnTo>
                  <a:close/>
                  <a:moveTo>
                    <a:pt x="83" y="141"/>
                  </a:moveTo>
                  <a:lnTo>
                    <a:pt x="83" y="142"/>
                  </a:lnTo>
                  <a:lnTo>
                    <a:pt x="83" y="144"/>
                  </a:lnTo>
                  <a:lnTo>
                    <a:pt x="83" y="146"/>
                  </a:lnTo>
                  <a:lnTo>
                    <a:pt x="81" y="148"/>
                  </a:lnTo>
                  <a:lnTo>
                    <a:pt x="81" y="150"/>
                  </a:lnTo>
                  <a:lnTo>
                    <a:pt x="81" y="148"/>
                  </a:lnTo>
                  <a:lnTo>
                    <a:pt x="79" y="146"/>
                  </a:lnTo>
                  <a:lnTo>
                    <a:pt x="79" y="144"/>
                  </a:lnTo>
                  <a:lnTo>
                    <a:pt x="81" y="144"/>
                  </a:lnTo>
                  <a:lnTo>
                    <a:pt x="81" y="142"/>
                  </a:lnTo>
                  <a:lnTo>
                    <a:pt x="83" y="142"/>
                  </a:lnTo>
                  <a:lnTo>
                    <a:pt x="83" y="141"/>
                  </a:lnTo>
                  <a:close/>
                  <a:moveTo>
                    <a:pt x="108" y="141"/>
                  </a:moveTo>
                  <a:lnTo>
                    <a:pt x="108" y="142"/>
                  </a:lnTo>
                  <a:lnTo>
                    <a:pt x="108" y="144"/>
                  </a:lnTo>
                  <a:lnTo>
                    <a:pt x="110" y="144"/>
                  </a:lnTo>
                  <a:lnTo>
                    <a:pt x="110" y="146"/>
                  </a:lnTo>
                  <a:lnTo>
                    <a:pt x="108" y="144"/>
                  </a:lnTo>
                  <a:lnTo>
                    <a:pt x="106" y="142"/>
                  </a:lnTo>
                  <a:lnTo>
                    <a:pt x="106" y="141"/>
                  </a:lnTo>
                  <a:lnTo>
                    <a:pt x="108" y="141"/>
                  </a:lnTo>
                  <a:close/>
                  <a:moveTo>
                    <a:pt x="75" y="137"/>
                  </a:moveTo>
                  <a:lnTo>
                    <a:pt x="77" y="137"/>
                  </a:lnTo>
                  <a:lnTo>
                    <a:pt x="75" y="137"/>
                  </a:lnTo>
                  <a:close/>
                  <a:moveTo>
                    <a:pt x="100" y="137"/>
                  </a:moveTo>
                  <a:lnTo>
                    <a:pt x="102" y="139"/>
                  </a:lnTo>
                  <a:lnTo>
                    <a:pt x="102" y="141"/>
                  </a:lnTo>
                  <a:lnTo>
                    <a:pt x="100" y="139"/>
                  </a:lnTo>
                  <a:lnTo>
                    <a:pt x="98" y="137"/>
                  </a:lnTo>
                  <a:lnTo>
                    <a:pt x="98" y="135"/>
                  </a:lnTo>
                  <a:lnTo>
                    <a:pt x="96" y="135"/>
                  </a:lnTo>
                  <a:lnTo>
                    <a:pt x="96" y="133"/>
                  </a:lnTo>
                  <a:lnTo>
                    <a:pt x="98" y="133"/>
                  </a:lnTo>
                  <a:lnTo>
                    <a:pt x="98" y="135"/>
                  </a:lnTo>
                  <a:lnTo>
                    <a:pt x="98" y="137"/>
                  </a:lnTo>
                  <a:lnTo>
                    <a:pt x="100" y="137"/>
                  </a:lnTo>
                  <a:close/>
                  <a:moveTo>
                    <a:pt x="115" y="133"/>
                  </a:moveTo>
                  <a:lnTo>
                    <a:pt x="113" y="133"/>
                  </a:lnTo>
                  <a:lnTo>
                    <a:pt x="113" y="131"/>
                  </a:lnTo>
                  <a:lnTo>
                    <a:pt x="115" y="131"/>
                  </a:lnTo>
                  <a:lnTo>
                    <a:pt x="115" y="133"/>
                  </a:lnTo>
                  <a:close/>
                  <a:moveTo>
                    <a:pt x="111" y="131"/>
                  </a:moveTo>
                  <a:lnTo>
                    <a:pt x="113" y="131"/>
                  </a:lnTo>
                  <a:lnTo>
                    <a:pt x="111" y="131"/>
                  </a:lnTo>
                  <a:close/>
                  <a:moveTo>
                    <a:pt x="111" y="131"/>
                  </a:moveTo>
                  <a:lnTo>
                    <a:pt x="110" y="131"/>
                  </a:lnTo>
                  <a:lnTo>
                    <a:pt x="110" y="129"/>
                  </a:lnTo>
                  <a:lnTo>
                    <a:pt x="111" y="129"/>
                  </a:lnTo>
                  <a:lnTo>
                    <a:pt x="111" y="131"/>
                  </a:lnTo>
                  <a:close/>
                  <a:moveTo>
                    <a:pt x="63" y="127"/>
                  </a:moveTo>
                  <a:lnTo>
                    <a:pt x="65" y="127"/>
                  </a:lnTo>
                  <a:lnTo>
                    <a:pt x="63" y="127"/>
                  </a:lnTo>
                  <a:lnTo>
                    <a:pt x="65" y="127"/>
                  </a:lnTo>
                  <a:lnTo>
                    <a:pt x="65" y="129"/>
                  </a:lnTo>
                  <a:lnTo>
                    <a:pt x="67" y="129"/>
                  </a:lnTo>
                  <a:lnTo>
                    <a:pt x="69" y="131"/>
                  </a:lnTo>
                  <a:lnTo>
                    <a:pt x="71" y="131"/>
                  </a:lnTo>
                  <a:lnTo>
                    <a:pt x="71" y="133"/>
                  </a:lnTo>
                  <a:lnTo>
                    <a:pt x="73" y="133"/>
                  </a:lnTo>
                  <a:lnTo>
                    <a:pt x="73" y="135"/>
                  </a:lnTo>
                  <a:lnTo>
                    <a:pt x="73" y="137"/>
                  </a:lnTo>
                  <a:lnTo>
                    <a:pt x="73" y="139"/>
                  </a:lnTo>
                  <a:lnTo>
                    <a:pt x="73" y="141"/>
                  </a:lnTo>
                  <a:lnTo>
                    <a:pt x="73" y="142"/>
                  </a:lnTo>
                  <a:lnTo>
                    <a:pt x="71" y="142"/>
                  </a:lnTo>
                  <a:lnTo>
                    <a:pt x="71" y="144"/>
                  </a:lnTo>
                  <a:lnTo>
                    <a:pt x="71" y="146"/>
                  </a:lnTo>
                  <a:lnTo>
                    <a:pt x="69" y="146"/>
                  </a:lnTo>
                  <a:lnTo>
                    <a:pt x="69" y="148"/>
                  </a:lnTo>
                  <a:lnTo>
                    <a:pt x="67" y="148"/>
                  </a:lnTo>
                  <a:lnTo>
                    <a:pt x="65" y="148"/>
                  </a:lnTo>
                  <a:lnTo>
                    <a:pt x="65" y="146"/>
                  </a:lnTo>
                  <a:lnTo>
                    <a:pt x="67" y="146"/>
                  </a:lnTo>
                  <a:lnTo>
                    <a:pt x="65" y="146"/>
                  </a:lnTo>
                  <a:lnTo>
                    <a:pt x="65" y="144"/>
                  </a:lnTo>
                  <a:lnTo>
                    <a:pt x="63" y="144"/>
                  </a:lnTo>
                  <a:lnTo>
                    <a:pt x="63" y="142"/>
                  </a:lnTo>
                  <a:lnTo>
                    <a:pt x="63" y="141"/>
                  </a:lnTo>
                  <a:lnTo>
                    <a:pt x="62" y="141"/>
                  </a:lnTo>
                  <a:lnTo>
                    <a:pt x="62" y="139"/>
                  </a:lnTo>
                  <a:lnTo>
                    <a:pt x="62" y="137"/>
                  </a:lnTo>
                  <a:lnTo>
                    <a:pt x="62" y="135"/>
                  </a:lnTo>
                  <a:lnTo>
                    <a:pt x="60" y="135"/>
                  </a:lnTo>
                  <a:lnTo>
                    <a:pt x="60" y="133"/>
                  </a:lnTo>
                  <a:lnTo>
                    <a:pt x="58" y="133"/>
                  </a:lnTo>
                  <a:lnTo>
                    <a:pt x="58" y="131"/>
                  </a:lnTo>
                  <a:lnTo>
                    <a:pt x="56" y="131"/>
                  </a:lnTo>
                  <a:lnTo>
                    <a:pt x="56" y="129"/>
                  </a:lnTo>
                  <a:lnTo>
                    <a:pt x="54" y="129"/>
                  </a:lnTo>
                  <a:lnTo>
                    <a:pt x="54" y="127"/>
                  </a:lnTo>
                  <a:lnTo>
                    <a:pt x="56" y="127"/>
                  </a:lnTo>
                  <a:lnTo>
                    <a:pt x="58" y="127"/>
                  </a:lnTo>
                  <a:lnTo>
                    <a:pt x="60" y="127"/>
                  </a:lnTo>
                  <a:lnTo>
                    <a:pt x="62" y="127"/>
                  </a:lnTo>
                  <a:lnTo>
                    <a:pt x="63" y="127"/>
                  </a:lnTo>
                  <a:close/>
                  <a:moveTo>
                    <a:pt x="79" y="127"/>
                  </a:moveTo>
                  <a:lnTo>
                    <a:pt x="81" y="127"/>
                  </a:lnTo>
                  <a:lnTo>
                    <a:pt x="83" y="127"/>
                  </a:lnTo>
                  <a:lnTo>
                    <a:pt x="83" y="129"/>
                  </a:lnTo>
                  <a:lnTo>
                    <a:pt x="81" y="131"/>
                  </a:lnTo>
                  <a:lnTo>
                    <a:pt x="81" y="133"/>
                  </a:lnTo>
                  <a:lnTo>
                    <a:pt x="81" y="131"/>
                  </a:lnTo>
                  <a:lnTo>
                    <a:pt x="79" y="131"/>
                  </a:lnTo>
                  <a:lnTo>
                    <a:pt x="77" y="129"/>
                  </a:lnTo>
                  <a:lnTo>
                    <a:pt x="77" y="127"/>
                  </a:lnTo>
                  <a:lnTo>
                    <a:pt x="79" y="127"/>
                  </a:lnTo>
                  <a:close/>
                  <a:moveTo>
                    <a:pt x="65" y="125"/>
                  </a:moveTo>
                  <a:lnTo>
                    <a:pt x="65" y="127"/>
                  </a:lnTo>
                  <a:lnTo>
                    <a:pt x="65" y="125"/>
                  </a:lnTo>
                  <a:close/>
                  <a:moveTo>
                    <a:pt x="52" y="121"/>
                  </a:moveTo>
                  <a:lnTo>
                    <a:pt x="52" y="123"/>
                  </a:lnTo>
                  <a:lnTo>
                    <a:pt x="54" y="123"/>
                  </a:lnTo>
                  <a:lnTo>
                    <a:pt x="52" y="123"/>
                  </a:lnTo>
                  <a:lnTo>
                    <a:pt x="54" y="123"/>
                  </a:lnTo>
                  <a:lnTo>
                    <a:pt x="54" y="125"/>
                  </a:lnTo>
                  <a:lnTo>
                    <a:pt x="52" y="125"/>
                  </a:lnTo>
                  <a:lnTo>
                    <a:pt x="52" y="123"/>
                  </a:lnTo>
                  <a:lnTo>
                    <a:pt x="50" y="123"/>
                  </a:lnTo>
                  <a:lnTo>
                    <a:pt x="50" y="121"/>
                  </a:lnTo>
                  <a:lnTo>
                    <a:pt x="52" y="121"/>
                  </a:lnTo>
                  <a:close/>
                  <a:moveTo>
                    <a:pt x="115" y="117"/>
                  </a:moveTo>
                  <a:lnTo>
                    <a:pt x="117" y="117"/>
                  </a:lnTo>
                  <a:lnTo>
                    <a:pt x="117" y="119"/>
                  </a:lnTo>
                  <a:lnTo>
                    <a:pt x="117" y="121"/>
                  </a:lnTo>
                  <a:lnTo>
                    <a:pt x="117" y="119"/>
                  </a:lnTo>
                  <a:lnTo>
                    <a:pt x="117" y="121"/>
                  </a:lnTo>
                  <a:lnTo>
                    <a:pt x="119" y="121"/>
                  </a:lnTo>
                  <a:lnTo>
                    <a:pt x="119" y="123"/>
                  </a:lnTo>
                  <a:lnTo>
                    <a:pt x="119" y="125"/>
                  </a:lnTo>
                  <a:lnTo>
                    <a:pt x="117" y="125"/>
                  </a:lnTo>
                  <a:lnTo>
                    <a:pt x="117" y="127"/>
                  </a:lnTo>
                  <a:lnTo>
                    <a:pt x="117" y="125"/>
                  </a:lnTo>
                  <a:lnTo>
                    <a:pt x="115" y="125"/>
                  </a:lnTo>
                  <a:lnTo>
                    <a:pt x="115" y="127"/>
                  </a:lnTo>
                  <a:lnTo>
                    <a:pt x="113" y="125"/>
                  </a:lnTo>
                  <a:lnTo>
                    <a:pt x="113" y="123"/>
                  </a:lnTo>
                  <a:lnTo>
                    <a:pt x="115" y="123"/>
                  </a:lnTo>
                  <a:lnTo>
                    <a:pt x="115" y="121"/>
                  </a:lnTo>
                  <a:lnTo>
                    <a:pt x="113" y="121"/>
                  </a:lnTo>
                  <a:lnTo>
                    <a:pt x="115" y="121"/>
                  </a:lnTo>
                  <a:lnTo>
                    <a:pt x="115" y="119"/>
                  </a:lnTo>
                  <a:lnTo>
                    <a:pt x="113" y="119"/>
                  </a:lnTo>
                  <a:lnTo>
                    <a:pt x="115" y="119"/>
                  </a:lnTo>
                  <a:lnTo>
                    <a:pt x="115" y="117"/>
                  </a:lnTo>
                  <a:close/>
                  <a:moveTo>
                    <a:pt x="83" y="119"/>
                  </a:moveTo>
                  <a:lnTo>
                    <a:pt x="83" y="117"/>
                  </a:lnTo>
                  <a:lnTo>
                    <a:pt x="81" y="117"/>
                  </a:lnTo>
                  <a:lnTo>
                    <a:pt x="79" y="116"/>
                  </a:lnTo>
                  <a:lnTo>
                    <a:pt x="81" y="116"/>
                  </a:lnTo>
                  <a:lnTo>
                    <a:pt x="83" y="117"/>
                  </a:lnTo>
                  <a:lnTo>
                    <a:pt x="83" y="119"/>
                  </a:lnTo>
                  <a:close/>
                  <a:moveTo>
                    <a:pt x="83" y="106"/>
                  </a:moveTo>
                  <a:lnTo>
                    <a:pt x="85" y="106"/>
                  </a:lnTo>
                  <a:lnTo>
                    <a:pt x="85" y="108"/>
                  </a:lnTo>
                  <a:lnTo>
                    <a:pt x="85" y="106"/>
                  </a:lnTo>
                  <a:lnTo>
                    <a:pt x="83" y="106"/>
                  </a:lnTo>
                  <a:close/>
                  <a:moveTo>
                    <a:pt x="81" y="102"/>
                  </a:moveTo>
                  <a:lnTo>
                    <a:pt x="81" y="104"/>
                  </a:lnTo>
                  <a:lnTo>
                    <a:pt x="81" y="102"/>
                  </a:lnTo>
                  <a:lnTo>
                    <a:pt x="81" y="104"/>
                  </a:lnTo>
                  <a:lnTo>
                    <a:pt x="81" y="106"/>
                  </a:lnTo>
                  <a:lnTo>
                    <a:pt x="81" y="108"/>
                  </a:lnTo>
                  <a:lnTo>
                    <a:pt x="79" y="108"/>
                  </a:lnTo>
                  <a:lnTo>
                    <a:pt x="79" y="106"/>
                  </a:lnTo>
                  <a:lnTo>
                    <a:pt x="79" y="104"/>
                  </a:lnTo>
                  <a:lnTo>
                    <a:pt x="77" y="104"/>
                  </a:lnTo>
                  <a:lnTo>
                    <a:pt x="77" y="102"/>
                  </a:lnTo>
                  <a:lnTo>
                    <a:pt x="79" y="102"/>
                  </a:lnTo>
                  <a:lnTo>
                    <a:pt x="81" y="102"/>
                  </a:lnTo>
                  <a:close/>
                  <a:moveTo>
                    <a:pt x="48" y="83"/>
                  </a:moveTo>
                  <a:lnTo>
                    <a:pt x="48" y="81"/>
                  </a:lnTo>
                  <a:lnTo>
                    <a:pt x="48" y="83"/>
                  </a:lnTo>
                  <a:close/>
                  <a:moveTo>
                    <a:pt x="63" y="43"/>
                  </a:moveTo>
                  <a:lnTo>
                    <a:pt x="65" y="43"/>
                  </a:lnTo>
                  <a:lnTo>
                    <a:pt x="67" y="43"/>
                  </a:lnTo>
                  <a:lnTo>
                    <a:pt x="69" y="43"/>
                  </a:lnTo>
                  <a:lnTo>
                    <a:pt x="71" y="45"/>
                  </a:lnTo>
                  <a:lnTo>
                    <a:pt x="73" y="46"/>
                  </a:lnTo>
                  <a:lnTo>
                    <a:pt x="75" y="46"/>
                  </a:lnTo>
                  <a:lnTo>
                    <a:pt x="75" y="48"/>
                  </a:lnTo>
                  <a:lnTo>
                    <a:pt x="75" y="46"/>
                  </a:lnTo>
                  <a:lnTo>
                    <a:pt x="79" y="48"/>
                  </a:lnTo>
                  <a:lnTo>
                    <a:pt x="81" y="48"/>
                  </a:lnTo>
                  <a:lnTo>
                    <a:pt x="83" y="46"/>
                  </a:lnTo>
                  <a:lnTo>
                    <a:pt x="83" y="45"/>
                  </a:lnTo>
                  <a:lnTo>
                    <a:pt x="85" y="45"/>
                  </a:lnTo>
                  <a:lnTo>
                    <a:pt x="85" y="46"/>
                  </a:lnTo>
                  <a:lnTo>
                    <a:pt x="86" y="46"/>
                  </a:lnTo>
                  <a:lnTo>
                    <a:pt x="86" y="48"/>
                  </a:lnTo>
                  <a:lnTo>
                    <a:pt x="85" y="48"/>
                  </a:lnTo>
                  <a:lnTo>
                    <a:pt x="85" y="50"/>
                  </a:lnTo>
                  <a:lnTo>
                    <a:pt x="83" y="50"/>
                  </a:lnTo>
                  <a:lnTo>
                    <a:pt x="83" y="52"/>
                  </a:lnTo>
                  <a:lnTo>
                    <a:pt x="83" y="56"/>
                  </a:lnTo>
                  <a:lnTo>
                    <a:pt x="83" y="58"/>
                  </a:lnTo>
                  <a:lnTo>
                    <a:pt x="83" y="60"/>
                  </a:lnTo>
                  <a:lnTo>
                    <a:pt x="85" y="62"/>
                  </a:lnTo>
                  <a:lnTo>
                    <a:pt x="85" y="64"/>
                  </a:lnTo>
                  <a:lnTo>
                    <a:pt x="86" y="64"/>
                  </a:lnTo>
                  <a:lnTo>
                    <a:pt x="88" y="64"/>
                  </a:lnTo>
                  <a:lnTo>
                    <a:pt x="88" y="66"/>
                  </a:lnTo>
                  <a:lnTo>
                    <a:pt x="86" y="66"/>
                  </a:lnTo>
                  <a:lnTo>
                    <a:pt x="86" y="68"/>
                  </a:lnTo>
                  <a:lnTo>
                    <a:pt x="88" y="68"/>
                  </a:lnTo>
                  <a:lnTo>
                    <a:pt x="88" y="70"/>
                  </a:lnTo>
                  <a:lnTo>
                    <a:pt x="88" y="71"/>
                  </a:lnTo>
                  <a:lnTo>
                    <a:pt x="86" y="73"/>
                  </a:lnTo>
                  <a:lnTo>
                    <a:pt x="86" y="75"/>
                  </a:lnTo>
                  <a:lnTo>
                    <a:pt x="85" y="77"/>
                  </a:lnTo>
                  <a:lnTo>
                    <a:pt x="85" y="79"/>
                  </a:lnTo>
                  <a:lnTo>
                    <a:pt x="85" y="81"/>
                  </a:lnTo>
                  <a:lnTo>
                    <a:pt x="85" y="83"/>
                  </a:lnTo>
                  <a:lnTo>
                    <a:pt x="83" y="83"/>
                  </a:lnTo>
                  <a:lnTo>
                    <a:pt x="83" y="85"/>
                  </a:lnTo>
                  <a:lnTo>
                    <a:pt x="81" y="85"/>
                  </a:lnTo>
                  <a:lnTo>
                    <a:pt x="83" y="83"/>
                  </a:lnTo>
                  <a:lnTo>
                    <a:pt x="83" y="81"/>
                  </a:lnTo>
                  <a:lnTo>
                    <a:pt x="83" y="83"/>
                  </a:lnTo>
                  <a:lnTo>
                    <a:pt x="81" y="83"/>
                  </a:lnTo>
                  <a:lnTo>
                    <a:pt x="79" y="85"/>
                  </a:lnTo>
                  <a:lnTo>
                    <a:pt x="77" y="85"/>
                  </a:lnTo>
                  <a:lnTo>
                    <a:pt x="75" y="85"/>
                  </a:lnTo>
                  <a:lnTo>
                    <a:pt x="75" y="87"/>
                  </a:lnTo>
                  <a:lnTo>
                    <a:pt x="73" y="87"/>
                  </a:lnTo>
                  <a:lnTo>
                    <a:pt x="73" y="89"/>
                  </a:lnTo>
                  <a:lnTo>
                    <a:pt x="73" y="91"/>
                  </a:lnTo>
                  <a:lnTo>
                    <a:pt x="75" y="91"/>
                  </a:lnTo>
                  <a:lnTo>
                    <a:pt x="75" y="93"/>
                  </a:lnTo>
                  <a:lnTo>
                    <a:pt x="73" y="93"/>
                  </a:lnTo>
                  <a:lnTo>
                    <a:pt x="73" y="94"/>
                  </a:lnTo>
                  <a:lnTo>
                    <a:pt x="73" y="96"/>
                  </a:lnTo>
                  <a:lnTo>
                    <a:pt x="71" y="96"/>
                  </a:lnTo>
                  <a:lnTo>
                    <a:pt x="71" y="98"/>
                  </a:lnTo>
                  <a:lnTo>
                    <a:pt x="73" y="100"/>
                  </a:lnTo>
                  <a:lnTo>
                    <a:pt x="73" y="102"/>
                  </a:lnTo>
                  <a:lnTo>
                    <a:pt x="73" y="104"/>
                  </a:lnTo>
                  <a:lnTo>
                    <a:pt x="75" y="104"/>
                  </a:lnTo>
                  <a:lnTo>
                    <a:pt x="75" y="106"/>
                  </a:lnTo>
                  <a:lnTo>
                    <a:pt x="77" y="106"/>
                  </a:lnTo>
                  <a:lnTo>
                    <a:pt x="77" y="108"/>
                  </a:lnTo>
                  <a:lnTo>
                    <a:pt x="75" y="108"/>
                  </a:lnTo>
                  <a:lnTo>
                    <a:pt x="75" y="110"/>
                  </a:lnTo>
                  <a:lnTo>
                    <a:pt x="75" y="112"/>
                  </a:lnTo>
                  <a:lnTo>
                    <a:pt x="75" y="114"/>
                  </a:lnTo>
                  <a:lnTo>
                    <a:pt x="77" y="114"/>
                  </a:lnTo>
                  <a:lnTo>
                    <a:pt x="77" y="116"/>
                  </a:lnTo>
                  <a:lnTo>
                    <a:pt x="77" y="117"/>
                  </a:lnTo>
                  <a:lnTo>
                    <a:pt x="79" y="117"/>
                  </a:lnTo>
                  <a:lnTo>
                    <a:pt x="79" y="119"/>
                  </a:lnTo>
                  <a:lnTo>
                    <a:pt x="83" y="119"/>
                  </a:lnTo>
                  <a:lnTo>
                    <a:pt x="85" y="121"/>
                  </a:lnTo>
                  <a:lnTo>
                    <a:pt x="85" y="119"/>
                  </a:lnTo>
                  <a:lnTo>
                    <a:pt x="83" y="119"/>
                  </a:lnTo>
                  <a:lnTo>
                    <a:pt x="85" y="119"/>
                  </a:lnTo>
                  <a:lnTo>
                    <a:pt x="86" y="119"/>
                  </a:lnTo>
                  <a:lnTo>
                    <a:pt x="85" y="119"/>
                  </a:lnTo>
                  <a:lnTo>
                    <a:pt x="85" y="117"/>
                  </a:lnTo>
                  <a:lnTo>
                    <a:pt x="83" y="117"/>
                  </a:lnTo>
                  <a:lnTo>
                    <a:pt x="83" y="116"/>
                  </a:lnTo>
                  <a:lnTo>
                    <a:pt x="83" y="117"/>
                  </a:lnTo>
                  <a:lnTo>
                    <a:pt x="83" y="116"/>
                  </a:lnTo>
                  <a:lnTo>
                    <a:pt x="85" y="116"/>
                  </a:lnTo>
                  <a:lnTo>
                    <a:pt x="85" y="117"/>
                  </a:lnTo>
                  <a:lnTo>
                    <a:pt x="86" y="117"/>
                  </a:lnTo>
                  <a:lnTo>
                    <a:pt x="86" y="116"/>
                  </a:lnTo>
                  <a:lnTo>
                    <a:pt x="86" y="114"/>
                  </a:lnTo>
                  <a:lnTo>
                    <a:pt x="88" y="114"/>
                  </a:lnTo>
                  <a:lnTo>
                    <a:pt x="90" y="114"/>
                  </a:lnTo>
                  <a:lnTo>
                    <a:pt x="92" y="114"/>
                  </a:lnTo>
                  <a:lnTo>
                    <a:pt x="90" y="114"/>
                  </a:lnTo>
                  <a:lnTo>
                    <a:pt x="92" y="114"/>
                  </a:lnTo>
                  <a:lnTo>
                    <a:pt x="94" y="114"/>
                  </a:lnTo>
                  <a:lnTo>
                    <a:pt x="94" y="116"/>
                  </a:lnTo>
                  <a:lnTo>
                    <a:pt x="96" y="116"/>
                  </a:lnTo>
                  <a:lnTo>
                    <a:pt x="96" y="117"/>
                  </a:lnTo>
                  <a:lnTo>
                    <a:pt x="98" y="117"/>
                  </a:lnTo>
                  <a:lnTo>
                    <a:pt x="96" y="117"/>
                  </a:lnTo>
                  <a:lnTo>
                    <a:pt x="96" y="119"/>
                  </a:lnTo>
                  <a:lnTo>
                    <a:pt x="98" y="119"/>
                  </a:lnTo>
                  <a:lnTo>
                    <a:pt x="98" y="121"/>
                  </a:lnTo>
                  <a:lnTo>
                    <a:pt x="98" y="123"/>
                  </a:lnTo>
                  <a:lnTo>
                    <a:pt x="100" y="123"/>
                  </a:lnTo>
                  <a:lnTo>
                    <a:pt x="102" y="123"/>
                  </a:lnTo>
                  <a:lnTo>
                    <a:pt x="102" y="121"/>
                  </a:lnTo>
                  <a:lnTo>
                    <a:pt x="102" y="119"/>
                  </a:lnTo>
                  <a:lnTo>
                    <a:pt x="100" y="119"/>
                  </a:lnTo>
                  <a:lnTo>
                    <a:pt x="100" y="117"/>
                  </a:lnTo>
                  <a:lnTo>
                    <a:pt x="102" y="117"/>
                  </a:lnTo>
                  <a:lnTo>
                    <a:pt x="102" y="119"/>
                  </a:lnTo>
                  <a:lnTo>
                    <a:pt x="104" y="119"/>
                  </a:lnTo>
                  <a:lnTo>
                    <a:pt x="104" y="121"/>
                  </a:lnTo>
                  <a:lnTo>
                    <a:pt x="104" y="119"/>
                  </a:lnTo>
                  <a:lnTo>
                    <a:pt x="104" y="121"/>
                  </a:lnTo>
                  <a:lnTo>
                    <a:pt x="106" y="119"/>
                  </a:lnTo>
                  <a:lnTo>
                    <a:pt x="106" y="121"/>
                  </a:lnTo>
                  <a:lnTo>
                    <a:pt x="108" y="121"/>
                  </a:lnTo>
                  <a:lnTo>
                    <a:pt x="108" y="119"/>
                  </a:lnTo>
                  <a:lnTo>
                    <a:pt x="108" y="121"/>
                  </a:lnTo>
                  <a:lnTo>
                    <a:pt x="110" y="121"/>
                  </a:lnTo>
                  <a:lnTo>
                    <a:pt x="110" y="123"/>
                  </a:lnTo>
                  <a:lnTo>
                    <a:pt x="111" y="123"/>
                  </a:lnTo>
                  <a:lnTo>
                    <a:pt x="110" y="123"/>
                  </a:lnTo>
                  <a:lnTo>
                    <a:pt x="108" y="123"/>
                  </a:lnTo>
                  <a:lnTo>
                    <a:pt x="106" y="123"/>
                  </a:lnTo>
                  <a:lnTo>
                    <a:pt x="106" y="125"/>
                  </a:lnTo>
                  <a:lnTo>
                    <a:pt x="106" y="127"/>
                  </a:lnTo>
                  <a:lnTo>
                    <a:pt x="106" y="125"/>
                  </a:lnTo>
                  <a:lnTo>
                    <a:pt x="106" y="127"/>
                  </a:lnTo>
                  <a:lnTo>
                    <a:pt x="108" y="127"/>
                  </a:lnTo>
                  <a:lnTo>
                    <a:pt x="108" y="129"/>
                  </a:lnTo>
                  <a:lnTo>
                    <a:pt x="110" y="131"/>
                  </a:lnTo>
                  <a:lnTo>
                    <a:pt x="110" y="133"/>
                  </a:lnTo>
                  <a:lnTo>
                    <a:pt x="108" y="133"/>
                  </a:lnTo>
                  <a:lnTo>
                    <a:pt x="110" y="133"/>
                  </a:lnTo>
                  <a:lnTo>
                    <a:pt x="110" y="135"/>
                  </a:lnTo>
                  <a:lnTo>
                    <a:pt x="108" y="135"/>
                  </a:lnTo>
                  <a:lnTo>
                    <a:pt x="110" y="135"/>
                  </a:lnTo>
                  <a:lnTo>
                    <a:pt x="110" y="133"/>
                  </a:lnTo>
                  <a:lnTo>
                    <a:pt x="111" y="133"/>
                  </a:lnTo>
                  <a:lnTo>
                    <a:pt x="111" y="135"/>
                  </a:lnTo>
                  <a:lnTo>
                    <a:pt x="113" y="135"/>
                  </a:lnTo>
                  <a:lnTo>
                    <a:pt x="115" y="135"/>
                  </a:lnTo>
                  <a:lnTo>
                    <a:pt x="115" y="137"/>
                  </a:lnTo>
                  <a:lnTo>
                    <a:pt x="113" y="137"/>
                  </a:lnTo>
                  <a:lnTo>
                    <a:pt x="115" y="137"/>
                  </a:lnTo>
                  <a:lnTo>
                    <a:pt x="115" y="139"/>
                  </a:lnTo>
                  <a:lnTo>
                    <a:pt x="115" y="141"/>
                  </a:lnTo>
                  <a:lnTo>
                    <a:pt x="113" y="141"/>
                  </a:lnTo>
                  <a:lnTo>
                    <a:pt x="113" y="142"/>
                  </a:lnTo>
                  <a:lnTo>
                    <a:pt x="111" y="142"/>
                  </a:lnTo>
                  <a:lnTo>
                    <a:pt x="111" y="141"/>
                  </a:lnTo>
                  <a:lnTo>
                    <a:pt x="110" y="141"/>
                  </a:lnTo>
                  <a:lnTo>
                    <a:pt x="110" y="139"/>
                  </a:lnTo>
                  <a:lnTo>
                    <a:pt x="110" y="137"/>
                  </a:lnTo>
                  <a:lnTo>
                    <a:pt x="111" y="139"/>
                  </a:lnTo>
                  <a:lnTo>
                    <a:pt x="111" y="137"/>
                  </a:lnTo>
                  <a:lnTo>
                    <a:pt x="113" y="137"/>
                  </a:lnTo>
                  <a:lnTo>
                    <a:pt x="111" y="137"/>
                  </a:lnTo>
                  <a:lnTo>
                    <a:pt x="110" y="137"/>
                  </a:lnTo>
                  <a:lnTo>
                    <a:pt x="110" y="139"/>
                  </a:lnTo>
                  <a:lnTo>
                    <a:pt x="110" y="137"/>
                  </a:lnTo>
                  <a:lnTo>
                    <a:pt x="108" y="137"/>
                  </a:lnTo>
                  <a:lnTo>
                    <a:pt x="108" y="139"/>
                  </a:lnTo>
                  <a:lnTo>
                    <a:pt x="108" y="137"/>
                  </a:lnTo>
                  <a:lnTo>
                    <a:pt x="108" y="139"/>
                  </a:lnTo>
                  <a:lnTo>
                    <a:pt x="108" y="137"/>
                  </a:lnTo>
                  <a:lnTo>
                    <a:pt x="106" y="137"/>
                  </a:lnTo>
                  <a:lnTo>
                    <a:pt x="104" y="137"/>
                  </a:lnTo>
                  <a:lnTo>
                    <a:pt x="104" y="135"/>
                  </a:lnTo>
                  <a:lnTo>
                    <a:pt x="102" y="135"/>
                  </a:lnTo>
                  <a:lnTo>
                    <a:pt x="102" y="133"/>
                  </a:lnTo>
                  <a:lnTo>
                    <a:pt x="102" y="131"/>
                  </a:lnTo>
                  <a:lnTo>
                    <a:pt x="100" y="131"/>
                  </a:lnTo>
                  <a:lnTo>
                    <a:pt x="100" y="129"/>
                  </a:lnTo>
                  <a:lnTo>
                    <a:pt x="98" y="127"/>
                  </a:lnTo>
                  <a:lnTo>
                    <a:pt x="96" y="127"/>
                  </a:lnTo>
                  <a:lnTo>
                    <a:pt x="94" y="125"/>
                  </a:lnTo>
                  <a:lnTo>
                    <a:pt x="94" y="123"/>
                  </a:lnTo>
                  <a:lnTo>
                    <a:pt x="92" y="123"/>
                  </a:lnTo>
                  <a:lnTo>
                    <a:pt x="92" y="121"/>
                  </a:lnTo>
                  <a:lnTo>
                    <a:pt x="90" y="121"/>
                  </a:lnTo>
                  <a:lnTo>
                    <a:pt x="90" y="119"/>
                  </a:lnTo>
                  <a:lnTo>
                    <a:pt x="88" y="119"/>
                  </a:lnTo>
                  <a:lnTo>
                    <a:pt x="86" y="119"/>
                  </a:lnTo>
                  <a:lnTo>
                    <a:pt x="88" y="121"/>
                  </a:lnTo>
                  <a:lnTo>
                    <a:pt x="88" y="123"/>
                  </a:lnTo>
                  <a:lnTo>
                    <a:pt x="88" y="125"/>
                  </a:lnTo>
                  <a:lnTo>
                    <a:pt x="90" y="127"/>
                  </a:lnTo>
                  <a:lnTo>
                    <a:pt x="90" y="129"/>
                  </a:lnTo>
                  <a:lnTo>
                    <a:pt x="92" y="129"/>
                  </a:lnTo>
                  <a:lnTo>
                    <a:pt x="92" y="131"/>
                  </a:lnTo>
                  <a:lnTo>
                    <a:pt x="90" y="133"/>
                  </a:lnTo>
                  <a:lnTo>
                    <a:pt x="88" y="131"/>
                  </a:lnTo>
                  <a:lnTo>
                    <a:pt x="88" y="129"/>
                  </a:lnTo>
                  <a:lnTo>
                    <a:pt x="86" y="127"/>
                  </a:lnTo>
                  <a:lnTo>
                    <a:pt x="86" y="125"/>
                  </a:lnTo>
                  <a:lnTo>
                    <a:pt x="85" y="125"/>
                  </a:lnTo>
                  <a:lnTo>
                    <a:pt x="83" y="125"/>
                  </a:lnTo>
                  <a:lnTo>
                    <a:pt x="83" y="123"/>
                  </a:lnTo>
                  <a:lnTo>
                    <a:pt x="81" y="123"/>
                  </a:lnTo>
                  <a:lnTo>
                    <a:pt x="81" y="121"/>
                  </a:lnTo>
                  <a:lnTo>
                    <a:pt x="79" y="121"/>
                  </a:lnTo>
                  <a:lnTo>
                    <a:pt x="77" y="121"/>
                  </a:lnTo>
                  <a:lnTo>
                    <a:pt x="77" y="119"/>
                  </a:lnTo>
                  <a:lnTo>
                    <a:pt x="75" y="119"/>
                  </a:lnTo>
                  <a:lnTo>
                    <a:pt x="75" y="121"/>
                  </a:lnTo>
                  <a:lnTo>
                    <a:pt x="73" y="121"/>
                  </a:lnTo>
                  <a:lnTo>
                    <a:pt x="71" y="121"/>
                  </a:lnTo>
                  <a:lnTo>
                    <a:pt x="71" y="123"/>
                  </a:lnTo>
                  <a:lnTo>
                    <a:pt x="71" y="125"/>
                  </a:lnTo>
                  <a:lnTo>
                    <a:pt x="69" y="125"/>
                  </a:lnTo>
                  <a:lnTo>
                    <a:pt x="67" y="125"/>
                  </a:lnTo>
                  <a:lnTo>
                    <a:pt x="65" y="125"/>
                  </a:lnTo>
                  <a:lnTo>
                    <a:pt x="65" y="123"/>
                  </a:lnTo>
                  <a:lnTo>
                    <a:pt x="63" y="123"/>
                  </a:lnTo>
                  <a:lnTo>
                    <a:pt x="63" y="121"/>
                  </a:lnTo>
                  <a:lnTo>
                    <a:pt x="62" y="119"/>
                  </a:lnTo>
                  <a:lnTo>
                    <a:pt x="60" y="119"/>
                  </a:lnTo>
                  <a:lnTo>
                    <a:pt x="60" y="121"/>
                  </a:lnTo>
                  <a:lnTo>
                    <a:pt x="60" y="123"/>
                  </a:lnTo>
                  <a:lnTo>
                    <a:pt x="60" y="121"/>
                  </a:lnTo>
                  <a:lnTo>
                    <a:pt x="58" y="121"/>
                  </a:lnTo>
                  <a:lnTo>
                    <a:pt x="58" y="119"/>
                  </a:lnTo>
                  <a:lnTo>
                    <a:pt x="60" y="119"/>
                  </a:lnTo>
                  <a:lnTo>
                    <a:pt x="58" y="119"/>
                  </a:lnTo>
                  <a:lnTo>
                    <a:pt x="58" y="117"/>
                  </a:lnTo>
                  <a:lnTo>
                    <a:pt x="58" y="116"/>
                  </a:lnTo>
                  <a:lnTo>
                    <a:pt x="60" y="116"/>
                  </a:lnTo>
                  <a:lnTo>
                    <a:pt x="60" y="114"/>
                  </a:lnTo>
                  <a:lnTo>
                    <a:pt x="62" y="114"/>
                  </a:lnTo>
                  <a:lnTo>
                    <a:pt x="63" y="112"/>
                  </a:lnTo>
                  <a:lnTo>
                    <a:pt x="63" y="110"/>
                  </a:lnTo>
                  <a:lnTo>
                    <a:pt x="65" y="110"/>
                  </a:lnTo>
                  <a:lnTo>
                    <a:pt x="63" y="110"/>
                  </a:lnTo>
                  <a:lnTo>
                    <a:pt x="63" y="108"/>
                  </a:lnTo>
                  <a:lnTo>
                    <a:pt x="62" y="106"/>
                  </a:lnTo>
                  <a:lnTo>
                    <a:pt x="60" y="106"/>
                  </a:lnTo>
                  <a:lnTo>
                    <a:pt x="60" y="104"/>
                  </a:lnTo>
                  <a:lnTo>
                    <a:pt x="58" y="104"/>
                  </a:lnTo>
                  <a:lnTo>
                    <a:pt x="58" y="106"/>
                  </a:lnTo>
                  <a:lnTo>
                    <a:pt x="58" y="104"/>
                  </a:lnTo>
                  <a:lnTo>
                    <a:pt x="58" y="106"/>
                  </a:lnTo>
                  <a:lnTo>
                    <a:pt x="58" y="108"/>
                  </a:lnTo>
                  <a:lnTo>
                    <a:pt x="58" y="110"/>
                  </a:lnTo>
                  <a:lnTo>
                    <a:pt x="58" y="112"/>
                  </a:lnTo>
                  <a:lnTo>
                    <a:pt x="56" y="112"/>
                  </a:lnTo>
                  <a:lnTo>
                    <a:pt x="54" y="110"/>
                  </a:lnTo>
                  <a:lnTo>
                    <a:pt x="56" y="110"/>
                  </a:lnTo>
                  <a:lnTo>
                    <a:pt x="54" y="110"/>
                  </a:lnTo>
                  <a:lnTo>
                    <a:pt x="54" y="108"/>
                  </a:lnTo>
                  <a:lnTo>
                    <a:pt x="52" y="108"/>
                  </a:lnTo>
                  <a:lnTo>
                    <a:pt x="54" y="106"/>
                  </a:lnTo>
                  <a:lnTo>
                    <a:pt x="52" y="106"/>
                  </a:lnTo>
                  <a:lnTo>
                    <a:pt x="54" y="106"/>
                  </a:lnTo>
                  <a:lnTo>
                    <a:pt x="52" y="106"/>
                  </a:lnTo>
                  <a:lnTo>
                    <a:pt x="52" y="104"/>
                  </a:lnTo>
                  <a:lnTo>
                    <a:pt x="52" y="106"/>
                  </a:lnTo>
                  <a:lnTo>
                    <a:pt x="50" y="106"/>
                  </a:lnTo>
                  <a:lnTo>
                    <a:pt x="50" y="104"/>
                  </a:lnTo>
                  <a:lnTo>
                    <a:pt x="50" y="102"/>
                  </a:lnTo>
                  <a:lnTo>
                    <a:pt x="48" y="100"/>
                  </a:lnTo>
                  <a:lnTo>
                    <a:pt x="48" y="98"/>
                  </a:lnTo>
                  <a:lnTo>
                    <a:pt x="48" y="96"/>
                  </a:lnTo>
                  <a:lnTo>
                    <a:pt x="46" y="96"/>
                  </a:lnTo>
                  <a:lnTo>
                    <a:pt x="48" y="94"/>
                  </a:lnTo>
                  <a:lnTo>
                    <a:pt x="48" y="93"/>
                  </a:lnTo>
                  <a:lnTo>
                    <a:pt x="48" y="91"/>
                  </a:lnTo>
                  <a:lnTo>
                    <a:pt x="46" y="91"/>
                  </a:lnTo>
                  <a:lnTo>
                    <a:pt x="46" y="89"/>
                  </a:lnTo>
                  <a:lnTo>
                    <a:pt x="48" y="89"/>
                  </a:lnTo>
                  <a:lnTo>
                    <a:pt x="46" y="89"/>
                  </a:lnTo>
                  <a:lnTo>
                    <a:pt x="46" y="87"/>
                  </a:lnTo>
                  <a:lnTo>
                    <a:pt x="44" y="87"/>
                  </a:lnTo>
                  <a:lnTo>
                    <a:pt x="44" y="85"/>
                  </a:lnTo>
                  <a:lnTo>
                    <a:pt x="46" y="83"/>
                  </a:lnTo>
                  <a:lnTo>
                    <a:pt x="44" y="83"/>
                  </a:lnTo>
                  <a:lnTo>
                    <a:pt x="44" y="81"/>
                  </a:lnTo>
                  <a:lnTo>
                    <a:pt x="46" y="81"/>
                  </a:lnTo>
                  <a:lnTo>
                    <a:pt x="46" y="79"/>
                  </a:lnTo>
                  <a:lnTo>
                    <a:pt x="46" y="81"/>
                  </a:lnTo>
                  <a:lnTo>
                    <a:pt x="46" y="79"/>
                  </a:lnTo>
                  <a:lnTo>
                    <a:pt x="48" y="79"/>
                  </a:lnTo>
                  <a:lnTo>
                    <a:pt x="48" y="81"/>
                  </a:lnTo>
                  <a:lnTo>
                    <a:pt x="48" y="83"/>
                  </a:lnTo>
                  <a:lnTo>
                    <a:pt x="50" y="83"/>
                  </a:lnTo>
                  <a:lnTo>
                    <a:pt x="50" y="85"/>
                  </a:lnTo>
                  <a:lnTo>
                    <a:pt x="52" y="85"/>
                  </a:lnTo>
                  <a:lnTo>
                    <a:pt x="54" y="85"/>
                  </a:lnTo>
                  <a:lnTo>
                    <a:pt x="54" y="87"/>
                  </a:lnTo>
                  <a:lnTo>
                    <a:pt x="54" y="85"/>
                  </a:lnTo>
                  <a:lnTo>
                    <a:pt x="56" y="83"/>
                  </a:lnTo>
                  <a:lnTo>
                    <a:pt x="54" y="81"/>
                  </a:lnTo>
                  <a:lnTo>
                    <a:pt x="54" y="79"/>
                  </a:lnTo>
                  <a:lnTo>
                    <a:pt x="54" y="77"/>
                  </a:lnTo>
                  <a:lnTo>
                    <a:pt x="54" y="75"/>
                  </a:lnTo>
                  <a:lnTo>
                    <a:pt x="54" y="73"/>
                  </a:lnTo>
                  <a:lnTo>
                    <a:pt x="54" y="71"/>
                  </a:lnTo>
                  <a:lnTo>
                    <a:pt x="56" y="70"/>
                  </a:lnTo>
                  <a:lnTo>
                    <a:pt x="56" y="66"/>
                  </a:lnTo>
                  <a:lnTo>
                    <a:pt x="56" y="64"/>
                  </a:lnTo>
                  <a:lnTo>
                    <a:pt x="56" y="62"/>
                  </a:lnTo>
                  <a:lnTo>
                    <a:pt x="54" y="60"/>
                  </a:lnTo>
                  <a:lnTo>
                    <a:pt x="54" y="58"/>
                  </a:lnTo>
                  <a:lnTo>
                    <a:pt x="56" y="58"/>
                  </a:lnTo>
                  <a:lnTo>
                    <a:pt x="56" y="56"/>
                  </a:lnTo>
                  <a:lnTo>
                    <a:pt x="56" y="54"/>
                  </a:lnTo>
                  <a:lnTo>
                    <a:pt x="56" y="52"/>
                  </a:lnTo>
                  <a:lnTo>
                    <a:pt x="58" y="50"/>
                  </a:lnTo>
                  <a:lnTo>
                    <a:pt x="58" y="48"/>
                  </a:lnTo>
                  <a:lnTo>
                    <a:pt x="58" y="46"/>
                  </a:lnTo>
                  <a:lnTo>
                    <a:pt x="58" y="45"/>
                  </a:lnTo>
                  <a:lnTo>
                    <a:pt x="60" y="45"/>
                  </a:lnTo>
                  <a:lnTo>
                    <a:pt x="62" y="45"/>
                  </a:lnTo>
                  <a:lnTo>
                    <a:pt x="62" y="43"/>
                  </a:lnTo>
                  <a:lnTo>
                    <a:pt x="63" y="43"/>
                  </a:lnTo>
                  <a:close/>
                  <a:moveTo>
                    <a:pt x="71" y="39"/>
                  </a:moveTo>
                  <a:lnTo>
                    <a:pt x="73" y="39"/>
                  </a:lnTo>
                  <a:lnTo>
                    <a:pt x="71" y="39"/>
                  </a:lnTo>
                  <a:lnTo>
                    <a:pt x="69" y="39"/>
                  </a:lnTo>
                  <a:lnTo>
                    <a:pt x="71" y="37"/>
                  </a:lnTo>
                  <a:lnTo>
                    <a:pt x="71" y="39"/>
                  </a:lnTo>
                  <a:close/>
                  <a:moveTo>
                    <a:pt x="81" y="37"/>
                  </a:moveTo>
                  <a:lnTo>
                    <a:pt x="79" y="37"/>
                  </a:lnTo>
                  <a:lnTo>
                    <a:pt x="79" y="39"/>
                  </a:lnTo>
                  <a:lnTo>
                    <a:pt x="79" y="37"/>
                  </a:lnTo>
                  <a:lnTo>
                    <a:pt x="79" y="35"/>
                  </a:lnTo>
                  <a:lnTo>
                    <a:pt x="81" y="37"/>
                  </a:lnTo>
                  <a:close/>
                  <a:moveTo>
                    <a:pt x="69" y="35"/>
                  </a:moveTo>
                  <a:lnTo>
                    <a:pt x="67" y="35"/>
                  </a:lnTo>
                  <a:lnTo>
                    <a:pt x="67" y="33"/>
                  </a:lnTo>
                  <a:lnTo>
                    <a:pt x="69" y="33"/>
                  </a:lnTo>
                  <a:lnTo>
                    <a:pt x="69" y="35"/>
                  </a:lnTo>
                  <a:close/>
                  <a:moveTo>
                    <a:pt x="71" y="29"/>
                  </a:moveTo>
                  <a:lnTo>
                    <a:pt x="73" y="29"/>
                  </a:lnTo>
                  <a:lnTo>
                    <a:pt x="73" y="31"/>
                  </a:lnTo>
                  <a:lnTo>
                    <a:pt x="71" y="31"/>
                  </a:lnTo>
                  <a:lnTo>
                    <a:pt x="71" y="29"/>
                  </a:lnTo>
                  <a:close/>
                  <a:moveTo>
                    <a:pt x="81" y="27"/>
                  </a:moveTo>
                  <a:lnTo>
                    <a:pt x="79" y="27"/>
                  </a:lnTo>
                  <a:lnTo>
                    <a:pt x="81" y="27"/>
                  </a:lnTo>
                  <a:close/>
                  <a:moveTo>
                    <a:pt x="81" y="14"/>
                  </a:moveTo>
                  <a:lnTo>
                    <a:pt x="79" y="14"/>
                  </a:lnTo>
                  <a:lnTo>
                    <a:pt x="79" y="12"/>
                  </a:lnTo>
                  <a:lnTo>
                    <a:pt x="81" y="12"/>
                  </a:lnTo>
                  <a:lnTo>
                    <a:pt x="81" y="10"/>
                  </a:lnTo>
                  <a:lnTo>
                    <a:pt x="81" y="12"/>
                  </a:lnTo>
                  <a:lnTo>
                    <a:pt x="81" y="14"/>
                  </a:lnTo>
                  <a:close/>
                  <a:moveTo>
                    <a:pt x="79" y="8"/>
                  </a:moveTo>
                  <a:lnTo>
                    <a:pt x="77" y="8"/>
                  </a:lnTo>
                  <a:lnTo>
                    <a:pt x="77" y="6"/>
                  </a:lnTo>
                  <a:lnTo>
                    <a:pt x="79" y="6"/>
                  </a:lnTo>
                  <a:lnTo>
                    <a:pt x="79" y="4"/>
                  </a:lnTo>
                  <a:lnTo>
                    <a:pt x="79" y="6"/>
                  </a:lnTo>
                  <a:lnTo>
                    <a:pt x="79" y="8"/>
                  </a:lnTo>
                  <a:close/>
                  <a:moveTo>
                    <a:pt x="81" y="0"/>
                  </a:moveTo>
                  <a:lnTo>
                    <a:pt x="79" y="0"/>
                  </a:lnTo>
                  <a:lnTo>
                    <a:pt x="81"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6" name="Freeform 185"/>
            <p:cNvSpPr>
              <a:spLocks noEditPoints="1"/>
            </p:cNvSpPr>
            <p:nvPr/>
          </p:nvSpPr>
          <p:spPr bwMode="auto">
            <a:xfrm>
              <a:off x="8343900" y="4627563"/>
              <a:ext cx="87313" cy="131763"/>
            </a:xfrm>
            <a:custGeom>
              <a:avLst/>
              <a:gdLst>
                <a:gd name="T0" fmla="*/ 9 w 55"/>
                <a:gd name="T1" fmla="*/ 83 h 83"/>
                <a:gd name="T2" fmla="*/ 9 w 55"/>
                <a:gd name="T3" fmla="*/ 81 h 83"/>
                <a:gd name="T4" fmla="*/ 0 w 55"/>
                <a:gd name="T5" fmla="*/ 81 h 83"/>
                <a:gd name="T6" fmla="*/ 0 w 55"/>
                <a:gd name="T7" fmla="*/ 81 h 83"/>
                <a:gd name="T8" fmla="*/ 0 w 55"/>
                <a:gd name="T9" fmla="*/ 81 h 83"/>
                <a:gd name="T10" fmla="*/ 17 w 55"/>
                <a:gd name="T11" fmla="*/ 45 h 83"/>
                <a:gd name="T12" fmla="*/ 17 w 55"/>
                <a:gd name="T13" fmla="*/ 45 h 83"/>
                <a:gd name="T14" fmla="*/ 48 w 55"/>
                <a:gd name="T15" fmla="*/ 20 h 83"/>
                <a:gd name="T16" fmla="*/ 48 w 55"/>
                <a:gd name="T17" fmla="*/ 18 h 83"/>
                <a:gd name="T18" fmla="*/ 48 w 55"/>
                <a:gd name="T19" fmla="*/ 20 h 83"/>
                <a:gd name="T20" fmla="*/ 48 w 55"/>
                <a:gd name="T21" fmla="*/ 18 h 83"/>
                <a:gd name="T22" fmla="*/ 50 w 55"/>
                <a:gd name="T23" fmla="*/ 16 h 83"/>
                <a:gd name="T24" fmla="*/ 50 w 55"/>
                <a:gd name="T25" fmla="*/ 16 h 83"/>
                <a:gd name="T26" fmla="*/ 50 w 55"/>
                <a:gd name="T27" fmla="*/ 18 h 83"/>
                <a:gd name="T28" fmla="*/ 50 w 55"/>
                <a:gd name="T29" fmla="*/ 18 h 83"/>
                <a:gd name="T30" fmla="*/ 51 w 55"/>
                <a:gd name="T31" fmla="*/ 14 h 83"/>
                <a:gd name="T32" fmla="*/ 50 w 55"/>
                <a:gd name="T33" fmla="*/ 14 h 83"/>
                <a:gd name="T34" fmla="*/ 50 w 55"/>
                <a:gd name="T35" fmla="*/ 14 h 83"/>
                <a:gd name="T36" fmla="*/ 51 w 55"/>
                <a:gd name="T37" fmla="*/ 14 h 83"/>
                <a:gd name="T38" fmla="*/ 51 w 55"/>
                <a:gd name="T39" fmla="*/ 14 h 83"/>
                <a:gd name="T40" fmla="*/ 51 w 55"/>
                <a:gd name="T41" fmla="*/ 12 h 83"/>
                <a:gd name="T42" fmla="*/ 51 w 55"/>
                <a:gd name="T43" fmla="*/ 12 h 83"/>
                <a:gd name="T44" fmla="*/ 51 w 55"/>
                <a:gd name="T45" fmla="*/ 12 h 83"/>
                <a:gd name="T46" fmla="*/ 51 w 55"/>
                <a:gd name="T47" fmla="*/ 14 h 83"/>
                <a:gd name="T48" fmla="*/ 51 w 55"/>
                <a:gd name="T49" fmla="*/ 14 h 83"/>
                <a:gd name="T50" fmla="*/ 53 w 55"/>
                <a:gd name="T51" fmla="*/ 12 h 83"/>
                <a:gd name="T52" fmla="*/ 53 w 55"/>
                <a:gd name="T53" fmla="*/ 12 h 83"/>
                <a:gd name="T54" fmla="*/ 51 w 55"/>
                <a:gd name="T55" fmla="*/ 12 h 83"/>
                <a:gd name="T56" fmla="*/ 51 w 55"/>
                <a:gd name="T57" fmla="*/ 12 h 83"/>
                <a:gd name="T58" fmla="*/ 51 w 55"/>
                <a:gd name="T59" fmla="*/ 12 h 83"/>
                <a:gd name="T60" fmla="*/ 53 w 55"/>
                <a:gd name="T61" fmla="*/ 12 h 83"/>
                <a:gd name="T62" fmla="*/ 55 w 55"/>
                <a:gd name="T63" fmla="*/ 8 h 83"/>
                <a:gd name="T64" fmla="*/ 55 w 55"/>
                <a:gd name="T65" fmla="*/ 10 h 83"/>
                <a:gd name="T66" fmla="*/ 53 w 55"/>
                <a:gd name="T67" fmla="*/ 10 h 83"/>
                <a:gd name="T68" fmla="*/ 53 w 55"/>
                <a:gd name="T69" fmla="*/ 12 h 83"/>
                <a:gd name="T70" fmla="*/ 53 w 55"/>
                <a:gd name="T71" fmla="*/ 12 h 83"/>
                <a:gd name="T72" fmla="*/ 53 w 55"/>
                <a:gd name="T73" fmla="*/ 12 h 83"/>
                <a:gd name="T74" fmla="*/ 53 w 55"/>
                <a:gd name="T75" fmla="*/ 12 h 83"/>
                <a:gd name="T76" fmla="*/ 53 w 55"/>
                <a:gd name="T77" fmla="*/ 12 h 83"/>
                <a:gd name="T78" fmla="*/ 51 w 55"/>
                <a:gd name="T79" fmla="*/ 10 h 83"/>
                <a:gd name="T80" fmla="*/ 51 w 55"/>
                <a:gd name="T81" fmla="*/ 10 h 83"/>
                <a:gd name="T82" fmla="*/ 53 w 55"/>
                <a:gd name="T83" fmla="*/ 10 h 83"/>
                <a:gd name="T84" fmla="*/ 53 w 55"/>
                <a:gd name="T85" fmla="*/ 10 h 83"/>
                <a:gd name="T86" fmla="*/ 53 w 55"/>
                <a:gd name="T87" fmla="*/ 10 h 83"/>
                <a:gd name="T88" fmla="*/ 53 w 55"/>
                <a:gd name="T89" fmla="*/ 8 h 83"/>
                <a:gd name="T90" fmla="*/ 53 w 55"/>
                <a:gd name="T91" fmla="*/ 8 h 83"/>
                <a:gd name="T92" fmla="*/ 53 w 55"/>
                <a:gd name="T93" fmla="*/ 8 h 83"/>
                <a:gd name="T94" fmla="*/ 53 w 55"/>
                <a:gd name="T95" fmla="*/ 8 h 83"/>
                <a:gd name="T96" fmla="*/ 55 w 55"/>
                <a:gd name="T97" fmla="*/ 6 h 83"/>
                <a:gd name="T98" fmla="*/ 55 w 55"/>
                <a:gd name="T99" fmla="*/ 6 h 83"/>
                <a:gd name="T100" fmla="*/ 55 w 55"/>
                <a:gd name="T101" fmla="*/ 6 h 83"/>
                <a:gd name="T102" fmla="*/ 55 w 55"/>
                <a:gd name="T103" fmla="*/ 8 h 83"/>
                <a:gd name="T104" fmla="*/ 55 w 55"/>
                <a:gd name="T105" fmla="*/ 0 h 83"/>
                <a:gd name="T106" fmla="*/ 55 w 55"/>
                <a:gd name="T107" fmla="*/ 0 h 83"/>
                <a:gd name="T108" fmla="*/ 55 w 55"/>
                <a:gd name="T109"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5" h="83">
                  <a:moveTo>
                    <a:pt x="9" y="81"/>
                  </a:moveTo>
                  <a:lnTo>
                    <a:pt x="9" y="83"/>
                  </a:lnTo>
                  <a:lnTo>
                    <a:pt x="9" y="83"/>
                  </a:lnTo>
                  <a:lnTo>
                    <a:pt x="9" y="81"/>
                  </a:lnTo>
                  <a:lnTo>
                    <a:pt x="9" y="81"/>
                  </a:lnTo>
                  <a:lnTo>
                    <a:pt x="9" y="81"/>
                  </a:lnTo>
                  <a:lnTo>
                    <a:pt x="9" y="81"/>
                  </a:lnTo>
                  <a:lnTo>
                    <a:pt x="9" y="81"/>
                  </a:lnTo>
                  <a:close/>
                  <a:moveTo>
                    <a:pt x="0" y="81"/>
                  </a:moveTo>
                  <a:lnTo>
                    <a:pt x="0" y="81"/>
                  </a:lnTo>
                  <a:lnTo>
                    <a:pt x="0" y="81"/>
                  </a:lnTo>
                  <a:lnTo>
                    <a:pt x="0" y="81"/>
                  </a:lnTo>
                  <a:lnTo>
                    <a:pt x="0" y="81"/>
                  </a:lnTo>
                  <a:lnTo>
                    <a:pt x="0" y="81"/>
                  </a:lnTo>
                  <a:lnTo>
                    <a:pt x="0" y="81"/>
                  </a:lnTo>
                  <a:lnTo>
                    <a:pt x="0" y="81"/>
                  </a:lnTo>
                  <a:lnTo>
                    <a:pt x="0" y="81"/>
                  </a:lnTo>
                  <a:close/>
                  <a:moveTo>
                    <a:pt x="17" y="45"/>
                  </a:moveTo>
                  <a:lnTo>
                    <a:pt x="17" y="45"/>
                  </a:lnTo>
                  <a:lnTo>
                    <a:pt x="17" y="45"/>
                  </a:lnTo>
                  <a:lnTo>
                    <a:pt x="17" y="45"/>
                  </a:lnTo>
                  <a:lnTo>
                    <a:pt x="17" y="45"/>
                  </a:lnTo>
                  <a:close/>
                  <a:moveTo>
                    <a:pt x="48" y="20"/>
                  </a:moveTo>
                  <a:lnTo>
                    <a:pt x="48" y="20"/>
                  </a:lnTo>
                  <a:lnTo>
                    <a:pt x="48" y="20"/>
                  </a:lnTo>
                  <a:lnTo>
                    <a:pt x="48" y="20"/>
                  </a:lnTo>
                  <a:lnTo>
                    <a:pt x="48" y="18"/>
                  </a:lnTo>
                  <a:lnTo>
                    <a:pt x="48" y="18"/>
                  </a:lnTo>
                  <a:lnTo>
                    <a:pt x="48" y="20"/>
                  </a:lnTo>
                  <a:lnTo>
                    <a:pt x="48" y="20"/>
                  </a:lnTo>
                  <a:lnTo>
                    <a:pt x="48" y="20"/>
                  </a:lnTo>
                  <a:close/>
                  <a:moveTo>
                    <a:pt x="48" y="18"/>
                  </a:moveTo>
                  <a:lnTo>
                    <a:pt x="48" y="18"/>
                  </a:lnTo>
                  <a:lnTo>
                    <a:pt x="48" y="18"/>
                  </a:lnTo>
                  <a:lnTo>
                    <a:pt x="48" y="18"/>
                  </a:lnTo>
                  <a:lnTo>
                    <a:pt x="50" y="16"/>
                  </a:lnTo>
                  <a:lnTo>
                    <a:pt x="50" y="16"/>
                  </a:lnTo>
                  <a:lnTo>
                    <a:pt x="50" y="16"/>
                  </a:lnTo>
                  <a:lnTo>
                    <a:pt x="50" y="16"/>
                  </a:lnTo>
                  <a:lnTo>
                    <a:pt x="50" y="16"/>
                  </a:lnTo>
                  <a:lnTo>
                    <a:pt x="50" y="16"/>
                  </a:lnTo>
                  <a:lnTo>
                    <a:pt x="50" y="18"/>
                  </a:lnTo>
                  <a:lnTo>
                    <a:pt x="50" y="18"/>
                  </a:lnTo>
                  <a:lnTo>
                    <a:pt x="50" y="18"/>
                  </a:lnTo>
                  <a:lnTo>
                    <a:pt x="50" y="18"/>
                  </a:lnTo>
                  <a:lnTo>
                    <a:pt x="50" y="18"/>
                  </a:lnTo>
                  <a:lnTo>
                    <a:pt x="48" y="18"/>
                  </a:lnTo>
                  <a:close/>
                  <a:moveTo>
                    <a:pt x="51" y="14"/>
                  </a:moveTo>
                  <a:lnTo>
                    <a:pt x="51" y="14"/>
                  </a:lnTo>
                  <a:lnTo>
                    <a:pt x="51" y="14"/>
                  </a:lnTo>
                  <a:lnTo>
                    <a:pt x="50" y="14"/>
                  </a:lnTo>
                  <a:lnTo>
                    <a:pt x="50" y="14"/>
                  </a:lnTo>
                  <a:lnTo>
                    <a:pt x="50" y="14"/>
                  </a:lnTo>
                  <a:lnTo>
                    <a:pt x="50" y="14"/>
                  </a:lnTo>
                  <a:lnTo>
                    <a:pt x="50" y="14"/>
                  </a:lnTo>
                  <a:lnTo>
                    <a:pt x="50" y="14"/>
                  </a:lnTo>
                  <a:lnTo>
                    <a:pt x="51" y="14"/>
                  </a:lnTo>
                  <a:lnTo>
                    <a:pt x="51" y="14"/>
                  </a:lnTo>
                  <a:lnTo>
                    <a:pt x="51" y="14"/>
                  </a:lnTo>
                  <a:lnTo>
                    <a:pt x="51" y="14"/>
                  </a:lnTo>
                  <a:lnTo>
                    <a:pt x="51" y="12"/>
                  </a:lnTo>
                  <a:lnTo>
                    <a:pt x="51" y="12"/>
                  </a:lnTo>
                  <a:lnTo>
                    <a:pt x="51" y="12"/>
                  </a:lnTo>
                  <a:lnTo>
                    <a:pt x="51" y="12"/>
                  </a:lnTo>
                  <a:lnTo>
                    <a:pt x="51" y="12"/>
                  </a:lnTo>
                  <a:lnTo>
                    <a:pt x="51" y="12"/>
                  </a:lnTo>
                  <a:lnTo>
                    <a:pt x="51" y="12"/>
                  </a:lnTo>
                  <a:lnTo>
                    <a:pt x="51" y="12"/>
                  </a:lnTo>
                  <a:lnTo>
                    <a:pt x="51" y="12"/>
                  </a:lnTo>
                  <a:lnTo>
                    <a:pt x="51" y="12"/>
                  </a:lnTo>
                  <a:lnTo>
                    <a:pt x="51" y="14"/>
                  </a:lnTo>
                  <a:lnTo>
                    <a:pt x="51" y="14"/>
                  </a:lnTo>
                  <a:lnTo>
                    <a:pt x="51" y="14"/>
                  </a:lnTo>
                  <a:lnTo>
                    <a:pt x="51" y="14"/>
                  </a:lnTo>
                  <a:lnTo>
                    <a:pt x="51" y="14"/>
                  </a:lnTo>
                  <a:lnTo>
                    <a:pt x="51" y="14"/>
                  </a:lnTo>
                  <a:lnTo>
                    <a:pt x="51" y="14"/>
                  </a:lnTo>
                  <a:close/>
                  <a:moveTo>
                    <a:pt x="53" y="12"/>
                  </a:moveTo>
                  <a:lnTo>
                    <a:pt x="53" y="12"/>
                  </a:lnTo>
                  <a:lnTo>
                    <a:pt x="53" y="12"/>
                  </a:lnTo>
                  <a:lnTo>
                    <a:pt x="53" y="12"/>
                  </a:lnTo>
                  <a:lnTo>
                    <a:pt x="53" y="12"/>
                  </a:lnTo>
                  <a:lnTo>
                    <a:pt x="51" y="12"/>
                  </a:lnTo>
                  <a:lnTo>
                    <a:pt x="51" y="12"/>
                  </a:lnTo>
                  <a:lnTo>
                    <a:pt x="51" y="12"/>
                  </a:lnTo>
                  <a:lnTo>
                    <a:pt x="51" y="12"/>
                  </a:lnTo>
                  <a:lnTo>
                    <a:pt x="51" y="12"/>
                  </a:lnTo>
                  <a:lnTo>
                    <a:pt x="51" y="12"/>
                  </a:lnTo>
                  <a:lnTo>
                    <a:pt x="51" y="12"/>
                  </a:lnTo>
                  <a:lnTo>
                    <a:pt x="51" y="12"/>
                  </a:lnTo>
                  <a:lnTo>
                    <a:pt x="51" y="12"/>
                  </a:lnTo>
                  <a:lnTo>
                    <a:pt x="51" y="12"/>
                  </a:lnTo>
                  <a:lnTo>
                    <a:pt x="53" y="12"/>
                  </a:lnTo>
                  <a:close/>
                  <a:moveTo>
                    <a:pt x="55" y="8"/>
                  </a:moveTo>
                  <a:lnTo>
                    <a:pt x="55" y="8"/>
                  </a:lnTo>
                  <a:lnTo>
                    <a:pt x="55" y="8"/>
                  </a:lnTo>
                  <a:lnTo>
                    <a:pt x="55" y="8"/>
                  </a:lnTo>
                  <a:lnTo>
                    <a:pt x="55" y="10"/>
                  </a:lnTo>
                  <a:lnTo>
                    <a:pt x="55" y="10"/>
                  </a:lnTo>
                  <a:lnTo>
                    <a:pt x="55" y="10"/>
                  </a:lnTo>
                  <a:lnTo>
                    <a:pt x="55" y="10"/>
                  </a:lnTo>
                  <a:lnTo>
                    <a:pt x="53" y="10"/>
                  </a:lnTo>
                  <a:lnTo>
                    <a:pt x="53" y="10"/>
                  </a:lnTo>
                  <a:lnTo>
                    <a:pt x="53" y="12"/>
                  </a:lnTo>
                  <a:lnTo>
                    <a:pt x="53" y="12"/>
                  </a:lnTo>
                  <a:lnTo>
                    <a:pt x="53" y="12"/>
                  </a:lnTo>
                  <a:lnTo>
                    <a:pt x="53" y="12"/>
                  </a:lnTo>
                  <a:lnTo>
                    <a:pt x="53" y="12"/>
                  </a:lnTo>
                  <a:lnTo>
                    <a:pt x="53" y="12"/>
                  </a:lnTo>
                  <a:lnTo>
                    <a:pt x="53" y="12"/>
                  </a:lnTo>
                  <a:lnTo>
                    <a:pt x="53" y="12"/>
                  </a:lnTo>
                  <a:lnTo>
                    <a:pt x="53" y="12"/>
                  </a:lnTo>
                  <a:lnTo>
                    <a:pt x="53" y="12"/>
                  </a:lnTo>
                  <a:lnTo>
                    <a:pt x="53" y="12"/>
                  </a:lnTo>
                  <a:lnTo>
                    <a:pt x="53" y="12"/>
                  </a:lnTo>
                  <a:lnTo>
                    <a:pt x="53" y="12"/>
                  </a:lnTo>
                  <a:lnTo>
                    <a:pt x="53" y="12"/>
                  </a:lnTo>
                  <a:lnTo>
                    <a:pt x="53" y="10"/>
                  </a:lnTo>
                  <a:lnTo>
                    <a:pt x="53" y="10"/>
                  </a:lnTo>
                  <a:lnTo>
                    <a:pt x="51" y="10"/>
                  </a:lnTo>
                  <a:lnTo>
                    <a:pt x="51" y="10"/>
                  </a:lnTo>
                  <a:lnTo>
                    <a:pt x="51" y="10"/>
                  </a:lnTo>
                  <a:lnTo>
                    <a:pt x="51" y="10"/>
                  </a:lnTo>
                  <a:lnTo>
                    <a:pt x="51" y="10"/>
                  </a:lnTo>
                  <a:lnTo>
                    <a:pt x="51" y="10"/>
                  </a:lnTo>
                  <a:lnTo>
                    <a:pt x="53" y="10"/>
                  </a:lnTo>
                  <a:lnTo>
                    <a:pt x="53" y="10"/>
                  </a:lnTo>
                  <a:lnTo>
                    <a:pt x="53" y="10"/>
                  </a:lnTo>
                  <a:lnTo>
                    <a:pt x="53" y="10"/>
                  </a:lnTo>
                  <a:lnTo>
                    <a:pt x="53" y="10"/>
                  </a:lnTo>
                  <a:lnTo>
                    <a:pt x="53" y="10"/>
                  </a:lnTo>
                  <a:lnTo>
                    <a:pt x="53" y="10"/>
                  </a:lnTo>
                  <a:lnTo>
                    <a:pt x="53" y="10"/>
                  </a:lnTo>
                  <a:lnTo>
                    <a:pt x="53" y="8"/>
                  </a:lnTo>
                  <a:lnTo>
                    <a:pt x="53" y="8"/>
                  </a:lnTo>
                  <a:lnTo>
                    <a:pt x="53" y="8"/>
                  </a:lnTo>
                  <a:lnTo>
                    <a:pt x="53" y="8"/>
                  </a:lnTo>
                  <a:lnTo>
                    <a:pt x="53" y="8"/>
                  </a:lnTo>
                  <a:lnTo>
                    <a:pt x="53" y="8"/>
                  </a:lnTo>
                  <a:lnTo>
                    <a:pt x="53" y="8"/>
                  </a:lnTo>
                  <a:lnTo>
                    <a:pt x="53" y="8"/>
                  </a:lnTo>
                  <a:lnTo>
                    <a:pt x="53" y="8"/>
                  </a:lnTo>
                  <a:lnTo>
                    <a:pt x="53" y="8"/>
                  </a:lnTo>
                  <a:lnTo>
                    <a:pt x="53" y="8"/>
                  </a:lnTo>
                  <a:lnTo>
                    <a:pt x="53" y="8"/>
                  </a:lnTo>
                  <a:lnTo>
                    <a:pt x="55" y="8"/>
                  </a:lnTo>
                  <a:lnTo>
                    <a:pt x="55" y="6"/>
                  </a:lnTo>
                  <a:lnTo>
                    <a:pt x="55" y="6"/>
                  </a:lnTo>
                  <a:lnTo>
                    <a:pt x="55" y="6"/>
                  </a:lnTo>
                  <a:lnTo>
                    <a:pt x="55" y="6"/>
                  </a:lnTo>
                  <a:lnTo>
                    <a:pt x="55" y="6"/>
                  </a:lnTo>
                  <a:lnTo>
                    <a:pt x="55" y="6"/>
                  </a:lnTo>
                  <a:lnTo>
                    <a:pt x="55" y="6"/>
                  </a:lnTo>
                  <a:lnTo>
                    <a:pt x="55" y="6"/>
                  </a:lnTo>
                  <a:lnTo>
                    <a:pt x="55" y="6"/>
                  </a:lnTo>
                  <a:lnTo>
                    <a:pt x="55" y="8"/>
                  </a:lnTo>
                  <a:lnTo>
                    <a:pt x="55" y="8"/>
                  </a:lnTo>
                  <a:close/>
                  <a:moveTo>
                    <a:pt x="55" y="0"/>
                  </a:moveTo>
                  <a:lnTo>
                    <a:pt x="55" y="0"/>
                  </a:lnTo>
                  <a:lnTo>
                    <a:pt x="55" y="0"/>
                  </a:lnTo>
                  <a:lnTo>
                    <a:pt x="55" y="0"/>
                  </a:lnTo>
                  <a:lnTo>
                    <a:pt x="55" y="0"/>
                  </a:lnTo>
                  <a:lnTo>
                    <a:pt x="55" y="0"/>
                  </a:lnTo>
                  <a:lnTo>
                    <a:pt x="55" y="0"/>
                  </a:lnTo>
                  <a:lnTo>
                    <a:pt x="55"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7" name="Freeform 186"/>
            <p:cNvSpPr>
              <a:spLocks noEditPoints="1"/>
            </p:cNvSpPr>
            <p:nvPr/>
          </p:nvSpPr>
          <p:spPr bwMode="auto">
            <a:xfrm>
              <a:off x="8586788" y="4865688"/>
              <a:ext cx="381000" cy="261938"/>
            </a:xfrm>
            <a:custGeom>
              <a:avLst/>
              <a:gdLst>
                <a:gd name="T0" fmla="*/ 198 w 240"/>
                <a:gd name="T1" fmla="*/ 163 h 165"/>
                <a:gd name="T2" fmla="*/ 213 w 240"/>
                <a:gd name="T3" fmla="*/ 159 h 165"/>
                <a:gd name="T4" fmla="*/ 163 w 240"/>
                <a:gd name="T5" fmla="*/ 148 h 165"/>
                <a:gd name="T6" fmla="*/ 165 w 240"/>
                <a:gd name="T7" fmla="*/ 138 h 165"/>
                <a:gd name="T8" fmla="*/ 163 w 240"/>
                <a:gd name="T9" fmla="*/ 133 h 165"/>
                <a:gd name="T10" fmla="*/ 154 w 240"/>
                <a:gd name="T11" fmla="*/ 133 h 165"/>
                <a:gd name="T12" fmla="*/ 186 w 240"/>
                <a:gd name="T13" fmla="*/ 123 h 165"/>
                <a:gd name="T14" fmla="*/ 186 w 240"/>
                <a:gd name="T15" fmla="*/ 123 h 165"/>
                <a:gd name="T16" fmla="*/ 163 w 240"/>
                <a:gd name="T17" fmla="*/ 115 h 165"/>
                <a:gd name="T18" fmla="*/ 41 w 240"/>
                <a:gd name="T19" fmla="*/ 113 h 165"/>
                <a:gd name="T20" fmla="*/ 46 w 240"/>
                <a:gd name="T21" fmla="*/ 108 h 165"/>
                <a:gd name="T22" fmla="*/ 223 w 240"/>
                <a:gd name="T23" fmla="*/ 67 h 165"/>
                <a:gd name="T24" fmla="*/ 240 w 240"/>
                <a:gd name="T25" fmla="*/ 85 h 165"/>
                <a:gd name="T26" fmla="*/ 225 w 240"/>
                <a:gd name="T27" fmla="*/ 77 h 165"/>
                <a:gd name="T28" fmla="*/ 102 w 240"/>
                <a:gd name="T29" fmla="*/ 65 h 165"/>
                <a:gd name="T30" fmla="*/ 219 w 240"/>
                <a:gd name="T31" fmla="*/ 60 h 165"/>
                <a:gd name="T32" fmla="*/ 213 w 240"/>
                <a:gd name="T33" fmla="*/ 50 h 165"/>
                <a:gd name="T34" fmla="*/ 181 w 240"/>
                <a:gd name="T35" fmla="*/ 58 h 165"/>
                <a:gd name="T36" fmla="*/ 169 w 240"/>
                <a:gd name="T37" fmla="*/ 69 h 165"/>
                <a:gd name="T38" fmla="*/ 152 w 240"/>
                <a:gd name="T39" fmla="*/ 79 h 165"/>
                <a:gd name="T40" fmla="*/ 129 w 240"/>
                <a:gd name="T41" fmla="*/ 75 h 165"/>
                <a:gd name="T42" fmla="*/ 125 w 240"/>
                <a:gd name="T43" fmla="*/ 67 h 165"/>
                <a:gd name="T44" fmla="*/ 146 w 240"/>
                <a:gd name="T45" fmla="*/ 63 h 165"/>
                <a:gd name="T46" fmla="*/ 156 w 240"/>
                <a:gd name="T47" fmla="*/ 65 h 165"/>
                <a:gd name="T48" fmla="*/ 173 w 240"/>
                <a:gd name="T49" fmla="*/ 58 h 165"/>
                <a:gd name="T50" fmla="*/ 181 w 240"/>
                <a:gd name="T51" fmla="*/ 44 h 165"/>
                <a:gd name="T52" fmla="*/ 198 w 240"/>
                <a:gd name="T53" fmla="*/ 35 h 165"/>
                <a:gd name="T54" fmla="*/ 186 w 240"/>
                <a:gd name="T55" fmla="*/ 29 h 165"/>
                <a:gd name="T56" fmla="*/ 177 w 240"/>
                <a:gd name="T57" fmla="*/ 23 h 165"/>
                <a:gd name="T58" fmla="*/ 16 w 240"/>
                <a:gd name="T59" fmla="*/ 25 h 165"/>
                <a:gd name="T60" fmla="*/ 44 w 240"/>
                <a:gd name="T61" fmla="*/ 35 h 165"/>
                <a:gd name="T62" fmla="*/ 66 w 240"/>
                <a:gd name="T63" fmla="*/ 44 h 165"/>
                <a:gd name="T64" fmla="*/ 79 w 240"/>
                <a:gd name="T65" fmla="*/ 65 h 165"/>
                <a:gd name="T66" fmla="*/ 100 w 240"/>
                <a:gd name="T67" fmla="*/ 73 h 165"/>
                <a:gd name="T68" fmla="*/ 106 w 240"/>
                <a:gd name="T69" fmla="*/ 87 h 165"/>
                <a:gd name="T70" fmla="*/ 108 w 240"/>
                <a:gd name="T71" fmla="*/ 104 h 165"/>
                <a:gd name="T72" fmla="*/ 123 w 240"/>
                <a:gd name="T73" fmla="*/ 121 h 165"/>
                <a:gd name="T74" fmla="*/ 138 w 240"/>
                <a:gd name="T75" fmla="*/ 133 h 165"/>
                <a:gd name="T76" fmla="*/ 154 w 240"/>
                <a:gd name="T77" fmla="*/ 142 h 165"/>
                <a:gd name="T78" fmla="*/ 154 w 240"/>
                <a:gd name="T79" fmla="*/ 148 h 165"/>
                <a:gd name="T80" fmla="*/ 138 w 240"/>
                <a:gd name="T81" fmla="*/ 144 h 165"/>
                <a:gd name="T82" fmla="*/ 125 w 240"/>
                <a:gd name="T83" fmla="*/ 142 h 165"/>
                <a:gd name="T84" fmla="*/ 104 w 240"/>
                <a:gd name="T85" fmla="*/ 131 h 165"/>
                <a:gd name="T86" fmla="*/ 90 w 240"/>
                <a:gd name="T87" fmla="*/ 117 h 165"/>
                <a:gd name="T88" fmla="*/ 69 w 240"/>
                <a:gd name="T89" fmla="*/ 104 h 165"/>
                <a:gd name="T90" fmla="*/ 58 w 240"/>
                <a:gd name="T91" fmla="*/ 102 h 165"/>
                <a:gd name="T92" fmla="*/ 48 w 240"/>
                <a:gd name="T93" fmla="*/ 100 h 165"/>
                <a:gd name="T94" fmla="*/ 41 w 240"/>
                <a:gd name="T95" fmla="*/ 106 h 165"/>
                <a:gd name="T96" fmla="*/ 21 w 240"/>
                <a:gd name="T97" fmla="*/ 111 h 165"/>
                <a:gd name="T98" fmla="*/ 41 w 240"/>
                <a:gd name="T99" fmla="*/ 121 h 165"/>
                <a:gd name="T100" fmla="*/ 16 w 240"/>
                <a:gd name="T101" fmla="*/ 127 h 165"/>
                <a:gd name="T102" fmla="*/ 2 w 240"/>
                <a:gd name="T103" fmla="*/ 100 h 165"/>
                <a:gd name="T104" fmla="*/ 2 w 240"/>
                <a:gd name="T105" fmla="*/ 65 h 165"/>
                <a:gd name="T106" fmla="*/ 165 w 240"/>
                <a:gd name="T107" fmla="*/ 23 h 165"/>
                <a:gd name="T108" fmla="*/ 185 w 240"/>
                <a:gd name="T109" fmla="*/ 37 h 165"/>
                <a:gd name="T110" fmla="*/ 194 w 240"/>
                <a:gd name="T111" fmla="*/ 54 h 165"/>
                <a:gd name="T112" fmla="*/ 183 w 240"/>
                <a:gd name="T113" fmla="*/ 37 h 165"/>
                <a:gd name="T114" fmla="*/ 160 w 240"/>
                <a:gd name="T115" fmla="*/ 23 h 165"/>
                <a:gd name="T116" fmla="*/ 146 w 240"/>
                <a:gd name="T117" fmla="*/ 19 h 165"/>
                <a:gd name="T118" fmla="*/ 106 w 240"/>
                <a:gd name="T119" fmla="*/ 10 h 165"/>
                <a:gd name="T120" fmla="*/ 94 w 240"/>
                <a:gd name="T121" fmla="*/ 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165">
                  <a:moveTo>
                    <a:pt x="198" y="161"/>
                  </a:moveTo>
                  <a:lnTo>
                    <a:pt x="200" y="161"/>
                  </a:lnTo>
                  <a:lnTo>
                    <a:pt x="202" y="163"/>
                  </a:lnTo>
                  <a:lnTo>
                    <a:pt x="204" y="163"/>
                  </a:lnTo>
                  <a:lnTo>
                    <a:pt x="206" y="163"/>
                  </a:lnTo>
                  <a:lnTo>
                    <a:pt x="206" y="165"/>
                  </a:lnTo>
                  <a:lnTo>
                    <a:pt x="204" y="165"/>
                  </a:lnTo>
                  <a:lnTo>
                    <a:pt x="202" y="165"/>
                  </a:lnTo>
                  <a:lnTo>
                    <a:pt x="204" y="165"/>
                  </a:lnTo>
                  <a:lnTo>
                    <a:pt x="202" y="165"/>
                  </a:lnTo>
                  <a:lnTo>
                    <a:pt x="202" y="163"/>
                  </a:lnTo>
                  <a:lnTo>
                    <a:pt x="202" y="165"/>
                  </a:lnTo>
                  <a:lnTo>
                    <a:pt x="200" y="165"/>
                  </a:lnTo>
                  <a:lnTo>
                    <a:pt x="200" y="163"/>
                  </a:lnTo>
                  <a:lnTo>
                    <a:pt x="200" y="165"/>
                  </a:lnTo>
                  <a:lnTo>
                    <a:pt x="200" y="163"/>
                  </a:lnTo>
                  <a:lnTo>
                    <a:pt x="198" y="163"/>
                  </a:lnTo>
                  <a:lnTo>
                    <a:pt x="200" y="163"/>
                  </a:lnTo>
                  <a:lnTo>
                    <a:pt x="198" y="163"/>
                  </a:lnTo>
                  <a:lnTo>
                    <a:pt x="198" y="161"/>
                  </a:lnTo>
                  <a:lnTo>
                    <a:pt x="196" y="161"/>
                  </a:lnTo>
                  <a:lnTo>
                    <a:pt x="198" y="159"/>
                  </a:lnTo>
                  <a:lnTo>
                    <a:pt x="198" y="161"/>
                  </a:lnTo>
                  <a:close/>
                  <a:moveTo>
                    <a:pt x="213" y="159"/>
                  </a:moveTo>
                  <a:lnTo>
                    <a:pt x="213" y="161"/>
                  </a:lnTo>
                  <a:lnTo>
                    <a:pt x="213" y="159"/>
                  </a:lnTo>
                  <a:lnTo>
                    <a:pt x="213" y="161"/>
                  </a:lnTo>
                  <a:lnTo>
                    <a:pt x="215" y="161"/>
                  </a:lnTo>
                  <a:lnTo>
                    <a:pt x="213" y="161"/>
                  </a:lnTo>
                  <a:lnTo>
                    <a:pt x="211" y="161"/>
                  </a:lnTo>
                  <a:lnTo>
                    <a:pt x="210" y="161"/>
                  </a:lnTo>
                  <a:lnTo>
                    <a:pt x="211" y="161"/>
                  </a:lnTo>
                  <a:lnTo>
                    <a:pt x="211" y="159"/>
                  </a:lnTo>
                  <a:lnTo>
                    <a:pt x="213" y="159"/>
                  </a:lnTo>
                  <a:close/>
                  <a:moveTo>
                    <a:pt x="198" y="159"/>
                  </a:moveTo>
                  <a:lnTo>
                    <a:pt x="196" y="159"/>
                  </a:lnTo>
                  <a:lnTo>
                    <a:pt x="196" y="158"/>
                  </a:lnTo>
                  <a:lnTo>
                    <a:pt x="196" y="159"/>
                  </a:lnTo>
                  <a:lnTo>
                    <a:pt x="198" y="159"/>
                  </a:lnTo>
                  <a:close/>
                  <a:moveTo>
                    <a:pt x="186" y="150"/>
                  </a:moveTo>
                  <a:lnTo>
                    <a:pt x="188" y="150"/>
                  </a:lnTo>
                  <a:lnTo>
                    <a:pt x="190" y="150"/>
                  </a:lnTo>
                  <a:lnTo>
                    <a:pt x="192" y="150"/>
                  </a:lnTo>
                  <a:lnTo>
                    <a:pt x="190" y="150"/>
                  </a:lnTo>
                  <a:lnTo>
                    <a:pt x="188" y="150"/>
                  </a:lnTo>
                  <a:lnTo>
                    <a:pt x="186" y="150"/>
                  </a:lnTo>
                  <a:close/>
                  <a:moveTo>
                    <a:pt x="163" y="148"/>
                  </a:moveTo>
                  <a:lnTo>
                    <a:pt x="163" y="150"/>
                  </a:lnTo>
                  <a:lnTo>
                    <a:pt x="162" y="150"/>
                  </a:lnTo>
                  <a:lnTo>
                    <a:pt x="162" y="148"/>
                  </a:lnTo>
                  <a:lnTo>
                    <a:pt x="163" y="148"/>
                  </a:lnTo>
                  <a:close/>
                  <a:moveTo>
                    <a:pt x="160" y="148"/>
                  </a:moveTo>
                  <a:lnTo>
                    <a:pt x="160" y="150"/>
                  </a:lnTo>
                  <a:lnTo>
                    <a:pt x="158" y="150"/>
                  </a:lnTo>
                  <a:lnTo>
                    <a:pt x="158" y="148"/>
                  </a:lnTo>
                  <a:lnTo>
                    <a:pt x="160" y="150"/>
                  </a:lnTo>
                  <a:lnTo>
                    <a:pt x="160" y="148"/>
                  </a:lnTo>
                  <a:close/>
                  <a:moveTo>
                    <a:pt x="177" y="144"/>
                  </a:moveTo>
                  <a:lnTo>
                    <a:pt x="175" y="144"/>
                  </a:lnTo>
                  <a:lnTo>
                    <a:pt x="177" y="144"/>
                  </a:lnTo>
                  <a:close/>
                  <a:moveTo>
                    <a:pt x="175" y="142"/>
                  </a:moveTo>
                  <a:lnTo>
                    <a:pt x="175" y="144"/>
                  </a:lnTo>
                  <a:lnTo>
                    <a:pt x="175" y="142"/>
                  </a:lnTo>
                  <a:close/>
                  <a:moveTo>
                    <a:pt x="163" y="138"/>
                  </a:moveTo>
                  <a:lnTo>
                    <a:pt x="163" y="140"/>
                  </a:lnTo>
                  <a:lnTo>
                    <a:pt x="165" y="138"/>
                  </a:lnTo>
                  <a:lnTo>
                    <a:pt x="163" y="138"/>
                  </a:lnTo>
                  <a:lnTo>
                    <a:pt x="165" y="138"/>
                  </a:lnTo>
                  <a:lnTo>
                    <a:pt x="167" y="138"/>
                  </a:lnTo>
                  <a:lnTo>
                    <a:pt x="167" y="140"/>
                  </a:lnTo>
                  <a:lnTo>
                    <a:pt x="165" y="140"/>
                  </a:lnTo>
                  <a:lnTo>
                    <a:pt x="165" y="142"/>
                  </a:lnTo>
                  <a:lnTo>
                    <a:pt x="163" y="140"/>
                  </a:lnTo>
                  <a:lnTo>
                    <a:pt x="162" y="140"/>
                  </a:lnTo>
                  <a:lnTo>
                    <a:pt x="162" y="138"/>
                  </a:lnTo>
                  <a:lnTo>
                    <a:pt x="160" y="138"/>
                  </a:lnTo>
                  <a:lnTo>
                    <a:pt x="160" y="136"/>
                  </a:lnTo>
                  <a:lnTo>
                    <a:pt x="158" y="136"/>
                  </a:lnTo>
                  <a:lnTo>
                    <a:pt x="158" y="135"/>
                  </a:lnTo>
                  <a:lnTo>
                    <a:pt x="160" y="135"/>
                  </a:lnTo>
                  <a:lnTo>
                    <a:pt x="160" y="136"/>
                  </a:lnTo>
                  <a:lnTo>
                    <a:pt x="162" y="136"/>
                  </a:lnTo>
                  <a:lnTo>
                    <a:pt x="162" y="138"/>
                  </a:lnTo>
                  <a:lnTo>
                    <a:pt x="163" y="138"/>
                  </a:lnTo>
                  <a:close/>
                  <a:moveTo>
                    <a:pt x="163" y="133"/>
                  </a:moveTo>
                  <a:lnTo>
                    <a:pt x="162" y="135"/>
                  </a:lnTo>
                  <a:lnTo>
                    <a:pt x="162" y="133"/>
                  </a:lnTo>
                  <a:lnTo>
                    <a:pt x="163" y="133"/>
                  </a:lnTo>
                  <a:close/>
                  <a:moveTo>
                    <a:pt x="156" y="131"/>
                  </a:moveTo>
                  <a:lnTo>
                    <a:pt x="158" y="131"/>
                  </a:lnTo>
                  <a:lnTo>
                    <a:pt x="158" y="129"/>
                  </a:lnTo>
                  <a:lnTo>
                    <a:pt x="160" y="131"/>
                  </a:lnTo>
                  <a:lnTo>
                    <a:pt x="160" y="133"/>
                  </a:lnTo>
                  <a:lnTo>
                    <a:pt x="162" y="133"/>
                  </a:lnTo>
                  <a:lnTo>
                    <a:pt x="162" y="135"/>
                  </a:lnTo>
                  <a:lnTo>
                    <a:pt x="160" y="135"/>
                  </a:lnTo>
                  <a:lnTo>
                    <a:pt x="160" y="133"/>
                  </a:lnTo>
                  <a:lnTo>
                    <a:pt x="160" y="135"/>
                  </a:lnTo>
                  <a:lnTo>
                    <a:pt x="158" y="135"/>
                  </a:lnTo>
                  <a:lnTo>
                    <a:pt x="158" y="133"/>
                  </a:lnTo>
                  <a:lnTo>
                    <a:pt x="156" y="133"/>
                  </a:lnTo>
                  <a:lnTo>
                    <a:pt x="154" y="133"/>
                  </a:lnTo>
                  <a:lnTo>
                    <a:pt x="154" y="131"/>
                  </a:lnTo>
                  <a:lnTo>
                    <a:pt x="154" y="129"/>
                  </a:lnTo>
                  <a:lnTo>
                    <a:pt x="152" y="129"/>
                  </a:lnTo>
                  <a:lnTo>
                    <a:pt x="154" y="129"/>
                  </a:lnTo>
                  <a:lnTo>
                    <a:pt x="156" y="129"/>
                  </a:lnTo>
                  <a:lnTo>
                    <a:pt x="156" y="131"/>
                  </a:lnTo>
                  <a:close/>
                  <a:moveTo>
                    <a:pt x="152" y="129"/>
                  </a:moveTo>
                  <a:lnTo>
                    <a:pt x="152" y="131"/>
                  </a:lnTo>
                  <a:lnTo>
                    <a:pt x="150" y="131"/>
                  </a:lnTo>
                  <a:lnTo>
                    <a:pt x="148" y="131"/>
                  </a:lnTo>
                  <a:lnTo>
                    <a:pt x="148" y="129"/>
                  </a:lnTo>
                  <a:lnTo>
                    <a:pt x="148" y="127"/>
                  </a:lnTo>
                  <a:lnTo>
                    <a:pt x="150" y="127"/>
                  </a:lnTo>
                  <a:lnTo>
                    <a:pt x="152" y="127"/>
                  </a:lnTo>
                  <a:lnTo>
                    <a:pt x="152" y="129"/>
                  </a:lnTo>
                  <a:close/>
                  <a:moveTo>
                    <a:pt x="185" y="123"/>
                  </a:moveTo>
                  <a:lnTo>
                    <a:pt x="186" y="123"/>
                  </a:lnTo>
                  <a:lnTo>
                    <a:pt x="188" y="123"/>
                  </a:lnTo>
                  <a:lnTo>
                    <a:pt x="190" y="123"/>
                  </a:lnTo>
                  <a:lnTo>
                    <a:pt x="192" y="123"/>
                  </a:lnTo>
                  <a:lnTo>
                    <a:pt x="192" y="125"/>
                  </a:lnTo>
                  <a:lnTo>
                    <a:pt x="194" y="125"/>
                  </a:lnTo>
                  <a:lnTo>
                    <a:pt x="194" y="127"/>
                  </a:lnTo>
                  <a:lnTo>
                    <a:pt x="192" y="125"/>
                  </a:lnTo>
                  <a:lnTo>
                    <a:pt x="192" y="127"/>
                  </a:lnTo>
                  <a:lnTo>
                    <a:pt x="194" y="127"/>
                  </a:lnTo>
                  <a:lnTo>
                    <a:pt x="192" y="127"/>
                  </a:lnTo>
                  <a:lnTo>
                    <a:pt x="190" y="127"/>
                  </a:lnTo>
                  <a:lnTo>
                    <a:pt x="190" y="125"/>
                  </a:lnTo>
                  <a:lnTo>
                    <a:pt x="190" y="127"/>
                  </a:lnTo>
                  <a:lnTo>
                    <a:pt x="188" y="127"/>
                  </a:lnTo>
                  <a:lnTo>
                    <a:pt x="188" y="125"/>
                  </a:lnTo>
                  <a:lnTo>
                    <a:pt x="186" y="125"/>
                  </a:lnTo>
                  <a:lnTo>
                    <a:pt x="186" y="123"/>
                  </a:lnTo>
                  <a:lnTo>
                    <a:pt x="185" y="123"/>
                  </a:lnTo>
                  <a:lnTo>
                    <a:pt x="186" y="123"/>
                  </a:lnTo>
                  <a:lnTo>
                    <a:pt x="185" y="123"/>
                  </a:lnTo>
                  <a:lnTo>
                    <a:pt x="185" y="125"/>
                  </a:lnTo>
                  <a:lnTo>
                    <a:pt x="185" y="123"/>
                  </a:lnTo>
                  <a:lnTo>
                    <a:pt x="185" y="121"/>
                  </a:lnTo>
                  <a:lnTo>
                    <a:pt x="185" y="123"/>
                  </a:lnTo>
                  <a:close/>
                  <a:moveTo>
                    <a:pt x="48" y="115"/>
                  </a:moveTo>
                  <a:lnTo>
                    <a:pt x="46" y="115"/>
                  </a:lnTo>
                  <a:lnTo>
                    <a:pt x="48" y="115"/>
                  </a:lnTo>
                  <a:close/>
                  <a:moveTo>
                    <a:pt x="163" y="113"/>
                  </a:moveTo>
                  <a:lnTo>
                    <a:pt x="163" y="115"/>
                  </a:lnTo>
                  <a:lnTo>
                    <a:pt x="163" y="119"/>
                  </a:lnTo>
                  <a:lnTo>
                    <a:pt x="163" y="121"/>
                  </a:lnTo>
                  <a:lnTo>
                    <a:pt x="163" y="119"/>
                  </a:lnTo>
                  <a:lnTo>
                    <a:pt x="163" y="117"/>
                  </a:lnTo>
                  <a:lnTo>
                    <a:pt x="163" y="115"/>
                  </a:lnTo>
                  <a:lnTo>
                    <a:pt x="162" y="115"/>
                  </a:lnTo>
                  <a:lnTo>
                    <a:pt x="162" y="113"/>
                  </a:lnTo>
                  <a:lnTo>
                    <a:pt x="163" y="113"/>
                  </a:lnTo>
                  <a:close/>
                  <a:moveTo>
                    <a:pt x="44" y="119"/>
                  </a:moveTo>
                  <a:lnTo>
                    <a:pt x="44" y="117"/>
                  </a:lnTo>
                  <a:lnTo>
                    <a:pt x="42" y="117"/>
                  </a:lnTo>
                  <a:lnTo>
                    <a:pt x="41" y="117"/>
                  </a:lnTo>
                  <a:lnTo>
                    <a:pt x="41" y="115"/>
                  </a:lnTo>
                  <a:lnTo>
                    <a:pt x="39" y="115"/>
                  </a:lnTo>
                  <a:lnTo>
                    <a:pt x="39" y="113"/>
                  </a:lnTo>
                  <a:lnTo>
                    <a:pt x="37" y="113"/>
                  </a:lnTo>
                  <a:lnTo>
                    <a:pt x="39" y="113"/>
                  </a:lnTo>
                  <a:lnTo>
                    <a:pt x="41" y="115"/>
                  </a:lnTo>
                  <a:lnTo>
                    <a:pt x="42" y="115"/>
                  </a:lnTo>
                  <a:lnTo>
                    <a:pt x="44" y="117"/>
                  </a:lnTo>
                  <a:lnTo>
                    <a:pt x="44" y="119"/>
                  </a:lnTo>
                  <a:close/>
                  <a:moveTo>
                    <a:pt x="41" y="113"/>
                  </a:moveTo>
                  <a:lnTo>
                    <a:pt x="42" y="113"/>
                  </a:lnTo>
                  <a:lnTo>
                    <a:pt x="44" y="113"/>
                  </a:lnTo>
                  <a:lnTo>
                    <a:pt x="44" y="115"/>
                  </a:lnTo>
                  <a:lnTo>
                    <a:pt x="42" y="115"/>
                  </a:lnTo>
                  <a:lnTo>
                    <a:pt x="42" y="113"/>
                  </a:lnTo>
                  <a:lnTo>
                    <a:pt x="41" y="113"/>
                  </a:lnTo>
                  <a:close/>
                  <a:moveTo>
                    <a:pt x="46" y="113"/>
                  </a:moveTo>
                  <a:lnTo>
                    <a:pt x="44" y="113"/>
                  </a:lnTo>
                  <a:lnTo>
                    <a:pt x="42" y="111"/>
                  </a:lnTo>
                  <a:lnTo>
                    <a:pt x="44" y="111"/>
                  </a:lnTo>
                  <a:lnTo>
                    <a:pt x="44" y="113"/>
                  </a:lnTo>
                  <a:lnTo>
                    <a:pt x="46" y="113"/>
                  </a:lnTo>
                  <a:close/>
                  <a:moveTo>
                    <a:pt x="46" y="110"/>
                  </a:moveTo>
                  <a:lnTo>
                    <a:pt x="44" y="110"/>
                  </a:lnTo>
                  <a:lnTo>
                    <a:pt x="44" y="108"/>
                  </a:lnTo>
                  <a:lnTo>
                    <a:pt x="46" y="110"/>
                  </a:lnTo>
                  <a:close/>
                  <a:moveTo>
                    <a:pt x="46" y="108"/>
                  </a:moveTo>
                  <a:lnTo>
                    <a:pt x="44" y="108"/>
                  </a:lnTo>
                  <a:lnTo>
                    <a:pt x="46" y="108"/>
                  </a:lnTo>
                  <a:close/>
                  <a:moveTo>
                    <a:pt x="112" y="67"/>
                  </a:moveTo>
                  <a:lnTo>
                    <a:pt x="114" y="67"/>
                  </a:lnTo>
                  <a:lnTo>
                    <a:pt x="115" y="69"/>
                  </a:lnTo>
                  <a:lnTo>
                    <a:pt x="115" y="71"/>
                  </a:lnTo>
                  <a:lnTo>
                    <a:pt x="115" y="73"/>
                  </a:lnTo>
                  <a:lnTo>
                    <a:pt x="114" y="73"/>
                  </a:lnTo>
                  <a:lnTo>
                    <a:pt x="114" y="71"/>
                  </a:lnTo>
                  <a:lnTo>
                    <a:pt x="112" y="71"/>
                  </a:lnTo>
                  <a:lnTo>
                    <a:pt x="112" y="69"/>
                  </a:lnTo>
                  <a:lnTo>
                    <a:pt x="110" y="69"/>
                  </a:lnTo>
                  <a:lnTo>
                    <a:pt x="110" y="67"/>
                  </a:lnTo>
                  <a:lnTo>
                    <a:pt x="112" y="67"/>
                  </a:lnTo>
                  <a:lnTo>
                    <a:pt x="110" y="67"/>
                  </a:lnTo>
                  <a:lnTo>
                    <a:pt x="112" y="67"/>
                  </a:lnTo>
                  <a:close/>
                  <a:moveTo>
                    <a:pt x="223" y="67"/>
                  </a:moveTo>
                  <a:lnTo>
                    <a:pt x="225" y="67"/>
                  </a:lnTo>
                  <a:lnTo>
                    <a:pt x="227" y="67"/>
                  </a:lnTo>
                  <a:lnTo>
                    <a:pt x="227" y="69"/>
                  </a:lnTo>
                  <a:lnTo>
                    <a:pt x="229" y="69"/>
                  </a:lnTo>
                  <a:lnTo>
                    <a:pt x="229" y="71"/>
                  </a:lnTo>
                  <a:lnTo>
                    <a:pt x="229" y="73"/>
                  </a:lnTo>
                  <a:lnTo>
                    <a:pt x="231" y="73"/>
                  </a:lnTo>
                  <a:lnTo>
                    <a:pt x="233" y="75"/>
                  </a:lnTo>
                  <a:lnTo>
                    <a:pt x="233" y="77"/>
                  </a:lnTo>
                  <a:lnTo>
                    <a:pt x="234" y="77"/>
                  </a:lnTo>
                  <a:lnTo>
                    <a:pt x="234" y="79"/>
                  </a:lnTo>
                  <a:lnTo>
                    <a:pt x="236" y="79"/>
                  </a:lnTo>
                  <a:lnTo>
                    <a:pt x="236" y="77"/>
                  </a:lnTo>
                  <a:lnTo>
                    <a:pt x="236" y="79"/>
                  </a:lnTo>
                  <a:lnTo>
                    <a:pt x="238" y="81"/>
                  </a:lnTo>
                  <a:lnTo>
                    <a:pt x="240" y="83"/>
                  </a:lnTo>
                  <a:lnTo>
                    <a:pt x="240" y="85"/>
                  </a:lnTo>
                  <a:lnTo>
                    <a:pt x="240" y="87"/>
                  </a:lnTo>
                  <a:lnTo>
                    <a:pt x="240" y="88"/>
                  </a:lnTo>
                  <a:lnTo>
                    <a:pt x="240" y="87"/>
                  </a:lnTo>
                  <a:lnTo>
                    <a:pt x="240" y="88"/>
                  </a:lnTo>
                  <a:lnTo>
                    <a:pt x="238" y="87"/>
                  </a:lnTo>
                  <a:lnTo>
                    <a:pt x="238" y="88"/>
                  </a:lnTo>
                  <a:lnTo>
                    <a:pt x="236" y="88"/>
                  </a:lnTo>
                  <a:lnTo>
                    <a:pt x="234" y="88"/>
                  </a:lnTo>
                  <a:lnTo>
                    <a:pt x="233" y="88"/>
                  </a:lnTo>
                  <a:lnTo>
                    <a:pt x="233" y="87"/>
                  </a:lnTo>
                  <a:lnTo>
                    <a:pt x="231" y="87"/>
                  </a:lnTo>
                  <a:lnTo>
                    <a:pt x="229" y="83"/>
                  </a:lnTo>
                  <a:lnTo>
                    <a:pt x="229" y="81"/>
                  </a:lnTo>
                  <a:lnTo>
                    <a:pt x="229" y="79"/>
                  </a:lnTo>
                  <a:lnTo>
                    <a:pt x="227" y="79"/>
                  </a:lnTo>
                  <a:lnTo>
                    <a:pt x="225" y="79"/>
                  </a:lnTo>
                  <a:lnTo>
                    <a:pt x="225" y="77"/>
                  </a:lnTo>
                  <a:lnTo>
                    <a:pt x="223" y="75"/>
                  </a:lnTo>
                  <a:lnTo>
                    <a:pt x="221" y="73"/>
                  </a:lnTo>
                  <a:lnTo>
                    <a:pt x="221" y="71"/>
                  </a:lnTo>
                  <a:lnTo>
                    <a:pt x="221" y="69"/>
                  </a:lnTo>
                  <a:lnTo>
                    <a:pt x="221" y="67"/>
                  </a:lnTo>
                  <a:lnTo>
                    <a:pt x="223" y="67"/>
                  </a:lnTo>
                  <a:lnTo>
                    <a:pt x="221" y="67"/>
                  </a:lnTo>
                  <a:lnTo>
                    <a:pt x="221" y="65"/>
                  </a:lnTo>
                  <a:lnTo>
                    <a:pt x="223" y="65"/>
                  </a:lnTo>
                  <a:lnTo>
                    <a:pt x="223" y="67"/>
                  </a:lnTo>
                  <a:close/>
                  <a:moveTo>
                    <a:pt x="117" y="65"/>
                  </a:moveTo>
                  <a:lnTo>
                    <a:pt x="115" y="65"/>
                  </a:lnTo>
                  <a:lnTo>
                    <a:pt x="117" y="65"/>
                  </a:lnTo>
                  <a:close/>
                  <a:moveTo>
                    <a:pt x="108" y="63"/>
                  </a:moveTo>
                  <a:lnTo>
                    <a:pt x="108" y="65"/>
                  </a:lnTo>
                  <a:lnTo>
                    <a:pt x="108" y="63"/>
                  </a:lnTo>
                  <a:close/>
                  <a:moveTo>
                    <a:pt x="102" y="65"/>
                  </a:moveTo>
                  <a:lnTo>
                    <a:pt x="100" y="65"/>
                  </a:lnTo>
                  <a:lnTo>
                    <a:pt x="98" y="63"/>
                  </a:lnTo>
                  <a:lnTo>
                    <a:pt x="98" y="62"/>
                  </a:lnTo>
                  <a:lnTo>
                    <a:pt x="100" y="62"/>
                  </a:lnTo>
                  <a:lnTo>
                    <a:pt x="102" y="62"/>
                  </a:lnTo>
                  <a:lnTo>
                    <a:pt x="102" y="63"/>
                  </a:lnTo>
                  <a:lnTo>
                    <a:pt x="102" y="65"/>
                  </a:lnTo>
                  <a:close/>
                  <a:moveTo>
                    <a:pt x="221" y="60"/>
                  </a:moveTo>
                  <a:lnTo>
                    <a:pt x="221" y="62"/>
                  </a:lnTo>
                  <a:lnTo>
                    <a:pt x="221" y="63"/>
                  </a:lnTo>
                  <a:lnTo>
                    <a:pt x="221" y="65"/>
                  </a:lnTo>
                  <a:lnTo>
                    <a:pt x="219" y="65"/>
                  </a:lnTo>
                  <a:lnTo>
                    <a:pt x="219" y="63"/>
                  </a:lnTo>
                  <a:lnTo>
                    <a:pt x="219" y="62"/>
                  </a:lnTo>
                  <a:lnTo>
                    <a:pt x="219" y="60"/>
                  </a:lnTo>
                  <a:lnTo>
                    <a:pt x="219" y="62"/>
                  </a:lnTo>
                  <a:lnTo>
                    <a:pt x="219" y="60"/>
                  </a:lnTo>
                  <a:lnTo>
                    <a:pt x="221" y="60"/>
                  </a:lnTo>
                  <a:close/>
                  <a:moveTo>
                    <a:pt x="165" y="58"/>
                  </a:moveTo>
                  <a:lnTo>
                    <a:pt x="163" y="58"/>
                  </a:lnTo>
                  <a:lnTo>
                    <a:pt x="165" y="58"/>
                  </a:lnTo>
                  <a:close/>
                  <a:moveTo>
                    <a:pt x="133" y="58"/>
                  </a:moveTo>
                  <a:lnTo>
                    <a:pt x="133" y="56"/>
                  </a:lnTo>
                  <a:lnTo>
                    <a:pt x="133" y="58"/>
                  </a:lnTo>
                  <a:close/>
                  <a:moveTo>
                    <a:pt x="138" y="54"/>
                  </a:moveTo>
                  <a:lnTo>
                    <a:pt x="137" y="54"/>
                  </a:lnTo>
                  <a:lnTo>
                    <a:pt x="138" y="54"/>
                  </a:lnTo>
                  <a:close/>
                  <a:moveTo>
                    <a:pt x="83" y="54"/>
                  </a:moveTo>
                  <a:lnTo>
                    <a:pt x="81" y="56"/>
                  </a:lnTo>
                  <a:lnTo>
                    <a:pt x="81" y="54"/>
                  </a:lnTo>
                  <a:lnTo>
                    <a:pt x="81" y="52"/>
                  </a:lnTo>
                  <a:lnTo>
                    <a:pt x="83" y="52"/>
                  </a:lnTo>
                  <a:lnTo>
                    <a:pt x="83" y="54"/>
                  </a:lnTo>
                  <a:close/>
                  <a:moveTo>
                    <a:pt x="213" y="50"/>
                  </a:moveTo>
                  <a:lnTo>
                    <a:pt x="213" y="52"/>
                  </a:lnTo>
                  <a:lnTo>
                    <a:pt x="213" y="50"/>
                  </a:lnTo>
                  <a:close/>
                  <a:moveTo>
                    <a:pt x="211" y="50"/>
                  </a:moveTo>
                  <a:lnTo>
                    <a:pt x="211" y="48"/>
                  </a:lnTo>
                  <a:lnTo>
                    <a:pt x="211" y="50"/>
                  </a:lnTo>
                  <a:close/>
                  <a:moveTo>
                    <a:pt x="181" y="46"/>
                  </a:moveTo>
                  <a:lnTo>
                    <a:pt x="183" y="46"/>
                  </a:lnTo>
                  <a:lnTo>
                    <a:pt x="181" y="46"/>
                  </a:lnTo>
                  <a:lnTo>
                    <a:pt x="181" y="48"/>
                  </a:lnTo>
                  <a:lnTo>
                    <a:pt x="183" y="48"/>
                  </a:lnTo>
                  <a:lnTo>
                    <a:pt x="185" y="48"/>
                  </a:lnTo>
                  <a:lnTo>
                    <a:pt x="185" y="50"/>
                  </a:lnTo>
                  <a:lnTo>
                    <a:pt x="185" y="52"/>
                  </a:lnTo>
                  <a:lnTo>
                    <a:pt x="185" y="54"/>
                  </a:lnTo>
                  <a:lnTo>
                    <a:pt x="185" y="56"/>
                  </a:lnTo>
                  <a:lnTo>
                    <a:pt x="183" y="58"/>
                  </a:lnTo>
                  <a:lnTo>
                    <a:pt x="181" y="58"/>
                  </a:lnTo>
                  <a:lnTo>
                    <a:pt x="181" y="60"/>
                  </a:lnTo>
                  <a:lnTo>
                    <a:pt x="179" y="58"/>
                  </a:lnTo>
                  <a:lnTo>
                    <a:pt x="177" y="58"/>
                  </a:lnTo>
                  <a:lnTo>
                    <a:pt x="177" y="60"/>
                  </a:lnTo>
                  <a:lnTo>
                    <a:pt x="177" y="62"/>
                  </a:lnTo>
                  <a:lnTo>
                    <a:pt x="179" y="62"/>
                  </a:lnTo>
                  <a:lnTo>
                    <a:pt x="179" y="63"/>
                  </a:lnTo>
                  <a:lnTo>
                    <a:pt x="181" y="63"/>
                  </a:lnTo>
                  <a:lnTo>
                    <a:pt x="181" y="65"/>
                  </a:lnTo>
                  <a:lnTo>
                    <a:pt x="179" y="65"/>
                  </a:lnTo>
                  <a:lnTo>
                    <a:pt x="179" y="67"/>
                  </a:lnTo>
                  <a:lnTo>
                    <a:pt x="177" y="67"/>
                  </a:lnTo>
                  <a:lnTo>
                    <a:pt x="175" y="67"/>
                  </a:lnTo>
                  <a:lnTo>
                    <a:pt x="173" y="67"/>
                  </a:lnTo>
                  <a:lnTo>
                    <a:pt x="171" y="67"/>
                  </a:lnTo>
                  <a:lnTo>
                    <a:pt x="169" y="67"/>
                  </a:lnTo>
                  <a:lnTo>
                    <a:pt x="169" y="69"/>
                  </a:lnTo>
                  <a:lnTo>
                    <a:pt x="171" y="69"/>
                  </a:lnTo>
                  <a:lnTo>
                    <a:pt x="169" y="69"/>
                  </a:lnTo>
                  <a:lnTo>
                    <a:pt x="169" y="71"/>
                  </a:lnTo>
                  <a:lnTo>
                    <a:pt x="167" y="71"/>
                  </a:lnTo>
                  <a:lnTo>
                    <a:pt x="167" y="73"/>
                  </a:lnTo>
                  <a:lnTo>
                    <a:pt x="165" y="73"/>
                  </a:lnTo>
                  <a:lnTo>
                    <a:pt x="165" y="75"/>
                  </a:lnTo>
                  <a:lnTo>
                    <a:pt x="165" y="73"/>
                  </a:lnTo>
                  <a:lnTo>
                    <a:pt x="163" y="75"/>
                  </a:lnTo>
                  <a:lnTo>
                    <a:pt x="162" y="75"/>
                  </a:lnTo>
                  <a:lnTo>
                    <a:pt x="160" y="75"/>
                  </a:lnTo>
                  <a:lnTo>
                    <a:pt x="160" y="77"/>
                  </a:lnTo>
                  <a:lnTo>
                    <a:pt x="158" y="77"/>
                  </a:lnTo>
                  <a:lnTo>
                    <a:pt x="156" y="77"/>
                  </a:lnTo>
                  <a:lnTo>
                    <a:pt x="156" y="79"/>
                  </a:lnTo>
                  <a:lnTo>
                    <a:pt x="154" y="79"/>
                  </a:lnTo>
                  <a:lnTo>
                    <a:pt x="152" y="79"/>
                  </a:lnTo>
                  <a:lnTo>
                    <a:pt x="150" y="79"/>
                  </a:lnTo>
                  <a:lnTo>
                    <a:pt x="148" y="79"/>
                  </a:lnTo>
                  <a:lnTo>
                    <a:pt x="146" y="79"/>
                  </a:lnTo>
                  <a:lnTo>
                    <a:pt x="146" y="81"/>
                  </a:lnTo>
                  <a:lnTo>
                    <a:pt x="146" y="79"/>
                  </a:lnTo>
                  <a:lnTo>
                    <a:pt x="144" y="79"/>
                  </a:lnTo>
                  <a:lnTo>
                    <a:pt x="142" y="79"/>
                  </a:lnTo>
                  <a:lnTo>
                    <a:pt x="140" y="79"/>
                  </a:lnTo>
                  <a:lnTo>
                    <a:pt x="138" y="79"/>
                  </a:lnTo>
                  <a:lnTo>
                    <a:pt x="138" y="77"/>
                  </a:lnTo>
                  <a:lnTo>
                    <a:pt x="137" y="75"/>
                  </a:lnTo>
                  <a:lnTo>
                    <a:pt x="135" y="75"/>
                  </a:lnTo>
                  <a:lnTo>
                    <a:pt x="135" y="77"/>
                  </a:lnTo>
                  <a:lnTo>
                    <a:pt x="133" y="77"/>
                  </a:lnTo>
                  <a:lnTo>
                    <a:pt x="131" y="77"/>
                  </a:lnTo>
                  <a:lnTo>
                    <a:pt x="131" y="75"/>
                  </a:lnTo>
                  <a:lnTo>
                    <a:pt x="129" y="75"/>
                  </a:lnTo>
                  <a:lnTo>
                    <a:pt x="127" y="75"/>
                  </a:lnTo>
                  <a:lnTo>
                    <a:pt x="129" y="75"/>
                  </a:lnTo>
                  <a:lnTo>
                    <a:pt x="129" y="73"/>
                  </a:lnTo>
                  <a:lnTo>
                    <a:pt x="127" y="73"/>
                  </a:lnTo>
                  <a:lnTo>
                    <a:pt x="125" y="73"/>
                  </a:lnTo>
                  <a:lnTo>
                    <a:pt x="125" y="71"/>
                  </a:lnTo>
                  <a:lnTo>
                    <a:pt x="123" y="71"/>
                  </a:lnTo>
                  <a:lnTo>
                    <a:pt x="123" y="73"/>
                  </a:lnTo>
                  <a:lnTo>
                    <a:pt x="123" y="71"/>
                  </a:lnTo>
                  <a:lnTo>
                    <a:pt x="121" y="71"/>
                  </a:lnTo>
                  <a:lnTo>
                    <a:pt x="119" y="71"/>
                  </a:lnTo>
                  <a:lnTo>
                    <a:pt x="119" y="69"/>
                  </a:lnTo>
                  <a:lnTo>
                    <a:pt x="119" y="67"/>
                  </a:lnTo>
                  <a:lnTo>
                    <a:pt x="121" y="65"/>
                  </a:lnTo>
                  <a:lnTo>
                    <a:pt x="121" y="67"/>
                  </a:lnTo>
                  <a:lnTo>
                    <a:pt x="123" y="67"/>
                  </a:lnTo>
                  <a:lnTo>
                    <a:pt x="125" y="67"/>
                  </a:lnTo>
                  <a:lnTo>
                    <a:pt x="127" y="67"/>
                  </a:lnTo>
                  <a:lnTo>
                    <a:pt x="129" y="67"/>
                  </a:lnTo>
                  <a:lnTo>
                    <a:pt x="131" y="65"/>
                  </a:lnTo>
                  <a:lnTo>
                    <a:pt x="131" y="67"/>
                  </a:lnTo>
                  <a:lnTo>
                    <a:pt x="133" y="67"/>
                  </a:lnTo>
                  <a:lnTo>
                    <a:pt x="135" y="67"/>
                  </a:lnTo>
                  <a:lnTo>
                    <a:pt x="135" y="69"/>
                  </a:lnTo>
                  <a:lnTo>
                    <a:pt x="137" y="67"/>
                  </a:lnTo>
                  <a:lnTo>
                    <a:pt x="138" y="67"/>
                  </a:lnTo>
                  <a:lnTo>
                    <a:pt x="140" y="67"/>
                  </a:lnTo>
                  <a:lnTo>
                    <a:pt x="142" y="67"/>
                  </a:lnTo>
                  <a:lnTo>
                    <a:pt x="144" y="67"/>
                  </a:lnTo>
                  <a:lnTo>
                    <a:pt x="146" y="67"/>
                  </a:lnTo>
                  <a:lnTo>
                    <a:pt x="146" y="65"/>
                  </a:lnTo>
                  <a:lnTo>
                    <a:pt x="144" y="65"/>
                  </a:lnTo>
                  <a:lnTo>
                    <a:pt x="144" y="63"/>
                  </a:lnTo>
                  <a:lnTo>
                    <a:pt x="146" y="63"/>
                  </a:lnTo>
                  <a:lnTo>
                    <a:pt x="146" y="62"/>
                  </a:lnTo>
                  <a:lnTo>
                    <a:pt x="146" y="60"/>
                  </a:lnTo>
                  <a:lnTo>
                    <a:pt x="148" y="60"/>
                  </a:lnTo>
                  <a:lnTo>
                    <a:pt x="150" y="60"/>
                  </a:lnTo>
                  <a:lnTo>
                    <a:pt x="148" y="60"/>
                  </a:lnTo>
                  <a:lnTo>
                    <a:pt x="148" y="62"/>
                  </a:lnTo>
                  <a:lnTo>
                    <a:pt x="146" y="62"/>
                  </a:lnTo>
                  <a:lnTo>
                    <a:pt x="148" y="62"/>
                  </a:lnTo>
                  <a:lnTo>
                    <a:pt x="148" y="63"/>
                  </a:lnTo>
                  <a:lnTo>
                    <a:pt x="146" y="63"/>
                  </a:lnTo>
                  <a:lnTo>
                    <a:pt x="148" y="65"/>
                  </a:lnTo>
                  <a:lnTo>
                    <a:pt x="148" y="67"/>
                  </a:lnTo>
                  <a:lnTo>
                    <a:pt x="150" y="67"/>
                  </a:lnTo>
                  <a:lnTo>
                    <a:pt x="152" y="67"/>
                  </a:lnTo>
                  <a:lnTo>
                    <a:pt x="152" y="65"/>
                  </a:lnTo>
                  <a:lnTo>
                    <a:pt x="154" y="65"/>
                  </a:lnTo>
                  <a:lnTo>
                    <a:pt x="156" y="65"/>
                  </a:lnTo>
                  <a:lnTo>
                    <a:pt x="156" y="67"/>
                  </a:lnTo>
                  <a:lnTo>
                    <a:pt x="158" y="67"/>
                  </a:lnTo>
                  <a:lnTo>
                    <a:pt x="158" y="65"/>
                  </a:lnTo>
                  <a:lnTo>
                    <a:pt x="160" y="65"/>
                  </a:lnTo>
                  <a:lnTo>
                    <a:pt x="160" y="67"/>
                  </a:lnTo>
                  <a:lnTo>
                    <a:pt x="162" y="67"/>
                  </a:lnTo>
                  <a:lnTo>
                    <a:pt x="162" y="65"/>
                  </a:lnTo>
                  <a:lnTo>
                    <a:pt x="162" y="63"/>
                  </a:lnTo>
                  <a:lnTo>
                    <a:pt x="163" y="63"/>
                  </a:lnTo>
                  <a:lnTo>
                    <a:pt x="163" y="62"/>
                  </a:lnTo>
                  <a:lnTo>
                    <a:pt x="163" y="60"/>
                  </a:lnTo>
                  <a:lnTo>
                    <a:pt x="165" y="60"/>
                  </a:lnTo>
                  <a:lnTo>
                    <a:pt x="165" y="58"/>
                  </a:lnTo>
                  <a:lnTo>
                    <a:pt x="167" y="58"/>
                  </a:lnTo>
                  <a:lnTo>
                    <a:pt x="169" y="58"/>
                  </a:lnTo>
                  <a:lnTo>
                    <a:pt x="171" y="58"/>
                  </a:lnTo>
                  <a:lnTo>
                    <a:pt x="173" y="58"/>
                  </a:lnTo>
                  <a:lnTo>
                    <a:pt x="173" y="56"/>
                  </a:lnTo>
                  <a:lnTo>
                    <a:pt x="173" y="54"/>
                  </a:lnTo>
                  <a:lnTo>
                    <a:pt x="173" y="52"/>
                  </a:lnTo>
                  <a:lnTo>
                    <a:pt x="171" y="52"/>
                  </a:lnTo>
                  <a:lnTo>
                    <a:pt x="171" y="50"/>
                  </a:lnTo>
                  <a:lnTo>
                    <a:pt x="171" y="48"/>
                  </a:lnTo>
                  <a:lnTo>
                    <a:pt x="171" y="46"/>
                  </a:lnTo>
                  <a:lnTo>
                    <a:pt x="169" y="46"/>
                  </a:lnTo>
                  <a:lnTo>
                    <a:pt x="171" y="46"/>
                  </a:lnTo>
                  <a:lnTo>
                    <a:pt x="173" y="46"/>
                  </a:lnTo>
                  <a:lnTo>
                    <a:pt x="175" y="46"/>
                  </a:lnTo>
                  <a:lnTo>
                    <a:pt x="175" y="48"/>
                  </a:lnTo>
                  <a:lnTo>
                    <a:pt x="177" y="48"/>
                  </a:lnTo>
                  <a:lnTo>
                    <a:pt x="179" y="48"/>
                  </a:lnTo>
                  <a:lnTo>
                    <a:pt x="179" y="46"/>
                  </a:lnTo>
                  <a:lnTo>
                    <a:pt x="181" y="46"/>
                  </a:lnTo>
                  <a:lnTo>
                    <a:pt x="181" y="44"/>
                  </a:lnTo>
                  <a:lnTo>
                    <a:pt x="181" y="46"/>
                  </a:lnTo>
                  <a:close/>
                  <a:moveTo>
                    <a:pt x="186" y="46"/>
                  </a:moveTo>
                  <a:lnTo>
                    <a:pt x="185" y="46"/>
                  </a:lnTo>
                  <a:lnTo>
                    <a:pt x="185" y="44"/>
                  </a:lnTo>
                  <a:lnTo>
                    <a:pt x="186" y="44"/>
                  </a:lnTo>
                  <a:lnTo>
                    <a:pt x="186" y="46"/>
                  </a:lnTo>
                  <a:close/>
                  <a:moveTo>
                    <a:pt x="204" y="44"/>
                  </a:moveTo>
                  <a:lnTo>
                    <a:pt x="204" y="42"/>
                  </a:lnTo>
                  <a:lnTo>
                    <a:pt x="204" y="44"/>
                  </a:lnTo>
                  <a:close/>
                  <a:moveTo>
                    <a:pt x="206" y="42"/>
                  </a:moveTo>
                  <a:lnTo>
                    <a:pt x="206" y="44"/>
                  </a:lnTo>
                  <a:lnTo>
                    <a:pt x="206" y="42"/>
                  </a:lnTo>
                  <a:lnTo>
                    <a:pt x="204" y="42"/>
                  </a:lnTo>
                  <a:lnTo>
                    <a:pt x="206" y="42"/>
                  </a:lnTo>
                  <a:close/>
                  <a:moveTo>
                    <a:pt x="198" y="35"/>
                  </a:moveTo>
                  <a:lnTo>
                    <a:pt x="196" y="35"/>
                  </a:lnTo>
                  <a:lnTo>
                    <a:pt x="198" y="35"/>
                  </a:lnTo>
                  <a:close/>
                  <a:moveTo>
                    <a:pt x="200" y="33"/>
                  </a:moveTo>
                  <a:lnTo>
                    <a:pt x="198" y="33"/>
                  </a:lnTo>
                  <a:lnTo>
                    <a:pt x="200" y="33"/>
                  </a:lnTo>
                  <a:close/>
                  <a:moveTo>
                    <a:pt x="44" y="33"/>
                  </a:moveTo>
                  <a:lnTo>
                    <a:pt x="42" y="33"/>
                  </a:lnTo>
                  <a:lnTo>
                    <a:pt x="44" y="33"/>
                  </a:lnTo>
                  <a:close/>
                  <a:moveTo>
                    <a:pt x="221" y="35"/>
                  </a:moveTo>
                  <a:lnTo>
                    <a:pt x="221" y="33"/>
                  </a:lnTo>
                  <a:lnTo>
                    <a:pt x="219" y="31"/>
                  </a:lnTo>
                  <a:lnTo>
                    <a:pt x="221" y="31"/>
                  </a:lnTo>
                  <a:lnTo>
                    <a:pt x="221" y="33"/>
                  </a:lnTo>
                  <a:lnTo>
                    <a:pt x="221" y="35"/>
                  </a:lnTo>
                  <a:close/>
                  <a:moveTo>
                    <a:pt x="52" y="31"/>
                  </a:moveTo>
                  <a:lnTo>
                    <a:pt x="52" y="29"/>
                  </a:lnTo>
                  <a:lnTo>
                    <a:pt x="52" y="31"/>
                  </a:lnTo>
                  <a:close/>
                  <a:moveTo>
                    <a:pt x="188" y="31"/>
                  </a:moveTo>
                  <a:lnTo>
                    <a:pt x="186" y="29"/>
                  </a:lnTo>
                  <a:lnTo>
                    <a:pt x="186" y="27"/>
                  </a:lnTo>
                  <a:lnTo>
                    <a:pt x="188" y="27"/>
                  </a:lnTo>
                  <a:lnTo>
                    <a:pt x="188" y="29"/>
                  </a:lnTo>
                  <a:lnTo>
                    <a:pt x="188" y="31"/>
                  </a:lnTo>
                  <a:close/>
                  <a:moveTo>
                    <a:pt x="162" y="27"/>
                  </a:moveTo>
                  <a:lnTo>
                    <a:pt x="160" y="27"/>
                  </a:lnTo>
                  <a:lnTo>
                    <a:pt x="158" y="27"/>
                  </a:lnTo>
                  <a:lnTo>
                    <a:pt x="160" y="25"/>
                  </a:lnTo>
                  <a:lnTo>
                    <a:pt x="160" y="27"/>
                  </a:lnTo>
                  <a:lnTo>
                    <a:pt x="160" y="25"/>
                  </a:lnTo>
                  <a:lnTo>
                    <a:pt x="162" y="25"/>
                  </a:lnTo>
                  <a:lnTo>
                    <a:pt x="162" y="27"/>
                  </a:lnTo>
                  <a:close/>
                  <a:moveTo>
                    <a:pt x="179" y="27"/>
                  </a:moveTo>
                  <a:lnTo>
                    <a:pt x="177" y="25"/>
                  </a:lnTo>
                  <a:lnTo>
                    <a:pt x="179" y="25"/>
                  </a:lnTo>
                  <a:lnTo>
                    <a:pt x="179" y="27"/>
                  </a:lnTo>
                  <a:close/>
                  <a:moveTo>
                    <a:pt x="177" y="23"/>
                  </a:moveTo>
                  <a:lnTo>
                    <a:pt x="179" y="23"/>
                  </a:lnTo>
                  <a:lnTo>
                    <a:pt x="177" y="25"/>
                  </a:lnTo>
                  <a:lnTo>
                    <a:pt x="177" y="23"/>
                  </a:lnTo>
                  <a:lnTo>
                    <a:pt x="177" y="21"/>
                  </a:lnTo>
                  <a:lnTo>
                    <a:pt x="177" y="23"/>
                  </a:lnTo>
                  <a:lnTo>
                    <a:pt x="179" y="23"/>
                  </a:lnTo>
                  <a:lnTo>
                    <a:pt x="177" y="23"/>
                  </a:lnTo>
                  <a:close/>
                  <a:moveTo>
                    <a:pt x="179" y="21"/>
                  </a:moveTo>
                  <a:lnTo>
                    <a:pt x="177" y="21"/>
                  </a:lnTo>
                  <a:lnTo>
                    <a:pt x="179" y="21"/>
                  </a:lnTo>
                  <a:close/>
                  <a:moveTo>
                    <a:pt x="4" y="21"/>
                  </a:moveTo>
                  <a:lnTo>
                    <a:pt x="6" y="21"/>
                  </a:lnTo>
                  <a:lnTo>
                    <a:pt x="8" y="21"/>
                  </a:lnTo>
                  <a:lnTo>
                    <a:pt x="8" y="23"/>
                  </a:lnTo>
                  <a:lnTo>
                    <a:pt x="10" y="23"/>
                  </a:lnTo>
                  <a:lnTo>
                    <a:pt x="12" y="23"/>
                  </a:lnTo>
                  <a:lnTo>
                    <a:pt x="16" y="25"/>
                  </a:lnTo>
                  <a:lnTo>
                    <a:pt x="18" y="27"/>
                  </a:lnTo>
                  <a:lnTo>
                    <a:pt x="19" y="27"/>
                  </a:lnTo>
                  <a:lnTo>
                    <a:pt x="21" y="27"/>
                  </a:lnTo>
                  <a:lnTo>
                    <a:pt x="21" y="29"/>
                  </a:lnTo>
                  <a:lnTo>
                    <a:pt x="23" y="29"/>
                  </a:lnTo>
                  <a:lnTo>
                    <a:pt x="25" y="29"/>
                  </a:lnTo>
                  <a:lnTo>
                    <a:pt x="27" y="31"/>
                  </a:lnTo>
                  <a:lnTo>
                    <a:pt x="29" y="31"/>
                  </a:lnTo>
                  <a:lnTo>
                    <a:pt x="31" y="31"/>
                  </a:lnTo>
                  <a:lnTo>
                    <a:pt x="33" y="31"/>
                  </a:lnTo>
                  <a:lnTo>
                    <a:pt x="33" y="33"/>
                  </a:lnTo>
                  <a:lnTo>
                    <a:pt x="35" y="33"/>
                  </a:lnTo>
                  <a:lnTo>
                    <a:pt x="37" y="33"/>
                  </a:lnTo>
                  <a:lnTo>
                    <a:pt x="39" y="33"/>
                  </a:lnTo>
                  <a:lnTo>
                    <a:pt x="42" y="33"/>
                  </a:lnTo>
                  <a:lnTo>
                    <a:pt x="42" y="35"/>
                  </a:lnTo>
                  <a:lnTo>
                    <a:pt x="44" y="35"/>
                  </a:lnTo>
                  <a:lnTo>
                    <a:pt x="44" y="37"/>
                  </a:lnTo>
                  <a:lnTo>
                    <a:pt x="46" y="37"/>
                  </a:lnTo>
                  <a:lnTo>
                    <a:pt x="48" y="37"/>
                  </a:lnTo>
                  <a:lnTo>
                    <a:pt x="48" y="39"/>
                  </a:lnTo>
                  <a:lnTo>
                    <a:pt x="50" y="39"/>
                  </a:lnTo>
                  <a:lnTo>
                    <a:pt x="50" y="40"/>
                  </a:lnTo>
                  <a:lnTo>
                    <a:pt x="52" y="40"/>
                  </a:lnTo>
                  <a:lnTo>
                    <a:pt x="54" y="40"/>
                  </a:lnTo>
                  <a:lnTo>
                    <a:pt x="52" y="40"/>
                  </a:lnTo>
                  <a:lnTo>
                    <a:pt x="54" y="40"/>
                  </a:lnTo>
                  <a:lnTo>
                    <a:pt x="56" y="40"/>
                  </a:lnTo>
                  <a:lnTo>
                    <a:pt x="58" y="40"/>
                  </a:lnTo>
                  <a:lnTo>
                    <a:pt x="60" y="40"/>
                  </a:lnTo>
                  <a:lnTo>
                    <a:pt x="60" y="42"/>
                  </a:lnTo>
                  <a:lnTo>
                    <a:pt x="62" y="42"/>
                  </a:lnTo>
                  <a:lnTo>
                    <a:pt x="64" y="44"/>
                  </a:lnTo>
                  <a:lnTo>
                    <a:pt x="66" y="44"/>
                  </a:lnTo>
                  <a:lnTo>
                    <a:pt x="64" y="44"/>
                  </a:lnTo>
                  <a:lnTo>
                    <a:pt x="64" y="46"/>
                  </a:lnTo>
                  <a:lnTo>
                    <a:pt x="66" y="46"/>
                  </a:lnTo>
                  <a:lnTo>
                    <a:pt x="67" y="46"/>
                  </a:lnTo>
                  <a:lnTo>
                    <a:pt x="67" y="48"/>
                  </a:lnTo>
                  <a:lnTo>
                    <a:pt x="69" y="48"/>
                  </a:lnTo>
                  <a:lnTo>
                    <a:pt x="71" y="48"/>
                  </a:lnTo>
                  <a:lnTo>
                    <a:pt x="73" y="50"/>
                  </a:lnTo>
                  <a:lnTo>
                    <a:pt x="75" y="52"/>
                  </a:lnTo>
                  <a:lnTo>
                    <a:pt x="75" y="54"/>
                  </a:lnTo>
                  <a:lnTo>
                    <a:pt x="77" y="56"/>
                  </a:lnTo>
                  <a:lnTo>
                    <a:pt x="79" y="56"/>
                  </a:lnTo>
                  <a:lnTo>
                    <a:pt x="79" y="58"/>
                  </a:lnTo>
                  <a:lnTo>
                    <a:pt x="79" y="60"/>
                  </a:lnTo>
                  <a:lnTo>
                    <a:pt x="79" y="62"/>
                  </a:lnTo>
                  <a:lnTo>
                    <a:pt x="79" y="63"/>
                  </a:lnTo>
                  <a:lnTo>
                    <a:pt x="79" y="65"/>
                  </a:lnTo>
                  <a:lnTo>
                    <a:pt x="79" y="67"/>
                  </a:lnTo>
                  <a:lnTo>
                    <a:pt x="81" y="65"/>
                  </a:lnTo>
                  <a:lnTo>
                    <a:pt x="81" y="67"/>
                  </a:lnTo>
                  <a:lnTo>
                    <a:pt x="81" y="65"/>
                  </a:lnTo>
                  <a:lnTo>
                    <a:pt x="83" y="65"/>
                  </a:lnTo>
                  <a:lnTo>
                    <a:pt x="83" y="67"/>
                  </a:lnTo>
                  <a:lnTo>
                    <a:pt x="85" y="67"/>
                  </a:lnTo>
                  <a:lnTo>
                    <a:pt x="87" y="67"/>
                  </a:lnTo>
                  <a:lnTo>
                    <a:pt x="89" y="67"/>
                  </a:lnTo>
                  <a:lnTo>
                    <a:pt x="89" y="69"/>
                  </a:lnTo>
                  <a:lnTo>
                    <a:pt x="90" y="69"/>
                  </a:lnTo>
                  <a:lnTo>
                    <a:pt x="92" y="71"/>
                  </a:lnTo>
                  <a:lnTo>
                    <a:pt x="94" y="71"/>
                  </a:lnTo>
                  <a:lnTo>
                    <a:pt x="96" y="73"/>
                  </a:lnTo>
                  <a:lnTo>
                    <a:pt x="96" y="71"/>
                  </a:lnTo>
                  <a:lnTo>
                    <a:pt x="98" y="73"/>
                  </a:lnTo>
                  <a:lnTo>
                    <a:pt x="100" y="73"/>
                  </a:lnTo>
                  <a:lnTo>
                    <a:pt x="100" y="75"/>
                  </a:lnTo>
                  <a:lnTo>
                    <a:pt x="100" y="73"/>
                  </a:lnTo>
                  <a:lnTo>
                    <a:pt x="102" y="75"/>
                  </a:lnTo>
                  <a:lnTo>
                    <a:pt x="102" y="73"/>
                  </a:lnTo>
                  <a:lnTo>
                    <a:pt x="104" y="73"/>
                  </a:lnTo>
                  <a:lnTo>
                    <a:pt x="106" y="75"/>
                  </a:lnTo>
                  <a:lnTo>
                    <a:pt x="108" y="75"/>
                  </a:lnTo>
                  <a:lnTo>
                    <a:pt x="108" y="77"/>
                  </a:lnTo>
                  <a:lnTo>
                    <a:pt x="110" y="77"/>
                  </a:lnTo>
                  <a:lnTo>
                    <a:pt x="110" y="79"/>
                  </a:lnTo>
                  <a:lnTo>
                    <a:pt x="112" y="79"/>
                  </a:lnTo>
                  <a:lnTo>
                    <a:pt x="112" y="81"/>
                  </a:lnTo>
                  <a:lnTo>
                    <a:pt x="112" y="83"/>
                  </a:lnTo>
                  <a:lnTo>
                    <a:pt x="112" y="85"/>
                  </a:lnTo>
                  <a:lnTo>
                    <a:pt x="112" y="87"/>
                  </a:lnTo>
                  <a:lnTo>
                    <a:pt x="108" y="87"/>
                  </a:lnTo>
                  <a:lnTo>
                    <a:pt x="106" y="87"/>
                  </a:lnTo>
                  <a:lnTo>
                    <a:pt x="104" y="87"/>
                  </a:lnTo>
                  <a:lnTo>
                    <a:pt x="102" y="87"/>
                  </a:lnTo>
                  <a:lnTo>
                    <a:pt x="100" y="87"/>
                  </a:lnTo>
                  <a:lnTo>
                    <a:pt x="98" y="87"/>
                  </a:lnTo>
                  <a:lnTo>
                    <a:pt x="98" y="88"/>
                  </a:lnTo>
                  <a:lnTo>
                    <a:pt x="98" y="90"/>
                  </a:lnTo>
                  <a:lnTo>
                    <a:pt x="100" y="90"/>
                  </a:lnTo>
                  <a:lnTo>
                    <a:pt x="100" y="92"/>
                  </a:lnTo>
                  <a:lnTo>
                    <a:pt x="100" y="94"/>
                  </a:lnTo>
                  <a:lnTo>
                    <a:pt x="100" y="96"/>
                  </a:lnTo>
                  <a:lnTo>
                    <a:pt x="102" y="98"/>
                  </a:lnTo>
                  <a:lnTo>
                    <a:pt x="104" y="98"/>
                  </a:lnTo>
                  <a:lnTo>
                    <a:pt x="104" y="100"/>
                  </a:lnTo>
                  <a:lnTo>
                    <a:pt x="106" y="100"/>
                  </a:lnTo>
                  <a:lnTo>
                    <a:pt x="106" y="102"/>
                  </a:lnTo>
                  <a:lnTo>
                    <a:pt x="108" y="102"/>
                  </a:lnTo>
                  <a:lnTo>
                    <a:pt x="108" y="104"/>
                  </a:lnTo>
                  <a:lnTo>
                    <a:pt x="110" y="104"/>
                  </a:lnTo>
                  <a:lnTo>
                    <a:pt x="108" y="104"/>
                  </a:lnTo>
                  <a:lnTo>
                    <a:pt x="110" y="104"/>
                  </a:lnTo>
                  <a:lnTo>
                    <a:pt x="110" y="106"/>
                  </a:lnTo>
                  <a:lnTo>
                    <a:pt x="112" y="106"/>
                  </a:lnTo>
                  <a:lnTo>
                    <a:pt x="114" y="106"/>
                  </a:lnTo>
                  <a:lnTo>
                    <a:pt x="114" y="108"/>
                  </a:lnTo>
                  <a:lnTo>
                    <a:pt x="115" y="108"/>
                  </a:lnTo>
                  <a:lnTo>
                    <a:pt x="117" y="108"/>
                  </a:lnTo>
                  <a:lnTo>
                    <a:pt x="117" y="110"/>
                  </a:lnTo>
                  <a:lnTo>
                    <a:pt x="117" y="111"/>
                  </a:lnTo>
                  <a:lnTo>
                    <a:pt x="117" y="113"/>
                  </a:lnTo>
                  <a:lnTo>
                    <a:pt x="117" y="115"/>
                  </a:lnTo>
                  <a:lnTo>
                    <a:pt x="119" y="117"/>
                  </a:lnTo>
                  <a:lnTo>
                    <a:pt x="121" y="117"/>
                  </a:lnTo>
                  <a:lnTo>
                    <a:pt x="121" y="119"/>
                  </a:lnTo>
                  <a:lnTo>
                    <a:pt x="123" y="121"/>
                  </a:lnTo>
                  <a:lnTo>
                    <a:pt x="123" y="123"/>
                  </a:lnTo>
                  <a:lnTo>
                    <a:pt x="125" y="125"/>
                  </a:lnTo>
                  <a:lnTo>
                    <a:pt x="127" y="125"/>
                  </a:lnTo>
                  <a:lnTo>
                    <a:pt x="129" y="125"/>
                  </a:lnTo>
                  <a:lnTo>
                    <a:pt x="129" y="123"/>
                  </a:lnTo>
                  <a:lnTo>
                    <a:pt x="131" y="123"/>
                  </a:lnTo>
                  <a:lnTo>
                    <a:pt x="133" y="123"/>
                  </a:lnTo>
                  <a:lnTo>
                    <a:pt x="135" y="123"/>
                  </a:lnTo>
                  <a:lnTo>
                    <a:pt x="135" y="125"/>
                  </a:lnTo>
                  <a:lnTo>
                    <a:pt x="135" y="127"/>
                  </a:lnTo>
                  <a:lnTo>
                    <a:pt x="135" y="129"/>
                  </a:lnTo>
                  <a:lnTo>
                    <a:pt x="133" y="129"/>
                  </a:lnTo>
                  <a:lnTo>
                    <a:pt x="133" y="131"/>
                  </a:lnTo>
                  <a:lnTo>
                    <a:pt x="135" y="131"/>
                  </a:lnTo>
                  <a:lnTo>
                    <a:pt x="137" y="131"/>
                  </a:lnTo>
                  <a:lnTo>
                    <a:pt x="137" y="133"/>
                  </a:lnTo>
                  <a:lnTo>
                    <a:pt x="138" y="133"/>
                  </a:lnTo>
                  <a:lnTo>
                    <a:pt x="140" y="133"/>
                  </a:lnTo>
                  <a:lnTo>
                    <a:pt x="142" y="133"/>
                  </a:lnTo>
                  <a:lnTo>
                    <a:pt x="144" y="133"/>
                  </a:lnTo>
                  <a:lnTo>
                    <a:pt x="146" y="133"/>
                  </a:lnTo>
                  <a:lnTo>
                    <a:pt x="146" y="135"/>
                  </a:lnTo>
                  <a:lnTo>
                    <a:pt x="144" y="135"/>
                  </a:lnTo>
                  <a:lnTo>
                    <a:pt x="144" y="136"/>
                  </a:lnTo>
                  <a:lnTo>
                    <a:pt x="142" y="135"/>
                  </a:lnTo>
                  <a:lnTo>
                    <a:pt x="142" y="136"/>
                  </a:lnTo>
                  <a:lnTo>
                    <a:pt x="144" y="138"/>
                  </a:lnTo>
                  <a:lnTo>
                    <a:pt x="144" y="140"/>
                  </a:lnTo>
                  <a:lnTo>
                    <a:pt x="146" y="140"/>
                  </a:lnTo>
                  <a:lnTo>
                    <a:pt x="148" y="140"/>
                  </a:lnTo>
                  <a:lnTo>
                    <a:pt x="150" y="140"/>
                  </a:lnTo>
                  <a:lnTo>
                    <a:pt x="150" y="142"/>
                  </a:lnTo>
                  <a:lnTo>
                    <a:pt x="152" y="142"/>
                  </a:lnTo>
                  <a:lnTo>
                    <a:pt x="154" y="142"/>
                  </a:lnTo>
                  <a:lnTo>
                    <a:pt x="156" y="142"/>
                  </a:lnTo>
                  <a:lnTo>
                    <a:pt x="156" y="144"/>
                  </a:lnTo>
                  <a:lnTo>
                    <a:pt x="158" y="144"/>
                  </a:lnTo>
                  <a:lnTo>
                    <a:pt x="158" y="142"/>
                  </a:lnTo>
                  <a:lnTo>
                    <a:pt x="160" y="142"/>
                  </a:lnTo>
                  <a:lnTo>
                    <a:pt x="160" y="144"/>
                  </a:lnTo>
                  <a:lnTo>
                    <a:pt x="158" y="144"/>
                  </a:lnTo>
                  <a:lnTo>
                    <a:pt x="156" y="144"/>
                  </a:lnTo>
                  <a:lnTo>
                    <a:pt x="154" y="144"/>
                  </a:lnTo>
                  <a:lnTo>
                    <a:pt x="152" y="144"/>
                  </a:lnTo>
                  <a:lnTo>
                    <a:pt x="152" y="146"/>
                  </a:lnTo>
                  <a:lnTo>
                    <a:pt x="154" y="146"/>
                  </a:lnTo>
                  <a:lnTo>
                    <a:pt x="156" y="146"/>
                  </a:lnTo>
                  <a:lnTo>
                    <a:pt x="158" y="148"/>
                  </a:lnTo>
                  <a:lnTo>
                    <a:pt x="156" y="150"/>
                  </a:lnTo>
                  <a:lnTo>
                    <a:pt x="154" y="150"/>
                  </a:lnTo>
                  <a:lnTo>
                    <a:pt x="154" y="148"/>
                  </a:lnTo>
                  <a:lnTo>
                    <a:pt x="154" y="150"/>
                  </a:lnTo>
                  <a:lnTo>
                    <a:pt x="152" y="150"/>
                  </a:lnTo>
                  <a:lnTo>
                    <a:pt x="150" y="150"/>
                  </a:lnTo>
                  <a:lnTo>
                    <a:pt x="148" y="150"/>
                  </a:lnTo>
                  <a:lnTo>
                    <a:pt x="150" y="150"/>
                  </a:lnTo>
                  <a:lnTo>
                    <a:pt x="148" y="150"/>
                  </a:lnTo>
                  <a:lnTo>
                    <a:pt x="146" y="150"/>
                  </a:lnTo>
                  <a:lnTo>
                    <a:pt x="146" y="148"/>
                  </a:lnTo>
                  <a:lnTo>
                    <a:pt x="144" y="148"/>
                  </a:lnTo>
                  <a:lnTo>
                    <a:pt x="146" y="148"/>
                  </a:lnTo>
                  <a:lnTo>
                    <a:pt x="146" y="146"/>
                  </a:lnTo>
                  <a:lnTo>
                    <a:pt x="148" y="146"/>
                  </a:lnTo>
                  <a:lnTo>
                    <a:pt x="146" y="146"/>
                  </a:lnTo>
                  <a:lnTo>
                    <a:pt x="144" y="146"/>
                  </a:lnTo>
                  <a:lnTo>
                    <a:pt x="142" y="144"/>
                  </a:lnTo>
                  <a:lnTo>
                    <a:pt x="140" y="144"/>
                  </a:lnTo>
                  <a:lnTo>
                    <a:pt x="138" y="144"/>
                  </a:lnTo>
                  <a:lnTo>
                    <a:pt x="137" y="144"/>
                  </a:lnTo>
                  <a:lnTo>
                    <a:pt x="135" y="144"/>
                  </a:lnTo>
                  <a:lnTo>
                    <a:pt x="133" y="142"/>
                  </a:lnTo>
                  <a:lnTo>
                    <a:pt x="131" y="142"/>
                  </a:lnTo>
                  <a:lnTo>
                    <a:pt x="131" y="144"/>
                  </a:lnTo>
                  <a:lnTo>
                    <a:pt x="129" y="144"/>
                  </a:lnTo>
                  <a:lnTo>
                    <a:pt x="129" y="142"/>
                  </a:lnTo>
                  <a:lnTo>
                    <a:pt x="127" y="142"/>
                  </a:lnTo>
                  <a:lnTo>
                    <a:pt x="125" y="142"/>
                  </a:lnTo>
                  <a:lnTo>
                    <a:pt x="127" y="142"/>
                  </a:lnTo>
                  <a:lnTo>
                    <a:pt x="125" y="142"/>
                  </a:lnTo>
                  <a:lnTo>
                    <a:pt x="127" y="142"/>
                  </a:lnTo>
                  <a:lnTo>
                    <a:pt x="127" y="140"/>
                  </a:lnTo>
                  <a:lnTo>
                    <a:pt x="127" y="142"/>
                  </a:lnTo>
                  <a:lnTo>
                    <a:pt x="125" y="142"/>
                  </a:lnTo>
                  <a:lnTo>
                    <a:pt x="125" y="140"/>
                  </a:lnTo>
                  <a:lnTo>
                    <a:pt x="125" y="142"/>
                  </a:lnTo>
                  <a:lnTo>
                    <a:pt x="123" y="142"/>
                  </a:lnTo>
                  <a:lnTo>
                    <a:pt x="121" y="142"/>
                  </a:lnTo>
                  <a:lnTo>
                    <a:pt x="119" y="142"/>
                  </a:lnTo>
                  <a:lnTo>
                    <a:pt x="119" y="140"/>
                  </a:lnTo>
                  <a:lnTo>
                    <a:pt x="117" y="140"/>
                  </a:lnTo>
                  <a:lnTo>
                    <a:pt x="115" y="140"/>
                  </a:lnTo>
                  <a:lnTo>
                    <a:pt x="114" y="142"/>
                  </a:lnTo>
                  <a:lnTo>
                    <a:pt x="114" y="140"/>
                  </a:lnTo>
                  <a:lnTo>
                    <a:pt x="112" y="140"/>
                  </a:lnTo>
                  <a:lnTo>
                    <a:pt x="110" y="140"/>
                  </a:lnTo>
                  <a:lnTo>
                    <a:pt x="110" y="138"/>
                  </a:lnTo>
                  <a:lnTo>
                    <a:pt x="108" y="138"/>
                  </a:lnTo>
                  <a:lnTo>
                    <a:pt x="108" y="136"/>
                  </a:lnTo>
                  <a:lnTo>
                    <a:pt x="106" y="136"/>
                  </a:lnTo>
                  <a:lnTo>
                    <a:pt x="106" y="135"/>
                  </a:lnTo>
                  <a:lnTo>
                    <a:pt x="104" y="133"/>
                  </a:lnTo>
                  <a:lnTo>
                    <a:pt x="104" y="131"/>
                  </a:lnTo>
                  <a:lnTo>
                    <a:pt x="102" y="131"/>
                  </a:lnTo>
                  <a:lnTo>
                    <a:pt x="100" y="131"/>
                  </a:lnTo>
                  <a:lnTo>
                    <a:pt x="98" y="131"/>
                  </a:lnTo>
                  <a:lnTo>
                    <a:pt x="98" y="129"/>
                  </a:lnTo>
                  <a:lnTo>
                    <a:pt x="98" y="127"/>
                  </a:lnTo>
                  <a:lnTo>
                    <a:pt x="96" y="127"/>
                  </a:lnTo>
                  <a:lnTo>
                    <a:pt x="96" y="125"/>
                  </a:lnTo>
                  <a:lnTo>
                    <a:pt x="98" y="125"/>
                  </a:lnTo>
                  <a:lnTo>
                    <a:pt x="98" y="123"/>
                  </a:lnTo>
                  <a:lnTo>
                    <a:pt x="96" y="125"/>
                  </a:lnTo>
                  <a:lnTo>
                    <a:pt x="94" y="123"/>
                  </a:lnTo>
                  <a:lnTo>
                    <a:pt x="92" y="123"/>
                  </a:lnTo>
                  <a:lnTo>
                    <a:pt x="90" y="121"/>
                  </a:lnTo>
                  <a:lnTo>
                    <a:pt x="92" y="121"/>
                  </a:lnTo>
                  <a:lnTo>
                    <a:pt x="92" y="119"/>
                  </a:lnTo>
                  <a:lnTo>
                    <a:pt x="90" y="119"/>
                  </a:lnTo>
                  <a:lnTo>
                    <a:pt x="90" y="117"/>
                  </a:lnTo>
                  <a:lnTo>
                    <a:pt x="89" y="117"/>
                  </a:lnTo>
                  <a:lnTo>
                    <a:pt x="89" y="115"/>
                  </a:lnTo>
                  <a:lnTo>
                    <a:pt x="87" y="113"/>
                  </a:lnTo>
                  <a:lnTo>
                    <a:pt x="87" y="111"/>
                  </a:lnTo>
                  <a:lnTo>
                    <a:pt x="85" y="111"/>
                  </a:lnTo>
                  <a:lnTo>
                    <a:pt x="85" y="110"/>
                  </a:lnTo>
                  <a:lnTo>
                    <a:pt x="85" y="108"/>
                  </a:lnTo>
                  <a:lnTo>
                    <a:pt x="83" y="108"/>
                  </a:lnTo>
                  <a:lnTo>
                    <a:pt x="81" y="108"/>
                  </a:lnTo>
                  <a:lnTo>
                    <a:pt x="79" y="108"/>
                  </a:lnTo>
                  <a:lnTo>
                    <a:pt x="79" y="106"/>
                  </a:lnTo>
                  <a:lnTo>
                    <a:pt x="77" y="106"/>
                  </a:lnTo>
                  <a:lnTo>
                    <a:pt x="75" y="106"/>
                  </a:lnTo>
                  <a:lnTo>
                    <a:pt x="73" y="106"/>
                  </a:lnTo>
                  <a:lnTo>
                    <a:pt x="71" y="106"/>
                  </a:lnTo>
                  <a:lnTo>
                    <a:pt x="71" y="104"/>
                  </a:lnTo>
                  <a:lnTo>
                    <a:pt x="69" y="104"/>
                  </a:lnTo>
                  <a:lnTo>
                    <a:pt x="67" y="104"/>
                  </a:lnTo>
                  <a:lnTo>
                    <a:pt x="66" y="104"/>
                  </a:lnTo>
                  <a:lnTo>
                    <a:pt x="64" y="104"/>
                  </a:lnTo>
                  <a:lnTo>
                    <a:pt x="64" y="102"/>
                  </a:lnTo>
                  <a:lnTo>
                    <a:pt x="64" y="100"/>
                  </a:lnTo>
                  <a:lnTo>
                    <a:pt x="64" y="102"/>
                  </a:lnTo>
                  <a:lnTo>
                    <a:pt x="62" y="102"/>
                  </a:lnTo>
                  <a:lnTo>
                    <a:pt x="62" y="100"/>
                  </a:lnTo>
                  <a:lnTo>
                    <a:pt x="62" y="102"/>
                  </a:lnTo>
                  <a:lnTo>
                    <a:pt x="60" y="102"/>
                  </a:lnTo>
                  <a:lnTo>
                    <a:pt x="60" y="100"/>
                  </a:lnTo>
                  <a:lnTo>
                    <a:pt x="60" y="98"/>
                  </a:lnTo>
                  <a:lnTo>
                    <a:pt x="60" y="100"/>
                  </a:lnTo>
                  <a:lnTo>
                    <a:pt x="58" y="100"/>
                  </a:lnTo>
                  <a:lnTo>
                    <a:pt x="60" y="100"/>
                  </a:lnTo>
                  <a:lnTo>
                    <a:pt x="60" y="102"/>
                  </a:lnTo>
                  <a:lnTo>
                    <a:pt x="58" y="102"/>
                  </a:lnTo>
                  <a:lnTo>
                    <a:pt x="58" y="100"/>
                  </a:lnTo>
                  <a:lnTo>
                    <a:pt x="58" y="98"/>
                  </a:lnTo>
                  <a:lnTo>
                    <a:pt x="58" y="100"/>
                  </a:lnTo>
                  <a:lnTo>
                    <a:pt x="58" y="102"/>
                  </a:lnTo>
                  <a:lnTo>
                    <a:pt x="58" y="104"/>
                  </a:lnTo>
                  <a:lnTo>
                    <a:pt x="58" y="102"/>
                  </a:lnTo>
                  <a:lnTo>
                    <a:pt x="56" y="102"/>
                  </a:lnTo>
                  <a:lnTo>
                    <a:pt x="56" y="100"/>
                  </a:lnTo>
                  <a:lnTo>
                    <a:pt x="56" y="102"/>
                  </a:lnTo>
                  <a:lnTo>
                    <a:pt x="54" y="100"/>
                  </a:lnTo>
                  <a:lnTo>
                    <a:pt x="54" y="102"/>
                  </a:lnTo>
                  <a:lnTo>
                    <a:pt x="56" y="104"/>
                  </a:lnTo>
                  <a:lnTo>
                    <a:pt x="54" y="104"/>
                  </a:lnTo>
                  <a:lnTo>
                    <a:pt x="52" y="104"/>
                  </a:lnTo>
                  <a:lnTo>
                    <a:pt x="50" y="102"/>
                  </a:lnTo>
                  <a:lnTo>
                    <a:pt x="48" y="102"/>
                  </a:lnTo>
                  <a:lnTo>
                    <a:pt x="48" y="100"/>
                  </a:lnTo>
                  <a:lnTo>
                    <a:pt x="46" y="100"/>
                  </a:lnTo>
                  <a:lnTo>
                    <a:pt x="46" y="98"/>
                  </a:lnTo>
                  <a:lnTo>
                    <a:pt x="44" y="98"/>
                  </a:lnTo>
                  <a:lnTo>
                    <a:pt x="46" y="98"/>
                  </a:lnTo>
                  <a:lnTo>
                    <a:pt x="46" y="100"/>
                  </a:lnTo>
                  <a:lnTo>
                    <a:pt x="48" y="102"/>
                  </a:lnTo>
                  <a:lnTo>
                    <a:pt x="48" y="104"/>
                  </a:lnTo>
                  <a:lnTo>
                    <a:pt x="50" y="106"/>
                  </a:lnTo>
                  <a:lnTo>
                    <a:pt x="48" y="106"/>
                  </a:lnTo>
                  <a:lnTo>
                    <a:pt x="50" y="108"/>
                  </a:lnTo>
                  <a:lnTo>
                    <a:pt x="48" y="108"/>
                  </a:lnTo>
                  <a:lnTo>
                    <a:pt x="46" y="108"/>
                  </a:lnTo>
                  <a:lnTo>
                    <a:pt x="46" y="106"/>
                  </a:lnTo>
                  <a:lnTo>
                    <a:pt x="44" y="106"/>
                  </a:lnTo>
                  <a:lnTo>
                    <a:pt x="44" y="108"/>
                  </a:lnTo>
                  <a:lnTo>
                    <a:pt x="42" y="106"/>
                  </a:lnTo>
                  <a:lnTo>
                    <a:pt x="41" y="106"/>
                  </a:lnTo>
                  <a:lnTo>
                    <a:pt x="42" y="106"/>
                  </a:lnTo>
                  <a:lnTo>
                    <a:pt x="42" y="108"/>
                  </a:lnTo>
                  <a:lnTo>
                    <a:pt x="44" y="108"/>
                  </a:lnTo>
                  <a:lnTo>
                    <a:pt x="44" y="110"/>
                  </a:lnTo>
                  <a:lnTo>
                    <a:pt x="44" y="111"/>
                  </a:lnTo>
                  <a:lnTo>
                    <a:pt x="41" y="111"/>
                  </a:lnTo>
                  <a:lnTo>
                    <a:pt x="39" y="111"/>
                  </a:lnTo>
                  <a:lnTo>
                    <a:pt x="35" y="111"/>
                  </a:lnTo>
                  <a:lnTo>
                    <a:pt x="33" y="111"/>
                  </a:lnTo>
                  <a:lnTo>
                    <a:pt x="31" y="111"/>
                  </a:lnTo>
                  <a:lnTo>
                    <a:pt x="29" y="111"/>
                  </a:lnTo>
                  <a:lnTo>
                    <a:pt x="27" y="111"/>
                  </a:lnTo>
                  <a:lnTo>
                    <a:pt x="25" y="111"/>
                  </a:lnTo>
                  <a:lnTo>
                    <a:pt x="25" y="110"/>
                  </a:lnTo>
                  <a:lnTo>
                    <a:pt x="23" y="110"/>
                  </a:lnTo>
                  <a:lnTo>
                    <a:pt x="21" y="110"/>
                  </a:lnTo>
                  <a:lnTo>
                    <a:pt x="21" y="111"/>
                  </a:lnTo>
                  <a:lnTo>
                    <a:pt x="21" y="110"/>
                  </a:lnTo>
                  <a:lnTo>
                    <a:pt x="23" y="110"/>
                  </a:lnTo>
                  <a:lnTo>
                    <a:pt x="25" y="110"/>
                  </a:lnTo>
                  <a:lnTo>
                    <a:pt x="25" y="111"/>
                  </a:lnTo>
                  <a:lnTo>
                    <a:pt x="25" y="113"/>
                  </a:lnTo>
                  <a:lnTo>
                    <a:pt x="27" y="113"/>
                  </a:lnTo>
                  <a:lnTo>
                    <a:pt x="29" y="111"/>
                  </a:lnTo>
                  <a:lnTo>
                    <a:pt x="31" y="111"/>
                  </a:lnTo>
                  <a:lnTo>
                    <a:pt x="31" y="113"/>
                  </a:lnTo>
                  <a:lnTo>
                    <a:pt x="33" y="113"/>
                  </a:lnTo>
                  <a:lnTo>
                    <a:pt x="35" y="113"/>
                  </a:lnTo>
                  <a:lnTo>
                    <a:pt x="37" y="113"/>
                  </a:lnTo>
                  <a:lnTo>
                    <a:pt x="37" y="115"/>
                  </a:lnTo>
                  <a:lnTo>
                    <a:pt x="39" y="117"/>
                  </a:lnTo>
                  <a:lnTo>
                    <a:pt x="41" y="117"/>
                  </a:lnTo>
                  <a:lnTo>
                    <a:pt x="41" y="119"/>
                  </a:lnTo>
                  <a:lnTo>
                    <a:pt x="41" y="121"/>
                  </a:lnTo>
                  <a:lnTo>
                    <a:pt x="41" y="123"/>
                  </a:lnTo>
                  <a:lnTo>
                    <a:pt x="39" y="123"/>
                  </a:lnTo>
                  <a:lnTo>
                    <a:pt x="37" y="123"/>
                  </a:lnTo>
                  <a:lnTo>
                    <a:pt x="35" y="125"/>
                  </a:lnTo>
                  <a:lnTo>
                    <a:pt x="33" y="125"/>
                  </a:lnTo>
                  <a:lnTo>
                    <a:pt x="33" y="127"/>
                  </a:lnTo>
                  <a:lnTo>
                    <a:pt x="31" y="127"/>
                  </a:lnTo>
                  <a:lnTo>
                    <a:pt x="29" y="129"/>
                  </a:lnTo>
                  <a:lnTo>
                    <a:pt x="27" y="129"/>
                  </a:lnTo>
                  <a:lnTo>
                    <a:pt x="27" y="127"/>
                  </a:lnTo>
                  <a:lnTo>
                    <a:pt x="25" y="127"/>
                  </a:lnTo>
                  <a:lnTo>
                    <a:pt x="23" y="127"/>
                  </a:lnTo>
                  <a:lnTo>
                    <a:pt x="23" y="125"/>
                  </a:lnTo>
                  <a:lnTo>
                    <a:pt x="21" y="125"/>
                  </a:lnTo>
                  <a:lnTo>
                    <a:pt x="19" y="127"/>
                  </a:lnTo>
                  <a:lnTo>
                    <a:pt x="18" y="127"/>
                  </a:lnTo>
                  <a:lnTo>
                    <a:pt x="16" y="127"/>
                  </a:lnTo>
                  <a:lnTo>
                    <a:pt x="14" y="127"/>
                  </a:lnTo>
                  <a:lnTo>
                    <a:pt x="12" y="127"/>
                  </a:lnTo>
                  <a:lnTo>
                    <a:pt x="10" y="127"/>
                  </a:lnTo>
                  <a:lnTo>
                    <a:pt x="10" y="125"/>
                  </a:lnTo>
                  <a:lnTo>
                    <a:pt x="8" y="125"/>
                  </a:lnTo>
                  <a:lnTo>
                    <a:pt x="6" y="127"/>
                  </a:lnTo>
                  <a:lnTo>
                    <a:pt x="4" y="127"/>
                  </a:lnTo>
                  <a:lnTo>
                    <a:pt x="2" y="125"/>
                  </a:lnTo>
                  <a:lnTo>
                    <a:pt x="2" y="123"/>
                  </a:lnTo>
                  <a:lnTo>
                    <a:pt x="2" y="119"/>
                  </a:lnTo>
                  <a:lnTo>
                    <a:pt x="2" y="117"/>
                  </a:lnTo>
                  <a:lnTo>
                    <a:pt x="2" y="113"/>
                  </a:lnTo>
                  <a:lnTo>
                    <a:pt x="2" y="110"/>
                  </a:lnTo>
                  <a:lnTo>
                    <a:pt x="2" y="108"/>
                  </a:lnTo>
                  <a:lnTo>
                    <a:pt x="2" y="106"/>
                  </a:lnTo>
                  <a:lnTo>
                    <a:pt x="2" y="104"/>
                  </a:lnTo>
                  <a:lnTo>
                    <a:pt x="2" y="100"/>
                  </a:lnTo>
                  <a:lnTo>
                    <a:pt x="2" y="96"/>
                  </a:lnTo>
                  <a:lnTo>
                    <a:pt x="2" y="94"/>
                  </a:lnTo>
                  <a:lnTo>
                    <a:pt x="2" y="90"/>
                  </a:lnTo>
                  <a:lnTo>
                    <a:pt x="2" y="88"/>
                  </a:lnTo>
                  <a:lnTo>
                    <a:pt x="0" y="88"/>
                  </a:lnTo>
                  <a:lnTo>
                    <a:pt x="0" y="87"/>
                  </a:lnTo>
                  <a:lnTo>
                    <a:pt x="0" y="85"/>
                  </a:lnTo>
                  <a:lnTo>
                    <a:pt x="2" y="85"/>
                  </a:lnTo>
                  <a:lnTo>
                    <a:pt x="0" y="85"/>
                  </a:lnTo>
                  <a:lnTo>
                    <a:pt x="2" y="85"/>
                  </a:lnTo>
                  <a:lnTo>
                    <a:pt x="2" y="83"/>
                  </a:lnTo>
                  <a:lnTo>
                    <a:pt x="2" y="81"/>
                  </a:lnTo>
                  <a:lnTo>
                    <a:pt x="2" y="79"/>
                  </a:lnTo>
                  <a:lnTo>
                    <a:pt x="2" y="75"/>
                  </a:lnTo>
                  <a:lnTo>
                    <a:pt x="2" y="71"/>
                  </a:lnTo>
                  <a:lnTo>
                    <a:pt x="2" y="69"/>
                  </a:lnTo>
                  <a:lnTo>
                    <a:pt x="2" y="65"/>
                  </a:lnTo>
                  <a:lnTo>
                    <a:pt x="2" y="63"/>
                  </a:lnTo>
                  <a:lnTo>
                    <a:pt x="2" y="62"/>
                  </a:lnTo>
                  <a:lnTo>
                    <a:pt x="2" y="60"/>
                  </a:lnTo>
                  <a:lnTo>
                    <a:pt x="2" y="58"/>
                  </a:lnTo>
                  <a:lnTo>
                    <a:pt x="2" y="56"/>
                  </a:lnTo>
                  <a:lnTo>
                    <a:pt x="2" y="52"/>
                  </a:lnTo>
                  <a:lnTo>
                    <a:pt x="2" y="46"/>
                  </a:lnTo>
                  <a:lnTo>
                    <a:pt x="2" y="42"/>
                  </a:lnTo>
                  <a:lnTo>
                    <a:pt x="2" y="40"/>
                  </a:lnTo>
                  <a:lnTo>
                    <a:pt x="2" y="37"/>
                  </a:lnTo>
                  <a:lnTo>
                    <a:pt x="2" y="31"/>
                  </a:lnTo>
                  <a:lnTo>
                    <a:pt x="2" y="27"/>
                  </a:lnTo>
                  <a:lnTo>
                    <a:pt x="2" y="23"/>
                  </a:lnTo>
                  <a:lnTo>
                    <a:pt x="2" y="21"/>
                  </a:lnTo>
                  <a:lnTo>
                    <a:pt x="4" y="21"/>
                  </a:lnTo>
                  <a:close/>
                  <a:moveTo>
                    <a:pt x="163" y="23"/>
                  </a:moveTo>
                  <a:lnTo>
                    <a:pt x="165" y="23"/>
                  </a:lnTo>
                  <a:lnTo>
                    <a:pt x="165" y="25"/>
                  </a:lnTo>
                  <a:lnTo>
                    <a:pt x="167" y="25"/>
                  </a:lnTo>
                  <a:lnTo>
                    <a:pt x="169" y="25"/>
                  </a:lnTo>
                  <a:lnTo>
                    <a:pt x="169" y="27"/>
                  </a:lnTo>
                  <a:lnTo>
                    <a:pt x="171" y="27"/>
                  </a:lnTo>
                  <a:lnTo>
                    <a:pt x="173" y="27"/>
                  </a:lnTo>
                  <a:lnTo>
                    <a:pt x="173" y="29"/>
                  </a:lnTo>
                  <a:lnTo>
                    <a:pt x="175" y="29"/>
                  </a:lnTo>
                  <a:lnTo>
                    <a:pt x="177" y="29"/>
                  </a:lnTo>
                  <a:lnTo>
                    <a:pt x="177" y="31"/>
                  </a:lnTo>
                  <a:lnTo>
                    <a:pt x="179" y="31"/>
                  </a:lnTo>
                  <a:lnTo>
                    <a:pt x="179" y="33"/>
                  </a:lnTo>
                  <a:lnTo>
                    <a:pt x="181" y="33"/>
                  </a:lnTo>
                  <a:lnTo>
                    <a:pt x="181" y="35"/>
                  </a:lnTo>
                  <a:lnTo>
                    <a:pt x="183" y="35"/>
                  </a:lnTo>
                  <a:lnTo>
                    <a:pt x="185" y="35"/>
                  </a:lnTo>
                  <a:lnTo>
                    <a:pt x="185" y="37"/>
                  </a:lnTo>
                  <a:lnTo>
                    <a:pt x="186" y="37"/>
                  </a:lnTo>
                  <a:lnTo>
                    <a:pt x="186" y="39"/>
                  </a:lnTo>
                  <a:lnTo>
                    <a:pt x="186" y="40"/>
                  </a:lnTo>
                  <a:lnTo>
                    <a:pt x="188" y="40"/>
                  </a:lnTo>
                  <a:lnTo>
                    <a:pt x="190" y="40"/>
                  </a:lnTo>
                  <a:lnTo>
                    <a:pt x="192" y="42"/>
                  </a:lnTo>
                  <a:lnTo>
                    <a:pt x="192" y="44"/>
                  </a:lnTo>
                  <a:lnTo>
                    <a:pt x="194" y="44"/>
                  </a:lnTo>
                  <a:lnTo>
                    <a:pt x="194" y="46"/>
                  </a:lnTo>
                  <a:lnTo>
                    <a:pt x="196" y="46"/>
                  </a:lnTo>
                  <a:lnTo>
                    <a:pt x="196" y="48"/>
                  </a:lnTo>
                  <a:lnTo>
                    <a:pt x="196" y="50"/>
                  </a:lnTo>
                  <a:lnTo>
                    <a:pt x="194" y="50"/>
                  </a:lnTo>
                  <a:lnTo>
                    <a:pt x="194" y="52"/>
                  </a:lnTo>
                  <a:lnTo>
                    <a:pt x="196" y="52"/>
                  </a:lnTo>
                  <a:lnTo>
                    <a:pt x="194" y="52"/>
                  </a:lnTo>
                  <a:lnTo>
                    <a:pt x="194" y="54"/>
                  </a:lnTo>
                  <a:lnTo>
                    <a:pt x="194" y="56"/>
                  </a:lnTo>
                  <a:lnTo>
                    <a:pt x="192" y="56"/>
                  </a:lnTo>
                  <a:lnTo>
                    <a:pt x="190" y="54"/>
                  </a:lnTo>
                  <a:lnTo>
                    <a:pt x="190" y="52"/>
                  </a:lnTo>
                  <a:lnTo>
                    <a:pt x="188" y="52"/>
                  </a:lnTo>
                  <a:lnTo>
                    <a:pt x="188" y="50"/>
                  </a:lnTo>
                  <a:lnTo>
                    <a:pt x="188" y="48"/>
                  </a:lnTo>
                  <a:lnTo>
                    <a:pt x="188" y="46"/>
                  </a:lnTo>
                  <a:lnTo>
                    <a:pt x="188" y="44"/>
                  </a:lnTo>
                  <a:lnTo>
                    <a:pt x="188" y="42"/>
                  </a:lnTo>
                  <a:lnTo>
                    <a:pt x="186" y="42"/>
                  </a:lnTo>
                  <a:lnTo>
                    <a:pt x="186" y="40"/>
                  </a:lnTo>
                  <a:lnTo>
                    <a:pt x="185" y="40"/>
                  </a:lnTo>
                  <a:lnTo>
                    <a:pt x="185" y="39"/>
                  </a:lnTo>
                  <a:lnTo>
                    <a:pt x="183" y="39"/>
                  </a:lnTo>
                  <a:lnTo>
                    <a:pt x="185" y="37"/>
                  </a:lnTo>
                  <a:lnTo>
                    <a:pt x="183" y="37"/>
                  </a:lnTo>
                  <a:lnTo>
                    <a:pt x="183" y="35"/>
                  </a:lnTo>
                  <a:lnTo>
                    <a:pt x="181" y="35"/>
                  </a:lnTo>
                  <a:lnTo>
                    <a:pt x="177" y="35"/>
                  </a:lnTo>
                  <a:lnTo>
                    <a:pt x="175" y="33"/>
                  </a:lnTo>
                  <a:lnTo>
                    <a:pt x="171" y="29"/>
                  </a:lnTo>
                  <a:lnTo>
                    <a:pt x="169" y="29"/>
                  </a:lnTo>
                  <a:lnTo>
                    <a:pt x="169" y="27"/>
                  </a:lnTo>
                  <a:lnTo>
                    <a:pt x="167" y="27"/>
                  </a:lnTo>
                  <a:lnTo>
                    <a:pt x="165" y="25"/>
                  </a:lnTo>
                  <a:lnTo>
                    <a:pt x="163" y="25"/>
                  </a:lnTo>
                  <a:lnTo>
                    <a:pt x="163" y="23"/>
                  </a:lnTo>
                  <a:lnTo>
                    <a:pt x="162" y="23"/>
                  </a:lnTo>
                  <a:lnTo>
                    <a:pt x="160" y="23"/>
                  </a:lnTo>
                  <a:lnTo>
                    <a:pt x="158" y="23"/>
                  </a:lnTo>
                  <a:lnTo>
                    <a:pt x="160" y="23"/>
                  </a:lnTo>
                  <a:lnTo>
                    <a:pt x="160" y="21"/>
                  </a:lnTo>
                  <a:lnTo>
                    <a:pt x="160" y="23"/>
                  </a:lnTo>
                  <a:lnTo>
                    <a:pt x="160" y="21"/>
                  </a:lnTo>
                  <a:lnTo>
                    <a:pt x="160" y="19"/>
                  </a:lnTo>
                  <a:lnTo>
                    <a:pt x="160" y="21"/>
                  </a:lnTo>
                  <a:lnTo>
                    <a:pt x="162" y="21"/>
                  </a:lnTo>
                  <a:lnTo>
                    <a:pt x="163" y="21"/>
                  </a:lnTo>
                  <a:lnTo>
                    <a:pt x="163" y="23"/>
                  </a:lnTo>
                  <a:close/>
                  <a:moveTo>
                    <a:pt x="150" y="17"/>
                  </a:moveTo>
                  <a:lnTo>
                    <a:pt x="152" y="17"/>
                  </a:lnTo>
                  <a:lnTo>
                    <a:pt x="154" y="19"/>
                  </a:lnTo>
                  <a:lnTo>
                    <a:pt x="154" y="21"/>
                  </a:lnTo>
                  <a:lnTo>
                    <a:pt x="152" y="21"/>
                  </a:lnTo>
                  <a:lnTo>
                    <a:pt x="150" y="21"/>
                  </a:lnTo>
                  <a:lnTo>
                    <a:pt x="148" y="21"/>
                  </a:lnTo>
                  <a:lnTo>
                    <a:pt x="148" y="19"/>
                  </a:lnTo>
                  <a:lnTo>
                    <a:pt x="146" y="19"/>
                  </a:lnTo>
                  <a:lnTo>
                    <a:pt x="146" y="17"/>
                  </a:lnTo>
                  <a:lnTo>
                    <a:pt x="146" y="19"/>
                  </a:lnTo>
                  <a:lnTo>
                    <a:pt x="146" y="17"/>
                  </a:lnTo>
                  <a:lnTo>
                    <a:pt x="148" y="17"/>
                  </a:lnTo>
                  <a:lnTo>
                    <a:pt x="150" y="17"/>
                  </a:lnTo>
                  <a:close/>
                  <a:moveTo>
                    <a:pt x="112" y="15"/>
                  </a:moveTo>
                  <a:lnTo>
                    <a:pt x="110" y="15"/>
                  </a:lnTo>
                  <a:lnTo>
                    <a:pt x="112" y="15"/>
                  </a:lnTo>
                  <a:close/>
                  <a:moveTo>
                    <a:pt x="96" y="10"/>
                  </a:moveTo>
                  <a:lnTo>
                    <a:pt x="98" y="10"/>
                  </a:lnTo>
                  <a:lnTo>
                    <a:pt x="100" y="10"/>
                  </a:lnTo>
                  <a:lnTo>
                    <a:pt x="100" y="12"/>
                  </a:lnTo>
                  <a:lnTo>
                    <a:pt x="102" y="10"/>
                  </a:lnTo>
                  <a:lnTo>
                    <a:pt x="102" y="12"/>
                  </a:lnTo>
                  <a:lnTo>
                    <a:pt x="104" y="12"/>
                  </a:lnTo>
                  <a:lnTo>
                    <a:pt x="106" y="12"/>
                  </a:lnTo>
                  <a:lnTo>
                    <a:pt x="104" y="12"/>
                  </a:lnTo>
                  <a:lnTo>
                    <a:pt x="104" y="10"/>
                  </a:lnTo>
                  <a:lnTo>
                    <a:pt x="106" y="10"/>
                  </a:lnTo>
                  <a:lnTo>
                    <a:pt x="106" y="12"/>
                  </a:lnTo>
                  <a:lnTo>
                    <a:pt x="104" y="12"/>
                  </a:lnTo>
                  <a:lnTo>
                    <a:pt x="102" y="12"/>
                  </a:lnTo>
                  <a:lnTo>
                    <a:pt x="102" y="14"/>
                  </a:lnTo>
                  <a:lnTo>
                    <a:pt x="100" y="14"/>
                  </a:lnTo>
                  <a:lnTo>
                    <a:pt x="98" y="14"/>
                  </a:lnTo>
                  <a:lnTo>
                    <a:pt x="100" y="14"/>
                  </a:lnTo>
                  <a:lnTo>
                    <a:pt x="98" y="14"/>
                  </a:lnTo>
                  <a:lnTo>
                    <a:pt x="96" y="14"/>
                  </a:lnTo>
                  <a:lnTo>
                    <a:pt x="94" y="14"/>
                  </a:lnTo>
                  <a:lnTo>
                    <a:pt x="92" y="14"/>
                  </a:lnTo>
                  <a:lnTo>
                    <a:pt x="92" y="15"/>
                  </a:lnTo>
                  <a:lnTo>
                    <a:pt x="90" y="14"/>
                  </a:lnTo>
                  <a:lnTo>
                    <a:pt x="92" y="14"/>
                  </a:lnTo>
                  <a:lnTo>
                    <a:pt x="92" y="12"/>
                  </a:lnTo>
                  <a:lnTo>
                    <a:pt x="92" y="10"/>
                  </a:lnTo>
                  <a:lnTo>
                    <a:pt x="94" y="10"/>
                  </a:lnTo>
                  <a:lnTo>
                    <a:pt x="96" y="10"/>
                  </a:lnTo>
                  <a:close/>
                  <a:moveTo>
                    <a:pt x="33" y="6"/>
                  </a:moveTo>
                  <a:lnTo>
                    <a:pt x="31" y="6"/>
                  </a:lnTo>
                  <a:lnTo>
                    <a:pt x="33" y="6"/>
                  </a:lnTo>
                  <a:close/>
                  <a:moveTo>
                    <a:pt x="146" y="6"/>
                  </a:moveTo>
                  <a:lnTo>
                    <a:pt x="144" y="6"/>
                  </a:lnTo>
                  <a:lnTo>
                    <a:pt x="146" y="6"/>
                  </a:lnTo>
                  <a:close/>
                  <a:moveTo>
                    <a:pt x="140" y="0"/>
                  </a:moveTo>
                  <a:lnTo>
                    <a:pt x="142" y="2"/>
                  </a:lnTo>
                  <a:lnTo>
                    <a:pt x="142" y="4"/>
                  </a:lnTo>
                  <a:lnTo>
                    <a:pt x="140" y="4"/>
                  </a:lnTo>
                  <a:lnTo>
                    <a:pt x="140" y="2"/>
                  </a:lnTo>
                  <a:lnTo>
                    <a:pt x="138" y="2"/>
                  </a:lnTo>
                  <a:lnTo>
                    <a:pt x="138" y="0"/>
                  </a:lnTo>
                  <a:lnTo>
                    <a:pt x="14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8" name="Freeform 187"/>
            <p:cNvSpPr>
              <a:spLocks/>
            </p:cNvSpPr>
            <p:nvPr/>
          </p:nvSpPr>
          <p:spPr bwMode="auto">
            <a:xfrm>
              <a:off x="5386388" y="3168650"/>
              <a:ext cx="254000" cy="241300"/>
            </a:xfrm>
            <a:custGeom>
              <a:avLst/>
              <a:gdLst>
                <a:gd name="T0" fmla="*/ 85 w 160"/>
                <a:gd name="T1" fmla="*/ 15 h 152"/>
                <a:gd name="T2" fmla="*/ 89 w 160"/>
                <a:gd name="T3" fmla="*/ 11 h 152"/>
                <a:gd name="T4" fmla="*/ 108 w 160"/>
                <a:gd name="T5" fmla="*/ 13 h 152"/>
                <a:gd name="T6" fmla="*/ 138 w 160"/>
                <a:gd name="T7" fmla="*/ 13 h 152"/>
                <a:gd name="T8" fmla="*/ 148 w 160"/>
                <a:gd name="T9" fmla="*/ 19 h 152"/>
                <a:gd name="T10" fmla="*/ 150 w 160"/>
                <a:gd name="T11" fmla="*/ 27 h 152"/>
                <a:gd name="T12" fmla="*/ 154 w 160"/>
                <a:gd name="T13" fmla="*/ 40 h 152"/>
                <a:gd name="T14" fmla="*/ 156 w 160"/>
                <a:gd name="T15" fmla="*/ 52 h 152"/>
                <a:gd name="T16" fmla="*/ 148 w 160"/>
                <a:gd name="T17" fmla="*/ 61 h 152"/>
                <a:gd name="T18" fmla="*/ 148 w 160"/>
                <a:gd name="T19" fmla="*/ 71 h 152"/>
                <a:gd name="T20" fmla="*/ 152 w 160"/>
                <a:gd name="T21" fmla="*/ 77 h 152"/>
                <a:gd name="T22" fmla="*/ 150 w 160"/>
                <a:gd name="T23" fmla="*/ 86 h 152"/>
                <a:gd name="T24" fmla="*/ 154 w 160"/>
                <a:gd name="T25" fmla="*/ 98 h 152"/>
                <a:gd name="T26" fmla="*/ 158 w 160"/>
                <a:gd name="T27" fmla="*/ 105 h 152"/>
                <a:gd name="T28" fmla="*/ 158 w 160"/>
                <a:gd name="T29" fmla="*/ 113 h 152"/>
                <a:gd name="T30" fmla="*/ 150 w 160"/>
                <a:gd name="T31" fmla="*/ 121 h 152"/>
                <a:gd name="T32" fmla="*/ 138 w 160"/>
                <a:gd name="T33" fmla="*/ 134 h 152"/>
                <a:gd name="T34" fmla="*/ 137 w 160"/>
                <a:gd name="T35" fmla="*/ 144 h 152"/>
                <a:gd name="T36" fmla="*/ 137 w 160"/>
                <a:gd name="T37" fmla="*/ 150 h 152"/>
                <a:gd name="T38" fmla="*/ 127 w 160"/>
                <a:gd name="T39" fmla="*/ 146 h 152"/>
                <a:gd name="T40" fmla="*/ 117 w 160"/>
                <a:gd name="T41" fmla="*/ 142 h 152"/>
                <a:gd name="T42" fmla="*/ 110 w 160"/>
                <a:gd name="T43" fmla="*/ 142 h 152"/>
                <a:gd name="T44" fmla="*/ 102 w 160"/>
                <a:gd name="T45" fmla="*/ 142 h 152"/>
                <a:gd name="T46" fmla="*/ 92 w 160"/>
                <a:gd name="T47" fmla="*/ 146 h 152"/>
                <a:gd name="T48" fmla="*/ 89 w 160"/>
                <a:gd name="T49" fmla="*/ 140 h 152"/>
                <a:gd name="T50" fmla="*/ 81 w 160"/>
                <a:gd name="T51" fmla="*/ 140 h 152"/>
                <a:gd name="T52" fmla="*/ 75 w 160"/>
                <a:gd name="T53" fmla="*/ 136 h 152"/>
                <a:gd name="T54" fmla="*/ 69 w 160"/>
                <a:gd name="T55" fmla="*/ 128 h 152"/>
                <a:gd name="T56" fmla="*/ 60 w 160"/>
                <a:gd name="T57" fmla="*/ 127 h 152"/>
                <a:gd name="T58" fmla="*/ 58 w 160"/>
                <a:gd name="T59" fmla="*/ 119 h 152"/>
                <a:gd name="T60" fmla="*/ 50 w 160"/>
                <a:gd name="T61" fmla="*/ 119 h 152"/>
                <a:gd name="T62" fmla="*/ 44 w 160"/>
                <a:gd name="T63" fmla="*/ 119 h 152"/>
                <a:gd name="T64" fmla="*/ 41 w 160"/>
                <a:gd name="T65" fmla="*/ 125 h 152"/>
                <a:gd name="T66" fmla="*/ 33 w 160"/>
                <a:gd name="T67" fmla="*/ 117 h 152"/>
                <a:gd name="T68" fmla="*/ 29 w 160"/>
                <a:gd name="T69" fmla="*/ 111 h 152"/>
                <a:gd name="T70" fmla="*/ 21 w 160"/>
                <a:gd name="T71" fmla="*/ 107 h 152"/>
                <a:gd name="T72" fmla="*/ 14 w 160"/>
                <a:gd name="T73" fmla="*/ 102 h 152"/>
                <a:gd name="T74" fmla="*/ 14 w 160"/>
                <a:gd name="T75" fmla="*/ 98 h 152"/>
                <a:gd name="T76" fmla="*/ 10 w 160"/>
                <a:gd name="T77" fmla="*/ 86 h 152"/>
                <a:gd name="T78" fmla="*/ 10 w 160"/>
                <a:gd name="T79" fmla="*/ 77 h 152"/>
                <a:gd name="T80" fmla="*/ 6 w 160"/>
                <a:gd name="T81" fmla="*/ 67 h 152"/>
                <a:gd name="T82" fmla="*/ 2 w 160"/>
                <a:gd name="T83" fmla="*/ 56 h 152"/>
                <a:gd name="T84" fmla="*/ 4 w 160"/>
                <a:gd name="T85" fmla="*/ 46 h 152"/>
                <a:gd name="T86" fmla="*/ 4 w 160"/>
                <a:gd name="T87" fmla="*/ 36 h 152"/>
                <a:gd name="T88" fmla="*/ 6 w 160"/>
                <a:gd name="T89" fmla="*/ 33 h 152"/>
                <a:gd name="T90" fmla="*/ 8 w 160"/>
                <a:gd name="T91" fmla="*/ 27 h 152"/>
                <a:gd name="T92" fmla="*/ 4 w 160"/>
                <a:gd name="T93" fmla="*/ 29 h 152"/>
                <a:gd name="T94" fmla="*/ 6 w 160"/>
                <a:gd name="T95" fmla="*/ 25 h 152"/>
                <a:gd name="T96" fmla="*/ 31 w 160"/>
                <a:gd name="T97" fmla="*/ 17 h 152"/>
                <a:gd name="T98" fmla="*/ 33 w 160"/>
                <a:gd name="T99" fmla="*/ 15 h 152"/>
                <a:gd name="T100" fmla="*/ 39 w 160"/>
                <a:gd name="T101" fmla="*/ 8 h 152"/>
                <a:gd name="T102" fmla="*/ 64 w 160"/>
                <a:gd name="T103" fmla="*/ 0 h 152"/>
                <a:gd name="T104" fmla="*/ 73 w 160"/>
                <a:gd name="T105" fmla="*/ 6 h 152"/>
                <a:gd name="T106" fmla="*/ 69 w 160"/>
                <a:gd name="T107" fmla="*/ 8 h 152"/>
                <a:gd name="T108" fmla="*/ 77 w 160"/>
                <a:gd name="T109" fmla="*/ 1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 h="152">
                  <a:moveTo>
                    <a:pt x="87" y="11"/>
                  </a:moveTo>
                  <a:lnTo>
                    <a:pt x="85" y="13"/>
                  </a:lnTo>
                  <a:lnTo>
                    <a:pt x="83" y="13"/>
                  </a:lnTo>
                  <a:lnTo>
                    <a:pt x="81" y="13"/>
                  </a:lnTo>
                  <a:lnTo>
                    <a:pt x="81" y="15"/>
                  </a:lnTo>
                  <a:lnTo>
                    <a:pt x="83" y="15"/>
                  </a:lnTo>
                  <a:lnTo>
                    <a:pt x="85" y="15"/>
                  </a:lnTo>
                  <a:lnTo>
                    <a:pt x="83" y="15"/>
                  </a:lnTo>
                  <a:lnTo>
                    <a:pt x="83" y="17"/>
                  </a:lnTo>
                  <a:lnTo>
                    <a:pt x="85" y="17"/>
                  </a:lnTo>
                  <a:lnTo>
                    <a:pt x="85" y="15"/>
                  </a:lnTo>
                  <a:lnTo>
                    <a:pt x="87" y="13"/>
                  </a:lnTo>
                  <a:lnTo>
                    <a:pt x="89" y="13"/>
                  </a:lnTo>
                  <a:lnTo>
                    <a:pt x="89" y="11"/>
                  </a:lnTo>
                  <a:lnTo>
                    <a:pt x="90" y="11"/>
                  </a:lnTo>
                  <a:lnTo>
                    <a:pt x="89" y="11"/>
                  </a:lnTo>
                  <a:lnTo>
                    <a:pt x="90" y="11"/>
                  </a:lnTo>
                  <a:lnTo>
                    <a:pt x="92" y="11"/>
                  </a:lnTo>
                  <a:lnTo>
                    <a:pt x="100" y="11"/>
                  </a:lnTo>
                  <a:lnTo>
                    <a:pt x="104" y="11"/>
                  </a:lnTo>
                  <a:lnTo>
                    <a:pt x="108" y="13"/>
                  </a:lnTo>
                  <a:lnTo>
                    <a:pt x="113" y="13"/>
                  </a:lnTo>
                  <a:lnTo>
                    <a:pt x="121" y="13"/>
                  </a:lnTo>
                  <a:lnTo>
                    <a:pt x="125" y="13"/>
                  </a:lnTo>
                  <a:lnTo>
                    <a:pt x="129" y="13"/>
                  </a:lnTo>
                  <a:lnTo>
                    <a:pt x="133" y="13"/>
                  </a:lnTo>
                  <a:lnTo>
                    <a:pt x="137" y="13"/>
                  </a:lnTo>
                  <a:lnTo>
                    <a:pt x="138" y="13"/>
                  </a:lnTo>
                  <a:lnTo>
                    <a:pt x="140" y="13"/>
                  </a:lnTo>
                  <a:lnTo>
                    <a:pt x="142" y="13"/>
                  </a:lnTo>
                  <a:lnTo>
                    <a:pt x="142" y="15"/>
                  </a:lnTo>
                  <a:lnTo>
                    <a:pt x="144" y="15"/>
                  </a:lnTo>
                  <a:lnTo>
                    <a:pt x="144" y="17"/>
                  </a:lnTo>
                  <a:lnTo>
                    <a:pt x="146" y="17"/>
                  </a:lnTo>
                  <a:lnTo>
                    <a:pt x="148" y="19"/>
                  </a:lnTo>
                  <a:lnTo>
                    <a:pt x="148" y="21"/>
                  </a:lnTo>
                  <a:lnTo>
                    <a:pt x="150" y="23"/>
                  </a:lnTo>
                  <a:lnTo>
                    <a:pt x="148" y="23"/>
                  </a:lnTo>
                  <a:lnTo>
                    <a:pt x="148" y="25"/>
                  </a:lnTo>
                  <a:lnTo>
                    <a:pt x="150" y="25"/>
                  </a:lnTo>
                  <a:lnTo>
                    <a:pt x="148" y="25"/>
                  </a:lnTo>
                  <a:lnTo>
                    <a:pt x="150" y="27"/>
                  </a:lnTo>
                  <a:lnTo>
                    <a:pt x="150" y="29"/>
                  </a:lnTo>
                  <a:lnTo>
                    <a:pt x="150" y="31"/>
                  </a:lnTo>
                  <a:lnTo>
                    <a:pt x="150" y="33"/>
                  </a:lnTo>
                  <a:lnTo>
                    <a:pt x="150" y="34"/>
                  </a:lnTo>
                  <a:lnTo>
                    <a:pt x="152" y="38"/>
                  </a:lnTo>
                  <a:lnTo>
                    <a:pt x="152" y="40"/>
                  </a:lnTo>
                  <a:lnTo>
                    <a:pt x="154" y="40"/>
                  </a:lnTo>
                  <a:lnTo>
                    <a:pt x="154" y="42"/>
                  </a:lnTo>
                  <a:lnTo>
                    <a:pt x="154" y="44"/>
                  </a:lnTo>
                  <a:lnTo>
                    <a:pt x="154" y="46"/>
                  </a:lnTo>
                  <a:lnTo>
                    <a:pt x="156" y="46"/>
                  </a:lnTo>
                  <a:lnTo>
                    <a:pt x="156" y="48"/>
                  </a:lnTo>
                  <a:lnTo>
                    <a:pt x="156" y="50"/>
                  </a:lnTo>
                  <a:lnTo>
                    <a:pt x="156" y="52"/>
                  </a:lnTo>
                  <a:lnTo>
                    <a:pt x="156" y="54"/>
                  </a:lnTo>
                  <a:lnTo>
                    <a:pt x="156" y="56"/>
                  </a:lnTo>
                  <a:lnTo>
                    <a:pt x="156" y="57"/>
                  </a:lnTo>
                  <a:lnTo>
                    <a:pt x="156" y="59"/>
                  </a:lnTo>
                  <a:lnTo>
                    <a:pt x="154" y="59"/>
                  </a:lnTo>
                  <a:lnTo>
                    <a:pt x="150" y="61"/>
                  </a:lnTo>
                  <a:lnTo>
                    <a:pt x="148" y="61"/>
                  </a:lnTo>
                  <a:lnTo>
                    <a:pt x="148" y="63"/>
                  </a:lnTo>
                  <a:lnTo>
                    <a:pt x="146" y="65"/>
                  </a:lnTo>
                  <a:lnTo>
                    <a:pt x="144" y="67"/>
                  </a:lnTo>
                  <a:lnTo>
                    <a:pt x="144" y="69"/>
                  </a:lnTo>
                  <a:lnTo>
                    <a:pt x="144" y="71"/>
                  </a:lnTo>
                  <a:lnTo>
                    <a:pt x="146" y="71"/>
                  </a:lnTo>
                  <a:lnTo>
                    <a:pt x="148" y="71"/>
                  </a:lnTo>
                  <a:lnTo>
                    <a:pt x="150" y="71"/>
                  </a:lnTo>
                  <a:lnTo>
                    <a:pt x="150" y="73"/>
                  </a:lnTo>
                  <a:lnTo>
                    <a:pt x="148" y="73"/>
                  </a:lnTo>
                  <a:lnTo>
                    <a:pt x="150" y="73"/>
                  </a:lnTo>
                  <a:lnTo>
                    <a:pt x="152" y="73"/>
                  </a:lnTo>
                  <a:lnTo>
                    <a:pt x="152" y="75"/>
                  </a:lnTo>
                  <a:lnTo>
                    <a:pt x="152" y="77"/>
                  </a:lnTo>
                  <a:lnTo>
                    <a:pt x="152" y="79"/>
                  </a:lnTo>
                  <a:lnTo>
                    <a:pt x="150" y="81"/>
                  </a:lnTo>
                  <a:lnTo>
                    <a:pt x="152" y="81"/>
                  </a:lnTo>
                  <a:lnTo>
                    <a:pt x="152" y="82"/>
                  </a:lnTo>
                  <a:lnTo>
                    <a:pt x="150" y="82"/>
                  </a:lnTo>
                  <a:lnTo>
                    <a:pt x="150" y="84"/>
                  </a:lnTo>
                  <a:lnTo>
                    <a:pt x="150" y="86"/>
                  </a:lnTo>
                  <a:lnTo>
                    <a:pt x="150" y="88"/>
                  </a:lnTo>
                  <a:lnTo>
                    <a:pt x="152" y="88"/>
                  </a:lnTo>
                  <a:lnTo>
                    <a:pt x="152" y="90"/>
                  </a:lnTo>
                  <a:lnTo>
                    <a:pt x="152" y="92"/>
                  </a:lnTo>
                  <a:lnTo>
                    <a:pt x="152" y="94"/>
                  </a:lnTo>
                  <a:lnTo>
                    <a:pt x="154" y="96"/>
                  </a:lnTo>
                  <a:lnTo>
                    <a:pt x="154" y="98"/>
                  </a:lnTo>
                  <a:lnTo>
                    <a:pt x="156" y="98"/>
                  </a:lnTo>
                  <a:lnTo>
                    <a:pt x="156" y="100"/>
                  </a:lnTo>
                  <a:lnTo>
                    <a:pt x="156" y="102"/>
                  </a:lnTo>
                  <a:lnTo>
                    <a:pt x="156" y="104"/>
                  </a:lnTo>
                  <a:lnTo>
                    <a:pt x="158" y="104"/>
                  </a:lnTo>
                  <a:lnTo>
                    <a:pt x="160" y="105"/>
                  </a:lnTo>
                  <a:lnTo>
                    <a:pt x="158" y="105"/>
                  </a:lnTo>
                  <a:lnTo>
                    <a:pt x="156" y="107"/>
                  </a:lnTo>
                  <a:lnTo>
                    <a:pt x="158" y="107"/>
                  </a:lnTo>
                  <a:lnTo>
                    <a:pt x="158" y="109"/>
                  </a:lnTo>
                  <a:lnTo>
                    <a:pt x="160" y="111"/>
                  </a:lnTo>
                  <a:lnTo>
                    <a:pt x="158" y="111"/>
                  </a:lnTo>
                  <a:lnTo>
                    <a:pt x="160" y="113"/>
                  </a:lnTo>
                  <a:lnTo>
                    <a:pt x="158" y="113"/>
                  </a:lnTo>
                  <a:lnTo>
                    <a:pt x="158" y="115"/>
                  </a:lnTo>
                  <a:lnTo>
                    <a:pt x="158" y="117"/>
                  </a:lnTo>
                  <a:lnTo>
                    <a:pt x="156" y="117"/>
                  </a:lnTo>
                  <a:lnTo>
                    <a:pt x="154" y="117"/>
                  </a:lnTo>
                  <a:lnTo>
                    <a:pt x="152" y="117"/>
                  </a:lnTo>
                  <a:lnTo>
                    <a:pt x="152" y="119"/>
                  </a:lnTo>
                  <a:lnTo>
                    <a:pt x="150" y="121"/>
                  </a:lnTo>
                  <a:lnTo>
                    <a:pt x="148" y="121"/>
                  </a:lnTo>
                  <a:lnTo>
                    <a:pt x="148" y="123"/>
                  </a:lnTo>
                  <a:lnTo>
                    <a:pt x="144" y="127"/>
                  </a:lnTo>
                  <a:lnTo>
                    <a:pt x="142" y="128"/>
                  </a:lnTo>
                  <a:lnTo>
                    <a:pt x="140" y="130"/>
                  </a:lnTo>
                  <a:lnTo>
                    <a:pt x="140" y="132"/>
                  </a:lnTo>
                  <a:lnTo>
                    <a:pt x="138" y="134"/>
                  </a:lnTo>
                  <a:lnTo>
                    <a:pt x="137" y="134"/>
                  </a:lnTo>
                  <a:lnTo>
                    <a:pt x="137" y="136"/>
                  </a:lnTo>
                  <a:lnTo>
                    <a:pt x="137" y="138"/>
                  </a:lnTo>
                  <a:lnTo>
                    <a:pt x="135" y="138"/>
                  </a:lnTo>
                  <a:lnTo>
                    <a:pt x="137" y="140"/>
                  </a:lnTo>
                  <a:lnTo>
                    <a:pt x="137" y="142"/>
                  </a:lnTo>
                  <a:lnTo>
                    <a:pt x="137" y="144"/>
                  </a:lnTo>
                  <a:lnTo>
                    <a:pt x="137" y="146"/>
                  </a:lnTo>
                  <a:lnTo>
                    <a:pt x="137" y="148"/>
                  </a:lnTo>
                  <a:lnTo>
                    <a:pt x="138" y="148"/>
                  </a:lnTo>
                  <a:lnTo>
                    <a:pt x="138" y="150"/>
                  </a:lnTo>
                  <a:lnTo>
                    <a:pt x="138" y="152"/>
                  </a:lnTo>
                  <a:lnTo>
                    <a:pt x="138" y="150"/>
                  </a:lnTo>
                  <a:lnTo>
                    <a:pt x="137" y="150"/>
                  </a:lnTo>
                  <a:lnTo>
                    <a:pt x="135" y="150"/>
                  </a:lnTo>
                  <a:lnTo>
                    <a:pt x="133" y="150"/>
                  </a:lnTo>
                  <a:lnTo>
                    <a:pt x="131" y="150"/>
                  </a:lnTo>
                  <a:lnTo>
                    <a:pt x="131" y="148"/>
                  </a:lnTo>
                  <a:lnTo>
                    <a:pt x="129" y="148"/>
                  </a:lnTo>
                  <a:lnTo>
                    <a:pt x="127" y="148"/>
                  </a:lnTo>
                  <a:lnTo>
                    <a:pt x="127" y="146"/>
                  </a:lnTo>
                  <a:lnTo>
                    <a:pt x="125" y="146"/>
                  </a:lnTo>
                  <a:lnTo>
                    <a:pt x="125" y="144"/>
                  </a:lnTo>
                  <a:lnTo>
                    <a:pt x="123" y="142"/>
                  </a:lnTo>
                  <a:lnTo>
                    <a:pt x="121" y="142"/>
                  </a:lnTo>
                  <a:lnTo>
                    <a:pt x="119" y="142"/>
                  </a:lnTo>
                  <a:lnTo>
                    <a:pt x="119" y="140"/>
                  </a:lnTo>
                  <a:lnTo>
                    <a:pt x="117" y="142"/>
                  </a:lnTo>
                  <a:lnTo>
                    <a:pt x="115" y="142"/>
                  </a:lnTo>
                  <a:lnTo>
                    <a:pt x="115" y="140"/>
                  </a:lnTo>
                  <a:lnTo>
                    <a:pt x="113" y="140"/>
                  </a:lnTo>
                  <a:lnTo>
                    <a:pt x="113" y="142"/>
                  </a:lnTo>
                  <a:lnTo>
                    <a:pt x="112" y="142"/>
                  </a:lnTo>
                  <a:lnTo>
                    <a:pt x="112" y="140"/>
                  </a:lnTo>
                  <a:lnTo>
                    <a:pt x="110" y="142"/>
                  </a:lnTo>
                  <a:lnTo>
                    <a:pt x="112" y="142"/>
                  </a:lnTo>
                  <a:lnTo>
                    <a:pt x="110" y="142"/>
                  </a:lnTo>
                  <a:lnTo>
                    <a:pt x="110" y="144"/>
                  </a:lnTo>
                  <a:lnTo>
                    <a:pt x="108" y="144"/>
                  </a:lnTo>
                  <a:lnTo>
                    <a:pt x="106" y="144"/>
                  </a:lnTo>
                  <a:lnTo>
                    <a:pt x="104" y="142"/>
                  </a:lnTo>
                  <a:lnTo>
                    <a:pt x="102" y="142"/>
                  </a:lnTo>
                  <a:lnTo>
                    <a:pt x="100" y="142"/>
                  </a:lnTo>
                  <a:lnTo>
                    <a:pt x="98" y="142"/>
                  </a:lnTo>
                  <a:lnTo>
                    <a:pt x="98" y="144"/>
                  </a:lnTo>
                  <a:lnTo>
                    <a:pt x="96" y="144"/>
                  </a:lnTo>
                  <a:lnTo>
                    <a:pt x="94" y="146"/>
                  </a:lnTo>
                  <a:lnTo>
                    <a:pt x="94" y="148"/>
                  </a:lnTo>
                  <a:lnTo>
                    <a:pt x="92" y="146"/>
                  </a:lnTo>
                  <a:lnTo>
                    <a:pt x="90" y="146"/>
                  </a:lnTo>
                  <a:lnTo>
                    <a:pt x="90" y="148"/>
                  </a:lnTo>
                  <a:lnTo>
                    <a:pt x="90" y="146"/>
                  </a:lnTo>
                  <a:lnTo>
                    <a:pt x="90" y="144"/>
                  </a:lnTo>
                  <a:lnTo>
                    <a:pt x="90" y="142"/>
                  </a:lnTo>
                  <a:lnTo>
                    <a:pt x="89" y="142"/>
                  </a:lnTo>
                  <a:lnTo>
                    <a:pt x="89" y="140"/>
                  </a:lnTo>
                  <a:lnTo>
                    <a:pt x="87" y="140"/>
                  </a:lnTo>
                  <a:lnTo>
                    <a:pt x="87" y="138"/>
                  </a:lnTo>
                  <a:lnTo>
                    <a:pt x="85" y="138"/>
                  </a:lnTo>
                  <a:lnTo>
                    <a:pt x="85" y="136"/>
                  </a:lnTo>
                  <a:lnTo>
                    <a:pt x="83" y="138"/>
                  </a:lnTo>
                  <a:lnTo>
                    <a:pt x="81" y="138"/>
                  </a:lnTo>
                  <a:lnTo>
                    <a:pt x="81" y="140"/>
                  </a:lnTo>
                  <a:lnTo>
                    <a:pt x="81" y="142"/>
                  </a:lnTo>
                  <a:lnTo>
                    <a:pt x="79" y="142"/>
                  </a:lnTo>
                  <a:lnTo>
                    <a:pt x="77" y="142"/>
                  </a:lnTo>
                  <a:lnTo>
                    <a:pt x="77" y="140"/>
                  </a:lnTo>
                  <a:lnTo>
                    <a:pt x="77" y="138"/>
                  </a:lnTo>
                  <a:lnTo>
                    <a:pt x="75" y="138"/>
                  </a:lnTo>
                  <a:lnTo>
                    <a:pt x="75" y="136"/>
                  </a:lnTo>
                  <a:lnTo>
                    <a:pt x="75" y="134"/>
                  </a:lnTo>
                  <a:lnTo>
                    <a:pt x="73" y="134"/>
                  </a:lnTo>
                  <a:lnTo>
                    <a:pt x="71" y="134"/>
                  </a:lnTo>
                  <a:lnTo>
                    <a:pt x="71" y="132"/>
                  </a:lnTo>
                  <a:lnTo>
                    <a:pt x="71" y="130"/>
                  </a:lnTo>
                  <a:lnTo>
                    <a:pt x="71" y="128"/>
                  </a:lnTo>
                  <a:lnTo>
                    <a:pt x="69" y="128"/>
                  </a:lnTo>
                  <a:lnTo>
                    <a:pt x="67" y="128"/>
                  </a:lnTo>
                  <a:lnTo>
                    <a:pt x="65" y="128"/>
                  </a:lnTo>
                  <a:lnTo>
                    <a:pt x="64" y="127"/>
                  </a:lnTo>
                  <a:lnTo>
                    <a:pt x="62" y="127"/>
                  </a:lnTo>
                  <a:lnTo>
                    <a:pt x="60" y="127"/>
                  </a:lnTo>
                  <a:lnTo>
                    <a:pt x="60" y="128"/>
                  </a:lnTo>
                  <a:lnTo>
                    <a:pt x="60" y="127"/>
                  </a:lnTo>
                  <a:lnTo>
                    <a:pt x="58" y="127"/>
                  </a:lnTo>
                  <a:lnTo>
                    <a:pt x="58" y="125"/>
                  </a:lnTo>
                  <a:lnTo>
                    <a:pt x="56" y="125"/>
                  </a:lnTo>
                  <a:lnTo>
                    <a:pt x="56" y="123"/>
                  </a:lnTo>
                  <a:lnTo>
                    <a:pt x="58" y="123"/>
                  </a:lnTo>
                  <a:lnTo>
                    <a:pt x="58" y="121"/>
                  </a:lnTo>
                  <a:lnTo>
                    <a:pt x="58" y="119"/>
                  </a:lnTo>
                  <a:lnTo>
                    <a:pt x="56" y="119"/>
                  </a:lnTo>
                  <a:lnTo>
                    <a:pt x="56" y="121"/>
                  </a:lnTo>
                  <a:lnTo>
                    <a:pt x="54" y="121"/>
                  </a:lnTo>
                  <a:lnTo>
                    <a:pt x="52" y="121"/>
                  </a:lnTo>
                  <a:lnTo>
                    <a:pt x="50" y="119"/>
                  </a:lnTo>
                  <a:lnTo>
                    <a:pt x="52" y="119"/>
                  </a:lnTo>
                  <a:lnTo>
                    <a:pt x="50" y="119"/>
                  </a:lnTo>
                  <a:lnTo>
                    <a:pt x="52" y="119"/>
                  </a:lnTo>
                  <a:lnTo>
                    <a:pt x="50" y="119"/>
                  </a:lnTo>
                  <a:lnTo>
                    <a:pt x="48" y="119"/>
                  </a:lnTo>
                  <a:lnTo>
                    <a:pt x="48" y="117"/>
                  </a:lnTo>
                  <a:lnTo>
                    <a:pt x="46" y="117"/>
                  </a:lnTo>
                  <a:lnTo>
                    <a:pt x="44" y="117"/>
                  </a:lnTo>
                  <a:lnTo>
                    <a:pt x="44" y="119"/>
                  </a:lnTo>
                  <a:lnTo>
                    <a:pt x="46" y="119"/>
                  </a:lnTo>
                  <a:lnTo>
                    <a:pt x="46" y="121"/>
                  </a:lnTo>
                  <a:lnTo>
                    <a:pt x="44" y="121"/>
                  </a:lnTo>
                  <a:lnTo>
                    <a:pt x="44" y="123"/>
                  </a:lnTo>
                  <a:lnTo>
                    <a:pt x="42" y="123"/>
                  </a:lnTo>
                  <a:lnTo>
                    <a:pt x="42" y="125"/>
                  </a:lnTo>
                  <a:lnTo>
                    <a:pt x="41" y="125"/>
                  </a:lnTo>
                  <a:lnTo>
                    <a:pt x="39" y="123"/>
                  </a:lnTo>
                  <a:lnTo>
                    <a:pt x="39" y="121"/>
                  </a:lnTo>
                  <a:lnTo>
                    <a:pt x="37" y="121"/>
                  </a:lnTo>
                  <a:lnTo>
                    <a:pt x="37" y="119"/>
                  </a:lnTo>
                  <a:lnTo>
                    <a:pt x="35" y="119"/>
                  </a:lnTo>
                  <a:lnTo>
                    <a:pt x="35" y="117"/>
                  </a:lnTo>
                  <a:lnTo>
                    <a:pt x="33" y="117"/>
                  </a:lnTo>
                  <a:lnTo>
                    <a:pt x="33" y="115"/>
                  </a:lnTo>
                  <a:lnTo>
                    <a:pt x="35" y="115"/>
                  </a:lnTo>
                  <a:lnTo>
                    <a:pt x="37" y="113"/>
                  </a:lnTo>
                  <a:lnTo>
                    <a:pt x="35" y="111"/>
                  </a:lnTo>
                  <a:lnTo>
                    <a:pt x="33" y="111"/>
                  </a:lnTo>
                  <a:lnTo>
                    <a:pt x="31" y="111"/>
                  </a:lnTo>
                  <a:lnTo>
                    <a:pt x="29" y="111"/>
                  </a:lnTo>
                  <a:lnTo>
                    <a:pt x="29" y="109"/>
                  </a:lnTo>
                  <a:lnTo>
                    <a:pt x="27" y="109"/>
                  </a:lnTo>
                  <a:lnTo>
                    <a:pt x="27" y="107"/>
                  </a:lnTo>
                  <a:lnTo>
                    <a:pt x="25" y="109"/>
                  </a:lnTo>
                  <a:lnTo>
                    <a:pt x="25" y="107"/>
                  </a:lnTo>
                  <a:lnTo>
                    <a:pt x="23" y="107"/>
                  </a:lnTo>
                  <a:lnTo>
                    <a:pt x="21" y="107"/>
                  </a:lnTo>
                  <a:lnTo>
                    <a:pt x="19" y="107"/>
                  </a:lnTo>
                  <a:lnTo>
                    <a:pt x="19" y="105"/>
                  </a:lnTo>
                  <a:lnTo>
                    <a:pt x="17" y="105"/>
                  </a:lnTo>
                  <a:lnTo>
                    <a:pt x="17" y="104"/>
                  </a:lnTo>
                  <a:lnTo>
                    <a:pt x="17" y="102"/>
                  </a:lnTo>
                  <a:lnTo>
                    <a:pt x="16" y="102"/>
                  </a:lnTo>
                  <a:lnTo>
                    <a:pt x="14" y="102"/>
                  </a:lnTo>
                  <a:lnTo>
                    <a:pt x="14" y="104"/>
                  </a:lnTo>
                  <a:lnTo>
                    <a:pt x="14" y="105"/>
                  </a:lnTo>
                  <a:lnTo>
                    <a:pt x="12" y="105"/>
                  </a:lnTo>
                  <a:lnTo>
                    <a:pt x="12" y="104"/>
                  </a:lnTo>
                  <a:lnTo>
                    <a:pt x="12" y="102"/>
                  </a:lnTo>
                  <a:lnTo>
                    <a:pt x="14" y="100"/>
                  </a:lnTo>
                  <a:lnTo>
                    <a:pt x="14" y="98"/>
                  </a:lnTo>
                  <a:lnTo>
                    <a:pt x="14" y="96"/>
                  </a:lnTo>
                  <a:lnTo>
                    <a:pt x="14" y="94"/>
                  </a:lnTo>
                  <a:lnTo>
                    <a:pt x="14" y="92"/>
                  </a:lnTo>
                  <a:lnTo>
                    <a:pt x="14" y="90"/>
                  </a:lnTo>
                  <a:lnTo>
                    <a:pt x="12" y="90"/>
                  </a:lnTo>
                  <a:lnTo>
                    <a:pt x="10" y="88"/>
                  </a:lnTo>
                  <a:lnTo>
                    <a:pt x="10" y="86"/>
                  </a:lnTo>
                  <a:lnTo>
                    <a:pt x="10" y="84"/>
                  </a:lnTo>
                  <a:lnTo>
                    <a:pt x="8" y="84"/>
                  </a:lnTo>
                  <a:lnTo>
                    <a:pt x="8" y="82"/>
                  </a:lnTo>
                  <a:lnTo>
                    <a:pt x="8" y="81"/>
                  </a:lnTo>
                  <a:lnTo>
                    <a:pt x="8" y="79"/>
                  </a:lnTo>
                  <a:lnTo>
                    <a:pt x="10" y="79"/>
                  </a:lnTo>
                  <a:lnTo>
                    <a:pt x="10" y="77"/>
                  </a:lnTo>
                  <a:lnTo>
                    <a:pt x="10" y="75"/>
                  </a:lnTo>
                  <a:lnTo>
                    <a:pt x="10" y="73"/>
                  </a:lnTo>
                  <a:lnTo>
                    <a:pt x="10" y="71"/>
                  </a:lnTo>
                  <a:lnTo>
                    <a:pt x="10" y="69"/>
                  </a:lnTo>
                  <a:lnTo>
                    <a:pt x="8" y="69"/>
                  </a:lnTo>
                  <a:lnTo>
                    <a:pt x="8" y="67"/>
                  </a:lnTo>
                  <a:lnTo>
                    <a:pt x="6" y="67"/>
                  </a:lnTo>
                  <a:lnTo>
                    <a:pt x="6" y="65"/>
                  </a:lnTo>
                  <a:lnTo>
                    <a:pt x="8" y="65"/>
                  </a:lnTo>
                  <a:lnTo>
                    <a:pt x="8" y="63"/>
                  </a:lnTo>
                  <a:lnTo>
                    <a:pt x="8" y="61"/>
                  </a:lnTo>
                  <a:lnTo>
                    <a:pt x="6" y="59"/>
                  </a:lnTo>
                  <a:lnTo>
                    <a:pt x="4" y="57"/>
                  </a:lnTo>
                  <a:lnTo>
                    <a:pt x="2" y="56"/>
                  </a:lnTo>
                  <a:lnTo>
                    <a:pt x="0" y="56"/>
                  </a:lnTo>
                  <a:lnTo>
                    <a:pt x="0" y="54"/>
                  </a:lnTo>
                  <a:lnTo>
                    <a:pt x="0" y="52"/>
                  </a:lnTo>
                  <a:lnTo>
                    <a:pt x="0" y="50"/>
                  </a:lnTo>
                  <a:lnTo>
                    <a:pt x="2" y="50"/>
                  </a:lnTo>
                  <a:lnTo>
                    <a:pt x="4" y="48"/>
                  </a:lnTo>
                  <a:lnTo>
                    <a:pt x="4" y="46"/>
                  </a:lnTo>
                  <a:lnTo>
                    <a:pt x="4" y="44"/>
                  </a:lnTo>
                  <a:lnTo>
                    <a:pt x="6" y="44"/>
                  </a:lnTo>
                  <a:lnTo>
                    <a:pt x="4" y="44"/>
                  </a:lnTo>
                  <a:lnTo>
                    <a:pt x="4" y="42"/>
                  </a:lnTo>
                  <a:lnTo>
                    <a:pt x="4" y="40"/>
                  </a:lnTo>
                  <a:lnTo>
                    <a:pt x="4" y="38"/>
                  </a:lnTo>
                  <a:lnTo>
                    <a:pt x="4" y="36"/>
                  </a:lnTo>
                  <a:lnTo>
                    <a:pt x="2" y="36"/>
                  </a:lnTo>
                  <a:lnTo>
                    <a:pt x="2" y="34"/>
                  </a:lnTo>
                  <a:lnTo>
                    <a:pt x="2" y="33"/>
                  </a:lnTo>
                  <a:lnTo>
                    <a:pt x="2" y="31"/>
                  </a:lnTo>
                  <a:lnTo>
                    <a:pt x="4" y="31"/>
                  </a:lnTo>
                  <a:lnTo>
                    <a:pt x="4" y="33"/>
                  </a:lnTo>
                  <a:lnTo>
                    <a:pt x="6" y="33"/>
                  </a:lnTo>
                  <a:lnTo>
                    <a:pt x="8" y="34"/>
                  </a:lnTo>
                  <a:lnTo>
                    <a:pt x="8" y="33"/>
                  </a:lnTo>
                  <a:lnTo>
                    <a:pt x="6" y="31"/>
                  </a:lnTo>
                  <a:lnTo>
                    <a:pt x="8" y="29"/>
                  </a:lnTo>
                  <a:lnTo>
                    <a:pt x="8" y="31"/>
                  </a:lnTo>
                  <a:lnTo>
                    <a:pt x="8" y="29"/>
                  </a:lnTo>
                  <a:lnTo>
                    <a:pt x="8" y="27"/>
                  </a:lnTo>
                  <a:lnTo>
                    <a:pt x="8" y="29"/>
                  </a:lnTo>
                  <a:lnTo>
                    <a:pt x="8" y="27"/>
                  </a:lnTo>
                  <a:lnTo>
                    <a:pt x="6" y="27"/>
                  </a:lnTo>
                  <a:lnTo>
                    <a:pt x="4" y="27"/>
                  </a:lnTo>
                  <a:lnTo>
                    <a:pt x="6" y="27"/>
                  </a:lnTo>
                  <a:lnTo>
                    <a:pt x="4" y="27"/>
                  </a:lnTo>
                  <a:lnTo>
                    <a:pt x="4" y="29"/>
                  </a:lnTo>
                  <a:lnTo>
                    <a:pt x="2" y="29"/>
                  </a:lnTo>
                  <a:lnTo>
                    <a:pt x="2" y="27"/>
                  </a:lnTo>
                  <a:lnTo>
                    <a:pt x="0" y="27"/>
                  </a:lnTo>
                  <a:lnTo>
                    <a:pt x="0" y="25"/>
                  </a:lnTo>
                  <a:lnTo>
                    <a:pt x="2" y="25"/>
                  </a:lnTo>
                  <a:lnTo>
                    <a:pt x="4" y="25"/>
                  </a:lnTo>
                  <a:lnTo>
                    <a:pt x="6" y="25"/>
                  </a:lnTo>
                  <a:lnTo>
                    <a:pt x="10" y="23"/>
                  </a:lnTo>
                  <a:lnTo>
                    <a:pt x="14" y="21"/>
                  </a:lnTo>
                  <a:lnTo>
                    <a:pt x="19" y="19"/>
                  </a:lnTo>
                  <a:lnTo>
                    <a:pt x="21" y="19"/>
                  </a:lnTo>
                  <a:lnTo>
                    <a:pt x="25" y="17"/>
                  </a:lnTo>
                  <a:lnTo>
                    <a:pt x="27" y="17"/>
                  </a:lnTo>
                  <a:lnTo>
                    <a:pt x="31" y="17"/>
                  </a:lnTo>
                  <a:lnTo>
                    <a:pt x="33" y="15"/>
                  </a:lnTo>
                  <a:lnTo>
                    <a:pt x="31" y="15"/>
                  </a:lnTo>
                  <a:lnTo>
                    <a:pt x="31" y="17"/>
                  </a:lnTo>
                  <a:lnTo>
                    <a:pt x="33" y="17"/>
                  </a:lnTo>
                  <a:lnTo>
                    <a:pt x="33" y="15"/>
                  </a:lnTo>
                  <a:lnTo>
                    <a:pt x="35" y="13"/>
                  </a:lnTo>
                  <a:lnTo>
                    <a:pt x="33" y="15"/>
                  </a:lnTo>
                  <a:lnTo>
                    <a:pt x="35" y="15"/>
                  </a:lnTo>
                  <a:lnTo>
                    <a:pt x="35" y="13"/>
                  </a:lnTo>
                  <a:lnTo>
                    <a:pt x="37" y="9"/>
                  </a:lnTo>
                  <a:lnTo>
                    <a:pt x="37" y="11"/>
                  </a:lnTo>
                  <a:lnTo>
                    <a:pt x="37" y="9"/>
                  </a:lnTo>
                  <a:lnTo>
                    <a:pt x="39" y="9"/>
                  </a:lnTo>
                  <a:lnTo>
                    <a:pt x="39" y="8"/>
                  </a:lnTo>
                  <a:lnTo>
                    <a:pt x="42" y="8"/>
                  </a:lnTo>
                  <a:lnTo>
                    <a:pt x="44" y="8"/>
                  </a:lnTo>
                  <a:lnTo>
                    <a:pt x="46" y="6"/>
                  </a:lnTo>
                  <a:lnTo>
                    <a:pt x="52" y="4"/>
                  </a:lnTo>
                  <a:lnTo>
                    <a:pt x="58" y="2"/>
                  </a:lnTo>
                  <a:lnTo>
                    <a:pt x="60" y="0"/>
                  </a:lnTo>
                  <a:lnTo>
                    <a:pt x="64" y="0"/>
                  </a:lnTo>
                  <a:lnTo>
                    <a:pt x="67" y="0"/>
                  </a:lnTo>
                  <a:lnTo>
                    <a:pt x="67" y="2"/>
                  </a:lnTo>
                  <a:lnTo>
                    <a:pt x="73" y="4"/>
                  </a:lnTo>
                  <a:lnTo>
                    <a:pt x="75" y="6"/>
                  </a:lnTo>
                  <a:lnTo>
                    <a:pt x="75" y="8"/>
                  </a:lnTo>
                  <a:lnTo>
                    <a:pt x="75" y="6"/>
                  </a:lnTo>
                  <a:lnTo>
                    <a:pt x="73" y="6"/>
                  </a:lnTo>
                  <a:lnTo>
                    <a:pt x="73" y="4"/>
                  </a:lnTo>
                  <a:lnTo>
                    <a:pt x="71" y="4"/>
                  </a:lnTo>
                  <a:lnTo>
                    <a:pt x="69" y="2"/>
                  </a:lnTo>
                  <a:lnTo>
                    <a:pt x="67" y="4"/>
                  </a:lnTo>
                  <a:lnTo>
                    <a:pt x="69" y="4"/>
                  </a:lnTo>
                  <a:lnTo>
                    <a:pt x="69" y="6"/>
                  </a:lnTo>
                  <a:lnTo>
                    <a:pt x="69" y="8"/>
                  </a:lnTo>
                  <a:lnTo>
                    <a:pt x="71" y="8"/>
                  </a:lnTo>
                  <a:lnTo>
                    <a:pt x="71" y="9"/>
                  </a:lnTo>
                  <a:lnTo>
                    <a:pt x="71" y="11"/>
                  </a:lnTo>
                  <a:lnTo>
                    <a:pt x="73" y="11"/>
                  </a:lnTo>
                  <a:lnTo>
                    <a:pt x="73" y="13"/>
                  </a:lnTo>
                  <a:lnTo>
                    <a:pt x="75" y="13"/>
                  </a:lnTo>
                  <a:lnTo>
                    <a:pt x="77" y="13"/>
                  </a:lnTo>
                  <a:lnTo>
                    <a:pt x="83" y="13"/>
                  </a:lnTo>
                  <a:lnTo>
                    <a:pt x="85" y="13"/>
                  </a:lnTo>
                  <a:lnTo>
                    <a:pt x="85" y="11"/>
                  </a:lnTo>
                  <a:lnTo>
                    <a:pt x="87" y="1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9" name="Freeform 188"/>
            <p:cNvSpPr>
              <a:spLocks noEditPoints="1"/>
            </p:cNvSpPr>
            <p:nvPr/>
          </p:nvSpPr>
          <p:spPr bwMode="auto">
            <a:xfrm>
              <a:off x="3314700" y="4357688"/>
              <a:ext cx="66675" cy="14288"/>
            </a:xfrm>
            <a:custGeom>
              <a:avLst/>
              <a:gdLst>
                <a:gd name="T0" fmla="*/ 0 w 42"/>
                <a:gd name="T1" fmla="*/ 7 h 9"/>
                <a:gd name="T2" fmla="*/ 0 w 42"/>
                <a:gd name="T3" fmla="*/ 5 h 9"/>
                <a:gd name="T4" fmla="*/ 0 w 42"/>
                <a:gd name="T5" fmla="*/ 7 h 9"/>
                <a:gd name="T6" fmla="*/ 42 w 42"/>
                <a:gd name="T7" fmla="*/ 5 h 9"/>
                <a:gd name="T8" fmla="*/ 40 w 42"/>
                <a:gd name="T9" fmla="*/ 5 h 9"/>
                <a:gd name="T10" fmla="*/ 38 w 42"/>
                <a:gd name="T11" fmla="*/ 7 h 9"/>
                <a:gd name="T12" fmla="*/ 36 w 42"/>
                <a:gd name="T13" fmla="*/ 5 h 9"/>
                <a:gd name="T14" fmla="*/ 38 w 42"/>
                <a:gd name="T15" fmla="*/ 5 h 9"/>
                <a:gd name="T16" fmla="*/ 40 w 42"/>
                <a:gd name="T17" fmla="*/ 5 h 9"/>
                <a:gd name="T18" fmla="*/ 42 w 42"/>
                <a:gd name="T19" fmla="*/ 3 h 9"/>
                <a:gd name="T20" fmla="*/ 42 w 42"/>
                <a:gd name="T21" fmla="*/ 3 h 9"/>
                <a:gd name="T22" fmla="*/ 42 w 42"/>
                <a:gd name="T23" fmla="*/ 3 h 9"/>
                <a:gd name="T24" fmla="*/ 42 w 42"/>
                <a:gd name="T25" fmla="*/ 1 h 9"/>
                <a:gd name="T26" fmla="*/ 17 w 42"/>
                <a:gd name="T27" fmla="*/ 0 h 9"/>
                <a:gd name="T28" fmla="*/ 21 w 42"/>
                <a:gd name="T29" fmla="*/ 0 h 9"/>
                <a:gd name="T30" fmla="*/ 23 w 42"/>
                <a:gd name="T31" fmla="*/ 0 h 9"/>
                <a:gd name="T32" fmla="*/ 26 w 42"/>
                <a:gd name="T33" fmla="*/ 0 h 9"/>
                <a:gd name="T34" fmla="*/ 28 w 42"/>
                <a:gd name="T35" fmla="*/ 0 h 9"/>
                <a:gd name="T36" fmla="*/ 28 w 42"/>
                <a:gd name="T37" fmla="*/ 1 h 9"/>
                <a:gd name="T38" fmla="*/ 28 w 42"/>
                <a:gd name="T39" fmla="*/ 1 h 9"/>
                <a:gd name="T40" fmla="*/ 30 w 42"/>
                <a:gd name="T41" fmla="*/ 0 h 9"/>
                <a:gd name="T42" fmla="*/ 30 w 42"/>
                <a:gd name="T43" fmla="*/ 0 h 9"/>
                <a:gd name="T44" fmla="*/ 32 w 42"/>
                <a:gd name="T45" fmla="*/ 1 h 9"/>
                <a:gd name="T46" fmla="*/ 34 w 42"/>
                <a:gd name="T47" fmla="*/ 1 h 9"/>
                <a:gd name="T48" fmla="*/ 34 w 42"/>
                <a:gd name="T49" fmla="*/ 1 h 9"/>
                <a:gd name="T50" fmla="*/ 34 w 42"/>
                <a:gd name="T51" fmla="*/ 1 h 9"/>
                <a:gd name="T52" fmla="*/ 36 w 42"/>
                <a:gd name="T53" fmla="*/ 1 h 9"/>
                <a:gd name="T54" fmla="*/ 36 w 42"/>
                <a:gd name="T55" fmla="*/ 3 h 9"/>
                <a:gd name="T56" fmla="*/ 36 w 42"/>
                <a:gd name="T57" fmla="*/ 3 h 9"/>
                <a:gd name="T58" fmla="*/ 36 w 42"/>
                <a:gd name="T59" fmla="*/ 3 h 9"/>
                <a:gd name="T60" fmla="*/ 36 w 42"/>
                <a:gd name="T61" fmla="*/ 5 h 9"/>
                <a:gd name="T62" fmla="*/ 34 w 42"/>
                <a:gd name="T63" fmla="*/ 5 h 9"/>
                <a:gd name="T64" fmla="*/ 32 w 42"/>
                <a:gd name="T65" fmla="*/ 7 h 9"/>
                <a:gd name="T66" fmla="*/ 32 w 42"/>
                <a:gd name="T67" fmla="*/ 7 h 9"/>
                <a:gd name="T68" fmla="*/ 30 w 42"/>
                <a:gd name="T69" fmla="*/ 9 h 9"/>
                <a:gd name="T70" fmla="*/ 28 w 42"/>
                <a:gd name="T71" fmla="*/ 9 h 9"/>
                <a:gd name="T72" fmla="*/ 26 w 42"/>
                <a:gd name="T73" fmla="*/ 9 h 9"/>
                <a:gd name="T74" fmla="*/ 26 w 42"/>
                <a:gd name="T75" fmla="*/ 9 h 9"/>
                <a:gd name="T76" fmla="*/ 26 w 42"/>
                <a:gd name="T77" fmla="*/ 9 h 9"/>
                <a:gd name="T78" fmla="*/ 25 w 42"/>
                <a:gd name="T79" fmla="*/ 9 h 9"/>
                <a:gd name="T80" fmla="*/ 23 w 42"/>
                <a:gd name="T81" fmla="*/ 9 h 9"/>
                <a:gd name="T82" fmla="*/ 23 w 42"/>
                <a:gd name="T83" fmla="*/ 7 h 9"/>
                <a:gd name="T84" fmla="*/ 21 w 42"/>
                <a:gd name="T85" fmla="*/ 9 h 9"/>
                <a:gd name="T86" fmla="*/ 21 w 42"/>
                <a:gd name="T87" fmla="*/ 9 h 9"/>
                <a:gd name="T88" fmla="*/ 19 w 42"/>
                <a:gd name="T89" fmla="*/ 7 h 9"/>
                <a:gd name="T90" fmla="*/ 17 w 42"/>
                <a:gd name="T91" fmla="*/ 7 h 9"/>
                <a:gd name="T92" fmla="*/ 17 w 42"/>
                <a:gd name="T93" fmla="*/ 9 h 9"/>
                <a:gd name="T94" fmla="*/ 15 w 42"/>
                <a:gd name="T95" fmla="*/ 9 h 9"/>
                <a:gd name="T96" fmla="*/ 15 w 42"/>
                <a:gd name="T97" fmla="*/ 9 h 9"/>
                <a:gd name="T98" fmla="*/ 13 w 42"/>
                <a:gd name="T99" fmla="*/ 9 h 9"/>
                <a:gd name="T100" fmla="*/ 11 w 42"/>
                <a:gd name="T101" fmla="*/ 9 h 9"/>
                <a:gd name="T102" fmla="*/ 11 w 42"/>
                <a:gd name="T103" fmla="*/ 9 h 9"/>
                <a:gd name="T104" fmla="*/ 11 w 42"/>
                <a:gd name="T105" fmla="*/ 7 h 9"/>
                <a:gd name="T106" fmla="*/ 11 w 42"/>
                <a:gd name="T107" fmla="*/ 7 h 9"/>
                <a:gd name="T108" fmla="*/ 11 w 42"/>
                <a:gd name="T109" fmla="*/ 5 h 9"/>
                <a:gd name="T110" fmla="*/ 11 w 42"/>
                <a:gd name="T111" fmla="*/ 5 h 9"/>
                <a:gd name="T112" fmla="*/ 11 w 42"/>
                <a:gd name="T113" fmla="*/ 3 h 9"/>
                <a:gd name="T114" fmla="*/ 9 w 42"/>
                <a:gd name="T115" fmla="*/ 1 h 9"/>
                <a:gd name="T116" fmla="*/ 11 w 42"/>
                <a:gd name="T117" fmla="*/ 1 h 9"/>
                <a:gd name="T118" fmla="*/ 11 w 42"/>
                <a:gd name="T1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 h="9">
                  <a:moveTo>
                    <a:pt x="0" y="7"/>
                  </a:moveTo>
                  <a:lnTo>
                    <a:pt x="0" y="7"/>
                  </a:lnTo>
                  <a:lnTo>
                    <a:pt x="0" y="7"/>
                  </a:lnTo>
                  <a:lnTo>
                    <a:pt x="0" y="7"/>
                  </a:lnTo>
                  <a:lnTo>
                    <a:pt x="0" y="7"/>
                  </a:lnTo>
                  <a:lnTo>
                    <a:pt x="0" y="7"/>
                  </a:lnTo>
                  <a:lnTo>
                    <a:pt x="0" y="7"/>
                  </a:lnTo>
                  <a:lnTo>
                    <a:pt x="0" y="5"/>
                  </a:lnTo>
                  <a:lnTo>
                    <a:pt x="0" y="5"/>
                  </a:lnTo>
                  <a:lnTo>
                    <a:pt x="0" y="5"/>
                  </a:lnTo>
                  <a:lnTo>
                    <a:pt x="0" y="5"/>
                  </a:lnTo>
                  <a:lnTo>
                    <a:pt x="1" y="5"/>
                  </a:lnTo>
                  <a:lnTo>
                    <a:pt x="1" y="5"/>
                  </a:lnTo>
                  <a:lnTo>
                    <a:pt x="1" y="7"/>
                  </a:lnTo>
                  <a:lnTo>
                    <a:pt x="0" y="7"/>
                  </a:lnTo>
                  <a:lnTo>
                    <a:pt x="0" y="7"/>
                  </a:lnTo>
                  <a:lnTo>
                    <a:pt x="0" y="7"/>
                  </a:lnTo>
                  <a:lnTo>
                    <a:pt x="0" y="7"/>
                  </a:lnTo>
                  <a:lnTo>
                    <a:pt x="0" y="7"/>
                  </a:lnTo>
                  <a:close/>
                  <a:moveTo>
                    <a:pt x="42" y="5"/>
                  </a:moveTo>
                  <a:lnTo>
                    <a:pt x="42" y="5"/>
                  </a:lnTo>
                  <a:lnTo>
                    <a:pt x="42" y="5"/>
                  </a:lnTo>
                  <a:lnTo>
                    <a:pt x="42" y="5"/>
                  </a:lnTo>
                  <a:lnTo>
                    <a:pt x="40" y="5"/>
                  </a:lnTo>
                  <a:lnTo>
                    <a:pt x="40" y="5"/>
                  </a:lnTo>
                  <a:lnTo>
                    <a:pt x="40" y="5"/>
                  </a:lnTo>
                  <a:lnTo>
                    <a:pt x="40" y="5"/>
                  </a:lnTo>
                  <a:lnTo>
                    <a:pt x="40" y="5"/>
                  </a:lnTo>
                  <a:lnTo>
                    <a:pt x="40" y="5"/>
                  </a:lnTo>
                  <a:lnTo>
                    <a:pt x="38" y="7"/>
                  </a:lnTo>
                  <a:lnTo>
                    <a:pt x="38" y="7"/>
                  </a:lnTo>
                  <a:lnTo>
                    <a:pt x="38" y="7"/>
                  </a:lnTo>
                  <a:lnTo>
                    <a:pt x="38" y="7"/>
                  </a:lnTo>
                  <a:lnTo>
                    <a:pt x="36" y="7"/>
                  </a:lnTo>
                  <a:lnTo>
                    <a:pt x="36" y="5"/>
                  </a:lnTo>
                  <a:lnTo>
                    <a:pt x="36" y="5"/>
                  </a:lnTo>
                  <a:lnTo>
                    <a:pt x="38" y="5"/>
                  </a:lnTo>
                  <a:lnTo>
                    <a:pt x="38" y="5"/>
                  </a:lnTo>
                  <a:lnTo>
                    <a:pt x="38" y="5"/>
                  </a:lnTo>
                  <a:lnTo>
                    <a:pt x="38" y="5"/>
                  </a:lnTo>
                  <a:lnTo>
                    <a:pt x="38" y="5"/>
                  </a:lnTo>
                  <a:lnTo>
                    <a:pt x="38" y="5"/>
                  </a:lnTo>
                  <a:lnTo>
                    <a:pt x="40" y="5"/>
                  </a:lnTo>
                  <a:lnTo>
                    <a:pt x="40" y="5"/>
                  </a:lnTo>
                  <a:lnTo>
                    <a:pt x="40" y="5"/>
                  </a:lnTo>
                  <a:lnTo>
                    <a:pt x="42" y="5"/>
                  </a:lnTo>
                  <a:lnTo>
                    <a:pt x="42" y="5"/>
                  </a:lnTo>
                  <a:lnTo>
                    <a:pt x="42" y="5"/>
                  </a:lnTo>
                  <a:close/>
                  <a:moveTo>
                    <a:pt x="42" y="3"/>
                  </a:moveTo>
                  <a:lnTo>
                    <a:pt x="42" y="3"/>
                  </a:lnTo>
                  <a:lnTo>
                    <a:pt x="42" y="3"/>
                  </a:lnTo>
                  <a:lnTo>
                    <a:pt x="42" y="3"/>
                  </a:lnTo>
                  <a:lnTo>
                    <a:pt x="42" y="3"/>
                  </a:lnTo>
                  <a:lnTo>
                    <a:pt x="42" y="3"/>
                  </a:lnTo>
                  <a:lnTo>
                    <a:pt x="42" y="3"/>
                  </a:lnTo>
                  <a:lnTo>
                    <a:pt x="42" y="3"/>
                  </a:lnTo>
                  <a:lnTo>
                    <a:pt x="42" y="3"/>
                  </a:lnTo>
                  <a:lnTo>
                    <a:pt x="42" y="3"/>
                  </a:lnTo>
                  <a:lnTo>
                    <a:pt x="42" y="3"/>
                  </a:lnTo>
                  <a:lnTo>
                    <a:pt x="42" y="3"/>
                  </a:lnTo>
                  <a:lnTo>
                    <a:pt x="42" y="3"/>
                  </a:lnTo>
                  <a:lnTo>
                    <a:pt x="42" y="3"/>
                  </a:lnTo>
                  <a:lnTo>
                    <a:pt x="40" y="1"/>
                  </a:lnTo>
                  <a:lnTo>
                    <a:pt x="40" y="1"/>
                  </a:lnTo>
                  <a:lnTo>
                    <a:pt x="42" y="1"/>
                  </a:lnTo>
                  <a:lnTo>
                    <a:pt x="42" y="1"/>
                  </a:lnTo>
                  <a:lnTo>
                    <a:pt x="42" y="3"/>
                  </a:lnTo>
                  <a:close/>
                  <a:moveTo>
                    <a:pt x="13" y="0"/>
                  </a:moveTo>
                  <a:lnTo>
                    <a:pt x="15" y="0"/>
                  </a:lnTo>
                  <a:lnTo>
                    <a:pt x="17" y="0"/>
                  </a:lnTo>
                  <a:lnTo>
                    <a:pt x="17" y="0"/>
                  </a:lnTo>
                  <a:lnTo>
                    <a:pt x="19" y="0"/>
                  </a:lnTo>
                  <a:lnTo>
                    <a:pt x="19" y="0"/>
                  </a:lnTo>
                  <a:lnTo>
                    <a:pt x="19" y="0"/>
                  </a:lnTo>
                  <a:lnTo>
                    <a:pt x="21" y="0"/>
                  </a:lnTo>
                  <a:lnTo>
                    <a:pt x="21" y="0"/>
                  </a:lnTo>
                  <a:lnTo>
                    <a:pt x="21" y="0"/>
                  </a:lnTo>
                  <a:lnTo>
                    <a:pt x="21" y="0"/>
                  </a:lnTo>
                  <a:lnTo>
                    <a:pt x="23" y="0"/>
                  </a:lnTo>
                  <a:lnTo>
                    <a:pt x="23" y="0"/>
                  </a:lnTo>
                  <a:lnTo>
                    <a:pt x="25" y="0"/>
                  </a:lnTo>
                  <a:lnTo>
                    <a:pt x="25" y="0"/>
                  </a:lnTo>
                  <a:lnTo>
                    <a:pt x="26" y="0"/>
                  </a:lnTo>
                  <a:lnTo>
                    <a:pt x="26" y="0"/>
                  </a:lnTo>
                  <a:lnTo>
                    <a:pt x="26" y="0"/>
                  </a:lnTo>
                  <a:lnTo>
                    <a:pt x="26" y="0"/>
                  </a:lnTo>
                  <a:lnTo>
                    <a:pt x="26" y="0"/>
                  </a:lnTo>
                  <a:lnTo>
                    <a:pt x="26" y="0"/>
                  </a:lnTo>
                  <a:lnTo>
                    <a:pt x="28" y="0"/>
                  </a:lnTo>
                  <a:lnTo>
                    <a:pt x="28" y="0"/>
                  </a:lnTo>
                  <a:lnTo>
                    <a:pt x="28" y="0"/>
                  </a:lnTo>
                  <a:lnTo>
                    <a:pt x="28" y="0"/>
                  </a:lnTo>
                  <a:lnTo>
                    <a:pt x="28" y="0"/>
                  </a:lnTo>
                  <a:lnTo>
                    <a:pt x="28" y="0"/>
                  </a:lnTo>
                  <a:lnTo>
                    <a:pt x="28" y="1"/>
                  </a:lnTo>
                  <a:lnTo>
                    <a:pt x="28" y="1"/>
                  </a:lnTo>
                  <a:lnTo>
                    <a:pt x="28" y="1"/>
                  </a:lnTo>
                  <a:lnTo>
                    <a:pt x="28" y="1"/>
                  </a:lnTo>
                  <a:lnTo>
                    <a:pt x="28" y="1"/>
                  </a:lnTo>
                  <a:lnTo>
                    <a:pt x="28" y="1"/>
                  </a:lnTo>
                  <a:lnTo>
                    <a:pt x="28" y="0"/>
                  </a:lnTo>
                  <a:lnTo>
                    <a:pt x="28" y="0"/>
                  </a:lnTo>
                  <a:lnTo>
                    <a:pt x="28" y="0"/>
                  </a:lnTo>
                  <a:lnTo>
                    <a:pt x="28" y="0"/>
                  </a:lnTo>
                  <a:lnTo>
                    <a:pt x="30" y="0"/>
                  </a:lnTo>
                  <a:lnTo>
                    <a:pt x="30" y="0"/>
                  </a:lnTo>
                  <a:lnTo>
                    <a:pt x="30" y="0"/>
                  </a:lnTo>
                  <a:lnTo>
                    <a:pt x="30" y="0"/>
                  </a:lnTo>
                  <a:lnTo>
                    <a:pt x="30" y="0"/>
                  </a:lnTo>
                  <a:lnTo>
                    <a:pt x="30" y="0"/>
                  </a:lnTo>
                  <a:lnTo>
                    <a:pt x="32" y="0"/>
                  </a:lnTo>
                  <a:lnTo>
                    <a:pt x="32" y="0"/>
                  </a:lnTo>
                  <a:lnTo>
                    <a:pt x="32" y="0"/>
                  </a:lnTo>
                  <a:lnTo>
                    <a:pt x="32" y="0"/>
                  </a:lnTo>
                  <a:lnTo>
                    <a:pt x="32" y="1"/>
                  </a:lnTo>
                  <a:lnTo>
                    <a:pt x="32" y="1"/>
                  </a:lnTo>
                  <a:lnTo>
                    <a:pt x="32" y="1"/>
                  </a:lnTo>
                  <a:lnTo>
                    <a:pt x="34" y="1"/>
                  </a:lnTo>
                  <a:lnTo>
                    <a:pt x="34" y="1"/>
                  </a:lnTo>
                  <a:lnTo>
                    <a:pt x="34" y="1"/>
                  </a:lnTo>
                  <a:lnTo>
                    <a:pt x="34" y="1"/>
                  </a:lnTo>
                  <a:lnTo>
                    <a:pt x="34" y="1"/>
                  </a:lnTo>
                  <a:lnTo>
                    <a:pt x="34" y="1"/>
                  </a:lnTo>
                  <a:lnTo>
                    <a:pt x="34" y="1"/>
                  </a:lnTo>
                  <a:lnTo>
                    <a:pt x="34" y="1"/>
                  </a:lnTo>
                  <a:lnTo>
                    <a:pt x="34" y="1"/>
                  </a:lnTo>
                  <a:lnTo>
                    <a:pt x="34" y="1"/>
                  </a:lnTo>
                  <a:lnTo>
                    <a:pt x="34" y="1"/>
                  </a:lnTo>
                  <a:lnTo>
                    <a:pt x="34" y="1"/>
                  </a:lnTo>
                  <a:lnTo>
                    <a:pt x="34" y="1"/>
                  </a:lnTo>
                  <a:lnTo>
                    <a:pt x="36" y="1"/>
                  </a:lnTo>
                  <a:lnTo>
                    <a:pt x="36" y="1"/>
                  </a:lnTo>
                  <a:lnTo>
                    <a:pt x="36" y="1"/>
                  </a:lnTo>
                  <a:lnTo>
                    <a:pt x="36" y="1"/>
                  </a:lnTo>
                  <a:lnTo>
                    <a:pt x="36" y="1"/>
                  </a:lnTo>
                  <a:lnTo>
                    <a:pt x="36" y="1"/>
                  </a:lnTo>
                  <a:lnTo>
                    <a:pt x="36" y="1"/>
                  </a:lnTo>
                  <a:lnTo>
                    <a:pt x="36" y="3"/>
                  </a:lnTo>
                  <a:lnTo>
                    <a:pt x="36" y="3"/>
                  </a:lnTo>
                  <a:lnTo>
                    <a:pt x="36" y="3"/>
                  </a:lnTo>
                  <a:lnTo>
                    <a:pt x="36" y="3"/>
                  </a:lnTo>
                  <a:lnTo>
                    <a:pt x="36" y="3"/>
                  </a:lnTo>
                  <a:lnTo>
                    <a:pt x="36" y="3"/>
                  </a:lnTo>
                  <a:lnTo>
                    <a:pt x="36" y="3"/>
                  </a:lnTo>
                  <a:lnTo>
                    <a:pt x="36" y="3"/>
                  </a:lnTo>
                  <a:lnTo>
                    <a:pt x="36" y="3"/>
                  </a:lnTo>
                  <a:lnTo>
                    <a:pt x="36" y="3"/>
                  </a:lnTo>
                  <a:lnTo>
                    <a:pt x="36" y="3"/>
                  </a:lnTo>
                  <a:lnTo>
                    <a:pt x="36" y="3"/>
                  </a:lnTo>
                  <a:lnTo>
                    <a:pt x="36" y="3"/>
                  </a:lnTo>
                  <a:lnTo>
                    <a:pt x="36" y="3"/>
                  </a:lnTo>
                  <a:lnTo>
                    <a:pt x="36" y="3"/>
                  </a:lnTo>
                  <a:lnTo>
                    <a:pt x="36" y="5"/>
                  </a:lnTo>
                  <a:lnTo>
                    <a:pt x="36" y="5"/>
                  </a:lnTo>
                  <a:lnTo>
                    <a:pt x="36" y="5"/>
                  </a:lnTo>
                  <a:lnTo>
                    <a:pt x="36" y="5"/>
                  </a:lnTo>
                  <a:lnTo>
                    <a:pt x="36" y="5"/>
                  </a:lnTo>
                  <a:lnTo>
                    <a:pt x="34" y="5"/>
                  </a:lnTo>
                  <a:lnTo>
                    <a:pt x="34" y="5"/>
                  </a:lnTo>
                  <a:lnTo>
                    <a:pt x="34" y="5"/>
                  </a:lnTo>
                  <a:lnTo>
                    <a:pt x="34" y="5"/>
                  </a:lnTo>
                  <a:lnTo>
                    <a:pt x="34" y="5"/>
                  </a:lnTo>
                  <a:lnTo>
                    <a:pt x="34" y="7"/>
                  </a:lnTo>
                  <a:lnTo>
                    <a:pt x="32" y="7"/>
                  </a:lnTo>
                  <a:lnTo>
                    <a:pt x="32" y="7"/>
                  </a:lnTo>
                  <a:lnTo>
                    <a:pt x="32" y="7"/>
                  </a:lnTo>
                  <a:lnTo>
                    <a:pt x="32" y="7"/>
                  </a:lnTo>
                  <a:lnTo>
                    <a:pt x="32" y="7"/>
                  </a:lnTo>
                  <a:lnTo>
                    <a:pt x="32" y="7"/>
                  </a:lnTo>
                  <a:lnTo>
                    <a:pt x="32" y="7"/>
                  </a:lnTo>
                  <a:lnTo>
                    <a:pt x="30" y="9"/>
                  </a:lnTo>
                  <a:lnTo>
                    <a:pt x="30" y="9"/>
                  </a:lnTo>
                  <a:lnTo>
                    <a:pt x="30" y="9"/>
                  </a:lnTo>
                  <a:lnTo>
                    <a:pt x="30" y="9"/>
                  </a:lnTo>
                  <a:lnTo>
                    <a:pt x="30" y="9"/>
                  </a:lnTo>
                  <a:lnTo>
                    <a:pt x="28" y="9"/>
                  </a:lnTo>
                  <a:lnTo>
                    <a:pt x="28" y="9"/>
                  </a:lnTo>
                  <a:lnTo>
                    <a:pt x="28" y="9"/>
                  </a:lnTo>
                  <a:lnTo>
                    <a:pt x="28" y="9"/>
                  </a:lnTo>
                  <a:lnTo>
                    <a:pt x="28" y="9"/>
                  </a:lnTo>
                  <a:lnTo>
                    <a:pt x="26" y="9"/>
                  </a:lnTo>
                  <a:lnTo>
                    <a:pt x="26" y="9"/>
                  </a:lnTo>
                  <a:lnTo>
                    <a:pt x="26" y="9"/>
                  </a:lnTo>
                  <a:lnTo>
                    <a:pt x="26" y="9"/>
                  </a:lnTo>
                  <a:lnTo>
                    <a:pt x="26" y="9"/>
                  </a:lnTo>
                  <a:lnTo>
                    <a:pt x="26" y="9"/>
                  </a:lnTo>
                  <a:lnTo>
                    <a:pt x="26" y="9"/>
                  </a:lnTo>
                  <a:lnTo>
                    <a:pt x="26" y="9"/>
                  </a:lnTo>
                  <a:lnTo>
                    <a:pt x="26" y="9"/>
                  </a:lnTo>
                  <a:lnTo>
                    <a:pt x="26" y="9"/>
                  </a:lnTo>
                  <a:lnTo>
                    <a:pt x="26" y="9"/>
                  </a:lnTo>
                  <a:lnTo>
                    <a:pt x="26" y="9"/>
                  </a:lnTo>
                  <a:lnTo>
                    <a:pt x="26" y="9"/>
                  </a:lnTo>
                  <a:lnTo>
                    <a:pt x="26" y="9"/>
                  </a:lnTo>
                  <a:lnTo>
                    <a:pt x="26" y="9"/>
                  </a:lnTo>
                  <a:lnTo>
                    <a:pt x="25" y="9"/>
                  </a:lnTo>
                  <a:lnTo>
                    <a:pt x="25" y="9"/>
                  </a:lnTo>
                  <a:lnTo>
                    <a:pt x="25" y="9"/>
                  </a:lnTo>
                  <a:lnTo>
                    <a:pt x="25" y="9"/>
                  </a:lnTo>
                  <a:lnTo>
                    <a:pt x="25" y="9"/>
                  </a:lnTo>
                  <a:lnTo>
                    <a:pt x="25" y="9"/>
                  </a:lnTo>
                  <a:lnTo>
                    <a:pt x="25" y="9"/>
                  </a:lnTo>
                  <a:lnTo>
                    <a:pt x="25" y="9"/>
                  </a:lnTo>
                  <a:lnTo>
                    <a:pt x="25" y="9"/>
                  </a:lnTo>
                  <a:lnTo>
                    <a:pt x="23" y="9"/>
                  </a:lnTo>
                  <a:lnTo>
                    <a:pt x="23" y="9"/>
                  </a:lnTo>
                  <a:lnTo>
                    <a:pt x="23" y="7"/>
                  </a:lnTo>
                  <a:lnTo>
                    <a:pt x="23" y="7"/>
                  </a:lnTo>
                  <a:lnTo>
                    <a:pt x="23" y="7"/>
                  </a:lnTo>
                  <a:lnTo>
                    <a:pt x="23" y="7"/>
                  </a:lnTo>
                  <a:lnTo>
                    <a:pt x="23" y="7"/>
                  </a:lnTo>
                  <a:lnTo>
                    <a:pt x="23" y="9"/>
                  </a:lnTo>
                  <a:lnTo>
                    <a:pt x="21" y="9"/>
                  </a:lnTo>
                  <a:lnTo>
                    <a:pt x="21" y="9"/>
                  </a:lnTo>
                  <a:lnTo>
                    <a:pt x="21" y="9"/>
                  </a:lnTo>
                  <a:lnTo>
                    <a:pt x="21" y="9"/>
                  </a:lnTo>
                  <a:lnTo>
                    <a:pt x="21" y="9"/>
                  </a:lnTo>
                  <a:lnTo>
                    <a:pt x="21" y="9"/>
                  </a:lnTo>
                  <a:lnTo>
                    <a:pt x="21" y="9"/>
                  </a:lnTo>
                  <a:lnTo>
                    <a:pt x="21" y="9"/>
                  </a:lnTo>
                  <a:lnTo>
                    <a:pt x="21" y="9"/>
                  </a:lnTo>
                  <a:lnTo>
                    <a:pt x="19" y="9"/>
                  </a:lnTo>
                  <a:lnTo>
                    <a:pt x="19" y="9"/>
                  </a:lnTo>
                  <a:lnTo>
                    <a:pt x="19" y="7"/>
                  </a:lnTo>
                  <a:lnTo>
                    <a:pt x="19" y="7"/>
                  </a:lnTo>
                  <a:lnTo>
                    <a:pt x="19" y="7"/>
                  </a:lnTo>
                  <a:lnTo>
                    <a:pt x="17" y="7"/>
                  </a:lnTo>
                  <a:lnTo>
                    <a:pt x="17" y="7"/>
                  </a:lnTo>
                  <a:lnTo>
                    <a:pt x="17" y="7"/>
                  </a:lnTo>
                  <a:lnTo>
                    <a:pt x="17" y="7"/>
                  </a:lnTo>
                  <a:lnTo>
                    <a:pt x="17" y="7"/>
                  </a:lnTo>
                  <a:lnTo>
                    <a:pt x="17" y="9"/>
                  </a:lnTo>
                  <a:lnTo>
                    <a:pt x="17" y="9"/>
                  </a:lnTo>
                  <a:lnTo>
                    <a:pt x="17" y="9"/>
                  </a:lnTo>
                  <a:lnTo>
                    <a:pt x="17" y="9"/>
                  </a:lnTo>
                  <a:lnTo>
                    <a:pt x="15" y="9"/>
                  </a:lnTo>
                  <a:lnTo>
                    <a:pt x="15" y="9"/>
                  </a:lnTo>
                  <a:lnTo>
                    <a:pt x="15" y="9"/>
                  </a:lnTo>
                  <a:lnTo>
                    <a:pt x="15" y="9"/>
                  </a:lnTo>
                  <a:lnTo>
                    <a:pt x="15" y="9"/>
                  </a:lnTo>
                  <a:lnTo>
                    <a:pt x="15" y="9"/>
                  </a:lnTo>
                  <a:lnTo>
                    <a:pt x="15" y="9"/>
                  </a:lnTo>
                  <a:lnTo>
                    <a:pt x="15" y="9"/>
                  </a:lnTo>
                  <a:lnTo>
                    <a:pt x="15" y="9"/>
                  </a:lnTo>
                  <a:lnTo>
                    <a:pt x="15" y="9"/>
                  </a:lnTo>
                  <a:lnTo>
                    <a:pt x="15" y="9"/>
                  </a:lnTo>
                  <a:lnTo>
                    <a:pt x="13" y="9"/>
                  </a:lnTo>
                  <a:lnTo>
                    <a:pt x="13" y="9"/>
                  </a:lnTo>
                  <a:lnTo>
                    <a:pt x="13" y="9"/>
                  </a:lnTo>
                  <a:lnTo>
                    <a:pt x="13" y="9"/>
                  </a:lnTo>
                  <a:lnTo>
                    <a:pt x="13" y="9"/>
                  </a:lnTo>
                  <a:lnTo>
                    <a:pt x="13" y="9"/>
                  </a:lnTo>
                  <a:lnTo>
                    <a:pt x="13" y="9"/>
                  </a:lnTo>
                  <a:lnTo>
                    <a:pt x="11" y="9"/>
                  </a:lnTo>
                  <a:lnTo>
                    <a:pt x="11" y="9"/>
                  </a:lnTo>
                  <a:lnTo>
                    <a:pt x="11" y="9"/>
                  </a:lnTo>
                  <a:lnTo>
                    <a:pt x="11" y="9"/>
                  </a:lnTo>
                  <a:lnTo>
                    <a:pt x="11" y="9"/>
                  </a:lnTo>
                  <a:lnTo>
                    <a:pt x="11" y="9"/>
                  </a:lnTo>
                  <a:lnTo>
                    <a:pt x="11" y="9"/>
                  </a:lnTo>
                  <a:lnTo>
                    <a:pt x="11" y="7"/>
                  </a:lnTo>
                  <a:lnTo>
                    <a:pt x="11" y="7"/>
                  </a:lnTo>
                  <a:lnTo>
                    <a:pt x="11" y="7"/>
                  </a:lnTo>
                  <a:lnTo>
                    <a:pt x="11" y="7"/>
                  </a:lnTo>
                  <a:lnTo>
                    <a:pt x="11" y="7"/>
                  </a:lnTo>
                  <a:lnTo>
                    <a:pt x="11" y="7"/>
                  </a:lnTo>
                  <a:lnTo>
                    <a:pt x="11" y="7"/>
                  </a:lnTo>
                  <a:lnTo>
                    <a:pt x="11" y="7"/>
                  </a:lnTo>
                  <a:lnTo>
                    <a:pt x="11" y="7"/>
                  </a:lnTo>
                  <a:lnTo>
                    <a:pt x="11" y="7"/>
                  </a:lnTo>
                  <a:lnTo>
                    <a:pt x="11" y="7"/>
                  </a:lnTo>
                  <a:lnTo>
                    <a:pt x="11" y="7"/>
                  </a:lnTo>
                  <a:lnTo>
                    <a:pt x="11" y="7"/>
                  </a:lnTo>
                  <a:lnTo>
                    <a:pt x="11" y="7"/>
                  </a:lnTo>
                  <a:lnTo>
                    <a:pt x="11" y="5"/>
                  </a:lnTo>
                  <a:lnTo>
                    <a:pt x="11" y="5"/>
                  </a:lnTo>
                  <a:lnTo>
                    <a:pt x="11" y="5"/>
                  </a:lnTo>
                  <a:lnTo>
                    <a:pt x="11" y="5"/>
                  </a:lnTo>
                  <a:lnTo>
                    <a:pt x="11" y="5"/>
                  </a:lnTo>
                  <a:lnTo>
                    <a:pt x="11" y="5"/>
                  </a:lnTo>
                  <a:lnTo>
                    <a:pt x="11" y="5"/>
                  </a:lnTo>
                  <a:lnTo>
                    <a:pt x="11" y="3"/>
                  </a:lnTo>
                  <a:lnTo>
                    <a:pt x="11" y="3"/>
                  </a:lnTo>
                  <a:lnTo>
                    <a:pt x="11" y="3"/>
                  </a:lnTo>
                  <a:lnTo>
                    <a:pt x="11" y="3"/>
                  </a:lnTo>
                  <a:lnTo>
                    <a:pt x="11" y="3"/>
                  </a:lnTo>
                  <a:lnTo>
                    <a:pt x="11" y="3"/>
                  </a:lnTo>
                  <a:lnTo>
                    <a:pt x="9" y="1"/>
                  </a:lnTo>
                  <a:lnTo>
                    <a:pt x="9" y="1"/>
                  </a:lnTo>
                  <a:lnTo>
                    <a:pt x="9" y="1"/>
                  </a:lnTo>
                  <a:lnTo>
                    <a:pt x="9" y="1"/>
                  </a:lnTo>
                  <a:lnTo>
                    <a:pt x="11" y="1"/>
                  </a:lnTo>
                  <a:lnTo>
                    <a:pt x="11" y="1"/>
                  </a:lnTo>
                  <a:lnTo>
                    <a:pt x="11" y="1"/>
                  </a:lnTo>
                  <a:lnTo>
                    <a:pt x="11" y="1"/>
                  </a:lnTo>
                  <a:lnTo>
                    <a:pt x="11" y="1"/>
                  </a:lnTo>
                  <a:lnTo>
                    <a:pt x="11" y="0"/>
                  </a:lnTo>
                  <a:lnTo>
                    <a:pt x="11" y="0"/>
                  </a:lnTo>
                  <a:lnTo>
                    <a:pt x="11" y="0"/>
                  </a:lnTo>
                  <a:lnTo>
                    <a:pt x="11" y="0"/>
                  </a:lnTo>
                  <a:lnTo>
                    <a:pt x="13" y="0"/>
                  </a:lnTo>
                  <a:lnTo>
                    <a:pt x="13" y="0"/>
                  </a:lnTo>
                  <a:lnTo>
                    <a:pt x="1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0" name="Freeform 189"/>
            <p:cNvSpPr>
              <a:spLocks noEditPoints="1"/>
            </p:cNvSpPr>
            <p:nvPr/>
          </p:nvSpPr>
          <p:spPr bwMode="auto">
            <a:xfrm>
              <a:off x="8166100" y="3625850"/>
              <a:ext cx="165100" cy="179388"/>
            </a:xfrm>
            <a:custGeom>
              <a:avLst/>
              <a:gdLst>
                <a:gd name="T0" fmla="*/ 10 w 104"/>
                <a:gd name="T1" fmla="*/ 94 h 113"/>
                <a:gd name="T2" fmla="*/ 8 w 104"/>
                <a:gd name="T3" fmla="*/ 73 h 113"/>
                <a:gd name="T4" fmla="*/ 10 w 104"/>
                <a:gd name="T5" fmla="*/ 75 h 113"/>
                <a:gd name="T6" fmla="*/ 0 w 104"/>
                <a:gd name="T7" fmla="*/ 69 h 113"/>
                <a:gd name="T8" fmla="*/ 96 w 104"/>
                <a:gd name="T9" fmla="*/ 4 h 113"/>
                <a:gd name="T10" fmla="*/ 100 w 104"/>
                <a:gd name="T11" fmla="*/ 11 h 113"/>
                <a:gd name="T12" fmla="*/ 104 w 104"/>
                <a:gd name="T13" fmla="*/ 15 h 113"/>
                <a:gd name="T14" fmla="*/ 98 w 104"/>
                <a:gd name="T15" fmla="*/ 17 h 113"/>
                <a:gd name="T16" fmla="*/ 96 w 104"/>
                <a:gd name="T17" fmla="*/ 21 h 113"/>
                <a:gd name="T18" fmla="*/ 91 w 104"/>
                <a:gd name="T19" fmla="*/ 27 h 113"/>
                <a:gd name="T20" fmla="*/ 89 w 104"/>
                <a:gd name="T21" fmla="*/ 34 h 113"/>
                <a:gd name="T22" fmla="*/ 89 w 104"/>
                <a:gd name="T23" fmla="*/ 42 h 113"/>
                <a:gd name="T24" fmla="*/ 83 w 104"/>
                <a:gd name="T25" fmla="*/ 48 h 113"/>
                <a:gd name="T26" fmla="*/ 79 w 104"/>
                <a:gd name="T27" fmla="*/ 55 h 113"/>
                <a:gd name="T28" fmla="*/ 71 w 104"/>
                <a:gd name="T29" fmla="*/ 59 h 113"/>
                <a:gd name="T30" fmla="*/ 64 w 104"/>
                <a:gd name="T31" fmla="*/ 65 h 113"/>
                <a:gd name="T32" fmla="*/ 58 w 104"/>
                <a:gd name="T33" fmla="*/ 67 h 113"/>
                <a:gd name="T34" fmla="*/ 54 w 104"/>
                <a:gd name="T35" fmla="*/ 75 h 113"/>
                <a:gd name="T36" fmla="*/ 50 w 104"/>
                <a:gd name="T37" fmla="*/ 79 h 113"/>
                <a:gd name="T38" fmla="*/ 54 w 104"/>
                <a:gd name="T39" fmla="*/ 82 h 113"/>
                <a:gd name="T40" fmla="*/ 64 w 104"/>
                <a:gd name="T41" fmla="*/ 90 h 113"/>
                <a:gd name="T42" fmla="*/ 66 w 104"/>
                <a:gd name="T43" fmla="*/ 96 h 113"/>
                <a:gd name="T44" fmla="*/ 58 w 104"/>
                <a:gd name="T45" fmla="*/ 100 h 113"/>
                <a:gd name="T46" fmla="*/ 44 w 104"/>
                <a:gd name="T47" fmla="*/ 102 h 113"/>
                <a:gd name="T48" fmla="*/ 39 w 104"/>
                <a:gd name="T49" fmla="*/ 109 h 113"/>
                <a:gd name="T50" fmla="*/ 31 w 104"/>
                <a:gd name="T51" fmla="*/ 109 h 113"/>
                <a:gd name="T52" fmla="*/ 27 w 104"/>
                <a:gd name="T53" fmla="*/ 107 h 113"/>
                <a:gd name="T54" fmla="*/ 23 w 104"/>
                <a:gd name="T55" fmla="*/ 107 h 113"/>
                <a:gd name="T56" fmla="*/ 21 w 104"/>
                <a:gd name="T57" fmla="*/ 109 h 113"/>
                <a:gd name="T58" fmla="*/ 21 w 104"/>
                <a:gd name="T59" fmla="*/ 109 h 113"/>
                <a:gd name="T60" fmla="*/ 18 w 104"/>
                <a:gd name="T61" fmla="*/ 109 h 113"/>
                <a:gd name="T62" fmla="*/ 16 w 104"/>
                <a:gd name="T63" fmla="*/ 107 h 113"/>
                <a:gd name="T64" fmla="*/ 12 w 104"/>
                <a:gd name="T65" fmla="*/ 103 h 113"/>
                <a:gd name="T66" fmla="*/ 14 w 104"/>
                <a:gd name="T67" fmla="*/ 102 h 113"/>
                <a:gd name="T68" fmla="*/ 14 w 104"/>
                <a:gd name="T69" fmla="*/ 94 h 113"/>
                <a:gd name="T70" fmla="*/ 23 w 104"/>
                <a:gd name="T71" fmla="*/ 92 h 113"/>
                <a:gd name="T72" fmla="*/ 19 w 104"/>
                <a:gd name="T73" fmla="*/ 92 h 113"/>
                <a:gd name="T74" fmla="*/ 16 w 104"/>
                <a:gd name="T75" fmla="*/ 86 h 113"/>
                <a:gd name="T76" fmla="*/ 19 w 104"/>
                <a:gd name="T77" fmla="*/ 80 h 113"/>
                <a:gd name="T78" fmla="*/ 21 w 104"/>
                <a:gd name="T79" fmla="*/ 75 h 113"/>
                <a:gd name="T80" fmla="*/ 14 w 104"/>
                <a:gd name="T81" fmla="*/ 73 h 113"/>
                <a:gd name="T82" fmla="*/ 10 w 104"/>
                <a:gd name="T83" fmla="*/ 71 h 113"/>
                <a:gd name="T84" fmla="*/ 4 w 104"/>
                <a:gd name="T85" fmla="*/ 69 h 113"/>
                <a:gd name="T86" fmla="*/ 4 w 104"/>
                <a:gd name="T87" fmla="*/ 65 h 113"/>
                <a:gd name="T88" fmla="*/ 10 w 104"/>
                <a:gd name="T89" fmla="*/ 57 h 113"/>
                <a:gd name="T90" fmla="*/ 16 w 104"/>
                <a:gd name="T91" fmla="*/ 52 h 113"/>
                <a:gd name="T92" fmla="*/ 21 w 104"/>
                <a:gd name="T93" fmla="*/ 48 h 113"/>
                <a:gd name="T94" fmla="*/ 31 w 104"/>
                <a:gd name="T95" fmla="*/ 44 h 113"/>
                <a:gd name="T96" fmla="*/ 37 w 104"/>
                <a:gd name="T97" fmla="*/ 34 h 113"/>
                <a:gd name="T98" fmla="*/ 43 w 104"/>
                <a:gd name="T99" fmla="*/ 29 h 113"/>
                <a:gd name="T100" fmla="*/ 48 w 104"/>
                <a:gd name="T101" fmla="*/ 31 h 113"/>
                <a:gd name="T102" fmla="*/ 52 w 104"/>
                <a:gd name="T103" fmla="*/ 32 h 113"/>
                <a:gd name="T104" fmla="*/ 58 w 104"/>
                <a:gd name="T105" fmla="*/ 34 h 113"/>
                <a:gd name="T106" fmla="*/ 64 w 104"/>
                <a:gd name="T107" fmla="*/ 34 h 113"/>
                <a:gd name="T108" fmla="*/ 62 w 104"/>
                <a:gd name="T109" fmla="*/ 25 h 113"/>
                <a:gd name="T110" fmla="*/ 71 w 104"/>
                <a:gd name="T111" fmla="*/ 21 h 113"/>
                <a:gd name="T112" fmla="*/ 77 w 104"/>
                <a:gd name="T113" fmla="*/ 21 h 113"/>
                <a:gd name="T114" fmla="*/ 81 w 104"/>
                <a:gd name="T115" fmla="*/ 15 h 113"/>
                <a:gd name="T116" fmla="*/ 87 w 104"/>
                <a:gd name="T117" fmla="*/ 13 h 113"/>
                <a:gd name="T118" fmla="*/ 91 w 104"/>
                <a:gd name="T119" fmla="*/ 6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4" h="113">
                  <a:moveTo>
                    <a:pt x="18" y="111"/>
                  </a:moveTo>
                  <a:lnTo>
                    <a:pt x="19" y="111"/>
                  </a:lnTo>
                  <a:lnTo>
                    <a:pt x="18" y="111"/>
                  </a:lnTo>
                  <a:close/>
                  <a:moveTo>
                    <a:pt x="12" y="96"/>
                  </a:moveTo>
                  <a:lnTo>
                    <a:pt x="10" y="96"/>
                  </a:lnTo>
                  <a:lnTo>
                    <a:pt x="10" y="94"/>
                  </a:lnTo>
                  <a:lnTo>
                    <a:pt x="12" y="94"/>
                  </a:lnTo>
                  <a:lnTo>
                    <a:pt x="12" y="96"/>
                  </a:lnTo>
                  <a:close/>
                  <a:moveTo>
                    <a:pt x="8" y="77"/>
                  </a:moveTo>
                  <a:lnTo>
                    <a:pt x="6" y="77"/>
                  </a:lnTo>
                  <a:lnTo>
                    <a:pt x="8" y="77"/>
                  </a:lnTo>
                  <a:close/>
                  <a:moveTo>
                    <a:pt x="8" y="73"/>
                  </a:moveTo>
                  <a:lnTo>
                    <a:pt x="8" y="75"/>
                  </a:lnTo>
                  <a:lnTo>
                    <a:pt x="6" y="75"/>
                  </a:lnTo>
                  <a:lnTo>
                    <a:pt x="8" y="75"/>
                  </a:lnTo>
                  <a:lnTo>
                    <a:pt x="8" y="73"/>
                  </a:lnTo>
                  <a:close/>
                  <a:moveTo>
                    <a:pt x="12" y="75"/>
                  </a:moveTo>
                  <a:lnTo>
                    <a:pt x="10" y="75"/>
                  </a:lnTo>
                  <a:lnTo>
                    <a:pt x="12" y="75"/>
                  </a:lnTo>
                  <a:lnTo>
                    <a:pt x="10" y="75"/>
                  </a:lnTo>
                  <a:lnTo>
                    <a:pt x="12" y="75"/>
                  </a:lnTo>
                  <a:lnTo>
                    <a:pt x="12" y="73"/>
                  </a:lnTo>
                  <a:lnTo>
                    <a:pt x="12" y="75"/>
                  </a:lnTo>
                  <a:close/>
                  <a:moveTo>
                    <a:pt x="0" y="69"/>
                  </a:moveTo>
                  <a:lnTo>
                    <a:pt x="2" y="69"/>
                  </a:lnTo>
                  <a:lnTo>
                    <a:pt x="0" y="69"/>
                  </a:lnTo>
                  <a:close/>
                  <a:moveTo>
                    <a:pt x="92" y="2"/>
                  </a:moveTo>
                  <a:lnTo>
                    <a:pt x="94" y="2"/>
                  </a:lnTo>
                  <a:lnTo>
                    <a:pt x="94" y="4"/>
                  </a:lnTo>
                  <a:lnTo>
                    <a:pt x="96" y="4"/>
                  </a:lnTo>
                  <a:lnTo>
                    <a:pt x="96" y="6"/>
                  </a:lnTo>
                  <a:lnTo>
                    <a:pt x="96" y="8"/>
                  </a:lnTo>
                  <a:lnTo>
                    <a:pt x="98" y="8"/>
                  </a:lnTo>
                  <a:lnTo>
                    <a:pt x="98" y="9"/>
                  </a:lnTo>
                  <a:lnTo>
                    <a:pt x="100" y="9"/>
                  </a:lnTo>
                  <a:lnTo>
                    <a:pt x="100" y="11"/>
                  </a:lnTo>
                  <a:lnTo>
                    <a:pt x="100" y="9"/>
                  </a:lnTo>
                  <a:lnTo>
                    <a:pt x="102" y="9"/>
                  </a:lnTo>
                  <a:lnTo>
                    <a:pt x="102" y="11"/>
                  </a:lnTo>
                  <a:lnTo>
                    <a:pt x="102" y="13"/>
                  </a:lnTo>
                  <a:lnTo>
                    <a:pt x="104" y="13"/>
                  </a:lnTo>
                  <a:lnTo>
                    <a:pt x="104" y="15"/>
                  </a:lnTo>
                  <a:lnTo>
                    <a:pt x="104" y="17"/>
                  </a:lnTo>
                  <a:lnTo>
                    <a:pt x="102" y="17"/>
                  </a:lnTo>
                  <a:lnTo>
                    <a:pt x="102" y="15"/>
                  </a:lnTo>
                  <a:lnTo>
                    <a:pt x="100" y="15"/>
                  </a:lnTo>
                  <a:lnTo>
                    <a:pt x="98" y="15"/>
                  </a:lnTo>
                  <a:lnTo>
                    <a:pt x="98" y="17"/>
                  </a:lnTo>
                  <a:lnTo>
                    <a:pt x="100" y="17"/>
                  </a:lnTo>
                  <a:lnTo>
                    <a:pt x="98" y="17"/>
                  </a:lnTo>
                  <a:lnTo>
                    <a:pt x="98" y="19"/>
                  </a:lnTo>
                  <a:lnTo>
                    <a:pt x="98" y="17"/>
                  </a:lnTo>
                  <a:lnTo>
                    <a:pt x="96" y="19"/>
                  </a:lnTo>
                  <a:lnTo>
                    <a:pt x="96" y="21"/>
                  </a:lnTo>
                  <a:lnTo>
                    <a:pt x="94" y="21"/>
                  </a:lnTo>
                  <a:lnTo>
                    <a:pt x="94" y="23"/>
                  </a:lnTo>
                  <a:lnTo>
                    <a:pt x="92" y="23"/>
                  </a:lnTo>
                  <a:lnTo>
                    <a:pt x="92" y="25"/>
                  </a:lnTo>
                  <a:lnTo>
                    <a:pt x="91" y="25"/>
                  </a:lnTo>
                  <a:lnTo>
                    <a:pt x="91" y="27"/>
                  </a:lnTo>
                  <a:lnTo>
                    <a:pt x="89" y="27"/>
                  </a:lnTo>
                  <a:lnTo>
                    <a:pt x="89" y="29"/>
                  </a:lnTo>
                  <a:lnTo>
                    <a:pt x="89" y="31"/>
                  </a:lnTo>
                  <a:lnTo>
                    <a:pt x="87" y="32"/>
                  </a:lnTo>
                  <a:lnTo>
                    <a:pt x="87" y="34"/>
                  </a:lnTo>
                  <a:lnTo>
                    <a:pt x="89" y="34"/>
                  </a:lnTo>
                  <a:lnTo>
                    <a:pt x="89" y="36"/>
                  </a:lnTo>
                  <a:lnTo>
                    <a:pt x="91" y="36"/>
                  </a:lnTo>
                  <a:lnTo>
                    <a:pt x="89" y="36"/>
                  </a:lnTo>
                  <a:lnTo>
                    <a:pt x="89" y="38"/>
                  </a:lnTo>
                  <a:lnTo>
                    <a:pt x="89" y="40"/>
                  </a:lnTo>
                  <a:lnTo>
                    <a:pt x="89" y="42"/>
                  </a:lnTo>
                  <a:lnTo>
                    <a:pt x="89" y="44"/>
                  </a:lnTo>
                  <a:lnTo>
                    <a:pt x="89" y="46"/>
                  </a:lnTo>
                  <a:lnTo>
                    <a:pt x="89" y="48"/>
                  </a:lnTo>
                  <a:lnTo>
                    <a:pt x="87" y="48"/>
                  </a:lnTo>
                  <a:lnTo>
                    <a:pt x="85" y="48"/>
                  </a:lnTo>
                  <a:lnTo>
                    <a:pt x="83" y="48"/>
                  </a:lnTo>
                  <a:lnTo>
                    <a:pt x="83" y="50"/>
                  </a:lnTo>
                  <a:lnTo>
                    <a:pt x="81" y="50"/>
                  </a:lnTo>
                  <a:lnTo>
                    <a:pt x="81" y="52"/>
                  </a:lnTo>
                  <a:lnTo>
                    <a:pt x="79" y="52"/>
                  </a:lnTo>
                  <a:lnTo>
                    <a:pt x="79" y="54"/>
                  </a:lnTo>
                  <a:lnTo>
                    <a:pt x="79" y="55"/>
                  </a:lnTo>
                  <a:lnTo>
                    <a:pt x="77" y="55"/>
                  </a:lnTo>
                  <a:lnTo>
                    <a:pt x="75" y="55"/>
                  </a:lnTo>
                  <a:lnTo>
                    <a:pt x="75" y="57"/>
                  </a:lnTo>
                  <a:lnTo>
                    <a:pt x="73" y="57"/>
                  </a:lnTo>
                  <a:lnTo>
                    <a:pt x="71" y="57"/>
                  </a:lnTo>
                  <a:lnTo>
                    <a:pt x="71" y="59"/>
                  </a:lnTo>
                  <a:lnTo>
                    <a:pt x="71" y="61"/>
                  </a:lnTo>
                  <a:lnTo>
                    <a:pt x="69" y="61"/>
                  </a:lnTo>
                  <a:lnTo>
                    <a:pt x="67" y="63"/>
                  </a:lnTo>
                  <a:lnTo>
                    <a:pt x="66" y="63"/>
                  </a:lnTo>
                  <a:lnTo>
                    <a:pt x="64" y="63"/>
                  </a:lnTo>
                  <a:lnTo>
                    <a:pt x="64" y="65"/>
                  </a:lnTo>
                  <a:lnTo>
                    <a:pt x="64" y="63"/>
                  </a:lnTo>
                  <a:lnTo>
                    <a:pt x="62" y="63"/>
                  </a:lnTo>
                  <a:lnTo>
                    <a:pt x="62" y="65"/>
                  </a:lnTo>
                  <a:lnTo>
                    <a:pt x="60" y="65"/>
                  </a:lnTo>
                  <a:lnTo>
                    <a:pt x="60" y="67"/>
                  </a:lnTo>
                  <a:lnTo>
                    <a:pt x="58" y="67"/>
                  </a:lnTo>
                  <a:lnTo>
                    <a:pt x="56" y="67"/>
                  </a:lnTo>
                  <a:lnTo>
                    <a:pt x="56" y="69"/>
                  </a:lnTo>
                  <a:lnTo>
                    <a:pt x="54" y="69"/>
                  </a:lnTo>
                  <a:lnTo>
                    <a:pt x="54" y="71"/>
                  </a:lnTo>
                  <a:lnTo>
                    <a:pt x="54" y="73"/>
                  </a:lnTo>
                  <a:lnTo>
                    <a:pt x="54" y="75"/>
                  </a:lnTo>
                  <a:lnTo>
                    <a:pt x="54" y="77"/>
                  </a:lnTo>
                  <a:lnTo>
                    <a:pt x="54" y="79"/>
                  </a:lnTo>
                  <a:lnTo>
                    <a:pt x="54" y="77"/>
                  </a:lnTo>
                  <a:lnTo>
                    <a:pt x="52" y="77"/>
                  </a:lnTo>
                  <a:lnTo>
                    <a:pt x="50" y="77"/>
                  </a:lnTo>
                  <a:lnTo>
                    <a:pt x="50" y="79"/>
                  </a:lnTo>
                  <a:lnTo>
                    <a:pt x="52" y="79"/>
                  </a:lnTo>
                  <a:lnTo>
                    <a:pt x="50" y="80"/>
                  </a:lnTo>
                  <a:lnTo>
                    <a:pt x="52" y="80"/>
                  </a:lnTo>
                  <a:lnTo>
                    <a:pt x="52" y="82"/>
                  </a:lnTo>
                  <a:lnTo>
                    <a:pt x="52" y="80"/>
                  </a:lnTo>
                  <a:lnTo>
                    <a:pt x="54" y="82"/>
                  </a:lnTo>
                  <a:lnTo>
                    <a:pt x="56" y="82"/>
                  </a:lnTo>
                  <a:lnTo>
                    <a:pt x="58" y="82"/>
                  </a:lnTo>
                  <a:lnTo>
                    <a:pt x="58" y="84"/>
                  </a:lnTo>
                  <a:lnTo>
                    <a:pt x="60" y="86"/>
                  </a:lnTo>
                  <a:lnTo>
                    <a:pt x="62" y="88"/>
                  </a:lnTo>
                  <a:lnTo>
                    <a:pt x="64" y="90"/>
                  </a:lnTo>
                  <a:lnTo>
                    <a:pt x="66" y="90"/>
                  </a:lnTo>
                  <a:lnTo>
                    <a:pt x="66" y="92"/>
                  </a:lnTo>
                  <a:lnTo>
                    <a:pt x="67" y="92"/>
                  </a:lnTo>
                  <a:lnTo>
                    <a:pt x="67" y="94"/>
                  </a:lnTo>
                  <a:lnTo>
                    <a:pt x="66" y="94"/>
                  </a:lnTo>
                  <a:lnTo>
                    <a:pt x="66" y="96"/>
                  </a:lnTo>
                  <a:lnTo>
                    <a:pt x="66" y="98"/>
                  </a:lnTo>
                  <a:lnTo>
                    <a:pt x="64" y="98"/>
                  </a:lnTo>
                  <a:lnTo>
                    <a:pt x="64" y="100"/>
                  </a:lnTo>
                  <a:lnTo>
                    <a:pt x="62" y="100"/>
                  </a:lnTo>
                  <a:lnTo>
                    <a:pt x="60" y="100"/>
                  </a:lnTo>
                  <a:lnTo>
                    <a:pt x="58" y="100"/>
                  </a:lnTo>
                  <a:lnTo>
                    <a:pt x="54" y="100"/>
                  </a:lnTo>
                  <a:lnTo>
                    <a:pt x="52" y="100"/>
                  </a:lnTo>
                  <a:lnTo>
                    <a:pt x="50" y="100"/>
                  </a:lnTo>
                  <a:lnTo>
                    <a:pt x="48" y="100"/>
                  </a:lnTo>
                  <a:lnTo>
                    <a:pt x="46" y="100"/>
                  </a:lnTo>
                  <a:lnTo>
                    <a:pt x="44" y="102"/>
                  </a:lnTo>
                  <a:lnTo>
                    <a:pt x="44" y="103"/>
                  </a:lnTo>
                  <a:lnTo>
                    <a:pt x="43" y="103"/>
                  </a:lnTo>
                  <a:lnTo>
                    <a:pt x="41" y="105"/>
                  </a:lnTo>
                  <a:lnTo>
                    <a:pt x="41" y="107"/>
                  </a:lnTo>
                  <a:lnTo>
                    <a:pt x="41" y="109"/>
                  </a:lnTo>
                  <a:lnTo>
                    <a:pt x="39" y="109"/>
                  </a:lnTo>
                  <a:lnTo>
                    <a:pt x="37" y="109"/>
                  </a:lnTo>
                  <a:lnTo>
                    <a:pt x="35" y="107"/>
                  </a:lnTo>
                  <a:lnTo>
                    <a:pt x="33" y="109"/>
                  </a:lnTo>
                  <a:lnTo>
                    <a:pt x="31" y="109"/>
                  </a:lnTo>
                  <a:lnTo>
                    <a:pt x="31" y="111"/>
                  </a:lnTo>
                  <a:lnTo>
                    <a:pt x="31" y="109"/>
                  </a:lnTo>
                  <a:lnTo>
                    <a:pt x="31" y="107"/>
                  </a:lnTo>
                  <a:lnTo>
                    <a:pt x="29" y="109"/>
                  </a:lnTo>
                  <a:lnTo>
                    <a:pt x="29" y="107"/>
                  </a:lnTo>
                  <a:lnTo>
                    <a:pt x="29" y="109"/>
                  </a:lnTo>
                  <a:lnTo>
                    <a:pt x="27" y="109"/>
                  </a:lnTo>
                  <a:lnTo>
                    <a:pt x="27" y="107"/>
                  </a:lnTo>
                  <a:lnTo>
                    <a:pt x="25" y="107"/>
                  </a:lnTo>
                  <a:lnTo>
                    <a:pt x="25" y="105"/>
                  </a:lnTo>
                  <a:lnTo>
                    <a:pt x="23" y="105"/>
                  </a:lnTo>
                  <a:lnTo>
                    <a:pt x="23" y="107"/>
                  </a:lnTo>
                  <a:lnTo>
                    <a:pt x="25" y="107"/>
                  </a:lnTo>
                  <a:lnTo>
                    <a:pt x="23" y="107"/>
                  </a:lnTo>
                  <a:lnTo>
                    <a:pt x="23" y="109"/>
                  </a:lnTo>
                  <a:lnTo>
                    <a:pt x="23" y="111"/>
                  </a:lnTo>
                  <a:lnTo>
                    <a:pt x="23" y="109"/>
                  </a:lnTo>
                  <a:lnTo>
                    <a:pt x="21" y="109"/>
                  </a:lnTo>
                  <a:lnTo>
                    <a:pt x="21" y="111"/>
                  </a:lnTo>
                  <a:lnTo>
                    <a:pt x="21" y="109"/>
                  </a:lnTo>
                  <a:lnTo>
                    <a:pt x="21" y="111"/>
                  </a:lnTo>
                  <a:lnTo>
                    <a:pt x="19" y="111"/>
                  </a:lnTo>
                  <a:lnTo>
                    <a:pt x="19" y="113"/>
                  </a:lnTo>
                  <a:lnTo>
                    <a:pt x="19" y="111"/>
                  </a:lnTo>
                  <a:lnTo>
                    <a:pt x="19" y="109"/>
                  </a:lnTo>
                  <a:lnTo>
                    <a:pt x="21" y="109"/>
                  </a:lnTo>
                  <a:lnTo>
                    <a:pt x="21" y="107"/>
                  </a:lnTo>
                  <a:lnTo>
                    <a:pt x="19" y="107"/>
                  </a:lnTo>
                  <a:lnTo>
                    <a:pt x="19" y="109"/>
                  </a:lnTo>
                  <a:lnTo>
                    <a:pt x="19" y="107"/>
                  </a:lnTo>
                  <a:lnTo>
                    <a:pt x="19" y="109"/>
                  </a:lnTo>
                  <a:lnTo>
                    <a:pt x="18" y="109"/>
                  </a:lnTo>
                  <a:lnTo>
                    <a:pt x="18" y="107"/>
                  </a:lnTo>
                  <a:lnTo>
                    <a:pt x="16" y="107"/>
                  </a:lnTo>
                  <a:lnTo>
                    <a:pt x="14" y="107"/>
                  </a:lnTo>
                  <a:lnTo>
                    <a:pt x="14" y="105"/>
                  </a:lnTo>
                  <a:lnTo>
                    <a:pt x="16" y="105"/>
                  </a:lnTo>
                  <a:lnTo>
                    <a:pt x="16" y="107"/>
                  </a:lnTo>
                  <a:lnTo>
                    <a:pt x="16" y="105"/>
                  </a:lnTo>
                  <a:lnTo>
                    <a:pt x="18" y="105"/>
                  </a:lnTo>
                  <a:lnTo>
                    <a:pt x="18" y="103"/>
                  </a:lnTo>
                  <a:lnTo>
                    <a:pt x="16" y="103"/>
                  </a:lnTo>
                  <a:lnTo>
                    <a:pt x="14" y="103"/>
                  </a:lnTo>
                  <a:lnTo>
                    <a:pt x="12" y="103"/>
                  </a:lnTo>
                  <a:lnTo>
                    <a:pt x="10" y="103"/>
                  </a:lnTo>
                  <a:lnTo>
                    <a:pt x="8" y="103"/>
                  </a:lnTo>
                  <a:lnTo>
                    <a:pt x="10" y="103"/>
                  </a:lnTo>
                  <a:lnTo>
                    <a:pt x="10" y="102"/>
                  </a:lnTo>
                  <a:lnTo>
                    <a:pt x="12" y="102"/>
                  </a:lnTo>
                  <a:lnTo>
                    <a:pt x="14" y="102"/>
                  </a:lnTo>
                  <a:lnTo>
                    <a:pt x="12" y="102"/>
                  </a:lnTo>
                  <a:lnTo>
                    <a:pt x="12" y="100"/>
                  </a:lnTo>
                  <a:lnTo>
                    <a:pt x="12" y="98"/>
                  </a:lnTo>
                  <a:lnTo>
                    <a:pt x="12" y="96"/>
                  </a:lnTo>
                  <a:lnTo>
                    <a:pt x="14" y="96"/>
                  </a:lnTo>
                  <a:lnTo>
                    <a:pt x="14" y="94"/>
                  </a:lnTo>
                  <a:lnTo>
                    <a:pt x="16" y="94"/>
                  </a:lnTo>
                  <a:lnTo>
                    <a:pt x="16" y="92"/>
                  </a:lnTo>
                  <a:lnTo>
                    <a:pt x="18" y="92"/>
                  </a:lnTo>
                  <a:lnTo>
                    <a:pt x="19" y="92"/>
                  </a:lnTo>
                  <a:lnTo>
                    <a:pt x="21" y="92"/>
                  </a:lnTo>
                  <a:lnTo>
                    <a:pt x="23" y="92"/>
                  </a:lnTo>
                  <a:lnTo>
                    <a:pt x="21" y="92"/>
                  </a:lnTo>
                  <a:lnTo>
                    <a:pt x="21" y="90"/>
                  </a:lnTo>
                  <a:lnTo>
                    <a:pt x="19" y="90"/>
                  </a:lnTo>
                  <a:lnTo>
                    <a:pt x="19" y="92"/>
                  </a:lnTo>
                  <a:lnTo>
                    <a:pt x="19" y="90"/>
                  </a:lnTo>
                  <a:lnTo>
                    <a:pt x="19" y="92"/>
                  </a:lnTo>
                  <a:lnTo>
                    <a:pt x="18" y="90"/>
                  </a:lnTo>
                  <a:lnTo>
                    <a:pt x="18" y="92"/>
                  </a:lnTo>
                  <a:lnTo>
                    <a:pt x="18" y="90"/>
                  </a:lnTo>
                  <a:lnTo>
                    <a:pt x="16" y="90"/>
                  </a:lnTo>
                  <a:lnTo>
                    <a:pt x="16" y="88"/>
                  </a:lnTo>
                  <a:lnTo>
                    <a:pt x="16" y="86"/>
                  </a:lnTo>
                  <a:lnTo>
                    <a:pt x="18" y="84"/>
                  </a:lnTo>
                  <a:lnTo>
                    <a:pt x="19" y="84"/>
                  </a:lnTo>
                  <a:lnTo>
                    <a:pt x="18" y="84"/>
                  </a:lnTo>
                  <a:lnTo>
                    <a:pt x="18" y="82"/>
                  </a:lnTo>
                  <a:lnTo>
                    <a:pt x="19" y="82"/>
                  </a:lnTo>
                  <a:lnTo>
                    <a:pt x="19" y="80"/>
                  </a:lnTo>
                  <a:lnTo>
                    <a:pt x="19" y="79"/>
                  </a:lnTo>
                  <a:lnTo>
                    <a:pt x="21" y="79"/>
                  </a:lnTo>
                  <a:lnTo>
                    <a:pt x="21" y="77"/>
                  </a:lnTo>
                  <a:lnTo>
                    <a:pt x="19" y="77"/>
                  </a:lnTo>
                  <a:lnTo>
                    <a:pt x="19" y="75"/>
                  </a:lnTo>
                  <a:lnTo>
                    <a:pt x="21" y="75"/>
                  </a:lnTo>
                  <a:lnTo>
                    <a:pt x="21" y="73"/>
                  </a:lnTo>
                  <a:lnTo>
                    <a:pt x="19" y="73"/>
                  </a:lnTo>
                  <a:lnTo>
                    <a:pt x="18" y="75"/>
                  </a:lnTo>
                  <a:lnTo>
                    <a:pt x="18" y="73"/>
                  </a:lnTo>
                  <a:lnTo>
                    <a:pt x="16" y="73"/>
                  </a:lnTo>
                  <a:lnTo>
                    <a:pt x="14" y="73"/>
                  </a:lnTo>
                  <a:lnTo>
                    <a:pt x="12" y="71"/>
                  </a:lnTo>
                  <a:lnTo>
                    <a:pt x="12" y="73"/>
                  </a:lnTo>
                  <a:lnTo>
                    <a:pt x="12" y="71"/>
                  </a:lnTo>
                  <a:lnTo>
                    <a:pt x="10" y="71"/>
                  </a:lnTo>
                  <a:lnTo>
                    <a:pt x="10" y="69"/>
                  </a:lnTo>
                  <a:lnTo>
                    <a:pt x="10" y="71"/>
                  </a:lnTo>
                  <a:lnTo>
                    <a:pt x="10" y="73"/>
                  </a:lnTo>
                  <a:lnTo>
                    <a:pt x="8" y="73"/>
                  </a:lnTo>
                  <a:lnTo>
                    <a:pt x="8" y="71"/>
                  </a:lnTo>
                  <a:lnTo>
                    <a:pt x="6" y="71"/>
                  </a:lnTo>
                  <a:lnTo>
                    <a:pt x="6" y="69"/>
                  </a:lnTo>
                  <a:lnTo>
                    <a:pt x="4" y="69"/>
                  </a:lnTo>
                  <a:lnTo>
                    <a:pt x="4" y="67"/>
                  </a:lnTo>
                  <a:lnTo>
                    <a:pt x="2" y="67"/>
                  </a:lnTo>
                  <a:lnTo>
                    <a:pt x="2" y="65"/>
                  </a:lnTo>
                  <a:lnTo>
                    <a:pt x="4" y="65"/>
                  </a:lnTo>
                  <a:lnTo>
                    <a:pt x="4" y="63"/>
                  </a:lnTo>
                  <a:lnTo>
                    <a:pt x="4" y="65"/>
                  </a:lnTo>
                  <a:lnTo>
                    <a:pt x="6" y="65"/>
                  </a:lnTo>
                  <a:lnTo>
                    <a:pt x="4" y="63"/>
                  </a:lnTo>
                  <a:lnTo>
                    <a:pt x="6" y="59"/>
                  </a:lnTo>
                  <a:lnTo>
                    <a:pt x="8" y="59"/>
                  </a:lnTo>
                  <a:lnTo>
                    <a:pt x="8" y="57"/>
                  </a:lnTo>
                  <a:lnTo>
                    <a:pt x="10" y="57"/>
                  </a:lnTo>
                  <a:lnTo>
                    <a:pt x="10" y="55"/>
                  </a:lnTo>
                  <a:lnTo>
                    <a:pt x="12" y="55"/>
                  </a:lnTo>
                  <a:lnTo>
                    <a:pt x="14" y="55"/>
                  </a:lnTo>
                  <a:lnTo>
                    <a:pt x="14" y="54"/>
                  </a:lnTo>
                  <a:lnTo>
                    <a:pt x="16" y="54"/>
                  </a:lnTo>
                  <a:lnTo>
                    <a:pt x="16" y="52"/>
                  </a:lnTo>
                  <a:lnTo>
                    <a:pt x="18" y="52"/>
                  </a:lnTo>
                  <a:lnTo>
                    <a:pt x="19" y="52"/>
                  </a:lnTo>
                  <a:lnTo>
                    <a:pt x="19" y="50"/>
                  </a:lnTo>
                  <a:lnTo>
                    <a:pt x="19" y="52"/>
                  </a:lnTo>
                  <a:lnTo>
                    <a:pt x="21" y="50"/>
                  </a:lnTo>
                  <a:lnTo>
                    <a:pt x="21" y="48"/>
                  </a:lnTo>
                  <a:lnTo>
                    <a:pt x="23" y="48"/>
                  </a:lnTo>
                  <a:lnTo>
                    <a:pt x="25" y="46"/>
                  </a:lnTo>
                  <a:lnTo>
                    <a:pt x="27" y="46"/>
                  </a:lnTo>
                  <a:lnTo>
                    <a:pt x="29" y="46"/>
                  </a:lnTo>
                  <a:lnTo>
                    <a:pt x="29" y="44"/>
                  </a:lnTo>
                  <a:lnTo>
                    <a:pt x="31" y="44"/>
                  </a:lnTo>
                  <a:lnTo>
                    <a:pt x="31" y="42"/>
                  </a:lnTo>
                  <a:lnTo>
                    <a:pt x="33" y="40"/>
                  </a:lnTo>
                  <a:lnTo>
                    <a:pt x="35" y="40"/>
                  </a:lnTo>
                  <a:lnTo>
                    <a:pt x="35" y="38"/>
                  </a:lnTo>
                  <a:lnTo>
                    <a:pt x="37" y="36"/>
                  </a:lnTo>
                  <a:lnTo>
                    <a:pt x="37" y="34"/>
                  </a:lnTo>
                  <a:lnTo>
                    <a:pt x="39" y="32"/>
                  </a:lnTo>
                  <a:lnTo>
                    <a:pt x="39" y="31"/>
                  </a:lnTo>
                  <a:lnTo>
                    <a:pt x="39" y="29"/>
                  </a:lnTo>
                  <a:lnTo>
                    <a:pt x="41" y="31"/>
                  </a:lnTo>
                  <a:lnTo>
                    <a:pt x="41" y="29"/>
                  </a:lnTo>
                  <a:lnTo>
                    <a:pt x="43" y="29"/>
                  </a:lnTo>
                  <a:lnTo>
                    <a:pt x="43" y="27"/>
                  </a:lnTo>
                  <a:lnTo>
                    <a:pt x="44" y="27"/>
                  </a:lnTo>
                  <a:lnTo>
                    <a:pt x="44" y="29"/>
                  </a:lnTo>
                  <a:lnTo>
                    <a:pt x="46" y="29"/>
                  </a:lnTo>
                  <a:lnTo>
                    <a:pt x="46" y="31"/>
                  </a:lnTo>
                  <a:lnTo>
                    <a:pt x="48" y="31"/>
                  </a:lnTo>
                  <a:lnTo>
                    <a:pt x="46" y="32"/>
                  </a:lnTo>
                  <a:lnTo>
                    <a:pt x="48" y="32"/>
                  </a:lnTo>
                  <a:lnTo>
                    <a:pt x="50" y="32"/>
                  </a:lnTo>
                  <a:lnTo>
                    <a:pt x="52" y="32"/>
                  </a:lnTo>
                  <a:lnTo>
                    <a:pt x="52" y="34"/>
                  </a:lnTo>
                  <a:lnTo>
                    <a:pt x="52" y="32"/>
                  </a:lnTo>
                  <a:lnTo>
                    <a:pt x="54" y="32"/>
                  </a:lnTo>
                  <a:lnTo>
                    <a:pt x="54" y="34"/>
                  </a:lnTo>
                  <a:lnTo>
                    <a:pt x="54" y="32"/>
                  </a:lnTo>
                  <a:lnTo>
                    <a:pt x="54" y="34"/>
                  </a:lnTo>
                  <a:lnTo>
                    <a:pt x="56" y="34"/>
                  </a:lnTo>
                  <a:lnTo>
                    <a:pt x="58" y="34"/>
                  </a:lnTo>
                  <a:lnTo>
                    <a:pt x="60" y="34"/>
                  </a:lnTo>
                  <a:lnTo>
                    <a:pt x="62" y="34"/>
                  </a:lnTo>
                  <a:lnTo>
                    <a:pt x="62" y="36"/>
                  </a:lnTo>
                  <a:lnTo>
                    <a:pt x="64" y="34"/>
                  </a:lnTo>
                  <a:lnTo>
                    <a:pt x="64" y="36"/>
                  </a:lnTo>
                  <a:lnTo>
                    <a:pt x="64" y="34"/>
                  </a:lnTo>
                  <a:lnTo>
                    <a:pt x="66" y="32"/>
                  </a:lnTo>
                  <a:lnTo>
                    <a:pt x="66" y="31"/>
                  </a:lnTo>
                  <a:lnTo>
                    <a:pt x="66" y="29"/>
                  </a:lnTo>
                  <a:lnTo>
                    <a:pt x="64" y="29"/>
                  </a:lnTo>
                  <a:lnTo>
                    <a:pt x="62" y="27"/>
                  </a:lnTo>
                  <a:lnTo>
                    <a:pt x="62" y="25"/>
                  </a:lnTo>
                  <a:lnTo>
                    <a:pt x="62" y="23"/>
                  </a:lnTo>
                  <a:lnTo>
                    <a:pt x="66" y="21"/>
                  </a:lnTo>
                  <a:lnTo>
                    <a:pt x="67" y="23"/>
                  </a:lnTo>
                  <a:lnTo>
                    <a:pt x="69" y="23"/>
                  </a:lnTo>
                  <a:lnTo>
                    <a:pt x="71" y="23"/>
                  </a:lnTo>
                  <a:lnTo>
                    <a:pt x="71" y="21"/>
                  </a:lnTo>
                  <a:lnTo>
                    <a:pt x="71" y="23"/>
                  </a:lnTo>
                  <a:lnTo>
                    <a:pt x="73" y="21"/>
                  </a:lnTo>
                  <a:lnTo>
                    <a:pt x="75" y="21"/>
                  </a:lnTo>
                  <a:lnTo>
                    <a:pt x="75" y="23"/>
                  </a:lnTo>
                  <a:lnTo>
                    <a:pt x="75" y="21"/>
                  </a:lnTo>
                  <a:lnTo>
                    <a:pt x="77" y="21"/>
                  </a:lnTo>
                  <a:lnTo>
                    <a:pt x="77" y="19"/>
                  </a:lnTo>
                  <a:lnTo>
                    <a:pt x="79" y="19"/>
                  </a:lnTo>
                  <a:lnTo>
                    <a:pt x="81" y="17"/>
                  </a:lnTo>
                  <a:lnTo>
                    <a:pt x="79" y="17"/>
                  </a:lnTo>
                  <a:lnTo>
                    <a:pt x="81" y="17"/>
                  </a:lnTo>
                  <a:lnTo>
                    <a:pt x="81" y="15"/>
                  </a:lnTo>
                  <a:lnTo>
                    <a:pt x="81" y="13"/>
                  </a:lnTo>
                  <a:lnTo>
                    <a:pt x="83" y="13"/>
                  </a:lnTo>
                  <a:lnTo>
                    <a:pt x="85" y="13"/>
                  </a:lnTo>
                  <a:lnTo>
                    <a:pt x="85" y="15"/>
                  </a:lnTo>
                  <a:lnTo>
                    <a:pt x="87" y="15"/>
                  </a:lnTo>
                  <a:lnTo>
                    <a:pt x="87" y="13"/>
                  </a:lnTo>
                  <a:lnTo>
                    <a:pt x="89" y="13"/>
                  </a:lnTo>
                  <a:lnTo>
                    <a:pt x="89" y="11"/>
                  </a:lnTo>
                  <a:lnTo>
                    <a:pt x="89" y="9"/>
                  </a:lnTo>
                  <a:lnTo>
                    <a:pt x="89" y="8"/>
                  </a:lnTo>
                  <a:lnTo>
                    <a:pt x="89" y="6"/>
                  </a:lnTo>
                  <a:lnTo>
                    <a:pt x="91" y="6"/>
                  </a:lnTo>
                  <a:lnTo>
                    <a:pt x="91" y="4"/>
                  </a:lnTo>
                  <a:lnTo>
                    <a:pt x="91" y="2"/>
                  </a:lnTo>
                  <a:lnTo>
                    <a:pt x="91" y="0"/>
                  </a:lnTo>
                  <a:lnTo>
                    <a:pt x="92" y="0"/>
                  </a:lnTo>
                  <a:lnTo>
                    <a:pt x="9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1" name="Freeform 190"/>
            <p:cNvSpPr>
              <a:spLocks noEditPoints="1"/>
            </p:cNvSpPr>
            <p:nvPr/>
          </p:nvSpPr>
          <p:spPr bwMode="auto">
            <a:xfrm>
              <a:off x="4240213" y="3656013"/>
              <a:ext cx="631825" cy="307975"/>
            </a:xfrm>
            <a:custGeom>
              <a:avLst/>
              <a:gdLst>
                <a:gd name="T0" fmla="*/ 229 w 398"/>
                <a:gd name="T1" fmla="*/ 188 h 194"/>
                <a:gd name="T2" fmla="*/ 225 w 398"/>
                <a:gd name="T3" fmla="*/ 190 h 194"/>
                <a:gd name="T4" fmla="*/ 238 w 398"/>
                <a:gd name="T5" fmla="*/ 182 h 194"/>
                <a:gd name="T6" fmla="*/ 371 w 398"/>
                <a:gd name="T7" fmla="*/ 108 h 194"/>
                <a:gd name="T8" fmla="*/ 98 w 398"/>
                <a:gd name="T9" fmla="*/ 106 h 194"/>
                <a:gd name="T10" fmla="*/ 94 w 398"/>
                <a:gd name="T11" fmla="*/ 90 h 194"/>
                <a:gd name="T12" fmla="*/ 91 w 398"/>
                <a:gd name="T13" fmla="*/ 92 h 194"/>
                <a:gd name="T14" fmla="*/ 50 w 398"/>
                <a:gd name="T15" fmla="*/ 79 h 194"/>
                <a:gd name="T16" fmla="*/ 46 w 398"/>
                <a:gd name="T17" fmla="*/ 75 h 194"/>
                <a:gd name="T18" fmla="*/ 39 w 398"/>
                <a:gd name="T19" fmla="*/ 75 h 194"/>
                <a:gd name="T20" fmla="*/ 48 w 398"/>
                <a:gd name="T21" fmla="*/ 71 h 194"/>
                <a:gd name="T22" fmla="*/ 50 w 398"/>
                <a:gd name="T23" fmla="*/ 75 h 194"/>
                <a:gd name="T24" fmla="*/ 64 w 398"/>
                <a:gd name="T25" fmla="*/ 73 h 194"/>
                <a:gd name="T26" fmla="*/ 67 w 398"/>
                <a:gd name="T27" fmla="*/ 73 h 194"/>
                <a:gd name="T28" fmla="*/ 0 w 398"/>
                <a:gd name="T29" fmla="*/ 56 h 194"/>
                <a:gd name="T30" fmla="*/ 0 w 398"/>
                <a:gd name="T31" fmla="*/ 56 h 194"/>
                <a:gd name="T32" fmla="*/ 367 w 398"/>
                <a:gd name="T33" fmla="*/ 8 h 194"/>
                <a:gd name="T34" fmla="*/ 377 w 398"/>
                <a:gd name="T35" fmla="*/ 8 h 194"/>
                <a:gd name="T36" fmla="*/ 382 w 398"/>
                <a:gd name="T37" fmla="*/ 4 h 194"/>
                <a:gd name="T38" fmla="*/ 392 w 398"/>
                <a:gd name="T39" fmla="*/ 6 h 194"/>
                <a:gd name="T40" fmla="*/ 394 w 398"/>
                <a:gd name="T41" fmla="*/ 10 h 194"/>
                <a:gd name="T42" fmla="*/ 398 w 398"/>
                <a:gd name="T43" fmla="*/ 15 h 194"/>
                <a:gd name="T44" fmla="*/ 390 w 398"/>
                <a:gd name="T45" fmla="*/ 19 h 194"/>
                <a:gd name="T46" fmla="*/ 388 w 398"/>
                <a:gd name="T47" fmla="*/ 25 h 194"/>
                <a:gd name="T48" fmla="*/ 388 w 398"/>
                <a:gd name="T49" fmla="*/ 36 h 194"/>
                <a:gd name="T50" fmla="*/ 386 w 398"/>
                <a:gd name="T51" fmla="*/ 42 h 194"/>
                <a:gd name="T52" fmla="*/ 388 w 398"/>
                <a:gd name="T53" fmla="*/ 48 h 194"/>
                <a:gd name="T54" fmla="*/ 377 w 398"/>
                <a:gd name="T55" fmla="*/ 52 h 194"/>
                <a:gd name="T56" fmla="*/ 382 w 398"/>
                <a:gd name="T57" fmla="*/ 61 h 194"/>
                <a:gd name="T58" fmla="*/ 386 w 398"/>
                <a:gd name="T59" fmla="*/ 65 h 194"/>
                <a:gd name="T60" fmla="*/ 380 w 398"/>
                <a:gd name="T61" fmla="*/ 73 h 194"/>
                <a:gd name="T62" fmla="*/ 382 w 398"/>
                <a:gd name="T63" fmla="*/ 81 h 194"/>
                <a:gd name="T64" fmla="*/ 382 w 398"/>
                <a:gd name="T65" fmla="*/ 86 h 194"/>
                <a:gd name="T66" fmla="*/ 377 w 398"/>
                <a:gd name="T67" fmla="*/ 96 h 194"/>
                <a:gd name="T68" fmla="*/ 380 w 398"/>
                <a:gd name="T69" fmla="*/ 104 h 194"/>
                <a:gd name="T70" fmla="*/ 371 w 398"/>
                <a:gd name="T71" fmla="*/ 106 h 194"/>
                <a:gd name="T72" fmla="*/ 367 w 398"/>
                <a:gd name="T73" fmla="*/ 106 h 194"/>
                <a:gd name="T74" fmla="*/ 357 w 398"/>
                <a:gd name="T75" fmla="*/ 106 h 194"/>
                <a:gd name="T76" fmla="*/ 357 w 398"/>
                <a:gd name="T77" fmla="*/ 100 h 194"/>
                <a:gd name="T78" fmla="*/ 357 w 398"/>
                <a:gd name="T79" fmla="*/ 88 h 194"/>
                <a:gd name="T80" fmla="*/ 357 w 398"/>
                <a:gd name="T81" fmla="*/ 79 h 194"/>
                <a:gd name="T82" fmla="*/ 359 w 398"/>
                <a:gd name="T83" fmla="*/ 79 h 194"/>
                <a:gd name="T84" fmla="*/ 352 w 398"/>
                <a:gd name="T85" fmla="*/ 79 h 194"/>
                <a:gd name="T86" fmla="*/ 352 w 398"/>
                <a:gd name="T87" fmla="*/ 73 h 194"/>
                <a:gd name="T88" fmla="*/ 354 w 398"/>
                <a:gd name="T89" fmla="*/ 67 h 194"/>
                <a:gd name="T90" fmla="*/ 355 w 398"/>
                <a:gd name="T91" fmla="*/ 65 h 194"/>
                <a:gd name="T92" fmla="*/ 350 w 398"/>
                <a:gd name="T93" fmla="*/ 73 h 194"/>
                <a:gd name="T94" fmla="*/ 348 w 398"/>
                <a:gd name="T95" fmla="*/ 65 h 194"/>
                <a:gd name="T96" fmla="*/ 350 w 398"/>
                <a:gd name="T97" fmla="*/ 58 h 194"/>
                <a:gd name="T98" fmla="*/ 354 w 398"/>
                <a:gd name="T99" fmla="*/ 48 h 194"/>
                <a:gd name="T100" fmla="*/ 357 w 398"/>
                <a:gd name="T101" fmla="*/ 35 h 194"/>
                <a:gd name="T102" fmla="*/ 361 w 398"/>
                <a:gd name="T103" fmla="*/ 31 h 194"/>
                <a:gd name="T104" fmla="*/ 359 w 398"/>
                <a:gd name="T105" fmla="*/ 23 h 194"/>
                <a:gd name="T106" fmla="*/ 357 w 398"/>
                <a:gd name="T107" fmla="*/ 13 h 194"/>
                <a:gd name="T108" fmla="*/ 355 w 398"/>
                <a:gd name="T109" fmla="*/ 8 h 194"/>
                <a:gd name="T110" fmla="*/ 361 w 398"/>
                <a:gd name="T111" fmla="*/ 2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98" h="194">
                  <a:moveTo>
                    <a:pt x="235" y="194"/>
                  </a:moveTo>
                  <a:lnTo>
                    <a:pt x="235" y="192"/>
                  </a:lnTo>
                  <a:lnTo>
                    <a:pt x="235" y="194"/>
                  </a:lnTo>
                  <a:close/>
                  <a:moveTo>
                    <a:pt x="225" y="188"/>
                  </a:moveTo>
                  <a:lnTo>
                    <a:pt x="227" y="188"/>
                  </a:lnTo>
                  <a:lnTo>
                    <a:pt x="229" y="188"/>
                  </a:lnTo>
                  <a:lnTo>
                    <a:pt x="231" y="188"/>
                  </a:lnTo>
                  <a:lnTo>
                    <a:pt x="233" y="188"/>
                  </a:lnTo>
                  <a:lnTo>
                    <a:pt x="231" y="190"/>
                  </a:lnTo>
                  <a:lnTo>
                    <a:pt x="229" y="192"/>
                  </a:lnTo>
                  <a:lnTo>
                    <a:pt x="227" y="192"/>
                  </a:lnTo>
                  <a:lnTo>
                    <a:pt x="225" y="190"/>
                  </a:lnTo>
                  <a:lnTo>
                    <a:pt x="223" y="190"/>
                  </a:lnTo>
                  <a:lnTo>
                    <a:pt x="223" y="188"/>
                  </a:lnTo>
                  <a:lnTo>
                    <a:pt x="223" y="186"/>
                  </a:lnTo>
                  <a:lnTo>
                    <a:pt x="225" y="186"/>
                  </a:lnTo>
                  <a:lnTo>
                    <a:pt x="225" y="188"/>
                  </a:lnTo>
                  <a:close/>
                  <a:moveTo>
                    <a:pt x="238" y="182"/>
                  </a:moveTo>
                  <a:lnTo>
                    <a:pt x="236" y="182"/>
                  </a:lnTo>
                  <a:lnTo>
                    <a:pt x="236" y="184"/>
                  </a:lnTo>
                  <a:lnTo>
                    <a:pt x="236" y="182"/>
                  </a:lnTo>
                  <a:lnTo>
                    <a:pt x="238" y="182"/>
                  </a:lnTo>
                  <a:close/>
                  <a:moveTo>
                    <a:pt x="373" y="108"/>
                  </a:moveTo>
                  <a:lnTo>
                    <a:pt x="371" y="108"/>
                  </a:lnTo>
                  <a:lnTo>
                    <a:pt x="373" y="108"/>
                  </a:lnTo>
                  <a:close/>
                  <a:moveTo>
                    <a:pt x="100" y="108"/>
                  </a:moveTo>
                  <a:lnTo>
                    <a:pt x="98" y="108"/>
                  </a:lnTo>
                  <a:lnTo>
                    <a:pt x="96" y="108"/>
                  </a:lnTo>
                  <a:lnTo>
                    <a:pt x="96" y="106"/>
                  </a:lnTo>
                  <a:lnTo>
                    <a:pt x="98" y="106"/>
                  </a:lnTo>
                  <a:lnTo>
                    <a:pt x="98" y="108"/>
                  </a:lnTo>
                  <a:lnTo>
                    <a:pt x="100" y="108"/>
                  </a:lnTo>
                  <a:close/>
                  <a:moveTo>
                    <a:pt x="89" y="90"/>
                  </a:moveTo>
                  <a:lnTo>
                    <a:pt x="91" y="90"/>
                  </a:lnTo>
                  <a:lnTo>
                    <a:pt x="92" y="90"/>
                  </a:lnTo>
                  <a:lnTo>
                    <a:pt x="94" y="90"/>
                  </a:lnTo>
                  <a:lnTo>
                    <a:pt x="96" y="90"/>
                  </a:lnTo>
                  <a:lnTo>
                    <a:pt x="98" y="90"/>
                  </a:lnTo>
                  <a:lnTo>
                    <a:pt x="96" y="92"/>
                  </a:lnTo>
                  <a:lnTo>
                    <a:pt x="94" y="92"/>
                  </a:lnTo>
                  <a:lnTo>
                    <a:pt x="92" y="92"/>
                  </a:lnTo>
                  <a:lnTo>
                    <a:pt x="91" y="92"/>
                  </a:lnTo>
                  <a:lnTo>
                    <a:pt x="89" y="92"/>
                  </a:lnTo>
                  <a:lnTo>
                    <a:pt x="87" y="90"/>
                  </a:lnTo>
                  <a:lnTo>
                    <a:pt x="87" y="88"/>
                  </a:lnTo>
                  <a:lnTo>
                    <a:pt x="89" y="88"/>
                  </a:lnTo>
                  <a:lnTo>
                    <a:pt x="89" y="90"/>
                  </a:lnTo>
                  <a:close/>
                  <a:moveTo>
                    <a:pt x="50" y="79"/>
                  </a:moveTo>
                  <a:lnTo>
                    <a:pt x="48" y="79"/>
                  </a:lnTo>
                  <a:lnTo>
                    <a:pt x="46" y="79"/>
                  </a:lnTo>
                  <a:lnTo>
                    <a:pt x="44" y="79"/>
                  </a:lnTo>
                  <a:lnTo>
                    <a:pt x="43" y="77"/>
                  </a:lnTo>
                  <a:lnTo>
                    <a:pt x="44" y="75"/>
                  </a:lnTo>
                  <a:lnTo>
                    <a:pt x="46" y="75"/>
                  </a:lnTo>
                  <a:lnTo>
                    <a:pt x="48" y="77"/>
                  </a:lnTo>
                  <a:lnTo>
                    <a:pt x="50" y="77"/>
                  </a:lnTo>
                  <a:lnTo>
                    <a:pt x="50" y="79"/>
                  </a:lnTo>
                  <a:close/>
                  <a:moveTo>
                    <a:pt x="43" y="77"/>
                  </a:moveTo>
                  <a:lnTo>
                    <a:pt x="41" y="77"/>
                  </a:lnTo>
                  <a:lnTo>
                    <a:pt x="39" y="75"/>
                  </a:lnTo>
                  <a:lnTo>
                    <a:pt x="41" y="75"/>
                  </a:lnTo>
                  <a:lnTo>
                    <a:pt x="41" y="73"/>
                  </a:lnTo>
                  <a:lnTo>
                    <a:pt x="43" y="75"/>
                  </a:lnTo>
                  <a:lnTo>
                    <a:pt x="41" y="75"/>
                  </a:lnTo>
                  <a:lnTo>
                    <a:pt x="43" y="77"/>
                  </a:lnTo>
                  <a:close/>
                  <a:moveTo>
                    <a:pt x="48" y="71"/>
                  </a:moveTo>
                  <a:lnTo>
                    <a:pt x="52" y="73"/>
                  </a:lnTo>
                  <a:lnTo>
                    <a:pt x="54" y="75"/>
                  </a:lnTo>
                  <a:lnTo>
                    <a:pt x="56" y="75"/>
                  </a:lnTo>
                  <a:lnTo>
                    <a:pt x="54" y="75"/>
                  </a:lnTo>
                  <a:lnTo>
                    <a:pt x="52" y="75"/>
                  </a:lnTo>
                  <a:lnTo>
                    <a:pt x="50" y="75"/>
                  </a:lnTo>
                  <a:lnTo>
                    <a:pt x="48" y="73"/>
                  </a:lnTo>
                  <a:lnTo>
                    <a:pt x="46" y="71"/>
                  </a:lnTo>
                  <a:lnTo>
                    <a:pt x="48" y="71"/>
                  </a:lnTo>
                  <a:close/>
                  <a:moveTo>
                    <a:pt x="67" y="73"/>
                  </a:moveTo>
                  <a:lnTo>
                    <a:pt x="66" y="73"/>
                  </a:lnTo>
                  <a:lnTo>
                    <a:pt x="64" y="73"/>
                  </a:lnTo>
                  <a:lnTo>
                    <a:pt x="62" y="73"/>
                  </a:lnTo>
                  <a:lnTo>
                    <a:pt x="62" y="71"/>
                  </a:lnTo>
                  <a:lnTo>
                    <a:pt x="64" y="71"/>
                  </a:lnTo>
                  <a:lnTo>
                    <a:pt x="66" y="71"/>
                  </a:lnTo>
                  <a:lnTo>
                    <a:pt x="67" y="71"/>
                  </a:lnTo>
                  <a:lnTo>
                    <a:pt x="67" y="73"/>
                  </a:lnTo>
                  <a:close/>
                  <a:moveTo>
                    <a:pt x="52" y="63"/>
                  </a:moveTo>
                  <a:lnTo>
                    <a:pt x="52" y="65"/>
                  </a:lnTo>
                  <a:lnTo>
                    <a:pt x="50" y="65"/>
                  </a:lnTo>
                  <a:lnTo>
                    <a:pt x="50" y="63"/>
                  </a:lnTo>
                  <a:lnTo>
                    <a:pt x="52" y="63"/>
                  </a:lnTo>
                  <a:close/>
                  <a:moveTo>
                    <a:pt x="0" y="56"/>
                  </a:moveTo>
                  <a:lnTo>
                    <a:pt x="2" y="56"/>
                  </a:lnTo>
                  <a:lnTo>
                    <a:pt x="2" y="58"/>
                  </a:lnTo>
                  <a:lnTo>
                    <a:pt x="2" y="60"/>
                  </a:lnTo>
                  <a:lnTo>
                    <a:pt x="0" y="60"/>
                  </a:lnTo>
                  <a:lnTo>
                    <a:pt x="0" y="58"/>
                  </a:lnTo>
                  <a:lnTo>
                    <a:pt x="0" y="56"/>
                  </a:lnTo>
                  <a:close/>
                  <a:moveTo>
                    <a:pt x="367" y="2"/>
                  </a:moveTo>
                  <a:lnTo>
                    <a:pt x="369" y="2"/>
                  </a:lnTo>
                  <a:lnTo>
                    <a:pt x="369" y="4"/>
                  </a:lnTo>
                  <a:lnTo>
                    <a:pt x="367" y="4"/>
                  </a:lnTo>
                  <a:lnTo>
                    <a:pt x="367" y="6"/>
                  </a:lnTo>
                  <a:lnTo>
                    <a:pt x="367" y="8"/>
                  </a:lnTo>
                  <a:lnTo>
                    <a:pt x="369" y="8"/>
                  </a:lnTo>
                  <a:lnTo>
                    <a:pt x="371" y="6"/>
                  </a:lnTo>
                  <a:lnTo>
                    <a:pt x="373" y="6"/>
                  </a:lnTo>
                  <a:lnTo>
                    <a:pt x="375" y="6"/>
                  </a:lnTo>
                  <a:lnTo>
                    <a:pt x="377" y="6"/>
                  </a:lnTo>
                  <a:lnTo>
                    <a:pt x="377" y="8"/>
                  </a:lnTo>
                  <a:lnTo>
                    <a:pt x="377" y="6"/>
                  </a:lnTo>
                  <a:lnTo>
                    <a:pt x="379" y="6"/>
                  </a:lnTo>
                  <a:lnTo>
                    <a:pt x="379" y="8"/>
                  </a:lnTo>
                  <a:lnTo>
                    <a:pt x="380" y="8"/>
                  </a:lnTo>
                  <a:lnTo>
                    <a:pt x="382" y="6"/>
                  </a:lnTo>
                  <a:lnTo>
                    <a:pt x="382" y="4"/>
                  </a:lnTo>
                  <a:lnTo>
                    <a:pt x="384" y="4"/>
                  </a:lnTo>
                  <a:lnTo>
                    <a:pt x="386" y="4"/>
                  </a:lnTo>
                  <a:lnTo>
                    <a:pt x="388" y="4"/>
                  </a:lnTo>
                  <a:lnTo>
                    <a:pt x="390" y="4"/>
                  </a:lnTo>
                  <a:lnTo>
                    <a:pt x="390" y="6"/>
                  </a:lnTo>
                  <a:lnTo>
                    <a:pt x="392" y="6"/>
                  </a:lnTo>
                  <a:lnTo>
                    <a:pt x="392" y="4"/>
                  </a:lnTo>
                  <a:lnTo>
                    <a:pt x="392" y="6"/>
                  </a:lnTo>
                  <a:lnTo>
                    <a:pt x="394" y="6"/>
                  </a:lnTo>
                  <a:lnTo>
                    <a:pt x="392" y="8"/>
                  </a:lnTo>
                  <a:lnTo>
                    <a:pt x="392" y="10"/>
                  </a:lnTo>
                  <a:lnTo>
                    <a:pt x="394" y="10"/>
                  </a:lnTo>
                  <a:lnTo>
                    <a:pt x="394" y="12"/>
                  </a:lnTo>
                  <a:lnTo>
                    <a:pt x="394" y="10"/>
                  </a:lnTo>
                  <a:lnTo>
                    <a:pt x="396" y="12"/>
                  </a:lnTo>
                  <a:lnTo>
                    <a:pt x="398" y="12"/>
                  </a:lnTo>
                  <a:lnTo>
                    <a:pt x="398" y="13"/>
                  </a:lnTo>
                  <a:lnTo>
                    <a:pt x="398" y="15"/>
                  </a:lnTo>
                  <a:lnTo>
                    <a:pt x="396" y="15"/>
                  </a:lnTo>
                  <a:lnTo>
                    <a:pt x="396" y="17"/>
                  </a:lnTo>
                  <a:lnTo>
                    <a:pt x="394" y="17"/>
                  </a:lnTo>
                  <a:lnTo>
                    <a:pt x="394" y="19"/>
                  </a:lnTo>
                  <a:lnTo>
                    <a:pt x="392" y="19"/>
                  </a:lnTo>
                  <a:lnTo>
                    <a:pt x="390" y="19"/>
                  </a:lnTo>
                  <a:lnTo>
                    <a:pt x="390" y="21"/>
                  </a:lnTo>
                  <a:lnTo>
                    <a:pt x="390" y="23"/>
                  </a:lnTo>
                  <a:lnTo>
                    <a:pt x="388" y="23"/>
                  </a:lnTo>
                  <a:lnTo>
                    <a:pt x="386" y="23"/>
                  </a:lnTo>
                  <a:lnTo>
                    <a:pt x="386" y="25"/>
                  </a:lnTo>
                  <a:lnTo>
                    <a:pt x="388" y="25"/>
                  </a:lnTo>
                  <a:lnTo>
                    <a:pt x="388" y="27"/>
                  </a:lnTo>
                  <a:lnTo>
                    <a:pt x="388" y="29"/>
                  </a:lnTo>
                  <a:lnTo>
                    <a:pt x="388" y="31"/>
                  </a:lnTo>
                  <a:lnTo>
                    <a:pt x="388" y="33"/>
                  </a:lnTo>
                  <a:lnTo>
                    <a:pt x="388" y="35"/>
                  </a:lnTo>
                  <a:lnTo>
                    <a:pt x="388" y="36"/>
                  </a:lnTo>
                  <a:lnTo>
                    <a:pt x="388" y="38"/>
                  </a:lnTo>
                  <a:lnTo>
                    <a:pt x="390" y="38"/>
                  </a:lnTo>
                  <a:lnTo>
                    <a:pt x="388" y="38"/>
                  </a:lnTo>
                  <a:lnTo>
                    <a:pt x="388" y="40"/>
                  </a:lnTo>
                  <a:lnTo>
                    <a:pt x="386" y="40"/>
                  </a:lnTo>
                  <a:lnTo>
                    <a:pt x="386" y="42"/>
                  </a:lnTo>
                  <a:lnTo>
                    <a:pt x="384" y="42"/>
                  </a:lnTo>
                  <a:lnTo>
                    <a:pt x="386" y="42"/>
                  </a:lnTo>
                  <a:lnTo>
                    <a:pt x="386" y="44"/>
                  </a:lnTo>
                  <a:lnTo>
                    <a:pt x="388" y="44"/>
                  </a:lnTo>
                  <a:lnTo>
                    <a:pt x="388" y="46"/>
                  </a:lnTo>
                  <a:lnTo>
                    <a:pt x="388" y="48"/>
                  </a:lnTo>
                  <a:lnTo>
                    <a:pt x="386" y="48"/>
                  </a:lnTo>
                  <a:lnTo>
                    <a:pt x="386" y="50"/>
                  </a:lnTo>
                  <a:lnTo>
                    <a:pt x="386" y="52"/>
                  </a:lnTo>
                  <a:lnTo>
                    <a:pt x="382" y="52"/>
                  </a:lnTo>
                  <a:lnTo>
                    <a:pt x="380" y="52"/>
                  </a:lnTo>
                  <a:lnTo>
                    <a:pt x="377" y="52"/>
                  </a:lnTo>
                  <a:lnTo>
                    <a:pt x="379" y="54"/>
                  </a:lnTo>
                  <a:lnTo>
                    <a:pt x="379" y="56"/>
                  </a:lnTo>
                  <a:lnTo>
                    <a:pt x="380" y="56"/>
                  </a:lnTo>
                  <a:lnTo>
                    <a:pt x="380" y="58"/>
                  </a:lnTo>
                  <a:lnTo>
                    <a:pt x="380" y="60"/>
                  </a:lnTo>
                  <a:lnTo>
                    <a:pt x="382" y="61"/>
                  </a:lnTo>
                  <a:lnTo>
                    <a:pt x="382" y="63"/>
                  </a:lnTo>
                  <a:lnTo>
                    <a:pt x="384" y="63"/>
                  </a:lnTo>
                  <a:lnTo>
                    <a:pt x="382" y="63"/>
                  </a:lnTo>
                  <a:lnTo>
                    <a:pt x="384" y="63"/>
                  </a:lnTo>
                  <a:lnTo>
                    <a:pt x="386" y="63"/>
                  </a:lnTo>
                  <a:lnTo>
                    <a:pt x="386" y="65"/>
                  </a:lnTo>
                  <a:lnTo>
                    <a:pt x="386" y="67"/>
                  </a:lnTo>
                  <a:lnTo>
                    <a:pt x="384" y="67"/>
                  </a:lnTo>
                  <a:lnTo>
                    <a:pt x="384" y="69"/>
                  </a:lnTo>
                  <a:lnTo>
                    <a:pt x="384" y="71"/>
                  </a:lnTo>
                  <a:lnTo>
                    <a:pt x="382" y="71"/>
                  </a:lnTo>
                  <a:lnTo>
                    <a:pt x="380" y="73"/>
                  </a:lnTo>
                  <a:lnTo>
                    <a:pt x="382" y="73"/>
                  </a:lnTo>
                  <a:lnTo>
                    <a:pt x="382" y="75"/>
                  </a:lnTo>
                  <a:lnTo>
                    <a:pt x="380" y="75"/>
                  </a:lnTo>
                  <a:lnTo>
                    <a:pt x="380" y="77"/>
                  </a:lnTo>
                  <a:lnTo>
                    <a:pt x="380" y="79"/>
                  </a:lnTo>
                  <a:lnTo>
                    <a:pt x="382" y="81"/>
                  </a:lnTo>
                  <a:lnTo>
                    <a:pt x="384" y="83"/>
                  </a:lnTo>
                  <a:lnTo>
                    <a:pt x="386" y="83"/>
                  </a:lnTo>
                  <a:lnTo>
                    <a:pt x="386" y="84"/>
                  </a:lnTo>
                  <a:lnTo>
                    <a:pt x="386" y="86"/>
                  </a:lnTo>
                  <a:lnTo>
                    <a:pt x="384" y="86"/>
                  </a:lnTo>
                  <a:lnTo>
                    <a:pt x="382" y="86"/>
                  </a:lnTo>
                  <a:lnTo>
                    <a:pt x="382" y="88"/>
                  </a:lnTo>
                  <a:lnTo>
                    <a:pt x="380" y="88"/>
                  </a:lnTo>
                  <a:lnTo>
                    <a:pt x="380" y="90"/>
                  </a:lnTo>
                  <a:lnTo>
                    <a:pt x="379" y="92"/>
                  </a:lnTo>
                  <a:lnTo>
                    <a:pt x="379" y="94"/>
                  </a:lnTo>
                  <a:lnTo>
                    <a:pt x="377" y="96"/>
                  </a:lnTo>
                  <a:lnTo>
                    <a:pt x="379" y="96"/>
                  </a:lnTo>
                  <a:lnTo>
                    <a:pt x="379" y="98"/>
                  </a:lnTo>
                  <a:lnTo>
                    <a:pt x="379" y="100"/>
                  </a:lnTo>
                  <a:lnTo>
                    <a:pt x="379" y="102"/>
                  </a:lnTo>
                  <a:lnTo>
                    <a:pt x="379" y="104"/>
                  </a:lnTo>
                  <a:lnTo>
                    <a:pt x="380" y="104"/>
                  </a:lnTo>
                  <a:lnTo>
                    <a:pt x="379" y="104"/>
                  </a:lnTo>
                  <a:lnTo>
                    <a:pt x="377" y="104"/>
                  </a:lnTo>
                  <a:lnTo>
                    <a:pt x="373" y="106"/>
                  </a:lnTo>
                  <a:lnTo>
                    <a:pt x="373" y="108"/>
                  </a:lnTo>
                  <a:lnTo>
                    <a:pt x="373" y="106"/>
                  </a:lnTo>
                  <a:lnTo>
                    <a:pt x="371" y="106"/>
                  </a:lnTo>
                  <a:lnTo>
                    <a:pt x="371" y="108"/>
                  </a:lnTo>
                  <a:lnTo>
                    <a:pt x="371" y="106"/>
                  </a:lnTo>
                  <a:lnTo>
                    <a:pt x="371" y="108"/>
                  </a:lnTo>
                  <a:lnTo>
                    <a:pt x="371" y="106"/>
                  </a:lnTo>
                  <a:lnTo>
                    <a:pt x="369" y="106"/>
                  </a:lnTo>
                  <a:lnTo>
                    <a:pt x="367" y="106"/>
                  </a:lnTo>
                  <a:lnTo>
                    <a:pt x="365" y="106"/>
                  </a:lnTo>
                  <a:lnTo>
                    <a:pt x="363" y="106"/>
                  </a:lnTo>
                  <a:lnTo>
                    <a:pt x="361" y="104"/>
                  </a:lnTo>
                  <a:lnTo>
                    <a:pt x="359" y="104"/>
                  </a:lnTo>
                  <a:lnTo>
                    <a:pt x="359" y="106"/>
                  </a:lnTo>
                  <a:lnTo>
                    <a:pt x="357" y="106"/>
                  </a:lnTo>
                  <a:lnTo>
                    <a:pt x="355" y="106"/>
                  </a:lnTo>
                  <a:lnTo>
                    <a:pt x="354" y="106"/>
                  </a:lnTo>
                  <a:lnTo>
                    <a:pt x="355" y="104"/>
                  </a:lnTo>
                  <a:lnTo>
                    <a:pt x="355" y="102"/>
                  </a:lnTo>
                  <a:lnTo>
                    <a:pt x="355" y="100"/>
                  </a:lnTo>
                  <a:lnTo>
                    <a:pt x="357" y="100"/>
                  </a:lnTo>
                  <a:lnTo>
                    <a:pt x="357" y="98"/>
                  </a:lnTo>
                  <a:lnTo>
                    <a:pt x="357" y="96"/>
                  </a:lnTo>
                  <a:lnTo>
                    <a:pt x="357" y="94"/>
                  </a:lnTo>
                  <a:lnTo>
                    <a:pt x="357" y="92"/>
                  </a:lnTo>
                  <a:lnTo>
                    <a:pt x="357" y="90"/>
                  </a:lnTo>
                  <a:lnTo>
                    <a:pt x="357" y="88"/>
                  </a:lnTo>
                  <a:lnTo>
                    <a:pt x="355" y="88"/>
                  </a:lnTo>
                  <a:lnTo>
                    <a:pt x="355" y="86"/>
                  </a:lnTo>
                  <a:lnTo>
                    <a:pt x="357" y="84"/>
                  </a:lnTo>
                  <a:lnTo>
                    <a:pt x="357" y="83"/>
                  </a:lnTo>
                  <a:lnTo>
                    <a:pt x="357" y="81"/>
                  </a:lnTo>
                  <a:lnTo>
                    <a:pt x="357" y="79"/>
                  </a:lnTo>
                  <a:lnTo>
                    <a:pt x="355" y="77"/>
                  </a:lnTo>
                  <a:lnTo>
                    <a:pt x="357" y="77"/>
                  </a:lnTo>
                  <a:lnTo>
                    <a:pt x="357" y="79"/>
                  </a:lnTo>
                  <a:lnTo>
                    <a:pt x="359" y="79"/>
                  </a:lnTo>
                  <a:lnTo>
                    <a:pt x="361" y="79"/>
                  </a:lnTo>
                  <a:lnTo>
                    <a:pt x="359" y="79"/>
                  </a:lnTo>
                  <a:lnTo>
                    <a:pt x="357" y="77"/>
                  </a:lnTo>
                  <a:lnTo>
                    <a:pt x="357" y="75"/>
                  </a:lnTo>
                  <a:lnTo>
                    <a:pt x="357" y="77"/>
                  </a:lnTo>
                  <a:lnTo>
                    <a:pt x="355" y="77"/>
                  </a:lnTo>
                  <a:lnTo>
                    <a:pt x="354" y="77"/>
                  </a:lnTo>
                  <a:lnTo>
                    <a:pt x="352" y="79"/>
                  </a:lnTo>
                  <a:lnTo>
                    <a:pt x="350" y="79"/>
                  </a:lnTo>
                  <a:lnTo>
                    <a:pt x="350" y="77"/>
                  </a:lnTo>
                  <a:lnTo>
                    <a:pt x="352" y="77"/>
                  </a:lnTo>
                  <a:lnTo>
                    <a:pt x="352" y="75"/>
                  </a:lnTo>
                  <a:lnTo>
                    <a:pt x="350" y="73"/>
                  </a:lnTo>
                  <a:lnTo>
                    <a:pt x="352" y="73"/>
                  </a:lnTo>
                  <a:lnTo>
                    <a:pt x="354" y="73"/>
                  </a:lnTo>
                  <a:lnTo>
                    <a:pt x="354" y="71"/>
                  </a:lnTo>
                  <a:lnTo>
                    <a:pt x="355" y="71"/>
                  </a:lnTo>
                  <a:lnTo>
                    <a:pt x="355" y="69"/>
                  </a:lnTo>
                  <a:lnTo>
                    <a:pt x="354" y="69"/>
                  </a:lnTo>
                  <a:lnTo>
                    <a:pt x="354" y="67"/>
                  </a:lnTo>
                  <a:lnTo>
                    <a:pt x="355" y="67"/>
                  </a:lnTo>
                  <a:lnTo>
                    <a:pt x="355" y="65"/>
                  </a:lnTo>
                  <a:lnTo>
                    <a:pt x="357" y="65"/>
                  </a:lnTo>
                  <a:lnTo>
                    <a:pt x="357" y="63"/>
                  </a:lnTo>
                  <a:lnTo>
                    <a:pt x="357" y="65"/>
                  </a:lnTo>
                  <a:lnTo>
                    <a:pt x="355" y="65"/>
                  </a:lnTo>
                  <a:lnTo>
                    <a:pt x="354" y="67"/>
                  </a:lnTo>
                  <a:lnTo>
                    <a:pt x="354" y="69"/>
                  </a:lnTo>
                  <a:lnTo>
                    <a:pt x="352" y="69"/>
                  </a:lnTo>
                  <a:lnTo>
                    <a:pt x="352" y="71"/>
                  </a:lnTo>
                  <a:lnTo>
                    <a:pt x="352" y="73"/>
                  </a:lnTo>
                  <a:lnTo>
                    <a:pt x="350" y="73"/>
                  </a:lnTo>
                  <a:lnTo>
                    <a:pt x="348" y="73"/>
                  </a:lnTo>
                  <a:lnTo>
                    <a:pt x="346" y="73"/>
                  </a:lnTo>
                  <a:lnTo>
                    <a:pt x="346" y="71"/>
                  </a:lnTo>
                  <a:lnTo>
                    <a:pt x="346" y="69"/>
                  </a:lnTo>
                  <a:lnTo>
                    <a:pt x="348" y="67"/>
                  </a:lnTo>
                  <a:lnTo>
                    <a:pt x="348" y="65"/>
                  </a:lnTo>
                  <a:lnTo>
                    <a:pt x="348" y="63"/>
                  </a:lnTo>
                  <a:lnTo>
                    <a:pt x="348" y="61"/>
                  </a:lnTo>
                  <a:lnTo>
                    <a:pt x="348" y="60"/>
                  </a:lnTo>
                  <a:lnTo>
                    <a:pt x="348" y="58"/>
                  </a:lnTo>
                  <a:lnTo>
                    <a:pt x="348" y="60"/>
                  </a:lnTo>
                  <a:lnTo>
                    <a:pt x="350" y="58"/>
                  </a:lnTo>
                  <a:lnTo>
                    <a:pt x="352" y="58"/>
                  </a:lnTo>
                  <a:lnTo>
                    <a:pt x="350" y="58"/>
                  </a:lnTo>
                  <a:lnTo>
                    <a:pt x="352" y="56"/>
                  </a:lnTo>
                  <a:lnTo>
                    <a:pt x="354" y="54"/>
                  </a:lnTo>
                  <a:lnTo>
                    <a:pt x="354" y="52"/>
                  </a:lnTo>
                  <a:lnTo>
                    <a:pt x="354" y="48"/>
                  </a:lnTo>
                  <a:lnTo>
                    <a:pt x="355" y="42"/>
                  </a:lnTo>
                  <a:lnTo>
                    <a:pt x="357" y="42"/>
                  </a:lnTo>
                  <a:lnTo>
                    <a:pt x="355" y="42"/>
                  </a:lnTo>
                  <a:lnTo>
                    <a:pt x="355" y="40"/>
                  </a:lnTo>
                  <a:lnTo>
                    <a:pt x="357" y="36"/>
                  </a:lnTo>
                  <a:lnTo>
                    <a:pt x="357" y="35"/>
                  </a:lnTo>
                  <a:lnTo>
                    <a:pt x="357" y="33"/>
                  </a:lnTo>
                  <a:lnTo>
                    <a:pt x="359" y="33"/>
                  </a:lnTo>
                  <a:lnTo>
                    <a:pt x="359" y="31"/>
                  </a:lnTo>
                  <a:lnTo>
                    <a:pt x="359" y="33"/>
                  </a:lnTo>
                  <a:lnTo>
                    <a:pt x="359" y="31"/>
                  </a:lnTo>
                  <a:lnTo>
                    <a:pt x="361" y="31"/>
                  </a:lnTo>
                  <a:lnTo>
                    <a:pt x="359" y="31"/>
                  </a:lnTo>
                  <a:lnTo>
                    <a:pt x="359" y="29"/>
                  </a:lnTo>
                  <a:lnTo>
                    <a:pt x="359" y="31"/>
                  </a:lnTo>
                  <a:lnTo>
                    <a:pt x="357" y="33"/>
                  </a:lnTo>
                  <a:lnTo>
                    <a:pt x="359" y="25"/>
                  </a:lnTo>
                  <a:lnTo>
                    <a:pt x="359" y="23"/>
                  </a:lnTo>
                  <a:lnTo>
                    <a:pt x="359" y="21"/>
                  </a:lnTo>
                  <a:lnTo>
                    <a:pt x="359" y="19"/>
                  </a:lnTo>
                  <a:lnTo>
                    <a:pt x="357" y="19"/>
                  </a:lnTo>
                  <a:lnTo>
                    <a:pt x="357" y="17"/>
                  </a:lnTo>
                  <a:lnTo>
                    <a:pt x="357" y="15"/>
                  </a:lnTo>
                  <a:lnTo>
                    <a:pt x="357" y="13"/>
                  </a:lnTo>
                  <a:lnTo>
                    <a:pt x="357" y="12"/>
                  </a:lnTo>
                  <a:lnTo>
                    <a:pt x="357" y="10"/>
                  </a:lnTo>
                  <a:lnTo>
                    <a:pt x="359" y="10"/>
                  </a:lnTo>
                  <a:lnTo>
                    <a:pt x="357" y="10"/>
                  </a:lnTo>
                  <a:lnTo>
                    <a:pt x="355" y="10"/>
                  </a:lnTo>
                  <a:lnTo>
                    <a:pt x="355" y="8"/>
                  </a:lnTo>
                  <a:lnTo>
                    <a:pt x="355" y="6"/>
                  </a:lnTo>
                  <a:lnTo>
                    <a:pt x="357" y="6"/>
                  </a:lnTo>
                  <a:lnTo>
                    <a:pt x="357" y="4"/>
                  </a:lnTo>
                  <a:lnTo>
                    <a:pt x="359" y="4"/>
                  </a:lnTo>
                  <a:lnTo>
                    <a:pt x="359" y="2"/>
                  </a:lnTo>
                  <a:lnTo>
                    <a:pt x="361" y="2"/>
                  </a:lnTo>
                  <a:lnTo>
                    <a:pt x="365" y="2"/>
                  </a:lnTo>
                  <a:lnTo>
                    <a:pt x="365" y="0"/>
                  </a:lnTo>
                  <a:lnTo>
                    <a:pt x="367" y="0"/>
                  </a:lnTo>
                  <a:lnTo>
                    <a:pt x="367"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2" name="Freeform 191"/>
            <p:cNvSpPr>
              <a:spLocks/>
            </p:cNvSpPr>
            <p:nvPr/>
          </p:nvSpPr>
          <p:spPr bwMode="auto">
            <a:xfrm>
              <a:off x="3448050" y="5329238"/>
              <a:ext cx="211138" cy="228600"/>
            </a:xfrm>
            <a:custGeom>
              <a:avLst/>
              <a:gdLst>
                <a:gd name="T0" fmla="*/ 73 w 133"/>
                <a:gd name="T1" fmla="*/ 21 h 144"/>
                <a:gd name="T2" fmla="*/ 75 w 133"/>
                <a:gd name="T3" fmla="*/ 25 h 144"/>
                <a:gd name="T4" fmla="*/ 75 w 133"/>
                <a:gd name="T5" fmla="*/ 31 h 144"/>
                <a:gd name="T6" fmla="*/ 75 w 133"/>
                <a:gd name="T7" fmla="*/ 36 h 144"/>
                <a:gd name="T8" fmla="*/ 75 w 133"/>
                <a:gd name="T9" fmla="*/ 46 h 144"/>
                <a:gd name="T10" fmla="*/ 79 w 133"/>
                <a:gd name="T11" fmla="*/ 48 h 144"/>
                <a:gd name="T12" fmla="*/ 86 w 133"/>
                <a:gd name="T13" fmla="*/ 50 h 144"/>
                <a:gd name="T14" fmla="*/ 92 w 133"/>
                <a:gd name="T15" fmla="*/ 50 h 144"/>
                <a:gd name="T16" fmla="*/ 100 w 133"/>
                <a:gd name="T17" fmla="*/ 48 h 144"/>
                <a:gd name="T18" fmla="*/ 106 w 133"/>
                <a:gd name="T19" fmla="*/ 50 h 144"/>
                <a:gd name="T20" fmla="*/ 109 w 133"/>
                <a:gd name="T21" fmla="*/ 56 h 144"/>
                <a:gd name="T22" fmla="*/ 111 w 133"/>
                <a:gd name="T23" fmla="*/ 63 h 144"/>
                <a:gd name="T24" fmla="*/ 113 w 133"/>
                <a:gd name="T25" fmla="*/ 71 h 144"/>
                <a:gd name="T26" fmla="*/ 115 w 133"/>
                <a:gd name="T27" fmla="*/ 81 h 144"/>
                <a:gd name="T28" fmla="*/ 123 w 133"/>
                <a:gd name="T29" fmla="*/ 79 h 144"/>
                <a:gd name="T30" fmla="*/ 133 w 133"/>
                <a:gd name="T31" fmla="*/ 81 h 144"/>
                <a:gd name="T32" fmla="*/ 133 w 133"/>
                <a:gd name="T33" fmla="*/ 86 h 144"/>
                <a:gd name="T34" fmla="*/ 131 w 133"/>
                <a:gd name="T35" fmla="*/ 90 h 144"/>
                <a:gd name="T36" fmla="*/ 129 w 133"/>
                <a:gd name="T37" fmla="*/ 94 h 144"/>
                <a:gd name="T38" fmla="*/ 125 w 133"/>
                <a:gd name="T39" fmla="*/ 96 h 144"/>
                <a:gd name="T40" fmla="*/ 129 w 133"/>
                <a:gd name="T41" fmla="*/ 98 h 144"/>
                <a:gd name="T42" fmla="*/ 127 w 133"/>
                <a:gd name="T43" fmla="*/ 100 h 144"/>
                <a:gd name="T44" fmla="*/ 129 w 133"/>
                <a:gd name="T45" fmla="*/ 104 h 144"/>
                <a:gd name="T46" fmla="*/ 127 w 133"/>
                <a:gd name="T47" fmla="*/ 111 h 144"/>
                <a:gd name="T48" fmla="*/ 127 w 133"/>
                <a:gd name="T49" fmla="*/ 121 h 144"/>
                <a:gd name="T50" fmla="*/ 123 w 133"/>
                <a:gd name="T51" fmla="*/ 127 h 144"/>
                <a:gd name="T52" fmla="*/ 119 w 133"/>
                <a:gd name="T53" fmla="*/ 132 h 144"/>
                <a:gd name="T54" fmla="*/ 111 w 133"/>
                <a:gd name="T55" fmla="*/ 136 h 144"/>
                <a:gd name="T56" fmla="*/ 108 w 133"/>
                <a:gd name="T57" fmla="*/ 140 h 144"/>
                <a:gd name="T58" fmla="*/ 100 w 133"/>
                <a:gd name="T59" fmla="*/ 142 h 144"/>
                <a:gd name="T60" fmla="*/ 94 w 133"/>
                <a:gd name="T61" fmla="*/ 142 h 144"/>
                <a:gd name="T62" fmla="*/ 86 w 133"/>
                <a:gd name="T63" fmla="*/ 142 h 144"/>
                <a:gd name="T64" fmla="*/ 79 w 133"/>
                <a:gd name="T65" fmla="*/ 140 h 144"/>
                <a:gd name="T66" fmla="*/ 69 w 133"/>
                <a:gd name="T67" fmla="*/ 138 h 144"/>
                <a:gd name="T68" fmla="*/ 63 w 133"/>
                <a:gd name="T69" fmla="*/ 136 h 144"/>
                <a:gd name="T70" fmla="*/ 67 w 133"/>
                <a:gd name="T71" fmla="*/ 130 h 144"/>
                <a:gd name="T72" fmla="*/ 69 w 133"/>
                <a:gd name="T73" fmla="*/ 127 h 144"/>
                <a:gd name="T74" fmla="*/ 69 w 133"/>
                <a:gd name="T75" fmla="*/ 123 h 144"/>
                <a:gd name="T76" fmla="*/ 73 w 133"/>
                <a:gd name="T77" fmla="*/ 117 h 144"/>
                <a:gd name="T78" fmla="*/ 77 w 133"/>
                <a:gd name="T79" fmla="*/ 109 h 144"/>
                <a:gd name="T80" fmla="*/ 79 w 133"/>
                <a:gd name="T81" fmla="*/ 106 h 144"/>
                <a:gd name="T82" fmla="*/ 73 w 133"/>
                <a:gd name="T83" fmla="*/ 100 h 144"/>
                <a:gd name="T84" fmla="*/ 65 w 133"/>
                <a:gd name="T85" fmla="*/ 96 h 144"/>
                <a:gd name="T86" fmla="*/ 56 w 133"/>
                <a:gd name="T87" fmla="*/ 90 h 144"/>
                <a:gd name="T88" fmla="*/ 50 w 133"/>
                <a:gd name="T89" fmla="*/ 86 h 144"/>
                <a:gd name="T90" fmla="*/ 38 w 133"/>
                <a:gd name="T91" fmla="*/ 81 h 144"/>
                <a:gd name="T92" fmla="*/ 31 w 133"/>
                <a:gd name="T93" fmla="*/ 79 h 144"/>
                <a:gd name="T94" fmla="*/ 25 w 133"/>
                <a:gd name="T95" fmla="*/ 75 h 144"/>
                <a:gd name="T96" fmla="*/ 19 w 133"/>
                <a:gd name="T97" fmla="*/ 71 h 144"/>
                <a:gd name="T98" fmla="*/ 13 w 133"/>
                <a:gd name="T99" fmla="*/ 67 h 144"/>
                <a:gd name="T100" fmla="*/ 8 w 133"/>
                <a:gd name="T101" fmla="*/ 61 h 144"/>
                <a:gd name="T102" fmla="*/ 6 w 133"/>
                <a:gd name="T103" fmla="*/ 58 h 144"/>
                <a:gd name="T104" fmla="*/ 2 w 133"/>
                <a:gd name="T105" fmla="*/ 52 h 144"/>
                <a:gd name="T106" fmla="*/ 2 w 133"/>
                <a:gd name="T107" fmla="*/ 44 h 144"/>
                <a:gd name="T108" fmla="*/ 4 w 133"/>
                <a:gd name="T109" fmla="*/ 34 h 144"/>
                <a:gd name="T110" fmla="*/ 6 w 133"/>
                <a:gd name="T111" fmla="*/ 25 h 144"/>
                <a:gd name="T112" fmla="*/ 8 w 133"/>
                <a:gd name="T113" fmla="*/ 17 h 144"/>
                <a:gd name="T114" fmla="*/ 12 w 133"/>
                <a:gd name="T115" fmla="*/ 11 h 144"/>
                <a:gd name="T116" fmla="*/ 17 w 133"/>
                <a:gd name="T117" fmla="*/ 6 h 144"/>
                <a:gd name="T118" fmla="*/ 42 w 133"/>
                <a:gd name="T119" fmla="*/ 0 h 144"/>
                <a:gd name="T120" fmla="*/ 56 w 133"/>
                <a:gd name="T121" fmla="*/ 0 h 144"/>
                <a:gd name="T122" fmla="*/ 63 w 133"/>
                <a:gd name="T123" fmla="*/ 4 h 144"/>
                <a:gd name="T124" fmla="*/ 71 w 133"/>
                <a:gd name="T125" fmla="*/ 1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3" h="144">
                  <a:moveTo>
                    <a:pt x="71" y="15"/>
                  </a:moveTo>
                  <a:lnTo>
                    <a:pt x="71" y="17"/>
                  </a:lnTo>
                  <a:lnTo>
                    <a:pt x="71" y="19"/>
                  </a:lnTo>
                  <a:lnTo>
                    <a:pt x="73" y="19"/>
                  </a:lnTo>
                  <a:lnTo>
                    <a:pt x="73" y="21"/>
                  </a:lnTo>
                  <a:lnTo>
                    <a:pt x="73" y="23"/>
                  </a:lnTo>
                  <a:lnTo>
                    <a:pt x="73" y="25"/>
                  </a:lnTo>
                  <a:lnTo>
                    <a:pt x="75" y="25"/>
                  </a:lnTo>
                  <a:lnTo>
                    <a:pt x="75" y="23"/>
                  </a:lnTo>
                  <a:lnTo>
                    <a:pt x="75" y="25"/>
                  </a:lnTo>
                  <a:lnTo>
                    <a:pt x="75" y="27"/>
                  </a:lnTo>
                  <a:lnTo>
                    <a:pt x="75" y="29"/>
                  </a:lnTo>
                  <a:lnTo>
                    <a:pt x="77" y="29"/>
                  </a:lnTo>
                  <a:lnTo>
                    <a:pt x="75" y="29"/>
                  </a:lnTo>
                  <a:lnTo>
                    <a:pt x="75" y="31"/>
                  </a:lnTo>
                  <a:lnTo>
                    <a:pt x="77" y="31"/>
                  </a:lnTo>
                  <a:lnTo>
                    <a:pt x="77" y="33"/>
                  </a:lnTo>
                  <a:lnTo>
                    <a:pt x="75" y="33"/>
                  </a:lnTo>
                  <a:lnTo>
                    <a:pt x="75" y="34"/>
                  </a:lnTo>
                  <a:lnTo>
                    <a:pt x="75" y="36"/>
                  </a:lnTo>
                  <a:lnTo>
                    <a:pt x="75" y="38"/>
                  </a:lnTo>
                  <a:lnTo>
                    <a:pt x="75" y="40"/>
                  </a:lnTo>
                  <a:lnTo>
                    <a:pt x="75" y="42"/>
                  </a:lnTo>
                  <a:lnTo>
                    <a:pt x="75" y="44"/>
                  </a:lnTo>
                  <a:lnTo>
                    <a:pt x="75" y="46"/>
                  </a:lnTo>
                  <a:lnTo>
                    <a:pt x="73" y="46"/>
                  </a:lnTo>
                  <a:lnTo>
                    <a:pt x="73" y="48"/>
                  </a:lnTo>
                  <a:lnTo>
                    <a:pt x="75" y="48"/>
                  </a:lnTo>
                  <a:lnTo>
                    <a:pt x="77" y="48"/>
                  </a:lnTo>
                  <a:lnTo>
                    <a:pt x="79" y="48"/>
                  </a:lnTo>
                  <a:lnTo>
                    <a:pt x="79" y="50"/>
                  </a:lnTo>
                  <a:lnTo>
                    <a:pt x="81" y="50"/>
                  </a:lnTo>
                  <a:lnTo>
                    <a:pt x="83" y="50"/>
                  </a:lnTo>
                  <a:lnTo>
                    <a:pt x="85" y="50"/>
                  </a:lnTo>
                  <a:lnTo>
                    <a:pt x="86" y="50"/>
                  </a:lnTo>
                  <a:lnTo>
                    <a:pt x="88" y="50"/>
                  </a:lnTo>
                  <a:lnTo>
                    <a:pt x="90" y="50"/>
                  </a:lnTo>
                  <a:lnTo>
                    <a:pt x="90" y="52"/>
                  </a:lnTo>
                  <a:lnTo>
                    <a:pt x="92" y="52"/>
                  </a:lnTo>
                  <a:lnTo>
                    <a:pt x="92" y="50"/>
                  </a:lnTo>
                  <a:lnTo>
                    <a:pt x="94" y="50"/>
                  </a:lnTo>
                  <a:lnTo>
                    <a:pt x="96" y="50"/>
                  </a:lnTo>
                  <a:lnTo>
                    <a:pt x="96" y="48"/>
                  </a:lnTo>
                  <a:lnTo>
                    <a:pt x="98" y="48"/>
                  </a:lnTo>
                  <a:lnTo>
                    <a:pt x="100" y="48"/>
                  </a:lnTo>
                  <a:lnTo>
                    <a:pt x="100" y="50"/>
                  </a:lnTo>
                  <a:lnTo>
                    <a:pt x="102" y="50"/>
                  </a:lnTo>
                  <a:lnTo>
                    <a:pt x="102" y="52"/>
                  </a:lnTo>
                  <a:lnTo>
                    <a:pt x="106" y="52"/>
                  </a:lnTo>
                  <a:lnTo>
                    <a:pt x="106" y="50"/>
                  </a:lnTo>
                  <a:lnTo>
                    <a:pt x="106" y="52"/>
                  </a:lnTo>
                  <a:lnTo>
                    <a:pt x="108" y="52"/>
                  </a:lnTo>
                  <a:lnTo>
                    <a:pt x="109" y="52"/>
                  </a:lnTo>
                  <a:lnTo>
                    <a:pt x="109" y="54"/>
                  </a:lnTo>
                  <a:lnTo>
                    <a:pt x="109" y="56"/>
                  </a:lnTo>
                  <a:lnTo>
                    <a:pt x="111" y="56"/>
                  </a:lnTo>
                  <a:lnTo>
                    <a:pt x="111" y="58"/>
                  </a:lnTo>
                  <a:lnTo>
                    <a:pt x="111" y="59"/>
                  </a:lnTo>
                  <a:lnTo>
                    <a:pt x="111" y="61"/>
                  </a:lnTo>
                  <a:lnTo>
                    <a:pt x="111" y="63"/>
                  </a:lnTo>
                  <a:lnTo>
                    <a:pt x="111" y="65"/>
                  </a:lnTo>
                  <a:lnTo>
                    <a:pt x="113" y="67"/>
                  </a:lnTo>
                  <a:lnTo>
                    <a:pt x="111" y="69"/>
                  </a:lnTo>
                  <a:lnTo>
                    <a:pt x="113" y="69"/>
                  </a:lnTo>
                  <a:lnTo>
                    <a:pt x="113" y="71"/>
                  </a:lnTo>
                  <a:lnTo>
                    <a:pt x="113" y="73"/>
                  </a:lnTo>
                  <a:lnTo>
                    <a:pt x="113" y="75"/>
                  </a:lnTo>
                  <a:lnTo>
                    <a:pt x="113" y="77"/>
                  </a:lnTo>
                  <a:lnTo>
                    <a:pt x="113" y="79"/>
                  </a:lnTo>
                  <a:lnTo>
                    <a:pt x="115" y="81"/>
                  </a:lnTo>
                  <a:lnTo>
                    <a:pt x="117" y="81"/>
                  </a:lnTo>
                  <a:lnTo>
                    <a:pt x="119" y="81"/>
                  </a:lnTo>
                  <a:lnTo>
                    <a:pt x="121" y="81"/>
                  </a:lnTo>
                  <a:lnTo>
                    <a:pt x="123" y="81"/>
                  </a:lnTo>
                  <a:lnTo>
                    <a:pt x="123" y="79"/>
                  </a:lnTo>
                  <a:lnTo>
                    <a:pt x="127" y="79"/>
                  </a:lnTo>
                  <a:lnTo>
                    <a:pt x="127" y="77"/>
                  </a:lnTo>
                  <a:lnTo>
                    <a:pt x="131" y="79"/>
                  </a:lnTo>
                  <a:lnTo>
                    <a:pt x="131" y="81"/>
                  </a:lnTo>
                  <a:lnTo>
                    <a:pt x="133" y="81"/>
                  </a:lnTo>
                  <a:lnTo>
                    <a:pt x="133" y="82"/>
                  </a:lnTo>
                  <a:lnTo>
                    <a:pt x="131" y="82"/>
                  </a:lnTo>
                  <a:lnTo>
                    <a:pt x="131" y="84"/>
                  </a:lnTo>
                  <a:lnTo>
                    <a:pt x="133" y="84"/>
                  </a:lnTo>
                  <a:lnTo>
                    <a:pt x="133" y="86"/>
                  </a:lnTo>
                  <a:lnTo>
                    <a:pt x="133" y="88"/>
                  </a:lnTo>
                  <a:lnTo>
                    <a:pt x="131" y="88"/>
                  </a:lnTo>
                  <a:lnTo>
                    <a:pt x="131" y="90"/>
                  </a:lnTo>
                  <a:lnTo>
                    <a:pt x="129" y="90"/>
                  </a:lnTo>
                  <a:lnTo>
                    <a:pt x="131" y="90"/>
                  </a:lnTo>
                  <a:lnTo>
                    <a:pt x="131" y="92"/>
                  </a:lnTo>
                  <a:lnTo>
                    <a:pt x="131" y="94"/>
                  </a:lnTo>
                  <a:lnTo>
                    <a:pt x="129" y="92"/>
                  </a:lnTo>
                  <a:lnTo>
                    <a:pt x="127" y="92"/>
                  </a:lnTo>
                  <a:lnTo>
                    <a:pt x="129" y="94"/>
                  </a:lnTo>
                  <a:lnTo>
                    <a:pt x="131" y="94"/>
                  </a:lnTo>
                  <a:lnTo>
                    <a:pt x="131" y="96"/>
                  </a:lnTo>
                  <a:lnTo>
                    <a:pt x="129" y="96"/>
                  </a:lnTo>
                  <a:lnTo>
                    <a:pt x="127" y="96"/>
                  </a:lnTo>
                  <a:lnTo>
                    <a:pt x="125" y="96"/>
                  </a:lnTo>
                  <a:lnTo>
                    <a:pt x="123" y="96"/>
                  </a:lnTo>
                  <a:lnTo>
                    <a:pt x="125" y="96"/>
                  </a:lnTo>
                  <a:lnTo>
                    <a:pt x="127" y="96"/>
                  </a:lnTo>
                  <a:lnTo>
                    <a:pt x="129" y="96"/>
                  </a:lnTo>
                  <a:lnTo>
                    <a:pt x="129" y="98"/>
                  </a:lnTo>
                  <a:lnTo>
                    <a:pt x="129" y="100"/>
                  </a:lnTo>
                  <a:lnTo>
                    <a:pt x="127" y="98"/>
                  </a:lnTo>
                  <a:lnTo>
                    <a:pt x="125" y="98"/>
                  </a:lnTo>
                  <a:lnTo>
                    <a:pt x="125" y="100"/>
                  </a:lnTo>
                  <a:lnTo>
                    <a:pt x="127" y="100"/>
                  </a:lnTo>
                  <a:lnTo>
                    <a:pt x="129" y="100"/>
                  </a:lnTo>
                  <a:lnTo>
                    <a:pt x="127" y="100"/>
                  </a:lnTo>
                  <a:lnTo>
                    <a:pt x="129" y="100"/>
                  </a:lnTo>
                  <a:lnTo>
                    <a:pt x="129" y="102"/>
                  </a:lnTo>
                  <a:lnTo>
                    <a:pt x="129" y="104"/>
                  </a:lnTo>
                  <a:lnTo>
                    <a:pt x="127" y="104"/>
                  </a:lnTo>
                  <a:lnTo>
                    <a:pt x="127" y="106"/>
                  </a:lnTo>
                  <a:lnTo>
                    <a:pt x="127" y="107"/>
                  </a:lnTo>
                  <a:lnTo>
                    <a:pt x="127" y="109"/>
                  </a:lnTo>
                  <a:lnTo>
                    <a:pt x="127" y="111"/>
                  </a:lnTo>
                  <a:lnTo>
                    <a:pt x="127" y="113"/>
                  </a:lnTo>
                  <a:lnTo>
                    <a:pt x="127" y="115"/>
                  </a:lnTo>
                  <a:lnTo>
                    <a:pt x="127" y="117"/>
                  </a:lnTo>
                  <a:lnTo>
                    <a:pt x="127" y="119"/>
                  </a:lnTo>
                  <a:lnTo>
                    <a:pt x="127" y="121"/>
                  </a:lnTo>
                  <a:lnTo>
                    <a:pt x="127" y="123"/>
                  </a:lnTo>
                  <a:lnTo>
                    <a:pt x="125" y="123"/>
                  </a:lnTo>
                  <a:lnTo>
                    <a:pt x="125" y="125"/>
                  </a:lnTo>
                  <a:lnTo>
                    <a:pt x="125" y="127"/>
                  </a:lnTo>
                  <a:lnTo>
                    <a:pt x="123" y="127"/>
                  </a:lnTo>
                  <a:lnTo>
                    <a:pt x="123" y="129"/>
                  </a:lnTo>
                  <a:lnTo>
                    <a:pt x="121" y="129"/>
                  </a:lnTo>
                  <a:lnTo>
                    <a:pt x="121" y="130"/>
                  </a:lnTo>
                  <a:lnTo>
                    <a:pt x="119" y="130"/>
                  </a:lnTo>
                  <a:lnTo>
                    <a:pt x="119" y="132"/>
                  </a:lnTo>
                  <a:lnTo>
                    <a:pt x="117" y="132"/>
                  </a:lnTo>
                  <a:lnTo>
                    <a:pt x="115" y="132"/>
                  </a:lnTo>
                  <a:lnTo>
                    <a:pt x="113" y="134"/>
                  </a:lnTo>
                  <a:lnTo>
                    <a:pt x="113" y="136"/>
                  </a:lnTo>
                  <a:lnTo>
                    <a:pt x="111" y="136"/>
                  </a:lnTo>
                  <a:lnTo>
                    <a:pt x="111" y="138"/>
                  </a:lnTo>
                  <a:lnTo>
                    <a:pt x="111" y="140"/>
                  </a:lnTo>
                  <a:lnTo>
                    <a:pt x="109" y="140"/>
                  </a:lnTo>
                  <a:lnTo>
                    <a:pt x="109" y="142"/>
                  </a:lnTo>
                  <a:lnTo>
                    <a:pt x="108" y="140"/>
                  </a:lnTo>
                  <a:lnTo>
                    <a:pt x="106" y="140"/>
                  </a:lnTo>
                  <a:lnTo>
                    <a:pt x="104" y="138"/>
                  </a:lnTo>
                  <a:lnTo>
                    <a:pt x="102" y="140"/>
                  </a:lnTo>
                  <a:lnTo>
                    <a:pt x="100" y="140"/>
                  </a:lnTo>
                  <a:lnTo>
                    <a:pt x="100" y="142"/>
                  </a:lnTo>
                  <a:lnTo>
                    <a:pt x="100" y="144"/>
                  </a:lnTo>
                  <a:lnTo>
                    <a:pt x="98" y="144"/>
                  </a:lnTo>
                  <a:lnTo>
                    <a:pt x="98" y="142"/>
                  </a:lnTo>
                  <a:lnTo>
                    <a:pt x="96" y="142"/>
                  </a:lnTo>
                  <a:lnTo>
                    <a:pt x="94" y="142"/>
                  </a:lnTo>
                  <a:lnTo>
                    <a:pt x="92" y="142"/>
                  </a:lnTo>
                  <a:lnTo>
                    <a:pt x="90" y="140"/>
                  </a:lnTo>
                  <a:lnTo>
                    <a:pt x="90" y="142"/>
                  </a:lnTo>
                  <a:lnTo>
                    <a:pt x="88" y="142"/>
                  </a:lnTo>
                  <a:lnTo>
                    <a:pt x="86" y="142"/>
                  </a:lnTo>
                  <a:lnTo>
                    <a:pt x="85" y="142"/>
                  </a:lnTo>
                  <a:lnTo>
                    <a:pt x="85" y="140"/>
                  </a:lnTo>
                  <a:lnTo>
                    <a:pt x="83" y="140"/>
                  </a:lnTo>
                  <a:lnTo>
                    <a:pt x="81" y="140"/>
                  </a:lnTo>
                  <a:lnTo>
                    <a:pt x="79" y="140"/>
                  </a:lnTo>
                  <a:lnTo>
                    <a:pt x="77" y="138"/>
                  </a:lnTo>
                  <a:lnTo>
                    <a:pt x="75" y="138"/>
                  </a:lnTo>
                  <a:lnTo>
                    <a:pt x="73" y="138"/>
                  </a:lnTo>
                  <a:lnTo>
                    <a:pt x="71" y="138"/>
                  </a:lnTo>
                  <a:lnTo>
                    <a:pt x="69" y="138"/>
                  </a:lnTo>
                  <a:lnTo>
                    <a:pt x="65" y="138"/>
                  </a:lnTo>
                  <a:lnTo>
                    <a:pt x="63" y="138"/>
                  </a:lnTo>
                  <a:lnTo>
                    <a:pt x="63" y="140"/>
                  </a:lnTo>
                  <a:lnTo>
                    <a:pt x="63" y="138"/>
                  </a:lnTo>
                  <a:lnTo>
                    <a:pt x="63" y="136"/>
                  </a:lnTo>
                  <a:lnTo>
                    <a:pt x="65" y="136"/>
                  </a:lnTo>
                  <a:lnTo>
                    <a:pt x="65" y="134"/>
                  </a:lnTo>
                  <a:lnTo>
                    <a:pt x="65" y="132"/>
                  </a:lnTo>
                  <a:lnTo>
                    <a:pt x="67" y="132"/>
                  </a:lnTo>
                  <a:lnTo>
                    <a:pt x="67" y="130"/>
                  </a:lnTo>
                  <a:lnTo>
                    <a:pt x="69" y="130"/>
                  </a:lnTo>
                  <a:lnTo>
                    <a:pt x="67" y="130"/>
                  </a:lnTo>
                  <a:lnTo>
                    <a:pt x="69" y="130"/>
                  </a:lnTo>
                  <a:lnTo>
                    <a:pt x="69" y="129"/>
                  </a:lnTo>
                  <a:lnTo>
                    <a:pt x="69" y="127"/>
                  </a:lnTo>
                  <a:lnTo>
                    <a:pt x="71" y="127"/>
                  </a:lnTo>
                  <a:lnTo>
                    <a:pt x="69" y="125"/>
                  </a:lnTo>
                  <a:lnTo>
                    <a:pt x="71" y="125"/>
                  </a:lnTo>
                  <a:lnTo>
                    <a:pt x="71" y="123"/>
                  </a:lnTo>
                  <a:lnTo>
                    <a:pt x="69" y="123"/>
                  </a:lnTo>
                  <a:lnTo>
                    <a:pt x="71" y="123"/>
                  </a:lnTo>
                  <a:lnTo>
                    <a:pt x="71" y="121"/>
                  </a:lnTo>
                  <a:lnTo>
                    <a:pt x="71" y="119"/>
                  </a:lnTo>
                  <a:lnTo>
                    <a:pt x="71" y="117"/>
                  </a:lnTo>
                  <a:lnTo>
                    <a:pt x="73" y="117"/>
                  </a:lnTo>
                  <a:lnTo>
                    <a:pt x="75" y="115"/>
                  </a:lnTo>
                  <a:lnTo>
                    <a:pt x="75" y="113"/>
                  </a:lnTo>
                  <a:lnTo>
                    <a:pt x="77" y="113"/>
                  </a:lnTo>
                  <a:lnTo>
                    <a:pt x="77" y="111"/>
                  </a:lnTo>
                  <a:lnTo>
                    <a:pt x="77" y="109"/>
                  </a:lnTo>
                  <a:lnTo>
                    <a:pt x="79" y="109"/>
                  </a:lnTo>
                  <a:lnTo>
                    <a:pt x="79" y="107"/>
                  </a:lnTo>
                  <a:lnTo>
                    <a:pt x="81" y="107"/>
                  </a:lnTo>
                  <a:lnTo>
                    <a:pt x="81" y="106"/>
                  </a:lnTo>
                  <a:lnTo>
                    <a:pt x="79" y="106"/>
                  </a:lnTo>
                  <a:lnTo>
                    <a:pt x="79" y="104"/>
                  </a:lnTo>
                  <a:lnTo>
                    <a:pt x="77" y="102"/>
                  </a:lnTo>
                  <a:lnTo>
                    <a:pt x="77" y="100"/>
                  </a:lnTo>
                  <a:lnTo>
                    <a:pt x="75" y="100"/>
                  </a:lnTo>
                  <a:lnTo>
                    <a:pt x="73" y="100"/>
                  </a:lnTo>
                  <a:lnTo>
                    <a:pt x="71" y="98"/>
                  </a:lnTo>
                  <a:lnTo>
                    <a:pt x="69" y="98"/>
                  </a:lnTo>
                  <a:lnTo>
                    <a:pt x="67" y="98"/>
                  </a:lnTo>
                  <a:lnTo>
                    <a:pt x="67" y="96"/>
                  </a:lnTo>
                  <a:lnTo>
                    <a:pt x="65" y="96"/>
                  </a:lnTo>
                  <a:lnTo>
                    <a:pt x="61" y="94"/>
                  </a:lnTo>
                  <a:lnTo>
                    <a:pt x="60" y="94"/>
                  </a:lnTo>
                  <a:lnTo>
                    <a:pt x="58" y="92"/>
                  </a:lnTo>
                  <a:lnTo>
                    <a:pt x="56" y="92"/>
                  </a:lnTo>
                  <a:lnTo>
                    <a:pt x="56" y="90"/>
                  </a:lnTo>
                  <a:lnTo>
                    <a:pt x="54" y="90"/>
                  </a:lnTo>
                  <a:lnTo>
                    <a:pt x="52" y="90"/>
                  </a:lnTo>
                  <a:lnTo>
                    <a:pt x="52" y="88"/>
                  </a:lnTo>
                  <a:lnTo>
                    <a:pt x="50" y="88"/>
                  </a:lnTo>
                  <a:lnTo>
                    <a:pt x="50" y="86"/>
                  </a:lnTo>
                  <a:lnTo>
                    <a:pt x="48" y="86"/>
                  </a:lnTo>
                  <a:lnTo>
                    <a:pt x="48" y="84"/>
                  </a:lnTo>
                  <a:lnTo>
                    <a:pt x="46" y="84"/>
                  </a:lnTo>
                  <a:lnTo>
                    <a:pt x="40" y="81"/>
                  </a:lnTo>
                  <a:lnTo>
                    <a:pt x="38" y="81"/>
                  </a:lnTo>
                  <a:lnTo>
                    <a:pt x="37" y="81"/>
                  </a:lnTo>
                  <a:lnTo>
                    <a:pt x="35" y="81"/>
                  </a:lnTo>
                  <a:lnTo>
                    <a:pt x="33" y="81"/>
                  </a:lnTo>
                  <a:lnTo>
                    <a:pt x="33" y="79"/>
                  </a:lnTo>
                  <a:lnTo>
                    <a:pt x="31" y="79"/>
                  </a:lnTo>
                  <a:lnTo>
                    <a:pt x="29" y="79"/>
                  </a:lnTo>
                  <a:lnTo>
                    <a:pt x="27" y="79"/>
                  </a:lnTo>
                  <a:lnTo>
                    <a:pt x="27" y="77"/>
                  </a:lnTo>
                  <a:lnTo>
                    <a:pt x="25" y="77"/>
                  </a:lnTo>
                  <a:lnTo>
                    <a:pt x="25" y="75"/>
                  </a:lnTo>
                  <a:lnTo>
                    <a:pt x="23" y="75"/>
                  </a:lnTo>
                  <a:lnTo>
                    <a:pt x="23" y="73"/>
                  </a:lnTo>
                  <a:lnTo>
                    <a:pt x="21" y="73"/>
                  </a:lnTo>
                  <a:lnTo>
                    <a:pt x="21" y="71"/>
                  </a:lnTo>
                  <a:lnTo>
                    <a:pt x="19" y="71"/>
                  </a:lnTo>
                  <a:lnTo>
                    <a:pt x="17" y="71"/>
                  </a:lnTo>
                  <a:lnTo>
                    <a:pt x="17" y="69"/>
                  </a:lnTo>
                  <a:lnTo>
                    <a:pt x="15" y="69"/>
                  </a:lnTo>
                  <a:lnTo>
                    <a:pt x="15" y="67"/>
                  </a:lnTo>
                  <a:lnTo>
                    <a:pt x="13" y="67"/>
                  </a:lnTo>
                  <a:lnTo>
                    <a:pt x="13" y="65"/>
                  </a:lnTo>
                  <a:lnTo>
                    <a:pt x="12" y="65"/>
                  </a:lnTo>
                  <a:lnTo>
                    <a:pt x="10" y="63"/>
                  </a:lnTo>
                  <a:lnTo>
                    <a:pt x="10" y="61"/>
                  </a:lnTo>
                  <a:lnTo>
                    <a:pt x="8" y="61"/>
                  </a:lnTo>
                  <a:lnTo>
                    <a:pt x="8" y="59"/>
                  </a:lnTo>
                  <a:lnTo>
                    <a:pt x="8" y="58"/>
                  </a:lnTo>
                  <a:lnTo>
                    <a:pt x="6" y="58"/>
                  </a:lnTo>
                  <a:lnTo>
                    <a:pt x="8" y="58"/>
                  </a:lnTo>
                  <a:lnTo>
                    <a:pt x="6" y="58"/>
                  </a:lnTo>
                  <a:lnTo>
                    <a:pt x="6" y="56"/>
                  </a:lnTo>
                  <a:lnTo>
                    <a:pt x="6" y="54"/>
                  </a:lnTo>
                  <a:lnTo>
                    <a:pt x="4" y="54"/>
                  </a:lnTo>
                  <a:lnTo>
                    <a:pt x="2" y="54"/>
                  </a:lnTo>
                  <a:lnTo>
                    <a:pt x="2" y="52"/>
                  </a:lnTo>
                  <a:lnTo>
                    <a:pt x="0" y="52"/>
                  </a:lnTo>
                  <a:lnTo>
                    <a:pt x="0" y="50"/>
                  </a:lnTo>
                  <a:lnTo>
                    <a:pt x="0" y="48"/>
                  </a:lnTo>
                  <a:lnTo>
                    <a:pt x="0" y="46"/>
                  </a:lnTo>
                  <a:lnTo>
                    <a:pt x="2" y="44"/>
                  </a:lnTo>
                  <a:lnTo>
                    <a:pt x="2" y="42"/>
                  </a:lnTo>
                  <a:lnTo>
                    <a:pt x="2" y="38"/>
                  </a:lnTo>
                  <a:lnTo>
                    <a:pt x="4" y="38"/>
                  </a:lnTo>
                  <a:lnTo>
                    <a:pt x="4" y="36"/>
                  </a:lnTo>
                  <a:lnTo>
                    <a:pt x="4" y="34"/>
                  </a:lnTo>
                  <a:lnTo>
                    <a:pt x="4" y="33"/>
                  </a:lnTo>
                  <a:lnTo>
                    <a:pt x="6" y="31"/>
                  </a:lnTo>
                  <a:lnTo>
                    <a:pt x="6" y="29"/>
                  </a:lnTo>
                  <a:lnTo>
                    <a:pt x="6" y="27"/>
                  </a:lnTo>
                  <a:lnTo>
                    <a:pt x="6" y="25"/>
                  </a:lnTo>
                  <a:lnTo>
                    <a:pt x="6" y="23"/>
                  </a:lnTo>
                  <a:lnTo>
                    <a:pt x="6" y="21"/>
                  </a:lnTo>
                  <a:lnTo>
                    <a:pt x="6" y="19"/>
                  </a:lnTo>
                  <a:lnTo>
                    <a:pt x="8" y="19"/>
                  </a:lnTo>
                  <a:lnTo>
                    <a:pt x="8" y="17"/>
                  </a:lnTo>
                  <a:lnTo>
                    <a:pt x="10" y="17"/>
                  </a:lnTo>
                  <a:lnTo>
                    <a:pt x="10" y="15"/>
                  </a:lnTo>
                  <a:lnTo>
                    <a:pt x="10" y="13"/>
                  </a:lnTo>
                  <a:lnTo>
                    <a:pt x="12" y="13"/>
                  </a:lnTo>
                  <a:lnTo>
                    <a:pt x="12" y="11"/>
                  </a:lnTo>
                  <a:lnTo>
                    <a:pt x="12" y="10"/>
                  </a:lnTo>
                  <a:lnTo>
                    <a:pt x="13" y="8"/>
                  </a:lnTo>
                  <a:lnTo>
                    <a:pt x="13" y="6"/>
                  </a:lnTo>
                  <a:lnTo>
                    <a:pt x="15" y="6"/>
                  </a:lnTo>
                  <a:lnTo>
                    <a:pt x="17" y="6"/>
                  </a:lnTo>
                  <a:lnTo>
                    <a:pt x="23" y="4"/>
                  </a:lnTo>
                  <a:lnTo>
                    <a:pt x="29" y="4"/>
                  </a:lnTo>
                  <a:lnTo>
                    <a:pt x="33" y="2"/>
                  </a:lnTo>
                  <a:lnTo>
                    <a:pt x="38" y="0"/>
                  </a:lnTo>
                  <a:lnTo>
                    <a:pt x="42" y="0"/>
                  </a:lnTo>
                  <a:lnTo>
                    <a:pt x="46" y="0"/>
                  </a:lnTo>
                  <a:lnTo>
                    <a:pt x="48" y="0"/>
                  </a:lnTo>
                  <a:lnTo>
                    <a:pt x="52" y="0"/>
                  </a:lnTo>
                  <a:lnTo>
                    <a:pt x="54" y="0"/>
                  </a:lnTo>
                  <a:lnTo>
                    <a:pt x="56" y="0"/>
                  </a:lnTo>
                  <a:lnTo>
                    <a:pt x="58" y="0"/>
                  </a:lnTo>
                  <a:lnTo>
                    <a:pt x="58" y="2"/>
                  </a:lnTo>
                  <a:lnTo>
                    <a:pt x="60" y="2"/>
                  </a:lnTo>
                  <a:lnTo>
                    <a:pt x="61" y="4"/>
                  </a:lnTo>
                  <a:lnTo>
                    <a:pt x="63" y="4"/>
                  </a:lnTo>
                  <a:lnTo>
                    <a:pt x="63" y="6"/>
                  </a:lnTo>
                  <a:lnTo>
                    <a:pt x="65" y="6"/>
                  </a:lnTo>
                  <a:lnTo>
                    <a:pt x="67" y="8"/>
                  </a:lnTo>
                  <a:lnTo>
                    <a:pt x="69" y="8"/>
                  </a:lnTo>
                  <a:lnTo>
                    <a:pt x="71" y="10"/>
                  </a:lnTo>
                  <a:lnTo>
                    <a:pt x="71" y="11"/>
                  </a:lnTo>
                  <a:lnTo>
                    <a:pt x="71" y="13"/>
                  </a:lnTo>
                  <a:lnTo>
                    <a:pt x="71" y="1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3" name="Freeform 192"/>
            <p:cNvSpPr>
              <a:spLocks noEditPoints="1"/>
            </p:cNvSpPr>
            <p:nvPr/>
          </p:nvSpPr>
          <p:spPr bwMode="auto">
            <a:xfrm>
              <a:off x="5892800" y="3963988"/>
              <a:ext cx="36513" cy="39688"/>
            </a:xfrm>
            <a:custGeom>
              <a:avLst/>
              <a:gdLst>
                <a:gd name="T0" fmla="*/ 2 w 23"/>
                <a:gd name="T1" fmla="*/ 23 h 25"/>
                <a:gd name="T2" fmla="*/ 0 w 23"/>
                <a:gd name="T3" fmla="*/ 23 h 25"/>
                <a:gd name="T4" fmla="*/ 2 w 23"/>
                <a:gd name="T5" fmla="*/ 21 h 25"/>
                <a:gd name="T6" fmla="*/ 4 w 23"/>
                <a:gd name="T7" fmla="*/ 19 h 25"/>
                <a:gd name="T8" fmla="*/ 6 w 23"/>
                <a:gd name="T9" fmla="*/ 17 h 25"/>
                <a:gd name="T10" fmla="*/ 6 w 23"/>
                <a:gd name="T11" fmla="*/ 19 h 25"/>
                <a:gd name="T12" fmla="*/ 6 w 23"/>
                <a:gd name="T13" fmla="*/ 19 h 25"/>
                <a:gd name="T14" fmla="*/ 2 w 23"/>
                <a:gd name="T15" fmla="*/ 21 h 25"/>
                <a:gd name="T16" fmla="*/ 2 w 23"/>
                <a:gd name="T17" fmla="*/ 23 h 25"/>
                <a:gd name="T18" fmla="*/ 17 w 23"/>
                <a:gd name="T19" fmla="*/ 0 h 25"/>
                <a:gd name="T20" fmla="*/ 19 w 23"/>
                <a:gd name="T21" fmla="*/ 0 h 25"/>
                <a:gd name="T22" fmla="*/ 19 w 23"/>
                <a:gd name="T23" fmla="*/ 2 h 25"/>
                <a:gd name="T24" fmla="*/ 21 w 23"/>
                <a:gd name="T25" fmla="*/ 2 h 25"/>
                <a:gd name="T26" fmla="*/ 23 w 23"/>
                <a:gd name="T27" fmla="*/ 2 h 25"/>
                <a:gd name="T28" fmla="*/ 21 w 23"/>
                <a:gd name="T29" fmla="*/ 2 h 25"/>
                <a:gd name="T30" fmla="*/ 23 w 23"/>
                <a:gd name="T31" fmla="*/ 4 h 25"/>
                <a:gd name="T32" fmla="*/ 23 w 23"/>
                <a:gd name="T33" fmla="*/ 4 h 25"/>
                <a:gd name="T34" fmla="*/ 23 w 23"/>
                <a:gd name="T35" fmla="*/ 4 h 25"/>
                <a:gd name="T36" fmla="*/ 23 w 23"/>
                <a:gd name="T37" fmla="*/ 6 h 25"/>
                <a:gd name="T38" fmla="*/ 23 w 23"/>
                <a:gd name="T39" fmla="*/ 6 h 25"/>
                <a:gd name="T40" fmla="*/ 21 w 23"/>
                <a:gd name="T41" fmla="*/ 6 h 25"/>
                <a:gd name="T42" fmla="*/ 21 w 23"/>
                <a:gd name="T43" fmla="*/ 8 h 25"/>
                <a:gd name="T44" fmla="*/ 21 w 23"/>
                <a:gd name="T45" fmla="*/ 8 h 25"/>
                <a:gd name="T46" fmla="*/ 21 w 23"/>
                <a:gd name="T47" fmla="*/ 10 h 25"/>
                <a:gd name="T48" fmla="*/ 21 w 23"/>
                <a:gd name="T49" fmla="*/ 10 h 25"/>
                <a:gd name="T50" fmla="*/ 21 w 23"/>
                <a:gd name="T51" fmla="*/ 10 h 25"/>
                <a:gd name="T52" fmla="*/ 21 w 23"/>
                <a:gd name="T53" fmla="*/ 11 h 25"/>
                <a:gd name="T54" fmla="*/ 21 w 23"/>
                <a:gd name="T55" fmla="*/ 13 h 25"/>
                <a:gd name="T56" fmla="*/ 23 w 23"/>
                <a:gd name="T57" fmla="*/ 13 h 25"/>
                <a:gd name="T58" fmla="*/ 21 w 23"/>
                <a:gd name="T59" fmla="*/ 13 h 25"/>
                <a:gd name="T60" fmla="*/ 19 w 23"/>
                <a:gd name="T61" fmla="*/ 17 h 25"/>
                <a:gd name="T62" fmla="*/ 19 w 23"/>
                <a:gd name="T63" fmla="*/ 17 h 25"/>
                <a:gd name="T64" fmla="*/ 19 w 23"/>
                <a:gd name="T65" fmla="*/ 17 h 25"/>
                <a:gd name="T66" fmla="*/ 19 w 23"/>
                <a:gd name="T67" fmla="*/ 19 h 25"/>
                <a:gd name="T68" fmla="*/ 15 w 23"/>
                <a:gd name="T69" fmla="*/ 21 h 25"/>
                <a:gd name="T70" fmla="*/ 13 w 23"/>
                <a:gd name="T71" fmla="*/ 21 h 25"/>
                <a:gd name="T72" fmla="*/ 11 w 23"/>
                <a:gd name="T73" fmla="*/ 21 h 25"/>
                <a:gd name="T74" fmla="*/ 11 w 23"/>
                <a:gd name="T75" fmla="*/ 19 h 25"/>
                <a:gd name="T76" fmla="*/ 11 w 23"/>
                <a:gd name="T77" fmla="*/ 17 h 25"/>
                <a:gd name="T78" fmla="*/ 13 w 23"/>
                <a:gd name="T79" fmla="*/ 15 h 25"/>
                <a:gd name="T80" fmla="*/ 15 w 23"/>
                <a:gd name="T81" fmla="*/ 15 h 25"/>
                <a:gd name="T82" fmla="*/ 17 w 23"/>
                <a:gd name="T83" fmla="*/ 13 h 25"/>
                <a:gd name="T84" fmla="*/ 17 w 23"/>
                <a:gd name="T85" fmla="*/ 13 h 25"/>
                <a:gd name="T86" fmla="*/ 17 w 23"/>
                <a:gd name="T87" fmla="*/ 13 h 25"/>
                <a:gd name="T88" fmla="*/ 13 w 23"/>
                <a:gd name="T89" fmla="*/ 11 h 25"/>
                <a:gd name="T90" fmla="*/ 13 w 23"/>
                <a:gd name="T91" fmla="*/ 13 h 25"/>
                <a:gd name="T92" fmla="*/ 13 w 23"/>
                <a:gd name="T93" fmla="*/ 13 h 25"/>
                <a:gd name="T94" fmla="*/ 11 w 23"/>
                <a:gd name="T95" fmla="*/ 11 h 25"/>
                <a:gd name="T96" fmla="*/ 13 w 23"/>
                <a:gd name="T97" fmla="*/ 11 h 25"/>
                <a:gd name="T98" fmla="*/ 13 w 23"/>
                <a:gd name="T99" fmla="*/ 10 h 25"/>
                <a:gd name="T100" fmla="*/ 13 w 23"/>
                <a:gd name="T101" fmla="*/ 10 h 25"/>
                <a:gd name="T102" fmla="*/ 13 w 23"/>
                <a:gd name="T103" fmla="*/ 10 h 25"/>
                <a:gd name="T104" fmla="*/ 13 w 23"/>
                <a:gd name="T105" fmla="*/ 10 h 25"/>
                <a:gd name="T106" fmla="*/ 13 w 23"/>
                <a:gd name="T107" fmla="*/ 6 h 25"/>
                <a:gd name="T108" fmla="*/ 13 w 23"/>
                <a:gd name="T109" fmla="*/ 6 h 25"/>
                <a:gd name="T110" fmla="*/ 13 w 23"/>
                <a:gd name="T111" fmla="*/ 4 h 25"/>
                <a:gd name="T112" fmla="*/ 13 w 23"/>
                <a:gd name="T113" fmla="*/ 4 h 25"/>
                <a:gd name="T114" fmla="*/ 13 w 23"/>
                <a:gd name="T115" fmla="*/ 4 h 25"/>
                <a:gd name="T116" fmla="*/ 13 w 23"/>
                <a:gd name="T117" fmla="*/ 2 h 25"/>
                <a:gd name="T118" fmla="*/ 13 w 23"/>
                <a:gd name="T119" fmla="*/ 2 h 25"/>
                <a:gd name="T120" fmla="*/ 15 w 23"/>
                <a:gd name="T121" fmla="*/ 0 h 25"/>
                <a:gd name="T122" fmla="*/ 15 w 23"/>
                <a:gd name="T123" fmla="*/ 0 h 25"/>
                <a:gd name="T124" fmla="*/ 17 w 23"/>
                <a:gd name="T1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 h="25">
                  <a:moveTo>
                    <a:pt x="2" y="23"/>
                  </a:moveTo>
                  <a:lnTo>
                    <a:pt x="2" y="25"/>
                  </a:lnTo>
                  <a:lnTo>
                    <a:pt x="2" y="23"/>
                  </a:lnTo>
                  <a:lnTo>
                    <a:pt x="0" y="23"/>
                  </a:lnTo>
                  <a:lnTo>
                    <a:pt x="0" y="23"/>
                  </a:lnTo>
                  <a:lnTo>
                    <a:pt x="0" y="23"/>
                  </a:lnTo>
                  <a:lnTo>
                    <a:pt x="0" y="21"/>
                  </a:lnTo>
                  <a:lnTo>
                    <a:pt x="2" y="21"/>
                  </a:lnTo>
                  <a:lnTo>
                    <a:pt x="2" y="21"/>
                  </a:lnTo>
                  <a:lnTo>
                    <a:pt x="2" y="21"/>
                  </a:lnTo>
                  <a:lnTo>
                    <a:pt x="4" y="19"/>
                  </a:lnTo>
                  <a:lnTo>
                    <a:pt x="4" y="19"/>
                  </a:lnTo>
                  <a:lnTo>
                    <a:pt x="4" y="17"/>
                  </a:lnTo>
                  <a:lnTo>
                    <a:pt x="6" y="17"/>
                  </a:lnTo>
                  <a:lnTo>
                    <a:pt x="6" y="17"/>
                  </a:lnTo>
                  <a:lnTo>
                    <a:pt x="6" y="17"/>
                  </a:lnTo>
                  <a:lnTo>
                    <a:pt x="6" y="17"/>
                  </a:lnTo>
                  <a:lnTo>
                    <a:pt x="6" y="19"/>
                  </a:lnTo>
                  <a:lnTo>
                    <a:pt x="6" y="19"/>
                  </a:lnTo>
                  <a:lnTo>
                    <a:pt x="6" y="19"/>
                  </a:lnTo>
                  <a:lnTo>
                    <a:pt x="6" y="19"/>
                  </a:lnTo>
                  <a:lnTo>
                    <a:pt x="4" y="21"/>
                  </a:lnTo>
                  <a:lnTo>
                    <a:pt x="2" y="21"/>
                  </a:lnTo>
                  <a:lnTo>
                    <a:pt x="2" y="21"/>
                  </a:lnTo>
                  <a:lnTo>
                    <a:pt x="4" y="23"/>
                  </a:lnTo>
                  <a:lnTo>
                    <a:pt x="4" y="23"/>
                  </a:lnTo>
                  <a:lnTo>
                    <a:pt x="2" y="23"/>
                  </a:lnTo>
                  <a:lnTo>
                    <a:pt x="2" y="23"/>
                  </a:lnTo>
                  <a:close/>
                  <a:moveTo>
                    <a:pt x="17" y="0"/>
                  </a:moveTo>
                  <a:lnTo>
                    <a:pt x="17" y="0"/>
                  </a:lnTo>
                  <a:lnTo>
                    <a:pt x="19" y="0"/>
                  </a:lnTo>
                  <a:lnTo>
                    <a:pt x="19" y="0"/>
                  </a:lnTo>
                  <a:lnTo>
                    <a:pt x="19" y="0"/>
                  </a:lnTo>
                  <a:lnTo>
                    <a:pt x="19" y="0"/>
                  </a:lnTo>
                  <a:lnTo>
                    <a:pt x="19" y="2"/>
                  </a:lnTo>
                  <a:lnTo>
                    <a:pt x="19" y="2"/>
                  </a:lnTo>
                  <a:lnTo>
                    <a:pt x="19" y="2"/>
                  </a:lnTo>
                  <a:lnTo>
                    <a:pt x="21" y="2"/>
                  </a:lnTo>
                  <a:lnTo>
                    <a:pt x="21" y="2"/>
                  </a:lnTo>
                  <a:lnTo>
                    <a:pt x="23" y="2"/>
                  </a:lnTo>
                  <a:lnTo>
                    <a:pt x="23" y="2"/>
                  </a:lnTo>
                  <a:lnTo>
                    <a:pt x="23" y="2"/>
                  </a:lnTo>
                  <a:lnTo>
                    <a:pt x="23" y="2"/>
                  </a:lnTo>
                  <a:lnTo>
                    <a:pt x="23" y="2"/>
                  </a:lnTo>
                  <a:lnTo>
                    <a:pt x="21" y="2"/>
                  </a:lnTo>
                  <a:lnTo>
                    <a:pt x="21" y="2"/>
                  </a:lnTo>
                  <a:lnTo>
                    <a:pt x="23" y="2"/>
                  </a:lnTo>
                  <a:lnTo>
                    <a:pt x="23" y="4"/>
                  </a:lnTo>
                  <a:lnTo>
                    <a:pt x="23" y="4"/>
                  </a:lnTo>
                  <a:lnTo>
                    <a:pt x="23" y="4"/>
                  </a:lnTo>
                  <a:lnTo>
                    <a:pt x="23" y="4"/>
                  </a:lnTo>
                  <a:lnTo>
                    <a:pt x="23" y="4"/>
                  </a:lnTo>
                  <a:lnTo>
                    <a:pt x="23" y="4"/>
                  </a:lnTo>
                  <a:lnTo>
                    <a:pt x="23" y="4"/>
                  </a:lnTo>
                  <a:lnTo>
                    <a:pt x="23" y="4"/>
                  </a:lnTo>
                  <a:lnTo>
                    <a:pt x="23" y="4"/>
                  </a:lnTo>
                  <a:lnTo>
                    <a:pt x="23" y="6"/>
                  </a:lnTo>
                  <a:lnTo>
                    <a:pt x="23" y="6"/>
                  </a:lnTo>
                  <a:lnTo>
                    <a:pt x="23" y="6"/>
                  </a:lnTo>
                  <a:lnTo>
                    <a:pt x="23" y="6"/>
                  </a:lnTo>
                  <a:lnTo>
                    <a:pt x="23" y="6"/>
                  </a:lnTo>
                  <a:lnTo>
                    <a:pt x="23" y="6"/>
                  </a:lnTo>
                  <a:lnTo>
                    <a:pt x="21" y="6"/>
                  </a:lnTo>
                  <a:lnTo>
                    <a:pt x="21" y="6"/>
                  </a:lnTo>
                  <a:lnTo>
                    <a:pt x="21" y="6"/>
                  </a:lnTo>
                  <a:lnTo>
                    <a:pt x="21" y="8"/>
                  </a:lnTo>
                  <a:lnTo>
                    <a:pt x="21" y="8"/>
                  </a:lnTo>
                  <a:lnTo>
                    <a:pt x="21" y="8"/>
                  </a:lnTo>
                  <a:lnTo>
                    <a:pt x="21" y="8"/>
                  </a:lnTo>
                  <a:lnTo>
                    <a:pt x="21" y="8"/>
                  </a:lnTo>
                  <a:lnTo>
                    <a:pt x="21" y="8"/>
                  </a:lnTo>
                  <a:lnTo>
                    <a:pt x="21" y="10"/>
                  </a:lnTo>
                  <a:lnTo>
                    <a:pt x="21" y="10"/>
                  </a:lnTo>
                  <a:lnTo>
                    <a:pt x="21" y="10"/>
                  </a:lnTo>
                  <a:lnTo>
                    <a:pt x="21" y="10"/>
                  </a:lnTo>
                  <a:lnTo>
                    <a:pt x="21" y="10"/>
                  </a:lnTo>
                  <a:lnTo>
                    <a:pt x="21" y="10"/>
                  </a:lnTo>
                  <a:lnTo>
                    <a:pt x="21" y="10"/>
                  </a:lnTo>
                  <a:lnTo>
                    <a:pt x="21" y="11"/>
                  </a:lnTo>
                  <a:lnTo>
                    <a:pt x="21" y="11"/>
                  </a:lnTo>
                  <a:lnTo>
                    <a:pt x="21" y="11"/>
                  </a:lnTo>
                  <a:lnTo>
                    <a:pt x="21" y="11"/>
                  </a:lnTo>
                  <a:lnTo>
                    <a:pt x="21" y="11"/>
                  </a:lnTo>
                  <a:lnTo>
                    <a:pt x="21" y="13"/>
                  </a:lnTo>
                  <a:lnTo>
                    <a:pt x="21" y="13"/>
                  </a:lnTo>
                  <a:lnTo>
                    <a:pt x="23" y="13"/>
                  </a:lnTo>
                  <a:lnTo>
                    <a:pt x="23" y="13"/>
                  </a:lnTo>
                  <a:lnTo>
                    <a:pt x="21" y="13"/>
                  </a:lnTo>
                  <a:lnTo>
                    <a:pt x="21" y="13"/>
                  </a:lnTo>
                  <a:lnTo>
                    <a:pt x="21" y="13"/>
                  </a:lnTo>
                  <a:lnTo>
                    <a:pt x="21" y="15"/>
                  </a:lnTo>
                  <a:lnTo>
                    <a:pt x="21" y="15"/>
                  </a:lnTo>
                  <a:lnTo>
                    <a:pt x="19" y="17"/>
                  </a:lnTo>
                  <a:lnTo>
                    <a:pt x="19" y="17"/>
                  </a:lnTo>
                  <a:lnTo>
                    <a:pt x="19" y="17"/>
                  </a:lnTo>
                  <a:lnTo>
                    <a:pt x="19" y="17"/>
                  </a:lnTo>
                  <a:lnTo>
                    <a:pt x="19" y="17"/>
                  </a:lnTo>
                  <a:lnTo>
                    <a:pt x="19" y="17"/>
                  </a:lnTo>
                  <a:lnTo>
                    <a:pt x="19" y="17"/>
                  </a:lnTo>
                  <a:lnTo>
                    <a:pt x="19" y="19"/>
                  </a:lnTo>
                  <a:lnTo>
                    <a:pt x="19" y="19"/>
                  </a:lnTo>
                  <a:lnTo>
                    <a:pt x="19" y="19"/>
                  </a:lnTo>
                  <a:lnTo>
                    <a:pt x="19" y="19"/>
                  </a:lnTo>
                  <a:lnTo>
                    <a:pt x="17" y="21"/>
                  </a:lnTo>
                  <a:lnTo>
                    <a:pt x="15" y="21"/>
                  </a:lnTo>
                  <a:lnTo>
                    <a:pt x="13" y="21"/>
                  </a:lnTo>
                  <a:lnTo>
                    <a:pt x="13" y="21"/>
                  </a:lnTo>
                  <a:lnTo>
                    <a:pt x="13" y="21"/>
                  </a:lnTo>
                  <a:lnTo>
                    <a:pt x="11" y="21"/>
                  </a:lnTo>
                  <a:lnTo>
                    <a:pt x="11" y="21"/>
                  </a:lnTo>
                  <a:lnTo>
                    <a:pt x="11" y="21"/>
                  </a:lnTo>
                  <a:lnTo>
                    <a:pt x="11" y="21"/>
                  </a:lnTo>
                  <a:lnTo>
                    <a:pt x="11" y="19"/>
                  </a:lnTo>
                  <a:lnTo>
                    <a:pt x="11" y="19"/>
                  </a:lnTo>
                  <a:lnTo>
                    <a:pt x="11" y="17"/>
                  </a:lnTo>
                  <a:lnTo>
                    <a:pt x="11" y="17"/>
                  </a:lnTo>
                  <a:lnTo>
                    <a:pt x="11" y="17"/>
                  </a:lnTo>
                  <a:lnTo>
                    <a:pt x="13" y="17"/>
                  </a:lnTo>
                  <a:lnTo>
                    <a:pt x="13" y="17"/>
                  </a:lnTo>
                  <a:lnTo>
                    <a:pt x="13" y="15"/>
                  </a:lnTo>
                  <a:lnTo>
                    <a:pt x="13" y="15"/>
                  </a:lnTo>
                  <a:lnTo>
                    <a:pt x="15" y="15"/>
                  </a:lnTo>
                  <a:lnTo>
                    <a:pt x="15" y="15"/>
                  </a:lnTo>
                  <a:lnTo>
                    <a:pt x="15" y="13"/>
                  </a:lnTo>
                  <a:lnTo>
                    <a:pt x="15" y="13"/>
                  </a:lnTo>
                  <a:lnTo>
                    <a:pt x="17" y="13"/>
                  </a:lnTo>
                  <a:lnTo>
                    <a:pt x="17" y="13"/>
                  </a:lnTo>
                  <a:lnTo>
                    <a:pt x="17" y="13"/>
                  </a:lnTo>
                  <a:lnTo>
                    <a:pt x="17" y="13"/>
                  </a:lnTo>
                  <a:lnTo>
                    <a:pt x="17" y="13"/>
                  </a:lnTo>
                  <a:lnTo>
                    <a:pt x="17" y="13"/>
                  </a:lnTo>
                  <a:lnTo>
                    <a:pt x="17" y="13"/>
                  </a:lnTo>
                  <a:lnTo>
                    <a:pt x="15" y="13"/>
                  </a:lnTo>
                  <a:lnTo>
                    <a:pt x="15" y="13"/>
                  </a:lnTo>
                  <a:lnTo>
                    <a:pt x="13" y="11"/>
                  </a:lnTo>
                  <a:lnTo>
                    <a:pt x="13" y="11"/>
                  </a:lnTo>
                  <a:lnTo>
                    <a:pt x="13" y="11"/>
                  </a:lnTo>
                  <a:lnTo>
                    <a:pt x="13" y="13"/>
                  </a:lnTo>
                  <a:lnTo>
                    <a:pt x="13" y="13"/>
                  </a:lnTo>
                  <a:lnTo>
                    <a:pt x="13" y="13"/>
                  </a:lnTo>
                  <a:lnTo>
                    <a:pt x="13" y="13"/>
                  </a:lnTo>
                  <a:lnTo>
                    <a:pt x="13" y="13"/>
                  </a:lnTo>
                  <a:lnTo>
                    <a:pt x="11" y="11"/>
                  </a:lnTo>
                  <a:lnTo>
                    <a:pt x="11" y="11"/>
                  </a:lnTo>
                  <a:lnTo>
                    <a:pt x="13" y="11"/>
                  </a:lnTo>
                  <a:lnTo>
                    <a:pt x="13" y="11"/>
                  </a:lnTo>
                  <a:lnTo>
                    <a:pt x="13" y="11"/>
                  </a:lnTo>
                  <a:lnTo>
                    <a:pt x="13" y="11"/>
                  </a:lnTo>
                  <a:lnTo>
                    <a:pt x="13" y="10"/>
                  </a:lnTo>
                  <a:lnTo>
                    <a:pt x="13" y="10"/>
                  </a:lnTo>
                  <a:lnTo>
                    <a:pt x="13" y="10"/>
                  </a:lnTo>
                  <a:lnTo>
                    <a:pt x="13" y="10"/>
                  </a:lnTo>
                  <a:lnTo>
                    <a:pt x="13" y="10"/>
                  </a:lnTo>
                  <a:lnTo>
                    <a:pt x="13" y="10"/>
                  </a:lnTo>
                  <a:lnTo>
                    <a:pt x="13" y="10"/>
                  </a:lnTo>
                  <a:lnTo>
                    <a:pt x="13" y="10"/>
                  </a:lnTo>
                  <a:lnTo>
                    <a:pt x="13" y="10"/>
                  </a:lnTo>
                  <a:lnTo>
                    <a:pt x="13" y="10"/>
                  </a:lnTo>
                  <a:lnTo>
                    <a:pt x="13" y="10"/>
                  </a:lnTo>
                  <a:lnTo>
                    <a:pt x="13" y="10"/>
                  </a:lnTo>
                  <a:lnTo>
                    <a:pt x="13" y="8"/>
                  </a:lnTo>
                  <a:lnTo>
                    <a:pt x="13" y="6"/>
                  </a:lnTo>
                  <a:lnTo>
                    <a:pt x="11" y="6"/>
                  </a:lnTo>
                  <a:lnTo>
                    <a:pt x="11" y="6"/>
                  </a:lnTo>
                  <a:lnTo>
                    <a:pt x="13" y="6"/>
                  </a:lnTo>
                  <a:lnTo>
                    <a:pt x="13" y="6"/>
                  </a:lnTo>
                  <a:lnTo>
                    <a:pt x="13" y="4"/>
                  </a:lnTo>
                  <a:lnTo>
                    <a:pt x="13" y="4"/>
                  </a:lnTo>
                  <a:lnTo>
                    <a:pt x="13" y="4"/>
                  </a:lnTo>
                  <a:lnTo>
                    <a:pt x="13" y="4"/>
                  </a:lnTo>
                  <a:lnTo>
                    <a:pt x="13" y="4"/>
                  </a:lnTo>
                  <a:lnTo>
                    <a:pt x="13" y="4"/>
                  </a:lnTo>
                  <a:lnTo>
                    <a:pt x="13" y="4"/>
                  </a:lnTo>
                  <a:lnTo>
                    <a:pt x="13" y="4"/>
                  </a:lnTo>
                  <a:lnTo>
                    <a:pt x="13" y="4"/>
                  </a:lnTo>
                  <a:lnTo>
                    <a:pt x="13" y="4"/>
                  </a:lnTo>
                  <a:lnTo>
                    <a:pt x="13" y="2"/>
                  </a:lnTo>
                  <a:lnTo>
                    <a:pt x="13" y="2"/>
                  </a:lnTo>
                  <a:lnTo>
                    <a:pt x="13" y="2"/>
                  </a:lnTo>
                  <a:lnTo>
                    <a:pt x="13" y="2"/>
                  </a:lnTo>
                  <a:lnTo>
                    <a:pt x="13" y="0"/>
                  </a:lnTo>
                  <a:lnTo>
                    <a:pt x="15" y="0"/>
                  </a:lnTo>
                  <a:lnTo>
                    <a:pt x="15" y="0"/>
                  </a:lnTo>
                  <a:lnTo>
                    <a:pt x="15" y="0"/>
                  </a:lnTo>
                  <a:lnTo>
                    <a:pt x="15" y="0"/>
                  </a:lnTo>
                  <a:lnTo>
                    <a:pt x="15" y="0"/>
                  </a:lnTo>
                  <a:lnTo>
                    <a:pt x="17" y="0"/>
                  </a:lnTo>
                  <a:lnTo>
                    <a:pt x="17" y="0"/>
                  </a:lnTo>
                  <a:lnTo>
                    <a:pt x="17" y="0"/>
                  </a:lnTo>
                  <a:lnTo>
                    <a:pt x="17"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4" name="Freeform 193"/>
            <p:cNvSpPr>
              <a:spLocks noEditPoints="1"/>
            </p:cNvSpPr>
            <p:nvPr/>
          </p:nvSpPr>
          <p:spPr bwMode="auto">
            <a:xfrm>
              <a:off x="1141413" y="5033963"/>
              <a:ext cx="481013" cy="527050"/>
            </a:xfrm>
            <a:custGeom>
              <a:avLst/>
              <a:gdLst>
                <a:gd name="T0" fmla="*/ 71 w 303"/>
                <a:gd name="T1" fmla="*/ 257 h 332"/>
                <a:gd name="T2" fmla="*/ 303 w 303"/>
                <a:gd name="T3" fmla="*/ 251 h 332"/>
                <a:gd name="T4" fmla="*/ 40 w 303"/>
                <a:gd name="T5" fmla="*/ 242 h 332"/>
                <a:gd name="T6" fmla="*/ 213 w 303"/>
                <a:gd name="T7" fmla="*/ 226 h 332"/>
                <a:gd name="T8" fmla="*/ 293 w 303"/>
                <a:gd name="T9" fmla="*/ 224 h 332"/>
                <a:gd name="T10" fmla="*/ 278 w 303"/>
                <a:gd name="T11" fmla="*/ 222 h 332"/>
                <a:gd name="T12" fmla="*/ 245 w 303"/>
                <a:gd name="T13" fmla="*/ 211 h 332"/>
                <a:gd name="T14" fmla="*/ 234 w 303"/>
                <a:gd name="T15" fmla="*/ 186 h 332"/>
                <a:gd name="T16" fmla="*/ 241 w 303"/>
                <a:gd name="T17" fmla="*/ 186 h 332"/>
                <a:gd name="T18" fmla="*/ 241 w 303"/>
                <a:gd name="T19" fmla="*/ 176 h 332"/>
                <a:gd name="T20" fmla="*/ 280 w 303"/>
                <a:gd name="T21" fmla="*/ 172 h 332"/>
                <a:gd name="T22" fmla="*/ 211 w 303"/>
                <a:gd name="T23" fmla="*/ 171 h 332"/>
                <a:gd name="T24" fmla="*/ 209 w 303"/>
                <a:gd name="T25" fmla="*/ 167 h 332"/>
                <a:gd name="T26" fmla="*/ 207 w 303"/>
                <a:gd name="T27" fmla="*/ 165 h 332"/>
                <a:gd name="T28" fmla="*/ 172 w 303"/>
                <a:gd name="T29" fmla="*/ 163 h 332"/>
                <a:gd name="T30" fmla="*/ 209 w 303"/>
                <a:gd name="T31" fmla="*/ 159 h 332"/>
                <a:gd name="T32" fmla="*/ 209 w 303"/>
                <a:gd name="T33" fmla="*/ 163 h 332"/>
                <a:gd name="T34" fmla="*/ 74 w 303"/>
                <a:gd name="T35" fmla="*/ 163 h 332"/>
                <a:gd name="T36" fmla="*/ 71 w 303"/>
                <a:gd name="T37" fmla="*/ 161 h 332"/>
                <a:gd name="T38" fmla="*/ 71 w 303"/>
                <a:gd name="T39" fmla="*/ 155 h 332"/>
                <a:gd name="T40" fmla="*/ 65 w 303"/>
                <a:gd name="T41" fmla="*/ 157 h 332"/>
                <a:gd name="T42" fmla="*/ 67 w 303"/>
                <a:gd name="T43" fmla="*/ 155 h 332"/>
                <a:gd name="T44" fmla="*/ 245 w 303"/>
                <a:gd name="T45" fmla="*/ 153 h 332"/>
                <a:gd name="T46" fmla="*/ 245 w 303"/>
                <a:gd name="T47" fmla="*/ 153 h 332"/>
                <a:gd name="T48" fmla="*/ 48 w 303"/>
                <a:gd name="T49" fmla="*/ 144 h 332"/>
                <a:gd name="T50" fmla="*/ 38 w 303"/>
                <a:gd name="T51" fmla="*/ 146 h 332"/>
                <a:gd name="T52" fmla="*/ 40 w 303"/>
                <a:gd name="T53" fmla="*/ 146 h 332"/>
                <a:gd name="T54" fmla="*/ 167 w 303"/>
                <a:gd name="T55" fmla="*/ 142 h 332"/>
                <a:gd name="T56" fmla="*/ 167 w 303"/>
                <a:gd name="T57" fmla="*/ 142 h 332"/>
                <a:gd name="T58" fmla="*/ 165 w 303"/>
                <a:gd name="T59" fmla="*/ 142 h 332"/>
                <a:gd name="T60" fmla="*/ 38 w 303"/>
                <a:gd name="T61" fmla="*/ 142 h 332"/>
                <a:gd name="T62" fmla="*/ 34 w 303"/>
                <a:gd name="T63" fmla="*/ 140 h 332"/>
                <a:gd name="T64" fmla="*/ 159 w 303"/>
                <a:gd name="T65" fmla="*/ 138 h 332"/>
                <a:gd name="T66" fmla="*/ 153 w 303"/>
                <a:gd name="T67" fmla="*/ 140 h 332"/>
                <a:gd name="T68" fmla="*/ 121 w 303"/>
                <a:gd name="T69" fmla="*/ 134 h 332"/>
                <a:gd name="T70" fmla="*/ 132 w 303"/>
                <a:gd name="T71" fmla="*/ 134 h 332"/>
                <a:gd name="T72" fmla="*/ 130 w 303"/>
                <a:gd name="T73" fmla="*/ 132 h 332"/>
                <a:gd name="T74" fmla="*/ 220 w 303"/>
                <a:gd name="T75" fmla="*/ 130 h 332"/>
                <a:gd name="T76" fmla="*/ 138 w 303"/>
                <a:gd name="T77" fmla="*/ 130 h 332"/>
                <a:gd name="T78" fmla="*/ 207 w 303"/>
                <a:gd name="T79" fmla="*/ 128 h 332"/>
                <a:gd name="T80" fmla="*/ 142 w 303"/>
                <a:gd name="T81" fmla="*/ 130 h 332"/>
                <a:gd name="T82" fmla="*/ 142 w 303"/>
                <a:gd name="T83" fmla="*/ 128 h 332"/>
                <a:gd name="T84" fmla="*/ 107 w 303"/>
                <a:gd name="T85" fmla="*/ 119 h 332"/>
                <a:gd name="T86" fmla="*/ 101 w 303"/>
                <a:gd name="T87" fmla="*/ 115 h 332"/>
                <a:gd name="T88" fmla="*/ 94 w 303"/>
                <a:gd name="T89" fmla="*/ 113 h 332"/>
                <a:gd name="T90" fmla="*/ 140 w 303"/>
                <a:gd name="T91" fmla="*/ 109 h 332"/>
                <a:gd name="T92" fmla="*/ 126 w 303"/>
                <a:gd name="T93" fmla="*/ 105 h 332"/>
                <a:gd name="T94" fmla="*/ 142 w 303"/>
                <a:gd name="T95" fmla="*/ 105 h 332"/>
                <a:gd name="T96" fmla="*/ 243 w 303"/>
                <a:gd name="T97" fmla="*/ 40 h 332"/>
                <a:gd name="T98" fmla="*/ 236 w 303"/>
                <a:gd name="T99" fmla="*/ 32 h 332"/>
                <a:gd name="T100" fmla="*/ 240 w 303"/>
                <a:gd name="T101" fmla="*/ 30 h 332"/>
                <a:gd name="T102" fmla="*/ 234 w 303"/>
                <a:gd name="T103" fmla="*/ 29 h 332"/>
                <a:gd name="T104" fmla="*/ 220 w 303"/>
                <a:gd name="T105" fmla="*/ 23 h 332"/>
                <a:gd name="T106" fmla="*/ 228 w 303"/>
                <a:gd name="T107" fmla="*/ 15 h 332"/>
                <a:gd name="T108" fmla="*/ 228 w 303"/>
                <a:gd name="T109" fmla="*/ 15 h 332"/>
                <a:gd name="T110" fmla="*/ 218 w 303"/>
                <a:gd name="T111" fmla="*/ 15 h 332"/>
                <a:gd name="T112" fmla="*/ 217 w 303"/>
                <a:gd name="T113" fmla="*/ 13 h 332"/>
                <a:gd name="T114" fmla="*/ 211 w 303"/>
                <a:gd name="T115" fmla="*/ 2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3" h="332">
                  <a:moveTo>
                    <a:pt x="153" y="332"/>
                  </a:moveTo>
                  <a:lnTo>
                    <a:pt x="153" y="330"/>
                  </a:lnTo>
                  <a:lnTo>
                    <a:pt x="153" y="332"/>
                  </a:lnTo>
                  <a:close/>
                  <a:moveTo>
                    <a:pt x="71" y="257"/>
                  </a:moveTo>
                  <a:lnTo>
                    <a:pt x="71" y="255"/>
                  </a:lnTo>
                  <a:lnTo>
                    <a:pt x="71" y="257"/>
                  </a:lnTo>
                  <a:close/>
                  <a:moveTo>
                    <a:pt x="301" y="251"/>
                  </a:moveTo>
                  <a:lnTo>
                    <a:pt x="303" y="251"/>
                  </a:lnTo>
                  <a:lnTo>
                    <a:pt x="301" y="251"/>
                  </a:lnTo>
                  <a:close/>
                  <a:moveTo>
                    <a:pt x="40" y="242"/>
                  </a:moveTo>
                  <a:lnTo>
                    <a:pt x="40" y="240"/>
                  </a:lnTo>
                  <a:lnTo>
                    <a:pt x="40" y="242"/>
                  </a:lnTo>
                  <a:close/>
                  <a:moveTo>
                    <a:pt x="240" y="230"/>
                  </a:moveTo>
                  <a:lnTo>
                    <a:pt x="238" y="230"/>
                  </a:lnTo>
                  <a:lnTo>
                    <a:pt x="240" y="230"/>
                  </a:lnTo>
                  <a:close/>
                  <a:moveTo>
                    <a:pt x="213" y="226"/>
                  </a:moveTo>
                  <a:lnTo>
                    <a:pt x="211" y="228"/>
                  </a:lnTo>
                  <a:lnTo>
                    <a:pt x="211" y="226"/>
                  </a:lnTo>
                  <a:lnTo>
                    <a:pt x="213" y="226"/>
                  </a:lnTo>
                  <a:close/>
                  <a:moveTo>
                    <a:pt x="293" y="224"/>
                  </a:moveTo>
                  <a:lnTo>
                    <a:pt x="293" y="222"/>
                  </a:lnTo>
                  <a:lnTo>
                    <a:pt x="293" y="224"/>
                  </a:lnTo>
                  <a:close/>
                  <a:moveTo>
                    <a:pt x="280" y="222"/>
                  </a:moveTo>
                  <a:lnTo>
                    <a:pt x="278" y="222"/>
                  </a:lnTo>
                  <a:lnTo>
                    <a:pt x="280" y="222"/>
                  </a:lnTo>
                  <a:close/>
                  <a:moveTo>
                    <a:pt x="245" y="211"/>
                  </a:moveTo>
                  <a:lnTo>
                    <a:pt x="245" y="213"/>
                  </a:lnTo>
                  <a:lnTo>
                    <a:pt x="245" y="211"/>
                  </a:lnTo>
                  <a:lnTo>
                    <a:pt x="243" y="211"/>
                  </a:lnTo>
                  <a:lnTo>
                    <a:pt x="245" y="211"/>
                  </a:lnTo>
                  <a:close/>
                  <a:moveTo>
                    <a:pt x="234" y="188"/>
                  </a:moveTo>
                  <a:lnTo>
                    <a:pt x="234" y="186"/>
                  </a:lnTo>
                  <a:lnTo>
                    <a:pt x="234" y="188"/>
                  </a:lnTo>
                  <a:close/>
                  <a:moveTo>
                    <a:pt x="241" y="186"/>
                  </a:moveTo>
                  <a:lnTo>
                    <a:pt x="240" y="186"/>
                  </a:lnTo>
                  <a:lnTo>
                    <a:pt x="241" y="186"/>
                  </a:lnTo>
                  <a:close/>
                  <a:moveTo>
                    <a:pt x="241" y="176"/>
                  </a:moveTo>
                  <a:lnTo>
                    <a:pt x="241" y="178"/>
                  </a:lnTo>
                  <a:lnTo>
                    <a:pt x="240" y="176"/>
                  </a:lnTo>
                  <a:lnTo>
                    <a:pt x="241" y="176"/>
                  </a:lnTo>
                  <a:close/>
                  <a:moveTo>
                    <a:pt x="278" y="172"/>
                  </a:moveTo>
                  <a:lnTo>
                    <a:pt x="280" y="172"/>
                  </a:lnTo>
                  <a:lnTo>
                    <a:pt x="280" y="174"/>
                  </a:lnTo>
                  <a:lnTo>
                    <a:pt x="280" y="172"/>
                  </a:lnTo>
                  <a:lnTo>
                    <a:pt x="278" y="172"/>
                  </a:lnTo>
                  <a:close/>
                  <a:moveTo>
                    <a:pt x="211" y="171"/>
                  </a:moveTo>
                  <a:lnTo>
                    <a:pt x="209" y="171"/>
                  </a:lnTo>
                  <a:lnTo>
                    <a:pt x="211" y="171"/>
                  </a:lnTo>
                  <a:close/>
                  <a:moveTo>
                    <a:pt x="270" y="171"/>
                  </a:moveTo>
                  <a:lnTo>
                    <a:pt x="268" y="169"/>
                  </a:lnTo>
                  <a:lnTo>
                    <a:pt x="270" y="171"/>
                  </a:lnTo>
                  <a:close/>
                  <a:moveTo>
                    <a:pt x="209" y="167"/>
                  </a:moveTo>
                  <a:lnTo>
                    <a:pt x="209" y="169"/>
                  </a:lnTo>
                  <a:lnTo>
                    <a:pt x="209" y="167"/>
                  </a:lnTo>
                  <a:lnTo>
                    <a:pt x="207" y="167"/>
                  </a:lnTo>
                  <a:lnTo>
                    <a:pt x="207" y="165"/>
                  </a:lnTo>
                  <a:lnTo>
                    <a:pt x="207" y="167"/>
                  </a:lnTo>
                  <a:lnTo>
                    <a:pt x="209" y="167"/>
                  </a:lnTo>
                  <a:close/>
                  <a:moveTo>
                    <a:pt x="172" y="161"/>
                  </a:moveTo>
                  <a:lnTo>
                    <a:pt x="172" y="163"/>
                  </a:lnTo>
                  <a:lnTo>
                    <a:pt x="172" y="161"/>
                  </a:lnTo>
                  <a:close/>
                  <a:moveTo>
                    <a:pt x="209" y="163"/>
                  </a:moveTo>
                  <a:lnTo>
                    <a:pt x="209" y="161"/>
                  </a:lnTo>
                  <a:lnTo>
                    <a:pt x="209" y="159"/>
                  </a:lnTo>
                  <a:lnTo>
                    <a:pt x="211" y="159"/>
                  </a:lnTo>
                  <a:lnTo>
                    <a:pt x="211" y="161"/>
                  </a:lnTo>
                  <a:lnTo>
                    <a:pt x="209" y="161"/>
                  </a:lnTo>
                  <a:lnTo>
                    <a:pt x="209" y="163"/>
                  </a:lnTo>
                  <a:close/>
                  <a:moveTo>
                    <a:pt x="73" y="159"/>
                  </a:moveTo>
                  <a:lnTo>
                    <a:pt x="74" y="159"/>
                  </a:lnTo>
                  <a:lnTo>
                    <a:pt x="76" y="161"/>
                  </a:lnTo>
                  <a:lnTo>
                    <a:pt x="74" y="163"/>
                  </a:lnTo>
                  <a:lnTo>
                    <a:pt x="74" y="161"/>
                  </a:lnTo>
                  <a:lnTo>
                    <a:pt x="73" y="161"/>
                  </a:lnTo>
                  <a:lnTo>
                    <a:pt x="73" y="159"/>
                  </a:lnTo>
                  <a:lnTo>
                    <a:pt x="71" y="161"/>
                  </a:lnTo>
                  <a:lnTo>
                    <a:pt x="69" y="159"/>
                  </a:lnTo>
                  <a:lnTo>
                    <a:pt x="69" y="157"/>
                  </a:lnTo>
                  <a:lnTo>
                    <a:pt x="69" y="155"/>
                  </a:lnTo>
                  <a:lnTo>
                    <a:pt x="71" y="155"/>
                  </a:lnTo>
                  <a:lnTo>
                    <a:pt x="73" y="157"/>
                  </a:lnTo>
                  <a:lnTo>
                    <a:pt x="73" y="159"/>
                  </a:lnTo>
                  <a:close/>
                  <a:moveTo>
                    <a:pt x="67" y="155"/>
                  </a:moveTo>
                  <a:lnTo>
                    <a:pt x="65" y="157"/>
                  </a:lnTo>
                  <a:lnTo>
                    <a:pt x="63" y="157"/>
                  </a:lnTo>
                  <a:lnTo>
                    <a:pt x="63" y="155"/>
                  </a:lnTo>
                  <a:lnTo>
                    <a:pt x="65" y="155"/>
                  </a:lnTo>
                  <a:lnTo>
                    <a:pt x="67" y="155"/>
                  </a:lnTo>
                  <a:close/>
                  <a:moveTo>
                    <a:pt x="199" y="153"/>
                  </a:moveTo>
                  <a:lnTo>
                    <a:pt x="197" y="153"/>
                  </a:lnTo>
                  <a:lnTo>
                    <a:pt x="199" y="153"/>
                  </a:lnTo>
                  <a:close/>
                  <a:moveTo>
                    <a:pt x="245" y="153"/>
                  </a:moveTo>
                  <a:lnTo>
                    <a:pt x="247" y="153"/>
                  </a:lnTo>
                  <a:lnTo>
                    <a:pt x="245" y="153"/>
                  </a:lnTo>
                  <a:lnTo>
                    <a:pt x="247" y="153"/>
                  </a:lnTo>
                  <a:lnTo>
                    <a:pt x="245" y="153"/>
                  </a:lnTo>
                  <a:close/>
                  <a:moveTo>
                    <a:pt x="0" y="146"/>
                  </a:moveTo>
                  <a:lnTo>
                    <a:pt x="0" y="144"/>
                  </a:lnTo>
                  <a:lnTo>
                    <a:pt x="0" y="146"/>
                  </a:lnTo>
                  <a:close/>
                  <a:moveTo>
                    <a:pt x="48" y="144"/>
                  </a:moveTo>
                  <a:lnTo>
                    <a:pt x="46" y="144"/>
                  </a:lnTo>
                  <a:lnTo>
                    <a:pt x="48" y="144"/>
                  </a:lnTo>
                  <a:close/>
                  <a:moveTo>
                    <a:pt x="40" y="146"/>
                  </a:moveTo>
                  <a:lnTo>
                    <a:pt x="38" y="146"/>
                  </a:lnTo>
                  <a:lnTo>
                    <a:pt x="38" y="144"/>
                  </a:lnTo>
                  <a:lnTo>
                    <a:pt x="40" y="144"/>
                  </a:lnTo>
                  <a:lnTo>
                    <a:pt x="42" y="146"/>
                  </a:lnTo>
                  <a:lnTo>
                    <a:pt x="40" y="146"/>
                  </a:lnTo>
                  <a:close/>
                  <a:moveTo>
                    <a:pt x="46" y="144"/>
                  </a:moveTo>
                  <a:lnTo>
                    <a:pt x="46" y="142"/>
                  </a:lnTo>
                  <a:lnTo>
                    <a:pt x="46" y="144"/>
                  </a:lnTo>
                  <a:close/>
                  <a:moveTo>
                    <a:pt x="167" y="142"/>
                  </a:moveTo>
                  <a:lnTo>
                    <a:pt x="169" y="142"/>
                  </a:lnTo>
                  <a:lnTo>
                    <a:pt x="167" y="142"/>
                  </a:lnTo>
                  <a:lnTo>
                    <a:pt x="165" y="142"/>
                  </a:lnTo>
                  <a:lnTo>
                    <a:pt x="167" y="142"/>
                  </a:lnTo>
                  <a:close/>
                  <a:moveTo>
                    <a:pt x="165" y="142"/>
                  </a:moveTo>
                  <a:lnTo>
                    <a:pt x="163" y="142"/>
                  </a:lnTo>
                  <a:lnTo>
                    <a:pt x="163" y="140"/>
                  </a:lnTo>
                  <a:lnTo>
                    <a:pt x="165" y="142"/>
                  </a:lnTo>
                  <a:close/>
                  <a:moveTo>
                    <a:pt x="38" y="140"/>
                  </a:moveTo>
                  <a:lnTo>
                    <a:pt x="38" y="142"/>
                  </a:lnTo>
                  <a:lnTo>
                    <a:pt x="40" y="142"/>
                  </a:lnTo>
                  <a:lnTo>
                    <a:pt x="38" y="142"/>
                  </a:lnTo>
                  <a:lnTo>
                    <a:pt x="38" y="140"/>
                  </a:lnTo>
                  <a:lnTo>
                    <a:pt x="40" y="140"/>
                  </a:lnTo>
                  <a:lnTo>
                    <a:pt x="38" y="140"/>
                  </a:lnTo>
                  <a:close/>
                  <a:moveTo>
                    <a:pt x="34" y="140"/>
                  </a:moveTo>
                  <a:lnTo>
                    <a:pt x="34" y="138"/>
                  </a:lnTo>
                  <a:lnTo>
                    <a:pt x="34" y="140"/>
                  </a:lnTo>
                  <a:close/>
                  <a:moveTo>
                    <a:pt x="161" y="140"/>
                  </a:moveTo>
                  <a:lnTo>
                    <a:pt x="159" y="138"/>
                  </a:lnTo>
                  <a:lnTo>
                    <a:pt x="161" y="138"/>
                  </a:lnTo>
                  <a:lnTo>
                    <a:pt x="161" y="140"/>
                  </a:lnTo>
                  <a:close/>
                  <a:moveTo>
                    <a:pt x="153" y="138"/>
                  </a:moveTo>
                  <a:lnTo>
                    <a:pt x="153" y="140"/>
                  </a:lnTo>
                  <a:lnTo>
                    <a:pt x="153" y="138"/>
                  </a:lnTo>
                  <a:close/>
                  <a:moveTo>
                    <a:pt x="121" y="134"/>
                  </a:moveTo>
                  <a:lnTo>
                    <a:pt x="121" y="132"/>
                  </a:lnTo>
                  <a:lnTo>
                    <a:pt x="121" y="134"/>
                  </a:lnTo>
                  <a:close/>
                  <a:moveTo>
                    <a:pt x="134" y="136"/>
                  </a:moveTo>
                  <a:lnTo>
                    <a:pt x="132" y="134"/>
                  </a:lnTo>
                  <a:lnTo>
                    <a:pt x="132" y="132"/>
                  </a:lnTo>
                  <a:lnTo>
                    <a:pt x="132" y="134"/>
                  </a:lnTo>
                  <a:lnTo>
                    <a:pt x="134" y="134"/>
                  </a:lnTo>
                  <a:lnTo>
                    <a:pt x="134" y="136"/>
                  </a:lnTo>
                  <a:close/>
                  <a:moveTo>
                    <a:pt x="132" y="132"/>
                  </a:moveTo>
                  <a:lnTo>
                    <a:pt x="130" y="132"/>
                  </a:lnTo>
                  <a:lnTo>
                    <a:pt x="132" y="132"/>
                  </a:lnTo>
                  <a:close/>
                  <a:moveTo>
                    <a:pt x="220" y="130"/>
                  </a:moveTo>
                  <a:lnTo>
                    <a:pt x="218" y="130"/>
                  </a:lnTo>
                  <a:lnTo>
                    <a:pt x="220" y="130"/>
                  </a:lnTo>
                  <a:close/>
                  <a:moveTo>
                    <a:pt x="138" y="130"/>
                  </a:moveTo>
                  <a:lnTo>
                    <a:pt x="140" y="130"/>
                  </a:lnTo>
                  <a:lnTo>
                    <a:pt x="138" y="128"/>
                  </a:lnTo>
                  <a:lnTo>
                    <a:pt x="138" y="130"/>
                  </a:lnTo>
                  <a:close/>
                  <a:moveTo>
                    <a:pt x="128" y="128"/>
                  </a:moveTo>
                  <a:lnTo>
                    <a:pt x="126" y="128"/>
                  </a:lnTo>
                  <a:lnTo>
                    <a:pt x="128" y="128"/>
                  </a:lnTo>
                  <a:close/>
                  <a:moveTo>
                    <a:pt x="207" y="128"/>
                  </a:moveTo>
                  <a:lnTo>
                    <a:pt x="209" y="128"/>
                  </a:lnTo>
                  <a:lnTo>
                    <a:pt x="207" y="128"/>
                  </a:lnTo>
                  <a:close/>
                  <a:moveTo>
                    <a:pt x="142" y="128"/>
                  </a:moveTo>
                  <a:lnTo>
                    <a:pt x="142" y="130"/>
                  </a:lnTo>
                  <a:lnTo>
                    <a:pt x="142" y="128"/>
                  </a:lnTo>
                  <a:lnTo>
                    <a:pt x="140" y="126"/>
                  </a:lnTo>
                  <a:lnTo>
                    <a:pt x="140" y="128"/>
                  </a:lnTo>
                  <a:lnTo>
                    <a:pt x="142" y="128"/>
                  </a:lnTo>
                  <a:close/>
                  <a:moveTo>
                    <a:pt x="136" y="123"/>
                  </a:moveTo>
                  <a:lnTo>
                    <a:pt x="134" y="123"/>
                  </a:lnTo>
                  <a:lnTo>
                    <a:pt x="136" y="123"/>
                  </a:lnTo>
                  <a:close/>
                  <a:moveTo>
                    <a:pt x="107" y="119"/>
                  </a:moveTo>
                  <a:lnTo>
                    <a:pt x="105" y="119"/>
                  </a:lnTo>
                  <a:lnTo>
                    <a:pt x="107" y="119"/>
                  </a:lnTo>
                  <a:close/>
                  <a:moveTo>
                    <a:pt x="103" y="117"/>
                  </a:moveTo>
                  <a:lnTo>
                    <a:pt x="101" y="115"/>
                  </a:lnTo>
                  <a:lnTo>
                    <a:pt x="103" y="117"/>
                  </a:lnTo>
                  <a:close/>
                  <a:moveTo>
                    <a:pt x="94" y="113"/>
                  </a:moveTo>
                  <a:lnTo>
                    <a:pt x="94" y="115"/>
                  </a:lnTo>
                  <a:lnTo>
                    <a:pt x="94" y="113"/>
                  </a:lnTo>
                  <a:lnTo>
                    <a:pt x="92" y="113"/>
                  </a:lnTo>
                  <a:lnTo>
                    <a:pt x="94" y="113"/>
                  </a:lnTo>
                  <a:close/>
                  <a:moveTo>
                    <a:pt x="138" y="109"/>
                  </a:moveTo>
                  <a:lnTo>
                    <a:pt x="140" y="109"/>
                  </a:lnTo>
                  <a:lnTo>
                    <a:pt x="138" y="109"/>
                  </a:lnTo>
                  <a:close/>
                  <a:moveTo>
                    <a:pt x="126" y="105"/>
                  </a:moveTo>
                  <a:lnTo>
                    <a:pt x="128" y="105"/>
                  </a:lnTo>
                  <a:lnTo>
                    <a:pt x="126" y="105"/>
                  </a:lnTo>
                  <a:close/>
                  <a:moveTo>
                    <a:pt x="144" y="105"/>
                  </a:moveTo>
                  <a:lnTo>
                    <a:pt x="142" y="107"/>
                  </a:lnTo>
                  <a:lnTo>
                    <a:pt x="144" y="105"/>
                  </a:lnTo>
                  <a:lnTo>
                    <a:pt x="142" y="105"/>
                  </a:lnTo>
                  <a:lnTo>
                    <a:pt x="144" y="105"/>
                  </a:lnTo>
                  <a:close/>
                  <a:moveTo>
                    <a:pt x="243" y="42"/>
                  </a:moveTo>
                  <a:lnTo>
                    <a:pt x="241" y="42"/>
                  </a:lnTo>
                  <a:lnTo>
                    <a:pt x="243" y="40"/>
                  </a:lnTo>
                  <a:lnTo>
                    <a:pt x="241" y="40"/>
                  </a:lnTo>
                  <a:lnTo>
                    <a:pt x="243" y="40"/>
                  </a:lnTo>
                  <a:lnTo>
                    <a:pt x="243" y="42"/>
                  </a:lnTo>
                  <a:close/>
                  <a:moveTo>
                    <a:pt x="236" y="32"/>
                  </a:moveTo>
                  <a:lnTo>
                    <a:pt x="236" y="30"/>
                  </a:lnTo>
                  <a:lnTo>
                    <a:pt x="236" y="32"/>
                  </a:lnTo>
                  <a:close/>
                  <a:moveTo>
                    <a:pt x="240" y="29"/>
                  </a:moveTo>
                  <a:lnTo>
                    <a:pt x="240" y="30"/>
                  </a:lnTo>
                  <a:lnTo>
                    <a:pt x="238" y="30"/>
                  </a:lnTo>
                  <a:lnTo>
                    <a:pt x="236" y="30"/>
                  </a:lnTo>
                  <a:lnTo>
                    <a:pt x="234" y="30"/>
                  </a:lnTo>
                  <a:lnTo>
                    <a:pt x="234" y="29"/>
                  </a:lnTo>
                  <a:lnTo>
                    <a:pt x="236" y="29"/>
                  </a:lnTo>
                  <a:lnTo>
                    <a:pt x="238" y="29"/>
                  </a:lnTo>
                  <a:lnTo>
                    <a:pt x="240" y="29"/>
                  </a:lnTo>
                  <a:close/>
                  <a:moveTo>
                    <a:pt x="220" y="23"/>
                  </a:moveTo>
                  <a:lnTo>
                    <a:pt x="220" y="25"/>
                  </a:lnTo>
                  <a:lnTo>
                    <a:pt x="218" y="23"/>
                  </a:lnTo>
                  <a:lnTo>
                    <a:pt x="220" y="23"/>
                  </a:lnTo>
                  <a:close/>
                  <a:moveTo>
                    <a:pt x="228" y="15"/>
                  </a:moveTo>
                  <a:lnTo>
                    <a:pt x="230" y="15"/>
                  </a:lnTo>
                  <a:lnTo>
                    <a:pt x="228" y="15"/>
                  </a:lnTo>
                  <a:lnTo>
                    <a:pt x="228" y="17"/>
                  </a:lnTo>
                  <a:lnTo>
                    <a:pt x="228" y="15"/>
                  </a:lnTo>
                  <a:close/>
                  <a:moveTo>
                    <a:pt x="218" y="13"/>
                  </a:moveTo>
                  <a:lnTo>
                    <a:pt x="220" y="13"/>
                  </a:lnTo>
                  <a:lnTo>
                    <a:pt x="220" y="15"/>
                  </a:lnTo>
                  <a:lnTo>
                    <a:pt x="218" y="15"/>
                  </a:lnTo>
                  <a:lnTo>
                    <a:pt x="218" y="17"/>
                  </a:lnTo>
                  <a:lnTo>
                    <a:pt x="218" y="15"/>
                  </a:lnTo>
                  <a:lnTo>
                    <a:pt x="217" y="15"/>
                  </a:lnTo>
                  <a:lnTo>
                    <a:pt x="217" y="13"/>
                  </a:lnTo>
                  <a:lnTo>
                    <a:pt x="218" y="13"/>
                  </a:lnTo>
                  <a:close/>
                  <a:moveTo>
                    <a:pt x="211" y="2"/>
                  </a:moveTo>
                  <a:lnTo>
                    <a:pt x="211" y="0"/>
                  </a:lnTo>
                  <a:lnTo>
                    <a:pt x="211"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5" name="Freeform 194"/>
            <p:cNvSpPr>
              <a:spLocks/>
            </p:cNvSpPr>
            <p:nvPr/>
          </p:nvSpPr>
          <p:spPr bwMode="auto">
            <a:xfrm>
              <a:off x="6310313" y="4146550"/>
              <a:ext cx="23813" cy="46038"/>
            </a:xfrm>
            <a:custGeom>
              <a:avLst/>
              <a:gdLst>
                <a:gd name="T0" fmla="*/ 6 w 15"/>
                <a:gd name="T1" fmla="*/ 29 h 29"/>
                <a:gd name="T2" fmla="*/ 2 w 15"/>
                <a:gd name="T3" fmla="*/ 25 h 29"/>
                <a:gd name="T4" fmla="*/ 2 w 15"/>
                <a:gd name="T5" fmla="*/ 23 h 29"/>
                <a:gd name="T6" fmla="*/ 2 w 15"/>
                <a:gd name="T7" fmla="*/ 21 h 29"/>
                <a:gd name="T8" fmla="*/ 2 w 15"/>
                <a:gd name="T9" fmla="*/ 19 h 29"/>
                <a:gd name="T10" fmla="*/ 2 w 15"/>
                <a:gd name="T11" fmla="*/ 17 h 29"/>
                <a:gd name="T12" fmla="*/ 2 w 15"/>
                <a:gd name="T13" fmla="*/ 15 h 29"/>
                <a:gd name="T14" fmla="*/ 2 w 15"/>
                <a:gd name="T15" fmla="*/ 14 h 29"/>
                <a:gd name="T16" fmla="*/ 2 w 15"/>
                <a:gd name="T17" fmla="*/ 12 h 29"/>
                <a:gd name="T18" fmla="*/ 2 w 15"/>
                <a:gd name="T19" fmla="*/ 14 h 29"/>
                <a:gd name="T20" fmla="*/ 2 w 15"/>
                <a:gd name="T21" fmla="*/ 12 h 29"/>
                <a:gd name="T22" fmla="*/ 2 w 15"/>
                <a:gd name="T23" fmla="*/ 10 h 29"/>
                <a:gd name="T24" fmla="*/ 2 w 15"/>
                <a:gd name="T25" fmla="*/ 10 h 29"/>
                <a:gd name="T26" fmla="*/ 2 w 15"/>
                <a:gd name="T27" fmla="*/ 10 h 29"/>
                <a:gd name="T28" fmla="*/ 2 w 15"/>
                <a:gd name="T29" fmla="*/ 10 h 29"/>
                <a:gd name="T30" fmla="*/ 2 w 15"/>
                <a:gd name="T31" fmla="*/ 12 h 29"/>
                <a:gd name="T32" fmla="*/ 4 w 15"/>
                <a:gd name="T33" fmla="*/ 12 h 29"/>
                <a:gd name="T34" fmla="*/ 4 w 15"/>
                <a:gd name="T35" fmla="*/ 12 h 29"/>
                <a:gd name="T36" fmla="*/ 4 w 15"/>
                <a:gd name="T37" fmla="*/ 10 h 29"/>
                <a:gd name="T38" fmla="*/ 4 w 15"/>
                <a:gd name="T39" fmla="*/ 10 h 29"/>
                <a:gd name="T40" fmla="*/ 4 w 15"/>
                <a:gd name="T41" fmla="*/ 10 h 29"/>
                <a:gd name="T42" fmla="*/ 4 w 15"/>
                <a:gd name="T43" fmla="*/ 8 h 29"/>
                <a:gd name="T44" fmla="*/ 4 w 15"/>
                <a:gd name="T45" fmla="*/ 8 h 29"/>
                <a:gd name="T46" fmla="*/ 4 w 15"/>
                <a:gd name="T47" fmla="*/ 8 h 29"/>
                <a:gd name="T48" fmla="*/ 4 w 15"/>
                <a:gd name="T49" fmla="*/ 8 h 29"/>
                <a:gd name="T50" fmla="*/ 4 w 15"/>
                <a:gd name="T51" fmla="*/ 8 h 29"/>
                <a:gd name="T52" fmla="*/ 4 w 15"/>
                <a:gd name="T53" fmla="*/ 6 h 29"/>
                <a:gd name="T54" fmla="*/ 4 w 15"/>
                <a:gd name="T55" fmla="*/ 4 h 29"/>
                <a:gd name="T56" fmla="*/ 6 w 15"/>
                <a:gd name="T57" fmla="*/ 4 h 29"/>
                <a:gd name="T58" fmla="*/ 6 w 15"/>
                <a:gd name="T59" fmla="*/ 2 h 29"/>
                <a:gd name="T60" fmla="*/ 8 w 15"/>
                <a:gd name="T61" fmla="*/ 2 h 29"/>
                <a:gd name="T62" fmla="*/ 10 w 15"/>
                <a:gd name="T63" fmla="*/ 0 h 29"/>
                <a:gd name="T64" fmla="*/ 10 w 15"/>
                <a:gd name="T65" fmla="*/ 2 h 29"/>
                <a:gd name="T66" fmla="*/ 11 w 15"/>
                <a:gd name="T67" fmla="*/ 4 h 29"/>
                <a:gd name="T68" fmla="*/ 11 w 15"/>
                <a:gd name="T69" fmla="*/ 4 h 29"/>
                <a:gd name="T70" fmla="*/ 13 w 15"/>
                <a:gd name="T71" fmla="*/ 4 h 29"/>
                <a:gd name="T72" fmla="*/ 13 w 15"/>
                <a:gd name="T73" fmla="*/ 6 h 29"/>
                <a:gd name="T74" fmla="*/ 13 w 15"/>
                <a:gd name="T75" fmla="*/ 8 h 29"/>
                <a:gd name="T76" fmla="*/ 13 w 15"/>
                <a:gd name="T77" fmla="*/ 8 h 29"/>
                <a:gd name="T78" fmla="*/ 13 w 15"/>
                <a:gd name="T79" fmla="*/ 8 h 29"/>
                <a:gd name="T80" fmla="*/ 13 w 15"/>
                <a:gd name="T81" fmla="*/ 8 h 29"/>
                <a:gd name="T82" fmla="*/ 13 w 15"/>
                <a:gd name="T83" fmla="*/ 8 h 29"/>
                <a:gd name="T84" fmla="*/ 13 w 15"/>
                <a:gd name="T85" fmla="*/ 10 h 29"/>
                <a:gd name="T86" fmla="*/ 13 w 15"/>
                <a:gd name="T87" fmla="*/ 10 h 29"/>
                <a:gd name="T88" fmla="*/ 13 w 15"/>
                <a:gd name="T89" fmla="*/ 10 h 29"/>
                <a:gd name="T90" fmla="*/ 13 w 15"/>
                <a:gd name="T91" fmla="*/ 12 h 29"/>
                <a:gd name="T92" fmla="*/ 13 w 15"/>
                <a:gd name="T93" fmla="*/ 14 h 29"/>
                <a:gd name="T94" fmla="*/ 13 w 15"/>
                <a:gd name="T95" fmla="*/ 15 h 29"/>
                <a:gd name="T96" fmla="*/ 13 w 15"/>
                <a:gd name="T97" fmla="*/ 15 h 29"/>
                <a:gd name="T98" fmla="*/ 15 w 15"/>
                <a:gd name="T99" fmla="*/ 17 h 29"/>
                <a:gd name="T100" fmla="*/ 15 w 15"/>
                <a:gd name="T101" fmla="*/ 21 h 29"/>
                <a:gd name="T102" fmla="*/ 13 w 15"/>
                <a:gd name="T103" fmla="*/ 23 h 29"/>
                <a:gd name="T104" fmla="*/ 13 w 15"/>
                <a:gd name="T105" fmla="*/ 23 h 29"/>
                <a:gd name="T106" fmla="*/ 11 w 15"/>
                <a:gd name="T107" fmla="*/ 25 h 29"/>
                <a:gd name="T108" fmla="*/ 11 w 15"/>
                <a:gd name="T109" fmla="*/ 27 h 29"/>
                <a:gd name="T110" fmla="*/ 10 w 15"/>
                <a:gd name="T111" fmla="*/ 29 h 29"/>
                <a:gd name="T112" fmla="*/ 10 w 15"/>
                <a:gd name="T113" fmla="*/ 27 h 29"/>
                <a:gd name="T114" fmla="*/ 10 w 15"/>
                <a:gd name="T115" fmla="*/ 27 h 29"/>
                <a:gd name="T116" fmla="*/ 10 w 15"/>
                <a:gd name="T117" fmla="*/ 27 h 29"/>
                <a:gd name="T118" fmla="*/ 8 w 15"/>
                <a:gd name="T119"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 h="29">
                  <a:moveTo>
                    <a:pt x="8" y="27"/>
                  </a:moveTo>
                  <a:lnTo>
                    <a:pt x="8" y="29"/>
                  </a:lnTo>
                  <a:lnTo>
                    <a:pt x="6" y="29"/>
                  </a:lnTo>
                  <a:lnTo>
                    <a:pt x="6" y="29"/>
                  </a:lnTo>
                  <a:lnTo>
                    <a:pt x="4" y="29"/>
                  </a:lnTo>
                  <a:lnTo>
                    <a:pt x="4" y="29"/>
                  </a:lnTo>
                  <a:lnTo>
                    <a:pt x="4" y="27"/>
                  </a:lnTo>
                  <a:lnTo>
                    <a:pt x="2" y="25"/>
                  </a:lnTo>
                  <a:lnTo>
                    <a:pt x="2" y="25"/>
                  </a:lnTo>
                  <a:lnTo>
                    <a:pt x="2" y="25"/>
                  </a:lnTo>
                  <a:lnTo>
                    <a:pt x="2" y="25"/>
                  </a:lnTo>
                  <a:lnTo>
                    <a:pt x="2" y="23"/>
                  </a:lnTo>
                  <a:lnTo>
                    <a:pt x="2" y="23"/>
                  </a:lnTo>
                  <a:lnTo>
                    <a:pt x="2" y="21"/>
                  </a:lnTo>
                  <a:lnTo>
                    <a:pt x="2" y="21"/>
                  </a:lnTo>
                  <a:lnTo>
                    <a:pt x="2" y="21"/>
                  </a:lnTo>
                  <a:lnTo>
                    <a:pt x="2" y="19"/>
                  </a:lnTo>
                  <a:lnTo>
                    <a:pt x="2" y="19"/>
                  </a:lnTo>
                  <a:lnTo>
                    <a:pt x="2" y="19"/>
                  </a:lnTo>
                  <a:lnTo>
                    <a:pt x="2" y="19"/>
                  </a:lnTo>
                  <a:lnTo>
                    <a:pt x="2" y="19"/>
                  </a:lnTo>
                  <a:lnTo>
                    <a:pt x="2" y="17"/>
                  </a:lnTo>
                  <a:lnTo>
                    <a:pt x="2" y="17"/>
                  </a:lnTo>
                  <a:lnTo>
                    <a:pt x="2" y="17"/>
                  </a:lnTo>
                  <a:lnTo>
                    <a:pt x="2" y="17"/>
                  </a:lnTo>
                  <a:lnTo>
                    <a:pt x="2" y="17"/>
                  </a:lnTo>
                  <a:lnTo>
                    <a:pt x="2" y="15"/>
                  </a:lnTo>
                  <a:lnTo>
                    <a:pt x="2" y="15"/>
                  </a:lnTo>
                  <a:lnTo>
                    <a:pt x="2" y="15"/>
                  </a:lnTo>
                  <a:lnTo>
                    <a:pt x="0" y="14"/>
                  </a:lnTo>
                  <a:lnTo>
                    <a:pt x="2" y="14"/>
                  </a:lnTo>
                  <a:lnTo>
                    <a:pt x="2" y="14"/>
                  </a:lnTo>
                  <a:lnTo>
                    <a:pt x="0" y="12"/>
                  </a:lnTo>
                  <a:lnTo>
                    <a:pt x="2" y="12"/>
                  </a:lnTo>
                  <a:lnTo>
                    <a:pt x="2" y="12"/>
                  </a:lnTo>
                  <a:lnTo>
                    <a:pt x="2" y="12"/>
                  </a:lnTo>
                  <a:lnTo>
                    <a:pt x="2" y="12"/>
                  </a:lnTo>
                  <a:lnTo>
                    <a:pt x="2" y="12"/>
                  </a:lnTo>
                  <a:lnTo>
                    <a:pt x="2" y="14"/>
                  </a:lnTo>
                  <a:lnTo>
                    <a:pt x="2" y="14"/>
                  </a:lnTo>
                  <a:lnTo>
                    <a:pt x="2" y="12"/>
                  </a:lnTo>
                  <a:lnTo>
                    <a:pt x="2" y="12"/>
                  </a:lnTo>
                  <a:lnTo>
                    <a:pt x="2" y="12"/>
                  </a:lnTo>
                  <a:lnTo>
                    <a:pt x="2" y="12"/>
                  </a:lnTo>
                  <a:lnTo>
                    <a:pt x="2" y="12"/>
                  </a:lnTo>
                  <a:lnTo>
                    <a:pt x="2" y="12"/>
                  </a:lnTo>
                  <a:lnTo>
                    <a:pt x="2" y="12"/>
                  </a:lnTo>
                  <a:lnTo>
                    <a:pt x="2" y="10"/>
                  </a:lnTo>
                  <a:lnTo>
                    <a:pt x="2" y="10"/>
                  </a:lnTo>
                  <a:lnTo>
                    <a:pt x="2" y="10"/>
                  </a:lnTo>
                  <a:lnTo>
                    <a:pt x="2" y="10"/>
                  </a:lnTo>
                  <a:lnTo>
                    <a:pt x="2" y="10"/>
                  </a:lnTo>
                  <a:lnTo>
                    <a:pt x="2" y="10"/>
                  </a:lnTo>
                  <a:lnTo>
                    <a:pt x="2" y="10"/>
                  </a:lnTo>
                  <a:lnTo>
                    <a:pt x="2" y="10"/>
                  </a:lnTo>
                  <a:lnTo>
                    <a:pt x="2" y="10"/>
                  </a:lnTo>
                  <a:lnTo>
                    <a:pt x="2" y="10"/>
                  </a:lnTo>
                  <a:lnTo>
                    <a:pt x="2" y="10"/>
                  </a:lnTo>
                  <a:lnTo>
                    <a:pt x="2" y="10"/>
                  </a:lnTo>
                  <a:lnTo>
                    <a:pt x="2" y="10"/>
                  </a:lnTo>
                  <a:lnTo>
                    <a:pt x="2" y="10"/>
                  </a:lnTo>
                  <a:lnTo>
                    <a:pt x="2" y="10"/>
                  </a:lnTo>
                  <a:lnTo>
                    <a:pt x="2" y="12"/>
                  </a:lnTo>
                  <a:lnTo>
                    <a:pt x="2" y="12"/>
                  </a:lnTo>
                  <a:lnTo>
                    <a:pt x="2" y="12"/>
                  </a:lnTo>
                  <a:lnTo>
                    <a:pt x="2" y="12"/>
                  </a:lnTo>
                  <a:lnTo>
                    <a:pt x="4" y="12"/>
                  </a:lnTo>
                  <a:lnTo>
                    <a:pt x="4" y="12"/>
                  </a:lnTo>
                  <a:lnTo>
                    <a:pt x="4" y="12"/>
                  </a:lnTo>
                  <a:lnTo>
                    <a:pt x="4" y="12"/>
                  </a:lnTo>
                  <a:lnTo>
                    <a:pt x="4" y="12"/>
                  </a:lnTo>
                  <a:lnTo>
                    <a:pt x="4" y="12"/>
                  </a:lnTo>
                  <a:lnTo>
                    <a:pt x="4" y="12"/>
                  </a:lnTo>
                  <a:lnTo>
                    <a:pt x="4" y="10"/>
                  </a:lnTo>
                  <a:lnTo>
                    <a:pt x="4" y="10"/>
                  </a:lnTo>
                  <a:lnTo>
                    <a:pt x="4" y="10"/>
                  </a:lnTo>
                  <a:lnTo>
                    <a:pt x="4" y="10"/>
                  </a:lnTo>
                  <a:lnTo>
                    <a:pt x="4" y="10"/>
                  </a:lnTo>
                  <a:lnTo>
                    <a:pt x="4" y="10"/>
                  </a:lnTo>
                  <a:lnTo>
                    <a:pt x="4" y="10"/>
                  </a:lnTo>
                  <a:lnTo>
                    <a:pt x="4" y="10"/>
                  </a:lnTo>
                  <a:lnTo>
                    <a:pt x="4" y="10"/>
                  </a:lnTo>
                  <a:lnTo>
                    <a:pt x="4" y="10"/>
                  </a:lnTo>
                  <a:lnTo>
                    <a:pt x="4" y="10"/>
                  </a:lnTo>
                  <a:lnTo>
                    <a:pt x="4" y="10"/>
                  </a:lnTo>
                  <a:lnTo>
                    <a:pt x="4" y="10"/>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6"/>
                  </a:lnTo>
                  <a:lnTo>
                    <a:pt x="4" y="6"/>
                  </a:lnTo>
                  <a:lnTo>
                    <a:pt x="4" y="6"/>
                  </a:lnTo>
                  <a:lnTo>
                    <a:pt x="4" y="6"/>
                  </a:lnTo>
                  <a:lnTo>
                    <a:pt x="4" y="6"/>
                  </a:lnTo>
                  <a:lnTo>
                    <a:pt x="4" y="6"/>
                  </a:lnTo>
                  <a:lnTo>
                    <a:pt x="4" y="4"/>
                  </a:lnTo>
                  <a:lnTo>
                    <a:pt x="4" y="4"/>
                  </a:lnTo>
                  <a:lnTo>
                    <a:pt x="4" y="4"/>
                  </a:lnTo>
                  <a:lnTo>
                    <a:pt x="4" y="4"/>
                  </a:lnTo>
                  <a:lnTo>
                    <a:pt x="4" y="4"/>
                  </a:lnTo>
                  <a:lnTo>
                    <a:pt x="6" y="4"/>
                  </a:lnTo>
                  <a:lnTo>
                    <a:pt x="6" y="4"/>
                  </a:lnTo>
                  <a:lnTo>
                    <a:pt x="6" y="2"/>
                  </a:lnTo>
                  <a:lnTo>
                    <a:pt x="6" y="2"/>
                  </a:lnTo>
                  <a:lnTo>
                    <a:pt x="6" y="2"/>
                  </a:lnTo>
                  <a:lnTo>
                    <a:pt x="8" y="2"/>
                  </a:lnTo>
                  <a:lnTo>
                    <a:pt x="8" y="2"/>
                  </a:lnTo>
                  <a:lnTo>
                    <a:pt x="8" y="2"/>
                  </a:lnTo>
                  <a:lnTo>
                    <a:pt x="8" y="2"/>
                  </a:lnTo>
                  <a:lnTo>
                    <a:pt x="8" y="0"/>
                  </a:lnTo>
                  <a:lnTo>
                    <a:pt x="8" y="2"/>
                  </a:lnTo>
                  <a:lnTo>
                    <a:pt x="8" y="0"/>
                  </a:lnTo>
                  <a:lnTo>
                    <a:pt x="10" y="0"/>
                  </a:lnTo>
                  <a:lnTo>
                    <a:pt x="10" y="2"/>
                  </a:lnTo>
                  <a:lnTo>
                    <a:pt x="10" y="2"/>
                  </a:lnTo>
                  <a:lnTo>
                    <a:pt x="10" y="2"/>
                  </a:lnTo>
                  <a:lnTo>
                    <a:pt x="10" y="2"/>
                  </a:lnTo>
                  <a:lnTo>
                    <a:pt x="10" y="2"/>
                  </a:lnTo>
                  <a:lnTo>
                    <a:pt x="10" y="2"/>
                  </a:lnTo>
                  <a:lnTo>
                    <a:pt x="11" y="4"/>
                  </a:lnTo>
                  <a:lnTo>
                    <a:pt x="11" y="4"/>
                  </a:lnTo>
                  <a:lnTo>
                    <a:pt x="11" y="4"/>
                  </a:lnTo>
                  <a:lnTo>
                    <a:pt x="11" y="4"/>
                  </a:lnTo>
                  <a:lnTo>
                    <a:pt x="11" y="4"/>
                  </a:lnTo>
                  <a:lnTo>
                    <a:pt x="11" y="4"/>
                  </a:lnTo>
                  <a:lnTo>
                    <a:pt x="11" y="4"/>
                  </a:lnTo>
                  <a:lnTo>
                    <a:pt x="11" y="4"/>
                  </a:lnTo>
                  <a:lnTo>
                    <a:pt x="13" y="4"/>
                  </a:lnTo>
                  <a:lnTo>
                    <a:pt x="13" y="4"/>
                  </a:lnTo>
                  <a:lnTo>
                    <a:pt x="13" y="4"/>
                  </a:lnTo>
                  <a:lnTo>
                    <a:pt x="13" y="4"/>
                  </a:lnTo>
                  <a:lnTo>
                    <a:pt x="13" y="6"/>
                  </a:lnTo>
                  <a:lnTo>
                    <a:pt x="13" y="6"/>
                  </a:lnTo>
                  <a:lnTo>
                    <a:pt x="13" y="6"/>
                  </a:lnTo>
                  <a:lnTo>
                    <a:pt x="13" y="8"/>
                  </a:lnTo>
                  <a:lnTo>
                    <a:pt x="13" y="8"/>
                  </a:lnTo>
                  <a:lnTo>
                    <a:pt x="13" y="8"/>
                  </a:lnTo>
                  <a:lnTo>
                    <a:pt x="13" y="8"/>
                  </a:lnTo>
                  <a:lnTo>
                    <a:pt x="13" y="8"/>
                  </a:lnTo>
                  <a:lnTo>
                    <a:pt x="13" y="8"/>
                  </a:lnTo>
                  <a:lnTo>
                    <a:pt x="13" y="8"/>
                  </a:lnTo>
                  <a:lnTo>
                    <a:pt x="13" y="8"/>
                  </a:lnTo>
                  <a:lnTo>
                    <a:pt x="13" y="8"/>
                  </a:lnTo>
                  <a:lnTo>
                    <a:pt x="13" y="8"/>
                  </a:lnTo>
                  <a:lnTo>
                    <a:pt x="13" y="8"/>
                  </a:lnTo>
                  <a:lnTo>
                    <a:pt x="13" y="8"/>
                  </a:lnTo>
                  <a:lnTo>
                    <a:pt x="13" y="8"/>
                  </a:lnTo>
                  <a:lnTo>
                    <a:pt x="13" y="8"/>
                  </a:lnTo>
                  <a:lnTo>
                    <a:pt x="13" y="8"/>
                  </a:lnTo>
                  <a:lnTo>
                    <a:pt x="13" y="8"/>
                  </a:lnTo>
                  <a:lnTo>
                    <a:pt x="13" y="10"/>
                  </a:lnTo>
                  <a:lnTo>
                    <a:pt x="13" y="10"/>
                  </a:lnTo>
                  <a:lnTo>
                    <a:pt x="13" y="8"/>
                  </a:lnTo>
                  <a:lnTo>
                    <a:pt x="13" y="8"/>
                  </a:lnTo>
                  <a:lnTo>
                    <a:pt x="13" y="10"/>
                  </a:lnTo>
                  <a:lnTo>
                    <a:pt x="13" y="10"/>
                  </a:lnTo>
                  <a:lnTo>
                    <a:pt x="13" y="10"/>
                  </a:lnTo>
                  <a:lnTo>
                    <a:pt x="13" y="10"/>
                  </a:lnTo>
                  <a:lnTo>
                    <a:pt x="13" y="10"/>
                  </a:lnTo>
                  <a:lnTo>
                    <a:pt x="13" y="10"/>
                  </a:lnTo>
                  <a:lnTo>
                    <a:pt x="13" y="10"/>
                  </a:lnTo>
                  <a:lnTo>
                    <a:pt x="13" y="10"/>
                  </a:lnTo>
                  <a:lnTo>
                    <a:pt x="13" y="10"/>
                  </a:lnTo>
                  <a:lnTo>
                    <a:pt x="13" y="10"/>
                  </a:lnTo>
                  <a:lnTo>
                    <a:pt x="13" y="10"/>
                  </a:lnTo>
                  <a:lnTo>
                    <a:pt x="13" y="12"/>
                  </a:lnTo>
                  <a:lnTo>
                    <a:pt x="13" y="12"/>
                  </a:lnTo>
                  <a:lnTo>
                    <a:pt x="13" y="12"/>
                  </a:lnTo>
                  <a:lnTo>
                    <a:pt x="13" y="12"/>
                  </a:lnTo>
                  <a:lnTo>
                    <a:pt x="11" y="12"/>
                  </a:lnTo>
                  <a:lnTo>
                    <a:pt x="11" y="12"/>
                  </a:lnTo>
                  <a:lnTo>
                    <a:pt x="11" y="12"/>
                  </a:lnTo>
                  <a:lnTo>
                    <a:pt x="13" y="14"/>
                  </a:lnTo>
                  <a:lnTo>
                    <a:pt x="13" y="14"/>
                  </a:lnTo>
                  <a:lnTo>
                    <a:pt x="13" y="14"/>
                  </a:lnTo>
                  <a:lnTo>
                    <a:pt x="13" y="14"/>
                  </a:lnTo>
                  <a:lnTo>
                    <a:pt x="13" y="15"/>
                  </a:lnTo>
                  <a:lnTo>
                    <a:pt x="13" y="15"/>
                  </a:lnTo>
                  <a:lnTo>
                    <a:pt x="13" y="15"/>
                  </a:lnTo>
                  <a:lnTo>
                    <a:pt x="13" y="15"/>
                  </a:lnTo>
                  <a:lnTo>
                    <a:pt x="13" y="15"/>
                  </a:lnTo>
                  <a:lnTo>
                    <a:pt x="13" y="15"/>
                  </a:lnTo>
                  <a:lnTo>
                    <a:pt x="15" y="17"/>
                  </a:lnTo>
                  <a:lnTo>
                    <a:pt x="15" y="17"/>
                  </a:lnTo>
                  <a:lnTo>
                    <a:pt x="15" y="17"/>
                  </a:lnTo>
                  <a:lnTo>
                    <a:pt x="15" y="19"/>
                  </a:lnTo>
                  <a:lnTo>
                    <a:pt x="15" y="21"/>
                  </a:lnTo>
                  <a:lnTo>
                    <a:pt x="15" y="21"/>
                  </a:lnTo>
                  <a:lnTo>
                    <a:pt x="15" y="21"/>
                  </a:lnTo>
                  <a:lnTo>
                    <a:pt x="13" y="21"/>
                  </a:lnTo>
                  <a:lnTo>
                    <a:pt x="13" y="23"/>
                  </a:lnTo>
                  <a:lnTo>
                    <a:pt x="13" y="23"/>
                  </a:lnTo>
                  <a:lnTo>
                    <a:pt x="13" y="23"/>
                  </a:lnTo>
                  <a:lnTo>
                    <a:pt x="13" y="23"/>
                  </a:lnTo>
                  <a:lnTo>
                    <a:pt x="13" y="23"/>
                  </a:lnTo>
                  <a:lnTo>
                    <a:pt x="13" y="23"/>
                  </a:lnTo>
                  <a:lnTo>
                    <a:pt x="13" y="23"/>
                  </a:lnTo>
                  <a:lnTo>
                    <a:pt x="11" y="25"/>
                  </a:lnTo>
                  <a:lnTo>
                    <a:pt x="11" y="25"/>
                  </a:lnTo>
                  <a:lnTo>
                    <a:pt x="11" y="25"/>
                  </a:lnTo>
                  <a:lnTo>
                    <a:pt x="11" y="25"/>
                  </a:lnTo>
                  <a:lnTo>
                    <a:pt x="11" y="25"/>
                  </a:lnTo>
                  <a:lnTo>
                    <a:pt x="11" y="27"/>
                  </a:lnTo>
                  <a:lnTo>
                    <a:pt x="11" y="27"/>
                  </a:lnTo>
                  <a:lnTo>
                    <a:pt x="11" y="27"/>
                  </a:lnTo>
                  <a:lnTo>
                    <a:pt x="11" y="27"/>
                  </a:lnTo>
                  <a:lnTo>
                    <a:pt x="11" y="27"/>
                  </a:lnTo>
                  <a:lnTo>
                    <a:pt x="11" y="29"/>
                  </a:lnTo>
                  <a:lnTo>
                    <a:pt x="10" y="29"/>
                  </a:lnTo>
                  <a:lnTo>
                    <a:pt x="10" y="29"/>
                  </a:lnTo>
                  <a:lnTo>
                    <a:pt x="10" y="29"/>
                  </a:lnTo>
                  <a:lnTo>
                    <a:pt x="10" y="29"/>
                  </a:lnTo>
                  <a:lnTo>
                    <a:pt x="10" y="27"/>
                  </a:lnTo>
                  <a:lnTo>
                    <a:pt x="10" y="27"/>
                  </a:lnTo>
                  <a:lnTo>
                    <a:pt x="10" y="27"/>
                  </a:lnTo>
                  <a:lnTo>
                    <a:pt x="10" y="27"/>
                  </a:lnTo>
                  <a:lnTo>
                    <a:pt x="10" y="27"/>
                  </a:lnTo>
                  <a:lnTo>
                    <a:pt x="10" y="27"/>
                  </a:lnTo>
                  <a:lnTo>
                    <a:pt x="10" y="27"/>
                  </a:lnTo>
                  <a:lnTo>
                    <a:pt x="10" y="27"/>
                  </a:lnTo>
                  <a:lnTo>
                    <a:pt x="10" y="27"/>
                  </a:lnTo>
                  <a:lnTo>
                    <a:pt x="8" y="27"/>
                  </a:lnTo>
                  <a:lnTo>
                    <a:pt x="8" y="27"/>
                  </a:lnTo>
                  <a:lnTo>
                    <a:pt x="8" y="27"/>
                  </a:lnTo>
                  <a:lnTo>
                    <a:pt x="8" y="27"/>
                  </a:lnTo>
                  <a:lnTo>
                    <a:pt x="8" y="27"/>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6" name="Freeform 195"/>
            <p:cNvSpPr>
              <a:spLocks/>
            </p:cNvSpPr>
            <p:nvPr/>
          </p:nvSpPr>
          <p:spPr bwMode="auto">
            <a:xfrm>
              <a:off x="5541963" y="3436938"/>
              <a:ext cx="238125" cy="166688"/>
            </a:xfrm>
            <a:custGeom>
              <a:avLst/>
              <a:gdLst>
                <a:gd name="T0" fmla="*/ 135 w 150"/>
                <a:gd name="T1" fmla="*/ 71 h 105"/>
                <a:gd name="T2" fmla="*/ 140 w 150"/>
                <a:gd name="T3" fmla="*/ 67 h 105"/>
                <a:gd name="T4" fmla="*/ 150 w 150"/>
                <a:gd name="T5" fmla="*/ 67 h 105"/>
                <a:gd name="T6" fmla="*/ 150 w 150"/>
                <a:gd name="T7" fmla="*/ 75 h 105"/>
                <a:gd name="T8" fmla="*/ 142 w 150"/>
                <a:gd name="T9" fmla="*/ 80 h 105"/>
                <a:gd name="T10" fmla="*/ 140 w 150"/>
                <a:gd name="T11" fmla="*/ 79 h 105"/>
                <a:gd name="T12" fmla="*/ 136 w 150"/>
                <a:gd name="T13" fmla="*/ 79 h 105"/>
                <a:gd name="T14" fmla="*/ 135 w 150"/>
                <a:gd name="T15" fmla="*/ 82 h 105"/>
                <a:gd name="T16" fmla="*/ 138 w 150"/>
                <a:gd name="T17" fmla="*/ 82 h 105"/>
                <a:gd name="T18" fmla="*/ 135 w 150"/>
                <a:gd name="T19" fmla="*/ 86 h 105"/>
                <a:gd name="T20" fmla="*/ 136 w 150"/>
                <a:gd name="T21" fmla="*/ 88 h 105"/>
                <a:gd name="T22" fmla="*/ 133 w 150"/>
                <a:gd name="T23" fmla="*/ 98 h 105"/>
                <a:gd name="T24" fmla="*/ 123 w 150"/>
                <a:gd name="T25" fmla="*/ 102 h 105"/>
                <a:gd name="T26" fmla="*/ 113 w 150"/>
                <a:gd name="T27" fmla="*/ 98 h 105"/>
                <a:gd name="T28" fmla="*/ 104 w 150"/>
                <a:gd name="T29" fmla="*/ 96 h 105"/>
                <a:gd name="T30" fmla="*/ 92 w 150"/>
                <a:gd name="T31" fmla="*/ 98 h 105"/>
                <a:gd name="T32" fmla="*/ 85 w 150"/>
                <a:gd name="T33" fmla="*/ 103 h 105"/>
                <a:gd name="T34" fmla="*/ 77 w 150"/>
                <a:gd name="T35" fmla="*/ 103 h 105"/>
                <a:gd name="T36" fmla="*/ 62 w 150"/>
                <a:gd name="T37" fmla="*/ 103 h 105"/>
                <a:gd name="T38" fmla="*/ 46 w 150"/>
                <a:gd name="T39" fmla="*/ 102 h 105"/>
                <a:gd name="T40" fmla="*/ 42 w 150"/>
                <a:gd name="T41" fmla="*/ 98 h 105"/>
                <a:gd name="T42" fmla="*/ 37 w 150"/>
                <a:gd name="T43" fmla="*/ 90 h 105"/>
                <a:gd name="T44" fmla="*/ 39 w 150"/>
                <a:gd name="T45" fmla="*/ 84 h 105"/>
                <a:gd name="T46" fmla="*/ 29 w 150"/>
                <a:gd name="T47" fmla="*/ 86 h 105"/>
                <a:gd name="T48" fmla="*/ 21 w 150"/>
                <a:gd name="T49" fmla="*/ 82 h 105"/>
                <a:gd name="T50" fmla="*/ 19 w 150"/>
                <a:gd name="T51" fmla="*/ 77 h 105"/>
                <a:gd name="T52" fmla="*/ 17 w 150"/>
                <a:gd name="T53" fmla="*/ 71 h 105"/>
                <a:gd name="T54" fmla="*/ 8 w 150"/>
                <a:gd name="T55" fmla="*/ 63 h 105"/>
                <a:gd name="T56" fmla="*/ 6 w 150"/>
                <a:gd name="T57" fmla="*/ 57 h 105"/>
                <a:gd name="T58" fmla="*/ 2 w 150"/>
                <a:gd name="T59" fmla="*/ 50 h 105"/>
                <a:gd name="T60" fmla="*/ 10 w 150"/>
                <a:gd name="T61" fmla="*/ 46 h 105"/>
                <a:gd name="T62" fmla="*/ 15 w 150"/>
                <a:gd name="T63" fmla="*/ 42 h 105"/>
                <a:gd name="T64" fmla="*/ 19 w 150"/>
                <a:gd name="T65" fmla="*/ 34 h 105"/>
                <a:gd name="T66" fmla="*/ 23 w 150"/>
                <a:gd name="T67" fmla="*/ 27 h 105"/>
                <a:gd name="T68" fmla="*/ 27 w 150"/>
                <a:gd name="T69" fmla="*/ 17 h 105"/>
                <a:gd name="T70" fmla="*/ 35 w 150"/>
                <a:gd name="T71" fmla="*/ 11 h 105"/>
                <a:gd name="T72" fmla="*/ 42 w 150"/>
                <a:gd name="T73" fmla="*/ 7 h 105"/>
                <a:gd name="T74" fmla="*/ 46 w 150"/>
                <a:gd name="T75" fmla="*/ 4 h 105"/>
                <a:gd name="T76" fmla="*/ 52 w 150"/>
                <a:gd name="T77" fmla="*/ 7 h 105"/>
                <a:gd name="T78" fmla="*/ 60 w 150"/>
                <a:gd name="T79" fmla="*/ 7 h 105"/>
                <a:gd name="T80" fmla="*/ 67 w 150"/>
                <a:gd name="T81" fmla="*/ 7 h 105"/>
                <a:gd name="T82" fmla="*/ 75 w 150"/>
                <a:gd name="T83" fmla="*/ 13 h 105"/>
                <a:gd name="T84" fmla="*/ 90 w 150"/>
                <a:gd name="T85" fmla="*/ 7 h 105"/>
                <a:gd name="T86" fmla="*/ 98 w 150"/>
                <a:gd name="T87" fmla="*/ 2 h 105"/>
                <a:gd name="T88" fmla="*/ 106 w 150"/>
                <a:gd name="T89" fmla="*/ 4 h 105"/>
                <a:gd name="T90" fmla="*/ 110 w 150"/>
                <a:gd name="T91" fmla="*/ 7 h 105"/>
                <a:gd name="T92" fmla="*/ 110 w 150"/>
                <a:gd name="T93" fmla="*/ 11 h 105"/>
                <a:gd name="T94" fmla="*/ 115 w 150"/>
                <a:gd name="T95" fmla="*/ 19 h 105"/>
                <a:gd name="T96" fmla="*/ 119 w 150"/>
                <a:gd name="T97" fmla="*/ 27 h 105"/>
                <a:gd name="T98" fmla="*/ 125 w 150"/>
                <a:gd name="T99" fmla="*/ 32 h 105"/>
                <a:gd name="T100" fmla="*/ 127 w 150"/>
                <a:gd name="T101" fmla="*/ 44 h 105"/>
                <a:gd name="T102" fmla="*/ 125 w 150"/>
                <a:gd name="T103" fmla="*/ 54 h 105"/>
                <a:gd name="T104" fmla="*/ 125 w 150"/>
                <a:gd name="T105" fmla="*/ 6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0" h="105">
                  <a:moveTo>
                    <a:pt x="127" y="65"/>
                  </a:moveTo>
                  <a:lnTo>
                    <a:pt x="127" y="67"/>
                  </a:lnTo>
                  <a:lnTo>
                    <a:pt x="129" y="69"/>
                  </a:lnTo>
                  <a:lnTo>
                    <a:pt x="131" y="69"/>
                  </a:lnTo>
                  <a:lnTo>
                    <a:pt x="133" y="71"/>
                  </a:lnTo>
                  <a:lnTo>
                    <a:pt x="135" y="71"/>
                  </a:lnTo>
                  <a:lnTo>
                    <a:pt x="136" y="71"/>
                  </a:lnTo>
                  <a:lnTo>
                    <a:pt x="135" y="71"/>
                  </a:lnTo>
                  <a:lnTo>
                    <a:pt x="135" y="69"/>
                  </a:lnTo>
                  <a:lnTo>
                    <a:pt x="136" y="69"/>
                  </a:lnTo>
                  <a:lnTo>
                    <a:pt x="138" y="69"/>
                  </a:lnTo>
                  <a:lnTo>
                    <a:pt x="140" y="67"/>
                  </a:lnTo>
                  <a:lnTo>
                    <a:pt x="142" y="67"/>
                  </a:lnTo>
                  <a:lnTo>
                    <a:pt x="144" y="67"/>
                  </a:lnTo>
                  <a:lnTo>
                    <a:pt x="144" y="65"/>
                  </a:lnTo>
                  <a:lnTo>
                    <a:pt x="146" y="65"/>
                  </a:lnTo>
                  <a:lnTo>
                    <a:pt x="148" y="67"/>
                  </a:lnTo>
                  <a:lnTo>
                    <a:pt x="150" y="67"/>
                  </a:lnTo>
                  <a:lnTo>
                    <a:pt x="150" y="69"/>
                  </a:lnTo>
                  <a:lnTo>
                    <a:pt x="150" y="71"/>
                  </a:lnTo>
                  <a:lnTo>
                    <a:pt x="148" y="71"/>
                  </a:lnTo>
                  <a:lnTo>
                    <a:pt x="150" y="71"/>
                  </a:lnTo>
                  <a:lnTo>
                    <a:pt x="150" y="73"/>
                  </a:lnTo>
                  <a:lnTo>
                    <a:pt x="150" y="75"/>
                  </a:lnTo>
                  <a:lnTo>
                    <a:pt x="148" y="77"/>
                  </a:lnTo>
                  <a:lnTo>
                    <a:pt x="148" y="79"/>
                  </a:lnTo>
                  <a:lnTo>
                    <a:pt x="148" y="80"/>
                  </a:lnTo>
                  <a:lnTo>
                    <a:pt x="146" y="80"/>
                  </a:lnTo>
                  <a:lnTo>
                    <a:pt x="144" y="80"/>
                  </a:lnTo>
                  <a:lnTo>
                    <a:pt x="142" y="80"/>
                  </a:lnTo>
                  <a:lnTo>
                    <a:pt x="140" y="80"/>
                  </a:lnTo>
                  <a:lnTo>
                    <a:pt x="140" y="82"/>
                  </a:lnTo>
                  <a:lnTo>
                    <a:pt x="138" y="82"/>
                  </a:lnTo>
                  <a:lnTo>
                    <a:pt x="138" y="80"/>
                  </a:lnTo>
                  <a:lnTo>
                    <a:pt x="140" y="80"/>
                  </a:lnTo>
                  <a:lnTo>
                    <a:pt x="140" y="79"/>
                  </a:lnTo>
                  <a:lnTo>
                    <a:pt x="140" y="77"/>
                  </a:lnTo>
                  <a:lnTo>
                    <a:pt x="140" y="75"/>
                  </a:lnTo>
                  <a:lnTo>
                    <a:pt x="138" y="75"/>
                  </a:lnTo>
                  <a:lnTo>
                    <a:pt x="138" y="77"/>
                  </a:lnTo>
                  <a:lnTo>
                    <a:pt x="136" y="77"/>
                  </a:lnTo>
                  <a:lnTo>
                    <a:pt x="136" y="79"/>
                  </a:lnTo>
                  <a:lnTo>
                    <a:pt x="138" y="80"/>
                  </a:lnTo>
                  <a:lnTo>
                    <a:pt x="136" y="80"/>
                  </a:lnTo>
                  <a:lnTo>
                    <a:pt x="136" y="82"/>
                  </a:lnTo>
                  <a:lnTo>
                    <a:pt x="135" y="82"/>
                  </a:lnTo>
                  <a:lnTo>
                    <a:pt x="136" y="82"/>
                  </a:lnTo>
                  <a:lnTo>
                    <a:pt x="135" y="82"/>
                  </a:lnTo>
                  <a:lnTo>
                    <a:pt x="135" y="84"/>
                  </a:lnTo>
                  <a:lnTo>
                    <a:pt x="136" y="84"/>
                  </a:lnTo>
                  <a:lnTo>
                    <a:pt x="136" y="82"/>
                  </a:lnTo>
                  <a:lnTo>
                    <a:pt x="138" y="82"/>
                  </a:lnTo>
                  <a:lnTo>
                    <a:pt x="138" y="84"/>
                  </a:lnTo>
                  <a:lnTo>
                    <a:pt x="138" y="82"/>
                  </a:lnTo>
                  <a:lnTo>
                    <a:pt x="136" y="82"/>
                  </a:lnTo>
                  <a:lnTo>
                    <a:pt x="136" y="84"/>
                  </a:lnTo>
                  <a:lnTo>
                    <a:pt x="135" y="84"/>
                  </a:lnTo>
                  <a:lnTo>
                    <a:pt x="135" y="86"/>
                  </a:lnTo>
                  <a:lnTo>
                    <a:pt x="135" y="88"/>
                  </a:lnTo>
                  <a:lnTo>
                    <a:pt x="135" y="86"/>
                  </a:lnTo>
                  <a:lnTo>
                    <a:pt x="136" y="86"/>
                  </a:lnTo>
                  <a:lnTo>
                    <a:pt x="136" y="84"/>
                  </a:lnTo>
                  <a:lnTo>
                    <a:pt x="138" y="84"/>
                  </a:lnTo>
                  <a:lnTo>
                    <a:pt x="136" y="84"/>
                  </a:lnTo>
                  <a:lnTo>
                    <a:pt x="136" y="86"/>
                  </a:lnTo>
                  <a:lnTo>
                    <a:pt x="136" y="88"/>
                  </a:lnTo>
                  <a:lnTo>
                    <a:pt x="135" y="90"/>
                  </a:lnTo>
                  <a:lnTo>
                    <a:pt x="133" y="90"/>
                  </a:lnTo>
                  <a:lnTo>
                    <a:pt x="133" y="92"/>
                  </a:lnTo>
                  <a:lnTo>
                    <a:pt x="133" y="94"/>
                  </a:lnTo>
                  <a:lnTo>
                    <a:pt x="133" y="96"/>
                  </a:lnTo>
                  <a:lnTo>
                    <a:pt x="133" y="98"/>
                  </a:lnTo>
                  <a:lnTo>
                    <a:pt x="133" y="100"/>
                  </a:lnTo>
                  <a:lnTo>
                    <a:pt x="133" y="102"/>
                  </a:lnTo>
                  <a:lnTo>
                    <a:pt x="133" y="103"/>
                  </a:lnTo>
                  <a:lnTo>
                    <a:pt x="131" y="103"/>
                  </a:lnTo>
                  <a:lnTo>
                    <a:pt x="127" y="103"/>
                  </a:lnTo>
                  <a:lnTo>
                    <a:pt x="123" y="102"/>
                  </a:lnTo>
                  <a:lnTo>
                    <a:pt x="121" y="100"/>
                  </a:lnTo>
                  <a:lnTo>
                    <a:pt x="121" y="98"/>
                  </a:lnTo>
                  <a:lnTo>
                    <a:pt x="119" y="100"/>
                  </a:lnTo>
                  <a:lnTo>
                    <a:pt x="117" y="98"/>
                  </a:lnTo>
                  <a:lnTo>
                    <a:pt x="115" y="98"/>
                  </a:lnTo>
                  <a:lnTo>
                    <a:pt x="113" y="98"/>
                  </a:lnTo>
                  <a:lnTo>
                    <a:pt x="111" y="98"/>
                  </a:lnTo>
                  <a:lnTo>
                    <a:pt x="111" y="96"/>
                  </a:lnTo>
                  <a:lnTo>
                    <a:pt x="110" y="96"/>
                  </a:lnTo>
                  <a:lnTo>
                    <a:pt x="108" y="94"/>
                  </a:lnTo>
                  <a:lnTo>
                    <a:pt x="106" y="94"/>
                  </a:lnTo>
                  <a:lnTo>
                    <a:pt x="104" y="96"/>
                  </a:lnTo>
                  <a:lnTo>
                    <a:pt x="102" y="96"/>
                  </a:lnTo>
                  <a:lnTo>
                    <a:pt x="100" y="96"/>
                  </a:lnTo>
                  <a:lnTo>
                    <a:pt x="98" y="96"/>
                  </a:lnTo>
                  <a:lnTo>
                    <a:pt x="96" y="98"/>
                  </a:lnTo>
                  <a:lnTo>
                    <a:pt x="94" y="98"/>
                  </a:lnTo>
                  <a:lnTo>
                    <a:pt x="92" y="98"/>
                  </a:lnTo>
                  <a:lnTo>
                    <a:pt x="92" y="100"/>
                  </a:lnTo>
                  <a:lnTo>
                    <a:pt x="90" y="102"/>
                  </a:lnTo>
                  <a:lnTo>
                    <a:pt x="88" y="102"/>
                  </a:lnTo>
                  <a:lnTo>
                    <a:pt x="88" y="103"/>
                  </a:lnTo>
                  <a:lnTo>
                    <a:pt x="87" y="103"/>
                  </a:lnTo>
                  <a:lnTo>
                    <a:pt x="85" y="103"/>
                  </a:lnTo>
                  <a:lnTo>
                    <a:pt x="85" y="105"/>
                  </a:lnTo>
                  <a:lnTo>
                    <a:pt x="83" y="105"/>
                  </a:lnTo>
                  <a:lnTo>
                    <a:pt x="81" y="105"/>
                  </a:lnTo>
                  <a:lnTo>
                    <a:pt x="79" y="105"/>
                  </a:lnTo>
                  <a:lnTo>
                    <a:pt x="79" y="103"/>
                  </a:lnTo>
                  <a:lnTo>
                    <a:pt x="77" y="103"/>
                  </a:lnTo>
                  <a:lnTo>
                    <a:pt x="75" y="103"/>
                  </a:lnTo>
                  <a:lnTo>
                    <a:pt x="71" y="103"/>
                  </a:lnTo>
                  <a:lnTo>
                    <a:pt x="69" y="103"/>
                  </a:lnTo>
                  <a:lnTo>
                    <a:pt x="67" y="102"/>
                  </a:lnTo>
                  <a:lnTo>
                    <a:pt x="65" y="103"/>
                  </a:lnTo>
                  <a:lnTo>
                    <a:pt x="62" y="103"/>
                  </a:lnTo>
                  <a:lnTo>
                    <a:pt x="56" y="102"/>
                  </a:lnTo>
                  <a:lnTo>
                    <a:pt x="54" y="102"/>
                  </a:lnTo>
                  <a:lnTo>
                    <a:pt x="52" y="102"/>
                  </a:lnTo>
                  <a:lnTo>
                    <a:pt x="50" y="102"/>
                  </a:lnTo>
                  <a:lnTo>
                    <a:pt x="48" y="100"/>
                  </a:lnTo>
                  <a:lnTo>
                    <a:pt x="46" y="102"/>
                  </a:lnTo>
                  <a:lnTo>
                    <a:pt x="44" y="102"/>
                  </a:lnTo>
                  <a:lnTo>
                    <a:pt x="42" y="102"/>
                  </a:lnTo>
                  <a:lnTo>
                    <a:pt x="40" y="102"/>
                  </a:lnTo>
                  <a:lnTo>
                    <a:pt x="40" y="100"/>
                  </a:lnTo>
                  <a:lnTo>
                    <a:pt x="40" y="98"/>
                  </a:lnTo>
                  <a:lnTo>
                    <a:pt x="42" y="98"/>
                  </a:lnTo>
                  <a:lnTo>
                    <a:pt x="44" y="98"/>
                  </a:lnTo>
                  <a:lnTo>
                    <a:pt x="44" y="96"/>
                  </a:lnTo>
                  <a:lnTo>
                    <a:pt x="42" y="96"/>
                  </a:lnTo>
                  <a:lnTo>
                    <a:pt x="39" y="94"/>
                  </a:lnTo>
                  <a:lnTo>
                    <a:pt x="39" y="92"/>
                  </a:lnTo>
                  <a:lnTo>
                    <a:pt x="37" y="90"/>
                  </a:lnTo>
                  <a:lnTo>
                    <a:pt x="35" y="88"/>
                  </a:lnTo>
                  <a:lnTo>
                    <a:pt x="35" y="86"/>
                  </a:lnTo>
                  <a:lnTo>
                    <a:pt x="37" y="86"/>
                  </a:lnTo>
                  <a:lnTo>
                    <a:pt x="39" y="86"/>
                  </a:lnTo>
                  <a:lnTo>
                    <a:pt x="40" y="84"/>
                  </a:lnTo>
                  <a:lnTo>
                    <a:pt x="39" y="84"/>
                  </a:lnTo>
                  <a:lnTo>
                    <a:pt x="37" y="84"/>
                  </a:lnTo>
                  <a:lnTo>
                    <a:pt x="37" y="82"/>
                  </a:lnTo>
                  <a:lnTo>
                    <a:pt x="35" y="82"/>
                  </a:lnTo>
                  <a:lnTo>
                    <a:pt x="33" y="82"/>
                  </a:lnTo>
                  <a:lnTo>
                    <a:pt x="31" y="86"/>
                  </a:lnTo>
                  <a:lnTo>
                    <a:pt x="29" y="86"/>
                  </a:lnTo>
                  <a:lnTo>
                    <a:pt x="29" y="84"/>
                  </a:lnTo>
                  <a:lnTo>
                    <a:pt x="27" y="84"/>
                  </a:lnTo>
                  <a:lnTo>
                    <a:pt x="27" y="82"/>
                  </a:lnTo>
                  <a:lnTo>
                    <a:pt x="25" y="82"/>
                  </a:lnTo>
                  <a:lnTo>
                    <a:pt x="23" y="82"/>
                  </a:lnTo>
                  <a:lnTo>
                    <a:pt x="21" y="82"/>
                  </a:lnTo>
                  <a:lnTo>
                    <a:pt x="21" y="80"/>
                  </a:lnTo>
                  <a:lnTo>
                    <a:pt x="19" y="80"/>
                  </a:lnTo>
                  <a:lnTo>
                    <a:pt x="17" y="80"/>
                  </a:lnTo>
                  <a:lnTo>
                    <a:pt x="17" y="79"/>
                  </a:lnTo>
                  <a:lnTo>
                    <a:pt x="19" y="79"/>
                  </a:lnTo>
                  <a:lnTo>
                    <a:pt x="19" y="77"/>
                  </a:lnTo>
                  <a:lnTo>
                    <a:pt x="17" y="77"/>
                  </a:lnTo>
                  <a:lnTo>
                    <a:pt x="17" y="75"/>
                  </a:lnTo>
                  <a:lnTo>
                    <a:pt x="19" y="75"/>
                  </a:lnTo>
                  <a:lnTo>
                    <a:pt x="19" y="73"/>
                  </a:lnTo>
                  <a:lnTo>
                    <a:pt x="19" y="71"/>
                  </a:lnTo>
                  <a:lnTo>
                    <a:pt x="17" y="71"/>
                  </a:lnTo>
                  <a:lnTo>
                    <a:pt x="15" y="71"/>
                  </a:lnTo>
                  <a:lnTo>
                    <a:pt x="14" y="69"/>
                  </a:lnTo>
                  <a:lnTo>
                    <a:pt x="12" y="69"/>
                  </a:lnTo>
                  <a:lnTo>
                    <a:pt x="10" y="67"/>
                  </a:lnTo>
                  <a:lnTo>
                    <a:pt x="8" y="65"/>
                  </a:lnTo>
                  <a:lnTo>
                    <a:pt x="8" y="63"/>
                  </a:lnTo>
                  <a:lnTo>
                    <a:pt x="8" y="61"/>
                  </a:lnTo>
                  <a:lnTo>
                    <a:pt x="8" y="59"/>
                  </a:lnTo>
                  <a:lnTo>
                    <a:pt x="8" y="57"/>
                  </a:lnTo>
                  <a:lnTo>
                    <a:pt x="8" y="59"/>
                  </a:lnTo>
                  <a:lnTo>
                    <a:pt x="6" y="59"/>
                  </a:lnTo>
                  <a:lnTo>
                    <a:pt x="6" y="57"/>
                  </a:lnTo>
                  <a:lnTo>
                    <a:pt x="4" y="55"/>
                  </a:lnTo>
                  <a:lnTo>
                    <a:pt x="2" y="54"/>
                  </a:lnTo>
                  <a:lnTo>
                    <a:pt x="0" y="54"/>
                  </a:lnTo>
                  <a:lnTo>
                    <a:pt x="0" y="52"/>
                  </a:lnTo>
                  <a:lnTo>
                    <a:pt x="0" y="50"/>
                  </a:lnTo>
                  <a:lnTo>
                    <a:pt x="2" y="50"/>
                  </a:lnTo>
                  <a:lnTo>
                    <a:pt x="4" y="50"/>
                  </a:lnTo>
                  <a:lnTo>
                    <a:pt x="6" y="50"/>
                  </a:lnTo>
                  <a:lnTo>
                    <a:pt x="6" y="48"/>
                  </a:lnTo>
                  <a:lnTo>
                    <a:pt x="8" y="48"/>
                  </a:lnTo>
                  <a:lnTo>
                    <a:pt x="8" y="46"/>
                  </a:lnTo>
                  <a:lnTo>
                    <a:pt x="10" y="46"/>
                  </a:lnTo>
                  <a:lnTo>
                    <a:pt x="10" y="48"/>
                  </a:lnTo>
                  <a:lnTo>
                    <a:pt x="12" y="48"/>
                  </a:lnTo>
                  <a:lnTo>
                    <a:pt x="14" y="46"/>
                  </a:lnTo>
                  <a:lnTo>
                    <a:pt x="14" y="44"/>
                  </a:lnTo>
                  <a:lnTo>
                    <a:pt x="15" y="44"/>
                  </a:lnTo>
                  <a:lnTo>
                    <a:pt x="15" y="42"/>
                  </a:lnTo>
                  <a:lnTo>
                    <a:pt x="15" y="40"/>
                  </a:lnTo>
                  <a:lnTo>
                    <a:pt x="15" y="38"/>
                  </a:lnTo>
                  <a:lnTo>
                    <a:pt x="17" y="38"/>
                  </a:lnTo>
                  <a:lnTo>
                    <a:pt x="19" y="38"/>
                  </a:lnTo>
                  <a:lnTo>
                    <a:pt x="19" y="36"/>
                  </a:lnTo>
                  <a:lnTo>
                    <a:pt x="19" y="34"/>
                  </a:lnTo>
                  <a:lnTo>
                    <a:pt x="21" y="34"/>
                  </a:lnTo>
                  <a:lnTo>
                    <a:pt x="21" y="32"/>
                  </a:lnTo>
                  <a:lnTo>
                    <a:pt x="21" y="31"/>
                  </a:lnTo>
                  <a:lnTo>
                    <a:pt x="21" y="29"/>
                  </a:lnTo>
                  <a:lnTo>
                    <a:pt x="23" y="29"/>
                  </a:lnTo>
                  <a:lnTo>
                    <a:pt x="23" y="27"/>
                  </a:lnTo>
                  <a:lnTo>
                    <a:pt x="25" y="27"/>
                  </a:lnTo>
                  <a:lnTo>
                    <a:pt x="25" y="25"/>
                  </a:lnTo>
                  <a:lnTo>
                    <a:pt x="25" y="23"/>
                  </a:lnTo>
                  <a:lnTo>
                    <a:pt x="27" y="21"/>
                  </a:lnTo>
                  <a:lnTo>
                    <a:pt x="27" y="19"/>
                  </a:lnTo>
                  <a:lnTo>
                    <a:pt x="27" y="17"/>
                  </a:lnTo>
                  <a:lnTo>
                    <a:pt x="29" y="17"/>
                  </a:lnTo>
                  <a:lnTo>
                    <a:pt x="31" y="15"/>
                  </a:lnTo>
                  <a:lnTo>
                    <a:pt x="31" y="13"/>
                  </a:lnTo>
                  <a:lnTo>
                    <a:pt x="33" y="13"/>
                  </a:lnTo>
                  <a:lnTo>
                    <a:pt x="35" y="13"/>
                  </a:lnTo>
                  <a:lnTo>
                    <a:pt x="35" y="11"/>
                  </a:lnTo>
                  <a:lnTo>
                    <a:pt x="37" y="11"/>
                  </a:lnTo>
                  <a:lnTo>
                    <a:pt x="39" y="11"/>
                  </a:lnTo>
                  <a:lnTo>
                    <a:pt x="39" y="9"/>
                  </a:lnTo>
                  <a:lnTo>
                    <a:pt x="40" y="9"/>
                  </a:lnTo>
                  <a:lnTo>
                    <a:pt x="40" y="7"/>
                  </a:lnTo>
                  <a:lnTo>
                    <a:pt x="42" y="7"/>
                  </a:lnTo>
                  <a:lnTo>
                    <a:pt x="42" y="6"/>
                  </a:lnTo>
                  <a:lnTo>
                    <a:pt x="42" y="7"/>
                  </a:lnTo>
                  <a:lnTo>
                    <a:pt x="44" y="7"/>
                  </a:lnTo>
                  <a:lnTo>
                    <a:pt x="44" y="6"/>
                  </a:lnTo>
                  <a:lnTo>
                    <a:pt x="44" y="4"/>
                  </a:lnTo>
                  <a:lnTo>
                    <a:pt x="46" y="4"/>
                  </a:lnTo>
                  <a:lnTo>
                    <a:pt x="48" y="6"/>
                  </a:lnTo>
                  <a:lnTo>
                    <a:pt x="50" y="6"/>
                  </a:lnTo>
                  <a:lnTo>
                    <a:pt x="50" y="7"/>
                  </a:lnTo>
                  <a:lnTo>
                    <a:pt x="50" y="6"/>
                  </a:lnTo>
                  <a:lnTo>
                    <a:pt x="50" y="7"/>
                  </a:lnTo>
                  <a:lnTo>
                    <a:pt x="52" y="7"/>
                  </a:lnTo>
                  <a:lnTo>
                    <a:pt x="52" y="6"/>
                  </a:lnTo>
                  <a:lnTo>
                    <a:pt x="54" y="6"/>
                  </a:lnTo>
                  <a:lnTo>
                    <a:pt x="54" y="7"/>
                  </a:lnTo>
                  <a:lnTo>
                    <a:pt x="56" y="7"/>
                  </a:lnTo>
                  <a:lnTo>
                    <a:pt x="58" y="7"/>
                  </a:lnTo>
                  <a:lnTo>
                    <a:pt x="60" y="7"/>
                  </a:lnTo>
                  <a:lnTo>
                    <a:pt x="62" y="7"/>
                  </a:lnTo>
                  <a:lnTo>
                    <a:pt x="62" y="9"/>
                  </a:lnTo>
                  <a:lnTo>
                    <a:pt x="63" y="9"/>
                  </a:lnTo>
                  <a:lnTo>
                    <a:pt x="63" y="7"/>
                  </a:lnTo>
                  <a:lnTo>
                    <a:pt x="65" y="7"/>
                  </a:lnTo>
                  <a:lnTo>
                    <a:pt x="67" y="7"/>
                  </a:lnTo>
                  <a:lnTo>
                    <a:pt x="69" y="7"/>
                  </a:lnTo>
                  <a:lnTo>
                    <a:pt x="69" y="9"/>
                  </a:lnTo>
                  <a:lnTo>
                    <a:pt x="71" y="11"/>
                  </a:lnTo>
                  <a:lnTo>
                    <a:pt x="73" y="11"/>
                  </a:lnTo>
                  <a:lnTo>
                    <a:pt x="73" y="13"/>
                  </a:lnTo>
                  <a:lnTo>
                    <a:pt x="75" y="13"/>
                  </a:lnTo>
                  <a:lnTo>
                    <a:pt x="77" y="13"/>
                  </a:lnTo>
                  <a:lnTo>
                    <a:pt x="77" y="11"/>
                  </a:lnTo>
                  <a:lnTo>
                    <a:pt x="79" y="9"/>
                  </a:lnTo>
                  <a:lnTo>
                    <a:pt x="87" y="7"/>
                  </a:lnTo>
                  <a:lnTo>
                    <a:pt x="88" y="7"/>
                  </a:lnTo>
                  <a:lnTo>
                    <a:pt x="90" y="7"/>
                  </a:lnTo>
                  <a:lnTo>
                    <a:pt x="92" y="7"/>
                  </a:lnTo>
                  <a:lnTo>
                    <a:pt x="94" y="6"/>
                  </a:lnTo>
                  <a:lnTo>
                    <a:pt x="94" y="4"/>
                  </a:lnTo>
                  <a:lnTo>
                    <a:pt x="96" y="4"/>
                  </a:lnTo>
                  <a:lnTo>
                    <a:pt x="96" y="2"/>
                  </a:lnTo>
                  <a:lnTo>
                    <a:pt x="98" y="2"/>
                  </a:lnTo>
                  <a:lnTo>
                    <a:pt x="100" y="0"/>
                  </a:lnTo>
                  <a:lnTo>
                    <a:pt x="102" y="0"/>
                  </a:lnTo>
                  <a:lnTo>
                    <a:pt x="104" y="0"/>
                  </a:lnTo>
                  <a:lnTo>
                    <a:pt x="106" y="2"/>
                  </a:lnTo>
                  <a:lnTo>
                    <a:pt x="108" y="2"/>
                  </a:lnTo>
                  <a:lnTo>
                    <a:pt x="106" y="4"/>
                  </a:lnTo>
                  <a:lnTo>
                    <a:pt x="108" y="4"/>
                  </a:lnTo>
                  <a:lnTo>
                    <a:pt x="108" y="6"/>
                  </a:lnTo>
                  <a:lnTo>
                    <a:pt x="110" y="6"/>
                  </a:lnTo>
                  <a:lnTo>
                    <a:pt x="108" y="6"/>
                  </a:lnTo>
                  <a:lnTo>
                    <a:pt x="110" y="6"/>
                  </a:lnTo>
                  <a:lnTo>
                    <a:pt x="110" y="7"/>
                  </a:lnTo>
                  <a:lnTo>
                    <a:pt x="110" y="6"/>
                  </a:lnTo>
                  <a:lnTo>
                    <a:pt x="110" y="7"/>
                  </a:lnTo>
                  <a:lnTo>
                    <a:pt x="110" y="9"/>
                  </a:lnTo>
                  <a:lnTo>
                    <a:pt x="111" y="9"/>
                  </a:lnTo>
                  <a:lnTo>
                    <a:pt x="111" y="11"/>
                  </a:lnTo>
                  <a:lnTo>
                    <a:pt x="110" y="11"/>
                  </a:lnTo>
                  <a:lnTo>
                    <a:pt x="111" y="11"/>
                  </a:lnTo>
                  <a:lnTo>
                    <a:pt x="111" y="13"/>
                  </a:lnTo>
                  <a:lnTo>
                    <a:pt x="111" y="15"/>
                  </a:lnTo>
                  <a:lnTo>
                    <a:pt x="113" y="15"/>
                  </a:lnTo>
                  <a:lnTo>
                    <a:pt x="113" y="17"/>
                  </a:lnTo>
                  <a:lnTo>
                    <a:pt x="115" y="19"/>
                  </a:lnTo>
                  <a:lnTo>
                    <a:pt x="115" y="21"/>
                  </a:lnTo>
                  <a:lnTo>
                    <a:pt x="117" y="21"/>
                  </a:lnTo>
                  <a:lnTo>
                    <a:pt x="117" y="23"/>
                  </a:lnTo>
                  <a:lnTo>
                    <a:pt x="119" y="23"/>
                  </a:lnTo>
                  <a:lnTo>
                    <a:pt x="119" y="25"/>
                  </a:lnTo>
                  <a:lnTo>
                    <a:pt x="119" y="27"/>
                  </a:lnTo>
                  <a:lnTo>
                    <a:pt x="121" y="27"/>
                  </a:lnTo>
                  <a:lnTo>
                    <a:pt x="121" y="29"/>
                  </a:lnTo>
                  <a:lnTo>
                    <a:pt x="123" y="29"/>
                  </a:lnTo>
                  <a:lnTo>
                    <a:pt x="123" y="31"/>
                  </a:lnTo>
                  <a:lnTo>
                    <a:pt x="125" y="31"/>
                  </a:lnTo>
                  <a:lnTo>
                    <a:pt x="125" y="32"/>
                  </a:lnTo>
                  <a:lnTo>
                    <a:pt x="125" y="34"/>
                  </a:lnTo>
                  <a:lnTo>
                    <a:pt x="125" y="36"/>
                  </a:lnTo>
                  <a:lnTo>
                    <a:pt x="127" y="38"/>
                  </a:lnTo>
                  <a:lnTo>
                    <a:pt x="127" y="40"/>
                  </a:lnTo>
                  <a:lnTo>
                    <a:pt x="127" y="42"/>
                  </a:lnTo>
                  <a:lnTo>
                    <a:pt x="127" y="44"/>
                  </a:lnTo>
                  <a:lnTo>
                    <a:pt x="125" y="44"/>
                  </a:lnTo>
                  <a:lnTo>
                    <a:pt x="125" y="46"/>
                  </a:lnTo>
                  <a:lnTo>
                    <a:pt x="125" y="48"/>
                  </a:lnTo>
                  <a:lnTo>
                    <a:pt x="125" y="50"/>
                  </a:lnTo>
                  <a:lnTo>
                    <a:pt x="125" y="52"/>
                  </a:lnTo>
                  <a:lnTo>
                    <a:pt x="125" y="54"/>
                  </a:lnTo>
                  <a:lnTo>
                    <a:pt x="125" y="55"/>
                  </a:lnTo>
                  <a:lnTo>
                    <a:pt x="125" y="57"/>
                  </a:lnTo>
                  <a:lnTo>
                    <a:pt x="125" y="59"/>
                  </a:lnTo>
                  <a:lnTo>
                    <a:pt x="125" y="61"/>
                  </a:lnTo>
                  <a:lnTo>
                    <a:pt x="123" y="63"/>
                  </a:lnTo>
                  <a:lnTo>
                    <a:pt x="125" y="63"/>
                  </a:lnTo>
                  <a:lnTo>
                    <a:pt x="125" y="65"/>
                  </a:lnTo>
                  <a:lnTo>
                    <a:pt x="127" y="6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7" name="Freeform 196"/>
            <p:cNvSpPr>
              <a:spLocks noEditPoints="1"/>
            </p:cNvSpPr>
            <p:nvPr/>
          </p:nvSpPr>
          <p:spPr bwMode="auto">
            <a:xfrm>
              <a:off x="482600" y="1879600"/>
              <a:ext cx="9094788" cy="1809750"/>
            </a:xfrm>
            <a:custGeom>
              <a:avLst/>
              <a:gdLst>
                <a:gd name="T0" fmla="*/ 4619 w 5729"/>
                <a:gd name="T1" fmla="*/ 71 h 1140"/>
                <a:gd name="T2" fmla="*/ 4827 w 5729"/>
                <a:gd name="T3" fmla="*/ 129 h 1140"/>
                <a:gd name="T4" fmla="*/ 4904 w 5729"/>
                <a:gd name="T5" fmla="*/ 134 h 1140"/>
                <a:gd name="T6" fmla="*/ 4979 w 5729"/>
                <a:gd name="T7" fmla="*/ 194 h 1140"/>
                <a:gd name="T8" fmla="*/ 5115 w 5729"/>
                <a:gd name="T9" fmla="*/ 138 h 1140"/>
                <a:gd name="T10" fmla="*/ 5259 w 5729"/>
                <a:gd name="T11" fmla="*/ 205 h 1140"/>
                <a:gd name="T12" fmla="*/ 5476 w 5729"/>
                <a:gd name="T13" fmla="*/ 290 h 1140"/>
                <a:gd name="T14" fmla="*/ 5724 w 5729"/>
                <a:gd name="T15" fmla="*/ 319 h 1140"/>
                <a:gd name="T16" fmla="*/ 5710 w 5729"/>
                <a:gd name="T17" fmla="*/ 545 h 1140"/>
                <a:gd name="T18" fmla="*/ 5576 w 5729"/>
                <a:gd name="T19" fmla="*/ 660 h 1140"/>
                <a:gd name="T20" fmla="*/ 5451 w 5729"/>
                <a:gd name="T21" fmla="*/ 729 h 1140"/>
                <a:gd name="T22" fmla="*/ 5386 w 5729"/>
                <a:gd name="T23" fmla="*/ 883 h 1140"/>
                <a:gd name="T24" fmla="*/ 5462 w 5729"/>
                <a:gd name="T25" fmla="*/ 635 h 1140"/>
                <a:gd name="T26" fmla="*/ 5414 w 5729"/>
                <a:gd name="T27" fmla="*/ 628 h 1140"/>
                <a:gd name="T28" fmla="*/ 5311 w 5729"/>
                <a:gd name="T29" fmla="*/ 683 h 1140"/>
                <a:gd name="T30" fmla="*/ 5138 w 5729"/>
                <a:gd name="T31" fmla="*/ 681 h 1140"/>
                <a:gd name="T32" fmla="*/ 5063 w 5729"/>
                <a:gd name="T33" fmla="*/ 848 h 1140"/>
                <a:gd name="T34" fmla="*/ 5059 w 5729"/>
                <a:gd name="T35" fmla="*/ 1031 h 1140"/>
                <a:gd name="T36" fmla="*/ 4959 w 5729"/>
                <a:gd name="T37" fmla="*/ 1052 h 1140"/>
                <a:gd name="T38" fmla="*/ 4886 w 5729"/>
                <a:gd name="T39" fmla="*/ 914 h 1140"/>
                <a:gd name="T40" fmla="*/ 4687 w 5729"/>
                <a:gd name="T41" fmla="*/ 933 h 1140"/>
                <a:gd name="T42" fmla="*/ 4403 w 5729"/>
                <a:gd name="T43" fmla="*/ 940 h 1140"/>
                <a:gd name="T44" fmla="*/ 4151 w 5729"/>
                <a:gd name="T45" fmla="*/ 906 h 1140"/>
                <a:gd name="T46" fmla="*/ 3978 w 5729"/>
                <a:gd name="T47" fmla="*/ 802 h 1140"/>
                <a:gd name="T48" fmla="*/ 3844 w 5729"/>
                <a:gd name="T49" fmla="*/ 908 h 1140"/>
                <a:gd name="T50" fmla="*/ 3625 w 5729"/>
                <a:gd name="T51" fmla="*/ 931 h 1140"/>
                <a:gd name="T52" fmla="*/ 3621 w 5729"/>
                <a:gd name="T53" fmla="*/ 1102 h 1140"/>
                <a:gd name="T54" fmla="*/ 3464 w 5729"/>
                <a:gd name="T55" fmla="*/ 1044 h 1140"/>
                <a:gd name="T56" fmla="*/ 3442 w 5729"/>
                <a:gd name="T57" fmla="*/ 931 h 1140"/>
                <a:gd name="T58" fmla="*/ 3333 w 5729"/>
                <a:gd name="T59" fmla="*/ 783 h 1140"/>
                <a:gd name="T60" fmla="*/ 3320 w 5729"/>
                <a:gd name="T61" fmla="*/ 628 h 1140"/>
                <a:gd name="T62" fmla="*/ 3375 w 5729"/>
                <a:gd name="T63" fmla="*/ 286 h 1140"/>
                <a:gd name="T64" fmla="*/ 3517 w 5729"/>
                <a:gd name="T65" fmla="*/ 384 h 1140"/>
                <a:gd name="T66" fmla="*/ 3418 w 5729"/>
                <a:gd name="T67" fmla="*/ 463 h 1140"/>
                <a:gd name="T68" fmla="*/ 3502 w 5729"/>
                <a:gd name="T69" fmla="*/ 484 h 1140"/>
                <a:gd name="T70" fmla="*/ 3590 w 5729"/>
                <a:gd name="T71" fmla="*/ 407 h 1140"/>
                <a:gd name="T72" fmla="*/ 3755 w 5729"/>
                <a:gd name="T73" fmla="*/ 340 h 1140"/>
                <a:gd name="T74" fmla="*/ 3963 w 5729"/>
                <a:gd name="T75" fmla="*/ 324 h 1140"/>
                <a:gd name="T76" fmla="*/ 4007 w 5729"/>
                <a:gd name="T77" fmla="*/ 203 h 1140"/>
                <a:gd name="T78" fmla="*/ 4009 w 5729"/>
                <a:gd name="T79" fmla="*/ 439 h 1140"/>
                <a:gd name="T80" fmla="*/ 4047 w 5729"/>
                <a:gd name="T81" fmla="*/ 317 h 1140"/>
                <a:gd name="T82" fmla="*/ 4105 w 5729"/>
                <a:gd name="T83" fmla="*/ 215 h 1140"/>
                <a:gd name="T84" fmla="*/ 4193 w 5729"/>
                <a:gd name="T85" fmla="*/ 236 h 1140"/>
                <a:gd name="T86" fmla="*/ 4251 w 5729"/>
                <a:gd name="T87" fmla="*/ 79 h 1140"/>
                <a:gd name="T88" fmla="*/ 5192 w 5729"/>
                <a:gd name="T89" fmla="*/ 2 h 1140"/>
                <a:gd name="T90" fmla="*/ 3796 w 5729"/>
                <a:gd name="T91" fmla="*/ 63 h 1140"/>
                <a:gd name="T92" fmla="*/ 3754 w 5729"/>
                <a:gd name="T93" fmla="*/ 38 h 1140"/>
                <a:gd name="T94" fmla="*/ 80 w 5729"/>
                <a:gd name="T95" fmla="*/ 391 h 1140"/>
                <a:gd name="T96" fmla="*/ 150 w 5729"/>
                <a:gd name="T97" fmla="*/ 464 h 1140"/>
                <a:gd name="T98" fmla="*/ 44 w 5729"/>
                <a:gd name="T99" fmla="*/ 466 h 1140"/>
                <a:gd name="T100" fmla="*/ 5201 w 5729"/>
                <a:gd name="T101" fmla="*/ 1083 h 1140"/>
                <a:gd name="T102" fmla="*/ 5313 w 5729"/>
                <a:gd name="T103" fmla="*/ 965 h 1140"/>
                <a:gd name="T104" fmla="*/ 5140 w 5729"/>
                <a:gd name="T105" fmla="*/ 962 h 1140"/>
                <a:gd name="T106" fmla="*/ 5134 w 5729"/>
                <a:gd name="T107" fmla="*/ 835 h 1140"/>
                <a:gd name="T108" fmla="*/ 5510 w 5729"/>
                <a:gd name="T109" fmla="*/ 806 h 1140"/>
                <a:gd name="T110" fmla="*/ 3540 w 5729"/>
                <a:gd name="T111" fmla="*/ 420 h 1140"/>
                <a:gd name="T112" fmla="*/ 5432 w 5729"/>
                <a:gd name="T113" fmla="*/ 315 h 1140"/>
                <a:gd name="T114" fmla="*/ 3769 w 5729"/>
                <a:gd name="T115" fmla="*/ 251 h 1140"/>
                <a:gd name="T116" fmla="*/ 4907 w 5729"/>
                <a:gd name="T117" fmla="*/ 146 h 1140"/>
                <a:gd name="T118" fmla="*/ 3769 w 5729"/>
                <a:gd name="T119" fmla="*/ 232 h 1140"/>
                <a:gd name="T120" fmla="*/ 3707 w 5729"/>
                <a:gd name="T121" fmla="*/ 205 h 1140"/>
                <a:gd name="T122" fmla="*/ 3988 w 5729"/>
                <a:gd name="T123" fmla="*/ 102 h 1140"/>
                <a:gd name="T124" fmla="*/ 5105 w 5729"/>
                <a:gd name="T125" fmla="*/ 73 h 1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729" h="1140">
                  <a:moveTo>
                    <a:pt x="4669" y="0"/>
                  </a:moveTo>
                  <a:lnTo>
                    <a:pt x="4667" y="0"/>
                  </a:lnTo>
                  <a:lnTo>
                    <a:pt x="4666" y="4"/>
                  </a:lnTo>
                  <a:lnTo>
                    <a:pt x="4664" y="6"/>
                  </a:lnTo>
                  <a:lnTo>
                    <a:pt x="4662" y="8"/>
                  </a:lnTo>
                  <a:lnTo>
                    <a:pt x="4662" y="10"/>
                  </a:lnTo>
                  <a:lnTo>
                    <a:pt x="4660" y="11"/>
                  </a:lnTo>
                  <a:lnTo>
                    <a:pt x="4654" y="17"/>
                  </a:lnTo>
                  <a:lnTo>
                    <a:pt x="4648" y="19"/>
                  </a:lnTo>
                  <a:lnTo>
                    <a:pt x="4648" y="21"/>
                  </a:lnTo>
                  <a:lnTo>
                    <a:pt x="4648" y="23"/>
                  </a:lnTo>
                  <a:lnTo>
                    <a:pt x="4648" y="25"/>
                  </a:lnTo>
                  <a:lnTo>
                    <a:pt x="4646" y="25"/>
                  </a:lnTo>
                  <a:lnTo>
                    <a:pt x="4646" y="27"/>
                  </a:lnTo>
                  <a:lnTo>
                    <a:pt x="4644" y="27"/>
                  </a:lnTo>
                  <a:lnTo>
                    <a:pt x="4644" y="29"/>
                  </a:lnTo>
                  <a:lnTo>
                    <a:pt x="4646" y="29"/>
                  </a:lnTo>
                  <a:lnTo>
                    <a:pt x="4644" y="29"/>
                  </a:lnTo>
                  <a:lnTo>
                    <a:pt x="4644" y="31"/>
                  </a:lnTo>
                  <a:lnTo>
                    <a:pt x="4643" y="33"/>
                  </a:lnTo>
                  <a:lnTo>
                    <a:pt x="4639" y="31"/>
                  </a:lnTo>
                  <a:lnTo>
                    <a:pt x="4637" y="31"/>
                  </a:lnTo>
                  <a:lnTo>
                    <a:pt x="4633" y="36"/>
                  </a:lnTo>
                  <a:lnTo>
                    <a:pt x="4631" y="36"/>
                  </a:lnTo>
                  <a:lnTo>
                    <a:pt x="4631" y="38"/>
                  </a:lnTo>
                  <a:lnTo>
                    <a:pt x="4629" y="40"/>
                  </a:lnTo>
                  <a:lnTo>
                    <a:pt x="4627" y="40"/>
                  </a:lnTo>
                  <a:lnTo>
                    <a:pt x="4627" y="42"/>
                  </a:lnTo>
                  <a:lnTo>
                    <a:pt x="4623" y="44"/>
                  </a:lnTo>
                  <a:lnTo>
                    <a:pt x="4621" y="42"/>
                  </a:lnTo>
                  <a:lnTo>
                    <a:pt x="4619" y="42"/>
                  </a:lnTo>
                  <a:lnTo>
                    <a:pt x="4619" y="44"/>
                  </a:lnTo>
                  <a:lnTo>
                    <a:pt x="4621" y="44"/>
                  </a:lnTo>
                  <a:lnTo>
                    <a:pt x="4621" y="46"/>
                  </a:lnTo>
                  <a:lnTo>
                    <a:pt x="4619" y="48"/>
                  </a:lnTo>
                  <a:lnTo>
                    <a:pt x="4618" y="50"/>
                  </a:lnTo>
                  <a:lnTo>
                    <a:pt x="4614" y="50"/>
                  </a:lnTo>
                  <a:lnTo>
                    <a:pt x="4614" y="52"/>
                  </a:lnTo>
                  <a:lnTo>
                    <a:pt x="4612" y="52"/>
                  </a:lnTo>
                  <a:lnTo>
                    <a:pt x="4612" y="54"/>
                  </a:lnTo>
                  <a:lnTo>
                    <a:pt x="4612" y="52"/>
                  </a:lnTo>
                  <a:lnTo>
                    <a:pt x="4610" y="54"/>
                  </a:lnTo>
                  <a:lnTo>
                    <a:pt x="4610" y="52"/>
                  </a:lnTo>
                  <a:lnTo>
                    <a:pt x="4608" y="54"/>
                  </a:lnTo>
                  <a:lnTo>
                    <a:pt x="4610" y="56"/>
                  </a:lnTo>
                  <a:lnTo>
                    <a:pt x="4614" y="54"/>
                  </a:lnTo>
                  <a:lnTo>
                    <a:pt x="4614" y="56"/>
                  </a:lnTo>
                  <a:lnTo>
                    <a:pt x="4614" y="58"/>
                  </a:lnTo>
                  <a:lnTo>
                    <a:pt x="4614" y="59"/>
                  </a:lnTo>
                  <a:lnTo>
                    <a:pt x="4612" y="61"/>
                  </a:lnTo>
                  <a:lnTo>
                    <a:pt x="4608" y="65"/>
                  </a:lnTo>
                  <a:lnTo>
                    <a:pt x="4606" y="67"/>
                  </a:lnTo>
                  <a:lnTo>
                    <a:pt x="4602" y="69"/>
                  </a:lnTo>
                  <a:lnTo>
                    <a:pt x="4598" y="71"/>
                  </a:lnTo>
                  <a:lnTo>
                    <a:pt x="4598" y="73"/>
                  </a:lnTo>
                  <a:lnTo>
                    <a:pt x="4596" y="73"/>
                  </a:lnTo>
                  <a:lnTo>
                    <a:pt x="4596" y="75"/>
                  </a:lnTo>
                  <a:lnTo>
                    <a:pt x="4595" y="75"/>
                  </a:lnTo>
                  <a:lnTo>
                    <a:pt x="4595" y="77"/>
                  </a:lnTo>
                  <a:lnTo>
                    <a:pt x="4593" y="79"/>
                  </a:lnTo>
                  <a:lnTo>
                    <a:pt x="4593" y="81"/>
                  </a:lnTo>
                  <a:lnTo>
                    <a:pt x="4593" y="82"/>
                  </a:lnTo>
                  <a:lnTo>
                    <a:pt x="4591" y="82"/>
                  </a:lnTo>
                  <a:lnTo>
                    <a:pt x="4591" y="84"/>
                  </a:lnTo>
                  <a:lnTo>
                    <a:pt x="4589" y="86"/>
                  </a:lnTo>
                  <a:lnTo>
                    <a:pt x="4583" y="92"/>
                  </a:lnTo>
                  <a:lnTo>
                    <a:pt x="4585" y="92"/>
                  </a:lnTo>
                  <a:lnTo>
                    <a:pt x="4585" y="90"/>
                  </a:lnTo>
                  <a:lnTo>
                    <a:pt x="4583" y="90"/>
                  </a:lnTo>
                  <a:lnTo>
                    <a:pt x="4579" y="94"/>
                  </a:lnTo>
                  <a:lnTo>
                    <a:pt x="4577" y="92"/>
                  </a:lnTo>
                  <a:lnTo>
                    <a:pt x="4573" y="92"/>
                  </a:lnTo>
                  <a:lnTo>
                    <a:pt x="4571" y="92"/>
                  </a:lnTo>
                  <a:lnTo>
                    <a:pt x="4571" y="94"/>
                  </a:lnTo>
                  <a:lnTo>
                    <a:pt x="4570" y="94"/>
                  </a:lnTo>
                  <a:lnTo>
                    <a:pt x="4568" y="96"/>
                  </a:lnTo>
                  <a:lnTo>
                    <a:pt x="4570" y="96"/>
                  </a:lnTo>
                  <a:lnTo>
                    <a:pt x="4570" y="98"/>
                  </a:lnTo>
                  <a:lnTo>
                    <a:pt x="4566" y="102"/>
                  </a:lnTo>
                  <a:lnTo>
                    <a:pt x="4566" y="104"/>
                  </a:lnTo>
                  <a:lnTo>
                    <a:pt x="4564" y="107"/>
                  </a:lnTo>
                  <a:lnTo>
                    <a:pt x="4564" y="109"/>
                  </a:lnTo>
                  <a:lnTo>
                    <a:pt x="4562" y="111"/>
                  </a:lnTo>
                  <a:lnTo>
                    <a:pt x="4560" y="111"/>
                  </a:lnTo>
                  <a:lnTo>
                    <a:pt x="4560" y="109"/>
                  </a:lnTo>
                  <a:lnTo>
                    <a:pt x="4558" y="109"/>
                  </a:lnTo>
                  <a:lnTo>
                    <a:pt x="4558" y="111"/>
                  </a:lnTo>
                  <a:lnTo>
                    <a:pt x="4554" y="109"/>
                  </a:lnTo>
                  <a:lnTo>
                    <a:pt x="4552" y="113"/>
                  </a:lnTo>
                  <a:lnTo>
                    <a:pt x="4552" y="115"/>
                  </a:lnTo>
                  <a:lnTo>
                    <a:pt x="4552" y="117"/>
                  </a:lnTo>
                  <a:lnTo>
                    <a:pt x="4550" y="119"/>
                  </a:lnTo>
                  <a:lnTo>
                    <a:pt x="4548" y="121"/>
                  </a:lnTo>
                  <a:lnTo>
                    <a:pt x="4548" y="123"/>
                  </a:lnTo>
                  <a:lnTo>
                    <a:pt x="4548" y="125"/>
                  </a:lnTo>
                  <a:lnTo>
                    <a:pt x="4548" y="127"/>
                  </a:lnTo>
                  <a:lnTo>
                    <a:pt x="4547" y="129"/>
                  </a:lnTo>
                  <a:lnTo>
                    <a:pt x="4547" y="130"/>
                  </a:lnTo>
                  <a:lnTo>
                    <a:pt x="4545" y="132"/>
                  </a:lnTo>
                  <a:lnTo>
                    <a:pt x="4545" y="134"/>
                  </a:lnTo>
                  <a:lnTo>
                    <a:pt x="4543" y="134"/>
                  </a:lnTo>
                  <a:lnTo>
                    <a:pt x="4541" y="136"/>
                  </a:lnTo>
                  <a:lnTo>
                    <a:pt x="4539" y="138"/>
                  </a:lnTo>
                  <a:lnTo>
                    <a:pt x="4537" y="140"/>
                  </a:lnTo>
                  <a:lnTo>
                    <a:pt x="4543" y="140"/>
                  </a:lnTo>
                  <a:lnTo>
                    <a:pt x="4545" y="138"/>
                  </a:lnTo>
                  <a:lnTo>
                    <a:pt x="4547" y="138"/>
                  </a:lnTo>
                  <a:lnTo>
                    <a:pt x="4547" y="136"/>
                  </a:lnTo>
                  <a:lnTo>
                    <a:pt x="4548" y="134"/>
                  </a:lnTo>
                  <a:lnTo>
                    <a:pt x="4550" y="134"/>
                  </a:lnTo>
                  <a:lnTo>
                    <a:pt x="4550" y="132"/>
                  </a:lnTo>
                  <a:lnTo>
                    <a:pt x="4550" y="130"/>
                  </a:lnTo>
                  <a:lnTo>
                    <a:pt x="4552" y="130"/>
                  </a:lnTo>
                  <a:lnTo>
                    <a:pt x="4552" y="132"/>
                  </a:lnTo>
                  <a:lnTo>
                    <a:pt x="4554" y="132"/>
                  </a:lnTo>
                  <a:lnTo>
                    <a:pt x="4556" y="134"/>
                  </a:lnTo>
                  <a:lnTo>
                    <a:pt x="4558" y="134"/>
                  </a:lnTo>
                  <a:lnTo>
                    <a:pt x="4560" y="134"/>
                  </a:lnTo>
                  <a:lnTo>
                    <a:pt x="4560" y="136"/>
                  </a:lnTo>
                  <a:lnTo>
                    <a:pt x="4562" y="136"/>
                  </a:lnTo>
                  <a:lnTo>
                    <a:pt x="4564" y="136"/>
                  </a:lnTo>
                  <a:lnTo>
                    <a:pt x="4568" y="136"/>
                  </a:lnTo>
                  <a:lnTo>
                    <a:pt x="4568" y="134"/>
                  </a:lnTo>
                  <a:lnTo>
                    <a:pt x="4566" y="134"/>
                  </a:lnTo>
                  <a:lnTo>
                    <a:pt x="4564" y="134"/>
                  </a:lnTo>
                  <a:lnTo>
                    <a:pt x="4560" y="132"/>
                  </a:lnTo>
                  <a:lnTo>
                    <a:pt x="4558" y="132"/>
                  </a:lnTo>
                  <a:lnTo>
                    <a:pt x="4556" y="130"/>
                  </a:lnTo>
                  <a:lnTo>
                    <a:pt x="4554" y="129"/>
                  </a:lnTo>
                  <a:lnTo>
                    <a:pt x="4554" y="127"/>
                  </a:lnTo>
                  <a:lnTo>
                    <a:pt x="4554" y="125"/>
                  </a:lnTo>
                  <a:lnTo>
                    <a:pt x="4554" y="123"/>
                  </a:lnTo>
                  <a:lnTo>
                    <a:pt x="4554" y="121"/>
                  </a:lnTo>
                  <a:lnTo>
                    <a:pt x="4554" y="119"/>
                  </a:lnTo>
                  <a:lnTo>
                    <a:pt x="4556" y="119"/>
                  </a:lnTo>
                  <a:lnTo>
                    <a:pt x="4556" y="117"/>
                  </a:lnTo>
                  <a:lnTo>
                    <a:pt x="4564" y="119"/>
                  </a:lnTo>
                  <a:lnTo>
                    <a:pt x="4566" y="119"/>
                  </a:lnTo>
                  <a:lnTo>
                    <a:pt x="4568" y="117"/>
                  </a:lnTo>
                  <a:lnTo>
                    <a:pt x="4571" y="119"/>
                  </a:lnTo>
                  <a:lnTo>
                    <a:pt x="4575" y="119"/>
                  </a:lnTo>
                  <a:lnTo>
                    <a:pt x="4579" y="119"/>
                  </a:lnTo>
                  <a:lnTo>
                    <a:pt x="4581" y="117"/>
                  </a:lnTo>
                  <a:lnTo>
                    <a:pt x="4583" y="115"/>
                  </a:lnTo>
                  <a:lnTo>
                    <a:pt x="4585" y="113"/>
                  </a:lnTo>
                  <a:lnTo>
                    <a:pt x="4587" y="115"/>
                  </a:lnTo>
                  <a:lnTo>
                    <a:pt x="4589" y="115"/>
                  </a:lnTo>
                  <a:lnTo>
                    <a:pt x="4589" y="113"/>
                  </a:lnTo>
                  <a:lnTo>
                    <a:pt x="4587" y="113"/>
                  </a:lnTo>
                  <a:lnTo>
                    <a:pt x="4587" y="111"/>
                  </a:lnTo>
                  <a:lnTo>
                    <a:pt x="4589" y="109"/>
                  </a:lnTo>
                  <a:lnTo>
                    <a:pt x="4591" y="111"/>
                  </a:lnTo>
                  <a:lnTo>
                    <a:pt x="4595" y="109"/>
                  </a:lnTo>
                  <a:lnTo>
                    <a:pt x="4598" y="107"/>
                  </a:lnTo>
                  <a:lnTo>
                    <a:pt x="4600" y="107"/>
                  </a:lnTo>
                  <a:lnTo>
                    <a:pt x="4602" y="106"/>
                  </a:lnTo>
                  <a:lnTo>
                    <a:pt x="4602" y="104"/>
                  </a:lnTo>
                  <a:lnTo>
                    <a:pt x="4602" y="102"/>
                  </a:lnTo>
                  <a:lnTo>
                    <a:pt x="4604" y="104"/>
                  </a:lnTo>
                  <a:lnTo>
                    <a:pt x="4604" y="106"/>
                  </a:lnTo>
                  <a:lnTo>
                    <a:pt x="4606" y="106"/>
                  </a:lnTo>
                  <a:lnTo>
                    <a:pt x="4606" y="104"/>
                  </a:lnTo>
                  <a:lnTo>
                    <a:pt x="4606" y="102"/>
                  </a:lnTo>
                  <a:lnTo>
                    <a:pt x="4604" y="102"/>
                  </a:lnTo>
                  <a:lnTo>
                    <a:pt x="4604" y="100"/>
                  </a:lnTo>
                  <a:lnTo>
                    <a:pt x="4602" y="100"/>
                  </a:lnTo>
                  <a:lnTo>
                    <a:pt x="4602" y="98"/>
                  </a:lnTo>
                  <a:lnTo>
                    <a:pt x="4604" y="98"/>
                  </a:lnTo>
                  <a:lnTo>
                    <a:pt x="4604" y="100"/>
                  </a:lnTo>
                  <a:lnTo>
                    <a:pt x="4606" y="102"/>
                  </a:lnTo>
                  <a:lnTo>
                    <a:pt x="4608" y="104"/>
                  </a:lnTo>
                  <a:lnTo>
                    <a:pt x="4610" y="102"/>
                  </a:lnTo>
                  <a:lnTo>
                    <a:pt x="4612" y="102"/>
                  </a:lnTo>
                  <a:lnTo>
                    <a:pt x="4616" y="100"/>
                  </a:lnTo>
                  <a:lnTo>
                    <a:pt x="4618" y="98"/>
                  </a:lnTo>
                  <a:lnTo>
                    <a:pt x="4618" y="96"/>
                  </a:lnTo>
                  <a:lnTo>
                    <a:pt x="4616" y="96"/>
                  </a:lnTo>
                  <a:lnTo>
                    <a:pt x="4618" y="96"/>
                  </a:lnTo>
                  <a:lnTo>
                    <a:pt x="4619" y="96"/>
                  </a:lnTo>
                  <a:lnTo>
                    <a:pt x="4621" y="94"/>
                  </a:lnTo>
                  <a:lnTo>
                    <a:pt x="4621" y="92"/>
                  </a:lnTo>
                  <a:lnTo>
                    <a:pt x="4623" y="92"/>
                  </a:lnTo>
                  <a:lnTo>
                    <a:pt x="4629" y="90"/>
                  </a:lnTo>
                  <a:lnTo>
                    <a:pt x="4629" y="88"/>
                  </a:lnTo>
                  <a:lnTo>
                    <a:pt x="4629" y="86"/>
                  </a:lnTo>
                  <a:lnTo>
                    <a:pt x="4629" y="84"/>
                  </a:lnTo>
                  <a:lnTo>
                    <a:pt x="4625" y="84"/>
                  </a:lnTo>
                  <a:lnTo>
                    <a:pt x="4619" y="88"/>
                  </a:lnTo>
                  <a:lnTo>
                    <a:pt x="4612" y="88"/>
                  </a:lnTo>
                  <a:lnTo>
                    <a:pt x="4610" y="90"/>
                  </a:lnTo>
                  <a:lnTo>
                    <a:pt x="4612" y="90"/>
                  </a:lnTo>
                  <a:lnTo>
                    <a:pt x="4610" y="90"/>
                  </a:lnTo>
                  <a:lnTo>
                    <a:pt x="4608" y="88"/>
                  </a:lnTo>
                  <a:lnTo>
                    <a:pt x="4608" y="86"/>
                  </a:lnTo>
                  <a:lnTo>
                    <a:pt x="4608" y="84"/>
                  </a:lnTo>
                  <a:lnTo>
                    <a:pt x="4608" y="82"/>
                  </a:lnTo>
                  <a:lnTo>
                    <a:pt x="4608" y="81"/>
                  </a:lnTo>
                  <a:lnTo>
                    <a:pt x="4610" y="81"/>
                  </a:lnTo>
                  <a:lnTo>
                    <a:pt x="4612" y="79"/>
                  </a:lnTo>
                  <a:lnTo>
                    <a:pt x="4612" y="77"/>
                  </a:lnTo>
                  <a:lnTo>
                    <a:pt x="4612" y="75"/>
                  </a:lnTo>
                  <a:lnTo>
                    <a:pt x="4614" y="73"/>
                  </a:lnTo>
                  <a:lnTo>
                    <a:pt x="4614" y="71"/>
                  </a:lnTo>
                  <a:lnTo>
                    <a:pt x="4616" y="71"/>
                  </a:lnTo>
                  <a:lnTo>
                    <a:pt x="4619" y="71"/>
                  </a:lnTo>
                  <a:lnTo>
                    <a:pt x="4623" y="73"/>
                  </a:lnTo>
                  <a:lnTo>
                    <a:pt x="4625" y="75"/>
                  </a:lnTo>
                  <a:lnTo>
                    <a:pt x="4627" y="75"/>
                  </a:lnTo>
                  <a:lnTo>
                    <a:pt x="4629" y="77"/>
                  </a:lnTo>
                  <a:lnTo>
                    <a:pt x="4631" y="77"/>
                  </a:lnTo>
                  <a:lnTo>
                    <a:pt x="4631" y="75"/>
                  </a:lnTo>
                  <a:lnTo>
                    <a:pt x="4633" y="75"/>
                  </a:lnTo>
                  <a:lnTo>
                    <a:pt x="4631" y="73"/>
                  </a:lnTo>
                  <a:lnTo>
                    <a:pt x="4631" y="71"/>
                  </a:lnTo>
                  <a:lnTo>
                    <a:pt x="4633" y="71"/>
                  </a:lnTo>
                  <a:lnTo>
                    <a:pt x="4633" y="69"/>
                  </a:lnTo>
                  <a:lnTo>
                    <a:pt x="4639" y="69"/>
                  </a:lnTo>
                  <a:lnTo>
                    <a:pt x="4641" y="71"/>
                  </a:lnTo>
                  <a:lnTo>
                    <a:pt x="4639" y="71"/>
                  </a:lnTo>
                  <a:lnTo>
                    <a:pt x="4637" y="71"/>
                  </a:lnTo>
                  <a:lnTo>
                    <a:pt x="4637" y="73"/>
                  </a:lnTo>
                  <a:lnTo>
                    <a:pt x="4635" y="71"/>
                  </a:lnTo>
                  <a:lnTo>
                    <a:pt x="4635" y="73"/>
                  </a:lnTo>
                  <a:lnTo>
                    <a:pt x="4633" y="73"/>
                  </a:lnTo>
                  <a:lnTo>
                    <a:pt x="4635" y="79"/>
                  </a:lnTo>
                  <a:lnTo>
                    <a:pt x="4637" y="82"/>
                  </a:lnTo>
                  <a:lnTo>
                    <a:pt x="4643" y="86"/>
                  </a:lnTo>
                  <a:lnTo>
                    <a:pt x="4648" y="88"/>
                  </a:lnTo>
                  <a:lnTo>
                    <a:pt x="4652" y="88"/>
                  </a:lnTo>
                  <a:lnTo>
                    <a:pt x="4654" y="86"/>
                  </a:lnTo>
                  <a:lnTo>
                    <a:pt x="4656" y="88"/>
                  </a:lnTo>
                  <a:lnTo>
                    <a:pt x="4658" y="86"/>
                  </a:lnTo>
                  <a:lnTo>
                    <a:pt x="4660" y="86"/>
                  </a:lnTo>
                  <a:lnTo>
                    <a:pt x="4662" y="84"/>
                  </a:lnTo>
                  <a:lnTo>
                    <a:pt x="4662" y="82"/>
                  </a:lnTo>
                  <a:lnTo>
                    <a:pt x="4662" y="81"/>
                  </a:lnTo>
                  <a:lnTo>
                    <a:pt x="4662" y="79"/>
                  </a:lnTo>
                  <a:lnTo>
                    <a:pt x="4662" y="77"/>
                  </a:lnTo>
                  <a:lnTo>
                    <a:pt x="4660" y="77"/>
                  </a:lnTo>
                  <a:lnTo>
                    <a:pt x="4660" y="75"/>
                  </a:lnTo>
                  <a:lnTo>
                    <a:pt x="4660" y="73"/>
                  </a:lnTo>
                  <a:lnTo>
                    <a:pt x="4660" y="71"/>
                  </a:lnTo>
                  <a:lnTo>
                    <a:pt x="4662" y="75"/>
                  </a:lnTo>
                  <a:lnTo>
                    <a:pt x="4664" y="79"/>
                  </a:lnTo>
                  <a:lnTo>
                    <a:pt x="4666" y="79"/>
                  </a:lnTo>
                  <a:lnTo>
                    <a:pt x="4666" y="81"/>
                  </a:lnTo>
                  <a:lnTo>
                    <a:pt x="4667" y="86"/>
                  </a:lnTo>
                  <a:lnTo>
                    <a:pt x="4669" y="90"/>
                  </a:lnTo>
                  <a:lnTo>
                    <a:pt x="4669" y="92"/>
                  </a:lnTo>
                  <a:lnTo>
                    <a:pt x="4669" y="94"/>
                  </a:lnTo>
                  <a:lnTo>
                    <a:pt x="4669" y="96"/>
                  </a:lnTo>
                  <a:lnTo>
                    <a:pt x="4667" y="96"/>
                  </a:lnTo>
                  <a:lnTo>
                    <a:pt x="4666" y="98"/>
                  </a:lnTo>
                  <a:lnTo>
                    <a:pt x="4666" y="102"/>
                  </a:lnTo>
                  <a:lnTo>
                    <a:pt x="4664" y="104"/>
                  </a:lnTo>
                  <a:lnTo>
                    <a:pt x="4666" y="104"/>
                  </a:lnTo>
                  <a:lnTo>
                    <a:pt x="4666" y="106"/>
                  </a:lnTo>
                  <a:lnTo>
                    <a:pt x="4667" y="107"/>
                  </a:lnTo>
                  <a:lnTo>
                    <a:pt x="4669" y="107"/>
                  </a:lnTo>
                  <a:lnTo>
                    <a:pt x="4669" y="109"/>
                  </a:lnTo>
                  <a:lnTo>
                    <a:pt x="4669" y="111"/>
                  </a:lnTo>
                  <a:lnTo>
                    <a:pt x="4669" y="113"/>
                  </a:lnTo>
                  <a:lnTo>
                    <a:pt x="4671" y="113"/>
                  </a:lnTo>
                  <a:lnTo>
                    <a:pt x="4669" y="115"/>
                  </a:lnTo>
                  <a:lnTo>
                    <a:pt x="4669" y="117"/>
                  </a:lnTo>
                  <a:lnTo>
                    <a:pt x="4669" y="119"/>
                  </a:lnTo>
                  <a:lnTo>
                    <a:pt x="4671" y="121"/>
                  </a:lnTo>
                  <a:lnTo>
                    <a:pt x="4671" y="123"/>
                  </a:lnTo>
                  <a:lnTo>
                    <a:pt x="4671" y="125"/>
                  </a:lnTo>
                  <a:lnTo>
                    <a:pt x="4669" y="127"/>
                  </a:lnTo>
                  <a:lnTo>
                    <a:pt x="4669" y="129"/>
                  </a:lnTo>
                  <a:lnTo>
                    <a:pt x="4667" y="132"/>
                  </a:lnTo>
                  <a:lnTo>
                    <a:pt x="4667" y="134"/>
                  </a:lnTo>
                  <a:lnTo>
                    <a:pt x="4666" y="134"/>
                  </a:lnTo>
                  <a:lnTo>
                    <a:pt x="4664" y="134"/>
                  </a:lnTo>
                  <a:lnTo>
                    <a:pt x="4664" y="136"/>
                  </a:lnTo>
                  <a:lnTo>
                    <a:pt x="4664" y="138"/>
                  </a:lnTo>
                  <a:lnTo>
                    <a:pt x="4666" y="138"/>
                  </a:lnTo>
                  <a:lnTo>
                    <a:pt x="4666" y="140"/>
                  </a:lnTo>
                  <a:lnTo>
                    <a:pt x="4666" y="142"/>
                  </a:lnTo>
                  <a:lnTo>
                    <a:pt x="4667" y="144"/>
                  </a:lnTo>
                  <a:lnTo>
                    <a:pt x="4667" y="146"/>
                  </a:lnTo>
                  <a:lnTo>
                    <a:pt x="4669" y="146"/>
                  </a:lnTo>
                  <a:lnTo>
                    <a:pt x="4675" y="148"/>
                  </a:lnTo>
                  <a:lnTo>
                    <a:pt x="4679" y="150"/>
                  </a:lnTo>
                  <a:lnTo>
                    <a:pt x="4679" y="148"/>
                  </a:lnTo>
                  <a:lnTo>
                    <a:pt x="4673" y="146"/>
                  </a:lnTo>
                  <a:lnTo>
                    <a:pt x="4669" y="144"/>
                  </a:lnTo>
                  <a:lnTo>
                    <a:pt x="4666" y="142"/>
                  </a:lnTo>
                  <a:lnTo>
                    <a:pt x="4666" y="140"/>
                  </a:lnTo>
                  <a:lnTo>
                    <a:pt x="4666" y="138"/>
                  </a:lnTo>
                  <a:lnTo>
                    <a:pt x="4666" y="136"/>
                  </a:lnTo>
                  <a:lnTo>
                    <a:pt x="4666" y="134"/>
                  </a:lnTo>
                  <a:lnTo>
                    <a:pt x="4667" y="134"/>
                  </a:lnTo>
                  <a:lnTo>
                    <a:pt x="4671" y="130"/>
                  </a:lnTo>
                  <a:lnTo>
                    <a:pt x="4671" y="129"/>
                  </a:lnTo>
                  <a:lnTo>
                    <a:pt x="4671" y="127"/>
                  </a:lnTo>
                  <a:lnTo>
                    <a:pt x="4671" y="125"/>
                  </a:lnTo>
                  <a:lnTo>
                    <a:pt x="4671" y="123"/>
                  </a:lnTo>
                  <a:lnTo>
                    <a:pt x="4671" y="121"/>
                  </a:lnTo>
                  <a:lnTo>
                    <a:pt x="4671" y="117"/>
                  </a:lnTo>
                  <a:lnTo>
                    <a:pt x="4671" y="115"/>
                  </a:lnTo>
                  <a:lnTo>
                    <a:pt x="4671" y="113"/>
                  </a:lnTo>
                  <a:lnTo>
                    <a:pt x="4673" y="111"/>
                  </a:lnTo>
                  <a:lnTo>
                    <a:pt x="4673" y="109"/>
                  </a:lnTo>
                  <a:lnTo>
                    <a:pt x="4675" y="109"/>
                  </a:lnTo>
                  <a:lnTo>
                    <a:pt x="4677" y="109"/>
                  </a:lnTo>
                  <a:lnTo>
                    <a:pt x="4679" y="109"/>
                  </a:lnTo>
                  <a:lnTo>
                    <a:pt x="4679" y="107"/>
                  </a:lnTo>
                  <a:lnTo>
                    <a:pt x="4675" y="109"/>
                  </a:lnTo>
                  <a:lnTo>
                    <a:pt x="4675" y="107"/>
                  </a:lnTo>
                  <a:lnTo>
                    <a:pt x="4673" y="106"/>
                  </a:lnTo>
                  <a:lnTo>
                    <a:pt x="4671" y="106"/>
                  </a:lnTo>
                  <a:lnTo>
                    <a:pt x="4671" y="104"/>
                  </a:lnTo>
                  <a:lnTo>
                    <a:pt x="4671" y="102"/>
                  </a:lnTo>
                  <a:lnTo>
                    <a:pt x="4669" y="100"/>
                  </a:lnTo>
                  <a:lnTo>
                    <a:pt x="4673" y="98"/>
                  </a:lnTo>
                  <a:lnTo>
                    <a:pt x="4677" y="98"/>
                  </a:lnTo>
                  <a:lnTo>
                    <a:pt x="4681" y="94"/>
                  </a:lnTo>
                  <a:lnTo>
                    <a:pt x="4685" y="94"/>
                  </a:lnTo>
                  <a:lnTo>
                    <a:pt x="4689" y="94"/>
                  </a:lnTo>
                  <a:lnTo>
                    <a:pt x="4691" y="94"/>
                  </a:lnTo>
                  <a:lnTo>
                    <a:pt x="4692" y="94"/>
                  </a:lnTo>
                  <a:lnTo>
                    <a:pt x="4696" y="90"/>
                  </a:lnTo>
                  <a:lnTo>
                    <a:pt x="4700" y="88"/>
                  </a:lnTo>
                  <a:lnTo>
                    <a:pt x="4708" y="90"/>
                  </a:lnTo>
                  <a:lnTo>
                    <a:pt x="4714" y="90"/>
                  </a:lnTo>
                  <a:lnTo>
                    <a:pt x="4719" y="90"/>
                  </a:lnTo>
                  <a:lnTo>
                    <a:pt x="4727" y="94"/>
                  </a:lnTo>
                  <a:lnTo>
                    <a:pt x="4733" y="94"/>
                  </a:lnTo>
                  <a:lnTo>
                    <a:pt x="4739" y="96"/>
                  </a:lnTo>
                  <a:lnTo>
                    <a:pt x="4740" y="94"/>
                  </a:lnTo>
                  <a:lnTo>
                    <a:pt x="4744" y="94"/>
                  </a:lnTo>
                  <a:lnTo>
                    <a:pt x="4750" y="94"/>
                  </a:lnTo>
                  <a:lnTo>
                    <a:pt x="4754" y="96"/>
                  </a:lnTo>
                  <a:lnTo>
                    <a:pt x="4756" y="98"/>
                  </a:lnTo>
                  <a:lnTo>
                    <a:pt x="4758" y="100"/>
                  </a:lnTo>
                  <a:lnTo>
                    <a:pt x="4758" y="102"/>
                  </a:lnTo>
                  <a:lnTo>
                    <a:pt x="4756" y="102"/>
                  </a:lnTo>
                  <a:lnTo>
                    <a:pt x="4756" y="104"/>
                  </a:lnTo>
                  <a:lnTo>
                    <a:pt x="4754" y="102"/>
                  </a:lnTo>
                  <a:lnTo>
                    <a:pt x="4754" y="104"/>
                  </a:lnTo>
                  <a:lnTo>
                    <a:pt x="4752" y="104"/>
                  </a:lnTo>
                  <a:lnTo>
                    <a:pt x="4752" y="102"/>
                  </a:lnTo>
                  <a:lnTo>
                    <a:pt x="4752" y="100"/>
                  </a:lnTo>
                  <a:lnTo>
                    <a:pt x="4750" y="102"/>
                  </a:lnTo>
                  <a:lnTo>
                    <a:pt x="4748" y="104"/>
                  </a:lnTo>
                  <a:lnTo>
                    <a:pt x="4748" y="106"/>
                  </a:lnTo>
                  <a:lnTo>
                    <a:pt x="4748" y="107"/>
                  </a:lnTo>
                  <a:lnTo>
                    <a:pt x="4748" y="109"/>
                  </a:lnTo>
                  <a:lnTo>
                    <a:pt x="4748" y="111"/>
                  </a:lnTo>
                  <a:lnTo>
                    <a:pt x="4748" y="113"/>
                  </a:lnTo>
                  <a:lnTo>
                    <a:pt x="4748" y="115"/>
                  </a:lnTo>
                  <a:lnTo>
                    <a:pt x="4750" y="115"/>
                  </a:lnTo>
                  <a:lnTo>
                    <a:pt x="4756" y="121"/>
                  </a:lnTo>
                  <a:lnTo>
                    <a:pt x="4760" y="121"/>
                  </a:lnTo>
                  <a:lnTo>
                    <a:pt x="4762" y="123"/>
                  </a:lnTo>
                  <a:lnTo>
                    <a:pt x="4763" y="123"/>
                  </a:lnTo>
                  <a:lnTo>
                    <a:pt x="4765" y="125"/>
                  </a:lnTo>
                  <a:lnTo>
                    <a:pt x="4767" y="127"/>
                  </a:lnTo>
                  <a:lnTo>
                    <a:pt x="4767" y="129"/>
                  </a:lnTo>
                  <a:lnTo>
                    <a:pt x="4769" y="127"/>
                  </a:lnTo>
                  <a:lnTo>
                    <a:pt x="4769" y="129"/>
                  </a:lnTo>
                  <a:lnTo>
                    <a:pt x="4769" y="130"/>
                  </a:lnTo>
                  <a:lnTo>
                    <a:pt x="4775" y="132"/>
                  </a:lnTo>
                  <a:lnTo>
                    <a:pt x="4783" y="134"/>
                  </a:lnTo>
                  <a:lnTo>
                    <a:pt x="4783" y="132"/>
                  </a:lnTo>
                  <a:lnTo>
                    <a:pt x="4777" y="130"/>
                  </a:lnTo>
                  <a:lnTo>
                    <a:pt x="4771" y="130"/>
                  </a:lnTo>
                  <a:lnTo>
                    <a:pt x="4771" y="129"/>
                  </a:lnTo>
                  <a:lnTo>
                    <a:pt x="4769" y="127"/>
                  </a:lnTo>
                  <a:lnTo>
                    <a:pt x="4771" y="127"/>
                  </a:lnTo>
                  <a:lnTo>
                    <a:pt x="4777" y="129"/>
                  </a:lnTo>
                  <a:lnTo>
                    <a:pt x="4781" y="129"/>
                  </a:lnTo>
                  <a:lnTo>
                    <a:pt x="4785" y="129"/>
                  </a:lnTo>
                  <a:lnTo>
                    <a:pt x="4787" y="130"/>
                  </a:lnTo>
                  <a:lnTo>
                    <a:pt x="4790" y="130"/>
                  </a:lnTo>
                  <a:lnTo>
                    <a:pt x="4792" y="130"/>
                  </a:lnTo>
                  <a:lnTo>
                    <a:pt x="4794" y="130"/>
                  </a:lnTo>
                  <a:lnTo>
                    <a:pt x="4796" y="129"/>
                  </a:lnTo>
                  <a:lnTo>
                    <a:pt x="4800" y="129"/>
                  </a:lnTo>
                  <a:lnTo>
                    <a:pt x="4802" y="130"/>
                  </a:lnTo>
                  <a:lnTo>
                    <a:pt x="4802" y="129"/>
                  </a:lnTo>
                  <a:lnTo>
                    <a:pt x="4806" y="129"/>
                  </a:lnTo>
                  <a:lnTo>
                    <a:pt x="4806" y="130"/>
                  </a:lnTo>
                  <a:lnTo>
                    <a:pt x="4804" y="130"/>
                  </a:lnTo>
                  <a:lnTo>
                    <a:pt x="4804" y="132"/>
                  </a:lnTo>
                  <a:lnTo>
                    <a:pt x="4806" y="134"/>
                  </a:lnTo>
                  <a:lnTo>
                    <a:pt x="4811" y="134"/>
                  </a:lnTo>
                  <a:lnTo>
                    <a:pt x="4813" y="136"/>
                  </a:lnTo>
                  <a:lnTo>
                    <a:pt x="4815" y="136"/>
                  </a:lnTo>
                  <a:lnTo>
                    <a:pt x="4817" y="136"/>
                  </a:lnTo>
                  <a:lnTo>
                    <a:pt x="4811" y="130"/>
                  </a:lnTo>
                  <a:lnTo>
                    <a:pt x="4810" y="130"/>
                  </a:lnTo>
                  <a:lnTo>
                    <a:pt x="4811" y="130"/>
                  </a:lnTo>
                  <a:lnTo>
                    <a:pt x="4819" y="134"/>
                  </a:lnTo>
                  <a:lnTo>
                    <a:pt x="4821" y="134"/>
                  </a:lnTo>
                  <a:lnTo>
                    <a:pt x="4817" y="130"/>
                  </a:lnTo>
                  <a:lnTo>
                    <a:pt x="4813" y="129"/>
                  </a:lnTo>
                  <a:lnTo>
                    <a:pt x="4811" y="129"/>
                  </a:lnTo>
                  <a:lnTo>
                    <a:pt x="4813" y="129"/>
                  </a:lnTo>
                  <a:lnTo>
                    <a:pt x="4813" y="127"/>
                  </a:lnTo>
                  <a:lnTo>
                    <a:pt x="4815" y="127"/>
                  </a:lnTo>
                  <a:lnTo>
                    <a:pt x="4817" y="127"/>
                  </a:lnTo>
                  <a:lnTo>
                    <a:pt x="4819" y="129"/>
                  </a:lnTo>
                  <a:lnTo>
                    <a:pt x="4819" y="130"/>
                  </a:lnTo>
                  <a:lnTo>
                    <a:pt x="4823" y="132"/>
                  </a:lnTo>
                  <a:lnTo>
                    <a:pt x="4825" y="132"/>
                  </a:lnTo>
                  <a:lnTo>
                    <a:pt x="4825" y="130"/>
                  </a:lnTo>
                  <a:lnTo>
                    <a:pt x="4827" y="129"/>
                  </a:lnTo>
                  <a:lnTo>
                    <a:pt x="4827" y="127"/>
                  </a:lnTo>
                  <a:lnTo>
                    <a:pt x="4827" y="125"/>
                  </a:lnTo>
                  <a:lnTo>
                    <a:pt x="4827" y="123"/>
                  </a:lnTo>
                  <a:lnTo>
                    <a:pt x="4829" y="123"/>
                  </a:lnTo>
                  <a:lnTo>
                    <a:pt x="4829" y="121"/>
                  </a:lnTo>
                  <a:lnTo>
                    <a:pt x="4827" y="119"/>
                  </a:lnTo>
                  <a:lnTo>
                    <a:pt x="4829" y="119"/>
                  </a:lnTo>
                  <a:lnTo>
                    <a:pt x="4829" y="117"/>
                  </a:lnTo>
                  <a:lnTo>
                    <a:pt x="4831" y="117"/>
                  </a:lnTo>
                  <a:lnTo>
                    <a:pt x="4829" y="117"/>
                  </a:lnTo>
                  <a:lnTo>
                    <a:pt x="4831" y="119"/>
                  </a:lnTo>
                  <a:lnTo>
                    <a:pt x="4833" y="119"/>
                  </a:lnTo>
                  <a:lnTo>
                    <a:pt x="4831" y="117"/>
                  </a:lnTo>
                  <a:lnTo>
                    <a:pt x="4833" y="117"/>
                  </a:lnTo>
                  <a:lnTo>
                    <a:pt x="4833" y="115"/>
                  </a:lnTo>
                  <a:lnTo>
                    <a:pt x="4831" y="115"/>
                  </a:lnTo>
                  <a:lnTo>
                    <a:pt x="4829" y="115"/>
                  </a:lnTo>
                  <a:lnTo>
                    <a:pt x="4829" y="113"/>
                  </a:lnTo>
                  <a:lnTo>
                    <a:pt x="4829" y="111"/>
                  </a:lnTo>
                  <a:lnTo>
                    <a:pt x="4827" y="111"/>
                  </a:lnTo>
                  <a:lnTo>
                    <a:pt x="4827" y="109"/>
                  </a:lnTo>
                  <a:lnTo>
                    <a:pt x="4827" y="107"/>
                  </a:lnTo>
                  <a:lnTo>
                    <a:pt x="4829" y="107"/>
                  </a:lnTo>
                  <a:lnTo>
                    <a:pt x="4829" y="106"/>
                  </a:lnTo>
                  <a:lnTo>
                    <a:pt x="4827" y="106"/>
                  </a:lnTo>
                  <a:lnTo>
                    <a:pt x="4825" y="106"/>
                  </a:lnTo>
                  <a:lnTo>
                    <a:pt x="4827" y="104"/>
                  </a:lnTo>
                  <a:lnTo>
                    <a:pt x="4825" y="102"/>
                  </a:lnTo>
                  <a:lnTo>
                    <a:pt x="4827" y="102"/>
                  </a:lnTo>
                  <a:lnTo>
                    <a:pt x="4827" y="104"/>
                  </a:lnTo>
                  <a:lnTo>
                    <a:pt x="4829" y="104"/>
                  </a:lnTo>
                  <a:lnTo>
                    <a:pt x="4827" y="102"/>
                  </a:lnTo>
                  <a:lnTo>
                    <a:pt x="4827" y="100"/>
                  </a:lnTo>
                  <a:lnTo>
                    <a:pt x="4825" y="98"/>
                  </a:lnTo>
                  <a:lnTo>
                    <a:pt x="4825" y="96"/>
                  </a:lnTo>
                  <a:lnTo>
                    <a:pt x="4827" y="96"/>
                  </a:lnTo>
                  <a:lnTo>
                    <a:pt x="4827" y="94"/>
                  </a:lnTo>
                  <a:lnTo>
                    <a:pt x="4827" y="96"/>
                  </a:lnTo>
                  <a:lnTo>
                    <a:pt x="4829" y="96"/>
                  </a:lnTo>
                  <a:lnTo>
                    <a:pt x="4829" y="94"/>
                  </a:lnTo>
                  <a:lnTo>
                    <a:pt x="4827" y="94"/>
                  </a:lnTo>
                  <a:lnTo>
                    <a:pt x="4827" y="92"/>
                  </a:lnTo>
                  <a:lnTo>
                    <a:pt x="4827" y="90"/>
                  </a:lnTo>
                  <a:lnTo>
                    <a:pt x="4829" y="90"/>
                  </a:lnTo>
                  <a:lnTo>
                    <a:pt x="4831" y="88"/>
                  </a:lnTo>
                  <a:lnTo>
                    <a:pt x="4831" y="90"/>
                  </a:lnTo>
                  <a:lnTo>
                    <a:pt x="4831" y="92"/>
                  </a:lnTo>
                  <a:lnTo>
                    <a:pt x="4833" y="92"/>
                  </a:lnTo>
                  <a:lnTo>
                    <a:pt x="4831" y="94"/>
                  </a:lnTo>
                  <a:lnTo>
                    <a:pt x="4833" y="94"/>
                  </a:lnTo>
                  <a:lnTo>
                    <a:pt x="4835" y="94"/>
                  </a:lnTo>
                  <a:lnTo>
                    <a:pt x="4836" y="92"/>
                  </a:lnTo>
                  <a:lnTo>
                    <a:pt x="4836" y="90"/>
                  </a:lnTo>
                  <a:lnTo>
                    <a:pt x="4836" y="88"/>
                  </a:lnTo>
                  <a:lnTo>
                    <a:pt x="4836" y="86"/>
                  </a:lnTo>
                  <a:lnTo>
                    <a:pt x="4836" y="84"/>
                  </a:lnTo>
                  <a:lnTo>
                    <a:pt x="4835" y="84"/>
                  </a:lnTo>
                  <a:lnTo>
                    <a:pt x="4836" y="84"/>
                  </a:lnTo>
                  <a:lnTo>
                    <a:pt x="4838" y="86"/>
                  </a:lnTo>
                  <a:lnTo>
                    <a:pt x="4838" y="88"/>
                  </a:lnTo>
                  <a:lnTo>
                    <a:pt x="4836" y="88"/>
                  </a:lnTo>
                  <a:lnTo>
                    <a:pt x="4838" y="90"/>
                  </a:lnTo>
                  <a:lnTo>
                    <a:pt x="4838" y="88"/>
                  </a:lnTo>
                  <a:lnTo>
                    <a:pt x="4840" y="88"/>
                  </a:lnTo>
                  <a:lnTo>
                    <a:pt x="4840" y="86"/>
                  </a:lnTo>
                  <a:lnTo>
                    <a:pt x="4840" y="84"/>
                  </a:lnTo>
                  <a:lnTo>
                    <a:pt x="4842" y="84"/>
                  </a:lnTo>
                  <a:lnTo>
                    <a:pt x="4842" y="82"/>
                  </a:lnTo>
                  <a:lnTo>
                    <a:pt x="4844" y="82"/>
                  </a:lnTo>
                  <a:lnTo>
                    <a:pt x="4844" y="84"/>
                  </a:lnTo>
                  <a:lnTo>
                    <a:pt x="4846" y="84"/>
                  </a:lnTo>
                  <a:lnTo>
                    <a:pt x="4846" y="86"/>
                  </a:lnTo>
                  <a:lnTo>
                    <a:pt x="4848" y="86"/>
                  </a:lnTo>
                  <a:lnTo>
                    <a:pt x="4848" y="88"/>
                  </a:lnTo>
                  <a:lnTo>
                    <a:pt x="4850" y="88"/>
                  </a:lnTo>
                  <a:lnTo>
                    <a:pt x="4852" y="88"/>
                  </a:lnTo>
                  <a:lnTo>
                    <a:pt x="4850" y="88"/>
                  </a:lnTo>
                  <a:lnTo>
                    <a:pt x="4852" y="88"/>
                  </a:lnTo>
                  <a:lnTo>
                    <a:pt x="4852" y="90"/>
                  </a:lnTo>
                  <a:lnTo>
                    <a:pt x="4854" y="90"/>
                  </a:lnTo>
                  <a:lnTo>
                    <a:pt x="4854" y="92"/>
                  </a:lnTo>
                  <a:lnTo>
                    <a:pt x="4854" y="90"/>
                  </a:lnTo>
                  <a:lnTo>
                    <a:pt x="4856" y="90"/>
                  </a:lnTo>
                  <a:lnTo>
                    <a:pt x="4856" y="88"/>
                  </a:lnTo>
                  <a:lnTo>
                    <a:pt x="4856" y="90"/>
                  </a:lnTo>
                  <a:lnTo>
                    <a:pt x="4856" y="92"/>
                  </a:lnTo>
                  <a:lnTo>
                    <a:pt x="4858" y="92"/>
                  </a:lnTo>
                  <a:lnTo>
                    <a:pt x="4856" y="92"/>
                  </a:lnTo>
                  <a:lnTo>
                    <a:pt x="4856" y="94"/>
                  </a:lnTo>
                  <a:lnTo>
                    <a:pt x="4858" y="94"/>
                  </a:lnTo>
                  <a:lnTo>
                    <a:pt x="4856" y="94"/>
                  </a:lnTo>
                  <a:lnTo>
                    <a:pt x="4856" y="96"/>
                  </a:lnTo>
                  <a:lnTo>
                    <a:pt x="4856" y="98"/>
                  </a:lnTo>
                  <a:lnTo>
                    <a:pt x="4858" y="98"/>
                  </a:lnTo>
                  <a:lnTo>
                    <a:pt x="4858" y="96"/>
                  </a:lnTo>
                  <a:lnTo>
                    <a:pt x="4858" y="98"/>
                  </a:lnTo>
                  <a:lnTo>
                    <a:pt x="4859" y="98"/>
                  </a:lnTo>
                  <a:lnTo>
                    <a:pt x="4859" y="96"/>
                  </a:lnTo>
                  <a:lnTo>
                    <a:pt x="4861" y="96"/>
                  </a:lnTo>
                  <a:lnTo>
                    <a:pt x="4861" y="98"/>
                  </a:lnTo>
                  <a:lnTo>
                    <a:pt x="4863" y="98"/>
                  </a:lnTo>
                  <a:lnTo>
                    <a:pt x="4863" y="100"/>
                  </a:lnTo>
                  <a:lnTo>
                    <a:pt x="4861" y="102"/>
                  </a:lnTo>
                  <a:lnTo>
                    <a:pt x="4861" y="104"/>
                  </a:lnTo>
                  <a:lnTo>
                    <a:pt x="4863" y="104"/>
                  </a:lnTo>
                  <a:lnTo>
                    <a:pt x="4861" y="106"/>
                  </a:lnTo>
                  <a:lnTo>
                    <a:pt x="4863" y="106"/>
                  </a:lnTo>
                  <a:lnTo>
                    <a:pt x="4863" y="104"/>
                  </a:lnTo>
                  <a:lnTo>
                    <a:pt x="4863" y="102"/>
                  </a:lnTo>
                  <a:lnTo>
                    <a:pt x="4865" y="102"/>
                  </a:lnTo>
                  <a:lnTo>
                    <a:pt x="4867" y="102"/>
                  </a:lnTo>
                  <a:lnTo>
                    <a:pt x="4867" y="100"/>
                  </a:lnTo>
                  <a:lnTo>
                    <a:pt x="4867" y="98"/>
                  </a:lnTo>
                  <a:lnTo>
                    <a:pt x="4869" y="98"/>
                  </a:lnTo>
                  <a:lnTo>
                    <a:pt x="4869" y="102"/>
                  </a:lnTo>
                  <a:lnTo>
                    <a:pt x="4867" y="104"/>
                  </a:lnTo>
                  <a:lnTo>
                    <a:pt x="4869" y="104"/>
                  </a:lnTo>
                  <a:lnTo>
                    <a:pt x="4869" y="102"/>
                  </a:lnTo>
                  <a:lnTo>
                    <a:pt x="4869" y="100"/>
                  </a:lnTo>
                  <a:lnTo>
                    <a:pt x="4871" y="100"/>
                  </a:lnTo>
                  <a:lnTo>
                    <a:pt x="4873" y="96"/>
                  </a:lnTo>
                  <a:lnTo>
                    <a:pt x="4875" y="98"/>
                  </a:lnTo>
                  <a:lnTo>
                    <a:pt x="4875" y="100"/>
                  </a:lnTo>
                  <a:lnTo>
                    <a:pt x="4875" y="102"/>
                  </a:lnTo>
                  <a:lnTo>
                    <a:pt x="4875" y="104"/>
                  </a:lnTo>
                  <a:lnTo>
                    <a:pt x="4875" y="102"/>
                  </a:lnTo>
                  <a:lnTo>
                    <a:pt x="4873" y="102"/>
                  </a:lnTo>
                  <a:lnTo>
                    <a:pt x="4873" y="104"/>
                  </a:lnTo>
                  <a:lnTo>
                    <a:pt x="4873" y="102"/>
                  </a:lnTo>
                  <a:lnTo>
                    <a:pt x="4871" y="102"/>
                  </a:lnTo>
                  <a:lnTo>
                    <a:pt x="4871" y="104"/>
                  </a:lnTo>
                  <a:lnTo>
                    <a:pt x="4873" y="104"/>
                  </a:lnTo>
                  <a:lnTo>
                    <a:pt x="4873" y="106"/>
                  </a:lnTo>
                  <a:lnTo>
                    <a:pt x="4871" y="107"/>
                  </a:lnTo>
                  <a:lnTo>
                    <a:pt x="4873" y="106"/>
                  </a:lnTo>
                  <a:lnTo>
                    <a:pt x="4875" y="106"/>
                  </a:lnTo>
                  <a:lnTo>
                    <a:pt x="4877" y="106"/>
                  </a:lnTo>
                  <a:lnTo>
                    <a:pt x="4877" y="107"/>
                  </a:lnTo>
                  <a:lnTo>
                    <a:pt x="4879" y="109"/>
                  </a:lnTo>
                  <a:lnTo>
                    <a:pt x="4879" y="111"/>
                  </a:lnTo>
                  <a:lnTo>
                    <a:pt x="4879" y="113"/>
                  </a:lnTo>
                  <a:lnTo>
                    <a:pt x="4879" y="115"/>
                  </a:lnTo>
                  <a:lnTo>
                    <a:pt x="4879" y="113"/>
                  </a:lnTo>
                  <a:lnTo>
                    <a:pt x="4879" y="111"/>
                  </a:lnTo>
                  <a:lnTo>
                    <a:pt x="4881" y="111"/>
                  </a:lnTo>
                  <a:lnTo>
                    <a:pt x="4879" y="109"/>
                  </a:lnTo>
                  <a:lnTo>
                    <a:pt x="4879" y="107"/>
                  </a:lnTo>
                  <a:lnTo>
                    <a:pt x="4881" y="106"/>
                  </a:lnTo>
                  <a:lnTo>
                    <a:pt x="4881" y="104"/>
                  </a:lnTo>
                  <a:lnTo>
                    <a:pt x="4883" y="106"/>
                  </a:lnTo>
                  <a:lnTo>
                    <a:pt x="4883" y="104"/>
                  </a:lnTo>
                  <a:lnTo>
                    <a:pt x="4884" y="104"/>
                  </a:lnTo>
                  <a:lnTo>
                    <a:pt x="4884" y="102"/>
                  </a:lnTo>
                  <a:lnTo>
                    <a:pt x="4884" y="100"/>
                  </a:lnTo>
                  <a:lnTo>
                    <a:pt x="4883" y="100"/>
                  </a:lnTo>
                  <a:lnTo>
                    <a:pt x="4883" y="98"/>
                  </a:lnTo>
                  <a:lnTo>
                    <a:pt x="4884" y="98"/>
                  </a:lnTo>
                  <a:lnTo>
                    <a:pt x="4886" y="98"/>
                  </a:lnTo>
                  <a:lnTo>
                    <a:pt x="4888" y="98"/>
                  </a:lnTo>
                  <a:lnTo>
                    <a:pt x="4892" y="100"/>
                  </a:lnTo>
                  <a:lnTo>
                    <a:pt x="4894" y="100"/>
                  </a:lnTo>
                  <a:lnTo>
                    <a:pt x="4902" y="102"/>
                  </a:lnTo>
                  <a:lnTo>
                    <a:pt x="4900" y="102"/>
                  </a:lnTo>
                  <a:lnTo>
                    <a:pt x="4900" y="104"/>
                  </a:lnTo>
                  <a:lnTo>
                    <a:pt x="4902" y="106"/>
                  </a:lnTo>
                  <a:lnTo>
                    <a:pt x="4900" y="107"/>
                  </a:lnTo>
                  <a:lnTo>
                    <a:pt x="4900" y="109"/>
                  </a:lnTo>
                  <a:lnTo>
                    <a:pt x="4904" y="107"/>
                  </a:lnTo>
                  <a:lnTo>
                    <a:pt x="4906" y="109"/>
                  </a:lnTo>
                  <a:lnTo>
                    <a:pt x="4906" y="107"/>
                  </a:lnTo>
                  <a:lnTo>
                    <a:pt x="4907" y="107"/>
                  </a:lnTo>
                  <a:lnTo>
                    <a:pt x="4906" y="109"/>
                  </a:lnTo>
                  <a:lnTo>
                    <a:pt x="4906" y="111"/>
                  </a:lnTo>
                  <a:lnTo>
                    <a:pt x="4906" y="113"/>
                  </a:lnTo>
                  <a:lnTo>
                    <a:pt x="4907" y="113"/>
                  </a:lnTo>
                  <a:lnTo>
                    <a:pt x="4907" y="115"/>
                  </a:lnTo>
                  <a:lnTo>
                    <a:pt x="4909" y="113"/>
                  </a:lnTo>
                  <a:lnTo>
                    <a:pt x="4911" y="113"/>
                  </a:lnTo>
                  <a:lnTo>
                    <a:pt x="4913" y="115"/>
                  </a:lnTo>
                  <a:lnTo>
                    <a:pt x="4915" y="115"/>
                  </a:lnTo>
                  <a:lnTo>
                    <a:pt x="4915" y="117"/>
                  </a:lnTo>
                  <a:lnTo>
                    <a:pt x="4917" y="117"/>
                  </a:lnTo>
                  <a:lnTo>
                    <a:pt x="4917" y="119"/>
                  </a:lnTo>
                  <a:lnTo>
                    <a:pt x="4915" y="119"/>
                  </a:lnTo>
                  <a:lnTo>
                    <a:pt x="4915" y="121"/>
                  </a:lnTo>
                  <a:lnTo>
                    <a:pt x="4913" y="123"/>
                  </a:lnTo>
                  <a:lnTo>
                    <a:pt x="4913" y="125"/>
                  </a:lnTo>
                  <a:lnTo>
                    <a:pt x="4915" y="123"/>
                  </a:lnTo>
                  <a:lnTo>
                    <a:pt x="4915" y="121"/>
                  </a:lnTo>
                  <a:lnTo>
                    <a:pt x="4917" y="121"/>
                  </a:lnTo>
                  <a:lnTo>
                    <a:pt x="4919" y="121"/>
                  </a:lnTo>
                  <a:lnTo>
                    <a:pt x="4921" y="123"/>
                  </a:lnTo>
                  <a:lnTo>
                    <a:pt x="4923" y="125"/>
                  </a:lnTo>
                  <a:lnTo>
                    <a:pt x="4925" y="127"/>
                  </a:lnTo>
                  <a:lnTo>
                    <a:pt x="4925" y="129"/>
                  </a:lnTo>
                  <a:lnTo>
                    <a:pt x="4925" y="130"/>
                  </a:lnTo>
                  <a:lnTo>
                    <a:pt x="4923" y="130"/>
                  </a:lnTo>
                  <a:lnTo>
                    <a:pt x="4921" y="130"/>
                  </a:lnTo>
                  <a:lnTo>
                    <a:pt x="4919" y="129"/>
                  </a:lnTo>
                  <a:lnTo>
                    <a:pt x="4915" y="129"/>
                  </a:lnTo>
                  <a:lnTo>
                    <a:pt x="4913" y="129"/>
                  </a:lnTo>
                  <a:lnTo>
                    <a:pt x="4911" y="130"/>
                  </a:lnTo>
                  <a:lnTo>
                    <a:pt x="4906" y="132"/>
                  </a:lnTo>
                  <a:lnTo>
                    <a:pt x="4906" y="134"/>
                  </a:lnTo>
                  <a:lnTo>
                    <a:pt x="4904" y="134"/>
                  </a:lnTo>
                  <a:lnTo>
                    <a:pt x="4906" y="136"/>
                  </a:lnTo>
                  <a:lnTo>
                    <a:pt x="4906" y="138"/>
                  </a:lnTo>
                  <a:lnTo>
                    <a:pt x="4904" y="138"/>
                  </a:lnTo>
                  <a:lnTo>
                    <a:pt x="4907" y="138"/>
                  </a:lnTo>
                  <a:lnTo>
                    <a:pt x="4915" y="140"/>
                  </a:lnTo>
                  <a:lnTo>
                    <a:pt x="4921" y="142"/>
                  </a:lnTo>
                  <a:lnTo>
                    <a:pt x="4923" y="144"/>
                  </a:lnTo>
                  <a:lnTo>
                    <a:pt x="4921" y="144"/>
                  </a:lnTo>
                  <a:lnTo>
                    <a:pt x="4921" y="146"/>
                  </a:lnTo>
                  <a:lnTo>
                    <a:pt x="4915" y="146"/>
                  </a:lnTo>
                  <a:lnTo>
                    <a:pt x="4913" y="144"/>
                  </a:lnTo>
                  <a:lnTo>
                    <a:pt x="4911" y="144"/>
                  </a:lnTo>
                  <a:lnTo>
                    <a:pt x="4909" y="144"/>
                  </a:lnTo>
                  <a:lnTo>
                    <a:pt x="4909" y="142"/>
                  </a:lnTo>
                  <a:lnTo>
                    <a:pt x="4907" y="142"/>
                  </a:lnTo>
                  <a:lnTo>
                    <a:pt x="4907" y="144"/>
                  </a:lnTo>
                  <a:lnTo>
                    <a:pt x="4907" y="146"/>
                  </a:lnTo>
                  <a:lnTo>
                    <a:pt x="4900" y="146"/>
                  </a:lnTo>
                  <a:lnTo>
                    <a:pt x="4902" y="148"/>
                  </a:lnTo>
                  <a:lnTo>
                    <a:pt x="4904" y="150"/>
                  </a:lnTo>
                  <a:lnTo>
                    <a:pt x="4904" y="152"/>
                  </a:lnTo>
                  <a:lnTo>
                    <a:pt x="4906" y="152"/>
                  </a:lnTo>
                  <a:lnTo>
                    <a:pt x="4911" y="155"/>
                  </a:lnTo>
                  <a:lnTo>
                    <a:pt x="4915" y="155"/>
                  </a:lnTo>
                  <a:lnTo>
                    <a:pt x="4919" y="155"/>
                  </a:lnTo>
                  <a:lnTo>
                    <a:pt x="4921" y="155"/>
                  </a:lnTo>
                  <a:lnTo>
                    <a:pt x="4921" y="157"/>
                  </a:lnTo>
                  <a:lnTo>
                    <a:pt x="4921" y="159"/>
                  </a:lnTo>
                  <a:lnTo>
                    <a:pt x="4923" y="159"/>
                  </a:lnTo>
                  <a:lnTo>
                    <a:pt x="4925" y="161"/>
                  </a:lnTo>
                  <a:lnTo>
                    <a:pt x="4925" y="163"/>
                  </a:lnTo>
                  <a:lnTo>
                    <a:pt x="4923" y="165"/>
                  </a:lnTo>
                  <a:lnTo>
                    <a:pt x="4923" y="167"/>
                  </a:lnTo>
                  <a:lnTo>
                    <a:pt x="4925" y="167"/>
                  </a:lnTo>
                  <a:lnTo>
                    <a:pt x="4927" y="169"/>
                  </a:lnTo>
                  <a:lnTo>
                    <a:pt x="4925" y="169"/>
                  </a:lnTo>
                  <a:lnTo>
                    <a:pt x="4923" y="171"/>
                  </a:lnTo>
                  <a:lnTo>
                    <a:pt x="4923" y="173"/>
                  </a:lnTo>
                  <a:lnTo>
                    <a:pt x="4921" y="173"/>
                  </a:lnTo>
                  <a:lnTo>
                    <a:pt x="4921" y="175"/>
                  </a:lnTo>
                  <a:lnTo>
                    <a:pt x="4923" y="173"/>
                  </a:lnTo>
                  <a:lnTo>
                    <a:pt x="4925" y="173"/>
                  </a:lnTo>
                  <a:lnTo>
                    <a:pt x="4925" y="175"/>
                  </a:lnTo>
                  <a:lnTo>
                    <a:pt x="4923" y="176"/>
                  </a:lnTo>
                  <a:lnTo>
                    <a:pt x="4921" y="176"/>
                  </a:lnTo>
                  <a:lnTo>
                    <a:pt x="4919" y="175"/>
                  </a:lnTo>
                  <a:lnTo>
                    <a:pt x="4919" y="176"/>
                  </a:lnTo>
                  <a:lnTo>
                    <a:pt x="4917" y="176"/>
                  </a:lnTo>
                  <a:lnTo>
                    <a:pt x="4915" y="176"/>
                  </a:lnTo>
                  <a:lnTo>
                    <a:pt x="4913" y="173"/>
                  </a:lnTo>
                  <a:lnTo>
                    <a:pt x="4909" y="171"/>
                  </a:lnTo>
                  <a:lnTo>
                    <a:pt x="4909" y="169"/>
                  </a:lnTo>
                  <a:lnTo>
                    <a:pt x="4909" y="167"/>
                  </a:lnTo>
                  <a:lnTo>
                    <a:pt x="4904" y="163"/>
                  </a:lnTo>
                  <a:lnTo>
                    <a:pt x="4898" y="157"/>
                  </a:lnTo>
                  <a:lnTo>
                    <a:pt x="4896" y="157"/>
                  </a:lnTo>
                  <a:lnTo>
                    <a:pt x="4896" y="159"/>
                  </a:lnTo>
                  <a:lnTo>
                    <a:pt x="4898" y="161"/>
                  </a:lnTo>
                  <a:lnTo>
                    <a:pt x="4898" y="163"/>
                  </a:lnTo>
                  <a:lnTo>
                    <a:pt x="4900" y="163"/>
                  </a:lnTo>
                  <a:lnTo>
                    <a:pt x="4898" y="163"/>
                  </a:lnTo>
                  <a:lnTo>
                    <a:pt x="4898" y="165"/>
                  </a:lnTo>
                  <a:lnTo>
                    <a:pt x="4900" y="165"/>
                  </a:lnTo>
                  <a:lnTo>
                    <a:pt x="4902" y="167"/>
                  </a:lnTo>
                  <a:lnTo>
                    <a:pt x="4902" y="169"/>
                  </a:lnTo>
                  <a:lnTo>
                    <a:pt x="4904" y="169"/>
                  </a:lnTo>
                  <a:lnTo>
                    <a:pt x="4906" y="171"/>
                  </a:lnTo>
                  <a:lnTo>
                    <a:pt x="4906" y="173"/>
                  </a:lnTo>
                  <a:lnTo>
                    <a:pt x="4907" y="175"/>
                  </a:lnTo>
                  <a:lnTo>
                    <a:pt x="4907" y="176"/>
                  </a:lnTo>
                  <a:lnTo>
                    <a:pt x="4907" y="178"/>
                  </a:lnTo>
                  <a:lnTo>
                    <a:pt x="4909" y="178"/>
                  </a:lnTo>
                  <a:lnTo>
                    <a:pt x="4909" y="180"/>
                  </a:lnTo>
                  <a:lnTo>
                    <a:pt x="4909" y="182"/>
                  </a:lnTo>
                  <a:lnTo>
                    <a:pt x="4911" y="182"/>
                  </a:lnTo>
                  <a:lnTo>
                    <a:pt x="4911" y="184"/>
                  </a:lnTo>
                  <a:lnTo>
                    <a:pt x="4911" y="186"/>
                  </a:lnTo>
                  <a:lnTo>
                    <a:pt x="4911" y="188"/>
                  </a:lnTo>
                  <a:lnTo>
                    <a:pt x="4913" y="188"/>
                  </a:lnTo>
                  <a:lnTo>
                    <a:pt x="4913" y="190"/>
                  </a:lnTo>
                  <a:lnTo>
                    <a:pt x="4915" y="192"/>
                  </a:lnTo>
                  <a:lnTo>
                    <a:pt x="4915" y="194"/>
                  </a:lnTo>
                  <a:lnTo>
                    <a:pt x="4917" y="194"/>
                  </a:lnTo>
                  <a:lnTo>
                    <a:pt x="4917" y="192"/>
                  </a:lnTo>
                  <a:lnTo>
                    <a:pt x="4919" y="192"/>
                  </a:lnTo>
                  <a:lnTo>
                    <a:pt x="4919" y="190"/>
                  </a:lnTo>
                  <a:lnTo>
                    <a:pt x="4921" y="190"/>
                  </a:lnTo>
                  <a:lnTo>
                    <a:pt x="4919" y="188"/>
                  </a:lnTo>
                  <a:lnTo>
                    <a:pt x="4919" y="186"/>
                  </a:lnTo>
                  <a:lnTo>
                    <a:pt x="4919" y="184"/>
                  </a:lnTo>
                  <a:lnTo>
                    <a:pt x="4919" y="182"/>
                  </a:lnTo>
                  <a:lnTo>
                    <a:pt x="4917" y="182"/>
                  </a:lnTo>
                  <a:lnTo>
                    <a:pt x="4917" y="180"/>
                  </a:lnTo>
                  <a:lnTo>
                    <a:pt x="4919" y="180"/>
                  </a:lnTo>
                  <a:lnTo>
                    <a:pt x="4919" y="184"/>
                  </a:lnTo>
                  <a:lnTo>
                    <a:pt x="4921" y="186"/>
                  </a:lnTo>
                  <a:lnTo>
                    <a:pt x="4921" y="188"/>
                  </a:lnTo>
                  <a:lnTo>
                    <a:pt x="4921" y="190"/>
                  </a:lnTo>
                  <a:lnTo>
                    <a:pt x="4923" y="190"/>
                  </a:lnTo>
                  <a:lnTo>
                    <a:pt x="4923" y="192"/>
                  </a:lnTo>
                  <a:lnTo>
                    <a:pt x="4925" y="194"/>
                  </a:lnTo>
                  <a:lnTo>
                    <a:pt x="4925" y="196"/>
                  </a:lnTo>
                  <a:lnTo>
                    <a:pt x="4921" y="192"/>
                  </a:lnTo>
                  <a:lnTo>
                    <a:pt x="4921" y="194"/>
                  </a:lnTo>
                  <a:lnTo>
                    <a:pt x="4919" y="194"/>
                  </a:lnTo>
                  <a:lnTo>
                    <a:pt x="4919" y="196"/>
                  </a:lnTo>
                  <a:lnTo>
                    <a:pt x="4917" y="196"/>
                  </a:lnTo>
                  <a:lnTo>
                    <a:pt x="4915" y="196"/>
                  </a:lnTo>
                  <a:lnTo>
                    <a:pt x="4915" y="198"/>
                  </a:lnTo>
                  <a:lnTo>
                    <a:pt x="4913" y="198"/>
                  </a:lnTo>
                  <a:lnTo>
                    <a:pt x="4915" y="200"/>
                  </a:lnTo>
                  <a:lnTo>
                    <a:pt x="4915" y="201"/>
                  </a:lnTo>
                  <a:lnTo>
                    <a:pt x="4919" y="200"/>
                  </a:lnTo>
                  <a:lnTo>
                    <a:pt x="4919" y="201"/>
                  </a:lnTo>
                  <a:lnTo>
                    <a:pt x="4921" y="201"/>
                  </a:lnTo>
                  <a:lnTo>
                    <a:pt x="4921" y="203"/>
                  </a:lnTo>
                  <a:lnTo>
                    <a:pt x="4921" y="205"/>
                  </a:lnTo>
                  <a:lnTo>
                    <a:pt x="4921" y="207"/>
                  </a:lnTo>
                  <a:lnTo>
                    <a:pt x="4923" y="207"/>
                  </a:lnTo>
                  <a:lnTo>
                    <a:pt x="4923" y="209"/>
                  </a:lnTo>
                  <a:lnTo>
                    <a:pt x="4923" y="211"/>
                  </a:lnTo>
                  <a:lnTo>
                    <a:pt x="4923" y="213"/>
                  </a:lnTo>
                  <a:lnTo>
                    <a:pt x="4923" y="215"/>
                  </a:lnTo>
                  <a:lnTo>
                    <a:pt x="4925" y="215"/>
                  </a:lnTo>
                  <a:lnTo>
                    <a:pt x="4925" y="217"/>
                  </a:lnTo>
                  <a:lnTo>
                    <a:pt x="4927" y="217"/>
                  </a:lnTo>
                  <a:lnTo>
                    <a:pt x="4927" y="219"/>
                  </a:lnTo>
                  <a:lnTo>
                    <a:pt x="4929" y="219"/>
                  </a:lnTo>
                  <a:lnTo>
                    <a:pt x="4929" y="221"/>
                  </a:lnTo>
                  <a:lnTo>
                    <a:pt x="4929" y="223"/>
                  </a:lnTo>
                  <a:lnTo>
                    <a:pt x="4929" y="224"/>
                  </a:lnTo>
                  <a:lnTo>
                    <a:pt x="4929" y="226"/>
                  </a:lnTo>
                  <a:lnTo>
                    <a:pt x="4927" y="226"/>
                  </a:lnTo>
                  <a:lnTo>
                    <a:pt x="4931" y="224"/>
                  </a:lnTo>
                  <a:lnTo>
                    <a:pt x="4932" y="226"/>
                  </a:lnTo>
                  <a:lnTo>
                    <a:pt x="4934" y="226"/>
                  </a:lnTo>
                  <a:lnTo>
                    <a:pt x="4934" y="228"/>
                  </a:lnTo>
                  <a:lnTo>
                    <a:pt x="4936" y="228"/>
                  </a:lnTo>
                  <a:lnTo>
                    <a:pt x="4934" y="228"/>
                  </a:lnTo>
                  <a:lnTo>
                    <a:pt x="4936" y="230"/>
                  </a:lnTo>
                  <a:lnTo>
                    <a:pt x="4936" y="232"/>
                  </a:lnTo>
                  <a:lnTo>
                    <a:pt x="4938" y="234"/>
                  </a:lnTo>
                  <a:lnTo>
                    <a:pt x="4940" y="234"/>
                  </a:lnTo>
                  <a:lnTo>
                    <a:pt x="4940" y="236"/>
                  </a:lnTo>
                  <a:lnTo>
                    <a:pt x="4942" y="236"/>
                  </a:lnTo>
                  <a:lnTo>
                    <a:pt x="4942" y="238"/>
                  </a:lnTo>
                  <a:lnTo>
                    <a:pt x="4944" y="236"/>
                  </a:lnTo>
                  <a:lnTo>
                    <a:pt x="4944" y="234"/>
                  </a:lnTo>
                  <a:lnTo>
                    <a:pt x="4944" y="232"/>
                  </a:lnTo>
                  <a:lnTo>
                    <a:pt x="4946" y="232"/>
                  </a:lnTo>
                  <a:lnTo>
                    <a:pt x="4946" y="234"/>
                  </a:lnTo>
                  <a:lnTo>
                    <a:pt x="4946" y="236"/>
                  </a:lnTo>
                  <a:lnTo>
                    <a:pt x="4948" y="238"/>
                  </a:lnTo>
                  <a:lnTo>
                    <a:pt x="4948" y="240"/>
                  </a:lnTo>
                  <a:lnTo>
                    <a:pt x="4948" y="242"/>
                  </a:lnTo>
                  <a:lnTo>
                    <a:pt x="4950" y="244"/>
                  </a:lnTo>
                  <a:lnTo>
                    <a:pt x="4952" y="244"/>
                  </a:lnTo>
                  <a:lnTo>
                    <a:pt x="4952" y="242"/>
                  </a:lnTo>
                  <a:lnTo>
                    <a:pt x="4955" y="240"/>
                  </a:lnTo>
                  <a:lnTo>
                    <a:pt x="4957" y="236"/>
                  </a:lnTo>
                  <a:lnTo>
                    <a:pt x="4959" y="234"/>
                  </a:lnTo>
                  <a:lnTo>
                    <a:pt x="4961" y="226"/>
                  </a:lnTo>
                  <a:lnTo>
                    <a:pt x="4961" y="224"/>
                  </a:lnTo>
                  <a:lnTo>
                    <a:pt x="4961" y="223"/>
                  </a:lnTo>
                  <a:lnTo>
                    <a:pt x="4963" y="223"/>
                  </a:lnTo>
                  <a:lnTo>
                    <a:pt x="4961" y="221"/>
                  </a:lnTo>
                  <a:lnTo>
                    <a:pt x="4963" y="221"/>
                  </a:lnTo>
                  <a:lnTo>
                    <a:pt x="4963" y="219"/>
                  </a:lnTo>
                  <a:lnTo>
                    <a:pt x="4965" y="219"/>
                  </a:lnTo>
                  <a:lnTo>
                    <a:pt x="4967" y="221"/>
                  </a:lnTo>
                  <a:lnTo>
                    <a:pt x="4967" y="219"/>
                  </a:lnTo>
                  <a:lnTo>
                    <a:pt x="4965" y="219"/>
                  </a:lnTo>
                  <a:lnTo>
                    <a:pt x="4963" y="217"/>
                  </a:lnTo>
                  <a:lnTo>
                    <a:pt x="4965" y="215"/>
                  </a:lnTo>
                  <a:lnTo>
                    <a:pt x="4965" y="211"/>
                  </a:lnTo>
                  <a:lnTo>
                    <a:pt x="4965" y="209"/>
                  </a:lnTo>
                  <a:lnTo>
                    <a:pt x="4965" y="207"/>
                  </a:lnTo>
                  <a:lnTo>
                    <a:pt x="4967" y="205"/>
                  </a:lnTo>
                  <a:lnTo>
                    <a:pt x="4967" y="201"/>
                  </a:lnTo>
                  <a:lnTo>
                    <a:pt x="4969" y="198"/>
                  </a:lnTo>
                  <a:lnTo>
                    <a:pt x="4969" y="196"/>
                  </a:lnTo>
                  <a:lnTo>
                    <a:pt x="4973" y="186"/>
                  </a:lnTo>
                  <a:lnTo>
                    <a:pt x="4975" y="184"/>
                  </a:lnTo>
                  <a:lnTo>
                    <a:pt x="4977" y="182"/>
                  </a:lnTo>
                  <a:lnTo>
                    <a:pt x="4979" y="182"/>
                  </a:lnTo>
                  <a:lnTo>
                    <a:pt x="4980" y="182"/>
                  </a:lnTo>
                  <a:lnTo>
                    <a:pt x="4982" y="182"/>
                  </a:lnTo>
                  <a:lnTo>
                    <a:pt x="4984" y="182"/>
                  </a:lnTo>
                  <a:lnTo>
                    <a:pt x="4984" y="184"/>
                  </a:lnTo>
                  <a:lnTo>
                    <a:pt x="4986" y="186"/>
                  </a:lnTo>
                  <a:lnTo>
                    <a:pt x="4986" y="188"/>
                  </a:lnTo>
                  <a:lnTo>
                    <a:pt x="4986" y="186"/>
                  </a:lnTo>
                  <a:lnTo>
                    <a:pt x="4984" y="184"/>
                  </a:lnTo>
                  <a:lnTo>
                    <a:pt x="4982" y="184"/>
                  </a:lnTo>
                  <a:lnTo>
                    <a:pt x="4982" y="182"/>
                  </a:lnTo>
                  <a:lnTo>
                    <a:pt x="4980" y="182"/>
                  </a:lnTo>
                  <a:lnTo>
                    <a:pt x="4980" y="184"/>
                  </a:lnTo>
                  <a:lnTo>
                    <a:pt x="4979" y="184"/>
                  </a:lnTo>
                  <a:lnTo>
                    <a:pt x="4977" y="184"/>
                  </a:lnTo>
                  <a:lnTo>
                    <a:pt x="4977" y="186"/>
                  </a:lnTo>
                  <a:lnTo>
                    <a:pt x="4977" y="188"/>
                  </a:lnTo>
                  <a:lnTo>
                    <a:pt x="4979" y="190"/>
                  </a:lnTo>
                  <a:lnTo>
                    <a:pt x="4977" y="190"/>
                  </a:lnTo>
                  <a:lnTo>
                    <a:pt x="4977" y="192"/>
                  </a:lnTo>
                  <a:lnTo>
                    <a:pt x="4979" y="194"/>
                  </a:lnTo>
                  <a:lnTo>
                    <a:pt x="4980" y="194"/>
                  </a:lnTo>
                  <a:lnTo>
                    <a:pt x="4980" y="196"/>
                  </a:lnTo>
                  <a:lnTo>
                    <a:pt x="4982" y="198"/>
                  </a:lnTo>
                  <a:lnTo>
                    <a:pt x="4982" y="200"/>
                  </a:lnTo>
                  <a:lnTo>
                    <a:pt x="4982" y="201"/>
                  </a:lnTo>
                  <a:lnTo>
                    <a:pt x="4988" y="207"/>
                  </a:lnTo>
                  <a:lnTo>
                    <a:pt x="4990" y="209"/>
                  </a:lnTo>
                  <a:lnTo>
                    <a:pt x="4994" y="209"/>
                  </a:lnTo>
                  <a:lnTo>
                    <a:pt x="4996" y="211"/>
                  </a:lnTo>
                  <a:lnTo>
                    <a:pt x="5000" y="213"/>
                  </a:lnTo>
                  <a:lnTo>
                    <a:pt x="5003" y="211"/>
                  </a:lnTo>
                  <a:lnTo>
                    <a:pt x="5005" y="211"/>
                  </a:lnTo>
                  <a:lnTo>
                    <a:pt x="5007" y="213"/>
                  </a:lnTo>
                  <a:lnTo>
                    <a:pt x="5009" y="213"/>
                  </a:lnTo>
                  <a:lnTo>
                    <a:pt x="5007" y="213"/>
                  </a:lnTo>
                  <a:lnTo>
                    <a:pt x="5007" y="215"/>
                  </a:lnTo>
                  <a:lnTo>
                    <a:pt x="5007" y="217"/>
                  </a:lnTo>
                  <a:lnTo>
                    <a:pt x="5007" y="215"/>
                  </a:lnTo>
                  <a:lnTo>
                    <a:pt x="5009" y="213"/>
                  </a:lnTo>
                  <a:lnTo>
                    <a:pt x="5009" y="211"/>
                  </a:lnTo>
                  <a:lnTo>
                    <a:pt x="5007" y="211"/>
                  </a:lnTo>
                  <a:lnTo>
                    <a:pt x="5007" y="209"/>
                  </a:lnTo>
                  <a:lnTo>
                    <a:pt x="5009" y="209"/>
                  </a:lnTo>
                  <a:lnTo>
                    <a:pt x="5009" y="207"/>
                  </a:lnTo>
                  <a:lnTo>
                    <a:pt x="5009" y="205"/>
                  </a:lnTo>
                  <a:lnTo>
                    <a:pt x="5011" y="205"/>
                  </a:lnTo>
                  <a:lnTo>
                    <a:pt x="5013" y="203"/>
                  </a:lnTo>
                  <a:lnTo>
                    <a:pt x="5015" y="205"/>
                  </a:lnTo>
                  <a:lnTo>
                    <a:pt x="5015" y="203"/>
                  </a:lnTo>
                  <a:lnTo>
                    <a:pt x="5017" y="203"/>
                  </a:lnTo>
                  <a:lnTo>
                    <a:pt x="5019" y="203"/>
                  </a:lnTo>
                  <a:lnTo>
                    <a:pt x="5017" y="203"/>
                  </a:lnTo>
                  <a:lnTo>
                    <a:pt x="5019" y="201"/>
                  </a:lnTo>
                  <a:lnTo>
                    <a:pt x="5021" y="201"/>
                  </a:lnTo>
                  <a:lnTo>
                    <a:pt x="5023" y="200"/>
                  </a:lnTo>
                  <a:lnTo>
                    <a:pt x="5028" y="200"/>
                  </a:lnTo>
                  <a:lnTo>
                    <a:pt x="5032" y="201"/>
                  </a:lnTo>
                  <a:lnTo>
                    <a:pt x="5036" y="201"/>
                  </a:lnTo>
                  <a:lnTo>
                    <a:pt x="5036" y="203"/>
                  </a:lnTo>
                  <a:lnTo>
                    <a:pt x="5036" y="205"/>
                  </a:lnTo>
                  <a:lnTo>
                    <a:pt x="5038" y="205"/>
                  </a:lnTo>
                  <a:lnTo>
                    <a:pt x="5036" y="207"/>
                  </a:lnTo>
                  <a:lnTo>
                    <a:pt x="5038" y="207"/>
                  </a:lnTo>
                  <a:lnTo>
                    <a:pt x="5038" y="205"/>
                  </a:lnTo>
                  <a:lnTo>
                    <a:pt x="5040" y="203"/>
                  </a:lnTo>
                  <a:lnTo>
                    <a:pt x="5040" y="205"/>
                  </a:lnTo>
                  <a:lnTo>
                    <a:pt x="5042" y="205"/>
                  </a:lnTo>
                  <a:lnTo>
                    <a:pt x="5042" y="207"/>
                  </a:lnTo>
                  <a:lnTo>
                    <a:pt x="5044" y="207"/>
                  </a:lnTo>
                  <a:lnTo>
                    <a:pt x="5044" y="209"/>
                  </a:lnTo>
                  <a:lnTo>
                    <a:pt x="5046" y="209"/>
                  </a:lnTo>
                  <a:lnTo>
                    <a:pt x="5048" y="211"/>
                  </a:lnTo>
                  <a:lnTo>
                    <a:pt x="5050" y="211"/>
                  </a:lnTo>
                  <a:lnTo>
                    <a:pt x="5048" y="211"/>
                  </a:lnTo>
                  <a:lnTo>
                    <a:pt x="5048" y="213"/>
                  </a:lnTo>
                  <a:lnTo>
                    <a:pt x="5050" y="213"/>
                  </a:lnTo>
                  <a:lnTo>
                    <a:pt x="5051" y="213"/>
                  </a:lnTo>
                  <a:lnTo>
                    <a:pt x="5051" y="215"/>
                  </a:lnTo>
                  <a:lnTo>
                    <a:pt x="5051" y="217"/>
                  </a:lnTo>
                  <a:lnTo>
                    <a:pt x="5053" y="219"/>
                  </a:lnTo>
                  <a:lnTo>
                    <a:pt x="5055" y="217"/>
                  </a:lnTo>
                  <a:lnTo>
                    <a:pt x="5055" y="219"/>
                  </a:lnTo>
                  <a:lnTo>
                    <a:pt x="5055" y="221"/>
                  </a:lnTo>
                  <a:lnTo>
                    <a:pt x="5053" y="221"/>
                  </a:lnTo>
                  <a:lnTo>
                    <a:pt x="5053" y="219"/>
                  </a:lnTo>
                  <a:lnTo>
                    <a:pt x="5053" y="221"/>
                  </a:lnTo>
                  <a:lnTo>
                    <a:pt x="5055" y="223"/>
                  </a:lnTo>
                  <a:lnTo>
                    <a:pt x="5057" y="223"/>
                  </a:lnTo>
                  <a:lnTo>
                    <a:pt x="5057" y="224"/>
                  </a:lnTo>
                  <a:lnTo>
                    <a:pt x="5059" y="223"/>
                  </a:lnTo>
                  <a:lnTo>
                    <a:pt x="5059" y="224"/>
                  </a:lnTo>
                  <a:lnTo>
                    <a:pt x="5061" y="224"/>
                  </a:lnTo>
                  <a:lnTo>
                    <a:pt x="5061" y="223"/>
                  </a:lnTo>
                  <a:lnTo>
                    <a:pt x="5061" y="221"/>
                  </a:lnTo>
                  <a:lnTo>
                    <a:pt x="5059" y="221"/>
                  </a:lnTo>
                  <a:lnTo>
                    <a:pt x="5057" y="221"/>
                  </a:lnTo>
                  <a:lnTo>
                    <a:pt x="5055" y="219"/>
                  </a:lnTo>
                  <a:lnTo>
                    <a:pt x="5057" y="219"/>
                  </a:lnTo>
                  <a:lnTo>
                    <a:pt x="5059" y="219"/>
                  </a:lnTo>
                  <a:lnTo>
                    <a:pt x="5061" y="219"/>
                  </a:lnTo>
                  <a:lnTo>
                    <a:pt x="5063" y="219"/>
                  </a:lnTo>
                  <a:lnTo>
                    <a:pt x="5065" y="217"/>
                  </a:lnTo>
                  <a:lnTo>
                    <a:pt x="5063" y="217"/>
                  </a:lnTo>
                  <a:lnTo>
                    <a:pt x="5059" y="217"/>
                  </a:lnTo>
                  <a:lnTo>
                    <a:pt x="5059" y="215"/>
                  </a:lnTo>
                  <a:lnTo>
                    <a:pt x="5063" y="215"/>
                  </a:lnTo>
                  <a:lnTo>
                    <a:pt x="5065" y="215"/>
                  </a:lnTo>
                  <a:lnTo>
                    <a:pt x="5067" y="215"/>
                  </a:lnTo>
                  <a:lnTo>
                    <a:pt x="5065" y="215"/>
                  </a:lnTo>
                  <a:lnTo>
                    <a:pt x="5065" y="213"/>
                  </a:lnTo>
                  <a:lnTo>
                    <a:pt x="5061" y="213"/>
                  </a:lnTo>
                  <a:lnTo>
                    <a:pt x="5059" y="213"/>
                  </a:lnTo>
                  <a:lnTo>
                    <a:pt x="5059" y="211"/>
                  </a:lnTo>
                  <a:lnTo>
                    <a:pt x="5059" y="213"/>
                  </a:lnTo>
                  <a:lnTo>
                    <a:pt x="5057" y="213"/>
                  </a:lnTo>
                  <a:lnTo>
                    <a:pt x="5057" y="211"/>
                  </a:lnTo>
                  <a:lnTo>
                    <a:pt x="5059" y="211"/>
                  </a:lnTo>
                  <a:lnTo>
                    <a:pt x="5059" y="209"/>
                  </a:lnTo>
                  <a:lnTo>
                    <a:pt x="5061" y="207"/>
                  </a:lnTo>
                  <a:lnTo>
                    <a:pt x="5061" y="205"/>
                  </a:lnTo>
                  <a:lnTo>
                    <a:pt x="5061" y="203"/>
                  </a:lnTo>
                  <a:lnTo>
                    <a:pt x="5061" y="201"/>
                  </a:lnTo>
                  <a:lnTo>
                    <a:pt x="5063" y="201"/>
                  </a:lnTo>
                  <a:lnTo>
                    <a:pt x="5069" y="200"/>
                  </a:lnTo>
                  <a:lnTo>
                    <a:pt x="5067" y="201"/>
                  </a:lnTo>
                  <a:lnTo>
                    <a:pt x="5067" y="203"/>
                  </a:lnTo>
                  <a:lnTo>
                    <a:pt x="5069" y="203"/>
                  </a:lnTo>
                  <a:lnTo>
                    <a:pt x="5069" y="201"/>
                  </a:lnTo>
                  <a:lnTo>
                    <a:pt x="5069" y="200"/>
                  </a:lnTo>
                  <a:lnTo>
                    <a:pt x="5071" y="198"/>
                  </a:lnTo>
                  <a:lnTo>
                    <a:pt x="5073" y="200"/>
                  </a:lnTo>
                  <a:lnTo>
                    <a:pt x="5075" y="201"/>
                  </a:lnTo>
                  <a:lnTo>
                    <a:pt x="5076" y="201"/>
                  </a:lnTo>
                  <a:lnTo>
                    <a:pt x="5076" y="203"/>
                  </a:lnTo>
                  <a:lnTo>
                    <a:pt x="5076" y="205"/>
                  </a:lnTo>
                  <a:lnTo>
                    <a:pt x="5078" y="205"/>
                  </a:lnTo>
                  <a:lnTo>
                    <a:pt x="5078" y="207"/>
                  </a:lnTo>
                  <a:lnTo>
                    <a:pt x="5078" y="209"/>
                  </a:lnTo>
                  <a:lnTo>
                    <a:pt x="5080" y="209"/>
                  </a:lnTo>
                  <a:lnTo>
                    <a:pt x="5082" y="209"/>
                  </a:lnTo>
                  <a:lnTo>
                    <a:pt x="5082" y="207"/>
                  </a:lnTo>
                  <a:lnTo>
                    <a:pt x="5082" y="205"/>
                  </a:lnTo>
                  <a:lnTo>
                    <a:pt x="5086" y="205"/>
                  </a:lnTo>
                  <a:lnTo>
                    <a:pt x="5086" y="207"/>
                  </a:lnTo>
                  <a:lnTo>
                    <a:pt x="5088" y="207"/>
                  </a:lnTo>
                  <a:lnTo>
                    <a:pt x="5090" y="205"/>
                  </a:lnTo>
                  <a:lnTo>
                    <a:pt x="5090" y="207"/>
                  </a:lnTo>
                  <a:lnTo>
                    <a:pt x="5092" y="207"/>
                  </a:lnTo>
                  <a:lnTo>
                    <a:pt x="5092" y="205"/>
                  </a:lnTo>
                  <a:lnTo>
                    <a:pt x="5090" y="201"/>
                  </a:lnTo>
                  <a:lnTo>
                    <a:pt x="5088" y="198"/>
                  </a:lnTo>
                  <a:lnTo>
                    <a:pt x="5088" y="196"/>
                  </a:lnTo>
                  <a:lnTo>
                    <a:pt x="5088" y="194"/>
                  </a:lnTo>
                  <a:lnTo>
                    <a:pt x="5088" y="192"/>
                  </a:lnTo>
                  <a:lnTo>
                    <a:pt x="5088" y="190"/>
                  </a:lnTo>
                  <a:lnTo>
                    <a:pt x="5088" y="188"/>
                  </a:lnTo>
                  <a:lnTo>
                    <a:pt x="5090" y="188"/>
                  </a:lnTo>
                  <a:lnTo>
                    <a:pt x="5088" y="188"/>
                  </a:lnTo>
                  <a:lnTo>
                    <a:pt x="5088" y="186"/>
                  </a:lnTo>
                  <a:lnTo>
                    <a:pt x="5086" y="186"/>
                  </a:lnTo>
                  <a:lnTo>
                    <a:pt x="5086" y="184"/>
                  </a:lnTo>
                  <a:lnTo>
                    <a:pt x="5082" y="184"/>
                  </a:lnTo>
                  <a:lnTo>
                    <a:pt x="5082" y="182"/>
                  </a:lnTo>
                  <a:lnTo>
                    <a:pt x="5086" y="182"/>
                  </a:lnTo>
                  <a:lnTo>
                    <a:pt x="5088" y="180"/>
                  </a:lnTo>
                  <a:lnTo>
                    <a:pt x="5088" y="178"/>
                  </a:lnTo>
                  <a:lnTo>
                    <a:pt x="5088" y="176"/>
                  </a:lnTo>
                  <a:lnTo>
                    <a:pt x="5090" y="173"/>
                  </a:lnTo>
                  <a:lnTo>
                    <a:pt x="5090" y="171"/>
                  </a:lnTo>
                  <a:lnTo>
                    <a:pt x="5092" y="171"/>
                  </a:lnTo>
                  <a:lnTo>
                    <a:pt x="5092" y="173"/>
                  </a:lnTo>
                  <a:lnTo>
                    <a:pt x="5094" y="173"/>
                  </a:lnTo>
                  <a:lnTo>
                    <a:pt x="5096" y="173"/>
                  </a:lnTo>
                  <a:lnTo>
                    <a:pt x="5096" y="171"/>
                  </a:lnTo>
                  <a:lnTo>
                    <a:pt x="5096" y="169"/>
                  </a:lnTo>
                  <a:lnTo>
                    <a:pt x="5094" y="169"/>
                  </a:lnTo>
                  <a:lnTo>
                    <a:pt x="5090" y="169"/>
                  </a:lnTo>
                  <a:lnTo>
                    <a:pt x="5084" y="169"/>
                  </a:lnTo>
                  <a:lnTo>
                    <a:pt x="5082" y="171"/>
                  </a:lnTo>
                  <a:lnTo>
                    <a:pt x="5084" y="171"/>
                  </a:lnTo>
                  <a:lnTo>
                    <a:pt x="5084" y="173"/>
                  </a:lnTo>
                  <a:lnTo>
                    <a:pt x="5082" y="173"/>
                  </a:lnTo>
                  <a:lnTo>
                    <a:pt x="5082" y="171"/>
                  </a:lnTo>
                  <a:lnTo>
                    <a:pt x="5080" y="171"/>
                  </a:lnTo>
                  <a:lnTo>
                    <a:pt x="5080" y="173"/>
                  </a:lnTo>
                  <a:lnTo>
                    <a:pt x="5082" y="173"/>
                  </a:lnTo>
                  <a:lnTo>
                    <a:pt x="5080" y="173"/>
                  </a:lnTo>
                  <a:lnTo>
                    <a:pt x="5078" y="173"/>
                  </a:lnTo>
                  <a:lnTo>
                    <a:pt x="5078" y="171"/>
                  </a:lnTo>
                  <a:lnTo>
                    <a:pt x="5078" y="169"/>
                  </a:lnTo>
                  <a:lnTo>
                    <a:pt x="5078" y="167"/>
                  </a:lnTo>
                  <a:lnTo>
                    <a:pt x="5078" y="165"/>
                  </a:lnTo>
                  <a:lnTo>
                    <a:pt x="5078" y="163"/>
                  </a:lnTo>
                  <a:lnTo>
                    <a:pt x="5080" y="161"/>
                  </a:lnTo>
                  <a:lnTo>
                    <a:pt x="5080" y="159"/>
                  </a:lnTo>
                  <a:lnTo>
                    <a:pt x="5082" y="159"/>
                  </a:lnTo>
                  <a:lnTo>
                    <a:pt x="5082" y="157"/>
                  </a:lnTo>
                  <a:lnTo>
                    <a:pt x="5084" y="155"/>
                  </a:lnTo>
                  <a:lnTo>
                    <a:pt x="5090" y="153"/>
                  </a:lnTo>
                  <a:lnTo>
                    <a:pt x="5094" y="155"/>
                  </a:lnTo>
                  <a:lnTo>
                    <a:pt x="5098" y="155"/>
                  </a:lnTo>
                  <a:lnTo>
                    <a:pt x="5101" y="155"/>
                  </a:lnTo>
                  <a:lnTo>
                    <a:pt x="5105" y="153"/>
                  </a:lnTo>
                  <a:lnTo>
                    <a:pt x="5105" y="152"/>
                  </a:lnTo>
                  <a:lnTo>
                    <a:pt x="5107" y="152"/>
                  </a:lnTo>
                  <a:lnTo>
                    <a:pt x="5109" y="150"/>
                  </a:lnTo>
                  <a:lnTo>
                    <a:pt x="5107" y="150"/>
                  </a:lnTo>
                  <a:lnTo>
                    <a:pt x="5107" y="148"/>
                  </a:lnTo>
                  <a:lnTo>
                    <a:pt x="5107" y="146"/>
                  </a:lnTo>
                  <a:lnTo>
                    <a:pt x="5107" y="144"/>
                  </a:lnTo>
                  <a:lnTo>
                    <a:pt x="5107" y="142"/>
                  </a:lnTo>
                  <a:lnTo>
                    <a:pt x="5105" y="142"/>
                  </a:lnTo>
                  <a:lnTo>
                    <a:pt x="5105" y="140"/>
                  </a:lnTo>
                  <a:lnTo>
                    <a:pt x="5103" y="138"/>
                  </a:lnTo>
                  <a:lnTo>
                    <a:pt x="5103" y="136"/>
                  </a:lnTo>
                  <a:lnTo>
                    <a:pt x="5101" y="136"/>
                  </a:lnTo>
                  <a:lnTo>
                    <a:pt x="5101" y="134"/>
                  </a:lnTo>
                  <a:lnTo>
                    <a:pt x="5101" y="132"/>
                  </a:lnTo>
                  <a:lnTo>
                    <a:pt x="5103" y="132"/>
                  </a:lnTo>
                  <a:lnTo>
                    <a:pt x="5105" y="134"/>
                  </a:lnTo>
                  <a:lnTo>
                    <a:pt x="5107" y="134"/>
                  </a:lnTo>
                  <a:lnTo>
                    <a:pt x="5109" y="134"/>
                  </a:lnTo>
                  <a:lnTo>
                    <a:pt x="5113" y="134"/>
                  </a:lnTo>
                  <a:lnTo>
                    <a:pt x="5115" y="136"/>
                  </a:lnTo>
                  <a:lnTo>
                    <a:pt x="5115" y="138"/>
                  </a:lnTo>
                  <a:lnTo>
                    <a:pt x="5117" y="140"/>
                  </a:lnTo>
                  <a:lnTo>
                    <a:pt x="5119" y="140"/>
                  </a:lnTo>
                  <a:lnTo>
                    <a:pt x="5119" y="142"/>
                  </a:lnTo>
                  <a:lnTo>
                    <a:pt x="5124" y="142"/>
                  </a:lnTo>
                  <a:lnTo>
                    <a:pt x="5128" y="144"/>
                  </a:lnTo>
                  <a:lnTo>
                    <a:pt x="5132" y="142"/>
                  </a:lnTo>
                  <a:lnTo>
                    <a:pt x="5136" y="144"/>
                  </a:lnTo>
                  <a:lnTo>
                    <a:pt x="5140" y="144"/>
                  </a:lnTo>
                  <a:lnTo>
                    <a:pt x="5142" y="144"/>
                  </a:lnTo>
                  <a:lnTo>
                    <a:pt x="5147" y="144"/>
                  </a:lnTo>
                  <a:lnTo>
                    <a:pt x="5149" y="144"/>
                  </a:lnTo>
                  <a:lnTo>
                    <a:pt x="5151" y="146"/>
                  </a:lnTo>
                  <a:lnTo>
                    <a:pt x="5157" y="146"/>
                  </a:lnTo>
                  <a:lnTo>
                    <a:pt x="5161" y="148"/>
                  </a:lnTo>
                  <a:lnTo>
                    <a:pt x="5165" y="148"/>
                  </a:lnTo>
                  <a:lnTo>
                    <a:pt x="5169" y="150"/>
                  </a:lnTo>
                  <a:lnTo>
                    <a:pt x="5174" y="150"/>
                  </a:lnTo>
                  <a:lnTo>
                    <a:pt x="5178" y="152"/>
                  </a:lnTo>
                  <a:lnTo>
                    <a:pt x="5182" y="155"/>
                  </a:lnTo>
                  <a:lnTo>
                    <a:pt x="5186" y="155"/>
                  </a:lnTo>
                  <a:lnTo>
                    <a:pt x="5190" y="155"/>
                  </a:lnTo>
                  <a:lnTo>
                    <a:pt x="5192" y="157"/>
                  </a:lnTo>
                  <a:lnTo>
                    <a:pt x="5194" y="157"/>
                  </a:lnTo>
                  <a:lnTo>
                    <a:pt x="5195" y="159"/>
                  </a:lnTo>
                  <a:lnTo>
                    <a:pt x="5199" y="161"/>
                  </a:lnTo>
                  <a:lnTo>
                    <a:pt x="5201" y="161"/>
                  </a:lnTo>
                  <a:lnTo>
                    <a:pt x="5201" y="163"/>
                  </a:lnTo>
                  <a:lnTo>
                    <a:pt x="5199" y="163"/>
                  </a:lnTo>
                  <a:lnTo>
                    <a:pt x="5195" y="163"/>
                  </a:lnTo>
                  <a:lnTo>
                    <a:pt x="5190" y="161"/>
                  </a:lnTo>
                  <a:lnTo>
                    <a:pt x="5188" y="163"/>
                  </a:lnTo>
                  <a:lnTo>
                    <a:pt x="5182" y="161"/>
                  </a:lnTo>
                  <a:lnTo>
                    <a:pt x="5178" y="161"/>
                  </a:lnTo>
                  <a:lnTo>
                    <a:pt x="5178" y="163"/>
                  </a:lnTo>
                  <a:lnTo>
                    <a:pt x="5176" y="163"/>
                  </a:lnTo>
                  <a:lnTo>
                    <a:pt x="5176" y="161"/>
                  </a:lnTo>
                  <a:lnTo>
                    <a:pt x="5176" y="159"/>
                  </a:lnTo>
                  <a:lnTo>
                    <a:pt x="5174" y="159"/>
                  </a:lnTo>
                  <a:lnTo>
                    <a:pt x="5172" y="159"/>
                  </a:lnTo>
                  <a:lnTo>
                    <a:pt x="5172" y="157"/>
                  </a:lnTo>
                  <a:lnTo>
                    <a:pt x="5171" y="157"/>
                  </a:lnTo>
                  <a:lnTo>
                    <a:pt x="5169" y="159"/>
                  </a:lnTo>
                  <a:lnTo>
                    <a:pt x="5167" y="161"/>
                  </a:lnTo>
                  <a:lnTo>
                    <a:pt x="5167" y="163"/>
                  </a:lnTo>
                  <a:lnTo>
                    <a:pt x="5165" y="163"/>
                  </a:lnTo>
                  <a:lnTo>
                    <a:pt x="5165" y="167"/>
                  </a:lnTo>
                  <a:lnTo>
                    <a:pt x="5165" y="169"/>
                  </a:lnTo>
                  <a:lnTo>
                    <a:pt x="5163" y="169"/>
                  </a:lnTo>
                  <a:lnTo>
                    <a:pt x="5163" y="167"/>
                  </a:lnTo>
                  <a:lnTo>
                    <a:pt x="5161" y="165"/>
                  </a:lnTo>
                  <a:lnTo>
                    <a:pt x="5159" y="165"/>
                  </a:lnTo>
                  <a:lnTo>
                    <a:pt x="5159" y="167"/>
                  </a:lnTo>
                  <a:lnTo>
                    <a:pt x="5157" y="167"/>
                  </a:lnTo>
                  <a:lnTo>
                    <a:pt x="5159" y="167"/>
                  </a:lnTo>
                  <a:lnTo>
                    <a:pt x="5159" y="169"/>
                  </a:lnTo>
                  <a:lnTo>
                    <a:pt x="5161" y="171"/>
                  </a:lnTo>
                  <a:lnTo>
                    <a:pt x="5163" y="171"/>
                  </a:lnTo>
                  <a:lnTo>
                    <a:pt x="5165" y="171"/>
                  </a:lnTo>
                  <a:lnTo>
                    <a:pt x="5167" y="169"/>
                  </a:lnTo>
                  <a:lnTo>
                    <a:pt x="5171" y="167"/>
                  </a:lnTo>
                  <a:lnTo>
                    <a:pt x="5172" y="167"/>
                  </a:lnTo>
                  <a:lnTo>
                    <a:pt x="5178" y="167"/>
                  </a:lnTo>
                  <a:lnTo>
                    <a:pt x="5182" y="165"/>
                  </a:lnTo>
                  <a:lnTo>
                    <a:pt x="5188" y="165"/>
                  </a:lnTo>
                  <a:lnTo>
                    <a:pt x="5192" y="165"/>
                  </a:lnTo>
                  <a:lnTo>
                    <a:pt x="5197" y="165"/>
                  </a:lnTo>
                  <a:lnTo>
                    <a:pt x="5203" y="165"/>
                  </a:lnTo>
                  <a:lnTo>
                    <a:pt x="5201" y="167"/>
                  </a:lnTo>
                  <a:lnTo>
                    <a:pt x="5199" y="169"/>
                  </a:lnTo>
                  <a:lnTo>
                    <a:pt x="5199" y="171"/>
                  </a:lnTo>
                  <a:lnTo>
                    <a:pt x="5197" y="173"/>
                  </a:lnTo>
                  <a:lnTo>
                    <a:pt x="5195" y="176"/>
                  </a:lnTo>
                  <a:lnTo>
                    <a:pt x="5192" y="180"/>
                  </a:lnTo>
                  <a:lnTo>
                    <a:pt x="5188" y="188"/>
                  </a:lnTo>
                  <a:lnTo>
                    <a:pt x="5186" y="188"/>
                  </a:lnTo>
                  <a:lnTo>
                    <a:pt x="5186" y="186"/>
                  </a:lnTo>
                  <a:lnTo>
                    <a:pt x="5188" y="184"/>
                  </a:lnTo>
                  <a:lnTo>
                    <a:pt x="5188" y="182"/>
                  </a:lnTo>
                  <a:lnTo>
                    <a:pt x="5188" y="180"/>
                  </a:lnTo>
                  <a:lnTo>
                    <a:pt x="5188" y="178"/>
                  </a:lnTo>
                  <a:lnTo>
                    <a:pt x="5190" y="178"/>
                  </a:lnTo>
                  <a:lnTo>
                    <a:pt x="5190" y="176"/>
                  </a:lnTo>
                  <a:lnTo>
                    <a:pt x="5192" y="176"/>
                  </a:lnTo>
                  <a:lnTo>
                    <a:pt x="5192" y="175"/>
                  </a:lnTo>
                  <a:lnTo>
                    <a:pt x="5194" y="175"/>
                  </a:lnTo>
                  <a:lnTo>
                    <a:pt x="5194" y="173"/>
                  </a:lnTo>
                  <a:lnTo>
                    <a:pt x="5192" y="173"/>
                  </a:lnTo>
                  <a:lnTo>
                    <a:pt x="5192" y="171"/>
                  </a:lnTo>
                  <a:lnTo>
                    <a:pt x="5190" y="171"/>
                  </a:lnTo>
                  <a:lnTo>
                    <a:pt x="5188" y="171"/>
                  </a:lnTo>
                  <a:lnTo>
                    <a:pt x="5188" y="173"/>
                  </a:lnTo>
                  <a:lnTo>
                    <a:pt x="5188" y="175"/>
                  </a:lnTo>
                  <a:lnTo>
                    <a:pt x="5188" y="176"/>
                  </a:lnTo>
                  <a:lnTo>
                    <a:pt x="5186" y="176"/>
                  </a:lnTo>
                  <a:lnTo>
                    <a:pt x="5186" y="175"/>
                  </a:lnTo>
                  <a:lnTo>
                    <a:pt x="5188" y="175"/>
                  </a:lnTo>
                  <a:lnTo>
                    <a:pt x="5186" y="173"/>
                  </a:lnTo>
                  <a:lnTo>
                    <a:pt x="5184" y="171"/>
                  </a:lnTo>
                  <a:lnTo>
                    <a:pt x="5186" y="171"/>
                  </a:lnTo>
                  <a:lnTo>
                    <a:pt x="5186" y="169"/>
                  </a:lnTo>
                  <a:lnTo>
                    <a:pt x="5182" y="167"/>
                  </a:lnTo>
                  <a:lnTo>
                    <a:pt x="5182" y="169"/>
                  </a:lnTo>
                  <a:lnTo>
                    <a:pt x="5184" y="169"/>
                  </a:lnTo>
                  <a:lnTo>
                    <a:pt x="5184" y="171"/>
                  </a:lnTo>
                  <a:lnTo>
                    <a:pt x="5184" y="173"/>
                  </a:lnTo>
                  <a:lnTo>
                    <a:pt x="5182" y="176"/>
                  </a:lnTo>
                  <a:lnTo>
                    <a:pt x="5182" y="178"/>
                  </a:lnTo>
                  <a:lnTo>
                    <a:pt x="5184" y="178"/>
                  </a:lnTo>
                  <a:lnTo>
                    <a:pt x="5184" y="180"/>
                  </a:lnTo>
                  <a:lnTo>
                    <a:pt x="5184" y="182"/>
                  </a:lnTo>
                  <a:lnTo>
                    <a:pt x="5184" y="184"/>
                  </a:lnTo>
                  <a:lnTo>
                    <a:pt x="5180" y="186"/>
                  </a:lnTo>
                  <a:lnTo>
                    <a:pt x="5176" y="186"/>
                  </a:lnTo>
                  <a:lnTo>
                    <a:pt x="5174" y="184"/>
                  </a:lnTo>
                  <a:lnTo>
                    <a:pt x="5172" y="184"/>
                  </a:lnTo>
                  <a:lnTo>
                    <a:pt x="5172" y="182"/>
                  </a:lnTo>
                  <a:lnTo>
                    <a:pt x="5171" y="182"/>
                  </a:lnTo>
                  <a:lnTo>
                    <a:pt x="5171" y="184"/>
                  </a:lnTo>
                  <a:lnTo>
                    <a:pt x="5172" y="186"/>
                  </a:lnTo>
                  <a:lnTo>
                    <a:pt x="5174" y="188"/>
                  </a:lnTo>
                  <a:lnTo>
                    <a:pt x="5174" y="190"/>
                  </a:lnTo>
                  <a:lnTo>
                    <a:pt x="5172" y="190"/>
                  </a:lnTo>
                  <a:lnTo>
                    <a:pt x="5172" y="192"/>
                  </a:lnTo>
                  <a:lnTo>
                    <a:pt x="5171" y="192"/>
                  </a:lnTo>
                  <a:lnTo>
                    <a:pt x="5171" y="194"/>
                  </a:lnTo>
                  <a:lnTo>
                    <a:pt x="5171" y="196"/>
                  </a:lnTo>
                  <a:lnTo>
                    <a:pt x="5171" y="198"/>
                  </a:lnTo>
                  <a:lnTo>
                    <a:pt x="5171" y="196"/>
                  </a:lnTo>
                  <a:lnTo>
                    <a:pt x="5172" y="196"/>
                  </a:lnTo>
                  <a:lnTo>
                    <a:pt x="5172" y="198"/>
                  </a:lnTo>
                  <a:lnTo>
                    <a:pt x="5172" y="196"/>
                  </a:lnTo>
                  <a:lnTo>
                    <a:pt x="5174" y="198"/>
                  </a:lnTo>
                  <a:lnTo>
                    <a:pt x="5174" y="196"/>
                  </a:lnTo>
                  <a:lnTo>
                    <a:pt x="5176" y="196"/>
                  </a:lnTo>
                  <a:lnTo>
                    <a:pt x="5176" y="198"/>
                  </a:lnTo>
                  <a:lnTo>
                    <a:pt x="5180" y="194"/>
                  </a:lnTo>
                  <a:lnTo>
                    <a:pt x="5184" y="194"/>
                  </a:lnTo>
                  <a:lnTo>
                    <a:pt x="5186" y="192"/>
                  </a:lnTo>
                  <a:lnTo>
                    <a:pt x="5188" y="192"/>
                  </a:lnTo>
                  <a:lnTo>
                    <a:pt x="5190" y="190"/>
                  </a:lnTo>
                  <a:lnTo>
                    <a:pt x="5192" y="186"/>
                  </a:lnTo>
                  <a:lnTo>
                    <a:pt x="5194" y="186"/>
                  </a:lnTo>
                  <a:lnTo>
                    <a:pt x="5194" y="184"/>
                  </a:lnTo>
                  <a:lnTo>
                    <a:pt x="5194" y="182"/>
                  </a:lnTo>
                  <a:lnTo>
                    <a:pt x="5195" y="182"/>
                  </a:lnTo>
                  <a:lnTo>
                    <a:pt x="5197" y="178"/>
                  </a:lnTo>
                  <a:lnTo>
                    <a:pt x="5197" y="176"/>
                  </a:lnTo>
                  <a:lnTo>
                    <a:pt x="5205" y="165"/>
                  </a:lnTo>
                  <a:lnTo>
                    <a:pt x="5205" y="163"/>
                  </a:lnTo>
                  <a:lnTo>
                    <a:pt x="5207" y="163"/>
                  </a:lnTo>
                  <a:lnTo>
                    <a:pt x="5209" y="163"/>
                  </a:lnTo>
                  <a:lnTo>
                    <a:pt x="5211" y="163"/>
                  </a:lnTo>
                  <a:lnTo>
                    <a:pt x="5215" y="163"/>
                  </a:lnTo>
                  <a:lnTo>
                    <a:pt x="5220" y="163"/>
                  </a:lnTo>
                  <a:lnTo>
                    <a:pt x="5226" y="165"/>
                  </a:lnTo>
                  <a:lnTo>
                    <a:pt x="5230" y="165"/>
                  </a:lnTo>
                  <a:lnTo>
                    <a:pt x="5234" y="167"/>
                  </a:lnTo>
                  <a:lnTo>
                    <a:pt x="5242" y="171"/>
                  </a:lnTo>
                  <a:lnTo>
                    <a:pt x="5245" y="173"/>
                  </a:lnTo>
                  <a:lnTo>
                    <a:pt x="5245" y="175"/>
                  </a:lnTo>
                  <a:lnTo>
                    <a:pt x="5247" y="175"/>
                  </a:lnTo>
                  <a:lnTo>
                    <a:pt x="5251" y="180"/>
                  </a:lnTo>
                  <a:lnTo>
                    <a:pt x="5251" y="184"/>
                  </a:lnTo>
                  <a:lnTo>
                    <a:pt x="5253" y="184"/>
                  </a:lnTo>
                  <a:lnTo>
                    <a:pt x="5253" y="186"/>
                  </a:lnTo>
                  <a:lnTo>
                    <a:pt x="5251" y="188"/>
                  </a:lnTo>
                  <a:lnTo>
                    <a:pt x="5247" y="192"/>
                  </a:lnTo>
                  <a:lnTo>
                    <a:pt x="5245" y="192"/>
                  </a:lnTo>
                  <a:lnTo>
                    <a:pt x="5243" y="190"/>
                  </a:lnTo>
                  <a:lnTo>
                    <a:pt x="5243" y="188"/>
                  </a:lnTo>
                  <a:lnTo>
                    <a:pt x="5242" y="186"/>
                  </a:lnTo>
                  <a:lnTo>
                    <a:pt x="5240" y="186"/>
                  </a:lnTo>
                  <a:lnTo>
                    <a:pt x="5240" y="188"/>
                  </a:lnTo>
                  <a:lnTo>
                    <a:pt x="5238" y="190"/>
                  </a:lnTo>
                  <a:lnTo>
                    <a:pt x="5238" y="192"/>
                  </a:lnTo>
                  <a:lnTo>
                    <a:pt x="5236" y="192"/>
                  </a:lnTo>
                  <a:lnTo>
                    <a:pt x="5234" y="190"/>
                  </a:lnTo>
                  <a:lnTo>
                    <a:pt x="5232" y="190"/>
                  </a:lnTo>
                  <a:lnTo>
                    <a:pt x="5234" y="192"/>
                  </a:lnTo>
                  <a:lnTo>
                    <a:pt x="5236" y="192"/>
                  </a:lnTo>
                  <a:lnTo>
                    <a:pt x="5236" y="194"/>
                  </a:lnTo>
                  <a:lnTo>
                    <a:pt x="5236" y="196"/>
                  </a:lnTo>
                  <a:lnTo>
                    <a:pt x="5234" y="196"/>
                  </a:lnTo>
                  <a:lnTo>
                    <a:pt x="5232" y="198"/>
                  </a:lnTo>
                  <a:lnTo>
                    <a:pt x="5236" y="198"/>
                  </a:lnTo>
                  <a:lnTo>
                    <a:pt x="5236" y="196"/>
                  </a:lnTo>
                  <a:lnTo>
                    <a:pt x="5238" y="196"/>
                  </a:lnTo>
                  <a:lnTo>
                    <a:pt x="5240" y="196"/>
                  </a:lnTo>
                  <a:lnTo>
                    <a:pt x="5242" y="198"/>
                  </a:lnTo>
                  <a:lnTo>
                    <a:pt x="5247" y="198"/>
                  </a:lnTo>
                  <a:lnTo>
                    <a:pt x="5249" y="198"/>
                  </a:lnTo>
                  <a:lnTo>
                    <a:pt x="5251" y="198"/>
                  </a:lnTo>
                  <a:lnTo>
                    <a:pt x="5251" y="200"/>
                  </a:lnTo>
                  <a:lnTo>
                    <a:pt x="5253" y="200"/>
                  </a:lnTo>
                  <a:lnTo>
                    <a:pt x="5253" y="201"/>
                  </a:lnTo>
                  <a:lnTo>
                    <a:pt x="5251" y="201"/>
                  </a:lnTo>
                  <a:lnTo>
                    <a:pt x="5249" y="201"/>
                  </a:lnTo>
                  <a:lnTo>
                    <a:pt x="5251" y="203"/>
                  </a:lnTo>
                  <a:lnTo>
                    <a:pt x="5251" y="205"/>
                  </a:lnTo>
                  <a:lnTo>
                    <a:pt x="5249" y="205"/>
                  </a:lnTo>
                  <a:lnTo>
                    <a:pt x="5249" y="207"/>
                  </a:lnTo>
                  <a:lnTo>
                    <a:pt x="5253" y="205"/>
                  </a:lnTo>
                  <a:lnTo>
                    <a:pt x="5255" y="205"/>
                  </a:lnTo>
                  <a:lnTo>
                    <a:pt x="5257" y="205"/>
                  </a:lnTo>
                  <a:lnTo>
                    <a:pt x="5259" y="205"/>
                  </a:lnTo>
                  <a:lnTo>
                    <a:pt x="5261" y="205"/>
                  </a:lnTo>
                  <a:lnTo>
                    <a:pt x="5263" y="207"/>
                  </a:lnTo>
                  <a:lnTo>
                    <a:pt x="5261" y="209"/>
                  </a:lnTo>
                  <a:lnTo>
                    <a:pt x="5261" y="211"/>
                  </a:lnTo>
                  <a:lnTo>
                    <a:pt x="5259" y="211"/>
                  </a:lnTo>
                  <a:lnTo>
                    <a:pt x="5259" y="213"/>
                  </a:lnTo>
                  <a:lnTo>
                    <a:pt x="5257" y="215"/>
                  </a:lnTo>
                  <a:lnTo>
                    <a:pt x="5257" y="217"/>
                  </a:lnTo>
                  <a:lnTo>
                    <a:pt x="5255" y="217"/>
                  </a:lnTo>
                  <a:lnTo>
                    <a:pt x="5253" y="219"/>
                  </a:lnTo>
                  <a:lnTo>
                    <a:pt x="5251" y="219"/>
                  </a:lnTo>
                  <a:lnTo>
                    <a:pt x="5251" y="221"/>
                  </a:lnTo>
                  <a:lnTo>
                    <a:pt x="5253" y="221"/>
                  </a:lnTo>
                  <a:lnTo>
                    <a:pt x="5253" y="219"/>
                  </a:lnTo>
                  <a:lnTo>
                    <a:pt x="5255" y="217"/>
                  </a:lnTo>
                  <a:lnTo>
                    <a:pt x="5257" y="217"/>
                  </a:lnTo>
                  <a:lnTo>
                    <a:pt x="5261" y="213"/>
                  </a:lnTo>
                  <a:lnTo>
                    <a:pt x="5261" y="211"/>
                  </a:lnTo>
                  <a:lnTo>
                    <a:pt x="5263" y="211"/>
                  </a:lnTo>
                  <a:lnTo>
                    <a:pt x="5263" y="213"/>
                  </a:lnTo>
                  <a:lnTo>
                    <a:pt x="5261" y="213"/>
                  </a:lnTo>
                  <a:lnTo>
                    <a:pt x="5261" y="215"/>
                  </a:lnTo>
                  <a:lnTo>
                    <a:pt x="5261" y="217"/>
                  </a:lnTo>
                  <a:lnTo>
                    <a:pt x="5263" y="215"/>
                  </a:lnTo>
                  <a:lnTo>
                    <a:pt x="5265" y="213"/>
                  </a:lnTo>
                  <a:lnTo>
                    <a:pt x="5268" y="211"/>
                  </a:lnTo>
                  <a:lnTo>
                    <a:pt x="5268" y="213"/>
                  </a:lnTo>
                  <a:lnTo>
                    <a:pt x="5274" y="215"/>
                  </a:lnTo>
                  <a:lnTo>
                    <a:pt x="5276" y="215"/>
                  </a:lnTo>
                  <a:lnTo>
                    <a:pt x="5276" y="217"/>
                  </a:lnTo>
                  <a:lnTo>
                    <a:pt x="5278" y="217"/>
                  </a:lnTo>
                  <a:lnTo>
                    <a:pt x="5278" y="219"/>
                  </a:lnTo>
                  <a:lnTo>
                    <a:pt x="5280" y="219"/>
                  </a:lnTo>
                  <a:lnTo>
                    <a:pt x="5278" y="221"/>
                  </a:lnTo>
                  <a:lnTo>
                    <a:pt x="5280" y="223"/>
                  </a:lnTo>
                  <a:lnTo>
                    <a:pt x="5282" y="224"/>
                  </a:lnTo>
                  <a:lnTo>
                    <a:pt x="5282" y="226"/>
                  </a:lnTo>
                  <a:lnTo>
                    <a:pt x="5284" y="228"/>
                  </a:lnTo>
                  <a:lnTo>
                    <a:pt x="5286" y="230"/>
                  </a:lnTo>
                  <a:lnTo>
                    <a:pt x="5284" y="230"/>
                  </a:lnTo>
                  <a:lnTo>
                    <a:pt x="5284" y="232"/>
                  </a:lnTo>
                  <a:lnTo>
                    <a:pt x="5278" y="230"/>
                  </a:lnTo>
                  <a:lnTo>
                    <a:pt x="5278" y="232"/>
                  </a:lnTo>
                  <a:lnTo>
                    <a:pt x="5282" y="234"/>
                  </a:lnTo>
                  <a:lnTo>
                    <a:pt x="5286" y="236"/>
                  </a:lnTo>
                  <a:lnTo>
                    <a:pt x="5291" y="238"/>
                  </a:lnTo>
                  <a:lnTo>
                    <a:pt x="5291" y="240"/>
                  </a:lnTo>
                  <a:lnTo>
                    <a:pt x="5293" y="238"/>
                  </a:lnTo>
                  <a:lnTo>
                    <a:pt x="5295" y="238"/>
                  </a:lnTo>
                  <a:lnTo>
                    <a:pt x="5299" y="238"/>
                  </a:lnTo>
                  <a:lnTo>
                    <a:pt x="5303" y="238"/>
                  </a:lnTo>
                  <a:lnTo>
                    <a:pt x="5305" y="238"/>
                  </a:lnTo>
                  <a:lnTo>
                    <a:pt x="5303" y="236"/>
                  </a:lnTo>
                  <a:lnTo>
                    <a:pt x="5305" y="236"/>
                  </a:lnTo>
                  <a:lnTo>
                    <a:pt x="5307" y="236"/>
                  </a:lnTo>
                  <a:lnTo>
                    <a:pt x="5309" y="236"/>
                  </a:lnTo>
                  <a:lnTo>
                    <a:pt x="5309" y="238"/>
                  </a:lnTo>
                  <a:lnTo>
                    <a:pt x="5315" y="236"/>
                  </a:lnTo>
                  <a:lnTo>
                    <a:pt x="5318" y="234"/>
                  </a:lnTo>
                  <a:lnTo>
                    <a:pt x="5318" y="232"/>
                  </a:lnTo>
                  <a:lnTo>
                    <a:pt x="5322" y="232"/>
                  </a:lnTo>
                  <a:lnTo>
                    <a:pt x="5326" y="230"/>
                  </a:lnTo>
                  <a:lnTo>
                    <a:pt x="5332" y="228"/>
                  </a:lnTo>
                  <a:lnTo>
                    <a:pt x="5338" y="228"/>
                  </a:lnTo>
                  <a:lnTo>
                    <a:pt x="5339" y="228"/>
                  </a:lnTo>
                  <a:lnTo>
                    <a:pt x="5339" y="230"/>
                  </a:lnTo>
                  <a:lnTo>
                    <a:pt x="5339" y="232"/>
                  </a:lnTo>
                  <a:lnTo>
                    <a:pt x="5339" y="230"/>
                  </a:lnTo>
                  <a:lnTo>
                    <a:pt x="5339" y="228"/>
                  </a:lnTo>
                  <a:lnTo>
                    <a:pt x="5339" y="226"/>
                  </a:lnTo>
                  <a:lnTo>
                    <a:pt x="5341" y="226"/>
                  </a:lnTo>
                  <a:lnTo>
                    <a:pt x="5345" y="226"/>
                  </a:lnTo>
                  <a:lnTo>
                    <a:pt x="5351" y="226"/>
                  </a:lnTo>
                  <a:lnTo>
                    <a:pt x="5357" y="226"/>
                  </a:lnTo>
                  <a:lnTo>
                    <a:pt x="5363" y="226"/>
                  </a:lnTo>
                  <a:lnTo>
                    <a:pt x="5366" y="226"/>
                  </a:lnTo>
                  <a:lnTo>
                    <a:pt x="5372" y="226"/>
                  </a:lnTo>
                  <a:lnTo>
                    <a:pt x="5372" y="228"/>
                  </a:lnTo>
                  <a:lnTo>
                    <a:pt x="5374" y="226"/>
                  </a:lnTo>
                  <a:lnTo>
                    <a:pt x="5374" y="228"/>
                  </a:lnTo>
                  <a:lnTo>
                    <a:pt x="5378" y="228"/>
                  </a:lnTo>
                  <a:lnTo>
                    <a:pt x="5382" y="230"/>
                  </a:lnTo>
                  <a:lnTo>
                    <a:pt x="5384" y="230"/>
                  </a:lnTo>
                  <a:lnTo>
                    <a:pt x="5384" y="232"/>
                  </a:lnTo>
                  <a:lnTo>
                    <a:pt x="5387" y="232"/>
                  </a:lnTo>
                  <a:lnTo>
                    <a:pt x="5393" y="236"/>
                  </a:lnTo>
                  <a:lnTo>
                    <a:pt x="5399" y="238"/>
                  </a:lnTo>
                  <a:lnTo>
                    <a:pt x="5405" y="246"/>
                  </a:lnTo>
                  <a:lnTo>
                    <a:pt x="5409" y="251"/>
                  </a:lnTo>
                  <a:lnTo>
                    <a:pt x="5411" y="259"/>
                  </a:lnTo>
                  <a:lnTo>
                    <a:pt x="5411" y="261"/>
                  </a:lnTo>
                  <a:lnTo>
                    <a:pt x="5412" y="263"/>
                  </a:lnTo>
                  <a:lnTo>
                    <a:pt x="5412" y="265"/>
                  </a:lnTo>
                  <a:lnTo>
                    <a:pt x="5412" y="267"/>
                  </a:lnTo>
                  <a:lnTo>
                    <a:pt x="5411" y="269"/>
                  </a:lnTo>
                  <a:lnTo>
                    <a:pt x="5411" y="272"/>
                  </a:lnTo>
                  <a:lnTo>
                    <a:pt x="5409" y="272"/>
                  </a:lnTo>
                  <a:lnTo>
                    <a:pt x="5407" y="271"/>
                  </a:lnTo>
                  <a:lnTo>
                    <a:pt x="5405" y="272"/>
                  </a:lnTo>
                  <a:lnTo>
                    <a:pt x="5407" y="272"/>
                  </a:lnTo>
                  <a:lnTo>
                    <a:pt x="5409" y="272"/>
                  </a:lnTo>
                  <a:lnTo>
                    <a:pt x="5409" y="274"/>
                  </a:lnTo>
                  <a:lnTo>
                    <a:pt x="5409" y="276"/>
                  </a:lnTo>
                  <a:lnTo>
                    <a:pt x="5409" y="278"/>
                  </a:lnTo>
                  <a:lnTo>
                    <a:pt x="5407" y="280"/>
                  </a:lnTo>
                  <a:lnTo>
                    <a:pt x="5405" y="282"/>
                  </a:lnTo>
                  <a:lnTo>
                    <a:pt x="5405" y="284"/>
                  </a:lnTo>
                  <a:lnTo>
                    <a:pt x="5407" y="286"/>
                  </a:lnTo>
                  <a:lnTo>
                    <a:pt x="5407" y="288"/>
                  </a:lnTo>
                  <a:lnTo>
                    <a:pt x="5407" y="290"/>
                  </a:lnTo>
                  <a:lnTo>
                    <a:pt x="5407" y="288"/>
                  </a:lnTo>
                  <a:lnTo>
                    <a:pt x="5409" y="288"/>
                  </a:lnTo>
                  <a:lnTo>
                    <a:pt x="5412" y="292"/>
                  </a:lnTo>
                  <a:lnTo>
                    <a:pt x="5414" y="292"/>
                  </a:lnTo>
                  <a:lnTo>
                    <a:pt x="5416" y="292"/>
                  </a:lnTo>
                  <a:lnTo>
                    <a:pt x="5416" y="294"/>
                  </a:lnTo>
                  <a:lnTo>
                    <a:pt x="5414" y="294"/>
                  </a:lnTo>
                  <a:lnTo>
                    <a:pt x="5416" y="294"/>
                  </a:lnTo>
                  <a:lnTo>
                    <a:pt x="5418" y="294"/>
                  </a:lnTo>
                  <a:lnTo>
                    <a:pt x="5422" y="294"/>
                  </a:lnTo>
                  <a:lnTo>
                    <a:pt x="5424" y="295"/>
                  </a:lnTo>
                  <a:lnTo>
                    <a:pt x="5424" y="294"/>
                  </a:lnTo>
                  <a:lnTo>
                    <a:pt x="5426" y="295"/>
                  </a:lnTo>
                  <a:lnTo>
                    <a:pt x="5426" y="297"/>
                  </a:lnTo>
                  <a:lnTo>
                    <a:pt x="5426" y="299"/>
                  </a:lnTo>
                  <a:lnTo>
                    <a:pt x="5426" y="301"/>
                  </a:lnTo>
                  <a:lnTo>
                    <a:pt x="5424" y="303"/>
                  </a:lnTo>
                  <a:lnTo>
                    <a:pt x="5426" y="303"/>
                  </a:lnTo>
                  <a:lnTo>
                    <a:pt x="5426" y="305"/>
                  </a:lnTo>
                  <a:lnTo>
                    <a:pt x="5426" y="307"/>
                  </a:lnTo>
                  <a:lnTo>
                    <a:pt x="5426" y="309"/>
                  </a:lnTo>
                  <a:lnTo>
                    <a:pt x="5426" y="311"/>
                  </a:lnTo>
                  <a:lnTo>
                    <a:pt x="5426" y="313"/>
                  </a:lnTo>
                  <a:lnTo>
                    <a:pt x="5426" y="315"/>
                  </a:lnTo>
                  <a:lnTo>
                    <a:pt x="5426" y="317"/>
                  </a:lnTo>
                  <a:lnTo>
                    <a:pt x="5426" y="319"/>
                  </a:lnTo>
                  <a:lnTo>
                    <a:pt x="5428" y="320"/>
                  </a:lnTo>
                  <a:lnTo>
                    <a:pt x="5432" y="322"/>
                  </a:lnTo>
                  <a:lnTo>
                    <a:pt x="5432" y="324"/>
                  </a:lnTo>
                  <a:lnTo>
                    <a:pt x="5434" y="324"/>
                  </a:lnTo>
                  <a:lnTo>
                    <a:pt x="5434" y="326"/>
                  </a:lnTo>
                  <a:lnTo>
                    <a:pt x="5432" y="326"/>
                  </a:lnTo>
                  <a:lnTo>
                    <a:pt x="5432" y="328"/>
                  </a:lnTo>
                  <a:lnTo>
                    <a:pt x="5432" y="330"/>
                  </a:lnTo>
                  <a:lnTo>
                    <a:pt x="5430" y="330"/>
                  </a:lnTo>
                  <a:lnTo>
                    <a:pt x="5430" y="332"/>
                  </a:lnTo>
                  <a:lnTo>
                    <a:pt x="5430" y="334"/>
                  </a:lnTo>
                  <a:lnTo>
                    <a:pt x="5430" y="336"/>
                  </a:lnTo>
                  <a:lnTo>
                    <a:pt x="5430" y="338"/>
                  </a:lnTo>
                  <a:lnTo>
                    <a:pt x="5428" y="340"/>
                  </a:lnTo>
                  <a:lnTo>
                    <a:pt x="5428" y="342"/>
                  </a:lnTo>
                  <a:lnTo>
                    <a:pt x="5426" y="343"/>
                  </a:lnTo>
                  <a:lnTo>
                    <a:pt x="5422" y="343"/>
                  </a:lnTo>
                  <a:lnTo>
                    <a:pt x="5424" y="343"/>
                  </a:lnTo>
                  <a:lnTo>
                    <a:pt x="5424" y="345"/>
                  </a:lnTo>
                  <a:lnTo>
                    <a:pt x="5428" y="343"/>
                  </a:lnTo>
                  <a:lnTo>
                    <a:pt x="5428" y="342"/>
                  </a:lnTo>
                  <a:lnTo>
                    <a:pt x="5430" y="338"/>
                  </a:lnTo>
                  <a:lnTo>
                    <a:pt x="5432" y="338"/>
                  </a:lnTo>
                  <a:lnTo>
                    <a:pt x="5432" y="336"/>
                  </a:lnTo>
                  <a:lnTo>
                    <a:pt x="5432" y="334"/>
                  </a:lnTo>
                  <a:lnTo>
                    <a:pt x="5432" y="332"/>
                  </a:lnTo>
                  <a:lnTo>
                    <a:pt x="5434" y="330"/>
                  </a:lnTo>
                  <a:lnTo>
                    <a:pt x="5434" y="328"/>
                  </a:lnTo>
                  <a:lnTo>
                    <a:pt x="5435" y="328"/>
                  </a:lnTo>
                  <a:lnTo>
                    <a:pt x="5435" y="326"/>
                  </a:lnTo>
                  <a:lnTo>
                    <a:pt x="5435" y="324"/>
                  </a:lnTo>
                  <a:lnTo>
                    <a:pt x="5435" y="322"/>
                  </a:lnTo>
                  <a:lnTo>
                    <a:pt x="5434" y="320"/>
                  </a:lnTo>
                  <a:lnTo>
                    <a:pt x="5434" y="319"/>
                  </a:lnTo>
                  <a:lnTo>
                    <a:pt x="5434" y="317"/>
                  </a:lnTo>
                  <a:lnTo>
                    <a:pt x="5434" y="315"/>
                  </a:lnTo>
                  <a:lnTo>
                    <a:pt x="5432" y="315"/>
                  </a:lnTo>
                  <a:lnTo>
                    <a:pt x="5434" y="311"/>
                  </a:lnTo>
                  <a:lnTo>
                    <a:pt x="5434" y="309"/>
                  </a:lnTo>
                  <a:lnTo>
                    <a:pt x="5434" y="307"/>
                  </a:lnTo>
                  <a:lnTo>
                    <a:pt x="5434" y="305"/>
                  </a:lnTo>
                  <a:lnTo>
                    <a:pt x="5435" y="305"/>
                  </a:lnTo>
                  <a:lnTo>
                    <a:pt x="5435" y="303"/>
                  </a:lnTo>
                  <a:lnTo>
                    <a:pt x="5437" y="301"/>
                  </a:lnTo>
                  <a:lnTo>
                    <a:pt x="5439" y="299"/>
                  </a:lnTo>
                  <a:lnTo>
                    <a:pt x="5441" y="299"/>
                  </a:lnTo>
                  <a:lnTo>
                    <a:pt x="5443" y="299"/>
                  </a:lnTo>
                  <a:lnTo>
                    <a:pt x="5443" y="297"/>
                  </a:lnTo>
                  <a:lnTo>
                    <a:pt x="5443" y="295"/>
                  </a:lnTo>
                  <a:lnTo>
                    <a:pt x="5445" y="295"/>
                  </a:lnTo>
                  <a:lnTo>
                    <a:pt x="5445" y="294"/>
                  </a:lnTo>
                  <a:lnTo>
                    <a:pt x="5447" y="294"/>
                  </a:lnTo>
                  <a:lnTo>
                    <a:pt x="5447" y="292"/>
                  </a:lnTo>
                  <a:lnTo>
                    <a:pt x="5449" y="294"/>
                  </a:lnTo>
                  <a:lnTo>
                    <a:pt x="5453" y="294"/>
                  </a:lnTo>
                  <a:lnTo>
                    <a:pt x="5455" y="294"/>
                  </a:lnTo>
                  <a:lnTo>
                    <a:pt x="5459" y="294"/>
                  </a:lnTo>
                  <a:lnTo>
                    <a:pt x="5459" y="292"/>
                  </a:lnTo>
                  <a:lnTo>
                    <a:pt x="5460" y="292"/>
                  </a:lnTo>
                  <a:lnTo>
                    <a:pt x="5462" y="292"/>
                  </a:lnTo>
                  <a:lnTo>
                    <a:pt x="5464" y="292"/>
                  </a:lnTo>
                  <a:lnTo>
                    <a:pt x="5466" y="292"/>
                  </a:lnTo>
                  <a:lnTo>
                    <a:pt x="5466" y="294"/>
                  </a:lnTo>
                  <a:lnTo>
                    <a:pt x="5468" y="294"/>
                  </a:lnTo>
                  <a:lnTo>
                    <a:pt x="5470" y="292"/>
                  </a:lnTo>
                  <a:lnTo>
                    <a:pt x="5472" y="290"/>
                  </a:lnTo>
                  <a:lnTo>
                    <a:pt x="5474" y="290"/>
                  </a:lnTo>
                  <a:lnTo>
                    <a:pt x="5474" y="288"/>
                  </a:lnTo>
                  <a:lnTo>
                    <a:pt x="5476" y="290"/>
                  </a:lnTo>
                  <a:lnTo>
                    <a:pt x="5476" y="292"/>
                  </a:lnTo>
                  <a:lnTo>
                    <a:pt x="5478" y="294"/>
                  </a:lnTo>
                  <a:lnTo>
                    <a:pt x="5480" y="294"/>
                  </a:lnTo>
                  <a:lnTo>
                    <a:pt x="5482" y="295"/>
                  </a:lnTo>
                  <a:lnTo>
                    <a:pt x="5487" y="297"/>
                  </a:lnTo>
                  <a:lnTo>
                    <a:pt x="5495" y="297"/>
                  </a:lnTo>
                  <a:lnTo>
                    <a:pt x="5501" y="297"/>
                  </a:lnTo>
                  <a:lnTo>
                    <a:pt x="5503" y="297"/>
                  </a:lnTo>
                  <a:lnTo>
                    <a:pt x="5505" y="299"/>
                  </a:lnTo>
                  <a:lnTo>
                    <a:pt x="5507" y="299"/>
                  </a:lnTo>
                  <a:lnTo>
                    <a:pt x="5510" y="299"/>
                  </a:lnTo>
                  <a:lnTo>
                    <a:pt x="5516" y="299"/>
                  </a:lnTo>
                  <a:lnTo>
                    <a:pt x="5516" y="301"/>
                  </a:lnTo>
                  <a:lnTo>
                    <a:pt x="5520" y="301"/>
                  </a:lnTo>
                  <a:lnTo>
                    <a:pt x="5526" y="297"/>
                  </a:lnTo>
                  <a:lnTo>
                    <a:pt x="5530" y="292"/>
                  </a:lnTo>
                  <a:lnTo>
                    <a:pt x="5531" y="290"/>
                  </a:lnTo>
                  <a:lnTo>
                    <a:pt x="5531" y="288"/>
                  </a:lnTo>
                  <a:lnTo>
                    <a:pt x="5533" y="288"/>
                  </a:lnTo>
                  <a:lnTo>
                    <a:pt x="5535" y="288"/>
                  </a:lnTo>
                  <a:lnTo>
                    <a:pt x="5535" y="290"/>
                  </a:lnTo>
                  <a:lnTo>
                    <a:pt x="5537" y="292"/>
                  </a:lnTo>
                  <a:lnTo>
                    <a:pt x="5539" y="292"/>
                  </a:lnTo>
                  <a:lnTo>
                    <a:pt x="5537" y="292"/>
                  </a:lnTo>
                  <a:lnTo>
                    <a:pt x="5537" y="294"/>
                  </a:lnTo>
                  <a:lnTo>
                    <a:pt x="5537" y="295"/>
                  </a:lnTo>
                  <a:lnTo>
                    <a:pt x="5539" y="295"/>
                  </a:lnTo>
                  <a:lnTo>
                    <a:pt x="5541" y="297"/>
                  </a:lnTo>
                  <a:lnTo>
                    <a:pt x="5541" y="299"/>
                  </a:lnTo>
                  <a:lnTo>
                    <a:pt x="5541" y="301"/>
                  </a:lnTo>
                  <a:lnTo>
                    <a:pt x="5541" y="303"/>
                  </a:lnTo>
                  <a:lnTo>
                    <a:pt x="5541" y="307"/>
                  </a:lnTo>
                  <a:lnTo>
                    <a:pt x="5541" y="309"/>
                  </a:lnTo>
                  <a:lnTo>
                    <a:pt x="5541" y="311"/>
                  </a:lnTo>
                  <a:lnTo>
                    <a:pt x="5541" y="313"/>
                  </a:lnTo>
                  <a:lnTo>
                    <a:pt x="5543" y="313"/>
                  </a:lnTo>
                  <a:lnTo>
                    <a:pt x="5543" y="315"/>
                  </a:lnTo>
                  <a:lnTo>
                    <a:pt x="5549" y="315"/>
                  </a:lnTo>
                  <a:lnTo>
                    <a:pt x="5551" y="315"/>
                  </a:lnTo>
                  <a:lnTo>
                    <a:pt x="5553" y="317"/>
                  </a:lnTo>
                  <a:lnTo>
                    <a:pt x="5555" y="317"/>
                  </a:lnTo>
                  <a:lnTo>
                    <a:pt x="5555" y="319"/>
                  </a:lnTo>
                  <a:lnTo>
                    <a:pt x="5556" y="319"/>
                  </a:lnTo>
                  <a:lnTo>
                    <a:pt x="5558" y="319"/>
                  </a:lnTo>
                  <a:lnTo>
                    <a:pt x="5560" y="320"/>
                  </a:lnTo>
                  <a:lnTo>
                    <a:pt x="5560" y="322"/>
                  </a:lnTo>
                  <a:lnTo>
                    <a:pt x="5560" y="324"/>
                  </a:lnTo>
                  <a:lnTo>
                    <a:pt x="5560" y="328"/>
                  </a:lnTo>
                  <a:lnTo>
                    <a:pt x="5560" y="330"/>
                  </a:lnTo>
                  <a:lnTo>
                    <a:pt x="5560" y="332"/>
                  </a:lnTo>
                  <a:lnTo>
                    <a:pt x="5562" y="332"/>
                  </a:lnTo>
                  <a:lnTo>
                    <a:pt x="5564" y="334"/>
                  </a:lnTo>
                  <a:lnTo>
                    <a:pt x="5570" y="332"/>
                  </a:lnTo>
                  <a:lnTo>
                    <a:pt x="5576" y="332"/>
                  </a:lnTo>
                  <a:lnTo>
                    <a:pt x="5578" y="332"/>
                  </a:lnTo>
                  <a:lnTo>
                    <a:pt x="5578" y="334"/>
                  </a:lnTo>
                  <a:lnTo>
                    <a:pt x="5580" y="334"/>
                  </a:lnTo>
                  <a:lnTo>
                    <a:pt x="5578" y="332"/>
                  </a:lnTo>
                  <a:lnTo>
                    <a:pt x="5576" y="330"/>
                  </a:lnTo>
                  <a:lnTo>
                    <a:pt x="5578" y="330"/>
                  </a:lnTo>
                  <a:lnTo>
                    <a:pt x="5578" y="328"/>
                  </a:lnTo>
                  <a:lnTo>
                    <a:pt x="5580" y="328"/>
                  </a:lnTo>
                  <a:lnTo>
                    <a:pt x="5580" y="330"/>
                  </a:lnTo>
                  <a:lnTo>
                    <a:pt x="5581" y="330"/>
                  </a:lnTo>
                  <a:lnTo>
                    <a:pt x="5581" y="332"/>
                  </a:lnTo>
                  <a:lnTo>
                    <a:pt x="5581" y="330"/>
                  </a:lnTo>
                  <a:lnTo>
                    <a:pt x="5581" y="328"/>
                  </a:lnTo>
                  <a:lnTo>
                    <a:pt x="5580" y="326"/>
                  </a:lnTo>
                  <a:lnTo>
                    <a:pt x="5581" y="326"/>
                  </a:lnTo>
                  <a:lnTo>
                    <a:pt x="5583" y="324"/>
                  </a:lnTo>
                  <a:lnTo>
                    <a:pt x="5585" y="322"/>
                  </a:lnTo>
                  <a:lnTo>
                    <a:pt x="5585" y="320"/>
                  </a:lnTo>
                  <a:lnTo>
                    <a:pt x="5585" y="322"/>
                  </a:lnTo>
                  <a:lnTo>
                    <a:pt x="5587" y="322"/>
                  </a:lnTo>
                  <a:lnTo>
                    <a:pt x="5585" y="320"/>
                  </a:lnTo>
                  <a:lnTo>
                    <a:pt x="5585" y="319"/>
                  </a:lnTo>
                  <a:lnTo>
                    <a:pt x="5585" y="317"/>
                  </a:lnTo>
                  <a:lnTo>
                    <a:pt x="5583" y="317"/>
                  </a:lnTo>
                  <a:lnTo>
                    <a:pt x="5583" y="315"/>
                  </a:lnTo>
                  <a:lnTo>
                    <a:pt x="5583" y="313"/>
                  </a:lnTo>
                  <a:lnTo>
                    <a:pt x="5583" y="311"/>
                  </a:lnTo>
                  <a:lnTo>
                    <a:pt x="5583" y="309"/>
                  </a:lnTo>
                  <a:lnTo>
                    <a:pt x="5581" y="307"/>
                  </a:lnTo>
                  <a:lnTo>
                    <a:pt x="5581" y="305"/>
                  </a:lnTo>
                  <a:lnTo>
                    <a:pt x="5581" y="303"/>
                  </a:lnTo>
                  <a:lnTo>
                    <a:pt x="5580" y="303"/>
                  </a:lnTo>
                  <a:lnTo>
                    <a:pt x="5580" y="301"/>
                  </a:lnTo>
                  <a:lnTo>
                    <a:pt x="5580" y="299"/>
                  </a:lnTo>
                  <a:lnTo>
                    <a:pt x="5580" y="297"/>
                  </a:lnTo>
                  <a:lnTo>
                    <a:pt x="5578" y="297"/>
                  </a:lnTo>
                  <a:lnTo>
                    <a:pt x="5574" y="297"/>
                  </a:lnTo>
                  <a:lnTo>
                    <a:pt x="5572" y="297"/>
                  </a:lnTo>
                  <a:lnTo>
                    <a:pt x="5572" y="295"/>
                  </a:lnTo>
                  <a:lnTo>
                    <a:pt x="5574" y="292"/>
                  </a:lnTo>
                  <a:lnTo>
                    <a:pt x="5576" y="292"/>
                  </a:lnTo>
                  <a:lnTo>
                    <a:pt x="5576" y="290"/>
                  </a:lnTo>
                  <a:lnTo>
                    <a:pt x="5578" y="290"/>
                  </a:lnTo>
                  <a:lnTo>
                    <a:pt x="5580" y="290"/>
                  </a:lnTo>
                  <a:lnTo>
                    <a:pt x="5578" y="288"/>
                  </a:lnTo>
                  <a:lnTo>
                    <a:pt x="5578" y="286"/>
                  </a:lnTo>
                  <a:lnTo>
                    <a:pt x="5578" y="284"/>
                  </a:lnTo>
                  <a:lnTo>
                    <a:pt x="5578" y="282"/>
                  </a:lnTo>
                  <a:lnTo>
                    <a:pt x="5578" y="280"/>
                  </a:lnTo>
                  <a:lnTo>
                    <a:pt x="5578" y="278"/>
                  </a:lnTo>
                  <a:lnTo>
                    <a:pt x="5578" y="276"/>
                  </a:lnTo>
                  <a:lnTo>
                    <a:pt x="5578" y="274"/>
                  </a:lnTo>
                  <a:lnTo>
                    <a:pt x="5578" y="272"/>
                  </a:lnTo>
                  <a:lnTo>
                    <a:pt x="5576" y="272"/>
                  </a:lnTo>
                  <a:lnTo>
                    <a:pt x="5578" y="272"/>
                  </a:lnTo>
                  <a:lnTo>
                    <a:pt x="5580" y="272"/>
                  </a:lnTo>
                  <a:lnTo>
                    <a:pt x="5585" y="274"/>
                  </a:lnTo>
                  <a:lnTo>
                    <a:pt x="5591" y="274"/>
                  </a:lnTo>
                  <a:lnTo>
                    <a:pt x="5595" y="276"/>
                  </a:lnTo>
                  <a:lnTo>
                    <a:pt x="5601" y="278"/>
                  </a:lnTo>
                  <a:lnTo>
                    <a:pt x="5606" y="278"/>
                  </a:lnTo>
                  <a:lnTo>
                    <a:pt x="5612" y="280"/>
                  </a:lnTo>
                  <a:lnTo>
                    <a:pt x="5612" y="278"/>
                  </a:lnTo>
                  <a:lnTo>
                    <a:pt x="5614" y="280"/>
                  </a:lnTo>
                  <a:lnTo>
                    <a:pt x="5614" y="282"/>
                  </a:lnTo>
                  <a:lnTo>
                    <a:pt x="5620" y="286"/>
                  </a:lnTo>
                  <a:lnTo>
                    <a:pt x="5622" y="286"/>
                  </a:lnTo>
                  <a:lnTo>
                    <a:pt x="5620" y="286"/>
                  </a:lnTo>
                  <a:lnTo>
                    <a:pt x="5620" y="288"/>
                  </a:lnTo>
                  <a:lnTo>
                    <a:pt x="5622" y="288"/>
                  </a:lnTo>
                  <a:lnTo>
                    <a:pt x="5624" y="288"/>
                  </a:lnTo>
                  <a:lnTo>
                    <a:pt x="5624" y="286"/>
                  </a:lnTo>
                  <a:lnTo>
                    <a:pt x="5626" y="286"/>
                  </a:lnTo>
                  <a:lnTo>
                    <a:pt x="5624" y="284"/>
                  </a:lnTo>
                  <a:lnTo>
                    <a:pt x="5622" y="284"/>
                  </a:lnTo>
                  <a:lnTo>
                    <a:pt x="5622" y="282"/>
                  </a:lnTo>
                  <a:lnTo>
                    <a:pt x="5620" y="282"/>
                  </a:lnTo>
                  <a:lnTo>
                    <a:pt x="5620" y="284"/>
                  </a:lnTo>
                  <a:lnTo>
                    <a:pt x="5620" y="282"/>
                  </a:lnTo>
                  <a:lnTo>
                    <a:pt x="5622" y="280"/>
                  </a:lnTo>
                  <a:lnTo>
                    <a:pt x="5624" y="280"/>
                  </a:lnTo>
                  <a:lnTo>
                    <a:pt x="5628" y="284"/>
                  </a:lnTo>
                  <a:lnTo>
                    <a:pt x="5629" y="284"/>
                  </a:lnTo>
                  <a:lnTo>
                    <a:pt x="5629" y="286"/>
                  </a:lnTo>
                  <a:lnTo>
                    <a:pt x="5629" y="284"/>
                  </a:lnTo>
                  <a:lnTo>
                    <a:pt x="5631" y="284"/>
                  </a:lnTo>
                  <a:lnTo>
                    <a:pt x="5631" y="286"/>
                  </a:lnTo>
                  <a:lnTo>
                    <a:pt x="5633" y="284"/>
                  </a:lnTo>
                  <a:lnTo>
                    <a:pt x="5637" y="284"/>
                  </a:lnTo>
                  <a:lnTo>
                    <a:pt x="5639" y="284"/>
                  </a:lnTo>
                  <a:lnTo>
                    <a:pt x="5645" y="286"/>
                  </a:lnTo>
                  <a:lnTo>
                    <a:pt x="5651" y="286"/>
                  </a:lnTo>
                  <a:lnTo>
                    <a:pt x="5652" y="286"/>
                  </a:lnTo>
                  <a:lnTo>
                    <a:pt x="5656" y="284"/>
                  </a:lnTo>
                  <a:lnTo>
                    <a:pt x="5660" y="284"/>
                  </a:lnTo>
                  <a:lnTo>
                    <a:pt x="5658" y="284"/>
                  </a:lnTo>
                  <a:lnTo>
                    <a:pt x="5658" y="286"/>
                  </a:lnTo>
                  <a:lnTo>
                    <a:pt x="5660" y="286"/>
                  </a:lnTo>
                  <a:lnTo>
                    <a:pt x="5662" y="286"/>
                  </a:lnTo>
                  <a:lnTo>
                    <a:pt x="5662" y="288"/>
                  </a:lnTo>
                  <a:lnTo>
                    <a:pt x="5664" y="288"/>
                  </a:lnTo>
                  <a:lnTo>
                    <a:pt x="5664" y="290"/>
                  </a:lnTo>
                  <a:lnTo>
                    <a:pt x="5666" y="290"/>
                  </a:lnTo>
                  <a:lnTo>
                    <a:pt x="5668" y="288"/>
                  </a:lnTo>
                  <a:lnTo>
                    <a:pt x="5668" y="286"/>
                  </a:lnTo>
                  <a:lnTo>
                    <a:pt x="5666" y="284"/>
                  </a:lnTo>
                  <a:lnTo>
                    <a:pt x="5664" y="284"/>
                  </a:lnTo>
                  <a:lnTo>
                    <a:pt x="5662" y="284"/>
                  </a:lnTo>
                  <a:lnTo>
                    <a:pt x="5664" y="284"/>
                  </a:lnTo>
                  <a:lnTo>
                    <a:pt x="5666" y="284"/>
                  </a:lnTo>
                  <a:lnTo>
                    <a:pt x="5668" y="284"/>
                  </a:lnTo>
                  <a:lnTo>
                    <a:pt x="5670" y="286"/>
                  </a:lnTo>
                  <a:lnTo>
                    <a:pt x="5670" y="288"/>
                  </a:lnTo>
                  <a:lnTo>
                    <a:pt x="5668" y="288"/>
                  </a:lnTo>
                  <a:lnTo>
                    <a:pt x="5670" y="288"/>
                  </a:lnTo>
                  <a:lnTo>
                    <a:pt x="5674" y="290"/>
                  </a:lnTo>
                  <a:lnTo>
                    <a:pt x="5676" y="292"/>
                  </a:lnTo>
                  <a:lnTo>
                    <a:pt x="5676" y="294"/>
                  </a:lnTo>
                  <a:lnTo>
                    <a:pt x="5677" y="294"/>
                  </a:lnTo>
                  <a:lnTo>
                    <a:pt x="5681" y="295"/>
                  </a:lnTo>
                  <a:lnTo>
                    <a:pt x="5683" y="295"/>
                  </a:lnTo>
                  <a:lnTo>
                    <a:pt x="5687" y="295"/>
                  </a:lnTo>
                  <a:lnTo>
                    <a:pt x="5691" y="297"/>
                  </a:lnTo>
                  <a:lnTo>
                    <a:pt x="5691" y="299"/>
                  </a:lnTo>
                  <a:lnTo>
                    <a:pt x="5693" y="299"/>
                  </a:lnTo>
                  <a:lnTo>
                    <a:pt x="5695" y="301"/>
                  </a:lnTo>
                  <a:lnTo>
                    <a:pt x="5699" y="303"/>
                  </a:lnTo>
                  <a:lnTo>
                    <a:pt x="5700" y="303"/>
                  </a:lnTo>
                  <a:lnTo>
                    <a:pt x="5702" y="303"/>
                  </a:lnTo>
                  <a:lnTo>
                    <a:pt x="5700" y="303"/>
                  </a:lnTo>
                  <a:lnTo>
                    <a:pt x="5700" y="301"/>
                  </a:lnTo>
                  <a:lnTo>
                    <a:pt x="5702" y="301"/>
                  </a:lnTo>
                  <a:lnTo>
                    <a:pt x="5708" y="305"/>
                  </a:lnTo>
                  <a:lnTo>
                    <a:pt x="5710" y="305"/>
                  </a:lnTo>
                  <a:lnTo>
                    <a:pt x="5710" y="307"/>
                  </a:lnTo>
                  <a:lnTo>
                    <a:pt x="5712" y="307"/>
                  </a:lnTo>
                  <a:lnTo>
                    <a:pt x="5714" y="309"/>
                  </a:lnTo>
                  <a:lnTo>
                    <a:pt x="5712" y="309"/>
                  </a:lnTo>
                  <a:lnTo>
                    <a:pt x="5710" y="309"/>
                  </a:lnTo>
                  <a:lnTo>
                    <a:pt x="5710" y="307"/>
                  </a:lnTo>
                  <a:lnTo>
                    <a:pt x="5708" y="307"/>
                  </a:lnTo>
                  <a:lnTo>
                    <a:pt x="5706" y="307"/>
                  </a:lnTo>
                  <a:lnTo>
                    <a:pt x="5708" y="307"/>
                  </a:lnTo>
                  <a:lnTo>
                    <a:pt x="5706" y="309"/>
                  </a:lnTo>
                  <a:lnTo>
                    <a:pt x="5708" y="311"/>
                  </a:lnTo>
                  <a:lnTo>
                    <a:pt x="5710" y="311"/>
                  </a:lnTo>
                  <a:lnTo>
                    <a:pt x="5712" y="311"/>
                  </a:lnTo>
                  <a:lnTo>
                    <a:pt x="5714" y="311"/>
                  </a:lnTo>
                  <a:lnTo>
                    <a:pt x="5716" y="311"/>
                  </a:lnTo>
                  <a:lnTo>
                    <a:pt x="5718" y="313"/>
                  </a:lnTo>
                  <a:lnTo>
                    <a:pt x="5724" y="319"/>
                  </a:lnTo>
                  <a:lnTo>
                    <a:pt x="5727" y="324"/>
                  </a:lnTo>
                  <a:lnTo>
                    <a:pt x="5725" y="322"/>
                  </a:lnTo>
                  <a:lnTo>
                    <a:pt x="5724" y="320"/>
                  </a:lnTo>
                  <a:lnTo>
                    <a:pt x="5722" y="319"/>
                  </a:lnTo>
                  <a:lnTo>
                    <a:pt x="5722" y="320"/>
                  </a:lnTo>
                  <a:lnTo>
                    <a:pt x="5724" y="320"/>
                  </a:lnTo>
                  <a:lnTo>
                    <a:pt x="5724" y="322"/>
                  </a:lnTo>
                  <a:lnTo>
                    <a:pt x="5724" y="324"/>
                  </a:lnTo>
                  <a:lnTo>
                    <a:pt x="5725" y="324"/>
                  </a:lnTo>
                  <a:lnTo>
                    <a:pt x="5729" y="324"/>
                  </a:lnTo>
                  <a:lnTo>
                    <a:pt x="5729" y="345"/>
                  </a:lnTo>
                  <a:lnTo>
                    <a:pt x="5729" y="367"/>
                  </a:lnTo>
                  <a:lnTo>
                    <a:pt x="5729" y="388"/>
                  </a:lnTo>
                  <a:lnTo>
                    <a:pt x="5729" y="407"/>
                  </a:lnTo>
                  <a:lnTo>
                    <a:pt x="5729" y="428"/>
                  </a:lnTo>
                  <a:lnTo>
                    <a:pt x="5729" y="447"/>
                  </a:lnTo>
                  <a:lnTo>
                    <a:pt x="5729" y="466"/>
                  </a:lnTo>
                  <a:lnTo>
                    <a:pt x="5729" y="484"/>
                  </a:lnTo>
                  <a:lnTo>
                    <a:pt x="5727" y="486"/>
                  </a:lnTo>
                  <a:lnTo>
                    <a:pt x="5725" y="486"/>
                  </a:lnTo>
                  <a:lnTo>
                    <a:pt x="5724" y="489"/>
                  </a:lnTo>
                  <a:lnTo>
                    <a:pt x="5720" y="493"/>
                  </a:lnTo>
                  <a:lnTo>
                    <a:pt x="5718" y="493"/>
                  </a:lnTo>
                  <a:lnTo>
                    <a:pt x="5716" y="493"/>
                  </a:lnTo>
                  <a:lnTo>
                    <a:pt x="5716" y="495"/>
                  </a:lnTo>
                  <a:lnTo>
                    <a:pt x="5714" y="497"/>
                  </a:lnTo>
                  <a:lnTo>
                    <a:pt x="5712" y="497"/>
                  </a:lnTo>
                  <a:lnTo>
                    <a:pt x="5708" y="501"/>
                  </a:lnTo>
                  <a:lnTo>
                    <a:pt x="5706" y="503"/>
                  </a:lnTo>
                  <a:lnTo>
                    <a:pt x="5704" y="503"/>
                  </a:lnTo>
                  <a:lnTo>
                    <a:pt x="5704" y="501"/>
                  </a:lnTo>
                  <a:lnTo>
                    <a:pt x="5708" y="501"/>
                  </a:lnTo>
                  <a:lnTo>
                    <a:pt x="5708" y="499"/>
                  </a:lnTo>
                  <a:lnTo>
                    <a:pt x="5706" y="499"/>
                  </a:lnTo>
                  <a:lnTo>
                    <a:pt x="5700" y="499"/>
                  </a:lnTo>
                  <a:lnTo>
                    <a:pt x="5699" y="499"/>
                  </a:lnTo>
                  <a:lnTo>
                    <a:pt x="5697" y="499"/>
                  </a:lnTo>
                  <a:lnTo>
                    <a:pt x="5695" y="497"/>
                  </a:lnTo>
                  <a:lnTo>
                    <a:pt x="5693" y="497"/>
                  </a:lnTo>
                  <a:lnTo>
                    <a:pt x="5691" y="497"/>
                  </a:lnTo>
                  <a:lnTo>
                    <a:pt x="5689" y="495"/>
                  </a:lnTo>
                  <a:lnTo>
                    <a:pt x="5689" y="493"/>
                  </a:lnTo>
                  <a:lnTo>
                    <a:pt x="5687" y="493"/>
                  </a:lnTo>
                  <a:lnTo>
                    <a:pt x="5689" y="493"/>
                  </a:lnTo>
                  <a:lnTo>
                    <a:pt x="5689" y="491"/>
                  </a:lnTo>
                  <a:lnTo>
                    <a:pt x="5687" y="491"/>
                  </a:lnTo>
                  <a:lnTo>
                    <a:pt x="5687" y="489"/>
                  </a:lnTo>
                  <a:lnTo>
                    <a:pt x="5685" y="489"/>
                  </a:lnTo>
                  <a:lnTo>
                    <a:pt x="5683" y="487"/>
                  </a:lnTo>
                  <a:lnTo>
                    <a:pt x="5683" y="486"/>
                  </a:lnTo>
                  <a:lnTo>
                    <a:pt x="5681" y="486"/>
                  </a:lnTo>
                  <a:lnTo>
                    <a:pt x="5679" y="484"/>
                  </a:lnTo>
                  <a:lnTo>
                    <a:pt x="5677" y="484"/>
                  </a:lnTo>
                  <a:lnTo>
                    <a:pt x="5676" y="486"/>
                  </a:lnTo>
                  <a:lnTo>
                    <a:pt x="5674" y="486"/>
                  </a:lnTo>
                  <a:lnTo>
                    <a:pt x="5674" y="484"/>
                  </a:lnTo>
                  <a:lnTo>
                    <a:pt x="5672" y="484"/>
                  </a:lnTo>
                  <a:lnTo>
                    <a:pt x="5672" y="486"/>
                  </a:lnTo>
                  <a:lnTo>
                    <a:pt x="5670" y="486"/>
                  </a:lnTo>
                  <a:lnTo>
                    <a:pt x="5672" y="486"/>
                  </a:lnTo>
                  <a:lnTo>
                    <a:pt x="5674" y="487"/>
                  </a:lnTo>
                  <a:lnTo>
                    <a:pt x="5679" y="486"/>
                  </a:lnTo>
                  <a:lnTo>
                    <a:pt x="5681" y="486"/>
                  </a:lnTo>
                  <a:lnTo>
                    <a:pt x="5681" y="487"/>
                  </a:lnTo>
                  <a:lnTo>
                    <a:pt x="5683" y="489"/>
                  </a:lnTo>
                  <a:lnTo>
                    <a:pt x="5685" y="489"/>
                  </a:lnTo>
                  <a:lnTo>
                    <a:pt x="5685" y="491"/>
                  </a:lnTo>
                  <a:lnTo>
                    <a:pt x="5685" y="493"/>
                  </a:lnTo>
                  <a:lnTo>
                    <a:pt x="5683" y="495"/>
                  </a:lnTo>
                  <a:lnTo>
                    <a:pt x="5681" y="495"/>
                  </a:lnTo>
                  <a:lnTo>
                    <a:pt x="5679" y="495"/>
                  </a:lnTo>
                  <a:lnTo>
                    <a:pt x="5679" y="493"/>
                  </a:lnTo>
                  <a:lnTo>
                    <a:pt x="5677" y="493"/>
                  </a:lnTo>
                  <a:lnTo>
                    <a:pt x="5676" y="491"/>
                  </a:lnTo>
                  <a:lnTo>
                    <a:pt x="5674" y="493"/>
                  </a:lnTo>
                  <a:lnTo>
                    <a:pt x="5672" y="493"/>
                  </a:lnTo>
                  <a:lnTo>
                    <a:pt x="5672" y="491"/>
                  </a:lnTo>
                  <a:lnTo>
                    <a:pt x="5668" y="491"/>
                  </a:lnTo>
                  <a:lnTo>
                    <a:pt x="5668" y="489"/>
                  </a:lnTo>
                  <a:lnTo>
                    <a:pt x="5666" y="489"/>
                  </a:lnTo>
                  <a:lnTo>
                    <a:pt x="5666" y="487"/>
                  </a:lnTo>
                  <a:lnTo>
                    <a:pt x="5666" y="489"/>
                  </a:lnTo>
                  <a:lnTo>
                    <a:pt x="5664" y="489"/>
                  </a:lnTo>
                  <a:lnTo>
                    <a:pt x="5664" y="491"/>
                  </a:lnTo>
                  <a:lnTo>
                    <a:pt x="5662" y="493"/>
                  </a:lnTo>
                  <a:lnTo>
                    <a:pt x="5660" y="493"/>
                  </a:lnTo>
                  <a:lnTo>
                    <a:pt x="5660" y="495"/>
                  </a:lnTo>
                  <a:lnTo>
                    <a:pt x="5658" y="493"/>
                  </a:lnTo>
                  <a:lnTo>
                    <a:pt x="5656" y="493"/>
                  </a:lnTo>
                  <a:lnTo>
                    <a:pt x="5656" y="495"/>
                  </a:lnTo>
                  <a:lnTo>
                    <a:pt x="5654" y="495"/>
                  </a:lnTo>
                  <a:lnTo>
                    <a:pt x="5652" y="495"/>
                  </a:lnTo>
                  <a:lnTo>
                    <a:pt x="5649" y="495"/>
                  </a:lnTo>
                  <a:lnTo>
                    <a:pt x="5647" y="497"/>
                  </a:lnTo>
                  <a:lnTo>
                    <a:pt x="5645" y="497"/>
                  </a:lnTo>
                  <a:lnTo>
                    <a:pt x="5645" y="499"/>
                  </a:lnTo>
                  <a:lnTo>
                    <a:pt x="5641" y="499"/>
                  </a:lnTo>
                  <a:lnTo>
                    <a:pt x="5645" y="499"/>
                  </a:lnTo>
                  <a:lnTo>
                    <a:pt x="5649" y="497"/>
                  </a:lnTo>
                  <a:lnTo>
                    <a:pt x="5651" y="495"/>
                  </a:lnTo>
                  <a:lnTo>
                    <a:pt x="5652" y="497"/>
                  </a:lnTo>
                  <a:lnTo>
                    <a:pt x="5658" y="495"/>
                  </a:lnTo>
                  <a:lnTo>
                    <a:pt x="5660" y="495"/>
                  </a:lnTo>
                  <a:lnTo>
                    <a:pt x="5662" y="493"/>
                  </a:lnTo>
                  <a:lnTo>
                    <a:pt x="5664" y="493"/>
                  </a:lnTo>
                  <a:lnTo>
                    <a:pt x="5664" y="491"/>
                  </a:lnTo>
                  <a:lnTo>
                    <a:pt x="5664" y="489"/>
                  </a:lnTo>
                  <a:lnTo>
                    <a:pt x="5666" y="489"/>
                  </a:lnTo>
                  <a:lnTo>
                    <a:pt x="5666" y="491"/>
                  </a:lnTo>
                  <a:lnTo>
                    <a:pt x="5668" y="491"/>
                  </a:lnTo>
                  <a:lnTo>
                    <a:pt x="5670" y="493"/>
                  </a:lnTo>
                  <a:lnTo>
                    <a:pt x="5670" y="495"/>
                  </a:lnTo>
                  <a:lnTo>
                    <a:pt x="5670" y="497"/>
                  </a:lnTo>
                  <a:lnTo>
                    <a:pt x="5672" y="497"/>
                  </a:lnTo>
                  <a:lnTo>
                    <a:pt x="5672" y="499"/>
                  </a:lnTo>
                  <a:lnTo>
                    <a:pt x="5670" y="499"/>
                  </a:lnTo>
                  <a:lnTo>
                    <a:pt x="5668" y="501"/>
                  </a:lnTo>
                  <a:lnTo>
                    <a:pt x="5666" y="503"/>
                  </a:lnTo>
                  <a:lnTo>
                    <a:pt x="5666" y="505"/>
                  </a:lnTo>
                  <a:lnTo>
                    <a:pt x="5666" y="503"/>
                  </a:lnTo>
                  <a:lnTo>
                    <a:pt x="5668" y="503"/>
                  </a:lnTo>
                  <a:lnTo>
                    <a:pt x="5668" y="501"/>
                  </a:lnTo>
                  <a:lnTo>
                    <a:pt x="5670" y="501"/>
                  </a:lnTo>
                  <a:lnTo>
                    <a:pt x="5672" y="501"/>
                  </a:lnTo>
                  <a:lnTo>
                    <a:pt x="5672" y="499"/>
                  </a:lnTo>
                  <a:lnTo>
                    <a:pt x="5674" y="499"/>
                  </a:lnTo>
                  <a:lnTo>
                    <a:pt x="5676" y="501"/>
                  </a:lnTo>
                  <a:lnTo>
                    <a:pt x="5676" y="503"/>
                  </a:lnTo>
                  <a:lnTo>
                    <a:pt x="5677" y="503"/>
                  </a:lnTo>
                  <a:lnTo>
                    <a:pt x="5677" y="501"/>
                  </a:lnTo>
                  <a:lnTo>
                    <a:pt x="5679" y="501"/>
                  </a:lnTo>
                  <a:lnTo>
                    <a:pt x="5679" y="499"/>
                  </a:lnTo>
                  <a:lnTo>
                    <a:pt x="5681" y="497"/>
                  </a:lnTo>
                  <a:lnTo>
                    <a:pt x="5683" y="497"/>
                  </a:lnTo>
                  <a:lnTo>
                    <a:pt x="5685" y="495"/>
                  </a:lnTo>
                  <a:lnTo>
                    <a:pt x="5687" y="495"/>
                  </a:lnTo>
                  <a:lnTo>
                    <a:pt x="5689" y="495"/>
                  </a:lnTo>
                  <a:lnTo>
                    <a:pt x="5689" y="497"/>
                  </a:lnTo>
                  <a:lnTo>
                    <a:pt x="5687" y="499"/>
                  </a:lnTo>
                  <a:lnTo>
                    <a:pt x="5689" y="499"/>
                  </a:lnTo>
                  <a:lnTo>
                    <a:pt x="5687" y="501"/>
                  </a:lnTo>
                  <a:lnTo>
                    <a:pt x="5687" y="503"/>
                  </a:lnTo>
                  <a:lnTo>
                    <a:pt x="5687" y="505"/>
                  </a:lnTo>
                  <a:lnTo>
                    <a:pt x="5687" y="507"/>
                  </a:lnTo>
                  <a:lnTo>
                    <a:pt x="5687" y="509"/>
                  </a:lnTo>
                  <a:lnTo>
                    <a:pt x="5689" y="510"/>
                  </a:lnTo>
                  <a:lnTo>
                    <a:pt x="5691" y="510"/>
                  </a:lnTo>
                  <a:lnTo>
                    <a:pt x="5691" y="512"/>
                  </a:lnTo>
                  <a:lnTo>
                    <a:pt x="5693" y="512"/>
                  </a:lnTo>
                  <a:lnTo>
                    <a:pt x="5693" y="514"/>
                  </a:lnTo>
                  <a:lnTo>
                    <a:pt x="5697" y="516"/>
                  </a:lnTo>
                  <a:lnTo>
                    <a:pt x="5700" y="516"/>
                  </a:lnTo>
                  <a:lnTo>
                    <a:pt x="5699" y="514"/>
                  </a:lnTo>
                  <a:lnTo>
                    <a:pt x="5700" y="512"/>
                  </a:lnTo>
                  <a:lnTo>
                    <a:pt x="5700" y="510"/>
                  </a:lnTo>
                  <a:lnTo>
                    <a:pt x="5700" y="509"/>
                  </a:lnTo>
                  <a:lnTo>
                    <a:pt x="5702" y="514"/>
                  </a:lnTo>
                  <a:lnTo>
                    <a:pt x="5702" y="516"/>
                  </a:lnTo>
                  <a:lnTo>
                    <a:pt x="5704" y="518"/>
                  </a:lnTo>
                  <a:lnTo>
                    <a:pt x="5706" y="522"/>
                  </a:lnTo>
                  <a:lnTo>
                    <a:pt x="5704" y="522"/>
                  </a:lnTo>
                  <a:lnTo>
                    <a:pt x="5702" y="522"/>
                  </a:lnTo>
                  <a:lnTo>
                    <a:pt x="5702" y="524"/>
                  </a:lnTo>
                  <a:lnTo>
                    <a:pt x="5704" y="524"/>
                  </a:lnTo>
                  <a:lnTo>
                    <a:pt x="5702" y="524"/>
                  </a:lnTo>
                  <a:lnTo>
                    <a:pt x="5702" y="526"/>
                  </a:lnTo>
                  <a:lnTo>
                    <a:pt x="5704" y="524"/>
                  </a:lnTo>
                  <a:lnTo>
                    <a:pt x="5704" y="526"/>
                  </a:lnTo>
                  <a:lnTo>
                    <a:pt x="5706" y="526"/>
                  </a:lnTo>
                  <a:lnTo>
                    <a:pt x="5706" y="524"/>
                  </a:lnTo>
                  <a:lnTo>
                    <a:pt x="5708" y="528"/>
                  </a:lnTo>
                  <a:lnTo>
                    <a:pt x="5708" y="530"/>
                  </a:lnTo>
                  <a:lnTo>
                    <a:pt x="5708" y="532"/>
                  </a:lnTo>
                  <a:lnTo>
                    <a:pt x="5708" y="534"/>
                  </a:lnTo>
                  <a:lnTo>
                    <a:pt x="5708" y="537"/>
                  </a:lnTo>
                  <a:lnTo>
                    <a:pt x="5708" y="535"/>
                  </a:lnTo>
                  <a:lnTo>
                    <a:pt x="5706" y="535"/>
                  </a:lnTo>
                  <a:lnTo>
                    <a:pt x="5706" y="537"/>
                  </a:lnTo>
                  <a:lnTo>
                    <a:pt x="5708" y="537"/>
                  </a:lnTo>
                  <a:lnTo>
                    <a:pt x="5708" y="539"/>
                  </a:lnTo>
                  <a:lnTo>
                    <a:pt x="5706" y="539"/>
                  </a:lnTo>
                  <a:lnTo>
                    <a:pt x="5706" y="537"/>
                  </a:lnTo>
                  <a:lnTo>
                    <a:pt x="5704" y="537"/>
                  </a:lnTo>
                  <a:lnTo>
                    <a:pt x="5704" y="539"/>
                  </a:lnTo>
                  <a:lnTo>
                    <a:pt x="5704" y="537"/>
                  </a:lnTo>
                  <a:lnTo>
                    <a:pt x="5702" y="537"/>
                  </a:lnTo>
                  <a:lnTo>
                    <a:pt x="5700" y="539"/>
                  </a:lnTo>
                  <a:lnTo>
                    <a:pt x="5702" y="541"/>
                  </a:lnTo>
                  <a:lnTo>
                    <a:pt x="5704" y="541"/>
                  </a:lnTo>
                  <a:lnTo>
                    <a:pt x="5704" y="539"/>
                  </a:lnTo>
                  <a:lnTo>
                    <a:pt x="5708" y="539"/>
                  </a:lnTo>
                  <a:lnTo>
                    <a:pt x="5708" y="541"/>
                  </a:lnTo>
                  <a:lnTo>
                    <a:pt x="5708" y="543"/>
                  </a:lnTo>
                  <a:lnTo>
                    <a:pt x="5706" y="543"/>
                  </a:lnTo>
                  <a:lnTo>
                    <a:pt x="5706" y="545"/>
                  </a:lnTo>
                  <a:lnTo>
                    <a:pt x="5708" y="545"/>
                  </a:lnTo>
                  <a:lnTo>
                    <a:pt x="5710" y="545"/>
                  </a:lnTo>
                  <a:lnTo>
                    <a:pt x="5710" y="543"/>
                  </a:lnTo>
                  <a:lnTo>
                    <a:pt x="5710" y="541"/>
                  </a:lnTo>
                  <a:lnTo>
                    <a:pt x="5708" y="541"/>
                  </a:lnTo>
                  <a:lnTo>
                    <a:pt x="5708" y="539"/>
                  </a:lnTo>
                  <a:lnTo>
                    <a:pt x="5710" y="541"/>
                  </a:lnTo>
                  <a:lnTo>
                    <a:pt x="5712" y="549"/>
                  </a:lnTo>
                  <a:lnTo>
                    <a:pt x="5712" y="547"/>
                  </a:lnTo>
                  <a:lnTo>
                    <a:pt x="5710" y="545"/>
                  </a:lnTo>
                  <a:lnTo>
                    <a:pt x="5710" y="547"/>
                  </a:lnTo>
                  <a:lnTo>
                    <a:pt x="5712" y="549"/>
                  </a:lnTo>
                  <a:lnTo>
                    <a:pt x="5714" y="549"/>
                  </a:lnTo>
                  <a:lnTo>
                    <a:pt x="5714" y="551"/>
                  </a:lnTo>
                  <a:lnTo>
                    <a:pt x="5716" y="551"/>
                  </a:lnTo>
                  <a:lnTo>
                    <a:pt x="5718" y="553"/>
                  </a:lnTo>
                  <a:lnTo>
                    <a:pt x="5720" y="555"/>
                  </a:lnTo>
                  <a:lnTo>
                    <a:pt x="5720" y="557"/>
                  </a:lnTo>
                  <a:lnTo>
                    <a:pt x="5720" y="558"/>
                  </a:lnTo>
                  <a:lnTo>
                    <a:pt x="5718" y="557"/>
                  </a:lnTo>
                  <a:lnTo>
                    <a:pt x="5718" y="558"/>
                  </a:lnTo>
                  <a:lnTo>
                    <a:pt x="5716" y="558"/>
                  </a:lnTo>
                  <a:lnTo>
                    <a:pt x="5716" y="560"/>
                  </a:lnTo>
                  <a:lnTo>
                    <a:pt x="5718" y="562"/>
                  </a:lnTo>
                  <a:lnTo>
                    <a:pt x="5720" y="564"/>
                  </a:lnTo>
                  <a:lnTo>
                    <a:pt x="5722" y="564"/>
                  </a:lnTo>
                  <a:lnTo>
                    <a:pt x="5722" y="566"/>
                  </a:lnTo>
                  <a:lnTo>
                    <a:pt x="5722" y="568"/>
                  </a:lnTo>
                  <a:lnTo>
                    <a:pt x="5722" y="570"/>
                  </a:lnTo>
                  <a:lnTo>
                    <a:pt x="5722" y="572"/>
                  </a:lnTo>
                  <a:lnTo>
                    <a:pt x="5720" y="572"/>
                  </a:lnTo>
                  <a:lnTo>
                    <a:pt x="5720" y="574"/>
                  </a:lnTo>
                  <a:lnTo>
                    <a:pt x="5720" y="576"/>
                  </a:lnTo>
                  <a:lnTo>
                    <a:pt x="5718" y="576"/>
                  </a:lnTo>
                  <a:lnTo>
                    <a:pt x="5718" y="578"/>
                  </a:lnTo>
                  <a:lnTo>
                    <a:pt x="5716" y="578"/>
                  </a:lnTo>
                  <a:lnTo>
                    <a:pt x="5714" y="578"/>
                  </a:lnTo>
                  <a:lnTo>
                    <a:pt x="5714" y="580"/>
                  </a:lnTo>
                  <a:lnTo>
                    <a:pt x="5716" y="580"/>
                  </a:lnTo>
                  <a:lnTo>
                    <a:pt x="5714" y="582"/>
                  </a:lnTo>
                  <a:lnTo>
                    <a:pt x="5716" y="582"/>
                  </a:lnTo>
                  <a:lnTo>
                    <a:pt x="5716" y="583"/>
                  </a:lnTo>
                  <a:lnTo>
                    <a:pt x="5714" y="583"/>
                  </a:lnTo>
                  <a:lnTo>
                    <a:pt x="5712" y="582"/>
                  </a:lnTo>
                  <a:lnTo>
                    <a:pt x="5710" y="582"/>
                  </a:lnTo>
                  <a:lnTo>
                    <a:pt x="5708" y="580"/>
                  </a:lnTo>
                  <a:lnTo>
                    <a:pt x="5704" y="580"/>
                  </a:lnTo>
                  <a:lnTo>
                    <a:pt x="5702" y="578"/>
                  </a:lnTo>
                  <a:lnTo>
                    <a:pt x="5700" y="578"/>
                  </a:lnTo>
                  <a:lnTo>
                    <a:pt x="5699" y="576"/>
                  </a:lnTo>
                  <a:lnTo>
                    <a:pt x="5695" y="576"/>
                  </a:lnTo>
                  <a:lnTo>
                    <a:pt x="5691" y="574"/>
                  </a:lnTo>
                  <a:lnTo>
                    <a:pt x="5685" y="574"/>
                  </a:lnTo>
                  <a:lnTo>
                    <a:pt x="5687" y="574"/>
                  </a:lnTo>
                  <a:lnTo>
                    <a:pt x="5685" y="574"/>
                  </a:lnTo>
                  <a:lnTo>
                    <a:pt x="5685" y="572"/>
                  </a:lnTo>
                  <a:lnTo>
                    <a:pt x="5685" y="570"/>
                  </a:lnTo>
                  <a:lnTo>
                    <a:pt x="5687" y="570"/>
                  </a:lnTo>
                  <a:lnTo>
                    <a:pt x="5685" y="570"/>
                  </a:lnTo>
                  <a:lnTo>
                    <a:pt x="5685" y="568"/>
                  </a:lnTo>
                  <a:lnTo>
                    <a:pt x="5687" y="568"/>
                  </a:lnTo>
                  <a:lnTo>
                    <a:pt x="5687" y="566"/>
                  </a:lnTo>
                  <a:lnTo>
                    <a:pt x="5689" y="566"/>
                  </a:lnTo>
                  <a:lnTo>
                    <a:pt x="5687" y="566"/>
                  </a:lnTo>
                  <a:lnTo>
                    <a:pt x="5685" y="566"/>
                  </a:lnTo>
                  <a:lnTo>
                    <a:pt x="5685" y="568"/>
                  </a:lnTo>
                  <a:lnTo>
                    <a:pt x="5685" y="570"/>
                  </a:lnTo>
                  <a:lnTo>
                    <a:pt x="5683" y="570"/>
                  </a:lnTo>
                  <a:lnTo>
                    <a:pt x="5683" y="568"/>
                  </a:lnTo>
                  <a:lnTo>
                    <a:pt x="5683" y="566"/>
                  </a:lnTo>
                  <a:lnTo>
                    <a:pt x="5681" y="566"/>
                  </a:lnTo>
                  <a:lnTo>
                    <a:pt x="5681" y="564"/>
                  </a:lnTo>
                  <a:lnTo>
                    <a:pt x="5681" y="566"/>
                  </a:lnTo>
                  <a:lnTo>
                    <a:pt x="5681" y="568"/>
                  </a:lnTo>
                  <a:lnTo>
                    <a:pt x="5679" y="570"/>
                  </a:lnTo>
                  <a:lnTo>
                    <a:pt x="5679" y="572"/>
                  </a:lnTo>
                  <a:lnTo>
                    <a:pt x="5681" y="572"/>
                  </a:lnTo>
                  <a:lnTo>
                    <a:pt x="5681" y="574"/>
                  </a:lnTo>
                  <a:lnTo>
                    <a:pt x="5683" y="574"/>
                  </a:lnTo>
                  <a:lnTo>
                    <a:pt x="5685" y="574"/>
                  </a:lnTo>
                  <a:lnTo>
                    <a:pt x="5681" y="576"/>
                  </a:lnTo>
                  <a:lnTo>
                    <a:pt x="5679" y="576"/>
                  </a:lnTo>
                  <a:lnTo>
                    <a:pt x="5676" y="578"/>
                  </a:lnTo>
                  <a:lnTo>
                    <a:pt x="5676" y="576"/>
                  </a:lnTo>
                  <a:lnTo>
                    <a:pt x="5676" y="578"/>
                  </a:lnTo>
                  <a:lnTo>
                    <a:pt x="5674" y="578"/>
                  </a:lnTo>
                  <a:lnTo>
                    <a:pt x="5676" y="578"/>
                  </a:lnTo>
                  <a:lnTo>
                    <a:pt x="5674" y="578"/>
                  </a:lnTo>
                  <a:lnTo>
                    <a:pt x="5674" y="580"/>
                  </a:lnTo>
                  <a:lnTo>
                    <a:pt x="5672" y="580"/>
                  </a:lnTo>
                  <a:lnTo>
                    <a:pt x="5670" y="583"/>
                  </a:lnTo>
                  <a:lnTo>
                    <a:pt x="5664" y="585"/>
                  </a:lnTo>
                  <a:lnTo>
                    <a:pt x="5658" y="587"/>
                  </a:lnTo>
                  <a:lnTo>
                    <a:pt x="5658" y="589"/>
                  </a:lnTo>
                  <a:lnTo>
                    <a:pt x="5656" y="589"/>
                  </a:lnTo>
                  <a:lnTo>
                    <a:pt x="5654" y="591"/>
                  </a:lnTo>
                  <a:lnTo>
                    <a:pt x="5654" y="589"/>
                  </a:lnTo>
                  <a:lnTo>
                    <a:pt x="5654" y="591"/>
                  </a:lnTo>
                  <a:lnTo>
                    <a:pt x="5654" y="589"/>
                  </a:lnTo>
                  <a:lnTo>
                    <a:pt x="5652" y="589"/>
                  </a:lnTo>
                  <a:lnTo>
                    <a:pt x="5652" y="591"/>
                  </a:lnTo>
                  <a:lnTo>
                    <a:pt x="5652" y="593"/>
                  </a:lnTo>
                  <a:lnTo>
                    <a:pt x="5647" y="595"/>
                  </a:lnTo>
                  <a:lnTo>
                    <a:pt x="5645" y="597"/>
                  </a:lnTo>
                  <a:lnTo>
                    <a:pt x="5647" y="595"/>
                  </a:lnTo>
                  <a:lnTo>
                    <a:pt x="5645" y="595"/>
                  </a:lnTo>
                  <a:lnTo>
                    <a:pt x="5643" y="595"/>
                  </a:lnTo>
                  <a:lnTo>
                    <a:pt x="5643" y="597"/>
                  </a:lnTo>
                  <a:lnTo>
                    <a:pt x="5645" y="597"/>
                  </a:lnTo>
                  <a:lnTo>
                    <a:pt x="5645" y="599"/>
                  </a:lnTo>
                  <a:lnTo>
                    <a:pt x="5641" y="601"/>
                  </a:lnTo>
                  <a:lnTo>
                    <a:pt x="5639" y="601"/>
                  </a:lnTo>
                  <a:lnTo>
                    <a:pt x="5639" y="599"/>
                  </a:lnTo>
                  <a:lnTo>
                    <a:pt x="5637" y="601"/>
                  </a:lnTo>
                  <a:lnTo>
                    <a:pt x="5635" y="601"/>
                  </a:lnTo>
                  <a:lnTo>
                    <a:pt x="5635" y="599"/>
                  </a:lnTo>
                  <a:lnTo>
                    <a:pt x="5633" y="599"/>
                  </a:lnTo>
                  <a:lnTo>
                    <a:pt x="5635" y="601"/>
                  </a:lnTo>
                  <a:lnTo>
                    <a:pt x="5633" y="601"/>
                  </a:lnTo>
                  <a:lnTo>
                    <a:pt x="5635" y="601"/>
                  </a:lnTo>
                  <a:lnTo>
                    <a:pt x="5633" y="603"/>
                  </a:lnTo>
                  <a:lnTo>
                    <a:pt x="5633" y="605"/>
                  </a:lnTo>
                  <a:lnTo>
                    <a:pt x="5631" y="605"/>
                  </a:lnTo>
                  <a:lnTo>
                    <a:pt x="5629" y="605"/>
                  </a:lnTo>
                  <a:lnTo>
                    <a:pt x="5629" y="606"/>
                  </a:lnTo>
                  <a:lnTo>
                    <a:pt x="5629" y="605"/>
                  </a:lnTo>
                  <a:lnTo>
                    <a:pt x="5628" y="603"/>
                  </a:lnTo>
                  <a:lnTo>
                    <a:pt x="5626" y="603"/>
                  </a:lnTo>
                  <a:lnTo>
                    <a:pt x="5626" y="605"/>
                  </a:lnTo>
                  <a:lnTo>
                    <a:pt x="5626" y="606"/>
                  </a:lnTo>
                  <a:lnTo>
                    <a:pt x="5626" y="608"/>
                  </a:lnTo>
                  <a:lnTo>
                    <a:pt x="5624" y="608"/>
                  </a:lnTo>
                  <a:lnTo>
                    <a:pt x="5622" y="608"/>
                  </a:lnTo>
                  <a:lnTo>
                    <a:pt x="5622" y="610"/>
                  </a:lnTo>
                  <a:lnTo>
                    <a:pt x="5622" y="612"/>
                  </a:lnTo>
                  <a:lnTo>
                    <a:pt x="5620" y="614"/>
                  </a:lnTo>
                  <a:lnTo>
                    <a:pt x="5618" y="614"/>
                  </a:lnTo>
                  <a:lnTo>
                    <a:pt x="5616" y="612"/>
                  </a:lnTo>
                  <a:lnTo>
                    <a:pt x="5614" y="612"/>
                  </a:lnTo>
                  <a:lnTo>
                    <a:pt x="5612" y="612"/>
                  </a:lnTo>
                  <a:lnTo>
                    <a:pt x="5612" y="614"/>
                  </a:lnTo>
                  <a:lnTo>
                    <a:pt x="5614" y="614"/>
                  </a:lnTo>
                  <a:lnTo>
                    <a:pt x="5616" y="614"/>
                  </a:lnTo>
                  <a:lnTo>
                    <a:pt x="5616" y="616"/>
                  </a:lnTo>
                  <a:lnTo>
                    <a:pt x="5616" y="618"/>
                  </a:lnTo>
                  <a:lnTo>
                    <a:pt x="5614" y="618"/>
                  </a:lnTo>
                  <a:lnTo>
                    <a:pt x="5612" y="616"/>
                  </a:lnTo>
                  <a:lnTo>
                    <a:pt x="5612" y="618"/>
                  </a:lnTo>
                  <a:lnTo>
                    <a:pt x="5614" y="618"/>
                  </a:lnTo>
                  <a:lnTo>
                    <a:pt x="5612" y="620"/>
                  </a:lnTo>
                  <a:lnTo>
                    <a:pt x="5612" y="618"/>
                  </a:lnTo>
                  <a:lnTo>
                    <a:pt x="5612" y="620"/>
                  </a:lnTo>
                  <a:lnTo>
                    <a:pt x="5612" y="622"/>
                  </a:lnTo>
                  <a:lnTo>
                    <a:pt x="5610" y="622"/>
                  </a:lnTo>
                  <a:lnTo>
                    <a:pt x="5606" y="620"/>
                  </a:lnTo>
                  <a:lnTo>
                    <a:pt x="5606" y="622"/>
                  </a:lnTo>
                  <a:lnTo>
                    <a:pt x="5608" y="622"/>
                  </a:lnTo>
                  <a:lnTo>
                    <a:pt x="5606" y="624"/>
                  </a:lnTo>
                  <a:lnTo>
                    <a:pt x="5604" y="622"/>
                  </a:lnTo>
                  <a:lnTo>
                    <a:pt x="5604" y="624"/>
                  </a:lnTo>
                  <a:lnTo>
                    <a:pt x="5606" y="624"/>
                  </a:lnTo>
                  <a:lnTo>
                    <a:pt x="5608" y="624"/>
                  </a:lnTo>
                  <a:lnTo>
                    <a:pt x="5608" y="626"/>
                  </a:lnTo>
                  <a:lnTo>
                    <a:pt x="5608" y="624"/>
                  </a:lnTo>
                  <a:lnTo>
                    <a:pt x="5608" y="626"/>
                  </a:lnTo>
                  <a:lnTo>
                    <a:pt x="5606" y="628"/>
                  </a:lnTo>
                  <a:lnTo>
                    <a:pt x="5604" y="628"/>
                  </a:lnTo>
                  <a:lnTo>
                    <a:pt x="5603" y="626"/>
                  </a:lnTo>
                  <a:lnTo>
                    <a:pt x="5601" y="624"/>
                  </a:lnTo>
                  <a:lnTo>
                    <a:pt x="5603" y="624"/>
                  </a:lnTo>
                  <a:lnTo>
                    <a:pt x="5604" y="626"/>
                  </a:lnTo>
                  <a:lnTo>
                    <a:pt x="5604" y="628"/>
                  </a:lnTo>
                  <a:lnTo>
                    <a:pt x="5604" y="630"/>
                  </a:lnTo>
                  <a:lnTo>
                    <a:pt x="5603" y="630"/>
                  </a:lnTo>
                  <a:lnTo>
                    <a:pt x="5603" y="631"/>
                  </a:lnTo>
                  <a:lnTo>
                    <a:pt x="5601" y="631"/>
                  </a:lnTo>
                  <a:lnTo>
                    <a:pt x="5601" y="630"/>
                  </a:lnTo>
                  <a:lnTo>
                    <a:pt x="5601" y="631"/>
                  </a:lnTo>
                  <a:lnTo>
                    <a:pt x="5599" y="633"/>
                  </a:lnTo>
                  <a:lnTo>
                    <a:pt x="5597" y="631"/>
                  </a:lnTo>
                  <a:lnTo>
                    <a:pt x="5597" y="633"/>
                  </a:lnTo>
                  <a:lnTo>
                    <a:pt x="5595" y="633"/>
                  </a:lnTo>
                  <a:lnTo>
                    <a:pt x="5593" y="633"/>
                  </a:lnTo>
                  <a:lnTo>
                    <a:pt x="5595" y="633"/>
                  </a:lnTo>
                  <a:lnTo>
                    <a:pt x="5595" y="635"/>
                  </a:lnTo>
                  <a:lnTo>
                    <a:pt x="5593" y="635"/>
                  </a:lnTo>
                  <a:lnTo>
                    <a:pt x="5593" y="637"/>
                  </a:lnTo>
                  <a:lnTo>
                    <a:pt x="5591" y="637"/>
                  </a:lnTo>
                  <a:lnTo>
                    <a:pt x="5593" y="637"/>
                  </a:lnTo>
                  <a:lnTo>
                    <a:pt x="5593" y="635"/>
                  </a:lnTo>
                  <a:lnTo>
                    <a:pt x="5591" y="635"/>
                  </a:lnTo>
                  <a:lnTo>
                    <a:pt x="5591" y="633"/>
                  </a:lnTo>
                  <a:lnTo>
                    <a:pt x="5591" y="635"/>
                  </a:lnTo>
                  <a:lnTo>
                    <a:pt x="5591" y="637"/>
                  </a:lnTo>
                  <a:lnTo>
                    <a:pt x="5591" y="639"/>
                  </a:lnTo>
                  <a:lnTo>
                    <a:pt x="5589" y="641"/>
                  </a:lnTo>
                  <a:lnTo>
                    <a:pt x="5587" y="641"/>
                  </a:lnTo>
                  <a:lnTo>
                    <a:pt x="5585" y="641"/>
                  </a:lnTo>
                  <a:lnTo>
                    <a:pt x="5585" y="643"/>
                  </a:lnTo>
                  <a:lnTo>
                    <a:pt x="5581" y="643"/>
                  </a:lnTo>
                  <a:lnTo>
                    <a:pt x="5581" y="645"/>
                  </a:lnTo>
                  <a:lnTo>
                    <a:pt x="5581" y="647"/>
                  </a:lnTo>
                  <a:lnTo>
                    <a:pt x="5580" y="647"/>
                  </a:lnTo>
                  <a:lnTo>
                    <a:pt x="5580" y="645"/>
                  </a:lnTo>
                  <a:lnTo>
                    <a:pt x="5578" y="645"/>
                  </a:lnTo>
                  <a:lnTo>
                    <a:pt x="5580" y="645"/>
                  </a:lnTo>
                  <a:lnTo>
                    <a:pt x="5580" y="647"/>
                  </a:lnTo>
                  <a:lnTo>
                    <a:pt x="5580" y="649"/>
                  </a:lnTo>
                  <a:lnTo>
                    <a:pt x="5580" y="651"/>
                  </a:lnTo>
                  <a:lnTo>
                    <a:pt x="5578" y="651"/>
                  </a:lnTo>
                  <a:lnTo>
                    <a:pt x="5578" y="653"/>
                  </a:lnTo>
                  <a:lnTo>
                    <a:pt x="5578" y="654"/>
                  </a:lnTo>
                  <a:lnTo>
                    <a:pt x="5576" y="656"/>
                  </a:lnTo>
                  <a:lnTo>
                    <a:pt x="5576" y="658"/>
                  </a:lnTo>
                  <a:lnTo>
                    <a:pt x="5576" y="660"/>
                  </a:lnTo>
                  <a:lnTo>
                    <a:pt x="5576" y="662"/>
                  </a:lnTo>
                  <a:lnTo>
                    <a:pt x="5574" y="662"/>
                  </a:lnTo>
                  <a:lnTo>
                    <a:pt x="5572" y="662"/>
                  </a:lnTo>
                  <a:lnTo>
                    <a:pt x="5572" y="660"/>
                  </a:lnTo>
                  <a:lnTo>
                    <a:pt x="5572" y="658"/>
                  </a:lnTo>
                  <a:lnTo>
                    <a:pt x="5570" y="658"/>
                  </a:lnTo>
                  <a:lnTo>
                    <a:pt x="5568" y="658"/>
                  </a:lnTo>
                  <a:lnTo>
                    <a:pt x="5568" y="656"/>
                  </a:lnTo>
                  <a:lnTo>
                    <a:pt x="5568" y="654"/>
                  </a:lnTo>
                  <a:lnTo>
                    <a:pt x="5566" y="654"/>
                  </a:lnTo>
                  <a:lnTo>
                    <a:pt x="5566" y="653"/>
                  </a:lnTo>
                  <a:lnTo>
                    <a:pt x="5568" y="653"/>
                  </a:lnTo>
                  <a:lnTo>
                    <a:pt x="5570" y="653"/>
                  </a:lnTo>
                  <a:lnTo>
                    <a:pt x="5568" y="653"/>
                  </a:lnTo>
                  <a:lnTo>
                    <a:pt x="5566" y="653"/>
                  </a:lnTo>
                  <a:lnTo>
                    <a:pt x="5566" y="651"/>
                  </a:lnTo>
                  <a:lnTo>
                    <a:pt x="5566" y="649"/>
                  </a:lnTo>
                  <a:lnTo>
                    <a:pt x="5564" y="649"/>
                  </a:lnTo>
                  <a:lnTo>
                    <a:pt x="5564" y="647"/>
                  </a:lnTo>
                  <a:lnTo>
                    <a:pt x="5562" y="645"/>
                  </a:lnTo>
                  <a:lnTo>
                    <a:pt x="5558" y="643"/>
                  </a:lnTo>
                  <a:lnTo>
                    <a:pt x="5558" y="641"/>
                  </a:lnTo>
                  <a:lnTo>
                    <a:pt x="5556" y="641"/>
                  </a:lnTo>
                  <a:lnTo>
                    <a:pt x="5558" y="641"/>
                  </a:lnTo>
                  <a:lnTo>
                    <a:pt x="5560" y="641"/>
                  </a:lnTo>
                  <a:lnTo>
                    <a:pt x="5558" y="639"/>
                  </a:lnTo>
                  <a:lnTo>
                    <a:pt x="5556" y="639"/>
                  </a:lnTo>
                  <a:lnTo>
                    <a:pt x="5556" y="641"/>
                  </a:lnTo>
                  <a:lnTo>
                    <a:pt x="5553" y="641"/>
                  </a:lnTo>
                  <a:lnTo>
                    <a:pt x="5549" y="641"/>
                  </a:lnTo>
                  <a:lnTo>
                    <a:pt x="5547" y="641"/>
                  </a:lnTo>
                  <a:lnTo>
                    <a:pt x="5545" y="641"/>
                  </a:lnTo>
                  <a:lnTo>
                    <a:pt x="5541" y="641"/>
                  </a:lnTo>
                  <a:lnTo>
                    <a:pt x="5539" y="641"/>
                  </a:lnTo>
                  <a:lnTo>
                    <a:pt x="5535" y="643"/>
                  </a:lnTo>
                  <a:lnTo>
                    <a:pt x="5533" y="643"/>
                  </a:lnTo>
                  <a:lnTo>
                    <a:pt x="5533" y="641"/>
                  </a:lnTo>
                  <a:lnTo>
                    <a:pt x="5533" y="643"/>
                  </a:lnTo>
                  <a:lnTo>
                    <a:pt x="5533" y="645"/>
                  </a:lnTo>
                  <a:lnTo>
                    <a:pt x="5531" y="645"/>
                  </a:lnTo>
                  <a:lnTo>
                    <a:pt x="5530" y="645"/>
                  </a:lnTo>
                  <a:lnTo>
                    <a:pt x="5530" y="647"/>
                  </a:lnTo>
                  <a:lnTo>
                    <a:pt x="5528" y="647"/>
                  </a:lnTo>
                  <a:lnTo>
                    <a:pt x="5528" y="645"/>
                  </a:lnTo>
                  <a:lnTo>
                    <a:pt x="5528" y="647"/>
                  </a:lnTo>
                  <a:lnTo>
                    <a:pt x="5526" y="647"/>
                  </a:lnTo>
                  <a:lnTo>
                    <a:pt x="5526" y="649"/>
                  </a:lnTo>
                  <a:lnTo>
                    <a:pt x="5524" y="649"/>
                  </a:lnTo>
                  <a:lnTo>
                    <a:pt x="5524" y="647"/>
                  </a:lnTo>
                  <a:lnTo>
                    <a:pt x="5522" y="647"/>
                  </a:lnTo>
                  <a:lnTo>
                    <a:pt x="5522" y="649"/>
                  </a:lnTo>
                  <a:lnTo>
                    <a:pt x="5520" y="651"/>
                  </a:lnTo>
                  <a:lnTo>
                    <a:pt x="5520" y="653"/>
                  </a:lnTo>
                  <a:lnTo>
                    <a:pt x="5518" y="654"/>
                  </a:lnTo>
                  <a:lnTo>
                    <a:pt x="5514" y="660"/>
                  </a:lnTo>
                  <a:lnTo>
                    <a:pt x="5512" y="664"/>
                  </a:lnTo>
                  <a:lnTo>
                    <a:pt x="5510" y="664"/>
                  </a:lnTo>
                  <a:lnTo>
                    <a:pt x="5508" y="666"/>
                  </a:lnTo>
                  <a:lnTo>
                    <a:pt x="5507" y="666"/>
                  </a:lnTo>
                  <a:lnTo>
                    <a:pt x="5507" y="664"/>
                  </a:lnTo>
                  <a:lnTo>
                    <a:pt x="5507" y="662"/>
                  </a:lnTo>
                  <a:lnTo>
                    <a:pt x="5508" y="662"/>
                  </a:lnTo>
                  <a:lnTo>
                    <a:pt x="5508" y="660"/>
                  </a:lnTo>
                  <a:lnTo>
                    <a:pt x="5508" y="658"/>
                  </a:lnTo>
                  <a:lnTo>
                    <a:pt x="5508" y="656"/>
                  </a:lnTo>
                  <a:lnTo>
                    <a:pt x="5508" y="654"/>
                  </a:lnTo>
                  <a:lnTo>
                    <a:pt x="5510" y="654"/>
                  </a:lnTo>
                  <a:lnTo>
                    <a:pt x="5510" y="653"/>
                  </a:lnTo>
                  <a:lnTo>
                    <a:pt x="5510" y="651"/>
                  </a:lnTo>
                  <a:lnTo>
                    <a:pt x="5510" y="649"/>
                  </a:lnTo>
                  <a:lnTo>
                    <a:pt x="5510" y="647"/>
                  </a:lnTo>
                  <a:lnTo>
                    <a:pt x="5508" y="647"/>
                  </a:lnTo>
                  <a:lnTo>
                    <a:pt x="5510" y="647"/>
                  </a:lnTo>
                  <a:lnTo>
                    <a:pt x="5512" y="645"/>
                  </a:lnTo>
                  <a:lnTo>
                    <a:pt x="5510" y="645"/>
                  </a:lnTo>
                  <a:lnTo>
                    <a:pt x="5512" y="645"/>
                  </a:lnTo>
                  <a:lnTo>
                    <a:pt x="5512" y="643"/>
                  </a:lnTo>
                  <a:lnTo>
                    <a:pt x="5510" y="645"/>
                  </a:lnTo>
                  <a:lnTo>
                    <a:pt x="5507" y="645"/>
                  </a:lnTo>
                  <a:lnTo>
                    <a:pt x="5505" y="647"/>
                  </a:lnTo>
                  <a:lnTo>
                    <a:pt x="5505" y="649"/>
                  </a:lnTo>
                  <a:lnTo>
                    <a:pt x="5505" y="647"/>
                  </a:lnTo>
                  <a:lnTo>
                    <a:pt x="5507" y="647"/>
                  </a:lnTo>
                  <a:lnTo>
                    <a:pt x="5507" y="645"/>
                  </a:lnTo>
                  <a:lnTo>
                    <a:pt x="5508" y="645"/>
                  </a:lnTo>
                  <a:lnTo>
                    <a:pt x="5507" y="645"/>
                  </a:lnTo>
                  <a:lnTo>
                    <a:pt x="5507" y="647"/>
                  </a:lnTo>
                  <a:lnTo>
                    <a:pt x="5505" y="649"/>
                  </a:lnTo>
                  <a:lnTo>
                    <a:pt x="5503" y="649"/>
                  </a:lnTo>
                  <a:lnTo>
                    <a:pt x="5503" y="651"/>
                  </a:lnTo>
                  <a:lnTo>
                    <a:pt x="5501" y="651"/>
                  </a:lnTo>
                  <a:lnTo>
                    <a:pt x="5499" y="653"/>
                  </a:lnTo>
                  <a:lnTo>
                    <a:pt x="5497" y="653"/>
                  </a:lnTo>
                  <a:lnTo>
                    <a:pt x="5497" y="651"/>
                  </a:lnTo>
                  <a:lnTo>
                    <a:pt x="5497" y="653"/>
                  </a:lnTo>
                  <a:lnTo>
                    <a:pt x="5497" y="654"/>
                  </a:lnTo>
                  <a:lnTo>
                    <a:pt x="5495" y="654"/>
                  </a:lnTo>
                  <a:lnTo>
                    <a:pt x="5493" y="656"/>
                  </a:lnTo>
                  <a:lnTo>
                    <a:pt x="5493" y="654"/>
                  </a:lnTo>
                  <a:lnTo>
                    <a:pt x="5491" y="654"/>
                  </a:lnTo>
                  <a:lnTo>
                    <a:pt x="5491" y="656"/>
                  </a:lnTo>
                  <a:lnTo>
                    <a:pt x="5489" y="654"/>
                  </a:lnTo>
                  <a:lnTo>
                    <a:pt x="5489" y="656"/>
                  </a:lnTo>
                  <a:lnTo>
                    <a:pt x="5491" y="658"/>
                  </a:lnTo>
                  <a:lnTo>
                    <a:pt x="5491" y="656"/>
                  </a:lnTo>
                  <a:lnTo>
                    <a:pt x="5491" y="658"/>
                  </a:lnTo>
                  <a:lnTo>
                    <a:pt x="5493" y="658"/>
                  </a:lnTo>
                  <a:lnTo>
                    <a:pt x="5493" y="660"/>
                  </a:lnTo>
                  <a:lnTo>
                    <a:pt x="5491" y="662"/>
                  </a:lnTo>
                  <a:lnTo>
                    <a:pt x="5489" y="664"/>
                  </a:lnTo>
                  <a:lnTo>
                    <a:pt x="5487" y="666"/>
                  </a:lnTo>
                  <a:lnTo>
                    <a:pt x="5485" y="666"/>
                  </a:lnTo>
                  <a:lnTo>
                    <a:pt x="5485" y="664"/>
                  </a:lnTo>
                  <a:lnTo>
                    <a:pt x="5487" y="664"/>
                  </a:lnTo>
                  <a:lnTo>
                    <a:pt x="5485" y="664"/>
                  </a:lnTo>
                  <a:lnTo>
                    <a:pt x="5485" y="662"/>
                  </a:lnTo>
                  <a:lnTo>
                    <a:pt x="5485" y="660"/>
                  </a:lnTo>
                  <a:lnTo>
                    <a:pt x="5483" y="658"/>
                  </a:lnTo>
                  <a:lnTo>
                    <a:pt x="5483" y="656"/>
                  </a:lnTo>
                  <a:lnTo>
                    <a:pt x="5482" y="656"/>
                  </a:lnTo>
                  <a:lnTo>
                    <a:pt x="5480" y="656"/>
                  </a:lnTo>
                  <a:lnTo>
                    <a:pt x="5480" y="658"/>
                  </a:lnTo>
                  <a:lnTo>
                    <a:pt x="5480" y="660"/>
                  </a:lnTo>
                  <a:lnTo>
                    <a:pt x="5478" y="660"/>
                  </a:lnTo>
                  <a:lnTo>
                    <a:pt x="5476" y="660"/>
                  </a:lnTo>
                  <a:lnTo>
                    <a:pt x="5476" y="662"/>
                  </a:lnTo>
                  <a:lnTo>
                    <a:pt x="5476" y="664"/>
                  </a:lnTo>
                  <a:lnTo>
                    <a:pt x="5478" y="664"/>
                  </a:lnTo>
                  <a:lnTo>
                    <a:pt x="5476" y="664"/>
                  </a:lnTo>
                  <a:lnTo>
                    <a:pt x="5474" y="664"/>
                  </a:lnTo>
                  <a:lnTo>
                    <a:pt x="5474" y="662"/>
                  </a:lnTo>
                  <a:lnTo>
                    <a:pt x="5476" y="662"/>
                  </a:lnTo>
                  <a:lnTo>
                    <a:pt x="5476" y="660"/>
                  </a:lnTo>
                  <a:lnTo>
                    <a:pt x="5478" y="660"/>
                  </a:lnTo>
                  <a:lnTo>
                    <a:pt x="5476" y="660"/>
                  </a:lnTo>
                  <a:lnTo>
                    <a:pt x="5474" y="658"/>
                  </a:lnTo>
                  <a:lnTo>
                    <a:pt x="5472" y="658"/>
                  </a:lnTo>
                  <a:lnTo>
                    <a:pt x="5470" y="658"/>
                  </a:lnTo>
                  <a:lnTo>
                    <a:pt x="5468" y="658"/>
                  </a:lnTo>
                  <a:lnTo>
                    <a:pt x="5468" y="660"/>
                  </a:lnTo>
                  <a:lnTo>
                    <a:pt x="5470" y="660"/>
                  </a:lnTo>
                  <a:lnTo>
                    <a:pt x="5470" y="662"/>
                  </a:lnTo>
                  <a:lnTo>
                    <a:pt x="5468" y="662"/>
                  </a:lnTo>
                  <a:lnTo>
                    <a:pt x="5466" y="662"/>
                  </a:lnTo>
                  <a:lnTo>
                    <a:pt x="5464" y="664"/>
                  </a:lnTo>
                  <a:lnTo>
                    <a:pt x="5464" y="666"/>
                  </a:lnTo>
                  <a:lnTo>
                    <a:pt x="5464" y="668"/>
                  </a:lnTo>
                  <a:lnTo>
                    <a:pt x="5464" y="670"/>
                  </a:lnTo>
                  <a:lnTo>
                    <a:pt x="5464" y="672"/>
                  </a:lnTo>
                  <a:lnTo>
                    <a:pt x="5462" y="672"/>
                  </a:lnTo>
                  <a:lnTo>
                    <a:pt x="5462" y="674"/>
                  </a:lnTo>
                  <a:lnTo>
                    <a:pt x="5462" y="672"/>
                  </a:lnTo>
                  <a:lnTo>
                    <a:pt x="5460" y="674"/>
                  </a:lnTo>
                  <a:lnTo>
                    <a:pt x="5460" y="676"/>
                  </a:lnTo>
                  <a:lnTo>
                    <a:pt x="5462" y="676"/>
                  </a:lnTo>
                  <a:lnTo>
                    <a:pt x="5462" y="678"/>
                  </a:lnTo>
                  <a:lnTo>
                    <a:pt x="5462" y="679"/>
                  </a:lnTo>
                  <a:lnTo>
                    <a:pt x="5462" y="681"/>
                  </a:lnTo>
                  <a:lnTo>
                    <a:pt x="5462" y="683"/>
                  </a:lnTo>
                  <a:lnTo>
                    <a:pt x="5462" y="681"/>
                  </a:lnTo>
                  <a:lnTo>
                    <a:pt x="5460" y="681"/>
                  </a:lnTo>
                  <a:lnTo>
                    <a:pt x="5459" y="683"/>
                  </a:lnTo>
                  <a:lnTo>
                    <a:pt x="5459" y="685"/>
                  </a:lnTo>
                  <a:lnTo>
                    <a:pt x="5460" y="685"/>
                  </a:lnTo>
                  <a:lnTo>
                    <a:pt x="5462" y="687"/>
                  </a:lnTo>
                  <a:lnTo>
                    <a:pt x="5462" y="689"/>
                  </a:lnTo>
                  <a:lnTo>
                    <a:pt x="5460" y="689"/>
                  </a:lnTo>
                  <a:lnTo>
                    <a:pt x="5460" y="687"/>
                  </a:lnTo>
                  <a:lnTo>
                    <a:pt x="5459" y="687"/>
                  </a:lnTo>
                  <a:lnTo>
                    <a:pt x="5459" y="685"/>
                  </a:lnTo>
                  <a:lnTo>
                    <a:pt x="5459" y="687"/>
                  </a:lnTo>
                  <a:lnTo>
                    <a:pt x="5457" y="687"/>
                  </a:lnTo>
                  <a:lnTo>
                    <a:pt x="5457" y="685"/>
                  </a:lnTo>
                  <a:lnTo>
                    <a:pt x="5457" y="687"/>
                  </a:lnTo>
                  <a:lnTo>
                    <a:pt x="5457" y="689"/>
                  </a:lnTo>
                  <a:lnTo>
                    <a:pt x="5459" y="689"/>
                  </a:lnTo>
                  <a:lnTo>
                    <a:pt x="5459" y="691"/>
                  </a:lnTo>
                  <a:lnTo>
                    <a:pt x="5459" y="693"/>
                  </a:lnTo>
                  <a:lnTo>
                    <a:pt x="5457" y="693"/>
                  </a:lnTo>
                  <a:lnTo>
                    <a:pt x="5457" y="695"/>
                  </a:lnTo>
                  <a:lnTo>
                    <a:pt x="5457" y="693"/>
                  </a:lnTo>
                  <a:lnTo>
                    <a:pt x="5457" y="691"/>
                  </a:lnTo>
                  <a:lnTo>
                    <a:pt x="5457" y="693"/>
                  </a:lnTo>
                  <a:lnTo>
                    <a:pt x="5455" y="695"/>
                  </a:lnTo>
                  <a:lnTo>
                    <a:pt x="5453" y="695"/>
                  </a:lnTo>
                  <a:lnTo>
                    <a:pt x="5455" y="695"/>
                  </a:lnTo>
                  <a:lnTo>
                    <a:pt x="5455" y="697"/>
                  </a:lnTo>
                  <a:lnTo>
                    <a:pt x="5451" y="699"/>
                  </a:lnTo>
                  <a:lnTo>
                    <a:pt x="5449" y="702"/>
                  </a:lnTo>
                  <a:lnTo>
                    <a:pt x="5447" y="704"/>
                  </a:lnTo>
                  <a:lnTo>
                    <a:pt x="5445" y="706"/>
                  </a:lnTo>
                  <a:lnTo>
                    <a:pt x="5445" y="708"/>
                  </a:lnTo>
                  <a:lnTo>
                    <a:pt x="5443" y="716"/>
                  </a:lnTo>
                  <a:lnTo>
                    <a:pt x="5441" y="720"/>
                  </a:lnTo>
                  <a:lnTo>
                    <a:pt x="5443" y="722"/>
                  </a:lnTo>
                  <a:lnTo>
                    <a:pt x="5443" y="724"/>
                  </a:lnTo>
                  <a:lnTo>
                    <a:pt x="5443" y="725"/>
                  </a:lnTo>
                  <a:lnTo>
                    <a:pt x="5445" y="725"/>
                  </a:lnTo>
                  <a:lnTo>
                    <a:pt x="5445" y="727"/>
                  </a:lnTo>
                  <a:lnTo>
                    <a:pt x="5447" y="727"/>
                  </a:lnTo>
                  <a:lnTo>
                    <a:pt x="5449" y="727"/>
                  </a:lnTo>
                  <a:lnTo>
                    <a:pt x="5449" y="729"/>
                  </a:lnTo>
                  <a:lnTo>
                    <a:pt x="5447" y="731"/>
                  </a:lnTo>
                  <a:lnTo>
                    <a:pt x="5449" y="731"/>
                  </a:lnTo>
                  <a:lnTo>
                    <a:pt x="5451" y="729"/>
                  </a:lnTo>
                  <a:lnTo>
                    <a:pt x="5451" y="727"/>
                  </a:lnTo>
                  <a:lnTo>
                    <a:pt x="5451" y="725"/>
                  </a:lnTo>
                  <a:lnTo>
                    <a:pt x="5449" y="725"/>
                  </a:lnTo>
                  <a:lnTo>
                    <a:pt x="5451" y="724"/>
                  </a:lnTo>
                  <a:lnTo>
                    <a:pt x="5453" y="724"/>
                  </a:lnTo>
                  <a:lnTo>
                    <a:pt x="5453" y="722"/>
                  </a:lnTo>
                  <a:lnTo>
                    <a:pt x="5453" y="724"/>
                  </a:lnTo>
                  <a:lnTo>
                    <a:pt x="5455" y="724"/>
                  </a:lnTo>
                  <a:lnTo>
                    <a:pt x="5457" y="724"/>
                  </a:lnTo>
                  <a:lnTo>
                    <a:pt x="5459" y="725"/>
                  </a:lnTo>
                  <a:lnTo>
                    <a:pt x="5459" y="727"/>
                  </a:lnTo>
                  <a:lnTo>
                    <a:pt x="5462" y="727"/>
                  </a:lnTo>
                  <a:lnTo>
                    <a:pt x="5462" y="729"/>
                  </a:lnTo>
                  <a:lnTo>
                    <a:pt x="5462" y="731"/>
                  </a:lnTo>
                  <a:lnTo>
                    <a:pt x="5462" y="733"/>
                  </a:lnTo>
                  <a:lnTo>
                    <a:pt x="5460" y="735"/>
                  </a:lnTo>
                  <a:lnTo>
                    <a:pt x="5460" y="737"/>
                  </a:lnTo>
                  <a:lnTo>
                    <a:pt x="5459" y="737"/>
                  </a:lnTo>
                  <a:lnTo>
                    <a:pt x="5457" y="739"/>
                  </a:lnTo>
                  <a:lnTo>
                    <a:pt x="5455" y="739"/>
                  </a:lnTo>
                  <a:lnTo>
                    <a:pt x="5455" y="741"/>
                  </a:lnTo>
                  <a:lnTo>
                    <a:pt x="5455" y="743"/>
                  </a:lnTo>
                  <a:lnTo>
                    <a:pt x="5455" y="747"/>
                  </a:lnTo>
                  <a:lnTo>
                    <a:pt x="5455" y="749"/>
                  </a:lnTo>
                  <a:lnTo>
                    <a:pt x="5457" y="750"/>
                  </a:lnTo>
                  <a:lnTo>
                    <a:pt x="5455" y="750"/>
                  </a:lnTo>
                  <a:lnTo>
                    <a:pt x="5455" y="752"/>
                  </a:lnTo>
                  <a:lnTo>
                    <a:pt x="5455" y="754"/>
                  </a:lnTo>
                  <a:lnTo>
                    <a:pt x="5455" y="756"/>
                  </a:lnTo>
                  <a:lnTo>
                    <a:pt x="5455" y="758"/>
                  </a:lnTo>
                  <a:lnTo>
                    <a:pt x="5455" y="760"/>
                  </a:lnTo>
                  <a:lnTo>
                    <a:pt x="5457" y="760"/>
                  </a:lnTo>
                  <a:lnTo>
                    <a:pt x="5459" y="758"/>
                  </a:lnTo>
                  <a:lnTo>
                    <a:pt x="5460" y="758"/>
                  </a:lnTo>
                  <a:lnTo>
                    <a:pt x="5462" y="758"/>
                  </a:lnTo>
                  <a:lnTo>
                    <a:pt x="5462" y="760"/>
                  </a:lnTo>
                  <a:lnTo>
                    <a:pt x="5462" y="762"/>
                  </a:lnTo>
                  <a:lnTo>
                    <a:pt x="5462" y="764"/>
                  </a:lnTo>
                  <a:lnTo>
                    <a:pt x="5462" y="766"/>
                  </a:lnTo>
                  <a:lnTo>
                    <a:pt x="5462" y="768"/>
                  </a:lnTo>
                  <a:lnTo>
                    <a:pt x="5464" y="770"/>
                  </a:lnTo>
                  <a:lnTo>
                    <a:pt x="5464" y="772"/>
                  </a:lnTo>
                  <a:lnTo>
                    <a:pt x="5462" y="772"/>
                  </a:lnTo>
                  <a:lnTo>
                    <a:pt x="5464" y="773"/>
                  </a:lnTo>
                  <a:lnTo>
                    <a:pt x="5464" y="775"/>
                  </a:lnTo>
                  <a:lnTo>
                    <a:pt x="5462" y="775"/>
                  </a:lnTo>
                  <a:lnTo>
                    <a:pt x="5460" y="775"/>
                  </a:lnTo>
                  <a:lnTo>
                    <a:pt x="5460" y="777"/>
                  </a:lnTo>
                  <a:lnTo>
                    <a:pt x="5459" y="777"/>
                  </a:lnTo>
                  <a:lnTo>
                    <a:pt x="5459" y="779"/>
                  </a:lnTo>
                  <a:lnTo>
                    <a:pt x="5457" y="779"/>
                  </a:lnTo>
                  <a:lnTo>
                    <a:pt x="5455" y="777"/>
                  </a:lnTo>
                  <a:lnTo>
                    <a:pt x="5455" y="775"/>
                  </a:lnTo>
                  <a:lnTo>
                    <a:pt x="5453" y="775"/>
                  </a:lnTo>
                  <a:lnTo>
                    <a:pt x="5453" y="773"/>
                  </a:lnTo>
                  <a:lnTo>
                    <a:pt x="5451" y="773"/>
                  </a:lnTo>
                  <a:lnTo>
                    <a:pt x="5453" y="773"/>
                  </a:lnTo>
                  <a:lnTo>
                    <a:pt x="5453" y="772"/>
                  </a:lnTo>
                  <a:lnTo>
                    <a:pt x="5455" y="772"/>
                  </a:lnTo>
                  <a:lnTo>
                    <a:pt x="5455" y="770"/>
                  </a:lnTo>
                  <a:lnTo>
                    <a:pt x="5457" y="770"/>
                  </a:lnTo>
                  <a:lnTo>
                    <a:pt x="5457" y="768"/>
                  </a:lnTo>
                  <a:lnTo>
                    <a:pt x="5459" y="768"/>
                  </a:lnTo>
                  <a:lnTo>
                    <a:pt x="5459" y="766"/>
                  </a:lnTo>
                  <a:lnTo>
                    <a:pt x="5460" y="766"/>
                  </a:lnTo>
                  <a:lnTo>
                    <a:pt x="5459" y="766"/>
                  </a:lnTo>
                  <a:lnTo>
                    <a:pt x="5459" y="764"/>
                  </a:lnTo>
                  <a:lnTo>
                    <a:pt x="5457" y="766"/>
                  </a:lnTo>
                  <a:lnTo>
                    <a:pt x="5457" y="768"/>
                  </a:lnTo>
                  <a:lnTo>
                    <a:pt x="5455" y="768"/>
                  </a:lnTo>
                  <a:lnTo>
                    <a:pt x="5455" y="766"/>
                  </a:lnTo>
                  <a:lnTo>
                    <a:pt x="5453" y="766"/>
                  </a:lnTo>
                  <a:lnTo>
                    <a:pt x="5453" y="768"/>
                  </a:lnTo>
                  <a:lnTo>
                    <a:pt x="5451" y="768"/>
                  </a:lnTo>
                  <a:lnTo>
                    <a:pt x="5449" y="768"/>
                  </a:lnTo>
                  <a:lnTo>
                    <a:pt x="5449" y="770"/>
                  </a:lnTo>
                  <a:lnTo>
                    <a:pt x="5451" y="770"/>
                  </a:lnTo>
                  <a:lnTo>
                    <a:pt x="5451" y="772"/>
                  </a:lnTo>
                  <a:lnTo>
                    <a:pt x="5451" y="773"/>
                  </a:lnTo>
                  <a:lnTo>
                    <a:pt x="5449" y="773"/>
                  </a:lnTo>
                  <a:lnTo>
                    <a:pt x="5447" y="775"/>
                  </a:lnTo>
                  <a:lnTo>
                    <a:pt x="5445" y="775"/>
                  </a:lnTo>
                  <a:lnTo>
                    <a:pt x="5443" y="777"/>
                  </a:lnTo>
                  <a:lnTo>
                    <a:pt x="5443" y="779"/>
                  </a:lnTo>
                  <a:lnTo>
                    <a:pt x="5443" y="781"/>
                  </a:lnTo>
                  <a:lnTo>
                    <a:pt x="5441" y="783"/>
                  </a:lnTo>
                  <a:lnTo>
                    <a:pt x="5441" y="785"/>
                  </a:lnTo>
                  <a:lnTo>
                    <a:pt x="5441" y="787"/>
                  </a:lnTo>
                  <a:lnTo>
                    <a:pt x="5439" y="789"/>
                  </a:lnTo>
                  <a:lnTo>
                    <a:pt x="5439" y="791"/>
                  </a:lnTo>
                  <a:lnTo>
                    <a:pt x="5437" y="793"/>
                  </a:lnTo>
                  <a:lnTo>
                    <a:pt x="5437" y="795"/>
                  </a:lnTo>
                  <a:lnTo>
                    <a:pt x="5437" y="798"/>
                  </a:lnTo>
                  <a:lnTo>
                    <a:pt x="5439" y="798"/>
                  </a:lnTo>
                  <a:lnTo>
                    <a:pt x="5439" y="800"/>
                  </a:lnTo>
                  <a:lnTo>
                    <a:pt x="5439" y="802"/>
                  </a:lnTo>
                  <a:lnTo>
                    <a:pt x="5439" y="804"/>
                  </a:lnTo>
                  <a:lnTo>
                    <a:pt x="5439" y="806"/>
                  </a:lnTo>
                  <a:lnTo>
                    <a:pt x="5441" y="806"/>
                  </a:lnTo>
                  <a:lnTo>
                    <a:pt x="5441" y="808"/>
                  </a:lnTo>
                  <a:lnTo>
                    <a:pt x="5443" y="810"/>
                  </a:lnTo>
                  <a:lnTo>
                    <a:pt x="5443" y="812"/>
                  </a:lnTo>
                  <a:lnTo>
                    <a:pt x="5445" y="812"/>
                  </a:lnTo>
                  <a:lnTo>
                    <a:pt x="5443" y="812"/>
                  </a:lnTo>
                  <a:lnTo>
                    <a:pt x="5443" y="814"/>
                  </a:lnTo>
                  <a:lnTo>
                    <a:pt x="5443" y="816"/>
                  </a:lnTo>
                  <a:lnTo>
                    <a:pt x="5441" y="816"/>
                  </a:lnTo>
                  <a:lnTo>
                    <a:pt x="5441" y="818"/>
                  </a:lnTo>
                  <a:lnTo>
                    <a:pt x="5439" y="818"/>
                  </a:lnTo>
                  <a:lnTo>
                    <a:pt x="5439" y="820"/>
                  </a:lnTo>
                  <a:lnTo>
                    <a:pt x="5439" y="821"/>
                  </a:lnTo>
                  <a:lnTo>
                    <a:pt x="5437" y="821"/>
                  </a:lnTo>
                  <a:lnTo>
                    <a:pt x="5435" y="821"/>
                  </a:lnTo>
                  <a:lnTo>
                    <a:pt x="5434" y="821"/>
                  </a:lnTo>
                  <a:lnTo>
                    <a:pt x="5432" y="821"/>
                  </a:lnTo>
                  <a:lnTo>
                    <a:pt x="5430" y="821"/>
                  </a:lnTo>
                  <a:lnTo>
                    <a:pt x="5430" y="820"/>
                  </a:lnTo>
                  <a:lnTo>
                    <a:pt x="5428" y="820"/>
                  </a:lnTo>
                  <a:lnTo>
                    <a:pt x="5424" y="820"/>
                  </a:lnTo>
                  <a:lnTo>
                    <a:pt x="5422" y="821"/>
                  </a:lnTo>
                  <a:lnTo>
                    <a:pt x="5418" y="823"/>
                  </a:lnTo>
                  <a:lnTo>
                    <a:pt x="5416" y="825"/>
                  </a:lnTo>
                  <a:lnTo>
                    <a:pt x="5416" y="827"/>
                  </a:lnTo>
                  <a:lnTo>
                    <a:pt x="5414" y="827"/>
                  </a:lnTo>
                  <a:lnTo>
                    <a:pt x="5414" y="829"/>
                  </a:lnTo>
                  <a:lnTo>
                    <a:pt x="5412" y="829"/>
                  </a:lnTo>
                  <a:lnTo>
                    <a:pt x="5411" y="831"/>
                  </a:lnTo>
                  <a:lnTo>
                    <a:pt x="5411" y="833"/>
                  </a:lnTo>
                  <a:lnTo>
                    <a:pt x="5409" y="835"/>
                  </a:lnTo>
                  <a:lnTo>
                    <a:pt x="5409" y="841"/>
                  </a:lnTo>
                  <a:lnTo>
                    <a:pt x="5409" y="843"/>
                  </a:lnTo>
                  <a:lnTo>
                    <a:pt x="5409" y="845"/>
                  </a:lnTo>
                  <a:lnTo>
                    <a:pt x="5407" y="845"/>
                  </a:lnTo>
                  <a:lnTo>
                    <a:pt x="5409" y="845"/>
                  </a:lnTo>
                  <a:lnTo>
                    <a:pt x="5409" y="846"/>
                  </a:lnTo>
                  <a:lnTo>
                    <a:pt x="5409" y="845"/>
                  </a:lnTo>
                  <a:lnTo>
                    <a:pt x="5411" y="846"/>
                  </a:lnTo>
                  <a:lnTo>
                    <a:pt x="5409" y="846"/>
                  </a:lnTo>
                  <a:lnTo>
                    <a:pt x="5411" y="848"/>
                  </a:lnTo>
                  <a:lnTo>
                    <a:pt x="5409" y="850"/>
                  </a:lnTo>
                  <a:lnTo>
                    <a:pt x="5409" y="848"/>
                  </a:lnTo>
                  <a:lnTo>
                    <a:pt x="5407" y="848"/>
                  </a:lnTo>
                  <a:lnTo>
                    <a:pt x="5409" y="848"/>
                  </a:lnTo>
                  <a:lnTo>
                    <a:pt x="5409" y="850"/>
                  </a:lnTo>
                  <a:lnTo>
                    <a:pt x="5409" y="852"/>
                  </a:lnTo>
                  <a:lnTo>
                    <a:pt x="5409" y="854"/>
                  </a:lnTo>
                  <a:lnTo>
                    <a:pt x="5411" y="854"/>
                  </a:lnTo>
                  <a:lnTo>
                    <a:pt x="5409" y="854"/>
                  </a:lnTo>
                  <a:lnTo>
                    <a:pt x="5409" y="856"/>
                  </a:lnTo>
                  <a:lnTo>
                    <a:pt x="5411" y="856"/>
                  </a:lnTo>
                  <a:lnTo>
                    <a:pt x="5411" y="854"/>
                  </a:lnTo>
                  <a:lnTo>
                    <a:pt x="5411" y="856"/>
                  </a:lnTo>
                  <a:lnTo>
                    <a:pt x="5411" y="858"/>
                  </a:lnTo>
                  <a:lnTo>
                    <a:pt x="5411" y="860"/>
                  </a:lnTo>
                  <a:lnTo>
                    <a:pt x="5411" y="858"/>
                  </a:lnTo>
                  <a:lnTo>
                    <a:pt x="5409" y="858"/>
                  </a:lnTo>
                  <a:lnTo>
                    <a:pt x="5407" y="858"/>
                  </a:lnTo>
                  <a:lnTo>
                    <a:pt x="5407" y="856"/>
                  </a:lnTo>
                  <a:lnTo>
                    <a:pt x="5407" y="854"/>
                  </a:lnTo>
                  <a:lnTo>
                    <a:pt x="5407" y="856"/>
                  </a:lnTo>
                  <a:lnTo>
                    <a:pt x="5405" y="856"/>
                  </a:lnTo>
                  <a:lnTo>
                    <a:pt x="5403" y="856"/>
                  </a:lnTo>
                  <a:lnTo>
                    <a:pt x="5401" y="856"/>
                  </a:lnTo>
                  <a:lnTo>
                    <a:pt x="5401" y="858"/>
                  </a:lnTo>
                  <a:lnTo>
                    <a:pt x="5399" y="858"/>
                  </a:lnTo>
                  <a:lnTo>
                    <a:pt x="5397" y="858"/>
                  </a:lnTo>
                  <a:lnTo>
                    <a:pt x="5395" y="860"/>
                  </a:lnTo>
                  <a:lnTo>
                    <a:pt x="5391" y="862"/>
                  </a:lnTo>
                  <a:lnTo>
                    <a:pt x="5389" y="864"/>
                  </a:lnTo>
                  <a:lnTo>
                    <a:pt x="5389" y="866"/>
                  </a:lnTo>
                  <a:lnTo>
                    <a:pt x="5389" y="864"/>
                  </a:lnTo>
                  <a:lnTo>
                    <a:pt x="5389" y="862"/>
                  </a:lnTo>
                  <a:lnTo>
                    <a:pt x="5387" y="862"/>
                  </a:lnTo>
                  <a:lnTo>
                    <a:pt x="5387" y="860"/>
                  </a:lnTo>
                  <a:lnTo>
                    <a:pt x="5386" y="862"/>
                  </a:lnTo>
                  <a:lnTo>
                    <a:pt x="5386" y="864"/>
                  </a:lnTo>
                  <a:lnTo>
                    <a:pt x="5387" y="864"/>
                  </a:lnTo>
                  <a:lnTo>
                    <a:pt x="5386" y="864"/>
                  </a:lnTo>
                  <a:lnTo>
                    <a:pt x="5387" y="864"/>
                  </a:lnTo>
                  <a:lnTo>
                    <a:pt x="5389" y="864"/>
                  </a:lnTo>
                  <a:lnTo>
                    <a:pt x="5389" y="866"/>
                  </a:lnTo>
                  <a:lnTo>
                    <a:pt x="5387" y="866"/>
                  </a:lnTo>
                  <a:lnTo>
                    <a:pt x="5387" y="868"/>
                  </a:lnTo>
                  <a:lnTo>
                    <a:pt x="5387" y="866"/>
                  </a:lnTo>
                  <a:lnTo>
                    <a:pt x="5387" y="868"/>
                  </a:lnTo>
                  <a:lnTo>
                    <a:pt x="5386" y="868"/>
                  </a:lnTo>
                  <a:lnTo>
                    <a:pt x="5387" y="869"/>
                  </a:lnTo>
                  <a:lnTo>
                    <a:pt x="5387" y="871"/>
                  </a:lnTo>
                  <a:lnTo>
                    <a:pt x="5386" y="871"/>
                  </a:lnTo>
                  <a:lnTo>
                    <a:pt x="5386" y="873"/>
                  </a:lnTo>
                  <a:lnTo>
                    <a:pt x="5387" y="873"/>
                  </a:lnTo>
                  <a:lnTo>
                    <a:pt x="5387" y="875"/>
                  </a:lnTo>
                  <a:lnTo>
                    <a:pt x="5386" y="875"/>
                  </a:lnTo>
                  <a:lnTo>
                    <a:pt x="5387" y="875"/>
                  </a:lnTo>
                  <a:lnTo>
                    <a:pt x="5386" y="875"/>
                  </a:lnTo>
                  <a:lnTo>
                    <a:pt x="5386" y="877"/>
                  </a:lnTo>
                  <a:lnTo>
                    <a:pt x="5387" y="877"/>
                  </a:lnTo>
                  <a:lnTo>
                    <a:pt x="5387" y="879"/>
                  </a:lnTo>
                  <a:lnTo>
                    <a:pt x="5386" y="879"/>
                  </a:lnTo>
                  <a:lnTo>
                    <a:pt x="5387" y="879"/>
                  </a:lnTo>
                  <a:lnTo>
                    <a:pt x="5387" y="881"/>
                  </a:lnTo>
                  <a:lnTo>
                    <a:pt x="5386" y="881"/>
                  </a:lnTo>
                  <a:lnTo>
                    <a:pt x="5386" y="883"/>
                  </a:lnTo>
                  <a:lnTo>
                    <a:pt x="5384" y="883"/>
                  </a:lnTo>
                  <a:lnTo>
                    <a:pt x="5386" y="883"/>
                  </a:lnTo>
                  <a:lnTo>
                    <a:pt x="5386" y="885"/>
                  </a:lnTo>
                  <a:lnTo>
                    <a:pt x="5384" y="885"/>
                  </a:lnTo>
                  <a:lnTo>
                    <a:pt x="5384" y="887"/>
                  </a:lnTo>
                  <a:lnTo>
                    <a:pt x="5384" y="889"/>
                  </a:lnTo>
                  <a:lnTo>
                    <a:pt x="5382" y="889"/>
                  </a:lnTo>
                  <a:lnTo>
                    <a:pt x="5382" y="891"/>
                  </a:lnTo>
                  <a:lnTo>
                    <a:pt x="5380" y="893"/>
                  </a:lnTo>
                  <a:lnTo>
                    <a:pt x="5378" y="894"/>
                  </a:lnTo>
                  <a:lnTo>
                    <a:pt x="5378" y="896"/>
                  </a:lnTo>
                  <a:lnTo>
                    <a:pt x="5378" y="898"/>
                  </a:lnTo>
                  <a:lnTo>
                    <a:pt x="5376" y="898"/>
                  </a:lnTo>
                  <a:lnTo>
                    <a:pt x="5374" y="900"/>
                  </a:lnTo>
                  <a:lnTo>
                    <a:pt x="5372" y="900"/>
                  </a:lnTo>
                  <a:lnTo>
                    <a:pt x="5370" y="902"/>
                  </a:lnTo>
                  <a:lnTo>
                    <a:pt x="5370" y="904"/>
                  </a:lnTo>
                  <a:lnTo>
                    <a:pt x="5368" y="904"/>
                  </a:lnTo>
                  <a:lnTo>
                    <a:pt x="5368" y="906"/>
                  </a:lnTo>
                  <a:lnTo>
                    <a:pt x="5366" y="906"/>
                  </a:lnTo>
                  <a:lnTo>
                    <a:pt x="5366" y="908"/>
                  </a:lnTo>
                  <a:lnTo>
                    <a:pt x="5364" y="910"/>
                  </a:lnTo>
                  <a:lnTo>
                    <a:pt x="5363" y="910"/>
                  </a:lnTo>
                  <a:lnTo>
                    <a:pt x="5363" y="912"/>
                  </a:lnTo>
                  <a:lnTo>
                    <a:pt x="5361" y="914"/>
                  </a:lnTo>
                  <a:lnTo>
                    <a:pt x="5359" y="914"/>
                  </a:lnTo>
                  <a:lnTo>
                    <a:pt x="5359" y="916"/>
                  </a:lnTo>
                  <a:lnTo>
                    <a:pt x="5359" y="917"/>
                  </a:lnTo>
                  <a:lnTo>
                    <a:pt x="5357" y="917"/>
                  </a:lnTo>
                  <a:lnTo>
                    <a:pt x="5357" y="916"/>
                  </a:lnTo>
                  <a:lnTo>
                    <a:pt x="5359" y="914"/>
                  </a:lnTo>
                  <a:lnTo>
                    <a:pt x="5359" y="912"/>
                  </a:lnTo>
                  <a:lnTo>
                    <a:pt x="5357" y="912"/>
                  </a:lnTo>
                  <a:lnTo>
                    <a:pt x="5359" y="910"/>
                  </a:lnTo>
                  <a:lnTo>
                    <a:pt x="5357" y="908"/>
                  </a:lnTo>
                  <a:lnTo>
                    <a:pt x="5355" y="908"/>
                  </a:lnTo>
                  <a:lnTo>
                    <a:pt x="5355" y="906"/>
                  </a:lnTo>
                  <a:lnTo>
                    <a:pt x="5355" y="904"/>
                  </a:lnTo>
                  <a:lnTo>
                    <a:pt x="5355" y="902"/>
                  </a:lnTo>
                  <a:lnTo>
                    <a:pt x="5355" y="900"/>
                  </a:lnTo>
                  <a:lnTo>
                    <a:pt x="5355" y="898"/>
                  </a:lnTo>
                  <a:lnTo>
                    <a:pt x="5355" y="894"/>
                  </a:lnTo>
                  <a:lnTo>
                    <a:pt x="5355" y="889"/>
                  </a:lnTo>
                  <a:lnTo>
                    <a:pt x="5353" y="883"/>
                  </a:lnTo>
                  <a:lnTo>
                    <a:pt x="5353" y="877"/>
                  </a:lnTo>
                  <a:lnTo>
                    <a:pt x="5351" y="877"/>
                  </a:lnTo>
                  <a:lnTo>
                    <a:pt x="5351" y="875"/>
                  </a:lnTo>
                  <a:lnTo>
                    <a:pt x="5353" y="875"/>
                  </a:lnTo>
                  <a:lnTo>
                    <a:pt x="5353" y="877"/>
                  </a:lnTo>
                  <a:lnTo>
                    <a:pt x="5353" y="875"/>
                  </a:lnTo>
                  <a:lnTo>
                    <a:pt x="5351" y="875"/>
                  </a:lnTo>
                  <a:lnTo>
                    <a:pt x="5351" y="873"/>
                  </a:lnTo>
                  <a:lnTo>
                    <a:pt x="5351" y="871"/>
                  </a:lnTo>
                  <a:lnTo>
                    <a:pt x="5349" y="868"/>
                  </a:lnTo>
                  <a:lnTo>
                    <a:pt x="5349" y="864"/>
                  </a:lnTo>
                  <a:lnTo>
                    <a:pt x="5349" y="862"/>
                  </a:lnTo>
                  <a:lnTo>
                    <a:pt x="5347" y="856"/>
                  </a:lnTo>
                  <a:lnTo>
                    <a:pt x="5347" y="854"/>
                  </a:lnTo>
                  <a:lnTo>
                    <a:pt x="5347" y="852"/>
                  </a:lnTo>
                  <a:lnTo>
                    <a:pt x="5347" y="846"/>
                  </a:lnTo>
                  <a:lnTo>
                    <a:pt x="5345" y="845"/>
                  </a:lnTo>
                  <a:lnTo>
                    <a:pt x="5345" y="843"/>
                  </a:lnTo>
                  <a:lnTo>
                    <a:pt x="5345" y="841"/>
                  </a:lnTo>
                  <a:lnTo>
                    <a:pt x="5345" y="839"/>
                  </a:lnTo>
                  <a:lnTo>
                    <a:pt x="5345" y="835"/>
                  </a:lnTo>
                  <a:lnTo>
                    <a:pt x="5345" y="833"/>
                  </a:lnTo>
                  <a:lnTo>
                    <a:pt x="5343" y="829"/>
                  </a:lnTo>
                  <a:lnTo>
                    <a:pt x="5341" y="823"/>
                  </a:lnTo>
                  <a:lnTo>
                    <a:pt x="5341" y="814"/>
                  </a:lnTo>
                  <a:lnTo>
                    <a:pt x="5341" y="812"/>
                  </a:lnTo>
                  <a:lnTo>
                    <a:pt x="5339" y="810"/>
                  </a:lnTo>
                  <a:lnTo>
                    <a:pt x="5339" y="800"/>
                  </a:lnTo>
                  <a:lnTo>
                    <a:pt x="5339" y="798"/>
                  </a:lnTo>
                  <a:lnTo>
                    <a:pt x="5339" y="797"/>
                  </a:lnTo>
                  <a:lnTo>
                    <a:pt x="5339" y="793"/>
                  </a:lnTo>
                  <a:lnTo>
                    <a:pt x="5339" y="791"/>
                  </a:lnTo>
                  <a:lnTo>
                    <a:pt x="5341" y="791"/>
                  </a:lnTo>
                  <a:lnTo>
                    <a:pt x="5341" y="781"/>
                  </a:lnTo>
                  <a:lnTo>
                    <a:pt x="5341" y="779"/>
                  </a:lnTo>
                  <a:lnTo>
                    <a:pt x="5341" y="777"/>
                  </a:lnTo>
                  <a:lnTo>
                    <a:pt x="5343" y="777"/>
                  </a:lnTo>
                  <a:lnTo>
                    <a:pt x="5343" y="775"/>
                  </a:lnTo>
                  <a:lnTo>
                    <a:pt x="5343" y="773"/>
                  </a:lnTo>
                  <a:lnTo>
                    <a:pt x="5343" y="772"/>
                  </a:lnTo>
                  <a:lnTo>
                    <a:pt x="5345" y="764"/>
                  </a:lnTo>
                  <a:lnTo>
                    <a:pt x="5345" y="762"/>
                  </a:lnTo>
                  <a:lnTo>
                    <a:pt x="5347" y="760"/>
                  </a:lnTo>
                  <a:lnTo>
                    <a:pt x="5347" y="758"/>
                  </a:lnTo>
                  <a:lnTo>
                    <a:pt x="5349" y="756"/>
                  </a:lnTo>
                  <a:lnTo>
                    <a:pt x="5347" y="758"/>
                  </a:lnTo>
                  <a:lnTo>
                    <a:pt x="5347" y="760"/>
                  </a:lnTo>
                  <a:lnTo>
                    <a:pt x="5347" y="758"/>
                  </a:lnTo>
                  <a:lnTo>
                    <a:pt x="5349" y="758"/>
                  </a:lnTo>
                  <a:lnTo>
                    <a:pt x="5349" y="756"/>
                  </a:lnTo>
                  <a:lnTo>
                    <a:pt x="5351" y="754"/>
                  </a:lnTo>
                  <a:lnTo>
                    <a:pt x="5353" y="754"/>
                  </a:lnTo>
                  <a:lnTo>
                    <a:pt x="5353" y="752"/>
                  </a:lnTo>
                  <a:lnTo>
                    <a:pt x="5355" y="752"/>
                  </a:lnTo>
                  <a:lnTo>
                    <a:pt x="5355" y="750"/>
                  </a:lnTo>
                  <a:lnTo>
                    <a:pt x="5355" y="749"/>
                  </a:lnTo>
                  <a:lnTo>
                    <a:pt x="5357" y="749"/>
                  </a:lnTo>
                  <a:lnTo>
                    <a:pt x="5357" y="750"/>
                  </a:lnTo>
                  <a:lnTo>
                    <a:pt x="5359" y="749"/>
                  </a:lnTo>
                  <a:lnTo>
                    <a:pt x="5359" y="747"/>
                  </a:lnTo>
                  <a:lnTo>
                    <a:pt x="5361" y="745"/>
                  </a:lnTo>
                  <a:lnTo>
                    <a:pt x="5361" y="743"/>
                  </a:lnTo>
                  <a:lnTo>
                    <a:pt x="5361" y="741"/>
                  </a:lnTo>
                  <a:lnTo>
                    <a:pt x="5363" y="739"/>
                  </a:lnTo>
                  <a:lnTo>
                    <a:pt x="5363" y="737"/>
                  </a:lnTo>
                  <a:lnTo>
                    <a:pt x="5363" y="735"/>
                  </a:lnTo>
                  <a:lnTo>
                    <a:pt x="5363" y="733"/>
                  </a:lnTo>
                  <a:lnTo>
                    <a:pt x="5361" y="731"/>
                  </a:lnTo>
                  <a:lnTo>
                    <a:pt x="5361" y="729"/>
                  </a:lnTo>
                  <a:lnTo>
                    <a:pt x="5359" y="729"/>
                  </a:lnTo>
                  <a:lnTo>
                    <a:pt x="5359" y="727"/>
                  </a:lnTo>
                  <a:lnTo>
                    <a:pt x="5363" y="725"/>
                  </a:lnTo>
                  <a:lnTo>
                    <a:pt x="5363" y="727"/>
                  </a:lnTo>
                  <a:lnTo>
                    <a:pt x="5366" y="727"/>
                  </a:lnTo>
                  <a:lnTo>
                    <a:pt x="5368" y="727"/>
                  </a:lnTo>
                  <a:lnTo>
                    <a:pt x="5370" y="727"/>
                  </a:lnTo>
                  <a:lnTo>
                    <a:pt x="5370" y="725"/>
                  </a:lnTo>
                  <a:lnTo>
                    <a:pt x="5372" y="725"/>
                  </a:lnTo>
                  <a:lnTo>
                    <a:pt x="5372" y="724"/>
                  </a:lnTo>
                  <a:lnTo>
                    <a:pt x="5372" y="722"/>
                  </a:lnTo>
                  <a:lnTo>
                    <a:pt x="5372" y="720"/>
                  </a:lnTo>
                  <a:lnTo>
                    <a:pt x="5374" y="720"/>
                  </a:lnTo>
                  <a:lnTo>
                    <a:pt x="5374" y="722"/>
                  </a:lnTo>
                  <a:lnTo>
                    <a:pt x="5376" y="722"/>
                  </a:lnTo>
                  <a:lnTo>
                    <a:pt x="5378" y="722"/>
                  </a:lnTo>
                  <a:lnTo>
                    <a:pt x="5380" y="722"/>
                  </a:lnTo>
                  <a:lnTo>
                    <a:pt x="5382" y="722"/>
                  </a:lnTo>
                  <a:lnTo>
                    <a:pt x="5382" y="720"/>
                  </a:lnTo>
                  <a:lnTo>
                    <a:pt x="5384" y="722"/>
                  </a:lnTo>
                  <a:lnTo>
                    <a:pt x="5384" y="724"/>
                  </a:lnTo>
                  <a:lnTo>
                    <a:pt x="5384" y="722"/>
                  </a:lnTo>
                  <a:lnTo>
                    <a:pt x="5384" y="720"/>
                  </a:lnTo>
                  <a:lnTo>
                    <a:pt x="5382" y="720"/>
                  </a:lnTo>
                  <a:lnTo>
                    <a:pt x="5384" y="720"/>
                  </a:lnTo>
                  <a:lnTo>
                    <a:pt x="5384" y="718"/>
                  </a:lnTo>
                  <a:lnTo>
                    <a:pt x="5386" y="718"/>
                  </a:lnTo>
                  <a:lnTo>
                    <a:pt x="5387" y="716"/>
                  </a:lnTo>
                  <a:lnTo>
                    <a:pt x="5389" y="714"/>
                  </a:lnTo>
                  <a:lnTo>
                    <a:pt x="5391" y="712"/>
                  </a:lnTo>
                  <a:lnTo>
                    <a:pt x="5391" y="710"/>
                  </a:lnTo>
                  <a:lnTo>
                    <a:pt x="5393" y="710"/>
                  </a:lnTo>
                  <a:lnTo>
                    <a:pt x="5395" y="708"/>
                  </a:lnTo>
                  <a:lnTo>
                    <a:pt x="5395" y="706"/>
                  </a:lnTo>
                  <a:lnTo>
                    <a:pt x="5397" y="706"/>
                  </a:lnTo>
                  <a:lnTo>
                    <a:pt x="5399" y="708"/>
                  </a:lnTo>
                  <a:lnTo>
                    <a:pt x="5399" y="706"/>
                  </a:lnTo>
                  <a:lnTo>
                    <a:pt x="5397" y="706"/>
                  </a:lnTo>
                  <a:lnTo>
                    <a:pt x="5397" y="704"/>
                  </a:lnTo>
                  <a:lnTo>
                    <a:pt x="5401" y="702"/>
                  </a:lnTo>
                  <a:lnTo>
                    <a:pt x="5401" y="701"/>
                  </a:lnTo>
                  <a:lnTo>
                    <a:pt x="5403" y="701"/>
                  </a:lnTo>
                  <a:lnTo>
                    <a:pt x="5403" y="699"/>
                  </a:lnTo>
                  <a:lnTo>
                    <a:pt x="5405" y="697"/>
                  </a:lnTo>
                  <a:lnTo>
                    <a:pt x="5405" y="695"/>
                  </a:lnTo>
                  <a:lnTo>
                    <a:pt x="5407" y="695"/>
                  </a:lnTo>
                  <a:lnTo>
                    <a:pt x="5407" y="693"/>
                  </a:lnTo>
                  <a:lnTo>
                    <a:pt x="5407" y="691"/>
                  </a:lnTo>
                  <a:lnTo>
                    <a:pt x="5407" y="689"/>
                  </a:lnTo>
                  <a:lnTo>
                    <a:pt x="5407" y="687"/>
                  </a:lnTo>
                  <a:lnTo>
                    <a:pt x="5409" y="687"/>
                  </a:lnTo>
                  <a:lnTo>
                    <a:pt x="5412" y="681"/>
                  </a:lnTo>
                  <a:lnTo>
                    <a:pt x="5414" y="681"/>
                  </a:lnTo>
                  <a:lnTo>
                    <a:pt x="5414" y="679"/>
                  </a:lnTo>
                  <a:lnTo>
                    <a:pt x="5416" y="679"/>
                  </a:lnTo>
                  <a:lnTo>
                    <a:pt x="5418" y="678"/>
                  </a:lnTo>
                  <a:lnTo>
                    <a:pt x="5418" y="676"/>
                  </a:lnTo>
                  <a:lnTo>
                    <a:pt x="5418" y="674"/>
                  </a:lnTo>
                  <a:lnTo>
                    <a:pt x="5420" y="674"/>
                  </a:lnTo>
                  <a:lnTo>
                    <a:pt x="5420" y="672"/>
                  </a:lnTo>
                  <a:lnTo>
                    <a:pt x="5424" y="672"/>
                  </a:lnTo>
                  <a:lnTo>
                    <a:pt x="5426" y="670"/>
                  </a:lnTo>
                  <a:lnTo>
                    <a:pt x="5426" y="668"/>
                  </a:lnTo>
                  <a:lnTo>
                    <a:pt x="5428" y="668"/>
                  </a:lnTo>
                  <a:lnTo>
                    <a:pt x="5430" y="664"/>
                  </a:lnTo>
                  <a:lnTo>
                    <a:pt x="5432" y="662"/>
                  </a:lnTo>
                  <a:lnTo>
                    <a:pt x="5434" y="660"/>
                  </a:lnTo>
                  <a:lnTo>
                    <a:pt x="5434" y="658"/>
                  </a:lnTo>
                  <a:lnTo>
                    <a:pt x="5435" y="658"/>
                  </a:lnTo>
                  <a:lnTo>
                    <a:pt x="5435" y="656"/>
                  </a:lnTo>
                  <a:lnTo>
                    <a:pt x="5437" y="656"/>
                  </a:lnTo>
                  <a:lnTo>
                    <a:pt x="5439" y="654"/>
                  </a:lnTo>
                  <a:lnTo>
                    <a:pt x="5441" y="653"/>
                  </a:lnTo>
                  <a:lnTo>
                    <a:pt x="5441" y="651"/>
                  </a:lnTo>
                  <a:lnTo>
                    <a:pt x="5441" y="649"/>
                  </a:lnTo>
                  <a:lnTo>
                    <a:pt x="5441" y="651"/>
                  </a:lnTo>
                  <a:lnTo>
                    <a:pt x="5441" y="649"/>
                  </a:lnTo>
                  <a:lnTo>
                    <a:pt x="5441" y="647"/>
                  </a:lnTo>
                  <a:lnTo>
                    <a:pt x="5443" y="645"/>
                  </a:lnTo>
                  <a:lnTo>
                    <a:pt x="5445" y="643"/>
                  </a:lnTo>
                  <a:lnTo>
                    <a:pt x="5447" y="641"/>
                  </a:lnTo>
                  <a:lnTo>
                    <a:pt x="5449" y="641"/>
                  </a:lnTo>
                  <a:lnTo>
                    <a:pt x="5451" y="639"/>
                  </a:lnTo>
                  <a:lnTo>
                    <a:pt x="5453" y="639"/>
                  </a:lnTo>
                  <a:lnTo>
                    <a:pt x="5455" y="639"/>
                  </a:lnTo>
                  <a:lnTo>
                    <a:pt x="5455" y="637"/>
                  </a:lnTo>
                  <a:lnTo>
                    <a:pt x="5457" y="637"/>
                  </a:lnTo>
                  <a:lnTo>
                    <a:pt x="5457" y="635"/>
                  </a:lnTo>
                  <a:lnTo>
                    <a:pt x="5459" y="635"/>
                  </a:lnTo>
                  <a:lnTo>
                    <a:pt x="5460" y="635"/>
                  </a:lnTo>
                  <a:lnTo>
                    <a:pt x="5460" y="633"/>
                  </a:lnTo>
                  <a:lnTo>
                    <a:pt x="5462" y="633"/>
                  </a:lnTo>
                  <a:lnTo>
                    <a:pt x="5464" y="633"/>
                  </a:lnTo>
                  <a:lnTo>
                    <a:pt x="5462" y="635"/>
                  </a:lnTo>
                  <a:lnTo>
                    <a:pt x="5462" y="637"/>
                  </a:lnTo>
                  <a:lnTo>
                    <a:pt x="5464" y="635"/>
                  </a:lnTo>
                  <a:lnTo>
                    <a:pt x="5464" y="633"/>
                  </a:lnTo>
                  <a:lnTo>
                    <a:pt x="5466" y="633"/>
                  </a:lnTo>
                  <a:lnTo>
                    <a:pt x="5466" y="631"/>
                  </a:lnTo>
                  <a:lnTo>
                    <a:pt x="5468" y="631"/>
                  </a:lnTo>
                  <a:lnTo>
                    <a:pt x="5470" y="631"/>
                  </a:lnTo>
                  <a:lnTo>
                    <a:pt x="5470" y="630"/>
                  </a:lnTo>
                  <a:lnTo>
                    <a:pt x="5468" y="630"/>
                  </a:lnTo>
                  <a:lnTo>
                    <a:pt x="5468" y="628"/>
                  </a:lnTo>
                  <a:lnTo>
                    <a:pt x="5466" y="628"/>
                  </a:lnTo>
                  <a:lnTo>
                    <a:pt x="5466" y="626"/>
                  </a:lnTo>
                  <a:lnTo>
                    <a:pt x="5468" y="626"/>
                  </a:lnTo>
                  <a:lnTo>
                    <a:pt x="5468" y="624"/>
                  </a:lnTo>
                  <a:lnTo>
                    <a:pt x="5468" y="622"/>
                  </a:lnTo>
                  <a:lnTo>
                    <a:pt x="5470" y="622"/>
                  </a:lnTo>
                  <a:lnTo>
                    <a:pt x="5472" y="620"/>
                  </a:lnTo>
                  <a:lnTo>
                    <a:pt x="5474" y="620"/>
                  </a:lnTo>
                  <a:lnTo>
                    <a:pt x="5474" y="618"/>
                  </a:lnTo>
                  <a:lnTo>
                    <a:pt x="5474" y="616"/>
                  </a:lnTo>
                  <a:lnTo>
                    <a:pt x="5474" y="614"/>
                  </a:lnTo>
                  <a:lnTo>
                    <a:pt x="5474" y="612"/>
                  </a:lnTo>
                  <a:lnTo>
                    <a:pt x="5472" y="612"/>
                  </a:lnTo>
                  <a:lnTo>
                    <a:pt x="5470" y="612"/>
                  </a:lnTo>
                  <a:lnTo>
                    <a:pt x="5470" y="614"/>
                  </a:lnTo>
                  <a:lnTo>
                    <a:pt x="5470" y="612"/>
                  </a:lnTo>
                  <a:lnTo>
                    <a:pt x="5470" y="610"/>
                  </a:lnTo>
                  <a:lnTo>
                    <a:pt x="5472" y="608"/>
                  </a:lnTo>
                  <a:lnTo>
                    <a:pt x="5472" y="606"/>
                  </a:lnTo>
                  <a:lnTo>
                    <a:pt x="5472" y="605"/>
                  </a:lnTo>
                  <a:lnTo>
                    <a:pt x="5474" y="605"/>
                  </a:lnTo>
                  <a:lnTo>
                    <a:pt x="5474" y="603"/>
                  </a:lnTo>
                  <a:lnTo>
                    <a:pt x="5476" y="603"/>
                  </a:lnTo>
                  <a:lnTo>
                    <a:pt x="5476" y="601"/>
                  </a:lnTo>
                  <a:lnTo>
                    <a:pt x="5474" y="601"/>
                  </a:lnTo>
                  <a:lnTo>
                    <a:pt x="5474" y="599"/>
                  </a:lnTo>
                  <a:lnTo>
                    <a:pt x="5476" y="599"/>
                  </a:lnTo>
                  <a:lnTo>
                    <a:pt x="5476" y="597"/>
                  </a:lnTo>
                  <a:lnTo>
                    <a:pt x="5476" y="595"/>
                  </a:lnTo>
                  <a:lnTo>
                    <a:pt x="5476" y="593"/>
                  </a:lnTo>
                  <a:lnTo>
                    <a:pt x="5476" y="591"/>
                  </a:lnTo>
                  <a:lnTo>
                    <a:pt x="5476" y="589"/>
                  </a:lnTo>
                  <a:lnTo>
                    <a:pt x="5476" y="587"/>
                  </a:lnTo>
                  <a:lnTo>
                    <a:pt x="5476" y="585"/>
                  </a:lnTo>
                  <a:lnTo>
                    <a:pt x="5476" y="583"/>
                  </a:lnTo>
                  <a:lnTo>
                    <a:pt x="5478" y="583"/>
                  </a:lnTo>
                  <a:lnTo>
                    <a:pt x="5480" y="582"/>
                  </a:lnTo>
                  <a:lnTo>
                    <a:pt x="5482" y="582"/>
                  </a:lnTo>
                  <a:lnTo>
                    <a:pt x="5482" y="580"/>
                  </a:lnTo>
                  <a:lnTo>
                    <a:pt x="5482" y="578"/>
                  </a:lnTo>
                  <a:lnTo>
                    <a:pt x="5483" y="578"/>
                  </a:lnTo>
                  <a:lnTo>
                    <a:pt x="5485" y="578"/>
                  </a:lnTo>
                  <a:lnTo>
                    <a:pt x="5487" y="580"/>
                  </a:lnTo>
                  <a:lnTo>
                    <a:pt x="5489" y="580"/>
                  </a:lnTo>
                  <a:lnTo>
                    <a:pt x="5491" y="580"/>
                  </a:lnTo>
                  <a:lnTo>
                    <a:pt x="5493" y="582"/>
                  </a:lnTo>
                  <a:lnTo>
                    <a:pt x="5493" y="583"/>
                  </a:lnTo>
                  <a:lnTo>
                    <a:pt x="5495" y="583"/>
                  </a:lnTo>
                  <a:lnTo>
                    <a:pt x="5495" y="582"/>
                  </a:lnTo>
                  <a:lnTo>
                    <a:pt x="5493" y="580"/>
                  </a:lnTo>
                  <a:lnTo>
                    <a:pt x="5491" y="580"/>
                  </a:lnTo>
                  <a:lnTo>
                    <a:pt x="5491" y="578"/>
                  </a:lnTo>
                  <a:lnTo>
                    <a:pt x="5493" y="578"/>
                  </a:lnTo>
                  <a:lnTo>
                    <a:pt x="5495" y="578"/>
                  </a:lnTo>
                  <a:lnTo>
                    <a:pt x="5497" y="578"/>
                  </a:lnTo>
                  <a:lnTo>
                    <a:pt x="5499" y="580"/>
                  </a:lnTo>
                  <a:lnTo>
                    <a:pt x="5501" y="578"/>
                  </a:lnTo>
                  <a:lnTo>
                    <a:pt x="5497" y="578"/>
                  </a:lnTo>
                  <a:lnTo>
                    <a:pt x="5495" y="578"/>
                  </a:lnTo>
                  <a:lnTo>
                    <a:pt x="5491" y="578"/>
                  </a:lnTo>
                  <a:lnTo>
                    <a:pt x="5489" y="576"/>
                  </a:lnTo>
                  <a:lnTo>
                    <a:pt x="5487" y="576"/>
                  </a:lnTo>
                  <a:lnTo>
                    <a:pt x="5485" y="576"/>
                  </a:lnTo>
                  <a:lnTo>
                    <a:pt x="5485" y="574"/>
                  </a:lnTo>
                  <a:lnTo>
                    <a:pt x="5485" y="572"/>
                  </a:lnTo>
                  <a:lnTo>
                    <a:pt x="5483" y="572"/>
                  </a:lnTo>
                  <a:lnTo>
                    <a:pt x="5483" y="570"/>
                  </a:lnTo>
                  <a:lnTo>
                    <a:pt x="5482" y="570"/>
                  </a:lnTo>
                  <a:lnTo>
                    <a:pt x="5480" y="570"/>
                  </a:lnTo>
                  <a:lnTo>
                    <a:pt x="5480" y="572"/>
                  </a:lnTo>
                  <a:lnTo>
                    <a:pt x="5478" y="572"/>
                  </a:lnTo>
                  <a:lnTo>
                    <a:pt x="5476" y="572"/>
                  </a:lnTo>
                  <a:lnTo>
                    <a:pt x="5474" y="572"/>
                  </a:lnTo>
                  <a:lnTo>
                    <a:pt x="5474" y="574"/>
                  </a:lnTo>
                  <a:lnTo>
                    <a:pt x="5472" y="574"/>
                  </a:lnTo>
                  <a:lnTo>
                    <a:pt x="5470" y="574"/>
                  </a:lnTo>
                  <a:lnTo>
                    <a:pt x="5468" y="574"/>
                  </a:lnTo>
                  <a:lnTo>
                    <a:pt x="5466" y="576"/>
                  </a:lnTo>
                  <a:lnTo>
                    <a:pt x="5464" y="574"/>
                  </a:lnTo>
                  <a:lnTo>
                    <a:pt x="5464" y="576"/>
                  </a:lnTo>
                  <a:lnTo>
                    <a:pt x="5462" y="576"/>
                  </a:lnTo>
                  <a:lnTo>
                    <a:pt x="5462" y="578"/>
                  </a:lnTo>
                  <a:lnTo>
                    <a:pt x="5462" y="580"/>
                  </a:lnTo>
                  <a:lnTo>
                    <a:pt x="5460" y="580"/>
                  </a:lnTo>
                  <a:lnTo>
                    <a:pt x="5462" y="580"/>
                  </a:lnTo>
                  <a:lnTo>
                    <a:pt x="5462" y="582"/>
                  </a:lnTo>
                  <a:lnTo>
                    <a:pt x="5464" y="582"/>
                  </a:lnTo>
                  <a:lnTo>
                    <a:pt x="5464" y="583"/>
                  </a:lnTo>
                  <a:lnTo>
                    <a:pt x="5462" y="583"/>
                  </a:lnTo>
                  <a:lnTo>
                    <a:pt x="5462" y="585"/>
                  </a:lnTo>
                  <a:lnTo>
                    <a:pt x="5460" y="585"/>
                  </a:lnTo>
                  <a:lnTo>
                    <a:pt x="5459" y="585"/>
                  </a:lnTo>
                  <a:lnTo>
                    <a:pt x="5459" y="587"/>
                  </a:lnTo>
                  <a:lnTo>
                    <a:pt x="5460" y="587"/>
                  </a:lnTo>
                  <a:lnTo>
                    <a:pt x="5460" y="589"/>
                  </a:lnTo>
                  <a:lnTo>
                    <a:pt x="5460" y="591"/>
                  </a:lnTo>
                  <a:lnTo>
                    <a:pt x="5460" y="593"/>
                  </a:lnTo>
                  <a:lnTo>
                    <a:pt x="5460" y="595"/>
                  </a:lnTo>
                  <a:lnTo>
                    <a:pt x="5459" y="595"/>
                  </a:lnTo>
                  <a:lnTo>
                    <a:pt x="5459" y="597"/>
                  </a:lnTo>
                  <a:lnTo>
                    <a:pt x="5459" y="599"/>
                  </a:lnTo>
                  <a:lnTo>
                    <a:pt x="5459" y="601"/>
                  </a:lnTo>
                  <a:lnTo>
                    <a:pt x="5460" y="603"/>
                  </a:lnTo>
                  <a:lnTo>
                    <a:pt x="5462" y="603"/>
                  </a:lnTo>
                  <a:lnTo>
                    <a:pt x="5462" y="605"/>
                  </a:lnTo>
                  <a:lnTo>
                    <a:pt x="5464" y="605"/>
                  </a:lnTo>
                  <a:lnTo>
                    <a:pt x="5462" y="605"/>
                  </a:lnTo>
                  <a:lnTo>
                    <a:pt x="5462" y="606"/>
                  </a:lnTo>
                  <a:lnTo>
                    <a:pt x="5460" y="606"/>
                  </a:lnTo>
                  <a:lnTo>
                    <a:pt x="5462" y="606"/>
                  </a:lnTo>
                  <a:lnTo>
                    <a:pt x="5460" y="606"/>
                  </a:lnTo>
                  <a:lnTo>
                    <a:pt x="5459" y="608"/>
                  </a:lnTo>
                  <a:lnTo>
                    <a:pt x="5460" y="608"/>
                  </a:lnTo>
                  <a:lnTo>
                    <a:pt x="5459" y="610"/>
                  </a:lnTo>
                  <a:lnTo>
                    <a:pt x="5457" y="608"/>
                  </a:lnTo>
                  <a:lnTo>
                    <a:pt x="5457" y="606"/>
                  </a:lnTo>
                  <a:lnTo>
                    <a:pt x="5457" y="605"/>
                  </a:lnTo>
                  <a:lnTo>
                    <a:pt x="5455" y="605"/>
                  </a:lnTo>
                  <a:lnTo>
                    <a:pt x="5453" y="605"/>
                  </a:lnTo>
                  <a:lnTo>
                    <a:pt x="5453" y="606"/>
                  </a:lnTo>
                  <a:lnTo>
                    <a:pt x="5455" y="606"/>
                  </a:lnTo>
                  <a:lnTo>
                    <a:pt x="5455" y="608"/>
                  </a:lnTo>
                  <a:lnTo>
                    <a:pt x="5453" y="606"/>
                  </a:lnTo>
                  <a:lnTo>
                    <a:pt x="5451" y="606"/>
                  </a:lnTo>
                  <a:lnTo>
                    <a:pt x="5451" y="605"/>
                  </a:lnTo>
                  <a:lnTo>
                    <a:pt x="5449" y="605"/>
                  </a:lnTo>
                  <a:lnTo>
                    <a:pt x="5449" y="606"/>
                  </a:lnTo>
                  <a:lnTo>
                    <a:pt x="5447" y="606"/>
                  </a:lnTo>
                  <a:lnTo>
                    <a:pt x="5447" y="608"/>
                  </a:lnTo>
                  <a:lnTo>
                    <a:pt x="5445" y="608"/>
                  </a:lnTo>
                  <a:lnTo>
                    <a:pt x="5445" y="610"/>
                  </a:lnTo>
                  <a:lnTo>
                    <a:pt x="5445" y="612"/>
                  </a:lnTo>
                  <a:lnTo>
                    <a:pt x="5443" y="612"/>
                  </a:lnTo>
                  <a:lnTo>
                    <a:pt x="5443" y="614"/>
                  </a:lnTo>
                  <a:lnTo>
                    <a:pt x="5441" y="614"/>
                  </a:lnTo>
                  <a:lnTo>
                    <a:pt x="5439" y="612"/>
                  </a:lnTo>
                  <a:lnTo>
                    <a:pt x="5439" y="614"/>
                  </a:lnTo>
                  <a:lnTo>
                    <a:pt x="5441" y="614"/>
                  </a:lnTo>
                  <a:lnTo>
                    <a:pt x="5441" y="616"/>
                  </a:lnTo>
                  <a:lnTo>
                    <a:pt x="5439" y="616"/>
                  </a:lnTo>
                  <a:lnTo>
                    <a:pt x="5439" y="614"/>
                  </a:lnTo>
                  <a:lnTo>
                    <a:pt x="5439" y="616"/>
                  </a:lnTo>
                  <a:lnTo>
                    <a:pt x="5439" y="618"/>
                  </a:lnTo>
                  <a:lnTo>
                    <a:pt x="5437" y="618"/>
                  </a:lnTo>
                  <a:lnTo>
                    <a:pt x="5435" y="618"/>
                  </a:lnTo>
                  <a:lnTo>
                    <a:pt x="5435" y="620"/>
                  </a:lnTo>
                  <a:lnTo>
                    <a:pt x="5435" y="622"/>
                  </a:lnTo>
                  <a:lnTo>
                    <a:pt x="5434" y="622"/>
                  </a:lnTo>
                  <a:lnTo>
                    <a:pt x="5434" y="620"/>
                  </a:lnTo>
                  <a:lnTo>
                    <a:pt x="5434" y="622"/>
                  </a:lnTo>
                  <a:lnTo>
                    <a:pt x="5434" y="624"/>
                  </a:lnTo>
                  <a:lnTo>
                    <a:pt x="5432" y="624"/>
                  </a:lnTo>
                  <a:lnTo>
                    <a:pt x="5432" y="626"/>
                  </a:lnTo>
                  <a:lnTo>
                    <a:pt x="5430" y="626"/>
                  </a:lnTo>
                  <a:lnTo>
                    <a:pt x="5430" y="628"/>
                  </a:lnTo>
                  <a:lnTo>
                    <a:pt x="5428" y="628"/>
                  </a:lnTo>
                  <a:lnTo>
                    <a:pt x="5426" y="630"/>
                  </a:lnTo>
                  <a:lnTo>
                    <a:pt x="5426" y="631"/>
                  </a:lnTo>
                  <a:lnTo>
                    <a:pt x="5424" y="631"/>
                  </a:lnTo>
                  <a:lnTo>
                    <a:pt x="5424" y="633"/>
                  </a:lnTo>
                  <a:lnTo>
                    <a:pt x="5424" y="635"/>
                  </a:lnTo>
                  <a:lnTo>
                    <a:pt x="5422" y="635"/>
                  </a:lnTo>
                  <a:lnTo>
                    <a:pt x="5422" y="637"/>
                  </a:lnTo>
                  <a:lnTo>
                    <a:pt x="5422" y="635"/>
                  </a:lnTo>
                  <a:lnTo>
                    <a:pt x="5420" y="635"/>
                  </a:lnTo>
                  <a:lnTo>
                    <a:pt x="5420" y="637"/>
                  </a:lnTo>
                  <a:lnTo>
                    <a:pt x="5420" y="635"/>
                  </a:lnTo>
                  <a:lnTo>
                    <a:pt x="5418" y="635"/>
                  </a:lnTo>
                  <a:lnTo>
                    <a:pt x="5418" y="637"/>
                  </a:lnTo>
                  <a:lnTo>
                    <a:pt x="5416" y="637"/>
                  </a:lnTo>
                  <a:lnTo>
                    <a:pt x="5416" y="635"/>
                  </a:lnTo>
                  <a:lnTo>
                    <a:pt x="5418" y="635"/>
                  </a:lnTo>
                  <a:lnTo>
                    <a:pt x="5416" y="635"/>
                  </a:lnTo>
                  <a:lnTo>
                    <a:pt x="5416" y="637"/>
                  </a:lnTo>
                  <a:lnTo>
                    <a:pt x="5416" y="639"/>
                  </a:lnTo>
                  <a:lnTo>
                    <a:pt x="5414" y="639"/>
                  </a:lnTo>
                  <a:lnTo>
                    <a:pt x="5414" y="641"/>
                  </a:lnTo>
                  <a:lnTo>
                    <a:pt x="5412" y="641"/>
                  </a:lnTo>
                  <a:lnTo>
                    <a:pt x="5412" y="639"/>
                  </a:lnTo>
                  <a:lnTo>
                    <a:pt x="5414" y="639"/>
                  </a:lnTo>
                  <a:lnTo>
                    <a:pt x="5414" y="637"/>
                  </a:lnTo>
                  <a:lnTo>
                    <a:pt x="5414" y="635"/>
                  </a:lnTo>
                  <a:lnTo>
                    <a:pt x="5414" y="633"/>
                  </a:lnTo>
                  <a:lnTo>
                    <a:pt x="5412" y="633"/>
                  </a:lnTo>
                  <a:lnTo>
                    <a:pt x="5414" y="633"/>
                  </a:lnTo>
                  <a:lnTo>
                    <a:pt x="5414" y="631"/>
                  </a:lnTo>
                  <a:lnTo>
                    <a:pt x="5414" y="633"/>
                  </a:lnTo>
                  <a:lnTo>
                    <a:pt x="5414" y="631"/>
                  </a:lnTo>
                  <a:lnTo>
                    <a:pt x="5414" y="630"/>
                  </a:lnTo>
                  <a:lnTo>
                    <a:pt x="5416" y="630"/>
                  </a:lnTo>
                  <a:lnTo>
                    <a:pt x="5416" y="628"/>
                  </a:lnTo>
                  <a:lnTo>
                    <a:pt x="5418" y="626"/>
                  </a:lnTo>
                  <a:lnTo>
                    <a:pt x="5416" y="626"/>
                  </a:lnTo>
                  <a:lnTo>
                    <a:pt x="5414" y="626"/>
                  </a:lnTo>
                  <a:lnTo>
                    <a:pt x="5414" y="628"/>
                  </a:lnTo>
                  <a:lnTo>
                    <a:pt x="5414" y="626"/>
                  </a:lnTo>
                  <a:lnTo>
                    <a:pt x="5412" y="626"/>
                  </a:lnTo>
                  <a:lnTo>
                    <a:pt x="5412" y="628"/>
                  </a:lnTo>
                  <a:lnTo>
                    <a:pt x="5411" y="628"/>
                  </a:lnTo>
                  <a:lnTo>
                    <a:pt x="5409" y="630"/>
                  </a:lnTo>
                  <a:lnTo>
                    <a:pt x="5407" y="630"/>
                  </a:lnTo>
                  <a:lnTo>
                    <a:pt x="5409" y="628"/>
                  </a:lnTo>
                  <a:lnTo>
                    <a:pt x="5407" y="628"/>
                  </a:lnTo>
                  <a:lnTo>
                    <a:pt x="5409" y="628"/>
                  </a:lnTo>
                  <a:lnTo>
                    <a:pt x="5409" y="626"/>
                  </a:lnTo>
                  <a:lnTo>
                    <a:pt x="5411" y="626"/>
                  </a:lnTo>
                  <a:lnTo>
                    <a:pt x="5409" y="626"/>
                  </a:lnTo>
                  <a:lnTo>
                    <a:pt x="5411" y="626"/>
                  </a:lnTo>
                  <a:lnTo>
                    <a:pt x="5411" y="624"/>
                  </a:lnTo>
                  <a:lnTo>
                    <a:pt x="5411" y="622"/>
                  </a:lnTo>
                  <a:lnTo>
                    <a:pt x="5409" y="622"/>
                  </a:lnTo>
                  <a:lnTo>
                    <a:pt x="5409" y="620"/>
                  </a:lnTo>
                  <a:lnTo>
                    <a:pt x="5409" y="618"/>
                  </a:lnTo>
                  <a:lnTo>
                    <a:pt x="5407" y="620"/>
                  </a:lnTo>
                  <a:lnTo>
                    <a:pt x="5407" y="618"/>
                  </a:lnTo>
                  <a:lnTo>
                    <a:pt x="5409" y="618"/>
                  </a:lnTo>
                  <a:lnTo>
                    <a:pt x="5411" y="618"/>
                  </a:lnTo>
                  <a:lnTo>
                    <a:pt x="5409" y="618"/>
                  </a:lnTo>
                  <a:lnTo>
                    <a:pt x="5409" y="616"/>
                  </a:lnTo>
                  <a:lnTo>
                    <a:pt x="5411" y="616"/>
                  </a:lnTo>
                  <a:lnTo>
                    <a:pt x="5411" y="614"/>
                  </a:lnTo>
                  <a:lnTo>
                    <a:pt x="5412" y="614"/>
                  </a:lnTo>
                  <a:lnTo>
                    <a:pt x="5412" y="612"/>
                  </a:lnTo>
                  <a:lnTo>
                    <a:pt x="5411" y="612"/>
                  </a:lnTo>
                  <a:lnTo>
                    <a:pt x="5412" y="612"/>
                  </a:lnTo>
                  <a:lnTo>
                    <a:pt x="5412" y="610"/>
                  </a:lnTo>
                  <a:lnTo>
                    <a:pt x="5414" y="610"/>
                  </a:lnTo>
                  <a:lnTo>
                    <a:pt x="5414" y="608"/>
                  </a:lnTo>
                  <a:lnTo>
                    <a:pt x="5414" y="606"/>
                  </a:lnTo>
                  <a:lnTo>
                    <a:pt x="5414" y="605"/>
                  </a:lnTo>
                  <a:lnTo>
                    <a:pt x="5416" y="605"/>
                  </a:lnTo>
                  <a:lnTo>
                    <a:pt x="5416" y="603"/>
                  </a:lnTo>
                  <a:lnTo>
                    <a:pt x="5416" y="601"/>
                  </a:lnTo>
                  <a:lnTo>
                    <a:pt x="5416" y="599"/>
                  </a:lnTo>
                  <a:lnTo>
                    <a:pt x="5416" y="597"/>
                  </a:lnTo>
                  <a:lnTo>
                    <a:pt x="5416" y="595"/>
                  </a:lnTo>
                  <a:lnTo>
                    <a:pt x="5416" y="597"/>
                  </a:lnTo>
                  <a:lnTo>
                    <a:pt x="5414" y="597"/>
                  </a:lnTo>
                  <a:lnTo>
                    <a:pt x="5412" y="599"/>
                  </a:lnTo>
                  <a:lnTo>
                    <a:pt x="5411" y="599"/>
                  </a:lnTo>
                  <a:lnTo>
                    <a:pt x="5411" y="601"/>
                  </a:lnTo>
                  <a:lnTo>
                    <a:pt x="5411" y="603"/>
                  </a:lnTo>
                  <a:lnTo>
                    <a:pt x="5409" y="603"/>
                  </a:lnTo>
                  <a:lnTo>
                    <a:pt x="5409" y="605"/>
                  </a:lnTo>
                  <a:lnTo>
                    <a:pt x="5407" y="603"/>
                  </a:lnTo>
                  <a:lnTo>
                    <a:pt x="5407" y="605"/>
                  </a:lnTo>
                  <a:lnTo>
                    <a:pt x="5405" y="603"/>
                  </a:lnTo>
                  <a:lnTo>
                    <a:pt x="5405" y="605"/>
                  </a:lnTo>
                  <a:lnTo>
                    <a:pt x="5403" y="605"/>
                  </a:lnTo>
                  <a:lnTo>
                    <a:pt x="5403" y="606"/>
                  </a:lnTo>
                  <a:lnTo>
                    <a:pt x="5403" y="605"/>
                  </a:lnTo>
                  <a:lnTo>
                    <a:pt x="5403" y="603"/>
                  </a:lnTo>
                  <a:lnTo>
                    <a:pt x="5403" y="601"/>
                  </a:lnTo>
                  <a:lnTo>
                    <a:pt x="5403" y="603"/>
                  </a:lnTo>
                  <a:lnTo>
                    <a:pt x="5401" y="601"/>
                  </a:lnTo>
                  <a:lnTo>
                    <a:pt x="5399" y="601"/>
                  </a:lnTo>
                  <a:lnTo>
                    <a:pt x="5401" y="601"/>
                  </a:lnTo>
                  <a:lnTo>
                    <a:pt x="5401" y="599"/>
                  </a:lnTo>
                  <a:lnTo>
                    <a:pt x="5401" y="597"/>
                  </a:lnTo>
                  <a:lnTo>
                    <a:pt x="5399" y="597"/>
                  </a:lnTo>
                  <a:lnTo>
                    <a:pt x="5397" y="597"/>
                  </a:lnTo>
                  <a:lnTo>
                    <a:pt x="5395" y="597"/>
                  </a:lnTo>
                  <a:lnTo>
                    <a:pt x="5393" y="597"/>
                  </a:lnTo>
                  <a:lnTo>
                    <a:pt x="5391" y="599"/>
                  </a:lnTo>
                  <a:lnTo>
                    <a:pt x="5391" y="601"/>
                  </a:lnTo>
                  <a:lnTo>
                    <a:pt x="5389" y="599"/>
                  </a:lnTo>
                  <a:lnTo>
                    <a:pt x="5387" y="599"/>
                  </a:lnTo>
                  <a:lnTo>
                    <a:pt x="5387" y="601"/>
                  </a:lnTo>
                  <a:lnTo>
                    <a:pt x="5386" y="601"/>
                  </a:lnTo>
                  <a:lnTo>
                    <a:pt x="5384" y="601"/>
                  </a:lnTo>
                  <a:lnTo>
                    <a:pt x="5382" y="601"/>
                  </a:lnTo>
                  <a:lnTo>
                    <a:pt x="5382" y="603"/>
                  </a:lnTo>
                  <a:lnTo>
                    <a:pt x="5380" y="603"/>
                  </a:lnTo>
                  <a:lnTo>
                    <a:pt x="5378" y="603"/>
                  </a:lnTo>
                  <a:lnTo>
                    <a:pt x="5376" y="603"/>
                  </a:lnTo>
                  <a:lnTo>
                    <a:pt x="5376" y="601"/>
                  </a:lnTo>
                  <a:lnTo>
                    <a:pt x="5374" y="601"/>
                  </a:lnTo>
                  <a:lnTo>
                    <a:pt x="5370" y="601"/>
                  </a:lnTo>
                  <a:lnTo>
                    <a:pt x="5368" y="603"/>
                  </a:lnTo>
                  <a:lnTo>
                    <a:pt x="5368" y="605"/>
                  </a:lnTo>
                  <a:lnTo>
                    <a:pt x="5366" y="605"/>
                  </a:lnTo>
                  <a:lnTo>
                    <a:pt x="5364" y="605"/>
                  </a:lnTo>
                  <a:lnTo>
                    <a:pt x="5364" y="606"/>
                  </a:lnTo>
                  <a:lnTo>
                    <a:pt x="5363" y="606"/>
                  </a:lnTo>
                  <a:lnTo>
                    <a:pt x="5363" y="608"/>
                  </a:lnTo>
                  <a:lnTo>
                    <a:pt x="5361" y="608"/>
                  </a:lnTo>
                  <a:lnTo>
                    <a:pt x="5361" y="610"/>
                  </a:lnTo>
                  <a:lnTo>
                    <a:pt x="5359" y="610"/>
                  </a:lnTo>
                  <a:lnTo>
                    <a:pt x="5357" y="610"/>
                  </a:lnTo>
                  <a:lnTo>
                    <a:pt x="5357" y="612"/>
                  </a:lnTo>
                  <a:lnTo>
                    <a:pt x="5357" y="614"/>
                  </a:lnTo>
                  <a:lnTo>
                    <a:pt x="5357" y="616"/>
                  </a:lnTo>
                  <a:lnTo>
                    <a:pt x="5357" y="618"/>
                  </a:lnTo>
                  <a:lnTo>
                    <a:pt x="5357" y="620"/>
                  </a:lnTo>
                  <a:lnTo>
                    <a:pt x="5357" y="622"/>
                  </a:lnTo>
                  <a:lnTo>
                    <a:pt x="5357" y="620"/>
                  </a:lnTo>
                  <a:lnTo>
                    <a:pt x="5355" y="620"/>
                  </a:lnTo>
                  <a:lnTo>
                    <a:pt x="5353" y="622"/>
                  </a:lnTo>
                  <a:lnTo>
                    <a:pt x="5351" y="624"/>
                  </a:lnTo>
                  <a:lnTo>
                    <a:pt x="5347" y="628"/>
                  </a:lnTo>
                  <a:lnTo>
                    <a:pt x="5347" y="630"/>
                  </a:lnTo>
                  <a:lnTo>
                    <a:pt x="5345" y="630"/>
                  </a:lnTo>
                  <a:lnTo>
                    <a:pt x="5345" y="631"/>
                  </a:lnTo>
                  <a:lnTo>
                    <a:pt x="5345" y="633"/>
                  </a:lnTo>
                  <a:lnTo>
                    <a:pt x="5345" y="635"/>
                  </a:lnTo>
                  <a:lnTo>
                    <a:pt x="5345" y="637"/>
                  </a:lnTo>
                  <a:lnTo>
                    <a:pt x="5345" y="635"/>
                  </a:lnTo>
                  <a:lnTo>
                    <a:pt x="5343" y="635"/>
                  </a:lnTo>
                  <a:lnTo>
                    <a:pt x="5343" y="637"/>
                  </a:lnTo>
                  <a:lnTo>
                    <a:pt x="5341" y="639"/>
                  </a:lnTo>
                  <a:lnTo>
                    <a:pt x="5339" y="639"/>
                  </a:lnTo>
                  <a:lnTo>
                    <a:pt x="5339" y="641"/>
                  </a:lnTo>
                  <a:lnTo>
                    <a:pt x="5338" y="641"/>
                  </a:lnTo>
                  <a:lnTo>
                    <a:pt x="5338" y="643"/>
                  </a:lnTo>
                  <a:lnTo>
                    <a:pt x="5336" y="643"/>
                  </a:lnTo>
                  <a:lnTo>
                    <a:pt x="5334" y="645"/>
                  </a:lnTo>
                  <a:lnTo>
                    <a:pt x="5334" y="647"/>
                  </a:lnTo>
                  <a:lnTo>
                    <a:pt x="5332" y="647"/>
                  </a:lnTo>
                  <a:lnTo>
                    <a:pt x="5330" y="649"/>
                  </a:lnTo>
                  <a:lnTo>
                    <a:pt x="5328" y="649"/>
                  </a:lnTo>
                  <a:lnTo>
                    <a:pt x="5328" y="651"/>
                  </a:lnTo>
                  <a:lnTo>
                    <a:pt x="5328" y="653"/>
                  </a:lnTo>
                  <a:lnTo>
                    <a:pt x="5326" y="653"/>
                  </a:lnTo>
                  <a:lnTo>
                    <a:pt x="5324" y="654"/>
                  </a:lnTo>
                  <a:lnTo>
                    <a:pt x="5324" y="658"/>
                  </a:lnTo>
                  <a:lnTo>
                    <a:pt x="5322" y="658"/>
                  </a:lnTo>
                  <a:lnTo>
                    <a:pt x="5322" y="660"/>
                  </a:lnTo>
                  <a:lnTo>
                    <a:pt x="5322" y="662"/>
                  </a:lnTo>
                  <a:lnTo>
                    <a:pt x="5322" y="660"/>
                  </a:lnTo>
                  <a:lnTo>
                    <a:pt x="5322" y="658"/>
                  </a:lnTo>
                  <a:lnTo>
                    <a:pt x="5324" y="656"/>
                  </a:lnTo>
                  <a:lnTo>
                    <a:pt x="5322" y="656"/>
                  </a:lnTo>
                  <a:lnTo>
                    <a:pt x="5322" y="658"/>
                  </a:lnTo>
                  <a:lnTo>
                    <a:pt x="5320" y="658"/>
                  </a:lnTo>
                  <a:lnTo>
                    <a:pt x="5322" y="660"/>
                  </a:lnTo>
                  <a:lnTo>
                    <a:pt x="5322" y="662"/>
                  </a:lnTo>
                  <a:lnTo>
                    <a:pt x="5322" y="664"/>
                  </a:lnTo>
                  <a:lnTo>
                    <a:pt x="5320" y="664"/>
                  </a:lnTo>
                  <a:lnTo>
                    <a:pt x="5322" y="664"/>
                  </a:lnTo>
                  <a:lnTo>
                    <a:pt x="5322" y="662"/>
                  </a:lnTo>
                  <a:lnTo>
                    <a:pt x="5320" y="662"/>
                  </a:lnTo>
                  <a:lnTo>
                    <a:pt x="5318" y="662"/>
                  </a:lnTo>
                  <a:lnTo>
                    <a:pt x="5318" y="664"/>
                  </a:lnTo>
                  <a:lnTo>
                    <a:pt x="5318" y="666"/>
                  </a:lnTo>
                  <a:lnTo>
                    <a:pt x="5318" y="668"/>
                  </a:lnTo>
                  <a:lnTo>
                    <a:pt x="5318" y="670"/>
                  </a:lnTo>
                  <a:lnTo>
                    <a:pt x="5320" y="670"/>
                  </a:lnTo>
                  <a:lnTo>
                    <a:pt x="5320" y="674"/>
                  </a:lnTo>
                  <a:lnTo>
                    <a:pt x="5320" y="672"/>
                  </a:lnTo>
                  <a:lnTo>
                    <a:pt x="5318" y="672"/>
                  </a:lnTo>
                  <a:lnTo>
                    <a:pt x="5318" y="670"/>
                  </a:lnTo>
                  <a:lnTo>
                    <a:pt x="5318" y="672"/>
                  </a:lnTo>
                  <a:lnTo>
                    <a:pt x="5318" y="674"/>
                  </a:lnTo>
                  <a:lnTo>
                    <a:pt x="5316" y="674"/>
                  </a:lnTo>
                  <a:lnTo>
                    <a:pt x="5316" y="676"/>
                  </a:lnTo>
                  <a:lnTo>
                    <a:pt x="5316" y="678"/>
                  </a:lnTo>
                  <a:lnTo>
                    <a:pt x="5318" y="678"/>
                  </a:lnTo>
                  <a:lnTo>
                    <a:pt x="5320" y="678"/>
                  </a:lnTo>
                  <a:lnTo>
                    <a:pt x="5320" y="676"/>
                  </a:lnTo>
                  <a:lnTo>
                    <a:pt x="5320" y="674"/>
                  </a:lnTo>
                  <a:lnTo>
                    <a:pt x="5322" y="676"/>
                  </a:lnTo>
                  <a:lnTo>
                    <a:pt x="5320" y="676"/>
                  </a:lnTo>
                  <a:lnTo>
                    <a:pt x="5320" y="678"/>
                  </a:lnTo>
                  <a:lnTo>
                    <a:pt x="5322" y="678"/>
                  </a:lnTo>
                  <a:lnTo>
                    <a:pt x="5324" y="678"/>
                  </a:lnTo>
                  <a:lnTo>
                    <a:pt x="5322" y="678"/>
                  </a:lnTo>
                  <a:lnTo>
                    <a:pt x="5322" y="676"/>
                  </a:lnTo>
                  <a:lnTo>
                    <a:pt x="5322" y="674"/>
                  </a:lnTo>
                  <a:lnTo>
                    <a:pt x="5322" y="676"/>
                  </a:lnTo>
                  <a:lnTo>
                    <a:pt x="5324" y="676"/>
                  </a:lnTo>
                  <a:lnTo>
                    <a:pt x="5324" y="674"/>
                  </a:lnTo>
                  <a:lnTo>
                    <a:pt x="5326" y="676"/>
                  </a:lnTo>
                  <a:lnTo>
                    <a:pt x="5328" y="676"/>
                  </a:lnTo>
                  <a:lnTo>
                    <a:pt x="5328" y="678"/>
                  </a:lnTo>
                  <a:lnTo>
                    <a:pt x="5330" y="676"/>
                  </a:lnTo>
                  <a:lnTo>
                    <a:pt x="5332" y="676"/>
                  </a:lnTo>
                  <a:lnTo>
                    <a:pt x="5332" y="678"/>
                  </a:lnTo>
                  <a:lnTo>
                    <a:pt x="5332" y="679"/>
                  </a:lnTo>
                  <a:lnTo>
                    <a:pt x="5334" y="679"/>
                  </a:lnTo>
                  <a:lnTo>
                    <a:pt x="5334" y="681"/>
                  </a:lnTo>
                  <a:lnTo>
                    <a:pt x="5334" y="683"/>
                  </a:lnTo>
                  <a:lnTo>
                    <a:pt x="5334" y="685"/>
                  </a:lnTo>
                  <a:lnTo>
                    <a:pt x="5332" y="685"/>
                  </a:lnTo>
                  <a:lnTo>
                    <a:pt x="5330" y="685"/>
                  </a:lnTo>
                  <a:lnTo>
                    <a:pt x="5328" y="685"/>
                  </a:lnTo>
                  <a:lnTo>
                    <a:pt x="5328" y="687"/>
                  </a:lnTo>
                  <a:lnTo>
                    <a:pt x="5326" y="687"/>
                  </a:lnTo>
                  <a:lnTo>
                    <a:pt x="5324" y="685"/>
                  </a:lnTo>
                  <a:lnTo>
                    <a:pt x="5322" y="685"/>
                  </a:lnTo>
                  <a:lnTo>
                    <a:pt x="5320" y="685"/>
                  </a:lnTo>
                  <a:lnTo>
                    <a:pt x="5320" y="687"/>
                  </a:lnTo>
                  <a:lnTo>
                    <a:pt x="5320" y="689"/>
                  </a:lnTo>
                  <a:lnTo>
                    <a:pt x="5318" y="689"/>
                  </a:lnTo>
                  <a:lnTo>
                    <a:pt x="5318" y="687"/>
                  </a:lnTo>
                  <a:lnTo>
                    <a:pt x="5316" y="689"/>
                  </a:lnTo>
                  <a:lnTo>
                    <a:pt x="5315" y="689"/>
                  </a:lnTo>
                  <a:lnTo>
                    <a:pt x="5313" y="689"/>
                  </a:lnTo>
                  <a:lnTo>
                    <a:pt x="5313" y="687"/>
                  </a:lnTo>
                  <a:lnTo>
                    <a:pt x="5311" y="685"/>
                  </a:lnTo>
                  <a:lnTo>
                    <a:pt x="5311" y="683"/>
                  </a:lnTo>
                  <a:lnTo>
                    <a:pt x="5309" y="685"/>
                  </a:lnTo>
                  <a:lnTo>
                    <a:pt x="5307" y="683"/>
                  </a:lnTo>
                  <a:lnTo>
                    <a:pt x="5305" y="683"/>
                  </a:lnTo>
                  <a:lnTo>
                    <a:pt x="5305" y="685"/>
                  </a:lnTo>
                  <a:lnTo>
                    <a:pt x="5305" y="687"/>
                  </a:lnTo>
                  <a:lnTo>
                    <a:pt x="5303" y="687"/>
                  </a:lnTo>
                  <a:lnTo>
                    <a:pt x="5305" y="687"/>
                  </a:lnTo>
                  <a:lnTo>
                    <a:pt x="5305" y="689"/>
                  </a:lnTo>
                  <a:lnTo>
                    <a:pt x="5303" y="689"/>
                  </a:lnTo>
                  <a:lnTo>
                    <a:pt x="5301" y="689"/>
                  </a:lnTo>
                  <a:lnTo>
                    <a:pt x="5299" y="689"/>
                  </a:lnTo>
                  <a:lnTo>
                    <a:pt x="5299" y="691"/>
                  </a:lnTo>
                  <a:lnTo>
                    <a:pt x="5297" y="691"/>
                  </a:lnTo>
                  <a:lnTo>
                    <a:pt x="5297" y="693"/>
                  </a:lnTo>
                  <a:lnTo>
                    <a:pt x="5297" y="695"/>
                  </a:lnTo>
                  <a:lnTo>
                    <a:pt x="5297" y="693"/>
                  </a:lnTo>
                  <a:lnTo>
                    <a:pt x="5295" y="693"/>
                  </a:lnTo>
                  <a:lnTo>
                    <a:pt x="5293" y="693"/>
                  </a:lnTo>
                  <a:lnTo>
                    <a:pt x="5291" y="693"/>
                  </a:lnTo>
                  <a:lnTo>
                    <a:pt x="5291" y="691"/>
                  </a:lnTo>
                  <a:lnTo>
                    <a:pt x="5290" y="691"/>
                  </a:lnTo>
                  <a:lnTo>
                    <a:pt x="5290" y="689"/>
                  </a:lnTo>
                  <a:lnTo>
                    <a:pt x="5288" y="689"/>
                  </a:lnTo>
                  <a:lnTo>
                    <a:pt x="5288" y="691"/>
                  </a:lnTo>
                  <a:lnTo>
                    <a:pt x="5286" y="691"/>
                  </a:lnTo>
                  <a:lnTo>
                    <a:pt x="5286" y="693"/>
                  </a:lnTo>
                  <a:lnTo>
                    <a:pt x="5284" y="695"/>
                  </a:lnTo>
                  <a:lnTo>
                    <a:pt x="5282" y="695"/>
                  </a:lnTo>
                  <a:lnTo>
                    <a:pt x="5280" y="695"/>
                  </a:lnTo>
                  <a:lnTo>
                    <a:pt x="5278" y="695"/>
                  </a:lnTo>
                  <a:lnTo>
                    <a:pt x="5276" y="695"/>
                  </a:lnTo>
                  <a:lnTo>
                    <a:pt x="5274" y="695"/>
                  </a:lnTo>
                  <a:lnTo>
                    <a:pt x="5274" y="697"/>
                  </a:lnTo>
                  <a:lnTo>
                    <a:pt x="5272" y="697"/>
                  </a:lnTo>
                  <a:lnTo>
                    <a:pt x="5272" y="695"/>
                  </a:lnTo>
                  <a:lnTo>
                    <a:pt x="5272" y="693"/>
                  </a:lnTo>
                  <a:lnTo>
                    <a:pt x="5270" y="693"/>
                  </a:lnTo>
                  <a:lnTo>
                    <a:pt x="5270" y="691"/>
                  </a:lnTo>
                  <a:lnTo>
                    <a:pt x="5270" y="689"/>
                  </a:lnTo>
                  <a:lnTo>
                    <a:pt x="5268" y="689"/>
                  </a:lnTo>
                  <a:lnTo>
                    <a:pt x="5268" y="687"/>
                  </a:lnTo>
                  <a:lnTo>
                    <a:pt x="5270" y="687"/>
                  </a:lnTo>
                  <a:lnTo>
                    <a:pt x="5270" y="689"/>
                  </a:lnTo>
                  <a:lnTo>
                    <a:pt x="5270" y="687"/>
                  </a:lnTo>
                  <a:lnTo>
                    <a:pt x="5272" y="687"/>
                  </a:lnTo>
                  <a:lnTo>
                    <a:pt x="5274" y="687"/>
                  </a:lnTo>
                  <a:lnTo>
                    <a:pt x="5274" y="685"/>
                  </a:lnTo>
                  <a:lnTo>
                    <a:pt x="5276" y="685"/>
                  </a:lnTo>
                  <a:lnTo>
                    <a:pt x="5278" y="685"/>
                  </a:lnTo>
                  <a:lnTo>
                    <a:pt x="5278" y="687"/>
                  </a:lnTo>
                  <a:lnTo>
                    <a:pt x="5280" y="687"/>
                  </a:lnTo>
                  <a:lnTo>
                    <a:pt x="5282" y="687"/>
                  </a:lnTo>
                  <a:lnTo>
                    <a:pt x="5284" y="687"/>
                  </a:lnTo>
                  <a:lnTo>
                    <a:pt x="5286" y="685"/>
                  </a:lnTo>
                  <a:lnTo>
                    <a:pt x="5288" y="685"/>
                  </a:lnTo>
                  <a:lnTo>
                    <a:pt x="5288" y="683"/>
                  </a:lnTo>
                  <a:lnTo>
                    <a:pt x="5286" y="683"/>
                  </a:lnTo>
                  <a:lnTo>
                    <a:pt x="5286" y="681"/>
                  </a:lnTo>
                  <a:lnTo>
                    <a:pt x="5284" y="681"/>
                  </a:lnTo>
                  <a:lnTo>
                    <a:pt x="5284" y="683"/>
                  </a:lnTo>
                  <a:lnTo>
                    <a:pt x="5282" y="683"/>
                  </a:lnTo>
                  <a:lnTo>
                    <a:pt x="5282" y="681"/>
                  </a:lnTo>
                  <a:lnTo>
                    <a:pt x="5280" y="681"/>
                  </a:lnTo>
                  <a:lnTo>
                    <a:pt x="5278" y="681"/>
                  </a:lnTo>
                  <a:lnTo>
                    <a:pt x="5280" y="679"/>
                  </a:lnTo>
                  <a:lnTo>
                    <a:pt x="5278" y="679"/>
                  </a:lnTo>
                  <a:lnTo>
                    <a:pt x="5278" y="678"/>
                  </a:lnTo>
                  <a:lnTo>
                    <a:pt x="5278" y="676"/>
                  </a:lnTo>
                  <a:lnTo>
                    <a:pt x="5276" y="676"/>
                  </a:lnTo>
                  <a:lnTo>
                    <a:pt x="5274" y="676"/>
                  </a:lnTo>
                  <a:lnTo>
                    <a:pt x="5274" y="674"/>
                  </a:lnTo>
                  <a:lnTo>
                    <a:pt x="5274" y="672"/>
                  </a:lnTo>
                  <a:lnTo>
                    <a:pt x="5272" y="672"/>
                  </a:lnTo>
                  <a:lnTo>
                    <a:pt x="5272" y="674"/>
                  </a:lnTo>
                  <a:lnTo>
                    <a:pt x="5270" y="674"/>
                  </a:lnTo>
                  <a:lnTo>
                    <a:pt x="5268" y="674"/>
                  </a:lnTo>
                  <a:lnTo>
                    <a:pt x="5267" y="674"/>
                  </a:lnTo>
                  <a:lnTo>
                    <a:pt x="5265" y="674"/>
                  </a:lnTo>
                  <a:lnTo>
                    <a:pt x="5267" y="676"/>
                  </a:lnTo>
                  <a:lnTo>
                    <a:pt x="5267" y="678"/>
                  </a:lnTo>
                  <a:lnTo>
                    <a:pt x="5265" y="678"/>
                  </a:lnTo>
                  <a:lnTo>
                    <a:pt x="5263" y="678"/>
                  </a:lnTo>
                  <a:lnTo>
                    <a:pt x="5263" y="676"/>
                  </a:lnTo>
                  <a:lnTo>
                    <a:pt x="5261" y="676"/>
                  </a:lnTo>
                  <a:lnTo>
                    <a:pt x="5259" y="676"/>
                  </a:lnTo>
                  <a:lnTo>
                    <a:pt x="5261" y="676"/>
                  </a:lnTo>
                  <a:lnTo>
                    <a:pt x="5263" y="676"/>
                  </a:lnTo>
                  <a:lnTo>
                    <a:pt x="5263" y="674"/>
                  </a:lnTo>
                  <a:lnTo>
                    <a:pt x="5261" y="674"/>
                  </a:lnTo>
                  <a:lnTo>
                    <a:pt x="5259" y="674"/>
                  </a:lnTo>
                  <a:lnTo>
                    <a:pt x="5259" y="672"/>
                  </a:lnTo>
                  <a:lnTo>
                    <a:pt x="5257" y="672"/>
                  </a:lnTo>
                  <a:lnTo>
                    <a:pt x="5255" y="670"/>
                  </a:lnTo>
                  <a:lnTo>
                    <a:pt x="5253" y="670"/>
                  </a:lnTo>
                  <a:lnTo>
                    <a:pt x="5251" y="670"/>
                  </a:lnTo>
                  <a:lnTo>
                    <a:pt x="5247" y="668"/>
                  </a:lnTo>
                  <a:lnTo>
                    <a:pt x="5245" y="668"/>
                  </a:lnTo>
                  <a:lnTo>
                    <a:pt x="5242" y="668"/>
                  </a:lnTo>
                  <a:lnTo>
                    <a:pt x="5242" y="666"/>
                  </a:lnTo>
                  <a:lnTo>
                    <a:pt x="5242" y="668"/>
                  </a:lnTo>
                  <a:lnTo>
                    <a:pt x="5240" y="668"/>
                  </a:lnTo>
                  <a:lnTo>
                    <a:pt x="5242" y="668"/>
                  </a:lnTo>
                  <a:lnTo>
                    <a:pt x="5238" y="670"/>
                  </a:lnTo>
                  <a:lnTo>
                    <a:pt x="5238" y="672"/>
                  </a:lnTo>
                  <a:lnTo>
                    <a:pt x="5236" y="670"/>
                  </a:lnTo>
                  <a:lnTo>
                    <a:pt x="5236" y="672"/>
                  </a:lnTo>
                  <a:lnTo>
                    <a:pt x="5238" y="672"/>
                  </a:lnTo>
                  <a:lnTo>
                    <a:pt x="5236" y="674"/>
                  </a:lnTo>
                  <a:lnTo>
                    <a:pt x="5238" y="674"/>
                  </a:lnTo>
                  <a:lnTo>
                    <a:pt x="5238" y="676"/>
                  </a:lnTo>
                  <a:lnTo>
                    <a:pt x="5236" y="676"/>
                  </a:lnTo>
                  <a:lnTo>
                    <a:pt x="5236" y="678"/>
                  </a:lnTo>
                  <a:lnTo>
                    <a:pt x="5234" y="678"/>
                  </a:lnTo>
                  <a:lnTo>
                    <a:pt x="5234" y="676"/>
                  </a:lnTo>
                  <a:lnTo>
                    <a:pt x="5234" y="678"/>
                  </a:lnTo>
                  <a:lnTo>
                    <a:pt x="5234" y="676"/>
                  </a:lnTo>
                  <a:lnTo>
                    <a:pt x="5232" y="676"/>
                  </a:lnTo>
                  <a:lnTo>
                    <a:pt x="5232" y="674"/>
                  </a:lnTo>
                  <a:lnTo>
                    <a:pt x="5234" y="674"/>
                  </a:lnTo>
                  <a:lnTo>
                    <a:pt x="5232" y="674"/>
                  </a:lnTo>
                  <a:lnTo>
                    <a:pt x="5232" y="676"/>
                  </a:lnTo>
                  <a:lnTo>
                    <a:pt x="5230" y="678"/>
                  </a:lnTo>
                  <a:lnTo>
                    <a:pt x="5230" y="679"/>
                  </a:lnTo>
                  <a:lnTo>
                    <a:pt x="5232" y="679"/>
                  </a:lnTo>
                  <a:lnTo>
                    <a:pt x="5234" y="678"/>
                  </a:lnTo>
                  <a:lnTo>
                    <a:pt x="5234" y="679"/>
                  </a:lnTo>
                  <a:lnTo>
                    <a:pt x="5236" y="679"/>
                  </a:lnTo>
                  <a:lnTo>
                    <a:pt x="5234" y="681"/>
                  </a:lnTo>
                  <a:lnTo>
                    <a:pt x="5234" y="683"/>
                  </a:lnTo>
                  <a:lnTo>
                    <a:pt x="5232" y="683"/>
                  </a:lnTo>
                  <a:lnTo>
                    <a:pt x="5230" y="683"/>
                  </a:lnTo>
                  <a:lnTo>
                    <a:pt x="5228" y="683"/>
                  </a:lnTo>
                  <a:lnTo>
                    <a:pt x="5226" y="683"/>
                  </a:lnTo>
                  <a:lnTo>
                    <a:pt x="5226" y="681"/>
                  </a:lnTo>
                  <a:lnTo>
                    <a:pt x="5226" y="679"/>
                  </a:lnTo>
                  <a:lnTo>
                    <a:pt x="5224" y="679"/>
                  </a:lnTo>
                  <a:lnTo>
                    <a:pt x="5222" y="678"/>
                  </a:lnTo>
                  <a:lnTo>
                    <a:pt x="5219" y="679"/>
                  </a:lnTo>
                  <a:lnTo>
                    <a:pt x="5217" y="679"/>
                  </a:lnTo>
                  <a:lnTo>
                    <a:pt x="5217" y="681"/>
                  </a:lnTo>
                  <a:lnTo>
                    <a:pt x="5217" y="683"/>
                  </a:lnTo>
                  <a:lnTo>
                    <a:pt x="5215" y="683"/>
                  </a:lnTo>
                  <a:lnTo>
                    <a:pt x="5215" y="681"/>
                  </a:lnTo>
                  <a:lnTo>
                    <a:pt x="5213" y="681"/>
                  </a:lnTo>
                  <a:lnTo>
                    <a:pt x="5213" y="683"/>
                  </a:lnTo>
                  <a:lnTo>
                    <a:pt x="5211" y="683"/>
                  </a:lnTo>
                  <a:lnTo>
                    <a:pt x="5209" y="681"/>
                  </a:lnTo>
                  <a:lnTo>
                    <a:pt x="5207" y="681"/>
                  </a:lnTo>
                  <a:lnTo>
                    <a:pt x="5205" y="681"/>
                  </a:lnTo>
                  <a:lnTo>
                    <a:pt x="5205" y="679"/>
                  </a:lnTo>
                  <a:lnTo>
                    <a:pt x="5203" y="679"/>
                  </a:lnTo>
                  <a:lnTo>
                    <a:pt x="5201" y="679"/>
                  </a:lnTo>
                  <a:lnTo>
                    <a:pt x="5199" y="679"/>
                  </a:lnTo>
                  <a:lnTo>
                    <a:pt x="5199" y="678"/>
                  </a:lnTo>
                  <a:lnTo>
                    <a:pt x="5197" y="678"/>
                  </a:lnTo>
                  <a:lnTo>
                    <a:pt x="5195" y="678"/>
                  </a:lnTo>
                  <a:lnTo>
                    <a:pt x="5194" y="678"/>
                  </a:lnTo>
                  <a:lnTo>
                    <a:pt x="5192" y="679"/>
                  </a:lnTo>
                  <a:lnTo>
                    <a:pt x="5194" y="681"/>
                  </a:lnTo>
                  <a:lnTo>
                    <a:pt x="5192" y="683"/>
                  </a:lnTo>
                  <a:lnTo>
                    <a:pt x="5194" y="683"/>
                  </a:lnTo>
                  <a:lnTo>
                    <a:pt x="5192" y="683"/>
                  </a:lnTo>
                  <a:lnTo>
                    <a:pt x="5194" y="683"/>
                  </a:lnTo>
                  <a:lnTo>
                    <a:pt x="5194" y="685"/>
                  </a:lnTo>
                  <a:lnTo>
                    <a:pt x="5192" y="685"/>
                  </a:lnTo>
                  <a:lnTo>
                    <a:pt x="5190" y="685"/>
                  </a:lnTo>
                  <a:lnTo>
                    <a:pt x="5188" y="687"/>
                  </a:lnTo>
                  <a:lnTo>
                    <a:pt x="5188" y="685"/>
                  </a:lnTo>
                  <a:lnTo>
                    <a:pt x="5186" y="685"/>
                  </a:lnTo>
                  <a:lnTo>
                    <a:pt x="5186" y="683"/>
                  </a:lnTo>
                  <a:lnTo>
                    <a:pt x="5184" y="683"/>
                  </a:lnTo>
                  <a:lnTo>
                    <a:pt x="5186" y="681"/>
                  </a:lnTo>
                  <a:lnTo>
                    <a:pt x="5186" y="679"/>
                  </a:lnTo>
                  <a:lnTo>
                    <a:pt x="5188" y="679"/>
                  </a:lnTo>
                  <a:lnTo>
                    <a:pt x="5186" y="678"/>
                  </a:lnTo>
                  <a:lnTo>
                    <a:pt x="5186" y="679"/>
                  </a:lnTo>
                  <a:lnTo>
                    <a:pt x="5186" y="678"/>
                  </a:lnTo>
                  <a:lnTo>
                    <a:pt x="5184" y="678"/>
                  </a:lnTo>
                  <a:lnTo>
                    <a:pt x="5184" y="679"/>
                  </a:lnTo>
                  <a:lnTo>
                    <a:pt x="5182" y="678"/>
                  </a:lnTo>
                  <a:lnTo>
                    <a:pt x="5180" y="678"/>
                  </a:lnTo>
                  <a:lnTo>
                    <a:pt x="5178" y="678"/>
                  </a:lnTo>
                  <a:lnTo>
                    <a:pt x="5176" y="679"/>
                  </a:lnTo>
                  <a:lnTo>
                    <a:pt x="5176" y="678"/>
                  </a:lnTo>
                  <a:lnTo>
                    <a:pt x="5174" y="678"/>
                  </a:lnTo>
                  <a:lnTo>
                    <a:pt x="5174" y="679"/>
                  </a:lnTo>
                  <a:lnTo>
                    <a:pt x="5172" y="679"/>
                  </a:lnTo>
                  <a:lnTo>
                    <a:pt x="5169" y="679"/>
                  </a:lnTo>
                  <a:lnTo>
                    <a:pt x="5165" y="679"/>
                  </a:lnTo>
                  <a:lnTo>
                    <a:pt x="5167" y="679"/>
                  </a:lnTo>
                  <a:lnTo>
                    <a:pt x="5163" y="679"/>
                  </a:lnTo>
                  <a:lnTo>
                    <a:pt x="5161" y="679"/>
                  </a:lnTo>
                  <a:lnTo>
                    <a:pt x="5163" y="679"/>
                  </a:lnTo>
                  <a:lnTo>
                    <a:pt x="5161" y="679"/>
                  </a:lnTo>
                  <a:lnTo>
                    <a:pt x="5157" y="679"/>
                  </a:lnTo>
                  <a:lnTo>
                    <a:pt x="5155" y="678"/>
                  </a:lnTo>
                  <a:lnTo>
                    <a:pt x="5153" y="678"/>
                  </a:lnTo>
                  <a:lnTo>
                    <a:pt x="5153" y="679"/>
                  </a:lnTo>
                  <a:lnTo>
                    <a:pt x="5149" y="681"/>
                  </a:lnTo>
                  <a:lnTo>
                    <a:pt x="5147" y="681"/>
                  </a:lnTo>
                  <a:lnTo>
                    <a:pt x="5146" y="681"/>
                  </a:lnTo>
                  <a:lnTo>
                    <a:pt x="5146" y="679"/>
                  </a:lnTo>
                  <a:lnTo>
                    <a:pt x="5144" y="679"/>
                  </a:lnTo>
                  <a:lnTo>
                    <a:pt x="5142" y="679"/>
                  </a:lnTo>
                  <a:lnTo>
                    <a:pt x="5138" y="681"/>
                  </a:lnTo>
                  <a:lnTo>
                    <a:pt x="5132" y="683"/>
                  </a:lnTo>
                  <a:lnTo>
                    <a:pt x="5128" y="687"/>
                  </a:lnTo>
                  <a:lnTo>
                    <a:pt x="5126" y="689"/>
                  </a:lnTo>
                  <a:lnTo>
                    <a:pt x="5124" y="689"/>
                  </a:lnTo>
                  <a:lnTo>
                    <a:pt x="5124" y="691"/>
                  </a:lnTo>
                  <a:lnTo>
                    <a:pt x="5123" y="693"/>
                  </a:lnTo>
                  <a:lnTo>
                    <a:pt x="5121" y="699"/>
                  </a:lnTo>
                  <a:lnTo>
                    <a:pt x="5119" y="701"/>
                  </a:lnTo>
                  <a:lnTo>
                    <a:pt x="5117" y="702"/>
                  </a:lnTo>
                  <a:lnTo>
                    <a:pt x="5115" y="704"/>
                  </a:lnTo>
                  <a:lnTo>
                    <a:pt x="5111" y="706"/>
                  </a:lnTo>
                  <a:lnTo>
                    <a:pt x="5111" y="708"/>
                  </a:lnTo>
                  <a:lnTo>
                    <a:pt x="5109" y="708"/>
                  </a:lnTo>
                  <a:lnTo>
                    <a:pt x="5107" y="708"/>
                  </a:lnTo>
                  <a:lnTo>
                    <a:pt x="5107" y="710"/>
                  </a:lnTo>
                  <a:lnTo>
                    <a:pt x="5103" y="714"/>
                  </a:lnTo>
                  <a:lnTo>
                    <a:pt x="5103" y="716"/>
                  </a:lnTo>
                  <a:lnTo>
                    <a:pt x="5101" y="718"/>
                  </a:lnTo>
                  <a:lnTo>
                    <a:pt x="5099" y="724"/>
                  </a:lnTo>
                  <a:lnTo>
                    <a:pt x="5099" y="725"/>
                  </a:lnTo>
                  <a:lnTo>
                    <a:pt x="5099" y="727"/>
                  </a:lnTo>
                  <a:lnTo>
                    <a:pt x="5098" y="727"/>
                  </a:lnTo>
                  <a:lnTo>
                    <a:pt x="5098" y="729"/>
                  </a:lnTo>
                  <a:lnTo>
                    <a:pt x="5096" y="729"/>
                  </a:lnTo>
                  <a:lnTo>
                    <a:pt x="5094" y="729"/>
                  </a:lnTo>
                  <a:lnTo>
                    <a:pt x="5092" y="729"/>
                  </a:lnTo>
                  <a:lnTo>
                    <a:pt x="5092" y="731"/>
                  </a:lnTo>
                  <a:lnTo>
                    <a:pt x="5090" y="733"/>
                  </a:lnTo>
                  <a:lnTo>
                    <a:pt x="5090" y="737"/>
                  </a:lnTo>
                  <a:lnTo>
                    <a:pt x="5088" y="737"/>
                  </a:lnTo>
                  <a:lnTo>
                    <a:pt x="5086" y="737"/>
                  </a:lnTo>
                  <a:lnTo>
                    <a:pt x="5084" y="739"/>
                  </a:lnTo>
                  <a:lnTo>
                    <a:pt x="5084" y="741"/>
                  </a:lnTo>
                  <a:lnTo>
                    <a:pt x="5082" y="743"/>
                  </a:lnTo>
                  <a:lnTo>
                    <a:pt x="5080" y="743"/>
                  </a:lnTo>
                  <a:lnTo>
                    <a:pt x="5078" y="743"/>
                  </a:lnTo>
                  <a:lnTo>
                    <a:pt x="5078" y="745"/>
                  </a:lnTo>
                  <a:lnTo>
                    <a:pt x="5076" y="745"/>
                  </a:lnTo>
                  <a:lnTo>
                    <a:pt x="5076" y="747"/>
                  </a:lnTo>
                  <a:lnTo>
                    <a:pt x="5075" y="747"/>
                  </a:lnTo>
                  <a:lnTo>
                    <a:pt x="5075" y="749"/>
                  </a:lnTo>
                  <a:lnTo>
                    <a:pt x="5075" y="750"/>
                  </a:lnTo>
                  <a:lnTo>
                    <a:pt x="5073" y="750"/>
                  </a:lnTo>
                  <a:lnTo>
                    <a:pt x="5071" y="752"/>
                  </a:lnTo>
                  <a:lnTo>
                    <a:pt x="5069" y="752"/>
                  </a:lnTo>
                  <a:lnTo>
                    <a:pt x="5069" y="754"/>
                  </a:lnTo>
                  <a:lnTo>
                    <a:pt x="5069" y="756"/>
                  </a:lnTo>
                  <a:lnTo>
                    <a:pt x="5069" y="758"/>
                  </a:lnTo>
                  <a:lnTo>
                    <a:pt x="5069" y="756"/>
                  </a:lnTo>
                  <a:lnTo>
                    <a:pt x="5069" y="754"/>
                  </a:lnTo>
                  <a:lnTo>
                    <a:pt x="5069" y="756"/>
                  </a:lnTo>
                  <a:lnTo>
                    <a:pt x="5067" y="756"/>
                  </a:lnTo>
                  <a:lnTo>
                    <a:pt x="5067" y="758"/>
                  </a:lnTo>
                  <a:lnTo>
                    <a:pt x="5067" y="760"/>
                  </a:lnTo>
                  <a:lnTo>
                    <a:pt x="5065" y="760"/>
                  </a:lnTo>
                  <a:lnTo>
                    <a:pt x="5065" y="762"/>
                  </a:lnTo>
                  <a:lnTo>
                    <a:pt x="5063" y="762"/>
                  </a:lnTo>
                  <a:lnTo>
                    <a:pt x="5063" y="764"/>
                  </a:lnTo>
                  <a:lnTo>
                    <a:pt x="5061" y="764"/>
                  </a:lnTo>
                  <a:lnTo>
                    <a:pt x="5063" y="764"/>
                  </a:lnTo>
                  <a:lnTo>
                    <a:pt x="5061" y="764"/>
                  </a:lnTo>
                  <a:lnTo>
                    <a:pt x="5063" y="766"/>
                  </a:lnTo>
                  <a:lnTo>
                    <a:pt x="5065" y="766"/>
                  </a:lnTo>
                  <a:lnTo>
                    <a:pt x="5065" y="768"/>
                  </a:lnTo>
                  <a:lnTo>
                    <a:pt x="5063" y="768"/>
                  </a:lnTo>
                  <a:lnTo>
                    <a:pt x="5061" y="768"/>
                  </a:lnTo>
                  <a:lnTo>
                    <a:pt x="5061" y="770"/>
                  </a:lnTo>
                  <a:lnTo>
                    <a:pt x="5059" y="770"/>
                  </a:lnTo>
                  <a:lnTo>
                    <a:pt x="5057" y="772"/>
                  </a:lnTo>
                  <a:lnTo>
                    <a:pt x="5057" y="773"/>
                  </a:lnTo>
                  <a:lnTo>
                    <a:pt x="5055" y="775"/>
                  </a:lnTo>
                  <a:lnTo>
                    <a:pt x="5053" y="777"/>
                  </a:lnTo>
                  <a:lnTo>
                    <a:pt x="5051" y="777"/>
                  </a:lnTo>
                  <a:lnTo>
                    <a:pt x="5051" y="779"/>
                  </a:lnTo>
                  <a:lnTo>
                    <a:pt x="5051" y="781"/>
                  </a:lnTo>
                  <a:lnTo>
                    <a:pt x="5050" y="781"/>
                  </a:lnTo>
                  <a:lnTo>
                    <a:pt x="5048" y="781"/>
                  </a:lnTo>
                  <a:lnTo>
                    <a:pt x="5048" y="783"/>
                  </a:lnTo>
                  <a:lnTo>
                    <a:pt x="5046" y="783"/>
                  </a:lnTo>
                  <a:lnTo>
                    <a:pt x="5046" y="785"/>
                  </a:lnTo>
                  <a:lnTo>
                    <a:pt x="5044" y="785"/>
                  </a:lnTo>
                  <a:lnTo>
                    <a:pt x="5042" y="787"/>
                  </a:lnTo>
                  <a:lnTo>
                    <a:pt x="5042" y="789"/>
                  </a:lnTo>
                  <a:lnTo>
                    <a:pt x="5040" y="789"/>
                  </a:lnTo>
                  <a:lnTo>
                    <a:pt x="5040" y="791"/>
                  </a:lnTo>
                  <a:lnTo>
                    <a:pt x="5038" y="791"/>
                  </a:lnTo>
                  <a:lnTo>
                    <a:pt x="5036" y="791"/>
                  </a:lnTo>
                  <a:lnTo>
                    <a:pt x="5036" y="793"/>
                  </a:lnTo>
                  <a:lnTo>
                    <a:pt x="5036" y="791"/>
                  </a:lnTo>
                  <a:lnTo>
                    <a:pt x="5036" y="793"/>
                  </a:lnTo>
                  <a:lnTo>
                    <a:pt x="5034" y="793"/>
                  </a:lnTo>
                  <a:lnTo>
                    <a:pt x="5034" y="795"/>
                  </a:lnTo>
                  <a:lnTo>
                    <a:pt x="5032" y="797"/>
                  </a:lnTo>
                  <a:lnTo>
                    <a:pt x="5032" y="798"/>
                  </a:lnTo>
                  <a:lnTo>
                    <a:pt x="5030" y="798"/>
                  </a:lnTo>
                  <a:lnTo>
                    <a:pt x="5030" y="800"/>
                  </a:lnTo>
                  <a:lnTo>
                    <a:pt x="5028" y="800"/>
                  </a:lnTo>
                  <a:lnTo>
                    <a:pt x="5028" y="802"/>
                  </a:lnTo>
                  <a:lnTo>
                    <a:pt x="5027" y="802"/>
                  </a:lnTo>
                  <a:lnTo>
                    <a:pt x="5025" y="802"/>
                  </a:lnTo>
                  <a:lnTo>
                    <a:pt x="5025" y="804"/>
                  </a:lnTo>
                  <a:lnTo>
                    <a:pt x="5023" y="804"/>
                  </a:lnTo>
                  <a:lnTo>
                    <a:pt x="5021" y="806"/>
                  </a:lnTo>
                  <a:lnTo>
                    <a:pt x="5019" y="808"/>
                  </a:lnTo>
                  <a:lnTo>
                    <a:pt x="5017" y="808"/>
                  </a:lnTo>
                  <a:lnTo>
                    <a:pt x="5017" y="810"/>
                  </a:lnTo>
                  <a:lnTo>
                    <a:pt x="5015" y="810"/>
                  </a:lnTo>
                  <a:lnTo>
                    <a:pt x="5015" y="812"/>
                  </a:lnTo>
                  <a:lnTo>
                    <a:pt x="5015" y="814"/>
                  </a:lnTo>
                  <a:lnTo>
                    <a:pt x="5017" y="816"/>
                  </a:lnTo>
                  <a:lnTo>
                    <a:pt x="5023" y="818"/>
                  </a:lnTo>
                  <a:lnTo>
                    <a:pt x="5023" y="820"/>
                  </a:lnTo>
                  <a:lnTo>
                    <a:pt x="5025" y="820"/>
                  </a:lnTo>
                  <a:lnTo>
                    <a:pt x="5027" y="820"/>
                  </a:lnTo>
                  <a:lnTo>
                    <a:pt x="5028" y="820"/>
                  </a:lnTo>
                  <a:lnTo>
                    <a:pt x="5030" y="820"/>
                  </a:lnTo>
                  <a:lnTo>
                    <a:pt x="5032" y="818"/>
                  </a:lnTo>
                  <a:lnTo>
                    <a:pt x="5032" y="820"/>
                  </a:lnTo>
                  <a:lnTo>
                    <a:pt x="5034" y="820"/>
                  </a:lnTo>
                  <a:lnTo>
                    <a:pt x="5036" y="820"/>
                  </a:lnTo>
                  <a:lnTo>
                    <a:pt x="5038" y="820"/>
                  </a:lnTo>
                  <a:lnTo>
                    <a:pt x="5038" y="818"/>
                  </a:lnTo>
                  <a:lnTo>
                    <a:pt x="5038" y="816"/>
                  </a:lnTo>
                  <a:lnTo>
                    <a:pt x="5040" y="818"/>
                  </a:lnTo>
                  <a:lnTo>
                    <a:pt x="5038" y="818"/>
                  </a:lnTo>
                  <a:lnTo>
                    <a:pt x="5040" y="818"/>
                  </a:lnTo>
                  <a:lnTo>
                    <a:pt x="5040" y="820"/>
                  </a:lnTo>
                  <a:lnTo>
                    <a:pt x="5040" y="818"/>
                  </a:lnTo>
                  <a:lnTo>
                    <a:pt x="5042" y="818"/>
                  </a:lnTo>
                  <a:lnTo>
                    <a:pt x="5042" y="820"/>
                  </a:lnTo>
                  <a:lnTo>
                    <a:pt x="5042" y="821"/>
                  </a:lnTo>
                  <a:lnTo>
                    <a:pt x="5042" y="823"/>
                  </a:lnTo>
                  <a:lnTo>
                    <a:pt x="5040" y="823"/>
                  </a:lnTo>
                  <a:lnTo>
                    <a:pt x="5040" y="825"/>
                  </a:lnTo>
                  <a:lnTo>
                    <a:pt x="5042" y="827"/>
                  </a:lnTo>
                  <a:lnTo>
                    <a:pt x="5040" y="827"/>
                  </a:lnTo>
                  <a:lnTo>
                    <a:pt x="5042" y="829"/>
                  </a:lnTo>
                  <a:lnTo>
                    <a:pt x="5040" y="829"/>
                  </a:lnTo>
                  <a:lnTo>
                    <a:pt x="5040" y="831"/>
                  </a:lnTo>
                  <a:lnTo>
                    <a:pt x="5042" y="831"/>
                  </a:lnTo>
                  <a:lnTo>
                    <a:pt x="5040" y="833"/>
                  </a:lnTo>
                  <a:lnTo>
                    <a:pt x="5040" y="835"/>
                  </a:lnTo>
                  <a:lnTo>
                    <a:pt x="5040" y="837"/>
                  </a:lnTo>
                  <a:lnTo>
                    <a:pt x="5038" y="837"/>
                  </a:lnTo>
                  <a:lnTo>
                    <a:pt x="5040" y="839"/>
                  </a:lnTo>
                  <a:lnTo>
                    <a:pt x="5040" y="841"/>
                  </a:lnTo>
                  <a:lnTo>
                    <a:pt x="5042" y="841"/>
                  </a:lnTo>
                  <a:lnTo>
                    <a:pt x="5042" y="839"/>
                  </a:lnTo>
                  <a:lnTo>
                    <a:pt x="5044" y="839"/>
                  </a:lnTo>
                  <a:lnTo>
                    <a:pt x="5046" y="841"/>
                  </a:lnTo>
                  <a:lnTo>
                    <a:pt x="5048" y="841"/>
                  </a:lnTo>
                  <a:lnTo>
                    <a:pt x="5048" y="839"/>
                  </a:lnTo>
                  <a:lnTo>
                    <a:pt x="5048" y="837"/>
                  </a:lnTo>
                  <a:lnTo>
                    <a:pt x="5050" y="835"/>
                  </a:lnTo>
                  <a:lnTo>
                    <a:pt x="5048" y="835"/>
                  </a:lnTo>
                  <a:lnTo>
                    <a:pt x="5046" y="833"/>
                  </a:lnTo>
                  <a:lnTo>
                    <a:pt x="5046" y="831"/>
                  </a:lnTo>
                  <a:lnTo>
                    <a:pt x="5048" y="829"/>
                  </a:lnTo>
                  <a:lnTo>
                    <a:pt x="5050" y="829"/>
                  </a:lnTo>
                  <a:lnTo>
                    <a:pt x="5050" y="827"/>
                  </a:lnTo>
                  <a:lnTo>
                    <a:pt x="5051" y="827"/>
                  </a:lnTo>
                  <a:lnTo>
                    <a:pt x="5053" y="827"/>
                  </a:lnTo>
                  <a:lnTo>
                    <a:pt x="5055" y="827"/>
                  </a:lnTo>
                  <a:lnTo>
                    <a:pt x="5053" y="829"/>
                  </a:lnTo>
                  <a:lnTo>
                    <a:pt x="5053" y="831"/>
                  </a:lnTo>
                  <a:lnTo>
                    <a:pt x="5051" y="831"/>
                  </a:lnTo>
                  <a:lnTo>
                    <a:pt x="5051" y="833"/>
                  </a:lnTo>
                  <a:lnTo>
                    <a:pt x="5051" y="831"/>
                  </a:lnTo>
                  <a:lnTo>
                    <a:pt x="5050" y="831"/>
                  </a:lnTo>
                  <a:lnTo>
                    <a:pt x="5050" y="833"/>
                  </a:lnTo>
                  <a:lnTo>
                    <a:pt x="5050" y="835"/>
                  </a:lnTo>
                  <a:lnTo>
                    <a:pt x="5051" y="835"/>
                  </a:lnTo>
                  <a:lnTo>
                    <a:pt x="5053" y="837"/>
                  </a:lnTo>
                  <a:lnTo>
                    <a:pt x="5055" y="837"/>
                  </a:lnTo>
                  <a:lnTo>
                    <a:pt x="5057" y="837"/>
                  </a:lnTo>
                  <a:lnTo>
                    <a:pt x="5057" y="839"/>
                  </a:lnTo>
                  <a:lnTo>
                    <a:pt x="5055" y="839"/>
                  </a:lnTo>
                  <a:lnTo>
                    <a:pt x="5053" y="841"/>
                  </a:lnTo>
                  <a:lnTo>
                    <a:pt x="5053" y="843"/>
                  </a:lnTo>
                  <a:lnTo>
                    <a:pt x="5051" y="843"/>
                  </a:lnTo>
                  <a:lnTo>
                    <a:pt x="5051" y="845"/>
                  </a:lnTo>
                  <a:lnTo>
                    <a:pt x="5050" y="845"/>
                  </a:lnTo>
                  <a:lnTo>
                    <a:pt x="5050" y="846"/>
                  </a:lnTo>
                  <a:lnTo>
                    <a:pt x="5048" y="846"/>
                  </a:lnTo>
                  <a:lnTo>
                    <a:pt x="5048" y="848"/>
                  </a:lnTo>
                  <a:lnTo>
                    <a:pt x="5050" y="848"/>
                  </a:lnTo>
                  <a:lnTo>
                    <a:pt x="5051" y="848"/>
                  </a:lnTo>
                  <a:lnTo>
                    <a:pt x="5055" y="848"/>
                  </a:lnTo>
                  <a:lnTo>
                    <a:pt x="5059" y="846"/>
                  </a:lnTo>
                  <a:lnTo>
                    <a:pt x="5061" y="845"/>
                  </a:lnTo>
                  <a:lnTo>
                    <a:pt x="5063" y="845"/>
                  </a:lnTo>
                  <a:lnTo>
                    <a:pt x="5063" y="843"/>
                  </a:lnTo>
                  <a:lnTo>
                    <a:pt x="5065" y="843"/>
                  </a:lnTo>
                  <a:lnTo>
                    <a:pt x="5065" y="839"/>
                  </a:lnTo>
                  <a:lnTo>
                    <a:pt x="5067" y="839"/>
                  </a:lnTo>
                  <a:lnTo>
                    <a:pt x="5067" y="837"/>
                  </a:lnTo>
                  <a:lnTo>
                    <a:pt x="5069" y="835"/>
                  </a:lnTo>
                  <a:lnTo>
                    <a:pt x="5069" y="837"/>
                  </a:lnTo>
                  <a:lnTo>
                    <a:pt x="5069" y="839"/>
                  </a:lnTo>
                  <a:lnTo>
                    <a:pt x="5069" y="841"/>
                  </a:lnTo>
                  <a:lnTo>
                    <a:pt x="5067" y="845"/>
                  </a:lnTo>
                  <a:lnTo>
                    <a:pt x="5065" y="845"/>
                  </a:lnTo>
                  <a:lnTo>
                    <a:pt x="5065" y="846"/>
                  </a:lnTo>
                  <a:lnTo>
                    <a:pt x="5065" y="848"/>
                  </a:lnTo>
                  <a:lnTo>
                    <a:pt x="5063" y="848"/>
                  </a:lnTo>
                  <a:lnTo>
                    <a:pt x="5065" y="848"/>
                  </a:lnTo>
                  <a:lnTo>
                    <a:pt x="5067" y="848"/>
                  </a:lnTo>
                  <a:lnTo>
                    <a:pt x="5069" y="848"/>
                  </a:lnTo>
                  <a:lnTo>
                    <a:pt x="5069" y="846"/>
                  </a:lnTo>
                  <a:lnTo>
                    <a:pt x="5071" y="843"/>
                  </a:lnTo>
                  <a:lnTo>
                    <a:pt x="5071" y="841"/>
                  </a:lnTo>
                  <a:lnTo>
                    <a:pt x="5071" y="839"/>
                  </a:lnTo>
                  <a:lnTo>
                    <a:pt x="5073" y="837"/>
                  </a:lnTo>
                  <a:lnTo>
                    <a:pt x="5073" y="835"/>
                  </a:lnTo>
                  <a:lnTo>
                    <a:pt x="5073" y="833"/>
                  </a:lnTo>
                  <a:lnTo>
                    <a:pt x="5071" y="833"/>
                  </a:lnTo>
                  <a:lnTo>
                    <a:pt x="5071" y="831"/>
                  </a:lnTo>
                  <a:lnTo>
                    <a:pt x="5073" y="831"/>
                  </a:lnTo>
                  <a:lnTo>
                    <a:pt x="5073" y="829"/>
                  </a:lnTo>
                  <a:lnTo>
                    <a:pt x="5073" y="827"/>
                  </a:lnTo>
                  <a:lnTo>
                    <a:pt x="5071" y="827"/>
                  </a:lnTo>
                  <a:lnTo>
                    <a:pt x="5073" y="827"/>
                  </a:lnTo>
                  <a:lnTo>
                    <a:pt x="5075" y="829"/>
                  </a:lnTo>
                  <a:lnTo>
                    <a:pt x="5078" y="829"/>
                  </a:lnTo>
                  <a:lnTo>
                    <a:pt x="5080" y="831"/>
                  </a:lnTo>
                  <a:lnTo>
                    <a:pt x="5082" y="829"/>
                  </a:lnTo>
                  <a:lnTo>
                    <a:pt x="5086" y="827"/>
                  </a:lnTo>
                  <a:lnTo>
                    <a:pt x="5088" y="827"/>
                  </a:lnTo>
                  <a:lnTo>
                    <a:pt x="5088" y="829"/>
                  </a:lnTo>
                  <a:lnTo>
                    <a:pt x="5090" y="829"/>
                  </a:lnTo>
                  <a:lnTo>
                    <a:pt x="5090" y="831"/>
                  </a:lnTo>
                  <a:lnTo>
                    <a:pt x="5090" y="829"/>
                  </a:lnTo>
                  <a:lnTo>
                    <a:pt x="5090" y="831"/>
                  </a:lnTo>
                  <a:lnTo>
                    <a:pt x="5092" y="831"/>
                  </a:lnTo>
                  <a:lnTo>
                    <a:pt x="5092" y="833"/>
                  </a:lnTo>
                  <a:lnTo>
                    <a:pt x="5094" y="833"/>
                  </a:lnTo>
                  <a:lnTo>
                    <a:pt x="5096" y="833"/>
                  </a:lnTo>
                  <a:lnTo>
                    <a:pt x="5096" y="835"/>
                  </a:lnTo>
                  <a:lnTo>
                    <a:pt x="5096" y="837"/>
                  </a:lnTo>
                  <a:lnTo>
                    <a:pt x="5098" y="837"/>
                  </a:lnTo>
                  <a:lnTo>
                    <a:pt x="5096" y="837"/>
                  </a:lnTo>
                  <a:lnTo>
                    <a:pt x="5096" y="839"/>
                  </a:lnTo>
                  <a:lnTo>
                    <a:pt x="5098" y="841"/>
                  </a:lnTo>
                  <a:lnTo>
                    <a:pt x="5099" y="841"/>
                  </a:lnTo>
                  <a:lnTo>
                    <a:pt x="5099" y="843"/>
                  </a:lnTo>
                  <a:lnTo>
                    <a:pt x="5101" y="843"/>
                  </a:lnTo>
                  <a:lnTo>
                    <a:pt x="5101" y="845"/>
                  </a:lnTo>
                  <a:lnTo>
                    <a:pt x="5101" y="846"/>
                  </a:lnTo>
                  <a:lnTo>
                    <a:pt x="5103" y="846"/>
                  </a:lnTo>
                  <a:lnTo>
                    <a:pt x="5109" y="848"/>
                  </a:lnTo>
                  <a:lnTo>
                    <a:pt x="5109" y="850"/>
                  </a:lnTo>
                  <a:lnTo>
                    <a:pt x="5107" y="848"/>
                  </a:lnTo>
                  <a:lnTo>
                    <a:pt x="5107" y="850"/>
                  </a:lnTo>
                  <a:lnTo>
                    <a:pt x="5109" y="850"/>
                  </a:lnTo>
                  <a:lnTo>
                    <a:pt x="5109" y="852"/>
                  </a:lnTo>
                  <a:lnTo>
                    <a:pt x="5111" y="852"/>
                  </a:lnTo>
                  <a:lnTo>
                    <a:pt x="5111" y="854"/>
                  </a:lnTo>
                  <a:lnTo>
                    <a:pt x="5115" y="854"/>
                  </a:lnTo>
                  <a:lnTo>
                    <a:pt x="5115" y="856"/>
                  </a:lnTo>
                  <a:lnTo>
                    <a:pt x="5113" y="856"/>
                  </a:lnTo>
                  <a:lnTo>
                    <a:pt x="5115" y="856"/>
                  </a:lnTo>
                  <a:lnTo>
                    <a:pt x="5115" y="858"/>
                  </a:lnTo>
                  <a:lnTo>
                    <a:pt x="5113" y="858"/>
                  </a:lnTo>
                  <a:lnTo>
                    <a:pt x="5113" y="860"/>
                  </a:lnTo>
                  <a:lnTo>
                    <a:pt x="5111" y="860"/>
                  </a:lnTo>
                  <a:lnTo>
                    <a:pt x="5111" y="862"/>
                  </a:lnTo>
                  <a:lnTo>
                    <a:pt x="5113" y="862"/>
                  </a:lnTo>
                  <a:lnTo>
                    <a:pt x="5111" y="862"/>
                  </a:lnTo>
                  <a:lnTo>
                    <a:pt x="5109" y="862"/>
                  </a:lnTo>
                  <a:lnTo>
                    <a:pt x="5107" y="862"/>
                  </a:lnTo>
                  <a:lnTo>
                    <a:pt x="5107" y="860"/>
                  </a:lnTo>
                  <a:lnTo>
                    <a:pt x="5105" y="860"/>
                  </a:lnTo>
                  <a:lnTo>
                    <a:pt x="5105" y="858"/>
                  </a:lnTo>
                  <a:lnTo>
                    <a:pt x="5103" y="858"/>
                  </a:lnTo>
                  <a:lnTo>
                    <a:pt x="5103" y="860"/>
                  </a:lnTo>
                  <a:lnTo>
                    <a:pt x="5105" y="860"/>
                  </a:lnTo>
                  <a:lnTo>
                    <a:pt x="5105" y="862"/>
                  </a:lnTo>
                  <a:lnTo>
                    <a:pt x="5107" y="862"/>
                  </a:lnTo>
                  <a:lnTo>
                    <a:pt x="5107" y="864"/>
                  </a:lnTo>
                  <a:lnTo>
                    <a:pt x="5109" y="864"/>
                  </a:lnTo>
                  <a:lnTo>
                    <a:pt x="5109" y="866"/>
                  </a:lnTo>
                  <a:lnTo>
                    <a:pt x="5111" y="866"/>
                  </a:lnTo>
                  <a:lnTo>
                    <a:pt x="5113" y="866"/>
                  </a:lnTo>
                  <a:lnTo>
                    <a:pt x="5111" y="868"/>
                  </a:lnTo>
                  <a:lnTo>
                    <a:pt x="5111" y="869"/>
                  </a:lnTo>
                  <a:lnTo>
                    <a:pt x="5113" y="869"/>
                  </a:lnTo>
                  <a:lnTo>
                    <a:pt x="5113" y="871"/>
                  </a:lnTo>
                  <a:lnTo>
                    <a:pt x="5113" y="873"/>
                  </a:lnTo>
                  <a:lnTo>
                    <a:pt x="5111" y="875"/>
                  </a:lnTo>
                  <a:lnTo>
                    <a:pt x="5109" y="877"/>
                  </a:lnTo>
                  <a:lnTo>
                    <a:pt x="5111" y="879"/>
                  </a:lnTo>
                  <a:lnTo>
                    <a:pt x="5113" y="879"/>
                  </a:lnTo>
                  <a:lnTo>
                    <a:pt x="5113" y="881"/>
                  </a:lnTo>
                  <a:lnTo>
                    <a:pt x="5115" y="883"/>
                  </a:lnTo>
                  <a:lnTo>
                    <a:pt x="5117" y="883"/>
                  </a:lnTo>
                  <a:lnTo>
                    <a:pt x="5117" y="885"/>
                  </a:lnTo>
                  <a:lnTo>
                    <a:pt x="5117" y="883"/>
                  </a:lnTo>
                  <a:lnTo>
                    <a:pt x="5115" y="883"/>
                  </a:lnTo>
                  <a:lnTo>
                    <a:pt x="5115" y="885"/>
                  </a:lnTo>
                  <a:lnTo>
                    <a:pt x="5113" y="885"/>
                  </a:lnTo>
                  <a:lnTo>
                    <a:pt x="5113" y="887"/>
                  </a:lnTo>
                  <a:lnTo>
                    <a:pt x="5113" y="889"/>
                  </a:lnTo>
                  <a:lnTo>
                    <a:pt x="5115" y="889"/>
                  </a:lnTo>
                  <a:lnTo>
                    <a:pt x="5115" y="891"/>
                  </a:lnTo>
                  <a:lnTo>
                    <a:pt x="5113" y="891"/>
                  </a:lnTo>
                  <a:lnTo>
                    <a:pt x="5113" y="893"/>
                  </a:lnTo>
                  <a:lnTo>
                    <a:pt x="5111" y="893"/>
                  </a:lnTo>
                  <a:lnTo>
                    <a:pt x="5111" y="894"/>
                  </a:lnTo>
                  <a:lnTo>
                    <a:pt x="5109" y="896"/>
                  </a:lnTo>
                  <a:lnTo>
                    <a:pt x="5107" y="896"/>
                  </a:lnTo>
                  <a:lnTo>
                    <a:pt x="5107" y="898"/>
                  </a:lnTo>
                  <a:lnTo>
                    <a:pt x="5107" y="900"/>
                  </a:lnTo>
                  <a:lnTo>
                    <a:pt x="5107" y="902"/>
                  </a:lnTo>
                  <a:lnTo>
                    <a:pt x="5105" y="902"/>
                  </a:lnTo>
                  <a:lnTo>
                    <a:pt x="5105" y="904"/>
                  </a:lnTo>
                  <a:lnTo>
                    <a:pt x="5105" y="902"/>
                  </a:lnTo>
                  <a:lnTo>
                    <a:pt x="5107" y="902"/>
                  </a:lnTo>
                  <a:lnTo>
                    <a:pt x="5107" y="904"/>
                  </a:lnTo>
                  <a:lnTo>
                    <a:pt x="5105" y="904"/>
                  </a:lnTo>
                  <a:lnTo>
                    <a:pt x="5105" y="906"/>
                  </a:lnTo>
                  <a:lnTo>
                    <a:pt x="5103" y="906"/>
                  </a:lnTo>
                  <a:lnTo>
                    <a:pt x="5103" y="908"/>
                  </a:lnTo>
                  <a:lnTo>
                    <a:pt x="5103" y="910"/>
                  </a:lnTo>
                  <a:lnTo>
                    <a:pt x="5103" y="912"/>
                  </a:lnTo>
                  <a:lnTo>
                    <a:pt x="5103" y="914"/>
                  </a:lnTo>
                  <a:lnTo>
                    <a:pt x="5103" y="916"/>
                  </a:lnTo>
                  <a:lnTo>
                    <a:pt x="5101" y="916"/>
                  </a:lnTo>
                  <a:lnTo>
                    <a:pt x="5101" y="917"/>
                  </a:lnTo>
                  <a:lnTo>
                    <a:pt x="5099" y="917"/>
                  </a:lnTo>
                  <a:lnTo>
                    <a:pt x="5101" y="917"/>
                  </a:lnTo>
                  <a:lnTo>
                    <a:pt x="5101" y="919"/>
                  </a:lnTo>
                  <a:lnTo>
                    <a:pt x="5099" y="919"/>
                  </a:lnTo>
                  <a:lnTo>
                    <a:pt x="5099" y="921"/>
                  </a:lnTo>
                  <a:lnTo>
                    <a:pt x="5099" y="923"/>
                  </a:lnTo>
                  <a:lnTo>
                    <a:pt x="5099" y="925"/>
                  </a:lnTo>
                  <a:lnTo>
                    <a:pt x="5099" y="927"/>
                  </a:lnTo>
                  <a:lnTo>
                    <a:pt x="5099" y="929"/>
                  </a:lnTo>
                  <a:lnTo>
                    <a:pt x="5101" y="931"/>
                  </a:lnTo>
                  <a:lnTo>
                    <a:pt x="5099" y="931"/>
                  </a:lnTo>
                  <a:lnTo>
                    <a:pt x="5099" y="933"/>
                  </a:lnTo>
                  <a:lnTo>
                    <a:pt x="5101" y="933"/>
                  </a:lnTo>
                  <a:lnTo>
                    <a:pt x="5099" y="935"/>
                  </a:lnTo>
                  <a:lnTo>
                    <a:pt x="5101" y="935"/>
                  </a:lnTo>
                  <a:lnTo>
                    <a:pt x="5101" y="937"/>
                  </a:lnTo>
                  <a:lnTo>
                    <a:pt x="5103" y="937"/>
                  </a:lnTo>
                  <a:lnTo>
                    <a:pt x="5101" y="939"/>
                  </a:lnTo>
                  <a:lnTo>
                    <a:pt x="5099" y="939"/>
                  </a:lnTo>
                  <a:lnTo>
                    <a:pt x="5099" y="940"/>
                  </a:lnTo>
                  <a:lnTo>
                    <a:pt x="5099" y="942"/>
                  </a:lnTo>
                  <a:lnTo>
                    <a:pt x="5099" y="944"/>
                  </a:lnTo>
                  <a:lnTo>
                    <a:pt x="5101" y="944"/>
                  </a:lnTo>
                  <a:lnTo>
                    <a:pt x="5099" y="946"/>
                  </a:lnTo>
                  <a:lnTo>
                    <a:pt x="5099" y="948"/>
                  </a:lnTo>
                  <a:lnTo>
                    <a:pt x="5101" y="948"/>
                  </a:lnTo>
                  <a:lnTo>
                    <a:pt x="5101" y="950"/>
                  </a:lnTo>
                  <a:lnTo>
                    <a:pt x="5099" y="950"/>
                  </a:lnTo>
                  <a:lnTo>
                    <a:pt x="5099" y="952"/>
                  </a:lnTo>
                  <a:lnTo>
                    <a:pt x="5099" y="954"/>
                  </a:lnTo>
                  <a:lnTo>
                    <a:pt x="5099" y="956"/>
                  </a:lnTo>
                  <a:lnTo>
                    <a:pt x="5098" y="956"/>
                  </a:lnTo>
                  <a:lnTo>
                    <a:pt x="5098" y="958"/>
                  </a:lnTo>
                  <a:lnTo>
                    <a:pt x="5098" y="960"/>
                  </a:lnTo>
                  <a:lnTo>
                    <a:pt x="5098" y="962"/>
                  </a:lnTo>
                  <a:lnTo>
                    <a:pt x="5098" y="964"/>
                  </a:lnTo>
                  <a:lnTo>
                    <a:pt x="5096" y="964"/>
                  </a:lnTo>
                  <a:lnTo>
                    <a:pt x="5098" y="964"/>
                  </a:lnTo>
                  <a:lnTo>
                    <a:pt x="5098" y="965"/>
                  </a:lnTo>
                  <a:lnTo>
                    <a:pt x="5096" y="967"/>
                  </a:lnTo>
                  <a:lnTo>
                    <a:pt x="5096" y="969"/>
                  </a:lnTo>
                  <a:lnTo>
                    <a:pt x="5096" y="971"/>
                  </a:lnTo>
                  <a:lnTo>
                    <a:pt x="5096" y="973"/>
                  </a:lnTo>
                  <a:lnTo>
                    <a:pt x="5096" y="975"/>
                  </a:lnTo>
                  <a:lnTo>
                    <a:pt x="5096" y="977"/>
                  </a:lnTo>
                  <a:lnTo>
                    <a:pt x="5094" y="977"/>
                  </a:lnTo>
                  <a:lnTo>
                    <a:pt x="5094" y="979"/>
                  </a:lnTo>
                  <a:lnTo>
                    <a:pt x="5092" y="979"/>
                  </a:lnTo>
                  <a:lnTo>
                    <a:pt x="5092" y="981"/>
                  </a:lnTo>
                  <a:lnTo>
                    <a:pt x="5088" y="983"/>
                  </a:lnTo>
                  <a:lnTo>
                    <a:pt x="5088" y="985"/>
                  </a:lnTo>
                  <a:lnTo>
                    <a:pt x="5086" y="985"/>
                  </a:lnTo>
                  <a:lnTo>
                    <a:pt x="5086" y="987"/>
                  </a:lnTo>
                  <a:lnTo>
                    <a:pt x="5084" y="987"/>
                  </a:lnTo>
                  <a:lnTo>
                    <a:pt x="5084" y="988"/>
                  </a:lnTo>
                  <a:lnTo>
                    <a:pt x="5082" y="988"/>
                  </a:lnTo>
                  <a:lnTo>
                    <a:pt x="5082" y="990"/>
                  </a:lnTo>
                  <a:lnTo>
                    <a:pt x="5080" y="992"/>
                  </a:lnTo>
                  <a:lnTo>
                    <a:pt x="5080" y="994"/>
                  </a:lnTo>
                  <a:lnTo>
                    <a:pt x="5080" y="996"/>
                  </a:lnTo>
                  <a:lnTo>
                    <a:pt x="5078" y="996"/>
                  </a:lnTo>
                  <a:lnTo>
                    <a:pt x="5078" y="998"/>
                  </a:lnTo>
                  <a:lnTo>
                    <a:pt x="5076" y="998"/>
                  </a:lnTo>
                  <a:lnTo>
                    <a:pt x="5076" y="1000"/>
                  </a:lnTo>
                  <a:lnTo>
                    <a:pt x="5076" y="1002"/>
                  </a:lnTo>
                  <a:lnTo>
                    <a:pt x="5076" y="1004"/>
                  </a:lnTo>
                  <a:lnTo>
                    <a:pt x="5075" y="1004"/>
                  </a:lnTo>
                  <a:lnTo>
                    <a:pt x="5071" y="1008"/>
                  </a:lnTo>
                  <a:lnTo>
                    <a:pt x="5071" y="1010"/>
                  </a:lnTo>
                  <a:lnTo>
                    <a:pt x="5069" y="1010"/>
                  </a:lnTo>
                  <a:lnTo>
                    <a:pt x="5069" y="1012"/>
                  </a:lnTo>
                  <a:lnTo>
                    <a:pt x="5069" y="1013"/>
                  </a:lnTo>
                  <a:lnTo>
                    <a:pt x="5067" y="1015"/>
                  </a:lnTo>
                  <a:lnTo>
                    <a:pt x="5067" y="1017"/>
                  </a:lnTo>
                  <a:lnTo>
                    <a:pt x="5067" y="1019"/>
                  </a:lnTo>
                  <a:lnTo>
                    <a:pt x="5065" y="1019"/>
                  </a:lnTo>
                  <a:lnTo>
                    <a:pt x="5065" y="1021"/>
                  </a:lnTo>
                  <a:lnTo>
                    <a:pt x="5063" y="1023"/>
                  </a:lnTo>
                  <a:lnTo>
                    <a:pt x="5061" y="1027"/>
                  </a:lnTo>
                  <a:lnTo>
                    <a:pt x="5061" y="1029"/>
                  </a:lnTo>
                  <a:lnTo>
                    <a:pt x="5061" y="1031"/>
                  </a:lnTo>
                  <a:lnTo>
                    <a:pt x="5059" y="1031"/>
                  </a:lnTo>
                  <a:lnTo>
                    <a:pt x="5059" y="1033"/>
                  </a:lnTo>
                  <a:lnTo>
                    <a:pt x="5057" y="1035"/>
                  </a:lnTo>
                  <a:lnTo>
                    <a:pt x="5057" y="1036"/>
                  </a:lnTo>
                  <a:lnTo>
                    <a:pt x="5055" y="1036"/>
                  </a:lnTo>
                  <a:lnTo>
                    <a:pt x="5055" y="1038"/>
                  </a:lnTo>
                  <a:lnTo>
                    <a:pt x="5053" y="1040"/>
                  </a:lnTo>
                  <a:lnTo>
                    <a:pt x="5051" y="1042"/>
                  </a:lnTo>
                  <a:lnTo>
                    <a:pt x="5050" y="1044"/>
                  </a:lnTo>
                  <a:lnTo>
                    <a:pt x="5048" y="1046"/>
                  </a:lnTo>
                  <a:lnTo>
                    <a:pt x="5046" y="1048"/>
                  </a:lnTo>
                  <a:lnTo>
                    <a:pt x="5044" y="1052"/>
                  </a:lnTo>
                  <a:lnTo>
                    <a:pt x="5042" y="1052"/>
                  </a:lnTo>
                  <a:lnTo>
                    <a:pt x="5040" y="1054"/>
                  </a:lnTo>
                  <a:lnTo>
                    <a:pt x="5040" y="1056"/>
                  </a:lnTo>
                  <a:lnTo>
                    <a:pt x="5038" y="1056"/>
                  </a:lnTo>
                  <a:lnTo>
                    <a:pt x="5038" y="1058"/>
                  </a:lnTo>
                  <a:lnTo>
                    <a:pt x="5038" y="1060"/>
                  </a:lnTo>
                  <a:lnTo>
                    <a:pt x="5036" y="1060"/>
                  </a:lnTo>
                  <a:lnTo>
                    <a:pt x="5036" y="1061"/>
                  </a:lnTo>
                  <a:lnTo>
                    <a:pt x="5034" y="1061"/>
                  </a:lnTo>
                  <a:lnTo>
                    <a:pt x="5032" y="1063"/>
                  </a:lnTo>
                  <a:lnTo>
                    <a:pt x="5034" y="1063"/>
                  </a:lnTo>
                  <a:lnTo>
                    <a:pt x="5032" y="1063"/>
                  </a:lnTo>
                  <a:lnTo>
                    <a:pt x="5032" y="1065"/>
                  </a:lnTo>
                  <a:lnTo>
                    <a:pt x="5032" y="1067"/>
                  </a:lnTo>
                  <a:lnTo>
                    <a:pt x="5030" y="1067"/>
                  </a:lnTo>
                  <a:lnTo>
                    <a:pt x="5030" y="1069"/>
                  </a:lnTo>
                  <a:lnTo>
                    <a:pt x="5028" y="1069"/>
                  </a:lnTo>
                  <a:lnTo>
                    <a:pt x="5027" y="1069"/>
                  </a:lnTo>
                  <a:lnTo>
                    <a:pt x="5027" y="1071"/>
                  </a:lnTo>
                  <a:lnTo>
                    <a:pt x="5027" y="1073"/>
                  </a:lnTo>
                  <a:lnTo>
                    <a:pt x="5025" y="1073"/>
                  </a:lnTo>
                  <a:lnTo>
                    <a:pt x="5025" y="1075"/>
                  </a:lnTo>
                  <a:lnTo>
                    <a:pt x="5023" y="1075"/>
                  </a:lnTo>
                  <a:lnTo>
                    <a:pt x="5023" y="1077"/>
                  </a:lnTo>
                  <a:lnTo>
                    <a:pt x="5023" y="1079"/>
                  </a:lnTo>
                  <a:lnTo>
                    <a:pt x="5021" y="1079"/>
                  </a:lnTo>
                  <a:lnTo>
                    <a:pt x="5021" y="1081"/>
                  </a:lnTo>
                  <a:lnTo>
                    <a:pt x="5019" y="1081"/>
                  </a:lnTo>
                  <a:lnTo>
                    <a:pt x="5021" y="1081"/>
                  </a:lnTo>
                  <a:lnTo>
                    <a:pt x="5021" y="1083"/>
                  </a:lnTo>
                  <a:lnTo>
                    <a:pt x="5021" y="1081"/>
                  </a:lnTo>
                  <a:lnTo>
                    <a:pt x="5021" y="1083"/>
                  </a:lnTo>
                  <a:lnTo>
                    <a:pt x="5019" y="1084"/>
                  </a:lnTo>
                  <a:lnTo>
                    <a:pt x="5017" y="1084"/>
                  </a:lnTo>
                  <a:lnTo>
                    <a:pt x="5017" y="1086"/>
                  </a:lnTo>
                  <a:lnTo>
                    <a:pt x="5017" y="1084"/>
                  </a:lnTo>
                  <a:lnTo>
                    <a:pt x="5015" y="1084"/>
                  </a:lnTo>
                  <a:lnTo>
                    <a:pt x="5015" y="1086"/>
                  </a:lnTo>
                  <a:lnTo>
                    <a:pt x="5017" y="1086"/>
                  </a:lnTo>
                  <a:lnTo>
                    <a:pt x="5015" y="1086"/>
                  </a:lnTo>
                  <a:lnTo>
                    <a:pt x="5015" y="1088"/>
                  </a:lnTo>
                  <a:lnTo>
                    <a:pt x="5015" y="1090"/>
                  </a:lnTo>
                  <a:lnTo>
                    <a:pt x="5013" y="1090"/>
                  </a:lnTo>
                  <a:lnTo>
                    <a:pt x="5011" y="1090"/>
                  </a:lnTo>
                  <a:lnTo>
                    <a:pt x="5011" y="1092"/>
                  </a:lnTo>
                  <a:lnTo>
                    <a:pt x="5009" y="1092"/>
                  </a:lnTo>
                  <a:lnTo>
                    <a:pt x="5009" y="1094"/>
                  </a:lnTo>
                  <a:lnTo>
                    <a:pt x="5007" y="1094"/>
                  </a:lnTo>
                  <a:lnTo>
                    <a:pt x="5007" y="1096"/>
                  </a:lnTo>
                  <a:lnTo>
                    <a:pt x="5005" y="1096"/>
                  </a:lnTo>
                  <a:lnTo>
                    <a:pt x="5003" y="1098"/>
                  </a:lnTo>
                  <a:lnTo>
                    <a:pt x="5002" y="1098"/>
                  </a:lnTo>
                  <a:lnTo>
                    <a:pt x="5000" y="1098"/>
                  </a:lnTo>
                  <a:lnTo>
                    <a:pt x="5000" y="1100"/>
                  </a:lnTo>
                  <a:lnTo>
                    <a:pt x="4998" y="1100"/>
                  </a:lnTo>
                  <a:lnTo>
                    <a:pt x="4998" y="1102"/>
                  </a:lnTo>
                  <a:lnTo>
                    <a:pt x="4996" y="1104"/>
                  </a:lnTo>
                  <a:lnTo>
                    <a:pt x="4994" y="1104"/>
                  </a:lnTo>
                  <a:lnTo>
                    <a:pt x="4992" y="1104"/>
                  </a:lnTo>
                  <a:lnTo>
                    <a:pt x="4992" y="1106"/>
                  </a:lnTo>
                  <a:lnTo>
                    <a:pt x="4992" y="1104"/>
                  </a:lnTo>
                  <a:lnTo>
                    <a:pt x="4990" y="1104"/>
                  </a:lnTo>
                  <a:lnTo>
                    <a:pt x="4990" y="1106"/>
                  </a:lnTo>
                  <a:lnTo>
                    <a:pt x="4988" y="1106"/>
                  </a:lnTo>
                  <a:lnTo>
                    <a:pt x="4986" y="1106"/>
                  </a:lnTo>
                  <a:lnTo>
                    <a:pt x="4984" y="1106"/>
                  </a:lnTo>
                  <a:lnTo>
                    <a:pt x="4984" y="1108"/>
                  </a:lnTo>
                  <a:lnTo>
                    <a:pt x="4982" y="1108"/>
                  </a:lnTo>
                  <a:lnTo>
                    <a:pt x="4980" y="1108"/>
                  </a:lnTo>
                  <a:lnTo>
                    <a:pt x="4980" y="1106"/>
                  </a:lnTo>
                  <a:lnTo>
                    <a:pt x="4982" y="1106"/>
                  </a:lnTo>
                  <a:lnTo>
                    <a:pt x="4982" y="1108"/>
                  </a:lnTo>
                  <a:lnTo>
                    <a:pt x="4982" y="1106"/>
                  </a:lnTo>
                  <a:lnTo>
                    <a:pt x="4980" y="1106"/>
                  </a:lnTo>
                  <a:lnTo>
                    <a:pt x="4979" y="1106"/>
                  </a:lnTo>
                  <a:lnTo>
                    <a:pt x="4977" y="1106"/>
                  </a:lnTo>
                  <a:lnTo>
                    <a:pt x="4977" y="1104"/>
                  </a:lnTo>
                  <a:lnTo>
                    <a:pt x="4975" y="1104"/>
                  </a:lnTo>
                  <a:lnTo>
                    <a:pt x="4977" y="1104"/>
                  </a:lnTo>
                  <a:lnTo>
                    <a:pt x="4975" y="1104"/>
                  </a:lnTo>
                  <a:lnTo>
                    <a:pt x="4973" y="1104"/>
                  </a:lnTo>
                  <a:lnTo>
                    <a:pt x="4973" y="1102"/>
                  </a:lnTo>
                  <a:lnTo>
                    <a:pt x="4971" y="1102"/>
                  </a:lnTo>
                  <a:lnTo>
                    <a:pt x="4971" y="1104"/>
                  </a:lnTo>
                  <a:lnTo>
                    <a:pt x="4969" y="1104"/>
                  </a:lnTo>
                  <a:lnTo>
                    <a:pt x="4969" y="1102"/>
                  </a:lnTo>
                  <a:lnTo>
                    <a:pt x="4969" y="1100"/>
                  </a:lnTo>
                  <a:lnTo>
                    <a:pt x="4969" y="1098"/>
                  </a:lnTo>
                  <a:lnTo>
                    <a:pt x="4971" y="1098"/>
                  </a:lnTo>
                  <a:lnTo>
                    <a:pt x="4969" y="1098"/>
                  </a:lnTo>
                  <a:lnTo>
                    <a:pt x="4971" y="1098"/>
                  </a:lnTo>
                  <a:lnTo>
                    <a:pt x="4971" y="1096"/>
                  </a:lnTo>
                  <a:lnTo>
                    <a:pt x="4969" y="1096"/>
                  </a:lnTo>
                  <a:lnTo>
                    <a:pt x="4971" y="1096"/>
                  </a:lnTo>
                  <a:lnTo>
                    <a:pt x="4971" y="1094"/>
                  </a:lnTo>
                  <a:lnTo>
                    <a:pt x="4969" y="1094"/>
                  </a:lnTo>
                  <a:lnTo>
                    <a:pt x="4969" y="1096"/>
                  </a:lnTo>
                  <a:lnTo>
                    <a:pt x="4967" y="1096"/>
                  </a:lnTo>
                  <a:lnTo>
                    <a:pt x="4967" y="1098"/>
                  </a:lnTo>
                  <a:lnTo>
                    <a:pt x="4965" y="1098"/>
                  </a:lnTo>
                  <a:lnTo>
                    <a:pt x="4965" y="1100"/>
                  </a:lnTo>
                  <a:lnTo>
                    <a:pt x="4963" y="1100"/>
                  </a:lnTo>
                  <a:lnTo>
                    <a:pt x="4963" y="1098"/>
                  </a:lnTo>
                  <a:lnTo>
                    <a:pt x="4963" y="1100"/>
                  </a:lnTo>
                  <a:lnTo>
                    <a:pt x="4963" y="1098"/>
                  </a:lnTo>
                  <a:lnTo>
                    <a:pt x="4963" y="1096"/>
                  </a:lnTo>
                  <a:lnTo>
                    <a:pt x="4965" y="1096"/>
                  </a:lnTo>
                  <a:lnTo>
                    <a:pt x="4965" y="1094"/>
                  </a:lnTo>
                  <a:lnTo>
                    <a:pt x="4963" y="1094"/>
                  </a:lnTo>
                  <a:lnTo>
                    <a:pt x="4961" y="1094"/>
                  </a:lnTo>
                  <a:lnTo>
                    <a:pt x="4961" y="1096"/>
                  </a:lnTo>
                  <a:lnTo>
                    <a:pt x="4959" y="1096"/>
                  </a:lnTo>
                  <a:lnTo>
                    <a:pt x="4961" y="1096"/>
                  </a:lnTo>
                  <a:lnTo>
                    <a:pt x="4961" y="1098"/>
                  </a:lnTo>
                  <a:lnTo>
                    <a:pt x="4959" y="1096"/>
                  </a:lnTo>
                  <a:lnTo>
                    <a:pt x="4959" y="1098"/>
                  </a:lnTo>
                  <a:lnTo>
                    <a:pt x="4957" y="1100"/>
                  </a:lnTo>
                  <a:lnTo>
                    <a:pt x="4957" y="1102"/>
                  </a:lnTo>
                  <a:lnTo>
                    <a:pt x="4957" y="1100"/>
                  </a:lnTo>
                  <a:lnTo>
                    <a:pt x="4957" y="1102"/>
                  </a:lnTo>
                  <a:lnTo>
                    <a:pt x="4955" y="1102"/>
                  </a:lnTo>
                  <a:lnTo>
                    <a:pt x="4955" y="1104"/>
                  </a:lnTo>
                  <a:lnTo>
                    <a:pt x="4955" y="1106"/>
                  </a:lnTo>
                  <a:lnTo>
                    <a:pt x="4954" y="1106"/>
                  </a:lnTo>
                  <a:lnTo>
                    <a:pt x="4955" y="1106"/>
                  </a:lnTo>
                  <a:lnTo>
                    <a:pt x="4954" y="1106"/>
                  </a:lnTo>
                  <a:lnTo>
                    <a:pt x="4954" y="1108"/>
                  </a:lnTo>
                  <a:lnTo>
                    <a:pt x="4952" y="1108"/>
                  </a:lnTo>
                  <a:lnTo>
                    <a:pt x="4954" y="1108"/>
                  </a:lnTo>
                  <a:lnTo>
                    <a:pt x="4952" y="1108"/>
                  </a:lnTo>
                  <a:lnTo>
                    <a:pt x="4952" y="1109"/>
                  </a:lnTo>
                  <a:lnTo>
                    <a:pt x="4952" y="1111"/>
                  </a:lnTo>
                  <a:lnTo>
                    <a:pt x="4952" y="1109"/>
                  </a:lnTo>
                  <a:lnTo>
                    <a:pt x="4952" y="1108"/>
                  </a:lnTo>
                  <a:lnTo>
                    <a:pt x="4950" y="1108"/>
                  </a:lnTo>
                  <a:lnTo>
                    <a:pt x="4950" y="1109"/>
                  </a:lnTo>
                  <a:lnTo>
                    <a:pt x="4948" y="1109"/>
                  </a:lnTo>
                  <a:lnTo>
                    <a:pt x="4946" y="1109"/>
                  </a:lnTo>
                  <a:lnTo>
                    <a:pt x="4948" y="1109"/>
                  </a:lnTo>
                  <a:lnTo>
                    <a:pt x="4948" y="1108"/>
                  </a:lnTo>
                  <a:lnTo>
                    <a:pt x="4946" y="1108"/>
                  </a:lnTo>
                  <a:lnTo>
                    <a:pt x="4946" y="1109"/>
                  </a:lnTo>
                  <a:lnTo>
                    <a:pt x="4946" y="1108"/>
                  </a:lnTo>
                  <a:lnTo>
                    <a:pt x="4944" y="1108"/>
                  </a:lnTo>
                  <a:lnTo>
                    <a:pt x="4944" y="1109"/>
                  </a:lnTo>
                  <a:lnTo>
                    <a:pt x="4946" y="1109"/>
                  </a:lnTo>
                  <a:lnTo>
                    <a:pt x="4946" y="1111"/>
                  </a:lnTo>
                  <a:lnTo>
                    <a:pt x="4946" y="1113"/>
                  </a:lnTo>
                  <a:lnTo>
                    <a:pt x="4944" y="1115"/>
                  </a:lnTo>
                  <a:lnTo>
                    <a:pt x="4944" y="1117"/>
                  </a:lnTo>
                  <a:lnTo>
                    <a:pt x="4944" y="1115"/>
                  </a:lnTo>
                  <a:lnTo>
                    <a:pt x="4944" y="1113"/>
                  </a:lnTo>
                  <a:lnTo>
                    <a:pt x="4942" y="1113"/>
                  </a:lnTo>
                  <a:lnTo>
                    <a:pt x="4942" y="1111"/>
                  </a:lnTo>
                  <a:lnTo>
                    <a:pt x="4942" y="1109"/>
                  </a:lnTo>
                  <a:lnTo>
                    <a:pt x="4942" y="1108"/>
                  </a:lnTo>
                  <a:lnTo>
                    <a:pt x="4940" y="1108"/>
                  </a:lnTo>
                  <a:lnTo>
                    <a:pt x="4938" y="1108"/>
                  </a:lnTo>
                  <a:lnTo>
                    <a:pt x="4940" y="1108"/>
                  </a:lnTo>
                  <a:lnTo>
                    <a:pt x="4940" y="1106"/>
                  </a:lnTo>
                  <a:lnTo>
                    <a:pt x="4942" y="1106"/>
                  </a:lnTo>
                  <a:lnTo>
                    <a:pt x="4944" y="1106"/>
                  </a:lnTo>
                  <a:lnTo>
                    <a:pt x="4944" y="1104"/>
                  </a:lnTo>
                  <a:lnTo>
                    <a:pt x="4946" y="1104"/>
                  </a:lnTo>
                  <a:lnTo>
                    <a:pt x="4948" y="1104"/>
                  </a:lnTo>
                  <a:lnTo>
                    <a:pt x="4950" y="1104"/>
                  </a:lnTo>
                  <a:lnTo>
                    <a:pt x="4950" y="1102"/>
                  </a:lnTo>
                  <a:lnTo>
                    <a:pt x="4950" y="1100"/>
                  </a:lnTo>
                  <a:lnTo>
                    <a:pt x="4952" y="1100"/>
                  </a:lnTo>
                  <a:lnTo>
                    <a:pt x="4952" y="1098"/>
                  </a:lnTo>
                  <a:lnTo>
                    <a:pt x="4952" y="1096"/>
                  </a:lnTo>
                  <a:lnTo>
                    <a:pt x="4954" y="1094"/>
                  </a:lnTo>
                  <a:lnTo>
                    <a:pt x="4954" y="1092"/>
                  </a:lnTo>
                  <a:lnTo>
                    <a:pt x="4954" y="1090"/>
                  </a:lnTo>
                  <a:lnTo>
                    <a:pt x="4952" y="1090"/>
                  </a:lnTo>
                  <a:lnTo>
                    <a:pt x="4952" y="1088"/>
                  </a:lnTo>
                  <a:lnTo>
                    <a:pt x="4952" y="1086"/>
                  </a:lnTo>
                  <a:lnTo>
                    <a:pt x="4952" y="1084"/>
                  </a:lnTo>
                  <a:lnTo>
                    <a:pt x="4952" y="1083"/>
                  </a:lnTo>
                  <a:lnTo>
                    <a:pt x="4952" y="1081"/>
                  </a:lnTo>
                  <a:lnTo>
                    <a:pt x="4952" y="1079"/>
                  </a:lnTo>
                  <a:lnTo>
                    <a:pt x="4954" y="1079"/>
                  </a:lnTo>
                  <a:lnTo>
                    <a:pt x="4952" y="1071"/>
                  </a:lnTo>
                  <a:lnTo>
                    <a:pt x="4950" y="1063"/>
                  </a:lnTo>
                  <a:lnTo>
                    <a:pt x="4950" y="1061"/>
                  </a:lnTo>
                  <a:lnTo>
                    <a:pt x="4948" y="1061"/>
                  </a:lnTo>
                  <a:lnTo>
                    <a:pt x="4948" y="1060"/>
                  </a:lnTo>
                  <a:lnTo>
                    <a:pt x="4950" y="1060"/>
                  </a:lnTo>
                  <a:lnTo>
                    <a:pt x="4950" y="1058"/>
                  </a:lnTo>
                  <a:lnTo>
                    <a:pt x="4952" y="1060"/>
                  </a:lnTo>
                  <a:lnTo>
                    <a:pt x="4954" y="1058"/>
                  </a:lnTo>
                  <a:lnTo>
                    <a:pt x="4955" y="1058"/>
                  </a:lnTo>
                  <a:lnTo>
                    <a:pt x="4959" y="1054"/>
                  </a:lnTo>
                  <a:lnTo>
                    <a:pt x="4959" y="1052"/>
                  </a:lnTo>
                  <a:lnTo>
                    <a:pt x="4961" y="1052"/>
                  </a:lnTo>
                  <a:lnTo>
                    <a:pt x="4961" y="1050"/>
                  </a:lnTo>
                  <a:lnTo>
                    <a:pt x="4963" y="1050"/>
                  </a:lnTo>
                  <a:lnTo>
                    <a:pt x="4963" y="1052"/>
                  </a:lnTo>
                  <a:lnTo>
                    <a:pt x="4965" y="1052"/>
                  </a:lnTo>
                  <a:lnTo>
                    <a:pt x="4965" y="1054"/>
                  </a:lnTo>
                  <a:lnTo>
                    <a:pt x="4965" y="1056"/>
                  </a:lnTo>
                  <a:lnTo>
                    <a:pt x="4967" y="1056"/>
                  </a:lnTo>
                  <a:lnTo>
                    <a:pt x="4967" y="1058"/>
                  </a:lnTo>
                  <a:lnTo>
                    <a:pt x="4967" y="1060"/>
                  </a:lnTo>
                  <a:lnTo>
                    <a:pt x="4965" y="1061"/>
                  </a:lnTo>
                  <a:lnTo>
                    <a:pt x="4965" y="1063"/>
                  </a:lnTo>
                  <a:lnTo>
                    <a:pt x="4967" y="1063"/>
                  </a:lnTo>
                  <a:lnTo>
                    <a:pt x="4969" y="1063"/>
                  </a:lnTo>
                  <a:lnTo>
                    <a:pt x="4969" y="1065"/>
                  </a:lnTo>
                  <a:lnTo>
                    <a:pt x="4969" y="1067"/>
                  </a:lnTo>
                  <a:lnTo>
                    <a:pt x="4971" y="1067"/>
                  </a:lnTo>
                  <a:lnTo>
                    <a:pt x="4971" y="1065"/>
                  </a:lnTo>
                  <a:lnTo>
                    <a:pt x="4973" y="1065"/>
                  </a:lnTo>
                  <a:lnTo>
                    <a:pt x="4975" y="1063"/>
                  </a:lnTo>
                  <a:lnTo>
                    <a:pt x="4975" y="1061"/>
                  </a:lnTo>
                  <a:lnTo>
                    <a:pt x="4975" y="1060"/>
                  </a:lnTo>
                  <a:lnTo>
                    <a:pt x="4977" y="1060"/>
                  </a:lnTo>
                  <a:lnTo>
                    <a:pt x="4977" y="1058"/>
                  </a:lnTo>
                  <a:lnTo>
                    <a:pt x="4979" y="1056"/>
                  </a:lnTo>
                  <a:lnTo>
                    <a:pt x="4980" y="1056"/>
                  </a:lnTo>
                  <a:lnTo>
                    <a:pt x="4982" y="1054"/>
                  </a:lnTo>
                  <a:lnTo>
                    <a:pt x="4982" y="1052"/>
                  </a:lnTo>
                  <a:lnTo>
                    <a:pt x="4982" y="1050"/>
                  </a:lnTo>
                  <a:lnTo>
                    <a:pt x="4982" y="1048"/>
                  </a:lnTo>
                  <a:lnTo>
                    <a:pt x="4982" y="1046"/>
                  </a:lnTo>
                  <a:lnTo>
                    <a:pt x="4984" y="1046"/>
                  </a:lnTo>
                  <a:lnTo>
                    <a:pt x="4984" y="1044"/>
                  </a:lnTo>
                  <a:lnTo>
                    <a:pt x="4986" y="1044"/>
                  </a:lnTo>
                  <a:lnTo>
                    <a:pt x="4988" y="1044"/>
                  </a:lnTo>
                  <a:lnTo>
                    <a:pt x="4988" y="1042"/>
                  </a:lnTo>
                  <a:lnTo>
                    <a:pt x="4988" y="1040"/>
                  </a:lnTo>
                  <a:lnTo>
                    <a:pt x="4988" y="1038"/>
                  </a:lnTo>
                  <a:lnTo>
                    <a:pt x="4988" y="1036"/>
                  </a:lnTo>
                  <a:lnTo>
                    <a:pt x="4990" y="1036"/>
                  </a:lnTo>
                  <a:lnTo>
                    <a:pt x="4990" y="1035"/>
                  </a:lnTo>
                  <a:lnTo>
                    <a:pt x="4990" y="1036"/>
                  </a:lnTo>
                  <a:lnTo>
                    <a:pt x="4992" y="1035"/>
                  </a:lnTo>
                  <a:lnTo>
                    <a:pt x="4992" y="1033"/>
                  </a:lnTo>
                  <a:lnTo>
                    <a:pt x="4992" y="1031"/>
                  </a:lnTo>
                  <a:lnTo>
                    <a:pt x="4994" y="1029"/>
                  </a:lnTo>
                  <a:lnTo>
                    <a:pt x="4996" y="1029"/>
                  </a:lnTo>
                  <a:lnTo>
                    <a:pt x="4996" y="1027"/>
                  </a:lnTo>
                  <a:lnTo>
                    <a:pt x="4994" y="1027"/>
                  </a:lnTo>
                  <a:lnTo>
                    <a:pt x="4996" y="1027"/>
                  </a:lnTo>
                  <a:lnTo>
                    <a:pt x="4994" y="1027"/>
                  </a:lnTo>
                  <a:lnTo>
                    <a:pt x="4994" y="1025"/>
                  </a:lnTo>
                  <a:lnTo>
                    <a:pt x="4996" y="1025"/>
                  </a:lnTo>
                  <a:lnTo>
                    <a:pt x="4994" y="1023"/>
                  </a:lnTo>
                  <a:lnTo>
                    <a:pt x="4994" y="1021"/>
                  </a:lnTo>
                  <a:lnTo>
                    <a:pt x="4996" y="1021"/>
                  </a:lnTo>
                  <a:lnTo>
                    <a:pt x="4996" y="1019"/>
                  </a:lnTo>
                  <a:lnTo>
                    <a:pt x="4998" y="1017"/>
                  </a:lnTo>
                  <a:lnTo>
                    <a:pt x="4998" y="1015"/>
                  </a:lnTo>
                  <a:lnTo>
                    <a:pt x="4998" y="1013"/>
                  </a:lnTo>
                  <a:lnTo>
                    <a:pt x="4998" y="1012"/>
                  </a:lnTo>
                  <a:lnTo>
                    <a:pt x="4998" y="1010"/>
                  </a:lnTo>
                  <a:lnTo>
                    <a:pt x="5000" y="1010"/>
                  </a:lnTo>
                  <a:lnTo>
                    <a:pt x="5000" y="1008"/>
                  </a:lnTo>
                  <a:lnTo>
                    <a:pt x="5000" y="1006"/>
                  </a:lnTo>
                  <a:lnTo>
                    <a:pt x="5000" y="1004"/>
                  </a:lnTo>
                  <a:lnTo>
                    <a:pt x="5000" y="1002"/>
                  </a:lnTo>
                  <a:lnTo>
                    <a:pt x="5002" y="1002"/>
                  </a:lnTo>
                  <a:lnTo>
                    <a:pt x="5002" y="1000"/>
                  </a:lnTo>
                  <a:lnTo>
                    <a:pt x="5003" y="1000"/>
                  </a:lnTo>
                  <a:lnTo>
                    <a:pt x="5005" y="1000"/>
                  </a:lnTo>
                  <a:lnTo>
                    <a:pt x="5005" y="998"/>
                  </a:lnTo>
                  <a:lnTo>
                    <a:pt x="5007" y="998"/>
                  </a:lnTo>
                  <a:lnTo>
                    <a:pt x="5007" y="996"/>
                  </a:lnTo>
                  <a:lnTo>
                    <a:pt x="5009" y="994"/>
                  </a:lnTo>
                  <a:lnTo>
                    <a:pt x="5007" y="992"/>
                  </a:lnTo>
                  <a:lnTo>
                    <a:pt x="5007" y="990"/>
                  </a:lnTo>
                  <a:lnTo>
                    <a:pt x="5005" y="988"/>
                  </a:lnTo>
                  <a:lnTo>
                    <a:pt x="5005" y="987"/>
                  </a:lnTo>
                  <a:lnTo>
                    <a:pt x="5007" y="985"/>
                  </a:lnTo>
                  <a:lnTo>
                    <a:pt x="5007" y="983"/>
                  </a:lnTo>
                  <a:lnTo>
                    <a:pt x="5007" y="981"/>
                  </a:lnTo>
                  <a:lnTo>
                    <a:pt x="5005" y="981"/>
                  </a:lnTo>
                  <a:lnTo>
                    <a:pt x="5005" y="979"/>
                  </a:lnTo>
                  <a:lnTo>
                    <a:pt x="5003" y="979"/>
                  </a:lnTo>
                  <a:lnTo>
                    <a:pt x="5002" y="979"/>
                  </a:lnTo>
                  <a:lnTo>
                    <a:pt x="5000" y="979"/>
                  </a:lnTo>
                  <a:lnTo>
                    <a:pt x="4998" y="979"/>
                  </a:lnTo>
                  <a:lnTo>
                    <a:pt x="4996" y="981"/>
                  </a:lnTo>
                  <a:lnTo>
                    <a:pt x="4994" y="981"/>
                  </a:lnTo>
                  <a:lnTo>
                    <a:pt x="4992" y="981"/>
                  </a:lnTo>
                  <a:lnTo>
                    <a:pt x="4992" y="983"/>
                  </a:lnTo>
                  <a:lnTo>
                    <a:pt x="4990" y="983"/>
                  </a:lnTo>
                  <a:lnTo>
                    <a:pt x="4990" y="985"/>
                  </a:lnTo>
                  <a:lnTo>
                    <a:pt x="4988" y="985"/>
                  </a:lnTo>
                  <a:lnTo>
                    <a:pt x="4986" y="985"/>
                  </a:lnTo>
                  <a:lnTo>
                    <a:pt x="4984" y="985"/>
                  </a:lnTo>
                  <a:lnTo>
                    <a:pt x="4982" y="985"/>
                  </a:lnTo>
                  <a:lnTo>
                    <a:pt x="4980" y="987"/>
                  </a:lnTo>
                  <a:lnTo>
                    <a:pt x="4979" y="988"/>
                  </a:lnTo>
                  <a:lnTo>
                    <a:pt x="4977" y="988"/>
                  </a:lnTo>
                  <a:lnTo>
                    <a:pt x="4975" y="988"/>
                  </a:lnTo>
                  <a:lnTo>
                    <a:pt x="4975" y="990"/>
                  </a:lnTo>
                  <a:lnTo>
                    <a:pt x="4975" y="992"/>
                  </a:lnTo>
                  <a:lnTo>
                    <a:pt x="4975" y="994"/>
                  </a:lnTo>
                  <a:lnTo>
                    <a:pt x="4973" y="994"/>
                  </a:lnTo>
                  <a:lnTo>
                    <a:pt x="4971" y="994"/>
                  </a:lnTo>
                  <a:lnTo>
                    <a:pt x="4969" y="994"/>
                  </a:lnTo>
                  <a:lnTo>
                    <a:pt x="4967" y="994"/>
                  </a:lnTo>
                  <a:lnTo>
                    <a:pt x="4965" y="994"/>
                  </a:lnTo>
                  <a:lnTo>
                    <a:pt x="4963" y="994"/>
                  </a:lnTo>
                  <a:lnTo>
                    <a:pt x="4961" y="994"/>
                  </a:lnTo>
                  <a:lnTo>
                    <a:pt x="4959" y="994"/>
                  </a:lnTo>
                  <a:lnTo>
                    <a:pt x="4959" y="996"/>
                  </a:lnTo>
                  <a:lnTo>
                    <a:pt x="4957" y="996"/>
                  </a:lnTo>
                  <a:lnTo>
                    <a:pt x="4957" y="994"/>
                  </a:lnTo>
                  <a:lnTo>
                    <a:pt x="4955" y="994"/>
                  </a:lnTo>
                  <a:lnTo>
                    <a:pt x="4952" y="994"/>
                  </a:lnTo>
                  <a:lnTo>
                    <a:pt x="4950" y="994"/>
                  </a:lnTo>
                  <a:lnTo>
                    <a:pt x="4948" y="994"/>
                  </a:lnTo>
                  <a:lnTo>
                    <a:pt x="4948" y="992"/>
                  </a:lnTo>
                  <a:lnTo>
                    <a:pt x="4948" y="990"/>
                  </a:lnTo>
                  <a:lnTo>
                    <a:pt x="4946" y="988"/>
                  </a:lnTo>
                  <a:lnTo>
                    <a:pt x="4944" y="987"/>
                  </a:lnTo>
                  <a:lnTo>
                    <a:pt x="4944" y="985"/>
                  </a:lnTo>
                  <a:lnTo>
                    <a:pt x="4944" y="983"/>
                  </a:lnTo>
                  <a:lnTo>
                    <a:pt x="4946" y="983"/>
                  </a:lnTo>
                  <a:lnTo>
                    <a:pt x="4946" y="981"/>
                  </a:lnTo>
                  <a:lnTo>
                    <a:pt x="4946" y="979"/>
                  </a:lnTo>
                  <a:lnTo>
                    <a:pt x="4944" y="977"/>
                  </a:lnTo>
                  <a:lnTo>
                    <a:pt x="4946" y="977"/>
                  </a:lnTo>
                  <a:lnTo>
                    <a:pt x="4946" y="975"/>
                  </a:lnTo>
                  <a:lnTo>
                    <a:pt x="4944" y="975"/>
                  </a:lnTo>
                  <a:lnTo>
                    <a:pt x="4942" y="975"/>
                  </a:lnTo>
                  <a:lnTo>
                    <a:pt x="4942" y="973"/>
                  </a:lnTo>
                  <a:lnTo>
                    <a:pt x="4942" y="971"/>
                  </a:lnTo>
                  <a:lnTo>
                    <a:pt x="4942" y="967"/>
                  </a:lnTo>
                  <a:lnTo>
                    <a:pt x="4944" y="967"/>
                  </a:lnTo>
                  <a:lnTo>
                    <a:pt x="4944" y="965"/>
                  </a:lnTo>
                  <a:lnTo>
                    <a:pt x="4942" y="965"/>
                  </a:lnTo>
                  <a:lnTo>
                    <a:pt x="4942" y="967"/>
                  </a:lnTo>
                  <a:lnTo>
                    <a:pt x="4940" y="967"/>
                  </a:lnTo>
                  <a:lnTo>
                    <a:pt x="4940" y="965"/>
                  </a:lnTo>
                  <a:lnTo>
                    <a:pt x="4938" y="965"/>
                  </a:lnTo>
                  <a:lnTo>
                    <a:pt x="4938" y="967"/>
                  </a:lnTo>
                  <a:lnTo>
                    <a:pt x="4936" y="967"/>
                  </a:lnTo>
                  <a:lnTo>
                    <a:pt x="4936" y="965"/>
                  </a:lnTo>
                  <a:lnTo>
                    <a:pt x="4934" y="964"/>
                  </a:lnTo>
                  <a:lnTo>
                    <a:pt x="4932" y="964"/>
                  </a:lnTo>
                  <a:lnTo>
                    <a:pt x="4932" y="962"/>
                  </a:lnTo>
                  <a:lnTo>
                    <a:pt x="4931" y="962"/>
                  </a:lnTo>
                  <a:lnTo>
                    <a:pt x="4932" y="962"/>
                  </a:lnTo>
                  <a:lnTo>
                    <a:pt x="4931" y="962"/>
                  </a:lnTo>
                  <a:lnTo>
                    <a:pt x="4931" y="960"/>
                  </a:lnTo>
                  <a:lnTo>
                    <a:pt x="4929" y="960"/>
                  </a:lnTo>
                  <a:lnTo>
                    <a:pt x="4929" y="958"/>
                  </a:lnTo>
                  <a:lnTo>
                    <a:pt x="4929" y="956"/>
                  </a:lnTo>
                  <a:lnTo>
                    <a:pt x="4927" y="956"/>
                  </a:lnTo>
                  <a:lnTo>
                    <a:pt x="4925" y="956"/>
                  </a:lnTo>
                  <a:lnTo>
                    <a:pt x="4925" y="954"/>
                  </a:lnTo>
                  <a:lnTo>
                    <a:pt x="4925" y="952"/>
                  </a:lnTo>
                  <a:lnTo>
                    <a:pt x="4923" y="952"/>
                  </a:lnTo>
                  <a:lnTo>
                    <a:pt x="4923" y="954"/>
                  </a:lnTo>
                  <a:lnTo>
                    <a:pt x="4923" y="956"/>
                  </a:lnTo>
                  <a:lnTo>
                    <a:pt x="4921" y="954"/>
                  </a:lnTo>
                  <a:lnTo>
                    <a:pt x="4919" y="954"/>
                  </a:lnTo>
                  <a:lnTo>
                    <a:pt x="4917" y="954"/>
                  </a:lnTo>
                  <a:lnTo>
                    <a:pt x="4917" y="952"/>
                  </a:lnTo>
                  <a:lnTo>
                    <a:pt x="4915" y="952"/>
                  </a:lnTo>
                  <a:lnTo>
                    <a:pt x="4913" y="952"/>
                  </a:lnTo>
                  <a:lnTo>
                    <a:pt x="4913" y="950"/>
                  </a:lnTo>
                  <a:lnTo>
                    <a:pt x="4913" y="948"/>
                  </a:lnTo>
                  <a:lnTo>
                    <a:pt x="4911" y="948"/>
                  </a:lnTo>
                  <a:lnTo>
                    <a:pt x="4911" y="950"/>
                  </a:lnTo>
                  <a:lnTo>
                    <a:pt x="4909" y="948"/>
                  </a:lnTo>
                  <a:lnTo>
                    <a:pt x="4907" y="950"/>
                  </a:lnTo>
                  <a:lnTo>
                    <a:pt x="4906" y="950"/>
                  </a:lnTo>
                  <a:lnTo>
                    <a:pt x="4904" y="950"/>
                  </a:lnTo>
                  <a:lnTo>
                    <a:pt x="4902" y="950"/>
                  </a:lnTo>
                  <a:lnTo>
                    <a:pt x="4902" y="948"/>
                  </a:lnTo>
                  <a:lnTo>
                    <a:pt x="4900" y="948"/>
                  </a:lnTo>
                  <a:lnTo>
                    <a:pt x="4900" y="950"/>
                  </a:lnTo>
                  <a:lnTo>
                    <a:pt x="4898" y="948"/>
                  </a:lnTo>
                  <a:lnTo>
                    <a:pt x="4896" y="948"/>
                  </a:lnTo>
                  <a:lnTo>
                    <a:pt x="4896" y="946"/>
                  </a:lnTo>
                  <a:lnTo>
                    <a:pt x="4896" y="944"/>
                  </a:lnTo>
                  <a:lnTo>
                    <a:pt x="4894" y="944"/>
                  </a:lnTo>
                  <a:lnTo>
                    <a:pt x="4894" y="942"/>
                  </a:lnTo>
                  <a:lnTo>
                    <a:pt x="4894" y="940"/>
                  </a:lnTo>
                  <a:lnTo>
                    <a:pt x="4892" y="939"/>
                  </a:lnTo>
                  <a:lnTo>
                    <a:pt x="4894" y="937"/>
                  </a:lnTo>
                  <a:lnTo>
                    <a:pt x="4894" y="935"/>
                  </a:lnTo>
                  <a:lnTo>
                    <a:pt x="4894" y="933"/>
                  </a:lnTo>
                  <a:lnTo>
                    <a:pt x="4892" y="933"/>
                  </a:lnTo>
                  <a:lnTo>
                    <a:pt x="4890" y="931"/>
                  </a:lnTo>
                  <a:lnTo>
                    <a:pt x="4890" y="929"/>
                  </a:lnTo>
                  <a:lnTo>
                    <a:pt x="4890" y="927"/>
                  </a:lnTo>
                  <a:lnTo>
                    <a:pt x="4890" y="925"/>
                  </a:lnTo>
                  <a:lnTo>
                    <a:pt x="4890" y="923"/>
                  </a:lnTo>
                  <a:lnTo>
                    <a:pt x="4890" y="921"/>
                  </a:lnTo>
                  <a:lnTo>
                    <a:pt x="4890" y="919"/>
                  </a:lnTo>
                  <a:lnTo>
                    <a:pt x="4888" y="919"/>
                  </a:lnTo>
                  <a:lnTo>
                    <a:pt x="4888" y="916"/>
                  </a:lnTo>
                  <a:lnTo>
                    <a:pt x="4886" y="916"/>
                  </a:lnTo>
                  <a:lnTo>
                    <a:pt x="4886" y="914"/>
                  </a:lnTo>
                  <a:lnTo>
                    <a:pt x="4884" y="914"/>
                  </a:lnTo>
                  <a:lnTo>
                    <a:pt x="4884" y="912"/>
                  </a:lnTo>
                  <a:lnTo>
                    <a:pt x="4884" y="910"/>
                  </a:lnTo>
                  <a:lnTo>
                    <a:pt x="4884" y="908"/>
                  </a:lnTo>
                  <a:lnTo>
                    <a:pt x="4884" y="906"/>
                  </a:lnTo>
                  <a:lnTo>
                    <a:pt x="4883" y="906"/>
                  </a:lnTo>
                  <a:lnTo>
                    <a:pt x="4883" y="908"/>
                  </a:lnTo>
                  <a:lnTo>
                    <a:pt x="4883" y="906"/>
                  </a:lnTo>
                  <a:lnTo>
                    <a:pt x="4883" y="904"/>
                  </a:lnTo>
                  <a:lnTo>
                    <a:pt x="4884" y="904"/>
                  </a:lnTo>
                  <a:lnTo>
                    <a:pt x="4883" y="904"/>
                  </a:lnTo>
                  <a:lnTo>
                    <a:pt x="4883" y="902"/>
                  </a:lnTo>
                  <a:lnTo>
                    <a:pt x="4883" y="900"/>
                  </a:lnTo>
                  <a:lnTo>
                    <a:pt x="4881" y="900"/>
                  </a:lnTo>
                  <a:lnTo>
                    <a:pt x="4881" y="898"/>
                  </a:lnTo>
                  <a:lnTo>
                    <a:pt x="4881" y="896"/>
                  </a:lnTo>
                  <a:lnTo>
                    <a:pt x="4881" y="894"/>
                  </a:lnTo>
                  <a:lnTo>
                    <a:pt x="4879" y="894"/>
                  </a:lnTo>
                  <a:lnTo>
                    <a:pt x="4877" y="889"/>
                  </a:lnTo>
                  <a:lnTo>
                    <a:pt x="4877" y="887"/>
                  </a:lnTo>
                  <a:lnTo>
                    <a:pt x="4879" y="885"/>
                  </a:lnTo>
                  <a:lnTo>
                    <a:pt x="4877" y="885"/>
                  </a:lnTo>
                  <a:lnTo>
                    <a:pt x="4875" y="883"/>
                  </a:lnTo>
                  <a:lnTo>
                    <a:pt x="4875" y="881"/>
                  </a:lnTo>
                  <a:lnTo>
                    <a:pt x="4877" y="881"/>
                  </a:lnTo>
                  <a:lnTo>
                    <a:pt x="4875" y="881"/>
                  </a:lnTo>
                  <a:lnTo>
                    <a:pt x="4875" y="879"/>
                  </a:lnTo>
                  <a:lnTo>
                    <a:pt x="4875" y="877"/>
                  </a:lnTo>
                  <a:lnTo>
                    <a:pt x="4873" y="877"/>
                  </a:lnTo>
                  <a:lnTo>
                    <a:pt x="4873" y="875"/>
                  </a:lnTo>
                  <a:lnTo>
                    <a:pt x="4871" y="873"/>
                  </a:lnTo>
                  <a:lnTo>
                    <a:pt x="4869" y="873"/>
                  </a:lnTo>
                  <a:lnTo>
                    <a:pt x="4869" y="871"/>
                  </a:lnTo>
                  <a:lnTo>
                    <a:pt x="4871" y="871"/>
                  </a:lnTo>
                  <a:lnTo>
                    <a:pt x="4871" y="869"/>
                  </a:lnTo>
                  <a:lnTo>
                    <a:pt x="4869" y="869"/>
                  </a:lnTo>
                  <a:lnTo>
                    <a:pt x="4871" y="869"/>
                  </a:lnTo>
                  <a:lnTo>
                    <a:pt x="4871" y="868"/>
                  </a:lnTo>
                  <a:lnTo>
                    <a:pt x="4869" y="868"/>
                  </a:lnTo>
                  <a:lnTo>
                    <a:pt x="4867" y="866"/>
                  </a:lnTo>
                  <a:lnTo>
                    <a:pt x="4867" y="864"/>
                  </a:lnTo>
                  <a:lnTo>
                    <a:pt x="4865" y="866"/>
                  </a:lnTo>
                  <a:lnTo>
                    <a:pt x="4863" y="866"/>
                  </a:lnTo>
                  <a:lnTo>
                    <a:pt x="4863" y="864"/>
                  </a:lnTo>
                  <a:lnTo>
                    <a:pt x="4865" y="864"/>
                  </a:lnTo>
                  <a:lnTo>
                    <a:pt x="4865" y="862"/>
                  </a:lnTo>
                  <a:lnTo>
                    <a:pt x="4863" y="862"/>
                  </a:lnTo>
                  <a:lnTo>
                    <a:pt x="4863" y="860"/>
                  </a:lnTo>
                  <a:lnTo>
                    <a:pt x="4861" y="862"/>
                  </a:lnTo>
                  <a:lnTo>
                    <a:pt x="4861" y="860"/>
                  </a:lnTo>
                  <a:lnTo>
                    <a:pt x="4859" y="860"/>
                  </a:lnTo>
                  <a:lnTo>
                    <a:pt x="4856" y="856"/>
                  </a:lnTo>
                  <a:lnTo>
                    <a:pt x="4854" y="856"/>
                  </a:lnTo>
                  <a:lnTo>
                    <a:pt x="4852" y="856"/>
                  </a:lnTo>
                  <a:lnTo>
                    <a:pt x="4852" y="858"/>
                  </a:lnTo>
                  <a:lnTo>
                    <a:pt x="4852" y="860"/>
                  </a:lnTo>
                  <a:lnTo>
                    <a:pt x="4850" y="858"/>
                  </a:lnTo>
                  <a:lnTo>
                    <a:pt x="4848" y="858"/>
                  </a:lnTo>
                  <a:lnTo>
                    <a:pt x="4848" y="856"/>
                  </a:lnTo>
                  <a:lnTo>
                    <a:pt x="4846" y="856"/>
                  </a:lnTo>
                  <a:lnTo>
                    <a:pt x="4844" y="856"/>
                  </a:lnTo>
                  <a:lnTo>
                    <a:pt x="4842" y="856"/>
                  </a:lnTo>
                  <a:lnTo>
                    <a:pt x="4842" y="854"/>
                  </a:lnTo>
                  <a:lnTo>
                    <a:pt x="4842" y="852"/>
                  </a:lnTo>
                  <a:lnTo>
                    <a:pt x="4840" y="852"/>
                  </a:lnTo>
                  <a:lnTo>
                    <a:pt x="4838" y="852"/>
                  </a:lnTo>
                  <a:lnTo>
                    <a:pt x="4838" y="850"/>
                  </a:lnTo>
                  <a:lnTo>
                    <a:pt x="4836" y="850"/>
                  </a:lnTo>
                  <a:lnTo>
                    <a:pt x="4835" y="848"/>
                  </a:lnTo>
                  <a:lnTo>
                    <a:pt x="4833" y="848"/>
                  </a:lnTo>
                  <a:lnTo>
                    <a:pt x="4831" y="846"/>
                  </a:lnTo>
                  <a:lnTo>
                    <a:pt x="4831" y="848"/>
                  </a:lnTo>
                  <a:lnTo>
                    <a:pt x="4831" y="846"/>
                  </a:lnTo>
                  <a:lnTo>
                    <a:pt x="4829" y="846"/>
                  </a:lnTo>
                  <a:lnTo>
                    <a:pt x="4829" y="848"/>
                  </a:lnTo>
                  <a:lnTo>
                    <a:pt x="4827" y="848"/>
                  </a:lnTo>
                  <a:lnTo>
                    <a:pt x="4827" y="846"/>
                  </a:lnTo>
                  <a:lnTo>
                    <a:pt x="4825" y="846"/>
                  </a:lnTo>
                  <a:lnTo>
                    <a:pt x="4825" y="848"/>
                  </a:lnTo>
                  <a:lnTo>
                    <a:pt x="4823" y="848"/>
                  </a:lnTo>
                  <a:lnTo>
                    <a:pt x="4821" y="848"/>
                  </a:lnTo>
                  <a:lnTo>
                    <a:pt x="4819" y="850"/>
                  </a:lnTo>
                  <a:lnTo>
                    <a:pt x="4813" y="850"/>
                  </a:lnTo>
                  <a:lnTo>
                    <a:pt x="4811" y="850"/>
                  </a:lnTo>
                  <a:lnTo>
                    <a:pt x="4811" y="848"/>
                  </a:lnTo>
                  <a:lnTo>
                    <a:pt x="4810" y="848"/>
                  </a:lnTo>
                  <a:lnTo>
                    <a:pt x="4810" y="850"/>
                  </a:lnTo>
                  <a:lnTo>
                    <a:pt x="4808" y="850"/>
                  </a:lnTo>
                  <a:lnTo>
                    <a:pt x="4806" y="850"/>
                  </a:lnTo>
                  <a:lnTo>
                    <a:pt x="4804" y="850"/>
                  </a:lnTo>
                  <a:lnTo>
                    <a:pt x="4800" y="852"/>
                  </a:lnTo>
                  <a:lnTo>
                    <a:pt x="4798" y="854"/>
                  </a:lnTo>
                  <a:lnTo>
                    <a:pt x="4796" y="854"/>
                  </a:lnTo>
                  <a:lnTo>
                    <a:pt x="4794" y="854"/>
                  </a:lnTo>
                  <a:lnTo>
                    <a:pt x="4792" y="854"/>
                  </a:lnTo>
                  <a:lnTo>
                    <a:pt x="4790" y="854"/>
                  </a:lnTo>
                  <a:lnTo>
                    <a:pt x="4788" y="854"/>
                  </a:lnTo>
                  <a:lnTo>
                    <a:pt x="4787" y="854"/>
                  </a:lnTo>
                  <a:lnTo>
                    <a:pt x="4787" y="856"/>
                  </a:lnTo>
                  <a:lnTo>
                    <a:pt x="4785" y="858"/>
                  </a:lnTo>
                  <a:lnTo>
                    <a:pt x="4783" y="860"/>
                  </a:lnTo>
                  <a:lnTo>
                    <a:pt x="4781" y="862"/>
                  </a:lnTo>
                  <a:lnTo>
                    <a:pt x="4781" y="864"/>
                  </a:lnTo>
                  <a:lnTo>
                    <a:pt x="4779" y="864"/>
                  </a:lnTo>
                  <a:lnTo>
                    <a:pt x="4779" y="866"/>
                  </a:lnTo>
                  <a:lnTo>
                    <a:pt x="4777" y="866"/>
                  </a:lnTo>
                  <a:lnTo>
                    <a:pt x="4777" y="868"/>
                  </a:lnTo>
                  <a:lnTo>
                    <a:pt x="4775" y="868"/>
                  </a:lnTo>
                  <a:lnTo>
                    <a:pt x="4775" y="869"/>
                  </a:lnTo>
                  <a:lnTo>
                    <a:pt x="4775" y="871"/>
                  </a:lnTo>
                  <a:lnTo>
                    <a:pt x="4775" y="873"/>
                  </a:lnTo>
                  <a:lnTo>
                    <a:pt x="4777" y="873"/>
                  </a:lnTo>
                  <a:lnTo>
                    <a:pt x="4779" y="871"/>
                  </a:lnTo>
                  <a:lnTo>
                    <a:pt x="4781" y="871"/>
                  </a:lnTo>
                  <a:lnTo>
                    <a:pt x="4783" y="873"/>
                  </a:lnTo>
                  <a:lnTo>
                    <a:pt x="4785" y="873"/>
                  </a:lnTo>
                  <a:lnTo>
                    <a:pt x="4785" y="875"/>
                  </a:lnTo>
                  <a:lnTo>
                    <a:pt x="4785" y="877"/>
                  </a:lnTo>
                  <a:lnTo>
                    <a:pt x="4785" y="879"/>
                  </a:lnTo>
                  <a:lnTo>
                    <a:pt x="4785" y="881"/>
                  </a:lnTo>
                  <a:lnTo>
                    <a:pt x="4787" y="883"/>
                  </a:lnTo>
                  <a:lnTo>
                    <a:pt x="4787" y="885"/>
                  </a:lnTo>
                  <a:lnTo>
                    <a:pt x="4787" y="887"/>
                  </a:lnTo>
                  <a:lnTo>
                    <a:pt x="4785" y="887"/>
                  </a:lnTo>
                  <a:lnTo>
                    <a:pt x="4785" y="889"/>
                  </a:lnTo>
                  <a:lnTo>
                    <a:pt x="4785" y="891"/>
                  </a:lnTo>
                  <a:lnTo>
                    <a:pt x="4783" y="891"/>
                  </a:lnTo>
                  <a:lnTo>
                    <a:pt x="4781" y="891"/>
                  </a:lnTo>
                  <a:lnTo>
                    <a:pt x="4781" y="893"/>
                  </a:lnTo>
                  <a:lnTo>
                    <a:pt x="4779" y="893"/>
                  </a:lnTo>
                  <a:lnTo>
                    <a:pt x="4779" y="894"/>
                  </a:lnTo>
                  <a:lnTo>
                    <a:pt x="4777" y="896"/>
                  </a:lnTo>
                  <a:lnTo>
                    <a:pt x="4775" y="896"/>
                  </a:lnTo>
                  <a:lnTo>
                    <a:pt x="4775" y="898"/>
                  </a:lnTo>
                  <a:lnTo>
                    <a:pt x="4775" y="900"/>
                  </a:lnTo>
                  <a:lnTo>
                    <a:pt x="4773" y="900"/>
                  </a:lnTo>
                  <a:lnTo>
                    <a:pt x="4773" y="902"/>
                  </a:lnTo>
                  <a:lnTo>
                    <a:pt x="4773" y="904"/>
                  </a:lnTo>
                  <a:lnTo>
                    <a:pt x="4771" y="904"/>
                  </a:lnTo>
                  <a:lnTo>
                    <a:pt x="4773" y="904"/>
                  </a:lnTo>
                  <a:lnTo>
                    <a:pt x="4773" y="906"/>
                  </a:lnTo>
                  <a:lnTo>
                    <a:pt x="4771" y="906"/>
                  </a:lnTo>
                  <a:lnTo>
                    <a:pt x="4771" y="908"/>
                  </a:lnTo>
                  <a:lnTo>
                    <a:pt x="4769" y="908"/>
                  </a:lnTo>
                  <a:lnTo>
                    <a:pt x="4771" y="910"/>
                  </a:lnTo>
                  <a:lnTo>
                    <a:pt x="4769" y="910"/>
                  </a:lnTo>
                  <a:lnTo>
                    <a:pt x="4769" y="912"/>
                  </a:lnTo>
                  <a:lnTo>
                    <a:pt x="4769" y="914"/>
                  </a:lnTo>
                  <a:lnTo>
                    <a:pt x="4767" y="914"/>
                  </a:lnTo>
                  <a:lnTo>
                    <a:pt x="4767" y="916"/>
                  </a:lnTo>
                  <a:lnTo>
                    <a:pt x="4765" y="916"/>
                  </a:lnTo>
                  <a:lnTo>
                    <a:pt x="4765" y="917"/>
                  </a:lnTo>
                  <a:lnTo>
                    <a:pt x="4765" y="919"/>
                  </a:lnTo>
                  <a:lnTo>
                    <a:pt x="4765" y="921"/>
                  </a:lnTo>
                  <a:lnTo>
                    <a:pt x="4763" y="921"/>
                  </a:lnTo>
                  <a:lnTo>
                    <a:pt x="4763" y="923"/>
                  </a:lnTo>
                  <a:lnTo>
                    <a:pt x="4762" y="923"/>
                  </a:lnTo>
                  <a:lnTo>
                    <a:pt x="4762" y="925"/>
                  </a:lnTo>
                  <a:lnTo>
                    <a:pt x="4762" y="927"/>
                  </a:lnTo>
                  <a:lnTo>
                    <a:pt x="4762" y="929"/>
                  </a:lnTo>
                  <a:lnTo>
                    <a:pt x="4760" y="929"/>
                  </a:lnTo>
                  <a:lnTo>
                    <a:pt x="4762" y="929"/>
                  </a:lnTo>
                  <a:lnTo>
                    <a:pt x="4762" y="931"/>
                  </a:lnTo>
                  <a:lnTo>
                    <a:pt x="4763" y="931"/>
                  </a:lnTo>
                  <a:lnTo>
                    <a:pt x="4763" y="933"/>
                  </a:lnTo>
                  <a:lnTo>
                    <a:pt x="4763" y="935"/>
                  </a:lnTo>
                  <a:lnTo>
                    <a:pt x="4763" y="937"/>
                  </a:lnTo>
                  <a:lnTo>
                    <a:pt x="4762" y="937"/>
                  </a:lnTo>
                  <a:lnTo>
                    <a:pt x="4762" y="939"/>
                  </a:lnTo>
                  <a:lnTo>
                    <a:pt x="4760" y="939"/>
                  </a:lnTo>
                  <a:lnTo>
                    <a:pt x="4758" y="939"/>
                  </a:lnTo>
                  <a:lnTo>
                    <a:pt x="4756" y="939"/>
                  </a:lnTo>
                  <a:lnTo>
                    <a:pt x="4754" y="940"/>
                  </a:lnTo>
                  <a:lnTo>
                    <a:pt x="4752" y="940"/>
                  </a:lnTo>
                  <a:lnTo>
                    <a:pt x="4750" y="940"/>
                  </a:lnTo>
                  <a:lnTo>
                    <a:pt x="4750" y="942"/>
                  </a:lnTo>
                  <a:lnTo>
                    <a:pt x="4748" y="942"/>
                  </a:lnTo>
                  <a:lnTo>
                    <a:pt x="4748" y="944"/>
                  </a:lnTo>
                  <a:lnTo>
                    <a:pt x="4746" y="944"/>
                  </a:lnTo>
                  <a:lnTo>
                    <a:pt x="4746" y="946"/>
                  </a:lnTo>
                  <a:lnTo>
                    <a:pt x="4744" y="946"/>
                  </a:lnTo>
                  <a:lnTo>
                    <a:pt x="4744" y="948"/>
                  </a:lnTo>
                  <a:lnTo>
                    <a:pt x="4742" y="948"/>
                  </a:lnTo>
                  <a:lnTo>
                    <a:pt x="4740" y="950"/>
                  </a:lnTo>
                  <a:lnTo>
                    <a:pt x="4739" y="950"/>
                  </a:lnTo>
                  <a:lnTo>
                    <a:pt x="4733" y="948"/>
                  </a:lnTo>
                  <a:lnTo>
                    <a:pt x="4731" y="948"/>
                  </a:lnTo>
                  <a:lnTo>
                    <a:pt x="4727" y="946"/>
                  </a:lnTo>
                  <a:lnTo>
                    <a:pt x="4721" y="944"/>
                  </a:lnTo>
                  <a:lnTo>
                    <a:pt x="4721" y="942"/>
                  </a:lnTo>
                  <a:lnTo>
                    <a:pt x="4719" y="940"/>
                  </a:lnTo>
                  <a:lnTo>
                    <a:pt x="4715" y="939"/>
                  </a:lnTo>
                  <a:lnTo>
                    <a:pt x="4714" y="939"/>
                  </a:lnTo>
                  <a:lnTo>
                    <a:pt x="4712" y="939"/>
                  </a:lnTo>
                  <a:lnTo>
                    <a:pt x="4706" y="942"/>
                  </a:lnTo>
                  <a:lnTo>
                    <a:pt x="4704" y="940"/>
                  </a:lnTo>
                  <a:lnTo>
                    <a:pt x="4702" y="942"/>
                  </a:lnTo>
                  <a:lnTo>
                    <a:pt x="4700" y="942"/>
                  </a:lnTo>
                  <a:lnTo>
                    <a:pt x="4700" y="940"/>
                  </a:lnTo>
                  <a:lnTo>
                    <a:pt x="4698" y="939"/>
                  </a:lnTo>
                  <a:lnTo>
                    <a:pt x="4694" y="937"/>
                  </a:lnTo>
                  <a:lnTo>
                    <a:pt x="4694" y="935"/>
                  </a:lnTo>
                  <a:lnTo>
                    <a:pt x="4691" y="933"/>
                  </a:lnTo>
                  <a:lnTo>
                    <a:pt x="4689" y="933"/>
                  </a:lnTo>
                  <a:lnTo>
                    <a:pt x="4687" y="933"/>
                  </a:lnTo>
                  <a:lnTo>
                    <a:pt x="4685" y="933"/>
                  </a:lnTo>
                  <a:lnTo>
                    <a:pt x="4683" y="933"/>
                  </a:lnTo>
                  <a:lnTo>
                    <a:pt x="4681" y="933"/>
                  </a:lnTo>
                  <a:lnTo>
                    <a:pt x="4679" y="935"/>
                  </a:lnTo>
                  <a:lnTo>
                    <a:pt x="4677" y="935"/>
                  </a:lnTo>
                  <a:lnTo>
                    <a:pt x="4675" y="937"/>
                  </a:lnTo>
                  <a:lnTo>
                    <a:pt x="4671" y="939"/>
                  </a:lnTo>
                  <a:lnTo>
                    <a:pt x="4669" y="940"/>
                  </a:lnTo>
                  <a:lnTo>
                    <a:pt x="4666" y="942"/>
                  </a:lnTo>
                  <a:lnTo>
                    <a:pt x="4666" y="944"/>
                  </a:lnTo>
                  <a:lnTo>
                    <a:pt x="4664" y="946"/>
                  </a:lnTo>
                  <a:lnTo>
                    <a:pt x="4664" y="948"/>
                  </a:lnTo>
                  <a:lnTo>
                    <a:pt x="4662" y="948"/>
                  </a:lnTo>
                  <a:lnTo>
                    <a:pt x="4662" y="950"/>
                  </a:lnTo>
                  <a:lnTo>
                    <a:pt x="4660" y="950"/>
                  </a:lnTo>
                  <a:lnTo>
                    <a:pt x="4658" y="952"/>
                  </a:lnTo>
                  <a:lnTo>
                    <a:pt x="4656" y="950"/>
                  </a:lnTo>
                  <a:lnTo>
                    <a:pt x="4654" y="950"/>
                  </a:lnTo>
                  <a:lnTo>
                    <a:pt x="4648" y="952"/>
                  </a:lnTo>
                  <a:lnTo>
                    <a:pt x="4646" y="954"/>
                  </a:lnTo>
                  <a:lnTo>
                    <a:pt x="4641" y="954"/>
                  </a:lnTo>
                  <a:lnTo>
                    <a:pt x="4639" y="954"/>
                  </a:lnTo>
                  <a:lnTo>
                    <a:pt x="4639" y="956"/>
                  </a:lnTo>
                  <a:lnTo>
                    <a:pt x="4637" y="954"/>
                  </a:lnTo>
                  <a:lnTo>
                    <a:pt x="4635" y="954"/>
                  </a:lnTo>
                  <a:lnTo>
                    <a:pt x="4635" y="956"/>
                  </a:lnTo>
                  <a:lnTo>
                    <a:pt x="4633" y="956"/>
                  </a:lnTo>
                  <a:lnTo>
                    <a:pt x="4629" y="958"/>
                  </a:lnTo>
                  <a:lnTo>
                    <a:pt x="4627" y="960"/>
                  </a:lnTo>
                  <a:lnTo>
                    <a:pt x="4625" y="960"/>
                  </a:lnTo>
                  <a:lnTo>
                    <a:pt x="4623" y="960"/>
                  </a:lnTo>
                  <a:lnTo>
                    <a:pt x="4621" y="958"/>
                  </a:lnTo>
                  <a:lnTo>
                    <a:pt x="4619" y="958"/>
                  </a:lnTo>
                  <a:lnTo>
                    <a:pt x="4619" y="960"/>
                  </a:lnTo>
                  <a:lnTo>
                    <a:pt x="4618" y="960"/>
                  </a:lnTo>
                  <a:lnTo>
                    <a:pt x="4614" y="958"/>
                  </a:lnTo>
                  <a:lnTo>
                    <a:pt x="4612" y="958"/>
                  </a:lnTo>
                  <a:lnTo>
                    <a:pt x="4610" y="958"/>
                  </a:lnTo>
                  <a:lnTo>
                    <a:pt x="4606" y="958"/>
                  </a:lnTo>
                  <a:lnTo>
                    <a:pt x="4606" y="956"/>
                  </a:lnTo>
                  <a:lnTo>
                    <a:pt x="4604" y="956"/>
                  </a:lnTo>
                  <a:lnTo>
                    <a:pt x="4602" y="954"/>
                  </a:lnTo>
                  <a:lnTo>
                    <a:pt x="4600" y="956"/>
                  </a:lnTo>
                  <a:lnTo>
                    <a:pt x="4598" y="956"/>
                  </a:lnTo>
                  <a:lnTo>
                    <a:pt x="4598" y="954"/>
                  </a:lnTo>
                  <a:lnTo>
                    <a:pt x="4596" y="956"/>
                  </a:lnTo>
                  <a:lnTo>
                    <a:pt x="4595" y="956"/>
                  </a:lnTo>
                  <a:lnTo>
                    <a:pt x="4593" y="956"/>
                  </a:lnTo>
                  <a:lnTo>
                    <a:pt x="4591" y="956"/>
                  </a:lnTo>
                  <a:lnTo>
                    <a:pt x="4591" y="954"/>
                  </a:lnTo>
                  <a:lnTo>
                    <a:pt x="4589" y="952"/>
                  </a:lnTo>
                  <a:lnTo>
                    <a:pt x="4587" y="952"/>
                  </a:lnTo>
                  <a:lnTo>
                    <a:pt x="4587" y="950"/>
                  </a:lnTo>
                  <a:lnTo>
                    <a:pt x="4585" y="950"/>
                  </a:lnTo>
                  <a:lnTo>
                    <a:pt x="4583" y="948"/>
                  </a:lnTo>
                  <a:lnTo>
                    <a:pt x="4583" y="946"/>
                  </a:lnTo>
                  <a:lnTo>
                    <a:pt x="4581" y="946"/>
                  </a:lnTo>
                  <a:lnTo>
                    <a:pt x="4583" y="946"/>
                  </a:lnTo>
                  <a:lnTo>
                    <a:pt x="4583" y="944"/>
                  </a:lnTo>
                  <a:lnTo>
                    <a:pt x="4581" y="944"/>
                  </a:lnTo>
                  <a:lnTo>
                    <a:pt x="4581" y="942"/>
                  </a:lnTo>
                  <a:lnTo>
                    <a:pt x="4583" y="940"/>
                  </a:lnTo>
                  <a:lnTo>
                    <a:pt x="4581" y="940"/>
                  </a:lnTo>
                  <a:lnTo>
                    <a:pt x="4579" y="940"/>
                  </a:lnTo>
                  <a:lnTo>
                    <a:pt x="4579" y="939"/>
                  </a:lnTo>
                  <a:lnTo>
                    <a:pt x="4573" y="939"/>
                  </a:lnTo>
                  <a:lnTo>
                    <a:pt x="4571" y="939"/>
                  </a:lnTo>
                  <a:lnTo>
                    <a:pt x="4570" y="939"/>
                  </a:lnTo>
                  <a:lnTo>
                    <a:pt x="4570" y="937"/>
                  </a:lnTo>
                  <a:lnTo>
                    <a:pt x="4568" y="937"/>
                  </a:lnTo>
                  <a:lnTo>
                    <a:pt x="4568" y="935"/>
                  </a:lnTo>
                  <a:lnTo>
                    <a:pt x="4566" y="935"/>
                  </a:lnTo>
                  <a:lnTo>
                    <a:pt x="4566" y="933"/>
                  </a:lnTo>
                  <a:lnTo>
                    <a:pt x="4564" y="931"/>
                  </a:lnTo>
                  <a:lnTo>
                    <a:pt x="4562" y="931"/>
                  </a:lnTo>
                  <a:lnTo>
                    <a:pt x="4560" y="931"/>
                  </a:lnTo>
                  <a:lnTo>
                    <a:pt x="4558" y="931"/>
                  </a:lnTo>
                  <a:lnTo>
                    <a:pt x="4554" y="931"/>
                  </a:lnTo>
                  <a:lnTo>
                    <a:pt x="4552" y="931"/>
                  </a:lnTo>
                  <a:lnTo>
                    <a:pt x="4552" y="929"/>
                  </a:lnTo>
                  <a:lnTo>
                    <a:pt x="4550" y="929"/>
                  </a:lnTo>
                  <a:lnTo>
                    <a:pt x="4548" y="929"/>
                  </a:lnTo>
                  <a:lnTo>
                    <a:pt x="4547" y="929"/>
                  </a:lnTo>
                  <a:lnTo>
                    <a:pt x="4545" y="929"/>
                  </a:lnTo>
                  <a:lnTo>
                    <a:pt x="4541" y="927"/>
                  </a:lnTo>
                  <a:lnTo>
                    <a:pt x="4539" y="927"/>
                  </a:lnTo>
                  <a:lnTo>
                    <a:pt x="4537" y="929"/>
                  </a:lnTo>
                  <a:lnTo>
                    <a:pt x="4535" y="929"/>
                  </a:lnTo>
                  <a:lnTo>
                    <a:pt x="4533" y="929"/>
                  </a:lnTo>
                  <a:lnTo>
                    <a:pt x="4531" y="931"/>
                  </a:lnTo>
                  <a:lnTo>
                    <a:pt x="4529" y="931"/>
                  </a:lnTo>
                  <a:lnTo>
                    <a:pt x="4527" y="931"/>
                  </a:lnTo>
                  <a:lnTo>
                    <a:pt x="4525" y="931"/>
                  </a:lnTo>
                  <a:lnTo>
                    <a:pt x="4525" y="933"/>
                  </a:lnTo>
                  <a:lnTo>
                    <a:pt x="4523" y="933"/>
                  </a:lnTo>
                  <a:lnTo>
                    <a:pt x="4522" y="935"/>
                  </a:lnTo>
                  <a:lnTo>
                    <a:pt x="4520" y="935"/>
                  </a:lnTo>
                  <a:lnTo>
                    <a:pt x="4516" y="935"/>
                  </a:lnTo>
                  <a:lnTo>
                    <a:pt x="4514" y="935"/>
                  </a:lnTo>
                  <a:lnTo>
                    <a:pt x="4512" y="935"/>
                  </a:lnTo>
                  <a:lnTo>
                    <a:pt x="4510" y="935"/>
                  </a:lnTo>
                  <a:lnTo>
                    <a:pt x="4508" y="935"/>
                  </a:lnTo>
                  <a:lnTo>
                    <a:pt x="4508" y="933"/>
                  </a:lnTo>
                  <a:lnTo>
                    <a:pt x="4506" y="933"/>
                  </a:lnTo>
                  <a:lnTo>
                    <a:pt x="4506" y="931"/>
                  </a:lnTo>
                  <a:lnTo>
                    <a:pt x="4502" y="931"/>
                  </a:lnTo>
                  <a:lnTo>
                    <a:pt x="4499" y="929"/>
                  </a:lnTo>
                  <a:lnTo>
                    <a:pt x="4497" y="929"/>
                  </a:lnTo>
                  <a:lnTo>
                    <a:pt x="4495" y="927"/>
                  </a:lnTo>
                  <a:lnTo>
                    <a:pt x="4495" y="925"/>
                  </a:lnTo>
                  <a:lnTo>
                    <a:pt x="4493" y="925"/>
                  </a:lnTo>
                  <a:lnTo>
                    <a:pt x="4493" y="923"/>
                  </a:lnTo>
                  <a:lnTo>
                    <a:pt x="4491" y="923"/>
                  </a:lnTo>
                  <a:lnTo>
                    <a:pt x="4493" y="921"/>
                  </a:lnTo>
                  <a:lnTo>
                    <a:pt x="4493" y="919"/>
                  </a:lnTo>
                  <a:lnTo>
                    <a:pt x="4491" y="919"/>
                  </a:lnTo>
                  <a:lnTo>
                    <a:pt x="4491" y="917"/>
                  </a:lnTo>
                  <a:lnTo>
                    <a:pt x="4491" y="916"/>
                  </a:lnTo>
                  <a:lnTo>
                    <a:pt x="4491" y="914"/>
                  </a:lnTo>
                  <a:lnTo>
                    <a:pt x="4491" y="912"/>
                  </a:lnTo>
                  <a:lnTo>
                    <a:pt x="4489" y="912"/>
                  </a:lnTo>
                  <a:lnTo>
                    <a:pt x="4489" y="910"/>
                  </a:lnTo>
                  <a:lnTo>
                    <a:pt x="4489" y="908"/>
                  </a:lnTo>
                  <a:lnTo>
                    <a:pt x="4491" y="906"/>
                  </a:lnTo>
                  <a:lnTo>
                    <a:pt x="4489" y="904"/>
                  </a:lnTo>
                  <a:lnTo>
                    <a:pt x="4487" y="904"/>
                  </a:lnTo>
                  <a:lnTo>
                    <a:pt x="4485" y="904"/>
                  </a:lnTo>
                  <a:lnTo>
                    <a:pt x="4483" y="904"/>
                  </a:lnTo>
                  <a:lnTo>
                    <a:pt x="4483" y="902"/>
                  </a:lnTo>
                  <a:lnTo>
                    <a:pt x="4481" y="902"/>
                  </a:lnTo>
                  <a:lnTo>
                    <a:pt x="4479" y="902"/>
                  </a:lnTo>
                  <a:lnTo>
                    <a:pt x="4477" y="902"/>
                  </a:lnTo>
                  <a:lnTo>
                    <a:pt x="4475" y="902"/>
                  </a:lnTo>
                  <a:lnTo>
                    <a:pt x="4475" y="900"/>
                  </a:lnTo>
                  <a:lnTo>
                    <a:pt x="4474" y="900"/>
                  </a:lnTo>
                  <a:lnTo>
                    <a:pt x="4472" y="900"/>
                  </a:lnTo>
                  <a:lnTo>
                    <a:pt x="4466" y="896"/>
                  </a:lnTo>
                  <a:lnTo>
                    <a:pt x="4464" y="896"/>
                  </a:lnTo>
                  <a:lnTo>
                    <a:pt x="4464" y="894"/>
                  </a:lnTo>
                  <a:lnTo>
                    <a:pt x="4458" y="894"/>
                  </a:lnTo>
                  <a:lnTo>
                    <a:pt x="4456" y="894"/>
                  </a:lnTo>
                  <a:lnTo>
                    <a:pt x="4454" y="894"/>
                  </a:lnTo>
                  <a:lnTo>
                    <a:pt x="4452" y="894"/>
                  </a:lnTo>
                  <a:lnTo>
                    <a:pt x="4452" y="893"/>
                  </a:lnTo>
                  <a:lnTo>
                    <a:pt x="4451" y="891"/>
                  </a:lnTo>
                  <a:lnTo>
                    <a:pt x="4449" y="891"/>
                  </a:lnTo>
                  <a:lnTo>
                    <a:pt x="4445" y="891"/>
                  </a:lnTo>
                  <a:lnTo>
                    <a:pt x="4445" y="889"/>
                  </a:lnTo>
                  <a:lnTo>
                    <a:pt x="4443" y="889"/>
                  </a:lnTo>
                  <a:lnTo>
                    <a:pt x="4441" y="887"/>
                  </a:lnTo>
                  <a:lnTo>
                    <a:pt x="4439" y="887"/>
                  </a:lnTo>
                  <a:lnTo>
                    <a:pt x="4439" y="885"/>
                  </a:lnTo>
                  <a:lnTo>
                    <a:pt x="4437" y="885"/>
                  </a:lnTo>
                  <a:lnTo>
                    <a:pt x="4437" y="887"/>
                  </a:lnTo>
                  <a:lnTo>
                    <a:pt x="4437" y="889"/>
                  </a:lnTo>
                  <a:lnTo>
                    <a:pt x="4435" y="891"/>
                  </a:lnTo>
                  <a:lnTo>
                    <a:pt x="4435" y="893"/>
                  </a:lnTo>
                  <a:lnTo>
                    <a:pt x="4433" y="893"/>
                  </a:lnTo>
                  <a:lnTo>
                    <a:pt x="4433" y="894"/>
                  </a:lnTo>
                  <a:lnTo>
                    <a:pt x="4431" y="894"/>
                  </a:lnTo>
                  <a:lnTo>
                    <a:pt x="4429" y="896"/>
                  </a:lnTo>
                  <a:lnTo>
                    <a:pt x="4427" y="896"/>
                  </a:lnTo>
                  <a:lnTo>
                    <a:pt x="4427" y="898"/>
                  </a:lnTo>
                  <a:lnTo>
                    <a:pt x="4427" y="900"/>
                  </a:lnTo>
                  <a:lnTo>
                    <a:pt x="4427" y="902"/>
                  </a:lnTo>
                  <a:lnTo>
                    <a:pt x="4426" y="902"/>
                  </a:lnTo>
                  <a:lnTo>
                    <a:pt x="4424" y="902"/>
                  </a:lnTo>
                  <a:lnTo>
                    <a:pt x="4424" y="904"/>
                  </a:lnTo>
                  <a:lnTo>
                    <a:pt x="4422" y="906"/>
                  </a:lnTo>
                  <a:lnTo>
                    <a:pt x="4422" y="908"/>
                  </a:lnTo>
                  <a:lnTo>
                    <a:pt x="4422" y="910"/>
                  </a:lnTo>
                  <a:lnTo>
                    <a:pt x="4422" y="912"/>
                  </a:lnTo>
                  <a:lnTo>
                    <a:pt x="4420" y="914"/>
                  </a:lnTo>
                  <a:lnTo>
                    <a:pt x="4422" y="916"/>
                  </a:lnTo>
                  <a:lnTo>
                    <a:pt x="4422" y="917"/>
                  </a:lnTo>
                  <a:lnTo>
                    <a:pt x="4424" y="917"/>
                  </a:lnTo>
                  <a:lnTo>
                    <a:pt x="4424" y="919"/>
                  </a:lnTo>
                  <a:lnTo>
                    <a:pt x="4424" y="921"/>
                  </a:lnTo>
                  <a:lnTo>
                    <a:pt x="4424" y="923"/>
                  </a:lnTo>
                  <a:lnTo>
                    <a:pt x="4426" y="923"/>
                  </a:lnTo>
                  <a:lnTo>
                    <a:pt x="4426" y="925"/>
                  </a:lnTo>
                  <a:lnTo>
                    <a:pt x="4427" y="925"/>
                  </a:lnTo>
                  <a:lnTo>
                    <a:pt x="4429" y="927"/>
                  </a:lnTo>
                  <a:lnTo>
                    <a:pt x="4427" y="927"/>
                  </a:lnTo>
                  <a:lnTo>
                    <a:pt x="4427" y="929"/>
                  </a:lnTo>
                  <a:lnTo>
                    <a:pt x="4427" y="931"/>
                  </a:lnTo>
                  <a:lnTo>
                    <a:pt x="4426" y="937"/>
                  </a:lnTo>
                  <a:lnTo>
                    <a:pt x="4424" y="939"/>
                  </a:lnTo>
                  <a:lnTo>
                    <a:pt x="4422" y="939"/>
                  </a:lnTo>
                  <a:lnTo>
                    <a:pt x="4422" y="940"/>
                  </a:lnTo>
                  <a:lnTo>
                    <a:pt x="4420" y="940"/>
                  </a:lnTo>
                  <a:lnTo>
                    <a:pt x="4418" y="940"/>
                  </a:lnTo>
                  <a:lnTo>
                    <a:pt x="4416" y="940"/>
                  </a:lnTo>
                  <a:lnTo>
                    <a:pt x="4418" y="942"/>
                  </a:lnTo>
                  <a:lnTo>
                    <a:pt x="4416" y="942"/>
                  </a:lnTo>
                  <a:lnTo>
                    <a:pt x="4416" y="944"/>
                  </a:lnTo>
                  <a:lnTo>
                    <a:pt x="4414" y="944"/>
                  </a:lnTo>
                  <a:lnTo>
                    <a:pt x="4414" y="946"/>
                  </a:lnTo>
                  <a:lnTo>
                    <a:pt x="4412" y="946"/>
                  </a:lnTo>
                  <a:lnTo>
                    <a:pt x="4410" y="946"/>
                  </a:lnTo>
                  <a:lnTo>
                    <a:pt x="4410" y="944"/>
                  </a:lnTo>
                  <a:lnTo>
                    <a:pt x="4408" y="944"/>
                  </a:lnTo>
                  <a:lnTo>
                    <a:pt x="4408" y="942"/>
                  </a:lnTo>
                  <a:lnTo>
                    <a:pt x="4406" y="942"/>
                  </a:lnTo>
                  <a:lnTo>
                    <a:pt x="4403" y="940"/>
                  </a:lnTo>
                  <a:lnTo>
                    <a:pt x="4403" y="942"/>
                  </a:lnTo>
                  <a:lnTo>
                    <a:pt x="4401" y="942"/>
                  </a:lnTo>
                  <a:lnTo>
                    <a:pt x="4401" y="940"/>
                  </a:lnTo>
                  <a:lnTo>
                    <a:pt x="4399" y="940"/>
                  </a:lnTo>
                  <a:lnTo>
                    <a:pt x="4399" y="942"/>
                  </a:lnTo>
                  <a:lnTo>
                    <a:pt x="4397" y="942"/>
                  </a:lnTo>
                  <a:lnTo>
                    <a:pt x="4397" y="940"/>
                  </a:lnTo>
                  <a:lnTo>
                    <a:pt x="4395" y="940"/>
                  </a:lnTo>
                  <a:lnTo>
                    <a:pt x="4393" y="939"/>
                  </a:lnTo>
                  <a:lnTo>
                    <a:pt x="4391" y="939"/>
                  </a:lnTo>
                  <a:lnTo>
                    <a:pt x="4391" y="940"/>
                  </a:lnTo>
                  <a:lnTo>
                    <a:pt x="4391" y="939"/>
                  </a:lnTo>
                  <a:lnTo>
                    <a:pt x="4389" y="939"/>
                  </a:lnTo>
                  <a:lnTo>
                    <a:pt x="4387" y="939"/>
                  </a:lnTo>
                  <a:lnTo>
                    <a:pt x="4387" y="940"/>
                  </a:lnTo>
                  <a:lnTo>
                    <a:pt x="4385" y="940"/>
                  </a:lnTo>
                  <a:lnTo>
                    <a:pt x="4383" y="942"/>
                  </a:lnTo>
                  <a:lnTo>
                    <a:pt x="4383" y="940"/>
                  </a:lnTo>
                  <a:lnTo>
                    <a:pt x="4381" y="940"/>
                  </a:lnTo>
                  <a:lnTo>
                    <a:pt x="4378" y="940"/>
                  </a:lnTo>
                  <a:lnTo>
                    <a:pt x="4376" y="940"/>
                  </a:lnTo>
                  <a:lnTo>
                    <a:pt x="4376" y="939"/>
                  </a:lnTo>
                  <a:lnTo>
                    <a:pt x="4372" y="939"/>
                  </a:lnTo>
                  <a:lnTo>
                    <a:pt x="4370" y="939"/>
                  </a:lnTo>
                  <a:lnTo>
                    <a:pt x="4370" y="937"/>
                  </a:lnTo>
                  <a:lnTo>
                    <a:pt x="4368" y="937"/>
                  </a:lnTo>
                  <a:lnTo>
                    <a:pt x="4368" y="935"/>
                  </a:lnTo>
                  <a:lnTo>
                    <a:pt x="4366" y="935"/>
                  </a:lnTo>
                  <a:lnTo>
                    <a:pt x="4366" y="933"/>
                  </a:lnTo>
                  <a:lnTo>
                    <a:pt x="4366" y="931"/>
                  </a:lnTo>
                  <a:lnTo>
                    <a:pt x="4366" y="929"/>
                  </a:lnTo>
                  <a:lnTo>
                    <a:pt x="4364" y="927"/>
                  </a:lnTo>
                  <a:lnTo>
                    <a:pt x="4364" y="925"/>
                  </a:lnTo>
                  <a:lnTo>
                    <a:pt x="4358" y="925"/>
                  </a:lnTo>
                  <a:lnTo>
                    <a:pt x="4353" y="925"/>
                  </a:lnTo>
                  <a:lnTo>
                    <a:pt x="4351" y="923"/>
                  </a:lnTo>
                  <a:lnTo>
                    <a:pt x="4347" y="923"/>
                  </a:lnTo>
                  <a:lnTo>
                    <a:pt x="4345" y="923"/>
                  </a:lnTo>
                  <a:lnTo>
                    <a:pt x="4343" y="921"/>
                  </a:lnTo>
                  <a:lnTo>
                    <a:pt x="4343" y="919"/>
                  </a:lnTo>
                  <a:lnTo>
                    <a:pt x="4341" y="919"/>
                  </a:lnTo>
                  <a:lnTo>
                    <a:pt x="4339" y="921"/>
                  </a:lnTo>
                  <a:lnTo>
                    <a:pt x="4337" y="921"/>
                  </a:lnTo>
                  <a:lnTo>
                    <a:pt x="4337" y="919"/>
                  </a:lnTo>
                  <a:lnTo>
                    <a:pt x="4335" y="919"/>
                  </a:lnTo>
                  <a:lnTo>
                    <a:pt x="4335" y="917"/>
                  </a:lnTo>
                  <a:lnTo>
                    <a:pt x="4333" y="917"/>
                  </a:lnTo>
                  <a:lnTo>
                    <a:pt x="4333" y="919"/>
                  </a:lnTo>
                  <a:lnTo>
                    <a:pt x="4331" y="921"/>
                  </a:lnTo>
                  <a:lnTo>
                    <a:pt x="4330" y="921"/>
                  </a:lnTo>
                  <a:lnTo>
                    <a:pt x="4326" y="921"/>
                  </a:lnTo>
                  <a:lnTo>
                    <a:pt x="4324" y="921"/>
                  </a:lnTo>
                  <a:lnTo>
                    <a:pt x="4324" y="923"/>
                  </a:lnTo>
                  <a:lnTo>
                    <a:pt x="4322" y="923"/>
                  </a:lnTo>
                  <a:lnTo>
                    <a:pt x="4322" y="925"/>
                  </a:lnTo>
                  <a:lnTo>
                    <a:pt x="4320" y="925"/>
                  </a:lnTo>
                  <a:lnTo>
                    <a:pt x="4320" y="927"/>
                  </a:lnTo>
                  <a:lnTo>
                    <a:pt x="4318" y="927"/>
                  </a:lnTo>
                  <a:lnTo>
                    <a:pt x="4316" y="927"/>
                  </a:lnTo>
                  <a:lnTo>
                    <a:pt x="4314" y="929"/>
                  </a:lnTo>
                  <a:lnTo>
                    <a:pt x="4312" y="929"/>
                  </a:lnTo>
                  <a:lnTo>
                    <a:pt x="4310" y="931"/>
                  </a:lnTo>
                  <a:lnTo>
                    <a:pt x="4308" y="931"/>
                  </a:lnTo>
                  <a:lnTo>
                    <a:pt x="4308" y="933"/>
                  </a:lnTo>
                  <a:lnTo>
                    <a:pt x="4307" y="933"/>
                  </a:lnTo>
                  <a:lnTo>
                    <a:pt x="4305" y="933"/>
                  </a:lnTo>
                  <a:lnTo>
                    <a:pt x="4303" y="935"/>
                  </a:lnTo>
                  <a:lnTo>
                    <a:pt x="4301" y="937"/>
                  </a:lnTo>
                  <a:lnTo>
                    <a:pt x="4299" y="937"/>
                  </a:lnTo>
                  <a:lnTo>
                    <a:pt x="4297" y="937"/>
                  </a:lnTo>
                  <a:lnTo>
                    <a:pt x="4297" y="939"/>
                  </a:lnTo>
                  <a:lnTo>
                    <a:pt x="4295" y="940"/>
                  </a:lnTo>
                  <a:lnTo>
                    <a:pt x="4291" y="940"/>
                  </a:lnTo>
                  <a:lnTo>
                    <a:pt x="4291" y="942"/>
                  </a:lnTo>
                  <a:lnTo>
                    <a:pt x="4291" y="944"/>
                  </a:lnTo>
                  <a:lnTo>
                    <a:pt x="4291" y="946"/>
                  </a:lnTo>
                  <a:lnTo>
                    <a:pt x="4289" y="946"/>
                  </a:lnTo>
                  <a:lnTo>
                    <a:pt x="4287" y="948"/>
                  </a:lnTo>
                  <a:lnTo>
                    <a:pt x="4285" y="950"/>
                  </a:lnTo>
                  <a:lnTo>
                    <a:pt x="4285" y="948"/>
                  </a:lnTo>
                  <a:lnTo>
                    <a:pt x="4283" y="948"/>
                  </a:lnTo>
                  <a:lnTo>
                    <a:pt x="4283" y="950"/>
                  </a:lnTo>
                  <a:lnTo>
                    <a:pt x="4283" y="952"/>
                  </a:lnTo>
                  <a:lnTo>
                    <a:pt x="4282" y="952"/>
                  </a:lnTo>
                  <a:lnTo>
                    <a:pt x="4280" y="952"/>
                  </a:lnTo>
                  <a:lnTo>
                    <a:pt x="4280" y="950"/>
                  </a:lnTo>
                  <a:lnTo>
                    <a:pt x="4278" y="950"/>
                  </a:lnTo>
                  <a:lnTo>
                    <a:pt x="4278" y="952"/>
                  </a:lnTo>
                  <a:lnTo>
                    <a:pt x="4276" y="952"/>
                  </a:lnTo>
                  <a:lnTo>
                    <a:pt x="4274" y="952"/>
                  </a:lnTo>
                  <a:lnTo>
                    <a:pt x="4272" y="952"/>
                  </a:lnTo>
                  <a:lnTo>
                    <a:pt x="4270" y="952"/>
                  </a:lnTo>
                  <a:lnTo>
                    <a:pt x="4268" y="952"/>
                  </a:lnTo>
                  <a:lnTo>
                    <a:pt x="4266" y="952"/>
                  </a:lnTo>
                  <a:lnTo>
                    <a:pt x="4266" y="954"/>
                  </a:lnTo>
                  <a:lnTo>
                    <a:pt x="4266" y="956"/>
                  </a:lnTo>
                  <a:lnTo>
                    <a:pt x="4266" y="958"/>
                  </a:lnTo>
                  <a:lnTo>
                    <a:pt x="4264" y="958"/>
                  </a:lnTo>
                  <a:lnTo>
                    <a:pt x="4264" y="960"/>
                  </a:lnTo>
                  <a:lnTo>
                    <a:pt x="4262" y="960"/>
                  </a:lnTo>
                  <a:lnTo>
                    <a:pt x="4260" y="960"/>
                  </a:lnTo>
                  <a:lnTo>
                    <a:pt x="4257" y="960"/>
                  </a:lnTo>
                  <a:lnTo>
                    <a:pt x="4257" y="962"/>
                  </a:lnTo>
                  <a:lnTo>
                    <a:pt x="4255" y="962"/>
                  </a:lnTo>
                  <a:lnTo>
                    <a:pt x="4253" y="960"/>
                  </a:lnTo>
                  <a:lnTo>
                    <a:pt x="4253" y="958"/>
                  </a:lnTo>
                  <a:lnTo>
                    <a:pt x="4251" y="958"/>
                  </a:lnTo>
                  <a:lnTo>
                    <a:pt x="4249" y="958"/>
                  </a:lnTo>
                  <a:lnTo>
                    <a:pt x="4249" y="956"/>
                  </a:lnTo>
                  <a:lnTo>
                    <a:pt x="4247" y="956"/>
                  </a:lnTo>
                  <a:lnTo>
                    <a:pt x="4247" y="954"/>
                  </a:lnTo>
                  <a:lnTo>
                    <a:pt x="4245" y="952"/>
                  </a:lnTo>
                  <a:lnTo>
                    <a:pt x="4245" y="950"/>
                  </a:lnTo>
                  <a:lnTo>
                    <a:pt x="4243" y="950"/>
                  </a:lnTo>
                  <a:lnTo>
                    <a:pt x="4241" y="948"/>
                  </a:lnTo>
                  <a:lnTo>
                    <a:pt x="4243" y="948"/>
                  </a:lnTo>
                  <a:lnTo>
                    <a:pt x="4243" y="946"/>
                  </a:lnTo>
                  <a:lnTo>
                    <a:pt x="4245" y="946"/>
                  </a:lnTo>
                  <a:lnTo>
                    <a:pt x="4245" y="944"/>
                  </a:lnTo>
                  <a:lnTo>
                    <a:pt x="4243" y="944"/>
                  </a:lnTo>
                  <a:lnTo>
                    <a:pt x="4241" y="944"/>
                  </a:lnTo>
                  <a:lnTo>
                    <a:pt x="4241" y="946"/>
                  </a:lnTo>
                  <a:lnTo>
                    <a:pt x="4239" y="946"/>
                  </a:lnTo>
                  <a:lnTo>
                    <a:pt x="4241" y="946"/>
                  </a:lnTo>
                  <a:lnTo>
                    <a:pt x="4239" y="946"/>
                  </a:lnTo>
                  <a:lnTo>
                    <a:pt x="4239" y="948"/>
                  </a:lnTo>
                  <a:lnTo>
                    <a:pt x="4237" y="948"/>
                  </a:lnTo>
                  <a:lnTo>
                    <a:pt x="4237" y="950"/>
                  </a:lnTo>
                  <a:lnTo>
                    <a:pt x="4235" y="952"/>
                  </a:lnTo>
                  <a:lnTo>
                    <a:pt x="4234" y="950"/>
                  </a:lnTo>
                  <a:lnTo>
                    <a:pt x="4234" y="952"/>
                  </a:lnTo>
                  <a:lnTo>
                    <a:pt x="4232" y="952"/>
                  </a:lnTo>
                  <a:lnTo>
                    <a:pt x="4232" y="950"/>
                  </a:lnTo>
                  <a:lnTo>
                    <a:pt x="4230" y="950"/>
                  </a:lnTo>
                  <a:lnTo>
                    <a:pt x="4228" y="950"/>
                  </a:lnTo>
                  <a:lnTo>
                    <a:pt x="4226" y="948"/>
                  </a:lnTo>
                  <a:lnTo>
                    <a:pt x="4224" y="948"/>
                  </a:lnTo>
                  <a:lnTo>
                    <a:pt x="4222" y="948"/>
                  </a:lnTo>
                  <a:lnTo>
                    <a:pt x="4220" y="948"/>
                  </a:lnTo>
                  <a:lnTo>
                    <a:pt x="4220" y="946"/>
                  </a:lnTo>
                  <a:lnTo>
                    <a:pt x="4218" y="944"/>
                  </a:lnTo>
                  <a:lnTo>
                    <a:pt x="4218" y="942"/>
                  </a:lnTo>
                  <a:lnTo>
                    <a:pt x="4216" y="940"/>
                  </a:lnTo>
                  <a:lnTo>
                    <a:pt x="4216" y="939"/>
                  </a:lnTo>
                  <a:lnTo>
                    <a:pt x="4218" y="939"/>
                  </a:lnTo>
                  <a:lnTo>
                    <a:pt x="4216" y="939"/>
                  </a:lnTo>
                  <a:lnTo>
                    <a:pt x="4216" y="937"/>
                  </a:lnTo>
                  <a:lnTo>
                    <a:pt x="4214" y="937"/>
                  </a:lnTo>
                  <a:lnTo>
                    <a:pt x="4214" y="935"/>
                  </a:lnTo>
                  <a:lnTo>
                    <a:pt x="4212" y="935"/>
                  </a:lnTo>
                  <a:lnTo>
                    <a:pt x="4211" y="935"/>
                  </a:lnTo>
                  <a:lnTo>
                    <a:pt x="4209" y="935"/>
                  </a:lnTo>
                  <a:lnTo>
                    <a:pt x="4209" y="933"/>
                  </a:lnTo>
                  <a:lnTo>
                    <a:pt x="4207" y="933"/>
                  </a:lnTo>
                  <a:lnTo>
                    <a:pt x="4205" y="933"/>
                  </a:lnTo>
                  <a:lnTo>
                    <a:pt x="4205" y="931"/>
                  </a:lnTo>
                  <a:lnTo>
                    <a:pt x="4205" y="929"/>
                  </a:lnTo>
                  <a:lnTo>
                    <a:pt x="4203" y="927"/>
                  </a:lnTo>
                  <a:lnTo>
                    <a:pt x="4205" y="927"/>
                  </a:lnTo>
                  <a:lnTo>
                    <a:pt x="4205" y="925"/>
                  </a:lnTo>
                  <a:lnTo>
                    <a:pt x="4203" y="925"/>
                  </a:lnTo>
                  <a:lnTo>
                    <a:pt x="4203" y="923"/>
                  </a:lnTo>
                  <a:lnTo>
                    <a:pt x="4201" y="921"/>
                  </a:lnTo>
                  <a:lnTo>
                    <a:pt x="4201" y="919"/>
                  </a:lnTo>
                  <a:lnTo>
                    <a:pt x="4199" y="919"/>
                  </a:lnTo>
                  <a:lnTo>
                    <a:pt x="4199" y="917"/>
                  </a:lnTo>
                  <a:lnTo>
                    <a:pt x="4197" y="917"/>
                  </a:lnTo>
                  <a:lnTo>
                    <a:pt x="4195" y="917"/>
                  </a:lnTo>
                  <a:lnTo>
                    <a:pt x="4195" y="916"/>
                  </a:lnTo>
                  <a:lnTo>
                    <a:pt x="4193" y="916"/>
                  </a:lnTo>
                  <a:lnTo>
                    <a:pt x="4191" y="914"/>
                  </a:lnTo>
                  <a:lnTo>
                    <a:pt x="4189" y="914"/>
                  </a:lnTo>
                  <a:lnTo>
                    <a:pt x="4187" y="914"/>
                  </a:lnTo>
                  <a:lnTo>
                    <a:pt x="4186" y="916"/>
                  </a:lnTo>
                  <a:lnTo>
                    <a:pt x="4186" y="917"/>
                  </a:lnTo>
                  <a:lnTo>
                    <a:pt x="4182" y="917"/>
                  </a:lnTo>
                  <a:lnTo>
                    <a:pt x="4182" y="916"/>
                  </a:lnTo>
                  <a:lnTo>
                    <a:pt x="4180" y="916"/>
                  </a:lnTo>
                  <a:lnTo>
                    <a:pt x="4180" y="917"/>
                  </a:lnTo>
                  <a:lnTo>
                    <a:pt x="4180" y="919"/>
                  </a:lnTo>
                  <a:lnTo>
                    <a:pt x="4178" y="919"/>
                  </a:lnTo>
                  <a:lnTo>
                    <a:pt x="4176" y="921"/>
                  </a:lnTo>
                  <a:lnTo>
                    <a:pt x="4176" y="919"/>
                  </a:lnTo>
                  <a:lnTo>
                    <a:pt x="4174" y="919"/>
                  </a:lnTo>
                  <a:lnTo>
                    <a:pt x="4174" y="921"/>
                  </a:lnTo>
                  <a:lnTo>
                    <a:pt x="4174" y="919"/>
                  </a:lnTo>
                  <a:lnTo>
                    <a:pt x="4172" y="921"/>
                  </a:lnTo>
                  <a:lnTo>
                    <a:pt x="4170" y="921"/>
                  </a:lnTo>
                  <a:lnTo>
                    <a:pt x="4170" y="919"/>
                  </a:lnTo>
                  <a:lnTo>
                    <a:pt x="4168" y="919"/>
                  </a:lnTo>
                  <a:lnTo>
                    <a:pt x="4166" y="919"/>
                  </a:lnTo>
                  <a:lnTo>
                    <a:pt x="4164" y="919"/>
                  </a:lnTo>
                  <a:lnTo>
                    <a:pt x="4164" y="921"/>
                  </a:lnTo>
                  <a:lnTo>
                    <a:pt x="4161" y="921"/>
                  </a:lnTo>
                  <a:lnTo>
                    <a:pt x="4161" y="919"/>
                  </a:lnTo>
                  <a:lnTo>
                    <a:pt x="4161" y="917"/>
                  </a:lnTo>
                  <a:lnTo>
                    <a:pt x="4159" y="916"/>
                  </a:lnTo>
                  <a:lnTo>
                    <a:pt x="4157" y="916"/>
                  </a:lnTo>
                  <a:lnTo>
                    <a:pt x="4155" y="916"/>
                  </a:lnTo>
                  <a:lnTo>
                    <a:pt x="4155" y="914"/>
                  </a:lnTo>
                  <a:lnTo>
                    <a:pt x="4155" y="910"/>
                  </a:lnTo>
                  <a:lnTo>
                    <a:pt x="4153" y="910"/>
                  </a:lnTo>
                  <a:lnTo>
                    <a:pt x="4153" y="908"/>
                  </a:lnTo>
                  <a:lnTo>
                    <a:pt x="4151" y="908"/>
                  </a:lnTo>
                  <a:lnTo>
                    <a:pt x="4151" y="906"/>
                  </a:lnTo>
                  <a:lnTo>
                    <a:pt x="4151" y="908"/>
                  </a:lnTo>
                  <a:lnTo>
                    <a:pt x="4149" y="906"/>
                  </a:lnTo>
                  <a:lnTo>
                    <a:pt x="4147" y="906"/>
                  </a:lnTo>
                  <a:lnTo>
                    <a:pt x="4147" y="908"/>
                  </a:lnTo>
                  <a:lnTo>
                    <a:pt x="4145" y="908"/>
                  </a:lnTo>
                  <a:lnTo>
                    <a:pt x="4143" y="908"/>
                  </a:lnTo>
                  <a:lnTo>
                    <a:pt x="4143" y="910"/>
                  </a:lnTo>
                  <a:lnTo>
                    <a:pt x="4143" y="912"/>
                  </a:lnTo>
                  <a:lnTo>
                    <a:pt x="4145" y="912"/>
                  </a:lnTo>
                  <a:lnTo>
                    <a:pt x="4145" y="914"/>
                  </a:lnTo>
                  <a:lnTo>
                    <a:pt x="4143" y="916"/>
                  </a:lnTo>
                  <a:lnTo>
                    <a:pt x="4141" y="916"/>
                  </a:lnTo>
                  <a:lnTo>
                    <a:pt x="4139" y="917"/>
                  </a:lnTo>
                  <a:lnTo>
                    <a:pt x="4139" y="919"/>
                  </a:lnTo>
                  <a:lnTo>
                    <a:pt x="4139" y="917"/>
                  </a:lnTo>
                  <a:lnTo>
                    <a:pt x="4138" y="917"/>
                  </a:lnTo>
                  <a:lnTo>
                    <a:pt x="4138" y="919"/>
                  </a:lnTo>
                  <a:lnTo>
                    <a:pt x="4139" y="919"/>
                  </a:lnTo>
                  <a:lnTo>
                    <a:pt x="4138" y="919"/>
                  </a:lnTo>
                  <a:lnTo>
                    <a:pt x="4136" y="917"/>
                  </a:lnTo>
                  <a:lnTo>
                    <a:pt x="4136" y="916"/>
                  </a:lnTo>
                  <a:lnTo>
                    <a:pt x="4134" y="914"/>
                  </a:lnTo>
                  <a:lnTo>
                    <a:pt x="4134" y="910"/>
                  </a:lnTo>
                  <a:lnTo>
                    <a:pt x="4132" y="908"/>
                  </a:lnTo>
                  <a:lnTo>
                    <a:pt x="4130" y="904"/>
                  </a:lnTo>
                  <a:lnTo>
                    <a:pt x="4128" y="902"/>
                  </a:lnTo>
                  <a:lnTo>
                    <a:pt x="4128" y="898"/>
                  </a:lnTo>
                  <a:lnTo>
                    <a:pt x="4126" y="896"/>
                  </a:lnTo>
                  <a:lnTo>
                    <a:pt x="4126" y="894"/>
                  </a:lnTo>
                  <a:lnTo>
                    <a:pt x="4124" y="893"/>
                  </a:lnTo>
                  <a:lnTo>
                    <a:pt x="4122" y="889"/>
                  </a:lnTo>
                  <a:lnTo>
                    <a:pt x="4120" y="885"/>
                  </a:lnTo>
                  <a:lnTo>
                    <a:pt x="4118" y="881"/>
                  </a:lnTo>
                  <a:lnTo>
                    <a:pt x="4115" y="875"/>
                  </a:lnTo>
                  <a:lnTo>
                    <a:pt x="4113" y="871"/>
                  </a:lnTo>
                  <a:lnTo>
                    <a:pt x="4111" y="869"/>
                  </a:lnTo>
                  <a:lnTo>
                    <a:pt x="4109" y="866"/>
                  </a:lnTo>
                  <a:lnTo>
                    <a:pt x="4109" y="862"/>
                  </a:lnTo>
                  <a:lnTo>
                    <a:pt x="4107" y="860"/>
                  </a:lnTo>
                  <a:lnTo>
                    <a:pt x="4105" y="858"/>
                  </a:lnTo>
                  <a:lnTo>
                    <a:pt x="4103" y="854"/>
                  </a:lnTo>
                  <a:lnTo>
                    <a:pt x="4101" y="854"/>
                  </a:lnTo>
                  <a:lnTo>
                    <a:pt x="4101" y="852"/>
                  </a:lnTo>
                  <a:lnTo>
                    <a:pt x="4099" y="850"/>
                  </a:lnTo>
                  <a:lnTo>
                    <a:pt x="4097" y="848"/>
                  </a:lnTo>
                  <a:lnTo>
                    <a:pt x="4093" y="846"/>
                  </a:lnTo>
                  <a:lnTo>
                    <a:pt x="4091" y="845"/>
                  </a:lnTo>
                  <a:lnTo>
                    <a:pt x="4088" y="841"/>
                  </a:lnTo>
                  <a:lnTo>
                    <a:pt x="4086" y="839"/>
                  </a:lnTo>
                  <a:lnTo>
                    <a:pt x="4084" y="837"/>
                  </a:lnTo>
                  <a:lnTo>
                    <a:pt x="4082" y="837"/>
                  </a:lnTo>
                  <a:lnTo>
                    <a:pt x="4082" y="835"/>
                  </a:lnTo>
                  <a:lnTo>
                    <a:pt x="4080" y="831"/>
                  </a:lnTo>
                  <a:lnTo>
                    <a:pt x="4082" y="831"/>
                  </a:lnTo>
                  <a:lnTo>
                    <a:pt x="4084" y="831"/>
                  </a:lnTo>
                  <a:lnTo>
                    <a:pt x="4086" y="831"/>
                  </a:lnTo>
                  <a:lnTo>
                    <a:pt x="4086" y="829"/>
                  </a:lnTo>
                  <a:lnTo>
                    <a:pt x="4088" y="827"/>
                  </a:lnTo>
                  <a:lnTo>
                    <a:pt x="4088" y="825"/>
                  </a:lnTo>
                  <a:lnTo>
                    <a:pt x="4086" y="825"/>
                  </a:lnTo>
                  <a:lnTo>
                    <a:pt x="4086" y="823"/>
                  </a:lnTo>
                  <a:lnTo>
                    <a:pt x="4088" y="823"/>
                  </a:lnTo>
                  <a:lnTo>
                    <a:pt x="4086" y="823"/>
                  </a:lnTo>
                  <a:lnTo>
                    <a:pt x="4084" y="823"/>
                  </a:lnTo>
                  <a:lnTo>
                    <a:pt x="4084" y="825"/>
                  </a:lnTo>
                  <a:lnTo>
                    <a:pt x="4082" y="825"/>
                  </a:lnTo>
                  <a:lnTo>
                    <a:pt x="4082" y="827"/>
                  </a:lnTo>
                  <a:lnTo>
                    <a:pt x="4080" y="827"/>
                  </a:lnTo>
                  <a:lnTo>
                    <a:pt x="4078" y="825"/>
                  </a:lnTo>
                  <a:lnTo>
                    <a:pt x="4076" y="825"/>
                  </a:lnTo>
                  <a:lnTo>
                    <a:pt x="4076" y="827"/>
                  </a:lnTo>
                  <a:lnTo>
                    <a:pt x="4076" y="829"/>
                  </a:lnTo>
                  <a:lnTo>
                    <a:pt x="4074" y="829"/>
                  </a:lnTo>
                  <a:lnTo>
                    <a:pt x="4072" y="831"/>
                  </a:lnTo>
                  <a:lnTo>
                    <a:pt x="4070" y="831"/>
                  </a:lnTo>
                  <a:lnTo>
                    <a:pt x="4068" y="833"/>
                  </a:lnTo>
                  <a:lnTo>
                    <a:pt x="4067" y="833"/>
                  </a:lnTo>
                  <a:lnTo>
                    <a:pt x="4065" y="833"/>
                  </a:lnTo>
                  <a:lnTo>
                    <a:pt x="4063" y="833"/>
                  </a:lnTo>
                  <a:lnTo>
                    <a:pt x="4065" y="835"/>
                  </a:lnTo>
                  <a:lnTo>
                    <a:pt x="4063" y="837"/>
                  </a:lnTo>
                  <a:lnTo>
                    <a:pt x="4061" y="839"/>
                  </a:lnTo>
                  <a:lnTo>
                    <a:pt x="4059" y="841"/>
                  </a:lnTo>
                  <a:lnTo>
                    <a:pt x="4057" y="841"/>
                  </a:lnTo>
                  <a:lnTo>
                    <a:pt x="4055" y="841"/>
                  </a:lnTo>
                  <a:lnTo>
                    <a:pt x="4053" y="841"/>
                  </a:lnTo>
                  <a:lnTo>
                    <a:pt x="4053" y="843"/>
                  </a:lnTo>
                  <a:lnTo>
                    <a:pt x="4051" y="843"/>
                  </a:lnTo>
                  <a:lnTo>
                    <a:pt x="4051" y="845"/>
                  </a:lnTo>
                  <a:lnTo>
                    <a:pt x="4049" y="845"/>
                  </a:lnTo>
                  <a:lnTo>
                    <a:pt x="4049" y="846"/>
                  </a:lnTo>
                  <a:lnTo>
                    <a:pt x="4049" y="850"/>
                  </a:lnTo>
                  <a:lnTo>
                    <a:pt x="4047" y="850"/>
                  </a:lnTo>
                  <a:lnTo>
                    <a:pt x="4047" y="848"/>
                  </a:lnTo>
                  <a:lnTo>
                    <a:pt x="4045" y="848"/>
                  </a:lnTo>
                  <a:lnTo>
                    <a:pt x="4045" y="846"/>
                  </a:lnTo>
                  <a:lnTo>
                    <a:pt x="4043" y="846"/>
                  </a:lnTo>
                  <a:lnTo>
                    <a:pt x="4043" y="845"/>
                  </a:lnTo>
                  <a:lnTo>
                    <a:pt x="4042" y="845"/>
                  </a:lnTo>
                  <a:lnTo>
                    <a:pt x="4040" y="845"/>
                  </a:lnTo>
                  <a:lnTo>
                    <a:pt x="4038" y="846"/>
                  </a:lnTo>
                  <a:lnTo>
                    <a:pt x="4036" y="846"/>
                  </a:lnTo>
                  <a:lnTo>
                    <a:pt x="4036" y="848"/>
                  </a:lnTo>
                  <a:lnTo>
                    <a:pt x="4034" y="848"/>
                  </a:lnTo>
                  <a:lnTo>
                    <a:pt x="4034" y="850"/>
                  </a:lnTo>
                  <a:lnTo>
                    <a:pt x="4032" y="850"/>
                  </a:lnTo>
                  <a:lnTo>
                    <a:pt x="4032" y="848"/>
                  </a:lnTo>
                  <a:lnTo>
                    <a:pt x="4030" y="846"/>
                  </a:lnTo>
                  <a:lnTo>
                    <a:pt x="4030" y="845"/>
                  </a:lnTo>
                  <a:lnTo>
                    <a:pt x="4032" y="841"/>
                  </a:lnTo>
                  <a:lnTo>
                    <a:pt x="4032" y="839"/>
                  </a:lnTo>
                  <a:lnTo>
                    <a:pt x="4034" y="839"/>
                  </a:lnTo>
                  <a:lnTo>
                    <a:pt x="4036" y="839"/>
                  </a:lnTo>
                  <a:lnTo>
                    <a:pt x="4038" y="839"/>
                  </a:lnTo>
                  <a:lnTo>
                    <a:pt x="4038" y="833"/>
                  </a:lnTo>
                  <a:lnTo>
                    <a:pt x="4038" y="835"/>
                  </a:lnTo>
                  <a:lnTo>
                    <a:pt x="4036" y="835"/>
                  </a:lnTo>
                  <a:lnTo>
                    <a:pt x="4036" y="833"/>
                  </a:lnTo>
                  <a:lnTo>
                    <a:pt x="4036" y="835"/>
                  </a:lnTo>
                  <a:lnTo>
                    <a:pt x="4034" y="835"/>
                  </a:lnTo>
                  <a:lnTo>
                    <a:pt x="4034" y="837"/>
                  </a:lnTo>
                  <a:lnTo>
                    <a:pt x="4032" y="837"/>
                  </a:lnTo>
                  <a:lnTo>
                    <a:pt x="4028" y="837"/>
                  </a:lnTo>
                  <a:lnTo>
                    <a:pt x="4026" y="837"/>
                  </a:lnTo>
                  <a:lnTo>
                    <a:pt x="4026" y="835"/>
                  </a:lnTo>
                  <a:lnTo>
                    <a:pt x="4026" y="833"/>
                  </a:lnTo>
                  <a:lnTo>
                    <a:pt x="4024" y="833"/>
                  </a:lnTo>
                  <a:lnTo>
                    <a:pt x="4022" y="831"/>
                  </a:lnTo>
                  <a:lnTo>
                    <a:pt x="4020" y="831"/>
                  </a:lnTo>
                  <a:lnTo>
                    <a:pt x="4019" y="831"/>
                  </a:lnTo>
                  <a:lnTo>
                    <a:pt x="4019" y="833"/>
                  </a:lnTo>
                  <a:lnTo>
                    <a:pt x="4019" y="835"/>
                  </a:lnTo>
                  <a:lnTo>
                    <a:pt x="4019" y="833"/>
                  </a:lnTo>
                  <a:lnTo>
                    <a:pt x="4020" y="833"/>
                  </a:lnTo>
                  <a:lnTo>
                    <a:pt x="4020" y="835"/>
                  </a:lnTo>
                  <a:lnTo>
                    <a:pt x="4020" y="837"/>
                  </a:lnTo>
                  <a:lnTo>
                    <a:pt x="4019" y="837"/>
                  </a:lnTo>
                  <a:lnTo>
                    <a:pt x="4017" y="837"/>
                  </a:lnTo>
                  <a:lnTo>
                    <a:pt x="4017" y="839"/>
                  </a:lnTo>
                  <a:lnTo>
                    <a:pt x="4017" y="837"/>
                  </a:lnTo>
                  <a:lnTo>
                    <a:pt x="4017" y="835"/>
                  </a:lnTo>
                  <a:lnTo>
                    <a:pt x="4017" y="833"/>
                  </a:lnTo>
                  <a:lnTo>
                    <a:pt x="4017" y="831"/>
                  </a:lnTo>
                  <a:lnTo>
                    <a:pt x="4019" y="831"/>
                  </a:lnTo>
                  <a:lnTo>
                    <a:pt x="4017" y="831"/>
                  </a:lnTo>
                  <a:lnTo>
                    <a:pt x="4015" y="831"/>
                  </a:lnTo>
                  <a:lnTo>
                    <a:pt x="4015" y="829"/>
                  </a:lnTo>
                  <a:lnTo>
                    <a:pt x="4015" y="827"/>
                  </a:lnTo>
                  <a:lnTo>
                    <a:pt x="4013" y="827"/>
                  </a:lnTo>
                  <a:lnTo>
                    <a:pt x="4013" y="825"/>
                  </a:lnTo>
                  <a:lnTo>
                    <a:pt x="4011" y="825"/>
                  </a:lnTo>
                  <a:lnTo>
                    <a:pt x="4011" y="827"/>
                  </a:lnTo>
                  <a:lnTo>
                    <a:pt x="4011" y="829"/>
                  </a:lnTo>
                  <a:lnTo>
                    <a:pt x="4013" y="829"/>
                  </a:lnTo>
                  <a:lnTo>
                    <a:pt x="4013" y="831"/>
                  </a:lnTo>
                  <a:lnTo>
                    <a:pt x="4011" y="831"/>
                  </a:lnTo>
                  <a:lnTo>
                    <a:pt x="4011" y="829"/>
                  </a:lnTo>
                  <a:lnTo>
                    <a:pt x="4009" y="829"/>
                  </a:lnTo>
                  <a:lnTo>
                    <a:pt x="4007" y="829"/>
                  </a:lnTo>
                  <a:lnTo>
                    <a:pt x="4005" y="829"/>
                  </a:lnTo>
                  <a:lnTo>
                    <a:pt x="4005" y="831"/>
                  </a:lnTo>
                  <a:lnTo>
                    <a:pt x="4005" y="833"/>
                  </a:lnTo>
                  <a:lnTo>
                    <a:pt x="4003" y="833"/>
                  </a:lnTo>
                  <a:lnTo>
                    <a:pt x="4003" y="831"/>
                  </a:lnTo>
                  <a:lnTo>
                    <a:pt x="4001" y="833"/>
                  </a:lnTo>
                  <a:lnTo>
                    <a:pt x="4001" y="831"/>
                  </a:lnTo>
                  <a:lnTo>
                    <a:pt x="3999" y="831"/>
                  </a:lnTo>
                  <a:lnTo>
                    <a:pt x="3999" y="829"/>
                  </a:lnTo>
                  <a:lnTo>
                    <a:pt x="3999" y="831"/>
                  </a:lnTo>
                  <a:lnTo>
                    <a:pt x="3997" y="831"/>
                  </a:lnTo>
                  <a:lnTo>
                    <a:pt x="3997" y="833"/>
                  </a:lnTo>
                  <a:lnTo>
                    <a:pt x="3995" y="833"/>
                  </a:lnTo>
                  <a:lnTo>
                    <a:pt x="3995" y="831"/>
                  </a:lnTo>
                  <a:lnTo>
                    <a:pt x="3995" y="829"/>
                  </a:lnTo>
                  <a:lnTo>
                    <a:pt x="3995" y="827"/>
                  </a:lnTo>
                  <a:lnTo>
                    <a:pt x="3994" y="827"/>
                  </a:lnTo>
                  <a:lnTo>
                    <a:pt x="3995" y="827"/>
                  </a:lnTo>
                  <a:lnTo>
                    <a:pt x="3997" y="827"/>
                  </a:lnTo>
                  <a:lnTo>
                    <a:pt x="3997" y="825"/>
                  </a:lnTo>
                  <a:lnTo>
                    <a:pt x="3997" y="823"/>
                  </a:lnTo>
                  <a:lnTo>
                    <a:pt x="3995" y="821"/>
                  </a:lnTo>
                  <a:lnTo>
                    <a:pt x="3995" y="820"/>
                  </a:lnTo>
                  <a:lnTo>
                    <a:pt x="3997" y="820"/>
                  </a:lnTo>
                  <a:lnTo>
                    <a:pt x="3997" y="818"/>
                  </a:lnTo>
                  <a:lnTo>
                    <a:pt x="3997" y="816"/>
                  </a:lnTo>
                  <a:lnTo>
                    <a:pt x="3995" y="816"/>
                  </a:lnTo>
                  <a:lnTo>
                    <a:pt x="3994" y="814"/>
                  </a:lnTo>
                  <a:lnTo>
                    <a:pt x="3994" y="812"/>
                  </a:lnTo>
                  <a:lnTo>
                    <a:pt x="3994" y="810"/>
                  </a:lnTo>
                  <a:lnTo>
                    <a:pt x="3994" y="808"/>
                  </a:lnTo>
                  <a:lnTo>
                    <a:pt x="3994" y="806"/>
                  </a:lnTo>
                  <a:lnTo>
                    <a:pt x="3994" y="804"/>
                  </a:lnTo>
                  <a:lnTo>
                    <a:pt x="3992" y="802"/>
                  </a:lnTo>
                  <a:lnTo>
                    <a:pt x="3990" y="800"/>
                  </a:lnTo>
                  <a:lnTo>
                    <a:pt x="3992" y="800"/>
                  </a:lnTo>
                  <a:lnTo>
                    <a:pt x="3990" y="800"/>
                  </a:lnTo>
                  <a:lnTo>
                    <a:pt x="3990" y="798"/>
                  </a:lnTo>
                  <a:lnTo>
                    <a:pt x="3988" y="798"/>
                  </a:lnTo>
                  <a:lnTo>
                    <a:pt x="3988" y="800"/>
                  </a:lnTo>
                  <a:lnTo>
                    <a:pt x="3986" y="800"/>
                  </a:lnTo>
                  <a:lnTo>
                    <a:pt x="3984" y="800"/>
                  </a:lnTo>
                  <a:lnTo>
                    <a:pt x="3984" y="802"/>
                  </a:lnTo>
                  <a:lnTo>
                    <a:pt x="3982" y="802"/>
                  </a:lnTo>
                  <a:lnTo>
                    <a:pt x="3982" y="804"/>
                  </a:lnTo>
                  <a:lnTo>
                    <a:pt x="3978" y="802"/>
                  </a:lnTo>
                  <a:lnTo>
                    <a:pt x="3976" y="802"/>
                  </a:lnTo>
                  <a:lnTo>
                    <a:pt x="3976" y="800"/>
                  </a:lnTo>
                  <a:lnTo>
                    <a:pt x="3974" y="800"/>
                  </a:lnTo>
                  <a:lnTo>
                    <a:pt x="3972" y="798"/>
                  </a:lnTo>
                  <a:lnTo>
                    <a:pt x="3971" y="798"/>
                  </a:lnTo>
                  <a:lnTo>
                    <a:pt x="3967" y="797"/>
                  </a:lnTo>
                  <a:lnTo>
                    <a:pt x="3967" y="798"/>
                  </a:lnTo>
                  <a:lnTo>
                    <a:pt x="3965" y="798"/>
                  </a:lnTo>
                  <a:lnTo>
                    <a:pt x="3965" y="797"/>
                  </a:lnTo>
                  <a:lnTo>
                    <a:pt x="3961" y="797"/>
                  </a:lnTo>
                  <a:lnTo>
                    <a:pt x="3961" y="798"/>
                  </a:lnTo>
                  <a:lnTo>
                    <a:pt x="3963" y="798"/>
                  </a:lnTo>
                  <a:lnTo>
                    <a:pt x="3963" y="800"/>
                  </a:lnTo>
                  <a:lnTo>
                    <a:pt x="3961" y="800"/>
                  </a:lnTo>
                  <a:lnTo>
                    <a:pt x="3961" y="798"/>
                  </a:lnTo>
                  <a:lnTo>
                    <a:pt x="3959" y="798"/>
                  </a:lnTo>
                  <a:lnTo>
                    <a:pt x="3957" y="798"/>
                  </a:lnTo>
                  <a:lnTo>
                    <a:pt x="3957" y="800"/>
                  </a:lnTo>
                  <a:lnTo>
                    <a:pt x="3955" y="800"/>
                  </a:lnTo>
                  <a:lnTo>
                    <a:pt x="3955" y="802"/>
                  </a:lnTo>
                  <a:lnTo>
                    <a:pt x="3957" y="802"/>
                  </a:lnTo>
                  <a:lnTo>
                    <a:pt x="3955" y="802"/>
                  </a:lnTo>
                  <a:lnTo>
                    <a:pt x="3953" y="802"/>
                  </a:lnTo>
                  <a:lnTo>
                    <a:pt x="3951" y="802"/>
                  </a:lnTo>
                  <a:lnTo>
                    <a:pt x="3949" y="802"/>
                  </a:lnTo>
                  <a:lnTo>
                    <a:pt x="3949" y="804"/>
                  </a:lnTo>
                  <a:lnTo>
                    <a:pt x="3951" y="806"/>
                  </a:lnTo>
                  <a:lnTo>
                    <a:pt x="3949" y="806"/>
                  </a:lnTo>
                  <a:lnTo>
                    <a:pt x="3949" y="808"/>
                  </a:lnTo>
                  <a:lnTo>
                    <a:pt x="3949" y="810"/>
                  </a:lnTo>
                  <a:lnTo>
                    <a:pt x="3946" y="810"/>
                  </a:lnTo>
                  <a:lnTo>
                    <a:pt x="3946" y="808"/>
                  </a:lnTo>
                  <a:lnTo>
                    <a:pt x="3944" y="808"/>
                  </a:lnTo>
                  <a:lnTo>
                    <a:pt x="3944" y="810"/>
                  </a:lnTo>
                  <a:lnTo>
                    <a:pt x="3942" y="810"/>
                  </a:lnTo>
                  <a:lnTo>
                    <a:pt x="3942" y="812"/>
                  </a:lnTo>
                  <a:lnTo>
                    <a:pt x="3940" y="812"/>
                  </a:lnTo>
                  <a:lnTo>
                    <a:pt x="3938" y="812"/>
                  </a:lnTo>
                  <a:lnTo>
                    <a:pt x="3936" y="812"/>
                  </a:lnTo>
                  <a:lnTo>
                    <a:pt x="3934" y="812"/>
                  </a:lnTo>
                  <a:lnTo>
                    <a:pt x="3934" y="814"/>
                  </a:lnTo>
                  <a:lnTo>
                    <a:pt x="3932" y="814"/>
                  </a:lnTo>
                  <a:lnTo>
                    <a:pt x="3930" y="814"/>
                  </a:lnTo>
                  <a:lnTo>
                    <a:pt x="3926" y="814"/>
                  </a:lnTo>
                  <a:lnTo>
                    <a:pt x="3926" y="816"/>
                  </a:lnTo>
                  <a:lnTo>
                    <a:pt x="3924" y="816"/>
                  </a:lnTo>
                  <a:lnTo>
                    <a:pt x="3922" y="816"/>
                  </a:lnTo>
                  <a:lnTo>
                    <a:pt x="3917" y="818"/>
                  </a:lnTo>
                  <a:lnTo>
                    <a:pt x="3915" y="820"/>
                  </a:lnTo>
                  <a:lnTo>
                    <a:pt x="3913" y="818"/>
                  </a:lnTo>
                  <a:lnTo>
                    <a:pt x="3913" y="816"/>
                  </a:lnTo>
                  <a:lnTo>
                    <a:pt x="3911" y="818"/>
                  </a:lnTo>
                  <a:lnTo>
                    <a:pt x="3911" y="820"/>
                  </a:lnTo>
                  <a:lnTo>
                    <a:pt x="3909" y="820"/>
                  </a:lnTo>
                  <a:lnTo>
                    <a:pt x="3907" y="818"/>
                  </a:lnTo>
                  <a:lnTo>
                    <a:pt x="3905" y="818"/>
                  </a:lnTo>
                  <a:lnTo>
                    <a:pt x="3905" y="820"/>
                  </a:lnTo>
                  <a:lnTo>
                    <a:pt x="3903" y="820"/>
                  </a:lnTo>
                  <a:lnTo>
                    <a:pt x="3901" y="821"/>
                  </a:lnTo>
                  <a:lnTo>
                    <a:pt x="3901" y="823"/>
                  </a:lnTo>
                  <a:lnTo>
                    <a:pt x="3901" y="825"/>
                  </a:lnTo>
                  <a:lnTo>
                    <a:pt x="3901" y="827"/>
                  </a:lnTo>
                  <a:lnTo>
                    <a:pt x="3899" y="827"/>
                  </a:lnTo>
                  <a:lnTo>
                    <a:pt x="3898" y="825"/>
                  </a:lnTo>
                  <a:lnTo>
                    <a:pt x="3896" y="825"/>
                  </a:lnTo>
                  <a:lnTo>
                    <a:pt x="3894" y="827"/>
                  </a:lnTo>
                  <a:lnTo>
                    <a:pt x="3894" y="825"/>
                  </a:lnTo>
                  <a:lnTo>
                    <a:pt x="3892" y="825"/>
                  </a:lnTo>
                  <a:lnTo>
                    <a:pt x="3890" y="825"/>
                  </a:lnTo>
                  <a:lnTo>
                    <a:pt x="3888" y="825"/>
                  </a:lnTo>
                  <a:lnTo>
                    <a:pt x="3886" y="825"/>
                  </a:lnTo>
                  <a:lnTo>
                    <a:pt x="3886" y="827"/>
                  </a:lnTo>
                  <a:lnTo>
                    <a:pt x="3884" y="827"/>
                  </a:lnTo>
                  <a:lnTo>
                    <a:pt x="3882" y="827"/>
                  </a:lnTo>
                  <a:lnTo>
                    <a:pt x="3882" y="829"/>
                  </a:lnTo>
                  <a:lnTo>
                    <a:pt x="3880" y="829"/>
                  </a:lnTo>
                  <a:lnTo>
                    <a:pt x="3878" y="829"/>
                  </a:lnTo>
                  <a:lnTo>
                    <a:pt x="3874" y="829"/>
                  </a:lnTo>
                  <a:lnTo>
                    <a:pt x="3873" y="831"/>
                  </a:lnTo>
                  <a:lnTo>
                    <a:pt x="3871" y="831"/>
                  </a:lnTo>
                  <a:lnTo>
                    <a:pt x="3869" y="831"/>
                  </a:lnTo>
                  <a:lnTo>
                    <a:pt x="3869" y="833"/>
                  </a:lnTo>
                  <a:lnTo>
                    <a:pt x="3867" y="833"/>
                  </a:lnTo>
                  <a:lnTo>
                    <a:pt x="3865" y="833"/>
                  </a:lnTo>
                  <a:lnTo>
                    <a:pt x="3863" y="833"/>
                  </a:lnTo>
                  <a:lnTo>
                    <a:pt x="3861" y="833"/>
                  </a:lnTo>
                  <a:lnTo>
                    <a:pt x="3859" y="833"/>
                  </a:lnTo>
                  <a:lnTo>
                    <a:pt x="3859" y="835"/>
                  </a:lnTo>
                  <a:lnTo>
                    <a:pt x="3861" y="837"/>
                  </a:lnTo>
                  <a:lnTo>
                    <a:pt x="3859" y="837"/>
                  </a:lnTo>
                  <a:lnTo>
                    <a:pt x="3859" y="839"/>
                  </a:lnTo>
                  <a:lnTo>
                    <a:pt x="3857" y="839"/>
                  </a:lnTo>
                  <a:lnTo>
                    <a:pt x="3857" y="837"/>
                  </a:lnTo>
                  <a:lnTo>
                    <a:pt x="3857" y="835"/>
                  </a:lnTo>
                  <a:lnTo>
                    <a:pt x="3851" y="835"/>
                  </a:lnTo>
                  <a:lnTo>
                    <a:pt x="3851" y="837"/>
                  </a:lnTo>
                  <a:lnTo>
                    <a:pt x="3850" y="837"/>
                  </a:lnTo>
                  <a:lnTo>
                    <a:pt x="3848" y="837"/>
                  </a:lnTo>
                  <a:lnTo>
                    <a:pt x="3848" y="835"/>
                  </a:lnTo>
                  <a:lnTo>
                    <a:pt x="3846" y="835"/>
                  </a:lnTo>
                  <a:lnTo>
                    <a:pt x="3844" y="837"/>
                  </a:lnTo>
                  <a:lnTo>
                    <a:pt x="3844" y="835"/>
                  </a:lnTo>
                  <a:lnTo>
                    <a:pt x="3842" y="835"/>
                  </a:lnTo>
                  <a:lnTo>
                    <a:pt x="3842" y="833"/>
                  </a:lnTo>
                  <a:lnTo>
                    <a:pt x="3840" y="833"/>
                  </a:lnTo>
                  <a:lnTo>
                    <a:pt x="3840" y="835"/>
                  </a:lnTo>
                  <a:lnTo>
                    <a:pt x="3838" y="835"/>
                  </a:lnTo>
                  <a:lnTo>
                    <a:pt x="3838" y="837"/>
                  </a:lnTo>
                  <a:lnTo>
                    <a:pt x="3838" y="839"/>
                  </a:lnTo>
                  <a:lnTo>
                    <a:pt x="3838" y="837"/>
                  </a:lnTo>
                  <a:lnTo>
                    <a:pt x="3836" y="837"/>
                  </a:lnTo>
                  <a:lnTo>
                    <a:pt x="3834" y="837"/>
                  </a:lnTo>
                  <a:lnTo>
                    <a:pt x="3834" y="839"/>
                  </a:lnTo>
                  <a:lnTo>
                    <a:pt x="3836" y="839"/>
                  </a:lnTo>
                  <a:lnTo>
                    <a:pt x="3838" y="839"/>
                  </a:lnTo>
                  <a:lnTo>
                    <a:pt x="3838" y="841"/>
                  </a:lnTo>
                  <a:lnTo>
                    <a:pt x="3838" y="843"/>
                  </a:lnTo>
                  <a:lnTo>
                    <a:pt x="3836" y="843"/>
                  </a:lnTo>
                  <a:lnTo>
                    <a:pt x="3836" y="845"/>
                  </a:lnTo>
                  <a:lnTo>
                    <a:pt x="3834" y="845"/>
                  </a:lnTo>
                  <a:lnTo>
                    <a:pt x="3832" y="845"/>
                  </a:lnTo>
                  <a:lnTo>
                    <a:pt x="3834" y="846"/>
                  </a:lnTo>
                  <a:lnTo>
                    <a:pt x="3836" y="846"/>
                  </a:lnTo>
                  <a:lnTo>
                    <a:pt x="3838" y="846"/>
                  </a:lnTo>
                  <a:lnTo>
                    <a:pt x="3840" y="848"/>
                  </a:lnTo>
                  <a:lnTo>
                    <a:pt x="3840" y="846"/>
                  </a:lnTo>
                  <a:lnTo>
                    <a:pt x="3842" y="846"/>
                  </a:lnTo>
                  <a:lnTo>
                    <a:pt x="3844" y="846"/>
                  </a:lnTo>
                  <a:lnTo>
                    <a:pt x="3844" y="848"/>
                  </a:lnTo>
                  <a:lnTo>
                    <a:pt x="3842" y="850"/>
                  </a:lnTo>
                  <a:lnTo>
                    <a:pt x="3840" y="850"/>
                  </a:lnTo>
                  <a:lnTo>
                    <a:pt x="3840" y="848"/>
                  </a:lnTo>
                  <a:lnTo>
                    <a:pt x="3838" y="848"/>
                  </a:lnTo>
                  <a:lnTo>
                    <a:pt x="3838" y="850"/>
                  </a:lnTo>
                  <a:lnTo>
                    <a:pt x="3838" y="852"/>
                  </a:lnTo>
                  <a:lnTo>
                    <a:pt x="3836" y="852"/>
                  </a:lnTo>
                  <a:lnTo>
                    <a:pt x="3838" y="854"/>
                  </a:lnTo>
                  <a:lnTo>
                    <a:pt x="3840" y="854"/>
                  </a:lnTo>
                  <a:lnTo>
                    <a:pt x="3842" y="856"/>
                  </a:lnTo>
                  <a:lnTo>
                    <a:pt x="3844" y="856"/>
                  </a:lnTo>
                  <a:lnTo>
                    <a:pt x="3846" y="856"/>
                  </a:lnTo>
                  <a:lnTo>
                    <a:pt x="3848" y="858"/>
                  </a:lnTo>
                  <a:lnTo>
                    <a:pt x="3851" y="858"/>
                  </a:lnTo>
                  <a:lnTo>
                    <a:pt x="3851" y="860"/>
                  </a:lnTo>
                  <a:lnTo>
                    <a:pt x="3853" y="860"/>
                  </a:lnTo>
                  <a:lnTo>
                    <a:pt x="3853" y="862"/>
                  </a:lnTo>
                  <a:lnTo>
                    <a:pt x="3851" y="862"/>
                  </a:lnTo>
                  <a:lnTo>
                    <a:pt x="3851" y="864"/>
                  </a:lnTo>
                  <a:lnTo>
                    <a:pt x="3850" y="864"/>
                  </a:lnTo>
                  <a:lnTo>
                    <a:pt x="3848" y="864"/>
                  </a:lnTo>
                  <a:lnTo>
                    <a:pt x="3848" y="862"/>
                  </a:lnTo>
                  <a:lnTo>
                    <a:pt x="3846" y="864"/>
                  </a:lnTo>
                  <a:lnTo>
                    <a:pt x="3844" y="864"/>
                  </a:lnTo>
                  <a:lnTo>
                    <a:pt x="3844" y="862"/>
                  </a:lnTo>
                  <a:lnTo>
                    <a:pt x="3842" y="862"/>
                  </a:lnTo>
                  <a:lnTo>
                    <a:pt x="3840" y="862"/>
                  </a:lnTo>
                  <a:lnTo>
                    <a:pt x="3838" y="862"/>
                  </a:lnTo>
                  <a:lnTo>
                    <a:pt x="3836" y="862"/>
                  </a:lnTo>
                  <a:lnTo>
                    <a:pt x="3836" y="864"/>
                  </a:lnTo>
                  <a:lnTo>
                    <a:pt x="3834" y="864"/>
                  </a:lnTo>
                  <a:lnTo>
                    <a:pt x="3836" y="864"/>
                  </a:lnTo>
                  <a:lnTo>
                    <a:pt x="3832" y="868"/>
                  </a:lnTo>
                  <a:lnTo>
                    <a:pt x="3830" y="869"/>
                  </a:lnTo>
                  <a:lnTo>
                    <a:pt x="3830" y="871"/>
                  </a:lnTo>
                  <a:lnTo>
                    <a:pt x="3832" y="871"/>
                  </a:lnTo>
                  <a:lnTo>
                    <a:pt x="3832" y="873"/>
                  </a:lnTo>
                  <a:lnTo>
                    <a:pt x="3832" y="875"/>
                  </a:lnTo>
                  <a:lnTo>
                    <a:pt x="3834" y="875"/>
                  </a:lnTo>
                  <a:lnTo>
                    <a:pt x="3834" y="877"/>
                  </a:lnTo>
                  <a:lnTo>
                    <a:pt x="3834" y="879"/>
                  </a:lnTo>
                  <a:lnTo>
                    <a:pt x="3836" y="879"/>
                  </a:lnTo>
                  <a:lnTo>
                    <a:pt x="3834" y="881"/>
                  </a:lnTo>
                  <a:lnTo>
                    <a:pt x="3832" y="881"/>
                  </a:lnTo>
                  <a:lnTo>
                    <a:pt x="3832" y="883"/>
                  </a:lnTo>
                  <a:lnTo>
                    <a:pt x="3830" y="883"/>
                  </a:lnTo>
                  <a:lnTo>
                    <a:pt x="3830" y="885"/>
                  </a:lnTo>
                  <a:lnTo>
                    <a:pt x="3828" y="885"/>
                  </a:lnTo>
                  <a:lnTo>
                    <a:pt x="3826" y="885"/>
                  </a:lnTo>
                  <a:lnTo>
                    <a:pt x="3825" y="887"/>
                  </a:lnTo>
                  <a:lnTo>
                    <a:pt x="3823" y="889"/>
                  </a:lnTo>
                  <a:lnTo>
                    <a:pt x="3819" y="889"/>
                  </a:lnTo>
                  <a:lnTo>
                    <a:pt x="3819" y="891"/>
                  </a:lnTo>
                  <a:lnTo>
                    <a:pt x="3819" y="893"/>
                  </a:lnTo>
                  <a:lnTo>
                    <a:pt x="3821" y="893"/>
                  </a:lnTo>
                  <a:lnTo>
                    <a:pt x="3821" y="891"/>
                  </a:lnTo>
                  <a:lnTo>
                    <a:pt x="3823" y="891"/>
                  </a:lnTo>
                  <a:lnTo>
                    <a:pt x="3823" y="893"/>
                  </a:lnTo>
                  <a:lnTo>
                    <a:pt x="3826" y="893"/>
                  </a:lnTo>
                  <a:lnTo>
                    <a:pt x="3826" y="894"/>
                  </a:lnTo>
                  <a:lnTo>
                    <a:pt x="3826" y="896"/>
                  </a:lnTo>
                  <a:lnTo>
                    <a:pt x="3825" y="896"/>
                  </a:lnTo>
                  <a:lnTo>
                    <a:pt x="3826" y="896"/>
                  </a:lnTo>
                  <a:lnTo>
                    <a:pt x="3826" y="898"/>
                  </a:lnTo>
                  <a:lnTo>
                    <a:pt x="3834" y="898"/>
                  </a:lnTo>
                  <a:lnTo>
                    <a:pt x="3834" y="900"/>
                  </a:lnTo>
                  <a:lnTo>
                    <a:pt x="3834" y="902"/>
                  </a:lnTo>
                  <a:lnTo>
                    <a:pt x="3836" y="902"/>
                  </a:lnTo>
                  <a:lnTo>
                    <a:pt x="3838" y="902"/>
                  </a:lnTo>
                  <a:lnTo>
                    <a:pt x="3840" y="902"/>
                  </a:lnTo>
                  <a:lnTo>
                    <a:pt x="3842" y="902"/>
                  </a:lnTo>
                  <a:lnTo>
                    <a:pt x="3842" y="904"/>
                  </a:lnTo>
                  <a:lnTo>
                    <a:pt x="3844" y="904"/>
                  </a:lnTo>
                  <a:lnTo>
                    <a:pt x="3844" y="906"/>
                  </a:lnTo>
                  <a:lnTo>
                    <a:pt x="3846" y="908"/>
                  </a:lnTo>
                  <a:lnTo>
                    <a:pt x="3844" y="908"/>
                  </a:lnTo>
                  <a:lnTo>
                    <a:pt x="3844" y="910"/>
                  </a:lnTo>
                  <a:lnTo>
                    <a:pt x="3842" y="914"/>
                  </a:lnTo>
                  <a:lnTo>
                    <a:pt x="3842" y="916"/>
                  </a:lnTo>
                  <a:lnTo>
                    <a:pt x="3842" y="917"/>
                  </a:lnTo>
                  <a:lnTo>
                    <a:pt x="3842" y="919"/>
                  </a:lnTo>
                  <a:lnTo>
                    <a:pt x="3840" y="919"/>
                  </a:lnTo>
                  <a:lnTo>
                    <a:pt x="3836" y="921"/>
                  </a:lnTo>
                  <a:lnTo>
                    <a:pt x="3832" y="923"/>
                  </a:lnTo>
                  <a:lnTo>
                    <a:pt x="3830" y="923"/>
                  </a:lnTo>
                  <a:lnTo>
                    <a:pt x="3825" y="921"/>
                  </a:lnTo>
                  <a:lnTo>
                    <a:pt x="3823" y="921"/>
                  </a:lnTo>
                  <a:lnTo>
                    <a:pt x="3823" y="919"/>
                  </a:lnTo>
                  <a:lnTo>
                    <a:pt x="3821" y="919"/>
                  </a:lnTo>
                  <a:lnTo>
                    <a:pt x="3821" y="917"/>
                  </a:lnTo>
                  <a:lnTo>
                    <a:pt x="3819" y="917"/>
                  </a:lnTo>
                  <a:lnTo>
                    <a:pt x="3817" y="919"/>
                  </a:lnTo>
                  <a:lnTo>
                    <a:pt x="3817" y="921"/>
                  </a:lnTo>
                  <a:lnTo>
                    <a:pt x="3817" y="923"/>
                  </a:lnTo>
                  <a:lnTo>
                    <a:pt x="3817" y="925"/>
                  </a:lnTo>
                  <a:lnTo>
                    <a:pt x="3815" y="925"/>
                  </a:lnTo>
                  <a:lnTo>
                    <a:pt x="3813" y="925"/>
                  </a:lnTo>
                  <a:lnTo>
                    <a:pt x="3813" y="927"/>
                  </a:lnTo>
                  <a:lnTo>
                    <a:pt x="3811" y="927"/>
                  </a:lnTo>
                  <a:lnTo>
                    <a:pt x="3811" y="925"/>
                  </a:lnTo>
                  <a:lnTo>
                    <a:pt x="3811" y="923"/>
                  </a:lnTo>
                  <a:lnTo>
                    <a:pt x="3809" y="923"/>
                  </a:lnTo>
                  <a:lnTo>
                    <a:pt x="3807" y="923"/>
                  </a:lnTo>
                  <a:lnTo>
                    <a:pt x="3805" y="923"/>
                  </a:lnTo>
                  <a:lnTo>
                    <a:pt x="3802" y="921"/>
                  </a:lnTo>
                  <a:lnTo>
                    <a:pt x="3800" y="921"/>
                  </a:lnTo>
                  <a:lnTo>
                    <a:pt x="3800" y="919"/>
                  </a:lnTo>
                  <a:lnTo>
                    <a:pt x="3798" y="919"/>
                  </a:lnTo>
                  <a:lnTo>
                    <a:pt x="3798" y="917"/>
                  </a:lnTo>
                  <a:lnTo>
                    <a:pt x="3796" y="917"/>
                  </a:lnTo>
                  <a:lnTo>
                    <a:pt x="3796" y="916"/>
                  </a:lnTo>
                  <a:lnTo>
                    <a:pt x="3798" y="914"/>
                  </a:lnTo>
                  <a:lnTo>
                    <a:pt x="3796" y="914"/>
                  </a:lnTo>
                  <a:lnTo>
                    <a:pt x="3796" y="912"/>
                  </a:lnTo>
                  <a:lnTo>
                    <a:pt x="3794" y="912"/>
                  </a:lnTo>
                  <a:lnTo>
                    <a:pt x="3792" y="910"/>
                  </a:lnTo>
                  <a:lnTo>
                    <a:pt x="3790" y="910"/>
                  </a:lnTo>
                  <a:lnTo>
                    <a:pt x="3790" y="912"/>
                  </a:lnTo>
                  <a:lnTo>
                    <a:pt x="3788" y="912"/>
                  </a:lnTo>
                  <a:lnTo>
                    <a:pt x="3786" y="912"/>
                  </a:lnTo>
                  <a:lnTo>
                    <a:pt x="3784" y="912"/>
                  </a:lnTo>
                  <a:lnTo>
                    <a:pt x="3784" y="910"/>
                  </a:lnTo>
                  <a:lnTo>
                    <a:pt x="3784" y="912"/>
                  </a:lnTo>
                  <a:lnTo>
                    <a:pt x="3782" y="912"/>
                  </a:lnTo>
                  <a:lnTo>
                    <a:pt x="3782" y="914"/>
                  </a:lnTo>
                  <a:lnTo>
                    <a:pt x="3782" y="916"/>
                  </a:lnTo>
                  <a:lnTo>
                    <a:pt x="3780" y="916"/>
                  </a:lnTo>
                  <a:lnTo>
                    <a:pt x="3778" y="917"/>
                  </a:lnTo>
                  <a:lnTo>
                    <a:pt x="3777" y="917"/>
                  </a:lnTo>
                  <a:lnTo>
                    <a:pt x="3777" y="916"/>
                  </a:lnTo>
                  <a:lnTo>
                    <a:pt x="3777" y="914"/>
                  </a:lnTo>
                  <a:lnTo>
                    <a:pt x="3775" y="914"/>
                  </a:lnTo>
                  <a:lnTo>
                    <a:pt x="3775" y="912"/>
                  </a:lnTo>
                  <a:lnTo>
                    <a:pt x="3773" y="912"/>
                  </a:lnTo>
                  <a:lnTo>
                    <a:pt x="3771" y="912"/>
                  </a:lnTo>
                  <a:lnTo>
                    <a:pt x="3769" y="912"/>
                  </a:lnTo>
                  <a:lnTo>
                    <a:pt x="3767" y="912"/>
                  </a:lnTo>
                  <a:lnTo>
                    <a:pt x="3767" y="914"/>
                  </a:lnTo>
                  <a:lnTo>
                    <a:pt x="3765" y="914"/>
                  </a:lnTo>
                  <a:lnTo>
                    <a:pt x="3763" y="912"/>
                  </a:lnTo>
                  <a:lnTo>
                    <a:pt x="3761" y="914"/>
                  </a:lnTo>
                  <a:lnTo>
                    <a:pt x="3763" y="914"/>
                  </a:lnTo>
                  <a:lnTo>
                    <a:pt x="3761" y="916"/>
                  </a:lnTo>
                  <a:lnTo>
                    <a:pt x="3761" y="917"/>
                  </a:lnTo>
                  <a:lnTo>
                    <a:pt x="3759" y="917"/>
                  </a:lnTo>
                  <a:lnTo>
                    <a:pt x="3757" y="916"/>
                  </a:lnTo>
                  <a:lnTo>
                    <a:pt x="3757" y="917"/>
                  </a:lnTo>
                  <a:lnTo>
                    <a:pt x="3757" y="919"/>
                  </a:lnTo>
                  <a:lnTo>
                    <a:pt x="3757" y="921"/>
                  </a:lnTo>
                  <a:lnTo>
                    <a:pt x="3754" y="923"/>
                  </a:lnTo>
                  <a:lnTo>
                    <a:pt x="3752" y="925"/>
                  </a:lnTo>
                  <a:lnTo>
                    <a:pt x="3750" y="925"/>
                  </a:lnTo>
                  <a:lnTo>
                    <a:pt x="3748" y="923"/>
                  </a:lnTo>
                  <a:lnTo>
                    <a:pt x="3746" y="923"/>
                  </a:lnTo>
                  <a:lnTo>
                    <a:pt x="3744" y="923"/>
                  </a:lnTo>
                  <a:lnTo>
                    <a:pt x="3744" y="921"/>
                  </a:lnTo>
                  <a:lnTo>
                    <a:pt x="3740" y="919"/>
                  </a:lnTo>
                  <a:lnTo>
                    <a:pt x="3740" y="917"/>
                  </a:lnTo>
                  <a:lnTo>
                    <a:pt x="3738" y="916"/>
                  </a:lnTo>
                  <a:lnTo>
                    <a:pt x="3736" y="916"/>
                  </a:lnTo>
                  <a:lnTo>
                    <a:pt x="3736" y="914"/>
                  </a:lnTo>
                  <a:lnTo>
                    <a:pt x="3734" y="914"/>
                  </a:lnTo>
                  <a:lnTo>
                    <a:pt x="3732" y="914"/>
                  </a:lnTo>
                  <a:lnTo>
                    <a:pt x="3732" y="916"/>
                  </a:lnTo>
                  <a:lnTo>
                    <a:pt x="3734" y="917"/>
                  </a:lnTo>
                  <a:lnTo>
                    <a:pt x="3734" y="919"/>
                  </a:lnTo>
                  <a:lnTo>
                    <a:pt x="3734" y="921"/>
                  </a:lnTo>
                  <a:lnTo>
                    <a:pt x="3734" y="923"/>
                  </a:lnTo>
                  <a:lnTo>
                    <a:pt x="3734" y="925"/>
                  </a:lnTo>
                  <a:lnTo>
                    <a:pt x="3732" y="925"/>
                  </a:lnTo>
                  <a:lnTo>
                    <a:pt x="3730" y="925"/>
                  </a:lnTo>
                  <a:lnTo>
                    <a:pt x="3730" y="923"/>
                  </a:lnTo>
                  <a:lnTo>
                    <a:pt x="3730" y="921"/>
                  </a:lnTo>
                  <a:lnTo>
                    <a:pt x="3730" y="919"/>
                  </a:lnTo>
                  <a:lnTo>
                    <a:pt x="3730" y="917"/>
                  </a:lnTo>
                  <a:lnTo>
                    <a:pt x="3729" y="916"/>
                  </a:lnTo>
                  <a:lnTo>
                    <a:pt x="3727" y="916"/>
                  </a:lnTo>
                  <a:lnTo>
                    <a:pt x="3727" y="914"/>
                  </a:lnTo>
                  <a:lnTo>
                    <a:pt x="3725" y="914"/>
                  </a:lnTo>
                  <a:lnTo>
                    <a:pt x="3725" y="912"/>
                  </a:lnTo>
                  <a:lnTo>
                    <a:pt x="3723" y="910"/>
                  </a:lnTo>
                  <a:lnTo>
                    <a:pt x="3721" y="910"/>
                  </a:lnTo>
                  <a:lnTo>
                    <a:pt x="3719" y="908"/>
                  </a:lnTo>
                  <a:lnTo>
                    <a:pt x="3717" y="908"/>
                  </a:lnTo>
                  <a:lnTo>
                    <a:pt x="3717" y="906"/>
                  </a:lnTo>
                  <a:lnTo>
                    <a:pt x="3717" y="904"/>
                  </a:lnTo>
                  <a:lnTo>
                    <a:pt x="3715" y="902"/>
                  </a:lnTo>
                  <a:lnTo>
                    <a:pt x="3713" y="902"/>
                  </a:lnTo>
                  <a:lnTo>
                    <a:pt x="3713" y="900"/>
                  </a:lnTo>
                  <a:lnTo>
                    <a:pt x="3713" y="902"/>
                  </a:lnTo>
                  <a:lnTo>
                    <a:pt x="3711" y="900"/>
                  </a:lnTo>
                  <a:lnTo>
                    <a:pt x="3711" y="902"/>
                  </a:lnTo>
                  <a:lnTo>
                    <a:pt x="3711" y="900"/>
                  </a:lnTo>
                  <a:lnTo>
                    <a:pt x="3709" y="900"/>
                  </a:lnTo>
                  <a:lnTo>
                    <a:pt x="3709" y="902"/>
                  </a:lnTo>
                  <a:lnTo>
                    <a:pt x="3707" y="902"/>
                  </a:lnTo>
                  <a:lnTo>
                    <a:pt x="3706" y="902"/>
                  </a:lnTo>
                  <a:lnTo>
                    <a:pt x="3704" y="900"/>
                  </a:lnTo>
                  <a:lnTo>
                    <a:pt x="3704" y="902"/>
                  </a:lnTo>
                  <a:lnTo>
                    <a:pt x="3702" y="902"/>
                  </a:lnTo>
                  <a:lnTo>
                    <a:pt x="3700" y="902"/>
                  </a:lnTo>
                  <a:lnTo>
                    <a:pt x="3700" y="900"/>
                  </a:lnTo>
                  <a:lnTo>
                    <a:pt x="3698" y="898"/>
                  </a:lnTo>
                  <a:lnTo>
                    <a:pt x="3698" y="896"/>
                  </a:lnTo>
                  <a:lnTo>
                    <a:pt x="3698" y="894"/>
                  </a:lnTo>
                  <a:lnTo>
                    <a:pt x="3696" y="894"/>
                  </a:lnTo>
                  <a:lnTo>
                    <a:pt x="3696" y="896"/>
                  </a:lnTo>
                  <a:lnTo>
                    <a:pt x="3694" y="894"/>
                  </a:lnTo>
                  <a:lnTo>
                    <a:pt x="3694" y="896"/>
                  </a:lnTo>
                  <a:lnTo>
                    <a:pt x="3692" y="896"/>
                  </a:lnTo>
                  <a:lnTo>
                    <a:pt x="3690" y="896"/>
                  </a:lnTo>
                  <a:lnTo>
                    <a:pt x="3688" y="898"/>
                  </a:lnTo>
                  <a:lnTo>
                    <a:pt x="3688" y="900"/>
                  </a:lnTo>
                  <a:lnTo>
                    <a:pt x="3688" y="902"/>
                  </a:lnTo>
                  <a:lnTo>
                    <a:pt x="3686" y="902"/>
                  </a:lnTo>
                  <a:lnTo>
                    <a:pt x="3686" y="900"/>
                  </a:lnTo>
                  <a:lnTo>
                    <a:pt x="3684" y="900"/>
                  </a:lnTo>
                  <a:lnTo>
                    <a:pt x="3684" y="902"/>
                  </a:lnTo>
                  <a:lnTo>
                    <a:pt x="3682" y="902"/>
                  </a:lnTo>
                  <a:lnTo>
                    <a:pt x="3681" y="902"/>
                  </a:lnTo>
                  <a:lnTo>
                    <a:pt x="3681" y="900"/>
                  </a:lnTo>
                  <a:lnTo>
                    <a:pt x="3679" y="900"/>
                  </a:lnTo>
                  <a:lnTo>
                    <a:pt x="3681" y="900"/>
                  </a:lnTo>
                  <a:lnTo>
                    <a:pt x="3682" y="900"/>
                  </a:lnTo>
                  <a:lnTo>
                    <a:pt x="3682" y="898"/>
                  </a:lnTo>
                  <a:lnTo>
                    <a:pt x="3681" y="898"/>
                  </a:lnTo>
                  <a:lnTo>
                    <a:pt x="3681" y="896"/>
                  </a:lnTo>
                  <a:lnTo>
                    <a:pt x="3679" y="896"/>
                  </a:lnTo>
                  <a:lnTo>
                    <a:pt x="3675" y="896"/>
                  </a:lnTo>
                  <a:lnTo>
                    <a:pt x="3673" y="896"/>
                  </a:lnTo>
                  <a:lnTo>
                    <a:pt x="3673" y="894"/>
                  </a:lnTo>
                  <a:lnTo>
                    <a:pt x="3671" y="894"/>
                  </a:lnTo>
                  <a:lnTo>
                    <a:pt x="3671" y="896"/>
                  </a:lnTo>
                  <a:lnTo>
                    <a:pt x="3673" y="898"/>
                  </a:lnTo>
                  <a:lnTo>
                    <a:pt x="3671" y="900"/>
                  </a:lnTo>
                  <a:lnTo>
                    <a:pt x="3671" y="898"/>
                  </a:lnTo>
                  <a:lnTo>
                    <a:pt x="3669" y="898"/>
                  </a:lnTo>
                  <a:lnTo>
                    <a:pt x="3669" y="900"/>
                  </a:lnTo>
                  <a:lnTo>
                    <a:pt x="3669" y="902"/>
                  </a:lnTo>
                  <a:lnTo>
                    <a:pt x="3667" y="902"/>
                  </a:lnTo>
                  <a:lnTo>
                    <a:pt x="3665" y="904"/>
                  </a:lnTo>
                  <a:lnTo>
                    <a:pt x="3665" y="906"/>
                  </a:lnTo>
                  <a:lnTo>
                    <a:pt x="3663" y="908"/>
                  </a:lnTo>
                  <a:lnTo>
                    <a:pt x="3659" y="908"/>
                  </a:lnTo>
                  <a:lnTo>
                    <a:pt x="3658" y="910"/>
                  </a:lnTo>
                  <a:lnTo>
                    <a:pt x="3658" y="912"/>
                  </a:lnTo>
                  <a:lnTo>
                    <a:pt x="3656" y="912"/>
                  </a:lnTo>
                  <a:lnTo>
                    <a:pt x="3652" y="912"/>
                  </a:lnTo>
                  <a:lnTo>
                    <a:pt x="3650" y="912"/>
                  </a:lnTo>
                  <a:lnTo>
                    <a:pt x="3650" y="914"/>
                  </a:lnTo>
                  <a:lnTo>
                    <a:pt x="3650" y="916"/>
                  </a:lnTo>
                  <a:lnTo>
                    <a:pt x="3650" y="917"/>
                  </a:lnTo>
                  <a:lnTo>
                    <a:pt x="3648" y="919"/>
                  </a:lnTo>
                  <a:lnTo>
                    <a:pt x="3646" y="919"/>
                  </a:lnTo>
                  <a:lnTo>
                    <a:pt x="3644" y="921"/>
                  </a:lnTo>
                  <a:lnTo>
                    <a:pt x="3642" y="923"/>
                  </a:lnTo>
                  <a:lnTo>
                    <a:pt x="3640" y="923"/>
                  </a:lnTo>
                  <a:lnTo>
                    <a:pt x="3638" y="923"/>
                  </a:lnTo>
                  <a:lnTo>
                    <a:pt x="3636" y="923"/>
                  </a:lnTo>
                  <a:lnTo>
                    <a:pt x="3638" y="923"/>
                  </a:lnTo>
                  <a:lnTo>
                    <a:pt x="3638" y="925"/>
                  </a:lnTo>
                  <a:lnTo>
                    <a:pt x="3638" y="927"/>
                  </a:lnTo>
                  <a:lnTo>
                    <a:pt x="3638" y="931"/>
                  </a:lnTo>
                  <a:lnTo>
                    <a:pt x="3640" y="933"/>
                  </a:lnTo>
                  <a:lnTo>
                    <a:pt x="3640" y="935"/>
                  </a:lnTo>
                  <a:lnTo>
                    <a:pt x="3640" y="937"/>
                  </a:lnTo>
                  <a:lnTo>
                    <a:pt x="3642" y="937"/>
                  </a:lnTo>
                  <a:lnTo>
                    <a:pt x="3642" y="939"/>
                  </a:lnTo>
                  <a:lnTo>
                    <a:pt x="3640" y="940"/>
                  </a:lnTo>
                  <a:lnTo>
                    <a:pt x="3638" y="940"/>
                  </a:lnTo>
                  <a:lnTo>
                    <a:pt x="3636" y="942"/>
                  </a:lnTo>
                  <a:lnTo>
                    <a:pt x="3634" y="944"/>
                  </a:lnTo>
                  <a:lnTo>
                    <a:pt x="3634" y="942"/>
                  </a:lnTo>
                  <a:lnTo>
                    <a:pt x="3633" y="942"/>
                  </a:lnTo>
                  <a:lnTo>
                    <a:pt x="3631" y="940"/>
                  </a:lnTo>
                  <a:lnTo>
                    <a:pt x="3631" y="939"/>
                  </a:lnTo>
                  <a:lnTo>
                    <a:pt x="3631" y="937"/>
                  </a:lnTo>
                  <a:lnTo>
                    <a:pt x="3629" y="937"/>
                  </a:lnTo>
                  <a:lnTo>
                    <a:pt x="3629" y="935"/>
                  </a:lnTo>
                  <a:lnTo>
                    <a:pt x="3627" y="933"/>
                  </a:lnTo>
                  <a:lnTo>
                    <a:pt x="3625" y="931"/>
                  </a:lnTo>
                  <a:lnTo>
                    <a:pt x="3625" y="929"/>
                  </a:lnTo>
                  <a:lnTo>
                    <a:pt x="3623" y="929"/>
                  </a:lnTo>
                  <a:lnTo>
                    <a:pt x="3623" y="927"/>
                  </a:lnTo>
                  <a:lnTo>
                    <a:pt x="3621" y="927"/>
                  </a:lnTo>
                  <a:lnTo>
                    <a:pt x="3619" y="929"/>
                  </a:lnTo>
                  <a:lnTo>
                    <a:pt x="3619" y="931"/>
                  </a:lnTo>
                  <a:lnTo>
                    <a:pt x="3617" y="931"/>
                  </a:lnTo>
                  <a:lnTo>
                    <a:pt x="3617" y="933"/>
                  </a:lnTo>
                  <a:lnTo>
                    <a:pt x="3617" y="935"/>
                  </a:lnTo>
                  <a:lnTo>
                    <a:pt x="3617" y="937"/>
                  </a:lnTo>
                  <a:lnTo>
                    <a:pt x="3617" y="939"/>
                  </a:lnTo>
                  <a:lnTo>
                    <a:pt x="3615" y="939"/>
                  </a:lnTo>
                  <a:lnTo>
                    <a:pt x="3615" y="940"/>
                  </a:lnTo>
                  <a:lnTo>
                    <a:pt x="3611" y="942"/>
                  </a:lnTo>
                  <a:lnTo>
                    <a:pt x="3610" y="950"/>
                  </a:lnTo>
                  <a:lnTo>
                    <a:pt x="3608" y="956"/>
                  </a:lnTo>
                  <a:lnTo>
                    <a:pt x="3610" y="956"/>
                  </a:lnTo>
                  <a:lnTo>
                    <a:pt x="3611" y="958"/>
                  </a:lnTo>
                  <a:lnTo>
                    <a:pt x="3613" y="958"/>
                  </a:lnTo>
                  <a:lnTo>
                    <a:pt x="3613" y="960"/>
                  </a:lnTo>
                  <a:lnTo>
                    <a:pt x="3613" y="962"/>
                  </a:lnTo>
                  <a:lnTo>
                    <a:pt x="3611" y="962"/>
                  </a:lnTo>
                  <a:lnTo>
                    <a:pt x="3611" y="964"/>
                  </a:lnTo>
                  <a:lnTo>
                    <a:pt x="3610" y="964"/>
                  </a:lnTo>
                  <a:lnTo>
                    <a:pt x="3610" y="965"/>
                  </a:lnTo>
                  <a:lnTo>
                    <a:pt x="3608" y="965"/>
                  </a:lnTo>
                  <a:lnTo>
                    <a:pt x="3606" y="971"/>
                  </a:lnTo>
                  <a:lnTo>
                    <a:pt x="3604" y="977"/>
                  </a:lnTo>
                  <a:lnTo>
                    <a:pt x="3608" y="979"/>
                  </a:lnTo>
                  <a:lnTo>
                    <a:pt x="3611" y="981"/>
                  </a:lnTo>
                  <a:lnTo>
                    <a:pt x="3613" y="981"/>
                  </a:lnTo>
                  <a:lnTo>
                    <a:pt x="3613" y="983"/>
                  </a:lnTo>
                  <a:lnTo>
                    <a:pt x="3613" y="985"/>
                  </a:lnTo>
                  <a:lnTo>
                    <a:pt x="3615" y="985"/>
                  </a:lnTo>
                  <a:lnTo>
                    <a:pt x="3615" y="987"/>
                  </a:lnTo>
                  <a:lnTo>
                    <a:pt x="3613" y="987"/>
                  </a:lnTo>
                  <a:lnTo>
                    <a:pt x="3613" y="988"/>
                  </a:lnTo>
                  <a:lnTo>
                    <a:pt x="3615" y="990"/>
                  </a:lnTo>
                  <a:lnTo>
                    <a:pt x="3613" y="990"/>
                  </a:lnTo>
                  <a:lnTo>
                    <a:pt x="3613" y="992"/>
                  </a:lnTo>
                  <a:lnTo>
                    <a:pt x="3615" y="992"/>
                  </a:lnTo>
                  <a:lnTo>
                    <a:pt x="3617" y="994"/>
                  </a:lnTo>
                  <a:lnTo>
                    <a:pt x="3619" y="994"/>
                  </a:lnTo>
                  <a:lnTo>
                    <a:pt x="3619" y="992"/>
                  </a:lnTo>
                  <a:lnTo>
                    <a:pt x="3619" y="990"/>
                  </a:lnTo>
                  <a:lnTo>
                    <a:pt x="3623" y="992"/>
                  </a:lnTo>
                  <a:lnTo>
                    <a:pt x="3629" y="992"/>
                  </a:lnTo>
                  <a:lnTo>
                    <a:pt x="3631" y="992"/>
                  </a:lnTo>
                  <a:lnTo>
                    <a:pt x="3631" y="994"/>
                  </a:lnTo>
                  <a:lnTo>
                    <a:pt x="3634" y="1000"/>
                  </a:lnTo>
                  <a:lnTo>
                    <a:pt x="3636" y="1002"/>
                  </a:lnTo>
                  <a:lnTo>
                    <a:pt x="3638" y="1008"/>
                  </a:lnTo>
                  <a:lnTo>
                    <a:pt x="3644" y="1015"/>
                  </a:lnTo>
                  <a:lnTo>
                    <a:pt x="3644" y="1017"/>
                  </a:lnTo>
                  <a:lnTo>
                    <a:pt x="3642" y="1017"/>
                  </a:lnTo>
                  <a:lnTo>
                    <a:pt x="3640" y="1019"/>
                  </a:lnTo>
                  <a:lnTo>
                    <a:pt x="3640" y="1017"/>
                  </a:lnTo>
                  <a:lnTo>
                    <a:pt x="3638" y="1017"/>
                  </a:lnTo>
                  <a:lnTo>
                    <a:pt x="3638" y="1015"/>
                  </a:lnTo>
                  <a:lnTo>
                    <a:pt x="3636" y="1017"/>
                  </a:lnTo>
                  <a:lnTo>
                    <a:pt x="3634" y="1019"/>
                  </a:lnTo>
                  <a:lnTo>
                    <a:pt x="3636" y="1019"/>
                  </a:lnTo>
                  <a:lnTo>
                    <a:pt x="3636" y="1021"/>
                  </a:lnTo>
                  <a:lnTo>
                    <a:pt x="3638" y="1021"/>
                  </a:lnTo>
                  <a:lnTo>
                    <a:pt x="3640" y="1021"/>
                  </a:lnTo>
                  <a:lnTo>
                    <a:pt x="3640" y="1023"/>
                  </a:lnTo>
                  <a:lnTo>
                    <a:pt x="3642" y="1023"/>
                  </a:lnTo>
                  <a:lnTo>
                    <a:pt x="3644" y="1023"/>
                  </a:lnTo>
                  <a:lnTo>
                    <a:pt x="3644" y="1025"/>
                  </a:lnTo>
                  <a:lnTo>
                    <a:pt x="3648" y="1027"/>
                  </a:lnTo>
                  <a:lnTo>
                    <a:pt x="3648" y="1029"/>
                  </a:lnTo>
                  <a:lnTo>
                    <a:pt x="3648" y="1027"/>
                  </a:lnTo>
                  <a:lnTo>
                    <a:pt x="3646" y="1027"/>
                  </a:lnTo>
                  <a:lnTo>
                    <a:pt x="3644" y="1029"/>
                  </a:lnTo>
                  <a:lnTo>
                    <a:pt x="3646" y="1029"/>
                  </a:lnTo>
                  <a:lnTo>
                    <a:pt x="3646" y="1031"/>
                  </a:lnTo>
                  <a:lnTo>
                    <a:pt x="3646" y="1029"/>
                  </a:lnTo>
                  <a:lnTo>
                    <a:pt x="3644" y="1029"/>
                  </a:lnTo>
                  <a:lnTo>
                    <a:pt x="3644" y="1031"/>
                  </a:lnTo>
                  <a:lnTo>
                    <a:pt x="3642" y="1031"/>
                  </a:lnTo>
                  <a:lnTo>
                    <a:pt x="3644" y="1031"/>
                  </a:lnTo>
                  <a:lnTo>
                    <a:pt x="3644" y="1033"/>
                  </a:lnTo>
                  <a:lnTo>
                    <a:pt x="3642" y="1033"/>
                  </a:lnTo>
                  <a:lnTo>
                    <a:pt x="3642" y="1031"/>
                  </a:lnTo>
                  <a:lnTo>
                    <a:pt x="3642" y="1033"/>
                  </a:lnTo>
                  <a:lnTo>
                    <a:pt x="3642" y="1031"/>
                  </a:lnTo>
                  <a:lnTo>
                    <a:pt x="3640" y="1031"/>
                  </a:lnTo>
                  <a:lnTo>
                    <a:pt x="3642" y="1033"/>
                  </a:lnTo>
                  <a:lnTo>
                    <a:pt x="3640" y="1033"/>
                  </a:lnTo>
                  <a:lnTo>
                    <a:pt x="3640" y="1031"/>
                  </a:lnTo>
                  <a:lnTo>
                    <a:pt x="3638" y="1031"/>
                  </a:lnTo>
                  <a:lnTo>
                    <a:pt x="3638" y="1033"/>
                  </a:lnTo>
                  <a:lnTo>
                    <a:pt x="3640" y="1033"/>
                  </a:lnTo>
                  <a:lnTo>
                    <a:pt x="3640" y="1035"/>
                  </a:lnTo>
                  <a:lnTo>
                    <a:pt x="3638" y="1035"/>
                  </a:lnTo>
                  <a:lnTo>
                    <a:pt x="3640" y="1035"/>
                  </a:lnTo>
                  <a:lnTo>
                    <a:pt x="3640" y="1036"/>
                  </a:lnTo>
                  <a:lnTo>
                    <a:pt x="3640" y="1038"/>
                  </a:lnTo>
                  <a:lnTo>
                    <a:pt x="3640" y="1036"/>
                  </a:lnTo>
                  <a:lnTo>
                    <a:pt x="3640" y="1038"/>
                  </a:lnTo>
                  <a:lnTo>
                    <a:pt x="3638" y="1038"/>
                  </a:lnTo>
                  <a:lnTo>
                    <a:pt x="3638" y="1036"/>
                  </a:lnTo>
                  <a:lnTo>
                    <a:pt x="3640" y="1036"/>
                  </a:lnTo>
                  <a:lnTo>
                    <a:pt x="3638" y="1036"/>
                  </a:lnTo>
                  <a:lnTo>
                    <a:pt x="3638" y="1035"/>
                  </a:lnTo>
                  <a:lnTo>
                    <a:pt x="3636" y="1035"/>
                  </a:lnTo>
                  <a:lnTo>
                    <a:pt x="3634" y="1036"/>
                  </a:lnTo>
                  <a:lnTo>
                    <a:pt x="3634" y="1038"/>
                  </a:lnTo>
                  <a:lnTo>
                    <a:pt x="3633" y="1038"/>
                  </a:lnTo>
                  <a:lnTo>
                    <a:pt x="3631" y="1038"/>
                  </a:lnTo>
                  <a:lnTo>
                    <a:pt x="3631" y="1040"/>
                  </a:lnTo>
                  <a:lnTo>
                    <a:pt x="3633" y="1040"/>
                  </a:lnTo>
                  <a:lnTo>
                    <a:pt x="3631" y="1040"/>
                  </a:lnTo>
                  <a:lnTo>
                    <a:pt x="3629" y="1040"/>
                  </a:lnTo>
                  <a:lnTo>
                    <a:pt x="3627" y="1040"/>
                  </a:lnTo>
                  <a:lnTo>
                    <a:pt x="3625" y="1040"/>
                  </a:lnTo>
                  <a:lnTo>
                    <a:pt x="3625" y="1042"/>
                  </a:lnTo>
                  <a:lnTo>
                    <a:pt x="3625" y="1040"/>
                  </a:lnTo>
                  <a:lnTo>
                    <a:pt x="3623" y="1040"/>
                  </a:lnTo>
                  <a:lnTo>
                    <a:pt x="3621" y="1040"/>
                  </a:lnTo>
                  <a:lnTo>
                    <a:pt x="3621" y="1038"/>
                  </a:lnTo>
                  <a:lnTo>
                    <a:pt x="3621" y="1040"/>
                  </a:lnTo>
                  <a:lnTo>
                    <a:pt x="3623" y="1040"/>
                  </a:lnTo>
                  <a:lnTo>
                    <a:pt x="3623" y="1042"/>
                  </a:lnTo>
                  <a:lnTo>
                    <a:pt x="3621" y="1042"/>
                  </a:lnTo>
                  <a:lnTo>
                    <a:pt x="3623" y="1042"/>
                  </a:lnTo>
                  <a:lnTo>
                    <a:pt x="3623" y="1044"/>
                  </a:lnTo>
                  <a:lnTo>
                    <a:pt x="3621" y="1044"/>
                  </a:lnTo>
                  <a:lnTo>
                    <a:pt x="3621" y="1042"/>
                  </a:lnTo>
                  <a:lnTo>
                    <a:pt x="3619" y="1042"/>
                  </a:lnTo>
                  <a:lnTo>
                    <a:pt x="3619" y="1040"/>
                  </a:lnTo>
                  <a:lnTo>
                    <a:pt x="3621" y="1040"/>
                  </a:lnTo>
                  <a:lnTo>
                    <a:pt x="3619" y="1040"/>
                  </a:lnTo>
                  <a:lnTo>
                    <a:pt x="3619" y="1042"/>
                  </a:lnTo>
                  <a:lnTo>
                    <a:pt x="3621" y="1042"/>
                  </a:lnTo>
                  <a:lnTo>
                    <a:pt x="3621" y="1044"/>
                  </a:lnTo>
                  <a:lnTo>
                    <a:pt x="3619" y="1044"/>
                  </a:lnTo>
                  <a:lnTo>
                    <a:pt x="3621" y="1044"/>
                  </a:lnTo>
                  <a:lnTo>
                    <a:pt x="3621" y="1046"/>
                  </a:lnTo>
                  <a:lnTo>
                    <a:pt x="3619" y="1046"/>
                  </a:lnTo>
                  <a:lnTo>
                    <a:pt x="3619" y="1048"/>
                  </a:lnTo>
                  <a:lnTo>
                    <a:pt x="3619" y="1050"/>
                  </a:lnTo>
                  <a:lnTo>
                    <a:pt x="3619" y="1052"/>
                  </a:lnTo>
                  <a:lnTo>
                    <a:pt x="3617" y="1052"/>
                  </a:lnTo>
                  <a:lnTo>
                    <a:pt x="3617" y="1054"/>
                  </a:lnTo>
                  <a:lnTo>
                    <a:pt x="3617" y="1056"/>
                  </a:lnTo>
                  <a:lnTo>
                    <a:pt x="3615" y="1056"/>
                  </a:lnTo>
                  <a:lnTo>
                    <a:pt x="3615" y="1058"/>
                  </a:lnTo>
                  <a:lnTo>
                    <a:pt x="3613" y="1058"/>
                  </a:lnTo>
                  <a:lnTo>
                    <a:pt x="3613" y="1060"/>
                  </a:lnTo>
                  <a:lnTo>
                    <a:pt x="3613" y="1061"/>
                  </a:lnTo>
                  <a:lnTo>
                    <a:pt x="3613" y="1060"/>
                  </a:lnTo>
                  <a:lnTo>
                    <a:pt x="3611" y="1060"/>
                  </a:lnTo>
                  <a:lnTo>
                    <a:pt x="3611" y="1058"/>
                  </a:lnTo>
                  <a:lnTo>
                    <a:pt x="3611" y="1060"/>
                  </a:lnTo>
                  <a:lnTo>
                    <a:pt x="3611" y="1061"/>
                  </a:lnTo>
                  <a:lnTo>
                    <a:pt x="3610" y="1061"/>
                  </a:lnTo>
                  <a:lnTo>
                    <a:pt x="3610" y="1063"/>
                  </a:lnTo>
                  <a:lnTo>
                    <a:pt x="3608" y="1063"/>
                  </a:lnTo>
                  <a:lnTo>
                    <a:pt x="3608" y="1065"/>
                  </a:lnTo>
                  <a:lnTo>
                    <a:pt x="3608" y="1067"/>
                  </a:lnTo>
                  <a:lnTo>
                    <a:pt x="3608" y="1069"/>
                  </a:lnTo>
                  <a:lnTo>
                    <a:pt x="3608" y="1071"/>
                  </a:lnTo>
                  <a:lnTo>
                    <a:pt x="3610" y="1071"/>
                  </a:lnTo>
                  <a:lnTo>
                    <a:pt x="3611" y="1071"/>
                  </a:lnTo>
                  <a:lnTo>
                    <a:pt x="3613" y="1071"/>
                  </a:lnTo>
                  <a:lnTo>
                    <a:pt x="3613" y="1073"/>
                  </a:lnTo>
                  <a:lnTo>
                    <a:pt x="3613" y="1075"/>
                  </a:lnTo>
                  <a:lnTo>
                    <a:pt x="3615" y="1075"/>
                  </a:lnTo>
                  <a:lnTo>
                    <a:pt x="3615" y="1073"/>
                  </a:lnTo>
                  <a:lnTo>
                    <a:pt x="3615" y="1075"/>
                  </a:lnTo>
                  <a:lnTo>
                    <a:pt x="3617" y="1075"/>
                  </a:lnTo>
                  <a:lnTo>
                    <a:pt x="3617" y="1077"/>
                  </a:lnTo>
                  <a:lnTo>
                    <a:pt x="3617" y="1079"/>
                  </a:lnTo>
                  <a:lnTo>
                    <a:pt x="3619" y="1081"/>
                  </a:lnTo>
                  <a:lnTo>
                    <a:pt x="3619" y="1083"/>
                  </a:lnTo>
                  <a:lnTo>
                    <a:pt x="3621" y="1084"/>
                  </a:lnTo>
                  <a:lnTo>
                    <a:pt x="3619" y="1084"/>
                  </a:lnTo>
                  <a:lnTo>
                    <a:pt x="3619" y="1086"/>
                  </a:lnTo>
                  <a:lnTo>
                    <a:pt x="3619" y="1088"/>
                  </a:lnTo>
                  <a:lnTo>
                    <a:pt x="3617" y="1088"/>
                  </a:lnTo>
                  <a:lnTo>
                    <a:pt x="3617" y="1086"/>
                  </a:lnTo>
                  <a:lnTo>
                    <a:pt x="3617" y="1088"/>
                  </a:lnTo>
                  <a:lnTo>
                    <a:pt x="3619" y="1088"/>
                  </a:lnTo>
                  <a:lnTo>
                    <a:pt x="3619" y="1090"/>
                  </a:lnTo>
                  <a:lnTo>
                    <a:pt x="3619" y="1088"/>
                  </a:lnTo>
                  <a:lnTo>
                    <a:pt x="3619" y="1086"/>
                  </a:lnTo>
                  <a:lnTo>
                    <a:pt x="3621" y="1086"/>
                  </a:lnTo>
                  <a:lnTo>
                    <a:pt x="3621" y="1084"/>
                  </a:lnTo>
                  <a:lnTo>
                    <a:pt x="3621" y="1083"/>
                  </a:lnTo>
                  <a:lnTo>
                    <a:pt x="3621" y="1081"/>
                  </a:lnTo>
                  <a:lnTo>
                    <a:pt x="3623" y="1081"/>
                  </a:lnTo>
                  <a:lnTo>
                    <a:pt x="3623" y="1083"/>
                  </a:lnTo>
                  <a:lnTo>
                    <a:pt x="3621" y="1084"/>
                  </a:lnTo>
                  <a:lnTo>
                    <a:pt x="3621" y="1086"/>
                  </a:lnTo>
                  <a:lnTo>
                    <a:pt x="3621" y="1090"/>
                  </a:lnTo>
                  <a:lnTo>
                    <a:pt x="3619" y="1090"/>
                  </a:lnTo>
                  <a:lnTo>
                    <a:pt x="3619" y="1092"/>
                  </a:lnTo>
                  <a:lnTo>
                    <a:pt x="3619" y="1094"/>
                  </a:lnTo>
                  <a:lnTo>
                    <a:pt x="3621" y="1094"/>
                  </a:lnTo>
                  <a:lnTo>
                    <a:pt x="3621" y="1096"/>
                  </a:lnTo>
                  <a:lnTo>
                    <a:pt x="3619" y="1096"/>
                  </a:lnTo>
                  <a:lnTo>
                    <a:pt x="3619" y="1098"/>
                  </a:lnTo>
                  <a:lnTo>
                    <a:pt x="3619" y="1100"/>
                  </a:lnTo>
                  <a:lnTo>
                    <a:pt x="3621" y="1102"/>
                  </a:lnTo>
                  <a:lnTo>
                    <a:pt x="3621" y="1104"/>
                  </a:lnTo>
                  <a:lnTo>
                    <a:pt x="3623" y="1104"/>
                  </a:lnTo>
                  <a:lnTo>
                    <a:pt x="3623" y="1106"/>
                  </a:lnTo>
                  <a:lnTo>
                    <a:pt x="3623" y="1108"/>
                  </a:lnTo>
                  <a:lnTo>
                    <a:pt x="3625" y="1109"/>
                  </a:lnTo>
                  <a:lnTo>
                    <a:pt x="3627" y="1109"/>
                  </a:lnTo>
                  <a:lnTo>
                    <a:pt x="3627" y="1111"/>
                  </a:lnTo>
                  <a:lnTo>
                    <a:pt x="3629" y="1113"/>
                  </a:lnTo>
                  <a:lnTo>
                    <a:pt x="3629" y="1115"/>
                  </a:lnTo>
                  <a:lnTo>
                    <a:pt x="3631" y="1119"/>
                  </a:lnTo>
                  <a:lnTo>
                    <a:pt x="3633" y="1119"/>
                  </a:lnTo>
                  <a:lnTo>
                    <a:pt x="3633" y="1121"/>
                  </a:lnTo>
                  <a:lnTo>
                    <a:pt x="3634" y="1125"/>
                  </a:lnTo>
                  <a:lnTo>
                    <a:pt x="3636" y="1125"/>
                  </a:lnTo>
                  <a:lnTo>
                    <a:pt x="3636" y="1127"/>
                  </a:lnTo>
                  <a:lnTo>
                    <a:pt x="3634" y="1129"/>
                  </a:lnTo>
                  <a:lnTo>
                    <a:pt x="3634" y="1131"/>
                  </a:lnTo>
                  <a:lnTo>
                    <a:pt x="3633" y="1132"/>
                  </a:lnTo>
                  <a:lnTo>
                    <a:pt x="3631" y="1132"/>
                  </a:lnTo>
                  <a:lnTo>
                    <a:pt x="3629" y="1134"/>
                  </a:lnTo>
                  <a:lnTo>
                    <a:pt x="3629" y="1136"/>
                  </a:lnTo>
                  <a:lnTo>
                    <a:pt x="3627" y="1136"/>
                  </a:lnTo>
                  <a:lnTo>
                    <a:pt x="3627" y="1138"/>
                  </a:lnTo>
                  <a:lnTo>
                    <a:pt x="3627" y="1140"/>
                  </a:lnTo>
                  <a:lnTo>
                    <a:pt x="3625" y="1140"/>
                  </a:lnTo>
                  <a:lnTo>
                    <a:pt x="3623" y="1140"/>
                  </a:lnTo>
                  <a:lnTo>
                    <a:pt x="3623" y="1138"/>
                  </a:lnTo>
                  <a:lnTo>
                    <a:pt x="3621" y="1138"/>
                  </a:lnTo>
                  <a:lnTo>
                    <a:pt x="3621" y="1140"/>
                  </a:lnTo>
                  <a:lnTo>
                    <a:pt x="3621" y="1138"/>
                  </a:lnTo>
                  <a:lnTo>
                    <a:pt x="3619" y="1138"/>
                  </a:lnTo>
                  <a:lnTo>
                    <a:pt x="3617" y="1138"/>
                  </a:lnTo>
                  <a:lnTo>
                    <a:pt x="3615" y="1136"/>
                  </a:lnTo>
                  <a:lnTo>
                    <a:pt x="3615" y="1134"/>
                  </a:lnTo>
                  <a:lnTo>
                    <a:pt x="3615" y="1132"/>
                  </a:lnTo>
                  <a:lnTo>
                    <a:pt x="3613" y="1132"/>
                  </a:lnTo>
                  <a:lnTo>
                    <a:pt x="3611" y="1132"/>
                  </a:lnTo>
                  <a:lnTo>
                    <a:pt x="3611" y="1131"/>
                  </a:lnTo>
                  <a:lnTo>
                    <a:pt x="3611" y="1129"/>
                  </a:lnTo>
                  <a:lnTo>
                    <a:pt x="3610" y="1129"/>
                  </a:lnTo>
                  <a:lnTo>
                    <a:pt x="3608" y="1127"/>
                  </a:lnTo>
                  <a:lnTo>
                    <a:pt x="3608" y="1125"/>
                  </a:lnTo>
                  <a:lnTo>
                    <a:pt x="3608" y="1127"/>
                  </a:lnTo>
                  <a:lnTo>
                    <a:pt x="3606" y="1127"/>
                  </a:lnTo>
                  <a:lnTo>
                    <a:pt x="3606" y="1125"/>
                  </a:lnTo>
                  <a:lnTo>
                    <a:pt x="3604" y="1125"/>
                  </a:lnTo>
                  <a:lnTo>
                    <a:pt x="3602" y="1125"/>
                  </a:lnTo>
                  <a:lnTo>
                    <a:pt x="3602" y="1123"/>
                  </a:lnTo>
                  <a:lnTo>
                    <a:pt x="3600" y="1123"/>
                  </a:lnTo>
                  <a:lnTo>
                    <a:pt x="3598" y="1123"/>
                  </a:lnTo>
                  <a:lnTo>
                    <a:pt x="3596" y="1123"/>
                  </a:lnTo>
                  <a:lnTo>
                    <a:pt x="3596" y="1121"/>
                  </a:lnTo>
                  <a:lnTo>
                    <a:pt x="3596" y="1123"/>
                  </a:lnTo>
                  <a:lnTo>
                    <a:pt x="3596" y="1121"/>
                  </a:lnTo>
                  <a:lnTo>
                    <a:pt x="3594" y="1121"/>
                  </a:lnTo>
                  <a:lnTo>
                    <a:pt x="3592" y="1119"/>
                  </a:lnTo>
                  <a:lnTo>
                    <a:pt x="3590" y="1119"/>
                  </a:lnTo>
                  <a:lnTo>
                    <a:pt x="3590" y="1117"/>
                  </a:lnTo>
                  <a:lnTo>
                    <a:pt x="3592" y="1113"/>
                  </a:lnTo>
                  <a:lnTo>
                    <a:pt x="3592" y="1111"/>
                  </a:lnTo>
                  <a:lnTo>
                    <a:pt x="3590" y="1111"/>
                  </a:lnTo>
                  <a:lnTo>
                    <a:pt x="3588" y="1111"/>
                  </a:lnTo>
                  <a:lnTo>
                    <a:pt x="3586" y="1111"/>
                  </a:lnTo>
                  <a:lnTo>
                    <a:pt x="3585" y="1111"/>
                  </a:lnTo>
                  <a:lnTo>
                    <a:pt x="3585" y="1109"/>
                  </a:lnTo>
                  <a:lnTo>
                    <a:pt x="3583" y="1108"/>
                  </a:lnTo>
                  <a:lnTo>
                    <a:pt x="3581" y="1108"/>
                  </a:lnTo>
                  <a:lnTo>
                    <a:pt x="3579" y="1106"/>
                  </a:lnTo>
                  <a:lnTo>
                    <a:pt x="3577" y="1108"/>
                  </a:lnTo>
                  <a:lnTo>
                    <a:pt x="3577" y="1109"/>
                  </a:lnTo>
                  <a:lnTo>
                    <a:pt x="3577" y="1108"/>
                  </a:lnTo>
                  <a:lnTo>
                    <a:pt x="3575" y="1108"/>
                  </a:lnTo>
                  <a:lnTo>
                    <a:pt x="3573" y="1106"/>
                  </a:lnTo>
                  <a:lnTo>
                    <a:pt x="3571" y="1106"/>
                  </a:lnTo>
                  <a:lnTo>
                    <a:pt x="3571" y="1108"/>
                  </a:lnTo>
                  <a:lnTo>
                    <a:pt x="3569" y="1108"/>
                  </a:lnTo>
                  <a:lnTo>
                    <a:pt x="3567" y="1108"/>
                  </a:lnTo>
                  <a:lnTo>
                    <a:pt x="3567" y="1109"/>
                  </a:lnTo>
                  <a:lnTo>
                    <a:pt x="3565" y="1109"/>
                  </a:lnTo>
                  <a:lnTo>
                    <a:pt x="3563" y="1109"/>
                  </a:lnTo>
                  <a:lnTo>
                    <a:pt x="3563" y="1111"/>
                  </a:lnTo>
                  <a:lnTo>
                    <a:pt x="3563" y="1109"/>
                  </a:lnTo>
                  <a:lnTo>
                    <a:pt x="3562" y="1109"/>
                  </a:lnTo>
                  <a:lnTo>
                    <a:pt x="3560" y="1109"/>
                  </a:lnTo>
                  <a:lnTo>
                    <a:pt x="3560" y="1108"/>
                  </a:lnTo>
                  <a:lnTo>
                    <a:pt x="3562" y="1108"/>
                  </a:lnTo>
                  <a:lnTo>
                    <a:pt x="3562" y="1106"/>
                  </a:lnTo>
                  <a:lnTo>
                    <a:pt x="3560" y="1106"/>
                  </a:lnTo>
                  <a:lnTo>
                    <a:pt x="3558" y="1106"/>
                  </a:lnTo>
                  <a:lnTo>
                    <a:pt x="3558" y="1104"/>
                  </a:lnTo>
                  <a:lnTo>
                    <a:pt x="3556" y="1104"/>
                  </a:lnTo>
                  <a:lnTo>
                    <a:pt x="3554" y="1104"/>
                  </a:lnTo>
                  <a:lnTo>
                    <a:pt x="3552" y="1102"/>
                  </a:lnTo>
                  <a:lnTo>
                    <a:pt x="3550" y="1100"/>
                  </a:lnTo>
                  <a:lnTo>
                    <a:pt x="3548" y="1100"/>
                  </a:lnTo>
                  <a:lnTo>
                    <a:pt x="3548" y="1098"/>
                  </a:lnTo>
                  <a:lnTo>
                    <a:pt x="3546" y="1098"/>
                  </a:lnTo>
                  <a:lnTo>
                    <a:pt x="3544" y="1098"/>
                  </a:lnTo>
                  <a:lnTo>
                    <a:pt x="3542" y="1098"/>
                  </a:lnTo>
                  <a:lnTo>
                    <a:pt x="3540" y="1098"/>
                  </a:lnTo>
                  <a:lnTo>
                    <a:pt x="3540" y="1096"/>
                  </a:lnTo>
                  <a:lnTo>
                    <a:pt x="3538" y="1096"/>
                  </a:lnTo>
                  <a:lnTo>
                    <a:pt x="3535" y="1096"/>
                  </a:lnTo>
                  <a:lnTo>
                    <a:pt x="3533" y="1098"/>
                  </a:lnTo>
                  <a:lnTo>
                    <a:pt x="3533" y="1096"/>
                  </a:lnTo>
                  <a:lnTo>
                    <a:pt x="3531" y="1096"/>
                  </a:lnTo>
                  <a:lnTo>
                    <a:pt x="3529" y="1096"/>
                  </a:lnTo>
                  <a:lnTo>
                    <a:pt x="3527" y="1096"/>
                  </a:lnTo>
                  <a:lnTo>
                    <a:pt x="3525" y="1096"/>
                  </a:lnTo>
                  <a:lnTo>
                    <a:pt x="3525" y="1094"/>
                  </a:lnTo>
                  <a:lnTo>
                    <a:pt x="3523" y="1094"/>
                  </a:lnTo>
                  <a:lnTo>
                    <a:pt x="3521" y="1094"/>
                  </a:lnTo>
                  <a:lnTo>
                    <a:pt x="3519" y="1092"/>
                  </a:lnTo>
                  <a:lnTo>
                    <a:pt x="3517" y="1092"/>
                  </a:lnTo>
                  <a:lnTo>
                    <a:pt x="3515" y="1090"/>
                  </a:lnTo>
                  <a:lnTo>
                    <a:pt x="3514" y="1090"/>
                  </a:lnTo>
                  <a:lnTo>
                    <a:pt x="3512" y="1090"/>
                  </a:lnTo>
                  <a:lnTo>
                    <a:pt x="3512" y="1088"/>
                  </a:lnTo>
                  <a:lnTo>
                    <a:pt x="3510" y="1088"/>
                  </a:lnTo>
                  <a:lnTo>
                    <a:pt x="3510" y="1090"/>
                  </a:lnTo>
                  <a:lnTo>
                    <a:pt x="3508" y="1090"/>
                  </a:lnTo>
                  <a:lnTo>
                    <a:pt x="3504" y="1088"/>
                  </a:lnTo>
                  <a:lnTo>
                    <a:pt x="3502" y="1088"/>
                  </a:lnTo>
                  <a:lnTo>
                    <a:pt x="3500" y="1092"/>
                  </a:lnTo>
                  <a:lnTo>
                    <a:pt x="3498" y="1090"/>
                  </a:lnTo>
                  <a:lnTo>
                    <a:pt x="3496" y="1088"/>
                  </a:lnTo>
                  <a:lnTo>
                    <a:pt x="3496" y="1086"/>
                  </a:lnTo>
                  <a:lnTo>
                    <a:pt x="3494" y="1086"/>
                  </a:lnTo>
                  <a:lnTo>
                    <a:pt x="3492" y="1084"/>
                  </a:lnTo>
                  <a:lnTo>
                    <a:pt x="3490" y="1083"/>
                  </a:lnTo>
                  <a:lnTo>
                    <a:pt x="3490" y="1081"/>
                  </a:lnTo>
                  <a:lnTo>
                    <a:pt x="3487" y="1079"/>
                  </a:lnTo>
                  <a:lnTo>
                    <a:pt x="3487" y="1077"/>
                  </a:lnTo>
                  <a:lnTo>
                    <a:pt x="3485" y="1077"/>
                  </a:lnTo>
                  <a:lnTo>
                    <a:pt x="3485" y="1075"/>
                  </a:lnTo>
                  <a:lnTo>
                    <a:pt x="3483" y="1075"/>
                  </a:lnTo>
                  <a:lnTo>
                    <a:pt x="3481" y="1073"/>
                  </a:lnTo>
                  <a:lnTo>
                    <a:pt x="3479" y="1071"/>
                  </a:lnTo>
                  <a:lnTo>
                    <a:pt x="3473" y="1071"/>
                  </a:lnTo>
                  <a:lnTo>
                    <a:pt x="3471" y="1069"/>
                  </a:lnTo>
                  <a:lnTo>
                    <a:pt x="3471" y="1067"/>
                  </a:lnTo>
                  <a:lnTo>
                    <a:pt x="3469" y="1067"/>
                  </a:lnTo>
                  <a:lnTo>
                    <a:pt x="3467" y="1065"/>
                  </a:lnTo>
                  <a:lnTo>
                    <a:pt x="3467" y="1063"/>
                  </a:lnTo>
                  <a:lnTo>
                    <a:pt x="3466" y="1063"/>
                  </a:lnTo>
                  <a:lnTo>
                    <a:pt x="3466" y="1065"/>
                  </a:lnTo>
                  <a:lnTo>
                    <a:pt x="3464" y="1065"/>
                  </a:lnTo>
                  <a:lnTo>
                    <a:pt x="3464" y="1063"/>
                  </a:lnTo>
                  <a:lnTo>
                    <a:pt x="3462" y="1063"/>
                  </a:lnTo>
                  <a:lnTo>
                    <a:pt x="3462" y="1065"/>
                  </a:lnTo>
                  <a:lnTo>
                    <a:pt x="3462" y="1063"/>
                  </a:lnTo>
                  <a:lnTo>
                    <a:pt x="3460" y="1063"/>
                  </a:lnTo>
                  <a:lnTo>
                    <a:pt x="3460" y="1061"/>
                  </a:lnTo>
                  <a:lnTo>
                    <a:pt x="3458" y="1061"/>
                  </a:lnTo>
                  <a:lnTo>
                    <a:pt x="3458" y="1060"/>
                  </a:lnTo>
                  <a:lnTo>
                    <a:pt x="3458" y="1058"/>
                  </a:lnTo>
                  <a:lnTo>
                    <a:pt x="3456" y="1058"/>
                  </a:lnTo>
                  <a:lnTo>
                    <a:pt x="3456" y="1056"/>
                  </a:lnTo>
                  <a:lnTo>
                    <a:pt x="3454" y="1056"/>
                  </a:lnTo>
                  <a:lnTo>
                    <a:pt x="3452" y="1056"/>
                  </a:lnTo>
                  <a:lnTo>
                    <a:pt x="3450" y="1054"/>
                  </a:lnTo>
                  <a:lnTo>
                    <a:pt x="3448" y="1054"/>
                  </a:lnTo>
                  <a:lnTo>
                    <a:pt x="3446" y="1054"/>
                  </a:lnTo>
                  <a:lnTo>
                    <a:pt x="3446" y="1052"/>
                  </a:lnTo>
                  <a:lnTo>
                    <a:pt x="3448" y="1052"/>
                  </a:lnTo>
                  <a:lnTo>
                    <a:pt x="3450" y="1052"/>
                  </a:lnTo>
                  <a:lnTo>
                    <a:pt x="3452" y="1050"/>
                  </a:lnTo>
                  <a:lnTo>
                    <a:pt x="3450" y="1050"/>
                  </a:lnTo>
                  <a:lnTo>
                    <a:pt x="3448" y="1050"/>
                  </a:lnTo>
                  <a:lnTo>
                    <a:pt x="3448" y="1048"/>
                  </a:lnTo>
                  <a:lnTo>
                    <a:pt x="3450" y="1048"/>
                  </a:lnTo>
                  <a:lnTo>
                    <a:pt x="3450" y="1050"/>
                  </a:lnTo>
                  <a:lnTo>
                    <a:pt x="3450" y="1048"/>
                  </a:lnTo>
                  <a:lnTo>
                    <a:pt x="3448" y="1048"/>
                  </a:lnTo>
                  <a:lnTo>
                    <a:pt x="3448" y="1050"/>
                  </a:lnTo>
                  <a:lnTo>
                    <a:pt x="3448" y="1048"/>
                  </a:lnTo>
                  <a:lnTo>
                    <a:pt x="3450" y="1046"/>
                  </a:lnTo>
                  <a:lnTo>
                    <a:pt x="3452" y="1046"/>
                  </a:lnTo>
                  <a:lnTo>
                    <a:pt x="3454" y="1048"/>
                  </a:lnTo>
                  <a:lnTo>
                    <a:pt x="3456" y="1050"/>
                  </a:lnTo>
                  <a:lnTo>
                    <a:pt x="3454" y="1050"/>
                  </a:lnTo>
                  <a:lnTo>
                    <a:pt x="3454" y="1052"/>
                  </a:lnTo>
                  <a:lnTo>
                    <a:pt x="3456" y="1052"/>
                  </a:lnTo>
                  <a:lnTo>
                    <a:pt x="3458" y="1050"/>
                  </a:lnTo>
                  <a:lnTo>
                    <a:pt x="3456" y="1050"/>
                  </a:lnTo>
                  <a:lnTo>
                    <a:pt x="3458" y="1050"/>
                  </a:lnTo>
                  <a:lnTo>
                    <a:pt x="3460" y="1050"/>
                  </a:lnTo>
                  <a:lnTo>
                    <a:pt x="3462" y="1048"/>
                  </a:lnTo>
                  <a:lnTo>
                    <a:pt x="3462" y="1050"/>
                  </a:lnTo>
                  <a:lnTo>
                    <a:pt x="3462" y="1048"/>
                  </a:lnTo>
                  <a:lnTo>
                    <a:pt x="3462" y="1050"/>
                  </a:lnTo>
                  <a:lnTo>
                    <a:pt x="3464" y="1050"/>
                  </a:lnTo>
                  <a:lnTo>
                    <a:pt x="3462" y="1050"/>
                  </a:lnTo>
                  <a:lnTo>
                    <a:pt x="3464" y="1050"/>
                  </a:lnTo>
                  <a:lnTo>
                    <a:pt x="3466" y="1050"/>
                  </a:lnTo>
                  <a:lnTo>
                    <a:pt x="3464" y="1050"/>
                  </a:lnTo>
                  <a:lnTo>
                    <a:pt x="3464" y="1048"/>
                  </a:lnTo>
                  <a:lnTo>
                    <a:pt x="3466" y="1048"/>
                  </a:lnTo>
                  <a:lnTo>
                    <a:pt x="3464" y="1048"/>
                  </a:lnTo>
                  <a:lnTo>
                    <a:pt x="3464" y="1046"/>
                  </a:lnTo>
                  <a:lnTo>
                    <a:pt x="3466" y="1046"/>
                  </a:lnTo>
                  <a:lnTo>
                    <a:pt x="3464" y="1046"/>
                  </a:lnTo>
                  <a:lnTo>
                    <a:pt x="3464" y="1044"/>
                  </a:lnTo>
                  <a:lnTo>
                    <a:pt x="3464" y="1042"/>
                  </a:lnTo>
                  <a:lnTo>
                    <a:pt x="3464" y="1044"/>
                  </a:lnTo>
                  <a:lnTo>
                    <a:pt x="3464" y="1046"/>
                  </a:lnTo>
                  <a:lnTo>
                    <a:pt x="3464" y="1048"/>
                  </a:lnTo>
                  <a:lnTo>
                    <a:pt x="3462" y="1048"/>
                  </a:lnTo>
                  <a:lnTo>
                    <a:pt x="3462" y="1046"/>
                  </a:lnTo>
                  <a:lnTo>
                    <a:pt x="3462" y="1044"/>
                  </a:lnTo>
                  <a:lnTo>
                    <a:pt x="3462" y="1042"/>
                  </a:lnTo>
                  <a:lnTo>
                    <a:pt x="3464" y="1042"/>
                  </a:lnTo>
                  <a:lnTo>
                    <a:pt x="3466" y="1040"/>
                  </a:lnTo>
                  <a:lnTo>
                    <a:pt x="3466" y="1038"/>
                  </a:lnTo>
                  <a:lnTo>
                    <a:pt x="3467" y="1038"/>
                  </a:lnTo>
                  <a:lnTo>
                    <a:pt x="3467" y="1035"/>
                  </a:lnTo>
                  <a:lnTo>
                    <a:pt x="3467" y="1033"/>
                  </a:lnTo>
                  <a:lnTo>
                    <a:pt x="3469" y="1033"/>
                  </a:lnTo>
                  <a:lnTo>
                    <a:pt x="3471" y="1033"/>
                  </a:lnTo>
                  <a:lnTo>
                    <a:pt x="3469" y="1033"/>
                  </a:lnTo>
                  <a:lnTo>
                    <a:pt x="3469" y="1035"/>
                  </a:lnTo>
                  <a:lnTo>
                    <a:pt x="3469" y="1036"/>
                  </a:lnTo>
                  <a:lnTo>
                    <a:pt x="3469" y="1038"/>
                  </a:lnTo>
                  <a:lnTo>
                    <a:pt x="3469" y="1036"/>
                  </a:lnTo>
                  <a:lnTo>
                    <a:pt x="3471" y="1035"/>
                  </a:lnTo>
                  <a:lnTo>
                    <a:pt x="3471" y="1033"/>
                  </a:lnTo>
                  <a:lnTo>
                    <a:pt x="3471" y="1031"/>
                  </a:lnTo>
                  <a:lnTo>
                    <a:pt x="3473" y="1031"/>
                  </a:lnTo>
                  <a:lnTo>
                    <a:pt x="3473" y="1033"/>
                  </a:lnTo>
                  <a:lnTo>
                    <a:pt x="3475" y="1033"/>
                  </a:lnTo>
                  <a:lnTo>
                    <a:pt x="3477" y="1033"/>
                  </a:lnTo>
                  <a:lnTo>
                    <a:pt x="3479" y="1033"/>
                  </a:lnTo>
                  <a:lnTo>
                    <a:pt x="3479" y="1031"/>
                  </a:lnTo>
                  <a:lnTo>
                    <a:pt x="3477" y="1031"/>
                  </a:lnTo>
                  <a:lnTo>
                    <a:pt x="3473" y="1029"/>
                  </a:lnTo>
                  <a:lnTo>
                    <a:pt x="3473" y="1027"/>
                  </a:lnTo>
                  <a:lnTo>
                    <a:pt x="3471" y="1025"/>
                  </a:lnTo>
                  <a:lnTo>
                    <a:pt x="3469" y="1025"/>
                  </a:lnTo>
                  <a:lnTo>
                    <a:pt x="3467" y="1025"/>
                  </a:lnTo>
                  <a:lnTo>
                    <a:pt x="3467" y="1023"/>
                  </a:lnTo>
                  <a:lnTo>
                    <a:pt x="3466" y="1023"/>
                  </a:lnTo>
                  <a:lnTo>
                    <a:pt x="3466" y="1021"/>
                  </a:lnTo>
                  <a:lnTo>
                    <a:pt x="3466" y="1019"/>
                  </a:lnTo>
                  <a:lnTo>
                    <a:pt x="3467" y="1019"/>
                  </a:lnTo>
                  <a:lnTo>
                    <a:pt x="3469" y="1019"/>
                  </a:lnTo>
                  <a:lnTo>
                    <a:pt x="3471" y="1019"/>
                  </a:lnTo>
                  <a:lnTo>
                    <a:pt x="3471" y="1017"/>
                  </a:lnTo>
                  <a:lnTo>
                    <a:pt x="3473" y="1017"/>
                  </a:lnTo>
                  <a:lnTo>
                    <a:pt x="3473" y="1019"/>
                  </a:lnTo>
                  <a:lnTo>
                    <a:pt x="3477" y="1019"/>
                  </a:lnTo>
                  <a:lnTo>
                    <a:pt x="3479" y="1019"/>
                  </a:lnTo>
                  <a:lnTo>
                    <a:pt x="3479" y="1017"/>
                  </a:lnTo>
                  <a:lnTo>
                    <a:pt x="3477" y="1017"/>
                  </a:lnTo>
                  <a:lnTo>
                    <a:pt x="3475" y="1017"/>
                  </a:lnTo>
                  <a:lnTo>
                    <a:pt x="3475" y="1015"/>
                  </a:lnTo>
                  <a:lnTo>
                    <a:pt x="3477" y="1013"/>
                  </a:lnTo>
                  <a:lnTo>
                    <a:pt x="3479" y="1013"/>
                  </a:lnTo>
                  <a:lnTo>
                    <a:pt x="3481" y="1013"/>
                  </a:lnTo>
                  <a:lnTo>
                    <a:pt x="3483" y="1013"/>
                  </a:lnTo>
                  <a:lnTo>
                    <a:pt x="3483" y="1012"/>
                  </a:lnTo>
                  <a:lnTo>
                    <a:pt x="3485" y="1012"/>
                  </a:lnTo>
                  <a:lnTo>
                    <a:pt x="3485" y="1010"/>
                  </a:lnTo>
                  <a:lnTo>
                    <a:pt x="3487" y="1010"/>
                  </a:lnTo>
                  <a:lnTo>
                    <a:pt x="3487" y="1012"/>
                  </a:lnTo>
                  <a:lnTo>
                    <a:pt x="3487" y="1010"/>
                  </a:lnTo>
                  <a:lnTo>
                    <a:pt x="3489" y="1012"/>
                  </a:lnTo>
                  <a:lnTo>
                    <a:pt x="3489" y="1010"/>
                  </a:lnTo>
                  <a:lnTo>
                    <a:pt x="3490" y="1010"/>
                  </a:lnTo>
                  <a:lnTo>
                    <a:pt x="3490" y="1008"/>
                  </a:lnTo>
                  <a:lnTo>
                    <a:pt x="3489" y="1010"/>
                  </a:lnTo>
                  <a:lnTo>
                    <a:pt x="3489" y="1008"/>
                  </a:lnTo>
                  <a:lnTo>
                    <a:pt x="3489" y="1006"/>
                  </a:lnTo>
                  <a:lnTo>
                    <a:pt x="3489" y="1004"/>
                  </a:lnTo>
                  <a:lnTo>
                    <a:pt x="3487" y="1004"/>
                  </a:lnTo>
                  <a:lnTo>
                    <a:pt x="3485" y="1004"/>
                  </a:lnTo>
                  <a:lnTo>
                    <a:pt x="3485" y="1006"/>
                  </a:lnTo>
                  <a:lnTo>
                    <a:pt x="3483" y="1006"/>
                  </a:lnTo>
                  <a:lnTo>
                    <a:pt x="3485" y="1006"/>
                  </a:lnTo>
                  <a:lnTo>
                    <a:pt x="3483" y="1006"/>
                  </a:lnTo>
                  <a:lnTo>
                    <a:pt x="3483" y="1008"/>
                  </a:lnTo>
                  <a:lnTo>
                    <a:pt x="3481" y="1008"/>
                  </a:lnTo>
                  <a:lnTo>
                    <a:pt x="3479" y="1008"/>
                  </a:lnTo>
                  <a:lnTo>
                    <a:pt x="3477" y="1008"/>
                  </a:lnTo>
                  <a:lnTo>
                    <a:pt x="3477" y="1006"/>
                  </a:lnTo>
                  <a:lnTo>
                    <a:pt x="3479" y="1006"/>
                  </a:lnTo>
                  <a:lnTo>
                    <a:pt x="3481" y="1006"/>
                  </a:lnTo>
                  <a:lnTo>
                    <a:pt x="3481" y="1004"/>
                  </a:lnTo>
                  <a:lnTo>
                    <a:pt x="3483" y="1004"/>
                  </a:lnTo>
                  <a:lnTo>
                    <a:pt x="3481" y="1004"/>
                  </a:lnTo>
                  <a:lnTo>
                    <a:pt x="3481" y="1006"/>
                  </a:lnTo>
                  <a:lnTo>
                    <a:pt x="3479" y="1006"/>
                  </a:lnTo>
                  <a:lnTo>
                    <a:pt x="3477" y="1006"/>
                  </a:lnTo>
                  <a:lnTo>
                    <a:pt x="3477" y="1008"/>
                  </a:lnTo>
                  <a:lnTo>
                    <a:pt x="3475" y="1008"/>
                  </a:lnTo>
                  <a:lnTo>
                    <a:pt x="3473" y="1008"/>
                  </a:lnTo>
                  <a:lnTo>
                    <a:pt x="3471" y="1008"/>
                  </a:lnTo>
                  <a:lnTo>
                    <a:pt x="3471" y="1006"/>
                  </a:lnTo>
                  <a:lnTo>
                    <a:pt x="3473" y="1006"/>
                  </a:lnTo>
                  <a:lnTo>
                    <a:pt x="3473" y="1004"/>
                  </a:lnTo>
                  <a:lnTo>
                    <a:pt x="3471" y="1004"/>
                  </a:lnTo>
                  <a:lnTo>
                    <a:pt x="3473" y="1002"/>
                  </a:lnTo>
                  <a:lnTo>
                    <a:pt x="3473" y="1000"/>
                  </a:lnTo>
                  <a:lnTo>
                    <a:pt x="3473" y="998"/>
                  </a:lnTo>
                  <a:lnTo>
                    <a:pt x="3473" y="996"/>
                  </a:lnTo>
                  <a:lnTo>
                    <a:pt x="3475" y="996"/>
                  </a:lnTo>
                  <a:lnTo>
                    <a:pt x="3477" y="996"/>
                  </a:lnTo>
                  <a:lnTo>
                    <a:pt x="3479" y="996"/>
                  </a:lnTo>
                  <a:lnTo>
                    <a:pt x="3479" y="994"/>
                  </a:lnTo>
                  <a:lnTo>
                    <a:pt x="3481" y="994"/>
                  </a:lnTo>
                  <a:lnTo>
                    <a:pt x="3481" y="992"/>
                  </a:lnTo>
                  <a:lnTo>
                    <a:pt x="3483" y="990"/>
                  </a:lnTo>
                  <a:lnTo>
                    <a:pt x="3485" y="990"/>
                  </a:lnTo>
                  <a:lnTo>
                    <a:pt x="3487" y="990"/>
                  </a:lnTo>
                  <a:lnTo>
                    <a:pt x="3487" y="992"/>
                  </a:lnTo>
                  <a:lnTo>
                    <a:pt x="3487" y="990"/>
                  </a:lnTo>
                  <a:lnTo>
                    <a:pt x="3490" y="990"/>
                  </a:lnTo>
                  <a:lnTo>
                    <a:pt x="3490" y="992"/>
                  </a:lnTo>
                  <a:lnTo>
                    <a:pt x="3492" y="990"/>
                  </a:lnTo>
                  <a:lnTo>
                    <a:pt x="3492" y="992"/>
                  </a:lnTo>
                  <a:lnTo>
                    <a:pt x="3494" y="990"/>
                  </a:lnTo>
                  <a:lnTo>
                    <a:pt x="3496" y="992"/>
                  </a:lnTo>
                  <a:lnTo>
                    <a:pt x="3496" y="990"/>
                  </a:lnTo>
                  <a:lnTo>
                    <a:pt x="3498" y="990"/>
                  </a:lnTo>
                  <a:lnTo>
                    <a:pt x="3498" y="988"/>
                  </a:lnTo>
                  <a:lnTo>
                    <a:pt x="3498" y="987"/>
                  </a:lnTo>
                  <a:lnTo>
                    <a:pt x="3496" y="987"/>
                  </a:lnTo>
                  <a:lnTo>
                    <a:pt x="3498" y="987"/>
                  </a:lnTo>
                  <a:lnTo>
                    <a:pt x="3498" y="985"/>
                  </a:lnTo>
                  <a:lnTo>
                    <a:pt x="3498" y="983"/>
                  </a:lnTo>
                  <a:lnTo>
                    <a:pt x="3500" y="983"/>
                  </a:lnTo>
                  <a:lnTo>
                    <a:pt x="3500" y="981"/>
                  </a:lnTo>
                  <a:lnTo>
                    <a:pt x="3498" y="981"/>
                  </a:lnTo>
                  <a:lnTo>
                    <a:pt x="3498" y="979"/>
                  </a:lnTo>
                  <a:lnTo>
                    <a:pt x="3500" y="979"/>
                  </a:lnTo>
                  <a:lnTo>
                    <a:pt x="3500" y="977"/>
                  </a:lnTo>
                  <a:lnTo>
                    <a:pt x="3498" y="977"/>
                  </a:lnTo>
                  <a:lnTo>
                    <a:pt x="3498" y="975"/>
                  </a:lnTo>
                  <a:lnTo>
                    <a:pt x="3498" y="973"/>
                  </a:lnTo>
                  <a:lnTo>
                    <a:pt x="3496" y="973"/>
                  </a:lnTo>
                  <a:lnTo>
                    <a:pt x="3494" y="973"/>
                  </a:lnTo>
                  <a:lnTo>
                    <a:pt x="3496" y="969"/>
                  </a:lnTo>
                  <a:lnTo>
                    <a:pt x="3496" y="967"/>
                  </a:lnTo>
                  <a:lnTo>
                    <a:pt x="3498" y="967"/>
                  </a:lnTo>
                  <a:lnTo>
                    <a:pt x="3500" y="969"/>
                  </a:lnTo>
                  <a:lnTo>
                    <a:pt x="3502" y="967"/>
                  </a:lnTo>
                  <a:lnTo>
                    <a:pt x="3502" y="965"/>
                  </a:lnTo>
                  <a:lnTo>
                    <a:pt x="3500" y="965"/>
                  </a:lnTo>
                  <a:lnTo>
                    <a:pt x="3500" y="967"/>
                  </a:lnTo>
                  <a:lnTo>
                    <a:pt x="3500" y="965"/>
                  </a:lnTo>
                  <a:lnTo>
                    <a:pt x="3498" y="965"/>
                  </a:lnTo>
                  <a:lnTo>
                    <a:pt x="3496" y="965"/>
                  </a:lnTo>
                  <a:lnTo>
                    <a:pt x="3496" y="964"/>
                  </a:lnTo>
                  <a:lnTo>
                    <a:pt x="3498" y="962"/>
                  </a:lnTo>
                  <a:lnTo>
                    <a:pt x="3500" y="962"/>
                  </a:lnTo>
                  <a:lnTo>
                    <a:pt x="3500" y="960"/>
                  </a:lnTo>
                  <a:lnTo>
                    <a:pt x="3502" y="960"/>
                  </a:lnTo>
                  <a:lnTo>
                    <a:pt x="3502" y="958"/>
                  </a:lnTo>
                  <a:lnTo>
                    <a:pt x="3504" y="958"/>
                  </a:lnTo>
                  <a:lnTo>
                    <a:pt x="3504" y="956"/>
                  </a:lnTo>
                  <a:lnTo>
                    <a:pt x="3504" y="954"/>
                  </a:lnTo>
                  <a:lnTo>
                    <a:pt x="3502" y="954"/>
                  </a:lnTo>
                  <a:lnTo>
                    <a:pt x="3502" y="952"/>
                  </a:lnTo>
                  <a:lnTo>
                    <a:pt x="3502" y="950"/>
                  </a:lnTo>
                  <a:lnTo>
                    <a:pt x="3502" y="948"/>
                  </a:lnTo>
                  <a:lnTo>
                    <a:pt x="3500" y="948"/>
                  </a:lnTo>
                  <a:lnTo>
                    <a:pt x="3500" y="950"/>
                  </a:lnTo>
                  <a:lnTo>
                    <a:pt x="3498" y="950"/>
                  </a:lnTo>
                  <a:lnTo>
                    <a:pt x="3496" y="950"/>
                  </a:lnTo>
                  <a:lnTo>
                    <a:pt x="3496" y="948"/>
                  </a:lnTo>
                  <a:lnTo>
                    <a:pt x="3494" y="948"/>
                  </a:lnTo>
                  <a:lnTo>
                    <a:pt x="3494" y="946"/>
                  </a:lnTo>
                  <a:lnTo>
                    <a:pt x="3492" y="946"/>
                  </a:lnTo>
                  <a:lnTo>
                    <a:pt x="3492" y="944"/>
                  </a:lnTo>
                  <a:lnTo>
                    <a:pt x="3490" y="944"/>
                  </a:lnTo>
                  <a:lnTo>
                    <a:pt x="3490" y="946"/>
                  </a:lnTo>
                  <a:lnTo>
                    <a:pt x="3489" y="946"/>
                  </a:lnTo>
                  <a:lnTo>
                    <a:pt x="3489" y="944"/>
                  </a:lnTo>
                  <a:lnTo>
                    <a:pt x="3489" y="942"/>
                  </a:lnTo>
                  <a:lnTo>
                    <a:pt x="3487" y="942"/>
                  </a:lnTo>
                  <a:lnTo>
                    <a:pt x="3485" y="944"/>
                  </a:lnTo>
                  <a:lnTo>
                    <a:pt x="3483" y="942"/>
                  </a:lnTo>
                  <a:lnTo>
                    <a:pt x="3481" y="942"/>
                  </a:lnTo>
                  <a:lnTo>
                    <a:pt x="3479" y="940"/>
                  </a:lnTo>
                  <a:lnTo>
                    <a:pt x="3477" y="940"/>
                  </a:lnTo>
                  <a:lnTo>
                    <a:pt x="3475" y="940"/>
                  </a:lnTo>
                  <a:lnTo>
                    <a:pt x="3475" y="939"/>
                  </a:lnTo>
                  <a:lnTo>
                    <a:pt x="3473" y="937"/>
                  </a:lnTo>
                  <a:lnTo>
                    <a:pt x="3471" y="937"/>
                  </a:lnTo>
                  <a:lnTo>
                    <a:pt x="3471" y="939"/>
                  </a:lnTo>
                  <a:lnTo>
                    <a:pt x="3471" y="940"/>
                  </a:lnTo>
                  <a:lnTo>
                    <a:pt x="3469" y="940"/>
                  </a:lnTo>
                  <a:lnTo>
                    <a:pt x="3467" y="939"/>
                  </a:lnTo>
                  <a:lnTo>
                    <a:pt x="3466" y="939"/>
                  </a:lnTo>
                  <a:lnTo>
                    <a:pt x="3466" y="937"/>
                  </a:lnTo>
                  <a:lnTo>
                    <a:pt x="3464" y="935"/>
                  </a:lnTo>
                  <a:lnTo>
                    <a:pt x="3462" y="935"/>
                  </a:lnTo>
                  <a:lnTo>
                    <a:pt x="3462" y="933"/>
                  </a:lnTo>
                  <a:lnTo>
                    <a:pt x="3462" y="931"/>
                  </a:lnTo>
                  <a:lnTo>
                    <a:pt x="3460" y="931"/>
                  </a:lnTo>
                  <a:lnTo>
                    <a:pt x="3460" y="929"/>
                  </a:lnTo>
                  <a:lnTo>
                    <a:pt x="3458" y="929"/>
                  </a:lnTo>
                  <a:lnTo>
                    <a:pt x="3456" y="929"/>
                  </a:lnTo>
                  <a:lnTo>
                    <a:pt x="3454" y="931"/>
                  </a:lnTo>
                  <a:lnTo>
                    <a:pt x="3452" y="931"/>
                  </a:lnTo>
                  <a:lnTo>
                    <a:pt x="3450" y="931"/>
                  </a:lnTo>
                  <a:lnTo>
                    <a:pt x="3448" y="933"/>
                  </a:lnTo>
                  <a:lnTo>
                    <a:pt x="3446" y="933"/>
                  </a:lnTo>
                  <a:lnTo>
                    <a:pt x="3444" y="933"/>
                  </a:lnTo>
                  <a:lnTo>
                    <a:pt x="3444" y="931"/>
                  </a:lnTo>
                  <a:lnTo>
                    <a:pt x="3442" y="931"/>
                  </a:lnTo>
                  <a:lnTo>
                    <a:pt x="3442" y="933"/>
                  </a:lnTo>
                  <a:lnTo>
                    <a:pt x="3441" y="931"/>
                  </a:lnTo>
                  <a:lnTo>
                    <a:pt x="3441" y="929"/>
                  </a:lnTo>
                  <a:lnTo>
                    <a:pt x="3439" y="929"/>
                  </a:lnTo>
                  <a:lnTo>
                    <a:pt x="3437" y="929"/>
                  </a:lnTo>
                  <a:lnTo>
                    <a:pt x="3435" y="929"/>
                  </a:lnTo>
                  <a:lnTo>
                    <a:pt x="3433" y="929"/>
                  </a:lnTo>
                  <a:lnTo>
                    <a:pt x="3433" y="931"/>
                  </a:lnTo>
                  <a:lnTo>
                    <a:pt x="3431" y="931"/>
                  </a:lnTo>
                  <a:lnTo>
                    <a:pt x="3431" y="929"/>
                  </a:lnTo>
                  <a:lnTo>
                    <a:pt x="3429" y="927"/>
                  </a:lnTo>
                  <a:lnTo>
                    <a:pt x="3427" y="927"/>
                  </a:lnTo>
                  <a:lnTo>
                    <a:pt x="3427" y="923"/>
                  </a:lnTo>
                  <a:lnTo>
                    <a:pt x="3429" y="921"/>
                  </a:lnTo>
                  <a:lnTo>
                    <a:pt x="3429" y="919"/>
                  </a:lnTo>
                  <a:lnTo>
                    <a:pt x="3427" y="919"/>
                  </a:lnTo>
                  <a:lnTo>
                    <a:pt x="3427" y="917"/>
                  </a:lnTo>
                  <a:lnTo>
                    <a:pt x="3427" y="916"/>
                  </a:lnTo>
                  <a:lnTo>
                    <a:pt x="3425" y="916"/>
                  </a:lnTo>
                  <a:lnTo>
                    <a:pt x="3425" y="914"/>
                  </a:lnTo>
                  <a:lnTo>
                    <a:pt x="3427" y="914"/>
                  </a:lnTo>
                  <a:lnTo>
                    <a:pt x="3425" y="912"/>
                  </a:lnTo>
                  <a:lnTo>
                    <a:pt x="3425" y="914"/>
                  </a:lnTo>
                  <a:lnTo>
                    <a:pt x="3423" y="914"/>
                  </a:lnTo>
                  <a:lnTo>
                    <a:pt x="3423" y="912"/>
                  </a:lnTo>
                  <a:lnTo>
                    <a:pt x="3423" y="910"/>
                  </a:lnTo>
                  <a:lnTo>
                    <a:pt x="3423" y="908"/>
                  </a:lnTo>
                  <a:lnTo>
                    <a:pt x="3421" y="908"/>
                  </a:lnTo>
                  <a:lnTo>
                    <a:pt x="3419" y="908"/>
                  </a:lnTo>
                  <a:lnTo>
                    <a:pt x="3418" y="910"/>
                  </a:lnTo>
                  <a:lnTo>
                    <a:pt x="3416" y="910"/>
                  </a:lnTo>
                  <a:lnTo>
                    <a:pt x="3416" y="908"/>
                  </a:lnTo>
                  <a:lnTo>
                    <a:pt x="3414" y="908"/>
                  </a:lnTo>
                  <a:lnTo>
                    <a:pt x="3412" y="908"/>
                  </a:lnTo>
                  <a:lnTo>
                    <a:pt x="3410" y="908"/>
                  </a:lnTo>
                  <a:lnTo>
                    <a:pt x="3408" y="908"/>
                  </a:lnTo>
                  <a:lnTo>
                    <a:pt x="3410" y="906"/>
                  </a:lnTo>
                  <a:lnTo>
                    <a:pt x="3410" y="904"/>
                  </a:lnTo>
                  <a:lnTo>
                    <a:pt x="3408" y="904"/>
                  </a:lnTo>
                  <a:lnTo>
                    <a:pt x="3408" y="902"/>
                  </a:lnTo>
                  <a:lnTo>
                    <a:pt x="3408" y="900"/>
                  </a:lnTo>
                  <a:lnTo>
                    <a:pt x="3408" y="898"/>
                  </a:lnTo>
                  <a:lnTo>
                    <a:pt x="3406" y="898"/>
                  </a:lnTo>
                  <a:lnTo>
                    <a:pt x="3406" y="896"/>
                  </a:lnTo>
                  <a:lnTo>
                    <a:pt x="3408" y="896"/>
                  </a:lnTo>
                  <a:lnTo>
                    <a:pt x="3410" y="896"/>
                  </a:lnTo>
                  <a:lnTo>
                    <a:pt x="3412" y="896"/>
                  </a:lnTo>
                  <a:lnTo>
                    <a:pt x="3412" y="894"/>
                  </a:lnTo>
                  <a:lnTo>
                    <a:pt x="3412" y="893"/>
                  </a:lnTo>
                  <a:lnTo>
                    <a:pt x="3410" y="893"/>
                  </a:lnTo>
                  <a:lnTo>
                    <a:pt x="3410" y="891"/>
                  </a:lnTo>
                  <a:lnTo>
                    <a:pt x="3408" y="891"/>
                  </a:lnTo>
                  <a:lnTo>
                    <a:pt x="3408" y="889"/>
                  </a:lnTo>
                  <a:lnTo>
                    <a:pt x="3406" y="889"/>
                  </a:lnTo>
                  <a:lnTo>
                    <a:pt x="3406" y="887"/>
                  </a:lnTo>
                  <a:lnTo>
                    <a:pt x="3406" y="885"/>
                  </a:lnTo>
                  <a:lnTo>
                    <a:pt x="3406" y="883"/>
                  </a:lnTo>
                  <a:lnTo>
                    <a:pt x="3404" y="883"/>
                  </a:lnTo>
                  <a:lnTo>
                    <a:pt x="3404" y="881"/>
                  </a:lnTo>
                  <a:lnTo>
                    <a:pt x="3402" y="881"/>
                  </a:lnTo>
                  <a:lnTo>
                    <a:pt x="3402" y="879"/>
                  </a:lnTo>
                  <a:lnTo>
                    <a:pt x="3400" y="879"/>
                  </a:lnTo>
                  <a:lnTo>
                    <a:pt x="3398" y="879"/>
                  </a:lnTo>
                  <a:lnTo>
                    <a:pt x="3398" y="881"/>
                  </a:lnTo>
                  <a:lnTo>
                    <a:pt x="3396" y="881"/>
                  </a:lnTo>
                  <a:lnTo>
                    <a:pt x="3396" y="879"/>
                  </a:lnTo>
                  <a:lnTo>
                    <a:pt x="3394" y="879"/>
                  </a:lnTo>
                  <a:lnTo>
                    <a:pt x="3393" y="879"/>
                  </a:lnTo>
                  <a:lnTo>
                    <a:pt x="3391" y="879"/>
                  </a:lnTo>
                  <a:lnTo>
                    <a:pt x="3391" y="881"/>
                  </a:lnTo>
                  <a:lnTo>
                    <a:pt x="3389" y="881"/>
                  </a:lnTo>
                  <a:lnTo>
                    <a:pt x="3389" y="883"/>
                  </a:lnTo>
                  <a:lnTo>
                    <a:pt x="3387" y="883"/>
                  </a:lnTo>
                  <a:lnTo>
                    <a:pt x="3387" y="881"/>
                  </a:lnTo>
                  <a:lnTo>
                    <a:pt x="3385" y="881"/>
                  </a:lnTo>
                  <a:lnTo>
                    <a:pt x="3381" y="881"/>
                  </a:lnTo>
                  <a:lnTo>
                    <a:pt x="3379" y="879"/>
                  </a:lnTo>
                  <a:lnTo>
                    <a:pt x="3379" y="881"/>
                  </a:lnTo>
                  <a:lnTo>
                    <a:pt x="3379" y="883"/>
                  </a:lnTo>
                  <a:lnTo>
                    <a:pt x="3379" y="885"/>
                  </a:lnTo>
                  <a:lnTo>
                    <a:pt x="3377" y="885"/>
                  </a:lnTo>
                  <a:lnTo>
                    <a:pt x="3377" y="887"/>
                  </a:lnTo>
                  <a:lnTo>
                    <a:pt x="3375" y="887"/>
                  </a:lnTo>
                  <a:lnTo>
                    <a:pt x="3373" y="887"/>
                  </a:lnTo>
                  <a:lnTo>
                    <a:pt x="3371" y="887"/>
                  </a:lnTo>
                  <a:lnTo>
                    <a:pt x="3371" y="885"/>
                  </a:lnTo>
                  <a:lnTo>
                    <a:pt x="3370" y="885"/>
                  </a:lnTo>
                  <a:lnTo>
                    <a:pt x="3370" y="883"/>
                  </a:lnTo>
                  <a:lnTo>
                    <a:pt x="3368" y="883"/>
                  </a:lnTo>
                  <a:lnTo>
                    <a:pt x="3368" y="881"/>
                  </a:lnTo>
                  <a:lnTo>
                    <a:pt x="3370" y="881"/>
                  </a:lnTo>
                  <a:lnTo>
                    <a:pt x="3368" y="881"/>
                  </a:lnTo>
                  <a:lnTo>
                    <a:pt x="3366" y="881"/>
                  </a:lnTo>
                  <a:lnTo>
                    <a:pt x="3368" y="879"/>
                  </a:lnTo>
                  <a:lnTo>
                    <a:pt x="3368" y="877"/>
                  </a:lnTo>
                  <a:lnTo>
                    <a:pt x="3368" y="875"/>
                  </a:lnTo>
                  <a:lnTo>
                    <a:pt x="3366" y="875"/>
                  </a:lnTo>
                  <a:lnTo>
                    <a:pt x="3368" y="875"/>
                  </a:lnTo>
                  <a:lnTo>
                    <a:pt x="3366" y="875"/>
                  </a:lnTo>
                  <a:lnTo>
                    <a:pt x="3366" y="873"/>
                  </a:lnTo>
                  <a:lnTo>
                    <a:pt x="3368" y="873"/>
                  </a:lnTo>
                  <a:lnTo>
                    <a:pt x="3368" y="875"/>
                  </a:lnTo>
                  <a:lnTo>
                    <a:pt x="3368" y="873"/>
                  </a:lnTo>
                  <a:lnTo>
                    <a:pt x="3366" y="873"/>
                  </a:lnTo>
                  <a:lnTo>
                    <a:pt x="3366" y="871"/>
                  </a:lnTo>
                  <a:lnTo>
                    <a:pt x="3366" y="869"/>
                  </a:lnTo>
                  <a:lnTo>
                    <a:pt x="3366" y="868"/>
                  </a:lnTo>
                  <a:lnTo>
                    <a:pt x="3366" y="866"/>
                  </a:lnTo>
                  <a:lnTo>
                    <a:pt x="3364" y="866"/>
                  </a:lnTo>
                  <a:lnTo>
                    <a:pt x="3364" y="864"/>
                  </a:lnTo>
                  <a:lnTo>
                    <a:pt x="3362" y="862"/>
                  </a:lnTo>
                  <a:lnTo>
                    <a:pt x="3362" y="860"/>
                  </a:lnTo>
                  <a:lnTo>
                    <a:pt x="3364" y="860"/>
                  </a:lnTo>
                  <a:lnTo>
                    <a:pt x="3364" y="858"/>
                  </a:lnTo>
                  <a:lnTo>
                    <a:pt x="3364" y="856"/>
                  </a:lnTo>
                  <a:lnTo>
                    <a:pt x="3366" y="856"/>
                  </a:lnTo>
                  <a:lnTo>
                    <a:pt x="3368" y="856"/>
                  </a:lnTo>
                  <a:lnTo>
                    <a:pt x="3370" y="858"/>
                  </a:lnTo>
                  <a:lnTo>
                    <a:pt x="3370" y="860"/>
                  </a:lnTo>
                  <a:lnTo>
                    <a:pt x="3371" y="860"/>
                  </a:lnTo>
                  <a:lnTo>
                    <a:pt x="3373" y="860"/>
                  </a:lnTo>
                  <a:lnTo>
                    <a:pt x="3375" y="860"/>
                  </a:lnTo>
                  <a:lnTo>
                    <a:pt x="3377" y="860"/>
                  </a:lnTo>
                  <a:lnTo>
                    <a:pt x="3377" y="858"/>
                  </a:lnTo>
                  <a:lnTo>
                    <a:pt x="3379" y="858"/>
                  </a:lnTo>
                  <a:lnTo>
                    <a:pt x="3381" y="856"/>
                  </a:lnTo>
                  <a:lnTo>
                    <a:pt x="3381" y="854"/>
                  </a:lnTo>
                  <a:lnTo>
                    <a:pt x="3383" y="854"/>
                  </a:lnTo>
                  <a:lnTo>
                    <a:pt x="3385" y="854"/>
                  </a:lnTo>
                  <a:lnTo>
                    <a:pt x="3385" y="852"/>
                  </a:lnTo>
                  <a:lnTo>
                    <a:pt x="3385" y="850"/>
                  </a:lnTo>
                  <a:lnTo>
                    <a:pt x="3383" y="850"/>
                  </a:lnTo>
                  <a:lnTo>
                    <a:pt x="3383" y="848"/>
                  </a:lnTo>
                  <a:lnTo>
                    <a:pt x="3381" y="848"/>
                  </a:lnTo>
                  <a:lnTo>
                    <a:pt x="3381" y="846"/>
                  </a:lnTo>
                  <a:lnTo>
                    <a:pt x="3379" y="846"/>
                  </a:lnTo>
                  <a:lnTo>
                    <a:pt x="3379" y="845"/>
                  </a:lnTo>
                  <a:lnTo>
                    <a:pt x="3381" y="845"/>
                  </a:lnTo>
                  <a:lnTo>
                    <a:pt x="3381" y="843"/>
                  </a:lnTo>
                  <a:lnTo>
                    <a:pt x="3379" y="843"/>
                  </a:lnTo>
                  <a:lnTo>
                    <a:pt x="3377" y="843"/>
                  </a:lnTo>
                  <a:lnTo>
                    <a:pt x="3375" y="841"/>
                  </a:lnTo>
                  <a:lnTo>
                    <a:pt x="3371" y="841"/>
                  </a:lnTo>
                  <a:lnTo>
                    <a:pt x="3370" y="841"/>
                  </a:lnTo>
                  <a:lnTo>
                    <a:pt x="3370" y="839"/>
                  </a:lnTo>
                  <a:lnTo>
                    <a:pt x="3371" y="837"/>
                  </a:lnTo>
                  <a:lnTo>
                    <a:pt x="3371" y="835"/>
                  </a:lnTo>
                  <a:lnTo>
                    <a:pt x="3371" y="833"/>
                  </a:lnTo>
                  <a:lnTo>
                    <a:pt x="3370" y="833"/>
                  </a:lnTo>
                  <a:lnTo>
                    <a:pt x="3370" y="835"/>
                  </a:lnTo>
                  <a:lnTo>
                    <a:pt x="3370" y="833"/>
                  </a:lnTo>
                  <a:lnTo>
                    <a:pt x="3368" y="833"/>
                  </a:lnTo>
                  <a:lnTo>
                    <a:pt x="3368" y="831"/>
                  </a:lnTo>
                  <a:lnTo>
                    <a:pt x="3366" y="831"/>
                  </a:lnTo>
                  <a:lnTo>
                    <a:pt x="3362" y="829"/>
                  </a:lnTo>
                  <a:lnTo>
                    <a:pt x="3362" y="827"/>
                  </a:lnTo>
                  <a:lnTo>
                    <a:pt x="3362" y="825"/>
                  </a:lnTo>
                  <a:lnTo>
                    <a:pt x="3362" y="823"/>
                  </a:lnTo>
                  <a:lnTo>
                    <a:pt x="3360" y="823"/>
                  </a:lnTo>
                  <a:lnTo>
                    <a:pt x="3360" y="821"/>
                  </a:lnTo>
                  <a:lnTo>
                    <a:pt x="3358" y="821"/>
                  </a:lnTo>
                  <a:lnTo>
                    <a:pt x="3360" y="821"/>
                  </a:lnTo>
                  <a:lnTo>
                    <a:pt x="3360" y="820"/>
                  </a:lnTo>
                  <a:lnTo>
                    <a:pt x="3360" y="818"/>
                  </a:lnTo>
                  <a:lnTo>
                    <a:pt x="3358" y="818"/>
                  </a:lnTo>
                  <a:lnTo>
                    <a:pt x="3358" y="816"/>
                  </a:lnTo>
                  <a:lnTo>
                    <a:pt x="3354" y="814"/>
                  </a:lnTo>
                  <a:lnTo>
                    <a:pt x="3354" y="812"/>
                  </a:lnTo>
                  <a:lnTo>
                    <a:pt x="3354" y="810"/>
                  </a:lnTo>
                  <a:lnTo>
                    <a:pt x="3356" y="810"/>
                  </a:lnTo>
                  <a:lnTo>
                    <a:pt x="3356" y="808"/>
                  </a:lnTo>
                  <a:lnTo>
                    <a:pt x="3358" y="808"/>
                  </a:lnTo>
                  <a:lnTo>
                    <a:pt x="3358" y="806"/>
                  </a:lnTo>
                  <a:lnTo>
                    <a:pt x="3358" y="804"/>
                  </a:lnTo>
                  <a:lnTo>
                    <a:pt x="3356" y="804"/>
                  </a:lnTo>
                  <a:lnTo>
                    <a:pt x="3356" y="802"/>
                  </a:lnTo>
                  <a:lnTo>
                    <a:pt x="3356" y="800"/>
                  </a:lnTo>
                  <a:lnTo>
                    <a:pt x="3354" y="800"/>
                  </a:lnTo>
                  <a:lnTo>
                    <a:pt x="3354" y="798"/>
                  </a:lnTo>
                  <a:lnTo>
                    <a:pt x="3356" y="797"/>
                  </a:lnTo>
                  <a:lnTo>
                    <a:pt x="3356" y="795"/>
                  </a:lnTo>
                  <a:lnTo>
                    <a:pt x="3356" y="793"/>
                  </a:lnTo>
                  <a:lnTo>
                    <a:pt x="3356" y="791"/>
                  </a:lnTo>
                  <a:lnTo>
                    <a:pt x="3354" y="791"/>
                  </a:lnTo>
                  <a:lnTo>
                    <a:pt x="3352" y="791"/>
                  </a:lnTo>
                  <a:lnTo>
                    <a:pt x="3352" y="789"/>
                  </a:lnTo>
                  <a:lnTo>
                    <a:pt x="3350" y="789"/>
                  </a:lnTo>
                  <a:lnTo>
                    <a:pt x="3350" y="787"/>
                  </a:lnTo>
                  <a:lnTo>
                    <a:pt x="3348" y="787"/>
                  </a:lnTo>
                  <a:lnTo>
                    <a:pt x="3348" y="785"/>
                  </a:lnTo>
                  <a:lnTo>
                    <a:pt x="3346" y="785"/>
                  </a:lnTo>
                  <a:lnTo>
                    <a:pt x="3345" y="783"/>
                  </a:lnTo>
                  <a:lnTo>
                    <a:pt x="3345" y="785"/>
                  </a:lnTo>
                  <a:lnTo>
                    <a:pt x="3343" y="785"/>
                  </a:lnTo>
                  <a:lnTo>
                    <a:pt x="3341" y="785"/>
                  </a:lnTo>
                  <a:lnTo>
                    <a:pt x="3339" y="785"/>
                  </a:lnTo>
                  <a:lnTo>
                    <a:pt x="3339" y="787"/>
                  </a:lnTo>
                  <a:lnTo>
                    <a:pt x="3337" y="787"/>
                  </a:lnTo>
                  <a:lnTo>
                    <a:pt x="3335" y="787"/>
                  </a:lnTo>
                  <a:lnTo>
                    <a:pt x="3333" y="789"/>
                  </a:lnTo>
                  <a:lnTo>
                    <a:pt x="3333" y="787"/>
                  </a:lnTo>
                  <a:lnTo>
                    <a:pt x="3331" y="787"/>
                  </a:lnTo>
                  <a:lnTo>
                    <a:pt x="3331" y="785"/>
                  </a:lnTo>
                  <a:lnTo>
                    <a:pt x="3331" y="783"/>
                  </a:lnTo>
                  <a:lnTo>
                    <a:pt x="3333" y="783"/>
                  </a:lnTo>
                  <a:lnTo>
                    <a:pt x="3333" y="781"/>
                  </a:lnTo>
                  <a:lnTo>
                    <a:pt x="3331" y="781"/>
                  </a:lnTo>
                  <a:lnTo>
                    <a:pt x="3329" y="781"/>
                  </a:lnTo>
                  <a:lnTo>
                    <a:pt x="3329" y="779"/>
                  </a:lnTo>
                  <a:lnTo>
                    <a:pt x="3327" y="779"/>
                  </a:lnTo>
                  <a:lnTo>
                    <a:pt x="3325" y="779"/>
                  </a:lnTo>
                  <a:lnTo>
                    <a:pt x="3323" y="781"/>
                  </a:lnTo>
                  <a:lnTo>
                    <a:pt x="3322" y="781"/>
                  </a:lnTo>
                  <a:lnTo>
                    <a:pt x="3322" y="779"/>
                  </a:lnTo>
                  <a:lnTo>
                    <a:pt x="3320" y="779"/>
                  </a:lnTo>
                  <a:lnTo>
                    <a:pt x="3320" y="777"/>
                  </a:lnTo>
                  <a:lnTo>
                    <a:pt x="3318" y="777"/>
                  </a:lnTo>
                  <a:lnTo>
                    <a:pt x="3316" y="777"/>
                  </a:lnTo>
                  <a:lnTo>
                    <a:pt x="3316" y="779"/>
                  </a:lnTo>
                  <a:lnTo>
                    <a:pt x="3314" y="779"/>
                  </a:lnTo>
                  <a:lnTo>
                    <a:pt x="3314" y="777"/>
                  </a:lnTo>
                  <a:lnTo>
                    <a:pt x="3312" y="775"/>
                  </a:lnTo>
                  <a:lnTo>
                    <a:pt x="3312" y="773"/>
                  </a:lnTo>
                  <a:lnTo>
                    <a:pt x="3314" y="773"/>
                  </a:lnTo>
                  <a:lnTo>
                    <a:pt x="3314" y="772"/>
                  </a:lnTo>
                  <a:lnTo>
                    <a:pt x="3312" y="770"/>
                  </a:lnTo>
                  <a:lnTo>
                    <a:pt x="3312" y="768"/>
                  </a:lnTo>
                  <a:lnTo>
                    <a:pt x="3312" y="766"/>
                  </a:lnTo>
                  <a:lnTo>
                    <a:pt x="3312" y="764"/>
                  </a:lnTo>
                  <a:lnTo>
                    <a:pt x="3310" y="764"/>
                  </a:lnTo>
                  <a:lnTo>
                    <a:pt x="3310" y="762"/>
                  </a:lnTo>
                  <a:lnTo>
                    <a:pt x="3310" y="760"/>
                  </a:lnTo>
                  <a:lnTo>
                    <a:pt x="3308" y="758"/>
                  </a:lnTo>
                  <a:lnTo>
                    <a:pt x="3308" y="756"/>
                  </a:lnTo>
                  <a:lnTo>
                    <a:pt x="3306" y="754"/>
                  </a:lnTo>
                  <a:lnTo>
                    <a:pt x="3304" y="756"/>
                  </a:lnTo>
                  <a:lnTo>
                    <a:pt x="3304" y="754"/>
                  </a:lnTo>
                  <a:lnTo>
                    <a:pt x="3306" y="752"/>
                  </a:lnTo>
                  <a:lnTo>
                    <a:pt x="3306" y="750"/>
                  </a:lnTo>
                  <a:lnTo>
                    <a:pt x="3306" y="749"/>
                  </a:lnTo>
                  <a:lnTo>
                    <a:pt x="3304" y="749"/>
                  </a:lnTo>
                  <a:lnTo>
                    <a:pt x="3304" y="747"/>
                  </a:lnTo>
                  <a:lnTo>
                    <a:pt x="3306" y="747"/>
                  </a:lnTo>
                  <a:lnTo>
                    <a:pt x="3308" y="747"/>
                  </a:lnTo>
                  <a:lnTo>
                    <a:pt x="3308" y="745"/>
                  </a:lnTo>
                  <a:lnTo>
                    <a:pt x="3308" y="743"/>
                  </a:lnTo>
                  <a:lnTo>
                    <a:pt x="3306" y="743"/>
                  </a:lnTo>
                  <a:lnTo>
                    <a:pt x="3304" y="741"/>
                  </a:lnTo>
                  <a:lnTo>
                    <a:pt x="3304" y="739"/>
                  </a:lnTo>
                  <a:lnTo>
                    <a:pt x="3302" y="739"/>
                  </a:lnTo>
                  <a:lnTo>
                    <a:pt x="3302" y="737"/>
                  </a:lnTo>
                  <a:lnTo>
                    <a:pt x="3302" y="735"/>
                  </a:lnTo>
                  <a:lnTo>
                    <a:pt x="3300" y="735"/>
                  </a:lnTo>
                  <a:lnTo>
                    <a:pt x="3298" y="735"/>
                  </a:lnTo>
                  <a:lnTo>
                    <a:pt x="3298" y="733"/>
                  </a:lnTo>
                  <a:lnTo>
                    <a:pt x="3300" y="733"/>
                  </a:lnTo>
                  <a:lnTo>
                    <a:pt x="3300" y="731"/>
                  </a:lnTo>
                  <a:lnTo>
                    <a:pt x="3302" y="729"/>
                  </a:lnTo>
                  <a:lnTo>
                    <a:pt x="3302" y="727"/>
                  </a:lnTo>
                  <a:lnTo>
                    <a:pt x="3304" y="727"/>
                  </a:lnTo>
                  <a:lnTo>
                    <a:pt x="3306" y="725"/>
                  </a:lnTo>
                  <a:lnTo>
                    <a:pt x="3304" y="724"/>
                  </a:lnTo>
                  <a:lnTo>
                    <a:pt x="3304" y="722"/>
                  </a:lnTo>
                  <a:lnTo>
                    <a:pt x="3304" y="720"/>
                  </a:lnTo>
                  <a:lnTo>
                    <a:pt x="3306" y="720"/>
                  </a:lnTo>
                  <a:lnTo>
                    <a:pt x="3306" y="722"/>
                  </a:lnTo>
                  <a:lnTo>
                    <a:pt x="3308" y="722"/>
                  </a:lnTo>
                  <a:lnTo>
                    <a:pt x="3308" y="724"/>
                  </a:lnTo>
                  <a:lnTo>
                    <a:pt x="3308" y="725"/>
                  </a:lnTo>
                  <a:lnTo>
                    <a:pt x="3310" y="725"/>
                  </a:lnTo>
                  <a:lnTo>
                    <a:pt x="3312" y="725"/>
                  </a:lnTo>
                  <a:lnTo>
                    <a:pt x="3312" y="724"/>
                  </a:lnTo>
                  <a:lnTo>
                    <a:pt x="3312" y="722"/>
                  </a:lnTo>
                  <a:lnTo>
                    <a:pt x="3310" y="720"/>
                  </a:lnTo>
                  <a:lnTo>
                    <a:pt x="3310" y="718"/>
                  </a:lnTo>
                  <a:lnTo>
                    <a:pt x="3310" y="716"/>
                  </a:lnTo>
                  <a:lnTo>
                    <a:pt x="3308" y="716"/>
                  </a:lnTo>
                  <a:lnTo>
                    <a:pt x="3306" y="716"/>
                  </a:lnTo>
                  <a:lnTo>
                    <a:pt x="3304" y="716"/>
                  </a:lnTo>
                  <a:lnTo>
                    <a:pt x="3304" y="718"/>
                  </a:lnTo>
                  <a:lnTo>
                    <a:pt x="3304" y="716"/>
                  </a:lnTo>
                  <a:lnTo>
                    <a:pt x="3302" y="716"/>
                  </a:lnTo>
                  <a:lnTo>
                    <a:pt x="3304" y="716"/>
                  </a:lnTo>
                  <a:lnTo>
                    <a:pt x="3304" y="714"/>
                  </a:lnTo>
                  <a:lnTo>
                    <a:pt x="3302" y="714"/>
                  </a:lnTo>
                  <a:lnTo>
                    <a:pt x="3302" y="712"/>
                  </a:lnTo>
                  <a:lnTo>
                    <a:pt x="3304" y="712"/>
                  </a:lnTo>
                  <a:lnTo>
                    <a:pt x="3304" y="710"/>
                  </a:lnTo>
                  <a:lnTo>
                    <a:pt x="3304" y="708"/>
                  </a:lnTo>
                  <a:lnTo>
                    <a:pt x="3306" y="706"/>
                  </a:lnTo>
                  <a:lnTo>
                    <a:pt x="3306" y="708"/>
                  </a:lnTo>
                  <a:lnTo>
                    <a:pt x="3308" y="706"/>
                  </a:lnTo>
                  <a:lnTo>
                    <a:pt x="3308" y="704"/>
                  </a:lnTo>
                  <a:lnTo>
                    <a:pt x="3306" y="704"/>
                  </a:lnTo>
                  <a:lnTo>
                    <a:pt x="3306" y="702"/>
                  </a:lnTo>
                  <a:lnTo>
                    <a:pt x="3306" y="701"/>
                  </a:lnTo>
                  <a:lnTo>
                    <a:pt x="3306" y="699"/>
                  </a:lnTo>
                  <a:lnTo>
                    <a:pt x="3306" y="697"/>
                  </a:lnTo>
                  <a:lnTo>
                    <a:pt x="3306" y="695"/>
                  </a:lnTo>
                  <a:lnTo>
                    <a:pt x="3306" y="693"/>
                  </a:lnTo>
                  <a:lnTo>
                    <a:pt x="3306" y="691"/>
                  </a:lnTo>
                  <a:lnTo>
                    <a:pt x="3306" y="689"/>
                  </a:lnTo>
                  <a:lnTo>
                    <a:pt x="3308" y="685"/>
                  </a:lnTo>
                  <a:lnTo>
                    <a:pt x="3308" y="683"/>
                  </a:lnTo>
                  <a:lnTo>
                    <a:pt x="3310" y="683"/>
                  </a:lnTo>
                  <a:lnTo>
                    <a:pt x="3312" y="683"/>
                  </a:lnTo>
                  <a:lnTo>
                    <a:pt x="3312" y="685"/>
                  </a:lnTo>
                  <a:lnTo>
                    <a:pt x="3312" y="687"/>
                  </a:lnTo>
                  <a:lnTo>
                    <a:pt x="3310" y="687"/>
                  </a:lnTo>
                  <a:lnTo>
                    <a:pt x="3312" y="687"/>
                  </a:lnTo>
                  <a:lnTo>
                    <a:pt x="3312" y="685"/>
                  </a:lnTo>
                  <a:lnTo>
                    <a:pt x="3312" y="683"/>
                  </a:lnTo>
                  <a:lnTo>
                    <a:pt x="3314" y="681"/>
                  </a:lnTo>
                  <a:lnTo>
                    <a:pt x="3314" y="683"/>
                  </a:lnTo>
                  <a:lnTo>
                    <a:pt x="3314" y="681"/>
                  </a:lnTo>
                  <a:lnTo>
                    <a:pt x="3316" y="681"/>
                  </a:lnTo>
                  <a:lnTo>
                    <a:pt x="3318" y="681"/>
                  </a:lnTo>
                  <a:lnTo>
                    <a:pt x="3316" y="681"/>
                  </a:lnTo>
                  <a:lnTo>
                    <a:pt x="3314" y="681"/>
                  </a:lnTo>
                  <a:lnTo>
                    <a:pt x="3312" y="679"/>
                  </a:lnTo>
                  <a:lnTo>
                    <a:pt x="3312" y="678"/>
                  </a:lnTo>
                  <a:lnTo>
                    <a:pt x="3310" y="678"/>
                  </a:lnTo>
                  <a:lnTo>
                    <a:pt x="3310" y="676"/>
                  </a:lnTo>
                  <a:lnTo>
                    <a:pt x="3310" y="674"/>
                  </a:lnTo>
                  <a:lnTo>
                    <a:pt x="3312" y="674"/>
                  </a:lnTo>
                  <a:lnTo>
                    <a:pt x="3310" y="672"/>
                  </a:lnTo>
                  <a:lnTo>
                    <a:pt x="3310" y="670"/>
                  </a:lnTo>
                  <a:lnTo>
                    <a:pt x="3310" y="668"/>
                  </a:lnTo>
                  <a:lnTo>
                    <a:pt x="3310" y="666"/>
                  </a:lnTo>
                  <a:lnTo>
                    <a:pt x="3312" y="666"/>
                  </a:lnTo>
                  <a:lnTo>
                    <a:pt x="3312" y="668"/>
                  </a:lnTo>
                  <a:lnTo>
                    <a:pt x="3314" y="668"/>
                  </a:lnTo>
                  <a:lnTo>
                    <a:pt x="3314" y="670"/>
                  </a:lnTo>
                  <a:lnTo>
                    <a:pt x="3316" y="670"/>
                  </a:lnTo>
                  <a:lnTo>
                    <a:pt x="3316" y="668"/>
                  </a:lnTo>
                  <a:lnTo>
                    <a:pt x="3316" y="666"/>
                  </a:lnTo>
                  <a:lnTo>
                    <a:pt x="3318" y="664"/>
                  </a:lnTo>
                  <a:lnTo>
                    <a:pt x="3320" y="664"/>
                  </a:lnTo>
                  <a:lnTo>
                    <a:pt x="3320" y="666"/>
                  </a:lnTo>
                  <a:lnTo>
                    <a:pt x="3322" y="666"/>
                  </a:lnTo>
                  <a:lnTo>
                    <a:pt x="3323" y="666"/>
                  </a:lnTo>
                  <a:lnTo>
                    <a:pt x="3325" y="666"/>
                  </a:lnTo>
                  <a:lnTo>
                    <a:pt x="3325" y="664"/>
                  </a:lnTo>
                  <a:lnTo>
                    <a:pt x="3325" y="662"/>
                  </a:lnTo>
                  <a:lnTo>
                    <a:pt x="3327" y="662"/>
                  </a:lnTo>
                  <a:lnTo>
                    <a:pt x="3327" y="660"/>
                  </a:lnTo>
                  <a:lnTo>
                    <a:pt x="3329" y="660"/>
                  </a:lnTo>
                  <a:lnTo>
                    <a:pt x="3333" y="660"/>
                  </a:lnTo>
                  <a:lnTo>
                    <a:pt x="3339" y="662"/>
                  </a:lnTo>
                  <a:lnTo>
                    <a:pt x="3343" y="664"/>
                  </a:lnTo>
                  <a:lnTo>
                    <a:pt x="3345" y="664"/>
                  </a:lnTo>
                  <a:lnTo>
                    <a:pt x="3345" y="662"/>
                  </a:lnTo>
                  <a:lnTo>
                    <a:pt x="3345" y="660"/>
                  </a:lnTo>
                  <a:lnTo>
                    <a:pt x="3346" y="660"/>
                  </a:lnTo>
                  <a:lnTo>
                    <a:pt x="3345" y="660"/>
                  </a:lnTo>
                  <a:lnTo>
                    <a:pt x="3341" y="658"/>
                  </a:lnTo>
                  <a:lnTo>
                    <a:pt x="3341" y="656"/>
                  </a:lnTo>
                  <a:lnTo>
                    <a:pt x="3341" y="654"/>
                  </a:lnTo>
                  <a:lnTo>
                    <a:pt x="3339" y="654"/>
                  </a:lnTo>
                  <a:lnTo>
                    <a:pt x="3337" y="653"/>
                  </a:lnTo>
                  <a:lnTo>
                    <a:pt x="3335" y="653"/>
                  </a:lnTo>
                  <a:lnTo>
                    <a:pt x="3333" y="654"/>
                  </a:lnTo>
                  <a:lnTo>
                    <a:pt x="3329" y="654"/>
                  </a:lnTo>
                  <a:lnTo>
                    <a:pt x="3327" y="654"/>
                  </a:lnTo>
                  <a:lnTo>
                    <a:pt x="3325" y="653"/>
                  </a:lnTo>
                  <a:lnTo>
                    <a:pt x="3325" y="651"/>
                  </a:lnTo>
                  <a:lnTo>
                    <a:pt x="3323" y="651"/>
                  </a:lnTo>
                  <a:lnTo>
                    <a:pt x="3323" y="649"/>
                  </a:lnTo>
                  <a:lnTo>
                    <a:pt x="3322" y="649"/>
                  </a:lnTo>
                  <a:lnTo>
                    <a:pt x="3320" y="647"/>
                  </a:lnTo>
                  <a:lnTo>
                    <a:pt x="3318" y="645"/>
                  </a:lnTo>
                  <a:lnTo>
                    <a:pt x="3318" y="643"/>
                  </a:lnTo>
                  <a:lnTo>
                    <a:pt x="3318" y="641"/>
                  </a:lnTo>
                  <a:lnTo>
                    <a:pt x="3318" y="643"/>
                  </a:lnTo>
                  <a:lnTo>
                    <a:pt x="3320" y="645"/>
                  </a:lnTo>
                  <a:lnTo>
                    <a:pt x="3322" y="645"/>
                  </a:lnTo>
                  <a:lnTo>
                    <a:pt x="3322" y="643"/>
                  </a:lnTo>
                  <a:lnTo>
                    <a:pt x="3320" y="643"/>
                  </a:lnTo>
                  <a:lnTo>
                    <a:pt x="3320" y="641"/>
                  </a:lnTo>
                  <a:lnTo>
                    <a:pt x="3320" y="639"/>
                  </a:lnTo>
                  <a:lnTo>
                    <a:pt x="3322" y="639"/>
                  </a:lnTo>
                  <a:lnTo>
                    <a:pt x="3320" y="639"/>
                  </a:lnTo>
                  <a:lnTo>
                    <a:pt x="3320" y="637"/>
                  </a:lnTo>
                  <a:lnTo>
                    <a:pt x="3322" y="637"/>
                  </a:lnTo>
                  <a:lnTo>
                    <a:pt x="3322" y="635"/>
                  </a:lnTo>
                  <a:lnTo>
                    <a:pt x="3320" y="635"/>
                  </a:lnTo>
                  <a:lnTo>
                    <a:pt x="3320" y="637"/>
                  </a:lnTo>
                  <a:lnTo>
                    <a:pt x="3318" y="637"/>
                  </a:lnTo>
                  <a:lnTo>
                    <a:pt x="3316" y="637"/>
                  </a:lnTo>
                  <a:lnTo>
                    <a:pt x="3316" y="639"/>
                  </a:lnTo>
                  <a:lnTo>
                    <a:pt x="3316" y="641"/>
                  </a:lnTo>
                  <a:lnTo>
                    <a:pt x="3314" y="641"/>
                  </a:lnTo>
                  <a:lnTo>
                    <a:pt x="3314" y="643"/>
                  </a:lnTo>
                  <a:lnTo>
                    <a:pt x="3312" y="643"/>
                  </a:lnTo>
                  <a:lnTo>
                    <a:pt x="3312" y="641"/>
                  </a:lnTo>
                  <a:lnTo>
                    <a:pt x="3312" y="643"/>
                  </a:lnTo>
                  <a:lnTo>
                    <a:pt x="3310" y="643"/>
                  </a:lnTo>
                  <a:lnTo>
                    <a:pt x="3308" y="643"/>
                  </a:lnTo>
                  <a:lnTo>
                    <a:pt x="3308" y="641"/>
                  </a:lnTo>
                  <a:lnTo>
                    <a:pt x="3308" y="643"/>
                  </a:lnTo>
                  <a:lnTo>
                    <a:pt x="3306" y="643"/>
                  </a:lnTo>
                  <a:lnTo>
                    <a:pt x="3306" y="641"/>
                  </a:lnTo>
                  <a:lnTo>
                    <a:pt x="3308" y="641"/>
                  </a:lnTo>
                  <a:lnTo>
                    <a:pt x="3310" y="639"/>
                  </a:lnTo>
                  <a:lnTo>
                    <a:pt x="3312" y="635"/>
                  </a:lnTo>
                  <a:lnTo>
                    <a:pt x="3314" y="633"/>
                  </a:lnTo>
                  <a:lnTo>
                    <a:pt x="3316" y="631"/>
                  </a:lnTo>
                  <a:lnTo>
                    <a:pt x="3318" y="630"/>
                  </a:lnTo>
                  <a:lnTo>
                    <a:pt x="3320" y="630"/>
                  </a:lnTo>
                  <a:lnTo>
                    <a:pt x="3320" y="628"/>
                  </a:lnTo>
                  <a:lnTo>
                    <a:pt x="3322" y="626"/>
                  </a:lnTo>
                  <a:lnTo>
                    <a:pt x="3322" y="624"/>
                  </a:lnTo>
                  <a:lnTo>
                    <a:pt x="3323" y="624"/>
                  </a:lnTo>
                  <a:lnTo>
                    <a:pt x="3325" y="622"/>
                  </a:lnTo>
                  <a:lnTo>
                    <a:pt x="3327" y="620"/>
                  </a:lnTo>
                  <a:lnTo>
                    <a:pt x="3329" y="620"/>
                  </a:lnTo>
                  <a:lnTo>
                    <a:pt x="3329" y="618"/>
                  </a:lnTo>
                  <a:lnTo>
                    <a:pt x="3331" y="616"/>
                  </a:lnTo>
                  <a:lnTo>
                    <a:pt x="3333" y="614"/>
                  </a:lnTo>
                  <a:lnTo>
                    <a:pt x="3333" y="612"/>
                  </a:lnTo>
                  <a:lnTo>
                    <a:pt x="3335" y="612"/>
                  </a:lnTo>
                  <a:lnTo>
                    <a:pt x="3335" y="610"/>
                  </a:lnTo>
                  <a:lnTo>
                    <a:pt x="3339" y="608"/>
                  </a:lnTo>
                  <a:lnTo>
                    <a:pt x="3339" y="606"/>
                  </a:lnTo>
                  <a:lnTo>
                    <a:pt x="3339" y="605"/>
                  </a:lnTo>
                  <a:lnTo>
                    <a:pt x="3341" y="603"/>
                  </a:lnTo>
                  <a:lnTo>
                    <a:pt x="3345" y="599"/>
                  </a:lnTo>
                  <a:lnTo>
                    <a:pt x="3346" y="595"/>
                  </a:lnTo>
                  <a:lnTo>
                    <a:pt x="3348" y="591"/>
                  </a:lnTo>
                  <a:lnTo>
                    <a:pt x="3352" y="589"/>
                  </a:lnTo>
                  <a:lnTo>
                    <a:pt x="3352" y="587"/>
                  </a:lnTo>
                  <a:lnTo>
                    <a:pt x="3354" y="585"/>
                  </a:lnTo>
                  <a:lnTo>
                    <a:pt x="3356" y="583"/>
                  </a:lnTo>
                  <a:lnTo>
                    <a:pt x="3356" y="582"/>
                  </a:lnTo>
                  <a:lnTo>
                    <a:pt x="3358" y="582"/>
                  </a:lnTo>
                  <a:lnTo>
                    <a:pt x="3360" y="580"/>
                  </a:lnTo>
                  <a:lnTo>
                    <a:pt x="3360" y="578"/>
                  </a:lnTo>
                  <a:lnTo>
                    <a:pt x="3362" y="578"/>
                  </a:lnTo>
                  <a:lnTo>
                    <a:pt x="3362" y="576"/>
                  </a:lnTo>
                  <a:lnTo>
                    <a:pt x="3362" y="574"/>
                  </a:lnTo>
                  <a:lnTo>
                    <a:pt x="3364" y="572"/>
                  </a:lnTo>
                  <a:lnTo>
                    <a:pt x="3364" y="568"/>
                  </a:lnTo>
                  <a:lnTo>
                    <a:pt x="3364" y="566"/>
                  </a:lnTo>
                  <a:lnTo>
                    <a:pt x="3366" y="566"/>
                  </a:lnTo>
                  <a:lnTo>
                    <a:pt x="3366" y="562"/>
                  </a:lnTo>
                  <a:lnTo>
                    <a:pt x="3366" y="560"/>
                  </a:lnTo>
                  <a:lnTo>
                    <a:pt x="3364" y="560"/>
                  </a:lnTo>
                  <a:lnTo>
                    <a:pt x="3364" y="558"/>
                  </a:lnTo>
                  <a:lnTo>
                    <a:pt x="3364" y="557"/>
                  </a:lnTo>
                  <a:lnTo>
                    <a:pt x="3362" y="557"/>
                  </a:lnTo>
                  <a:lnTo>
                    <a:pt x="3362" y="555"/>
                  </a:lnTo>
                  <a:lnTo>
                    <a:pt x="3362" y="553"/>
                  </a:lnTo>
                  <a:lnTo>
                    <a:pt x="3360" y="553"/>
                  </a:lnTo>
                  <a:lnTo>
                    <a:pt x="3360" y="551"/>
                  </a:lnTo>
                  <a:lnTo>
                    <a:pt x="3358" y="549"/>
                  </a:lnTo>
                  <a:lnTo>
                    <a:pt x="3354" y="547"/>
                  </a:lnTo>
                  <a:lnTo>
                    <a:pt x="3350" y="543"/>
                  </a:lnTo>
                  <a:lnTo>
                    <a:pt x="3348" y="543"/>
                  </a:lnTo>
                  <a:lnTo>
                    <a:pt x="3348" y="541"/>
                  </a:lnTo>
                  <a:lnTo>
                    <a:pt x="3345" y="539"/>
                  </a:lnTo>
                  <a:lnTo>
                    <a:pt x="3341" y="534"/>
                  </a:lnTo>
                  <a:lnTo>
                    <a:pt x="3343" y="532"/>
                  </a:lnTo>
                  <a:lnTo>
                    <a:pt x="3345" y="532"/>
                  </a:lnTo>
                  <a:lnTo>
                    <a:pt x="3346" y="530"/>
                  </a:lnTo>
                  <a:lnTo>
                    <a:pt x="3346" y="528"/>
                  </a:lnTo>
                  <a:lnTo>
                    <a:pt x="3350" y="524"/>
                  </a:lnTo>
                  <a:lnTo>
                    <a:pt x="3350" y="522"/>
                  </a:lnTo>
                  <a:lnTo>
                    <a:pt x="3350" y="520"/>
                  </a:lnTo>
                  <a:lnTo>
                    <a:pt x="3350" y="518"/>
                  </a:lnTo>
                  <a:lnTo>
                    <a:pt x="3350" y="516"/>
                  </a:lnTo>
                  <a:lnTo>
                    <a:pt x="3350" y="514"/>
                  </a:lnTo>
                  <a:lnTo>
                    <a:pt x="3348" y="514"/>
                  </a:lnTo>
                  <a:lnTo>
                    <a:pt x="3348" y="512"/>
                  </a:lnTo>
                  <a:lnTo>
                    <a:pt x="3346" y="512"/>
                  </a:lnTo>
                  <a:lnTo>
                    <a:pt x="3345" y="510"/>
                  </a:lnTo>
                  <a:lnTo>
                    <a:pt x="3343" y="510"/>
                  </a:lnTo>
                  <a:lnTo>
                    <a:pt x="3343" y="509"/>
                  </a:lnTo>
                  <a:lnTo>
                    <a:pt x="3343" y="507"/>
                  </a:lnTo>
                  <a:lnTo>
                    <a:pt x="3341" y="505"/>
                  </a:lnTo>
                  <a:lnTo>
                    <a:pt x="3341" y="503"/>
                  </a:lnTo>
                  <a:lnTo>
                    <a:pt x="3345" y="501"/>
                  </a:lnTo>
                  <a:lnTo>
                    <a:pt x="3345" y="499"/>
                  </a:lnTo>
                  <a:lnTo>
                    <a:pt x="3343" y="497"/>
                  </a:lnTo>
                  <a:lnTo>
                    <a:pt x="3343" y="495"/>
                  </a:lnTo>
                  <a:lnTo>
                    <a:pt x="3339" y="495"/>
                  </a:lnTo>
                  <a:lnTo>
                    <a:pt x="3337" y="493"/>
                  </a:lnTo>
                  <a:lnTo>
                    <a:pt x="3335" y="491"/>
                  </a:lnTo>
                  <a:lnTo>
                    <a:pt x="3335" y="487"/>
                  </a:lnTo>
                  <a:lnTo>
                    <a:pt x="3335" y="486"/>
                  </a:lnTo>
                  <a:lnTo>
                    <a:pt x="3335" y="484"/>
                  </a:lnTo>
                  <a:lnTo>
                    <a:pt x="3337" y="484"/>
                  </a:lnTo>
                  <a:lnTo>
                    <a:pt x="3339" y="484"/>
                  </a:lnTo>
                  <a:lnTo>
                    <a:pt x="3339" y="482"/>
                  </a:lnTo>
                  <a:lnTo>
                    <a:pt x="3339" y="480"/>
                  </a:lnTo>
                  <a:lnTo>
                    <a:pt x="3339" y="478"/>
                  </a:lnTo>
                  <a:lnTo>
                    <a:pt x="3335" y="478"/>
                  </a:lnTo>
                  <a:lnTo>
                    <a:pt x="3335" y="476"/>
                  </a:lnTo>
                  <a:lnTo>
                    <a:pt x="3337" y="474"/>
                  </a:lnTo>
                  <a:lnTo>
                    <a:pt x="3337" y="472"/>
                  </a:lnTo>
                  <a:lnTo>
                    <a:pt x="3337" y="470"/>
                  </a:lnTo>
                  <a:lnTo>
                    <a:pt x="3337" y="468"/>
                  </a:lnTo>
                  <a:lnTo>
                    <a:pt x="3339" y="466"/>
                  </a:lnTo>
                  <a:lnTo>
                    <a:pt x="3339" y="464"/>
                  </a:lnTo>
                  <a:lnTo>
                    <a:pt x="3337" y="464"/>
                  </a:lnTo>
                  <a:lnTo>
                    <a:pt x="3337" y="463"/>
                  </a:lnTo>
                  <a:lnTo>
                    <a:pt x="3339" y="463"/>
                  </a:lnTo>
                  <a:lnTo>
                    <a:pt x="3341" y="461"/>
                  </a:lnTo>
                  <a:lnTo>
                    <a:pt x="3343" y="463"/>
                  </a:lnTo>
                  <a:lnTo>
                    <a:pt x="3343" y="461"/>
                  </a:lnTo>
                  <a:lnTo>
                    <a:pt x="3343" y="457"/>
                  </a:lnTo>
                  <a:lnTo>
                    <a:pt x="3343" y="455"/>
                  </a:lnTo>
                  <a:lnTo>
                    <a:pt x="3343" y="453"/>
                  </a:lnTo>
                  <a:lnTo>
                    <a:pt x="3343" y="451"/>
                  </a:lnTo>
                  <a:lnTo>
                    <a:pt x="3341" y="451"/>
                  </a:lnTo>
                  <a:lnTo>
                    <a:pt x="3341" y="449"/>
                  </a:lnTo>
                  <a:lnTo>
                    <a:pt x="3341" y="445"/>
                  </a:lnTo>
                  <a:lnTo>
                    <a:pt x="3339" y="443"/>
                  </a:lnTo>
                  <a:lnTo>
                    <a:pt x="3339" y="441"/>
                  </a:lnTo>
                  <a:lnTo>
                    <a:pt x="3337" y="438"/>
                  </a:lnTo>
                  <a:lnTo>
                    <a:pt x="3335" y="436"/>
                  </a:lnTo>
                  <a:lnTo>
                    <a:pt x="3335" y="434"/>
                  </a:lnTo>
                  <a:lnTo>
                    <a:pt x="3335" y="432"/>
                  </a:lnTo>
                  <a:lnTo>
                    <a:pt x="3335" y="430"/>
                  </a:lnTo>
                  <a:lnTo>
                    <a:pt x="3333" y="426"/>
                  </a:lnTo>
                  <a:lnTo>
                    <a:pt x="3331" y="426"/>
                  </a:lnTo>
                  <a:lnTo>
                    <a:pt x="3331" y="424"/>
                  </a:lnTo>
                  <a:lnTo>
                    <a:pt x="3331" y="422"/>
                  </a:lnTo>
                  <a:lnTo>
                    <a:pt x="3327" y="415"/>
                  </a:lnTo>
                  <a:lnTo>
                    <a:pt x="3327" y="413"/>
                  </a:lnTo>
                  <a:lnTo>
                    <a:pt x="3327" y="409"/>
                  </a:lnTo>
                  <a:lnTo>
                    <a:pt x="3333" y="399"/>
                  </a:lnTo>
                  <a:lnTo>
                    <a:pt x="3333" y="397"/>
                  </a:lnTo>
                  <a:lnTo>
                    <a:pt x="3341" y="388"/>
                  </a:lnTo>
                  <a:lnTo>
                    <a:pt x="3341" y="386"/>
                  </a:lnTo>
                  <a:lnTo>
                    <a:pt x="3341" y="384"/>
                  </a:lnTo>
                  <a:lnTo>
                    <a:pt x="3341" y="382"/>
                  </a:lnTo>
                  <a:lnTo>
                    <a:pt x="3341" y="380"/>
                  </a:lnTo>
                  <a:lnTo>
                    <a:pt x="3343" y="380"/>
                  </a:lnTo>
                  <a:lnTo>
                    <a:pt x="3337" y="376"/>
                  </a:lnTo>
                  <a:lnTo>
                    <a:pt x="3337" y="374"/>
                  </a:lnTo>
                  <a:lnTo>
                    <a:pt x="3333" y="368"/>
                  </a:lnTo>
                  <a:lnTo>
                    <a:pt x="3333" y="367"/>
                  </a:lnTo>
                  <a:lnTo>
                    <a:pt x="3331" y="365"/>
                  </a:lnTo>
                  <a:lnTo>
                    <a:pt x="3331" y="363"/>
                  </a:lnTo>
                  <a:lnTo>
                    <a:pt x="3325" y="361"/>
                  </a:lnTo>
                  <a:lnTo>
                    <a:pt x="3322" y="359"/>
                  </a:lnTo>
                  <a:lnTo>
                    <a:pt x="3320" y="359"/>
                  </a:lnTo>
                  <a:lnTo>
                    <a:pt x="3318" y="347"/>
                  </a:lnTo>
                  <a:lnTo>
                    <a:pt x="3318" y="345"/>
                  </a:lnTo>
                  <a:lnTo>
                    <a:pt x="3318" y="343"/>
                  </a:lnTo>
                  <a:lnTo>
                    <a:pt x="3322" y="336"/>
                  </a:lnTo>
                  <a:lnTo>
                    <a:pt x="3322" y="334"/>
                  </a:lnTo>
                  <a:lnTo>
                    <a:pt x="3323" y="330"/>
                  </a:lnTo>
                  <a:lnTo>
                    <a:pt x="3322" y="330"/>
                  </a:lnTo>
                  <a:lnTo>
                    <a:pt x="3320" y="330"/>
                  </a:lnTo>
                  <a:lnTo>
                    <a:pt x="3318" y="330"/>
                  </a:lnTo>
                  <a:lnTo>
                    <a:pt x="3316" y="330"/>
                  </a:lnTo>
                  <a:lnTo>
                    <a:pt x="3316" y="328"/>
                  </a:lnTo>
                  <a:lnTo>
                    <a:pt x="3318" y="328"/>
                  </a:lnTo>
                  <a:lnTo>
                    <a:pt x="3322" y="324"/>
                  </a:lnTo>
                  <a:lnTo>
                    <a:pt x="3323" y="324"/>
                  </a:lnTo>
                  <a:lnTo>
                    <a:pt x="3325" y="322"/>
                  </a:lnTo>
                  <a:lnTo>
                    <a:pt x="3327" y="322"/>
                  </a:lnTo>
                  <a:lnTo>
                    <a:pt x="3329" y="320"/>
                  </a:lnTo>
                  <a:lnTo>
                    <a:pt x="3329" y="319"/>
                  </a:lnTo>
                  <a:lnTo>
                    <a:pt x="3329" y="317"/>
                  </a:lnTo>
                  <a:lnTo>
                    <a:pt x="3331" y="315"/>
                  </a:lnTo>
                  <a:lnTo>
                    <a:pt x="3331" y="313"/>
                  </a:lnTo>
                  <a:lnTo>
                    <a:pt x="3331" y="311"/>
                  </a:lnTo>
                  <a:lnTo>
                    <a:pt x="3333" y="309"/>
                  </a:lnTo>
                  <a:lnTo>
                    <a:pt x="3335" y="309"/>
                  </a:lnTo>
                  <a:lnTo>
                    <a:pt x="3337" y="309"/>
                  </a:lnTo>
                  <a:lnTo>
                    <a:pt x="3337" y="307"/>
                  </a:lnTo>
                  <a:lnTo>
                    <a:pt x="3341" y="307"/>
                  </a:lnTo>
                  <a:lnTo>
                    <a:pt x="3341" y="305"/>
                  </a:lnTo>
                  <a:lnTo>
                    <a:pt x="3343" y="303"/>
                  </a:lnTo>
                  <a:lnTo>
                    <a:pt x="3345" y="303"/>
                  </a:lnTo>
                  <a:lnTo>
                    <a:pt x="3345" y="301"/>
                  </a:lnTo>
                  <a:lnTo>
                    <a:pt x="3345" y="299"/>
                  </a:lnTo>
                  <a:lnTo>
                    <a:pt x="3345" y="297"/>
                  </a:lnTo>
                  <a:lnTo>
                    <a:pt x="3345" y="295"/>
                  </a:lnTo>
                  <a:lnTo>
                    <a:pt x="3343" y="295"/>
                  </a:lnTo>
                  <a:lnTo>
                    <a:pt x="3345" y="295"/>
                  </a:lnTo>
                  <a:lnTo>
                    <a:pt x="3346" y="295"/>
                  </a:lnTo>
                  <a:lnTo>
                    <a:pt x="3348" y="299"/>
                  </a:lnTo>
                  <a:lnTo>
                    <a:pt x="3350" y="299"/>
                  </a:lnTo>
                  <a:lnTo>
                    <a:pt x="3354" y="299"/>
                  </a:lnTo>
                  <a:lnTo>
                    <a:pt x="3356" y="299"/>
                  </a:lnTo>
                  <a:lnTo>
                    <a:pt x="3356" y="297"/>
                  </a:lnTo>
                  <a:lnTo>
                    <a:pt x="3356" y="294"/>
                  </a:lnTo>
                  <a:lnTo>
                    <a:pt x="3356" y="292"/>
                  </a:lnTo>
                  <a:lnTo>
                    <a:pt x="3356" y="290"/>
                  </a:lnTo>
                  <a:lnTo>
                    <a:pt x="3354" y="290"/>
                  </a:lnTo>
                  <a:lnTo>
                    <a:pt x="3354" y="288"/>
                  </a:lnTo>
                  <a:lnTo>
                    <a:pt x="3358" y="288"/>
                  </a:lnTo>
                  <a:lnTo>
                    <a:pt x="3360" y="288"/>
                  </a:lnTo>
                  <a:lnTo>
                    <a:pt x="3360" y="290"/>
                  </a:lnTo>
                  <a:lnTo>
                    <a:pt x="3362" y="290"/>
                  </a:lnTo>
                  <a:lnTo>
                    <a:pt x="3364" y="290"/>
                  </a:lnTo>
                  <a:lnTo>
                    <a:pt x="3364" y="292"/>
                  </a:lnTo>
                  <a:lnTo>
                    <a:pt x="3364" y="294"/>
                  </a:lnTo>
                  <a:lnTo>
                    <a:pt x="3364" y="295"/>
                  </a:lnTo>
                  <a:lnTo>
                    <a:pt x="3362" y="295"/>
                  </a:lnTo>
                  <a:lnTo>
                    <a:pt x="3364" y="295"/>
                  </a:lnTo>
                  <a:lnTo>
                    <a:pt x="3366" y="292"/>
                  </a:lnTo>
                  <a:lnTo>
                    <a:pt x="3370" y="294"/>
                  </a:lnTo>
                  <a:lnTo>
                    <a:pt x="3370" y="292"/>
                  </a:lnTo>
                  <a:lnTo>
                    <a:pt x="3370" y="290"/>
                  </a:lnTo>
                  <a:lnTo>
                    <a:pt x="3370" y="288"/>
                  </a:lnTo>
                  <a:lnTo>
                    <a:pt x="3370" y="286"/>
                  </a:lnTo>
                  <a:lnTo>
                    <a:pt x="3371" y="286"/>
                  </a:lnTo>
                  <a:lnTo>
                    <a:pt x="3373" y="286"/>
                  </a:lnTo>
                  <a:lnTo>
                    <a:pt x="3373" y="288"/>
                  </a:lnTo>
                  <a:lnTo>
                    <a:pt x="3375" y="288"/>
                  </a:lnTo>
                  <a:lnTo>
                    <a:pt x="3375" y="286"/>
                  </a:lnTo>
                  <a:lnTo>
                    <a:pt x="3373" y="286"/>
                  </a:lnTo>
                  <a:lnTo>
                    <a:pt x="3373" y="284"/>
                  </a:lnTo>
                  <a:lnTo>
                    <a:pt x="3373" y="282"/>
                  </a:lnTo>
                  <a:lnTo>
                    <a:pt x="3371" y="282"/>
                  </a:lnTo>
                  <a:lnTo>
                    <a:pt x="3371" y="280"/>
                  </a:lnTo>
                  <a:lnTo>
                    <a:pt x="3373" y="280"/>
                  </a:lnTo>
                  <a:lnTo>
                    <a:pt x="3375" y="280"/>
                  </a:lnTo>
                  <a:lnTo>
                    <a:pt x="3377" y="284"/>
                  </a:lnTo>
                  <a:lnTo>
                    <a:pt x="3379" y="284"/>
                  </a:lnTo>
                  <a:lnTo>
                    <a:pt x="3381" y="286"/>
                  </a:lnTo>
                  <a:lnTo>
                    <a:pt x="3381" y="288"/>
                  </a:lnTo>
                  <a:lnTo>
                    <a:pt x="3383" y="288"/>
                  </a:lnTo>
                  <a:lnTo>
                    <a:pt x="3385" y="288"/>
                  </a:lnTo>
                  <a:lnTo>
                    <a:pt x="3389" y="288"/>
                  </a:lnTo>
                  <a:lnTo>
                    <a:pt x="3389" y="290"/>
                  </a:lnTo>
                  <a:lnTo>
                    <a:pt x="3391" y="290"/>
                  </a:lnTo>
                  <a:lnTo>
                    <a:pt x="3391" y="292"/>
                  </a:lnTo>
                  <a:lnTo>
                    <a:pt x="3391" y="294"/>
                  </a:lnTo>
                  <a:lnTo>
                    <a:pt x="3391" y="295"/>
                  </a:lnTo>
                  <a:lnTo>
                    <a:pt x="3387" y="297"/>
                  </a:lnTo>
                  <a:lnTo>
                    <a:pt x="3381" y="295"/>
                  </a:lnTo>
                  <a:lnTo>
                    <a:pt x="3381" y="294"/>
                  </a:lnTo>
                  <a:lnTo>
                    <a:pt x="3379" y="295"/>
                  </a:lnTo>
                  <a:lnTo>
                    <a:pt x="3377" y="294"/>
                  </a:lnTo>
                  <a:lnTo>
                    <a:pt x="3375" y="294"/>
                  </a:lnTo>
                  <a:lnTo>
                    <a:pt x="3377" y="292"/>
                  </a:lnTo>
                  <a:lnTo>
                    <a:pt x="3375" y="292"/>
                  </a:lnTo>
                  <a:lnTo>
                    <a:pt x="3375" y="290"/>
                  </a:lnTo>
                  <a:lnTo>
                    <a:pt x="3375" y="292"/>
                  </a:lnTo>
                  <a:lnTo>
                    <a:pt x="3375" y="294"/>
                  </a:lnTo>
                  <a:lnTo>
                    <a:pt x="3373" y="294"/>
                  </a:lnTo>
                  <a:lnTo>
                    <a:pt x="3373" y="295"/>
                  </a:lnTo>
                  <a:lnTo>
                    <a:pt x="3375" y="295"/>
                  </a:lnTo>
                  <a:lnTo>
                    <a:pt x="3373" y="295"/>
                  </a:lnTo>
                  <a:lnTo>
                    <a:pt x="3373" y="297"/>
                  </a:lnTo>
                  <a:lnTo>
                    <a:pt x="3375" y="297"/>
                  </a:lnTo>
                  <a:lnTo>
                    <a:pt x="3377" y="297"/>
                  </a:lnTo>
                  <a:lnTo>
                    <a:pt x="3379" y="297"/>
                  </a:lnTo>
                  <a:lnTo>
                    <a:pt x="3381" y="297"/>
                  </a:lnTo>
                  <a:lnTo>
                    <a:pt x="3381" y="299"/>
                  </a:lnTo>
                  <a:lnTo>
                    <a:pt x="3379" y="299"/>
                  </a:lnTo>
                  <a:lnTo>
                    <a:pt x="3381" y="299"/>
                  </a:lnTo>
                  <a:lnTo>
                    <a:pt x="3381" y="301"/>
                  </a:lnTo>
                  <a:lnTo>
                    <a:pt x="3379" y="301"/>
                  </a:lnTo>
                  <a:lnTo>
                    <a:pt x="3379" y="303"/>
                  </a:lnTo>
                  <a:lnTo>
                    <a:pt x="3377" y="303"/>
                  </a:lnTo>
                  <a:lnTo>
                    <a:pt x="3377" y="305"/>
                  </a:lnTo>
                  <a:lnTo>
                    <a:pt x="3379" y="303"/>
                  </a:lnTo>
                  <a:lnTo>
                    <a:pt x="3381" y="303"/>
                  </a:lnTo>
                  <a:lnTo>
                    <a:pt x="3381" y="301"/>
                  </a:lnTo>
                  <a:lnTo>
                    <a:pt x="3383" y="301"/>
                  </a:lnTo>
                  <a:lnTo>
                    <a:pt x="3385" y="301"/>
                  </a:lnTo>
                  <a:lnTo>
                    <a:pt x="3387" y="301"/>
                  </a:lnTo>
                  <a:lnTo>
                    <a:pt x="3389" y="301"/>
                  </a:lnTo>
                  <a:lnTo>
                    <a:pt x="3387" y="303"/>
                  </a:lnTo>
                  <a:lnTo>
                    <a:pt x="3385" y="305"/>
                  </a:lnTo>
                  <a:lnTo>
                    <a:pt x="3387" y="303"/>
                  </a:lnTo>
                  <a:lnTo>
                    <a:pt x="3389" y="303"/>
                  </a:lnTo>
                  <a:lnTo>
                    <a:pt x="3391" y="303"/>
                  </a:lnTo>
                  <a:lnTo>
                    <a:pt x="3387" y="307"/>
                  </a:lnTo>
                  <a:lnTo>
                    <a:pt x="3387" y="309"/>
                  </a:lnTo>
                  <a:lnTo>
                    <a:pt x="3387" y="311"/>
                  </a:lnTo>
                  <a:lnTo>
                    <a:pt x="3387" y="309"/>
                  </a:lnTo>
                  <a:lnTo>
                    <a:pt x="3389" y="309"/>
                  </a:lnTo>
                  <a:lnTo>
                    <a:pt x="3389" y="307"/>
                  </a:lnTo>
                  <a:lnTo>
                    <a:pt x="3389" y="305"/>
                  </a:lnTo>
                  <a:lnTo>
                    <a:pt x="3394" y="303"/>
                  </a:lnTo>
                  <a:lnTo>
                    <a:pt x="3394" y="305"/>
                  </a:lnTo>
                  <a:lnTo>
                    <a:pt x="3394" y="303"/>
                  </a:lnTo>
                  <a:lnTo>
                    <a:pt x="3396" y="303"/>
                  </a:lnTo>
                  <a:lnTo>
                    <a:pt x="3396" y="305"/>
                  </a:lnTo>
                  <a:lnTo>
                    <a:pt x="3398" y="305"/>
                  </a:lnTo>
                  <a:lnTo>
                    <a:pt x="3396" y="305"/>
                  </a:lnTo>
                  <a:lnTo>
                    <a:pt x="3396" y="307"/>
                  </a:lnTo>
                  <a:lnTo>
                    <a:pt x="3396" y="309"/>
                  </a:lnTo>
                  <a:lnTo>
                    <a:pt x="3394" y="309"/>
                  </a:lnTo>
                  <a:lnTo>
                    <a:pt x="3394" y="311"/>
                  </a:lnTo>
                  <a:lnTo>
                    <a:pt x="3393" y="311"/>
                  </a:lnTo>
                  <a:lnTo>
                    <a:pt x="3394" y="311"/>
                  </a:lnTo>
                  <a:lnTo>
                    <a:pt x="3396" y="311"/>
                  </a:lnTo>
                  <a:lnTo>
                    <a:pt x="3396" y="313"/>
                  </a:lnTo>
                  <a:lnTo>
                    <a:pt x="3394" y="313"/>
                  </a:lnTo>
                  <a:lnTo>
                    <a:pt x="3396" y="313"/>
                  </a:lnTo>
                  <a:lnTo>
                    <a:pt x="3396" y="315"/>
                  </a:lnTo>
                  <a:lnTo>
                    <a:pt x="3398" y="313"/>
                  </a:lnTo>
                  <a:lnTo>
                    <a:pt x="3398" y="315"/>
                  </a:lnTo>
                  <a:lnTo>
                    <a:pt x="3396" y="317"/>
                  </a:lnTo>
                  <a:lnTo>
                    <a:pt x="3394" y="319"/>
                  </a:lnTo>
                  <a:lnTo>
                    <a:pt x="3393" y="319"/>
                  </a:lnTo>
                  <a:lnTo>
                    <a:pt x="3391" y="320"/>
                  </a:lnTo>
                  <a:lnTo>
                    <a:pt x="3389" y="322"/>
                  </a:lnTo>
                  <a:lnTo>
                    <a:pt x="3389" y="324"/>
                  </a:lnTo>
                  <a:lnTo>
                    <a:pt x="3391" y="326"/>
                  </a:lnTo>
                  <a:lnTo>
                    <a:pt x="3391" y="324"/>
                  </a:lnTo>
                  <a:lnTo>
                    <a:pt x="3391" y="322"/>
                  </a:lnTo>
                  <a:lnTo>
                    <a:pt x="3391" y="320"/>
                  </a:lnTo>
                  <a:lnTo>
                    <a:pt x="3393" y="320"/>
                  </a:lnTo>
                  <a:lnTo>
                    <a:pt x="3394" y="319"/>
                  </a:lnTo>
                  <a:lnTo>
                    <a:pt x="3396" y="319"/>
                  </a:lnTo>
                  <a:lnTo>
                    <a:pt x="3396" y="317"/>
                  </a:lnTo>
                  <a:lnTo>
                    <a:pt x="3398" y="315"/>
                  </a:lnTo>
                  <a:lnTo>
                    <a:pt x="3398" y="313"/>
                  </a:lnTo>
                  <a:lnTo>
                    <a:pt x="3398" y="311"/>
                  </a:lnTo>
                  <a:lnTo>
                    <a:pt x="3398" y="309"/>
                  </a:lnTo>
                  <a:lnTo>
                    <a:pt x="3400" y="309"/>
                  </a:lnTo>
                  <a:lnTo>
                    <a:pt x="3400" y="311"/>
                  </a:lnTo>
                  <a:lnTo>
                    <a:pt x="3402" y="309"/>
                  </a:lnTo>
                  <a:lnTo>
                    <a:pt x="3402" y="311"/>
                  </a:lnTo>
                  <a:lnTo>
                    <a:pt x="3404" y="309"/>
                  </a:lnTo>
                  <a:lnTo>
                    <a:pt x="3402" y="309"/>
                  </a:lnTo>
                  <a:lnTo>
                    <a:pt x="3408" y="309"/>
                  </a:lnTo>
                  <a:lnTo>
                    <a:pt x="3412" y="309"/>
                  </a:lnTo>
                  <a:lnTo>
                    <a:pt x="3412" y="311"/>
                  </a:lnTo>
                  <a:lnTo>
                    <a:pt x="3414" y="311"/>
                  </a:lnTo>
                  <a:lnTo>
                    <a:pt x="3416" y="311"/>
                  </a:lnTo>
                  <a:lnTo>
                    <a:pt x="3416" y="313"/>
                  </a:lnTo>
                  <a:lnTo>
                    <a:pt x="3421" y="313"/>
                  </a:lnTo>
                  <a:lnTo>
                    <a:pt x="3421" y="315"/>
                  </a:lnTo>
                  <a:lnTo>
                    <a:pt x="3421" y="313"/>
                  </a:lnTo>
                  <a:lnTo>
                    <a:pt x="3423" y="313"/>
                  </a:lnTo>
                  <a:lnTo>
                    <a:pt x="3423" y="315"/>
                  </a:lnTo>
                  <a:lnTo>
                    <a:pt x="3425" y="315"/>
                  </a:lnTo>
                  <a:lnTo>
                    <a:pt x="3425" y="313"/>
                  </a:lnTo>
                  <a:lnTo>
                    <a:pt x="3423" y="313"/>
                  </a:lnTo>
                  <a:lnTo>
                    <a:pt x="3423" y="311"/>
                  </a:lnTo>
                  <a:lnTo>
                    <a:pt x="3425" y="311"/>
                  </a:lnTo>
                  <a:lnTo>
                    <a:pt x="3427" y="311"/>
                  </a:lnTo>
                  <a:lnTo>
                    <a:pt x="3435" y="315"/>
                  </a:lnTo>
                  <a:lnTo>
                    <a:pt x="3437" y="315"/>
                  </a:lnTo>
                  <a:lnTo>
                    <a:pt x="3437" y="317"/>
                  </a:lnTo>
                  <a:lnTo>
                    <a:pt x="3439" y="319"/>
                  </a:lnTo>
                  <a:lnTo>
                    <a:pt x="3441" y="319"/>
                  </a:lnTo>
                  <a:lnTo>
                    <a:pt x="3441" y="320"/>
                  </a:lnTo>
                  <a:lnTo>
                    <a:pt x="3442" y="320"/>
                  </a:lnTo>
                  <a:lnTo>
                    <a:pt x="3444" y="322"/>
                  </a:lnTo>
                  <a:lnTo>
                    <a:pt x="3448" y="324"/>
                  </a:lnTo>
                  <a:lnTo>
                    <a:pt x="3448" y="326"/>
                  </a:lnTo>
                  <a:lnTo>
                    <a:pt x="3450" y="326"/>
                  </a:lnTo>
                  <a:lnTo>
                    <a:pt x="3454" y="328"/>
                  </a:lnTo>
                  <a:lnTo>
                    <a:pt x="3454" y="330"/>
                  </a:lnTo>
                  <a:lnTo>
                    <a:pt x="3456" y="330"/>
                  </a:lnTo>
                  <a:lnTo>
                    <a:pt x="3456" y="332"/>
                  </a:lnTo>
                  <a:lnTo>
                    <a:pt x="3458" y="332"/>
                  </a:lnTo>
                  <a:lnTo>
                    <a:pt x="3460" y="334"/>
                  </a:lnTo>
                  <a:lnTo>
                    <a:pt x="3460" y="336"/>
                  </a:lnTo>
                  <a:lnTo>
                    <a:pt x="3462" y="336"/>
                  </a:lnTo>
                  <a:lnTo>
                    <a:pt x="3464" y="336"/>
                  </a:lnTo>
                  <a:lnTo>
                    <a:pt x="3466" y="338"/>
                  </a:lnTo>
                  <a:lnTo>
                    <a:pt x="3467" y="342"/>
                  </a:lnTo>
                  <a:lnTo>
                    <a:pt x="3469" y="343"/>
                  </a:lnTo>
                  <a:lnTo>
                    <a:pt x="3469" y="345"/>
                  </a:lnTo>
                  <a:lnTo>
                    <a:pt x="3471" y="345"/>
                  </a:lnTo>
                  <a:lnTo>
                    <a:pt x="3473" y="347"/>
                  </a:lnTo>
                  <a:lnTo>
                    <a:pt x="3475" y="347"/>
                  </a:lnTo>
                  <a:lnTo>
                    <a:pt x="3475" y="349"/>
                  </a:lnTo>
                  <a:lnTo>
                    <a:pt x="3475" y="353"/>
                  </a:lnTo>
                  <a:lnTo>
                    <a:pt x="3475" y="351"/>
                  </a:lnTo>
                  <a:lnTo>
                    <a:pt x="3477" y="351"/>
                  </a:lnTo>
                  <a:lnTo>
                    <a:pt x="3477" y="353"/>
                  </a:lnTo>
                  <a:lnTo>
                    <a:pt x="3481" y="355"/>
                  </a:lnTo>
                  <a:lnTo>
                    <a:pt x="3481" y="353"/>
                  </a:lnTo>
                  <a:lnTo>
                    <a:pt x="3479" y="353"/>
                  </a:lnTo>
                  <a:lnTo>
                    <a:pt x="3477" y="351"/>
                  </a:lnTo>
                  <a:lnTo>
                    <a:pt x="3479" y="351"/>
                  </a:lnTo>
                  <a:lnTo>
                    <a:pt x="3481" y="353"/>
                  </a:lnTo>
                  <a:lnTo>
                    <a:pt x="3483" y="353"/>
                  </a:lnTo>
                  <a:lnTo>
                    <a:pt x="3485" y="355"/>
                  </a:lnTo>
                  <a:lnTo>
                    <a:pt x="3483" y="355"/>
                  </a:lnTo>
                  <a:lnTo>
                    <a:pt x="3485" y="355"/>
                  </a:lnTo>
                  <a:lnTo>
                    <a:pt x="3485" y="357"/>
                  </a:lnTo>
                  <a:lnTo>
                    <a:pt x="3489" y="359"/>
                  </a:lnTo>
                  <a:lnTo>
                    <a:pt x="3490" y="361"/>
                  </a:lnTo>
                  <a:lnTo>
                    <a:pt x="3492" y="365"/>
                  </a:lnTo>
                  <a:lnTo>
                    <a:pt x="3494" y="365"/>
                  </a:lnTo>
                  <a:lnTo>
                    <a:pt x="3496" y="365"/>
                  </a:lnTo>
                  <a:lnTo>
                    <a:pt x="3498" y="365"/>
                  </a:lnTo>
                  <a:lnTo>
                    <a:pt x="3498" y="363"/>
                  </a:lnTo>
                  <a:lnTo>
                    <a:pt x="3498" y="361"/>
                  </a:lnTo>
                  <a:lnTo>
                    <a:pt x="3496" y="361"/>
                  </a:lnTo>
                  <a:lnTo>
                    <a:pt x="3496" y="359"/>
                  </a:lnTo>
                  <a:lnTo>
                    <a:pt x="3496" y="361"/>
                  </a:lnTo>
                  <a:lnTo>
                    <a:pt x="3498" y="361"/>
                  </a:lnTo>
                  <a:lnTo>
                    <a:pt x="3500" y="363"/>
                  </a:lnTo>
                  <a:lnTo>
                    <a:pt x="3500" y="365"/>
                  </a:lnTo>
                  <a:lnTo>
                    <a:pt x="3500" y="367"/>
                  </a:lnTo>
                  <a:lnTo>
                    <a:pt x="3502" y="367"/>
                  </a:lnTo>
                  <a:lnTo>
                    <a:pt x="3502" y="368"/>
                  </a:lnTo>
                  <a:lnTo>
                    <a:pt x="3504" y="368"/>
                  </a:lnTo>
                  <a:lnTo>
                    <a:pt x="3506" y="370"/>
                  </a:lnTo>
                  <a:lnTo>
                    <a:pt x="3508" y="372"/>
                  </a:lnTo>
                  <a:lnTo>
                    <a:pt x="3508" y="374"/>
                  </a:lnTo>
                  <a:lnTo>
                    <a:pt x="3506" y="374"/>
                  </a:lnTo>
                  <a:lnTo>
                    <a:pt x="3508" y="376"/>
                  </a:lnTo>
                  <a:lnTo>
                    <a:pt x="3508" y="378"/>
                  </a:lnTo>
                  <a:lnTo>
                    <a:pt x="3510" y="378"/>
                  </a:lnTo>
                  <a:lnTo>
                    <a:pt x="3510" y="376"/>
                  </a:lnTo>
                  <a:lnTo>
                    <a:pt x="3510" y="374"/>
                  </a:lnTo>
                  <a:lnTo>
                    <a:pt x="3512" y="374"/>
                  </a:lnTo>
                  <a:lnTo>
                    <a:pt x="3512" y="376"/>
                  </a:lnTo>
                  <a:lnTo>
                    <a:pt x="3512" y="378"/>
                  </a:lnTo>
                  <a:lnTo>
                    <a:pt x="3514" y="378"/>
                  </a:lnTo>
                  <a:lnTo>
                    <a:pt x="3515" y="378"/>
                  </a:lnTo>
                  <a:lnTo>
                    <a:pt x="3517" y="380"/>
                  </a:lnTo>
                  <a:lnTo>
                    <a:pt x="3517" y="382"/>
                  </a:lnTo>
                  <a:lnTo>
                    <a:pt x="3517" y="384"/>
                  </a:lnTo>
                  <a:lnTo>
                    <a:pt x="3517" y="386"/>
                  </a:lnTo>
                  <a:lnTo>
                    <a:pt x="3517" y="388"/>
                  </a:lnTo>
                  <a:lnTo>
                    <a:pt x="3517" y="390"/>
                  </a:lnTo>
                  <a:lnTo>
                    <a:pt x="3519" y="390"/>
                  </a:lnTo>
                  <a:lnTo>
                    <a:pt x="3519" y="391"/>
                  </a:lnTo>
                  <a:lnTo>
                    <a:pt x="3519" y="393"/>
                  </a:lnTo>
                  <a:lnTo>
                    <a:pt x="3519" y="395"/>
                  </a:lnTo>
                  <a:lnTo>
                    <a:pt x="3519" y="397"/>
                  </a:lnTo>
                  <a:lnTo>
                    <a:pt x="3519" y="399"/>
                  </a:lnTo>
                  <a:lnTo>
                    <a:pt x="3521" y="399"/>
                  </a:lnTo>
                  <a:lnTo>
                    <a:pt x="3523" y="399"/>
                  </a:lnTo>
                  <a:lnTo>
                    <a:pt x="3523" y="401"/>
                  </a:lnTo>
                  <a:lnTo>
                    <a:pt x="3521" y="401"/>
                  </a:lnTo>
                  <a:lnTo>
                    <a:pt x="3521" y="403"/>
                  </a:lnTo>
                  <a:lnTo>
                    <a:pt x="3523" y="403"/>
                  </a:lnTo>
                  <a:lnTo>
                    <a:pt x="3523" y="405"/>
                  </a:lnTo>
                  <a:lnTo>
                    <a:pt x="3521" y="405"/>
                  </a:lnTo>
                  <a:lnTo>
                    <a:pt x="3521" y="407"/>
                  </a:lnTo>
                  <a:lnTo>
                    <a:pt x="3523" y="407"/>
                  </a:lnTo>
                  <a:lnTo>
                    <a:pt x="3523" y="409"/>
                  </a:lnTo>
                  <a:lnTo>
                    <a:pt x="3521" y="409"/>
                  </a:lnTo>
                  <a:lnTo>
                    <a:pt x="3521" y="411"/>
                  </a:lnTo>
                  <a:lnTo>
                    <a:pt x="3521" y="413"/>
                  </a:lnTo>
                  <a:lnTo>
                    <a:pt x="3519" y="416"/>
                  </a:lnTo>
                  <a:lnTo>
                    <a:pt x="3517" y="418"/>
                  </a:lnTo>
                  <a:lnTo>
                    <a:pt x="3515" y="422"/>
                  </a:lnTo>
                  <a:lnTo>
                    <a:pt x="3514" y="422"/>
                  </a:lnTo>
                  <a:lnTo>
                    <a:pt x="3514" y="424"/>
                  </a:lnTo>
                  <a:lnTo>
                    <a:pt x="3512" y="426"/>
                  </a:lnTo>
                  <a:lnTo>
                    <a:pt x="3512" y="428"/>
                  </a:lnTo>
                  <a:lnTo>
                    <a:pt x="3510" y="430"/>
                  </a:lnTo>
                  <a:lnTo>
                    <a:pt x="3510" y="432"/>
                  </a:lnTo>
                  <a:lnTo>
                    <a:pt x="3508" y="432"/>
                  </a:lnTo>
                  <a:lnTo>
                    <a:pt x="3508" y="434"/>
                  </a:lnTo>
                  <a:lnTo>
                    <a:pt x="3506" y="434"/>
                  </a:lnTo>
                  <a:lnTo>
                    <a:pt x="3504" y="436"/>
                  </a:lnTo>
                  <a:lnTo>
                    <a:pt x="3502" y="438"/>
                  </a:lnTo>
                  <a:lnTo>
                    <a:pt x="3498" y="439"/>
                  </a:lnTo>
                  <a:lnTo>
                    <a:pt x="3496" y="439"/>
                  </a:lnTo>
                  <a:lnTo>
                    <a:pt x="3492" y="441"/>
                  </a:lnTo>
                  <a:lnTo>
                    <a:pt x="3490" y="443"/>
                  </a:lnTo>
                  <a:lnTo>
                    <a:pt x="3487" y="445"/>
                  </a:lnTo>
                  <a:lnTo>
                    <a:pt x="3485" y="443"/>
                  </a:lnTo>
                  <a:lnTo>
                    <a:pt x="3485" y="445"/>
                  </a:lnTo>
                  <a:lnTo>
                    <a:pt x="3477" y="447"/>
                  </a:lnTo>
                  <a:lnTo>
                    <a:pt x="3473" y="445"/>
                  </a:lnTo>
                  <a:lnTo>
                    <a:pt x="3467" y="445"/>
                  </a:lnTo>
                  <a:lnTo>
                    <a:pt x="3466" y="443"/>
                  </a:lnTo>
                  <a:lnTo>
                    <a:pt x="3464" y="443"/>
                  </a:lnTo>
                  <a:lnTo>
                    <a:pt x="3462" y="443"/>
                  </a:lnTo>
                  <a:lnTo>
                    <a:pt x="3460" y="441"/>
                  </a:lnTo>
                  <a:lnTo>
                    <a:pt x="3458" y="441"/>
                  </a:lnTo>
                  <a:lnTo>
                    <a:pt x="3458" y="439"/>
                  </a:lnTo>
                  <a:lnTo>
                    <a:pt x="3452" y="438"/>
                  </a:lnTo>
                  <a:lnTo>
                    <a:pt x="3450" y="438"/>
                  </a:lnTo>
                  <a:lnTo>
                    <a:pt x="3448" y="438"/>
                  </a:lnTo>
                  <a:lnTo>
                    <a:pt x="3446" y="438"/>
                  </a:lnTo>
                  <a:lnTo>
                    <a:pt x="3444" y="438"/>
                  </a:lnTo>
                  <a:lnTo>
                    <a:pt x="3441" y="436"/>
                  </a:lnTo>
                  <a:lnTo>
                    <a:pt x="3437" y="436"/>
                  </a:lnTo>
                  <a:lnTo>
                    <a:pt x="3433" y="434"/>
                  </a:lnTo>
                  <a:lnTo>
                    <a:pt x="3431" y="434"/>
                  </a:lnTo>
                  <a:lnTo>
                    <a:pt x="3427" y="432"/>
                  </a:lnTo>
                  <a:lnTo>
                    <a:pt x="3427" y="430"/>
                  </a:lnTo>
                  <a:lnTo>
                    <a:pt x="3425" y="430"/>
                  </a:lnTo>
                  <a:lnTo>
                    <a:pt x="3423" y="430"/>
                  </a:lnTo>
                  <a:lnTo>
                    <a:pt x="3419" y="424"/>
                  </a:lnTo>
                  <a:lnTo>
                    <a:pt x="3418" y="424"/>
                  </a:lnTo>
                  <a:lnTo>
                    <a:pt x="3416" y="426"/>
                  </a:lnTo>
                  <a:lnTo>
                    <a:pt x="3414" y="428"/>
                  </a:lnTo>
                  <a:lnTo>
                    <a:pt x="3412" y="426"/>
                  </a:lnTo>
                  <a:lnTo>
                    <a:pt x="3412" y="424"/>
                  </a:lnTo>
                  <a:lnTo>
                    <a:pt x="3412" y="422"/>
                  </a:lnTo>
                  <a:lnTo>
                    <a:pt x="3414" y="424"/>
                  </a:lnTo>
                  <a:lnTo>
                    <a:pt x="3414" y="422"/>
                  </a:lnTo>
                  <a:lnTo>
                    <a:pt x="3410" y="422"/>
                  </a:lnTo>
                  <a:lnTo>
                    <a:pt x="3408" y="422"/>
                  </a:lnTo>
                  <a:lnTo>
                    <a:pt x="3406" y="422"/>
                  </a:lnTo>
                  <a:lnTo>
                    <a:pt x="3408" y="420"/>
                  </a:lnTo>
                  <a:lnTo>
                    <a:pt x="3408" y="418"/>
                  </a:lnTo>
                  <a:lnTo>
                    <a:pt x="3408" y="420"/>
                  </a:lnTo>
                  <a:lnTo>
                    <a:pt x="3406" y="420"/>
                  </a:lnTo>
                  <a:lnTo>
                    <a:pt x="3406" y="422"/>
                  </a:lnTo>
                  <a:lnTo>
                    <a:pt x="3404" y="422"/>
                  </a:lnTo>
                  <a:lnTo>
                    <a:pt x="3404" y="420"/>
                  </a:lnTo>
                  <a:lnTo>
                    <a:pt x="3402" y="420"/>
                  </a:lnTo>
                  <a:lnTo>
                    <a:pt x="3402" y="418"/>
                  </a:lnTo>
                  <a:lnTo>
                    <a:pt x="3400" y="416"/>
                  </a:lnTo>
                  <a:lnTo>
                    <a:pt x="3398" y="416"/>
                  </a:lnTo>
                  <a:lnTo>
                    <a:pt x="3398" y="418"/>
                  </a:lnTo>
                  <a:lnTo>
                    <a:pt x="3400" y="418"/>
                  </a:lnTo>
                  <a:lnTo>
                    <a:pt x="3398" y="418"/>
                  </a:lnTo>
                  <a:lnTo>
                    <a:pt x="3396" y="418"/>
                  </a:lnTo>
                  <a:lnTo>
                    <a:pt x="3398" y="418"/>
                  </a:lnTo>
                  <a:lnTo>
                    <a:pt x="3398" y="420"/>
                  </a:lnTo>
                  <a:lnTo>
                    <a:pt x="3396" y="420"/>
                  </a:lnTo>
                  <a:lnTo>
                    <a:pt x="3391" y="415"/>
                  </a:lnTo>
                  <a:lnTo>
                    <a:pt x="3387" y="409"/>
                  </a:lnTo>
                  <a:lnTo>
                    <a:pt x="3387" y="407"/>
                  </a:lnTo>
                  <a:lnTo>
                    <a:pt x="3387" y="405"/>
                  </a:lnTo>
                  <a:lnTo>
                    <a:pt x="3389" y="405"/>
                  </a:lnTo>
                  <a:lnTo>
                    <a:pt x="3387" y="405"/>
                  </a:lnTo>
                  <a:lnTo>
                    <a:pt x="3385" y="405"/>
                  </a:lnTo>
                  <a:lnTo>
                    <a:pt x="3383" y="403"/>
                  </a:lnTo>
                  <a:lnTo>
                    <a:pt x="3381" y="403"/>
                  </a:lnTo>
                  <a:lnTo>
                    <a:pt x="3379" y="403"/>
                  </a:lnTo>
                  <a:lnTo>
                    <a:pt x="3377" y="403"/>
                  </a:lnTo>
                  <a:lnTo>
                    <a:pt x="3375" y="403"/>
                  </a:lnTo>
                  <a:lnTo>
                    <a:pt x="3373" y="403"/>
                  </a:lnTo>
                  <a:lnTo>
                    <a:pt x="3373" y="401"/>
                  </a:lnTo>
                  <a:lnTo>
                    <a:pt x="3371" y="401"/>
                  </a:lnTo>
                  <a:lnTo>
                    <a:pt x="3371" y="403"/>
                  </a:lnTo>
                  <a:lnTo>
                    <a:pt x="3375" y="403"/>
                  </a:lnTo>
                  <a:lnTo>
                    <a:pt x="3377" y="403"/>
                  </a:lnTo>
                  <a:lnTo>
                    <a:pt x="3379" y="405"/>
                  </a:lnTo>
                  <a:lnTo>
                    <a:pt x="3377" y="405"/>
                  </a:lnTo>
                  <a:lnTo>
                    <a:pt x="3379" y="407"/>
                  </a:lnTo>
                  <a:lnTo>
                    <a:pt x="3381" y="407"/>
                  </a:lnTo>
                  <a:lnTo>
                    <a:pt x="3381" y="409"/>
                  </a:lnTo>
                  <a:lnTo>
                    <a:pt x="3383" y="409"/>
                  </a:lnTo>
                  <a:lnTo>
                    <a:pt x="3381" y="411"/>
                  </a:lnTo>
                  <a:lnTo>
                    <a:pt x="3379" y="411"/>
                  </a:lnTo>
                  <a:lnTo>
                    <a:pt x="3381" y="411"/>
                  </a:lnTo>
                  <a:lnTo>
                    <a:pt x="3381" y="413"/>
                  </a:lnTo>
                  <a:lnTo>
                    <a:pt x="3383" y="413"/>
                  </a:lnTo>
                  <a:lnTo>
                    <a:pt x="3383" y="415"/>
                  </a:lnTo>
                  <a:lnTo>
                    <a:pt x="3385" y="416"/>
                  </a:lnTo>
                  <a:lnTo>
                    <a:pt x="3387" y="418"/>
                  </a:lnTo>
                  <a:lnTo>
                    <a:pt x="3389" y="418"/>
                  </a:lnTo>
                  <a:lnTo>
                    <a:pt x="3387" y="420"/>
                  </a:lnTo>
                  <a:lnTo>
                    <a:pt x="3385" y="418"/>
                  </a:lnTo>
                  <a:lnTo>
                    <a:pt x="3389" y="420"/>
                  </a:lnTo>
                  <a:lnTo>
                    <a:pt x="3393" y="420"/>
                  </a:lnTo>
                  <a:lnTo>
                    <a:pt x="3394" y="422"/>
                  </a:lnTo>
                  <a:lnTo>
                    <a:pt x="3394" y="424"/>
                  </a:lnTo>
                  <a:lnTo>
                    <a:pt x="3393" y="422"/>
                  </a:lnTo>
                  <a:lnTo>
                    <a:pt x="3391" y="422"/>
                  </a:lnTo>
                  <a:lnTo>
                    <a:pt x="3391" y="424"/>
                  </a:lnTo>
                  <a:lnTo>
                    <a:pt x="3391" y="426"/>
                  </a:lnTo>
                  <a:lnTo>
                    <a:pt x="3389" y="424"/>
                  </a:lnTo>
                  <a:lnTo>
                    <a:pt x="3387" y="424"/>
                  </a:lnTo>
                  <a:lnTo>
                    <a:pt x="3389" y="426"/>
                  </a:lnTo>
                  <a:lnTo>
                    <a:pt x="3391" y="426"/>
                  </a:lnTo>
                  <a:lnTo>
                    <a:pt x="3391" y="424"/>
                  </a:lnTo>
                  <a:lnTo>
                    <a:pt x="3393" y="424"/>
                  </a:lnTo>
                  <a:lnTo>
                    <a:pt x="3396" y="426"/>
                  </a:lnTo>
                  <a:lnTo>
                    <a:pt x="3398" y="428"/>
                  </a:lnTo>
                  <a:lnTo>
                    <a:pt x="3396" y="428"/>
                  </a:lnTo>
                  <a:lnTo>
                    <a:pt x="3393" y="426"/>
                  </a:lnTo>
                  <a:lnTo>
                    <a:pt x="3391" y="426"/>
                  </a:lnTo>
                  <a:lnTo>
                    <a:pt x="3389" y="428"/>
                  </a:lnTo>
                  <a:lnTo>
                    <a:pt x="3391" y="428"/>
                  </a:lnTo>
                  <a:lnTo>
                    <a:pt x="3393" y="428"/>
                  </a:lnTo>
                  <a:lnTo>
                    <a:pt x="3394" y="428"/>
                  </a:lnTo>
                  <a:lnTo>
                    <a:pt x="3394" y="430"/>
                  </a:lnTo>
                  <a:lnTo>
                    <a:pt x="3398" y="430"/>
                  </a:lnTo>
                  <a:lnTo>
                    <a:pt x="3398" y="428"/>
                  </a:lnTo>
                  <a:lnTo>
                    <a:pt x="3398" y="430"/>
                  </a:lnTo>
                  <a:lnTo>
                    <a:pt x="3400" y="430"/>
                  </a:lnTo>
                  <a:lnTo>
                    <a:pt x="3398" y="430"/>
                  </a:lnTo>
                  <a:lnTo>
                    <a:pt x="3400" y="432"/>
                  </a:lnTo>
                  <a:lnTo>
                    <a:pt x="3398" y="432"/>
                  </a:lnTo>
                  <a:lnTo>
                    <a:pt x="3398" y="434"/>
                  </a:lnTo>
                  <a:lnTo>
                    <a:pt x="3400" y="434"/>
                  </a:lnTo>
                  <a:lnTo>
                    <a:pt x="3400" y="436"/>
                  </a:lnTo>
                  <a:lnTo>
                    <a:pt x="3396" y="436"/>
                  </a:lnTo>
                  <a:lnTo>
                    <a:pt x="3394" y="436"/>
                  </a:lnTo>
                  <a:lnTo>
                    <a:pt x="3396" y="436"/>
                  </a:lnTo>
                  <a:lnTo>
                    <a:pt x="3398" y="436"/>
                  </a:lnTo>
                  <a:lnTo>
                    <a:pt x="3400" y="436"/>
                  </a:lnTo>
                  <a:lnTo>
                    <a:pt x="3398" y="436"/>
                  </a:lnTo>
                  <a:lnTo>
                    <a:pt x="3404" y="438"/>
                  </a:lnTo>
                  <a:lnTo>
                    <a:pt x="3404" y="439"/>
                  </a:lnTo>
                  <a:lnTo>
                    <a:pt x="3406" y="439"/>
                  </a:lnTo>
                  <a:lnTo>
                    <a:pt x="3408" y="439"/>
                  </a:lnTo>
                  <a:lnTo>
                    <a:pt x="3408" y="441"/>
                  </a:lnTo>
                  <a:lnTo>
                    <a:pt x="3410" y="441"/>
                  </a:lnTo>
                  <a:lnTo>
                    <a:pt x="3414" y="443"/>
                  </a:lnTo>
                  <a:lnTo>
                    <a:pt x="3414" y="445"/>
                  </a:lnTo>
                  <a:lnTo>
                    <a:pt x="3416" y="447"/>
                  </a:lnTo>
                  <a:lnTo>
                    <a:pt x="3418" y="449"/>
                  </a:lnTo>
                  <a:lnTo>
                    <a:pt x="3416" y="449"/>
                  </a:lnTo>
                  <a:lnTo>
                    <a:pt x="3416" y="451"/>
                  </a:lnTo>
                  <a:lnTo>
                    <a:pt x="3418" y="451"/>
                  </a:lnTo>
                  <a:lnTo>
                    <a:pt x="3416" y="451"/>
                  </a:lnTo>
                  <a:lnTo>
                    <a:pt x="3416" y="453"/>
                  </a:lnTo>
                  <a:lnTo>
                    <a:pt x="3418" y="453"/>
                  </a:lnTo>
                  <a:lnTo>
                    <a:pt x="3418" y="451"/>
                  </a:lnTo>
                  <a:lnTo>
                    <a:pt x="3418" y="453"/>
                  </a:lnTo>
                  <a:lnTo>
                    <a:pt x="3419" y="453"/>
                  </a:lnTo>
                  <a:lnTo>
                    <a:pt x="3418" y="455"/>
                  </a:lnTo>
                  <a:lnTo>
                    <a:pt x="3419" y="455"/>
                  </a:lnTo>
                  <a:lnTo>
                    <a:pt x="3419" y="457"/>
                  </a:lnTo>
                  <a:lnTo>
                    <a:pt x="3419" y="459"/>
                  </a:lnTo>
                  <a:lnTo>
                    <a:pt x="3421" y="459"/>
                  </a:lnTo>
                  <a:lnTo>
                    <a:pt x="3419" y="459"/>
                  </a:lnTo>
                  <a:lnTo>
                    <a:pt x="3419" y="461"/>
                  </a:lnTo>
                  <a:lnTo>
                    <a:pt x="3418" y="457"/>
                  </a:lnTo>
                  <a:lnTo>
                    <a:pt x="3416" y="457"/>
                  </a:lnTo>
                  <a:lnTo>
                    <a:pt x="3416" y="459"/>
                  </a:lnTo>
                  <a:lnTo>
                    <a:pt x="3418" y="459"/>
                  </a:lnTo>
                  <a:lnTo>
                    <a:pt x="3418" y="461"/>
                  </a:lnTo>
                  <a:lnTo>
                    <a:pt x="3416" y="461"/>
                  </a:lnTo>
                  <a:lnTo>
                    <a:pt x="3418" y="461"/>
                  </a:lnTo>
                  <a:lnTo>
                    <a:pt x="3418" y="463"/>
                  </a:lnTo>
                  <a:lnTo>
                    <a:pt x="3418" y="464"/>
                  </a:lnTo>
                  <a:lnTo>
                    <a:pt x="3418" y="466"/>
                  </a:lnTo>
                  <a:lnTo>
                    <a:pt x="3416" y="466"/>
                  </a:lnTo>
                  <a:lnTo>
                    <a:pt x="3416" y="468"/>
                  </a:lnTo>
                  <a:lnTo>
                    <a:pt x="3416" y="470"/>
                  </a:lnTo>
                  <a:lnTo>
                    <a:pt x="3414" y="470"/>
                  </a:lnTo>
                  <a:lnTo>
                    <a:pt x="3414" y="472"/>
                  </a:lnTo>
                  <a:lnTo>
                    <a:pt x="3412" y="472"/>
                  </a:lnTo>
                  <a:lnTo>
                    <a:pt x="3412" y="470"/>
                  </a:lnTo>
                  <a:lnTo>
                    <a:pt x="3412" y="472"/>
                  </a:lnTo>
                  <a:lnTo>
                    <a:pt x="3412" y="470"/>
                  </a:lnTo>
                  <a:lnTo>
                    <a:pt x="3412" y="472"/>
                  </a:lnTo>
                  <a:lnTo>
                    <a:pt x="3410" y="472"/>
                  </a:lnTo>
                  <a:lnTo>
                    <a:pt x="3412" y="472"/>
                  </a:lnTo>
                  <a:lnTo>
                    <a:pt x="3412" y="474"/>
                  </a:lnTo>
                  <a:lnTo>
                    <a:pt x="3414" y="474"/>
                  </a:lnTo>
                  <a:lnTo>
                    <a:pt x="3412" y="474"/>
                  </a:lnTo>
                  <a:lnTo>
                    <a:pt x="3414" y="476"/>
                  </a:lnTo>
                  <a:lnTo>
                    <a:pt x="3414" y="478"/>
                  </a:lnTo>
                  <a:lnTo>
                    <a:pt x="3416" y="478"/>
                  </a:lnTo>
                  <a:lnTo>
                    <a:pt x="3416" y="480"/>
                  </a:lnTo>
                  <a:lnTo>
                    <a:pt x="3416" y="482"/>
                  </a:lnTo>
                  <a:lnTo>
                    <a:pt x="3418" y="484"/>
                  </a:lnTo>
                  <a:lnTo>
                    <a:pt x="3418" y="486"/>
                  </a:lnTo>
                  <a:lnTo>
                    <a:pt x="3418" y="487"/>
                  </a:lnTo>
                  <a:lnTo>
                    <a:pt x="3416" y="487"/>
                  </a:lnTo>
                  <a:lnTo>
                    <a:pt x="3418" y="487"/>
                  </a:lnTo>
                  <a:lnTo>
                    <a:pt x="3418" y="489"/>
                  </a:lnTo>
                  <a:lnTo>
                    <a:pt x="3419" y="489"/>
                  </a:lnTo>
                  <a:lnTo>
                    <a:pt x="3419" y="491"/>
                  </a:lnTo>
                  <a:lnTo>
                    <a:pt x="3419" y="493"/>
                  </a:lnTo>
                  <a:lnTo>
                    <a:pt x="3419" y="495"/>
                  </a:lnTo>
                  <a:lnTo>
                    <a:pt x="3418" y="495"/>
                  </a:lnTo>
                  <a:lnTo>
                    <a:pt x="3418" y="497"/>
                  </a:lnTo>
                  <a:lnTo>
                    <a:pt x="3418" y="495"/>
                  </a:lnTo>
                  <a:lnTo>
                    <a:pt x="3419" y="495"/>
                  </a:lnTo>
                  <a:lnTo>
                    <a:pt x="3421" y="495"/>
                  </a:lnTo>
                  <a:lnTo>
                    <a:pt x="3421" y="497"/>
                  </a:lnTo>
                  <a:lnTo>
                    <a:pt x="3419" y="497"/>
                  </a:lnTo>
                  <a:lnTo>
                    <a:pt x="3419" y="499"/>
                  </a:lnTo>
                  <a:lnTo>
                    <a:pt x="3419" y="501"/>
                  </a:lnTo>
                  <a:lnTo>
                    <a:pt x="3421" y="501"/>
                  </a:lnTo>
                  <a:lnTo>
                    <a:pt x="3419" y="503"/>
                  </a:lnTo>
                  <a:lnTo>
                    <a:pt x="3418" y="503"/>
                  </a:lnTo>
                  <a:lnTo>
                    <a:pt x="3418" y="505"/>
                  </a:lnTo>
                  <a:lnTo>
                    <a:pt x="3419" y="505"/>
                  </a:lnTo>
                  <a:lnTo>
                    <a:pt x="3421" y="505"/>
                  </a:lnTo>
                  <a:lnTo>
                    <a:pt x="3421" y="507"/>
                  </a:lnTo>
                  <a:lnTo>
                    <a:pt x="3421" y="509"/>
                  </a:lnTo>
                  <a:lnTo>
                    <a:pt x="3423" y="509"/>
                  </a:lnTo>
                  <a:lnTo>
                    <a:pt x="3423" y="510"/>
                  </a:lnTo>
                  <a:lnTo>
                    <a:pt x="3425" y="510"/>
                  </a:lnTo>
                  <a:lnTo>
                    <a:pt x="3427" y="510"/>
                  </a:lnTo>
                  <a:lnTo>
                    <a:pt x="3425" y="510"/>
                  </a:lnTo>
                  <a:lnTo>
                    <a:pt x="3427" y="512"/>
                  </a:lnTo>
                  <a:lnTo>
                    <a:pt x="3427" y="514"/>
                  </a:lnTo>
                  <a:lnTo>
                    <a:pt x="3429" y="512"/>
                  </a:lnTo>
                  <a:lnTo>
                    <a:pt x="3431" y="512"/>
                  </a:lnTo>
                  <a:lnTo>
                    <a:pt x="3431" y="510"/>
                  </a:lnTo>
                  <a:lnTo>
                    <a:pt x="3431" y="509"/>
                  </a:lnTo>
                  <a:lnTo>
                    <a:pt x="3431" y="510"/>
                  </a:lnTo>
                  <a:lnTo>
                    <a:pt x="3433" y="510"/>
                  </a:lnTo>
                  <a:lnTo>
                    <a:pt x="3435" y="510"/>
                  </a:lnTo>
                  <a:lnTo>
                    <a:pt x="3435" y="512"/>
                  </a:lnTo>
                  <a:lnTo>
                    <a:pt x="3435" y="514"/>
                  </a:lnTo>
                  <a:lnTo>
                    <a:pt x="3437" y="514"/>
                  </a:lnTo>
                  <a:lnTo>
                    <a:pt x="3437" y="516"/>
                  </a:lnTo>
                  <a:lnTo>
                    <a:pt x="3439" y="516"/>
                  </a:lnTo>
                  <a:lnTo>
                    <a:pt x="3441" y="518"/>
                  </a:lnTo>
                  <a:lnTo>
                    <a:pt x="3441" y="520"/>
                  </a:lnTo>
                  <a:lnTo>
                    <a:pt x="3441" y="522"/>
                  </a:lnTo>
                  <a:lnTo>
                    <a:pt x="3442" y="522"/>
                  </a:lnTo>
                  <a:lnTo>
                    <a:pt x="3441" y="522"/>
                  </a:lnTo>
                  <a:lnTo>
                    <a:pt x="3441" y="524"/>
                  </a:lnTo>
                  <a:lnTo>
                    <a:pt x="3442" y="524"/>
                  </a:lnTo>
                  <a:lnTo>
                    <a:pt x="3444" y="524"/>
                  </a:lnTo>
                  <a:lnTo>
                    <a:pt x="3444" y="526"/>
                  </a:lnTo>
                  <a:lnTo>
                    <a:pt x="3446" y="524"/>
                  </a:lnTo>
                  <a:lnTo>
                    <a:pt x="3446" y="526"/>
                  </a:lnTo>
                  <a:lnTo>
                    <a:pt x="3448" y="526"/>
                  </a:lnTo>
                  <a:lnTo>
                    <a:pt x="3450" y="526"/>
                  </a:lnTo>
                  <a:lnTo>
                    <a:pt x="3450" y="528"/>
                  </a:lnTo>
                  <a:lnTo>
                    <a:pt x="3452" y="526"/>
                  </a:lnTo>
                  <a:lnTo>
                    <a:pt x="3452" y="528"/>
                  </a:lnTo>
                  <a:lnTo>
                    <a:pt x="3454" y="528"/>
                  </a:lnTo>
                  <a:lnTo>
                    <a:pt x="3456" y="528"/>
                  </a:lnTo>
                  <a:lnTo>
                    <a:pt x="3458" y="530"/>
                  </a:lnTo>
                  <a:lnTo>
                    <a:pt x="3460" y="532"/>
                  </a:lnTo>
                  <a:lnTo>
                    <a:pt x="3462" y="532"/>
                  </a:lnTo>
                  <a:lnTo>
                    <a:pt x="3464" y="530"/>
                  </a:lnTo>
                  <a:lnTo>
                    <a:pt x="3464" y="528"/>
                  </a:lnTo>
                  <a:lnTo>
                    <a:pt x="3466" y="528"/>
                  </a:lnTo>
                  <a:lnTo>
                    <a:pt x="3467" y="528"/>
                  </a:lnTo>
                  <a:lnTo>
                    <a:pt x="3467" y="526"/>
                  </a:lnTo>
                  <a:lnTo>
                    <a:pt x="3469" y="526"/>
                  </a:lnTo>
                  <a:lnTo>
                    <a:pt x="3469" y="524"/>
                  </a:lnTo>
                  <a:lnTo>
                    <a:pt x="3471" y="522"/>
                  </a:lnTo>
                  <a:lnTo>
                    <a:pt x="3469" y="522"/>
                  </a:lnTo>
                  <a:lnTo>
                    <a:pt x="3469" y="518"/>
                  </a:lnTo>
                  <a:lnTo>
                    <a:pt x="3467" y="516"/>
                  </a:lnTo>
                  <a:lnTo>
                    <a:pt x="3467" y="514"/>
                  </a:lnTo>
                  <a:lnTo>
                    <a:pt x="3469" y="514"/>
                  </a:lnTo>
                  <a:lnTo>
                    <a:pt x="3469" y="512"/>
                  </a:lnTo>
                  <a:lnTo>
                    <a:pt x="3467" y="512"/>
                  </a:lnTo>
                  <a:lnTo>
                    <a:pt x="3467" y="510"/>
                  </a:lnTo>
                  <a:lnTo>
                    <a:pt x="3466" y="510"/>
                  </a:lnTo>
                  <a:lnTo>
                    <a:pt x="3466" y="509"/>
                  </a:lnTo>
                  <a:lnTo>
                    <a:pt x="3464" y="509"/>
                  </a:lnTo>
                  <a:lnTo>
                    <a:pt x="3464" y="510"/>
                  </a:lnTo>
                  <a:lnTo>
                    <a:pt x="3462" y="510"/>
                  </a:lnTo>
                  <a:lnTo>
                    <a:pt x="3460" y="510"/>
                  </a:lnTo>
                  <a:lnTo>
                    <a:pt x="3458" y="510"/>
                  </a:lnTo>
                  <a:lnTo>
                    <a:pt x="3454" y="509"/>
                  </a:lnTo>
                  <a:lnTo>
                    <a:pt x="3450" y="503"/>
                  </a:lnTo>
                  <a:lnTo>
                    <a:pt x="3450" y="501"/>
                  </a:lnTo>
                  <a:lnTo>
                    <a:pt x="3448" y="499"/>
                  </a:lnTo>
                  <a:lnTo>
                    <a:pt x="3448" y="497"/>
                  </a:lnTo>
                  <a:lnTo>
                    <a:pt x="3446" y="497"/>
                  </a:lnTo>
                  <a:lnTo>
                    <a:pt x="3444" y="495"/>
                  </a:lnTo>
                  <a:lnTo>
                    <a:pt x="3446" y="495"/>
                  </a:lnTo>
                  <a:lnTo>
                    <a:pt x="3444" y="493"/>
                  </a:lnTo>
                  <a:lnTo>
                    <a:pt x="3446" y="493"/>
                  </a:lnTo>
                  <a:lnTo>
                    <a:pt x="3444" y="493"/>
                  </a:lnTo>
                  <a:lnTo>
                    <a:pt x="3444" y="491"/>
                  </a:lnTo>
                  <a:lnTo>
                    <a:pt x="3444" y="489"/>
                  </a:lnTo>
                  <a:lnTo>
                    <a:pt x="3446" y="489"/>
                  </a:lnTo>
                  <a:lnTo>
                    <a:pt x="3446" y="491"/>
                  </a:lnTo>
                  <a:lnTo>
                    <a:pt x="3448" y="489"/>
                  </a:lnTo>
                  <a:lnTo>
                    <a:pt x="3450" y="489"/>
                  </a:lnTo>
                  <a:lnTo>
                    <a:pt x="3450" y="487"/>
                  </a:lnTo>
                  <a:lnTo>
                    <a:pt x="3450" y="486"/>
                  </a:lnTo>
                  <a:lnTo>
                    <a:pt x="3450" y="484"/>
                  </a:lnTo>
                  <a:lnTo>
                    <a:pt x="3450" y="482"/>
                  </a:lnTo>
                  <a:lnTo>
                    <a:pt x="3452" y="482"/>
                  </a:lnTo>
                  <a:lnTo>
                    <a:pt x="3452" y="480"/>
                  </a:lnTo>
                  <a:lnTo>
                    <a:pt x="3454" y="480"/>
                  </a:lnTo>
                  <a:lnTo>
                    <a:pt x="3456" y="482"/>
                  </a:lnTo>
                  <a:lnTo>
                    <a:pt x="3458" y="482"/>
                  </a:lnTo>
                  <a:lnTo>
                    <a:pt x="3460" y="484"/>
                  </a:lnTo>
                  <a:lnTo>
                    <a:pt x="3462" y="484"/>
                  </a:lnTo>
                  <a:lnTo>
                    <a:pt x="3462" y="486"/>
                  </a:lnTo>
                  <a:lnTo>
                    <a:pt x="3464" y="486"/>
                  </a:lnTo>
                  <a:lnTo>
                    <a:pt x="3464" y="487"/>
                  </a:lnTo>
                  <a:lnTo>
                    <a:pt x="3464" y="489"/>
                  </a:lnTo>
                  <a:lnTo>
                    <a:pt x="3466" y="489"/>
                  </a:lnTo>
                  <a:lnTo>
                    <a:pt x="3469" y="493"/>
                  </a:lnTo>
                  <a:lnTo>
                    <a:pt x="3471" y="493"/>
                  </a:lnTo>
                  <a:lnTo>
                    <a:pt x="3473" y="493"/>
                  </a:lnTo>
                  <a:lnTo>
                    <a:pt x="3475" y="493"/>
                  </a:lnTo>
                  <a:lnTo>
                    <a:pt x="3475" y="495"/>
                  </a:lnTo>
                  <a:lnTo>
                    <a:pt x="3473" y="495"/>
                  </a:lnTo>
                  <a:lnTo>
                    <a:pt x="3471" y="495"/>
                  </a:lnTo>
                  <a:lnTo>
                    <a:pt x="3469" y="495"/>
                  </a:lnTo>
                  <a:lnTo>
                    <a:pt x="3469" y="497"/>
                  </a:lnTo>
                  <a:lnTo>
                    <a:pt x="3471" y="499"/>
                  </a:lnTo>
                  <a:lnTo>
                    <a:pt x="3469" y="499"/>
                  </a:lnTo>
                  <a:lnTo>
                    <a:pt x="3469" y="501"/>
                  </a:lnTo>
                  <a:lnTo>
                    <a:pt x="3471" y="499"/>
                  </a:lnTo>
                  <a:lnTo>
                    <a:pt x="3471" y="497"/>
                  </a:lnTo>
                  <a:lnTo>
                    <a:pt x="3473" y="497"/>
                  </a:lnTo>
                  <a:lnTo>
                    <a:pt x="3475" y="495"/>
                  </a:lnTo>
                  <a:lnTo>
                    <a:pt x="3475" y="497"/>
                  </a:lnTo>
                  <a:lnTo>
                    <a:pt x="3477" y="497"/>
                  </a:lnTo>
                  <a:lnTo>
                    <a:pt x="3477" y="495"/>
                  </a:lnTo>
                  <a:lnTo>
                    <a:pt x="3475" y="495"/>
                  </a:lnTo>
                  <a:lnTo>
                    <a:pt x="3475" y="493"/>
                  </a:lnTo>
                  <a:lnTo>
                    <a:pt x="3477" y="493"/>
                  </a:lnTo>
                  <a:lnTo>
                    <a:pt x="3477" y="495"/>
                  </a:lnTo>
                  <a:lnTo>
                    <a:pt x="3479" y="495"/>
                  </a:lnTo>
                  <a:lnTo>
                    <a:pt x="3481" y="497"/>
                  </a:lnTo>
                  <a:lnTo>
                    <a:pt x="3483" y="497"/>
                  </a:lnTo>
                  <a:lnTo>
                    <a:pt x="3485" y="499"/>
                  </a:lnTo>
                  <a:lnTo>
                    <a:pt x="3487" y="499"/>
                  </a:lnTo>
                  <a:lnTo>
                    <a:pt x="3489" y="501"/>
                  </a:lnTo>
                  <a:lnTo>
                    <a:pt x="3490" y="501"/>
                  </a:lnTo>
                  <a:lnTo>
                    <a:pt x="3492" y="503"/>
                  </a:lnTo>
                  <a:lnTo>
                    <a:pt x="3494" y="505"/>
                  </a:lnTo>
                  <a:lnTo>
                    <a:pt x="3496" y="503"/>
                  </a:lnTo>
                  <a:lnTo>
                    <a:pt x="3498" y="503"/>
                  </a:lnTo>
                  <a:lnTo>
                    <a:pt x="3500" y="501"/>
                  </a:lnTo>
                  <a:lnTo>
                    <a:pt x="3498" y="501"/>
                  </a:lnTo>
                  <a:lnTo>
                    <a:pt x="3498" y="503"/>
                  </a:lnTo>
                  <a:lnTo>
                    <a:pt x="3498" y="501"/>
                  </a:lnTo>
                  <a:lnTo>
                    <a:pt x="3498" y="499"/>
                  </a:lnTo>
                  <a:lnTo>
                    <a:pt x="3502" y="501"/>
                  </a:lnTo>
                  <a:lnTo>
                    <a:pt x="3504" y="503"/>
                  </a:lnTo>
                  <a:lnTo>
                    <a:pt x="3506" y="503"/>
                  </a:lnTo>
                  <a:lnTo>
                    <a:pt x="3508" y="503"/>
                  </a:lnTo>
                  <a:lnTo>
                    <a:pt x="3508" y="505"/>
                  </a:lnTo>
                  <a:lnTo>
                    <a:pt x="3510" y="505"/>
                  </a:lnTo>
                  <a:lnTo>
                    <a:pt x="3510" y="503"/>
                  </a:lnTo>
                  <a:lnTo>
                    <a:pt x="3510" y="501"/>
                  </a:lnTo>
                  <a:lnTo>
                    <a:pt x="3508" y="501"/>
                  </a:lnTo>
                  <a:lnTo>
                    <a:pt x="3508" y="499"/>
                  </a:lnTo>
                  <a:lnTo>
                    <a:pt x="3508" y="497"/>
                  </a:lnTo>
                  <a:lnTo>
                    <a:pt x="3508" y="495"/>
                  </a:lnTo>
                  <a:lnTo>
                    <a:pt x="3510" y="497"/>
                  </a:lnTo>
                  <a:lnTo>
                    <a:pt x="3510" y="495"/>
                  </a:lnTo>
                  <a:lnTo>
                    <a:pt x="3508" y="495"/>
                  </a:lnTo>
                  <a:lnTo>
                    <a:pt x="3508" y="493"/>
                  </a:lnTo>
                  <a:lnTo>
                    <a:pt x="3506" y="489"/>
                  </a:lnTo>
                  <a:lnTo>
                    <a:pt x="3506" y="487"/>
                  </a:lnTo>
                  <a:lnTo>
                    <a:pt x="3506" y="486"/>
                  </a:lnTo>
                  <a:lnTo>
                    <a:pt x="3504" y="486"/>
                  </a:lnTo>
                  <a:lnTo>
                    <a:pt x="3502" y="484"/>
                  </a:lnTo>
                  <a:lnTo>
                    <a:pt x="3498" y="476"/>
                  </a:lnTo>
                  <a:lnTo>
                    <a:pt x="3498" y="474"/>
                  </a:lnTo>
                  <a:lnTo>
                    <a:pt x="3496" y="474"/>
                  </a:lnTo>
                  <a:lnTo>
                    <a:pt x="3496" y="472"/>
                  </a:lnTo>
                  <a:lnTo>
                    <a:pt x="3496" y="470"/>
                  </a:lnTo>
                  <a:lnTo>
                    <a:pt x="3496" y="468"/>
                  </a:lnTo>
                  <a:lnTo>
                    <a:pt x="3496" y="466"/>
                  </a:lnTo>
                  <a:lnTo>
                    <a:pt x="3498" y="464"/>
                  </a:lnTo>
                  <a:lnTo>
                    <a:pt x="3500" y="463"/>
                  </a:lnTo>
                  <a:lnTo>
                    <a:pt x="3502" y="461"/>
                  </a:lnTo>
                  <a:lnTo>
                    <a:pt x="3506" y="459"/>
                  </a:lnTo>
                  <a:lnTo>
                    <a:pt x="3508" y="457"/>
                  </a:lnTo>
                  <a:lnTo>
                    <a:pt x="3512" y="451"/>
                  </a:lnTo>
                  <a:lnTo>
                    <a:pt x="3512" y="449"/>
                  </a:lnTo>
                  <a:lnTo>
                    <a:pt x="3514" y="449"/>
                  </a:lnTo>
                  <a:lnTo>
                    <a:pt x="3517" y="449"/>
                  </a:lnTo>
                  <a:lnTo>
                    <a:pt x="3519" y="447"/>
                  </a:lnTo>
                  <a:lnTo>
                    <a:pt x="3521" y="445"/>
                  </a:lnTo>
                  <a:lnTo>
                    <a:pt x="3523" y="445"/>
                  </a:lnTo>
                  <a:lnTo>
                    <a:pt x="3523" y="443"/>
                  </a:lnTo>
                  <a:lnTo>
                    <a:pt x="3525" y="443"/>
                  </a:lnTo>
                  <a:lnTo>
                    <a:pt x="3527" y="441"/>
                  </a:lnTo>
                  <a:lnTo>
                    <a:pt x="3531" y="438"/>
                  </a:lnTo>
                  <a:lnTo>
                    <a:pt x="3533" y="432"/>
                  </a:lnTo>
                  <a:lnTo>
                    <a:pt x="3535" y="428"/>
                  </a:lnTo>
                  <a:lnTo>
                    <a:pt x="3537" y="428"/>
                  </a:lnTo>
                  <a:lnTo>
                    <a:pt x="3538" y="428"/>
                  </a:lnTo>
                  <a:lnTo>
                    <a:pt x="3542" y="430"/>
                  </a:lnTo>
                  <a:lnTo>
                    <a:pt x="3542" y="432"/>
                  </a:lnTo>
                  <a:lnTo>
                    <a:pt x="3540" y="434"/>
                  </a:lnTo>
                  <a:lnTo>
                    <a:pt x="3544" y="434"/>
                  </a:lnTo>
                  <a:lnTo>
                    <a:pt x="3548" y="432"/>
                  </a:lnTo>
                  <a:lnTo>
                    <a:pt x="3550" y="432"/>
                  </a:lnTo>
                  <a:lnTo>
                    <a:pt x="3552" y="432"/>
                  </a:lnTo>
                  <a:lnTo>
                    <a:pt x="3554" y="432"/>
                  </a:lnTo>
                  <a:lnTo>
                    <a:pt x="3554" y="434"/>
                  </a:lnTo>
                  <a:lnTo>
                    <a:pt x="3554" y="436"/>
                  </a:lnTo>
                  <a:lnTo>
                    <a:pt x="3556" y="436"/>
                  </a:lnTo>
                  <a:lnTo>
                    <a:pt x="3558" y="436"/>
                  </a:lnTo>
                  <a:lnTo>
                    <a:pt x="3560" y="438"/>
                  </a:lnTo>
                  <a:lnTo>
                    <a:pt x="3560" y="439"/>
                  </a:lnTo>
                  <a:lnTo>
                    <a:pt x="3556" y="441"/>
                  </a:lnTo>
                  <a:lnTo>
                    <a:pt x="3556" y="443"/>
                  </a:lnTo>
                  <a:lnTo>
                    <a:pt x="3554" y="443"/>
                  </a:lnTo>
                  <a:lnTo>
                    <a:pt x="3554" y="445"/>
                  </a:lnTo>
                  <a:lnTo>
                    <a:pt x="3554" y="447"/>
                  </a:lnTo>
                  <a:lnTo>
                    <a:pt x="3556" y="447"/>
                  </a:lnTo>
                  <a:lnTo>
                    <a:pt x="3556" y="449"/>
                  </a:lnTo>
                  <a:lnTo>
                    <a:pt x="3558" y="447"/>
                  </a:lnTo>
                  <a:lnTo>
                    <a:pt x="3556" y="447"/>
                  </a:lnTo>
                  <a:lnTo>
                    <a:pt x="3556" y="445"/>
                  </a:lnTo>
                  <a:lnTo>
                    <a:pt x="3554" y="445"/>
                  </a:lnTo>
                  <a:lnTo>
                    <a:pt x="3556" y="445"/>
                  </a:lnTo>
                  <a:lnTo>
                    <a:pt x="3556" y="443"/>
                  </a:lnTo>
                  <a:lnTo>
                    <a:pt x="3558" y="443"/>
                  </a:lnTo>
                  <a:lnTo>
                    <a:pt x="3560" y="441"/>
                  </a:lnTo>
                  <a:lnTo>
                    <a:pt x="3562" y="441"/>
                  </a:lnTo>
                  <a:lnTo>
                    <a:pt x="3563" y="441"/>
                  </a:lnTo>
                  <a:lnTo>
                    <a:pt x="3563" y="443"/>
                  </a:lnTo>
                  <a:lnTo>
                    <a:pt x="3563" y="445"/>
                  </a:lnTo>
                  <a:lnTo>
                    <a:pt x="3565" y="445"/>
                  </a:lnTo>
                  <a:lnTo>
                    <a:pt x="3565" y="447"/>
                  </a:lnTo>
                  <a:lnTo>
                    <a:pt x="3565" y="449"/>
                  </a:lnTo>
                  <a:lnTo>
                    <a:pt x="3565" y="451"/>
                  </a:lnTo>
                  <a:lnTo>
                    <a:pt x="3567" y="453"/>
                  </a:lnTo>
                  <a:lnTo>
                    <a:pt x="3567" y="451"/>
                  </a:lnTo>
                  <a:lnTo>
                    <a:pt x="3567" y="449"/>
                  </a:lnTo>
                  <a:lnTo>
                    <a:pt x="3567" y="447"/>
                  </a:lnTo>
                  <a:lnTo>
                    <a:pt x="3567" y="445"/>
                  </a:lnTo>
                  <a:lnTo>
                    <a:pt x="3565" y="443"/>
                  </a:lnTo>
                  <a:lnTo>
                    <a:pt x="3565" y="441"/>
                  </a:lnTo>
                  <a:lnTo>
                    <a:pt x="3565" y="439"/>
                  </a:lnTo>
                  <a:lnTo>
                    <a:pt x="3565" y="438"/>
                  </a:lnTo>
                  <a:lnTo>
                    <a:pt x="3567" y="436"/>
                  </a:lnTo>
                  <a:lnTo>
                    <a:pt x="3567" y="434"/>
                  </a:lnTo>
                  <a:lnTo>
                    <a:pt x="3567" y="432"/>
                  </a:lnTo>
                  <a:lnTo>
                    <a:pt x="3569" y="430"/>
                  </a:lnTo>
                  <a:lnTo>
                    <a:pt x="3569" y="428"/>
                  </a:lnTo>
                  <a:lnTo>
                    <a:pt x="3571" y="428"/>
                  </a:lnTo>
                  <a:lnTo>
                    <a:pt x="3571" y="426"/>
                  </a:lnTo>
                  <a:lnTo>
                    <a:pt x="3571" y="424"/>
                  </a:lnTo>
                  <a:lnTo>
                    <a:pt x="3571" y="422"/>
                  </a:lnTo>
                  <a:lnTo>
                    <a:pt x="3573" y="422"/>
                  </a:lnTo>
                  <a:lnTo>
                    <a:pt x="3571" y="420"/>
                  </a:lnTo>
                  <a:lnTo>
                    <a:pt x="3571" y="418"/>
                  </a:lnTo>
                  <a:lnTo>
                    <a:pt x="3571" y="416"/>
                  </a:lnTo>
                  <a:lnTo>
                    <a:pt x="3573" y="415"/>
                  </a:lnTo>
                  <a:lnTo>
                    <a:pt x="3571" y="413"/>
                  </a:lnTo>
                  <a:lnTo>
                    <a:pt x="3573" y="413"/>
                  </a:lnTo>
                  <a:lnTo>
                    <a:pt x="3573" y="411"/>
                  </a:lnTo>
                  <a:lnTo>
                    <a:pt x="3571" y="411"/>
                  </a:lnTo>
                  <a:lnTo>
                    <a:pt x="3571" y="409"/>
                  </a:lnTo>
                  <a:lnTo>
                    <a:pt x="3571" y="407"/>
                  </a:lnTo>
                  <a:lnTo>
                    <a:pt x="3569" y="407"/>
                  </a:lnTo>
                  <a:lnTo>
                    <a:pt x="3569" y="405"/>
                  </a:lnTo>
                  <a:lnTo>
                    <a:pt x="3571" y="405"/>
                  </a:lnTo>
                  <a:lnTo>
                    <a:pt x="3569" y="405"/>
                  </a:lnTo>
                  <a:lnTo>
                    <a:pt x="3567" y="403"/>
                  </a:lnTo>
                  <a:lnTo>
                    <a:pt x="3565" y="403"/>
                  </a:lnTo>
                  <a:lnTo>
                    <a:pt x="3565" y="401"/>
                  </a:lnTo>
                  <a:lnTo>
                    <a:pt x="3563" y="401"/>
                  </a:lnTo>
                  <a:lnTo>
                    <a:pt x="3563" y="403"/>
                  </a:lnTo>
                  <a:lnTo>
                    <a:pt x="3562" y="401"/>
                  </a:lnTo>
                  <a:lnTo>
                    <a:pt x="3562" y="399"/>
                  </a:lnTo>
                  <a:lnTo>
                    <a:pt x="3562" y="397"/>
                  </a:lnTo>
                  <a:lnTo>
                    <a:pt x="3562" y="395"/>
                  </a:lnTo>
                  <a:lnTo>
                    <a:pt x="3562" y="391"/>
                  </a:lnTo>
                  <a:lnTo>
                    <a:pt x="3565" y="386"/>
                  </a:lnTo>
                  <a:lnTo>
                    <a:pt x="3565" y="384"/>
                  </a:lnTo>
                  <a:lnTo>
                    <a:pt x="3565" y="382"/>
                  </a:lnTo>
                  <a:lnTo>
                    <a:pt x="3565" y="380"/>
                  </a:lnTo>
                  <a:lnTo>
                    <a:pt x="3565" y="382"/>
                  </a:lnTo>
                  <a:lnTo>
                    <a:pt x="3567" y="382"/>
                  </a:lnTo>
                  <a:lnTo>
                    <a:pt x="3567" y="380"/>
                  </a:lnTo>
                  <a:lnTo>
                    <a:pt x="3565" y="380"/>
                  </a:lnTo>
                  <a:lnTo>
                    <a:pt x="3565" y="378"/>
                  </a:lnTo>
                  <a:lnTo>
                    <a:pt x="3565" y="376"/>
                  </a:lnTo>
                  <a:lnTo>
                    <a:pt x="3567" y="376"/>
                  </a:lnTo>
                  <a:lnTo>
                    <a:pt x="3567" y="374"/>
                  </a:lnTo>
                  <a:lnTo>
                    <a:pt x="3565" y="374"/>
                  </a:lnTo>
                  <a:lnTo>
                    <a:pt x="3565" y="372"/>
                  </a:lnTo>
                  <a:lnTo>
                    <a:pt x="3567" y="372"/>
                  </a:lnTo>
                  <a:lnTo>
                    <a:pt x="3567" y="370"/>
                  </a:lnTo>
                  <a:lnTo>
                    <a:pt x="3569" y="370"/>
                  </a:lnTo>
                  <a:lnTo>
                    <a:pt x="3567" y="370"/>
                  </a:lnTo>
                  <a:lnTo>
                    <a:pt x="3567" y="368"/>
                  </a:lnTo>
                  <a:lnTo>
                    <a:pt x="3567" y="367"/>
                  </a:lnTo>
                  <a:lnTo>
                    <a:pt x="3567" y="368"/>
                  </a:lnTo>
                  <a:lnTo>
                    <a:pt x="3567" y="367"/>
                  </a:lnTo>
                  <a:lnTo>
                    <a:pt x="3569" y="365"/>
                  </a:lnTo>
                  <a:lnTo>
                    <a:pt x="3571" y="365"/>
                  </a:lnTo>
                  <a:lnTo>
                    <a:pt x="3569" y="365"/>
                  </a:lnTo>
                  <a:lnTo>
                    <a:pt x="3567" y="365"/>
                  </a:lnTo>
                  <a:lnTo>
                    <a:pt x="3567" y="363"/>
                  </a:lnTo>
                  <a:lnTo>
                    <a:pt x="3567" y="361"/>
                  </a:lnTo>
                  <a:lnTo>
                    <a:pt x="3567" y="359"/>
                  </a:lnTo>
                  <a:lnTo>
                    <a:pt x="3567" y="357"/>
                  </a:lnTo>
                  <a:lnTo>
                    <a:pt x="3569" y="357"/>
                  </a:lnTo>
                  <a:lnTo>
                    <a:pt x="3569" y="355"/>
                  </a:lnTo>
                  <a:lnTo>
                    <a:pt x="3567" y="355"/>
                  </a:lnTo>
                  <a:lnTo>
                    <a:pt x="3567" y="353"/>
                  </a:lnTo>
                  <a:lnTo>
                    <a:pt x="3560" y="347"/>
                  </a:lnTo>
                  <a:lnTo>
                    <a:pt x="3554" y="342"/>
                  </a:lnTo>
                  <a:lnTo>
                    <a:pt x="3554" y="340"/>
                  </a:lnTo>
                  <a:lnTo>
                    <a:pt x="3552" y="340"/>
                  </a:lnTo>
                  <a:lnTo>
                    <a:pt x="3554" y="338"/>
                  </a:lnTo>
                  <a:lnTo>
                    <a:pt x="3556" y="338"/>
                  </a:lnTo>
                  <a:lnTo>
                    <a:pt x="3558" y="340"/>
                  </a:lnTo>
                  <a:lnTo>
                    <a:pt x="3560" y="340"/>
                  </a:lnTo>
                  <a:lnTo>
                    <a:pt x="3562" y="342"/>
                  </a:lnTo>
                  <a:lnTo>
                    <a:pt x="3563" y="343"/>
                  </a:lnTo>
                  <a:lnTo>
                    <a:pt x="3567" y="343"/>
                  </a:lnTo>
                  <a:lnTo>
                    <a:pt x="3573" y="343"/>
                  </a:lnTo>
                  <a:lnTo>
                    <a:pt x="3579" y="343"/>
                  </a:lnTo>
                  <a:lnTo>
                    <a:pt x="3585" y="343"/>
                  </a:lnTo>
                  <a:lnTo>
                    <a:pt x="3590" y="345"/>
                  </a:lnTo>
                  <a:lnTo>
                    <a:pt x="3594" y="347"/>
                  </a:lnTo>
                  <a:lnTo>
                    <a:pt x="3596" y="347"/>
                  </a:lnTo>
                  <a:lnTo>
                    <a:pt x="3596" y="349"/>
                  </a:lnTo>
                  <a:lnTo>
                    <a:pt x="3596" y="351"/>
                  </a:lnTo>
                  <a:lnTo>
                    <a:pt x="3596" y="353"/>
                  </a:lnTo>
                  <a:lnTo>
                    <a:pt x="3598" y="353"/>
                  </a:lnTo>
                  <a:lnTo>
                    <a:pt x="3598" y="355"/>
                  </a:lnTo>
                  <a:lnTo>
                    <a:pt x="3600" y="357"/>
                  </a:lnTo>
                  <a:lnTo>
                    <a:pt x="3600" y="359"/>
                  </a:lnTo>
                  <a:lnTo>
                    <a:pt x="3602" y="359"/>
                  </a:lnTo>
                  <a:lnTo>
                    <a:pt x="3604" y="359"/>
                  </a:lnTo>
                  <a:lnTo>
                    <a:pt x="3606" y="361"/>
                  </a:lnTo>
                  <a:lnTo>
                    <a:pt x="3604" y="363"/>
                  </a:lnTo>
                  <a:lnTo>
                    <a:pt x="3606" y="363"/>
                  </a:lnTo>
                  <a:lnTo>
                    <a:pt x="3606" y="365"/>
                  </a:lnTo>
                  <a:lnTo>
                    <a:pt x="3606" y="367"/>
                  </a:lnTo>
                  <a:lnTo>
                    <a:pt x="3606" y="368"/>
                  </a:lnTo>
                  <a:lnTo>
                    <a:pt x="3606" y="370"/>
                  </a:lnTo>
                  <a:lnTo>
                    <a:pt x="3608" y="370"/>
                  </a:lnTo>
                  <a:lnTo>
                    <a:pt x="3608" y="372"/>
                  </a:lnTo>
                  <a:lnTo>
                    <a:pt x="3608" y="374"/>
                  </a:lnTo>
                  <a:lnTo>
                    <a:pt x="3608" y="376"/>
                  </a:lnTo>
                  <a:lnTo>
                    <a:pt x="3606" y="374"/>
                  </a:lnTo>
                  <a:lnTo>
                    <a:pt x="3604" y="374"/>
                  </a:lnTo>
                  <a:lnTo>
                    <a:pt x="3602" y="374"/>
                  </a:lnTo>
                  <a:lnTo>
                    <a:pt x="3600" y="376"/>
                  </a:lnTo>
                  <a:lnTo>
                    <a:pt x="3596" y="376"/>
                  </a:lnTo>
                  <a:lnTo>
                    <a:pt x="3590" y="378"/>
                  </a:lnTo>
                  <a:lnTo>
                    <a:pt x="3588" y="378"/>
                  </a:lnTo>
                  <a:lnTo>
                    <a:pt x="3586" y="378"/>
                  </a:lnTo>
                  <a:lnTo>
                    <a:pt x="3585" y="380"/>
                  </a:lnTo>
                  <a:lnTo>
                    <a:pt x="3586" y="380"/>
                  </a:lnTo>
                  <a:lnTo>
                    <a:pt x="3586" y="382"/>
                  </a:lnTo>
                  <a:lnTo>
                    <a:pt x="3586" y="384"/>
                  </a:lnTo>
                  <a:lnTo>
                    <a:pt x="3585" y="384"/>
                  </a:lnTo>
                  <a:lnTo>
                    <a:pt x="3583" y="384"/>
                  </a:lnTo>
                  <a:lnTo>
                    <a:pt x="3583" y="386"/>
                  </a:lnTo>
                  <a:lnTo>
                    <a:pt x="3581" y="388"/>
                  </a:lnTo>
                  <a:lnTo>
                    <a:pt x="3579" y="391"/>
                  </a:lnTo>
                  <a:lnTo>
                    <a:pt x="3579" y="393"/>
                  </a:lnTo>
                  <a:lnTo>
                    <a:pt x="3579" y="395"/>
                  </a:lnTo>
                  <a:lnTo>
                    <a:pt x="3581" y="397"/>
                  </a:lnTo>
                  <a:lnTo>
                    <a:pt x="3583" y="399"/>
                  </a:lnTo>
                  <a:lnTo>
                    <a:pt x="3585" y="399"/>
                  </a:lnTo>
                  <a:lnTo>
                    <a:pt x="3586" y="401"/>
                  </a:lnTo>
                  <a:lnTo>
                    <a:pt x="3588" y="401"/>
                  </a:lnTo>
                  <a:lnTo>
                    <a:pt x="3590" y="403"/>
                  </a:lnTo>
                  <a:lnTo>
                    <a:pt x="3590" y="405"/>
                  </a:lnTo>
                  <a:lnTo>
                    <a:pt x="3590" y="407"/>
                  </a:lnTo>
                  <a:lnTo>
                    <a:pt x="3592" y="411"/>
                  </a:lnTo>
                  <a:lnTo>
                    <a:pt x="3592" y="413"/>
                  </a:lnTo>
                  <a:lnTo>
                    <a:pt x="3594" y="413"/>
                  </a:lnTo>
                  <a:lnTo>
                    <a:pt x="3596" y="415"/>
                  </a:lnTo>
                  <a:lnTo>
                    <a:pt x="3596" y="416"/>
                  </a:lnTo>
                  <a:lnTo>
                    <a:pt x="3602" y="415"/>
                  </a:lnTo>
                  <a:lnTo>
                    <a:pt x="3604" y="415"/>
                  </a:lnTo>
                  <a:lnTo>
                    <a:pt x="3606" y="415"/>
                  </a:lnTo>
                  <a:lnTo>
                    <a:pt x="3604" y="416"/>
                  </a:lnTo>
                  <a:lnTo>
                    <a:pt x="3602" y="418"/>
                  </a:lnTo>
                  <a:lnTo>
                    <a:pt x="3604" y="418"/>
                  </a:lnTo>
                  <a:lnTo>
                    <a:pt x="3606" y="416"/>
                  </a:lnTo>
                  <a:lnTo>
                    <a:pt x="3610" y="415"/>
                  </a:lnTo>
                  <a:lnTo>
                    <a:pt x="3611" y="415"/>
                  </a:lnTo>
                  <a:lnTo>
                    <a:pt x="3613" y="415"/>
                  </a:lnTo>
                  <a:lnTo>
                    <a:pt x="3619" y="411"/>
                  </a:lnTo>
                  <a:lnTo>
                    <a:pt x="3621" y="413"/>
                  </a:lnTo>
                  <a:lnTo>
                    <a:pt x="3621" y="415"/>
                  </a:lnTo>
                  <a:lnTo>
                    <a:pt x="3621" y="413"/>
                  </a:lnTo>
                  <a:lnTo>
                    <a:pt x="3621" y="411"/>
                  </a:lnTo>
                  <a:lnTo>
                    <a:pt x="3623" y="411"/>
                  </a:lnTo>
                  <a:lnTo>
                    <a:pt x="3623" y="409"/>
                  </a:lnTo>
                  <a:lnTo>
                    <a:pt x="3625" y="407"/>
                  </a:lnTo>
                  <a:lnTo>
                    <a:pt x="3625" y="403"/>
                  </a:lnTo>
                  <a:lnTo>
                    <a:pt x="3623" y="403"/>
                  </a:lnTo>
                  <a:lnTo>
                    <a:pt x="3623" y="401"/>
                  </a:lnTo>
                  <a:lnTo>
                    <a:pt x="3625" y="399"/>
                  </a:lnTo>
                  <a:lnTo>
                    <a:pt x="3625" y="397"/>
                  </a:lnTo>
                  <a:lnTo>
                    <a:pt x="3625" y="395"/>
                  </a:lnTo>
                  <a:lnTo>
                    <a:pt x="3625" y="393"/>
                  </a:lnTo>
                  <a:lnTo>
                    <a:pt x="3627" y="391"/>
                  </a:lnTo>
                  <a:lnTo>
                    <a:pt x="3627" y="390"/>
                  </a:lnTo>
                  <a:lnTo>
                    <a:pt x="3627" y="388"/>
                  </a:lnTo>
                  <a:lnTo>
                    <a:pt x="3625" y="386"/>
                  </a:lnTo>
                  <a:lnTo>
                    <a:pt x="3625" y="384"/>
                  </a:lnTo>
                  <a:lnTo>
                    <a:pt x="3629" y="382"/>
                  </a:lnTo>
                  <a:lnTo>
                    <a:pt x="3629" y="384"/>
                  </a:lnTo>
                  <a:lnTo>
                    <a:pt x="3631" y="384"/>
                  </a:lnTo>
                  <a:lnTo>
                    <a:pt x="3631" y="382"/>
                  </a:lnTo>
                  <a:lnTo>
                    <a:pt x="3633" y="380"/>
                  </a:lnTo>
                  <a:lnTo>
                    <a:pt x="3634" y="380"/>
                  </a:lnTo>
                  <a:lnTo>
                    <a:pt x="3634" y="382"/>
                  </a:lnTo>
                  <a:lnTo>
                    <a:pt x="3636" y="382"/>
                  </a:lnTo>
                  <a:lnTo>
                    <a:pt x="3638" y="380"/>
                  </a:lnTo>
                  <a:lnTo>
                    <a:pt x="3640" y="380"/>
                  </a:lnTo>
                  <a:lnTo>
                    <a:pt x="3638" y="380"/>
                  </a:lnTo>
                  <a:lnTo>
                    <a:pt x="3642" y="380"/>
                  </a:lnTo>
                  <a:lnTo>
                    <a:pt x="3644" y="382"/>
                  </a:lnTo>
                  <a:lnTo>
                    <a:pt x="3646" y="382"/>
                  </a:lnTo>
                  <a:lnTo>
                    <a:pt x="3644" y="382"/>
                  </a:lnTo>
                  <a:lnTo>
                    <a:pt x="3644" y="380"/>
                  </a:lnTo>
                  <a:lnTo>
                    <a:pt x="3642" y="380"/>
                  </a:lnTo>
                  <a:lnTo>
                    <a:pt x="3642" y="378"/>
                  </a:lnTo>
                  <a:lnTo>
                    <a:pt x="3640" y="378"/>
                  </a:lnTo>
                  <a:lnTo>
                    <a:pt x="3640" y="376"/>
                  </a:lnTo>
                  <a:lnTo>
                    <a:pt x="3640" y="374"/>
                  </a:lnTo>
                  <a:lnTo>
                    <a:pt x="3638" y="370"/>
                  </a:lnTo>
                  <a:lnTo>
                    <a:pt x="3640" y="372"/>
                  </a:lnTo>
                  <a:lnTo>
                    <a:pt x="3642" y="372"/>
                  </a:lnTo>
                  <a:lnTo>
                    <a:pt x="3644" y="374"/>
                  </a:lnTo>
                  <a:lnTo>
                    <a:pt x="3646" y="372"/>
                  </a:lnTo>
                  <a:lnTo>
                    <a:pt x="3650" y="370"/>
                  </a:lnTo>
                  <a:lnTo>
                    <a:pt x="3652" y="368"/>
                  </a:lnTo>
                  <a:lnTo>
                    <a:pt x="3654" y="368"/>
                  </a:lnTo>
                  <a:lnTo>
                    <a:pt x="3658" y="365"/>
                  </a:lnTo>
                  <a:lnTo>
                    <a:pt x="3659" y="363"/>
                  </a:lnTo>
                  <a:lnTo>
                    <a:pt x="3659" y="365"/>
                  </a:lnTo>
                  <a:lnTo>
                    <a:pt x="3658" y="365"/>
                  </a:lnTo>
                  <a:lnTo>
                    <a:pt x="3658" y="367"/>
                  </a:lnTo>
                  <a:lnTo>
                    <a:pt x="3659" y="365"/>
                  </a:lnTo>
                  <a:lnTo>
                    <a:pt x="3661" y="363"/>
                  </a:lnTo>
                  <a:lnTo>
                    <a:pt x="3663" y="361"/>
                  </a:lnTo>
                  <a:lnTo>
                    <a:pt x="3663" y="359"/>
                  </a:lnTo>
                  <a:lnTo>
                    <a:pt x="3665" y="359"/>
                  </a:lnTo>
                  <a:lnTo>
                    <a:pt x="3667" y="357"/>
                  </a:lnTo>
                  <a:lnTo>
                    <a:pt x="3671" y="355"/>
                  </a:lnTo>
                  <a:lnTo>
                    <a:pt x="3671" y="353"/>
                  </a:lnTo>
                  <a:lnTo>
                    <a:pt x="3673" y="351"/>
                  </a:lnTo>
                  <a:lnTo>
                    <a:pt x="3675" y="353"/>
                  </a:lnTo>
                  <a:lnTo>
                    <a:pt x="3677" y="351"/>
                  </a:lnTo>
                  <a:lnTo>
                    <a:pt x="3679" y="351"/>
                  </a:lnTo>
                  <a:lnTo>
                    <a:pt x="3681" y="349"/>
                  </a:lnTo>
                  <a:lnTo>
                    <a:pt x="3682" y="349"/>
                  </a:lnTo>
                  <a:lnTo>
                    <a:pt x="3684" y="349"/>
                  </a:lnTo>
                  <a:lnTo>
                    <a:pt x="3684" y="347"/>
                  </a:lnTo>
                  <a:lnTo>
                    <a:pt x="3684" y="345"/>
                  </a:lnTo>
                  <a:lnTo>
                    <a:pt x="3686" y="345"/>
                  </a:lnTo>
                  <a:lnTo>
                    <a:pt x="3692" y="343"/>
                  </a:lnTo>
                  <a:lnTo>
                    <a:pt x="3694" y="342"/>
                  </a:lnTo>
                  <a:lnTo>
                    <a:pt x="3696" y="342"/>
                  </a:lnTo>
                  <a:lnTo>
                    <a:pt x="3694" y="343"/>
                  </a:lnTo>
                  <a:lnTo>
                    <a:pt x="3694" y="345"/>
                  </a:lnTo>
                  <a:lnTo>
                    <a:pt x="3692" y="345"/>
                  </a:lnTo>
                  <a:lnTo>
                    <a:pt x="3694" y="345"/>
                  </a:lnTo>
                  <a:lnTo>
                    <a:pt x="3696" y="345"/>
                  </a:lnTo>
                  <a:lnTo>
                    <a:pt x="3698" y="345"/>
                  </a:lnTo>
                  <a:lnTo>
                    <a:pt x="3698" y="347"/>
                  </a:lnTo>
                  <a:lnTo>
                    <a:pt x="3696" y="347"/>
                  </a:lnTo>
                  <a:lnTo>
                    <a:pt x="3696" y="349"/>
                  </a:lnTo>
                  <a:lnTo>
                    <a:pt x="3694" y="349"/>
                  </a:lnTo>
                  <a:lnTo>
                    <a:pt x="3694" y="351"/>
                  </a:lnTo>
                  <a:lnTo>
                    <a:pt x="3696" y="353"/>
                  </a:lnTo>
                  <a:lnTo>
                    <a:pt x="3698" y="353"/>
                  </a:lnTo>
                  <a:lnTo>
                    <a:pt x="3700" y="351"/>
                  </a:lnTo>
                  <a:lnTo>
                    <a:pt x="3702" y="349"/>
                  </a:lnTo>
                  <a:lnTo>
                    <a:pt x="3704" y="347"/>
                  </a:lnTo>
                  <a:lnTo>
                    <a:pt x="3704" y="345"/>
                  </a:lnTo>
                  <a:lnTo>
                    <a:pt x="3702" y="345"/>
                  </a:lnTo>
                  <a:lnTo>
                    <a:pt x="3700" y="343"/>
                  </a:lnTo>
                  <a:lnTo>
                    <a:pt x="3700" y="342"/>
                  </a:lnTo>
                  <a:lnTo>
                    <a:pt x="3700" y="340"/>
                  </a:lnTo>
                  <a:lnTo>
                    <a:pt x="3702" y="340"/>
                  </a:lnTo>
                  <a:lnTo>
                    <a:pt x="3702" y="338"/>
                  </a:lnTo>
                  <a:lnTo>
                    <a:pt x="3700" y="340"/>
                  </a:lnTo>
                  <a:lnTo>
                    <a:pt x="3700" y="342"/>
                  </a:lnTo>
                  <a:lnTo>
                    <a:pt x="3698" y="342"/>
                  </a:lnTo>
                  <a:lnTo>
                    <a:pt x="3696" y="342"/>
                  </a:lnTo>
                  <a:lnTo>
                    <a:pt x="3696" y="340"/>
                  </a:lnTo>
                  <a:lnTo>
                    <a:pt x="3698" y="340"/>
                  </a:lnTo>
                  <a:lnTo>
                    <a:pt x="3700" y="340"/>
                  </a:lnTo>
                  <a:lnTo>
                    <a:pt x="3704" y="334"/>
                  </a:lnTo>
                  <a:lnTo>
                    <a:pt x="3707" y="332"/>
                  </a:lnTo>
                  <a:lnTo>
                    <a:pt x="3709" y="332"/>
                  </a:lnTo>
                  <a:lnTo>
                    <a:pt x="3709" y="330"/>
                  </a:lnTo>
                  <a:lnTo>
                    <a:pt x="3711" y="328"/>
                  </a:lnTo>
                  <a:lnTo>
                    <a:pt x="3713" y="328"/>
                  </a:lnTo>
                  <a:lnTo>
                    <a:pt x="3715" y="328"/>
                  </a:lnTo>
                  <a:lnTo>
                    <a:pt x="3721" y="324"/>
                  </a:lnTo>
                  <a:lnTo>
                    <a:pt x="3725" y="324"/>
                  </a:lnTo>
                  <a:lnTo>
                    <a:pt x="3729" y="324"/>
                  </a:lnTo>
                  <a:lnTo>
                    <a:pt x="3729" y="322"/>
                  </a:lnTo>
                  <a:lnTo>
                    <a:pt x="3732" y="322"/>
                  </a:lnTo>
                  <a:lnTo>
                    <a:pt x="3732" y="324"/>
                  </a:lnTo>
                  <a:lnTo>
                    <a:pt x="3730" y="324"/>
                  </a:lnTo>
                  <a:lnTo>
                    <a:pt x="3729" y="326"/>
                  </a:lnTo>
                  <a:lnTo>
                    <a:pt x="3723" y="326"/>
                  </a:lnTo>
                  <a:lnTo>
                    <a:pt x="3717" y="328"/>
                  </a:lnTo>
                  <a:lnTo>
                    <a:pt x="3719" y="330"/>
                  </a:lnTo>
                  <a:lnTo>
                    <a:pt x="3719" y="328"/>
                  </a:lnTo>
                  <a:lnTo>
                    <a:pt x="3723" y="330"/>
                  </a:lnTo>
                  <a:lnTo>
                    <a:pt x="3725" y="330"/>
                  </a:lnTo>
                  <a:lnTo>
                    <a:pt x="3723" y="332"/>
                  </a:lnTo>
                  <a:lnTo>
                    <a:pt x="3721" y="332"/>
                  </a:lnTo>
                  <a:lnTo>
                    <a:pt x="3721" y="334"/>
                  </a:lnTo>
                  <a:lnTo>
                    <a:pt x="3721" y="336"/>
                  </a:lnTo>
                  <a:lnTo>
                    <a:pt x="3721" y="338"/>
                  </a:lnTo>
                  <a:lnTo>
                    <a:pt x="3719" y="338"/>
                  </a:lnTo>
                  <a:lnTo>
                    <a:pt x="3719" y="340"/>
                  </a:lnTo>
                  <a:lnTo>
                    <a:pt x="3719" y="342"/>
                  </a:lnTo>
                  <a:lnTo>
                    <a:pt x="3721" y="342"/>
                  </a:lnTo>
                  <a:lnTo>
                    <a:pt x="3721" y="343"/>
                  </a:lnTo>
                  <a:lnTo>
                    <a:pt x="3721" y="345"/>
                  </a:lnTo>
                  <a:lnTo>
                    <a:pt x="3723" y="345"/>
                  </a:lnTo>
                  <a:lnTo>
                    <a:pt x="3723" y="347"/>
                  </a:lnTo>
                  <a:lnTo>
                    <a:pt x="3723" y="349"/>
                  </a:lnTo>
                  <a:lnTo>
                    <a:pt x="3723" y="351"/>
                  </a:lnTo>
                  <a:lnTo>
                    <a:pt x="3721" y="351"/>
                  </a:lnTo>
                  <a:lnTo>
                    <a:pt x="3721" y="353"/>
                  </a:lnTo>
                  <a:lnTo>
                    <a:pt x="3719" y="351"/>
                  </a:lnTo>
                  <a:lnTo>
                    <a:pt x="3719" y="349"/>
                  </a:lnTo>
                  <a:lnTo>
                    <a:pt x="3717" y="349"/>
                  </a:lnTo>
                  <a:lnTo>
                    <a:pt x="3717" y="351"/>
                  </a:lnTo>
                  <a:lnTo>
                    <a:pt x="3719" y="351"/>
                  </a:lnTo>
                  <a:lnTo>
                    <a:pt x="3719" y="353"/>
                  </a:lnTo>
                  <a:lnTo>
                    <a:pt x="3717" y="353"/>
                  </a:lnTo>
                  <a:lnTo>
                    <a:pt x="3717" y="351"/>
                  </a:lnTo>
                  <a:lnTo>
                    <a:pt x="3715" y="351"/>
                  </a:lnTo>
                  <a:lnTo>
                    <a:pt x="3713" y="351"/>
                  </a:lnTo>
                  <a:lnTo>
                    <a:pt x="3713" y="353"/>
                  </a:lnTo>
                  <a:lnTo>
                    <a:pt x="3713" y="351"/>
                  </a:lnTo>
                  <a:lnTo>
                    <a:pt x="3713" y="353"/>
                  </a:lnTo>
                  <a:lnTo>
                    <a:pt x="3711" y="355"/>
                  </a:lnTo>
                  <a:lnTo>
                    <a:pt x="3711" y="357"/>
                  </a:lnTo>
                  <a:lnTo>
                    <a:pt x="3713" y="357"/>
                  </a:lnTo>
                  <a:lnTo>
                    <a:pt x="3715" y="355"/>
                  </a:lnTo>
                  <a:lnTo>
                    <a:pt x="3721" y="357"/>
                  </a:lnTo>
                  <a:lnTo>
                    <a:pt x="3723" y="357"/>
                  </a:lnTo>
                  <a:lnTo>
                    <a:pt x="3725" y="357"/>
                  </a:lnTo>
                  <a:lnTo>
                    <a:pt x="3727" y="355"/>
                  </a:lnTo>
                  <a:lnTo>
                    <a:pt x="3727" y="353"/>
                  </a:lnTo>
                  <a:lnTo>
                    <a:pt x="3727" y="355"/>
                  </a:lnTo>
                  <a:lnTo>
                    <a:pt x="3727" y="357"/>
                  </a:lnTo>
                  <a:lnTo>
                    <a:pt x="3727" y="359"/>
                  </a:lnTo>
                  <a:lnTo>
                    <a:pt x="3730" y="355"/>
                  </a:lnTo>
                  <a:lnTo>
                    <a:pt x="3732" y="353"/>
                  </a:lnTo>
                  <a:lnTo>
                    <a:pt x="3732" y="355"/>
                  </a:lnTo>
                  <a:lnTo>
                    <a:pt x="3734" y="359"/>
                  </a:lnTo>
                  <a:lnTo>
                    <a:pt x="3736" y="359"/>
                  </a:lnTo>
                  <a:lnTo>
                    <a:pt x="3738" y="359"/>
                  </a:lnTo>
                  <a:lnTo>
                    <a:pt x="3738" y="357"/>
                  </a:lnTo>
                  <a:lnTo>
                    <a:pt x="3738" y="355"/>
                  </a:lnTo>
                  <a:lnTo>
                    <a:pt x="3738" y="353"/>
                  </a:lnTo>
                  <a:lnTo>
                    <a:pt x="3736" y="353"/>
                  </a:lnTo>
                  <a:lnTo>
                    <a:pt x="3738" y="353"/>
                  </a:lnTo>
                  <a:lnTo>
                    <a:pt x="3738" y="351"/>
                  </a:lnTo>
                  <a:lnTo>
                    <a:pt x="3738" y="349"/>
                  </a:lnTo>
                  <a:lnTo>
                    <a:pt x="3740" y="347"/>
                  </a:lnTo>
                  <a:lnTo>
                    <a:pt x="3742" y="345"/>
                  </a:lnTo>
                  <a:lnTo>
                    <a:pt x="3744" y="345"/>
                  </a:lnTo>
                  <a:lnTo>
                    <a:pt x="3746" y="343"/>
                  </a:lnTo>
                  <a:lnTo>
                    <a:pt x="3748" y="342"/>
                  </a:lnTo>
                  <a:lnTo>
                    <a:pt x="3750" y="343"/>
                  </a:lnTo>
                  <a:lnTo>
                    <a:pt x="3750" y="342"/>
                  </a:lnTo>
                  <a:lnTo>
                    <a:pt x="3752" y="342"/>
                  </a:lnTo>
                  <a:lnTo>
                    <a:pt x="3755" y="340"/>
                  </a:lnTo>
                  <a:lnTo>
                    <a:pt x="3755" y="338"/>
                  </a:lnTo>
                  <a:lnTo>
                    <a:pt x="3755" y="340"/>
                  </a:lnTo>
                  <a:lnTo>
                    <a:pt x="3757" y="340"/>
                  </a:lnTo>
                  <a:lnTo>
                    <a:pt x="3759" y="340"/>
                  </a:lnTo>
                  <a:lnTo>
                    <a:pt x="3763" y="340"/>
                  </a:lnTo>
                  <a:lnTo>
                    <a:pt x="3763" y="342"/>
                  </a:lnTo>
                  <a:lnTo>
                    <a:pt x="3765" y="340"/>
                  </a:lnTo>
                  <a:lnTo>
                    <a:pt x="3767" y="340"/>
                  </a:lnTo>
                  <a:lnTo>
                    <a:pt x="3769" y="342"/>
                  </a:lnTo>
                  <a:lnTo>
                    <a:pt x="3773" y="343"/>
                  </a:lnTo>
                  <a:lnTo>
                    <a:pt x="3777" y="343"/>
                  </a:lnTo>
                  <a:lnTo>
                    <a:pt x="3777" y="342"/>
                  </a:lnTo>
                  <a:lnTo>
                    <a:pt x="3778" y="342"/>
                  </a:lnTo>
                  <a:lnTo>
                    <a:pt x="3778" y="340"/>
                  </a:lnTo>
                  <a:lnTo>
                    <a:pt x="3778" y="338"/>
                  </a:lnTo>
                  <a:lnTo>
                    <a:pt x="3780" y="338"/>
                  </a:lnTo>
                  <a:lnTo>
                    <a:pt x="3780" y="336"/>
                  </a:lnTo>
                  <a:lnTo>
                    <a:pt x="3786" y="334"/>
                  </a:lnTo>
                  <a:lnTo>
                    <a:pt x="3786" y="332"/>
                  </a:lnTo>
                  <a:lnTo>
                    <a:pt x="3786" y="330"/>
                  </a:lnTo>
                  <a:lnTo>
                    <a:pt x="3790" y="328"/>
                  </a:lnTo>
                  <a:lnTo>
                    <a:pt x="3792" y="328"/>
                  </a:lnTo>
                  <a:lnTo>
                    <a:pt x="3790" y="330"/>
                  </a:lnTo>
                  <a:lnTo>
                    <a:pt x="3790" y="332"/>
                  </a:lnTo>
                  <a:lnTo>
                    <a:pt x="3792" y="332"/>
                  </a:lnTo>
                  <a:lnTo>
                    <a:pt x="3792" y="334"/>
                  </a:lnTo>
                  <a:lnTo>
                    <a:pt x="3794" y="334"/>
                  </a:lnTo>
                  <a:lnTo>
                    <a:pt x="3792" y="336"/>
                  </a:lnTo>
                  <a:lnTo>
                    <a:pt x="3794" y="336"/>
                  </a:lnTo>
                  <a:lnTo>
                    <a:pt x="3794" y="334"/>
                  </a:lnTo>
                  <a:lnTo>
                    <a:pt x="3792" y="334"/>
                  </a:lnTo>
                  <a:lnTo>
                    <a:pt x="3792" y="332"/>
                  </a:lnTo>
                  <a:lnTo>
                    <a:pt x="3792" y="330"/>
                  </a:lnTo>
                  <a:lnTo>
                    <a:pt x="3792" y="328"/>
                  </a:lnTo>
                  <a:lnTo>
                    <a:pt x="3796" y="326"/>
                  </a:lnTo>
                  <a:lnTo>
                    <a:pt x="3802" y="324"/>
                  </a:lnTo>
                  <a:lnTo>
                    <a:pt x="3805" y="324"/>
                  </a:lnTo>
                  <a:lnTo>
                    <a:pt x="3807" y="324"/>
                  </a:lnTo>
                  <a:lnTo>
                    <a:pt x="3805" y="324"/>
                  </a:lnTo>
                  <a:lnTo>
                    <a:pt x="3803" y="324"/>
                  </a:lnTo>
                  <a:lnTo>
                    <a:pt x="3802" y="326"/>
                  </a:lnTo>
                  <a:lnTo>
                    <a:pt x="3803" y="326"/>
                  </a:lnTo>
                  <a:lnTo>
                    <a:pt x="3805" y="328"/>
                  </a:lnTo>
                  <a:lnTo>
                    <a:pt x="3809" y="334"/>
                  </a:lnTo>
                  <a:lnTo>
                    <a:pt x="3809" y="336"/>
                  </a:lnTo>
                  <a:lnTo>
                    <a:pt x="3809" y="338"/>
                  </a:lnTo>
                  <a:lnTo>
                    <a:pt x="3807" y="336"/>
                  </a:lnTo>
                  <a:lnTo>
                    <a:pt x="3805" y="336"/>
                  </a:lnTo>
                  <a:lnTo>
                    <a:pt x="3805" y="338"/>
                  </a:lnTo>
                  <a:lnTo>
                    <a:pt x="3805" y="340"/>
                  </a:lnTo>
                  <a:lnTo>
                    <a:pt x="3803" y="340"/>
                  </a:lnTo>
                  <a:lnTo>
                    <a:pt x="3803" y="342"/>
                  </a:lnTo>
                  <a:lnTo>
                    <a:pt x="3803" y="343"/>
                  </a:lnTo>
                  <a:lnTo>
                    <a:pt x="3805" y="343"/>
                  </a:lnTo>
                  <a:lnTo>
                    <a:pt x="3805" y="345"/>
                  </a:lnTo>
                  <a:lnTo>
                    <a:pt x="3803" y="347"/>
                  </a:lnTo>
                  <a:lnTo>
                    <a:pt x="3803" y="349"/>
                  </a:lnTo>
                  <a:lnTo>
                    <a:pt x="3805" y="349"/>
                  </a:lnTo>
                  <a:lnTo>
                    <a:pt x="3809" y="351"/>
                  </a:lnTo>
                  <a:lnTo>
                    <a:pt x="3813" y="353"/>
                  </a:lnTo>
                  <a:lnTo>
                    <a:pt x="3817" y="351"/>
                  </a:lnTo>
                  <a:lnTo>
                    <a:pt x="3817" y="349"/>
                  </a:lnTo>
                  <a:lnTo>
                    <a:pt x="3819" y="347"/>
                  </a:lnTo>
                  <a:lnTo>
                    <a:pt x="3819" y="345"/>
                  </a:lnTo>
                  <a:lnTo>
                    <a:pt x="3819" y="343"/>
                  </a:lnTo>
                  <a:lnTo>
                    <a:pt x="3817" y="342"/>
                  </a:lnTo>
                  <a:lnTo>
                    <a:pt x="3815" y="340"/>
                  </a:lnTo>
                  <a:lnTo>
                    <a:pt x="3815" y="338"/>
                  </a:lnTo>
                  <a:lnTo>
                    <a:pt x="3817" y="338"/>
                  </a:lnTo>
                  <a:lnTo>
                    <a:pt x="3817" y="336"/>
                  </a:lnTo>
                  <a:lnTo>
                    <a:pt x="3819" y="336"/>
                  </a:lnTo>
                  <a:lnTo>
                    <a:pt x="3819" y="338"/>
                  </a:lnTo>
                  <a:lnTo>
                    <a:pt x="3821" y="338"/>
                  </a:lnTo>
                  <a:lnTo>
                    <a:pt x="3826" y="336"/>
                  </a:lnTo>
                  <a:lnTo>
                    <a:pt x="3828" y="336"/>
                  </a:lnTo>
                  <a:lnTo>
                    <a:pt x="3830" y="332"/>
                  </a:lnTo>
                  <a:lnTo>
                    <a:pt x="3830" y="330"/>
                  </a:lnTo>
                  <a:lnTo>
                    <a:pt x="3832" y="328"/>
                  </a:lnTo>
                  <a:lnTo>
                    <a:pt x="3834" y="328"/>
                  </a:lnTo>
                  <a:lnTo>
                    <a:pt x="3834" y="326"/>
                  </a:lnTo>
                  <a:lnTo>
                    <a:pt x="3834" y="324"/>
                  </a:lnTo>
                  <a:lnTo>
                    <a:pt x="3834" y="322"/>
                  </a:lnTo>
                  <a:lnTo>
                    <a:pt x="3834" y="320"/>
                  </a:lnTo>
                  <a:lnTo>
                    <a:pt x="3834" y="319"/>
                  </a:lnTo>
                  <a:lnTo>
                    <a:pt x="3832" y="317"/>
                  </a:lnTo>
                  <a:lnTo>
                    <a:pt x="3830" y="317"/>
                  </a:lnTo>
                  <a:lnTo>
                    <a:pt x="3830" y="319"/>
                  </a:lnTo>
                  <a:lnTo>
                    <a:pt x="3828" y="319"/>
                  </a:lnTo>
                  <a:lnTo>
                    <a:pt x="3828" y="317"/>
                  </a:lnTo>
                  <a:lnTo>
                    <a:pt x="3828" y="315"/>
                  </a:lnTo>
                  <a:lnTo>
                    <a:pt x="3828" y="313"/>
                  </a:lnTo>
                  <a:lnTo>
                    <a:pt x="3828" y="311"/>
                  </a:lnTo>
                  <a:lnTo>
                    <a:pt x="3828" y="309"/>
                  </a:lnTo>
                  <a:lnTo>
                    <a:pt x="3826" y="309"/>
                  </a:lnTo>
                  <a:lnTo>
                    <a:pt x="3826" y="307"/>
                  </a:lnTo>
                  <a:lnTo>
                    <a:pt x="3826" y="305"/>
                  </a:lnTo>
                  <a:lnTo>
                    <a:pt x="3825" y="303"/>
                  </a:lnTo>
                  <a:lnTo>
                    <a:pt x="3823" y="301"/>
                  </a:lnTo>
                  <a:lnTo>
                    <a:pt x="3823" y="299"/>
                  </a:lnTo>
                  <a:lnTo>
                    <a:pt x="3821" y="297"/>
                  </a:lnTo>
                  <a:lnTo>
                    <a:pt x="3821" y="295"/>
                  </a:lnTo>
                  <a:lnTo>
                    <a:pt x="3823" y="294"/>
                  </a:lnTo>
                  <a:lnTo>
                    <a:pt x="3830" y="294"/>
                  </a:lnTo>
                  <a:lnTo>
                    <a:pt x="3830" y="292"/>
                  </a:lnTo>
                  <a:lnTo>
                    <a:pt x="3828" y="292"/>
                  </a:lnTo>
                  <a:lnTo>
                    <a:pt x="3828" y="290"/>
                  </a:lnTo>
                  <a:lnTo>
                    <a:pt x="3830" y="290"/>
                  </a:lnTo>
                  <a:lnTo>
                    <a:pt x="3830" y="292"/>
                  </a:lnTo>
                  <a:lnTo>
                    <a:pt x="3830" y="290"/>
                  </a:lnTo>
                  <a:lnTo>
                    <a:pt x="3830" y="288"/>
                  </a:lnTo>
                  <a:lnTo>
                    <a:pt x="3830" y="286"/>
                  </a:lnTo>
                  <a:lnTo>
                    <a:pt x="3834" y="284"/>
                  </a:lnTo>
                  <a:lnTo>
                    <a:pt x="3836" y="286"/>
                  </a:lnTo>
                  <a:lnTo>
                    <a:pt x="3836" y="284"/>
                  </a:lnTo>
                  <a:lnTo>
                    <a:pt x="3836" y="286"/>
                  </a:lnTo>
                  <a:lnTo>
                    <a:pt x="3838" y="286"/>
                  </a:lnTo>
                  <a:lnTo>
                    <a:pt x="3840" y="286"/>
                  </a:lnTo>
                  <a:lnTo>
                    <a:pt x="3840" y="288"/>
                  </a:lnTo>
                  <a:lnTo>
                    <a:pt x="3842" y="288"/>
                  </a:lnTo>
                  <a:lnTo>
                    <a:pt x="3848" y="290"/>
                  </a:lnTo>
                  <a:lnTo>
                    <a:pt x="3853" y="290"/>
                  </a:lnTo>
                  <a:lnTo>
                    <a:pt x="3861" y="290"/>
                  </a:lnTo>
                  <a:lnTo>
                    <a:pt x="3865" y="292"/>
                  </a:lnTo>
                  <a:lnTo>
                    <a:pt x="3871" y="294"/>
                  </a:lnTo>
                  <a:lnTo>
                    <a:pt x="3873" y="294"/>
                  </a:lnTo>
                  <a:lnTo>
                    <a:pt x="3876" y="295"/>
                  </a:lnTo>
                  <a:lnTo>
                    <a:pt x="3880" y="297"/>
                  </a:lnTo>
                  <a:lnTo>
                    <a:pt x="3884" y="299"/>
                  </a:lnTo>
                  <a:lnTo>
                    <a:pt x="3888" y="301"/>
                  </a:lnTo>
                  <a:lnTo>
                    <a:pt x="3892" y="303"/>
                  </a:lnTo>
                  <a:lnTo>
                    <a:pt x="3894" y="307"/>
                  </a:lnTo>
                  <a:lnTo>
                    <a:pt x="3898" y="309"/>
                  </a:lnTo>
                  <a:lnTo>
                    <a:pt x="3899" y="311"/>
                  </a:lnTo>
                  <a:lnTo>
                    <a:pt x="3898" y="311"/>
                  </a:lnTo>
                  <a:lnTo>
                    <a:pt x="3896" y="311"/>
                  </a:lnTo>
                  <a:lnTo>
                    <a:pt x="3896" y="313"/>
                  </a:lnTo>
                  <a:lnTo>
                    <a:pt x="3896" y="315"/>
                  </a:lnTo>
                  <a:lnTo>
                    <a:pt x="3896" y="317"/>
                  </a:lnTo>
                  <a:lnTo>
                    <a:pt x="3896" y="315"/>
                  </a:lnTo>
                  <a:lnTo>
                    <a:pt x="3898" y="315"/>
                  </a:lnTo>
                  <a:lnTo>
                    <a:pt x="3898" y="313"/>
                  </a:lnTo>
                  <a:lnTo>
                    <a:pt x="3898" y="311"/>
                  </a:lnTo>
                  <a:lnTo>
                    <a:pt x="3899" y="311"/>
                  </a:lnTo>
                  <a:lnTo>
                    <a:pt x="3905" y="317"/>
                  </a:lnTo>
                  <a:lnTo>
                    <a:pt x="3911" y="317"/>
                  </a:lnTo>
                  <a:lnTo>
                    <a:pt x="3913" y="319"/>
                  </a:lnTo>
                  <a:lnTo>
                    <a:pt x="3911" y="319"/>
                  </a:lnTo>
                  <a:lnTo>
                    <a:pt x="3909" y="319"/>
                  </a:lnTo>
                  <a:lnTo>
                    <a:pt x="3909" y="320"/>
                  </a:lnTo>
                  <a:lnTo>
                    <a:pt x="3911" y="320"/>
                  </a:lnTo>
                  <a:lnTo>
                    <a:pt x="3913" y="320"/>
                  </a:lnTo>
                  <a:lnTo>
                    <a:pt x="3915" y="322"/>
                  </a:lnTo>
                  <a:lnTo>
                    <a:pt x="3917" y="322"/>
                  </a:lnTo>
                  <a:lnTo>
                    <a:pt x="3919" y="324"/>
                  </a:lnTo>
                  <a:lnTo>
                    <a:pt x="3921" y="324"/>
                  </a:lnTo>
                  <a:lnTo>
                    <a:pt x="3921" y="326"/>
                  </a:lnTo>
                  <a:lnTo>
                    <a:pt x="3924" y="328"/>
                  </a:lnTo>
                  <a:lnTo>
                    <a:pt x="3930" y="330"/>
                  </a:lnTo>
                  <a:lnTo>
                    <a:pt x="3932" y="330"/>
                  </a:lnTo>
                  <a:lnTo>
                    <a:pt x="3932" y="332"/>
                  </a:lnTo>
                  <a:lnTo>
                    <a:pt x="3930" y="332"/>
                  </a:lnTo>
                  <a:lnTo>
                    <a:pt x="3932" y="334"/>
                  </a:lnTo>
                  <a:lnTo>
                    <a:pt x="3932" y="336"/>
                  </a:lnTo>
                  <a:lnTo>
                    <a:pt x="3934" y="336"/>
                  </a:lnTo>
                  <a:lnTo>
                    <a:pt x="3934" y="338"/>
                  </a:lnTo>
                  <a:lnTo>
                    <a:pt x="3936" y="338"/>
                  </a:lnTo>
                  <a:lnTo>
                    <a:pt x="3940" y="342"/>
                  </a:lnTo>
                  <a:lnTo>
                    <a:pt x="3944" y="345"/>
                  </a:lnTo>
                  <a:lnTo>
                    <a:pt x="3942" y="345"/>
                  </a:lnTo>
                  <a:lnTo>
                    <a:pt x="3944" y="347"/>
                  </a:lnTo>
                  <a:lnTo>
                    <a:pt x="3946" y="347"/>
                  </a:lnTo>
                  <a:lnTo>
                    <a:pt x="3947" y="349"/>
                  </a:lnTo>
                  <a:lnTo>
                    <a:pt x="3949" y="349"/>
                  </a:lnTo>
                  <a:lnTo>
                    <a:pt x="3949" y="351"/>
                  </a:lnTo>
                  <a:lnTo>
                    <a:pt x="3951" y="353"/>
                  </a:lnTo>
                  <a:lnTo>
                    <a:pt x="3949" y="355"/>
                  </a:lnTo>
                  <a:lnTo>
                    <a:pt x="3949" y="357"/>
                  </a:lnTo>
                  <a:lnTo>
                    <a:pt x="3951" y="357"/>
                  </a:lnTo>
                  <a:lnTo>
                    <a:pt x="3951" y="359"/>
                  </a:lnTo>
                  <a:lnTo>
                    <a:pt x="3953" y="357"/>
                  </a:lnTo>
                  <a:lnTo>
                    <a:pt x="3953" y="355"/>
                  </a:lnTo>
                  <a:lnTo>
                    <a:pt x="3955" y="355"/>
                  </a:lnTo>
                  <a:lnTo>
                    <a:pt x="3955" y="353"/>
                  </a:lnTo>
                  <a:lnTo>
                    <a:pt x="3957" y="353"/>
                  </a:lnTo>
                  <a:lnTo>
                    <a:pt x="3955" y="353"/>
                  </a:lnTo>
                  <a:lnTo>
                    <a:pt x="3955" y="351"/>
                  </a:lnTo>
                  <a:lnTo>
                    <a:pt x="3955" y="349"/>
                  </a:lnTo>
                  <a:lnTo>
                    <a:pt x="3957" y="349"/>
                  </a:lnTo>
                  <a:lnTo>
                    <a:pt x="3957" y="347"/>
                  </a:lnTo>
                  <a:lnTo>
                    <a:pt x="3959" y="345"/>
                  </a:lnTo>
                  <a:lnTo>
                    <a:pt x="3961" y="340"/>
                  </a:lnTo>
                  <a:lnTo>
                    <a:pt x="3961" y="338"/>
                  </a:lnTo>
                  <a:lnTo>
                    <a:pt x="3963" y="336"/>
                  </a:lnTo>
                  <a:lnTo>
                    <a:pt x="3963" y="334"/>
                  </a:lnTo>
                  <a:lnTo>
                    <a:pt x="3963" y="332"/>
                  </a:lnTo>
                  <a:lnTo>
                    <a:pt x="3963" y="330"/>
                  </a:lnTo>
                  <a:lnTo>
                    <a:pt x="3965" y="328"/>
                  </a:lnTo>
                  <a:lnTo>
                    <a:pt x="3963" y="328"/>
                  </a:lnTo>
                  <a:lnTo>
                    <a:pt x="3961" y="328"/>
                  </a:lnTo>
                  <a:lnTo>
                    <a:pt x="3963" y="328"/>
                  </a:lnTo>
                  <a:lnTo>
                    <a:pt x="3965" y="326"/>
                  </a:lnTo>
                  <a:lnTo>
                    <a:pt x="3963" y="326"/>
                  </a:lnTo>
                  <a:lnTo>
                    <a:pt x="3965" y="326"/>
                  </a:lnTo>
                  <a:lnTo>
                    <a:pt x="3963" y="326"/>
                  </a:lnTo>
                  <a:lnTo>
                    <a:pt x="3963" y="324"/>
                  </a:lnTo>
                  <a:lnTo>
                    <a:pt x="3961" y="326"/>
                  </a:lnTo>
                  <a:lnTo>
                    <a:pt x="3959" y="328"/>
                  </a:lnTo>
                  <a:lnTo>
                    <a:pt x="3957" y="328"/>
                  </a:lnTo>
                  <a:lnTo>
                    <a:pt x="3953" y="324"/>
                  </a:lnTo>
                  <a:lnTo>
                    <a:pt x="3953" y="322"/>
                  </a:lnTo>
                  <a:lnTo>
                    <a:pt x="3953" y="320"/>
                  </a:lnTo>
                  <a:lnTo>
                    <a:pt x="3947" y="313"/>
                  </a:lnTo>
                  <a:lnTo>
                    <a:pt x="3947" y="311"/>
                  </a:lnTo>
                  <a:lnTo>
                    <a:pt x="3947" y="309"/>
                  </a:lnTo>
                  <a:lnTo>
                    <a:pt x="3947" y="307"/>
                  </a:lnTo>
                  <a:lnTo>
                    <a:pt x="3947" y="305"/>
                  </a:lnTo>
                  <a:lnTo>
                    <a:pt x="3947" y="303"/>
                  </a:lnTo>
                  <a:lnTo>
                    <a:pt x="3947" y="301"/>
                  </a:lnTo>
                  <a:lnTo>
                    <a:pt x="3947" y="299"/>
                  </a:lnTo>
                  <a:lnTo>
                    <a:pt x="3947" y="301"/>
                  </a:lnTo>
                  <a:lnTo>
                    <a:pt x="3946" y="301"/>
                  </a:lnTo>
                  <a:lnTo>
                    <a:pt x="3944" y="301"/>
                  </a:lnTo>
                  <a:lnTo>
                    <a:pt x="3942" y="299"/>
                  </a:lnTo>
                  <a:lnTo>
                    <a:pt x="3940" y="297"/>
                  </a:lnTo>
                  <a:lnTo>
                    <a:pt x="3938" y="295"/>
                  </a:lnTo>
                  <a:lnTo>
                    <a:pt x="3936" y="295"/>
                  </a:lnTo>
                  <a:lnTo>
                    <a:pt x="3932" y="292"/>
                  </a:lnTo>
                  <a:lnTo>
                    <a:pt x="3930" y="292"/>
                  </a:lnTo>
                  <a:lnTo>
                    <a:pt x="3930" y="294"/>
                  </a:lnTo>
                  <a:lnTo>
                    <a:pt x="3930" y="295"/>
                  </a:lnTo>
                  <a:lnTo>
                    <a:pt x="3928" y="295"/>
                  </a:lnTo>
                  <a:lnTo>
                    <a:pt x="3930" y="299"/>
                  </a:lnTo>
                  <a:lnTo>
                    <a:pt x="3928" y="299"/>
                  </a:lnTo>
                  <a:lnTo>
                    <a:pt x="3928" y="297"/>
                  </a:lnTo>
                  <a:lnTo>
                    <a:pt x="3926" y="297"/>
                  </a:lnTo>
                  <a:lnTo>
                    <a:pt x="3926" y="295"/>
                  </a:lnTo>
                  <a:lnTo>
                    <a:pt x="3926" y="294"/>
                  </a:lnTo>
                  <a:lnTo>
                    <a:pt x="3926" y="292"/>
                  </a:lnTo>
                  <a:lnTo>
                    <a:pt x="3926" y="290"/>
                  </a:lnTo>
                  <a:lnTo>
                    <a:pt x="3926" y="288"/>
                  </a:lnTo>
                  <a:lnTo>
                    <a:pt x="3926" y="286"/>
                  </a:lnTo>
                  <a:lnTo>
                    <a:pt x="3928" y="278"/>
                  </a:lnTo>
                  <a:lnTo>
                    <a:pt x="3928" y="276"/>
                  </a:lnTo>
                  <a:lnTo>
                    <a:pt x="3930" y="276"/>
                  </a:lnTo>
                  <a:lnTo>
                    <a:pt x="3930" y="278"/>
                  </a:lnTo>
                  <a:lnTo>
                    <a:pt x="3930" y="280"/>
                  </a:lnTo>
                  <a:lnTo>
                    <a:pt x="3932" y="280"/>
                  </a:lnTo>
                  <a:lnTo>
                    <a:pt x="3932" y="278"/>
                  </a:lnTo>
                  <a:lnTo>
                    <a:pt x="3934" y="278"/>
                  </a:lnTo>
                  <a:lnTo>
                    <a:pt x="3934" y="276"/>
                  </a:lnTo>
                  <a:lnTo>
                    <a:pt x="3936" y="276"/>
                  </a:lnTo>
                  <a:lnTo>
                    <a:pt x="3936" y="272"/>
                  </a:lnTo>
                  <a:lnTo>
                    <a:pt x="3936" y="274"/>
                  </a:lnTo>
                  <a:lnTo>
                    <a:pt x="3934" y="274"/>
                  </a:lnTo>
                  <a:lnTo>
                    <a:pt x="3934" y="272"/>
                  </a:lnTo>
                  <a:lnTo>
                    <a:pt x="3934" y="271"/>
                  </a:lnTo>
                  <a:lnTo>
                    <a:pt x="3934" y="269"/>
                  </a:lnTo>
                  <a:lnTo>
                    <a:pt x="3934" y="271"/>
                  </a:lnTo>
                  <a:lnTo>
                    <a:pt x="3932" y="271"/>
                  </a:lnTo>
                  <a:lnTo>
                    <a:pt x="3932" y="269"/>
                  </a:lnTo>
                  <a:lnTo>
                    <a:pt x="3932" y="267"/>
                  </a:lnTo>
                  <a:lnTo>
                    <a:pt x="3932" y="265"/>
                  </a:lnTo>
                  <a:lnTo>
                    <a:pt x="3934" y="261"/>
                  </a:lnTo>
                  <a:lnTo>
                    <a:pt x="3934" y="259"/>
                  </a:lnTo>
                  <a:lnTo>
                    <a:pt x="3934" y="257"/>
                  </a:lnTo>
                  <a:lnTo>
                    <a:pt x="3934" y="255"/>
                  </a:lnTo>
                  <a:lnTo>
                    <a:pt x="3936" y="255"/>
                  </a:lnTo>
                  <a:lnTo>
                    <a:pt x="3934" y="255"/>
                  </a:lnTo>
                  <a:lnTo>
                    <a:pt x="3934" y="253"/>
                  </a:lnTo>
                  <a:lnTo>
                    <a:pt x="3934" y="248"/>
                  </a:lnTo>
                  <a:lnTo>
                    <a:pt x="3936" y="246"/>
                  </a:lnTo>
                  <a:lnTo>
                    <a:pt x="3936" y="244"/>
                  </a:lnTo>
                  <a:lnTo>
                    <a:pt x="3936" y="242"/>
                  </a:lnTo>
                  <a:lnTo>
                    <a:pt x="3936" y="240"/>
                  </a:lnTo>
                  <a:lnTo>
                    <a:pt x="3934" y="240"/>
                  </a:lnTo>
                  <a:lnTo>
                    <a:pt x="3932" y="238"/>
                  </a:lnTo>
                  <a:lnTo>
                    <a:pt x="3930" y="240"/>
                  </a:lnTo>
                  <a:lnTo>
                    <a:pt x="3926" y="240"/>
                  </a:lnTo>
                  <a:lnTo>
                    <a:pt x="3926" y="242"/>
                  </a:lnTo>
                  <a:lnTo>
                    <a:pt x="3924" y="240"/>
                  </a:lnTo>
                  <a:lnTo>
                    <a:pt x="3924" y="238"/>
                  </a:lnTo>
                  <a:lnTo>
                    <a:pt x="3924" y="236"/>
                  </a:lnTo>
                  <a:lnTo>
                    <a:pt x="3924" y="234"/>
                  </a:lnTo>
                  <a:lnTo>
                    <a:pt x="3926" y="234"/>
                  </a:lnTo>
                  <a:lnTo>
                    <a:pt x="3926" y="232"/>
                  </a:lnTo>
                  <a:lnTo>
                    <a:pt x="3928" y="230"/>
                  </a:lnTo>
                  <a:lnTo>
                    <a:pt x="3928" y="228"/>
                  </a:lnTo>
                  <a:lnTo>
                    <a:pt x="3928" y="226"/>
                  </a:lnTo>
                  <a:lnTo>
                    <a:pt x="3926" y="226"/>
                  </a:lnTo>
                  <a:lnTo>
                    <a:pt x="3926" y="228"/>
                  </a:lnTo>
                  <a:lnTo>
                    <a:pt x="3926" y="230"/>
                  </a:lnTo>
                  <a:lnTo>
                    <a:pt x="3924" y="230"/>
                  </a:lnTo>
                  <a:lnTo>
                    <a:pt x="3924" y="228"/>
                  </a:lnTo>
                  <a:lnTo>
                    <a:pt x="3924" y="226"/>
                  </a:lnTo>
                  <a:lnTo>
                    <a:pt x="3928" y="223"/>
                  </a:lnTo>
                  <a:lnTo>
                    <a:pt x="3928" y="221"/>
                  </a:lnTo>
                  <a:lnTo>
                    <a:pt x="3928" y="219"/>
                  </a:lnTo>
                  <a:lnTo>
                    <a:pt x="3928" y="217"/>
                  </a:lnTo>
                  <a:lnTo>
                    <a:pt x="3930" y="217"/>
                  </a:lnTo>
                  <a:lnTo>
                    <a:pt x="3934" y="215"/>
                  </a:lnTo>
                  <a:lnTo>
                    <a:pt x="3936" y="213"/>
                  </a:lnTo>
                  <a:lnTo>
                    <a:pt x="3938" y="211"/>
                  </a:lnTo>
                  <a:lnTo>
                    <a:pt x="3940" y="209"/>
                  </a:lnTo>
                  <a:lnTo>
                    <a:pt x="3942" y="209"/>
                  </a:lnTo>
                  <a:lnTo>
                    <a:pt x="3942" y="207"/>
                  </a:lnTo>
                  <a:lnTo>
                    <a:pt x="3944" y="205"/>
                  </a:lnTo>
                  <a:lnTo>
                    <a:pt x="3946" y="205"/>
                  </a:lnTo>
                  <a:lnTo>
                    <a:pt x="3946" y="201"/>
                  </a:lnTo>
                  <a:lnTo>
                    <a:pt x="3951" y="196"/>
                  </a:lnTo>
                  <a:lnTo>
                    <a:pt x="3951" y="198"/>
                  </a:lnTo>
                  <a:lnTo>
                    <a:pt x="3951" y="196"/>
                  </a:lnTo>
                  <a:lnTo>
                    <a:pt x="3951" y="194"/>
                  </a:lnTo>
                  <a:lnTo>
                    <a:pt x="3953" y="190"/>
                  </a:lnTo>
                  <a:lnTo>
                    <a:pt x="3953" y="188"/>
                  </a:lnTo>
                  <a:lnTo>
                    <a:pt x="3955" y="186"/>
                  </a:lnTo>
                  <a:lnTo>
                    <a:pt x="3955" y="184"/>
                  </a:lnTo>
                  <a:lnTo>
                    <a:pt x="3955" y="182"/>
                  </a:lnTo>
                  <a:lnTo>
                    <a:pt x="3955" y="180"/>
                  </a:lnTo>
                  <a:lnTo>
                    <a:pt x="3957" y="178"/>
                  </a:lnTo>
                  <a:lnTo>
                    <a:pt x="3957" y="176"/>
                  </a:lnTo>
                  <a:lnTo>
                    <a:pt x="3957" y="175"/>
                  </a:lnTo>
                  <a:lnTo>
                    <a:pt x="3957" y="173"/>
                  </a:lnTo>
                  <a:lnTo>
                    <a:pt x="3957" y="169"/>
                  </a:lnTo>
                  <a:lnTo>
                    <a:pt x="3959" y="167"/>
                  </a:lnTo>
                  <a:lnTo>
                    <a:pt x="3959" y="165"/>
                  </a:lnTo>
                  <a:lnTo>
                    <a:pt x="3959" y="163"/>
                  </a:lnTo>
                  <a:lnTo>
                    <a:pt x="3959" y="161"/>
                  </a:lnTo>
                  <a:lnTo>
                    <a:pt x="3959" y="159"/>
                  </a:lnTo>
                  <a:lnTo>
                    <a:pt x="3959" y="157"/>
                  </a:lnTo>
                  <a:lnTo>
                    <a:pt x="3959" y="155"/>
                  </a:lnTo>
                  <a:lnTo>
                    <a:pt x="3961" y="155"/>
                  </a:lnTo>
                  <a:lnTo>
                    <a:pt x="3961" y="153"/>
                  </a:lnTo>
                  <a:lnTo>
                    <a:pt x="3961" y="152"/>
                  </a:lnTo>
                  <a:lnTo>
                    <a:pt x="3961" y="150"/>
                  </a:lnTo>
                  <a:lnTo>
                    <a:pt x="3961" y="148"/>
                  </a:lnTo>
                  <a:lnTo>
                    <a:pt x="3961" y="146"/>
                  </a:lnTo>
                  <a:lnTo>
                    <a:pt x="3963" y="146"/>
                  </a:lnTo>
                  <a:lnTo>
                    <a:pt x="3961" y="144"/>
                  </a:lnTo>
                  <a:lnTo>
                    <a:pt x="3963" y="144"/>
                  </a:lnTo>
                  <a:lnTo>
                    <a:pt x="3965" y="140"/>
                  </a:lnTo>
                  <a:lnTo>
                    <a:pt x="3967" y="138"/>
                  </a:lnTo>
                  <a:lnTo>
                    <a:pt x="3967" y="136"/>
                  </a:lnTo>
                  <a:lnTo>
                    <a:pt x="3967" y="134"/>
                  </a:lnTo>
                  <a:lnTo>
                    <a:pt x="3967" y="130"/>
                  </a:lnTo>
                  <a:lnTo>
                    <a:pt x="3969" y="130"/>
                  </a:lnTo>
                  <a:lnTo>
                    <a:pt x="3969" y="129"/>
                  </a:lnTo>
                  <a:lnTo>
                    <a:pt x="3971" y="129"/>
                  </a:lnTo>
                  <a:lnTo>
                    <a:pt x="3974" y="129"/>
                  </a:lnTo>
                  <a:lnTo>
                    <a:pt x="3974" y="130"/>
                  </a:lnTo>
                  <a:lnTo>
                    <a:pt x="3971" y="132"/>
                  </a:lnTo>
                  <a:lnTo>
                    <a:pt x="3971" y="134"/>
                  </a:lnTo>
                  <a:lnTo>
                    <a:pt x="3972" y="134"/>
                  </a:lnTo>
                  <a:lnTo>
                    <a:pt x="3976" y="134"/>
                  </a:lnTo>
                  <a:lnTo>
                    <a:pt x="3980" y="132"/>
                  </a:lnTo>
                  <a:lnTo>
                    <a:pt x="3988" y="134"/>
                  </a:lnTo>
                  <a:lnTo>
                    <a:pt x="3995" y="132"/>
                  </a:lnTo>
                  <a:lnTo>
                    <a:pt x="3997" y="132"/>
                  </a:lnTo>
                  <a:lnTo>
                    <a:pt x="3999" y="132"/>
                  </a:lnTo>
                  <a:lnTo>
                    <a:pt x="4001" y="132"/>
                  </a:lnTo>
                  <a:lnTo>
                    <a:pt x="4003" y="132"/>
                  </a:lnTo>
                  <a:lnTo>
                    <a:pt x="4005" y="134"/>
                  </a:lnTo>
                  <a:lnTo>
                    <a:pt x="4009" y="136"/>
                  </a:lnTo>
                  <a:lnTo>
                    <a:pt x="4011" y="136"/>
                  </a:lnTo>
                  <a:lnTo>
                    <a:pt x="4009" y="136"/>
                  </a:lnTo>
                  <a:lnTo>
                    <a:pt x="4009" y="138"/>
                  </a:lnTo>
                  <a:lnTo>
                    <a:pt x="4007" y="136"/>
                  </a:lnTo>
                  <a:lnTo>
                    <a:pt x="4007" y="138"/>
                  </a:lnTo>
                  <a:lnTo>
                    <a:pt x="4009" y="138"/>
                  </a:lnTo>
                  <a:lnTo>
                    <a:pt x="4013" y="136"/>
                  </a:lnTo>
                  <a:lnTo>
                    <a:pt x="4015" y="138"/>
                  </a:lnTo>
                  <a:lnTo>
                    <a:pt x="4019" y="138"/>
                  </a:lnTo>
                  <a:lnTo>
                    <a:pt x="4020" y="142"/>
                  </a:lnTo>
                  <a:lnTo>
                    <a:pt x="4022" y="144"/>
                  </a:lnTo>
                  <a:lnTo>
                    <a:pt x="4022" y="146"/>
                  </a:lnTo>
                  <a:lnTo>
                    <a:pt x="4022" y="148"/>
                  </a:lnTo>
                  <a:lnTo>
                    <a:pt x="4022" y="150"/>
                  </a:lnTo>
                  <a:lnTo>
                    <a:pt x="4022" y="152"/>
                  </a:lnTo>
                  <a:lnTo>
                    <a:pt x="4024" y="153"/>
                  </a:lnTo>
                  <a:lnTo>
                    <a:pt x="4022" y="153"/>
                  </a:lnTo>
                  <a:lnTo>
                    <a:pt x="4022" y="155"/>
                  </a:lnTo>
                  <a:lnTo>
                    <a:pt x="4022" y="159"/>
                  </a:lnTo>
                  <a:lnTo>
                    <a:pt x="4022" y="163"/>
                  </a:lnTo>
                  <a:lnTo>
                    <a:pt x="4024" y="163"/>
                  </a:lnTo>
                  <a:lnTo>
                    <a:pt x="4024" y="165"/>
                  </a:lnTo>
                  <a:lnTo>
                    <a:pt x="4024" y="167"/>
                  </a:lnTo>
                  <a:lnTo>
                    <a:pt x="4022" y="167"/>
                  </a:lnTo>
                  <a:lnTo>
                    <a:pt x="4022" y="169"/>
                  </a:lnTo>
                  <a:lnTo>
                    <a:pt x="4022" y="171"/>
                  </a:lnTo>
                  <a:lnTo>
                    <a:pt x="4022" y="173"/>
                  </a:lnTo>
                  <a:lnTo>
                    <a:pt x="4022" y="175"/>
                  </a:lnTo>
                  <a:lnTo>
                    <a:pt x="4020" y="175"/>
                  </a:lnTo>
                  <a:lnTo>
                    <a:pt x="4019" y="176"/>
                  </a:lnTo>
                  <a:lnTo>
                    <a:pt x="4019" y="178"/>
                  </a:lnTo>
                  <a:lnTo>
                    <a:pt x="4019" y="182"/>
                  </a:lnTo>
                  <a:lnTo>
                    <a:pt x="4019" y="184"/>
                  </a:lnTo>
                  <a:lnTo>
                    <a:pt x="4019" y="186"/>
                  </a:lnTo>
                  <a:lnTo>
                    <a:pt x="4017" y="186"/>
                  </a:lnTo>
                  <a:lnTo>
                    <a:pt x="4015" y="188"/>
                  </a:lnTo>
                  <a:lnTo>
                    <a:pt x="4015" y="190"/>
                  </a:lnTo>
                  <a:lnTo>
                    <a:pt x="4015" y="192"/>
                  </a:lnTo>
                  <a:lnTo>
                    <a:pt x="4017" y="194"/>
                  </a:lnTo>
                  <a:lnTo>
                    <a:pt x="4015" y="196"/>
                  </a:lnTo>
                  <a:lnTo>
                    <a:pt x="4013" y="196"/>
                  </a:lnTo>
                  <a:lnTo>
                    <a:pt x="4013" y="198"/>
                  </a:lnTo>
                  <a:lnTo>
                    <a:pt x="4013" y="200"/>
                  </a:lnTo>
                  <a:lnTo>
                    <a:pt x="4013" y="201"/>
                  </a:lnTo>
                  <a:lnTo>
                    <a:pt x="4011" y="201"/>
                  </a:lnTo>
                  <a:lnTo>
                    <a:pt x="4009" y="201"/>
                  </a:lnTo>
                  <a:lnTo>
                    <a:pt x="4009" y="203"/>
                  </a:lnTo>
                  <a:lnTo>
                    <a:pt x="4007" y="203"/>
                  </a:lnTo>
                  <a:lnTo>
                    <a:pt x="4007" y="205"/>
                  </a:lnTo>
                  <a:lnTo>
                    <a:pt x="4007" y="207"/>
                  </a:lnTo>
                  <a:lnTo>
                    <a:pt x="4007" y="209"/>
                  </a:lnTo>
                  <a:lnTo>
                    <a:pt x="4007" y="211"/>
                  </a:lnTo>
                  <a:lnTo>
                    <a:pt x="4009" y="211"/>
                  </a:lnTo>
                  <a:lnTo>
                    <a:pt x="4011" y="217"/>
                  </a:lnTo>
                  <a:lnTo>
                    <a:pt x="4019" y="223"/>
                  </a:lnTo>
                  <a:lnTo>
                    <a:pt x="4020" y="224"/>
                  </a:lnTo>
                  <a:lnTo>
                    <a:pt x="4020" y="226"/>
                  </a:lnTo>
                  <a:lnTo>
                    <a:pt x="4020" y="228"/>
                  </a:lnTo>
                  <a:lnTo>
                    <a:pt x="4020" y="230"/>
                  </a:lnTo>
                  <a:lnTo>
                    <a:pt x="4020" y="232"/>
                  </a:lnTo>
                  <a:lnTo>
                    <a:pt x="4022" y="234"/>
                  </a:lnTo>
                  <a:lnTo>
                    <a:pt x="4022" y="236"/>
                  </a:lnTo>
                  <a:lnTo>
                    <a:pt x="4022" y="238"/>
                  </a:lnTo>
                  <a:lnTo>
                    <a:pt x="4022" y="240"/>
                  </a:lnTo>
                  <a:lnTo>
                    <a:pt x="4022" y="242"/>
                  </a:lnTo>
                  <a:lnTo>
                    <a:pt x="4022" y="244"/>
                  </a:lnTo>
                  <a:lnTo>
                    <a:pt x="4022" y="246"/>
                  </a:lnTo>
                  <a:lnTo>
                    <a:pt x="4020" y="248"/>
                  </a:lnTo>
                  <a:lnTo>
                    <a:pt x="4020" y="249"/>
                  </a:lnTo>
                  <a:lnTo>
                    <a:pt x="4020" y="251"/>
                  </a:lnTo>
                  <a:lnTo>
                    <a:pt x="4022" y="251"/>
                  </a:lnTo>
                  <a:lnTo>
                    <a:pt x="4022" y="253"/>
                  </a:lnTo>
                  <a:lnTo>
                    <a:pt x="4022" y="255"/>
                  </a:lnTo>
                  <a:lnTo>
                    <a:pt x="4022" y="259"/>
                  </a:lnTo>
                  <a:lnTo>
                    <a:pt x="4020" y="259"/>
                  </a:lnTo>
                  <a:lnTo>
                    <a:pt x="4020" y="261"/>
                  </a:lnTo>
                  <a:lnTo>
                    <a:pt x="4017" y="265"/>
                  </a:lnTo>
                  <a:lnTo>
                    <a:pt x="4017" y="267"/>
                  </a:lnTo>
                  <a:lnTo>
                    <a:pt x="4020" y="269"/>
                  </a:lnTo>
                  <a:lnTo>
                    <a:pt x="4020" y="271"/>
                  </a:lnTo>
                  <a:lnTo>
                    <a:pt x="4019" y="272"/>
                  </a:lnTo>
                  <a:lnTo>
                    <a:pt x="4019" y="274"/>
                  </a:lnTo>
                  <a:lnTo>
                    <a:pt x="4019" y="276"/>
                  </a:lnTo>
                  <a:lnTo>
                    <a:pt x="4019" y="278"/>
                  </a:lnTo>
                  <a:lnTo>
                    <a:pt x="4019" y="280"/>
                  </a:lnTo>
                  <a:lnTo>
                    <a:pt x="4020" y="282"/>
                  </a:lnTo>
                  <a:lnTo>
                    <a:pt x="4020" y="284"/>
                  </a:lnTo>
                  <a:lnTo>
                    <a:pt x="4020" y="286"/>
                  </a:lnTo>
                  <a:lnTo>
                    <a:pt x="4020" y="288"/>
                  </a:lnTo>
                  <a:lnTo>
                    <a:pt x="4020" y="290"/>
                  </a:lnTo>
                  <a:lnTo>
                    <a:pt x="4019" y="292"/>
                  </a:lnTo>
                  <a:lnTo>
                    <a:pt x="4019" y="294"/>
                  </a:lnTo>
                  <a:lnTo>
                    <a:pt x="4019" y="295"/>
                  </a:lnTo>
                  <a:lnTo>
                    <a:pt x="4020" y="301"/>
                  </a:lnTo>
                  <a:lnTo>
                    <a:pt x="4020" y="303"/>
                  </a:lnTo>
                  <a:lnTo>
                    <a:pt x="4020" y="305"/>
                  </a:lnTo>
                  <a:lnTo>
                    <a:pt x="4019" y="305"/>
                  </a:lnTo>
                  <a:lnTo>
                    <a:pt x="4019" y="307"/>
                  </a:lnTo>
                  <a:lnTo>
                    <a:pt x="4020" y="307"/>
                  </a:lnTo>
                  <a:lnTo>
                    <a:pt x="4020" y="309"/>
                  </a:lnTo>
                  <a:lnTo>
                    <a:pt x="4020" y="311"/>
                  </a:lnTo>
                  <a:lnTo>
                    <a:pt x="4020" y="313"/>
                  </a:lnTo>
                  <a:lnTo>
                    <a:pt x="4019" y="313"/>
                  </a:lnTo>
                  <a:lnTo>
                    <a:pt x="4019" y="315"/>
                  </a:lnTo>
                  <a:lnTo>
                    <a:pt x="4019" y="317"/>
                  </a:lnTo>
                  <a:lnTo>
                    <a:pt x="4017" y="317"/>
                  </a:lnTo>
                  <a:lnTo>
                    <a:pt x="4019" y="319"/>
                  </a:lnTo>
                  <a:lnTo>
                    <a:pt x="4019" y="320"/>
                  </a:lnTo>
                  <a:lnTo>
                    <a:pt x="4019" y="324"/>
                  </a:lnTo>
                  <a:lnTo>
                    <a:pt x="4019" y="326"/>
                  </a:lnTo>
                  <a:lnTo>
                    <a:pt x="4020" y="330"/>
                  </a:lnTo>
                  <a:lnTo>
                    <a:pt x="4024" y="332"/>
                  </a:lnTo>
                  <a:lnTo>
                    <a:pt x="4026" y="334"/>
                  </a:lnTo>
                  <a:lnTo>
                    <a:pt x="4034" y="342"/>
                  </a:lnTo>
                  <a:lnTo>
                    <a:pt x="4036" y="343"/>
                  </a:lnTo>
                  <a:lnTo>
                    <a:pt x="4036" y="345"/>
                  </a:lnTo>
                  <a:lnTo>
                    <a:pt x="4036" y="347"/>
                  </a:lnTo>
                  <a:lnTo>
                    <a:pt x="4036" y="349"/>
                  </a:lnTo>
                  <a:lnTo>
                    <a:pt x="4036" y="347"/>
                  </a:lnTo>
                  <a:lnTo>
                    <a:pt x="4036" y="345"/>
                  </a:lnTo>
                  <a:lnTo>
                    <a:pt x="4034" y="347"/>
                  </a:lnTo>
                  <a:lnTo>
                    <a:pt x="4032" y="349"/>
                  </a:lnTo>
                  <a:lnTo>
                    <a:pt x="4032" y="351"/>
                  </a:lnTo>
                  <a:lnTo>
                    <a:pt x="4030" y="353"/>
                  </a:lnTo>
                  <a:lnTo>
                    <a:pt x="4028" y="357"/>
                  </a:lnTo>
                  <a:lnTo>
                    <a:pt x="4028" y="359"/>
                  </a:lnTo>
                  <a:lnTo>
                    <a:pt x="4028" y="361"/>
                  </a:lnTo>
                  <a:lnTo>
                    <a:pt x="4028" y="363"/>
                  </a:lnTo>
                  <a:lnTo>
                    <a:pt x="4026" y="363"/>
                  </a:lnTo>
                  <a:lnTo>
                    <a:pt x="4028" y="363"/>
                  </a:lnTo>
                  <a:lnTo>
                    <a:pt x="4028" y="365"/>
                  </a:lnTo>
                  <a:lnTo>
                    <a:pt x="4028" y="367"/>
                  </a:lnTo>
                  <a:lnTo>
                    <a:pt x="4030" y="368"/>
                  </a:lnTo>
                  <a:lnTo>
                    <a:pt x="4028" y="370"/>
                  </a:lnTo>
                  <a:lnTo>
                    <a:pt x="4030" y="372"/>
                  </a:lnTo>
                  <a:lnTo>
                    <a:pt x="4028" y="374"/>
                  </a:lnTo>
                  <a:lnTo>
                    <a:pt x="4026" y="374"/>
                  </a:lnTo>
                  <a:lnTo>
                    <a:pt x="4028" y="376"/>
                  </a:lnTo>
                  <a:lnTo>
                    <a:pt x="4028" y="378"/>
                  </a:lnTo>
                  <a:lnTo>
                    <a:pt x="4028" y="380"/>
                  </a:lnTo>
                  <a:lnTo>
                    <a:pt x="4028" y="378"/>
                  </a:lnTo>
                  <a:lnTo>
                    <a:pt x="4026" y="378"/>
                  </a:lnTo>
                  <a:lnTo>
                    <a:pt x="4026" y="380"/>
                  </a:lnTo>
                  <a:lnTo>
                    <a:pt x="4024" y="380"/>
                  </a:lnTo>
                  <a:lnTo>
                    <a:pt x="4024" y="382"/>
                  </a:lnTo>
                  <a:lnTo>
                    <a:pt x="4022" y="382"/>
                  </a:lnTo>
                  <a:lnTo>
                    <a:pt x="4020" y="382"/>
                  </a:lnTo>
                  <a:lnTo>
                    <a:pt x="4019" y="384"/>
                  </a:lnTo>
                  <a:lnTo>
                    <a:pt x="4019" y="386"/>
                  </a:lnTo>
                  <a:lnTo>
                    <a:pt x="4019" y="388"/>
                  </a:lnTo>
                  <a:lnTo>
                    <a:pt x="4017" y="390"/>
                  </a:lnTo>
                  <a:lnTo>
                    <a:pt x="4017" y="391"/>
                  </a:lnTo>
                  <a:lnTo>
                    <a:pt x="4017" y="393"/>
                  </a:lnTo>
                  <a:lnTo>
                    <a:pt x="4017" y="395"/>
                  </a:lnTo>
                  <a:lnTo>
                    <a:pt x="4015" y="395"/>
                  </a:lnTo>
                  <a:lnTo>
                    <a:pt x="4013" y="395"/>
                  </a:lnTo>
                  <a:lnTo>
                    <a:pt x="4011" y="395"/>
                  </a:lnTo>
                  <a:lnTo>
                    <a:pt x="4011" y="397"/>
                  </a:lnTo>
                  <a:lnTo>
                    <a:pt x="4011" y="399"/>
                  </a:lnTo>
                  <a:lnTo>
                    <a:pt x="4013" y="399"/>
                  </a:lnTo>
                  <a:lnTo>
                    <a:pt x="4013" y="401"/>
                  </a:lnTo>
                  <a:lnTo>
                    <a:pt x="4013" y="403"/>
                  </a:lnTo>
                  <a:lnTo>
                    <a:pt x="4013" y="401"/>
                  </a:lnTo>
                  <a:lnTo>
                    <a:pt x="4013" y="403"/>
                  </a:lnTo>
                  <a:lnTo>
                    <a:pt x="4009" y="403"/>
                  </a:lnTo>
                  <a:lnTo>
                    <a:pt x="4011" y="405"/>
                  </a:lnTo>
                  <a:lnTo>
                    <a:pt x="4011" y="407"/>
                  </a:lnTo>
                  <a:lnTo>
                    <a:pt x="4009" y="407"/>
                  </a:lnTo>
                  <a:lnTo>
                    <a:pt x="4009" y="409"/>
                  </a:lnTo>
                  <a:lnTo>
                    <a:pt x="4007" y="409"/>
                  </a:lnTo>
                  <a:lnTo>
                    <a:pt x="4007" y="411"/>
                  </a:lnTo>
                  <a:lnTo>
                    <a:pt x="4005" y="413"/>
                  </a:lnTo>
                  <a:lnTo>
                    <a:pt x="4005" y="411"/>
                  </a:lnTo>
                  <a:lnTo>
                    <a:pt x="4003" y="411"/>
                  </a:lnTo>
                  <a:lnTo>
                    <a:pt x="4003" y="413"/>
                  </a:lnTo>
                  <a:lnTo>
                    <a:pt x="4001" y="411"/>
                  </a:lnTo>
                  <a:lnTo>
                    <a:pt x="4001" y="409"/>
                  </a:lnTo>
                  <a:lnTo>
                    <a:pt x="3999" y="409"/>
                  </a:lnTo>
                  <a:lnTo>
                    <a:pt x="3999" y="411"/>
                  </a:lnTo>
                  <a:lnTo>
                    <a:pt x="4001" y="411"/>
                  </a:lnTo>
                  <a:lnTo>
                    <a:pt x="4001" y="413"/>
                  </a:lnTo>
                  <a:lnTo>
                    <a:pt x="4003" y="415"/>
                  </a:lnTo>
                  <a:lnTo>
                    <a:pt x="4001" y="415"/>
                  </a:lnTo>
                  <a:lnTo>
                    <a:pt x="4001" y="416"/>
                  </a:lnTo>
                  <a:lnTo>
                    <a:pt x="4003" y="416"/>
                  </a:lnTo>
                  <a:lnTo>
                    <a:pt x="4003" y="418"/>
                  </a:lnTo>
                  <a:lnTo>
                    <a:pt x="4003" y="420"/>
                  </a:lnTo>
                  <a:lnTo>
                    <a:pt x="4003" y="422"/>
                  </a:lnTo>
                  <a:lnTo>
                    <a:pt x="4001" y="424"/>
                  </a:lnTo>
                  <a:lnTo>
                    <a:pt x="3999" y="422"/>
                  </a:lnTo>
                  <a:lnTo>
                    <a:pt x="3999" y="424"/>
                  </a:lnTo>
                  <a:lnTo>
                    <a:pt x="3997" y="424"/>
                  </a:lnTo>
                  <a:lnTo>
                    <a:pt x="3997" y="422"/>
                  </a:lnTo>
                  <a:lnTo>
                    <a:pt x="3997" y="424"/>
                  </a:lnTo>
                  <a:lnTo>
                    <a:pt x="3995" y="424"/>
                  </a:lnTo>
                  <a:lnTo>
                    <a:pt x="3995" y="426"/>
                  </a:lnTo>
                  <a:lnTo>
                    <a:pt x="3994" y="426"/>
                  </a:lnTo>
                  <a:lnTo>
                    <a:pt x="3994" y="428"/>
                  </a:lnTo>
                  <a:lnTo>
                    <a:pt x="3990" y="428"/>
                  </a:lnTo>
                  <a:lnTo>
                    <a:pt x="3984" y="426"/>
                  </a:lnTo>
                  <a:lnTo>
                    <a:pt x="3984" y="424"/>
                  </a:lnTo>
                  <a:lnTo>
                    <a:pt x="3982" y="424"/>
                  </a:lnTo>
                  <a:lnTo>
                    <a:pt x="3984" y="422"/>
                  </a:lnTo>
                  <a:lnTo>
                    <a:pt x="3986" y="422"/>
                  </a:lnTo>
                  <a:lnTo>
                    <a:pt x="3988" y="422"/>
                  </a:lnTo>
                  <a:lnTo>
                    <a:pt x="3988" y="420"/>
                  </a:lnTo>
                  <a:lnTo>
                    <a:pt x="3990" y="420"/>
                  </a:lnTo>
                  <a:lnTo>
                    <a:pt x="3990" y="418"/>
                  </a:lnTo>
                  <a:lnTo>
                    <a:pt x="3988" y="418"/>
                  </a:lnTo>
                  <a:lnTo>
                    <a:pt x="3986" y="418"/>
                  </a:lnTo>
                  <a:lnTo>
                    <a:pt x="3988" y="418"/>
                  </a:lnTo>
                  <a:lnTo>
                    <a:pt x="3986" y="420"/>
                  </a:lnTo>
                  <a:lnTo>
                    <a:pt x="3984" y="422"/>
                  </a:lnTo>
                  <a:lnTo>
                    <a:pt x="3982" y="422"/>
                  </a:lnTo>
                  <a:lnTo>
                    <a:pt x="3980" y="420"/>
                  </a:lnTo>
                  <a:lnTo>
                    <a:pt x="3980" y="418"/>
                  </a:lnTo>
                  <a:lnTo>
                    <a:pt x="3978" y="416"/>
                  </a:lnTo>
                  <a:lnTo>
                    <a:pt x="3978" y="415"/>
                  </a:lnTo>
                  <a:lnTo>
                    <a:pt x="3976" y="415"/>
                  </a:lnTo>
                  <a:lnTo>
                    <a:pt x="3976" y="416"/>
                  </a:lnTo>
                  <a:lnTo>
                    <a:pt x="3974" y="416"/>
                  </a:lnTo>
                  <a:lnTo>
                    <a:pt x="3972" y="415"/>
                  </a:lnTo>
                  <a:lnTo>
                    <a:pt x="3971" y="416"/>
                  </a:lnTo>
                  <a:lnTo>
                    <a:pt x="3972" y="416"/>
                  </a:lnTo>
                  <a:lnTo>
                    <a:pt x="3969" y="416"/>
                  </a:lnTo>
                  <a:lnTo>
                    <a:pt x="3967" y="416"/>
                  </a:lnTo>
                  <a:lnTo>
                    <a:pt x="3965" y="416"/>
                  </a:lnTo>
                  <a:lnTo>
                    <a:pt x="3961" y="416"/>
                  </a:lnTo>
                  <a:lnTo>
                    <a:pt x="3963" y="416"/>
                  </a:lnTo>
                  <a:lnTo>
                    <a:pt x="3963" y="418"/>
                  </a:lnTo>
                  <a:lnTo>
                    <a:pt x="3965" y="418"/>
                  </a:lnTo>
                  <a:lnTo>
                    <a:pt x="3965" y="420"/>
                  </a:lnTo>
                  <a:lnTo>
                    <a:pt x="3965" y="422"/>
                  </a:lnTo>
                  <a:lnTo>
                    <a:pt x="3965" y="424"/>
                  </a:lnTo>
                  <a:lnTo>
                    <a:pt x="3965" y="426"/>
                  </a:lnTo>
                  <a:lnTo>
                    <a:pt x="3969" y="428"/>
                  </a:lnTo>
                  <a:lnTo>
                    <a:pt x="3971" y="428"/>
                  </a:lnTo>
                  <a:lnTo>
                    <a:pt x="3972" y="428"/>
                  </a:lnTo>
                  <a:lnTo>
                    <a:pt x="3972" y="430"/>
                  </a:lnTo>
                  <a:lnTo>
                    <a:pt x="3974" y="430"/>
                  </a:lnTo>
                  <a:lnTo>
                    <a:pt x="3976" y="432"/>
                  </a:lnTo>
                  <a:lnTo>
                    <a:pt x="3982" y="434"/>
                  </a:lnTo>
                  <a:lnTo>
                    <a:pt x="3984" y="436"/>
                  </a:lnTo>
                  <a:lnTo>
                    <a:pt x="3988" y="436"/>
                  </a:lnTo>
                  <a:lnTo>
                    <a:pt x="3992" y="434"/>
                  </a:lnTo>
                  <a:lnTo>
                    <a:pt x="3995" y="434"/>
                  </a:lnTo>
                  <a:lnTo>
                    <a:pt x="3999" y="434"/>
                  </a:lnTo>
                  <a:lnTo>
                    <a:pt x="4001" y="434"/>
                  </a:lnTo>
                  <a:lnTo>
                    <a:pt x="4003" y="436"/>
                  </a:lnTo>
                  <a:lnTo>
                    <a:pt x="4005" y="436"/>
                  </a:lnTo>
                  <a:lnTo>
                    <a:pt x="4005" y="438"/>
                  </a:lnTo>
                  <a:lnTo>
                    <a:pt x="4007" y="439"/>
                  </a:lnTo>
                  <a:lnTo>
                    <a:pt x="4009" y="439"/>
                  </a:lnTo>
                  <a:lnTo>
                    <a:pt x="4011" y="439"/>
                  </a:lnTo>
                  <a:lnTo>
                    <a:pt x="4015" y="438"/>
                  </a:lnTo>
                  <a:lnTo>
                    <a:pt x="4015" y="436"/>
                  </a:lnTo>
                  <a:lnTo>
                    <a:pt x="4017" y="436"/>
                  </a:lnTo>
                  <a:lnTo>
                    <a:pt x="4017" y="434"/>
                  </a:lnTo>
                  <a:lnTo>
                    <a:pt x="4017" y="432"/>
                  </a:lnTo>
                  <a:lnTo>
                    <a:pt x="4017" y="430"/>
                  </a:lnTo>
                  <a:lnTo>
                    <a:pt x="4017" y="428"/>
                  </a:lnTo>
                  <a:lnTo>
                    <a:pt x="4015" y="428"/>
                  </a:lnTo>
                  <a:lnTo>
                    <a:pt x="4017" y="426"/>
                  </a:lnTo>
                  <a:lnTo>
                    <a:pt x="4017" y="424"/>
                  </a:lnTo>
                  <a:lnTo>
                    <a:pt x="4019" y="424"/>
                  </a:lnTo>
                  <a:lnTo>
                    <a:pt x="4022" y="424"/>
                  </a:lnTo>
                  <a:lnTo>
                    <a:pt x="4024" y="422"/>
                  </a:lnTo>
                  <a:lnTo>
                    <a:pt x="4026" y="420"/>
                  </a:lnTo>
                  <a:lnTo>
                    <a:pt x="4026" y="418"/>
                  </a:lnTo>
                  <a:lnTo>
                    <a:pt x="4028" y="418"/>
                  </a:lnTo>
                  <a:lnTo>
                    <a:pt x="4034" y="416"/>
                  </a:lnTo>
                  <a:lnTo>
                    <a:pt x="4034" y="415"/>
                  </a:lnTo>
                  <a:lnTo>
                    <a:pt x="4036" y="413"/>
                  </a:lnTo>
                  <a:lnTo>
                    <a:pt x="4036" y="411"/>
                  </a:lnTo>
                  <a:lnTo>
                    <a:pt x="4038" y="411"/>
                  </a:lnTo>
                  <a:lnTo>
                    <a:pt x="4040" y="409"/>
                  </a:lnTo>
                  <a:lnTo>
                    <a:pt x="4040" y="407"/>
                  </a:lnTo>
                  <a:lnTo>
                    <a:pt x="4040" y="405"/>
                  </a:lnTo>
                  <a:lnTo>
                    <a:pt x="4040" y="403"/>
                  </a:lnTo>
                  <a:lnTo>
                    <a:pt x="4042" y="401"/>
                  </a:lnTo>
                  <a:lnTo>
                    <a:pt x="4042" y="399"/>
                  </a:lnTo>
                  <a:lnTo>
                    <a:pt x="4042" y="397"/>
                  </a:lnTo>
                  <a:lnTo>
                    <a:pt x="4040" y="397"/>
                  </a:lnTo>
                  <a:lnTo>
                    <a:pt x="4043" y="391"/>
                  </a:lnTo>
                  <a:lnTo>
                    <a:pt x="4049" y="386"/>
                  </a:lnTo>
                  <a:lnTo>
                    <a:pt x="4053" y="380"/>
                  </a:lnTo>
                  <a:lnTo>
                    <a:pt x="4055" y="378"/>
                  </a:lnTo>
                  <a:lnTo>
                    <a:pt x="4055" y="376"/>
                  </a:lnTo>
                  <a:lnTo>
                    <a:pt x="4055" y="372"/>
                  </a:lnTo>
                  <a:lnTo>
                    <a:pt x="4055" y="370"/>
                  </a:lnTo>
                  <a:lnTo>
                    <a:pt x="4055" y="367"/>
                  </a:lnTo>
                  <a:lnTo>
                    <a:pt x="4053" y="365"/>
                  </a:lnTo>
                  <a:lnTo>
                    <a:pt x="4053" y="363"/>
                  </a:lnTo>
                  <a:lnTo>
                    <a:pt x="4053" y="361"/>
                  </a:lnTo>
                  <a:lnTo>
                    <a:pt x="4053" y="359"/>
                  </a:lnTo>
                  <a:lnTo>
                    <a:pt x="4051" y="355"/>
                  </a:lnTo>
                  <a:lnTo>
                    <a:pt x="4047" y="351"/>
                  </a:lnTo>
                  <a:lnTo>
                    <a:pt x="4047" y="349"/>
                  </a:lnTo>
                  <a:lnTo>
                    <a:pt x="4047" y="347"/>
                  </a:lnTo>
                  <a:lnTo>
                    <a:pt x="4049" y="345"/>
                  </a:lnTo>
                  <a:lnTo>
                    <a:pt x="4049" y="343"/>
                  </a:lnTo>
                  <a:lnTo>
                    <a:pt x="4049" y="342"/>
                  </a:lnTo>
                  <a:lnTo>
                    <a:pt x="4049" y="340"/>
                  </a:lnTo>
                  <a:lnTo>
                    <a:pt x="4049" y="338"/>
                  </a:lnTo>
                  <a:lnTo>
                    <a:pt x="4049" y="336"/>
                  </a:lnTo>
                  <a:lnTo>
                    <a:pt x="4051" y="334"/>
                  </a:lnTo>
                  <a:lnTo>
                    <a:pt x="4057" y="332"/>
                  </a:lnTo>
                  <a:lnTo>
                    <a:pt x="4061" y="330"/>
                  </a:lnTo>
                  <a:lnTo>
                    <a:pt x="4067" y="328"/>
                  </a:lnTo>
                  <a:lnTo>
                    <a:pt x="4068" y="328"/>
                  </a:lnTo>
                  <a:lnTo>
                    <a:pt x="4070" y="326"/>
                  </a:lnTo>
                  <a:lnTo>
                    <a:pt x="4074" y="326"/>
                  </a:lnTo>
                  <a:lnTo>
                    <a:pt x="4076" y="324"/>
                  </a:lnTo>
                  <a:lnTo>
                    <a:pt x="4080" y="324"/>
                  </a:lnTo>
                  <a:lnTo>
                    <a:pt x="4084" y="324"/>
                  </a:lnTo>
                  <a:lnTo>
                    <a:pt x="4084" y="326"/>
                  </a:lnTo>
                  <a:lnTo>
                    <a:pt x="4084" y="328"/>
                  </a:lnTo>
                  <a:lnTo>
                    <a:pt x="4084" y="330"/>
                  </a:lnTo>
                  <a:lnTo>
                    <a:pt x="4084" y="332"/>
                  </a:lnTo>
                  <a:lnTo>
                    <a:pt x="4084" y="334"/>
                  </a:lnTo>
                  <a:lnTo>
                    <a:pt x="4088" y="338"/>
                  </a:lnTo>
                  <a:lnTo>
                    <a:pt x="4090" y="340"/>
                  </a:lnTo>
                  <a:lnTo>
                    <a:pt x="4090" y="342"/>
                  </a:lnTo>
                  <a:lnTo>
                    <a:pt x="4091" y="342"/>
                  </a:lnTo>
                  <a:lnTo>
                    <a:pt x="4091" y="343"/>
                  </a:lnTo>
                  <a:lnTo>
                    <a:pt x="4091" y="342"/>
                  </a:lnTo>
                  <a:lnTo>
                    <a:pt x="4095" y="343"/>
                  </a:lnTo>
                  <a:lnTo>
                    <a:pt x="4095" y="345"/>
                  </a:lnTo>
                  <a:lnTo>
                    <a:pt x="4093" y="345"/>
                  </a:lnTo>
                  <a:lnTo>
                    <a:pt x="4093" y="347"/>
                  </a:lnTo>
                  <a:lnTo>
                    <a:pt x="4093" y="349"/>
                  </a:lnTo>
                  <a:lnTo>
                    <a:pt x="4093" y="351"/>
                  </a:lnTo>
                  <a:lnTo>
                    <a:pt x="4093" y="353"/>
                  </a:lnTo>
                  <a:lnTo>
                    <a:pt x="4091" y="353"/>
                  </a:lnTo>
                  <a:lnTo>
                    <a:pt x="4091" y="355"/>
                  </a:lnTo>
                  <a:lnTo>
                    <a:pt x="4093" y="355"/>
                  </a:lnTo>
                  <a:lnTo>
                    <a:pt x="4093" y="357"/>
                  </a:lnTo>
                  <a:lnTo>
                    <a:pt x="4095" y="357"/>
                  </a:lnTo>
                  <a:lnTo>
                    <a:pt x="4095" y="359"/>
                  </a:lnTo>
                  <a:lnTo>
                    <a:pt x="4095" y="361"/>
                  </a:lnTo>
                  <a:lnTo>
                    <a:pt x="4093" y="361"/>
                  </a:lnTo>
                  <a:lnTo>
                    <a:pt x="4093" y="363"/>
                  </a:lnTo>
                  <a:lnTo>
                    <a:pt x="4093" y="365"/>
                  </a:lnTo>
                  <a:lnTo>
                    <a:pt x="4093" y="367"/>
                  </a:lnTo>
                  <a:lnTo>
                    <a:pt x="4093" y="368"/>
                  </a:lnTo>
                  <a:lnTo>
                    <a:pt x="4093" y="370"/>
                  </a:lnTo>
                  <a:lnTo>
                    <a:pt x="4095" y="370"/>
                  </a:lnTo>
                  <a:lnTo>
                    <a:pt x="4093" y="372"/>
                  </a:lnTo>
                  <a:lnTo>
                    <a:pt x="4093" y="374"/>
                  </a:lnTo>
                  <a:lnTo>
                    <a:pt x="4091" y="374"/>
                  </a:lnTo>
                  <a:lnTo>
                    <a:pt x="4091" y="376"/>
                  </a:lnTo>
                  <a:lnTo>
                    <a:pt x="4097" y="380"/>
                  </a:lnTo>
                  <a:lnTo>
                    <a:pt x="4097" y="382"/>
                  </a:lnTo>
                  <a:lnTo>
                    <a:pt x="4101" y="384"/>
                  </a:lnTo>
                  <a:lnTo>
                    <a:pt x="4101" y="386"/>
                  </a:lnTo>
                  <a:lnTo>
                    <a:pt x="4103" y="386"/>
                  </a:lnTo>
                  <a:lnTo>
                    <a:pt x="4105" y="386"/>
                  </a:lnTo>
                  <a:lnTo>
                    <a:pt x="4107" y="386"/>
                  </a:lnTo>
                  <a:lnTo>
                    <a:pt x="4109" y="384"/>
                  </a:lnTo>
                  <a:lnTo>
                    <a:pt x="4111" y="386"/>
                  </a:lnTo>
                  <a:lnTo>
                    <a:pt x="4113" y="386"/>
                  </a:lnTo>
                  <a:lnTo>
                    <a:pt x="4115" y="386"/>
                  </a:lnTo>
                  <a:lnTo>
                    <a:pt x="4115" y="384"/>
                  </a:lnTo>
                  <a:lnTo>
                    <a:pt x="4116" y="384"/>
                  </a:lnTo>
                  <a:lnTo>
                    <a:pt x="4118" y="384"/>
                  </a:lnTo>
                  <a:lnTo>
                    <a:pt x="4120" y="386"/>
                  </a:lnTo>
                  <a:lnTo>
                    <a:pt x="4122" y="386"/>
                  </a:lnTo>
                  <a:lnTo>
                    <a:pt x="4122" y="384"/>
                  </a:lnTo>
                  <a:lnTo>
                    <a:pt x="4120" y="384"/>
                  </a:lnTo>
                  <a:lnTo>
                    <a:pt x="4118" y="384"/>
                  </a:lnTo>
                  <a:lnTo>
                    <a:pt x="4118" y="382"/>
                  </a:lnTo>
                  <a:lnTo>
                    <a:pt x="4116" y="382"/>
                  </a:lnTo>
                  <a:lnTo>
                    <a:pt x="4116" y="384"/>
                  </a:lnTo>
                  <a:lnTo>
                    <a:pt x="4115" y="384"/>
                  </a:lnTo>
                  <a:lnTo>
                    <a:pt x="4113" y="384"/>
                  </a:lnTo>
                  <a:lnTo>
                    <a:pt x="4113" y="382"/>
                  </a:lnTo>
                  <a:lnTo>
                    <a:pt x="4115" y="382"/>
                  </a:lnTo>
                  <a:lnTo>
                    <a:pt x="4115" y="380"/>
                  </a:lnTo>
                  <a:lnTo>
                    <a:pt x="4113" y="382"/>
                  </a:lnTo>
                  <a:lnTo>
                    <a:pt x="4113" y="380"/>
                  </a:lnTo>
                  <a:lnTo>
                    <a:pt x="4113" y="382"/>
                  </a:lnTo>
                  <a:lnTo>
                    <a:pt x="4111" y="382"/>
                  </a:lnTo>
                  <a:lnTo>
                    <a:pt x="4111" y="380"/>
                  </a:lnTo>
                  <a:lnTo>
                    <a:pt x="4109" y="382"/>
                  </a:lnTo>
                  <a:lnTo>
                    <a:pt x="4107" y="382"/>
                  </a:lnTo>
                  <a:lnTo>
                    <a:pt x="4105" y="380"/>
                  </a:lnTo>
                  <a:lnTo>
                    <a:pt x="4103" y="380"/>
                  </a:lnTo>
                  <a:lnTo>
                    <a:pt x="4105" y="378"/>
                  </a:lnTo>
                  <a:lnTo>
                    <a:pt x="4103" y="378"/>
                  </a:lnTo>
                  <a:lnTo>
                    <a:pt x="4103" y="376"/>
                  </a:lnTo>
                  <a:lnTo>
                    <a:pt x="4101" y="376"/>
                  </a:lnTo>
                  <a:lnTo>
                    <a:pt x="4101" y="378"/>
                  </a:lnTo>
                  <a:lnTo>
                    <a:pt x="4099" y="378"/>
                  </a:lnTo>
                  <a:lnTo>
                    <a:pt x="4097" y="378"/>
                  </a:lnTo>
                  <a:lnTo>
                    <a:pt x="4097" y="376"/>
                  </a:lnTo>
                  <a:lnTo>
                    <a:pt x="4097" y="374"/>
                  </a:lnTo>
                  <a:lnTo>
                    <a:pt x="4097" y="372"/>
                  </a:lnTo>
                  <a:lnTo>
                    <a:pt x="4097" y="370"/>
                  </a:lnTo>
                  <a:lnTo>
                    <a:pt x="4099" y="370"/>
                  </a:lnTo>
                  <a:lnTo>
                    <a:pt x="4099" y="368"/>
                  </a:lnTo>
                  <a:lnTo>
                    <a:pt x="4097" y="368"/>
                  </a:lnTo>
                  <a:lnTo>
                    <a:pt x="4097" y="367"/>
                  </a:lnTo>
                  <a:lnTo>
                    <a:pt x="4097" y="365"/>
                  </a:lnTo>
                  <a:lnTo>
                    <a:pt x="4097" y="363"/>
                  </a:lnTo>
                  <a:lnTo>
                    <a:pt x="4097" y="361"/>
                  </a:lnTo>
                  <a:lnTo>
                    <a:pt x="4099" y="361"/>
                  </a:lnTo>
                  <a:lnTo>
                    <a:pt x="4101" y="359"/>
                  </a:lnTo>
                  <a:lnTo>
                    <a:pt x="4101" y="357"/>
                  </a:lnTo>
                  <a:lnTo>
                    <a:pt x="4103" y="357"/>
                  </a:lnTo>
                  <a:lnTo>
                    <a:pt x="4105" y="357"/>
                  </a:lnTo>
                  <a:lnTo>
                    <a:pt x="4107" y="357"/>
                  </a:lnTo>
                  <a:lnTo>
                    <a:pt x="4109" y="357"/>
                  </a:lnTo>
                  <a:lnTo>
                    <a:pt x="4109" y="355"/>
                  </a:lnTo>
                  <a:lnTo>
                    <a:pt x="4107" y="353"/>
                  </a:lnTo>
                  <a:lnTo>
                    <a:pt x="4107" y="351"/>
                  </a:lnTo>
                  <a:lnTo>
                    <a:pt x="4105" y="351"/>
                  </a:lnTo>
                  <a:lnTo>
                    <a:pt x="4105" y="349"/>
                  </a:lnTo>
                  <a:lnTo>
                    <a:pt x="4105" y="347"/>
                  </a:lnTo>
                  <a:lnTo>
                    <a:pt x="4105" y="345"/>
                  </a:lnTo>
                  <a:lnTo>
                    <a:pt x="4103" y="343"/>
                  </a:lnTo>
                  <a:lnTo>
                    <a:pt x="4103" y="345"/>
                  </a:lnTo>
                  <a:lnTo>
                    <a:pt x="4101" y="343"/>
                  </a:lnTo>
                  <a:lnTo>
                    <a:pt x="4101" y="342"/>
                  </a:lnTo>
                  <a:lnTo>
                    <a:pt x="4101" y="340"/>
                  </a:lnTo>
                  <a:lnTo>
                    <a:pt x="4101" y="338"/>
                  </a:lnTo>
                  <a:lnTo>
                    <a:pt x="4101" y="336"/>
                  </a:lnTo>
                  <a:lnTo>
                    <a:pt x="4101" y="334"/>
                  </a:lnTo>
                  <a:lnTo>
                    <a:pt x="4101" y="332"/>
                  </a:lnTo>
                  <a:lnTo>
                    <a:pt x="4101" y="330"/>
                  </a:lnTo>
                  <a:lnTo>
                    <a:pt x="4101" y="328"/>
                  </a:lnTo>
                  <a:lnTo>
                    <a:pt x="4099" y="328"/>
                  </a:lnTo>
                  <a:lnTo>
                    <a:pt x="4099" y="326"/>
                  </a:lnTo>
                  <a:lnTo>
                    <a:pt x="4095" y="326"/>
                  </a:lnTo>
                  <a:lnTo>
                    <a:pt x="4093" y="324"/>
                  </a:lnTo>
                  <a:lnTo>
                    <a:pt x="4088" y="322"/>
                  </a:lnTo>
                  <a:lnTo>
                    <a:pt x="4088" y="320"/>
                  </a:lnTo>
                  <a:lnTo>
                    <a:pt x="4086" y="320"/>
                  </a:lnTo>
                  <a:lnTo>
                    <a:pt x="4086" y="319"/>
                  </a:lnTo>
                  <a:lnTo>
                    <a:pt x="4084" y="317"/>
                  </a:lnTo>
                  <a:lnTo>
                    <a:pt x="4082" y="319"/>
                  </a:lnTo>
                  <a:lnTo>
                    <a:pt x="4080" y="317"/>
                  </a:lnTo>
                  <a:lnTo>
                    <a:pt x="4078" y="315"/>
                  </a:lnTo>
                  <a:lnTo>
                    <a:pt x="4076" y="315"/>
                  </a:lnTo>
                  <a:lnTo>
                    <a:pt x="4074" y="313"/>
                  </a:lnTo>
                  <a:lnTo>
                    <a:pt x="4070" y="313"/>
                  </a:lnTo>
                  <a:lnTo>
                    <a:pt x="4067" y="313"/>
                  </a:lnTo>
                  <a:lnTo>
                    <a:pt x="4065" y="313"/>
                  </a:lnTo>
                  <a:lnTo>
                    <a:pt x="4063" y="315"/>
                  </a:lnTo>
                  <a:lnTo>
                    <a:pt x="4061" y="317"/>
                  </a:lnTo>
                  <a:lnTo>
                    <a:pt x="4059" y="317"/>
                  </a:lnTo>
                  <a:lnTo>
                    <a:pt x="4059" y="319"/>
                  </a:lnTo>
                  <a:lnTo>
                    <a:pt x="4061" y="319"/>
                  </a:lnTo>
                  <a:lnTo>
                    <a:pt x="4059" y="319"/>
                  </a:lnTo>
                  <a:lnTo>
                    <a:pt x="4057" y="319"/>
                  </a:lnTo>
                  <a:lnTo>
                    <a:pt x="4055" y="320"/>
                  </a:lnTo>
                  <a:lnTo>
                    <a:pt x="4053" y="320"/>
                  </a:lnTo>
                  <a:lnTo>
                    <a:pt x="4049" y="319"/>
                  </a:lnTo>
                  <a:lnTo>
                    <a:pt x="4047" y="317"/>
                  </a:lnTo>
                  <a:lnTo>
                    <a:pt x="4045" y="317"/>
                  </a:lnTo>
                  <a:lnTo>
                    <a:pt x="4042" y="320"/>
                  </a:lnTo>
                  <a:lnTo>
                    <a:pt x="4040" y="320"/>
                  </a:lnTo>
                  <a:lnTo>
                    <a:pt x="4040" y="319"/>
                  </a:lnTo>
                  <a:lnTo>
                    <a:pt x="4038" y="317"/>
                  </a:lnTo>
                  <a:lnTo>
                    <a:pt x="4038" y="315"/>
                  </a:lnTo>
                  <a:lnTo>
                    <a:pt x="4038" y="313"/>
                  </a:lnTo>
                  <a:lnTo>
                    <a:pt x="4040" y="311"/>
                  </a:lnTo>
                  <a:lnTo>
                    <a:pt x="4040" y="309"/>
                  </a:lnTo>
                  <a:lnTo>
                    <a:pt x="4040" y="305"/>
                  </a:lnTo>
                  <a:lnTo>
                    <a:pt x="4040" y="301"/>
                  </a:lnTo>
                  <a:lnTo>
                    <a:pt x="4038" y="297"/>
                  </a:lnTo>
                  <a:lnTo>
                    <a:pt x="4036" y="295"/>
                  </a:lnTo>
                  <a:lnTo>
                    <a:pt x="4036" y="294"/>
                  </a:lnTo>
                  <a:lnTo>
                    <a:pt x="4034" y="292"/>
                  </a:lnTo>
                  <a:lnTo>
                    <a:pt x="4034" y="290"/>
                  </a:lnTo>
                  <a:lnTo>
                    <a:pt x="4034" y="288"/>
                  </a:lnTo>
                  <a:lnTo>
                    <a:pt x="4036" y="286"/>
                  </a:lnTo>
                  <a:lnTo>
                    <a:pt x="4036" y="284"/>
                  </a:lnTo>
                  <a:lnTo>
                    <a:pt x="4036" y="282"/>
                  </a:lnTo>
                  <a:lnTo>
                    <a:pt x="4038" y="280"/>
                  </a:lnTo>
                  <a:lnTo>
                    <a:pt x="4038" y="278"/>
                  </a:lnTo>
                  <a:lnTo>
                    <a:pt x="4038" y="274"/>
                  </a:lnTo>
                  <a:lnTo>
                    <a:pt x="4038" y="272"/>
                  </a:lnTo>
                  <a:lnTo>
                    <a:pt x="4038" y="271"/>
                  </a:lnTo>
                  <a:lnTo>
                    <a:pt x="4042" y="265"/>
                  </a:lnTo>
                  <a:lnTo>
                    <a:pt x="4042" y="263"/>
                  </a:lnTo>
                  <a:lnTo>
                    <a:pt x="4043" y="263"/>
                  </a:lnTo>
                  <a:lnTo>
                    <a:pt x="4043" y="261"/>
                  </a:lnTo>
                  <a:lnTo>
                    <a:pt x="4045" y="257"/>
                  </a:lnTo>
                  <a:lnTo>
                    <a:pt x="4045" y="255"/>
                  </a:lnTo>
                  <a:lnTo>
                    <a:pt x="4047" y="253"/>
                  </a:lnTo>
                  <a:lnTo>
                    <a:pt x="4047" y="251"/>
                  </a:lnTo>
                  <a:lnTo>
                    <a:pt x="4047" y="249"/>
                  </a:lnTo>
                  <a:lnTo>
                    <a:pt x="4047" y="248"/>
                  </a:lnTo>
                  <a:lnTo>
                    <a:pt x="4047" y="246"/>
                  </a:lnTo>
                  <a:lnTo>
                    <a:pt x="4045" y="244"/>
                  </a:lnTo>
                  <a:lnTo>
                    <a:pt x="4042" y="238"/>
                  </a:lnTo>
                  <a:lnTo>
                    <a:pt x="4040" y="236"/>
                  </a:lnTo>
                  <a:lnTo>
                    <a:pt x="4040" y="234"/>
                  </a:lnTo>
                  <a:lnTo>
                    <a:pt x="4040" y="232"/>
                  </a:lnTo>
                  <a:lnTo>
                    <a:pt x="4040" y="230"/>
                  </a:lnTo>
                  <a:lnTo>
                    <a:pt x="4038" y="230"/>
                  </a:lnTo>
                  <a:lnTo>
                    <a:pt x="4038" y="228"/>
                  </a:lnTo>
                  <a:lnTo>
                    <a:pt x="4038" y="226"/>
                  </a:lnTo>
                  <a:lnTo>
                    <a:pt x="4036" y="226"/>
                  </a:lnTo>
                  <a:lnTo>
                    <a:pt x="4036" y="224"/>
                  </a:lnTo>
                  <a:lnTo>
                    <a:pt x="4036" y="223"/>
                  </a:lnTo>
                  <a:lnTo>
                    <a:pt x="4036" y="219"/>
                  </a:lnTo>
                  <a:lnTo>
                    <a:pt x="4034" y="219"/>
                  </a:lnTo>
                  <a:lnTo>
                    <a:pt x="4034" y="217"/>
                  </a:lnTo>
                  <a:lnTo>
                    <a:pt x="4032" y="215"/>
                  </a:lnTo>
                  <a:lnTo>
                    <a:pt x="4032" y="213"/>
                  </a:lnTo>
                  <a:lnTo>
                    <a:pt x="4030" y="213"/>
                  </a:lnTo>
                  <a:lnTo>
                    <a:pt x="4028" y="211"/>
                  </a:lnTo>
                  <a:lnTo>
                    <a:pt x="4026" y="211"/>
                  </a:lnTo>
                  <a:lnTo>
                    <a:pt x="4026" y="209"/>
                  </a:lnTo>
                  <a:lnTo>
                    <a:pt x="4032" y="201"/>
                  </a:lnTo>
                  <a:lnTo>
                    <a:pt x="4032" y="200"/>
                  </a:lnTo>
                  <a:lnTo>
                    <a:pt x="4034" y="198"/>
                  </a:lnTo>
                  <a:lnTo>
                    <a:pt x="4034" y="196"/>
                  </a:lnTo>
                  <a:lnTo>
                    <a:pt x="4034" y="194"/>
                  </a:lnTo>
                  <a:lnTo>
                    <a:pt x="4034" y="192"/>
                  </a:lnTo>
                  <a:lnTo>
                    <a:pt x="4034" y="190"/>
                  </a:lnTo>
                  <a:lnTo>
                    <a:pt x="4038" y="186"/>
                  </a:lnTo>
                  <a:lnTo>
                    <a:pt x="4042" y="184"/>
                  </a:lnTo>
                  <a:lnTo>
                    <a:pt x="4045" y="182"/>
                  </a:lnTo>
                  <a:lnTo>
                    <a:pt x="4047" y="182"/>
                  </a:lnTo>
                  <a:lnTo>
                    <a:pt x="4053" y="178"/>
                  </a:lnTo>
                  <a:lnTo>
                    <a:pt x="4057" y="175"/>
                  </a:lnTo>
                  <a:lnTo>
                    <a:pt x="4057" y="173"/>
                  </a:lnTo>
                  <a:lnTo>
                    <a:pt x="4059" y="169"/>
                  </a:lnTo>
                  <a:lnTo>
                    <a:pt x="4059" y="163"/>
                  </a:lnTo>
                  <a:lnTo>
                    <a:pt x="4059" y="161"/>
                  </a:lnTo>
                  <a:lnTo>
                    <a:pt x="4059" y="159"/>
                  </a:lnTo>
                  <a:lnTo>
                    <a:pt x="4059" y="155"/>
                  </a:lnTo>
                  <a:lnTo>
                    <a:pt x="4059" y="153"/>
                  </a:lnTo>
                  <a:lnTo>
                    <a:pt x="4059" y="152"/>
                  </a:lnTo>
                  <a:lnTo>
                    <a:pt x="4059" y="150"/>
                  </a:lnTo>
                  <a:lnTo>
                    <a:pt x="4059" y="148"/>
                  </a:lnTo>
                  <a:lnTo>
                    <a:pt x="4059" y="146"/>
                  </a:lnTo>
                  <a:lnTo>
                    <a:pt x="4057" y="146"/>
                  </a:lnTo>
                  <a:lnTo>
                    <a:pt x="4053" y="138"/>
                  </a:lnTo>
                  <a:lnTo>
                    <a:pt x="4055" y="136"/>
                  </a:lnTo>
                  <a:lnTo>
                    <a:pt x="4057" y="134"/>
                  </a:lnTo>
                  <a:lnTo>
                    <a:pt x="4059" y="134"/>
                  </a:lnTo>
                  <a:lnTo>
                    <a:pt x="4061" y="136"/>
                  </a:lnTo>
                  <a:lnTo>
                    <a:pt x="4063" y="138"/>
                  </a:lnTo>
                  <a:lnTo>
                    <a:pt x="4065" y="140"/>
                  </a:lnTo>
                  <a:lnTo>
                    <a:pt x="4067" y="140"/>
                  </a:lnTo>
                  <a:lnTo>
                    <a:pt x="4067" y="142"/>
                  </a:lnTo>
                  <a:lnTo>
                    <a:pt x="4065" y="144"/>
                  </a:lnTo>
                  <a:lnTo>
                    <a:pt x="4065" y="142"/>
                  </a:lnTo>
                  <a:lnTo>
                    <a:pt x="4065" y="144"/>
                  </a:lnTo>
                  <a:lnTo>
                    <a:pt x="4063" y="144"/>
                  </a:lnTo>
                  <a:lnTo>
                    <a:pt x="4065" y="144"/>
                  </a:lnTo>
                  <a:lnTo>
                    <a:pt x="4065" y="146"/>
                  </a:lnTo>
                  <a:lnTo>
                    <a:pt x="4067" y="148"/>
                  </a:lnTo>
                  <a:lnTo>
                    <a:pt x="4068" y="150"/>
                  </a:lnTo>
                  <a:lnTo>
                    <a:pt x="4068" y="152"/>
                  </a:lnTo>
                  <a:lnTo>
                    <a:pt x="4067" y="152"/>
                  </a:lnTo>
                  <a:lnTo>
                    <a:pt x="4067" y="153"/>
                  </a:lnTo>
                  <a:lnTo>
                    <a:pt x="4067" y="155"/>
                  </a:lnTo>
                  <a:lnTo>
                    <a:pt x="4068" y="159"/>
                  </a:lnTo>
                  <a:lnTo>
                    <a:pt x="4068" y="161"/>
                  </a:lnTo>
                  <a:lnTo>
                    <a:pt x="4068" y="163"/>
                  </a:lnTo>
                  <a:lnTo>
                    <a:pt x="4070" y="165"/>
                  </a:lnTo>
                  <a:lnTo>
                    <a:pt x="4070" y="167"/>
                  </a:lnTo>
                  <a:lnTo>
                    <a:pt x="4068" y="167"/>
                  </a:lnTo>
                  <a:lnTo>
                    <a:pt x="4068" y="169"/>
                  </a:lnTo>
                  <a:lnTo>
                    <a:pt x="4067" y="169"/>
                  </a:lnTo>
                  <a:lnTo>
                    <a:pt x="4067" y="173"/>
                  </a:lnTo>
                  <a:lnTo>
                    <a:pt x="4067" y="175"/>
                  </a:lnTo>
                  <a:lnTo>
                    <a:pt x="4067" y="176"/>
                  </a:lnTo>
                  <a:lnTo>
                    <a:pt x="4065" y="178"/>
                  </a:lnTo>
                  <a:lnTo>
                    <a:pt x="4065" y="180"/>
                  </a:lnTo>
                  <a:lnTo>
                    <a:pt x="4065" y="182"/>
                  </a:lnTo>
                  <a:lnTo>
                    <a:pt x="4063" y="182"/>
                  </a:lnTo>
                  <a:lnTo>
                    <a:pt x="4063" y="184"/>
                  </a:lnTo>
                  <a:lnTo>
                    <a:pt x="4063" y="186"/>
                  </a:lnTo>
                  <a:lnTo>
                    <a:pt x="4061" y="188"/>
                  </a:lnTo>
                  <a:lnTo>
                    <a:pt x="4061" y="190"/>
                  </a:lnTo>
                  <a:lnTo>
                    <a:pt x="4061" y="192"/>
                  </a:lnTo>
                  <a:lnTo>
                    <a:pt x="4063" y="192"/>
                  </a:lnTo>
                  <a:lnTo>
                    <a:pt x="4063" y="194"/>
                  </a:lnTo>
                  <a:lnTo>
                    <a:pt x="4063" y="196"/>
                  </a:lnTo>
                  <a:lnTo>
                    <a:pt x="4065" y="198"/>
                  </a:lnTo>
                  <a:lnTo>
                    <a:pt x="4067" y="198"/>
                  </a:lnTo>
                  <a:lnTo>
                    <a:pt x="4065" y="200"/>
                  </a:lnTo>
                  <a:lnTo>
                    <a:pt x="4065" y="201"/>
                  </a:lnTo>
                  <a:lnTo>
                    <a:pt x="4067" y="203"/>
                  </a:lnTo>
                  <a:lnTo>
                    <a:pt x="4065" y="205"/>
                  </a:lnTo>
                  <a:lnTo>
                    <a:pt x="4065" y="207"/>
                  </a:lnTo>
                  <a:lnTo>
                    <a:pt x="4065" y="209"/>
                  </a:lnTo>
                  <a:lnTo>
                    <a:pt x="4063" y="207"/>
                  </a:lnTo>
                  <a:lnTo>
                    <a:pt x="4061" y="207"/>
                  </a:lnTo>
                  <a:lnTo>
                    <a:pt x="4061" y="209"/>
                  </a:lnTo>
                  <a:lnTo>
                    <a:pt x="4061" y="211"/>
                  </a:lnTo>
                  <a:lnTo>
                    <a:pt x="4063" y="213"/>
                  </a:lnTo>
                  <a:lnTo>
                    <a:pt x="4063" y="215"/>
                  </a:lnTo>
                  <a:lnTo>
                    <a:pt x="4068" y="217"/>
                  </a:lnTo>
                  <a:lnTo>
                    <a:pt x="4074" y="219"/>
                  </a:lnTo>
                  <a:lnTo>
                    <a:pt x="4076" y="221"/>
                  </a:lnTo>
                  <a:lnTo>
                    <a:pt x="4076" y="219"/>
                  </a:lnTo>
                  <a:lnTo>
                    <a:pt x="4082" y="221"/>
                  </a:lnTo>
                  <a:lnTo>
                    <a:pt x="4086" y="221"/>
                  </a:lnTo>
                  <a:lnTo>
                    <a:pt x="4088" y="221"/>
                  </a:lnTo>
                  <a:lnTo>
                    <a:pt x="4088" y="223"/>
                  </a:lnTo>
                  <a:lnTo>
                    <a:pt x="4088" y="224"/>
                  </a:lnTo>
                  <a:lnTo>
                    <a:pt x="4088" y="226"/>
                  </a:lnTo>
                  <a:lnTo>
                    <a:pt x="4090" y="226"/>
                  </a:lnTo>
                  <a:lnTo>
                    <a:pt x="4090" y="224"/>
                  </a:lnTo>
                  <a:lnTo>
                    <a:pt x="4088" y="223"/>
                  </a:lnTo>
                  <a:lnTo>
                    <a:pt x="4090" y="221"/>
                  </a:lnTo>
                  <a:lnTo>
                    <a:pt x="4095" y="223"/>
                  </a:lnTo>
                  <a:lnTo>
                    <a:pt x="4099" y="223"/>
                  </a:lnTo>
                  <a:lnTo>
                    <a:pt x="4101" y="224"/>
                  </a:lnTo>
                  <a:lnTo>
                    <a:pt x="4103" y="224"/>
                  </a:lnTo>
                  <a:lnTo>
                    <a:pt x="4103" y="226"/>
                  </a:lnTo>
                  <a:lnTo>
                    <a:pt x="4103" y="228"/>
                  </a:lnTo>
                  <a:lnTo>
                    <a:pt x="4103" y="230"/>
                  </a:lnTo>
                  <a:lnTo>
                    <a:pt x="4105" y="230"/>
                  </a:lnTo>
                  <a:lnTo>
                    <a:pt x="4105" y="232"/>
                  </a:lnTo>
                  <a:lnTo>
                    <a:pt x="4111" y="234"/>
                  </a:lnTo>
                  <a:lnTo>
                    <a:pt x="4113" y="236"/>
                  </a:lnTo>
                  <a:lnTo>
                    <a:pt x="4115" y="234"/>
                  </a:lnTo>
                  <a:lnTo>
                    <a:pt x="4118" y="234"/>
                  </a:lnTo>
                  <a:lnTo>
                    <a:pt x="4120" y="234"/>
                  </a:lnTo>
                  <a:lnTo>
                    <a:pt x="4120" y="232"/>
                  </a:lnTo>
                  <a:lnTo>
                    <a:pt x="4120" y="234"/>
                  </a:lnTo>
                  <a:lnTo>
                    <a:pt x="4122" y="234"/>
                  </a:lnTo>
                  <a:lnTo>
                    <a:pt x="4122" y="232"/>
                  </a:lnTo>
                  <a:lnTo>
                    <a:pt x="4122" y="230"/>
                  </a:lnTo>
                  <a:lnTo>
                    <a:pt x="4124" y="230"/>
                  </a:lnTo>
                  <a:lnTo>
                    <a:pt x="4122" y="230"/>
                  </a:lnTo>
                  <a:lnTo>
                    <a:pt x="4120" y="230"/>
                  </a:lnTo>
                  <a:lnTo>
                    <a:pt x="4118" y="230"/>
                  </a:lnTo>
                  <a:lnTo>
                    <a:pt x="4120" y="232"/>
                  </a:lnTo>
                  <a:lnTo>
                    <a:pt x="4118" y="234"/>
                  </a:lnTo>
                  <a:lnTo>
                    <a:pt x="4116" y="234"/>
                  </a:lnTo>
                  <a:lnTo>
                    <a:pt x="4116" y="232"/>
                  </a:lnTo>
                  <a:lnTo>
                    <a:pt x="4115" y="232"/>
                  </a:lnTo>
                  <a:lnTo>
                    <a:pt x="4113" y="234"/>
                  </a:lnTo>
                  <a:lnTo>
                    <a:pt x="4113" y="232"/>
                  </a:lnTo>
                  <a:lnTo>
                    <a:pt x="4113" y="230"/>
                  </a:lnTo>
                  <a:lnTo>
                    <a:pt x="4113" y="228"/>
                  </a:lnTo>
                  <a:lnTo>
                    <a:pt x="4115" y="228"/>
                  </a:lnTo>
                  <a:lnTo>
                    <a:pt x="4115" y="226"/>
                  </a:lnTo>
                  <a:lnTo>
                    <a:pt x="4113" y="226"/>
                  </a:lnTo>
                  <a:lnTo>
                    <a:pt x="4115" y="226"/>
                  </a:lnTo>
                  <a:lnTo>
                    <a:pt x="4113" y="224"/>
                  </a:lnTo>
                  <a:lnTo>
                    <a:pt x="4111" y="226"/>
                  </a:lnTo>
                  <a:lnTo>
                    <a:pt x="4113" y="228"/>
                  </a:lnTo>
                  <a:lnTo>
                    <a:pt x="4111" y="228"/>
                  </a:lnTo>
                  <a:lnTo>
                    <a:pt x="4111" y="226"/>
                  </a:lnTo>
                  <a:lnTo>
                    <a:pt x="4109" y="224"/>
                  </a:lnTo>
                  <a:lnTo>
                    <a:pt x="4111" y="223"/>
                  </a:lnTo>
                  <a:lnTo>
                    <a:pt x="4111" y="221"/>
                  </a:lnTo>
                  <a:lnTo>
                    <a:pt x="4111" y="219"/>
                  </a:lnTo>
                  <a:lnTo>
                    <a:pt x="4109" y="217"/>
                  </a:lnTo>
                  <a:lnTo>
                    <a:pt x="4105" y="217"/>
                  </a:lnTo>
                  <a:lnTo>
                    <a:pt x="4105" y="219"/>
                  </a:lnTo>
                  <a:lnTo>
                    <a:pt x="4105" y="217"/>
                  </a:lnTo>
                  <a:lnTo>
                    <a:pt x="4103" y="215"/>
                  </a:lnTo>
                  <a:lnTo>
                    <a:pt x="4105" y="215"/>
                  </a:lnTo>
                  <a:lnTo>
                    <a:pt x="4105" y="213"/>
                  </a:lnTo>
                  <a:lnTo>
                    <a:pt x="4103" y="213"/>
                  </a:lnTo>
                  <a:lnTo>
                    <a:pt x="4101" y="215"/>
                  </a:lnTo>
                  <a:lnTo>
                    <a:pt x="4101" y="217"/>
                  </a:lnTo>
                  <a:lnTo>
                    <a:pt x="4099" y="215"/>
                  </a:lnTo>
                  <a:lnTo>
                    <a:pt x="4097" y="215"/>
                  </a:lnTo>
                  <a:lnTo>
                    <a:pt x="4093" y="213"/>
                  </a:lnTo>
                  <a:lnTo>
                    <a:pt x="4091" y="211"/>
                  </a:lnTo>
                  <a:lnTo>
                    <a:pt x="4091" y="209"/>
                  </a:lnTo>
                  <a:lnTo>
                    <a:pt x="4090" y="209"/>
                  </a:lnTo>
                  <a:lnTo>
                    <a:pt x="4086" y="207"/>
                  </a:lnTo>
                  <a:lnTo>
                    <a:pt x="4084" y="207"/>
                  </a:lnTo>
                  <a:lnTo>
                    <a:pt x="4084" y="205"/>
                  </a:lnTo>
                  <a:lnTo>
                    <a:pt x="4082" y="203"/>
                  </a:lnTo>
                  <a:lnTo>
                    <a:pt x="4078" y="203"/>
                  </a:lnTo>
                  <a:lnTo>
                    <a:pt x="4078" y="201"/>
                  </a:lnTo>
                  <a:lnTo>
                    <a:pt x="4078" y="200"/>
                  </a:lnTo>
                  <a:lnTo>
                    <a:pt x="4078" y="198"/>
                  </a:lnTo>
                  <a:lnTo>
                    <a:pt x="4076" y="196"/>
                  </a:lnTo>
                  <a:lnTo>
                    <a:pt x="4076" y="194"/>
                  </a:lnTo>
                  <a:lnTo>
                    <a:pt x="4076" y="192"/>
                  </a:lnTo>
                  <a:lnTo>
                    <a:pt x="4074" y="188"/>
                  </a:lnTo>
                  <a:lnTo>
                    <a:pt x="4074" y="186"/>
                  </a:lnTo>
                  <a:lnTo>
                    <a:pt x="4074" y="184"/>
                  </a:lnTo>
                  <a:lnTo>
                    <a:pt x="4080" y="180"/>
                  </a:lnTo>
                  <a:lnTo>
                    <a:pt x="4084" y="178"/>
                  </a:lnTo>
                  <a:lnTo>
                    <a:pt x="4088" y="178"/>
                  </a:lnTo>
                  <a:lnTo>
                    <a:pt x="4090" y="178"/>
                  </a:lnTo>
                  <a:lnTo>
                    <a:pt x="4095" y="186"/>
                  </a:lnTo>
                  <a:lnTo>
                    <a:pt x="4097" y="186"/>
                  </a:lnTo>
                  <a:lnTo>
                    <a:pt x="4099" y="190"/>
                  </a:lnTo>
                  <a:lnTo>
                    <a:pt x="4101" y="190"/>
                  </a:lnTo>
                  <a:lnTo>
                    <a:pt x="4107" y="186"/>
                  </a:lnTo>
                  <a:lnTo>
                    <a:pt x="4109" y="186"/>
                  </a:lnTo>
                  <a:lnTo>
                    <a:pt x="4109" y="184"/>
                  </a:lnTo>
                  <a:lnTo>
                    <a:pt x="4109" y="182"/>
                  </a:lnTo>
                  <a:lnTo>
                    <a:pt x="4109" y="180"/>
                  </a:lnTo>
                  <a:lnTo>
                    <a:pt x="4107" y="175"/>
                  </a:lnTo>
                  <a:lnTo>
                    <a:pt x="4105" y="175"/>
                  </a:lnTo>
                  <a:lnTo>
                    <a:pt x="4101" y="175"/>
                  </a:lnTo>
                  <a:lnTo>
                    <a:pt x="4099" y="176"/>
                  </a:lnTo>
                  <a:lnTo>
                    <a:pt x="4097" y="176"/>
                  </a:lnTo>
                  <a:lnTo>
                    <a:pt x="4095" y="176"/>
                  </a:lnTo>
                  <a:lnTo>
                    <a:pt x="4095" y="175"/>
                  </a:lnTo>
                  <a:lnTo>
                    <a:pt x="4095" y="173"/>
                  </a:lnTo>
                  <a:lnTo>
                    <a:pt x="4097" y="171"/>
                  </a:lnTo>
                  <a:lnTo>
                    <a:pt x="4097" y="169"/>
                  </a:lnTo>
                  <a:lnTo>
                    <a:pt x="4099" y="171"/>
                  </a:lnTo>
                  <a:lnTo>
                    <a:pt x="4101" y="171"/>
                  </a:lnTo>
                  <a:lnTo>
                    <a:pt x="4101" y="169"/>
                  </a:lnTo>
                  <a:lnTo>
                    <a:pt x="4103" y="165"/>
                  </a:lnTo>
                  <a:lnTo>
                    <a:pt x="4105" y="163"/>
                  </a:lnTo>
                  <a:lnTo>
                    <a:pt x="4107" y="161"/>
                  </a:lnTo>
                  <a:lnTo>
                    <a:pt x="4109" y="161"/>
                  </a:lnTo>
                  <a:lnTo>
                    <a:pt x="4111" y="161"/>
                  </a:lnTo>
                  <a:lnTo>
                    <a:pt x="4113" y="159"/>
                  </a:lnTo>
                  <a:lnTo>
                    <a:pt x="4113" y="161"/>
                  </a:lnTo>
                  <a:lnTo>
                    <a:pt x="4113" y="159"/>
                  </a:lnTo>
                  <a:lnTo>
                    <a:pt x="4118" y="159"/>
                  </a:lnTo>
                  <a:lnTo>
                    <a:pt x="4122" y="161"/>
                  </a:lnTo>
                  <a:lnTo>
                    <a:pt x="4124" y="159"/>
                  </a:lnTo>
                  <a:lnTo>
                    <a:pt x="4128" y="161"/>
                  </a:lnTo>
                  <a:lnTo>
                    <a:pt x="4130" y="161"/>
                  </a:lnTo>
                  <a:lnTo>
                    <a:pt x="4134" y="167"/>
                  </a:lnTo>
                  <a:lnTo>
                    <a:pt x="4138" y="169"/>
                  </a:lnTo>
                  <a:lnTo>
                    <a:pt x="4145" y="173"/>
                  </a:lnTo>
                  <a:lnTo>
                    <a:pt x="4151" y="176"/>
                  </a:lnTo>
                  <a:lnTo>
                    <a:pt x="4151" y="178"/>
                  </a:lnTo>
                  <a:lnTo>
                    <a:pt x="4149" y="178"/>
                  </a:lnTo>
                  <a:lnTo>
                    <a:pt x="4149" y="176"/>
                  </a:lnTo>
                  <a:lnTo>
                    <a:pt x="4151" y="176"/>
                  </a:lnTo>
                  <a:lnTo>
                    <a:pt x="4149" y="176"/>
                  </a:lnTo>
                  <a:lnTo>
                    <a:pt x="4147" y="176"/>
                  </a:lnTo>
                  <a:lnTo>
                    <a:pt x="4147" y="178"/>
                  </a:lnTo>
                  <a:lnTo>
                    <a:pt x="4153" y="182"/>
                  </a:lnTo>
                  <a:lnTo>
                    <a:pt x="4157" y="188"/>
                  </a:lnTo>
                  <a:lnTo>
                    <a:pt x="4157" y="190"/>
                  </a:lnTo>
                  <a:lnTo>
                    <a:pt x="4159" y="192"/>
                  </a:lnTo>
                  <a:lnTo>
                    <a:pt x="4163" y="194"/>
                  </a:lnTo>
                  <a:lnTo>
                    <a:pt x="4164" y="196"/>
                  </a:lnTo>
                  <a:lnTo>
                    <a:pt x="4172" y="196"/>
                  </a:lnTo>
                  <a:lnTo>
                    <a:pt x="4174" y="194"/>
                  </a:lnTo>
                  <a:lnTo>
                    <a:pt x="4176" y="194"/>
                  </a:lnTo>
                  <a:lnTo>
                    <a:pt x="4178" y="194"/>
                  </a:lnTo>
                  <a:lnTo>
                    <a:pt x="4184" y="192"/>
                  </a:lnTo>
                  <a:lnTo>
                    <a:pt x="4184" y="194"/>
                  </a:lnTo>
                  <a:lnTo>
                    <a:pt x="4186" y="194"/>
                  </a:lnTo>
                  <a:lnTo>
                    <a:pt x="4187" y="194"/>
                  </a:lnTo>
                  <a:lnTo>
                    <a:pt x="4189" y="194"/>
                  </a:lnTo>
                  <a:lnTo>
                    <a:pt x="4189" y="196"/>
                  </a:lnTo>
                  <a:lnTo>
                    <a:pt x="4189" y="198"/>
                  </a:lnTo>
                  <a:lnTo>
                    <a:pt x="4189" y="200"/>
                  </a:lnTo>
                  <a:lnTo>
                    <a:pt x="4187" y="201"/>
                  </a:lnTo>
                  <a:lnTo>
                    <a:pt x="4186" y="203"/>
                  </a:lnTo>
                  <a:lnTo>
                    <a:pt x="4186" y="205"/>
                  </a:lnTo>
                  <a:lnTo>
                    <a:pt x="4186" y="207"/>
                  </a:lnTo>
                  <a:lnTo>
                    <a:pt x="4186" y="209"/>
                  </a:lnTo>
                  <a:lnTo>
                    <a:pt x="4186" y="211"/>
                  </a:lnTo>
                  <a:lnTo>
                    <a:pt x="4184" y="211"/>
                  </a:lnTo>
                  <a:lnTo>
                    <a:pt x="4182" y="211"/>
                  </a:lnTo>
                  <a:lnTo>
                    <a:pt x="4178" y="213"/>
                  </a:lnTo>
                  <a:lnTo>
                    <a:pt x="4174" y="217"/>
                  </a:lnTo>
                  <a:lnTo>
                    <a:pt x="4174" y="219"/>
                  </a:lnTo>
                  <a:lnTo>
                    <a:pt x="4174" y="221"/>
                  </a:lnTo>
                  <a:lnTo>
                    <a:pt x="4174" y="223"/>
                  </a:lnTo>
                  <a:lnTo>
                    <a:pt x="4174" y="224"/>
                  </a:lnTo>
                  <a:lnTo>
                    <a:pt x="4174" y="226"/>
                  </a:lnTo>
                  <a:lnTo>
                    <a:pt x="4174" y="228"/>
                  </a:lnTo>
                  <a:lnTo>
                    <a:pt x="4172" y="228"/>
                  </a:lnTo>
                  <a:lnTo>
                    <a:pt x="4172" y="230"/>
                  </a:lnTo>
                  <a:lnTo>
                    <a:pt x="4174" y="234"/>
                  </a:lnTo>
                  <a:lnTo>
                    <a:pt x="4174" y="236"/>
                  </a:lnTo>
                  <a:lnTo>
                    <a:pt x="4174" y="238"/>
                  </a:lnTo>
                  <a:lnTo>
                    <a:pt x="4174" y="240"/>
                  </a:lnTo>
                  <a:lnTo>
                    <a:pt x="4176" y="240"/>
                  </a:lnTo>
                  <a:lnTo>
                    <a:pt x="4176" y="242"/>
                  </a:lnTo>
                  <a:lnTo>
                    <a:pt x="4174" y="244"/>
                  </a:lnTo>
                  <a:lnTo>
                    <a:pt x="4172" y="246"/>
                  </a:lnTo>
                  <a:lnTo>
                    <a:pt x="4172" y="248"/>
                  </a:lnTo>
                  <a:lnTo>
                    <a:pt x="4172" y="249"/>
                  </a:lnTo>
                  <a:lnTo>
                    <a:pt x="4170" y="251"/>
                  </a:lnTo>
                  <a:lnTo>
                    <a:pt x="4172" y="253"/>
                  </a:lnTo>
                  <a:lnTo>
                    <a:pt x="4172" y="255"/>
                  </a:lnTo>
                  <a:lnTo>
                    <a:pt x="4172" y="257"/>
                  </a:lnTo>
                  <a:lnTo>
                    <a:pt x="4172" y="259"/>
                  </a:lnTo>
                  <a:lnTo>
                    <a:pt x="4172" y="261"/>
                  </a:lnTo>
                  <a:lnTo>
                    <a:pt x="4172" y="263"/>
                  </a:lnTo>
                  <a:lnTo>
                    <a:pt x="4172" y="265"/>
                  </a:lnTo>
                  <a:lnTo>
                    <a:pt x="4174" y="267"/>
                  </a:lnTo>
                  <a:lnTo>
                    <a:pt x="4174" y="269"/>
                  </a:lnTo>
                  <a:lnTo>
                    <a:pt x="4174" y="267"/>
                  </a:lnTo>
                  <a:lnTo>
                    <a:pt x="4174" y="265"/>
                  </a:lnTo>
                  <a:lnTo>
                    <a:pt x="4174" y="261"/>
                  </a:lnTo>
                  <a:lnTo>
                    <a:pt x="4172" y="259"/>
                  </a:lnTo>
                  <a:lnTo>
                    <a:pt x="4172" y="257"/>
                  </a:lnTo>
                  <a:lnTo>
                    <a:pt x="4172" y="255"/>
                  </a:lnTo>
                  <a:lnTo>
                    <a:pt x="4172" y="253"/>
                  </a:lnTo>
                  <a:lnTo>
                    <a:pt x="4172" y="251"/>
                  </a:lnTo>
                  <a:lnTo>
                    <a:pt x="4172" y="249"/>
                  </a:lnTo>
                  <a:lnTo>
                    <a:pt x="4174" y="249"/>
                  </a:lnTo>
                  <a:lnTo>
                    <a:pt x="4176" y="249"/>
                  </a:lnTo>
                  <a:lnTo>
                    <a:pt x="4176" y="248"/>
                  </a:lnTo>
                  <a:lnTo>
                    <a:pt x="4176" y="246"/>
                  </a:lnTo>
                  <a:lnTo>
                    <a:pt x="4178" y="244"/>
                  </a:lnTo>
                  <a:lnTo>
                    <a:pt x="4178" y="242"/>
                  </a:lnTo>
                  <a:lnTo>
                    <a:pt x="4176" y="240"/>
                  </a:lnTo>
                  <a:lnTo>
                    <a:pt x="4178" y="240"/>
                  </a:lnTo>
                  <a:lnTo>
                    <a:pt x="4178" y="238"/>
                  </a:lnTo>
                  <a:lnTo>
                    <a:pt x="4178" y="236"/>
                  </a:lnTo>
                  <a:lnTo>
                    <a:pt x="4178" y="234"/>
                  </a:lnTo>
                  <a:lnTo>
                    <a:pt x="4180" y="234"/>
                  </a:lnTo>
                  <a:lnTo>
                    <a:pt x="4180" y="232"/>
                  </a:lnTo>
                  <a:lnTo>
                    <a:pt x="4182" y="232"/>
                  </a:lnTo>
                  <a:lnTo>
                    <a:pt x="4182" y="234"/>
                  </a:lnTo>
                  <a:lnTo>
                    <a:pt x="4184" y="234"/>
                  </a:lnTo>
                  <a:lnTo>
                    <a:pt x="4184" y="232"/>
                  </a:lnTo>
                  <a:lnTo>
                    <a:pt x="4184" y="230"/>
                  </a:lnTo>
                  <a:lnTo>
                    <a:pt x="4184" y="232"/>
                  </a:lnTo>
                  <a:lnTo>
                    <a:pt x="4184" y="234"/>
                  </a:lnTo>
                  <a:lnTo>
                    <a:pt x="4186" y="236"/>
                  </a:lnTo>
                  <a:lnTo>
                    <a:pt x="4187" y="236"/>
                  </a:lnTo>
                  <a:lnTo>
                    <a:pt x="4187" y="238"/>
                  </a:lnTo>
                  <a:lnTo>
                    <a:pt x="4187" y="240"/>
                  </a:lnTo>
                  <a:lnTo>
                    <a:pt x="4187" y="242"/>
                  </a:lnTo>
                  <a:lnTo>
                    <a:pt x="4186" y="244"/>
                  </a:lnTo>
                  <a:lnTo>
                    <a:pt x="4186" y="246"/>
                  </a:lnTo>
                  <a:lnTo>
                    <a:pt x="4186" y="248"/>
                  </a:lnTo>
                  <a:lnTo>
                    <a:pt x="4186" y="249"/>
                  </a:lnTo>
                  <a:lnTo>
                    <a:pt x="4186" y="251"/>
                  </a:lnTo>
                  <a:lnTo>
                    <a:pt x="4186" y="253"/>
                  </a:lnTo>
                  <a:lnTo>
                    <a:pt x="4186" y="255"/>
                  </a:lnTo>
                  <a:lnTo>
                    <a:pt x="4186" y="259"/>
                  </a:lnTo>
                  <a:lnTo>
                    <a:pt x="4184" y="259"/>
                  </a:lnTo>
                  <a:lnTo>
                    <a:pt x="4184" y="261"/>
                  </a:lnTo>
                  <a:lnTo>
                    <a:pt x="4180" y="267"/>
                  </a:lnTo>
                  <a:lnTo>
                    <a:pt x="4180" y="269"/>
                  </a:lnTo>
                  <a:lnTo>
                    <a:pt x="4180" y="271"/>
                  </a:lnTo>
                  <a:lnTo>
                    <a:pt x="4182" y="272"/>
                  </a:lnTo>
                  <a:lnTo>
                    <a:pt x="4184" y="274"/>
                  </a:lnTo>
                  <a:lnTo>
                    <a:pt x="4186" y="274"/>
                  </a:lnTo>
                  <a:lnTo>
                    <a:pt x="4187" y="274"/>
                  </a:lnTo>
                  <a:lnTo>
                    <a:pt x="4187" y="272"/>
                  </a:lnTo>
                  <a:lnTo>
                    <a:pt x="4187" y="269"/>
                  </a:lnTo>
                  <a:lnTo>
                    <a:pt x="4186" y="269"/>
                  </a:lnTo>
                  <a:lnTo>
                    <a:pt x="4186" y="267"/>
                  </a:lnTo>
                  <a:lnTo>
                    <a:pt x="4186" y="265"/>
                  </a:lnTo>
                  <a:lnTo>
                    <a:pt x="4184" y="263"/>
                  </a:lnTo>
                  <a:lnTo>
                    <a:pt x="4186" y="263"/>
                  </a:lnTo>
                  <a:lnTo>
                    <a:pt x="4187" y="263"/>
                  </a:lnTo>
                  <a:lnTo>
                    <a:pt x="4191" y="263"/>
                  </a:lnTo>
                  <a:lnTo>
                    <a:pt x="4193" y="263"/>
                  </a:lnTo>
                  <a:lnTo>
                    <a:pt x="4193" y="261"/>
                  </a:lnTo>
                  <a:lnTo>
                    <a:pt x="4195" y="259"/>
                  </a:lnTo>
                  <a:lnTo>
                    <a:pt x="4197" y="255"/>
                  </a:lnTo>
                  <a:lnTo>
                    <a:pt x="4197" y="253"/>
                  </a:lnTo>
                  <a:lnTo>
                    <a:pt x="4197" y="251"/>
                  </a:lnTo>
                  <a:lnTo>
                    <a:pt x="4195" y="249"/>
                  </a:lnTo>
                  <a:lnTo>
                    <a:pt x="4195" y="248"/>
                  </a:lnTo>
                  <a:lnTo>
                    <a:pt x="4195" y="246"/>
                  </a:lnTo>
                  <a:lnTo>
                    <a:pt x="4195" y="244"/>
                  </a:lnTo>
                  <a:lnTo>
                    <a:pt x="4195" y="242"/>
                  </a:lnTo>
                  <a:lnTo>
                    <a:pt x="4193" y="242"/>
                  </a:lnTo>
                  <a:lnTo>
                    <a:pt x="4193" y="240"/>
                  </a:lnTo>
                  <a:lnTo>
                    <a:pt x="4193" y="238"/>
                  </a:lnTo>
                  <a:lnTo>
                    <a:pt x="4193" y="236"/>
                  </a:lnTo>
                  <a:lnTo>
                    <a:pt x="4193" y="234"/>
                  </a:lnTo>
                  <a:lnTo>
                    <a:pt x="4191" y="234"/>
                  </a:lnTo>
                  <a:lnTo>
                    <a:pt x="4191" y="232"/>
                  </a:lnTo>
                  <a:lnTo>
                    <a:pt x="4191" y="230"/>
                  </a:lnTo>
                  <a:lnTo>
                    <a:pt x="4191" y="228"/>
                  </a:lnTo>
                  <a:lnTo>
                    <a:pt x="4189" y="226"/>
                  </a:lnTo>
                  <a:lnTo>
                    <a:pt x="4187" y="226"/>
                  </a:lnTo>
                  <a:lnTo>
                    <a:pt x="4187" y="224"/>
                  </a:lnTo>
                  <a:lnTo>
                    <a:pt x="4189" y="224"/>
                  </a:lnTo>
                  <a:lnTo>
                    <a:pt x="4187" y="221"/>
                  </a:lnTo>
                  <a:lnTo>
                    <a:pt x="4187" y="219"/>
                  </a:lnTo>
                  <a:lnTo>
                    <a:pt x="4187" y="217"/>
                  </a:lnTo>
                  <a:lnTo>
                    <a:pt x="4189" y="217"/>
                  </a:lnTo>
                  <a:lnTo>
                    <a:pt x="4189" y="215"/>
                  </a:lnTo>
                  <a:lnTo>
                    <a:pt x="4191" y="213"/>
                  </a:lnTo>
                  <a:lnTo>
                    <a:pt x="4191" y="211"/>
                  </a:lnTo>
                  <a:lnTo>
                    <a:pt x="4191" y="209"/>
                  </a:lnTo>
                  <a:lnTo>
                    <a:pt x="4191" y="207"/>
                  </a:lnTo>
                  <a:lnTo>
                    <a:pt x="4193" y="207"/>
                  </a:lnTo>
                  <a:lnTo>
                    <a:pt x="4193" y="205"/>
                  </a:lnTo>
                  <a:lnTo>
                    <a:pt x="4195" y="203"/>
                  </a:lnTo>
                  <a:lnTo>
                    <a:pt x="4195" y="201"/>
                  </a:lnTo>
                  <a:lnTo>
                    <a:pt x="4195" y="200"/>
                  </a:lnTo>
                  <a:lnTo>
                    <a:pt x="4195" y="198"/>
                  </a:lnTo>
                  <a:lnTo>
                    <a:pt x="4193" y="198"/>
                  </a:lnTo>
                  <a:lnTo>
                    <a:pt x="4193" y="196"/>
                  </a:lnTo>
                  <a:lnTo>
                    <a:pt x="4193" y="194"/>
                  </a:lnTo>
                  <a:lnTo>
                    <a:pt x="4191" y="194"/>
                  </a:lnTo>
                  <a:lnTo>
                    <a:pt x="4191" y="192"/>
                  </a:lnTo>
                  <a:lnTo>
                    <a:pt x="4191" y="190"/>
                  </a:lnTo>
                  <a:lnTo>
                    <a:pt x="4191" y="188"/>
                  </a:lnTo>
                  <a:lnTo>
                    <a:pt x="4189" y="188"/>
                  </a:lnTo>
                  <a:lnTo>
                    <a:pt x="4187" y="186"/>
                  </a:lnTo>
                  <a:lnTo>
                    <a:pt x="4186" y="186"/>
                  </a:lnTo>
                  <a:lnTo>
                    <a:pt x="4184" y="186"/>
                  </a:lnTo>
                  <a:lnTo>
                    <a:pt x="4182" y="186"/>
                  </a:lnTo>
                  <a:lnTo>
                    <a:pt x="4180" y="186"/>
                  </a:lnTo>
                  <a:lnTo>
                    <a:pt x="4180" y="184"/>
                  </a:lnTo>
                  <a:lnTo>
                    <a:pt x="4178" y="182"/>
                  </a:lnTo>
                  <a:lnTo>
                    <a:pt x="4176" y="178"/>
                  </a:lnTo>
                  <a:lnTo>
                    <a:pt x="4174" y="176"/>
                  </a:lnTo>
                  <a:lnTo>
                    <a:pt x="4172" y="176"/>
                  </a:lnTo>
                  <a:lnTo>
                    <a:pt x="4172" y="175"/>
                  </a:lnTo>
                  <a:lnTo>
                    <a:pt x="4174" y="175"/>
                  </a:lnTo>
                  <a:lnTo>
                    <a:pt x="4174" y="173"/>
                  </a:lnTo>
                  <a:lnTo>
                    <a:pt x="4174" y="171"/>
                  </a:lnTo>
                  <a:lnTo>
                    <a:pt x="4174" y="169"/>
                  </a:lnTo>
                  <a:lnTo>
                    <a:pt x="4174" y="167"/>
                  </a:lnTo>
                  <a:lnTo>
                    <a:pt x="4172" y="167"/>
                  </a:lnTo>
                  <a:lnTo>
                    <a:pt x="4172" y="165"/>
                  </a:lnTo>
                  <a:lnTo>
                    <a:pt x="4172" y="167"/>
                  </a:lnTo>
                  <a:lnTo>
                    <a:pt x="4170" y="167"/>
                  </a:lnTo>
                  <a:lnTo>
                    <a:pt x="4168" y="165"/>
                  </a:lnTo>
                  <a:lnTo>
                    <a:pt x="4166" y="163"/>
                  </a:lnTo>
                  <a:lnTo>
                    <a:pt x="4163" y="163"/>
                  </a:lnTo>
                  <a:lnTo>
                    <a:pt x="4157" y="161"/>
                  </a:lnTo>
                  <a:lnTo>
                    <a:pt x="4155" y="161"/>
                  </a:lnTo>
                  <a:lnTo>
                    <a:pt x="4151" y="157"/>
                  </a:lnTo>
                  <a:lnTo>
                    <a:pt x="4151" y="155"/>
                  </a:lnTo>
                  <a:lnTo>
                    <a:pt x="4149" y="153"/>
                  </a:lnTo>
                  <a:lnTo>
                    <a:pt x="4149" y="152"/>
                  </a:lnTo>
                  <a:lnTo>
                    <a:pt x="4149" y="150"/>
                  </a:lnTo>
                  <a:lnTo>
                    <a:pt x="4151" y="150"/>
                  </a:lnTo>
                  <a:lnTo>
                    <a:pt x="4151" y="148"/>
                  </a:lnTo>
                  <a:lnTo>
                    <a:pt x="4149" y="148"/>
                  </a:lnTo>
                  <a:lnTo>
                    <a:pt x="4149" y="146"/>
                  </a:lnTo>
                  <a:lnTo>
                    <a:pt x="4147" y="146"/>
                  </a:lnTo>
                  <a:lnTo>
                    <a:pt x="4147" y="144"/>
                  </a:lnTo>
                  <a:lnTo>
                    <a:pt x="4147" y="142"/>
                  </a:lnTo>
                  <a:lnTo>
                    <a:pt x="4149" y="140"/>
                  </a:lnTo>
                  <a:lnTo>
                    <a:pt x="4149" y="138"/>
                  </a:lnTo>
                  <a:lnTo>
                    <a:pt x="4149" y="136"/>
                  </a:lnTo>
                  <a:lnTo>
                    <a:pt x="4151" y="136"/>
                  </a:lnTo>
                  <a:lnTo>
                    <a:pt x="4151" y="134"/>
                  </a:lnTo>
                  <a:lnTo>
                    <a:pt x="4151" y="132"/>
                  </a:lnTo>
                  <a:lnTo>
                    <a:pt x="4151" y="130"/>
                  </a:lnTo>
                  <a:lnTo>
                    <a:pt x="4151" y="129"/>
                  </a:lnTo>
                  <a:lnTo>
                    <a:pt x="4149" y="129"/>
                  </a:lnTo>
                  <a:lnTo>
                    <a:pt x="4149" y="127"/>
                  </a:lnTo>
                  <a:lnTo>
                    <a:pt x="4149" y="125"/>
                  </a:lnTo>
                  <a:lnTo>
                    <a:pt x="4147" y="125"/>
                  </a:lnTo>
                  <a:lnTo>
                    <a:pt x="4145" y="123"/>
                  </a:lnTo>
                  <a:lnTo>
                    <a:pt x="4143" y="123"/>
                  </a:lnTo>
                  <a:lnTo>
                    <a:pt x="4145" y="121"/>
                  </a:lnTo>
                  <a:lnTo>
                    <a:pt x="4147" y="121"/>
                  </a:lnTo>
                  <a:lnTo>
                    <a:pt x="4147" y="119"/>
                  </a:lnTo>
                  <a:lnTo>
                    <a:pt x="4145" y="119"/>
                  </a:lnTo>
                  <a:lnTo>
                    <a:pt x="4143" y="119"/>
                  </a:lnTo>
                  <a:lnTo>
                    <a:pt x="4143" y="117"/>
                  </a:lnTo>
                  <a:lnTo>
                    <a:pt x="4141" y="117"/>
                  </a:lnTo>
                  <a:lnTo>
                    <a:pt x="4143" y="117"/>
                  </a:lnTo>
                  <a:lnTo>
                    <a:pt x="4145" y="117"/>
                  </a:lnTo>
                  <a:lnTo>
                    <a:pt x="4145" y="115"/>
                  </a:lnTo>
                  <a:lnTo>
                    <a:pt x="4147" y="115"/>
                  </a:lnTo>
                  <a:lnTo>
                    <a:pt x="4145" y="111"/>
                  </a:lnTo>
                  <a:lnTo>
                    <a:pt x="4143" y="111"/>
                  </a:lnTo>
                  <a:lnTo>
                    <a:pt x="4141" y="111"/>
                  </a:lnTo>
                  <a:lnTo>
                    <a:pt x="4141" y="109"/>
                  </a:lnTo>
                  <a:lnTo>
                    <a:pt x="4143" y="107"/>
                  </a:lnTo>
                  <a:lnTo>
                    <a:pt x="4143" y="106"/>
                  </a:lnTo>
                  <a:lnTo>
                    <a:pt x="4143" y="107"/>
                  </a:lnTo>
                  <a:lnTo>
                    <a:pt x="4145" y="104"/>
                  </a:lnTo>
                  <a:lnTo>
                    <a:pt x="4147" y="104"/>
                  </a:lnTo>
                  <a:lnTo>
                    <a:pt x="4147" y="102"/>
                  </a:lnTo>
                  <a:lnTo>
                    <a:pt x="4147" y="100"/>
                  </a:lnTo>
                  <a:lnTo>
                    <a:pt x="4145" y="100"/>
                  </a:lnTo>
                  <a:lnTo>
                    <a:pt x="4145" y="98"/>
                  </a:lnTo>
                  <a:lnTo>
                    <a:pt x="4145" y="96"/>
                  </a:lnTo>
                  <a:lnTo>
                    <a:pt x="4147" y="96"/>
                  </a:lnTo>
                  <a:lnTo>
                    <a:pt x="4151" y="96"/>
                  </a:lnTo>
                  <a:lnTo>
                    <a:pt x="4157" y="94"/>
                  </a:lnTo>
                  <a:lnTo>
                    <a:pt x="4159" y="92"/>
                  </a:lnTo>
                  <a:lnTo>
                    <a:pt x="4163" y="92"/>
                  </a:lnTo>
                  <a:lnTo>
                    <a:pt x="4168" y="90"/>
                  </a:lnTo>
                  <a:lnTo>
                    <a:pt x="4174" y="90"/>
                  </a:lnTo>
                  <a:lnTo>
                    <a:pt x="4178" y="90"/>
                  </a:lnTo>
                  <a:lnTo>
                    <a:pt x="4186" y="92"/>
                  </a:lnTo>
                  <a:lnTo>
                    <a:pt x="4193" y="92"/>
                  </a:lnTo>
                  <a:lnTo>
                    <a:pt x="4197" y="88"/>
                  </a:lnTo>
                  <a:lnTo>
                    <a:pt x="4201" y="88"/>
                  </a:lnTo>
                  <a:lnTo>
                    <a:pt x="4207" y="88"/>
                  </a:lnTo>
                  <a:lnTo>
                    <a:pt x="4211" y="86"/>
                  </a:lnTo>
                  <a:lnTo>
                    <a:pt x="4214" y="84"/>
                  </a:lnTo>
                  <a:lnTo>
                    <a:pt x="4216" y="86"/>
                  </a:lnTo>
                  <a:lnTo>
                    <a:pt x="4216" y="88"/>
                  </a:lnTo>
                  <a:lnTo>
                    <a:pt x="4218" y="88"/>
                  </a:lnTo>
                  <a:lnTo>
                    <a:pt x="4224" y="88"/>
                  </a:lnTo>
                  <a:lnTo>
                    <a:pt x="4224" y="86"/>
                  </a:lnTo>
                  <a:lnTo>
                    <a:pt x="4224" y="84"/>
                  </a:lnTo>
                  <a:lnTo>
                    <a:pt x="4226" y="84"/>
                  </a:lnTo>
                  <a:lnTo>
                    <a:pt x="4226" y="82"/>
                  </a:lnTo>
                  <a:lnTo>
                    <a:pt x="4230" y="82"/>
                  </a:lnTo>
                  <a:lnTo>
                    <a:pt x="4234" y="79"/>
                  </a:lnTo>
                  <a:lnTo>
                    <a:pt x="4239" y="79"/>
                  </a:lnTo>
                  <a:lnTo>
                    <a:pt x="4245" y="77"/>
                  </a:lnTo>
                  <a:lnTo>
                    <a:pt x="4251" y="79"/>
                  </a:lnTo>
                  <a:lnTo>
                    <a:pt x="4251" y="81"/>
                  </a:lnTo>
                  <a:lnTo>
                    <a:pt x="4249" y="82"/>
                  </a:lnTo>
                  <a:lnTo>
                    <a:pt x="4249" y="84"/>
                  </a:lnTo>
                  <a:lnTo>
                    <a:pt x="4247" y="84"/>
                  </a:lnTo>
                  <a:lnTo>
                    <a:pt x="4245" y="86"/>
                  </a:lnTo>
                  <a:lnTo>
                    <a:pt x="4245" y="88"/>
                  </a:lnTo>
                  <a:lnTo>
                    <a:pt x="4243" y="88"/>
                  </a:lnTo>
                  <a:lnTo>
                    <a:pt x="4243" y="90"/>
                  </a:lnTo>
                  <a:lnTo>
                    <a:pt x="4241" y="90"/>
                  </a:lnTo>
                  <a:lnTo>
                    <a:pt x="4239" y="92"/>
                  </a:lnTo>
                  <a:lnTo>
                    <a:pt x="4237" y="94"/>
                  </a:lnTo>
                  <a:lnTo>
                    <a:pt x="4235" y="96"/>
                  </a:lnTo>
                  <a:lnTo>
                    <a:pt x="4232" y="98"/>
                  </a:lnTo>
                  <a:lnTo>
                    <a:pt x="4232" y="100"/>
                  </a:lnTo>
                  <a:lnTo>
                    <a:pt x="4230" y="100"/>
                  </a:lnTo>
                  <a:lnTo>
                    <a:pt x="4230" y="102"/>
                  </a:lnTo>
                  <a:lnTo>
                    <a:pt x="4230" y="106"/>
                  </a:lnTo>
                  <a:lnTo>
                    <a:pt x="4230" y="107"/>
                  </a:lnTo>
                  <a:lnTo>
                    <a:pt x="4230" y="109"/>
                  </a:lnTo>
                  <a:lnTo>
                    <a:pt x="4232" y="111"/>
                  </a:lnTo>
                  <a:lnTo>
                    <a:pt x="4237" y="113"/>
                  </a:lnTo>
                  <a:lnTo>
                    <a:pt x="4237" y="115"/>
                  </a:lnTo>
                  <a:lnTo>
                    <a:pt x="4237" y="117"/>
                  </a:lnTo>
                  <a:lnTo>
                    <a:pt x="4241" y="119"/>
                  </a:lnTo>
                  <a:lnTo>
                    <a:pt x="4243" y="121"/>
                  </a:lnTo>
                  <a:lnTo>
                    <a:pt x="4243" y="123"/>
                  </a:lnTo>
                  <a:lnTo>
                    <a:pt x="4245" y="123"/>
                  </a:lnTo>
                  <a:lnTo>
                    <a:pt x="4245" y="125"/>
                  </a:lnTo>
                  <a:lnTo>
                    <a:pt x="4245" y="127"/>
                  </a:lnTo>
                  <a:lnTo>
                    <a:pt x="4245" y="125"/>
                  </a:lnTo>
                  <a:lnTo>
                    <a:pt x="4245" y="123"/>
                  </a:lnTo>
                  <a:lnTo>
                    <a:pt x="4245" y="121"/>
                  </a:lnTo>
                  <a:lnTo>
                    <a:pt x="4243" y="119"/>
                  </a:lnTo>
                  <a:lnTo>
                    <a:pt x="4241" y="117"/>
                  </a:lnTo>
                  <a:lnTo>
                    <a:pt x="4239" y="117"/>
                  </a:lnTo>
                  <a:lnTo>
                    <a:pt x="4239" y="115"/>
                  </a:lnTo>
                  <a:lnTo>
                    <a:pt x="4239" y="113"/>
                  </a:lnTo>
                  <a:lnTo>
                    <a:pt x="4237" y="113"/>
                  </a:lnTo>
                  <a:lnTo>
                    <a:pt x="4232" y="109"/>
                  </a:lnTo>
                  <a:lnTo>
                    <a:pt x="4230" y="107"/>
                  </a:lnTo>
                  <a:lnTo>
                    <a:pt x="4230" y="106"/>
                  </a:lnTo>
                  <a:lnTo>
                    <a:pt x="4230" y="104"/>
                  </a:lnTo>
                  <a:lnTo>
                    <a:pt x="4232" y="100"/>
                  </a:lnTo>
                  <a:lnTo>
                    <a:pt x="4234" y="98"/>
                  </a:lnTo>
                  <a:lnTo>
                    <a:pt x="4235" y="96"/>
                  </a:lnTo>
                  <a:lnTo>
                    <a:pt x="4241" y="96"/>
                  </a:lnTo>
                  <a:lnTo>
                    <a:pt x="4245" y="96"/>
                  </a:lnTo>
                  <a:lnTo>
                    <a:pt x="4247" y="94"/>
                  </a:lnTo>
                  <a:lnTo>
                    <a:pt x="4251" y="94"/>
                  </a:lnTo>
                  <a:lnTo>
                    <a:pt x="4253" y="92"/>
                  </a:lnTo>
                  <a:lnTo>
                    <a:pt x="4253" y="90"/>
                  </a:lnTo>
                  <a:lnTo>
                    <a:pt x="4255" y="88"/>
                  </a:lnTo>
                  <a:lnTo>
                    <a:pt x="4253" y="90"/>
                  </a:lnTo>
                  <a:lnTo>
                    <a:pt x="4253" y="88"/>
                  </a:lnTo>
                  <a:lnTo>
                    <a:pt x="4253" y="86"/>
                  </a:lnTo>
                  <a:lnTo>
                    <a:pt x="4255" y="86"/>
                  </a:lnTo>
                  <a:lnTo>
                    <a:pt x="4257" y="82"/>
                  </a:lnTo>
                  <a:lnTo>
                    <a:pt x="4259" y="82"/>
                  </a:lnTo>
                  <a:lnTo>
                    <a:pt x="4259" y="79"/>
                  </a:lnTo>
                  <a:lnTo>
                    <a:pt x="4259" y="77"/>
                  </a:lnTo>
                  <a:lnTo>
                    <a:pt x="4257" y="77"/>
                  </a:lnTo>
                  <a:lnTo>
                    <a:pt x="4257" y="79"/>
                  </a:lnTo>
                  <a:lnTo>
                    <a:pt x="4257" y="81"/>
                  </a:lnTo>
                  <a:lnTo>
                    <a:pt x="4257" y="82"/>
                  </a:lnTo>
                  <a:lnTo>
                    <a:pt x="4255" y="82"/>
                  </a:lnTo>
                  <a:lnTo>
                    <a:pt x="4255" y="81"/>
                  </a:lnTo>
                  <a:lnTo>
                    <a:pt x="4253" y="81"/>
                  </a:lnTo>
                  <a:lnTo>
                    <a:pt x="4253" y="79"/>
                  </a:lnTo>
                  <a:lnTo>
                    <a:pt x="4251" y="79"/>
                  </a:lnTo>
                  <a:lnTo>
                    <a:pt x="4251" y="77"/>
                  </a:lnTo>
                  <a:lnTo>
                    <a:pt x="4251" y="75"/>
                  </a:lnTo>
                  <a:lnTo>
                    <a:pt x="4251" y="73"/>
                  </a:lnTo>
                  <a:lnTo>
                    <a:pt x="4249" y="73"/>
                  </a:lnTo>
                  <a:lnTo>
                    <a:pt x="4249" y="71"/>
                  </a:lnTo>
                  <a:lnTo>
                    <a:pt x="4247" y="69"/>
                  </a:lnTo>
                  <a:lnTo>
                    <a:pt x="4249" y="69"/>
                  </a:lnTo>
                  <a:lnTo>
                    <a:pt x="4253" y="69"/>
                  </a:lnTo>
                  <a:lnTo>
                    <a:pt x="4255" y="71"/>
                  </a:lnTo>
                  <a:lnTo>
                    <a:pt x="4255" y="69"/>
                  </a:lnTo>
                  <a:lnTo>
                    <a:pt x="4253" y="67"/>
                  </a:lnTo>
                  <a:lnTo>
                    <a:pt x="4247" y="67"/>
                  </a:lnTo>
                  <a:lnTo>
                    <a:pt x="4247" y="65"/>
                  </a:lnTo>
                  <a:lnTo>
                    <a:pt x="4245" y="63"/>
                  </a:lnTo>
                  <a:lnTo>
                    <a:pt x="4245" y="61"/>
                  </a:lnTo>
                  <a:lnTo>
                    <a:pt x="4245" y="59"/>
                  </a:lnTo>
                  <a:lnTo>
                    <a:pt x="4243" y="58"/>
                  </a:lnTo>
                  <a:lnTo>
                    <a:pt x="4241" y="58"/>
                  </a:lnTo>
                  <a:lnTo>
                    <a:pt x="4234" y="56"/>
                  </a:lnTo>
                  <a:lnTo>
                    <a:pt x="4232" y="56"/>
                  </a:lnTo>
                  <a:lnTo>
                    <a:pt x="4232" y="54"/>
                  </a:lnTo>
                  <a:lnTo>
                    <a:pt x="4232" y="52"/>
                  </a:lnTo>
                  <a:lnTo>
                    <a:pt x="4232" y="50"/>
                  </a:lnTo>
                  <a:lnTo>
                    <a:pt x="4235" y="50"/>
                  </a:lnTo>
                  <a:lnTo>
                    <a:pt x="4237" y="52"/>
                  </a:lnTo>
                  <a:lnTo>
                    <a:pt x="4237" y="54"/>
                  </a:lnTo>
                  <a:lnTo>
                    <a:pt x="4237" y="52"/>
                  </a:lnTo>
                  <a:lnTo>
                    <a:pt x="4237" y="50"/>
                  </a:lnTo>
                  <a:lnTo>
                    <a:pt x="4237" y="48"/>
                  </a:lnTo>
                  <a:lnTo>
                    <a:pt x="4235" y="48"/>
                  </a:lnTo>
                  <a:lnTo>
                    <a:pt x="4234" y="48"/>
                  </a:lnTo>
                  <a:lnTo>
                    <a:pt x="4234" y="46"/>
                  </a:lnTo>
                  <a:lnTo>
                    <a:pt x="4235" y="46"/>
                  </a:lnTo>
                  <a:lnTo>
                    <a:pt x="4237" y="48"/>
                  </a:lnTo>
                  <a:lnTo>
                    <a:pt x="4237" y="46"/>
                  </a:lnTo>
                  <a:lnTo>
                    <a:pt x="4241" y="44"/>
                  </a:lnTo>
                  <a:lnTo>
                    <a:pt x="4241" y="46"/>
                  </a:lnTo>
                  <a:lnTo>
                    <a:pt x="4243" y="46"/>
                  </a:lnTo>
                  <a:lnTo>
                    <a:pt x="4243" y="48"/>
                  </a:lnTo>
                  <a:lnTo>
                    <a:pt x="4245" y="48"/>
                  </a:lnTo>
                  <a:lnTo>
                    <a:pt x="4245" y="50"/>
                  </a:lnTo>
                  <a:lnTo>
                    <a:pt x="4247" y="48"/>
                  </a:lnTo>
                  <a:lnTo>
                    <a:pt x="4247" y="50"/>
                  </a:lnTo>
                  <a:lnTo>
                    <a:pt x="4247" y="52"/>
                  </a:lnTo>
                  <a:lnTo>
                    <a:pt x="4245" y="52"/>
                  </a:lnTo>
                  <a:lnTo>
                    <a:pt x="4243" y="54"/>
                  </a:lnTo>
                  <a:lnTo>
                    <a:pt x="4245" y="54"/>
                  </a:lnTo>
                  <a:lnTo>
                    <a:pt x="4247" y="54"/>
                  </a:lnTo>
                  <a:lnTo>
                    <a:pt x="4247" y="52"/>
                  </a:lnTo>
                  <a:lnTo>
                    <a:pt x="4249" y="52"/>
                  </a:lnTo>
                  <a:lnTo>
                    <a:pt x="4249" y="54"/>
                  </a:lnTo>
                  <a:lnTo>
                    <a:pt x="4249" y="56"/>
                  </a:lnTo>
                  <a:lnTo>
                    <a:pt x="4249" y="54"/>
                  </a:lnTo>
                  <a:lnTo>
                    <a:pt x="4249" y="52"/>
                  </a:lnTo>
                  <a:lnTo>
                    <a:pt x="4249" y="50"/>
                  </a:lnTo>
                  <a:lnTo>
                    <a:pt x="4251" y="50"/>
                  </a:lnTo>
                  <a:lnTo>
                    <a:pt x="4253" y="50"/>
                  </a:lnTo>
                  <a:lnTo>
                    <a:pt x="4251" y="50"/>
                  </a:lnTo>
                  <a:lnTo>
                    <a:pt x="4251" y="48"/>
                  </a:lnTo>
                  <a:lnTo>
                    <a:pt x="4249" y="48"/>
                  </a:lnTo>
                  <a:lnTo>
                    <a:pt x="4251" y="46"/>
                  </a:lnTo>
                  <a:lnTo>
                    <a:pt x="4249" y="46"/>
                  </a:lnTo>
                  <a:lnTo>
                    <a:pt x="4245" y="46"/>
                  </a:lnTo>
                  <a:lnTo>
                    <a:pt x="4243" y="46"/>
                  </a:lnTo>
                  <a:lnTo>
                    <a:pt x="4243" y="44"/>
                  </a:lnTo>
                  <a:lnTo>
                    <a:pt x="4243" y="42"/>
                  </a:lnTo>
                  <a:lnTo>
                    <a:pt x="4241" y="42"/>
                  </a:lnTo>
                  <a:lnTo>
                    <a:pt x="4241" y="40"/>
                  </a:lnTo>
                  <a:lnTo>
                    <a:pt x="4245" y="40"/>
                  </a:lnTo>
                  <a:lnTo>
                    <a:pt x="4245" y="38"/>
                  </a:lnTo>
                  <a:lnTo>
                    <a:pt x="4241" y="38"/>
                  </a:lnTo>
                  <a:lnTo>
                    <a:pt x="4239" y="38"/>
                  </a:lnTo>
                  <a:lnTo>
                    <a:pt x="4239" y="36"/>
                  </a:lnTo>
                  <a:lnTo>
                    <a:pt x="4237" y="36"/>
                  </a:lnTo>
                  <a:lnTo>
                    <a:pt x="4235" y="34"/>
                  </a:lnTo>
                  <a:lnTo>
                    <a:pt x="4228" y="34"/>
                  </a:lnTo>
                  <a:lnTo>
                    <a:pt x="4230" y="33"/>
                  </a:lnTo>
                  <a:lnTo>
                    <a:pt x="4230" y="31"/>
                  </a:lnTo>
                  <a:lnTo>
                    <a:pt x="4232" y="29"/>
                  </a:lnTo>
                  <a:lnTo>
                    <a:pt x="4234" y="29"/>
                  </a:lnTo>
                  <a:lnTo>
                    <a:pt x="4235" y="27"/>
                  </a:lnTo>
                  <a:lnTo>
                    <a:pt x="4235" y="25"/>
                  </a:lnTo>
                  <a:lnTo>
                    <a:pt x="4234" y="25"/>
                  </a:lnTo>
                  <a:lnTo>
                    <a:pt x="4234" y="23"/>
                  </a:lnTo>
                  <a:lnTo>
                    <a:pt x="4235" y="23"/>
                  </a:lnTo>
                  <a:lnTo>
                    <a:pt x="4237" y="25"/>
                  </a:lnTo>
                  <a:lnTo>
                    <a:pt x="4239" y="25"/>
                  </a:lnTo>
                  <a:lnTo>
                    <a:pt x="4239" y="27"/>
                  </a:lnTo>
                  <a:lnTo>
                    <a:pt x="4235" y="27"/>
                  </a:lnTo>
                  <a:lnTo>
                    <a:pt x="4237" y="29"/>
                  </a:lnTo>
                  <a:lnTo>
                    <a:pt x="4237" y="31"/>
                  </a:lnTo>
                  <a:lnTo>
                    <a:pt x="4239" y="31"/>
                  </a:lnTo>
                  <a:lnTo>
                    <a:pt x="4239" y="29"/>
                  </a:lnTo>
                  <a:lnTo>
                    <a:pt x="4241" y="29"/>
                  </a:lnTo>
                  <a:lnTo>
                    <a:pt x="4243" y="31"/>
                  </a:lnTo>
                  <a:lnTo>
                    <a:pt x="4243" y="33"/>
                  </a:lnTo>
                  <a:lnTo>
                    <a:pt x="4243" y="34"/>
                  </a:lnTo>
                  <a:lnTo>
                    <a:pt x="4245" y="34"/>
                  </a:lnTo>
                  <a:lnTo>
                    <a:pt x="4247" y="34"/>
                  </a:lnTo>
                  <a:lnTo>
                    <a:pt x="4247" y="36"/>
                  </a:lnTo>
                  <a:lnTo>
                    <a:pt x="4249" y="36"/>
                  </a:lnTo>
                  <a:lnTo>
                    <a:pt x="4249" y="34"/>
                  </a:lnTo>
                  <a:lnTo>
                    <a:pt x="4247" y="34"/>
                  </a:lnTo>
                  <a:lnTo>
                    <a:pt x="4247" y="33"/>
                  </a:lnTo>
                  <a:lnTo>
                    <a:pt x="4247" y="31"/>
                  </a:lnTo>
                  <a:lnTo>
                    <a:pt x="4245" y="31"/>
                  </a:lnTo>
                  <a:lnTo>
                    <a:pt x="4245" y="29"/>
                  </a:lnTo>
                  <a:lnTo>
                    <a:pt x="4247" y="27"/>
                  </a:lnTo>
                  <a:lnTo>
                    <a:pt x="4249" y="27"/>
                  </a:lnTo>
                  <a:lnTo>
                    <a:pt x="4249" y="29"/>
                  </a:lnTo>
                  <a:lnTo>
                    <a:pt x="4249" y="27"/>
                  </a:lnTo>
                  <a:lnTo>
                    <a:pt x="4251" y="25"/>
                  </a:lnTo>
                  <a:lnTo>
                    <a:pt x="4249" y="25"/>
                  </a:lnTo>
                  <a:lnTo>
                    <a:pt x="4249" y="21"/>
                  </a:lnTo>
                  <a:lnTo>
                    <a:pt x="4251" y="21"/>
                  </a:lnTo>
                  <a:lnTo>
                    <a:pt x="4253" y="17"/>
                  </a:lnTo>
                  <a:lnTo>
                    <a:pt x="4255" y="15"/>
                  </a:lnTo>
                  <a:lnTo>
                    <a:pt x="4253" y="15"/>
                  </a:lnTo>
                  <a:lnTo>
                    <a:pt x="4253" y="13"/>
                  </a:lnTo>
                  <a:lnTo>
                    <a:pt x="4251" y="13"/>
                  </a:lnTo>
                  <a:lnTo>
                    <a:pt x="4253" y="11"/>
                  </a:lnTo>
                  <a:lnTo>
                    <a:pt x="4255" y="11"/>
                  </a:lnTo>
                  <a:lnTo>
                    <a:pt x="4257" y="11"/>
                  </a:lnTo>
                  <a:lnTo>
                    <a:pt x="4257" y="13"/>
                  </a:lnTo>
                  <a:lnTo>
                    <a:pt x="4255" y="13"/>
                  </a:lnTo>
                  <a:lnTo>
                    <a:pt x="4257" y="15"/>
                  </a:lnTo>
                  <a:lnTo>
                    <a:pt x="4259" y="17"/>
                  </a:lnTo>
                  <a:lnTo>
                    <a:pt x="4259" y="15"/>
                  </a:lnTo>
                  <a:lnTo>
                    <a:pt x="4257" y="13"/>
                  </a:lnTo>
                  <a:lnTo>
                    <a:pt x="4259" y="13"/>
                  </a:lnTo>
                  <a:lnTo>
                    <a:pt x="4260" y="13"/>
                  </a:lnTo>
                  <a:lnTo>
                    <a:pt x="4260" y="11"/>
                  </a:lnTo>
                  <a:lnTo>
                    <a:pt x="4259" y="11"/>
                  </a:lnTo>
                  <a:lnTo>
                    <a:pt x="4260" y="11"/>
                  </a:lnTo>
                  <a:lnTo>
                    <a:pt x="4260" y="10"/>
                  </a:lnTo>
                  <a:lnTo>
                    <a:pt x="4257" y="10"/>
                  </a:lnTo>
                  <a:lnTo>
                    <a:pt x="4255" y="10"/>
                  </a:lnTo>
                  <a:lnTo>
                    <a:pt x="4255" y="8"/>
                  </a:lnTo>
                  <a:lnTo>
                    <a:pt x="4253" y="8"/>
                  </a:lnTo>
                  <a:lnTo>
                    <a:pt x="4249" y="6"/>
                  </a:lnTo>
                  <a:lnTo>
                    <a:pt x="4247" y="8"/>
                  </a:lnTo>
                  <a:lnTo>
                    <a:pt x="4247" y="6"/>
                  </a:lnTo>
                  <a:lnTo>
                    <a:pt x="4247" y="4"/>
                  </a:lnTo>
                  <a:lnTo>
                    <a:pt x="4249" y="2"/>
                  </a:lnTo>
                  <a:lnTo>
                    <a:pt x="4253" y="2"/>
                  </a:lnTo>
                  <a:lnTo>
                    <a:pt x="4257" y="4"/>
                  </a:lnTo>
                  <a:lnTo>
                    <a:pt x="4259" y="4"/>
                  </a:lnTo>
                  <a:lnTo>
                    <a:pt x="4262" y="6"/>
                  </a:lnTo>
                  <a:lnTo>
                    <a:pt x="4264" y="6"/>
                  </a:lnTo>
                  <a:lnTo>
                    <a:pt x="4266" y="4"/>
                  </a:lnTo>
                  <a:lnTo>
                    <a:pt x="4268" y="2"/>
                  </a:lnTo>
                  <a:lnTo>
                    <a:pt x="4270" y="2"/>
                  </a:lnTo>
                  <a:lnTo>
                    <a:pt x="4270" y="0"/>
                  </a:lnTo>
                  <a:lnTo>
                    <a:pt x="4669" y="0"/>
                  </a:lnTo>
                  <a:close/>
                  <a:moveTo>
                    <a:pt x="4170" y="0"/>
                  </a:moveTo>
                  <a:lnTo>
                    <a:pt x="4168" y="0"/>
                  </a:lnTo>
                  <a:lnTo>
                    <a:pt x="4170" y="2"/>
                  </a:lnTo>
                  <a:lnTo>
                    <a:pt x="4168" y="2"/>
                  </a:lnTo>
                  <a:lnTo>
                    <a:pt x="4168" y="0"/>
                  </a:lnTo>
                  <a:lnTo>
                    <a:pt x="4170" y="0"/>
                  </a:lnTo>
                  <a:close/>
                  <a:moveTo>
                    <a:pt x="5255" y="0"/>
                  </a:moveTo>
                  <a:lnTo>
                    <a:pt x="5255" y="2"/>
                  </a:lnTo>
                  <a:lnTo>
                    <a:pt x="5253" y="2"/>
                  </a:lnTo>
                  <a:lnTo>
                    <a:pt x="5255" y="2"/>
                  </a:lnTo>
                  <a:lnTo>
                    <a:pt x="5257" y="4"/>
                  </a:lnTo>
                  <a:lnTo>
                    <a:pt x="5261" y="4"/>
                  </a:lnTo>
                  <a:lnTo>
                    <a:pt x="5259" y="4"/>
                  </a:lnTo>
                  <a:lnTo>
                    <a:pt x="5259" y="6"/>
                  </a:lnTo>
                  <a:lnTo>
                    <a:pt x="5261" y="6"/>
                  </a:lnTo>
                  <a:lnTo>
                    <a:pt x="5261" y="4"/>
                  </a:lnTo>
                  <a:lnTo>
                    <a:pt x="5261" y="2"/>
                  </a:lnTo>
                  <a:lnTo>
                    <a:pt x="5263" y="2"/>
                  </a:lnTo>
                  <a:lnTo>
                    <a:pt x="5265" y="2"/>
                  </a:lnTo>
                  <a:lnTo>
                    <a:pt x="5267" y="2"/>
                  </a:lnTo>
                  <a:lnTo>
                    <a:pt x="5267" y="4"/>
                  </a:lnTo>
                  <a:lnTo>
                    <a:pt x="5265" y="4"/>
                  </a:lnTo>
                  <a:lnTo>
                    <a:pt x="5265" y="6"/>
                  </a:lnTo>
                  <a:lnTo>
                    <a:pt x="5263" y="8"/>
                  </a:lnTo>
                  <a:lnTo>
                    <a:pt x="5263" y="10"/>
                  </a:lnTo>
                  <a:lnTo>
                    <a:pt x="5263" y="11"/>
                  </a:lnTo>
                  <a:lnTo>
                    <a:pt x="5261" y="11"/>
                  </a:lnTo>
                  <a:lnTo>
                    <a:pt x="5261" y="13"/>
                  </a:lnTo>
                  <a:lnTo>
                    <a:pt x="5263" y="13"/>
                  </a:lnTo>
                  <a:lnTo>
                    <a:pt x="5263" y="15"/>
                  </a:lnTo>
                  <a:lnTo>
                    <a:pt x="5261" y="17"/>
                  </a:lnTo>
                  <a:lnTo>
                    <a:pt x="5261" y="19"/>
                  </a:lnTo>
                  <a:lnTo>
                    <a:pt x="5255" y="21"/>
                  </a:lnTo>
                  <a:lnTo>
                    <a:pt x="5247" y="23"/>
                  </a:lnTo>
                  <a:lnTo>
                    <a:pt x="5247" y="25"/>
                  </a:lnTo>
                  <a:lnTo>
                    <a:pt x="5247" y="27"/>
                  </a:lnTo>
                  <a:lnTo>
                    <a:pt x="5240" y="27"/>
                  </a:lnTo>
                  <a:lnTo>
                    <a:pt x="5238" y="27"/>
                  </a:lnTo>
                  <a:lnTo>
                    <a:pt x="5234" y="25"/>
                  </a:lnTo>
                  <a:lnTo>
                    <a:pt x="5228" y="25"/>
                  </a:lnTo>
                  <a:lnTo>
                    <a:pt x="5222" y="25"/>
                  </a:lnTo>
                  <a:lnTo>
                    <a:pt x="5217" y="19"/>
                  </a:lnTo>
                  <a:lnTo>
                    <a:pt x="5217" y="17"/>
                  </a:lnTo>
                  <a:lnTo>
                    <a:pt x="5215" y="17"/>
                  </a:lnTo>
                  <a:lnTo>
                    <a:pt x="5215" y="15"/>
                  </a:lnTo>
                  <a:lnTo>
                    <a:pt x="5211" y="13"/>
                  </a:lnTo>
                  <a:lnTo>
                    <a:pt x="5209" y="13"/>
                  </a:lnTo>
                  <a:lnTo>
                    <a:pt x="5205" y="11"/>
                  </a:lnTo>
                  <a:lnTo>
                    <a:pt x="5203" y="10"/>
                  </a:lnTo>
                  <a:lnTo>
                    <a:pt x="5197" y="4"/>
                  </a:lnTo>
                  <a:lnTo>
                    <a:pt x="5192" y="2"/>
                  </a:lnTo>
                  <a:lnTo>
                    <a:pt x="5190" y="0"/>
                  </a:lnTo>
                  <a:lnTo>
                    <a:pt x="5255" y="0"/>
                  </a:lnTo>
                  <a:close/>
                  <a:moveTo>
                    <a:pt x="5167" y="0"/>
                  </a:moveTo>
                  <a:lnTo>
                    <a:pt x="5167" y="2"/>
                  </a:lnTo>
                  <a:lnTo>
                    <a:pt x="5165" y="4"/>
                  </a:lnTo>
                  <a:lnTo>
                    <a:pt x="5163" y="6"/>
                  </a:lnTo>
                  <a:lnTo>
                    <a:pt x="5163" y="8"/>
                  </a:lnTo>
                  <a:lnTo>
                    <a:pt x="5161" y="10"/>
                  </a:lnTo>
                  <a:lnTo>
                    <a:pt x="5159" y="10"/>
                  </a:lnTo>
                  <a:lnTo>
                    <a:pt x="5155" y="10"/>
                  </a:lnTo>
                  <a:lnTo>
                    <a:pt x="5153" y="10"/>
                  </a:lnTo>
                  <a:lnTo>
                    <a:pt x="5151" y="8"/>
                  </a:lnTo>
                  <a:lnTo>
                    <a:pt x="5147" y="6"/>
                  </a:lnTo>
                  <a:lnTo>
                    <a:pt x="5146" y="8"/>
                  </a:lnTo>
                  <a:lnTo>
                    <a:pt x="5144" y="6"/>
                  </a:lnTo>
                  <a:lnTo>
                    <a:pt x="5142" y="6"/>
                  </a:lnTo>
                  <a:lnTo>
                    <a:pt x="5140" y="4"/>
                  </a:lnTo>
                  <a:lnTo>
                    <a:pt x="5138" y="4"/>
                  </a:lnTo>
                  <a:lnTo>
                    <a:pt x="5138" y="2"/>
                  </a:lnTo>
                  <a:lnTo>
                    <a:pt x="5138" y="0"/>
                  </a:lnTo>
                  <a:lnTo>
                    <a:pt x="5167" y="0"/>
                  </a:lnTo>
                  <a:close/>
                  <a:moveTo>
                    <a:pt x="5130" y="0"/>
                  </a:moveTo>
                  <a:lnTo>
                    <a:pt x="5132" y="0"/>
                  </a:lnTo>
                  <a:lnTo>
                    <a:pt x="5132" y="2"/>
                  </a:lnTo>
                  <a:lnTo>
                    <a:pt x="5134" y="4"/>
                  </a:lnTo>
                  <a:lnTo>
                    <a:pt x="5134" y="6"/>
                  </a:lnTo>
                  <a:lnTo>
                    <a:pt x="5138" y="8"/>
                  </a:lnTo>
                  <a:lnTo>
                    <a:pt x="5140" y="8"/>
                  </a:lnTo>
                  <a:lnTo>
                    <a:pt x="5144" y="10"/>
                  </a:lnTo>
                  <a:lnTo>
                    <a:pt x="5147" y="11"/>
                  </a:lnTo>
                  <a:lnTo>
                    <a:pt x="5149" y="11"/>
                  </a:lnTo>
                  <a:lnTo>
                    <a:pt x="5149" y="13"/>
                  </a:lnTo>
                  <a:lnTo>
                    <a:pt x="5151" y="15"/>
                  </a:lnTo>
                  <a:lnTo>
                    <a:pt x="5149" y="15"/>
                  </a:lnTo>
                  <a:lnTo>
                    <a:pt x="5147" y="17"/>
                  </a:lnTo>
                  <a:lnTo>
                    <a:pt x="5140" y="19"/>
                  </a:lnTo>
                  <a:lnTo>
                    <a:pt x="5138" y="19"/>
                  </a:lnTo>
                  <a:lnTo>
                    <a:pt x="5136" y="19"/>
                  </a:lnTo>
                  <a:lnTo>
                    <a:pt x="5134" y="19"/>
                  </a:lnTo>
                  <a:lnTo>
                    <a:pt x="5134" y="21"/>
                  </a:lnTo>
                  <a:lnTo>
                    <a:pt x="5136" y="21"/>
                  </a:lnTo>
                  <a:lnTo>
                    <a:pt x="5134" y="23"/>
                  </a:lnTo>
                  <a:lnTo>
                    <a:pt x="5132" y="23"/>
                  </a:lnTo>
                  <a:lnTo>
                    <a:pt x="5130" y="23"/>
                  </a:lnTo>
                  <a:lnTo>
                    <a:pt x="5123" y="15"/>
                  </a:lnTo>
                  <a:lnTo>
                    <a:pt x="5124" y="15"/>
                  </a:lnTo>
                  <a:lnTo>
                    <a:pt x="5124" y="13"/>
                  </a:lnTo>
                  <a:lnTo>
                    <a:pt x="5126" y="13"/>
                  </a:lnTo>
                  <a:lnTo>
                    <a:pt x="5126" y="15"/>
                  </a:lnTo>
                  <a:lnTo>
                    <a:pt x="5128" y="17"/>
                  </a:lnTo>
                  <a:lnTo>
                    <a:pt x="5130" y="15"/>
                  </a:lnTo>
                  <a:lnTo>
                    <a:pt x="5128" y="15"/>
                  </a:lnTo>
                  <a:lnTo>
                    <a:pt x="5128" y="13"/>
                  </a:lnTo>
                  <a:lnTo>
                    <a:pt x="5126" y="11"/>
                  </a:lnTo>
                  <a:lnTo>
                    <a:pt x="5121" y="11"/>
                  </a:lnTo>
                  <a:lnTo>
                    <a:pt x="5119" y="13"/>
                  </a:lnTo>
                  <a:lnTo>
                    <a:pt x="5113" y="17"/>
                  </a:lnTo>
                  <a:lnTo>
                    <a:pt x="5109" y="17"/>
                  </a:lnTo>
                  <a:lnTo>
                    <a:pt x="5101" y="19"/>
                  </a:lnTo>
                  <a:lnTo>
                    <a:pt x="5098" y="21"/>
                  </a:lnTo>
                  <a:lnTo>
                    <a:pt x="5094" y="23"/>
                  </a:lnTo>
                  <a:lnTo>
                    <a:pt x="5092" y="21"/>
                  </a:lnTo>
                  <a:lnTo>
                    <a:pt x="5092" y="19"/>
                  </a:lnTo>
                  <a:lnTo>
                    <a:pt x="5092" y="17"/>
                  </a:lnTo>
                  <a:lnTo>
                    <a:pt x="5090" y="17"/>
                  </a:lnTo>
                  <a:lnTo>
                    <a:pt x="5090" y="15"/>
                  </a:lnTo>
                  <a:lnTo>
                    <a:pt x="5090" y="13"/>
                  </a:lnTo>
                  <a:lnTo>
                    <a:pt x="5088" y="13"/>
                  </a:lnTo>
                  <a:lnTo>
                    <a:pt x="5086" y="13"/>
                  </a:lnTo>
                  <a:lnTo>
                    <a:pt x="5084" y="15"/>
                  </a:lnTo>
                  <a:lnTo>
                    <a:pt x="5084" y="17"/>
                  </a:lnTo>
                  <a:lnTo>
                    <a:pt x="5084" y="19"/>
                  </a:lnTo>
                  <a:lnTo>
                    <a:pt x="5084" y="21"/>
                  </a:lnTo>
                  <a:lnTo>
                    <a:pt x="5086" y="19"/>
                  </a:lnTo>
                  <a:lnTo>
                    <a:pt x="5086" y="21"/>
                  </a:lnTo>
                  <a:lnTo>
                    <a:pt x="5084" y="21"/>
                  </a:lnTo>
                  <a:lnTo>
                    <a:pt x="5084" y="23"/>
                  </a:lnTo>
                  <a:lnTo>
                    <a:pt x="5084" y="25"/>
                  </a:lnTo>
                  <a:lnTo>
                    <a:pt x="5084" y="27"/>
                  </a:lnTo>
                  <a:lnTo>
                    <a:pt x="5082" y="31"/>
                  </a:lnTo>
                  <a:lnTo>
                    <a:pt x="5080" y="33"/>
                  </a:lnTo>
                  <a:lnTo>
                    <a:pt x="5078" y="33"/>
                  </a:lnTo>
                  <a:lnTo>
                    <a:pt x="5076" y="33"/>
                  </a:lnTo>
                  <a:lnTo>
                    <a:pt x="5073" y="29"/>
                  </a:lnTo>
                  <a:lnTo>
                    <a:pt x="5069" y="27"/>
                  </a:lnTo>
                  <a:lnTo>
                    <a:pt x="5063" y="25"/>
                  </a:lnTo>
                  <a:lnTo>
                    <a:pt x="5061" y="25"/>
                  </a:lnTo>
                  <a:lnTo>
                    <a:pt x="5059" y="21"/>
                  </a:lnTo>
                  <a:lnTo>
                    <a:pt x="5057" y="21"/>
                  </a:lnTo>
                  <a:lnTo>
                    <a:pt x="5057" y="19"/>
                  </a:lnTo>
                  <a:lnTo>
                    <a:pt x="5057" y="17"/>
                  </a:lnTo>
                  <a:lnTo>
                    <a:pt x="5057" y="15"/>
                  </a:lnTo>
                  <a:lnTo>
                    <a:pt x="5057" y="13"/>
                  </a:lnTo>
                  <a:lnTo>
                    <a:pt x="5055" y="11"/>
                  </a:lnTo>
                  <a:lnTo>
                    <a:pt x="5051" y="10"/>
                  </a:lnTo>
                  <a:lnTo>
                    <a:pt x="5046" y="4"/>
                  </a:lnTo>
                  <a:lnTo>
                    <a:pt x="5046" y="2"/>
                  </a:lnTo>
                  <a:lnTo>
                    <a:pt x="5046" y="0"/>
                  </a:lnTo>
                  <a:lnTo>
                    <a:pt x="5044" y="0"/>
                  </a:lnTo>
                  <a:lnTo>
                    <a:pt x="5130" y="0"/>
                  </a:lnTo>
                  <a:close/>
                  <a:moveTo>
                    <a:pt x="3836" y="0"/>
                  </a:moveTo>
                  <a:lnTo>
                    <a:pt x="3834" y="2"/>
                  </a:lnTo>
                  <a:lnTo>
                    <a:pt x="3832" y="2"/>
                  </a:lnTo>
                  <a:lnTo>
                    <a:pt x="3832" y="4"/>
                  </a:lnTo>
                  <a:lnTo>
                    <a:pt x="3832" y="6"/>
                  </a:lnTo>
                  <a:lnTo>
                    <a:pt x="3830" y="6"/>
                  </a:lnTo>
                  <a:lnTo>
                    <a:pt x="3832" y="6"/>
                  </a:lnTo>
                  <a:lnTo>
                    <a:pt x="3832" y="8"/>
                  </a:lnTo>
                  <a:lnTo>
                    <a:pt x="3830" y="10"/>
                  </a:lnTo>
                  <a:lnTo>
                    <a:pt x="3828" y="10"/>
                  </a:lnTo>
                  <a:lnTo>
                    <a:pt x="3828" y="8"/>
                  </a:lnTo>
                  <a:lnTo>
                    <a:pt x="3828" y="6"/>
                  </a:lnTo>
                  <a:lnTo>
                    <a:pt x="3828" y="4"/>
                  </a:lnTo>
                  <a:lnTo>
                    <a:pt x="3826" y="6"/>
                  </a:lnTo>
                  <a:lnTo>
                    <a:pt x="3826" y="8"/>
                  </a:lnTo>
                  <a:lnTo>
                    <a:pt x="3826" y="10"/>
                  </a:lnTo>
                  <a:lnTo>
                    <a:pt x="3826" y="11"/>
                  </a:lnTo>
                  <a:lnTo>
                    <a:pt x="3823" y="13"/>
                  </a:lnTo>
                  <a:lnTo>
                    <a:pt x="3823" y="11"/>
                  </a:lnTo>
                  <a:lnTo>
                    <a:pt x="3821" y="13"/>
                  </a:lnTo>
                  <a:lnTo>
                    <a:pt x="3817" y="11"/>
                  </a:lnTo>
                  <a:lnTo>
                    <a:pt x="3819" y="13"/>
                  </a:lnTo>
                  <a:lnTo>
                    <a:pt x="3825" y="13"/>
                  </a:lnTo>
                  <a:lnTo>
                    <a:pt x="3828" y="13"/>
                  </a:lnTo>
                  <a:lnTo>
                    <a:pt x="3830" y="17"/>
                  </a:lnTo>
                  <a:lnTo>
                    <a:pt x="3828" y="19"/>
                  </a:lnTo>
                  <a:lnTo>
                    <a:pt x="3828" y="21"/>
                  </a:lnTo>
                  <a:lnTo>
                    <a:pt x="3825" y="21"/>
                  </a:lnTo>
                  <a:lnTo>
                    <a:pt x="3823" y="21"/>
                  </a:lnTo>
                  <a:lnTo>
                    <a:pt x="3823" y="23"/>
                  </a:lnTo>
                  <a:lnTo>
                    <a:pt x="3825" y="23"/>
                  </a:lnTo>
                  <a:lnTo>
                    <a:pt x="3825" y="25"/>
                  </a:lnTo>
                  <a:lnTo>
                    <a:pt x="3825" y="27"/>
                  </a:lnTo>
                  <a:lnTo>
                    <a:pt x="3823" y="27"/>
                  </a:lnTo>
                  <a:lnTo>
                    <a:pt x="3819" y="29"/>
                  </a:lnTo>
                  <a:lnTo>
                    <a:pt x="3817" y="29"/>
                  </a:lnTo>
                  <a:lnTo>
                    <a:pt x="3817" y="27"/>
                  </a:lnTo>
                  <a:lnTo>
                    <a:pt x="3815" y="27"/>
                  </a:lnTo>
                  <a:lnTo>
                    <a:pt x="3813" y="25"/>
                  </a:lnTo>
                  <a:lnTo>
                    <a:pt x="3811" y="25"/>
                  </a:lnTo>
                  <a:lnTo>
                    <a:pt x="3813" y="27"/>
                  </a:lnTo>
                  <a:lnTo>
                    <a:pt x="3813" y="29"/>
                  </a:lnTo>
                  <a:lnTo>
                    <a:pt x="3815" y="29"/>
                  </a:lnTo>
                  <a:lnTo>
                    <a:pt x="3815" y="31"/>
                  </a:lnTo>
                  <a:lnTo>
                    <a:pt x="3817" y="31"/>
                  </a:lnTo>
                  <a:lnTo>
                    <a:pt x="3817" y="33"/>
                  </a:lnTo>
                  <a:lnTo>
                    <a:pt x="3817" y="34"/>
                  </a:lnTo>
                  <a:lnTo>
                    <a:pt x="3815" y="36"/>
                  </a:lnTo>
                  <a:lnTo>
                    <a:pt x="3813" y="36"/>
                  </a:lnTo>
                  <a:lnTo>
                    <a:pt x="3811" y="34"/>
                  </a:lnTo>
                  <a:lnTo>
                    <a:pt x="3809" y="33"/>
                  </a:lnTo>
                  <a:lnTo>
                    <a:pt x="3807" y="31"/>
                  </a:lnTo>
                  <a:lnTo>
                    <a:pt x="3807" y="29"/>
                  </a:lnTo>
                  <a:lnTo>
                    <a:pt x="3805" y="29"/>
                  </a:lnTo>
                  <a:lnTo>
                    <a:pt x="3805" y="27"/>
                  </a:lnTo>
                  <a:lnTo>
                    <a:pt x="3805" y="29"/>
                  </a:lnTo>
                  <a:lnTo>
                    <a:pt x="3807" y="31"/>
                  </a:lnTo>
                  <a:lnTo>
                    <a:pt x="3807" y="33"/>
                  </a:lnTo>
                  <a:lnTo>
                    <a:pt x="3807" y="34"/>
                  </a:lnTo>
                  <a:lnTo>
                    <a:pt x="3807" y="33"/>
                  </a:lnTo>
                  <a:lnTo>
                    <a:pt x="3805" y="33"/>
                  </a:lnTo>
                  <a:lnTo>
                    <a:pt x="3805" y="34"/>
                  </a:lnTo>
                  <a:lnTo>
                    <a:pt x="3807" y="34"/>
                  </a:lnTo>
                  <a:lnTo>
                    <a:pt x="3807" y="36"/>
                  </a:lnTo>
                  <a:lnTo>
                    <a:pt x="3805" y="38"/>
                  </a:lnTo>
                  <a:lnTo>
                    <a:pt x="3805" y="40"/>
                  </a:lnTo>
                  <a:lnTo>
                    <a:pt x="3805" y="42"/>
                  </a:lnTo>
                  <a:lnTo>
                    <a:pt x="3805" y="44"/>
                  </a:lnTo>
                  <a:lnTo>
                    <a:pt x="3805" y="46"/>
                  </a:lnTo>
                  <a:lnTo>
                    <a:pt x="3802" y="44"/>
                  </a:lnTo>
                  <a:lnTo>
                    <a:pt x="3800" y="44"/>
                  </a:lnTo>
                  <a:lnTo>
                    <a:pt x="3800" y="42"/>
                  </a:lnTo>
                  <a:lnTo>
                    <a:pt x="3798" y="42"/>
                  </a:lnTo>
                  <a:lnTo>
                    <a:pt x="3794" y="40"/>
                  </a:lnTo>
                  <a:lnTo>
                    <a:pt x="3790" y="36"/>
                  </a:lnTo>
                  <a:lnTo>
                    <a:pt x="3790" y="38"/>
                  </a:lnTo>
                  <a:lnTo>
                    <a:pt x="3792" y="40"/>
                  </a:lnTo>
                  <a:lnTo>
                    <a:pt x="3794" y="42"/>
                  </a:lnTo>
                  <a:lnTo>
                    <a:pt x="3794" y="44"/>
                  </a:lnTo>
                  <a:lnTo>
                    <a:pt x="3798" y="46"/>
                  </a:lnTo>
                  <a:lnTo>
                    <a:pt x="3798" y="48"/>
                  </a:lnTo>
                  <a:lnTo>
                    <a:pt x="3796" y="48"/>
                  </a:lnTo>
                  <a:lnTo>
                    <a:pt x="3798" y="50"/>
                  </a:lnTo>
                  <a:lnTo>
                    <a:pt x="3798" y="52"/>
                  </a:lnTo>
                  <a:lnTo>
                    <a:pt x="3798" y="54"/>
                  </a:lnTo>
                  <a:lnTo>
                    <a:pt x="3800" y="54"/>
                  </a:lnTo>
                  <a:lnTo>
                    <a:pt x="3798" y="56"/>
                  </a:lnTo>
                  <a:lnTo>
                    <a:pt x="3800" y="56"/>
                  </a:lnTo>
                  <a:lnTo>
                    <a:pt x="3798" y="56"/>
                  </a:lnTo>
                  <a:lnTo>
                    <a:pt x="3798" y="58"/>
                  </a:lnTo>
                  <a:lnTo>
                    <a:pt x="3800" y="58"/>
                  </a:lnTo>
                  <a:lnTo>
                    <a:pt x="3796" y="58"/>
                  </a:lnTo>
                  <a:lnTo>
                    <a:pt x="3798" y="58"/>
                  </a:lnTo>
                  <a:lnTo>
                    <a:pt x="3798" y="59"/>
                  </a:lnTo>
                  <a:lnTo>
                    <a:pt x="3796" y="59"/>
                  </a:lnTo>
                  <a:lnTo>
                    <a:pt x="3796" y="61"/>
                  </a:lnTo>
                  <a:lnTo>
                    <a:pt x="3794" y="61"/>
                  </a:lnTo>
                  <a:lnTo>
                    <a:pt x="3794" y="59"/>
                  </a:lnTo>
                  <a:lnTo>
                    <a:pt x="3792" y="61"/>
                  </a:lnTo>
                  <a:lnTo>
                    <a:pt x="3792" y="59"/>
                  </a:lnTo>
                  <a:lnTo>
                    <a:pt x="3792" y="58"/>
                  </a:lnTo>
                  <a:lnTo>
                    <a:pt x="3792" y="59"/>
                  </a:lnTo>
                  <a:lnTo>
                    <a:pt x="3792" y="61"/>
                  </a:lnTo>
                  <a:lnTo>
                    <a:pt x="3794" y="63"/>
                  </a:lnTo>
                  <a:lnTo>
                    <a:pt x="3796" y="63"/>
                  </a:lnTo>
                  <a:lnTo>
                    <a:pt x="3794" y="63"/>
                  </a:lnTo>
                  <a:lnTo>
                    <a:pt x="3792" y="63"/>
                  </a:lnTo>
                  <a:lnTo>
                    <a:pt x="3792" y="65"/>
                  </a:lnTo>
                  <a:lnTo>
                    <a:pt x="3792" y="67"/>
                  </a:lnTo>
                  <a:lnTo>
                    <a:pt x="3792" y="65"/>
                  </a:lnTo>
                  <a:lnTo>
                    <a:pt x="3792" y="63"/>
                  </a:lnTo>
                  <a:lnTo>
                    <a:pt x="3790" y="63"/>
                  </a:lnTo>
                  <a:lnTo>
                    <a:pt x="3790" y="65"/>
                  </a:lnTo>
                  <a:lnTo>
                    <a:pt x="3790" y="67"/>
                  </a:lnTo>
                  <a:lnTo>
                    <a:pt x="3788" y="67"/>
                  </a:lnTo>
                  <a:lnTo>
                    <a:pt x="3790" y="69"/>
                  </a:lnTo>
                  <a:lnTo>
                    <a:pt x="3790" y="71"/>
                  </a:lnTo>
                  <a:lnTo>
                    <a:pt x="3790" y="73"/>
                  </a:lnTo>
                  <a:lnTo>
                    <a:pt x="3788" y="73"/>
                  </a:lnTo>
                  <a:lnTo>
                    <a:pt x="3788" y="71"/>
                  </a:lnTo>
                  <a:lnTo>
                    <a:pt x="3786" y="71"/>
                  </a:lnTo>
                  <a:lnTo>
                    <a:pt x="3784" y="69"/>
                  </a:lnTo>
                  <a:lnTo>
                    <a:pt x="3782" y="69"/>
                  </a:lnTo>
                  <a:lnTo>
                    <a:pt x="3780" y="65"/>
                  </a:lnTo>
                  <a:lnTo>
                    <a:pt x="3780" y="61"/>
                  </a:lnTo>
                  <a:lnTo>
                    <a:pt x="3780" y="59"/>
                  </a:lnTo>
                  <a:lnTo>
                    <a:pt x="3778" y="59"/>
                  </a:lnTo>
                  <a:lnTo>
                    <a:pt x="3778" y="61"/>
                  </a:lnTo>
                  <a:lnTo>
                    <a:pt x="3778" y="63"/>
                  </a:lnTo>
                  <a:lnTo>
                    <a:pt x="3778" y="65"/>
                  </a:lnTo>
                  <a:lnTo>
                    <a:pt x="3780" y="65"/>
                  </a:lnTo>
                  <a:lnTo>
                    <a:pt x="3778" y="67"/>
                  </a:lnTo>
                  <a:lnTo>
                    <a:pt x="3777" y="65"/>
                  </a:lnTo>
                  <a:lnTo>
                    <a:pt x="3775" y="67"/>
                  </a:lnTo>
                  <a:lnTo>
                    <a:pt x="3780" y="67"/>
                  </a:lnTo>
                  <a:lnTo>
                    <a:pt x="3780" y="69"/>
                  </a:lnTo>
                  <a:lnTo>
                    <a:pt x="3786" y="75"/>
                  </a:lnTo>
                  <a:lnTo>
                    <a:pt x="3786" y="77"/>
                  </a:lnTo>
                  <a:lnTo>
                    <a:pt x="3784" y="77"/>
                  </a:lnTo>
                  <a:lnTo>
                    <a:pt x="3784" y="79"/>
                  </a:lnTo>
                  <a:lnTo>
                    <a:pt x="3786" y="79"/>
                  </a:lnTo>
                  <a:lnTo>
                    <a:pt x="3786" y="81"/>
                  </a:lnTo>
                  <a:lnTo>
                    <a:pt x="3786" y="82"/>
                  </a:lnTo>
                  <a:lnTo>
                    <a:pt x="3782" y="86"/>
                  </a:lnTo>
                  <a:lnTo>
                    <a:pt x="3782" y="88"/>
                  </a:lnTo>
                  <a:lnTo>
                    <a:pt x="3782" y="86"/>
                  </a:lnTo>
                  <a:lnTo>
                    <a:pt x="3780" y="86"/>
                  </a:lnTo>
                  <a:lnTo>
                    <a:pt x="3780" y="84"/>
                  </a:lnTo>
                  <a:lnTo>
                    <a:pt x="3780" y="82"/>
                  </a:lnTo>
                  <a:lnTo>
                    <a:pt x="3778" y="82"/>
                  </a:lnTo>
                  <a:lnTo>
                    <a:pt x="3778" y="81"/>
                  </a:lnTo>
                  <a:lnTo>
                    <a:pt x="3771" y="79"/>
                  </a:lnTo>
                  <a:lnTo>
                    <a:pt x="3765" y="79"/>
                  </a:lnTo>
                  <a:lnTo>
                    <a:pt x="3771" y="81"/>
                  </a:lnTo>
                  <a:lnTo>
                    <a:pt x="3773" y="81"/>
                  </a:lnTo>
                  <a:lnTo>
                    <a:pt x="3775" y="81"/>
                  </a:lnTo>
                  <a:lnTo>
                    <a:pt x="3775" y="82"/>
                  </a:lnTo>
                  <a:lnTo>
                    <a:pt x="3777" y="81"/>
                  </a:lnTo>
                  <a:lnTo>
                    <a:pt x="3777" y="82"/>
                  </a:lnTo>
                  <a:lnTo>
                    <a:pt x="3778" y="86"/>
                  </a:lnTo>
                  <a:lnTo>
                    <a:pt x="3780" y="88"/>
                  </a:lnTo>
                  <a:lnTo>
                    <a:pt x="3780" y="90"/>
                  </a:lnTo>
                  <a:lnTo>
                    <a:pt x="3780" y="92"/>
                  </a:lnTo>
                  <a:lnTo>
                    <a:pt x="3780" y="94"/>
                  </a:lnTo>
                  <a:lnTo>
                    <a:pt x="3777" y="96"/>
                  </a:lnTo>
                  <a:lnTo>
                    <a:pt x="3777" y="98"/>
                  </a:lnTo>
                  <a:lnTo>
                    <a:pt x="3771" y="96"/>
                  </a:lnTo>
                  <a:lnTo>
                    <a:pt x="3767" y="90"/>
                  </a:lnTo>
                  <a:lnTo>
                    <a:pt x="3767" y="92"/>
                  </a:lnTo>
                  <a:lnTo>
                    <a:pt x="3769" y="92"/>
                  </a:lnTo>
                  <a:lnTo>
                    <a:pt x="3769" y="94"/>
                  </a:lnTo>
                  <a:lnTo>
                    <a:pt x="3767" y="94"/>
                  </a:lnTo>
                  <a:lnTo>
                    <a:pt x="3769" y="94"/>
                  </a:lnTo>
                  <a:lnTo>
                    <a:pt x="3771" y="94"/>
                  </a:lnTo>
                  <a:lnTo>
                    <a:pt x="3773" y="98"/>
                  </a:lnTo>
                  <a:lnTo>
                    <a:pt x="3775" y="100"/>
                  </a:lnTo>
                  <a:lnTo>
                    <a:pt x="3775" y="102"/>
                  </a:lnTo>
                  <a:lnTo>
                    <a:pt x="3775" y="104"/>
                  </a:lnTo>
                  <a:lnTo>
                    <a:pt x="3771" y="109"/>
                  </a:lnTo>
                  <a:lnTo>
                    <a:pt x="3769" y="109"/>
                  </a:lnTo>
                  <a:lnTo>
                    <a:pt x="3769" y="111"/>
                  </a:lnTo>
                  <a:lnTo>
                    <a:pt x="3769" y="109"/>
                  </a:lnTo>
                  <a:lnTo>
                    <a:pt x="3769" y="107"/>
                  </a:lnTo>
                  <a:lnTo>
                    <a:pt x="3767" y="107"/>
                  </a:lnTo>
                  <a:lnTo>
                    <a:pt x="3767" y="109"/>
                  </a:lnTo>
                  <a:lnTo>
                    <a:pt x="3769" y="109"/>
                  </a:lnTo>
                  <a:lnTo>
                    <a:pt x="3767" y="111"/>
                  </a:lnTo>
                  <a:lnTo>
                    <a:pt x="3767" y="113"/>
                  </a:lnTo>
                  <a:lnTo>
                    <a:pt x="3767" y="115"/>
                  </a:lnTo>
                  <a:lnTo>
                    <a:pt x="3765" y="113"/>
                  </a:lnTo>
                  <a:lnTo>
                    <a:pt x="3757" y="111"/>
                  </a:lnTo>
                  <a:lnTo>
                    <a:pt x="3755" y="109"/>
                  </a:lnTo>
                  <a:lnTo>
                    <a:pt x="3755" y="107"/>
                  </a:lnTo>
                  <a:lnTo>
                    <a:pt x="3755" y="106"/>
                  </a:lnTo>
                  <a:lnTo>
                    <a:pt x="3755" y="104"/>
                  </a:lnTo>
                  <a:lnTo>
                    <a:pt x="3754" y="104"/>
                  </a:lnTo>
                  <a:lnTo>
                    <a:pt x="3755" y="106"/>
                  </a:lnTo>
                  <a:lnTo>
                    <a:pt x="3755" y="107"/>
                  </a:lnTo>
                  <a:lnTo>
                    <a:pt x="3755" y="109"/>
                  </a:lnTo>
                  <a:lnTo>
                    <a:pt x="3754" y="111"/>
                  </a:lnTo>
                  <a:lnTo>
                    <a:pt x="3754" y="109"/>
                  </a:lnTo>
                  <a:lnTo>
                    <a:pt x="3752" y="109"/>
                  </a:lnTo>
                  <a:lnTo>
                    <a:pt x="3746" y="109"/>
                  </a:lnTo>
                  <a:lnTo>
                    <a:pt x="3740" y="104"/>
                  </a:lnTo>
                  <a:lnTo>
                    <a:pt x="3738" y="104"/>
                  </a:lnTo>
                  <a:lnTo>
                    <a:pt x="3736" y="104"/>
                  </a:lnTo>
                  <a:lnTo>
                    <a:pt x="3734" y="106"/>
                  </a:lnTo>
                  <a:lnTo>
                    <a:pt x="3732" y="106"/>
                  </a:lnTo>
                  <a:lnTo>
                    <a:pt x="3730" y="106"/>
                  </a:lnTo>
                  <a:lnTo>
                    <a:pt x="3729" y="109"/>
                  </a:lnTo>
                  <a:lnTo>
                    <a:pt x="3727" y="109"/>
                  </a:lnTo>
                  <a:lnTo>
                    <a:pt x="3725" y="107"/>
                  </a:lnTo>
                  <a:lnTo>
                    <a:pt x="3725" y="106"/>
                  </a:lnTo>
                  <a:lnTo>
                    <a:pt x="3729" y="106"/>
                  </a:lnTo>
                  <a:lnTo>
                    <a:pt x="3729" y="104"/>
                  </a:lnTo>
                  <a:lnTo>
                    <a:pt x="3729" y="102"/>
                  </a:lnTo>
                  <a:lnTo>
                    <a:pt x="3730" y="102"/>
                  </a:lnTo>
                  <a:lnTo>
                    <a:pt x="3729" y="102"/>
                  </a:lnTo>
                  <a:lnTo>
                    <a:pt x="3727" y="100"/>
                  </a:lnTo>
                  <a:lnTo>
                    <a:pt x="3732" y="94"/>
                  </a:lnTo>
                  <a:lnTo>
                    <a:pt x="3734" y="92"/>
                  </a:lnTo>
                  <a:lnTo>
                    <a:pt x="3736" y="90"/>
                  </a:lnTo>
                  <a:lnTo>
                    <a:pt x="3738" y="90"/>
                  </a:lnTo>
                  <a:lnTo>
                    <a:pt x="3740" y="88"/>
                  </a:lnTo>
                  <a:lnTo>
                    <a:pt x="3746" y="88"/>
                  </a:lnTo>
                  <a:lnTo>
                    <a:pt x="3744" y="86"/>
                  </a:lnTo>
                  <a:lnTo>
                    <a:pt x="3744" y="88"/>
                  </a:lnTo>
                  <a:lnTo>
                    <a:pt x="3738" y="88"/>
                  </a:lnTo>
                  <a:lnTo>
                    <a:pt x="3738" y="90"/>
                  </a:lnTo>
                  <a:lnTo>
                    <a:pt x="3736" y="90"/>
                  </a:lnTo>
                  <a:lnTo>
                    <a:pt x="3736" y="88"/>
                  </a:lnTo>
                  <a:lnTo>
                    <a:pt x="3738" y="88"/>
                  </a:lnTo>
                  <a:lnTo>
                    <a:pt x="3738" y="86"/>
                  </a:lnTo>
                  <a:lnTo>
                    <a:pt x="3736" y="86"/>
                  </a:lnTo>
                  <a:lnTo>
                    <a:pt x="3736" y="88"/>
                  </a:lnTo>
                  <a:lnTo>
                    <a:pt x="3734" y="88"/>
                  </a:lnTo>
                  <a:lnTo>
                    <a:pt x="3732" y="88"/>
                  </a:lnTo>
                  <a:lnTo>
                    <a:pt x="3730" y="88"/>
                  </a:lnTo>
                  <a:lnTo>
                    <a:pt x="3730" y="90"/>
                  </a:lnTo>
                  <a:lnTo>
                    <a:pt x="3730" y="92"/>
                  </a:lnTo>
                  <a:lnTo>
                    <a:pt x="3729" y="92"/>
                  </a:lnTo>
                  <a:lnTo>
                    <a:pt x="3729" y="94"/>
                  </a:lnTo>
                  <a:lnTo>
                    <a:pt x="3725" y="94"/>
                  </a:lnTo>
                  <a:lnTo>
                    <a:pt x="3723" y="94"/>
                  </a:lnTo>
                  <a:lnTo>
                    <a:pt x="3723" y="92"/>
                  </a:lnTo>
                  <a:lnTo>
                    <a:pt x="3723" y="90"/>
                  </a:lnTo>
                  <a:lnTo>
                    <a:pt x="3721" y="90"/>
                  </a:lnTo>
                  <a:lnTo>
                    <a:pt x="3719" y="88"/>
                  </a:lnTo>
                  <a:lnTo>
                    <a:pt x="3719" y="86"/>
                  </a:lnTo>
                  <a:lnTo>
                    <a:pt x="3717" y="86"/>
                  </a:lnTo>
                  <a:lnTo>
                    <a:pt x="3717" y="84"/>
                  </a:lnTo>
                  <a:lnTo>
                    <a:pt x="3717" y="82"/>
                  </a:lnTo>
                  <a:lnTo>
                    <a:pt x="3719" y="82"/>
                  </a:lnTo>
                  <a:lnTo>
                    <a:pt x="3719" y="84"/>
                  </a:lnTo>
                  <a:lnTo>
                    <a:pt x="3721" y="84"/>
                  </a:lnTo>
                  <a:lnTo>
                    <a:pt x="3725" y="81"/>
                  </a:lnTo>
                  <a:lnTo>
                    <a:pt x="3725" y="79"/>
                  </a:lnTo>
                  <a:lnTo>
                    <a:pt x="3727" y="79"/>
                  </a:lnTo>
                  <a:lnTo>
                    <a:pt x="3727" y="77"/>
                  </a:lnTo>
                  <a:lnTo>
                    <a:pt x="3729" y="75"/>
                  </a:lnTo>
                  <a:lnTo>
                    <a:pt x="3730" y="75"/>
                  </a:lnTo>
                  <a:lnTo>
                    <a:pt x="3734" y="75"/>
                  </a:lnTo>
                  <a:lnTo>
                    <a:pt x="3734" y="73"/>
                  </a:lnTo>
                  <a:lnTo>
                    <a:pt x="3736" y="73"/>
                  </a:lnTo>
                  <a:lnTo>
                    <a:pt x="3736" y="71"/>
                  </a:lnTo>
                  <a:lnTo>
                    <a:pt x="3734" y="71"/>
                  </a:lnTo>
                  <a:lnTo>
                    <a:pt x="3732" y="71"/>
                  </a:lnTo>
                  <a:lnTo>
                    <a:pt x="3734" y="67"/>
                  </a:lnTo>
                  <a:lnTo>
                    <a:pt x="3740" y="61"/>
                  </a:lnTo>
                  <a:lnTo>
                    <a:pt x="3742" y="61"/>
                  </a:lnTo>
                  <a:lnTo>
                    <a:pt x="3744" y="61"/>
                  </a:lnTo>
                  <a:lnTo>
                    <a:pt x="3744" y="63"/>
                  </a:lnTo>
                  <a:lnTo>
                    <a:pt x="3746" y="63"/>
                  </a:lnTo>
                  <a:lnTo>
                    <a:pt x="3748" y="63"/>
                  </a:lnTo>
                  <a:lnTo>
                    <a:pt x="3752" y="65"/>
                  </a:lnTo>
                  <a:lnTo>
                    <a:pt x="3754" y="65"/>
                  </a:lnTo>
                  <a:lnTo>
                    <a:pt x="3754" y="63"/>
                  </a:lnTo>
                  <a:lnTo>
                    <a:pt x="3752" y="63"/>
                  </a:lnTo>
                  <a:lnTo>
                    <a:pt x="3750" y="63"/>
                  </a:lnTo>
                  <a:lnTo>
                    <a:pt x="3750" y="61"/>
                  </a:lnTo>
                  <a:lnTo>
                    <a:pt x="3744" y="58"/>
                  </a:lnTo>
                  <a:lnTo>
                    <a:pt x="3742" y="58"/>
                  </a:lnTo>
                  <a:lnTo>
                    <a:pt x="3740" y="56"/>
                  </a:lnTo>
                  <a:lnTo>
                    <a:pt x="3742" y="56"/>
                  </a:lnTo>
                  <a:lnTo>
                    <a:pt x="3742" y="54"/>
                  </a:lnTo>
                  <a:lnTo>
                    <a:pt x="3744" y="54"/>
                  </a:lnTo>
                  <a:lnTo>
                    <a:pt x="3744" y="56"/>
                  </a:lnTo>
                  <a:lnTo>
                    <a:pt x="3746" y="56"/>
                  </a:lnTo>
                  <a:lnTo>
                    <a:pt x="3748" y="56"/>
                  </a:lnTo>
                  <a:lnTo>
                    <a:pt x="3750" y="54"/>
                  </a:lnTo>
                  <a:lnTo>
                    <a:pt x="3750" y="56"/>
                  </a:lnTo>
                  <a:lnTo>
                    <a:pt x="3752" y="56"/>
                  </a:lnTo>
                  <a:lnTo>
                    <a:pt x="3752" y="54"/>
                  </a:lnTo>
                  <a:lnTo>
                    <a:pt x="3750" y="52"/>
                  </a:lnTo>
                  <a:lnTo>
                    <a:pt x="3748" y="52"/>
                  </a:lnTo>
                  <a:lnTo>
                    <a:pt x="3746" y="52"/>
                  </a:lnTo>
                  <a:lnTo>
                    <a:pt x="3744" y="50"/>
                  </a:lnTo>
                  <a:lnTo>
                    <a:pt x="3746" y="46"/>
                  </a:lnTo>
                  <a:lnTo>
                    <a:pt x="3748" y="46"/>
                  </a:lnTo>
                  <a:lnTo>
                    <a:pt x="3750" y="44"/>
                  </a:lnTo>
                  <a:lnTo>
                    <a:pt x="3754" y="44"/>
                  </a:lnTo>
                  <a:lnTo>
                    <a:pt x="3755" y="44"/>
                  </a:lnTo>
                  <a:lnTo>
                    <a:pt x="3757" y="44"/>
                  </a:lnTo>
                  <a:lnTo>
                    <a:pt x="3759" y="44"/>
                  </a:lnTo>
                  <a:lnTo>
                    <a:pt x="3759" y="42"/>
                  </a:lnTo>
                  <a:lnTo>
                    <a:pt x="3755" y="42"/>
                  </a:lnTo>
                  <a:lnTo>
                    <a:pt x="3755" y="40"/>
                  </a:lnTo>
                  <a:lnTo>
                    <a:pt x="3757" y="40"/>
                  </a:lnTo>
                  <a:lnTo>
                    <a:pt x="3755" y="40"/>
                  </a:lnTo>
                  <a:lnTo>
                    <a:pt x="3754" y="38"/>
                  </a:lnTo>
                  <a:lnTo>
                    <a:pt x="3752" y="40"/>
                  </a:lnTo>
                  <a:lnTo>
                    <a:pt x="3750" y="40"/>
                  </a:lnTo>
                  <a:lnTo>
                    <a:pt x="3752" y="38"/>
                  </a:lnTo>
                  <a:lnTo>
                    <a:pt x="3750" y="38"/>
                  </a:lnTo>
                  <a:lnTo>
                    <a:pt x="3748" y="38"/>
                  </a:lnTo>
                  <a:lnTo>
                    <a:pt x="3748" y="34"/>
                  </a:lnTo>
                  <a:lnTo>
                    <a:pt x="3748" y="33"/>
                  </a:lnTo>
                  <a:lnTo>
                    <a:pt x="3750" y="33"/>
                  </a:lnTo>
                  <a:lnTo>
                    <a:pt x="3750" y="31"/>
                  </a:lnTo>
                  <a:lnTo>
                    <a:pt x="3752" y="31"/>
                  </a:lnTo>
                  <a:lnTo>
                    <a:pt x="3754" y="31"/>
                  </a:lnTo>
                  <a:lnTo>
                    <a:pt x="3754" y="33"/>
                  </a:lnTo>
                  <a:lnTo>
                    <a:pt x="3761" y="29"/>
                  </a:lnTo>
                  <a:lnTo>
                    <a:pt x="3761" y="31"/>
                  </a:lnTo>
                  <a:lnTo>
                    <a:pt x="3763" y="31"/>
                  </a:lnTo>
                  <a:lnTo>
                    <a:pt x="3765" y="31"/>
                  </a:lnTo>
                  <a:lnTo>
                    <a:pt x="3771" y="31"/>
                  </a:lnTo>
                  <a:lnTo>
                    <a:pt x="3769" y="29"/>
                  </a:lnTo>
                  <a:lnTo>
                    <a:pt x="3767" y="31"/>
                  </a:lnTo>
                  <a:lnTo>
                    <a:pt x="3765" y="31"/>
                  </a:lnTo>
                  <a:lnTo>
                    <a:pt x="3765" y="29"/>
                  </a:lnTo>
                  <a:lnTo>
                    <a:pt x="3763" y="29"/>
                  </a:lnTo>
                  <a:lnTo>
                    <a:pt x="3763" y="27"/>
                  </a:lnTo>
                  <a:lnTo>
                    <a:pt x="3761" y="27"/>
                  </a:lnTo>
                  <a:lnTo>
                    <a:pt x="3763" y="25"/>
                  </a:lnTo>
                  <a:lnTo>
                    <a:pt x="3759" y="25"/>
                  </a:lnTo>
                  <a:lnTo>
                    <a:pt x="3754" y="25"/>
                  </a:lnTo>
                  <a:lnTo>
                    <a:pt x="3752" y="23"/>
                  </a:lnTo>
                  <a:lnTo>
                    <a:pt x="3754" y="23"/>
                  </a:lnTo>
                  <a:lnTo>
                    <a:pt x="3754" y="21"/>
                  </a:lnTo>
                  <a:lnTo>
                    <a:pt x="3759" y="19"/>
                  </a:lnTo>
                  <a:lnTo>
                    <a:pt x="3763" y="17"/>
                  </a:lnTo>
                  <a:lnTo>
                    <a:pt x="3765" y="15"/>
                  </a:lnTo>
                  <a:lnTo>
                    <a:pt x="3767" y="15"/>
                  </a:lnTo>
                  <a:lnTo>
                    <a:pt x="3765" y="13"/>
                  </a:lnTo>
                  <a:lnTo>
                    <a:pt x="3763" y="15"/>
                  </a:lnTo>
                  <a:lnTo>
                    <a:pt x="3761" y="15"/>
                  </a:lnTo>
                  <a:lnTo>
                    <a:pt x="3761" y="13"/>
                  </a:lnTo>
                  <a:lnTo>
                    <a:pt x="3759" y="13"/>
                  </a:lnTo>
                  <a:lnTo>
                    <a:pt x="3761" y="13"/>
                  </a:lnTo>
                  <a:lnTo>
                    <a:pt x="3761" y="11"/>
                  </a:lnTo>
                  <a:lnTo>
                    <a:pt x="3763" y="11"/>
                  </a:lnTo>
                  <a:lnTo>
                    <a:pt x="3763" y="10"/>
                  </a:lnTo>
                  <a:lnTo>
                    <a:pt x="3761" y="10"/>
                  </a:lnTo>
                  <a:lnTo>
                    <a:pt x="3757" y="11"/>
                  </a:lnTo>
                  <a:lnTo>
                    <a:pt x="3755" y="11"/>
                  </a:lnTo>
                  <a:lnTo>
                    <a:pt x="3754" y="13"/>
                  </a:lnTo>
                  <a:lnTo>
                    <a:pt x="3754" y="11"/>
                  </a:lnTo>
                  <a:lnTo>
                    <a:pt x="3754" y="10"/>
                  </a:lnTo>
                  <a:lnTo>
                    <a:pt x="3755" y="8"/>
                  </a:lnTo>
                  <a:lnTo>
                    <a:pt x="3754" y="8"/>
                  </a:lnTo>
                  <a:lnTo>
                    <a:pt x="3754" y="6"/>
                  </a:lnTo>
                  <a:lnTo>
                    <a:pt x="3752" y="8"/>
                  </a:lnTo>
                  <a:lnTo>
                    <a:pt x="3752" y="6"/>
                  </a:lnTo>
                  <a:lnTo>
                    <a:pt x="3752" y="4"/>
                  </a:lnTo>
                  <a:lnTo>
                    <a:pt x="3752" y="2"/>
                  </a:lnTo>
                  <a:lnTo>
                    <a:pt x="3754" y="2"/>
                  </a:lnTo>
                  <a:lnTo>
                    <a:pt x="3754" y="0"/>
                  </a:lnTo>
                  <a:lnTo>
                    <a:pt x="3755" y="0"/>
                  </a:lnTo>
                  <a:lnTo>
                    <a:pt x="3757" y="0"/>
                  </a:lnTo>
                  <a:lnTo>
                    <a:pt x="3759" y="0"/>
                  </a:lnTo>
                  <a:lnTo>
                    <a:pt x="3757" y="2"/>
                  </a:lnTo>
                  <a:lnTo>
                    <a:pt x="3759" y="2"/>
                  </a:lnTo>
                  <a:lnTo>
                    <a:pt x="3761" y="0"/>
                  </a:lnTo>
                  <a:lnTo>
                    <a:pt x="3761" y="2"/>
                  </a:lnTo>
                  <a:lnTo>
                    <a:pt x="3763" y="4"/>
                  </a:lnTo>
                  <a:lnTo>
                    <a:pt x="3763" y="6"/>
                  </a:lnTo>
                  <a:lnTo>
                    <a:pt x="3763" y="8"/>
                  </a:lnTo>
                  <a:lnTo>
                    <a:pt x="3765" y="6"/>
                  </a:lnTo>
                  <a:lnTo>
                    <a:pt x="3769" y="0"/>
                  </a:lnTo>
                  <a:lnTo>
                    <a:pt x="3836" y="0"/>
                  </a:lnTo>
                  <a:close/>
                  <a:moveTo>
                    <a:pt x="0" y="324"/>
                  </a:moveTo>
                  <a:lnTo>
                    <a:pt x="4" y="328"/>
                  </a:lnTo>
                  <a:lnTo>
                    <a:pt x="8" y="328"/>
                  </a:lnTo>
                  <a:lnTo>
                    <a:pt x="8" y="326"/>
                  </a:lnTo>
                  <a:lnTo>
                    <a:pt x="8" y="324"/>
                  </a:lnTo>
                  <a:lnTo>
                    <a:pt x="8" y="326"/>
                  </a:lnTo>
                  <a:lnTo>
                    <a:pt x="9" y="328"/>
                  </a:lnTo>
                  <a:lnTo>
                    <a:pt x="9" y="330"/>
                  </a:lnTo>
                  <a:lnTo>
                    <a:pt x="11" y="330"/>
                  </a:lnTo>
                  <a:lnTo>
                    <a:pt x="9" y="330"/>
                  </a:lnTo>
                  <a:lnTo>
                    <a:pt x="9" y="332"/>
                  </a:lnTo>
                  <a:lnTo>
                    <a:pt x="11" y="332"/>
                  </a:lnTo>
                  <a:lnTo>
                    <a:pt x="13" y="332"/>
                  </a:lnTo>
                  <a:lnTo>
                    <a:pt x="13" y="334"/>
                  </a:lnTo>
                  <a:lnTo>
                    <a:pt x="15" y="334"/>
                  </a:lnTo>
                  <a:lnTo>
                    <a:pt x="17" y="334"/>
                  </a:lnTo>
                  <a:lnTo>
                    <a:pt x="19" y="334"/>
                  </a:lnTo>
                  <a:lnTo>
                    <a:pt x="21" y="338"/>
                  </a:lnTo>
                  <a:lnTo>
                    <a:pt x="23" y="340"/>
                  </a:lnTo>
                  <a:lnTo>
                    <a:pt x="23" y="342"/>
                  </a:lnTo>
                  <a:lnTo>
                    <a:pt x="25" y="342"/>
                  </a:lnTo>
                  <a:lnTo>
                    <a:pt x="23" y="342"/>
                  </a:lnTo>
                  <a:lnTo>
                    <a:pt x="21" y="340"/>
                  </a:lnTo>
                  <a:lnTo>
                    <a:pt x="21" y="338"/>
                  </a:lnTo>
                  <a:lnTo>
                    <a:pt x="21" y="340"/>
                  </a:lnTo>
                  <a:lnTo>
                    <a:pt x="21" y="342"/>
                  </a:lnTo>
                  <a:lnTo>
                    <a:pt x="21" y="343"/>
                  </a:lnTo>
                  <a:lnTo>
                    <a:pt x="23" y="345"/>
                  </a:lnTo>
                  <a:lnTo>
                    <a:pt x="25" y="345"/>
                  </a:lnTo>
                  <a:lnTo>
                    <a:pt x="27" y="347"/>
                  </a:lnTo>
                  <a:lnTo>
                    <a:pt x="29" y="347"/>
                  </a:lnTo>
                  <a:lnTo>
                    <a:pt x="31" y="349"/>
                  </a:lnTo>
                  <a:lnTo>
                    <a:pt x="32" y="349"/>
                  </a:lnTo>
                  <a:lnTo>
                    <a:pt x="32" y="351"/>
                  </a:lnTo>
                  <a:lnTo>
                    <a:pt x="32" y="353"/>
                  </a:lnTo>
                  <a:lnTo>
                    <a:pt x="32" y="355"/>
                  </a:lnTo>
                  <a:lnTo>
                    <a:pt x="31" y="355"/>
                  </a:lnTo>
                  <a:lnTo>
                    <a:pt x="31" y="357"/>
                  </a:lnTo>
                  <a:lnTo>
                    <a:pt x="32" y="357"/>
                  </a:lnTo>
                  <a:lnTo>
                    <a:pt x="32" y="355"/>
                  </a:lnTo>
                  <a:lnTo>
                    <a:pt x="34" y="355"/>
                  </a:lnTo>
                  <a:lnTo>
                    <a:pt x="34" y="353"/>
                  </a:lnTo>
                  <a:lnTo>
                    <a:pt x="36" y="353"/>
                  </a:lnTo>
                  <a:lnTo>
                    <a:pt x="32" y="349"/>
                  </a:lnTo>
                  <a:lnTo>
                    <a:pt x="29" y="345"/>
                  </a:lnTo>
                  <a:lnTo>
                    <a:pt x="27" y="345"/>
                  </a:lnTo>
                  <a:lnTo>
                    <a:pt x="27" y="343"/>
                  </a:lnTo>
                  <a:lnTo>
                    <a:pt x="31" y="347"/>
                  </a:lnTo>
                  <a:lnTo>
                    <a:pt x="36" y="351"/>
                  </a:lnTo>
                  <a:lnTo>
                    <a:pt x="36" y="353"/>
                  </a:lnTo>
                  <a:lnTo>
                    <a:pt x="40" y="355"/>
                  </a:lnTo>
                  <a:lnTo>
                    <a:pt x="38" y="353"/>
                  </a:lnTo>
                  <a:lnTo>
                    <a:pt x="38" y="355"/>
                  </a:lnTo>
                  <a:lnTo>
                    <a:pt x="36" y="355"/>
                  </a:lnTo>
                  <a:lnTo>
                    <a:pt x="36" y="357"/>
                  </a:lnTo>
                  <a:lnTo>
                    <a:pt x="38" y="357"/>
                  </a:lnTo>
                  <a:lnTo>
                    <a:pt x="38" y="359"/>
                  </a:lnTo>
                  <a:lnTo>
                    <a:pt x="40" y="357"/>
                  </a:lnTo>
                  <a:lnTo>
                    <a:pt x="42" y="357"/>
                  </a:lnTo>
                  <a:lnTo>
                    <a:pt x="44" y="359"/>
                  </a:lnTo>
                  <a:lnTo>
                    <a:pt x="46" y="359"/>
                  </a:lnTo>
                  <a:lnTo>
                    <a:pt x="44" y="359"/>
                  </a:lnTo>
                  <a:lnTo>
                    <a:pt x="44" y="361"/>
                  </a:lnTo>
                  <a:lnTo>
                    <a:pt x="46" y="361"/>
                  </a:lnTo>
                  <a:lnTo>
                    <a:pt x="48" y="363"/>
                  </a:lnTo>
                  <a:lnTo>
                    <a:pt x="50" y="363"/>
                  </a:lnTo>
                  <a:lnTo>
                    <a:pt x="54" y="367"/>
                  </a:lnTo>
                  <a:lnTo>
                    <a:pt x="56" y="367"/>
                  </a:lnTo>
                  <a:lnTo>
                    <a:pt x="54" y="367"/>
                  </a:lnTo>
                  <a:lnTo>
                    <a:pt x="52" y="365"/>
                  </a:lnTo>
                  <a:lnTo>
                    <a:pt x="52" y="367"/>
                  </a:lnTo>
                  <a:lnTo>
                    <a:pt x="52" y="368"/>
                  </a:lnTo>
                  <a:lnTo>
                    <a:pt x="54" y="370"/>
                  </a:lnTo>
                  <a:lnTo>
                    <a:pt x="56" y="370"/>
                  </a:lnTo>
                  <a:lnTo>
                    <a:pt x="56" y="372"/>
                  </a:lnTo>
                  <a:lnTo>
                    <a:pt x="57" y="372"/>
                  </a:lnTo>
                  <a:lnTo>
                    <a:pt x="59" y="372"/>
                  </a:lnTo>
                  <a:lnTo>
                    <a:pt x="61" y="370"/>
                  </a:lnTo>
                  <a:lnTo>
                    <a:pt x="59" y="370"/>
                  </a:lnTo>
                  <a:lnTo>
                    <a:pt x="57" y="370"/>
                  </a:lnTo>
                  <a:lnTo>
                    <a:pt x="57" y="368"/>
                  </a:lnTo>
                  <a:lnTo>
                    <a:pt x="56" y="368"/>
                  </a:lnTo>
                  <a:lnTo>
                    <a:pt x="56" y="367"/>
                  </a:lnTo>
                  <a:lnTo>
                    <a:pt x="57" y="368"/>
                  </a:lnTo>
                  <a:lnTo>
                    <a:pt x="59" y="370"/>
                  </a:lnTo>
                  <a:lnTo>
                    <a:pt x="63" y="372"/>
                  </a:lnTo>
                  <a:lnTo>
                    <a:pt x="65" y="374"/>
                  </a:lnTo>
                  <a:lnTo>
                    <a:pt x="63" y="372"/>
                  </a:lnTo>
                  <a:lnTo>
                    <a:pt x="63" y="374"/>
                  </a:lnTo>
                  <a:lnTo>
                    <a:pt x="61" y="376"/>
                  </a:lnTo>
                  <a:lnTo>
                    <a:pt x="61" y="378"/>
                  </a:lnTo>
                  <a:lnTo>
                    <a:pt x="63" y="378"/>
                  </a:lnTo>
                  <a:lnTo>
                    <a:pt x="61" y="378"/>
                  </a:lnTo>
                  <a:lnTo>
                    <a:pt x="59" y="378"/>
                  </a:lnTo>
                  <a:lnTo>
                    <a:pt x="59" y="380"/>
                  </a:lnTo>
                  <a:lnTo>
                    <a:pt x="57" y="380"/>
                  </a:lnTo>
                  <a:lnTo>
                    <a:pt x="59" y="380"/>
                  </a:lnTo>
                  <a:lnTo>
                    <a:pt x="59" y="382"/>
                  </a:lnTo>
                  <a:lnTo>
                    <a:pt x="61" y="382"/>
                  </a:lnTo>
                  <a:lnTo>
                    <a:pt x="63" y="382"/>
                  </a:lnTo>
                  <a:lnTo>
                    <a:pt x="65" y="382"/>
                  </a:lnTo>
                  <a:lnTo>
                    <a:pt x="65" y="384"/>
                  </a:lnTo>
                  <a:lnTo>
                    <a:pt x="67" y="384"/>
                  </a:lnTo>
                  <a:lnTo>
                    <a:pt x="69" y="386"/>
                  </a:lnTo>
                  <a:lnTo>
                    <a:pt x="69" y="384"/>
                  </a:lnTo>
                  <a:lnTo>
                    <a:pt x="69" y="382"/>
                  </a:lnTo>
                  <a:lnTo>
                    <a:pt x="67" y="382"/>
                  </a:lnTo>
                  <a:lnTo>
                    <a:pt x="65" y="382"/>
                  </a:lnTo>
                  <a:lnTo>
                    <a:pt x="65" y="380"/>
                  </a:lnTo>
                  <a:lnTo>
                    <a:pt x="67" y="380"/>
                  </a:lnTo>
                  <a:lnTo>
                    <a:pt x="65" y="378"/>
                  </a:lnTo>
                  <a:lnTo>
                    <a:pt x="63" y="378"/>
                  </a:lnTo>
                  <a:lnTo>
                    <a:pt x="65" y="378"/>
                  </a:lnTo>
                  <a:lnTo>
                    <a:pt x="65" y="376"/>
                  </a:lnTo>
                  <a:lnTo>
                    <a:pt x="67" y="376"/>
                  </a:lnTo>
                  <a:lnTo>
                    <a:pt x="67" y="374"/>
                  </a:lnTo>
                  <a:lnTo>
                    <a:pt x="71" y="378"/>
                  </a:lnTo>
                  <a:lnTo>
                    <a:pt x="73" y="380"/>
                  </a:lnTo>
                  <a:lnTo>
                    <a:pt x="75" y="382"/>
                  </a:lnTo>
                  <a:lnTo>
                    <a:pt x="75" y="384"/>
                  </a:lnTo>
                  <a:lnTo>
                    <a:pt x="77" y="386"/>
                  </a:lnTo>
                  <a:lnTo>
                    <a:pt x="75" y="386"/>
                  </a:lnTo>
                  <a:lnTo>
                    <a:pt x="77" y="386"/>
                  </a:lnTo>
                  <a:lnTo>
                    <a:pt x="77" y="388"/>
                  </a:lnTo>
                  <a:lnTo>
                    <a:pt x="77" y="386"/>
                  </a:lnTo>
                  <a:lnTo>
                    <a:pt x="77" y="388"/>
                  </a:lnTo>
                  <a:lnTo>
                    <a:pt x="77" y="390"/>
                  </a:lnTo>
                  <a:lnTo>
                    <a:pt x="77" y="391"/>
                  </a:lnTo>
                  <a:lnTo>
                    <a:pt x="75" y="391"/>
                  </a:lnTo>
                  <a:lnTo>
                    <a:pt x="75" y="393"/>
                  </a:lnTo>
                  <a:lnTo>
                    <a:pt x="75" y="395"/>
                  </a:lnTo>
                  <a:lnTo>
                    <a:pt x="77" y="395"/>
                  </a:lnTo>
                  <a:lnTo>
                    <a:pt x="79" y="393"/>
                  </a:lnTo>
                  <a:lnTo>
                    <a:pt x="80" y="391"/>
                  </a:lnTo>
                  <a:lnTo>
                    <a:pt x="79" y="390"/>
                  </a:lnTo>
                  <a:lnTo>
                    <a:pt x="80" y="390"/>
                  </a:lnTo>
                  <a:lnTo>
                    <a:pt x="80" y="391"/>
                  </a:lnTo>
                  <a:lnTo>
                    <a:pt x="80" y="393"/>
                  </a:lnTo>
                  <a:lnTo>
                    <a:pt x="82" y="393"/>
                  </a:lnTo>
                  <a:lnTo>
                    <a:pt x="82" y="395"/>
                  </a:lnTo>
                  <a:lnTo>
                    <a:pt x="84" y="395"/>
                  </a:lnTo>
                  <a:lnTo>
                    <a:pt x="82" y="397"/>
                  </a:lnTo>
                  <a:lnTo>
                    <a:pt x="82" y="399"/>
                  </a:lnTo>
                  <a:lnTo>
                    <a:pt x="80" y="399"/>
                  </a:lnTo>
                  <a:lnTo>
                    <a:pt x="82" y="401"/>
                  </a:lnTo>
                  <a:lnTo>
                    <a:pt x="80" y="401"/>
                  </a:lnTo>
                  <a:lnTo>
                    <a:pt x="80" y="403"/>
                  </a:lnTo>
                  <a:lnTo>
                    <a:pt x="80" y="405"/>
                  </a:lnTo>
                  <a:lnTo>
                    <a:pt x="80" y="407"/>
                  </a:lnTo>
                  <a:lnTo>
                    <a:pt x="82" y="409"/>
                  </a:lnTo>
                  <a:lnTo>
                    <a:pt x="82" y="411"/>
                  </a:lnTo>
                  <a:lnTo>
                    <a:pt x="84" y="413"/>
                  </a:lnTo>
                  <a:lnTo>
                    <a:pt x="84" y="415"/>
                  </a:lnTo>
                  <a:lnTo>
                    <a:pt x="84" y="416"/>
                  </a:lnTo>
                  <a:lnTo>
                    <a:pt x="84" y="418"/>
                  </a:lnTo>
                  <a:lnTo>
                    <a:pt x="84" y="420"/>
                  </a:lnTo>
                  <a:lnTo>
                    <a:pt x="84" y="418"/>
                  </a:lnTo>
                  <a:lnTo>
                    <a:pt x="82" y="418"/>
                  </a:lnTo>
                  <a:lnTo>
                    <a:pt x="82" y="420"/>
                  </a:lnTo>
                  <a:lnTo>
                    <a:pt x="80" y="420"/>
                  </a:lnTo>
                  <a:lnTo>
                    <a:pt x="80" y="422"/>
                  </a:lnTo>
                  <a:lnTo>
                    <a:pt x="82" y="424"/>
                  </a:lnTo>
                  <a:lnTo>
                    <a:pt x="82" y="426"/>
                  </a:lnTo>
                  <a:lnTo>
                    <a:pt x="84" y="424"/>
                  </a:lnTo>
                  <a:lnTo>
                    <a:pt x="86" y="426"/>
                  </a:lnTo>
                  <a:lnTo>
                    <a:pt x="88" y="428"/>
                  </a:lnTo>
                  <a:lnTo>
                    <a:pt x="90" y="430"/>
                  </a:lnTo>
                  <a:lnTo>
                    <a:pt x="88" y="430"/>
                  </a:lnTo>
                  <a:lnTo>
                    <a:pt x="88" y="432"/>
                  </a:lnTo>
                  <a:lnTo>
                    <a:pt x="88" y="434"/>
                  </a:lnTo>
                  <a:lnTo>
                    <a:pt x="90" y="434"/>
                  </a:lnTo>
                  <a:lnTo>
                    <a:pt x="90" y="436"/>
                  </a:lnTo>
                  <a:lnTo>
                    <a:pt x="88" y="436"/>
                  </a:lnTo>
                  <a:lnTo>
                    <a:pt x="88" y="438"/>
                  </a:lnTo>
                  <a:lnTo>
                    <a:pt x="90" y="438"/>
                  </a:lnTo>
                  <a:lnTo>
                    <a:pt x="90" y="436"/>
                  </a:lnTo>
                  <a:lnTo>
                    <a:pt x="90" y="434"/>
                  </a:lnTo>
                  <a:lnTo>
                    <a:pt x="92" y="434"/>
                  </a:lnTo>
                  <a:lnTo>
                    <a:pt x="92" y="432"/>
                  </a:lnTo>
                  <a:lnTo>
                    <a:pt x="94" y="432"/>
                  </a:lnTo>
                  <a:lnTo>
                    <a:pt x="92" y="432"/>
                  </a:lnTo>
                  <a:lnTo>
                    <a:pt x="92" y="430"/>
                  </a:lnTo>
                  <a:lnTo>
                    <a:pt x="94" y="430"/>
                  </a:lnTo>
                  <a:lnTo>
                    <a:pt x="96" y="430"/>
                  </a:lnTo>
                  <a:lnTo>
                    <a:pt x="96" y="432"/>
                  </a:lnTo>
                  <a:lnTo>
                    <a:pt x="96" y="434"/>
                  </a:lnTo>
                  <a:lnTo>
                    <a:pt x="96" y="436"/>
                  </a:lnTo>
                  <a:lnTo>
                    <a:pt x="96" y="438"/>
                  </a:lnTo>
                  <a:lnTo>
                    <a:pt x="96" y="439"/>
                  </a:lnTo>
                  <a:lnTo>
                    <a:pt x="96" y="438"/>
                  </a:lnTo>
                  <a:lnTo>
                    <a:pt x="98" y="438"/>
                  </a:lnTo>
                  <a:lnTo>
                    <a:pt x="100" y="436"/>
                  </a:lnTo>
                  <a:lnTo>
                    <a:pt x="98" y="436"/>
                  </a:lnTo>
                  <a:lnTo>
                    <a:pt x="100" y="436"/>
                  </a:lnTo>
                  <a:lnTo>
                    <a:pt x="100" y="434"/>
                  </a:lnTo>
                  <a:lnTo>
                    <a:pt x="100" y="432"/>
                  </a:lnTo>
                  <a:lnTo>
                    <a:pt x="100" y="430"/>
                  </a:lnTo>
                  <a:lnTo>
                    <a:pt x="98" y="430"/>
                  </a:lnTo>
                  <a:lnTo>
                    <a:pt x="98" y="428"/>
                  </a:lnTo>
                  <a:lnTo>
                    <a:pt x="96" y="428"/>
                  </a:lnTo>
                  <a:lnTo>
                    <a:pt x="94" y="428"/>
                  </a:lnTo>
                  <a:lnTo>
                    <a:pt x="94" y="426"/>
                  </a:lnTo>
                  <a:lnTo>
                    <a:pt x="94" y="428"/>
                  </a:lnTo>
                  <a:lnTo>
                    <a:pt x="92" y="426"/>
                  </a:lnTo>
                  <a:lnTo>
                    <a:pt x="94" y="424"/>
                  </a:lnTo>
                  <a:lnTo>
                    <a:pt x="96" y="424"/>
                  </a:lnTo>
                  <a:lnTo>
                    <a:pt x="96" y="422"/>
                  </a:lnTo>
                  <a:lnTo>
                    <a:pt x="96" y="420"/>
                  </a:lnTo>
                  <a:lnTo>
                    <a:pt x="96" y="418"/>
                  </a:lnTo>
                  <a:lnTo>
                    <a:pt x="96" y="416"/>
                  </a:lnTo>
                  <a:lnTo>
                    <a:pt x="96" y="415"/>
                  </a:lnTo>
                  <a:lnTo>
                    <a:pt x="96" y="413"/>
                  </a:lnTo>
                  <a:lnTo>
                    <a:pt x="96" y="411"/>
                  </a:lnTo>
                  <a:lnTo>
                    <a:pt x="94" y="409"/>
                  </a:lnTo>
                  <a:lnTo>
                    <a:pt x="92" y="409"/>
                  </a:lnTo>
                  <a:lnTo>
                    <a:pt x="92" y="411"/>
                  </a:lnTo>
                  <a:lnTo>
                    <a:pt x="92" y="409"/>
                  </a:lnTo>
                  <a:lnTo>
                    <a:pt x="92" y="407"/>
                  </a:lnTo>
                  <a:lnTo>
                    <a:pt x="90" y="407"/>
                  </a:lnTo>
                  <a:lnTo>
                    <a:pt x="88" y="407"/>
                  </a:lnTo>
                  <a:lnTo>
                    <a:pt x="88" y="409"/>
                  </a:lnTo>
                  <a:lnTo>
                    <a:pt x="88" y="407"/>
                  </a:lnTo>
                  <a:lnTo>
                    <a:pt x="90" y="407"/>
                  </a:lnTo>
                  <a:lnTo>
                    <a:pt x="86" y="407"/>
                  </a:lnTo>
                  <a:lnTo>
                    <a:pt x="86" y="405"/>
                  </a:lnTo>
                  <a:lnTo>
                    <a:pt x="92" y="405"/>
                  </a:lnTo>
                  <a:lnTo>
                    <a:pt x="98" y="405"/>
                  </a:lnTo>
                  <a:lnTo>
                    <a:pt x="100" y="405"/>
                  </a:lnTo>
                  <a:lnTo>
                    <a:pt x="102" y="405"/>
                  </a:lnTo>
                  <a:lnTo>
                    <a:pt x="102" y="403"/>
                  </a:lnTo>
                  <a:lnTo>
                    <a:pt x="102" y="405"/>
                  </a:lnTo>
                  <a:lnTo>
                    <a:pt x="104" y="405"/>
                  </a:lnTo>
                  <a:lnTo>
                    <a:pt x="104" y="407"/>
                  </a:lnTo>
                  <a:lnTo>
                    <a:pt x="105" y="407"/>
                  </a:lnTo>
                  <a:lnTo>
                    <a:pt x="105" y="405"/>
                  </a:lnTo>
                  <a:lnTo>
                    <a:pt x="107" y="407"/>
                  </a:lnTo>
                  <a:lnTo>
                    <a:pt x="109" y="407"/>
                  </a:lnTo>
                  <a:lnTo>
                    <a:pt x="111" y="407"/>
                  </a:lnTo>
                  <a:lnTo>
                    <a:pt x="109" y="407"/>
                  </a:lnTo>
                  <a:lnTo>
                    <a:pt x="107" y="407"/>
                  </a:lnTo>
                  <a:lnTo>
                    <a:pt x="107" y="409"/>
                  </a:lnTo>
                  <a:lnTo>
                    <a:pt x="109" y="409"/>
                  </a:lnTo>
                  <a:lnTo>
                    <a:pt x="107" y="409"/>
                  </a:lnTo>
                  <a:lnTo>
                    <a:pt x="107" y="411"/>
                  </a:lnTo>
                  <a:lnTo>
                    <a:pt x="107" y="413"/>
                  </a:lnTo>
                  <a:lnTo>
                    <a:pt x="107" y="415"/>
                  </a:lnTo>
                  <a:lnTo>
                    <a:pt x="105" y="415"/>
                  </a:lnTo>
                  <a:lnTo>
                    <a:pt x="107" y="416"/>
                  </a:lnTo>
                  <a:lnTo>
                    <a:pt x="109" y="416"/>
                  </a:lnTo>
                  <a:lnTo>
                    <a:pt x="109" y="415"/>
                  </a:lnTo>
                  <a:lnTo>
                    <a:pt x="109" y="413"/>
                  </a:lnTo>
                  <a:lnTo>
                    <a:pt x="107" y="413"/>
                  </a:lnTo>
                  <a:lnTo>
                    <a:pt x="109" y="413"/>
                  </a:lnTo>
                  <a:lnTo>
                    <a:pt x="109" y="411"/>
                  </a:lnTo>
                  <a:lnTo>
                    <a:pt x="109" y="409"/>
                  </a:lnTo>
                  <a:lnTo>
                    <a:pt x="111" y="409"/>
                  </a:lnTo>
                  <a:lnTo>
                    <a:pt x="109" y="411"/>
                  </a:lnTo>
                  <a:lnTo>
                    <a:pt x="111" y="411"/>
                  </a:lnTo>
                  <a:lnTo>
                    <a:pt x="111" y="413"/>
                  </a:lnTo>
                  <a:lnTo>
                    <a:pt x="113" y="413"/>
                  </a:lnTo>
                  <a:lnTo>
                    <a:pt x="115" y="413"/>
                  </a:lnTo>
                  <a:lnTo>
                    <a:pt x="117" y="413"/>
                  </a:lnTo>
                  <a:lnTo>
                    <a:pt x="119" y="413"/>
                  </a:lnTo>
                  <a:lnTo>
                    <a:pt x="121" y="413"/>
                  </a:lnTo>
                  <a:lnTo>
                    <a:pt x="121" y="411"/>
                  </a:lnTo>
                  <a:lnTo>
                    <a:pt x="119" y="409"/>
                  </a:lnTo>
                  <a:lnTo>
                    <a:pt x="117" y="409"/>
                  </a:lnTo>
                  <a:lnTo>
                    <a:pt x="113" y="409"/>
                  </a:lnTo>
                  <a:lnTo>
                    <a:pt x="113" y="407"/>
                  </a:lnTo>
                  <a:lnTo>
                    <a:pt x="111" y="409"/>
                  </a:lnTo>
                  <a:lnTo>
                    <a:pt x="111" y="407"/>
                  </a:lnTo>
                  <a:lnTo>
                    <a:pt x="115" y="407"/>
                  </a:lnTo>
                  <a:lnTo>
                    <a:pt x="117" y="409"/>
                  </a:lnTo>
                  <a:lnTo>
                    <a:pt x="121" y="409"/>
                  </a:lnTo>
                  <a:lnTo>
                    <a:pt x="125" y="411"/>
                  </a:lnTo>
                  <a:lnTo>
                    <a:pt x="127" y="411"/>
                  </a:lnTo>
                  <a:lnTo>
                    <a:pt x="128" y="411"/>
                  </a:lnTo>
                  <a:lnTo>
                    <a:pt x="128" y="409"/>
                  </a:lnTo>
                  <a:lnTo>
                    <a:pt x="128" y="411"/>
                  </a:lnTo>
                  <a:lnTo>
                    <a:pt x="130" y="411"/>
                  </a:lnTo>
                  <a:lnTo>
                    <a:pt x="132" y="411"/>
                  </a:lnTo>
                  <a:lnTo>
                    <a:pt x="132" y="413"/>
                  </a:lnTo>
                  <a:lnTo>
                    <a:pt x="132" y="415"/>
                  </a:lnTo>
                  <a:lnTo>
                    <a:pt x="132" y="416"/>
                  </a:lnTo>
                  <a:lnTo>
                    <a:pt x="134" y="416"/>
                  </a:lnTo>
                  <a:lnTo>
                    <a:pt x="136" y="418"/>
                  </a:lnTo>
                  <a:lnTo>
                    <a:pt x="138" y="418"/>
                  </a:lnTo>
                  <a:lnTo>
                    <a:pt x="138" y="420"/>
                  </a:lnTo>
                  <a:lnTo>
                    <a:pt x="136" y="420"/>
                  </a:lnTo>
                  <a:lnTo>
                    <a:pt x="138" y="422"/>
                  </a:lnTo>
                  <a:lnTo>
                    <a:pt x="138" y="424"/>
                  </a:lnTo>
                  <a:lnTo>
                    <a:pt x="142" y="426"/>
                  </a:lnTo>
                  <a:lnTo>
                    <a:pt x="144" y="428"/>
                  </a:lnTo>
                  <a:lnTo>
                    <a:pt x="146" y="428"/>
                  </a:lnTo>
                  <a:lnTo>
                    <a:pt x="146" y="430"/>
                  </a:lnTo>
                  <a:lnTo>
                    <a:pt x="148" y="430"/>
                  </a:lnTo>
                  <a:lnTo>
                    <a:pt x="148" y="432"/>
                  </a:lnTo>
                  <a:lnTo>
                    <a:pt x="150" y="434"/>
                  </a:lnTo>
                  <a:lnTo>
                    <a:pt x="152" y="436"/>
                  </a:lnTo>
                  <a:lnTo>
                    <a:pt x="153" y="436"/>
                  </a:lnTo>
                  <a:lnTo>
                    <a:pt x="152" y="438"/>
                  </a:lnTo>
                  <a:lnTo>
                    <a:pt x="152" y="439"/>
                  </a:lnTo>
                  <a:lnTo>
                    <a:pt x="150" y="439"/>
                  </a:lnTo>
                  <a:lnTo>
                    <a:pt x="152" y="439"/>
                  </a:lnTo>
                  <a:lnTo>
                    <a:pt x="152" y="438"/>
                  </a:lnTo>
                  <a:lnTo>
                    <a:pt x="153" y="438"/>
                  </a:lnTo>
                  <a:lnTo>
                    <a:pt x="155" y="438"/>
                  </a:lnTo>
                  <a:lnTo>
                    <a:pt x="157" y="439"/>
                  </a:lnTo>
                  <a:lnTo>
                    <a:pt x="157" y="441"/>
                  </a:lnTo>
                  <a:lnTo>
                    <a:pt x="155" y="441"/>
                  </a:lnTo>
                  <a:lnTo>
                    <a:pt x="153" y="441"/>
                  </a:lnTo>
                  <a:lnTo>
                    <a:pt x="155" y="443"/>
                  </a:lnTo>
                  <a:lnTo>
                    <a:pt x="157" y="443"/>
                  </a:lnTo>
                  <a:lnTo>
                    <a:pt x="157" y="441"/>
                  </a:lnTo>
                  <a:lnTo>
                    <a:pt x="159" y="441"/>
                  </a:lnTo>
                  <a:lnTo>
                    <a:pt x="159" y="443"/>
                  </a:lnTo>
                  <a:lnTo>
                    <a:pt x="161" y="443"/>
                  </a:lnTo>
                  <a:lnTo>
                    <a:pt x="161" y="441"/>
                  </a:lnTo>
                  <a:lnTo>
                    <a:pt x="159" y="441"/>
                  </a:lnTo>
                  <a:lnTo>
                    <a:pt x="161" y="441"/>
                  </a:lnTo>
                  <a:lnTo>
                    <a:pt x="163" y="443"/>
                  </a:lnTo>
                  <a:lnTo>
                    <a:pt x="165" y="445"/>
                  </a:lnTo>
                  <a:lnTo>
                    <a:pt x="165" y="447"/>
                  </a:lnTo>
                  <a:lnTo>
                    <a:pt x="163" y="449"/>
                  </a:lnTo>
                  <a:lnTo>
                    <a:pt x="161" y="449"/>
                  </a:lnTo>
                  <a:lnTo>
                    <a:pt x="161" y="447"/>
                  </a:lnTo>
                  <a:lnTo>
                    <a:pt x="159" y="447"/>
                  </a:lnTo>
                  <a:lnTo>
                    <a:pt x="157" y="449"/>
                  </a:lnTo>
                  <a:lnTo>
                    <a:pt x="155" y="451"/>
                  </a:lnTo>
                  <a:lnTo>
                    <a:pt x="153" y="451"/>
                  </a:lnTo>
                  <a:lnTo>
                    <a:pt x="152" y="453"/>
                  </a:lnTo>
                  <a:lnTo>
                    <a:pt x="150" y="455"/>
                  </a:lnTo>
                  <a:lnTo>
                    <a:pt x="152" y="455"/>
                  </a:lnTo>
                  <a:lnTo>
                    <a:pt x="150" y="459"/>
                  </a:lnTo>
                  <a:lnTo>
                    <a:pt x="152" y="459"/>
                  </a:lnTo>
                  <a:lnTo>
                    <a:pt x="150" y="461"/>
                  </a:lnTo>
                  <a:lnTo>
                    <a:pt x="152" y="461"/>
                  </a:lnTo>
                  <a:lnTo>
                    <a:pt x="152" y="463"/>
                  </a:lnTo>
                  <a:lnTo>
                    <a:pt x="150" y="464"/>
                  </a:lnTo>
                  <a:lnTo>
                    <a:pt x="148" y="464"/>
                  </a:lnTo>
                  <a:lnTo>
                    <a:pt x="146" y="463"/>
                  </a:lnTo>
                  <a:lnTo>
                    <a:pt x="142" y="461"/>
                  </a:lnTo>
                  <a:lnTo>
                    <a:pt x="140" y="461"/>
                  </a:lnTo>
                  <a:lnTo>
                    <a:pt x="140" y="459"/>
                  </a:lnTo>
                  <a:lnTo>
                    <a:pt x="138" y="457"/>
                  </a:lnTo>
                  <a:lnTo>
                    <a:pt x="138" y="455"/>
                  </a:lnTo>
                  <a:lnTo>
                    <a:pt x="136" y="455"/>
                  </a:lnTo>
                  <a:lnTo>
                    <a:pt x="136" y="457"/>
                  </a:lnTo>
                  <a:lnTo>
                    <a:pt x="136" y="459"/>
                  </a:lnTo>
                  <a:lnTo>
                    <a:pt x="138" y="459"/>
                  </a:lnTo>
                  <a:lnTo>
                    <a:pt x="138" y="461"/>
                  </a:lnTo>
                  <a:lnTo>
                    <a:pt x="140" y="463"/>
                  </a:lnTo>
                  <a:lnTo>
                    <a:pt x="142" y="463"/>
                  </a:lnTo>
                  <a:lnTo>
                    <a:pt x="142" y="464"/>
                  </a:lnTo>
                  <a:lnTo>
                    <a:pt x="144" y="464"/>
                  </a:lnTo>
                  <a:lnTo>
                    <a:pt x="144" y="466"/>
                  </a:lnTo>
                  <a:lnTo>
                    <a:pt x="144" y="468"/>
                  </a:lnTo>
                  <a:lnTo>
                    <a:pt x="142" y="468"/>
                  </a:lnTo>
                  <a:lnTo>
                    <a:pt x="140" y="468"/>
                  </a:lnTo>
                  <a:lnTo>
                    <a:pt x="140" y="466"/>
                  </a:lnTo>
                  <a:lnTo>
                    <a:pt x="136" y="466"/>
                  </a:lnTo>
                  <a:lnTo>
                    <a:pt x="134" y="468"/>
                  </a:lnTo>
                  <a:lnTo>
                    <a:pt x="128" y="470"/>
                  </a:lnTo>
                  <a:lnTo>
                    <a:pt x="127" y="468"/>
                  </a:lnTo>
                  <a:lnTo>
                    <a:pt x="130" y="468"/>
                  </a:lnTo>
                  <a:lnTo>
                    <a:pt x="132" y="468"/>
                  </a:lnTo>
                  <a:lnTo>
                    <a:pt x="130" y="468"/>
                  </a:lnTo>
                  <a:lnTo>
                    <a:pt x="130" y="466"/>
                  </a:lnTo>
                  <a:lnTo>
                    <a:pt x="128" y="466"/>
                  </a:lnTo>
                  <a:lnTo>
                    <a:pt x="127" y="466"/>
                  </a:lnTo>
                  <a:lnTo>
                    <a:pt x="127" y="464"/>
                  </a:lnTo>
                  <a:lnTo>
                    <a:pt x="125" y="466"/>
                  </a:lnTo>
                  <a:lnTo>
                    <a:pt x="123" y="466"/>
                  </a:lnTo>
                  <a:lnTo>
                    <a:pt x="123" y="464"/>
                  </a:lnTo>
                  <a:lnTo>
                    <a:pt x="125" y="464"/>
                  </a:lnTo>
                  <a:lnTo>
                    <a:pt x="123" y="464"/>
                  </a:lnTo>
                  <a:lnTo>
                    <a:pt x="123" y="463"/>
                  </a:lnTo>
                  <a:lnTo>
                    <a:pt x="123" y="461"/>
                  </a:lnTo>
                  <a:lnTo>
                    <a:pt x="123" y="463"/>
                  </a:lnTo>
                  <a:lnTo>
                    <a:pt x="121" y="461"/>
                  </a:lnTo>
                  <a:lnTo>
                    <a:pt x="117" y="461"/>
                  </a:lnTo>
                  <a:lnTo>
                    <a:pt x="115" y="461"/>
                  </a:lnTo>
                  <a:lnTo>
                    <a:pt x="113" y="461"/>
                  </a:lnTo>
                  <a:lnTo>
                    <a:pt x="115" y="461"/>
                  </a:lnTo>
                  <a:lnTo>
                    <a:pt x="115" y="463"/>
                  </a:lnTo>
                  <a:lnTo>
                    <a:pt x="117" y="461"/>
                  </a:lnTo>
                  <a:lnTo>
                    <a:pt x="117" y="463"/>
                  </a:lnTo>
                  <a:lnTo>
                    <a:pt x="119" y="464"/>
                  </a:lnTo>
                  <a:lnTo>
                    <a:pt x="121" y="464"/>
                  </a:lnTo>
                  <a:lnTo>
                    <a:pt x="121" y="466"/>
                  </a:lnTo>
                  <a:lnTo>
                    <a:pt x="123" y="468"/>
                  </a:lnTo>
                  <a:lnTo>
                    <a:pt x="123" y="470"/>
                  </a:lnTo>
                  <a:lnTo>
                    <a:pt x="121" y="468"/>
                  </a:lnTo>
                  <a:lnTo>
                    <a:pt x="121" y="470"/>
                  </a:lnTo>
                  <a:lnTo>
                    <a:pt x="123" y="470"/>
                  </a:lnTo>
                  <a:lnTo>
                    <a:pt x="125" y="470"/>
                  </a:lnTo>
                  <a:lnTo>
                    <a:pt x="125" y="468"/>
                  </a:lnTo>
                  <a:lnTo>
                    <a:pt x="127" y="468"/>
                  </a:lnTo>
                  <a:lnTo>
                    <a:pt x="125" y="470"/>
                  </a:lnTo>
                  <a:lnTo>
                    <a:pt x="125" y="474"/>
                  </a:lnTo>
                  <a:lnTo>
                    <a:pt x="125" y="476"/>
                  </a:lnTo>
                  <a:lnTo>
                    <a:pt x="125" y="478"/>
                  </a:lnTo>
                  <a:lnTo>
                    <a:pt x="123" y="478"/>
                  </a:lnTo>
                  <a:lnTo>
                    <a:pt x="123" y="476"/>
                  </a:lnTo>
                  <a:lnTo>
                    <a:pt x="121" y="476"/>
                  </a:lnTo>
                  <a:lnTo>
                    <a:pt x="121" y="478"/>
                  </a:lnTo>
                  <a:lnTo>
                    <a:pt x="119" y="478"/>
                  </a:lnTo>
                  <a:lnTo>
                    <a:pt x="117" y="476"/>
                  </a:lnTo>
                  <a:lnTo>
                    <a:pt x="117" y="478"/>
                  </a:lnTo>
                  <a:lnTo>
                    <a:pt x="119" y="480"/>
                  </a:lnTo>
                  <a:lnTo>
                    <a:pt x="121" y="478"/>
                  </a:lnTo>
                  <a:lnTo>
                    <a:pt x="121" y="480"/>
                  </a:lnTo>
                  <a:lnTo>
                    <a:pt x="123" y="478"/>
                  </a:lnTo>
                  <a:lnTo>
                    <a:pt x="123" y="480"/>
                  </a:lnTo>
                  <a:lnTo>
                    <a:pt x="125" y="478"/>
                  </a:lnTo>
                  <a:lnTo>
                    <a:pt x="125" y="480"/>
                  </a:lnTo>
                  <a:lnTo>
                    <a:pt x="125" y="482"/>
                  </a:lnTo>
                  <a:lnTo>
                    <a:pt x="123" y="482"/>
                  </a:lnTo>
                  <a:lnTo>
                    <a:pt x="125" y="484"/>
                  </a:lnTo>
                  <a:lnTo>
                    <a:pt x="127" y="484"/>
                  </a:lnTo>
                  <a:lnTo>
                    <a:pt x="127" y="486"/>
                  </a:lnTo>
                  <a:lnTo>
                    <a:pt x="125" y="486"/>
                  </a:lnTo>
                  <a:lnTo>
                    <a:pt x="125" y="487"/>
                  </a:lnTo>
                  <a:lnTo>
                    <a:pt x="123" y="489"/>
                  </a:lnTo>
                  <a:lnTo>
                    <a:pt x="119" y="489"/>
                  </a:lnTo>
                  <a:lnTo>
                    <a:pt x="117" y="491"/>
                  </a:lnTo>
                  <a:lnTo>
                    <a:pt x="115" y="491"/>
                  </a:lnTo>
                  <a:lnTo>
                    <a:pt x="115" y="493"/>
                  </a:lnTo>
                  <a:lnTo>
                    <a:pt x="113" y="491"/>
                  </a:lnTo>
                  <a:lnTo>
                    <a:pt x="111" y="493"/>
                  </a:lnTo>
                  <a:lnTo>
                    <a:pt x="109" y="495"/>
                  </a:lnTo>
                  <a:lnTo>
                    <a:pt x="111" y="495"/>
                  </a:lnTo>
                  <a:lnTo>
                    <a:pt x="111" y="493"/>
                  </a:lnTo>
                  <a:lnTo>
                    <a:pt x="113" y="493"/>
                  </a:lnTo>
                  <a:lnTo>
                    <a:pt x="115" y="495"/>
                  </a:lnTo>
                  <a:lnTo>
                    <a:pt x="115" y="497"/>
                  </a:lnTo>
                  <a:lnTo>
                    <a:pt x="113" y="499"/>
                  </a:lnTo>
                  <a:lnTo>
                    <a:pt x="111" y="499"/>
                  </a:lnTo>
                  <a:lnTo>
                    <a:pt x="111" y="501"/>
                  </a:lnTo>
                  <a:lnTo>
                    <a:pt x="111" y="499"/>
                  </a:lnTo>
                  <a:lnTo>
                    <a:pt x="113" y="499"/>
                  </a:lnTo>
                  <a:lnTo>
                    <a:pt x="113" y="501"/>
                  </a:lnTo>
                  <a:lnTo>
                    <a:pt x="113" y="503"/>
                  </a:lnTo>
                  <a:lnTo>
                    <a:pt x="111" y="503"/>
                  </a:lnTo>
                  <a:lnTo>
                    <a:pt x="113" y="503"/>
                  </a:lnTo>
                  <a:lnTo>
                    <a:pt x="115" y="501"/>
                  </a:lnTo>
                  <a:lnTo>
                    <a:pt x="115" y="503"/>
                  </a:lnTo>
                  <a:lnTo>
                    <a:pt x="117" y="503"/>
                  </a:lnTo>
                  <a:lnTo>
                    <a:pt x="121" y="503"/>
                  </a:lnTo>
                  <a:lnTo>
                    <a:pt x="121" y="505"/>
                  </a:lnTo>
                  <a:lnTo>
                    <a:pt x="121" y="507"/>
                  </a:lnTo>
                  <a:lnTo>
                    <a:pt x="125" y="509"/>
                  </a:lnTo>
                  <a:lnTo>
                    <a:pt x="123" y="509"/>
                  </a:lnTo>
                  <a:lnTo>
                    <a:pt x="121" y="509"/>
                  </a:lnTo>
                  <a:lnTo>
                    <a:pt x="119" y="510"/>
                  </a:lnTo>
                  <a:lnTo>
                    <a:pt x="117" y="510"/>
                  </a:lnTo>
                  <a:lnTo>
                    <a:pt x="117" y="509"/>
                  </a:lnTo>
                  <a:lnTo>
                    <a:pt x="115" y="509"/>
                  </a:lnTo>
                  <a:lnTo>
                    <a:pt x="115" y="507"/>
                  </a:lnTo>
                  <a:lnTo>
                    <a:pt x="115" y="505"/>
                  </a:lnTo>
                  <a:lnTo>
                    <a:pt x="113" y="505"/>
                  </a:lnTo>
                  <a:lnTo>
                    <a:pt x="113" y="507"/>
                  </a:lnTo>
                  <a:lnTo>
                    <a:pt x="111" y="507"/>
                  </a:lnTo>
                  <a:lnTo>
                    <a:pt x="111" y="509"/>
                  </a:lnTo>
                  <a:lnTo>
                    <a:pt x="113" y="507"/>
                  </a:lnTo>
                  <a:lnTo>
                    <a:pt x="115" y="509"/>
                  </a:lnTo>
                  <a:lnTo>
                    <a:pt x="115" y="510"/>
                  </a:lnTo>
                  <a:lnTo>
                    <a:pt x="115" y="512"/>
                  </a:lnTo>
                  <a:lnTo>
                    <a:pt x="113" y="512"/>
                  </a:lnTo>
                  <a:lnTo>
                    <a:pt x="113" y="514"/>
                  </a:lnTo>
                  <a:lnTo>
                    <a:pt x="111" y="514"/>
                  </a:lnTo>
                  <a:lnTo>
                    <a:pt x="109" y="514"/>
                  </a:lnTo>
                  <a:lnTo>
                    <a:pt x="107" y="514"/>
                  </a:lnTo>
                  <a:lnTo>
                    <a:pt x="107" y="512"/>
                  </a:lnTo>
                  <a:lnTo>
                    <a:pt x="105" y="514"/>
                  </a:lnTo>
                  <a:lnTo>
                    <a:pt x="105" y="512"/>
                  </a:lnTo>
                  <a:lnTo>
                    <a:pt x="105" y="510"/>
                  </a:lnTo>
                  <a:lnTo>
                    <a:pt x="107" y="510"/>
                  </a:lnTo>
                  <a:lnTo>
                    <a:pt x="107" y="509"/>
                  </a:lnTo>
                  <a:lnTo>
                    <a:pt x="107" y="507"/>
                  </a:lnTo>
                  <a:lnTo>
                    <a:pt x="107" y="505"/>
                  </a:lnTo>
                  <a:lnTo>
                    <a:pt x="105" y="503"/>
                  </a:lnTo>
                  <a:lnTo>
                    <a:pt x="105" y="501"/>
                  </a:lnTo>
                  <a:lnTo>
                    <a:pt x="105" y="503"/>
                  </a:lnTo>
                  <a:lnTo>
                    <a:pt x="105" y="505"/>
                  </a:lnTo>
                  <a:lnTo>
                    <a:pt x="105" y="507"/>
                  </a:lnTo>
                  <a:lnTo>
                    <a:pt x="105" y="509"/>
                  </a:lnTo>
                  <a:lnTo>
                    <a:pt x="104" y="510"/>
                  </a:lnTo>
                  <a:lnTo>
                    <a:pt x="102" y="512"/>
                  </a:lnTo>
                  <a:lnTo>
                    <a:pt x="100" y="510"/>
                  </a:lnTo>
                  <a:lnTo>
                    <a:pt x="98" y="510"/>
                  </a:lnTo>
                  <a:lnTo>
                    <a:pt x="98" y="509"/>
                  </a:lnTo>
                  <a:lnTo>
                    <a:pt x="96" y="509"/>
                  </a:lnTo>
                  <a:lnTo>
                    <a:pt x="96" y="507"/>
                  </a:lnTo>
                  <a:lnTo>
                    <a:pt x="94" y="505"/>
                  </a:lnTo>
                  <a:lnTo>
                    <a:pt x="94" y="503"/>
                  </a:lnTo>
                  <a:lnTo>
                    <a:pt x="92" y="503"/>
                  </a:lnTo>
                  <a:lnTo>
                    <a:pt x="90" y="501"/>
                  </a:lnTo>
                  <a:lnTo>
                    <a:pt x="90" y="499"/>
                  </a:lnTo>
                  <a:lnTo>
                    <a:pt x="90" y="501"/>
                  </a:lnTo>
                  <a:lnTo>
                    <a:pt x="90" y="499"/>
                  </a:lnTo>
                  <a:lnTo>
                    <a:pt x="88" y="499"/>
                  </a:lnTo>
                  <a:lnTo>
                    <a:pt x="84" y="497"/>
                  </a:lnTo>
                  <a:lnTo>
                    <a:pt x="84" y="495"/>
                  </a:lnTo>
                  <a:lnTo>
                    <a:pt x="86" y="495"/>
                  </a:lnTo>
                  <a:lnTo>
                    <a:pt x="86" y="493"/>
                  </a:lnTo>
                  <a:lnTo>
                    <a:pt x="86" y="491"/>
                  </a:lnTo>
                  <a:lnTo>
                    <a:pt x="84" y="491"/>
                  </a:lnTo>
                  <a:lnTo>
                    <a:pt x="84" y="493"/>
                  </a:lnTo>
                  <a:lnTo>
                    <a:pt x="82" y="495"/>
                  </a:lnTo>
                  <a:lnTo>
                    <a:pt x="80" y="495"/>
                  </a:lnTo>
                  <a:lnTo>
                    <a:pt x="80" y="493"/>
                  </a:lnTo>
                  <a:lnTo>
                    <a:pt x="80" y="491"/>
                  </a:lnTo>
                  <a:lnTo>
                    <a:pt x="80" y="493"/>
                  </a:lnTo>
                  <a:lnTo>
                    <a:pt x="80" y="495"/>
                  </a:lnTo>
                  <a:lnTo>
                    <a:pt x="79" y="495"/>
                  </a:lnTo>
                  <a:lnTo>
                    <a:pt x="77" y="495"/>
                  </a:lnTo>
                  <a:lnTo>
                    <a:pt x="75" y="495"/>
                  </a:lnTo>
                  <a:lnTo>
                    <a:pt x="73" y="495"/>
                  </a:lnTo>
                  <a:lnTo>
                    <a:pt x="73" y="493"/>
                  </a:lnTo>
                  <a:lnTo>
                    <a:pt x="75" y="493"/>
                  </a:lnTo>
                  <a:lnTo>
                    <a:pt x="73" y="493"/>
                  </a:lnTo>
                  <a:lnTo>
                    <a:pt x="73" y="491"/>
                  </a:lnTo>
                  <a:lnTo>
                    <a:pt x="71" y="491"/>
                  </a:lnTo>
                  <a:lnTo>
                    <a:pt x="69" y="489"/>
                  </a:lnTo>
                  <a:lnTo>
                    <a:pt x="67" y="489"/>
                  </a:lnTo>
                  <a:lnTo>
                    <a:pt x="67" y="487"/>
                  </a:lnTo>
                  <a:lnTo>
                    <a:pt x="65" y="487"/>
                  </a:lnTo>
                  <a:lnTo>
                    <a:pt x="67" y="486"/>
                  </a:lnTo>
                  <a:lnTo>
                    <a:pt x="67" y="484"/>
                  </a:lnTo>
                  <a:lnTo>
                    <a:pt x="67" y="482"/>
                  </a:lnTo>
                  <a:lnTo>
                    <a:pt x="67" y="480"/>
                  </a:lnTo>
                  <a:lnTo>
                    <a:pt x="65" y="478"/>
                  </a:lnTo>
                  <a:lnTo>
                    <a:pt x="65" y="476"/>
                  </a:lnTo>
                  <a:lnTo>
                    <a:pt x="65" y="474"/>
                  </a:lnTo>
                  <a:lnTo>
                    <a:pt x="65" y="472"/>
                  </a:lnTo>
                  <a:lnTo>
                    <a:pt x="65" y="470"/>
                  </a:lnTo>
                  <a:lnTo>
                    <a:pt x="63" y="470"/>
                  </a:lnTo>
                  <a:lnTo>
                    <a:pt x="61" y="470"/>
                  </a:lnTo>
                  <a:lnTo>
                    <a:pt x="57" y="468"/>
                  </a:lnTo>
                  <a:lnTo>
                    <a:pt x="54" y="466"/>
                  </a:lnTo>
                  <a:lnTo>
                    <a:pt x="48" y="464"/>
                  </a:lnTo>
                  <a:lnTo>
                    <a:pt x="46" y="464"/>
                  </a:lnTo>
                  <a:lnTo>
                    <a:pt x="44" y="466"/>
                  </a:lnTo>
                  <a:lnTo>
                    <a:pt x="42" y="468"/>
                  </a:lnTo>
                  <a:lnTo>
                    <a:pt x="42" y="470"/>
                  </a:lnTo>
                  <a:lnTo>
                    <a:pt x="36" y="470"/>
                  </a:lnTo>
                  <a:lnTo>
                    <a:pt x="32" y="470"/>
                  </a:lnTo>
                  <a:lnTo>
                    <a:pt x="27" y="470"/>
                  </a:lnTo>
                  <a:lnTo>
                    <a:pt x="25" y="468"/>
                  </a:lnTo>
                  <a:lnTo>
                    <a:pt x="23" y="468"/>
                  </a:lnTo>
                  <a:lnTo>
                    <a:pt x="23" y="466"/>
                  </a:lnTo>
                  <a:lnTo>
                    <a:pt x="25" y="466"/>
                  </a:lnTo>
                  <a:lnTo>
                    <a:pt x="25" y="464"/>
                  </a:lnTo>
                  <a:lnTo>
                    <a:pt x="25" y="463"/>
                  </a:lnTo>
                  <a:lnTo>
                    <a:pt x="25" y="461"/>
                  </a:lnTo>
                  <a:lnTo>
                    <a:pt x="25" y="459"/>
                  </a:lnTo>
                  <a:lnTo>
                    <a:pt x="23" y="459"/>
                  </a:lnTo>
                  <a:lnTo>
                    <a:pt x="21" y="459"/>
                  </a:lnTo>
                  <a:lnTo>
                    <a:pt x="21" y="457"/>
                  </a:lnTo>
                  <a:lnTo>
                    <a:pt x="19" y="455"/>
                  </a:lnTo>
                  <a:lnTo>
                    <a:pt x="17" y="453"/>
                  </a:lnTo>
                  <a:lnTo>
                    <a:pt x="17" y="451"/>
                  </a:lnTo>
                  <a:lnTo>
                    <a:pt x="17" y="449"/>
                  </a:lnTo>
                  <a:lnTo>
                    <a:pt x="17" y="447"/>
                  </a:lnTo>
                  <a:lnTo>
                    <a:pt x="19" y="449"/>
                  </a:lnTo>
                  <a:lnTo>
                    <a:pt x="21" y="449"/>
                  </a:lnTo>
                  <a:lnTo>
                    <a:pt x="21" y="447"/>
                  </a:lnTo>
                  <a:lnTo>
                    <a:pt x="21" y="445"/>
                  </a:lnTo>
                  <a:lnTo>
                    <a:pt x="23" y="445"/>
                  </a:lnTo>
                  <a:lnTo>
                    <a:pt x="23" y="443"/>
                  </a:lnTo>
                  <a:lnTo>
                    <a:pt x="25" y="443"/>
                  </a:lnTo>
                  <a:lnTo>
                    <a:pt x="23" y="443"/>
                  </a:lnTo>
                  <a:lnTo>
                    <a:pt x="23" y="441"/>
                  </a:lnTo>
                  <a:lnTo>
                    <a:pt x="25" y="439"/>
                  </a:lnTo>
                  <a:lnTo>
                    <a:pt x="23" y="439"/>
                  </a:lnTo>
                  <a:lnTo>
                    <a:pt x="23" y="438"/>
                  </a:lnTo>
                  <a:lnTo>
                    <a:pt x="25" y="438"/>
                  </a:lnTo>
                  <a:lnTo>
                    <a:pt x="25" y="436"/>
                  </a:lnTo>
                  <a:lnTo>
                    <a:pt x="23" y="436"/>
                  </a:lnTo>
                  <a:lnTo>
                    <a:pt x="25" y="434"/>
                  </a:lnTo>
                  <a:lnTo>
                    <a:pt x="23" y="434"/>
                  </a:lnTo>
                  <a:lnTo>
                    <a:pt x="23" y="436"/>
                  </a:lnTo>
                  <a:lnTo>
                    <a:pt x="23" y="438"/>
                  </a:lnTo>
                  <a:lnTo>
                    <a:pt x="21" y="438"/>
                  </a:lnTo>
                  <a:lnTo>
                    <a:pt x="21" y="439"/>
                  </a:lnTo>
                  <a:lnTo>
                    <a:pt x="19" y="441"/>
                  </a:lnTo>
                  <a:lnTo>
                    <a:pt x="17" y="443"/>
                  </a:lnTo>
                  <a:lnTo>
                    <a:pt x="17" y="441"/>
                  </a:lnTo>
                  <a:lnTo>
                    <a:pt x="15" y="441"/>
                  </a:lnTo>
                  <a:lnTo>
                    <a:pt x="15" y="439"/>
                  </a:lnTo>
                  <a:lnTo>
                    <a:pt x="13" y="439"/>
                  </a:lnTo>
                  <a:lnTo>
                    <a:pt x="13" y="438"/>
                  </a:lnTo>
                  <a:lnTo>
                    <a:pt x="15" y="438"/>
                  </a:lnTo>
                  <a:lnTo>
                    <a:pt x="15" y="436"/>
                  </a:lnTo>
                  <a:lnTo>
                    <a:pt x="13" y="434"/>
                  </a:lnTo>
                  <a:lnTo>
                    <a:pt x="13" y="432"/>
                  </a:lnTo>
                  <a:lnTo>
                    <a:pt x="13" y="434"/>
                  </a:lnTo>
                  <a:lnTo>
                    <a:pt x="13" y="436"/>
                  </a:lnTo>
                  <a:lnTo>
                    <a:pt x="13" y="438"/>
                  </a:lnTo>
                  <a:lnTo>
                    <a:pt x="11" y="438"/>
                  </a:lnTo>
                  <a:lnTo>
                    <a:pt x="11" y="436"/>
                  </a:lnTo>
                  <a:lnTo>
                    <a:pt x="9" y="436"/>
                  </a:lnTo>
                  <a:lnTo>
                    <a:pt x="9" y="438"/>
                  </a:lnTo>
                  <a:lnTo>
                    <a:pt x="11" y="438"/>
                  </a:lnTo>
                  <a:lnTo>
                    <a:pt x="11" y="439"/>
                  </a:lnTo>
                  <a:lnTo>
                    <a:pt x="13" y="441"/>
                  </a:lnTo>
                  <a:lnTo>
                    <a:pt x="11" y="443"/>
                  </a:lnTo>
                  <a:lnTo>
                    <a:pt x="9" y="443"/>
                  </a:lnTo>
                  <a:lnTo>
                    <a:pt x="8" y="443"/>
                  </a:lnTo>
                  <a:lnTo>
                    <a:pt x="6" y="443"/>
                  </a:lnTo>
                  <a:lnTo>
                    <a:pt x="8" y="443"/>
                  </a:lnTo>
                  <a:lnTo>
                    <a:pt x="8" y="441"/>
                  </a:lnTo>
                  <a:lnTo>
                    <a:pt x="6" y="441"/>
                  </a:lnTo>
                  <a:lnTo>
                    <a:pt x="4" y="445"/>
                  </a:lnTo>
                  <a:lnTo>
                    <a:pt x="4" y="447"/>
                  </a:lnTo>
                  <a:lnTo>
                    <a:pt x="4" y="449"/>
                  </a:lnTo>
                  <a:lnTo>
                    <a:pt x="4" y="451"/>
                  </a:lnTo>
                  <a:lnTo>
                    <a:pt x="4" y="455"/>
                  </a:lnTo>
                  <a:lnTo>
                    <a:pt x="4" y="457"/>
                  </a:lnTo>
                  <a:lnTo>
                    <a:pt x="9" y="461"/>
                  </a:lnTo>
                  <a:lnTo>
                    <a:pt x="9" y="463"/>
                  </a:lnTo>
                  <a:lnTo>
                    <a:pt x="11" y="463"/>
                  </a:lnTo>
                  <a:lnTo>
                    <a:pt x="11" y="464"/>
                  </a:lnTo>
                  <a:lnTo>
                    <a:pt x="11" y="466"/>
                  </a:lnTo>
                  <a:lnTo>
                    <a:pt x="11" y="468"/>
                  </a:lnTo>
                  <a:lnTo>
                    <a:pt x="9" y="468"/>
                  </a:lnTo>
                  <a:lnTo>
                    <a:pt x="9" y="470"/>
                  </a:lnTo>
                  <a:lnTo>
                    <a:pt x="8" y="472"/>
                  </a:lnTo>
                  <a:lnTo>
                    <a:pt x="8" y="474"/>
                  </a:lnTo>
                  <a:lnTo>
                    <a:pt x="8" y="476"/>
                  </a:lnTo>
                  <a:lnTo>
                    <a:pt x="8" y="478"/>
                  </a:lnTo>
                  <a:lnTo>
                    <a:pt x="8" y="480"/>
                  </a:lnTo>
                  <a:lnTo>
                    <a:pt x="6" y="480"/>
                  </a:lnTo>
                  <a:lnTo>
                    <a:pt x="6" y="482"/>
                  </a:lnTo>
                  <a:lnTo>
                    <a:pt x="4" y="482"/>
                  </a:lnTo>
                  <a:lnTo>
                    <a:pt x="4" y="484"/>
                  </a:lnTo>
                  <a:lnTo>
                    <a:pt x="2" y="484"/>
                  </a:lnTo>
                  <a:lnTo>
                    <a:pt x="0" y="484"/>
                  </a:lnTo>
                  <a:lnTo>
                    <a:pt x="0" y="466"/>
                  </a:lnTo>
                  <a:lnTo>
                    <a:pt x="0" y="447"/>
                  </a:lnTo>
                  <a:lnTo>
                    <a:pt x="0" y="428"/>
                  </a:lnTo>
                  <a:lnTo>
                    <a:pt x="0" y="407"/>
                  </a:lnTo>
                  <a:lnTo>
                    <a:pt x="0" y="388"/>
                  </a:lnTo>
                  <a:lnTo>
                    <a:pt x="0" y="367"/>
                  </a:lnTo>
                  <a:lnTo>
                    <a:pt x="0" y="345"/>
                  </a:lnTo>
                  <a:lnTo>
                    <a:pt x="0" y="324"/>
                  </a:lnTo>
                  <a:close/>
                  <a:moveTo>
                    <a:pt x="5729" y="230"/>
                  </a:moveTo>
                  <a:lnTo>
                    <a:pt x="5727" y="232"/>
                  </a:lnTo>
                  <a:lnTo>
                    <a:pt x="5725" y="234"/>
                  </a:lnTo>
                  <a:lnTo>
                    <a:pt x="5724" y="236"/>
                  </a:lnTo>
                  <a:lnTo>
                    <a:pt x="5720" y="236"/>
                  </a:lnTo>
                  <a:lnTo>
                    <a:pt x="5718" y="236"/>
                  </a:lnTo>
                  <a:lnTo>
                    <a:pt x="5716" y="236"/>
                  </a:lnTo>
                  <a:lnTo>
                    <a:pt x="5714" y="236"/>
                  </a:lnTo>
                  <a:lnTo>
                    <a:pt x="5710" y="240"/>
                  </a:lnTo>
                  <a:lnTo>
                    <a:pt x="5710" y="238"/>
                  </a:lnTo>
                  <a:lnTo>
                    <a:pt x="5708" y="236"/>
                  </a:lnTo>
                  <a:lnTo>
                    <a:pt x="5708" y="234"/>
                  </a:lnTo>
                  <a:lnTo>
                    <a:pt x="5708" y="232"/>
                  </a:lnTo>
                  <a:lnTo>
                    <a:pt x="5706" y="230"/>
                  </a:lnTo>
                  <a:lnTo>
                    <a:pt x="5706" y="228"/>
                  </a:lnTo>
                  <a:lnTo>
                    <a:pt x="5706" y="226"/>
                  </a:lnTo>
                  <a:lnTo>
                    <a:pt x="5708" y="226"/>
                  </a:lnTo>
                  <a:lnTo>
                    <a:pt x="5708" y="224"/>
                  </a:lnTo>
                  <a:lnTo>
                    <a:pt x="5710" y="223"/>
                  </a:lnTo>
                  <a:lnTo>
                    <a:pt x="5710" y="221"/>
                  </a:lnTo>
                  <a:lnTo>
                    <a:pt x="5712" y="219"/>
                  </a:lnTo>
                  <a:lnTo>
                    <a:pt x="5716" y="215"/>
                  </a:lnTo>
                  <a:lnTo>
                    <a:pt x="5720" y="211"/>
                  </a:lnTo>
                  <a:lnTo>
                    <a:pt x="5720" y="209"/>
                  </a:lnTo>
                  <a:lnTo>
                    <a:pt x="5722" y="209"/>
                  </a:lnTo>
                  <a:lnTo>
                    <a:pt x="5724" y="207"/>
                  </a:lnTo>
                  <a:lnTo>
                    <a:pt x="5725" y="207"/>
                  </a:lnTo>
                  <a:lnTo>
                    <a:pt x="5725" y="205"/>
                  </a:lnTo>
                  <a:lnTo>
                    <a:pt x="5725" y="207"/>
                  </a:lnTo>
                  <a:lnTo>
                    <a:pt x="5725" y="205"/>
                  </a:lnTo>
                  <a:lnTo>
                    <a:pt x="5729" y="203"/>
                  </a:lnTo>
                  <a:lnTo>
                    <a:pt x="5729" y="217"/>
                  </a:lnTo>
                  <a:lnTo>
                    <a:pt x="5729" y="230"/>
                  </a:lnTo>
                  <a:close/>
                  <a:moveTo>
                    <a:pt x="0" y="203"/>
                  </a:moveTo>
                  <a:lnTo>
                    <a:pt x="2" y="203"/>
                  </a:lnTo>
                  <a:lnTo>
                    <a:pt x="4" y="201"/>
                  </a:lnTo>
                  <a:lnTo>
                    <a:pt x="6" y="201"/>
                  </a:lnTo>
                  <a:lnTo>
                    <a:pt x="9" y="201"/>
                  </a:lnTo>
                  <a:lnTo>
                    <a:pt x="11" y="203"/>
                  </a:lnTo>
                  <a:lnTo>
                    <a:pt x="11" y="201"/>
                  </a:lnTo>
                  <a:lnTo>
                    <a:pt x="13" y="201"/>
                  </a:lnTo>
                  <a:lnTo>
                    <a:pt x="15" y="201"/>
                  </a:lnTo>
                  <a:lnTo>
                    <a:pt x="21" y="201"/>
                  </a:lnTo>
                  <a:lnTo>
                    <a:pt x="25" y="203"/>
                  </a:lnTo>
                  <a:lnTo>
                    <a:pt x="27" y="205"/>
                  </a:lnTo>
                  <a:lnTo>
                    <a:pt x="29" y="205"/>
                  </a:lnTo>
                  <a:lnTo>
                    <a:pt x="27" y="205"/>
                  </a:lnTo>
                  <a:lnTo>
                    <a:pt x="29" y="207"/>
                  </a:lnTo>
                  <a:lnTo>
                    <a:pt x="31" y="207"/>
                  </a:lnTo>
                  <a:lnTo>
                    <a:pt x="32" y="209"/>
                  </a:lnTo>
                  <a:lnTo>
                    <a:pt x="31" y="209"/>
                  </a:lnTo>
                  <a:lnTo>
                    <a:pt x="31" y="211"/>
                  </a:lnTo>
                  <a:lnTo>
                    <a:pt x="32" y="211"/>
                  </a:lnTo>
                  <a:lnTo>
                    <a:pt x="36" y="215"/>
                  </a:lnTo>
                  <a:lnTo>
                    <a:pt x="38" y="217"/>
                  </a:lnTo>
                  <a:lnTo>
                    <a:pt x="40" y="217"/>
                  </a:lnTo>
                  <a:lnTo>
                    <a:pt x="40" y="219"/>
                  </a:lnTo>
                  <a:lnTo>
                    <a:pt x="40" y="221"/>
                  </a:lnTo>
                  <a:lnTo>
                    <a:pt x="40" y="223"/>
                  </a:lnTo>
                  <a:lnTo>
                    <a:pt x="38" y="223"/>
                  </a:lnTo>
                  <a:lnTo>
                    <a:pt x="38" y="224"/>
                  </a:lnTo>
                  <a:lnTo>
                    <a:pt x="36" y="224"/>
                  </a:lnTo>
                  <a:lnTo>
                    <a:pt x="36" y="226"/>
                  </a:lnTo>
                  <a:lnTo>
                    <a:pt x="34" y="226"/>
                  </a:lnTo>
                  <a:lnTo>
                    <a:pt x="34" y="228"/>
                  </a:lnTo>
                  <a:lnTo>
                    <a:pt x="32" y="228"/>
                  </a:lnTo>
                  <a:lnTo>
                    <a:pt x="29" y="228"/>
                  </a:lnTo>
                  <a:lnTo>
                    <a:pt x="27" y="230"/>
                  </a:lnTo>
                  <a:lnTo>
                    <a:pt x="23" y="230"/>
                  </a:lnTo>
                  <a:lnTo>
                    <a:pt x="17" y="232"/>
                  </a:lnTo>
                  <a:lnTo>
                    <a:pt x="11" y="234"/>
                  </a:lnTo>
                  <a:lnTo>
                    <a:pt x="9" y="234"/>
                  </a:lnTo>
                  <a:lnTo>
                    <a:pt x="8" y="234"/>
                  </a:lnTo>
                  <a:lnTo>
                    <a:pt x="6" y="232"/>
                  </a:lnTo>
                  <a:lnTo>
                    <a:pt x="2" y="232"/>
                  </a:lnTo>
                  <a:lnTo>
                    <a:pt x="2" y="230"/>
                  </a:lnTo>
                  <a:lnTo>
                    <a:pt x="0" y="230"/>
                  </a:lnTo>
                  <a:lnTo>
                    <a:pt x="0" y="217"/>
                  </a:lnTo>
                  <a:lnTo>
                    <a:pt x="0" y="203"/>
                  </a:lnTo>
                  <a:close/>
                  <a:moveTo>
                    <a:pt x="4973" y="1104"/>
                  </a:moveTo>
                  <a:lnTo>
                    <a:pt x="4973" y="1106"/>
                  </a:lnTo>
                  <a:lnTo>
                    <a:pt x="4971" y="1106"/>
                  </a:lnTo>
                  <a:lnTo>
                    <a:pt x="4971" y="1104"/>
                  </a:lnTo>
                  <a:lnTo>
                    <a:pt x="4971" y="1106"/>
                  </a:lnTo>
                  <a:lnTo>
                    <a:pt x="4971" y="1104"/>
                  </a:lnTo>
                  <a:lnTo>
                    <a:pt x="4973" y="1104"/>
                  </a:lnTo>
                  <a:close/>
                  <a:moveTo>
                    <a:pt x="4963" y="1100"/>
                  </a:moveTo>
                  <a:lnTo>
                    <a:pt x="4963" y="1102"/>
                  </a:lnTo>
                  <a:lnTo>
                    <a:pt x="4961" y="1102"/>
                  </a:lnTo>
                  <a:lnTo>
                    <a:pt x="4961" y="1100"/>
                  </a:lnTo>
                  <a:lnTo>
                    <a:pt x="4963" y="1100"/>
                  </a:lnTo>
                  <a:lnTo>
                    <a:pt x="4961" y="1100"/>
                  </a:lnTo>
                  <a:lnTo>
                    <a:pt x="4963" y="1100"/>
                  </a:lnTo>
                  <a:close/>
                  <a:moveTo>
                    <a:pt x="5190" y="1088"/>
                  </a:moveTo>
                  <a:lnTo>
                    <a:pt x="5192" y="1088"/>
                  </a:lnTo>
                  <a:lnTo>
                    <a:pt x="5192" y="1090"/>
                  </a:lnTo>
                  <a:lnTo>
                    <a:pt x="5190" y="1090"/>
                  </a:lnTo>
                  <a:lnTo>
                    <a:pt x="5188" y="1090"/>
                  </a:lnTo>
                  <a:lnTo>
                    <a:pt x="5190" y="1088"/>
                  </a:lnTo>
                  <a:close/>
                  <a:moveTo>
                    <a:pt x="5201" y="1083"/>
                  </a:moveTo>
                  <a:lnTo>
                    <a:pt x="5203" y="1083"/>
                  </a:lnTo>
                  <a:lnTo>
                    <a:pt x="5201" y="1083"/>
                  </a:lnTo>
                  <a:lnTo>
                    <a:pt x="5201" y="1084"/>
                  </a:lnTo>
                  <a:lnTo>
                    <a:pt x="5199" y="1084"/>
                  </a:lnTo>
                  <a:lnTo>
                    <a:pt x="5197" y="1084"/>
                  </a:lnTo>
                  <a:lnTo>
                    <a:pt x="5197" y="1083"/>
                  </a:lnTo>
                  <a:lnTo>
                    <a:pt x="5199" y="1083"/>
                  </a:lnTo>
                  <a:lnTo>
                    <a:pt x="5201" y="1083"/>
                  </a:lnTo>
                  <a:close/>
                  <a:moveTo>
                    <a:pt x="3625" y="1079"/>
                  </a:moveTo>
                  <a:lnTo>
                    <a:pt x="3627" y="1079"/>
                  </a:lnTo>
                  <a:lnTo>
                    <a:pt x="3625" y="1081"/>
                  </a:lnTo>
                  <a:lnTo>
                    <a:pt x="3623" y="1081"/>
                  </a:lnTo>
                  <a:lnTo>
                    <a:pt x="3623" y="1079"/>
                  </a:lnTo>
                  <a:lnTo>
                    <a:pt x="3625" y="1079"/>
                  </a:lnTo>
                  <a:close/>
                  <a:moveTo>
                    <a:pt x="5194" y="1069"/>
                  </a:moveTo>
                  <a:lnTo>
                    <a:pt x="5195" y="1069"/>
                  </a:lnTo>
                  <a:lnTo>
                    <a:pt x="5197" y="1069"/>
                  </a:lnTo>
                  <a:lnTo>
                    <a:pt x="5195" y="1069"/>
                  </a:lnTo>
                  <a:lnTo>
                    <a:pt x="5195" y="1071"/>
                  </a:lnTo>
                  <a:lnTo>
                    <a:pt x="5194" y="1071"/>
                  </a:lnTo>
                  <a:lnTo>
                    <a:pt x="5194" y="1073"/>
                  </a:lnTo>
                  <a:lnTo>
                    <a:pt x="5192" y="1073"/>
                  </a:lnTo>
                  <a:lnTo>
                    <a:pt x="5190" y="1073"/>
                  </a:lnTo>
                  <a:lnTo>
                    <a:pt x="5188" y="1075"/>
                  </a:lnTo>
                  <a:lnTo>
                    <a:pt x="5186" y="1077"/>
                  </a:lnTo>
                  <a:lnTo>
                    <a:pt x="5186" y="1079"/>
                  </a:lnTo>
                  <a:lnTo>
                    <a:pt x="5184" y="1079"/>
                  </a:lnTo>
                  <a:lnTo>
                    <a:pt x="5184" y="1081"/>
                  </a:lnTo>
                  <a:lnTo>
                    <a:pt x="5182" y="1081"/>
                  </a:lnTo>
                  <a:lnTo>
                    <a:pt x="5182" y="1083"/>
                  </a:lnTo>
                  <a:lnTo>
                    <a:pt x="5180" y="1083"/>
                  </a:lnTo>
                  <a:lnTo>
                    <a:pt x="5180" y="1084"/>
                  </a:lnTo>
                  <a:lnTo>
                    <a:pt x="5180" y="1086"/>
                  </a:lnTo>
                  <a:lnTo>
                    <a:pt x="5180" y="1084"/>
                  </a:lnTo>
                  <a:lnTo>
                    <a:pt x="5178" y="1084"/>
                  </a:lnTo>
                  <a:lnTo>
                    <a:pt x="5178" y="1083"/>
                  </a:lnTo>
                  <a:lnTo>
                    <a:pt x="5178" y="1081"/>
                  </a:lnTo>
                  <a:lnTo>
                    <a:pt x="5180" y="1081"/>
                  </a:lnTo>
                  <a:lnTo>
                    <a:pt x="5182" y="1079"/>
                  </a:lnTo>
                  <a:lnTo>
                    <a:pt x="5184" y="1079"/>
                  </a:lnTo>
                  <a:lnTo>
                    <a:pt x="5184" y="1077"/>
                  </a:lnTo>
                  <a:lnTo>
                    <a:pt x="5184" y="1075"/>
                  </a:lnTo>
                  <a:lnTo>
                    <a:pt x="5186" y="1075"/>
                  </a:lnTo>
                  <a:lnTo>
                    <a:pt x="5186" y="1073"/>
                  </a:lnTo>
                  <a:lnTo>
                    <a:pt x="5188" y="1073"/>
                  </a:lnTo>
                  <a:lnTo>
                    <a:pt x="5188" y="1071"/>
                  </a:lnTo>
                  <a:lnTo>
                    <a:pt x="5188" y="1069"/>
                  </a:lnTo>
                  <a:lnTo>
                    <a:pt x="5190" y="1069"/>
                  </a:lnTo>
                  <a:lnTo>
                    <a:pt x="5190" y="1067"/>
                  </a:lnTo>
                  <a:lnTo>
                    <a:pt x="5192" y="1069"/>
                  </a:lnTo>
                  <a:lnTo>
                    <a:pt x="5194" y="1069"/>
                  </a:lnTo>
                  <a:close/>
                  <a:moveTo>
                    <a:pt x="5232" y="1050"/>
                  </a:moveTo>
                  <a:lnTo>
                    <a:pt x="5230" y="1050"/>
                  </a:lnTo>
                  <a:lnTo>
                    <a:pt x="5228" y="1050"/>
                  </a:lnTo>
                  <a:lnTo>
                    <a:pt x="5226" y="1050"/>
                  </a:lnTo>
                  <a:lnTo>
                    <a:pt x="5226" y="1052"/>
                  </a:lnTo>
                  <a:lnTo>
                    <a:pt x="5224" y="1052"/>
                  </a:lnTo>
                  <a:lnTo>
                    <a:pt x="5222" y="1052"/>
                  </a:lnTo>
                  <a:lnTo>
                    <a:pt x="5220" y="1054"/>
                  </a:lnTo>
                  <a:lnTo>
                    <a:pt x="5220" y="1056"/>
                  </a:lnTo>
                  <a:lnTo>
                    <a:pt x="5219" y="1056"/>
                  </a:lnTo>
                  <a:lnTo>
                    <a:pt x="5219" y="1058"/>
                  </a:lnTo>
                  <a:lnTo>
                    <a:pt x="5217" y="1058"/>
                  </a:lnTo>
                  <a:lnTo>
                    <a:pt x="5215" y="1058"/>
                  </a:lnTo>
                  <a:lnTo>
                    <a:pt x="5215" y="1056"/>
                  </a:lnTo>
                  <a:lnTo>
                    <a:pt x="5215" y="1058"/>
                  </a:lnTo>
                  <a:lnTo>
                    <a:pt x="5213" y="1058"/>
                  </a:lnTo>
                  <a:lnTo>
                    <a:pt x="5213" y="1060"/>
                  </a:lnTo>
                  <a:lnTo>
                    <a:pt x="5213" y="1061"/>
                  </a:lnTo>
                  <a:lnTo>
                    <a:pt x="5211" y="1061"/>
                  </a:lnTo>
                  <a:lnTo>
                    <a:pt x="5209" y="1063"/>
                  </a:lnTo>
                  <a:lnTo>
                    <a:pt x="5207" y="1065"/>
                  </a:lnTo>
                  <a:lnTo>
                    <a:pt x="5205" y="1067"/>
                  </a:lnTo>
                  <a:lnTo>
                    <a:pt x="5203" y="1067"/>
                  </a:lnTo>
                  <a:lnTo>
                    <a:pt x="5203" y="1069"/>
                  </a:lnTo>
                  <a:lnTo>
                    <a:pt x="5201" y="1069"/>
                  </a:lnTo>
                  <a:lnTo>
                    <a:pt x="5201" y="1067"/>
                  </a:lnTo>
                  <a:lnTo>
                    <a:pt x="5203" y="1067"/>
                  </a:lnTo>
                  <a:lnTo>
                    <a:pt x="5203" y="1065"/>
                  </a:lnTo>
                  <a:lnTo>
                    <a:pt x="5203" y="1067"/>
                  </a:lnTo>
                  <a:lnTo>
                    <a:pt x="5203" y="1065"/>
                  </a:lnTo>
                  <a:lnTo>
                    <a:pt x="5203" y="1063"/>
                  </a:lnTo>
                  <a:lnTo>
                    <a:pt x="5205" y="1065"/>
                  </a:lnTo>
                  <a:lnTo>
                    <a:pt x="5205" y="1063"/>
                  </a:lnTo>
                  <a:lnTo>
                    <a:pt x="5207" y="1063"/>
                  </a:lnTo>
                  <a:lnTo>
                    <a:pt x="5207" y="1061"/>
                  </a:lnTo>
                  <a:lnTo>
                    <a:pt x="5205" y="1061"/>
                  </a:lnTo>
                  <a:lnTo>
                    <a:pt x="5205" y="1060"/>
                  </a:lnTo>
                  <a:lnTo>
                    <a:pt x="5207" y="1061"/>
                  </a:lnTo>
                  <a:lnTo>
                    <a:pt x="5207" y="1060"/>
                  </a:lnTo>
                  <a:lnTo>
                    <a:pt x="5209" y="1060"/>
                  </a:lnTo>
                  <a:lnTo>
                    <a:pt x="5209" y="1058"/>
                  </a:lnTo>
                  <a:lnTo>
                    <a:pt x="5211" y="1058"/>
                  </a:lnTo>
                  <a:lnTo>
                    <a:pt x="5211" y="1056"/>
                  </a:lnTo>
                  <a:lnTo>
                    <a:pt x="5211" y="1054"/>
                  </a:lnTo>
                  <a:lnTo>
                    <a:pt x="5213" y="1054"/>
                  </a:lnTo>
                  <a:lnTo>
                    <a:pt x="5213" y="1056"/>
                  </a:lnTo>
                  <a:lnTo>
                    <a:pt x="5215" y="1054"/>
                  </a:lnTo>
                  <a:lnTo>
                    <a:pt x="5215" y="1052"/>
                  </a:lnTo>
                  <a:lnTo>
                    <a:pt x="5217" y="1052"/>
                  </a:lnTo>
                  <a:lnTo>
                    <a:pt x="5219" y="1052"/>
                  </a:lnTo>
                  <a:lnTo>
                    <a:pt x="5217" y="1052"/>
                  </a:lnTo>
                  <a:lnTo>
                    <a:pt x="5217" y="1050"/>
                  </a:lnTo>
                  <a:lnTo>
                    <a:pt x="5217" y="1048"/>
                  </a:lnTo>
                  <a:lnTo>
                    <a:pt x="5219" y="1048"/>
                  </a:lnTo>
                  <a:lnTo>
                    <a:pt x="5219" y="1046"/>
                  </a:lnTo>
                  <a:lnTo>
                    <a:pt x="5219" y="1048"/>
                  </a:lnTo>
                  <a:lnTo>
                    <a:pt x="5219" y="1050"/>
                  </a:lnTo>
                  <a:lnTo>
                    <a:pt x="5220" y="1050"/>
                  </a:lnTo>
                  <a:lnTo>
                    <a:pt x="5220" y="1052"/>
                  </a:lnTo>
                  <a:lnTo>
                    <a:pt x="5224" y="1050"/>
                  </a:lnTo>
                  <a:lnTo>
                    <a:pt x="5226" y="1050"/>
                  </a:lnTo>
                  <a:lnTo>
                    <a:pt x="5226" y="1048"/>
                  </a:lnTo>
                  <a:lnTo>
                    <a:pt x="5228" y="1048"/>
                  </a:lnTo>
                  <a:lnTo>
                    <a:pt x="5228" y="1046"/>
                  </a:lnTo>
                  <a:lnTo>
                    <a:pt x="5230" y="1046"/>
                  </a:lnTo>
                  <a:lnTo>
                    <a:pt x="5230" y="1044"/>
                  </a:lnTo>
                  <a:lnTo>
                    <a:pt x="5232" y="1044"/>
                  </a:lnTo>
                  <a:lnTo>
                    <a:pt x="5232" y="1046"/>
                  </a:lnTo>
                  <a:lnTo>
                    <a:pt x="5232" y="1048"/>
                  </a:lnTo>
                  <a:lnTo>
                    <a:pt x="5232" y="1050"/>
                  </a:lnTo>
                  <a:close/>
                  <a:moveTo>
                    <a:pt x="3629" y="1046"/>
                  </a:moveTo>
                  <a:lnTo>
                    <a:pt x="3627" y="1046"/>
                  </a:lnTo>
                  <a:lnTo>
                    <a:pt x="3627" y="1044"/>
                  </a:lnTo>
                  <a:lnTo>
                    <a:pt x="3627" y="1042"/>
                  </a:lnTo>
                  <a:lnTo>
                    <a:pt x="3627" y="1044"/>
                  </a:lnTo>
                  <a:lnTo>
                    <a:pt x="3629" y="1044"/>
                  </a:lnTo>
                  <a:lnTo>
                    <a:pt x="3629" y="1046"/>
                  </a:lnTo>
                  <a:close/>
                  <a:moveTo>
                    <a:pt x="5261" y="1029"/>
                  </a:moveTo>
                  <a:lnTo>
                    <a:pt x="5259" y="1029"/>
                  </a:lnTo>
                  <a:lnTo>
                    <a:pt x="5259" y="1031"/>
                  </a:lnTo>
                  <a:lnTo>
                    <a:pt x="5257" y="1031"/>
                  </a:lnTo>
                  <a:lnTo>
                    <a:pt x="5257" y="1033"/>
                  </a:lnTo>
                  <a:lnTo>
                    <a:pt x="5255" y="1033"/>
                  </a:lnTo>
                  <a:lnTo>
                    <a:pt x="5255" y="1035"/>
                  </a:lnTo>
                  <a:lnTo>
                    <a:pt x="5253" y="1035"/>
                  </a:lnTo>
                  <a:lnTo>
                    <a:pt x="5255" y="1036"/>
                  </a:lnTo>
                  <a:lnTo>
                    <a:pt x="5253" y="1036"/>
                  </a:lnTo>
                  <a:lnTo>
                    <a:pt x="5251" y="1038"/>
                  </a:lnTo>
                  <a:lnTo>
                    <a:pt x="5249" y="1038"/>
                  </a:lnTo>
                  <a:lnTo>
                    <a:pt x="5249" y="1040"/>
                  </a:lnTo>
                  <a:lnTo>
                    <a:pt x="5247" y="1040"/>
                  </a:lnTo>
                  <a:lnTo>
                    <a:pt x="5247" y="1042"/>
                  </a:lnTo>
                  <a:lnTo>
                    <a:pt x="5245" y="1042"/>
                  </a:lnTo>
                  <a:lnTo>
                    <a:pt x="5243" y="1042"/>
                  </a:lnTo>
                  <a:lnTo>
                    <a:pt x="5243" y="1044"/>
                  </a:lnTo>
                  <a:lnTo>
                    <a:pt x="5242" y="1044"/>
                  </a:lnTo>
                  <a:lnTo>
                    <a:pt x="5242" y="1042"/>
                  </a:lnTo>
                  <a:lnTo>
                    <a:pt x="5243" y="1042"/>
                  </a:lnTo>
                  <a:lnTo>
                    <a:pt x="5243" y="1040"/>
                  </a:lnTo>
                  <a:lnTo>
                    <a:pt x="5245" y="1038"/>
                  </a:lnTo>
                  <a:lnTo>
                    <a:pt x="5245" y="1036"/>
                  </a:lnTo>
                  <a:lnTo>
                    <a:pt x="5247" y="1036"/>
                  </a:lnTo>
                  <a:lnTo>
                    <a:pt x="5249" y="1036"/>
                  </a:lnTo>
                  <a:lnTo>
                    <a:pt x="5249" y="1035"/>
                  </a:lnTo>
                  <a:lnTo>
                    <a:pt x="5251" y="1033"/>
                  </a:lnTo>
                  <a:lnTo>
                    <a:pt x="5253" y="1033"/>
                  </a:lnTo>
                  <a:lnTo>
                    <a:pt x="5253" y="1031"/>
                  </a:lnTo>
                  <a:lnTo>
                    <a:pt x="5255" y="1031"/>
                  </a:lnTo>
                  <a:lnTo>
                    <a:pt x="5253" y="1031"/>
                  </a:lnTo>
                  <a:lnTo>
                    <a:pt x="5255" y="1031"/>
                  </a:lnTo>
                  <a:lnTo>
                    <a:pt x="5255" y="1029"/>
                  </a:lnTo>
                  <a:lnTo>
                    <a:pt x="5257" y="1029"/>
                  </a:lnTo>
                  <a:lnTo>
                    <a:pt x="5259" y="1029"/>
                  </a:lnTo>
                  <a:lnTo>
                    <a:pt x="5261" y="1029"/>
                  </a:lnTo>
                  <a:close/>
                  <a:moveTo>
                    <a:pt x="5265" y="1023"/>
                  </a:moveTo>
                  <a:lnTo>
                    <a:pt x="5263" y="1023"/>
                  </a:lnTo>
                  <a:lnTo>
                    <a:pt x="5265" y="1023"/>
                  </a:lnTo>
                  <a:close/>
                  <a:moveTo>
                    <a:pt x="5286" y="1008"/>
                  </a:moveTo>
                  <a:lnTo>
                    <a:pt x="5288" y="1008"/>
                  </a:lnTo>
                  <a:lnTo>
                    <a:pt x="5286" y="1010"/>
                  </a:lnTo>
                  <a:lnTo>
                    <a:pt x="5286" y="1012"/>
                  </a:lnTo>
                  <a:lnTo>
                    <a:pt x="5284" y="1012"/>
                  </a:lnTo>
                  <a:lnTo>
                    <a:pt x="5284" y="1013"/>
                  </a:lnTo>
                  <a:lnTo>
                    <a:pt x="5282" y="1013"/>
                  </a:lnTo>
                  <a:lnTo>
                    <a:pt x="5282" y="1015"/>
                  </a:lnTo>
                  <a:lnTo>
                    <a:pt x="5280" y="1015"/>
                  </a:lnTo>
                  <a:lnTo>
                    <a:pt x="5278" y="1015"/>
                  </a:lnTo>
                  <a:lnTo>
                    <a:pt x="5278" y="1013"/>
                  </a:lnTo>
                  <a:lnTo>
                    <a:pt x="5280" y="1013"/>
                  </a:lnTo>
                  <a:lnTo>
                    <a:pt x="5282" y="1013"/>
                  </a:lnTo>
                  <a:lnTo>
                    <a:pt x="5282" y="1012"/>
                  </a:lnTo>
                  <a:lnTo>
                    <a:pt x="5284" y="1010"/>
                  </a:lnTo>
                  <a:lnTo>
                    <a:pt x="5286" y="1008"/>
                  </a:lnTo>
                  <a:close/>
                  <a:moveTo>
                    <a:pt x="5291" y="1004"/>
                  </a:moveTo>
                  <a:lnTo>
                    <a:pt x="5290" y="1004"/>
                  </a:lnTo>
                  <a:lnTo>
                    <a:pt x="5290" y="1002"/>
                  </a:lnTo>
                  <a:lnTo>
                    <a:pt x="5291" y="1002"/>
                  </a:lnTo>
                  <a:lnTo>
                    <a:pt x="5291" y="1004"/>
                  </a:lnTo>
                  <a:close/>
                  <a:moveTo>
                    <a:pt x="5299" y="994"/>
                  </a:moveTo>
                  <a:lnTo>
                    <a:pt x="5299" y="992"/>
                  </a:lnTo>
                  <a:lnTo>
                    <a:pt x="5299" y="994"/>
                  </a:lnTo>
                  <a:close/>
                  <a:moveTo>
                    <a:pt x="5303" y="987"/>
                  </a:moveTo>
                  <a:lnTo>
                    <a:pt x="5301" y="987"/>
                  </a:lnTo>
                  <a:lnTo>
                    <a:pt x="5301" y="985"/>
                  </a:lnTo>
                  <a:lnTo>
                    <a:pt x="5303" y="985"/>
                  </a:lnTo>
                  <a:lnTo>
                    <a:pt x="5303" y="987"/>
                  </a:lnTo>
                  <a:close/>
                  <a:moveTo>
                    <a:pt x="5316" y="969"/>
                  </a:moveTo>
                  <a:lnTo>
                    <a:pt x="5315" y="969"/>
                  </a:lnTo>
                  <a:lnTo>
                    <a:pt x="5316" y="967"/>
                  </a:lnTo>
                  <a:lnTo>
                    <a:pt x="5316" y="965"/>
                  </a:lnTo>
                  <a:lnTo>
                    <a:pt x="5318" y="965"/>
                  </a:lnTo>
                  <a:lnTo>
                    <a:pt x="5318" y="967"/>
                  </a:lnTo>
                  <a:lnTo>
                    <a:pt x="5316" y="967"/>
                  </a:lnTo>
                  <a:lnTo>
                    <a:pt x="5316" y="969"/>
                  </a:lnTo>
                  <a:close/>
                  <a:moveTo>
                    <a:pt x="5315" y="965"/>
                  </a:moveTo>
                  <a:lnTo>
                    <a:pt x="5313" y="965"/>
                  </a:lnTo>
                  <a:lnTo>
                    <a:pt x="5313" y="964"/>
                  </a:lnTo>
                  <a:lnTo>
                    <a:pt x="5315" y="964"/>
                  </a:lnTo>
                  <a:lnTo>
                    <a:pt x="5315" y="965"/>
                  </a:lnTo>
                  <a:close/>
                  <a:moveTo>
                    <a:pt x="5324" y="962"/>
                  </a:moveTo>
                  <a:lnTo>
                    <a:pt x="5322" y="962"/>
                  </a:lnTo>
                  <a:lnTo>
                    <a:pt x="5322" y="960"/>
                  </a:lnTo>
                  <a:lnTo>
                    <a:pt x="5324" y="960"/>
                  </a:lnTo>
                  <a:lnTo>
                    <a:pt x="5324" y="962"/>
                  </a:lnTo>
                  <a:close/>
                  <a:moveTo>
                    <a:pt x="5328" y="948"/>
                  </a:moveTo>
                  <a:lnTo>
                    <a:pt x="5330" y="948"/>
                  </a:lnTo>
                  <a:lnTo>
                    <a:pt x="5328" y="950"/>
                  </a:lnTo>
                  <a:lnTo>
                    <a:pt x="5328" y="952"/>
                  </a:lnTo>
                  <a:lnTo>
                    <a:pt x="5328" y="954"/>
                  </a:lnTo>
                  <a:lnTo>
                    <a:pt x="5328" y="956"/>
                  </a:lnTo>
                  <a:lnTo>
                    <a:pt x="5326" y="956"/>
                  </a:lnTo>
                  <a:lnTo>
                    <a:pt x="5326" y="958"/>
                  </a:lnTo>
                  <a:lnTo>
                    <a:pt x="5326" y="956"/>
                  </a:lnTo>
                  <a:lnTo>
                    <a:pt x="5324" y="956"/>
                  </a:lnTo>
                  <a:lnTo>
                    <a:pt x="5324" y="954"/>
                  </a:lnTo>
                  <a:lnTo>
                    <a:pt x="5326" y="952"/>
                  </a:lnTo>
                  <a:lnTo>
                    <a:pt x="5326" y="950"/>
                  </a:lnTo>
                  <a:lnTo>
                    <a:pt x="5326" y="948"/>
                  </a:lnTo>
                  <a:lnTo>
                    <a:pt x="5328" y="948"/>
                  </a:lnTo>
                  <a:close/>
                  <a:moveTo>
                    <a:pt x="5322" y="944"/>
                  </a:moveTo>
                  <a:lnTo>
                    <a:pt x="5322" y="946"/>
                  </a:lnTo>
                  <a:lnTo>
                    <a:pt x="5320" y="944"/>
                  </a:lnTo>
                  <a:lnTo>
                    <a:pt x="5322" y="942"/>
                  </a:lnTo>
                  <a:lnTo>
                    <a:pt x="5322" y="944"/>
                  </a:lnTo>
                  <a:close/>
                  <a:moveTo>
                    <a:pt x="5349" y="927"/>
                  </a:moveTo>
                  <a:lnTo>
                    <a:pt x="5347" y="927"/>
                  </a:lnTo>
                  <a:lnTo>
                    <a:pt x="5347" y="929"/>
                  </a:lnTo>
                  <a:lnTo>
                    <a:pt x="5345" y="931"/>
                  </a:lnTo>
                  <a:lnTo>
                    <a:pt x="5345" y="933"/>
                  </a:lnTo>
                  <a:lnTo>
                    <a:pt x="5343" y="933"/>
                  </a:lnTo>
                  <a:lnTo>
                    <a:pt x="5343" y="935"/>
                  </a:lnTo>
                  <a:lnTo>
                    <a:pt x="5341" y="935"/>
                  </a:lnTo>
                  <a:lnTo>
                    <a:pt x="5339" y="935"/>
                  </a:lnTo>
                  <a:lnTo>
                    <a:pt x="5338" y="937"/>
                  </a:lnTo>
                  <a:lnTo>
                    <a:pt x="5338" y="939"/>
                  </a:lnTo>
                  <a:lnTo>
                    <a:pt x="5336" y="939"/>
                  </a:lnTo>
                  <a:lnTo>
                    <a:pt x="5338" y="939"/>
                  </a:lnTo>
                  <a:lnTo>
                    <a:pt x="5336" y="937"/>
                  </a:lnTo>
                  <a:lnTo>
                    <a:pt x="5334" y="937"/>
                  </a:lnTo>
                  <a:lnTo>
                    <a:pt x="5334" y="935"/>
                  </a:lnTo>
                  <a:lnTo>
                    <a:pt x="5336" y="935"/>
                  </a:lnTo>
                  <a:lnTo>
                    <a:pt x="5334" y="935"/>
                  </a:lnTo>
                  <a:lnTo>
                    <a:pt x="5334" y="933"/>
                  </a:lnTo>
                  <a:lnTo>
                    <a:pt x="5334" y="931"/>
                  </a:lnTo>
                  <a:lnTo>
                    <a:pt x="5336" y="931"/>
                  </a:lnTo>
                  <a:lnTo>
                    <a:pt x="5338" y="931"/>
                  </a:lnTo>
                  <a:lnTo>
                    <a:pt x="5338" y="929"/>
                  </a:lnTo>
                  <a:lnTo>
                    <a:pt x="5339" y="929"/>
                  </a:lnTo>
                  <a:lnTo>
                    <a:pt x="5341" y="929"/>
                  </a:lnTo>
                  <a:lnTo>
                    <a:pt x="5343" y="927"/>
                  </a:lnTo>
                  <a:lnTo>
                    <a:pt x="5343" y="925"/>
                  </a:lnTo>
                  <a:lnTo>
                    <a:pt x="5343" y="923"/>
                  </a:lnTo>
                  <a:lnTo>
                    <a:pt x="5345" y="923"/>
                  </a:lnTo>
                  <a:lnTo>
                    <a:pt x="5345" y="921"/>
                  </a:lnTo>
                  <a:lnTo>
                    <a:pt x="5347" y="919"/>
                  </a:lnTo>
                  <a:lnTo>
                    <a:pt x="5349" y="919"/>
                  </a:lnTo>
                  <a:lnTo>
                    <a:pt x="5349" y="921"/>
                  </a:lnTo>
                  <a:lnTo>
                    <a:pt x="5349" y="923"/>
                  </a:lnTo>
                  <a:lnTo>
                    <a:pt x="5349" y="925"/>
                  </a:lnTo>
                  <a:lnTo>
                    <a:pt x="5349" y="927"/>
                  </a:lnTo>
                  <a:close/>
                  <a:moveTo>
                    <a:pt x="5353" y="923"/>
                  </a:moveTo>
                  <a:lnTo>
                    <a:pt x="5351" y="923"/>
                  </a:lnTo>
                  <a:lnTo>
                    <a:pt x="5349" y="921"/>
                  </a:lnTo>
                  <a:lnTo>
                    <a:pt x="5349" y="919"/>
                  </a:lnTo>
                  <a:lnTo>
                    <a:pt x="5351" y="919"/>
                  </a:lnTo>
                  <a:lnTo>
                    <a:pt x="5351" y="917"/>
                  </a:lnTo>
                  <a:lnTo>
                    <a:pt x="5353" y="917"/>
                  </a:lnTo>
                  <a:lnTo>
                    <a:pt x="5355" y="917"/>
                  </a:lnTo>
                  <a:lnTo>
                    <a:pt x="5355" y="919"/>
                  </a:lnTo>
                  <a:lnTo>
                    <a:pt x="5355" y="921"/>
                  </a:lnTo>
                  <a:lnTo>
                    <a:pt x="5353" y="921"/>
                  </a:lnTo>
                  <a:lnTo>
                    <a:pt x="5353" y="923"/>
                  </a:lnTo>
                  <a:close/>
                  <a:moveTo>
                    <a:pt x="5341" y="919"/>
                  </a:moveTo>
                  <a:lnTo>
                    <a:pt x="5339" y="919"/>
                  </a:lnTo>
                  <a:lnTo>
                    <a:pt x="5338" y="917"/>
                  </a:lnTo>
                  <a:lnTo>
                    <a:pt x="5338" y="916"/>
                  </a:lnTo>
                  <a:lnTo>
                    <a:pt x="5339" y="916"/>
                  </a:lnTo>
                  <a:lnTo>
                    <a:pt x="5341" y="916"/>
                  </a:lnTo>
                  <a:lnTo>
                    <a:pt x="5341" y="917"/>
                  </a:lnTo>
                  <a:lnTo>
                    <a:pt x="5341" y="919"/>
                  </a:lnTo>
                  <a:close/>
                  <a:moveTo>
                    <a:pt x="5134" y="827"/>
                  </a:moveTo>
                  <a:lnTo>
                    <a:pt x="5132" y="827"/>
                  </a:lnTo>
                  <a:lnTo>
                    <a:pt x="5134" y="827"/>
                  </a:lnTo>
                  <a:close/>
                  <a:moveTo>
                    <a:pt x="5138" y="827"/>
                  </a:moveTo>
                  <a:lnTo>
                    <a:pt x="5138" y="829"/>
                  </a:lnTo>
                  <a:lnTo>
                    <a:pt x="5140" y="831"/>
                  </a:lnTo>
                  <a:lnTo>
                    <a:pt x="5140" y="833"/>
                  </a:lnTo>
                  <a:lnTo>
                    <a:pt x="5140" y="835"/>
                  </a:lnTo>
                  <a:lnTo>
                    <a:pt x="5138" y="835"/>
                  </a:lnTo>
                  <a:lnTo>
                    <a:pt x="5138" y="837"/>
                  </a:lnTo>
                  <a:lnTo>
                    <a:pt x="5138" y="839"/>
                  </a:lnTo>
                  <a:lnTo>
                    <a:pt x="5138" y="841"/>
                  </a:lnTo>
                  <a:lnTo>
                    <a:pt x="5140" y="841"/>
                  </a:lnTo>
                  <a:lnTo>
                    <a:pt x="5140" y="843"/>
                  </a:lnTo>
                  <a:lnTo>
                    <a:pt x="5140" y="841"/>
                  </a:lnTo>
                  <a:lnTo>
                    <a:pt x="5138" y="841"/>
                  </a:lnTo>
                  <a:lnTo>
                    <a:pt x="5138" y="843"/>
                  </a:lnTo>
                  <a:lnTo>
                    <a:pt x="5140" y="843"/>
                  </a:lnTo>
                  <a:lnTo>
                    <a:pt x="5140" y="845"/>
                  </a:lnTo>
                  <a:lnTo>
                    <a:pt x="5140" y="846"/>
                  </a:lnTo>
                  <a:lnTo>
                    <a:pt x="5142" y="846"/>
                  </a:lnTo>
                  <a:lnTo>
                    <a:pt x="5140" y="846"/>
                  </a:lnTo>
                  <a:lnTo>
                    <a:pt x="5140" y="848"/>
                  </a:lnTo>
                  <a:lnTo>
                    <a:pt x="5142" y="846"/>
                  </a:lnTo>
                  <a:lnTo>
                    <a:pt x="5142" y="848"/>
                  </a:lnTo>
                  <a:lnTo>
                    <a:pt x="5142" y="850"/>
                  </a:lnTo>
                  <a:lnTo>
                    <a:pt x="5142" y="852"/>
                  </a:lnTo>
                  <a:lnTo>
                    <a:pt x="5144" y="852"/>
                  </a:lnTo>
                  <a:lnTo>
                    <a:pt x="5144" y="856"/>
                  </a:lnTo>
                  <a:lnTo>
                    <a:pt x="5144" y="858"/>
                  </a:lnTo>
                  <a:lnTo>
                    <a:pt x="5144" y="860"/>
                  </a:lnTo>
                  <a:lnTo>
                    <a:pt x="5146" y="860"/>
                  </a:lnTo>
                  <a:lnTo>
                    <a:pt x="5146" y="862"/>
                  </a:lnTo>
                  <a:lnTo>
                    <a:pt x="5146" y="864"/>
                  </a:lnTo>
                  <a:lnTo>
                    <a:pt x="5146" y="866"/>
                  </a:lnTo>
                  <a:lnTo>
                    <a:pt x="5146" y="868"/>
                  </a:lnTo>
                  <a:lnTo>
                    <a:pt x="5146" y="869"/>
                  </a:lnTo>
                  <a:lnTo>
                    <a:pt x="5146" y="871"/>
                  </a:lnTo>
                  <a:lnTo>
                    <a:pt x="5146" y="873"/>
                  </a:lnTo>
                  <a:lnTo>
                    <a:pt x="5144" y="875"/>
                  </a:lnTo>
                  <a:lnTo>
                    <a:pt x="5144" y="877"/>
                  </a:lnTo>
                  <a:lnTo>
                    <a:pt x="5144" y="879"/>
                  </a:lnTo>
                  <a:lnTo>
                    <a:pt x="5144" y="877"/>
                  </a:lnTo>
                  <a:lnTo>
                    <a:pt x="5144" y="875"/>
                  </a:lnTo>
                  <a:lnTo>
                    <a:pt x="5144" y="873"/>
                  </a:lnTo>
                  <a:lnTo>
                    <a:pt x="5144" y="875"/>
                  </a:lnTo>
                  <a:lnTo>
                    <a:pt x="5142" y="877"/>
                  </a:lnTo>
                  <a:lnTo>
                    <a:pt x="5142" y="879"/>
                  </a:lnTo>
                  <a:lnTo>
                    <a:pt x="5142" y="881"/>
                  </a:lnTo>
                  <a:lnTo>
                    <a:pt x="5142" y="883"/>
                  </a:lnTo>
                  <a:lnTo>
                    <a:pt x="5142" y="885"/>
                  </a:lnTo>
                  <a:lnTo>
                    <a:pt x="5142" y="887"/>
                  </a:lnTo>
                  <a:lnTo>
                    <a:pt x="5142" y="889"/>
                  </a:lnTo>
                  <a:lnTo>
                    <a:pt x="5142" y="891"/>
                  </a:lnTo>
                  <a:lnTo>
                    <a:pt x="5142" y="893"/>
                  </a:lnTo>
                  <a:lnTo>
                    <a:pt x="5144" y="893"/>
                  </a:lnTo>
                  <a:lnTo>
                    <a:pt x="5144" y="891"/>
                  </a:lnTo>
                  <a:lnTo>
                    <a:pt x="5144" y="893"/>
                  </a:lnTo>
                  <a:lnTo>
                    <a:pt x="5146" y="894"/>
                  </a:lnTo>
                  <a:lnTo>
                    <a:pt x="5146" y="896"/>
                  </a:lnTo>
                  <a:lnTo>
                    <a:pt x="5144" y="896"/>
                  </a:lnTo>
                  <a:lnTo>
                    <a:pt x="5144" y="898"/>
                  </a:lnTo>
                  <a:lnTo>
                    <a:pt x="5144" y="900"/>
                  </a:lnTo>
                  <a:lnTo>
                    <a:pt x="5146" y="900"/>
                  </a:lnTo>
                  <a:lnTo>
                    <a:pt x="5146" y="898"/>
                  </a:lnTo>
                  <a:lnTo>
                    <a:pt x="5146" y="900"/>
                  </a:lnTo>
                  <a:lnTo>
                    <a:pt x="5147" y="900"/>
                  </a:lnTo>
                  <a:lnTo>
                    <a:pt x="5147" y="902"/>
                  </a:lnTo>
                  <a:lnTo>
                    <a:pt x="5147" y="906"/>
                  </a:lnTo>
                  <a:lnTo>
                    <a:pt x="5147" y="904"/>
                  </a:lnTo>
                  <a:lnTo>
                    <a:pt x="5146" y="904"/>
                  </a:lnTo>
                  <a:lnTo>
                    <a:pt x="5146" y="906"/>
                  </a:lnTo>
                  <a:lnTo>
                    <a:pt x="5147" y="906"/>
                  </a:lnTo>
                  <a:lnTo>
                    <a:pt x="5147" y="908"/>
                  </a:lnTo>
                  <a:lnTo>
                    <a:pt x="5147" y="906"/>
                  </a:lnTo>
                  <a:lnTo>
                    <a:pt x="5147" y="908"/>
                  </a:lnTo>
                  <a:lnTo>
                    <a:pt x="5149" y="914"/>
                  </a:lnTo>
                  <a:lnTo>
                    <a:pt x="5151" y="921"/>
                  </a:lnTo>
                  <a:lnTo>
                    <a:pt x="5151" y="923"/>
                  </a:lnTo>
                  <a:lnTo>
                    <a:pt x="5153" y="931"/>
                  </a:lnTo>
                  <a:lnTo>
                    <a:pt x="5153" y="933"/>
                  </a:lnTo>
                  <a:lnTo>
                    <a:pt x="5155" y="935"/>
                  </a:lnTo>
                  <a:lnTo>
                    <a:pt x="5155" y="939"/>
                  </a:lnTo>
                  <a:lnTo>
                    <a:pt x="5157" y="940"/>
                  </a:lnTo>
                  <a:lnTo>
                    <a:pt x="5157" y="942"/>
                  </a:lnTo>
                  <a:lnTo>
                    <a:pt x="5157" y="944"/>
                  </a:lnTo>
                  <a:lnTo>
                    <a:pt x="5157" y="946"/>
                  </a:lnTo>
                  <a:lnTo>
                    <a:pt x="5157" y="948"/>
                  </a:lnTo>
                  <a:lnTo>
                    <a:pt x="5159" y="948"/>
                  </a:lnTo>
                  <a:lnTo>
                    <a:pt x="5159" y="950"/>
                  </a:lnTo>
                  <a:lnTo>
                    <a:pt x="5159" y="952"/>
                  </a:lnTo>
                  <a:lnTo>
                    <a:pt x="5161" y="958"/>
                  </a:lnTo>
                  <a:lnTo>
                    <a:pt x="5161" y="962"/>
                  </a:lnTo>
                  <a:lnTo>
                    <a:pt x="5163" y="962"/>
                  </a:lnTo>
                  <a:lnTo>
                    <a:pt x="5163" y="964"/>
                  </a:lnTo>
                  <a:lnTo>
                    <a:pt x="5167" y="965"/>
                  </a:lnTo>
                  <a:lnTo>
                    <a:pt x="5167" y="967"/>
                  </a:lnTo>
                  <a:lnTo>
                    <a:pt x="5167" y="969"/>
                  </a:lnTo>
                  <a:lnTo>
                    <a:pt x="5167" y="971"/>
                  </a:lnTo>
                  <a:lnTo>
                    <a:pt x="5169" y="971"/>
                  </a:lnTo>
                  <a:lnTo>
                    <a:pt x="5167" y="971"/>
                  </a:lnTo>
                  <a:lnTo>
                    <a:pt x="5167" y="969"/>
                  </a:lnTo>
                  <a:lnTo>
                    <a:pt x="5165" y="967"/>
                  </a:lnTo>
                  <a:lnTo>
                    <a:pt x="5163" y="965"/>
                  </a:lnTo>
                  <a:lnTo>
                    <a:pt x="5163" y="964"/>
                  </a:lnTo>
                  <a:lnTo>
                    <a:pt x="5161" y="964"/>
                  </a:lnTo>
                  <a:lnTo>
                    <a:pt x="5161" y="962"/>
                  </a:lnTo>
                  <a:lnTo>
                    <a:pt x="5159" y="960"/>
                  </a:lnTo>
                  <a:lnTo>
                    <a:pt x="5157" y="958"/>
                  </a:lnTo>
                  <a:lnTo>
                    <a:pt x="5155" y="956"/>
                  </a:lnTo>
                  <a:lnTo>
                    <a:pt x="5151" y="956"/>
                  </a:lnTo>
                  <a:lnTo>
                    <a:pt x="5147" y="954"/>
                  </a:lnTo>
                  <a:lnTo>
                    <a:pt x="5146" y="954"/>
                  </a:lnTo>
                  <a:lnTo>
                    <a:pt x="5144" y="954"/>
                  </a:lnTo>
                  <a:lnTo>
                    <a:pt x="5146" y="956"/>
                  </a:lnTo>
                  <a:lnTo>
                    <a:pt x="5149" y="956"/>
                  </a:lnTo>
                  <a:lnTo>
                    <a:pt x="5146" y="956"/>
                  </a:lnTo>
                  <a:lnTo>
                    <a:pt x="5142" y="958"/>
                  </a:lnTo>
                  <a:lnTo>
                    <a:pt x="5142" y="960"/>
                  </a:lnTo>
                  <a:lnTo>
                    <a:pt x="5140" y="960"/>
                  </a:lnTo>
                  <a:lnTo>
                    <a:pt x="5140" y="962"/>
                  </a:lnTo>
                  <a:lnTo>
                    <a:pt x="5140" y="964"/>
                  </a:lnTo>
                  <a:lnTo>
                    <a:pt x="5140" y="965"/>
                  </a:lnTo>
                  <a:lnTo>
                    <a:pt x="5138" y="967"/>
                  </a:lnTo>
                  <a:lnTo>
                    <a:pt x="5138" y="969"/>
                  </a:lnTo>
                  <a:lnTo>
                    <a:pt x="5136" y="973"/>
                  </a:lnTo>
                  <a:lnTo>
                    <a:pt x="5136" y="977"/>
                  </a:lnTo>
                  <a:lnTo>
                    <a:pt x="5134" y="981"/>
                  </a:lnTo>
                  <a:lnTo>
                    <a:pt x="5134" y="983"/>
                  </a:lnTo>
                  <a:lnTo>
                    <a:pt x="5132" y="987"/>
                  </a:lnTo>
                  <a:lnTo>
                    <a:pt x="5132" y="988"/>
                  </a:lnTo>
                  <a:lnTo>
                    <a:pt x="5132" y="990"/>
                  </a:lnTo>
                  <a:lnTo>
                    <a:pt x="5132" y="992"/>
                  </a:lnTo>
                  <a:lnTo>
                    <a:pt x="5134" y="996"/>
                  </a:lnTo>
                  <a:lnTo>
                    <a:pt x="5134" y="998"/>
                  </a:lnTo>
                  <a:lnTo>
                    <a:pt x="5136" y="1000"/>
                  </a:lnTo>
                  <a:lnTo>
                    <a:pt x="5136" y="1002"/>
                  </a:lnTo>
                  <a:lnTo>
                    <a:pt x="5138" y="1002"/>
                  </a:lnTo>
                  <a:lnTo>
                    <a:pt x="5140" y="1006"/>
                  </a:lnTo>
                  <a:lnTo>
                    <a:pt x="5140" y="1008"/>
                  </a:lnTo>
                  <a:lnTo>
                    <a:pt x="5140" y="1010"/>
                  </a:lnTo>
                  <a:lnTo>
                    <a:pt x="5142" y="1010"/>
                  </a:lnTo>
                  <a:lnTo>
                    <a:pt x="5142" y="1012"/>
                  </a:lnTo>
                  <a:lnTo>
                    <a:pt x="5142" y="1013"/>
                  </a:lnTo>
                  <a:lnTo>
                    <a:pt x="5142" y="1015"/>
                  </a:lnTo>
                  <a:lnTo>
                    <a:pt x="5142" y="1017"/>
                  </a:lnTo>
                  <a:lnTo>
                    <a:pt x="5144" y="1017"/>
                  </a:lnTo>
                  <a:lnTo>
                    <a:pt x="5146" y="1017"/>
                  </a:lnTo>
                  <a:lnTo>
                    <a:pt x="5144" y="1017"/>
                  </a:lnTo>
                  <a:lnTo>
                    <a:pt x="5144" y="1015"/>
                  </a:lnTo>
                  <a:lnTo>
                    <a:pt x="5142" y="1015"/>
                  </a:lnTo>
                  <a:lnTo>
                    <a:pt x="5144" y="1015"/>
                  </a:lnTo>
                  <a:lnTo>
                    <a:pt x="5146" y="1015"/>
                  </a:lnTo>
                  <a:lnTo>
                    <a:pt x="5147" y="1015"/>
                  </a:lnTo>
                  <a:lnTo>
                    <a:pt x="5147" y="1013"/>
                  </a:lnTo>
                  <a:lnTo>
                    <a:pt x="5147" y="1015"/>
                  </a:lnTo>
                  <a:lnTo>
                    <a:pt x="5147" y="1017"/>
                  </a:lnTo>
                  <a:lnTo>
                    <a:pt x="5147" y="1019"/>
                  </a:lnTo>
                  <a:lnTo>
                    <a:pt x="5147" y="1021"/>
                  </a:lnTo>
                  <a:lnTo>
                    <a:pt x="5149" y="1023"/>
                  </a:lnTo>
                  <a:lnTo>
                    <a:pt x="5149" y="1025"/>
                  </a:lnTo>
                  <a:lnTo>
                    <a:pt x="5149" y="1027"/>
                  </a:lnTo>
                  <a:lnTo>
                    <a:pt x="5147" y="1027"/>
                  </a:lnTo>
                  <a:lnTo>
                    <a:pt x="5147" y="1029"/>
                  </a:lnTo>
                  <a:lnTo>
                    <a:pt x="5147" y="1031"/>
                  </a:lnTo>
                  <a:lnTo>
                    <a:pt x="5147" y="1033"/>
                  </a:lnTo>
                  <a:lnTo>
                    <a:pt x="5146" y="1033"/>
                  </a:lnTo>
                  <a:lnTo>
                    <a:pt x="5146" y="1031"/>
                  </a:lnTo>
                  <a:lnTo>
                    <a:pt x="5147" y="1031"/>
                  </a:lnTo>
                  <a:lnTo>
                    <a:pt x="5146" y="1031"/>
                  </a:lnTo>
                  <a:lnTo>
                    <a:pt x="5146" y="1029"/>
                  </a:lnTo>
                  <a:lnTo>
                    <a:pt x="5146" y="1027"/>
                  </a:lnTo>
                  <a:lnTo>
                    <a:pt x="5146" y="1025"/>
                  </a:lnTo>
                  <a:lnTo>
                    <a:pt x="5146" y="1023"/>
                  </a:lnTo>
                  <a:lnTo>
                    <a:pt x="5146" y="1021"/>
                  </a:lnTo>
                  <a:lnTo>
                    <a:pt x="5144" y="1021"/>
                  </a:lnTo>
                  <a:lnTo>
                    <a:pt x="5146" y="1021"/>
                  </a:lnTo>
                  <a:lnTo>
                    <a:pt x="5144" y="1023"/>
                  </a:lnTo>
                  <a:lnTo>
                    <a:pt x="5144" y="1021"/>
                  </a:lnTo>
                  <a:lnTo>
                    <a:pt x="5142" y="1021"/>
                  </a:lnTo>
                  <a:lnTo>
                    <a:pt x="5140" y="1021"/>
                  </a:lnTo>
                  <a:lnTo>
                    <a:pt x="5140" y="1019"/>
                  </a:lnTo>
                  <a:lnTo>
                    <a:pt x="5138" y="1019"/>
                  </a:lnTo>
                  <a:lnTo>
                    <a:pt x="5138" y="1021"/>
                  </a:lnTo>
                  <a:lnTo>
                    <a:pt x="5136" y="1021"/>
                  </a:lnTo>
                  <a:lnTo>
                    <a:pt x="5136" y="1019"/>
                  </a:lnTo>
                  <a:lnTo>
                    <a:pt x="5136" y="1017"/>
                  </a:lnTo>
                  <a:lnTo>
                    <a:pt x="5134" y="1017"/>
                  </a:lnTo>
                  <a:lnTo>
                    <a:pt x="5132" y="1017"/>
                  </a:lnTo>
                  <a:lnTo>
                    <a:pt x="5130" y="1019"/>
                  </a:lnTo>
                  <a:lnTo>
                    <a:pt x="5130" y="1021"/>
                  </a:lnTo>
                  <a:lnTo>
                    <a:pt x="5128" y="1025"/>
                  </a:lnTo>
                  <a:lnTo>
                    <a:pt x="5128" y="1027"/>
                  </a:lnTo>
                  <a:lnTo>
                    <a:pt x="5128" y="1029"/>
                  </a:lnTo>
                  <a:lnTo>
                    <a:pt x="5128" y="1031"/>
                  </a:lnTo>
                  <a:lnTo>
                    <a:pt x="5126" y="1033"/>
                  </a:lnTo>
                  <a:lnTo>
                    <a:pt x="5126" y="1035"/>
                  </a:lnTo>
                  <a:lnTo>
                    <a:pt x="5124" y="1036"/>
                  </a:lnTo>
                  <a:lnTo>
                    <a:pt x="5124" y="1035"/>
                  </a:lnTo>
                  <a:lnTo>
                    <a:pt x="5123" y="1033"/>
                  </a:lnTo>
                  <a:lnTo>
                    <a:pt x="5123" y="1027"/>
                  </a:lnTo>
                  <a:lnTo>
                    <a:pt x="5121" y="1025"/>
                  </a:lnTo>
                  <a:lnTo>
                    <a:pt x="5121" y="1023"/>
                  </a:lnTo>
                  <a:lnTo>
                    <a:pt x="5121" y="1021"/>
                  </a:lnTo>
                  <a:lnTo>
                    <a:pt x="5121" y="1019"/>
                  </a:lnTo>
                  <a:lnTo>
                    <a:pt x="5123" y="1019"/>
                  </a:lnTo>
                  <a:lnTo>
                    <a:pt x="5123" y="1017"/>
                  </a:lnTo>
                  <a:lnTo>
                    <a:pt x="5124" y="1010"/>
                  </a:lnTo>
                  <a:lnTo>
                    <a:pt x="5124" y="1008"/>
                  </a:lnTo>
                  <a:lnTo>
                    <a:pt x="5124" y="1006"/>
                  </a:lnTo>
                  <a:lnTo>
                    <a:pt x="5124" y="1004"/>
                  </a:lnTo>
                  <a:lnTo>
                    <a:pt x="5123" y="1004"/>
                  </a:lnTo>
                  <a:lnTo>
                    <a:pt x="5124" y="1002"/>
                  </a:lnTo>
                  <a:lnTo>
                    <a:pt x="5123" y="1002"/>
                  </a:lnTo>
                  <a:lnTo>
                    <a:pt x="5123" y="1000"/>
                  </a:lnTo>
                  <a:lnTo>
                    <a:pt x="5123" y="996"/>
                  </a:lnTo>
                  <a:lnTo>
                    <a:pt x="5124" y="996"/>
                  </a:lnTo>
                  <a:lnTo>
                    <a:pt x="5124" y="994"/>
                  </a:lnTo>
                  <a:lnTo>
                    <a:pt x="5124" y="992"/>
                  </a:lnTo>
                  <a:lnTo>
                    <a:pt x="5124" y="990"/>
                  </a:lnTo>
                  <a:lnTo>
                    <a:pt x="5126" y="990"/>
                  </a:lnTo>
                  <a:lnTo>
                    <a:pt x="5126" y="988"/>
                  </a:lnTo>
                  <a:lnTo>
                    <a:pt x="5126" y="985"/>
                  </a:lnTo>
                  <a:lnTo>
                    <a:pt x="5126" y="979"/>
                  </a:lnTo>
                  <a:lnTo>
                    <a:pt x="5124" y="977"/>
                  </a:lnTo>
                  <a:lnTo>
                    <a:pt x="5123" y="973"/>
                  </a:lnTo>
                  <a:lnTo>
                    <a:pt x="5123" y="971"/>
                  </a:lnTo>
                  <a:lnTo>
                    <a:pt x="5121" y="969"/>
                  </a:lnTo>
                  <a:lnTo>
                    <a:pt x="5123" y="967"/>
                  </a:lnTo>
                  <a:lnTo>
                    <a:pt x="5123" y="965"/>
                  </a:lnTo>
                  <a:lnTo>
                    <a:pt x="5124" y="965"/>
                  </a:lnTo>
                  <a:lnTo>
                    <a:pt x="5124" y="964"/>
                  </a:lnTo>
                  <a:lnTo>
                    <a:pt x="5124" y="962"/>
                  </a:lnTo>
                  <a:lnTo>
                    <a:pt x="5124" y="960"/>
                  </a:lnTo>
                  <a:lnTo>
                    <a:pt x="5124" y="958"/>
                  </a:lnTo>
                  <a:lnTo>
                    <a:pt x="5124" y="956"/>
                  </a:lnTo>
                  <a:lnTo>
                    <a:pt x="5124" y="954"/>
                  </a:lnTo>
                  <a:lnTo>
                    <a:pt x="5126" y="952"/>
                  </a:lnTo>
                  <a:lnTo>
                    <a:pt x="5126" y="950"/>
                  </a:lnTo>
                  <a:lnTo>
                    <a:pt x="5126" y="948"/>
                  </a:lnTo>
                  <a:lnTo>
                    <a:pt x="5126" y="946"/>
                  </a:lnTo>
                  <a:lnTo>
                    <a:pt x="5126" y="944"/>
                  </a:lnTo>
                  <a:lnTo>
                    <a:pt x="5126" y="942"/>
                  </a:lnTo>
                  <a:lnTo>
                    <a:pt x="5126" y="940"/>
                  </a:lnTo>
                  <a:lnTo>
                    <a:pt x="5126" y="939"/>
                  </a:lnTo>
                  <a:lnTo>
                    <a:pt x="5126" y="937"/>
                  </a:lnTo>
                  <a:lnTo>
                    <a:pt x="5126" y="933"/>
                  </a:lnTo>
                  <a:lnTo>
                    <a:pt x="5126" y="931"/>
                  </a:lnTo>
                  <a:lnTo>
                    <a:pt x="5126" y="929"/>
                  </a:lnTo>
                  <a:lnTo>
                    <a:pt x="5124" y="929"/>
                  </a:lnTo>
                  <a:lnTo>
                    <a:pt x="5124" y="925"/>
                  </a:lnTo>
                  <a:lnTo>
                    <a:pt x="5124" y="923"/>
                  </a:lnTo>
                  <a:lnTo>
                    <a:pt x="5124" y="921"/>
                  </a:lnTo>
                  <a:lnTo>
                    <a:pt x="5126" y="919"/>
                  </a:lnTo>
                  <a:lnTo>
                    <a:pt x="5124" y="919"/>
                  </a:lnTo>
                  <a:lnTo>
                    <a:pt x="5124" y="917"/>
                  </a:lnTo>
                  <a:lnTo>
                    <a:pt x="5126" y="917"/>
                  </a:lnTo>
                  <a:lnTo>
                    <a:pt x="5126" y="916"/>
                  </a:lnTo>
                  <a:lnTo>
                    <a:pt x="5128" y="914"/>
                  </a:lnTo>
                  <a:lnTo>
                    <a:pt x="5128" y="912"/>
                  </a:lnTo>
                  <a:lnTo>
                    <a:pt x="5128" y="910"/>
                  </a:lnTo>
                  <a:lnTo>
                    <a:pt x="5126" y="908"/>
                  </a:lnTo>
                  <a:lnTo>
                    <a:pt x="5126" y="906"/>
                  </a:lnTo>
                  <a:lnTo>
                    <a:pt x="5126" y="904"/>
                  </a:lnTo>
                  <a:lnTo>
                    <a:pt x="5124" y="904"/>
                  </a:lnTo>
                  <a:lnTo>
                    <a:pt x="5124" y="902"/>
                  </a:lnTo>
                  <a:lnTo>
                    <a:pt x="5123" y="900"/>
                  </a:lnTo>
                  <a:lnTo>
                    <a:pt x="5123" y="898"/>
                  </a:lnTo>
                  <a:lnTo>
                    <a:pt x="5121" y="898"/>
                  </a:lnTo>
                  <a:lnTo>
                    <a:pt x="5121" y="896"/>
                  </a:lnTo>
                  <a:lnTo>
                    <a:pt x="5119" y="894"/>
                  </a:lnTo>
                  <a:lnTo>
                    <a:pt x="5121" y="894"/>
                  </a:lnTo>
                  <a:lnTo>
                    <a:pt x="5121" y="896"/>
                  </a:lnTo>
                  <a:lnTo>
                    <a:pt x="5121" y="894"/>
                  </a:lnTo>
                  <a:lnTo>
                    <a:pt x="5121" y="893"/>
                  </a:lnTo>
                  <a:lnTo>
                    <a:pt x="5119" y="893"/>
                  </a:lnTo>
                  <a:lnTo>
                    <a:pt x="5119" y="891"/>
                  </a:lnTo>
                  <a:lnTo>
                    <a:pt x="5119" y="889"/>
                  </a:lnTo>
                  <a:lnTo>
                    <a:pt x="5119" y="887"/>
                  </a:lnTo>
                  <a:lnTo>
                    <a:pt x="5119" y="885"/>
                  </a:lnTo>
                  <a:lnTo>
                    <a:pt x="5119" y="883"/>
                  </a:lnTo>
                  <a:lnTo>
                    <a:pt x="5119" y="881"/>
                  </a:lnTo>
                  <a:lnTo>
                    <a:pt x="5119" y="879"/>
                  </a:lnTo>
                  <a:lnTo>
                    <a:pt x="5121" y="877"/>
                  </a:lnTo>
                  <a:lnTo>
                    <a:pt x="5121" y="875"/>
                  </a:lnTo>
                  <a:lnTo>
                    <a:pt x="5121" y="873"/>
                  </a:lnTo>
                  <a:lnTo>
                    <a:pt x="5121" y="871"/>
                  </a:lnTo>
                  <a:lnTo>
                    <a:pt x="5121" y="869"/>
                  </a:lnTo>
                  <a:lnTo>
                    <a:pt x="5121" y="868"/>
                  </a:lnTo>
                  <a:lnTo>
                    <a:pt x="5123" y="868"/>
                  </a:lnTo>
                  <a:lnTo>
                    <a:pt x="5123" y="866"/>
                  </a:lnTo>
                  <a:lnTo>
                    <a:pt x="5123" y="864"/>
                  </a:lnTo>
                  <a:lnTo>
                    <a:pt x="5123" y="862"/>
                  </a:lnTo>
                  <a:lnTo>
                    <a:pt x="5123" y="860"/>
                  </a:lnTo>
                  <a:lnTo>
                    <a:pt x="5121" y="858"/>
                  </a:lnTo>
                  <a:lnTo>
                    <a:pt x="5121" y="856"/>
                  </a:lnTo>
                  <a:lnTo>
                    <a:pt x="5121" y="854"/>
                  </a:lnTo>
                  <a:lnTo>
                    <a:pt x="5121" y="852"/>
                  </a:lnTo>
                  <a:lnTo>
                    <a:pt x="5123" y="850"/>
                  </a:lnTo>
                  <a:lnTo>
                    <a:pt x="5124" y="850"/>
                  </a:lnTo>
                  <a:lnTo>
                    <a:pt x="5124" y="848"/>
                  </a:lnTo>
                  <a:lnTo>
                    <a:pt x="5128" y="848"/>
                  </a:lnTo>
                  <a:lnTo>
                    <a:pt x="5128" y="850"/>
                  </a:lnTo>
                  <a:lnTo>
                    <a:pt x="5128" y="852"/>
                  </a:lnTo>
                  <a:lnTo>
                    <a:pt x="5130" y="852"/>
                  </a:lnTo>
                  <a:lnTo>
                    <a:pt x="5132" y="850"/>
                  </a:lnTo>
                  <a:lnTo>
                    <a:pt x="5132" y="848"/>
                  </a:lnTo>
                  <a:lnTo>
                    <a:pt x="5134" y="848"/>
                  </a:lnTo>
                  <a:lnTo>
                    <a:pt x="5134" y="846"/>
                  </a:lnTo>
                  <a:lnTo>
                    <a:pt x="5132" y="846"/>
                  </a:lnTo>
                  <a:lnTo>
                    <a:pt x="5132" y="848"/>
                  </a:lnTo>
                  <a:lnTo>
                    <a:pt x="5132" y="846"/>
                  </a:lnTo>
                  <a:lnTo>
                    <a:pt x="5132" y="845"/>
                  </a:lnTo>
                  <a:lnTo>
                    <a:pt x="5134" y="845"/>
                  </a:lnTo>
                  <a:lnTo>
                    <a:pt x="5136" y="845"/>
                  </a:lnTo>
                  <a:lnTo>
                    <a:pt x="5136" y="843"/>
                  </a:lnTo>
                  <a:lnTo>
                    <a:pt x="5136" y="841"/>
                  </a:lnTo>
                  <a:lnTo>
                    <a:pt x="5136" y="839"/>
                  </a:lnTo>
                  <a:lnTo>
                    <a:pt x="5136" y="841"/>
                  </a:lnTo>
                  <a:lnTo>
                    <a:pt x="5134" y="843"/>
                  </a:lnTo>
                  <a:lnTo>
                    <a:pt x="5134" y="845"/>
                  </a:lnTo>
                  <a:lnTo>
                    <a:pt x="5134" y="843"/>
                  </a:lnTo>
                  <a:lnTo>
                    <a:pt x="5134" y="841"/>
                  </a:lnTo>
                  <a:lnTo>
                    <a:pt x="5136" y="839"/>
                  </a:lnTo>
                  <a:lnTo>
                    <a:pt x="5136" y="837"/>
                  </a:lnTo>
                  <a:lnTo>
                    <a:pt x="5134" y="835"/>
                  </a:lnTo>
                  <a:lnTo>
                    <a:pt x="5132" y="833"/>
                  </a:lnTo>
                  <a:lnTo>
                    <a:pt x="5132" y="831"/>
                  </a:lnTo>
                  <a:lnTo>
                    <a:pt x="5130" y="831"/>
                  </a:lnTo>
                  <a:lnTo>
                    <a:pt x="5130" y="829"/>
                  </a:lnTo>
                  <a:lnTo>
                    <a:pt x="5130" y="827"/>
                  </a:lnTo>
                  <a:lnTo>
                    <a:pt x="5128" y="827"/>
                  </a:lnTo>
                  <a:lnTo>
                    <a:pt x="5130" y="827"/>
                  </a:lnTo>
                  <a:lnTo>
                    <a:pt x="5132" y="827"/>
                  </a:lnTo>
                  <a:lnTo>
                    <a:pt x="5132" y="829"/>
                  </a:lnTo>
                  <a:lnTo>
                    <a:pt x="5134" y="829"/>
                  </a:lnTo>
                  <a:lnTo>
                    <a:pt x="5132" y="827"/>
                  </a:lnTo>
                  <a:lnTo>
                    <a:pt x="5134" y="827"/>
                  </a:lnTo>
                  <a:lnTo>
                    <a:pt x="5134" y="825"/>
                  </a:lnTo>
                  <a:lnTo>
                    <a:pt x="5134" y="823"/>
                  </a:lnTo>
                  <a:lnTo>
                    <a:pt x="5136" y="823"/>
                  </a:lnTo>
                  <a:lnTo>
                    <a:pt x="5136" y="825"/>
                  </a:lnTo>
                  <a:lnTo>
                    <a:pt x="5136" y="827"/>
                  </a:lnTo>
                  <a:lnTo>
                    <a:pt x="5138" y="827"/>
                  </a:lnTo>
                  <a:close/>
                  <a:moveTo>
                    <a:pt x="5057" y="825"/>
                  </a:moveTo>
                  <a:lnTo>
                    <a:pt x="5055" y="825"/>
                  </a:lnTo>
                  <a:lnTo>
                    <a:pt x="5057" y="823"/>
                  </a:lnTo>
                  <a:lnTo>
                    <a:pt x="5057" y="821"/>
                  </a:lnTo>
                  <a:lnTo>
                    <a:pt x="5059" y="821"/>
                  </a:lnTo>
                  <a:lnTo>
                    <a:pt x="5059" y="823"/>
                  </a:lnTo>
                  <a:lnTo>
                    <a:pt x="5057" y="823"/>
                  </a:lnTo>
                  <a:lnTo>
                    <a:pt x="5057" y="825"/>
                  </a:lnTo>
                  <a:close/>
                  <a:moveTo>
                    <a:pt x="5053" y="823"/>
                  </a:moveTo>
                  <a:lnTo>
                    <a:pt x="5055" y="825"/>
                  </a:lnTo>
                  <a:lnTo>
                    <a:pt x="5053" y="823"/>
                  </a:lnTo>
                  <a:lnTo>
                    <a:pt x="5053" y="825"/>
                  </a:lnTo>
                  <a:lnTo>
                    <a:pt x="5053" y="823"/>
                  </a:lnTo>
                  <a:lnTo>
                    <a:pt x="5053" y="821"/>
                  </a:lnTo>
                  <a:lnTo>
                    <a:pt x="5053" y="820"/>
                  </a:lnTo>
                  <a:lnTo>
                    <a:pt x="5053" y="821"/>
                  </a:lnTo>
                  <a:lnTo>
                    <a:pt x="5055" y="821"/>
                  </a:lnTo>
                  <a:lnTo>
                    <a:pt x="5053" y="823"/>
                  </a:lnTo>
                  <a:close/>
                  <a:moveTo>
                    <a:pt x="5063" y="816"/>
                  </a:moveTo>
                  <a:lnTo>
                    <a:pt x="5065" y="816"/>
                  </a:lnTo>
                  <a:lnTo>
                    <a:pt x="5063" y="816"/>
                  </a:lnTo>
                  <a:close/>
                  <a:moveTo>
                    <a:pt x="5539" y="821"/>
                  </a:moveTo>
                  <a:lnTo>
                    <a:pt x="5537" y="821"/>
                  </a:lnTo>
                  <a:lnTo>
                    <a:pt x="5537" y="820"/>
                  </a:lnTo>
                  <a:lnTo>
                    <a:pt x="5535" y="818"/>
                  </a:lnTo>
                  <a:lnTo>
                    <a:pt x="5533" y="818"/>
                  </a:lnTo>
                  <a:lnTo>
                    <a:pt x="5533" y="816"/>
                  </a:lnTo>
                  <a:lnTo>
                    <a:pt x="5530" y="814"/>
                  </a:lnTo>
                  <a:lnTo>
                    <a:pt x="5528" y="812"/>
                  </a:lnTo>
                  <a:lnTo>
                    <a:pt x="5530" y="812"/>
                  </a:lnTo>
                  <a:lnTo>
                    <a:pt x="5531" y="814"/>
                  </a:lnTo>
                  <a:lnTo>
                    <a:pt x="5533" y="814"/>
                  </a:lnTo>
                  <a:lnTo>
                    <a:pt x="5533" y="816"/>
                  </a:lnTo>
                  <a:lnTo>
                    <a:pt x="5535" y="816"/>
                  </a:lnTo>
                  <a:lnTo>
                    <a:pt x="5535" y="818"/>
                  </a:lnTo>
                  <a:lnTo>
                    <a:pt x="5537" y="818"/>
                  </a:lnTo>
                  <a:lnTo>
                    <a:pt x="5537" y="820"/>
                  </a:lnTo>
                  <a:lnTo>
                    <a:pt x="5539" y="820"/>
                  </a:lnTo>
                  <a:lnTo>
                    <a:pt x="5539" y="821"/>
                  </a:lnTo>
                  <a:close/>
                  <a:moveTo>
                    <a:pt x="5048" y="806"/>
                  </a:moveTo>
                  <a:lnTo>
                    <a:pt x="5046" y="808"/>
                  </a:lnTo>
                  <a:lnTo>
                    <a:pt x="5046" y="810"/>
                  </a:lnTo>
                  <a:lnTo>
                    <a:pt x="5044" y="810"/>
                  </a:lnTo>
                  <a:lnTo>
                    <a:pt x="5042" y="810"/>
                  </a:lnTo>
                  <a:lnTo>
                    <a:pt x="5040" y="810"/>
                  </a:lnTo>
                  <a:lnTo>
                    <a:pt x="5040" y="812"/>
                  </a:lnTo>
                  <a:lnTo>
                    <a:pt x="5040" y="810"/>
                  </a:lnTo>
                  <a:lnTo>
                    <a:pt x="5040" y="808"/>
                  </a:lnTo>
                  <a:lnTo>
                    <a:pt x="5042" y="808"/>
                  </a:lnTo>
                  <a:lnTo>
                    <a:pt x="5044" y="806"/>
                  </a:lnTo>
                  <a:lnTo>
                    <a:pt x="5046" y="804"/>
                  </a:lnTo>
                  <a:lnTo>
                    <a:pt x="5046" y="806"/>
                  </a:lnTo>
                  <a:lnTo>
                    <a:pt x="5046" y="804"/>
                  </a:lnTo>
                  <a:lnTo>
                    <a:pt x="5048" y="804"/>
                  </a:lnTo>
                  <a:lnTo>
                    <a:pt x="5048" y="806"/>
                  </a:lnTo>
                  <a:close/>
                  <a:moveTo>
                    <a:pt x="5057" y="804"/>
                  </a:moveTo>
                  <a:lnTo>
                    <a:pt x="5059" y="804"/>
                  </a:lnTo>
                  <a:lnTo>
                    <a:pt x="5059" y="806"/>
                  </a:lnTo>
                  <a:lnTo>
                    <a:pt x="5059" y="808"/>
                  </a:lnTo>
                  <a:lnTo>
                    <a:pt x="5061" y="806"/>
                  </a:lnTo>
                  <a:lnTo>
                    <a:pt x="5063" y="806"/>
                  </a:lnTo>
                  <a:lnTo>
                    <a:pt x="5063" y="808"/>
                  </a:lnTo>
                  <a:lnTo>
                    <a:pt x="5061" y="808"/>
                  </a:lnTo>
                  <a:lnTo>
                    <a:pt x="5061" y="810"/>
                  </a:lnTo>
                  <a:lnTo>
                    <a:pt x="5059" y="810"/>
                  </a:lnTo>
                  <a:lnTo>
                    <a:pt x="5059" y="812"/>
                  </a:lnTo>
                  <a:lnTo>
                    <a:pt x="5061" y="812"/>
                  </a:lnTo>
                  <a:lnTo>
                    <a:pt x="5061" y="814"/>
                  </a:lnTo>
                  <a:lnTo>
                    <a:pt x="5059" y="814"/>
                  </a:lnTo>
                  <a:lnTo>
                    <a:pt x="5057" y="816"/>
                  </a:lnTo>
                  <a:lnTo>
                    <a:pt x="5057" y="818"/>
                  </a:lnTo>
                  <a:lnTo>
                    <a:pt x="5055" y="818"/>
                  </a:lnTo>
                  <a:lnTo>
                    <a:pt x="5053" y="816"/>
                  </a:lnTo>
                  <a:lnTo>
                    <a:pt x="5053" y="814"/>
                  </a:lnTo>
                  <a:lnTo>
                    <a:pt x="5053" y="812"/>
                  </a:lnTo>
                  <a:lnTo>
                    <a:pt x="5051" y="812"/>
                  </a:lnTo>
                  <a:lnTo>
                    <a:pt x="5050" y="814"/>
                  </a:lnTo>
                  <a:lnTo>
                    <a:pt x="5048" y="814"/>
                  </a:lnTo>
                  <a:lnTo>
                    <a:pt x="5048" y="812"/>
                  </a:lnTo>
                  <a:lnTo>
                    <a:pt x="5050" y="810"/>
                  </a:lnTo>
                  <a:lnTo>
                    <a:pt x="5050" y="808"/>
                  </a:lnTo>
                  <a:lnTo>
                    <a:pt x="5051" y="808"/>
                  </a:lnTo>
                  <a:lnTo>
                    <a:pt x="5051" y="806"/>
                  </a:lnTo>
                  <a:lnTo>
                    <a:pt x="5051" y="804"/>
                  </a:lnTo>
                  <a:lnTo>
                    <a:pt x="5053" y="804"/>
                  </a:lnTo>
                  <a:lnTo>
                    <a:pt x="5053" y="802"/>
                  </a:lnTo>
                  <a:lnTo>
                    <a:pt x="5055" y="802"/>
                  </a:lnTo>
                  <a:lnTo>
                    <a:pt x="5055" y="804"/>
                  </a:lnTo>
                  <a:lnTo>
                    <a:pt x="5057" y="804"/>
                  </a:lnTo>
                  <a:close/>
                  <a:moveTo>
                    <a:pt x="3206" y="802"/>
                  </a:moveTo>
                  <a:lnTo>
                    <a:pt x="3208" y="802"/>
                  </a:lnTo>
                  <a:lnTo>
                    <a:pt x="3210" y="804"/>
                  </a:lnTo>
                  <a:lnTo>
                    <a:pt x="3212" y="804"/>
                  </a:lnTo>
                  <a:lnTo>
                    <a:pt x="3212" y="806"/>
                  </a:lnTo>
                  <a:lnTo>
                    <a:pt x="3214" y="806"/>
                  </a:lnTo>
                  <a:lnTo>
                    <a:pt x="3216" y="806"/>
                  </a:lnTo>
                  <a:lnTo>
                    <a:pt x="3216" y="808"/>
                  </a:lnTo>
                  <a:lnTo>
                    <a:pt x="3216" y="806"/>
                  </a:lnTo>
                  <a:lnTo>
                    <a:pt x="3218" y="806"/>
                  </a:lnTo>
                  <a:lnTo>
                    <a:pt x="3222" y="806"/>
                  </a:lnTo>
                  <a:lnTo>
                    <a:pt x="3224" y="806"/>
                  </a:lnTo>
                  <a:lnTo>
                    <a:pt x="3224" y="808"/>
                  </a:lnTo>
                  <a:lnTo>
                    <a:pt x="3224" y="810"/>
                  </a:lnTo>
                  <a:lnTo>
                    <a:pt x="3226" y="810"/>
                  </a:lnTo>
                  <a:lnTo>
                    <a:pt x="3227" y="810"/>
                  </a:lnTo>
                  <a:lnTo>
                    <a:pt x="3227" y="812"/>
                  </a:lnTo>
                  <a:lnTo>
                    <a:pt x="3227" y="814"/>
                  </a:lnTo>
                  <a:lnTo>
                    <a:pt x="3227" y="816"/>
                  </a:lnTo>
                  <a:lnTo>
                    <a:pt x="3226" y="816"/>
                  </a:lnTo>
                  <a:lnTo>
                    <a:pt x="3226" y="818"/>
                  </a:lnTo>
                  <a:lnTo>
                    <a:pt x="3226" y="820"/>
                  </a:lnTo>
                  <a:lnTo>
                    <a:pt x="3226" y="821"/>
                  </a:lnTo>
                  <a:lnTo>
                    <a:pt x="3226" y="823"/>
                  </a:lnTo>
                  <a:lnTo>
                    <a:pt x="3227" y="825"/>
                  </a:lnTo>
                  <a:lnTo>
                    <a:pt x="3226" y="825"/>
                  </a:lnTo>
                  <a:lnTo>
                    <a:pt x="3222" y="825"/>
                  </a:lnTo>
                  <a:lnTo>
                    <a:pt x="3218" y="825"/>
                  </a:lnTo>
                  <a:lnTo>
                    <a:pt x="3214" y="825"/>
                  </a:lnTo>
                  <a:lnTo>
                    <a:pt x="3210" y="825"/>
                  </a:lnTo>
                  <a:lnTo>
                    <a:pt x="3202" y="825"/>
                  </a:lnTo>
                  <a:lnTo>
                    <a:pt x="3197" y="825"/>
                  </a:lnTo>
                  <a:lnTo>
                    <a:pt x="3193" y="823"/>
                  </a:lnTo>
                  <a:lnTo>
                    <a:pt x="3189" y="823"/>
                  </a:lnTo>
                  <a:lnTo>
                    <a:pt x="3181" y="823"/>
                  </a:lnTo>
                  <a:lnTo>
                    <a:pt x="3179" y="823"/>
                  </a:lnTo>
                  <a:lnTo>
                    <a:pt x="3181" y="821"/>
                  </a:lnTo>
                  <a:lnTo>
                    <a:pt x="3181" y="820"/>
                  </a:lnTo>
                  <a:lnTo>
                    <a:pt x="3183" y="820"/>
                  </a:lnTo>
                  <a:lnTo>
                    <a:pt x="3185" y="820"/>
                  </a:lnTo>
                  <a:lnTo>
                    <a:pt x="3187" y="818"/>
                  </a:lnTo>
                  <a:lnTo>
                    <a:pt x="3189" y="818"/>
                  </a:lnTo>
                  <a:lnTo>
                    <a:pt x="3189" y="816"/>
                  </a:lnTo>
                  <a:lnTo>
                    <a:pt x="3185" y="816"/>
                  </a:lnTo>
                  <a:lnTo>
                    <a:pt x="3185" y="818"/>
                  </a:lnTo>
                  <a:lnTo>
                    <a:pt x="3183" y="818"/>
                  </a:lnTo>
                  <a:lnTo>
                    <a:pt x="3183" y="816"/>
                  </a:lnTo>
                  <a:lnTo>
                    <a:pt x="3181" y="816"/>
                  </a:lnTo>
                  <a:lnTo>
                    <a:pt x="3181" y="818"/>
                  </a:lnTo>
                  <a:lnTo>
                    <a:pt x="3179" y="821"/>
                  </a:lnTo>
                  <a:lnTo>
                    <a:pt x="3178" y="821"/>
                  </a:lnTo>
                  <a:lnTo>
                    <a:pt x="3176" y="823"/>
                  </a:lnTo>
                  <a:lnTo>
                    <a:pt x="3178" y="823"/>
                  </a:lnTo>
                  <a:lnTo>
                    <a:pt x="3178" y="821"/>
                  </a:lnTo>
                  <a:lnTo>
                    <a:pt x="3179" y="820"/>
                  </a:lnTo>
                  <a:lnTo>
                    <a:pt x="3181" y="818"/>
                  </a:lnTo>
                  <a:lnTo>
                    <a:pt x="3181" y="816"/>
                  </a:lnTo>
                  <a:lnTo>
                    <a:pt x="3181" y="814"/>
                  </a:lnTo>
                  <a:lnTo>
                    <a:pt x="3181" y="812"/>
                  </a:lnTo>
                  <a:lnTo>
                    <a:pt x="3181" y="810"/>
                  </a:lnTo>
                  <a:lnTo>
                    <a:pt x="3181" y="808"/>
                  </a:lnTo>
                  <a:lnTo>
                    <a:pt x="3183" y="808"/>
                  </a:lnTo>
                  <a:lnTo>
                    <a:pt x="3183" y="810"/>
                  </a:lnTo>
                  <a:lnTo>
                    <a:pt x="3185" y="810"/>
                  </a:lnTo>
                  <a:lnTo>
                    <a:pt x="3189" y="810"/>
                  </a:lnTo>
                  <a:lnTo>
                    <a:pt x="3191" y="808"/>
                  </a:lnTo>
                  <a:lnTo>
                    <a:pt x="3193" y="806"/>
                  </a:lnTo>
                  <a:lnTo>
                    <a:pt x="3195" y="802"/>
                  </a:lnTo>
                  <a:lnTo>
                    <a:pt x="3197" y="800"/>
                  </a:lnTo>
                  <a:lnTo>
                    <a:pt x="3199" y="800"/>
                  </a:lnTo>
                  <a:lnTo>
                    <a:pt x="3197" y="800"/>
                  </a:lnTo>
                  <a:lnTo>
                    <a:pt x="3197" y="802"/>
                  </a:lnTo>
                  <a:lnTo>
                    <a:pt x="3197" y="804"/>
                  </a:lnTo>
                  <a:lnTo>
                    <a:pt x="3195" y="804"/>
                  </a:lnTo>
                  <a:lnTo>
                    <a:pt x="3193" y="806"/>
                  </a:lnTo>
                  <a:lnTo>
                    <a:pt x="3191" y="808"/>
                  </a:lnTo>
                  <a:lnTo>
                    <a:pt x="3191" y="810"/>
                  </a:lnTo>
                  <a:lnTo>
                    <a:pt x="3195" y="810"/>
                  </a:lnTo>
                  <a:lnTo>
                    <a:pt x="3197" y="810"/>
                  </a:lnTo>
                  <a:lnTo>
                    <a:pt x="3199" y="810"/>
                  </a:lnTo>
                  <a:lnTo>
                    <a:pt x="3201" y="810"/>
                  </a:lnTo>
                  <a:lnTo>
                    <a:pt x="3202" y="810"/>
                  </a:lnTo>
                  <a:lnTo>
                    <a:pt x="3202" y="808"/>
                  </a:lnTo>
                  <a:lnTo>
                    <a:pt x="3202" y="804"/>
                  </a:lnTo>
                  <a:lnTo>
                    <a:pt x="3201" y="804"/>
                  </a:lnTo>
                  <a:lnTo>
                    <a:pt x="3201" y="802"/>
                  </a:lnTo>
                  <a:lnTo>
                    <a:pt x="3202" y="802"/>
                  </a:lnTo>
                  <a:lnTo>
                    <a:pt x="3202" y="800"/>
                  </a:lnTo>
                  <a:lnTo>
                    <a:pt x="3204" y="800"/>
                  </a:lnTo>
                  <a:lnTo>
                    <a:pt x="3206" y="802"/>
                  </a:lnTo>
                  <a:close/>
                  <a:moveTo>
                    <a:pt x="5505" y="798"/>
                  </a:moveTo>
                  <a:lnTo>
                    <a:pt x="5508" y="798"/>
                  </a:lnTo>
                  <a:lnTo>
                    <a:pt x="5510" y="798"/>
                  </a:lnTo>
                  <a:lnTo>
                    <a:pt x="5510" y="800"/>
                  </a:lnTo>
                  <a:lnTo>
                    <a:pt x="5508" y="800"/>
                  </a:lnTo>
                  <a:lnTo>
                    <a:pt x="5510" y="802"/>
                  </a:lnTo>
                  <a:lnTo>
                    <a:pt x="5510" y="804"/>
                  </a:lnTo>
                  <a:lnTo>
                    <a:pt x="5510" y="806"/>
                  </a:lnTo>
                  <a:lnTo>
                    <a:pt x="5512" y="806"/>
                  </a:lnTo>
                  <a:lnTo>
                    <a:pt x="5512" y="808"/>
                  </a:lnTo>
                  <a:lnTo>
                    <a:pt x="5512" y="810"/>
                  </a:lnTo>
                  <a:lnTo>
                    <a:pt x="5514" y="810"/>
                  </a:lnTo>
                  <a:lnTo>
                    <a:pt x="5514" y="812"/>
                  </a:lnTo>
                  <a:lnTo>
                    <a:pt x="5516" y="812"/>
                  </a:lnTo>
                  <a:lnTo>
                    <a:pt x="5516" y="814"/>
                  </a:lnTo>
                  <a:lnTo>
                    <a:pt x="5516" y="816"/>
                  </a:lnTo>
                  <a:lnTo>
                    <a:pt x="5516" y="818"/>
                  </a:lnTo>
                  <a:lnTo>
                    <a:pt x="5516" y="816"/>
                  </a:lnTo>
                  <a:lnTo>
                    <a:pt x="5514" y="816"/>
                  </a:lnTo>
                  <a:lnTo>
                    <a:pt x="5514" y="814"/>
                  </a:lnTo>
                  <a:lnTo>
                    <a:pt x="5514" y="812"/>
                  </a:lnTo>
                  <a:lnTo>
                    <a:pt x="5512" y="812"/>
                  </a:lnTo>
                  <a:lnTo>
                    <a:pt x="5510" y="812"/>
                  </a:lnTo>
                  <a:lnTo>
                    <a:pt x="5510" y="810"/>
                  </a:lnTo>
                  <a:lnTo>
                    <a:pt x="5508" y="810"/>
                  </a:lnTo>
                  <a:lnTo>
                    <a:pt x="5508" y="808"/>
                  </a:lnTo>
                  <a:lnTo>
                    <a:pt x="5507" y="806"/>
                  </a:lnTo>
                  <a:lnTo>
                    <a:pt x="5507" y="804"/>
                  </a:lnTo>
                  <a:lnTo>
                    <a:pt x="5507" y="802"/>
                  </a:lnTo>
                  <a:lnTo>
                    <a:pt x="5505" y="802"/>
                  </a:lnTo>
                  <a:lnTo>
                    <a:pt x="5507" y="802"/>
                  </a:lnTo>
                  <a:lnTo>
                    <a:pt x="5505" y="802"/>
                  </a:lnTo>
                  <a:lnTo>
                    <a:pt x="5505" y="800"/>
                  </a:lnTo>
                  <a:lnTo>
                    <a:pt x="5503" y="800"/>
                  </a:lnTo>
                  <a:lnTo>
                    <a:pt x="5501" y="800"/>
                  </a:lnTo>
                  <a:lnTo>
                    <a:pt x="5503" y="800"/>
                  </a:lnTo>
                  <a:lnTo>
                    <a:pt x="5503" y="798"/>
                  </a:lnTo>
                  <a:lnTo>
                    <a:pt x="5505" y="798"/>
                  </a:lnTo>
                  <a:close/>
                  <a:moveTo>
                    <a:pt x="5261" y="691"/>
                  </a:moveTo>
                  <a:lnTo>
                    <a:pt x="5259" y="691"/>
                  </a:lnTo>
                  <a:lnTo>
                    <a:pt x="5259" y="689"/>
                  </a:lnTo>
                  <a:lnTo>
                    <a:pt x="5261" y="689"/>
                  </a:lnTo>
                  <a:lnTo>
                    <a:pt x="5261" y="687"/>
                  </a:lnTo>
                  <a:lnTo>
                    <a:pt x="5263" y="687"/>
                  </a:lnTo>
                  <a:lnTo>
                    <a:pt x="5263" y="689"/>
                  </a:lnTo>
                  <a:lnTo>
                    <a:pt x="5261" y="691"/>
                  </a:lnTo>
                  <a:close/>
                  <a:moveTo>
                    <a:pt x="5238" y="685"/>
                  </a:moveTo>
                  <a:lnTo>
                    <a:pt x="5236" y="685"/>
                  </a:lnTo>
                  <a:lnTo>
                    <a:pt x="5238" y="685"/>
                  </a:lnTo>
                  <a:lnTo>
                    <a:pt x="5236" y="685"/>
                  </a:lnTo>
                  <a:lnTo>
                    <a:pt x="5238" y="685"/>
                  </a:lnTo>
                  <a:close/>
                  <a:moveTo>
                    <a:pt x="5483" y="685"/>
                  </a:moveTo>
                  <a:lnTo>
                    <a:pt x="5483" y="687"/>
                  </a:lnTo>
                  <a:lnTo>
                    <a:pt x="5485" y="689"/>
                  </a:lnTo>
                  <a:lnTo>
                    <a:pt x="5485" y="691"/>
                  </a:lnTo>
                  <a:lnTo>
                    <a:pt x="5485" y="693"/>
                  </a:lnTo>
                  <a:lnTo>
                    <a:pt x="5485" y="695"/>
                  </a:lnTo>
                  <a:lnTo>
                    <a:pt x="5483" y="695"/>
                  </a:lnTo>
                  <a:lnTo>
                    <a:pt x="5482" y="695"/>
                  </a:lnTo>
                  <a:lnTo>
                    <a:pt x="5480" y="695"/>
                  </a:lnTo>
                  <a:lnTo>
                    <a:pt x="5480" y="697"/>
                  </a:lnTo>
                  <a:lnTo>
                    <a:pt x="5478" y="697"/>
                  </a:lnTo>
                  <a:lnTo>
                    <a:pt x="5476" y="697"/>
                  </a:lnTo>
                  <a:lnTo>
                    <a:pt x="5476" y="699"/>
                  </a:lnTo>
                  <a:lnTo>
                    <a:pt x="5474" y="699"/>
                  </a:lnTo>
                  <a:lnTo>
                    <a:pt x="5474" y="701"/>
                  </a:lnTo>
                  <a:lnTo>
                    <a:pt x="5472" y="701"/>
                  </a:lnTo>
                  <a:lnTo>
                    <a:pt x="5470" y="702"/>
                  </a:lnTo>
                  <a:lnTo>
                    <a:pt x="5468" y="702"/>
                  </a:lnTo>
                  <a:lnTo>
                    <a:pt x="5468" y="704"/>
                  </a:lnTo>
                  <a:lnTo>
                    <a:pt x="5466" y="706"/>
                  </a:lnTo>
                  <a:lnTo>
                    <a:pt x="5466" y="708"/>
                  </a:lnTo>
                  <a:lnTo>
                    <a:pt x="5464" y="706"/>
                  </a:lnTo>
                  <a:lnTo>
                    <a:pt x="5464" y="704"/>
                  </a:lnTo>
                  <a:lnTo>
                    <a:pt x="5466" y="704"/>
                  </a:lnTo>
                  <a:lnTo>
                    <a:pt x="5468" y="702"/>
                  </a:lnTo>
                  <a:lnTo>
                    <a:pt x="5468" y="701"/>
                  </a:lnTo>
                  <a:lnTo>
                    <a:pt x="5470" y="699"/>
                  </a:lnTo>
                  <a:lnTo>
                    <a:pt x="5470" y="697"/>
                  </a:lnTo>
                  <a:lnTo>
                    <a:pt x="5470" y="695"/>
                  </a:lnTo>
                  <a:lnTo>
                    <a:pt x="5472" y="693"/>
                  </a:lnTo>
                  <a:lnTo>
                    <a:pt x="5472" y="691"/>
                  </a:lnTo>
                  <a:lnTo>
                    <a:pt x="5470" y="691"/>
                  </a:lnTo>
                  <a:lnTo>
                    <a:pt x="5468" y="691"/>
                  </a:lnTo>
                  <a:lnTo>
                    <a:pt x="5470" y="691"/>
                  </a:lnTo>
                  <a:lnTo>
                    <a:pt x="5474" y="691"/>
                  </a:lnTo>
                  <a:lnTo>
                    <a:pt x="5478" y="687"/>
                  </a:lnTo>
                  <a:lnTo>
                    <a:pt x="5480" y="687"/>
                  </a:lnTo>
                  <a:lnTo>
                    <a:pt x="5480" y="685"/>
                  </a:lnTo>
                  <a:lnTo>
                    <a:pt x="5482" y="685"/>
                  </a:lnTo>
                  <a:lnTo>
                    <a:pt x="5483" y="683"/>
                  </a:lnTo>
                  <a:lnTo>
                    <a:pt x="5483" y="685"/>
                  </a:lnTo>
                  <a:close/>
                  <a:moveTo>
                    <a:pt x="3310" y="681"/>
                  </a:moveTo>
                  <a:lnTo>
                    <a:pt x="3312" y="681"/>
                  </a:lnTo>
                  <a:lnTo>
                    <a:pt x="3310" y="681"/>
                  </a:lnTo>
                  <a:close/>
                  <a:moveTo>
                    <a:pt x="3339" y="660"/>
                  </a:moveTo>
                  <a:lnTo>
                    <a:pt x="3337" y="660"/>
                  </a:lnTo>
                  <a:lnTo>
                    <a:pt x="3337" y="658"/>
                  </a:lnTo>
                  <a:lnTo>
                    <a:pt x="3339" y="660"/>
                  </a:lnTo>
                  <a:close/>
                  <a:moveTo>
                    <a:pt x="3308" y="660"/>
                  </a:moveTo>
                  <a:lnTo>
                    <a:pt x="3306" y="660"/>
                  </a:lnTo>
                  <a:lnTo>
                    <a:pt x="3306" y="658"/>
                  </a:lnTo>
                  <a:lnTo>
                    <a:pt x="3308" y="658"/>
                  </a:lnTo>
                  <a:lnTo>
                    <a:pt x="3308" y="660"/>
                  </a:lnTo>
                  <a:close/>
                  <a:moveTo>
                    <a:pt x="3295" y="658"/>
                  </a:moveTo>
                  <a:lnTo>
                    <a:pt x="3293" y="658"/>
                  </a:lnTo>
                  <a:lnTo>
                    <a:pt x="3293" y="656"/>
                  </a:lnTo>
                  <a:lnTo>
                    <a:pt x="3295" y="656"/>
                  </a:lnTo>
                  <a:lnTo>
                    <a:pt x="3295" y="658"/>
                  </a:lnTo>
                  <a:close/>
                  <a:moveTo>
                    <a:pt x="3320" y="649"/>
                  </a:moveTo>
                  <a:lnTo>
                    <a:pt x="3322" y="651"/>
                  </a:lnTo>
                  <a:lnTo>
                    <a:pt x="3320" y="651"/>
                  </a:lnTo>
                  <a:lnTo>
                    <a:pt x="3318" y="651"/>
                  </a:lnTo>
                  <a:lnTo>
                    <a:pt x="3318" y="649"/>
                  </a:lnTo>
                  <a:lnTo>
                    <a:pt x="3320" y="649"/>
                  </a:lnTo>
                  <a:close/>
                  <a:moveTo>
                    <a:pt x="3318" y="649"/>
                  </a:moveTo>
                  <a:lnTo>
                    <a:pt x="3318" y="651"/>
                  </a:lnTo>
                  <a:lnTo>
                    <a:pt x="3318" y="649"/>
                  </a:lnTo>
                  <a:lnTo>
                    <a:pt x="3316" y="649"/>
                  </a:lnTo>
                  <a:lnTo>
                    <a:pt x="3318" y="649"/>
                  </a:lnTo>
                  <a:close/>
                  <a:moveTo>
                    <a:pt x="3320" y="641"/>
                  </a:moveTo>
                  <a:lnTo>
                    <a:pt x="3320" y="639"/>
                  </a:lnTo>
                  <a:lnTo>
                    <a:pt x="3320" y="641"/>
                  </a:lnTo>
                  <a:close/>
                  <a:moveTo>
                    <a:pt x="3437" y="512"/>
                  </a:moveTo>
                  <a:lnTo>
                    <a:pt x="3437" y="510"/>
                  </a:lnTo>
                  <a:lnTo>
                    <a:pt x="3435" y="510"/>
                  </a:lnTo>
                  <a:lnTo>
                    <a:pt x="3435" y="509"/>
                  </a:lnTo>
                  <a:lnTo>
                    <a:pt x="3437" y="509"/>
                  </a:lnTo>
                  <a:lnTo>
                    <a:pt x="3437" y="510"/>
                  </a:lnTo>
                  <a:lnTo>
                    <a:pt x="3439" y="510"/>
                  </a:lnTo>
                  <a:lnTo>
                    <a:pt x="3437" y="510"/>
                  </a:lnTo>
                  <a:lnTo>
                    <a:pt x="3437" y="512"/>
                  </a:lnTo>
                  <a:close/>
                  <a:moveTo>
                    <a:pt x="117" y="501"/>
                  </a:moveTo>
                  <a:lnTo>
                    <a:pt x="119" y="501"/>
                  </a:lnTo>
                  <a:lnTo>
                    <a:pt x="121" y="501"/>
                  </a:lnTo>
                  <a:lnTo>
                    <a:pt x="119" y="503"/>
                  </a:lnTo>
                  <a:lnTo>
                    <a:pt x="117" y="501"/>
                  </a:lnTo>
                  <a:lnTo>
                    <a:pt x="115" y="501"/>
                  </a:lnTo>
                  <a:lnTo>
                    <a:pt x="117" y="499"/>
                  </a:lnTo>
                  <a:lnTo>
                    <a:pt x="117" y="501"/>
                  </a:lnTo>
                  <a:close/>
                  <a:moveTo>
                    <a:pt x="3502" y="499"/>
                  </a:moveTo>
                  <a:lnTo>
                    <a:pt x="3504" y="497"/>
                  </a:lnTo>
                  <a:lnTo>
                    <a:pt x="3504" y="499"/>
                  </a:lnTo>
                  <a:lnTo>
                    <a:pt x="3506" y="499"/>
                  </a:lnTo>
                  <a:lnTo>
                    <a:pt x="3506" y="501"/>
                  </a:lnTo>
                  <a:lnTo>
                    <a:pt x="3508" y="501"/>
                  </a:lnTo>
                  <a:lnTo>
                    <a:pt x="3508" y="503"/>
                  </a:lnTo>
                  <a:lnTo>
                    <a:pt x="3506" y="503"/>
                  </a:lnTo>
                  <a:lnTo>
                    <a:pt x="3504" y="503"/>
                  </a:lnTo>
                  <a:lnTo>
                    <a:pt x="3502" y="501"/>
                  </a:lnTo>
                  <a:lnTo>
                    <a:pt x="3502" y="499"/>
                  </a:lnTo>
                  <a:lnTo>
                    <a:pt x="3500" y="499"/>
                  </a:lnTo>
                  <a:lnTo>
                    <a:pt x="3498" y="499"/>
                  </a:lnTo>
                  <a:lnTo>
                    <a:pt x="3500" y="497"/>
                  </a:lnTo>
                  <a:lnTo>
                    <a:pt x="3502" y="499"/>
                  </a:lnTo>
                  <a:close/>
                  <a:moveTo>
                    <a:pt x="3508" y="501"/>
                  </a:moveTo>
                  <a:lnTo>
                    <a:pt x="3506" y="501"/>
                  </a:lnTo>
                  <a:lnTo>
                    <a:pt x="3506" y="499"/>
                  </a:lnTo>
                  <a:lnTo>
                    <a:pt x="3504" y="499"/>
                  </a:lnTo>
                  <a:lnTo>
                    <a:pt x="3504" y="497"/>
                  </a:lnTo>
                  <a:lnTo>
                    <a:pt x="3502" y="495"/>
                  </a:lnTo>
                  <a:lnTo>
                    <a:pt x="3504" y="495"/>
                  </a:lnTo>
                  <a:lnTo>
                    <a:pt x="3506" y="495"/>
                  </a:lnTo>
                  <a:lnTo>
                    <a:pt x="3508" y="497"/>
                  </a:lnTo>
                  <a:lnTo>
                    <a:pt x="3508" y="499"/>
                  </a:lnTo>
                  <a:lnTo>
                    <a:pt x="3508" y="501"/>
                  </a:lnTo>
                  <a:close/>
                  <a:moveTo>
                    <a:pt x="123" y="497"/>
                  </a:moveTo>
                  <a:lnTo>
                    <a:pt x="121" y="499"/>
                  </a:lnTo>
                  <a:lnTo>
                    <a:pt x="119" y="497"/>
                  </a:lnTo>
                  <a:lnTo>
                    <a:pt x="119" y="499"/>
                  </a:lnTo>
                  <a:lnTo>
                    <a:pt x="117" y="499"/>
                  </a:lnTo>
                  <a:lnTo>
                    <a:pt x="117" y="497"/>
                  </a:lnTo>
                  <a:lnTo>
                    <a:pt x="119" y="495"/>
                  </a:lnTo>
                  <a:lnTo>
                    <a:pt x="119" y="493"/>
                  </a:lnTo>
                  <a:lnTo>
                    <a:pt x="121" y="493"/>
                  </a:lnTo>
                  <a:lnTo>
                    <a:pt x="123" y="493"/>
                  </a:lnTo>
                  <a:lnTo>
                    <a:pt x="125" y="495"/>
                  </a:lnTo>
                  <a:lnTo>
                    <a:pt x="127" y="497"/>
                  </a:lnTo>
                  <a:lnTo>
                    <a:pt x="125" y="497"/>
                  </a:lnTo>
                  <a:lnTo>
                    <a:pt x="123" y="497"/>
                  </a:lnTo>
                  <a:close/>
                  <a:moveTo>
                    <a:pt x="3437" y="486"/>
                  </a:moveTo>
                  <a:lnTo>
                    <a:pt x="3435" y="486"/>
                  </a:lnTo>
                  <a:lnTo>
                    <a:pt x="3437" y="486"/>
                  </a:lnTo>
                  <a:close/>
                  <a:moveTo>
                    <a:pt x="3435" y="482"/>
                  </a:moveTo>
                  <a:lnTo>
                    <a:pt x="3435" y="484"/>
                  </a:lnTo>
                  <a:lnTo>
                    <a:pt x="3435" y="482"/>
                  </a:lnTo>
                  <a:lnTo>
                    <a:pt x="3433" y="484"/>
                  </a:lnTo>
                  <a:lnTo>
                    <a:pt x="3435" y="486"/>
                  </a:lnTo>
                  <a:lnTo>
                    <a:pt x="3435" y="487"/>
                  </a:lnTo>
                  <a:lnTo>
                    <a:pt x="3433" y="487"/>
                  </a:lnTo>
                  <a:lnTo>
                    <a:pt x="3433" y="486"/>
                  </a:lnTo>
                  <a:lnTo>
                    <a:pt x="3431" y="486"/>
                  </a:lnTo>
                  <a:lnTo>
                    <a:pt x="3429" y="484"/>
                  </a:lnTo>
                  <a:lnTo>
                    <a:pt x="3429" y="482"/>
                  </a:lnTo>
                  <a:lnTo>
                    <a:pt x="3431" y="482"/>
                  </a:lnTo>
                  <a:lnTo>
                    <a:pt x="3431" y="480"/>
                  </a:lnTo>
                  <a:lnTo>
                    <a:pt x="3433" y="480"/>
                  </a:lnTo>
                  <a:lnTo>
                    <a:pt x="3435" y="482"/>
                  </a:lnTo>
                  <a:close/>
                  <a:moveTo>
                    <a:pt x="3437" y="480"/>
                  </a:moveTo>
                  <a:lnTo>
                    <a:pt x="3439" y="480"/>
                  </a:lnTo>
                  <a:lnTo>
                    <a:pt x="3439" y="482"/>
                  </a:lnTo>
                  <a:lnTo>
                    <a:pt x="3441" y="482"/>
                  </a:lnTo>
                  <a:lnTo>
                    <a:pt x="3439" y="482"/>
                  </a:lnTo>
                  <a:lnTo>
                    <a:pt x="3437" y="482"/>
                  </a:lnTo>
                  <a:lnTo>
                    <a:pt x="3437" y="480"/>
                  </a:lnTo>
                  <a:close/>
                  <a:moveTo>
                    <a:pt x="175" y="459"/>
                  </a:moveTo>
                  <a:lnTo>
                    <a:pt x="173" y="459"/>
                  </a:lnTo>
                  <a:lnTo>
                    <a:pt x="173" y="457"/>
                  </a:lnTo>
                  <a:lnTo>
                    <a:pt x="175" y="455"/>
                  </a:lnTo>
                  <a:lnTo>
                    <a:pt x="175" y="457"/>
                  </a:lnTo>
                  <a:lnTo>
                    <a:pt x="175" y="459"/>
                  </a:lnTo>
                  <a:close/>
                  <a:moveTo>
                    <a:pt x="3542" y="422"/>
                  </a:moveTo>
                  <a:lnTo>
                    <a:pt x="3540" y="420"/>
                  </a:lnTo>
                  <a:lnTo>
                    <a:pt x="3538" y="418"/>
                  </a:lnTo>
                  <a:lnTo>
                    <a:pt x="3540" y="418"/>
                  </a:lnTo>
                  <a:lnTo>
                    <a:pt x="3542" y="418"/>
                  </a:lnTo>
                  <a:lnTo>
                    <a:pt x="3542" y="420"/>
                  </a:lnTo>
                  <a:lnTo>
                    <a:pt x="3544" y="422"/>
                  </a:lnTo>
                  <a:lnTo>
                    <a:pt x="3542" y="422"/>
                  </a:lnTo>
                  <a:close/>
                  <a:moveTo>
                    <a:pt x="3967" y="416"/>
                  </a:moveTo>
                  <a:lnTo>
                    <a:pt x="3969" y="416"/>
                  </a:lnTo>
                  <a:lnTo>
                    <a:pt x="3971" y="416"/>
                  </a:lnTo>
                  <a:lnTo>
                    <a:pt x="3971" y="418"/>
                  </a:lnTo>
                  <a:lnTo>
                    <a:pt x="3971" y="420"/>
                  </a:lnTo>
                  <a:lnTo>
                    <a:pt x="3972" y="420"/>
                  </a:lnTo>
                  <a:lnTo>
                    <a:pt x="3971" y="420"/>
                  </a:lnTo>
                  <a:lnTo>
                    <a:pt x="3971" y="418"/>
                  </a:lnTo>
                  <a:lnTo>
                    <a:pt x="3972" y="418"/>
                  </a:lnTo>
                  <a:lnTo>
                    <a:pt x="3974" y="418"/>
                  </a:lnTo>
                  <a:lnTo>
                    <a:pt x="3974" y="420"/>
                  </a:lnTo>
                  <a:lnTo>
                    <a:pt x="3976" y="420"/>
                  </a:lnTo>
                  <a:lnTo>
                    <a:pt x="3978" y="420"/>
                  </a:lnTo>
                  <a:lnTo>
                    <a:pt x="3980" y="420"/>
                  </a:lnTo>
                  <a:lnTo>
                    <a:pt x="3980" y="422"/>
                  </a:lnTo>
                  <a:lnTo>
                    <a:pt x="3980" y="424"/>
                  </a:lnTo>
                  <a:lnTo>
                    <a:pt x="3978" y="424"/>
                  </a:lnTo>
                  <a:lnTo>
                    <a:pt x="3980" y="426"/>
                  </a:lnTo>
                  <a:lnTo>
                    <a:pt x="3978" y="426"/>
                  </a:lnTo>
                  <a:lnTo>
                    <a:pt x="3980" y="426"/>
                  </a:lnTo>
                  <a:lnTo>
                    <a:pt x="3980" y="428"/>
                  </a:lnTo>
                  <a:lnTo>
                    <a:pt x="3978" y="428"/>
                  </a:lnTo>
                  <a:lnTo>
                    <a:pt x="3976" y="430"/>
                  </a:lnTo>
                  <a:lnTo>
                    <a:pt x="3974" y="428"/>
                  </a:lnTo>
                  <a:lnTo>
                    <a:pt x="3971" y="426"/>
                  </a:lnTo>
                  <a:lnTo>
                    <a:pt x="3971" y="424"/>
                  </a:lnTo>
                  <a:lnTo>
                    <a:pt x="3971" y="422"/>
                  </a:lnTo>
                  <a:lnTo>
                    <a:pt x="3971" y="420"/>
                  </a:lnTo>
                  <a:lnTo>
                    <a:pt x="3969" y="418"/>
                  </a:lnTo>
                  <a:lnTo>
                    <a:pt x="3967" y="418"/>
                  </a:lnTo>
                  <a:lnTo>
                    <a:pt x="3965" y="418"/>
                  </a:lnTo>
                  <a:lnTo>
                    <a:pt x="3965" y="416"/>
                  </a:lnTo>
                  <a:lnTo>
                    <a:pt x="3967" y="416"/>
                  </a:lnTo>
                  <a:close/>
                  <a:moveTo>
                    <a:pt x="3379" y="405"/>
                  </a:moveTo>
                  <a:lnTo>
                    <a:pt x="3379" y="403"/>
                  </a:lnTo>
                  <a:lnTo>
                    <a:pt x="3379" y="405"/>
                  </a:lnTo>
                  <a:close/>
                  <a:moveTo>
                    <a:pt x="3729" y="353"/>
                  </a:moveTo>
                  <a:lnTo>
                    <a:pt x="3729" y="355"/>
                  </a:lnTo>
                  <a:lnTo>
                    <a:pt x="3729" y="357"/>
                  </a:lnTo>
                  <a:lnTo>
                    <a:pt x="3727" y="357"/>
                  </a:lnTo>
                  <a:lnTo>
                    <a:pt x="3727" y="355"/>
                  </a:lnTo>
                  <a:lnTo>
                    <a:pt x="3729" y="353"/>
                  </a:lnTo>
                  <a:close/>
                  <a:moveTo>
                    <a:pt x="3723" y="355"/>
                  </a:moveTo>
                  <a:lnTo>
                    <a:pt x="3721" y="355"/>
                  </a:lnTo>
                  <a:lnTo>
                    <a:pt x="3721" y="353"/>
                  </a:lnTo>
                  <a:lnTo>
                    <a:pt x="3721" y="351"/>
                  </a:lnTo>
                  <a:lnTo>
                    <a:pt x="3723" y="351"/>
                  </a:lnTo>
                  <a:lnTo>
                    <a:pt x="3723" y="353"/>
                  </a:lnTo>
                  <a:lnTo>
                    <a:pt x="3723" y="355"/>
                  </a:lnTo>
                  <a:close/>
                  <a:moveTo>
                    <a:pt x="3679" y="347"/>
                  </a:moveTo>
                  <a:lnTo>
                    <a:pt x="3677" y="349"/>
                  </a:lnTo>
                  <a:lnTo>
                    <a:pt x="3675" y="349"/>
                  </a:lnTo>
                  <a:lnTo>
                    <a:pt x="3673" y="351"/>
                  </a:lnTo>
                  <a:lnTo>
                    <a:pt x="3673" y="349"/>
                  </a:lnTo>
                  <a:lnTo>
                    <a:pt x="3679" y="345"/>
                  </a:lnTo>
                  <a:lnTo>
                    <a:pt x="3681" y="345"/>
                  </a:lnTo>
                  <a:lnTo>
                    <a:pt x="3684" y="345"/>
                  </a:lnTo>
                  <a:lnTo>
                    <a:pt x="3682" y="347"/>
                  </a:lnTo>
                  <a:lnTo>
                    <a:pt x="3679" y="347"/>
                  </a:lnTo>
                  <a:close/>
                  <a:moveTo>
                    <a:pt x="3646" y="338"/>
                  </a:moveTo>
                  <a:lnTo>
                    <a:pt x="3640" y="338"/>
                  </a:lnTo>
                  <a:lnTo>
                    <a:pt x="3644" y="338"/>
                  </a:lnTo>
                  <a:lnTo>
                    <a:pt x="3646" y="338"/>
                  </a:lnTo>
                  <a:close/>
                  <a:moveTo>
                    <a:pt x="3652" y="332"/>
                  </a:moveTo>
                  <a:lnTo>
                    <a:pt x="3652" y="334"/>
                  </a:lnTo>
                  <a:lnTo>
                    <a:pt x="3652" y="332"/>
                  </a:lnTo>
                  <a:lnTo>
                    <a:pt x="3654" y="332"/>
                  </a:lnTo>
                  <a:lnTo>
                    <a:pt x="3652" y="332"/>
                  </a:lnTo>
                  <a:close/>
                  <a:moveTo>
                    <a:pt x="3936" y="332"/>
                  </a:moveTo>
                  <a:lnTo>
                    <a:pt x="3936" y="334"/>
                  </a:lnTo>
                  <a:lnTo>
                    <a:pt x="3934" y="332"/>
                  </a:lnTo>
                  <a:lnTo>
                    <a:pt x="3932" y="334"/>
                  </a:lnTo>
                  <a:lnTo>
                    <a:pt x="3932" y="332"/>
                  </a:lnTo>
                  <a:lnTo>
                    <a:pt x="3934" y="332"/>
                  </a:lnTo>
                  <a:lnTo>
                    <a:pt x="3936" y="332"/>
                  </a:lnTo>
                  <a:close/>
                  <a:moveTo>
                    <a:pt x="3730" y="334"/>
                  </a:moveTo>
                  <a:lnTo>
                    <a:pt x="3727" y="332"/>
                  </a:lnTo>
                  <a:lnTo>
                    <a:pt x="3729" y="332"/>
                  </a:lnTo>
                  <a:lnTo>
                    <a:pt x="3730" y="334"/>
                  </a:lnTo>
                  <a:close/>
                  <a:moveTo>
                    <a:pt x="3656" y="328"/>
                  </a:moveTo>
                  <a:lnTo>
                    <a:pt x="3658" y="328"/>
                  </a:lnTo>
                  <a:lnTo>
                    <a:pt x="3656" y="328"/>
                  </a:lnTo>
                  <a:close/>
                  <a:moveTo>
                    <a:pt x="3740" y="328"/>
                  </a:moveTo>
                  <a:lnTo>
                    <a:pt x="3738" y="328"/>
                  </a:lnTo>
                  <a:lnTo>
                    <a:pt x="3738" y="326"/>
                  </a:lnTo>
                  <a:lnTo>
                    <a:pt x="3740" y="326"/>
                  </a:lnTo>
                  <a:lnTo>
                    <a:pt x="3740" y="328"/>
                  </a:lnTo>
                  <a:close/>
                  <a:moveTo>
                    <a:pt x="3748" y="326"/>
                  </a:moveTo>
                  <a:lnTo>
                    <a:pt x="3748" y="328"/>
                  </a:lnTo>
                  <a:lnTo>
                    <a:pt x="3746" y="326"/>
                  </a:lnTo>
                  <a:lnTo>
                    <a:pt x="3744" y="328"/>
                  </a:lnTo>
                  <a:lnTo>
                    <a:pt x="3744" y="326"/>
                  </a:lnTo>
                  <a:lnTo>
                    <a:pt x="3746" y="326"/>
                  </a:lnTo>
                  <a:lnTo>
                    <a:pt x="3748" y="326"/>
                  </a:lnTo>
                  <a:close/>
                  <a:moveTo>
                    <a:pt x="3661" y="326"/>
                  </a:moveTo>
                  <a:lnTo>
                    <a:pt x="3659" y="326"/>
                  </a:lnTo>
                  <a:lnTo>
                    <a:pt x="3661" y="326"/>
                  </a:lnTo>
                  <a:lnTo>
                    <a:pt x="3661" y="324"/>
                  </a:lnTo>
                  <a:lnTo>
                    <a:pt x="3661" y="326"/>
                  </a:lnTo>
                  <a:close/>
                  <a:moveTo>
                    <a:pt x="3734" y="326"/>
                  </a:moveTo>
                  <a:lnTo>
                    <a:pt x="3732" y="326"/>
                  </a:lnTo>
                  <a:lnTo>
                    <a:pt x="3732" y="324"/>
                  </a:lnTo>
                  <a:lnTo>
                    <a:pt x="3734" y="324"/>
                  </a:lnTo>
                  <a:lnTo>
                    <a:pt x="3734" y="322"/>
                  </a:lnTo>
                  <a:lnTo>
                    <a:pt x="3734" y="324"/>
                  </a:lnTo>
                  <a:lnTo>
                    <a:pt x="3734" y="326"/>
                  </a:lnTo>
                  <a:close/>
                  <a:moveTo>
                    <a:pt x="3807" y="317"/>
                  </a:moveTo>
                  <a:lnTo>
                    <a:pt x="3805" y="317"/>
                  </a:lnTo>
                  <a:lnTo>
                    <a:pt x="3805" y="315"/>
                  </a:lnTo>
                  <a:lnTo>
                    <a:pt x="3805" y="313"/>
                  </a:lnTo>
                  <a:lnTo>
                    <a:pt x="3803" y="313"/>
                  </a:lnTo>
                  <a:lnTo>
                    <a:pt x="3800" y="309"/>
                  </a:lnTo>
                  <a:lnTo>
                    <a:pt x="3805" y="313"/>
                  </a:lnTo>
                  <a:lnTo>
                    <a:pt x="3805" y="315"/>
                  </a:lnTo>
                  <a:lnTo>
                    <a:pt x="3807" y="315"/>
                  </a:lnTo>
                  <a:lnTo>
                    <a:pt x="3807" y="317"/>
                  </a:lnTo>
                  <a:close/>
                  <a:moveTo>
                    <a:pt x="3412" y="307"/>
                  </a:moveTo>
                  <a:lnTo>
                    <a:pt x="3412" y="309"/>
                  </a:lnTo>
                  <a:lnTo>
                    <a:pt x="3406" y="307"/>
                  </a:lnTo>
                  <a:lnTo>
                    <a:pt x="3404" y="307"/>
                  </a:lnTo>
                  <a:lnTo>
                    <a:pt x="3406" y="307"/>
                  </a:lnTo>
                  <a:lnTo>
                    <a:pt x="3406" y="305"/>
                  </a:lnTo>
                  <a:lnTo>
                    <a:pt x="3408" y="305"/>
                  </a:lnTo>
                  <a:lnTo>
                    <a:pt x="3412" y="307"/>
                  </a:lnTo>
                  <a:close/>
                  <a:moveTo>
                    <a:pt x="3932" y="305"/>
                  </a:moveTo>
                  <a:lnTo>
                    <a:pt x="3934" y="305"/>
                  </a:lnTo>
                  <a:lnTo>
                    <a:pt x="3934" y="303"/>
                  </a:lnTo>
                  <a:lnTo>
                    <a:pt x="3936" y="303"/>
                  </a:lnTo>
                  <a:lnTo>
                    <a:pt x="3936" y="305"/>
                  </a:lnTo>
                  <a:lnTo>
                    <a:pt x="3934" y="305"/>
                  </a:lnTo>
                  <a:lnTo>
                    <a:pt x="3934" y="307"/>
                  </a:lnTo>
                  <a:lnTo>
                    <a:pt x="3932" y="307"/>
                  </a:lnTo>
                  <a:lnTo>
                    <a:pt x="3930" y="307"/>
                  </a:lnTo>
                  <a:lnTo>
                    <a:pt x="3930" y="305"/>
                  </a:lnTo>
                  <a:lnTo>
                    <a:pt x="3930" y="303"/>
                  </a:lnTo>
                  <a:lnTo>
                    <a:pt x="3932" y="305"/>
                  </a:lnTo>
                  <a:close/>
                  <a:moveTo>
                    <a:pt x="3665" y="315"/>
                  </a:moveTo>
                  <a:lnTo>
                    <a:pt x="3665" y="317"/>
                  </a:lnTo>
                  <a:lnTo>
                    <a:pt x="3665" y="319"/>
                  </a:lnTo>
                  <a:lnTo>
                    <a:pt x="3663" y="320"/>
                  </a:lnTo>
                  <a:lnTo>
                    <a:pt x="3663" y="322"/>
                  </a:lnTo>
                  <a:lnTo>
                    <a:pt x="3661" y="324"/>
                  </a:lnTo>
                  <a:lnTo>
                    <a:pt x="3661" y="322"/>
                  </a:lnTo>
                  <a:lnTo>
                    <a:pt x="3661" y="320"/>
                  </a:lnTo>
                  <a:lnTo>
                    <a:pt x="3663" y="319"/>
                  </a:lnTo>
                  <a:lnTo>
                    <a:pt x="3663" y="317"/>
                  </a:lnTo>
                  <a:lnTo>
                    <a:pt x="3661" y="317"/>
                  </a:lnTo>
                  <a:lnTo>
                    <a:pt x="3659" y="320"/>
                  </a:lnTo>
                  <a:lnTo>
                    <a:pt x="3658" y="322"/>
                  </a:lnTo>
                  <a:lnTo>
                    <a:pt x="3658" y="324"/>
                  </a:lnTo>
                  <a:lnTo>
                    <a:pt x="3656" y="328"/>
                  </a:lnTo>
                  <a:lnTo>
                    <a:pt x="3654" y="330"/>
                  </a:lnTo>
                  <a:lnTo>
                    <a:pt x="3652" y="330"/>
                  </a:lnTo>
                  <a:lnTo>
                    <a:pt x="3650" y="332"/>
                  </a:lnTo>
                  <a:lnTo>
                    <a:pt x="3648" y="332"/>
                  </a:lnTo>
                  <a:lnTo>
                    <a:pt x="3650" y="332"/>
                  </a:lnTo>
                  <a:lnTo>
                    <a:pt x="3648" y="334"/>
                  </a:lnTo>
                  <a:lnTo>
                    <a:pt x="3640" y="336"/>
                  </a:lnTo>
                  <a:lnTo>
                    <a:pt x="3640" y="334"/>
                  </a:lnTo>
                  <a:lnTo>
                    <a:pt x="3638" y="336"/>
                  </a:lnTo>
                  <a:lnTo>
                    <a:pt x="3636" y="336"/>
                  </a:lnTo>
                  <a:lnTo>
                    <a:pt x="3636" y="334"/>
                  </a:lnTo>
                  <a:lnTo>
                    <a:pt x="3634" y="332"/>
                  </a:lnTo>
                  <a:lnTo>
                    <a:pt x="3634" y="330"/>
                  </a:lnTo>
                  <a:lnTo>
                    <a:pt x="3633" y="330"/>
                  </a:lnTo>
                  <a:lnTo>
                    <a:pt x="3633" y="328"/>
                  </a:lnTo>
                  <a:lnTo>
                    <a:pt x="3631" y="328"/>
                  </a:lnTo>
                  <a:lnTo>
                    <a:pt x="3633" y="326"/>
                  </a:lnTo>
                  <a:lnTo>
                    <a:pt x="3633" y="324"/>
                  </a:lnTo>
                  <a:lnTo>
                    <a:pt x="3631" y="324"/>
                  </a:lnTo>
                  <a:lnTo>
                    <a:pt x="3631" y="322"/>
                  </a:lnTo>
                  <a:lnTo>
                    <a:pt x="3633" y="322"/>
                  </a:lnTo>
                  <a:lnTo>
                    <a:pt x="3631" y="320"/>
                  </a:lnTo>
                  <a:lnTo>
                    <a:pt x="3633" y="319"/>
                  </a:lnTo>
                  <a:lnTo>
                    <a:pt x="3633" y="317"/>
                  </a:lnTo>
                  <a:lnTo>
                    <a:pt x="3633" y="315"/>
                  </a:lnTo>
                  <a:lnTo>
                    <a:pt x="3633" y="313"/>
                  </a:lnTo>
                  <a:lnTo>
                    <a:pt x="3633" y="311"/>
                  </a:lnTo>
                  <a:lnTo>
                    <a:pt x="3634" y="309"/>
                  </a:lnTo>
                  <a:lnTo>
                    <a:pt x="3634" y="307"/>
                  </a:lnTo>
                  <a:lnTo>
                    <a:pt x="3636" y="307"/>
                  </a:lnTo>
                  <a:lnTo>
                    <a:pt x="3636" y="305"/>
                  </a:lnTo>
                  <a:lnTo>
                    <a:pt x="3640" y="301"/>
                  </a:lnTo>
                  <a:lnTo>
                    <a:pt x="3642" y="301"/>
                  </a:lnTo>
                  <a:lnTo>
                    <a:pt x="3646" y="301"/>
                  </a:lnTo>
                  <a:lnTo>
                    <a:pt x="3648" y="301"/>
                  </a:lnTo>
                  <a:lnTo>
                    <a:pt x="3656" y="305"/>
                  </a:lnTo>
                  <a:lnTo>
                    <a:pt x="3659" y="311"/>
                  </a:lnTo>
                  <a:lnTo>
                    <a:pt x="3663" y="313"/>
                  </a:lnTo>
                  <a:lnTo>
                    <a:pt x="3665" y="315"/>
                  </a:lnTo>
                  <a:close/>
                  <a:moveTo>
                    <a:pt x="5432" y="299"/>
                  </a:moveTo>
                  <a:lnTo>
                    <a:pt x="5432" y="301"/>
                  </a:lnTo>
                  <a:lnTo>
                    <a:pt x="5432" y="303"/>
                  </a:lnTo>
                  <a:lnTo>
                    <a:pt x="5432" y="305"/>
                  </a:lnTo>
                  <a:lnTo>
                    <a:pt x="5432" y="307"/>
                  </a:lnTo>
                  <a:lnTo>
                    <a:pt x="5432" y="309"/>
                  </a:lnTo>
                  <a:lnTo>
                    <a:pt x="5432" y="311"/>
                  </a:lnTo>
                  <a:lnTo>
                    <a:pt x="5432" y="313"/>
                  </a:lnTo>
                  <a:lnTo>
                    <a:pt x="5432" y="315"/>
                  </a:lnTo>
                  <a:lnTo>
                    <a:pt x="5432" y="317"/>
                  </a:lnTo>
                  <a:lnTo>
                    <a:pt x="5432" y="319"/>
                  </a:lnTo>
                  <a:lnTo>
                    <a:pt x="5434" y="320"/>
                  </a:lnTo>
                  <a:lnTo>
                    <a:pt x="5434" y="322"/>
                  </a:lnTo>
                  <a:lnTo>
                    <a:pt x="5434" y="324"/>
                  </a:lnTo>
                  <a:lnTo>
                    <a:pt x="5434" y="326"/>
                  </a:lnTo>
                  <a:lnTo>
                    <a:pt x="5434" y="328"/>
                  </a:lnTo>
                  <a:lnTo>
                    <a:pt x="5434" y="326"/>
                  </a:lnTo>
                  <a:lnTo>
                    <a:pt x="5434" y="324"/>
                  </a:lnTo>
                  <a:lnTo>
                    <a:pt x="5434" y="322"/>
                  </a:lnTo>
                  <a:lnTo>
                    <a:pt x="5432" y="322"/>
                  </a:lnTo>
                  <a:lnTo>
                    <a:pt x="5432" y="320"/>
                  </a:lnTo>
                  <a:lnTo>
                    <a:pt x="5428" y="320"/>
                  </a:lnTo>
                  <a:lnTo>
                    <a:pt x="5428" y="319"/>
                  </a:lnTo>
                  <a:lnTo>
                    <a:pt x="5428" y="317"/>
                  </a:lnTo>
                  <a:lnTo>
                    <a:pt x="5428" y="315"/>
                  </a:lnTo>
                  <a:lnTo>
                    <a:pt x="5428" y="313"/>
                  </a:lnTo>
                  <a:lnTo>
                    <a:pt x="5428" y="311"/>
                  </a:lnTo>
                  <a:lnTo>
                    <a:pt x="5430" y="309"/>
                  </a:lnTo>
                  <a:lnTo>
                    <a:pt x="5428" y="307"/>
                  </a:lnTo>
                  <a:lnTo>
                    <a:pt x="5428" y="305"/>
                  </a:lnTo>
                  <a:lnTo>
                    <a:pt x="5428" y="303"/>
                  </a:lnTo>
                  <a:lnTo>
                    <a:pt x="5428" y="301"/>
                  </a:lnTo>
                  <a:lnTo>
                    <a:pt x="5430" y="299"/>
                  </a:lnTo>
                  <a:lnTo>
                    <a:pt x="5432" y="299"/>
                  </a:lnTo>
                  <a:close/>
                  <a:moveTo>
                    <a:pt x="3934" y="305"/>
                  </a:moveTo>
                  <a:lnTo>
                    <a:pt x="3932" y="303"/>
                  </a:lnTo>
                  <a:lnTo>
                    <a:pt x="3930" y="303"/>
                  </a:lnTo>
                  <a:lnTo>
                    <a:pt x="3930" y="301"/>
                  </a:lnTo>
                  <a:lnTo>
                    <a:pt x="3932" y="299"/>
                  </a:lnTo>
                  <a:lnTo>
                    <a:pt x="3934" y="297"/>
                  </a:lnTo>
                  <a:lnTo>
                    <a:pt x="3936" y="297"/>
                  </a:lnTo>
                  <a:lnTo>
                    <a:pt x="3936" y="299"/>
                  </a:lnTo>
                  <a:lnTo>
                    <a:pt x="3936" y="301"/>
                  </a:lnTo>
                  <a:lnTo>
                    <a:pt x="3936" y="303"/>
                  </a:lnTo>
                  <a:lnTo>
                    <a:pt x="3934" y="303"/>
                  </a:lnTo>
                  <a:lnTo>
                    <a:pt x="3934" y="305"/>
                  </a:lnTo>
                  <a:close/>
                  <a:moveTo>
                    <a:pt x="5434" y="305"/>
                  </a:moveTo>
                  <a:lnTo>
                    <a:pt x="5432" y="305"/>
                  </a:lnTo>
                  <a:lnTo>
                    <a:pt x="5434" y="303"/>
                  </a:lnTo>
                  <a:lnTo>
                    <a:pt x="5434" y="301"/>
                  </a:lnTo>
                  <a:lnTo>
                    <a:pt x="5434" y="299"/>
                  </a:lnTo>
                  <a:lnTo>
                    <a:pt x="5432" y="297"/>
                  </a:lnTo>
                  <a:lnTo>
                    <a:pt x="5434" y="297"/>
                  </a:lnTo>
                  <a:lnTo>
                    <a:pt x="5434" y="295"/>
                  </a:lnTo>
                  <a:lnTo>
                    <a:pt x="5435" y="295"/>
                  </a:lnTo>
                  <a:lnTo>
                    <a:pt x="5435" y="297"/>
                  </a:lnTo>
                  <a:lnTo>
                    <a:pt x="5435" y="299"/>
                  </a:lnTo>
                  <a:lnTo>
                    <a:pt x="5435" y="301"/>
                  </a:lnTo>
                  <a:lnTo>
                    <a:pt x="5435" y="303"/>
                  </a:lnTo>
                  <a:lnTo>
                    <a:pt x="5435" y="305"/>
                  </a:lnTo>
                  <a:lnTo>
                    <a:pt x="5434" y="305"/>
                  </a:lnTo>
                  <a:close/>
                  <a:moveTo>
                    <a:pt x="5439" y="299"/>
                  </a:moveTo>
                  <a:lnTo>
                    <a:pt x="5437" y="299"/>
                  </a:lnTo>
                  <a:lnTo>
                    <a:pt x="5437" y="297"/>
                  </a:lnTo>
                  <a:lnTo>
                    <a:pt x="5437" y="295"/>
                  </a:lnTo>
                  <a:lnTo>
                    <a:pt x="5439" y="294"/>
                  </a:lnTo>
                  <a:lnTo>
                    <a:pt x="5441" y="294"/>
                  </a:lnTo>
                  <a:lnTo>
                    <a:pt x="5441" y="295"/>
                  </a:lnTo>
                  <a:lnTo>
                    <a:pt x="5439" y="295"/>
                  </a:lnTo>
                  <a:lnTo>
                    <a:pt x="5441" y="297"/>
                  </a:lnTo>
                  <a:lnTo>
                    <a:pt x="5439" y="299"/>
                  </a:lnTo>
                  <a:close/>
                  <a:moveTo>
                    <a:pt x="5574" y="288"/>
                  </a:moveTo>
                  <a:lnTo>
                    <a:pt x="5574" y="290"/>
                  </a:lnTo>
                  <a:lnTo>
                    <a:pt x="5572" y="292"/>
                  </a:lnTo>
                  <a:lnTo>
                    <a:pt x="5572" y="294"/>
                  </a:lnTo>
                  <a:lnTo>
                    <a:pt x="5570" y="292"/>
                  </a:lnTo>
                  <a:lnTo>
                    <a:pt x="5568" y="292"/>
                  </a:lnTo>
                  <a:lnTo>
                    <a:pt x="5570" y="290"/>
                  </a:lnTo>
                  <a:lnTo>
                    <a:pt x="5572" y="288"/>
                  </a:lnTo>
                  <a:lnTo>
                    <a:pt x="5574" y="288"/>
                  </a:lnTo>
                  <a:close/>
                  <a:moveTo>
                    <a:pt x="5560" y="290"/>
                  </a:moveTo>
                  <a:lnTo>
                    <a:pt x="5558" y="290"/>
                  </a:lnTo>
                  <a:lnTo>
                    <a:pt x="5558" y="292"/>
                  </a:lnTo>
                  <a:lnTo>
                    <a:pt x="5558" y="294"/>
                  </a:lnTo>
                  <a:lnTo>
                    <a:pt x="5558" y="295"/>
                  </a:lnTo>
                  <a:lnTo>
                    <a:pt x="5556" y="297"/>
                  </a:lnTo>
                  <a:lnTo>
                    <a:pt x="5555" y="297"/>
                  </a:lnTo>
                  <a:lnTo>
                    <a:pt x="5551" y="297"/>
                  </a:lnTo>
                  <a:lnTo>
                    <a:pt x="5545" y="295"/>
                  </a:lnTo>
                  <a:lnTo>
                    <a:pt x="5541" y="292"/>
                  </a:lnTo>
                  <a:lnTo>
                    <a:pt x="5539" y="292"/>
                  </a:lnTo>
                  <a:lnTo>
                    <a:pt x="5539" y="290"/>
                  </a:lnTo>
                  <a:lnTo>
                    <a:pt x="5537" y="288"/>
                  </a:lnTo>
                  <a:lnTo>
                    <a:pt x="5535" y="288"/>
                  </a:lnTo>
                  <a:lnTo>
                    <a:pt x="5533" y="288"/>
                  </a:lnTo>
                  <a:lnTo>
                    <a:pt x="5533" y="286"/>
                  </a:lnTo>
                  <a:lnTo>
                    <a:pt x="5533" y="284"/>
                  </a:lnTo>
                  <a:lnTo>
                    <a:pt x="5535" y="284"/>
                  </a:lnTo>
                  <a:lnTo>
                    <a:pt x="5537" y="280"/>
                  </a:lnTo>
                  <a:lnTo>
                    <a:pt x="5541" y="278"/>
                  </a:lnTo>
                  <a:lnTo>
                    <a:pt x="5541" y="276"/>
                  </a:lnTo>
                  <a:lnTo>
                    <a:pt x="5547" y="278"/>
                  </a:lnTo>
                  <a:lnTo>
                    <a:pt x="5549" y="280"/>
                  </a:lnTo>
                  <a:lnTo>
                    <a:pt x="5551" y="280"/>
                  </a:lnTo>
                  <a:lnTo>
                    <a:pt x="5556" y="282"/>
                  </a:lnTo>
                  <a:lnTo>
                    <a:pt x="5558" y="284"/>
                  </a:lnTo>
                  <a:lnTo>
                    <a:pt x="5560" y="284"/>
                  </a:lnTo>
                  <a:lnTo>
                    <a:pt x="5560" y="286"/>
                  </a:lnTo>
                  <a:lnTo>
                    <a:pt x="5560" y="288"/>
                  </a:lnTo>
                  <a:lnTo>
                    <a:pt x="5560" y="290"/>
                  </a:lnTo>
                  <a:close/>
                  <a:moveTo>
                    <a:pt x="3809" y="261"/>
                  </a:moveTo>
                  <a:lnTo>
                    <a:pt x="3809" y="265"/>
                  </a:lnTo>
                  <a:lnTo>
                    <a:pt x="3811" y="265"/>
                  </a:lnTo>
                  <a:lnTo>
                    <a:pt x="3811" y="267"/>
                  </a:lnTo>
                  <a:lnTo>
                    <a:pt x="3811" y="269"/>
                  </a:lnTo>
                  <a:lnTo>
                    <a:pt x="3813" y="269"/>
                  </a:lnTo>
                  <a:lnTo>
                    <a:pt x="3815" y="271"/>
                  </a:lnTo>
                  <a:lnTo>
                    <a:pt x="3815" y="272"/>
                  </a:lnTo>
                  <a:lnTo>
                    <a:pt x="3817" y="272"/>
                  </a:lnTo>
                  <a:lnTo>
                    <a:pt x="3817" y="274"/>
                  </a:lnTo>
                  <a:lnTo>
                    <a:pt x="3819" y="274"/>
                  </a:lnTo>
                  <a:lnTo>
                    <a:pt x="3819" y="272"/>
                  </a:lnTo>
                  <a:lnTo>
                    <a:pt x="3819" y="274"/>
                  </a:lnTo>
                  <a:lnTo>
                    <a:pt x="3821" y="274"/>
                  </a:lnTo>
                  <a:lnTo>
                    <a:pt x="3825" y="280"/>
                  </a:lnTo>
                  <a:lnTo>
                    <a:pt x="3826" y="280"/>
                  </a:lnTo>
                  <a:lnTo>
                    <a:pt x="3826" y="282"/>
                  </a:lnTo>
                  <a:lnTo>
                    <a:pt x="3826" y="284"/>
                  </a:lnTo>
                  <a:lnTo>
                    <a:pt x="3826" y="286"/>
                  </a:lnTo>
                  <a:lnTo>
                    <a:pt x="3828" y="286"/>
                  </a:lnTo>
                  <a:lnTo>
                    <a:pt x="3828" y="288"/>
                  </a:lnTo>
                  <a:lnTo>
                    <a:pt x="3826" y="288"/>
                  </a:lnTo>
                  <a:lnTo>
                    <a:pt x="3826" y="290"/>
                  </a:lnTo>
                  <a:lnTo>
                    <a:pt x="3826" y="292"/>
                  </a:lnTo>
                  <a:lnTo>
                    <a:pt x="3825" y="290"/>
                  </a:lnTo>
                  <a:lnTo>
                    <a:pt x="3825" y="292"/>
                  </a:lnTo>
                  <a:lnTo>
                    <a:pt x="3823" y="292"/>
                  </a:lnTo>
                  <a:lnTo>
                    <a:pt x="3823" y="294"/>
                  </a:lnTo>
                  <a:lnTo>
                    <a:pt x="3821" y="292"/>
                  </a:lnTo>
                  <a:lnTo>
                    <a:pt x="3819" y="292"/>
                  </a:lnTo>
                  <a:lnTo>
                    <a:pt x="3817" y="294"/>
                  </a:lnTo>
                  <a:lnTo>
                    <a:pt x="3819" y="294"/>
                  </a:lnTo>
                  <a:lnTo>
                    <a:pt x="3817" y="294"/>
                  </a:lnTo>
                  <a:lnTo>
                    <a:pt x="3817" y="292"/>
                  </a:lnTo>
                  <a:lnTo>
                    <a:pt x="3815" y="292"/>
                  </a:lnTo>
                  <a:lnTo>
                    <a:pt x="3811" y="292"/>
                  </a:lnTo>
                  <a:lnTo>
                    <a:pt x="3813" y="290"/>
                  </a:lnTo>
                  <a:lnTo>
                    <a:pt x="3811" y="290"/>
                  </a:lnTo>
                  <a:lnTo>
                    <a:pt x="3811" y="288"/>
                  </a:lnTo>
                  <a:lnTo>
                    <a:pt x="3813" y="288"/>
                  </a:lnTo>
                  <a:lnTo>
                    <a:pt x="3813" y="286"/>
                  </a:lnTo>
                  <a:lnTo>
                    <a:pt x="3811" y="284"/>
                  </a:lnTo>
                  <a:lnTo>
                    <a:pt x="3809" y="284"/>
                  </a:lnTo>
                  <a:lnTo>
                    <a:pt x="3807" y="284"/>
                  </a:lnTo>
                  <a:lnTo>
                    <a:pt x="3807" y="282"/>
                  </a:lnTo>
                  <a:lnTo>
                    <a:pt x="3805" y="282"/>
                  </a:lnTo>
                  <a:lnTo>
                    <a:pt x="3802" y="280"/>
                  </a:lnTo>
                  <a:lnTo>
                    <a:pt x="3802" y="282"/>
                  </a:lnTo>
                  <a:lnTo>
                    <a:pt x="3803" y="282"/>
                  </a:lnTo>
                  <a:lnTo>
                    <a:pt x="3805" y="284"/>
                  </a:lnTo>
                  <a:lnTo>
                    <a:pt x="3803" y="284"/>
                  </a:lnTo>
                  <a:lnTo>
                    <a:pt x="3802" y="284"/>
                  </a:lnTo>
                  <a:lnTo>
                    <a:pt x="3802" y="282"/>
                  </a:lnTo>
                  <a:lnTo>
                    <a:pt x="3798" y="278"/>
                  </a:lnTo>
                  <a:lnTo>
                    <a:pt x="3796" y="274"/>
                  </a:lnTo>
                  <a:lnTo>
                    <a:pt x="3798" y="272"/>
                  </a:lnTo>
                  <a:lnTo>
                    <a:pt x="3796" y="272"/>
                  </a:lnTo>
                  <a:lnTo>
                    <a:pt x="3798" y="272"/>
                  </a:lnTo>
                  <a:lnTo>
                    <a:pt x="3798" y="271"/>
                  </a:lnTo>
                  <a:lnTo>
                    <a:pt x="3796" y="271"/>
                  </a:lnTo>
                  <a:lnTo>
                    <a:pt x="3796" y="269"/>
                  </a:lnTo>
                  <a:lnTo>
                    <a:pt x="3796" y="271"/>
                  </a:lnTo>
                  <a:lnTo>
                    <a:pt x="3796" y="269"/>
                  </a:lnTo>
                  <a:lnTo>
                    <a:pt x="3794" y="269"/>
                  </a:lnTo>
                  <a:lnTo>
                    <a:pt x="3796" y="269"/>
                  </a:lnTo>
                  <a:lnTo>
                    <a:pt x="3796" y="267"/>
                  </a:lnTo>
                  <a:lnTo>
                    <a:pt x="3794" y="267"/>
                  </a:lnTo>
                  <a:lnTo>
                    <a:pt x="3794" y="265"/>
                  </a:lnTo>
                  <a:lnTo>
                    <a:pt x="3800" y="269"/>
                  </a:lnTo>
                  <a:lnTo>
                    <a:pt x="3800" y="267"/>
                  </a:lnTo>
                  <a:lnTo>
                    <a:pt x="3798" y="265"/>
                  </a:lnTo>
                  <a:lnTo>
                    <a:pt x="3796" y="263"/>
                  </a:lnTo>
                  <a:lnTo>
                    <a:pt x="3796" y="261"/>
                  </a:lnTo>
                  <a:lnTo>
                    <a:pt x="3796" y="263"/>
                  </a:lnTo>
                  <a:lnTo>
                    <a:pt x="3798" y="263"/>
                  </a:lnTo>
                  <a:lnTo>
                    <a:pt x="3798" y="261"/>
                  </a:lnTo>
                  <a:lnTo>
                    <a:pt x="3800" y="261"/>
                  </a:lnTo>
                  <a:lnTo>
                    <a:pt x="3800" y="259"/>
                  </a:lnTo>
                  <a:lnTo>
                    <a:pt x="3800" y="257"/>
                  </a:lnTo>
                  <a:lnTo>
                    <a:pt x="3802" y="257"/>
                  </a:lnTo>
                  <a:lnTo>
                    <a:pt x="3803" y="255"/>
                  </a:lnTo>
                  <a:lnTo>
                    <a:pt x="3803" y="257"/>
                  </a:lnTo>
                  <a:lnTo>
                    <a:pt x="3805" y="257"/>
                  </a:lnTo>
                  <a:lnTo>
                    <a:pt x="3807" y="261"/>
                  </a:lnTo>
                  <a:lnTo>
                    <a:pt x="3809" y="261"/>
                  </a:lnTo>
                  <a:close/>
                  <a:moveTo>
                    <a:pt x="3928" y="261"/>
                  </a:moveTo>
                  <a:lnTo>
                    <a:pt x="3926" y="259"/>
                  </a:lnTo>
                  <a:lnTo>
                    <a:pt x="3924" y="257"/>
                  </a:lnTo>
                  <a:lnTo>
                    <a:pt x="3924" y="255"/>
                  </a:lnTo>
                  <a:lnTo>
                    <a:pt x="3924" y="253"/>
                  </a:lnTo>
                  <a:lnTo>
                    <a:pt x="3924" y="255"/>
                  </a:lnTo>
                  <a:lnTo>
                    <a:pt x="3926" y="255"/>
                  </a:lnTo>
                  <a:lnTo>
                    <a:pt x="3926" y="257"/>
                  </a:lnTo>
                  <a:lnTo>
                    <a:pt x="3928" y="259"/>
                  </a:lnTo>
                  <a:lnTo>
                    <a:pt x="3928" y="261"/>
                  </a:lnTo>
                  <a:close/>
                  <a:moveTo>
                    <a:pt x="3771" y="251"/>
                  </a:moveTo>
                  <a:lnTo>
                    <a:pt x="3773" y="251"/>
                  </a:lnTo>
                  <a:lnTo>
                    <a:pt x="3775" y="253"/>
                  </a:lnTo>
                  <a:lnTo>
                    <a:pt x="3773" y="253"/>
                  </a:lnTo>
                  <a:lnTo>
                    <a:pt x="3773" y="255"/>
                  </a:lnTo>
                  <a:lnTo>
                    <a:pt x="3771" y="253"/>
                  </a:lnTo>
                  <a:lnTo>
                    <a:pt x="3769" y="251"/>
                  </a:lnTo>
                  <a:lnTo>
                    <a:pt x="3771" y="251"/>
                  </a:lnTo>
                  <a:lnTo>
                    <a:pt x="3769" y="251"/>
                  </a:lnTo>
                  <a:lnTo>
                    <a:pt x="3769" y="249"/>
                  </a:lnTo>
                  <a:lnTo>
                    <a:pt x="3771" y="251"/>
                  </a:lnTo>
                  <a:close/>
                  <a:moveTo>
                    <a:pt x="5449" y="246"/>
                  </a:moveTo>
                  <a:lnTo>
                    <a:pt x="5449" y="248"/>
                  </a:lnTo>
                  <a:lnTo>
                    <a:pt x="5447" y="248"/>
                  </a:lnTo>
                  <a:lnTo>
                    <a:pt x="5445" y="248"/>
                  </a:lnTo>
                  <a:lnTo>
                    <a:pt x="5447" y="248"/>
                  </a:lnTo>
                  <a:lnTo>
                    <a:pt x="5447" y="246"/>
                  </a:lnTo>
                  <a:lnTo>
                    <a:pt x="5449" y="246"/>
                  </a:lnTo>
                  <a:close/>
                  <a:moveTo>
                    <a:pt x="3924" y="255"/>
                  </a:moveTo>
                  <a:lnTo>
                    <a:pt x="3922" y="255"/>
                  </a:lnTo>
                  <a:lnTo>
                    <a:pt x="3922" y="253"/>
                  </a:lnTo>
                  <a:lnTo>
                    <a:pt x="3921" y="251"/>
                  </a:lnTo>
                  <a:lnTo>
                    <a:pt x="3921" y="249"/>
                  </a:lnTo>
                  <a:lnTo>
                    <a:pt x="3921" y="248"/>
                  </a:lnTo>
                  <a:lnTo>
                    <a:pt x="3921" y="246"/>
                  </a:lnTo>
                  <a:lnTo>
                    <a:pt x="3921" y="244"/>
                  </a:lnTo>
                  <a:lnTo>
                    <a:pt x="3921" y="242"/>
                  </a:lnTo>
                  <a:lnTo>
                    <a:pt x="3921" y="240"/>
                  </a:lnTo>
                  <a:lnTo>
                    <a:pt x="3922" y="242"/>
                  </a:lnTo>
                  <a:lnTo>
                    <a:pt x="3922" y="244"/>
                  </a:lnTo>
                  <a:lnTo>
                    <a:pt x="3922" y="246"/>
                  </a:lnTo>
                  <a:lnTo>
                    <a:pt x="3922" y="248"/>
                  </a:lnTo>
                  <a:lnTo>
                    <a:pt x="3922" y="249"/>
                  </a:lnTo>
                  <a:lnTo>
                    <a:pt x="3922" y="251"/>
                  </a:lnTo>
                  <a:lnTo>
                    <a:pt x="3922" y="253"/>
                  </a:lnTo>
                  <a:lnTo>
                    <a:pt x="3924" y="253"/>
                  </a:lnTo>
                  <a:lnTo>
                    <a:pt x="3924" y="255"/>
                  </a:lnTo>
                  <a:close/>
                  <a:moveTo>
                    <a:pt x="4187" y="261"/>
                  </a:moveTo>
                  <a:lnTo>
                    <a:pt x="4186" y="261"/>
                  </a:lnTo>
                  <a:lnTo>
                    <a:pt x="4187" y="259"/>
                  </a:lnTo>
                  <a:lnTo>
                    <a:pt x="4187" y="257"/>
                  </a:lnTo>
                  <a:lnTo>
                    <a:pt x="4187" y="255"/>
                  </a:lnTo>
                  <a:lnTo>
                    <a:pt x="4187" y="253"/>
                  </a:lnTo>
                  <a:lnTo>
                    <a:pt x="4187" y="251"/>
                  </a:lnTo>
                  <a:lnTo>
                    <a:pt x="4187" y="249"/>
                  </a:lnTo>
                  <a:lnTo>
                    <a:pt x="4187" y="248"/>
                  </a:lnTo>
                  <a:lnTo>
                    <a:pt x="4187" y="246"/>
                  </a:lnTo>
                  <a:lnTo>
                    <a:pt x="4189" y="244"/>
                  </a:lnTo>
                  <a:lnTo>
                    <a:pt x="4189" y="242"/>
                  </a:lnTo>
                  <a:lnTo>
                    <a:pt x="4189" y="240"/>
                  </a:lnTo>
                  <a:lnTo>
                    <a:pt x="4191" y="242"/>
                  </a:lnTo>
                  <a:lnTo>
                    <a:pt x="4193" y="244"/>
                  </a:lnTo>
                  <a:lnTo>
                    <a:pt x="4191" y="246"/>
                  </a:lnTo>
                  <a:lnTo>
                    <a:pt x="4191" y="248"/>
                  </a:lnTo>
                  <a:lnTo>
                    <a:pt x="4189" y="248"/>
                  </a:lnTo>
                  <a:lnTo>
                    <a:pt x="4189" y="249"/>
                  </a:lnTo>
                  <a:lnTo>
                    <a:pt x="4189" y="253"/>
                  </a:lnTo>
                  <a:lnTo>
                    <a:pt x="4189" y="255"/>
                  </a:lnTo>
                  <a:lnTo>
                    <a:pt x="4189" y="257"/>
                  </a:lnTo>
                  <a:lnTo>
                    <a:pt x="4189" y="259"/>
                  </a:lnTo>
                  <a:lnTo>
                    <a:pt x="4187" y="261"/>
                  </a:lnTo>
                  <a:close/>
                  <a:moveTo>
                    <a:pt x="5435" y="240"/>
                  </a:moveTo>
                  <a:lnTo>
                    <a:pt x="5437" y="240"/>
                  </a:lnTo>
                  <a:lnTo>
                    <a:pt x="5437" y="242"/>
                  </a:lnTo>
                  <a:lnTo>
                    <a:pt x="5435" y="242"/>
                  </a:lnTo>
                  <a:lnTo>
                    <a:pt x="5435" y="240"/>
                  </a:lnTo>
                  <a:lnTo>
                    <a:pt x="5434" y="240"/>
                  </a:lnTo>
                  <a:lnTo>
                    <a:pt x="5434" y="238"/>
                  </a:lnTo>
                  <a:lnTo>
                    <a:pt x="5435" y="238"/>
                  </a:lnTo>
                  <a:lnTo>
                    <a:pt x="5435" y="240"/>
                  </a:lnTo>
                  <a:close/>
                  <a:moveTo>
                    <a:pt x="5422" y="236"/>
                  </a:moveTo>
                  <a:lnTo>
                    <a:pt x="5422" y="238"/>
                  </a:lnTo>
                  <a:lnTo>
                    <a:pt x="5422" y="240"/>
                  </a:lnTo>
                  <a:lnTo>
                    <a:pt x="5420" y="240"/>
                  </a:lnTo>
                  <a:lnTo>
                    <a:pt x="5418" y="240"/>
                  </a:lnTo>
                  <a:lnTo>
                    <a:pt x="5418" y="238"/>
                  </a:lnTo>
                  <a:lnTo>
                    <a:pt x="5418" y="236"/>
                  </a:lnTo>
                  <a:lnTo>
                    <a:pt x="5416" y="234"/>
                  </a:lnTo>
                  <a:lnTo>
                    <a:pt x="5418" y="234"/>
                  </a:lnTo>
                  <a:lnTo>
                    <a:pt x="5420" y="234"/>
                  </a:lnTo>
                  <a:lnTo>
                    <a:pt x="5422" y="236"/>
                  </a:lnTo>
                  <a:close/>
                  <a:moveTo>
                    <a:pt x="3922" y="240"/>
                  </a:moveTo>
                  <a:lnTo>
                    <a:pt x="3921" y="240"/>
                  </a:lnTo>
                  <a:lnTo>
                    <a:pt x="3921" y="238"/>
                  </a:lnTo>
                  <a:lnTo>
                    <a:pt x="3922" y="236"/>
                  </a:lnTo>
                  <a:lnTo>
                    <a:pt x="3922" y="234"/>
                  </a:lnTo>
                  <a:lnTo>
                    <a:pt x="3924" y="230"/>
                  </a:lnTo>
                  <a:lnTo>
                    <a:pt x="3924" y="232"/>
                  </a:lnTo>
                  <a:lnTo>
                    <a:pt x="3924" y="234"/>
                  </a:lnTo>
                  <a:lnTo>
                    <a:pt x="3924" y="236"/>
                  </a:lnTo>
                  <a:lnTo>
                    <a:pt x="3922" y="236"/>
                  </a:lnTo>
                  <a:lnTo>
                    <a:pt x="3922" y="238"/>
                  </a:lnTo>
                  <a:lnTo>
                    <a:pt x="3922" y="240"/>
                  </a:lnTo>
                  <a:close/>
                  <a:moveTo>
                    <a:pt x="3711" y="213"/>
                  </a:moveTo>
                  <a:lnTo>
                    <a:pt x="3713" y="217"/>
                  </a:lnTo>
                  <a:lnTo>
                    <a:pt x="3711" y="215"/>
                  </a:lnTo>
                  <a:lnTo>
                    <a:pt x="3711" y="213"/>
                  </a:lnTo>
                  <a:lnTo>
                    <a:pt x="3709" y="213"/>
                  </a:lnTo>
                  <a:lnTo>
                    <a:pt x="3711" y="213"/>
                  </a:lnTo>
                  <a:close/>
                  <a:moveTo>
                    <a:pt x="3704" y="211"/>
                  </a:moveTo>
                  <a:lnTo>
                    <a:pt x="3706" y="211"/>
                  </a:lnTo>
                  <a:lnTo>
                    <a:pt x="3706" y="213"/>
                  </a:lnTo>
                  <a:lnTo>
                    <a:pt x="3707" y="215"/>
                  </a:lnTo>
                  <a:lnTo>
                    <a:pt x="3707" y="217"/>
                  </a:lnTo>
                  <a:lnTo>
                    <a:pt x="3706" y="215"/>
                  </a:lnTo>
                  <a:lnTo>
                    <a:pt x="3706" y="213"/>
                  </a:lnTo>
                  <a:lnTo>
                    <a:pt x="3704" y="213"/>
                  </a:lnTo>
                  <a:lnTo>
                    <a:pt x="3704" y="211"/>
                  </a:lnTo>
                  <a:lnTo>
                    <a:pt x="3704" y="213"/>
                  </a:lnTo>
                  <a:lnTo>
                    <a:pt x="3706" y="213"/>
                  </a:lnTo>
                  <a:lnTo>
                    <a:pt x="3706" y="215"/>
                  </a:lnTo>
                  <a:lnTo>
                    <a:pt x="3704" y="215"/>
                  </a:lnTo>
                  <a:lnTo>
                    <a:pt x="3709" y="219"/>
                  </a:lnTo>
                  <a:lnTo>
                    <a:pt x="3709" y="217"/>
                  </a:lnTo>
                  <a:lnTo>
                    <a:pt x="3711" y="219"/>
                  </a:lnTo>
                  <a:lnTo>
                    <a:pt x="3711" y="221"/>
                  </a:lnTo>
                  <a:lnTo>
                    <a:pt x="3711" y="223"/>
                  </a:lnTo>
                  <a:lnTo>
                    <a:pt x="3709" y="224"/>
                  </a:lnTo>
                  <a:lnTo>
                    <a:pt x="3709" y="226"/>
                  </a:lnTo>
                  <a:lnTo>
                    <a:pt x="3707" y="226"/>
                  </a:lnTo>
                  <a:lnTo>
                    <a:pt x="3707" y="228"/>
                  </a:lnTo>
                  <a:lnTo>
                    <a:pt x="3709" y="230"/>
                  </a:lnTo>
                  <a:lnTo>
                    <a:pt x="3709" y="232"/>
                  </a:lnTo>
                  <a:lnTo>
                    <a:pt x="3707" y="232"/>
                  </a:lnTo>
                  <a:lnTo>
                    <a:pt x="3707" y="230"/>
                  </a:lnTo>
                  <a:lnTo>
                    <a:pt x="3707" y="228"/>
                  </a:lnTo>
                  <a:lnTo>
                    <a:pt x="3704" y="226"/>
                  </a:lnTo>
                  <a:lnTo>
                    <a:pt x="3704" y="224"/>
                  </a:lnTo>
                  <a:lnTo>
                    <a:pt x="3704" y="223"/>
                  </a:lnTo>
                  <a:lnTo>
                    <a:pt x="3702" y="221"/>
                  </a:lnTo>
                  <a:lnTo>
                    <a:pt x="3702" y="219"/>
                  </a:lnTo>
                  <a:lnTo>
                    <a:pt x="3700" y="219"/>
                  </a:lnTo>
                  <a:lnTo>
                    <a:pt x="3698" y="219"/>
                  </a:lnTo>
                  <a:lnTo>
                    <a:pt x="3696" y="217"/>
                  </a:lnTo>
                  <a:lnTo>
                    <a:pt x="3696" y="215"/>
                  </a:lnTo>
                  <a:lnTo>
                    <a:pt x="3696" y="213"/>
                  </a:lnTo>
                  <a:lnTo>
                    <a:pt x="3698" y="213"/>
                  </a:lnTo>
                  <a:lnTo>
                    <a:pt x="3698" y="211"/>
                  </a:lnTo>
                  <a:lnTo>
                    <a:pt x="3700" y="213"/>
                  </a:lnTo>
                  <a:lnTo>
                    <a:pt x="3700" y="211"/>
                  </a:lnTo>
                  <a:lnTo>
                    <a:pt x="3702" y="211"/>
                  </a:lnTo>
                  <a:lnTo>
                    <a:pt x="3702" y="213"/>
                  </a:lnTo>
                  <a:lnTo>
                    <a:pt x="3704" y="213"/>
                  </a:lnTo>
                  <a:lnTo>
                    <a:pt x="3702" y="211"/>
                  </a:lnTo>
                  <a:lnTo>
                    <a:pt x="3704" y="211"/>
                  </a:lnTo>
                  <a:close/>
                  <a:moveTo>
                    <a:pt x="67" y="211"/>
                  </a:moveTo>
                  <a:lnTo>
                    <a:pt x="69" y="211"/>
                  </a:lnTo>
                  <a:lnTo>
                    <a:pt x="71" y="211"/>
                  </a:lnTo>
                  <a:lnTo>
                    <a:pt x="71" y="213"/>
                  </a:lnTo>
                  <a:lnTo>
                    <a:pt x="69" y="213"/>
                  </a:lnTo>
                  <a:lnTo>
                    <a:pt x="69" y="211"/>
                  </a:lnTo>
                  <a:lnTo>
                    <a:pt x="67" y="211"/>
                  </a:lnTo>
                  <a:close/>
                  <a:moveTo>
                    <a:pt x="5057" y="201"/>
                  </a:moveTo>
                  <a:lnTo>
                    <a:pt x="5059" y="203"/>
                  </a:lnTo>
                  <a:lnTo>
                    <a:pt x="5059" y="205"/>
                  </a:lnTo>
                  <a:lnTo>
                    <a:pt x="5057" y="209"/>
                  </a:lnTo>
                  <a:lnTo>
                    <a:pt x="5055" y="209"/>
                  </a:lnTo>
                  <a:lnTo>
                    <a:pt x="5053" y="209"/>
                  </a:lnTo>
                  <a:lnTo>
                    <a:pt x="5053" y="207"/>
                  </a:lnTo>
                  <a:lnTo>
                    <a:pt x="5051" y="207"/>
                  </a:lnTo>
                  <a:lnTo>
                    <a:pt x="5050" y="205"/>
                  </a:lnTo>
                  <a:lnTo>
                    <a:pt x="5048" y="207"/>
                  </a:lnTo>
                  <a:lnTo>
                    <a:pt x="5050" y="207"/>
                  </a:lnTo>
                  <a:lnTo>
                    <a:pt x="5051" y="207"/>
                  </a:lnTo>
                  <a:lnTo>
                    <a:pt x="5051" y="209"/>
                  </a:lnTo>
                  <a:lnTo>
                    <a:pt x="5050" y="209"/>
                  </a:lnTo>
                  <a:lnTo>
                    <a:pt x="5046" y="205"/>
                  </a:lnTo>
                  <a:lnTo>
                    <a:pt x="5044" y="205"/>
                  </a:lnTo>
                  <a:lnTo>
                    <a:pt x="5044" y="203"/>
                  </a:lnTo>
                  <a:lnTo>
                    <a:pt x="5046" y="203"/>
                  </a:lnTo>
                  <a:lnTo>
                    <a:pt x="5048" y="201"/>
                  </a:lnTo>
                  <a:lnTo>
                    <a:pt x="5051" y="201"/>
                  </a:lnTo>
                  <a:lnTo>
                    <a:pt x="5053" y="201"/>
                  </a:lnTo>
                  <a:lnTo>
                    <a:pt x="5055" y="201"/>
                  </a:lnTo>
                  <a:lnTo>
                    <a:pt x="5057" y="201"/>
                  </a:lnTo>
                  <a:close/>
                  <a:moveTo>
                    <a:pt x="4101" y="165"/>
                  </a:moveTo>
                  <a:lnTo>
                    <a:pt x="4099" y="165"/>
                  </a:lnTo>
                  <a:lnTo>
                    <a:pt x="4093" y="165"/>
                  </a:lnTo>
                  <a:lnTo>
                    <a:pt x="4091" y="167"/>
                  </a:lnTo>
                  <a:lnTo>
                    <a:pt x="4088" y="165"/>
                  </a:lnTo>
                  <a:lnTo>
                    <a:pt x="4088" y="163"/>
                  </a:lnTo>
                  <a:lnTo>
                    <a:pt x="4088" y="161"/>
                  </a:lnTo>
                  <a:lnTo>
                    <a:pt x="4093" y="157"/>
                  </a:lnTo>
                  <a:lnTo>
                    <a:pt x="4093" y="155"/>
                  </a:lnTo>
                  <a:lnTo>
                    <a:pt x="4093" y="153"/>
                  </a:lnTo>
                  <a:lnTo>
                    <a:pt x="4095" y="152"/>
                  </a:lnTo>
                  <a:lnTo>
                    <a:pt x="4097" y="150"/>
                  </a:lnTo>
                  <a:lnTo>
                    <a:pt x="4099" y="148"/>
                  </a:lnTo>
                  <a:lnTo>
                    <a:pt x="4103" y="148"/>
                  </a:lnTo>
                  <a:lnTo>
                    <a:pt x="4105" y="150"/>
                  </a:lnTo>
                  <a:lnTo>
                    <a:pt x="4107" y="150"/>
                  </a:lnTo>
                  <a:lnTo>
                    <a:pt x="4109" y="152"/>
                  </a:lnTo>
                  <a:lnTo>
                    <a:pt x="4111" y="152"/>
                  </a:lnTo>
                  <a:lnTo>
                    <a:pt x="4111" y="153"/>
                  </a:lnTo>
                  <a:lnTo>
                    <a:pt x="4113" y="155"/>
                  </a:lnTo>
                  <a:lnTo>
                    <a:pt x="4111" y="155"/>
                  </a:lnTo>
                  <a:lnTo>
                    <a:pt x="4109" y="157"/>
                  </a:lnTo>
                  <a:lnTo>
                    <a:pt x="4109" y="159"/>
                  </a:lnTo>
                  <a:lnTo>
                    <a:pt x="4107" y="159"/>
                  </a:lnTo>
                  <a:lnTo>
                    <a:pt x="4105" y="159"/>
                  </a:lnTo>
                  <a:lnTo>
                    <a:pt x="4105" y="161"/>
                  </a:lnTo>
                  <a:lnTo>
                    <a:pt x="4103" y="165"/>
                  </a:lnTo>
                  <a:lnTo>
                    <a:pt x="4101" y="165"/>
                  </a:lnTo>
                  <a:close/>
                  <a:moveTo>
                    <a:pt x="4915" y="148"/>
                  </a:moveTo>
                  <a:lnTo>
                    <a:pt x="4917" y="150"/>
                  </a:lnTo>
                  <a:lnTo>
                    <a:pt x="4915" y="150"/>
                  </a:lnTo>
                  <a:lnTo>
                    <a:pt x="4913" y="152"/>
                  </a:lnTo>
                  <a:lnTo>
                    <a:pt x="4911" y="153"/>
                  </a:lnTo>
                  <a:lnTo>
                    <a:pt x="4909" y="152"/>
                  </a:lnTo>
                  <a:lnTo>
                    <a:pt x="4907" y="152"/>
                  </a:lnTo>
                  <a:lnTo>
                    <a:pt x="4906" y="152"/>
                  </a:lnTo>
                  <a:lnTo>
                    <a:pt x="4904" y="148"/>
                  </a:lnTo>
                  <a:lnTo>
                    <a:pt x="4904" y="146"/>
                  </a:lnTo>
                  <a:lnTo>
                    <a:pt x="4907" y="146"/>
                  </a:lnTo>
                  <a:lnTo>
                    <a:pt x="4911" y="146"/>
                  </a:lnTo>
                  <a:lnTo>
                    <a:pt x="4915" y="146"/>
                  </a:lnTo>
                  <a:lnTo>
                    <a:pt x="4915" y="148"/>
                  </a:lnTo>
                  <a:close/>
                  <a:moveTo>
                    <a:pt x="4923" y="140"/>
                  </a:moveTo>
                  <a:lnTo>
                    <a:pt x="4921" y="140"/>
                  </a:lnTo>
                  <a:lnTo>
                    <a:pt x="4917" y="140"/>
                  </a:lnTo>
                  <a:lnTo>
                    <a:pt x="4911" y="138"/>
                  </a:lnTo>
                  <a:lnTo>
                    <a:pt x="4906" y="138"/>
                  </a:lnTo>
                  <a:lnTo>
                    <a:pt x="4906" y="136"/>
                  </a:lnTo>
                  <a:lnTo>
                    <a:pt x="4907" y="134"/>
                  </a:lnTo>
                  <a:lnTo>
                    <a:pt x="4909" y="134"/>
                  </a:lnTo>
                  <a:lnTo>
                    <a:pt x="4913" y="134"/>
                  </a:lnTo>
                  <a:lnTo>
                    <a:pt x="4915" y="132"/>
                  </a:lnTo>
                  <a:lnTo>
                    <a:pt x="4917" y="130"/>
                  </a:lnTo>
                  <a:lnTo>
                    <a:pt x="4921" y="132"/>
                  </a:lnTo>
                  <a:lnTo>
                    <a:pt x="4923" y="134"/>
                  </a:lnTo>
                  <a:lnTo>
                    <a:pt x="4923" y="138"/>
                  </a:lnTo>
                  <a:lnTo>
                    <a:pt x="4923" y="140"/>
                  </a:lnTo>
                  <a:close/>
                  <a:moveTo>
                    <a:pt x="4130" y="132"/>
                  </a:moveTo>
                  <a:lnTo>
                    <a:pt x="4130" y="134"/>
                  </a:lnTo>
                  <a:lnTo>
                    <a:pt x="4130" y="136"/>
                  </a:lnTo>
                  <a:lnTo>
                    <a:pt x="4130" y="138"/>
                  </a:lnTo>
                  <a:lnTo>
                    <a:pt x="4130" y="140"/>
                  </a:lnTo>
                  <a:lnTo>
                    <a:pt x="4130" y="142"/>
                  </a:lnTo>
                  <a:lnTo>
                    <a:pt x="4128" y="144"/>
                  </a:lnTo>
                  <a:lnTo>
                    <a:pt x="4122" y="142"/>
                  </a:lnTo>
                  <a:lnTo>
                    <a:pt x="4120" y="142"/>
                  </a:lnTo>
                  <a:lnTo>
                    <a:pt x="4118" y="140"/>
                  </a:lnTo>
                  <a:lnTo>
                    <a:pt x="4116" y="138"/>
                  </a:lnTo>
                  <a:lnTo>
                    <a:pt x="4116" y="136"/>
                  </a:lnTo>
                  <a:lnTo>
                    <a:pt x="4115" y="136"/>
                  </a:lnTo>
                  <a:lnTo>
                    <a:pt x="4115" y="138"/>
                  </a:lnTo>
                  <a:lnTo>
                    <a:pt x="4115" y="136"/>
                  </a:lnTo>
                  <a:lnTo>
                    <a:pt x="4115" y="134"/>
                  </a:lnTo>
                  <a:lnTo>
                    <a:pt x="4116" y="134"/>
                  </a:lnTo>
                  <a:lnTo>
                    <a:pt x="4116" y="132"/>
                  </a:lnTo>
                  <a:lnTo>
                    <a:pt x="4120" y="129"/>
                  </a:lnTo>
                  <a:lnTo>
                    <a:pt x="4124" y="123"/>
                  </a:lnTo>
                  <a:lnTo>
                    <a:pt x="4126" y="123"/>
                  </a:lnTo>
                  <a:lnTo>
                    <a:pt x="4126" y="125"/>
                  </a:lnTo>
                  <a:lnTo>
                    <a:pt x="4128" y="125"/>
                  </a:lnTo>
                  <a:lnTo>
                    <a:pt x="4128" y="127"/>
                  </a:lnTo>
                  <a:lnTo>
                    <a:pt x="4128" y="129"/>
                  </a:lnTo>
                  <a:lnTo>
                    <a:pt x="4130" y="132"/>
                  </a:lnTo>
                  <a:close/>
                  <a:moveTo>
                    <a:pt x="4055" y="123"/>
                  </a:moveTo>
                  <a:lnTo>
                    <a:pt x="4057" y="125"/>
                  </a:lnTo>
                  <a:lnTo>
                    <a:pt x="4055" y="123"/>
                  </a:lnTo>
                  <a:lnTo>
                    <a:pt x="4053" y="123"/>
                  </a:lnTo>
                  <a:lnTo>
                    <a:pt x="4053" y="125"/>
                  </a:lnTo>
                  <a:lnTo>
                    <a:pt x="4053" y="127"/>
                  </a:lnTo>
                  <a:lnTo>
                    <a:pt x="4051" y="129"/>
                  </a:lnTo>
                  <a:lnTo>
                    <a:pt x="4051" y="130"/>
                  </a:lnTo>
                  <a:lnTo>
                    <a:pt x="4053" y="132"/>
                  </a:lnTo>
                  <a:lnTo>
                    <a:pt x="4053" y="134"/>
                  </a:lnTo>
                  <a:lnTo>
                    <a:pt x="4051" y="134"/>
                  </a:lnTo>
                  <a:lnTo>
                    <a:pt x="4051" y="132"/>
                  </a:lnTo>
                  <a:lnTo>
                    <a:pt x="4049" y="132"/>
                  </a:lnTo>
                  <a:lnTo>
                    <a:pt x="4047" y="132"/>
                  </a:lnTo>
                  <a:lnTo>
                    <a:pt x="4047" y="130"/>
                  </a:lnTo>
                  <a:lnTo>
                    <a:pt x="4045" y="130"/>
                  </a:lnTo>
                  <a:lnTo>
                    <a:pt x="4045" y="129"/>
                  </a:lnTo>
                  <a:lnTo>
                    <a:pt x="4043" y="129"/>
                  </a:lnTo>
                  <a:lnTo>
                    <a:pt x="4043" y="127"/>
                  </a:lnTo>
                  <a:lnTo>
                    <a:pt x="4043" y="123"/>
                  </a:lnTo>
                  <a:lnTo>
                    <a:pt x="4045" y="121"/>
                  </a:lnTo>
                  <a:lnTo>
                    <a:pt x="4049" y="121"/>
                  </a:lnTo>
                  <a:lnTo>
                    <a:pt x="4053" y="121"/>
                  </a:lnTo>
                  <a:lnTo>
                    <a:pt x="4055" y="123"/>
                  </a:lnTo>
                  <a:close/>
                  <a:moveTo>
                    <a:pt x="4771" y="125"/>
                  </a:moveTo>
                  <a:lnTo>
                    <a:pt x="4769" y="127"/>
                  </a:lnTo>
                  <a:lnTo>
                    <a:pt x="4769" y="125"/>
                  </a:lnTo>
                  <a:lnTo>
                    <a:pt x="4769" y="123"/>
                  </a:lnTo>
                  <a:lnTo>
                    <a:pt x="4769" y="121"/>
                  </a:lnTo>
                  <a:lnTo>
                    <a:pt x="4767" y="121"/>
                  </a:lnTo>
                  <a:lnTo>
                    <a:pt x="4769" y="121"/>
                  </a:lnTo>
                  <a:lnTo>
                    <a:pt x="4771" y="119"/>
                  </a:lnTo>
                  <a:lnTo>
                    <a:pt x="4775" y="119"/>
                  </a:lnTo>
                  <a:lnTo>
                    <a:pt x="4777" y="121"/>
                  </a:lnTo>
                  <a:lnTo>
                    <a:pt x="4779" y="123"/>
                  </a:lnTo>
                  <a:lnTo>
                    <a:pt x="4777" y="125"/>
                  </a:lnTo>
                  <a:lnTo>
                    <a:pt x="4771" y="125"/>
                  </a:lnTo>
                  <a:close/>
                  <a:moveTo>
                    <a:pt x="4076" y="115"/>
                  </a:moveTo>
                  <a:lnTo>
                    <a:pt x="4082" y="117"/>
                  </a:lnTo>
                  <a:lnTo>
                    <a:pt x="4084" y="117"/>
                  </a:lnTo>
                  <a:lnTo>
                    <a:pt x="4086" y="117"/>
                  </a:lnTo>
                  <a:lnTo>
                    <a:pt x="4086" y="119"/>
                  </a:lnTo>
                  <a:lnTo>
                    <a:pt x="4084" y="119"/>
                  </a:lnTo>
                  <a:lnTo>
                    <a:pt x="4084" y="121"/>
                  </a:lnTo>
                  <a:lnTo>
                    <a:pt x="4078" y="119"/>
                  </a:lnTo>
                  <a:lnTo>
                    <a:pt x="4076" y="117"/>
                  </a:lnTo>
                  <a:lnTo>
                    <a:pt x="4076" y="115"/>
                  </a:lnTo>
                  <a:close/>
                  <a:moveTo>
                    <a:pt x="3999" y="109"/>
                  </a:moveTo>
                  <a:lnTo>
                    <a:pt x="3997" y="109"/>
                  </a:lnTo>
                  <a:lnTo>
                    <a:pt x="3997" y="111"/>
                  </a:lnTo>
                  <a:lnTo>
                    <a:pt x="3995" y="111"/>
                  </a:lnTo>
                  <a:lnTo>
                    <a:pt x="3997" y="111"/>
                  </a:lnTo>
                  <a:lnTo>
                    <a:pt x="3995" y="109"/>
                  </a:lnTo>
                  <a:lnTo>
                    <a:pt x="3997" y="107"/>
                  </a:lnTo>
                  <a:lnTo>
                    <a:pt x="3997" y="106"/>
                  </a:lnTo>
                  <a:lnTo>
                    <a:pt x="3997" y="104"/>
                  </a:lnTo>
                  <a:lnTo>
                    <a:pt x="3999" y="106"/>
                  </a:lnTo>
                  <a:lnTo>
                    <a:pt x="3999" y="107"/>
                  </a:lnTo>
                  <a:lnTo>
                    <a:pt x="3999" y="109"/>
                  </a:lnTo>
                  <a:close/>
                  <a:moveTo>
                    <a:pt x="3744" y="109"/>
                  </a:moveTo>
                  <a:lnTo>
                    <a:pt x="3748" y="109"/>
                  </a:lnTo>
                  <a:lnTo>
                    <a:pt x="3752" y="109"/>
                  </a:lnTo>
                  <a:lnTo>
                    <a:pt x="3752" y="111"/>
                  </a:lnTo>
                  <a:lnTo>
                    <a:pt x="3757" y="113"/>
                  </a:lnTo>
                  <a:lnTo>
                    <a:pt x="3763" y="115"/>
                  </a:lnTo>
                  <a:lnTo>
                    <a:pt x="3763" y="117"/>
                  </a:lnTo>
                  <a:lnTo>
                    <a:pt x="3765" y="119"/>
                  </a:lnTo>
                  <a:lnTo>
                    <a:pt x="3765" y="121"/>
                  </a:lnTo>
                  <a:lnTo>
                    <a:pt x="3763" y="121"/>
                  </a:lnTo>
                  <a:lnTo>
                    <a:pt x="3757" y="123"/>
                  </a:lnTo>
                  <a:lnTo>
                    <a:pt x="3752" y="125"/>
                  </a:lnTo>
                  <a:lnTo>
                    <a:pt x="3754" y="125"/>
                  </a:lnTo>
                  <a:lnTo>
                    <a:pt x="3757" y="125"/>
                  </a:lnTo>
                  <a:lnTo>
                    <a:pt x="3761" y="125"/>
                  </a:lnTo>
                  <a:lnTo>
                    <a:pt x="3763" y="125"/>
                  </a:lnTo>
                  <a:lnTo>
                    <a:pt x="3763" y="127"/>
                  </a:lnTo>
                  <a:lnTo>
                    <a:pt x="3761" y="127"/>
                  </a:lnTo>
                  <a:lnTo>
                    <a:pt x="3761" y="129"/>
                  </a:lnTo>
                  <a:lnTo>
                    <a:pt x="3759" y="127"/>
                  </a:lnTo>
                  <a:lnTo>
                    <a:pt x="3754" y="129"/>
                  </a:lnTo>
                  <a:lnTo>
                    <a:pt x="3750" y="129"/>
                  </a:lnTo>
                  <a:lnTo>
                    <a:pt x="3750" y="130"/>
                  </a:lnTo>
                  <a:lnTo>
                    <a:pt x="3752" y="130"/>
                  </a:lnTo>
                  <a:lnTo>
                    <a:pt x="3755" y="130"/>
                  </a:lnTo>
                  <a:lnTo>
                    <a:pt x="3757" y="129"/>
                  </a:lnTo>
                  <a:lnTo>
                    <a:pt x="3759" y="129"/>
                  </a:lnTo>
                  <a:lnTo>
                    <a:pt x="3759" y="130"/>
                  </a:lnTo>
                  <a:lnTo>
                    <a:pt x="3759" y="132"/>
                  </a:lnTo>
                  <a:lnTo>
                    <a:pt x="3759" y="134"/>
                  </a:lnTo>
                  <a:lnTo>
                    <a:pt x="3759" y="136"/>
                  </a:lnTo>
                  <a:lnTo>
                    <a:pt x="3757" y="138"/>
                  </a:lnTo>
                  <a:lnTo>
                    <a:pt x="3757" y="140"/>
                  </a:lnTo>
                  <a:lnTo>
                    <a:pt x="3755" y="140"/>
                  </a:lnTo>
                  <a:lnTo>
                    <a:pt x="3754" y="138"/>
                  </a:lnTo>
                  <a:lnTo>
                    <a:pt x="3752" y="140"/>
                  </a:lnTo>
                  <a:lnTo>
                    <a:pt x="3750" y="140"/>
                  </a:lnTo>
                  <a:lnTo>
                    <a:pt x="3748" y="138"/>
                  </a:lnTo>
                  <a:lnTo>
                    <a:pt x="3746" y="140"/>
                  </a:lnTo>
                  <a:lnTo>
                    <a:pt x="3750" y="140"/>
                  </a:lnTo>
                  <a:lnTo>
                    <a:pt x="3752" y="140"/>
                  </a:lnTo>
                  <a:lnTo>
                    <a:pt x="3754" y="142"/>
                  </a:lnTo>
                  <a:lnTo>
                    <a:pt x="3755" y="146"/>
                  </a:lnTo>
                  <a:lnTo>
                    <a:pt x="3752" y="146"/>
                  </a:lnTo>
                  <a:lnTo>
                    <a:pt x="3750" y="144"/>
                  </a:lnTo>
                  <a:lnTo>
                    <a:pt x="3752" y="146"/>
                  </a:lnTo>
                  <a:lnTo>
                    <a:pt x="3752" y="148"/>
                  </a:lnTo>
                  <a:lnTo>
                    <a:pt x="3750" y="148"/>
                  </a:lnTo>
                  <a:lnTo>
                    <a:pt x="3750" y="150"/>
                  </a:lnTo>
                  <a:lnTo>
                    <a:pt x="3750" y="152"/>
                  </a:lnTo>
                  <a:lnTo>
                    <a:pt x="3748" y="152"/>
                  </a:lnTo>
                  <a:lnTo>
                    <a:pt x="3748" y="150"/>
                  </a:lnTo>
                  <a:lnTo>
                    <a:pt x="3746" y="150"/>
                  </a:lnTo>
                  <a:lnTo>
                    <a:pt x="3744" y="150"/>
                  </a:lnTo>
                  <a:lnTo>
                    <a:pt x="3746" y="152"/>
                  </a:lnTo>
                  <a:lnTo>
                    <a:pt x="3748" y="152"/>
                  </a:lnTo>
                  <a:lnTo>
                    <a:pt x="3748" y="153"/>
                  </a:lnTo>
                  <a:lnTo>
                    <a:pt x="3748" y="155"/>
                  </a:lnTo>
                  <a:lnTo>
                    <a:pt x="3746" y="155"/>
                  </a:lnTo>
                  <a:lnTo>
                    <a:pt x="3746" y="157"/>
                  </a:lnTo>
                  <a:lnTo>
                    <a:pt x="3744" y="155"/>
                  </a:lnTo>
                  <a:lnTo>
                    <a:pt x="3742" y="155"/>
                  </a:lnTo>
                  <a:lnTo>
                    <a:pt x="3742" y="157"/>
                  </a:lnTo>
                  <a:lnTo>
                    <a:pt x="3744" y="157"/>
                  </a:lnTo>
                  <a:lnTo>
                    <a:pt x="3746" y="157"/>
                  </a:lnTo>
                  <a:lnTo>
                    <a:pt x="3748" y="157"/>
                  </a:lnTo>
                  <a:lnTo>
                    <a:pt x="3748" y="159"/>
                  </a:lnTo>
                  <a:lnTo>
                    <a:pt x="3748" y="161"/>
                  </a:lnTo>
                  <a:lnTo>
                    <a:pt x="3746" y="163"/>
                  </a:lnTo>
                  <a:lnTo>
                    <a:pt x="3746" y="165"/>
                  </a:lnTo>
                  <a:lnTo>
                    <a:pt x="3748" y="167"/>
                  </a:lnTo>
                  <a:lnTo>
                    <a:pt x="3748" y="169"/>
                  </a:lnTo>
                  <a:lnTo>
                    <a:pt x="3748" y="171"/>
                  </a:lnTo>
                  <a:lnTo>
                    <a:pt x="3748" y="173"/>
                  </a:lnTo>
                  <a:lnTo>
                    <a:pt x="3746" y="175"/>
                  </a:lnTo>
                  <a:lnTo>
                    <a:pt x="3746" y="176"/>
                  </a:lnTo>
                  <a:lnTo>
                    <a:pt x="3746" y="178"/>
                  </a:lnTo>
                  <a:lnTo>
                    <a:pt x="3746" y="180"/>
                  </a:lnTo>
                  <a:lnTo>
                    <a:pt x="3746" y="182"/>
                  </a:lnTo>
                  <a:lnTo>
                    <a:pt x="3746" y="184"/>
                  </a:lnTo>
                  <a:lnTo>
                    <a:pt x="3744" y="182"/>
                  </a:lnTo>
                  <a:lnTo>
                    <a:pt x="3744" y="184"/>
                  </a:lnTo>
                  <a:lnTo>
                    <a:pt x="3746" y="184"/>
                  </a:lnTo>
                  <a:lnTo>
                    <a:pt x="3748" y="186"/>
                  </a:lnTo>
                  <a:lnTo>
                    <a:pt x="3748" y="188"/>
                  </a:lnTo>
                  <a:lnTo>
                    <a:pt x="3748" y="192"/>
                  </a:lnTo>
                  <a:lnTo>
                    <a:pt x="3748" y="194"/>
                  </a:lnTo>
                  <a:lnTo>
                    <a:pt x="3750" y="196"/>
                  </a:lnTo>
                  <a:lnTo>
                    <a:pt x="3750" y="200"/>
                  </a:lnTo>
                  <a:lnTo>
                    <a:pt x="3752" y="203"/>
                  </a:lnTo>
                  <a:lnTo>
                    <a:pt x="3754" y="205"/>
                  </a:lnTo>
                  <a:lnTo>
                    <a:pt x="3754" y="209"/>
                  </a:lnTo>
                  <a:lnTo>
                    <a:pt x="3755" y="211"/>
                  </a:lnTo>
                  <a:lnTo>
                    <a:pt x="3755" y="213"/>
                  </a:lnTo>
                  <a:lnTo>
                    <a:pt x="3755" y="215"/>
                  </a:lnTo>
                  <a:lnTo>
                    <a:pt x="3757" y="217"/>
                  </a:lnTo>
                  <a:lnTo>
                    <a:pt x="3757" y="219"/>
                  </a:lnTo>
                  <a:lnTo>
                    <a:pt x="3761" y="223"/>
                  </a:lnTo>
                  <a:lnTo>
                    <a:pt x="3765" y="228"/>
                  </a:lnTo>
                  <a:lnTo>
                    <a:pt x="3765" y="230"/>
                  </a:lnTo>
                  <a:lnTo>
                    <a:pt x="3767" y="232"/>
                  </a:lnTo>
                  <a:lnTo>
                    <a:pt x="3769" y="232"/>
                  </a:lnTo>
                  <a:lnTo>
                    <a:pt x="3769" y="234"/>
                  </a:lnTo>
                  <a:lnTo>
                    <a:pt x="3771" y="234"/>
                  </a:lnTo>
                  <a:lnTo>
                    <a:pt x="3771" y="236"/>
                  </a:lnTo>
                  <a:lnTo>
                    <a:pt x="3773" y="236"/>
                  </a:lnTo>
                  <a:lnTo>
                    <a:pt x="3773" y="238"/>
                  </a:lnTo>
                  <a:lnTo>
                    <a:pt x="3775" y="238"/>
                  </a:lnTo>
                  <a:lnTo>
                    <a:pt x="3775" y="240"/>
                  </a:lnTo>
                  <a:lnTo>
                    <a:pt x="3777" y="240"/>
                  </a:lnTo>
                  <a:lnTo>
                    <a:pt x="3778" y="240"/>
                  </a:lnTo>
                  <a:lnTo>
                    <a:pt x="3782" y="244"/>
                  </a:lnTo>
                  <a:lnTo>
                    <a:pt x="3780" y="244"/>
                  </a:lnTo>
                  <a:lnTo>
                    <a:pt x="3778" y="244"/>
                  </a:lnTo>
                  <a:lnTo>
                    <a:pt x="3780" y="246"/>
                  </a:lnTo>
                  <a:lnTo>
                    <a:pt x="3778" y="248"/>
                  </a:lnTo>
                  <a:lnTo>
                    <a:pt x="3778" y="249"/>
                  </a:lnTo>
                  <a:lnTo>
                    <a:pt x="3775" y="249"/>
                  </a:lnTo>
                  <a:lnTo>
                    <a:pt x="3773" y="246"/>
                  </a:lnTo>
                  <a:lnTo>
                    <a:pt x="3771" y="246"/>
                  </a:lnTo>
                  <a:lnTo>
                    <a:pt x="3771" y="248"/>
                  </a:lnTo>
                  <a:lnTo>
                    <a:pt x="3769" y="248"/>
                  </a:lnTo>
                  <a:lnTo>
                    <a:pt x="3769" y="246"/>
                  </a:lnTo>
                  <a:lnTo>
                    <a:pt x="3767" y="244"/>
                  </a:lnTo>
                  <a:lnTo>
                    <a:pt x="3767" y="246"/>
                  </a:lnTo>
                  <a:lnTo>
                    <a:pt x="3769" y="246"/>
                  </a:lnTo>
                  <a:lnTo>
                    <a:pt x="3769" y="248"/>
                  </a:lnTo>
                  <a:lnTo>
                    <a:pt x="3773" y="249"/>
                  </a:lnTo>
                  <a:lnTo>
                    <a:pt x="3773" y="248"/>
                  </a:lnTo>
                  <a:lnTo>
                    <a:pt x="3775" y="248"/>
                  </a:lnTo>
                  <a:lnTo>
                    <a:pt x="3775" y="249"/>
                  </a:lnTo>
                  <a:lnTo>
                    <a:pt x="3777" y="251"/>
                  </a:lnTo>
                  <a:lnTo>
                    <a:pt x="3771" y="249"/>
                  </a:lnTo>
                  <a:lnTo>
                    <a:pt x="3767" y="248"/>
                  </a:lnTo>
                  <a:lnTo>
                    <a:pt x="3765" y="246"/>
                  </a:lnTo>
                  <a:lnTo>
                    <a:pt x="3765" y="248"/>
                  </a:lnTo>
                  <a:lnTo>
                    <a:pt x="3767" y="248"/>
                  </a:lnTo>
                  <a:lnTo>
                    <a:pt x="3765" y="248"/>
                  </a:lnTo>
                  <a:lnTo>
                    <a:pt x="3763" y="248"/>
                  </a:lnTo>
                  <a:lnTo>
                    <a:pt x="3763" y="246"/>
                  </a:lnTo>
                  <a:lnTo>
                    <a:pt x="3763" y="244"/>
                  </a:lnTo>
                  <a:lnTo>
                    <a:pt x="3765" y="244"/>
                  </a:lnTo>
                  <a:lnTo>
                    <a:pt x="3765" y="242"/>
                  </a:lnTo>
                  <a:lnTo>
                    <a:pt x="3763" y="242"/>
                  </a:lnTo>
                  <a:lnTo>
                    <a:pt x="3763" y="244"/>
                  </a:lnTo>
                  <a:lnTo>
                    <a:pt x="3761" y="244"/>
                  </a:lnTo>
                  <a:lnTo>
                    <a:pt x="3759" y="244"/>
                  </a:lnTo>
                  <a:lnTo>
                    <a:pt x="3761" y="246"/>
                  </a:lnTo>
                  <a:lnTo>
                    <a:pt x="3759" y="246"/>
                  </a:lnTo>
                  <a:lnTo>
                    <a:pt x="3759" y="248"/>
                  </a:lnTo>
                  <a:lnTo>
                    <a:pt x="3761" y="248"/>
                  </a:lnTo>
                  <a:lnTo>
                    <a:pt x="3761" y="246"/>
                  </a:lnTo>
                  <a:lnTo>
                    <a:pt x="3763" y="246"/>
                  </a:lnTo>
                  <a:lnTo>
                    <a:pt x="3763" y="248"/>
                  </a:lnTo>
                  <a:lnTo>
                    <a:pt x="3763" y="249"/>
                  </a:lnTo>
                  <a:lnTo>
                    <a:pt x="3765" y="249"/>
                  </a:lnTo>
                  <a:lnTo>
                    <a:pt x="3765" y="251"/>
                  </a:lnTo>
                  <a:lnTo>
                    <a:pt x="3763" y="251"/>
                  </a:lnTo>
                  <a:lnTo>
                    <a:pt x="3763" y="253"/>
                  </a:lnTo>
                  <a:lnTo>
                    <a:pt x="3761" y="251"/>
                  </a:lnTo>
                  <a:lnTo>
                    <a:pt x="3763" y="251"/>
                  </a:lnTo>
                  <a:lnTo>
                    <a:pt x="3765" y="251"/>
                  </a:lnTo>
                  <a:lnTo>
                    <a:pt x="3763" y="249"/>
                  </a:lnTo>
                  <a:lnTo>
                    <a:pt x="3761" y="249"/>
                  </a:lnTo>
                  <a:lnTo>
                    <a:pt x="3759" y="249"/>
                  </a:lnTo>
                  <a:lnTo>
                    <a:pt x="3757" y="248"/>
                  </a:lnTo>
                  <a:lnTo>
                    <a:pt x="3755" y="248"/>
                  </a:lnTo>
                  <a:lnTo>
                    <a:pt x="3757" y="249"/>
                  </a:lnTo>
                  <a:lnTo>
                    <a:pt x="3755" y="249"/>
                  </a:lnTo>
                  <a:lnTo>
                    <a:pt x="3755" y="248"/>
                  </a:lnTo>
                  <a:lnTo>
                    <a:pt x="3754" y="246"/>
                  </a:lnTo>
                  <a:lnTo>
                    <a:pt x="3752" y="246"/>
                  </a:lnTo>
                  <a:lnTo>
                    <a:pt x="3754" y="248"/>
                  </a:lnTo>
                  <a:lnTo>
                    <a:pt x="3755" y="249"/>
                  </a:lnTo>
                  <a:lnTo>
                    <a:pt x="3755" y="251"/>
                  </a:lnTo>
                  <a:lnTo>
                    <a:pt x="3755" y="249"/>
                  </a:lnTo>
                  <a:lnTo>
                    <a:pt x="3754" y="249"/>
                  </a:lnTo>
                  <a:lnTo>
                    <a:pt x="3754" y="251"/>
                  </a:lnTo>
                  <a:lnTo>
                    <a:pt x="3754" y="249"/>
                  </a:lnTo>
                  <a:lnTo>
                    <a:pt x="3752" y="249"/>
                  </a:lnTo>
                  <a:lnTo>
                    <a:pt x="3750" y="248"/>
                  </a:lnTo>
                  <a:lnTo>
                    <a:pt x="3750" y="249"/>
                  </a:lnTo>
                  <a:lnTo>
                    <a:pt x="3752" y="249"/>
                  </a:lnTo>
                  <a:lnTo>
                    <a:pt x="3750" y="248"/>
                  </a:lnTo>
                  <a:lnTo>
                    <a:pt x="3752" y="248"/>
                  </a:lnTo>
                  <a:lnTo>
                    <a:pt x="3752" y="246"/>
                  </a:lnTo>
                  <a:lnTo>
                    <a:pt x="3750" y="244"/>
                  </a:lnTo>
                  <a:lnTo>
                    <a:pt x="3750" y="246"/>
                  </a:lnTo>
                  <a:lnTo>
                    <a:pt x="3752" y="246"/>
                  </a:lnTo>
                  <a:lnTo>
                    <a:pt x="3752" y="248"/>
                  </a:lnTo>
                  <a:lnTo>
                    <a:pt x="3752" y="246"/>
                  </a:lnTo>
                  <a:lnTo>
                    <a:pt x="3750" y="246"/>
                  </a:lnTo>
                  <a:lnTo>
                    <a:pt x="3748" y="244"/>
                  </a:lnTo>
                  <a:lnTo>
                    <a:pt x="3746" y="244"/>
                  </a:lnTo>
                  <a:lnTo>
                    <a:pt x="3746" y="242"/>
                  </a:lnTo>
                  <a:lnTo>
                    <a:pt x="3746" y="244"/>
                  </a:lnTo>
                  <a:lnTo>
                    <a:pt x="3746" y="246"/>
                  </a:lnTo>
                  <a:lnTo>
                    <a:pt x="3748" y="248"/>
                  </a:lnTo>
                  <a:lnTo>
                    <a:pt x="3746" y="248"/>
                  </a:lnTo>
                  <a:lnTo>
                    <a:pt x="3746" y="246"/>
                  </a:lnTo>
                  <a:lnTo>
                    <a:pt x="3744" y="246"/>
                  </a:lnTo>
                  <a:lnTo>
                    <a:pt x="3744" y="248"/>
                  </a:lnTo>
                  <a:lnTo>
                    <a:pt x="3744" y="249"/>
                  </a:lnTo>
                  <a:lnTo>
                    <a:pt x="3744" y="251"/>
                  </a:lnTo>
                  <a:lnTo>
                    <a:pt x="3742" y="251"/>
                  </a:lnTo>
                  <a:lnTo>
                    <a:pt x="3740" y="249"/>
                  </a:lnTo>
                  <a:lnTo>
                    <a:pt x="3740" y="248"/>
                  </a:lnTo>
                  <a:lnTo>
                    <a:pt x="3738" y="248"/>
                  </a:lnTo>
                  <a:lnTo>
                    <a:pt x="3736" y="248"/>
                  </a:lnTo>
                  <a:lnTo>
                    <a:pt x="3736" y="246"/>
                  </a:lnTo>
                  <a:lnTo>
                    <a:pt x="3734" y="246"/>
                  </a:lnTo>
                  <a:lnTo>
                    <a:pt x="3734" y="244"/>
                  </a:lnTo>
                  <a:lnTo>
                    <a:pt x="3734" y="242"/>
                  </a:lnTo>
                  <a:lnTo>
                    <a:pt x="3732" y="242"/>
                  </a:lnTo>
                  <a:lnTo>
                    <a:pt x="3732" y="240"/>
                  </a:lnTo>
                  <a:lnTo>
                    <a:pt x="3732" y="242"/>
                  </a:lnTo>
                  <a:lnTo>
                    <a:pt x="3730" y="242"/>
                  </a:lnTo>
                  <a:lnTo>
                    <a:pt x="3730" y="244"/>
                  </a:lnTo>
                  <a:lnTo>
                    <a:pt x="3734" y="246"/>
                  </a:lnTo>
                  <a:lnTo>
                    <a:pt x="3736" y="248"/>
                  </a:lnTo>
                  <a:lnTo>
                    <a:pt x="3734" y="248"/>
                  </a:lnTo>
                  <a:lnTo>
                    <a:pt x="3732" y="246"/>
                  </a:lnTo>
                  <a:lnTo>
                    <a:pt x="3732" y="244"/>
                  </a:lnTo>
                  <a:lnTo>
                    <a:pt x="3730" y="244"/>
                  </a:lnTo>
                  <a:lnTo>
                    <a:pt x="3729" y="242"/>
                  </a:lnTo>
                  <a:lnTo>
                    <a:pt x="3729" y="244"/>
                  </a:lnTo>
                  <a:lnTo>
                    <a:pt x="3727" y="244"/>
                  </a:lnTo>
                  <a:lnTo>
                    <a:pt x="3727" y="242"/>
                  </a:lnTo>
                  <a:lnTo>
                    <a:pt x="3725" y="244"/>
                  </a:lnTo>
                  <a:lnTo>
                    <a:pt x="3723" y="242"/>
                  </a:lnTo>
                  <a:lnTo>
                    <a:pt x="3721" y="240"/>
                  </a:lnTo>
                  <a:lnTo>
                    <a:pt x="3721" y="242"/>
                  </a:lnTo>
                  <a:lnTo>
                    <a:pt x="3721" y="240"/>
                  </a:lnTo>
                  <a:lnTo>
                    <a:pt x="3719" y="240"/>
                  </a:lnTo>
                  <a:lnTo>
                    <a:pt x="3717" y="238"/>
                  </a:lnTo>
                  <a:lnTo>
                    <a:pt x="3717" y="240"/>
                  </a:lnTo>
                  <a:lnTo>
                    <a:pt x="3715" y="240"/>
                  </a:lnTo>
                  <a:lnTo>
                    <a:pt x="3713" y="238"/>
                  </a:lnTo>
                  <a:lnTo>
                    <a:pt x="3715" y="236"/>
                  </a:lnTo>
                  <a:lnTo>
                    <a:pt x="3717" y="236"/>
                  </a:lnTo>
                  <a:lnTo>
                    <a:pt x="3717" y="238"/>
                  </a:lnTo>
                  <a:lnTo>
                    <a:pt x="3719" y="238"/>
                  </a:lnTo>
                  <a:lnTo>
                    <a:pt x="3719" y="236"/>
                  </a:lnTo>
                  <a:lnTo>
                    <a:pt x="3719" y="234"/>
                  </a:lnTo>
                  <a:lnTo>
                    <a:pt x="3719" y="232"/>
                  </a:lnTo>
                  <a:lnTo>
                    <a:pt x="3719" y="230"/>
                  </a:lnTo>
                  <a:lnTo>
                    <a:pt x="3717" y="228"/>
                  </a:lnTo>
                  <a:lnTo>
                    <a:pt x="3715" y="226"/>
                  </a:lnTo>
                  <a:lnTo>
                    <a:pt x="3717" y="226"/>
                  </a:lnTo>
                  <a:lnTo>
                    <a:pt x="3719" y="226"/>
                  </a:lnTo>
                  <a:lnTo>
                    <a:pt x="3721" y="226"/>
                  </a:lnTo>
                  <a:lnTo>
                    <a:pt x="3723" y="228"/>
                  </a:lnTo>
                  <a:lnTo>
                    <a:pt x="3721" y="224"/>
                  </a:lnTo>
                  <a:lnTo>
                    <a:pt x="3723" y="224"/>
                  </a:lnTo>
                  <a:lnTo>
                    <a:pt x="3725" y="224"/>
                  </a:lnTo>
                  <a:lnTo>
                    <a:pt x="3723" y="224"/>
                  </a:lnTo>
                  <a:lnTo>
                    <a:pt x="3723" y="226"/>
                  </a:lnTo>
                  <a:lnTo>
                    <a:pt x="3723" y="224"/>
                  </a:lnTo>
                  <a:lnTo>
                    <a:pt x="3725" y="226"/>
                  </a:lnTo>
                  <a:lnTo>
                    <a:pt x="3727" y="224"/>
                  </a:lnTo>
                  <a:lnTo>
                    <a:pt x="3725" y="224"/>
                  </a:lnTo>
                  <a:lnTo>
                    <a:pt x="3725" y="223"/>
                  </a:lnTo>
                  <a:lnTo>
                    <a:pt x="3723" y="223"/>
                  </a:lnTo>
                  <a:lnTo>
                    <a:pt x="3725" y="223"/>
                  </a:lnTo>
                  <a:lnTo>
                    <a:pt x="3725" y="221"/>
                  </a:lnTo>
                  <a:lnTo>
                    <a:pt x="3727" y="221"/>
                  </a:lnTo>
                  <a:lnTo>
                    <a:pt x="3725" y="219"/>
                  </a:lnTo>
                  <a:lnTo>
                    <a:pt x="3723" y="221"/>
                  </a:lnTo>
                  <a:lnTo>
                    <a:pt x="3723" y="223"/>
                  </a:lnTo>
                  <a:lnTo>
                    <a:pt x="3721" y="221"/>
                  </a:lnTo>
                  <a:lnTo>
                    <a:pt x="3721" y="223"/>
                  </a:lnTo>
                  <a:lnTo>
                    <a:pt x="3719" y="223"/>
                  </a:lnTo>
                  <a:lnTo>
                    <a:pt x="3719" y="221"/>
                  </a:lnTo>
                  <a:lnTo>
                    <a:pt x="3717" y="221"/>
                  </a:lnTo>
                  <a:lnTo>
                    <a:pt x="3715" y="219"/>
                  </a:lnTo>
                  <a:lnTo>
                    <a:pt x="3715" y="217"/>
                  </a:lnTo>
                  <a:lnTo>
                    <a:pt x="3717" y="217"/>
                  </a:lnTo>
                  <a:lnTo>
                    <a:pt x="3717" y="215"/>
                  </a:lnTo>
                  <a:lnTo>
                    <a:pt x="3717" y="213"/>
                  </a:lnTo>
                  <a:lnTo>
                    <a:pt x="3719" y="213"/>
                  </a:lnTo>
                  <a:lnTo>
                    <a:pt x="3719" y="211"/>
                  </a:lnTo>
                  <a:lnTo>
                    <a:pt x="3721" y="209"/>
                  </a:lnTo>
                  <a:lnTo>
                    <a:pt x="3723" y="209"/>
                  </a:lnTo>
                  <a:lnTo>
                    <a:pt x="3723" y="207"/>
                  </a:lnTo>
                  <a:lnTo>
                    <a:pt x="3721" y="207"/>
                  </a:lnTo>
                  <a:lnTo>
                    <a:pt x="3721" y="209"/>
                  </a:lnTo>
                  <a:lnTo>
                    <a:pt x="3717" y="211"/>
                  </a:lnTo>
                  <a:lnTo>
                    <a:pt x="3717" y="213"/>
                  </a:lnTo>
                  <a:lnTo>
                    <a:pt x="3717" y="215"/>
                  </a:lnTo>
                  <a:lnTo>
                    <a:pt x="3715" y="215"/>
                  </a:lnTo>
                  <a:lnTo>
                    <a:pt x="3713" y="215"/>
                  </a:lnTo>
                  <a:lnTo>
                    <a:pt x="3713" y="213"/>
                  </a:lnTo>
                  <a:lnTo>
                    <a:pt x="3713" y="211"/>
                  </a:lnTo>
                  <a:lnTo>
                    <a:pt x="3711" y="207"/>
                  </a:lnTo>
                  <a:lnTo>
                    <a:pt x="3713" y="207"/>
                  </a:lnTo>
                  <a:lnTo>
                    <a:pt x="3713" y="205"/>
                  </a:lnTo>
                  <a:lnTo>
                    <a:pt x="3715" y="203"/>
                  </a:lnTo>
                  <a:lnTo>
                    <a:pt x="3713" y="201"/>
                  </a:lnTo>
                  <a:lnTo>
                    <a:pt x="3713" y="203"/>
                  </a:lnTo>
                  <a:lnTo>
                    <a:pt x="3711" y="205"/>
                  </a:lnTo>
                  <a:lnTo>
                    <a:pt x="3711" y="207"/>
                  </a:lnTo>
                  <a:lnTo>
                    <a:pt x="3709" y="207"/>
                  </a:lnTo>
                  <a:lnTo>
                    <a:pt x="3709" y="209"/>
                  </a:lnTo>
                  <a:lnTo>
                    <a:pt x="3709" y="207"/>
                  </a:lnTo>
                  <a:lnTo>
                    <a:pt x="3707" y="207"/>
                  </a:lnTo>
                  <a:lnTo>
                    <a:pt x="3709" y="205"/>
                  </a:lnTo>
                  <a:lnTo>
                    <a:pt x="3707" y="205"/>
                  </a:lnTo>
                  <a:lnTo>
                    <a:pt x="3707" y="207"/>
                  </a:lnTo>
                  <a:lnTo>
                    <a:pt x="3707" y="209"/>
                  </a:lnTo>
                  <a:lnTo>
                    <a:pt x="3707" y="211"/>
                  </a:lnTo>
                  <a:lnTo>
                    <a:pt x="3706" y="211"/>
                  </a:lnTo>
                  <a:lnTo>
                    <a:pt x="3706" y="209"/>
                  </a:lnTo>
                  <a:lnTo>
                    <a:pt x="3706" y="207"/>
                  </a:lnTo>
                  <a:lnTo>
                    <a:pt x="3704" y="207"/>
                  </a:lnTo>
                  <a:lnTo>
                    <a:pt x="3706" y="209"/>
                  </a:lnTo>
                  <a:lnTo>
                    <a:pt x="3704" y="209"/>
                  </a:lnTo>
                  <a:lnTo>
                    <a:pt x="3704" y="207"/>
                  </a:lnTo>
                  <a:lnTo>
                    <a:pt x="3702" y="207"/>
                  </a:lnTo>
                  <a:lnTo>
                    <a:pt x="3702" y="205"/>
                  </a:lnTo>
                  <a:lnTo>
                    <a:pt x="3702" y="203"/>
                  </a:lnTo>
                  <a:lnTo>
                    <a:pt x="3702" y="201"/>
                  </a:lnTo>
                  <a:lnTo>
                    <a:pt x="3700" y="201"/>
                  </a:lnTo>
                  <a:lnTo>
                    <a:pt x="3700" y="200"/>
                  </a:lnTo>
                  <a:lnTo>
                    <a:pt x="3700" y="201"/>
                  </a:lnTo>
                  <a:lnTo>
                    <a:pt x="3700" y="203"/>
                  </a:lnTo>
                  <a:lnTo>
                    <a:pt x="3698" y="203"/>
                  </a:lnTo>
                  <a:lnTo>
                    <a:pt x="3698" y="205"/>
                  </a:lnTo>
                  <a:lnTo>
                    <a:pt x="3698" y="207"/>
                  </a:lnTo>
                  <a:lnTo>
                    <a:pt x="3698" y="205"/>
                  </a:lnTo>
                  <a:lnTo>
                    <a:pt x="3696" y="205"/>
                  </a:lnTo>
                  <a:lnTo>
                    <a:pt x="3696" y="203"/>
                  </a:lnTo>
                  <a:lnTo>
                    <a:pt x="3696" y="201"/>
                  </a:lnTo>
                  <a:lnTo>
                    <a:pt x="3694" y="203"/>
                  </a:lnTo>
                  <a:lnTo>
                    <a:pt x="3694" y="205"/>
                  </a:lnTo>
                  <a:lnTo>
                    <a:pt x="3696" y="207"/>
                  </a:lnTo>
                  <a:lnTo>
                    <a:pt x="3694" y="207"/>
                  </a:lnTo>
                  <a:lnTo>
                    <a:pt x="3692" y="207"/>
                  </a:lnTo>
                  <a:lnTo>
                    <a:pt x="3690" y="207"/>
                  </a:lnTo>
                  <a:lnTo>
                    <a:pt x="3688" y="207"/>
                  </a:lnTo>
                  <a:lnTo>
                    <a:pt x="3686" y="205"/>
                  </a:lnTo>
                  <a:lnTo>
                    <a:pt x="3684" y="203"/>
                  </a:lnTo>
                  <a:lnTo>
                    <a:pt x="3684" y="201"/>
                  </a:lnTo>
                  <a:lnTo>
                    <a:pt x="3684" y="200"/>
                  </a:lnTo>
                  <a:lnTo>
                    <a:pt x="3684" y="198"/>
                  </a:lnTo>
                  <a:lnTo>
                    <a:pt x="3682" y="196"/>
                  </a:lnTo>
                  <a:lnTo>
                    <a:pt x="3682" y="194"/>
                  </a:lnTo>
                  <a:lnTo>
                    <a:pt x="3682" y="192"/>
                  </a:lnTo>
                  <a:lnTo>
                    <a:pt x="3682" y="190"/>
                  </a:lnTo>
                  <a:lnTo>
                    <a:pt x="3682" y="186"/>
                  </a:lnTo>
                  <a:lnTo>
                    <a:pt x="3682" y="184"/>
                  </a:lnTo>
                  <a:lnTo>
                    <a:pt x="3684" y="180"/>
                  </a:lnTo>
                  <a:lnTo>
                    <a:pt x="3684" y="178"/>
                  </a:lnTo>
                  <a:lnTo>
                    <a:pt x="3686" y="176"/>
                  </a:lnTo>
                  <a:lnTo>
                    <a:pt x="3688" y="175"/>
                  </a:lnTo>
                  <a:lnTo>
                    <a:pt x="3688" y="173"/>
                  </a:lnTo>
                  <a:lnTo>
                    <a:pt x="3690" y="173"/>
                  </a:lnTo>
                  <a:lnTo>
                    <a:pt x="3690" y="175"/>
                  </a:lnTo>
                  <a:lnTo>
                    <a:pt x="3692" y="175"/>
                  </a:lnTo>
                  <a:lnTo>
                    <a:pt x="3692" y="176"/>
                  </a:lnTo>
                  <a:lnTo>
                    <a:pt x="3694" y="176"/>
                  </a:lnTo>
                  <a:lnTo>
                    <a:pt x="3694" y="175"/>
                  </a:lnTo>
                  <a:lnTo>
                    <a:pt x="3696" y="175"/>
                  </a:lnTo>
                  <a:lnTo>
                    <a:pt x="3694" y="175"/>
                  </a:lnTo>
                  <a:lnTo>
                    <a:pt x="3694" y="176"/>
                  </a:lnTo>
                  <a:lnTo>
                    <a:pt x="3696" y="176"/>
                  </a:lnTo>
                  <a:lnTo>
                    <a:pt x="3698" y="176"/>
                  </a:lnTo>
                  <a:lnTo>
                    <a:pt x="3698" y="175"/>
                  </a:lnTo>
                  <a:lnTo>
                    <a:pt x="3698" y="173"/>
                  </a:lnTo>
                  <a:lnTo>
                    <a:pt x="3698" y="171"/>
                  </a:lnTo>
                  <a:lnTo>
                    <a:pt x="3698" y="173"/>
                  </a:lnTo>
                  <a:lnTo>
                    <a:pt x="3700" y="173"/>
                  </a:lnTo>
                  <a:lnTo>
                    <a:pt x="3700" y="171"/>
                  </a:lnTo>
                  <a:lnTo>
                    <a:pt x="3698" y="169"/>
                  </a:lnTo>
                  <a:lnTo>
                    <a:pt x="3700" y="169"/>
                  </a:lnTo>
                  <a:lnTo>
                    <a:pt x="3700" y="167"/>
                  </a:lnTo>
                  <a:lnTo>
                    <a:pt x="3698" y="167"/>
                  </a:lnTo>
                  <a:lnTo>
                    <a:pt x="3698" y="165"/>
                  </a:lnTo>
                  <a:lnTo>
                    <a:pt x="3700" y="167"/>
                  </a:lnTo>
                  <a:lnTo>
                    <a:pt x="3702" y="167"/>
                  </a:lnTo>
                  <a:lnTo>
                    <a:pt x="3700" y="167"/>
                  </a:lnTo>
                  <a:lnTo>
                    <a:pt x="3702" y="165"/>
                  </a:lnTo>
                  <a:lnTo>
                    <a:pt x="3702" y="163"/>
                  </a:lnTo>
                  <a:lnTo>
                    <a:pt x="3702" y="161"/>
                  </a:lnTo>
                  <a:lnTo>
                    <a:pt x="3704" y="163"/>
                  </a:lnTo>
                  <a:lnTo>
                    <a:pt x="3706" y="163"/>
                  </a:lnTo>
                  <a:lnTo>
                    <a:pt x="3706" y="161"/>
                  </a:lnTo>
                  <a:lnTo>
                    <a:pt x="3704" y="161"/>
                  </a:lnTo>
                  <a:lnTo>
                    <a:pt x="3704" y="159"/>
                  </a:lnTo>
                  <a:lnTo>
                    <a:pt x="3702" y="159"/>
                  </a:lnTo>
                  <a:lnTo>
                    <a:pt x="3702" y="157"/>
                  </a:lnTo>
                  <a:lnTo>
                    <a:pt x="3704" y="157"/>
                  </a:lnTo>
                  <a:lnTo>
                    <a:pt x="3706" y="157"/>
                  </a:lnTo>
                  <a:lnTo>
                    <a:pt x="3704" y="155"/>
                  </a:lnTo>
                  <a:lnTo>
                    <a:pt x="3702" y="155"/>
                  </a:lnTo>
                  <a:lnTo>
                    <a:pt x="3704" y="155"/>
                  </a:lnTo>
                  <a:lnTo>
                    <a:pt x="3704" y="153"/>
                  </a:lnTo>
                  <a:lnTo>
                    <a:pt x="3706" y="153"/>
                  </a:lnTo>
                  <a:lnTo>
                    <a:pt x="3706" y="152"/>
                  </a:lnTo>
                  <a:lnTo>
                    <a:pt x="3707" y="152"/>
                  </a:lnTo>
                  <a:lnTo>
                    <a:pt x="3706" y="152"/>
                  </a:lnTo>
                  <a:lnTo>
                    <a:pt x="3706" y="150"/>
                  </a:lnTo>
                  <a:lnTo>
                    <a:pt x="3707" y="150"/>
                  </a:lnTo>
                  <a:lnTo>
                    <a:pt x="3709" y="150"/>
                  </a:lnTo>
                  <a:lnTo>
                    <a:pt x="3706" y="150"/>
                  </a:lnTo>
                  <a:lnTo>
                    <a:pt x="3704" y="152"/>
                  </a:lnTo>
                  <a:lnTo>
                    <a:pt x="3704" y="150"/>
                  </a:lnTo>
                  <a:lnTo>
                    <a:pt x="3704" y="148"/>
                  </a:lnTo>
                  <a:lnTo>
                    <a:pt x="3706" y="148"/>
                  </a:lnTo>
                  <a:lnTo>
                    <a:pt x="3704" y="148"/>
                  </a:lnTo>
                  <a:lnTo>
                    <a:pt x="3704" y="146"/>
                  </a:lnTo>
                  <a:lnTo>
                    <a:pt x="3707" y="146"/>
                  </a:lnTo>
                  <a:lnTo>
                    <a:pt x="3709" y="146"/>
                  </a:lnTo>
                  <a:lnTo>
                    <a:pt x="3711" y="146"/>
                  </a:lnTo>
                  <a:lnTo>
                    <a:pt x="3709" y="146"/>
                  </a:lnTo>
                  <a:lnTo>
                    <a:pt x="3707" y="144"/>
                  </a:lnTo>
                  <a:lnTo>
                    <a:pt x="3704" y="144"/>
                  </a:lnTo>
                  <a:lnTo>
                    <a:pt x="3704" y="146"/>
                  </a:lnTo>
                  <a:lnTo>
                    <a:pt x="3702" y="146"/>
                  </a:lnTo>
                  <a:lnTo>
                    <a:pt x="3700" y="146"/>
                  </a:lnTo>
                  <a:lnTo>
                    <a:pt x="3700" y="144"/>
                  </a:lnTo>
                  <a:lnTo>
                    <a:pt x="3698" y="144"/>
                  </a:lnTo>
                  <a:lnTo>
                    <a:pt x="3698" y="142"/>
                  </a:lnTo>
                  <a:lnTo>
                    <a:pt x="3698" y="140"/>
                  </a:lnTo>
                  <a:lnTo>
                    <a:pt x="3700" y="140"/>
                  </a:lnTo>
                  <a:lnTo>
                    <a:pt x="3700" y="138"/>
                  </a:lnTo>
                  <a:lnTo>
                    <a:pt x="3700" y="136"/>
                  </a:lnTo>
                  <a:lnTo>
                    <a:pt x="3702" y="136"/>
                  </a:lnTo>
                  <a:lnTo>
                    <a:pt x="3702" y="134"/>
                  </a:lnTo>
                  <a:lnTo>
                    <a:pt x="3707" y="132"/>
                  </a:lnTo>
                  <a:lnTo>
                    <a:pt x="3713" y="134"/>
                  </a:lnTo>
                  <a:lnTo>
                    <a:pt x="3713" y="132"/>
                  </a:lnTo>
                  <a:lnTo>
                    <a:pt x="3713" y="130"/>
                  </a:lnTo>
                  <a:lnTo>
                    <a:pt x="3711" y="130"/>
                  </a:lnTo>
                  <a:lnTo>
                    <a:pt x="3709" y="130"/>
                  </a:lnTo>
                  <a:lnTo>
                    <a:pt x="3709" y="129"/>
                  </a:lnTo>
                  <a:lnTo>
                    <a:pt x="3709" y="127"/>
                  </a:lnTo>
                  <a:lnTo>
                    <a:pt x="3711" y="127"/>
                  </a:lnTo>
                  <a:lnTo>
                    <a:pt x="3713" y="127"/>
                  </a:lnTo>
                  <a:lnTo>
                    <a:pt x="3711" y="125"/>
                  </a:lnTo>
                  <a:lnTo>
                    <a:pt x="3711" y="123"/>
                  </a:lnTo>
                  <a:lnTo>
                    <a:pt x="3709" y="123"/>
                  </a:lnTo>
                  <a:lnTo>
                    <a:pt x="3709" y="121"/>
                  </a:lnTo>
                  <a:lnTo>
                    <a:pt x="3709" y="119"/>
                  </a:lnTo>
                  <a:lnTo>
                    <a:pt x="3711" y="119"/>
                  </a:lnTo>
                  <a:lnTo>
                    <a:pt x="3713" y="115"/>
                  </a:lnTo>
                  <a:lnTo>
                    <a:pt x="3715" y="113"/>
                  </a:lnTo>
                  <a:lnTo>
                    <a:pt x="3717" y="115"/>
                  </a:lnTo>
                  <a:lnTo>
                    <a:pt x="3719" y="113"/>
                  </a:lnTo>
                  <a:lnTo>
                    <a:pt x="3719" y="111"/>
                  </a:lnTo>
                  <a:lnTo>
                    <a:pt x="3721" y="111"/>
                  </a:lnTo>
                  <a:lnTo>
                    <a:pt x="3725" y="113"/>
                  </a:lnTo>
                  <a:lnTo>
                    <a:pt x="3727" y="113"/>
                  </a:lnTo>
                  <a:lnTo>
                    <a:pt x="3729" y="111"/>
                  </a:lnTo>
                  <a:lnTo>
                    <a:pt x="3730" y="109"/>
                  </a:lnTo>
                  <a:lnTo>
                    <a:pt x="3732" y="107"/>
                  </a:lnTo>
                  <a:lnTo>
                    <a:pt x="3732" y="106"/>
                  </a:lnTo>
                  <a:lnTo>
                    <a:pt x="3734" y="106"/>
                  </a:lnTo>
                  <a:lnTo>
                    <a:pt x="3736" y="106"/>
                  </a:lnTo>
                  <a:lnTo>
                    <a:pt x="3738" y="104"/>
                  </a:lnTo>
                  <a:lnTo>
                    <a:pt x="3742" y="106"/>
                  </a:lnTo>
                  <a:lnTo>
                    <a:pt x="3744" y="109"/>
                  </a:lnTo>
                  <a:close/>
                  <a:moveTo>
                    <a:pt x="3994" y="100"/>
                  </a:moveTo>
                  <a:lnTo>
                    <a:pt x="3997" y="102"/>
                  </a:lnTo>
                  <a:lnTo>
                    <a:pt x="3997" y="104"/>
                  </a:lnTo>
                  <a:lnTo>
                    <a:pt x="3995" y="104"/>
                  </a:lnTo>
                  <a:lnTo>
                    <a:pt x="3995" y="106"/>
                  </a:lnTo>
                  <a:lnTo>
                    <a:pt x="3995" y="107"/>
                  </a:lnTo>
                  <a:lnTo>
                    <a:pt x="3995" y="109"/>
                  </a:lnTo>
                  <a:lnTo>
                    <a:pt x="3995" y="111"/>
                  </a:lnTo>
                  <a:lnTo>
                    <a:pt x="3994" y="111"/>
                  </a:lnTo>
                  <a:lnTo>
                    <a:pt x="3994" y="113"/>
                  </a:lnTo>
                  <a:lnTo>
                    <a:pt x="3995" y="111"/>
                  </a:lnTo>
                  <a:lnTo>
                    <a:pt x="3995" y="113"/>
                  </a:lnTo>
                  <a:lnTo>
                    <a:pt x="3997" y="113"/>
                  </a:lnTo>
                  <a:lnTo>
                    <a:pt x="3999" y="113"/>
                  </a:lnTo>
                  <a:lnTo>
                    <a:pt x="3999" y="111"/>
                  </a:lnTo>
                  <a:lnTo>
                    <a:pt x="4001" y="109"/>
                  </a:lnTo>
                  <a:lnTo>
                    <a:pt x="4001" y="107"/>
                  </a:lnTo>
                  <a:lnTo>
                    <a:pt x="4003" y="113"/>
                  </a:lnTo>
                  <a:lnTo>
                    <a:pt x="4005" y="115"/>
                  </a:lnTo>
                  <a:lnTo>
                    <a:pt x="4005" y="117"/>
                  </a:lnTo>
                  <a:lnTo>
                    <a:pt x="4005" y="121"/>
                  </a:lnTo>
                  <a:lnTo>
                    <a:pt x="4005" y="125"/>
                  </a:lnTo>
                  <a:lnTo>
                    <a:pt x="4003" y="123"/>
                  </a:lnTo>
                  <a:lnTo>
                    <a:pt x="4001" y="119"/>
                  </a:lnTo>
                  <a:lnTo>
                    <a:pt x="3999" y="117"/>
                  </a:lnTo>
                  <a:lnTo>
                    <a:pt x="3999" y="119"/>
                  </a:lnTo>
                  <a:lnTo>
                    <a:pt x="3994" y="121"/>
                  </a:lnTo>
                  <a:lnTo>
                    <a:pt x="3988" y="123"/>
                  </a:lnTo>
                  <a:lnTo>
                    <a:pt x="3986" y="125"/>
                  </a:lnTo>
                  <a:lnTo>
                    <a:pt x="3982" y="125"/>
                  </a:lnTo>
                  <a:lnTo>
                    <a:pt x="3980" y="123"/>
                  </a:lnTo>
                  <a:lnTo>
                    <a:pt x="3978" y="123"/>
                  </a:lnTo>
                  <a:lnTo>
                    <a:pt x="3978" y="125"/>
                  </a:lnTo>
                  <a:lnTo>
                    <a:pt x="3980" y="125"/>
                  </a:lnTo>
                  <a:lnTo>
                    <a:pt x="3980" y="127"/>
                  </a:lnTo>
                  <a:lnTo>
                    <a:pt x="3978" y="127"/>
                  </a:lnTo>
                  <a:lnTo>
                    <a:pt x="3976" y="127"/>
                  </a:lnTo>
                  <a:lnTo>
                    <a:pt x="3976" y="125"/>
                  </a:lnTo>
                  <a:lnTo>
                    <a:pt x="3976" y="123"/>
                  </a:lnTo>
                  <a:lnTo>
                    <a:pt x="3976" y="121"/>
                  </a:lnTo>
                  <a:lnTo>
                    <a:pt x="3978" y="117"/>
                  </a:lnTo>
                  <a:lnTo>
                    <a:pt x="3978" y="115"/>
                  </a:lnTo>
                  <a:lnTo>
                    <a:pt x="3980" y="115"/>
                  </a:lnTo>
                  <a:lnTo>
                    <a:pt x="3980" y="113"/>
                  </a:lnTo>
                  <a:lnTo>
                    <a:pt x="3978" y="111"/>
                  </a:lnTo>
                  <a:lnTo>
                    <a:pt x="3978" y="109"/>
                  </a:lnTo>
                  <a:lnTo>
                    <a:pt x="3978" y="107"/>
                  </a:lnTo>
                  <a:lnTo>
                    <a:pt x="3978" y="106"/>
                  </a:lnTo>
                  <a:lnTo>
                    <a:pt x="3986" y="100"/>
                  </a:lnTo>
                  <a:lnTo>
                    <a:pt x="3986" y="102"/>
                  </a:lnTo>
                  <a:lnTo>
                    <a:pt x="3988" y="102"/>
                  </a:lnTo>
                  <a:lnTo>
                    <a:pt x="3988" y="100"/>
                  </a:lnTo>
                  <a:lnTo>
                    <a:pt x="3994" y="100"/>
                  </a:lnTo>
                  <a:close/>
                  <a:moveTo>
                    <a:pt x="4896" y="98"/>
                  </a:moveTo>
                  <a:lnTo>
                    <a:pt x="4900" y="100"/>
                  </a:lnTo>
                  <a:lnTo>
                    <a:pt x="4902" y="100"/>
                  </a:lnTo>
                  <a:lnTo>
                    <a:pt x="4902" y="102"/>
                  </a:lnTo>
                  <a:lnTo>
                    <a:pt x="4898" y="100"/>
                  </a:lnTo>
                  <a:lnTo>
                    <a:pt x="4896" y="100"/>
                  </a:lnTo>
                  <a:lnTo>
                    <a:pt x="4894" y="100"/>
                  </a:lnTo>
                  <a:lnTo>
                    <a:pt x="4892" y="100"/>
                  </a:lnTo>
                  <a:lnTo>
                    <a:pt x="4892" y="98"/>
                  </a:lnTo>
                  <a:lnTo>
                    <a:pt x="4894" y="98"/>
                  </a:lnTo>
                  <a:lnTo>
                    <a:pt x="4896" y="98"/>
                  </a:lnTo>
                  <a:close/>
                  <a:moveTo>
                    <a:pt x="4080" y="100"/>
                  </a:moveTo>
                  <a:lnTo>
                    <a:pt x="4082" y="100"/>
                  </a:lnTo>
                  <a:lnTo>
                    <a:pt x="4086" y="102"/>
                  </a:lnTo>
                  <a:lnTo>
                    <a:pt x="4086" y="104"/>
                  </a:lnTo>
                  <a:lnTo>
                    <a:pt x="4084" y="102"/>
                  </a:lnTo>
                  <a:lnTo>
                    <a:pt x="4082" y="100"/>
                  </a:lnTo>
                  <a:lnTo>
                    <a:pt x="4078" y="100"/>
                  </a:lnTo>
                  <a:lnTo>
                    <a:pt x="4076" y="100"/>
                  </a:lnTo>
                  <a:lnTo>
                    <a:pt x="4074" y="98"/>
                  </a:lnTo>
                  <a:lnTo>
                    <a:pt x="4076" y="96"/>
                  </a:lnTo>
                  <a:lnTo>
                    <a:pt x="4078" y="98"/>
                  </a:lnTo>
                  <a:lnTo>
                    <a:pt x="4080" y="100"/>
                  </a:lnTo>
                  <a:close/>
                  <a:moveTo>
                    <a:pt x="4072" y="100"/>
                  </a:moveTo>
                  <a:lnTo>
                    <a:pt x="4072" y="102"/>
                  </a:lnTo>
                  <a:lnTo>
                    <a:pt x="4070" y="102"/>
                  </a:lnTo>
                  <a:lnTo>
                    <a:pt x="4067" y="104"/>
                  </a:lnTo>
                  <a:lnTo>
                    <a:pt x="4067" y="102"/>
                  </a:lnTo>
                  <a:lnTo>
                    <a:pt x="4067" y="100"/>
                  </a:lnTo>
                  <a:lnTo>
                    <a:pt x="4065" y="102"/>
                  </a:lnTo>
                  <a:lnTo>
                    <a:pt x="4065" y="104"/>
                  </a:lnTo>
                  <a:lnTo>
                    <a:pt x="4063" y="104"/>
                  </a:lnTo>
                  <a:lnTo>
                    <a:pt x="4065" y="106"/>
                  </a:lnTo>
                  <a:lnTo>
                    <a:pt x="4063" y="106"/>
                  </a:lnTo>
                  <a:lnTo>
                    <a:pt x="4063" y="104"/>
                  </a:lnTo>
                  <a:lnTo>
                    <a:pt x="4063" y="102"/>
                  </a:lnTo>
                  <a:lnTo>
                    <a:pt x="4065" y="100"/>
                  </a:lnTo>
                  <a:lnTo>
                    <a:pt x="4068" y="98"/>
                  </a:lnTo>
                  <a:lnTo>
                    <a:pt x="4074" y="96"/>
                  </a:lnTo>
                  <a:lnTo>
                    <a:pt x="4074" y="98"/>
                  </a:lnTo>
                  <a:lnTo>
                    <a:pt x="4072" y="98"/>
                  </a:lnTo>
                  <a:lnTo>
                    <a:pt x="4072" y="100"/>
                  </a:lnTo>
                  <a:close/>
                  <a:moveTo>
                    <a:pt x="4245" y="94"/>
                  </a:moveTo>
                  <a:lnTo>
                    <a:pt x="4239" y="94"/>
                  </a:lnTo>
                  <a:lnTo>
                    <a:pt x="4241" y="94"/>
                  </a:lnTo>
                  <a:lnTo>
                    <a:pt x="4241" y="92"/>
                  </a:lnTo>
                  <a:lnTo>
                    <a:pt x="4243" y="90"/>
                  </a:lnTo>
                  <a:lnTo>
                    <a:pt x="4247" y="88"/>
                  </a:lnTo>
                  <a:lnTo>
                    <a:pt x="4247" y="90"/>
                  </a:lnTo>
                  <a:lnTo>
                    <a:pt x="4245" y="90"/>
                  </a:lnTo>
                  <a:lnTo>
                    <a:pt x="4245" y="92"/>
                  </a:lnTo>
                  <a:lnTo>
                    <a:pt x="4245" y="94"/>
                  </a:lnTo>
                  <a:close/>
                  <a:moveTo>
                    <a:pt x="5128" y="79"/>
                  </a:moveTo>
                  <a:lnTo>
                    <a:pt x="5132" y="81"/>
                  </a:lnTo>
                  <a:lnTo>
                    <a:pt x="5134" y="82"/>
                  </a:lnTo>
                  <a:lnTo>
                    <a:pt x="5138" y="88"/>
                  </a:lnTo>
                  <a:lnTo>
                    <a:pt x="5140" y="88"/>
                  </a:lnTo>
                  <a:lnTo>
                    <a:pt x="5140" y="90"/>
                  </a:lnTo>
                  <a:lnTo>
                    <a:pt x="5142" y="92"/>
                  </a:lnTo>
                  <a:lnTo>
                    <a:pt x="5146" y="98"/>
                  </a:lnTo>
                  <a:lnTo>
                    <a:pt x="5147" y="98"/>
                  </a:lnTo>
                  <a:lnTo>
                    <a:pt x="5147" y="102"/>
                  </a:lnTo>
                  <a:lnTo>
                    <a:pt x="5147" y="104"/>
                  </a:lnTo>
                  <a:lnTo>
                    <a:pt x="5147" y="106"/>
                  </a:lnTo>
                  <a:lnTo>
                    <a:pt x="5147" y="107"/>
                  </a:lnTo>
                  <a:lnTo>
                    <a:pt x="5147" y="109"/>
                  </a:lnTo>
                  <a:lnTo>
                    <a:pt x="5147" y="113"/>
                  </a:lnTo>
                  <a:lnTo>
                    <a:pt x="5149" y="115"/>
                  </a:lnTo>
                  <a:lnTo>
                    <a:pt x="5147" y="117"/>
                  </a:lnTo>
                  <a:lnTo>
                    <a:pt x="5146" y="117"/>
                  </a:lnTo>
                  <a:lnTo>
                    <a:pt x="5142" y="117"/>
                  </a:lnTo>
                  <a:lnTo>
                    <a:pt x="5136" y="115"/>
                  </a:lnTo>
                  <a:lnTo>
                    <a:pt x="5132" y="115"/>
                  </a:lnTo>
                  <a:lnTo>
                    <a:pt x="5130" y="115"/>
                  </a:lnTo>
                  <a:lnTo>
                    <a:pt x="5126" y="115"/>
                  </a:lnTo>
                  <a:lnTo>
                    <a:pt x="5121" y="113"/>
                  </a:lnTo>
                  <a:lnTo>
                    <a:pt x="5117" y="111"/>
                  </a:lnTo>
                  <a:lnTo>
                    <a:pt x="5113" y="109"/>
                  </a:lnTo>
                  <a:lnTo>
                    <a:pt x="5109" y="107"/>
                  </a:lnTo>
                  <a:lnTo>
                    <a:pt x="5105" y="106"/>
                  </a:lnTo>
                  <a:lnTo>
                    <a:pt x="5099" y="106"/>
                  </a:lnTo>
                  <a:lnTo>
                    <a:pt x="5096" y="106"/>
                  </a:lnTo>
                  <a:lnTo>
                    <a:pt x="5094" y="109"/>
                  </a:lnTo>
                  <a:lnTo>
                    <a:pt x="5092" y="109"/>
                  </a:lnTo>
                  <a:lnTo>
                    <a:pt x="5090" y="109"/>
                  </a:lnTo>
                  <a:lnTo>
                    <a:pt x="5088" y="107"/>
                  </a:lnTo>
                  <a:lnTo>
                    <a:pt x="5088" y="104"/>
                  </a:lnTo>
                  <a:lnTo>
                    <a:pt x="5090" y="102"/>
                  </a:lnTo>
                  <a:lnTo>
                    <a:pt x="5094" y="102"/>
                  </a:lnTo>
                  <a:lnTo>
                    <a:pt x="5096" y="102"/>
                  </a:lnTo>
                  <a:lnTo>
                    <a:pt x="5099" y="102"/>
                  </a:lnTo>
                  <a:lnTo>
                    <a:pt x="5101" y="96"/>
                  </a:lnTo>
                  <a:lnTo>
                    <a:pt x="5103" y="96"/>
                  </a:lnTo>
                  <a:lnTo>
                    <a:pt x="5103" y="94"/>
                  </a:lnTo>
                  <a:lnTo>
                    <a:pt x="5103" y="92"/>
                  </a:lnTo>
                  <a:lnTo>
                    <a:pt x="5105" y="88"/>
                  </a:lnTo>
                  <a:lnTo>
                    <a:pt x="5105" y="86"/>
                  </a:lnTo>
                  <a:lnTo>
                    <a:pt x="5105" y="84"/>
                  </a:lnTo>
                  <a:lnTo>
                    <a:pt x="5107" y="82"/>
                  </a:lnTo>
                  <a:lnTo>
                    <a:pt x="5109" y="79"/>
                  </a:lnTo>
                  <a:lnTo>
                    <a:pt x="5111" y="79"/>
                  </a:lnTo>
                  <a:lnTo>
                    <a:pt x="5113" y="79"/>
                  </a:lnTo>
                  <a:lnTo>
                    <a:pt x="5117" y="77"/>
                  </a:lnTo>
                  <a:lnTo>
                    <a:pt x="5124" y="77"/>
                  </a:lnTo>
                  <a:lnTo>
                    <a:pt x="5128" y="79"/>
                  </a:lnTo>
                  <a:close/>
                  <a:moveTo>
                    <a:pt x="4846" y="77"/>
                  </a:moveTo>
                  <a:lnTo>
                    <a:pt x="4848" y="77"/>
                  </a:lnTo>
                  <a:lnTo>
                    <a:pt x="4848" y="79"/>
                  </a:lnTo>
                  <a:lnTo>
                    <a:pt x="4846" y="81"/>
                  </a:lnTo>
                  <a:lnTo>
                    <a:pt x="4844" y="81"/>
                  </a:lnTo>
                  <a:lnTo>
                    <a:pt x="4842" y="79"/>
                  </a:lnTo>
                  <a:lnTo>
                    <a:pt x="4842" y="77"/>
                  </a:lnTo>
                  <a:lnTo>
                    <a:pt x="4844" y="77"/>
                  </a:lnTo>
                  <a:lnTo>
                    <a:pt x="4842" y="77"/>
                  </a:lnTo>
                  <a:lnTo>
                    <a:pt x="4844" y="75"/>
                  </a:lnTo>
                  <a:lnTo>
                    <a:pt x="4846" y="75"/>
                  </a:lnTo>
                  <a:lnTo>
                    <a:pt x="4844" y="77"/>
                  </a:lnTo>
                  <a:lnTo>
                    <a:pt x="4846" y="77"/>
                  </a:lnTo>
                  <a:close/>
                  <a:moveTo>
                    <a:pt x="4207" y="71"/>
                  </a:moveTo>
                  <a:lnTo>
                    <a:pt x="4207" y="73"/>
                  </a:lnTo>
                  <a:lnTo>
                    <a:pt x="4207" y="75"/>
                  </a:lnTo>
                  <a:lnTo>
                    <a:pt x="4205" y="73"/>
                  </a:lnTo>
                  <a:lnTo>
                    <a:pt x="4203" y="73"/>
                  </a:lnTo>
                  <a:lnTo>
                    <a:pt x="4199" y="71"/>
                  </a:lnTo>
                  <a:lnTo>
                    <a:pt x="4201" y="71"/>
                  </a:lnTo>
                  <a:lnTo>
                    <a:pt x="4201" y="69"/>
                  </a:lnTo>
                  <a:lnTo>
                    <a:pt x="4203" y="71"/>
                  </a:lnTo>
                  <a:lnTo>
                    <a:pt x="4205" y="71"/>
                  </a:lnTo>
                  <a:lnTo>
                    <a:pt x="4207" y="69"/>
                  </a:lnTo>
                  <a:lnTo>
                    <a:pt x="4207" y="71"/>
                  </a:lnTo>
                  <a:close/>
                  <a:moveTo>
                    <a:pt x="4195" y="67"/>
                  </a:moveTo>
                  <a:lnTo>
                    <a:pt x="4193" y="67"/>
                  </a:lnTo>
                  <a:lnTo>
                    <a:pt x="4191" y="67"/>
                  </a:lnTo>
                  <a:lnTo>
                    <a:pt x="4191" y="69"/>
                  </a:lnTo>
                  <a:lnTo>
                    <a:pt x="4193" y="69"/>
                  </a:lnTo>
                  <a:lnTo>
                    <a:pt x="4191" y="69"/>
                  </a:lnTo>
                  <a:lnTo>
                    <a:pt x="4186" y="67"/>
                  </a:lnTo>
                  <a:lnTo>
                    <a:pt x="4182" y="67"/>
                  </a:lnTo>
                  <a:lnTo>
                    <a:pt x="4182" y="65"/>
                  </a:lnTo>
                  <a:lnTo>
                    <a:pt x="4184" y="65"/>
                  </a:lnTo>
                  <a:lnTo>
                    <a:pt x="4184" y="63"/>
                  </a:lnTo>
                  <a:lnTo>
                    <a:pt x="4186" y="63"/>
                  </a:lnTo>
                  <a:lnTo>
                    <a:pt x="4187" y="63"/>
                  </a:lnTo>
                  <a:lnTo>
                    <a:pt x="4193" y="65"/>
                  </a:lnTo>
                  <a:lnTo>
                    <a:pt x="4195" y="65"/>
                  </a:lnTo>
                  <a:lnTo>
                    <a:pt x="4195" y="67"/>
                  </a:lnTo>
                  <a:close/>
                  <a:moveTo>
                    <a:pt x="4180" y="67"/>
                  </a:moveTo>
                  <a:lnTo>
                    <a:pt x="4180" y="69"/>
                  </a:lnTo>
                  <a:lnTo>
                    <a:pt x="4178" y="69"/>
                  </a:lnTo>
                  <a:lnTo>
                    <a:pt x="4178" y="67"/>
                  </a:lnTo>
                  <a:lnTo>
                    <a:pt x="4174" y="67"/>
                  </a:lnTo>
                  <a:lnTo>
                    <a:pt x="4174" y="65"/>
                  </a:lnTo>
                  <a:lnTo>
                    <a:pt x="4174" y="63"/>
                  </a:lnTo>
                  <a:lnTo>
                    <a:pt x="4176" y="63"/>
                  </a:lnTo>
                  <a:lnTo>
                    <a:pt x="4176" y="61"/>
                  </a:lnTo>
                  <a:lnTo>
                    <a:pt x="4178" y="61"/>
                  </a:lnTo>
                  <a:lnTo>
                    <a:pt x="4182" y="65"/>
                  </a:lnTo>
                  <a:lnTo>
                    <a:pt x="4180" y="67"/>
                  </a:lnTo>
                  <a:close/>
                  <a:moveTo>
                    <a:pt x="5025" y="61"/>
                  </a:moveTo>
                  <a:lnTo>
                    <a:pt x="5027" y="63"/>
                  </a:lnTo>
                  <a:lnTo>
                    <a:pt x="5028" y="65"/>
                  </a:lnTo>
                  <a:lnTo>
                    <a:pt x="5030" y="69"/>
                  </a:lnTo>
                  <a:lnTo>
                    <a:pt x="5032" y="71"/>
                  </a:lnTo>
                  <a:lnTo>
                    <a:pt x="5032" y="73"/>
                  </a:lnTo>
                  <a:lnTo>
                    <a:pt x="5032" y="75"/>
                  </a:lnTo>
                  <a:lnTo>
                    <a:pt x="5032" y="77"/>
                  </a:lnTo>
                  <a:lnTo>
                    <a:pt x="5030" y="77"/>
                  </a:lnTo>
                  <a:lnTo>
                    <a:pt x="5030" y="79"/>
                  </a:lnTo>
                  <a:lnTo>
                    <a:pt x="5030" y="77"/>
                  </a:lnTo>
                  <a:lnTo>
                    <a:pt x="5028" y="77"/>
                  </a:lnTo>
                  <a:lnTo>
                    <a:pt x="5028" y="75"/>
                  </a:lnTo>
                  <a:lnTo>
                    <a:pt x="5025" y="69"/>
                  </a:lnTo>
                  <a:lnTo>
                    <a:pt x="5023" y="67"/>
                  </a:lnTo>
                  <a:lnTo>
                    <a:pt x="5023" y="65"/>
                  </a:lnTo>
                  <a:lnTo>
                    <a:pt x="5021" y="63"/>
                  </a:lnTo>
                  <a:lnTo>
                    <a:pt x="5019" y="61"/>
                  </a:lnTo>
                  <a:lnTo>
                    <a:pt x="5019" y="58"/>
                  </a:lnTo>
                  <a:lnTo>
                    <a:pt x="5019" y="56"/>
                  </a:lnTo>
                  <a:lnTo>
                    <a:pt x="5019" y="58"/>
                  </a:lnTo>
                  <a:lnTo>
                    <a:pt x="5023" y="58"/>
                  </a:lnTo>
                  <a:lnTo>
                    <a:pt x="5025" y="61"/>
                  </a:lnTo>
                  <a:close/>
                  <a:moveTo>
                    <a:pt x="5101" y="77"/>
                  </a:moveTo>
                  <a:lnTo>
                    <a:pt x="5099" y="77"/>
                  </a:lnTo>
                  <a:lnTo>
                    <a:pt x="5098" y="75"/>
                  </a:lnTo>
                  <a:lnTo>
                    <a:pt x="5096" y="71"/>
                  </a:lnTo>
                  <a:lnTo>
                    <a:pt x="5094" y="67"/>
                  </a:lnTo>
                  <a:lnTo>
                    <a:pt x="5096" y="65"/>
                  </a:lnTo>
                  <a:lnTo>
                    <a:pt x="5096" y="63"/>
                  </a:lnTo>
                  <a:lnTo>
                    <a:pt x="5096" y="61"/>
                  </a:lnTo>
                  <a:lnTo>
                    <a:pt x="5096" y="59"/>
                  </a:lnTo>
                  <a:lnTo>
                    <a:pt x="5098" y="58"/>
                  </a:lnTo>
                  <a:lnTo>
                    <a:pt x="5101" y="56"/>
                  </a:lnTo>
                  <a:lnTo>
                    <a:pt x="5105" y="56"/>
                  </a:lnTo>
                  <a:lnTo>
                    <a:pt x="5107" y="56"/>
                  </a:lnTo>
                  <a:lnTo>
                    <a:pt x="5109" y="58"/>
                  </a:lnTo>
                  <a:lnTo>
                    <a:pt x="5109" y="61"/>
                  </a:lnTo>
                  <a:lnTo>
                    <a:pt x="5109" y="63"/>
                  </a:lnTo>
                  <a:lnTo>
                    <a:pt x="5109" y="65"/>
                  </a:lnTo>
                  <a:lnTo>
                    <a:pt x="5109" y="67"/>
                  </a:lnTo>
                  <a:lnTo>
                    <a:pt x="5109" y="69"/>
                  </a:lnTo>
                  <a:lnTo>
                    <a:pt x="5109" y="71"/>
                  </a:lnTo>
                  <a:lnTo>
                    <a:pt x="5107" y="73"/>
                  </a:lnTo>
                  <a:lnTo>
                    <a:pt x="5105" y="73"/>
                  </a:lnTo>
                  <a:lnTo>
                    <a:pt x="5103" y="75"/>
                  </a:lnTo>
                  <a:lnTo>
                    <a:pt x="5101" y="75"/>
                  </a:lnTo>
                  <a:lnTo>
                    <a:pt x="5101" y="77"/>
                  </a:lnTo>
                  <a:close/>
                  <a:moveTo>
                    <a:pt x="4712" y="56"/>
                  </a:moveTo>
                  <a:lnTo>
                    <a:pt x="4710" y="56"/>
                  </a:lnTo>
                  <a:lnTo>
                    <a:pt x="4710" y="54"/>
                  </a:lnTo>
                  <a:lnTo>
                    <a:pt x="4708" y="54"/>
                  </a:lnTo>
                  <a:lnTo>
                    <a:pt x="4708" y="52"/>
                  </a:lnTo>
                  <a:lnTo>
                    <a:pt x="4710" y="50"/>
                  </a:lnTo>
                  <a:lnTo>
                    <a:pt x="4712" y="50"/>
                  </a:lnTo>
                  <a:lnTo>
                    <a:pt x="4712" y="52"/>
                  </a:lnTo>
                  <a:lnTo>
                    <a:pt x="4712" y="54"/>
                  </a:lnTo>
                  <a:lnTo>
                    <a:pt x="4712" y="56"/>
                  </a:lnTo>
                  <a:close/>
                  <a:moveTo>
                    <a:pt x="4216" y="44"/>
                  </a:moveTo>
                  <a:lnTo>
                    <a:pt x="4214" y="44"/>
                  </a:lnTo>
                  <a:lnTo>
                    <a:pt x="4212" y="44"/>
                  </a:lnTo>
                  <a:lnTo>
                    <a:pt x="4211" y="44"/>
                  </a:lnTo>
                  <a:lnTo>
                    <a:pt x="4209" y="44"/>
                  </a:lnTo>
                  <a:lnTo>
                    <a:pt x="4212" y="48"/>
                  </a:lnTo>
                  <a:lnTo>
                    <a:pt x="4209" y="46"/>
                  </a:lnTo>
                  <a:lnTo>
                    <a:pt x="4207" y="46"/>
                  </a:lnTo>
                  <a:lnTo>
                    <a:pt x="4207" y="44"/>
                  </a:lnTo>
                  <a:lnTo>
                    <a:pt x="4211" y="42"/>
                  </a:lnTo>
                  <a:lnTo>
                    <a:pt x="4214" y="42"/>
                  </a:lnTo>
                  <a:lnTo>
                    <a:pt x="4216" y="42"/>
                  </a:lnTo>
                  <a:lnTo>
                    <a:pt x="4216" y="44"/>
                  </a:lnTo>
                  <a:close/>
                  <a:moveTo>
                    <a:pt x="4667" y="52"/>
                  </a:moveTo>
                  <a:lnTo>
                    <a:pt x="4666" y="54"/>
                  </a:lnTo>
                  <a:lnTo>
                    <a:pt x="4667" y="56"/>
                  </a:lnTo>
                  <a:lnTo>
                    <a:pt x="4666" y="56"/>
                  </a:lnTo>
                  <a:lnTo>
                    <a:pt x="4666" y="58"/>
                  </a:lnTo>
                  <a:lnTo>
                    <a:pt x="4664" y="59"/>
                  </a:lnTo>
                  <a:lnTo>
                    <a:pt x="4662" y="59"/>
                  </a:lnTo>
                  <a:lnTo>
                    <a:pt x="4662" y="61"/>
                  </a:lnTo>
                  <a:lnTo>
                    <a:pt x="4662" y="63"/>
                  </a:lnTo>
                  <a:lnTo>
                    <a:pt x="4660" y="65"/>
                  </a:lnTo>
                  <a:lnTo>
                    <a:pt x="4658" y="67"/>
                  </a:lnTo>
                  <a:lnTo>
                    <a:pt x="4658" y="65"/>
                  </a:lnTo>
                  <a:lnTo>
                    <a:pt x="4656" y="65"/>
                  </a:lnTo>
                  <a:lnTo>
                    <a:pt x="4654" y="65"/>
                  </a:lnTo>
                  <a:lnTo>
                    <a:pt x="4648" y="63"/>
                  </a:lnTo>
                  <a:lnTo>
                    <a:pt x="4646" y="61"/>
                  </a:lnTo>
                  <a:lnTo>
                    <a:pt x="4646" y="59"/>
                  </a:lnTo>
                  <a:lnTo>
                    <a:pt x="4641" y="56"/>
                  </a:lnTo>
                  <a:lnTo>
                    <a:pt x="4639" y="54"/>
                  </a:lnTo>
                  <a:lnTo>
                    <a:pt x="4639" y="52"/>
                  </a:lnTo>
                  <a:lnTo>
                    <a:pt x="4639" y="50"/>
                  </a:lnTo>
                  <a:lnTo>
                    <a:pt x="4641" y="50"/>
                  </a:lnTo>
                  <a:lnTo>
                    <a:pt x="4643" y="50"/>
                  </a:lnTo>
                  <a:lnTo>
                    <a:pt x="4644" y="52"/>
                  </a:lnTo>
                  <a:lnTo>
                    <a:pt x="4644" y="50"/>
                  </a:lnTo>
                  <a:lnTo>
                    <a:pt x="4646" y="50"/>
                  </a:lnTo>
                  <a:lnTo>
                    <a:pt x="4646" y="48"/>
                  </a:lnTo>
                  <a:lnTo>
                    <a:pt x="4646" y="46"/>
                  </a:lnTo>
                  <a:lnTo>
                    <a:pt x="4646" y="44"/>
                  </a:lnTo>
                  <a:lnTo>
                    <a:pt x="4646" y="40"/>
                  </a:lnTo>
                  <a:lnTo>
                    <a:pt x="4648" y="38"/>
                  </a:lnTo>
                  <a:lnTo>
                    <a:pt x="4652" y="40"/>
                  </a:lnTo>
                  <a:lnTo>
                    <a:pt x="4658" y="42"/>
                  </a:lnTo>
                  <a:lnTo>
                    <a:pt x="4664" y="42"/>
                  </a:lnTo>
                  <a:lnTo>
                    <a:pt x="4667" y="44"/>
                  </a:lnTo>
                  <a:lnTo>
                    <a:pt x="4669" y="46"/>
                  </a:lnTo>
                  <a:lnTo>
                    <a:pt x="4669" y="48"/>
                  </a:lnTo>
                  <a:lnTo>
                    <a:pt x="4667" y="50"/>
                  </a:lnTo>
                  <a:lnTo>
                    <a:pt x="4667" y="52"/>
                  </a:lnTo>
                  <a:close/>
                  <a:moveTo>
                    <a:pt x="4224" y="42"/>
                  </a:moveTo>
                  <a:lnTo>
                    <a:pt x="4224" y="44"/>
                  </a:lnTo>
                  <a:lnTo>
                    <a:pt x="4222" y="44"/>
                  </a:lnTo>
                  <a:lnTo>
                    <a:pt x="4220" y="44"/>
                  </a:lnTo>
                  <a:lnTo>
                    <a:pt x="4220" y="42"/>
                  </a:lnTo>
                  <a:lnTo>
                    <a:pt x="4220" y="40"/>
                  </a:lnTo>
                  <a:lnTo>
                    <a:pt x="4220" y="38"/>
                  </a:lnTo>
                  <a:lnTo>
                    <a:pt x="4226" y="38"/>
                  </a:lnTo>
                  <a:lnTo>
                    <a:pt x="4228" y="40"/>
                  </a:lnTo>
                  <a:lnTo>
                    <a:pt x="4228" y="42"/>
                  </a:lnTo>
                  <a:lnTo>
                    <a:pt x="4224" y="42"/>
                  </a:lnTo>
                  <a:close/>
                  <a:moveTo>
                    <a:pt x="4232" y="38"/>
                  </a:moveTo>
                  <a:lnTo>
                    <a:pt x="4234" y="38"/>
                  </a:lnTo>
                  <a:lnTo>
                    <a:pt x="4235" y="40"/>
                  </a:lnTo>
                  <a:lnTo>
                    <a:pt x="4235" y="42"/>
                  </a:lnTo>
                  <a:lnTo>
                    <a:pt x="4234" y="42"/>
                  </a:lnTo>
                  <a:lnTo>
                    <a:pt x="4232" y="42"/>
                  </a:lnTo>
                  <a:lnTo>
                    <a:pt x="4234" y="42"/>
                  </a:lnTo>
                  <a:lnTo>
                    <a:pt x="4234" y="44"/>
                  </a:lnTo>
                  <a:lnTo>
                    <a:pt x="4232" y="44"/>
                  </a:lnTo>
                  <a:lnTo>
                    <a:pt x="4230" y="46"/>
                  </a:lnTo>
                  <a:lnTo>
                    <a:pt x="4228" y="44"/>
                  </a:lnTo>
                  <a:lnTo>
                    <a:pt x="4228" y="42"/>
                  </a:lnTo>
                  <a:lnTo>
                    <a:pt x="4230" y="40"/>
                  </a:lnTo>
                  <a:lnTo>
                    <a:pt x="4230" y="38"/>
                  </a:lnTo>
                  <a:lnTo>
                    <a:pt x="4232" y="38"/>
                  </a:lnTo>
                  <a:lnTo>
                    <a:pt x="4232" y="36"/>
                  </a:lnTo>
                  <a:lnTo>
                    <a:pt x="4232" y="38"/>
                  </a:lnTo>
                  <a:close/>
                  <a:moveTo>
                    <a:pt x="4130" y="36"/>
                  </a:moveTo>
                  <a:lnTo>
                    <a:pt x="4130" y="38"/>
                  </a:lnTo>
                  <a:lnTo>
                    <a:pt x="4130" y="40"/>
                  </a:lnTo>
                  <a:lnTo>
                    <a:pt x="4128" y="40"/>
                  </a:lnTo>
                  <a:lnTo>
                    <a:pt x="4124" y="36"/>
                  </a:lnTo>
                  <a:lnTo>
                    <a:pt x="4126" y="36"/>
                  </a:lnTo>
                  <a:lnTo>
                    <a:pt x="4126" y="38"/>
                  </a:lnTo>
                  <a:lnTo>
                    <a:pt x="4126" y="36"/>
                  </a:lnTo>
                  <a:lnTo>
                    <a:pt x="4126" y="34"/>
                  </a:lnTo>
                  <a:lnTo>
                    <a:pt x="4124" y="34"/>
                  </a:lnTo>
                  <a:lnTo>
                    <a:pt x="4124" y="33"/>
                  </a:lnTo>
                  <a:lnTo>
                    <a:pt x="4126" y="33"/>
                  </a:lnTo>
                  <a:lnTo>
                    <a:pt x="4126" y="34"/>
                  </a:lnTo>
                  <a:lnTo>
                    <a:pt x="4130" y="36"/>
                  </a:lnTo>
                  <a:lnTo>
                    <a:pt x="4132" y="36"/>
                  </a:lnTo>
                  <a:lnTo>
                    <a:pt x="4130" y="36"/>
                  </a:lnTo>
                  <a:close/>
                  <a:moveTo>
                    <a:pt x="4226" y="25"/>
                  </a:moveTo>
                  <a:lnTo>
                    <a:pt x="4226" y="23"/>
                  </a:lnTo>
                  <a:lnTo>
                    <a:pt x="4228" y="25"/>
                  </a:lnTo>
                  <a:lnTo>
                    <a:pt x="4228" y="27"/>
                  </a:lnTo>
                  <a:lnTo>
                    <a:pt x="4228" y="29"/>
                  </a:lnTo>
                  <a:lnTo>
                    <a:pt x="4226" y="29"/>
                  </a:lnTo>
                  <a:lnTo>
                    <a:pt x="4224" y="29"/>
                  </a:lnTo>
                  <a:lnTo>
                    <a:pt x="4224" y="27"/>
                  </a:lnTo>
                  <a:lnTo>
                    <a:pt x="4222" y="27"/>
                  </a:lnTo>
                  <a:lnTo>
                    <a:pt x="4220" y="27"/>
                  </a:lnTo>
                  <a:lnTo>
                    <a:pt x="4218" y="27"/>
                  </a:lnTo>
                  <a:lnTo>
                    <a:pt x="4222" y="25"/>
                  </a:lnTo>
                  <a:lnTo>
                    <a:pt x="4224" y="25"/>
                  </a:lnTo>
                  <a:lnTo>
                    <a:pt x="4224" y="23"/>
                  </a:lnTo>
                  <a:lnTo>
                    <a:pt x="4226" y="25"/>
                  </a:lnTo>
                  <a:close/>
                  <a:moveTo>
                    <a:pt x="4251" y="15"/>
                  </a:moveTo>
                  <a:lnTo>
                    <a:pt x="4251" y="17"/>
                  </a:lnTo>
                  <a:lnTo>
                    <a:pt x="4249" y="19"/>
                  </a:lnTo>
                  <a:lnTo>
                    <a:pt x="4247" y="19"/>
                  </a:lnTo>
                  <a:lnTo>
                    <a:pt x="4247" y="17"/>
                  </a:lnTo>
                  <a:lnTo>
                    <a:pt x="4245" y="17"/>
                  </a:lnTo>
                  <a:lnTo>
                    <a:pt x="4243" y="17"/>
                  </a:lnTo>
                  <a:lnTo>
                    <a:pt x="4243" y="19"/>
                  </a:lnTo>
                  <a:lnTo>
                    <a:pt x="4245" y="19"/>
                  </a:lnTo>
                  <a:lnTo>
                    <a:pt x="4245" y="21"/>
                  </a:lnTo>
                  <a:lnTo>
                    <a:pt x="4247" y="21"/>
                  </a:lnTo>
                  <a:lnTo>
                    <a:pt x="4247" y="23"/>
                  </a:lnTo>
                  <a:lnTo>
                    <a:pt x="4245" y="21"/>
                  </a:lnTo>
                  <a:lnTo>
                    <a:pt x="4241" y="21"/>
                  </a:lnTo>
                  <a:lnTo>
                    <a:pt x="4239" y="21"/>
                  </a:lnTo>
                  <a:lnTo>
                    <a:pt x="4237" y="21"/>
                  </a:lnTo>
                  <a:lnTo>
                    <a:pt x="4237" y="19"/>
                  </a:lnTo>
                  <a:lnTo>
                    <a:pt x="4235" y="19"/>
                  </a:lnTo>
                  <a:lnTo>
                    <a:pt x="4235" y="17"/>
                  </a:lnTo>
                  <a:lnTo>
                    <a:pt x="4237" y="17"/>
                  </a:lnTo>
                  <a:lnTo>
                    <a:pt x="4241" y="19"/>
                  </a:lnTo>
                  <a:lnTo>
                    <a:pt x="4243" y="17"/>
                  </a:lnTo>
                  <a:lnTo>
                    <a:pt x="4241" y="17"/>
                  </a:lnTo>
                  <a:lnTo>
                    <a:pt x="4241" y="15"/>
                  </a:lnTo>
                  <a:lnTo>
                    <a:pt x="4241" y="13"/>
                  </a:lnTo>
                  <a:lnTo>
                    <a:pt x="4243" y="13"/>
                  </a:lnTo>
                  <a:lnTo>
                    <a:pt x="4243" y="15"/>
                  </a:lnTo>
                  <a:lnTo>
                    <a:pt x="4245" y="15"/>
                  </a:lnTo>
                  <a:lnTo>
                    <a:pt x="4247" y="13"/>
                  </a:lnTo>
                  <a:lnTo>
                    <a:pt x="4249" y="13"/>
                  </a:lnTo>
                  <a:lnTo>
                    <a:pt x="4251" y="15"/>
                  </a:lnTo>
                  <a:close/>
                  <a:moveTo>
                    <a:pt x="4172" y="6"/>
                  </a:moveTo>
                  <a:lnTo>
                    <a:pt x="4170" y="4"/>
                  </a:lnTo>
                  <a:lnTo>
                    <a:pt x="4170" y="2"/>
                  </a:lnTo>
                  <a:lnTo>
                    <a:pt x="4172" y="4"/>
                  </a:lnTo>
                  <a:lnTo>
                    <a:pt x="4172"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8" name="Freeform 197"/>
            <p:cNvSpPr>
              <a:spLocks/>
            </p:cNvSpPr>
            <p:nvPr/>
          </p:nvSpPr>
          <p:spPr bwMode="auto">
            <a:xfrm>
              <a:off x="5757863" y="4859338"/>
              <a:ext cx="52388" cy="42863"/>
            </a:xfrm>
            <a:custGeom>
              <a:avLst/>
              <a:gdLst>
                <a:gd name="T0" fmla="*/ 25 w 33"/>
                <a:gd name="T1" fmla="*/ 0 h 27"/>
                <a:gd name="T2" fmla="*/ 27 w 33"/>
                <a:gd name="T3" fmla="*/ 2 h 27"/>
                <a:gd name="T4" fmla="*/ 27 w 33"/>
                <a:gd name="T5" fmla="*/ 2 h 27"/>
                <a:gd name="T6" fmla="*/ 27 w 33"/>
                <a:gd name="T7" fmla="*/ 4 h 27"/>
                <a:gd name="T8" fmla="*/ 29 w 33"/>
                <a:gd name="T9" fmla="*/ 6 h 27"/>
                <a:gd name="T10" fmla="*/ 31 w 33"/>
                <a:gd name="T11" fmla="*/ 8 h 27"/>
                <a:gd name="T12" fmla="*/ 31 w 33"/>
                <a:gd name="T13" fmla="*/ 8 h 27"/>
                <a:gd name="T14" fmla="*/ 31 w 33"/>
                <a:gd name="T15" fmla="*/ 12 h 27"/>
                <a:gd name="T16" fmla="*/ 31 w 33"/>
                <a:gd name="T17" fmla="*/ 14 h 27"/>
                <a:gd name="T18" fmla="*/ 33 w 33"/>
                <a:gd name="T19" fmla="*/ 16 h 27"/>
                <a:gd name="T20" fmla="*/ 31 w 33"/>
                <a:gd name="T21" fmla="*/ 19 h 27"/>
                <a:gd name="T22" fmla="*/ 31 w 33"/>
                <a:gd name="T23" fmla="*/ 21 h 27"/>
                <a:gd name="T24" fmla="*/ 29 w 33"/>
                <a:gd name="T25" fmla="*/ 21 h 27"/>
                <a:gd name="T26" fmla="*/ 25 w 33"/>
                <a:gd name="T27" fmla="*/ 19 h 27"/>
                <a:gd name="T28" fmla="*/ 23 w 33"/>
                <a:gd name="T29" fmla="*/ 19 h 27"/>
                <a:gd name="T30" fmla="*/ 23 w 33"/>
                <a:gd name="T31" fmla="*/ 21 h 27"/>
                <a:gd name="T32" fmla="*/ 22 w 33"/>
                <a:gd name="T33" fmla="*/ 21 h 27"/>
                <a:gd name="T34" fmla="*/ 20 w 33"/>
                <a:gd name="T35" fmla="*/ 21 h 27"/>
                <a:gd name="T36" fmla="*/ 18 w 33"/>
                <a:gd name="T37" fmla="*/ 19 h 27"/>
                <a:gd name="T38" fmla="*/ 18 w 33"/>
                <a:gd name="T39" fmla="*/ 21 h 27"/>
                <a:gd name="T40" fmla="*/ 16 w 33"/>
                <a:gd name="T41" fmla="*/ 27 h 27"/>
                <a:gd name="T42" fmla="*/ 14 w 33"/>
                <a:gd name="T43" fmla="*/ 27 h 27"/>
                <a:gd name="T44" fmla="*/ 12 w 33"/>
                <a:gd name="T45" fmla="*/ 27 h 27"/>
                <a:gd name="T46" fmla="*/ 12 w 33"/>
                <a:gd name="T47" fmla="*/ 27 h 27"/>
                <a:gd name="T48" fmla="*/ 8 w 33"/>
                <a:gd name="T49" fmla="*/ 27 h 27"/>
                <a:gd name="T50" fmla="*/ 8 w 33"/>
                <a:gd name="T51" fmla="*/ 27 h 27"/>
                <a:gd name="T52" fmla="*/ 8 w 33"/>
                <a:gd name="T53" fmla="*/ 25 h 27"/>
                <a:gd name="T54" fmla="*/ 4 w 33"/>
                <a:gd name="T55" fmla="*/ 25 h 27"/>
                <a:gd name="T56" fmla="*/ 0 w 33"/>
                <a:gd name="T57" fmla="*/ 25 h 27"/>
                <a:gd name="T58" fmla="*/ 0 w 33"/>
                <a:gd name="T59" fmla="*/ 23 h 27"/>
                <a:gd name="T60" fmla="*/ 0 w 33"/>
                <a:gd name="T61" fmla="*/ 21 h 27"/>
                <a:gd name="T62" fmla="*/ 2 w 33"/>
                <a:gd name="T63" fmla="*/ 19 h 27"/>
                <a:gd name="T64" fmla="*/ 4 w 33"/>
                <a:gd name="T65" fmla="*/ 21 h 27"/>
                <a:gd name="T66" fmla="*/ 4 w 33"/>
                <a:gd name="T67" fmla="*/ 19 h 27"/>
                <a:gd name="T68" fmla="*/ 4 w 33"/>
                <a:gd name="T69" fmla="*/ 19 h 27"/>
                <a:gd name="T70" fmla="*/ 4 w 33"/>
                <a:gd name="T71" fmla="*/ 19 h 27"/>
                <a:gd name="T72" fmla="*/ 6 w 33"/>
                <a:gd name="T73" fmla="*/ 18 h 27"/>
                <a:gd name="T74" fmla="*/ 6 w 33"/>
                <a:gd name="T75" fmla="*/ 18 h 27"/>
                <a:gd name="T76" fmla="*/ 6 w 33"/>
                <a:gd name="T77" fmla="*/ 16 h 27"/>
                <a:gd name="T78" fmla="*/ 8 w 33"/>
                <a:gd name="T79" fmla="*/ 16 h 27"/>
                <a:gd name="T80" fmla="*/ 8 w 33"/>
                <a:gd name="T81" fmla="*/ 16 h 27"/>
                <a:gd name="T82" fmla="*/ 8 w 33"/>
                <a:gd name="T83" fmla="*/ 16 h 27"/>
                <a:gd name="T84" fmla="*/ 8 w 33"/>
                <a:gd name="T85" fmla="*/ 14 h 27"/>
                <a:gd name="T86" fmla="*/ 6 w 33"/>
                <a:gd name="T87" fmla="*/ 14 h 27"/>
                <a:gd name="T88" fmla="*/ 6 w 33"/>
                <a:gd name="T89" fmla="*/ 10 h 27"/>
                <a:gd name="T90" fmla="*/ 6 w 33"/>
                <a:gd name="T91" fmla="*/ 10 h 27"/>
                <a:gd name="T92" fmla="*/ 8 w 33"/>
                <a:gd name="T93" fmla="*/ 8 h 27"/>
                <a:gd name="T94" fmla="*/ 10 w 33"/>
                <a:gd name="T95" fmla="*/ 6 h 27"/>
                <a:gd name="T96" fmla="*/ 12 w 33"/>
                <a:gd name="T97" fmla="*/ 6 h 27"/>
                <a:gd name="T98" fmla="*/ 16 w 33"/>
                <a:gd name="T99" fmla="*/ 4 h 27"/>
                <a:gd name="T100" fmla="*/ 16 w 33"/>
                <a:gd name="T101" fmla="*/ 4 h 27"/>
                <a:gd name="T102" fmla="*/ 18 w 33"/>
                <a:gd name="T103" fmla="*/ 6 h 27"/>
                <a:gd name="T104" fmla="*/ 20 w 33"/>
                <a:gd name="T105" fmla="*/ 6 h 27"/>
                <a:gd name="T106" fmla="*/ 22 w 33"/>
                <a:gd name="T107" fmla="*/ 4 h 27"/>
                <a:gd name="T108" fmla="*/ 23 w 33"/>
                <a:gd name="T109" fmla="*/ 2 h 27"/>
                <a:gd name="T110" fmla="*/ 23 w 33"/>
                <a:gd name="T111" fmla="*/ 0 h 27"/>
                <a:gd name="T112" fmla="*/ 25 w 33"/>
                <a:gd name="T11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3" h="27">
                  <a:moveTo>
                    <a:pt x="25" y="0"/>
                  </a:moveTo>
                  <a:lnTo>
                    <a:pt x="25" y="0"/>
                  </a:lnTo>
                  <a:lnTo>
                    <a:pt x="25" y="0"/>
                  </a:lnTo>
                  <a:lnTo>
                    <a:pt x="25" y="0"/>
                  </a:lnTo>
                  <a:lnTo>
                    <a:pt x="25" y="0"/>
                  </a:lnTo>
                  <a:lnTo>
                    <a:pt x="25" y="0"/>
                  </a:lnTo>
                  <a:lnTo>
                    <a:pt x="25" y="0"/>
                  </a:lnTo>
                  <a:lnTo>
                    <a:pt x="25" y="0"/>
                  </a:lnTo>
                  <a:lnTo>
                    <a:pt x="25" y="2"/>
                  </a:lnTo>
                  <a:lnTo>
                    <a:pt x="25" y="2"/>
                  </a:lnTo>
                  <a:lnTo>
                    <a:pt x="25" y="2"/>
                  </a:lnTo>
                  <a:lnTo>
                    <a:pt x="25" y="2"/>
                  </a:lnTo>
                  <a:lnTo>
                    <a:pt x="25" y="2"/>
                  </a:lnTo>
                  <a:lnTo>
                    <a:pt x="27" y="2"/>
                  </a:lnTo>
                  <a:lnTo>
                    <a:pt x="27" y="2"/>
                  </a:lnTo>
                  <a:lnTo>
                    <a:pt x="27" y="2"/>
                  </a:lnTo>
                  <a:lnTo>
                    <a:pt x="27" y="2"/>
                  </a:lnTo>
                  <a:lnTo>
                    <a:pt x="27" y="2"/>
                  </a:lnTo>
                  <a:lnTo>
                    <a:pt x="27" y="2"/>
                  </a:lnTo>
                  <a:lnTo>
                    <a:pt x="27" y="2"/>
                  </a:lnTo>
                  <a:lnTo>
                    <a:pt x="27" y="2"/>
                  </a:lnTo>
                  <a:lnTo>
                    <a:pt x="27" y="4"/>
                  </a:lnTo>
                  <a:lnTo>
                    <a:pt x="27" y="4"/>
                  </a:lnTo>
                  <a:lnTo>
                    <a:pt x="27" y="4"/>
                  </a:lnTo>
                  <a:lnTo>
                    <a:pt x="27" y="4"/>
                  </a:lnTo>
                  <a:lnTo>
                    <a:pt x="27" y="4"/>
                  </a:lnTo>
                  <a:lnTo>
                    <a:pt x="27" y="4"/>
                  </a:lnTo>
                  <a:lnTo>
                    <a:pt x="27" y="4"/>
                  </a:lnTo>
                  <a:lnTo>
                    <a:pt x="27" y="4"/>
                  </a:lnTo>
                  <a:lnTo>
                    <a:pt x="27" y="4"/>
                  </a:lnTo>
                  <a:lnTo>
                    <a:pt x="29" y="4"/>
                  </a:lnTo>
                  <a:lnTo>
                    <a:pt x="29" y="4"/>
                  </a:lnTo>
                  <a:lnTo>
                    <a:pt x="29" y="4"/>
                  </a:lnTo>
                  <a:lnTo>
                    <a:pt x="29" y="6"/>
                  </a:lnTo>
                  <a:lnTo>
                    <a:pt x="29" y="6"/>
                  </a:lnTo>
                  <a:lnTo>
                    <a:pt x="31" y="6"/>
                  </a:lnTo>
                  <a:lnTo>
                    <a:pt x="31" y="6"/>
                  </a:lnTo>
                  <a:lnTo>
                    <a:pt x="31" y="6"/>
                  </a:lnTo>
                  <a:lnTo>
                    <a:pt x="31" y="6"/>
                  </a:lnTo>
                  <a:lnTo>
                    <a:pt x="31" y="6"/>
                  </a:lnTo>
                  <a:lnTo>
                    <a:pt x="31" y="6"/>
                  </a:lnTo>
                  <a:lnTo>
                    <a:pt x="31" y="8"/>
                  </a:lnTo>
                  <a:lnTo>
                    <a:pt x="31" y="8"/>
                  </a:lnTo>
                  <a:lnTo>
                    <a:pt x="31" y="8"/>
                  </a:lnTo>
                  <a:lnTo>
                    <a:pt x="31" y="8"/>
                  </a:lnTo>
                  <a:lnTo>
                    <a:pt x="31" y="8"/>
                  </a:lnTo>
                  <a:lnTo>
                    <a:pt x="31" y="8"/>
                  </a:lnTo>
                  <a:lnTo>
                    <a:pt x="31" y="8"/>
                  </a:lnTo>
                  <a:lnTo>
                    <a:pt x="31" y="8"/>
                  </a:lnTo>
                  <a:lnTo>
                    <a:pt x="31" y="10"/>
                  </a:lnTo>
                  <a:lnTo>
                    <a:pt x="31" y="10"/>
                  </a:lnTo>
                  <a:lnTo>
                    <a:pt x="31" y="10"/>
                  </a:lnTo>
                  <a:lnTo>
                    <a:pt x="31" y="10"/>
                  </a:lnTo>
                  <a:lnTo>
                    <a:pt x="31" y="12"/>
                  </a:lnTo>
                  <a:lnTo>
                    <a:pt x="31" y="12"/>
                  </a:lnTo>
                  <a:lnTo>
                    <a:pt x="31" y="12"/>
                  </a:lnTo>
                  <a:lnTo>
                    <a:pt x="31" y="12"/>
                  </a:lnTo>
                  <a:lnTo>
                    <a:pt x="31" y="12"/>
                  </a:lnTo>
                  <a:lnTo>
                    <a:pt x="31" y="12"/>
                  </a:lnTo>
                  <a:lnTo>
                    <a:pt x="31" y="14"/>
                  </a:lnTo>
                  <a:lnTo>
                    <a:pt x="31" y="14"/>
                  </a:lnTo>
                  <a:lnTo>
                    <a:pt x="31" y="14"/>
                  </a:lnTo>
                  <a:lnTo>
                    <a:pt x="31" y="14"/>
                  </a:lnTo>
                  <a:lnTo>
                    <a:pt x="31" y="14"/>
                  </a:lnTo>
                  <a:lnTo>
                    <a:pt x="31" y="14"/>
                  </a:lnTo>
                  <a:lnTo>
                    <a:pt x="31" y="14"/>
                  </a:lnTo>
                  <a:lnTo>
                    <a:pt x="31" y="14"/>
                  </a:lnTo>
                  <a:lnTo>
                    <a:pt x="31" y="16"/>
                  </a:lnTo>
                  <a:lnTo>
                    <a:pt x="31" y="16"/>
                  </a:lnTo>
                  <a:lnTo>
                    <a:pt x="33" y="16"/>
                  </a:lnTo>
                  <a:lnTo>
                    <a:pt x="33" y="16"/>
                  </a:lnTo>
                  <a:lnTo>
                    <a:pt x="33" y="16"/>
                  </a:lnTo>
                  <a:lnTo>
                    <a:pt x="33" y="16"/>
                  </a:lnTo>
                  <a:lnTo>
                    <a:pt x="33" y="18"/>
                  </a:lnTo>
                  <a:lnTo>
                    <a:pt x="31" y="19"/>
                  </a:lnTo>
                  <a:lnTo>
                    <a:pt x="33" y="19"/>
                  </a:lnTo>
                  <a:lnTo>
                    <a:pt x="31" y="19"/>
                  </a:lnTo>
                  <a:lnTo>
                    <a:pt x="31" y="19"/>
                  </a:lnTo>
                  <a:lnTo>
                    <a:pt x="31" y="21"/>
                  </a:lnTo>
                  <a:lnTo>
                    <a:pt x="31" y="21"/>
                  </a:lnTo>
                  <a:lnTo>
                    <a:pt x="31" y="21"/>
                  </a:lnTo>
                  <a:lnTo>
                    <a:pt x="31" y="21"/>
                  </a:lnTo>
                  <a:lnTo>
                    <a:pt x="31" y="21"/>
                  </a:lnTo>
                  <a:lnTo>
                    <a:pt x="31" y="21"/>
                  </a:lnTo>
                  <a:lnTo>
                    <a:pt x="31" y="21"/>
                  </a:lnTo>
                  <a:lnTo>
                    <a:pt x="29" y="21"/>
                  </a:lnTo>
                  <a:lnTo>
                    <a:pt x="29" y="21"/>
                  </a:lnTo>
                  <a:lnTo>
                    <a:pt x="29" y="21"/>
                  </a:lnTo>
                  <a:lnTo>
                    <a:pt x="29" y="21"/>
                  </a:lnTo>
                  <a:lnTo>
                    <a:pt x="29" y="21"/>
                  </a:lnTo>
                  <a:lnTo>
                    <a:pt x="29" y="21"/>
                  </a:lnTo>
                  <a:lnTo>
                    <a:pt x="29" y="21"/>
                  </a:lnTo>
                  <a:lnTo>
                    <a:pt x="27" y="21"/>
                  </a:lnTo>
                  <a:lnTo>
                    <a:pt x="27" y="21"/>
                  </a:lnTo>
                  <a:lnTo>
                    <a:pt x="27" y="21"/>
                  </a:lnTo>
                  <a:lnTo>
                    <a:pt x="27" y="21"/>
                  </a:lnTo>
                  <a:lnTo>
                    <a:pt x="27" y="21"/>
                  </a:lnTo>
                  <a:lnTo>
                    <a:pt x="25" y="19"/>
                  </a:lnTo>
                  <a:lnTo>
                    <a:pt x="25" y="19"/>
                  </a:lnTo>
                  <a:lnTo>
                    <a:pt x="25" y="19"/>
                  </a:lnTo>
                  <a:lnTo>
                    <a:pt x="25" y="19"/>
                  </a:lnTo>
                  <a:lnTo>
                    <a:pt x="25" y="19"/>
                  </a:lnTo>
                  <a:lnTo>
                    <a:pt x="25" y="19"/>
                  </a:lnTo>
                  <a:lnTo>
                    <a:pt x="25" y="19"/>
                  </a:lnTo>
                  <a:lnTo>
                    <a:pt x="23" y="19"/>
                  </a:lnTo>
                  <a:lnTo>
                    <a:pt x="23" y="19"/>
                  </a:lnTo>
                  <a:lnTo>
                    <a:pt x="23" y="19"/>
                  </a:lnTo>
                  <a:lnTo>
                    <a:pt x="23" y="19"/>
                  </a:lnTo>
                  <a:lnTo>
                    <a:pt x="23" y="19"/>
                  </a:lnTo>
                  <a:lnTo>
                    <a:pt x="23" y="19"/>
                  </a:lnTo>
                  <a:lnTo>
                    <a:pt x="23" y="21"/>
                  </a:lnTo>
                  <a:lnTo>
                    <a:pt x="23" y="21"/>
                  </a:lnTo>
                  <a:lnTo>
                    <a:pt x="23" y="21"/>
                  </a:lnTo>
                  <a:lnTo>
                    <a:pt x="23" y="21"/>
                  </a:lnTo>
                  <a:lnTo>
                    <a:pt x="22" y="19"/>
                  </a:lnTo>
                  <a:lnTo>
                    <a:pt x="22" y="19"/>
                  </a:lnTo>
                  <a:lnTo>
                    <a:pt x="22" y="19"/>
                  </a:lnTo>
                  <a:lnTo>
                    <a:pt x="22" y="21"/>
                  </a:lnTo>
                  <a:lnTo>
                    <a:pt x="22" y="21"/>
                  </a:lnTo>
                  <a:lnTo>
                    <a:pt x="22" y="21"/>
                  </a:lnTo>
                  <a:lnTo>
                    <a:pt x="22" y="21"/>
                  </a:lnTo>
                  <a:lnTo>
                    <a:pt x="20" y="21"/>
                  </a:lnTo>
                  <a:lnTo>
                    <a:pt x="20" y="21"/>
                  </a:lnTo>
                  <a:lnTo>
                    <a:pt x="20" y="21"/>
                  </a:lnTo>
                  <a:lnTo>
                    <a:pt x="20" y="21"/>
                  </a:lnTo>
                  <a:lnTo>
                    <a:pt x="20" y="21"/>
                  </a:lnTo>
                  <a:lnTo>
                    <a:pt x="20" y="19"/>
                  </a:lnTo>
                  <a:lnTo>
                    <a:pt x="18" y="19"/>
                  </a:lnTo>
                  <a:lnTo>
                    <a:pt x="18" y="19"/>
                  </a:lnTo>
                  <a:lnTo>
                    <a:pt x="18" y="19"/>
                  </a:lnTo>
                  <a:lnTo>
                    <a:pt x="18" y="19"/>
                  </a:lnTo>
                  <a:lnTo>
                    <a:pt x="18" y="19"/>
                  </a:lnTo>
                  <a:lnTo>
                    <a:pt x="18" y="19"/>
                  </a:lnTo>
                  <a:lnTo>
                    <a:pt x="18" y="19"/>
                  </a:lnTo>
                  <a:lnTo>
                    <a:pt x="18" y="19"/>
                  </a:lnTo>
                  <a:lnTo>
                    <a:pt x="18" y="19"/>
                  </a:lnTo>
                  <a:lnTo>
                    <a:pt x="18" y="19"/>
                  </a:lnTo>
                  <a:lnTo>
                    <a:pt x="18" y="19"/>
                  </a:lnTo>
                  <a:lnTo>
                    <a:pt x="18" y="21"/>
                  </a:lnTo>
                  <a:lnTo>
                    <a:pt x="18" y="21"/>
                  </a:lnTo>
                  <a:lnTo>
                    <a:pt x="18" y="23"/>
                  </a:lnTo>
                  <a:lnTo>
                    <a:pt x="18" y="25"/>
                  </a:lnTo>
                  <a:lnTo>
                    <a:pt x="18" y="25"/>
                  </a:lnTo>
                  <a:lnTo>
                    <a:pt x="18" y="25"/>
                  </a:lnTo>
                  <a:lnTo>
                    <a:pt x="18" y="25"/>
                  </a:lnTo>
                  <a:lnTo>
                    <a:pt x="16" y="27"/>
                  </a:lnTo>
                  <a:lnTo>
                    <a:pt x="16" y="27"/>
                  </a:lnTo>
                  <a:lnTo>
                    <a:pt x="16" y="27"/>
                  </a:lnTo>
                  <a:lnTo>
                    <a:pt x="16" y="27"/>
                  </a:lnTo>
                  <a:lnTo>
                    <a:pt x="16" y="27"/>
                  </a:lnTo>
                  <a:lnTo>
                    <a:pt x="16" y="27"/>
                  </a:lnTo>
                  <a:lnTo>
                    <a:pt x="14" y="27"/>
                  </a:lnTo>
                  <a:lnTo>
                    <a:pt x="14" y="27"/>
                  </a:lnTo>
                  <a:lnTo>
                    <a:pt x="14" y="27"/>
                  </a:lnTo>
                  <a:lnTo>
                    <a:pt x="14" y="27"/>
                  </a:lnTo>
                  <a:lnTo>
                    <a:pt x="14" y="27"/>
                  </a:lnTo>
                  <a:lnTo>
                    <a:pt x="14" y="27"/>
                  </a:lnTo>
                  <a:lnTo>
                    <a:pt x="14" y="27"/>
                  </a:lnTo>
                  <a:lnTo>
                    <a:pt x="14" y="27"/>
                  </a:lnTo>
                  <a:lnTo>
                    <a:pt x="12" y="27"/>
                  </a:lnTo>
                  <a:lnTo>
                    <a:pt x="12" y="27"/>
                  </a:lnTo>
                  <a:lnTo>
                    <a:pt x="12" y="27"/>
                  </a:lnTo>
                  <a:lnTo>
                    <a:pt x="12" y="27"/>
                  </a:lnTo>
                  <a:lnTo>
                    <a:pt x="12" y="27"/>
                  </a:lnTo>
                  <a:lnTo>
                    <a:pt x="12" y="27"/>
                  </a:lnTo>
                  <a:lnTo>
                    <a:pt x="12" y="27"/>
                  </a:lnTo>
                  <a:lnTo>
                    <a:pt x="12" y="27"/>
                  </a:lnTo>
                  <a:lnTo>
                    <a:pt x="12" y="27"/>
                  </a:lnTo>
                  <a:lnTo>
                    <a:pt x="10" y="27"/>
                  </a:lnTo>
                  <a:lnTo>
                    <a:pt x="10" y="27"/>
                  </a:lnTo>
                  <a:lnTo>
                    <a:pt x="10" y="27"/>
                  </a:lnTo>
                  <a:lnTo>
                    <a:pt x="10" y="27"/>
                  </a:lnTo>
                  <a:lnTo>
                    <a:pt x="10" y="27"/>
                  </a:lnTo>
                  <a:lnTo>
                    <a:pt x="8" y="27"/>
                  </a:lnTo>
                  <a:lnTo>
                    <a:pt x="8" y="27"/>
                  </a:lnTo>
                  <a:lnTo>
                    <a:pt x="8" y="27"/>
                  </a:lnTo>
                  <a:lnTo>
                    <a:pt x="8" y="27"/>
                  </a:lnTo>
                  <a:lnTo>
                    <a:pt x="8" y="27"/>
                  </a:lnTo>
                  <a:lnTo>
                    <a:pt x="8" y="27"/>
                  </a:lnTo>
                  <a:lnTo>
                    <a:pt x="8" y="27"/>
                  </a:lnTo>
                  <a:lnTo>
                    <a:pt x="8" y="27"/>
                  </a:lnTo>
                  <a:lnTo>
                    <a:pt x="8" y="27"/>
                  </a:lnTo>
                  <a:lnTo>
                    <a:pt x="8" y="27"/>
                  </a:lnTo>
                  <a:lnTo>
                    <a:pt x="8" y="25"/>
                  </a:lnTo>
                  <a:lnTo>
                    <a:pt x="8" y="25"/>
                  </a:lnTo>
                  <a:lnTo>
                    <a:pt x="8" y="25"/>
                  </a:lnTo>
                  <a:lnTo>
                    <a:pt x="8" y="25"/>
                  </a:lnTo>
                  <a:lnTo>
                    <a:pt x="8" y="25"/>
                  </a:lnTo>
                  <a:lnTo>
                    <a:pt x="8" y="25"/>
                  </a:lnTo>
                  <a:lnTo>
                    <a:pt x="6" y="25"/>
                  </a:lnTo>
                  <a:lnTo>
                    <a:pt x="6" y="25"/>
                  </a:lnTo>
                  <a:lnTo>
                    <a:pt x="6" y="25"/>
                  </a:lnTo>
                  <a:lnTo>
                    <a:pt x="6" y="25"/>
                  </a:lnTo>
                  <a:lnTo>
                    <a:pt x="4" y="25"/>
                  </a:lnTo>
                  <a:lnTo>
                    <a:pt x="4" y="25"/>
                  </a:lnTo>
                  <a:lnTo>
                    <a:pt x="4" y="25"/>
                  </a:lnTo>
                  <a:lnTo>
                    <a:pt x="2" y="25"/>
                  </a:lnTo>
                  <a:lnTo>
                    <a:pt x="2" y="27"/>
                  </a:lnTo>
                  <a:lnTo>
                    <a:pt x="2" y="25"/>
                  </a:lnTo>
                  <a:lnTo>
                    <a:pt x="2" y="25"/>
                  </a:lnTo>
                  <a:lnTo>
                    <a:pt x="2" y="25"/>
                  </a:lnTo>
                  <a:lnTo>
                    <a:pt x="2" y="25"/>
                  </a:lnTo>
                  <a:lnTo>
                    <a:pt x="0" y="25"/>
                  </a:lnTo>
                  <a:lnTo>
                    <a:pt x="0" y="25"/>
                  </a:lnTo>
                  <a:lnTo>
                    <a:pt x="0" y="23"/>
                  </a:lnTo>
                  <a:lnTo>
                    <a:pt x="0" y="23"/>
                  </a:lnTo>
                  <a:lnTo>
                    <a:pt x="0" y="23"/>
                  </a:lnTo>
                  <a:lnTo>
                    <a:pt x="0" y="23"/>
                  </a:lnTo>
                  <a:lnTo>
                    <a:pt x="0" y="23"/>
                  </a:lnTo>
                  <a:lnTo>
                    <a:pt x="0" y="23"/>
                  </a:lnTo>
                  <a:lnTo>
                    <a:pt x="0" y="23"/>
                  </a:lnTo>
                  <a:lnTo>
                    <a:pt x="0" y="23"/>
                  </a:lnTo>
                  <a:lnTo>
                    <a:pt x="0" y="23"/>
                  </a:lnTo>
                  <a:lnTo>
                    <a:pt x="0" y="23"/>
                  </a:lnTo>
                  <a:lnTo>
                    <a:pt x="0" y="21"/>
                  </a:lnTo>
                  <a:lnTo>
                    <a:pt x="0" y="21"/>
                  </a:lnTo>
                  <a:lnTo>
                    <a:pt x="0" y="21"/>
                  </a:lnTo>
                  <a:lnTo>
                    <a:pt x="2" y="21"/>
                  </a:lnTo>
                  <a:lnTo>
                    <a:pt x="2" y="21"/>
                  </a:lnTo>
                  <a:lnTo>
                    <a:pt x="2" y="21"/>
                  </a:lnTo>
                  <a:lnTo>
                    <a:pt x="2" y="21"/>
                  </a:lnTo>
                  <a:lnTo>
                    <a:pt x="2" y="21"/>
                  </a:lnTo>
                  <a:lnTo>
                    <a:pt x="2" y="21"/>
                  </a:lnTo>
                  <a:lnTo>
                    <a:pt x="2" y="19"/>
                  </a:lnTo>
                  <a:lnTo>
                    <a:pt x="2" y="19"/>
                  </a:lnTo>
                  <a:lnTo>
                    <a:pt x="2" y="19"/>
                  </a:lnTo>
                  <a:lnTo>
                    <a:pt x="2" y="19"/>
                  </a:lnTo>
                  <a:lnTo>
                    <a:pt x="4" y="19"/>
                  </a:lnTo>
                  <a:lnTo>
                    <a:pt x="4" y="19"/>
                  </a:lnTo>
                  <a:lnTo>
                    <a:pt x="4" y="19"/>
                  </a:lnTo>
                  <a:lnTo>
                    <a:pt x="4" y="21"/>
                  </a:lnTo>
                  <a:lnTo>
                    <a:pt x="4" y="21"/>
                  </a:lnTo>
                  <a:lnTo>
                    <a:pt x="4" y="21"/>
                  </a:lnTo>
                  <a:lnTo>
                    <a:pt x="4" y="21"/>
                  </a:lnTo>
                  <a:lnTo>
                    <a:pt x="4" y="21"/>
                  </a:lnTo>
                  <a:lnTo>
                    <a:pt x="4" y="21"/>
                  </a:lnTo>
                  <a:lnTo>
                    <a:pt x="4" y="19"/>
                  </a:lnTo>
                  <a:lnTo>
                    <a:pt x="4" y="19"/>
                  </a:lnTo>
                  <a:lnTo>
                    <a:pt x="4" y="19"/>
                  </a:lnTo>
                  <a:lnTo>
                    <a:pt x="4" y="19"/>
                  </a:lnTo>
                  <a:lnTo>
                    <a:pt x="4" y="19"/>
                  </a:lnTo>
                  <a:lnTo>
                    <a:pt x="4" y="19"/>
                  </a:lnTo>
                  <a:lnTo>
                    <a:pt x="4" y="19"/>
                  </a:lnTo>
                  <a:lnTo>
                    <a:pt x="4" y="19"/>
                  </a:lnTo>
                  <a:lnTo>
                    <a:pt x="4" y="19"/>
                  </a:lnTo>
                  <a:lnTo>
                    <a:pt x="4" y="19"/>
                  </a:lnTo>
                  <a:lnTo>
                    <a:pt x="4" y="19"/>
                  </a:lnTo>
                  <a:lnTo>
                    <a:pt x="4" y="19"/>
                  </a:lnTo>
                  <a:lnTo>
                    <a:pt x="4" y="19"/>
                  </a:lnTo>
                  <a:lnTo>
                    <a:pt x="4" y="19"/>
                  </a:lnTo>
                  <a:lnTo>
                    <a:pt x="4" y="19"/>
                  </a:lnTo>
                  <a:lnTo>
                    <a:pt x="4" y="19"/>
                  </a:lnTo>
                  <a:lnTo>
                    <a:pt x="6" y="19"/>
                  </a:lnTo>
                  <a:lnTo>
                    <a:pt x="6" y="19"/>
                  </a:lnTo>
                  <a:lnTo>
                    <a:pt x="6" y="19"/>
                  </a:lnTo>
                  <a:lnTo>
                    <a:pt x="6" y="19"/>
                  </a:lnTo>
                  <a:lnTo>
                    <a:pt x="6" y="19"/>
                  </a:lnTo>
                  <a:lnTo>
                    <a:pt x="6" y="19"/>
                  </a:lnTo>
                  <a:lnTo>
                    <a:pt x="6" y="18"/>
                  </a:lnTo>
                  <a:lnTo>
                    <a:pt x="6" y="18"/>
                  </a:lnTo>
                  <a:lnTo>
                    <a:pt x="6" y="18"/>
                  </a:lnTo>
                  <a:lnTo>
                    <a:pt x="6" y="18"/>
                  </a:lnTo>
                  <a:lnTo>
                    <a:pt x="6" y="18"/>
                  </a:lnTo>
                  <a:lnTo>
                    <a:pt x="6" y="18"/>
                  </a:lnTo>
                  <a:lnTo>
                    <a:pt x="6" y="18"/>
                  </a:lnTo>
                  <a:lnTo>
                    <a:pt x="6" y="18"/>
                  </a:lnTo>
                  <a:lnTo>
                    <a:pt x="6" y="18"/>
                  </a:lnTo>
                  <a:lnTo>
                    <a:pt x="6" y="18"/>
                  </a:lnTo>
                  <a:lnTo>
                    <a:pt x="6" y="18"/>
                  </a:lnTo>
                  <a:lnTo>
                    <a:pt x="6" y="18"/>
                  </a:lnTo>
                  <a:lnTo>
                    <a:pt x="6" y="16"/>
                  </a:lnTo>
                  <a:lnTo>
                    <a:pt x="6" y="16"/>
                  </a:lnTo>
                  <a:lnTo>
                    <a:pt x="6" y="16"/>
                  </a:lnTo>
                  <a:lnTo>
                    <a:pt x="6" y="16"/>
                  </a:lnTo>
                  <a:lnTo>
                    <a:pt x="6" y="18"/>
                  </a:lnTo>
                  <a:lnTo>
                    <a:pt x="6" y="18"/>
                  </a:lnTo>
                  <a:lnTo>
                    <a:pt x="6" y="18"/>
                  </a:lnTo>
                  <a:lnTo>
                    <a:pt x="6"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4"/>
                  </a:lnTo>
                  <a:lnTo>
                    <a:pt x="8" y="14"/>
                  </a:lnTo>
                  <a:lnTo>
                    <a:pt x="8" y="14"/>
                  </a:lnTo>
                  <a:lnTo>
                    <a:pt x="8" y="14"/>
                  </a:lnTo>
                  <a:lnTo>
                    <a:pt x="8" y="14"/>
                  </a:lnTo>
                  <a:lnTo>
                    <a:pt x="8" y="14"/>
                  </a:lnTo>
                  <a:lnTo>
                    <a:pt x="8" y="14"/>
                  </a:lnTo>
                  <a:lnTo>
                    <a:pt x="8" y="14"/>
                  </a:lnTo>
                  <a:lnTo>
                    <a:pt x="8" y="14"/>
                  </a:lnTo>
                  <a:lnTo>
                    <a:pt x="6" y="14"/>
                  </a:lnTo>
                  <a:lnTo>
                    <a:pt x="8" y="14"/>
                  </a:lnTo>
                  <a:lnTo>
                    <a:pt x="8" y="12"/>
                  </a:lnTo>
                  <a:lnTo>
                    <a:pt x="6" y="12"/>
                  </a:lnTo>
                  <a:lnTo>
                    <a:pt x="6" y="12"/>
                  </a:lnTo>
                  <a:lnTo>
                    <a:pt x="6" y="12"/>
                  </a:lnTo>
                  <a:lnTo>
                    <a:pt x="6" y="12"/>
                  </a:lnTo>
                  <a:lnTo>
                    <a:pt x="6" y="10"/>
                  </a:lnTo>
                  <a:lnTo>
                    <a:pt x="6" y="10"/>
                  </a:lnTo>
                  <a:lnTo>
                    <a:pt x="6" y="10"/>
                  </a:lnTo>
                  <a:lnTo>
                    <a:pt x="6" y="10"/>
                  </a:lnTo>
                  <a:lnTo>
                    <a:pt x="6" y="10"/>
                  </a:lnTo>
                  <a:lnTo>
                    <a:pt x="6" y="10"/>
                  </a:lnTo>
                  <a:lnTo>
                    <a:pt x="6" y="10"/>
                  </a:lnTo>
                  <a:lnTo>
                    <a:pt x="6" y="10"/>
                  </a:lnTo>
                  <a:lnTo>
                    <a:pt x="6" y="10"/>
                  </a:lnTo>
                  <a:lnTo>
                    <a:pt x="6" y="10"/>
                  </a:lnTo>
                  <a:lnTo>
                    <a:pt x="6" y="10"/>
                  </a:lnTo>
                  <a:lnTo>
                    <a:pt x="6" y="10"/>
                  </a:lnTo>
                  <a:lnTo>
                    <a:pt x="6" y="10"/>
                  </a:lnTo>
                  <a:lnTo>
                    <a:pt x="8" y="8"/>
                  </a:lnTo>
                  <a:lnTo>
                    <a:pt x="8" y="8"/>
                  </a:lnTo>
                  <a:lnTo>
                    <a:pt x="8" y="8"/>
                  </a:lnTo>
                  <a:lnTo>
                    <a:pt x="8" y="8"/>
                  </a:lnTo>
                  <a:lnTo>
                    <a:pt x="8" y="8"/>
                  </a:lnTo>
                  <a:lnTo>
                    <a:pt x="10" y="8"/>
                  </a:lnTo>
                  <a:lnTo>
                    <a:pt x="10" y="8"/>
                  </a:lnTo>
                  <a:lnTo>
                    <a:pt x="10" y="8"/>
                  </a:lnTo>
                  <a:lnTo>
                    <a:pt x="10" y="6"/>
                  </a:lnTo>
                  <a:lnTo>
                    <a:pt x="10" y="6"/>
                  </a:lnTo>
                  <a:lnTo>
                    <a:pt x="10" y="6"/>
                  </a:lnTo>
                  <a:lnTo>
                    <a:pt x="10" y="6"/>
                  </a:lnTo>
                  <a:lnTo>
                    <a:pt x="12" y="6"/>
                  </a:lnTo>
                  <a:lnTo>
                    <a:pt x="12" y="6"/>
                  </a:lnTo>
                  <a:lnTo>
                    <a:pt x="12" y="6"/>
                  </a:lnTo>
                  <a:lnTo>
                    <a:pt x="12" y="6"/>
                  </a:lnTo>
                  <a:lnTo>
                    <a:pt x="14" y="6"/>
                  </a:lnTo>
                  <a:lnTo>
                    <a:pt x="14" y="4"/>
                  </a:lnTo>
                  <a:lnTo>
                    <a:pt x="14" y="4"/>
                  </a:lnTo>
                  <a:lnTo>
                    <a:pt x="14" y="4"/>
                  </a:lnTo>
                  <a:lnTo>
                    <a:pt x="14" y="4"/>
                  </a:lnTo>
                  <a:lnTo>
                    <a:pt x="14" y="4"/>
                  </a:lnTo>
                  <a:lnTo>
                    <a:pt x="16" y="4"/>
                  </a:lnTo>
                  <a:lnTo>
                    <a:pt x="16" y="4"/>
                  </a:lnTo>
                  <a:lnTo>
                    <a:pt x="16" y="4"/>
                  </a:lnTo>
                  <a:lnTo>
                    <a:pt x="16" y="4"/>
                  </a:lnTo>
                  <a:lnTo>
                    <a:pt x="16" y="4"/>
                  </a:lnTo>
                  <a:lnTo>
                    <a:pt x="16" y="4"/>
                  </a:lnTo>
                  <a:lnTo>
                    <a:pt x="16" y="4"/>
                  </a:lnTo>
                  <a:lnTo>
                    <a:pt x="16" y="4"/>
                  </a:lnTo>
                  <a:lnTo>
                    <a:pt x="16" y="4"/>
                  </a:lnTo>
                  <a:lnTo>
                    <a:pt x="16" y="4"/>
                  </a:lnTo>
                  <a:lnTo>
                    <a:pt x="16" y="4"/>
                  </a:lnTo>
                  <a:lnTo>
                    <a:pt x="16" y="6"/>
                  </a:lnTo>
                  <a:lnTo>
                    <a:pt x="16" y="6"/>
                  </a:lnTo>
                  <a:lnTo>
                    <a:pt x="16" y="6"/>
                  </a:lnTo>
                  <a:lnTo>
                    <a:pt x="18" y="6"/>
                  </a:lnTo>
                  <a:lnTo>
                    <a:pt x="18" y="6"/>
                  </a:lnTo>
                  <a:lnTo>
                    <a:pt x="18" y="6"/>
                  </a:lnTo>
                  <a:lnTo>
                    <a:pt x="18" y="6"/>
                  </a:lnTo>
                  <a:lnTo>
                    <a:pt x="20" y="6"/>
                  </a:lnTo>
                  <a:lnTo>
                    <a:pt x="20" y="6"/>
                  </a:lnTo>
                  <a:lnTo>
                    <a:pt x="20" y="6"/>
                  </a:lnTo>
                  <a:lnTo>
                    <a:pt x="20" y="6"/>
                  </a:lnTo>
                  <a:lnTo>
                    <a:pt x="20" y="6"/>
                  </a:lnTo>
                  <a:lnTo>
                    <a:pt x="20" y="4"/>
                  </a:lnTo>
                  <a:lnTo>
                    <a:pt x="22" y="4"/>
                  </a:lnTo>
                  <a:lnTo>
                    <a:pt x="22" y="4"/>
                  </a:lnTo>
                  <a:lnTo>
                    <a:pt x="22" y="4"/>
                  </a:lnTo>
                  <a:lnTo>
                    <a:pt x="22" y="4"/>
                  </a:lnTo>
                  <a:lnTo>
                    <a:pt x="22" y="4"/>
                  </a:lnTo>
                  <a:lnTo>
                    <a:pt x="22" y="4"/>
                  </a:lnTo>
                  <a:lnTo>
                    <a:pt x="22" y="4"/>
                  </a:lnTo>
                  <a:lnTo>
                    <a:pt x="22" y="4"/>
                  </a:lnTo>
                  <a:lnTo>
                    <a:pt x="22" y="4"/>
                  </a:lnTo>
                  <a:lnTo>
                    <a:pt x="22" y="2"/>
                  </a:lnTo>
                  <a:lnTo>
                    <a:pt x="23" y="2"/>
                  </a:lnTo>
                  <a:lnTo>
                    <a:pt x="23" y="2"/>
                  </a:lnTo>
                  <a:lnTo>
                    <a:pt x="23" y="2"/>
                  </a:lnTo>
                  <a:lnTo>
                    <a:pt x="23" y="2"/>
                  </a:lnTo>
                  <a:lnTo>
                    <a:pt x="23" y="2"/>
                  </a:lnTo>
                  <a:lnTo>
                    <a:pt x="23" y="2"/>
                  </a:lnTo>
                  <a:lnTo>
                    <a:pt x="23" y="2"/>
                  </a:lnTo>
                  <a:lnTo>
                    <a:pt x="23" y="2"/>
                  </a:lnTo>
                  <a:lnTo>
                    <a:pt x="23" y="0"/>
                  </a:lnTo>
                  <a:lnTo>
                    <a:pt x="23" y="0"/>
                  </a:lnTo>
                  <a:lnTo>
                    <a:pt x="23" y="0"/>
                  </a:lnTo>
                  <a:lnTo>
                    <a:pt x="23" y="0"/>
                  </a:lnTo>
                  <a:lnTo>
                    <a:pt x="23" y="0"/>
                  </a:lnTo>
                  <a:lnTo>
                    <a:pt x="23" y="0"/>
                  </a:lnTo>
                  <a:lnTo>
                    <a:pt x="25" y="0"/>
                  </a:lnTo>
                  <a:lnTo>
                    <a:pt x="25" y="0"/>
                  </a:lnTo>
                  <a:lnTo>
                    <a:pt x="25" y="0"/>
                  </a:lnTo>
                  <a:lnTo>
                    <a:pt x="25" y="0"/>
                  </a:lnTo>
                  <a:lnTo>
                    <a:pt x="25" y="0"/>
                  </a:lnTo>
                  <a:lnTo>
                    <a:pt x="25" y="0"/>
                  </a:lnTo>
                  <a:lnTo>
                    <a:pt x="25" y="0"/>
                  </a:lnTo>
                  <a:lnTo>
                    <a:pt x="25"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9" name="Freeform 198"/>
            <p:cNvSpPr>
              <a:spLocks/>
            </p:cNvSpPr>
            <p:nvPr/>
          </p:nvSpPr>
          <p:spPr bwMode="auto">
            <a:xfrm>
              <a:off x="4597400" y="4103688"/>
              <a:ext cx="212725" cy="192088"/>
            </a:xfrm>
            <a:custGeom>
              <a:avLst/>
              <a:gdLst>
                <a:gd name="T0" fmla="*/ 134 w 134"/>
                <a:gd name="T1" fmla="*/ 8 h 121"/>
                <a:gd name="T2" fmla="*/ 134 w 134"/>
                <a:gd name="T3" fmla="*/ 12 h 121"/>
                <a:gd name="T4" fmla="*/ 134 w 134"/>
                <a:gd name="T5" fmla="*/ 23 h 121"/>
                <a:gd name="T6" fmla="*/ 134 w 134"/>
                <a:gd name="T7" fmla="*/ 29 h 121"/>
                <a:gd name="T8" fmla="*/ 132 w 134"/>
                <a:gd name="T9" fmla="*/ 31 h 121"/>
                <a:gd name="T10" fmla="*/ 125 w 134"/>
                <a:gd name="T11" fmla="*/ 31 h 121"/>
                <a:gd name="T12" fmla="*/ 117 w 134"/>
                <a:gd name="T13" fmla="*/ 31 h 121"/>
                <a:gd name="T14" fmla="*/ 107 w 134"/>
                <a:gd name="T15" fmla="*/ 31 h 121"/>
                <a:gd name="T16" fmla="*/ 100 w 134"/>
                <a:gd name="T17" fmla="*/ 31 h 121"/>
                <a:gd name="T18" fmla="*/ 92 w 134"/>
                <a:gd name="T19" fmla="*/ 31 h 121"/>
                <a:gd name="T20" fmla="*/ 84 w 134"/>
                <a:gd name="T21" fmla="*/ 31 h 121"/>
                <a:gd name="T22" fmla="*/ 81 w 134"/>
                <a:gd name="T23" fmla="*/ 35 h 121"/>
                <a:gd name="T24" fmla="*/ 81 w 134"/>
                <a:gd name="T25" fmla="*/ 41 h 121"/>
                <a:gd name="T26" fmla="*/ 81 w 134"/>
                <a:gd name="T27" fmla="*/ 48 h 121"/>
                <a:gd name="T28" fmla="*/ 81 w 134"/>
                <a:gd name="T29" fmla="*/ 54 h 121"/>
                <a:gd name="T30" fmla="*/ 81 w 134"/>
                <a:gd name="T31" fmla="*/ 62 h 121"/>
                <a:gd name="T32" fmla="*/ 81 w 134"/>
                <a:gd name="T33" fmla="*/ 67 h 121"/>
                <a:gd name="T34" fmla="*/ 81 w 134"/>
                <a:gd name="T35" fmla="*/ 75 h 121"/>
                <a:gd name="T36" fmla="*/ 75 w 134"/>
                <a:gd name="T37" fmla="*/ 77 h 121"/>
                <a:gd name="T38" fmla="*/ 67 w 134"/>
                <a:gd name="T39" fmla="*/ 81 h 121"/>
                <a:gd name="T40" fmla="*/ 63 w 134"/>
                <a:gd name="T41" fmla="*/ 87 h 121"/>
                <a:gd name="T42" fmla="*/ 63 w 134"/>
                <a:gd name="T43" fmla="*/ 96 h 121"/>
                <a:gd name="T44" fmla="*/ 63 w 134"/>
                <a:gd name="T45" fmla="*/ 112 h 121"/>
                <a:gd name="T46" fmla="*/ 50 w 134"/>
                <a:gd name="T47" fmla="*/ 112 h 121"/>
                <a:gd name="T48" fmla="*/ 29 w 134"/>
                <a:gd name="T49" fmla="*/ 112 h 121"/>
                <a:gd name="T50" fmla="*/ 8 w 134"/>
                <a:gd name="T51" fmla="*/ 112 h 121"/>
                <a:gd name="T52" fmla="*/ 2 w 134"/>
                <a:gd name="T53" fmla="*/ 113 h 121"/>
                <a:gd name="T54" fmla="*/ 0 w 134"/>
                <a:gd name="T55" fmla="*/ 119 h 121"/>
                <a:gd name="T56" fmla="*/ 0 w 134"/>
                <a:gd name="T57" fmla="*/ 119 h 121"/>
                <a:gd name="T58" fmla="*/ 0 w 134"/>
                <a:gd name="T59" fmla="*/ 117 h 121"/>
                <a:gd name="T60" fmla="*/ 2 w 134"/>
                <a:gd name="T61" fmla="*/ 110 h 121"/>
                <a:gd name="T62" fmla="*/ 19 w 134"/>
                <a:gd name="T63" fmla="*/ 110 h 121"/>
                <a:gd name="T64" fmla="*/ 31 w 134"/>
                <a:gd name="T65" fmla="*/ 110 h 121"/>
                <a:gd name="T66" fmla="*/ 40 w 134"/>
                <a:gd name="T67" fmla="*/ 106 h 121"/>
                <a:gd name="T68" fmla="*/ 42 w 134"/>
                <a:gd name="T69" fmla="*/ 100 h 121"/>
                <a:gd name="T70" fmla="*/ 46 w 134"/>
                <a:gd name="T71" fmla="*/ 96 h 121"/>
                <a:gd name="T72" fmla="*/ 46 w 134"/>
                <a:gd name="T73" fmla="*/ 87 h 121"/>
                <a:gd name="T74" fmla="*/ 50 w 134"/>
                <a:gd name="T75" fmla="*/ 75 h 121"/>
                <a:gd name="T76" fmla="*/ 54 w 134"/>
                <a:gd name="T77" fmla="*/ 69 h 121"/>
                <a:gd name="T78" fmla="*/ 61 w 134"/>
                <a:gd name="T79" fmla="*/ 65 h 121"/>
                <a:gd name="T80" fmla="*/ 65 w 134"/>
                <a:gd name="T81" fmla="*/ 58 h 121"/>
                <a:gd name="T82" fmla="*/ 69 w 134"/>
                <a:gd name="T83" fmla="*/ 56 h 121"/>
                <a:gd name="T84" fmla="*/ 75 w 134"/>
                <a:gd name="T85" fmla="*/ 50 h 121"/>
                <a:gd name="T86" fmla="*/ 77 w 134"/>
                <a:gd name="T87" fmla="*/ 41 h 121"/>
                <a:gd name="T88" fmla="*/ 81 w 134"/>
                <a:gd name="T89" fmla="*/ 33 h 121"/>
                <a:gd name="T90" fmla="*/ 81 w 134"/>
                <a:gd name="T91" fmla="*/ 29 h 121"/>
                <a:gd name="T92" fmla="*/ 86 w 134"/>
                <a:gd name="T93" fmla="*/ 27 h 121"/>
                <a:gd name="T94" fmla="*/ 88 w 134"/>
                <a:gd name="T95" fmla="*/ 21 h 121"/>
                <a:gd name="T96" fmla="*/ 92 w 134"/>
                <a:gd name="T97" fmla="*/ 17 h 121"/>
                <a:gd name="T98" fmla="*/ 96 w 134"/>
                <a:gd name="T99" fmla="*/ 14 h 121"/>
                <a:gd name="T100" fmla="*/ 104 w 134"/>
                <a:gd name="T101" fmla="*/ 14 h 121"/>
                <a:gd name="T102" fmla="*/ 111 w 134"/>
                <a:gd name="T103" fmla="*/ 16 h 121"/>
                <a:gd name="T104" fmla="*/ 115 w 134"/>
                <a:gd name="T105" fmla="*/ 16 h 121"/>
                <a:gd name="T106" fmla="*/ 123 w 134"/>
                <a:gd name="T107" fmla="*/ 12 h 121"/>
                <a:gd name="T108" fmla="*/ 129 w 134"/>
                <a:gd name="T109" fmla="*/ 12 h 121"/>
                <a:gd name="T110" fmla="*/ 132 w 134"/>
                <a:gd name="T111" fmla="*/ 8 h 121"/>
                <a:gd name="T112" fmla="*/ 132 w 134"/>
                <a:gd name="T113" fmla="*/ 4 h 121"/>
                <a:gd name="T114" fmla="*/ 132 w 134"/>
                <a:gd name="T11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4" h="121">
                  <a:moveTo>
                    <a:pt x="134" y="0"/>
                  </a:moveTo>
                  <a:lnTo>
                    <a:pt x="134" y="2"/>
                  </a:lnTo>
                  <a:lnTo>
                    <a:pt x="134" y="4"/>
                  </a:lnTo>
                  <a:lnTo>
                    <a:pt x="134" y="6"/>
                  </a:lnTo>
                  <a:lnTo>
                    <a:pt x="134" y="8"/>
                  </a:lnTo>
                  <a:lnTo>
                    <a:pt x="134" y="8"/>
                  </a:lnTo>
                  <a:lnTo>
                    <a:pt x="134" y="8"/>
                  </a:lnTo>
                  <a:lnTo>
                    <a:pt x="134" y="10"/>
                  </a:lnTo>
                  <a:lnTo>
                    <a:pt x="134" y="12"/>
                  </a:lnTo>
                  <a:lnTo>
                    <a:pt x="134" y="12"/>
                  </a:lnTo>
                  <a:lnTo>
                    <a:pt x="134" y="14"/>
                  </a:lnTo>
                  <a:lnTo>
                    <a:pt x="134" y="16"/>
                  </a:lnTo>
                  <a:lnTo>
                    <a:pt x="134" y="19"/>
                  </a:lnTo>
                  <a:lnTo>
                    <a:pt x="134" y="21"/>
                  </a:lnTo>
                  <a:lnTo>
                    <a:pt x="134" y="23"/>
                  </a:lnTo>
                  <a:lnTo>
                    <a:pt x="134" y="25"/>
                  </a:lnTo>
                  <a:lnTo>
                    <a:pt x="134" y="25"/>
                  </a:lnTo>
                  <a:lnTo>
                    <a:pt x="134" y="27"/>
                  </a:lnTo>
                  <a:lnTo>
                    <a:pt x="134" y="29"/>
                  </a:lnTo>
                  <a:lnTo>
                    <a:pt x="134" y="29"/>
                  </a:lnTo>
                  <a:lnTo>
                    <a:pt x="134" y="29"/>
                  </a:lnTo>
                  <a:lnTo>
                    <a:pt x="134" y="31"/>
                  </a:lnTo>
                  <a:lnTo>
                    <a:pt x="134" y="31"/>
                  </a:lnTo>
                  <a:lnTo>
                    <a:pt x="134" y="31"/>
                  </a:lnTo>
                  <a:lnTo>
                    <a:pt x="132" y="31"/>
                  </a:lnTo>
                  <a:lnTo>
                    <a:pt x="130" y="31"/>
                  </a:lnTo>
                  <a:lnTo>
                    <a:pt x="129" y="31"/>
                  </a:lnTo>
                  <a:lnTo>
                    <a:pt x="127" y="31"/>
                  </a:lnTo>
                  <a:lnTo>
                    <a:pt x="127" y="31"/>
                  </a:lnTo>
                  <a:lnTo>
                    <a:pt x="125" y="31"/>
                  </a:lnTo>
                  <a:lnTo>
                    <a:pt x="123" y="31"/>
                  </a:lnTo>
                  <a:lnTo>
                    <a:pt x="121" y="31"/>
                  </a:lnTo>
                  <a:lnTo>
                    <a:pt x="119" y="31"/>
                  </a:lnTo>
                  <a:lnTo>
                    <a:pt x="117" y="31"/>
                  </a:lnTo>
                  <a:lnTo>
                    <a:pt x="117" y="31"/>
                  </a:lnTo>
                  <a:lnTo>
                    <a:pt x="115" y="31"/>
                  </a:lnTo>
                  <a:lnTo>
                    <a:pt x="113" y="31"/>
                  </a:lnTo>
                  <a:lnTo>
                    <a:pt x="111" y="31"/>
                  </a:lnTo>
                  <a:lnTo>
                    <a:pt x="109" y="31"/>
                  </a:lnTo>
                  <a:lnTo>
                    <a:pt x="107" y="31"/>
                  </a:lnTo>
                  <a:lnTo>
                    <a:pt x="107" y="31"/>
                  </a:lnTo>
                  <a:lnTo>
                    <a:pt x="106" y="31"/>
                  </a:lnTo>
                  <a:lnTo>
                    <a:pt x="104" y="31"/>
                  </a:lnTo>
                  <a:lnTo>
                    <a:pt x="102" y="31"/>
                  </a:lnTo>
                  <a:lnTo>
                    <a:pt x="100" y="31"/>
                  </a:lnTo>
                  <a:lnTo>
                    <a:pt x="98" y="31"/>
                  </a:lnTo>
                  <a:lnTo>
                    <a:pt x="98" y="31"/>
                  </a:lnTo>
                  <a:lnTo>
                    <a:pt x="96" y="31"/>
                  </a:lnTo>
                  <a:lnTo>
                    <a:pt x="94" y="31"/>
                  </a:lnTo>
                  <a:lnTo>
                    <a:pt x="92" y="31"/>
                  </a:lnTo>
                  <a:lnTo>
                    <a:pt x="90" y="31"/>
                  </a:lnTo>
                  <a:lnTo>
                    <a:pt x="88" y="31"/>
                  </a:lnTo>
                  <a:lnTo>
                    <a:pt x="88" y="31"/>
                  </a:lnTo>
                  <a:lnTo>
                    <a:pt x="86" y="31"/>
                  </a:lnTo>
                  <a:lnTo>
                    <a:pt x="84" y="31"/>
                  </a:lnTo>
                  <a:lnTo>
                    <a:pt x="82" y="31"/>
                  </a:lnTo>
                  <a:lnTo>
                    <a:pt x="81" y="31"/>
                  </a:lnTo>
                  <a:lnTo>
                    <a:pt x="81" y="33"/>
                  </a:lnTo>
                  <a:lnTo>
                    <a:pt x="81" y="33"/>
                  </a:lnTo>
                  <a:lnTo>
                    <a:pt x="81" y="35"/>
                  </a:lnTo>
                  <a:lnTo>
                    <a:pt x="81" y="37"/>
                  </a:lnTo>
                  <a:lnTo>
                    <a:pt x="81" y="37"/>
                  </a:lnTo>
                  <a:lnTo>
                    <a:pt x="81" y="39"/>
                  </a:lnTo>
                  <a:lnTo>
                    <a:pt x="81" y="41"/>
                  </a:lnTo>
                  <a:lnTo>
                    <a:pt x="81" y="41"/>
                  </a:lnTo>
                  <a:lnTo>
                    <a:pt x="81" y="42"/>
                  </a:lnTo>
                  <a:lnTo>
                    <a:pt x="81" y="44"/>
                  </a:lnTo>
                  <a:lnTo>
                    <a:pt x="81" y="44"/>
                  </a:lnTo>
                  <a:lnTo>
                    <a:pt x="81" y="46"/>
                  </a:lnTo>
                  <a:lnTo>
                    <a:pt x="81" y="48"/>
                  </a:lnTo>
                  <a:lnTo>
                    <a:pt x="81" y="50"/>
                  </a:lnTo>
                  <a:lnTo>
                    <a:pt x="81" y="50"/>
                  </a:lnTo>
                  <a:lnTo>
                    <a:pt x="81" y="52"/>
                  </a:lnTo>
                  <a:lnTo>
                    <a:pt x="81" y="54"/>
                  </a:lnTo>
                  <a:lnTo>
                    <a:pt x="81" y="54"/>
                  </a:lnTo>
                  <a:lnTo>
                    <a:pt x="81" y="56"/>
                  </a:lnTo>
                  <a:lnTo>
                    <a:pt x="81" y="58"/>
                  </a:lnTo>
                  <a:lnTo>
                    <a:pt x="81" y="58"/>
                  </a:lnTo>
                  <a:lnTo>
                    <a:pt x="81" y="60"/>
                  </a:lnTo>
                  <a:lnTo>
                    <a:pt x="81" y="62"/>
                  </a:lnTo>
                  <a:lnTo>
                    <a:pt x="81" y="62"/>
                  </a:lnTo>
                  <a:lnTo>
                    <a:pt x="81" y="64"/>
                  </a:lnTo>
                  <a:lnTo>
                    <a:pt x="81" y="65"/>
                  </a:lnTo>
                  <a:lnTo>
                    <a:pt x="81" y="65"/>
                  </a:lnTo>
                  <a:lnTo>
                    <a:pt x="81" y="67"/>
                  </a:lnTo>
                  <a:lnTo>
                    <a:pt x="81" y="69"/>
                  </a:lnTo>
                  <a:lnTo>
                    <a:pt x="81" y="71"/>
                  </a:lnTo>
                  <a:lnTo>
                    <a:pt x="81" y="71"/>
                  </a:lnTo>
                  <a:lnTo>
                    <a:pt x="81" y="73"/>
                  </a:lnTo>
                  <a:lnTo>
                    <a:pt x="81" y="75"/>
                  </a:lnTo>
                  <a:lnTo>
                    <a:pt x="81" y="75"/>
                  </a:lnTo>
                  <a:lnTo>
                    <a:pt x="81" y="75"/>
                  </a:lnTo>
                  <a:lnTo>
                    <a:pt x="79" y="75"/>
                  </a:lnTo>
                  <a:lnTo>
                    <a:pt x="75" y="77"/>
                  </a:lnTo>
                  <a:lnTo>
                    <a:pt x="75" y="77"/>
                  </a:lnTo>
                  <a:lnTo>
                    <a:pt x="73" y="77"/>
                  </a:lnTo>
                  <a:lnTo>
                    <a:pt x="71" y="79"/>
                  </a:lnTo>
                  <a:lnTo>
                    <a:pt x="71" y="79"/>
                  </a:lnTo>
                  <a:lnTo>
                    <a:pt x="69" y="81"/>
                  </a:lnTo>
                  <a:lnTo>
                    <a:pt x="67" y="81"/>
                  </a:lnTo>
                  <a:lnTo>
                    <a:pt x="65" y="83"/>
                  </a:lnTo>
                  <a:lnTo>
                    <a:pt x="65" y="83"/>
                  </a:lnTo>
                  <a:lnTo>
                    <a:pt x="65" y="83"/>
                  </a:lnTo>
                  <a:lnTo>
                    <a:pt x="63" y="85"/>
                  </a:lnTo>
                  <a:lnTo>
                    <a:pt x="63" y="87"/>
                  </a:lnTo>
                  <a:lnTo>
                    <a:pt x="63" y="87"/>
                  </a:lnTo>
                  <a:lnTo>
                    <a:pt x="63" y="89"/>
                  </a:lnTo>
                  <a:lnTo>
                    <a:pt x="63" y="90"/>
                  </a:lnTo>
                  <a:lnTo>
                    <a:pt x="63" y="92"/>
                  </a:lnTo>
                  <a:lnTo>
                    <a:pt x="63" y="96"/>
                  </a:lnTo>
                  <a:lnTo>
                    <a:pt x="65" y="100"/>
                  </a:lnTo>
                  <a:lnTo>
                    <a:pt x="65" y="108"/>
                  </a:lnTo>
                  <a:lnTo>
                    <a:pt x="65" y="110"/>
                  </a:lnTo>
                  <a:lnTo>
                    <a:pt x="65" y="112"/>
                  </a:lnTo>
                  <a:lnTo>
                    <a:pt x="63" y="112"/>
                  </a:lnTo>
                  <a:lnTo>
                    <a:pt x="61" y="112"/>
                  </a:lnTo>
                  <a:lnTo>
                    <a:pt x="59" y="112"/>
                  </a:lnTo>
                  <a:lnTo>
                    <a:pt x="58" y="112"/>
                  </a:lnTo>
                  <a:lnTo>
                    <a:pt x="54" y="112"/>
                  </a:lnTo>
                  <a:lnTo>
                    <a:pt x="50" y="112"/>
                  </a:lnTo>
                  <a:lnTo>
                    <a:pt x="44" y="112"/>
                  </a:lnTo>
                  <a:lnTo>
                    <a:pt x="44" y="112"/>
                  </a:lnTo>
                  <a:lnTo>
                    <a:pt x="38" y="112"/>
                  </a:lnTo>
                  <a:lnTo>
                    <a:pt x="34" y="112"/>
                  </a:lnTo>
                  <a:lnTo>
                    <a:pt x="29" y="112"/>
                  </a:lnTo>
                  <a:lnTo>
                    <a:pt x="23" y="112"/>
                  </a:lnTo>
                  <a:lnTo>
                    <a:pt x="17" y="112"/>
                  </a:lnTo>
                  <a:lnTo>
                    <a:pt x="13" y="112"/>
                  </a:lnTo>
                  <a:lnTo>
                    <a:pt x="10" y="112"/>
                  </a:lnTo>
                  <a:lnTo>
                    <a:pt x="8" y="112"/>
                  </a:lnTo>
                  <a:lnTo>
                    <a:pt x="6" y="112"/>
                  </a:lnTo>
                  <a:lnTo>
                    <a:pt x="4" y="112"/>
                  </a:lnTo>
                  <a:lnTo>
                    <a:pt x="2" y="112"/>
                  </a:lnTo>
                  <a:lnTo>
                    <a:pt x="2" y="112"/>
                  </a:lnTo>
                  <a:lnTo>
                    <a:pt x="2" y="113"/>
                  </a:lnTo>
                  <a:lnTo>
                    <a:pt x="2" y="115"/>
                  </a:lnTo>
                  <a:lnTo>
                    <a:pt x="2" y="117"/>
                  </a:lnTo>
                  <a:lnTo>
                    <a:pt x="2" y="117"/>
                  </a:lnTo>
                  <a:lnTo>
                    <a:pt x="0" y="119"/>
                  </a:lnTo>
                  <a:lnTo>
                    <a:pt x="0" y="119"/>
                  </a:lnTo>
                  <a:lnTo>
                    <a:pt x="0" y="121"/>
                  </a:lnTo>
                  <a:lnTo>
                    <a:pt x="0" y="121"/>
                  </a:lnTo>
                  <a:lnTo>
                    <a:pt x="0" y="119"/>
                  </a:lnTo>
                  <a:lnTo>
                    <a:pt x="0" y="119"/>
                  </a:lnTo>
                  <a:lnTo>
                    <a:pt x="0" y="119"/>
                  </a:lnTo>
                  <a:lnTo>
                    <a:pt x="0" y="119"/>
                  </a:lnTo>
                  <a:lnTo>
                    <a:pt x="0" y="119"/>
                  </a:lnTo>
                  <a:lnTo>
                    <a:pt x="0" y="117"/>
                  </a:lnTo>
                  <a:lnTo>
                    <a:pt x="0" y="117"/>
                  </a:lnTo>
                  <a:lnTo>
                    <a:pt x="0" y="117"/>
                  </a:lnTo>
                  <a:lnTo>
                    <a:pt x="2" y="112"/>
                  </a:lnTo>
                  <a:lnTo>
                    <a:pt x="2" y="112"/>
                  </a:lnTo>
                  <a:lnTo>
                    <a:pt x="2" y="112"/>
                  </a:lnTo>
                  <a:lnTo>
                    <a:pt x="2" y="110"/>
                  </a:lnTo>
                  <a:lnTo>
                    <a:pt x="2" y="110"/>
                  </a:lnTo>
                  <a:lnTo>
                    <a:pt x="6" y="110"/>
                  </a:lnTo>
                  <a:lnTo>
                    <a:pt x="8" y="110"/>
                  </a:lnTo>
                  <a:lnTo>
                    <a:pt x="15" y="110"/>
                  </a:lnTo>
                  <a:lnTo>
                    <a:pt x="17" y="110"/>
                  </a:lnTo>
                  <a:lnTo>
                    <a:pt x="19" y="110"/>
                  </a:lnTo>
                  <a:lnTo>
                    <a:pt x="21" y="110"/>
                  </a:lnTo>
                  <a:lnTo>
                    <a:pt x="23" y="110"/>
                  </a:lnTo>
                  <a:lnTo>
                    <a:pt x="27" y="110"/>
                  </a:lnTo>
                  <a:lnTo>
                    <a:pt x="29" y="110"/>
                  </a:lnTo>
                  <a:lnTo>
                    <a:pt x="31" y="110"/>
                  </a:lnTo>
                  <a:lnTo>
                    <a:pt x="34" y="110"/>
                  </a:lnTo>
                  <a:lnTo>
                    <a:pt x="36" y="110"/>
                  </a:lnTo>
                  <a:lnTo>
                    <a:pt x="38" y="110"/>
                  </a:lnTo>
                  <a:lnTo>
                    <a:pt x="38" y="108"/>
                  </a:lnTo>
                  <a:lnTo>
                    <a:pt x="40" y="106"/>
                  </a:lnTo>
                  <a:lnTo>
                    <a:pt x="40" y="104"/>
                  </a:lnTo>
                  <a:lnTo>
                    <a:pt x="40" y="104"/>
                  </a:lnTo>
                  <a:lnTo>
                    <a:pt x="40" y="102"/>
                  </a:lnTo>
                  <a:lnTo>
                    <a:pt x="40" y="102"/>
                  </a:lnTo>
                  <a:lnTo>
                    <a:pt x="42" y="100"/>
                  </a:lnTo>
                  <a:lnTo>
                    <a:pt x="42" y="100"/>
                  </a:lnTo>
                  <a:lnTo>
                    <a:pt x="42" y="98"/>
                  </a:lnTo>
                  <a:lnTo>
                    <a:pt x="44" y="98"/>
                  </a:lnTo>
                  <a:lnTo>
                    <a:pt x="44" y="96"/>
                  </a:lnTo>
                  <a:lnTo>
                    <a:pt x="46" y="96"/>
                  </a:lnTo>
                  <a:lnTo>
                    <a:pt x="46" y="94"/>
                  </a:lnTo>
                  <a:lnTo>
                    <a:pt x="46" y="94"/>
                  </a:lnTo>
                  <a:lnTo>
                    <a:pt x="46" y="92"/>
                  </a:lnTo>
                  <a:lnTo>
                    <a:pt x="46" y="90"/>
                  </a:lnTo>
                  <a:lnTo>
                    <a:pt x="46" y="87"/>
                  </a:lnTo>
                  <a:lnTo>
                    <a:pt x="48" y="85"/>
                  </a:lnTo>
                  <a:lnTo>
                    <a:pt x="48" y="83"/>
                  </a:lnTo>
                  <a:lnTo>
                    <a:pt x="48" y="81"/>
                  </a:lnTo>
                  <a:lnTo>
                    <a:pt x="48" y="77"/>
                  </a:lnTo>
                  <a:lnTo>
                    <a:pt x="50" y="75"/>
                  </a:lnTo>
                  <a:lnTo>
                    <a:pt x="50" y="73"/>
                  </a:lnTo>
                  <a:lnTo>
                    <a:pt x="50" y="71"/>
                  </a:lnTo>
                  <a:lnTo>
                    <a:pt x="52" y="71"/>
                  </a:lnTo>
                  <a:lnTo>
                    <a:pt x="52" y="69"/>
                  </a:lnTo>
                  <a:lnTo>
                    <a:pt x="54" y="69"/>
                  </a:lnTo>
                  <a:lnTo>
                    <a:pt x="56" y="69"/>
                  </a:lnTo>
                  <a:lnTo>
                    <a:pt x="56" y="67"/>
                  </a:lnTo>
                  <a:lnTo>
                    <a:pt x="58" y="67"/>
                  </a:lnTo>
                  <a:lnTo>
                    <a:pt x="59" y="67"/>
                  </a:lnTo>
                  <a:lnTo>
                    <a:pt x="61" y="65"/>
                  </a:lnTo>
                  <a:lnTo>
                    <a:pt x="61" y="65"/>
                  </a:lnTo>
                  <a:lnTo>
                    <a:pt x="61" y="64"/>
                  </a:lnTo>
                  <a:lnTo>
                    <a:pt x="63" y="62"/>
                  </a:lnTo>
                  <a:lnTo>
                    <a:pt x="63" y="60"/>
                  </a:lnTo>
                  <a:lnTo>
                    <a:pt x="65" y="58"/>
                  </a:lnTo>
                  <a:lnTo>
                    <a:pt x="65" y="58"/>
                  </a:lnTo>
                  <a:lnTo>
                    <a:pt x="67" y="58"/>
                  </a:lnTo>
                  <a:lnTo>
                    <a:pt x="67" y="58"/>
                  </a:lnTo>
                  <a:lnTo>
                    <a:pt x="67" y="56"/>
                  </a:lnTo>
                  <a:lnTo>
                    <a:pt x="69" y="56"/>
                  </a:lnTo>
                  <a:lnTo>
                    <a:pt x="71" y="54"/>
                  </a:lnTo>
                  <a:lnTo>
                    <a:pt x="71" y="54"/>
                  </a:lnTo>
                  <a:lnTo>
                    <a:pt x="73" y="52"/>
                  </a:lnTo>
                  <a:lnTo>
                    <a:pt x="73" y="52"/>
                  </a:lnTo>
                  <a:lnTo>
                    <a:pt x="75" y="50"/>
                  </a:lnTo>
                  <a:lnTo>
                    <a:pt x="75" y="50"/>
                  </a:lnTo>
                  <a:lnTo>
                    <a:pt x="75" y="48"/>
                  </a:lnTo>
                  <a:lnTo>
                    <a:pt x="77" y="46"/>
                  </a:lnTo>
                  <a:lnTo>
                    <a:pt x="77" y="44"/>
                  </a:lnTo>
                  <a:lnTo>
                    <a:pt x="77" y="41"/>
                  </a:lnTo>
                  <a:lnTo>
                    <a:pt x="79" y="39"/>
                  </a:lnTo>
                  <a:lnTo>
                    <a:pt x="79" y="37"/>
                  </a:lnTo>
                  <a:lnTo>
                    <a:pt x="79" y="35"/>
                  </a:lnTo>
                  <a:lnTo>
                    <a:pt x="81" y="33"/>
                  </a:lnTo>
                  <a:lnTo>
                    <a:pt x="81" y="33"/>
                  </a:lnTo>
                  <a:lnTo>
                    <a:pt x="81" y="31"/>
                  </a:lnTo>
                  <a:lnTo>
                    <a:pt x="81" y="31"/>
                  </a:lnTo>
                  <a:lnTo>
                    <a:pt x="81" y="31"/>
                  </a:lnTo>
                  <a:lnTo>
                    <a:pt x="81" y="31"/>
                  </a:lnTo>
                  <a:lnTo>
                    <a:pt x="81" y="29"/>
                  </a:lnTo>
                  <a:lnTo>
                    <a:pt x="82" y="29"/>
                  </a:lnTo>
                  <a:lnTo>
                    <a:pt x="82" y="29"/>
                  </a:lnTo>
                  <a:lnTo>
                    <a:pt x="84" y="29"/>
                  </a:lnTo>
                  <a:lnTo>
                    <a:pt x="86" y="29"/>
                  </a:lnTo>
                  <a:lnTo>
                    <a:pt x="86" y="27"/>
                  </a:lnTo>
                  <a:lnTo>
                    <a:pt x="86" y="27"/>
                  </a:lnTo>
                  <a:lnTo>
                    <a:pt x="86" y="25"/>
                  </a:lnTo>
                  <a:lnTo>
                    <a:pt x="88" y="23"/>
                  </a:lnTo>
                  <a:lnTo>
                    <a:pt x="88" y="23"/>
                  </a:lnTo>
                  <a:lnTo>
                    <a:pt x="88" y="21"/>
                  </a:lnTo>
                  <a:lnTo>
                    <a:pt x="90" y="21"/>
                  </a:lnTo>
                  <a:lnTo>
                    <a:pt x="90" y="19"/>
                  </a:lnTo>
                  <a:lnTo>
                    <a:pt x="92" y="19"/>
                  </a:lnTo>
                  <a:lnTo>
                    <a:pt x="92" y="17"/>
                  </a:lnTo>
                  <a:lnTo>
                    <a:pt x="92" y="17"/>
                  </a:lnTo>
                  <a:lnTo>
                    <a:pt x="92" y="16"/>
                  </a:lnTo>
                  <a:lnTo>
                    <a:pt x="90" y="16"/>
                  </a:lnTo>
                  <a:lnTo>
                    <a:pt x="94" y="14"/>
                  </a:lnTo>
                  <a:lnTo>
                    <a:pt x="94" y="14"/>
                  </a:lnTo>
                  <a:lnTo>
                    <a:pt x="96" y="14"/>
                  </a:lnTo>
                  <a:lnTo>
                    <a:pt x="98" y="12"/>
                  </a:lnTo>
                  <a:lnTo>
                    <a:pt x="100" y="12"/>
                  </a:lnTo>
                  <a:lnTo>
                    <a:pt x="102" y="12"/>
                  </a:lnTo>
                  <a:lnTo>
                    <a:pt x="104" y="12"/>
                  </a:lnTo>
                  <a:lnTo>
                    <a:pt x="104" y="14"/>
                  </a:lnTo>
                  <a:lnTo>
                    <a:pt x="106" y="14"/>
                  </a:lnTo>
                  <a:lnTo>
                    <a:pt x="107" y="14"/>
                  </a:lnTo>
                  <a:lnTo>
                    <a:pt x="109" y="16"/>
                  </a:lnTo>
                  <a:lnTo>
                    <a:pt x="109" y="16"/>
                  </a:lnTo>
                  <a:lnTo>
                    <a:pt x="111" y="16"/>
                  </a:lnTo>
                  <a:lnTo>
                    <a:pt x="111" y="14"/>
                  </a:lnTo>
                  <a:lnTo>
                    <a:pt x="113" y="14"/>
                  </a:lnTo>
                  <a:lnTo>
                    <a:pt x="113" y="16"/>
                  </a:lnTo>
                  <a:lnTo>
                    <a:pt x="115" y="16"/>
                  </a:lnTo>
                  <a:lnTo>
                    <a:pt x="115" y="16"/>
                  </a:lnTo>
                  <a:lnTo>
                    <a:pt x="117" y="16"/>
                  </a:lnTo>
                  <a:lnTo>
                    <a:pt x="119" y="14"/>
                  </a:lnTo>
                  <a:lnTo>
                    <a:pt x="121" y="14"/>
                  </a:lnTo>
                  <a:lnTo>
                    <a:pt x="121" y="12"/>
                  </a:lnTo>
                  <a:lnTo>
                    <a:pt x="123" y="12"/>
                  </a:lnTo>
                  <a:lnTo>
                    <a:pt x="123" y="12"/>
                  </a:lnTo>
                  <a:lnTo>
                    <a:pt x="125" y="12"/>
                  </a:lnTo>
                  <a:lnTo>
                    <a:pt x="127" y="12"/>
                  </a:lnTo>
                  <a:lnTo>
                    <a:pt x="129" y="12"/>
                  </a:lnTo>
                  <a:lnTo>
                    <a:pt x="129" y="12"/>
                  </a:lnTo>
                  <a:lnTo>
                    <a:pt x="130" y="12"/>
                  </a:lnTo>
                  <a:lnTo>
                    <a:pt x="132" y="10"/>
                  </a:lnTo>
                  <a:lnTo>
                    <a:pt x="132" y="10"/>
                  </a:lnTo>
                  <a:lnTo>
                    <a:pt x="132" y="10"/>
                  </a:lnTo>
                  <a:lnTo>
                    <a:pt x="132" y="8"/>
                  </a:lnTo>
                  <a:lnTo>
                    <a:pt x="132" y="8"/>
                  </a:lnTo>
                  <a:lnTo>
                    <a:pt x="132" y="6"/>
                  </a:lnTo>
                  <a:lnTo>
                    <a:pt x="132" y="6"/>
                  </a:lnTo>
                  <a:lnTo>
                    <a:pt x="132" y="4"/>
                  </a:lnTo>
                  <a:lnTo>
                    <a:pt x="132" y="4"/>
                  </a:lnTo>
                  <a:lnTo>
                    <a:pt x="132" y="2"/>
                  </a:lnTo>
                  <a:lnTo>
                    <a:pt x="132" y="0"/>
                  </a:lnTo>
                  <a:lnTo>
                    <a:pt x="132" y="0"/>
                  </a:lnTo>
                  <a:lnTo>
                    <a:pt x="132" y="0"/>
                  </a:lnTo>
                  <a:lnTo>
                    <a:pt x="132" y="0"/>
                  </a:lnTo>
                  <a:lnTo>
                    <a:pt x="132" y="0"/>
                  </a:lnTo>
                  <a:lnTo>
                    <a:pt x="134"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0" name="Freeform 199"/>
            <p:cNvSpPr>
              <a:spLocks noEditPoints="1"/>
            </p:cNvSpPr>
            <p:nvPr/>
          </p:nvSpPr>
          <p:spPr bwMode="auto">
            <a:xfrm>
              <a:off x="5902325" y="3976688"/>
              <a:ext cx="533400" cy="434975"/>
            </a:xfrm>
            <a:custGeom>
              <a:avLst/>
              <a:gdLst>
                <a:gd name="T0" fmla="*/ 115 w 336"/>
                <a:gd name="T1" fmla="*/ 266 h 274"/>
                <a:gd name="T2" fmla="*/ 117 w 336"/>
                <a:gd name="T3" fmla="*/ 266 h 274"/>
                <a:gd name="T4" fmla="*/ 34 w 336"/>
                <a:gd name="T5" fmla="*/ 119 h 274"/>
                <a:gd name="T6" fmla="*/ 32 w 336"/>
                <a:gd name="T7" fmla="*/ 119 h 274"/>
                <a:gd name="T8" fmla="*/ 32 w 336"/>
                <a:gd name="T9" fmla="*/ 115 h 274"/>
                <a:gd name="T10" fmla="*/ 238 w 336"/>
                <a:gd name="T11" fmla="*/ 88 h 274"/>
                <a:gd name="T12" fmla="*/ 101 w 336"/>
                <a:gd name="T13" fmla="*/ 7 h 274"/>
                <a:gd name="T14" fmla="*/ 119 w 336"/>
                <a:gd name="T15" fmla="*/ 17 h 274"/>
                <a:gd name="T16" fmla="*/ 136 w 336"/>
                <a:gd name="T17" fmla="*/ 32 h 274"/>
                <a:gd name="T18" fmla="*/ 155 w 336"/>
                <a:gd name="T19" fmla="*/ 48 h 274"/>
                <a:gd name="T20" fmla="*/ 174 w 336"/>
                <a:gd name="T21" fmla="*/ 55 h 274"/>
                <a:gd name="T22" fmla="*/ 196 w 336"/>
                <a:gd name="T23" fmla="*/ 55 h 274"/>
                <a:gd name="T24" fmla="*/ 213 w 336"/>
                <a:gd name="T25" fmla="*/ 65 h 274"/>
                <a:gd name="T26" fmla="*/ 224 w 336"/>
                <a:gd name="T27" fmla="*/ 74 h 274"/>
                <a:gd name="T28" fmla="*/ 230 w 336"/>
                <a:gd name="T29" fmla="*/ 82 h 274"/>
                <a:gd name="T30" fmla="*/ 234 w 336"/>
                <a:gd name="T31" fmla="*/ 88 h 274"/>
                <a:gd name="T32" fmla="*/ 242 w 336"/>
                <a:gd name="T33" fmla="*/ 94 h 274"/>
                <a:gd name="T34" fmla="*/ 247 w 336"/>
                <a:gd name="T35" fmla="*/ 103 h 274"/>
                <a:gd name="T36" fmla="*/ 247 w 336"/>
                <a:gd name="T37" fmla="*/ 109 h 274"/>
                <a:gd name="T38" fmla="*/ 251 w 336"/>
                <a:gd name="T39" fmla="*/ 121 h 274"/>
                <a:gd name="T40" fmla="*/ 257 w 336"/>
                <a:gd name="T41" fmla="*/ 132 h 274"/>
                <a:gd name="T42" fmla="*/ 268 w 336"/>
                <a:gd name="T43" fmla="*/ 136 h 274"/>
                <a:gd name="T44" fmla="*/ 270 w 336"/>
                <a:gd name="T45" fmla="*/ 144 h 274"/>
                <a:gd name="T46" fmla="*/ 282 w 336"/>
                <a:gd name="T47" fmla="*/ 159 h 274"/>
                <a:gd name="T48" fmla="*/ 301 w 336"/>
                <a:gd name="T49" fmla="*/ 167 h 274"/>
                <a:gd name="T50" fmla="*/ 324 w 336"/>
                <a:gd name="T51" fmla="*/ 169 h 274"/>
                <a:gd name="T52" fmla="*/ 334 w 336"/>
                <a:gd name="T53" fmla="*/ 186 h 274"/>
                <a:gd name="T54" fmla="*/ 326 w 336"/>
                <a:gd name="T55" fmla="*/ 213 h 274"/>
                <a:gd name="T56" fmla="*/ 297 w 336"/>
                <a:gd name="T57" fmla="*/ 224 h 274"/>
                <a:gd name="T58" fmla="*/ 270 w 336"/>
                <a:gd name="T59" fmla="*/ 232 h 274"/>
                <a:gd name="T60" fmla="*/ 242 w 336"/>
                <a:gd name="T61" fmla="*/ 236 h 274"/>
                <a:gd name="T62" fmla="*/ 215 w 336"/>
                <a:gd name="T63" fmla="*/ 247 h 274"/>
                <a:gd name="T64" fmla="*/ 196 w 336"/>
                <a:gd name="T65" fmla="*/ 263 h 274"/>
                <a:gd name="T66" fmla="*/ 165 w 336"/>
                <a:gd name="T67" fmla="*/ 257 h 274"/>
                <a:gd name="T68" fmla="*/ 142 w 336"/>
                <a:gd name="T69" fmla="*/ 257 h 274"/>
                <a:gd name="T70" fmla="*/ 138 w 336"/>
                <a:gd name="T71" fmla="*/ 270 h 274"/>
                <a:gd name="T72" fmla="*/ 128 w 336"/>
                <a:gd name="T73" fmla="*/ 268 h 274"/>
                <a:gd name="T74" fmla="*/ 124 w 336"/>
                <a:gd name="T75" fmla="*/ 263 h 274"/>
                <a:gd name="T76" fmla="*/ 115 w 336"/>
                <a:gd name="T77" fmla="*/ 249 h 274"/>
                <a:gd name="T78" fmla="*/ 105 w 336"/>
                <a:gd name="T79" fmla="*/ 236 h 274"/>
                <a:gd name="T80" fmla="*/ 100 w 336"/>
                <a:gd name="T81" fmla="*/ 222 h 274"/>
                <a:gd name="T82" fmla="*/ 88 w 336"/>
                <a:gd name="T83" fmla="*/ 209 h 274"/>
                <a:gd name="T84" fmla="*/ 78 w 336"/>
                <a:gd name="T85" fmla="*/ 201 h 274"/>
                <a:gd name="T86" fmla="*/ 73 w 336"/>
                <a:gd name="T87" fmla="*/ 188 h 274"/>
                <a:gd name="T88" fmla="*/ 73 w 336"/>
                <a:gd name="T89" fmla="*/ 176 h 274"/>
                <a:gd name="T90" fmla="*/ 69 w 336"/>
                <a:gd name="T91" fmla="*/ 165 h 274"/>
                <a:gd name="T92" fmla="*/ 63 w 336"/>
                <a:gd name="T93" fmla="*/ 153 h 274"/>
                <a:gd name="T94" fmla="*/ 55 w 336"/>
                <a:gd name="T95" fmla="*/ 142 h 274"/>
                <a:gd name="T96" fmla="*/ 46 w 336"/>
                <a:gd name="T97" fmla="*/ 138 h 274"/>
                <a:gd name="T98" fmla="*/ 40 w 336"/>
                <a:gd name="T99" fmla="*/ 119 h 274"/>
                <a:gd name="T100" fmla="*/ 28 w 336"/>
                <a:gd name="T101" fmla="*/ 105 h 274"/>
                <a:gd name="T102" fmla="*/ 19 w 336"/>
                <a:gd name="T103" fmla="*/ 86 h 274"/>
                <a:gd name="T104" fmla="*/ 11 w 336"/>
                <a:gd name="T105" fmla="*/ 74 h 274"/>
                <a:gd name="T106" fmla="*/ 2 w 336"/>
                <a:gd name="T107" fmla="*/ 74 h 274"/>
                <a:gd name="T108" fmla="*/ 4 w 336"/>
                <a:gd name="T109" fmla="*/ 63 h 274"/>
                <a:gd name="T110" fmla="*/ 7 w 336"/>
                <a:gd name="T111" fmla="*/ 51 h 274"/>
                <a:gd name="T112" fmla="*/ 30 w 336"/>
                <a:gd name="T113" fmla="*/ 50 h 274"/>
                <a:gd name="T114" fmla="*/ 44 w 336"/>
                <a:gd name="T115" fmla="*/ 38 h 274"/>
                <a:gd name="T116" fmla="*/ 50 w 336"/>
                <a:gd name="T117" fmla="*/ 25 h 274"/>
                <a:gd name="T118" fmla="*/ 52 w 336"/>
                <a:gd name="T119" fmla="*/ 7 h 274"/>
                <a:gd name="T120" fmla="*/ 82 w 336"/>
                <a:gd name="T121" fmla="*/ 2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6" h="274">
                  <a:moveTo>
                    <a:pt x="117" y="268"/>
                  </a:moveTo>
                  <a:lnTo>
                    <a:pt x="119" y="268"/>
                  </a:lnTo>
                  <a:lnTo>
                    <a:pt x="121" y="268"/>
                  </a:lnTo>
                  <a:lnTo>
                    <a:pt x="121" y="270"/>
                  </a:lnTo>
                  <a:lnTo>
                    <a:pt x="121" y="272"/>
                  </a:lnTo>
                  <a:lnTo>
                    <a:pt x="121" y="270"/>
                  </a:lnTo>
                  <a:lnTo>
                    <a:pt x="119" y="270"/>
                  </a:lnTo>
                  <a:lnTo>
                    <a:pt x="117" y="270"/>
                  </a:lnTo>
                  <a:lnTo>
                    <a:pt x="117" y="268"/>
                  </a:lnTo>
                  <a:lnTo>
                    <a:pt x="115" y="268"/>
                  </a:lnTo>
                  <a:lnTo>
                    <a:pt x="115" y="266"/>
                  </a:lnTo>
                  <a:lnTo>
                    <a:pt x="117" y="266"/>
                  </a:lnTo>
                  <a:lnTo>
                    <a:pt x="117" y="268"/>
                  </a:lnTo>
                  <a:close/>
                  <a:moveTo>
                    <a:pt x="117" y="266"/>
                  </a:moveTo>
                  <a:lnTo>
                    <a:pt x="119" y="266"/>
                  </a:lnTo>
                  <a:lnTo>
                    <a:pt x="117" y="266"/>
                  </a:lnTo>
                  <a:lnTo>
                    <a:pt x="117" y="268"/>
                  </a:lnTo>
                  <a:lnTo>
                    <a:pt x="119" y="268"/>
                  </a:lnTo>
                  <a:lnTo>
                    <a:pt x="117" y="268"/>
                  </a:lnTo>
                  <a:lnTo>
                    <a:pt x="117" y="266"/>
                  </a:lnTo>
                  <a:lnTo>
                    <a:pt x="117" y="265"/>
                  </a:lnTo>
                  <a:lnTo>
                    <a:pt x="117" y="266"/>
                  </a:lnTo>
                  <a:close/>
                  <a:moveTo>
                    <a:pt x="38" y="121"/>
                  </a:moveTo>
                  <a:lnTo>
                    <a:pt x="40" y="121"/>
                  </a:lnTo>
                  <a:lnTo>
                    <a:pt x="38" y="121"/>
                  </a:lnTo>
                  <a:close/>
                  <a:moveTo>
                    <a:pt x="36" y="121"/>
                  </a:moveTo>
                  <a:lnTo>
                    <a:pt x="38" y="121"/>
                  </a:lnTo>
                  <a:lnTo>
                    <a:pt x="38" y="122"/>
                  </a:lnTo>
                  <a:lnTo>
                    <a:pt x="36" y="122"/>
                  </a:lnTo>
                  <a:lnTo>
                    <a:pt x="36" y="121"/>
                  </a:lnTo>
                  <a:lnTo>
                    <a:pt x="36" y="119"/>
                  </a:lnTo>
                  <a:lnTo>
                    <a:pt x="36" y="121"/>
                  </a:lnTo>
                  <a:close/>
                  <a:moveTo>
                    <a:pt x="34" y="119"/>
                  </a:moveTo>
                  <a:lnTo>
                    <a:pt x="36" y="119"/>
                  </a:lnTo>
                  <a:lnTo>
                    <a:pt x="36" y="121"/>
                  </a:lnTo>
                  <a:lnTo>
                    <a:pt x="38" y="121"/>
                  </a:lnTo>
                  <a:lnTo>
                    <a:pt x="36" y="121"/>
                  </a:lnTo>
                  <a:lnTo>
                    <a:pt x="36" y="119"/>
                  </a:lnTo>
                  <a:lnTo>
                    <a:pt x="34" y="119"/>
                  </a:lnTo>
                  <a:close/>
                  <a:moveTo>
                    <a:pt x="38" y="119"/>
                  </a:moveTo>
                  <a:lnTo>
                    <a:pt x="38" y="117"/>
                  </a:lnTo>
                  <a:lnTo>
                    <a:pt x="38" y="119"/>
                  </a:lnTo>
                  <a:close/>
                  <a:moveTo>
                    <a:pt x="32" y="117"/>
                  </a:moveTo>
                  <a:lnTo>
                    <a:pt x="32" y="119"/>
                  </a:lnTo>
                  <a:lnTo>
                    <a:pt x="34" y="119"/>
                  </a:lnTo>
                  <a:lnTo>
                    <a:pt x="32" y="117"/>
                  </a:lnTo>
                  <a:lnTo>
                    <a:pt x="32" y="119"/>
                  </a:lnTo>
                  <a:lnTo>
                    <a:pt x="32" y="117"/>
                  </a:lnTo>
                  <a:lnTo>
                    <a:pt x="30" y="117"/>
                  </a:lnTo>
                  <a:lnTo>
                    <a:pt x="32" y="117"/>
                  </a:lnTo>
                  <a:lnTo>
                    <a:pt x="32" y="115"/>
                  </a:lnTo>
                  <a:lnTo>
                    <a:pt x="32" y="117"/>
                  </a:lnTo>
                  <a:close/>
                  <a:moveTo>
                    <a:pt x="32" y="115"/>
                  </a:moveTo>
                  <a:lnTo>
                    <a:pt x="32" y="117"/>
                  </a:lnTo>
                  <a:lnTo>
                    <a:pt x="32" y="115"/>
                  </a:lnTo>
                  <a:lnTo>
                    <a:pt x="32" y="113"/>
                  </a:lnTo>
                  <a:lnTo>
                    <a:pt x="32" y="115"/>
                  </a:lnTo>
                  <a:close/>
                  <a:moveTo>
                    <a:pt x="240" y="86"/>
                  </a:moveTo>
                  <a:lnTo>
                    <a:pt x="242" y="88"/>
                  </a:lnTo>
                  <a:lnTo>
                    <a:pt x="240" y="88"/>
                  </a:lnTo>
                  <a:lnTo>
                    <a:pt x="240" y="86"/>
                  </a:lnTo>
                  <a:lnTo>
                    <a:pt x="240" y="88"/>
                  </a:lnTo>
                  <a:lnTo>
                    <a:pt x="238" y="88"/>
                  </a:lnTo>
                  <a:lnTo>
                    <a:pt x="240" y="86"/>
                  </a:lnTo>
                  <a:lnTo>
                    <a:pt x="238" y="86"/>
                  </a:lnTo>
                  <a:lnTo>
                    <a:pt x="238" y="88"/>
                  </a:lnTo>
                  <a:lnTo>
                    <a:pt x="238" y="86"/>
                  </a:lnTo>
                  <a:lnTo>
                    <a:pt x="240" y="86"/>
                  </a:lnTo>
                  <a:close/>
                  <a:moveTo>
                    <a:pt x="86" y="2"/>
                  </a:moveTo>
                  <a:lnTo>
                    <a:pt x="88" y="2"/>
                  </a:lnTo>
                  <a:lnTo>
                    <a:pt x="92" y="2"/>
                  </a:lnTo>
                  <a:lnTo>
                    <a:pt x="94" y="3"/>
                  </a:lnTo>
                  <a:lnTo>
                    <a:pt x="96" y="3"/>
                  </a:lnTo>
                  <a:lnTo>
                    <a:pt x="98" y="5"/>
                  </a:lnTo>
                  <a:lnTo>
                    <a:pt x="100" y="5"/>
                  </a:lnTo>
                  <a:lnTo>
                    <a:pt x="100" y="7"/>
                  </a:lnTo>
                  <a:lnTo>
                    <a:pt x="101" y="7"/>
                  </a:lnTo>
                  <a:lnTo>
                    <a:pt x="103" y="9"/>
                  </a:lnTo>
                  <a:lnTo>
                    <a:pt x="105" y="9"/>
                  </a:lnTo>
                  <a:lnTo>
                    <a:pt x="107" y="11"/>
                  </a:lnTo>
                  <a:lnTo>
                    <a:pt x="109" y="11"/>
                  </a:lnTo>
                  <a:lnTo>
                    <a:pt x="109" y="13"/>
                  </a:lnTo>
                  <a:lnTo>
                    <a:pt x="111" y="13"/>
                  </a:lnTo>
                  <a:lnTo>
                    <a:pt x="113" y="15"/>
                  </a:lnTo>
                  <a:lnTo>
                    <a:pt x="115" y="15"/>
                  </a:lnTo>
                  <a:lnTo>
                    <a:pt x="115" y="17"/>
                  </a:lnTo>
                  <a:lnTo>
                    <a:pt x="117" y="17"/>
                  </a:lnTo>
                  <a:lnTo>
                    <a:pt x="119" y="17"/>
                  </a:lnTo>
                  <a:lnTo>
                    <a:pt x="121" y="19"/>
                  </a:lnTo>
                  <a:lnTo>
                    <a:pt x="123" y="21"/>
                  </a:lnTo>
                  <a:lnTo>
                    <a:pt x="123" y="23"/>
                  </a:lnTo>
                  <a:lnTo>
                    <a:pt x="124" y="23"/>
                  </a:lnTo>
                  <a:lnTo>
                    <a:pt x="126" y="25"/>
                  </a:lnTo>
                  <a:lnTo>
                    <a:pt x="128" y="25"/>
                  </a:lnTo>
                  <a:lnTo>
                    <a:pt x="128" y="26"/>
                  </a:lnTo>
                  <a:lnTo>
                    <a:pt x="130" y="28"/>
                  </a:lnTo>
                  <a:lnTo>
                    <a:pt x="132" y="28"/>
                  </a:lnTo>
                  <a:lnTo>
                    <a:pt x="134" y="30"/>
                  </a:lnTo>
                  <a:lnTo>
                    <a:pt x="136" y="32"/>
                  </a:lnTo>
                  <a:lnTo>
                    <a:pt x="138" y="34"/>
                  </a:lnTo>
                  <a:lnTo>
                    <a:pt x="140" y="36"/>
                  </a:lnTo>
                  <a:lnTo>
                    <a:pt x="142" y="36"/>
                  </a:lnTo>
                  <a:lnTo>
                    <a:pt x="144" y="38"/>
                  </a:lnTo>
                  <a:lnTo>
                    <a:pt x="146" y="40"/>
                  </a:lnTo>
                  <a:lnTo>
                    <a:pt x="148" y="42"/>
                  </a:lnTo>
                  <a:lnTo>
                    <a:pt x="149" y="42"/>
                  </a:lnTo>
                  <a:lnTo>
                    <a:pt x="151" y="44"/>
                  </a:lnTo>
                  <a:lnTo>
                    <a:pt x="151" y="46"/>
                  </a:lnTo>
                  <a:lnTo>
                    <a:pt x="153" y="48"/>
                  </a:lnTo>
                  <a:lnTo>
                    <a:pt x="155" y="48"/>
                  </a:lnTo>
                  <a:lnTo>
                    <a:pt x="157" y="50"/>
                  </a:lnTo>
                  <a:lnTo>
                    <a:pt x="159" y="51"/>
                  </a:lnTo>
                  <a:lnTo>
                    <a:pt x="161" y="51"/>
                  </a:lnTo>
                  <a:lnTo>
                    <a:pt x="161" y="53"/>
                  </a:lnTo>
                  <a:lnTo>
                    <a:pt x="163" y="53"/>
                  </a:lnTo>
                  <a:lnTo>
                    <a:pt x="165" y="53"/>
                  </a:lnTo>
                  <a:lnTo>
                    <a:pt x="167" y="53"/>
                  </a:lnTo>
                  <a:lnTo>
                    <a:pt x="169" y="53"/>
                  </a:lnTo>
                  <a:lnTo>
                    <a:pt x="171" y="53"/>
                  </a:lnTo>
                  <a:lnTo>
                    <a:pt x="172" y="53"/>
                  </a:lnTo>
                  <a:lnTo>
                    <a:pt x="174" y="55"/>
                  </a:lnTo>
                  <a:lnTo>
                    <a:pt x="176" y="55"/>
                  </a:lnTo>
                  <a:lnTo>
                    <a:pt x="178" y="55"/>
                  </a:lnTo>
                  <a:lnTo>
                    <a:pt x="180" y="55"/>
                  </a:lnTo>
                  <a:lnTo>
                    <a:pt x="182" y="55"/>
                  </a:lnTo>
                  <a:lnTo>
                    <a:pt x="184" y="55"/>
                  </a:lnTo>
                  <a:lnTo>
                    <a:pt x="186" y="55"/>
                  </a:lnTo>
                  <a:lnTo>
                    <a:pt x="188" y="55"/>
                  </a:lnTo>
                  <a:lnTo>
                    <a:pt x="190" y="55"/>
                  </a:lnTo>
                  <a:lnTo>
                    <a:pt x="192" y="55"/>
                  </a:lnTo>
                  <a:lnTo>
                    <a:pt x="194" y="55"/>
                  </a:lnTo>
                  <a:lnTo>
                    <a:pt x="196" y="55"/>
                  </a:lnTo>
                  <a:lnTo>
                    <a:pt x="197" y="55"/>
                  </a:lnTo>
                  <a:lnTo>
                    <a:pt x="199" y="55"/>
                  </a:lnTo>
                  <a:lnTo>
                    <a:pt x="201" y="55"/>
                  </a:lnTo>
                  <a:lnTo>
                    <a:pt x="203" y="57"/>
                  </a:lnTo>
                  <a:lnTo>
                    <a:pt x="205" y="57"/>
                  </a:lnTo>
                  <a:lnTo>
                    <a:pt x="205" y="59"/>
                  </a:lnTo>
                  <a:lnTo>
                    <a:pt x="207" y="61"/>
                  </a:lnTo>
                  <a:lnTo>
                    <a:pt x="207" y="63"/>
                  </a:lnTo>
                  <a:lnTo>
                    <a:pt x="207" y="65"/>
                  </a:lnTo>
                  <a:lnTo>
                    <a:pt x="209" y="65"/>
                  </a:lnTo>
                  <a:lnTo>
                    <a:pt x="213" y="65"/>
                  </a:lnTo>
                  <a:lnTo>
                    <a:pt x="215" y="65"/>
                  </a:lnTo>
                  <a:lnTo>
                    <a:pt x="219" y="65"/>
                  </a:lnTo>
                  <a:lnTo>
                    <a:pt x="220" y="65"/>
                  </a:lnTo>
                  <a:lnTo>
                    <a:pt x="222" y="65"/>
                  </a:lnTo>
                  <a:lnTo>
                    <a:pt x="222" y="67"/>
                  </a:lnTo>
                  <a:lnTo>
                    <a:pt x="222" y="69"/>
                  </a:lnTo>
                  <a:lnTo>
                    <a:pt x="222" y="67"/>
                  </a:lnTo>
                  <a:lnTo>
                    <a:pt x="222" y="69"/>
                  </a:lnTo>
                  <a:lnTo>
                    <a:pt x="224" y="71"/>
                  </a:lnTo>
                  <a:lnTo>
                    <a:pt x="224" y="73"/>
                  </a:lnTo>
                  <a:lnTo>
                    <a:pt x="224" y="74"/>
                  </a:lnTo>
                  <a:lnTo>
                    <a:pt x="226" y="74"/>
                  </a:lnTo>
                  <a:lnTo>
                    <a:pt x="226" y="76"/>
                  </a:lnTo>
                  <a:lnTo>
                    <a:pt x="228" y="76"/>
                  </a:lnTo>
                  <a:lnTo>
                    <a:pt x="228" y="78"/>
                  </a:lnTo>
                  <a:lnTo>
                    <a:pt x="228" y="80"/>
                  </a:lnTo>
                  <a:lnTo>
                    <a:pt x="228" y="78"/>
                  </a:lnTo>
                  <a:lnTo>
                    <a:pt x="226" y="78"/>
                  </a:lnTo>
                  <a:lnTo>
                    <a:pt x="226" y="80"/>
                  </a:lnTo>
                  <a:lnTo>
                    <a:pt x="228" y="80"/>
                  </a:lnTo>
                  <a:lnTo>
                    <a:pt x="228" y="82"/>
                  </a:lnTo>
                  <a:lnTo>
                    <a:pt x="230" y="82"/>
                  </a:lnTo>
                  <a:lnTo>
                    <a:pt x="232" y="82"/>
                  </a:lnTo>
                  <a:lnTo>
                    <a:pt x="234" y="82"/>
                  </a:lnTo>
                  <a:lnTo>
                    <a:pt x="234" y="84"/>
                  </a:lnTo>
                  <a:lnTo>
                    <a:pt x="236" y="84"/>
                  </a:lnTo>
                  <a:lnTo>
                    <a:pt x="234" y="84"/>
                  </a:lnTo>
                  <a:lnTo>
                    <a:pt x="232" y="84"/>
                  </a:lnTo>
                  <a:lnTo>
                    <a:pt x="232" y="86"/>
                  </a:lnTo>
                  <a:lnTo>
                    <a:pt x="234" y="86"/>
                  </a:lnTo>
                  <a:lnTo>
                    <a:pt x="236" y="86"/>
                  </a:lnTo>
                  <a:lnTo>
                    <a:pt x="234" y="86"/>
                  </a:lnTo>
                  <a:lnTo>
                    <a:pt x="234" y="88"/>
                  </a:lnTo>
                  <a:lnTo>
                    <a:pt x="236" y="88"/>
                  </a:lnTo>
                  <a:lnTo>
                    <a:pt x="236" y="90"/>
                  </a:lnTo>
                  <a:lnTo>
                    <a:pt x="236" y="88"/>
                  </a:lnTo>
                  <a:lnTo>
                    <a:pt x="236" y="90"/>
                  </a:lnTo>
                  <a:lnTo>
                    <a:pt x="236" y="88"/>
                  </a:lnTo>
                  <a:lnTo>
                    <a:pt x="236" y="90"/>
                  </a:lnTo>
                  <a:lnTo>
                    <a:pt x="238" y="90"/>
                  </a:lnTo>
                  <a:lnTo>
                    <a:pt x="240" y="90"/>
                  </a:lnTo>
                  <a:lnTo>
                    <a:pt x="240" y="92"/>
                  </a:lnTo>
                  <a:lnTo>
                    <a:pt x="240" y="94"/>
                  </a:lnTo>
                  <a:lnTo>
                    <a:pt x="242" y="94"/>
                  </a:lnTo>
                  <a:lnTo>
                    <a:pt x="244" y="96"/>
                  </a:lnTo>
                  <a:lnTo>
                    <a:pt x="245" y="96"/>
                  </a:lnTo>
                  <a:lnTo>
                    <a:pt x="247" y="97"/>
                  </a:lnTo>
                  <a:lnTo>
                    <a:pt x="249" y="99"/>
                  </a:lnTo>
                  <a:lnTo>
                    <a:pt x="247" y="99"/>
                  </a:lnTo>
                  <a:lnTo>
                    <a:pt x="247" y="97"/>
                  </a:lnTo>
                  <a:lnTo>
                    <a:pt x="245" y="97"/>
                  </a:lnTo>
                  <a:lnTo>
                    <a:pt x="245" y="99"/>
                  </a:lnTo>
                  <a:lnTo>
                    <a:pt x="245" y="101"/>
                  </a:lnTo>
                  <a:lnTo>
                    <a:pt x="247" y="101"/>
                  </a:lnTo>
                  <a:lnTo>
                    <a:pt x="247" y="103"/>
                  </a:lnTo>
                  <a:lnTo>
                    <a:pt x="249" y="103"/>
                  </a:lnTo>
                  <a:lnTo>
                    <a:pt x="249" y="105"/>
                  </a:lnTo>
                  <a:lnTo>
                    <a:pt x="249" y="107"/>
                  </a:lnTo>
                  <a:lnTo>
                    <a:pt x="249" y="109"/>
                  </a:lnTo>
                  <a:lnTo>
                    <a:pt x="247" y="109"/>
                  </a:lnTo>
                  <a:lnTo>
                    <a:pt x="247" y="107"/>
                  </a:lnTo>
                  <a:lnTo>
                    <a:pt x="245" y="107"/>
                  </a:lnTo>
                  <a:lnTo>
                    <a:pt x="245" y="109"/>
                  </a:lnTo>
                  <a:lnTo>
                    <a:pt x="245" y="111"/>
                  </a:lnTo>
                  <a:lnTo>
                    <a:pt x="245" y="109"/>
                  </a:lnTo>
                  <a:lnTo>
                    <a:pt x="247" y="109"/>
                  </a:lnTo>
                  <a:lnTo>
                    <a:pt x="247" y="111"/>
                  </a:lnTo>
                  <a:lnTo>
                    <a:pt x="247" y="113"/>
                  </a:lnTo>
                  <a:lnTo>
                    <a:pt x="249" y="115"/>
                  </a:lnTo>
                  <a:lnTo>
                    <a:pt x="249" y="117"/>
                  </a:lnTo>
                  <a:lnTo>
                    <a:pt x="249" y="115"/>
                  </a:lnTo>
                  <a:lnTo>
                    <a:pt x="247" y="115"/>
                  </a:lnTo>
                  <a:lnTo>
                    <a:pt x="247" y="117"/>
                  </a:lnTo>
                  <a:lnTo>
                    <a:pt x="249" y="117"/>
                  </a:lnTo>
                  <a:lnTo>
                    <a:pt x="251" y="121"/>
                  </a:lnTo>
                  <a:lnTo>
                    <a:pt x="251" y="119"/>
                  </a:lnTo>
                  <a:lnTo>
                    <a:pt x="251" y="121"/>
                  </a:lnTo>
                  <a:lnTo>
                    <a:pt x="253" y="121"/>
                  </a:lnTo>
                  <a:lnTo>
                    <a:pt x="253" y="122"/>
                  </a:lnTo>
                  <a:lnTo>
                    <a:pt x="255" y="122"/>
                  </a:lnTo>
                  <a:lnTo>
                    <a:pt x="255" y="124"/>
                  </a:lnTo>
                  <a:lnTo>
                    <a:pt x="255" y="126"/>
                  </a:lnTo>
                  <a:lnTo>
                    <a:pt x="255" y="128"/>
                  </a:lnTo>
                  <a:lnTo>
                    <a:pt x="255" y="126"/>
                  </a:lnTo>
                  <a:lnTo>
                    <a:pt x="255" y="128"/>
                  </a:lnTo>
                  <a:lnTo>
                    <a:pt x="257" y="128"/>
                  </a:lnTo>
                  <a:lnTo>
                    <a:pt x="257" y="130"/>
                  </a:lnTo>
                  <a:lnTo>
                    <a:pt x="257" y="132"/>
                  </a:lnTo>
                  <a:lnTo>
                    <a:pt x="259" y="132"/>
                  </a:lnTo>
                  <a:lnTo>
                    <a:pt x="261" y="134"/>
                  </a:lnTo>
                  <a:lnTo>
                    <a:pt x="261" y="136"/>
                  </a:lnTo>
                  <a:lnTo>
                    <a:pt x="263" y="136"/>
                  </a:lnTo>
                  <a:lnTo>
                    <a:pt x="265" y="136"/>
                  </a:lnTo>
                  <a:lnTo>
                    <a:pt x="265" y="134"/>
                  </a:lnTo>
                  <a:lnTo>
                    <a:pt x="267" y="134"/>
                  </a:lnTo>
                  <a:lnTo>
                    <a:pt x="267" y="136"/>
                  </a:lnTo>
                  <a:lnTo>
                    <a:pt x="267" y="134"/>
                  </a:lnTo>
                  <a:lnTo>
                    <a:pt x="267" y="136"/>
                  </a:lnTo>
                  <a:lnTo>
                    <a:pt x="268" y="136"/>
                  </a:lnTo>
                  <a:lnTo>
                    <a:pt x="268" y="134"/>
                  </a:lnTo>
                  <a:lnTo>
                    <a:pt x="268" y="136"/>
                  </a:lnTo>
                  <a:lnTo>
                    <a:pt x="270" y="136"/>
                  </a:lnTo>
                  <a:lnTo>
                    <a:pt x="268" y="136"/>
                  </a:lnTo>
                  <a:lnTo>
                    <a:pt x="268" y="138"/>
                  </a:lnTo>
                  <a:lnTo>
                    <a:pt x="267" y="138"/>
                  </a:lnTo>
                  <a:lnTo>
                    <a:pt x="267" y="140"/>
                  </a:lnTo>
                  <a:lnTo>
                    <a:pt x="268" y="140"/>
                  </a:lnTo>
                  <a:lnTo>
                    <a:pt x="270" y="140"/>
                  </a:lnTo>
                  <a:lnTo>
                    <a:pt x="270" y="142"/>
                  </a:lnTo>
                  <a:lnTo>
                    <a:pt x="270" y="144"/>
                  </a:lnTo>
                  <a:lnTo>
                    <a:pt x="272" y="145"/>
                  </a:lnTo>
                  <a:lnTo>
                    <a:pt x="272" y="147"/>
                  </a:lnTo>
                  <a:lnTo>
                    <a:pt x="274" y="147"/>
                  </a:lnTo>
                  <a:lnTo>
                    <a:pt x="274" y="149"/>
                  </a:lnTo>
                  <a:lnTo>
                    <a:pt x="276" y="149"/>
                  </a:lnTo>
                  <a:lnTo>
                    <a:pt x="276" y="151"/>
                  </a:lnTo>
                  <a:lnTo>
                    <a:pt x="278" y="153"/>
                  </a:lnTo>
                  <a:lnTo>
                    <a:pt x="280" y="155"/>
                  </a:lnTo>
                  <a:lnTo>
                    <a:pt x="280" y="157"/>
                  </a:lnTo>
                  <a:lnTo>
                    <a:pt x="282" y="157"/>
                  </a:lnTo>
                  <a:lnTo>
                    <a:pt x="282" y="159"/>
                  </a:lnTo>
                  <a:lnTo>
                    <a:pt x="284" y="159"/>
                  </a:lnTo>
                  <a:lnTo>
                    <a:pt x="284" y="161"/>
                  </a:lnTo>
                  <a:lnTo>
                    <a:pt x="286" y="163"/>
                  </a:lnTo>
                  <a:lnTo>
                    <a:pt x="286" y="165"/>
                  </a:lnTo>
                  <a:lnTo>
                    <a:pt x="288" y="165"/>
                  </a:lnTo>
                  <a:lnTo>
                    <a:pt x="290" y="165"/>
                  </a:lnTo>
                  <a:lnTo>
                    <a:pt x="292" y="165"/>
                  </a:lnTo>
                  <a:lnTo>
                    <a:pt x="293" y="165"/>
                  </a:lnTo>
                  <a:lnTo>
                    <a:pt x="295" y="165"/>
                  </a:lnTo>
                  <a:lnTo>
                    <a:pt x="299" y="165"/>
                  </a:lnTo>
                  <a:lnTo>
                    <a:pt x="301" y="167"/>
                  </a:lnTo>
                  <a:lnTo>
                    <a:pt x="303" y="167"/>
                  </a:lnTo>
                  <a:lnTo>
                    <a:pt x="305" y="167"/>
                  </a:lnTo>
                  <a:lnTo>
                    <a:pt x="307" y="167"/>
                  </a:lnTo>
                  <a:lnTo>
                    <a:pt x="309" y="167"/>
                  </a:lnTo>
                  <a:lnTo>
                    <a:pt x="311" y="167"/>
                  </a:lnTo>
                  <a:lnTo>
                    <a:pt x="315" y="169"/>
                  </a:lnTo>
                  <a:lnTo>
                    <a:pt x="316" y="169"/>
                  </a:lnTo>
                  <a:lnTo>
                    <a:pt x="318" y="169"/>
                  </a:lnTo>
                  <a:lnTo>
                    <a:pt x="320" y="169"/>
                  </a:lnTo>
                  <a:lnTo>
                    <a:pt x="322" y="169"/>
                  </a:lnTo>
                  <a:lnTo>
                    <a:pt x="324" y="169"/>
                  </a:lnTo>
                  <a:lnTo>
                    <a:pt x="328" y="169"/>
                  </a:lnTo>
                  <a:lnTo>
                    <a:pt x="330" y="170"/>
                  </a:lnTo>
                  <a:lnTo>
                    <a:pt x="330" y="172"/>
                  </a:lnTo>
                  <a:lnTo>
                    <a:pt x="332" y="174"/>
                  </a:lnTo>
                  <a:lnTo>
                    <a:pt x="334" y="176"/>
                  </a:lnTo>
                  <a:lnTo>
                    <a:pt x="334" y="178"/>
                  </a:lnTo>
                  <a:lnTo>
                    <a:pt x="336" y="180"/>
                  </a:lnTo>
                  <a:lnTo>
                    <a:pt x="336" y="182"/>
                  </a:lnTo>
                  <a:lnTo>
                    <a:pt x="336" y="184"/>
                  </a:lnTo>
                  <a:lnTo>
                    <a:pt x="334" y="184"/>
                  </a:lnTo>
                  <a:lnTo>
                    <a:pt x="334" y="186"/>
                  </a:lnTo>
                  <a:lnTo>
                    <a:pt x="334" y="188"/>
                  </a:lnTo>
                  <a:lnTo>
                    <a:pt x="332" y="190"/>
                  </a:lnTo>
                  <a:lnTo>
                    <a:pt x="332" y="192"/>
                  </a:lnTo>
                  <a:lnTo>
                    <a:pt x="332" y="195"/>
                  </a:lnTo>
                  <a:lnTo>
                    <a:pt x="330" y="197"/>
                  </a:lnTo>
                  <a:lnTo>
                    <a:pt x="330" y="201"/>
                  </a:lnTo>
                  <a:lnTo>
                    <a:pt x="328" y="203"/>
                  </a:lnTo>
                  <a:lnTo>
                    <a:pt x="328" y="205"/>
                  </a:lnTo>
                  <a:lnTo>
                    <a:pt x="328" y="209"/>
                  </a:lnTo>
                  <a:lnTo>
                    <a:pt x="326" y="211"/>
                  </a:lnTo>
                  <a:lnTo>
                    <a:pt x="326" y="213"/>
                  </a:lnTo>
                  <a:lnTo>
                    <a:pt x="324" y="215"/>
                  </a:lnTo>
                  <a:lnTo>
                    <a:pt x="322" y="215"/>
                  </a:lnTo>
                  <a:lnTo>
                    <a:pt x="320" y="217"/>
                  </a:lnTo>
                  <a:lnTo>
                    <a:pt x="316" y="217"/>
                  </a:lnTo>
                  <a:lnTo>
                    <a:pt x="315" y="218"/>
                  </a:lnTo>
                  <a:lnTo>
                    <a:pt x="313" y="218"/>
                  </a:lnTo>
                  <a:lnTo>
                    <a:pt x="309" y="220"/>
                  </a:lnTo>
                  <a:lnTo>
                    <a:pt x="307" y="220"/>
                  </a:lnTo>
                  <a:lnTo>
                    <a:pt x="303" y="222"/>
                  </a:lnTo>
                  <a:lnTo>
                    <a:pt x="301" y="222"/>
                  </a:lnTo>
                  <a:lnTo>
                    <a:pt x="297" y="224"/>
                  </a:lnTo>
                  <a:lnTo>
                    <a:pt x="295" y="224"/>
                  </a:lnTo>
                  <a:lnTo>
                    <a:pt x="293" y="226"/>
                  </a:lnTo>
                  <a:lnTo>
                    <a:pt x="290" y="226"/>
                  </a:lnTo>
                  <a:lnTo>
                    <a:pt x="288" y="228"/>
                  </a:lnTo>
                  <a:lnTo>
                    <a:pt x="284" y="228"/>
                  </a:lnTo>
                  <a:lnTo>
                    <a:pt x="282" y="230"/>
                  </a:lnTo>
                  <a:lnTo>
                    <a:pt x="280" y="230"/>
                  </a:lnTo>
                  <a:lnTo>
                    <a:pt x="278" y="232"/>
                  </a:lnTo>
                  <a:lnTo>
                    <a:pt x="274" y="232"/>
                  </a:lnTo>
                  <a:lnTo>
                    <a:pt x="272" y="232"/>
                  </a:lnTo>
                  <a:lnTo>
                    <a:pt x="270" y="232"/>
                  </a:lnTo>
                  <a:lnTo>
                    <a:pt x="267" y="232"/>
                  </a:lnTo>
                  <a:lnTo>
                    <a:pt x="265" y="234"/>
                  </a:lnTo>
                  <a:lnTo>
                    <a:pt x="263" y="234"/>
                  </a:lnTo>
                  <a:lnTo>
                    <a:pt x="259" y="234"/>
                  </a:lnTo>
                  <a:lnTo>
                    <a:pt x="257" y="234"/>
                  </a:lnTo>
                  <a:lnTo>
                    <a:pt x="255" y="234"/>
                  </a:lnTo>
                  <a:lnTo>
                    <a:pt x="251" y="236"/>
                  </a:lnTo>
                  <a:lnTo>
                    <a:pt x="249" y="236"/>
                  </a:lnTo>
                  <a:lnTo>
                    <a:pt x="247" y="236"/>
                  </a:lnTo>
                  <a:lnTo>
                    <a:pt x="244" y="236"/>
                  </a:lnTo>
                  <a:lnTo>
                    <a:pt x="242" y="236"/>
                  </a:lnTo>
                  <a:lnTo>
                    <a:pt x="240" y="236"/>
                  </a:lnTo>
                  <a:lnTo>
                    <a:pt x="236" y="238"/>
                  </a:lnTo>
                  <a:lnTo>
                    <a:pt x="234" y="238"/>
                  </a:lnTo>
                  <a:lnTo>
                    <a:pt x="232" y="238"/>
                  </a:lnTo>
                  <a:lnTo>
                    <a:pt x="230" y="238"/>
                  </a:lnTo>
                  <a:lnTo>
                    <a:pt x="228" y="240"/>
                  </a:lnTo>
                  <a:lnTo>
                    <a:pt x="224" y="241"/>
                  </a:lnTo>
                  <a:lnTo>
                    <a:pt x="222" y="243"/>
                  </a:lnTo>
                  <a:lnTo>
                    <a:pt x="219" y="243"/>
                  </a:lnTo>
                  <a:lnTo>
                    <a:pt x="217" y="245"/>
                  </a:lnTo>
                  <a:lnTo>
                    <a:pt x="215" y="247"/>
                  </a:lnTo>
                  <a:lnTo>
                    <a:pt x="215" y="249"/>
                  </a:lnTo>
                  <a:lnTo>
                    <a:pt x="211" y="251"/>
                  </a:lnTo>
                  <a:lnTo>
                    <a:pt x="209" y="255"/>
                  </a:lnTo>
                  <a:lnTo>
                    <a:pt x="207" y="257"/>
                  </a:lnTo>
                  <a:lnTo>
                    <a:pt x="207" y="259"/>
                  </a:lnTo>
                  <a:lnTo>
                    <a:pt x="205" y="263"/>
                  </a:lnTo>
                  <a:lnTo>
                    <a:pt x="203" y="265"/>
                  </a:lnTo>
                  <a:lnTo>
                    <a:pt x="201" y="265"/>
                  </a:lnTo>
                  <a:lnTo>
                    <a:pt x="199" y="266"/>
                  </a:lnTo>
                  <a:lnTo>
                    <a:pt x="197" y="265"/>
                  </a:lnTo>
                  <a:lnTo>
                    <a:pt x="196" y="263"/>
                  </a:lnTo>
                  <a:lnTo>
                    <a:pt x="194" y="261"/>
                  </a:lnTo>
                  <a:lnTo>
                    <a:pt x="190" y="261"/>
                  </a:lnTo>
                  <a:lnTo>
                    <a:pt x="188" y="261"/>
                  </a:lnTo>
                  <a:lnTo>
                    <a:pt x="184" y="261"/>
                  </a:lnTo>
                  <a:lnTo>
                    <a:pt x="180" y="261"/>
                  </a:lnTo>
                  <a:lnTo>
                    <a:pt x="176" y="261"/>
                  </a:lnTo>
                  <a:lnTo>
                    <a:pt x="172" y="259"/>
                  </a:lnTo>
                  <a:lnTo>
                    <a:pt x="171" y="257"/>
                  </a:lnTo>
                  <a:lnTo>
                    <a:pt x="169" y="257"/>
                  </a:lnTo>
                  <a:lnTo>
                    <a:pt x="167" y="257"/>
                  </a:lnTo>
                  <a:lnTo>
                    <a:pt x="165" y="257"/>
                  </a:lnTo>
                  <a:lnTo>
                    <a:pt x="161" y="257"/>
                  </a:lnTo>
                  <a:lnTo>
                    <a:pt x="159" y="259"/>
                  </a:lnTo>
                  <a:lnTo>
                    <a:pt x="157" y="257"/>
                  </a:lnTo>
                  <a:lnTo>
                    <a:pt x="155" y="257"/>
                  </a:lnTo>
                  <a:lnTo>
                    <a:pt x="153" y="259"/>
                  </a:lnTo>
                  <a:lnTo>
                    <a:pt x="151" y="259"/>
                  </a:lnTo>
                  <a:lnTo>
                    <a:pt x="149" y="259"/>
                  </a:lnTo>
                  <a:lnTo>
                    <a:pt x="148" y="259"/>
                  </a:lnTo>
                  <a:lnTo>
                    <a:pt x="146" y="259"/>
                  </a:lnTo>
                  <a:lnTo>
                    <a:pt x="144" y="257"/>
                  </a:lnTo>
                  <a:lnTo>
                    <a:pt x="142" y="257"/>
                  </a:lnTo>
                  <a:lnTo>
                    <a:pt x="142" y="255"/>
                  </a:lnTo>
                  <a:lnTo>
                    <a:pt x="142" y="257"/>
                  </a:lnTo>
                  <a:lnTo>
                    <a:pt x="140" y="257"/>
                  </a:lnTo>
                  <a:lnTo>
                    <a:pt x="138" y="259"/>
                  </a:lnTo>
                  <a:lnTo>
                    <a:pt x="138" y="261"/>
                  </a:lnTo>
                  <a:lnTo>
                    <a:pt x="136" y="261"/>
                  </a:lnTo>
                  <a:lnTo>
                    <a:pt x="136" y="263"/>
                  </a:lnTo>
                  <a:lnTo>
                    <a:pt x="136" y="265"/>
                  </a:lnTo>
                  <a:lnTo>
                    <a:pt x="136" y="266"/>
                  </a:lnTo>
                  <a:lnTo>
                    <a:pt x="138" y="268"/>
                  </a:lnTo>
                  <a:lnTo>
                    <a:pt x="138" y="270"/>
                  </a:lnTo>
                  <a:lnTo>
                    <a:pt x="136" y="270"/>
                  </a:lnTo>
                  <a:lnTo>
                    <a:pt x="136" y="272"/>
                  </a:lnTo>
                  <a:lnTo>
                    <a:pt x="134" y="272"/>
                  </a:lnTo>
                  <a:lnTo>
                    <a:pt x="132" y="274"/>
                  </a:lnTo>
                  <a:lnTo>
                    <a:pt x="130" y="274"/>
                  </a:lnTo>
                  <a:lnTo>
                    <a:pt x="132" y="274"/>
                  </a:lnTo>
                  <a:lnTo>
                    <a:pt x="130" y="274"/>
                  </a:lnTo>
                  <a:lnTo>
                    <a:pt x="130" y="272"/>
                  </a:lnTo>
                  <a:lnTo>
                    <a:pt x="130" y="270"/>
                  </a:lnTo>
                  <a:lnTo>
                    <a:pt x="130" y="268"/>
                  </a:lnTo>
                  <a:lnTo>
                    <a:pt x="128" y="268"/>
                  </a:lnTo>
                  <a:lnTo>
                    <a:pt x="128" y="266"/>
                  </a:lnTo>
                  <a:lnTo>
                    <a:pt x="126" y="266"/>
                  </a:lnTo>
                  <a:lnTo>
                    <a:pt x="128" y="266"/>
                  </a:lnTo>
                  <a:lnTo>
                    <a:pt x="126" y="266"/>
                  </a:lnTo>
                  <a:lnTo>
                    <a:pt x="126" y="265"/>
                  </a:lnTo>
                  <a:lnTo>
                    <a:pt x="126" y="263"/>
                  </a:lnTo>
                  <a:lnTo>
                    <a:pt x="124" y="263"/>
                  </a:lnTo>
                  <a:lnTo>
                    <a:pt x="124" y="261"/>
                  </a:lnTo>
                  <a:lnTo>
                    <a:pt x="124" y="263"/>
                  </a:lnTo>
                  <a:lnTo>
                    <a:pt x="124" y="265"/>
                  </a:lnTo>
                  <a:lnTo>
                    <a:pt x="124" y="263"/>
                  </a:lnTo>
                  <a:lnTo>
                    <a:pt x="124" y="259"/>
                  </a:lnTo>
                  <a:lnTo>
                    <a:pt x="123" y="259"/>
                  </a:lnTo>
                  <a:lnTo>
                    <a:pt x="124" y="259"/>
                  </a:lnTo>
                  <a:lnTo>
                    <a:pt x="124" y="257"/>
                  </a:lnTo>
                  <a:lnTo>
                    <a:pt x="123" y="257"/>
                  </a:lnTo>
                  <a:lnTo>
                    <a:pt x="121" y="255"/>
                  </a:lnTo>
                  <a:lnTo>
                    <a:pt x="121" y="253"/>
                  </a:lnTo>
                  <a:lnTo>
                    <a:pt x="119" y="253"/>
                  </a:lnTo>
                  <a:lnTo>
                    <a:pt x="117" y="251"/>
                  </a:lnTo>
                  <a:lnTo>
                    <a:pt x="115" y="251"/>
                  </a:lnTo>
                  <a:lnTo>
                    <a:pt x="115" y="249"/>
                  </a:lnTo>
                  <a:lnTo>
                    <a:pt x="113" y="249"/>
                  </a:lnTo>
                  <a:lnTo>
                    <a:pt x="113" y="247"/>
                  </a:lnTo>
                  <a:lnTo>
                    <a:pt x="113" y="245"/>
                  </a:lnTo>
                  <a:lnTo>
                    <a:pt x="111" y="245"/>
                  </a:lnTo>
                  <a:lnTo>
                    <a:pt x="111" y="243"/>
                  </a:lnTo>
                  <a:lnTo>
                    <a:pt x="109" y="241"/>
                  </a:lnTo>
                  <a:lnTo>
                    <a:pt x="109" y="240"/>
                  </a:lnTo>
                  <a:lnTo>
                    <a:pt x="109" y="238"/>
                  </a:lnTo>
                  <a:lnTo>
                    <a:pt x="107" y="238"/>
                  </a:lnTo>
                  <a:lnTo>
                    <a:pt x="107" y="236"/>
                  </a:lnTo>
                  <a:lnTo>
                    <a:pt x="105" y="236"/>
                  </a:lnTo>
                  <a:lnTo>
                    <a:pt x="107" y="234"/>
                  </a:lnTo>
                  <a:lnTo>
                    <a:pt x="105" y="234"/>
                  </a:lnTo>
                  <a:lnTo>
                    <a:pt x="105" y="232"/>
                  </a:lnTo>
                  <a:lnTo>
                    <a:pt x="105" y="230"/>
                  </a:lnTo>
                  <a:lnTo>
                    <a:pt x="103" y="230"/>
                  </a:lnTo>
                  <a:lnTo>
                    <a:pt x="103" y="228"/>
                  </a:lnTo>
                  <a:lnTo>
                    <a:pt x="103" y="226"/>
                  </a:lnTo>
                  <a:lnTo>
                    <a:pt x="101" y="226"/>
                  </a:lnTo>
                  <a:lnTo>
                    <a:pt x="101" y="224"/>
                  </a:lnTo>
                  <a:lnTo>
                    <a:pt x="101" y="222"/>
                  </a:lnTo>
                  <a:lnTo>
                    <a:pt x="100" y="222"/>
                  </a:lnTo>
                  <a:lnTo>
                    <a:pt x="100" y="220"/>
                  </a:lnTo>
                  <a:lnTo>
                    <a:pt x="100" y="218"/>
                  </a:lnTo>
                  <a:lnTo>
                    <a:pt x="98" y="218"/>
                  </a:lnTo>
                  <a:lnTo>
                    <a:pt x="96" y="217"/>
                  </a:lnTo>
                  <a:lnTo>
                    <a:pt x="96" y="215"/>
                  </a:lnTo>
                  <a:lnTo>
                    <a:pt x="94" y="215"/>
                  </a:lnTo>
                  <a:lnTo>
                    <a:pt x="94" y="213"/>
                  </a:lnTo>
                  <a:lnTo>
                    <a:pt x="92" y="213"/>
                  </a:lnTo>
                  <a:lnTo>
                    <a:pt x="90" y="211"/>
                  </a:lnTo>
                  <a:lnTo>
                    <a:pt x="88" y="211"/>
                  </a:lnTo>
                  <a:lnTo>
                    <a:pt x="88" y="209"/>
                  </a:lnTo>
                  <a:lnTo>
                    <a:pt x="86" y="209"/>
                  </a:lnTo>
                  <a:lnTo>
                    <a:pt x="86" y="211"/>
                  </a:lnTo>
                  <a:lnTo>
                    <a:pt x="86" y="209"/>
                  </a:lnTo>
                  <a:lnTo>
                    <a:pt x="84" y="209"/>
                  </a:lnTo>
                  <a:lnTo>
                    <a:pt x="82" y="209"/>
                  </a:lnTo>
                  <a:lnTo>
                    <a:pt x="82" y="207"/>
                  </a:lnTo>
                  <a:lnTo>
                    <a:pt x="80" y="207"/>
                  </a:lnTo>
                  <a:lnTo>
                    <a:pt x="80" y="205"/>
                  </a:lnTo>
                  <a:lnTo>
                    <a:pt x="80" y="203"/>
                  </a:lnTo>
                  <a:lnTo>
                    <a:pt x="78" y="203"/>
                  </a:lnTo>
                  <a:lnTo>
                    <a:pt x="78" y="201"/>
                  </a:lnTo>
                  <a:lnTo>
                    <a:pt x="78" y="199"/>
                  </a:lnTo>
                  <a:lnTo>
                    <a:pt x="78" y="201"/>
                  </a:lnTo>
                  <a:lnTo>
                    <a:pt x="78" y="199"/>
                  </a:lnTo>
                  <a:lnTo>
                    <a:pt x="76" y="199"/>
                  </a:lnTo>
                  <a:lnTo>
                    <a:pt x="75" y="197"/>
                  </a:lnTo>
                  <a:lnTo>
                    <a:pt x="75" y="195"/>
                  </a:lnTo>
                  <a:lnTo>
                    <a:pt x="73" y="195"/>
                  </a:lnTo>
                  <a:lnTo>
                    <a:pt x="73" y="193"/>
                  </a:lnTo>
                  <a:lnTo>
                    <a:pt x="73" y="192"/>
                  </a:lnTo>
                  <a:lnTo>
                    <a:pt x="73" y="190"/>
                  </a:lnTo>
                  <a:lnTo>
                    <a:pt x="73" y="188"/>
                  </a:lnTo>
                  <a:lnTo>
                    <a:pt x="73" y="186"/>
                  </a:lnTo>
                  <a:lnTo>
                    <a:pt x="73" y="184"/>
                  </a:lnTo>
                  <a:lnTo>
                    <a:pt x="73" y="186"/>
                  </a:lnTo>
                  <a:lnTo>
                    <a:pt x="73" y="184"/>
                  </a:lnTo>
                  <a:lnTo>
                    <a:pt x="71" y="184"/>
                  </a:lnTo>
                  <a:lnTo>
                    <a:pt x="71" y="182"/>
                  </a:lnTo>
                  <a:lnTo>
                    <a:pt x="69" y="180"/>
                  </a:lnTo>
                  <a:lnTo>
                    <a:pt x="71" y="180"/>
                  </a:lnTo>
                  <a:lnTo>
                    <a:pt x="71" y="178"/>
                  </a:lnTo>
                  <a:lnTo>
                    <a:pt x="71" y="176"/>
                  </a:lnTo>
                  <a:lnTo>
                    <a:pt x="73" y="176"/>
                  </a:lnTo>
                  <a:lnTo>
                    <a:pt x="73" y="174"/>
                  </a:lnTo>
                  <a:lnTo>
                    <a:pt x="73" y="172"/>
                  </a:lnTo>
                  <a:lnTo>
                    <a:pt x="73" y="174"/>
                  </a:lnTo>
                  <a:lnTo>
                    <a:pt x="73" y="172"/>
                  </a:lnTo>
                  <a:lnTo>
                    <a:pt x="73" y="170"/>
                  </a:lnTo>
                  <a:lnTo>
                    <a:pt x="71" y="169"/>
                  </a:lnTo>
                  <a:lnTo>
                    <a:pt x="71" y="167"/>
                  </a:lnTo>
                  <a:lnTo>
                    <a:pt x="69" y="167"/>
                  </a:lnTo>
                  <a:lnTo>
                    <a:pt x="69" y="165"/>
                  </a:lnTo>
                  <a:lnTo>
                    <a:pt x="71" y="165"/>
                  </a:lnTo>
                  <a:lnTo>
                    <a:pt x="69" y="165"/>
                  </a:lnTo>
                  <a:lnTo>
                    <a:pt x="69" y="163"/>
                  </a:lnTo>
                  <a:lnTo>
                    <a:pt x="67" y="163"/>
                  </a:lnTo>
                  <a:lnTo>
                    <a:pt x="67" y="161"/>
                  </a:lnTo>
                  <a:lnTo>
                    <a:pt x="67" y="159"/>
                  </a:lnTo>
                  <a:lnTo>
                    <a:pt x="65" y="159"/>
                  </a:lnTo>
                  <a:lnTo>
                    <a:pt x="65" y="157"/>
                  </a:lnTo>
                  <a:lnTo>
                    <a:pt x="65" y="155"/>
                  </a:lnTo>
                  <a:lnTo>
                    <a:pt x="65" y="153"/>
                  </a:lnTo>
                  <a:lnTo>
                    <a:pt x="63" y="153"/>
                  </a:lnTo>
                  <a:lnTo>
                    <a:pt x="65" y="153"/>
                  </a:lnTo>
                  <a:lnTo>
                    <a:pt x="63" y="153"/>
                  </a:lnTo>
                  <a:lnTo>
                    <a:pt x="63" y="151"/>
                  </a:lnTo>
                  <a:lnTo>
                    <a:pt x="63" y="149"/>
                  </a:lnTo>
                  <a:lnTo>
                    <a:pt x="61" y="149"/>
                  </a:lnTo>
                  <a:lnTo>
                    <a:pt x="61" y="147"/>
                  </a:lnTo>
                  <a:lnTo>
                    <a:pt x="59" y="147"/>
                  </a:lnTo>
                  <a:lnTo>
                    <a:pt x="59" y="145"/>
                  </a:lnTo>
                  <a:lnTo>
                    <a:pt x="57" y="145"/>
                  </a:lnTo>
                  <a:lnTo>
                    <a:pt x="55" y="144"/>
                  </a:lnTo>
                  <a:lnTo>
                    <a:pt x="53" y="144"/>
                  </a:lnTo>
                  <a:lnTo>
                    <a:pt x="55" y="144"/>
                  </a:lnTo>
                  <a:lnTo>
                    <a:pt x="55" y="142"/>
                  </a:lnTo>
                  <a:lnTo>
                    <a:pt x="53" y="144"/>
                  </a:lnTo>
                  <a:lnTo>
                    <a:pt x="53" y="142"/>
                  </a:lnTo>
                  <a:lnTo>
                    <a:pt x="53" y="144"/>
                  </a:lnTo>
                  <a:lnTo>
                    <a:pt x="52" y="142"/>
                  </a:lnTo>
                  <a:lnTo>
                    <a:pt x="50" y="142"/>
                  </a:lnTo>
                  <a:lnTo>
                    <a:pt x="50" y="140"/>
                  </a:lnTo>
                  <a:lnTo>
                    <a:pt x="50" y="142"/>
                  </a:lnTo>
                  <a:lnTo>
                    <a:pt x="48" y="142"/>
                  </a:lnTo>
                  <a:lnTo>
                    <a:pt x="48" y="140"/>
                  </a:lnTo>
                  <a:lnTo>
                    <a:pt x="46" y="140"/>
                  </a:lnTo>
                  <a:lnTo>
                    <a:pt x="46" y="138"/>
                  </a:lnTo>
                  <a:lnTo>
                    <a:pt x="44" y="134"/>
                  </a:lnTo>
                  <a:lnTo>
                    <a:pt x="42" y="132"/>
                  </a:lnTo>
                  <a:lnTo>
                    <a:pt x="42" y="130"/>
                  </a:lnTo>
                  <a:lnTo>
                    <a:pt x="44" y="130"/>
                  </a:lnTo>
                  <a:lnTo>
                    <a:pt x="44" y="128"/>
                  </a:lnTo>
                  <a:lnTo>
                    <a:pt x="44" y="126"/>
                  </a:lnTo>
                  <a:lnTo>
                    <a:pt x="42" y="124"/>
                  </a:lnTo>
                  <a:lnTo>
                    <a:pt x="42" y="122"/>
                  </a:lnTo>
                  <a:lnTo>
                    <a:pt x="40" y="122"/>
                  </a:lnTo>
                  <a:lnTo>
                    <a:pt x="40" y="121"/>
                  </a:lnTo>
                  <a:lnTo>
                    <a:pt x="40" y="119"/>
                  </a:lnTo>
                  <a:lnTo>
                    <a:pt x="38" y="119"/>
                  </a:lnTo>
                  <a:lnTo>
                    <a:pt x="38" y="117"/>
                  </a:lnTo>
                  <a:lnTo>
                    <a:pt x="36" y="115"/>
                  </a:lnTo>
                  <a:lnTo>
                    <a:pt x="34" y="115"/>
                  </a:lnTo>
                  <a:lnTo>
                    <a:pt x="34" y="113"/>
                  </a:lnTo>
                  <a:lnTo>
                    <a:pt x="34" y="111"/>
                  </a:lnTo>
                  <a:lnTo>
                    <a:pt x="34" y="109"/>
                  </a:lnTo>
                  <a:lnTo>
                    <a:pt x="32" y="109"/>
                  </a:lnTo>
                  <a:lnTo>
                    <a:pt x="30" y="109"/>
                  </a:lnTo>
                  <a:lnTo>
                    <a:pt x="30" y="105"/>
                  </a:lnTo>
                  <a:lnTo>
                    <a:pt x="28" y="105"/>
                  </a:lnTo>
                  <a:lnTo>
                    <a:pt x="28" y="101"/>
                  </a:lnTo>
                  <a:lnTo>
                    <a:pt x="27" y="99"/>
                  </a:lnTo>
                  <a:lnTo>
                    <a:pt x="27" y="97"/>
                  </a:lnTo>
                  <a:lnTo>
                    <a:pt x="25" y="97"/>
                  </a:lnTo>
                  <a:lnTo>
                    <a:pt x="25" y="96"/>
                  </a:lnTo>
                  <a:lnTo>
                    <a:pt x="23" y="94"/>
                  </a:lnTo>
                  <a:lnTo>
                    <a:pt x="21" y="94"/>
                  </a:lnTo>
                  <a:lnTo>
                    <a:pt x="21" y="92"/>
                  </a:lnTo>
                  <a:lnTo>
                    <a:pt x="21" y="90"/>
                  </a:lnTo>
                  <a:lnTo>
                    <a:pt x="19" y="88"/>
                  </a:lnTo>
                  <a:lnTo>
                    <a:pt x="19" y="86"/>
                  </a:lnTo>
                  <a:lnTo>
                    <a:pt x="17" y="86"/>
                  </a:lnTo>
                  <a:lnTo>
                    <a:pt x="17" y="84"/>
                  </a:lnTo>
                  <a:lnTo>
                    <a:pt x="15" y="84"/>
                  </a:lnTo>
                  <a:lnTo>
                    <a:pt x="15" y="82"/>
                  </a:lnTo>
                  <a:lnTo>
                    <a:pt x="15" y="80"/>
                  </a:lnTo>
                  <a:lnTo>
                    <a:pt x="13" y="78"/>
                  </a:lnTo>
                  <a:lnTo>
                    <a:pt x="13" y="76"/>
                  </a:lnTo>
                  <a:lnTo>
                    <a:pt x="11" y="76"/>
                  </a:lnTo>
                  <a:lnTo>
                    <a:pt x="11" y="74"/>
                  </a:lnTo>
                  <a:lnTo>
                    <a:pt x="9" y="74"/>
                  </a:lnTo>
                  <a:lnTo>
                    <a:pt x="11" y="74"/>
                  </a:lnTo>
                  <a:lnTo>
                    <a:pt x="9" y="74"/>
                  </a:lnTo>
                  <a:lnTo>
                    <a:pt x="9" y="73"/>
                  </a:lnTo>
                  <a:lnTo>
                    <a:pt x="7" y="73"/>
                  </a:lnTo>
                  <a:lnTo>
                    <a:pt x="5" y="73"/>
                  </a:lnTo>
                  <a:lnTo>
                    <a:pt x="4" y="73"/>
                  </a:lnTo>
                  <a:lnTo>
                    <a:pt x="5" y="73"/>
                  </a:lnTo>
                  <a:lnTo>
                    <a:pt x="4" y="73"/>
                  </a:lnTo>
                  <a:lnTo>
                    <a:pt x="2" y="73"/>
                  </a:lnTo>
                  <a:lnTo>
                    <a:pt x="2" y="74"/>
                  </a:lnTo>
                  <a:lnTo>
                    <a:pt x="2" y="73"/>
                  </a:lnTo>
                  <a:lnTo>
                    <a:pt x="2" y="74"/>
                  </a:lnTo>
                  <a:lnTo>
                    <a:pt x="2" y="73"/>
                  </a:lnTo>
                  <a:lnTo>
                    <a:pt x="0" y="73"/>
                  </a:lnTo>
                  <a:lnTo>
                    <a:pt x="2" y="73"/>
                  </a:lnTo>
                  <a:lnTo>
                    <a:pt x="2" y="71"/>
                  </a:lnTo>
                  <a:lnTo>
                    <a:pt x="2" y="73"/>
                  </a:lnTo>
                  <a:lnTo>
                    <a:pt x="2" y="71"/>
                  </a:lnTo>
                  <a:lnTo>
                    <a:pt x="2" y="69"/>
                  </a:lnTo>
                  <a:lnTo>
                    <a:pt x="4" y="69"/>
                  </a:lnTo>
                  <a:lnTo>
                    <a:pt x="4" y="67"/>
                  </a:lnTo>
                  <a:lnTo>
                    <a:pt x="4" y="65"/>
                  </a:lnTo>
                  <a:lnTo>
                    <a:pt x="4" y="63"/>
                  </a:lnTo>
                  <a:lnTo>
                    <a:pt x="4" y="61"/>
                  </a:lnTo>
                  <a:lnTo>
                    <a:pt x="5" y="59"/>
                  </a:lnTo>
                  <a:lnTo>
                    <a:pt x="4" y="59"/>
                  </a:lnTo>
                  <a:lnTo>
                    <a:pt x="5" y="57"/>
                  </a:lnTo>
                  <a:lnTo>
                    <a:pt x="5" y="55"/>
                  </a:lnTo>
                  <a:lnTo>
                    <a:pt x="5" y="53"/>
                  </a:lnTo>
                  <a:lnTo>
                    <a:pt x="5" y="51"/>
                  </a:lnTo>
                  <a:lnTo>
                    <a:pt x="7" y="51"/>
                  </a:lnTo>
                  <a:lnTo>
                    <a:pt x="5" y="51"/>
                  </a:lnTo>
                  <a:lnTo>
                    <a:pt x="5" y="50"/>
                  </a:lnTo>
                  <a:lnTo>
                    <a:pt x="7" y="51"/>
                  </a:lnTo>
                  <a:lnTo>
                    <a:pt x="9" y="51"/>
                  </a:lnTo>
                  <a:lnTo>
                    <a:pt x="13" y="51"/>
                  </a:lnTo>
                  <a:lnTo>
                    <a:pt x="15" y="51"/>
                  </a:lnTo>
                  <a:lnTo>
                    <a:pt x="17" y="51"/>
                  </a:lnTo>
                  <a:lnTo>
                    <a:pt x="19" y="53"/>
                  </a:lnTo>
                  <a:lnTo>
                    <a:pt x="21" y="53"/>
                  </a:lnTo>
                  <a:lnTo>
                    <a:pt x="23" y="53"/>
                  </a:lnTo>
                  <a:lnTo>
                    <a:pt x="25" y="53"/>
                  </a:lnTo>
                  <a:lnTo>
                    <a:pt x="27" y="51"/>
                  </a:lnTo>
                  <a:lnTo>
                    <a:pt x="28" y="50"/>
                  </a:lnTo>
                  <a:lnTo>
                    <a:pt x="30" y="50"/>
                  </a:lnTo>
                  <a:lnTo>
                    <a:pt x="30" y="48"/>
                  </a:lnTo>
                  <a:lnTo>
                    <a:pt x="32" y="46"/>
                  </a:lnTo>
                  <a:lnTo>
                    <a:pt x="32" y="44"/>
                  </a:lnTo>
                  <a:lnTo>
                    <a:pt x="34" y="44"/>
                  </a:lnTo>
                  <a:lnTo>
                    <a:pt x="34" y="42"/>
                  </a:lnTo>
                  <a:lnTo>
                    <a:pt x="34" y="40"/>
                  </a:lnTo>
                  <a:lnTo>
                    <a:pt x="36" y="40"/>
                  </a:lnTo>
                  <a:lnTo>
                    <a:pt x="38" y="40"/>
                  </a:lnTo>
                  <a:lnTo>
                    <a:pt x="40" y="40"/>
                  </a:lnTo>
                  <a:lnTo>
                    <a:pt x="42" y="40"/>
                  </a:lnTo>
                  <a:lnTo>
                    <a:pt x="44" y="38"/>
                  </a:lnTo>
                  <a:lnTo>
                    <a:pt x="46" y="38"/>
                  </a:lnTo>
                  <a:lnTo>
                    <a:pt x="48" y="38"/>
                  </a:lnTo>
                  <a:lnTo>
                    <a:pt x="48" y="36"/>
                  </a:lnTo>
                  <a:lnTo>
                    <a:pt x="50" y="34"/>
                  </a:lnTo>
                  <a:lnTo>
                    <a:pt x="50" y="32"/>
                  </a:lnTo>
                  <a:lnTo>
                    <a:pt x="52" y="30"/>
                  </a:lnTo>
                  <a:lnTo>
                    <a:pt x="53" y="30"/>
                  </a:lnTo>
                  <a:lnTo>
                    <a:pt x="55" y="28"/>
                  </a:lnTo>
                  <a:lnTo>
                    <a:pt x="53" y="28"/>
                  </a:lnTo>
                  <a:lnTo>
                    <a:pt x="52" y="26"/>
                  </a:lnTo>
                  <a:lnTo>
                    <a:pt x="50" y="25"/>
                  </a:lnTo>
                  <a:lnTo>
                    <a:pt x="48" y="23"/>
                  </a:lnTo>
                  <a:lnTo>
                    <a:pt x="48" y="21"/>
                  </a:lnTo>
                  <a:lnTo>
                    <a:pt x="46" y="21"/>
                  </a:lnTo>
                  <a:lnTo>
                    <a:pt x="44" y="17"/>
                  </a:lnTo>
                  <a:lnTo>
                    <a:pt x="42" y="15"/>
                  </a:lnTo>
                  <a:lnTo>
                    <a:pt x="40" y="13"/>
                  </a:lnTo>
                  <a:lnTo>
                    <a:pt x="38" y="11"/>
                  </a:lnTo>
                  <a:lnTo>
                    <a:pt x="42" y="9"/>
                  </a:lnTo>
                  <a:lnTo>
                    <a:pt x="46" y="9"/>
                  </a:lnTo>
                  <a:lnTo>
                    <a:pt x="50" y="7"/>
                  </a:lnTo>
                  <a:lnTo>
                    <a:pt x="52" y="7"/>
                  </a:lnTo>
                  <a:lnTo>
                    <a:pt x="53" y="5"/>
                  </a:lnTo>
                  <a:lnTo>
                    <a:pt x="55" y="5"/>
                  </a:lnTo>
                  <a:lnTo>
                    <a:pt x="57" y="5"/>
                  </a:lnTo>
                  <a:lnTo>
                    <a:pt x="61" y="3"/>
                  </a:lnTo>
                  <a:lnTo>
                    <a:pt x="65" y="3"/>
                  </a:lnTo>
                  <a:lnTo>
                    <a:pt x="69" y="2"/>
                  </a:lnTo>
                  <a:lnTo>
                    <a:pt x="71" y="2"/>
                  </a:lnTo>
                  <a:lnTo>
                    <a:pt x="73" y="0"/>
                  </a:lnTo>
                  <a:lnTo>
                    <a:pt x="76" y="0"/>
                  </a:lnTo>
                  <a:lnTo>
                    <a:pt x="80" y="0"/>
                  </a:lnTo>
                  <a:lnTo>
                    <a:pt x="82" y="2"/>
                  </a:lnTo>
                  <a:lnTo>
                    <a:pt x="86"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1" name="Rectangle 200"/>
            <p:cNvSpPr>
              <a:spLocks noChangeArrowheads="1"/>
            </p:cNvSpPr>
            <p:nvPr/>
          </p:nvSpPr>
          <p:spPr bwMode="auto">
            <a:xfrm>
              <a:off x="8005763" y="4445000"/>
              <a:ext cx="1588" cy="1588"/>
            </a:xfrm>
            <a:prstGeom prst="rect">
              <a:avLst/>
            </a:prstGeom>
            <a:grpFill/>
            <a:ln w="3175">
              <a:solidFill>
                <a:schemeClr val="bg1"/>
              </a:solid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02" name="Freeform 201"/>
            <p:cNvSpPr>
              <a:spLocks noEditPoints="1"/>
            </p:cNvSpPr>
            <p:nvPr/>
          </p:nvSpPr>
          <p:spPr bwMode="auto">
            <a:xfrm>
              <a:off x="5581650" y="4256088"/>
              <a:ext cx="423863" cy="357188"/>
            </a:xfrm>
            <a:custGeom>
              <a:avLst/>
              <a:gdLst>
                <a:gd name="T0" fmla="*/ 158 w 267"/>
                <a:gd name="T1" fmla="*/ 4 h 225"/>
                <a:gd name="T2" fmla="*/ 173 w 267"/>
                <a:gd name="T3" fmla="*/ 4 h 225"/>
                <a:gd name="T4" fmla="*/ 194 w 267"/>
                <a:gd name="T5" fmla="*/ 4 h 225"/>
                <a:gd name="T6" fmla="*/ 225 w 267"/>
                <a:gd name="T7" fmla="*/ 4 h 225"/>
                <a:gd name="T8" fmla="*/ 240 w 267"/>
                <a:gd name="T9" fmla="*/ 10 h 225"/>
                <a:gd name="T10" fmla="*/ 244 w 267"/>
                <a:gd name="T11" fmla="*/ 19 h 225"/>
                <a:gd name="T12" fmla="*/ 242 w 267"/>
                <a:gd name="T13" fmla="*/ 21 h 225"/>
                <a:gd name="T14" fmla="*/ 244 w 267"/>
                <a:gd name="T15" fmla="*/ 35 h 225"/>
                <a:gd name="T16" fmla="*/ 246 w 267"/>
                <a:gd name="T17" fmla="*/ 46 h 225"/>
                <a:gd name="T18" fmla="*/ 252 w 267"/>
                <a:gd name="T19" fmla="*/ 60 h 225"/>
                <a:gd name="T20" fmla="*/ 259 w 267"/>
                <a:gd name="T21" fmla="*/ 67 h 225"/>
                <a:gd name="T22" fmla="*/ 265 w 267"/>
                <a:gd name="T23" fmla="*/ 69 h 225"/>
                <a:gd name="T24" fmla="*/ 259 w 267"/>
                <a:gd name="T25" fmla="*/ 81 h 225"/>
                <a:gd name="T26" fmla="*/ 250 w 267"/>
                <a:gd name="T27" fmla="*/ 87 h 225"/>
                <a:gd name="T28" fmla="*/ 240 w 267"/>
                <a:gd name="T29" fmla="*/ 89 h 225"/>
                <a:gd name="T30" fmla="*/ 240 w 267"/>
                <a:gd name="T31" fmla="*/ 100 h 225"/>
                <a:gd name="T32" fmla="*/ 234 w 267"/>
                <a:gd name="T33" fmla="*/ 117 h 225"/>
                <a:gd name="T34" fmla="*/ 234 w 267"/>
                <a:gd name="T35" fmla="*/ 135 h 225"/>
                <a:gd name="T36" fmla="*/ 227 w 267"/>
                <a:gd name="T37" fmla="*/ 156 h 225"/>
                <a:gd name="T38" fmla="*/ 215 w 267"/>
                <a:gd name="T39" fmla="*/ 169 h 225"/>
                <a:gd name="T40" fmla="*/ 211 w 267"/>
                <a:gd name="T41" fmla="*/ 179 h 225"/>
                <a:gd name="T42" fmla="*/ 206 w 267"/>
                <a:gd name="T43" fmla="*/ 192 h 225"/>
                <a:gd name="T44" fmla="*/ 198 w 267"/>
                <a:gd name="T45" fmla="*/ 198 h 225"/>
                <a:gd name="T46" fmla="*/ 192 w 267"/>
                <a:gd name="T47" fmla="*/ 208 h 225"/>
                <a:gd name="T48" fmla="*/ 182 w 267"/>
                <a:gd name="T49" fmla="*/ 192 h 225"/>
                <a:gd name="T50" fmla="*/ 181 w 267"/>
                <a:gd name="T51" fmla="*/ 169 h 225"/>
                <a:gd name="T52" fmla="*/ 167 w 267"/>
                <a:gd name="T53" fmla="*/ 177 h 225"/>
                <a:gd name="T54" fmla="*/ 159 w 267"/>
                <a:gd name="T55" fmla="*/ 192 h 225"/>
                <a:gd name="T56" fmla="*/ 142 w 267"/>
                <a:gd name="T57" fmla="*/ 208 h 225"/>
                <a:gd name="T58" fmla="*/ 123 w 267"/>
                <a:gd name="T59" fmla="*/ 206 h 225"/>
                <a:gd name="T60" fmla="*/ 98 w 267"/>
                <a:gd name="T61" fmla="*/ 213 h 225"/>
                <a:gd name="T62" fmla="*/ 77 w 267"/>
                <a:gd name="T63" fmla="*/ 211 h 225"/>
                <a:gd name="T64" fmla="*/ 63 w 267"/>
                <a:gd name="T65" fmla="*/ 196 h 225"/>
                <a:gd name="T66" fmla="*/ 50 w 267"/>
                <a:gd name="T67" fmla="*/ 200 h 225"/>
                <a:gd name="T68" fmla="*/ 44 w 267"/>
                <a:gd name="T69" fmla="*/ 217 h 225"/>
                <a:gd name="T70" fmla="*/ 31 w 267"/>
                <a:gd name="T71" fmla="*/ 223 h 225"/>
                <a:gd name="T72" fmla="*/ 27 w 267"/>
                <a:gd name="T73" fmla="*/ 223 h 225"/>
                <a:gd name="T74" fmla="*/ 29 w 267"/>
                <a:gd name="T75" fmla="*/ 213 h 225"/>
                <a:gd name="T76" fmla="*/ 19 w 267"/>
                <a:gd name="T77" fmla="*/ 194 h 225"/>
                <a:gd name="T78" fmla="*/ 14 w 267"/>
                <a:gd name="T79" fmla="*/ 179 h 225"/>
                <a:gd name="T80" fmla="*/ 10 w 267"/>
                <a:gd name="T81" fmla="*/ 167 h 225"/>
                <a:gd name="T82" fmla="*/ 0 w 267"/>
                <a:gd name="T83" fmla="*/ 160 h 225"/>
                <a:gd name="T84" fmla="*/ 6 w 267"/>
                <a:gd name="T85" fmla="*/ 146 h 225"/>
                <a:gd name="T86" fmla="*/ 12 w 267"/>
                <a:gd name="T87" fmla="*/ 136 h 225"/>
                <a:gd name="T88" fmla="*/ 10 w 267"/>
                <a:gd name="T89" fmla="*/ 127 h 225"/>
                <a:gd name="T90" fmla="*/ 17 w 267"/>
                <a:gd name="T91" fmla="*/ 117 h 225"/>
                <a:gd name="T92" fmla="*/ 27 w 267"/>
                <a:gd name="T93" fmla="*/ 110 h 225"/>
                <a:gd name="T94" fmla="*/ 35 w 267"/>
                <a:gd name="T95" fmla="*/ 94 h 225"/>
                <a:gd name="T96" fmla="*/ 35 w 267"/>
                <a:gd name="T97" fmla="*/ 62 h 225"/>
                <a:gd name="T98" fmla="*/ 35 w 267"/>
                <a:gd name="T99" fmla="*/ 39 h 225"/>
                <a:gd name="T100" fmla="*/ 50 w 267"/>
                <a:gd name="T101" fmla="*/ 39 h 225"/>
                <a:gd name="T102" fmla="*/ 50 w 267"/>
                <a:gd name="T103" fmla="*/ 23 h 225"/>
                <a:gd name="T104" fmla="*/ 50 w 267"/>
                <a:gd name="T105" fmla="*/ 6 h 225"/>
                <a:gd name="T106" fmla="*/ 63 w 267"/>
                <a:gd name="T107" fmla="*/ 4 h 225"/>
                <a:gd name="T108" fmla="*/ 79 w 267"/>
                <a:gd name="T109" fmla="*/ 4 h 225"/>
                <a:gd name="T110" fmla="*/ 94 w 267"/>
                <a:gd name="T111" fmla="*/ 4 h 225"/>
                <a:gd name="T112" fmla="*/ 110 w 267"/>
                <a:gd name="T113" fmla="*/ 4 h 225"/>
                <a:gd name="T114" fmla="*/ 125 w 267"/>
                <a:gd name="T115" fmla="*/ 4 h 225"/>
                <a:gd name="T116" fmla="*/ 140 w 267"/>
                <a:gd name="T117" fmla="*/ 4 h 225"/>
                <a:gd name="T118" fmla="*/ 154 w 267"/>
                <a:gd name="T119" fmla="*/ 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7" h="225">
                  <a:moveTo>
                    <a:pt x="246" y="25"/>
                  </a:moveTo>
                  <a:lnTo>
                    <a:pt x="246" y="23"/>
                  </a:lnTo>
                  <a:lnTo>
                    <a:pt x="246" y="25"/>
                  </a:lnTo>
                  <a:close/>
                  <a:moveTo>
                    <a:pt x="154" y="2"/>
                  </a:moveTo>
                  <a:lnTo>
                    <a:pt x="152" y="4"/>
                  </a:lnTo>
                  <a:lnTo>
                    <a:pt x="154" y="4"/>
                  </a:lnTo>
                  <a:lnTo>
                    <a:pt x="156" y="4"/>
                  </a:lnTo>
                  <a:lnTo>
                    <a:pt x="158" y="4"/>
                  </a:lnTo>
                  <a:lnTo>
                    <a:pt x="159" y="4"/>
                  </a:lnTo>
                  <a:lnTo>
                    <a:pt x="161" y="4"/>
                  </a:lnTo>
                  <a:lnTo>
                    <a:pt x="163" y="4"/>
                  </a:lnTo>
                  <a:lnTo>
                    <a:pt x="165" y="4"/>
                  </a:lnTo>
                  <a:lnTo>
                    <a:pt x="167" y="4"/>
                  </a:lnTo>
                  <a:lnTo>
                    <a:pt x="169" y="4"/>
                  </a:lnTo>
                  <a:lnTo>
                    <a:pt x="171" y="4"/>
                  </a:lnTo>
                  <a:lnTo>
                    <a:pt x="173" y="4"/>
                  </a:lnTo>
                  <a:lnTo>
                    <a:pt x="175" y="4"/>
                  </a:lnTo>
                  <a:lnTo>
                    <a:pt x="177" y="4"/>
                  </a:lnTo>
                  <a:lnTo>
                    <a:pt x="179" y="4"/>
                  </a:lnTo>
                  <a:lnTo>
                    <a:pt x="181" y="4"/>
                  </a:lnTo>
                  <a:lnTo>
                    <a:pt x="184" y="4"/>
                  </a:lnTo>
                  <a:lnTo>
                    <a:pt x="188" y="4"/>
                  </a:lnTo>
                  <a:lnTo>
                    <a:pt x="190" y="4"/>
                  </a:lnTo>
                  <a:lnTo>
                    <a:pt x="194" y="4"/>
                  </a:lnTo>
                  <a:lnTo>
                    <a:pt x="198" y="4"/>
                  </a:lnTo>
                  <a:lnTo>
                    <a:pt x="202" y="4"/>
                  </a:lnTo>
                  <a:lnTo>
                    <a:pt x="206" y="4"/>
                  </a:lnTo>
                  <a:lnTo>
                    <a:pt x="209" y="4"/>
                  </a:lnTo>
                  <a:lnTo>
                    <a:pt x="213" y="4"/>
                  </a:lnTo>
                  <a:lnTo>
                    <a:pt x="217" y="4"/>
                  </a:lnTo>
                  <a:lnTo>
                    <a:pt x="221" y="4"/>
                  </a:lnTo>
                  <a:lnTo>
                    <a:pt x="225" y="4"/>
                  </a:lnTo>
                  <a:lnTo>
                    <a:pt x="229" y="4"/>
                  </a:lnTo>
                  <a:lnTo>
                    <a:pt x="232" y="4"/>
                  </a:lnTo>
                  <a:lnTo>
                    <a:pt x="236" y="4"/>
                  </a:lnTo>
                  <a:lnTo>
                    <a:pt x="240" y="4"/>
                  </a:lnTo>
                  <a:lnTo>
                    <a:pt x="238" y="4"/>
                  </a:lnTo>
                  <a:lnTo>
                    <a:pt x="238" y="6"/>
                  </a:lnTo>
                  <a:lnTo>
                    <a:pt x="238" y="8"/>
                  </a:lnTo>
                  <a:lnTo>
                    <a:pt x="240" y="10"/>
                  </a:lnTo>
                  <a:lnTo>
                    <a:pt x="240" y="12"/>
                  </a:lnTo>
                  <a:lnTo>
                    <a:pt x="240" y="14"/>
                  </a:lnTo>
                  <a:lnTo>
                    <a:pt x="242" y="16"/>
                  </a:lnTo>
                  <a:lnTo>
                    <a:pt x="244" y="17"/>
                  </a:lnTo>
                  <a:lnTo>
                    <a:pt x="246" y="19"/>
                  </a:lnTo>
                  <a:lnTo>
                    <a:pt x="246" y="21"/>
                  </a:lnTo>
                  <a:lnTo>
                    <a:pt x="244" y="21"/>
                  </a:lnTo>
                  <a:lnTo>
                    <a:pt x="244" y="19"/>
                  </a:lnTo>
                  <a:lnTo>
                    <a:pt x="246" y="19"/>
                  </a:lnTo>
                  <a:lnTo>
                    <a:pt x="246" y="21"/>
                  </a:lnTo>
                  <a:lnTo>
                    <a:pt x="246" y="19"/>
                  </a:lnTo>
                  <a:lnTo>
                    <a:pt x="244" y="19"/>
                  </a:lnTo>
                  <a:lnTo>
                    <a:pt x="244" y="17"/>
                  </a:lnTo>
                  <a:lnTo>
                    <a:pt x="242" y="17"/>
                  </a:lnTo>
                  <a:lnTo>
                    <a:pt x="242" y="19"/>
                  </a:lnTo>
                  <a:lnTo>
                    <a:pt x="242" y="21"/>
                  </a:lnTo>
                  <a:lnTo>
                    <a:pt x="244" y="21"/>
                  </a:lnTo>
                  <a:lnTo>
                    <a:pt x="244" y="23"/>
                  </a:lnTo>
                  <a:lnTo>
                    <a:pt x="244" y="25"/>
                  </a:lnTo>
                  <a:lnTo>
                    <a:pt x="244" y="27"/>
                  </a:lnTo>
                  <a:lnTo>
                    <a:pt x="244" y="29"/>
                  </a:lnTo>
                  <a:lnTo>
                    <a:pt x="244" y="31"/>
                  </a:lnTo>
                  <a:lnTo>
                    <a:pt x="244" y="33"/>
                  </a:lnTo>
                  <a:lnTo>
                    <a:pt x="244" y="35"/>
                  </a:lnTo>
                  <a:lnTo>
                    <a:pt x="244" y="37"/>
                  </a:lnTo>
                  <a:lnTo>
                    <a:pt x="244" y="39"/>
                  </a:lnTo>
                  <a:lnTo>
                    <a:pt x="246" y="41"/>
                  </a:lnTo>
                  <a:lnTo>
                    <a:pt x="246" y="42"/>
                  </a:lnTo>
                  <a:lnTo>
                    <a:pt x="246" y="44"/>
                  </a:lnTo>
                  <a:lnTo>
                    <a:pt x="244" y="44"/>
                  </a:lnTo>
                  <a:lnTo>
                    <a:pt x="246" y="44"/>
                  </a:lnTo>
                  <a:lnTo>
                    <a:pt x="246" y="46"/>
                  </a:lnTo>
                  <a:lnTo>
                    <a:pt x="246" y="50"/>
                  </a:lnTo>
                  <a:lnTo>
                    <a:pt x="246" y="52"/>
                  </a:lnTo>
                  <a:lnTo>
                    <a:pt x="246" y="54"/>
                  </a:lnTo>
                  <a:lnTo>
                    <a:pt x="248" y="54"/>
                  </a:lnTo>
                  <a:lnTo>
                    <a:pt x="248" y="56"/>
                  </a:lnTo>
                  <a:lnTo>
                    <a:pt x="248" y="58"/>
                  </a:lnTo>
                  <a:lnTo>
                    <a:pt x="250" y="60"/>
                  </a:lnTo>
                  <a:lnTo>
                    <a:pt x="252" y="60"/>
                  </a:lnTo>
                  <a:lnTo>
                    <a:pt x="254" y="60"/>
                  </a:lnTo>
                  <a:lnTo>
                    <a:pt x="254" y="62"/>
                  </a:lnTo>
                  <a:lnTo>
                    <a:pt x="255" y="62"/>
                  </a:lnTo>
                  <a:lnTo>
                    <a:pt x="255" y="64"/>
                  </a:lnTo>
                  <a:lnTo>
                    <a:pt x="257" y="64"/>
                  </a:lnTo>
                  <a:lnTo>
                    <a:pt x="259" y="65"/>
                  </a:lnTo>
                  <a:lnTo>
                    <a:pt x="257" y="65"/>
                  </a:lnTo>
                  <a:lnTo>
                    <a:pt x="259" y="67"/>
                  </a:lnTo>
                  <a:lnTo>
                    <a:pt x="261" y="67"/>
                  </a:lnTo>
                  <a:lnTo>
                    <a:pt x="261" y="69"/>
                  </a:lnTo>
                  <a:lnTo>
                    <a:pt x="263" y="69"/>
                  </a:lnTo>
                  <a:lnTo>
                    <a:pt x="263" y="67"/>
                  </a:lnTo>
                  <a:lnTo>
                    <a:pt x="263" y="69"/>
                  </a:lnTo>
                  <a:lnTo>
                    <a:pt x="265" y="69"/>
                  </a:lnTo>
                  <a:lnTo>
                    <a:pt x="265" y="71"/>
                  </a:lnTo>
                  <a:lnTo>
                    <a:pt x="265" y="69"/>
                  </a:lnTo>
                  <a:lnTo>
                    <a:pt x="267" y="71"/>
                  </a:lnTo>
                  <a:lnTo>
                    <a:pt x="265" y="73"/>
                  </a:lnTo>
                  <a:lnTo>
                    <a:pt x="263" y="75"/>
                  </a:lnTo>
                  <a:lnTo>
                    <a:pt x="263" y="77"/>
                  </a:lnTo>
                  <a:lnTo>
                    <a:pt x="261" y="77"/>
                  </a:lnTo>
                  <a:lnTo>
                    <a:pt x="261" y="79"/>
                  </a:lnTo>
                  <a:lnTo>
                    <a:pt x="259" y="79"/>
                  </a:lnTo>
                  <a:lnTo>
                    <a:pt x="259" y="81"/>
                  </a:lnTo>
                  <a:lnTo>
                    <a:pt x="257" y="81"/>
                  </a:lnTo>
                  <a:lnTo>
                    <a:pt x="257" y="79"/>
                  </a:lnTo>
                  <a:lnTo>
                    <a:pt x="255" y="81"/>
                  </a:lnTo>
                  <a:lnTo>
                    <a:pt x="254" y="81"/>
                  </a:lnTo>
                  <a:lnTo>
                    <a:pt x="252" y="83"/>
                  </a:lnTo>
                  <a:lnTo>
                    <a:pt x="250" y="83"/>
                  </a:lnTo>
                  <a:lnTo>
                    <a:pt x="250" y="85"/>
                  </a:lnTo>
                  <a:lnTo>
                    <a:pt x="250" y="87"/>
                  </a:lnTo>
                  <a:lnTo>
                    <a:pt x="248" y="87"/>
                  </a:lnTo>
                  <a:lnTo>
                    <a:pt x="248" y="89"/>
                  </a:lnTo>
                  <a:lnTo>
                    <a:pt x="246" y="89"/>
                  </a:lnTo>
                  <a:lnTo>
                    <a:pt x="244" y="89"/>
                  </a:lnTo>
                  <a:lnTo>
                    <a:pt x="242" y="89"/>
                  </a:lnTo>
                  <a:lnTo>
                    <a:pt x="242" y="87"/>
                  </a:lnTo>
                  <a:lnTo>
                    <a:pt x="240" y="87"/>
                  </a:lnTo>
                  <a:lnTo>
                    <a:pt x="240" y="89"/>
                  </a:lnTo>
                  <a:lnTo>
                    <a:pt x="240" y="90"/>
                  </a:lnTo>
                  <a:lnTo>
                    <a:pt x="240" y="92"/>
                  </a:lnTo>
                  <a:lnTo>
                    <a:pt x="240" y="94"/>
                  </a:lnTo>
                  <a:lnTo>
                    <a:pt x="240" y="96"/>
                  </a:lnTo>
                  <a:lnTo>
                    <a:pt x="238" y="96"/>
                  </a:lnTo>
                  <a:lnTo>
                    <a:pt x="240" y="96"/>
                  </a:lnTo>
                  <a:lnTo>
                    <a:pt x="240" y="98"/>
                  </a:lnTo>
                  <a:lnTo>
                    <a:pt x="240" y="100"/>
                  </a:lnTo>
                  <a:lnTo>
                    <a:pt x="240" y="102"/>
                  </a:lnTo>
                  <a:lnTo>
                    <a:pt x="238" y="104"/>
                  </a:lnTo>
                  <a:lnTo>
                    <a:pt x="238" y="106"/>
                  </a:lnTo>
                  <a:lnTo>
                    <a:pt x="236" y="108"/>
                  </a:lnTo>
                  <a:lnTo>
                    <a:pt x="236" y="110"/>
                  </a:lnTo>
                  <a:lnTo>
                    <a:pt x="234" y="113"/>
                  </a:lnTo>
                  <a:lnTo>
                    <a:pt x="234" y="115"/>
                  </a:lnTo>
                  <a:lnTo>
                    <a:pt x="234" y="117"/>
                  </a:lnTo>
                  <a:lnTo>
                    <a:pt x="232" y="117"/>
                  </a:lnTo>
                  <a:lnTo>
                    <a:pt x="232" y="119"/>
                  </a:lnTo>
                  <a:lnTo>
                    <a:pt x="232" y="121"/>
                  </a:lnTo>
                  <a:lnTo>
                    <a:pt x="232" y="125"/>
                  </a:lnTo>
                  <a:lnTo>
                    <a:pt x="232" y="127"/>
                  </a:lnTo>
                  <a:lnTo>
                    <a:pt x="232" y="129"/>
                  </a:lnTo>
                  <a:lnTo>
                    <a:pt x="232" y="131"/>
                  </a:lnTo>
                  <a:lnTo>
                    <a:pt x="234" y="135"/>
                  </a:lnTo>
                  <a:lnTo>
                    <a:pt x="232" y="138"/>
                  </a:lnTo>
                  <a:lnTo>
                    <a:pt x="232" y="140"/>
                  </a:lnTo>
                  <a:lnTo>
                    <a:pt x="232" y="142"/>
                  </a:lnTo>
                  <a:lnTo>
                    <a:pt x="232" y="144"/>
                  </a:lnTo>
                  <a:lnTo>
                    <a:pt x="230" y="144"/>
                  </a:lnTo>
                  <a:lnTo>
                    <a:pt x="229" y="148"/>
                  </a:lnTo>
                  <a:lnTo>
                    <a:pt x="227" y="154"/>
                  </a:lnTo>
                  <a:lnTo>
                    <a:pt x="227" y="156"/>
                  </a:lnTo>
                  <a:lnTo>
                    <a:pt x="227" y="158"/>
                  </a:lnTo>
                  <a:lnTo>
                    <a:pt x="227" y="160"/>
                  </a:lnTo>
                  <a:lnTo>
                    <a:pt x="225" y="160"/>
                  </a:lnTo>
                  <a:lnTo>
                    <a:pt x="221" y="160"/>
                  </a:lnTo>
                  <a:lnTo>
                    <a:pt x="221" y="161"/>
                  </a:lnTo>
                  <a:lnTo>
                    <a:pt x="219" y="161"/>
                  </a:lnTo>
                  <a:lnTo>
                    <a:pt x="215" y="167"/>
                  </a:lnTo>
                  <a:lnTo>
                    <a:pt x="215" y="169"/>
                  </a:lnTo>
                  <a:lnTo>
                    <a:pt x="215" y="171"/>
                  </a:lnTo>
                  <a:lnTo>
                    <a:pt x="213" y="171"/>
                  </a:lnTo>
                  <a:lnTo>
                    <a:pt x="213" y="173"/>
                  </a:lnTo>
                  <a:lnTo>
                    <a:pt x="211" y="173"/>
                  </a:lnTo>
                  <a:lnTo>
                    <a:pt x="209" y="175"/>
                  </a:lnTo>
                  <a:lnTo>
                    <a:pt x="209" y="177"/>
                  </a:lnTo>
                  <a:lnTo>
                    <a:pt x="211" y="177"/>
                  </a:lnTo>
                  <a:lnTo>
                    <a:pt x="211" y="179"/>
                  </a:lnTo>
                  <a:lnTo>
                    <a:pt x="207" y="183"/>
                  </a:lnTo>
                  <a:lnTo>
                    <a:pt x="209" y="183"/>
                  </a:lnTo>
                  <a:lnTo>
                    <a:pt x="209" y="184"/>
                  </a:lnTo>
                  <a:lnTo>
                    <a:pt x="207" y="188"/>
                  </a:lnTo>
                  <a:lnTo>
                    <a:pt x="209" y="188"/>
                  </a:lnTo>
                  <a:lnTo>
                    <a:pt x="207" y="190"/>
                  </a:lnTo>
                  <a:lnTo>
                    <a:pt x="207" y="192"/>
                  </a:lnTo>
                  <a:lnTo>
                    <a:pt x="206" y="192"/>
                  </a:lnTo>
                  <a:lnTo>
                    <a:pt x="206" y="190"/>
                  </a:lnTo>
                  <a:lnTo>
                    <a:pt x="204" y="190"/>
                  </a:lnTo>
                  <a:lnTo>
                    <a:pt x="202" y="188"/>
                  </a:lnTo>
                  <a:lnTo>
                    <a:pt x="200" y="190"/>
                  </a:lnTo>
                  <a:lnTo>
                    <a:pt x="200" y="192"/>
                  </a:lnTo>
                  <a:lnTo>
                    <a:pt x="198" y="194"/>
                  </a:lnTo>
                  <a:lnTo>
                    <a:pt x="198" y="196"/>
                  </a:lnTo>
                  <a:lnTo>
                    <a:pt x="198" y="198"/>
                  </a:lnTo>
                  <a:lnTo>
                    <a:pt x="198" y="200"/>
                  </a:lnTo>
                  <a:lnTo>
                    <a:pt x="198" y="202"/>
                  </a:lnTo>
                  <a:lnTo>
                    <a:pt x="196" y="204"/>
                  </a:lnTo>
                  <a:lnTo>
                    <a:pt x="194" y="208"/>
                  </a:lnTo>
                  <a:lnTo>
                    <a:pt x="194" y="211"/>
                  </a:lnTo>
                  <a:lnTo>
                    <a:pt x="192" y="211"/>
                  </a:lnTo>
                  <a:lnTo>
                    <a:pt x="192" y="209"/>
                  </a:lnTo>
                  <a:lnTo>
                    <a:pt x="192" y="208"/>
                  </a:lnTo>
                  <a:lnTo>
                    <a:pt x="192" y="206"/>
                  </a:lnTo>
                  <a:lnTo>
                    <a:pt x="192" y="204"/>
                  </a:lnTo>
                  <a:lnTo>
                    <a:pt x="192" y="202"/>
                  </a:lnTo>
                  <a:lnTo>
                    <a:pt x="192" y="200"/>
                  </a:lnTo>
                  <a:lnTo>
                    <a:pt x="188" y="198"/>
                  </a:lnTo>
                  <a:lnTo>
                    <a:pt x="184" y="194"/>
                  </a:lnTo>
                  <a:lnTo>
                    <a:pt x="184" y="192"/>
                  </a:lnTo>
                  <a:lnTo>
                    <a:pt x="182" y="192"/>
                  </a:lnTo>
                  <a:lnTo>
                    <a:pt x="181" y="192"/>
                  </a:lnTo>
                  <a:lnTo>
                    <a:pt x="179" y="192"/>
                  </a:lnTo>
                  <a:lnTo>
                    <a:pt x="181" y="190"/>
                  </a:lnTo>
                  <a:lnTo>
                    <a:pt x="179" y="183"/>
                  </a:lnTo>
                  <a:lnTo>
                    <a:pt x="179" y="177"/>
                  </a:lnTo>
                  <a:lnTo>
                    <a:pt x="181" y="173"/>
                  </a:lnTo>
                  <a:lnTo>
                    <a:pt x="181" y="171"/>
                  </a:lnTo>
                  <a:lnTo>
                    <a:pt x="181" y="169"/>
                  </a:lnTo>
                  <a:lnTo>
                    <a:pt x="181" y="167"/>
                  </a:lnTo>
                  <a:lnTo>
                    <a:pt x="173" y="167"/>
                  </a:lnTo>
                  <a:lnTo>
                    <a:pt x="173" y="169"/>
                  </a:lnTo>
                  <a:lnTo>
                    <a:pt x="173" y="171"/>
                  </a:lnTo>
                  <a:lnTo>
                    <a:pt x="167" y="171"/>
                  </a:lnTo>
                  <a:lnTo>
                    <a:pt x="163" y="171"/>
                  </a:lnTo>
                  <a:lnTo>
                    <a:pt x="167" y="175"/>
                  </a:lnTo>
                  <a:lnTo>
                    <a:pt x="167" y="177"/>
                  </a:lnTo>
                  <a:lnTo>
                    <a:pt x="167" y="181"/>
                  </a:lnTo>
                  <a:lnTo>
                    <a:pt x="167" y="183"/>
                  </a:lnTo>
                  <a:lnTo>
                    <a:pt x="169" y="184"/>
                  </a:lnTo>
                  <a:lnTo>
                    <a:pt x="169" y="186"/>
                  </a:lnTo>
                  <a:lnTo>
                    <a:pt x="167" y="186"/>
                  </a:lnTo>
                  <a:lnTo>
                    <a:pt x="165" y="190"/>
                  </a:lnTo>
                  <a:lnTo>
                    <a:pt x="161" y="192"/>
                  </a:lnTo>
                  <a:lnTo>
                    <a:pt x="159" y="192"/>
                  </a:lnTo>
                  <a:lnTo>
                    <a:pt x="159" y="196"/>
                  </a:lnTo>
                  <a:lnTo>
                    <a:pt x="158" y="198"/>
                  </a:lnTo>
                  <a:lnTo>
                    <a:pt x="156" y="200"/>
                  </a:lnTo>
                  <a:lnTo>
                    <a:pt x="152" y="204"/>
                  </a:lnTo>
                  <a:lnTo>
                    <a:pt x="150" y="206"/>
                  </a:lnTo>
                  <a:lnTo>
                    <a:pt x="148" y="208"/>
                  </a:lnTo>
                  <a:lnTo>
                    <a:pt x="144" y="208"/>
                  </a:lnTo>
                  <a:lnTo>
                    <a:pt x="142" y="208"/>
                  </a:lnTo>
                  <a:lnTo>
                    <a:pt x="136" y="204"/>
                  </a:lnTo>
                  <a:lnTo>
                    <a:pt x="134" y="202"/>
                  </a:lnTo>
                  <a:lnTo>
                    <a:pt x="131" y="198"/>
                  </a:lnTo>
                  <a:lnTo>
                    <a:pt x="129" y="200"/>
                  </a:lnTo>
                  <a:lnTo>
                    <a:pt x="125" y="202"/>
                  </a:lnTo>
                  <a:lnTo>
                    <a:pt x="123" y="202"/>
                  </a:lnTo>
                  <a:lnTo>
                    <a:pt x="123" y="204"/>
                  </a:lnTo>
                  <a:lnTo>
                    <a:pt x="123" y="206"/>
                  </a:lnTo>
                  <a:lnTo>
                    <a:pt x="121" y="208"/>
                  </a:lnTo>
                  <a:lnTo>
                    <a:pt x="117" y="208"/>
                  </a:lnTo>
                  <a:lnTo>
                    <a:pt x="115" y="209"/>
                  </a:lnTo>
                  <a:lnTo>
                    <a:pt x="113" y="209"/>
                  </a:lnTo>
                  <a:lnTo>
                    <a:pt x="111" y="211"/>
                  </a:lnTo>
                  <a:lnTo>
                    <a:pt x="111" y="213"/>
                  </a:lnTo>
                  <a:lnTo>
                    <a:pt x="106" y="213"/>
                  </a:lnTo>
                  <a:lnTo>
                    <a:pt x="98" y="213"/>
                  </a:lnTo>
                  <a:lnTo>
                    <a:pt x="96" y="209"/>
                  </a:lnTo>
                  <a:lnTo>
                    <a:pt x="94" y="209"/>
                  </a:lnTo>
                  <a:lnTo>
                    <a:pt x="92" y="209"/>
                  </a:lnTo>
                  <a:lnTo>
                    <a:pt x="90" y="209"/>
                  </a:lnTo>
                  <a:lnTo>
                    <a:pt x="88" y="209"/>
                  </a:lnTo>
                  <a:lnTo>
                    <a:pt x="86" y="209"/>
                  </a:lnTo>
                  <a:lnTo>
                    <a:pt x="83" y="209"/>
                  </a:lnTo>
                  <a:lnTo>
                    <a:pt x="77" y="211"/>
                  </a:lnTo>
                  <a:lnTo>
                    <a:pt x="75" y="211"/>
                  </a:lnTo>
                  <a:lnTo>
                    <a:pt x="71" y="208"/>
                  </a:lnTo>
                  <a:lnTo>
                    <a:pt x="69" y="204"/>
                  </a:lnTo>
                  <a:lnTo>
                    <a:pt x="67" y="204"/>
                  </a:lnTo>
                  <a:lnTo>
                    <a:pt x="65" y="202"/>
                  </a:lnTo>
                  <a:lnTo>
                    <a:pt x="65" y="200"/>
                  </a:lnTo>
                  <a:lnTo>
                    <a:pt x="63" y="198"/>
                  </a:lnTo>
                  <a:lnTo>
                    <a:pt x="63" y="196"/>
                  </a:lnTo>
                  <a:lnTo>
                    <a:pt x="62" y="196"/>
                  </a:lnTo>
                  <a:lnTo>
                    <a:pt x="60" y="196"/>
                  </a:lnTo>
                  <a:lnTo>
                    <a:pt x="60" y="198"/>
                  </a:lnTo>
                  <a:lnTo>
                    <a:pt x="58" y="198"/>
                  </a:lnTo>
                  <a:lnTo>
                    <a:pt x="56" y="198"/>
                  </a:lnTo>
                  <a:lnTo>
                    <a:pt x="54" y="198"/>
                  </a:lnTo>
                  <a:lnTo>
                    <a:pt x="52" y="198"/>
                  </a:lnTo>
                  <a:lnTo>
                    <a:pt x="50" y="200"/>
                  </a:lnTo>
                  <a:lnTo>
                    <a:pt x="50" y="202"/>
                  </a:lnTo>
                  <a:lnTo>
                    <a:pt x="50" y="204"/>
                  </a:lnTo>
                  <a:lnTo>
                    <a:pt x="48" y="206"/>
                  </a:lnTo>
                  <a:lnTo>
                    <a:pt x="46" y="206"/>
                  </a:lnTo>
                  <a:lnTo>
                    <a:pt x="46" y="211"/>
                  </a:lnTo>
                  <a:lnTo>
                    <a:pt x="46" y="213"/>
                  </a:lnTo>
                  <a:lnTo>
                    <a:pt x="44" y="213"/>
                  </a:lnTo>
                  <a:lnTo>
                    <a:pt x="44" y="217"/>
                  </a:lnTo>
                  <a:lnTo>
                    <a:pt x="42" y="219"/>
                  </a:lnTo>
                  <a:lnTo>
                    <a:pt x="42" y="221"/>
                  </a:lnTo>
                  <a:lnTo>
                    <a:pt x="40" y="221"/>
                  </a:lnTo>
                  <a:lnTo>
                    <a:pt x="38" y="223"/>
                  </a:lnTo>
                  <a:lnTo>
                    <a:pt x="37" y="225"/>
                  </a:lnTo>
                  <a:lnTo>
                    <a:pt x="35" y="225"/>
                  </a:lnTo>
                  <a:lnTo>
                    <a:pt x="33" y="225"/>
                  </a:lnTo>
                  <a:lnTo>
                    <a:pt x="31" y="223"/>
                  </a:lnTo>
                  <a:lnTo>
                    <a:pt x="31" y="225"/>
                  </a:lnTo>
                  <a:lnTo>
                    <a:pt x="29" y="225"/>
                  </a:lnTo>
                  <a:lnTo>
                    <a:pt x="29" y="223"/>
                  </a:lnTo>
                  <a:lnTo>
                    <a:pt x="27" y="223"/>
                  </a:lnTo>
                  <a:lnTo>
                    <a:pt x="27" y="225"/>
                  </a:lnTo>
                  <a:lnTo>
                    <a:pt x="27" y="223"/>
                  </a:lnTo>
                  <a:lnTo>
                    <a:pt x="25" y="223"/>
                  </a:lnTo>
                  <a:lnTo>
                    <a:pt x="27" y="223"/>
                  </a:lnTo>
                  <a:lnTo>
                    <a:pt x="27" y="221"/>
                  </a:lnTo>
                  <a:lnTo>
                    <a:pt x="27" y="219"/>
                  </a:lnTo>
                  <a:lnTo>
                    <a:pt x="25" y="219"/>
                  </a:lnTo>
                  <a:lnTo>
                    <a:pt x="25" y="217"/>
                  </a:lnTo>
                  <a:lnTo>
                    <a:pt x="27" y="217"/>
                  </a:lnTo>
                  <a:lnTo>
                    <a:pt x="27" y="215"/>
                  </a:lnTo>
                  <a:lnTo>
                    <a:pt x="29" y="215"/>
                  </a:lnTo>
                  <a:lnTo>
                    <a:pt x="29" y="213"/>
                  </a:lnTo>
                  <a:lnTo>
                    <a:pt x="29" y="211"/>
                  </a:lnTo>
                  <a:lnTo>
                    <a:pt x="27" y="211"/>
                  </a:lnTo>
                  <a:lnTo>
                    <a:pt x="29" y="209"/>
                  </a:lnTo>
                  <a:lnTo>
                    <a:pt x="29" y="208"/>
                  </a:lnTo>
                  <a:lnTo>
                    <a:pt x="29" y="206"/>
                  </a:lnTo>
                  <a:lnTo>
                    <a:pt x="25" y="200"/>
                  </a:lnTo>
                  <a:lnTo>
                    <a:pt x="23" y="196"/>
                  </a:lnTo>
                  <a:lnTo>
                    <a:pt x="19" y="194"/>
                  </a:lnTo>
                  <a:lnTo>
                    <a:pt x="19" y="192"/>
                  </a:lnTo>
                  <a:lnTo>
                    <a:pt x="15" y="188"/>
                  </a:lnTo>
                  <a:lnTo>
                    <a:pt x="17" y="186"/>
                  </a:lnTo>
                  <a:lnTo>
                    <a:pt x="17" y="184"/>
                  </a:lnTo>
                  <a:lnTo>
                    <a:pt x="17" y="183"/>
                  </a:lnTo>
                  <a:lnTo>
                    <a:pt x="17" y="181"/>
                  </a:lnTo>
                  <a:lnTo>
                    <a:pt x="15" y="181"/>
                  </a:lnTo>
                  <a:lnTo>
                    <a:pt x="14" y="179"/>
                  </a:lnTo>
                  <a:lnTo>
                    <a:pt x="12" y="179"/>
                  </a:lnTo>
                  <a:lnTo>
                    <a:pt x="12" y="177"/>
                  </a:lnTo>
                  <a:lnTo>
                    <a:pt x="12" y="171"/>
                  </a:lnTo>
                  <a:lnTo>
                    <a:pt x="12" y="169"/>
                  </a:lnTo>
                  <a:lnTo>
                    <a:pt x="10" y="169"/>
                  </a:lnTo>
                  <a:lnTo>
                    <a:pt x="10" y="171"/>
                  </a:lnTo>
                  <a:lnTo>
                    <a:pt x="10" y="169"/>
                  </a:lnTo>
                  <a:lnTo>
                    <a:pt x="10" y="167"/>
                  </a:lnTo>
                  <a:lnTo>
                    <a:pt x="10" y="163"/>
                  </a:lnTo>
                  <a:lnTo>
                    <a:pt x="8" y="163"/>
                  </a:lnTo>
                  <a:lnTo>
                    <a:pt x="10" y="161"/>
                  </a:lnTo>
                  <a:lnTo>
                    <a:pt x="8" y="160"/>
                  </a:lnTo>
                  <a:lnTo>
                    <a:pt x="6" y="160"/>
                  </a:lnTo>
                  <a:lnTo>
                    <a:pt x="4" y="160"/>
                  </a:lnTo>
                  <a:lnTo>
                    <a:pt x="2" y="160"/>
                  </a:lnTo>
                  <a:lnTo>
                    <a:pt x="0" y="160"/>
                  </a:lnTo>
                  <a:lnTo>
                    <a:pt x="0" y="158"/>
                  </a:lnTo>
                  <a:lnTo>
                    <a:pt x="0" y="156"/>
                  </a:lnTo>
                  <a:lnTo>
                    <a:pt x="2" y="154"/>
                  </a:lnTo>
                  <a:lnTo>
                    <a:pt x="2" y="152"/>
                  </a:lnTo>
                  <a:lnTo>
                    <a:pt x="4" y="152"/>
                  </a:lnTo>
                  <a:lnTo>
                    <a:pt x="6" y="150"/>
                  </a:lnTo>
                  <a:lnTo>
                    <a:pt x="6" y="148"/>
                  </a:lnTo>
                  <a:lnTo>
                    <a:pt x="6" y="146"/>
                  </a:lnTo>
                  <a:lnTo>
                    <a:pt x="6" y="144"/>
                  </a:lnTo>
                  <a:lnTo>
                    <a:pt x="4" y="144"/>
                  </a:lnTo>
                  <a:lnTo>
                    <a:pt x="4" y="142"/>
                  </a:lnTo>
                  <a:lnTo>
                    <a:pt x="4" y="140"/>
                  </a:lnTo>
                  <a:lnTo>
                    <a:pt x="6" y="140"/>
                  </a:lnTo>
                  <a:lnTo>
                    <a:pt x="6" y="138"/>
                  </a:lnTo>
                  <a:lnTo>
                    <a:pt x="10" y="136"/>
                  </a:lnTo>
                  <a:lnTo>
                    <a:pt x="12" y="136"/>
                  </a:lnTo>
                  <a:lnTo>
                    <a:pt x="12" y="135"/>
                  </a:lnTo>
                  <a:lnTo>
                    <a:pt x="10" y="135"/>
                  </a:lnTo>
                  <a:lnTo>
                    <a:pt x="10" y="133"/>
                  </a:lnTo>
                  <a:lnTo>
                    <a:pt x="10" y="131"/>
                  </a:lnTo>
                  <a:lnTo>
                    <a:pt x="8" y="131"/>
                  </a:lnTo>
                  <a:lnTo>
                    <a:pt x="8" y="129"/>
                  </a:lnTo>
                  <a:lnTo>
                    <a:pt x="10" y="129"/>
                  </a:lnTo>
                  <a:lnTo>
                    <a:pt x="10" y="127"/>
                  </a:lnTo>
                  <a:lnTo>
                    <a:pt x="14" y="127"/>
                  </a:lnTo>
                  <a:lnTo>
                    <a:pt x="14" y="125"/>
                  </a:lnTo>
                  <a:lnTo>
                    <a:pt x="14" y="123"/>
                  </a:lnTo>
                  <a:lnTo>
                    <a:pt x="14" y="121"/>
                  </a:lnTo>
                  <a:lnTo>
                    <a:pt x="15" y="121"/>
                  </a:lnTo>
                  <a:lnTo>
                    <a:pt x="15" y="119"/>
                  </a:lnTo>
                  <a:lnTo>
                    <a:pt x="17" y="119"/>
                  </a:lnTo>
                  <a:lnTo>
                    <a:pt x="17" y="117"/>
                  </a:lnTo>
                  <a:lnTo>
                    <a:pt x="17" y="115"/>
                  </a:lnTo>
                  <a:lnTo>
                    <a:pt x="17" y="113"/>
                  </a:lnTo>
                  <a:lnTo>
                    <a:pt x="17" y="112"/>
                  </a:lnTo>
                  <a:lnTo>
                    <a:pt x="19" y="110"/>
                  </a:lnTo>
                  <a:lnTo>
                    <a:pt x="21" y="110"/>
                  </a:lnTo>
                  <a:lnTo>
                    <a:pt x="23" y="110"/>
                  </a:lnTo>
                  <a:lnTo>
                    <a:pt x="25" y="110"/>
                  </a:lnTo>
                  <a:lnTo>
                    <a:pt x="27" y="110"/>
                  </a:lnTo>
                  <a:lnTo>
                    <a:pt x="29" y="110"/>
                  </a:lnTo>
                  <a:lnTo>
                    <a:pt x="31" y="110"/>
                  </a:lnTo>
                  <a:lnTo>
                    <a:pt x="33" y="110"/>
                  </a:lnTo>
                  <a:lnTo>
                    <a:pt x="35" y="110"/>
                  </a:lnTo>
                  <a:lnTo>
                    <a:pt x="35" y="106"/>
                  </a:lnTo>
                  <a:lnTo>
                    <a:pt x="35" y="102"/>
                  </a:lnTo>
                  <a:lnTo>
                    <a:pt x="35" y="98"/>
                  </a:lnTo>
                  <a:lnTo>
                    <a:pt x="35" y="94"/>
                  </a:lnTo>
                  <a:lnTo>
                    <a:pt x="35" y="90"/>
                  </a:lnTo>
                  <a:lnTo>
                    <a:pt x="35" y="87"/>
                  </a:lnTo>
                  <a:lnTo>
                    <a:pt x="35" y="83"/>
                  </a:lnTo>
                  <a:lnTo>
                    <a:pt x="35" y="77"/>
                  </a:lnTo>
                  <a:lnTo>
                    <a:pt x="35" y="73"/>
                  </a:lnTo>
                  <a:lnTo>
                    <a:pt x="35" y="69"/>
                  </a:lnTo>
                  <a:lnTo>
                    <a:pt x="35" y="65"/>
                  </a:lnTo>
                  <a:lnTo>
                    <a:pt x="35" y="62"/>
                  </a:lnTo>
                  <a:lnTo>
                    <a:pt x="35" y="58"/>
                  </a:lnTo>
                  <a:lnTo>
                    <a:pt x="35" y="54"/>
                  </a:lnTo>
                  <a:lnTo>
                    <a:pt x="35" y="50"/>
                  </a:lnTo>
                  <a:lnTo>
                    <a:pt x="35" y="46"/>
                  </a:lnTo>
                  <a:lnTo>
                    <a:pt x="35" y="44"/>
                  </a:lnTo>
                  <a:lnTo>
                    <a:pt x="35" y="42"/>
                  </a:lnTo>
                  <a:lnTo>
                    <a:pt x="35" y="41"/>
                  </a:lnTo>
                  <a:lnTo>
                    <a:pt x="35" y="39"/>
                  </a:lnTo>
                  <a:lnTo>
                    <a:pt x="37" y="39"/>
                  </a:lnTo>
                  <a:lnTo>
                    <a:pt x="38" y="39"/>
                  </a:lnTo>
                  <a:lnTo>
                    <a:pt x="40" y="39"/>
                  </a:lnTo>
                  <a:lnTo>
                    <a:pt x="42" y="39"/>
                  </a:lnTo>
                  <a:lnTo>
                    <a:pt x="44" y="39"/>
                  </a:lnTo>
                  <a:lnTo>
                    <a:pt x="46" y="39"/>
                  </a:lnTo>
                  <a:lnTo>
                    <a:pt x="48" y="39"/>
                  </a:lnTo>
                  <a:lnTo>
                    <a:pt x="50" y="39"/>
                  </a:lnTo>
                  <a:lnTo>
                    <a:pt x="50" y="37"/>
                  </a:lnTo>
                  <a:lnTo>
                    <a:pt x="50" y="35"/>
                  </a:lnTo>
                  <a:lnTo>
                    <a:pt x="50" y="33"/>
                  </a:lnTo>
                  <a:lnTo>
                    <a:pt x="50" y="31"/>
                  </a:lnTo>
                  <a:lnTo>
                    <a:pt x="50" y="29"/>
                  </a:lnTo>
                  <a:lnTo>
                    <a:pt x="50" y="27"/>
                  </a:lnTo>
                  <a:lnTo>
                    <a:pt x="50" y="25"/>
                  </a:lnTo>
                  <a:lnTo>
                    <a:pt x="50" y="23"/>
                  </a:lnTo>
                  <a:lnTo>
                    <a:pt x="50" y="21"/>
                  </a:lnTo>
                  <a:lnTo>
                    <a:pt x="50" y="19"/>
                  </a:lnTo>
                  <a:lnTo>
                    <a:pt x="50" y="17"/>
                  </a:lnTo>
                  <a:lnTo>
                    <a:pt x="50" y="16"/>
                  </a:lnTo>
                  <a:lnTo>
                    <a:pt x="50" y="14"/>
                  </a:lnTo>
                  <a:lnTo>
                    <a:pt x="50" y="10"/>
                  </a:lnTo>
                  <a:lnTo>
                    <a:pt x="50" y="8"/>
                  </a:lnTo>
                  <a:lnTo>
                    <a:pt x="50" y="6"/>
                  </a:lnTo>
                  <a:lnTo>
                    <a:pt x="50" y="4"/>
                  </a:lnTo>
                  <a:lnTo>
                    <a:pt x="52" y="4"/>
                  </a:lnTo>
                  <a:lnTo>
                    <a:pt x="54" y="4"/>
                  </a:lnTo>
                  <a:lnTo>
                    <a:pt x="56" y="4"/>
                  </a:lnTo>
                  <a:lnTo>
                    <a:pt x="58" y="4"/>
                  </a:lnTo>
                  <a:lnTo>
                    <a:pt x="60" y="4"/>
                  </a:lnTo>
                  <a:lnTo>
                    <a:pt x="62" y="4"/>
                  </a:lnTo>
                  <a:lnTo>
                    <a:pt x="63" y="4"/>
                  </a:lnTo>
                  <a:lnTo>
                    <a:pt x="65" y="4"/>
                  </a:lnTo>
                  <a:lnTo>
                    <a:pt x="67" y="4"/>
                  </a:lnTo>
                  <a:lnTo>
                    <a:pt x="69" y="4"/>
                  </a:lnTo>
                  <a:lnTo>
                    <a:pt x="71" y="4"/>
                  </a:lnTo>
                  <a:lnTo>
                    <a:pt x="73" y="4"/>
                  </a:lnTo>
                  <a:lnTo>
                    <a:pt x="75" y="4"/>
                  </a:lnTo>
                  <a:lnTo>
                    <a:pt x="77" y="4"/>
                  </a:lnTo>
                  <a:lnTo>
                    <a:pt x="79" y="4"/>
                  </a:lnTo>
                  <a:lnTo>
                    <a:pt x="81" y="4"/>
                  </a:lnTo>
                  <a:lnTo>
                    <a:pt x="83" y="4"/>
                  </a:lnTo>
                  <a:lnTo>
                    <a:pt x="85" y="4"/>
                  </a:lnTo>
                  <a:lnTo>
                    <a:pt x="86" y="4"/>
                  </a:lnTo>
                  <a:lnTo>
                    <a:pt x="88" y="4"/>
                  </a:lnTo>
                  <a:lnTo>
                    <a:pt x="90" y="4"/>
                  </a:lnTo>
                  <a:lnTo>
                    <a:pt x="92" y="4"/>
                  </a:lnTo>
                  <a:lnTo>
                    <a:pt x="94" y="4"/>
                  </a:lnTo>
                  <a:lnTo>
                    <a:pt x="96" y="4"/>
                  </a:lnTo>
                  <a:lnTo>
                    <a:pt x="98" y="4"/>
                  </a:lnTo>
                  <a:lnTo>
                    <a:pt x="100" y="4"/>
                  </a:lnTo>
                  <a:lnTo>
                    <a:pt x="102" y="4"/>
                  </a:lnTo>
                  <a:lnTo>
                    <a:pt x="104" y="4"/>
                  </a:lnTo>
                  <a:lnTo>
                    <a:pt x="106" y="4"/>
                  </a:lnTo>
                  <a:lnTo>
                    <a:pt x="108" y="4"/>
                  </a:lnTo>
                  <a:lnTo>
                    <a:pt x="110" y="4"/>
                  </a:lnTo>
                  <a:lnTo>
                    <a:pt x="111" y="4"/>
                  </a:lnTo>
                  <a:lnTo>
                    <a:pt x="113" y="4"/>
                  </a:lnTo>
                  <a:lnTo>
                    <a:pt x="115" y="4"/>
                  </a:lnTo>
                  <a:lnTo>
                    <a:pt x="117" y="4"/>
                  </a:lnTo>
                  <a:lnTo>
                    <a:pt x="119" y="4"/>
                  </a:lnTo>
                  <a:lnTo>
                    <a:pt x="121" y="4"/>
                  </a:lnTo>
                  <a:lnTo>
                    <a:pt x="123" y="4"/>
                  </a:lnTo>
                  <a:lnTo>
                    <a:pt x="125" y="4"/>
                  </a:lnTo>
                  <a:lnTo>
                    <a:pt x="127" y="4"/>
                  </a:lnTo>
                  <a:lnTo>
                    <a:pt x="129" y="4"/>
                  </a:lnTo>
                  <a:lnTo>
                    <a:pt x="131" y="4"/>
                  </a:lnTo>
                  <a:lnTo>
                    <a:pt x="133" y="4"/>
                  </a:lnTo>
                  <a:lnTo>
                    <a:pt x="134" y="4"/>
                  </a:lnTo>
                  <a:lnTo>
                    <a:pt x="136" y="4"/>
                  </a:lnTo>
                  <a:lnTo>
                    <a:pt x="138" y="4"/>
                  </a:lnTo>
                  <a:lnTo>
                    <a:pt x="140" y="4"/>
                  </a:lnTo>
                  <a:lnTo>
                    <a:pt x="142" y="4"/>
                  </a:lnTo>
                  <a:lnTo>
                    <a:pt x="144" y="4"/>
                  </a:lnTo>
                  <a:lnTo>
                    <a:pt x="146" y="4"/>
                  </a:lnTo>
                  <a:lnTo>
                    <a:pt x="148" y="4"/>
                  </a:lnTo>
                  <a:lnTo>
                    <a:pt x="150" y="4"/>
                  </a:lnTo>
                  <a:lnTo>
                    <a:pt x="150" y="2"/>
                  </a:lnTo>
                  <a:lnTo>
                    <a:pt x="152" y="0"/>
                  </a:lnTo>
                  <a:lnTo>
                    <a:pt x="154" y="0"/>
                  </a:lnTo>
                  <a:lnTo>
                    <a:pt x="154"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3" name="Freeform 202"/>
            <p:cNvSpPr>
              <a:spLocks/>
            </p:cNvSpPr>
            <p:nvPr/>
          </p:nvSpPr>
          <p:spPr bwMode="auto">
            <a:xfrm>
              <a:off x="5640388" y="4521200"/>
              <a:ext cx="298450" cy="222250"/>
            </a:xfrm>
            <a:custGeom>
              <a:avLst/>
              <a:gdLst>
                <a:gd name="T0" fmla="*/ 155 w 188"/>
                <a:gd name="T1" fmla="*/ 62 h 140"/>
                <a:gd name="T2" fmla="*/ 144 w 188"/>
                <a:gd name="T3" fmla="*/ 62 h 140"/>
                <a:gd name="T4" fmla="*/ 140 w 188"/>
                <a:gd name="T5" fmla="*/ 69 h 140"/>
                <a:gd name="T6" fmla="*/ 149 w 188"/>
                <a:gd name="T7" fmla="*/ 73 h 140"/>
                <a:gd name="T8" fmla="*/ 157 w 188"/>
                <a:gd name="T9" fmla="*/ 79 h 140"/>
                <a:gd name="T10" fmla="*/ 161 w 188"/>
                <a:gd name="T11" fmla="*/ 85 h 140"/>
                <a:gd name="T12" fmla="*/ 169 w 188"/>
                <a:gd name="T13" fmla="*/ 90 h 140"/>
                <a:gd name="T14" fmla="*/ 172 w 188"/>
                <a:gd name="T15" fmla="*/ 100 h 140"/>
                <a:gd name="T16" fmla="*/ 176 w 188"/>
                <a:gd name="T17" fmla="*/ 110 h 140"/>
                <a:gd name="T18" fmla="*/ 184 w 188"/>
                <a:gd name="T19" fmla="*/ 110 h 140"/>
                <a:gd name="T20" fmla="*/ 186 w 188"/>
                <a:gd name="T21" fmla="*/ 115 h 140"/>
                <a:gd name="T22" fmla="*/ 184 w 188"/>
                <a:gd name="T23" fmla="*/ 123 h 140"/>
                <a:gd name="T24" fmla="*/ 182 w 188"/>
                <a:gd name="T25" fmla="*/ 117 h 140"/>
                <a:gd name="T26" fmla="*/ 176 w 188"/>
                <a:gd name="T27" fmla="*/ 117 h 140"/>
                <a:gd name="T28" fmla="*/ 167 w 188"/>
                <a:gd name="T29" fmla="*/ 121 h 140"/>
                <a:gd name="T30" fmla="*/ 157 w 188"/>
                <a:gd name="T31" fmla="*/ 127 h 140"/>
                <a:gd name="T32" fmla="*/ 149 w 188"/>
                <a:gd name="T33" fmla="*/ 137 h 140"/>
                <a:gd name="T34" fmla="*/ 136 w 188"/>
                <a:gd name="T35" fmla="*/ 137 h 140"/>
                <a:gd name="T36" fmla="*/ 126 w 188"/>
                <a:gd name="T37" fmla="*/ 140 h 140"/>
                <a:gd name="T38" fmla="*/ 121 w 188"/>
                <a:gd name="T39" fmla="*/ 137 h 140"/>
                <a:gd name="T40" fmla="*/ 111 w 188"/>
                <a:gd name="T41" fmla="*/ 137 h 140"/>
                <a:gd name="T42" fmla="*/ 105 w 188"/>
                <a:gd name="T43" fmla="*/ 138 h 140"/>
                <a:gd name="T44" fmla="*/ 97 w 188"/>
                <a:gd name="T45" fmla="*/ 133 h 140"/>
                <a:gd name="T46" fmla="*/ 92 w 188"/>
                <a:gd name="T47" fmla="*/ 127 h 140"/>
                <a:gd name="T48" fmla="*/ 86 w 188"/>
                <a:gd name="T49" fmla="*/ 121 h 140"/>
                <a:gd name="T50" fmla="*/ 80 w 188"/>
                <a:gd name="T51" fmla="*/ 127 h 140"/>
                <a:gd name="T52" fmla="*/ 71 w 188"/>
                <a:gd name="T53" fmla="*/ 125 h 140"/>
                <a:gd name="T54" fmla="*/ 65 w 188"/>
                <a:gd name="T55" fmla="*/ 127 h 140"/>
                <a:gd name="T56" fmla="*/ 57 w 188"/>
                <a:gd name="T57" fmla="*/ 123 h 140"/>
                <a:gd name="T58" fmla="*/ 51 w 188"/>
                <a:gd name="T59" fmla="*/ 117 h 140"/>
                <a:gd name="T60" fmla="*/ 48 w 188"/>
                <a:gd name="T61" fmla="*/ 110 h 140"/>
                <a:gd name="T62" fmla="*/ 46 w 188"/>
                <a:gd name="T63" fmla="*/ 102 h 140"/>
                <a:gd name="T64" fmla="*/ 36 w 188"/>
                <a:gd name="T65" fmla="*/ 98 h 140"/>
                <a:gd name="T66" fmla="*/ 34 w 188"/>
                <a:gd name="T67" fmla="*/ 94 h 140"/>
                <a:gd name="T68" fmla="*/ 30 w 188"/>
                <a:gd name="T69" fmla="*/ 85 h 140"/>
                <a:gd name="T70" fmla="*/ 21 w 188"/>
                <a:gd name="T71" fmla="*/ 81 h 140"/>
                <a:gd name="T72" fmla="*/ 17 w 188"/>
                <a:gd name="T73" fmla="*/ 73 h 140"/>
                <a:gd name="T74" fmla="*/ 11 w 188"/>
                <a:gd name="T75" fmla="*/ 67 h 140"/>
                <a:gd name="T76" fmla="*/ 3 w 188"/>
                <a:gd name="T77" fmla="*/ 64 h 140"/>
                <a:gd name="T78" fmla="*/ 1 w 188"/>
                <a:gd name="T79" fmla="*/ 58 h 140"/>
                <a:gd name="T80" fmla="*/ 7 w 188"/>
                <a:gd name="T81" fmla="*/ 50 h 140"/>
                <a:gd name="T82" fmla="*/ 13 w 188"/>
                <a:gd name="T83" fmla="*/ 37 h 140"/>
                <a:gd name="T84" fmla="*/ 21 w 188"/>
                <a:gd name="T85" fmla="*/ 31 h 140"/>
                <a:gd name="T86" fmla="*/ 28 w 188"/>
                <a:gd name="T87" fmla="*/ 33 h 140"/>
                <a:gd name="T88" fmla="*/ 40 w 188"/>
                <a:gd name="T89" fmla="*/ 44 h 140"/>
                <a:gd name="T90" fmla="*/ 57 w 188"/>
                <a:gd name="T91" fmla="*/ 42 h 140"/>
                <a:gd name="T92" fmla="*/ 76 w 188"/>
                <a:gd name="T93" fmla="*/ 42 h 140"/>
                <a:gd name="T94" fmla="*/ 86 w 188"/>
                <a:gd name="T95" fmla="*/ 35 h 140"/>
                <a:gd name="T96" fmla="*/ 105 w 188"/>
                <a:gd name="T97" fmla="*/ 41 h 140"/>
                <a:gd name="T98" fmla="*/ 121 w 188"/>
                <a:gd name="T99" fmla="*/ 31 h 140"/>
                <a:gd name="T100" fmla="*/ 132 w 188"/>
                <a:gd name="T101" fmla="*/ 19 h 140"/>
                <a:gd name="T102" fmla="*/ 126 w 188"/>
                <a:gd name="T103" fmla="*/ 4 h 140"/>
                <a:gd name="T104" fmla="*/ 144 w 188"/>
                <a:gd name="T105" fmla="*/ 2 h 140"/>
                <a:gd name="T106" fmla="*/ 142 w 188"/>
                <a:gd name="T107" fmla="*/ 25 h 140"/>
                <a:gd name="T108" fmla="*/ 155 w 188"/>
                <a:gd name="T109" fmla="*/ 33 h 140"/>
                <a:gd name="T110" fmla="*/ 155 w 188"/>
                <a:gd name="T111"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8" h="140">
                  <a:moveTo>
                    <a:pt x="157" y="44"/>
                  </a:moveTo>
                  <a:lnTo>
                    <a:pt x="157" y="48"/>
                  </a:lnTo>
                  <a:lnTo>
                    <a:pt x="157" y="54"/>
                  </a:lnTo>
                  <a:lnTo>
                    <a:pt x="159" y="58"/>
                  </a:lnTo>
                  <a:lnTo>
                    <a:pt x="157" y="60"/>
                  </a:lnTo>
                  <a:lnTo>
                    <a:pt x="155" y="62"/>
                  </a:lnTo>
                  <a:lnTo>
                    <a:pt x="153" y="62"/>
                  </a:lnTo>
                  <a:lnTo>
                    <a:pt x="151" y="62"/>
                  </a:lnTo>
                  <a:lnTo>
                    <a:pt x="149" y="62"/>
                  </a:lnTo>
                  <a:lnTo>
                    <a:pt x="147" y="62"/>
                  </a:lnTo>
                  <a:lnTo>
                    <a:pt x="145" y="62"/>
                  </a:lnTo>
                  <a:lnTo>
                    <a:pt x="144" y="62"/>
                  </a:lnTo>
                  <a:lnTo>
                    <a:pt x="144" y="64"/>
                  </a:lnTo>
                  <a:lnTo>
                    <a:pt x="144" y="65"/>
                  </a:lnTo>
                  <a:lnTo>
                    <a:pt x="144" y="67"/>
                  </a:lnTo>
                  <a:lnTo>
                    <a:pt x="142" y="67"/>
                  </a:lnTo>
                  <a:lnTo>
                    <a:pt x="142" y="69"/>
                  </a:lnTo>
                  <a:lnTo>
                    <a:pt x="140" y="69"/>
                  </a:lnTo>
                  <a:lnTo>
                    <a:pt x="140" y="71"/>
                  </a:lnTo>
                  <a:lnTo>
                    <a:pt x="142" y="71"/>
                  </a:lnTo>
                  <a:lnTo>
                    <a:pt x="144" y="71"/>
                  </a:lnTo>
                  <a:lnTo>
                    <a:pt x="145" y="73"/>
                  </a:lnTo>
                  <a:lnTo>
                    <a:pt x="147" y="73"/>
                  </a:lnTo>
                  <a:lnTo>
                    <a:pt x="149" y="73"/>
                  </a:lnTo>
                  <a:lnTo>
                    <a:pt x="151" y="73"/>
                  </a:lnTo>
                  <a:lnTo>
                    <a:pt x="151" y="75"/>
                  </a:lnTo>
                  <a:lnTo>
                    <a:pt x="153" y="75"/>
                  </a:lnTo>
                  <a:lnTo>
                    <a:pt x="155" y="75"/>
                  </a:lnTo>
                  <a:lnTo>
                    <a:pt x="157" y="77"/>
                  </a:lnTo>
                  <a:lnTo>
                    <a:pt x="157" y="79"/>
                  </a:lnTo>
                  <a:lnTo>
                    <a:pt x="157" y="81"/>
                  </a:lnTo>
                  <a:lnTo>
                    <a:pt x="159" y="81"/>
                  </a:lnTo>
                  <a:lnTo>
                    <a:pt x="159" y="83"/>
                  </a:lnTo>
                  <a:lnTo>
                    <a:pt x="159" y="81"/>
                  </a:lnTo>
                  <a:lnTo>
                    <a:pt x="159" y="83"/>
                  </a:lnTo>
                  <a:lnTo>
                    <a:pt x="161" y="85"/>
                  </a:lnTo>
                  <a:lnTo>
                    <a:pt x="163" y="85"/>
                  </a:lnTo>
                  <a:lnTo>
                    <a:pt x="165" y="87"/>
                  </a:lnTo>
                  <a:lnTo>
                    <a:pt x="165" y="89"/>
                  </a:lnTo>
                  <a:lnTo>
                    <a:pt x="167" y="89"/>
                  </a:lnTo>
                  <a:lnTo>
                    <a:pt x="167" y="90"/>
                  </a:lnTo>
                  <a:lnTo>
                    <a:pt x="169" y="90"/>
                  </a:lnTo>
                  <a:lnTo>
                    <a:pt x="169" y="92"/>
                  </a:lnTo>
                  <a:lnTo>
                    <a:pt x="169" y="94"/>
                  </a:lnTo>
                  <a:lnTo>
                    <a:pt x="170" y="94"/>
                  </a:lnTo>
                  <a:lnTo>
                    <a:pt x="170" y="96"/>
                  </a:lnTo>
                  <a:lnTo>
                    <a:pt x="170" y="98"/>
                  </a:lnTo>
                  <a:lnTo>
                    <a:pt x="172" y="100"/>
                  </a:lnTo>
                  <a:lnTo>
                    <a:pt x="172" y="102"/>
                  </a:lnTo>
                  <a:lnTo>
                    <a:pt x="172" y="104"/>
                  </a:lnTo>
                  <a:lnTo>
                    <a:pt x="174" y="106"/>
                  </a:lnTo>
                  <a:lnTo>
                    <a:pt x="174" y="108"/>
                  </a:lnTo>
                  <a:lnTo>
                    <a:pt x="176" y="108"/>
                  </a:lnTo>
                  <a:lnTo>
                    <a:pt x="176" y="110"/>
                  </a:lnTo>
                  <a:lnTo>
                    <a:pt x="176" y="112"/>
                  </a:lnTo>
                  <a:lnTo>
                    <a:pt x="178" y="112"/>
                  </a:lnTo>
                  <a:lnTo>
                    <a:pt x="178" y="110"/>
                  </a:lnTo>
                  <a:lnTo>
                    <a:pt x="180" y="110"/>
                  </a:lnTo>
                  <a:lnTo>
                    <a:pt x="182" y="110"/>
                  </a:lnTo>
                  <a:lnTo>
                    <a:pt x="184" y="110"/>
                  </a:lnTo>
                  <a:lnTo>
                    <a:pt x="184" y="112"/>
                  </a:lnTo>
                  <a:lnTo>
                    <a:pt x="186" y="112"/>
                  </a:lnTo>
                  <a:lnTo>
                    <a:pt x="184" y="112"/>
                  </a:lnTo>
                  <a:lnTo>
                    <a:pt x="184" y="113"/>
                  </a:lnTo>
                  <a:lnTo>
                    <a:pt x="186" y="113"/>
                  </a:lnTo>
                  <a:lnTo>
                    <a:pt x="186" y="115"/>
                  </a:lnTo>
                  <a:lnTo>
                    <a:pt x="184" y="115"/>
                  </a:lnTo>
                  <a:lnTo>
                    <a:pt x="184" y="119"/>
                  </a:lnTo>
                  <a:lnTo>
                    <a:pt x="184" y="121"/>
                  </a:lnTo>
                  <a:lnTo>
                    <a:pt x="188" y="123"/>
                  </a:lnTo>
                  <a:lnTo>
                    <a:pt x="186" y="123"/>
                  </a:lnTo>
                  <a:lnTo>
                    <a:pt x="184" y="123"/>
                  </a:lnTo>
                  <a:lnTo>
                    <a:pt x="184" y="121"/>
                  </a:lnTo>
                  <a:lnTo>
                    <a:pt x="184" y="123"/>
                  </a:lnTo>
                  <a:lnTo>
                    <a:pt x="182" y="123"/>
                  </a:lnTo>
                  <a:lnTo>
                    <a:pt x="182" y="121"/>
                  </a:lnTo>
                  <a:lnTo>
                    <a:pt x="180" y="119"/>
                  </a:lnTo>
                  <a:lnTo>
                    <a:pt x="182" y="117"/>
                  </a:lnTo>
                  <a:lnTo>
                    <a:pt x="180" y="117"/>
                  </a:lnTo>
                  <a:lnTo>
                    <a:pt x="178" y="117"/>
                  </a:lnTo>
                  <a:lnTo>
                    <a:pt x="180" y="117"/>
                  </a:lnTo>
                  <a:lnTo>
                    <a:pt x="178" y="115"/>
                  </a:lnTo>
                  <a:lnTo>
                    <a:pt x="178" y="117"/>
                  </a:lnTo>
                  <a:lnTo>
                    <a:pt x="176" y="117"/>
                  </a:lnTo>
                  <a:lnTo>
                    <a:pt x="174" y="117"/>
                  </a:lnTo>
                  <a:lnTo>
                    <a:pt x="172" y="117"/>
                  </a:lnTo>
                  <a:lnTo>
                    <a:pt x="170" y="119"/>
                  </a:lnTo>
                  <a:lnTo>
                    <a:pt x="169" y="119"/>
                  </a:lnTo>
                  <a:lnTo>
                    <a:pt x="167" y="119"/>
                  </a:lnTo>
                  <a:lnTo>
                    <a:pt x="167" y="121"/>
                  </a:lnTo>
                  <a:lnTo>
                    <a:pt x="165" y="121"/>
                  </a:lnTo>
                  <a:lnTo>
                    <a:pt x="163" y="121"/>
                  </a:lnTo>
                  <a:lnTo>
                    <a:pt x="163" y="123"/>
                  </a:lnTo>
                  <a:lnTo>
                    <a:pt x="161" y="125"/>
                  </a:lnTo>
                  <a:lnTo>
                    <a:pt x="159" y="125"/>
                  </a:lnTo>
                  <a:lnTo>
                    <a:pt x="157" y="127"/>
                  </a:lnTo>
                  <a:lnTo>
                    <a:pt x="155" y="129"/>
                  </a:lnTo>
                  <a:lnTo>
                    <a:pt x="155" y="131"/>
                  </a:lnTo>
                  <a:lnTo>
                    <a:pt x="153" y="131"/>
                  </a:lnTo>
                  <a:lnTo>
                    <a:pt x="151" y="133"/>
                  </a:lnTo>
                  <a:lnTo>
                    <a:pt x="149" y="135"/>
                  </a:lnTo>
                  <a:lnTo>
                    <a:pt x="149" y="137"/>
                  </a:lnTo>
                  <a:lnTo>
                    <a:pt x="147" y="137"/>
                  </a:lnTo>
                  <a:lnTo>
                    <a:pt x="145" y="137"/>
                  </a:lnTo>
                  <a:lnTo>
                    <a:pt x="144" y="137"/>
                  </a:lnTo>
                  <a:lnTo>
                    <a:pt x="140" y="135"/>
                  </a:lnTo>
                  <a:lnTo>
                    <a:pt x="138" y="137"/>
                  </a:lnTo>
                  <a:lnTo>
                    <a:pt x="136" y="137"/>
                  </a:lnTo>
                  <a:lnTo>
                    <a:pt x="134" y="137"/>
                  </a:lnTo>
                  <a:lnTo>
                    <a:pt x="130" y="137"/>
                  </a:lnTo>
                  <a:lnTo>
                    <a:pt x="128" y="138"/>
                  </a:lnTo>
                  <a:lnTo>
                    <a:pt x="126" y="138"/>
                  </a:lnTo>
                  <a:lnTo>
                    <a:pt x="128" y="140"/>
                  </a:lnTo>
                  <a:lnTo>
                    <a:pt x="126" y="140"/>
                  </a:lnTo>
                  <a:lnTo>
                    <a:pt x="124" y="140"/>
                  </a:lnTo>
                  <a:lnTo>
                    <a:pt x="124" y="138"/>
                  </a:lnTo>
                  <a:lnTo>
                    <a:pt x="122" y="138"/>
                  </a:lnTo>
                  <a:lnTo>
                    <a:pt x="122" y="137"/>
                  </a:lnTo>
                  <a:lnTo>
                    <a:pt x="121" y="135"/>
                  </a:lnTo>
                  <a:lnTo>
                    <a:pt x="121" y="137"/>
                  </a:lnTo>
                  <a:lnTo>
                    <a:pt x="119" y="137"/>
                  </a:lnTo>
                  <a:lnTo>
                    <a:pt x="117" y="137"/>
                  </a:lnTo>
                  <a:lnTo>
                    <a:pt x="117" y="138"/>
                  </a:lnTo>
                  <a:lnTo>
                    <a:pt x="115" y="137"/>
                  </a:lnTo>
                  <a:lnTo>
                    <a:pt x="113" y="137"/>
                  </a:lnTo>
                  <a:lnTo>
                    <a:pt x="111" y="137"/>
                  </a:lnTo>
                  <a:lnTo>
                    <a:pt x="109" y="137"/>
                  </a:lnTo>
                  <a:lnTo>
                    <a:pt x="107" y="137"/>
                  </a:lnTo>
                  <a:lnTo>
                    <a:pt x="107" y="138"/>
                  </a:lnTo>
                  <a:lnTo>
                    <a:pt x="107" y="140"/>
                  </a:lnTo>
                  <a:lnTo>
                    <a:pt x="105" y="140"/>
                  </a:lnTo>
                  <a:lnTo>
                    <a:pt x="105" y="138"/>
                  </a:lnTo>
                  <a:lnTo>
                    <a:pt x="103" y="138"/>
                  </a:lnTo>
                  <a:lnTo>
                    <a:pt x="101" y="138"/>
                  </a:lnTo>
                  <a:lnTo>
                    <a:pt x="101" y="137"/>
                  </a:lnTo>
                  <a:lnTo>
                    <a:pt x="101" y="135"/>
                  </a:lnTo>
                  <a:lnTo>
                    <a:pt x="99" y="135"/>
                  </a:lnTo>
                  <a:lnTo>
                    <a:pt x="97" y="133"/>
                  </a:lnTo>
                  <a:lnTo>
                    <a:pt x="96" y="133"/>
                  </a:lnTo>
                  <a:lnTo>
                    <a:pt x="96" y="131"/>
                  </a:lnTo>
                  <a:lnTo>
                    <a:pt x="94" y="131"/>
                  </a:lnTo>
                  <a:lnTo>
                    <a:pt x="94" y="129"/>
                  </a:lnTo>
                  <a:lnTo>
                    <a:pt x="92" y="129"/>
                  </a:lnTo>
                  <a:lnTo>
                    <a:pt x="92" y="127"/>
                  </a:lnTo>
                  <a:lnTo>
                    <a:pt x="90" y="127"/>
                  </a:lnTo>
                  <a:lnTo>
                    <a:pt x="90" y="125"/>
                  </a:lnTo>
                  <a:lnTo>
                    <a:pt x="90" y="123"/>
                  </a:lnTo>
                  <a:lnTo>
                    <a:pt x="88" y="123"/>
                  </a:lnTo>
                  <a:lnTo>
                    <a:pt x="86" y="123"/>
                  </a:lnTo>
                  <a:lnTo>
                    <a:pt x="86" y="121"/>
                  </a:lnTo>
                  <a:lnTo>
                    <a:pt x="84" y="121"/>
                  </a:lnTo>
                  <a:lnTo>
                    <a:pt x="84" y="123"/>
                  </a:lnTo>
                  <a:lnTo>
                    <a:pt x="84" y="125"/>
                  </a:lnTo>
                  <a:lnTo>
                    <a:pt x="82" y="125"/>
                  </a:lnTo>
                  <a:lnTo>
                    <a:pt x="82" y="127"/>
                  </a:lnTo>
                  <a:lnTo>
                    <a:pt x="80" y="127"/>
                  </a:lnTo>
                  <a:lnTo>
                    <a:pt x="78" y="125"/>
                  </a:lnTo>
                  <a:lnTo>
                    <a:pt x="76" y="125"/>
                  </a:lnTo>
                  <a:lnTo>
                    <a:pt x="74" y="125"/>
                  </a:lnTo>
                  <a:lnTo>
                    <a:pt x="73" y="125"/>
                  </a:lnTo>
                  <a:lnTo>
                    <a:pt x="73" y="123"/>
                  </a:lnTo>
                  <a:lnTo>
                    <a:pt x="71" y="125"/>
                  </a:lnTo>
                  <a:lnTo>
                    <a:pt x="71" y="127"/>
                  </a:lnTo>
                  <a:lnTo>
                    <a:pt x="69" y="127"/>
                  </a:lnTo>
                  <a:lnTo>
                    <a:pt x="67" y="127"/>
                  </a:lnTo>
                  <a:lnTo>
                    <a:pt x="67" y="129"/>
                  </a:lnTo>
                  <a:lnTo>
                    <a:pt x="67" y="127"/>
                  </a:lnTo>
                  <a:lnTo>
                    <a:pt x="65" y="127"/>
                  </a:lnTo>
                  <a:lnTo>
                    <a:pt x="63" y="127"/>
                  </a:lnTo>
                  <a:lnTo>
                    <a:pt x="63" y="125"/>
                  </a:lnTo>
                  <a:lnTo>
                    <a:pt x="61" y="125"/>
                  </a:lnTo>
                  <a:lnTo>
                    <a:pt x="61" y="123"/>
                  </a:lnTo>
                  <a:lnTo>
                    <a:pt x="59" y="123"/>
                  </a:lnTo>
                  <a:lnTo>
                    <a:pt x="57" y="123"/>
                  </a:lnTo>
                  <a:lnTo>
                    <a:pt x="57" y="121"/>
                  </a:lnTo>
                  <a:lnTo>
                    <a:pt x="57" y="119"/>
                  </a:lnTo>
                  <a:lnTo>
                    <a:pt x="55" y="119"/>
                  </a:lnTo>
                  <a:lnTo>
                    <a:pt x="55" y="117"/>
                  </a:lnTo>
                  <a:lnTo>
                    <a:pt x="53" y="117"/>
                  </a:lnTo>
                  <a:lnTo>
                    <a:pt x="51" y="117"/>
                  </a:lnTo>
                  <a:lnTo>
                    <a:pt x="51" y="115"/>
                  </a:lnTo>
                  <a:lnTo>
                    <a:pt x="51" y="113"/>
                  </a:lnTo>
                  <a:lnTo>
                    <a:pt x="49" y="113"/>
                  </a:lnTo>
                  <a:lnTo>
                    <a:pt x="49" y="112"/>
                  </a:lnTo>
                  <a:lnTo>
                    <a:pt x="49" y="110"/>
                  </a:lnTo>
                  <a:lnTo>
                    <a:pt x="48" y="110"/>
                  </a:lnTo>
                  <a:lnTo>
                    <a:pt x="49" y="108"/>
                  </a:lnTo>
                  <a:lnTo>
                    <a:pt x="48" y="108"/>
                  </a:lnTo>
                  <a:lnTo>
                    <a:pt x="48" y="106"/>
                  </a:lnTo>
                  <a:lnTo>
                    <a:pt x="48" y="104"/>
                  </a:lnTo>
                  <a:lnTo>
                    <a:pt x="46" y="104"/>
                  </a:lnTo>
                  <a:lnTo>
                    <a:pt x="46" y="102"/>
                  </a:lnTo>
                  <a:lnTo>
                    <a:pt x="44" y="102"/>
                  </a:lnTo>
                  <a:lnTo>
                    <a:pt x="42" y="102"/>
                  </a:lnTo>
                  <a:lnTo>
                    <a:pt x="42" y="100"/>
                  </a:lnTo>
                  <a:lnTo>
                    <a:pt x="40" y="100"/>
                  </a:lnTo>
                  <a:lnTo>
                    <a:pt x="38" y="100"/>
                  </a:lnTo>
                  <a:lnTo>
                    <a:pt x="36" y="98"/>
                  </a:lnTo>
                  <a:lnTo>
                    <a:pt x="36" y="100"/>
                  </a:lnTo>
                  <a:lnTo>
                    <a:pt x="36" y="98"/>
                  </a:lnTo>
                  <a:lnTo>
                    <a:pt x="38" y="98"/>
                  </a:lnTo>
                  <a:lnTo>
                    <a:pt x="36" y="96"/>
                  </a:lnTo>
                  <a:lnTo>
                    <a:pt x="34" y="96"/>
                  </a:lnTo>
                  <a:lnTo>
                    <a:pt x="34" y="94"/>
                  </a:lnTo>
                  <a:lnTo>
                    <a:pt x="34" y="92"/>
                  </a:lnTo>
                  <a:lnTo>
                    <a:pt x="34" y="90"/>
                  </a:lnTo>
                  <a:lnTo>
                    <a:pt x="34" y="89"/>
                  </a:lnTo>
                  <a:lnTo>
                    <a:pt x="32" y="89"/>
                  </a:lnTo>
                  <a:lnTo>
                    <a:pt x="30" y="87"/>
                  </a:lnTo>
                  <a:lnTo>
                    <a:pt x="30" y="85"/>
                  </a:lnTo>
                  <a:lnTo>
                    <a:pt x="28" y="85"/>
                  </a:lnTo>
                  <a:lnTo>
                    <a:pt x="26" y="83"/>
                  </a:lnTo>
                  <a:lnTo>
                    <a:pt x="25" y="83"/>
                  </a:lnTo>
                  <a:lnTo>
                    <a:pt x="25" y="81"/>
                  </a:lnTo>
                  <a:lnTo>
                    <a:pt x="23" y="81"/>
                  </a:lnTo>
                  <a:lnTo>
                    <a:pt x="21" y="81"/>
                  </a:lnTo>
                  <a:lnTo>
                    <a:pt x="19" y="79"/>
                  </a:lnTo>
                  <a:lnTo>
                    <a:pt x="19" y="77"/>
                  </a:lnTo>
                  <a:lnTo>
                    <a:pt x="17" y="77"/>
                  </a:lnTo>
                  <a:lnTo>
                    <a:pt x="15" y="75"/>
                  </a:lnTo>
                  <a:lnTo>
                    <a:pt x="17" y="75"/>
                  </a:lnTo>
                  <a:lnTo>
                    <a:pt x="17" y="73"/>
                  </a:lnTo>
                  <a:lnTo>
                    <a:pt x="17" y="71"/>
                  </a:lnTo>
                  <a:lnTo>
                    <a:pt x="17" y="69"/>
                  </a:lnTo>
                  <a:lnTo>
                    <a:pt x="15" y="69"/>
                  </a:lnTo>
                  <a:lnTo>
                    <a:pt x="13" y="69"/>
                  </a:lnTo>
                  <a:lnTo>
                    <a:pt x="13" y="67"/>
                  </a:lnTo>
                  <a:lnTo>
                    <a:pt x="11" y="67"/>
                  </a:lnTo>
                  <a:lnTo>
                    <a:pt x="11" y="65"/>
                  </a:lnTo>
                  <a:lnTo>
                    <a:pt x="9" y="65"/>
                  </a:lnTo>
                  <a:lnTo>
                    <a:pt x="7" y="65"/>
                  </a:lnTo>
                  <a:lnTo>
                    <a:pt x="5" y="65"/>
                  </a:lnTo>
                  <a:lnTo>
                    <a:pt x="5" y="64"/>
                  </a:lnTo>
                  <a:lnTo>
                    <a:pt x="3" y="64"/>
                  </a:lnTo>
                  <a:lnTo>
                    <a:pt x="1" y="64"/>
                  </a:lnTo>
                  <a:lnTo>
                    <a:pt x="0" y="64"/>
                  </a:lnTo>
                  <a:lnTo>
                    <a:pt x="0" y="62"/>
                  </a:lnTo>
                  <a:lnTo>
                    <a:pt x="0" y="60"/>
                  </a:lnTo>
                  <a:lnTo>
                    <a:pt x="1" y="60"/>
                  </a:lnTo>
                  <a:lnTo>
                    <a:pt x="1" y="58"/>
                  </a:lnTo>
                  <a:lnTo>
                    <a:pt x="0" y="58"/>
                  </a:lnTo>
                  <a:lnTo>
                    <a:pt x="1" y="56"/>
                  </a:lnTo>
                  <a:lnTo>
                    <a:pt x="3" y="54"/>
                  </a:lnTo>
                  <a:lnTo>
                    <a:pt x="5" y="54"/>
                  </a:lnTo>
                  <a:lnTo>
                    <a:pt x="5" y="52"/>
                  </a:lnTo>
                  <a:lnTo>
                    <a:pt x="7" y="50"/>
                  </a:lnTo>
                  <a:lnTo>
                    <a:pt x="7" y="46"/>
                  </a:lnTo>
                  <a:lnTo>
                    <a:pt x="9" y="46"/>
                  </a:lnTo>
                  <a:lnTo>
                    <a:pt x="9" y="44"/>
                  </a:lnTo>
                  <a:lnTo>
                    <a:pt x="9" y="39"/>
                  </a:lnTo>
                  <a:lnTo>
                    <a:pt x="11" y="39"/>
                  </a:lnTo>
                  <a:lnTo>
                    <a:pt x="13" y="37"/>
                  </a:lnTo>
                  <a:lnTo>
                    <a:pt x="13" y="35"/>
                  </a:lnTo>
                  <a:lnTo>
                    <a:pt x="13" y="33"/>
                  </a:lnTo>
                  <a:lnTo>
                    <a:pt x="15" y="31"/>
                  </a:lnTo>
                  <a:lnTo>
                    <a:pt x="17" y="31"/>
                  </a:lnTo>
                  <a:lnTo>
                    <a:pt x="19" y="31"/>
                  </a:lnTo>
                  <a:lnTo>
                    <a:pt x="21" y="31"/>
                  </a:lnTo>
                  <a:lnTo>
                    <a:pt x="23" y="31"/>
                  </a:lnTo>
                  <a:lnTo>
                    <a:pt x="23" y="29"/>
                  </a:lnTo>
                  <a:lnTo>
                    <a:pt x="25" y="29"/>
                  </a:lnTo>
                  <a:lnTo>
                    <a:pt x="26" y="29"/>
                  </a:lnTo>
                  <a:lnTo>
                    <a:pt x="26" y="31"/>
                  </a:lnTo>
                  <a:lnTo>
                    <a:pt x="28" y="33"/>
                  </a:lnTo>
                  <a:lnTo>
                    <a:pt x="28" y="35"/>
                  </a:lnTo>
                  <a:lnTo>
                    <a:pt x="30" y="37"/>
                  </a:lnTo>
                  <a:lnTo>
                    <a:pt x="32" y="37"/>
                  </a:lnTo>
                  <a:lnTo>
                    <a:pt x="34" y="41"/>
                  </a:lnTo>
                  <a:lnTo>
                    <a:pt x="38" y="44"/>
                  </a:lnTo>
                  <a:lnTo>
                    <a:pt x="40" y="44"/>
                  </a:lnTo>
                  <a:lnTo>
                    <a:pt x="46" y="42"/>
                  </a:lnTo>
                  <a:lnTo>
                    <a:pt x="49" y="42"/>
                  </a:lnTo>
                  <a:lnTo>
                    <a:pt x="51" y="42"/>
                  </a:lnTo>
                  <a:lnTo>
                    <a:pt x="53" y="42"/>
                  </a:lnTo>
                  <a:lnTo>
                    <a:pt x="55" y="42"/>
                  </a:lnTo>
                  <a:lnTo>
                    <a:pt x="57" y="42"/>
                  </a:lnTo>
                  <a:lnTo>
                    <a:pt x="59" y="42"/>
                  </a:lnTo>
                  <a:lnTo>
                    <a:pt x="61" y="46"/>
                  </a:lnTo>
                  <a:lnTo>
                    <a:pt x="69" y="46"/>
                  </a:lnTo>
                  <a:lnTo>
                    <a:pt x="74" y="46"/>
                  </a:lnTo>
                  <a:lnTo>
                    <a:pt x="74" y="44"/>
                  </a:lnTo>
                  <a:lnTo>
                    <a:pt x="76" y="42"/>
                  </a:lnTo>
                  <a:lnTo>
                    <a:pt x="78" y="42"/>
                  </a:lnTo>
                  <a:lnTo>
                    <a:pt x="80" y="41"/>
                  </a:lnTo>
                  <a:lnTo>
                    <a:pt x="84" y="41"/>
                  </a:lnTo>
                  <a:lnTo>
                    <a:pt x="86" y="39"/>
                  </a:lnTo>
                  <a:lnTo>
                    <a:pt x="86" y="37"/>
                  </a:lnTo>
                  <a:lnTo>
                    <a:pt x="86" y="35"/>
                  </a:lnTo>
                  <a:lnTo>
                    <a:pt x="88" y="35"/>
                  </a:lnTo>
                  <a:lnTo>
                    <a:pt x="92" y="33"/>
                  </a:lnTo>
                  <a:lnTo>
                    <a:pt x="94" y="31"/>
                  </a:lnTo>
                  <a:lnTo>
                    <a:pt x="97" y="35"/>
                  </a:lnTo>
                  <a:lnTo>
                    <a:pt x="99" y="37"/>
                  </a:lnTo>
                  <a:lnTo>
                    <a:pt x="105" y="41"/>
                  </a:lnTo>
                  <a:lnTo>
                    <a:pt x="107" y="41"/>
                  </a:lnTo>
                  <a:lnTo>
                    <a:pt x="111" y="41"/>
                  </a:lnTo>
                  <a:lnTo>
                    <a:pt x="113" y="39"/>
                  </a:lnTo>
                  <a:lnTo>
                    <a:pt x="115" y="37"/>
                  </a:lnTo>
                  <a:lnTo>
                    <a:pt x="119" y="33"/>
                  </a:lnTo>
                  <a:lnTo>
                    <a:pt x="121" y="31"/>
                  </a:lnTo>
                  <a:lnTo>
                    <a:pt x="122" y="29"/>
                  </a:lnTo>
                  <a:lnTo>
                    <a:pt x="122" y="25"/>
                  </a:lnTo>
                  <a:lnTo>
                    <a:pt x="124" y="25"/>
                  </a:lnTo>
                  <a:lnTo>
                    <a:pt x="128" y="23"/>
                  </a:lnTo>
                  <a:lnTo>
                    <a:pt x="130" y="19"/>
                  </a:lnTo>
                  <a:lnTo>
                    <a:pt x="132" y="19"/>
                  </a:lnTo>
                  <a:lnTo>
                    <a:pt x="132" y="17"/>
                  </a:lnTo>
                  <a:lnTo>
                    <a:pt x="130" y="16"/>
                  </a:lnTo>
                  <a:lnTo>
                    <a:pt x="130" y="14"/>
                  </a:lnTo>
                  <a:lnTo>
                    <a:pt x="130" y="10"/>
                  </a:lnTo>
                  <a:lnTo>
                    <a:pt x="130" y="8"/>
                  </a:lnTo>
                  <a:lnTo>
                    <a:pt x="126" y="4"/>
                  </a:lnTo>
                  <a:lnTo>
                    <a:pt x="130" y="4"/>
                  </a:lnTo>
                  <a:lnTo>
                    <a:pt x="136" y="4"/>
                  </a:lnTo>
                  <a:lnTo>
                    <a:pt x="136" y="2"/>
                  </a:lnTo>
                  <a:lnTo>
                    <a:pt x="136" y="0"/>
                  </a:lnTo>
                  <a:lnTo>
                    <a:pt x="144" y="0"/>
                  </a:lnTo>
                  <a:lnTo>
                    <a:pt x="144" y="2"/>
                  </a:lnTo>
                  <a:lnTo>
                    <a:pt x="144" y="4"/>
                  </a:lnTo>
                  <a:lnTo>
                    <a:pt x="144" y="6"/>
                  </a:lnTo>
                  <a:lnTo>
                    <a:pt x="142" y="10"/>
                  </a:lnTo>
                  <a:lnTo>
                    <a:pt x="142" y="16"/>
                  </a:lnTo>
                  <a:lnTo>
                    <a:pt x="144" y="23"/>
                  </a:lnTo>
                  <a:lnTo>
                    <a:pt x="142" y="25"/>
                  </a:lnTo>
                  <a:lnTo>
                    <a:pt x="144" y="25"/>
                  </a:lnTo>
                  <a:lnTo>
                    <a:pt x="145" y="25"/>
                  </a:lnTo>
                  <a:lnTo>
                    <a:pt x="147" y="25"/>
                  </a:lnTo>
                  <a:lnTo>
                    <a:pt x="147" y="27"/>
                  </a:lnTo>
                  <a:lnTo>
                    <a:pt x="151" y="31"/>
                  </a:lnTo>
                  <a:lnTo>
                    <a:pt x="155" y="33"/>
                  </a:lnTo>
                  <a:lnTo>
                    <a:pt x="155" y="35"/>
                  </a:lnTo>
                  <a:lnTo>
                    <a:pt x="155" y="37"/>
                  </a:lnTo>
                  <a:lnTo>
                    <a:pt x="155" y="39"/>
                  </a:lnTo>
                  <a:lnTo>
                    <a:pt x="155" y="41"/>
                  </a:lnTo>
                  <a:lnTo>
                    <a:pt x="155" y="42"/>
                  </a:lnTo>
                  <a:lnTo>
                    <a:pt x="155" y="44"/>
                  </a:lnTo>
                  <a:lnTo>
                    <a:pt x="157" y="4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4" name="Freeform 203"/>
            <p:cNvSpPr>
              <a:spLocks/>
            </p:cNvSpPr>
            <p:nvPr/>
          </p:nvSpPr>
          <p:spPr bwMode="auto">
            <a:xfrm>
              <a:off x="4587875" y="4405313"/>
              <a:ext cx="155575" cy="112713"/>
            </a:xfrm>
            <a:custGeom>
              <a:avLst/>
              <a:gdLst>
                <a:gd name="T0" fmla="*/ 83 w 98"/>
                <a:gd name="T1" fmla="*/ 35 h 71"/>
                <a:gd name="T2" fmla="*/ 87 w 98"/>
                <a:gd name="T3" fmla="*/ 41 h 71"/>
                <a:gd name="T4" fmla="*/ 88 w 98"/>
                <a:gd name="T5" fmla="*/ 48 h 71"/>
                <a:gd name="T6" fmla="*/ 88 w 98"/>
                <a:gd name="T7" fmla="*/ 54 h 71"/>
                <a:gd name="T8" fmla="*/ 94 w 98"/>
                <a:gd name="T9" fmla="*/ 54 h 71"/>
                <a:gd name="T10" fmla="*/ 96 w 98"/>
                <a:gd name="T11" fmla="*/ 60 h 71"/>
                <a:gd name="T12" fmla="*/ 96 w 98"/>
                <a:gd name="T13" fmla="*/ 66 h 71"/>
                <a:gd name="T14" fmla="*/ 98 w 98"/>
                <a:gd name="T15" fmla="*/ 69 h 71"/>
                <a:gd name="T16" fmla="*/ 90 w 98"/>
                <a:gd name="T17" fmla="*/ 71 h 71"/>
                <a:gd name="T18" fmla="*/ 85 w 98"/>
                <a:gd name="T19" fmla="*/ 69 h 71"/>
                <a:gd name="T20" fmla="*/ 77 w 98"/>
                <a:gd name="T21" fmla="*/ 69 h 71"/>
                <a:gd name="T22" fmla="*/ 69 w 98"/>
                <a:gd name="T23" fmla="*/ 69 h 71"/>
                <a:gd name="T24" fmla="*/ 65 w 98"/>
                <a:gd name="T25" fmla="*/ 66 h 71"/>
                <a:gd name="T26" fmla="*/ 42 w 98"/>
                <a:gd name="T27" fmla="*/ 66 h 71"/>
                <a:gd name="T28" fmla="*/ 29 w 98"/>
                <a:gd name="T29" fmla="*/ 69 h 71"/>
                <a:gd name="T30" fmla="*/ 17 w 98"/>
                <a:gd name="T31" fmla="*/ 71 h 71"/>
                <a:gd name="T32" fmla="*/ 12 w 98"/>
                <a:gd name="T33" fmla="*/ 67 h 71"/>
                <a:gd name="T34" fmla="*/ 19 w 98"/>
                <a:gd name="T35" fmla="*/ 67 h 71"/>
                <a:gd name="T36" fmla="*/ 25 w 98"/>
                <a:gd name="T37" fmla="*/ 67 h 71"/>
                <a:gd name="T38" fmla="*/ 31 w 98"/>
                <a:gd name="T39" fmla="*/ 64 h 71"/>
                <a:gd name="T40" fmla="*/ 29 w 98"/>
                <a:gd name="T41" fmla="*/ 67 h 71"/>
                <a:gd name="T42" fmla="*/ 21 w 98"/>
                <a:gd name="T43" fmla="*/ 66 h 71"/>
                <a:gd name="T44" fmla="*/ 16 w 98"/>
                <a:gd name="T45" fmla="*/ 66 h 71"/>
                <a:gd name="T46" fmla="*/ 14 w 98"/>
                <a:gd name="T47" fmla="*/ 66 h 71"/>
                <a:gd name="T48" fmla="*/ 12 w 98"/>
                <a:gd name="T49" fmla="*/ 66 h 71"/>
                <a:gd name="T50" fmla="*/ 14 w 98"/>
                <a:gd name="T51" fmla="*/ 58 h 71"/>
                <a:gd name="T52" fmla="*/ 27 w 98"/>
                <a:gd name="T53" fmla="*/ 58 h 71"/>
                <a:gd name="T54" fmla="*/ 33 w 98"/>
                <a:gd name="T55" fmla="*/ 54 h 71"/>
                <a:gd name="T56" fmla="*/ 39 w 98"/>
                <a:gd name="T57" fmla="*/ 50 h 71"/>
                <a:gd name="T58" fmla="*/ 46 w 98"/>
                <a:gd name="T59" fmla="*/ 54 h 71"/>
                <a:gd name="T60" fmla="*/ 54 w 98"/>
                <a:gd name="T61" fmla="*/ 56 h 71"/>
                <a:gd name="T62" fmla="*/ 56 w 98"/>
                <a:gd name="T63" fmla="*/ 52 h 71"/>
                <a:gd name="T64" fmla="*/ 50 w 98"/>
                <a:gd name="T65" fmla="*/ 52 h 71"/>
                <a:gd name="T66" fmla="*/ 46 w 98"/>
                <a:gd name="T67" fmla="*/ 50 h 71"/>
                <a:gd name="T68" fmla="*/ 39 w 98"/>
                <a:gd name="T69" fmla="*/ 48 h 71"/>
                <a:gd name="T70" fmla="*/ 31 w 98"/>
                <a:gd name="T71" fmla="*/ 50 h 71"/>
                <a:gd name="T72" fmla="*/ 21 w 98"/>
                <a:gd name="T73" fmla="*/ 50 h 71"/>
                <a:gd name="T74" fmla="*/ 16 w 98"/>
                <a:gd name="T75" fmla="*/ 50 h 71"/>
                <a:gd name="T76" fmla="*/ 14 w 98"/>
                <a:gd name="T77" fmla="*/ 46 h 71"/>
                <a:gd name="T78" fmla="*/ 16 w 98"/>
                <a:gd name="T79" fmla="*/ 46 h 71"/>
                <a:gd name="T80" fmla="*/ 12 w 98"/>
                <a:gd name="T81" fmla="*/ 44 h 71"/>
                <a:gd name="T82" fmla="*/ 16 w 98"/>
                <a:gd name="T83" fmla="*/ 42 h 71"/>
                <a:gd name="T84" fmla="*/ 16 w 98"/>
                <a:gd name="T85" fmla="*/ 42 h 71"/>
                <a:gd name="T86" fmla="*/ 14 w 98"/>
                <a:gd name="T87" fmla="*/ 42 h 71"/>
                <a:gd name="T88" fmla="*/ 12 w 98"/>
                <a:gd name="T89" fmla="*/ 42 h 71"/>
                <a:gd name="T90" fmla="*/ 8 w 98"/>
                <a:gd name="T91" fmla="*/ 37 h 71"/>
                <a:gd name="T92" fmla="*/ 0 w 98"/>
                <a:gd name="T93" fmla="*/ 33 h 71"/>
                <a:gd name="T94" fmla="*/ 10 w 98"/>
                <a:gd name="T95" fmla="*/ 23 h 71"/>
                <a:gd name="T96" fmla="*/ 16 w 98"/>
                <a:gd name="T97" fmla="*/ 12 h 71"/>
                <a:gd name="T98" fmla="*/ 19 w 98"/>
                <a:gd name="T99" fmla="*/ 4 h 71"/>
                <a:gd name="T100" fmla="*/ 27 w 98"/>
                <a:gd name="T101" fmla="*/ 2 h 71"/>
                <a:gd name="T102" fmla="*/ 33 w 98"/>
                <a:gd name="T103" fmla="*/ 2 h 71"/>
                <a:gd name="T104" fmla="*/ 40 w 98"/>
                <a:gd name="T105" fmla="*/ 0 h 71"/>
                <a:gd name="T106" fmla="*/ 50 w 98"/>
                <a:gd name="T107" fmla="*/ 0 h 71"/>
                <a:gd name="T108" fmla="*/ 56 w 98"/>
                <a:gd name="T109" fmla="*/ 6 h 71"/>
                <a:gd name="T110" fmla="*/ 60 w 98"/>
                <a:gd name="T111" fmla="*/ 8 h 71"/>
                <a:gd name="T112" fmla="*/ 64 w 98"/>
                <a:gd name="T113" fmla="*/ 10 h 71"/>
                <a:gd name="T114" fmla="*/ 67 w 98"/>
                <a:gd name="T115" fmla="*/ 14 h 71"/>
                <a:gd name="T116" fmla="*/ 71 w 98"/>
                <a:gd name="T117" fmla="*/ 19 h 71"/>
                <a:gd name="T118" fmla="*/ 73 w 98"/>
                <a:gd name="T119" fmla="*/ 23 h 71"/>
                <a:gd name="T120" fmla="*/ 79 w 98"/>
                <a:gd name="T121" fmla="*/ 2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8" h="71">
                  <a:moveTo>
                    <a:pt x="83" y="31"/>
                  </a:moveTo>
                  <a:lnTo>
                    <a:pt x="83" y="33"/>
                  </a:lnTo>
                  <a:lnTo>
                    <a:pt x="85" y="33"/>
                  </a:lnTo>
                  <a:lnTo>
                    <a:pt x="85" y="35"/>
                  </a:lnTo>
                  <a:lnTo>
                    <a:pt x="83" y="35"/>
                  </a:lnTo>
                  <a:lnTo>
                    <a:pt x="83" y="37"/>
                  </a:lnTo>
                  <a:lnTo>
                    <a:pt x="85" y="37"/>
                  </a:lnTo>
                  <a:lnTo>
                    <a:pt x="85" y="39"/>
                  </a:lnTo>
                  <a:lnTo>
                    <a:pt x="87" y="39"/>
                  </a:lnTo>
                  <a:lnTo>
                    <a:pt x="87" y="41"/>
                  </a:lnTo>
                  <a:lnTo>
                    <a:pt x="87" y="42"/>
                  </a:lnTo>
                  <a:lnTo>
                    <a:pt x="87" y="44"/>
                  </a:lnTo>
                  <a:lnTo>
                    <a:pt x="88" y="44"/>
                  </a:lnTo>
                  <a:lnTo>
                    <a:pt x="88" y="46"/>
                  </a:lnTo>
                  <a:lnTo>
                    <a:pt x="88" y="48"/>
                  </a:lnTo>
                  <a:lnTo>
                    <a:pt x="87" y="48"/>
                  </a:lnTo>
                  <a:lnTo>
                    <a:pt x="87" y="50"/>
                  </a:lnTo>
                  <a:lnTo>
                    <a:pt x="87" y="52"/>
                  </a:lnTo>
                  <a:lnTo>
                    <a:pt x="88" y="52"/>
                  </a:lnTo>
                  <a:lnTo>
                    <a:pt x="88" y="54"/>
                  </a:lnTo>
                  <a:lnTo>
                    <a:pt x="90" y="54"/>
                  </a:lnTo>
                  <a:lnTo>
                    <a:pt x="90" y="56"/>
                  </a:lnTo>
                  <a:lnTo>
                    <a:pt x="90" y="54"/>
                  </a:lnTo>
                  <a:lnTo>
                    <a:pt x="92" y="54"/>
                  </a:lnTo>
                  <a:lnTo>
                    <a:pt x="94" y="54"/>
                  </a:lnTo>
                  <a:lnTo>
                    <a:pt x="94" y="56"/>
                  </a:lnTo>
                  <a:lnTo>
                    <a:pt x="94" y="58"/>
                  </a:lnTo>
                  <a:lnTo>
                    <a:pt x="96" y="60"/>
                  </a:lnTo>
                  <a:lnTo>
                    <a:pt x="96" y="62"/>
                  </a:lnTo>
                  <a:lnTo>
                    <a:pt x="96" y="60"/>
                  </a:lnTo>
                  <a:lnTo>
                    <a:pt x="96" y="62"/>
                  </a:lnTo>
                  <a:lnTo>
                    <a:pt x="98" y="62"/>
                  </a:lnTo>
                  <a:lnTo>
                    <a:pt x="96" y="62"/>
                  </a:lnTo>
                  <a:lnTo>
                    <a:pt x="96" y="64"/>
                  </a:lnTo>
                  <a:lnTo>
                    <a:pt x="96" y="66"/>
                  </a:lnTo>
                  <a:lnTo>
                    <a:pt x="96" y="67"/>
                  </a:lnTo>
                  <a:lnTo>
                    <a:pt x="96" y="69"/>
                  </a:lnTo>
                  <a:lnTo>
                    <a:pt x="96" y="67"/>
                  </a:lnTo>
                  <a:lnTo>
                    <a:pt x="96" y="69"/>
                  </a:lnTo>
                  <a:lnTo>
                    <a:pt x="98" y="69"/>
                  </a:lnTo>
                  <a:lnTo>
                    <a:pt x="96" y="69"/>
                  </a:lnTo>
                  <a:lnTo>
                    <a:pt x="94" y="69"/>
                  </a:lnTo>
                  <a:lnTo>
                    <a:pt x="92" y="69"/>
                  </a:lnTo>
                  <a:lnTo>
                    <a:pt x="92" y="71"/>
                  </a:lnTo>
                  <a:lnTo>
                    <a:pt x="90" y="71"/>
                  </a:lnTo>
                  <a:lnTo>
                    <a:pt x="88" y="69"/>
                  </a:lnTo>
                  <a:lnTo>
                    <a:pt x="88" y="71"/>
                  </a:lnTo>
                  <a:lnTo>
                    <a:pt x="87" y="71"/>
                  </a:lnTo>
                  <a:lnTo>
                    <a:pt x="87" y="69"/>
                  </a:lnTo>
                  <a:lnTo>
                    <a:pt x="85" y="69"/>
                  </a:lnTo>
                  <a:lnTo>
                    <a:pt x="85" y="71"/>
                  </a:lnTo>
                  <a:lnTo>
                    <a:pt x="81" y="71"/>
                  </a:lnTo>
                  <a:lnTo>
                    <a:pt x="79" y="71"/>
                  </a:lnTo>
                  <a:lnTo>
                    <a:pt x="77" y="71"/>
                  </a:lnTo>
                  <a:lnTo>
                    <a:pt x="77" y="69"/>
                  </a:lnTo>
                  <a:lnTo>
                    <a:pt x="75" y="69"/>
                  </a:lnTo>
                  <a:lnTo>
                    <a:pt x="73" y="69"/>
                  </a:lnTo>
                  <a:lnTo>
                    <a:pt x="73" y="67"/>
                  </a:lnTo>
                  <a:lnTo>
                    <a:pt x="71" y="69"/>
                  </a:lnTo>
                  <a:lnTo>
                    <a:pt x="69" y="69"/>
                  </a:lnTo>
                  <a:lnTo>
                    <a:pt x="69" y="67"/>
                  </a:lnTo>
                  <a:lnTo>
                    <a:pt x="71" y="67"/>
                  </a:lnTo>
                  <a:lnTo>
                    <a:pt x="69" y="66"/>
                  </a:lnTo>
                  <a:lnTo>
                    <a:pt x="67" y="66"/>
                  </a:lnTo>
                  <a:lnTo>
                    <a:pt x="65" y="66"/>
                  </a:lnTo>
                  <a:lnTo>
                    <a:pt x="60" y="66"/>
                  </a:lnTo>
                  <a:lnTo>
                    <a:pt x="54" y="66"/>
                  </a:lnTo>
                  <a:lnTo>
                    <a:pt x="50" y="66"/>
                  </a:lnTo>
                  <a:lnTo>
                    <a:pt x="48" y="66"/>
                  </a:lnTo>
                  <a:lnTo>
                    <a:pt x="42" y="66"/>
                  </a:lnTo>
                  <a:lnTo>
                    <a:pt x="37" y="66"/>
                  </a:lnTo>
                  <a:lnTo>
                    <a:pt x="35" y="66"/>
                  </a:lnTo>
                  <a:lnTo>
                    <a:pt x="35" y="67"/>
                  </a:lnTo>
                  <a:lnTo>
                    <a:pt x="33" y="67"/>
                  </a:lnTo>
                  <a:lnTo>
                    <a:pt x="29" y="69"/>
                  </a:lnTo>
                  <a:lnTo>
                    <a:pt x="25" y="69"/>
                  </a:lnTo>
                  <a:lnTo>
                    <a:pt x="23" y="69"/>
                  </a:lnTo>
                  <a:lnTo>
                    <a:pt x="21" y="69"/>
                  </a:lnTo>
                  <a:lnTo>
                    <a:pt x="19" y="69"/>
                  </a:lnTo>
                  <a:lnTo>
                    <a:pt x="17" y="71"/>
                  </a:lnTo>
                  <a:lnTo>
                    <a:pt x="16" y="71"/>
                  </a:lnTo>
                  <a:lnTo>
                    <a:pt x="14" y="71"/>
                  </a:lnTo>
                  <a:lnTo>
                    <a:pt x="12" y="71"/>
                  </a:lnTo>
                  <a:lnTo>
                    <a:pt x="12" y="69"/>
                  </a:lnTo>
                  <a:lnTo>
                    <a:pt x="12" y="67"/>
                  </a:lnTo>
                  <a:lnTo>
                    <a:pt x="14" y="67"/>
                  </a:lnTo>
                  <a:lnTo>
                    <a:pt x="14" y="66"/>
                  </a:lnTo>
                  <a:lnTo>
                    <a:pt x="16" y="67"/>
                  </a:lnTo>
                  <a:lnTo>
                    <a:pt x="17" y="67"/>
                  </a:lnTo>
                  <a:lnTo>
                    <a:pt x="19" y="67"/>
                  </a:lnTo>
                  <a:lnTo>
                    <a:pt x="21" y="67"/>
                  </a:lnTo>
                  <a:lnTo>
                    <a:pt x="23" y="67"/>
                  </a:lnTo>
                  <a:lnTo>
                    <a:pt x="23" y="66"/>
                  </a:lnTo>
                  <a:lnTo>
                    <a:pt x="23" y="67"/>
                  </a:lnTo>
                  <a:lnTo>
                    <a:pt x="25" y="67"/>
                  </a:lnTo>
                  <a:lnTo>
                    <a:pt x="27" y="67"/>
                  </a:lnTo>
                  <a:lnTo>
                    <a:pt x="29" y="67"/>
                  </a:lnTo>
                  <a:lnTo>
                    <a:pt x="31" y="67"/>
                  </a:lnTo>
                  <a:lnTo>
                    <a:pt x="31" y="66"/>
                  </a:lnTo>
                  <a:lnTo>
                    <a:pt x="31" y="64"/>
                  </a:lnTo>
                  <a:lnTo>
                    <a:pt x="33" y="64"/>
                  </a:lnTo>
                  <a:lnTo>
                    <a:pt x="31" y="64"/>
                  </a:lnTo>
                  <a:lnTo>
                    <a:pt x="31" y="66"/>
                  </a:lnTo>
                  <a:lnTo>
                    <a:pt x="31" y="67"/>
                  </a:lnTo>
                  <a:lnTo>
                    <a:pt x="29" y="67"/>
                  </a:lnTo>
                  <a:lnTo>
                    <a:pt x="27" y="67"/>
                  </a:lnTo>
                  <a:lnTo>
                    <a:pt x="25" y="67"/>
                  </a:lnTo>
                  <a:lnTo>
                    <a:pt x="25" y="66"/>
                  </a:lnTo>
                  <a:lnTo>
                    <a:pt x="23" y="66"/>
                  </a:lnTo>
                  <a:lnTo>
                    <a:pt x="21" y="66"/>
                  </a:lnTo>
                  <a:lnTo>
                    <a:pt x="21" y="67"/>
                  </a:lnTo>
                  <a:lnTo>
                    <a:pt x="19" y="67"/>
                  </a:lnTo>
                  <a:lnTo>
                    <a:pt x="17" y="67"/>
                  </a:lnTo>
                  <a:lnTo>
                    <a:pt x="16" y="67"/>
                  </a:lnTo>
                  <a:lnTo>
                    <a:pt x="16" y="66"/>
                  </a:lnTo>
                  <a:lnTo>
                    <a:pt x="16" y="67"/>
                  </a:lnTo>
                  <a:lnTo>
                    <a:pt x="16" y="66"/>
                  </a:lnTo>
                  <a:lnTo>
                    <a:pt x="14" y="66"/>
                  </a:lnTo>
                  <a:lnTo>
                    <a:pt x="14" y="64"/>
                  </a:lnTo>
                  <a:lnTo>
                    <a:pt x="14" y="66"/>
                  </a:lnTo>
                  <a:lnTo>
                    <a:pt x="14" y="67"/>
                  </a:lnTo>
                  <a:lnTo>
                    <a:pt x="12" y="67"/>
                  </a:lnTo>
                  <a:lnTo>
                    <a:pt x="12" y="66"/>
                  </a:lnTo>
                  <a:lnTo>
                    <a:pt x="12" y="64"/>
                  </a:lnTo>
                  <a:lnTo>
                    <a:pt x="12" y="66"/>
                  </a:lnTo>
                  <a:lnTo>
                    <a:pt x="12" y="64"/>
                  </a:lnTo>
                  <a:lnTo>
                    <a:pt x="12" y="62"/>
                  </a:lnTo>
                  <a:lnTo>
                    <a:pt x="12" y="60"/>
                  </a:lnTo>
                  <a:lnTo>
                    <a:pt x="12" y="58"/>
                  </a:lnTo>
                  <a:lnTo>
                    <a:pt x="14" y="58"/>
                  </a:lnTo>
                  <a:lnTo>
                    <a:pt x="16" y="58"/>
                  </a:lnTo>
                  <a:lnTo>
                    <a:pt x="19" y="58"/>
                  </a:lnTo>
                  <a:lnTo>
                    <a:pt x="21" y="58"/>
                  </a:lnTo>
                  <a:lnTo>
                    <a:pt x="25" y="58"/>
                  </a:lnTo>
                  <a:lnTo>
                    <a:pt x="27" y="58"/>
                  </a:lnTo>
                  <a:lnTo>
                    <a:pt x="27" y="56"/>
                  </a:lnTo>
                  <a:lnTo>
                    <a:pt x="27" y="54"/>
                  </a:lnTo>
                  <a:lnTo>
                    <a:pt x="29" y="54"/>
                  </a:lnTo>
                  <a:lnTo>
                    <a:pt x="31" y="54"/>
                  </a:lnTo>
                  <a:lnTo>
                    <a:pt x="33" y="54"/>
                  </a:lnTo>
                  <a:lnTo>
                    <a:pt x="35" y="54"/>
                  </a:lnTo>
                  <a:lnTo>
                    <a:pt x="37" y="54"/>
                  </a:lnTo>
                  <a:lnTo>
                    <a:pt x="37" y="52"/>
                  </a:lnTo>
                  <a:lnTo>
                    <a:pt x="37" y="50"/>
                  </a:lnTo>
                  <a:lnTo>
                    <a:pt x="39" y="50"/>
                  </a:lnTo>
                  <a:lnTo>
                    <a:pt x="39" y="52"/>
                  </a:lnTo>
                  <a:lnTo>
                    <a:pt x="40" y="52"/>
                  </a:lnTo>
                  <a:lnTo>
                    <a:pt x="42" y="54"/>
                  </a:lnTo>
                  <a:lnTo>
                    <a:pt x="44" y="54"/>
                  </a:lnTo>
                  <a:lnTo>
                    <a:pt x="46" y="54"/>
                  </a:lnTo>
                  <a:lnTo>
                    <a:pt x="46" y="56"/>
                  </a:lnTo>
                  <a:lnTo>
                    <a:pt x="48" y="56"/>
                  </a:lnTo>
                  <a:lnTo>
                    <a:pt x="50" y="56"/>
                  </a:lnTo>
                  <a:lnTo>
                    <a:pt x="52" y="56"/>
                  </a:lnTo>
                  <a:lnTo>
                    <a:pt x="54" y="56"/>
                  </a:lnTo>
                  <a:lnTo>
                    <a:pt x="56" y="56"/>
                  </a:lnTo>
                  <a:lnTo>
                    <a:pt x="58" y="56"/>
                  </a:lnTo>
                  <a:lnTo>
                    <a:pt x="58" y="54"/>
                  </a:lnTo>
                  <a:lnTo>
                    <a:pt x="58" y="52"/>
                  </a:lnTo>
                  <a:lnTo>
                    <a:pt x="56" y="52"/>
                  </a:lnTo>
                  <a:lnTo>
                    <a:pt x="56" y="50"/>
                  </a:lnTo>
                  <a:lnTo>
                    <a:pt x="56" y="52"/>
                  </a:lnTo>
                  <a:lnTo>
                    <a:pt x="54" y="52"/>
                  </a:lnTo>
                  <a:lnTo>
                    <a:pt x="52" y="52"/>
                  </a:lnTo>
                  <a:lnTo>
                    <a:pt x="50" y="52"/>
                  </a:lnTo>
                  <a:lnTo>
                    <a:pt x="50" y="54"/>
                  </a:lnTo>
                  <a:lnTo>
                    <a:pt x="50" y="52"/>
                  </a:lnTo>
                  <a:lnTo>
                    <a:pt x="48" y="52"/>
                  </a:lnTo>
                  <a:lnTo>
                    <a:pt x="48" y="50"/>
                  </a:lnTo>
                  <a:lnTo>
                    <a:pt x="46" y="50"/>
                  </a:lnTo>
                  <a:lnTo>
                    <a:pt x="44" y="50"/>
                  </a:lnTo>
                  <a:lnTo>
                    <a:pt x="42" y="50"/>
                  </a:lnTo>
                  <a:lnTo>
                    <a:pt x="42" y="48"/>
                  </a:lnTo>
                  <a:lnTo>
                    <a:pt x="40" y="48"/>
                  </a:lnTo>
                  <a:lnTo>
                    <a:pt x="39" y="48"/>
                  </a:lnTo>
                  <a:lnTo>
                    <a:pt x="39" y="46"/>
                  </a:lnTo>
                  <a:lnTo>
                    <a:pt x="37" y="48"/>
                  </a:lnTo>
                  <a:lnTo>
                    <a:pt x="35" y="48"/>
                  </a:lnTo>
                  <a:lnTo>
                    <a:pt x="33" y="48"/>
                  </a:lnTo>
                  <a:lnTo>
                    <a:pt x="31" y="50"/>
                  </a:lnTo>
                  <a:lnTo>
                    <a:pt x="29" y="50"/>
                  </a:lnTo>
                  <a:lnTo>
                    <a:pt x="27" y="50"/>
                  </a:lnTo>
                  <a:lnTo>
                    <a:pt x="25" y="50"/>
                  </a:lnTo>
                  <a:lnTo>
                    <a:pt x="23" y="50"/>
                  </a:lnTo>
                  <a:lnTo>
                    <a:pt x="21" y="50"/>
                  </a:lnTo>
                  <a:lnTo>
                    <a:pt x="19" y="50"/>
                  </a:lnTo>
                  <a:lnTo>
                    <a:pt x="17" y="50"/>
                  </a:lnTo>
                  <a:lnTo>
                    <a:pt x="16" y="50"/>
                  </a:lnTo>
                  <a:lnTo>
                    <a:pt x="14" y="50"/>
                  </a:lnTo>
                  <a:lnTo>
                    <a:pt x="16" y="50"/>
                  </a:lnTo>
                  <a:lnTo>
                    <a:pt x="16" y="48"/>
                  </a:lnTo>
                  <a:lnTo>
                    <a:pt x="16" y="50"/>
                  </a:lnTo>
                  <a:lnTo>
                    <a:pt x="14" y="50"/>
                  </a:lnTo>
                  <a:lnTo>
                    <a:pt x="14" y="48"/>
                  </a:lnTo>
                  <a:lnTo>
                    <a:pt x="14" y="46"/>
                  </a:lnTo>
                  <a:lnTo>
                    <a:pt x="16" y="46"/>
                  </a:lnTo>
                  <a:lnTo>
                    <a:pt x="16" y="48"/>
                  </a:lnTo>
                  <a:lnTo>
                    <a:pt x="16" y="46"/>
                  </a:lnTo>
                  <a:lnTo>
                    <a:pt x="16" y="44"/>
                  </a:lnTo>
                  <a:lnTo>
                    <a:pt x="16" y="46"/>
                  </a:lnTo>
                  <a:lnTo>
                    <a:pt x="14" y="46"/>
                  </a:lnTo>
                  <a:lnTo>
                    <a:pt x="14" y="48"/>
                  </a:lnTo>
                  <a:lnTo>
                    <a:pt x="12" y="48"/>
                  </a:lnTo>
                  <a:lnTo>
                    <a:pt x="12" y="46"/>
                  </a:lnTo>
                  <a:lnTo>
                    <a:pt x="12" y="44"/>
                  </a:lnTo>
                  <a:lnTo>
                    <a:pt x="14" y="44"/>
                  </a:lnTo>
                  <a:lnTo>
                    <a:pt x="16" y="44"/>
                  </a:lnTo>
                  <a:lnTo>
                    <a:pt x="14" y="44"/>
                  </a:lnTo>
                  <a:lnTo>
                    <a:pt x="14" y="42"/>
                  </a:lnTo>
                  <a:lnTo>
                    <a:pt x="16" y="42"/>
                  </a:lnTo>
                  <a:lnTo>
                    <a:pt x="17" y="41"/>
                  </a:lnTo>
                  <a:lnTo>
                    <a:pt x="17" y="42"/>
                  </a:lnTo>
                  <a:lnTo>
                    <a:pt x="17" y="41"/>
                  </a:lnTo>
                  <a:lnTo>
                    <a:pt x="16" y="41"/>
                  </a:lnTo>
                  <a:lnTo>
                    <a:pt x="16" y="42"/>
                  </a:lnTo>
                  <a:lnTo>
                    <a:pt x="14" y="42"/>
                  </a:lnTo>
                  <a:lnTo>
                    <a:pt x="14" y="44"/>
                  </a:lnTo>
                  <a:lnTo>
                    <a:pt x="12" y="44"/>
                  </a:lnTo>
                  <a:lnTo>
                    <a:pt x="12" y="42"/>
                  </a:lnTo>
                  <a:lnTo>
                    <a:pt x="14" y="42"/>
                  </a:lnTo>
                  <a:lnTo>
                    <a:pt x="12" y="42"/>
                  </a:lnTo>
                  <a:lnTo>
                    <a:pt x="12" y="44"/>
                  </a:lnTo>
                  <a:lnTo>
                    <a:pt x="12" y="46"/>
                  </a:lnTo>
                  <a:lnTo>
                    <a:pt x="12" y="44"/>
                  </a:lnTo>
                  <a:lnTo>
                    <a:pt x="12" y="42"/>
                  </a:lnTo>
                  <a:lnTo>
                    <a:pt x="10" y="42"/>
                  </a:lnTo>
                  <a:lnTo>
                    <a:pt x="10" y="41"/>
                  </a:lnTo>
                  <a:lnTo>
                    <a:pt x="10" y="39"/>
                  </a:lnTo>
                  <a:lnTo>
                    <a:pt x="8" y="39"/>
                  </a:lnTo>
                  <a:lnTo>
                    <a:pt x="8" y="37"/>
                  </a:lnTo>
                  <a:lnTo>
                    <a:pt x="6" y="37"/>
                  </a:lnTo>
                  <a:lnTo>
                    <a:pt x="6" y="35"/>
                  </a:lnTo>
                  <a:lnTo>
                    <a:pt x="4" y="33"/>
                  </a:lnTo>
                  <a:lnTo>
                    <a:pt x="2" y="33"/>
                  </a:lnTo>
                  <a:lnTo>
                    <a:pt x="0" y="33"/>
                  </a:lnTo>
                  <a:lnTo>
                    <a:pt x="0" y="31"/>
                  </a:lnTo>
                  <a:lnTo>
                    <a:pt x="2" y="31"/>
                  </a:lnTo>
                  <a:lnTo>
                    <a:pt x="6" y="29"/>
                  </a:lnTo>
                  <a:lnTo>
                    <a:pt x="8" y="25"/>
                  </a:lnTo>
                  <a:lnTo>
                    <a:pt x="10" y="23"/>
                  </a:lnTo>
                  <a:lnTo>
                    <a:pt x="12" y="19"/>
                  </a:lnTo>
                  <a:lnTo>
                    <a:pt x="14" y="18"/>
                  </a:lnTo>
                  <a:lnTo>
                    <a:pt x="16" y="16"/>
                  </a:lnTo>
                  <a:lnTo>
                    <a:pt x="16" y="14"/>
                  </a:lnTo>
                  <a:lnTo>
                    <a:pt x="16" y="12"/>
                  </a:lnTo>
                  <a:lnTo>
                    <a:pt x="16" y="10"/>
                  </a:lnTo>
                  <a:lnTo>
                    <a:pt x="16" y="8"/>
                  </a:lnTo>
                  <a:lnTo>
                    <a:pt x="17" y="8"/>
                  </a:lnTo>
                  <a:lnTo>
                    <a:pt x="17" y="4"/>
                  </a:lnTo>
                  <a:lnTo>
                    <a:pt x="19" y="4"/>
                  </a:lnTo>
                  <a:lnTo>
                    <a:pt x="19" y="2"/>
                  </a:lnTo>
                  <a:lnTo>
                    <a:pt x="21" y="2"/>
                  </a:lnTo>
                  <a:lnTo>
                    <a:pt x="23" y="2"/>
                  </a:lnTo>
                  <a:lnTo>
                    <a:pt x="25" y="2"/>
                  </a:lnTo>
                  <a:lnTo>
                    <a:pt x="27" y="2"/>
                  </a:lnTo>
                  <a:lnTo>
                    <a:pt x="29" y="2"/>
                  </a:lnTo>
                  <a:lnTo>
                    <a:pt x="29" y="4"/>
                  </a:lnTo>
                  <a:lnTo>
                    <a:pt x="29" y="2"/>
                  </a:lnTo>
                  <a:lnTo>
                    <a:pt x="31" y="2"/>
                  </a:lnTo>
                  <a:lnTo>
                    <a:pt x="33" y="2"/>
                  </a:lnTo>
                  <a:lnTo>
                    <a:pt x="35" y="2"/>
                  </a:lnTo>
                  <a:lnTo>
                    <a:pt x="37" y="2"/>
                  </a:lnTo>
                  <a:lnTo>
                    <a:pt x="39" y="2"/>
                  </a:lnTo>
                  <a:lnTo>
                    <a:pt x="39" y="0"/>
                  </a:lnTo>
                  <a:lnTo>
                    <a:pt x="40" y="0"/>
                  </a:lnTo>
                  <a:lnTo>
                    <a:pt x="42" y="0"/>
                  </a:lnTo>
                  <a:lnTo>
                    <a:pt x="44" y="0"/>
                  </a:lnTo>
                  <a:lnTo>
                    <a:pt x="46" y="0"/>
                  </a:lnTo>
                  <a:lnTo>
                    <a:pt x="48" y="0"/>
                  </a:lnTo>
                  <a:lnTo>
                    <a:pt x="50" y="0"/>
                  </a:lnTo>
                  <a:lnTo>
                    <a:pt x="50" y="2"/>
                  </a:lnTo>
                  <a:lnTo>
                    <a:pt x="52" y="2"/>
                  </a:lnTo>
                  <a:lnTo>
                    <a:pt x="54" y="4"/>
                  </a:lnTo>
                  <a:lnTo>
                    <a:pt x="56" y="4"/>
                  </a:lnTo>
                  <a:lnTo>
                    <a:pt x="56" y="6"/>
                  </a:lnTo>
                  <a:lnTo>
                    <a:pt x="56" y="8"/>
                  </a:lnTo>
                  <a:lnTo>
                    <a:pt x="58" y="8"/>
                  </a:lnTo>
                  <a:lnTo>
                    <a:pt x="58" y="10"/>
                  </a:lnTo>
                  <a:lnTo>
                    <a:pt x="60" y="10"/>
                  </a:lnTo>
                  <a:lnTo>
                    <a:pt x="60" y="8"/>
                  </a:lnTo>
                  <a:lnTo>
                    <a:pt x="60" y="10"/>
                  </a:lnTo>
                  <a:lnTo>
                    <a:pt x="62" y="10"/>
                  </a:lnTo>
                  <a:lnTo>
                    <a:pt x="62" y="8"/>
                  </a:lnTo>
                  <a:lnTo>
                    <a:pt x="64" y="8"/>
                  </a:lnTo>
                  <a:lnTo>
                    <a:pt x="64" y="10"/>
                  </a:lnTo>
                  <a:lnTo>
                    <a:pt x="65" y="10"/>
                  </a:lnTo>
                  <a:lnTo>
                    <a:pt x="65" y="12"/>
                  </a:lnTo>
                  <a:lnTo>
                    <a:pt x="67" y="12"/>
                  </a:lnTo>
                  <a:lnTo>
                    <a:pt x="65" y="14"/>
                  </a:lnTo>
                  <a:lnTo>
                    <a:pt x="67" y="14"/>
                  </a:lnTo>
                  <a:lnTo>
                    <a:pt x="67" y="16"/>
                  </a:lnTo>
                  <a:lnTo>
                    <a:pt x="67" y="18"/>
                  </a:lnTo>
                  <a:lnTo>
                    <a:pt x="69" y="18"/>
                  </a:lnTo>
                  <a:lnTo>
                    <a:pt x="69" y="19"/>
                  </a:lnTo>
                  <a:lnTo>
                    <a:pt x="71" y="19"/>
                  </a:lnTo>
                  <a:lnTo>
                    <a:pt x="73" y="19"/>
                  </a:lnTo>
                  <a:lnTo>
                    <a:pt x="73" y="21"/>
                  </a:lnTo>
                  <a:lnTo>
                    <a:pt x="73" y="23"/>
                  </a:lnTo>
                  <a:lnTo>
                    <a:pt x="75" y="23"/>
                  </a:lnTo>
                  <a:lnTo>
                    <a:pt x="73" y="23"/>
                  </a:lnTo>
                  <a:lnTo>
                    <a:pt x="75" y="23"/>
                  </a:lnTo>
                  <a:lnTo>
                    <a:pt x="75" y="25"/>
                  </a:lnTo>
                  <a:lnTo>
                    <a:pt x="77" y="25"/>
                  </a:lnTo>
                  <a:lnTo>
                    <a:pt x="77" y="27"/>
                  </a:lnTo>
                  <a:lnTo>
                    <a:pt x="79" y="27"/>
                  </a:lnTo>
                  <a:lnTo>
                    <a:pt x="81" y="29"/>
                  </a:lnTo>
                  <a:lnTo>
                    <a:pt x="81" y="31"/>
                  </a:lnTo>
                  <a:lnTo>
                    <a:pt x="83" y="3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5" name="Rectangle 204"/>
            <p:cNvSpPr>
              <a:spLocks noChangeArrowheads="1"/>
            </p:cNvSpPr>
            <p:nvPr/>
          </p:nvSpPr>
          <p:spPr bwMode="auto">
            <a:xfrm>
              <a:off x="3043238" y="4427538"/>
              <a:ext cx="1588" cy="1588"/>
            </a:xfrm>
            <a:prstGeom prst="rect">
              <a:avLst/>
            </a:prstGeom>
            <a:grpFill/>
            <a:ln w="3175">
              <a:solidFill>
                <a:schemeClr val="bg1"/>
              </a:solid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06" name="Freeform 205"/>
            <p:cNvSpPr>
              <a:spLocks/>
            </p:cNvSpPr>
            <p:nvPr/>
          </p:nvSpPr>
          <p:spPr bwMode="auto">
            <a:xfrm>
              <a:off x="7648575" y="4795838"/>
              <a:ext cx="9525" cy="6350"/>
            </a:xfrm>
            <a:custGeom>
              <a:avLst/>
              <a:gdLst>
                <a:gd name="T0" fmla="*/ 4 w 6"/>
                <a:gd name="T1" fmla="*/ 0 h 4"/>
                <a:gd name="T2" fmla="*/ 4 w 6"/>
                <a:gd name="T3" fmla="*/ 0 h 4"/>
                <a:gd name="T4" fmla="*/ 4 w 6"/>
                <a:gd name="T5" fmla="*/ 2 h 4"/>
                <a:gd name="T6" fmla="*/ 6 w 6"/>
                <a:gd name="T7" fmla="*/ 2 h 4"/>
                <a:gd name="T8" fmla="*/ 6 w 6"/>
                <a:gd name="T9" fmla="*/ 2 h 4"/>
                <a:gd name="T10" fmla="*/ 6 w 6"/>
                <a:gd name="T11" fmla="*/ 2 h 4"/>
                <a:gd name="T12" fmla="*/ 6 w 6"/>
                <a:gd name="T13" fmla="*/ 2 h 4"/>
                <a:gd name="T14" fmla="*/ 6 w 6"/>
                <a:gd name="T15" fmla="*/ 2 h 4"/>
                <a:gd name="T16" fmla="*/ 4 w 6"/>
                <a:gd name="T17" fmla="*/ 2 h 4"/>
                <a:gd name="T18" fmla="*/ 4 w 6"/>
                <a:gd name="T19" fmla="*/ 2 h 4"/>
                <a:gd name="T20" fmla="*/ 4 w 6"/>
                <a:gd name="T21" fmla="*/ 2 h 4"/>
                <a:gd name="T22" fmla="*/ 4 w 6"/>
                <a:gd name="T23" fmla="*/ 2 h 4"/>
                <a:gd name="T24" fmla="*/ 4 w 6"/>
                <a:gd name="T25" fmla="*/ 2 h 4"/>
                <a:gd name="T26" fmla="*/ 2 w 6"/>
                <a:gd name="T27" fmla="*/ 2 h 4"/>
                <a:gd name="T28" fmla="*/ 2 w 6"/>
                <a:gd name="T29" fmla="*/ 4 h 4"/>
                <a:gd name="T30" fmla="*/ 2 w 6"/>
                <a:gd name="T31" fmla="*/ 4 h 4"/>
                <a:gd name="T32" fmla="*/ 2 w 6"/>
                <a:gd name="T33" fmla="*/ 4 h 4"/>
                <a:gd name="T34" fmla="*/ 2 w 6"/>
                <a:gd name="T35" fmla="*/ 4 h 4"/>
                <a:gd name="T36" fmla="*/ 2 w 6"/>
                <a:gd name="T37" fmla="*/ 4 h 4"/>
                <a:gd name="T38" fmla="*/ 2 w 6"/>
                <a:gd name="T39" fmla="*/ 2 h 4"/>
                <a:gd name="T40" fmla="*/ 2 w 6"/>
                <a:gd name="T41" fmla="*/ 2 h 4"/>
                <a:gd name="T42" fmla="*/ 2 w 6"/>
                <a:gd name="T43" fmla="*/ 2 h 4"/>
                <a:gd name="T44" fmla="*/ 2 w 6"/>
                <a:gd name="T45" fmla="*/ 2 h 4"/>
                <a:gd name="T46" fmla="*/ 0 w 6"/>
                <a:gd name="T47" fmla="*/ 2 h 4"/>
                <a:gd name="T48" fmla="*/ 0 w 6"/>
                <a:gd name="T49" fmla="*/ 2 h 4"/>
                <a:gd name="T50" fmla="*/ 0 w 6"/>
                <a:gd name="T51" fmla="*/ 2 h 4"/>
                <a:gd name="T52" fmla="*/ 0 w 6"/>
                <a:gd name="T53" fmla="*/ 2 h 4"/>
                <a:gd name="T54" fmla="*/ 0 w 6"/>
                <a:gd name="T55" fmla="*/ 2 h 4"/>
                <a:gd name="T56" fmla="*/ 0 w 6"/>
                <a:gd name="T57" fmla="*/ 2 h 4"/>
                <a:gd name="T58" fmla="*/ 0 w 6"/>
                <a:gd name="T59" fmla="*/ 0 h 4"/>
                <a:gd name="T60" fmla="*/ 0 w 6"/>
                <a:gd name="T61" fmla="*/ 0 h 4"/>
                <a:gd name="T62" fmla="*/ 0 w 6"/>
                <a:gd name="T63" fmla="*/ 0 h 4"/>
                <a:gd name="T64" fmla="*/ 0 w 6"/>
                <a:gd name="T65" fmla="*/ 0 h 4"/>
                <a:gd name="T66" fmla="*/ 0 w 6"/>
                <a:gd name="T67" fmla="*/ 0 h 4"/>
                <a:gd name="T68" fmla="*/ 2 w 6"/>
                <a:gd name="T69" fmla="*/ 0 h 4"/>
                <a:gd name="T70" fmla="*/ 2 w 6"/>
                <a:gd name="T71" fmla="*/ 0 h 4"/>
                <a:gd name="T72" fmla="*/ 2 w 6"/>
                <a:gd name="T73" fmla="*/ 0 h 4"/>
                <a:gd name="T74" fmla="*/ 2 w 6"/>
                <a:gd name="T75" fmla="*/ 0 h 4"/>
                <a:gd name="T76" fmla="*/ 2 w 6"/>
                <a:gd name="T77" fmla="*/ 0 h 4"/>
                <a:gd name="T78" fmla="*/ 4 w 6"/>
                <a:gd name="T7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 h="4">
                  <a:moveTo>
                    <a:pt x="4" y="0"/>
                  </a:moveTo>
                  <a:lnTo>
                    <a:pt x="4" y="0"/>
                  </a:lnTo>
                  <a:lnTo>
                    <a:pt x="4" y="2"/>
                  </a:lnTo>
                  <a:lnTo>
                    <a:pt x="6" y="2"/>
                  </a:lnTo>
                  <a:lnTo>
                    <a:pt x="6" y="2"/>
                  </a:lnTo>
                  <a:lnTo>
                    <a:pt x="6" y="2"/>
                  </a:lnTo>
                  <a:lnTo>
                    <a:pt x="6" y="2"/>
                  </a:lnTo>
                  <a:lnTo>
                    <a:pt x="6" y="2"/>
                  </a:lnTo>
                  <a:lnTo>
                    <a:pt x="4" y="2"/>
                  </a:lnTo>
                  <a:lnTo>
                    <a:pt x="4" y="2"/>
                  </a:lnTo>
                  <a:lnTo>
                    <a:pt x="4" y="2"/>
                  </a:lnTo>
                  <a:lnTo>
                    <a:pt x="4" y="2"/>
                  </a:lnTo>
                  <a:lnTo>
                    <a:pt x="4" y="2"/>
                  </a:lnTo>
                  <a:lnTo>
                    <a:pt x="2" y="2"/>
                  </a:lnTo>
                  <a:lnTo>
                    <a:pt x="2" y="4"/>
                  </a:lnTo>
                  <a:lnTo>
                    <a:pt x="2" y="4"/>
                  </a:lnTo>
                  <a:lnTo>
                    <a:pt x="2" y="4"/>
                  </a:lnTo>
                  <a:lnTo>
                    <a:pt x="2" y="4"/>
                  </a:lnTo>
                  <a:lnTo>
                    <a:pt x="2" y="4"/>
                  </a:lnTo>
                  <a:lnTo>
                    <a:pt x="2" y="2"/>
                  </a:lnTo>
                  <a:lnTo>
                    <a:pt x="2" y="2"/>
                  </a:lnTo>
                  <a:lnTo>
                    <a:pt x="2" y="2"/>
                  </a:lnTo>
                  <a:lnTo>
                    <a:pt x="2" y="2"/>
                  </a:lnTo>
                  <a:lnTo>
                    <a:pt x="0" y="2"/>
                  </a:lnTo>
                  <a:lnTo>
                    <a:pt x="0" y="2"/>
                  </a:lnTo>
                  <a:lnTo>
                    <a:pt x="0" y="2"/>
                  </a:lnTo>
                  <a:lnTo>
                    <a:pt x="0" y="2"/>
                  </a:lnTo>
                  <a:lnTo>
                    <a:pt x="0" y="2"/>
                  </a:lnTo>
                  <a:lnTo>
                    <a:pt x="0" y="2"/>
                  </a:lnTo>
                  <a:lnTo>
                    <a:pt x="0" y="0"/>
                  </a:lnTo>
                  <a:lnTo>
                    <a:pt x="0" y="0"/>
                  </a:lnTo>
                  <a:lnTo>
                    <a:pt x="0" y="0"/>
                  </a:lnTo>
                  <a:lnTo>
                    <a:pt x="0" y="0"/>
                  </a:lnTo>
                  <a:lnTo>
                    <a:pt x="0" y="0"/>
                  </a:lnTo>
                  <a:lnTo>
                    <a:pt x="2" y="0"/>
                  </a:lnTo>
                  <a:lnTo>
                    <a:pt x="2" y="0"/>
                  </a:lnTo>
                  <a:lnTo>
                    <a:pt x="2" y="0"/>
                  </a:lnTo>
                  <a:lnTo>
                    <a:pt x="2" y="0"/>
                  </a:lnTo>
                  <a:lnTo>
                    <a:pt x="2" y="0"/>
                  </a:lnTo>
                  <a:lnTo>
                    <a:pt x="4"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7" name="Freeform 207"/>
            <p:cNvSpPr>
              <a:spLocks noEditPoints="1"/>
            </p:cNvSpPr>
            <p:nvPr/>
          </p:nvSpPr>
          <p:spPr bwMode="auto">
            <a:xfrm>
              <a:off x="4067175" y="6456363"/>
              <a:ext cx="298450" cy="255588"/>
            </a:xfrm>
            <a:custGeom>
              <a:avLst/>
              <a:gdLst>
                <a:gd name="T0" fmla="*/ 173 w 188"/>
                <a:gd name="T1" fmla="*/ 160 h 161"/>
                <a:gd name="T2" fmla="*/ 173 w 188"/>
                <a:gd name="T3" fmla="*/ 161 h 161"/>
                <a:gd name="T4" fmla="*/ 171 w 188"/>
                <a:gd name="T5" fmla="*/ 161 h 161"/>
                <a:gd name="T6" fmla="*/ 182 w 188"/>
                <a:gd name="T7" fmla="*/ 148 h 161"/>
                <a:gd name="T8" fmla="*/ 184 w 188"/>
                <a:gd name="T9" fmla="*/ 148 h 161"/>
                <a:gd name="T10" fmla="*/ 186 w 188"/>
                <a:gd name="T11" fmla="*/ 127 h 161"/>
                <a:gd name="T12" fmla="*/ 188 w 188"/>
                <a:gd name="T13" fmla="*/ 131 h 161"/>
                <a:gd name="T14" fmla="*/ 184 w 188"/>
                <a:gd name="T15" fmla="*/ 108 h 161"/>
                <a:gd name="T16" fmla="*/ 182 w 188"/>
                <a:gd name="T17" fmla="*/ 88 h 161"/>
                <a:gd name="T18" fmla="*/ 182 w 188"/>
                <a:gd name="T19" fmla="*/ 88 h 161"/>
                <a:gd name="T20" fmla="*/ 157 w 188"/>
                <a:gd name="T21" fmla="*/ 77 h 161"/>
                <a:gd name="T22" fmla="*/ 173 w 188"/>
                <a:gd name="T23" fmla="*/ 79 h 161"/>
                <a:gd name="T24" fmla="*/ 167 w 188"/>
                <a:gd name="T25" fmla="*/ 65 h 161"/>
                <a:gd name="T26" fmla="*/ 169 w 188"/>
                <a:gd name="T27" fmla="*/ 65 h 161"/>
                <a:gd name="T28" fmla="*/ 15 w 188"/>
                <a:gd name="T29" fmla="*/ 16 h 161"/>
                <a:gd name="T30" fmla="*/ 15 w 188"/>
                <a:gd name="T31" fmla="*/ 14 h 161"/>
                <a:gd name="T32" fmla="*/ 0 w 188"/>
                <a:gd name="T33" fmla="*/ 2 h 161"/>
                <a:gd name="T34" fmla="*/ 7 w 188"/>
                <a:gd name="T35" fmla="*/ 2 h 161"/>
                <a:gd name="T36" fmla="*/ 11 w 188"/>
                <a:gd name="T37" fmla="*/ 2 h 161"/>
                <a:gd name="T38" fmla="*/ 11 w 188"/>
                <a:gd name="T39" fmla="*/ 4 h 161"/>
                <a:gd name="T40" fmla="*/ 13 w 188"/>
                <a:gd name="T41" fmla="*/ 4 h 161"/>
                <a:gd name="T42" fmla="*/ 15 w 188"/>
                <a:gd name="T43" fmla="*/ 4 h 161"/>
                <a:gd name="T44" fmla="*/ 17 w 188"/>
                <a:gd name="T45" fmla="*/ 4 h 161"/>
                <a:gd name="T46" fmla="*/ 21 w 188"/>
                <a:gd name="T47" fmla="*/ 6 h 161"/>
                <a:gd name="T48" fmla="*/ 23 w 188"/>
                <a:gd name="T49" fmla="*/ 6 h 161"/>
                <a:gd name="T50" fmla="*/ 25 w 188"/>
                <a:gd name="T51" fmla="*/ 6 h 161"/>
                <a:gd name="T52" fmla="*/ 23 w 188"/>
                <a:gd name="T53" fmla="*/ 10 h 161"/>
                <a:gd name="T54" fmla="*/ 27 w 188"/>
                <a:gd name="T55" fmla="*/ 10 h 161"/>
                <a:gd name="T56" fmla="*/ 27 w 188"/>
                <a:gd name="T57" fmla="*/ 10 h 161"/>
                <a:gd name="T58" fmla="*/ 29 w 188"/>
                <a:gd name="T59" fmla="*/ 10 h 161"/>
                <a:gd name="T60" fmla="*/ 29 w 188"/>
                <a:gd name="T61" fmla="*/ 8 h 161"/>
                <a:gd name="T62" fmla="*/ 29 w 188"/>
                <a:gd name="T63" fmla="*/ 12 h 161"/>
                <a:gd name="T64" fmla="*/ 32 w 188"/>
                <a:gd name="T65" fmla="*/ 14 h 161"/>
                <a:gd name="T66" fmla="*/ 34 w 188"/>
                <a:gd name="T67" fmla="*/ 17 h 161"/>
                <a:gd name="T68" fmla="*/ 36 w 188"/>
                <a:gd name="T69" fmla="*/ 21 h 161"/>
                <a:gd name="T70" fmla="*/ 32 w 188"/>
                <a:gd name="T71" fmla="*/ 23 h 161"/>
                <a:gd name="T72" fmla="*/ 31 w 188"/>
                <a:gd name="T73" fmla="*/ 25 h 161"/>
                <a:gd name="T74" fmla="*/ 31 w 188"/>
                <a:gd name="T75" fmla="*/ 23 h 161"/>
                <a:gd name="T76" fmla="*/ 29 w 188"/>
                <a:gd name="T77" fmla="*/ 19 h 161"/>
                <a:gd name="T78" fmla="*/ 27 w 188"/>
                <a:gd name="T79" fmla="*/ 17 h 161"/>
                <a:gd name="T80" fmla="*/ 23 w 188"/>
                <a:gd name="T81" fmla="*/ 16 h 161"/>
                <a:gd name="T82" fmla="*/ 19 w 188"/>
                <a:gd name="T83" fmla="*/ 12 h 161"/>
                <a:gd name="T84" fmla="*/ 15 w 188"/>
                <a:gd name="T85" fmla="*/ 10 h 161"/>
                <a:gd name="T86" fmla="*/ 15 w 188"/>
                <a:gd name="T87" fmla="*/ 8 h 161"/>
                <a:gd name="T88" fmla="*/ 13 w 188"/>
                <a:gd name="T89" fmla="*/ 8 h 161"/>
                <a:gd name="T90" fmla="*/ 11 w 188"/>
                <a:gd name="T91" fmla="*/ 8 h 161"/>
                <a:gd name="T92" fmla="*/ 11 w 188"/>
                <a:gd name="T93" fmla="*/ 6 h 161"/>
                <a:gd name="T94" fmla="*/ 9 w 188"/>
                <a:gd name="T95" fmla="*/ 6 h 161"/>
                <a:gd name="T96" fmla="*/ 7 w 188"/>
                <a:gd name="T97" fmla="*/ 6 h 161"/>
                <a:gd name="T98" fmla="*/ 7 w 188"/>
                <a:gd name="T99" fmla="*/ 4 h 161"/>
                <a:gd name="T100" fmla="*/ 7 w 188"/>
                <a:gd name="T101" fmla="*/ 2 h 161"/>
                <a:gd name="T102" fmla="*/ 2 w 188"/>
                <a:gd name="T103" fmla="*/ 2 h 161"/>
                <a:gd name="T104" fmla="*/ 4 w 188"/>
                <a:gd name="T105" fmla="*/ 2 h 161"/>
                <a:gd name="T106" fmla="*/ 7 w 188"/>
                <a:gd name="T107" fmla="*/ 2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8" h="161">
                  <a:moveTo>
                    <a:pt x="175" y="161"/>
                  </a:moveTo>
                  <a:lnTo>
                    <a:pt x="173" y="161"/>
                  </a:lnTo>
                  <a:lnTo>
                    <a:pt x="173" y="160"/>
                  </a:lnTo>
                  <a:lnTo>
                    <a:pt x="175" y="160"/>
                  </a:lnTo>
                  <a:lnTo>
                    <a:pt x="175" y="161"/>
                  </a:lnTo>
                  <a:close/>
                  <a:moveTo>
                    <a:pt x="173" y="161"/>
                  </a:moveTo>
                  <a:lnTo>
                    <a:pt x="171" y="161"/>
                  </a:lnTo>
                  <a:lnTo>
                    <a:pt x="171" y="160"/>
                  </a:lnTo>
                  <a:lnTo>
                    <a:pt x="171" y="161"/>
                  </a:lnTo>
                  <a:lnTo>
                    <a:pt x="173" y="161"/>
                  </a:lnTo>
                  <a:close/>
                  <a:moveTo>
                    <a:pt x="184" y="148"/>
                  </a:moveTo>
                  <a:lnTo>
                    <a:pt x="182" y="148"/>
                  </a:lnTo>
                  <a:lnTo>
                    <a:pt x="182" y="146"/>
                  </a:lnTo>
                  <a:lnTo>
                    <a:pt x="184" y="146"/>
                  </a:lnTo>
                  <a:lnTo>
                    <a:pt x="184" y="148"/>
                  </a:lnTo>
                  <a:close/>
                  <a:moveTo>
                    <a:pt x="188" y="131"/>
                  </a:moveTo>
                  <a:lnTo>
                    <a:pt x="186" y="129"/>
                  </a:lnTo>
                  <a:lnTo>
                    <a:pt x="186" y="127"/>
                  </a:lnTo>
                  <a:lnTo>
                    <a:pt x="188" y="127"/>
                  </a:lnTo>
                  <a:lnTo>
                    <a:pt x="188" y="129"/>
                  </a:lnTo>
                  <a:lnTo>
                    <a:pt x="188" y="131"/>
                  </a:lnTo>
                  <a:close/>
                  <a:moveTo>
                    <a:pt x="186" y="110"/>
                  </a:moveTo>
                  <a:lnTo>
                    <a:pt x="184" y="110"/>
                  </a:lnTo>
                  <a:lnTo>
                    <a:pt x="184" y="108"/>
                  </a:lnTo>
                  <a:lnTo>
                    <a:pt x="186" y="108"/>
                  </a:lnTo>
                  <a:lnTo>
                    <a:pt x="186" y="110"/>
                  </a:lnTo>
                  <a:close/>
                  <a:moveTo>
                    <a:pt x="182" y="88"/>
                  </a:moveTo>
                  <a:lnTo>
                    <a:pt x="180" y="88"/>
                  </a:lnTo>
                  <a:lnTo>
                    <a:pt x="180" y="87"/>
                  </a:lnTo>
                  <a:lnTo>
                    <a:pt x="182" y="88"/>
                  </a:lnTo>
                  <a:close/>
                  <a:moveTo>
                    <a:pt x="157" y="77"/>
                  </a:moveTo>
                  <a:lnTo>
                    <a:pt x="157" y="79"/>
                  </a:lnTo>
                  <a:lnTo>
                    <a:pt x="157" y="77"/>
                  </a:lnTo>
                  <a:close/>
                  <a:moveTo>
                    <a:pt x="175" y="77"/>
                  </a:moveTo>
                  <a:lnTo>
                    <a:pt x="175" y="79"/>
                  </a:lnTo>
                  <a:lnTo>
                    <a:pt x="173" y="79"/>
                  </a:lnTo>
                  <a:lnTo>
                    <a:pt x="173" y="77"/>
                  </a:lnTo>
                  <a:lnTo>
                    <a:pt x="175" y="77"/>
                  </a:lnTo>
                  <a:close/>
                  <a:moveTo>
                    <a:pt x="167" y="65"/>
                  </a:moveTo>
                  <a:lnTo>
                    <a:pt x="167" y="67"/>
                  </a:lnTo>
                  <a:lnTo>
                    <a:pt x="167" y="65"/>
                  </a:lnTo>
                  <a:lnTo>
                    <a:pt x="169" y="65"/>
                  </a:lnTo>
                  <a:lnTo>
                    <a:pt x="167" y="65"/>
                  </a:lnTo>
                  <a:close/>
                  <a:moveTo>
                    <a:pt x="17" y="16"/>
                  </a:moveTo>
                  <a:lnTo>
                    <a:pt x="15" y="16"/>
                  </a:lnTo>
                  <a:lnTo>
                    <a:pt x="17" y="16"/>
                  </a:lnTo>
                  <a:lnTo>
                    <a:pt x="15" y="16"/>
                  </a:lnTo>
                  <a:lnTo>
                    <a:pt x="15" y="14"/>
                  </a:lnTo>
                  <a:lnTo>
                    <a:pt x="17" y="14"/>
                  </a:lnTo>
                  <a:lnTo>
                    <a:pt x="17" y="16"/>
                  </a:lnTo>
                  <a:close/>
                  <a:moveTo>
                    <a:pt x="0" y="2"/>
                  </a:moveTo>
                  <a:lnTo>
                    <a:pt x="2" y="2"/>
                  </a:lnTo>
                  <a:lnTo>
                    <a:pt x="0" y="2"/>
                  </a:lnTo>
                  <a:close/>
                  <a:moveTo>
                    <a:pt x="7" y="2"/>
                  </a:moveTo>
                  <a:lnTo>
                    <a:pt x="6" y="2"/>
                  </a:lnTo>
                  <a:lnTo>
                    <a:pt x="9" y="2"/>
                  </a:lnTo>
                  <a:lnTo>
                    <a:pt x="11" y="2"/>
                  </a:lnTo>
                  <a:lnTo>
                    <a:pt x="9" y="2"/>
                  </a:lnTo>
                  <a:lnTo>
                    <a:pt x="11" y="2"/>
                  </a:lnTo>
                  <a:lnTo>
                    <a:pt x="11" y="4"/>
                  </a:lnTo>
                  <a:lnTo>
                    <a:pt x="11" y="2"/>
                  </a:lnTo>
                  <a:lnTo>
                    <a:pt x="13" y="2"/>
                  </a:lnTo>
                  <a:lnTo>
                    <a:pt x="13" y="4"/>
                  </a:lnTo>
                  <a:lnTo>
                    <a:pt x="15" y="4"/>
                  </a:lnTo>
                  <a:lnTo>
                    <a:pt x="15" y="2"/>
                  </a:lnTo>
                  <a:lnTo>
                    <a:pt x="15" y="4"/>
                  </a:lnTo>
                  <a:lnTo>
                    <a:pt x="17" y="4"/>
                  </a:lnTo>
                  <a:lnTo>
                    <a:pt x="17" y="6"/>
                  </a:lnTo>
                  <a:lnTo>
                    <a:pt x="17" y="4"/>
                  </a:lnTo>
                  <a:lnTo>
                    <a:pt x="19" y="4"/>
                  </a:lnTo>
                  <a:lnTo>
                    <a:pt x="21" y="4"/>
                  </a:lnTo>
                  <a:lnTo>
                    <a:pt x="21" y="6"/>
                  </a:lnTo>
                  <a:lnTo>
                    <a:pt x="21" y="4"/>
                  </a:lnTo>
                  <a:lnTo>
                    <a:pt x="23" y="4"/>
                  </a:lnTo>
                  <a:lnTo>
                    <a:pt x="23" y="6"/>
                  </a:lnTo>
                  <a:lnTo>
                    <a:pt x="25" y="6"/>
                  </a:lnTo>
                  <a:lnTo>
                    <a:pt x="25" y="8"/>
                  </a:lnTo>
                  <a:lnTo>
                    <a:pt x="25" y="6"/>
                  </a:lnTo>
                  <a:lnTo>
                    <a:pt x="25" y="8"/>
                  </a:lnTo>
                  <a:lnTo>
                    <a:pt x="23" y="8"/>
                  </a:lnTo>
                  <a:lnTo>
                    <a:pt x="23" y="10"/>
                  </a:lnTo>
                  <a:lnTo>
                    <a:pt x="25" y="8"/>
                  </a:lnTo>
                  <a:lnTo>
                    <a:pt x="27" y="8"/>
                  </a:lnTo>
                  <a:lnTo>
                    <a:pt x="27" y="10"/>
                  </a:lnTo>
                  <a:lnTo>
                    <a:pt x="25" y="10"/>
                  </a:lnTo>
                  <a:lnTo>
                    <a:pt x="25" y="12"/>
                  </a:lnTo>
                  <a:lnTo>
                    <a:pt x="27" y="10"/>
                  </a:lnTo>
                  <a:lnTo>
                    <a:pt x="27" y="12"/>
                  </a:lnTo>
                  <a:lnTo>
                    <a:pt x="29" y="12"/>
                  </a:lnTo>
                  <a:lnTo>
                    <a:pt x="29" y="10"/>
                  </a:lnTo>
                  <a:lnTo>
                    <a:pt x="27" y="10"/>
                  </a:lnTo>
                  <a:lnTo>
                    <a:pt x="27" y="8"/>
                  </a:lnTo>
                  <a:lnTo>
                    <a:pt x="29" y="8"/>
                  </a:lnTo>
                  <a:lnTo>
                    <a:pt x="29" y="10"/>
                  </a:lnTo>
                  <a:lnTo>
                    <a:pt x="31" y="12"/>
                  </a:lnTo>
                  <a:lnTo>
                    <a:pt x="29" y="12"/>
                  </a:lnTo>
                  <a:lnTo>
                    <a:pt x="31" y="12"/>
                  </a:lnTo>
                  <a:lnTo>
                    <a:pt x="31" y="14"/>
                  </a:lnTo>
                  <a:lnTo>
                    <a:pt x="32" y="14"/>
                  </a:lnTo>
                  <a:lnTo>
                    <a:pt x="32" y="16"/>
                  </a:lnTo>
                  <a:lnTo>
                    <a:pt x="32" y="17"/>
                  </a:lnTo>
                  <a:lnTo>
                    <a:pt x="34" y="17"/>
                  </a:lnTo>
                  <a:lnTo>
                    <a:pt x="34" y="19"/>
                  </a:lnTo>
                  <a:lnTo>
                    <a:pt x="34" y="21"/>
                  </a:lnTo>
                  <a:lnTo>
                    <a:pt x="36" y="21"/>
                  </a:lnTo>
                  <a:lnTo>
                    <a:pt x="36" y="23"/>
                  </a:lnTo>
                  <a:lnTo>
                    <a:pt x="34" y="23"/>
                  </a:lnTo>
                  <a:lnTo>
                    <a:pt x="32" y="23"/>
                  </a:lnTo>
                  <a:lnTo>
                    <a:pt x="34" y="25"/>
                  </a:lnTo>
                  <a:lnTo>
                    <a:pt x="32" y="25"/>
                  </a:lnTo>
                  <a:lnTo>
                    <a:pt x="31" y="25"/>
                  </a:lnTo>
                  <a:lnTo>
                    <a:pt x="32" y="25"/>
                  </a:lnTo>
                  <a:lnTo>
                    <a:pt x="31" y="25"/>
                  </a:lnTo>
                  <a:lnTo>
                    <a:pt x="31" y="23"/>
                  </a:lnTo>
                  <a:lnTo>
                    <a:pt x="29" y="23"/>
                  </a:lnTo>
                  <a:lnTo>
                    <a:pt x="29" y="21"/>
                  </a:lnTo>
                  <a:lnTo>
                    <a:pt x="29" y="19"/>
                  </a:lnTo>
                  <a:lnTo>
                    <a:pt x="27" y="17"/>
                  </a:lnTo>
                  <a:lnTo>
                    <a:pt x="25" y="17"/>
                  </a:lnTo>
                  <a:lnTo>
                    <a:pt x="27" y="17"/>
                  </a:lnTo>
                  <a:lnTo>
                    <a:pt x="27" y="16"/>
                  </a:lnTo>
                  <a:lnTo>
                    <a:pt x="25" y="16"/>
                  </a:lnTo>
                  <a:lnTo>
                    <a:pt x="23" y="16"/>
                  </a:lnTo>
                  <a:lnTo>
                    <a:pt x="21" y="14"/>
                  </a:lnTo>
                  <a:lnTo>
                    <a:pt x="21" y="12"/>
                  </a:lnTo>
                  <a:lnTo>
                    <a:pt x="19" y="12"/>
                  </a:lnTo>
                  <a:lnTo>
                    <a:pt x="17" y="12"/>
                  </a:lnTo>
                  <a:lnTo>
                    <a:pt x="17" y="10"/>
                  </a:lnTo>
                  <a:lnTo>
                    <a:pt x="15" y="10"/>
                  </a:lnTo>
                  <a:lnTo>
                    <a:pt x="17" y="10"/>
                  </a:lnTo>
                  <a:lnTo>
                    <a:pt x="15" y="10"/>
                  </a:lnTo>
                  <a:lnTo>
                    <a:pt x="15" y="8"/>
                  </a:lnTo>
                  <a:lnTo>
                    <a:pt x="15" y="10"/>
                  </a:lnTo>
                  <a:lnTo>
                    <a:pt x="15" y="8"/>
                  </a:lnTo>
                  <a:lnTo>
                    <a:pt x="13" y="8"/>
                  </a:lnTo>
                  <a:lnTo>
                    <a:pt x="13" y="10"/>
                  </a:lnTo>
                  <a:lnTo>
                    <a:pt x="11" y="10"/>
                  </a:lnTo>
                  <a:lnTo>
                    <a:pt x="11" y="8"/>
                  </a:lnTo>
                  <a:lnTo>
                    <a:pt x="13" y="8"/>
                  </a:lnTo>
                  <a:lnTo>
                    <a:pt x="11" y="8"/>
                  </a:lnTo>
                  <a:lnTo>
                    <a:pt x="11" y="6"/>
                  </a:lnTo>
                  <a:lnTo>
                    <a:pt x="13" y="6"/>
                  </a:lnTo>
                  <a:lnTo>
                    <a:pt x="11" y="6"/>
                  </a:lnTo>
                  <a:lnTo>
                    <a:pt x="9" y="6"/>
                  </a:lnTo>
                  <a:lnTo>
                    <a:pt x="7" y="6"/>
                  </a:lnTo>
                  <a:lnTo>
                    <a:pt x="6" y="6"/>
                  </a:lnTo>
                  <a:lnTo>
                    <a:pt x="7" y="6"/>
                  </a:lnTo>
                  <a:lnTo>
                    <a:pt x="6" y="6"/>
                  </a:lnTo>
                  <a:lnTo>
                    <a:pt x="7" y="6"/>
                  </a:lnTo>
                  <a:lnTo>
                    <a:pt x="7" y="4"/>
                  </a:lnTo>
                  <a:lnTo>
                    <a:pt x="6" y="4"/>
                  </a:lnTo>
                  <a:lnTo>
                    <a:pt x="7" y="4"/>
                  </a:lnTo>
                  <a:lnTo>
                    <a:pt x="7" y="2"/>
                  </a:lnTo>
                  <a:lnTo>
                    <a:pt x="6" y="2"/>
                  </a:lnTo>
                  <a:lnTo>
                    <a:pt x="4" y="2"/>
                  </a:lnTo>
                  <a:lnTo>
                    <a:pt x="2" y="2"/>
                  </a:lnTo>
                  <a:lnTo>
                    <a:pt x="2" y="4"/>
                  </a:lnTo>
                  <a:lnTo>
                    <a:pt x="2" y="2"/>
                  </a:lnTo>
                  <a:lnTo>
                    <a:pt x="4" y="2"/>
                  </a:lnTo>
                  <a:lnTo>
                    <a:pt x="6" y="2"/>
                  </a:lnTo>
                  <a:lnTo>
                    <a:pt x="6" y="0"/>
                  </a:lnTo>
                  <a:lnTo>
                    <a:pt x="7"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8" name="Freeform 208"/>
            <p:cNvSpPr>
              <a:spLocks noEditPoints="1"/>
            </p:cNvSpPr>
            <p:nvPr/>
          </p:nvSpPr>
          <p:spPr bwMode="auto">
            <a:xfrm>
              <a:off x="4664075" y="5033963"/>
              <a:ext cx="222250" cy="917575"/>
            </a:xfrm>
            <a:custGeom>
              <a:avLst/>
              <a:gdLst>
                <a:gd name="T0" fmla="*/ 73 w 140"/>
                <a:gd name="T1" fmla="*/ 578 h 578"/>
                <a:gd name="T2" fmla="*/ 71 w 140"/>
                <a:gd name="T3" fmla="*/ 576 h 578"/>
                <a:gd name="T4" fmla="*/ 71 w 140"/>
                <a:gd name="T5" fmla="*/ 576 h 578"/>
                <a:gd name="T6" fmla="*/ 71 w 140"/>
                <a:gd name="T7" fmla="*/ 576 h 578"/>
                <a:gd name="T8" fmla="*/ 71 w 140"/>
                <a:gd name="T9" fmla="*/ 576 h 578"/>
                <a:gd name="T10" fmla="*/ 73 w 140"/>
                <a:gd name="T11" fmla="*/ 576 h 578"/>
                <a:gd name="T12" fmla="*/ 73 w 140"/>
                <a:gd name="T13" fmla="*/ 576 h 578"/>
                <a:gd name="T14" fmla="*/ 73 w 140"/>
                <a:gd name="T15" fmla="*/ 576 h 578"/>
                <a:gd name="T16" fmla="*/ 35 w 140"/>
                <a:gd name="T17" fmla="*/ 510 h 578"/>
                <a:gd name="T18" fmla="*/ 35 w 140"/>
                <a:gd name="T19" fmla="*/ 510 h 578"/>
                <a:gd name="T20" fmla="*/ 35 w 140"/>
                <a:gd name="T21" fmla="*/ 508 h 578"/>
                <a:gd name="T22" fmla="*/ 35 w 140"/>
                <a:gd name="T23" fmla="*/ 508 h 578"/>
                <a:gd name="T24" fmla="*/ 37 w 140"/>
                <a:gd name="T25" fmla="*/ 508 h 578"/>
                <a:gd name="T26" fmla="*/ 37 w 140"/>
                <a:gd name="T27" fmla="*/ 508 h 578"/>
                <a:gd name="T28" fmla="*/ 37 w 140"/>
                <a:gd name="T29" fmla="*/ 510 h 578"/>
                <a:gd name="T30" fmla="*/ 37 w 140"/>
                <a:gd name="T31" fmla="*/ 510 h 578"/>
                <a:gd name="T32" fmla="*/ 35 w 140"/>
                <a:gd name="T33" fmla="*/ 510 h 578"/>
                <a:gd name="T34" fmla="*/ 140 w 140"/>
                <a:gd name="T35" fmla="*/ 130 h 578"/>
                <a:gd name="T36" fmla="*/ 140 w 140"/>
                <a:gd name="T37" fmla="*/ 130 h 578"/>
                <a:gd name="T38" fmla="*/ 140 w 140"/>
                <a:gd name="T39" fmla="*/ 130 h 578"/>
                <a:gd name="T40" fmla="*/ 140 w 140"/>
                <a:gd name="T41" fmla="*/ 130 h 578"/>
                <a:gd name="T42" fmla="*/ 140 w 140"/>
                <a:gd name="T43" fmla="*/ 130 h 578"/>
                <a:gd name="T44" fmla="*/ 140 w 140"/>
                <a:gd name="T45" fmla="*/ 130 h 578"/>
                <a:gd name="T46" fmla="*/ 138 w 140"/>
                <a:gd name="T47" fmla="*/ 130 h 578"/>
                <a:gd name="T48" fmla="*/ 138 w 140"/>
                <a:gd name="T49" fmla="*/ 132 h 578"/>
                <a:gd name="T50" fmla="*/ 138 w 140"/>
                <a:gd name="T51" fmla="*/ 130 h 578"/>
                <a:gd name="T52" fmla="*/ 138 w 140"/>
                <a:gd name="T53" fmla="*/ 130 h 578"/>
                <a:gd name="T54" fmla="*/ 138 w 140"/>
                <a:gd name="T55" fmla="*/ 130 h 578"/>
                <a:gd name="T56" fmla="*/ 138 w 140"/>
                <a:gd name="T57" fmla="*/ 130 h 578"/>
                <a:gd name="T58" fmla="*/ 140 w 140"/>
                <a:gd name="T59" fmla="*/ 130 h 578"/>
                <a:gd name="T60" fmla="*/ 140 w 140"/>
                <a:gd name="T61" fmla="*/ 130 h 578"/>
                <a:gd name="T62" fmla="*/ 2 w 140"/>
                <a:gd name="T63" fmla="*/ 0 h 578"/>
                <a:gd name="T64" fmla="*/ 2 w 140"/>
                <a:gd name="T65" fmla="*/ 0 h 578"/>
                <a:gd name="T66" fmla="*/ 2 w 140"/>
                <a:gd name="T67" fmla="*/ 0 h 578"/>
                <a:gd name="T68" fmla="*/ 2 w 140"/>
                <a:gd name="T69" fmla="*/ 0 h 578"/>
                <a:gd name="T70" fmla="*/ 2 w 140"/>
                <a:gd name="T71" fmla="*/ 0 h 578"/>
                <a:gd name="T72" fmla="*/ 2 w 140"/>
                <a:gd name="T73" fmla="*/ 0 h 578"/>
                <a:gd name="T74" fmla="*/ 0 w 140"/>
                <a:gd name="T75" fmla="*/ 0 h 578"/>
                <a:gd name="T76" fmla="*/ 0 w 140"/>
                <a:gd name="T77" fmla="*/ 0 h 578"/>
                <a:gd name="T78" fmla="*/ 0 w 140"/>
                <a:gd name="T79" fmla="*/ 0 h 578"/>
                <a:gd name="T80" fmla="*/ 2 w 140"/>
                <a:gd name="T81" fmla="*/ 0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0" h="578">
                  <a:moveTo>
                    <a:pt x="73" y="576"/>
                  </a:moveTo>
                  <a:lnTo>
                    <a:pt x="73" y="578"/>
                  </a:lnTo>
                  <a:lnTo>
                    <a:pt x="71" y="576"/>
                  </a:lnTo>
                  <a:lnTo>
                    <a:pt x="71" y="576"/>
                  </a:lnTo>
                  <a:lnTo>
                    <a:pt x="71" y="576"/>
                  </a:lnTo>
                  <a:lnTo>
                    <a:pt x="71" y="576"/>
                  </a:lnTo>
                  <a:lnTo>
                    <a:pt x="71" y="576"/>
                  </a:lnTo>
                  <a:lnTo>
                    <a:pt x="71" y="576"/>
                  </a:lnTo>
                  <a:lnTo>
                    <a:pt x="71" y="576"/>
                  </a:lnTo>
                  <a:lnTo>
                    <a:pt x="71" y="576"/>
                  </a:lnTo>
                  <a:lnTo>
                    <a:pt x="71" y="576"/>
                  </a:lnTo>
                  <a:lnTo>
                    <a:pt x="73" y="576"/>
                  </a:lnTo>
                  <a:lnTo>
                    <a:pt x="73" y="576"/>
                  </a:lnTo>
                  <a:lnTo>
                    <a:pt x="73" y="576"/>
                  </a:lnTo>
                  <a:lnTo>
                    <a:pt x="73" y="576"/>
                  </a:lnTo>
                  <a:lnTo>
                    <a:pt x="73" y="576"/>
                  </a:lnTo>
                  <a:close/>
                  <a:moveTo>
                    <a:pt x="35" y="510"/>
                  </a:moveTo>
                  <a:lnTo>
                    <a:pt x="35" y="510"/>
                  </a:lnTo>
                  <a:lnTo>
                    <a:pt x="35" y="510"/>
                  </a:lnTo>
                  <a:lnTo>
                    <a:pt x="35" y="510"/>
                  </a:lnTo>
                  <a:lnTo>
                    <a:pt x="35" y="508"/>
                  </a:lnTo>
                  <a:lnTo>
                    <a:pt x="35" y="508"/>
                  </a:lnTo>
                  <a:lnTo>
                    <a:pt x="35" y="508"/>
                  </a:lnTo>
                  <a:lnTo>
                    <a:pt x="35" y="508"/>
                  </a:lnTo>
                  <a:lnTo>
                    <a:pt x="35" y="508"/>
                  </a:lnTo>
                  <a:lnTo>
                    <a:pt x="37" y="508"/>
                  </a:lnTo>
                  <a:lnTo>
                    <a:pt x="37" y="508"/>
                  </a:lnTo>
                  <a:lnTo>
                    <a:pt x="37" y="508"/>
                  </a:lnTo>
                  <a:lnTo>
                    <a:pt x="37" y="510"/>
                  </a:lnTo>
                  <a:lnTo>
                    <a:pt x="37" y="510"/>
                  </a:lnTo>
                  <a:lnTo>
                    <a:pt x="37" y="510"/>
                  </a:lnTo>
                  <a:lnTo>
                    <a:pt x="37" y="510"/>
                  </a:lnTo>
                  <a:lnTo>
                    <a:pt x="35" y="510"/>
                  </a:lnTo>
                  <a:lnTo>
                    <a:pt x="35" y="510"/>
                  </a:lnTo>
                  <a:close/>
                  <a:moveTo>
                    <a:pt x="140" y="130"/>
                  </a:moveTo>
                  <a:lnTo>
                    <a:pt x="140" y="130"/>
                  </a:lnTo>
                  <a:lnTo>
                    <a:pt x="140" y="130"/>
                  </a:lnTo>
                  <a:lnTo>
                    <a:pt x="140" y="130"/>
                  </a:lnTo>
                  <a:lnTo>
                    <a:pt x="140" y="130"/>
                  </a:lnTo>
                  <a:lnTo>
                    <a:pt x="140" y="130"/>
                  </a:lnTo>
                  <a:lnTo>
                    <a:pt x="140" y="130"/>
                  </a:lnTo>
                  <a:lnTo>
                    <a:pt x="140" y="130"/>
                  </a:lnTo>
                  <a:lnTo>
                    <a:pt x="140" y="130"/>
                  </a:lnTo>
                  <a:lnTo>
                    <a:pt x="140" y="130"/>
                  </a:lnTo>
                  <a:lnTo>
                    <a:pt x="140" y="130"/>
                  </a:lnTo>
                  <a:lnTo>
                    <a:pt x="140" y="130"/>
                  </a:lnTo>
                  <a:lnTo>
                    <a:pt x="138" y="130"/>
                  </a:lnTo>
                  <a:lnTo>
                    <a:pt x="138" y="130"/>
                  </a:lnTo>
                  <a:lnTo>
                    <a:pt x="138" y="132"/>
                  </a:lnTo>
                  <a:lnTo>
                    <a:pt x="138" y="132"/>
                  </a:lnTo>
                  <a:lnTo>
                    <a:pt x="138" y="130"/>
                  </a:lnTo>
                  <a:lnTo>
                    <a:pt x="138" y="130"/>
                  </a:lnTo>
                  <a:lnTo>
                    <a:pt x="138" y="130"/>
                  </a:lnTo>
                  <a:lnTo>
                    <a:pt x="138" y="130"/>
                  </a:lnTo>
                  <a:lnTo>
                    <a:pt x="138" y="130"/>
                  </a:lnTo>
                  <a:lnTo>
                    <a:pt x="138" y="130"/>
                  </a:lnTo>
                  <a:lnTo>
                    <a:pt x="138" y="130"/>
                  </a:lnTo>
                  <a:lnTo>
                    <a:pt x="138" y="130"/>
                  </a:lnTo>
                  <a:lnTo>
                    <a:pt x="138" y="130"/>
                  </a:lnTo>
                  <a:lnTo>
                    <a:pt x="140" y="130"/>
                  </a:lnTo>
                  <a:lnTo>
                    <a:pt x="140" y="130"/>
                  </a:lnTo>
                  <a:lnTo>
                    <a:pt x="140" y="130"/>
                  </a:lnTo>
                  <a:close/>
                  <a:moveTo>
                    <a:pt x="2" y="0"/>
                  </a:moveTo>
                  <a:lnTo>
                    <a:pt x="2" y="0"/>
                  </a:lnTo>
                  <a:lnTo>
                    <a:pt x="2" y="0"/>
                  </a:lnTo>
                  <a:lnTo>
                    <a:pt x="2" y="0"/>
                  </a:lnTo>
                  <a:lnTo>
                    <a:pt x="2" y="0"/>
                  </a:lnTo>
                  <a:lnTo>
                    <a:pt x="2" y="0"/>
                  </a:lnTo>
                  <a:lnTo>
                    <a:pt x="2" y="0"/>
                  </a:lnTo>
                  <a:lnTo>
                    <a:pt x="2" y="0"/>
                  </a:lnTo>
                  <a:lnTo>
                    <a:pt x="2" y="0"/>
                  </a:lnTo>
                  <a:lnTo>
                    <a:pt x="2" y="0"/>
                  </a:lnTo>
                  <a:lnTo>
                    <a:pt x="2" y="0"/>
                  </a:lnTo>
                  <a:lnTo>
                    <a:pt x="2" y="0"/>
                  </a:lnTo>
                  <a:lnTo>
                    <a:pt x="2" y="0"/>
                  </a:lnTo>
                  <a:lnTo>
                    <a:pt x="0" y="0"/>
                  </a:lnTo>
                  <a:lnTo>
                    <a:pt x="0" y="0"/>
                  </a:lnTo>
                  <a:lnTo>
                    <a:pt x="0" y="0"/>
                  </a:lnTo>
                  <a:lnTo>
                    <a:pt x="0" y="0"/>
                  </a:lnTo>
                  <a:lnTo>
                    <a:pt x="0" y="0"/>
                  </a:lnTo>
                  <a:lnTo>
                    <a:pt x="2" y="0"/>
                  </a:lnTo>
                  <a:lnTo>
                    <a:pt x="2"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9" name="Freeform 209"/>
            <p:cNvSpPr>
              <a:spLocks noEditPoints="1"/>
            </p:cNvSpPr>
            <p:nvPr/>
          </p:nvSpPr>
          <p:spPr bwMode="auto">
            <a:xfrm>
              <a:off x="8958263" y="5000625"/>
              <a:ext cx="336550" cy="146050"/>
            </a:xfrm>
            <a:custGeom>
              <a:avLst/>
              <a:gdLst>
                <a:gd name="T0" fmla="*/ 183 w 212"/>
                <a:gd name="T1" fmla="*/ 80 h 92"/>
                <a:gd name="T2" fmla="*/ 75 w 212"/>
                <a:gd name="T3" fmla="*/ 80 h 92"/>
                <a:gd name="T4" fmla="*/ 75 w 212"/>
                <a:gd name="T5" fmla="*/ 80 h 92"/>
                <a:gd name="T6" fmla="*/ 169 w 212"/>
                <a:gd name="T7" fmla="*/ 65 h 92"/>
                <a:gd name="T8" fmla="*/ 166 w 212"/>
                <a:gd name="T9" fmla="*/ 65 h 92"/>
                <a:gd name="T10" fmla="*/ 171 w 212"/>
                <a:gd name="T11" fmla="*/ 57 h 92"/>
                <a:gd name="T12" fmla="*/ 96 w 212"/>
                <a:gd name="T13" fmla="*/ 59 h 92"/>
                <a:gd name="T14" fmla="*/ 106 w 212"/>
                <a:gd name="T15" fmla="*/ 65 h 92"/>
                <a:gd name="T16" fmla="*/ 100 w 212"/>
                <a:gd name="T17" fmla="*/ 67 h 92"/>
                <a:gd name="T18" fmla="*/ 96 w 212"/>
                <a:gd name="T19" fmla="*/ 63 h 92"/>
                <a:gd name="T20" fmla="*/ 93 w 212"/>
                <a:gd name="T21" fmla="*/ 59 h 92"/>
                <a:gd name="T22" fmla="*/ 95 w 212"/>
                <a:gd name="T23" fmla="*/ 46 h 92"/>
                <a:gd name="T24" fmla="*/ 93 w 212"/>
                <a:gd name="T25" fmla="*/ 48 h 92"/>
                <a:gd name="T26" fmla="*/ 72 w 212"/>
                <a:gd name="T27" fmla="*/ 44 h 92"/>
                <a:gd name="T28" fmla="*/ 79 w 212"/>
                <a:gd name="T29" fmla="*/ 46 h 92"/>
                <a:gd name="T30" fmla="*/ 81 w 212"/>
                <a:gd name="T31" fmla="*/ 53 h 92"/>
                <a:gd name="T32" fmla="*/ 68 w 212"/>
                <a:gd name="T33" fmla="*/ 50 h 92"/>
                <a:gd name="T34" fmla="*/ 68 w 212"/>
                <a:gd name="T35" fmla="*/ 42 h 92"/>
                <a:gd name="T36" fmla="*/ 75 w 212"/>
                <a:gd name="T37" fmla="*/ 40 h 92"/>
                <a:gd name="T38" fmla="*/ 58 w 212"/>
                <a:gd name="T39" fmla="*/ 40 h 92"/>
                <a:gd name="T40" fmla="*/ 73 w 212"/>
                <a:gd name="T41" fmla="*/ 40 h 92"/>
                <a:gd name="T42" fmla="*/ 72 w 212"/>
                <a:gd name="T43" fmla="*/ 38 h 92"/>
                <a:gd name="T44" fmla="*/ 31 w 212"/>
                <a:gd name="T45" fmla="*/ 32 h 92"/>
                <a:gd name="T46" fmla="*/ 43 w 212"/>
                <a:gd name="T47" fmla="*/ 34 h 92"/>
                <a:gd name="T48" fmla="*/ 39 w 212"/>
                <a:gd name="T49" fmla="*/ 34 h 92"/>
                <a:gd name="T50" fmla="*/ 27 w 212"/>
                <a:gd name="T51" fmla="*/ 32 h 92"/>
                <a:gd name="T52" fmla="*/ 66 w 212"/>
                <a:gd name="T53" fmla="*/ 28 h 92"/>
                <a:gd name="T54" fmla="*/ 87 w 212"/>
                <a:gd name="T55" fmla="*/ 30 h 92"/>
                <a:gd name="T56" fmla="*/ 91 w 212"/>
                <a:gd name="T57" fmla="*/ 38 h 92"/>
                <a:gd name="T58" fmla="*/ 91 w 212"/>
                <a:gd name="T59" fmla="*/ 44 h 92"/>
                <a:gd name="T60" fmla="*/ 83 w 212"/>
                <a:gd name="T61" fmla="*/ 34 h 92"/>
                <a:gd name="T62" fmla="*/ 83 w 212"/>
                <a:gd name="T63" fmla="*/ 28 h 92"/>
                <a:gd name="T64" fmla="*/ 25 w 212"/>
                <a:gd name="T65" fmla="*/ 25 h 92"/>
                <a:gd name="T66" fmla="*/ 33 w 212"/>
                <a:gd name="T67" fmla="*/ 25 h 92"/>
                <a:gd name="T68" fmla="*/ 39 w 212"/>
                <a:gd name="T69" fmla="*/ 30 h 92"/>
                <a:gd name="T70" fmla="*/ 33 w 212"/>
                <a:gd name="T71" fmla="*/ 28 h 92"/>
                <a:gd name="T72" fmla="*/ 31 w 212"/>
                <a:gd name="T73" fmla="*/ 21 h 92"/>
                <a:gd name="T74" fmla="*/ 18 w 212"/>
                <a:gd name="T75" fmla="*/ 23 h 92"/>
                <a:gd name="T76" fmla="*/ 24 w 212"/>
                <a:gd name="T77" fmla="*/ 23 h 92"/>
                <a:gd name="T78" fmla="*/ 18 w 212"/>
                <a:gd name="T79" fmla="*/ 17 h 92"/>
                <a:gd name="T80" fmla="*/ 16 w 212"/>
                <a:gd name="T81" fmla="*/ 15 h 92"/>
                <a:gd name="T82" fmla="*/ 47 w 212"/>
                <a:gd name="T83" fmla="*/ 15 h 92"/>
                <a:gd name="T84" fmla="*/ 52 w 212"/>
                <a:gd name="T85" fmla="*/ 17 h 92"/>
                <a:gd name="T86" fmla="*/ 62 w 212"/>
                <a:gd name="T87" fmla="*/ 23 h 92"/>
                <a:gd name="T88" fmla="*/ 68 w 212"/>
                <a:gd name="T89" fmla="*/ 30 h 92"/>
                <a:gd name="T90" fmla="*/ 56 w 212"/>
                <a:gd name="T91" fmla="*/ 25 h 92"/>
                <a:gd name="T92" fmla="*/ 48 w 212"/>
                <a:gd name="T93" fmla="*/ 19 h 92"/>
                <a:gd name="T94" fmla="*/ 45 w 212"/>
                <a:gd name="T95" fmla="*/ 13 h 92"/>
                <a:gd name="T96" fmla="*/ 45 w 212"/>
                <a:gd name="T97" fmla="*/ 11 h 92"/>
                <a:gd name="T98" fmla="*/ 35 w 212"/>
                <a:gd name="T99" fmla="*/ 13 h 92"/>
                <a:gd name="T100" fmla="*/ 2 w 212"/>
                <a:gd name="T101" fmla="*/ 7 h 92"/>
                <a:gd name="T102" fmla="*/ 8 w 212"/>
                <a:gd name="T103" fmla="*/ 3 h 92"/>
                <a:gd name="T104" fmla="*/ 25 w 212"/>
                <a:gd name="T105" fmla="*/ 7 h 92"/>
                <a:gd name="T106" fmla="*/ 29 w 212"/>
                <a:gd name="T107" fmla="*/ 11 h 92"/>
                <a:gd name="T108" fmla="*/ 22 w 212"/>
                <a:gd name="T109" fmla="*/ 7 h 92"/>
                <a:gd name="T110" fmla="*/ 18 w 212"/>
                <a:gd name="T111"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12" h="92">
                  <a:moveTo>
                    <a:pt x="212" y="92"/>
                  </a:moveTo>
                  <a:lnTo>
                    <a:pt x="212" y="90"/>
                  </a:lnTo>
                  <a:lnTo>
                    <a:pt x="212" y="92"/>
                  </a:lnTo>
                  <a:close/>
                  <a:moveTo>
                    <a:pt x="183" y="80"/>
                  </a:moveTo>
                  <a:lnTo>
                    <a:pt x="181" y="80"/>
                  </a:lnTo>
                  <a:lnTo>
                    <a:pt x="183" y="80"/>
                  </a:lnTo>
                  <a:close/>
                  <a:moveTo>
                    <a:pt x="181" y="80"/>
                  </a:moveTo>
                  <a:lnTo>
                    <a:pt x="183" y="80"/>
                  </a:lnTo>
                  <a:lnTo>
                    <a:pt x="183" y="82"/>
                  </a:lnTo>
                  <a:lnTo>
                    <a:pt x="181" y="82"/>
                  </a:lnTo>
                  <a:lnTo>
                    <a:pt x="179" y="82"/>
                  </a:lnTo>
                  <a:lnTo>
                    <a:pt x="179" y="80"/>
                  </a:lnTo>
                  <a:lnTo>
                    <a:pt x="181" y="80"/>
                  </a:lnTo>
                  <a:close/>
                  <a:moveTo>
                    <a:pt x="72" y="78"/>
                  </a:moveTo>
                  <a:lnTo>
                    <a:pt x="73" y="78"/>
                  </a:lnTo>
                  <a:lnTo>
                    <a:pt x="75" y="80"/>
                  </a:lnTo>
                  <a:lnTo>
                    <a:pt x="77" y="80"/>
                  </a:lnTo>
                  <a:lnTo>
                    <a:pt x="79" y="82"/>
                  </a:lnTo>
                  <a:lnTo>
                    <a:pt x="81" y="82"/>
                  </a:lnTo>
                  <a:lnTo>
                    <a:pt x="79" y="84"/>
                  </a:lnTo>
                  <a:lnTo>
                    <a:pt x="77" y="84"/>
                  </a:lnTo>
                  <a:lnTo>
                    <a:pt x="77" y="82"/>
                  </a:lnTo>
                  <a:lnTo>
                    <a:pt x="75" y="82"/>
                  </a:lnTo>
                  <a:lnTo>
                    <a:pt x="75" y="80"/>
                  </a:lnTo>
                  <a:lnTo>
                    <a:pt x="73" y="80"/>
                  </a:lnTo>
                  <a:lnTo>
                    <a:pt x="72" y="80"/>
                  </a:lnTo>
                  <a:lnTo>
                    <a:pt x="72" y="78"/>
                  </a:lnTo>
                  <a:close/>
                  <a:moveTo>
                    <a:pt x="70" y="74"/>
                  </a:moveTo>
                  <a:lnTo>
                    <a:pt x="68" y="74"/>
                  </a:lnTo>
                  <a:lnTo>
                    <a:pt x="70" y="74"/>
                  </a:lnTo>
                  <a:close/>
                  <a:moveTo>
                    <a:pt x="168" y="65"/>
                  </a:moveTo>
                  <a:lnTo>
                    <a:pt x="169" y="65"/>
                  </a:lnTo>
                  <a:lnTo>
                    <a:pt x="168" y="67"/>
                  </a:lnTo>
                  <a:lnTo>
                    <a:pt x="166" y="67"/>
                  </a:lnTo>
                  <a:lnTo>
                    <a:pt x="164" y="69"/>
                  </a:lnTo>
                  <a:lnTo>
                    <a:pt x="164" y="67"/>
                  </a:lnTo>
                  <a:lnTo>
                    <a:pt x="164" y="65"/>
                  </a:lnTo>
                  <a:lnTo>
                    <a:pt x="164" y="67"/>
                  </a:lnTo>
                  <a:lnTo>
                    <a:pt x="164" y="65"/>
                  </a:lnTo>
                  <a:lnTo>
                    <a:pt x="166" y="65"/>
                  </a:lnTo>
                  <a:lnTo>
                    <a:pt x="168" y="65"/>
                  </a:lnTo>
                  <a:close/>
                  <a:moveTo>
                    <a:pt x="162" y="61"/>
                  </a:moveTo>
                  <a:lnTo>
                    <a:pt x="164" y="61"/>
                  </a:lnTo>
                  <a:lnTo>
                    <a:pt x="162" y="61"/>
                  </a:lnTo>
                  <a:close/>
                  <a:moveTo>
                    <a:pt x="171" y="57"/>
                  </a:moveTo>
                  <a:lnTo>
                    <a:pt x="171" y="59"/>
                  </a:lnTo>
                  <a:lnTo>
                    <a:pt x="169" y="59"/>
                  </a:lnTo>
                  <a:lnTo>
                    <a:pt x="171" y="57"/>
                  </a:lnTo>
                  <a:close/>
                  <a:moveTo>
                    <a:pt x="100" y="59"/>
                  </a:moveTo>
                  <a:lnTo>
                    <a:pt x="98" y="59"/>
                  </a:lnTo>
                  <a:lnTo>
                    <a:pt x="98" y="57"/>
                  </a:lnTo>
                  <a:lnTo>
                    <a:pt x="100" y="57"/>
                  </a:lnTo>
                  <a:lnTo>
                    <a:pt x="100" y="59"/>
                  </a:lnTo>
                  <a:close/>
                  <a:moveTo>
                    <a:pt x="93" y="57"/>
                  </a:moveTo>
                  <a:lnTo>
                    <a:pt x="95" y="57"/>
                  </a:lnTo>
                  <a:lnTo>
                    <a:pt x="96" y="59"/>
                  </a:lnTo>
                  <a:lnTo>
                    <a:pt x="98" y="59"/>
                  </a:lnTo>
                  <a:lnTo>
                    <a:pt x="98" y="61"/>
                  </a:lnTo>
                  <a:lnTo>
                    <a:pt x="100" y="61"/>
                  </a:lnTo>
                  <a:lnTo>
                    <a:pt x="102" y="61"/>
                  </a:lnTo>
                  <a:lnTo>
                    <a:pt x="104" y="61"/>
                  </a:lnTo>
                  <a:lnTo>
                    <a:pt x="106" y="61"/>
                  </a:lnTo>
                  <a:lnTo>
                    <a:pt x="106" y="63"/>
                  </a:lnTo>
                  <a:lnTo>
                    <a:pt x="106" y="65"/>
                  </a:lnTo>
                  <a:lnTo>
                    <a:pt x="108" y="65"/>
                  </a:lnTo>
                  <a:lnTo>
                    <a:pt x="108" y="67"/>
                  </a:lnTo>
                  <a:lnTo>
                    <a:pt x="110" y="67"/>
                  </a:lnTo>
                  <a:lnTo>
                    <a:pt x="108" y="67"/>
                  </a:lnTo>
                  <a:lnTo>
                    <a:pt x="106" y="67"/>
                  </a:lnTo>
                  <a:lnTo>
                    <a:pt x="104" y="67"/>
                  </a:lnTo>
                  <a:lnTo>
                    <a:pt x="102" y="67"/>
                  </a:lnTo>
                  <a:lnTo>
                    <a:pt x="100" y="67"/>
                  </a:lnTo>
                  <a:lnTo>
                    <a:pt x="100" y="65"/>
                  </a:lnTo>
                  <a:lnTo>
                    <a:pt x="100" y="67"/>
                  </a:lnTo>
                  <a:lnTo>
                    <a:pt x="100" y="65"/>
                  </a:lnTo>
                  <a:lnTo>
                    <a:pt x="100" y="67"/>
                  </a:lnTo>
                  <a:lnTo>
                    <a:pt x="100" y="65"/>
                  </a:lnTo>
                  <a:lnTo>
                    <a:pt x="98" y="65"/>
                  </a:lnTo>
                  <a:lnTo>
                    <a:pt x="96" y="65"/>
                  </a:lnTo>
                  <a:lnTo>
                    <a:pt x="96" y="63"/>
                  </a:lnTo>
                  <a:lnTo>
                    <a:pt x="95" y="63"/>
                  </a:lnTo>
                  <a:lnTo>
                    <a:pt x="96" y="63"/>
                  </a:lnTo>
                  <a:lnTo>
                    <a:pt x="96" y="61"/>
                  </a:lnTo>
                  <a:lnTo>
                    <a:pt x="95" y="61"/>
                  </a:lnTo>
                  <a:lnTo>
                    <a:pt x="95" y="59"/>
                  </a:lnTo>
                  <a:lnTo>
                    <a:pt x="93" y="59"/>
                  </a:lnTo>
                  <a:lnTo>
                    <a:pt x="91" y="59"/>
                  </a:lnTo>
                  <a:lnTo>
                    <a:pt x="93" y="59"/>
                  </a:lnTo>
                  <a:lnTo>
                    <a:pt x="91" y="59"/>
                  </a:lnTo>
                  <a:lnTo>
                    <a:pt x="93" y="59"/>
                  </a:lnTo>
                  <a:lnTo>
                    <a:pt x="93" y="57"/>
                  </a:lnTo>
                  <a:close/>
                  <a:moveTo>
                    <a:pt x="102" y="50"/>
                  </a:moveTo>
                  <a:lnTo>
                    <a:pt x="102" y="51"/>
                  </a:lnTo>
                  <a:lnTo>
                    <a:pt x="102" y="50"/>
                  </a:lnTo>
                  <a:close/>
                  <a:moveTo>
                    <a:pt x="95" y="44"/>
                  </a:moveTo>
                  <a:lnTo>
                    <a:pt x="95" y="46"/>
                  </a:lnTo>
                  <a:lnTo>
                    <a:pt x="95" y="48"/>
                  </a:lnTo>
                  <a:lnTo>
                    <a:pt x="96" y="48"/>
                  </a:lnTo>
                  <a:lnTo>
                    <a:pt x="96" y="50"/>
                  </a:lnTo>
                  <a:lnTo>
                    <a:pt x="96" y="51"/>
                  </a:lnTo>
                  <a:lnTo>
                    <a:pt x="96" y="50"/>
                  </a:lnTo>
                  <a:lnTo>
                    <a:pt x="95" y="50"/>
                  </a:lnTo>
                  <a:lnTo>
                    <a:pt x="93" y="50"/>
                  </a:lnTo>
                  <a:lnTo>
                    <a:pt x="93" y="48"/>
                  </a:lnTo>
                  <a:lnTo>
                    <a:pt x="93" y="46"/>
                  </a:lnTo>
                  <a:lnTo>
                    <a:pt x="95" y="46"/>
                  </a:lnTo>
                  <a:lnTo>
                    <a:pt x="93" y="46"/>
                  </a:lnTo>
                  <a:lnTo>
                    <a:pt x="93" y="44"/>
                  </a:lnTo>
                  <a:lnTo>
                    <a:pt x="95" y="44"/>
                  </a:lnTo>
                  <a:close/>
                  <a:moveTo>
                    <a:pt x="70" y="46"/>
                  </a:moveTo>
                  <a:lnTo>
                    <a:pt x="72" y="46"/>
                  </a:lnTo>
                  <a:lnTo>
                    <a:pt x="72" y="44"/>
                  </a:lnTo>
                  <a:lnTo>
                    <a:pt x="73" y="46"/>
                  </a:lnTo>
                  <a:lnTo>
                    <a:pt x="73" y="44"/>
                  </a:lnTo>
                  <a:lnTo>
                    <a:pt x="75" y="44"/>
                  </a:lnTo>
                  <a:lnTo>
                    <a:pt x="75" y="46"/>
                  </a:lnTo>
                  <a:lnTo>
                    <a:pt x="75" y="44"/>
                  </a:lnTo>
                  <a:lnTo>
                    <a:pt x="77" y="44"/>
                  </a:lnTo>
                  <a:lnTo>
                    <a:pt x="77" y="46"/>
                  </a:lnTo>
                  <a:lnTo>
                    <a:pt x="79" y="46"/>
                  </a:lnTo>
                  <a:lnTo>
                    <a:pt x="81" y="48"/>
                  </a:lnTo>
                  <a:lnTo>
                    <a:pt x="81" y="50"/>
                  </a:lnTo>
                  <a:lnTo>
                    <a:pt x="83" y="50"/>
                  </a:lnTo>
                  <a:lnTo>
                    <a:pt x="85" y="50"/>
                  </a:lnTo>
                  <a:lnTo>
                    <a:pt x="85" y="51"/>
                  </a:lnTo>
                  <a:lnTo>
                    <a:pt x="83" y="51"/>
                  </a:lnTo>
                  <a:lnTo>
                    <a:pt x="83" y="53"/>
                  </a:lnTo>
                  <a:lnTo>
                    <a:pt x="81" y="53"/>
                  </a:lnTo>
                  <a:lnTo>
                    <a:pt x="79" y="51"/>
                  </a:lnTo>
                  <a:lnTo>
                    <a:pt x="77" y="51"/>
                  </a:lnTo>
                  <a:lnTo>
                    <a:pt x="75" y="51"/>
                  </a:lnTo>
                  <a:lnTo>
                    <a:pt x="73" y="51"/>
                  </a:lnTo>
                  <a:lnTo>
                    <a:pt x="72" y="51"/>
                  </a:lnTo>
                  <a:lnTo>
                    <a:pt x="70" y="51"/>
                  </a:lnTo>
                  <a:lnTo>
                    <a:pt x="68" y="51"/>
                  </a:lnTo>
                  <a:lnTo>
                    <a:pt x="68" y="50"/>
                  </a:lnTo>
                  <a:lnTo>
                    <a:pt x="66" y="50"/>
                  </a:lnTo>
                  <a:lnTo>
                    <a:pt x="66" y="48"/>
                  </a:lnTo>
                  <a:lnTo>
                    <a:pt x="66" y="46"/>
                  </a:lnTo>
                  <a:lnTo>
                    <a:pt x="66" y="44"/>
                  </a:lnTo>
                  <a:lnTo>
                    <a:pt x="64" y="44"/>
                  </a:lnTo>
                  <a:lnTo>
                    <a:pt x="66" y="44"/>
                  </a:lnTo>
                  <a:lnTo>
                    <a:pt x="66" y="42"/>
                  </a:lnTo>
                  <a:lnTo>
                    <a:pt x="68" y="42"/>
                  </a:lnTo>
                  <a:lnTo>
                    <a:pt x="68" y="44"/>
                  </a:lnTo>
                  <a:lnTo>
                    <a:pt x="70" y="44"/>
                  </a:lnTo>
                  <a:lnTo>
                    <a:pt x="70" y="46"/>
                  </a:lnTo>
                  <a:close/>
                  <a:moveTo>
                    <a:pt x="68" y="40"/>
                  </a:moveTo>
                  <a:lnTo>
                    <a:pt x="70" y="40"/>
                  </a:lnTo>
                  <a:lnTo>
                    <a:pt x="68" y="40"/>
                  </a:lnTo>
                  <a:close/>
                  <a:moveTo>
                    <a:pt x="77" y="40"/>
                  </a:moveTo>
                  <a:lnTo>
                    <a:pt x="75" y="40"/>
                  </a:lnTo>
                  <a:lnTo>
                    <a:pt x="75" y="42"/>
                  </a:lnTo>
                  <a:lnTo>
                    <a:pt x="75" y="40"/>
                  </a:lnTo>
                  <a:lnTo>
                    <a:pt x="75" y="38"/>
                  </a:lnTo>
                  <a:lnTo>
                    <a:pt x="77" y="38"/>
                  </a:lnTo>
                  <a:lnTo>
                    <a:pt x="77" y="40"/>
                  </a:lnTo>
                  <a:close/>
                  <a:moveTo>
                    <a:pt x="58" y="40"/>
                  </a:moveTo>
                  <a:lnTo>
                    <a:pt x="60" y="40"/>
                  </a:lnTo>
                  <a:lnTo>
                    <a:pt x="58" y="40"/>
                  </a:lnTo>
                  <a:lnTo>
                    <a:pt x="58" y="38"/>
                  </a:lnTo>
                  <a:lnTo>
                    <a:pt x="60" y="38"/>
                  </a:lnTo>
                  <a:lnTo>
                    <a:pt x="58" y="38"/>
                  </a:lnTo>
                  <a:lnTo>
                    <a:pt x="58" y="40"/>
                  </a:lnTo>
                  <a:close/>
                  <a:moveTo>
                    <a:pt x="73" y="38"/>
                  </a:moveTo>
                  <a:lnTo>
                    <a:pt x="75" y="38"/>
                  </a:lnTo>
                  <a:lnTo>
                    <a:pt x="75" y="40"/>
                  </a:lnTo>
                  <a:lnTo>
                    <a:pt x="73" y="40"/>
                  </a:lnTo>
                  <a:lnTo>
                    <a:pt x="73" y="38"/>
                  </a:lnTo>
                  <a:close/>
                  <a:moveTo>
                    <a:pt x="58" y="38"/>
                  </a:moveTo>
                  <a:lnTo>
                    <a:pt x="58" y="40"/>
                  </a:lnTo>
                  <a:lnTo>
                    <a:pt x="56" y="40"/>
                  </a:lnTo>
                  <a:lnTo>
                    <a:pt x="56" y="38"/>
                  </a:lnTo>
                  <a:lnTo>
                    <a:pt x="58" y="38"/>
                  </a:lnTo>
                  <a:close/>
                  <a:moveTo>
                    <a:pt x="73" y="38"/>
                  </a:moveTo>
                  <a:lnTo>
                    <a:pt x="72" y="38"/>
                  </a:lnTo>
                  <a:lnTo>
                    <a:pt x="73" y="38"/>
                  </a:lnTo>
                  <a:lnTo>
                    <a:pt x="72" y="38"/>
                  </a:lnTo>
                  <a:lnTo>
                    <a:pt x="72" y="36"/>
                  </a:lnTo>
                  <a:lnTo>
                    <a:pt x="73" y="36"/>
                  </a:lnTo>
                  <a:lnTo>
                    <a:pt x="73" y="38"/>
                  </a:lnTo>
                  <a:close/>
                  <a:moveTo>
                    <a:pt x="33" y="34"/>
                  </a:moveTo>
                  <a:lnTo>
                    <a:pt x="31" y="34"/>
                  </a:lnTo>
                  <a:lnTo>
                    <a:pt x="31" y="32"/>
                  </a:lnTo>
                  <a:lnTo>
                    <a:pt x="31" y="34"/>
                  </a:lnTo>
                  <a:lnTo>
                    <a:pt x="31" y="32"/>
                  </a:lnTo>
                  <a:lnTo>
                    <a:pt x="31" y="34"/>
                  </a:lnTo>
                  <a:lnTo>
                    <a:pt x="31" y="32"/>
                  </a:lnTo>
                  <a:lnTo>
                    <a:pt x="33" y="32"/>
                  </a:lnTo>
                  <a:lnTo>
                    <a:pt x="33" y="34"/>
                  </a:lnTo>
                  <a:close/>
                  <a:moveTo>
                    <a:pt x="43" y="36"/>
                  </a:moveTo>
                  <a:lnTo>
                    <a:pt x="43" y="34"/>
                  </a:lnTo>
                  <a:lnTo>
                    <a:pt x="43" y="32"/>
                  </a:lnTo>
                  <a:lnTo>
                    <a:pt x="43" y="34"/>
                  </a:lnTo>
                  <a:lnTo>
                    <a:pt x="43" y="36"/>
                  </a:lnTo>
                  <a:close/>
                  <a:moveTo>
                    <a:pt x="39" y="30"/>
                  </a:moveTo>
                  <a:lnTo>
                    <a:pt x="41" y="30"/>
                  </a:lnTo>
                  <a:lnTo>
                    <a:pt x="41" y="32"/>
                  </a:lnTo>
                  <a:lnTo>
                    <a:pt x="41" y="34"/>
                  </a:lnTo>
                  <a:lnTo>
                    <a:pt x="39" y="34"/>
                  </a:lnTo>
                  <a:lnTo>
                    <a:pt x="37" y="32"/>
                  </a:lnTo>
                  <a:lnTo>
                    <a:pt x="37" y="30"/>
                  </a:lnTo>
                  <a:lnTo>
                    <a:pt x="39" y="30"/>
                  </a:lnTo>
                  <a:close/>
                  <a:moveTo>
                    <a:pt x="29" y="30"/>
                  </a:moveTo>
                  <a:lnTo>
                    <a:pt x="29" y="32"/>
                  </a:lnTo>
                  <a:lnTo>
                    <a:pt x="29" y="34"/>
                  </a:lnTo>
                  <a:lnTo>
                    <a:pt x="29" y="32"/>
                  </a:lnTo>
                  <a:lnTo>
                    <a:pt x="27" y="32"/>
                  </a:lnTo>
                  <a:lnTo>
                    <a:pt x="27" y="30"/>
                  </a:lnTo>
                  <a:lnTo>
                    <a:pt x="27" y="28"/>
                  </a:lnTo>
                  <a:lnTo>
                    <a:pt x="29" y="28"/>
                  </a:lnTo>
                  <a:lnTo>
                    <a:pt x="29" y="30"/>
                  </a:lnTo>
                  <a:close/>
                  <a:moveTo>
                    <a:pt x="66" y="30"/>
                  </a:moveTo>
                  <a:lnTo>
                    <a:pt x="64" y="30"/>
                  </a:lnTo>
                  <a:lnTo>
                    <a:pt x="64" y="28"/>
                  </a:lnTo>
                  <a:lnTo>
                    <a:pt x="66" y="28"/>
                  </a:lnTo>
                  <a:lnTo>
                    <a:pt x="66" y="30"/>
                  </a:lnTo>
                  <a:close/>
                  <a:moveTo>
                    <a:pt x="116" y="28"/>
                  </a:moveTo>
                  <a:lnTo>
                    <a:pt x="114" y="28"/>
                  </a:lnTo>
                  <a:lnTo>
                    <a:pt x="116" y="28"/>
                  </a:lnTo>
                  <a:close/>
                  <a:moveTo>
                    <a:pt x="83" y="28"/>
                  </a:moveTo>
                  <a:lnTo>
                    <a:pt x="85" y="28"/>
                  </a:lnTo>
                  <a:lnTo>
                    <a:pt x="85" y="30"/>
                  </a:lnTo>
                  <a:lnTo>
                    <a:pt x="87" y="30"/>
                  </a:lnTo>
                  <a:lnTo>
                    <a:pt x="87" y="32"/>
                  </a:lnTo>
                  <a:lnTo>
                    <a:pt x="87" y="34"/>
                  </a:lnTo>
                  <a:lnTo>
                    <a:pt x="87" y="36"/>
                  </a:lnTo>
                  <a:lnTo>
                    <a:pt x="89" y="36"/>
                  </a:lnTo>
                  <a:lnTo>
                    <a:pt x="89" y="38"/>
                  </a:lnTo>
                  <a:lnTo>
                    <a:pt x="91" y="38"/>
                  </a:lnTo>
                  <a:lnTo>
                    <a:pt x="89" y="38"/>
                  </a:lnTo>
                  <a:lnTo>
                    <a:pt x="91" y="38"/>
                  </a:lnTo>
                  <a:lnTo>
                    <a:pt x="91" y="40"/>
                  </a:lnTo>
                  <a:lnTo>
                    <a:pt x="91" y="42"/>
                  </a:lnTo>
                  <a:lnTo>
                    <a:pt x="91" y="44"/>
                  </a:lnTo>
                  <a:lnTo>
                    <a:pt x="93" y="44"/>
                  </a:lnTo>
                  <a:lnTo>
                    <a:pt x="93" y="46"/>
                  </a:lnTo>
                  <a:lnTo>
                    <a:pt x="93" y="48"/>
                  </a:lnTo>
                  <a:lnTo>
                    <a:pt x="91" y="46"/>
                  </a:lnTo>
                  <a:lnTo>
                    <a:pt x="91" y="44"/>
                  </a:lnTo>
                  <a:lnTo>
                    <a:pt x="89" y="44"/>
                  </a:lnTo>
                  <a:lnTo>
                    <a:pt x="87" y="44"/>
                  </a:lnTo>
                  <a:lnTo>
                    <a:pt x="89" y="42"/>
                  </a:lnTo>
                  <a:lnTo>
                    <a:pt x="87" y="42"/>
                  </a:lnTo>
                  <a:lnTo>
                    <a:pt x="85" y="40"/>
                  </a:lnTo>
                  <a:lnTo>
                    <a:pt x="83" y="38"/>
                  </a:lnTo>
                  <a:lnTo>
                    <a:pt x="83" y="36"/>
                  </a:lnTo>
                  <a:lnTo>
                    <a:pt x="83" y="34"/>
                  </a:lnTo>
                  <a:lnTo>
                    <a:pt x="83" y="32"/>
                  </a:lnTo>
                  <a:lnTo>
                    <a:pt x="81" y="32"/>
                  </a:lnTo>
                  <a:lnTo>
                    <a:pt x="83" y="30"/>
                  </a:lnTo>
                  <a:lnTo>
                    <a:pt x="81" y="28"/>
                  </a:lnTo>
                  <a:lnTo>
                    <a:pt x="81" y="26"/>
                  </a:lnTo>
                  <a:lnTo>
                    <a:pt x="83" y="28"/>
                  </a:lnTo>
                  <a:lnTo>
                    <a:pt x="83" y="26"/>
                  </a:lnTo>
                  <a:lnTo>
                    <a:pt x="83" y="28"/>
                  </a:lnTo>
                  <a:close/>
                  <a:moveTo>
                    <a:pt x="25" y="26"/>
                  </a:moveTo>
                  <a:lnTo>
                    <a:pt x="24" y="26"/>
                  </a:lnTo>
                  <a:lnTo>
                    <a:pt x="24" y="25"/>
                  </a:lnTo>
                  <a:lnTo>
                    <a:pt x="25" y="25"/>
                  </a:lnTo>
                  <a:lnTo>
                    <a:pt x="24" y="25"/>
                  </a:lnTo>
                  <a:lnTo>
                    <a:pt x="25" y="25"/>
                  </a:lnTo>
                  <a:lnTo>
                    <a:pt x="25" y="26"/>
                  </a:lnTo>
                  <a:close/>
                  <a:moveTo>
                    <a:pt x="25" y="25"/>
                  </a:moveTo>
                  <a:lnTo>
                    <a:pt x="27" y="25"/>
                  </a:lnTo>
                  <a:lnTo>
                    <a:pt x="27" y="26"/>
                  </a:lnTo>
                  <a:lnTo>
                    <a:pt x="25" y="26"/>
                  </a:lnTo>
                  <a:lnTo>
                    <a:pt x="25" y="25"/>
                  </a:lnTo>
                  <a:close/>
                  <a:moveTo>
                    <a:pt x="20" y="23"/>
                  </a:moveTo>
                  <a:lnTo>
                    <a:pt x="22" y="23"/>
                  </a:lnTo>
                  <a:lnTo>
                    <a:pt x="20" y="23"/>
                  </a:lnTo>
                  <a:close/>
                  <a:moveTo>
                    <a:pt x="33" y="25"/>
                  </a:moveTo>
                  <a:lnTo>
                    <a:pt x="33" y="26"/>
                  </a:lnTo>
                  <a:lnTo>
                    <a:pt x="35" y="26"/>
                  </a:lnTo>
                  <a:lnTo>
                    <a:pt x="35" y="25"/>
                  </a:lnTo>
                  <a:lnTo>
                    <a:pt x="35" y="26"/>
                  </a:lnTo>
                  <a:lnTo>
                    <a:pt x="37" y="26"/>
                  </a:lnTo>
                  <a:lnTo>
                    <a:pt x="37" y="28"/>
                  </a:lnTo>
                  <a:lnTo>
                    <a:pt x="37" y="30"/>
                  </a:lnTo>
                  <a:lnTo>
                    <a:pt x="39" y="30"/>
                  </a:lnTo>
                  <a:lnTo>
                    <a:pt x="37" y="30"/>
                  </a:lnTo>
                  <a:lnTo>
                    <a:pt x="37" y="32"/>
                  </a:lnTo>
                  <a:lnTo>
                    <a:pt x="37" y="30"/>
                  </a:lnTo>
                  <a:lnTo>
                    <a:pt x="35" y="30"/>
                  </a:lnTo>
                  <a:lnTo>
                    <a:pt x="33" y="30"/>
                  </a:lnTo>
                  <a:lnTo>
                    <a:pt x="33" y="28"/>
                  </a:lnTo>
                  <a:lnTo>
                    <a:pt x="33" y="26"/>
                  </a:lnTo>
                  <a:lnTo>
                    <a:pt x="33" y="28"/>
                  </a:lnTo>
                  <a:lnTo>
                    <a:pt x="33" y="26"/>
                  </a:lnTo>
                  <a:lnTo>
                    <a:pt x="31" y="26"/>
                  </a:lnTo>
                  <a:lnTo>
                    <a:pt x="29" y="26"/>
                  </a:lnTo>
                  <a:lnTo>
                    <a:pt x="27" y="26"/>
                  </a:lnTo>
                  <a:lnTo>
                    <a:pt x="27" y="25"/>
                  </a:lnTo>
                  <a:lnTo>
                    <a:pt x="29" y="25"/>
                  </a:lnTo>
                  <a:lnTo>
                    <a:pt x="29" y="23"/>
                  </a:lnTo>
                  <a:lnTo>
                    <a:pt x="31" y="21"/>
                  </a:lnTo>
                  <a:lnTo>
                    <a:pt x="33" y="23"/>
                  </a:lnTo>
                  <a:lnTo>
                    <a:pt x="33" y="25"/>
                  </a:lnTo>
                  <a:close/>
                  <a:moveTo>
                    <a:pt x="18" y="25"/>
                  </a:moveTo>
                  <a:lnTo>
                    <a:pt x="16" y="25"/>
                  </a:lnTo>
                  <a:lnTo>
                    <a:pt x="16" y="23"/>
                  </a:lnTo>
                  <a:lnTo>
                    <a:pt x="16" y="21"/>
                  </a:lnTo>
                  <a:lnTo>
                    <a:pt x="18" y="21"/>
                  </a:lnTo>
                  <a:lnTo>
                    <a:pt x="18" y="23"/>
                  </a:lnTo>
                  <a:lnTo>
                    <a:pt x="18" y="25"/>
                  </a:lnTo>
                  <a:close/>
                  <a:moveTo>
                    <a:pt x="81" y="21"/>
                  </a:moveTo>
                  <a:lnTo>
                    <a:pt x="81" y="19"/>
                  </a:lnTo>
                  <a:lnTo>
                    <a:pt x="81" y="21"/>
                  </a:lnTo>
                  <a:close/>
                  <a:moveTo>
                    <a:pt x="27" y="23"/>
                  </a:moveTo>
                  <a:lnTo>
                    <a:pt x="25" y="25"/>
                  </a:lnTo>
                  <a:lnTo>
                    <a:pt x="24" y="25"/>
                  </a:lnTo>
                  <a:lnTo>
                    <a:pt x="24" y="23"/>
                  </a:lnTo>
                  <a:lnTo>
                    <a:pt x="24" y="21"/>
                  </a:lnTo>
                  <a:lnTo>
                    <a:pt x="24" y="19"/>
                  </a:lnTo>
                  <a:lnTo>
                    <a:pt x="25" y="19"/>
                  </a:lnTo>
                  <a:lnTo>
                    <a:pt x="25" y="21"/>
                  </a:lnTo>
                  <a:lnTo>
                    <a:pt x="27" y="21"/>
                  </a:lnTo>
                  <a:lnTo>
                    <a:pt x="27" y="23"/>
                  </a:lnTo>
                  <a:close/>
                  <a:moveTo>
                    <a:pt x="18" y="15"/>
                  </a:moveTo>
                  <a:lnTo>
                    <a:pt x="18" y="17"/>
                  </a:lnTo>
                  <a:lnTo>
                    <a:pt x="20" y="17"/>
                  </a:lnTo>
                  <a:lnTo>
                    <a:pt x="20" y="19"/>
                  </a:lnTo>
                  <a:lnTo>
                    <a:pt x="20" y="21"/>
                  </a:lnTo>
                  <a:lnTo>
                    <a:pt x="18" y="21"/>
                  </a:lnTo>
                  <a:lnTo>
                    <a:pt x="18" y="19"/>
                  </a:lnTo>
                  <a:lnTo>
                    <a:pt x="16" y="19"/>
                  </a:lnTo>
                  <a:lnTo>
                    <a:pt x="16" y="17"/>
                  </a:lnTo>
                  <a:lnTo>
                    <a:pt x="16" y="15"/>
                  </a:lnTo>
                  <a:lnTo>
                    <a:pt x="18" y="15"/>
                  </a:lnTo>
                  <a:close/>
                  <a:moveTo>
                    <a:pt x="47" y="15"/>
                  </a:moveTo>
                  <a:lnTo>
                    <a:pt x="48" y="15"/>
                  </a:lnTo>
                  <a:lnTo>
                    <a:pt x="48" y="17"/>
                  </a:lnTo>
                  <a:lnTo>
                    <a:pt x="47" y="17"/>
                  </a:lnTo>
                  <a:lnTo>
                    <a:pt x="47" y="15"/>
                  </a:lnTo>
                  <a:lnTo>
                    <a:pt x="47" y="17"/>
                  </a:lnTo>
                  <a:lnTo>
                    <a:pt x="47" y="15"/>
                  </a:lnTo>
                  <a:lnTo>
                    <a:pt x="47" y="17"/>
                  </a:lnTo>
                  <a:lnTo>
                    <a:pt x="45" y="17"/>
                  </a:lnTo>
                  <a:lnTo>
                    <a:pt x="45" y="15"/>
                  </a:lnTo>
                  <a:lnTo>
                    <a:pt x="47" y="15"/>
                  </a:lnTo>
                  <a:close/>
                  <a:moveTo>
                    <a:pt x="48" y="15"/>
                  </a:moveTo>
                  <a:lnTo>
                    <a:pt x="50" y="15"/>
                  </a:lnTo>
                  <a:lnTo>
                    <a:pt x="52" y="15"/>
                  </a:lnTo>
                  <a:lnTo>
                    <a:pt x="52" y="17"/>
                  </a:lnTo>
                  <a:lnTo>
                    <a:pt x="54" y="17"/>
                  </a:lnTo>
                  <a:lnTo>
                    <a:pt x="54" y="19"/>
                  </a:lnTo>
                  <a:lnTo>
                    <a:pt x="56" y="19"/>
                  </a:lnTo>
                  <a:lnTo>
                    <a:pt x="56" y="21"/>
                  </a:lnTo>
                  <a:lnTo>
                    <a:pt x="58" y="21"/>
                  </a:lnTo>
                  <a:lnTo>
                    <a:pt x="60" y="21"/>
                  </a:lnTo>
                  <a:lnTo>
                    <a:pt x="62" y="21"/>
                  </a:lnTo>
                  <a:lnTo>
                    <a:pt x="62" y="23"/>
                  </a:lnTo>
                  <a:lnTo>
                    <a:pt x="64" y="23"/>
                  </a:lnTo>
                  <a:lnTo>
                    <a:pt x="64" y="25"/>
                  </a:lnTo>
                  <a:lnTo>
                    <a:pt x="66" y="25"/>
                  </a:lnTo>
                  <a:lnTo>
                    <a:pt x="70" y="26"/>
                  </a:lnTo>
                  <a:lnTo>
                    <a:pt x="68" y="28"/>
                  </a:lnTo>
                  <a:lnTo>
                    <a:pt x="70" y="28"/>
                  </a:lnTo>
                  <a:lnTo>
                    <a:pt x="70" y="30"/>
                  </a:lnTo>
                  <a:lnTo>
                    <a:pt x="68" y="30"/>
                  </a:lnTo>
                  <a:lnTo>
                    <a:pt x="68" y="28"/>
                  </a:lnTo>
                  <a:lnTo>
                    <a:pt x="66" y="28"/>
                  </a:lnTo>
                  <a:lnTo>
                    <a:pt x="64" y="26"/>
                  </a:lnTo>
                  <a:lnTo>
                    <a:pt x="62" y="26"/>
                  </a:lnTo>
                  <a:lnTo>
                    <a:pt x="60" y="26"/>
                  </a:lnTo>
                  <a:lnTo>
                    <a:pt x="60" y="25"/>
                  </a:lnTo>
                  <a:lnTo>
                    <a:pt x="58" y="25"/>
                  </a:lnTo>
                  <a:lnTo>
                    <a:pt x="56" y="25"/>
                  </a:lnTo>
                  <a:lnTo>
                    <a:pt x="56" y="23"/>
                  </a:lnTo>
                  <a:lnTo>
                    <a:pt x="54" y="23"/>
                  </a:lnTo>
                  <a:lnTo>
                    <a:pt x="52" y="21"/>
                  </a:lnTo>
                  <a:lnTo>
                    <a:pt x="52" y="19"/>
                  </a:lnTo>
                  <a:lnTo>
                    <a:pt x="50" y="19"/>
                  </a:lnTo>
                  <a:lnTo>
                    <a:pt x="50" y="21"/>
                  </a:lnTo>
                  <a:lnTo>
                    <a:pt x="50" y="19"/>
                  </a:lnTo>
                  <a:lnTo>
                    <a:pt x="48" y="19"/>
                  </a:lnTo>
                  <a:lnTo>
                    <a:pt x="48" y="17"/>
                  </a:lnTo>
                  <a:lnTo>
                    <a:pt x="47" y="15"/>
                  </a:lnTo>
                  <a:lnTo>
                    <a:pt x="48" y="15"/>
                  </a:lnTo>
                  <a:close/>
                  <a:moveTo>
                    <a:pt x="45" y="13"/>
                  </a:moveTo>
                  <a:lnTo>
                    <a:pt x="47" y="13"/>
                  </a:lnTo>
                  <a:lnTo>
                    <a:pt x="47" y="15"/>
                  </a:lnTo>
                  <a:lnTo>
                    <a:pt x="45" y="15"/>
                  </a:lnTo>
                  <a:lnTo>
                    <a:pt x="45" y="13"/>
                  </a:lnTo>
                  <a:lnTo>
                    <a:pt x="43" y="13"/>
                  </a:lnTo>
                  <a:lnTo>
                    <a:pt x="45" y="13"/>
                  </a:lnTo>
                  <a:close/>
                  <a:moveTo>
                    <a:pt x="31" y="11"/>
                  </a:moveTo>
                  <a:lnTo>
                    <a:pt x="33" y="11"/>
                  </a:lnTo>
                  <a:lnTo>
                    <a:pt x="33" y="13"/>
                  </a:lnTo>
                  <a:lnTo>
                    <a:pt x="31" y="13"/>
                  </a:lnTo>
                  <a:lnTo>
                    <a:pt x="31" y="11"/>
                  </a:lnTo>
                  <a:close/>
                  <a:moveTo>
                    <a:pt x="45" y="11"/>
                  </a:moveTo>
                  <a:lnTo>
                    <a:pt x="45" y="13"/>
                  </a:lnTo>
                  <a:lnTo>
                    <a:pt x="43" y="13"/>
                  </a:lnTo>
                  <a:lnTo>
                    <a:pt x="43" y="11"/>
                  </a:lnTo>
                  <a:lnTo>
                    <a:pt x="45" y="11"/>
                  </a:lnTo>
                  <a:close/>
                  <a:moveTo>
                    <a:pt x="37" y="13"/>
                  </a:moveTo>
                  <a:lnTo>
                    <a:pt x="35" y="13"/>
                  </a:lnTo>
                  <a:lnTo>
                    <a:pt x="35" y="11"/>
                  </a:lnTo>
                  <a:lnTo>
                    <a:pt x="35" y="13"/>
                  </a:lnTo>
                  <a:lnTo>
                    <a:pt x="37" y="13"/>
                  </a:lnTo>
                  <a:close/>
                  <a:moveTo>
                    <a:pt x="0" y="11"/>
                  </a:moveTo>
                  <a:lnTo>
                    <a:pt x="2" y="11"/>
                  </a:lnTo>
                  <a:lnTo>
                    <a:pt x="0" y="11"/>
                  </a:lnTo>
                  <a:close/>
                  <a:moveTo>
                    <a:pt x="4" y="5"/>
                  </a:moveTo>
                  <a:lnTo>
                    <a:pt x="6" y="7"/>
                  </a:lnTo>
                  <a:lnTo>
                    <a:pt x="4" y="7"/>
                  </a:lnTo>
                  <a:lnTo>
                    <a:pt x="2" y="7"/>
                  </a:lnTo>
                  <a:lnTo>
                    <a:pt x="2" y="5"/>
                  </a:lnTo>
                  <a:lnTo>
                    <a:pt x="4" y="5"/>
                  </a:lnTo>
                  <a:close/>
                  <a:moveTo>
                    <a:pt x="10" y="3"/>
                  </a:moveTo>
                  <a:lnTo>
                    <a:pt x="10" y="5"/>
                  </a:lnTo>
                  <a:lnTo>
                    <a:pt x="8" y="5"/>
                  </a:lnTo>
                  <a:lnTo>
                    <a:pt x="8" y="3"/>
                  </a:lnTo>
                  <a:lnTo>
                    <a:pt x="10" y="3"/>
                  </a:lnTo>
                  <a:lnTo>
                    <a:pt x="8" y="3"/>
                  </a:lnTo>
                  <a:lnTo>
                    <a:pt x="10" y="3"/>
                  </a:lnTo>
                  <a:close/>
                  <a:moveTo>
                    <a:pt x="18" y="0"/>
                  </a:moveTo>
                  <a:lnTo>
                    <a:pt x="20" y="2"/>
                  </a:lnTo>
                  <a:lnTo>
                    <a:pt x="22" y="2"/>
                  </a:lnTo>
                  <a:lnTo>
                    <a:pt x="22" y="3"/>
                  </a:lnTo>
                  <a:lnTo>
                    <a:pt x="24" y="3"/>
                  </a:lnTo>
                  <a:lnTo>
                    <a:pt x="25" y="5"/>
                  </a:lnTo>
                  <a:lnTo>
                    <a:pt x="25" y="7"/>
                  </a:lnTo>
                  <a:lnTo>
                    <a:pt x="25" y="9"/>
                  </a:lnTo>
                  <a:lnTo>
                    <a:pt x="27" y="9"/>
                  </a:lnTo>
                  <a:lnTo>
                    <a:pt x="29" y="9"/>
                  </a:lnTo>
                  <a:lnTo>
                    <a:pt x="29" y="11"/>
                  </a:lnTo>
                  <a:lnTo>
                    <a:pt x="31" y="11"/>
                  </a:lnTo>
                  <a:lnTo>
                    <a:pt x="31" y="13"/>
                  </a:lnTo>
                  <a:lnTo>
                    <a:pt x="29" y="13"/>
                  </a:lnTo>
                  <a:lnTo>
                    <a:pt x="29" y="11"/>
                  </a:lnTo>
                  <a:lnTo>
                    <a:pt x="27" y="11"/>
                  </a:lnTo>
                  <a:lnTo>
                    <a:pt x="25" y="11"/>
                  </a:lnTo>
                  <a:lnTo>
                    <a:pt x="25" y="9"/>
                  </a:lnTo>
                  <a:lnTo>
                    <a:pt x="24" y="9"/>
                  </a:lnTo>
                  <a:lnTo>
                    <a:pt x="24" y="11"/>
                  </a:lnTo>
                  <a:lnTo>
                    <a:pt x="24" y="9"/>
                  </a:lnTo>
                  <a:lnTo>
                    <a:pt x="22" y="9"/>
                  </a:lnTo>
                  <a:lnTo>
                    <a:pt x="22" y="7"/>
                  </a:lnTo>
                  <a:lnTo>
                    <a:pt x="20" y="7"/>
                  </a:lnTo>
                  <a:lnTo>
                    <a:pt x="20" y="5"/>
                  </a:lnTo>
                  <a:lnTo>
                    <a:pt x="18" y="3"/>
                  </a:lnTo>
                  <a:lnTo>
                    <a:pt x="16" y="2"/>
                  </a:lnTo>
                  <a:lnTo>
                    <a:pt x="14" y="2"/>
                  </a:lnTo>
                  <a:lnTo>
                    <a:pt x="14" y="0"/>
                  </a:lnTo>
                  <a:lnTo>
                    <a:pt x="16" y="0"/>
                  </a:lnTo>
                  <a:lnTo>
                    <a:pt x="1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0" name="Freeform 210"/>
            <p:cNvSpPr>
              <a:spLocks noEditPoints="1"/>
            </p:cNvSpPr>
            <p:nvPr/>
          </p:nvSpPr>
          <p:spPr bwMode="auto">
            <a:xfrm>
              <a:off x="4694238" y="4579938"/>
              <a:ext cx="76200" cy="79375"/>
            </a:xfrm>
            <a:custGeom>
              <a:avLst/>
              <a:gdLst>
                <a:gd name="T0" fmla="*/ 12 w 48"/>
                <a:gd name="T1" fmla="*/ 40 h 50"/>
                <a:gd name="T2" fmla="*/ 10 w 48"/>
                <a:gd name="T3" fmla="*/ 40 h 50"/>
                <a:gd name="T4" fmla="*/ 6 w 48"/>
                <a:gd name="T5" fmla="*/ 38 h 50"/>
                <a:gd name="T6" fmla="*/ 12 w 48"/>
                <a:gd name="T7" fmla="*/ 38 h 50"/>
                <a:gd name="T8" fmla="*/ 35 w 48"/>
                <a:gd name="T9" fmla="*/ 2 h 50"/>
                <a:gd name="T10" fmla="*/ 37 w 48"/>
                <a:gd name="T11" fmla="*/ 5 h 50"/>
                <a:gd name="T12" fmla="*/ 39 w 48"/>
                <a:gd name="T13" fmla="*/ 9 h 50"/>
                <a:gd name="T14" fmla="*/ 41 w 48"/>
                <a:gd name="T15" fmla="*/ 13 h 50"/>
                <a:gd name="T16" fmla="*/ 43 w 48"/>
                <a:gd name="T17" fmla="*/ 17 h 50"/>
                <a:gd name="T18" fmla="*/ 45 w 48"/>
                <a:gd name="T19" fmla="*/ 21 h 50"/>
                <a:gd name="T20" fmla="*/ 41 w 48"/>
                <a:gd name="T21" fmla="*/ 25 h 50"/>
                <a:gd name="T22" fmla="*/ 45 w 48"/>
                <a:gd name="T23" fmla="*/ 27 h 50"/>
                <a:gd name="T24" fmla="*/ 46 w 48"/>
                <a:gd name="T25" fmla="*/ 23 h 50"/>
                <a:gd name="T26" fmla="*/ 46 w 48"/>
                <a:gd name="T27" fmla="*/ 27 h 50"/>
                <a:gd name="T28" fmla="*/ 43 w 48"/>
                <a:gd name="T29" fmla="*/ 30 h 50"/>
                <a:gd name="T30" fmla="*/ 39 w 48"/>
                <a:gd name="T31" fmla="*/ 38 h 50"/>
                <a:gd name="T32" fmla="*/ 35 w 48"/>
                <a:gd name="T33" fmla="*/ 42 h 50"/>
                <a:gd name="T34" fmla="*/ 31 w 48"/>
                <a:gd name="T35" fmla="*/ 44 h 50"/>
                <a:gd name="T36" fmla="*/ 29 w 48"/>
                <a:gd name="T37" fmla="*/ 48 h 50"/>
                <a:gd name="T38" fmla="*/ 27 w 48"/>
                <a:gd name="T39" fmla="*/ 48 h 50"/>
                <a:gd name="T40" fmla="*/ 23 w 48"/>
                <a:gd name="T41" fmla="*/ 46 h 50"/>
                <a:gd name="T42" fmla="*/ 12 w 48"/>
                <a:gd name="T43" fmla="*/ 42 h 50"/>
                <a:gd name="T44" fmla="*/ 14 w 48"/>
                <a:gd name="T45" fmla="*/ 42 h 50"/>
                <a:gd name="T46" fmla="*/ 14 w 48"/>
                <a:gd name="T47" fmla="*/ 40 h 50"/>
                <a:gd name="T48" fmla="*/ 18 w 48"/>
                <a:gd name="T49" fmla="*/ 38 h 50"/>
                <a:gd name="T50" fmla="*/ 12 w 48"/>
                <a:gd name="T51" fmla="*/ 38 h 50"/>
                <a:gd name="T52" fmla="*/ 12 w 48"/>
                <a:gd name="T53" fmla="*/ 36 h 50"/>
                <a:gd name="T54" fmla="*/ 14 w 48"/>
                <a:gd name="T55" fmla="*/ 36 h 50"/>
                <a:gd name="T56" fmla="*/ 12 w 48"/>
                <a:gd name="T57" fmla="*/ 34 h 50"/>
                <a:gd name="T58" fmla="*/ 8 w 48"/>
                <a:gd name="T59" fmla="*/ 36 h 50"/>
                <a:gd name="T60" fmla="*/ 6 w 48"/>
                <a:gd name="T61" fmla="*/ 32 h 50"/>
                <a:gd name="T62" fmla="*/ 8 w 48"/>
                <a:gd name="T63" fmla="*/ 32 h 50"/>
                <a:gd name="T64" fmla="*/ 6 w 48"/>
                <a:gd name="T65" fmla="*/ 28 h 50"/>
                <a:gd name="T66" fmla="*/ 4 w 48"/>
                <a:gd name="T67" fmla="*/ 28 h 50"/>
                <a:gd name="T68" fmla="*/ 0 w 48"/>
                <a:gd name="T69" fmla="*/ 27 h 50"/>
                <a:gd name="T70" fmla="*/ 2 w 48"/>
                <a:gd name="T71" fmla="*/ 23 h 50"/>
                <a:gd name="T72" fmla="*/ 2 w 48"/>
                <a:gd name="T73" fmla="*/ 25 h 50"/>
                <a:gd name="T74" fmla="*/ 6 w 48"/>
                <a:gd name="T75" fmla="*/ 23 h 50"/>
                <a:gd name="T76" fmla="*/ 4 w 48"/>
                <a:gd name="T77" fmla="*/ 21 h 50"/>
                <a:gd name="T78" fmla="*/ 2 w 48"/>
                <a:gd name="T79" fmla="*/ 21 h 50"/>
                <a:gd name="T80" fmla="*/ 2 w 48"/>
                <a:gd name="T81" fmla="*/ 23 h 50"/>
                <a:gd name="T82" fmla="*/ 0 w 48"/>
                <a:gd name="T83" fmla="*/ 19 h 50"/>
                <a:gd name="T84" fmla="*/ 4 w 48"/>
                <a:gd name="T85" fmla="*/ 17 h 50"/>
                <a:gd name="T86" fmla="*/ 0 w 48"/>
                <a:gd name="T87" fmla="*/ 15 h 50"/>
                <a:gd name="T88" fmla="*/ 0 w 48"/>
                <a:gd name="T89" fmla="*/ 17 h 50"/>
                <a:gd name="T90" fmla="*/ 2 w 48"/>
                <a:gd name="T91" fmla="*/ 15 h 50"/>
                <a:gd name="T92" fmla="*/ 6 w 48"/>
                <a:gd name="T93" fmla="*/ 11 h 50"/>
                <a:gd name="T94" fmla="*/ 10 w 48"/>
                <a:gd name="T95" fmla="*/ 9 h 50"/>
                <a:gd name="T96" fmla="*/ 12 w 48"/>
                <a:gd name="T97" fmla="*/ 4 h 50"/>
                <a:gd name="T98" fmla="*/ 16 w 48"/>
                <a:gd name="T99" fmla="*/ 0 h 50"/>
                <a:gd name="T100" fmla="*/ 29 w 48"/>
                <a:gd name="T101" fmla="*/ 0 h 50"/>
                <a:gd name="T102" fmla="*/ 33 w 48"/>
                <a:gd name="T103"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8" h="50">
                  <a:moveTo>
                    <a:pt x="10" y="38"/>
                  </a:moveTo>
                  <a:lnTo>
                    <a:pt x="12" y="38"/>
                  </a:lnTo>
                  <a:lnTo>
                    <a:pt x="12" y="40"/>
                  </a:lnTo>
                  <a:lnTo>
                    <a:pt x="12" y="42"/>
                  </a:lnTo>
                  <a:lnTo>
                    <a:pt x="12" y="40"/>
                  </a:lnTo>
                  <a:lnTo>
                    <a:pt x="10" y="40"/>
                  </a:lnTo>
                  <a:lnTo>
                    <a:pt x="8" y="40"/>
                  </a:lnTo>
                  <a:lnTo>
                    <a:pt x="8" y="38"/>
                  </a:lnTo>
                  <a:lnTo>
                    <a:pt x="6" y="38"/>
                  </a:lnTo>
                  <a:lnTo>
                    <a:pt x="8" y="38"/>
                  </a:lnTo>
                  <a:lnTo>
                    <a:pt x="10" y="38"/>
                  </a:lnTo>
                  <a:lnTo>
                    <a:pt x="12" y="38"/>
                  </a:lnTo>
                  <a:lnTo>
                    <a:pt x="10" y="38"/>
                  </a:lnTo>
                  <a:close/>
                  <a:moveTo>
                    <a:pt x="33" y="2"/>
                  </a:moveTo>
                  <a:lnTo>
                    <a:pt x="35" y="2"/>
                  </a:lnTo>
                  <a:lnTo>
                    <a:pt x="35" y="4"/>
                  </a:lnTo>
                  <a:lnTo>
                    <a:pt x="37" y="4"/>
                  </a:lnTo>
                  <a:lnTo>
                    <a:pt x="37" y="5"/>
                  </a:lnTo>
                  <a:lnTo>
                    <a:pt x="39" y="5"/>
                  </a:lnTo>
                  <a:lnTo>
                    <a:pt x="39" y="7"/>
                  </a:lnTo>
                  <a:lnTo>
                    <a:pt x="39" y="9"/>
                  </a:lnTo>
                  <a:lnTo>
                    <a:pt x="41" y="9"/>
                  </a:lnTo>
                  <a:lnTo>
                    <a:pt x="41" y="11"/>
                  </a:lnTo>
                  <a:lnTo>
                    <a:pt x="41" y="13"/>
                  </a:lnTo>
                  <a:lnTo>
                    <a:pt x="41" y="15"/>
                  </a:lnTo>
                  <a:lnTo>
                    <a:pt x="43" y="15"/>
                  </a:lnTo>
                  <a:lnTo>
                    <a:pt x="43" y="17"/>
                  </a:lnTo>
                  <a:lnTo>
                    <a:pt x="43" y="19"/>
                  </a:lnTo>
                  <a:lnTo>
                    <a:pt x="45" y="19"/>
                  </a:lnTo>
                  <a:lnTo>
                    <a:pt x="45" y="21"/>
                  </a:lnTo>
                  <a:lnTo>
                    <a:pt x="43" y="21"/>
                  </a:lnTo>
                  <a:lnTo>
                    <a:pt x="43" y="23"/>
                  </a:lnTo>
                  <a:lnTo>
                    <a:pt x="41" y="25"/>
                  </a:lnTo>
                  <a:lnTo>
                    <a:pt x="41" y="27"/>
                  </a:lnTo>
                  <a:lnTo>
                    <a:pt x="43" y="27"/>
                  </a:lnTo>
                  <a:lnTo>
                    <a:pt x="45" y="27"/>
                  </a:lnTo>
                  <a:lnTo>
                    <a:pt x="45" y="25"/>
                  </a:lnTo>
                  <a:lnTo>
                    <a:pt x="46" y="25"/>
                  </a:lnTo>
                  <a:lnTo>
                    <a:pt x="46" y="23"/>
                  </a:lnTo>
                  <a:lnTo>
                    <a:pt x="48" y="23"/>
                  </a:lnTo>
                  <a:lnTo>
                    <a:pt x="48" y="25"/>
                  </a:lnTo>
                  <a:lnTo>
                    <a:pt x="46" y="27"/>
                  </a:lnTo>
                  <a:lnTo>
                    <a:pt x="46" y="28"/>
                  </a:lnTo>
                  <a:lnTo>
                    <a:pt x="45" y="28"/>
                  </a:lnTo>
                  <a:lnTo>
                    <a:pt x="43" y="30"/>
                  </a:lnTo>
                  <a:lnTo>
                    <a:pt x="43" y="34"/>
                  </a:lnTo>
                  <a:lnTo>
                    <a:pt x="41" y="36"/>
                  </a:lnTo>
                  <a:lnTo>
                    <a:pt x="39" y="38"/>
                  </a:lnTo>
                  <a:lnTo>
                    <a:pt x="39" y="40"/>
                  </a:lnTo>
                  <a:lnTo>
                    <a:pt x="37" y="40"/>
                  </a:lnTo>
                  <a:lnTo>
                    <a:pt x="35" y="42"/>
                  </a:lnTo>
                  <a:lnTo>
                    <a:pt x="33" y="42"/>
                  </a:lnTo>
                  <a:lnTo>
                    <a:pt x="33" y="44"/>
                  </a:lnTo>
                  <a:lnTo>
                    <a:pt x="31" y="44"/>
                  </a:lnTo>
                  <a:lnTo>
                    <a:pt x="31" y="46"/>
                  </a:lnTo>
                  <a:lnTo>
                    <a:pt x="29" y="46"/>
                  </a:lnTo>
                  <a:lnTo>
                    <a:pt x="29" y="48"/>
                  </a:lnTo>
                  <a:lnTo>
                    <a:pt x="29" y="50"/>
                  </a:lnTo>
                  <a:lnTo>
                    <a:pt x="29" y="48"/>
                  </a:lnTo>
                  <a:lnTo>
                    <a:pt x="27" y="48"/>
                  </a:lnTo>
                  <a:lnTo>
                    <a:pt x="25" y="48"/>
                  </a:lnTo>
                  <a:lnTo>
                    <a:pt x="25" y="46"/>
                  </a:lnTo>
                  <a:lnTo>
                    <a:pt x="23" y="46"/>
                  </a:lnTo>
                  <a:lnTo>
                    <a:pt x="20" y="44"/>
                  </a:lnTo>
                  <a:lnTo>
                    <a:pt x="16" y="42"/>
                  </a:lnTo>
                  <a:lnTo>
                    <a:pt x="12" y="42"/>
                  </a:lnTo>
                  <a:lnTo>
                    <a:pt x="12" y="40"/>
                  </a:lnTo>
                  <a:lnTo>
                    <a:pt x="14" y="40"/>
                  </a:lnTo>
                  <a:lnTo>
                    <a:pt x="14" y="42"/>
                  </a:lnTo>
                  <a:lnTo>
                    <a:pt x="14" y="40"/>
                  </a:lnTo>
                  <a:lnTo>
                    <a:pt x="12" y="40"/>
                  </a:lnTo>
                  <a:lnTo>
                    <a:pt x="14" y="40"/>
                  </a:lnTo>
                  <a:lnTo>
                    <a:pt x="14" y="38"/>
                  </a:lnTo>
                  <a:lnTo>
                    <a:pt x="16" y="38"/>
                  </a:lnTo>
                  <a:lnTo>
                    <a:pt x="18" y="38"/>
                  </a:lnTo>
                  <a:lnTo>
                    <a:pt x="16" y="38"/>
                  </a:lnTo>
                  <a:lnTo>
                    <a:pt x="14" y="38"/>
                  </a:lnTo>
                  <a:lnTo>
                    <a:pt x="12" y="38"/>
                  </a:lnTo>
                  <a:lnTo>
                    <a:pt x="12" y="36"/>
                  </a:lnTo>
                  <a:lnTo>
                    <a:pt x="12" y="38"/>
                  </a:lnTo>
                  <a:lnTo>
                    <a:pt x="12" y="36"/>
                  </a:lnTo>
                  <a:lnTo>
                    <a:pt x="12" y="38"/>
                  </a:lnTo>
                  <a:lnTo>
                    <a:pt x="12" y="36"/>
                  </a:lnTo>
                  <a:lnTo>
                    <a:pt x="14" y="36"/>
                  </a:lnTo>
                  <a:lnTo>
                    <a:pt x="12" y="36"/>
                  </a:lnTo>
                  <a:lnTo>
                    <a:pt x="14" y="34"/>
                  </a:lnTo>
                  <a:lnTo>
                    <a:pt x="12" y="34"/>
                  </a:lnTo>
                  <a:lnTo>
                    <a:pt x="12" y="36"/>
                  </a:lnTo>
                  <a:lnTo>
                    <a:pt x="10" y="36"/>
                  </a:lnTo>
                  <a:lnTo>
                    <a:pt x="8" y="36"/>
                  </a:lnTo>
                  <a:lnTo>
                    <a:pt x="8" y="34"/>
                  </a:lnTo>
                  <a:lnTo>
                    <a:pt x="6" y="34"/>
                  </a:lnTo>
                  <a:lnTo>
                    <a:pt x="6" y="32"/>
                  </a:lnTo>
                  <a:lnTo>
                    <a:pt x="4" y="32"/>
                  </a:lnTo>
                  <a:lnTo>
                    <a:pt x="6" y="32"/>
                  </a:lnTo>
                  <a:lnTo>
                    <a:pt x="8" y="32"/>
                  </a:lnTo>
                  <a:lnTo>
                    <a:pt x="6" y="32"/>
                  </a:lnTo>
                  <a:lnTo>
                    <a:pt x="6" y="30"/>
                  </a:lnTo>
                  <a:lnTo>
                    <a:pt x="6" y="28"/>
                  </a:lnTo>
                  <a:lnTo>
                    <a:pt x="4" y="28"/>
                  </a:lnTo>
                  <a:lnTo>
                    <a:pt x="4" y="27"/>
                  </a:lnTo>
                  <a:lnTo>
                    <a:pt x="4" y="28"/>
                  </a:lnTo>
                  <a:lnTo>
                    <a:pt x="2" y="28"/>
                  </a:lnTo>
                  <a:lnTo>
                    <a:pt x="2" y="27"/>
                  </a:lnTo>
                  <a:lnTo>
                    <a:pt x="0" y="27"/>
                  </a:lnTo>
                  <a:lnTo>
                    <a:pt x="0" y="25"/>
                  </a:lnTo>
                  <a:lnTo>
                    <a:pt x="0" y="23"/>
                  </a:lnTo>
                  <a:lnTo>
                    <a:pt x="2" y="23"/>
                  </a:lnTo>
                  <a:lnTo>
                    <a:pt x="2" y="25"/>
                  </a:lnTo>
                  <a:lnTo>
                    <a:pt x="4" y="25"/>
                  </a:lnTo>
                  <a:lnTo>
                    <a:pt x="2" y="25"/>
                  </a:lnTo>
                  <a:lnTo>
                    <a:pt x="2" y="23"/>
                  </a:lnTo>
                  <a:lnTo>
                    <a:pt x="4" y="23"/>
                  </a:lnTo>
                  <a:lnTo>
                    <a:pt x="6" y="23"/>
                  </a:lnTo>
                  <a:lnTo>
                    <a:pt x="6" y="21"/>
                  </a:lnTo>
                  <a:lnTo>
                    <a:pt x="4" y="23"/>
                  </a:lnTo>
                  <a:lnTo>
                    <a:pt x="4" y="21"/>
                  </a:lnTo>
                  <a:lnTo>
                    <a:pt x="4" y="23"/>
                  </a:lnTo>
                  <a:lnTo>
                    <a:pt x="2" y="23"/>
                  </a:lnTo>
                  <a:lnTo>
                    <a:pt x="2" y="21"/>
                  </a:lnTo>
                  <a:lnTo>
                    <a:pt x="4" y="21"/>
                  </a:lnTo>
                  <a:lnTo>
                    <a:pt x="2" y="21"/>
                  </a:lnTo>
                  <a:lnTo>
                    <a:pt x="2" y="23"/>
                  </a:lnTo>
                  <a:lnTo>
                    <a:pt x="0" y="23"/>
                  </a:lnTo>
                  <a:lnTo>
                    <a:pt x="0" y="21"/>
                  </a:lnTo>
                  <a:lnTo>
                    <a:pt x="0" y="19"/>
                  </a:lnTo>
                  <a:lnTo>
                    <a:pt x="0" y="17"/>
                  </a:lnTo>
                  <a:lnTo>
                    <a:pt x="2" y="17"/>
                  </a:lnTo>
                  <a:lnTo>
                    <a:pt x="4" y="17"/>
                  </a:lnTo>
                  <a:lnTo>
                    <a:pt x="2" y="17"/>
                  </a:lnTo>
                  <a:lnTo>
                    <a:pt x="0" y="17"/>
                  </a:lnTo>
                  <a:lnTo>
                    <a:pt x="0" y="15"/>
                  </a:lnTo>
                  <a:lnTo>
                    <a:pt x="0" y="17"/>
                  </a:lnTo>
                  <a:lnTo>
                    <a:pt x="0" y="15"/>
                  </a:lnTo>
                  <a:lnTo>
                    <a:pt x="0" y="17"/>
                  </a:lnTo>
                  <a:lnTo>
                    <a:pt x="0" y="15"/>
                  </a:lnTo>
                  <a:lnTo>
                    <a:pt x="0" y="13"/>
                  </a:lnTo>
                  <a:lnTo>
                    <a:pt x="2" y="15"/>
                  </a:lnTo>
                  <a:lnTo>
                    <a:pt x="4" y="13"/>
                  </a:lnTo>
                  <a:lnTo>
                    <a:pt x="4" y="11"/>
                  </a:lnTo>
                  <a:lnTo>
                    <a:pt x="6" y="11"/>
                  </a:lnTo>
                  <a:lnTo>
                    <a:pt x="8" y="11"/>
                  </a:lnTo>
                  <a:lnTo>
                    <a:pt x="8" y="9"/>
                  </a:lnTo>
                  <a:lnTo>
                    <a:pt x="10" y="9"/>
                  </a:lnTo>
                  <a:lnTo>
                    <a:pt x="10" y="7"/>
                  </a:lnTo>
                  <a:lnTo>
                    <a:pt x="10" y="5"/>
                  </a:lnTo>
                  <a:lnTo>
                    <a:pt x="12" y="4"/>
                  </a:lnTo>
                  <a:lnTo>
                    <a:pt x="12" y="2"/>
                  </a:lnTo>
                  <a:lnTo>
                    <a:pt x="14" y="2"/>
                  </a:lnTo>
                  <a:lnTo>
                    <a:pt x="16" y="0"/>
                  </a:lnTo>
                  <a:lnTo>
                    <a:pt x="18" y="2"/>
                  </a:lnTo>
                  <a:lnTo>
                    <a:pt x="21" y="0"/>
                  </a:lnTo>
                  <a:lnTo>
                    <a:pt x="29" y="0"/>
                  </a:lnTo>
                  <a:lnTo>
                    <a:pt x="31" y="0"/>
                  </a:lnTo>
                  <a:lnTo>
                    <a:pt x="33" y="0"/>
                  </a:lnTo>
                  <a:lnTo>
                    <a:pt x="33"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1" name="Freeform 211"/>
            <p:cNvSpPr>
              <a:spLocks noEditPoints="1"/>
            </p:cNvSpPr>
            <p:nvPr/>
          </p:nvSpPr>
          <p:spPr bwMode="auto">
            <a:xfrm>
              <a:off x="2752725" y="4464050"/>
              <a:ext cx="61913" cy="33338"/>
            </a:xfrm>
            <a:custGeom>
              <a:avLst/>
              <a:gdLst>
                <a:gd name="T0" fmla="*/ 39 w 39"/>
                <a:gd name="T1" fmla="*/ 21 h 21"/>
                <a:gd name="T2" fmla="*/ 39 w 39"/>
                <a:gd name="T3" fmla="*/ 21 h 21"/>
                <a:gd name="T4" fmla="*/ 37 w 39"/>
                <a:gd name="T5" fmla="*/ 19 h 21"/>
                <a:gd name="T6" fmla="*/ 12 w 39"/>
                <a:gd name="T7" fmla="*/ 0 h 21"/>
                <a:gd name="T8" fmla="*/ 14 w 39"/>
                <a:gd name="T9" fmla="*/ 0 h 21"/>
                <a:gd name="T10" fmla="*/ 16 w 39"/>
                <a:gd name="T11" fmla="*/ 0 h 21"/>
                <a:gd name="T12" fmla="*/ 18 w 39"/>
                <a:gd name="T13" fmla="*/ 2 h 21"/>
                <a:gd name="T14" fmla="*/ 18 w 39"/>
                <a:gd name="T15" fmla="*/ 2 h 21"/>
                <a:gd name="T16" fmla="*/ 19 w 39"/>
                <a:gd name="T17" fmla="*/ 4 h 21"/>
                <a:gd name="T18" fmla="*/ 19 w 39"/>
                <a:gd name="T19" fmla="*/ 4 h 21"/>
                <a:gd name="T20" fmla="*/ 21 w 39"/>
                <a:gd name="T21" fmla="*/ 5 h 21"/>
                <a:gd name="T22" fmla="*/ 21 w 39"/>
                <a:gd name="T23" fmla="*/ 5 h 21"/>
                <a:gd name="T24" fmla="*/ 23 w 39"/>
                <a:gd name="T25" fmla="*/ 7 h 21"/>
                <a:gd name="T26" fmla="*/ 23 w 39"/>
                <a:gd name="T27" fmla="*/ 7 h 21"/>
                <a:gd name="T28" fmla="*/ 25 w 39"/>
                <a:gd name="T29" fmla="*/ 7 h 21"/>
                <a:gd name="T30" fmla="*/ 25 w 39"/>
                <a:gd name="T31" fmla="*/ 7 h 21"/>
                <a:gd name="T32" fmla="*/ 25 w 39"/>
                <a:gd name="T33" fmla="*/ 9 h 21"/>
                <a:gd name="T34" fmla="*/ 27 w 39"/>
                <a:gd name="T35" fmla="*/ 9 h 21"/>
                <a:gd name="T36" fmla="*/ 29 w 39"/>
                <a:gd name="T37" fmla="*/ 9 h 21"/>
                <a:gd name="T38" fmla="*/ 29 w 39"/>
                <a:gd name="T39" fmla="*/ 9 h 21"/>
                <a:gd name="T40" fmla="*/ 29 w 39"/>
                <a:gd name="T41" fmla="*/ 9 h 21"/>
                <a:gd name="T42" fmla="*/ 31 w 39"/>
                <a:gd name="T43" fmla="*/ 7 h 21"/>
                <a:gd name="T44" fmla="*/ 31 w 39"/>
                <a:gd name="T45" fmla="*/ 7 h 21"/>
                <a:gd name="T46" fmla="*/ 33 w 39"/>
                <a:gd name="T47" fmla="*/ 7 h 21"/>
                <a:gd name="T48" fmla="*/ 33 w 39"/>
                <a:gd name="T49" fmla="*/ 9 h 21"/>
                <a:gd name="T50" fmla="*/ 35 w 39"/>
                <a:gd name="T51" fmla="*/ 9 h 21"/>
                <a:gd name="T52" fmla="*/ 37 w 39"/>
                <a:gd name="T53" fmla="*/ 9 h 21"/>
                <a:gd name="T54" fmla="*/ 37 w 39"/>
                <a:gd name="T55" fmla="*/ 9 h 21"/>
                <a:gd name="T56" fmla="*/ 39 w 39"/>
                <a:gd name="T57" fmla="*/ 9 h 21"/>
                <a:gd name="T58" fmla="*/ 39 w 39"/>
                <a:gd name="T59" fmla="*/ 11 h 21"/>
                <a:gd name="T60" fmla="*/ 37 w 39"/>
                <a:gd name="T61" fmla="*/ 15 h 21"/>
                <a:gd name="T62" fmla="*/ 39 w 39"/>
                <a:gd name="T63" fmla="*/ 15 h 21"/>
                <a:gd name="T64" fmla="*/ 37 w 39"/>
                <a:gd name="T65" fmla="*/ 17 h 21"/>
                <a:gd name="T66" fmla="*/ 37 w 39"/>
                <a:gd name="T67" fmla="*/ 17 h 21"/>
                <a:gd name="T68" fmla="*/ 37 w 39"/>
                <a:gd name="T69" fmla="*/ 19 h 21"/>
                <a:gd name="T70" fmla="*/ 35 w 39"/>
                <a:gd name="T71" fmla="*/ 21 h 21"/>
                <a:gd name="T72" fmla="*/ 31 w 39"/>
                <a:gd name="T73" fmla="*/ 21 h 21"/>
                <a:gd name="T74" fmla="*/ 29 w 39"/>
                <a:gd name="T75" fmla="*/ 21 h 21"/>
                <a:gd name="T76" fmla="*/ 29 w 39"/>
                <a:gd name="T77" fmla="*/ 21 h 21"/>
                <a:gd name="T78" fmla="*/ 27 w 39"/>
                <a:gd name="T79" fmla="*/ 21 h 21"/>
                <a:gd name="T80" fmla="*/ 27 w 39"/>
                <a:gd name="T81" fmla="*/ 21 h 21"/>
                <a:gd name="T82" fmla="*/ 27 w 39"/>
                <a:gd name="T83" fmla="*/ 19 h 21"/>
                <a:gd name="T84" fmla="*/ 27 w 39"/>
                <a:gd name="T85" fmla="*/ 19 h 21"/>
                <a:gd name="T86" fmla="*/ 25 w 39"/>
                <a:gd name="T87" fmla="*/ 19 h 21"/>
                <a:gd name="T88" fmla="*/ 23 w 39"/>
                <a:gd name="T89" fmla="*/ 19 h 21"/>
                <a:gd name="T90" fmla="*/ 25 w 39"/>
                <a:gd name="T91" fmla="*/ 19 h 21"/>
                <a:gd name="T92" fmla="*/ 25 w 39"/>
                <a:gd name="T93" fmla="*/ 19 h 21"/>
                <a:gd name="T94" fmla="*/ 27 w 39"/>
                <a:gd name="T95" fmla="*/ 21 h 21"/>
                <a:gd name="T96" fmla="*/ 21 w 39"/>
                <a:gd name="T97" fmla="*/ 19 h 21"/>
                <a:gd name="T98" fmla="*/ 12 w 39"/>
                <a:gd name="T99" fmla="*/ 15 h 21"/>
                <a:gd name="T100" fmla="*/ 6 w 39"/>
                <a:gd name="T101" fmla="*/ 15 h 21"/>
                <a:gd name="T102" fmla="*/ 2 w 39"/>
                <a:gd name="T103" fmla="*/ 13 h 21"/>
                <a:gd name="T104" fmla="*/ 0 w 39"/>
                <a:gd name="T105" fmla="*/ 9 h 21"/>
                <a:gd name="T106" fmla="*/ 2 w 39"/>
                <a:gd name="T107" fmla="*/ 7 h 21"/>
                <a:gd name="T108" fmla="*/ 4 w 39"/>
                <a:gd name="T109" fmla="*/ 5 h 21"/>
                <a:gd name="T110" fmla="*/ 6 w 39"/>
                <a:gd name="T111" fmla="*/ 5 h 21"/>
                <a:gd name="T112" fmla="*/ 8 w 39"/>
                <a:gd name="T113" fmla="*/ 4 h 21"/>
                <a:gd name="T114" fmla="*/ 10 w 39"/>
                <a:gd name="T115" fmla="*/ 4 h 21"/>
                <a:gd name="T116" fmla="*/ 10 w 39"/>
                <a:gd name="T117" fmla="*/ 2 h 21"/>
                <a:gd name="T118" fmla="*/ 8 w 39"/>
                <a:gd name="T119" fmla="*/ 2 h 21"/>
                <a:gd name="T120" fmla="*/ 8 w 39"/>
                <a:gd name="T121" fmla="*/ 0 h 21"/>
                <a:gd name="T122" fmla="*/ 10 w 39"/>
                <a:gd name="T123" fmla="*/ 0 h 21"/>
                <a:gd name="T124" fmla="*/ 12 w 39"/>
                <a:gd name="T12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 h="21">
                  <a:moveTo>
                    <a:pt x="39" y="21"/>
                  </a:moveTo>
                  <a:lnTo>
                    <a:pt x="39" y="21"/>
                  </a:lnTo>
                  <a:lnTo>
                    <a:pt x="39" y="21"/>
                  </a:lnTo>
                  <a:lnTo>
                    <a:pt x="39" y="21"/>
                  </a:lnTo>
                  <a:lnTo>
                    <a:pt x="39" y="21"/>
                  </a:lnTo>
                  <a:lnTo>
                    <a:pt x="39" y="21"/>
                  </a:lnTo>
                  <a:lnTo>
                    <a:pt x="39" y="21"/>
                  </a:lnTo>
                  <a:lnTo>
                    <a:pt x="39" y="21"/>
                  </a:lnTo>
                  <a:lnTo>
                    <a:pt x="39" y="21"/>
                  </a:lnTo>
                  <a:lnTo>
                    <a:pt x="39" y="21"/>
                  </a:lnTo>
                  <a:lnTo>
                    <a:pt x="39" y="21"/>
                  </a:lnTo>
                  <a:lnTo>
                    <a:pt x="39" y="21"/>
                  </a:lnTo>
                  <a:lnTo>
                    <a:pt x="39" y="21"/>
                  </a:lnTo>
                  <a:close/>
                  <a:moveTo>
                    <a:pt x="39" y="19"/>
                  </a:moveTo>
                  <a:lnTo>
                    <a:pt x="39" y="21"/>
                  </a:lnTo>
                  <a:lnTo>
                    <a:pt x="37" y="19"/>
                  </a:lnTo>
                  <a:lnTo>
                    <a:pt x="37" y="19"/>
                  </a:lnTo>
                  <a:lnTo>
                    <a:pt x="37" y="19"/>
                  </a:lnTo>
                  <a:lnTo>
                    <a:pt x="37" y="19"/>
                  </a:lnTo>
                  <a:lnTo>
                    <a:pt x="39" y="19"/>
                  </a:lnTo>
                  <a:lnTo>
                    <a:pt x="39" y="19"/>
                  </a:lnTo>
                  <a:lnTo>
                    <a:pt x="39" y="19"/>
                  </a:lnTo>
                  <a:close/>
                  <a:moveTo>
                    <a:pt x="12" y="0"/>
                  </a:moveTo>
                  <a:lnTo>
                    <a:pt x="12" y="0"/>
                  </a:lnTo>
                  <a:lnTo>
                    <a:pt x="12" y="0"/>
                  </a:lnTo>
                  <a:lnTo>
                    <a:pt x="12" y="0"/>
                  </a:lnTo>
                  <a:lnTo>
                    <a:pt x="12" y="0"/>
                  </a:lnTo>
                  <a:lnTo>
                    <a:pt x="12" y="0"/>
                  </a:lnTo>
                  <a:lnTo>
                    <a:pt x="14" y="0"/>
                  </a:lnTo>
                  <a:lnTo>
                    <a:pt x="14" y="0"/>
                  </a:lnTo>
                  <a:lnTo>
                    <a:pt x="14" y="2"/>
                  </a:lnTo>
                  <a:lnTo>
                    <a:pt x="16" y="2"/>
                  </a:lnTo>
                  <a:lnTo>
                    <a:pt x="16" y="2"/>
                  </a:lnTo>
                  <a:lnTo>
                    <a:pt x="16" y="2"/>
                  </a:lnTo>
                  <a:lnTo>
                    <a:pt x="16" y="2"/>
                  </a:lnTo>
                  <a:lnTo>
                    <a:pt x="16" y="0"/>
                  </a:lnTo>
                  <a:lnTo>
                    <a:pt x="16" y="0"/>
                  </a:lnTo>
                  <a:lnTo>
                    <a:pt x="16" y="0"/>
                  </a:lnTo>
                  <a:lnTo>
                    <a:pt x="16" y="0"/>
                  </a:lnTo>
                  <a:lnTo>
                    <a:pt x="16" y="2"/>
                  </a:lnTo>
                  <a:lnTo>
                    <a:pt x="18" y="2"/>
                  </a:lnTo>
                  <a:lnTo>
                    <a:pt x="18" y="2"/>
                  </a:lnTo>
                  <a:lnTo>
                    <a:pt x="18" y="2"/>
                  </a:lnTo>
                  <a:lnTo>
                    <a:pt x="16" y="2"/>
                  </a:lnTo>
                  <a:lnTo>
                    <a:pt x="18" y="2"/>
                  </a:lnTo>
                  <a:lnTo>
                    <a:pt x="18" y="2"/>
                  </a:lnTo>
                  <a:lnTo>
                    <a:pt x="18" y="2"/>
                  </a:lnTo>
                  <a:lnTo>
                    <a:pt x="18" y="2"/>
                  </a:lnTo>
                  <a:lnTo>
                    <a:pt x="18" y="2"/>
                  </a:lnTo>
                  <a:lnTo>
                    <a:pt x="18" y="4"/>
                  </a:lnTo>
                  <a:lnTo>
                    <a:pt x="18" y="4"/>
                  </a:lnTo>
                  <a:lnTo>
                    <a:pt x="18" y="4"/>
                  </a:lnTo>
                  <a:lnTo>
                    <a:pt x="18" y="4"/>
                  </a:lnTo>
                  <a:lnTo>
                    <a:pt x="19" y="4"/>
                  </a:lnTo>
                  <a:lnTo>
                    <a:pt x="19" y="4"/>
                  </a:lnTo>
                  <a:lnTo>
                    <a:pt x="19" y="4"/>
                  </a:lnTo>
                  <a:lnTo>
                    <a:pt x="19" y="4"/>
                  </a:lnTo>
                  <a:lnTo>
                    <a:pt x="19" y="4"/>
                  </a:lnTo>
                  <a:lnTo>
                    <a:pt x="19" y="4"/>
                  </a:lnTo>
                  <a:lnTo>
                    <a:pt x="19" y="4"/>
                  </a:lnTo>
                  <a:lnTo>
                    <a:pt x="19" y="4"/>
                  </a:lnTo>
                  <a:lnTo>
                    <a:pt x="19" y="4"/>
                  </a:lnTo>
                  <a:lnTo>
                    <a:pt x="19" y="4"/>
                  </a:lnTo>
                  <a:lnTo>
                    <a:pt x="19" y="4"/>
                  </a:lnTo>
                  <a:lnTo>
                    <a:pt x="21" y="5"/>
                  </a:lnTo>
                  <a:lnTo>
                    <a:pt x="21" y="5"/>
                  </a:lnTo>
                  <a:lnTo>
                    <a:pt x="21" y="5"/>
                  </a:lnTo>
                  <a:lnTo>
                    <a:pt x="21" y="5"/>
                  </a:lnTo>
                  <a:lnTo>
                    <a:pt x="21" y="5"/>
                  </a:lnTo>
                  <a:lnTo>
                    <a:pt x="21" y="5"/>
                  </a:lnTo>
                  <a:lnTo>
                    <a:pt x="21" y="5"/>
                  </a:lnTo>
                  <a:lnTo>
                    <a:pt x="21" y="5"/>
                  </a:lnTo>
                  <a:lnTo>
                    <a:pt x="21" y="5"/>
                  </a:lnTo>
                  <a:lnTo>
                    <a:pt x="21" y="5"/>
                  </a:lnTo>
                  <a:lnTo>
                    <a:pt x="21" y="5"/>
                  </a:lnTo>
                  <a:lnTo>
                    <a:pt x="21" y="5"/>
                  </a:lnTo>
                  <a:lnTo>
                    <a:pt x="23" y="5"/>
                  </a:lnTo>
                  <a:lnTo>
                    <a:pt x="23" y="7"/>
                  </a:lnTo>
                  <a:lnTo>
                    <a:pt x="23" y="7"/>
                  </a:lnTo>
                  <a:lnTo>
                    <a:pt x="23" y="7"/>
                  </a:lnTo>
                  <a:lnTo>
                    <a:pt x="23" y="7"/>
                  </a:lnTo>
                  <a:lnTo>
                    <a:pt x="23" y="7"/>
                  </a:lnTo>
                  <a:lnTo>
                    <a:pt x="23" y="7"/>
                  </a:lnTo>
                  <a:lnTo>
                    <a:pt x="23" y="7"/>
                  </a:lnTo>
                  <a:lnTo>
                    <a:pt x="23" y="7"/>
                  </a:lnTo>
                  <a:lnTo>
                    <a:pt x="23" y="7"/>
                  </a:lnTo>
                  <a:lnTo>
                    <a:pt x="25" y="7"/>
                  </a:lnTo>
                  <a:lnTo>
                    <a:pt x="25" y="7"/>
                  </a:lnTo>
                  <a:lnTo>
                    <a:pt x="25" y="7"/>
                  </a:lnTo>
                  <a:lnTo>
                    <a:pt x="25" y="7"/>
                  </a:lnTo>
                  <a:lnTo>
                    <a:pt x="25" y="7"/>
                  </a:lnTo>
                  <a:lnTo>
                    <a:pt x="25" y="7"/>
                  </a:lnTo>
                  <a:lnTo>
                    <a:pt x="25" y="7"/>
                  </a:lnTo>
                  <a:lnTo>
                    <a:pt x="25" y="7"/>
                  </a:lnTo>
                  <a:lnTo>
                    <a:pt x="25" y="7"/>
                  </a:lnTo>
                  <a:lnTo>
                    <a:pt x="25" y="7"/>
                  </a:lnTo>
                  <a:lnTo>
                    <a:pt x="25" y="7"/>
                  </a:lnTo>
                  <a:lnTo>
                    <a:pt x="25" y="7"/>
                  </a:lnTo>
                  <a:lnTo>
                    <a:pt x="25" y="7"/>
                  </a:lnTo>
                  <a:lnTo>
                    <a:pt x="25" y="7"/>
                  </a:lnTo>
                  <a:lnTo>
                    <a:pt x="25" y="9"/>
                  </a:lnTo>
                  <a:lnTo>
                    <a:pt x="25" y="9"/>
                  </a:lnTo>
                  <a:lnTo>
                    <a:pt x="27" y="9"/>
                  </a:lnTo>
                  <a:lnTo>
                    <a:pt x="27" y="9"/>
                  </a:lnTo>
                  <a:lnTo>
                    <a:pt x="25" y="9"/>
                  </a:lnTo>
                  <a:lnTo>
                    <a:pt x="27" y="9"/>
                  </a:lnTo>
                  <a:lnTo>
                    <a:pt x="27" y="9"/>
                  </a:lnTo>
                  <a:lnTo>
                    <a:pt x="27" y="9"/>
                  </a:lnTo>
                  <a:lnTo>
                    <a:pt x="27" y="9"/>
                  </a:lnTo>
                  <a:lnTo>
                    <a:pt x="27" y="9"/>
                  </a:lnTo>
                  <a:lnTo>
                    <a:pt x="29" y="9"/>
                  </a:lnTo>
                  <a:lnTo>
                    <a:pt x="29" y="9"/>
                  </a:lnTo>
                  <a:lnTo>
                    <a:pt x="29" y="9"/>
                  </a:lnTo>
                  <a:lnTo>
                    <a:pt x="29" y="9"/>
                  </a:lnTo>
                  <a:lnTo>
                    <a:pt x="29" y="9"/>
                  </a:lnTo>
                  <a:lnTo>
                    <a:pt x="29" y="9"/>
                  </a:lnTo>
                  <a:lnTo>
                    <a:pt x="29" y="9"/>
                  </a:lnTo>
                  <a:lnTo>
                    <a:pt x="29" y="9"/>
                  </a:lnTo>
                  <a:lnTo>
                    <a:pt x="29" y="9"/>
                  </a:lnTo>
                  <a:lnTo>
                    <a:pt x="29" y="9"/>
                  </a:lnTo>
                  <a:lnTo>
                    <a:pt x="29" y="9"/>
                  </a:lnTo>
                  <a:lnTo>
                    <a:pt x="29" y="9"/>
                  </a:lnTo>
                  <a:lnTo>
                    <a:pt x="29" y="9"/>
                  </a:lnTo>
                  <a:lnTo>
                    <a:pt x="29" y="9"/>
                  </a:lnTo>
                  <a:lnTo>
                    <a:pt x="29" y="9"/>
                  </a:lnTo>
                  <a:lnTo>
                    <a:pt x="29" y="9"/>
                  </a:lnTo>
                  <a:lnTo>
                    <a:pt x="29" y="7"/>
                  </a:lnTo>
                  <a:lnTo>
                    <a:pt x="29" y="7"/>
                  </a:lnTo>
                  <a:lnTo>
                    <a:pt x="29" y="7"/>
                  </a:lnTo>
                  <a:lnTo>
                    <a:pt x="31" y="7"/>
                  </a:lnTo>
                  <a:lnTo>
                    <a:pt x="31" y="7"/>
                  </a:lnTo>
                  <a:lnTo>
                    <a:pt x="31" y="7"/>
                  </a:lnTo>
                  <a:lnTo>
                    <a:pt x="31" y="7"/>
                  </a:lnTo>
                  <a:lnTo>
                    <a:pt x="31" y="7"/>
                  </a:lnTo>
                  <a:lnTo>
                    <a:pt x="31" y="7"/>
                  </a:lnTo>
                  <a:lnTo>
                    <a:pt x="31" y="7"/>
                  </a:lnTo>
                  <a:lnTo>
                    <a:pt x="31" y="7"/>
                  </a:lnTo>
                  <a:lnTo>
                    <a:pt x="31" y="7"/>
                  </a:lnTo>
                  <a:lnTo>
                    <a:pt x="31" y="7"/>
                  </a:lnTo>
                  <a:lnTo>
                    <a:pt x="31" y="7"/>
                  </a:lnTo>
                  <a:lnTo>
                    <a:pt x="31" y="7"/>
                  </a:lnTo>
                  <a:lnTo>
                    <a:pt x="31" y="7"/>
                  </a:lnTo>
                  <a:lnTo>
                    <a:pt x="33" y="7"/>
                  </a:lnTo>
                  <a:lnTo>
                    <a:pt x="33" y="7"/>
                  </a:lnTo>
                  <a:lnTo>
                    <a:pt x="33" y="7"/>
                  </a:lnTo>
                  <a:lnTo>
                    <a:pt x="33" y="7"/>
                  </a:lnTo>
                  <a:lnTo>
                    <a:pt x="33" y="7"/>
                  </a:lnTo>
                  <a:lnTo>
                    <a:pt x="33" y="9"/>
                  </a:lnTo>
                  <a:lnTo>
                    <a:pt x="33" y="9"/>
                  </a:lnTo>
                  <a:lnTo>
                    <a:pt x="33" y="9"/>
                  </a:lnTo>
                  <a:lnTo>
                    <a:pt x="35" y="9"/>
                  </a:lnTo>
                  <a:lnTo>
                    <a:pt x="35" y="9"/>
                  </a:lnTo>
                  <a:lnTo>
                    <a:pt x="35" y="9"/>
                  </a:lnTo>
                  <a:lnTo>
                    <a:pt x="35" y="9"/>
                  </a:lnTo>
                  <a:lnTo>
                    <a:pt x="35" y="9"/>
                  </a:lnTo>
                  <a:lnTo>
                    <a:pt x="35" y="9"/>
                  </a:lnTo>
                  <a:lnTo>
                    <a:pt x="35" y="9"/>
                  </a:lnTo>
                  <a:lnTo>
                    <a:pt x="35" y="9"/>
                  </a:lnTo>
                  <a:lnTo>
                    <a:pt x="35" y="9"/>
                  </a:lnTo>
                  <a:lnTo>
                    <a:pt x="35" y="9"/>
                  </a:lnTo>
                  <a:lnTo>
                    <a:pt x="37" y="9"/>
                  </a:lnTo>
                  <a:lnTo>
                    <a:pt x="37" y="9"/>
                  </a:lnTo>
                  <a:lnTo>
                    <a:pt x="37" y="9"/>
                  </a:lnTo>
                  <a:lnTo>
                    <a:pt x="37" y="9"/>
                  </a:lnTo>
                  <a:lnTo>
                    <a:pt x="37" y="9"/>
                  </a:lnTo>
                  <a:lnTo>
                    <a:pt x="37" y="9"/>
                  </a:lnTo>
                  <a:lnTo>
                    <a:pt x="37" y="9"/>
                  </a:lnTo>
                  <a:lnTo>
                    <a:pt x="37" y="9"/>
                  </a:lnTo>
                  <a:lnTo>
                    <a:pt x="37" y="9"/>
                  </a:lnTo>
                  <a:lnTo>
                    <a:pt x="37" y="9"/>
                  </a:lnTo>
                  <a:lnTo>
                    <a:pt x="37" y="9"/>
                  </a:lnTo>
                  <a:lnTo>
                    <a:pt x="37" y="9"/>
                  </a:lnTo>
                  <a:lnTo>
                    <a:pt x="39" y="9"/>
                  </a:lnTo>
                  <a:lnTo>
                    <a:pt x="39" y="9"/>
                  </a:lnTo>
                  <a:lnTo>
                    <a:pt x="39" y="9"/>
                  </a:lnTo>
                  <a:lnTo>
                    <a:pt x="39" y="11"/>
                  </a:lnTo>
                  <a:lnTo>
                    <a:pt x="39" y="11"/>
                  </a:lnTo>
                  <a:lnTo>
                    <a:pt x="39" y="11"/>
                  </a:lnTo>
                  <a:lnTo>
                    <a:pt x="39" y="11"/>
                  </a:lnTo>
                  <a:lnTo>
                    <a:pt x="39" y="11"/>
                  </a:lnTo>
                  <a:lnTo>
                    <a:pt x="39" y="11"/>
                  </a:lnTo>
                  <a:lnTo>
                    <a:pt x="39" y="11"/>
                  </a:lnTo>
                  <a:lnTo>
                    <a:pt x="39" y="13"/>
                  </a:lnTo>
                  <a:lnTo>
                    <a:pt x="39" y="13"/>
                  </a:lnTo>
                  <a:lnTo>
                    <a:pt x="39" y="13"/>
                  </a:lnTo>
                  <a:lnTo>
                    <a:pt x="37" y="15"/>
                  </a:lnTo>
                  <a:lnTo>
                    <a:pt x="37" y="15"/>
                  </a:lnTo>
                  <a:lnTo>
                    <a:pt x="37" y="15"/>
                  </a:lnTo>
                  <a:lnTo>
                    <a:pt x="37" y="15"/>
                  </a:lnTo>
                  <a:lnTo>
                    <a:pt x="39" y="15"/>
                  </a:lnTo>
                  <a:lnTo>
                    <a:pt x="39" y="15"/>
                  </a:lnTo>
                  <a:lnTo>
                    <a:pt x="39" y="15"/>
                  </a:lnTo>
                  <a:lnTo>
                    <a:pt x="39" y="15"/>
                  </a:lnTo>
                  <a:lnTo>
                    <a:pt x="39" y="15"/>
                  </a:lnTo>
                  <a:lnTo>
                    <a:pt x="39" y="15"/>
                  </a:lnTo>
                  <a:lnTo>
                    <a:pt x="39" y="17"/>
                  </a:lnTo>
                  <a:lnTo>
                    <a:pt x="37" y="17"/>
                  </a:lnTo>
                  <a:lnTo>
                    <a:pt x="37" y="17"/>
                  </a:lnTo>
                  <a:lnTo>
                    <a:pt x="37" y="17"/>
                  </a:lnTo>
                  <a:lnTo>
                    <a:pt x="37" y="17"/>
                  </a:lnTo>
                  <a:lnTo>
                    <a:pt x="37" y="17"/>
                  </a:lnTo>
                  <a:lnTo>
                    <a:pt x="37" y="17"/>
                  </a:lnTo>
                  <a:lnTo>
                    <a:pt x="37" y="17"/>
                  </a:lnTo>
                  <a:lnTo>
                    <a:pt x="37" y="17"/>
                  </a:lnTo>
                  <a:lnTo>
                    <a:pt x="37" y="17"/>
                  </a:lnTo>
                  <a:lnTo>
                    <a:pt x="37" y="17"/>
                  </a:lnTo>
                  <a:lnTo>
                    <a:pt x="37" y="19"/>
                  </a:lnTo>
                  <a:lnTo>
                    <a:pt x="37" y="19"/>
                  </a:lnTo>
                  <a:lnTo>
                    <a:pt x="37" y="19"/>
                  </a:lnTo>
                  <a:lnTo>
                    <a:pt x="37" y="19"/>
                  </a:lnTo>
                  <a:lnTo>
                    <a:pt x="37" y="19"/>
                  </a:lnTo>
                  <a:lnTo>
                    <a:pt x="37" y="19"/>
                  </a:lnTo>
                  <a:lnTo>
                    <a:pt x="35" y="21"/>
                  </a:lnTo>
                  <a:lnTo>
                    <a:pt x="35" y="21"/>
                  </a:lnTo>
                  <a:lnTo>
                    <a:pt x="35" y="21"/>
                  </a:lnTo>
                  <a:lnTo>
                    <a:pt x="35" y="21"/>
                  </a:lnTo>
                  <a:lnTo>
                    <a:pt x="35" y="21"/>
                  </a:lnTo>
                  <a:lnTo>
                    <a:pt x="33" y="21"/>
                  </a:lnTo>
                  <a:lnTo>
                    <a:pt x="33" y="21"/>
                  </a:lnTo>
                  <a:lnTo>
                    <a:pt x="33" y="21"/>
                  </a:lnTo>
                  <a:lnTo>
                    <a:pt x="33" y="21"/>
                  </a:lnTo>
                  <a:lnTo>
                    <a:pt x="31" y="21"/>
                  </a:lnTo>
                  <a:lnTo>
                    <a:pt x="29" y="21"/>
                  </a:lnTo>
                  <a:lnTo>
                    <a:pt x="29" y="21"/>
                  </a:lnTo>
                  <a:lnTo>
                    <a:pt x="29" y="21"/>
                  </a:lnTo>
                  <a:lnTo>
                    <a:pt x="29" y="21"/>
                  </a:lnTo>
                  <a:lnTo>
                    <a:pt x="29" y="21"/>
                  </a:lnTo>
                  <a:lnTo>
                    <a:pt x="29" y="21"/>
                  </a:lnTo>
                  <a:lnTo>
                    <a:pt x="29" y="21"/>
                  </a:lnTo>
                  <a:lnTo>
                    <a:pt x="29" y="21"/>
                  </a:lnTo>
                  <a:lnTo>
                    <a:pt x="29" y="19"/>
                  </a:lnTo>
                  <a:lnTo>
                    <a:pt x="29" y="19"/>
                  </a:lnTo>
                  <a:lnTo>
                    <a:pt x="29" y="21"/>
                  </a:lnTo>
                  <a:lnTo>
                    <a:pt x="29" y="21"/>
                  </a:lnTo>
                  <a:lnTo>
                    <a:pt x="27" y="21"/>
                  </a:lnTo>
                  <a:lnTo>
                    <a:pt x="27" y="21"/>
                  </a:lnTo>
                  <a:lnTo>
                    <a:pt x="27" y="21"/>
                  </a:lnTo>
                  <a:lnTo>
                    <a:pt x="27" y="21"/>
                  </a:lnTo>
                  <a:lnTo>
                    <a:pt x="27" y="21"/>
                  </a:lnTo>
                  <a:lnTo>
                    <a:pt x="27" y="21"/>
                  </a:lnTo>
                  <a:lnTo>
                    <a:pt x="29" y="21"/>
                  </a:lnTo>
                  <a:lnTo>
                    <a:pt x="29" y="21"/>
                  </a:lnTo>
                  <a:lnTo>
                    <a:pt x="27" y="21"/>
                  </a:lnTo>
                  <a:lnTo>
                    <a:pt x="27" y="21"/>
                  </a:lnTo>
                  <a:lnTo>
                    <a:pt x="27" y="21"/>
                  </a:lnTo>
                  <a:lnTo>
                    <a:pt x="27" y="21"/>
                  </a:lnTo>
                  <a:lnTo>
                    <a:pt x="27" y="21"/>
                  </a:lnTo>
                  <a:lnTo>
                    <a:pt x="27" y="21"/>
                  </a:lnTo>
                  <a:lnTo>
                    <a:pt x="27" y="21"/>
                  </a:lnTo>
                  <a:lnTo>
                    <a:pt x="27" y="19"/>
                  </a:lnTo>
                  <a:lnTo>
                    <a:pt x="27" y="19"/>
                  </a:lnTo>
                  <a:lnTo>
                    <a:pt x="27" y="19"/>
                  </a:lnTo>
                  <a:lnTo>
                    <a:pt x="27" y="19"/>
                  </a:lnTo>
                  <a:lnTo>
                    <a:pt x="27" y="19"/>
                  </a:lnTo>
                  <a:lnTo>
                    <a:pt x="27" y="19"/>
                  </a:lnTo>
                  <a:lnTo>
                    <a:pt x="27" y="19"/>
                  </a:lnTo>
                  <a:lnTo>
                    <a:pt x="27" y="21"/>
                  </a:lnTo>
                  <a:lnTo>
                    <a:pt x="27" y="19"/>
                  </a:lnTo>
                  <a:lnTo>
                    <a:pt x="25" y="19"/>
                  </a:lnTo>
                  <a:lnTo>
                    <a:pt x="25" y="19"/>
                  </a:lnTo>
                  <a:lnTo>
                    <a:pt x="25" y="19"/>
                  </a:lnTo>
                  <a:lnTo>
                    <a:pt x="25" y="19"/>
                  </a:lnTo>
                  <a:lnTo>
                    <a:pt x="25" y="19"/>
                  </a:lnTo>
                  <a:lnTo>
                    <a:pt x="25" y="19"/>
                  </a:lnTo>
                  <a:lnTo>
                    <a:pt x="23" y="19"/>
                  </a:lnTo>
                  <a:lnTo>
                    <a:pt x="23" y="19"/>
                  </a:lnTo>
                  <a:lnTo>
                    <a:pt x="23" y="19"/>
                  </a:lnTo>
                  <a:lnTo>
                    <a:pt x="23" y="19"/>
                  </a:lnTo>
                  <a:lnTo>
                    <a:pt x="23" y="19"/>
                  </a:lnTo>
                  <a:lnTo>
                    <a:pt x="23" y="19"/>
                  </a:lnTo>
                  <a:lnTo>
                    <a:pt x="23" y="19"/>
                  </a:lnTo>
                  <a:lnTo>
                    <a:pt x="23" y="19"/>
                  </a:lnTo>
                  <a:lnTo>
                    <a:pt x="23" y="19"/>
                  </a:lnTo>
                  <a:lnTo>
                    <a:pt x="25" y="19"/>
                  </a:lnTo>
                  <a:lnTo>
                    <a:pt x="25" y="19"/>
                  </a:lnTo>
                  <a:lnTo>
                    <a:pt x="25" y="19"/>
                  </a:lnTo>
                  <a:lnTo>
                    <a:pt x="25" y="19"/>
                  </a:lnTo>
                  <a:lnTo>
                    <a:pt x="25" y="19"/>
                  </a:lnTo>
                  <a:lnTo>
                    <a:pt x="25" y="19"/>
                  </a:lnTo>
                  <a:lnTo>
                    <a:pt x="25" y="19"/>
                  </a:lnTo>
                  <a:lnTo>
                    <a:pt x="25" y="19"/>
                  </a:lnTo>
                  <a:lnTo>
                    <a:pt x="25" y="19"/>
                  </a:lnTo>
                  <a:lnTo>
                    <a:pt x="25" y="19"/>
                  </a:lnTo>
                  <a:lnTo>
                    <a:pt x="25" y="19"/>
                  </a:lnTo>
                  <a:lnTo>
                    <a:pt x="25" y="21"/>
                  </a:lnTo>
                  <a:lnTo>
                    <a:pt x="27" y="21"/>
                  </a:lnTo>
                  <a:lnTo>
                    <a:pt x="27" y="21"/>
                  </a:lnTo>
                  <a:lnTo>
                    <a:pt x="27" y="21"/>
                  </a:lnTo>
                  <a:lnTo>
                    <a:pt x="27" y="21"/>
                  </a:lnTo>
                  <a:lnTo>
                    <a:pt x="25" y="21"/>
                  </a:lnTo>
                  <a:lnTo>
                    <a:pt x="25" y="21"/>
                  </a:lnTo>
                  <a:lnTo>
                    <a:pt x="25" y="21"/>
                  </a:lnTo>
                  <a:lnTo>
                    <a:pt x="21" y="19"/>
                  </a:lnTo>
                  <a:lnTo>
                    <a:pt x="21" y="19"/>
                  </a:lnTo>
                  <a:lnTo>
                    <a:pt x="18" y="17"/>
                  </a:lnTo>
                  <a:lnTo>
                    <a:pt x="16" y="17"/>
                  </a:lnTo>
                  <a:lnTo>
                    <a:pt x="14" y="15"/>
                  </a:lnTo>
                  <a:lnTo>
                    <a:pt x="14" y="15"/>
                  </a:lnTo>
                  <a:lnTo>
                    <a:pt x="12" y="15"/>
                  </a:lnTo>
                  <a:lnTo>
                    <a:pt x="12" y="15"/>
                  </a:lnTo>
                  <a:lnTo>
                    <a:pt x="10" y="15"/>
                  </a:lnTo>
                  <a:lnTo>
                    <a:pt x="8" y="15"/>
                  </a:lnTo>
                  <a:lnTo>
                    <a:pt x="8" y="15"/>
                  </a:lnTo>
                  <a:lnTo>
                    <a:pt x="8" y="15"/>
                  </a:lnTo>
                  <a:lnTo>
                    <a:pt x="6" y="15"/>
                  </a:lnTo>
                  <a:lnTo>
                    <a:pt x="6" y="15"/>
                  </a:lnTo>
                  <a:lnTo>
                    <a:pt x="4" y="15"/>
                  </a:lnTo>
                  <a:lnTo>
                    <a:pt x="4" y="13"/>
                  </a:lnTo>
                  <a:lnTo>
                    <a:pt x="4" y="13"/>
                  </a:lnTo>
                  <a:lnTo>
                    <a:pt x="4" y="13"/>
                  </a:lnTo>
                  <a:lnTo>
                    <a:pt x="4" y="13"/>
                  </a:lnTo>
                  <a:lnTo>
                    <a:pt x="2" y="13"/>
                  </a:lnTo>
                  <a:lnTo>
                    <a:pt x="2" y="11"/>
                  </a:lnTo>
                  <a:lnTo>
                    <a:pt x="0" y="11"/>
                  </a:lnTo>
                  <a:lnTo>
                    <a:pt x="0" y="11"/>
                  </a:lnTo>
                  <a:lnTo>
                    <a:pt x="0" y="9"/>
                  </a:lnTo>
                  <a:lnTo>
                    <a:pt x="0" y="9"/>
                  </a:lnTo>
                  <a:lnTo>
                    <a:pt x="0" y="9"/>
                  </a:lnTo>
                  <a:lnTo>
                    <a:pt x="0" y="9"/>
                  </a:lnTo>
                  <a:lnTo>
                    <a:pt x="0" y="9"/>
                  </a:lnTo>
                  <a:lnTo>
                    <a:pt x="0" y="9"/>
                  </a:lnTo>
                  <a:lnTo>
                    <a:pt x="2" y="9"/>
                  </a:lnTo>
                  <a:lnTo>
                    <a:pt x="2" y="9"/>
                  </a:lnTo>
                  <a:lnTo>
                    <a:pt x="2" y="7"/>
                  </a:lnTo>
                  <a:lnTo>
                    <a:pt x="2" y="7"/>
                  </a:lnTo>
                  <a:lnTo>
                    <a:pt x="2" y="7"/>
                  </a:lnTo>
                  <a:lnTo>
                    <a:pt x="4" y="7"/>
                  </a:lnTo>
                  <a:lnTo>
                    <a:pt x="4" y="7"/>
                  </a:lnTo>
                  <a:lnTo>
                    <a:pt x="4" y="5"/>
                  </a:lnTo>
                  <a:lnTo>
                    <a:pt x="4" y="5"/>
                  </a:lnTo>
                  <a:lnTo>
                    <a:pt x="4" y="5"/>
                  </a:lnTo>
                  <a:lnTo>
                    <a:pt x="6" y="5"/>
                  </a:lnTo>
                  <a:lnTo>
                    <a:pt x="6" y="7"/>
                  </a:lnTo>
                  <a:lnTo>
                    <a:pt x="6" y="7"/>
                  </a:lnTo>
                  <a:lnTo>
                    <a:pt x="6" y="7"/>
                  </a:lnTo>
                  <a:lnTo>
                    <a:pt x="6" y="5"/>
                  </a:lnTo>
                  <a:lnTo>
                    <a:pt x="6" y="5"/>
                  </a:lnTo>
                  <a:lnTo>
                    <a:pt x="6" y="5"/>
                  </a:lnTo>
                  <a:lnTo>
                    <a:pt x="6" y="5"/>
                  </a:lnTo>
                  <a:lnTo>
                    <a:pt x="6" y="5"/>
                  </a:lnTo>
                  <a:lnTo>
                    <a:pt x="6" y="5"/>
                  </a:lnTo>
                  <a:lnTo>
                    <a:pt x="8" y="4"/>
                  </a:lnTo>
                  <a:lnTo>
                    <a:pt x="8" y="4"/>
                  </a:lnTo>
                  <a:lnTo>
                    <a:pt x="8" y="4"/>
                  </a:lnTo>
                  <a:lnTo>
                    <a:pt x="10" y="4"/>
                  </a:lnTo>
                  <a:lnTo>
                    <a:pt x="10" y="4"/>
                  </a:lnTo>
                  <a:lnTo>
                    <a:pt x="10" y="4"/>
                  </a:lnTo>
                  <a:lnTo>
                    <a:pt x="10" y="4"/>
                  </a:lnTo>
                  <a:lnTo>
                    <a:pt x="10" y="4"/>
                  </a:lnTo>
                  <a:lnTo>
                    <a:pt x="10" y="4"/>
                  </a:lnTo>
                  <a:lnTo>
                    <a:pt x="10" y="4"/>
                  </a:lnTo>
                  <a:lnTo>
                    <a:pt x="10" y="2"/>
                  </a:lnTo>
                  <a:lnTo>
                    <a:pt x="10" y="2"/>
                  </a:lnTo>
                  <a:lnTo>
                    <a:pt x="10" y="2"/>
                  </a:lnTo>
                  <a:lnTo>
                    <a:pt x="10" y="2"/>
                  </a:lnTo>
                  <a:lnTo>
                    <a:pt x="10" y="2"/>
                  </a:lnTo>
                  <a:lnTo>
                    <a:pt x="10" y="2"/>
                  </a:lnTo>
                  <a:lnTo>
                    <a:pt x="8" y="2"/>
                  </a:lnTo>
                  <a:lnTo>
                    <a:pt x="8" y="2"/>
                  </a:lnTo>
                  <a:lnTo>
                    <a:pt x="8" y="2"/>
                  </a:lnTo>
                  <a:lnTo>
                    <a:pt x="8" y="2"/>
                  </a:lnTo>
                  <a:lnTo>
                    <a:pt x="8" y="2"/>
                  </a:lnTo>
                  <a:lnTo>
                    <a:pt x="8" y="2"/>
                  </a:lnTo>
                  <a:lnTo>
                    <a:pt x="8" y="2"/>
                  </a:lnTo>
                  <a:lnTo>
                    <a:pt x="8" y="2"/>
                  </a:lnTo>
                  <a:lnTo>
                    <a:pt x="8" y="0"/>
                  </a:lnTo>
                  <a:lnTo>
                    <a:pt x="10" y="0"/>
                  </a:lnTo>
                  <a:lnTo>
                    <a:pt x="10" y="0"/>
                  </a:lnTo>
                  <a:lnTo>
                    <a:pt x="10" y="0"/>
                  </a:lnTo>
                  <a:lnTo>
                    <a:pt x="10" y="2"/>
                  </a:lnTo>
                  <a:lnTo>
                    <a:pt x="10" y="0"/>
                  </a:lnTo>
                  <a:lnTo>
                    <a:pt x="10" y="0"/>
                  </a:lnTo>
                  <a:lnTo>
                    <a:pt x="10" y="0"/>
                  </a:lnTo>
                  <a:lnTo>
                    <a:pt x="10" y="0"/>
                  </a:lnTo>
                  <a:lnTo>
                    <a:pt x="10" y="0"/>
                  </a:lnTo>
                  <a:lnTo>
                    <a:pt x="10" y="0"/>
                  </a:lnTo>
                  <a:lnTo>
                    <a:pt x="12" y="0"/>
                  </a:lnTo>
                  <a:lnTo>
                    <a:pt x="12" y="0"/>
                  </a:lnTo>
                  <a:lnTo>
                    <a:pt x="12" y="0"/>
                  </a:lnTo>
                  <a:lnTo>
                    <a:pt x="1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2" name="Freeform 212"/>
            <p:cNvSpPr>
              <a:spLocks/>
            </p:cNvSpPr>
            <p:nvPr/>
          </p:nvSpPr>
          <p:spPr bwMode="auto">
            <a:xfrm>
              <a:off x="5340350" y="3592513"/>
              <a:ext cx="3175" cy="3175"/>
            </a:xfrm>
            <a:custGeom>
              <a:avLst/>
              <a:gdLst>
                <a:gd name="T0" fmla="*/ 2 w 2"/>
                <a:gd name="T1" fmla="*/ 2 h 2"/>
                <a:gd name="T2" fmla="*/ 2 w 2"/>
                <a:gd name="T3" fmla="*/ 2 h 2"/>
                <a:gd name="T4" fmla="*/ 2 w 2"/>
                <a:gd name="T5" fmla="*/ 2 h 2"/>
                <a:gd name="T6" fmla="*/ 0 w 2"/>
                <a:gd name="T7" fmla="*/ 2 h 2"/>
                <a:gd name="T8" fmla="*/ 2 w 2"/>
                <a:gd name="T9" fmla="*/ 2 h 2"/>
                <a:gd name="T10" fmla="*/ 2 w 2"/>
                <a:gd name="T11" fmla="*/ 2 h 2"/>
                <a:gd name="T12" fmla="*/ 2 w 2"/>
                <a:gd name="T13" fmla="*/ 2 h 2"/>
                <a:gd name="T14" fmla="*/ 2 w 2"/>
                <a:gd name="T15" fmla="*/ 0 h 2"/>
                <a:gd name="T16" fmla="*/ 2 w 2"/>
                <a:gd name="T17" fmla="*/ 0 h 2"/>
                <a:gd name="T18" fmla="*/ 2 w 2"/>
                <a:gd name="T19" fmla="*/ 0 h 2"/>
                <a:gd name="T20" fmla="*/ 2 w 2"/>
                <a:gd name="T21" fmla="*/ 2 h 2"/>
                <a:gd name="T22" fmla="*/ 2 w 2"/>
                <a:gd name="T23" fmla="*/ 2 h 2"/>
                <a:gd name="T24" fmla="*/ 2 w 2"/>
                <a:gd name="T25" fmla="*/ 2 h 2"/>
                <a:gd name="T26" fmla="*/ 2 w 2"/>
                <a:gd name="T27" fmla="*/ 2 h 2"/>
                <a:gd name="T28" fmla="*/ 2 w 2"/>
                <a:gd name="T29" fmla="*/ 2 h 2"/>
                <a:gd name="T30" fmla="*/ 2 w 2"/>
                <a:gd name="T31" fmla="*/ 2 h 2"/>
                <a:gd name="T32" fmla="*/ 2 w 2"/>
                <a:gd name="T33" fmla="*/ 2 h 2"/>
                <a:gd name="T34" fmla="*/ 2 w 2"/>
                <a:gd name="T35" fmla="*/ 2 h 2"/>
                <a:gd name="T36" fmla="*/ 2 w 2"/>
                <a:gd name="T3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 h="2">
                  <a:moveTo>
                    <a:pt x="2" y="2"/>
                  </a:moveTo>
                  <a:lnTo>
                    <a:pt x="2" y="2"/>
                  </a:lnTo>
                  <a:lnTo>
                    <a:pt x="2" y="2"/>
                  </a:lnTo>
                  <a:lnTo>
                    <a:pt x="0" y="2"/>
                  </a:lnTo>
                  <a:lnTo>
                    <a:pt x="2" y="2"/>
                  </a:lnTo>
                  <a:lnTo>
                    <a:pt x="2" y="2"/>
                  </a:lnTo>
                  <a:lnTo>
                    <a:pt x="2" y="2"/>
                  </a:lnTo>
                  <a:lnTo>
                    <a:pt x="2" y="0"/>
                  </a:lnTo>
                  <a:lnTo>
                    <a:pt x="2" y="0"/>
                  </a:lnTo>
                  <a:lnTo>
                    <a:pt x="2" y="0"/>
                  </a:lnTo>
                  <a:lnTo>
                    <a:pt x="2" y="2"/>
                  </a:lnTo>
                  <a:lnTo>
                    <a:pt x="2" y="2"/>
                  </a:lnTo>
                  <a:lnTo>
                    <a:pt x="2" y="2"/>
                  </a:lnTo>
                  <a:lnTo>
                    <a:pt x="2" y="2"/>
                  </a:lnTo>
                  <a:lnTo>
                    <a:pt x="2" y="2"/>
                  </a:lnTo>
                  <a:lnTo>
                    <a:pt x="2" y="2"/>
                  </a:lnTo>
                  <a:lnTo>
                    <a:pt x="2" y="2"/>
                  </a:lnTo>
                  <a:lnTo>
                    <a:pt x="2" y="2"/>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3" name="Freeform 213"/>
            <p:cNvSpPr>
              <a:spLocks/>
            </p:cNvSpPr>
            <p:nvPr/>
          </p:nvSpPr>
          <p:spPr bwMode="auto">
            <a:xfrm>
              <a:off x="6105525" y="4540250"/>
              <a:ext cx="158750" cy="90488"/>
            </a:xfrm>
            <a:custGeom>
              <a:avLst/>
              <a:gdLst>
                <a:gd name="T0" fmla="*/ 100 w 100"/>
                <a:gd name="T1" fmla="*/ 13 h 57"/>
                <a:gd name="T2" fmla="*/ 100 w 100"/>
                <a:gd name="T3" fmla="*/ 25 h 57"/>
                <a:gd name="T4" fmla="*/ 100 w 100"/>
                <a:gd name="T5" fmla="*/ 32 h 57"/>
                <a:gd name="T6" fmla="*/ 94 w 100"/>
                <a:gd name="T7" fmla="*/ 42 h 57"/>
                <a:gd name="T8" fmla="*/ 89 w 100"/>
                <a:gd name="T9" fmla="*/ 50 h 57"/>
                <a:gd name="T10" fmla="*/ 81 w 100"/>
                <a:gd name="T11" fmla="*/ 57 h 57"/>
                <a:gd name="T12" fmla="*/ 69 w 100"/>
                <a:gd name="T13" fmla="*/ 55 h 57"/>
                <a:gd name="T14" fmla="*/ 62 w 100"/>
                <a:gd name="T15" fmla="*/ 53 h 57"/>
                <a:gd name="T16" fmla="*/ 54 w 100"/>
                <a:gd name="T17" fmla="*/ 52 h 57"/>
                <a:gd name="T18" fmla="*/ 46 w 100"/>
                <a:gd name="T19" fmla="*/ 48 h 57"/>
                <a:gd name="T20" fmla="*/ 39 w 100"/>
                <a:gd name="T21" fmla="*/ 46 h 57"/>
                <a:gd name="T22" fmla="*/ 29 w 100"/>
                <a:gd name="T23" fmla="*/ 42 h 57"/>
                <a:gd name="T24" fmla="*/ 21 w 100"/>
                <a:gd name="T25" fmla="*/ 40 h 57"/>
                <a:gd name="T26" fmla="*/ 16 w 100"/>
                <a:gd name="T27" fmla="*/ 34 h 57"/>
                <a:gd name="T28" fmla="*/ 14 w 100"/>
                <a:gd name="T29" fmla="*/ 32 h 57"/>
                <a:gd name="T30" fmla="*/ 12 w 100"/>
                <a:gd name="T31" fmla="*/ 30 h 57"/>
                <a:gd name="T32" fmla="*/ 10 w 100"/>
                <a:gd name="T33" fmla="*/ 30 h 57"/>
                <a:gd name="T34" fmla="*/ 8 w 100"/>
                <a:gd name="T35" fmla="*/ 25 h 57"/>
                <a:gd name="T36" fmla="*/ 6 w 100"/>
                <a:gd name="T37" fmla="*/ 23 h 57"/>
                <a:gd name="T38" fmla="*/ 2 w 100"/>
                <a:gd name="T39" fmla="*/ 17 h 57"/>
                <a:gd name="T40" fmla="*/ 0 w 100"/>
                <a:gd name="T41" fmla="*/ 13 h 57"/>
                <a:gd name="T42" fmla="*/ 2 w 100"/>
                <a:gd name="T43" fmla="*/ 11 h 57"/>
                <a:gd name="T44" fmla="*/ 4 w 100"/>
                <a:gd name="T45" fmla="*/ 9 h 57"/>
                <a:gd name="T46" fmla="*/ 6 w 100"/>
                <a:gd name="T47" fmla="*/ 7 h 57"/>
                <a:gd name="T48" fmla="*/ 12 w 100"/>
                <a:gd name="T49" fmla="*/ 0 h 57"/>
                <a:gd name="T50" fmla="*/ 12 w 100"/>
                <a:gd name="T51" fmla="*/ 2 h 57"/>
                <a:gd name="T52" fmla="*/ 14 w 100"/>
                <a:gd name="T53" fmla="*/ 2 h 57"/>
                <a:gd name="T54" fmla="*/ 16 w 100"/>
                <a:gd name="T55" fmla="*/ 5 h 57"/>
                <a:gd name="T56" fmla="*/ 16 w 100"/>
                <a:gd name="T57" fmla="*/ 5 h 57"/>
                <a:gd name="T58" fmla="*/ 23 w 100"/>
                <a:gd name="T59" fmla="*/ 13 h 57"/>
                <a:gd name="T60" fmla="*/ 29 w 100"/>
                <a:gd name="T61" fmla="*/ 17 h 57"/>
                <a:gd name="T62" fmla="*/ 33 w 100"/>
                <a:gd name="T63" fmla="*/ 17 h 57"/>
                <a:gd name="T64" fmla="*/ 39 w 100"/>
                <a:gd name="T65" fmla="*/ 17 h 57"/>
                <a:gd name="T66" fmla="*/ 43 w 100"/>
                <a:gd name="T67" fmla="*/ 15 h 57"/>
                <a:gd name="T68" fmla="*/ 44 w 100"/>
                <a:gd name="T69" fmla="*/ 13 h 57"/>
                <a:gd name="T70" fmla="*/ 48 w 100"/>
                <a:gd name="T71" fmla="*/ 11 h 57"/>
                <a:gd name="T72" fmla="*/ 50 w 100"/>
                <a:gd name="T73" fmla="*/ 11 h 57"/>
                <a:gd name="T74" fmla="*/ 52 w 100"/>
                <a:gd name="T75" fmla="*/ 9 h 57"/>
                <a:gd name="T76" fmla="*/ 52 w 100"/>
                <a:gd name="T77" fmla="*/ 11 h 57"/>
                <a:gd name="T78" fmla="*/ 56 w 100"/>
                <a:gd name="T79" fmla="*/ 11 h 57"/>
                <a:gd name="T80" fmla="*/ 60 w 100"/>
                <a:gd name="T81" fmla="*/ 13 h 57"/>
                <a:gd name="T82" fmla="*/ 62 w 100"/>
                <a:gd name="T83" fmla="*/ 13 h 57"/>
                <a:gd name="T84" fmla="*/ 66 w 100"/>
                <a:gd name="T85" fmla="*/ 11 h 57"/>
                <a:gd name="T86" fmla="*/ 68 w 100"/>
                <a:gd name="T87" fmla="*/ 9 h 57"/>
                <a:gd name="T88" fmla="*/ 71 w 100"/>
                <a:gd name="T89" fmla="*/ 7 h 57"/>
                <a:gd name="T90" fmla="*/ 75 w 100"/>
                <a:gd name="T91" fmla="*/ 5 h 57"/>
                <a:gd name="T92" fmla="*/ 81 w 100"/>
                <a:gd name="T93" fmla="*/ 5 h 57"/>
                <a:gd name="T94" fmla="*/ 89 w 100"/>
                <a:gd name="T95" fmla="*/ 5 h 57"/>
                <a:gd name="T96" fmla="*/ 91 w 100"/>
                <a:gd name="T97" fmla="*/ 4 h 57"/>
                <a:gd name="T98" fmla="*/ 91 w 100"/>
                <a:gd name="T99" fmla="*/ 4 h 57"/>
                <a:gd name="T100" fmla="*/ 92 w 100"/>
                <a:gd name="T101" fmla="*/ 4 h 57"/>
                <a:gd name="T102" fmla="*/ 96 w 100"/>
                <a:gd name="T103" fmla="*/ 4 h 57"/>
                <a:gd name="T104" fmla="*/ 100 w 100"/>
                <a:gd name="T105" fmla="*/ 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0" h="57">
                  <a:moveTo>
                    <a:pt x="100" y="4"/>
                  </a:moveTo>
                  <a:lnTo>
                    <a:pt x="100" y="5"/>
                  </a:lnTo>
                  <a:lnTo>
                    <a:pt x="100" y="7"/>
                  </a:lnTo>
                  <a:lnTo>
                    <a:pt x="100" y="9"/>
                  </a:lnTo>
                  <a:lnTo>
                    <a:pt x="100" y="11"/>
                  </a:lnTo>
                  <a:lnTo>
                    <a:pt x="100" y="13"/>
                  </a:lnTo>
                  <a:lnTo>
                    <a:pt x="100" y="15"/>
                  </a:lnTo>
                  <a:lnTo>
                    <a:pt x="100" y="17"/>
                  </a:lnTo>
                  <a:lnTo>
                    <a:pt x="100" y="19"/>
                  </a:lnTo>
                  <a:lnTo>
                    <a:pt x="100" y="21"/>
                  </a:lnTo>
                  <a:lnTo>
                    <a:pt x="100" y="23"/>
                  </a:lnTo>
                  <a:lnTo>
                    <a:pt x="100" y="25"/>
                  </a:lnTo>
                  <a:lnTo>
                    <a:pt x="100" y="27"/>
                  </a:lnTo>
                  <a:lnTo>
                    <a:pt x="100" y="29"/>
                  </a:lnTo>
                  <a:lnTo>
                    <a:pt x="100" y="29"/>
                  </a:lnTo>
                  <a:lnTo>
                    <a:pt x="100" y="30"/>
                  </a:lnTo>
                  <a:lnTo>
                    <a:pt x="100" y="30"/>
                  </a:lnTo>
                  <a:lnTo>
                    <a:pt x="100" y="32"/>
                  </a:lnTo>
                  <a:lnTo>
                    <a:pt x="100" y="34"/>
                  </a:lnTo>
                  <a:lnTo>
                    <a:pt x="98" y="36"/>
                  </a:lnTo>
                  <a:lnTo>
                    <a:pt x="98" y="38"/>
                  </a:lnTo>
                  <a:lnTo>
                    <a:pt x="96" y="38"/>
                  </a:lnTo>
                  <a:lnTo>
                    <a:pt x="96" y="40"/>
                  </a:lnTo>
                  <a:lnTo>
                    <a:pt x="94" y="42"/>
                  </a:lnTo>
                  <a:lnTo>
                    <a:pt x="94" y="44"/>
                  </a:lnTo>
                  <a:lnTo>
                    <a:pt x="92" y="44"/>
                  </a:lnTo>
                  <a:lnTo>
                    <a:pt x="92" y="46"/>
                  </a:lnTo>
                  <a:lnTo>
                    <a:pt x="91" y="48"/>
                  </a:lnTo>
                  <a:lnTo>
                    <a:pt x="91" y="50"/>
                  </a:lnTo>
                  <a:lnTo>
                    <a:pt x="89" y="50"/>
                  </a:lnTo>
                  <a:lnTo>
                    <a:pt x="89" y="52"/>
                  </a:lnTo>
                  <a:lnTo>
                    <a:pt x="87" y="53"/>
                  </a:lnTo>
                  <a:lnTo>
                    <a:pt x="87" y="55"/>
                  </a:lnTo>
                  <a:lnTo>
                    <a:pt x="85" y="57"/>
                  </a:lnTo>
                  <a:lnTo>
                    <a:pt x="83" y="57"/>
                  </a:lnTo>
                  <a:lnTo>
                    <a:pt x="81" y="57"/>
                  </a:lnTo>
                  <a:lnTo>
                    <a:pt x="79" y="57"/>
                  </a:lnTo>
                  <a:lnTo>
                    <a:pt x="75" y="57"/>
                  </a:lnTo>
                  <a:lnTo>
                    <a:pt x="73" y="57"/>
                  </a:lnTo>
                  <a:lnTo>
                    <a:pt x="71" y="57"/>
                  </a:lnTo>
                  <a:lnTo>
                    <a:pt x="69" y="57"/>
                  </a:lnTo>
                  <a:lnTo>
                    <a:pt x="69" y="55"/>
                  </a:lnTo>
                  <a:lnTo>
                    <a:pt x="68" y="55"/>
                  </a:lnTo>
                  <a:lnTo>
                    <a:pt x="66" y="55"/>
                  </a:lnTo>
                  <a:lnTo>
                    <a:pt x="66" y="55"/>
                  </a:lnTo>
                  <a:lnTo>
                    <a:pt x="64" y="53"/>
                  </a:lnTo>
                  <a:lnTo>
                    <a:pt x="62" y="53"/>
                  </a:lnTo>
                  <a:lnTo>
                    <a:pt x="62" y="53"/>
                  </a:lnTo>
                  <a:lnTo>
                    <a:pt x="60" y="53"/>
                  </a:lnTo>
                  <a:lnTo>
                    <a:pt x="58" y="52"/>
                  </a:lnTo>
                  <a:lnTo>
                    <a:pt x="58" y="52"/>
                  </a:lnTo>
                  <a:lnTo>
                    <a:pt x="56" y="52"/>
                  </a:lnTo>
                  <a:lnTo>
                    <a:pt x="54" y="52"/>
                  </a:lnTo>
                  <a:lnTo>
                    <a:pt x="54" y="52"/>
                  </a:lnTo>
                  <a:lnTo>
                    <a:pt x="52" y="50"/>
                  </a:lnTo>
                  <a:lnTo>
                    <a:pt x="50" y="50"/>
                  </a:lnTo>
                  <a:lnTo>
                    <a:pt x="48" y="50"/>
                  </a:lnTo>
                  <a:lnTo>
                    <a:pt x="48" y="50"/>
                  </a:lnTo>
                  <a:lnTo>
                    <a:pt x="46" y="48"/>
                  </a:lnTo>
                  <a:lnTo>
                    <a:pt x="46" y="48"/>
                  </a:lnTo>
                  <a:lnTo>
                    <a:pt x="44" y="48"/>
                  </a:lnTo>
                  <a:lnTo>
                    <a:pt x="44" y="48"/>
                  </a:lnTo>
                  <a:lnTo>
                    <a:pt x="43" y="48"/>
                  </a:lnTo>
                  <a:lnTo>
                    <a:pt x="41" y="46"/>
                  </a:lnTo>
                  <a:lnTo>
                    <a:pt x="39" y="46"/>
                  </a:lnTo>
                  <a:lnTo>
                    <a:pt x="39" y="46"/>
                  </a:lnTo>
                  <a:lnTo>
                    <a:pt x="37" y="46"/>
                  </a:lnTo>
                  <a:lnTo>
                    <a:pt x="35" y="44"/>
                  </a:lnTo>
                  <a:lnTo>
                    <a:pt x="33" y="44"/>
                  </a:lnTo>
                  <a:lnTo>
                    <a:pt x="33" y="44"/>
                  </a:lnTo>
                  <a:lnTo>
                    <a:pt x="31" y="44"/>
                  </a:lnTo>
                  <a:lnTo>
                    <a:pt x="29" y="42"/>
                  </a:lnTo>
                  <a:lnTo>
                    <a:pt x="29" y="42"/>
                  </a:lnTo>
                  <a:lnTo>
                    <a:pt x="27" y="42"/>
                  </a:lnTo>
                  <a:lnTo>
                    <a:pt x="25" y="42"/>
                  </a:lnTo>
                  <a:lnTo>
                    <a:pt x="23" y="40"/>
                  </a:lnTo>
                  <a:lnTo>
                    <a:pt x="23" y="40"/>
                  </a:lnTo>
                  <a:lnTo>
                    <a:pt x="21" y="40"/>
                  </a:lnTo>
                  <a:lnTo>
                    <a:pt x="21" y="40"/>
                  </a:lnTo>
                  <a:lnTo>
                    <a:pt x="20" y="38"/>
                  </a:lnTo>
                  <a:lnTo>
                    <a:pt x="18" y="36"/>
                  </a:lnTo>
                  <a:lnTo>
                    <a:pt x="16" y="34"/>
                  </a:lnTo>
                  <a:lnTo>
                    <a:pt x="16" y="34"/>
                  </a:lnTo>
                  <a:lnTo>
                    <a:pt x="16" y="34"/>
                  </a:lnTo>
                  <a:lnTo>
                    <a:pt x="16" y="34"/>
                  </a:lnTo>
                  <a:lnTo>
                    <a:pt x="16" y="34"/>
                  </a:lnTo>
                  <a:lnTo>
                    <a:pt x="14" y="34"/>
                  </a:lnTo>
                  <a:lnTo>
                    <a:pt x="14" y="34"/>
                  </a:lnTo>
                  <a:lnTo>
                    <a:pt x="14" y="34"/>
                  </a:lnTo>
                  <a:lnTo>
                    <a:pt x="14" y="32"/>
                  </a:lnTo>
                  <a:lnTo>
                    <a:pt x="14" y="32"/>
                  </a:lnTo>
                  <a:lnTo>
                    <a:pt x="12" y="32"/>
                  </a:lnTo>
                  <a:lnTo>
                    <a:pt x="12" y="32"/>
                  </a:lnTo>
                  <a:lnTo>
                    <a:pt x="12" y="30"/>
                  </a:lnTo>
                  <a:lnTo>
                    <a:pt x="12" y="30"/>
                  </a:lnTo>
                  <a:lnTo>
                    <a:pt x="12" y="30"/>
                  </a:lnTo>
                  <a:lnTo>
                    <a:pt x="12" y="30"/>
                  </a:lnTo>
                  <a:lnTo>
                    <a:pt x="12" y="30"/>
                  </a:lnTo>
                  <a:lnTo>
                    <a:pt x="12" y="30"/>
                  </a:lnTo>
                  <a:lnTo>
                    <a:pt x="12" y="30"/>
                  </a:lnTo>
                  <a:lnTo>
                    <a:pt x="10" y="30"/>
                  </a:lnTo>
                  <a:lnTo>
                    <a:pt x="10" y="30"/>
                  </a:lnTo>
                  <a:lnTo>
                    <a:pt x="10" y="29"/>
                  </a:lnTo>
                  <a:lnTo>
                    <a:pt x="10" y="27"/>
                  </a:lnTo>
                  <a:lnTo>
                    <a:pt x="10" y="27"/>
                  </a:lnTo>
                  <a:lnTo>
                    <a:pt x="8" y="27"/>
                  </a:lnTo>
                  <a:lnTo>
                    <a:pt x="8" y="27"/>
                  </a:lnTo>
                  <a:lnTo>
                    <a:pt x="8" y="25"/>
                  </a:lnTo>
                  <a:lnTo>
                    <a:pt x="8" y="25"/>
                  </a:lnTo>
                  <a:lnTo>
                    <a:pt x="6" y="25"/>
                  </a:lnTo>
                  <a:lnTo>
                    <a:pt x="6" y="23"/>
                  </a:lnTo>
                  <a:lnTo>
                    <a:pt x="6" y="23"/>
                  </a:lnTo>
                  <a:lnTo>
                    <a:pt x="6" y="23"/>
                  </a:lnTo>
                  <a:lnTo>
                    <a:pt x="6" y="23"/>
                  </a:lnTo>
                  <a:lnTo>
                    <a:pt x="4" y="21"/>
                  </a:lnTo>
                  <a:lnTo>
                    <a:pt x="4" y="21"/>
                  </a:lnTo>
                  <a:lnTo>
                    <a:pt x="4" y="19"/>
                  </a:lnTo>
                  <a:lnTo>
                    <a:pt x="2" y="19"/>
                  </a:lnTo>
                  <a:lnTo>
                    <a:pt x="2" y="17"/>
                  </a:lnTo>
                  <a:lnTo>
                    <a:pt x="2" y="17"/>
                  </a:lnTo>
                  <a:lnTo>
                    <a:pt x="2" y="17"/>
                  </a:lnTo>
                  <a:lnTo>
                    <a:pt x="2" y="15"/>
                  </a:lnTo>
                  <a:lnTo>
                    <a:pt x="0" y="15"/>
                  </a:lnTo>
                  <a:lnTo>
                    <a:pt x="0" y="15"/>
                  </a:lnTo>
                  <a:lnTo>
                    <a:pt x="0" y="13"/>
                  </a:lnTo>
                  <a:lnTo>
                    <a:pt x="0" y="13"/>
                  </a:lnTo>
                  <a:lnTo>
                    <a:pt x="2" y="13"/>
                  </a:lnTo>
                  <a:lnTo>
                    <a:pt x="2" y="13"/>
                  </a:lnTo>
                  <a:lnTo>
                    <a:pt x="2" y="13"/>
                  </a:lnTo>
                  <a:lnTo>
                    <a:pt x="2" y="13"/>
                  </a:lnTo>
                  <a:lnTo>
                    <a:pt x="2" y="13"/>
                  </a:lnTo>
                  <a:lnTo>
                    <a:pt x="2" y="11"/>
                  </a:lnTo>
                  <a:lnTo>
                    <a:pt x="2" y="11"/>
                  </a:lnTo>
                  <a:lnTo>
                    <a:pt x="2" y="11"/>
                  </a:lnTo>
                  <a:lnTo>
                    <a:pt x="4" y="11"/>
                  </a:lnTo>
                  <a:lnTo>
                    <a:pt x="4" y="11"/>
                  </a:lnTo>
                  <a:lnTo>
                    <a:pt x="4" y="11"/>
                  </a:lnTo>
                  <a:lnTo>
                    <a:pt x="4" y="9"/>
                  </a:lnTo>
                  <a:lnTo>
                    <a:pt x="4" y="9"/>
                  </a:lnTo>
                  <a:lnTo>
                    <a:pt x="4" y="9"/>
                  </a:lnTo>
                  <a:lnTo>
                    <a:pt x="4" y="9"/>
                  </a:lnTo>
                  <a:lnTo>
                    <a:pt x="4" y="9"/>
                  </a:lnTo>
                  <a:lnTo>
                    <a:pt x="4" y="7"/>
                  </a:lnTo>
                  <a:lnTo>
                    <a:pt x="6" y="7"/>
                  </a:lnTo>
                  <a:lnTo>
                    <a:pt x="10" y="2"/>
                  </a:lnTo>
                  <a:lnTo>
                    <a:pt x="10" y="0"/>
                  </a:lnTo>
                  <a:lnTo>
                    <a:pt x="10" y="0"/>
                  </a:lnTo>
                  <a:lnTo>
                    <a:pt x="10" y="0"/>
                  </a:lnTo>
                  <a:lnTo>
                    <a:pt x="12" y="0"/>
                  </a:lnTo>
                  <a:lnTo>
                    <a:pt x="12" y="0"/>
                  </a:lnTo>
                  <a:lnTo>
                    <a:pt x="12" y="0"/>
                  </a:lnTo>
                  <a:lnTo>
                    <a:pt x="12" y="2"/>
                  </a:lnTo>
                  <a:lnTo>
                    <a:pt x="12" y="2"/>
                  </a:lnTo>
                  <a:lnTo>
                    <a:pt x="12" y="2"/>
                  </a:lnTo>
                  <a:lnTo>
                    <a:pt x="12" y="2"/>
                  </a:lnTo>
                  <a:lnTo>
                    <a:pt x="12" y="2"/>
                  </a:lnTo>
                  <a:lnTo>
                    <a:pt x="14" y="2"/>
                  </a:lnTo>
                  <a:lnTo>
                    <a:pt x="14" y="2"/>
                  </a:lnTo>
                  <a:lnTo>
                    <a:pt x="14" y="2"/>
                  </a:lnTo>
                  <a:lnTo>
                    <a:pt x="14" y="2"/>
                  </a:lnTo>
                  <a:lnTo>
                    <a:pt x="14" y="2"/>
                  </a:lnTo>
                  <a:lnTo>
                    <a:pt x="14" y="2"/>
                  </a:lnTo>
                  <a:lnTo>
                    <a:pt x="14" y="2"/>
                  </a:lnTo>
                  <a:lnTo>
                    <a:pt x="14" y="4"/>
                  </a:lnTo>
                  <a:lnTo>
                    <a:pt x="14" y="4"/>
                  </a:lnTo>
                  <a:lnTo>
                    <a:pt x="14" y="5"/>
                  </a:lnTo>
                  <a:lnTo>
                    <a:pt x="16" y="5"/>
                  </a:lnTo>
                  <a:lnTo>
                    <a:pt x="16" y="5"/>
                  </a:lnTo>
                  <a:lnTo>
                    <a:pt x="16" y="5"/>
                  </a:lnTo>
                  <a:lnTo>
                    <a:pt x="16" y="5"/>
                  </a:lnTo>
                  <a:lnTo>
                    <a:pt x="16" y="5"/>
                  </a:lnTo>
                  <a:lnTo>
                    <a:pt x="16" y="5"/>
                  </a:lnTo>
                  <a:lnTo>
                    <a:pt x="16" y="5"/>
                  </a:lnTo>
                  <a:lnTo>
                    <a:pt x="16" y="5"/>
                  </a:lnTo>
                  <a:lnTo>
                    <a:pt x="16" y="7"/>
                  </a:lnTo>
                  <a:lnTo>
                    <a:pt x="18" y="7"/>
                  </a:lnTo>
                  <a:lnTo>
                    <a:pt x="18" y="9"/>
                  </a:lnTo>
                  <a:lnTo>
                    <a:pt x="20" y="11"/>
                  </a:lnTo>
                  <a:lnTo>
                    <a:pt x="21" y="13"/>
                  </a:lnTo>
                  <a:lnTo>
                    <a:pt x="23" y="13"/>
                  </a:lnTo>
                  <a:lnTo>
                    <a:pt x="23" y="15"/>
                  </a:lnTo>
                  <a:lnTo>
                    <a:pt x="25" y="15"/>
                  </a:lnTo>
                  <a:lnTo>
                    <a:pt x="27" y="17"/>
                  </a:lnTo>
                  <a:lnTo>
                    <a:pt x="27" y="17"/>
                  </a:lnTo>
                  <a:lnTo>
                    <a:pt x="27" y="17"/>
                  </a:lnTo>
                  <a:lnTo>
                    <a:pt x="29" y="17"/>
                  </a:lnTo>
                  <a:lnTo>
                    <a:pt x="29" y="17"/>
                  </a:lnTo>
                  <a:lnTo>
                    <a:pt x="31" y="17"/>
                  </a:lnTo>
                  <a:lnTo>
                    <a:pt x="31" y="19"/>
                  </a:lnTo>
                  <a:lnTo>
                    <a:pt x="33" y="17"/>
                  </a:lnTo>
                  <a:lnTo>
                    <a:pt x="33" y="17"/>
                  </a:lnTo>
                  <a:lnTo>
                    <a:pt x="33" y="17"/>
                  </a:lnTo>
                  <a:lnTo>
                    <a:pt x="35" y="17"/>
                  </a:lnTo>
                  <a:lnTo>
                    <a:pt x="35" y="17"/>
                  </a:lnTo>
                  <a:lnTo>
                    <a:pt x="37" y="17"/>
                  </a:lnTo>
                  <a:lnTo>
                    <a:pt x="37" y="17"/>
                  </a:lnTo>
                  <a:lnTo>
                    <a:pt x="37" y="17"/>
                  </a:lnTo>
                  <a:lnTo>
                    <a:pt x="39" y="17"/>
                  </a:lnTo>
                  <a:lnTo>
                    <a:pt x="39" y="17"/>
                  </a:lnTo>
                  <a:lnTo>
                    <a:pt x="39" y="17"/>
                  </a:lnTo>
                  <a:lnTo>
                    <a:pt x="41" y="15"/>
                  </a:lnTo>
                  <a:lnTo>
                    <a:pt x="41" y="15"/>
                  </a:lnTo>
                  <a:lnTo>
                    <a:pt x="41" y="15"/>
                  </a:lnTo>
                  <a:lnTo>
                    <a:pt x="43" y="15"/>
                  </a:lnTo>
                  <a:lnTo>
                    <a:pt x="43" y="13"/>
                  </a:lnTo>
                  <a:lnTo>
                    <a:pt x="44" y="13"/>
                  </a:lnTo>
                  <a:lnTo>
                    <a:pt x="44" y="13"/>
                  </a:lnTo>
                  <a:lnTo>
                    <a:pt x="44" y="13"/>
                  </a:lnTo>
                  <a:lnTo>
                    <a:pt x="44" y="13"/>
                  </a:lnTo>
                  <a:lnTo>
                    <a:pt x="44" y="13"/>
                  </a:lnTo>
                  <a:lnTo>
                    <a:pt x="44" y="13"/>
                  </a:lnTo>
                  <a:lnTo>
                    <a:pt x="46" y="13"/>
                  </a:lnTo>
                  <a:lnTo>
                    <a:pt x="46" y="13"/>
                  </a:lnTo>
                  <a:lnTo>
                    <a:pt x="46" y="13"/>
                  </a:lnTo>
                  <a:lnTo>
                    <a:pt x="48" y="11"/>
                  </a:lnTo>
                  <a:lnTo>
                    <a:pt x="48" y="11"/>
                  </a:lnTo>
                  <a:lnTo>
                    <a:pt x="48" y="11"/>
                  </a:lnTo>
                  <a:lnTo>
                    <a:pt x="48" y="11"/>
                  </a:lnTo>
                  <a:lnTo>
                    <a:pt x="48" y="11"/>
                  </a:lnTo>
                  <a:lnTo>
                    <a:pt x="50" y="11"/>
                  </a:lnTo>
                  <a:lnTo>
                    <a:pt x="50" y="11"/>
                  </a:lnTo>
                  <a:lnTo>
                    <a:pt x="50" y="11"/>
                  </a:lnTo>
                  <a:lnTo>
                    <a:pt x="50" y="11"/>
                  </a:lnTo>
                  <a:lnTo>
                    <a:pt x="50" y="9"/>
                  </a:lnTo>
                  <a:lnTo>
                    <a:pt x="50" y="9"/>
                  </a:lnTo>
                  <a:lnTo>
                    <a:pt x="50" y="9"/>
                  </a:lnTo>
                  <a:lnTo>
                    <a:pt x="50" y="9"/>
                  </a:lnTo>
                  <a:lnTo>
                    <a:pt x="52" y="9"/>
                  </a:lnTo>
                  <a:lnTo>
                    <a:pt x="52" y="11"/>
                  </a:lnTo>
                  <a:lnTo>
                    <a:pt x="52" y="11"/>
                  </a:lnTo>
                  <a:lnTo>
                    <a:pt x="52" y="11"/>
                  </a:lnTo>
                  <a:lnTo>
                    <a:pt x="52" y="11"/>
                  </a:lnTo>
                  <a:lnTo>
                    <a:pt x="52" y="11"/>
                  </a:lnTo>
                  <a:lnTo>
                    <a:pt x="52" y="11"/>
                  </a:lnTo>
                  <a:lnTo>
                    <a:pt x="52" y="11"/>
                  </a:lnTo>
                  <a:lnTo>
                    <a:pt x="54" y="11"/>
                  </a:lnTo>
                  <a:lnTo>
                    <a:pt x="54" y="11"/>
                  </a:lnTo>
                  <a:lnTo>
                    <a:pt x="54" y="11"/>
                  </a:lnTo>
                  <a:lnTo>
                    <a:pt x="56" y="11"/>
                  </a:lnTo>
                  <a:lnTo>
                    <a:pt x="56" y="11"/>
                  </a:lnTo>
                  <a:lnTo>
                    <a:pt x="56" y="11"/>
                  </a:lnTo>
                  <a:lnTo>
                    <a:pt x="58" y="11"/>
                  </a:lnTo>
                  <a:lnTo>
                    <a:pt x="58" y="11"/>
                  </a:lnTo>
                  <a:lnTo>
                    <a:pt x="58" y="11"/>
                  </a:lnTo>
                  <a:lnTo>
                    <a:pt x="60" y="13"/>
                  </a:lnTo>
                  <a:lnTo>
                    <a:pt x="60" y="13"/>
                  </a:lnTo>
                  <a:lnTo>
                    <a:pt x="60" y="13"/>
                  </a:lnTo>
                  <a:lnTo>
                    <a:pt x="60" y="13"/>
                  </a:lnTo>
                  <a:lnTo>
                    <a:pt x="62" y="13"/>
                  </a:lnTo>
                  <a:lnTo>
                    <a:pt x="62" y="13"/>
                  </a:lnTo>
                  <a:lnTo>
                    <a:pt x="62" y="13"/>
                  </a:lnTo>
                  <a:lnTo>
                    <a:pt x="62" y="13"/>
                  </a:lnTo>
                  <a:lnTo>
                    <a:pt x="64" y="13"/>
                  </a:lnTo>
                  <a:lnTo>
                    <a:pt x="64" y="11"/>
                  </a:lnTo>
                  <a:lnTo>
                    <a:pt x="64" y="11"/>
                  </a:lnTo>
                  <a:lnTo>
                    <a:pt x="64" y="11"/>
                  </a:lnTo>
                  <a:lnTo>
                    <a:pt x="66" y="11"/>
                  </a:lnTo>
                  <a:lnTo>
                    <a:pt x="66" y="11"/>
                  </a:lnTo>
                  <a:lnTo>
                    <a:pt x="68" y="11"/>
                  </a:lnTo>
                  <a:lnTo>
                    <a:pt x="68" y="11"/>
                  </a:lnTo>
                  <a:lnTo>
                    <a:pt x="68" y="9"/>
                  </a:lnTo>
                  <a:lnTo>
                    <a:pt x="68" y="9"/>
                  </a:lnTo>
                  <a:lnTo>
                    <a:pt x="68" y="9"/>
                  </a:lnTo>
                  <a:lnTo>
                    <a:pt x="68" y="9"/>
                  </a:lnTo>
                  <a:lnTo>
                    <a:pt x="68" y="9"/>
                  </a:lnTo>
                  <a:lnTo>
                    <a:pt x="69" y="9"/>
                  </a:lnTo>
                  <a:lnTo>
                    <a:pt x="69" y="9"/>
                  </a:lnTo>
                  <a:lnTo>
                    <a:pt x="69" y="9"/>
                  </a:lnTo>
                  <a:lnTo>
                    <a:pt x="71" y="7"/>
                  </a:lnTo>
                  <a:lnTo>
                    <a:pt x="71" y="7"/>
                  </a:lnTo>
                  <a:lnTo>
                    <a:pt x="73" y="7"/>
                  </a:lnTo>
                  <a:lnTo>
                    <a:pt x="73" y="7"/>
                  </a:lnTo>
                  <a:lnTo>
                    <a:pt x="73" y="7"/>
                  </a:lnTo>
                  <a:lnTo>
                    <a:pt x="73" y="5"/>
                  </a:lnTo>
                  <a:lnTo>
                    <a:pt x="75" y="5"/>
                  </a:lnTo>
                  <a:lnTo>
                    <a:pt x="75" y="5"/>
                  </a:lnTo>
                  <a:lnTo>
                    <a:pt x="77" y="5"/>
                  </a:lnTo>
                  <a:lnTo>
                    <a:pt x="77" y="5"/>
                  </a:lnTo>
                  <a:lnTo>
                    <a:pt x="77" y="5"/>
                  </a:lnTo>
                  <a:lnTo>
                    <a:pt x="77" y="5"/>
                  </a:lnTo>
                  <a:lnTo>
                    <a:pt x="79" y="5"/>
                  </a:lnTo>
                  <a:lnTo>
                    <a:pt x="81" y="5"/>
                  </a:lnTo>
                  <a:lnTo>
                    <a:pt x="81" y="5"/>
                  </a:lnTo>
                  <a:lnTo>
                    <a:pt x="83" y="5"/>
                  </a:lnTo>
                  <a:lnTo>
                    <a:pt x="85" y="5"/>
                  </a:lnTo>
                  <a:lnTo>
                    <a:pt x="85" y="5"/>
                  </a:lnTo>
                  <a:lnTo>
                    <a:pt x="89" y="5"/>
                  </a:lnTo>
                  <a:lnTo>
                    <a:pt x="89" y="5"/>
                  </a:lnTo>
                  <a:lnTo>
                    <a:pt x="89" y="5"/>
                  </a:lnTo>
                  <a:lnTo>
                    <a:pt x="89" y="5"/>
                  </a:lnTo>
                  <a:lnTo>
                    <a:pt x="89" y="5"/>
                  </a:lnTo>
                  <a:lnTo>
                    <a:pt x="89" y="5"/>
                  </a:lnTo>
                  <a:lnTo>
                    <a:pt x="89" y="5"/>
                  </a:lnTo>
                  <a:lnTo>
                    <a:pt x="91" y="4"/>
                  </a:lnTo>
                  <a:lnTo>
                    <a:pt x="91" y="4"/>
                  </a:lnTo>
                  <a:lnTo>
                    <a:pt x="91" y="4"/>
                  </a:lnTo>
                  <a:lnTo>
                    <a:pt x="91" y="4"/>
                  </a:lnTo>
                  <a:lnTo>
                    <a:pt x="91" y="4"/>
                  </a:lnTo>
                  <a:lnTo>
                    <a:pt x="91" y="4"/>
                  </a:lnTo>
                  <a:lnTo>
                    <a:pt x="91" y="4"/>
                  </a:lnTo>
                  <a:lnTo>
                    <a:pt x="91" y="4"/>
                  </a:lnTo>
                  <a:lnTo>
                    <a:pt x="91" y="4"/>
                  </a:lnTo>
                  <a:lnTo>
                    <a:pt x="91" y="4"/>
                  </a:lnTo>
                  <a:lnTo>
                    <a:pt x="91" y="4"/>
                  </a:lnTo>
                  <a:lnTo>
                    <a:pt x="91" y="4"/>
                  </a:lnTo>
                  <a:lnTo>
                    <a:pt x="92" y="4"/>
                  </a:lnTo>
                  <a:lnTo>
                    <a:pt x="92" y="4"/>
                  </a:lnTo>
                  <a:lnTo>
                    <a:pt x="94" y="4"/>
                  </a:lnTo>
                  <a:lnTo>
                    <a:pt x="94" y="4"/>
                  </a:lnTo>
                  <a:lnTo>
                    <a:pt x="94" y="4"/>
                  </a:lnTo>
                  <a:lnTo>
                    <a:pt x="96" y="4"/>
                  </a:lnTo>
                  <a:lnTo>
                    <a:pt x="96" y="4"/>
                  </a:lnTo>
                  <a:lnTo>
                    <a:pt x="96" y="4"/>
                  </a:lnTo>
                  <a:lnTo>
                    <a:pt x="98" y="4"/>
                  </a:lnTo>
                  <a:lnTo>
                    <a:pt x="98" y="4"/>
                  </a:lnTo>
                  <a:lnTo>
                    <a:pt x="98" y="4"/>
                  </a:lnTo>
                  <a:lnTo>
                    <a:pt x="100" y="4"/>
                  </a:lnTo>
                  <a:lnTo>
                    <a:pt x="100" y="4"/>
                  </a:lnTo>
                  <a:lnTo>
                    <a:pt x="100" y="4"/>
                  </a:lnTo>
                  <a:lnTo>
                    <a:pt x="100"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4" name="Freeform 214"/>
            <p:cNvSpPr>
              <a:spLocks/>
            </p:cNvSpPr>
            <p:nvPr/>
          </p:nvSpPr>
          <p:spPr bwMode="auto">
            <a:xfrm>
              <a:off x="6062663" y="4527550"/>
              <a:ext cx="265113" cy="347663"/>
            </a:xfrm>
            <a:custGeom>
              <a:avLst/>
              <a:gdLst>
                <a:gd name="T0" fmla="*/ 6 w 167"/>
                <a:gd name="T1" fmla="*/ 211 h 219"/>
                <a:gd name="T2" fmla="*/ 0 w 167"/>
                <a:gd name="T3" fmla="*/ 202 h 219"/>
                <a:gd name="T4" fmla="*/ 0 w 167"/>
                <a:gd name="T5" fmla="*/ 192 h 219"/>
                <a:gd name="T6" fmla="*/ 0 w 167"/>
                <a:gd name="T7" fmla="*/ 182 h 219"/>
                <a:gd name="T8" fmla="*/ 0 w 167"/>
                <a:gd name="T9" fmla="*/ 173 h 219"/>
                <a:gd name="T10" fmla="*/ 0 w 167"/>
                <a:gd name="T11" fmla="*/ 163 h 219"/>
                <a:gd name="T12" fmla="*/ 0 w 167"/>
                <a:gd name="T13" fmla="*/ 152 h 219"/>
                <a:gd name="T14" fmla="*/ 4 w 167"/>
                <a:gd name="T15" fmla="*/ 144 h 219"/>
                <a:gd name="T16" fmla="*/ 10 w 167"/>
                <a:gd name="T17" fmla="*/ 138 h 219"/>
                <a:gd name="T18" fmla="*/ 16 w 167"/>
                <a:gd name="T19" fmla="*/ 129 h 219"/>
                <a:gd name="T20" fmla="*/ 22 w 167"/>
                <a:gd name="T21" fmla="*/ 125 h 219"/>
                <a:gd name="T22" fmla="*/ 31 w 167"/>
                <a:gd name="T23" fmla="*/ 123 h 219"/>
                <a:gd name="T24" fmla="*/ 37 w 167"/>
                <a:gd name="T25" fmla="*/ 117 h 219"/>
                <a:gd name="T26" fmla="*/ 45 w 167"/>
                <a:gd name="T27" fmla="*/ 113 h 219"/>
                <a:gd name="T28" fmla="*/ 54 w 167"/>
                <a:gd name="T29" fmla="*/ 113 h 219"/>
                <a:gd name="T30" fmla="*/ 64 w 167"/>
                <a:gd name="T31" fmla="*/ 113 h 219"/>
                <a:gd name="T32" fmla="*/ 71 w 167"/>
                <a:gd name="T33" fmla="*/ 106 h 219"/>
                <a:gd name="T34" fmla="*/ 81 w 167"/>
                <a:gd name="T35" fmla="*/ 96 h 219"/>
                <a:gd name="T36" fmla="*/ 89 w 167"/>
                <a:gd name="T37" fmla="*/ 86 h 219"/>
                <a:gd name="T38" fmla="*/ 96 w 167"/>
                <a:gd name="T39" fmla="*/ 81 h 219"/>
                <a:gd name="T40" fmla="*/ 102 w 167"/>
                <a:gd name="T41" fmla="*/ 75 h 219"/>
                <a:gd name="T42" fmla="*/ 110 w 167"/>
                <a:gd name="T43" fmla="*/ 67 h 219"/>
                <a:gd name="T44" fmla="*/ 116 w 167"/>
                <a:gd name="T45" fmla="*/ 58 h 219"/>
                <a:gd name="T46" fmla="*/ 121 w 167"/>
                <a:gd name="T47" fmla="*/ 52 h 219"/>
                <a:gd name="T48" fmla="*/ 125 w 167"/>
                <a:gd name="T49" fmla="*/ 44 h 219"/>
                <a:gd name="T50" fmla="*/ 127 w 167"/>
                <a:gd name="T51" fmla="*/ 35 h 219"/>
                <a:gd name="T52" fmla="*/ 127 w 167"/>
                <a:gd name="T53" fmla="*/ 25 h 219"/>
                <a:gd name="T54" fmla="*/ 127 w 167"/>
                <a:gd name="T55" fmla="*/ 15 h 219"/>
                <a:gd name="T56" fmla="*/ 133 w 167"/>
                <a:gd name="T57" fmla="*/ 12 h 219"/>
                <a:gd name="T58" fmla="*/ 141 w 167"/>
                <a:gd name="T59" fmla="*/ 8 h 219"/>
                <a:gd name="T60" fmla="*/ 148 w 167"/>
                <a:gd name="T61" fmla="*/ 6 h 219"/>
                <a:gd name="T62" fmla="*/ 154 w 167"/>
                <a:gd name="T63" fmla="*/ 2 h 219"/>
                <a:gd name="T64" fmla="*/ 162 w 167"/>
                <a:gd name="T65" fmla="*/ 2 h 219"/>
                <a:gd name="T66" fmla="*/ 164 w 167"/>
                <a:gd name="T67" fmla="*/ 6 h 219"/>
                <a:gd name="T68" fmla="*/ 162 w 167"/>
                <a:gd name="T69" fmla="*/ 13 h 219"/>
                <a:gd name="T70" fmla="*/ 164 w 167"/>
                <a:gd name="T71" fmla="*/ 21 h 219"/>
                <a:gd name="T72" fmla="*/ 164 w 167"/>
                <a:gd name="T73" fmla="*/ 23 h 219"/>
                <a:gd name="T74" fmla="*/ 166 w 167"/>
                <a:gd name="T75" fmla="*/ 27 h 219"/>
                <a:gd name="T76" fmla="*/ 160 w 167"/>
                <a:gd name="T77" fmla="*/ 29 h 219"/>
                <a:gd name="T78" fmla="*/ 158 w 167"/>
                <a:gd name="T79" fmla="*/ 35 h 219"/>
                <a:gd name="T80" fmla="*/ 156 w 167"/>
                <a:gd name="T81" fmla="*/ 44 h 219"/>
                <a:gd name="T82" fmla="*/ 150 w 167"/>
                <a:gd name="T83" fmla="*/ 52 h 219"/>
                <a:gd name="T84" fmla="*/ 148 w 167"/>
                <a:gd name="T85" fmla="*/ 60 h 219"/>
                <a:gd name="T86" fmla="*/ 143 w 167"/>
                <a:gd name="T87" fmla="*/ 67 h 219"/>
                <a:gd name="T88" fmla="*/ 139 w 167"/>
                <a:gd name="T89" fmla="*/ 75 h 219"/>
                <a:gd name="T90" fmla="*/ 131 w 167"/>
                <a:gd name="T91" fmla="*/ 90 h 219"/>
                <a:gd name="T92" fmla="*/ 123 w 167"/>
                <a:gd name="T93" fmla="*/ 104 h 219"/>
                <a:gd name="T94" fmla="*/ 116 w 167"/>
                <a:gd name="T95" fmla="*/ 113 h 219"/>
                <a:gd name="T96" fmla="*/ 104 w 167"/>
                <a:gd name="T97" fmla="*/ 129 h 219"/>
                <a:gd name="T98" fmla="*/ 95 w 167"/>
                <a:gd name="T99" fmla="*/ 140 h 219"/>
                <a:gd name="T100" fmla="*/ 87 w 167"/>
                <a:gd name="T101" fmla="*/ 148 h 219"/>
                <a:gd name="T102" fmla="*/ 79 w 167"/>
                <a:gd name="T103" fmla="*/ 156 h 219"/>
                <a:gd name="T104" fmla="*/ 66 w 167"/>
                <a:gd name="T105" fmla="*/ 163 h 219"/>
                <a:gd name="T106" fmla="*/ 52 w 167"/>
                <a:gd name="T107" fmla="*/ 171 h 219"/>
                <a:gd name="T108" fmla="*/ 48 w 167"/>
                <a:gd name="T109" fmla="*/ 177 h 219"/>
                <a:gd name="T110" fmla="*/ 37 w 167"/>
                <a:gd name="T111" fmla="*/ 186 h 219"/>
                <a:gd name="T112" fmla="*/ 27 w 167"/>
                <a:gd name="T113" fmla="*/ 198 h 219"/>
                <a:gd name="T114" fmla="*/ 22 w 167"/>
                <a:gd name="T115" fmla="*/ 204 h 219"/>
                <a:gd name="T116" fmla="*/ 18 w 167"/>
                <a:gd name="T117" fmla="*/ 207 h 219"/>
                <a:gd name="T118" fmla="*/ 18 w 167"/>
                <a:gd name="T119" fmla="*/ 209 h 219"/>
                <a:gd name="T120" fmla="*/ 12 w 167"/>
                <a:gd name="T121" fmla="*/ 217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7" h="219">
                  <a:moveTo>
                    <a:pt x="10" y="219"/>
                  </a:moveTo>
                  <a:lnTo>
                    <a:pt x="10" y="217"/>
                  </a:lnTo>
                  <a:lnTo>
                    <a:pt x="8" y="215"/>
                  </a:lnTo>
                  <a:lnTo>
                    <a:pt x="6" y="213"/>
                  </a:lnTo>
                  <a:lnTo>
                    <a:pt x="6" y="211"/>
                  </a:lnTo>
                  <a:lnTo>
                    <a:pt x="4" y="209"/>
                  </a:lnTo>
                  <a:lnTo>
                    <a:pt x="2" y="207"/>
                  </a:lnTo>
                  <a:lnTo>
                    <a:pt x="0" y="205"/>
                  </a:lnTo>
                  <a:lnTo>
                    <a:pt x="0" y="204"/>
                  </a:lnTo>
                  <a:lnTo>
                    <a:pt x="0" y="202"/>
                  </a:lnTo>
                  <a:lnTo>
                    <a:pt x="0" y="200"/>
                  </a:lnTo>
                  <a:lnTo>
                    <a:pt x="0" y="198"/>
                  </a:lnTo>
                  <a:lnTo>
                    <a:pt x="0" y="196"/>
                  </a:lnTo>
                  <a:lnTo>
                    <a:pt x="0" y="194"/>
                  </a:lnTo>
                  <a:lnTo>
                    <a:pt x="0" y="192"/>
                  </a:lnTo>
                  <a:lnTo>
                    <a:pt x="0" y="190"/>
                  </a:lnTo>
                  <a:lnTo>
                    <a:pt x="0" y="188"/>
                  </a:lnTo>
                  <a:lnTo>
                    <a:pt x="0" y="186"/>
                  </a:lnTo>
                  <a:lnTo>
                    <a:pt x="0" y="184"/>
                  </a:lnTo>
                  <a:lnTo>
                    <a:pt x="0" y="182"/>
                  </a:lnTo>
                  <a:lnTo>
                    <a:pt x="0" y="180"/>
                  </a:lnTo>
                  <a:lnTo>
                    <a:pt x="0" y="179"/>
                  </a:lnTo>
                  <a:lnTo>
                    <a:pt x="0" y="177"/>
                  </a:lnTo>
                  <a:lnTo>
                    <a:pt x="0" y="175"/>
                  </a:lnTo>
                  <a:lnTo>
                    <a:pt x="0" y="173"/>
                  </a:lnTo>
                  <a:lnTo>
                    <a:pt x="0" y="171"/>
                  </a:lnTo>
                  <a:lnTo>
                    <a:pt x="0" y="169"/>
                  </a:lnTo>
                  <a:lnTo>
                    <a:pt x="0" y="167"/>
                  </a:lnTo>
                  <a:lnTo>
                    <a:pt x="0" y="165"/>
                  </a:lnTo>
                  <a:lnTo>
                    <a:pt x="0" y="163"/>
                  </a:lnTo>
                  <a:lnTo>
                    <a:pt x="0" y="159"/>
                  </a:lnTo>
                  <a:lnTo>
                    <a:pt x="0" y="157"/>
                  </a:lnTo>
                  <a:lnTo>
                    <a:pt x="0" y="156"/>
                  </a:lnTo>
                  <a:lnTo>
                    <a:pt x="0" y="154"/>
                  </a:lnTo>
                  <a:lnTo>
                    <a:pt x="0" y="152"/>
                  </a:lnTo>
                  <a:lnTo>
                    <a:pt x="0" y="150"/>
                  </a:lnTo>
                  <a:lnTo>
                    <a:pt x="0" y="148"/>
                  </a:lnTo>
                  <a:lnTo>
                    <a:pt x="0" y="146"/>
                  </a:lnTo>
                  <a:lnTo>
                    <a:pt x="2" y="146"/>
                  </a:lnTo>
                  <a:lnTo>
                    <a:pt x="4" y="144"/>
                  </a:lnTo>
                  <a:lnTo>
                    <a:pt x="6" y="142"/>
                  </a:lnTo>
                  <a:lnTo>
                    <a:pt x="6" y="140"/>
                  </a:lnTo>
                  <a:lnTo>
                    <a:pt x="8" y="140"/>
                  </a:lnTo>
                  <a:lnTo>
                    <a:pt x="8" y="138"/>
                  </a:lnTo>
                  <a:lnTo>
                    <a:pt x="10" y="138"/>
                  </a:lnTo>
                  <a:lnTo>
                    <a:pt x="10" y="136"/>
                  </a:lnTo>
                  <a:lnTo>
                    <a:pt x="12" y="134"/>
                  </a:lnTo>
                  <a:lnTo>
                    <a:pt x="14" y="133"/>
                  </a:lnTo>
                  <a:lnTo>
                    <a:pt x="14" y="131"/>
                  </a:lnTo>
                  <a:lnTo>
                    <a:pt x="16" y="129"/>
                  </a:lnTo>
                  <a:lnTo>
                    <a:pt x="16" y="127"/>
                  </a:lnTo>
                  <a:lnTo>
                    <a:pt x="18" y="127"/>
                  </a:lnTo>
                  <a:lnTo>
                    <a:pt x="18" y="125"/>
                  </a:lnTo>
                  <a:lnTo>
                    <a:pt x="20" y="125"/>
                  </a:lnTo>
                  <a:lnTo>
                    <a:pt x="22" y="125"/>
                  </a:lnTo>
                  <a:lnTo>
                    <a:pt x="23" y="125"/>
                  </a:lnTo>
                  <a:lnTo>
                    <a:pt x="27" y="125"/>
                  </a:lnTo>
                  <a:lnTo>
                    <a:pt x="29" y="125"/>
                  </a:lnTo>
                  <a:lnTo>
                    <a:pt x="29" y="123"/>
                  </a:lnTo>
                  <a:lnTo>
                    <a:pt x="31" y="123"/>
                  </a:lnTo>
                  <a:lnTo>
                    <a:pt x="33" y="123"/>
                  </a:lnTo>
                  <a:lnTo>
                    <a:pt x="33" y="121"/>
                  </a:lnTo>
                  <a:lnTo>
                    <a:pt x="35" y="119"/>
                  </a:lnTo>
                  <a:lnTo>
                    <a:pt x="35" y="117"/>
                  </a:lnTo>
                  <a:lnTo>
                    <a:pt x="37" y="117"/>
                  </a:lnTo>
                  <a:lnTo>
                    <a:pt x="39" y="117"/>
                  </a:lnTo>
                  <a:lnTo>
                    <a:pt x="41" y="115"/>
                  </a:lnTo>
                  <a:lnTo>
                    <a:pt x="43" y="115"/>
                  </a:lnTo>
                  <a:lnTo>
                    <a:pt x="45" y="115"/>
                  </a:lnTo>
                  <a:lnTo>
                    <a:pt x="45" y="113"/>
                  </a:lnTo>
                  <a:lnTo>
                    <a:pt x="47" y="113"/>
                  </a:lnTo>
                  <a:lnTo>
                    <a:pt x="48" y="113"/>
                  </a:lnTo>
                  <a:lnTo>
                    <a:pt x="50" y="113"/>
                  </a:lnTo>
                  <a:lnTo>
                    <a:pt x="52" y="113"/>
                  </a:lnTo>
                  <a:lnTo>
                    <a:pt x="54" y="113"/>
                  </a:lnTo>
                  <a:lnTo>
                    <a:pt x="56" y="113"/>
                  </a:lnTo>
                  <a:lnTo>
                    <a:pt x="58" y="113"/>
                  </a:lnTo>
                  <a:lnTo>
                    <a:pt x="60" y="113"/>
                  </a:lnTo>
                  <a:lnTo>
                    <a:pt x="62" y="113"/>
                  </a:lnTo>
                  <a:lnTo>
                    <a:pt x="64" y="113"/>
                  </a:lnTo>
                  <a:lnTo>
                    <a:pt x="66" y="113"/>
                  </a:lnTo>
                  <a:lnTo>
                    <a:pt x="66" y="111"/>
                  </a:lnTo>
                  <a:lnTo>
                    <a:pt x="68" y="109"/>
                  </a:lnTo>
                  <a:lnTo>
                    <a:pt x="70" y="108"/>
                  </a:lnTo>
                  <a:lnTo>
                    <a:pt x="71" y="106"/>
                  </a:lnTo>
                  <a:lnTo>
                    <a:pt x="73" y="104"/>
                  </a:lnTo>
                  <a:lnTo>
                    <a:pt x="75" y="102"/>
                  </a:lnTo>
                  <a:lnTo>
                    <a:pt x="77" y="100"/>
                  </a:lnTo>
                  <a:lnTo>
                    <a:pt x="79" y="98"/>
                  </a:lnTo>
                  <a:lnTo>
                    <a:pt x="81" y="96"/>
                  </a:lnTo>
                  <a:lnTo>
                    <a:pt x="83" y="94"/>
                  </a:lnTo>
                  <a:lnTo>
                    <a:pt x="85" y="92"/>
                  </a:lnTo>
                  <a:lnTo>
                    <a:pt x="87" y="90"/>
                  </a:lnTo>
                  <a:lnTo>
                    <a:pt x="89" y="88"/>
                  </a:lnTo>
                  <a:lnTo>
                    <a:pt x="89" y="86"/>
                  </a:lnTo>
                  <a:lnTo>
                    <a:pt x="91" y="86"/>
                  </a:lnTo>
                  <a:lnTo>
                    <a:pt x="93" y="85"/>
                  </a:lnTo>
                  <a:lnTo>
                    <a:pt x="93" y="83"/>
                  </a:lnTo>
                  <a:lnTo>
                    <a:pt x="95" y="83"/>
                  </a:lnTo>
                  <a:lnTo>
                    <a:pt x="96" y="81"/>
                  </a:lnTo>
                  <a:lnTo>
                    <a:pt x="96" y="79"/>
                  </a:lnTo>
                  <a:lnTo>
                    <a:pt x="98" y="79"/>
                  </a:lnTo>
                  <a:lnTo>
                    <a:pt x="100" y="77"/>
                  </a:lnTo>
                  <a:lnTo>
                    <a:pt x="100" y="75"/>
                  </a:lnTo>
                  <a:lnTo>
                    <a:pt x="102" y="75"/>
                  </a:lnTo>
                  <a:lnTo>
                    <a:pt x="104" y="73"/>
                  </a:lnTo>
                  <a:lnTo>
                    <a:pt x="104" y="71"/>
                  </a:lnTo>
                  <a:lnTo>
                    <a:pt x="106" y="71"/>
                  </a:lnTo>
                  <a:lnTo>
                    <a:pt x="108" y="69"/>
                  </a:lnTo>
                  <a:lnTo>
                    <a:pt x="110" y="67"/>
                  </a:lnTo>
                  <a:lnTo>
                    <a:pt x="112" y="65"/>
                  </a:lnTo>
                  <a:lnTo>
                    <a:pt x="114" y="63"/>
                  </a:lnTo>
                  <a:lnTo>
                    <a:pt x="114" y="61"/>
                  </a:lnTo>
                  <a:lnTo>
                    <a:pt x="116" y="60"/>
                  </a:lnTo>
                  <a:lnTo>
                    <a:pt x="116" y="58"/>
                  </a:lnTo>
                  <a:lnTo>
                    <a:pt x="118" y="58"/>
                  </a:lnTo>
                  <a:lnTo>
                    <a:pt x="118" y="56"/>
                  </a:lnTo>
                  <a:lnTo>
                    <a:pt x="119" y="54"/>
                  </a:lnTo>
                  <a:lnTo>
                    <a:pt x="119" y="52"/>
                  </a:lnTo>
                  <a:lnTo>
                    <a:pt x="121" y="52"/>
                  </a:lnTo>
                  <a:lnTo>
                    <a:pt x="121" y="50"/>
                  </a:lnTo>
                  <a:lnTo>
                    <a:pt x="123" y="48"/>
                  </a:lnTo>
                  <a:lnTo>
                    <a:pt x="123" y="46"/>
                  </a:lnTo>
                  <a:lnTo>
                    <a:pt x="125" y="46"/>
                  </a:lnTo>
                  <a:lnTo>
                    <a:pt x="125" y="44"/>
                  </a:lnTo>
                  <a:lnTo>
                    <a:pt x="127" y="42"/>
                  </a:lnTo>
                  <a:lnTo>
                    <a:pt x="127" y="40"/>
                  </a:lnTo>
                  <a:lnTo>
                    <a:pt x="127" y="38"/>
                  </a:lnTo>
                  <a:lnTo>
                    <a:pt x="127" y="37"/>
                  </a:lnTo>
                  <a:lnTo>
                    <a:pt x="127" y="35"/>
                  </a:lnTo>
                  <a:lnTo>
                    <a:pt x="127" y="33"/>
                  </a:lnTo>
                  <a:lnTo>
                    <a:pt x="127" y="31"/>
                  </a:lnTo>
                  <a:lnTo>
                    <a:pt x="127" y="29"/>
                  </a:lnTo>
                  <a:lnTo>
                    <a:pt x="127" y="27"/>
                  </a:lnTo>
                  <a:lnTo>
                    <a:pt x="127" y="25"/>
                  </a:lnTo>
                  <a:lnTo>
                    <a:pt x="127" y="23"/>
                  </a:lnTo>
                  <a:lnTo>
                    <a:pt x="127" y="21"/>
                  </a:lnTo>
                  <a:lnTo>
                    <a:pt x="127" y="19"/>
                  </a:lnTo>
                  <a:lnTo>
                    <a:pt x="127" y="17"/>
                  </a:lnTo>
                  <a:lnTo>
                    <a:pt x="127" y="15"/>
                  </a:lnTo>
                  <a:lnTo>
                    <a:pt x="127" y="13"/>
                  </a:lnTo>
                  <a:lnTo>
                    <a:pt x="127" y="12"/>
                  </a:lnTo>
                  <a:lnTo>
                    <a:pt x="129" y="12"/>
                  </a:lnTo>
                  <a:lnTo>
                    <a:pt x="131" y="12"/>
                  </a:lnTo>
                  <a:lnTo>
                    <a:pt x="133" y="12"/>
                  </a:lnTo>
                  <a:lnTo>
                    <a:pt x="133" y="10"/>
                  </a:lnTo>
                  <a:lnTo>
                    <a:pt x="135" y="10"/>
                  </a:lnTo>
                  <a:lnTo>
                    <a:pt x="137" y="10"/>
                  </a:lnTo>
                  <a:lnTo>
                    <a:pt x="139" y="8"/>
                  </a:lnTo>
                  <a:lnTo>
                    <a:pt x="141" y="8"/>
                  </a:lnTo>
                  <a:lnTo>
                    <a:pt x="143" y="8"/>
                  </a:lnTo>
                  <a:lnTo>
                    <a:pt x="144" y="8"/>
                  </a:lnTo>
                  <a:lnTo>
                    <a:pt x="146" y="8"/>
                  </a:lnTo>
                  <a:lnTo>
                    <a:pt x="148" y="8"/>
                  </a:lnTo>
                  <a:lnTo>
                    <a:pt x="148" y="6"/>
                  </a:lnTo>
                  <a:lnTo>
                    <a:pt x="150" y="6"/>
                  </a:lnTo>
                  <a:lnTo>
                    <a:pt x="152" y="6"/>
                  </a:lnTo>
                  <a:lnTo>
                    <a:pt x="152" y="4"/>
                  </a:lnTo>
                  <a:lnTo>
                    <a:pt x="154" y="4"/>
                  </a:lnTo>
                  <a:lnTo>
                    <a:pt x="154" y="2"/>
                  </a:lnTo>
                  <a:lnTo>
                    <a:pt x="154" y="0"/>
                  </a:lnTo>
                  <a:lnTo>
                    <a:pt x="156" y="0"/>
                  </a:lnTo>
                  <a:lnTo>
                    <a:pt x="158" y="0"/>
                  </a:lnTo>
                  <a:lnTo>
                    <a:pt x="160" y="0"/>
                  </a:lnTo>
                  <a:lnTo>
                    <a:pt x="162" y="2"/>
                  </a:lnTo>
                  <a:lnTo>
                    <a:pt x="164" y="2"/>
                  </a:lnTo>
                  <a:lnTo>
                    <a:pt x="166" y="2"/>
                  </a:lnTo>
                  <a:lnTo>
                    <a:pt x="166" y="4"/>
                  </a:lnTo>
                  <a:lnTo>
                    <a:pt x="166" y="6"/>
                  </a:lnTo>
                  <a:lnTo>
                    <a:pt x="164" y="6"/>
                  </a:lnTo>
                  <a:lnTo>
                    <a:pt x="164" y="8"/>
                  </a:lnTo>
                  <a:lnTo>
                    <a:pt x="164" y="10"/>
                  </a:lnTo>
                  <a:lnTo>
                    <a:pt x="162" y="10"/>
                  </a:lnTo>
                  <a:lnTo>
                    <a:pt x="162" y="12"/>
                  </a:lnTo>
                  <a:lnTo>
                    <a:pt x="162" y="13"/>
                  </a:lnTo>
                  <a:lnTo>
                    <a:pt x="164" y="13"/>
                  </a:lnTo>
                  <a:lnTo>
                    <a:pt x="164" y="15"/>
                  </a:lnTo>
                  <a:lnTo>
                    <a:pt x="162" y="15"/>
                  </a:lnTo>
                  <a:lnTo>
                    <a:pt x="164" y="19"/>
                  </a:lnTo>
                  <a:lnTo>
                    <a:pt x="164" y="21"/>
                  </a:lnTo>
                  <a:lnTo>
                    <a:pt x="164" y="23"/>
                  </a:lnTo>
                  <a:lnTo>
                    <a:pt x="162" y="23"/>
                  </a:lnTo>
                  <a:lnTo>
                    <a:pt x="162" y="25"/>
                  </a:lnTo>
                  <a:lnTo>
                    <a:pt x="164" y="25"/>
                  </a:lnTo>
                  <a:lnTo>
                    <a:pt x="164" y="23"/>
                  </a:lnTo>
                  <a:lnTo>
                    <a:pt x="166" y="23"/>
                  </a:lnTo>
                  <a:lnTo>
                    <a:pt x="166" y="25"/>
                  </a:lnTo>
                  <a:lnTo>
                    <a:pt x="167" y="25"/>
                  </a:lnTo>
                  <a:lnTo>
                    <a:pt x="167" y="27"/>
                  </a:lnTo>
                  <a:lnTo>
                    <a:pt x="166" y="27"/>
                  </a:lnTo>
                  <a:lnTo>
                    <a:pt x="166" y="25"/>
                  </a:lnTo>
                  <a:lnTo>
                    <a:pt x="162" y="25"/>
                  </a:lnTo>
                  <a:lnTo>
                    <a:pt x="162" y="27"/>
                  </a:lnTo>
                  <a:lnTo>
                    <a:pt x="160" y="27"/>
                  </a:lnTo>
                  <a:lnTo>
                    <a:pt x="160" y="29"/>
                  </a:lnTo>
                  <a:lnTo>
                    <a:pt x="160" y="31"/>
                  </a:lnTo>
                  <a:lnTo>
                    <a:pt x="160" y="33"/>
                  </a:lnTo>
                  <a:lnTo>
                    <a:pt x="158" y="33"/>
                  </a:lnTo>
                  <a:lnTo>
                    <a:pt x="160" y="35"/>
                  </a:lnTo>
                  <a:lnTo>
                    <a:pt x="158" y="35"/>
                  </a:lnTo>
                  <a:lnTo>
                    <a:pt x="158" y="37"/>
                  </a:lnTo>
                  <a:lnTo>
                    <a:pt x="158" y="38"/>
                  </a:lnTo>
                  <a:lnTo>
                    <a:pt x="158" y="40"/>
                  </a:lnTo>
                  <a:lnTo>
                    <a:pt x="158" y="42"/>
                  </a:lnTo>
                  <a:lnTo>
                    <a:pt x="156" y="44"/>
                  </a:lnTo>
                  <a:lnTo>
                    <a:pt x="156" y="46"/>
                  </a:lnTo>
                  <a:lnTo>
                    <a:pt x="154" y="48"/>
                  </a:lnTo>
                  <a:lnTo>
                    <a:pt x="152" y="50"/>
                  </a:lnTo>
                  <a:lnTo>
                    <a:pt x="152" y="52"/>
                  </a:lnTo>
                  <a:lnTo>
                    <a:pt x="150" y="52"/>
                  </a:lnTo>
                  <a:lnTo>
                    <a:pt x="150" y="54"/>
                  </a:lnTo>
                  <a:lnTo>
                    <a:pt x="150" y="56"/>
                  </a:lnTo>
                  <a:lnTo>
                    <a:pt x="150" y="58"/>
                  </a:lnTo>
                  <a:lnTo>
                    <a:pt x="148" y="58"/>
                  </a:lnTo>
                  <a:lnTo>
                    <a:pt x="148" y="60"/>
                  </a:lnTo>
                  <a:lnTo>
                    <a:pt x="146" y="60"/>
                  </a:lnTo>
                  <a:lnTo>
                    <a:pt x="146" y="61"/>
                  </a:lnTo>
                  <a:lnTo>
                    <a:pt x="144" y="63"/>
                  </a:lnTo>
                  <a:lnTo>
                    <a:pt x="143" y="65"/>
                  </a:lnTo>
                  <a:lnTo>
                    <a:pt x="143" y="67"/>
                  </a:lnTo>
                  <a:lnTo>
                    <a:pt x="143" y="69"/>
                  </a:lnTo>
                  <a:lnTo>
                    <a:pt x="141" y="69"/>
                  </a:lnTo>
                  <a:lnTo>
                    <a:pt x="141" y="71"/>
                  </a:lnTo>
                  <a:lnTo>
                    <a:pt x="139" y="73"/>
                  </a:lnTo>
                  <a:lnTo>
                    <a:pt x="139" y="75"/>
                  </a:lnTo>
                  <a:lnTo>
                    <a:pt x="137" y="77"/>
                  </a:lnTo>
                  <a:lnTo>
                    <a:pt x="135" y="81"/>
                  </a:lnTo>
                  <a:lnTo>
                    <a:pt x="133" y="83"/>
                  </a:lnTo>
                  <a:lnTo>
                    <a:pt x="133" y="86"/>
                  </a:lnTo>
                  <a:lnTo>
                    <a:pt x="131" y="90"/>
                  </a:lnTo>
                  <a:lnTo>
                    <a:pt x="131" y="92"/>
                  </a:lnTo>
                  <a:lnTo>
                    <a:pt x="129" y="94"/>
                  </a:lnTo>
                  <a:lnTo>
                    <a:pt x="129" y="96"/>
                  </a:lnTo>
                  <a:lnTo>
                    <a:pt x="127" y="100"/>
                  </a:lnTo>
                  <a:lnTo>
                    <a:pt x="123" y="104"/>
                  </a:lnTo>
                  <a:lnTo>
                    <a:pt x="123" y="106"/>
                  </a:lnTo>
                  <a:lnTo>
                    <a:pt x="121" y="106"/>
                  </a:lnTo>
                  <a:lnTo>
                    <a:pt x="119" y="109"/>
                  </a:lnTo>
                  <a:lnTo>
                    <a:pt x="118" y="111"/>
                  </a:lnTo>
                  <a:lnTo>
                    <a:pt x="116" y="113"/>
                  </a:lnTo>
                  <a:lnTo>
                    <a:pt x="114" y="119"/>
                  </a:lnTo>
                  <a:lnTo>
                    <a:pt x="112" y="121"/>
                  </a:lnTo>
                  <a:lnTo>
                    <a:pt x="110" y="123"/>
                  </a:lnTo>
                  <a:lnTo>
                    <a:pt x="106" y="127"/>
                  </a:lnTo>
                  <a:lnTo>
                    <a:pt x="104" y="129"/>
                  </a:lnTo>
                  <a:lnTo>
                    <a:pt x="102" y="133"/>
                  </a:lnTo>
                  <a:lnTo>
                    <a:pt x="100" y="134"/>
                  </a:lnTo>
                  <a:lnTo>
                    <a:pt x="98" y="136"/>
                  </a:lnTo>
                  <a:lnTo>
                    <a:pt x="96" y="136"/>
                  </a:lnTo>
                  <a:lnTo>
                    <a:pt x="95" y="140"/>
                  </a:lnTo>
                  <a:lnTo>
                    <a:pt x="93" y="142"/>
                  </a:lnTo>
                  <a:lnTo>
                    <a:pt x="91" y="144"/>
                  </a:lnTo>
                  <a:lnTo>
                    <a:pt x="89" y="146"/>
                  </a:lnTo>
                  <a:lnTo>
                    <a:pt x="89" y="148"/>
                  </a:lnTo>
                  <a:lnTo>
                    <a:pt x="87" y="148"/>
                  </a:lnTo>
                  <a:lnTo>
                    <a:pt x="87" y="150"/>
                  </a:lnTo>
                  <a:lnTo>
                    <a:pt x="85" y="150"/>
                  </a:lnTo>
                  <a:lnTo>
                    <a:pt x="83" y="152"/>
                  </a:lnTo>
                  <a:lnTo>
                    <a:pt x="81" y="154"/>
                  </a:lnTo>
                  <a:lnTo>
                    <a:pt x="79" y="156"/>
                  </a:lnTo>
                  <a:lnTo>
                    <a:pt x="77" y="156"/>
                  </a:lnTo>
                  <a:lnTo>
                    <a:pt x="75" y="157"/>
                  </a:lnTo>
                  <a:lnTo>
                    <a:pt x="70" y="161"/>
                  </a:lnTo>
                  <a:lnTo>
                    <a:pt x="68" y="161"/>
                  </a:lnTo>
                  <a:lnTo>
                    <a:pt x="66" y="163"/>
                  </a:lnTo>
                  <a:lnTo>
                    <a:pt x="62" y="165"/>
                  </a:lnTo>
                  <a:lnTo>
                    <a:pt x="60" y="165"/>
                  </a:lnTo>
                  <a:lnTo>
                    <a:pt x="58" y="167"/>
                  </a:lnTo>
                  <a:lnTo>
                    <a:pt x="54" y="171"/>
                  </a:lnTo>
                  <a:lnTo>
                    <a:pt x="52" y="171"/>
                  </a:lnTo>
                  <a:lnTo>
                    <a:pt x="52" y="173"/>
                  </a:lnTo>
                  <a:lnTo>
                    <a:pt x="50" y="173"/>
                  </a:lnTo>
                  <a:lnTo>
                    <a:pt x="50" y="175"/>
                  </a:lnTo>
                  <a:lnTo>
                    <a:pt x="48" y="175"/>
                  </a:lnTo>
                  <a:lnTo>
                    <a:pt x="48" y="177"/>
                  </a:lnTo>
                  <a:lnTo>
                    <a:pt x="47" y="177"/>
                  </a:lnTo>
                  <a:lnTo>
                    <a:pt x="45" y="179"/>
                  </a:lnTo>
                  <a:lnTo>
                    <a:pt x="41" y="182"/>
                  </a:lnTo>
                  <a:lnTo>
                    <a:pt x="39" y="186"/>
                  </a:lnTo>
                  <a:lnTo>
                    <a:pt x="37" y="186"/>
                  </a:lnTo>
                  <a:lnTo>
                    <a:pt x="35" y="188"/>
                  </a:lnTo>
                  <a:lnTo>
                    <a:pt x="31" y="192"/>
                  </a:lnTo>
                  <a:lnTo>
                    <a:pt x="29" y="194"/>
                  </a:lnTo>
                  <a:lnTo>
                    <a:pt x="27" y="196"/>
                  </a:lnTo>
                  <a:lnTo>
                    <a:pt x="27" y="198"/>
                  </a:lnTo>
                  <a:lnTo>
                    <a:pt x="25" y="198"/>
                  </a:lnTo>
                  <a:lnTo>
                    <a:pt x="25" y="200"/>
                  </a:lnTo>
                  <a:lnTo>
                    <a:pt x="23" y="200"/>
                  </a:lnTo>
                  <a:lnTo>
                    <a:pt x="23" y="202"/>
                  </a:lnTo>
                  <a:lnTo>
                    <a:pt x="22" y="204"/>
                  </a:lnTo>
                  <a:lnTo>
                    <a:pt x="20" y="205"/>
                  </a:lnTo>
                  <a:lnTo>
                    <a:pt x="18" y="205"/>
                  </a:lnTo>
                  <a:lnTo>
                    <a:pt x="20" y="205"/>
                  </a:lnTo>
                  <a:lnTo>
                    <a:pt x="18" y="205"/>
                  </a:lnTo>
                  <a:lnTo>
                    <a:pt x="18" y="207"/>
                  </a:lnTo>
                  <a:lnTo>
                    <a:pt x="18" y="205"/>
                  </a:lnTo>
                  <a:lnTo>
                    <a:pt x="18" y="207"/>
                  </a:lnTo>
                  <a:lnTo>
                    <a:pt x="16" y="207"/>
                  </a:lnTo>
                  <a:lnTo>
                    <a:pt x="18" y="207"/>
                  </a:lnTo>
                  <a:lnTo>
                    <a:pt x="18" y="209"/>
                  </a:lnTo>
                  <a:lnTo>
                    <a:pt x="16" y="209"/>
                  </a:lnTo>
                  <a:lnTo>
                    <a:pt x="16" y="211"/>
                  </a:lnTo>
                  <a:lnTo>
                    <a:pt x="14" y="215"/>
                  </a:lnTo>
                  <a:lnTo>
                    <a:pt x="12" y="215"/>
                  </a:lnTo>
                  <a:lnTo>
                    <a:pt x="12" y="217"/>
                  </a:lnTo>
                  <a:lnTo>
                    <a:pt x="10" y="219"/>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5" name="Freeform 215"/>
            <p:cNvSpPr>
              <a:spLocks noEditPoints="1"/>
            </p:cNvSpPr>
            <p:nvPr/>
          </p:nvSpPr>
          <p:spPr bwMode="auto">
            <a:xfrm>
              <a:off x="3603625" y="3479800"/>
              <a:ext cx="9525" cy="14288"/>
            </a:xfrm>
            <a:custGeom>
              <a:avLst/>
              <a:gdLst>
                <a:gd name="T0" fmla="*/ 4 w 6"/>
                <a:gd name="T1" fmla="*/ 9 h 9"/>
                <a:gd name="T2" fmla="*/ 4 w 6"/>
                <a:gd name="T3" fmla="*/ 7 h 9"/>
                <a:gd name="T4" fmla="*/ 4 w 6"/>
                <a:gd name="T5" fmla="*/ 7 h 9"/>
                <a:gd name="T6" fmla="*/ 4 w 6"/>
                <a:gd name="T7" fmla="*/ 7 h 9"/>
                <a:gd name="T8" fmla="*/ 6 w 6"/>
                <a:gd name="T9" fmla="*/ 7 h 9"/>
                <a:gd name="T10" fmla="*/ 4 w 6"/>
                <a:gd name="T11" fmla="*/ 7 h 9"/>
                <a:gd name="T12" fmla="*/ 4 w 6"/>
                <a:gd name="T13" fmla="*/ 7 h 9"/>
                <a:gd name="T14" fmla="*/ 6 w 6"/>
                <a:gd name="T15" fmla="*/ 7 h 9"/>
                <a:gd name="T16" fmla="*/ 4 w 6"/>
                <a:gd name="T17" fmla="*/ 9 h 9"/>
                <a:gd name="T18" fmla="*/ 2 w 6"/>
                <a:gd name="T19" fmla="*/ 4 h 9"/>
                <a:gd name="T20" fmla="*/ 2 w 6"/>
                <a:gd name="T21" fmla="*/ 4 h 9"/>
                <a:gd name="T22" fmla="*/ 2 w 6"/>
                <a:gd name="T23" fmla="*/ 4 h 9"/>
                <a:gd name="T24" fmla="*/ 2 w 6"/>
                <a:gd name="T25" fmla="*/ 4 h 9"/>
                <a:gd name="T26" fmla="*/ 2 w 6"/>
                <a:gd name="T27" fmla="*/ 4 h 9"/>
                <a:gd name="T28" fmla="*/ 2 w 6"/>
                <a:gd name="T29" fmla="*/ 4 h 9"/>
                <a:gd name="T30" fmla="*/ 2 w 6"/>
                <a:gd name="T31" fmla="*/ 4 h 9"/>
                <a:gd name="T32" fmla="*/ 2 w 6"/>
                <a:gd name="T33" fmla="*/ 4 h 9"/>
                <a:gd name="T34" fmla="*/ 2 w 6"/>
                <a:gd name="T35" fmla="*/ 4 h 9"/>
                <a:gd name="T36" fmla="*/ 2 w 6"/>
                <a:gd name="T37" fmla="*/ 4 h 9"/>
                <a:gd name="T38" fmla="*/ 2 w 6"/>
                <a:gd name="T39" fmla="*/ 4 h 9"/>
                <a:gd name="T40" fmla="*/ 2 w 6"/>
                <a:gd name="T41" fmla="*/ 5 h 9"/>
                <a:gd name="T42" fmla="*/ 2 w 6"/>
                <a:gd name="T43" fmla="*/ 5 h 9"/>
                <a:gd name="T44" fmla="*/ 4 w 6"/>
                <a:gd name="T45" fmla="*/ 5 h 9"/>
                <a:gd name="T46" fmla="*/ 2 w 6"/>
                <a:gd name="T47" fmla="*/ 7 h 9"/>
                <a:gd name="T48" fmla="*/ 2 w 6"/>
                <a:gd name="T49" fmla="*/ 7 h 9"/>
                <a:gd name="T50" fmla="*/ 2 w 6"/>
                <a:gd name="T51" fmla="*/ 7 h 9"/>
                <a:gd name="T52" fmla="*/ 2 w 6"/>
                <a:gd name="T53" fmla="*/ 7 h 9"/>
                <a:gd name="T54" fmla="*/ 0 w 6"/>
                <a:gd name="T55" fmla="*/ 7 h 9"/>
                <a:gd name="T56" fmla="*/ 2 w 6"/>
                <a:gd name="T57" fmla="*/ 5 h 9"/>
                <a:gd name="T58" fmla="*/ 2 w 6"/>
                <a:gd name="T59" fmla="*/ 4 h 9"/>
                <a:gd name="T60" fmla="*/ 2 w 6"/>
                <a:gd name="T61" fmla="*/ 2 h 9"/>
                <a:gd name="T62" fmla="*/ 0 w 6"/>
                <a:gd name="T63" fmla="*/ 0 h 9"/>
                <a:gd name="T64" fmla="*/ 2 w 6"/>
                <a:gd name="T65" fmla="*/ 0 h 9"/>
                <a:gd name="T66" fmla="*/ 2 w 6"/>
                <a:gd name="T67" fmla="*/ 0 h 9"/>
                <a:gd name="T68" fmla="*/ 2 w 6"/>
                <a:gd name="T69" fmla="*/ 0 h 9"/>
                <a:gd name="T70" fmla="*/ 2 w 6"/>
                <a:gd name="T71" fmla="*/ 0 h 9"/>
                <a:gd name="T72" fmla="*/ 2 w 6"/>
                <a:gd name="T73" fmla="*/ 2 h 9"/>
                <a:gd name="T74" fmla="*/ 2 w 6"/>
                <a:gd name="T75" fmla="*/ 2 h 9"/>
                <a:gd name="T76" fmla="*/ 4 w 6"/>
                <a:gd name="T77" fmla="*/ 2 h 9"/>
                <a:gd name="T78" fmla="*/ 4 w 6"/>
                <a:gd name="T79" fmla="*/ 2 h 9"/>
                <a:gd name="T80" fmla="*/ 2 w 6"/>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 h="9">
                  <a:moveTo>
                    <a:pt x="4" y="9"/>
                  </a:moveTo>
                  <a:lnTo>
                    <a:pt x="4" y="9"/>
                  </a:lnTo>
                  <a:lnTo>
                    <a:pt x="4" y="9"/>
                  </a:lnTo>
                  <a:lnTo>
                    <a:pt x="4" y="7"/>
                  </a:lnTo>
                  <a:lnTo>
                    <a:pt x="4" y="7"/>
                  </a:lnTo>
                  <a:lnTo>
                    <a:pt x="4" y="7"/>
                  </a:lnTo>
                  <a:lnTo>
                    <a:pt x="4" y="7"/>
                  </a:lnTo>
                  <a:lnTo>
                    <a:pt x="4" y="7"/>
                  </a:lnTo>
                  <a:lnTo>
                    <a:pt x="4" y="7"/>
                  </a:lnTo>
                  <a:lnTo>
                    <a:pt x="6" y="7"/>
                  </a:lnTo>
                  <a:lnTo>
                    <a:pt x="6" y="7"/>
                  </a:lnTo>
                  <a:lnTo>
                    <a:pt x="4" y="7"/>
                  </a:lnTo>
                  <a:lnTo>
                    <a:pt x="4" y="7"/>
                  </a:lnTo>
                  <a:lnTo>
                    <a:pt x="4" y="7"/>
                  </a:lnTo>
                  <a:lnTo>
                    <a:pt x="4" y="7"/>
                  </a:lnTo>
                  <a:lnTo>
                    <a:pt x="6" y="7"/>
                  </a:lnTo>
                  <a:lnTo>
                    <a:pt x="6" y="7"/>
                  </a:lnTo>
                  <a:lnTo>
                    <a:pt x="4" y="9"/>
                  </a:lnTo>
                  <a:close/>
                  <a:moveTo>
                    <a:pt x="2" y="4"/>
                  </a:move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5"/>
                  </a:lnTo>
                  <a:lnTo>
                    <a:pt x="2" y="5"/>
                  </a:lnTo>
                  <a:lnTo>
                    <a:pt x="2" y="5"/>
                  </a:lnTo>
                  <a:lnTo>
                    <a:pt x="2" y="5"/>
                  </a:lnTo>
                  <a:lnTo>
                    <a:pt x="4" y="5"/>
                  </a:lnTo>
                  <a:lnTo>
                    <a:pt x="4" y="7"/>
                  </a:lnTo>
                  <a:lnTo>
                    <a:pt x="2" y="7"/>
                  </a:lnTo>
                  <a:lnTo>
                    <a:pt x="2" y="7"/>
                  </a:lnTo>
                  <a:lnTo>
                    <a:pt x="2" y="7"/>
                  </a:lnTo>
                  <a:lnTo>
                    <a:pt x="2" y="7"/>
                  </a:lnTo>
                  <a:lnTo>
                    <a:pt x="2" y="7"/>
                  </a:lnTo>
                  <a:lnTo>
                    <a:pt x="2" y="7"/>
                  </a:lnTo>
                  <a:lnTo>
                    <a:pt x="2" y="7"/>
                  </a:lnTo>
                  <a:lnTo>
                    <a:pt x="2" y="7"/>
                  </a:lnTo>
                  <a:lnTo>
                    <a:pt x="0" y="7"/>
                  </a:lnTo>
                  <a:lnTo>
                    <a:pt x="2" y="5"/>
                  </a:lnTo>
                  <a:lnTo>
                    <a:pt x="2" y="5"/>
                  </a:lnTo>
                  <a:lnTo>
                    <a:pt x="2" y="5"/>
                  </a:lnTo>
                  <a:lnTo>
                    <a:pt x="2" y="4"/>
                  </a:lnTo>
                  <a:lnTo>
                    <a:pt x="2" y="2"/>
                  </a:lnTo>
                  <a:lnTo>
                    <a:pt x="2" y="2"/>
                  </a:lnTo>
                  <a:lnTo>
                    <a:pt x="2" y="2"/>
                  </a:lnTo>
                  <a:lnTo>
                    <a:pt x="0" y="0"/>
                  </a:lnTo>
                  <a:lnTo>
                    <a:pt x="0" y="0"/>
                  </a:lnTo>
                  <a:lnTo>
                    <a:pt x="2" y="0"/>
                  </a:lnTo>
                  <a:lnTo>
                    <a:pt x="2" y="0"/>
                  </a:lnTo>
                  <a:lnTo>
                    <a:pt x="2" y="0"/>
                  </a:lnTo>
                  <a:lnTo>
                    <a:pt x="2" y="0"/>
                  </a:lnTo>
                  <a:lnTo>
                    <a:pt x="2" y="0"/>
                  </a:lnTo>
                  <a:lnTo>
                    <a:pt x="2" y="0"/>
                  </a:lnTo>
                  <a:lnTo>
                    <a:pt x="2" y="0"/>
                  </a:lnTo>
                  <a:lnTo>
                    <a:pt x="2" y="0"/>
                  </a:lnTo>
                  <a:lnTo>
                    <a:pt x="2" y="2"/>
                  </a:lnTo>
                  <a:lnTo>
                    <a:pt x="2" y="2"/>
                  </a:lnTo>
                  <a:lnTo>
                    <a:pt x="2" y="2"/>
                  </a:lnTo>
                  <a:lnTo>
                    <a:pt x="4" y="2"/>
                  </a:lnTo>
                  <a:lnTo>
                    <a:pt x="4" y="2"/>
                  </a:lnTo>
                  <a:lnTo>
                    <a:pt x="4" y="2"/>
                  </a:lnTo>
                  <a:lnTo>
                    <a:pt x="4" y="2"/>
                  </a:lnTo>
                  <a:lnTo>
                    <a:pt x="4" y="4"/>
                  </a:lnTo>
                  <a:lnTo>
                    <a:pt x="2"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6" name="Freeform 216"/>
            <p:cNvSpPr>
              <a:spLocks/>
            </p:cNvSpPr>
            <p:nvPr/>
          </p:nvSpPr>
          <p:spPr bwMode="auto">
            <a:xfrm>
              <a:off x="5505450" y="3516313"/>
              <a:ext cx="103188" cy="136525"/>
            </a:xfrm>
            <a:custGeom>
              <a:avLst/>
              <a:gdLst>
                <a:gd name="T0" fmla="*/ 25 w 65"/>
                <a:gd name="T1" fmla="*/ 4 h 86"/>
                <a:gd name="T2" fmla="*/ 31 w 65"/>
                <a:gd name="T3" fmla="*/ 9 h 86"/>
                <a:gd name="T4" fmla="*/ 31 w 65"/>
                <a:gd name="T5" fmla="*/ 13 h 86"/>
                <a:gd name="T6" fmla="*/ 37 w 65"/>
                <a:gd name="T7" fmla="*/ 19 h 86"/>
                <a:gd name="T8" fmla="*/ 42 w 65"/>
                <a:gd name="T9" fmla="*/ 23 h 86"/>
                <a:gd name="T10" fmla="*/ 42 w 65"/>
                <a:gd name="T11" fmla="*/ 27 h 86"/>
                <a:gd name="T12" fmla="*/ 42 w 65"/>
                <a:gd name="T13" fmla="*/ 30 h 86"/>
                <a:gd name="T14" fmla="*/ 48 w 65"/>
                <a:gd name="T15" fmla="*/ 32 h 86"/>
                <a:gd name="T16" fmla="*/ 52 w 65"/>
                <a:gd name="T17" fmla="*/ 36 h 86"/>
                <a:gd name="T18" fmla="*/ 60 w 65"/>
                <a:gd name="T19" fmla="*/ 32 h 86"/>
                <a:gd name="T20" fmla="*/ 62 w 65"/>
                <a:gd name="T21" fmla="*/ 36 h 86"/>
                <a:gd name="T22" fmla="*/ 60 w 65"/>
                <a:gd name="T23" fmla="*/ 40 h 86"/>
                <a:gd name="T24" fmla="*/ 60 w 65"/>
                <a:gd name="T25" fmla="*/ 46 h 86"/>
                <a:gd name="T26" fmla="*/ 56 w 65"/>
                <a:gd name="T27" fmla="*/ 50 h 86"/>
                <a:gd name="T28" fmla="*/ 58 w 65"/>
                <a:gd name="T29" fmla="*/ 55 h 86"/>
                <a:gd name="T30" fmla="*/ 60 w 65"/>
                <a:gd name="T31" fmla="*/ 61 h 86"/>
                <a:gd name="T32" fmla="*/ 65 w 65"/>
                <a:gd name="T33" fmla="*/ 65 h 86"/>
                <a:gd name="T34" fmla="*/ 63 w 65"/>
                <a:gd name="T35" fmla="*/ 71 h 86"/>
                <a:gd name="T36" fmla="*/ 58 w 65"/>
                <a:gd name="T37" fmla="*/ 73 h 86"/>
                <a:gd name="T38" fmla="*/ 58 w 65"/>
                <a:gd name="T39" fmla="*/ 80 h 86"/>
                <a:gd name="T40" fmla="*/ 58 w 65"/>
                <a:gd name="T41" fmla="*/ 84 h 86"/>
                <a:gd name="T42" fmla="*/ 50 w 65"/>
                <a:gd name="T43" fmla="*/ 84 h 86"/>
                <a:gd name="T44" fmla="*/ 42 w 65"/>
                <a:gd name="T45" fmla="*/ 86 h 86"/>
                <a:gd name="T46" fmla="*/ 44 w 65"/>
                <a:gd name="T47" fmla="*/ 80 h 86"/>
                <a:gd name="T48" fmla="*/ 44 w 65"/>
                <a:gd name="T49" fmla="*/ 77 h 86"/>
                <a:gd name="T50" fmla="*/ 40 w 65"/>
                <a:gd name="T51" fmla="*/ 73 h 86"/>
                <a:gd name="T52" fmla="*/ 37 w 65"/>
                <a:gd name="T53" fmla="*/ 69 h 86"/>
                <a:gd name="T54" fmla="*/ 31 w 65"/>
                <a:gd name="T55" fmla="*/ 67 h 86"/>
                <a:gd name="T56" fmla="*/ 29 w 65"/>
                <a:gd name="T57" fmla="*/ 65 h 86"/>
                <a:gd name="T58" fmla="*/ 27 w 65"/>
                <a:gd name="T59" fmla="*/ 71 h 86"/>
                <a:gd name="T60" fmla="*/ 25 w 65"/>
                <a:gd name="T61" fmla="*/ 73 h 86"/>
                <a:gd name="T62" fmla="*/ 23 w 65"/>
                <a:gd name="T63" fmla="*/ 71 h 86"/>
                <a:gd name="T64" fmla="*/ 17 w 65"/>
                <a:gd name="T65" fmla="*/ 67 h 86"/>
                <a:gd name="T66" fmla="*/ 14 w 65"/>
                <a:gd name="T67" fmla="*/ 67 h 86"/>
                <a:gd name="T68" fmla="*/ 10 w 65"/>
                <a:gd name="T69" fmla="*/ 63 h 86"/>
                <a:gd name="T70" fmla="*/ 6 w 65"/>
                <a:gd name="T71" fmla="*/ 57 h 86"/>
                <a:gd name="T72" fmla="*/ 12 w 65"/>
                <a:gd name="T73" fmla="*/ 55 h 86"/>
                <a:gd name="T74" fmla="*/ 6 w 65"/>
                <a:gd name="T75" fmla="*/ 50 h 86"/>
                <a:gd name="T76" fmla="*/ 12 w 65"/>
                <a:gd name="T77" fmla="*/ 48 h 86"/>
                <a:gd name="T78" fmla="*/ 10 w 65"/>
                <a:gd name="T79" fmla="*/ 46 h 86"/>
                <a:gd name="T80" fmla="*/ 6 w 65"/>
                <a:gd name="T81" fmla="*/ 42 h 86"/>
                <a:gd name="T82" fmla="*/ 4 w 65"/>
                <a:gd name="T83" fmla="*/ 36 h 86"/>
                <a:gd name="T84" fmla="*/ 8 w 65"/>
                <a:gd name="T85" fmla="*/ 29 h 86"/>
                <a:gd name="T86" fmla="*/ 2 w 65"/>
                <a:gd name="T87" fmla="*/ 29 h 86"/>
                <a:gd name="T88" fmla="*/ 4 w 65"/>
                <a:gd name="T89" fmla="*/ 27 h 86"/>
                <a:gd name="T90" fmla="*/ 6 w 65"/>
                <a:gd name="T91" fmla="*/ 21 h 86"/>
                <a:gd name="T92" fmla="*/ 8 w 65"/>
                <a:gd name="T93" fmla="*/ 23 h 86"/>
                <a:gd name="T94" fmla="*/ 6 w 65"/>
                <a:gd name="T95" fmla="*/ 19 h 86"/>
                <a:gd name="T96" fmla="*/ 4 w 65"/>
                <a:gd name="T97" fmla="*/ 17 h 86"/>
                <a:gd name="T98" fmla="*/ 4 w 65"/>
                <a:gd name="T99" fmla="*/ 13 h 86"/>
                <a:gd name="T100" fmla="*/ 0 w 65"/>
                <a:gd name="T101" fmla="*/ 7 h 86"/>
                <a:gd name="T102" fmla="*/ 2 w 65"/>
                <a:gd name="T103" fmla="*/ 5 h 86"/>
                <a:gd name="T104" fmla="*/ 4 w 65"/>
                <a:gd name="T105" fmla="*/ 4 h 86"/>
                <a:gd name="T106" fmla="*/ 8 w 65"/>
                <a:gd name="T107" fmla="*/ 4 h 86"/>
                <a:gd name="T108" fmla="*/ 12 w 65"/>
                <a:gd name="T109" fmla="*/ 0 h 86"/>
                <a:gd name="T110" fmla="*/ 19 w 65"/>
                <a:gd name="T11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 h="86">
                  <a:moveTo>
                    <a:pt x="23" y="0"/>
                  </a:moveTo>
                  <a:lnTo>
                    <a:pt x="23" y="2"/>
                  </a:lnTo>
                  <a:lnTo>
                    <a:pt x="23" y="4"/>
                  </a:lnTo>
                  <a:lnTo>
                    <a:pt x="25" y="4"/>
                  </a:lnTo>
                  <a:lnTo>
                    <a:pt x="27" y="5"/>
                  </a:lnTo>
                  <a:lnTo>
                    <a:pt x="29" y="7"/>
                  </a:lnTo>
                  <a:lnTo>
                    <a:pt x="29" y="9"/>
                  </a:lnTo>
                  <a:lnTo>
                    <a:pt x="31" y="9"/>
                  </a:lnTo>
                  <a:lnTo>
                    <a:pt x="31" y="7"/>
                  </a:lnTo>
                  <a:lnTo>
                    <a:pt x="31" y="9"/>
                  </a:lnTo>
                  <a:lnTo>
                    <a:pt x="31" y="11"/>
                  </a:lnTo>
                  <a:lnTo>
                    <a:pt x="31" y="13"/>
                  </a:lnTo>
                  <a:lnTo>
                    <a:pt x="31" y="15"/>
                  </a:lnTo>
                  <a:lnTo>
                    <a:pt x="33" y="17"/>
                  </a:lnTo>
                  <a:lnTo>
                    <a:pt x="35" y="19"/>
                  </a:lnTo>
                  <a:lnTo>
                    <a:pt x="37" y="19"/>
                  </a:lnTo>
                  <a:lnTo>
                    <a:pt x="38" y="21"/>
                  </a:lnTo>
                  <a:lnTo>
                    <a:pt x="40" y="21"/>
                  </a:lnTo>
                  <a:lnTo>
                    <a:pt x="42" y="21"/>
                  </a:lnTo>
                  <a:lnTo>
                    <a:pt x="42" y="23"/>
                  </a:lnTo>
                  <a:lnTo>
                    <a:pt x="42" y="25"/>
                  </a:lnTo>
                  <a:lnTo>
                    <a:pt x="40" y="25"/>
                  </a:lnTo>
                  <a:lnTo>
                    <a:pt x="40" y="27"/>
                  </a:lnTo>
                  <a:lnTo>
                    <a:pt x="42" y="27"/>
                  </a:lnTo>
                  <a:lnTo>
                    <a:pt x="42" y="29"/>
                  </a:lnTo>
                  <a:lnTo>
                    <a:pt x="40" y="29"/>
                  </a:lnTo>
                  <a:lnTo>
                    <a:pt x="40" y="30"/>
                  </a:lnTo>
                  <a:lnTo>
                    <a:pt x="42" y="30"/>
                  </a:lnTo>
                  <a:lnTo>
                    <a:pt x="44" y="30"/>
                  </a:lnTo>
                  <a:lnTo>
                    <a:pt x="44" y="32"/>
                  </a:lnTo>
                  <a:lnTo>
                    <a:pt x="46" y="32"/>
                  </a:lnTo>
                  <a:lnTo>
                    <a:pt x="48" y="32"/>
                  </a:lnTo>
                  <a:lnTo>
                    <a:pt x="50" y="32"/>
                  </a:lnTo>
                  <a:lnTo>
                    <a:pt x="50" y="34"/>
                  </a:lnTo>
                  <a:lnTo>
                    <a:pt x="52" y="34"/>
                  </a:lnTo>
                  <a:lnTo>
                    <a:pt x="52" y="36"/>
                  </a:lnTo>
                  <a:lnTo>
                    <a:pt x="54" y="36"/>
                  </a:lnTo>
                  <a:lnTo>
                    <a:pt x="56" y="32"/>
                  </a:lnTo>
                  <a:lnTo>
                    <a:pt x="58" y="32"/>
                  </a:lnTo>
                  <a:lnTo>
                    <a:pt x="60" y="32"/>
                  </a:lnTo>
                  <a:lnTo>
                    <a:pt x="60" y="34"/>
                  </a:lnTo>
                  <a:lnTo>
                    <a:pt x="62" y="34"/>
                  </a:lnTo>
                  <a:lnTo>
                    <a:pt x="63" y="34"/>
                  </a:lnTo>
                  <a:lnTo>
                    <a:pt x="62" y="36"/>
                  </a:lnTo>
                  <a:lnTo>
                    <a:pt x="60" y="36"/>
                  </a:lnTo>
                  <a:lnTo>
                    <a:pt x="58" y="36"/>
                  </a:lnTo>
                  <a:lnTo>
                    <a:pt x="58" y="38"/>
                  </a:lnTo>
                  <a:lnTo>
                    <a:pt x="60" y="40"/>
                  </a:lnTo>
                  <a:lnTo>
                    <a:pt x="62" y="42"/>
                  </a:lnTo>
                  <a:lnTo>
                    <a:pt x="62" y="44"/>
                  </a:lnTo>
                  <a:lnTo>
                    <a:pt x="60" y="44"/>
                  </a:lnTo>
                  <a:lnTo>
                    <a:pt x="60" y="46"/>
                  </a:lnTo>
                  <a:lnTo>
                    <a:pt x="60" y="48"/>
                  </a:lnTo>
                  <a:lnTo>
                    <a:pt x="58" y="48"/>
                  </a:lnTo>
                  <a:lnTo>
                    <a:pt x="56" y="48"/>
                  </a:lnTo>
                  <a:lnTo>
                    <a:pt x="56" y="50"/>
                  </a:lnTo>
                  <a:lnTo>
                    <a:pt x="56" y="52"/>
                  </a:lnTo>
                  <a:lnTo>
                    <a:pt x="56" y="53"/>
                  </a:lnTo>
                  <a:lnTo>
                    <a:pt x="56" y="55"/>
                  </a:lnTo>
                  <a:lnTo>
                    <a:pt x="58" y="55"/>
                  </a:lnTo>
                  <a:lnTo>
                    <a:pt x="58" y="57"/>
                  </a:lnTo>
                  <a:lnTo>
                    <a:pt x="58" y="59"/>
                  </a:lnTo>
                  <a:lnTo>
                    <a:pt x="60" y="59"/>
                  </a:lnTo>
                  <a:lnTo>
                    <a:pt x="60" y="61"/>
                  </a:lnTo>
                  <a:lnTo>
                    <a:pt x="62" y="61"/>
                  </a:lnTo>
                  <a:lnTo>
                    <a:pt x="63" y="63"/>
                  </a:lnTo>
                  <a:lnTo>
                    <a:pt x="63" y="65"/>
                  </a:lnTo>
                  <a:lnTo>
                    <a:pt x="65" y="65"/>
                  </a:lnTo>
                  <a:lnTo>
                    <a:pt x="65" y="67"/>
                  </a:lnTo>
                  <a:lnTo>
                    <a:pt x="65" y="69"/>
                  </a:lnTo>
                  <a:lnTo>
                    <a:pt x="63" y="69"/>
                  </a:lnTo>
                  <a:lnTo>
                    <a:pt x="63" y="71"/>
                  </a:lnTo>
                  <a:lnTo>
                    <a:pt x="62" y="71"/>
                  </a:lnTo>
                  <a:lnTo>
                    <a:pt x="62" y="73"/>
                  </a:lnTo>
                  <a:lnTo>
                    <a:pt x="60" y="73"/>
                  </a:lnTo>
                  <a:lnTo>
                    <a:pt x="58" y="73"/>
                  </a:lnTo>
                  <a:lnTo>
                    <a:pt x="58" y="75"/>
                  </a:lnTo>
                  <a:lnTo>
                    <a:pt x="58" y="77"/>
                  </a:lnTo>
                  <a:lnTo>
                    <a:pt x="58" y="78"/>
                  </a:lnTo>
                  <a:lnTo>
                    <a:pt x="58" y="80"/>
                  </a:lnTo>
                  <a:lnTo>
                    <a:pt x="60" y="80"/>
                  </a:lnTo>
                  <a:lnTo>
                    <a:pt x="60" y="82"/>
                  </a:lnTo>
                  <a:lnTo>
                    <a:pt x="58" y="82"/>
                  </a:lnTo>
                  <a:lnTo>
                    <a:pt x="58" y="84"/>
                  </a:lnTo>
                  <a:lnTo>
                    <a:pt x="56" y="84"/>
                  </a:lnTo>
                  <a:lnTo>
                    <a:pt x="54" y="84"/>
                  </a:lnTo>
                  <a:lnTo>
                    <a:pt x="52" y="84"/>
                  </a:lnTo>
                  <a:lnTo>
                    <a:pt x="50" y="84"/>
                  </a:lnTo>
                  <a:lnTo>
                    <a:pt x="48" y="84"/>
                  </a:lnTo>
                  <a:lnTo>
                    <a:pt x="46" y="86"/>
                  </a:lnTo>
                  <a:lnTo>
                    <a:pt x="44" y="86"/>
                  </a:lnTo>
                  <a:lnTo>
                    <a:pt x="42" y="86"/>
                  </a:lnTo>
                  <a:lnTo>
                    <a:pt x="42" y="84"/>
                  </a:lnTo>
                  <a:lnTo>
                    <a:pt x="44" y="84"/>
                  </a:lnTo>
                  <a:lnTo>
                    <a:pt x="44" y="82"/>
                  </a:lnTo>
                  <a:lnTo>
                    <a:pt x="44" y="80"/>
                  </a:lnTo>
                  <a:lnTo>
                    <a:pt x="46" y="80"/>
                  </a:lnTo>
                  <a:lnTo>
                    <a:pt x="46" y="78"/>
                  </a:lnTo>
                  <a:lnTo>
                    <a:pt x="46" y="77"/>
                  </a:lnTo>
                  <a:lnTo>
                    <a:pt x="44" y="77"/>
                  </a:lnTo>
                  <a:lnTo>
                    <a:pt x="42" y="77"/>
                  </a:lnTo>
                  <a:lnTo>
                    <a:pt x="40" y="77"/>
                  </a:lnTo>
                  <a:lnTo>
                    <a:pt x="40" y="75"/>
                  </a:lnTo>
                  <a:lnTo>
                    <a:pt x="40" y="73"/>
                  </a:lnTo>
                  <a:lnTo>
                    <a:pt x="38" y="73"/>
                  </a:lnTo>
                  <a:lnTo>
                    <a:pt x="38" y="71"/>
                  </a:lnTo>
                  <a:lnTo>
                    <a:pt x="37" y="71"/>
                  </a:lnTo>
                  <a:lnTo>
                    <a:pt x="37" y="69"/>
                  </a:lnTo>
                  <a:lnTo>
                    <a:pt x="35" y="69"/>
                  </a:lnTo>
                  <a:lnTo>
                    <a:pt x="35" y="67"/>
                  </a:lnTo>
                  <a:lnTo>
                    <a:pt x="33" y="67"/>
                  </a:lnTo>
                  <a:lnTo>
                    <a:pt x="31" y="67"/>
                  </a:lnTo>
                  <a:lnTo>
                    <a:pt x="33" y="67"/>
                  </a:lnTo>
                  <a:lnTo>
                    <a:pt x="33" y="65"/>
                  </a:lnTo>
                  <a:lnTo>
                    <a:pt x="31" y="65"/>
                  </a:lnTo>
                  <a:lnTo>
                    <a:pt x="29" y="65"/>
                  </a:lnTo>
                  <a:lnTo>
                    <a:pt x="29" y="67"/>
                  </a:lnTo>
                  <a:lnTo>
                    <a:pt x="29" y="69"/>
                  </a:lnTo>
                  <a:lnTo>
                    <a:pt x="27" y="69"/>
                  </a:lnTo>
                  <a:lnTo>
                    <a:pt x="27" y="71"/>
                  </a:lnTo>
                  <a:lnTo>
                    <a:pt x="25" y="71"/>
                  </a:lnTo>
                  <a:lnTo>
                    <a:pt x="25" y="73"/>
                  </a:lnTo>
                  <a:lnTo>
                    <a:pt x="27" y="73"/>
                  </a:lnTo>
                  <a:lnTo>
                    <a:pt x="25" y="73"/>
                  </a:lnTo>
                  <a:lnTo>
                    <a:pt x="23" y="75"/>
                  </a:lnTo>
                  <a:lnTo>
                    <a:pt x="25" y="73"/>
                  </a:lnTo>
                  <a:lnTo>
                    <a:pt x="23" y="73"/>
                  </a:lnTo>
                  <a:lnTo>
                    <a:pt x="23" y="71"/>
                  </a:lnTo>
                  <a:lnTo>
                    <a:pt x="21" y="71"/>
                  </a:lnTo>
                  <a:lnTo>
                    <a:pt x="19" y="69"/>
                  </a:lnTo>
                  <a:lnTo>
                    <a:pt x="17" y="69"/>
                  </a:lnTo>
                  <a:lnTo>
                    <a:pt x="17" y="67"/>
                  </a:lnTo>
                  <a:lnTo>
                    <a:pt x="17" y="69"/>
                  </a:lnTo>
                  <a:lnTo>
                    <a:pt x="15" y="69"/>
                  </a:lnTo>
                  <a:lnTo>
                    <a:pt x="15" y="67"/>
                  </a:lnTo>
                  <a:lnTo>
                    <a:pt x="14" y="67"/>
                  </a:lnTo>
                  <a:lnTo>
                    <a:pt x="12" y="67"/>
                  </a:lnTo>
                  <a:lnTo>
                    <a:pt x="12" y="65"/>
                  </a:lnTo>
                  <a:lnTo>
                    <a:pt x="10" y="65"/>
                  </a:lnTo>
                  <a:lnTo>
                    <a:pt x="10" y="63"/>
                  </a:lnTo>
                  <a:lnTo>
                    <a:pt x="8" y="61"/>
                  </a:lnTo>
                  <a:lnTo>
                    <a:pt x="6" y="61"/>
                  </a:lnTo>
                  <a:lnTo>
                    <a:pt x="6" y="59"/>
                  </a:lnTo>
                  <a:lnTo>
                    <a:pt x="6" y="57"/>
                  </a:lnTo>
                  <a:lnTo>
                    <a:pt x="8" y="57"/>
                  </a:lnTo>
                  <a:lnTo>
                    <a:pt x="10" y="57"/>
                  </a:lnTo>
                  <a:lnTo>
                    <a:pt x="10" y="55"/>
                  </a:lnTo>
                  <a:lnTo>
                    <a:pt x="12" y="55"/>
                  </a:lnTo>
                  <a:lnTo>
                    <a:pt x="10" y="53"/>
                  </a:lnTo>
                  <a:lnTo>
                    <a:pt x="8" y="52"/>
                  </a:lnTo>
                  <a:lnTo>
                    <a:pt x="8" y="50"/>
                  </a:lnTo>
                  <a:lnTo>
                    <a:pt x="6" y="50"/>
                  </a:lnTo>
                  <a:lnTo>
                    <a:pt x="6" y="48"/>
                  </a:lnTo>
                  <a:lnTo>
                    <a:pt x="8" y="48"/>
                  </a:lnTo>
                  <a:lnTo>
                    <a:pt x="10" y="48"/>
                  </a:lnTo>
                  <a:lnTo>
                    <a:pt x="12" y="48"/>
                  </a:lnTo>
                  <a:lnTo>
                    <a:pt x="12" y="46"/>
                  </a:lnTo>
                  <a:lnTo>
                    <a:pt x="12" y="48"/>
                  </a:lnTo>
                  <a:lnTo>
                    <a:pt x="12" y="46"/>
                  </a:lnTo>
                  <a:lnTo>
                    <a:pt x="10" y="46"/>
                  </a:lnTo>
                  <a:lnTo>
                    <a:pt x="10" y="44"/>
                  </a:lnTo>
                  <a:lnTo>
                    <a:pt x="8" y="44"/>
                  </a:lnTo>
                  <a:lnTo>
                    <a:pt x="8" y="42"/>
                  </a:lnTo>
                  <a:lnTo>
                    <a:pt x="6" y="42"/>
                  </a:lnTo>
                  <a:lnTo>
                    <a:pt x="4" y="42"/>
                  </a:lnTo>
                  <a:lnTo>
                    <a:pt x="4" y="40"/>
                  </a:lnTo>
                  <a:lnTo>
                    <a:pt x="4" y="38"/>
                  </a:lnTo>
                  <a:lnTo>
                    <a:pt x="4" y="36"/>
                  </a:lnTo>
                  <a:lnTo>
                    <a:pt x="6" y="36"/>
                  </a:lnTo>
                  <a:lnTo>
                    <a:pt x="6" y="34"/>
                  </a:lnTo>
                  <a:lnTo>
                    <a:pt x="8" y="32"/>
                  </a:lnTo>
                  <a:lnTo>
                    <a:pt x="8" y="29"/>
                  </a:lnTo>
                  <a:lnTo>
                    <a:pt x="6" y="29"/>
                  </a:lnTo>
                  <a:lnTo>
                    <a:pt x="6" y="27"/>
                  </a:lnTo>
                  <a:lnTo>
                    <a:pt x="4" y="29"/>
                  </a:lnTo>
                  <a:lnTo>
                    <a:pt x="2" y="29"/>
                  </a:lnTo>
                  <a:lnTo>
                    <a:pt x="2" y="27"/>
                  </a:lnTo>
                  <a:lnTo>
                    <a:pt x="4" y="27"/>
                  </a:lnTo>
                  <a:lnTo>
                    <a:pt x="4" y="29"/>
                  </a:lnTo>
                  <a:lnTo>
                    <a:pt x="4" y="27"/>
                  </a:lnTo>
                  <a:lnTo>
                    <a:pt x="4" y="25"/>
                  </a:lnTo>
                  <a:lnTo>
                    <a:pt x="4" y="23"/>
                  </a:lnTo>
                  <a:lnTo>
                    <a:pt x="4" y="21"/>
                  </a:lnTo>
                  <a:lnTo>
                    <a:pt x="6" y="21"/>
                  </a:lnTo>
                  <a:lnTo>
                    <a:pt x="6" y="23"/>
                  </a:lnTo>
                  <a:lnTo>
                    <a:pt x="8" y="23"/>
                  </a:lnTo>
                  <a:lnTo>
                    <a:pt x="8" y="21"/>
                  </a:lnTo>
                  <a:lnTo>
                    <a:pt x="8" y="23"/>
                  </a:lnTo>
                  <a:lnTo>
                    <a:pt x="10" y="23"/>
                  </a:lnTo>
                  <a:lnTo>
                    <a:pt x="10" y="21"/>
                  </a:lnTo>
                  <a:lnTo>
                    <a:pt x="8" y="21"/>
                  </a:lnTo>
                  <a:lnTo>
                    <a:pt x="6" y="19"/>
                  </a:lnTo>
                  <a:lnTo>
                    <a:pt x="4" y="19"/>
                  </a:lnTo>
                  <a:lnTo>
                    <a:pt x="4" y="17"/>
                  </a:lnTo>
                  <a:lnTo>
                    <a:pt x="2" y="17"/>
                  </a:lnTo>
                  <a:lnTo>
                    <a:pt x="4" y="17"/>
                  </a:lnTo>
                  <a:lnTo>
                    <a:pt x="4" y="15"/>
                  </a:lnTo>
                  <a:lnTo>
                    <a:pt x="2" y="15"/>
                  </a:lnTo>
                  <a:lnTo>
                    <a:pt x="4" y="15"/>
                  </a:lnTo>
                  <a:lnTo>
                    <a:pt x="4" y="13"/>
                  </a:lnTo>
                  <a:lnTo>
                    <a:pt x="2" y="13"/>
                  </a:lnTo>
                  <a:lnTo>
                    <a:pt x="2" y="11"/>
                  </a:lnTo>
                  <a:lnTo>
                    <a:pt x="2" y="9"/>
                  </a:lnTo>
                  <a:lnTo>
                    <a:pt x="0" y="7"/>
                  </a:lnTo>
                  <a:lnTo>
                    <a:pt x="0" y="5"/>
                  </a:lnTo>
                  <a:lnTo>
                    <a:pt x="2" y="5"/>
                  </a:lnTo>
                  <a:lnTo>
                    <a:pt x="0" y="5"/>
                  </a:lnTo>
                  <a:lnTo>
                    <a:pt x="2" y="5"/>
                  </a:lnTo>
                  <a:lnTo>
                    <a:pt x="0" y="5"/>
                  </a:lnTo>
                  <a:lnTo>
                    <a:pt x="2" y="5"/>
                  </a:lnTo>
                  <a:lnTo>
                    <a:pt x="2" y="4"/>
                  </a:lnTo>
                  <a:lnTo>
                    <a:pt x="4" y="4"/>
                  </a:lnTo>
                  <a:lnTo>
                    <a:pt x="4" y="2"/>
                  </a:lnTo>
                  <a:lnTo>
                    <a:pt x="4" y="4"/>
                  </a:lnTo>
                  <a:lnTo>
                    <a:pt x="6" y="4"/>
                  </a:lnTo>
                  <a:lnTo>
                    <a:pt x="8" y="4"/>
                  </a:lnTo>
                  <a:lnTo>
                    <a:pt x="8" y="2"/>
                  </a:lnTo>
                  <a:lnTo>
                    <a:pt x="10" y="2"/>
                  </a:lnTo>
                  <a:lnTo>
                    <a:pt x="10" y="0"/>
                  </a:lnTo>
                  <a:lnTo>
                    <a:pt x="12" y="0"/>
                  </a:lnTo>
                  <a:lnTo>
                    <a:pt x="14" y="0"/>
                  </a:lnTo>
                  <a:lnTo>
                    <a:pt x="15" y="0"/>
                  </a:lnTo>
                  <a:lnTo>
                    <a:pt x="17" y="0"/>
                  </a:lnTo>
                  <a:lnTo>
                    <a:pt x="19" y="0"/>
                  </a:lnTo>
                  <a:lnTo>
                    <a:pt x="21" y="0"/>
                  </a:lnTo>
                  <a:lnTo>
                    <a:pt x="2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7" name="Freeform 217"/>
            <p:cNvSpPr>
              <a:spLocks noEditPoints="1"/>
            </p:cNvSpPr>
            <p:nvPr/>
          </p:nvSpPr>
          <p:spPr bwMode="auto">
            <a:xfrm>
              <a:off x="5191125" y="4789488"/>
              <a:ext cx="28575" cy="42863"/>
            </a:xfrm>
            <a:custGeom>
              <a:avLst/>
              <a:gdLst>
                <a:gd name="T0" fmla="*/ 2 w 18"/>
                <a:gd name="T1" fmla="*/ 25 h 27"/>
                <a:gd name="T2" fmla="*/ 2 w 18"/>
                <a:gd name="T3" fmla="*/ 27 h 27"/>
                <a:gd name="T4" fmla="*/ 2 w 18"/>
                <a:gd name="T5" fmla="*/ 27 h 27"/>
                <a:gd name="T6" fmla="*/ 2 w 18"/>
                <a:gd name="T7" fmla="*/ 27 h 27"/>
                <a:gd name="T8" fmla="*/ 2 w 18"/>
                <a:gd name="T9" fmla="*/ 27 h 27"/>
                <a:gd name="T10" fmla="*/ 2 w 18"/>
                <a:gd name="T11" fmla="*/ 25 h 27"/>
                <a:gd name="T12" fmla="*/ 2 w 18"/>
                <a:gd name="T13" fmla="*/ 25 h 27"/>
                <a:gd name="T14" fmla="*/ 2 w 18"/>
                <a:gd name="T15" fmla="*/ 25 h 27"/>
                <a:gd name="T16" fmla="*/ 0 w 18"/>
                <a:gd name="T17" fmla="*/ 23 h 27"/>
                <a:gd name="T18" fmla="*/ 0 w 18"/>
                <a:gd name="T19" fmla="*/ 23 h 27"/>
                <a:gd name="T20" fmla="*/ 0 w 18"/>
                <a:gd name="T21" fmla="*/ 23 h 27"/>
                <a:gd name="T22" fmla="*/ 2 w 18"/>
                <a:gd name="T23" fmla="*/ 23 h 27"/>
                <a:gd name="T24" fmla="*/ 2 w 18"/>
                <a:gd name="T25" fmla="*/ 21 h 27"/>
                <a:gd name="T26" fmla="*/ 2 w 18"/>
                <a:gd name="T27" fmla="*/ 21 h 27"/>
                <a:gd name="T28" fmla="*/ 2 w 18"/>
                <a:gd name="T29" fmla="*/ 21 h 27"/>
                <a:gd name="T30" fmla="*/ 4 w 18"/>
                <a:gd name="T31" fmla="*/ 21 h 27"/>
                <a:gd name="T32" fmla="*/ 4 w 18"/>
                <a:gd name="T33" fmla="*/ 21 h 27"/>
                <a:gd name="T34" fmla="*/ 6 w 18"/>
                <a:gd name="T35" fmla="*/ 21 h 27"/>
                <a:gd name="T36" fmla="*/ 6 w 18"/>
                <a:gd name="T37" fmla="*/ 23 h 27"/>
                <a:gd name="T38" fmla="*/ 6 w 18"/>
                <a:gd name="T39" fmla="*/ 23 h 27"/>
                <a:gd name="T40" fmla="*/ 6 w 18"/>
                <a:gd name="T41" fmla="*/ 23 h 27"/>
                <a:gd name="T42" fmla="*/ 4 w 18"/>
                <a:gd name="T43" fmla="*/ 25 h 27"/>
                <a:gd name="T44" fmla="*/ 4 w 18"/>
                <a:gd name="T45" fmla="*/ 25 h 27"/>
                <a:gd name="T46" fmla="*/ 4 w 18"/>
                <a:gd name="T47" fmla="*/ 25 h 27"/>
                <a:gd name="T48" fmla="*/ 4 w 18"/>
                <a:gd name="T49" fmla="*/ 25 h 27"/>
                <a:gd name="T50" fmla="*/ 4 w 18"/>
                <a:gd name="T51" fmla="*/ 25 h 27"/>
                <a:gd name="T52" fmla="*/ 4 w 18"/>
                <a:gd name="T53" fmla="*/ 25 h 27"/>
                <a:gd name="T54" fmla="*/ 16 w 18"/>
                <a:gd name="T55" fmla="*/ 2 h 27"/>
                <a:gd name="T56" fmla="*/ 16 w 18"/>
                <a:gd name="T57" fmla="*/ 2 h 27"/>
                <a:gd name="T58" fmla="*/ 16 w 18"/>
                <a:gd name="T59" fmla="*/ 2 h 27"/>
                <a:gd name="T60" fmla="*/ 16 w 18"/>
                <a:gd name="T61" fmla="*/ 2 h 27"/>
                <a:gd name="T62" fmla="*/ 16 w 18"/>
                <a:gd name="T63" fmla="*/ 2 h 27"/>
                <a:gd name="T64" fmla="*/ 16 w 18"/>
                <a:gd name="T65" fmla="*/ 2 h 27"/>
                <a:gd name="T66" fmla="*/ 16 w 18"/>
                <a:gd name="T67" fmla="*/ 2 h 27"/>
                <a:gd name="T68" fmla="*/ 16 w 18"/>
                <a:gd name="T69" fmla="*/ 2 h 27"/>
                <a:gd name="T70" fmla="*/ 16 w 18"/>
                <a:gd name="T71" fmla="*/ 2 h 27"/>
                <a:gd name="T72" fmla="*/ 16 w 18"/>
                <a:gd name="T73" fmla="*/ 2 h 27"/>
                <a:gd name="T74" fmla="*/ 16 w 18"/>
                <a:gd name="T75" fmla="*/ 2 h 27"/>
                <a:gd name="T76" fmla="*/ 16 w 18"/>
                <a:gd name="T77" fmla="*/ 0 h 27"/>
                <a:gd name="T78" fmla="*/ 16 w 18"/>
                <a:gd name="T79" fmla="*/ 0 h 27"/>
                <a:gd name="T80" fmla="*/ 16 w 18"/>
                <a:gd name="T81" fmla="*/ 0 h 27"/>
                <a:gd name="T82" fmla="*/ 18 w 18"/>
                <a:gd name="T83" fmla="*/ 0 h 27"/>
                <a:gd name="T84" fmla="*/ 18 w 18"/>
                <a:gd name="T85" fmla="*/ 0 h 27"/>
                <a:gd name="T86" fmla="*/ 18 w 18"/>
                <a:gd name="T87" fmla="*/ 0 h 27"/>
                <a:gd name="T88" fmla="*/ 16 w 18"/>
                <a:gd name="T89" fmla="*/ 0 h 27"/>
                <a:gd name="T90" fmla="*/ 18 w 18"/>
                <a:gd name="T91" fmla="*/ 0 h 27"/>
                <a:gd name="T92" fmla="*/ 18 w 18"/>
                <a:gd name="T93" fmla="*/ 2 h 27"/>
                <a:gd name="T94" fmla="*/ 16 w 18"/>
                <a:gd name="T95"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 h="27">
                  <a:moveTo>
                    <a:pt x="4" y="25"/>
                  </a:moveTo>
                  <a:lnTo>
                    <a:pt x="2" y="25"/>
                  </a:lnTo>
                  <a:lnTo>
                    <a:pt x="2" y="25"/>
                  </a:lnTo>
                  <a:lnTo>
                    <a:pt x="2" y="27"/>
                  </a:lnTo>
                  <a:lnTo>
                    <a:pt x="2" y="27"/>
                  </a:lnTo>
                  <a:lnTo>
                    <a:pt x="2" y="27"/>
                  </a:lnTo>
                  <a:lnTo>
                    <a:pt x="2" y="27"/>
                  </a:lnTo>
                  <a:lnTo>
                    <a:pt x="2" y="27"/>
                  </a:lnTo>
                  <a:lnTo>
                    <a:pt x="2" y="27"/>
                  </a:lnTo>
                  <a:lnTo>
                    <a:pt x="2" y="27"/>
                  </a:lnTo>
                  <a:lnTo>
                    <a:pt x="2" y="27"/>
                  </a:lnTo>
                  <a:lnTo>
                    <a:pt x="2" y="25"/>
                  </a:lnTo>
                  <a:lnTo>
                    <a:pt x="2" y="25"/>
                  </a:lnTo>
                  <a:lnTo>
                    <a:pt x="2" y="25"/>
                  </a:lnTo>
                  <a:lnTo>
                    <a:pt x="2" y="25"/>
                  </a:lnTo>
                  <a:lnTo>
                    <a:pt x="2" y="25"/>
                  </a:lnTo>
                  <a:lnTo>
                    <a:pt x="2" y="25"/>
                  </a:lnTo>
                  <a:lnTo>
                    <a:pt x="0" y="23"/>
                  </a:lnTo>
                  <a:lnTo>
                    <a:pt x="0" y="23"/>
                  </a:lnTo>
                  <a:lnTo>
                    <a:pt x="0" y="23"/>
                  </a:lnTo>
                  <a:lnTo>
                    <a:pt x="0" y="23"/>
                  </a:lnTo>
                  <a:lnTo>
                    <a:pt x="0" y="23"/>
                  </a:lnTo>
                  <a:lnTo>
                    <a:pt x="0" y="23"/>
                  </a:lnTo>
                  <a:lnTo>
                    <a:pt x="2" y="23"/>
                  </a:lnTo>
                  <a:lnTo>
                    <a:pt x="2" y="23"/>
                  </a:lnTo>
                  <a:lnTo>
                    <a:pt x="2" y="21"/>
                  </a:lnTo>
                  <a:lnTo>
                    <a:pt x="2" y="21"/>
                  </a:lnTo>
                  <a:lnTo>
                    <a:pt x="2" y="21"/>
                  </a:lnTo>
                  <a:lnTo>
                    <a:pt x="2" y="21"/>
                  </a:lnTo>
                  <a:lnTo>
                    <a:pt x="2" y="21"/>
                  </a:lnTo>
                  <a:lnTo>
                    <a:pt x="4" y="21"/>
                  </a:lnTo>
                  <a:lnTo>
                    <a:pt x="4" y="21"/>
                  </a:lnTo>
                  <a:lnTo>
                    <a:pt x="4" y="21"/>
                  </a:lnTo>
                  <a:lnTo>
                    <a:pt x="4" y="21"/>
                  </a:lnTo>
                  <a:lnTo>
                    <a:pt x="6" y="21"/>
                  </a:lnTo>
                  <a:lnTo>
                    <a:pt x="6" y="21"/>
                  </a:lnTo>
                  <a:lnTo>
                    <a:pt x="6" y="21"/>
                  </a:lnTo>
                  <a:lnTo>
                    <a:pt x="6" y="23"/>
                  </a:lnTo>
                  <a:lnTo>
                    <a:pt x="6" y="23"/>
                  </a:lnTo>
                  <a:lnTo>
                    <a:pt x="6" y="23"/>
                  </a:lnTo>
                  <a:lnTo>
                    <a:pt x="6" y="23"/>
                  </a:lnTo>
                  <a:lnTo>
                    <a:pt x="6" y="23"/>
                  </a:lnTo>
                  <a:lnTo>
                    <a:pt x="6" y="23"/>
                  </a:lnTo>
                  <a:lnTo>
                    <a:pt x="4" y="25"/>
                  </a:lnTo>
                  <a:lnTo>
                    <a:pt x="4" y="25"/>
                  </a:lnTo>
                  <a:lnTo>
                    <a:pt x="4" y="25"/>
                  </a:lnTo>
                  <a:lnTo>
                    <a:pt x="4" y="25"/>
                  </a:lnTo>
                  <a:lnTo>
                    <a:pt x="4" y="25"/>
                  </a:lnTo>
                  <a:lnTo>
                    <a:pt x="4" y="25"/>
                  </a:lnTo>
                  <a:lnTo>
                    <a:pt x="4" y="25"/>
                  </a:lnTo>
                  <a:lnTo>
                    <a:pt x="4" y="25"/>
                  </a:lnTo>
                  <a:lnTo>
                    <a:pt x="4" y="25"/>
                  </a:lnTo>
                  <a:lnTo>
                    <a:pt x="4" y="25"/>
                  </a:lnTo>
                  <a:lnTo>
                    <a:pt x="4" y="25"/>
                  </a:lnTo>
                  <a:close/>
                  <a:moveTo>
                    <a:pt x="16" y="2"/>
                  </a:move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0"/>
                  </a:lnTo>
                  <a:lnTo>
                    <a:pt x="16" y="0"/>
                  </a:lnTo>
                  <a:lnTo>
                    <a:pt x="16" y="0"/>
                  </a:lnTo>
                  <a:lnTo>
                    <a:pt x="16" y="0"/>
                  </a:lnTo>
                  <a:lnTo>
                    <a:pt x="16" y="0"/>
                  </a:lnTo>
                  <a:lnTo>
                    <a:pt x="16" y="0"/>
                  </a:lnTo>
                  <a:lnTo>
                    <a:pt x="18" y="0"/>
                  </a:lnTo>
                  <a:lnTo>
                    <a:pt x="18" y="0"/>
                  </a:lnTo>
                  <a:lnTo>
                    <a:pt x="18" y="0"/>
                  </a:lnTo>
                  <a:lnTo>
                    <a:pt x="18" y="0"/>
                  </a:lnTo>
                  <a:lnTo>
                    <a:pt x="18" y="0"/>
                  </a:lnTo>
                  <a:lnTo>
                    <a:pt x="16" y="0"/>
                  </a:lnTo>
                  <a:lnTo>
                    <a:pt x="16" y="0"/>
                  </a:lnTo>
                  <a:lnTo>
                    <a:pt x="18" y="0"/>
                  </a:lnTo>
                  <a:lnTo>
                    <a:pt x="18" y="0"/>
                  </a:lnTo>
                  <a:lnTo>
                    <a:pt x="18" y="2"/>
                  </a:lnTo>
                  <a:lnTo>
                    <a:pt x="18" y="2"/>
                  </a:lnTo>
                  <a:lnTo>
                    <a:pt x="16" y="2"/>
                  </a:lnTo>
                  <a:lnTo>
                    <a:pt x="16"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8" name="Freeform 218"/>
            <p:cNvSpPr>
              <a:spLocks/>
            </p:cNvSpPr>
            <p:nvPr/>
          </p:nvSpPr>
          <p:spPr bwMode="auto">
            <a:xfrm>
              <a:off x="3563938" y="4679950"/>
              <a:ext cx="100013" cy="106363"/>
            </a:xfrm>
            <a:custGeom>
              <a:avLst/>
              <a:gdLst>
                <a:gd name="T0" fmla="*/ 60 w 63"/>
                <a:gd name="T1" fmla="*/ 13 h 67"/>
                <a:gd name="T2" fmla="*/ 58 w 63"/>
                <a:gd name="T3" fmla="*/ 17 h 67"/>
                <a:gd name="T4" fmla="*/ 56 w 63"/>
                <a:gd name="T5" fmla="*/ 21 h 67"/>
                <a:gd name="T6" fmla="*/ 58 w 63"/>
                <a:gd name="T7" fmla="*/ 25 h 67"/>
                <a:gd name="T8" fmla="*/ 58 w 63"/>
                <a:gd name="T9" fmla="*/ 31 h 67"/>
                <a:gd name="T10" fmla="*/ 58 w 63"/>
                <a:gd name="T11" fmla="*/ 33 h 67"/>
                <a:gd name="T12" fmla="*/ 61 w 63"/>
                <a:gd name="T13" fmla="*/ 35 h 67"/>
                <a:gd name="T14" fmla="*/ 63 w 63"/>
                <a:gd name="T15" fmla="*/ 38 h 67"/>
                <a:gd name="T16" fmla="*/ 63 w 63"/>
                <a:gd name="T17" fmla="*/ 44 h 67"/>
                <a:gd name="T18" fmla="*/ 61 w 63"/>
                <a:gd name="T19" fmla="*/ 48 h 67"/>
                <a:gd name="T20" fmla="*/ 60 w 63"/>
                <a:gd name="T21" fmla="*/ 54 h 67"/>
                <a:gd name="T22" fmla="*/ 56 w 63"/>
                <a:gd name="T23" fmla="*/ 58 h 67"/>
                <a:gd name="T24" fmla="*/ 52 w 63"/>
                <a:gd name="T25" fmla="*/ 60 h 67"/>
                <a:gd name="T26" fmla="*/ 52 w 63"/>
                <a:gd name="T27" fmla="*/ 58 h 67"/>
                <a:gd name="T28" fmla="*/ 48 w 63"/>
                <a:gd name="T29" fmla="*/ 54 h 67"/>
                <a:gd name="T30" fmla="*/ 44 w 63"/>
                <a:gd name="T31" fmla="*/ 56 h 67"/>
                <a:gd name="T32" fmla="*/ 40 w 63"/>
                <a:gd name="T33" fmla="*/ 58 h 67"/>
                <a:gd name="T34" fmla="*/ 35 w 63"/>
                <a:gd name="T35" fmla="*/ 58 h 67"/>
                <a:gd name="T36" fmla="*/ 31 w 63"/>
                <a:gd name="T37" fmla="*/ 60 h 67"/>
                <a:gd name="T38" fmla="*/ 33 w 63"/>
                <a:gd name="T39" fmla="*/ 63 h 67"/>
                <a:gd name="T40" fmla="*/ 31 w 63"/>
                <a:gd name="T41" fmla="*/ 67 h 67"/>
                <a:gd name="T42" fmla="*/ 25 w 63"/>
                <a:gd name="T43" fmla="*/ 65 h 67"/>
                <a:gd name="T44" fmla="*/ 21 w 63"/>
                <a:gd name="T45" fmla="*/ 63 h 67"/>
                <a:gd name="T46" fmla="*/ 17 w 63"/>
                <a:gd name="T47" fmla="*/ 60 h 67"/>
                <a:gd name="T48" fmla="*/ 15 w 63"/>
                <a:gd name="T49" fmla="*/ 56 h 67"/>
                <a:gd name="T50" fmla="*/ 15 w 63"/>
                <a:gd name="T51" fmla="*/ 54 h 67"/>
                <a:gd name="T52" fmla="*/ 13 w 63"/>
                <a:gd name="T53" fmla="*/ 50 h 67"/>
                <a:gd name="T54" fmla="*/ 13 w 63"/>
                <a:gd name="T55" fmla="*/ 46 h 67"/>
                <a:gd name="T56" fmla="*/ 12 w 63"/>
                <a:gd name="T57" fmla="*/ 42 h 67"/>
                <a:gd name="T58" fmla="*/ 6 w 63"/>
                <a:gd name="T59" fmla="*/ 42 h 67"/>
                <a:gd name="T60" fmla="*/ 4 w 63"/>
                <a:gd name="T61" fmla="*/ 38 h 67"/>
                <a:gd name="T62" fmla="*/ 2 w 63"/>
                <a:gd name="T63" fmla="*/ 35 h 67"/>
                <a:gd name="T64" fmla="*/ 0 w 63"/>
                <a:gd name="T65" fmla="*/ 29 h 67"/>
                <a:gd name="T66" fmla="*/ 2 w 63"/>
                <a:gd name="T67" fmla="*/ 23 h 67"/>
                <a:gd name="T68" fmla="*/ 2 w 63"/>
                <a:gd name="T69" fmla="*/ 19 h 67"/>
                <a:gd name="T70" fmla="*/ 6 w 63"/>
                <a:gd name="T71" fmla="*/ 15 h 67"/>
                <a:gd name="T72" fmla="*/ 8 w 63"/>
                <a:gd name="T73" fmla="*/ 17 h 67"/>
                <a:gd name="T74" fmla="*/ 12 w 63"/>
                <a:gd name="T75" fmla="*/ 15 h 67"/>
                <a:gd name="T76" fmla="*/ 13 w 63"/>
                <a:gd name="T77" fmla="*/ 12 h 67"/>
                <a:gd name="T78" fmla="*/ 12 w 63"/>
                <a:gd name="T79" fmla="*/ 12 h 67"/>
                <a:gd name="T80" fmla="*/ 13 w 63"/>
                <a:gd name="T81" fmla="*/ 6 h 67"/>
                <a:gd name="T82" fmla="*/ 15 w 63"/>
                <a:gd name="T83" fmla="*/ 0 h 67"/>
                <a:gd name="T84" fmla="*/ 21 w 63"/>
                <a:gd name="T85" fmla="*/ 0 h 67"/>
                <a:gd name="T86" fmla="*/ 27 w 63"/>
                <a:gd name="T87" fmla="*/ 2 h 67"/>
                <a:gd name="T88" fmla="*/ 31 w 63"/>
                <a:gd name="T89" fmla="*/ 4 h 67"/>
                <a:gd name="T90" fmla="*/ 35 w 63"/>
                <a:gd name="T91" fmla="*/ 6 h 67"/>
                <a:gd name="T92" fmla="*/ 35 w 63"/>
                <a:gd name="T93" fmla="*/ 4 h 67"/>
                <a:gd name="T94" fmla="*/ 35 w 63"/>
                <a:gd name="T95" fmla="*/ 0 h 67"/>
                <a:gd name="T96" fmla="*/ 42 w 63"/>
                <a:gd name="T97" fmla="*/ 0 h 67"/>
                <a:gd name="T98" fmla="*/ 46 w 63"/>
                <a:gd name="T99" fmla="*/ 2 h 67"/>
                <a:gd name="T100" fmla="*/ 48 w 63"/>
                <a:gd name="T101" fmla="*/ 2 h 67"/>
                <a:gd name="T102" fmla="*/ 46 w 63"/>
                <a:gd name="T103" fmla="*/ 2 h 67"/>
                <a:gd name="T104" fmla="*/ 52 w 63"/>
                <a:gd name="T105" fmla="*/ 0 h 67"/>
                <a:gd name="T106" fmla="*/ 58 w 63"/>
                <a:gd name="T107" fmla="*/ 2 h 67"/>
                <a:gd name="T108" fmla="*/ 63 w 63"/>
                <a:gd name="T109" fmla="*/ 2 h 67"/>
                <a:gd name="T110" fmla="*/ 63 w 63"/>
                <a:gd name="T111" fmla="*/ 8 h 67"/>
                <a:gd name="T112" fmla="*/ 61 w 63"/>
                <a:gd name="T113" fmla="*/ 1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3" h="67">
                  <a:moveTo>
                    <a:pt x="61" y="12"/>
                  </a:moveTo>
                  <a:lnTo>
                    <a:pt x="60" y="12"/>
                  </a:lnTo>
                  <a:lnTo>
                    <a:pt x="60" y="13"/>
                  </a:lnTo>
                  <a:lnTo>
                    <a:pt x="58" y="13"/>
                  </a:lnTo>
                  <a:lnTo>
                    <a:pt x="58" y="15"/>
                  </a:lnTo>
                  <a:lnTo>
                    <a:pt x="58" y="17"/>
                  </a:lnTo>
                  <a:lnTo>
                    <a:pt x="56" y="17"/>
                  </a:lnTo>
                  <a:lnTo>
                    <a:pt x="56" y="19"/>
                  </a:lnTo>
                  <a:lnTo>
                    <a:pt x="56" y="21"/>
                  </a:lnTo>
                  <a:lnTo>
                    <a:pt x="58" y="21"/>
                  </a:lnTo>
                  <a:lnTo>
                    <a:pt x="58" y="23"/>
                  </a:lnTo>
                  <a:lnTo>
                    <a:pt x="58" y="25"/>
                  </a:lnTo>
                  <a:lnTo>
                    <a:pt x="58" y="27"/>
                  </a:lnTo>
                  <a:lnTo>
                    <a:pt x="58" y="29"/>
                  </a:lnTo>
                  <a:lnTo>
                    <a:pt x="58" y="31"/>
                  </a:lnTo>
                  <a:lnTo>
                    <a:pt x="60" y="31"/>
                  </a:lnTo>
                  <a:lnTo>
                    <a:pt x="58" y="31"/>
                  </a:lnTo>
                  <a:lnTo>
                    <a:pt x="58" y="33"/>
                  </a:lnTo>
                  <a:lnTo>
                    <a:pt x="60" y="33"/>
                  </a:lnTo>
                  <a:lnTo>
                    <a:pt x="60" y="35"/>
                  </a:lnTo>
                  <a:lnTo>
                    <a:pt x="61" y="35"/>
                  </a:lnTo>
                  <a:lnTo>
                    <a:pt x="61" y="37"/>
                  </a:lnTo>
                  <a:lnTo>
                    <a:pt x="63" y="37"/>
                  </a:lnTo>
                  <a:lnTo>
                    <a:pt x="63" y="38"/>
                  </a:lnTo>
                  <a:lnTo>
                    <a:pt x="63" y="40"/>
                  </a:lnTo>
                  <a:lnTo>
                    <a:pt x="63" y="42"/>
                  </a:lnTo>
                  <a:lnTo>
                    <a:pt x="63" y="44"/>
                  </a:lnTo>
                  <a:lnTo>
                    <a:pt x="61" y="44"/>
                  </a:lnTo>
                  <a:lnTo>
                    <a:pt x="61" y="46"/>
                  </a:lnTo>
                  <a:lnTo>
                    <a:pt x="61" y="48"/>
                  </a:lnTo>
                  <a:lnTo>
                    <a:pt x="61" y="50"/>
                  </a:lnTo>
                  <a:lnTo>
                    <a:pt x="61" y="52"/>
                  </a:lnTo>
                  <a:lnTo>
                    <a:pt x="60" y="54"/>
                  </a:lnTo>
                  <a:lnTo>
                    <a:pt x="58" y="56"/>
                  </a:lnTo>
                  <a:lnTo>
                    <a:pt x="58" y="58"/>
                  </a:lnTo>
                  <a:lnTo>
                    <a:pt x="56" y="58"/>
                  </a:lnTo>
                  <a:lnTo>
                    <a:pt x="56" y="60"/>
                  </a:lnTo>
                  <a:lnTo>
                    <a:pt x="54" y="60"/>
                  </a:lnTo>
                  <a:lnTo>
                    <a:pt x="52" y="60"/>
                  </a:lnTo>
                  <a:lnTo>
                    <a:pt x="52" y="58"/>
                  </a:lnTo>
                  <a:lnTo>
                    <a:pt x="54" y="58"/>
                  </a:lnTo>
                  <a:lnTo>
                    <a:pt x="52" y="58"/>
                  </a:lnTo>
                  <a:lnTo>
                    <a:pt x="50" y="58"/>
                  </a:lnTo>
                  <a:lnTo>
                    <a:pt x="48" y="56"/>
                  </a:lnTo>
                  <a:lnTo>
                    <a:pt x="48" y="54"/>
                  </a:lnTo>
                  <a:lnTo>
                    <a:pt x="48" y="56"/>
                  </a:lnTo>
                  <a:lnTo>
                    <a:pt x="46" y="56"/>
                  </a:lnTo>
                  <a:lnTo>
                    <a:pt x="44" y="56"/>
                  </a:lnTo>
                  <a:lnTo>
                    <a:pt x="42" y="56"/>
                  </a:lnTo>
                  <a:lnTo>
                    <a:pt x="42" y="58"/>
                  </a:lnTo>
                  <a:lnTo>
                    <a:pt x="40" y="58"/>
                  </a:lnTo>
                  <a:lnTo>
                    <a:pt x="38" y="58"/>
                  </a:lnTo>
                  <a:lnTo>
                    <a:pt x="36" y="58"/>
                  </a:lnTo>
                  <a:lnTo>
                    <a:pt x="35" y="58"/>
                  </a:lnTo>
                  <a:lnTo>
                    <a:pt x="33" y="56"/>
                  </a:lnTo>
                  <a:lnTo>
                    <a:pt x="33" y="58"/>
                  </a:lnTo>
                  <a:lnTo>
                    <a:pt x="31" y="60"/>
                  </a:lnTo>
                  <a:lnTo>
                    <a:pt x="31" y="61"/>
                  </a:lnTo>
                  <a:lnTo>
                    <a:pt x="33" y="61"/>
                  </a:lnTo>
                  <a:lnTo>
                    <a:pt x="33" y="63"/>
                  </a:lnTo>
                  <a:lnTo>
                    <a:pt x="33" y="65"/>
                  </a:lnTo>
                  <a:lnTo>
                    <a:pt x="33" y="67"/>
                  </a:lnTo>
                  <a:lnTo>
                    <a:pt x="31" y="67"/>
                  </a:lnTo>
                  <a:lnTo>
                    <a:pt x="29" y="65"/>
                  </a:lnTo>
                  <a:lnTo>
                    <a:pt x="27" y="65"/>
                  </a:lnTo>
                  <a:lnTo>
                    <a:pt x="25" y="65"/>
                  </a:lnTo>
                  <a:lnTo>
                    <a:pt x="23" y="65"/>
                  </a:lnTo>
                  <a:lnTo>
                    <a:pt x="23" y="63"/>
                  </a:lnTo>
                  <a:lnTo>
                    <a:pt x="21" y="63"/>
                  </a:lnTo>
                  <a:lnTo>
                    <a:pt x="19" y="61"/>
                  </a:lnTo>
                  <a:lnTo>
                    <a:pt x="19" y="60"/>
                  </a:lnTo>
                  <a:lnTo>
                    <a:pt x="17" y="60"/>
                  </a:lnTo>
                  <a:lnTo>
                    <a:pt x="17" y="58"/>
                  </a:lnTo>
                  <a:lnTo>
                    <a:pt x="17" y="56"/>
                  </a:lnTo>
                  <a:lnTo>
                    <a:pt x="15" y="56"/>
                  </a:lnTo>
                  <a:lnTo>
                    <a:pt x="17" y="56"/>
                  </a:lnTo>
                  <a:lnTo>
                    <a:pt x="15" y="56"/>
                  </a:lnTo>
                  <a:lnTo>
                    <a:pt x="15" y="54"/>
                  </a:lnTo>
                  <a:lnTo>
                    <a:pt x="15" y="52"/>
                  </a:lnTo>
                  <a:lnTo>
                    <a:pt x="13" y="52"/>
                  </a:lnTo>
                  <a:lnTo>
                    <a:pt x="13" y="50"/>
                  </a:lnTo>
                  <a:lnTo>
                    <a:pt x="13" y="48"/>
                  </a:lnTo>
                  <a:lnTo>
                    <a:pt x="12" y="46"/>
                  </a:lnTo>
                  <a:lnTo>
                    <a:pt x="13" y="46"/>
                  </a:lnTo>
                  <a:lnTo>
                    <a:pt x="12" y="46"/>
                  </a:lnTo>
                  <a:lnTo>
                    <a:pt x="12" y="44"/>
                  </a:lnTo>
                  <a:lnTo>
                    <a:pt x="12" y="42"/>
                  </a:lnTo>
                  <a:lnTo>
                    <a:pt x="10" y="42"/>
                  </a:lnTo>
                  <a:lnTo>
                    <a:pt x="8" y="42"/>
                  </a:lnTo>
                  <a:lnTo>
                    <a:pt x="6" y="42"/>
                  </a:lnTo>
                  <a:lnTo>
                    <a:pt x="6" y="40"/>
                  </a:lnTo>
                  <a:lnTo>
                    <a:pt x="6" y="38"/>
                  </a:lnTo>
                  <a:lnTo>
                    <a:pt x="4" y="38"/>
                  </a:lnTo>
                  <a:lnTo>
                    <a:pt x="2" y="38"/>
                  </a:lnTo>
                  <a:lnTo>
                    <a:pt x="2" y="37"/>
                  </a:lnTo>
                  <a:lnTo>
                    <a:pt x="2" y="35"/>
                  </a:lnTo>
                  <a:lnTo>
                    <a:pt x="0" y="33"/>
                  </a:lnTo>
                  <a:lnTo>
                    <a:pt x="0" y="31"/>
                  </a:lnTo>
                  <a:lnTo>
                    <a:pt x="0" y="29"/>
                  </a:lnTo>
                  <a:lnTo>
                    <a:pt x="2" y="27"/>
                  </a:lnTo>
                  <a:lnTo>
                    <a:pt x="2" y="25"/>
                  </a:lnTo>
                  <a:lnTo>
                    <a:pt x="2" y="23"/>
                  </a:lnTo>
                  <a:lnTo>
                    <a:pt x="4" y="21"/>
                  </a:lnTo>
                  <a:lnTo>
                    <a:pt x="2" y="21"/>
                  </a:lnTo>
                  <a:lnTo>
                    <a:pt x="2" y="19"/>
                  </a:lnTo>
                  <a:lnTo>
                    <a:pt x="2" y="17"/>
                  </a:lnTo>
                  <a:lnTo>
                    <a:pt x="4" y="17"/>
                  </a:lnTo>
                  <a:lnTo>
                    <a:pt x="6" y="15"/>
                  </a:lnTo>
                  <a:lnTo>
                    <a:pt x="6" y="17"/>
                  </a:lnTo>
                  <a:lnTo>
                    <a:pt x="8" y="15"/>
                  </a:lnTo>
                  <a:lnTo>
                    <a:pt x="8" y="17"/>
                  </a:lnTo>
                  <a:lnTo>
                    <a:pt x="10" y="17"/>
                  </a:lnTo>
                  <a:lnTo>
                    <a:pt x="10" y="15"/>
                  </a:lnTo>
                  <a:lnTo>
                    <a:pt x="12" y="15"/>
                  </a:lnTo>
                  <a:lnTo>
                    <a:pt x="12" y="13"/>
                  </a:lnTo>
                  <a:lnTo>
                    <a:pt x="13" y="13"/>
                  </a:lnTo>
                  <a:lnTo>
                    <a:pt x="13" y="12"/>
                  </a:lnTo>
                  <a:lnTo>
                    <a:pt x="12" y="12"/>
                  </a:lnTo>
                  <a:lnTo>
                    <a:pt x="12" y="13"/>
                  </a:lnTo>
                  <a:lnTo>
                    <a:pt x="12" y="12"/>
                  </a:lnTo>
                  <a:lnTo>
                    <a:pt x="12" y="10"/>
                  </a:lnTo>
                  <a:lnTo>
                    <a:pt x="13" y="8"/>
                  </a:lnTo>
                  <a:lnTo>
                    <a:pt x="13" y="6"/>
                  </a:lnTo>
                  <a:lnTo>
                    <a:pt x="13" y="4"/>
                  </a:lnTo>
                  <a:lnTo>
                    <a:pt x="15" y="2"/>
                  </a:lnTo>
                  <a:lnTo>
                    <a:pt x="15" y="0"/>
                  </a:lnTo>
                  <a:lnTo>
                    <a:pt x="17" y="0"/>
                  </a:lnTo>
                  <a:lnTo>
                    <a:pt x="19" y="0"/>
                  </a:lnTo>
                  <a:lnTo>
                    <a:pt x="21" y="0"/>
                  </a:lnTo>
                  <a:lnTo>
                    <a:pt x="23" y="2"/>
                  </a:lnTo>
                  <a:lnTo>
                    <a:pt x="25" y="2"/>
                  </a:lnTo>
                  <a:lnTo>
                    <a:pt x="27" y="2"/>
                  </a:lnTo>
                  <a:lnTo>
                    <a:pt x="29" y="2"/>
                  </a:lnTo>
                  <a:lnTo>
                    <a:pt x="31" y="2"/>
                  </a:lnTo>
                  <a:lnTo>
                    <a:pt x="31" y="4"/>
                  </a:lnTo>
                  <a:lnTo>
                    <a:pt x="33" y="4"/>
                  </a:lnTo>
                  <a:lnTo>
                    <a:pt x="35" y="4"/>
                  </a:lnTo>
                  <a:lnTo>
                    <a:pt x="35" y="6"/>
                  </a:lnTo>
                  <a:lnTo>
                    <a:pt x="35" y="4"/>
                  </a:lnTo>
                  <a:lnTo>
                    <a:pt x="33" y="4"/>
                  </a:lnTo>
                  <a:lnTo>
                    <a:pt x="35" y="4"/>
                  </a:lnTo>
                  <a:lnTo>
                    <a:pt x="33" y="2"/>
                  </a:lnTo>
                  <a:lnTo>
                    <a:pt x="35" y="2"/>
                  </a:lnTo>
                  <a:lnTo>
                    <a:pt x="35" y="0"/>
                  </a:lnTo>
                  <a:lnTo>
                    <a:pt x="36" y="0"/>
                  </a:lnTo>
                  <a:lnTo>
                    <a:pt x="38" y="0"/>
                  </a:lnTo>
                  <a:lnTo>
                    <a:pt x="42" y="0"/>
                  </a:lnTo>
                  <a:lnTo>
                    <a:pt x="42" y="2"/>
                  </a:lnTo>
                  <a:lnTo>
                    <a:pt x="44" y="2"/>
                  </a:lnTo>
                  <a:lnTo>
                    <a:pt x="46" y="2"/>
                  </a:lnTo>
                  <a:lnTo>
                    <a:pt x="46" y="4"/>
                  </a:lnTo>
                  <a:lnTo>
                    <a:pt x="46" y="2"/>
                  </a:lnTo>
                  <a:lnTo>
                    <a:pt x="48" y="2"/>
                  </a:lnTo>
                  <a:lnTo>
                    <a:pt x="50" y="2"/>
                  </a:lnTo>
                  <a:lnTo>
                    <a:pt x="48" y="2"/>
                  </a:lnTo>
                  <a:lnTo>
                    <a:pt x="46" y="2"/>
                  </a:lnTo>
                  <a:lnTo>
                    <a:pt x="46" y="0"/>
                  </a:lnTo>
                  <a:lnTo>
                    <a:pt x="48" y="0"/>
                  </a:lnTo>
                  <a:lnTo>
                    <a:pt x="52" y="0"/>
                  </a:lnTo>
                  <a:lnTo>
                    <a:pt x="54" y="0"/>
                  </a:lnTo>
                  <a:lnTo>
                    <a:pt x="56" y="2"/>
                  </a:lnTo>
                  <a:lnTo>
                    <a:pt x="58" y="2"/>
                  </a:lnTo>
                  <a:lnTo>
                    <a:pt x="60" y="2"/>
                  </a:lnTo>
                  <a:lnTo>
                    <a:pt x="61" y="2"/>
                  </a:lnTo>
                  <a:lnTo>
                    <a:pt x="63" y="2"/>
                  </a:lnTo>
                  <a:lnTo>
                    <a:pt x="63" y="4"/>
                  </a:lnTo>
                  <a:lnTo>
                    <a:pt x="63" y="6"/>
                  </a:lnTo>
                  <a:lnTo>
                    <a:pt x="63" y="8"/>
                  </a:lnTo>
                  <a:lnTo>
                    <a:pt x="63" y="10"/>
                  </a:lnTo>
                  <a:lnTo>
                    <a:pt x="61" y="10"/>
                  </a:lnTo>
                  <a:lnTo>
                    <a:pt x="61" y="1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9" name="Freeform 219"/>
            <p:cNvSpPr>
              <a:spLocks/>
            </p:cNvSpPr>
            <p:nvPr/>
          </p:nvSpPr>
          <p:spPr bwMode="auto">
            <a:xfrm>
              <a:off x="5453063" y="3384550"/>
              <a:ext cx="147638" cy="69850"/>
            </a:xfrm>
            <a:custGeom>
              <a:avLst/>
              <a:gdLst>
                <a:gd name="T0" fmla="*/ 91 w 93"/>
                <a:gd name="T1" fmla="*/ 17 h 44"/>
                <a:gd name="T2" fmla="*/ 89 w 93"/>
                <a:gd name="T3" fmla="*/ 23 h 44"/>
                <a:gd name="T4" fmla="*/ 85 w 93"/>
                <a:gd name="T5" fmla="*/ 25 h 44"/>
                <a:gd name="T6" fmla="*/ 85 w 93"/>
                <a:gd name="T7" fmla="*/ 31 h 44"/>
                <a:gd name="T8" fmla="*/ 79 w 93"/>
                <a:gd name="T9" fmla="*/ 31 h 44"/>
                <a:gd name="T10" fmla="*/ 75 w 93"/>
                <a:gd name="T11" fmla="*/ 27 h 44"/>
                <a:gd name="T12" fmla="*/ 73 w 93"/>
                <a:gd name="T13" fmla="*/ 27 h 44"/>
                <a:gd name="T14" fmla="*/ 68 w 93"/>
                <a:gd name="T15" fmla="*/ 27 h 44"/>
                <a:gd name="T16" fmla="*/ 60 w 93"/>
                <a:gd name="T17" fmla="*/ 27 h 44"/>
                <a:gd name="T18" fmla="*/ 56 w 93"/>
                <a:gd name="T19" fmla="*/ 33 h 44"/>
                <a:gd name="T20" fmla="*/ 52 w 93"/>
                <a:gd name="T21" fmla="*/ 35 h 44"/>
                <a:gd name="T22" fmla="*/ 48 w 93"/>
                <a:gd name="T23" fmla="*/ 35 h 44"/>
                <a:gd name="T24" fmla="*/ 47 w 93"/>
                <a:gd name="T25" fmla="*/ 35 h 44"/>
                <a:gd name="T26" fmla="*/ 43 w 93"/>
                <a:gd name="T27" fmla="*/ 37 h 44"/>
                <a:gd name="T28" fmla="*/ 37 w 93"/>
                <a:gd name="T29" fmla="*/ 39 h 44"/>
                <a:gd name="T30" fmla="*/ 33 w 93"/>
                <a:gd name="T31" fmla="*/ 40 h 44"/>
                <a:gd name="T32" fmla="*/ 33 w 93"/>
                <a:gd name="T33" fmla="*/ 42 h 44"/>
                <a:gd name="T34" fmla="*/ 29 w 93"/>
                <a:gd name="T35" fmla="*/ 44 h 44"/>
                <a:gd name="T36" fmla="*/ 22 w 93"/>
                <a:gd name="T37" fmla="*/ 44 h 44"/>
                <a:gd name="T38" fmla="*/ 14 w 93"/>
                <a:gd name="T39" fmla="*/ 44 h 44"/>
                <a:gd name="T40" fmla="*/ 10 w 93"/>
                <a:gd name="T41" fmla="*/ 40 h 44"/>
                <a:gd name="T42" fmla="*/ 6 w 93"/>
                <a:gd name="T43" fmla="*/ 39 h 44"/>
                <a:gd name="T44" fmla="*/ 4 w 93"/>
                <a:gd name="T45" fmla="*/ 35 h 44"/>
                <a:gd name="T46" fmla="*/ 2 w 93"/>
                <a:gd name="T47" fmla="*/ 31 h 44"/>
                <a:gd name="T48" fmla="*/ 2 w 93"/>
                <a:gd name="T49" fmla="*/ 29 h 44"/>
                <a:gd name="T50" fmla="*/ 2 w 93"/>
                <a:gd name="T51" fmla="*/ 23 h 44"/>
                <a:gd name="T52" fmla="*/ 4 w 93"/>
                <a:gd name="T53" fmla="*/ 19 h 44"/>
                <a:gd name="T54" fmla="*/ 10 w 93"/>
                <a:gd name="T55" fmla="*/ 19 h 44"/>
                <a:gd name="T56" fmla="*/ 16 w 93"/>
                <a:gd name="T57" fmla="*/ 17 h 44"/>
                <a:gd name="T58" fmla="*/ 20 w 93"/>
                <a:gd name="T59" fmla="*/ 16 h 44"/>
                <a:gd name="T60" fmla="*/ 22 w 93"/>
                <a:gd name="T61" fmla="*/ 10 h 44"/>
                <a:gd name="T62" fmla="*/ 25 w 93"/>
                <a:gd name="T63" fmla="*/ 6 h 44"/>
                <a:gd name="T64" fmla="*/ 29 w 93"/>
                <a:gd name="T65" fmla="*/ 4 h 44"/>
                <a:gd name="T66" fmla="*/ 33 w 93"/>
                <a:gd name="T67" fmla="*/ 2 h 44"/>
                <a:gd name="T68" fmla="*/ 35 w 93"/>
                <a:gd name="T69" fmla="*/ 6 h 44"/>
                <a:gd name="T70" fmla="*/ 39 w 93"/>
                <a:gd name="T71" fmla="*/ 4 h 44"/>
                <a:gd name="T72" fmla="*/ 43 w 93"/>
                <a:gd name="T73" fmla="*/ 0 h 44"/>
                <a:gd name="T74" fmla="*/ 45 w 93"/>
                <a:gd name="T75" fmla="*/ 4 h 44"/>
                <a:gd name="T76" fmla="*/ 48 w 93"/>
                <a:gd name="T77" fmla="*/ 6 h 44"/>
                <a:gd name="T78" fmla="*/ 48 w 93"/>
                <a:gd name="T79" fmla="*/ 12 h 44"/>
                <a:gd name="T80" fmla="*/ 52 w 93"/>
                <a:gd name="T81" fmla="*/ 12 h 44"/>
                <a:gd name="T82" fmla="*/ 56 w 93"/>
                <a:gd name="T83" fmla="*/ 8 h 44"/>
                <a:gd name="T84" fmla="*/ 60 w 93"/>
                <a:gd name="T85" fmla="*/ 6 h 44"/>
                <a:gd name="T86" fmla="*/ 66 w 93"/>
                <a:gd name="T87" fmla="*/ 8 h 44"/>
                <a:gd name="T88" fmla="*/ 70 w 93"/>
                <a:gd name="T89" fmla="*/ 6 h 44"/>
                <a:gd name="T90" fmla="*/ 70 w 93"/>
                <a:gd name="T91" fmla="*/ 6 h 44"/>
                <a:gd name="T92" fmla="*/ 73 w 93"/>
                <a:gd name="T93" fmla="*/ 4 h 44"/>
                <a:gd name="T94" fmla="*/ 77 w 93"/>
                <a:gd name="T95" fmla="*/ 4 h 44"/>
                <a:gd name="T96" fmla="*/ 81 w 93"/>
                <a:gd name="T97" fmla="*/ 6 h 44"/>
                <a:gd name="T98" fmla="*/ 85 w 93"/>
                <a:gd name="T99" fmla="*/ 10 h 44"/>
                <a:gd name="T100" fmla="*/ 89 w 93"/>
                <a:gd name="T101" fmla="*/ 12 h 44"/>
                <a:gd name="T102" fmla="*/ 93 w 93"/>
                <a:gd name="T103" fmla="*/ 1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3" h="44">
                  <a:moveTo>
                    <a:pt x="93" y="14"/>
                  </a:moveTo>
                  <a:lnTo>
                    <a:pt x="91" y="16"/>
                  </a:lnTo>
                  <a:lnTo>
                    <a:pt x="91" y="17"/>
                  </a:lnTo>
                  <a:lnTo>
                    <a:pt x="89" y="19"/>
                  </a:lnTo>
                  <a:lnTo>
                    <a:pt x="89" y="21"/>
                  </a:lnTo>
                  <a:lnTo>
                    <a:pt x="89" y="23"/>
                  </a:lnTo>
                  <a:lnTo>
                    <a:pt x="87" y="23"/>
                  </a:lnTo>
                  <a:lnTo>
                    <a:pt x="87" y="25"/>
                  </a:lnTo>
                  <a:lnTo>
                    <a:pt x="85" y="25"/>
                  </a:lnTo>
                  <a:lnTo>
                    <a:pt x="85" y="27"/>
                  </a:lnTo>
                  <a:lnTo>
                    <a:pt x="85" y="29"/>
                  </a:lnTo>
                  <a:lnTo>
                    <a:pt x="85" y="31"/>
                  </a:lnTo>
                  <a:lnTo>
                    <a:pt x="83" y="31"/>
                  </a:lnTo>
                  <a:lnTo>
                    <a:pt x="81" y="31"/>
                  </a:lnTo>
                  <a:lnTo>
                    <a:pt x="79" y="31"/>
                  </a:lnTo>
                  <a:lnTo>
                    <a:pt x="77" y="29"/>
                  </a:lnTo>
                  <a:lnTo>
                    <a:pt x="77" y="27"/>
                  </a:lnTo>
                  <a:lnTo>
                    <a:pt x="75" y="27"/>
                  </a:lnTo>
                  <a:lnTo>
                    <a:pt x="75" y="25"/>
                  </a:lnTo>
                  <a:lnTo>
                    <a:pt x="73" y="25"/>
                  </a:lnTo>
                  <a:lnTo>
                    <a:pt x="73" y="27"/>
                  </a:lnTo>
                  <a:lnTo>
                    <a:pt x="71" y="27"/>
                  </a:lnTo>
                  <a:lnTo>
                    <a:pt x="70" y="27"/>
                  </a:lnTo>
                  <a:lnTo>
                    <a:pt x="68" y="27"/>
                  </a:lnTo>
                  <a:lnTo>
                    <a:pt x="66" y="27"/>
                  </a:lnTo>
                  <a:lnTo>
                    <a:pt x="64" y="25"/>
                  </a:lnTo>
                  <a:lnTo>
                    <a:pt x="60" y="27"/>
                  </a:lnTo>
                  <a:lnTo>
                    <a:pt x="58" y="29"/>
                  </a:lnTo>
                  <a:lnTo>
                    <a:pt x="58" y="31"/>
                  </a:lnTo>
                  <a:lnTo>
                    <a:pt x="56" y="33"/>
                  </a:lnTo>
                  <a:lnTo>
                    <a:pt x="54" y="33"/>
                  </a:lnTo>
                  <a:lnTo>
                    <a:pt x="54" y="35"/>
                  </a:lnTo>
                  <a:lnTo>
                    <a:pt x="52" y="35"/>
                  </a:lnTo>
                  <a:lnTo>
                    <a:pt x="50" y="35"/>
                  </a:lnTo>
                  <a:lnTo>
                    <a:pt x="50" y="37"/>
                  </a:lnTo>
                  <a:lnTo>
                    <a:pt x="48" y="35"/>
                  </a:lnTo>
                  <a:lnTo>
                    <a:pt x="48" y="37"/>
                  </a:lnTo>
                  <a:lnTo>
                    <a:pt x="48" y="35"/>
                  </a:lnTo>
                  <a:lnTo>
                    <a:pt x="47" y="35"/>
                  </a:lnTo>
                  <a:lnTo>
                    <a:pt x="45" y="35"/>
                  </a:lnTo>
                  <a:lnTo>
                    <a:pt x="43" y="35"/>
                  </a:lnTo>
                  <a:lnTo>
                    <a:pt x="43" y="37"/>
                  </a:lnTo>
                  <a:lnTo>
                    <a:pt x="41" y="37"/>
                  </a:lnTo>
                  <a:lnTo>
                    <a:pt x="39" y="39"/>
                  </a:lnTo>
                  <a:lnTo>
                    <a:pt x="37" y="39"/>
                  </a:lnTo>
                  <a:lnTo>
                    <a:pt x="35" y="39"/>
                  </a:lnTo>
                  <a:lnTo>
                    <a:pt x="33" y="39"/>
                  </a:lnTo>
                  <a:lnTo>
                    <a:pt x="33" y="40"/>
                  </a:lnTo>
                  <a:lnTo>
                    <a:pt x="31" y="40"/>
                  </a:lnTo>
                  <a:lnTo>
                    <a:pt x="31" y="42"/>
                  </a:lnTo>
                  <a:lnTo>
                    <a:pt x="33" y="42"/>
                  </a:lnTo>
                  <a:lnTo>
                    <a:pt x="33" y="44"/>
                  </a:lnTo>
                  <a:lnTo>
                    <a:pt x="31" y="44"/>
                  </a:lnTo>
                  <a:lnTo>
                    <a:pt x="29" y="44"/>
                  </a:lnTo>
                  <a:lnTo>
                    <a:pt x="25" y="44"/>
                  </a:lnTo>
                  <a:lnTo>
                    <a:pt x="23" y="44"/>
                  </a:lnTo>
                  <a:lnTo>
                    <a:pt x="22" y="44"/>
                  </a:lnTo>
                  <a:lnTo>
                    <a:pt x="18" y="44"/>
                  </a:lnTo>
                  <a:lnTo>
                    <a:pt x="16" y="44"/>
                  </a:lnTo>
                  <a:lnTo>
                    <a:pt x="14" y="44"/>
                  </a:lnTo>
                  <a:lnTo>
                    <a:pt x="14" y="42"/>
                  </a:lnTo>
                  <a:lnTo>
                    <a:pt x="12" y="42"/>
                  </a:lnTo>
                  <a:lnTo>
                    <a:pt x="10" y="40"/>
                  </a:lnTo>
                  <a:lnTo>
                    <a:pt x="10" y="39"/>
                  </a:lnTo>
                  <a:lnTo>
                    <a:pt x="8" y="39"/>
                  </a:lnTo>
                  <a:lnTo>
                    <a:pt x="6" y="39"/>
                  </a:lnTo>
                  <a:lnTo>
                    <a:pt x="4" y="39"/>
                  </a:lnTo>
                  <a:lnTo>
                    <a:pt x="4" y="37"/>
                  </a:lnTo>
                  <a:lnTo>
                    <a:pt x="4" y="35"/>
                  </a:lnTo>
                  <a:lnTo>
                    <a:pt x="2" y="35"/>
                  </a:lnTo>
                  <a:lnTo>
                    <a:pt x="2" y="33"/>
                  </a:lnTo>
                  <a:lnTo>
                    <a:pt x="2" y="31"/>
                  </a:lnTo>
                  <a:lnTo>
                    <a:pt x="0" y="31"/>
                  </a:lnTo>
                  <a:lnTo>
                    <a:pt x="2" y="31"/>
                  </a:lnTo>
                  <a:lnTo>
                    <a:pt x="2" y="29"/>
                  </a:lnTo>
                  <a:lnTo>
                    <a:pt x="2" y="27"/>
                  </a:lnTo>
                  <a:lnTo>
                    <a:pt x="2" y="25"/>
                  </a:lnTo>
                  <a:lnTo>
                    <a:pt x="2" y="23"/>
                  </a:lnTo>
                  <a:lnTo>
                    <a:pt x="4" y="23"/>
                  </a:lnTo>
                  <a:lnTo>
                    <a:pt x="4" y="21"/>
                  </a:lnTo>
                  <a:lnTo>
                    <a:pt x="4" y="19"/>
                  </a:lnTo>
                  <a:lnTo>
                    <a:pt x="6" y="19"/>
                  </a:lnTo>
                  <a:lnTo>
                    <a:pt x="8" y="19"/>
                  </a:lnTo>
                  <a:lnTo>
                    <a:pt x="10" y="19"/>
                  </a:lnTo>
                  <a:lnTo>
                    <a:pt x="12" y="19"/>
                  </a:lnTo>
                  <a:lnTo>
                    <a:pt x="16" y="19"/>
                  </a:lnTo>
                  <a:lnTo>
                    <a:pt x="16" y="17"/>
                  </a:lnTo>
                  <a:lnTo>
                    <a:pt x="18" y="17"/>
                  </a:lnTo>
                  <a:lnTo>
                    <a:pt x="18" y="16"/>
                  </a:lnTo>
                  <a:lnTo>
                    <a:pt x="20" y="16"/>
                  </a:lnTo>
                  <a:lnTo>
                    <a:pt x="22" y="14"/>
                  </a:lnTo>
                  <a:lnTo>
                    <a:pt x="22" y="12"/>
                  </a:lnTo>
                  <a:lnTo>
                    <a:pt x="22" y="10"/>
                  </a:lnTo>
                  <a:lnTo>
                    <a:pt x="23" y="8"/>
                  </a:lnTo>
                  <a:lnTo>
                    <a:pt x="25" y="8"/>
                  </a:lnTo>
                  <a:lnTo>
                    <a:pt x="25" y="6"/>
                  </a:lnTo>
                  <a:lnTo>
                    <a:pt x="27" y="6"/>
                  </a:lnTo>
                  <a:lnTo>
                    <a:pt x="27" y="4"/>
                  </a:lnTo>
                  <a:lnTo>
                    <a:pt x="29" y="4"/>
                  </a:lnTo>
                  <a:lnTo>
                    <a:pt x="31" y="4"/>
                  </a:lnTo>
                  <a:lnTo>
                    <a:pt x="31" y="2"/>
                  </a:lnTo>
                  <a:lnTo>
                    <a:pt x="33" y="2"/>
                  </a:lnTo>
                  <a:lnTo>
                    <a:pt x="35" y="2"/>
                  </a:lnTo>
                  <a:lnTo>
                    <a:pt x="35" y="4"/>
                  </a:lnTo>
                  <a:lnTo>
                    <a:pt x="35" y="6"/>
                  </a:lnTo>
                  <a:lnTo>
                    <a:pt x="37" y="6"/>
                  </a:lnTo>
                  <a:lnTo>
                    <a:pt x="39" y="6"/>
                  </a:lnTo>
                  <a:lnTo>
                    <a:pt x="39" y="4"/>
                  </a:lnTo>
                  <a:lnTo>
                    <a:pt x="39" y="2"/>
                  </a:lnTo>
                  <a:lnTo>
                    <a:pt x="41" y="2"/>
                  </a:lnTo>
                  <a:lnTo>
                    <a:pt x="43" y="0"/>
                  </a:lnTo>
                  <a:lnTo>
                    <a:pt x="43" y="2"/>
                  </a:lnTo>
                  <a:lnTo>
                    <a:pt x="45" y="2"/>
                  </a:lnTo>
                  <a:lnTo>
                    <a:pt x="45" y="4"/>
                  </a:lnTo>
                  <a:lnTo>
                    <a:pt x="47" y="4"/>
                  </a:lnTo>
                  <a:lnTo>
                    <a:pt x="47" y="6"/>
                  </a:lnTo>
                  <a:lnTo>
                    <a:pt x="48" y="6"/>
                  </a:lnTo>
                  <a:lnTo>
                    <a:pt x="48" y="8"/>
                  </a:lnTo>
                  <a:lnTo>
                    <a:pt x="48" y="10"/>
                  </a:lnTo>
                  <a:lnTo>
                    <a:pt x="48" y="12"/>
                  </a:lnTo>
                  <a:lnTo>
                    <a:pt x="48" y="10"/>
                  </a:lnTo>
                  <a:lnTo>
                    <a:pt x="50" y="10"/>
                  </a:lnTo>
                  <a:lnTo>
                    <a:pt x="52" y="12"/>
                  </a:lnTo>
                  <a:lnTo>
                    <a:pt x="52" y="10"/>
                  </a:lnTo>
                  <a:lnTo>
                    <a:pt x="54" y="8"/>
                  </a:lnTo>
                  <a:lnTo>
                    <a:pt x="56" y="8"/>
                  </a:lnTo>
                  <a:lnTo>
                    <a:pt x="56" y="6"/>
                  </a:lnTo>
                  <a:lnTo>
                    <a:pt x="58" y="6"/>
                  </a:lnTo>
                  <a:lnTo>
                    <a:pt x="60" y="6"/>
                  </a:lnTo>
                  <a:lnTo>
                    <a:pt x="62" y="6"/>
                  </a:lnTo>
                  <a:lnTo>
                    <a:pt x="64" y="8"/>
                  </a:lnTo>
                  <a:lnTo>
                    <a:pt x="66" y="8"/>
                  </a:lnTo>
                  <a:lnTo>
                    <a:pt x="68" y="8"/>
                  </a:lnTo>
                  <a:lnTo>
                    <a:pt x="68" y="6"/>
                  </a:lnTo>
                  <a:lnTo>
                    <a:pt x="70" y="6"/>
                  </a:lnTo>
                  <a:lnTo>
                    <a:pt x="68" y="6"/>
                  </a:lnTo>
                  <a:lnTo>
                    <a:pt x="70" y="4"/>
                  </a:lnTo>
                  <a:lnTo>
                    <a:pt x="70" y="6"/>
                  </a:lnTo>
                  <a:lnTo>
                    <a:pt x="71" y="6"/>
                  </a:lnTo>
                  <a:lnTo>
                    <a:pt x="71" y="4"/>
                  </a:lnTo>
                  <a:lnTo>
                    <a:pt x="73" y="4"/>
                  </a:lnTo>
                  <a:lnTo>
                    <a:pt x="73" y="6"/>
                  </a:lnTo>
                  <a:lnTo>
                    <a:pt x="75" y="6"/>
                  </a:lnTo>
                  <a:lnTo>
                    <a:pt x="77" y="4"/>
                  </a:lnTo>
                  <a:lnTo>
                    <a:pt x="77" y="6"/>
                  </a:lnTo>
                  <a:lnTo>
                    <a:pt x="79" y="6"/>
                  </a:lnTo>
                  <a:lnTo>
                    <a:pt x="81" y="6"/>
                  </a:lnTo>
                  <a:lnTo>
                    <a:pt x="83" y="8"/>
                  </a:lnTo>
                  <a:lnTo>
                    <a:pt x="83" y="10"/>
                  </a:lnTo>
                  <a:lnTo>
                    <a:pt x="85" y="10"/>
                  </a:lnTo>
                  <a:lnTo>
                    <a:pt x="85" y="12"/>
                  </a:lnTo>
                  <a:lnTo>
                    <a:pt x="87" y="12"/>
                  </a:lnTo>
                  <a:lnTo>
                    <a:pt x="89" y="12"/>
                  </a:lnTo>
                  <a:lnTo>
                    <a:pt x="89" y="14"/>
                  </a:lnTo>
                  <a:lnTo>
                    <a:pt x="91" y="14"/>
                  </a:lnTo>
                  <a:lnTo>
                    <a:pt x="93" y="1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0" name="Freeform 220"/>
            <p:cNvSpPr>
              <a:spLocks/>
            </p:cNvSpPr>
            <p:nvPr/>
          </p:nvSpPr>
          <p:spPr bwMode="auto">
            <a:xfrm>
              <a:off x="5368925" y="3487738"/>
              <a:ext cx="79375" cy="55563"/>
            </a:xfrm>
            <a:custGeom>
              <a:avLst/>
              <a:gdLst>
                <a:gd name="T0" fmla="*/ 48 w 50"/>
                <a:gd name="T1" fmla="*/ 8 h 35"/>
                <a:gd name="T2" fmla="*/ 46 w 50"/>
                <a:gd name="T3" fmla="*/ 10 h 35"/>
                <a:gd name="T4" fmla="*/ 46 w 50"/>
                <a:gd name="T5" fmla="*/ 10 h 35"/>
                <a:gd name="T6" fmla="*/ 44 w 50"/>
                <a:gd name="T7" fmla="*/ 12 h 35"/>
                <a:gd name="T8" fmla="*/ 42 w 50"/>
                <a:gd name="T9" fmla="*/ 14 h 35"/>
                <a:gd name="T10" fmla="*/ 38 w 50"/>
                <a:gd name="T11" fmla="*/ 16 h 35"/>
                <a:gd name="T12" fmla="*/ 34 w 50"/>
                <a:gd name="T13" fmla="*/ 16 h 35"/>
                <a:gd name="T14" fmla="*/ 34 w 50"/>
                <a:gd name="T15" fmla="*/ 20 h 35"/>
                <a:gd name="T16" fmla="*/ 36 w 50"/>
                <a:gd name="T17" fmla="*/ 22 h 35"/>
                <a:gd name="T18" fmla="*/ 36 w 50"/>
                <a:gd name="T19" fmla="*/ 25 h 35"/>
                <a:gd name="T20" fmla="*/ 32 w 50"/>
                <a:gd name="T21" fmla="*/ 25 h 35"/>
                <a:gd name="T22" fmla="*/ 28 w 50"/>
                <a:gd name="T23" fmla="*/ 27 h 35"/>
                <a:gd name="T24" fmla="*/ 30 w 50"/>
                <a:gd name="T25" fmla="*/ 27 h 35"/>
                <a:gd name="T26" fmla="*/ 28 w 50"/>
                <a:gd name="T27" fmla="*/ 29 h 35"/>
                <a:gd name="T28" fmla="*/ 30 w 50"/>
                <a:gd name="T29" fmla="*/ 31 h 35"/>
                <a:gd name="T30" fmla="*/ 28 w 50"/>
                <a:gd name="T31" fmla="*/ 33 h 35"/>
                <a:gd name="T32" fmla="*/ 27 w 50"/>
                <a:gd name="T33" fmla="*/ 33 h 35"/>
                <a:gd name="T34" fmla="*/ 25 w 50"/>
                <a:gd name="T35" fmla="*/ 31 h 35"/>
                <a:gd name="T36" fmla="*/ 23 w 50"/>
                <a:gd name="T37" fmla="*/ 33 h 35"/>
                <a:gd name="T38" fmla="*/ 21 w 50"/>
                <a:gd name="T39" fmla="*/ 31 h 35"/>
                <a:gd name="T40" fmla="*/ 19 w 50"/>
                <a:gd name="T41" fmla="*/ 29 h 35"/>
                <a:gd name="T42" fmla="*/ 17 w 50"/>
                <a:gd name="T43" fmla="*/ 31 h 35"/>
                <a:gd name="T44" fmla="*/ 13 w 50"/>
                <a:gd name="T45" fmla="*/ 33 h 35"/>
                <a:gd name="T46" fmla="*/ 9 w 50"/>
                <a:gd name="T47" fmla="*/ 33 h 35"/>
                <a:gd name="T48" fmla="*/ 9 w 50"/>
                <a:gd name="T49" fmla="*/ 33 h 35"/>
                <a:gd name="T50" fmla="*/ 7 w 50"/>
                <a:gd name="T51" fmla="*/ 35 h 35"/>
                <a:gd name="T52" fmla="*/ 5 w 50"/>
                <a:gd name="T53" fmla="*/ 33 h 35"/>
                <a:gd name="T54" fmla="*/ 2 w 50"/>
                <a:gd name="T55" fmla="*/ 33 h 35"/>
                <a:gd name="T56" fmla="*/ 2 w 50"/>
                <a:gd name="T57" fmla="*/ 31 h 35"/>
                <a:gd name="T58" fmla="*/ 5 w 50"/>
                <a:gd name="T59" fmla="*/ 31 h 35"/>
                <a:gd name="T60" fmla="*/ 5 w 50"/>
                <a:gd name="T61" fmla="*/ 29 h 35"/>
                <a:gd name="T62" fmla="*/ 7 w 50"/>
                <a:gd name="T63" fmla="*/ 31 h 35"/>
                <a:gd name="T64" fmla="*/ 5 w 50"/>
                <a:gd name="T65" fmla="*/ 27 h 35"/>
                <a:gd name="T66" fmla="*/ 2 w 50"/>
                <a:gd name="T67" fmla="*/ 25 h 35"/>
                <a:gd name="T68" fmla="*/ 4 w 50"/>
                <a:gd name="T69" fmla="*/ 23 h 35"/>
                <a:gd name="T70" fmla="*/ 2 w 50"/>
                <a:gd name="T71" fmla="*/ 22 h 35"/>
                <a:gd name="T72" fmla="*/ 2 w 50"/>
                <a:gd name="T73" fmla="*/ 22 h 35"/>
                <a:gd name="T74" fmla="*/ 4 w 50"/>
                <a:gd name="T75" fmla="*/ 18 h 35"/>
                <a:gd name="T76" fmla="*/ 2 w 50"/>
                <a:gd name="T77" fmla="*/ 16 h 35"/>
                <a:gd name="T78" fmla="*/ 0 w 50"/>
                <a:gd name="T79" fmla="*/ 14 h 35"/>
                <a:gd name="T80" fmla="*/ 2 w 50"/>
                <a:gd name="T81" fmla="*/ 12 h 35"/>
                <a:gd name="T82" fmla="*/ 4 w 50"/>
                <a:gd name="T83" fmla="*/ 8 h 35"/>
                <a:gd name="T84" fmla="*/ 5 w 50"/>
                <a:gd name="T85" fmla="*/ 10 h 35"/>
                <a:gd name="T86" fmla="*/ 9 w 50"/>
                <a:gd name="T87" fmla="*/ 10 h 35"/>
                <a:gd name="T88" fmla="*/ 13 w 50"/>
                <a:gd name="T89" fmla="*/ 10 h 35"/>
                <a:gd name="T90" fmla="*/ 15 w 50"/>
                <a:gd name="T91" fmla="*/ 12 h 35"/>
                <a:gd name="T92" fmla="*/ 19 w 50"/>
                <a:gd name="T93" fmla="*/ 12 h 35"/>
                <a:gd name="T94" fmla="*/ 21 w 50"/>
                <a:gd name="T95" fmla="*/ 10 h 35"/>
                <a:gd name="T96" fmla="*/ 23 w 50"/>
                <a:gd name="T97" fmla="*/ 8 h 35"/>
                <a:gd name="T98" fmla="*/ 25 w 50"/>
                <a:gd name="T99" fmla="*/ 6 h 35"/>
                <a:gd name="T100" fmla="*/ 28 w 50"/>
                <a:gd name="T101" fmla="*/ 6 h 35"/>
                <a:gd name="T102" fmla="*/ 32 w 50"/>
                <a:gd name="T103" fmla="*/ 6 h 35"/>
                <a:gd name="T104" fmla="*/ 34 w 50"/>
                <a:gd name="T105" fmla="*/ 4 h 35"/>
                <a:gd name="T106" fmla="*/ 38 w 50"/>
                <a:gd name="T107" fmla="*/ 4 h 35"/>
                <a:gd name="T108" fmla="*/ 42 w 50"/>
                <a:gd name="T109" fmla="*/ 6 h 35"/>
                <a:gd name="T110" fmla="*/ 40 w 50"/>
                <a:gd name="T111" fmla="*/ 4 h 35"/>
                <a:gd name="T112" fmla="*/ 42 w 50"/>
                <a:gd name="T113" fmla="*/ 2 h 35"/>
                <a:gd name="T114" fmla="*/ 44 w 50"/>
                <a:gd name="T115" fmla="*/ 0 h 35"/>
                <a:gd name="T116" fmla="*/ 46 w 50"/>
                <a:gd name="T117" fmla="*/ 2 h 35"/>
                <a:gd name="T118" fmla="*/ 48 w 50"/>
                <a:gd name="T119" fmla="*/ 4 h 35"/>
                <a:gd name="T120" fmla="*/ 48 w 50"/>
                <a:gd name="T121" fmla="*/ 8 h 35"/>
                <a:gd name="T122" fmla="*/ 50 w 50"/>
                <a:gd name="T123"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 h="35">
                  <a:moveTo>
                    <a:pt x="50" y="10"/>
                  </a:moveTo>
                  <a:lnTo>
                    <a:pt x="48" y="8"/>
                  </a:lnTo>
                  <a:lnTo>
                    <a:pt x="46" y="8"/>
                  </a:lnTo>
                  <a:lnTo>
                    <a:pt x="46" y="10"/>
                  </a:lnTo>
                  <a:lnTo>
                    <a:pt x="44" y="10"/>
                  </a:lnTo>
                  <a:lnTo>
                    <a:pt x="46" y="10"/>
                  </a:lnTo>
                  <a:lnTo>
                    <a:pt x="46" y="12"/>
                  </a:lnTo>
                  <a:lnTo>
                    <a:pt x="44" y="12"/>
                  </a:lnTo>
                  <a:lnTo>
                    <a:pt x="42" y="12"/>
                  </a:lnTo>
                  <a:lnTo>
                    <a:pt x="42" y="14"/>
                  </a:lnTo>
                  <a:lnTo>
                    <a:pt x="40" y="14"/>
                  </a:lnTo>
                  <a:lnTo>
                    <a:pt x="38" y="16"/>
                  </a:lnTo>
                  <a:lnTo>
                    <a:pt x="36" y="16"/>
                  </a:lnTo>
                  <a:lnTo>
                    <a:pt x="34" y="16"/>
                  </a:lnTo>
                  <a:lnTo>
                    <a:pt x="34" y="18"/>
                  </a:lnTo>
                  <a:lnTo>
                    <a:pt x="34" y="20"/>
                  </a:lnTo>
                  <a:lnTo>
                    <a:pt x="36" y="20"/>
                  </a:lnTo>
                  <a:lnTo>
                    <a:pt x="36" y="22"/>
                  </a:lnTo>
                  <a:lnTo>
                    <a:pt x="36" y="23"/>
                  </a:lnTo>
                  <a:lnTo>
                    <a:pt x="36" y="25"/>
                  </a:lnTo>
                  <a:lnTo>
                    <a:pt x="34" y="25"/>
                  </a:lnTo>
                  <a:lnTo>
                    <a:pt x="32" y="25"/>
                  </a:lnTo>
                  <a:lnTo>
                    <a:pt x="30" y="27"/>
                  </a:lnTo>
                  <a:lnTo>
                    <a:pt x="28" y="27"/>
                  </a:lnTo>
                  <a:lnTo>
                    <a:pt x="30" y="29"/>
                  </a:lnTo>
                  <a:lnTo>
                    <a:pt x="30" y="27"/>
                  </a:lnTo>
                  <a:lnTo>
                    <a:pt x="30" y="29"/>
                  </a:lnTo>
                  <a:lnTo>
                    <a:pt x="28" y="29"/>
                  </a:lnTo>
                  <a:lnTo>
                    <a:pt x="28" y="31"/>
                  </a:lnTo>
                  <a:lnTo>
                    <a:pt x="30" y="31"/>
                  </a:lnTo>
                  <a:lnTo>
                    <a:pt x="30" y="33"/>
                  </a:lnTo>
                  <a:lnTo>
                    <a:pt x="28" y="33"/>
                  </a:lnTo>
                  <a:lnTo>
                    <a:pt x="28" y="35"/>
                  </a:lnTo>
                  <a:lnTo>
                    <a:pt x="27" y="33"/>
                  </a:lnTo>
                  <a:lnTo>
                    <a:pt x="25" y="33"/>
                  </a:lnTo>
                  <a:lnTo>
                    <a:pt x="25" y="31"/>
                  </a:lnTo>
                  <a:lnTo>
                    <a:pt x="23" y="31"/>
                  </a:lnTo>
                  <a:lnTo>
                    <a:pt x="23" y="33"/>
                  </a:lnTo>
                  <a:lnTo>
                    <a:pt x="21" y="33"/>
                  </a:lnTo>
                  <a:lnTo>
                    <a:pt x="21" y="31"/>
                  </a:lnTo>
                  <a:lnTo>
                    <a:pt x="19" y="31"/>
                  </a:lnTo>
                  <a:lnTo>
                    <a:pt x="19" y="29"/>
                  </a:lnTo>
                  <a:lnTo>
                    <a:pt x="17" y="29"/>
                  </a:lnTo>
                  <a:lnTo>
                    <a:pt x="17" y="31"/>
                  </a:lnTo>
                  <a:lnTo>
                    <a:pt x="15" y="33"/>
                  </a:lnTo>
                  <a:lnTo>
                    <a:pt x="13" y="33"/>
                  </a:lnTo>
                  <a:lnTo>
                    <a:pt x="11" y="33"/>
                  </a:lnTo>
                  <a:lnTo>
                    <a:pt x="9" y="33"/>
                  </a:lnTo>
                  <a:lnTo>
                    <a:pt x="9" y="31"/>
                  </a:lnTo>
                  <a:lnTo>
                    <a:pt x="9" y="33"/>
                  </a:lnTo>
                  <a:lnTo>
                    <a:pt x="7" y="33"/>
                  </a:lnTo>
                  <a:lnTo>
                    <a:pt x="7" y="35"/>
                  </a:lnTo>
                  <a:lnTo>
                    <a:pt x="7" y="33"/>
                  </a:lnTo>
                  <a:lnTo>
                    <a:pt x="5" y="33"/>
                  </a:lnTo>
                  <a:lnTo>
                    <a:pt x="4" y="33"/>
                  </a:lnTo>
                  <a:lnTo>
                    <a:pt x="2" y="33"/>
                  </a:lnTo>
                  <a:lnTo>
                    <a:pt x="4" y="31"/>
                  </a:lnTo>
                  <a:lnTo>
                    <a:pt x="2" y="31"/>
                  </a:lnTo>
                  <a:lnTo>
                    <a:pt x="4" y="31"/>
                  </a:lnTo>
                  <a:lnTo>
                    <a:pt x="5" y="31"/>
                  </a:lnTo>
                  <a:lnTo>
                    <a:pt x="4" y="31"/>
                  </a:lnTo>
                  <a:lnTo>
                    <a:pt x="5" y="29"/>
                  </a:lnTo>
                  <a:lnTo>
                    <a:pt x="5" y="31"/>
                  </a:lnTo>
                  <a:lnTo>
                    <a:pt x="7" y="31"/>
                  </a:lnTo>
                  <a:lnTo>
                    <a:pt x="7" y="29"/>
                  </a:lnTo>
                  <a:lnTo>
                    <a:pt x="5" y="27"/>
                  </a:lnTo>
                  <a:lnTo>
                    <a:pt x="4" y="25"/>
                  </a:lnTo>
                  <a:lnTo>
                    <a:pt x="2" y="25"/>
                  </a:lnTo>
                  <a:lnTo>
                    <a:pt x="2" y="23"/>
                  </a:lnTo>
                  <a:lnTo>
                    <a:pt x="4" y="23"/>
                  </a:lnTo>
                  <a:lnTo>
                    <a:pt x="4" y="22"/>
                  </a:lnTo>
                  <a:lnTo>
                    <a:pt x="2" y="22"/>
                  </a:lnTo>
                  <a:lnTo>
                    <a:pt x="0" y="22"/>
                  </a:lnTo>
                  <a:lnTo>
                    <a:pt x="2" y="22"/>
                  </a:lnTo>
                  <a:lnTo>
                    <a:pt x="2" y="20"/>
                  </a:lnTo>
                  <a:lnTo>
                    <a:pt x="4" y="18"/>
                  </a:lnTo>
                  <a:lnTo>
                    <a:pt x="2" y="18"/>
                  </a:lnTo>
                  <a:lnTo>
                    <a:pt x="2" y="16"/>
                  </a:lnTo>
                  <a:lnTo>
                    <a:pt x="0" y="16"/>
                  </a:lnTo>
                  <a:lnTo>
                    <a:pt x="0" y="14"/>
                  </a:lnTo>
                  <a:lnTo>
                    <a:pt x="0" y="12"/>
                  </a:lnTo>
                  <a:lnTo>
                    <a:pt x="2" y="12"/>
                  </a:lnTo>
                  <a:lnTo>
                    <a:pt x="4" y="10"/>
                  </a:lnTo>
                  <a:lnTo>
                    <a:pt x="4" y="8"/>
                  </a:lnTo>
                  <a:lnTo>
                    <a:pt x="5" y="8"/>
                  </a:lnTo>
                  <a:lnTo>
                    <a:pt x="5" y="10"/>
                  </a:lnTo>
                  <a:lnTo>
                    <a:pt x="7" y="10"/>
                  </a:lnTo>
                  <a:lnTo>
                    <a:pt x="9" y="10"/>
                  </a:lnTo>
                  <a:lnTo>
                    <a:pt x="11" y="10"/>
                  </a:lnTo>
                  <a:lnTo>
                    <a:pt x="13" y="10"/>
                  </a:lnTo>
                  <a:lnTo>
                    <a:pt x="15" y="10"/>
                  </a:lnTo>
                  <a:lnTo>
                    <a:pt x="15" y="12"/>
                  </a:lnTo>
                  <a:lnTo>
                    <a:pt x="17" y="12"/>
                  </a:lnTo>
                  <a:lnTo>
                    <a:pt x="19" y="12"/>
                  </a:lnTo>
                  <a:lnTo>
                    <a:pt x="19" y="10"/>
                  </a:lnTo>
                  <a:lnTo>
                    <a:pt x="21" y="10"/>
                  </a:lnTo>
                  <a:lnTo>
                    <a:pt x="21" y="8"/>
                  </a:lnTo>
                  <a:lnTo>
                    <a:pt x="23" y="8"/>
                  </a:lnTo>
                  <a:lnTo>
                    <a:pt x="23" y="6"/>
                  </a:lnTo>
                  <a:lnTo>
                    <a:pt x="25" y="6"/>
                  </a:lnTo>
                  <a:lnTo>
                    <a:pt x="27" y="6"/>
                  </a:lnTo>
                  <a:lnTo>
                    <a:pt x="28" y="6"/>
                  </a:lnTo>
                  <a:lnTo>
                    <a:pt x="30" y="6"/>
                  </a:lnTo>
                  <a:lnTo>
                    <a:pt x="32" y="6"/>
                  </a:lnTo>
                  <a:lnTo>
                    <a:pt x="34" y="6"/>
                  </a:lnTo>
                  <a:lnTo>
                    <a:pt x="34" y="4"/>
                  </a:lnTo>
                  <a:lnTo>
                    <a:pt x="36" y="4"/>
                  </a:lnTo>
                  <a:lnTo>
                    <a:pt x="38" y="4"/>
                  </a:lnTo>
                  <a:lnTo>
                    <a:pt x="40" y="4"/>
                  </a:lnTo>
                  <a:lnTo>
                    <a:pt x="42" y="6"/>
                  </a:lnTo>
                  <a:lnTo>
                    <a:pt x="42" y="4"/>
                  </a:lnTo>
                  <a:lnTo>
                    <a:pt x="40" y="4"/>
                  </a:lnTo>
                  <a:lnTo>
                    <a:pt x="40" y="2"/>
                  </a:lnTo>
                  <a:lnTo>
                    <a:pt x="42" y="2"/>
                  </a:lnTo>
                  <a:lnTo>
                    <a:pt x="42" y="0"/>
                  </a:lnTo>
                  <a:lnTo>
                    <a:pt x="44" y="0"/>
                  </a:lnTo>
                  <a:lnTo>
                    <a:pt x="46" y="0"/>
                  </a:lnTo>
                  <a:lnTo>
                    <a:pt x="46" y="2"/>
                  </a:lnTo>
                  <a:lnTo>
                    <a:pt x="46" y="4"/>
                  </a:lnTo>
                  <a:lnTo>
                    <a:pt x="48" y="4"/>
                  </a:lnTo>
                  <a:lnTo>
                    <a:pt x="48" y="6"/>
                  </a:lnTo>
                  <a:lnTo>
                    <a:pt x="48" y="8"/>
                  </a:lnTo>
                  <a:lnTo>
                    <a:pt x="50" y="8"/>
                  </a:lnTo>
                  <a:lnTo>
                    <a:pt x="50" y="1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1" name="Freeform 221"/>
            <p:cNvSpPr>
              <a:spLocks noEditPoints="1"/>
            </p:cNvSpPr>
            <p:nvPr/>
          </p:nvSpPr>
          <p:spPr bwMode="auto">
            <a:xfrm>
              <a:off x="5310188" y="2390775"/>
              <a:ext cx="330200" cy="755650"/>
            </a:xfrm>
            <a:custGeom>
              <a:avLst/>
              <a:gdLst>
                <a:gd name="T0" fmla="*/ 87 w 208"/>
                <a:gd name="T1" fmla="*/ 448 h 476"/>
                <a:gd name="T2" fmla="*/ 123 w 208"/>
                <a:gd name="T3" fmla="*/ 402 h 476"/>
                <a:gd name="T4" fmla="*/ 123 w 208"/>
                <a:gd name="T5" fmla="*/ 417 h 476"/>
                <a:gd name="T6" fmla="*/ 112 w 208"/>
                <a:gd name="T7" fmla="*/ 421 h 476"/>
                <a:gd name="T8" fmla="*/ 129 w 208"/>
                <a:gd name="T9" fmla="*/ 403 h 476"/>
                <a:gd name="T10" fmla="*/ 6 w 208"/>
                <a:gd name="T11" fmla="*/ 398 h 476"/>
                <a:gd name="T12" fmla="*/ 90 w 208"/>
                <a:gd name="T13" fmla="*/ 388 h 476"/>
                <a:gd name="T14" fmla="*/ 113 w 208"/>
                <a:gd name="T15" fmla="*/ 369 h 476"/>
                <a:gd name="T16" fmla="*/ 121 w 208"/>
                <a:gd name="T17" fmla="*/ 361 h 476"/>
                <a:gd name="T18" fmla="*/ 125 w 208"/>
                <a:gd name="T19" fmla="*/ 357 h 476"/>
                <a:gd name="T20" fmla="*/ 125 w 208"/>
                <a:gd name="T21" fmla="*/ 348 h 476"/>
                <a:gd name="T22" fmla="*/ 115 w 208"/>
                <a:gd name="T23" fmla="*/ 323 h 476"/>
                <a:gd name="T24" fmla="*/ 181 w 208"/>
                <a:gd name="T25" fmla="*/ 148 h 476"/>
                <a:gd name="T26" fmla="*/ 186 w 208"/>
                <a:gd name="T27" fmla="*/ 137 h 476"/>
                <a:gd name="T28" fmla="*/ 192 w 208"/>
                <a:gd name="T29" fmla="*/ 35 h 476"/>
                <a:gd name="T30" fmla="*/ 196 w 208"/>
                <a:gd name="T31" fmla="*/ 66 h 476"/>
                <a:gd name="T32" fmla="*/ 204 w 208"/>
                <a:gd name="T33" fmla="*/ 94 h 476"/>
                <a:gd name="T34" fmla="*/ 208 w 208"/>
                <a:gd name="T35" fmla="*/ 131 h 476"/>
                <a:gd name="T36" fmla="*/ 190 w 208"/>
                <a:gd name="T37" fmla="*/ 139 h 476"/>
                <a:gd name="T38" fmla="*/ 177 w 208"/>
                <a:gd name="T39" fmla="*/ 137 h 476"/>
                <a:gd name="T40" fmla="*/ 173 w 208"/>
                <a:gd name="T41" fmla="*/ 141 h 476"/>
                <a:gd name="T42" fmla="*/ 167 w 208"/>
                <a:gd name="T43" fmla="*/ 148 h 476"/>
                <a:gd name="T44" fmla="*/ 167 w 208"/>
                <a:gd name="T45" fmla="*/ 160 h 476"/>
                <a:gd name="T46" fmla="*/ 161 w 208"/>
                <a:gd name="T47" fmla="*/ 175 h 476"/>
                <a:gd name="T48" fmla="*/ 163 w 208"/>
                <a:gd name="T49" fmla="*/ 190 h 476"/>
                <a:gd name="T50" fmla="*/ 146 w 208"/>
                <a:gd name="T51" fmla="*/ 212 h 476"/>
                <a:gd name="T52" fmla="*/ 135 w 208"/>
                <a:gd name="T53" fmla="*/ 223 h 476"/>
                <a:gd name="T54" fmla="*/ 121 w 208"/>
                <a:gd name="T55" fmla="*/ 229 h 476"/>
                <a:gd name="T56" fmla="*/ 115 w 208"/>
                <a:gd name="T57" fmla="*/ 240 h 476"/>
                <a:gd name="T58" fmla="*/ 108 w 208"/>
                <a:gd name="T59" fmla="*/ 238 h 476"/>
                <a:gd name="T60" fmla="*/ 106 w 208"/>
                <a:gd name="T61" fmla="*/ 256 h 476"/>
                <a:gd name="T62" fmla="*/ 102 w 208"/>
                <a:gd name="T63" fmla="*/ 269 h 476"/>
                <a:gd name="T64" fmla="*/ 96 w 208"/>
                <a:gd name="T65" fmla="*/ 283 h 476"/>
                <a:gd name="T66" fmla="*/ 96 w 208"/>
                <a:gd name="T67" fmla="*/ 294 h 476"/>
                <a:gd name="T68" fmla="*/ 98 w 208"/>
                <a:gd name="T69" fmla="*/ 313 h 476"/>
                <a:gd name="T70" fmla="*/ 117 w 208"/>
                <a:gd name="T71" fmla="*/ 329 h 476"/>
                <a:gd name="T72" fmla="*/ 123 w 208"/>
                <a:gd name="T73" fmla="*/ 336 h 476"/>
                <a:gd name="T74" fmla="*/ 119 w 208"/>
                <a:gd name="T75" fmla="*/ 352 h 476"/>
                <a:gd name="T76" fmla="*/ 117 w 208"/>
                <a:gd name="T77" fmla="*/ 359 h 476"/>
                <a:gd name="T78" fmla="*/ 113 w 208"/>
                <a:gd name="T79" fmla="*/ 365 h 476"/>
                <a:gd name="T80" fmla="*/ 104 w 208"/>
                <a:gd name="T81" fmla="*/ 371 h 476"/>
                <a:gd name="T82" fmla="*/ 92 w 208"/>
                <a:gd name="T83" fmla="*/ 379 h 476"/>
                <a:gd name="T84" fmla="*/ 90 w 208"/>
                <a:gd name="T85" fmla="*/ 386 h 476"/>
                <a:gd name="T86" fmla="*/ 89 w 208"/>
                <a:gd name="T87" fmla="*/ 400 h 476"/>
                <a:gd name="T88" fmla="*/ 85 w 208"/>
                <a:gd name="T89" fmla="*/ 403 h 476"/>
                <a:gd name="T90" fmla="*/ 87 w 208"/>
                <a:gd name="T91" fmla="*/ 417 h 476"/>
                <a:gd name="T92" fmla="*/ 83 w 208"/>
                <a:gd name="T93" fmla="*/ 438 h 476"/>
                <a:gd name="T94" fmla="*/ 64 w 208"/>
                <a:gd name="T95" fmla="*/ 453 h 476"/>
                <a:gd name="T96" fmla="*/ 50 w 208"/>
                <a:gd name="T97" fmla="*/ 475 h 476"/>
                <a:gd name="T98" fmla="*/ 29 w 208"/>
                <a:gd name="T99" fmla="*/ 461 h 476"/>
                <a:gd name="T100" fmla="*/ 29 w 208"/>
                <a:gd name="T101" fmla="*/ 440 h 476"/>
                <a:gd name="T102" fmla="*/ 16 w 208"/>
                <a:gd name="T103" fmla="*/ 421 h 476"/>
                <a:gd name="T104" fmla="*/ 10 w 208"/>
                <a:gd name="T105" fmla="*/ 407 h 476"/>
                <a:gd name="T106" fmla="*/ 8 w 208"/>
                <a:gd name="T107" fmla="*/ 390 h 476"/>
                <a:gd name="T108" fmla="*/ 2 w 208"/>
                <a:gd name="T109" fmla="*/ 388 h 476"/>
                <a:gd name="T110" fmla="*/ 6 w 208"/>
                <a:gd name="T111" fmla="*/ 373 h 476"/>
                <a:gd name="T112" fmla="*/ 21 w 208"/>
                <a:gd name="T113" fmla="*/ 334 h 476"/>
                <a:gd name="T114" fmla="*/ 27 w 208"/>
                <a:gd name="T115" fmla="*/ 296 h 476"/>
                <a:gd name="T116" fmla="*/ 17 w 208"/>
                <a:gd name="T117" fmla="*/ 221 h 476"/>
                <a:gd name="T118" fmla="*/ 52 w 208"/>
                <a:gd name="T119" fmla="*/ 160 h 476"/>
                <a:gd name="T120" fmla="*/ 81 w 208"/>
                <a:gd name="T121" fmla="*/ 69 h 476"/>
                <a:gd name="T122" fmla="*/ 127 w 208"/>
                <a:gd name="T123" fmla="*/ 23 h 476"/>
                <a:gd name="T124" fmla="*/ 161 w 208"/>
                <a:gd name="T125" fmla="*/ 12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8" h="476">
                  <a:moveTo>
                    <a:pt x="73" y="455"/>
                  </a:moveTo>
                  <a:lnTo>
                    <a:pt x="71" y="455"/>
                  </a:lnTo>
                  <a:lnTo>
                    <a:pt x="73" y="455"/>
                  </a:lnTo>
                  <a:lnTo>
                    <a:pt x="73" y="453"/>
                  </a:lnTo>
                  <a:lnTo>
                    <a:pt x="73" y="455"/>
                  </a:lnTo>
                  <a:close/>
                  <a:moveTo>
                    <a:pt x="94" y="419"/>
                  </a:moveTo>
                  <a:lnTo>
                    <a:pt x="96" y="419"/>
                  </a:lnTo>
                  <a:lnTo>
                    <a:pt x="94" y="421"/>
                  </a:lnTo>
                  <a:lnTo>
                    <a:pt x="94" y="423"/>
                  </a:lnTo>
                  <a:lnTo>
                    <a:pt x="94" y="425"/>
                  </a:lnTo>
                  <a:lnTo>
                    <a:pt x="94" y="427"/>
                  </a:lnTo>
                  <a:lnTo>
                    <a:pt x="92" y="427"/>
                  </a:lnTo>
                  <a:lnTo>
                    <a:pt x="92" y="428"/>
                  </a:lnTo>
                  <a:lnTo>
                    <a:pt x="92" y="430"/>
                  </a:lnTo>
                  <a:lnTo>
                    <a:pt x="92" y="432"/>
                  </a:lnTo>
                  <a:lnTo>
                    <a:pt x="90" y="434"/>
                  </a:lnTo>
                  <a:lnTo>
                    <a:pt x="90" y="436"/>
                  </a:lnTo>
                  <a:lnTo>
                    <a:pt x="89" y="440"/>
                  </a:lnTo>
                  <a:lnTo>
                    <a:pt x="89" y="442"/>
                  </a:lnTo>
                  <a:lnTo>
                    <a:pt x="89" y="444"/>
                  </a:lnTo>
                  <a:lnTo>
                    <a:pt x="87" y="446"/>
                  </a:lnTo>
                  <a:lnTo>
                    <a:pt x="87" y="448"/>
                  </a:lnTo>
                  <a:lnTo>
                    <a:pt x="87" y="450"/>
                  </a:lnTo>
                  <a:lnTo>
                    <a:pt x="87" y="451"/>
                  </a:lnTo>
                  <a:lnTo>
                    <a:pt x="85" y="451"/>
                  </a:lnTo>
                  <a:lnTo>
                    <a:pt x="85" y="450"/>
                  </a:lnTo>
                  <a:lnTo>
                    <a:pt x="85" y="448"/>
                  </a:lnTo>
                  <a:lnTo>
                    <a:pt x="85" y="446"/>
                  </a:lnTo>
                  <a:lnTo>
                    <a:pt x="85" y="444"/>
                  </a:lnTo>
                  <a:lnTo>
                    <a:pt x="85" y="442"/>
                  </a:lnTo>
                  <a:lnTo>
                    <a:pt x="85" y="440"/>
                  </a:lnTo>
                  <a:lnTo>
                    <a:pt x="89" y="432"/>
                  </a:lnTo>
                  <a:lnTo>
                    <a:pt x="90" y="432"/>
                  </a:lnTo>
                  <a:lnTo>
                    <a:pt x="90" y="430"/>
                  </a:lnTo>
                  <a:lnTo>
                    <a:pt x="90" y="428"/>
                  </a:lnTo>
                  <a:lnTo>
                    <a:pt x="90" y="427"/>
                  </a:lnTo>
                  <a:lnTo>
                    <a:pt x="92" y="427"/>
                  </a:lnTo>
                  <a:lnTo>
                    <a:pt x="92" y="423"/>
                  </a:lnTo>
                  <a:lnTo>
                    <a:pt x="92" y="421"/>
                  </a:lnTo>
                  <a:lnTo>
                    <a:pt x="94" y="419"/>
                  </a:lnTo>
                  <a:close/>
                  <a:moveTo>
                    <a:pt x="123" y="403"/>
                  </a:moveTo>
                  <a:lnTo>
                    <a:pt x="123" y="405"/>
                  </a:lnTo>
                  <a:lnTo>
                    <a:pt x="123" y="403"/>
                  </a:lnTo>
                  <a:lnTo>
                    <a:pt x="123" y="402"/>
                  </a:lnTo>
                  <a:lnTo>
                    <a:pt x="125" y="402"/>
                  </a:lnTo>
                  <a:lnTo>
                    <a:pt x="123" y="402"/>
                  </a:lnTo>
                  <a:lnTo>
                    <a:pt x="125" y="403"/>
                  </a:lnTo>
                  <a:lnTo>
                    <a:pt x="125" y="402"/>
                  </a:lnTo>
                  <a:lnTo>
                    <a:pt x="125" y="403"/>
                  </a:lnTo>
                  <a:lnTo>
                    <a:pt x="127" y="403"/>
                  </a:lnTo>
                  <a:lnTo>
                    <a:pt x="127" y="405"/>
                  </a:lnTo>
                  <a:lnTo>
                    <a:pt x="125" y="405"/>
                  </a:lnTo>
                  <a:lnTo>
                    <a:pt x="125" y="407"/>
                  </a:lnTo>
                  <a:lnTo>
                    <a:pt x="123" y="407"/>
                  </a:lnTo>
                  <a:lnTo>
                    <a:pt x="123" y="409"/>
                  </a:lnTo>
                  <a:lnTo>
                    <a:pt x="121" y="409"/>
                  </a:lnTo>
                  <a:lnTo>
                    <a:pt x="121" y="411"/>
                  </a:lnTo>
                  <a:lnTo>
                    <a:pt x="123" y="411"/>
                  </a:lnTo>
                  <a:lnTo>
                    <a:pt x="123" y="413"/>
                  </a:lnTo>
                  <a:lnTo>
                    <a:pt x="121" y="413"/>
                  </a:lnTo>
                  <a:lnTo>
                    <a:pt x="121" y="415"/>
                  </a:lnTo>
                  <a:lnTo>
                    <a:pt x="123" y="415"/>
                  </a:lnTo>
                  <a:lnTo>
                    <a:pt x="123" y="417"/>
                  </a:lnTo>
                  <a:lnTo>
                    <a:pt x="123" y="415"/>
                  </a:lnTo>
                  <a:lnTo>
                    <a:pt x="125" y="417"/>
                  </a:lnTo>
                  <a:lnTo>
                    <a:pt x="123" y="417"/>
                  </a:lnTo>
                  <a:lnTo>
                    <a:pt x="123" y="419"/>
                  </a:lnTo>
                  <a:lnTo>
                    <a:pt x="121" y="419"/>
                  </a:lnTo>
                  <a:lnTo>
                    <a:pt x="121" y="421"/>
                  </a:lnTo>
                  <a:lnTo>
                    <a:pt x="121" y="423"/>
                  </a:lnTo>
                  <a:lnTo>
                    <a:pt x="119" y="423"/>
                  </a:lnTo>
                  <a:lnTo>
                    <a:pt x="117" y="425"/>
                  </a:lnTo>
                  <a:lnTo>
                    <a:pt x="115" y="425"/>
                  </a:lnTo>
                  <a:lnTo>
                    <a:pt x="117" y="425"/>
                  </a:lnTo>
                  <a:lnTo>
                    <a:pt x="117" y="427"/>
                  </a:lnTo>
                  <a:lnTo>
                    <a:pt x="115" y="427"/>
                  </a:lnTo>
                  <a:lnTo>
                    <a:pt x="115" y="428"/>
                  </a:lnTo>
                  <a:lnTo>
                    <a:pt x="115" y="430"/>
                  </a:lnTo>
                  <a:lnTo>
                    <a:pt x="113" y="430"/>
                  </a:lnTo>
                  <a:lnTo>
                    <a:pt x="113" y="432"/>
                  </a:lnTo>
                  <a:lnTo>
                    <a:pt x="112" y="432"/>
                  </a:lnTo>
                  <a:lnTo>
                    <a:pt x="112" y="430"/>
                  </a:lnTo>
                  <a:lnTo>
                    <a:pt x="113" y="430"/>
                  </a:lnTo>
                  <a:lnTo>
                    <a:pt x="113" y="428"/>
                  </a:lnTo>
                  <a:lnTo>
                    <a:pt x="113" y="427"/>
                  </a:lnTo>
                  <a:lnTo>
                    <a:pt x="113" y="425"/>
                  </a:lnTo>
                  <a:lnTo>
                    <a:pt x="112" y="423"/>
                  </a:lnTo>
                  <a:lnTo>
                    <a:pt x="112" y="421"/>
                  </a:lnTo>
                  <a:lnTo>
                    <a:pt x="112" y="419"/>
                  </a:lnTo>
                  <a:lnTo>
                    <a:pt x="113" y="419"/>
                  </a:lnTo>
                  <a:lnTo>
                    <a:pt x="112" y="417"/>
                  </a:lnTo>
                  <a:lnTo>
                    <a:pt x="112" y="415"/>
                  </a:lnTo>
                  <a:lnTo>
                    <a:pt x="112" y="413"/>
                  </a:lnTo>
                  <a:lnTo>
                    <a:pt x="112" y="411"/>
                  </a:lnTo>
                  <a:lnTo>
                    <a:pt x="115" y="409"/>
                  </a:lnTo>
                  <a:lnTo>
                    <a:pt x="117" y="405"/>
                  </a:lnTo>
                  <a:lnTo>
                    <a:pt x="119" y="403"/>
                  </a:lnTo>
                  <a:lnTo>
                    <a:pt x="119" y="405"/>
                  </a:lnTo>
                  <a:lnTo>
                    <a:pt x="119" y="403"/>
                  </a:lnTo>
                  <a:lnTo>
                    <a:pt x="119" y="402"/>
                  </a:lnTo>
                  <a:lnTo>
                    <a:pt x="121" y="402"/>
                  </a:lnTo>
                  <a:lnTo>
                    <a:pt x="121" y="403"/>
                  </a:lnTo>
                  <a:lnTo>
                    <a:pt x="123" y="403"/>
                  </a:lnTo>
                  <a:close/>
                  <a:moveTo>
                    <a:pt x="129" y="400"/>
                  </a:moveTo>
                  <a:lnTo>
                    <a:pt x="131" y="400"/>
                  </a:lnTo>
                  <a:lnTo>
                    <a:pt x="131" y="402"/>
                  </a:lnTo>
                  <a:lnTo>
                    <a:pt x="129" y="402"/>
                  </a:lnTo>
                  <a:lnTo>
                    <a:pt x="127" y="402"/>
                  </a:lnTo>
                  <a:lnTo>
                    <a:pt x="129" y="402"/>
                  </a:lnTo>
                  <a:lnTo>
                    <a:pt x="129" y="403"/>
                  </a:lnTo>
                  <a:lnTo>
                    <a:pt x="127" y="403"/>
                  </a:lnTo>
                  <a:lnTo>
                    <a:pt x="127" y="402"/>
                  </a:lnTo>
                  <a:lnTo>
                    <a:pt x="127" y="400"/>
                  </a:lnTo>
                  <a:lnTo>
                    <a:pt x="129" y="400"/>
                  </a:lnTo>
                  <a:close/>
                  <a:moveTo>
                    <a:pt x="10" y="398"/>
                  </a:moveTo>
                  <a:lnTo>
                    <a:pt x="10" y="400"/>
                  </a:lnTo>
                  <a:lnTo>
                    <a:pt x="8" y="400"/>
                  </a:lnTo>
                  <a:lnTo>
                    <a:pt x="8" y="402"/>
                  </a:lnTo>
                  <a:lnTo>
                    <a:pt x="6" y="402"/>
                  </a:lnTo>
                  <a:lnTo>
                    <a:pt x="6" y="400"/>
                  </a:lnTo>
                  <a:lnTo>
                    <a:pt x="8" y="400"/>
                  </a:lnTo>
                  <a:lnTo>
                    <a:pt x="6" y="400"/>
                  </a:lnTo>
                  <a:lnTo>
                    <a:pt x="6" y="398"/>
                  </a:lnTo>
                  <a:lnTo>
                    <a:pt x="8" y="398"/>
                  </a:lnTo>
                  <a:lnTo>
                    <a:pt x="10" y="398"/>
                  </a:lnTo>
                  <a:close/>
                  <a:moveTo>
                    <a:pt x="12" y="392"/>
                  </a:moveTo>
                  <a:lnTo>
                    <a:pt x="12" y="394"/>
                  </a:lnTo>
                  <a:lnTo>
                    <a:pt x="12" y="396"/>
                  </a:lnTo>
                  <a:lnTo>
                    <a:pt x="10" y="396"/>
                  </a:lnTo>
                  <a:lnTo>
                    <a:pt x="8" y="396"/>
                  </a:lnTo>
                  <a:lnTo>
                    <a:pt x="6" y="396"/>
                  </a:lnTo>
                  <a:lnTo>
                    <a:pt x="6" y="398"/>
                  </a:lnTo>
                  <a:lnTo>
                    <a:pt x="6" y="396"/>
                  </a:lnTo>
                  <a:lnTo>
                    <a:pt x="6" y="398"/>
                  </a:lnTo>
                  <a:lnTo>
                    <a:pt x="6" y="396"/>
                  </a:lnTo>
                  <a:lnTo>
                    <a:pt x="4" y="396"/>
                  </a:lnTo>
                  <a:lnTo>
                    <a:pt x="6" y="394"/>
                  </a:lnTo>
                  <a:lnTo>
                    <a:pt x="8" y="392"/>
                  </a:lnTo>
                  <a:lnTo>
                    <a:pt x="10" y="392"/>
                  </a:lnTo>
                  <a:lnTo>
                    <a:pt x="8" y="392"/>
                  </a:lnTo>
                  <a:lnTo>
                    <a:pt x="10" y="392"/>
                  </a:lnTo>
                  <a:lnTo>
                    <a:pt x="10" y="390"/>
                  </a:lnTo>
                  <a:lnTo>
                    <a:pt x="10" y="392"/>
                  </a:lnTo>
                  <a:lnTo>
                    <a:pt x="12" y="392"/>
                  </a:lnTo>
                  <a:close/>
                  <a:moveTo>
                    <a:pt x="92" y="392"/>
                  </a:moveTo>
                  <a:lnTo>
                    <a:pt x="90" y="392"/>
                  </a:lnTo>
                  <a:lnTo>
                    <a:pt x="90" y="390"/>
                  </a:lnTo>
                  <a:lnTo>
                    <a:pt x="92" y="390"/>
                  </a:lnTo>
                  <a:lnTo>
                    <a:pt x="92" y="392"/>
                  </a:lnTo>
                  <a:close/>
                  <a:moveTo>
                    <a:pt x="131" y="388"/>
                  </a:moveTo>
                  <a:lnTo>
                    <a:pt x="129" y="388"/>
                  </a:lnTo>
                  <a:lnTo>
                    <a:pt x="131" y="388"/>
                  </a:lnTo>
                  <a:close/>
                  <a:moveTo>
                    <a:pt x="92" y="388"/>
                  </a:moveTo>
                  <a:lnTo>
                    <a:pt x="90" y="388"/>
                  </a:lnTo>
                  <a:lnTo>
                    <a:pt x="92" y="390"/>
                  </a:lnTo>
                  <a:lnTo>
                    <a:pt x="90" y="390"/>
                  </a:lnTo>
                  <a:lnTo>
                    <a:pt x="90" y="388"/>
                  </a:lnTo>
                  <a:lnTo>
                    <a:pt x="92" y="388"/>
                  </a:lnTo>
                  <a:close/>
                  <a:moveTo>
                    <a:pt x="115" y="371"/>
                  </a:moveTo>
                  <a:lnTo>
                    <a:pt x="113" y="371"/>
                  </a:lnTo>
                  <a:lnTo>
                    <a:pt x="115" y="371"/>
                  </a:lnTo>
                  <a:lnTo>
                    <a:pt x="113" y="371"/>
                  </a:lnTo>
                  <a:lnTo>
                    <a:pt x="113" y="373"/>
                  </a:lnTo>
                  <a:lnTo>
                    <a:pt x="113" y="371"/>
                  </a:lnTo>
                  <a:lnTo>
                    <a:pt x="115" y="371"/>
                  </a:lnTo>
                  <a:lnTo>
                    <a:pt x="115" y="369"/>
                  </a:lnTo>
                  <a:lnTo>
                    <a:pt x="115" y="371"/>
                  </a:lnTo>
                  <a:close/>
                  <a:moveTo>
                    <a:pt x="113" y="369"/>
                  </a:moveTo>
                  <a:lnTo>
                    <a:pt x="112" y="369"/>
                  </a:lnTo>
                  <a:lnTo>
                    <a:pt x="112" y="371"/>
                  </a:lnTo>
                  <a:lnTo>
                    <a:pt x="112" y="369"/>
                  </a:lnTo>
                  <a:lnTo>
                    <a:pt x="112" y="371"/>
                  </a:lnTo>
                  <a:lnTo>
                    <a:pt x="110" y="371"/>
                  </a:lnTo>
                  <a:lnTo>
                    <a:pt x="110" y="369"/>
                  </a:lnTo>
                  <a:lnTo>
                    <a:pt x="112" y="369"/>
                  </a:lnTo>
                  <a:lnTo>
                    <a:pt x="113" y="369"/>
                  </a:lnTo>
                  <a:close/>
                  <a:moveTo>
                    <a:pt x="104" y="371"/>
                  </a:moveTo>
                  <a:lnTo>
                    <a:pt x="104" y="373"/>
                  </a:lnTo>
                  <a:lnTo>
                    <a:pt x="104" y="371"/>
                  </a:lnTo>
                  <a:lnTo>
                    <a:pt x="104" y="369"/>
                  </a:lnTo>
                  <a:lnTo>
                    <a:pt x="104" y="367"/>
                  </a:lnTo>
                  <a:lnTo>
                    <a:pt x="106" y="369"/>
                  </a:lnTo>
                  <a:lnTo>
                    <a:pt x="106" y="371"/>
                  </a:lnTo>
                  <a:lnTo>
                    <a:pt x="104" y="371"/>
                  </a:lnTo>
                  <a:close/>
                  <a:moveTo>
                    <a:pt x="117" y="367"/>
                  </a:moveTo>
                  <a:lnTo>
                    <a:pt x="117" y="369"/>
                  </a:lnTo>
                  <a:lnTo>
                    <a:pt x="115" y="369"/>
                  </a:lnTo>
                  <a:lnTo>
                    <a:pt x="115" y="367"/>
                  </a:lnTo>
                  <a:lnTo>
                    <a:pt x="117" y="365"/>
                  </a:lnTo>
                  <a:lnTo>
                    <a:pt x="117" y="367"/>
                  </a:lnTo>
                  <a:close/>
                  <a:moveTo>
                    <a:pt x="121" y="363"/>
                  </a:moveTo>
                  <a:lnTo>
                    <a:pt x="119" y="363"/>
                  </a:lnTo>
                  <a:lnTo>
                    <a:pt x="121" y="363"/>
                  </a:lnTo>
                  <a:close/>
                  <a:moveTo>
                    <a:pt x="121" y="361"/>
                  </a:moveTo>
                  <a:lnTo>
                    <a:pt x="121" y="359"/>
                  </a:lnTo>
                  <a:lnTo>
                    <a:pt x="123" y="359"/>
                  </a:lnTo>
                  <a:lnTo>
                    <a:pt x="123" y="361"/>
                  </a:lnTo>
                  <a:lnTo>
                    <a:pt x="121" y="361"/>
                  </a:lnTo>
                  <a:close/>
                  <a:moveTo>
                    <a:pt x="117" y="359"/>
                  </a:moveTo>
                  <a:lnTo>
                    <a:pt x="119" y="361"/>
                  </a:lnTo>
                  <a:lnTo>
                    <a:pt x="117" y="361"/>
                  </a:lnTo>
                  <a:lnTo>
                    <a:pt x="119" y="361"/>
                  </a:lnTo>
                  <a:lnTo>
                    <a:pt x="117" y="361"/>
                  </a:lnTo>
                  <a:lnTo>
                    <a:pt x="115" y="361"/>
                  </a:lnTo>
                  <a:lnTo>
                    <a:pt x="115" y="359"/>
                  </a:lnTo>
                  <a:lnTo>
                    <a:pt x="117" y="359"/>
                  </a:lnTo>
                  <a:close/>
                  <a:moveTo>
                    <a:pt x="121" y="357"/>
                  </a:moveTo>
                  <a:lnTo>
                    <a:pt x="121" y="359"/>
                  </a:lnTo>
                  <a:lnTo>
                    <a:pt x="121" y="357"/>
                  </a:lnTo>
                  <a:lnTo>
                    <a:pt x="119" y="357"/>
                  </a:lnTo>
                  <a:lnTo>
                    <a:pt x="121" y="357"/>
                  </a:lnTo>
                  <a:close/>
                  <a:moveTo>
                    <a:pt x="113" y="357"/>
                  </a:moveTo>
                  <a:lnTo>
                    <a:pt x="113" y="359"/>
                  </a:lnTo>
                  <a:lnTo>
                    <a:pt x="112" y="359"/>
                  </a:lnTo>
                  <a:lnTo>
                    <a:pt x="112" y="357"/>
                  </a:lnTo>
                  <a:lnTo>
                    <a:pt x="113" y="357"/>
                  </a:lnTo>
                  <a:close/>
                  <a:moveTo>
                    <a:pt x="125" y="357"/>
                  </a:moveTo>
                  <a:lnTo>
                    <a:pt x="123" y="357"/>
                  </a:lnTo>
                  <a:lnTo>
                    <a:pt x="125" y="356"/>
                  </a:lnTo>
                  <a:lnTo>
                    <a:pt x="125" y="357"/>
                  </a:lnTo>
                  <a:close/>
                  <a:moveTo>
                    <a:pt x="125" y="356"/>
                  </a:moveTo>
                  <a:lnTo>
                    <a:pt x="123" y="356"/>
                  </a:lnTo>
                  <a:lnTo>
                    <a:pt x="125" y="356"/>
                  </a:lnTo>
                  <a:close/>
                  <a:moveTo>
                    <a:pt x="121" y="352"/>
                  </a:moveTo>
                  <a:lnTo>
                    <a:pt x="121" y="354"/>
                  </a:lnTo>
                  <a:lnTo>
                    <a:pt x="119" y="354"/>
                  </a:lnTo>
                  <a:lnTo>
                    <a:pt x="119" y="356"/>
                  </a:lnTo>
                  <a:lnTo>
                    <a:pt x="117" y="356"/>
                  </a:lnTo>
                  <a:lnTo>
                    <a:pt x="117" y="354"/>
                  </a:lnTo>
                  <a:lnTo>
                    <a:pt x="119" y="354"/>
                  </a:lnTo>
                  <a:lnTo>
                    <a:pt x="119" y="352"/>
                  </a:lnTo>
                  <a:lnTo>
                    <a:pt x="121" y="352"/>
                  </a:lnTo>
                  <a:close/>
                  <a:moveTo>
                    <a:pt x="125" y="350"/>
                  </a:moveTo>
                  <a:lnTo>
                    <a:pt x="125" y="352"/>
                  </a:lnTo>
                  <a:lnTo>
                    <a:pt x="123" y="352"/>
                  </a:lnTo>
                  <a:lnTo>
                    <a:pt x="123" y="350"/>
                  </a:lnTo>
                  <a:lnTo>
                    <a:pt x="125" y="348"/>
                  </a:lnTo>
                  <a:lnTo>
                    <a:pt x="125" y="350"/>
                  </a:lnTo>
                  <a:close/>
                  <a:moveTo>
                    <a:pt x="123" y="352"/>
                  </a:moveTo>
                  <a:lnTo>
                    <a:pt x="121" y="352"/>
                  </a:lnTo>
                  <a:lnTo>
                    <a:pt x="123" y="350"/>
                  </a:lnTo>
                  <a:lnTo>
                    <a:pt x="125" y="348"/>
                  </a:lnTo>
                  <a:lnTo>
                    <a:pt x="125" y="350"/>
                  </a:lnTo>
                  <a:lnTo>
                    <a:pt x="123" y="350"/>
                  </a:lnTo>
                  <a:lnTo>
                    <a:pt x="123" y="352"/>
                  </a:lnTo>
                  <a:close/>
                  <a:moveTo>
                    <a:pt x="125" y="344"/>
                  </a:moveTo>
                  <a:lnTo>
                    <a:pt x="123" y="344"/>
                  </a:lnTo>
                  <a:lnTo>
                    <a:pt x="125" y="342"/>
                  </a:lnTo>
                  <a:lnTo>
                    <a:pt x="125" y="344"/>
                  </a:lnTo>
                  <a:close/>
                  <a:moveTo>
                    <a:pt x="123" y="332"/>
                  </a:moveTo>
                  <a:lnTo>
                    <a:pt x="121" y="332"/>
                  </a:lnTo>
                  <a:lnTo>
                    <a:pt x="121" y="331"/>
                  </a:lnTo>
                  <a:lnTo>
                    <a:pt x="123" y="332"/>
                  </a:lnTo>
                  <a:close/>
                  <a:moveTo>
                    <a:pt x="117" y="323"/>
                  </a:moveTo>
                  <a:lnTo>
                    <a:pt x="117" y="325"/>
                  </a:lnTo>
                  <a:lnTo>
                    <a:pt x="117" y="323"/>
                  </a:lnTo>
                  <a:lnTo>
                    <a:pt x="117" y="325"/>
                  </a:lnTo>
                  <a:lnTo>
                    <a:pt x="117" y="327"/>
                  </a:lnTo>
                  <a:lnTo>
                    <a:pt x="119" y="327"/>
                  </a:lnTo>
                  <a:lnTo>
                    <a:pt x="119" y="329"/>
                  </a:lnTo>
                  <a:lnTo>
                    <a:pt x="117" y="327"/>
                  </a:lnTo>
                  <a:lnTo>
                    <a:pt x="115" y="327"/>
                  </a:lnTo>
                  <a:lnTo>
                    <a:pt x="115" y="325"/>
                  </a:lnTo>
                  <a:lnTo>
                    <a:pt x="115" y="323"/>
                  </a:lnTo>
                  <a:lnTo>
                    <a:pt x="115" y="321"/>
                  </a:lnTo>
                  <a:lnTo>
                    <a:pt x="117" y="321"/>
                  </a:lnTo>
                  <a:lnTo>
                    <a:pt x="117" y="323"/>
                  </a:lnTo>
                  <a:close/>
                  <a:moveTo>
                    <a:pt x="112" y="246"/>
                  </a:moveTo>
                  <a:lnTo>
                    <a:pt x="112" y="248"/>
                  </a:lnTo>
                  <a:lnTo>
                    <a:pt x="110" y="248"/>
                  </a:lnTo>
                  <a:lnTo>
                    <a:pt x="110" y="246"/>
                  </a:lnTo>
                  <a:lnTo>
                    <a:pt x="112" y="246"/>
                  </a:lnTo>
                  <a:close/>
                  <a:moveTo>
                    <a:pt x="156" y="215"/>
                  </a:moveTo>
                  <a:lnTo>
                    <a:pt x="154" y="215"/>
                  </a:lnTo>
                  <a:lnTo>
                    <a:pt x="154" y="213"/>
                  </a:lnTo>
                  <a:lnTo>
                    <a:pt x="156" y="213"/>
                  </a:lnTo>
                  <a:lnTo>
                    <a:pt x="156" y="215"/>
                  </a:lnTo>
                  <a:close/>
                  <a:moveTo>
                    <a:pt x="156" y="213"/>
                  </a:moveTo>
                  <a:lnTo>
                    <a:pt x="156" y="212"/>
                  </a:lnTo>
                  <a:lnTo>
                    <a:pt x="156" y="210"/>
                  </a:lnTo>
                  <a:lnTo>
                    <a:pt x="156" y="212"/>
                  </a:lnTo>
                  <a:lnTo>
                    <a:pt x="156" y="213"/>
                  </a:lnTo>
                  <a:close/>
                  <a:moveTo>
                    <a:pt x="156" y="210"/>
                  </a:moveTo>
                  <a:lnTo>
                    <a:pt x="156" y="212"/>
                  </a:lnTo>
                  <a:lnTo>
                    <a:pt x="156" y="210"/>
                  </a:lnTo>
                  <a:close/>
                  <a:moveTo>
                    <a:pt x="181" y="148"/>
                  </a:moveTo>
                  <a:lnTo>
                    <a:pt x="179" y="148"/>
                  </a:lnTo>
                  <a:lnTo>
                    <a:pt x="181" y="148"/>
                  </a:lnTo>
                  <a:close/>
                  <a:moveTo>
                    <a:pt x="177" y="148"/>
                  </a:moveTo>
                  <a:lnTo>
                    <a:pt x="175" y="148"/>
                  </a:lnTo>
                  <a:lnTo>
                    <a:pt x="175" y="146"/>
                  </a:lnTo>
                  <a:lnTo>
                    <a:pt x="177" y="146"/>
                  </a:lnTo>
                  <a:lnTo>
                    <a:pt x="177" y="148"/>
                  </a:lnTo>
                  <a:close/>
                  <a:moveTo>
                    <a:pt x="183" y="146"/>
                  </a:moveTo>
                  <a:lnTo>
                    <a:pt x="183" y="144"/>
                  </a:lnTo>
                  <a:lnTo>
                    <a:pt x="183" y="146"/>
                  </a:lnTo>
                  <a:close/>
                  <a:moveTo>
                    <a:pt x="179" y="144"/>
                  </a:moveTo>
                  <a:lnTo>
                    <a:pt x="179" y="146"/>
                  </a:lnTo>
                  <a:lnTo>
                    <a:pt x="177" y="146"/>
                  </a:lnTo>
                  <a:lnTo>
                    <a:pt x="179" y="146"/>
                  </a:lnTo>
                  <a:lnTo>
                    <a:pt x="177" y="146"/>
                  </a:lnTo>
                  <a:lnTo>
                    <a:pt x="177" y="144"/>
                  </a:lnTo>
                  <a:lnTo>
                    <a:pt x="179" y="144"/>
                  </a:lnTo>
                  <a:close/>
                  <a:moveTo>
                    <a:pt x="183" y="142"/>
                  </a:moveTo>
                  <a:lnTo>
                    <a:pt x="183" y="144"/>
                  </a:lnTo>
                  <a:lnTo>
                    <a:pt x="183" y="142"/>
                  </a:lnTo>
                  <a:close/>
                  <a:moveTo>
                    <a:pt x="188" y="139"/>
                  </a:moveTo>
                  <a:lnTo>
                    <a:pt x="186" y="137"/>
                  </a:lnTo>
                  <a:lnTo>
                    <a:pt x="188" y="137"/>
                  </a:lnTo>
                  <a:lnTo>
                    <a:pt x="188" y="139"/>
                  </a:lnTo>
                  <a:close/>
                  <a:moveTo>
                    <a:pt x="202" y="137"/>
                  </a:moveTo>
                  <a:lnTo>
                    <a:pt x="202" y="139"/>
                  </a:lnTo>
                  <a:lnTo>
                    <a:pt x="200" y="139"/>
                  </a:lnTo>
                  <a:lnTo>
                    <a:pt x="200" y="137"/>
                  </a:lnTo>
                  <a:lnTo>
                    <a:pt x="202" y="137"/>
                  </a:lnTo>
                  <a:close/>
                  <a:moveTo>
                    <a:pt x="186" y="139"/>
                  </a:moveTo>
                  <a:lnTo>
                    <a:pt x="185" y="139"/>
                  </a:lnTo>
                  <a:lnTo>
                    <a:pt x="185" y="137"/>
                  </a:lnTo>
                  <a:lnTo>
                    <a:pt x="185" y="135"/>
                  </a:lnTo>
                  <a:lnTo>
                    <a:pt x="186" y="137"/>
                  </a:lnTo>
                  <a:lnTo>
                    <a:pt x="186" y="139"/>
                  </a:lnTo>
                  <a:close/>
                  <a:moveTo>
                    <a:pt x="183" y="27"/>
                  </a:moveTo>
                  <a:lnTo>
                    <a:pt x="185" y="27"/>
                  </a:lnTo>
                  <a:lnTo>
                    <a:pt x="185" y="29"/>
                  </a:lnTo>
                  <a:lnTo>
                    <a:pt x="186" y="27"/>
                  </a:lnTo>
                  <a:lnTo>
                    <a:pt x="186" y="29"/>
                  </a:lnTo>
                  <a:lnTo>
                    <a:pt x="188" y="31"/>
                  </a:lnTo>
                  <a:lnTo>
                    <a:pt x="190" y="33"/>
                  </a:lnTo>
                  <a:lnTo>
                    <a:pt x="190" y="35"/>
                  </a:lnTo>
                  <a:lnTo>
                    <a:pt x="192" y="35"/>
                  </a:lnTo>
                  <a:lnTo>
                    <a:pt x="192" y="37"/>
                  </a:lnTo>
                  <a:lnTo>
                    <a:pt x="192" y="39"/>
                  </a:lnTo>
                  <a:lnTo>
                    <a:pt x="192" y="41"/>
                  </a:lnTo>
                  <a:lnTo>
                    <a:pt x="194" y="39"/>
                  </a:lnTo>
                  <a:lnTo>
                    <a:pt x="196" y="43"/>
                  </a:lnTo>
                  <a:lnTo>
                    <a:pt x="196" y="45"/>
                  </a:lnTo>
                  <a:lnTo>
                    <a:pt x="198" y="46"/>
                  </a:lnTo>
                  <a:lnTo>
                    <a:pt x="200" y="46"/>
                  </a:lnTo>
                  <a:lnTo>
                    <a:pt x="200" y="48"/>
                  </a:lnTo>
                  <a:lnTo>
                    <a:pt x="198" y="48"/>
                  </a:lnTo>
                  <a:lnTo>
                    <a:pt x="198" y="50"/>
                  </a:lnTo>
                  <a:lnTo>
                    <a:pt x="196" y="50"/>
                  </a:lnTo>
                  <a:lnTo>
                    <a:pt x="196" y="52"/>
                  </a:lnTo>
                  <a:lnTo>
                    <a:pt x="196" y="54"/>
                  </a:lnTo>
                  <a:lnTo>
                    <a:pt x="196" y="56"/>
                  </a:lnTo>
                  <a:lnTo>
                    <a:pt x="198" y="56"/>
                  </a:lnTo>
                  <a:lnTo>
                    <a:pt x="198" y="58"/>
                  </a:lnTo>
                  <a:lnTo>
                    <a:pt x="198" y="60"/>
                  </a:lnTo>
                  <a:lnTo>
                    <a:pt x="198" y="62"/>
                  </a:lnTo>
                  <a:lnTo>
                    <a:pt x="198" y="64"/>
                  </a:lnTo>
                  <a:lnTo>
                    <a:pt x="196" y="64"/>
                  </a:lnTo>
                  <a:lnTo>
                    <a:pt x="196" y="66"/>
                  </a:lnTo>
                  <a:lnTo>
                    <a:pt x="196" y="68"/>
                  </a:lnTo>
                  <a:lnTo>
                    <a:pt x="198" y="68"/>
                  </a:lnTo>
                  <a:lnTo>
                    <a:pt x="200" y="69"/>
                  </a:lnTo>
                  <a:lnTo>
                    <a:pt x="202" y="69"/>
                  </a:lnTo>
                  <a:lnTo>
                    <a:pt x="202" y="71"/>
                  </a:lnTo>
                  <a:lnTo>
                    <a:pt x="202" y="73"/>
                  </a:lnTo>
                  <a:lnTo>
                    <a:pt x="202" y="75"/>
                  </a:lnTo>
                  <a:lnTo>
                    <a:pt x="200" y="75"/>
                  </a:lnTo>
                  <a:lnTo>
                    <a:pt x="198" y="75"/>
                  </a:lnTo>
                  <a:lnTo>
                    <a:pt x="198" y="77"/>
                  </a:lnTo>
                  <a:lnTo>
                    <a:pt x="200" y="77"/>
                  </a:lnTo>
                  <a:lnTo>
                    <a:pt x="198" y="79"/>
                  </a:lnTo>
                  <a:lnTo>
                    <a:pt x="198" y="81"/>
                  </a:lnTo>
                  <a:lnTo>
                    <a:pt x="200" y="81"/>
                  </a:lnTo>
                  <a:lnTo>
                    <a:pt x="200" y="83"/>
                  </a:lnTo>
                  <a:lnTo>
                    <a:pt x="200" y="85"/>
                  </a:lnTo>
                  <a:lnTo>
                    <a:pt x="200" y="87"/>
                  </a:lnTo>
                  <a:lnTo>
                    <a:pt x="202" y="87"/>
                  </a:lnTo>
                  <a:lnTo>
                    <a:pt x="204" y="91"/>
                  </a:lnTo>
                  <a:lnTo>
                    <a:pt x="204" y="93"/>
                  </a:lnTo>
                  <a:lnTo>
                    <a:pt x="206" y="94"/>
                  </a:lnTo>
                  <a:lnTo>
                    <a:pt x="204" y="94"/>
                  </a:lnTo>
                  <a:lnTo>
                    <a:pt x="204" y="96"/>
                  </a:lnTo>
                  <a:lnTo>
                    <a:pt x="204" y="98"/>
                  </a:lnTo>
                  <a:lnTo>
                    <a:pt x="204" y="100"/>
                  </a:lnTo>
                  <a:lnTo>
                    <a:pt x="204" y="102"/>
                  </a:lnTo>
                  <a:lnTo>
                    <a:pt x="204" y="104"/>
                  </a:lnTo>
                  <a:lnTo>
                    <a:pt x="202" y="106"/>
                  </a:lnTo>
                  <a:lnTo>
                    <a:pt x="202" y="108"/>
                  </a:lnTo>
                  <a:lnTo>
                    <a:pt x="200" y="108"/>
                  </a:lnTo>
                  <a:lnTo>
                    <a:pt x="200" y="110"/>
                  </a:lnTo>
                  <a:lnTo>
                    <a:pt x="200" y="112"/>
                  </a:lnTo>
                  <a:lnTo>
                    <a:pt x="200" y="114"/>
                  </a:lnTo>
                  <a:lnTo>
                    <a:pt x="200" y="116"/>
                  </a:lnTo>
                  <a:lnTo>
                    <a:pt x="200" y="117"/>
                  </a:lnTo>
                  <a:lnTo>
                    <a:pt x="202" y="119"/>
                  </a:lnTo>
                  <a:lnTo>
                    <a:pt x="204" y="119"/>
                  </a:lnTo>
                  <a:lnTo>
                    <a:pt x="204" y="121"/>
                  </a:lnTo>
                  <a:lnTo>
                    <a:pt x="204" y="123"/>
                  </a:lnTo>
                  <a:lnTo>
                    <a:pt x="206" y="123"/>
                  </a:lnTo>
                  <a:lnTo>
                    <a:pt x="206" y="125"/>
                  </a:lnTo>
                  <a:lnTo>
                    <a:pt x="206" y="127"/>
                  </a:lnTo>
                  <a:lnTo>
                    <a:pt x="206" y="129"/>
                  </a:lnTo>
                  <a:lnTo>
                    <a:pt x="208" y="131"/>
                  </a:lnTo>
                  <a:lnTo>
                    <a:pt x="208" y="133"/>
                  </a:lnTo>
                  <a:lnTo>
                    <a:pt x="208" y="135"/>
                  </a:lnTo>
                  <a:lnTo>
                    <a:pt x="206" y="135"/>
                  </a:lnTo>
                  <a:lnTo>
                    <a:pt x="204" y="135"/>
                  </a:lnTo>
                  <a:lnTo>
                    <a:pt x="204" y="137"/>
                  </a:lnTo>
                  <a:lnTo>
                    <a:pt x="204" y="135"/>
                  </a:lnTo>
                  <a:lnTo>
                    <a:pt x="202" y="135"/>
                  </a:lnTo>
                  <a:lnTo>
                    <a:pt x="202" y="133"/>
                  </a:lnTo>
                  <a:lnTo>
                    <a:pt x="200" y="133"/>
                  </a:lnTo>
                  <a:lnTo>
                    <a:pt x="200" y="135"/>
                  </a:lnTo>
                  <a:lnTo>
                    <a:pt x="198" y="135"/>
                  </a:lnTo>
                  <a:lnTo>
                    <a:pt x="196" y="133"/>
                  </a:lnTo>
                  <a:lnTo>
                    <a:pt x="198" y="133"/>
                  </a:lnTo>
                  <a:lnTo>
                    <a:pt x="196" y="133"/>
                  </a:lnTo>
                  <a:lnTo>
                    <a:pt x="196" y="135"/>
                  </a:lnTo>
                  <a:lnTo>
                    <a:pt x="196" y="133"/>
                  </a:lnTo>
                  <a:lnTo>
                    <a:pt x="194" y="133"/>
                  </a:lnTo>
                  <a:lnTo>
                    <a:pt x="194" y="135"/>
                  </a:lnTo>
                  <a:lnTo>
                    <a:pt x="192" y="133"/>
                  </a:lnTo>
                  <a:lnTo>
                    <a:pt x="192" y="135"/>
                  </a:lnTo>
                  <a:lnTo>
                    <a:pt x="192" y="137"/>
                  </a:lnTo>
                  <a:lnTo>
                    <a:pt x="190" y="139"/>
                  </a:lnTo>
                  <a:lnTo>
                    <a:pt x="190" y="137"/>
                  </a:lnTo>
                  <a:lnTo>
                    <a:pt x="188" y="137"/>
                  </a:lnTo>
                  <a:lnTo>
                    <a:pt x="188" y="135"/>
                  </a:lnTo>
                  <a:lnTo>
                    <a:pt x="186" y="135"/>
                  </a:lnTo>
                  <a:lnTo>
                    <a:pt x="186" y="133"/>
                  </a:lnTo>
                  <a:lnTo>
                    <a:pt x="186" y="131"/>
                  </a:lnTo>
                  <a:lnTo>
                    <a:pt x="185" y="131"/>
                  </a:lnTo>
                  <a:lnTo>
                    <a:pt x="183" y="131"/>
                  </a:lnTo>
                  <a:lnTo>
                    <a:pt x="185" y="131"/>
                  </a:lnTo>
                  <a:lnTo>
                    <a:pt x="185" y="133"/>
                  </a:lnTo>
                  <a:lnTo>
                    <a:pt x="185" y="135"/>
                  </a:lnTo>
                  <a:lnTo>
                    <a:pt x="185" y="137"/>
                  </a:lnTo>
                  <a:lnTo>
                    <a:pt x="185" y="135"/>
                  </a:lnTo>
                  <a:lnTo>
                    <a:pt x="183" y="135"/>
                  </a:lnTo>
                  <a:lnTo>
                    <a:pt x="181" y="135"/>
                  </a:lnTo>
                  <a:lnTo>
                    <a:pt x="183" y="135"/>
                  </a:lnTo>
                  <a:lnTo>
                    <a:pt x="181" y="133"/>
                  </a:lnTo>
                  <a:lnTo>
                    <a:pt x="181" y="131"/>
                  </a:lnTo>
                  <a:lnTo>
                    <a:pt x="179" y="133"/>
                  </a:lnTo>
                  <a:lnTo>
                    <a:pt x="179" y="135"/>
                  </a:lnTo>
                  <a:lnTo>
                    <a:pt x="179" y="137"/>
                  </a:lnTo>
                  <a:lnTo>
                    <a:pt x="177" y="137"/>
                  </a:lnTo>
                  <a:lnTo>
                    <a:pt x="179" y="137"/>
                  </a:lnTo>
                  <a:lnTo>
                    <a:pt x="179" y="139"/>
                  </a:lnTo>
                  <a:lnTo>
                    <a:pt x="179" y="141"/>
                  </a:lnTo>
                  <a:lnTo>
                    <a:pt x="179" y="139"/>
                  </a:lnTo>
                  <a:lnTo>
                    <a:pt x="177" y="139"/>
                  </a:lnTo>
                  <a:lnTo>
                    <a:pt x="177" y="141"/>
                  </a:lnTo>
                  <a:lnTo>
                    <a:pt x="179" y="141"/>
                  </a:lnTo>
                  <a:lnTo>
                    <a:pt x="177" y="141"/>
                  </a:lnTo>
                  <a:lnTo>
                    <a:pt x="177" y="142"/>
                  </a:lnTo>
                  <a:lnTo>
                    <a:pt x="179" y="142"/>
                  </a:lnTo>
                  <a:lnTo>
                    <a:pt x="179" y="141"/>
                  </a:lnTo>
                  <a:lnTo>
                    <a:pt x="179" y="139"/>
                  </a:lnTo>
                  <a:lnTo>
                    <a:pt x="179" y="141"/>
                  </a:lnTo>
                  <a:lnTo>
                    <a:pt x="179" y="142"/>
                  </a:lnTo>
                  <a:lnTo>
                    <a:pt x="181" y="142"/>
                  </a:lnTo>
                  <a:lnTo>
                    <a:pt x="181" y="144"/>
                  </a:lnTo>
                  <a:lnTo>
                    <a:pt x="179" y="144"/>
                  </a:lnTo>
                  <a:lnTo>
                    <a:pt x="179" y="142"/>
                  </a:lnTo>
                  <a:lnTo>
                    <a:pt x="177" y="142"/>
                  </a:lnTo>
                  <a:lnTo>
                    <a:pt x="175" y="142"/>
                  </a:lnTo>
                  <a:lnTo>
                    <a:pt x="175" y="141"/>
                  </a:lnTo>
                  <a:lnTo>
                    <a:pt x="173" y="141"/>
                  </a:lnTo>
                  <a:lnTo>
                    <a:pt x="171" y="139"/>
                  </a:lnTo>
                  <a:lnTo>
                    <a:pt x="169" y="137"/>
                  </a:lnTo>
                  <a:lnTo>
                    <a:pt x="169" y="139"/>
                  </a:lnTo>
                  <a:lnTo>
                    <a:pt x="171" y="141"/>
                  </a:lnTo>
                  <a:lnTo>
                    <a:pt x="173" y="141"/>
                  </a:lnTo>
                  <a:lnTo>
                    <a:pt x="175" y="142"/>
                  </a:lnTo>
                  <a:lnTo>
                    <a:pt x="177" y="144"/>
                  </a:lnTo>
                  <a:lnTo>
                    <a:pt x="175" y="144"/>
                  </a:lnTo>
                  <a:lnTo>
                    <a:pt x="175" y="146"/>
                  </a:lnTo>
                  <a:lnTo>
                    <a:pt x="175" y="144"/>
                  </a:lnTo>
                  <a:lnTo>
                    <a:pt x="173" y="144"/>
                  </a:lnTo>
                  <a:lnTo>
                    <a:pt x="171" y="144"/>
                  </a:lnTo>
                  <a:lnTo>
                    <a:pt x="171" y="146"/>
                  </a:lnTo>
                  <a:lnTo>
                    <a:pt x="173" y="146"/>
                  </a:lnTo>
                  <a:lnTo>
                    <a:pt x="173" y="148"/>
                  </a:lnTo>
                  <a:lnTo>
                    <a:pt x="173" y="150"/>
                  </a:lnTo>
                  <a:lnTo>
                    <a:pt x="171" y="150"/>
                  </a:lnTo>
                  <a:lnTo>
                    <a:pt x="171" y="148"/>
                  </a:lnTo>
                  <a:lnTo>
                    <a:pt x="171" y="150"/>
                  </a:lnTo>
                  <a:lnTo>
                    <a:pt x="169" y="150"/>
                  </a:lnTo>
                  <a:lnTo>
                    <a:pt x="167" y="150"/>
                  </a:lnTo>
                  <a:lnTo>
                    <a:pt x="167" y="148"/>
                  </a:lnTo>
                  <a:lnTo>
                    <a:pt x="165" y="150"/>
                  </a:lnTo>
                  <a:lnTo>
                    <a:pt x="167" y="150"/>
                  </a:lnTo>
                  <a:lnTo>
                    <a:pt x="165" y="150"/>
                  </a:lnTo>
                  <a:lnTo>
                    <a:pt x="165" y="152"/>
                  </a:lnTo>
                  <a:lnTo>
                    <a:pt x="167" y="152"/>
                  </a:lnTo>
                  <a:lnTo>
                    <a:pt x="167" y="154"/>
                  </a:lnTo>
                  <a:lnTo>
                    <a:pt x="169" y="154"/>
                  </a:lnTo>
                  <a:lnTo>
                    <a:pt x="167" y="156"/>
                  </a:lnTo>
                  <a:lnTo>
                    <a:pt x="165" y="156"/>
                  </a:lnTo>
                  <a:lnTo>
                    <a:pt x="165" y="154"/>
                  </a:lnTo>
                  <a:lnTo>
                    <a:pt x="165" y="152"/>
                  </a:lnTo>
                  <a:lnTo>
                    <a:pt x="163" y="152"/>
                  </a:lnTo>
                  <a:lnTo>
                    <a:pt x="163" y="150"/>
                  </a:lnTo>
                  <a:lnTo>
                    <a:pt x="161" y="150"/>
                  </a:lnTo>
                  <a:lnTo>
                    <a:pt x="163" y="150"/>
                  </a:lnTo>
                  <a:lnTo>
                    <a:pt x="163" y="152"/>
                  </a:lnTo>
                  <a:lnTo>
                    <a:pt x="161" y="152"/>
                  </a:lnTo>
                  <a:lnTo>
                    <a:pt x="163" y="152"/>
                  </a:lnTo>
                  <a:lnTo>
                    <a:pt x="163" y="154"/>
                  </a:lnTo>
                  <a:lnTo>
                    <a:pt x="165" y="156"/>
                  </a:lnTo>
                  <a:lnTo>
                    <a:pt x="167" y="158"/>
                  </a:lnTo>
                  <a:lnTo>
                    <a:pt x="167" y="160"/>
                  </a:lnTo>
                  <a:lnTo>
                    <a:pt x="165" y="160"/>
                  </a:lnTo>
                  <a:lnTo>
                    <a:pt x="167" y="160"/>
                  </a:lnTo>
                  <a:lnTo>
                    <a:pt x="167" y="162"/>
                  </a:lnTo>
                  <a:lnTo>
                    <a:pt x="165" y="162"/>
                  </a:lnTo>
                  <a:lnTo>
                    <a:pt x="167" y="162"/>
                  </a:lnTo>
                  <a:lnTo>
                    <a:pt x="167" y="164"/>
                  </a:lnTo>
                  <a:lnTo>
                    <a:pt x="165" y="162"/>
                  </a:lnTo>
                  <a:lnTo>
                    <a:pt x="165" y="164"/>
                  </a:lnTo>
                  <a:lnTo>
                    <a:pt x="165" y="165"/>
                  </a:lnTo>
                  <a:lnTo>
                    <a:pt x="163" y="164"/>
                  </a:lnTo>
                  <a:lnTo>
                    <a:pt x="163" y="165"/>
                  </a:lnTo>
                  <a:lnTo>
                    <a:pt x="161" y="167"/>
                  </a:lnTo>
                  <a:lnTo>
                    <a:pt x="161" y="169"/>
                  </a:lnTo>
                  <a:lnTo>
                    <a:pt x="160" y="169"/>
                  </a:lnTo>
                  <a:lnTo>
                    <a:pt x="160" y="171"/>
                  </a:lnTo>
                  <a:lnTo>
                    <a:pt x="160" y="169"/>
                  </a:lnTo>
                  <a:lnTo>
                    <a:pt x="158" y="169"/>
                  </a:lnTo>
                  <a:lnTo>
                    <a:pt x="158" y="171"/>
                  </a:lnTo>
                  <a:lnTo>
                    <a:pt x="160" y="171"/>
                  </a:lnTo>
                  <a:lnTo>
                    <a:pt x="160" y="173"/>
                  </a:lnTo>
                  <a:lnTo>
                    <a:pt x="161" y="173"/>
                  </a:lnTo>
                  <a:lnTo>
                    <a:pt x="161" y="175"/>
                  </a:lnTo>
                  <a:lnTo>
                    <a:pt x="161" y="177"/>
                  </a:lnTo>
                  <a:lnTo>
                    <a:pt x="160" y="175"/>
                  </a:lnTo>
                  <a:lnTo>
                    <a:pt x="160" y="177"/>
                  </a:lnTo>
                  <a:lnTo>
                    <a:pt x="161" y="177"/>
                  </a:lnTo>
                  <a:lnTo>
                    <a:pt x="161" y="179"/>
                  </a:lnTo>
                  <a:lnTo>
                    <a:pt x="163" y="181"/>
                  </a:lnTo>
                  <a:lnTo>
                    <a:pt x="163" y="179"/>
                  </a:lnTo>
                  <a:lnTo>
                    <a:pt x="163" y="181"/>
                  </a:lnTo>
                  <a:lnTo>
                    <a:pt x="165" y="181"/>
                  </a:lnTo>
                  <a:lnTo>
                    <a:pt x="165" y="183"/>
                  </a:lnTo>
                  <a:lnTo>
                    <a:pt x="165" y="181"/>
                  </a:lnTo>
                  <a:lnTo>
                    <a:pt x="163" y="183"/>
                  </a:lnTo>
                  <a:lnTo>
                    <a:pt x="165" y="183"/>
                  </a:lnTo>
                  <a:lnTo>
                    <a:pt x="165" y="185"/>
                  </a:lnTo>
                  <a:lnTo>
                    <a:pt x="167" y="185"/>
                  </a:lnTo>
                  <a:lnTo>
                    <a:pt x="167" y="187"/>
                  </a:lnTo>
                  <a:lnTo>
                    <a:pt x="165" y="187"/>
                  </a:lnTo>
                  <a:lnTo>
                    <a:pt x="165" y="188"/>
                  </a:lnTo>
                  <a:lnTo>
                    <a:pt x="163" y="188"/>
                  </a:lnTo>
                  <a:lnTo>
                    <a:pt x="163" y="190"/>
                  </a:lnTo>
                  <a:lnTo>
                    <a:pt x="163" y="188"/>
                  </a:lnTo>
                  <a:lnTo>
                    <a:pt x="163" y="190"/>
                  </a:lnTo>
                  <a:lnTo>
                    <a:pt x="161" y="190"/>
                  </a:lnTo>
                  <a:lnTo>
                    <a:pt x="160" y="194"/>
                  </a:lnTo>
                  <a:lnTo>
                    <a:pt x="158" y="194"/>
                  </a:lnTo>
                  <a:lnTo>
                    <a:pt x="158" y="196"/>
                  </a:lnTo>
                  <a:lnTo>
                    <a:pt x="156" y="196"/>
                  </a:lnTo>
                  <a:lnTo>
                    <a:pt x="158" y="198"/>
                  </a:lnTo>
                  <a:lnTo>
                    <a:pt x="156" y="200"/>
                  </a:lnTo>
                  <a:lnTo>
                    <a:pt x="156" y="202"/>
                  </a:lnTo>
                  <a:lnTo>
                    <a:pt x="156" y="204"/>
                  </a:lnTo>
                  <a:lnTo>
                    <a:pt x="154" y="204"/>
                  </a:lnTo>
                  <a:lnTo>
                    <a:pt x="154" y="206"/>
                  </a:lnTo>
                  <a:lnTo>
                    <a:pt x="154" y="208"/>
                  </a:lnTo>
                  <a:lnTo>
                    <a:pt x="152" y="208"/>
                  </a:lnTo>
                  <a:lnTo>
                    <a:pt x="152" y="210"/>
                  </a:lnTo>
                  <a:lnTo>
                    <a:pt x="152" y="208"/>
                  </a:lnTo>
                  <a:lnTo>
                    <a:pt x="150" y="210"/>
                  </a:lnTo>
                  <a:lnTo>
                    <a:pt x="150" y="208"/>
                  </a:lnTo>
                  <a:lnTo>
                    <a:pt x="148" y="210"/>
                  </a:lnTo>
                  <a:lnTo>
                    <a:pt x="148" y="212"/>
                  </a:lnTo>
                  <a:lnTo>
                    <a:pt x="148" y="213"/>
                  </a:lnTo>
                  <a:lnTo>
                    <a:pt x="148" y="212"/>
                  </a:lnTo>
                  <a:lnTo>
                    <a:pt x="146" y="212"/>
                  </a:lnTo>
                  <a:lnTo>
                    <a:pt x="146" y="213"/>
                  </a:lnTo>
                  <a:lnTo>
                    <a:pt x="146" y="212"/>
                  </a:lnTo>
                  <a:lnTo>
                    <a:pt x="146" y="213"/>
                  </a:lnTo>
                  <a:lnTo>
                    <a:pt x="146" y="215"/>
                  </a:lnTo>
                  <a:lnTo>
                    <a:pt x="144" y="213"/>
                  </a:lnTo>
                  <a:lnTo>
                    <a:pt x="144" y="215"/>
                  </a:lnTo>
                  <a:lnTo>
                    <a:pt x="142" y="213"/>
                  </a:lnTo>
                  <a:lnTo>
                    <a:pt x="142" y="215"/>
                  </a:lnTo>
                  <a:lnTo>
                    <a:pt x="140" y="215"/>
                  </a:lnTo>
                  <a:lnTo>
                    <a:pt x="138" y="217"/>
                  </a:lnTo>
                  <a:lnTo>
                    <a:pt x="138" y="219"/>
                  </a:lnTo>
                  <a:lnTo>
                    <a:pt x="138" y="221"/>
                  </a:lnTo>
                  <a:lnTo>
                    <a:pt x="137" y="221"/>
                  </a:lnTo>
                  <a:lnTo>
                    <a:pt x="137" y="223"/>
                  </a:lnTo>
                  <a:lnTo>
                    <a:pt x="137" y="221"/>
                  </a:lnTo>
                  <a:lnTo>
                    <a:pt x="135" y="221"/>
                  </a:lnTo>
                  <a:lnTo>
                    <a:pt x="135" y="219"/>
                  </a:lnTo>
                  <a:lnTo>
                    <a:pt x="133" y="217"/>
                  </a:lnTo>
                  <a:lnTo>
                    <a:pt x="133" y="219"/>
                  </a:lnTo>
                  <a:lnTo>
                    <a:pt x="135" y="221"/>
                  </a:lnTo>
                  <a:lnTo>
                    <a:pt x="133" y="221"/>
                  </a:lnTo>
                  <a:lnTo>
                    <a:pt x="135" y="223"/>
                  </a:lnTo>
                  <a:lnTo>
                    <a:pt x="133" y="223"/>
                  </a:lnTo>
                  <a:lnTo>
                    <a:pt x="131" y="221"/>
                  </a:lnTo>
                  <a:lnTo>
                    <a:pt x="131" y="223"/>
                  </a:lnTo>
                  <a:lnTo>
                    <a:pt x="131" y="225"/>
                  </a:lnTo>
                  <a:lnTo>
                    <a:pt x="129" y="225"/>
                  </a:lnTo>
                  <a:lnTo>
                    <a:pt x="129" y="227"/>
                  </a:lnTo>
                  <a:lnTo>
                    <a:pt x="129" y="225"/>
                  </a:lnTo>
                  <a:lnTo>
                    <a:pt x="129" y="227"/>
                  </a:lnTo>
                  <a:lnTo>
                    <a:pt x="127" y="227"/>
                  </a:lnTo>
                  <a:lnTo>
                    <a:pt x="129" y="227"/>
                  </a:lnTo>
                  <a:lnTo>
                    <a:pt x="127" y="227"/>
                  </a:lnTo>
                  <a:lnTo>
                    <a:pt x="127" y="229"/>
                  </a:lnTo>
                  <a:lnTo>
                    <a:pt x="127" y="231"/>
                  </a:lnTo>
                  <a:lnTo>
                    <a:pt x="125" y="231"/>
                  </a:lnTo>
                  <a:lnTo>
                    <a:pt x="125" y="229"/>
                  </a:lnTo>
                  <a:lnTo>
                    <a:pt x="123" y="229"/>
                  </a:lnTo>
                  <a:lnTo>
                    <a:pt x="121" y="229"/>
                  </a:lnTo>
                  <a:lnTo>
                    <a:pt x="125" y="231"/>
                  </a:lnTo>
                  <a:lnTo>
                    <a:pt x="123" y="231"/>
                  </a:lnTo>
                  <a:lnTo>
                    <a:pt x="121" y="231"/>
                  </a:lnTo>
                  <a:lnTo>
                    <a:pt x="123" y="231"/>
                  </a:lnTo>
                  <a:lnTo>
                    <a:pt x="121" y="229"/>
                  </a:lnTo>
                  <a:lnTo>
                    <a:pt x="121" y="231"/>
                  </a:lnTo>
                  <a:lnTo>
                    <a:pt x="121" y="233"/>
                  </a:lnTo>
                  <a:lnTo>
                    <a:pt x="119" y="231"/>
                  </a:lnTo>
                  <a:lnTo>
                    <a:pt x="119" y="233"/>
                  </a:lnTo>
                  <a:lnTo>
                    <a:pt x="119" y="235"/>
                  </a:lnTo>
                  <a:lnTo>
                    <a:pt x="119" y="233"/>
                  </a:lnTo>
                  <a:lnTo>
                    <a:pt x="119" y="235"/>
                  </a:lnTo>
                  <a:lnTo>
                    <a:pt x="117" y="235"/>
                  </a:lnTo>
                  <a:lnTo>
                    <a:pt x="119" y="235"/>
                  </a:lnTo>
                  <a:lnTo>
                    <a:pt x="117" y="235"/>
                  </a:lnTo>
                  <a:lnTo>
                    <a:pt x="117" y="236"/>
                  </a:lnTo>
                  <a:lnTo>
                    <a:pt x="115" y="236"/>
                  </a:lnTo>
                  <a:lnTo>
                    <a:pt x="117" y="236"/>
                  </a:lnTo>
                  <a:lnTo>
                    <a:pt x="115" y="236"/>
                  </a:lnTo>
                  <a:lnTo>
                    <a:pt x="113" y="238"/>
                  </a:lnTo>
                  <a:lnTo>
                    <a:pt x="117" y="238"/>
                  </a:lnTo>
                  <a:lnTo>
                    <a:pt x="119" y="238"/>
                  </a:lnTo>
                  <a:lnTo>
                    <a:pt x="117" y="238"/>
                  </a:lnTo>
                  <a:lnTo>
                    <a:pt x="115" y="238"/>
                  </a:lnTo>
                  <a:lnTo>
                    <a:pt x="115" y="240"/>
                  </a:lnTo>
                  <a:lnTo>
                    <a:pt x="117" y="240"/>
                  </a:lnTo>
                  <a:lnTo>
                    <a:pt x="115" y="240"/>
                  </a:lnTo>
                  <a:lnTo>
                    <a:pt x="117" y="242"/>
                  </a:lnTo>
                  <a:lnTo>
                    <a:pt x="115" y="242"/>
                  </a:lnTo>
                  <a:lnTo>
                    <a:pt x="115" y="244"/>
                  </a:lnTo>
                  <a:lnTo>
                    <a:pt x="115" y="242"/>
                  </a:lnTo>
                  <a:lnTo>
                    <a:pt x="113" y="242"/>
                  </a:lnTo>
                  <a:lnTo>
                    <a:pt x="113" y="244"/>
                  </a:lnTo>
                  <a:lnTo>
                    <a:pt x="113" y="242"/>
                  </a:lnTo>
                  <a:lnTo>
                    <a:pt x="113" y="244"/>
                  </a:lnTo>
                  <a:lnTo>
                    <a:pt x="113" y="246"/>
                  </a:lnTo>
                  <a:lnTo>
                    <a:pt x="113" y="244"/>
                  </a:lnTo>
                  <a:lnTo>
                    <a:pt x="112" y="244"/>
                  </a:lnTo>
                  <a:lnTo>
                    <a:pt x="112" y="246"/>
                  </a:lnTo>
                  <a:lnTo>
                    <a:pt x="112" y="244"/>
                  </a:lnTo>
                  <a:lnTo>
                    <a:pt x="110" y="244"/>
                  </a:lnTo>
                  <a:lnTo>
                    <a:pt x="112" y="244"/>
                  </a:lnTo>
                  <a:lnTo>
                    <a:pt x="112" y="242"/>
                  </a:lnTo>
                  <a:lnTo>
                    <a:pt x="110" y="242"/>
                  </a:lnTo>
                  <a:lnTo>
                    <a:pt x="110" y="244"/>
                  </a:lnTo>
                  <a:lnTo>
                    <a:pt x="108" y="244"/>
                  </a:lnTo>
                  <a:lnTo>
                    <a:pt x="108" y="242"/>
                  </a:lnTo>
                  <a:lnTo>
                    <a:pt x="108" y="240"/>
                  </a:lnTo>
                  <a:lnTo>
                    <a:pt x="108" y="238"/>
                  </a:lnTo>
                  <a:lnTo>
                    <a:pt x="106" y="238"/>
                  </a:lnTo>
                  <a:lnTo>
                    <a:pt x="108" y="238"/>
                  </a:lnTo>
                  <a:lnTo>
                    <a:pt x="106" y="238"/>
                  </a:lnTo>
                  <a:lnTo>
                    <a:pt x="104" y="238"/>
                  </a:lnTo>
                  <a:lnTo>
                    <a:pt x="108" y="240"/>
                  </a:lnTo>
                  <a:lnTo>
                    <a:pt x="108" y="242"/>
                  </a:lnTo>
                  <a:lnTo>
                    <a:pt x="108" y="244"/>
                  </a:lnTo>
                  <a:lnTo>
                    <a:pt x="110" y="244"/>
                  </a:lnTo>
                  <a:lnTo>
                    <a:pt x="110" y="246"/>
                  </a:lnTo>
                  <a:lnTo>
                    <a:pt x="110" y="248"/>
                  </a:lnTo>
                  <a:lnTo>
                    <a:pt x="110" y="250"/>
                  </a:lnTo>
                  <a:lnTo>
                    <a:pt x="108" y="250"/>
                  </a:lnTo>
                  <a:lnTo>
                    <a:pt x="110" y="250"/>
                  </a:lnTo>
                  <a:lnTo>
                    <a:pt x="110" y="252"/>
                  </a:lnTo>
                  <a:lnTo>
                    <a:pt x="112" y="252"/>
                  </a:lnTo>
                  <a:lnTo>
                    <a:pt x="110" y="252"/>
                  </a:lnTo>
                  <a:lnTo>
                    <a:pt x="110" y="254"/>
                  </a:lnTo>
                  <a:lnTo>
                    <a:pt x="110" y="252"/>
                  </a:lnTo>
                  <a:lnTo>
                    <a:pt x="108" y="252"/>
                  </a:lnTo>
                  <a:lnTo>
                    <a:pt x="108" y="254"/>
                  </a:lnTo>
                  <a:lnTo>
                    <a:pt x="108" y="256"/>
                  </a:lnTo>
                  <a:lnTo>
                    <a:pt x="106" y="256"/>
                  </a:lnTo>
                  <a:lnTo>
                    <a:pt x="106" y="254"/>
                  </a:lnTo>
                  <a:lnTo>
                    <a:pt x="104" y="256"/>
                  </a:lnTo>
                  <a:lnTo>
                    <a:pt x="106" y="256"/>
                  </a:lnTo>
                  <a:lnTo>
                    <a:pt x="106" y="258"/>
                  </a:lnTo>
                  <a:lnTo>
                    <a:pt x="104" y="258"/>
                  </a:lnTo>
                  <a:lnTo>
                    <a:pt x="102" y="258"/>
                  </a:lnTo>
                  <a:lnTo>
                    <a:pt x="102" y="256"/>
                  </a:lnTo>
                  <a:lnTo>
                    <a:pt x="102" y="254"/>
                  </a:lnTo>
                  <a:lnTo>
                    <a:pt x="100" y="254"/>
                  </a:lnTo>
                  <a:lnTo>
                    <a:pt x="100" y="256"/>
                  </a:lnTo>
                  <a:lnTo>
                    <a:pt x="98" y="256"/>
                  </a:lnTo>
                  <a:lnTo>
                    <a:pt x="100" y="258"/>
                  </a:lnTo>
                  <a:lnTo>
                    <a:pt x="100" y="260"/>
                  </a:lnTo>
                  <a:lnTo>
                    <a:pt x="100" y="261"/>
                  </a:lnTo>
                  <a:lnTo>
                    <a:pt x="102" y="261"/>
                  </a:lnTo>
                  <a:lnTo>
                    <a:pt x="102" y="263"/>
                  </a:lnTo>
                  <a:lnTo>
                    <a:pt x="104" y="263"/>
                  </a:lnTo>
                  <a:lnTo>
                    <a:pt x="102" y="265"/>
                  </a:lnTo>
                  <a:lnTo>
                    <a:pt x="102" y="263"/>
                  </a:lnTo>
                  <a:lnTo>
                    <a:pt x="102" y="265"/>
                  </a:lnTo>
                  <a:lnTo>
                    <a:pt x="102" y="267"/>
                  </a:lnTo>
                  <a:lnTo>
                    <a:pt x="102" y="269"/>
                  </a:lnTo>
                  <a:lnTo>
                    <a:pt x="100" y="269"/>
                  </a:lnTo>
                  <a:lnTo>
                    <a:pt x="102" y="269"/>
                  </a:lnTo>
                  <a:lnTo>
                    <a:pt x="102" y="271"/>
                  </a:lnTo>
                  <a:lnTo>
                    <a:pt x="100" y="271"/>
                  </a:lnTo>
                  <a:lnTo>
                    <a:pt x="102" y="271"/>
                  </a:lnTo>
                  <a:lnTo>
                    <a:pt x="100" y="273"/>
                  </a:lnTo>
                  <a:lnTo>
                    <a:pt x="100" y="275"/>
                  </a:lnTo>
                  <a:lnTo>
                    <a:pt x="100" y="277"/>
                  </a:lnTo>
                  <a:lnTo>
                    <a:pt x="100" y="279"/>
                  </a:lnTo>
                  <a:lnTo>
                    <a:pt x="100" y="281"/>
                  </a:lnTo>
                  <a:lnTo>
                    <a:pt x="102" y="281"/>
                  </a:lnTo>
                  <a:lnTo>
                    <a:pt x="102" y="283"/>
                  </a:lnTo>
                  <a:lnTo>
                    <a:pt x="102" y="284"/>
                  </a:lnTo>
                  <a:lnTo>
                    <a:pt x="100" y="284"/>
                  </a:lnTo>
                  <a:lnTo>
                    <a:pt x="100" y="283"/>
                  </a:lnTo>
                  <a:lnTo>
                    <a:pt x="98" y="281"/>
                  </a:lnTo>
                  <a:lnTo>
                    <a:pt x="98" y="283"/>
                  </a:lnTo>
                  <a:lnTo>
                    <a:pt x="100" y="283"/>
                  </a:lnTo>
                  <a:lnTo>
                    <a:pt x="98" y="283"/>
                  </a:lnTo>
                  <a:lnTo>
                    <a:pt x="98" y="281"/>
                  </a:lnTo>
                  <a:lnTo>
                    <a:pt x="96" y="281"/>
                  </a:lnTo>
                  <a:lnTo>
                    <a:pt x="96" y="283"/>
                  </a:lnTo>
                  <a:lnTo>
                    <a:pt x="98" y="283"/>
                  </a:lnTo>
                  <a:lnTo>
                    <a:pt x="96" y="284"/>
                  </a:lnTo>
                  <a:lnTo>
                    <a:pt x="98" y="284"/>
                  </a:lnTo>
                  <a:lnTo>
                    <a:pt x="96" y="284"/>
                  </a:lnTo>
                  <a:lnTo>
                    <a:pt x="94" y="284"/>
                  </a:lnTo>
                  <a:lnTo>
                    <a:pt x="96" y="284"/>
                  </a:lnTo>
                  <a:lnTo>
                    <a:pt x="96" y="286"/>
                  </a:lnTo>
                  <a:lnTo>
                    <a:pt x="94" y="286"/>
                  </a:lnTo>
                  <a:lnTo>
                    <a:pt x="96" y="286"/>
                  </a:lnTo>
                  <a:lnTo>
                    <a:pt x="94" y="286"/>
                  </a:lnTo>
                  <a:lnTo>
                    <a:pt x="96" y="288"/>
                  </a:lnTo>
                  <a:lnTo>
                    <a:pt x="96" y="290"/>
                  </a:lnTo>
                  <a:lnTo>
                    <a:pt x="98" y="290"/>
                  </a:lnTo>
                  <a:lnTo>
                    <a:pt x="96" y="290"/>
                  </a:lnTo>
                  <a:lnTo>
                    <a:pt x="96" y="292"/>
                  </a:lnTo>
                  <a:lnTo>
                    <a:pt x="96" y="290"/>
                  </a:lnTo>
                  <a:lnTo>
                    <a:pt x="96" y="292"/>
                  </a:lnTo>
                  <a:lnTo>
                    <a:pt x="96" y="294"/>
                  </a:lnTo>
                  <a:lnTo>
                    <a:pt x="98" y="294"/>
                  </a:lnTo>
                  <a:lnTo>
                    <a:pt x="98" y="296"/>
                  </a:lnTo>
                  <a:lnTo>
                    <a:pt x="98" y="294"/>
                  </a:lnTo>
                  <a:lnTo>
                    <a:pt x="96" y="294"/>
                  </a:lnTo>
                  <a:lnTo>
                    <a:pt x="96" y="296"/>
                  </a:lnTo>
                  <a:lnTo>
                    <a:pt x="98" y="296"/>
                  </a:lnTo>
                  <a:lnTo>
                    <a:pt x="96" y="296"/>
                  </a:lnTo>
                  <a:lnTo>
                    <a:pt x="96" y="294"/>
                  </a:lnTo>
                  <a:lnTo>
                    <a:pt x="96" y="296"/>
                  </a:lnTo>
                  <a:lnTo>
                    <a:pt x="96" y="298"/>
                  </a:lnTo>
                  <a:lnTo>
                    <a:pt x="96" y="300"/>
                  </a:lnTo>
                  <a:lnTo>
                    <a:pt x="96" y="302"/>
                  </a:lnTo>
                  <a:lnTo>
                    <a:pt x="96" y="304"/>
                  </a:lnTo>
                  <a:lnTo>
                    <a:pt x="96" y="306"/>
                  </a:lnTo>
                  <a:lnTo>
                    <a:pt x="96" y="304"/>
                  </a:lnTo>
                  <a:lnTo>
                    <a:pt x="98" y="304"/>
                  </a:lnTo>
                  <a:lnTo>
                    <a:pt x="98" y="306"/>
                  </a:lnTo>
                  <a:lnTo>
                    <a:pt x="96" y="306"/>
                  </a:lnTo>
                  <a:lnTo>
                    <a:pt x="96" y="308"/>
                  </a:lnTo>
                  <a:lnTo>
                    <a:pt x="98" y="309"/>
                  </a:lnTo>
                  <a:lnTo>
                    <a:pt x="98" y="308"/>
                  </a:lnTo>
                  <a:lnTo>
                    <a:pt x="98" y="309"/>
                  </a:lnTo>
                  <a:lnTo>
                    <a:pt x="98" y="311"/>
                  </a:lnTo>
                  <a:lnTo>
                    <a:pt x="98" y="313"/>
                  </a:lnTo>
                  <a:lnTo>
                    <a:pt x="100" y="313"/>
                  </a:lnTo>
                  <a:lnTo>
                    <a:pt x="98" y="313"/>
                  </a:lnTo>
                  <a:lnTo>
                    <a:pt x="98" y="315"/>
                  </a:lnTo>
                  <a:lnTo>
                    <a:pt x="96" y="315"/>
                  </a:lnTo>
                  <a:lnTo>
                    <a:pt x="98" y="315"/>
                  </a:lnTo>
                  <a:lnTo>
                    <a:pt x="100" y="317"/>
                  </a:lnTo>
                  <a:lnTo>
                    <a:pt x="98" y="317"/>
                  </a:lnTo>
                  <a:lnTo>
                    <a:pt x="100" y="317"/>
                  </a:lnTo>
                  <a:lnTo>
                    <a:pt x="102" y="317"/>
                  </a:lnTo>
                  <a:lnTo>
                    <a:pt x="104" y="317"/>
                  </a:lnTo>
                  <a:lnTo>
                    <a:pt x="104" y="319"/>
                  </a:lnTo>
                  <a:lnTo>
                    <a:pt x="104" y="321"/>
                  </a:lnTo>
                  <a:lnTo>
                    <a:pt x="106" y="321"/>
                  </a:lnTo>
                  <a:lnTo>
                    <a:pt x="106" y="319"/>
                  </a:lnTo>
                  <a:lnTo>
                    <a:pt x="108" y="319"/>
                  </a:lnTo>
                  <a:lnTo>
                    <a:pt x="110" y="319"/>
                  </a:lnTo>
                  <a:lnTo>
                    <a:pt x="110" y="321"/>
                  </a:lnTo>
                  <a:lnTo>
                    <a:pt x="112" y="323"/>
                  </a:lnTo>
                  <a:lnTo>
                    <a:pt x="112" y="325"/>
                  </a:lnTo>
                  <a:lnTo>
                    <a:pt x="113" y="325"/>
                  </a:lnTo>
                  <a:lnTo>
                    <a:pt x="113" y="327"/>
                  </a:lnTo>
                  <a:lnTo>
                    <a:pt x="115" y="327"/>
                  </a:lnTo>
                  <a:lnTo>
                    <a:pt x="117" y="327"/>
                  </a:lnTo>
                  <a:lnTo>
                    <a:pt x="117" y="329"/>
                  </a:lnTo>
                  <a:lnTo>
                    <a:pt x="119" y="329"/>
                  </a:lnTo>
                  <a:lnTo>
                    <a:pt x="119" y="331"/>
                  </a:lnTo>
                  <a:lnTo>
                    <a:pt x="115" y="329"/>
                  </a:lnTo>
                  <a:lnTo>
                    <a:pt x="115" y="327"/>
                  </a:lnTo>
                  <a:lnTo>
                    <a:pt x="115" y="329"/>
                  </a:lnTo>
                  <a:lnTo>
                    <a:pt x="115" y="331"/>
                  </a:lnTo>
                  <a:lnTo>
                    <a:pt x="117" y="331"/>
                  </a:lnTo>
                  <a:lnTo>
                    <a:pt x="115" y="331"/>
                  </a:lnTo>
                  <a:lnTo>
                    <a:pt x="117" y="331"/>
                  </a:lnTo>
                  <a:lnTo>
                    <a:pt x="117" y="332"/>
                  </a:lnTo>
                  <a:lnTo>
                    <a:pt x="119" y="332"/>
                  </a:lnTo>
                  <a:lnTo>
                    <a:pt x="119" y="334"/>
                  </a:lnTo>
                  <a:lnTo>
                    <a:pt x="119" y="332"/>
                  </a:lnTo>
                  <a:lnTo>
                    <a:pt x="121" y="334"/>
                  </a:lnTo>
                  <a:lnTo>
                    <a:pt x="121" y="336"/>
                  </a:lnTo>
                  <a:lnTo>
                    <a:pt x="123" y="336"/>
                  </a:lnTo>
                  <a:lnTo>
                    <a:pt x="123" y="338"/>
                  </a:lnTo>
                  <a:lnTo>
                    <a:pt x="123" y="336"/>
                  </a:lnTo>
                  <a:lnTo>
                    <a:pt x="121" y="336"/>
                  </a:lnTo>
                  <a:lnTo>
                    <a:pt x="121" y="334"/>
                  </a:lnTo>
                  <a:lnTo>
                    <a:pt x="123" y="334"/>
                  </a:lnTo>
                  <a:lnTo>
                    <a:pt x="123" y="336"/>
                  </a:lnTo>
                  <a:lnTo>
                    <a:pt x="123" y="338"/>
                  </a:lnTo>
                  <a:lnTo>
                    <a:pt x="125" y="340"/>
                  </a:lnTo>
                  <a:lnTo>
                    <a:pt x="127" y="342"/>
                  </a:lnTo>
                  <a:lnTo>
                    <a:pt x="127" y="340"/>
                  </a:lnTo>
                  <a:lnTo>
                    <a:pt x="127" y="342"/>
                  </a:lnTo>
                  <a:lnTo>
                    <a:pt x="125" y="342"/>
                  </a:lnTo>
                  <a:lnTo>
                    <a:pt x="125" y="340"/>
                  </a:lnTo>
                  <a:lnTo>
                    <a:pt x="123" y="340"/>
                  </a:lnTo>
                  <a:lnTo>
                    <a:pt x="125" y="342"/>
                  </a:lnTo>
                  <a:lnTo>
                    <a:pt x="123" y="344"/>
                  </a:lnTo>
                  <a:lnTo>
                    <a:pt x="121" y="344"/>
                  </a:lnTo>
                  <a:lnTo>
                    <a:pt x="121" y="346"/>
                  </a:lnTo>
                  <a:lnTo>
                    <a:pt x="123" y="344"/>
                  </a:lnTo>
                  <a:lnTo>
                    <a:pt x="127" y="344"/>
                  </a:lnTo>
                  <a:lnTo>
                    <a:pt x="127" y="346"/>
                  </a:lnTo>
                  <a:lnTo>
                    <a:pt x="125" y="346"/>
                  </a:lnTo>
                  <a:lnTo>
                    <a:pt x="123" y="346"/>
                  </a:lnTo>
                  <a:lnTo>
                    <a:pt x="121" y="348"/>
                  </a:lnTo>
                  <a:lnTo>
                    <a:pt x="121" y="350"/>
                  </a:lnTo>
                  <a:lnTo>
                    <a:pt x="119" y="350"/>
                  </a:lnTo>
                  <a:lnTo>
                    <a:pt x="121" y="350"/>
                  </a:lnTo>
                  <a:lnTo>
                    <a:pt x="119" y="352"/>
                  </a:lnTo>
                  <a:lnTo>
                    <a:pt x="117" y="352"/>
                  </a:lnTo>
                  <a:lnTo>
                    <a:pt x="117" y="354"/>
                  </a:lnTo>
                  <a:lnTo>
                    <a:pt x="115" y="354"/>
                  </a:lnTo>
                  <a:lnTo>
                    <a:pt x="113" y="354"/>
                  </a:lnTo>
                  <a:lnTo>
                    <a:pt x="115" y="356"/>
                  </a:lnTo>
                  <a:lnTo>
                    <a:pt x="113" y="356"/>
                  </a:lnTo>
                  <a:lnTo>
                    <a:pt x="115" y="356"/>
                  </a:lnTo>
                  <a:lnTo>
                    <a:pt x="115" y="357"/>
                  </a:lnTo>
                  <a:lnTo>
                    <a:pt x="113" y="357"/>
                  </a:lnTo>
                  <a:lnTo>
                    <a:pt x="113" y="356"/>
                  </a:lnTo>
                  <a:lnTo>
                    <a:pt x="112" y="356"/>
                  </a:lnTo>
                  <a:lnTo>
                    <a:pt x="113" y="356"/>
                  </a:lnTo>
                  <a:lnTo>
                    <a:pt x="112" y="356"/>
                  </a:lnTo>
                  <a:lnTo>
                    <a:pt x="112" y="357"/>
                  </a:lnTo>
                  <a:lnTo>
                    <a:pt x="110" y="357"/>
                  </a:lnTo>
                  <a:lnTo>
                    <a:pt x="110" y="356"/>
                  </a:lnTo>
                  <a:lnTo>
                    <a:pt x="112" y="359"/>
                  </a:lnTo>
                  <a:lnTo>
                    <a:pt x="113" y="359"/>
                  </a:lnTo>
                  <a:lnTo>
                    <a:pt x="113" y="357"/>
                  </a:lnTo>
                  <a:lnTo>
                    <a:pt x="115" y="357"/>
                  </a:lnTo>
                  <a:lnTo>
                    <a:pt x="117" y="357"/>
                  </a:lnTo>
                  <a:lnTo>
                    <a:pt x="117" y="359"/>
                  </a:lnTo>
                  <a:lnTo>
                    <a:pt x="117" y="357"/>
                  </a:lnTo>
                  <a:lnTo>
                    <a:pt x="117" y="356"/>
                  </a:lnTo>
                  <a:lnTo>
                    <a:pt x="119" y="357"/>
                  </a:lnTo>
                  <a:lnTo>
                    <a:pt x="119" y="359"/>
                  </a:lnTo>
                  <a:lnTo>
                    <a:pt x="117" y="359"/>
                  </a:lnTo>
                  <a:lnTo>
                    <a:pt x="115" y="359"/>
                  </a:lnTo>
                  <a:lnTo>
                    <a:pt x="113" y="359"/>
                  </a:lnTo>
                  <a:lnTo>
                    <a:pt x="115" y="359"/>
                  </a:lnTo>
                  <a:lnTo>
                    <a:pt x="115" y="361"/>
                  </a:lnTo>
                  <a:lnTo>
                    <a:pt x="113" y="361"/>
                  </a:lnTo>
                  <a:lnTo>
                    <a:pt x="115" y="361"/>
                  </a:lnTo>
                  <a:lnTo>
                    <a:pt x="115" y="363"/>
                  </a:lnTo>
                  <a:lnTo>
                    <a:pt x="117" y="363"/>
                  </a:lnTo>
                  <a:lnTo>
                    <a:pt x="115" y="361"/>
                  </a:lnTo>
                  <a:lnTo>
                    <a:pt x="115" y="363"/>
                  </a:lnTo>
                  <a:lnTo>
                    <a:pt x="117" y="363"/>
                  </a:lnTo>
                  <a:lnTo>
                    <a:pt x="117" y="365"/>
                  </a:lnTo>
                  <a:lnTo>
                    <a:pt x="115" y="365"/>
                  </a:lnTo>
                  <a:lnTo>
                    <a:pt x="113" y="365"/>
                  </a:lnTo>
                  <a:lnTo>
                    <a:pt x="115" y="365"/>
                  </a:lnTo>
                  <a:lnTo>
                    <a:pt x="113" y="367"/>
                  </a:lnTo>
                  <a:lnTo>
                    <a:pt x="113" y="365"/>
                  </a:lnTo>
                  <a:lnTo>
                    <a:pt x="112" y="365"/>
                  </a:lnTo>
                  <a:lnTo>
                    <a:pt x="112" y="367"/>
                  </a:lnTo>
                  <a:lnTo>
                    <a:pt x="110" y="367"/>
                  </a:lnTo>
                  <a:lnTo>
                    <a:pt x="110" y="369"/>
                  </a:lnTo>
                  <a:lnTo>
                    <a:pt x="110" y="371"/>
                  </a:lnTo>
                  <a:lnTo>
                    <a:pt x="108" y="371"/>
                  </a:lnTo>
                  <a:lnTo>
                    <a:pt x="108" y="373"/>
                  </a:lnTo>
                  <a:lnTo>
                    <a:pt x="108" y="371"/>
                  </a:lnTo>
                  <a:lnTo>
                    <a:pt x="106" y="371"/>
                  </a:lnTo>
                  <a:lnTo>
                    <a:pt x="106" y="373"/>
                  </a:lnTo>
                  <a:lnTo>
                    <a:pt x="106" y="371"/>
                  </a:lnTo>
                  <a:lnTo>
                    <a:pt x="106" y="369"/>
                  </a:lnTo>
                  <a:lnTo>
                    <a:pt x="106" y="367"/>
                  </a:lnTo>
                  <a:lnTo>
                    <a:pt x="106" y="365"/>
                  </a:lnTo>
                  <a:lnTo>
                    <a:pt x="106" y="367"/>
                  </a:lnTo>
                  <a:lnTo>
                    <a:pt x="104" y="367"/>
                  </a:lnTo>
                  <a:lnTo>
                    <a:pt x="104" y="365"/>
                  </a:lnTo>
                  <a:lnTo>
                    <a:pt x="104" y="363"/>
                  </a:lnTo>
                  <a:lnTo>
                    <a:pt x="104" y="365"/>
                  </a:lnTo>
                  <a:lnTo>
                    <a:pt x="104" y="367"/>
                  </a:lnTo>
                  <a:lnTo>
                    <a:pt x="104" y="369"/>
                  </a:lnTo>
                  <a:lnTo>
                    <a:pt x="104" y="371"/>
                  </a:lnTo>
                  <a:lnTo>
                    <a:pt x="104" y="369"/>
                  </a:lnTo>
                  <a:lnTo>
                    <a:pt x="104" y="371"/>
                  </a:lnTo>
                  <a:lnTo>
                    <a:pt x="104" y="373"/>
                  </a:lnTo>
                  <a:lnTo>
                    <a:pt x="102" y="373"/>
                  </a:lnTo>
                  <a:lnTo>
                    <a:pt x="104" y="373"/>
                  </a:lnTo>
                  <a:lnTo>
                    <a:pt x="102" y="373"/>
                  </a:lnTo>
                  <a:lnTo>
                    <a:pt x="104" y="373"/>
                  </a:lnTo>
                  <a:lnTo>
                    <a:pt x="102" y="373"/>
                  </a:lnTo>
                  <a:lnTo>
                    <a:pt x="100" y="373"/>
                  </a:lnTo>
                  <a:lnTo>
                    <a:pt x="102" y="373"/>
                  </a:lnTo>
                  <a:lnTo>
                    <a:pt x="102" y="375"/>
                  </a:lnTo>
                  <a:lnTo>
                    <a:pt x="100" y="375"/>
                  </a:lnTo>
                  <a:lnTo>
                    <a:pt x="102" y="375"/>
                  </a:lnTo>
                  <a:lnTo>
                    <a:pt x="100" y="375"/>
                  </a:lnTo>
                  <a:lnTo>
                    <a:pt x="100" y="377"/>
                  </a:lnTo>
                  <a:lnTo>
                    <a:pt x="98" y="377"/>
                  </a:lnTo>
                  <a:lnTo>
                    <a:pt x="96" y="377"/>
                  </a:lnTo>
                  <a:lnTo>
                    <a:pt x="94" y="377"/>
                  </a:lnTo>
                  <a:lnTo>
                    <a:pt x="94" y="379"/>
                  </a:lnTo>
                  <a:lnTo>
                    <a:pt x="96" y="379"/>
                  </a:lnTo>
                  <a:lnTo>
                    <a:pt x="94" y="379"/>
                  </a:lnTo>
                  <a:lnTo>
                    <a:pt x="92" y="379"/>
                  </a:lnTo>
                  <a:lnTo>
                    <a:pt x="94" y="379"/>
                  </a:lnTo>
                  <a:lnTo>
                    <a:pt x="94" y="380"/>
                  </a:lnTo>
                  <a:lnTo>
                    <a:pt x="92" y="380"/>
                  </a:lnTo>
                  <a:lnTo>
                    <a:pt x="87" y="380"/>
                  </a:lnTo>
                  <a:lnTo>
                    <a:pt x="81" y="379"/>
                  </a:lnTo>
                  <a:lnTo>
                    <a:pt x="83" y="380"/>
                  </a:lnTo>
                  <a:lnTo>
                    <a:pt x="81" y="380"/>
                  </a:lnTo>
                  <a:lnTo>
                    <a:pt x="83" y="380"/>
                  </a:lnTo>
                  <a:lnTo>
                    <a:pt x="85" y="380"/>
                  </a:lnTo>
                  <a:lnTo>
                    <a:pt x="85" y="382"/>
                  </a:lnTo>
                  <a:lnTo>
                    <a:pt x="85" y="380"/>
                  </a:lnTo>
                  <a:lnTo>
                    <a:pt x="87" y="380"/>
                  </a:lnTo>
                  <a:lnTo>
                    <a:pt x="89" y="380"/>
                  </a:lnTo>
                  <a:lnTo>
                    <a:pt x="90" y="380"/>
                  </a:lnTo>
                  <a:lnTo>
                    <a:pt x="90" y="382"/>
                  </a:lnTo>
                  <a:lnTo>
                    <a:pt x="90" y="380"/>
                  </a:lnTo>
                  <a:lnTo>
                    <a:pt x="90" y="382"/>
                  </a:lnTo>
                  <a:lnTo>
                    <a:pt x="90" y="384"/>
                  </a:lnTo>
                  <a:lnTo>
                    <a:pt x="92" y="384"/>
                  </a:lnTo>
                  <a:lnTo>
                    <a:pt x="90" y="384"/>
                  </a:lnTo>
                  <a:lnTo>
                    <a:pt x="92" y="386"/>
                  </a:lnTo>
                  <a:lnTo>
                    <a:pt x="90" y="386"/>
                  </a:lnTo>
                  <a:lnTo>
                    <a:pt x="89" y="386"/>
                  </a:lnTo>
                  <a:lnTo>
                    <a:pt x="87" y="386"/>
                  </a:lnTo>
                  <a:lnTo>
                    <a:pt x="85" y="384"/>
                  </a:lnTo>
                  <a:lnTo>
                    <a:pt x="89" y="386"/>
                  </a:lnTo>
                  <a:lnTo>
                    <a:pt x="89" y="388"/>
                  </a:lnTo>
                  <a:lnTo>
                    <a:pt x="90" y="388"/>
                  </a:lnTo>
                  <a:lnTo>
                    <a:pt x="90" y="390"/>
                  </a:lnTo>
                  <a:lnTo>
                    <a:pt x="89" y="388"/>
                  </a:lnTo>
                  <a:lnTo>
                    <a:pt x="89" y="390"/>
                  </a:lnTo>
                  <a:lnTo>
                    <a:pt x="90" y="390"/>
                  </a:lnTo>
                  <a:lnTo>
                    <a:pt x="89" y="392"/>
                  </a:lnTo>
                  <a:lnTo>
                    <a:pt x="90" y="392"/>
                  </a:lnTo>
                  <a:lnTo>
                    <a:pt x="90" y="394"/>
                  </a:lnTo>
                  <a:lnTo>
                    <a:pt x="90" y="396"/>
                  </a:lnTo>
                  <a:lnTo>
                    <a:pt x="89" y="396"/>
                  </a:lnTo>
                  <a:lnTo>
                    <a:pt x="89" y="394"/>
                  </a:lnTo>
                  <a:lnTo>
                    <a:pt x="89" y="396"/>
                  </a:lnTo>
                  <a:lnTo>
                    <a:pt x="90" y="398"/>
                  </a:lnTo>
                  <a:lnTo>
                    <a:pt x="89" y="398"/>
                  </a:lnTo>
                  <a:lnTo>
                    <a:pt x="90" y="398"/>
                  </a:lnTo>
                  <a:lnTo>
                    <a:pt x="90" y="400"/>
                  </a:lnTo>
                  <a:lnTo>
                    <a:pt x="89" y="400"/>
                  </a:lnTo>
                  <a:lnTo>
                    <a:pt x="89" y="398"/>
                  </a:lnTo>
                  <a:lnTo>
                    <a:pt x="89" y="400"/>
                  </a:lnTo>
                  <a:lnTo>
                    <a:pt x="89" y="398"/>
                  </a:lnTo>
                  <a:lnTo>
                    <a:pt x="89" y="400"/>
                  </a:lnTo>
                  <a:lnTo>
                    <a:pt x="90" y="400"/>
                  </a:lnTo>
                  <a:lnTo>
                    <a:pt x="90" y="402"/>
                  </a:lnTo>
                  <a:lnTo>
                    <a:pt x="89" y="402"/>
                  </a:lnTo>
                  <a:lnTo>
                    <a:pt x="90" y="402"/>
                  </a:lnTo>
                  <a:lnTo>
                    <a:pt x="90" y="403"/>
                  </a:lnTo>
                  <a:lnTo>
                    <a:pt x="89" y="403"/>
                  </a:lnTo>
                  <a:lnTo>
                    <a:pt x="89" y="402"/>
                  </a:lnTo>
                  <a:lnTo>
                    <a:pt x="89" y="403"/>
                  </a:lnTo>
                  <a:lnTo>
                    <a:pt x="89" y="402"/>
                  </a:lnTo>
                  <a:lnTo>
                    <a:pt x="87" y="402"/>
                  </a:lnTo>
                  <a:lnTo>
                    <a:pt x="89" y="402"/>
                  </a:lnTo>
                  <a:lnTo>
                    <a:pt x="87" y="400"/>
                  </a:lnTo>
                  <a:lnTo>
                    <a:pt x="87" y="402"/>
                  </a:lnTo>
                  <a:lnTo>
                    <a:pt x="87" y="403"/>
                  </a:lnTo>
                  <a:lnTo>
                    <a:pt x="87" y="402"/>
                  </a:lnTo>
                  <a:lnTo>
                    <a:pt x="85" y="402"/>
                  </a:lnTo>
                  <a:lnTo>
                    <a:pt x="87" y="402"/>
                  </a:lnTo>
                  <a:lnTo>
                    <a:pt x="85" y="403"/>
                  </a:lnTo>
                  <a:lnTo>
                    <a:pt x="85" y="402"/>
                  </a:lnTo>
                  <a:lnTo>
                    <a:pt x="85" y="403"/>
                  </a:lnTo>
                  <a:lnTo>
                    <a:pt x="89" y="407"/>
                  </a:lnTo>
                  <a:lnTo>
                    <a:pt x="89" y="405"/>
                  </a:lnTo>
                  <a:lnTo>
                    <a:pt x="87" y="403"/>
                  </a:lnTo>
                  <a:lnTo>
                    <a:pt x="85" y="403"/>
                  </a:lnTo>
                  <a:lnTo>
                    <a:pt x="87" y="405"/>
                  </a:lnTo>
                  <a:lnTo>
                    <a:pt x="89" y="407"/>
                  </a:lnTo>
                  <a:lnTo>
                    <a:pt x="89" y="409"/>
                  </a:lnTo>
                  <a:lnTo>
                    <a:pt x="87" y="409"/>
                  </a:lnTo>
                  <a:lnTo>
                    <a:pt x="87" y="407"/>
                  </a:lnTo>
                  <a:lnTo>
                    <a:pt x="87" y="409"/>
                  </a:lnTo>
                  <a:lnTo>
                    <a:pt x="89" y="409"/>
                  </a:lnTo>
                  <a:lnTo>
                    <a:pt x="87" y="409"/>
                  </a:lnTo>
                  <a:lnTo>
                    <a:pt x="89" y="409"/>
                  </a:lnTo>
                  <a:lnTo>
                    <a:pt x="89" y="411"/>
                  </a:lnTo>
                  <a:lnTo>
                    <a:pt x="87" y="411"/>
                  </a:lnTo>
                  <a:lnTo>
                    <a:pt x="87" y="413"/>
                  </a:lnTo>
                  <a:lnTo>
                    <a:pt x="89" y="413"/>
                  </a:lnTo>
                  <a:lnTo>
                    <a:pt x="89" y="415"/>
                  </a:lnTo>
                  <a:lnTo>
                    <a:pt x="89" y="417"/>
                  </a:lnTo>
                  <a:lnTo>
                    <a:pt x="87" y="417"/>
                  </a:lnTo>
                  <a:lnTo>
                    <a:pt x="87" y="419"/>
                  </a:lnTo>
                  <a:lnTo>
                    <a:pt x="85" y="421"/>
                  </a:lnTo>
                  <a:lnTo>
                    <a:pt x="87" y="423"/>
                  </a:lnTo>
                  <a:lnTo>
                    <a:pt x="85" y="423"/>
                  </a:lnTo>
                  <a:lnTo>
                    <a:pt x="85" y="425"/>
                  </a:lnTo>
                  <a:lnTo>
                    <a:pt x="87" y="425"/>
                  </a:lnTo>
                  <a:lnTo>
                    <a:pt x="87" y="427"/>
                  </a:lnTo>
                  <a:lnTo>
                    <a:pt x="87" y="428"/>
                  </a:lnTo>
                  <a:lnTo>
                    <a:pt x="87" y="427"/>
                  </a:lnTo>
                  <a:lnTo>
                    <a:pt x="87" y="428"/>
                  </a:lnTo>
                  <a:lnTo>
                    <a:pt x="85" y="428"/>
                  </a:lnTo>
                  <a:lnTo>
                    <a:pt x="85" y="430"/>
                  </a:lnTo>
                  <a:lnTo>
                    <a:pt x="85" y="432"/>
                  </a:lnTo>
                  <a:lnTo>
                    <a:pt x="85" y="434"/>
                  </a:lnTo>
                  <a:lnTo>
                    <a:pt x="85" y="436"/>
                  </a:lnTo>
                  <a:lnTo>
                    <a:pt x="85" y="434"/>
                  </a:lnTo>
                  <a:lnTo>
                    <a:pt x="85" y="436"/>
                  </a:lnTo>
                  <a:lnTo>
                    <a:pt x="83" y="436"/>
                  </a:lnTo>
                  <a:lnTo>
                    <a:pt x="85" y="436"/>
                  </a:lnTo>
                  <a:lnTo>
                    <a:pt x="85" y="438"/>
                  </a:lnTo>
                  <a:lnTo>
                    <a:pt x="83" y="440"/>
                  </a:lnTo>
                  <a:lnTo>
                    <a:pt x="83" y="438"/>
                  </a:lnTo>
                  <a:lnTo>
                    <a:pt x="83" y="440"/>
                  </a:lnTo>
                  <a:lnTo>
                    <a:pt x="81" y="440"/>
                  </a:lnTo>
                  <a:lnTo>
                    <a:pt x="81" y="442"/>
                  </a:lnTo>
                  <a:lnTo>
                    <a:pt x="81" y="444"/>
                  </a:lnTo>
                  <a:lnTo>
                    <a:pt x="79" y="446"/>
                  </a:lnTo>
                  <a:lnTo>
                    <a:pt x="79" y="448"/>
                  </a:lnTo>
                  <a:lnTo>
                    <a:pt x="79" y="451"/>
                  </a:lnTo>
                  <a:lnTo>
                    <a:pt x="77" y="451"/>
                  </a:lnTo>
                  <a:lnTo>
                    <a:pt x="77" y="453"/>
                  </a:lnTo>
                  <a:lnTo>
                    <a:pt x="75" y="455"/>
                  </a:lnTo>
                  <a:lnTo>
                    <a:pt x="75" y="453"/>
                  </a:lnTo>
                  <a:lnTo>
                    <a:pt x="73" y="453"/>
                  </a:lnTo>
                  <a:lnTo>
                    <a:pt x="73" y="451"/>
                  </a:lnTo>
                  <a:lnTo>
                    <a:pt x="71" y="453"/>
                  </a:lnTo>
                  <a:lnTo>
                    <a:pt x="71" y="451"/>
                  </a:lnTo>
                  <a:lnTo>
                    <a:pt x="71" y="453"/>
                  </a:lnTo>
                  <a:lnTo>
                    <a:pt x="69" y="453"/>
                  </a:lnTo>
                  <a:lnTo>
                    <a:pt x="67" y="453"/>
                  </a:lnTo>
                  <a:lnTo>
                    <a:pt x="65" y="453"/>
                  </a:lnTo>
                  <a:lnTo>
                    <a:pt x="64" y="453"/>
                  </a:lnTo>
                  <a:lnTo>
                    <a:pt x="62" y="453"/>
                  </a:lnTo>
                  <a:lnTo>
                    <a:pt x="64" y="453"/>
                  </a:lnTo>
                  <a:lnTo>
                    <a:pt x="62" y="453"/>
                  </a:lnTo>
                  <a:lnTo>
                    <a:pt x="60" y="453"/>
                  </a:lnTo>
                  <a:lnTo>
                    <a:pt x="58" y="453"/>
                  </a:lnTo>
                  <a:lnTo>
                    <a:pt x="58" y="455"/>
                  </a:lnTo>
                  <a:lnTo>
                    <a:pt x="58" y="457"/>
                  </a:lnTo>
                  <a:lnTo>
                    <a:pt x="56" y="457"/>
                  </a:lnTo>
                  <a:lnTo>
                    <a:pt x="56" y="455"/>
                  </a:lnTo>
                  <a:lnTo>
                    <a:pt x="56" y="457"/>
                  </a:lnTo>
                  <a:lnTo>
                    <a:pt x="56" y="455"/>
                  </a:lnTo>
                  <a:lnTo>
                    <a:pt x="54" y="457"/>
                  </a:lnTo>
                  <a:lnTo>
                    <a:pt x="52" y="459"/>
                  </a:lnTo>
                  <a:lnTo>
                    <a:pt x="52" y="461"/>
                  </a:lnTo>
                  <a:lnTo>
                    <a:pt x="50" y="461"/>
                  </a:lnTo>
                  <a:lnTo>
                    <a:pt x="50" y="463"/>
                  </a:lnTo>
                  <a:lnTo>
                    <a:pt x="50" y="465"/>
                  </a:lnTo>
                  <a:lnTo>
                    <a:pt x="48" y="465"/>
                  </a:lnTo>
                  <a:lnTo>
                    <a:pt x="50" y="467"/>
                  </a:lnTo>
                  <a:lnTo>
                    <a:pt x="50" y="469"/>
                  </a:lnTo>
                  <a:lnTo>
                    <a:pt x="52" y="471"/>
                  </a:lnTo>
                  <a:lnTo>
                    <a:pt x="52" y="473"/>
                  </a:lnTo>
                  <a:lnTo>
                    <a:pt x="50" y="473"/>
                  </a:lnTo>
                  <a:lnTo>
                    <a:pt x="50" y="475"/>
                  </a:lnTo>
                  <a:lnTo>
                    <a:pt x="48" y="475"/>
                  </a:lnTo>
                  <a:lnTo>
                    <a:pt x="46" y="475"/>
                  </a:lnTo>
                  <a:lnTo>
                    <a:pt x="44" y="475"/>
                  </a:lnTo>
                  <a:lnTo>
                    <a:pt x="42" y="475"/>
                  </a:lnTo>
                  <a:lnTo>
                    <a:pt x="41" y="475"/>
                  </a:lnTo>
                  <a:lnTo>
                    <a:pt x="39" y="475"/>
                  </a:lnTo>
                  <a:lnTo>
                    <a:pt x="37" y="476"/>
                  </a:lnTo>
                  <a:lnTo>
                    <a:pt x="35" y="476"/>
                  </a:lnTo>
                  <a:lnTo>
                    <a:pt x="33" y="475"/>
                  </a:lnTo>
                  <a:lnTo>
                    <a:pt x="31" y="475"/>
                  </a:lnTo>
                  <a:lnTo>
                    <a:pt x="29" y="475"/>
                  </a:lnTo>
                  <a:lnTo>
                    <a:pt x="27" y="475"/>
                  </a:lnTo>
                  <a:lnTo>
                    <a:pt x="29" y="475"/>
                  </a:lnTo>
                  <a:lnTo>
                    <a:pt x="29" y="473"/>
                  </a:lnTo>
                  <a:lnTo>
                    <a:pt x="29" y="471"/>
                  </a:lnTo>
                  <a:lnTo>
                    <a:pt x="29" y="469"/>
                  </a:lnTo>
                  <a:lnTo>
                    <a:pt x="31" y="469"/>
                  </a:lnTo>
                  <a:lnTo>
                    <a:pt x="31" y="467"/>
                  </a:lnTo>
                  <a:lnTo>
                    <a:pt x="31" y="465"/>
                  </a:lnTo>
                  <a:lnTo>
                    <a:pt x="29" y="465"/>
                  </a:lnTo>
                  <a:lnTo>
                    <a:pt x="29" y="463"/>
                  </a:lnTo>
                  <a:lnTo>
                    <a:pt x="29" y="461"/>
                  </a:lnTo>
                  <a:lnTo>
                    <a:pt x="27" y="461"/>
                  </a:lnTo>
                  <a:lnTo>
                    <a:pt x="27" y="459"/>
                  </a:lnTo>
                  <a:lnTo>
                    <a:pt x="27" y="457"/>
                  </a:lnTo>
                  <a:lnTo>
                    <a:pt x="25" y="457"/>
                  </a:lnTo>
                  <a:lnTo>
                    <a:pt x="23" y="455"/>
                  </a:lnTo>
                  <a:lnTo>
                    <a:pt x="23" y="453"/>
                  </a:lnTo>
                  <a:lnTo>
                    <a:pt x="23" y="451"/>
                  </a:lnTo>
                  <a:lnTo>
                    <a:pt x="21" y="450"/>
                  </a:lnTo>
                  <a:lnTo>
                    <a:pt x="25" y="450"/>
                  </a:lnTo>
                  <a:lnTo>
                    <a:pt x="25" y="451"/>
                  </a:lnTo>
                  <a:lnTo>
                    <a:pt x="27" y="451"/>
                  </a:lnTo>
                  <a:lnTo>
                    <a:pt x="27" y="450"/>
                  </a:lnTo>
                  <a:lnTo>
                    <a:pt x="25" y="448"/>
                  </a:lnTo>
                  <a:lnTo>
                    <a:pt x="25" y="446"/>
                  </a:lnTo>
                  <a:lnTo>
                    <a:pt x="23" y="446"/>
                  </a:lnTo>
                  <a:lnTo>
                    <a:pt x="25" y="446"/>
                  </a:lnTo>
                  <a:lnTo>
                    <a:pt x="25" y="444"/>
                  </a:lnTo>
                  <a:lnTo>
                    <a:pt x="27" y="446"/>
                  </a:lnTo>
                  <a:lnTo>
                    <a:pt x="29" y="446"/>
                  </a:lnTo>
                  <a:lnTo>
                    <a:pt x="29" y="444"/>
                  </a:lnTo>
                  <a:lnTo>
                    <a:pt x="29" y="442"/>
                  </a:lnTo>
                  <a:lnTo>
                    <a:pt x="29" y="440"/>
                  </a:lnTo>
                  <a:lnTo>
                    <a:pt x="27" y="440"/>
                  </a:lnTo>
                  <a:lnTo>
                    <a:pt x="25" y="440"/>
                  </a:lnTo>
                  <a:lnTo>
                    <a:pt x="25" y="438"/>
                  </a:lnTo>
                  <a:lnTo>
                    <a:pt x="25" y="436"/>
                  </a:lnTo>
                  <a:lnTo>
                    <a:pt x="23" y="436"/>
                  </a:lnTo>
                  <a:lnTo>
                    <a:pt x="23" y="434"/>
                  </a:lnTo>
                  <a:lnTo>
                    <a:pt x="23" y="432"/>
                  </a:lnTo>
                  <a:lnTo>
                    <a:pt x="21" y="432"/>
                  </a:lnTo>
                  <a:lnTo>
                    <a:pt x="19" y="432"/>
                  </a:lnTo>
                  <a:lnTo>
                    <a:pt x="19" y="430"/>
                  </a:lnTo>
                  <a:lnTo>
                    <a:pt x="19" y="428"/>
                  </a:lnTo>
                  <a:lnTo>
                    <a:pt x="17" y="427"/>
                  </a:lnTo>
                  <a:lnTo>
                    <a:pt x="17" y="425"/>
                  </a:lnTo>
                  <a:lnTo>
                    <a:pt x="17" y="423"/>
                  </a:lnTo>
                  <a:lnTo>
                    <a:pt x="17" y="425"/>
                  </a:lnTo>
                  <a:lnTo>
                    <a:pt x="17" y="423"/>
                  </a:lnTo>
                  <a:lnTo>
                    <a:pt x="16" y="423"/>
                  </a:lnTo>
                  <a:lnTo>
                    <a:pt x="17" y="423"/>
                  </a:lnTo>
                  <a:lnTo>
                    <a:pt x="16" y="423"/>
                  </a:lnTo>
                  <a:lnTo>
                    <a:pt x="16" y="421"/>
                  </a:lnTo>
                  <a:lnTo>
                    <a:pt x="17" y="421"/>
                  </a:lnTo>
                  <a:lnTo>
                    <a:pt x="16" y="421"/>
                  </a:lnTo>
                  <a:lnTo>
                    <a:pt x="16" y="419"/>
                  </a:lnTo>
                  <a:lnTo>
                    <a:pt x="16" y="417"/>
                  </a:lnTo>
                  <a:lnTo>
                    <a:pt x="16" y="415"/>
                  </a:lnTo>
                  <a:lnTo>
                    <a:pt x="14" y="415"/>
                  </a:lnTo>
                  <a:lnTo>
                    <a:pt x="14" y="417"/>
                  </a:lnTo>
                  <a:lnTo>
                    <a:pt x="14" y="419"/>
                  </a:lnTo>
                  <a:lnTo>
                    <a:pt x="14" y="417"/>
                  </a:lnTo>
                  <a:lnTo>
                    <a:pt x="12" y="417"/>
                  </a:lnTo>
                  <a:lnTo>
                    <a:pt x="14" y="417"/>
                  </a:lnTo>
                  <a:lnTo>
                    <a:pt x="12" y="415"/>
                  </a:lnTo>
                  <a:lnTo>
                    <a:pt x="14" y="415"/>
                  </a:lnTo>
                  <a:lnTo>
                    <a:pt x="14" y="413"/>
                  </a:lnTo>
                  <a:lnTo>
                    <a:pt x="12" y="413"/>
                  </a:lnTo>
                  <a:lnTo>
                    <a:pt x="14" y="413"/>
                  </a:lnTo>
                  <a:lnTo>
                    <a:pt x="14" y="411"/>
                  </a:lnTo>
                  <a:lnTo>
                    <a:pt x="12" y="411"/>
                  </a:lnTo>
                  <a:lnTo>
                    <a:pt x="12" y="409"/>
                  </a:lnTo>
                  <a:lnTo>
                    <a:pt x="14" y="409"/>
                  </a:lnTo>
                  <a:lnTo>
                    <a:pt x="12" y="409"/>
                  </a:lnTo>
                  <a:lnTo>
                    <a:pt x="10" y="407"/>
                  </a:lnTo>
                  <a:lnTo>
                    <a:pt x="10" y="409"/>
                  </a:lnTo>
                  <a:lnTo>
                    <a:pt x="10" y="407"/>
                  </a:lnTo>
                  <a:lnTo>
                    <a:pt x="12" y="405"/>
                  </a:lnTo>
                  <a:lnTo>
                    <a:pt x="10" y="405"/>
                  </a:lnTo>
                  <a:lnTo>
                    <a:pt x="10" y="403"/>
                  </a:lnTo>
                  <a:lnTo>
                    <a:pt x="8" y="403"/>
                  </a:lnTo>
                  <a:lnTo>
                    <a:pt x="10" y="403"/>
                  </a:lnTo>
                  <a:lnTo>
                    <a:pt x="10" y="402"/>
                  </a:lnTo>
                  <a:lnTo>
                    <a:pt x="12" y="400"/>
                  </a:lnTo>
                  <a:lnTo>
                    <a:pt x="12" y="398"/>
                  </a:lnTo>
                  <a:lnTo>
                    <a:pt x="12" y="396"/>
                  </a:lnTo>
                  <a:lnTo>
                    <a:pt x="12" y="394"/>
                  </a:lnTo>
                  <a:lnTo>
                    <a:pt x="12" y="392"/>
                  </a:lnTo>
                  <a:lnTo>
                    <a:pt x="12" y="394"/>
                  </a:lnTo>
                  <a:lnTo>
                    <a:pt x="12" y="392"/>
                  </a:lnTo>
                  <a:lnTo>
                    <a:pt x="12" y="390"/>
                  </a:lnTo>
                  <a:lnTo>
                    <a:pt x="12" y="388"/>
                  </a:lnTo>
                  <a:lnTo>
                    <a:pt x="12" y="390"/>
                  </a:lnTo>
                  <a:lnTo>
                    <a:pt x="10" y="390"/>
                  </a:lnTo>
                  <a:lnTo>
                    <a:pt x="8" y="390"/>
                  </a:lnTo>
                  <a:lnTo>
                    <a:pt x="8" y="392"/>
                  </a:lnTo>
                  <a:lnTo>
                    <a:pt x="6" y="392"/>
                  </a:lnTo>
                  <a:lnTo>
                    <a:pt x="6" y="390"/>
                  </a:lnTo>
                  <a:lnTo>
                    <a:pt x="8" y="390"/>
                  </a:lnTo>
                  <a:lnTo>
                    <a:pt x="8" y="388"/>
                  </a:lnTo>
                  <a:lnTo>
                    <a:pt x="8" y="386"/>
                  </a:lnTo>
                  <a:lnTo>
                    <a:pt x="10" y="386"/>
                  </a:lnTo>
                  <a:lnTo>
                    <a:pt x="8" y="386"/>
                  </a:lnTo>
                  <a:lnTo>
                    <a:pt x="8" y="388"/>
                  </a:lnTo>
                  <a:lnTo>
                    <a:pt x="8" y="386"/>
                  </a:lnTo>
                  <a:lnTo>
                    <a:pt x="8" y="388"/>
                  </a:lnTo>
                  <a:lnTo>
                    <a:pt x="6" y="390"/>
                  </a:lnTo>
                  <a:lnTo>
                    <a:pt x="4" y="392"/>
                  </a:lnTo>
                  <a:lnTo>
                    <a:pt x="4" y="390"/>
                  </a:lnTo>
                  <a:lnTo>
                    <a:pt x="6" y="390"/>
                  </a:lnTo>
                  <a:lnTo>
                    <a:pt x="4" y="390"/>
                  </a:lnTo>
                  <a:lnTo>
                    <a:pt x="6" y="390"/>
                  </a:lnTo>
                  <a:lnTo>
                    <a:pt x="6" y="388"/>
                  </a:lnTo>
                  <a:lnTo>
                    <a:pt x="4" y="388"/>
                  </a:lnTo>
                  <a:lnTo>
                    <a:pt x="4" y="386"/>
                  </a:lnTo>
                  <a:lnTo>
                    <a:pt x="6" y="386"/>
                  </a:lnTo>
                  <a:lnTo>
                    <a:pt x="4" y="386"/>
                  </a:lnTo>
                  <a:lnTo>
                    <a:pt x="4" y="388"/>
                  </a:lnTo>
                  <a:lnTo>
                    <a:pt x="2" y="388"/>
                  </a:lnTo>
                  <a:lnTo>
                    <a:pt x="2" y="390"/>
                  </a:lnTo>
                  <a:lnTo>
                    <a:pt x="2" y="388"/>
                  </a:lnTo>
                  <a:lnTo>
                    <a:pt x="2" y="386"/>
                  </a:lnTo>
                  <a:lnTo>
                    <a:pt x="2" y="384"/>
                  </a:lnTo>
                  <a:lnTo>
                    <a:pt x="2" y="382"/>
                  </a:lnTo>
                  <a:lnTo>
                    <a:pt x="2" y="380"/>
                  </a:lnTo>
                  <a:lnTo>
                    <a:pt x="2" y="379"/>
                  </a:lnTo>
                  <a:lnTo>
                    <a:pt x="0" y="379"/>
                  </a:lnTo>
                  <a:lnTo>
                    <a:pt x="0" y="377"/>
                  </a:lnTo>
                  <a:lnTo>
                    <a:pt x="2" y="377"/>
                  </a:lnTo>
                  <a:lnTo>
                    <a:pt x="2" y="375"/>
                  </a:lnTo>
                  <a:lnTo>
                    <a:pt x="2" y="373"/>
                  </a:lnTo>
                  <a:lnTo>
                    <a:pt x="2" y="371"/>
                  </a:lnTo>
                  <a:lnTo>
                    <a:pt x="0" y="371"/>
                  </a:lnTo>
                  <a:lnTo>
                    <a:pt x="0" y="369"/>
                  </a:lnTo>
                  <a:lnTo>
                    <a:pt x="2" y="369"/>
                  </a:lnTo>
                  <a:lnTo>
                    <a:pt x="0" y="369"/>
                  </a:lnTo>
                  <a:lnTo>
                    <a:pt x="2" y="367"/>
                  </a:lnTo>
                  <a:lnTo>
                    <a:pt x="4" y="365"/>
                  </a:lnTo>
                  <a:lnTo>
                    <a:pt x="4" y="367"/>
                  </a:lnTo>
                  <a:lnTo>
                    <a:pt x="4" y="369"/>
                  </a:lnTo>
                  <a:lnTo>
                    <a:pt x="6" y="369"/>
                  </a:lnTo>
                  <a:lnTo>
                    <a:pt x="6" y="371"/>
                  </a:lnTo>
                  <a:lnTo>
                    <a:pt x="6" y="373"/>
                  </a:lnTo>
                  <a:lnTo>
                    <a:pt x="8" y="373"/>
                  </a:lnTo>
                  <a:lnTo>
                    <a:pt x="10" y="371"/>
                  </a:lnTo>
                  <a:lnTo>
                    <a:pt x="10" y="369"/>
                  </a:lnTo>
                  <a:lnTo>
                    <a:pt x="10" y="367"/>
                  </a:lnTo>
                  <a:lnTo>
                    <a:pt x="10" y="365"/>
                  </a:lnTo>
                  <a:lnTo>
                    <a:pt x="10" y="363"/>
                  </a:lnTo>
                  <a:lnTo>
                    <a:pt x="12" y="361"/>
                  </a:lnTo>
                  <a:lnTo>
                    <a:pt x="12" y="359"/>
                  </a:lnTo>
                  <a:lnTo>
                    <a:pt x="12" y="357"/>
                  </a:lnTo>
                  <a:lnTo>
                    <a:pt x="10" y="352"/>
                  </a:lnTo>
                  <a:lnTo>
                    <a:pt x="10" y="350"/>
                  </a:lnTo>
                  <a:lnTo>
                    <a:pt x="12" y="348"/>
                  </a:lnTo>
                  <a:lnTo>
                    <a:pt x="12" y="346"/>
                  </a:lnTo>
                  <a:lnTo>
                    <a:pt x="14" y="344"/>
                  </a:lnTo>
                  <a:lnTo>
                    <a:pt x="12" y="344"/>
                  </a:lnTo>
                  <a:lnTo>
                    <a:pt x="12" y="342"/>
                  </a:lnTo>
                  <a:lnTo>
                    <a:pt x="12" y="340"/>
                  </a:lnTo>
                  <a:lnTo>
                    <a:pt x="14" y="340"/>
                  </a:lnTo>
                  <a:lnTo>
                    <a:pt x="16" y="340"/>
                  </a:lnTo>
                  <a:lnTo>
                    <a:pt x="19" y="338"/>
                  </a:lnTo>
                  <a:lnTo>
                    <a:pt x="21" y="336"/>
                  </a:lnTo>
                  <a:lnTo>
                    <a:pt x="21" y="334"/>
                  </a:lnTo>
                  <a:lnTo>
                    <a:pt x="23" y="334"/>
                  </a:lnTo>
                  <a:lnTo>
                    <a:pt x="23" y="332"/>
                  </a:lnTo>
                  <a:lnTo>
                    <a:pt x="23" y="331"/>
                  </a:lnTo>
                  <a:lnTo>
                    <a:pt x="21" y="329"/>
                  </a:lnTo>
                  <a:lnTo>
                    <a:pt x="21" y="327"/>
                  </a:lnTo>
                  <a:lnTo>
                    <a:pt x="23" y="327"/>
                  </a:lnTo>
                  <a:lnTo>
                    <a:pt x="23" y="325"/>
                  </a:lnTo>
                  <a:lnTo>
                    <a:pt x="23" y="323"/>
                  </a:lnTo>
                  <a:lnTo>
                    <a:pt x="23" y="321"/>
                  </a:lnTo>
                  <a:lnTo>
                    <a:pt x="21" y="317"/>
                  </a:lnTo>
                  <a:lnTo>
                    <a:pt x="19" y="313"/>
                  </a:lnTo>
                  <a:lnTo>
                    <a:pt x="19" y="311"/>
                  </a:lnTo>
                  <a:lnTo>
                    <a:pt x="19" y="309"/>
                  </a:lnTo>
                  <a:lnTo>
                    <a:pt x="19" y="308"/>
                  </a:lnTo>
                  <a:lnTo>
                    <a:pt x="17" y="306"/>
                  </a:lnTo>
                  <a:lnTo>
                    <a:pt x="19" y="306"/>
                  </a:lnTo>
                  <a:lnTo>
                    <a:pt x="23" y="304"/>
                  </a:lnTo>
                  <a:lnTo>
                    <a:pt x="25" y="304"/>
                  </a:lnTo>
                  <a:lnTo>
                    <a:pt x="25" y="302"/>
                  </a:lnTo>
                  <a:lnTo>
                    <a:pt x="25" y="300"/>
                  </a:lnTo>
                  <a:lnTo>
                    <a:pt x="27" y="298"/>
                  </a:lnTo>
                  <a:lnTo>
                    <a:pt x="27" y="296"/>
                  </a:lnTo>
                  <a:lnTo>
                    <a:pt x="29" y="294"/>
                  </a:lnTo>
                  <a:lnTo>
                    <a:pt x="29" y="292"/>
                  </a:lnTo>
                  <a:lnTo>
                    <a:pt x="23" y="286"/>
                  </a:lnTo>
                  <a:lnTo>
                    <a:pt x="21" y="286"/>
                  </a:lnTo>
                  <a:lnTo>
                    <a:pt x="19" y="284"/>
                  </a:lnTo>
                  <a:lnTo>
                    <a:pt x="17" y="283"/>
                  </a:lnTo>
                  <a:lnTo>
                    <a:pt x="17" y="281"/>
                  </a:lnTo>
                  <a:lnTo>
                    <a:pt x="17" y="273"/>
                  </a:lnTo>
                  <a:lnTo>
                    <a:pt x="19" y="263"/>
                  </a:lnTo>
                  <a:lnTo>
                    <a:pt x="19" y="261"/>
                  </a:lnTo>
                  <a:lnTo>
                    <a:pt x="19" y="260"/>
                  </a:lnTo>
                  <a:lnTo>
                    <a:pt x="16" y="252"/>
                  </a:lnTo>
                  <a:lnTo>
                    <a:pt x="16" y="250"/>
                  </a:lnTo>
                  <a:lnTo>
                    <a:pt x="16" y="248"/>
                  </a:lnTo>
                  <a:lnTo>
                    <a:pt x="17" y="248"/>
                  </a:lnTo>
                  <a:lnTo>
                    <a:pt x="17" y="246"/>
                  </a:lnTo>
                  <a:lnTo>
                    <a:pt x="16" y="242"/>
                  </a:lnTo>
                  <a:lnTo>
                    <a:pt x="16" y="240"/>
                  </a:lnTo>
                  <a:lnTo>
                    <a:pt x="17" y="238"/>
                  </a:lnTo>
                  <a:lnTo>
                    <a:pt x="16" y="231"/>
                  </a:lnTo>
                  <a:lnTo>
                    <a:pt x="14" y="227"/>
                  </a:lnTo>
                  <a:lnTo>
                    <a:pt x="17" y="221"/>
                  </a:lnTo>
                  <a:lnTo>
                    <a:pt x="17" y="219"/>
                  </a:lnTo>
                  <a:lnTo>
                    <a:pt x="17" y="217"/>
                  </a:lnTo>
                  <a:lnTo>
                    <a:pt x="19" y="213"/>
                  </a:lnTo>
                  <a:lnTo>
                    <a:pt x="21" y="210"/>
                  </a:lnTo>
                  <a:lnTo>
                    <a:pt x="25" y="204"/>
                  </a:lnTo>
                  <a:lnTo>
                    <a:pt x="27" y="202"/>
                  </a:lnTo>
                  <a:lnTo>
                    <a:pt x="29" y="200"/>
                  </a:lnTo>
                  <a:lnTo>
                    <a:pt x="35" y="198"/>
                  </a:lnTo>
                  <a:lnTo>
                    <a:pt x="39" y="200"/>
                  </a:lnTo>
                  <a:lnTo>
                    <a:pt x="44" y="202"/>
                  </a:lnTo>
                  <a:lnTo>
                    <a:pt x="46" y="202"/>
                  </a:lnTo>
                  <a:lnTo>
                    <a:pt x="48" y="196"/>
                  </a:lnTo>
                  <a:lnTo>
                    <a:pt x="48" y="194"/>
                  </a:lnTo>
                  <a:lnTo>
                    <a:pt x="48" y="187"/>
                  </a:lnTo>
                  <a:lnTo>
                    <a:pt x="48" y="185"/>
                  </a:lnTo>
                  <a:lnTo>
                    <a:pt x="46" y="185"/>
                  </a:lnTo>
                  <a:lnTo>
                    <a:pt x="44" y="185"/>
                  </a:lnTo>
                  <a:lnTo>
                    <a:pt x="41" y="181"/>
                  </a:lnTo>
                  <a:lnTo>
                    <a:pt x="44" y="173"/>
                  </a:lnTo>
                  <a:lnTo>
                    <a:pt x="48" y="165"/>
                  </a:lnTo>
                  <a:lnTo>
                    <a:pt x="50" y="162"/>
                  </a:lnTo>
                  <a:lnTo>
                    <a:pt x="52" y="160"/>
                  </a:lnTo>
                  <a:lnTo>
                    <a:pt x="52" y="156"/>
                  </a:lnTo>
                  <a:lnTo>
                    <a:pt x="54" y="154"/>
                  </a:lnTo>
                  <a:lnTo>
                    <a:pt x="54" y="152"/>
                  </a:lnTo>
                  <a:lnTo>
                    <a:pt x="54" y="148"/>
                  </a:lnTo>
                  <a:lnTo>
                    <a:pt x="56" y="139"/>
                  </a:lnTo>
                  <a:lnTo>
                    <a:pt x="56" y="137"/>
                  </a:lnTo>
                  <a:lnTo>
                    <a:pt x="56" y="135"/>
                  </a:lnTo>
                  <a:lnTo>
                    <a:pt x="56" y="133"/>
                  </a:lnTo>
                  <a:lnTo>
                    <a:pt x="54" y="121"/>
                  </a:lnTo>
                  <a:lnTo>
                    <a:pt x="58" y="121"/>
                  </a:lnTo>
                  <a:lnTo>
                    <a:pt x="64" y="121"/>
                  </a:lnTo>
                  <a:lnTo>
                    <a:pt x="69" y="116"/>
                  </a:lnTo>
                  <a:lnTo>
                    <a:pt x="69" y="114"/>
                  </a:lnTo>
                  <a:lnTo>
                    <a:pt x="69" y="112"/>
                  </a:lnTo>
                  <a:lnTo>
                    <a:pt x="69" y="108"/>
                  </a:lnTo>
                  <a:lnTo>
                    <a:pt x="73" y="102"/>
                  </a:lnTo>
                  <a:lnTo>
                    <a:pt x="79" y="91"/>
                  </a:lnTo>
                  <a:lnTo>
                    <a:pt x="79" y="89"/>
                  </a:lnTo>
                  <a:lnTo>
                    <a:pt x="83" y="87"/>
                  </a:lnTo>
                  <a:lnTo>
                    <a:pt x="85" y="85"/>
                  </a:lnTo>
                  <a:lnTo>
                    <a:pt x="85" y="79"/>
                  </a:lnTo>
                  <a:lnTo>
                    <a:pt x="81" y="69"/>
                  </a:lnTo>
                  <a:lnTo>
                    <a:pt x="81" y="66"/>
                  </a:lnTo>
                  <a:lnTo>
                    <a:pt x="83" y="66"/>
                  </a:lnTo>
                  <a:lnTo>
                    <a:pt x="85" y="64"/>
                  </a:lnTo>
                  <a:lnTo>
                    <a:pt x="87" y="60"/>
                  </a:lnTo>
                  <a:lnTo>
                    <a:pt x="90" y="50"/>
                  </a:lnTo>
                  <a:lnTo>
                    <a:pt x="90" y="48"/>
                  </a:lnTo>
                  <a:lnTo>
                    <a:pt x="98" y="43"/>
                  </a:lnTo>
                  <a:lnTo>
                    <a:pt x="98" y="41"/>
                  </a:lnTo>
                  <a:lnTo>
                    <a:pt x="104" y="43"/>
                  </a:lnTo>
                  <a:lnTo>
                    <a:pt x="108" y="46"/>
                  </a:lnTo>
                  <a:lnTo>
                    <a:pt x="110" y="45"/>
                  </a:lnTo>
                  <a:lnTo>
                    <a:pt x="112" y="39"/>
                  </a:lnTo>
                  <a:lnTo>
                    <a:pt x="113" y="37"/>
                  </a:lnTo>
                  <a:lnTo>
                    <a:pt x="112" y="27"/>
                  </a:lnTo>
                  <a:lnTo>
                    <a:pt x="112" y="23"/>
                  </a:lnTo>
                  <a:lnTo>
                    <a:pt x="112" y="21"/>
                  </a:lnTo>
                  <a:lnTo>
                    <a:pt x="113" y="21"/>
                  </a:lnTo>
                  <a:lnTo>
                    <a:pt x="117" y="20"/>
                  </a:lnTo>
                  <a:lnTo>
                    <a:pt x="117" y="21"/>
                  </a:lnTo>
                  <a:lnTo>
                    <a:pt x="119" y="23"/>
                  </a:lnTo>
                  <a:lnTo>
                    <a:pt x="121" y="23"/>
                  </a:lnTo>
                  <a:lnTo>
                    <a:pt x="127" y="23"/>
                  </a:lnTo>
                  <a:lnTo>
                    <a:pt x="133" y="27"/>
                  </a:lnTo>
                  <a:lnTo>
                    <a:pt x="140" y="29"/>
                  </a:lnTo>
                  <a:lnTo>
                    <a:pt x="142" y="29"/>
                  </a:lnTo>
                  <a:lnTo>
                    <a:pt x="146" y="25"/>
                  </a:lnTo>
                  <a:lnTo>
                    <a:pt x="140" y="21"/>
                  </a:lnTo>
                  <a:lnTo>
                    <a:pt x="144" y="20"/>
                  </a:lnTo>
                  <a:lnTo>
                    <a:pt x="146" y="16"/>
                  </a:lnTo>
                  <a:lnTo>
                    <a:pt x="146" y="12"/>
                  </a:lnTo>
                  <a:lnTo>
                    <a:pt x="148" y="12"/>
                  </a:lnTo>
                  <a:lnTo>
                    <a:pt x="148" y="10"/>
                  </a:lnTo>
                  <a:lnTo>
                    <a:pt x="146" y="6"/>
                  </a:lnTo>
                  <a:lnTo>
                    <a:pt x="142" y="0"/>
                  </a:lnTo>
                  <a:lnTo>
                    <a:pt x="148" y="0"/>
                  </a:lnTo>
                  <a:lnTo>
                    <a:pt x="152" y="0"/>
                  </a:lnTo>
                  <a:lnTo>
                    <a:pt x="154" y="0"/>
                  </a:lnTo>
                  <a:lnTo>
                    <a:pt x="156" y="2"/>
                  </a:lnTo>
                  <a:lnTo>
                    <a:pt x="156" y="4"/>
                  </a:lnTo>
                  <a:lnTo>
                    <a:pt x="156" y="6"/>
                  </a:lnTo>
                  <a:lnTo>
                    <a:pt x="158" y="8"/>
                  </a:lnTo>
                  <a:lnTo>
                    <a:pt x="160" y="8"/>
                  </a:lnTo>
                  <a:lnTo>
                    <a:pt x="161" y="10"/>
                  </a:lnTo>
                  <a:lnTo>
                    <a:pt x="161" y="12"/>
                  </a:lnTo>
                  <a:lnTo>
                    <a:pt x="163" y="12"/>
                  </a:lnTo>
                  <a:lnTo>
                    <a:pt x="163" y="14"/>
                  </a:lnTo>
                  <a:lnTo>
                    <a:pt x="165" y="16"/>
                  </a:lnTo>
                  <a:lnTo>
                    <a:pt x="167" y="16"/>
                  </a:lnTo>
                  <a:lnTo>
                    <a:pt x="167" y="18"/>
                  </a:lnTo>
                  <a:lnTo>
                    <a:pt x="169" y="18"/>
                  </a:lnTo>
                  <a:lnTo>
                    <a:pt x="169" y="20"/>
                  </a:lnTo>
                  <a:lnTo>
                    <a:pt x="173" y="21"/>
                  </a:lnTo>
                  <a:lnTo>
                    <a:pt x="173" y="23"/>
                  </a:lnTo>
                  <a:lnTo>
                    <a:pt x="175" y="25"/>
                  </a:lnTo>
                  <a:lnTo>
                    <a:pt x="179" y="25"/>
                  </a:lnTo>
                  <a:lnTo>
                    <a:pt x="181" y="25"/>
                  </a:lnTo>
                  <a:lnTo>
                    <a:pt x="183" y="27"/>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2" name="Freeform 222"/>
            <p:cNvSpPr>
              <a:spLocks/>
            </p:cNvSpPr>
            <p:nvPr/>
          </p:nvSpPr>
          <p:spPr bwMode="auto">
            <a:xfrm>
              <a:off x="5807075" y="5505450"/>
              <a:ext cx="33338" cy="46038"/>
            </a:xfrm>
            <a:custGeom>
              <a:avLst/>
              <a:gdLst>
                <a:gd name="T0" fmla="*/ 19 w 21"/>
                <a:gd name="T1" fmla="*/ 4 h 29"/>
                <a:gd name="T2" fmla="*/ 21 w 21"/>
                <a:gd name="T3" fmla="*/ 4 h 29"/>
                <a:gd name="T4" fmla="*/ 21 w 21"/>
                <a:gd name="T5" fmla="*/ 6 h 29"/>
                <a:gd name="T6" fmla="*/ 21 w 21"/>
                <a:gd name="T7" fmla="*/ 8 h 29"/>
                <a:gd name="T8" fmla="*/ 19 w 21"/>
                <a:gd name="T9" fmla="*/ 10 h 29"/>
                <a:gd name="T10" fmla="*/ 19 w 21"/>
                <a:gd name="T11" fmla="*/ 12 h 29"/>
                <a:gd name="T12" fmla="*/ 21 w 21"/>
                <a:gd name="T13" fmla="*/ 14 h 29"/>
                <a:gd name="T14" fmla="*/ 21 w 21"/>
                <a:gd name="T15" fmla="*/ 19 h 29"/>
                <a:gd name="T16" fmla="*/ 21 w 21"/>
                <a:gd name="T17" fmla="*/ 19 h 29"/>
                <a:gd name="T18" fmla="*/ 19 w 21"/>
                <a:gd name="T19" fmla="*/ 19 h 29"/>
                <a:gd name="T20" fmla="*/ 19 w 21"/>
                <a:gd name="T21" fmla="*/ 21 h 29"/>
                <a:gd name="T22" fmla="*/ 19 w 21"/>
                <a:gd name="T23" fmla="*/ 25 h 29"/>
                <a:gd name="T24" fmla="*/ 19 w 21"/>
                <a:gd name="T25" fmla="*/ 25 h 29"/>
                <a:gd name="T26" fmla="*/ 19 w 21"/>
                <a:gd name="T27" fmla="*/ 27 h 29"/>
                <a:gd name="T28" fmla="*/ 19 w 21"/>
                <a:gd name="T29" fmla="*/ 27 h 29"/>
                <a:gd name="T30" fmla="*/ 19 w 21"/>
                <a:gd name="T31" fmla="*/ 29 h 29"/>
                <a:gd name="T32" fmla="*/ 16 w 21"/>
                <a:gd name="T33" fmla="*/ 27 h 29"/>
                <a:gd name="T34" fmla="*/ 12 w 21"/>
                <a:gd name="T35" fmla="*/ 27 h 29"/>
                <a:gd name="T36" fmla="*/ 10 w 21"/>
                <a:gd name="T37" fmla="*/ 27 h 29"/>
                <a:gd name="T38" fmla="*/ 8 w 21"/>
                <a:gd name="T39" fmla="*/ 27 h 29"/>
                <a:gd name="T40" fmla="*/ 6 w 21"/>
                <a:gd name="T41" fmla="*/ 25 h 29"/>
                <a:gd name="T42" fmla="*/ 4 w 21"/>
                <a:gd name="T43" fmla="*/ 25 h 29"/>
                <a:gd name="T44" fmla="*/ 2 w 21"/>
                <a:gd name="T45" fmla="*/ 23 h 29"/>
                <a:gd name="T46" fmla="*/ 2 w 21"/>
                <a:gd name="T47" fmla="*/ 21 h 29"/>
                <a:gd name="T48" fmla="*/ 2 w 21"/>
                <a:gd name="T49" fmla="*/ 21 h 29"/>
                <a:gd name="T50" fmla="*/ 2 w 21"/>
                <a:gd name="T51" fmla="*/ 19 h 29"/>
                <a:gd name="T52" fmla="*/ 2 w 21"/>
                <a:gd name="T53" fmla="*/ 19 h 29"/>
                <a:gd name="T54" fmla="*/ 2 w 21"/>
                <a:gd name="T55" fmla="*/ 19 h 29"/>
                <a:gd name="T56" fmla="*/ 0 w 21"/>
                <a:gd name="T57" fmla="*/ 19 h 29"/>
                <a:gd name="T58" fmla="*/ 0 w 21"/>
                <a:gd name="T59" fmla="*/ 19 h 29"/>
                <a:gd name="T60" fmla="*/ 0 w 21"/>
                <a:gd name="T61" fmla="*/ 18 h 29"/>
                <a:gd name="T62" fmla="*/ 0 w 21"/>
                <a:gd name="T63" fmla="*/ 14 h 29"/>
                <a:gd name="T64" fmla="*/ 2 w 21"/>
                <a:gd name="T65" fmla="*/ 10 h 29"/>
                <a:gd name="T66" fmla="*/ 4 w 21"/>
                <a:gd name="T67" fmla="*/ 8 h 29"/>
                <a:gd name="T68" fmla="*/ 6 w 21"/>
                <a:gd name="T69" fmla="*/ 4 h 29"/>
                <a:gd name="T70" fmla="*/ 6 w 21"/>
                <a:gd name="T71" fmla="*/ 2 h 29"/>
                <a:gd name="T72" fmla="*/ 8 w 21"/>
                <a:gd name="T73" fmla="*/ 0 h 29"/>
                <a:gd name="T74" fmla="*/ 10 w 21"/>
                <a:gd name="T75" fmla="*/ 0 h 29"/>
                <a:gd name="T76" fmla="*/ 10 w 21"/>
                <a:gd name="T77" fmla="*/ 0 h 29"/>
                <a:gd name="T78" fmla="*/ 14 w 21"/>
                <a:gd name="T79" fmla="*/ 2 h 29"/>
                <a:gd name="T80" fmla="*/ 16 w 21"/>
                <a:gd name="T81" fmla="*/ 4 h 29"/>
                <a:gd name="T82" fmla="*/ 17 w 21"/>
                <a:gd name="T83" fmla="*/ 4 h 29"/>
                <a:gd name="T84" fmla="*/ 19 w 21"/>
                <a:gd name="T85" fmla="*/ 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29">
                  <a:moveTo>
                    <a:pt x="19" y="4"/>
                  </a:moveTo>
                  <a:lnTo>
                    <a:pt x="19" y="4"/>
                  </a:lnTo>
                  <a:lnTo>
                    <a:pt x="19" y="4"/>
                  </a:lnTo>
                  <a:lnTo>
                    <a:pt x="21" y="4"/>
                  </a:lnTo>
                  <a:lnTo>
                    <a:pt x="21" y="6"/>
                  </a:lnTo>
                  <a:lnTo>
                    <a:pt x="21" y="6"/>
                  </a:lnTo>
                  <a:lnTo>
                    <a:pt x="21" y="6"/>
                  </a:lnTo>
                  <a:lnTo>
                    <a:pt x="21" y="8"/>
                  </a:lnTo>
                  <a:lnTo>
                    <a:pt x="21" y="8"/>
                  </a:lnTo>
                  <a:lnTo>
                    <a:pt x="19" y="10"/>
                  </a:lnTo>
                  <a:lnTo>
                    <a:pt x="19" y="10"/>
                  </a:lnTo>
                  <a:lnTo>
                    <a:pt x="19" y="12"/>
                  </a:lnTo>
                  <a:lnTo>
                    <a:pt x="21" y="12"/>
                  </a:lnTo>
                  <a:lnTo>
                    <a:pt x="21" y="14"/>
                  </a:lnTo>
                  <a:lnTo>
                    <a:pt x="21" y="16"/>
                  </a:lnTo>
                  <a:lnTo>
                    <a:pt x="21" y="19"/>
                  </a:lnTo>
                  <a:lnTo>
                    <a:pt x="21" y="19"/>
                  </a:lnTo>
                  <a:lnTo>
                    <a:pt x="21" y="19"/>
                  </a:lnTo>
                  <a:lnTo>
                    <a:pt x="21" y="19"/>
                  </a:lnTo>
                  <a:lnTo>
                    <a:pt x="19" y="19"/>
                  </a:lnTo>
                  <a:lnTo>
                    <a:pt x="19" y="19"/>
                  </a:lnTo>
                  <a:lnTo>
                    <a:pt x="19" y="21"/>
                  </a:lnTo>
                  <a:lnTo>
                    <a:pt x="19" y="23"/>
                  </a:lnTo>
                  <a:lnTo>
                    <a:pt x="19" y="25"/>
                  </a:lnTo>
                  <a:lnTo>
                    <a:pt x="19" y="25"/>
                  </a:lnTo>
                  <a:lnTo>
                    <a:pt x="19" y="25"/>
                  </a:lnTo>
                  <a:lnTo>
                    <a:pt x="19" y="27"/>
                  </a:lnTo>
                  <a:lnTo>
                    <a:pt x="19" y="27"/>
                  </a:lnTo>
                  <a:lnTo>
                    <a:pt x="19" y="27"/>
                  </a:lnTo>
                  <a:lnTo>
                    <a:pt x="19" y="27"/>
                  </a:lnTo>
                  <a:lnTo>
                    <a:pt x="19" y="27"/>
                  </a:lnTo>
                  <a:lnTo>
                    <a:pt x="19" y="29"/>
                  </a:lnTo>
                  <a:lnTo>
                    <a:pt x="17" y="29"/>
                  </a:lnTo>
                  <a:lnTo>
                    <a:pt x="16" y="27"/>
                  </a:lnTo>
                  <a:lnTo>
                    <a:pt x="14" y="27"/>
                  </a:lnTo>
                  <a:lnTo>
                    <a:pt x="12" y="27"/>
                  </a:lnTo>
                  <a:lnTo>
                    <a:pt x="12" y="27"/>
                  </a:lnTo>
                  <a:lnTo>
                    <a:pt x="10" y="27"/>
                  </a:lnTo>
                  <a:lnTo>
                    <a:pt x="8" y="27"/>
                  </a:lnTo>
                  <a:lnTo>
                    <a:pt x="8" y="27"/>
                  </a:lnTo>
                  <a:lnTo>
                    <a:pt x="6" y="25"/>
                  </a:lnTo>
                  <a:lnTo>
                    <a:pt x="6" y="25"/>
                  </a:lnTo>
                  <a:lnTo>
                    <a:pt x="6" y="25"/>
                  </a:lnTo>
                  <a:lnTo>
                    <a:pt x="4" y="25"/>
                  </a:lnTo>
                  <a:lnTo>
                    <a:pt x="4" y="23"/>
                  </a:lnTo>
                  <a:lnTo>
                    <a:pt x="2" y="23"/>
                  </a:lnTo>
                  <a:lnTo>
                    <a:pt x="2" y="21"/>
                  </a:lnTo>
                  <a:lnTo>
                    <a:pt x="2" y="21"/>
                  </a:lnTo>
                  <a:lnTo>
                    <a:pt x="2" y="21"/>
                  </a:lnTo>
                  <a:lnTo>
                    <a:pt x="2" y="21"/>
                  </a:lnTo>
                  <a:lnTo>
                    <a:pt x="2" y="19"/>
                  </a:lnTo>
                  <a:lnTo>
                    <a:pt x="2" y="19"/>
                  </a:lnTo>
                  <a:lnTo>
                    <a:pt x="2" y="19"/>
                  </a:lnTo>
                  <a:lnTo>
                    <a:pt x="2" y="19"/>
                  </a:lnTo>
                  <a:lnTo>
                    <a:pt x="2" y="18"/>
                  </a:lnTo>
                  <a:lnTo>
                    <a:pt x="2" y="19"/>
                  </a:lnTo>
                  <a:lnTo>
                    <a:pt x="2" y="19"/>
                  </a:lnTo>
                  <a:lnTo>
                    <a:pt x="0" y="19"/>
                  </a:lnTo>
                  <a:lnTo>
                    <a:pt x="0" y="19"/>
                  </a:lnTo>
                  <a:lnTo>
                    <a:pt x="0" y="19"/>
                  </a:lnTo>
                  <a:lnTo>
                    <a:pt x="0" y="19"/>
                  </a:lnTo>
                  <a:lnTo>
                    <a:pt x="0" y="18"/>
                  </a:lnTo>
                  <a:lnTo>
                    <a:pt x="0" y="16"/>
                  </a:lnTo>
                  <a:lnTo>
                    <a:pt x="0" y="14"/>
                  </a:lnTo>
                  <a:lnTo>
                    <a:pt x="0" y="12"/>
                  </a:lnTo>
                  <a:lnTo>
                    <a:pt x="2" y="10"/>
                  </a:lnTo>
                  <a:lnTo>
                    <a:pt x="2" y="10"/>
                  </a:lnTo>
                  <a:lnTo>
                    <a:pt x="4" y="8"/>
                  </a:lnTo>
                  <a:lnTo>
                    <a:pt x="4" y="6"/>
                  </a:lnTo>
                  <a:lnTo>
                    <a:pt x="6" y="4"/>
                  </a:lnTo>
                  <a:lnTo>
                    <a:pt x="6" y="4"/>
                  </a:lnTo>
                  <a:lnTo>
                    <a:pt x="6" y="2"/>
                  </a:lnTo>
                  <a:lnTo>
                    <a:pt x="6" y="2"/>
                  </a:lnTo>
                  <a:lnTo>
                    <a:pt x="8" y="0"/>
                  </a:lnTo>
                  <a:lnTo>
                    <a:pt x="10" y="0"/>
                  </a:lnTo>
                  <a:lnTo>
                    <a:pt x="10" y="0"/>
                  </a:lnTo>
                  <a:lnTo>
                    <a:pt x="10" y="0"/>
                  </a:lnTo>
                  <a:lnTo>
                    <a:pt x="10" y="0"/>
                  </a:lnTo>
                  <a:lnTo>
                    <a:pt x="12" y="2"/>
                  </a:lnTo>
                  <a:lnTo>
                    <a:pt x="14" y="2"/>
                  </a:lnTo>
                  <a:lnTo>
                    <a:pt x="16" y="4"/>
                  </a:lnTo>
                  <a:lnTo>
                    <a:pt x="16" y="4"/>
                  </a:lnTo>
                  <a:lnTo>
                    <a:pt x="17" y="4"/>
                  </a:lnTo>
                  <a:lnTo>
                    <a:pt x="17" y="4"/>
                  </a:lnTo>
                  <a:lnTo>
                    <a:pt x="17" y="4"/>
                  </a:lnTo>
                  <a:lnTo>
                    <a:pt x="19"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3" name="Freeform 223"/>
            <p:cNvSpPr>
              <a:spLocks/>
            </p:cNvSpPr>
            <p:nvPr/>
          </p:nvSpPr>
          <p:spPr bwMode="auto">
            <a:xfrm>
              <a:off x="3435350" y="4368800"/>
              <a:ext cx="3175" cy="0"/>
            </a:xfrm>
            <a:custGeom>
              <a:avLst/>
              <a:gdLst>
                <a:gd name="T0" fmla="*/ 2 w 2"/>
                <a:gd name="T1" fmla="*/ 0 w 2"/>
                <a:gd name="T2" fmla="*/ 0 w 2"/>
                <a:gd name="T3" fmla="*/ 0 w 2"/>
                <a:gd name="T4" fmla="*/ 0 w 2"/>
                <a:gd name="T5" fmla="*/ 0 w 2"/>
                <a:gd name="T6" fmla="*/ 0 w 2"/>
                <a:gd name="T7" fmla="*/ 0 w 2"/>
                <a:gd name="T8"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2" y="0"/>
                  </a:moveTo>
                  <a:lnTo>
                    <a:pt x="0" y="0"/>
                  </a:lnTo>
                  <a:lnTo>
                    <a:pt x="0" y="0"/>
                  </a:lnTo>
                  <a:lnTo>
                    <a:pt x="0" y="0"/>
                  </a:lnTo>
                  <a:lnTo>
                    <a:pt x="0" y="0"/>
                  </a:lnTo>
                  <a:lnTo>
                    <a:pt x="0" y="0"/>
                  </a:lnTo>
                  <a:lnTo>
                    <a:pt x="0" y="0"/>
                  </a:lnTo>
                  <a:lnTo>
                    <a:pt x="0"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4" name="Freeform 224"/>
            <p:cNvSpPr>
              <a:spLocks noEditPoints="1"/>
            </p:cNvSpPr>
            <p:nvPr/>
          </p:nvSpPr>
          <p:spPr bwMode="auto">
            <a:xfrm>
              <a:off x="6197600" y="4927600"/>
              <a:ext cx="252413" cy="152400"/>
            </a:xfrm>
            <a:custGeom>
              <a:avLst/>
              <a:gdLst>
                <a:gd name="T0" fmla="*/ 4 w 159"/>
                <a:gd name="T1" fmla="*/ 96 h 96"/>
                <a:gd name="T2" fmla="*/ 21 w 159"/>
                <a:gd name="T3" fmla="*/ 96 h 96"/>
                <a:gd name="T4" fmla="*/ 4 w 159"/>
                <a:gd name="T5" fmla="*/ 92 h 96"/>
                <a:gd name="T6" fmla="*/ 0 w 159"/>
                <a:gd name="T7" fmla="*/ 92 h 96"/>
                <a:gd name="T8" fmla="*/ 4 w 159"/>
                <a:gd name="T9" fmla="*/ 90 h 96"/>
                <a:gd name="T10" fmla="*/ 4 w 159"/>
                <a:gd name="T11" fmla="*/ 90 h 96"/>
                <a:gd name="T12" fmla="*/ 4 w 159"/>
                <a:gd name="T13" fmla="*/ 90 h 96"/>
                <a:gd name="T14" fmla="*/ 2 w 159"/>
                <a:gd name="T15" fmla="*/ 90 h 96"/>
                <a:gd name="T16" fmla="*/ 0 w 159"/>
                <a:gd name="T17" fmla="*/ 90 h 96"/>
                <a:gd name="T18" fmla="*/ 2 w 159"/>
                <a:gd name="T19" fmla="*/ 90 h 96"/>
                <a:gd name="T20" fmla="*/ 159 w 159"/>
                <a:gd name="T21" fmla="*/ 53 h 96"/>
                <a:gd name="T22" fmla="*/ 104 w 159"/>
                <a:gd name="T23" fmla="*/ 51 h 96"/>
                <a:gd name="T24" fmla="*/ 146 w 159"/>
                <a:gd name="T25" fmla="*/ 34 h 96"/>
                <a:gd name="T26" fmla="*/ 113 w 159"/>
                <a:gd name="T27" fmla="*/ 26 h 96"/>
                <a:gd name="T28" fmla="*/ 146 w 159"/>
                <a:gd name="T29" fmla="*/ 15 h 96"/>
                <a:gd name="T30" fmla="*/ 146 w 159"/>
                <a:gd name="T31" fmla="*/ 15 h 96"/>
                <a:gd name="T32" fmla="*/ 146 w 159"/>
                <a:gd name="T33" fmla="*/ 15 h 96"/>
                <a:gd name="T34" fmla="*/ 146 w 159"/>
                <a:gd name="T35" fmla="*/ 15 h 96"/>
                <a:gd name="T36" fmla="*/ 148 w 159"/>
                <a:gd name="T37" fmla="*/ 13 h 96"/>
                <a:gd name="T38" fmla="*/ 148 w 159"/>
                <a:gd name="T39" fmla="*/ 13 h 96"/>
                <a:gd name="T40" fmla="*/ 148 w 159"/>
                <a:gd name="T41" fmla="*/ 13 h 96"/>
                <a:gd name="T42" fmla="*/ 148 w 159"/>
                <a:gd name="T43" fmla="*/ 13 h 96"/>
                <a:gd name="T44" fmla="*/ 148 w 159"/>
                <a:gd name="T45" fmla="*/ 13 h 96"/>
                <a:gd name="T46" fmla="*/ 148 w 159"/>
                <a:gd name="T47" fmla="*/ 13 h 96"/>
                <a:gd name="T48" fmla="*/ 154 w 159"/>
                <a:gd name="T49" fmla="*/ 13 h 96"/>
                <a:gd name="T50" fmla="*/ 154 w 159"/>
                <a:gd name="T51" fmla="*/ 13 h 96"/>
                <a:gd name="T52" fmla="*/ 148 w 159"/>
                <a:gd name="T53" fmla="*/ 15 h 96"/>
                <a:gd name="T54" fmla="*/ 148 w 159"/>
                <a:gd name="T55" fmla="*/ 15 h 96"/>
                <a:gd name="T56" fmla="*/ 148 w 159"/>
                <a:gd name="T57" fmla="*/ 17 h 96"/>
                <a:gd name="T58" fmla="*/ 148 w 159"/>
                <a:gd name="T59" fmla="*/ 17 h 96"/>
                <a:gd name="T60" fmla="*/ 148 w 159"/>
                <a:gd name="T61" fmla="*/ 15 h 96"/>
                <a:gd name="T62" fmla="*/ 146 w 159"/>
                <a:gd name="T63" fmla="*/ 15 h 96"/>
                <a:gd name="T64" fmla="*/ 146 w 159"/>
                <a:gd name="T65" fmla="*/ 15 h 96"/>
                <a:gd name="T66" fmla="*/ 146 w 159"/>
                <a:gd name="T67" fmla="*/ 15 h 96"/>
                <a:gd name="T68" fmla="*/ 146 w 159"/>
                <a:gd name="T69" fmla="*/ 13 h 96"/>
                <a:gd name="T70" fmla="*/ 146 w 159"/>
                <a:gd name="T71" fmla="*/ 13 h 96"/>
                <a:gd name="T72" fmla="*/ 146 w 159"/>
                <a:gd name="T73" fmla="*/ 13 h 96"/>
                <a:gd name="T74" fmla="*/ 144 w 159"/>
                <a:gd name="T75" fmla="*/ 11 h 96"/>
                <a:gd name="T76" fmla="*/ 144 w 159"/>
                <a:gd name="T77" fmla="*/ 11 h 96"/>
                <a:gd name="T78" fmla="*/ 150 w 159"/>
                <a:gd name="T79" fmla="*/ 9 h 96"/>
                <a:gd name="T80" fmla="*/ 154 w 159"/>
                <a:gd name="T81" fmla="*/ 9 h 96"/>
                <a:gd name="T82" fmla="*/ 154 w 159"/>
                <a:gd name="T83" fmla="*/ 9 h 96"/>
                <a:gd name="T84" fmla="*/ 154 w 159"/>
                <a:gd name="T85" fmla="*/ 9 h 96"/>
                <a:gd name="T86" fmla="*/ 150 w 159"/>
                <a:gd name="T87" fmla="*/ 9 h 96"/>
                <a:gd name="T88" fmla="*/ 154 w 159"/>
                <a:gd name="T89" fmla="*/ 9 h 96"/>
                <a:gd name="T90" fmla="*/ 152 w 159"/>
                <a:gd name="T91" fmla="*/ 9 h 96"/>
                <a:gd name="T92" fmla="*/ 152 w 159"/>
                <a:gd name="T93" fmla="*/ 9 h 96"/>
                <a:gd name="T94" fmla="*/ 152 w 159"/>
                <a:gd name="T95" fmla="*/ 9 h 96"/>
                <a:gd name="T96" fmla="*/ 150 w 159"/>
                <a:gd name="T97" fmla="*/ 9 h 96"/>
                <a:gd name="T98" fmla="*/ 154 w 159"/>
                <a:gd name="T99" fmla="*/ 9 h 96"/>
                <a:gd name="T100" fmla="*/ 154 w 159"/>
                <a:gd name="T101" fmla="*/ 9 h 96"/>
                <a:gd name="T102" fmla="*/ 152 w 159"/>
                <a:gd name="T103" fmla="*/ 9 h 96"/>
                <a:gd name="T104" fmla="*/ 150 w 159"/>
                <a:gd name="T105" fmla="*/ 7 h 96"/>
                <a:gd name="T106" fmla="*/ 150 w 159"/>
                <a:gd name="T107" fmla="*/ 7 h 96"/>
                <a:gd name="T108" fmla="*/ 150 w 159"/>
                <a:gd name="T10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9" h="96">
                  <a:moveTo>
                    <a:pt x="4" y="96"/>
                  </a:moveTo>
                  <a:lnTo>
                    <a:pt x="4" y="96"/>
                  </a:lnTo>
                  <a:lnTo>
                    <a:pt x="4" y="96"/>
                  </a:lnTo>
                  <a:lnTo>
                    <a:pt x="4" y="96"/>
                  </a:lnTo>
                  <a:lnTo>
                    <a:pt x="4" y="96"/>
                  </a:lnTo>
                  <a:lnTo>
                    <a:pt x="4" y="96"/>
                  </a:lnTo>
                  <a:lnTo>
                    <a:pt x="4" y="96"/>
                  </a:lnTo>
                  <a:lnTo>
                    <a:pt x="4" y="96"/>
                  </a:lnTo>
                  <a:lnTo>
                    <a:pt x="4" y="96"/>
                  </a:lnTo>
                  <a:close/>
                  <a:moveTo>
                    <a:pt x="21" y="96"/>
                  </a:moveTo>
                  <a:lnTo>
                    <a:pt x="21" y="96"/>
                  </a:lnTo>
                  <a:lnTo>
                    <a:pt x="21" y="96"/>
                  </a:lnTo>
                  <a:lnTo>
                    <a:pt x="21" y="96"/>
                  </a:lnTo>
                  <a:lnTo>
                    <a:pt x="21" y="96"/>
                  </a:lnTo>
                  <a:close/>
                  <a:moveTo>
                    <a:pt x="4" y="90"/>
                  </a:moveTo>
                  <a:lnTo>
                    <a:pt x="4" y="90"/>
                  </a:lnTo>
                  <a:lnTo>
                    <a:pt x="4" y="90"/>
                  </a:lnTo>
                  <a:lnTo>
                    <a:pt x="4" y="92"/>
                  </a:lnTo>
                  <a:lnTo>
                    <a:pt x="2" y="90"/>
                  </a:lnTo>
                  <a:lnTo>
                    <a:pt x="2" y="92"/>
                  </a:lnTo>
                  <a:lnTo>
                    <a:pt x="0" y="92"/>
                  </a:lnTo>
                  <a:lnTo>
                    <a:pt x="0" y="90"/>
                  </a:lnTo>
                  <a:lnTo>
                    <a:pt x="0" y="90"/>
                  </a:lnTo>
                  <a:lnTo>
                    <a:pt x="0" y="92"/>
                  </a:lnTo>
                  <a:lnTo>
                    <a:pt x="2" y="90"/>
                  </a:lnTo>
                  <a:lnTo>
                    <a:pt x="2" y="90"/>
                  </a:lnTo>
                  <a:lnTo>
                    <a:pt x="2" y="90"/>
                  </a:lnTo>
                  <a:lnTo>
                    <a:pt x="2" y="90"/>
                  </a:lnTo>
                  <a:lnTo>
                    <a:pt x="4" y="90"/>
                  </a:lnTo>
                  <a:lnTo>
                    <a:pt x="4" y="90"/>
                  </a:lnTo>
                  <a:lnTo>
                    <a:pt x="4" y="90"/>
                  </a:lnTo>
                  <a:lnTo>
                    <a:pt x="4" y="90"/>
                  </a:lnTo>
                  <a:lnTo>
                    <a:pt x="4" y="90"/>
                  </a:lnTo>
                  <a:lnTo>
                    <a:pt x="4" y="90"/>
                  </a:lnTo>
                  <a:lnTo>
                    <a:pt x="4" y="90"/>
                  </a:lnTo>
                  <a:lnTo>
                    <a:pt x="4" y="90"/>
                  </a:lnTo>
                  <a:lnTo>
                    <a:pt x="4" y="90"/>
                  </a:lnTo>
                  <a:lnTo>
                    <a:pt x="4" y="90"/>
                  </a:lnTo>
                  <a:lnTo>
                    <a:pt x="4" y="90"/>
                  </a:lnTo>
                  <a:lnTo>
                    <a:pt x="4" y="90"/>
                  </a:lnTo>
                  <a:lnTo>
                    <a:pt x="4" y="90"/>
                  </a:lnTo>
                  <a:lnTo>
                    <a:pt x="4" y="90"/>
                  </a:lnTo>
                  <a:lnTo>
                    <a:pt x="4" y="90"/>
                  </a:lnTo>
                  <a:close/>
                  <a:moveTo>
                    <a:pt x="4" y="90"/>
                  </a:moveTo>
                  <a:lnTo>
                    <a:pt x="2" y="90"/>
                  </a:lnTo>
                  <a:lnTo>
                    <a:pt x="2" y="90"/>
                  </a:lnTo>
                  <a:lnTo>
                    <a:pt x="2" y="90"/>
                  </a:lnTo>
                  <a:lnTo>
                    <a:pt x="2" y="90"/>
                  </a:lnTo>
                  <a:lnTo>
                    <a:pt x="2" y="90"/>
                  </a:lnTo>
                  <a:lnTo>
                    <a:pt x="2" y="90"/>
                  </a:lnTo>
                  <a:lnTo>
                    <a:pt x="0" y="90"/>
                  </a:lnTo>
                  <a:lnTo>
                    <a:pt x="0" y="90"/>
                  </a:lnTo>
                  <a:lnTo>
                    <a:pt x="0" y="90"/>
                  </a:lnTo>
                  <a:lnTo>
                    <a:pt x="0" y="90"/>
                  </a:lnTo>
                  <a:lnTo>
                    <a:pt x="0" y="90"/>
                  </a:lnTo>
                  <a:lnTo>
                    <a:pt x="0" y="90"/>
                  </a:lnTo>
                  <a:lnTo>
                    <a:pt x="0" y="90"/>
                  </a:lnTo>
                  <a:lnTo>
                    <a:pt x="0" y="90"/>
                  </a:lnTo>
                  <a:lnTo>
                    <a:pt x="2" y="90"/>
                  </a:lnTo>
                  <a:lnTo>
                    <a:pt x="2" y="90"/>
                  </a:lnTo>
                  <a:lnTo>
                    <a:pt x="2" y="90"/>
                  </a:lnTo>
                  <a:lnTo>
                    <a:pt x="4" y="90"/>
                  </a:lnTo>
                  <a:close/>
                  <a:moveTo>
                    <a:pt x="159" y="53"/>
                  </a:moveTo>
                  <a:lnTo>
                    <a:pt x="159" y="55"/>
                  </a:lnTo>
                  <a:lnTo>
                    <a:pt x="159" y="53"/>
                  </a:lnTo>
                  <a:lnTo>
                    <a:pt x="159" y="53"/>
                  </a:lnTo>
                  <a:lnTo>
                    <a:pt x="159" y="53"/>
                  </a:lnTo>
                  <a:lnTo>
                    <a:pt x="159" y="53"/>
                  </a:lnTo>
                  <a:lnTo>
                    <a:pt x="159" y="53"/>
                  </a:lnTo>
                  <a:close/>
                  <a:moveTo>
                    <a:pt x="104" y="51"/>
                  </a:moveTo>
                  <a:lnTo>
                    <a:pt x="104" y="51"/>
                  </a:lnTo>
                  <a:lnTo>
                    <a:pt x="104" y="51"/>
                  </a:lnTo>
                  <a:lnTo>
                    <a:pt x="104" y="51"/>
                  </a:lnTo>
                  <a:lnTo>
                    <a:pt x="104" y="51"/>
                  </a:lnTo>
                  <a:lnTo>
                    <a:pt x="104" y="51"/>
                  </a:lnTo>
                  <a:close/>
                  <a:moveTo>
                    <a:pt x="146" y="34"/>
                  </a:moveTo>
                  <a:lnTo>
                    <a:pt x="146" y="34"/>
                  </a:lnTo>
                  <a:lnTo>
                    <a:pt x="146" y="34"/>
                  </a:lnTo>
                  <a:lnTo>
                    <a:pt x="146" y="34"/>
                  </a:lnTo>
                  <a:lnTo>
                    <a:pt x="146" y="34"/>
                  </a:lnTo>
                  <a:close/>
                  <a:moveTo>
                    <a:pt x="113" y="26"/>
                  </a:moveTo>
                  <a:lnTo>
                    <a:pt x="113" y="26"/>
                  </a:lnTo>
                  <a:lnTo>
                    <a:pt x="113" y="26"/>
                  </a:lnTo>
                  <a:lnTo>
                    <a:pt x="113" y="26"/>
                  </a:lnTo>
                  <a:lnTo>
                    <a:pt x="113" y="26"/>
                  </a:lnTo>
                  <a:lnTo>
                    <a:pt x="113" y="26"/>
                  </a:lnTo>
                  <a:lnTo>
                    <a:pt x="113" y="26"/>
                  </a:lnTo>
                  <a:close/>
                  <a:moveTo>
                    <a:pt x="146" y="15"/>
                  </a:moveTo>
                  <a:lnTo>
                    <a:pt x="146" y="15"/>
                  </a:lnTo>
                  <a:lnTo>
                    <a:pt x="146" y="15"/>
                  </a:lnTo>
                  <a:lnTo>
                    <a:pt x="146" y="15"/>
                  </a:lnTo>
                  <a:lnTo>
                    <a:pt x="146" y="15"/>
                  </a:lnTo>
                  <a:lnTo>
                    <a:pt x="146" y="15"/>
                  </a:lnTo>
                  <a:lnTo>
                    <a:pt x="146" y="15"/>
                  </a:lnTo>
                  <a:lnTo>
                    <a:pt x="146" y="15"/>
                  </a:lnTo>
                  <a:lnTo>
                    <a:pt x="146" y="15"/>
                  </a:lnTo>
                  <a:lnTo>
                    <a:pt x="146" y="15"/>
                  </a:lnTo>
                  <a:lnTo>
                    <a:pt x="146" y="15"/>
                  </a:lnTo>
                  <a:lnTo>
                    <a:pt x="146" y="15"/>
                  </a:lnTo>
                  <a:lnTo>
                    <a:pt x="146" y="15"/>
                  </a:lnTo>
                  <a:close/>
                  <a:moveTo>
                    <a:pt x="146" y="15"/>
                  </a:moveTo>
                  <a:lnTo>
                    <a:pt x="146" y="15"/>
                  </a:lnTo>
                  <a:lnTo>
                    <a:pt x="146" y="15"/>
                  </a:lnTo>
                  <a:lnTo>
                    <a:pt x="146" y="15"/>
                  </a:lnTo>
                  <a:lnTo>
                    <a:pt x="146" y="15"/>
                  </a:lnTo>
                  <a:lnTo>
                    <a:pt x="146" y="15"/>
                  </a:lnTo>
                  <a:lnTo>
                    <a:pt x="146" y="15"/>
                  </a:lnTo>
                  <a:lnTo>
                    <a:pt x="146" y="15"/>
                  </a:lnTo>
                  <a:lnTo>
                    <a:pt x="146" y="15"/>
                  </a:lnTo>
                  <a:lnTo>
                    <a:pt x="146" y="15"/>
                  </a:lnTo>
                  <a:close/>
                  <a:moveTo>
                    <a:pt x="148" y="13"/>
                  </a:moveTo>
                  <a:lnTo>
                    <a:pt x="148" y="13"/>
                  </a:lnTo>
                  <a:lnTo>
                    <a:pt x="148" y="13"/>
                  </a:lnTo>
                  <a:lnTo>
                    <a:pt x="148" y="13"/>
                  </a:lnTo>
                  <a:lnTo>
                    <a:pt x="148" y="15"/>
                  </a:lnTo>
                  <a:lnTo>
                    <a:pt x="148" y="15"/>
                  </a:lnTo>
                  <a:lnTo>
                    <a:pt x="148" y="15"/>
                  </a:lnTo>
                  <a:lnTo>
                    <a:pt x="148" y="15"/>
                  </a:lnTo>
                  <a:lnTo>
                    <a:pt x="148" y="13"/>
                  </a:lnTo>
                  <a:lnTo>
                    <a:pt x="148" y="13"/>
                  </a:lnTo>
                  <a:lnTo>
                    <a:pt x="148" y="13"/>
                  </a:lnTo>
                  <a:lnTo>
                    <a:pt x="148" y="13"/>
                  </a:lnTo>
                  <a:lnTo>
                    <a:pt x="148" y="13"/>
                  </a:lnTo>
                  <a:close/>
                  <a:moveTo>
                    <a:pt x="148" y="13"/>
                  </a:moveTo>
                  <a:lnTo>
                    <a:pt x="148" y="13"/>
                  </a:lnTo>
                  <a:lnTo>
                    <a:pt x="148" y="13"/>
                  </a:lnTo>
                  <a:lnTo>
                    <a:pt x="148" y="13"/>
                  </a:lnTo>
                  <a:lnTo>
                    <a:pt x="148" y="13"/>
                  </a:lnTo>
                  <a:lnTo>
                    <a:pt x="148" y="13"/>
                  </a:lnTo>
                  <a:lnTo>
                    <a:pt x="148" y="13"/>
                  </a:lnTo>
                  <a:lnTo>
                    <a:pt x="148" y="13"/>
                  </a:lnTo>
                  <a:lnTo>
                    <a:pt x="148" y="13"/>
                  </a:lnTo>
                  <a:lnTo>
                    <a:pt x="148" y="13"/>
                  </a:lnTo>
                  <a:close/>
                  <a:moveTo>
                    <a:pt x="148" y="13"/>
                  </a:moveTo>
                  <a:lnTo>
                    <a:pt x="148" y="13"/>
                  </a:lnTo>
                  <a:lnTo>
                    <a:pt x="148" y="13"/>
                  </a:lnTo>
                  <a:lnTo>
                    <a:pt x="148" y="13"/>
                  </a:lnTo>
                  <a:lnTo>
                    <a:pt x="148" y="13"/>
                  </a:lnTo>
                  <a:lnTo>
                    <a:pt x="148" y="13"/>
                  </a:lnTo>
                  <a:lnTo>
                    <a:pt x="148" y="13"/>
                  </a:lnTo>
                  <a:lnTo>
                    <a:pt x="148" y="13"/>
                  </a:lnTo>
                  <a:lnTo>
                    <a:pt x="148" y="13"/>
                  </a:lnTo>
                  <a:lnTo>
                    <a:pt x="148" y="13"/>
                  </a:lnTo>
                  <a:lnTo>
                    <a:pt x="148" y="13"/>
                  </a:lnTo>
                  <a:lnTo>
                    <a:pt x="148" y="13"/>
                  </a:lnTo>
                  <a:lnTo>
                    <a:pt x="148" y="13"/>
                  </a:lnTo>
                  <a:lnTo>
                    <a:pt x="148" y="13"/>
                  </a:lnTo>
                  <a:lnTo>
                    <a:pt x="148" y="13"/>
                  </a:lnTo>
                  <a:close/>
                  <a:moveTo>
                    <a:pt x="155" y="13"/>
                  </a:moveTo>
                  <a:lnTo>
                    <a:pt x="154" y="13"/>
                  </a:lnTo>
                  <a:lnTo>
                    <a:pt x="154" y="13"/>
                  </a:lnTo>
                  <a:lnTo>
                    <a:pt x="154" y="13"/>
                  </a:lnTo>
                  <a:lnTo>
                    <a:pt x="154" y="13"/>
                  </a:lnTo>
                  <a:lnTo>
                    <a:pt x="154" y="13"/>
                  </a:lnTo>
                  <a:lnTo>
                    <a:pt x="154" y="13"/>
                  </a:lnTo>
                  <a:lnTo>
                    <a:pt x="154" y="13"/>
                  </a:lnTo>
                  <a:lnTo>
                    <a:pt x="155" y="13"/>
                  </a:lnTo>
                  <a:lnTo>
                    <a:pt x="155" y="13"/>
                  </a:lnTo>
                  <a:close/>
                  <a:moveTo>
                    <a:pt x="146" y="13"/>
                  </a:moveTo>
                  <a:lnTo>
                    <a:pt x="146" y="13"/>
                  </a:lnTo>
                  <a:lnTo>
                    <a:pt x="148" y="13"/>
                  </a:lnTo>
                  <a:lnTo>
                    <a:pt x="148" y="15"/>
                  </a:lnTo>
                  <a:lnTo>
                    <a:pt x="148" y="15"/>
                  </a:lnTo>
                  <a:lnTo>
                    <a:pt x="148" y="15"/>
                  </a:lnTo>
                  <a:lnTo>
                    <a:pt x="148" y="15"/>
                  </a:lnTo>
                  <a:lnTo>
                    <a:pt x="148" y="15"/>
                  </a:lnTo>
                  <a:lnTo>
                    <a:pt x="148" y="15"/>
                  </a:lnTo>
                  <a:lnTo>
                    <a:pt x="148" y="15"/>
                  </a:lnTo>
                  <a:lnTo>
                    <a:pt x="148" y="15"/>
                  </a:lnTo>
                  <a:lnTo>
                    <a:pt x="148" y="15"/>
                  </a:lnTo>
                  <a:lnTo>
                    <a:pt x="148" y="17"/>
                  </a:lnTo>
                  <a:lnTo>
                    <a:pt x="148" y="17"/>
                  </a:lnTo>
                  <a:lnTo>
                    <a:pt x="148" y="17"/>
                  </a:lnTo>
                  <a:lnTo>
                    <a:pt x="148" y="17"/>
                  </a:lnTo>
                  <a:lnTo>
                    <a:pt x="148" y="17"/>
                  </a:lnTo>
                  <a:lnTo>
                    <a:pt x="148" y="17"/>
                  </a:lnTo>
                  <a:lnTo>
                    <a:pt x="148" y="17"/>
                  </a:lnTo>
                  <a:lnTo>
                    <a:pt x="148" y="17"/>
                  </a:lnTo>
                  <a:lnTo>
                    <a:pt x="148" y="17"/>
                  </a:lnTo>
                  <a:lnTo>
                    <a:pt x="148" y="17"/>
                  </a:lnTo>
                  <a:lnTo>
                    <a:pt x="148" y="17"/>
                  </a:lnTo>
                  <a:lnTo>
                    <a:pt x="148" y="15"/>
                  </a:lnTo>
                  <a:lnTo>
                    <a:pt x="148" y="15"/>
                  </a:lnTo>
                  <a:lnTo>
                    <a:pt x="148" y="15"/>
                  </a:lnTo>
                  <a:lnTo>
                    <a:pt x="148" y="15"/>
                  </a:lnTo>
                  <a:lnTo>
                    <a:pt x="148" y="15"/>
                  </a:lnTo>
                  <a:lnTo>
                    <a:pt x="148" y="15"/>
                  </a:lnTo>
                  <a:lnTo>
                    <a:pt x="148" y="15"/>
                  </a:lnTo>
                  <a:lnTo>
                    <a:pt x="148" y="15"/>
                  </a:lnTo>
                  <a:lnTo>
                    <a:pt x="146" y="15"/>
                  </a:lnTo>
                  <a:lnTo>
                    <a:pt x="146" y="15"/>
                  </a:lnTo>
                  <a:lnTo>
                    <a:pt x="146" y="15"/>
                  </a:lnTo>
                  <a:lnTo>
                    <a:pt x="146" y="15"/>
                  </a:lnTo>
                  <a:lnTo>
                    <a:pt x="146" y="15"/>
                  </a:lnTo>
                  <a:lnTo>
                    <a:pt x="146" y="15"/>
                  </a:lnTo>
                  <a:lnTo>
                    <a:pt x="146" y="15"/>
                  </a:lnTo>
                  <a:lnTo>
                    <a:pt x="146" y="15"/>
                  </a:lnTo>
                  <a:lnTo>
                    <a:pt x="146" y="15"/>
                  </a:lnTo>
                  <a:lnTo>
                    <a:pt x="146" y="15"/>
                  </a:lnTo>
                  <a:lnTo>
                    <a:pt x="146" y="15"/>
                  </a:lnTo>
                  <a:lnTo>
                    <a:pt x="146" y="15"/>
                  </a:lnTo>
                  <a:lnTo>
                    <a:pt x="146" y="15"/>
                  </a:lnTo>
                  <a:lnTo>
                    <a:pt x="146" y="15"/>
                  </a:lnTo>
                  <a:lnTo>
                    <a:pt x="146" y="15"/>
                  </a:lnTo>
                  <a:lnTo>
                    <a:pt x="146" y="15"/>
                  </a:lnTo>
                  <a:lnTo>
                    <a:pt x="146" y="15"/>
                  </a:lnTo>
                  <a:lnTo>
                    <a:pt x="146" y="13"/>
                  </a:lnTo>
                  <a:lnTo>
                    <a:pt x="146" y="13"/>
                  </a:lnTo>
                  <a:lnTo>
                    <a:pt x="146" y="13"/>
                  </a:lnTo>
                  <a:lnTo>
                    <a:pt x="146" y="13"/>
                  </a:lnTo>
                  <a:lnTo>
                    <a:pt x="146" y="13"/>
                  </a:lnTo>
                  <a:lnTo>
                    <a:pt x="146" y="13"/>
                  </a:lnTo>
                  <a:lnTo>
                    <a:pt x="146" y="13"/>
                  </a:lnTo>
                  <a:lnTo>
                    <a:pt x="146" y="13"/>
                  </a:lnTo>
                  <a:lnTo>
                    <a:pt x="146" y="13"/>
                  </a:lnTo>
                  <a:lnTo>
                    <a:pt x="146" y="13"/>
                  </a:lnTo>
                  <a:lnTo>
                    <a:pt x="146" y="13"/>
                  </a:lnTo>
                  <a:lnTo>
                    <a:pt x="146" y="13"/>
                  </a:lnTo>
                  <a:lnTo>
                    <a:pt x="146" y="13"/>
                  </a:lnTo>
                  <a:lnTo>
                    <a:pt x="148" y="13"/>
                  </a:lnTo>
                  <a:lnTo>
                    <a:pt x="148" y="13"/>
                  </a:lnTo>
                  <a:lnTo>
                    <a:pt x="146" y="13"/>
                  </a:lnTo>
                  <a:lnTo>
                    <a:pt x="146" y="13"/>
                  </a:lnTo>
                  <a:lnTo>
                    <a:pt x="146" y="13"/>
                  </a:lnTo>
                  <a:lnTo>
                    <a:pt x="146" y="13"/>
                  </a:lnTo>
                  <a:lnTo>
                    <a:pt x="146" y="13"/>
                  </a:lnTo>
                  <a:lnTo>
                    <a:pt x="146" y="13"/>
                  </a:lnTo>
                  <a:close/>
                  <a:moveTo>
                    <a:pt x="144" y="11"/>
                  </a:moveTo>
                  <a:lnTo>
                    <a:pt x="144" y="11"/>
                  </a:lnTo>
                  <a:lnTo>
                    <a:pt x="144" y="11"/>
                  </a:lnTo>
                  <a:lnTo>
                    <a:pt x="142" y="11"/>
                  </a:lnTo>
                  <a:lnTo>
                    <a:pt x="144" y="11"/>
                  </a:lnTo>
                  <a:lnTo>
                    <a:pt x="144" y="11"/>
                  </a:lnTo>
                  <a:lnTo>
                    <a:pt x="144" y="11"/>
                  </a:lnTo>
                  <a:lnTo>
                    <a:pt x="144" y="11"/>
                  </a:lnTo>
                  <a:lnTo>
                    <a:pt x="144" y="11"/>
                  </a:lnTo>
                  <a:close/>
                  <a:moveTo>
                    <a:pt x="150" y="9"/>
                  </a:moveTo>
                  <a:lnTo>
                    <a:pt x="150" y="9"/>
                  </a:lnTo>
                  <a:lnTo>
                    <a:pt x="150" y="9"/>
                  </a:lnTo>
                  <a:lnTo>
                    <a:pt x="150" y="9"/>
                  </a:lnTo>
                  <a:lnTo>
                    <a:pt x="150" y="9"/>
                  </a:lnTo>
                  <a:lnTo>
                    <a:pt x="150" y="9"/>
                  </a:lnTo>
                  <a:close/>
                  <a:moveTo>
                    <a:pt x="154" y="9"/>
                  </a:moveTo>
                  <a:lnTo>
                    <a:pt x="154" y="9"/>
                  </a:lnTo>
                  <a:lnTo>
                    <a:pt x="154" y="9"/>
                  </a:lnTo>
                  <a:lnTo>
                    <a:pt x="154" y="9"/>
                  </a:lnTo>
                  <a:lnTo>
                    <a:pt x="152" y="9"/>
                  </a:lnTo>
                  <a:lnTo>
                    <a:pt x="154" y="9"/>
                  </a:lnTo>
                  <a:lnTo>
                    <a:pt x="154" y="9"/>
                  </a:lnTo>
                  <a:lnTo>
                    <a:pt x="154" y="9"/>
                  </a:lnTo>
                  <a:lnTo>
                    <a:pt x="154" y="9"/>
                  </a:lnTo>
                  <a:lnTo>
                    <a:pt x="154" y="9"/>
                  </a:lnTo>
                  <a:lnTo>
                    <a:pt x="154" y="9"/>
                  </a:lnTo>
                  <a:lnTo>
                    <a:pt x="154" y="9"/>
                  </a:lnTo>
                  <a:close/>
                  <a:moveTo>
                    <a:pt x="154" y="9"/>
                  </a:moveTo>
                  <a:lnTo>
                    <a:pt x="154" y="9"/>
                  </a:lnTo>
                  <a:lnTo>
                    <a:pt x="154" y="9"/>
                  </a:lnTo>
                  <a:lnTo>
                    <a:pt x="154" y="9"/>
                  </a:lnTo>
                  <a:lnTo>
                    <a:pt x="154" y="9"/>
                  </a:lnTo>
                  <a:lnTo>
                    <a:pt x="154" y="9"/>
                  </a:lnTo>
                  <a:lnTo>
                    <a:pt x="154" y="9"/>
                  </a:lnTo>
                  <a:close/>
                  <a:moveTo>
                    <a:pt x="150" y="9"/>
                  </a:moveTo>
                  <a:lnTo>
                    <a:pt x="150" y="9"/>
                  </a:lnTo>
                  <a:lnTo>
                    <a:pt x="150" y="9"/>
                  </a:lnTo>
                  <a:lnTo>
                    <a:pt x="150" y="9"/>
                  </a:lnTo>
                  <a:lnTo>
                    <a:pt x="150" y="9"/>
                  </a:lnTo>
                  <a:lnTo>
                    <a:pt x="150" y="9"/>
                  </a:lnTo>
                  <a:close/>
                  <a:moveTo>
                    <a:pt x="154" y="9"/>
                  </a:moveTo>
                  <a:lnTo>
                    <a:pt x="154" y="9"/>
                  </a:lnTo>
                  <a:lnTo>
                    <a:pt x="154" y="9"/>
                  </a:lnTo>
                  <a:lnTo>
                    <a:pt x="154" y="9"/>
                  </a:lnTo>
                  <a:lnTo>
                    <a:pt x="154" y="9"/>
                  </a:lnTo>
                  <a:lnTo>
                    <a:pt x="154" y="9"/>
                  </a:lnTo>
                  <a:lnTo>
                    <a:pt x="154" y="9"/>
                  </a:lnTo>
                  <a:lnTo>
                    <a:pt x="154" y="9"/>
                  </a:lnTo>
                  <a:close/>
                  <a:moveTo>
                    <a:pt x="152" y="9"/>
                  </a:moveTo>
                  <a:lnTo>
                    <a:pt x="152" y="9"/>
                  </a:lnTo>
                  <a:lnTo>
                    <a:pt x="152" y="9"/>
                  </a:lnTo>
                  <a:lnTo>
                    <a:pt x="152" y="9"/>
                  </a:lnTo>
                  <a:lnTo>
                    <a:pt x="152" y="9"/>
                  </a:lnTo>
                  <a:lnTo>
                    <a:pt x="152" y="9"/>
                  </a:lnTo>
                  <a:lnTo>
                    <a:pt x="152" y="9"/>
                  </a:lnTo>
                  <a:lnTo>
                    <a:pt x="152" y="9"/>
                  </a:lnTo>
                  <a:lnTo>
                    <a:pt x="152" y="9"/>
                  </a:lnTo>
                  <a:lnTo>
                    <a:pt x="152" y="9"/>
                  </a:lnTo>
                  <a:lnTo>
                    <a:pt x="152" y="9"/>
                  </a:lnTo>
                  <a:lnTo>
                    <a:pt x="152" y="9"/>
                  </a:lnTo>
                  <a:lnTo>
                    <a:pt x="152" y="9"/>
                  </a:lnTo>
                  <a:lnTo>
                    <a:pt x="150" y="9"/>
                  </a:lnTo>
                  <a:lnTo>
                    <a:pt x="150" y="9"/>
                  </a:lnTo>
                  <a:lnTo>
                    <a:pt x="150" y="9"/>
                  </a:lnTo>
                  <a:lnTo>
                    <a:pt x="150" y="9"/>
                  </a:lnTo>
                  <a:lnTo>
                    <a:pt x="150" y="9"/>
                  </a:lnTo>
                  <a:lnTo>
                    <a:pt x="150" y="9"/>
                  </a:lnTo>
                  <a:lnTo>
                    <a:pt x="150" y="9"/>
                  </a:lnTo>
                  <a:lnTo>
                    <a:pt x="150" y="9"/>
                  </a:lnTo>
                  <a:lnTo>
                    <a:pt x="152" y="9"/>
                  </a:lnTo>
                  <a:lnTo>
                    <a:pt x="152" y="9"/>
                  </a:lnTo>
                  <a:lnTo>
                    <a:pt x="152" y="9"/>
                  </a:lnTo>
                  <a:close/>
                  <a:moveTo>
                    <a:pt x="154" y="9"/>
                  </a:moveTo>
                  <a:lnTo>
                    <a:pt x="154" y="9"/>
                  </a:lnTo>
                  <a:lnTo>
                    <a:pt x="154" y="9"/>
                  </a:lnTo>
                  <a:lnTo>
                    <a:pt x="154" y="9"/>
                  </a:lnTo>
                  <a:lnTo>
                    <a:pt x="154" y="9"/>
                  </a:lnTo>
                  <a:lnTo>
                    <a:pt x="154" y="9"/>
                  </a:lnTo>
                  <a:lnTo>
                    <a:pt x="154" y="9"/>
                  </a:lnTo>
                  <a:close/>
                  <a:moveTo>
                    <a:pt x="152" y="9"/>
                  </a:moveTo>
                  <a:lnTo>
                    <a:pt x="152" y="9"/>
                  </a:lnTo>
                  <a:lnTo>
                    <a:pt x="152" y="9"/>
                  </a:lnTo>
                  <a:lnTo>
                    <a:pt x="152" y="9"/>
                  </a:lnTo>
                  <a:lnTo>
                    <a:pt x="152" y="9"/>
                  </a:lnTo>
                  <a:lnTo>
                    <a:pt x="152" y="9"/>
                  </a:lnTo>
                  <a:lnTo>
                    <a:pt x="152" y="9"/>
                  </a:lnTo>
                  <a:lnTo>
                    <a:pt x="152" y="9"/>
                  </a:lnTo>
                  <a:lnTo>
                    <a:pt x="152" y="9"/>
                  </a:lnTo>
                  <a:lnTo>
                    <a:pt x="152" y="9"/>
                  </a:lnTo>
                  <a:lnTo>
                    <a:pt x="152" y="9"/>
                  </a:lnTo>
                  <a:close/>
                  <a:moveTo>
                    <a:pt x="150" y="7"/>
                  </a:moveTo>
                  <a:lnTo>
                    <a:pt x="150" y="7"/>
                  </a:lnTo>
                  <a:lnTo>
                    <a:pt x="150" y="7"/>
                  </a:lnTo>
                  <a:lnTo>
                    <a:pt x="150" y="7"/>
                  </a:lnTo>
                  <a:lnTo>
                    <a:pt x="150" y="7"/>
                  </a:lnTo>
                  <a:lnTo>
                    <a:pt x="150" y="7"/>
                  </a:lnTo>
                  <a:lnTo>
                    <a:pt x="150" y="7"/>
                  </a:lnTo>
                  <a:lnTo>
                    <a:pt x="150" y="7"/>
                  </a:lnTo>
                  <a:close/>
                  <a:moveTo>
                    <a:pt x="150" y="0"/>
                  </a:moveTo>
                  <a:lnTo>
                    <a:pt x="150" y="1"/>
                  </a:lnTo>
                  <a:lnTo>
                    <a:pt x="150" y="1"/>
                  </a:lnTo>
                  <a:lnTo>
                    <a:pt x="150" y="1"/>
                  </a:lnTo>
                  <a:lnTo>
                    <a:pt x="15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5" name="Freeform 225"/>
            <p:cNvSpPr>
              <a:spLocks/>
            </p:cNvSpPr>
            <p:nvPr/>
          </p:nvSpPr>
          <p:spPr bwMode="auto">
            <a:xfrm>
              <a:off x="5932488" y="3814763"/>
              <a:ext cx="166688" cy="155575"/>
            </a:xfrm>
            <a:custGeom>
              <a:avLst/>
              <a:gdLst>
                <a:gd name="T0" fmla="*/ 104 w 105"/>
                <a:gd name="T1" fmla="*/ 8 h 98"/>
                <a:gd name="T2" fmla="*/ 98 w 105"/>
                <a:gd name="T3" fmla="*/ 15 h 98"/>
                <a:gd name="T4" fmla="*/ 90 w 105"/>
                <a:gd name="T5" fmla="*/ 15 h 98"/>
                <a:gd name="T6" fmla="*/ 88 w 105"/>
                <a:gd name="T7" fmla="*/ 25 h 98"/>
                <a:gd name="T8" fmla="*/ 90 w 105"/>
                <a:gd name="T9" fmla="*/ 31 h 98"/>
                <a:gd name="T10" fmla="*/ 88 w 105"/>
                <a:gd name="T11" fmla="*/ 34 h 98"/>
                <a:gd name="T12" fmla="*/ 86 w 105"/>
                <a:gd name="T13" fmla="*/ 42 h 98"/>
                <a:gd name="T14" fmla="*/ 84 w 105"/>
                <a:gd name="T15" fmla="*/ 56 h 98"/>
                <a:gd name="T16" fmla="*/ 79 w 105"/>
                <a:gd name="T17" fmla="*/ 59 h 98"/>
                <a:gd name="T18" fmla="*/ 73 w 105"/>
                <a:gd name="T19" fmla="*/ 63 h 98"/>
                <a:gd name="T20" fmla="*/ 67 w 105"/>
                <a:gd name="T21" fmla="*/ 65 h 98"/>
                <a:gd name="T22" fmla="*/ 63 w 105"/>
                <a:gd name="T23" fmla="*/ 69 h 98"/>
                <a:gd name="T24" fmla="*/ 57 w 105"/>
                <a:gd name="T25" fmla="*/ 73 h 98"/>
                <a:gd name="T26" fmla="*/ 52 w 105"/>
                <a:gd name="T27" fmla="*/ 75 h 98"/>
                <a:gd name="T28" fmla="*/ 44 w 105"/>
                <a:gd name="T29" fmla="*/ 80 h 98"/>
                <a:gd name="T30" fmla="*/ 34 w 105"/>
                <a:gd name="T31" fmla="*/ 86 h 98"/>
                <a:gd name="T32" fmla="*/ 27 w 105"/>
                <a:gd name="T33" fmla="*/ 92 h 98"/>
                <a:gd name="T34" fmla="*/ 19 w 105"/>
                <a:gd name="T35" fmla="*/ 96 h 98"/>
                <a:gd name="T36" fmla="*/ 11 w 105"/>
                <a:gd name="T37" fmla="*/ 96 h 98"/>
                <a:gd name="T38" fmla="*/ 8 w 105"/>
                <a:gd name="T39" fmla="*/ 94 h 98"/>
                <a:gd name="T40" fmla="*/ 4 w 105"/>
                <a:gd name="T41" fmla="*/ 90 h 98"/>
                <a:gd name="T42" fmla="*/ 0 w 105"/>
                <a:gd name="T43" fmla="*/ 88 h 98"/>
                <a:gd name="T44" fmla="*/ 2 w 105"/>
                <a:gd name="T45" fmla="*/ 84 h 98"/>
                <a:gd name="T46" fmla="*/ 0 w 105"/>
                <a:gd name="T47" fmla="*/ 79 h 98"/>
                <a:gd name="T48" fmla="*/ 2 w 105"/>
                <a:gd name="T49" fmla="*/ 77 h 98"/>
                <a:gd name="T50" fmla="*/ 6 w 105"/>
                <a:gd name="T51" fmla="*/ 73 h 98"/>
                <a:gd name="T52" fmla="*/ 4 w 105"/>
                <a:gd name="T53" fmla="*/ 69 h 98"/>
                <a:gd name="T54" fmla="*/ 9 w 105"/>
                <a:gd name="T55" fmla="*/ 69 h 98"/>
                <a:gd name="T56" fmla="*/ 9 w 105"/>
                <a:gd name="T57" fmla="*/ 67 h 98"/>
                <a:gd name="T58" fmla="*/ 11 w 105"/>
                <a:gd name="T59" fmla="*/ 63 h 98"/>
                <a:gd name="T60" fmla="*/ 13 w 105"/>
                <a:gd name="T61" fmla="*/ 59 h 98"/>
                <a:gd name="T62" fmla="*/ 13 w 105"/>
                <a:gd name="T63" fmla="*/ 57 h 98"/>
                <a:gd name="T64" fmla="*/ 9 w 105"/>
                <a:gd name="T65" fmla="*/ 56 h 98"/>
                <a:gd name="T66" fmla="*/ 9 w 105"/>
                <a:gd name="T67" fmla="*/ 54 h 98"/>
                <a:gd name="T68" fmla="*/ 8 w 105"/>
                <a:gd name="T69" fmla="*/ 54 h 98"/>
                <a:gd name="T70" fmla="*/ 4 w 105"/>
                <a:gd name="T71" fmla="*/ 52 h 98"/>
                <a:gd name="T72" fmla="*/ 2 w 105"/>
                <a:gd name="T73" fmla="*/ 48 h 98"/>
                <a:gd name="T74" fmla="*/ 4 w 105"/>
                <a:gd name="T75" fmla="*/ 42 h 98"/>
                <a:gd name="T76" fmla="*/ 4 w 105"/>
                <a:gd name="T77" fmla="*/ 38 h 98"/>
                <a:gd name="T78" fmla="*/ 0 w 105"/>
                <a:gd name="T79" fmla="*/ 36 h 98"/>
                <a:gd name="T80" fmla="*/ 2 w 105"/>
                <a:gd name="T81" fmla="*/ 32 h 98"/>
                <a:gd name="T82" fmla="*/ 4 w 105"/>
                <a:gd name="T83" fmla="*/ 29 h 98"/>
                <a:gd name="T84" fmla="*/ 8 w 105"/>
                <a:gd name="T85" fmla="*/ 31 h 98"/>
                <a:gd name="T86" fmla="*/ 9 w 105"/>
                <a:gd name="T87" fmla="*/ 27 h 98"/>
                <a:gd name="T88" fmla="*/ 13 w 105"/>
                <a:gd name="T89" fmla="*/ 23 h 98"/>
                <a:gd name="T90" fmla="*/ 13 w 105"/>
                <a:gd name="T91" fmla="*/ 21 h 98"/>
                <a:gd name="T92" fmla="*/ 13 w 105"/>
                <a:gd name="T93" fmla="*/ 15 h 98"/>
                <a:gd name="T94" fmla="*/ 15 w 105"/>
                <a:gd name="T95" fmla="*/ 11 h 98"/>
                <a:gd name="T96" fmla="*/ 19 w 105"/>
                <a:gd name="T97" fmla="*/ 11 h 98"/>
                <a:gd name="T98" fmla="*/ 23 w 105"/>
                <a:gd name="T99" fmla="*/ 13 h 98"/>
                <a:gd name="T100" fmla="*/ 31 w 105"/>
                <a:gd name="T101" fmla="*/ 11 h 98"/>
                <a:gd name="T102" fmla="*/ 38 w 105"/>
                <a:gd name="T103" fmla="*/ 9 h 98"/>
                <a:gd name="T104" fmla="*/ 46 w 105"/>
                <a:gd name="T105" fmla="*/ 11 h 98"/>
                <a:gd name="T106" fmla="*/ 56 w 105"/>
                <a:gd name="T107" fmla="*/ 13 h 98"/>
                <a:gd name="T108" fmla="*/ 67 w 105"/>
                <a:gd name="T109" fmla="*/ 11 h 98"/>
                <a:gd name="T110" fmla="*/ 73 w 105"/>
                <a:gd name="T111" fmla="*/ 8 h 98"/>
                <a:gd name="T112" fmla="*/ 77 w 105"/>
                <a:gd name="T113" fmla="*/ 6 h 98"/>
                <a:gd name="T114" fmla="*/ 86 w 105"/>
                <a:gd name="T115" fmla="*/ 6 h 98"/>
                <a:gd name="T116" fmla="*/ 100 w 105"/>
                <a:gd name="T117" fmla="*/ 4 h 98"/>
                <a:gd name="T118" fmla="*/ 104 w 105"/>
                <a:gd name="T119" fmla="*/ 0 h 98"/>
                <a:gd name="T120" fmla="*/ 105 w 105"/>
                <a:gd name="T121" fmla="*/ 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5" h="98">
                  <a:moveTo>
                    <a:pt x="105" y="4"/>
                  </a:moveTo>
                  <a:lnTo>
                    <a:pt x="105" y="6"/>
                  </a:lnTo>
                  <a:lnTo>
                    <a:pt x="104" y="8"/>
                  </a:lnTo>
                  <a:lnTo>
                    <a:pt x="102" y="9"/>
                  </a:lnTo>
                  <a:lnTo>
                    <a:pt x="100" y="11"/>
                  </a:lnTo>
                  <a:lnTo>
                    <a:pt x="98" y="15"/>
                  </a:lnTo>
                  <a:lnTo>
                    <a:pt x="96" y="15"/>
                  </a:lnTo>
                  <a:lnTo>
                    <a:pt x="92" y="15"/>
                  </a:lnTo>
                  <a:lnTo>
                    <a:pt x="90" y="15"/>
                  </a:lnTo>
                  <a:lnTo>
                    <a:pt x="90" y="17"/>
                  </a:lnTo>
                  <a:lnTo>
                    <a:pt x="88" y="19"/>
                  </a:lnTo>
                  <a:lnTo>
                    <a:pt x="88" y="25"/>
                  </a:lnTo>
                  <a:lnTo>
                    <a:pt x="88" y="27"/>
                  </a:lnTo>
                  <a:lnTo>
                    <a:pt x="88" y="29"/>
                  </a:lnTo>
                  <a:lnTo>
                    <a:pt x="90" y="31"/>
                  </a:lnTo>
                  <a:lnTo>
                    <a:pt x="90" y="32"/>
                  </a:lnTo>
                  <a:lnTo>
                    <a:pt x="90" y="34"/>
                  </a:lnTo>
                  <a:lnTo>
                    <a:pt x="88" y="34"/>
                  </a:lnTo>
                  <a:lnTo>
                    <a:pt x="88" y="36"/>
                  </a:lnTo>
                  <a:lnTo>
                    <a:pt x="88" y="38"/>
                  </a:lnTo>
                  <a:lnTo>
                    <a:pt x="86" y="42"/>
                  </a:lnTo>
                  <a:lnTo>
                    <a:pt x="86" y="46"/>
                  </a:lnTo>
                  <a:lnTo>
                    <a:pt x="86" y="50"/>
                  </a:lnTo>
                  <a:lnTo>
                    <a:pt x="84" y="56"/>
                  </a:lnTo>
                  <a:lnTo>
                    <a:pt x="84" y="57"/>
                  </a:lnTo>
                  <a:lnTo>
                    <a:pt x="82" y="57"/>
                  </a:lnTo>
                  <a:lnTo>
                    <a:pt x="79" y="59"/>
                  </a:lnTo>
                  <a:lnTo>
                    <a:pt x="77" y="61"/>
                  </a:lnTo>
                  <a:lnTo>
                    <a:pt x="75" y="61"/>
                  </a:lnTo>
                  <a:lnTo>
                    <a:pt x="73" y="63"/>
                  </a:lnTo>
                  <a:lnTo>
                    <a:pt x="71" y="63"/>
                  </a:lnTo>
                  <a:lnTo>
                    <a:pt x="69" y="65"/>
                  </a:lnTo>
                  <a:lnTo>
                    <a:pt x="67" y="65"/>
                  </a:lnTo>
                  <a:lnTo>
                    <a:pt x="65" y="67"/>
                  </a:lnTo>
                  <a:lnTo>
                    <a:pt x="63" y="67"/>
                  </a:lnTo>
                  <a:lnTo>
                    <a:pt x="63" y="69"/>
                  </a:lnTo>
                  <a:lnTo>
                    <a:pt x="61" y="69"/>
                  </a:lnTo>
                  <a:lnTo>
                    <a:pt x="59" y="71"/>
                  </a:lnTo>
                  <a:lnTo>
                    <a:pt x="57" y="73"/>
                  </a:lnTo>
                  <a:lnTo>
                    <a:pt x="56" y="73"/>
                  </a:lnTo>
                  <a:lnTo>
                    <a:pt x="54" y="75"/>
                  </a:lnTo>
                  <a:lnTo>
                    <a:pt x="52" y="75"/>
                  </a:lnTo>
                  <a:lnTo>
                    <a:pt x="50" y="77"/>
                  </a:lnTo>
                  <a:lnTo>
                    <a:pt x="48" y="77"/>
                  </a:lnTo>
                  <a:lnTo>
                    <a:pt x="44" y="80"/>
                  </a:lnTo>
                  <a:lnTo>
                    <a:pt x="40" y="82"/>
                  </a:lnTo>
                  <a:lnTo>
                    <a:pt x="36" y="84"/>
                  </a:lnTo>
                  <a:lnTo>
                    <a:pt x="34" y="86"/>
                  </a:lnTo>
                  <a:lnTo>
                    <a:pt x="33" y="88"/>
                  </a:lnTo>
                  <a:lnTo>
                    <a:pt x="29" y="90"/>
                  </a:lnTo>
                  <a:lnTo>
                    <a:pt x="27" y="92"/>
                  </a:lnTo>
                  <a:lnTo>
                    <a:pt x="25" y="92"/>
                  </a:lnTo>
                  <a:lnTo>
                    <a:pt x="23" y="94"/>
                  </a:lnTo>
                  <a:lnTo>
                    <a:pt x="19" y="96"/>
                  </a:lnTo>
                  <a:lnTo>
                    <a:pt x="17" y="98"/>
                  </a:lnTo>
                  <a:lnTo>
                    <a:pt x="15" y="98"/>
                  </a:lnTo>
                  <a:lnTo>
                    <a:pt x="11" y="96"/>
                  </a:lnTo>
                  <a:lnTo>
                    <a:pt x="9" y="96"/>
                  </a:lnTo>
                  <a:lnTo>
                    <a:pt x="9" y="94"/>
                  </a:lnTo>
                  <a:lnTo>
                    <a:pt x="8" y="94"/>
                  </a:lnTo>
                  <a:lnTo>
                    <a:pt x="6" y="94"/>
                  </a:lnTo>
                  <a:lnTo>
                    <a:pt x="4" y="92"/>
                  </a:lnTo>
                  <a:lnTo>
                    <a:pt x="4" y="90"/>
                  </a:lnTo>
                  <a:lnTo>
                    <a:pt x="2" y="90"/>
                  </a:lnTo>
                  <a:lnTo>
                    <a:pt x="0" y="90"/>
                  </a:lnTo>
                  <a:lnTo>
                    <a:pt x="0" y="88"/>
                  </a:lnTo>
                  <a:lnTo>
                    <a:pt x="2" y="88"/>
                  </a:lnTo>
                  <a:lnTo>
                    <a:pt x="2" y="86"/>
                  </a:lnTo>
                  <a:lnTo>
                    <a:pt x="2" y="84"/>
                  </a:lnTo>
                  <a:lnTo>
                    <a:pt x="2" y="82"/>
                  </a:lnTo>
                  <a:lnTo>
                    <a:pt x="2" y="80"/>
                  </a:lnTo>
                  <a:lnTo>
                    <a:pt x="0" y="79"/>
                  </a:lnTo>
                  <a:lnTo>
                    <a:pt x="2" y="79"/>
                  </a:lnTo>
                  <a:lnTo>
                    <a:pt x="0" y="79"/>
                  </a:lnTo>
                  <a:lnTo>
                    <a:pt x="2" y="77"/>
                  </a:lnTo>
                  <a:lnTo>
                    <a:pt x="4" y="75"/>
                  </a:lnTo>
                  <a:lnTo>
                    <a:pt x="4" y="73"/>
                  </a:lnTo>
                  <a:lnTo>
                    <a:pt x="6" y="73"/>
                  </a:lnTo>
                  <a:lnTo>
                    <a:pt x="4" y="73"/>
                  </a:lnTo>
                  <a:lnTo>
                    <a:pt x="4" y="71"/>
                  </a:lnTo>
                  <a:lnTo>
                    <a:pt x="4" y="69"/>
                  </a:lnTo>
                  <a:lnTo>
                    <a:pt x="6" y="69"/>
                  </a:lnTo>
                  <a:lnTo>
                    <a:pt x="8" y="69"/>
                  </a:lnTo>
                  <a:lnTo>
                    <a:pt x="9" y="69"/>
                  </a:lnTo>
                  <a:lnTo>
                    <a:pt x="9" y="67"/>
                  </a:lnTo>
                  <a:lnTo>
                    <a:pt x="8" y="67"/>
                  </a:lnTo>
                  <a:lnTo>
                    <a:pt x="9" y="67"/>
                  </a:lnTo>
                  <a:lnTo>
                    <a:pt x="9" y="65"/>
                  </a:lnTo>
                  <a:lnTo>
                    <a:pt x="11" y="65"/>
                  </a:lnTo>
                  <a:lnTo>
                    <a:pt x="11" y="63"/>
                  </a:lnTo>
                  <a:lnTo>
                    <a:pt x="13" y="63"/>
                  </a:lnTo>
                  <a:lnTo>
                    <a:pt x="13" y="61"/>
                  </a:lnTo>
                  <a:lnTo>
                    <a:pt x="13" y="59"/>
                  </a:lnTo>
                  <a:lnTo>
                    <a:pt x="11" y="59"/>
                  </a:lnTo>
                  <a:lnTo>
                    <a:pt x="11" y="57"/>
                  </a:lnTo>
                  <a:lnTo>
                    <a:pt x="13" y="57"/>
                  </a:lnTo>
                  <a:lnTo>
                    <a:pt x="11" y="57"/>
                  </a:lnTo>
                  <a:lnTo>
                    <a:pt x="11" y="56"/>
                  </a:lnTo>
                  <a:lnTo>
                    <a:pt x="9" y="56"/>
                  </a:lnTo>
                  <a:lnTo>
                    <a:pt x="9" y="54"/>
                  </a:lnTo>
                  <a:lnTo>
                    <a:pt x="11" y="54"/>
                  </a:lnTo>
                  <a:lnTo>
                    <a:pt x="9" y="54"/>
                  </a:lnTo>
                  <a:lnTo>
                    <a:pt x="9" y="52"/>
                  </a:lnTo>
                  <a:lnTo>
                    <a:pt x="9" y="54"/>
                  </a:lnTo>
                  <a:lnTo>
                    <a:pt x="8" y="54"/>
                  </a:lnTo>
                  <a:lnTo>
                    <a:pt x="6" y="54"/>
                  </a:lnTo>
                  <a:lnTo>
                    <a:pt x="4" y="54"/>
                  </a:lnTo>
                  <a:lnTo>
                    <a:pt x="4" y="52"/>
                  </a:lnTo>
                  <a:lnTo>
                    <a:pt x="4" y="50"/>
                  </a:lnTo>
                  <a:lnTo>
                    <a:pt x="2" y="50"/>
                  </a:lnTo>
                  <a:lnTo>
                    <a:pt x="2" y="48"/>
                  </a:lnTo>
                  <a:lnTo>
                    <a:pt x="2" y="46"/>
                  </a:lnTo>
                  <a:lnTo>
                    <a:pt x="2" y="44"/>
                  </a:lnTo>
                  <a:lnTo>
                    <a:pt x="4" y="42"/>
                  </a:lnTo>
                  <a:lnTo>
                    <a:pt x="2" y="40"/>
                  </a:lnTo>
                  <a:lnTo>
                    <a:pt x="4" y="40"/>
                  </a:lnTo>
                  <a:lnTo>
                    <a:pt x="4" y="38"/>
                  </a:lnTo>
                  <a:lnTo>
                    <a:pt x="2" y="38"/>
                  </a:lnTo>
                  <a:lnTo>
                    <a:pt x="2" y="36"/>
                  </a:lnTo>
                  <a:lnTo>
                    <a:pt x="0" y="36"/>
                  </a:lnTo>
                  <a:lnTo>
                    <a:pt x="0" y="34"/>
                  </a:lnTo>
                  <a:lnTo>
                    <a:pt x="0" y="32"/>
                  </a:lnTo>
                  <a:lnTo>
                    <a:pt x="2" y="32"/>
                  </a:lnTo>
                  <a:lnTo>
                    <a:pt x="2" y="31"/>
                  </a:lnTo>
                  <a:lnTo>
                    <a:pt x="2" y="29"/>
                  </a:lnTo>
                  <a:lnTo>
                    <a:pt x="4" y="29"/>
                  </a:lnTo>
                  <a:lnTo>
                    <a:pt x="6" y="29"/>
                  </a:lnTo>
                  <a:lnTo>
                    <a:pt x="6" y="31"/>
                  </a:lnTo>
                  <a:lnTo>
                    <a:pt x="8" y="31"/>
                  </a:lnTo>
                  <a:lnTo>
                    <a:pt x="8" y="29"/>
                  </a:lnTo>
                  <a:lnTo>
                    <a:pt x="8" y="27"/>
                  </a:lnTo>
                  <a:lnTo>
                    <a:pt x="9" y="27"/>
                  </a:lnTo>
                  <a:lnTo>
                    <a:pt x="9" y="23"/>
                  </a:lnTo>
                  <a:lnTo>
                    <a:pt x="11" y="23"/>
                  </a:lnTo>
                  <a:lnTo>
                    <a:pt x="13" y="23"/>
                  </a:lnTo>
                  <a:lnTo>
                    <a:pt x="15" y="23"/>
                  </a:lnTo>
                  <a:lnTo>
                    <a:pt x="15" y="21"/>
                  </a:lnTo>
                  <a:lnTo>
                    <a:pt x="13" y="21"/>
                  </a:lnTo>
                  <a:lnTo>
                    <a:pt x="13" y="19"/>
                  </a:lnTo>
                  <a:lnTo>
                    <a:pt x="13" y="17"/>
                  </a:lnTo>
                  <a:lnTo>
                    <a:pt x="13" y="15"/>
                  </a:lnTo>
                  <a:lnTo>
                    <a:pt x="13" y="13"/>
                  </a:lnTo>
                  <a:lnTo>
                    <a:pt x="13" y="11"/>
                  </a:lnTo>
                  <a:lnTo>
                    <a:pt x="15" y="11"/>
                  </a:lnTo>
                  <a:lnTo>
                    <a:pt x="15" y="9"/>
                  </a:lnTo>
                  <a:lnTo>
                    <a:pt x="17" y="11"/>
                  </a:lnTo>
                  <a:lnTo>
                    <a:pt x="19" y="11"/>
                  </a:lnTo>
                  <a:lnTo>
                    <a:pt x="21" y="11"/>
                  </a:lnTo>
                  <a:lnTo>
                    <a:pt x="21" y="13"/>
                  </a:lnTo>
                  <a:lnTo>
                    <a:pt x="23" y="13"/>
                  </a:lnTo>
                  <a:lnTo>
                    <a:pt x="27" y="13"/>
                  </a:lnTo>
                  <a:lnTo>
                    <a:pt x="29" y="13"/>
                  </a:lnTo>
                  <a:lnTo>
                    <a:pt x="31" y="11"/>
                  </a:lnTo>
                  <a:lnTo>
                    <a:pt x="33" y="11"/>
                  </a:lnTo>
                  <a:lnTo>
                    <a:pt x="36" y="9"/>
                  </a:lnTo>
                  <a:lnTo>
                    <a:pt x="38" y="9"/>
                  </a:lnTo>
                  <a:lnTo>
                    <a:pt x="40" y="9"/>
                  </a:lnTo>
                  <a:lnTo>
                    <a:pt x="44" y="9"/>
                  </a:lnTo>
                  <a:lnTo>
                    <a:pt x="46" y="11"/>
                  </a:lnTo>
                  <a:lnTo>
                    <a:pt x="48" y="13"/>
                  </a:lnTo>
                  <a:lnTo>
                    <a:pt x="52" y="13"/>
                  </a:lnTo>
                  <a:lnTo>
                    <a:pt x="56" y="13"/>
                  </a:lnTo>
                  <a:lnTo>
                    <a:pt x="59" y="13"/>
                  </a:lnTo>
                  <a:lnTo>
                    <a:pt x="63" y="11"/>
                  </a:lnTo>
                  <a:lnTo>
                    <a:pt x="67" y="11"/>
                  </a:lnTo>
                  <a:lnTo>
                    <a:pt x="69" y="9"/>
                  </a:lnTo>
                  <a:lnTo>
                    <a:pt x="71" y="9"/>
                  </a:lnTo>
                  <a:lnTo>
                    <a:pt x="73" y="8"/>
                  </a:lnTo>
                  <a:lnTo>
                    <a:pt x="75" y="8"/>
                  </a:lnTo>
                  <a:lnTo>
                    <a:pt x="75" y="6"/>
                  </a:lnTo>
                  <a:lnTo>
                    <a:pt x="77" y="6"/>
                  </a:lnTo>
                  <a:lnTo>
                    <a:pt x="79" y="6"/>
                  </a:lnTo>
                  <a:lnTo>
                    <a:pt x="82" y="4"/>
                  </a:lnTo>
                  <a:lnTo>
                    <a:pt x="86" y="6"/>
                  </a:lnTo>
                  <a:lnTo>
                    <a:pt x="92" y="6"/>
                  </a:lnTo>
                  <a:lnTo>
                    <a:pt x="98" y="4"/>
                  </a:lnTo>
                  <a:lnTo>
                    <a:pt x="100" y="4"/>
                  </a:lnTo>
                  <a:lnTo>
                    <a:pt x="102" y="2"/>
                  </a:lnTo>
                  <a:lnTo>
                    <a:pt x="102" y="0"/>
                  </a:lnTo>
                  <a:lnTo>
                    <a:pt x="104" y="0"/>
                  </a:lnTo>
                  <a:lnTo>
                    <a:pt x="104" y="2"/>
                  </a:lnTo>
                  <a:lnTo>
                    <a:pt x="105" y="2"/>
                  </a:lnTo>
                  <a:lnTo>
                    <a:pt x="105"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6" name="Freeform 226"/>
            <p:cNvSpPr>
              <a:spLocks noEditPoints="1"/>
            </p:cNvSpPr>
            <p:nvPr/>
          </p:nvSpPr>
          <p:spPr bwMode="auto">
            <a:xfrm>
              <a:off x="3198813" y="4262438"/>
              <a:ext cx="33338" cy="19050"/>
            </a:xfrm>
            <a:custGeom>
              <a:avLst/>
              <a:gdLst>
                <a:gd name="T0" fmla="*/ 13 w 21"/>
                <a:gd name="T1" fmla="*/ 12 h 12"/>
                <a:gd name="T2" fmla="*/ 13 w 21"/>
                <a:gd name="T3" fmla="*/ 12 h 12"/>
                <a:gd name="T4" fmla="*/ 13 w 21"/>
                <a:gd name="T5" fmla="*/ 12 h 12"/>
                <a:gd name="T6" fmla="*/ 21 w 21"/>
                <a:gd name="T7" fmla="*/ 12 h 12"/>
                <a:gd name="T8" fmla="*/ 21 w 21"/>
                <a:gd name="T9" fmla="*/ 12 h 12"/>
                <a:gd name="T10" fmla="*/ 21 w 21"/>
                <a:gd name="T11" fmla="*/ 10 h 12"/>
                <a:gd name="T12" fmla="*/ 21 w 21"/>
                <a:gd name="T13" fmla="*/ 10 h 12"/>
                <a:gd name="T14" fmla="*/ 15 w 21"/>
                <a:gd name="T15" fmla="*/ 8 h 12"/>
                <a:gd name="T16" fmla="*/ 15 w 21"/>
                <a:gd name="T17" fmla="*/ 8 h 12"/>
                <a:gd name="T18" fmla="*/ 15 w 21"/>
                <a:gd name="T19" fmla="*/ 8 h 12"/>
                <a:gd name="T20" fmla="*/ 15 w 21"/>
                <a:gd name="T21" fmla="*/ 8 h 12"/>
                <a:gd name="T22" fmla="*/ 0 w 21"/>
                <a:gd name="T23" fmla="*/ 6 h 12"/>
                <a:gd name="T24" fmla="*/ 2 w 21"/>
                <a:gd name="T25" fmla="*/ 6 h 12"/>
                <a:gd name="T26" fmla="*/ 17 w 21"/>
                <a:gd name="T27" fmla="*/ 6 h 12"/>
                <a:gd name="T28" fmla="*/ 15 w 21"/>
                <a:gd name="T29" fmla="*/ 4 h 12"/>
                <a:gd name="T30" fmla="*/ 15 w 21"/>
                <a:gd name="T31" fmla="*/ 4 h 12"/>
                <a:gd name="T32" fmla="*/ 15 w 21"/>
                <a:gd name="T33" fmla="*/ 4 h 12"/>
                <a:gd name="T34" fmla="*/ 17 w 21"/>
                <a:gd name="T35" fmla="*/ 6 h 12"/>
                <a:gd name="T36" fmla="*/ 11 w 21"/>
                <a:gd name="T37" fmla="*/ 2 h 12"/>
                <a:gd name="T38" fmla="*/ 13 w 21"/>
                <a:gd name="T39" fmla="*/ 4 h 12"/>
                <a:gd name="T40" fmla="*/ 13 w 21"/>
                <a:gd name="T41" fmla="*/ 4 h 12"/>
                <a:gd name="T42" fmla="*/ 13 w 21"/>
                <a:gd name="T43" fmla="*/ 4 h 12"/>
                <a:gd name="T44" fmla="*/ 13 w 21"/>
                <a:gd name="T45" fmla="*/ 4 h 12"/>
                <a:gd name="T46" fmla="*/ 13 w 21"/>
                <a:gd name="T47" fmla="*/ 4 h 12"/>
                <a:gd name="T48" fmla="*/ 11 w 21"/>
                <a:gd name="T49" fmla="*/ 4 h 12"/>
                <a:gd name="T50" fmla="*/ 9 w 21"/>
                <a:gd name="T51" fmla="*/ 2 h 12"/>
                <a:gd name="T52" fmla="*/ 5 w 21"/>
                <a:gd name="T53" fmla="*/ 2 h 12"/>
                <a:gd name="T54" fmla="*/ 5 w 21"/>
                <a:gd name="T55" fmla="*/ 2 h 12"/>
                <a:gd name="T56" fmla="*/ 3 w 21"/>
                <a:gd name="T57" fmla="*/ 4 h 12"/>
                <a:gd name="T58" fmla="*/ 5 w 21"/>
                <a:gd name="T59" fmla="*/ 4 h 12"/>
                <a:gd name="T60" fmla="*/ 5 w 21"/>
                <a:gd name="T61" fmla="*/ 4 h 12"/>
                <a:gd name="T62" fmla="*/ 5 w 21"/>
                <a:gd name="T63" fmla="*/ 4 h 12"/>
                <a:gd name="T64" fmla="*/ 5 w 21"/>
                <a:gd name="T65" fmla="*/ 4 h 12"/>
                <a:gd name="T66" fmla="*/ 3 w 21"/>
                <a:gd name="T67" fmla="*/ 4 h 12"/>
                <a:gd name="T68" fmla="*/ 3 w 21"/>
                <a:gd name="T69" fmla="*/ 4 h 12"/>
                <a:gd name="T70" fmla="*/ 3 w 21"/>
                <a:gd name="T71" fmla="*/ 4 h 12"/>
                <a:gd name="T72" fmla="*/ 3 w 21"/>
                <a:gd name="T73" fmla="*/ 4 h 12"/>
                <a:gd name="T74" fmla="*/ 2 w 21"/>
                <a:gd name="T75" fmla="*/ 4 h 12"/>
                <a:gd name="T76" fmla="*/ 2 w 21"/>
                <a:gd name="T77" fmla="*/ 4 h 12"/>
                <a:gd name="T78" fmla="*/ 2 w 21"/>
                <a:gd name="T79" fmla="*/ 4 h 12"/>
                <a:gd name="T80" fmla="*/ 2 w 21"/>
                <a:gd name="T81" fmla="*/ 4 h 12"/>
                <a:gd name="T82" fmla="*/ 3 w 21"/>
                <a:gd name="T83" fmla="*/ 2 h 12"/>
                <a:gd name="T84" fmla="*/ 5 w 21"/>
                <a:gd name="T85" fmla="*/ 2 h 12"/>
                <a:gd name="T86" fmla="*/ 5 w 21"/>
                <a:gd name="T87" fmla="*/ 2 h 12"/>
                <a:gd name="T88" fmla="*/ 9 w 21"/>
                <a:gd name="T89" fmla="*/ 2 h 12"/>
                <a:gd name="T90" fmla="*/ 9 w 21"/>
                <a:gd name="T91" fmla="*/ 4 h 12"/>
                <a:gd name="T92" fmla="*/ 9 w 21"/>
                <a:gd name="T93" fmla="*/ 2 h 12"/>
                <a:gd name="T94" fmla="*/ 9 w 21"/>
                <a:gd name="T95" fmla="*/ 2 h 12"/>
                <a:gd name="T96" fmla="*/ 7 w 21"/>
                <a:gd name="T97" fmla="*/ 2 h 12"/>
                <a:gd name="T98" fmla="*/ 7 w 21"/>
                <a:gd name="T99" fmla="*/ 2 h 12"/>
                <a:gd name="T100" fmla="*/ 7 w 21"/>
                <a:gd name="T101" fmla="*/ 2 h 12"/>
                <a:gd name="T102" fmla="*/ 7 w 21"/>
                <a:gd name="T103" fmla="*/ 0 h 12"/>
                <a:gd name="T104" fmla="*/ 9 w 21"/>
                <a:gd name="T10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 h="12">
                  <a:moveTo>
                    <a:pt x="13" y="12"/>
                  </a:moveTo>
                  <a:lnTo>
                    <a:pt x="13" y="12"/>
                  </a:lnTo>
                  <a:lnTo>
                    <a:pt x="13" y="12"/>
                  </a:lnTo>
                  <a:lnTo>
                    <a:pt x="13" y="12"/>
                  </a:lnTo>
                  <a:lnTo>
                    <a:pt x="13" y="12"/>
                  </a:lnTo>
                  <a:lnTo>
                    <a:pt x="13" y="12"/>
                  </a:lnTo>
                  <a:lnTo>
                    <a:pt x="13" y="12"/>
                  </a:lnTo>
                  <a:close/>
                  <a:moveTo>
                    <a:pt x="13" y="12"/>
                  </a:moveTo>
                  <a:lnTo>
                    <a:pt x="13" y="12"/>
                  </a:lnTo>
                  <a:lnTo>
                    <a:pt x="13" y="12"/>
                  </a:lnTo>
                  <a:lnTo>
                    <a:pt x="13" y="12"/>
                  </a:lnTo>
                  <a:lnTo>
                    <a:pt x="13" y="12"/>
                  </a:lnTo>
                  <a:lnTo>
                    <a:pt x="13" y="12"/>
                  </a:lnTo>
                  <a:close/>
                  <a:moveTo>
                    <a:pt x="21" y="12"/>
                  </a:moveTo>
                  <a:lnTo>
                    <a:pt x="21" y="12"/>
                  </a:lnTo>
                  <a:lnTo>
                    <a:pt x="21" y="12"/>
                  </a:lnTo>
                  <a:lnTo>
                    <a:pt x="21" y="12"/>
                  </a:lnTo>
                  <a:lnTo>
                    <a:pt x="21" y="12"/>
                  </a:lnTo>
                  <a:lnTo>
                    <a:pt x="21" y="12"/>
                  </a:lnTo>
                  <a:lnTo>
                    <a:pt x="21" y="12"/>
                  </a:lnTo>
                  <a:lnTo>
                    <a:pt x="21" y="12"/>
                  </a:lnTo>
                  <a:close/>
                  <a:moveTo>
                    <a:pt x="21" y="10"/>
                  </a:moveTo>
                  <a:lnTo>
                    <a:pt x="21" y="10"/>
                  </a:lnTo>
                  <a:lnTo>
                    <a:pt x="21" y="10"/>
                  </a:lnTo>
                  <a:lnTo>
                    <a:pt x="21" y="10"/>
                  </a:lnTo>
                  <a:lnTo>
                    <a:pt x="21" y="10"/>
                  </a:lnTo>
                  <a:lnTo>
                    <a:pt x="21" y="8"/>
                  </a:lnTo>
                  <a:lnTo>
                    <a:pt x="21" y="10"/>
                  </a:lnTo>
                  <a:lnTo>
                    <a:pt x="21" y="10"/>
                  </a:lnTo>
                  <a:lnTo>
                    <a:pt x="21" y="10"/>
                  </a:lnTo>
                  <a:close/>
                  <a:moveTo>
                    <a:pt x="15" y="8"/>
                  </a:moveTo>
                  <a:lnTo>
                    <a:pt x="15" y="8"/>
                  </a:lnTo>
                  <a:lnTo>
                    <a:pt x="15" y="10"/>
                  </a:lnTo>
                  <a:lnTo>
                    <a:pt x="15" y="10"/>
                  </a:lnTo>
                  <a:lnTo>
                    <a:pt x="15" y="10"/>
                  </a:lnTo>
                  <a:lnTo>
                    <a:pt x="15" y="8"/>
                  </a:lnTo>
                  <a:lnTo>
                    <a:pt x="15" y="8"/>
                  </a:lnTo>
                  <a:lnTo>
                    <a:pt x="15" y="8"/>
                  </a:lnTo>
                  <a:lnTo>
                    <a:pt x="15" y="8"/>
                  </a:lnTo>
                  <a:lnTo>
                    <a:pt x="15" y="8"/>
                  </a:lnTo>
                  <a:lnTo>
                    <a:pt x="15" y="8"/>
                  </a:lnTo>
                  <a:lnTo>
                    <a:pt x="15" y="8"/>
                  </a:lnTo>
                  <a:lnTo>
                    <a:pt x="15" y="8"/>
                  </a:lnTo>
                  <a:lnTo>
                    <a:pt x="15" y="8"/>
                  </a:lnTo>
                  <a:close/>
                  <a:moveTo>
                    <a:pt x="0" y="6"/>
                  </a:moveTo>
                  <a:lnTo>
                    <a:pt x="0" y="6"/>
                  </a:lnTo>
                  <a:lnTo>
                    <a:pt x="0" y="6"/>
                  </a:lnTo>
                  <a:lnTo>
                    <a:pt x="0" y="6"/>
                  </a:lnTo>
                  <a:lnTo>
                    <a:pt x="0" y="6"/>
                  </a:lnTo>
                  <a:lnTo>
                    <a:pt x="0" y="6"/>
                  </a:lnTo>
                  <a:lnTo>
                    <a:pt x="0" y="6"/>
                  </a:lnTo>
                  <a:lnTo>
                    <a:pt x="2" y="6"/>
                  </a:lnTo>
                  <a:lnTo>
                    <a:pt x="2" y="6"/>
                  </a:lnTo>
                  <a:lnTo>
                    <a:pt x="0" y="6"/>
                  </a:lnTo>
                  <a:close/>
                  <a:moveTo>
                    <a:pt x="17" y="6"/>
                  </a:moveTo>
                  <a:lnTo>
                    <a:pt x="17" y="6"/>
                  </a:lnTo>
                  <a:lnTo>
                    <a:pt x="15" y="6"/>
                  </a:lnTo>
                  <a:lnTo>
                    <a:pt x="15" y="6"/>
                  </a:lnTo>
                  <a:lnTo>
                    <a:pt x="15" y="6"/>
                  </a:lnTo>
                  <a:lnTo>
                    <a:pt x="15" y="4"/>
                  </a:lnTo>
                  <a:lnTo>
                    <a:pt x="15" y="4"/>
                  </a:lnTo>
                  <a:lnTo>
                    <a:pt x="15" y="4"/>
                  </a:lnTo>
                  <a:lnTo>
                    <a:pt x="15" y="4"/>
                  </a:lnTo>
                  <a:lnTo>
                    <a:pt x="15" y="4"/>
                  </a:lnTo>
                  <a:lnTo>
                    <a:pt x="15" y="4"/>
                  </a:lnTo>
                  <a:lnTo>
                    <a:pt x="15" y="4"/>
                  </a:lnTo>
                  <a:lnTo>
                    <a:pt x="15" y="4"/>
                  </a:lnTo>
                  <a:lnTo>
                    <a:pt x="15" y="4"/>
                  </a:lnTo>
                  <a:lnTo>
                    <a:pt x="15" y="6"/>
                  </a:lnTo>
                  <a:lnTo>
                    <a:pt x="17" y="6"/>
                  </a:lnTo>
                  <a:lnTo>
                    <a:pt x="17" y="6"/>
                  </a:lnTo>
                  <a:lnTo>
                    <a:pt x="17" y="6"/>
                  </a:lnTo>
                  <a:close/>
                  <a:moveTo>
                    <a:pt x="11" y="2"/>
                  </a:moveTo>
                  <a:lnTo>
                    <a:pt x="11" y="2"/>
                  </a:lnTo>
                  <a:lnTo>
                    <a:pt x="11" y="2"/>
                  </a:lnTo>
                  <a:lnTo>
                    <a:pt x="11" y="2"/>
                  </a:lnTo>
                  <a:lnTo>
                    <a:pt x="11" y="4"/>
                  </a:lnTo>
                  <a:lnTo>
                    <a:pt x="13" y="2"/>
                  </a:lnTo>
                  <a:lnTo>
                    <a:pt x="13" y="2"/>
                  </a:lnTo>
                  <a:lnTo>
                    <a:pt x="13" y="4"/>
                  </a:lnTo>
                  <a:lnTo>
                    <a:pt x="13" y="4"/>
                  </a:lnTo>
                  <a:lnTo>
                    <a:pt x="13" y="4"/>
                  </a:lnTo>
                  <a:lnTo>
                    <a:pt x="13" y="4"/>
                  </a:lnTo>
                  <a:lnTo>
                    <a:pt x="13" y="4"/>
                  </a:lnTo>
                  <a:lnTo>
                    <a:pt x="13" y="4"/>
                  </a:lnTo>
                  <a:lnTo>
                    <a:pt x="13" y="4"/>
                  </a:lnTo>
                  <a:lnTo>
                    <a:pt x="13" y="4"/>
                  </a:lnTo>
                  <a:lnTo>
                    <a:pt x="13" y="4"/>
                  </a:lnTo>
                  <a:lnTo>
                    <a:pt x="13" y="4"/>
                  </a:lnTo>
                  <a:lnTo>
                    <a:pt x="13" y="4"/>
                  </a:lnTo>
                  <a:lnTo>
                    <a:pt x="13" y="4"/>
                  </a:lnTo>
                  <a:lnTo>
                    <a:pt x="13" y="4"/>
                  </a:lnTo>
                  <a:lnTo>
                    <a:pt x="13" y="4"/>
                  </a:lnTo>
                  <a:lnTo>
                    <a:pt x="13" y="4"/>
                  </a:lnTo>
                  <a:lnTo>
                    <a:pt x="13" y="4"/>
                  </a:lnTo>
                  <a:lnTo>
                    <a:pt x="13" y="4"/>
                  </a:lnTo>
                  <a:lnTo>
                    <a:pt x="11" y="4"/>
                  </a:lnTo>
                  <a:lnTo>
                    <a:pt x="11" y="4"/>
                  </a:lnTo>
                  <a:lnTo>
                    <a:pt x="11" y="4"/>
                  </a:lnTo>
                  <a:lnTo>
                    <a:pt x="11" y="4"/>
                  </a:lnTo>
                  <a:lnTo>
                    <a:pt x="9" y="4"/>
                  </a:lnTo>
                  <a:lnTo>
                    <a:pt x="9" y="4"/>
                  </a:lnTo>
                  <a:lnTo>
                    <a:pt x="9" y="2"/>
                  </a:lnTo>
                  <a:lnTo>
                    <a:pt x="9" y="2"/>
                  </a:lnTo>
                  <a:lnTo>
                    <a:pt x="11" y="2"/>
                  </a:lnTo>
                  <a:lnTo>
                    <a:pt x="11" y="2"/>
                  </a:lnTo>
                  <a:lnTo>
                    <a:pt x="11" y="2"/>
                  </a:lnTo>
                  <a:close/>
                  <a:moveTo>
                    <a:pt x="5" y="2"/>
                  </a:moveTo>
                  <a:lnTo>
                    <a:pt x="5" y="2"/>
                  </a:lnTo>
                  <a:lnTo>
                    <a:pt x="5" y="2"/>
                  </a:lnTo>
                  <a:lnTo>
                    <a:pt x="5" y="2"/>
                  </a:lnTo>
                  <a:lnTo>
                    <a:pt x="5" y="2"/>
                  </a:lnTo>
                  <a:lnTo>
                    <a:pt x="5" y="2"/>
                  </a:lnTo>
                  <a:close/>
                  <a:moveTo>
                    <a:pt x="3" y="2"/>
                  </a:moveTo>
                  <a:lnTo>
                    <a:pt x="3" y="4"/>
                  </a:lnTo>
                  <a:lnTo>
                    <a:pt x="3" y="4"/>
                  </a:lnTo>
                  <a:lnTo>
                    <a:pt x="3" y="4"/>
                  </a:lnTo>
                  <a:lnTo>
                    <a:pt x="5" y="4"/>
                  </a:lnTo>
                  <a:lnTo>
                    <a:pt x="5" y="4"/>
                  </a:lnTo>
                  <a:lnTo>
                    <a:pt x="5" y="4"/>
                  </a:lnTo>
                  <a:lnTo>
                    <a:pt x="5" y="4"/>
                  </a:lnTo>
                  <a:lnTo>
                    <a:pt x="5" y="4"/>
                  </a:lnTo>
                  <a:lnTo>
                    <a:pt x="5" y="4"/>
                  </a:lnTo>
                  <a:lnTo>
                    <a:pt x="5" y="4"/>
                  </a:lnTo>
                  <a:lnTo>
                    <a:pt x="5" y="4"/>
                  </a:lnTo>
                  <a:lnTo>
                    <a:pt x="5" y="4"/>
                  </a:lnTo>
                  <a:lnTo>
                    <a:pt x="5" y="4"/>
                  </a:lnTo>
                  <a:lnTo>
                    <a:pt x="5" y="4"/>
                  </a:lnTo>
                  <a:lnTo>
                    <a:pt x="5" y="4"/>
                  </a:lnTo>
                  <a:lnTo>
                    <a:pt x="5" y="4"/>
                  </a:lnTo>
                  <a:lnTo>
                    <a:pt x="5" y="4"/>
                  </a:lnTo>
                  <a:lnTo>
                    <a:pt x="5" y="4"/>
                  </a:lnTo>
                  <a:lnTo>
                    <a:pt x="5" y="4"/>
                  </a:lnTo>
                  <a:lnTo>
                    <a:pt x="5" y="4"/>
                  </a:lnTo>
                  <a:lnTo>
                    <a:pt x="3" y="4"/>
                  </a:lnTo>
                  <a:lnTo>
                    <a:pt x="3" y="4"/>
                  </a:lnTo>
                  <a:lnTo>
                    <a:pt x="3" y="4"/>
                  </a:lnTo>
                  <a:lnTo>
                    <a:pt x="3" y="4"/>
                  </a:lnTo>
                  <a:lnTo>
                    <a:pt x="3" y="4"/>
                  </a:lnTo>
                  <a:lnTo>
                    <a:pt x="3" y="4"/>
                  </a:lnTo>
                  <a:lnTo>
                    <a:pt x="3" y="4"/>
                  </a:lnTo>
                  <a:lnTo>
                    <a:pt x="3" y="4"/>
                  </a:lnTo>
                  <a:lnTo>
                    <a:pt x="3" y="4"/>
                  </a:lnTo>
                  <a:lnTo>
                    <a:pt x="3" y="4"/>
                  </a:lnTo>
                  <a:lnTo>
                    <a:pt x="3" y="4"/>
                  </a:lnTo>
                  <a:lnTo>
                    <a:pt x="3" y="4"/>
                  </a:lnTo>
                  <a:lnTo>
                    <a:pt x="3" y="4"/>
                  </a:lnTo>
                  <a:lnTo>
                    <a:pt x="3" y="4"/>
                  </a:lnTo>
                  <a:lnTo>
                    <a:pt x="3" y="4"/>
                  </a:lnTo>
                  <a:lnTo>
                    <a:pt x="2" y="4"/>
                  </a:lnTo>
                  <a:lnTo>
                    <a:pt x="2" y="4"/>
                  </a:lnTo>
                  <a:lnTo>
                    <a:pt x="2" y="4"/>
                  </a:lnTo>
                  <a:lnTo>
                    <a:pt x="2" y="4"/>
                  </a:lnTo>
                  <a:lnTo>
                    <a:pt x="2" y="4"/>
                  </a:lnTo>
                  <a:lnTo>
                    <a:pt x="2" y="4"/>
                  </a:lnTo>
                  <a:lnTo>
                    <a:pt x="2" y="4"/>
                  </a:lnTo>
                  <a:lnTo>
                    <a:pt x="2" y="4"/>
                  </a:lnTo>
                  <a:lnTo>
                    <a:pt x="2" y="4"/>
                  </a:lnTo>
                  <a:lnTo>
                    <a:pt x="2" y="4"/>
                  </a:lnTo>
                  <a:lnTo>
                    <a:pt x="2" y="4"/>
                  </a:lnTo>
                  <a:lnTo>
                    <a:pt x="3" y="4"/>
                  </a:lnTo>
                  <a:lnTo>
                    <a:pt x="3" y="4"/>
                  </a:lnTo>
                  <a:lnTo>
                    <a:pt x="2" y="4"/>
                  </a:lnTo>
                  <a:lnTo>
                    <a:pt x="2" y="4"/>
                  </a:lnTo>
                  <a:lnTo>
                    <a:pt x="2" y="4"/>
                  </a:lnTo>
                  <a:lnTo>
                    <a:pt x="2" y="2"/>
                  </a:lnTo>
                  <a:lnTo>
                    <a:pt x="2" y="2"/>
                  </a:lnTo>
                  <a:lnTo>
                    <a:pt x="3" y="2"/>
                  </a:lnTo>
                  <a:close/>
                  <a:moveTo>
                    <a:pt x="5" y="2"/>
                  </a:moveTo>
                  <a:lnTo>
                    <a:pt x="5" y="2"/>
                  </a:lnTo>
                  <a:lnTo>
                    <a:pt x="5" y="2"/>
                  </a:lnTo>
                  <a:lnTo>
                    <a:pt x="5" y="2"/>
                  </a:lnTo>
                  <a:lnTo>
                    <a:pt x="5" y="2"/>
                  </a:lnTo>
                  <a:lnTo>
                    <a:pt x="5" y="2"/>
                  </a:lnTo>
                  <a:lnTo>
                    <a:pt x="5" y="2"/>
                  </a:lnTo>
                  <a:lnTo>
                    <a:pt x="5" y="2"/>
                  </a:lnTo>
                  <a:close/>
                  <a:moveTo>
                    <a:pt x="9" y="2"/>
                  </a:moveTo>
                  <a:lnTo>
                    <a:pt x="9" y="2"/>
                  </a:lnTo>
                  <a:lnTo>
                    <a:pt x="9" y="2"/>
                  </a:lnTo>
                  <a:lnTo>
                    <a:pt x="9" y="2"/>
                  </a:lnTo>
                  <a:lnTo>
                    <a:pt x="9" y="2"/>
                  </a:lnTo>
                  <a:lnTo>
                    <a:pt x="9" y="2"/>
                  </a:lnTo>
                  <a:lnTo>
                    <a:pt x="9" y="4"/>
                  </a:lnTo>
                  <a:lnTo>
                    <a:pt x="9" y="4"/>
                  </a:lnTo>
                  <a:lnTo>
                    <a:pt x="9" y="2"/>
                  </a:lnTo>
                  <a:lnTo>
                    <a:pt x="9" y="2"/>
                  </a:lnTo>
                  <a:lnTo>
                    <a:pt x="9" y="2"/>
                  </a:lnTo>
                  <a:lnTo>
                    <a:pt x="9" y="2"/>
                  </a:lnTo>
                  <a:lnTo>
                    <a:pt x="9" y="2"/>
                  </a:lnTo>
                  <a:lnTo>
                    <a:pt x="7" y="2"/>
                  </a:lnTo>
                  <a:lnTo>
                    <a:pt x="7" y="2"/>
                  </a:lnTo>
                  <a:lnTo>
                    <a:pt x="9" y="2"/>
                  </a:lnTo>
                  <a:lnTo>
                    <a:pt x="9" y="2"/>
                  </a:lnTo>
                  <a:lnTo>
                    <a:pt x="9" y="2"/>
                  </a:lnTo>
                  <a:lnTo>
                    <a:pt x="7" y="2"/>
                  </a:lnTo>
                  <a:lnTo>
                    <a:pt x="7" y="2"/>
                  </a:lnTo>
                  <a:lnTo>
                    <a:pt x="7" y="2"/>
                  </a:lnTo>
                  <a:lnTo>
                    <a:pt x="7" y="2"/>
                  </a:lnTo>
                  <a:lnTo>
                    <a:pt x="7" y="2"/>
                  </a:lnTo>
                  <a:lnTo>
                    <a:pt x="7" y="2"/>
                  </a:lnTo>
                  <a:lnTo>
                    <a:pt x="7" y="2"/>
                  </a:lnTo>
                  <a:lnTo>
                    <a:pt x="7" y="2"/>
                  </a:lnTo>
                  <a:lnTo>
                    <a:pt x="7" y="2"/>
                  </a:lnTo>
                  <a:lnTo>
                    <a:pt x="7" y="2"/>
                  </a:lnTo>
                  <a:lnTo>
                    <a:pt x="7" y="2"/>
                  </a:lnTo>
                  <a:lnTo>
                    <a:pt x="7" y="0"/>
                  </a:lnTo>
                  <a:lnTo>
                    <a:pt x="7" y="0"/>
                  </a:lnTo>
                  <a:lnTo>
                    <a:pt x="7" y="0"/>
                  </a:lnTo>
                  <a:lnTo>
                    <a:pt x="9" y="0"/>
                  </a:lnTo>
                  <a:lnTo>
                    <a:pt x="9" y="0"/>
                  </a:lnTo>
                  <a:lnTo>
                    <a:pt x="9" y="0"/>
                  </a:lnTo>
                  <a:lnTo>
                    <a:pt x="9" y="0"/>
                  </a:lnTo>
                  <a:lnTo>
                    <a:pt x="9"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7" name="Freeform 227"/>
            <p:cNvSpPr>
              <a:spLocks/>
            </p:cNvSpPr>
            <p:nvPr/>
          </p:nvSpPr>
          <p:spPr bwMode="auto">
            <a:xfrm>
              <a:off x="5368925" y="4222750"/>
              <a:ext cx="268288" cy="420688"/>
            </a:xfrm>
            <a:custGeom>
              <a:avLst/>
              <a:gdLst>
                <a:gd name="T0" fmla="*/ 169 w 169"/>
                <a:gd name="T1" fmla="*/ 90 h 265"/>
                <a:gd name="T2" fmla="*/ 169 w 169"/>
                <a:gd name="T3" fmla="*/ 119 h 265"/>
                <a:gd name="T4" fmla="*/ 161 w 169"/>
                <a:gd name="T5" fmla="*/ 131 h 265"/>
                <a:gd name="T6" fmla="*/ 151 w 169"/>
                <a:gd name="T7" fmla="*/ 136 h 265"/>
                <a:gd name="T8" fmla="*/ 148 w 169"/>
                <a:gd name="T9" fmla="*/ 146 h 265"/>
                <a:gd name="T10" fmla="*/ 144 w 169"/>
                <a:gd name="T11" fmla="*/ 154 h 265"/>
                <a:gd name="T12" fmla="*/ 138 w 169"/>
                <a:gd name="T13" fmla="*/ 161 h 265"/>
                <a:gd name="T14" fmla="*/ 138 w 169"/>
                <a:gd name="T15" fmla="*/ 173 h 265"/>
                <a:gd name="T16" fmla="*/ 138 w 169"/>
                <a:gd name="T17" fmla="*/ 181 h 265"/>
                <a:gd name="T18" fmla="*/ 144 w 169"/>
                <a:gd name="T19" fmla="*/ 190 h 265"/>
                <a:gd name="T20" fmla="*/ 148 w 169"/>
                <a:gd name="T21" fmla="*/ 200 h 265"/>
                <a:gd name="T22" fmla="*/ 148 w 169"/>
                <a:gd name="T23" fmla="*/ 209 h 265"/>
                <a:gd name="T24" fmla="*/ 140 w 169"/>
                <a:gd name="T25" fmla="*/ 211 h 265"/>
                <a:gd name="T26" fmla="*/ 132 w 169"/>
                <a:gd name="T27" fmla="*/ 217 h 265"/>
                <a:gd name="T28" fmla="*/ 124 w 169"/>
                <a:gd name="T29" fmla="*/ 225 h 265"/>
                <a:gd name="T30" fmla="*/ 119 w 169"/>
                <a:gd name="T31" fmla="*/ 232 h 265"/>
                <a:gd name="T32" fmla="*/ 113 w 169"/>
                <a:gd name="T33" fmla="*/ 236 h 265"/>
                <a:gd name="T34" fmla="*/ 101 w 169"/>
                <a:gd name="T35" fmla="*/ 240 h 265"/>
                <a:gd name="T36" fmla="*/ 88 w 169"/>
                <a:gd name="T37" fmla="*/ 240 h 265"/>
                <a:gd name="T38" fmla="*/ 90 w 169"/>
                <a:gd name="T39" fmla="*/ 246 h 265"/>
                <a:gd name="T40" fmla="*/ 82 w 169"/>
                <a:gd name="T41" fmla="*/ 253 h 265"/>
                <a:gd name="T42" fmla="*/ 65 w 169"/>
                <a:gd name="T43" fmla="*/ 257 h 265"/>
                <a:gd name="T44" fmla="*/ 55 w 169"/>
                <a:gd name="T45" fmla="*/ 261 h 265"/>
                <a:gd name="T46" fmla="*/ 50 w 169"/>
                <a:gd name="T47" fmla="*/ 261 h 265"/>
                <a:gd name="T48" fmla="*/ 40 w 169"/>
                <a:gd name="T49" fmla="*/ 263 h 265"/>
                <a:gd name="T50" fmla="*/ 34 w 169"/>
                <a:gd name="T51" fmla="*/ 263 h 265"/>
                <a:gd name="T52" fmla="*/ 28 w 169"/>
                <a:gd name="T53" fmla="*/ 248 h 265"/>
                <a:gd name="T54" fmla="*/ 19 w 169"/>
                <a:gd name="T55" fmla="*/ 240 h 265"/>
                <a:gd name="T56" fmla="*/ 11 w 169"/>
                <a:gd name="T57" fmla="*/ 225 h 265"/>
                <a:gd name="T58" fmla="*/ 28 w 169"/>
                <a:gd name="T59" fmla="*/ 225 h 265"/>
                <a:gd name="T60" fmla="*/ 30 w 169"/>
                <a:gd name="T61" fmla="*/ 219 h 265"/>
                <a:gd name="T62" fmla="*/ 25 w 169"/>
                <a:gd name="T63" fmla="*/ 207 h 265"/>
                <a:gd name="T64" fmla="*/ 27 w 169"/>
                <a:gd name="T65" fmla="*/ 196 h 265"/>
                <a:gd name="T66" fmla="*/ 23 w 169"/>
                <a:gd name="T67" fmla="*/ 190 h 265"/>
                <a:gd name="T68" fmla="*/ 19 w 169"/>
                <a:gd name="T69" fmla="*/ 181 h 265"/>
                <a:gd name="T70" fmla="*/ 19 w 169"/>
                <a:gd name="T71" fmla="*/ 175 h 265"/>
                <a:gd name="T72" fmla="*/ 21 w 169"/>
                <a:gd name="T73" fmla="*/ 175 h 265"/>
                <a:gd name="T74" fmla="*/ 15 w 169"/>
                <a:gd name="T75" fmla="*/ 173 h 265"/>
                <a:gd name="T76" fmla="*/ 7 w 169"/>
                <a:gd name="T77" fmla="*/ 169 h 265"/>
                <a:gd name="T78" fmla="*/ 0 w 169"/>
                <a:gd name="T79" fmla="*/ 154 h 265"/>
                <a:gd name="T80" fmla="*/ 5 w 169"/>
                <a:gd name="T81" fmla="*/ 146 h 265"/>
                <a:gd name="T82" fmla="*/ 11 w 169"/>
                <a:gd name="T83" fmla="*/ 136 h 265"/>
                <a:gd name="T84" fmla="*/ 17 w 169"/>
                <a:gd name="T85" fmla="*/ 127 h 265"/>
                <a:gd name="T86" fmla="*/ 25 w 169"/>
                <a:gd name="T87" fmla="*/ 119 h 265"/>
                <a:gd name="T88" fmla="*/ 32 w 169"/>
                <a:gd name="T89" fmla="*/ 106 h 265"/>
                <a:gd name="T90" fmla="*/ 34 w 169"/>
                <a:gd name="T91" fmla="*/ 92 h 265"/>
                <a:gd name="T92" fmla="*/ 34 w 169"/>
                <a:gd name="T93" fmla="*/ 79 h 265"/>
                <a:gd name="T94" fmla="*/ 36 w 169"/>
                <a:gd name="T95" fmla="*/ 65 h 265"/>
                <a:gd name="T96" fmla="*/ 40 w 169"/>
                <a:gd name="T97" fmla="*/ 52 h 265"/>
                <a:gd name="T98" fmla="*/ 34 w 169"/>
                <a:gd name="T99" fmla="*/ 42 h 265"/>
                <a:gd name="T100" fmla="*/ 28 w 169"/>
                <a:gd name="T101" fmla="*/ 35 h 265"/>
                <a:gd name="T102" fmla="*/ 27 w 169"/>
                <a:gd name="T103" fmla="*/ 21 h 265"/>
                <a:gd name="T104" fmla="*/ 25 w 169"/>
                <a:gd name="T105" fmla="*/ 8 h 265"/>
                <a:gd name="T106" fmla="*/ 34 w 169"/>
                <a:gd name="T107" fmla="*/ 2 h 265"/>
                <a:gd name="T108" fmla="*/ 48 w 169"/>
                <a:gd name="T109" fmla="*/ 4 h 265"/>
                <a:gd name="T110" fmla="*/ 61 w 169"/>
                <a:gd name="T111" fmla="*/ 12 h 265"/>
                <a:gd name="T112" fmla="*/ 75 w 169"/>
                <a:gd name="T113" fmla="*/ 19 h 265"/>
                <a:gd name="T114" fmla="*/ 90 w 169"/>
                <a:gd name="T115" fmla="*/ 27 h 265"/>
                <a:gd name="T116" fmla="*/ 103 w 169"/>
                <a:gd name="T117" fmla="*/ 33 h 265"/>
                <a:gd name="T118" fmla="*/ 117 w 169"/>
                <a:gd name="T119" fmla="*/ 40 h 265"/>
                <a:gd name="T120" fmla="*/ 130 w 169"/>
                <a:gd name="T121" fmla="*/ 48 h 265"/>
                <a:gd name="T122" fmla="*/ 144 w 169"/>
                <a:gd name="T123" fmla="*/ 56 h 265"/>
                <a:gd name="T124" fmla="*/ 157 w 169"/>
                <a:gd name="T125" fmla="*/ 63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9" h="265">
                  <a:moveTo>
                    <a:pt x="169" y="67"/>
                  </a:moveTo>
                  <a:lnTo>
                    <a:pt x="169" y="71"/>
                  </a:lnTo>
                  <a:lnTo>
                    <a:pt x="169" y="75"/>
                  </a:lnTo>
                  <a:lnTo>
                    <a:pt x="169" y="79"/>
                  </a:lnTo>
                  <a:lnTo>
                    <a:pt x="169" y="83"/>
                  </a:lnTo>
                  <a:lnTo>
                    <a:pt x="169" y="86"/>
                  </a:lnTo>
                  <a:lnTo>
                    <a:pt x="169" y="90"/>
                  </a:lnTo>
                  <a:lnTo>
                    <a:pt x="169" y="94"/>
                  </a:lnTo>
                  <a:lnTo>
                    <a:pt x="169" y="98"/>
                  </a:lnTo>
                  <a:lnTo>
                    <a:pt x="169" y="104"/>
                  </a:lnTo>
                  <a:lnTo>
                    <a:pt x="169" y="108"/>
                  </a:lnTo>
                  <a:lnTo>
                    <a:pt x="169" y="111"/>
                  </a:lnTo>
                  <a:lnTo>
                    <a:pt x="169" y="115"/>
                  </a:lnTo>
                  <a:lnTo>
                    <a:pt x="169" y="119"/>
                  </a:lnTo>
                  <a:lnTo>
                    <a:pt x="169" y="123"/>
                  </a:lnTo>
                  <a:lnTo>
                    <a:pt x="169" y="127"/>
                  </a:lnTo>
                  <a:lnTo>
                    <a:pt x="169" y="131"/>
                  </a:lnTo>
                  <a:lnTo>
                    <a:pt x="167" y="131"/>
                  </a:lnTo>
                  <a:lnTo>
                    <a:pt x="165" y="131"/>
                  </a:lnTo>
                  <a:lnTo>
                    <a:pt x="163" y="131"/>
                  </a:lnTo>
                  <a:lnTo>
                    <a:pt x="161" y="131"/>
                  </a:lnTo>
                  <a:lnTo>
                    <a:pt x="159" y="131"/>
                  </a:lnTo>
                  <a:lnTo>
                    <a:pt x="157" y="131"/>
                  </a:lnTo>
                  <a:lnTo>
                    <a:pt x="155" y="131"/>
                  </a:lnTo>
                  <a:lnTo>
                    <a:pt x="153" y="131"/>
                  </a:lnTo>
                  <a:lnTo>
                    <a:pt x="151" y="133"/>
                  </a:lnTo>
                  <a:lnTo>
                    <a:pt x="151" y="134"/>
                  </a:lnTo>
                  <a:lnTo>
                    <a:pt x="151" y="136"/>
                  </a:lnTo>
                  <a:lnTo>
                    <a:pt x="151" y="138"/>
                  </a:lnTo>
                  <a:lnTo>
                    <a:pt x="151" y="140"/>
                  </a:lnTo>
                  <a:lnTo>
                    <a:pt x="149" y="140"/>
                  </a:lnTo>
                  <a:lnTo>
                    <a:pt x="149" y="142"/>
                  </a:lnTo>
                  <a:lnTo>
                    <a:pt x="148" y="142"/>
                  </a:lnTo>
                  <a:lnTo>
                    <a:pt x="148" y="144"/>
                  </a:lnTo>
                  <a:lnTo>
                    <a:pt x="148" y="146"/>
                  </a:lnTo>
                  <a:lnTo>
                    <a:pt x="148" y="148"/>
                  </a:lnTo>
                  <a:lnTo>
                    <a:pt x="144" y="148"/>
                  </a:lnTo>
                  <a:lnTo>
                    <a:pt x="144" y="150"/>
                  </a:lnTo>
                  <a:lnTo>
                    <a:pt x="142" y="150"/>
                  </a:lnTo>
                  <a:lnTo>
                    <a:pt x="142" y="152"/>
                  </a:lnTo>
                  <a:lnTo>
                    <a:pt x="144" y="152"/>
                  </a:lnTo>
                  <a:lnTo>
                    <a:pt x="144" y="154"/>
                  </a:lnTo>
                  <a:lnTo>
                    <a:pt x="144" y="156"/>
                  </a:lnTo>
                  <a:lnTo>
                    <a:pt x="146" y="156"/>
                  </a:lnTo>
                  <a:lnTo>
                    <a:pt x="146" y="157"/>
                  </a:lnTo>
                  <a:lnTo>
                    <a:pt x="144" y="157"/>
                  </a:lnTo>
                  <a:lnTo>
                    <a:pt x="140" y="159"/>
                  </a:lnTo>
                  <a:lnTo>
                    <a:pt x="140" y="161"/>
                  </a:lnTo>
                  <a:lnTo>
                    <a:pt x="138" y="161"/>
                  </a:lnTo>
                  <a:lnTo>
                    <a:pt x="138" y="163"/>
                  </a:lnTo>
                  <a:lnTo>
                    <a:pt x="138" y="165"/>
                  </a:lnTo>
                  <a:lnTo>
                    <a:pt x="140" y="165"/>
                  </a:lnTo>
                  <a:lnTo>
                    <a:pt x="140" y="167"/>
                  </a:lnTo>
                  <a:lnTo>
                    <a:pt x="140" y="169"/>
                  </a:lnTo>
                  <a:lnTo>
                    <a:pt x="140" y="171"/>
                  </a:lnTo>
                  <a:lnTo>
                    <a:pt x="138" y="173"/>
                  </a:lnTo>
                  <a:lnTo>
                    <a:pt x="136" y="173"/>
                  </a:lnTo>
                  <a:lnTo>
                    <a:pt x="136" y="175"/>
                  </a:lnTo>
                  <a:lnTo>
                    <a:pt x="134" y="177"/>
                  </a:lnTo>
                  <a:lnTo>
                    <a:pt x="134" y="179"/>
                  </a:lnTo>
                  <a:lnTo>
                    <a:pt x="134" y="181"/>
                  </a:lnTo>
                  <a:lnTo>
                    <a:pt x="136" y="181"/>
                  </a:lnTo>
                  <a:lnTo>
                    <a:pt x="138" y="181"/>
                  </a:lnTo>
                  <a:lnTo>
                    <a:pt x="140" y="181"/>
                  </a:lnTo>
                  <a:lnTo>
                    <a:pt x="142" y="181"/>
                  </a:lnTo>
                  <a:lnTo>
                    <a:pt x="144" y="182"/>
                  </a:lnTo>
                  <a:lnTo>
                    <a:pt x="142" y="184"/>
                  </a:lnTo>
                  <a:lnTo>
                    <a:pt x="144" y="184"/>
                  </a:lnTo>
                  <a:lnTo>
                    <a:pt x="144" y="188"/>
                  </a:lnTo>
                  <a:lnTo>
                    <a:pt x="144" y="190"/>
                  </a:lnTo>
                  <a:lnTo>
                    <a:pt x="144" y="192"/>
                  </a:lnTo>
                  <a:lnTo>
                    <a:pt x="144" y="190"/>
                  </a:lnTo>
                  <a:lnTo>
                    <a:pt x="146" y="190"/>
                  </a:lnTo>
                  <a:lnTo>
                    <a:pt x="146" y="192"/>
                  </a:lnTo>
                  <a:lnTo>
                    <a:pt x="146" y="198"/>
                  </a:lnTo>
                  <a:lnTo>
                    <a:pt x="146" y="200"/>
                  </a:lnTo>
                  <a:lnTo>
                    <a:pt x="148" y="200"/>
                  </a:lnTo>
                  <a:lnTo>
                    <a:pt x="149" y="202"/>
                  </a:lnTo>
                  <a:lnTo>
                    <a:pt x="151" y="202"/>
                  </a:lnTo>
                  <a:lnTo>
                    <a:pt x="151" y="204"/>
                  </a:lnTo>
                  <a:lnTo>
                    <a:pt x="151" y="205"/>
                  </a:lnTo>
                  <a:lnTo>
                    <a:pt x="151" y="207"/>
                  </a:lnTo>
                  <a:lnTo>
                    <a:pt x="149" y="209"/>
                  </a:lnTo>
                  <a:lnTo>
                    <a:pt x="148" y="209"/>
                  </a:lnTo>
                  <a:lnTo>
                    <a:pt x="146" y="209"/>
                  </a:lnTo>
                  <a:lnTo>
                    <a:pt x="146" y="207"/>
                  </a:lnTo>
                  <a:lnTo>
                    <a:pt x="144" y="207"/>
                  </a:lnTo>
                  <a:lnTo>
                    <a:pt x="144" y="209"/>
                  </a:lnTo>
                  <a:lnTo>
                    <a:pt x="142" y="209"/>
                  </a:lnTo>
                  <a:lnTo>
                    <a:pt x="140" y="209"/>
                  </a:lnTo>
                  <a:lnTo>
                    <a:pt x="140" y="211"/>
                  </a:lnTo>
                  <a:lnTo>
                    <a:pt x="138" y="211"/>
                  </a:lnTo>
                  <a:lnTo>
                    <a:pt x="136" y="211"/>
                  </a:lnTo>
                  <a:lnTo>
                    <a:pt x="136" y="213"/>
                  </a:lnTo>
                  <a:lnTo>
                    <a:pt x="134" y="213"/>
                  </a:lnTo>
                  <a:lnTo>
                    <a:pt x="132" y="213"/>
                  </a:lnTo>
                  <a:lnTo>
                    <a:pt x="132" y="215"/>
                  </a:lnTo>
                  <a:lnTo>
                    <a:pt x="132" y="217"/>
                  </a:lnTo>
                  <a:lnTo>
                    <a:pt x="132" y="219"/>
                  </a:lnTo>
                  <a:lnTo>
                    <a:pt x="130" y="219"/>
                  </a:lnTo>
                  <a:lnTo>
                    <a:pt x="130" y="221"/>
                  </a:lnTo>
                  <a:lnTo>
                    <a:pt x="128" y="221"/>
                  </a:lnTo>
                  <a:lnTo>
                    <a:pt x="126" y="223"/>
                  </a:lnTo>
                  <a:lnTo>
                    <a:pt x="126" y="225"/>
                  </a:lnTo>
                  <a:lnTo>
                    <a:pt x="124" y="225"/>
                  </a:lnTo>
                  <a:lnTo>
                    <a:pt x="124" y="227"/>
                  </a:lnTo>
                  <a:lnTo>
                    <a:pt x="123" y="227"/>
                  </a:lnTo>
                  <a:lnTo>
                    <a:pt x="123" y="229"/>
                  </a:lnTo>
                  <a:lnTo>
                    <a:pt x="121" y="229"/>
                  </a:lnTo>
                  <a:lnTo>
                    <a:pt x="121" y="230"/>
                  </a:lnTo>
                  <a:lnTo>
                    <a:pt x="119" y="230"/>
                  </a:lnTo>
                  <a:lnTo>
                    <a:pt x="119" y="232"/>
                  </a:lnTo>
                  <a:lnTo>
                    <a:pt x="117" y="232"/>
                  </a:lnTo>
                  <a:lnTo>
                    <a:pt x="117" y="234"/>
                  </a:lnTo>
                  <a:lnTo>
                    <a:pt x="115" y="234"/>
                  </a:lnTo>
                  <a:lnTo>
                    <a:pt x="115" y="236"/>
                  </a:lnTo>
                  <a:lnTo>
                    <a:pt x="113" y="236"/>
                  </a:lnTo>
                  <a:lnTo>
                    <a:pt x="113" y="234"/>
                  </a:lnTo>
                  <a:lnTo>
                    <a:pt x="113" y="236"/>
                  </a:lnTo>
                  <a:lnTo>
                    <a:pt x="111" y="238"/>
                  </a:lnTo>
                  <a:lnTo>
                    <a:pt x="109" y="238"/>
                  </a:lnTo>
                  <a:lnTo>
                    <a:pt x="107" y="238"/>
                  </a:lnTo>
                  <a:lnTo>
                    <a:pt x="105" y="238"/>
                  </a:lnTo>
                  <a:lnTo>
                    <a:pt x="103" y="238"/>
                  </a:lnTo>
                  <a:lnTo>
                    <a:pt x="103" y="240"/>
                  </a:lnTo>
                  <a:lnTo>
                    <a:pt x="101" y="240"/>
                  </a:lnTo>
                  <a:lnTo>
                    <a:pt x="100" y="240"/>
                  </a:lnTo>
                  <a:lnTo>
                    <a:pt x="98" y="240"/>
                  </a:lnTo>
                  <a:lnTo>
                    <a:pt x="96" y="240"/>
                  </a:lnTo>
                  <a:lnTo>
                    <a:pt x="94" y="240"/>
                  </a:lnTo>
                  <a:lnTo>
                    <a:pt x="92" y="240"/>
                  </a:lnTo>
                  <a:lnTo>
                    <a:pt x="90" y="240"/>
                  </a:lnTo>
                  <a:lnTo>
                    <a:pt x="88" y="240"/>
                  </a:lnTo>
                  <a:lnTo>
                    <a:pt x="88" y="242"/>
                  </a:lnTo>
                  <a:lnTo>
                    <a:pt x="86" y="242"/>
                  </a:lnTo>
                  <a:lnTo>
                    <a:pt x="86" y="244"/>
                  </a:lnTo>
                  <a:lnTo>
                    <a:pt x="88" y="242"/>
                  </a:lnTo>
                  <a:lnTo>
                    <a:pt x="88" y="244"/>
                  </a:lnTo>
                  <a:lnTo>
                    <a:pt x="90" y="244"/>
                  </a:lnTo>
                  <a:lnTo>
                    <a:pt x="90" y="246"/>
                  </a:lnTo>
                  <a:lnTo>
                    <a:pt x="88" y="248"/>
                  </a:lnTo>
                  <a:lnTo>
                    <a:pt x="88" y="250"/>
                  </a:lnTo>
                  <a:lnTo>
                    <a:pt x="86" y="250"/>
                  </a:lnTo>
                  <a:lnTo>
                    <a:pt x="86" y="252"/>
                  </a:lnTo>
                  <a:lnTo>
                    <a:pt x="84" y="252"/>
                  </a:lnTo>
                  <a:lnTo>
                    <a:pt x="84" y="253"/>
                  </a:lnTo>
                  <a:lnTo>
                    <a:pt x="82" y="253"/>
                  </a:lnTo>
                  <a:lnTo>
                    <a:pt x="82" y="255"/>
                  </a:lnTo>
                  <a:lnTo>
                    <a:pt x="80" y="255"/>
                  </a:lnTo>
                  <a:lnTo>
                    <a:pt x="75" y="255"/>
                  </a:lnTo>
                  <a:lnTo>
                    <a:pt x="73" y="257"/>
                  </a:lnTo>
                  <a:lnTo>
                    <a:pt x="71" y="257"/>
                  </a:lnTo>
                  <a:lnTo>
                    <a:pt x="67" y="257"/>
                  </a:lnTo>
                  <a:lnTo>
                    <a:pt x="65" y="257"/>
                  </a:lnTo>
                  <a:lnTo>
                    <a:pt x="63" y="257"/>
                  </a:lnTo>
                  <a:lnTo>
                    <a:pt x="63" y="259"/>
                  </a:lnTo>
                  <a:lnTo>
                    <a:pt x="61" y="259"/>
                  </a:lnTo>
                  <a:lnTo>
                    <a:pt x="59" y="259"/>
                  </a:lnTo>
                  <a:lnTo>
                    <a:pt x="59" y="261"/>
                  </a:lnTo>
                  <a:lnTo>
                    <a:pt x="57" y="261"/>
                  </a:lnTo>
                  <a:lnTo>
                    <a:pt x="55" y="261"/>
                  </a:lnTo>
                  <a:lnTo>
                    <a:pt x="55" y="263"/>
                  </a:lnTo>
                  <a:lnTo>
                    <a:pt x="53" y="263"/>
                  </a:lnTo>
                  <a:lnTo>
                    <a:pt x="55" y="263"/>
                  </a:lnTo>
                  <a:lnTo>
                    <a:pt x="53" y="263"/>
                  </a:lnTo>
                  <a:lnTo>
                    <a:pt x="52" y="263"/>
                  </a:lnTo>
                  <a:lnTo>
                    <a:pt x="52" y="261"/>
                  </a:lnTo>
                  <a:lnTo>
                    <a:pt x="50" y="261"/>
                  </a:lnTo>
                  <a:lnTo>
                    <a:pt x="50" y="259"/>
                  </a:lnTo>
                  <a:lnTo>
                    <a:pt x="48" y="259"/>
                  </a:lnTo>
                  <a:lnTo>
                    <a:pt x="48" y="261"/>
                  </a:lnTo>
                  <a:lnTo>
                    <a:pt x="46" y="261"/>
                  </a:lnTo>
                  <a:lnTo>
                    <a:pt x="44" y="263"/>
                  </a:lnTo>
                  <a:lnTo>
                    <a:pt x="42" y="263"/>
                  </a:lnTo>
                  <a:lnTo>
                    <a:pt x="40" y="263"/>
                  </a:lnTo>
                  <a:lnTo>
                    <a:pt x="40" y="265"/>
                  </a:lnTo>
                  <a:lnTo>
                    <a:pt x="38" y="265"/>
                  </a:lnTo>
                  <a:lnTo>
                    <a:pt x="36" y="265"/>
                  </a:lnTo>
                  <a:lnTo>
                    <a:pt x="34" y="265"/>
                  </a:lnTo>
                  <a:lnTo>
                    <a:pt x="32" y="265"/>
                  </a:lnTo>
                  <a:lnTo>
                    <a:pt x="32" y="263"/>
                  </a:lnTo>
                  <a:lnTo>
                    <a:pt x="34" y="263"/>
                  </a:lnTo>
                  <a:lnTo>
                    <a:pt x="34" y="261"/>
                  </a:lnTo>
                  <a:lnTo>
                    <a:pt x="34" y="259"/>
                  </a:lnTo>
                  <a:lnTo>
                    <a:pt x="32" y="259"/>
                  </a:lnTo>
                  <a:lnTo>
                    <a:pt x="32" y="257"/>
                  </a:lnTo>
                  <a:lnTo>
                    <a:pt x="30" y="253"/>
                  </a:lnTo>
                  <a:lnTo>
                    <a:pt x="28" y="250"/>
                  </a:lnTo>
                  <a:lnTo>
                    <a:pt x="28" y="248"/>
                  </a:lnTo>
                  <a:lnTo>
                    <a:pt x="27" y="248"/>
                  </a:lnTo>
                  <a:lnTo>
                    <a:pt x="27" y="246"/>
                  </a:lnTo>
                  <a:lnTo>
                    <a:pt x="25" y="246"/>
                  </a:lnTo>
                  <a:lnTo>
                    <a:pt x="25" y="244"/>
                  </a:lnTo>
                  <a:lnTo>
                    <a:pt x="23" y="244"/>
                  </a:lnTo>
                  <a:lnTo>
                    <a:pt x="21" y="244"/>
                  </a:lnTo>
                  <a:lnTo>
                    <a:pt x="19" y="240"/>
                  </a:lnTo>
                  <a:lnTo>
                    <a:pt x="15" y="238"/>
                  </a:lnTo>
                  <a:lnTo>
                    <a:pt x="15" y="236"/>
                  </a:lnTo>
                  <a:lnTo>
                    <a:pt x="9" y="230"/>
                  </a:lnTo>
                  <a:lnTo>
                    <a:pt x="7" y="230"/>
                  </a:lnTo>
                  <a:lnTo>
                    <a:pt x="9" y="229"/>
                  </a:lnTo>
                  <a:lnTo>
                    <a:pt x="11" y="227"/>
                  </a:lnTo>
                  <a:lnTo>
                    <a:pt x="11" y="225"/>
                  </a:lnTo>
                  <a:lnTo>
                    <a:pt x="13" y="225"/>
                  </a:lnTo>
                  <a:lnTo>
                    <a:pt x="17" y="225"/>
                  </a:lnTo>
                  <a:lnTo>
                    <a:pt x="21" y="225"/>
                  </a:lnTo>
                  <a:lnTo>
                    <a:pt x="23" y="225"/>
                  </a:lnTo>
                  <a:lnTo>
                    <a:pt x="25" y="225"/>
                  </a:lnTo>
                  <a:lnTo>
                    <a:pt x="27" y="225"/>
                  </a:lnTo>
                  <a:lnTo>
                    <a:pt x="28" y="225"/>
                  </a:lnTo>
                  <a:lnTo>
                    <a:pt x="30" y="225"/>
                  </a:lnTo>
                  <a:lnTo>
                    <a:pt x="32" y="225"/>
                  </a:lnTo>
                  <a:lnTo>
                    <a:pt x="36" y="225"/>
                  </a:lnTo>
                  <a:lnTo>
                    <a:pt x="34" y="223"/>
                  </a:lnTo>
                  <a:lnTo>
                    <a:pt x="32" y="223"/>
                  </a:lnTo>
                  <a:lnTo>
                    <a:pt x="32" y="221"/>
                  </a:lnTo>
                  <a:lnTo>
                    <a:pt x="30" y="219"/>
                  </a:lnTo>
                  <a:lnTo>
                    <a:pt x="28" y="217"/>
                  </a:lnTo>
                  <a:lnTo>
                    <a:pt x="28" y="215"/>
                  </a:lnTo>
                  <a:lnTo>
                    <a:pt x="27" y="215"/>
                  </a:lnTo>
                  <a:lnTo>
                    <a:pt x="27" y="213"/>
                  </a:lnTo>
                  <a:lnTo>
                    <a:pt x="27" y="211"/>
                  </a:lnTo>
                  <a:lnTo>
                    <a:pt x="27" y="209"/>
                  </a:lnTo>
                  <a:lnTo>
                    <a:pt x="25" y="207"/>
                  </a:lnTo>
                  <a:lnTo>
                    <a:pt x="25" y="205"/>
                  </a:lnTo>
                  <a:lnTo>
                    <a:pt x="25" y="204"/>
                  </a:lnTo>
                  <a:lnTo>
                    <a:pt x="27" y="204"/>
                  </a:lnTo>
                  <a:lnTo>
                    <a:pt x="27" y="202"/>
                  </a:lnTo>
                  <a:lnTo>
                    <a:pt x="27" y="200"/>
                  </a:lnTo>
                  <a:lnTo>
                    <a:pt x="27" y="198"/>
                  </a:lnTo>
                  <a:lnTo>
                    <a:pt x="27" y="196"/>
                  </a:lnTo>
                  <a:lnTo>
                    <a:pt x="27" y="194"/>
                  </a:lnTo>
                  <a:lnTo>
                    <a:pt x="27" y="192"/>
                  </a:lnTo>
                  <a:lnTo>
                    <a:pt x="27" y="190"/>
                  </a:lnTo>
                  <a:lnTo>
                    <a:pt x="25" y="190"/>
                  </a:lnTo>
                  <a:lnTo>
                    <a:pt x="27" y="190"/>
                  </a:lnTo>
                  <a:lnTo>
                    <a:pt x="25" y="190"/>
                  </a:lnTo>
                  <a:lnTo>
                    <a:pt x="23" y="190"/>
                  </a:lnTo>
                  <a:lnTo>
                    <a:pt x="23" y="188"/>
                  </a:lnTo>
                  <a:lnTo>
                    <a:pt x="23" y="186"/>
                  </a:lnTo>
                  <a:lnTo>
                    <a:pt x="23" y="184"/>
                  </a:lnTo>
                  <a:lnTo>
                    <a:pt x="23" y="182"/>
                  </a:lnTo>
                  <a:lnTo>
                    <a:pt x="23" y="181"/>
                  </a:lnTo>
                  <a:lnTo>
                    <a:pt x="21" y="181"/>
                  </a:lnTo>
                  <a:lnTo>
                    <a:pt x="19" y="181"/>
                  </a:lnTo>
                  <a:lnTo>
                    <a:pt x="19" y="179"/>
                  </a:lnTo>
                  <a:lnTo>
                    <a:pt x="19" y="181"/>
                  </a:lnTo>
                  <a:lnTo>
                    <a:pt x="19" y="179"/>
                  </a:lnTo>
                  <a:lnTo>
                    <a:pt x="17" y="179"/>
                  </a:lnTo>
                  <a:lnTo>
                    <a:pt x="17" y="177"/>
                  </a:lnTo>
                  <a:lnTo>
                    <a:pt x="17" y="175"/>
                  </a:lnTo>
                  <a:lnTo>
                    <a:pt x="19" y="175"/>
                  </a:lnTo>
                  <a:lnTo>
                    <a:pt x="19" y="177"/>
                  </a:lnTo>
                  <a:lnTo>
                    <a:pt x="19" y="175"/>
                  </a:lnTo>
                  <a:lnTo>
                    <a:pt x="19" y="177"/>
                  </a:lnTo>
                  <a:lnTo>
                    <a:pt x="21" y="177"/>
                  </a:lnTo>
                  <a:lnTo>
                    <a:pt x="21" y="175"/>
                  </a:lnTo>
                  <a:lnTo>
                    <a:pt x="19" y="175"/>
                  </a:lnTo>
                  <a:lnTo>
                    <a:pt x="21" y="175"/>
                  </a:lnTo>
                  <a:lnTo>
                    <a:pt x="21" y="173"/>
                  </a:lnTo>
                  <a:lnTo>
                    <a:pt x="19" y="173"/>
                  </a:lnTo>
                  <a:lnTo>
                    <a:pt x="19" y="171"/>
                  </a:lnTo>
                  <a:lnTo>
                    <a:pt x="17" y="171"/>
                  </a:lnTo>
                  <a:lnTo>
                    <a:pt x="17" y="173"/>
                  </a:lnTo>
                  <a:lnTo>
                    <a:pt x="17" y="171"/>
                  </a:lnTo>
                  <a:lnTo>
                    <a:pt x="15" y="173"/>
                  </a:lnTo>
                  <a:lnTo>
                    <a:pt x="13" y="173"/>
                  </a:lnTo>
                  <a:lnTo>
                    <a:pt x="15" y="173"/>
                  </a:lnTo>
                  <a:lnTo>
                    <a:pt x="15" y="175"/>
                  </a:lnTo>
                  <a:lnTo>
                    <a:pt x="13" y="173"/>
                  </a:lnTo>
                  <a:lnTo>
                    <a:pt x="13" y="175"/>
                  </a:lnTo>
                  <a:lnTo>
                    <a:pt x="9" y="175"/>
                  </a:lnTo>
                  <a:lnTo>
                    <a:pt x="7" y="169"/>
                  </a:lnTo>
                  <a:lnTo>
                    <a:pt x="4" y="163"/>
                  </a:lnTo>
                  <a:lnTo>
                    <a:pt x="2" y="163"/>
                  </a:lnTo>
                  <a:lnTo>
                    <a:pt x="2" y="161"/>
                  </a:lnTo>
                  <a:lnTo>
                    <a:pt x="2" y="159"/>
                  </a:lnTo>
                  <a:lnTo>
                    <a:pt x="2" y="157"/>
                  </a:lnTo>
                  <a:lnTo>
                    <a:pt x="2" y="156"/>
                  </a:lnTo>
                  <a:lnTo>
                    <a:pt x="0" y="154"/>
                  </a:lnTo>
                  <a:lnTo>
                    <a:pt x="0" y="152"/>
                  </a:lnTo>
                  <a:lnTo>
                    <a:pt x="2" y="152"/>
                  </a:lnTo>
                  <a:lnTo>
                    <a:pt x="2" y="150"/>
                  </a:lnTo>
                  <a:lnTo>
                    <a:pt x="4" y="150"/>
                  </a:lnTo>
                  <a:lnTo>
                    <a:pt x="4" y="148"/>
                  </a:lnTo>
                  <a:lnTo>
                    <a:pt x="5" y="148"/>
                  </a:lnTo>
                  <a:lnTo>
                    <a:pt x="5" y="146"/>
                  </a:lnTo>
                  <a:lnTo>
                    <a:pt x="5" y="144"/>
                  </a:lnTo>
                  <a:lnTo>
                    <a:pt x="5" y="142"/>
                  </a:lnTo>
                  <a:lnTo>
                    <a:pt x="7" y="142"/>
                  </a:lnTo>
                  <a:lnTo>
                    <a:pt x="7" y="140"/>
                  </a:lnTo>
                  <a:lnTo>
                    <a:pt x="9" y="138"/>
                  </a:lnTo>
                  <a:lnTo>
                    <a:pt x="9" y="136"/>
                  </a:lnTo>
                  <a:lnTo>
                    <a:pt x="11" y="136"/>
                  </a:lnTo>
                  <a:lnTo>
                    <a:pt x="11" y="134"/>
                  </a:lnTo>
                  <a:lnTo>
                    <a:pt x="13" y="134"/>
                  </a:lnTo>
                  <a:lnTo>
                    <a:pt x="13" y="133"/>
                  </a:lnTo>
                  <a:lnTo>
                    <a:pt x="15" y="131"/>
                  </a:lnTo>
                  <a:lnTo>
                    <a:pt x="15" y="129"/>
                  </a:lnTo>
                  <a:lnTo>
                    <a:pt x="17" y="129"/>
                  </a:lnTo>
                  <a:lnTo>
                    <a:pt x="17" y="127"/>
                  </a:lnTo>
                  <a:lnTo>
                    <a:pt x="19" y="127"/>
                  </a:lnTo>
                  <a:lnTo>
                    <a:pt x="19" y="125"/>
                  </a:lnTo>
                  <a:lnTo>
                    <a:pt x="21" y="125"/>
                  </a:lnTo>
                  <a:lnTo>
                    <a:pt x="21" y="123"/>
                  </a:lnTo>
                  <a:lnTo>
                    <a:pt x="23" y="123"/>
                  </a:lnTo>
                  <a:lnTo>
                    <a:pt x="23" y="121"/>
                  </a:lnTo>
                  <a:lnTo>
                    <a:pt x="25" y="119"/>
                  </a:lnTo>
                  <a:lnTo>
                    <a:pt x="27" y="117"/>
                  </a:lnTo>
                  <a:lnTo>
                    <a:pt x="28" y="115"/>
                  </a:lnTo>
                  <a:lnTo>
                    <a:pt x="30" y="113"/>
                  </a:lnTo>
                  <a:lnTo>
                    <a:pt x="32" y="111"/>
                  </a:lnTo>
                  <a:lnTo>
                    <a:pt x="32" y="110"/>
                  </a:lnTo>
                  <a:lnTo>
                    <a:pt x="32" y="108"/>
                  </a:lnTo>
                  <a:lnTo>
                    <a:pt x="32" y="106"/>
                  </a:lnTo>
                  <a:lnTo>
                    <a:pt x="32" y="104"/>
                  </a:lnTo>
                  <a:lnTo>
                    <a:pt x="32" y="102"/>
                  </a:lnTo>
                  <a:lnTo>
                    <a:pt x="34" y="100"/>
                  </a:lnTo>
                  <a:lnTo>
                    <a:pt x="34" y="98"/>
                  </a:lnTo>
                  <a:lnTo>
                    <a:pt x="34" y="96"/>
                  </a:lnTo>
                  <a:lnTo>
                    <a:pt x="34" y="94"/>
                  </a:lnTo>
                  <a:lnTo>
                    <a:pt x="34" y="92"/>
                  </a:lnTo>
                  <a:lnTo>
                    <a:pt x="34" y="90"/>
                  </a:lnTo>
                  <a:lnTo>
                    <a:pt x="34" y="88"/>
                  </a:lnTo>
                  <a:lnTo>
                    <a:pt x="34" y="86"/>
                  </a:lnTo>
                  <a:lnTo>
                    <a:pt x="34" y="85"/>
                  </a:lnTo>
                  <a:lnTo>
                    <a:pt x="34" y="83"/>
                  </a:lnTo>
                  <a:lnTo>
                    <a:pt x="34" y="81"/>
                  </a:lnTo>
                  <a:lnTo>
                    <a:pt x="34" y="79"/>
                  </a:lnTo>
                  <a:lnTo>
                    <a:pt x="36" y="77"/>
                  </a:lnTo>
                  <a:lnTo>
                    <a:pt x="36" y="75"/>
                  </a:lnTo>
                  <a:lnTo>
                    <a:pt x="36" y="73"/>
                  </a:lnTo>
                  <a:lnTo>
                    <a:pt x="36" y="71"/>
                  </a:lnTo>
                  <a:lnTo>
                    <a:pt x="36" y="69"/>
                  </a:lnTo>
                  <a:lnTo>
                    <a:pt x="36" y="67"/>
                  </a:lnTo>
                  <a:lnTo>
                    <a:pt x="36" y="65"/>
                  </a:lnTo>
                  <a:lnTo>
                    <a:pt x="36" y="63"/>
                  </a:lnTo>
                  <a:lnTo>
                    <a:pt x="36" y="62"/>
                  </a:lnTo>
                  <a:lnTo>
                    <a:pt x="38" y="60"/>
                  </a:lnTo>
                  <a:lnTo>
                    <a:pt x="38" y="58"/>
                  </a:lnTo>
                  <a:lnTo>
                    <a:pt x="40" y="56"/>
                  </a:lnTo>
                  <a:lnTo>
                    <a:pt x="40" y="54"/>
                  </a:lnTo>
                  <a:lnTo>
                    <a:pt x="40" y="52"/>
                  </a:lnTo>
                  <a:lnTo>
                    <a:pt x="38" y="52"/>
                  </a:lnTo>
                  <a:lnTo>
                    <a:pt x="38" y="50"/>
                  </a:lnTo>
                  <a:lnTo>
                    <a:pt x="36" y="50"/>
                  </a:lnTo>
                  <a:lnTo>
                    <a:pt x="36" y="48"/>
                  </a:lnTo>
                  <a:lnTo>
                    <a:pt x="34" y="46"/>
                  </a:lnTo>
                  <a:lnTo>
                    <a:pt x="34" y="44"/>
                  </a:lnTo>
                  <a:lnTo>
                    <a:pt x="34" y="42"/>
                  </a:lnTo>
                  <a:lnTo>
                    <a:pt x="34" y="40"/>
                  </a:lnTo>
                  <a:lnTo>
                    <a:pt x="32" y="40"/>
                  </a:lnTo>
                  <a:lnTo>
                    <a:pt x="32" y="38"/>
                  </a:lnTo>
                  <a:lnTo>
                    <a:pt x="30" y="38"/>
                  </a:lnTo>
                  <a:lnTo>
                    <a:pt x="30" y="37"/>
                  </a:lnTo>
                  <a:lnTo>
                    <a:pt x="30" y="35"/>
                  </a:lnTo>
                  <a:lnTo>
                    <a:pt x="28" y="35"/>
                  </a:lnTo>
                  <a:lnTo>
                    <a:pt x="28" y="33"/>
                  </a:lnTo>
                  <a:lnTo>
                    <a:pt x="28" y="31"/>
                  </a:lnTo>
                  <a:lnTo>
                    <a:pt x="28" y="29"/>
                  </a:lnTo>
                  <a:lnTo>
                    <a:pt x="28" y="27"/>
                  </a:lnTo>
                  <a:lnTo>
                    <a:pt x="28" y="25"/>
                  </a:lnTo>
                  <a:lnTo>
                    <a:pt x="27" y="23"/>
                  </a:lnTo>
                  <a:lnTo>
                    <a:pt x="27" y="21"/>
                  </a:lnTo>
                  <a:lnTo>
                    <a:pt x="27" y="19"/>
                  </a:lnTo>
                  <a:lnTo>
                    <a:pt x="27" y="17"/>
                  </a:lnTo>
                  <a:lnTo>
                    <a:pt x="27" y="15"/>
                  </a:lnTo>
                  <a:lnTo>
                    <a:pt x="25" y="14"/>
                  </a:lnTo>
                  <a:lnTo>
                    <a:pt x="25" y="12"/>
                  </a:lnTo>
                  <a:lnTo>
                    <a:pt x="25" y="10"/>
                  </a:lnTo>
                  <a:lnTo>
                    <a:pt x="25" y="8"/>
                  </a:lnTo>
                  <a:lnTo>
                    <a:pt x="27" y="8"/>
                  </a:lnTo>
                  <a:lnTo>
                    <a:pt x="28" y="6"/>
                  </a:lnTo>
                  <a:lnTo>
                    <a:pt x="30" y="6"/>
                  </a:lnTo>
                  <a:lnTo>
                    <a:pt x="30" y="4"/>
                  </a:lnTo>
                  <a:lnTo>
                    <a:pt x="32" y="4"/>
                  </a:lnTo>
                  <a:lnTo>
                    <a:pt x="34" y="4"/>
                  </a:lnTo>
                  <a:lnTo>
                    <a:pt x="34" y="2"/>
                  </a:lnTo>
                  <a:lnTo>
                    <a:pt x="36" y="2"/>
                  </a:lnTo>
                  <a:lnTo>
                    <a:pt x="38" y="2"/>
                  </a:lnTo>
                  <a:lnTo>
                    <a:pt x="40" y="0"/>
                  </a:lnTo>
                  <a:lnTo>
                    <a:pt x="42" y="0"/>
                  </a:lnTo>
                  <a:lnTo>
                    <a:pt x="44" y="2"/>
                  </a:lnTo>
                  <a:lnTo>
                    <a:pt x="46" y="4"/>
                  </a:lnTo>
                  <a:lnTo>
                    <a:pt x="48" y="4"/>
                  </a:lnTo>
                  <a:lnTo>
                    <a:pt x="50" y="6"/>
                  </a:lnTo>
                  <a:lnTo>
                    <a:pt x="52" y="6"/>
                  </a:lnTo>
                  <a:lnTo>
                    <a:pt x="53" y="8"/>
                  </a:lnTo>
                  <a:lnTo>
                    <a:pt x="55" y="8"/>
                  </a:lnTo>
                  <a:lnTo>
                    <a:pt x="57" y="10"/>
                  </a:lnTo>
                  <a:lnTo>
                    <a:pt x="59" y="10"/>
                  </a:lnTo>
                  <a:lnTo>
                    <a:pt x="61" y="12"/>
                  </a:lnTo>
                  <a:lnTo>
                    <a:pt x="63" y="14"/>
                  </a:lnTo>
                  <a:lnTo>
                    <a:pt x="65" y="14"/>
                  </a:lnTo>
                  <a:lnTo>
                    <a:pt x="67" y="15"/>
                  </a:lnTo>
                  <a:lnTo>
                    <a:pt x="69" y="15"/>
                  </a:lnTo>
                  <a:lnTo>
                    <a:pt x="71" y="17"/>
                  </a:lnTo>
                  <a:lnTo>
                    <a:pt x="73" y="17"/>
                  </a:lnTo>
                  <a:lnTo>
                    <a:pt x="75" y="19"/>
                  </a:lnTo>
                  <a:lnTo>
                    <a:pt x="78" y="19"/>
                  </a:lnTo>
                  <a:lnTo>
                    <a:pt x="80" y="21"/>
                  </a:lnTo>
                  <a:lnTo>
                    <a:pt x="82" y="21"/>
                  </a:lnTo>
                  <a:lnTo>
                    <a:pt x="84" y="23"/>
                  </a:lnTo>
                  <a:lnTo>
                    <a:pt x="86" y="25"/>
                  </a:lnTo>
                  <a:lnTo>
                    <a:pt x="88" y="25"/>
                  </a:lnTo>
                  <a:lnTo>
                    <a:pt x="90" y="27"/>
                  </a:lnTo>
                  <a:lnTo>
                    <a:pt x="92" y="27"/>
                  </a:lnTo>
                  <a:lnTo>
                    <a:pt x="94" y="29"/>
                  </a:lnTo>
                  <a:lnTo>
                    <a:pt x="96" y="29"/>
                  </a:lnTo>
                  <a:lnTo>
                    <a:pt x="98" y="31"/>
                  </a:lnTo>
                  <a:lnTo>
                    <a:pt x="100" y="31"/>
                  </a:lnTo>
                  <a:lnTo>
                    <a:pt x="101" y="33"/>
                  </a:lnTo>
                  <a:lnTo>
                    <a:pt x="103" y="33"/>
                  </a:lnTo>
                  <a:lnTo>
                    <a:pt x="105" y="35"/>
                  </a:lnTo>
                  <a:lnTo>
                    <a:pt x="107" y="37"/>
                  </a:lnTo>
                  <a:lnTo>
                    <a:pt x="109" y="37"/>
                  </a:lnTo>
                  <a:lnTo>
                    <a:pt x="111" y="38"/>
                  </a:lnTo>
                  <a:lnTo>
                    <a:pt x="113" y="38"/>
                  </a:lnTo>
                  <a:lnTo>
                    <a:pt x="115" y="40"/>
                  </a:lnTo>
                  <a:lnTo>
                    <a:pt x="117" y="40"/>
                  </a:lnTo>
                  <a:lnTo>
                    <a:pt x="119" y="42"/>
                  </a:lnTo>
                  <a:lnTo>
                    <a:pt x="121" y="42"/>
                  </a:lnTo>
                  <a:lnTo>
                    <a:pt x="123" y="44"/>
                  </a:lnTo>
                  <a:lnTo>
                    <a:pt x="124" y="44"/>
                  </a:lnTo>
                  <a:lnTo>
                    <a:pt x="126" y="46"/>
                  </a:lnTo>
                  <a:lnTo>
                    <a:pt x="128" y="46"/>
                  </a:lnTo>
                  <a:lnTo>
                    <a:pt x="130" y="48"/>
                  </a:lnTo>
                  <a:lnTo>
                    <a:pt x="132" y="50"/>
                  </a:lnTo>
                  <a:lnTo>
                    <a:pt x="134" y="50"/>
                  </a:lnTo>
                  <a:lnTo>
                    <a:pt x="136" y="52"/>
                  </a:lnTo>
                  <a:lnTo>
                    <a:pt x="138" y="52"/>
                  </a:lnTo>
                  <a:lnTo>
                    <a:pt x="140" y="54"/>
                  </a:lnTo>
                  <a:lnTo>
                    <a:pt x="142" y="54"/>
                  </a:lnTo>
                  <a:lnTo>
                    <a:pt x="144" y="56"/>
                  </a:lnTo>
                  <a:lnTo>
                    <a:pt x="146" y="56"/>
                  </a:lnTo>
                  <a:lnTo>
                    <a:pt x="148" y="58"/>
                  </a:lnTo>
                  <a:lnTo>
                    <a:pt x="149" y="58"/>
                  </a:lnTo>
                  <a:lnTo>
                    <a:pt x="151" y="60"/>
                  </a:lnTo>
                  <a:lnTo>
                    <a:pt x="153" y="60"/>
                  </a:lnTo>
                  <a:lnTo>
                    <a:pt x="155" y="62"/>
                  </a:lnTo>
                  <a:lnTo>
                    <a:pt x="157" y="63"/>
                  </a:lnTo>
                  <a:lnTo>
                    <a:pt x="161" y="63"/>
                  </a:lnTo>
                  <a:lnTo>
                    <a:pt x="163" y="65"/>
                  </a:lnTo>
                  <a:lnTo>
                    <a:pt x="165" y="65"/>
                  </a:lnTo>
                  <a:lnTo>
                    <a:pt x="167" y="67"/>
                  </a:lnTo>
                  <a:lnTo>
                    <a:pt x="169" y="67"/>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8" name="Freeform 228"/>
            <p:cNvSpPr>
              <a:spLocks/>
            </p:cNvSpPr>
            <p:nvPr/>
          </p:nvSpPr>
          <p:spPr bwMode="auto">
            <a:xfrm>
              <a:off x="5024438" y="4548188"/>
              <a:ext cx="50800" cy="128588"/>
            </a:xfrm>
            <a:custGeom>
              <a:avLst/>
              <a:gdLst>
                <a:gd name="T0" fmla="*/ 17 w 32"/>
                <a:gd name="T1" fmla="*/ 6 h 81"/>
                <a:gd name="T2" fmla="*/ 15 w 32"/>
                <a:gd name="T3" fmla="*/ 10 h 81"/>
                <a:gd name="T4" fmla="*/ 23 w 32"/>
                <a:gd name="T5" fmla="*/ 18 h 81"/>
                <a:gd name="T6" fmla="*/ 25 w 32"/>
                <a:gd name="T7" fmla="*/ 25 h 81"/>
                <a:gd name="T8" fmla="*/ 25 w 32"/>
                <a:gd name="T9" fmla="*/ 27 h 81"/>
                <a:gd name="T10" fmla="*/ 27 w 32"/>
                <a:gd name="T11" fmla="*/ 31 h 81"/>
                <a:gd name="T12" fmla="*/ 29 w 32"/>
                <a:gd name="T13" fmla="*/ 43 h 81"/>
                <a:gd name="T14" fmla="*/ 29 w 32"/>
                <a:gd name="T15" fmla="*/ 45 h 81"/>
                <a:gd name="T16" fmla="*/ 29 w 32"/>
                <a:gd name="T17" fmla="*/ 48 h 81"/>
                <a:gd name="T18" fmla="*/ 29 w 32"/>
                <a:gd name="T19" fmla="*/ 66 h 81"/>
                <a:gd name="T20" fmla="*/ 29 w 32"/>
                <a:gd name="T21" fmla="*/ 70 h 81"/>
                <a:gd name="T22" fmla="*/ 29 w 32"/>
                <a:gd name="T23" fmla="*/ 72 h 81"/>
                <a:gd name="T24" fmla="*/ 29 w 32"/>
                <a:gd name="T25" fmla="*/ 73 h 81"/>
                <a:gd name="T26" fmla="*/ 30 w 32"/>
                <a:gd name="T27" fmla="*/ 73 h 81"/>
                <a:gd name="T28" fmla="*/ 30 w 32"/>
                <a:gd name="T29" fmla="*/ 75 h 81"/>
                <a:gd name="T30" fmla="*/ 29 w 32"/>
                <a:gd name="T31" fmla="*/ 79 h 81"/>
                <a:gd name="T32" fmla="*/ 23 w 32"/>
                <a:gd name="T33" fmla="*/ 81 h 81"/>
                <a:gd name="T34" fmla="*/ 19 w 32"/>
                <a:gd name="T35" fmla="*/ 79 h 81"/>
                <a:gd name="T36" fmla="*/ 17 w 32"/>
                <a:gd name="T37" fmla="*/ 77 h 81"/>
                <a:gd name="T38" fmla="*/ 15 w 32"/>
                <a:gd name="T39" fmla="*/ 75 h 81"/>
                <a:gd name="T40" fmla="*/ 13 w 32"/>
                <a:gd name="T41" fmla="*/ 73 h 81"/>
                <a:gd name="T42" fmla="*/ 13 w 32"/>
                <a:gd name="T43" fmla="*/ 72 h 81"/>
                <a:gd name="T44" fmla="*/ 11 w 32"/>
                <a:gd name="T45" fmla="*/ 70 h 81"/>
                <a:gd name="T46" fmla="*/ 13 w 32"/>
                <a:gd name="T47" fmla="*/ 68 h 81"/>
                <a:gd name="T48" fmla="*/ 13 w 32"/>
                <a:gd name="T49" fmla="*/ 62 h 81"/>
                <a:gd name="T50" fmla="*/ 11 w 32"/>
                <a:gd name="T51" fmla="*/ 60 h 81"/>
                <a:gd name="T52" fmla="*/ 13 w 32"/>
                <a:gd name="T53" fmla="*/ 58 h 81"/>
                <a:gd name="T54" fmla="*/ 13 w 32"/>
                <a:gd name="T55" fmla="*/ 52 h 81"/>
                <a:gd name="T56" fmla="*/ 13 w 32"/>
                <a:gd name="T57" fmla="*/ 48 h 81"/>
                <a:gd name="T58" fmla="*/ 13 w 32"/>
                <a:gd name="T59" fmla="*/ 48 h 81"/>
                <a:gd name="T60" fmla="*/ 15 w 32"/>
                <a:gd name="T61" fmla="*/ 47 h 81"/>
                <a:gd name="T62" fmla="*/ 15 w 32"/>
                <a:gd name="T63" fmla="*/ 45 h 81"/>
                <a:gd name="T64" fmla="*/ 11 w 32"/>
                <a:gd name="T65" fmla="*/ 41 h 81"/>
                <a:gd name="T66" fmla="*/ 9 w 32"/>
                <a:gd name="T67" fmla="*/ 39 h 81"/>
                <a:gd name="T68" fmla="*/ 11 w 32"/>
                <a:gd name="T69" fmla="*/ 39 h 81"/>
                <a:gd name="T70" fmla="*/ 11 w 32"/>
                <a:gd name="T71" fmla="*/ 35 h 81"/>
                <a:gd name="T72" fmla="*/ 11 w 32"/>
                <a:gd name="T73" fmla="*/ 33 h 81"/>
                <a:gd name="T74" fmla="*/ 11 w 32"/>
                <a:gd name="T75" fmla="*/ 31 h 81"/>
                <a:gd name="T76" fmla="*/ 11 w 32"/>
                <a:gd name="T77" fmla="*/ 29 h 81"/>
                <a:gd name="T78" fmla="*/ 9 w 32"/>
                <a:gd name="T79" fmla="*/ 27 h 81"/>
                <a:gd name="T80" fmla="*/ 7 w 32"/>
                <a:gd name="T81" fmla="*/ 29 h 81"/>
                <a:gd name="T82" fmla="*/ 7 w 32"/>
                <a:gd name="T83" fmla="*/ 27 h 81"/>
                <a:gd name="T84" fmla="*/ 7 w 32"/>
                <a:gd name="T85" fmla="*/ 27 h 81"/>
                <a:gd name="T86" fmla="*/ 9 w 32"/>
                <a:gd name="T87" fmla="*/ 25 h 81"/>
                <a:gd name="T88" fmla="*/ 7 w 32"/>
                <a:gd name="T89" fmla="*/ 24 h 81"/>
                <a:gd name="T90" fmla="*/ 9 w 32"/>
                <a:gd name="T91" fmla="*/ 24 h 81"/>
                <a:gd name="T92" fmla="*/ 9 w 32"/>
                <a:gd name="T93" fmla="*/ 20 h 81"/>
                <a:gd name="T94" fmla="*/ 9 w 32"/>
                <a:gd name="T95" fmla="*/ 20 h 81"/>
                <a:gd name="T96" fmla="*/ 9 w 32"/>
                <a:gd name="T97" fmla="*/ 18 h 81"/>
                <a:gd name="T98" fmla="*/ 9 w 32"/>
                <a:gd name="T99" fmla="*/ 16 h 81"/>
                <a:gd name="T100" fmla="*/ 7 w 32"/>
                <a:gd name="T101" fmla="*/ 14 h 81"/>
                <a:gd name="T102" fmla="*/ 7 w 32"/>
                <a:gd name="T103" fmla="*/ 12 h 81"/>
                <a:gd name="T104" fmla="*/ 5 w 32"/>
                <a:gd name="T105" fmla="*/ 12 h 81"/>
                <a:gd name="T106" fmla="*/ 4 w 32"/>
                <a:gd name="T107" fmla="*/ 10 h 81"/>
                <a:gd name="T108" fmla="*/ 2 w 32"/>
                <a:gd name="T109" fmla="*/ 8 h 81"/>
                <a:gd name="T110" fmla="*/ 4 w 32"/>
                <a:gd name="T111" fmla="*/ 6 h 81"/>
                <a:gd name="T112" fmla="*/ 4 w 32"/>
                <a:gd name="T113" fmla="*/ 2 h 81"/>
                <a:gd name="T114" fmla="*/ 2 w 32"/>
                <a:gd name="T115" fmla="*/ 2 h 81"/>
                <a:gd name="T116" fmla="*/ 4 w 32"/>
                <a:gd name="T117" fmla="*/ 2 h 81"/>
                <a:gd name="T118" fmla="*/ 11 w 32"/>
                <a:gd name="T119" fmla="*/ 2 h 81"/>
                <a:gd name="T120" fmla="*/ 17 w 32"/>
                <a:gd name="T121" fmla="*/ 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2" h="81">
                  <a:moveTo>
                    <a:pt x="17" y="2"/>
                  </a:moveTo>
                  <a:lnTo>
                    <a:pt x="17" y="4"/>
                  </a:lnTo>
                  <a:lnTo>
                    <a:pt x="17" y="4"/>
                  </a:lnTo>
                  <a:lnTo>
                    <a:pt x="17" y="4"/>
                  </a:lnTo>
                  <a:lnTo>
                    <a:pt x="17" y="4"/>
                  </a:lnTo>
                  <a:lnTo>
                    <a:pt x="17" y="4"/>
                  </a:lnTo>
                  <a:lnTo>
                    <a:pt x="17" y="6"/>
                  </a:lnTo>
                  <a:lnTo>
                    <a:pt x="17" y="6"/>
                  </a:lnTo>
                  <a:lnTo>
                    <a:pt x="17" y="6"/>
                  </a:lnTo>
                  <a:lnTo>
                    <a:pt x="17" y="6"/>
                  </a:lnTo>
                  <a:lnTo>
                    <a:pt x="17" y="6"/>
                  </a:lnTo>
                  <a:lnTo>
                    <a:pt x="15" y="8"/>
                  </a:lnTo>
                  <a:lnTo>
                    <a:pt x="15" y="8"/>
                  </a:lnTo>
                  <a:lnTo>
                    <a:pt x="15" y="10"/>
                  </a:lnTo>
                  <a:lnTo>
                    <a:pt x="15" y="10"/>
                  </a:lnTo>
                  <a:lnTo>
                    <a:pt x="15" y="10"/>
                  </a:lnTo>
                  <a:lnTo>
                    <a:pt x="15" y="12"/>
                  </a:lnTo>
                  <a:lnTo>
                    <a:pt x="15" y="14"/>
                  </a:lnTo>
                  <a:lnTo>
                    <a:pt x="15" y="14"/>
                  </a:lnTo>
                  <a:lnTo>
                    <a:pt x="17" y="14"/>
                  </a:lnTo>
                  <a:lnTo>
                    <a:pt x="19" y="16"/>
                  </a:lnTo>
                  <a:lnTo>
                    <a:pt x="19" y="16"/>
                  </a:lnTo>
                  <a:lnTo>
                    <a:pt x="21" y="16"/>
                  </a:lnTo>
                  <a:lnTo>
                    <a:pt x="23" y="18"/>
                  </a:lnTo>
                  <a:lnTo>
                    <a:pt x="25" y="20"/>
                  </a:lnTo>
                  <a:lnTo>
                    <a:pt x="25" y="20"/>
                  </a:lnTo>
                  <a:lnTo>
                    <a:pt x="25" y="20"/>
                  </a:lnTo>
                  <a:lnTo>
                    <a:pt x="25" y="22"/>
                  </a:lnTo>
                  <a:lnTo>
                    <a:pt x="25" y="24"/>
                  </a:lnTo>
                  <a:lnTo>
                    <a:pt x="25" y="24"/>
                  </a:lnTo>
                  <a:lnTo>
                    <a:pt x="25" y="25"/>
                  </a:lnTo>
                  <a:lnTo>
                    <a:pt x="25" y="25"/>
                  </a:lnTo>
                  <a:lnTo>
                    <a:pt x="25" y="25"/>
                  </a:lnTo>
                  <a:lnTo>
                    <a:pt x="25" y="25"/>
                  </a:lnTo>
                  <a:lnTo>
                    <a:pt x="25" y="25"/>
                  </a:lnTo>
                  <a:lnTo>
                    <a:pt x="25" y="25"/>
                  </a:lnTo>
                  <a:lnTo>
                    <a:pt x="25" y="25"/>
                  </a:lnTo>
                  <a:lnTo>
                    <a:pt x="25" y="27"/>
                  </a:lnTo>
                  <a:lnTo>
                    <a:pt x="25" y="27"/>
                  </a:lnTo>
                  <a:lnTo>
                    <a:pt x="25" y="27"/>
                  </a:lnTo>
                  <a:lnTo>
                    <a:pt x="25" y="27"/>
                  </a:lnTo>
                  <a:lnTo>
                    <a:pt x="25" y="27"/>
                  </a:lnTo>
                  <a:lnTo>
                    <a:pt x="25" y="27"/>
                  </a:lnTo>
                  <a:lnTo>
                    <a:pt x="25" y="29"/>
                  </a:lnTo>
                  <a:lnTo>
                    <a:pt x="25" y="29"/>
                  </a:lnTo>
                  <a:lnTo>
                    <a:pt x="27" y="31"/>
                  </a:lnTo>
                  <a:lnTo>
                    <a:pt x="27" y="31"/>
                  </a:lnTo>
                  <a:lnTo>
                    <a:pt x="27" y="31"/>
                  </a:lnTo>
                  <a:lnTo>
                    <a:pt x="29" y="33"/>
                  </a:lnTo>
                  <a:lnTo>
                    <a:pt x="29" y="33"/>
                  </a:lnTo>
                  <a:lnTo>
                    <a:pt x="29" y="33"/>
                  </a:lnTo>
                  <a:lnTo>
                    <a:pt x="29" y="35"/>
                  </a:lnTo>
                  <a:lnTo>
                    <a:pt x="29" y="37"/>
                  </a:lnTo>
                  <a:lnTo>
                    <a:pt x="29" y="39"/>
                  </a:lnTo>
                  <a:lnTo>
                    <a:pt x="29" y="39"/>
                  </a:lnTo>
                  <a:lnTo>
                    <a:pt x="29" y="43"/>
                  </a:lnTo>
                  <a:lnTo>
                    <a:pt x="29" y="43"/>
                  </a:lnTo>
                  <a:lnTo>
                    <a:pt x="29" y="43"/>
                  </a:lnTo>
                  <a:lnTo>
                    <a:pt x="29" y="43"/>
                  </a:lnTo>
                  <a:lnTo>
                    <a:pt x="29" y="43"/>
                  </a:lnTo>
                  <a:lnTo>
                    <a:pt x="29" y="43"/>
                  </a:lnTo>
                  <a:lnTo>
                    <a:pt x="29" y="45"/>
                  </a:lnTo>
                  <a:lnTo>
                    <a:pt x="29" y="45"/>
                  </a:lnTo>
                  <a:lnTo>
                    <a:pt x="29" y="45"/>
                  </a:lnTo>
                  <a:lnTo>
                    <a:pt x="29" y="45"/>
                  </a:lnTo>
                  <a:lnTo>
                    <a:pt x="29" y="45"/>
                  </a:lnTo>
                  <a:lnTo>
                    <a:pt x="29" y="45"/>
                  </a:lnTo>
                  <a:lnTo>
                    <a:pt x="29" y="45"/>
                  </a:lnTo>
                  <a:lnTo>
                    <a:pt x="29" y="45"/>
                  </a:lnTo>
                  <a:lnTo>
                    <a:pt x="29" y="47"/>
                  </a:lnTo>
                  <a:lnTo>
                    <a:pt x="29" y="47"/>
                  </a:lnTo>
                  <a:lnTo>
                    <a:pt x="29" y="48"/>
                  </a:lnTo>
                  <a:lnTo>
                    <a:pt x="29" y="52"/>
                  </a:lnTo>
                  <a:lnTo>
                    <a:pt x="29" y="54"/>
                  </a:lnTo>
                  <a:lnTo>
                    <a:pt x="29" y="58"/>
                  </a:lnTo>
                  <a:lnTo>
                    <a:pt x="29" y="58"/>
                  </a:lnTo>
                  <a:lnTo>
                    <a:pt x="29" y="58"/>
                  </a:lnTo>
                  <a:lnTo>
                    <a:pt x="29" y="60"/>
                  </a:lnTo>
                  <a:lnTo>
                    <a:pt x="29" y="62"/>
                  </a:lnTo>
                  <a:lnTo>
                    <a:pt x="29" y="66"/>
                  </a:lnTo>
                  <a:lnTo>
                    <a:pt x="29" y="68"/>
                  </a:lnTo>
                  <a:lnTo>
                    <a:pt x="29" y="68"/>
                  </a:lnTo>
                  <a:lnTo>
                    <a:pt x="29" y="68"/>
                  </a:lnTo>
                  <a:lnTo>
                    <a:pt x="29" y="70"/>
                  </a:lnTo>
                  <a:lnTo>
                    <a:pt x="29" y="70"/>
                  </a:lnTo>
                  <a:lnTo>
                    <a:pt x="29" y="70"/>
                  </a:lnTo>
                  <a:lnTo>
                    <a:pt x="29" y="70"/>
                  </a:lnTo>
                  <a:lnTo>
                    <a:pt x="29" y="70"/>
                  </a:lnTo>
                  <a:lnTo>
                    <a:pt x="29" y="70"/>
                  </a:lnTo>
                  <a:lnTo>
                    <a:pt x="29" y="70"/>
                  </a:lnTo>
                  <a:lnTo>
                    <a:pt x="29" y="70"/>
                  </a:lnTo>
                  <a:lnTo>
                    <a:pt x="29" y="72"/>
                  </a:lnTo>
                  <a:lnTo>
                    <a:pt x="29" y="72"/>
                  </a:lnTo>
                  <a:lnTo>
                    <a:pt x="29" y="72"/>
                  </a:lnTo>
                  <a:lnTo>
                    <a:pt x="29" y="72"/>
                  </a:lnTo>
                  <a:lnTo>
                    <a:pt x="29" y="72"/>
                  </a:lnTo>
                  <a:lnTo>
                    <a:pt x="29" y="72"/>
                  </a:lnTo>
                  <a:lnTo>
                    <a:pt x="29" y="73"/>
                  </a:lnTo>
                  <a:lnTo>
                    <a:pt x="29" y="73"/>
                  </a:lnTo>
                  <a:lnTo>
                    <a:pt x="29" y="73"/>
                  </a:lnTo>
                  <a:lnTo>
                    <a:pt x="29" y="73"/>
                  </a:lnTo>
                  <a:lnTo>
                    <a:pt x="29" y="73"/>
                  </a:lnTo>
                  <a:lnTo>
                    <a:pt x="29" y="73"/>
                  </a:lnTo>
                  <a:lnTo>
                    <a:pt x="29" y="73"/>
                  </a:lnTo>
                  <a:lnTo>
                    <a:pt x="29" y="73"/>
                  </a:lnTo>
                  <a:lnTo>
                    <a:pt x="29" y="73"/>
                  </a:lnTo>
                  <a:lnTo>
                    <a:pt x="29" y="73"/>
                  </a:lnTo>
                  <a:lnTo>
                    <a:pt x="29" y="73"/>
                  </a:lnTo>
                  <a:lnTo>
                    <a:pt x="29" y="73"/>
                  </a:lnTo>
                  <a:lnTo>
                    <a:pt x="29" y="73"/>
                  </a:lnTo>
                  <a:lnTo>
                    <a:pt x="29" y="73"/>
                  </a:lnTo>
                  <a:lnTo>
                    <a:pt x="30" y="73"/>
                  </a:lnTo>
                  <a:lnTo>
                    <a:pt x="30" y="75"/>
                  </a:lnTo>
                  <a:lnTo>
                    <a:pt x="30" y="75"/>
                  </a:lnTo>
                  <a:lnTo>
                    <a:pt x="30" y="75"/>
                  </a:lnTo>
                  <a:lnTo>
                    <a:pt x="30" y="75"/>
                  </a:lnTo>
                  <a:lnTo>
                    <a:pt x="30" y="75"/>
                  </a:lnTo>
                  <a:lnTo>
                    <a:pt x="30" y="75"/>
                  </a:lnTo>
                  <a:lnTo>
                    <a:pt x="30" y="75"/>
                  </a:lnTo>
                  <a:lnTo>
                    <a:pt x="30" y="75"/>
                  </a:lnTo>
                  <a:lnTo>
                    <a:pt x="30" y="75"/>
                  </a:lnTo>
                  <a:lnTo>
                    <a:pt x="30" y="75"/>
                  </a:lnTo>
                  <a:lnTo>
                    <a:pt x="30" y="77"/>
                  </a:lnTo>
                  <a:lnTo>
                    <a:pt x="30" y="77"/>
                  </a:lnTo>
                  <a:lnTo>
                    <a:pt x="32" y="79"/>
                  </a:lnTo>
                  <a:lnTo>
                    <a:pt x="30" y="79"/>
                  </a:lnTo>
                  <a:lnTo>
                    <a:pt x="29" y="79"/>
                  </a:lnTo>
                  <a:lnTo>
                    <a:pt x="29" y="79"/>
                  </a:lnTo>
                  <a:lnTo>
                    <a:pt x="29" y="79"/>
                  </a:lnTo>
                  <a:lnTo>
                    <a:pt x="29" y="79"/>
                  </a:lnTo>
                  <a:lnTo>
                    <a:pt x="29" y="79"/>
                  </a:lnTo>
                  <a:lnTo>
                    <a:pt x="27" y="81"/>
                  </a:lnTo>
                  <a:lnTo>
                    <a:pt x="23" y="81"/>
                  </a:lnTo>
                  <a:lnTo>
                    <a:pt x="23" y="81"/>
                  </a:lnTo>
                  <a:lnTo>
                    <a:pt x="23" y="81"/>
                  </a:lnTo>
                  <a:lnTo>
                    <a:pt x="23" y="81"/>
                  </a:lnTo>
                  <a:lnTo>
                    <a:pt x="23" y="81"/>
                  </a:lnTo>
                  <a:lnTo>
                    <a:pt x="23" y="81"/>
                  </a:lnTo>
                  <a:lnTo>
                    <a:pt x="21" y="81"/>
                  </a:lnTo>
                  <a:lnTo>
                    <a:pt x="21" y="81"/>
                  </a:lnTo>
                  <a:lnTo>
                    <a:pt x="21" y="81"/>
                  </a:lnTo>
                  <a:lnTo>
                    <a:pt x="21" y="81"/>
                  </a:lnTo>
                  <a:lnTo>
                    <a:pt x="21" y="79"/>
                  </a:lnTo>
                  <a:lnTo>
                    <a:pt x="19" y="79"/>
                  </a:lnTo>
                  <a:lnTo>
                    <a:pt x="19" y="79"/>
                  </a:lnTo>
                  <a:lnTo>
                    <a:pt x="19" y="79"/>
                  </a:lnTo>
                  <a:lnTo>
                    <a:pt x="19" y="79"/>
                  </a:lnTo>
                  <a:lnTo>
                    <a:pt x="19" y="79"/>
                  </a:lnTo>
                  <a:lnTo>
                    <a:pt x="17" y="79"/>
                  </a:lnTo>
                  <a:lnTo>
                    <a:pt x="17" y="77"/>
                  </a:lnTo>
                  <a:lnTo>
                    <a:pt x="17" y="77"/>
                  </a:lnTo>
                  <a:lnTo>
                    <a:pt x="17" y="77"/>
                  </a:lnTo>
                  <a:lnTo>
                    <a:pt x="17" y="77"/>
                  </a:lnTo>
                  <a:lnTo>
                    <a:pt x="15" y="77"/>
                  </a:lnTo>
                  <a:lnTo>
                    <a:pt x="15" y="77"/>
                  </a:lnTo>
                  <a:lnTo>
                    <a:pt x="15" y="75"/>
                  </a:lnTo>
                  <a:lnTo>
                    <a:pt x="15" y="75"/>
                  </a:lnTo>
                  <a:lnTo>
                    <a:pt x="15" y="75"/>
                  </a:lnTo>
                  <a:lnTo>
                    <a:pt x="15" y="75"/>
                  </a:lnTo>
                  <a:lnTo>
                    <a:pt x="15" y="75"/>
                  </a:lnTo>
                  <a:lnTo>
                    <a:pt x="15" y="75"/>
                  </a:lnTo>
                  <a:lnTo>
                    <a:pt x="15" y="75"/>
                  </a:lnTo>
                  <a:lnTo>
                    <a:pt x="15" y="73"/>
                  </a:lnTo>
                  <a:lnTo>
                    <a:pt x="15" y="73"/>
                  </a:lnTo>
                  <a:lnTo>
                    <a:pt x="15" y="73"/>
                  </a:lnTo>
                  <a:lnTo>
                    <a:pt x="13" y="73"/>
                  </a:lnTo>
                  <a:lnTo>
                    <a:pt x="13" y="73"/>
                  </a:lnTo>
                  <a:lnTo>
                    <a:pt x="13" y="73"/>
                  </a:lnTo>
                  <a:lnTo>
                    <a:pt x="13" y="73"/>
                  </a:lnTo>
                  <a:lnTo>
                    <a:pt x="13" y="73"/>
                  </a:lnTo>
                  <a:lnTo>
                    <a:pt x="13" y="73"/>
                  </a:lnTo>
                  <a:lnTo>
                    <a:pt x="13" y="72"/>
                  </a:lnTo>
                  <a:lnTo>
                    <a:pt x="13" y="72"/>
                  </a:lnTo>
                  <a:lnTo>
                    <a:pt x="13" y="72"/>
                  </a:lnTo>
                  <a:lnTo>
                    <a:pt x="13" y="72"/>
                  </a:lnTo>
                  <a:lnTo>
                    <a:pt x="13" y="72"/>
                  </a:lnTo>
                  <a:lnTo>
                    <a:pt x="13" y="72"/>
                  </a:lnTo>
                  <a:lnTo>
                    <a:pt x="13" y="72"/>
                  </a:lnTo>
                  <a:lnTo>
                    <a:pt x="11" y="70"/>
                  </a:lnTo>
                  <a:lnTo>
                    <a:pt x="11" y="70"/>
                  </a:lnTo>
                  <a:lnTo>
                    <a:pt x="11" y="70"/>
                  </a:lnTo>
                  <a:lnTo>
                    <a:pt x="11" y="70"/>
                  </a:lnTo>
                  <a:lnTo>
                    <a:pt x="11" y="70"/>
                  </a:lnTo>
                  <a:lnTo>
                    <a:pt x="11" y="70"/>
                  </a:lnTo>
                  <a:lnTo>
                    <a:pt x="11" y="70"/>
                  </a:lnTo>
                  <a:lnTo>
                    <a:pt x="11" y="68"/>
                  </a:lnTo>
                  <a:lnTo>
                    <a:pt x="11" y="68"/>
                  </a:lnTo>
                  <a:lnTo>
                    <a:pt x="11" y="68"/>
                  </a:lnTo>
                  <a:lnTo>
                    <a:pt x="11" y="68"/>
                  </a:lnTo>
                  <a:lnTo>
                    <a:pt x="11" y="68"/>
                  </a:lnTo>
                  <a:lnTo>
                    <a:pt x="13" y="68"/>
                  </a:lnTo>
                  <a:lnTo>
                    <a:pt x="13" y="68"/>
                  </a:lnTo>
                  <a:lnTo>
                    <a:pt x="13" y="68"/>
                  </a:lnTo>
                  <a:lnTo>
                    <a:pt x="13" y="66"/>
                  </a:lnTo>
                  <a:lnTo>
                    <a:pt x="13" y="66"/>
                  </a:lnTo>
                  <a:lnTo>
                    <a:pt x="13" y="66"/>
                  </a:lnTo>
                  <a:lnTo>
                    <a:pt x="13" y="64"/>
                  </a:lnTo>
                  <a:lnTo>
                    <a:pt x="13" y="64"/>
                  </a:lnTo>
                  <a:lnTo>
                    <a:pt x="13" y="62"/>
                  </a:lnTo>
                  <a:lnTo>
                    <a:pt x="13" y="62"/>
                  </a:lnTo>
                  <a:lnTo>
                    <a:pt x="13" y="62"/>
                  </a:lnTo>
                  <a:lnTo>
                    <a:pt x="13" y="62"/>
                  </a:lnTo>
                  <a:lnTo>
                    <a:pt x="13" y="62"/>
                  </a:lnTo>
                  <a:lnTo>
                    <a:pt x="13" y="62"/>
                  </a:lnTo>
                  <a:lnTo>
                    <a:pt x="11" y="62"/>
                  </a:lnTo>
                  <a:lnTo>
                    <a:pt x="11" y="60"/>
                  </a:lnTo>
                  <a:lnTo>
                    <a:pt x="11" y="60"/>
                  </a:lnTo>
                  <a:lnTo>
                    <a:pt x="11" y="60"/>
                  </a:lnTo>
                  <a:lnTo>
                    <a:pt x="11" y="58"/>
                  </a:lnTo>
                  <a:lnTo>
                    <a:pt x="11" y="58"/>
                  </a:lnTo>
                  <a:lnTo>
                    <a:pt x="11" y="58"/>
                  </a:lnTo>
                  <a:lnTo>
                    <a:pt x="11" y="58"/>
                  </a:lnTo>
                  <a:lnTo>
                    <a:pt x="11" y="58"/>
                  </a:lnTo>
                  <a:lnTo>
                    <a:pt x="11" y="58"/>
                  </a:lnTo>
                  <a:lnTo>
                    <a:pt x="13" y="58"/>
                  </a:lnTo>
                  <a:lnTo>
                    <a:pt x="13" y="58"/>
                  </a:lnTo>
                  <a:lnTo>
                    <a:pt x="13" y="56"/>
                  </a:lnTo>
                  <a:lnTo>
                    <a:pt x="13" y="56"/>
                  </a:lnTo>
                  <a:lnTo>
                    <a:pt x="13" y="56"/>
                  </a:lnTo>
                  <a:lnTo>
                    <a:pt x="13" y="56"/>
                  </a:lnTo>
                  <a:lnTo>
                    <a:pt x="13" y="56"/>
                  </a:lnTo>
                  <a:lnTo>
                    <a:pt x="13" y="54"/>
                  </a:lnTo>
                  <a:lnTo>
                    <a:pt x="13" y="54"/>
                  </a:lnTo>
                  <a:lnTo>
                    <a:pt x="13" y="52"/>
                  </a:lnTo>
                  <a:lnTo>
                    <a:pt x="13" y="52"/>
                  </a:lnTo>
                  <a:lnTo>
                    <a:pt x="13" y="52"/>
                  </a:lnTo>
                  <a:lnTo>
                    <a:pt x="13" y="52"/>
                  </a:lnTo>
                  <a:lnTo>
                    <a:pt x="13" y="50"/>
                  </a:lnTo>
                  <a:lnTo>
                    <a:pt x="13" y="50"/>
                  </a:lnTo>
                  <a:lnTo>
                    <a:pt x="13" y="50"/>
                  </a:lnTo>
                  <a:lnTo>
                    <a:pt x="13" y="48"/>
                  </a:lnTo>
                  <a:lnTo>
                    <a:pt x="13" y="48"/>
                  </a:lnTo>
                  <a:lnTo>
                    <a:pt x="13" y="48"/>
                  </a:lnTo>
                  <a:lnTo>
                    <a:pt x="13" y="48"/>
                  </a:lnTo>
                  <a:lnTo>
                    <a:pt x="13" y="48"/>
                  </a:lnTo>
                  <a:lnTo>
                    <a:pt x="13" y="48"/>
                  </a:lnTo>
                  <a:lnTo>
                    <a:pt x="13" y="48"/>
                  </a:lnTo>
                  <a:lnTo>
                    <a:pt x="13" y="48"/>
                  </a:lnTo>
                  <a:lnTo>
                    <a:pt x="13" y="48"/>
                  </a:lnTo>
                  <a:lnTo>
                    <a:pt x="13" y="48"/>
                  </a:lnTo>
                  <a:lnTo>
                    <a:pt x="13" y="48"/>
                  </a:lnTo>
                  <a:lnTo>
                    <a:pt x="13" y="48"/>
                  </a:lnTo>
                  <a:lnTo>
                    <a:pt x="13" y="47"/>
                  </a:lnTo>
                  <a:lnTo>
                    <a:pt x="13" y="47"/>
                  </a:lnTo>
                  <a:lnTo>
                    <a:pt x="15" y="47"/>
                  </a:lnTo>
                  <a:lnTo>
                    <a:pt x="15" y="47"/>
                  </a:lnTo>
                  <a:lnTo>
                    <a:pt x="15" y="47"/>
                  </a:lnTo>
                  <a:lnTo>
                    <a:pt x="15" y="47"/>
                  </a:lnTo>
                  <a:lnTo>
                    <a:pt x="15" y="47"/>
                  </a:lnTo>
                  <a:lnTo>
                    <a:pt x="15" y="47"/>
                  </a:lnTo>
                  <a:lnTo>
                    <a:pt x="15" y="47"/>
                  </a:lnTo>
                  <a:lnTo>
                    <a:pt x="15" y="47"/>
                  </a:lnTo>
                  <a:lnTo>
                    <a:pt x="15" y="47"/>
                  </a:lnTo>
                  <a:lnTo>
                    <a:pt x="15" y="45"/>
                  </a:lnTo>
                  <a:lnTo>
                    <a:pt x="15" y="45"/>
                  </a:lnTo>
                  <a:lnTo>
                    <a:pt x="15" y="45"/>
                  </a:lnTo>
                  <a:lnTo>
                    <a:pt x="13" y="45"/>
                  </a:lnTo>
                  <a:lnTo>
                    <a:pt x="13" y="45"/>
                  </a:lnTo>
                  <a:lnTo>
                    <a:pt x="13" y="43"/>
                  </a:lnTo>
                  <a:lnTo>
                    <a:pt x="11" y="43"/>
                  </a:lnTo>
                  <a:lnTo>
                    <a:pt x="11" y="43"/>
                  </a:lnTo>
                  <a:lnTo>
                    <a:pt x="11" y="43"/>
                  </a:lnTo>
                  <a:lnTo>
                    <a:pt x="11" y="43"/>
                  </a:lnTo>
                  <a:lnTo>
                    <a:pt x="11" y="41"/>
                  </a:lnTo>
                  <a:lnTo>
                    <a:pt x="9" y="41"/>
                  </a:lnTo>
                  <a:lnTo>
                    <a:pt x="9" y="39"/>
                  </a:lnTo>
                  <a:lnTo>
                    <a:pt x="9" y="39"/>
                  </a:lnTo>
                  <a:lnTo>
                    <a:pt x="9" y="39"/>
                  </a:lnTo>
                  <a:lnTo>
                    <a:pt x="9" y="39"/>
                  </a:lnTo>
                  <a:lnTo>
                    <a:pt x="9" y="39"/>
                  </a:lnTo>
                  <a:lnTo>
                    <a:pt x="9" y="39"/>
                  </a:lnTo>
                  <a:lnTo>
                    <a:pt x="9" y="39"/>
                  </a:lnTo>
                  <a:lnTo>
                    <a:pt x="9" y="39"/>
                  </a:lnTo>
                  <a:lnTo>
                    <a:pt x="9" y="39"/>
                  </a:lnTo>
                  <a:lnTo>
                    <a:pt x="9" y="39"/>
                  </a:lnTo>
                  <a:lnTo>
                    <a:pt x="9" y="39"/>
                  </a:lnTo>
                  <a:lnTo>
                    <a:pt x="9" y="39"/>
                  </a:lnTo>
                  <a:lnTo>
                    <a:pt x="11" y="39"/>
                  </a:lnTo>
                  <a:lnTo>
                    <a:pt x="11" y="39"/>
                  </a:lnTo>
                  <a:lnTo>
                    <a:pt x="11" y="39"/>
                  </a:lnTo>
                  <a:lnTo>
                    <a:pt x="11" y="39"/>
                  </a:lnTo>
                  <a:lnTo>
                    <a:pt x="11" y="39"/>
                  </a:lnTo>
                  <a:lnTo>
                    <a:pt x="11" y="39"/>
                  </a:lnTo>
                  <a:lnTo>
                    <a:pt x="11" y="39"/>
                  </a:lnTo>
                  <a:lnTo>
                    <a:pt x="11" y="37"/>
                  </a:lnTo>
                  <a:lnTo>
                    <a:pt x="11" y="37"/>
                  </a:lnTo>
                  <a:lnTo>
                    <a:pt x="11" y="35"/>
                  </a:lnTo>
                  <a:lnTo>
                    <a:pt x="11" y="35"/>
                  </a:lnTo>
                  <a:lnTo>
                    <a:pt x="11" y="35"/>
                  </a:lnTo>
                  <a:lnTo>
                    <a:pt x="9" y="35"/>
                  </a:lnTo>
                  <a:lnTo>
                    <a:pt x="11" y="35"/>
                  </a:lnTo>
                  <a:lnTo>
                    <a:pt x="11" y="33"/>
                  </a:lnTo>
                  <a:lnTo>
                    <a:pt x="11" y="33"/>
                  </a:lnTo>
                  <a:lnTo>
                    <a:pt x="11" y="33"/>
                  </a:lnTo>
                  <a:lnTo>
                    <a:pt x="11" y="33"/>
                  </a:lnTo>
                  <a:lnTo>
                    <a:pt x="11" y="33"/>
                  </a:lnTo>
                  <a:lnTo>
                    <a:pt x="11" y="33"/>
                  </a:lnTo>
                  <a:lnTo>
                    <a:pt x="11" y="31"/>
                  </a:lnTo>
                  <a:lnTo>
                    <a:pt x="11" y="31"/>
                  </a:lnTo>
                  <a:lnTo>
                    <a:pt x="11" y="31"/>
                  </a:lnTo>
                  <a:lnTo>
                    <a:pt x="11" y="31"/>
                  </a:lnTo>
                  <a:lnTo>
                    <a:pt x="11" y="31"/>
                  </a:lnTo>
                  <a:lnTo>
                    <a:pt x="11" y="31"/>
                  </a:lnTo>
                  <a:lnTo>
                    <a:pt x="11" y="31"/>
                  </a:lnTo>
                  <a:lnTo>
                    <a:pt x="11" y="29"/>
                  </a:lnTo>
                  <a:lnTo>
                    <a:pt x="11" y="29"/>
                  </a:lnTo>
                  <a:lnTo>
                    <a:pt x="11" y="29"/>
                  </a:lnTo>
                  <a:lnTo>
                    <a:pt x="11" y="29"/>
                  </a:lnTo>
                  <a:lnTo>
                    <a:pt x="11" y="29"/>
                  </a:lnTo>
                  <a:lnTo>
                    <a:pt x="11" y="29"/>
                  </a:lnTo>
                  <a:lnTo>
                    <a:pt x="11" y="29"/>
                  </a:lnTo>
                  <a:lnTo>
                    <a:pt x="11" y="29"/>
                  </a:lnTo>
                  <a:lnTo>
                    <a:pt x="11" y="27"/>
                  </a:lnTo>
                  <a:lnTo>
                    <a:pt x="11" y="27"/>
                  </a:lnTo>
                  <a:lnTo>
                    <a:pt x="11" y="27"/>
                  </a:lnTo>
                  <a:lnTo>
                    <a:pt x="11" y="27"/>
                  </a:lnTo>
                  <a:lnTo>
                    <a:pt x="9" y="27"/>
                  </a:lnTo>
                  <a:lnTo>
                    <a:pt x="9" y="27"/>
                  </a:lnTo>
                  <a:lnTo>
                    <a:pt x="9" y="27"/>
                  </a:lnTo>
                  <a:lnTo>
                    <a:pt x="9" y="27"/>
                  </a:lnTo>
                  <a:lnTo>
                    <a:pt x="9" y="27"/>
                  </a:lnTo>
                  <a:lnTo>
                    <a:pt x="9" y="27"/>
                  </a:lnTo>
                  <a:lnTo>
                    <a:pt x="9" y="27"/>
                  </a:lnTo>
                  <a:lnTo>
                    <a:pt x="9" y="27"/>
                  </a:lnTo>
                  <a:lnTo>
                    <a:pt x="7" y="27"/>
                  </a:lnTo>
                  <a:lnTo>
                    <a:pt x="7" y="29"/>
                  </a:lnTo>
                  <a:lnTo>
                    <a:pt x="7" y="29"/>
                  </a:lnTo>
                  <a:lnTo>
                    <a:pt x="7" y="29"/>
                  </a:lnTo>
                  <a:lnTo>
                    <a:pt x="7" y="29"/>
                  </a:lnTo>
                  <a:lnTo>
                    <a:pt x="7" y="27"/>
                  </a:lnTo>
                  <a:lnTo>
                    <a:pt x="7" y="27"/>
                  </a:lnTo>
                  <a:lnTo>
                    <a:pt x="7" y="27"/>
                  </a:lnTo>
                  <a:lnTo>
                    <a:pt x="7" y="27"/>
                  </a:lnTo>
                  <a:lnTo>
                    <a:pt x="7" y="27"/>
                  </a:lnTo>
                  <a:lnTo>
                    <a:pt x="7" y="27"/>
                  </a:lnTo>
                  <a:lnTo>
                    <a:pt x="7" y="27"/>
                  </a:lnTo>
                  <a:lnTo>
                    <a:pt x="7" y="27"/>
                  </a:lnTo>
                  <a:lnTo>
                    <a:pt x="7" y="27"/>
                  </a:lnTo>
                  <a:lnTo>
                    <a:pt x="7" y="27"/>
                  </a:lnTo>
                  <a:lnTo>
                    <a:pt x="7" y="27"/>
                  </a:lnTo>
                  <a:lnTo>
                    <a:pt x="7" y="27"/>
                  </a:lnTo>
                  <a:lnTo>
                    <a:pt x="7" y="27"/>
                  </a:lnTo>
                  <a:lnTo>
                    <a:pt x="7" y="27"/>
                  </a:lnTo>
                  <a:lnTo>
                    <a:pt x="7" y="27"/>
                  </a:lnTo>
                  <a:lnTo>
                    <a:pt x="7" y="25"/>
                  </a:lnTo>
                  <a:lnTo>
                    <a:pt x="7" y="25"/>
                  </a:lnTo>
                  <a:lnTo>
                    <a:pt x="7" y="25"/>
                  </a:lnTo>
                  <a:lnTo>
                    <a:pt x="7" y="25"/>
                  </a:lnTo>
                  <a:lnTo>
                    <a:pt x="9" y="25"/>
                  </a:lnTo>
                  <a:lnTo>
                    <a:pt x="9" y="25"/>
                  </a:lnTo>
                  <a:lnTo>
                    <a:pt x="9" y="25"/>
                  </a:lnTo>
                  <a:lnTo>
                    <a:pt x="9" y="25"/>
                  </a:lnTo>
                  <a:lnTo>
                    <a:pt x="9" y="25"/>
                  </a:lnTo>
                  <a:lnTo>
                    <a:pt x="9" y="25"/>
                  </a:lnTo>
                  <a:lnTo>
                    <a:pt x="9" y="25"/>
                  </a:lnTo>
                  <a:lnTo>
                    <a:pt x="7" y="25"/>
                  </a:lnTo>
                  <a:lnTo>
                    <a:pt x="7" y="25"/>
                  </a:lnTo>
                  <a:lnTo>
                    <a:pt x="7" y="25"/>
                  </a:lnTo>
                  <a:lnTo>
                    <a:pt x="7" y="25"/>
                  </a:lnTo>
                  <a:lnTo>
                    <a:pt x="7" y="24"/>
                  </a:lnTo>
                  <a:lnTo>
                    <a:pt x="7" y="25"/>
                  </a:lnTo>
                  <a:lnTo>
                    <a:pt x="7" y="25"/>
                  </a:lnTo>
                  <a:lnTo>
                    <a:pt x="9" y="25"/>
                  </a:lnTo>
                  <a:lnTo>
                    <a:pt x="9" y="25"/>
                  </a:lnTo>
                  <a:lnTo>
                    <a:pt x="9" y="24"/>
                  </a:lnTo>
                  <a:lnTo>
                    <a:pt x="9" y="24"/>
                  </a:lnTo>
                  <a:lnTo>
                    <a:pt x="9" y="24"/>
                  </a:lnTo>
                  <a:lnTo>
                    <a:pt x="9" y="24"/>
                  </a:lnTo>
                  <a:lnTo>
                    <a:pt x="9" y="24"/>
                  </a:lnTo>
                  <a:lnTo>
                    <a:pt x="9" y="24"/>
                  </a:lnTo>
                  <a:lnTo>
                    <a:pt x="9" y="24"/>
                  </a:lnTo>
                  <a:lnTo>
                    <a:pt x="9" y="22"/>
                  </a:lnTo>
                  <a:lnTo>
                    <a:pt x="9" y="22"/>
                  </a:lnTo>
                  <a:lnTo>
                    <a:pt x="9" y="22"/>
                  </a:lnTo>
                  <a:lnTo>
                    <a:pt x="9" y="22"/>
                  </a:lnTo>
                  <a:lnTo>
                    <a:pt x="9" y="20"/>
                  </a:lnTo>
                  <a:lnTo>
                    <a:pt x="9" y="20"/>
                  </a:lnTo>
                  <a:lnTo>
                    <a:pt x="9" y="20"/>
                  </a:lnTo>
                  <a:lnTo>
                    <a:pt x="9" y="20"/>
                  </a:lnTo>
                  <a:lnTo>
                    <a:pt x="9" y="20"/>
                  </a:lnTo>
                  <a:lnTo>
                    <a:pt x="9" y="20"/>
                  </a:lnTo>
                  <a:lnTo>
                    <a:pt x="9" y="20"/>
                  </a:lnTo>
                  <a:lnTo>
                    <a:pt x="9" y="20"/>
                  </a:lnTo>
                  <a:lnTo>
                    <a:pt x="9" y="20"/>
                  </a:lnTo>
                  <a:lnTo>
                    <a:pt x="9" y="20"/>
                  </a:lnTo>
                  <a:lnTo>
                    <a:pt x="9" y="18"/>
                  </a:lnTo>
                  <a:lnTo>
                    <a:pt x="9" y="18"/>
                  </a:lnTo>
                  <a:lnTo>
                    <a:pt x="9" y="18"/>
                  </a:lnTo>
                  <a:lnTo>
                    <a:pt x="9" y="18"/>
                  </a:lnTo>
                  <a:lnTo>
                    <a:pt x="9" y="18"/>
                  </a:lnTo>
                  <a:lnTo>
                    <a:pt x="9" y="18"/>
                  </a:lnTo>
                  <a:lnTo>
                    <a:pt x="9" y="18"/>
                  </a:lnTo>
                  <a:lnTo>
                    <a:pt x="9" y="18"/>
                  </a:lnTo>
                  <a:lnTo>
                    <a:pt x="9" y="18"/>
                  </a:lnTo>
                  <a:lnTo>
                    <a:pt x="9" y="18"/>
                  </a:lnTo>
                  <a:lnTo>
                    <a:pt x="9" y="18"/>
                  </a:lnTo>
                  <a:lnTo>
                    <a:pt x="9" y="16"/>
                  </a:lnTo>
                  <a:lnTo>
                    <a:pt x="9" y="16"/>
                  </a:lnTo>
                  <a:lnTo>
                    <a:pt x="9" y="16"/>
                  </a:lnTo>
                  <a:lnTo>
                    <a:pt x="9" y="16"/>
                  </a:lnTo>
                  <a:lnTo>
                    <a:pt x="9" y="16"/>
                  </a:lnTo>
                  <a:lnTo>
                    <a:pt x="9" y="14"/>
                  </a:lnTo>
                  <a:lnTo>
                    <a:pt x="9" y="14"/>
                  </a:lnTo>
                  <a:lnTo>
                    <a:pt x="9" y="14"/>
                  </a:lnTo>
                  <a:lnTo>
                    <a:pt x="9" y="14"/>
                  </a:lnTo>
                  <a:lnTo>
                    <a:pt x="7" y="14"/>
                  </a:lnTo>
                  <a:lnTo>
                    <a:pt x="7" y="14"/>
                  </a:lnTo>
                  <a:lnTo>
                    <a:pt x="7" y="14"/>
                  </a:lnTo>
                  <a:lnTo>
                    <a:pt x="7" y="14"/>
                  </a:lnTo>
                  <a:lnTo>
                    <a:pt x="7" y="14"/>
                  </a:lnTo>
                  <a:lnTo>
                    <a:pt x="7" y="14"/>
                  </a:lnTo>
                  <a:lnTo>
                    <a:pt x="7" y="12"/>
                  </a:lnTo>
                  <a:lnTo>
                    <a:pt x="7" y="12"/>
                  </a:lnTo>
                  <a:lnTo>
                    <a:pt x="7" y="12"/>
                  </a:lnTo>
                  <a:lnTo>
                    <a:pt x="7" y="12"/>
                  </a:lnTo>
                  <a:lnTo>
                    <a:pt x="7" y="12"/>
                  </a:lnTo>
                  <a:lnTo>
                    <a:pt x="7" y="12"/>
                  </a:lnTo>
                  <a:lnTo>
                    <a:pt x="7" y="12"/>
                  </a:lnTo>
                  <a:lnTo>
                    <a:pt x="7" y="12"/>
                  </a:lnTo>
                  <a:lnTo>
                    <a:pt x="5" y="12"/>
                  </a:lnTo>
                  <a:lnTo>
                    <a:pt x="5" y="12"/>
                  </a:lnTo>
                  <a:lnTo>
                    <a:pt x="5" y="12"/>
                  </a:lnTo>
                  <a:lnTo>
                    <a:pt x="5" y="12"/>
                  </a:lnTo>
                  <a:lnTo>
                    <a:pt x="5" y="12"/>
                  </a:lnTo>
                  <a:lnTo>
                    <a:pt x="5" y="12"/>
                  </a:lnTo>
                  <a:lnTo>
                    <a:pt x="5" y="12"/>
                  </a:lnTo>
                  <a:lnTo>
                    <a:pt x="5" y="10"/>
                  </a:lnTo>
                  <a:lnTo>
                    <a:pt x="4" y="10"/>
                  </a:lnTo>
                  <a:lnTo>
                    <a:pt x="4" y="10"/>
                  </a:lnTo>
                  <a:lnTo>
                    <a:pt x="4" y="10"/>
                  </a:lnTo>
                  <a:lnTo>
                    <a:pt x="4" y="10"/>
                  </a:lnTo>
                  <a:lnTo>
                    <a:pt x="4" y="10"/>
                  </a:lnTo>
                  <a:lnTo>
                    <a:pt x="4" y="10"/>
                  </a:lnTo>
                  <a:lnTo>
                    <a:pt x="4" y="10"/>
                  </a:lnTo>
                  <a:lnTo>
                    <a:pt x="4" y="10"/>
                  </a:lnTo>
                  <a:lnTo>
                    <a:pt x="4" y="10"/>
                  </a:lnTo>
                  <a:lnTo>
                    <a:pt x="2" y="10"/>
                  </a:lnTo>
                  <a:lnTo>
                    <a:pt x="2" y="10"/>
                  </a:lnTo>
                  <a:lnTo>
                    <a:pt x="2" y="8"/>
                  </a:lnTo>
                  <a:lnTo>
                    <a:pt x="2" y="8"/>
                  </a:lnTo>
                  <a:lnTo>
                    <a:pt x="2" y="8"/>
                  </a:lnTo>
                  <a:lnTo>
                    <a:pt x="2" y="8"/>
                  </a:lnTo>
                  <a:lnTo>
                    <a:pt x="2" y="8"/>
                  </a:lnTo>
                  <a:lnTo>
                    <a:pt x="2" y="8"/>
                  </a:lnTo>
                  <a:lnTo>
                    <a:pt x="2" y="6"/>
                  </a:lnTo>
                  <a:lnTo>
                    <a:pt x="2" y="6"/>
                  </a:lnTo>
                  <a:lnTo>
                    <a:pt x="2" y="6"/>
                  </a:lnTo>
                  <a:lnTo>
                    <a:pt x="4" y="6"/>
                  </a:lnTo>
                  <a:lnTo>
                    <a:pt x="4" y="6"/>
                  </a:lnTo>
                  <a:lnTo>
                    <a:pt x="4" y="6"/>
                  </a:lnTo>
                  <a:lnTo>
                    <a:pt x="4" y="6"/>
                  </a:lnTo>
                  <a:lnTo>
                    <a:pt x="4" y="6"/>
                  </a:lnTo>
                  <a:lnTo>
                    <a:pt x="4" y="4"/>
                  </a:lnTo>
                  <a:lnTo>
                    <a:pt x="4" y="4"/>
                  </a:lnTo>
                  <a:lnTo>
                    <a:pt x="4" y="4"/>
                  </a:lnTo>
                  <a:lnTo>
                    <a:pt x="4" y="2"/>
                  </a:lnTo>
                  <a:lnTo>
                    <a:pt x="4" y="2"/>
                  </a:lnTo>
                  <a:lnTo>
                    <a:pt x="4" y="2"/>
                  </a:lnTo>
                  <a:lnTo>
                    <a:pt x="4" y="2"/>
                  </a:lnTo>
                  <a:lnTo>
                    <a:pt x="4" y="2"/>
                  </a:lnTo>
                  <a:lnTo>
                    <a:pt x="4" y="2"/>
                  </a:lnTo>
                  <a:lnTo>
                    <a:pt x="4" y="0"/>
                  </a:lnTo>
                  <a:lnTo>
                    <a:pt x="2" y="0"/>
                  </a:lnTo>
                  <a:lnTo>
                    <a:pt x="2" y="2"/>
                  </a:lnTo>
                  <a:lnTo>
                    <a:pt x="2" y="2"/>
                  </a:lnTo>
                  <a:lnTo>
                    <a:pt x="2" y="2"/>
                  </a:lnTo>
                  <a:lnTo>
                    <a:pt x="2" y="0"/>
                  </a:lnTo>
                  <a:lnTo>
                    <a:pt x="2" y="0"/>
                  </a:lnTo>
                  <a:lnTo>
                    <a:pt x="0" y="0"/>
                  </a:lnTo>
                  <a:lnTo>
                    <a:pt x="2" y="0"/>
                  </a:lnTo>
                  <a:lnTo>
                    <a:pt x="2" y="0"/>
                  </a:lnTo>
                  <a:lnTo>
                    <a:pt x="4" y="2"/>
                  </a:lnTo>
                  <a:lnTo>
                    <a:pt x="7" y="2"/>
                  </a:lnTo>
                  <a:lnTo>
                    <a:pt x="9" y="2"/>
                  </a:lnTo>
                  <a:lnTo>
                    <a:pt x="11" y="2"/>
                  </a:lnTo>
                  <a:lnTo>
                    <a:pt x="11" y="2"/>
                  </a:lnTo>
                  <a:lnTo>
                    <a:pt x="11" y="2"/>
                  </a:lnTo>
                  <a:lnTo>
                    <a:pt x="11" y="2"/>
                  </a:lnTo>
                  <a:lnTo>
                    <a:pt x="11" y="2"/>
                  </a:lnTo>
                  <a:lnTo>
                    <a:pt x="11" y="2"/>
                  </a:lnTo>
                  <a:lnTo>
                    <a:pt x="11" y="2"/>
                  </a:lnTo>
                  <a:lnTo>
                    <a:pt x="11" y="2"/>
                  </a:lnTo>
                  <a:lnTo>
                    <a:pt x="11" y="4"/>
                  </a:lnTo>
                  <a:lnTo>
                    <a:pt x="11" y="4"/>
                  </a:lnTo>
                  <a:lnTo>
                    <a:pt x="13" y="4"/>
                  </a:lnTo>
                  <a:lnTo>
                    <a:pt x="13" y="2"/>
                  </a:lnTo>
                  <a:lnTo>
                    <a:pt x="15" y="2"/>
                  </a:lnTo>
                  <a:lnTo>
                    <a:pt x="17"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9" name="Freeform 229"/>
            <p:cNvSpPr>
              <a:spLocks noEditPoints="1"/>
            </p:cNvSpPr>
            <p:nvPr/>
          </p:nvSpPr>
          <p:spPr bwMode="auto">
            <a:xfrm>
              <a:off x="7489825" y="4305300"/>
              <a:ext cx="207963" cy="384175"/>
            </a:xfrm>
            <a:custGeom>
              <a:avLst/>
              <a:gdLst>
                <a:gd name="T0" fmla="*/ 33 w 131"/>
                <a:gd name="T1" fmla="*/ 217 h 242"/>
                <a:gd name="T2" fmla="*/ 19 w 131"/>
                <a:gd name="T3" fmla="*/ 203 h 242"/>
                <a:gd name="T4" fmla="*/ 15 w 131"/>
                <a:gd name="T5" fmla="*/ 205 h 242"/>
                <a:gd name="T6" fmla="*/ 13 w 131"/>
                <a:gd name="T7" fmla="*/ 188 h 242"/>
                <a:gd name="T8" fmla="*/ 42 w 131"/>
                <a:gd name="T9" fmla="*/ 180 h 242"/>
                <a:gd name="T10" fmla="*/ 40 w 131"/>
                <a:gd name="T11" fmla="*/ 177 h 242"/>
                <a:gd name="T12" fmla="*/ 79 w 131"/>
                <a:gd name="T13" fmla="*/ 138 h 242"/>
                <a:gd name="T14" fmla="*/ 50 w 131"/>
                <a:gd name="T15" fmla="*/ 6 h 242"/>
                <a:gd name="T16" fmla="*/ 58 w 131"/>
                <a:gd name="T17" fmla="*/ 15 h 242"/>
                <a:gd name="T18" fmla="*/ 61 w 131"/>
                <a:gd name="T19" fmla="*/ 27 h 242"/>
                <a:gd name="T20" fmla="*/ 58 w 131"/>
                <a:gd name="T21" fmla="*/ 42 h 242"/>
                <a:gd name="T22" fmla="*/ 67 w 131"/>
                <a:gd name="T23" fmla="*/ 44 h 242"/>
                <a:gd name="T24" fmla="*/ 79 w 131"/>
                <a:gd name="T25" fmla="*/ 40 h 242"/>
                <a:gd name="T26" fmla="*/ 92 w 131"/>
                <a:gd name="T27" fmla="*/ 36 h 242"/>
                <a:gd name="T28" fmla="*/ 104 w 131"/>
                <a:gd name="T29" fmla="*/ 34 h 242"/>
                <a:gd name="T30" fmla="*/ 117 w 131"/>
                <a:gd name="T31" fmla="*/ 50 h 242"/>
                <a:gd name="T32" fmla="*/ 121 w 131"/>
                <a:gd name="T33" fmla="*/ 69 h 242"/>
                <a:gd name="T34" fmla="*/ 131 w 131"/>
                <a:gd name="T35" fmla="*/ 84 h 242"/>
                <a:gd name="T36" fmla="*/ 129 w 131"/>
                <a:gd name="T37" fmla="*/ 92 h 242"/>
                <a:gd name="T38" fmla="*/ 121 w 131"/>
                <a:gd name="T39" fmla="*/ 104 h 242"/>
                <a:gd name="T40" fmla="*/ 108 w 131"/>
                <a:gd name="T41" fmla="*/ 100 h 242"/>
                <a:gd name="T42" fmla="*/ 90 w 131"/>
                <a:gd name="T43" fmla="*/ 104 h 242"/>
                <a:gd name="T44" fmla="*/ 79 w 131"/>
                <a:gd name="T45" fmla="*/ 119 h 242"/>
                <a:gd name="T46" fmla="*/ 85 w 131"/>
                <a:gd name="T47" fmla="*/ 132 h 242"/>
                <a:gd name="T48" fmla="*/ 86 w 131"/>
                <a:gd name="T49" fmla="*/ 140 h 242"/>
                <a:gd name="T50" fmla="*/ 79 w 131"/>
                <a:gd name="T51" fmla="*/ 132 h 242"/>
                <a:gd name="T52" fmla="*/ 69 w 131"/>
                <a:gd name="T53" fmla="*/ 129 h 242"/>
                <a:gd name="T54" fmla="*/ 56 w 131"/>
                <a:gd name="T55" fmla="*/ 127 h 242"/>
                <a:gd name="T56" fmla="*/ 50 w 131"/>
                <a:gd name="T57" fmla="*/ 113 h 242"/>
                <a:gd name="T58" fmla="*/ 42 w 131"/>
                <a:gd name="T59" fmla="*/ 125 h 242"/>
                <a:gd name="T60" fmla="*/ 38 w 131"/>
                <a:gd name="T61" fmla="*/ 142 h 242"/>
                <a:gd name="T62" fmla="*/ 35 w 131"/>
                <a:gd name="T63" fmla="*/ 157 h 242"/>
                <a:gd name="T64" fmla="*/ 29 w 131"/>
                <a:gd name="T65" fmla="*/ 171 h 242"/>
                <a:gd name="T66" fmla="*/ 33 w 131"/>
                <a:gd name="T67" fmla="*/ 184 h 242"/>
                <a:gd name="T68" fmla="*/ 40 w 131"/>
                <a:gd name="T69" fmla="*/ 188 h 242"/>
                <a:gd name="T70" fmla="*/ 46 w 131"/>
                <a:gd name="T71" fmla="*/ 205 h 242"/>
                <a:gd name="T72" fmla="*/ 46 w 131"/>
                <a:gd name="T73" fmla="*/ 209 h 242"/>
                <a:gd name="T74" fmla="*/ 52 w 131"/>
                <a:gd name="T75" fmla="*/ 217 h 242"/>
                <a:gd name="T76" fmla="*/ 67 w 131"/>
                <a:gd name="T77" fmla="*/ 223 h 242"/>
                <a:gd name="T78" fmla="*/ 71 w 131"/>
                <a:gd name="T79" fmla="*/ 240 h 242"/>
                <a:gd name="T80" fmla="*/ 58 w 131"/>
                <a:gd name="T81" fmla="*/ 242 h 242"/>
                <a:gd name="T82" fmla="*/ 54 w 131"/>
                <a:gd name="T83" fmla="*/ 230 h 242"/>
                <a:gd name="T84" fmla="*/ 44 w 131"/>
                <a:gd name="T85" fmla="*/ 228 h 242"/>
                <a:gd name="T86" fmla="*/ 38 w 131"/>
                <a:gd name="T87" fmla="*/ 219 h 242"/>
                <a:gd name="T88" fmla="*/ 31 w 131"/>
                <a:gd name="T89" fmla="*/ 211 h 242"/>
                <a:gd name="T90" fmla="*/ 23 w 131"/>
                <a:gd name="T91" fmla="*/ 203 h 242"/>
                <a:gd name="T92" fmla="*/ 13 w 131"/>
                <a:gd name="T93" fmla="*/ 201 h 242"/>
                <a:gd name="T94" fmla="*/ 17 w 131"/>
                <a:gd name="T95" fmla="*/ 182 h 242"/>
                <a:gd name="T96" fmla="*/ 21 w 131"/>
                <a:gd name="T97" fmla="*/ 171 h 242"/>
                <a:gd name="T98" fmla="*/ 27 w 131"/>
                <a:gd name="T99" fmla="*/ 155 h 242"/>
                <a:gd name="T100" fmla="*/ 35 w 131"/>
                <a:gd name="T101" fmla="*/ 140 h 242"/>
                <a:gd name="T102" fmla="*/ 29 w 131"/>
                <a:gd name="T103" fmla="*/ 123 h 242"/>
                <a:gd name="T104" fmla="*/ 23 w 131"/>
                <a:gd name="T105" fmla="*/ 105 h 242"/>
                <a:gd name="T106" fmla="*/ 12 w 131"/>
                <a:gd name="T107" fmla="*/ 86 h 242"/>
                <a:gd name="T108" fmla="*/ 19 w 131"/>
                <a:gd name="T109" fmla="*/ 75 h 242"/>
                <a:gd name="T110" fmla="*/ 19 w 131"/>
                <a:gd name="T111" fmla="*/ 65 h 242"/>
                <a:gd name="T112" fmla="*/ 10 w 131"/>
                <a:gd name="T113" fmla="*/ 50 h 242"/>
                <a:gd name="T114" fmla="*/ 6 w 131"/>
                <a:gd name="T115" fmla="*/ 38 h 242"/>
                <a:gd name="T116" fmla="*/ 6 w 131"/>
                <a:gd name="T117" fmla="*/ 27 h 242"/>
                <a:gd name="T118" fmla="*/ 13 w 131"/>
                <a:gd name="T119" fmla="*/ 11 h 242"/>
                <a:gd name="T120" fmla="*/ 25 w 131"/>
                <a:gd name="T121" fmla="*/ 8 h 242"/>
                <a:gd name="T122" fmla="*/ 37 w 131"/>
                <a:gd name="T123" fmla="*/ 2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1" h="242">
                  <a:moveTo>
                    <a:pt x="29" y="226"/>
                  </a:moveTo>
                  <a:lnTo>
                    <a:pt x="29" y="228"/>
                  </a:lnTo>
                  <a:lnTo>
                    <a:pt x="29" y="226"/>
                  </a:lnTo>
                  <a:close/>
                  <a:moveTo>
                    <a:pt x="37" y="228"/>
                  </a:moveTo>
                  <a:lnTo>
                    <a:pt x="35" y="226"/>
                  </a:lnTo>
                  <a:lnTo>
                    <a:pt x="37" y="226"/>
                  </a:lnTo>
                  <a:lnTo>
                    <a:pt x="37" y="225"/>
                  </a:lnTo>
                  <a:lnTo>
                    <a:pt x="37" y="226"/>
                  </a:lnTo>
                  <a:lnTo>
                    <a:pt x="37" y="228"/>
                  </a:lnTo>
                  <a:close/>
                  <a:moveTo>
                    <a:pt x="33" y="217"/>
                  </a:moveTo>
                  <a:lnTo>
                    <a:pt x="31" y="217"/>
                  </a:lnTo>
                  <a:lnTo>
                    <a:pt x="33" y="217"/>
                  </a:lnTo>
                  <a:close/>
                  <a:moveTo>
                    <a:pt x="27" y="213"/>
                  </a:moveTo>
                  <a:lnTo>
                    <a:pt x="27" y="211"/>
                  </a:lnTo>
                  <a:lnTo>
                    <a:pt x="25" y="211"/>
                  </a:lnTo>
                  <a:lnTo>
                    <a:pt x="27" y="211"/>
                  </a:lnTo>
                  <a:lnTo>
                    <a:pt x="27" y="209"/>
                  </a:lnTo>
                  <a:lnTo>
                    <a:pt x="27" y="211"/>
                  </a:lnTo>
                  <a:lnTo>
                    <a:pt x="27" y="213"/>
                  </a:lnTo>
                  <a:close/>
                  <a:moveTo>
                    <a:pt x="27" y="211"/>
                  </a:moveTo>
                  <a:lnTo>
                    <a:pt x="27" y="209"/>
                  </a:lnTo>
                  <a:lnTo>
                    <a:pt x="27" y="211"/>
                  </a:lnTo>
                  <a:close/>
                  <a:moveTo>
                    <a:pt x="17" y="203"/>
                  </a:moveTo>
                  <a:lnTo>
                    <a:pt x="19" y="203"/>
                  </a:lnTo>
                  <a:lnTo>
                    <a:pt x="19" y="205"/>
                  </a:lnTo>
                  <a:lnTo>
                    <a:pt x="19" y="203"/>
                  </a:lnTo>
                  <a:lnTo>
                    <a:pt x="17" y="203"/>
                  </a:lnTo>
                  <a:lnTo>
                    <a:pt x="17" y="201"/>
                  </a:lnTo>
                  <a:lnTo>
                    <a:pt x="17" y="203"/>
                  </a:lnTo>
                  <a:close/>
                  <a:moveTo>
                    <a:pt x="13" y="201"/>
                  </a:moveTo>
                  <a:lnTo>
                    <a:pt x="15" y="201"/>
                  </a:lnTo>
                  <a:lnTo>
                    <a:pt x="15" y="203"/>
                  </a:lnTo>
                  <a:lnTo>
                    <a:pt x="17" y="203"/>
                  </a:lnTo>
                  <a:lnTo>
                    <a:pt x="15" y="203"/>
                  </a:lnTo>
                  <a:lnTo>
                    <a:pt x="17" y="205"/>
                  </a:lnTo>
                  <a:lnTo>
                    <a:pt x="15" y="205"/>
                  </a:lnTo>
                  <a:lnTo>
                    <a:pt x="17" y="205"/>
                  </a:lnTo>
                  <a:lnTo>
                    <a:pt x="17" y="207"/>
                  </a:lnTo>
                  <a:lnTo>
                    <a:pt x="15" y="207"/>
                  </a:lnTo>
                  <a:lnTo>
                    <a:pt x="13" y="207"/>
                  </a:lnTo>
                  <a:lnTo>
                    <a:pt x="13" y="205"/>
                  </a:lnTo>
                  <a:lnTo>
                    <a:pt x="13" y="203"/>
                  </a:lnTo>
                  <a:lnTo>
                    <a:pt x="13" y="201"/>
                  </a:lnTo>
                  <a:close/>
                  <a:moveTo>
                    <a:pt x="19" y="203"/>
                  </a:moveTo>
                  <a:lnTo>
                    <a:pt x="19" y="201"/>
                  </a:lnTo>
                  <a:lnTo>
                    <a:pt x="19" y="203"/>
                  </a:lnTo>
                  <a:close/>
                  <a:moveTo>
                    <a:pt x="13" y="190"/>
                  </a:moveTo>
                  <a:lnTo>
                    <a:pt x="13" y="188"/>
                  </a:lnTo>
                  <a:lnTo>
                    <a:pt x="15" y="188"/>
                  </a:lnTo>
                  <a:lnTo>
                    <a:pt x="13" y="190"/>
                  </a:lnTo>
                  <a:close/>
                  <a:moveTo>
                    <a:pt x="13" y="188"/>
                  </a:moveTo>
                  <a:lnTo>
                    <a:pt x="13" y="186"/>
                  </a:lnTo>
                  <a:lnTo>
                    <a:pt x="15" y="186"/>
                  </a:lnTo>
                  <a:lnTo>
                    <a:pt x="15" y="188"/>
                  </a:lnTo>
                  <a:lnTo>
                    <a:pt x="13" y="188"/>
                  </a:lnTo>
                  <a:close/>
                  <a:moveTo>
                    <a:pt x="8" y="180"/>
                  </a:moveTo>
                  <a:lnTo>
                    <a:pt x="8" y="182"/>
                  </a:lnTo>
                  <a:lnTo>
                    <a:pt x="8" y="180"/>
                  </a:lnTo>
                  <a:close/>
                  <a:moveTo>
                    <a:pt x="42" y="178"/>
                  </a:moveTo>
                  <a:lnTo>
                    <a:pt x="42" y="180"/>
                  </a:lnTo>
                  <a:lnTo>
                    <a:pt x="42" y="182"/>
                  </a:lnTo>
                  <a:lnTo>
                    <a:pt x="40" y="182"/>
                  </a:lnTo>
                  <a:lnTo>
                    <a:pt x="40" y="180"/>
                  </a:lnTo>
                  <a:lnTo>
                    <a:pt x="40" y="178"/>
                  </a:lnTo>
                  <a:lnTo>
                    <a:pt x="42" y="178"/>
                  </a:lnTo>
                  <a:close/>
                  <a:moveTo>
                    <a:pt x="42" y="175"/>
                  </a:moveTo>
                  <a:lnTo>
                    <a:pt x="42" y="177"/>
                  </a:lnTo>
                  <a:lnTo>
                    <a:pt x="42" y="178"/>
                  </a:lnTo>
                  <a:lnTo>
                    <a:pt x="42" y="177"/>
                  </a:lnTo>
                  <a:lnTo>
                    <a:pt x="40" y="177"/>
                  </a:lnTo>
                  <a:lnTo>
                    <a:pt x="42" y="177"/>
                  </a:lnTo>
                  <a:lnTo>
                    <a:pt x="40" y="177"/>
                  </a:lnTo>
                  <a:lnTo>
                    <a:pt x="40" y="175"/>
                  </a:lnTo>
                  <a:lnTo>
                    <a:pt x="42" y="175"/>
                  </a:lnTo>
                  <a:close/>
                  <a:moveTo>
                    <a:pt x="83" y="144"/>
                  </a:moveTo>
                  <a:lnTo>
                    <a:pt x="83" y="146"/>
                  </a:lnTo>
                  <a:lnTo>
                    <a:pt x="83" y="148"/>
                  </a:lnTo>
                  <a:lnTo>
                    <a:pt x="83" y="146"/>
                  </a:lnTo>
                  <a:lnTo>
                    <a:pt x="83" y="144"/>
                  </a:lnTo>
                  <a:close/>
                  <a:moveTo>
                    <a:pt x="77" y="138"/>
                  </a:moveTo>
                  <a:lnTo>
                    <a:pt x="79" y="138"/>
                  </a:lnTo>
                  <a:lnTo>
                    <a:pt x="81" y="140"/>
                  </a:lnTo>
                  <a:lnTo>
                    <a:pt x="79" y="140"/>
                  </a:lnTo>
                  <a:lnTo>
                    <a:pt x="79" y="138"/>
                  </a:lnTo>
                  <a:lnTo>
                    <a:pt x="77" y="138"/>
                  </a:lnTo>
                  <a:close/>
                  <a:moveTo>
                    <a:pt x="40" y="0"/>
                  </a:moveTo>
                  <a:lnTo>
                    <a:pt x="42" y="0"/>
                  </a:lnTo>
                  <a:lnTo>
                    <a:pt x="42" y="2"/>
                  </a:lnTo>
                  <a:lnTo>
                    <a:pt x="44" y="4"/>
                  </a:lnTo>
                  <a:lnTo>
                    <a:pt x="44" y="2"/>
                  </a:lnTo>
                  <a:lnTo>
                    <a:pt x="46" y="2"/>
                  </a:lnTo>
                  <a:lnTo>
                    <a:pt x="46" y="0"/>
                  </a:lnTo>
                  <a:lnTo>
                    <a:pt x="48" y="2"/>
                  </a:lnTo>
                  <a:lnTo>
                    <a:pt x="48" y="4"/>
                  </a:lnTo>
                  <a:lnTo>
                    <a:pt x="50" y="4"/>
                  </a:lnTo>
                  <a:lnTo>
                    <a:pt x="50" y="6"/>
                  </a:lnTo>
                  <a:lnTo>
                    <a:pt x="50" y="8"/>
                  </a:lnTo>
                  <a:lnTo>
                    <a:pt x="50" y="10"/>
                  </a:lnTo>
                  <a:lnTo>
                    <a:pt x="48" y="10"/>
                  </a:lnTo>
                  <a:lnTo>
                    <a:pt x="48" y="11"/>
                  </a:lnTo>
                  <a:lnTo>
                    <a:pt x="48" y="13"/>
                  </a:lnTo>
                  <a:lnTo>
                    <a:pt x="48" y="15"/>
                  </a:lnTo>
                  <a:lnTo>
                    <a:pt x="50" y="15"/>
                  </a:lnTo>
                  <a:lnTo>
                    <a:pt x="52" y="15"/>
                  </a:lnTo>
                  <a:lnTo>
                    <a:pt x="54" y="15"/>
                  </a:lnTo>
                  <a:lnTo>
                    <a:pt x="56" y="13"/>
                  </a:lnTo>
                  <a:lnTo>
                    <a:pt x="58" y="13"/>
                  </a:lnTo>
                  <a:lnTo>
                    <a:pt x="58" y="15"/>
                  </a:lnTo>
                  <a:lnTo>
                    <a:pt x="60" y="15"/>
                  </a:lnTo>
                  <a:lnTo>
                    <a:pt x="61" y="13"/>
                  </a:lnTo>
                  <a:lnTo>
                    <a:pt x="61" y="15"/>
                  </a:lnTo>
                  <a:lnTo>
                    <a:pt x="61" y="17"/>
                  </a:lnTo>
                  <a:lnTo>
                    <a:pt x="60" y="17"/>
                  </a:lnTo>
                  <a:lnTo>
                    <a:pt x="60" y="19"/>
                  </a:lnTo>
                  <a:lnTo>
                    <a:pt x="61" y="19"/>
                  </a:lnTo>
                  <a:lnTo>
                    <a:pt x="61" y="21"/>
                  </a:lnTo>
                  <a:lnTo>
                    <a:pt x="61" y="23"/>
                  </a:lnTo>
                  <a:lnTo>
                    <a:pt x="63" y="23"/>
                  </a:lnTo>
                  <a:lnTo>
                    <a:pt x="61" y="25"/>
                  </a:lnTo>
                  <a:lnTo>
                    <a:pt x="61" y="27"/>
                  </a:lnTo>
                  <a:lnTo>
                    <a:pt x="61" y="29"/>
                  </a:lnTo>
                  <a:lnTo>
                    <a:pt x="61" y="31"/>
                  </a:lnTo>
                  <a:lnTo>
                    <a:pt x="60" y="31"/>
                  </a:lnTo>
                  <a:lnTo>
                    <a:pt x="60" y="33"/>
                  </a:lnTo>
                  <a:lnTo>
                    <a:pt x="58" y="33"/>
                  </a:lnTo>
                  <a:lnTo>
                    <a:pt x="58" y="34"/>
                  </a:lnTo>
                  <a:lnTo>
                    <a:pt x="60" y="34"/>
                  </a:lnTo>
                  <a:lnTo>
                    <a:pt x="60" y="36"/>
                  </a:lnTo>
                  <a:lnTo>
                    <a:pt x="60" y="38"/>
                  </a:lnTo>
                  <a:lnTo>
                    <a:pt x="60" y="40"/>
                  </a:lnTo>
                  <a:lnTo>
                    <a:pt x="60" y="42"/>
                  </a:lnTo>
                  <a:lnTo>
                    <a:pt x="58" y="42"/>
                  </a:lnTo>
                  <a:lnTo>
                    <a:pt x="58" y="44"/>
                  </a:lnTo>
                  <a:lnTo>
                    <a:pt x="58" y="46"/>
                  </a:lnTo>
                  <a:lnTo>
                    <a:pt x="56" y="46"/>
                  </a:lnTo>
                  <a:lnTo>
                    <a:pt x="56" y="48"/>
                  </a:lnTo>
                  <a:lnTo>
                    <a:pt x="58" y="48"/>
                  </a:lnTo>
                  <a:lnTo>
                    <a:pt x="58" y="50"/>
                  </a:lnTo>
                  <a:lnTo>
                    <a:pt x="60" y="50"/>
                  </a:lnTo>
                  <a:lnTo>
                    <a:pt x="61" y="48"/>
                  </a:lnTo>
                  <a:lnTo>
                    <a:pt x="63" y="46"/>
                  </a:lnTo>
                  <a:lnTo>
                    <a:pt x="65" y="46"/>
                  </a:lnTo>
                  <a:lnTo>
                    <a:pt x="65" y="44"/>
                  </a:lnTo>
                  <a:lnTo>
                    <a:pt x="67" y="44"/>
                  </a:lnTo>
                  <a:lnTo>
                    <a:pt x="67" y="42"/>
                  </a:lnTo>
                  <a:lnTo>
                    <a:pt x="67" y="44"/>
                  </a:lnTo>
                  <a:lnTo>
                    <a:pt x="67" y="42"/>
                  </a:lnTo>
                  <a:lnTo>
                    <a:pt x="69" y="42"/>
                  </a:lnTo>
                  <a:lnTo>
                    <a:pt x="69" y="40"/>
                  </a:lnTo>
                  <a:lnTo>
                    <a:pt x="71" y="40"/>
                  </a:lnTo>
                  <a:lnTo>
                    <a:pt x="75" y="38"/>
                  </a:lnTo>
                  <a:lnTo>
                    <a:pt x="75" y="36"/>
                  </a:lnTo>
                  <a:lnTo>
                    <a:pt x="75" y="38"/>
                  </a:lnTo>
                  <a:lnTo>
                    <a:pt x="77" y="38"/>
                  </a:lnTo>
                  <a:lnTo>
                    <a:pt x="77" y="40"/>
                  </a:lnTo>
                  <a:lnTo>
                    <a:pt x="79" y="40"/>
                  </a:lnTo>
                  <a:lnTo>
                    <a:pt x="81" y="40"/>
                  </a:lnTo>
                  <a:lnTo>
                    <a:pt x="81" y="42"/>
                  </a:lnTo>
                  <a:lnTo>
                    <a:pt x="83" y="42"/>
                  </a:lnTo>
                  <a:lnTo>
                    <a:pt x="83" y="44"/>
                  </a:lnTo>
                  <a:lnTo>
                    <a:pt x="85" y="44"/>
                  </a:lnTo>
                  <a:lnTo>
                    <a:pt x="85" y="42"/>
                  </a:lnTo>
                  <a:lnTo>
                    <a:pt x="86" y="42"/>
                  </a:lnTo>
                  <a:lnTo>
                    <a:pt x="88" y="40"/>
                  </a:lnTo>
                  <a:lnTo>
                    <a:pt x="90" y="40"/>
                  </a:lnTo>
                  <a:lnTo>
                    <a:pt x="90" y="38"/>
                  </a:lnTo>
                  <a:lnTo>
                    <a:pt x="92" y="38"/>
                  </a:lnTo>
                  <a:lnTo>
                    <a:pt x="92" y="36"/>
                  </a:lnTo>
                  <a:lnTo>
                    <a:pt x="94" y="36"/>
                  </a:lnTo>
                  <a:lnTo>
                    <a:pt x="94" y="34"/>
                  </a:lnTo>
                  <a:lnTo>
                    <a:pt x="92" y="34"/>
                  </a:lnTo>
                  <a:lnTo>
                    <a:pt x="94" y="34"/>
                  </a:lnTo>
                  <a:lnTo>
                    <a:pt x="96" y="33"/>
                  </a:lnTo>
                  <a:lnTo>
                    <a:pt x="96" y="34"/>
                  </a:lnTo>
                  <a:lnTo>
                    <a:pt x="98" y="34"/>
                  </a:lnTo>
                  <a:lnTo>
                    <a:pt x="100" y="34"/>
                  </a:lnTo>
                  <a:lnTo>
                    <a:pt x="102" y="34"/>
                  </a:lnTo>
                  <a:lnTo>
                    <a:pt x="102" y="36"/>
                  </a:lnTo>
                  <a:lnTo>
                    <a:pt x="104" y="36"/>
                  </a:lnTo>
                  <a:lnTo>
                    <a:pt x="104" y="34"/>
                  </a:lnTo>
                  <a:lnTo>
                    <a:pt x="106" y="34"/>
                  </a:lnTo>
                  <a:lnTo>
                    <a:pt x="106" y="36"/>
                  </a:lnTo>
                  <a:lnTo>
                    <a:pt x="108" y="38"/>
                  </a:lnTo>
                  <a:lnTo>
                    <a:pt x="108" y="40"/>
                  </a:lnTo>
                  <a:lnTo>
                    <a:pt x="109" y="42"/>
                  </a:lnTo>
                  <a:lnTo>
                    <a:pt x="109" y="44"/>
                  </a:lnTo>
                  <a:lnTo>
                    <a:pt x="111" y="44"/>
                  </a:lnTo>
                  <a:lnTo>
                    <a:pt x="111" y="46"/>
                  </a:lnTo>
                  <a:lnTo>
                    <a:pt x="113" y="46"/>
                  </a:lnTo>
                  <a:lnTo>
                    <a:pt x="115" y="48"/>
                  </a:lnTo>
                  <a:lnTo>
                    <a:pt x="117" y="48"/>
                  </a:lnTo>
                  <a:lnTo>
                    <a:pt x="117" y="50"/>
                  </a:lnTo>
                  <a:lnTo>
                    <a:pt x="119" y="52"/>
                  </a:lnTo>
                  <a:lnTo>
                    <a:pt x="119" y="54"/>
                  </a:lnTo>
                  <a:lnTo>
                    <a:pt x="117" y="54"/>
                  </a:lnTo>
                  <a:lnTo>
                    <a:pt x="117" y="56"/>
                  </a:lnTo>
                  <a:lnTo>
                    <a:pt x="117" y="58"/>
                  </a:lnTo>
                  <a:lnTo>
                    <a:pt x="117" y="59"/>
                  </a:lnTo>
                  <a:lnTo>
                    <a:pt x="117" y="61"/>
                  </a:lnTo>
                  <a:lnTo>
                    <a:pt x="117" y="63"/>
                  </a:lnTo>
                  <a:lnTo>
                    <a:pt x="117" y="65"/>
                  </a:lnTo>
                  <a:lnTo>
                    <a:pt x="119" y="67"/>
                  </a:lnTo>
                  <a:lnTo>
                    <a:pt x="119" y="69"/>
                  </a:lnTo>
                  <a:lnTo>
                    <a:pt x="121" y="69"/>
                  </a:lnTo>
                  <a:lnTo>
                    <a:pt x="121" y="71"/>
                  </a:lnTo>
                  <a:lnTo>
                    <a:pt x="123" y="73"/>
                  </a:lnTo>
                  <a:lnTo>
                    <a:pt x="125" y="73"/>
                  </a:lnTo>
                  <a:lnTo>
                    <a:pt x="127" y="75"/>
                  </a:lnTo>
                  <a:lnTo>
                    <a:pt x="129" y="75"/>
                  </a:lnTo>
                  <a:lnTo>
                    <a:pt x="127" y="75"/>
                  </a:lnTo>
                  <a:lnTo>
                    <a:pt x="127" y="77"/>
                  </a:lnTo>
                  <a:lnTo>
                    <a:pt x="129" y="79"/>
                  </a:lnTo>
                  <a:lnTo>
                    <a:pt x="131" y="79"/>
                  </a:lnTo>
                  <a:lnTo>
                    <a:pt x="131" y="81"/>
                  </a:lnTo>
                  <a:lnTo>
                    <a:pt x="131" y="82"/>
                  </a:lnTo>
                  <a:lnTo>
                    <a:pt x="131" y="84"/>
                  </a:lnTo>
                  <a:lnTo>
                    <a:pt x="129" y="84"/>
                  </a:lnTo>
                  <a:lnTo>
                    <a:pt x="129" y="86"/>
                  </a:lnTo>
                  <a:lnTo>
                    <a:pt x="131" y="84"/>
                  </a:lnTo>
                  <a:lnTo>
                    <a:pt x="131" y="86"/>
                  </a:lnTo>
                  <a:lnTo>
                    <a:pt x="129" y="86"/>
                  </a:lnTo>
                  <a:lnTo>
                    <a:pt x="129" y="88"/>
                  </a:lnTo>
                  <a:lnTo>
                    <a:pt x="129" y="90"/>
                  </a:lnTo>
                  <a:lnTo>
                    <a:pt x="131" y="90"/>
                  </a:lnTo>
                  <a:lnTo>
                    <a:pt x="131" y="92"/>
                  </a:lnTo>
                  <a:lnTo>
                    <a:pt x="129" y="92"/>
                  </a:lnTo>
                  <a:lnTo>
                    <a:pt x="131" y="92"/>
                  </a:lnTo>
                  <a:lnTo>
                    <a:pt x="129" y="92"/>
                  </a:lnTo>
                  <a:lnTo>
                    <a:pt x="129" y="94"/>
                  </a:lnTo>
                  <a:lnTo>
                    <a:pt x="129" y="96"/>
                  </a:lnTo>
                  <a:lnTo>
                    <a:pt x="129" y="98"/>
                  </a:lnTo>
                  <a:lnTo>
                    <a:pt x="129" y="100"/>
                  </a:lnTo>
                  <a:lnTo>
                    <a:pt x="127" y="100"/>
                  </a:lnTo>
                  <a:lnTo>
                    <a:pt x="127" y="102"/>
                  </a:lnTo>
                  <a:lnTo>
                    <a:pt x="127" y="100"/>
                  </a:lnTo>
                  <a:lnTo>
                    <a:pt x="125" y="100"/>
                  </a:lnTo>
                  <a:lnTo>
                    <a:pt x="125" y="102"/>
                  </a:lnTo>
                  <a:lnTo>
                    <a:pt x="123" y="102"/>
                  </a:lnTo>
                  <a:lnTo>
                    <a:pt x="123" y="104"/>
                  </a:lnTo>
                  <a:lnTo>
                    <a:pt x="121" y="104"/>
                  </a:lnTo>
                  <a:lnTo>
                    <a:pt x="121" y="102"/>
                  </a:lnTo>
                  <a:lnTo>
                    <a:pt x="119" y="100"/>
                  </a:lnTo>
                  <a:lnTo>
                    <a:pt x="117" y="100"/>
                  </a:lnTo>
                  <a:lnTo>
                    <a:pt x="115" y="100"/>
                  </a:lnTo>
                  <a:lnTo>
                    <a:pt x="115" y="102"/>
                  </a:lnTo>
                  <a:lnTo>
                    <a:pt x="113" y="102"/>
                  </a:lnTo>
                  <a:lnTo>
                    <a:pt x="111" y="102"/>
                  </a:lnTo>
                  <a:lnTo>
                    <a:pt x="109" y="102"/>
                  </a:lnTo>
                  <a:lnTo>
                    <a:pt x="109" y="100"/>
                  </a:lnTo>
                  <a:lnTo>
                    <a:pt x="109" y="102"/>
                  </a:lnTo>
                  <a:lnTo>
                    <a:pt x="108" y="102"/>
                  </a:lnTo>
                  <a:lnTo>
                    <a:pt x="108" y="100"/>
                  </a:lnTo>
                  <a:lnTo>
                    <a:pt x="108" y="102"/>
                  </a:lnTo>
                  <a:lnTo>
                    <a:pt x="106" y="102"/>
                  </a:lnTo>
                  <a:lnTo>
                    <a:pt x="104" y="102"/>
                  </a:lnTo>
                  <a:lnTo>
                    <a:pt x="102" y="102"/>
                  </a:lnTo>
                  <a:lnTo>
                    <a:pt x="100" y="102"/>
                  </a:lnTo>
                  <a:lnTo>
                    <a:pt x="100" y="100"/>
                  </a:lnTo>
                  <a:lnTo>
                    <a:pt x="98" y="100"/>
                  </a:lnTo>
                  <a:lnTo>
                    <a:pt x="96" y="102"/>
                  </a:lnTo>
                  <a:lnTo>
                    <a:pt x="94" y="102"/>
                  </a:lnTo>
                  <a:lnTo>
                    <a:pt x="92" y="102"/>
                  </a:lnTo>
                  <a:lnTo>
                    <a:pt x="90" y="102"/>
                  </a:lnTo>
                  <a:lnTo>
                    <a:pt x="90" y="104"/>
                  </a:lnTo>
                  <a:lnTo>
                    <a:pt x="88" y="104"/>
                  </a:lnTo>
                  <a:lnTo>
                    <a:pt x="88" y="105"/>
                  </a:lnTo>
                  <a:lnTo>
                    <a:pt x="86" y="105"/>
                  </a:lnTo>
                  <a:lnTo>
                    <a:pt x="86" y="107"/>
                  </a:lnTo>
                  <a:lnTo>
                    <a:pt x="85" y="109"/>
                  </a:lnTo>
                  <a:lnTo>
                    <a:pt x="85" y="111"/>
                  </a:lnTo>
                  <a:lnTo>
                    <a:pt x="83" y="111"/>
                  </a:lnTo>
                  <a:lnTo>
                    <a:pt x="83" y="113"/>
                  </a:lnTo>
                  <a:lnTo>
                    <a:pt x="81" y="115"/>
                  </a:lnTo>
                  <a:lnTo>
                    <a:pt x="79" y="115"/>
                  </a:lnTo>
                  <a:lnTo>
                    <a:pt x="79" y="117"/>
                  </a:lnTo>
                  <a:lnTo>
                    <a:pt x="79" y="119"/>
                  </a:lnTo>
                  <a:lnTo>
                    <a:pt x="79" y="121"/>
                  </a:lnTo>
                  <a:lnTo>
                    <a:pt x="81" y="121"/>
                  </a:lnTo>
                  <a:lnTo>
                    <a:pt x="81" y="123"/>
                  </a:lnTo>
                  <a:lnTo>
                    <a:pt x="81" y="125"/>
                  </a:lnTo>
                  <a:lnTo>
                    <a:pt x="81" y="127"/>
                  </a:lnTo>
                  <a:lnTo>
                    <a:pt x="81" y="129"/>
                  </a:lnTo>
                  <a:lnTo>
                    <a:pt x="83" y="129"/>
                  </a:lnTo>
                  <a:lnTo>
                    <a:pt x="83" y="130"/>
                  </a:lnTo>
                  <a:lnTo>
                    <a:pt x="85" y="130"/>
                  </a:lnTo>
                  <a:lnTo>
                    <a:pt x="85" y="132"/>
                  </a:lnTo>
                  <a:lnTo>
                    <a:pt x="86" y="132"/>
                  </a:lnTo>
                  <a:lnTo>
                    <a:pt x="85" y="132"/>
                  </a:lnTo>
                  <a:lnTo>
                    <a:pt x="85" y="134"/>
                  </a:lnTo>
                  <a:lnTo>
                    <a:pt x="85" y="136"/>
                  </a:lnTo>
                  <a:lnTo>
                    <a:pt x="85" y="138"/>
                  </a:lnTo>
                  <a:lnTo>
                    <a:pt x="86" y="138"/>
                  </a:lnTo>
                  <a:lnTo>
                    <a:pt x="86" y="140"/>
                  </a:lnTo>
                  <a:lnTo>
                    <a:pt x="86" y="142"/>
                  </a:lnTo>
                  <a:lnTo>
                    <a:pt x="88" y="142"/>
                  </a:lnTo>
                  <a:lnTo>
                    <a:pt x="88" y="144"/>
                  </a:lnTo>
                  <a:lnTo>
                    <a:pt x="88" y="146"/>
                  </a:lnTo>
                  <a:lnTo>
                    <a:pt x="88" y="144"/>
                  </a:lnTo>
                  <a:lnTo>
                    <a:pt x="86" y="142"/>
                  </a:lnTo>
                  <a:lnTo>
                    <a:pt x="86" y="140"/>
                  </a:lnTo>
                  <a:lnTo>
                    <a:pt x="85" y="140"/>
                  </a:lnTo>
                  <a:lnTo>
                    <a:pt x="83" y="138"/>
                  </a:lnTo>
                  <a:lnTo>
                    <a:pt x="83" y="136"/>
                  </a:lnTo>
                  <a:lnTo>
                    <a:pt x="85" y="136"/>
                  </a:lnTo>
                  <a:lnTo>
                    <a:pt x="83" y="136"/>
                  </a:lnTo>
                  <a:lnTo>
                    <a:pt x="83" y="138"/>
                  </a:lnTo>
                  <a:lnTo>
                    <a:pt x="81" y="138"/>
                  </a:lnTo>
                  <a:lnTo>
                    <a:pt x="79" y="136"/>
                  </a:lnTo>
                  <a:lnTo>
                    <a:pt x="77" y="136"/>
                  </a:lnTo>
                  <a:lnTo>
                    <a:pt x="77" y="134"/>
                  </a:lnTo>
                  <a:lnTo>
                    <a:pt x="79" y="134"/>
                  </a:lnTo>
                  <a:lnTo>
                    <a:pt x="79" y="132"/>
                  </a:lnTo>
                  <a:lnTo>
                    <a:pt x="77" y="134"/>
                  </a:lnTo>
                  <a:lnTo>
                    <a:pt x="77" y="132"/>
                  </a:lnTo>
                  <a:lnTo>
                    <a:pt x="77" y="134"/>
                  </a:lnTo>
                  <a:lnTo>
                    <a:pt x="75" y="132"/>
                  </a:lnTo>
                  <a:lnTo>
                    <a:pt x="75" y="130"/>
                  </a:lnTo>
                  <a:lnTo>
                    <a:pt x="73" y="130"/>
                  </a:lnTo>
                  <a:lnTo>
                    <a:pt x="75" y="130"/>
                  </a:lnTo>
                  <a:lnTo>
                    <a:pt x="75" y="132"/>
                  </a:lnTo>
                  <a:lnTo>
                    <a:pt x="73" y="130"/>
                  </a:lnTo>
                  <a:lnTo>
                    <a:pt x="71" y="130"/>
                  </a:lnTo>
                  <a:lnTo>
                    <a:pt x="71" y="129"/>
                  </a:lnTo>
                  <a:lnTo>
                    <a:pt x="69" y="129"/>
                  </a:lnTo>
                  <a:lnTo>
                    <a:pt x="67" y="129"/>
                  </a:lnTo>
                  <a:lnTo>
                    <a:pt x="65" y="129"/>
                  </a:lnTo>
                  <a:lnTo>
                    <a:pt x="65" y="130"/>
                  </a:lnTo>
                  <a:lnTo>
                    <a:pt x="63" y="130"/>
                  </a:lnTo>
                  <a:lnTo>
                    <a:pt x="63" y="129"/>
                  </a:lnTo>
                  <a:lnTo>
                    <a:pt x="61" y="129"/>
                  </a:lnTo>
                  <a:lnTo>
                    <a:pt x="60" y="129"/>
                  </a:lnTo>
                  <a:lnTo>
                    <a:pt x="58" y="129"/>
                  </a:lnTo>
                  <a:lnTo>
                    <a:pt x="58" y="130"/>
                  </a:lnTo>
                  <a:lnTo>
                    <a:pt x="56" y="130"/>
                  </a:lnTo>
                  <a:lnTo>
                    <a:pt x="56" y="129"/>
                  </a:lnTo>
                  <a:lnTo>
                    <a:pt x="56" y="127"/>
                  </a:lnTo>
                  <a:lnTo>
                    <a:pt x="56" y="125"/>
                  </a:lnTo>
                  <a:lnTo>
                    <a:pt x="56" y="123"/>
                  </a:lnTo>
                  <a:lnTo>
                    <a:pt x="56" y="121"/>
                  </a:lnTo>
                  <a:lnTo>
                    <a:pt x="56" y="119"/>
                  </a:lnTo>
                  <a:lnTo>
                    <a:pt x="56" y="117"/>
                  </a:lnTo>
                  <a:lnTo>
                    <a:pt x="58" y="117"/>
                  </a:lnTo>
                  <a:lnTo>
                    <a:pt x="58" y="115"/>
                  </a:lnTo>
                  <a:lnTo>
                    <a:pt x="56" y="115"/>
                  </a:lnTo>
                  <a:lnTo>
                    <a:pt x="54" y="115"/>
                  </a:lnTo>
                  <a:lnTo>
                    <a:pt x="52" y="115"/>
                  </a:lnTo>
                  <a:lnTo>
                    <a:pt x="50" y="115"/>
                  </a:lnTo>
                  <a:lnTo>
                    <a:pt x="50" y="113"/>
                  </a:lnTo>
                  <a:lnTo>
                    <a:pt x="52" y="113"/>
                  </a:lnTo>
                  <a:lnTo>
                    <a:pt x="50" y="113"/>
                  </a:lnTo>
                  <a:lnTo>
                    <a:pt x="50" y="115"/>
                  </a:lnTo>
                  <a:lnTo>
                    <a:pt x="48" y="115"/>
                  </a:lnTo>
                  <a:lnTo>
                    <a:pt x="46" y="115"/>
                  </a:lnTo>
                  <a:lnTo>
                    <a:pt x="44" y="117"/>
                  </a:lnTo>
                  <a:lnTo>
                    <a:pt x="42" y="117"/>
                  </a:lnTo>
                  <a:lnTo>
                    <a:pt x="42" y="119"/>
                  </a:lnTo>
                  <a:lnTo>
                    <a:pt x="40" y="119"/>
                  </a:lnTo>
                  <a:lnTo>
                    <a:pt x="42" y="121"/>
                  </a:lnTo>
                  <a:lnTo>
                    <a:pt x="42" y="123"/>
                  </a:lnTo>
                  <a:lnTo>
                    <a:pt x="42" y="125"/>
                  </a:lnTo>
                  <a:lnTo>
                    <a:pt x="42" y="127"/>
                  </a:lnTo>
                  <a:lnTo>
                    <a:pt x="40" y="127"/>
                  </a:lnTo>
                  <a:lnTo>
                    <a:pt x="40" y="129"/>
                  </a:lnTo>
                  <a:lnTo>
                    <a:pt x="40" y="130"/>
                  </a:lnTo>
                  <a:lnTo>
                    <a:pt x="40" y="132"/>
                  </a:lnTo>
                  <a:lnTo>
                    <a:pt x="42" y="134"/>
                  </a:lnTo>
                  <a:lnTo>
                    <a:pt x="40" y="134"/>
                  </a:lnTo>
                  <a:lnTo>
                    <a:pt x="40" y="136"/>
                  </a:lnTo>
                  <a:lnTo>
                    <a:pt x="42" y="136"/>
                  </a:lnTo>
                  <a:lnTo>
                    <a:pt x="40" y="138"/>
                  </a:lnTo>
                  <a:lnTo>
                    <a:pt x="38" y="140"/>
                  </a:lnTo>
                  <a:lnTo>
                    <a:pt x="38" y="142"/>
                  </a:lnTo>
                  <a:lnTo>
                    <a:pt x="38" y="144"/>
                  </a:lnTo>
                  <a:lnTo>
                    <a:pt x="37" y="146"/>
                  </a:lnTo>
                  <a:lnTo>
                    <a:pt x="37" y="148"/>
                  </a:lnTo>
                  <a:lnTo>
                    <a:pt x="35" y="150"/>
                  </a:lnTo>
                  <a:lnTo>
                    <a:pt x="35" y="152"/>
                  </a:lnTo>
                  <a:lnTo>
                    <a:pt x="35" y="153"/>
                  </a:lnTo>
                  <a:lnTo>
                    <a:pt x="33" y="153"/>
                  </a:lnTo>
                  <a:lnTo>
                    <a:pt x="33" y="155"/>
                  </a:lnTo>
                  <a:lnTo>
                    <a:pt x="35" y="155"/>
                  </a:lnTo>
                  <a:lnTo>
                    <a:pt x="33" y="155"/>
                  </a:lnTo>
                  <a:lnTo>
                    <a:pt x="33" y="157"/>
                  </a:lnTo>
                  <a:lnTo>
                    <a:pt x="35" y="157"/>
                  </a:lnTo>
                  <a:lnTo>
                    <a:pt x="33" y="157"/>
                  </a:lnTo>
                  <a:lnTo>
                    <a:pt x="33" y="159"/>
                  </a:lnTo>
                  <a:lnTo>
                    <a:pt x="31" y="161"/>
                  </a:lnTo>
                  <a:lnTo>
                    <a:pt x="31" y="163"/>
                  </a:lnTo>
                  <a:lnTo>
                    <a:pt x="29" y="163"/>
                  </a:lnTo>
                  <a:lnTo>
                    <a:pt x="31" y="163"/>
                  </a:lnTo>
                  <a:lnTo>
                    <a:pt x="29" y="165"/>
                  </a:lnTo>
                  <a:lnTo>
                    <a:pt x="31" y="165"/>
                  </a:lnTo>
                  <a:lnTo>
                    <a:pt x="31" y="167"/>
                  </a:lnTo>
                  <a:lnTo>
                    <a:pt x="29" y="167"/>
                  </a:lnTo>
                  <a:lnTo>
                    <a:pt x="29" y="169"/>
                  </a:lnTo>
                  <a:lnTo>
                    <a:pt x="29" y="171"/>
                  </a:lnTo>
                  <a:lnTo>
                    <a:pt x="29" y="173"/>
                  </a:lnTo>
                  <a:lnTo>
                    <a:pt x="29" y="175"/>
                  </a:lnTo>
                  <a:lnTo>
                    <a:pt x="29" y="177"/>
                  </a:lnTo>
                  <a:lnTo>
                    <a:pt x="29" y="178"/>
                  </a:lnTo>
                  <a:lnTo>
                    <a:pt x="29" y="180"/>
                  </a:lnTo>
                  <a:lnTo>
                    <a:pt x="31" y="180"/>
                  </a:lnTo>
                  <a:lnTo>
                    <a:pt x="31" y="182"/>
                  </a:lnTo>
                  <a:lnTo>
                    <a:pt x="29" y="182"/>
                  </a:lnTo>
                  <a:lnTo>
                    <a:pt x="29" y="184"/>
                  </a:lnTo>
                  <a:lnTo>
                    <a:pt x="31" y="184"/>
                  </a:lnTo>
                  <a:lnTo>
                    <a:pt x="31" y="186"/>
                  </a:lnTo>
                  <a:lnTo>
                    <a:pt x="33" y="184"/>
                  </a:lnTo>
                  <a:lnTo>
                    <a:pt x="35" y="184"/>
                  </a:lnTo>
                  <a:lnTo>
                    <a:pt x="37" y="184"/>
                  </a:lnTo>
                  <a:lnTo>
                    <a:pt x="37" y="182"/>
                  </a:lnTo>
                  <a:lnTo>
                    <a:pt x="37" y="184"/>
                  </a:lnTo>
                  <a:lnTo>
                    <a:pt x="37" y="182"/>
                  </a:lnTo>
                  <a:lnTo>
                    <a:pt x="38" y="182"/>
                  </a:lnTo>
                  <a:lnTo>
                    <a:pt x="38" y="184"/>
                  </a:lnTo>
                  <a:lnTo>
                    <a:pt x="38" y="182"/>
                  </a:lnTo>
                  <a:lnTo>
                    <a:pt x="38" y="184"/>
                  </a:lnTo>
                  <a:lnTo>
                    <a:pt x="40" y="184"/>
                  </a:lnTo>
                  <a:lnTo>
                    <a:pt x="40" y="186"/>
                  </a:lnTo>
                  <a:lnTo>
                    <a:pt x="40" y="188"/>
                  </a:lnTo>
                  <a:lnTo>
                    <a:pt x="40" y="190"/>
                  </a:lnTo>
                  <a:lnTo>
                    <a:pt x="40" y="192"/>
                  </a:lnTo>
                  <a:lnTo>
                    <a:pt x="40" y="194"/>
                  </a:lnTo>
                  <a:lnTo>
                    <a:pt x="40" y="196"/>
                  </a:lnTo>
                  <a:lnTo>
                    <a:pt x="42" y="196"/>
                  </a:lnTo>
                  <a:lnTo>
                    <a:pt x="42" y="198"/>
                  </a:lnTo>
                  <a:lnTo>
                    <a:pt x="44" y="198"/>
                  </a:lnTo>
                  <a:lnTo>
                    <a:pt x="44" y="196"/>
                  </a:lnTo>
                  <a:lnTo>
                    <a:pt x="44" y="198"/>
                  </a:lnTo>
                  <a:lnTo>
                    <a:pt x="46" y="200"/>
                  </a:lnTo>
                  <a:lnTo>
                    <a:pt x="46" y="203"/>
                  </a:lnTo>
                  <a:lnTo>
                    <a:pt x="46" y="205"/>
                  </a:lnTo>
                  <a:lnTo>
                    <a:pt x="48" y="207"/>
                  </a:lnTo>
                  <a:lnTo>
                    <a:pt x="48" y="213"/>
                  </a:lnTo>
                  <a:lnTo>
                    <a:pt x="50" y="215"/>
                  </a:lnTo>
                  <a:lnTo>
                    <a:pt x="50" y="217"/>
                  </a:lnTo>
                  <a:lnTo>
                    <a:pt x="48" y="217"/>
                  </a:lnTo>
                  <a:lnTo>
                    <a:pt x="48" y="215"/>
                  </a:lnTo>
                  <a:lnTo>
                    <a:pt x="48" y="213"/>
                  </a:lnTo>
                  <a:lnTo>
                    <a:pt x="48" y="211"/>
                  </a:lnTo>
                  <a:lnTo>
                    <a:pt x="46" y="211"/>
                  </a:lnTo>
                  <a:lnTo>
                    <a:pt x="46" y="213"/>
                  </a:lnTo>
                  <a:lnTo>
                    <a:pt x="46" y="211"/>
                  </a:lnTo>
                  <a:lnTo>
                    <a:pt x="46" y="209"/>
                  </a:lnTo>
                  <a:lnTo>
                    <a:pt x="46" y="207"/>
                  </a:lnTo>
                  <a:lnTo>
                    <a:pt x="44" y="207"/>
                  </a:lnTo>
                  <a:lnTo>
                    <a:pt x="44" y="209"/>
                  </a:lnTo>
                  <a:lnTo>
                    <a:pt x="44" y="211"/>
                  </a:lnTo>
                  <a:lnTo>
                    <a:pt x="44" y="213"/>
                  </a:lnTo>
                  <a:lnTo>
                    <a:pt x="46" y="215"/>
                  </a:lnTo>
                  <a:lnTo>
                    <a:pt x="48" y="215"/>
                  </a:lnTo>
                  <a:lnTo>
                    <a:pt x="48" y="217"/>
                  </a:lnTo>
                  <a:lnTo>
                    <a:pt x="48" y="219"/>
                  </a:lnTo>
                  <a:lnTo>
                    <a:pt x="50" y="219"/>
                  </a:lnTo>
                  <a:lnTo>
                    <a:pt x="50" y="217"/>
                  </a:lnTo>
                  <a:lnTo>
                    <a:pt x="52" y="217"/>
                  </a:lnTo>
                  <a:lnTo>
                    <a:pt x="54" y="221"/>
                  </a:lnTo>
                  <a:lnTo>
                    <a:pt x="56" y="221"/>
                  </a:lnTo>
                  <a:lnTo>
                    <a:pt x="56" y="223"/>
                  </a:lnTo>
                  <a:lnTo>
                    <a:pt x="58" y="223"/>
                  </a:lnTo>
                  <a:lnTo>
                    <a:pt x="60" y="223"/>
                  </a:lnTo>
                  <a:lnTo>
                    <a:pt x="61" y="223"/>
                  </a:lnTo>
                  <a:lnTo>
                    <a:pt x="63" y="223"/>
                  </a:lnTo>
                  <a:lnTo>
                    <a:pt x="61" y="221"/>
                  </a:lnTo>
                  <a:lnTo>
                    <a:pt x="63" y="221"/>
                  </a:lnTo>
                  <a:lnTo>
                    <a:pt x="63" y="223"/>
                  </a:lnTo>
                  <a:lnTo>
                    <a:pt x="65" y="223"/>
                  </a:lnTo>
                  <a:lnTo>
                    <a:pt x="67" y="223"/>
                  </a:lnTo>
                  <a:lnTo>
                    <a:pt x="67" y="226"/>
                  </a:lnTo>
                  <a:lnTo>
                    <a:pt x="69" y="226"/>
                  </a:lnTo>
                  <a:lnTo>
                    <a:pt x="69" y="228"/>
                  </a:lnTo>
                  <a:lnTo>
                    <a:pt x="71" y="228"/>
                  </a:lnTo>
                  <a:lnTo>
                    <a:pt x="71" y="230"/>
                  </a:lnTo>
                  <a:lnTo>
                    <a:pt x="73" y="232"/>
                  </a:lnTo>
                  <a:lnTo>
                    <a:pt x="75" y="232"/>
                  </a:lnTo>
                  <a:lnTo>
                    <a:pt x="75" y="234"/>
                  </a:lnTo>
                  <a:lnTo>
                    <a:pt x="73" y="236"/>
                  </a:lnTo>
                  <a:lnTo>
                    <a:pt x="73" y="238"/>
                  </a:lnTo>
                  <a:lnTo>
                    <a:pt x="71" y="238"/>
                  </a:lnTo>
                  <a:lnTo>
                    <a:pt x="71" y="240"/>
                  </a:lnTo>
                  <a:lnTo>
                    <a:pt x="69" y="240"/>
                  </a:lnTo>
                  <a:lnTo>
                    <a:pt x="67" y="240"/>
                  </a:lnTo>
                  <a:lnTo>
                    <a:pt x="67" y="238"/>
                  </a:lnTo>
                  <a:lnTo>
                    <a:pt x="65" y="238"/>
                  </a:lnTo>
                  <a:lnTo>
                    <a:pt x="63" y="238"/>
                  </a:lnTo>
                  <a:lnTo>
                    <a:pt x="63" y="240"/>
                  </a:lnTo>
                  <a:lnTo>
                    <a:pt x="61" y="240"/>
                  </a:lnTo>
                  <a:lnTo>
                    <a:pt x="61" y="242"/>
                  </a:lnTo>
                  <a:lnTo>
                    <a:pt x="60" y="242"/>
                  </a:lnTo>
                  <a:lnTo>
                    <a:pt x="58" y="242"/>
                  </a:lnTo>
                  <a:lnTo>
                    <a:pt x="58" y="240"/>
                  </a:lnTo>
                  <a:lnTo>
                    <a:pt x="58" y="242"/>
                  </a:lnTo>
                  <a:lnTo>
                    <a:pt x="58" y="240"/>
                  </a:lnTo>
                  <a:lnTo>
                    <a:pt x="58" y="238"/>
                  </a:lnTo>
                  <a:lnTo>
                    <a:pt x="60" y="238"/>
                  </a:lnTo>
                  <a:lnTo>
                    <a:pt x="60" y="236"/>
                  </a:lnTo>
                  <a:lnTo>
                    <a:pt x="60" y="234"/>
                  </a:lnTo>
                  <a:lnTo>
                    <a:pt x="58" y="234"/>
                  </a:lnTo>
                  <a:lnTo>
                    <a:pt x="60" y="234"/>
                  </a:lnTo>
                  <a:lnTo>
                    <a:pt x="60" y="232"/>
                  </a:lnTo>
                  <a:lnTo>
                    <a:pt x="58" y="232"/>
                  </a:lnTo>
                  <a:lnTo>
                    <a:pt x="56" y="232"/>
                  </a:lnTo>
                  <a:lnTo>
                    <a:pt x="54" y="232"/>
                  </a:lnTo>
                  <a:lnTo>
                    <a:pt x="54" y="230"/>
                  </a:lnTo>
                  <a:lnTo>
                    <a:pt x="54" y="228"/>
                  </a:lnTo>
                  <a:lnTo>
                    <a:pt x="52" y="228"/>
                  </a:lnTo>
                  <a:lnTo>
                    <a:pt x="52" y="230"/>
                  </a:lnTo>
                  <a:lnTo>
                    <a:pt x="52" y="228"/>
                  </a:lnTo>
                  <a:lnTo>
                    <a:pt x="50" y="228"/>
                  </a:lnTo>
                  <a:lnTo>
                    <a:pt x="48" y="228"/>
                  </a:lnTo>
                  <a:lnTo>
                    <a:pt x="46" y="228"/>
                  </a:lnTo>
                  <a:lnTo>
                    <a:pt x="46" y="226"/>
                  </a:lnTo>
                  <a:lnTo>
                    <a:pt x="46" y="225"/>
                  </a:lnTo>
                  <a:lnTo>
                    <a:pt x="44" y="225"/>
                  </a:lnTo>
                  <a:lnTo>
                    <a:pt x="44" y="226"/>
                  </a:lnTo>
                  <a:lnTo>
                    <a:pt x="44" y="228"/>
                  </a:lnTo>
                  <a:lnTo>
                    <a:pt x="44" y="230"/>
                  </a:lnTo>
                  <a:lnTo>
                    <a:pt x="44" y="228"/>
                  </a:lnTo>
                  <a:lnTo>
                    <a:pt x="42" y="228"/>
                  </a:lnTo>
                  <a:lnTo>
                    <a:pt x="42" y="226"/>
                  </a:lnTo>
                  <a:lnTo>
                    <a:pt x="40" y="226"/>
                  </a:lnTo>
                  <a:lnTo>
                    <a:pt x="40" y="225"/>
                  </a:lnTo>
                  <a:lnTo>
                    <a:pt x="38" y="225"/>
                  </a:lnTo>
                  <a:lnTo>
                    <a:pt x="38" y="223"/>
                  </a:lnTo>
                  <a:lnTo>
                    <a:pt x="37" y="223"/>
                  </a:lnTo>
                  <a:lnTo>
                    <a:pt x="37" y="221"/>
                  </a:lnTo>
                  <a:lnTo>
                    <a:pt x="37" y="219"/>
                  </a:lnTo>
                  <a:lnTo>
                    <a:pt x="38" y="219"/>
                  </a:lnTo>
                  <a:lnTo>
                    <a:pt x="37" y="219"/>
                  </a:lnTo>
                  <a:lnTo>
                    <a:pt x="37" y="217"/>
                  </a:lnTo>
                  <a:lnTo>
                    <a:pt x="37" y="219"/>
                  </a:lnTo>
                  <a:lnTo>
                    <a:pt x="35" y="219"/>
                  </a:lnTo>
                  <a:lnTo>
                    <a:pt x="35" y="217"/>
                  </a:lnTo>
                  <a:lnTo>
                    <a:pt x="35" y="215"/>
                  </a:lnTo>
                  <a:lnTo>
                    <a:pt x="33" y="215"/>
                  </a:lnTo>
                  <a:lnTo>
                    <a:pt x="33" y="217"/>
                  </a:lnTo>
                  <a:lnTo>
                    <a:pt x="33" y="215"/>
                  </a:lnTo>
                  <a:lnTo>
                    <a:pt x="31" y="215"/>
                  </a:lnTo>
                  <a:lnTo>
                    <a:pt x="31" y="213"/>
                  </a:lnTo>
                  <a:lnTo>
                    <a:pt x="31" y="211"/>
                  </a:lnTo>
                  <a:lnTo>
                    <a:pt x="29" y="211"/>
                  </a:lnTo>
                  <a:lnTo>
                    <a:pt x="29" y="209"/>
                  </a:lnTo>
                  <a:lnTo>
                    <a:pt x="27" y="209"/>
                  </a:lnTo>
                  <a:lnTo>
                    <a:pt x="27" y="207"/>
                  </a:lnTo>
                  <a:lnTo>
                    <a:pt x="27" y="209"/>
                  </a:lnTo>
                  <a:lnTo>
                    <a:pt x="27" y="207"/>
                  </a:lnTo>
                  <a:lnTo>
                    <a:pt x="25" y="207"/>
                  </a:lnTo>
                  <a:lnTo>
                    <a:pt x="27" y="207"/>
                  </a:lnTo>
                  <a:lnTo>
                    <a:pt x="27" y="205"/>
                  </a:lnTo>
                  <a:lnTo>
                    <a:pt x="25" y="205"/>
                  </a:lnTo>
                  <a:lnTo>
                    <a:pt x="25" y="203"/>
                  </a:lnTo>
                  <a:lnTo>
                    <a:pt x="23" y="203"/>
                  </a:lnTo>
                  <a:lnTo>
                    <a:pt x="21" y="203"/>
                  </a:lnTo>
                  <a:lnTo>
                    <a:pt x="21" y="201"/>
                  </a:lnTo>
                  <a:lnTo>
                    <a:pt x="21" y="200"/>
                  </a:lnTo>
                  <a:lnTo>
                    <a:pt x="21" y="201"/>
                  </a:lnTo>
                  <a:lnTo>
                    <a:pt x="21" y="200"/>
                  </a:lnTo>
                  <a:lnTo>
                    <a:pt x="19" y="200"/>
                  </a:lnTo>
                  <a:lnTo>
                    <a:pt x="19" y="198"/>
                  </a:lnTo>
                  <a:lnTo>
                    <a:pt x="19" y="200"/>
                  </a:lnTo>
                  <a:lnTo>
                    <a:pt x="17" y="200"/>
                  </a:lnTo>
                  <a:lnTo>
                    <a:pt x="17" y="201"/>
                  </a:lnTo>
                  <a:lnTo>
                    <a:pt x="15" y="201"/>
                  </a:lnTo>
                  <a:lnTo>
                    <a:pt x="13" y="201"/>
                  </a:lnTo>
                  <a:lnTo>
                    <a:pt x="13" y="200"/>
                  </a:lnTo>
                  <a:lnTo>
                    <a:pt x="13" y="198"/>
                  </a:lnTo>
                  <a:lnTo>
                    <a:pt x="13" y="196"/>
                  </a:lnTo>
                  <a:lnTo>
                    <a:pt x="13" y="194"/>
                  </a:lnTo>
                  <a:lnTo>
                    <a:pt x="13" y="192"/>
                  </a:lnTo>
                  <a:lnTo>
                    <a:pt x="13" y="190"/>
                  </a:lnTo>
                  <a:lnTo>
                    <a:pt x="15" y="190"/>
                  </a:lnTo>
                  <a:lnTo>
                    <a:pt x="15" y="188"/>
                  </a:lnTo>
                  <a:lnTo>
                    <a:pt x="15" y="186"/>
                  </a:lnTo>
                  <a:lnTo>
                    <a:pt x="15" y="184"/>
                  </a:lnTo>
                  <a:lnTo>
                    <a:pt x="15" y="182"/>
                  </a:lnTo>
                  <a:lnTo>
                    <a:pt x="17" y="182"/>
                  </a:lnTo>
                  <a:lnTo>
                    <a:pt x="17" y="180"/>
                  </a:lnTo>
                  <a:lnTo>
                    <a:pt x="17" y="178"/>
                  </a:lnTo>
                  <a:lnTo>
                    <a:pt x="17" y="177"/>
                  </a:lnTo>
                  <a:lnTo>
                    <a:pt x="19" y="177"/>
                  </a:lnTo>
                  <a:lnTo>
                    <a:pt x="17" y="177"/>
                  </a:lnTo>
                  <a:lnTo>
                    <a:pt x="19" y="177"/>
                  </a:lnTo>
                  <a:lnTo>
                    <a:pt x="19" y="175"/>
                  </a:lnTo>
                  <a:lnTo>
                    <a:pt x="17" y="175"/>
                  </a:lnTo>
                  <a:lnTo>
                    <a:pt x="19" y="175"/>
                  </a:lnTo>
                  <a:lnTo>
                    <a:pt x="19" y="173"/>
                  </a:lnTo>
                  <a:lnTo>
                    <a:pt x="19" y="171"/>
                  </a:lnTo>
                  <a:lnTo>
                    <a:pt x="21" y="171"/>
                  </a:lnTo>
                  <a:lnTo>
                    <a:pt x="21" y="169"/>
                  </a:lnTo>
                  <a:lnTo>
                    <a:pt x="21" y="167"/>
                  </a:lnTo>
                  <a:lnTo>
                    <a:pt x="21" y="165"/>
                  </a:lnTo>
                  <a:lnTo>
                    <a:pt x="23" y="165"/>
                  </a:lnTo>
                  <a:lnTo>
                    <a:pt x="23" y="163"/>
                  </a:lnTo>
                  <a:lnTo>
                    <a:pt x="21" y="163"/>
                  </a:lnTo>
                  <a:lnTo>
                    <a:pt x="21" y="161"/>
                  </a:lnTo>
                  <a:lnTo>
                    <a:pt x="23" y="159"/>
                  </a:lnTo>
                  <a:lnTo>
                    <a:pt x="25" y="159"/>
                  </a:lnTo>
                  <a:lnTo>
                    <a:pt x="25" y="157"/>
                  </a:lnTo>
                  <a:lnTo>
                    <a:pt x="27" y="157"/>
                  </a:lnTo>
                  <a:lnTo>
                    <a:pt x="27" y="155"/>
                  </a:lnTo>
                  <a:lnTo>
                    <a:pt x="29" y="155"/>
                  </a:lnTo>
                  <a:lnTo>
                    <a:pt x="29" y="153"/>
                  </a:lnTo>
                  <a:lnTo>
                    <a:pt x="29" y="152"/>
                  </a:lnTo>
                  <a:lnTo>
                    <a:pt x="31" y="152"/>
                  </a:lnTo>
                  <a:lnTo>
                    <a:pt x="31" y="150"/>
                  </a:lnTo>
                  <a:lnTo>
                    <a:pt x="33" y="148"/>
                  </a:lnTo>
                  <a:lnTo>
                    <a:pt x="33" y="146"/>
                  </a:lnTo>
                  <a:lnTo>
                    <a:pt x="35" y="146"/>
                  </a:lnTo>
                  <a:lnTo>
                    <a:pt x="35" y="144"/>
                  </a:lnTo>
                  <a:lnTo>
                    <a:pt x="37" y="142"/>
                  </a:lnTo>
                  <a:lnTo>
                    <a:pt x="35" y="142"/>
                  </a:lnTo>
                  <a:lnTo>
                    <a:pt x="35" y="140"/>
                  </a:lnTo>
                  <a:lnTo>
                    <a:pt x="35" y="138"/>
                  </a:lnTo>
                  <a:lnTo>
                    <a:pt x="33" y="138"/>
                  </a:lnTo>
                  <a:lnTo>
                    <a:pt x="33" y="136"/>
                  </a:lnTo>
                  <a:lnTo>
                    <a:pt x="33" y="134"/>
                  </a:lnTo>
                  <a:lnTo>
                    <a:pt x="33" y="132"/>
                  </a:lnTo>
                  <a:lnTo>
                    <a:pt x="33" y="130"/>
                  </a:lnTo>
                  <a:lnTo>
                    <a:pt x="31" y="130"/>
                  </a:lnTo>
                  <a:lnTo>
                    <a:pt x="31" y="129"/>
                  </a:lnTo>
                  <a:lnTo>
                    <a:pt x="29" y="129"/>
                  </a:lnTo>
                  <a:lnTo>
                    <a:pt x="29" y="127"/>
                  </a:lnTo>
                  <a:lnTo>
                    <a:pt x="29" y="125"/>
                  </a:lnTo>
                  <a:lnTo>
                    <a:pt x="29" y="123"/>
                  </a:lnTo>
                  <a:lnTo>
                    <a:pt x="27" y="123"/>
                  </a:lnTo>
                  <a:lnTo>
                    <a:pt x="27" y="121"/>
                  </a:lnTo>
                  <a:lnTo>
                    <a:pt x="29" y="121"/>
                  </a:lnTo>
                  <a:lnTo>
                    <a:pt x="29" y="119"/>
                  </a:lnTo>
                  <a:lnTo>
                    <a:pt x="29" y="117"/>
                  </a:lnTo>
                  <a:lnTo>
                    <a:pt x="29" y="113"/>
                  </a:lnTo>
                  <a:lnTo>
                    <a:pt x="29" y="111"/>
                  </a:lnTo>
                  <a:lnTo>
                    <a:pt x="27" y="111"/>
                  </a:lnTo>
                  <a:lnTo>
                    <a:pt x="27" y="109"/>
                  </a:lnTo>
                  <a:lnTo>
                    <a:pt x="25" y="107"/>
                  </a:lnTo>
                  <a:lnTo>
                    <a:pt x="25" y="105"/>
                  </a:lnTo>
                  <a:lnTo>
                    <a:pt x="23" y="105"/>
                  </a:lnTo>
                  <a:lnTo>
                    <a:pt x="21" y="104"/>
                  </a:lnTo>
                  <a:lnTo>
                    <a:pt x="19" y="102"/>
                  </a:lnTo>
                  <a:lnTo>
                    <a:pt x="17" y="98"/>
                  </a:lnTo>
                  <a:lnTo>
                    <a:pt x="15" y="98"/>
                  </a:lnTo>
                  <a:lnTo>
                    <a:pt x="13" y="96"/>
                  </a:lnTo>
                  <a:lnTo>
                    <a:pt x="13" y="94"/>
                  </a:lnTo>
                  <a:lnTo>
                    <a:pt x="13" y="92"/>
                  </a:lnTo>
                  <a:lnTo>
                    <a:pt x="13" y="90"/>
                  </a:lnTo>
                  <a:lnTo>
                    <a:pt x="12" y="90"/>
                  </a:lnTo>
                  <a:lnTo>
                    <a:pt x="12" y="88"/>
                  </a:lnTo>
                  <a:lnTo>
                    <a:pt x="13" y="88"/>
                  </a:lnTo>
                  <a:lnTo>
                    <a:pt x="12" y="86"/>
                  </a:lnTo>
                  <a:lnTo>
                    <a:pt x="13" y="86"/>
                  </a:lnTo>
                  <a:lnTo>
                    <a:pt x="15" y="86"/>
                  </a:lnTo>
                  <a:lnTo>
                    <a:pt x="15" y="84"/>
                  </a:lnTo>
                  <a:lnTo>
                    <a:pt x="17" y="84"/>
                  </a:lnTo>
                  <a:lnTo>
                    <a:pt x="19" y="84"/>
                  </a:lnTo>
                  <a:lnTo>
                    <a:pt x="19" y="82"/>
                  </a:lnTo>
                  <a:lnTo>
                    <a:pt x="19" y="81"/>
                  </a:lnTo>
                  <a:lnTo>
                    <a:pt x="19" y="79"/>
                  </a:lnTo>
                  <a:lnTo>
                    <a:pt x="17" y="79"/>
                  </a:lnTo>
                  <a:lnTo>
                    <a:pt x="19" y="79"/>
                  </a:lnTo>
                  <a:lnTo>
                    <a:pt x="19" y="77"/>
                  </a:lnTo>
                  <a:lnTo>
                    <a:pt x="19" y="75"/>
                  </a:lnTo>
                  <a:lnTo>
                    <a:pt x="19" y="73"/>
                  </a:lnTo>
                  <a:lnTo>
                    <a:pt x="21" y="73"/>
                  </a:lnTo>
                  <a:lnTo>
                    <a:pt x="23" y="73"/>
                  </a:lnTo>
                  <a:lnTo>
                    <a:pt x="23" y="71"/>
                  </a:lnTo>
                  <a:lnTo>
                    <a:pt x="23" y="69"/>
                  </a:lnTo>
                  <a:lnTo>
                    <a:pt x="25" y="69"/>
                  </a:lnTo>
                  <a:lnTo>
                    <a:pt x="25" y="67"/>
                  </a:lnTo>
                  <a:lnTo>
                    <a:pt x="23" y="67"/>
                  </a:lnTo>
                  <a:lnTo>
                    <a:pt x="21" y="69"/>
                  </a:lnTo>
                  <a:lnTo>
                    <a:pt x="19" y="69"/>
                  </a:lnTo>
                  <a:lnTo>
                    <a:pt x="19" y="67"/>
                  </a:lnTo>
                  <a:lnTo>
                    <a:pt x="19" y="65"/>
                  </a:lnTo>
                  <a:lnTo>
                    <a:pt x="19" y="63"/>
                  </a:lnTo>
                  <a:lnTo>
                    <a:pt x="17" y="63"/>
                  </a:lnTo>
                  <a:lnTo>
                    <a:pt x="17" y="61"/>
                  </a:lnTo>
                  <a:lnTo>
                    <a:pt x="17" y="59"/>
                  </a:lnTo>
                  <a:lnTo>
                    <a:pt x="17" y="58"/>
                  </a:lnTo>
                  <a:lnTo>
                    <a:pt x="15" y="58"/>
                  </a:lnTo>
                  <a:lnTo>
                    <a:pt x="15" y="56"/>
                  </a:lnTo>
                  <a:lnTo>
                    <a:pt x="13" y="56"/>
                  </a:lnTo>
                  <a:lnTo>
                    <a:pt x="13" y="54"/>
                  </a:lnTo>
                  <a:lnTo>
                    <a:pt x="12" y="52"/>
                  </a:lnTo>
                  <a:lnTo>
                    <a:pt x="10" y="52"/>
                  </a:lnTo>
                  <a:lnTo>
                    <a:pt x="10" y="50"/>
                  </a:lnTo>
                  <a:lnTo>
                    <a:pt x="10" y="48"/>
                  </a:lnTo>
                  <a:lnTo>
                    <a:pt x="8" y="48"/>
                  </a:lnTo>
                  <a:lnTo>
                    <a:pt x="6" y="46"/>
                  </a:lnTo>
                  <a:lnTo>
                    <a:pt x="6" y="44"/>
                  </a:lnTo>
                  <a:lnTo>
                    <a:pt x="4" y="44"/>
                  </a:lnTo>
                  <a:lnTo>
                    <a:pt x="6" y="44"/>
                  </a:lnTo>
                  <a:lnTo>
                    <a:pt x="4" y="42"/>
                  </a:lnTo>
                  <a:lnTo>
                    <a:pt x="6" y="42"/>
                  </a:lnTo>
                  <a:lnTo>
                    <a:pt x="6" y="40"/>
                  </a:lnTo>
                  <a:lnTo>
                    <a:pt x="4" y="40"/>
                  </a:lnTo>
                  <a:lnTo>
                    <a:pt x="6" y="40"/>
                  </a:lnTo>
                  <a:lnTo>
                    <a:pt x="6" y="38"/>
                  </a:lnTo>
                  <a:lnTo>
                    <a:pt x="4" y="38"/>
                  </a:lnTo>
                  <a:lnTo>
                    <a:pt x="4" y="36"/>
                  </a:lnTo>
                  <a:lnTo>
                    <a:pt x="2" y="34"/>
                  </a:lnTo>
                  <a:lnTo>
                    <a:pt x="2" y="36"/>
                  </a:lnTo>
                  <a:lnTo>
                    <a:pt x="0" y="34"/>
                  </a:lnTo>
                  <a:lnTo>
                    <a:pt x="0" y="33"/>
                  </a:lnTo>
                  <a:lnTo>
                    <a:pt x="2" y="33"/>
                  </a:lnTo>
                  <a:lnTo>
                    <a:pt x="4" y="33"/>
                  </a:lnTo>
                  <a:lnTo>
                    <a:pt x="4" y="31"/>
                  </a:lnTo>
                  <a:lnTo>
                    <a:pt x="6" y="31"/>
                  </a:lnTo>
                  <a:lnTo>
                    <a:pt x="6" y="29"/>
                  </a:lnTo>
                  <a:lnTo>
                    <a:pt x="6" y="27"/>
                  </a:lnTo>
                  <a:lnTo>
                    <a:pt x="4" y="27"/>
                  </a:lnTo>
                  <a:lnTo>
                    <a:pt x="4" y="25"/>
                  </a:lnTo>
                  <a:lnTo>
                    <a:pt x="6" y="25"/>
                  </a:lnTo>
                  <a:lnTo>
                    <a:pt x="6" y="23"/>
                  </a:lnTo>
                  <a:lnTo>
                    <a:pt x="6" y="21"/>
                  </a:lnTo>
                  <a:lnTo>
                    <a:pt x="6" y="19"/>
                  </a:lnTo>
                  <a:lnTo>
                    <a:pt x="6" y="17"/>
                  </a:lnTo>
                  <a:lnTo>
                    <a:pt x="8" y="15"/>
                  </a:lnTo>
                  <a:lnTo>
                    <a:pt x="10" y="13"/>
                  </a:lnTo>
                  <a:lnTo>
                    <a:pt x="10" y="11"/>
                  </a:lnTo>
                  <a:lnTo>
                    <a:pt x="12" y="11"/>
                  </a:lnTo>
                  <a:lnTo>
                    <a:pt x="13" y="11"/>
                  </a:lnTo>
                  <a:lnTo>
                    <a:pt x="13" y="13"/>
                  </a:lnTo>
                  <a:lnTo>
                    <a:pt x="15" y="13"/>
                  </a:lnTo>
                  <a:lnTo>
                    <a:pt x="17" y="13"/>
                  </a:lnTo>
                  <a:lnTo>
                    <a:pt x="17" y="11"/>
                  </a:lnTo>
                  <a:lnTo>
                    <a:pt x="17" y="13"/>
                  </a:lnTo>
                  <a:lnTo>
                    <a:pt x="19" y="13"/>
                  </a:lnTo>
                  <a:lnTo>
                    <a:pt x="19" y="11"/>
                  </a:lnTo>
                  <a:lnTo>
                    <a:pt x="21" y="11"/>
                  </a:lnTo>
                  <a:lnTo>
                    <a:pt x="23" y="11"/>
                  </a:lnTo>
                  <a:lnTo>
                    <a:pt x="25" y="11"/>
                  </a:lnTo>
                  <a:lnTo>
                    <a:pt x="25" y="10"/>
                  </a:lnTo>
                  <a:lnTo>
                    <a:pt x="25" y="8"/>
                  </a:lnTo>
                  <a:lnTo>
                    <a:pt x="25" y="6"/>
                  </a:lnTo>
                  <a:lnTo>
                    <a:pt x="27" y="6"/>
                  </a:lnTo>
                  <a:lnTo>
                    <a:pt x="29" y="6"/>
                  </a:lnTo>
                  <a:lnTo>
                    <a:pt x="31" y="6"/>
                  </a:lnTo>
                  <a:lnTo>
                    <a:pt x="33" y="6"/>
                  </a:lnTo>
                  <a:lnTo>
                    <a:pt x="35" y="4"/>
                  </a:lnTo>
                  <a:lnTo>
                    <a:pt x="33" y="4"/>
                  </a:lnTo>
                  <a:lnTo>
                    <a:pt x="33" y="2"/>
                  </a:lnTo>
                  <a:lnTo>
                    <a:pt x="33" y="0"/>
                  </a:lnTo>
                  <a:lnTo>
                    <a:pt x="33" y="2"/>
                  </a:lnTo>
                  <a:lnTo>
                    <a:pt x="35" y="2"/>
                  </a:lnTo>
                  <a:lnTo>
                    <a:pt x="37" y="2"/>
                  </a:lnTo>
                  <a:lnTo>
                    <a:pt x="38" y="2"/>
                  </a:lnTo>
                  <a:lnTo>
                    <a:pt x="38" y="0"/>
                  </a:lnTo>
                  <a:lnTo>
                    <a:pt x="4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0" name="Freeform 230"/>
            <p:cNvSpPr>
              <a:spLocks noEditPoints="1"/>
            </p:cNvSpPr>
            <p:nvPr/>
          </p:nvSpPr>
          <p:spPr bwMode="auto">
            <a:xfrm>
              <a:off x="6731000" y="3692525"/>
              <a:ext cx="198438" cy="142875"/>
            </a:xfrm>
            <a:custGeom>
              <a:avLst/>
              <a:gdLst>
                <a:gd name="T0" fmla="*/ 50 w 125"/>
                <a:gd name="T1" fmla="*/ 25 h 90"/>
                <a:gd name="T2" fmla="*/ 54 w 125"/>
                <a:gd name="T3" fmla="*/ 6 h 90"/>
                <a:gd name="T4" fmla="*/ 50 w 125"/>
                <a:gd name="T5" fmla="*/ 12 h 90"/>
                <a:gd name="T6" fmla="*/ 52 w 125"/>
                <a:gd name="T7" fmla="*/ 17 h 90"/>
                <a:gd name="T8" fmla="*/ 56 w 125"/>
                <a:gd name="T9" fmla="*/ 19 h 90"/>
                <a:gd name="T10" fmla="*/ 50 w 125"/>
                <a:gd name="T11" fmla="*/ 23 h 90"/>
                <a:gd name="T12" fmla="*/ 42 w 125"/>
                <a:gd name="T13" fmla="*/ 19 h 90"/>
                <a:gd name="T14" fmla="*/ 35 w 125"/>
                <a:gd name="T15" fmla="*/ 25 h 90"/>
                <a:gd name="T16" fmla="*/ 31 w 125"/>
                <a:gd name="T17" fmla="*/ 33 h 90"/>
                <a:gd name="T18" fmla="*/ 38 w 125"/>
                <a:gd name="T19" fmla="*/ 33 h 90"/>
                <a:gd name="T20" fmla="*/ 44 w 125"/>
                <a:gd name="T21" fmla="*/ 31 h 90"/>
                <a:gd name="T22" fmla="*/ 52 w 125"/>
                <a:gd name="T23" fmla="*/ 33 h 90"/>
                <a:gd name="T24" fmla="*/ 59 w 125"/>
                <a:gd name="T25" fmla="*/ 33 h 90"/>
                <a:gd name="T26" fmla="*/ 67 w 125"/>
                <a:gd name="T27" fmla="*/ 33 h 90"/>
                <a:gd name="T28" fmla="*/ 71 w 125"/>
                <a:gd name="T29" fmla="*/ 38 h 90"/>
                <a:gd name="T30" fmla="*/ 79 w 125"/>
                <a:gd name="T31" fmla="*/ 38 h 90"/>
                <a:gd name="T32" fmla="*/ 84 w 125"/>
                <a:gd name="T33" fmla="*/ 35 h 90"/>
                <a:gd name="T34" fmla="*/ 96 w 125"/>
                <a:gd name="T35" fmla="*/ 35 h 90"/>
                <a:gd name="T36" fmla="*/ 102 w 125"/>
                <a:gd name="T37" fmla="*/ 42 h 90"/>
                <a:gd name="T38" fmla="*/ 102 w 125"/>
                <a:gd name="T39" fmla="*/ 48 h 90"/>
                <a:gd name="T40" fmla="*/ 107 w 125"/>
                <a:gd name="T41" fmla="*/ 52 h 90"/>
                <a:gd name="T42" fmla="*/ 113 w 125"/>
                <a:gd name="T43" fmla="*/ 52 h 90"/>
                <a:gd name="T44" fmla="*/ 119 w 125"/>
                <a:gd name="T45" fmla="*/ 58 h 90"/>
                <a:gd name="T46" fmla="*/ 121 w 125"/>
                <a:gd name="T47" fmla="*/ 65 h 90"/>
                <a:gd name="T48" fmla="*/ 119 w 125"/>
                <a:gd name="T49" fmla="*/ 71 h 90"/>
                <a:gd name="T50" fmla="*/ 123 w 125"/>
                <a:gd name="T51" fmla="*/ 77 h 90"/>
                <a:gd name="T52" fmla="*/ 113 w 125"/>
                <a:gd name="T53" fmla="*/ 77 h 90"/>
                <a:gd name="T54" fmla="*/ 107 w 125"/>
                <a:gd name="T55" fmla="*/ 77 h 90"/>
                <a:gd name="T56" fmla="*/ 102 w 125"/>
                <a:gd name="T57" fmla="*/ 77 h 90"/>
                <a:gd name="T58" fmla="*/ 92 w 125"/>
                <a:gd name="T59" fmla="*/ 75 h 90"/>
                <a:gd name="T60" fmla="*/ 84 w 125"/>
                <a:gd name="T61" fmla="*/ 81 h 90"/>
                <a:gd name="T62" fmla="*/ 79 w 125"/>
                <a:gd name="T63" fmla="*/ 85 h 90"/>
                <a:gd name="T64" fmla="*/ 67 w 125"/>
                <a:gd name="T65" fmla="*/ 88 h 90"/>
                <a:gd name="T66" fmla="*/ 65 w 125"/>
                <a:gd name="T67" fmla="*/ 77 h 90"/>
                <a:gd name="T68" fmla="*/ 67 w 125"/>
                <a:gd name="T69" fmla="*/ 67 h 90"/>
                <a:gd name="T70" fmla="*/ 63 w 125"/>
                <a:gd name="T71" fmla="*/ 63 h 90"/>
                <a:gd name="T72" fmla="*/ 59 w 125"/>
                <a:gd name="T73" fmla="*/ 56 h 90"/>
                <a:gd name="T74" fmla="*/ 54 w 125"/>
                <a:gd name="T75" fmla="*/ 56 h 90"/>
                <a:gd name="T76" fmla="*/ 50 w 125"/>
                <a:gd name="T77" fmla="*/ 61 h 90"/>
                <a:gd name="T78" fmla="*/ 44 w 125"/>
                <a:gd name="T79" fmla="*/ 67 h 90"/>
                <a:gd name="T80" fmla="*/ 42 w 125"/>
                <a:gd name="T81" fmla="*/ 73 h 90"/>
                <a:gd name="T82" fmla="*/ 35 w 125"/>
                <a:gd name="T83" fmla="*/ 73 h 90"/>
                <a:gd name="T84" fmla="*/ 31 w 125"/>
                <a:gd name="T85" fmla="*/ 81 h 90"/>
                <a:gd name="T86" fmla="*/ 25 w 125"/>
                <a:gd name="T87" fmla="*/ 77 h 90"/>
                <a:gd name="T88" fmla="*/ 17 w 125"/>
                <a:gd name="T89" fmla="*/ 81 h 90"/>
                <a:gd name="T90" fmla="*/ 10 w 125"/>
                <a:gd name="T91" fmla="*/ 85 h 90"/>
                <a:gd name="T92" fmla="*/ 8 w 125"/>
                <a:gd name="T93" fmla="*/ 75 h 90"/>
                <a:gd name="T94" fmla="*/ 11 w 125"/>
                <a:gd name="T95" fmla="*/ 67 h 90"/>
                <a:gd name="T96" fmla="*/ 15 w 125"/>
                <a:gd name="T97" fmla="*/ 60 h 90"/>
                <a:gd name="T98" fmla="*/ 11 w 125"/>
                <a:gd name="T99" fmla="*/ 50 h 90"/>
                <a:gd name="T100" fmla="*/ 10 w 125"/>
                <a:gd name="T101" fmla="*/ 44 h 90"/>
                <a:gd name="T102" fmla="*/ 6 w 125"/>
                <a:gd name="T103" fmla="*/ 40 h 90"/>
                <a:gd name="T104" fmla="*/ 2 w 125"/>
                <a:gd name="T105" fmla="*/ 35 h 90"/>
                <a:gd name="T106" fmla="*/ 17 w 125"/>
                <a:gd name="T107" fmla="*/ 33 h 90"/>
                <a:gd name="T108" fmla="*/ 21 w 125"/>
                <a:gd name="T109" fmla="*/ 27 h 90"/>
                <a:gd name="T110" fmla="*/ 23 w 125"/>
                <a:gd name="T111" fmla="*/ 23 h 90"/>
                <a:gd name="T112" fmla="*/ 21 w 125"/>
                <a:gd name="T113" fmla="*/ 19 h 90"/>
                <a:gd name="T114" fmla="*/ 29 w 125"/>
                <a:gd name="T115" fmla="*/ 19 h 90"/>
                <a:gd name="T116" fmla="*/ 31 w 125"/>
                <a:gd name="T117" fmla="*/ 13 h 90"/>
                <a:gd name="T118" fmla="*/ 35 w 125"/>
                <a:gd name="T119" fmla="*/ 6 h 90"/>
                <a:gd name="T120" fmla="*/ 40 w 125"/>
                <a:gd name="T121" fmla="*/ 8 h 90"/>
                <a:gd name="T122" fmla="*/ 48 w 125"/>
                <a:gd name="T123" fmla="*/ 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5" h="90">
                  <a:moveTo>
                    <a:pt x="52" y="25"/>
                  </a:moveTo>
                  <a:lnTo>
                    <a:pt x="54" y="25"/>
                  </a:lnTo>
                  <a:lnTo>
                    <a:pt x="54" y="27"/>
                  </a:lnTo>
                  <a:lnTo>
                    <a:pt x="52" y="27"/>
                  </a:lnTo>
                  <a:lnTo>
                    <a:pt x="50" y="27"/>
                  </a:lnTo>
                  <a:lnTo>
                    <a:pt x="50" y="25"/>
                  </a:lnTo>
                  <a:lnTo>
                    <a:pt x="52" y="25"/>
                  </a:lnTo>
                  <a:close/>
                  <a:moveTo>
                    <a:pt x="52" y="2"/>
                  </a:moveTo>
                  <a:lnTo>
                    <a:pt x="52" y="4"/>
                  </a:lnTo>
                  <a:lnTo>
                    <a:pt x="52" y="2"/>
                  </a:lnTo>
                  <a:close/>
                  <a:moveTo>
                    <a:pt x="50" y="2"/>
                  </a:moveTo>
                  <a:lnTo>
                    <a:pt x="54" y="6"/>
                  </a:lnTo>
                  <a:lnTo>
                    <a:pt x="52" y="6"/>
                  </a:lnTo>
                  <a:lnTo>
                    <a:pt x="54" y="8"/>
                  </a:lnTo>
                  <a:lnTo>
                    <a:pt x="54" y="10"/>
                  </a:lnTo>
                  <a:lnTo>
                    <a:pt x="52" y="10"/>
                  </a:lnTo>
                  <a:lnTo>
                    <a:pt x="52" y="12"/>
                  </a:lnTo>
                  <a:lnTo>
                    <a:pt x="50" y="12"/>
                  </a:lnTo>
                  <a:lnTo>
                    <a:pt x="48" y="12"/>
                  </a:lnTo>
                  <a:lnTo>
                    <a:pt x="48" y="13"/>
                  </a:lnTo>
                  <a:lnTo>
                    <a:pt x="48" y="15"/>
                  </a:lnTo>
                  <a:lnTo>
                    <a:pt x="50" y="15"/>
                  </a:lnTo>
                  <a:lnTo>
                    <a:pt x="52" y="15"/>
                  </a:lnTo>
                  <a:lnTo>
                    <a:pt x="52" y="17"/>
                  </a:lnTo>
                  <a:lnTo>
                    <a:pt x="52" y="19"/>
                  </a:lnTo>
                  <a:lnTo>
                    <a:pt x="54" y="19"/>
                  </a:lnTo>
                  <a:lnTo>
                    <a:pt x="56" y="17"/>
                  </a:lnTo>
                  <a:lnTo>
                    <a:pt x="58" y="17"/>
                  </a:lnTo>
                  <a:lnTo>
                    <a:pt x="58" y="19"/>
                  </a:lnTo>
                  <a:lnTo>
                    <a:pt x="56" y="19"/>
                  </a:lnTo>
                  <a:lnTo>
                    <a:pt x="54" y="19"/>
                  </a:lnTo>
                  <a:lnTo>
                    <a:pt x="52" y="21"/>
                  </a:lnTo>
                  <a:lnTo>
                    <a:pt x="52" y="23"/>
                  </a:lnTo>
                  <a:lnTo>
                    <a:pt x="50" y="23"/>
                  </a:lnTo>
                  <a:lnTo>
                    <a:pt x="50" y="25"/>
                  </a:lnTo>
                  <a:lnTo>
                    <a:pt x="50" y="23"/>
                  </a:lnTo>
                  <a:lnTo>
                    <a:pt x="50" y="21"/>
                  </a:lnTo>
                  <a:lnTo>
                    <a:pt x="48" y="21"/>
                  </a:lnTo>
                  <a:lnTo>
                    <a:pt x="46" y="21"/>
                  </a:lnTo>
                  <a:lnTo>
                    <a:pt x="46" y="19"/>
                  </a:lnTo>
                  <a:lnTo>
                    <a:pt x="44" y="19"/>
                  </a:lnTo>
                  <a:lnTo>
                    <a:pt x="42" y="19"/>
                  </a:lnTo>
                  <a:lnTo>
                    <a:pt x="42" y="17"/>
                  </a:lnTo>
                  <a:lnTo>
                    <a:pt x="35" y="21"/>
                  </a:lnTo>
                  <a:lnTo>
                    <a:pt x="35" y="19"/>
                  </a:lnTo>
                  <a:lnTo>
                    <a:pt x="35" y="21"/>
                  </a:lnTo>
                  <a:lnTo>
                    <a:pt x="35" y="23"/>
                  </a:lnTo>
                  <a:lnTo>
                    <a:pt x="35" y="25"/>
                  </a:lnTo>
                  <a:lnTo>
                    <a:pt x="33" y="25"/>
                  </a:lnTo>
                  <a:lnTo>
                    <a:pt x="33" y="23"/>
                  </a:lnTo>
                  <a:lnTo>
                    <a:pt x="31" y="23"/>
                  </a:lnTo>
                  <a:lnTo>
                    <a:pt x="31" y="27"/>
                  </a:lnTo>
                  <a:lnTo>
                    <a:pt x="31" y="29"/>
                  </a:lnTo>
                  <a:lnTo>
                    <a:pt x="31" y="33"/>
                  </a:lnTo>
                  <a:lnTo>
                    <a:pt x="33" y="33"/>
                  </a:lnTo>
                  <a:lnTo>
                    <a:pt x="35" y="33"/>
                  </a:lnTo>
                  <a:lnTo>
                    <a:pt x="35" y="31"/>
                  </a:lnTo>
                  <a:lnTo>
                    <a:pt x="36" y="31"/>
                  </a:lnTo>
                  <a:lnTo>
                    <a:pt x="38" y="31"/>
                  </a:lnTo>
                  <a:lnTo>
                    <a:pt x="38" y="33"/>
                  </a:lnTo>
                  <a:lnTo>
                    <a:pt x="40" y="33"/>
                  </a:lnTo>
                  <a:lnTo>
                    <a:pt x="42" y="33"/>
                  </a:lnTo>
                  <a:lnTo>
                    <a:pt x="42" y="31"/>
                  </a:lnTo>
                  <a:lnTo>
                    <a:pt x="44" y="31"/>
                  </a:lnTo>
                  <a:lnTo>
                    <a:pt x="44" y="33"/>
                  </a:lnTo>
                  <a:lnTo>
                    <a:pt x="44" y="31"/>
                  </a:lnTo>
                  <a:lnTo>
                    <a:pt x="46" y="31"/>
                  </a:lnTo>
                  <a:lnTo>
                    <a:pt x="46" y="33"/>
                  </a:lnTo>
                  <a:lnTo>
                    <a:pt x="48" y="31"/>
                  </a:lnTo>
                  <a:lnTo>
                    <a:pt x="50" y="31"/>
                  </a:lnTo>
                  <a:lnTo>
                    <a:pt x="52" y="31"/>
                  </a:lnTo>
                  <a:lnTo>
                    <a:pt x="52" y="33"/>
                  </a:lnTo>
                  <a:lnTo>
                    <a:pt x="54" y="33"/>
                  </a:lnTo>
                  <a:lnTo>
                    <a:pt x="54" y="35"/>
                  </a:lnTo>
                  <a:lnTo>
                    <a:pt x="56" y="35"/>
                  </a:lnTo>
                  <a:lnTo>
                    <a:pt x="58" y="35"/>
                  </a:lnTo>
                  <a:lnTo>
                    <a:pt x="59" y="35"/>
                  </a:lnTo>
                  <a:lnTo>
                    <a:pt x="59" y="33"/>
                  </a:lnTo>
                  <a:lnTo>
                    <a:pt x="61" y="33"/>
                  </a:lnTo>
                  <a:lnTo>
                    <a:pt x="63" y="33"/>
                  </a:lnTo>
                  <a:lnTo>
                    <a:pt x="63" y="31"/>
                  </a:lnTo>
                  <a:lnTo>
                    <a:pt x="65" y="31"/>
                  </a:lnTo>
                  <a:lnTo>
                    <a:pt x="67" y="31"/>
                  </a:lnTo>
                  <a:lnTo>
                    <a:pt x="67" y="33"/>
                  </a:lnTo>
                  <a:lnTo>
                    <a:pt x="65" y="33"/>
                  </a:lnTo>
                  <a:lnTo>
                    <a:pt x="67" y="35"/>
                  </a:lnTo>
                  <a:lnTo>
                    <a:pt x="69" y="35"/>
                  </a:lnTo>
                  <a:lnTo>
                    <a:pt x="69" y="37"/>
                  </a:lnTo>
                  <a:lnTo>
                    <a:pt x="69" y="38"/>
                  </a:lnTo>
                  <a:lnTo>
                    <a:pt x="71" y="38"/>
                  </a:lnTo>
                  <a:lnTo>
                    <a:pt x="71" y="37"/>
                  </a:lnTo>
                  <a:lnTo>
                    <a:pt x="73" y="37"/>
                  </a:lnTo>
                  <a:lnTo>
                    <a:pt x="75" y="37"/>
                  </a:lnTo>
                  <a:lnTo>
                    <a:pt x="75" y="38"/>
                  </a:lnTo>
                  <a:lnTo>
                    <a:pt x="77" y="38"/>
                  </a:lnTo>
                  <a:lnTo>
                    <a:pt x="79" y="38"/>
                  </a:lnTo>
                  <a:lnTo>
                    <a:pt x="79" y="37"/>
                  </a:lnTo>
                  <a:lnTo>
                    <a:pt x="81" y="37"/>
                  </a:lnTo>
                  <a:lnTo>
                    <a:pt x="83" y="37"/>
                  </a:lnTo>
                  <a:lnTo>
                    <a:pt x="83" y="35"/>
                  </a:lnTo>
                  <a:lnTo>
                    <a:pt x="83" y="37"/>
                  </a:lnTo>
                  <a:lnTo>
                    <a:pt x="84" y="35"/>
                  </a:lnTo>
                  <a:lnTo>
                    <a:pt x="86" y="37"/>
                  </a:lnTo>
                  <a:lnTo>
                    <a:pt x="88" y="37"/>
                  </a:lnTo>
                  <a:lnTo>
                    <a:pt x="90" y="37"/>
                  </a:lnTo>
                  <a:lnTo>
                    <a:pt x="92" y="37"/>
                  </a:lnTo>
                  <a:lnTo>
                    <a:pt x="94" y="35"/>
                  </a:lnTo>
                  <a:lnTo>
                    <a:pt x="96" y="35"/>
                  </a:lnTo>
                  <a:lnTo>
                    <a:pt x="98" y="35"/>
                  </a:lnTo>
                  <a:lnTo>
                    <a:pt x="100" y="35"/>
                  </a:lnTo>
                  <a:lnTo>
                    <a:pt x="100" y="37"/>
                  </a:lnTo>
                  <a:lnTo>
                    <a:pt x="100" y="38"/>
                  </a:lnTo>
                  <a:lnTo>
                    <a:pt x="100" y="40"/>
                  </a:lnTo>
                  <a:lnTo>
                    <a:pt x="102" y="42"/>
                  </a:lnTo>
                  <a:lnTo>
                    <a:pt x="104" y="44"/>
                  </a:lnTo>
                  <a:lnTo>
                    <a:pt x="102" y="44"/>
                  </a:lnTo>
                  <a:lnTo>
                    <a:pt x="102" y="46"/>
                  </a:lnTo>
                  <a:lnTo>
                    <a:pt x="100" y="46"/>
                  </a:lnTo>
                  <a:lnTo>
                    <a:pt x="102" y="46"/>
                  </a:lnTo>
                  <a:lnTo>
                    <a:pt x="102" y="48"/>
                  </a:lnTo>
                  <a:lnTo>
                    <a:pt x="102" y="50"/>
                  </a:lnTo>
                  <a:lnTo>
                    <a:pt x="102" y="52"/>
                  </a:lnTo>
                  <a:lnTo>
                    <a:pt x="104" y="52"/>
                  </a:lnTo>
                  <a:lnTo>
                    <a:pt x="106" y="54"/>
                  </a:lnTo>
                  <a:lnTo>
                    <a:pt x="107" y="54"/>
                  </a:lnTo>
                  <a:lnTo>
                    <a:pt x="107" y="52"/>
                  </a:lnTo>
                  <a:lnTo>
                    <a:pt x="106" y="52"/>
                  </a:lnTo>
                  <a:lnTo>
                    <a:pt x="107" y="52"/>
                  </a:lnTo>
                  <a:lnTo>
                    <a:pt x="107" y="50"/>
                  </a:lnTo>
                  <a:lnTo>
                    <a:pt x="109" y="50"/>
                  </a:lnTo>
                  <a:lnTo>
                    <a:pt x="111" y="50"/>
                  </a:lnTo>
                  <a:lnTo>
                    <a:pt x="113" y="52"/>
                  </a:lnTo>
                  <a:lnTo>
                    <a:pt x="115" y="52"/>
                  </a:lnTo>
                  <a:lnTo>
                    <a:pt x="117" y="52"/>
                  </a:lnTo>
                  <a:lnTo>
                    <a:pt x="117" y="54"/>
                  </a:lnTo>
                  <a:lnTo>
                    <a:pt x="119" y="54"/>
                  </a:lnTo>
                  <a:lnTo>
                    <a:pt x="119" y="56"/>
                  </a:lnTo>
                  <a:lnTo>
                    <a:pt x="119" y="58"/>
                  </a:lnTo>
                  <a:lnTo>
                    <a:pt x="119" y="60"/>
                  </a:lnTo>
                  <a:lnTo>
                    <a:pt x="119" y="61"/>
                  </a:lnTo>
                  <a:lnTo>
                    <a:pt x="119" y="63"/>
                  </a:lnTo>
                  <a:lnTo>
                    <a:pt x="121" y="63"/>
                  </a:lnTo>
                  <a:lnTo>
                    <a:pt x="119" y="65"/>
                  </a:lnTo>
                  <a:lnTo>
                    <a:pt x="121" y="65"/>
                  </a:lnTo>
                  <a:lnTo>
                    <a:pt x="121" y="67"/>
                  </a:lnTo>
                  <a:lnTo>
                    <a:pt x="119" y="67"/>
                  </a:lnTo>
                  <a:lnTo>
                    <a:pt x="121" y="67"/>
                  </a:lnTo>
                  <a:lnTo>
                    <a:pt x="121" y="69"/>
                  </a:lnTo>
                  <a:lnTo>
                    <a:pt x="121" y="71"/>
                  </a:lnTo>
                  <a:lnTo>
                    <a:pt x="119" y="71"/>
                  </a:lnTo>
                  <a:lnTo>
                    <a:pt x="121" y="71"/>
                  </a:lnTo>
                  <a:lnTo>
                    <a:pt x="121" y="73"/>
                  </a:lnTo>
                  <a:lnTo>
                    <a:pt x="123" y="73"/>
                  </a:lnTo>
                  <a:lnTo>
                    <a:pt x="123" y="75"/>
                  </a:lnTo>
                  <a:lnTo>
                    <a:pt x="125" y="75"/>
                  </a:lnTo>
                  <a:lnTo>
                    <a:pt x="123" y="77"/>
                  </a:lnTo>
                  <a:lnTo>
                    <a:pt x="121" y="79"/>
                  </a:lnTo>
                  <a:lnTo>
                    <a:pt x="119" y="79"/>
                  </a:lnTo>
                  <a:lnTo>
                    <a:pt x="119" y="77"/>
                  </a:lnTo>
                  <a:lnTo>
                    <a:pt x="117" y="75"/>
                  </a:lnTo>
                  <a:lnTo>
                    <a:pt x="115" y="77"/>
                  </a:lnTo>
                  <a:lnTo>
                    <a:pt x="113" y="77"/>
                  </a:lnTo>
                  <a:lnTo>
                    <a:pt x="113" y="75"/>
                  </a:lnTo>
                  <a:lnTo>
                    <a:pt x="113" y="77"/>
                  </a:lnTo>
                  <a:lnTo>
                    <a:pt x="111" y="75"/>
                  </a:lnTo>
                  <a:lnTo>
                    <a:pt x="109" y="75"/>
                  </a:lnTo>
                  <a:lnTo>
                    <a:pt x="109" y="77"/>
                  </a:lnTo>
                  <a:lnTo>
                    <a:pt x="107" y="77"/>
                  </a:lnTo>
                  <a:lnTo>
                    <a:pt x="106" y="79"/>
                  </a:lnTo>
                  <a:lnTo>
                    <a:pt x="104" y="79"/>
                  </a:lnTo>
                  <a:lnTo>
                    <a:pt x="102" y="79"/>
                  </a:lnTo>
                  <a:lnTo>
                    <a:pt x="100" y="79"/>
                  </a:lnTo>
                  <a:lnTo>
                    <a:pt x="100" y="77"/>
                  </a:lnTo>
                  <a:lnTo>
                    <a:pt x="102" y="77"/>
                  </a:lnTo>
                  <a:lnTo>
                    <a:pt x="102" y="75"/>
                  </a:lnTo>
                  <a:lnTo>
                    <a:pt x="100" y="75"/>
                  </a:lnTo>
                  <a:lnTo>
                    <a:pt x="98" y="75"/>
                  </a:lnTo>
                  <a:lnTo>
                    <a:pt x="96" y="75"/>
                  </a:lnTo>
                  <a:lnTo>
                    <a:pt x="94" y="75"/>
                  </a:lnTo>
                  <a:lnTo>
                    <a:pt x="92" y="75"/>
                  </a:lnTo>
                  <a:lnTo>
                    <a:pt x="92" y="77"/>
                  </a:lnTo>
                  <a:lnTo>
                    <a:pt x="90" y="77"/>
                  </a:lnTo>
                  <a:lnTo>
                    <a:pt x="88" y="79"/>
                  </a:lnTo>
                  <a:lnTo>
                    <a:pt x="86" y="79"/>
                  </a:lnTo>
                  <a:lnTo>
                    <a:pt x="86" y="81"/>
                  </a:lnTo>
                  <a:lnTo>
                    <a:pt x="84" y="81"/>
                  </a:lnTo>
                  <a:lnTo>
                    <a:pt x="84" y="83"/>
                  </a:lnTo>
                  <a:lnTo>
                    <a:pt x="83" y="83"/>
                  </a:lnTo>
                  <a:lnTo>
                    <a:pt x="81" y="85"/>
                  </a:lnTo>
                  <a:lnTo>
                    <a:pt x="81" y="83"/>
                  </a:lnTo>
                  <a:lnTo>
                    <a:pt x="81" y="85"/>
                  </a:lnTo>
                  <a:lnTo>
                    <a:pt x="79" y="85"/>
                  </a:lnTo>
                  <a:lnTo>
                    <a:pt x="77" y="85"/>
                  </a:lnTo>
                  <a:lnTo>
                    <a:pt x="77" y="86"/>
                  </a:lnTo>
                  <a:lnTo>
                    <a:pt x="71" y="90"/>
                  </a:lnTo>
                  <a:lnTo>
                    <a:pt x="69" y="90"/>
                  </a:lnTo>
                  <a:lnTo>
                    <a:pt x="67" y="90"/>
                  </a:lnTo>
                  <a:lnTo>
                    <a:pt x="67" y="88"/>
                  </a:lnTo>
                  <a:lnTo>
                    <a:pt x="67" y="86"/>
                  </a:lnTo>
                  <a:lnTo>
                    <a:pt x="65" y="85"/>
                  </a:lnTo>
                  <a:lnTo>
                    <a:pt x="65" y="83"/>
                  </a:lnTo>
                  <a:lnTo>
                    <a:pt x="65" y="81"/>
                  </a:lnTo>
                  <a:lnTo>
                    <a:pt x="65" y="79"/>
                  </a:lnTo>
                  <a:lnTo>
                    <a:pt x="65" y="77"/>
                  </a:lnTo>
                  <a:lnTo>
                    <a:pt x="65" y="75"/>
                  </a:lnTo>
                  <a:lnTo>
                    <a:pt x="65" y="73"/>
                  </a:lnTo>
                  <a:lnTo>
                    <a:pt x="65" y="71"/>
                  </a:lnTo>
                  <a:lnTo>
                    <a:pt x="67" y="71"/>
                  </a:lnTo>
                  <a:lnTo>
                    <a:pt x="67" y="69"/>
                  </a:lnTo>
                  <a:lnTo>
                    <a:pt x="67" y="67"/>
                  </a:lnTo>
                  <a:lnTo>
                    <a:pt x="67" y="65"/>
                  </a:lnTo>
                  <a:lnTo>
                    <a:pt x="65" y="65"/>
                  </a:lnTo>
                  <a:lnTo>
                    <a:pt x="63" y="65"/>
                  </a:lnTo>
                  <a:lnTo>
                    <a:pt x="61" y="65"/>
                  </a:lnTo>
                  <a:lnTo>
                    <a:pt x="61" y="63"/>
                  </a:lnTo>
                  <a:lnTo>
                    <a:pt x="63" y="63"/>
                  </a:lnTo>
                  <a:lnTo>
                    <a:pt x="63" y="61"/>
                  </a:lnTo>
                  <a:lnTo>
                    <a:pt x="63" y="60"/>
                  </a:lnTo>
                  <a:lnTo>
                    <a:pt x="63" y="58"/>
                  </a:lnTo>
                  <a:lnTo>
                    <a:pt x="61" y="58"/>
                  </a:lnTo>
                  <a:lnTo>
                    <a:pt x="61" y="56"/>
                  </a:lnTo>
                  <a:lnTo>
                    <a:pt x="59" y="56"/>
                  </a:lnTo>
                  <a:lnTo>
                    <a:pt x="58" y="54"/>
                  </a:lnTo>
                  <a:lnTo>
                    <a:pt x="58" y="56"/>
                  </a:lnTo>
                  <a:lnTo>
                    <a:pt x="58" y="54"/>
                  </a:lnTo>
                  <a:lnTo>
                    <a:pt x="56" y="54"/>
                  </a:lnTo>
                  <a:lnTo>
                    <a:pt x="54" y="54"/>
                  </a:lnTo>
                  <a:lnTo>
                    <a:pt x="54" y="56"/>
                  </a:lnTo>
                  <a:lnTo>
                    <a:pt x="52" y="56"/>
                  </a:lnTo>
                  <a:lnTo>
                    <a:pt x="54" y="56"/>
                  </a:lnTo>
                  <a:lnTo>
                    <a:pt x="52" y="56"/>
                  </a:lnTo>
                  <a:lnTo>
                    <a:pt x="52" y="58"/>
                  </a:lnTo>
                  <a:lnTo>
                    <a:pt x="50" y="60"/>
                  </a:lnTo>
                  <a:lnTo>
                    <a:pt x="50" y="61"/>
                  </a:lnTo>
                  <a:lnTo>
                    <a:pt x="48" y="61"/>
                  </a:lnTo>
                  <a:lnTo>
                    <a:pt x="48" y="63"/>
                  </a:lnTo>
                  <a:lnTo>
                    <a:pt x="46" y="63"/>
                  </a:lnTo>
                  <a:lnTo>
                    <a:pt x="46" y="65"/>
                  </a:lnTo>
                  <a:lnTo>
                    <a:pt x="44" y="65"/>
                  </a:lnTo>
                  <a:lnTo>
                    <a:pt x="44" y="67"/>
                  </a:lnTo>
                  <a:lnTo>
                    <a:pt x="46" y="67"/>
                  </a:lnTo>
                  <a:lnTo>
                    <a:pt x="46" y="69"/>
                  </a:lnTo>
                  <a:lnTo>
                    <a:pt x="46" y="71"/>
                  </a:lnTo>
                  <a:lnTo>
                    <a:pt x="46" y="73"/>
                  </a:lnTo>
                  <a:lnTo>
                    <a:pt x="44" y="73"/>
                  </a:lnTo>
                  <a:lnTo>
                    <a:pt x="42" y="73"/>
                  </a:lnTo>
                  <a:lnTo>
                    <a:pt x="42" y="71"/>
                  </a:lnTo>
                  <a:lnTo>
                    <a:pt x="40" y="71"/>
                  </a:lnTo>
                  <a:lnTo>
                    <a:pt x="38" y="71"/>
                  </a:lnTo>
                  <a:lnTo>
                    <a:pt x="36" y="73"/>
                  </a:lnTo>
                  <a:lnTo>
                    <a:pt x="35" y="71"/>
                  </a:lnTo>
                  <a:lnTo>
                    <a:pt x="35" y="73"/>
                  </a:lnTo>
                  <a:lnTo>
                    <a:pt x="33" y="73"/>
                  </a:lnTo>
                  <a:lnTo>
                    <a:pt x="33" y="75"/>
                  </a:lnTo>
                  <a:lnTo>
                    <a:pt x="33" y="77"/>
                  </a:lnTo>
                  <a:lnTo>
                    <a:pt x="33" y="79"/>
                  </a:lnTo>
                  <a:lnTo>
                    <a:pt x="33" y="81"/>
                  </a:lnTo>
                  <a:lnTo>
                    <a:pt x="31" y="81"/>
                  </a:lnTo>
                  <a:lnTo>
                    <a:pt x="29" y="81"/>
                  </a:lnTo>
                  <a:lnTo>
                    <a:pt x="27" y="79"/>
                  </a:lnTo>
                  <a:lnTo>
                    <a:pt x="27" y="77"/>
                  </a:lnTo>
                  <a:lnTo>
                    <a:pt x="25" y="77"/>
                  </a:lnTo>
                  <a:lnTo>
                    <a:pt x="25" y="79"/>
                  </a:lnTo>
                  <a:lnTo>
                    <a:pt x="25" y="77"/>
                  </a:lnTo>
                  <a:lnTo>
                    <a:pt x="23" y="77"/>
                  </a:lnTo>
                  <a:lnTo>
                    <a:pt x="23" y="79"/>
                  </a:lnTo>
                  <a:lnTo>
                    <a:pt x="21" y="79"/>
                  </a:lnTo>
                  <a:lnTo>
                    <a:pt x="19" y="79"/>
                  </a:lnTo>
                  <a:lnTo>
                    <a:pt x="19" y="81"/>
                  </a:lnTo>
                  <a:lnTo>
                    <a:pt x="17" y="81"/>
                  </a:lnTo>
                  <a:lnTo>
                    <a:pt x="15" y="81"/>
                  </a:lnTo>
                  <a:lnTo>
                    <a:pt x="15" y="83"/>
                  </a:lnTo>
                  <a:lnTo>
                    <a:pt x="13" y="83"/>
                  </a:lnTo>
                  <a:lnTo>
                    <a:pt x="13" y="85"/>
                  </a:lnTo>
                  <a:lnTo>
                    <a:pt x="11" y="85"/>
                  </a:lnTo>
                  <a:lnTo>
                    <a:pt x="10" y="85"/>
                  </a:lnTo>
                  <a:lnTo>
                    <a:pt x="10" y="83"/>
                  </a:lnTo>
                  <a:lnTo>
                    <a:pt x="8" y="83"/>
                  </a:lnTo>
                  <a:lnTo>
                    <a:pt x="8" y="81"/>
                  </a:lnTo>
                  <a:lnTo>
                    <a:pt x="8" y="79"/>
                  </a:lnTo>
                  <a:lnTo>
                    <a:pt x="8" y="77"/>
                  </a:lnTo>
                  <a:lnTo>
                    <a:pt x="8" y="75"/>
                  </a:lnTo>
                  <a:lnTo>
                    <a:pt x="8" y="73"/>
                  </a:lnTo>
                  <a:lnTo>
                    <a:pt x="8" y="71"/>
                  </a:lnTo>
                  <a:lnTo>
                    <a:pt x="10" y="71"/>
                  </a:lnTo>
                  <a:lnTo>
                    <a:pt x="10" y="69"/>
                  </a:lnTo>
                  <a:lnTo>
                    <a:pt x="11" y="69"/>
                  </a:lnTo>
                  <a:lnTo>
                    <a:pt x="11" y="67"/>
                  </a:lnTo>
                  <a:lnTo>
                    <a:pt x="11" y="65"/>
                  </a:lnTo>
                  <a:lnTo>
                    <a:pt x="13" y="65"/>
                  </a:lnTo>
                  <a:lnTo>
                    <a:pt x="15" y="65"/>
                  </a:lnTo>
                  <a:lnTo>
                    <a:pt x="15" y="63"/>
                  </a:lnTo>
                  <a:lnTo>
                    <a:pt x="15" y="61"/>
                  </a:lnTo>
                  <a:lnTo>
                    <a:pt x="15" y="60"/>
                  </a:lnTo>
                  <a:lnTo>
                    <a:pt x="13" y="58"/>
                  </a:lnTo>
                  <a:lnTo>
                    <a:pt x="13" y="56"/>
                  </a:lnTo>
                  <a:lnTo>
                    <a:pt x="11" y="56"/>
                  </a:lnTo>
                  <a:lnTo>
                    <a:pt x="11" y="54"/>
                  </a:lnTo>
                  <a:lnTo>
                    <a:pt x="11" y="52"/>
                  </a:lnTo>
                  <a:lnTo>
                    <a:pt x="11" y="50"/>
                  </a:lnTo>
                  <a:lnTo>
                    <a:pt x="11" y="48"/>
                  </a:lnTo>
                  <a:lnTo>
                    <a:pt x="13" y="48"/>
                  </a:lnTo>
                  <a:lnTo>
                    <a:pt x="13" y="46"/>
                  </a:lnTo>
                  <a:lnTo>
                    <a:pt x="13" y="44"/>
                  </a:lnTo>
                  <a:lnTo>
                    <a:pt x="11" y="44"/>
                  </a:lnTo>
                  <a:lnTo>
                    <a:pt x="10" y="44"/>
                  </a:lnTo>
                  <a:lnTo>
                    <a:pt x="10" y="42"/>
                  </a:lnTo>
                  <a:lnTo>
                    <a:pt x="10" y="44"/>
                  </a:lnTo>
                  <a:lnTo>
                    <a:pt x="8" y="44"/>
                  </a:lnTo>
                  <a:lnTo>
                    <a:pt x="6" y="44"/>
                  </a:lnTo>
                  <a:lnTo>
                    <a:pt x="6" y="42"/>
                  </a:lnTo>
                  <a:lnTo>
                    <a:pt x="6" y="40"/>
                  </a:lnTo>
                  <a:lnTo>
                    <a:pt x="4" y="40"/>
                  </a:lnTo>
                  <a:lnTo>
                    <a:pt x="2" y="40"/>
                  </a:lnTo>
                  <a:lnTo>
                    <a:pt x="0" y="38"/>
                  </a:lnTo>
                  <a:lnTo>
                    <a:pt x="0" y="37"/>
                  </a:lnTo>
                  <a:lnTo>
                    <a:pt x="0" y="35"/>
                  </a:lnTo>
                  <a:lnTo>
                    <a:pt x="2" y="35"/>
                  </a:lnTo>
                  <a:lnTo>
                    <a:pt x="2" y="33"/>
                  </a:lnTo>
                  <a:lnTo>
                    <a:pt x="4" y="31"/>
                  </a:lnTo>
                  <a:lnTo>
                    <a:pt x="6" y="31"/>
                  </a:lnTo>
                  <a:lnTo>
                    <a:pt x="11" y="33"/>
                  </a:lnTo>
                  <a:lnTo>
                    <a:pt x="15" y="33"/>
                  </a:lnTo>
                  <a:lnTo>
                    <a:pt x="17" y="33"/>
                  </a:lnTo>
                  <a:lnTo>
                    <a:pt x="19" y="33"/>
                  </a:lnTo>
                  <a:lnTo>
                    <a:pt x="19" y="31"/>
                  </a:lnTo>
                  <a:lnTo>
                    <a:pt x="19" y="29"/>
                  </a:lnTo>
                  <a:lnTo>
                    <a:pt x="21" y="27"/>
                  </a:lnTo>
                  <a:lnTo>
                    <a:pt x="21" y="25"/>
                  </a:lnTo>
                  <a:lnTo>
                    <a:pt x="21" y="27"/>
                  </a:lnTo>
                  <a:lnTo>
                    <a:pt x="23" y="27"/>
                  </a:lnTo>
                  <a:lnTo>
                    <a:pt x="23" y="25"/>
                  </a:lnTo>
                  <a:lnTo>
                    <a:pt x="23" y="23"/>
                  </a:lnTo>
                  <a:lnTo>
                    <a:pt x="23" y="25"/>
                  </a:lnTo>
                  <a:lnTo>
                    <a:pt x="25" y="25"/>
                  </a:lnTo>
                  <a:lnTo>
                    <a:pt x="23" y="23"/>
                  </a:lnTo>
                  <a:lnTo>
                    <a:pt x="23" y="21"/>
                  </a:lnTo>
                  <a:lnTo>
                    <a:pt x="25" y="21"/>
                  </a:lnTo>
                  <a:lnTo>
                    <a:pt x="27" y="21"/>
                  </a:lnTo>
                  <a:lnTo>
                    <a:pt x="25" y="19"/>
                  </a:lnTo>
                  <a:lnTo>
                    <a:pt x="21" y="21"/>
                  </a:lnTo>
                  <a:lnTo>
                    <a:pt x="21" y="19"/>
                  </a:lnTo>
                  <a:lnTo>
                    <a:pt x="19" y="19"/>
                  </a:lnTo>
                  <a:lnTo>
                    <a:pt x="21" y="19"/>
                  </a:lnTo>
                  <a:lnTo>
                    <a:pt x="23" y="19"/>
                  </a:lnTo>
                  <a:lnTo>
                    <a:pt x="23" y="17"/>
                  </a:lnTo>
                  <a:lnTo>
                    <a:pt x="27" y="17"/>
                  </a:lnTo>
                  <a:lnTo>
                    <a:pt x="29" y="19"/>
                  </a:lnTo>
                  <a:lnTo>
                    <a:pt x="31" y="19"/>
                  </a:lnTo>
                  <a:lnTo>
                    <a:pt x="31" y="17"/>
                  </a:lnTo>
                  <a:lnTo>
                    <a:pt x="29" y="17"/>
                  </a:lnTo>
                  <a:lnTo>
                    <a:pt x="31" y="17"/>
                  </a:lnTo>
                  <a:lnTo>
                    <a:pt x="31" y="15"/>
                  </a:lnTo>
                  <a:lnTo>
                    <a:pt x="31" y="13"/>
                  </a:lnTo>
                  <a:lnTo>
                    <a:pt x="31" y="12"/>
                  </a:lnTo>
                  <a:lnTo>
                    <a:pt x="29" y="12"/>
                  </a:lnTo>
                  <a:lnTo>
                    <a:pt x="31" y="10"/>
                  </a:lnTo>
                  <a:lnTo>
                    <a:pt x="31" y="8"/>
                  </a:lnTo>
                  <a:lnTo>
                    <a:pt x="33" y="6"/>
                  </a:lnTo>
                  <a:lnTo>
                    <a:pt x="35" y="6"/>
                  </a:lnTo>
                  <a:lnTo>
                    <a:pt x="35" y="8"/>
                  </a:lnTo>
                  <a:lnTo>
                    <a:pt x="36" y="8"/>
                  </a:lnTo>
                  <a:lnTo>
                    <a:pt x="36" y="10"/>
                  </a:lnTo>
                  <a:lnTo>
                    <a:pt x="38" y="10"/>
                  </a:lnTo>
                  <a:lnTo>
                    <a:pt x="38" y="8"/>
                  </a:lnTo>
                  <a:lnTo>
                    <a:pt x="40" y="8"/>
                  </a:lnTo>
                  <a:lnTo>
                    <a:pt x="42" y="8"/>
                  </a:lnTo>
                  <a:lnTo>
                    <a:pt x="44" y="6"/>
                  </a:lnTo>
                  <a:lnTo>
                    <a:pt x="46" y="6"/>
                  </a:lnTo>
                  <a:lnTo>
                    <a:pt x="46" y="4"/>
                  </a:lnTo>
                  <a:lnTo>
                    <a:pt x="48" y="4"/>
                  </a:lnTo>
                  <a:lnTo>
                    <a:pt x="48" y="2"/>
                  </a:lnTo>
                  <a:lnTo>
                    <a:pt x="48" y="0"/>
                  </a:lnTo>
                  <a:lnTo>
                    <a:pt x="50"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1" name="Freeform 231"/>
            <p:cNvSpPr>
              <a:spLocks noEditPoints="1"/>
            </p:cNvSpPr>
            <p:nvPr/>
          </p:nvSpPr>
          <p:spPr bwMode="auto">
            <a:xfrm>
              <a:off x="6353175" y="3635375"/>
              <a:ext cx="358775" cy="249238"/>
            </a:xfrm>
            <a:custGeom>
              <a:avLst/>
              <a:gdLst>
                <a:gd name="T0" fmla="*/ 11 w 226"/>
                <a:gd name="T1" fmla="*/ 80 h 157"/>
                <a:gd name="T2" fmla="*/ 104 w 226"/>
                <a:gd name="T3" fmla="*/ 5 h 157"/>
                <a:gd name="T4" fmla="*/ 117 w 226"/>
                <a:gd name="T5" fmla="*/ 9 h 157"/>
                <a:gd name="T6" fmla="*/ 123 w 226"/>
                <a:gd name="T7" fmla="*/ 19 h 157"/>
                <a:gd name="T8" fmla="*/ 127 w 226"/>
                <a:gd name="T9" fmla="*/ 30 h 157"/>
                <a:gd name="T10" fmla="*/ 136 w 226"/>
                <a:gd name="T11" fmla="*/ 32 h 157"/>
                <a:gd name="T12" fmla="*/ 152 w 226"/>
                <a:gd name="T13" fmla="*/ 38 h 157"/>
                <a:gd name="T14" fmla="*/ 159 w 226"/>
                <a:gd name="T15" fmla="*/ 51 h 157"/>
                <a:gd name="T16" fmla="*/ 169 w 226"/>
                <a:gd name="T17" fmla="*/ 65 h 157"/>
                <a:gd name="T18" fmla="*/ 188 w 226"/>
                <a:gd name="T19" fmla="*/ 80 h 157"/>
                <a:gd name="T20" fmla="*/ 205 w 226"/>
                <a:gd name="T21" fmla="*/ 92 h 157"/>
                <a:gd name="T22" fmla="*/ 223 w 226"/>
                <a:gd name="T23" fmla="*/ 99 h 157"/>
                <a:gd name="T24" fmla="*/ 224 w 226"/>
                <a:gd name="T25" fmla="*/ 113 h 157"/>
                <a:gd name="T26" fmla="*/ 211 w 226"/>
                <a:gd name="T27" fmla="*/ 111 h 157"/>
                <a:gd name="T28" fmla="*/ 198 w 226"/>
                <a:gd name="T29" fmla="*/ 122 h 157"/>
                <a:gd name="T30" fmla="*/ 186 w 226"/>
                <a:gd name="T31" fmla="*/ 136 h 157"/>
                <a:gd name="T32" fmla="*/ 171 w 226"/>
                <a:gd name="T33" fmla="*/ 142 h 157"/>
                <a:gd name="T34" fmla="*/ 167 w 226"/>
                <a:gd name="T35" fmla="*/ 151 h 157"/>
                <a:gd name="T36" fmla="*/ 155 w 226"/>
                <a:gd name="T37" fmla="*/ 153 h 157"/>
                <a:gd name="T38" fmla="*/ 140 w 226"/>
                <a:gd name="T39" fmla="*/ 145 h 157"/>
                <a:gd name="T40" fmla="*/ 140 w 226"/>
                <a:gd name="T41" fmla="*/ 138 h 157"/>
                <a:gd name="T42" fmla="*/ 134 w 226"/>
                <a:gd name="T43" fmla="*/ 126 h 157"/>
                <a:gd name="T44" fmla="*/ 119 w 226"/>
                <a:gd name="T45" fmla="*/ 119 h 157"/>
                <a:gd name="T46" fmla="*/ 111 w 226"/>
                <a:gd name="T47" fmla="*/ 109 h 157"/>
                <a:gd name="T48" fmla="*/ 96 w 226"/>
                <a:gd name="T49" fmla="*/ 107 h 157"/>
                <a:gd name="T50" fmla="*/ 82 w 226"/>
                <a:gd name="T51" fmla="*/ 101 h 157"/>
                <a:gd name="T52" fmla="*/ 73 w 226"/>
                <a:gd name="T53" fmla="*/ 96 h 157"/>
                <a:gd name="T54" fmla="*/ 63 w 226"/>
                <a:gd name="T55" fmla="*/ 97 h 157"/>
                <a:gd name="T56" fmla="*/ 46 w 226"/>
                <a:gd name="T57" fmla="*/ 99 h 157"/>
                <a:gd name="T58" fmla="*/ 34 w 226"/>
                <a:gd name="T59" fmla="*/ 111 h 157"/>
                <a:gd name="T60" fmla="*/ 23 w 226"/>
                <a:gd name="T61" fmla="*/ 97 h 157"/>
                <a:gd name="T62" fmla="*/ 25 w 226"/>
                <a:gd name="T63" fmla="*/ 80 h 157"/>
                <a:gd name="T64" fmla="*/ 21 w 226"/>
                <a:gd name="T65" fmla="*/ 76 h 157"/>
                <a:gd name="T66" fmla="*/ 11 w 226"/>
                <a:gd name="T67" fmla="*/ 74 h 157"/>
                <a:gd name="T68" fmla="*/ 13 w 226"/>
                <a:gd name="T69" fmla="*/ 65 h 157"/>
                <a:gd name="T70" fmla="*/ 19 w 226"/>
                <a:gd name="T71" fmla="*/ 69 h 157"/>
                <a:gd name="T72" fmla="*/ 17 w 226"/>
                <a:gd name="T73" fmla="*/ 67 h 157"/>
                <a:gd name="T74" fmla="*/ 19 w 226"/>
                <a:gd name="T75" fmla="*/ 59 h 157"/>
                <a:gd name="T76" fmla="*/ 11 w 226"/>
                <a:gd name="T77" fmla="*/ 63 h 157"/>
                <a:gd name="T78" fmla="*/ 6 w 226"/>
                <a:gd name="T79" fmla="*/ 55 h 157"/>
                <a:gd name="T80" fmla="*/ 9 w 226"/>
                <a:gd name="T81" fmla="*/ 38 h 157"/>
                <a:gd name="T82" fmla="*/ 17 w 226"/>
                <a:gd name="T83" fmla="*/ 44 h 157"/>
                <a:gd name="T84" fmla="*/ 21 w 226"/>
                <a:gd name="T85" fmla="*/ 46 h 157"/>
                <a:gd name="T86" fmla="*/ 31 w 226"/>
                <a:gd name="T87" fmla="*/ 44 h 157"/>
                <a:gd name="T88" fmla="*/ 34 w 226"/>
                <a:gd name="T89" fmla="*/ 42 h 157"/>
                <a:gd name="T90" fmla="*/ 36 w 226"/>
                <a:gd name="T91" fmla="*/ 34 h 157"/>
                <a:gd name="T92" fmla="*/ 27 w 226"/>
                <a:gd name="T93" fmla="*/ 23 h 157"/>
                <a:gd name="T94" fmla="*/ 13 w 226"/>
                <a:gd name="T95" fmla="*/ 15 h 157"/>
                <a:gd name="T96" fmla="*/ 8 w 226"/>
                <a:gd name="T97" fmla="*/ 28 h 157"/>
                <a:gd name="T98" fmla="*/ 4 w 226"/>
                <a:gd name="T99" fmla="*/ 28 h 157"/>
                <a:gd name="T100" fmla="*/ 4 w 226"/>
                <a:gd name="T101" fmla="*/ 19 h 157"/>
                <a:gd name="T102" fmla="*/ 29 w 226"/>
                <a:gd name="T103" fmla="*/ 9 h 157"/>
                <a:gd name="T104" fmla="*/ 46 w 226"/>
                <a:gd name="T105" fmla="*/ 28 h 157"/>
                <a:gd name="T106" fmla="*/ 63 w 226"/>
                <a:gd name="T107" fmla="*/ 30 h 157"/>
                <a:gd name="T108" fmla="*/ 75 w 226"/>
                <a:gd name="T109" fmla="*/ 28 h 157"/>
                <a:gd name="T110" fmla="*/ 75 w 226"/>
                <a:gd name="T111" fmla="*/ 23 h 157"/>
                <a:gd name="T112" fmla="*/ 80 w 226"/>
                <a:gd name="T113" fmla="*/ 26 h 157"/>
                <a:gd name="T114" fmla="*/ 84 w 226"/>
                <a:gd name="T115" fmla="*/ 19 h 157"/>
                <a:gd name="T116" fmla="*/ 88 w 226"/>
                <a:gd name="T117" fmla="*/ 9 h 157"/>
                <a:gd name="T118" fmla="*/ 96 w 226"/>
                <a:gd name="T119" fmla="*/ 11 h 157"/>
                <a:gd name="T120" fmla="*/ 96 w 226"/>
                <a:gd name="T121" fmla="*/ 3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6" h="157">
                  <a:moveTo>
                    <a:pt x="11" y="84"/>
                  </a:moveTo>
                  <a:lnTo>
                    <a:pt x="11" y="82"/>
                  </a:lnTo>
                  <a:lnTo>
                    <a:pt x="9" y="82"/>
                  </a:lnTo>
                  <a:lnTo>
                    <a:pt x="9" y="80"/>
                  </a:lnTo>
                  <a:lnTo>
                    <a:pt x="9" y="78"/>
                  </a:lnTo>
                  <a:lnTo>
                    <a:pt x="11" y="78"/>
                  </a:lnTo>
                  <a:lnTo>
                    <a:pt x="11" y="76"/>
                  </a:lnTo>
                  <a:lnTo>
                    <a:pt x="11" y="78"/>
                  </a:lnTo>
                  <a:lnTo>
                    <a:pt x="11" y="80"/>
                  </a:lnTo>
                  <a:lnTo>
                    <a:pt x="11" y="82"/>
                  </a:lnTo>
                  <a:lnTo>
                    <a:pt x="11" y="84"/>
                  </a:lnTo>
                  <a:close/>
                  <a:moveTo>
                    <a:pt x="17" y="67"/>
                  </a:moveTo>
                  <a:lnTo>
                    <a:pt x="19" y="69"/>
                  </a:lnTo>
                  <a:lnTo>
                    <a:pt x="17" y="69"/>
                  </a:lnTo>
                  <a:lnTo>
                    <a:pt x="17" y="67"/>
                  </a:lnTo>
                  <a:close/>
                  <a:moveTo>
                    <a:pt x="100" y="0"/>
                  </a:moveTo>
                  <a:lnTo>
                    <a:pt x="102" y="3"/>
                  </a:lnTo>
                  <a:lnTo>
                    <a:pt x="104" y="5"/>
                  </a:lnTo>
                  <a:lnTo>
                    <a:pt x="105" y="5"/>
                  </a:lnTo>
                  <a:lnTo>
                    <a:pt x="107" y="5"/>
                  </a:lnTo>
                  <a:lnTo>
                    <a:pt x="109" y="5"/>
                  </a:lnTo>
                  <a:lnTo>
                    <a:pt x="109" y="7"/>
                  </a:lnTo>
                  <a:lnTo>
                    <a:pt x="109" y="9"/>
                  </a:lnTo>
                  <a:lnTo>
                    <a:pt x="111" y="9"/>
                  </a:lnTo>
                  <a:lnTo>
                    <a:pt x="111" y="11"/>
                  </a:lnTo>
                  <a:lnTo>
                    <a:pt x="113" y="11"/>
                  </a:lnTo>
                  <a:lnTo>
                    <a:pt x="117" y="9"/>
                  </a:lnTo>
                  <a:lnTo>
                    <a:pt x="119" y="9"/>
                  </a:lnTo>
                  <a:lnTo>
                    <a:pt x="119" y="11"/>
                  </a:lnTo>
                  <a:lnTo>
                    <a:pt x="121" y="11"/>
                  </a:lnTo>
                  <a:lnTo>
                    <a:pt x="121" y="13"/>
                  </a:lnTo>
                  <a:lnTo>
                    <a:pt x="121" y="15"/>
                  </a:lnTo>
                  <a:lnTo>
                    <a:pt x="121" y="17"/>
                  </a:lnTo>
                  <a:lnTo>
                    <a:pt x="119" y="17"/>
                  </a:lnTo>
                  <a:lnTo>
                    <a:pt x="121" y="17"/>
                  </a:lnTo>
                  <a:lnTo>
                    <a:pt x="123" y="19"/>
                  </a:lnTo>
                  <a:lnTo>
                    <a:pt x="125" y="21"/>
                  </a:lnTo>
                  <a:lnTo>
                    <a:pt x="123" y="21"/>
                  </a:lnTo>
                  <a:lnTo>
                    <a:pt x="123" y="23"/>
                  </a:lnTo>
                  <a:lnTo>
                    <a:pt x="123" y="25"/>
                  </a:lnTo>
                  <a:lnTo>
                    <a:pt x="123" y="26"/>
                  </a:lnTo>
                  <a:lnTo>
                    <a:pt x="123" y="28"/>
                  </a:lnTo>
                  <a:lnTo>
                    <a:pt x="123" y="30"/>
                  </a:lnTo>
                  <a:lnTo>
                    <a:pt x="125" y="30"/>
                  </a:lnTo>
                  <a:lnTo>
                    <a:pt x="127" y="30"/>
                  </a:lnTo>
                  <a:lnTo>
                    <a:pt x="127" y="32"/>
                  </a:lnTo>
                  <a:lnTo>
                    <a:pt x="128" y="32"/>
                  </a:lnTo>
                  <a:lnTo>
                    <a:pt x="128" y="34"/>
                  </a:lnTo>
                  <a:lnTo>
                    <a:pt x="130" y="34"/>
                  </a:lnTo>
                  <a:lnTo>
                    <a:pt x="132" y="32"/>
                  </a:lnTo>
                  <a:lnTo>
                    <a:pt x="134" y="32"/>
                  </a:lnTo>
                  <a:lnTo>
                    <a:pt x="136" y="32"/>
                  </a:lnTo>
                  <a:lnTo>
                    <a:pt x="136" y="34"/>
                  </a:lnTo>
                  <a:lnTo>
                    <a:pt x="136" y="32"/>
                  </a:lnTo>
                  <a:lnTo>
                    <a:pt x="138" y="32"/>
                  </a:lnTo>
                  <a:lnTo>
                    <a:pt x="140" y="34"/>
                  </a:lnTo>
                  <a:lnTo>
                    <a:pt x="142" y="34"/>
                  </a:lnTo>
                  <a:lnTo>
                    <a:pt x="142" y="32"/>
                  </a:lnTo>
                  <a:lnTo>
                    <a:pt x="144" y="32"/>
                  </a:lnTo>
                  <a:lnTo>
                    <a:pt x="146" y="32"/>
                  </a:lnTo>
                  <a:lnTo>
                    <a:pt x="148" y="32"/>
                  </a:lnTo>
                  <a:lnTo>
                    <a:pt x="152" y="36"/>
                  </a:lnTo>
                  <a:lnTo>
                    <a:pt x="152" y="38"/>
                  </a:lnTo>
                  <a:lnTo>
                    <a:pt x="153" y="38"/>
                  </a:lnTo>
                  <a:lnTo>
                    <a:pt x="153" y="40"/>
                  </a:lnTo>
                  <a:lnTo>
                    <a:pt x="153" y="42"/>
                  </a:lnTo>
                  <a:lnTo>
                    <a:pt x="153" y="44"/>
                  </a:lnTo>
                  <a:lnTo>
                    <a:pt x="155" y="46"/>
                  </a:lnTo>
                  <a:lnTo>
                    <a:pt x="155" y="48"/>
                  </a:lnTo>
                  <a:lnTo>
                    <a:pt x="157" y="49"/>
                  </a:lnTo>
                  <a:lnTo>
                    <a:pt x="159" y="49"/>
                  </a:lnTo>
                  <a:lnTo>
                    <a:pt x="159" y="51"/>
                  </a:lnTo>
                  <a:lnTo>
                    <a:pt x="159" y="53"/>
                  </a:lnTo>
                  <a:lnTo>
                    <a:pt x="159" y="55"/>
                  </a:lnTo>
                  <a:lnTo>
                    <a:pt x="159" y="57"/>
                  </a:lnTo>
                  <a:lnTo>
                    <a:pt x="159" y="59"/>
                  </a:lnTo>
                  <a:lnTo>
                    <a:pt x="161" y="59"/>
                  </a:lnTo>
                  <a:lnTo>
                    <a:pt x="163" y="61"/>
                  </a:lnTo>
                  <a:lnTo>
                    <a:pt x="165" y="63"/>
                  </a:lnTo>
                  <a:lnTo>
                    <a:pt x="167" y="63"/>
                  </a:lnTo>
                  <a:lnTo>
                    <a:pt x="169" y="65"/>
                  </a:lnTo>
                  <a:lnTo>
                    <a:pt x="175" y="69"/>
                  </a:lnTo>
                  <a:lnTo>
                    <a:pt x="176" y="71"/>
                  </a:lnTo>
                  <a:lnTo>
                    <a:pt x="176" y="73"/>
                  </a:lnTo>
                  <a:lnTo>
                    <a:pt x="178" y="74"/>
                  </a:lnTo>
                  <a:lnTo>
                    <a:pt x="180" y="74"/>
                  </a:lnTo>
                  <a:lnTo>
                    <a:pt x="182" y="76"/>
                  </a:lnTo>
                  <a:lnTo>
                    <a:pt x="184" y="78"/>
                  </a:lnTo>
                  <a:lnTo>
                    <a:pt x="186" y="80"/>
                  </a:lnTo>
                  <a:lnTo>
                    <a:pt x="188" y="80"/>
                  </a:lnTo>
                  <a:lnTo>
                    <a:pt x="190" y="80"/>
                  </a:lnTo>
                  <a:lnTo>
                    <a:pt x="192" y="82"/>
                  </a:lnTo>
                  <a:lnTo>
                    <a:pt x="196" y="84"/>
                  </a:lnTo>
                  <a:lnTo>
                    <a:pt x="198" y="86"/>
                  </a:lnTo>
                  <a:lnTo>
                    <a:pt x="200" y="86"/>
                  </a:lnTo>
                  <a:lnTo>
                    <a:pt x="200" y="88"/>
                  </a:lnTo>
                  <a:lnTo>
                    <a:pt x="201" y="90"/>
                  </a:lnTo>
                  <a:lnTo>
                    <a:pt x="203" y="90"/>
                  </a:lnTo>
                  <a:lnTo>
                    <a:pt x="205" y="92"/>
                  </a:lnTo>
                  <a:lnTo>
                    <a:pt x="207" y="94"/>
                  </a:lnTo>
                  <a:lnTo>
                    <a:pt x="211" y="96"/>
                  </a:lnTo>
                  <a:lnTo>
                    <a:pt x="213" y="96"/>
                  </a:lnTo>
                  <a:lnTo>
                    <a:pt x="213" y="94"/>
                  </a:lnTo>
                  <a:lnTo>
                    <a:pt x="215" y="94"/>
                  </a:lnTo>
                  <a:lnTo>
                    <a:pt x="217" y="96"/>
                  </a:lnTo>
                  <a:lnTo>
                    <a:pt x="219" y="96"/>
                  </a:lnTo>
                  <a:lnTo>
                    <a:pt x="221" y="97"/>
                  </a:lnTo>
                  <a:lnTo>
                    <a:pt x="223" y="99"/>
                  </a:lnTo>
                  <a:lnTo>
                    <a:pt x="224" y="99"/>
                  </a:lnTo>
                  <a:lnTo>
                    <a:pt x="226" y="99"/>
                  </a:lnTo>
                  <a:lnTo>
                    <a:pt x="226" y="101"/>
                  </a:lnTo>
                  <a:lnTo>
                    <a:pt x="224" y="103"/>
                  </a:lnTo>
                  <a:lnTo>
                    <a:pt x="224" y="105"/>
                  </a:lnTo>
                  <a:lnTo>
                    <a:pt x="224" y="107"/>
                  </a:lnTo>
                  <a:lnTo>
                    <a:pt x="224" y="109"/>
                  </a:lnTo>
                  <a:lnTo>
                    <a:pt x="224" y="111"/>
                  </a:lnTo>
                  <a:lnTo>
                    <a:pt x="224" y="113"/>
                  </a:lnTo>
                  <a:lnTo>
                    <a:pt x="223" y="113"/>
                  </a:lnTo>
                  <a:lnTo>
                    <a:pt x="221" y="113"/>
                  </a:lnTo>
                  <a:lnTo>
                    <a:pt x="219" y="113"/>
                  </a:lnTo>
                  <a:lnTo>
                    <a:pt x="219" y="111"/>
                  </a:lnTo>
                  <a:lnTo>
                    <a:pt x="217" y="111"/>
                  </a:lnTo>
                  <a:lnTo>
                    <a:pt x="215" y="109"/>
                  </a:lnTo>
                  <a:lnTo>
                    <a:pt x="213" y="109"/>
                  </a:lnTo>
                  <a:lnTo>
                    <a:pt x="211" y="109"/>
                  </a:lnTo>
                  <a:lnTo>
                    <a:pt x="211" y="111"/>
                  </a:lnTo>
                  <a:lnTo>
                    <a:pt x="211" y="113"/>
                  </a:lnTo>
                  <a:lnTo>
                    <a:pt x="209" y="113"/>
                  </a:lnTo>
                  <a:lnTo>
                    <a:pt x="209" y="115"/>
                  </a:lnTo>
                  <a:lnTo>
                    <a:pt x="201" y="115"/>
                  </a:lnTo>
                  <a:lnTo>
                    <a:pt x="200" y="115"/>
                  </a:lnTo>
                  <a:lnTo>
                    <a:pt x="198" y="117"/>
                  </a:lnTo>
                  <a:lnTo>
                    <a:pt x="198" y="119"/>
                  </a:lnTo>
                  <a:lnTo>
                    <a:pt x="198" y="121"/>
                  </a:lnTo>
                  <a:lnTo>
                    <a:pt x="198" y="122"/>
                  </a:lnTo>
                  <a:lnTo>
                    <a:pt x="196" y="122"/>
                  </a:lnTo>
                  <a:lnTo>
                    <a:pt x="194" y="126"/>
                  </a:lnTo>
                  <a:lnTo>
                    <a:pt x="194" y="128"/>
                  </a:lnTo>
                  <a:lnTo>
                    <a:pt x="194" y="130"/>
                  </a:lnTo>
                  <a:lnTo>
                    <a:pt x="194" y="132"/>
                  </a:lnTo>
                  <a:lnTo>
                    <a:pt x="192" y="134"/>
                  </a:lnTo>
                  <a:lnTo>
                    <a:pt x="190" y="136"/>
                  </a:lnTo>
                  <a:lnTo>
                    <a:pt x="188" y="136"/>
                  </a:lnTo>
                  <a:lnTo>
                    <a:pt x="186" y="136"/>
                  </a:lnTo>
                  <a:lnTo>
                    <a:pt x="186" y="138"/>
                  </a:lnTo>
                  <a:lnTo>
                    <a:pt x="186" y="140"/>
                  </a:lnTo>
                  <a:lnTo>
                    <a:pt x="184" y="140"/>
                  </a:lnTo>
                  <a:lnTo>
                    <a:pt x="182" y="140"/>
                  </a:lnTo>
                  <a:lnTo>
                    <a:pt x="180" y="140"/>
                  </a:lnTo>
                  <a:lnTo>
                    <a:pt x="178" y="140"/>
                  </a:lnTo>
                  <a:lnTo>
                    <a:pt x="176" y="142"/>
                  </a:lnTo>
                  <a:lnTo>
                    <a:pt x="175" y="142"/>
                  </a:lnTo>
                  <a:lnTo>
                    <a:pt x="171" y="142"/>
                  </a:lnTo>
                  <a:lnTo>
                    <a:pt x="171" y="144"/>
                  </a:lnTo>
                  <a:lnTo>
                    <a:pt x="171" y="145"/>
                  </a:lnTo>
                  <a:lnTo>
                    <a:pt x="173" y="145"/>
                  </a:lnTo>
                  <a:lnTo>
                    <a:pt x="171" y="145"/>
                  </a:lnTo>
                  <a:lnTo>
                    <a:pt x="171" y="147"/>
                  </a:lnTo>
                  <a:lnTo>
                    <a:pt x="171" y="149"/>
                  </a:lnTo>
                  <a:lnTo>
                    <a:pt x="171" y="151"/>
                  </a:lnTo>
                  <a:lnTo>
                    <a:pt x="169" y="151"/>
                  </a:lnTo>
                  <a:lnTo>
                    <a:pt x="167" y="151"/>
                  </a:lnTo>
                  <a:lnTo>
                    <a:pt x="167" y="153"/>
                  </a:lnTo>
                  <a:lnTo>
                    <a:pt x="165" y="153"/>
                  </a:lnTo>
                  <a:lnTo>
                    <a:pt x="163" y="155"/>
                  </a:lnTo>
                  <a:lnTo>
                    <a:pt x="161" y="155"/>
                  </a:lnTo>
                  <a:lnTo>
                    <a:pt x="159" y="153"/>
                  </a:lnTo>
                  <a:lnTo>
                    <a:pt x="157" y="157"/>
                  </a:lnTo>
                  <a:lnTo>
                    <a:pt x="157" y="155"/>
                  </a:lnTo>
                  <a:lnTo>
                    <a:pt x="157" y="153"/>
                  </a:lnTo>
                  <a:lnTo>
                    <a:pt x="155" y="153"/>
                  </a:lnTo>
                  <a:lnTo>
                    <a:pt x="153" y="151"/>
                  </a:lnTo>
                  <a:lnTo>
                    <a:pt x="152" y="149"/>
                  </a:lnTo>
                  <a:lnTo>
                    <a:pt x="150" y="151"/>
                  </a:lnTo>
                  <a:lnTo>
                    <a:pt x="146" y="151"/>
                  </a:lnTo>
                  <a:lnTo>
                    <a:pt x="146" y="149"/>
                  </a:lnTo>
                  <a:lnTo>
                    <a:pt x="144" y="149"/>
                  </a:lnTo>
                  <a:lnTo>
                    <a:pt x="144" y="147"/>
                  </a:lnTo>
                  <a:lnTo>
                    <a:pt x="142" y="147"/>
                  </a:lnTo>
                  <a:lnTo>
                    <a:pt x="140" y="145"/>
                  </a:lnTo>
                  <a:lnTo>
                    <a:pt x="140" y="144"/>
                  </a:lnTo>
                  <a:lnTo>
                    <a:pt x="142" y="144"/>
                  </a:lnTo>
                  <a:lnTo>
                    <a:pt x="140" y="144"/>
                  </a:lnTo>
                  <a:lnTo>
                    <a:pt x="142" y="144"/>
                  </a:lnTo>
                  <a:lnTo>
                    <a:pt x="140" y="142"/>
                  </a:lnTo>
                  <a:lnTo>
                    <a:pt x="140" y="140"/>
                  </a:lnTo>
                  <a:lnTo>
                    <a:pt x="138" y="140"/>
                  </a:lnTo>
                  <a:lnTo>
                    <a:pt x="140" y="140"/>
                  </a:lnTo>
                  <a:lnTo>
                    <a:pt x="140" y="138"/>
                  </a:lnTo>
                  <a:lnTo>
                    <a:pt x="140" y="136"/>
                  </a:lnTo>
                  <a:lnTo>
                    <a:pt x="140" y="134"/>
                  </a:lnTo>
                  <a:lnTo>
                    <a:pt x="140" y="132"/>
                  </a:lnTo>
                  <a:lnTo>
                    <a:pt x="140" y="130"/>
                  </a:lnTo>
                  <a:lnTo>
                    <a:pt x="140" y="128"/>
                  </a:lnTo>
                  <a:lnTo>
                    <a:pt x="140" y="126"/>
                  </a:lnTo>
                  <a:lnTo>
                    <a:pt x="138" y="126"/>
                  </a:lnTo>
                  <a:lnTo>
                    <a:pt x="136" y="126"/>
                  </a:lnTo>
                  <a:lnTo>
                    <a:pt x="134" y="126"/>
                  </a:lnTo>
                  <a:lnTo>
                    <a:pt x="130" y="126"/>
                  </a:lnTo>
                  <a:lnTo>
                    <a:pt x="128" y="126"/>
                  </a:lnTo>
                  <a:lnTo>
                    <a:pt x="127" y="126"/>
                  </a:lnTo>
                  <a:lnTo>
                    <a:pt x="125" y="126"/>
                  </a:lnTo>
                  <a:lnTo>
                    <a:pt x="125" y="124"/>
                  </a:lnTo>
                  <a:lnTo>
                    <a:pt x="123" y="122"/>
                  </a:lnTo>
                  <a:lnTo>
                    <a:pt x="123" y="121"/>
                  </a:lnTo>
                  <a:lnTo>
                    <a:pt x="121" y="119"/>
                  </a:lnTo>
                  <a:lnTo>
                    <a:pt x="119" y="119"/>
                  </a:lnTo>
                  <a:lnTo>
                    <a:pt x="117" y="117"/>
                  </a:lnTo>
                  <a:lnTo>
                    <a:pt x="115" y="117"/>
                  </a:lnTo>
                  <a:lnTo>
                    <a:pt x="113" y="115"/>
                  </a:lnTo>
                  <a:lnTo>
                    <a:pt x="113" y="117"/>
                  </a:lnTo>
                  <a:lnTo>
                    <a:pt x="113" y="115"/>
                  </a:lnTo>
                  <a:lnTo>
                    <a:pt x="111" y="115"/>
                  </a:lnTo>
                  <a:lnTo>
                    <a:pt x="111" y="113"/>
                  </a:lnTo>
                  <a:lnTo>
                    <a:pt x="111" y="111"/>
                  </a:lnTo>
                  <a:lnTo>
                    <a:pt x="111" y="109"/>
                  </a:lnTo>
                  <a:lnTo>
                    <a:pt x="109" y="109"/>
                  </a:lnTo>
                  <a:lnTo>
                    <a:pt x="105" y="107"/>
                  </a:lnTo>
                  <a:lnTo>
                    <a:pt x="104" y="107"/>
                  </a:lnTo>
                  <a:lnTo>
                    <a:pt x="102" y="105"/>
                  </a:lnTo>
                  <a:lnTo>
                    <a:pt x="102" y="107"/>
                  </a:lnTo>
                  <a:lnTo>
                    <a:pt x="100" y="107"/>
                  </a:lnTo>
                  <a:lnTo>
                    <a:pt x="98" y="105"/>
                  </a:lnTo>
                  <a:lnTo>
                    <a:pt x="98" y="107"/>
                  </a:lnTo>
                  <a:lnTo>
                    <a:pt x="96" y="107"/>
                  </a:lnTo>
                  <a:lnTo>
                    <a:pt x="94" y="107"/>
                  </a:lnTo>
                  <a:lnTo>
                    <a:pt x="92" y="107"/>
                  </a:lnTo>
                  <a:lnTo>
                    <a:pt x="92" y="105"/>
                  </a:lnTo>
                  <a:lnTo>
                    <a:pt x="92" y="103"/>
                  </a:lnTo>
                  <a:lnTo>
                    <a:pt x="90" y="103"/>
                  </a:lnTo>
                  <a:lnTo>
                    <a:pt x="88" y="103"/>
                  </a:lnTo>
                  <a:lnTo>
                    <a:pt x="86" y="101"/>
                  </a:lnTo>
                  <a:lnTo>
                    <a:pt x="84" y="101"/>
                  </a:lnTo>
                  <a:lnTo>
                    <a:pt x="82" y="101"/>
                  </a:lnTo>
                  <a:lnTo>
                    <a:pt x="80" y="101"/>
                  </a:lnTo>
                  <a:lnTo>
                    <a:pt x="79" y="99"/>
                  </a:lnTo>
                  <a:lnTo>
                    <a:pt x="79" y="97"/>
                  </a:lnTo>
                  <a:lnTo>
                    <a:pt x="79" y="96"/>
                  </a:lnTo>
                  <a:lnTo>
                    <a:pt x="77" y="96"/>
                  </a:lnTo>
                  <a:lnTo>
                    <a:pt x="77" y="94"/>
                  </a:lnTo>
                  <a:lnTo>
                    <a:pt x="75" y="94"/>
                  </a:lnTo>
                  <a:lnTo>
                    <a:pt x="75" y="96"/>
                  </a:lnTo>
                  <a:lnTo>
                    <a:pt x="73" y="96"/>
                  </a:lnTo>
                  <a:lnTo>
                    <a:pt x="71" y="96"/>
                  </a:lnTo>
                  <a:lnTo>
                    <a:pt x="69" y="96"/>
                  </a:lnTo>
                  <a:lnTo>
                    <a:pt x="69" y="94"/>
                  </a:lnTo>
                  <a:lnTo>
                    <a:pt x="67" y="96"/>
                  </a:lnTo>
                  <a:lnTo>
                    <a:pt x="67" y="94"/>
                  </a:lnTo>
                  <a:lnTo>
                    <a:pt x="65" y="94"/>
                  </a:lnTo>
                  <a:lnTo>
                    <a:pt x="63" y="96"/>
                  </a:lnTo>
                  <a:lnTo>
                    <a:pt x="61" y="96"/>
                  </a:lnTo>
                  <a:lnTo>
                    <a:pt x="63" y="97"/>
                  </a:lnTo>
                  <a:lnTo>
                    <a:pt x="61" y="97"/>
                  </a:lnTo>
                  <a:lnTo>
                    <a:pt x="59" y="97"/>
                  </a:lnTo>
                  <a:lnTo>
                    <a:pt x="57" y="97"/>
                  </a:lnTo>
                  <a:lnTo>
                    <a:pt x="56" y="97"/>
                  </a:lnTo>
                  <a:lnTo>
                    <a:pt x="54" y="97"/>
                  </a:lnTo>
                  <a:lnTo>
                    <a:pt x="50" y="97"/>
                  </a:lnTo>
                  <a:lnTo>
                    <a:pt x="48" y="97"/>
                  </a:lnTo>
                  <a:lnTo>
                    <a:pt x="48" y="99"/>
                  </a:lnTo>
                  <a:lnTo>
                    <a:pt x="46" y="99"/>
                  </a:lnTo>
                  <a:lnTo>
                    <a:pt x="44" y="99"/>
                  </a:lnTo>
                  <a:lnTo>
                    <a:pt x="44" y="101"/>
                  </a:lnTo>
                  <a:lnTo>
                    <a:pt x="42" y="101"/>
                  </a:lnTo>
                  <a:lnTo>
                    <a:pt x="42" y="103"/>
                  </a:lnTo>
                  <a:lnTo>
                    <a:pt x="38" y="105"/>
                  </a:lnTo>
                  <a:lnTo>
                    <a:pt x="38" y="107"/>
                  </a:lnTo>
                  <a:lnTo>
                    <a:pt x="38" y="109"/>
                  </a:lnTo>
                  <a:lnTo>
                    <a:pt x="36" y="111"/>
                  </a:lnTo>
                  <a:lnTo>
                    <a:pt x="34" y="111"/>
                  </a:lnTo>
                  <a:lnTo>
                    <a:pt x="31" y="113"/>
                  </a:lnTo>
                  <a:lnTo>
                    <a:pt x="29" y="113"/>
                  </a:lnTo>
                  <a:lnTo>
                    <a:pt x="25" y="113"/>
                  </a:lnTo>
                  <a:lnTo>
                    <a:pt x="25" y="111"/>
                  </a:lnTo>
                  <a:lnTo>
                    <a:pt x="23" y="109"/>
                  </a:lnTo>
                  <a:lnTo>
                    <a:pt x="23" y="107"/>
                  </a:lnTo>
                  <a:lnTo>
                    <a:pt x="23" y="105"/>
                  </a:lnTo>
                  <a:lnTo>
                    <a:pt x="23" y="99"/>
                  </a:lnTo>
                  <a:lnTo>
                    <a:pt x="23" y="97"/>
                  </a:lnTo>
                  <a:lnTo>
                    <a:pt x="23" y="96"/>
                  </a:lnTo>
                  <a:lnTo>
                    <a:pt x="23" y="94"/>
                  </a:lnTo>
                  <a:lnTo>
                    <a:pt x="23" y="92"/>
                  </a:lnTo>
                  <a:lnTo>
                    <a:pt x="23" y="90"/>
                  </a:lnTo>
                  <a:lnTo>
                    <a:pt x="23" y="88"/>
                  </a:lnTo>
                  <a:lnTo>
                    <a:pt x="23" y="86"/>
                  </a:lnTo>
                  <a:lnTo>
                    <a:pt x="25" y="84"/>
                  </a:lnTo>
                  <a:lnTo>
                    <a:pt x="25" y="82"/>
                  </a:lnTo>
                  <a:lnTo>
                    <a:pt x="25" y="80"/>
                  </a:lnTo>
                  <a:lnTo>
                    <a:pt x="23" y="80"/>
                  </a:lnTo>
                  <a:lnTo>
                    <a:pt x="23" y="78"/>
                  </a:lnTo>
                  <a:lnTo>
                    <a:pt x="21" y="78"/>
                  </a:lnTo>
                  <a:lnTo>
                    <a:pt x="21" y="76"/>
                  </a:lnTo>
                  <a:lnTo>
                    <a:pt x="21" y="78"/>
                  </a:lnTo>
                  <a:lnTo>
                    <a:pt x="21" y="76"/>
                  </a:lnTo>
                  <a:lnTo>
                    <a:pt x="21" y="74"/>
                  </a:lnTo>
                  <a:lnTo>
                    <a:pt x="21" y="78"/>
                  </a:lnTo>
                  <a:lnTo>
                    <a:pt x="21" y="76"/>
                  </a:lnTo>
                  <a:lnTo>
                    <a:pt x="19" y="76"/>
                  </a:lnTo>
                  <a:lnTo>
                    <a:pt x="19" y="74"/>
                  </a:lnTo>
                  <a:lnTo>
                    <a:pt x="19" y="73"/>
                  </a:lnTo>
                  <a:lnTo>
                    <a:pt x="17" y="73"/>
                  </a:lnTo>
                  <a:lnTo>
                    <a:pt x="15" y="73"/>
                  </a:lnTo>
                  <a:lnTo>
                    <a:pt x="13" y="73"/>
                  </a:lnTo>
                  <a:lnTo>
                    <a:pt x="11" y="73"/>
                  </a:lnTo>
                  <a:lnTo>
                    <a:pt x="13" y="73"/>
                  </a:lnTo>
                  <a:lnTo>
                    <a:pt x="11" y="74"/>
                  </a:lnTo>
                  <a:lnTo>
                    <a:pt x="13" y="74"/>
                  </a:lnTo>
                  <a:lnTo>
                    <a:pt x="13" y="76"/>
                  </a:lnTo>
                  <a:lnTo>
                    <a:pt x="11" y="76"/>
                  </a:lnTo>
                  <a:lnTo>
                    <a:pt x="11" y="73"/>
                  </a:lnTo>
                  <a:lnTo>
                    <a:pt x="11" y="71"/>
                  </a:lnTo>
                  <a:lnTo>
                    <a:pt x="11" y="69"/>
                  </a:lnTo>
                  <a:lnTo>
                    <a:pt x="13" y="69"/>
                  </a:lnTo>
                  <a:lnTo>
                    <a:pt x="13" y="67"/>
                  </a:lnTo>
                  <a:lnTo>
                    <a:pt x="13" y="65"/>
                  </a:lnTo>
                  <a:lnTo>
                    <a:pt x="15" y="65"/>
                  </a:lnTo>
                  <a:lnTo>
                    <a:pt x="15" y="67"/>
                  </a:lnTo>
                  <a:lnTo>
                    <a:pt x="13" y="67"/>
                  </a:lnTo>
                  <a:lnTo>
                    <a:pt x="13" y="69"/>
                  </a:lnTo>
                  <a:lnTo>
                    <a:pt x="15" y="69"/>
                  </a:lnTo>
                  <a:lnTo>
                    <a:pt x="17" y="69"/>
                  </a:lnTo>
                  <a:lnTo>
                    <a:pt x="19" y="69"/>
                  </a:lnTo>
                  <a:lnTo>
                    <a:pt x="19" y="71"/>
                  </a:lnTo>
                  <a:lnTo>
                    <a:pt x="19" y="69"/>
                  </a:lnTo>
                  <a:lnTo>
                    <a:pt x="21" y="69"/>
                  </a:lnTo>
                  <a:lnTo>
                    <a:pt x="19" y="69"/>
                  </a:lnTo>
                  <a:lnTo>
                    <a:pt x="19" y="67"/>
                  </a:lnTo>
                  <a:lnTo>
                    <a:pt x="21" y="67"/>
                  </a:lnTo>
                  <a:lnTo>
                    <a:pt x="19" y="67"/>
                  </a:lnTo>
                  <a:lnTo>
                    <a:pt x="19" y="65"/>
                  </a:lnTo>
                  <a:lnTo>
                    <a:pt x="19" y="67"/>
                  </a:lnTo>
                  <a:lnTo>
                    <a:pt x="17" y="65"/>
                  </a:lnTo>
                  <a:lnTo>
                    <a:pt x="17" y="67"/>
                  </a:lnTo>
                  <a:lnTo>
                    <a:pt x="17" y="65"/>
                  </a:lnTo>
                  <a:lnTo>
                    <a:pt x="17" y="63"/>
                  </a:lnTo>
                  <a:lnTo>
                    <a:pt x="15" y="63"/>
                  </a:lnTo>
                  <a:lnTo>
                    <a:pt x="17" y="63"/>
                  </a:lnTo>
                  <a:lnTo>
                    <a:pt x="17" y="61"/>
                  </a:lnTo>
                  <a:lnTo>
                    <a:pt x="19" y="61"/>
                  </a:lnTo>
                  <a:lnTo>
                    <a:pt x="17" y="61"/>
                  </a:lnTo>
                  <a:lnTo>
                    <a:pt x="19" y="61"/>
                  </a:lnTo>
                  <a:lnTo>
                    <a:pt x="19" y="59"/>
                  </a:lnTo>
                  <a:lnTo>
                    <a:pt x="17" y="59"/>
                  </a:lnTo>
                  <a:lnTo>
                    <a:pt x="15" y="59"/>
                  </a:lnTo>
                  <a:lnTo>
                    <a:pt x="13" y="59"/>
                  </a:lnTo>
                  <a:lnTo>
                    <a:pt x="11" y="59"/>
                  </a:lnTo>
                  <a:lnTo>
                    <a:pt x="9" y="59"/>
                  </a:lnTo>
                  <a:lnTo>
                    <a:pt x="8" y="59"/>
                  </a:lnTo>
                  <a:lnTo>
                    <a:pt x="9" y="61"/>
                  </a:lnTo>
                  <a:lnTo>
                    <a:pt x="9" y="63"/>
                  </a:lnTo>
                  <a:lnTo>
                    <a:pt x="11" y="63"/>
                  </a:lnTo>
                  <a:lnTo>
                    <a:pt x="9" y="63"/>
                  </a:lnTo>
                  <a:lnTo>
                    <a:pt x="9" y="65"/>
                  </a:lnTo>
                  <a:lnTo>
                    <a:pt x="9" y="63"/>
                  </a:lnTo>
                  <a:lnTo>
                    <a:pt x="9" y="61"/>
                  </a:lnTo>
                  <a:lnTo>
                    <a:pt x="8" y="61"/>
                  </a:lnTo>
                  <a:lnTo>
                    <a:pt x="8" y="59"/>
                  </a:lnTo>
                  <a:lnTo>
                    <a:pt x="6" y="59"/>
                  </a:lnTo>
                  <a:lnTo>
                    <a:pt x="6" y="57"/>
                  </a:lnTo>
                  <a:lnTo>
                    <a:pt x="6" y="55"/>
                  </a:lnTo>
                  <a:lnTo>
                    <a:pt x="6" y="53"/>
                  </a:lnTo>
                  <a:lnTo>
                    <a:pt x="6" y="51"/>
                  </a:lnTo>
                  <a:lnTo>
                    <a:pt x="6" y="49"/>
                  </a:lnTo>
                  <a:lnTo>
                    <a:pt x="6" y="48"/>
                  </a:lnTo>
                  <a:lnTo>
                    <a:pt x="8" y="46"/>
                  </a:lnTo>
                  <a:lnTo>
                    <a:pt x="8" y="44"/>
                  </a:lnTo>
                  <a:lnTo>
                    <a:pt x="8" y="42"/>
                  </a:lnTo>
                  <a:lnTo>
                    <a:pt x="8" y="40"/>
                  </a:lnTo>
                  <a:lnTo>
                    <a:pt x="9" y="38"/>
                  </a:lnTo>
                  <a:lnTo>
                    <a:pt x="8" y="36"/>
                  </a:lnTo>
                  <a:lnTo>
                    <a:pt x="9" y="36"/>
                  </a:lnTo>
                  <a:lnTo>
                    <a:pt x="9" y="38"/>
                  </a:lnTo>
                  <a:lnTo>
                    <a:pt x="9" y="40"/>
                  </a:lnTo>
                  <a:lnTo>
                    <a:pt x="11" y="40"/>
                  </a:lnTo>
                  <a:lnTo>
                    <a:pt x="11" y="42"/>
                  </a:lnTo>
                  <a:lnTo>
                    <a:pt x="13" y="42"/>
                  </a:lnTo>
                  <a:lnTo>
                    <a:pt x="15" y="42"/>
                  </a:lnTo>
                  <a:lnTo>
                    <a:pt x="17" y="44"/>
                  </a:lnTo>
                  <a:lnTo>
                    <a:pt x="19" y="42"/>
                  </a:lnTo>
                  <a:lnTo>
                    <a:pt x="19" y="40"/>
                  </a:lnTo>
                  <a:lnTo>
                    <a:pt x="21" y="40"/>
                  </a:lnTo>
                  <a:lnTo>
                    <a:pt x="19" y="42"/>
                  </a:lnTo>
                  <a:lnTo>
                    <a:pt x="21" y="42"/>
                  </a:lnTo>
                  <a:lnTo>
                    <a:pt x="19" y="42"/>
                  </a:lnTo>
                  <a:lnTo>
                    <a:pt x="21" y="42"/>
                  </a:lnTo>
                  <a:lnTo>
                    <a:pt x="21" y="44"/>
                  </a:lnTo>
                  <a:lnTo>
                    <a:pt x="21" y="46"/>
                  </a:lnTo>
                  <a:lnTo>
                    <a:pt x="23" y="46"/>
                  </a:lnTo>
                  <a:lnTo>
                    <a:pt x="25" y="46"/>
                  </a:lnTo>
                  <a:lnTo>
                    <a:pt x="25" y="44"/>
                  </a:lnTo>
                  <a:lnTo>
                    <a:pt x="25" y="46"/>
                  </a:lnTo>
                  <a:lnTo>
                    <a:pt x="27" y="46"/>
                  </a:lnTo>
                  <a:lnTo>
                    <a:pt x="27" y="44"/>
                  </a:lnTo>
                  <a:lnTo>
                    <a:pt x="29" y="44"/>
                  </a:lnTo>
                  <a:lnTo>
                    <a:pt x="32" y="44"/>
                  </a:lnTo>
                  <a:lnTo>
                    <a:pt x="31" y="44"/>
                  </a:lnTo>
                  <a:lnTo>
                    <a:pt x="32" y="44"/>
                  </a:lnTo>
                  <a:lnTo>
                    <a:pt x="31" y="44"/>
                  </a:lnTo>
                  <a:lnTo>
                    <a:pt x="31" y="42"/>
                  </a:lnTo>
                  <a:lnTo>
                    <a:pt x="31" y="40"/>
                  </a:lnTo>
                  <a:lnTo>
                    <a:pt x="29" y="40"/>
                  </a:lnTo>
                  <a:lnTo>
                    <a:pt x="31" y="40"/>
                  </a:lnTo>
                  <a:lnTo>
                    <a:pt x="32" y="40"/>
                  </a:lnTo>
                  <a:lnTo>
                    <a:pt x="32" y="42"/>
                  </a:lnTo>
                  <a:lnTo>
                    <a:pt x="34" y="42"/>
                  </a:lnTo>
                  <a:lnTo>
                    <a:pt x="36" y="42"/>
                  </a:lnTo>
                  <a:lnTo>
                    <a:pt x="36" y="40"/>
                  </a:lnTo>
                  <a:lnTo>
                    <a:pt x="38" y="40"/>
                  </a:lnTo>
                  <a:lnTo>
                    <a:pt x="38" y="38"/>
                  </a:lnTo>
                  <a:lnTo>
                    <a:pt x="36" y="38"/>
                  </a:lnTo>
                  <a:lnTo>
                    <a:pt x="36" y="36"/>
                  </a:lnTo>
                  <a:lnTo>
                    <a:pt x="38" y="36"/>
                  </a:lnTo>
                  <a:lnTo>
                    <a:pt x="36" y="36"/>
                  </a:lnTo>
                  <a:lnTo>
                    <a:pt x="36" y="34"/>
                  </a:lnTo>
                  <a:lnTo>
                    <a:pt x="34" y="34"/>
                  </a:lnTo>
                  <a:lnTo>
                    <a:pt x="32" y="30"/>
                  </a:lnTo>
                  <a:lnTo>
                    <a:pt x="31" y="30"/>
                  </a:lnTo>
                  <a:lnTo>
                    <a:pt x="29" y="30"/>
                  </a:lnTo>
                  <a:lnTo>
                    <a:pt x="29" y="28"/>
                  </a:lnTo>
                  <a:lnTo>
                    <a:pt x="27" y="28"/>
                  </a:lnTo>
                  <a:lnTo>
                    <a:pt x="27" y="26"/>
                  </a:lnTo>
                  <a:lnTo>
                    <a:pt x="27" y="25"/>
                  </a:lnTo>
                  <a:lnTo>
                    <a:pt x="27" y="23"/>
                  </a:lnTo>
                  <a:lnTo>
                    <a:pt x="25" y="21"/>
                  </a:lnTo>
                  <a:lnTo>
                    <a:pt x="25" y="19"/>
                  </a:lnTo>
                  <a:lnTo>
                    <a:pt x="25" y="17"/>
                  </a:lnTo>
                  <a:lnTo>
                    <a:pt x="25" y="15"/>
                  </a:lnTo>
                  <a:lnTo>
                    <a:pt x="23" y="15"/>
                  </a:lnTo>
                  <a:lnTo>
                    <a:pt x="23" y="13"/>
                  </a:lnTo>
                  <a:lnTo>
                    <a:pt x="21" y="13"/>
                  </a:lnTo>
                  <a:lnTo>
                    <a:pt x="15" y="15"/>
                  </a:lnTo>
                  <a:lnTo>
                    <a:pt x="13" y="15"/>
                  </a:lnTo>
                  <a:lnTo>
                    <a:pt x="11" y="15"/>
                  </a:lnTo>
                  <a:lnTo>
                    <a:pt x="9" y="17"/>
                  </a:lnTo>
                  <a:lnTo>
                    <a:pt x="8" y="21"/>
                  </a:lnTo>
                  <a:lnTo>
                    <a:pt x="6" y="23"/>
                  </a:lnTo>
                  <a:lnTo>
                    <a:pt x="6" y="25"/>
                  </a:lnTo>
                  <a:lnTo>
                    <a:pt x="8" y="23"/>
                  </a:lnTo>
                  <a:lnTo>
                    <a:pt x="8" y="25"/>
                  </a:lnTo>
                  <a:lnTo>
                    <a:pt x="8" y="26"/>
                  </a:lnTo>
                  <a:lnTo>
                    <a:pt x="8" y="28"/>
                  </a:lnTo>
                  <a:lnTo>
                    <a:pt x="8" y="30"/>
                  </a:lnTo>
                  <a:lnTo>
                    <a:pt x="8" y="32"/>
                  </a:lnTo>
                  <a:lnTo>
                    <a:pt x="8" y="34"/>
                  </a:lnTo>
                  <a:lnTo>
                    <a:pt x="8" y="36"/>
                  </a:lnTo>
                  <a:lnTo>
                    <a:pt x="8" y="34"/>
                  </a:lnTo>
                  <a:lnTo>
                    <a:pt x="8" y="32"/>
                  </a:lnTo>
                  <a:lnTo>
                    <a:pt x="6" y="30"/>
                  </a:lnTo>
                  <a:lnTo>
                    <a:pt x="6" y="28"/>
                  </a:lnTo>
                  <a:lnTo>
                    <a:pt x="4" y="28"/>
                  </a:lnTo>
                  <a:lnTo>
                    <a:pt x="4" y="26"/>
                  </a:lnTo>
                  <a:lnTo>
                    <a:pt x="2" y="26"/>
                  </a:lnTo>
                  <a:lnTo>
                    <a:pt x="4" y="26"/>
                  </a:lnTo>
                  <a:lnTo>
                    <a:pt x="4" y="25"/>
                  </a:lnTo>
                  <a:lnTo>
                    <a:pt x="4" y="23"/>
                  </a:lnTo>
                  <a:lnTo>
                    <a:pt x="2" y="23"/>
                  </a:lnTo>
                  <a:lnTo>
                    <a:pt x="0" y="23"/>
                  </a:lnTo>
                  <a:lnTo>
                    <a:pt x="2" y="21"/>
                  </a:lnTo>
                  <a:lnTo>
                    <a:pt x="4" y="19"/>
                  </a:lnTo>
                  <a:lnTo>
                    <a:pt x="6" y="17"/>
                  </a:lnTo>
                  <a:lnTo>
                    <a:pt x="9" y="13"/>
                  </a:lnTo>
                  <a:lnTo>
                    <a:pt x="11" y="13"/>
                  </a:lnTo>
                  <a:lnTo>
                    <a:pt x="13" y="13"/>
                  </a:lnTo>
                  <a:lnTo>
                    <a:pt x="17" y="11"/>
                  </a:lnTo>
                  <a:lnTo>
                    <a:pt x="21" y="11"/>
                  </a:lnTo>
                  <a:lnTo>
                    <a:pt x="23" y="9"/>
                  </a:lnTo>
                  <a:lnTo>
                    <a:pt x="27" y="9"/>
                  </a:lnTo>
                  <a:lnTo>
                    <a:pt x="29" y="9"/>
                  </a:lnTo>
                  <a:lnTo>
                    <a:pt x="31" y="11"/>
                  </a:lnTo>
                  <a:lnTo>
                    <a:pt x="34" y="13"/>
                  </a:lnTo>
                  <a:lnTo>
                    <a:pt x="36" y="15"/>
                  </a:lnTo>
                  <a:lnTo>
                    <a:pt x="40" y="19"/>
                  </a:lnTo>
                  <a:lnTo>
                    <a:pt x="40" y="21"/>
                  </a:lnTo>
                  <a:lnTo>
                    <a:pt x="42" y="23"/>
                  </a:lnTo>
                  <a:lnTo>
                    <a:pt x="42" y="25"/>
                  </a:lnTo>
                  <a:lnTo>
                    <a:pt x="44" y="26"/>
                  </a:lnTo>
                  <a:lnTo>
                    <a:pt x="46" y="28"/>
                  </a:lnTo>
                  <a:lnTo>
                    <a:pt x="48" y="30"/>
                  </a:lnTo>
                  <a:lnTo>
                    <a:pt x="48" y="32"/>
                  </a:lnTo>
                  <a:lnTo>
                    <a:pt x="50" y="32"/>
                  </a:lnTo>
                  <a:lnTo>
                    <a:pt x="52" y="32"/>
                  </a:lnTo>
                  <a:lnTo>
                    <a:pt x="54" y="32"/>
                  </a:lnTo>
                  <a:lnTo>
                    <a:pt x="56" y="30"/>
                  </a:lnTo>
                  <a:lnTo>
                    <a:pt x="57" y="30"/>
                  </a:lnTo>
                  <a:lnTo>
                    <a:pt x="59" y="30"/>
                  </a:lnTo>
                  <a:lnTo>
                    <a:pt x="63" y="30"/>
                  </a:lnTo>
                  <a:lnTo>
                    <a:pt x="65" y="32"/>
                  </a:lnTo>
                  <a:lnTo>
                    <a:pt x="67" y="32"/>
                  </a:lnTo>
                  <a:lnTo>
                    <a:pt x="71" y="32"/>
                  </a:lnTo>
                  <a:lnTo>
                    <a:pt x="73" y="32"/>
                  </a:lnTo>
                  <a:lnTo>
                    <a:pt x="75" y="32"/>
                  </a:lnTo>
                  <a:lnTo>
                    <a:pt x="75" y="30"/>
                  </a:lnTo>
                  <a:lnTo>
                    <a:pt x="77" y="30"/>
                  </a:lnTo>
                  <a:lnTo>
                    <a:pt x="75" y="30"/>
                  </a:lnTo>
                  <a:lnTo>
                    <a:pt x="75" y="28"/>
                  </a:lnTo>
                  <a:lnTo>
                    <a:pt x="73" y="28"/>
                  </a:lnTo>
                  <a:lnTo>
                    <a:pt x="73" y="26"/>
                  </a:lnTo>
                  <a:lnTo>
                    <a:pt x="73" y="25"/>
                  </a:lnTo>
                  <a:lnTo>
                    <a:pt x="73" y="23"/>
                  </a:lnTo>
                  <a:lnTo>
                    <a:pt x="73" y="21"/>
                  </a:lnTo>
                  <a:lnTo>
                    <a:pt x="73" y="19"/>
                  </a:lnTo>
                  <a:lnTo>
                    <a:pt x="75" y="19"/>
                  </a:lnTo>
                  <a:lnTo>
                    <a:pt x="75" y="21"/>
                  </a:lnTo>
                  <a:lnTo>
                    <a:pt x="75" y="23"/>
                  </a:lnTo>
                  <a:lnTo>
                    <a:pt x="75" y="25"/>
                  </a:lnTo>
                  <a:lnTo>
                    <a:pt x="75" y="23"/>
                  </a:lnTo>
                  <a:lnTo>
                    <a:pt x="75" y="21"/>
                  </a:lnTo>
                  <a:lnTo>
                    <a:pt x="77" y="21"/>
                  </a:lnTo>
                  <a:lnTo>
                    <a:pt x="77" y="23"/>
                  </a:lnTo>
                  <a:lnTo>
                    <a:pt x="77" y="25"/>
                  </a:lnTo>
                  <a:lnTo>
                    <a:pt x="79" y="26"/>
                  </a:lnTo>
                  <a:lnTo>
                    <a:pt x="80" y="25"/>
                  </a:lnTo>
                  <a:lnTo>
                    <a:pt x="80" y="26"/>
                  </a:lnTo>
                  <a:lnTo>
                    <a:pt x="80" y="25"/>
                  </a:lnTo>
                  <a:lnTo>
                    <a:pt x="82" y="25"/>
                  </a:lnTo>
                  <a:lnTo>
                    <a:pt x="84" y="25"/>
                  </a:lnTo>
                  <a:lnTo>
                    <a:pt x="86" y="23"/>
                  </a:lnTo>
                  <a:lnTo>
                    <a:pt x="86" y="21"/>
                  </a:lnTo>
                  <a:lnTo>
                    <a:pt x="88" y="21"/>
                  </a:lnTo>
                  <a:lnTo>
                    <a:pt x="86" y="21"/>
                  </a:lnTo>
                  <a:lnTo>
                    <a:pt x="86" y="19"/>
                  </a:lnTo>
                  <a:lnTo>
                    <a:pt x="84" y="19"/>
                  </a:lnTo>
                  <a:lnTo>
                    <a:pt x="84" y="17"/>
                  </a:lnTo>
                  <a:lnTo>
                    <a:pt x="84" y="15"/>
                  </a:lnTo>
                  <a:lnTo>
                    <a:pt x="82" y="15"/>
                  </a:lnTo>
                  <a:lnTo>
                    <a:pt x="82" y="13"/>
                  </a:lnTo>
                  <a:lnTo>
                    <a:pt x="84" y="13"/>
                  </a:lnTo>
                  <a:lnTo>
                    <a:pt x="86" y="13"/>
                  </a:lnTo>
                  <a:lnTo>
                    <a:pt x="86" y="11"/>
                  </a:lnTo>
                  <a:lnTo>
                    <a:pt x="88" y="11"/>
                  </a:lnTo>
                  <a:lnTo>
                    <a:pt x="88" y="9"/>
                  </a:lnTo>
                  <a:lnTo>
                    <a:pt x="88" y="7"/>
                  </a:lnTo>
                  <a:lnTo>
                    <a:pt x="88" y="5"/>
                  </a:lnTo>
                  <a:lnTo>
                    <a:pt x="90" y="5"/>
                  </a:lnTo>
                  <a:lnTo>
                    <a:pt x="90" y="7"/>
                  </a:lnTo>
                  <a:lnTo>
                    <a:pt x="92" y="7"/>
                  </a:lnTo>
                  <a:lnTo>
                    <a:pt x="94" y="7"/>
                  </a:lnTo>
                  <a:lnTo>
                    <a:pt x="96" y="7"/>
                  </a:lnTo>
                  <a:lnTo>
                    <a:pt x="96" y="9"/>
                  </a:lnTo>
                  <a:lnTo>
                    <a:pt x="96" y="11"/>
                  </a:lnTo>
                  <a:lnTo>
                    <a:pt x="98" y="9"/>
                  </a:lnTo>
                  <a:lnTo>
                    <a:pt x="96" y="9"/>
                  </a:lnTo>
                  <a:lnTo>
                    <a:pt x="96" y="7"/>
                  </a:lnTo>
                  <a:lnTo>
                    <a:pt x="94" y="5"/>
                  </a:lnTo>
                  <a:lnTo>
                    <a:pt x="92" y="3"/>
                  </a:lnTo>
                  <a:lnTo>
                    <a:pt x="92" y="2"/>
                  </a:lnTo>
                  <a:lnTo>
                    <a:pt x="94" y="2"/>
                  </a:lnTo>
                  <a:lnTo>
                    <a:pt x="96" y="2"/>
                  </a:lnTo>
                  <a:lnTo>
                    <a:pt x="96" y="3"/>
                  </a:lnTo>
                  <a:lnTo>
                    <a:pt x="98" y="3"/>
                  </a:lnTo>
                  <a:lnTo>
                    <a:pt x="98" y="2"/>
                  </a:lnTo>
                  <a:lnTo>
                    <a:pt x="98" y="0"/>
                  </a:lnTo>
                  <a:lnTo>
                    <a:pt x="10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2" name="Freeform 232"/>
            <p:cNvSpPr>
              <a:spLocks noEditPoints="1"/>
            </p:cNvSpPr>
            <p:nvPr/>
          </p:nvSpPr>
          <p:spPr bwMode="auto">
            <a:xfrm>
              <a:off x="8162925" y="5040313"/>
              <a:ext cx="82550" cy="33338"/>
            </a:xfrm>
            <a:custGeom>
              <a:avLst/>
              <a:gdLst>
                <a:gd name="T0" fmla="*/ 4 w 52"/>
                <a:gd name="T1" fmla="*/ 19 h 21"/>
                <a:gd name="T2" fmla="*/ 4 w 52"/>
                <a:gd name="T3" fmla="*/ 21 h 21"/>
                <a:gd name="T4" fmla="*/ 4 w 52"/>
                <a:gd name="T5" fmla="*/ 21 h 21"/>
                <a:gd name="T6" fmla="*/ 4 w 52"/>
                <a:gd name="T7" fmla="*/ 21 h 21"/>
                <a:gd name="T8" fmla="*/ 2 w 52"/>
                <a:gd name="T9" fmla="*/ 19 h 21"/>
                <a:gd name="T10" fmla="*/ 2 w 52"/>
                <a:gd name="T11" fmla="*/ 19 h 21"/>
                <a:gd name="T12" fmla="*/ 0 w 52"/>
                <a:gd name="T13" fmla="*/ 19 h 21"/>
                <a:gd name="T14" fmla="*/ 2 w 52"/>
                <a:gd name="T15" fmla="*/ 17 h 21"/>
                <a:gd name="T16" fmla="*/ 6 w 52"/>
                <a:gd name="T17" fmla="*/ 15 h 21"/>
                <a:gd name="T18" fmla="*/ 6 w 52"/>
                <a:gd name="T19" fmla="*/ 17 h 21"/>
                <a:gd name="T20" fmla="*/ 6 w 52"/>
                <a:gd name="T21" fmla="*/ 19 h 21"/>
                <a:gd name="T22" fmla="*/ 48 w 52"/>
                <a:gd name="T23" fmla="*/ 3 h 21"/>
                <a:gd name="T24" fmla="*/ 50 w 52"/>
                <a:gd name="T25" fmla="*/ 1 h 21"/>
                <a:gd name="T26" fmla="*/ 50 w 52"/>
                <a:gd name="T27" fmla="*/ 3 h 21"/>
                <a:gd name="T28" fmla="*/ 50 w 52"/>
                <a:gd name="T29" fmla="*/ 5 h 21"/>
                <a:gd name="T30" fmla="*/ 46 w 52"/>
                <a:gd name="T31" fmla="*/ 7 h 21"/>
                <a:gd name="T32" fmla="*/ 43 w 52"/>
                <a:gd name="T33" fmla="*/ 9 h 21"/>
                <a:gd name="T34" fmla="*/ 41 w 52"/>
                <a:gd name="T35" fmla="*/ 9 h 21"/>
                <a:gd name="T36" fmla="*/ 39 w 52"/>
                <a:gd name="T37" fmla="*/ 13 h 21"/>
                <a:gd name="T38" fmla="*/ 31 w 52"/>
                <a:gd name="T39" fmla="*/ 15 h 21"/>
                <a:gd name="T40" fmla="*/ 29 w 52"/>
                <a:gd name="T41" fmla="*/ 15 h 21"/>
                <a:gd name="T42" fmla="*/ 25 w 52"/>
                <a:gd name="T43" fmla="*/ 17 h 21"/>
                <a:gd name="T44" fmla="*/ 23 w 52"/>
                <a:gd name="T45" fmla="*/ 17 h 21"/>
                <a:gd name="T46" fmla="*/ 20 w 52"/>
                <a:gd name="T47" fmla="*/ 19 h 21"/>
                <a:gd name="T48" fmla="*/ 18 w 52"/>
                <a:gd name="T49" fmla="*/ 21 h 21"/>
                <a:gd name="T50" fmla="*/ 16 w 52"/>
                <a:gd name="T51" fmla="*/ 19 h 21"/>
                <a:gd name="T52" fmla="*/ 16 w 52"/>
                <a:gd name="T53" fmla="*/ 19 h 21"/>
                <a:gd name="T54" fmla="*/ 14 w 52"/>
                <a:gd name="T55" fmla="*/ 17 h 21"/>
                <a:gd name="T56" fmla="*/ 16 w 52"/>
                <a:gd name="T57" fmla="*/ 15 h 21"/>
                <a:gd name="T58" fmla="*/ 16 w 52"/>
                <a:gd name="T59" fmla="*/ 17 h 21"/>
                <a:gd name="T60" fmla="*/ 18 w 52"/>
                <a:gd name="T61" fmla="*/ 17 h 21"/>
                <a:gd name="T62" fmla="*/ 18 w 52"/>
                <a:gd name="T63" fmla="*/ 15 h 21"/>
                <a:gd name="T64" fmla="*/ 18 w 52"/>
                <a:gd name="T65" fmla="*/ 13 h 21"/>
                <a:gd name="T66" fmla="*/ 18 w 52"/>
                <a:gd name="T67" fmla="*/ 13 h 21"/>
                <a:gd name="T68" fmla="*/ 16 w 52"/>
                <a:gd name="T69" fmla="*/ 13 h 21"/>
                <a:gd name="T70" fmla="*/ 14 w 52"/>
                <a:gd name="T71" fmla="*/ 15 h 21"/>
                <a:gd name="T72" fmla="*/ 14 w 52"/>
                <a:gd name="T73" fmla="*/ 13 h 21"/>
                <a:gd name="T74" fmla="*/ 16 w 52"/>
                <a:gd name="T75" fmla="*/ 11 h 21"/>
                <a:gd name="T76" fmla="*/ 18 w 52"/>
                <a:gd name="T77" fmla="*/ 9 h 21"/>
                <a:gd name="T78" fmla="*/ 18 w 52"/>
                <a:gd name="T79" fmla="*/ 7 h 21"/>
                <a:gd name="T80" fmla="*/ 20 w 52"/>
                <a:gd name="T81" fmla="*/ 7 h 21"/>
                <a:gd name="T82" fmla="*/ 23 w 52"/>
                <a:gd name="T83" fmla="*/ 5 h 21"/>
                <a:gd name="T84" fmla="*/ 25 w 52"/>
                <a:gd name="T85" fmla="*/ 5 h 21"/>
                <a:gd name="T86" fmla="*/ 29 w 52"/>
                <a:gd name="T87" fmla="*/ 5 h 21"/>
                <a:gd name="T88" fmla="*/ 33 w 52"/>
                <a:gd name="T89" fmla="*/ 5 h 21"/>
                <a:gd name="T90" fmla="*/ 35 w 52"/>
                <a:gd name="T91" fmla="*/ 5 h 21"/>
                <a:gd name="T92" fmla="*/ 37 w 52"/>
                <a:gd name="T93" fmla="*/ 3 h 21"/>
                <a:gd name="T94" fmla="*/ 39 w 52"/>
                <a:gd name="T95" fmla="*/ 3 h 21"/>
                <a:gd name="T96" fmla="*/ 43 w 52"/>
                <a:gd name="T97" fmla="*/ 3 h 21"/>
                <a:gd name="T98" fmla="*/ 43 w 52"/>
                <a:gd name="T99" fmla="*/ 3 h 21"/>
                <a:gd name="T100" fmla="*/ 46 w 52"/>
                <a:gd name="T101" fmla="*/ 1 h 21"/>
                <a:gd name="T102" fmla="*/ 25 w 52"/>
                <a:gd name="T103" fmla="*/ 1 h 21"/>
                <a:gd name="T104" fmla="*/ 23 w 52"/>
                <a:gd name="T105" fmla="*/ 1 h 21"/>
                <a:gd name="T106" fmla="*/ 23 w 52"/>
                <a:gd name="T107" fmla="*/ 0 h 21"/>
                <a:gd name="T108" fmla="*/ 25 w 52"/>
                <a:gd name="T109" fmla="*/ 0 h 21"/>
                <a:gd name="T110" fmla="*/ 25 w 52"/>
                <a:gd name="T11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 h="21">
                  <a:moveTo>
                    <a:pt x="4" y="19"/>
                  </a:moveTo>
                  <a:lnTo>
                    <a:pt x="4" y="19"/>
                  </a:lnTo>
                  <a:lnTo>
                    <a:pt x="4" y="19"/>
                  </a:lnTo>
                  <a:lnTo>
                    <a:pt x="4" y="19"/>
                  </a:lnTo>
                  <a:lnTo>
                    <a:pt x="4" y="19"/>
                  </a:lnTo>
                  <a:lnTo>
                    <a:pt x="4" y="21"/>
                  </a:lnTo>
                  <a:lnTo>
                    <a:pt x="4" y="21"/>
                  </a:lnTo>
                  <a:lnTo>
                    <a:pt x="4" y="21"/>
                  </a:lnTo>
                  <a:lnTo>
                    <a:pt x="4" y="21"/>
                  </a:lnTo>
                  <a:lnTo>
                    <a:pt x="4" y="21"/>
                  </a:lnTo>
                  <a:lnTo>
                    <a:pt x="4" y="21"/>
                  </a:lnTo>
                  <a:lnTo>
                    <a:pt x="4" y="21"/>
                  </a:lnTo>
                  <a:lnTo>
                    <a:pt x="4" y="21"/>
                  </a:lnTo>
                  <a:lnTo>
                    <a:pt x="4" y="21"/>
                  </a:lnTo>
                  <a:lnTo>
                    <a:pt x="4" y="21"/>
                  </a:lnTo>
                  <a:lnTo>
                    <a:pt x="4" y="21"/>
                  </a:lnTo>
                  <a:lnTo>
                    <a:pt x="4" y="21"/>
                  </a:lnTo>
                  <a:lnTo>
                    <a:pt x="4" y="21"/>
                  </a:lnTo>
                  <a:lnTo>
                    <a:pt x="4" y="21"/>
                  </a:lnTo>
                  <a:lnTo>
                    <a:pt x="4" y="21"/>
                  </a:lnTo>
                  <a:lnTo>
                    <a:pt x="4" y="21"/>
                  </a:lnTo>
                  <a:lnTo>
                    <a:pt x="4" y="19"/>
                  </a:lnTo>
                  <a:lnTo>
                    <a:pt x="2" y="19"/>
                  </a:lnTo>
                  <a:lnTo>
                    <a:pt x="2" y="19"/>
                  </a:lnTo>
                  <a:lnTo>
                    <a:pt x="2" y="19"/>
                  </a:lnTo>
                  <a:lnTo>
                    <a:pt x="2" y="19"/>
                  </a:lnTo>
                  <a:lnTo>
                    <a:pt x="2" y="19"/>
                  </a:lnTo>
                  <a:lnTo>
                    <a:pt x="2" y="19"/>
                  </a:lnTo>
                  <a:lnTo>
                    <a:pt x="2" y="19"/>
                  </a:lnTo>
                  <a:lnTo>
                    <a:pt x="2" y="19"/>
                  </a:lnTo>
                  <a:lnTo>
                    <a:pt x="0" y="21"/>
                  </a:lnTo>
                  <a:lnTo>
                    <a:pt x="0" y="19"/>
                  </a:lnTo>
                  <a:lnTo>
                    <a:pt x="0" y="19"/>
                  </a:lnTo>
                  <a:lnTo>
                    <a:pt x="0" y="19"/>
                  </a:lnTo>
                  <a:lnTo>
                    <a:pt x="0" y="19"/>
                  </a:lnTo>
                  <a:lnTo>
                    <a:pt x="2" y="17"/>
                  </a:lnTo>
                  <a:lnTo>
                    <a:pt x="2" y="17"/>
                  </a:lnTo>
                  <a:lnTo>
                    <a:pt x="2" y="17"/>
                  </a:lnTo>
                  <a:lnTo>
                    <a:pt x="2" y="17"/>
                  </a:lnTo>
                  <a:lnTo>
                    <a:pt x="2" y="17"/>
                  </a:lnTo>
                  <a:lnTo>
                    <a:pt x="2" y="17"/>
                  </a:lnTo>
                  <a:lnTo>
                    <a:pt x="4" y="17"/>
                  </a:lnTo>
                  <a:lnTo>
                    <a:pt x="6" y="17"/>
                  </a:lnTo>
                  <a:lnTo>
                    <a:pt x="6" y="17"/>
                  </a:lnTo>
                  <a:lnTo>
                    <a:pt x="6" y="15"/>
                  </a:lnTo>
                  <a:lnTo>
                    <a:pt x="6" y="15"/>
                  </a:lnTo>
                  <a:lnTo>
                    <a:pt x="6" y="15"/>
                  </a:lnTo>
                  <a:lnTo>
                    <a:pt x="6" y="15"/>
                  </a:lnTo>
                  <a:lnTo>
                    <a:pt x="6" y="17"/>
                  </a:lnTo>
                  <a:lnTo>
                    <a:pt x="6" y="17"/>
                  </a:lnTo>
                  <a:lnTo>
                    <a:pt x="6" y="17"/>
                  </a:lnTo>
                  <a:lnTo>
                    <a:pt x="6" y="17"/>
                  </a:lnTo>
                  <a:lnTo>
                    <a:pt x="6" y="17"/>
                  </a:lnTo>
                  <a:lnTo>
                    <a:pt x="6" y="19"/>
                  </a:lnTo>
                  <a:lnTo>
                    <a:pt x="6" y="19"/>
                  </a:lnTo>
                  <a:lnTo>
                    <a:pt x="6" y="19"/>
                  </a:lnTo>
                  <a:lnTo>
                    <a:pt x="6" y="19"/>
                  </a:lnTo>
                  <a:lnTo>
                    <a:pt x="4" y="19"/>
                  </a:lnTo>
                  <a:lnTo>
                    <a:pt x="4" y="19"/>
                  </a:lnTo>
                  <a:close/>
                  <a:moveTo>
                    <a:pt x="48" y="3"/>
                  </a:moveTo>
                  <a:lnTo>
                    <a:pt x="48" y="3"/>
                  </a:lnTo>
                  <a:lnTo>
                    <a:pt x="50" y="3"/>
                  </a:lnTo>
                  <a:lnTo>
                    <a:pt x="50" y="3"/>
                  </a:lnTo>
                  <a:lnTo>
                    <a:pt x="50" y="1"/>
                  </a:lnTo>
                  <a:lnTo>
                    <a:pt x="50" y="1"/>
                  </a:lnTo>
                  <a:lnTo>
                    <a:pt x="50" y="1"/>
                  </a:lnTo>
                  <a:lnTo>
                    <a:pt x="50" y="1"/>
                  </a:lnTo>
                  <a:lnTo>
                    <a:pt x="50" y="1"/>
                  </a:lnTo>
                  <a:lnTo>
                    <a:pt x="50" y="3"/>
                  </a:lnTo>
                  <a:lnTo>
                    <a:pt x="50" y="3"/>
                  </a:lnTo>
                  <a:lnTo>
                    <a:pt x="52" y="3"/>
                  </a:lnTo>
                  <a:lnTo>
                    <a:pt x="52" y="3"/>
                  </a:lnTo>
                  <a:lnTo>
                    <a:pt x="52" y="3"/>
                  </a:lnTo>
                  <a:lnTo>
                    <a:pt x="52" y="3"/>
                  </a:lnTo>
                  <a:lnTo>
                    <a:pt x="50" y="5"/>
                  </a:lnTo>
                  <a:lnTo>
                    <a:pt x="50" y="5"/>
                  </a:lnTo>
                  <a:lnTo>
                    <a:pt x="48" y="7"/>
                  </a:lnTo>
                  <a:lnTo>
                    <a:pt x="48" y="7"/>
                  </a:lnTo>
                  <a:lnTo>
                    <a:pt x="48" y="7"/>
                  </a:lnTo>
                  <a:lnTo>
                    <a:pt x="46" y="7"/>
                  </a:lnTo>
                  <a:lnTo>
                    <a:pt x="46" y="7"/>
                  </a:lnTo>
                  <a:lnTo>
                    <a:pt x="45" y="9"/>
                  </a:lnTo>
                  <a:lnTo>
                    <a:pt x="45" y="9"/>
                  </a:lnTo>
                  <a:lnTo>
                    <a:pt x="43" y="9"/>
                  </a:lnTo>
                  <a:lnTo>
                    <a:pt x="43" y="9"/>
                  </a:lnTo>
                  <a:lnTo>
                    <a:pt x="43" y="9"/>
                  </a:lnTo>
                  <a:lnTo>
                    <a:pt x="41" y="9"/>
                  </a:lnTo>
                  <a:lnTo>
                    <a:pt x="41" y="9"/>
                  </a:lnTo>
                  <a:lnTo>
                    <a:pt x="41" y="9"/>
                  </a:lnTo>
                  <a:lnTo>
                    <a:pt x="41" y="9"/>
                  </a:lnTo>
                  <a:lnTo>
                    <a:pt x="41" y="9"/>
                  </a:lnTo>
                  <a:lnTo>
                    <a:pt x="41" y="11"/>
                  </a:lnTo>
                  <a:lnTo>
                    <a:pt x="39" y="11"/>
                  </a:lnTo>
                  <a:lnTo>
                    <a:pt x="39" y="11"/>
                  </a:lnTo>
                  <a:lnTo>
                    <a:pt x="39" y="13"/>
                  </a:lnTo>
                  <a:lnTo>
                    <a:pt x="33" y="13"/>
                  </a:lnTo>
                  <a:lnTo>
                    <a:pt x="33" y="13"/>
                  </a:lnTo>
                  <a:lnTo>
                    <a:pt x="33" y="13"/>
                  </a:lnTo>
                  <a:lnTo>
                    <a:pt x="31" y="13"/>
                  </a:lnTo>
                  <a:lnTo>
                    <a:pt x="31" y="15"/>
                  </a:lnTo>
                  <a:lnTo>
                    <a:pt x="29" y="15"/>
                  </a:lnTo>
                  <a:lnTo>
                    <a:pt x="29" y="15"/>
                  </a:lnTo>
                  <a:lnTo>
                    <a:pt x="29" y="15"/>
                  </a:lnTo>
                  <a:lnTo>
                    <a:pt x="29" y="15"/>
                  </a:lnTo>
                  <a:lnTo>
                    <a:pt x="29" y="15"/>
                  </a:lnTo>
                  <a:lnTo>
                    <a:pt x="27" y="15"/>
                  </a:lnTo>
                  <a:lnTo>
                    <a:pt x="27" y="15"/>
                  </a:lnTo>
                  <a:lnTo>
                    <a:pt x="27" y="15"/>
                  </a:lnTo>
                  <a:lnTo>
                    <a:pt x="25" y="17"/>
                  </a:lnTo>
                  <a:lnTo>
                    <a:pt x="25" y="17"/>
                  </a:lnTo>
                  <a:lnTo>
                    <a:pt x="25" y="15"/>
                  </a:lnTo>
                  <a:lnTo>
                    <a:pt x="25" y="17"/>
                  </a:lnTo>
                  <a:lnTo>
                    <a:pt x="25" y="17"/>
                  </a:lnTo>
                  <a:lnTo>
                    <a:pt x="23" y="17"/>
                  </a:lnTo>
                  <a:lnTo>
                    <a:pt x="23" y="17"/>
                  </a:lnTo>
                  <a:lnTo>
                    <a:pt x="21" y="17"/>
                  </a:lnTo>
                  <a:lnTo>
                    <a:pt x="21" y="17"/>
                  </a:lnTo>
                  <a:lnTo>
                    <a:pt x="20" y="19"/>
                  </a:lnTo>
                  <a:lnTo>
                    <a:pt x="20" y="19"/>
                  </a:lnTo>
                  <a:lnTo>
                    <a:pt x="20" y="19"/>
                  </a:lnTo>
                  <a:lnTo>
                    <a:pt x="20" y="19"/>
                  </a:lnTo>
                  <a:lnTo>
                    <a:pt x="20" y="19"/>
                  </a:lnTo>
                  <a:lnTo>
                    <a:pt x="20" y="19"/>
                  </a:lnTo>
                  <a:lnTo>
                    <a:pt x="18" y="19"/>
                  </a:lnTo>
                  <a:lnTo>
                    <a:pt x="18" y="21"/>
                  </a:lnTo>
                  <a:lnTo>
                    <a:pt x="18" y="21"/>
                  </a:lnTo>
                  <a:lnTo>
                    <a:pt x="18" y="21"/>
                  </a:lnTo>
                  <a:lnTo>
                    <a:pt x="18" y="21"/>
                  </a:lnTo>
                  <a:lnTo>
                    <a:pt x="16" y="21"/>
                  </a:lnTo>
                  <a:lnTo>
                    <a:pt x="16" y="19"/>
                  </a:lnTo>
                  <a:lnTo>
                    <a:pt x="16" y="19"/>
                  </a:lnTo>
                  <a:lnTo>
                    <a:pt x="16" y="19"/>
                  </a:lnTo>
                  <a:lnTo>
                    <a:pt x="16" y="19"/>
                  </a:lnTo>
                  <a:lnTo>
                    <a:pt x="16" y="19"/>
                  </a:lnTo>
                  <a:lnTo>
                    <a:pt x="16" y="19"/>
                  </a:lnTo>
                  <a:lnTo>
                    <a:pt x="16" y="19"/>
                  </a:lnTo>
                  <a:lnTo>
                    <a:pt x="16" y="19"/>
                  </a:lnTo>
                  <a:lnTo>
                    <a:pt x="16" y="17"/>
                  </a:lnTo>
                  <a:lnTo>
                    <a:pt x="16" y="17"/>
                  </a:lnTo>
                  <a:lnTo>
                    <a:pt x="14" y="17"/>
                  </a:lnTo>
                  <a:lnTo>
                    <a:pt x="14" y="17"/>
                  </a:lnTo>
                  <a:lnTo>
                    <a:pt x="14" y="17"/>
                  </a:lnTo>
                  <a:lnTo>
                    <a:pt x="16" y="17"/>
                  </a:lnTo>
                  <a:lnTo>
                    <a:pt x="16" y="15"/>
                  </a:lnTo>
                  <a:lnTo>
                    <a:pt x="16" y="15"/>
                  </a:lnTo>
                  <a:lnTo>
                    <a:pt x="16" y="17"/>
                  </a:lnTo>
                  <a:lnTo>
                    <a:pt x="16" y="17"/>
                  </a:lnTo>
                  <a:lnTo>
                    <a:pt x="16" y="17"/>
                  </a:lnTo>
                  <a:lnTo>
                    <a:pt x="16" y="17"/>
                  </a:lnTo>
                  <a:lnTo>
                    <a:pt x="16" y="17"/>
                  </a:lnTo>
                  <a:lnTo>
                    <a:pt x="16" y="17"/>
                  </a:lnTo>
                  <a:lnTo>
                    <a:pt x="18" y="17"/>
                  </a:lnTo>
                  <a:lnTo>
                    <a:pt x="18" y="17"/>
                  </a:lnTo>
                  <a:lnTo>
                    <a:pt x="18" y="17"/>
                  </a:lnTo>
                  <a:lnTo>
                    <a:pt x="18" y="17"/>
                  </a:lnTo>
                  <a:lnTo>
                    <a:pt x="18" y="15"/>
                  </a:lnTo>
                  <a:lnTo>
                    <a:pt x="18" y="15"/>
                  </a:lnTo>
                  <a:lnTo>
                    <a:pt x="18" y="15"/>
                  </a:lnTo>
                  <a:lnTo>
                    <a:pt x="18" y="15"/>
                  </a:lnTo>
                  <a:lnTo>
                    <a:pt x="18" y="15"/>
                  </a:lnTo>
                  <a:lnTo>
                    <a:pt x="18" y="15"/>
                  </a:lnTo>
                  <a:lnTo>
                    <a:pt x="18" y="15"/>
                  </a:lnTo>
                  <a:lnTo>
                    <a:pt x="18" y="13"/>
                  </a:lnTo>
                  <a:lnTo>
                    <a:pt x="18" y="13"/>
                  </a:lnTo>
                  <a:lnTo>
                    <a:pt x="18" y="13"/>
                  </a:lnTo>
                  <a:lnTo>
                    <a:pt x="18" y="13"/>
                  </a:lnTo>
                  <a:lnTo>
                    <a:pt x="18" y="13"/>
                  </a:lnTo>
                  <a:lnTo>
                    <a:pt x="18" y="13"/>
                  </a:lnTo>
                  <a:lnTo>
                    <a:pt x="18" y="13"/>
                  </a:lnTo>
                  <a:lnTo>
                    <a:pt x="18" y="13"/>
                  </a:lnTo>
                  <a:lnTo>
                    <a:pt x="16" y="13"/>
                  </a:lnTo>
                  <a:lnTo>
                    <a:pt x="16" y="13"/>
                  </a:lnTo>
                  <a:lnTo>
                    <a:pt x="16" y="13"/>
                  </a:lnTo>
                  <a:lnTo>
                    <a:pt x="16" y="13"/>
                  </a:lnTo>
                  <a:lnTo>
                    <a:pt x="16" y="13"/>
                  </a:lnTo>
                  <a:lnTo>
                    <a:pt x="16" y="13"/>
                  </a:lnTo>
                  <a:lnTo>
                    <a:pt x="16" y="15"/>
                  </a:lnTo>
                  <a:lnTo>
                    <a:pt x="16" y="15"/>
                  </a:lnTo>
                  <a:lnTo>
                    <a:pt x="14" y="15"/>
                  </a:lnTo>
                  <a:lnTo>
                    <a:pt x="14" y="15"/>
                  </a:lnTo>
                  <a:lnTo>
                    <a:pt x="14" y="13"/>
                  </a:lnTo>
                  <a:lnTo>
                    <a:pt x="14" y="13"/>
                  </a:lnTo>
                  <a:lnTo>
                    <a:pt x="14" y="13"/>
                  </a:lnTo>
                  <a:lnTo>
                    <a:pt x="14" y="13"/>
                  </a:lnTo>
                  <a:lnTo>
                    <a:pt x="14" y="13"/>
                  </a:lnTo>
                  <a:lnTo>
                    <a:pt x="14" y="13"/>
                  </a:lnTo>
                  <a:lnTo>
                    <a:pt x="14" y="13"/>
                  </a:lnTo>
                  <a:lnTo>
                    <a:pt x="14" y="11"/>
                  </a:lnTo>
                  <a:lnTo>
                    <a:pt x="16" y="11"/>
                  </a:lnTo>
                  <a:lnTo>
                    <a:pt x="16" y="11"/>
                  </a:lnTo>
                  <a:lnTo>
                    <a:pt x="16" y="11"/>
                  </a:lnTo>
                  <a:lnTo>
                    <a:pt x="16" y="9"/>
                  </a:lnTo>
                  <a:lnTo>
                    <a:pt x="16" y="9"/>
                  </a:lnTo>
                  <a:lnTo>
                    <a:pt x="18" y="9"/>
                  </a:lnTo>
                  <a:lnTo>
                    <a:pt x="18" y="9"/>
                  </a:lnTo>
                  <a:lnTo>
                    <a:pt x="18" y="7"/>
                  </a:lnTo>
                  <a:lnTo>
                    <a:pt x="18" y="7"/>
                  </a:lnTo>
                  <a:lnTo>
                    <a:pt x="18" y="7"/>
                  </a:lnTo>
                  <a:lnTo>
                    <a:pt x="18" y="7"/>
                  </a:lnTo>
                  <a:lnTo>
                    <a:pt x="18" y="7"/>
                  </a:lnTo>
                  <a:lnTo>
                    <a:pt x="20" y="7"/>
                  </a:lnTo>
                  <a:lnTo>
                    <a:pt x="20" y="7"/>
                  </a:lnTo>
                  <a:lnTo>
                    <a:pt x="20" y="7"/>
                  </a:lnTo>
                  <a:lnTo>
                    <a:pt x="20" y="7"/>
                  </a:lnTo>
                  <a:lnTo>
                    <a:pt x="20" y="7"/>
                  </a:lnTo>
                  <a:lnTo>
                    <a:pt x="20" y="5"/>
                  </a:lnTo>
                  <a:lnTo>
                    <a:pt x="21" y="5"/>
                  </a:lnTo>
                  <a:lnTo>
                    <a:pt x="21" y="5"/>
                  </a:lnTo>
                  <a:lnTo>
                    <a:pt x="23" y="5"/>
                  </a:lnTo>
                  <a:lnTo>
                    <a:pt x="23" y="5"/>
                  </a:lnTo>
                  <a:lnTo>
                    <a:pt x="23" y="5"/>
                  </a:lnTo>
                  <a:lnTo>
                    <a:pt x="23" y="5"/>
                  </a:lnTo>
                  <a:lnTo>
                    <a:pt x="25" y="5"/>
                  </a:lnTo>
                  <a:lnTo>
                    <a:pt x="25" y="5"/>
                  </a:lnTo>
                  <a:lnTo>
                    <a:pt x="25" y="5"/>
                  </a:lnTo>
                  <a:lnTo>
                    <a:pt x="25" y="5"/>
                  </a:lnTo>
                  <a:lnTo>
                    <a:pt x="25" y="5"/>
                  </a:lnTo>
                  <a:lnTo>
                    <a:pt x="27" y="5"/>
                  </a:lnTo>
                  <a:lnTo>
                    <a:pt x="29" y="5"/>
                  </a:lnTo>
                  <a:lnTo>
                    <a:pt x="29" y="5"/>
                  </a:lnTo>
                  <a:lnTo>
                    <a:pt x="31" y="5"/>
                  </a:lnTo>
                  <a:lnTo>
                    <a:pt x="31" y="5"/>
                  </a:lnTo>
                  <a:lnTo>
                    <a:pt x="33" y="5"/>
                  </a:lnTo>
                  <a:lnTo>
                    <a:pt x="33" y="5"/>
                  </a:lnTo>
                  <a:lnTo>
                    <a:pt x="33" y="5"/>
                  </a:lnTo>
                  <a:lnTo>
                    <a:pt x="33" y="5"/>
                  </a:lnTo>
                  <a:lnTo>
                    <a:pt x="33" y="5"/>
                  </a:lnTo>
                  <a:lnTo>
                    <a:pt x="35" y="5"/>
                  </a:lnTo>
                  <a:lnTo>
                    <a:pt x="35" y="5"/>
                  </a:lnTo>
                  <a:lnTo>
                    <a:pt x="35" y="5"/>
                  </a:lnTo>
                  <a:lnTo>
                    <a:pt x="37" y="3"/>
                  </a:lnTo>
                  <a:lnTo>
                    <a:pt x="37" y="3"/>
                  </a:lnTo>
                  <a:lnTo>
                    <a:pt x="37" y="3"/>
                  </a:lnTo>
                  <a:lnTo>
                    <a:pt x="37" y="3"/>
                  </a:lnTo>
                  <a:lnTo>
                    <a:pt x="37" y="3"/>
                  </a:lnTo>
                  <a:lnTo>
                    <a:pt x="37" y="3"/>
                  </a:lnTo>
                  <a:lnTo>
                    <a:pt x="39" y="3"/>
                  </a:lnTo>
                  <a:lnTo>
                    <a:pt x="39" y="3"/>
                  </a:lnTo>
                  <a:lnTo>
                    <a:pt x="39" y="3"/>
                  </a:lnTo>
                  <a:lnTo>
                    <a:pt x="39" y="3"/>
                  </a:lnTo>
                  <a:lnTo>
                    <a:pt x="39" y="3"/>
                  </a:lnTo>
                  <a:lnTo>
                    <a:pt x="41" y="5"/>
                  </a:lnTo>
                  <a:lnTo>
                    <a:pt x="41" y="5"/>
                  </a:lnTo>
                  <a:lnTo>
                    <a:pt x="43" y="3"/>
                  </a:lnTo>
                  <a:lnTo>
                    <a:pt x="43" y="3"/>
                  </a:lnTo>
                  <a:lnTo>
                    <a:pt x="43" y="3"/>
                  </a:lnTo>
                  <a:lnTo>
                    <a:pt x="43" y="3"/>
                  </a:lnTo>
                  <a:lnTo>
                    <a:pt x="43" y="3"/>
                  </a:lnTo>
                  <a:lnTo>
                    <a:pt x="43" y="3"/>
                  </a:lnTo>
                  <a:lnTo>
                    <a:pt x="43" y="3"/>
                  </a:lnTo>
                  <a:lnTo>
                    <a:pt x="45" y="3"/>
                  </a:lnTo>
                  <a:lnTo>
                    <a:pt x="45" y="3"/>
                  </a:lnTo>
                  <a:lnTo>
                    <a:pt x="46" y="1"/>
                  </a:lnTo>
                  <a:lnTo>
                    <a:pt x="46" y="1"/>
                  </a:lnTo>
                  <a:lnTo>
                    <a:pt x="46" y="1"/>
                  </a:lnTo>
                  <a:lnTo>
                    <a:pt x="46" y="1"/>
                  </a:lnTo>
                  <a:lnTo>
                    <a:pt x="48" y="3"/>
                  </a:lnTo>
                  <a:lnTo>
                    <a:pt x="48" y="3"/>
                  </a:lnTo>
                  <a:close/>
                  <a:moveTo>
                    <a:pt x="25" y="1"/>
                  </a:moveTo>
                  <a:lnTo>
                    <a:pt x="25" y="1"/>
                  </a:lnTo>
                  <a:lnTo>
                    <a:pt x="25" y="1"/>
                  </a:lnTo>
                  <a:lnTo>
                    <a:pt x="23" y="1"/>
                  </a:lnTo>
                  <a:lnTo>
                    <a:pt x="23" y="1"/>
                  </a:lnTo>
                  <a:lnTo>
                    <a:pt x="23" y="1"/>
                  </a:lnTo>
                  <a:lnTo>
                    <a:pt x="23" y="1"/>
                  </a:lnTo>
                  <a:lnTo>
                    <a:pt x="23" y="1"/>
                  </a:lnTo>
                  <a:lnTo>
                    <a:pt x="23" y="1"/>
                  </a:lnTo>
                  <a:lnTo>
                    <a:pt x="23" y="1"/>
                  </a:lnTo>
                  <a:lnTo>
                    <a:pt x="23" y="1"/>
                  </a:lnTo>
                  <a:lnTo>
                    <a:pt x="23" y="0"/>
                  </a:lnTo>
                  <a:lnTo>
                    <a:pt x="25" y="0"/>
                  </a:lnTo>
                  <a:lnTo>
                    <a:pt x="25" y="0"/>
                  </a:lnTo>
                  <a:lnTo>
                    <a:pt x="25" y="0"/>
                  </a:lnTo>
                  <a:lnTo>
                    <a:pt x="25" y="0"/>
                  </a:lnTo>
                  <a:lnTo>
                    <a:pt x="25" y="0"/>
                  </a:lnTo>
                  <a:lnTo>
                    <a:pt x="25" y="0"/>
                  </a:lnTo>
                  <a:lnTo>
                    <a:pt x="25" y="1"/>
                  </a:lnTo>
                  <a:lnTo>
                    <a:pt x="25" y="1"/>
                  </a:lnTo>
                  <a:lnTo>
                    <a:pt x="25" y="1"/>
                  </a:lnTo>
                  <a:lnTo>
                    <a:pt x="25" y="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3" name="Freeform 233"/>
            <p:cNvSpPr>
              <a:spLocks noEditPoints="1"/>
            </p:cNvSpPr>
            <p:nvPr/>
          </p:nvSpPr>
          <p:spPr bwMode="auto">
            <a:xfrm>
              <a:off x="576263" y="5230813"/>
              <a:ext cx="61913" cy="180975"/>
            </a:xfrm>
            <a:custGeom>
              <a:avLst/>
              <a:gdLst>
                <a:gd name="T0" fmla="*/ 0 w 39"/>
                <a:gd name="T1" fmla="*/ 114 h 114"/>
                <a:gd name="T2" fmla="*/ 2 w 39"/>
                <a:gd name="T3" fmla="*/ 114 h 114"/>
                <a:gd name="T4" fmla="*/ 21 w 39"/>
                <a:gd name="T5" fmla="*/ 98 h 114"/>
                <a:gd name="T6" fmla="*/ 21 w 39"/>
                <a:gd name="T7" fmla="*/ 98 h 114"/>
                <a:gd name="T8" fmla="*/ 21 w 39"/>
                <a:gd name="T9" fmla="*/ 96 h 114"/>
                <a:gd name="T10" fmla="*/ 21 w 39"/>
                <a:gd name="T11" fmla="*/ 96 h 114"/>
                <a:gd name="T12" fmla="*/ 21 w 39"/>
                <a:gd name="T13" fmla="*/ 96 h 114"/>
                <a:gd name="T14" fmla="*/ 21 w 39"/>
                <a:gd name="T15" fmla="*/ 96 h 114"/>
                <a:gd name="T16" fmla="*/ 16 w 39"/>
                <a:gd name="T17" fmla="*/ 93 h 114"/>
                <a:gd name="T18" fmla="*/ 18 w 39"/>
                <a:gd name="T19" fmla="*/ 93 h 114"/>
                <a:gd name="T20" fmla="*/ 18 w 39"/>
                <a:gd name="T21" fmla="*/ 95 h 114"/>
                <a:gd name="T22" fmla="*/ 18 w 39"/>
                <a:gd name="T23" fmla="*/ 95 h 114"/>
                <a:gd name="T24" fmla="*/ 18 w 39"/>
                <a:gd name="T25" fmla="*/ 95 h 114"/>
                <a:gd name="T26" fmla="*/ 20 w 39"/>
                <a:gd name="T27" fmla="*/ 93 h 114"/>
                <a:gd name="T28" fmla="*/ 20 w 39"/>
                <a:gd name="T29" fmla="*/ 93 h 114"/>
                <a:gd name="T30" fmla="*/ 20 w 39"/>
                <a:gd name="T31" fmla="*/ 95 h 114"/>
                <a:gd name="T32" fmla="*/ 20 w 39"/>
                <a:gd name="T33" fmla="*/ 95 h 114"/>
                <a:gd name="T34" fmla="*/ 18 w 39"/>
                <a:gd name="T35" fmla="*/ 95 h 114"/>
                <a:gd name="T36" fmla="*/ 18 w 39"/>
                <a:gd name="T37" fmla="*/ 95 h 114"/>
                <a:gd name="T38" fmla="*/ 16 w 39"/>
                <a:gd name="T39" fmla="*/ 95 h 114"/>
                <a:gd name="T40" fmla="*/ 16 w 39"/>
                <a:gd name="T41" fmla="*/ 93 h 114"/>
                <a:gd name="T42" fmla="*/ 16 w 39"/>
                <a:gd name="T43" fmla="*/ 93 h 114"/>
                <a:gd name="T44" fmla="*/ 16 w 39"/>
                <a:gd name="T45" fmla="*/ 93 h 114"/>
                <a:gd name="T46" fmla="*/ 31 w 39"/>
                <a:gd name="T47" fmla="*/ 72 h 114"/>
                <a:gd name="T48" fmla="*/ 31 w 39"/>
                <a:gd name="T49" fmla="*/ 70 h 114"/>
                <a:gd name="T50" fmla="*/ 31 w 39"/>
                <a:gd name="T51" fmla="*/ 70 h 114"/>
                <a:gd name="T52" fmla="*/ 31 w 39"/>
                <a:gd name="T53" fmla="*/ 72 h 114"/>
                <a:gd name="T54" fmla="*/ 20 w 39"/>
                <a:gd name="T55" fmla="*/ 72 h 114"/>
                <a:gd name="T56" fmla="*/ 20 w 39"/>
                <a:gd name="T57" fmla="*/ 70 h 114"/>
                <a:gd name="T58" fmla="*/ 20 w 39"/>
                <a:gd name="T59" fmla="*/ 70 h 114"/>
                <a:gd name="T60" fmla="*/ 20 w 39"/>
                <a:gd name="T61" fmla="*/ 70 h 114"/>
                <a:gd name="T62" fmla="*/ 33 w 39"/>
                <a:gd name="T63" fmla="*/ 70 h 114"/>
                <a:gd name="T64" fmla="*/ 31 w 39"/>
                <a:gd name="T65" fmla="*/ 70 h 114"/>
                <a:gd name="T66" fmla="*/ 33 w 39"/>
                <a:gd name="T67" fmla="*/ 70 h 114"/>
                <a:gd name="T68" fmla="*/ 33 w 39"/>
                <a:gd name="T69" fmla="*/ 70 h 114"/>
                <a:gd name="T70" fmla="*/ 33 w 39"/>
                <a:gd name="T71" fmla="*/ 68 h 114"/>
                <a:gd name="T72" fmla="*/ 33 w 39"/>
                <a:gd name="T73" fmla="*/ 68 h 114"/>
                <a:gd name="T74" fmla="*/ 33 w 39"/>
                <a:gd name="T75" fmla="*/ 68 h 114"/>
                <a:gd name="T76" fmla="*/ 25 w 39"/>
                <a:gd name="T77" fmla="*/ 54 h 114"/>
                <a:gd name="T78" fmla="*/ 27 w 39"/>
                <a:gd name="T79" fmla="*/ 54 h 114"/>
                <a:gd name="T80" fmla="*/ 37 w 39"/>
                <a:gd name="T81" fmla="*/ 50 h 114"/>
                <a:gd name="T82" fmla="*/ 37 w 39"/>
                <a:gd name="T83" fmla="*/ 50 h 114"/>
                <a:gd name="T84" fmla="*/ 37 w 39"/>
                <a:gd name="T85" fmla="*/ 50 h 114"/>
                <a:gd name="T86" fmla="*/ 37 w 39"/>
                <a:gd name="T87" fmla="*/ 52 h 114"/>
                <a:gd name="T88" fmla="*/ 37 w 39"/>
                <a:gd name="T89" fmla="*/ 50 h 114"/>
                <a:gd name="T90" fmla="*/ 37 w 39"/>
                <a:gd name="T91" fmla="*/ 50 h 114"/>
                <a:gd name="T92" fmla="*/ 35 w 39"/>
                <a:gd name="T93" fmla="*/ 52 h 114"/>
                <a:gd name="T94" fmla="*/ 35 w 39"/>
                <a:gd name="T95" fmla="*/ 50 h 114"/>
                <a:gd name="T96" fmla="*/ 37 w 39"/>
                <a:gd name="T97" fmla="*/ 50 h 114"/>
                <a:gd name="T98" fmla="*/ 37 w 39"/>
                <a:gd name="T99" fmla="*/ 50 h 114"/>
                <a:gd name="T100" fmla="*/ 10 w 39"/>
                <a:gd name="T101" fmla="*/ 0 h 114"/>
                <a:gd name="T102" fmla="*/ 10 w 39"/>
                <a:gd name="T103" fmla="*/ 0 h 114"/>
                <a:gd name="T104" fmla="*/ 10 w 39"/>
                <a:gd name="T10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9" h="114">
                  <a:moveTo>
                    <a:pt x="2" y="114"/>
                  </a:moveTo>
                  <a:lnTo>
                    <a:pt x="2" y="114"/>
                  </a:lnTo>
                  <a:lnTo>
                    <a:pt x="0" y="114"/>
                  </a:lnTo>
                  <a:lnTo>
                    <a:pt x="0" y="114"/>
                  </a:lnTo>
                  <a:lnTo>
                    <a:pt x="0" y="114"/>
                  </a:lnTo>
                  <a:lnTo>
                    <a:pt x="0" y="114"/>
                  </a:lnTo>
                  <a:lnTo>
                    <a:pt x="2" y="114"/>
                  </a:lnTo>
                  <a:lnTo>
                    <a:pt x="2" y="114"/>
                  </a:lnTo>
                  <a:lnTo>
                    <a:pt x="2" y="114"/>
                  </a:lnTo>
                  <a:lnTo>
                    <a:pt x="2" y="114"/>
                  </a:lnTo>
                  <a:close/>
                  <a:moveTo>
                    <a:pt x="21" y="98"/>
                  </a:moveTo>
                  <a:lnTo>
                    <a:pt x="21" y="98"/>
                  </a:lnTo>
                  <a:lnTo>
                    <a:pt x="21" y="98"/>
                  </a:lnTo>
                  <a:lnTo>
                    <a:pt x="21" y="98"/>
                  </a:lnTo>
                  <a:lnTo>
                    <a:pt x="21" y="98"/>
                  </a:lnTo>
                  <a:lnTo>
                    <a:pt x="21" y="98"/>
                  </a:lnTo>
                  <a:lnTo>
                    <a:pt x="21" y="98"/>
                  </a:lnTo>
                  <a:lnTo>
                    <a:pt x="21" y="98"/>
                  </a:lnTo>
                  <a:lnTo>
                    <a:pt x="21" y="98"/>
                  </a:lnTo>
                  <a:lnTo>
                    <a:pt x="21" y="96"/>
                  </a:lnTo>
                  <a:lnTo>
                    <a:pt x="21" y="96"/>
                  </a:lnTo>
                  <a:lnTo>
                    <a:pt x="21" y="96"/>
                  </a:lnTo>
                  <a:lnTo>
                    <a:pt x="21" y="96"/>
                  </a:lnTo>
                  <a:lnTo>
                    <a:pt x="21" y="96"/>
                  </a:lnTo>
                  <a:lnTo>
                    <a:pt x="21" y="96"/>
                  </a:lnTo>
                  <a:lnTo>
                    <a:pt x="21" y="96"/>
                  </a:lnTo>
                  <a:lnTo>
                    <a:pt x="21" y="96"/>
                  </a:lnTo>
                  <a:lnTo>
                    <a:pt x="21" y="96"/>
                  </a:lnTo>
                  <a:lnTo>
                    <a:pt x="21" y="96"/>
                  </a:lnTo>
                  <a:lnTo>
                    <a:pt x="21" y="96"/>
                  </a:lnTo>
                  <a:lnTo>
                    <a:pt x="21" y="96"/>
                  </a:lnTo>
                  <a:lnTo>
                    <a:pt x="21" y="96"/>
                  </a:lnTo>
                  <a:lnTo>
                    <a:pt x="21" y="98"/>
                  </a:lnTo>
                  <a:close/>
                  <a:moveTo>
                    <a:pt x="16" y="93"/>
                  </a:moveTo>
                  <a:lnTo>
                    <a:pt x="16" y="93"/>
                  </a:lnTo>
                  <a:lnTo>
                    <a:pt x="16" y="93"/>
                  </a:lnTo>
                  <a:lnTo>
                    <a:pt x="18" y="93"/>
                  </a:lnTo>
                  <a:lnTo>
                    <a:pt x="18" y="93"/>
                  </a:lnTo>
                  <a:lnTo>
                    <a:pt x="18" y="93"/>
                  </a:lnTo>
                  <a:lnTo>
                    <a:pt x="18" y="93"/>
                  </a:lnTo>
                  <a:lnTo>
                    <a:pt x="18" y="93"/>
                  </a:lnTo>
                  <a:lnTo>
                    <a:pt x="18" y="93"/>
                  </a:lnTo>
                  <a:lnTo>
                    <a:pt x="18" y="95"/>
                  </a:lnTo>
                  <a:lnTo>
                    <a:pt x="18" y="95"/>
                  </a:lnTo>
                  <a:lnTo>
                    <a:pt x="18" y="95"/>
                  </a:lnTo>
                  <a:lnTo>
                    <a:pt x="18" y="95"/>
                  </a:lnTo>
                  <a:lnTo>
                    <a:pt x="18" y="95"/>
                  </a:lnTo>
                  <a:lnTo>
                    <a:pt x="18" y="95"/>
                  </a:lnTo>
                  <a:lnTo>
                    <a:pt x="18" y="95"/>
                  </a:lnTo>
                  <a:lnTo>
                    <a:pt x="18" y="95"/>
                  </a:lnTo>
                  <a:lnTo>
                    <a:pt x="18" y="95"/>
                  </a:lnTo>
                  <a:lnTo>
                    <a:pt x="18" y="95"/>
                  </a:lnTo>
                  <a:lnTo>
                    <a:pt x="18" y="95"/>
                  </a:lnTo>
                  <a:lnTo>
                    <a:pt x="18" y="93"/>
                  </a:lnTo>
                  <a:lnTo>
                    <a:pt x="20" y="93"/>
                  </a:lnTo>
                  <a:lnTo>
                    <a:pt x="20" y="93"/>
                  </a:lnTo>
                  <a:lnTo>
                    <a:pt x="20" y="93"/>
                  </a:lnTo>
                  <a:lnTo>
                    <a:pt x="20" y="93"/>
                  </a:lnTo>
                  <a:lnTo>
                    <a:pt x="20" y="93"/>
                  </a:lnTo>
                  <a:lnTo>
                    <a:pt x="20" y="93"/>
                  </a:lnTo>
                  <a:lnTo>
                    <a:pt x="20" y="93"/>
                  </a:lnTo>
                  <a:lnTo>
                    <a:pt x="20" y="93"/>
                  </a:lnTo>
                  <a:lnTo>
                    <a:pt x="20" y="95"/>
                  </a:lnTo>
                  <a:lnTo>
                    <a:pt x="20" y="95"/>
                  </a:lnTo>
                  <a:lnTo>
                    <a:pt x="20" y="95"/>
                  </a:lnTo>
                  <a:lnTo>
                    <a:pt x="20" y="95"/>
                  </a:lnTo>
                  <a:lnTo>
                    <a:pt x="20" y="95"/>
                  </a:lnTo>
                  <a:lnTo>
                    <a:pt x="20" y="95"/>
                  </a:lnTo>
                  <a:lnTo>
                    <a:pt x="20" y="95"/>
                  </a:lnTo>
                  <a:lnTo>
                    <a:pt x="18" y="95"/>
                  </a:lnTo>
                  <a:lnTo>
                    <a:pt x="18" y="95"/>
                  </a:lnTo>
                  <a:lnTo>
                    <a:pt x="18" y="95"/>
                  </a:lnTo>
                  <a:lnTo>
                    <a:pt x="18" y="95"/>
                  </a:lnTo>
                  <a:lnTo>
                    <a:pt x="18" y="95"/>
                  </a:lnTo>
                  <a:lnTo>
                    <a:pt x="18" y="95"/>
                  </a:lnTo>
                  <a:lnTo>
                    <a:pt x="18" y="95"/>
                  </a:lnTo>
                  <a:lnTo>
                    <a:pt x="16" y="95"/>
                  </a:lnTo>
                  <a:lnTo>
                    <a:pt x="16" y="95"/>
                  </a:lnTo>
                  <a:lnTo>
                    <a:pt x="16" y="95"/>
                  </a:lnTo>
                  <a:lnTo>
                    <a:pt x="16" y="95"/>
                  </a:lnTo>
                  <a:lnTo>
                    <a:pt x="16" y="95"/>
                  </a:lnTo>
                  <a:lnTo>
                    <a:pt x="16" y="95"/>
                  </a:lnTo>
                  <a:lnTo>
                    <a:pt x="16" y="93"/>
                  </a:lnTo>
                  <a:lnTo>
                    <a:pt x="16" y="93"/>
                  </a:lnTo>
                  <a:lnTo>
                    <a:pt x="16" y="93"/>
                  </a:lnTo>
                  <a:lnTo>
                    <a:pt x="16" y="93"/>
                  </a:lnTo>
                  <a:lnTo>
                    <a:pt x="16" y="93"/>
                  </a:lnTo>
                  <a:lnTo>
                    <a:pt x="16" y="93"/>
                  </a:lnTo>
                  <a:lnTo>
                    <a:pt x="16" y="93"/>
                  </a:lnTo>
                  <a:lnTo>
                    <a:pt x="16" y="93"/>
                  </a:lnTo>
                  <a:lnTo>
                    <a:pt x="16" y="93"/>
                  </a:lnTo>
                  <a:lnTo>
                    <a:pt x="16" y="93"/>
                  </a:lnTo>
                  <a:close/>
                  <a:moveTo>
                    <a:pt x="31" y="72"/>
                  </a:moveTo>
                  <a:lnTo>
                    <a:pt x="31" y="72"/>
                  </a:lnTo>
                  <a:lnTo>
                    <a:pt x="31" y="72"/>
                  </a:lnTo>
                  <a:lnTo>
                    <a:pt x="31" y="72"/>
                  </a:lnTo>
                  <a:lnTo>
                    <a:pt x="31" y="72"/>
                  </a:lnTo>
                  <a:lnTo>
                    <a:pt x="31" y="72"/>
                  </a:lnTo>
                  <a:lnTo>
                    <a:pt x="31" y="70"/>
                  </a:lnTo>
                  <a:lnTo>
                    <a:pt x="31" y="70"/>
                  </a:lnTo>
                  <a:lnTo>
                    <a:pt x="31" y="70"/>
                  </a:lnTo>
                  <a:lnTo>
                    <a:pt x="31" y="70"/>
                  </a:lnTo>
                  <a:lnTo>
                    <a:pt x="31" y="70"/>
                  </a:lnTo>
                  <a:lnTo>
                    <a:pt x="31" y="70"/>
                  </a:lnTo>
                  <a:lnTo>
                    <a:pt x="31" y="70"/>
                  </a:lnTo>
                  <a:lnTo>
                    <a:pt x="31" y="70"/>
                  </a:lnTo>
                  <a:lnTo>
                    <a:pt x="31" y="72"/>
                  </a:lnTo>
                  <a:lnTo>
                    <a:pt x="31" y="72"/>
                  </a:lnTo>
                  <a:close/>
                  <a:moveTo>
                    <a:pt x="20" y="70"/>
                  </a:moveTo>
                  <a:lnTo>
                    <a:pt x="20" y="72"/>
                  </a:lnTo>
                  <a:lnTo>
                    <a:pt x="20" y="70"/>
                  </a:lnTo>
                  <a:lnTo>
                    <a:pt x="20" y="72"/>
                  </a:lnTo>
                  <a:lnTo>
                    <a:pt x="20" y="70"/>
                  </a:lnTo>
                  <a:lnTo>
                    <a:pt x="20" y="70"/>
                  </a:lnTo>
                  <a:lnTo>
                    <a:pt x="20" y="70"/>
                  </a:lnTo>
                  <a:lnTo>
                    <a:pt x="20" y="70"/>
                  </a:lnTo>
                  <a:lnTo>
                    <a:pt x="20" y="70"/>
                  </a:lnTo>
                  <a:lnTo>
                    <a:pt x="20" y="70"/>
                  </a:lnTo>
                  <a:lnTo>
                    <a:pt x="20" y="70"/>
                  </a:lnTo>
                  <a:lnTo>
                    <a:pt x="20" y="70"/>
                  </a:lnTo>
                  <a:lnTo>
                    <a:pt x="20" y="70"/>
                  </a:lnTo>
                  <a:lnTo>
                    <a:pt x="20" y="70"/>
                  </a:lnTo>
                  <a:lnTo>
                    <a:pt x="20" y="70"/>
                  </a:lnTo>
                  <a:lnTo>
                    <a:pt x="20" y="70"/>
                  </a:lnTo>
                  <a:lnTo>
                    <a:pt x="20" y="70"/>
                  </a:lnTo>
                  <a:lnTo>
                    <a:pt x="20" y="70"/>
                  </a:lnTo>
                  <a:lnTo>
                    <a:pt x="20" y="70"/>
                  </a:lnTo>
                  <a:close/>
                  <a:moveTo>
                    <a:pt x="33" y="70"/>
                  </a:moveTo>
                  <a:lnTo>
                    <a:pt x="31" y="70"/>
                  </a:lnTo>
                  <a:lnTo>
                    <a:pt x="31" y="70"/>
                  </a:lnTo>
                  <a:lnTo>
                    <a:pt x="31" y="70"/>
                  </a:lnTo>
                  <a:lnTo>
                    <a:pt x="31" y="70"/>
                  </a:lnTo>
                  <a:lnTo>
                    <a:pt x="33" y="70"/>
                  </a:lnTo>
                  <a:lnTo>
                    <a:pt x="33" y="70"/>
                  </a:lnTo>
                  <a:lnTo>
                    <a:pt x="33" y="68"/>
                  </a:lnTo>
                  <a:lnTo>
                    <a:pt x="33" y="70"/>
                  </a:lnTo>
                  <a:lnTo>
                    <a:pt x="33" y="70"/>
                  </a:lnTo>
                  <a:lnTo>
                    <a:pt x="33" y="70"/>
                  </a:lnTo>
                  <a:lnTo>
                    <a:pt x="33" y="70"/>
                  </a:lnTo>
                  <a:lnTo>
                    <a:pt x="33" y="70"/>
                  </a:lnTo>
                  <a:close/>
                  <a:moveTo>
                    <a:pt x="33" y="68"/>
                  </a:moveTo>
                  <a:lnTo>
                    <a:pt x="33" y="68"/>
                  </a:lnTo>
                  <a:lnTo>
                    <a:pt x="33" y="68"/>
                  </a:lnTo>
                  <a:lnTo>
                    <a:pt x="33" y="68"/>
                  </a:lnTo>
                  <a:lnTo>
                    <a:pt x="31" y="68"/>
                  </a:lnTo>
                  <a:lnTo>
                    <a:pt x="31" y="68"/>
                  </a:lnTo>
                  <a:lnTo>
                    <a:pt x="33" y="68"/>
                  </a:lnTo>
                  <a:lnTo>
                    <a:pt x="33" y="68"/>
                  </a:lnTo>
                  <a:lnTo>
                    <a:pt x="33" y="68"/>
                  </a:lnTo>
                  <a:lnTo>
                    <a:pt x="33" y="68"/>
                  </a:lnTo>
                  <a:lnTo>
                    <a:pt x="33" y="68"/>
                  </a:lnTo>
                  <a:lnTo>
                    <a:pt x="33" y="68"/>
                  </a:lnTo>
                  <a:close/>
                  <a:moveTo>
                    <a:pt x="27" y="54"/>
                  </a:moveTo>
                  <a:lnTo>
                    <a:pt x="25" y="54"/>
                  </a:lnTo>
                  <a:lnTo>
                    <a:pt x="25" y="54"/>
                  </a:lnTo>
                  <a:lnTo>
                    <a:pt x="25" y="54"/>
                  </a:lnTo>
                  <a:lnTo>
                    <a:pt x="25" y="54"/>
                  </a:lnTo>
                  <a:lnTo>
                    <a:pt x="27" y="54"/>
                  </a:lnTo>
                  <a:lnTo>
                    <a:pt x="27" y="54"/>
                  </a:lnTo>
                  <a:lnTo>
                    <a:pt x="27" y="54"/>
                  </a:lnTo>
                  <a:lnTo>
                    <a:pt x="27" y="54"/>
                  </a:lnTo>
                  <a:close/>
                  <a:moveTo>
                    <a:pt x="39" y="50"/>
                  </a:moveTo>
                  <a:lnTo>
                    <a:pt x="39" y="50"/>
                  </a:lnTo>
                  <a:lnTo>
                    <a:pt x="37" y="50"/>
                  </a:lnTo>
                  <a:lnTo>
                    <a:pt x="37" y="50"/>
                  </a:lnTo>
                  <a:lnTo>
                    <a:pt x="37" y="50"/>
                  </a:lnTo>
                  <a:lnTo>
                    <a:pt x="37" y="50"/>
                  </a:lnTo>
                  <a:lnTo>
                    <a:pt x="37" y="50"/>
                  </a:lnTo>
                  <a:lnTo>
                    <a:pt x="37" y="50"/>
                  </a:lnTo>
                  <a:lnTo>
                    <a:pt x="37" y="50"/>
                  </a:lnTo>
                  <a:lnTo>
                    <a:pt x="37" y="52"/>
                  </a:lnTo>
                  <a:lnTo>
                    <a:pt x="37" y="50"/>
                  </a:lnTo>
                  <a:lnTo>
                    <a:pt x="37" y="52"/>
                  </a:lnTo>
                  <a:lnTo>
                    <a:pt x="37" y="52"/>
                  </a:lnTo>
                  <a:lnTo>
                    <a:pt x="37" y="52"/>
                  </a:lnTo>
                  <a:lnTo>
                    <a:pt x="37" y="52"/>
                  </a:lnTo>
                  <a:lnTo>
                    <a:pt x="37" y="52"/>
                  </a:lnTo>
                  <a:lnTo>
                    <a:pt x="37" y="52"/>
                  </a:lnTo>
                  <a:lnTo>
                    <a:pt x="37" y="50"/>
                  </a:lnTo>
                  <a:lnTo>
                    <a:pt x="37" y="50"/>
                  </a:lnTo>
                  <a:lnTo>
                    <a:pt x="37" y="50"/>
                  </a:lnTo>
                  <a:lnTo>
                    <a:pt x="37" y="50"/>
                  </a:lnTo>
                  <a:lnTo>
                    <a:pt x="37" y="50"/>
                  </a:lnTo>
                  <a:lnTo>
                    <a:pt x="37" y="50"/>
                  </a:lnTo>
                  <a:lnTo>
                    <a:pt x="37" y="52"/>
                  </a:lnTo>
                  <a:lnTo>
                    <a:pt x="35" y="50"/>
                  </a:lnTo>
                  <a:lnTo>
                    <a:pt x="35" y="52"/>
                  </a:lnTo>
                  <a:lnTo>
                    <a:pt x="35" y="52"/>
                  </a:lnTo>
                  <a:lnTo>
                    <a:pt x="35" y="52"/>
                  </a:lnTo>
                  <a:lnTo>
                    <a:pt x="35" y="52"/>
                  </a:lnTo>
                  <a:lnTo>
                    <a:pt x="35" y="50"/>
                  </a:lnTo>
                  <a:lnTo>
                    <a:pt x="35" y="50"/>
                  </a:lnTo>
                  <a:lnTo>
                    <a:pt x="37" y="50"/>
                  </a:lnTo>
                  <a:lnTo>
                    <a:pt x="37" y="50"/>
                  </a:lnTo>
                  <a:lnTo>
                    <a:pt x="37" y="50"/>
                  </a:lnTo>
                  <a:lnTo>
                    <a:pt x="37" y="50"/>
                  </a:lnTo>
                  <a:lnTo>
                    <a:pt x="37" y="50"/>
                  </a:lnTo>
                  <a:lnTo>
                    <a:pt x="37" y="50"/>
                  </a:lnTo>
                  <a:lnTo>
                    <a:pt x="37" y="50"/>
                  </a:lnTo>
                  <a:lnTo>
                    <a:pt x="37" y="50"/>
                  </a:lnTo>
                  <a:lnTo>
                    <a:pt x="37" y="50"/>
                  </a:lnTo>
                  <a:lnTo>
                    <a:pt x="39" y="50"/>
                  </a:lnTo>
                  <a:lnTo>
                    <a:pt x="39" y="50"/>
                  </a:lnTo>
                  <a:close/>
                  <a:moveTo>
                    <a:pt x="10" y="0"/>
                  </a:moveTo>
                  <a:lnTo>
                    <a:pt x="10" y="0"/>
                  </a:lnTo>
                  <a:lnTo>
                    <a:pt x="10" y="0"/>
                  </a:lnTo>
                  <a:lnTo>
                    <a:pt x="10" y="0"/>
                  </a:lnTo>
                  <a:lnTo>
                    <a:pt x="10" y="0"/>
                  </a:lnTo>
                  <a:lnTo>
                    <a:pt x="10" y="0"/>
                  </a:lnTo>
                  <a:lnTo>
                    <a:pt x="10" y="0"/>
                  </a:lnTo>
                  <a:lnTo>
                    <a:pt x="10" y="0"/>
                  </a:lnTo>
                  <a:lnTo>
                    <a:pt x="1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4" name="Freeform 234"/>
            <p:cNvSpPr>
              <a:spLocks noEditPoints="1"/>
            </p:cNvSpPr>
            <p:nvPr/>
          </p:nvSpPr>
          <p:spPr bwMode="auto">
            <a:xfrm>
              <a:off x="3467100" y="4543425"/>
              <a:ext cx="33338" cy="33338"/>
            </a:xfrm>
            <a:custGeom>
              <a:avLst/>
              <a:gdLst>
                <a:gd name="T0" fmla="*/ 13 w 21"/>
                <a:gd name="T1" fmla="*/ 11 h 21"/>
                <a:gd name="T2" fmla="*/ 13 w 21"/>
                <a:gd name="T3" fmla="*/ 13 h 21"/>
                <a:gd name="T4" fmla="*/ 13 w 21"/>
                <a:gd name="T5" fmla="*/ 15 h 21"/>
                <a:gd name="T6" fmla="*/ 13 w 21"/>
                <a:gd name="T7" fmla="*/ 17 h 21"/>
                <a:gd name="T8" fmla="*/ 13 w 21"/>
                <a:gd name="T9" fmla="*/ 19 h 21"/>
                <a:gd name="T10" fmla="*/ 13 w 21"/>
                <a:gd name="T11" fmla="*/ 21 h 21"/>
                <a:gd name="T12" fmla="*/ 11 w 21"/>
                <a:gd name="T13" fmla="*/ 21 h 21"/>
                <a:gd name="T14" fmla="*/ 9 w 21"/>
                <a:gd name="T15" fmla="*/ 21 h 21"/>
                <a:gd name="T16" fmla="*/ 5 w 21"/>
                <a:gd name="T17" fmla="*/ 21 h 21"/>
                <a:gd name="T18" fmla="*/ 3 w 21"/>
                <a:gd name="T19" fmla="*/ 21 h 21"/>
                <a:gd name="T20" fmla="*/ 3 w 21"/>
                <a:gd name="T21" fmla="*/ 21 h 21"/>
                <a:gd name="T22" fmla="*/ 1 w 21"/>
                <a:gd name="T23" fmla="*/ 21 h 21"/>
                <a:gd name="T24" fmla="*/ 0 w 21"/>
                <a:gd name="T25" fmla="*/ 21 h 21"/>
                <a:gd name="T26" fmla="*/ 0 w 21"/>
                <a:gd name="T27" fmla="*/ 21 h 21"/>
                <a:gd name="T28" fmla="*/ 0 w 21"/>
                <a:gd name="T29" fmla="*/ 21 h 21"/>
                <a:gd name="T30" fmla="*/ 1 w 21"/>
                <a:gd name="T31" fmla="*/ 21 h 21"/>
                <a:gd name="T32" fmla="*/ 3 w 21"/>
                <a:gd name="T33" fmla="*/ 19 h 21"/>
                <a:gd name="T34" fmla="*/ 3 w 21"/>
                <a:gd name="T35" fmla="*/ 19 h 21"/>
                <a:gd name="T36" fmla="*/ 5 w 21"/>
                <a:gd name="T37" fmla="*/ 19 h 21"/>
                <a:gd name="T38" fmla="*/ 5 w 21"/>
                <a:gd name="T39" fmla="*/ 17 h 21"/>
                <a:gd name="T40" fmla="*/ 5 w 21"/>
                <a:gd name="T41" fmla="*/ 17 h 21"/>
                <a:gd name="T42" fmla="*/ 5 w 21"/>
                <a:gd name="T43" fmla="*/ 17 h 21"/>
                <a:gd name="T44" fmla="*/ 5 w 21"/>
                <a:gd name="T45" fmla="*/ 17 h 21"/>
                <a:gd name="T46" fmla="*/ 5 w 21"/>
                <a:gd name="T47" fmla="*/ 15 h 21"/>
                <a:gd name="T48" fmla="*/ 5 w 21"/>
                <a:gd name="T49" fmla="*/ 13 h 21"/>
                <a:gd name="T50" fmla="*/ 5 w 21"/>
                <a:gd name="T51" fmla="*/ 11 h 21"/>
                <a:gd name="T52" fmla="*/ 3 w 21"/>
                <a:gd name="T53" fmla="*/ 11 h 21"/>
                <a:gd name="T54" fmla="*/ 3 w 21"/>
                <a:gd name="T55" fmla="*/ 11 h 21"/>
                <a:gd name="T56" fmla="*/ 5 w 21"/>
                <a:gd name="T57" fmla="*/ 9 h 21"/>
                <a:gd name="T58" fmla="*/ 5 w 21"/>
                <a:gd name="T59" fmla="*/ 9 h 21"/>
                <a:gd name="T60" fmla="*/ 7 w 21"/>
                <a:gd name="T61" fmla="*/ 9 h 21"/>
                <a:gd name="T62" fmla="*/ 7 w 21"/>
                <a:gd name="T63" fmla="*/ 9 h 21"/>
                <a:gd name="T64" fmla="*/ 7 w 21"/>
                <a:gd name="T65" fmla="*/ 9 h 21"/>
                <a:gd name="T66" fmla="*/ 7 w 21"/>
                <a:gd name="T67" fmla="*/ 9 h 21"/>
                <a:gd name="T68" fmla="*/ 7 w 21"/>
                <a:gd name="T69" fmla="*/ 9 h 21"/>
                <a:gd name="T70" fmla="*/ 11 w 21"/>
                <a:gd name="T71" fmla="*/ 9 h 21"/>
                <a:gd name="T72" fmla="*/ 13 w 21"/>
                <a:gd name="T73" fmla="*/ 9 h 21"/>
                <a:gd name="T74" fmla="*/ 21 w 21"/>
                <a:gd name="T75" fmla="*/ 2 h 21"/>
                <a:gd name="T76" fmla="*/ 21 w 21"/>
                <a:gd name="T77" fmla="*/ 2 h 21"/>
                <a:gd name="T78" fmla="*/ 21 w 21"/>
                <a:gd name="T79" fmla="*/ 2 h 21"/>
                <a:gd name="T80" fmla="*/ 19 w 21"/>
                <a:gd name="T81" fmla="*/ 2 h 21"/>
                <a:gd name="T82" fmla="*/ 19 w 21"/>
                <a:gd name="T83" fmla="*/ 3 h 21"/>
                <a:gd name="T84" fmla="*/ 17 w 21"/>
                <a:gd name="T85" fmla="*/ 3 h 21"/>
                <a:gd name="T86" fmla="*/ 17 w 21"/>
                <a:gd name="T87" fmla="*/ 3 h 21"/>
                <a:gd name="T88" fmla="*/ 17 w 21"/>
                <a:gd name="T89" fmla="*/ 3 h 21"/>
                <a:gd name="T90" fmla="*/ 19 w 21"/>
                <a:gd name="T91" fmla="*/ 2 h 21"/>
                <a:gd name="T92" fmla="*/ 19 w 21"/>
                <a:gd name="T93" fmla="*/ 2 h 21"/>
                <a:gd name="T94" fmla="*/ 21 w 21"/>
                <a:gd name="T95" fmla="*/ 2 h 21"/>
                <a:gd name="T96" fmla="*/ 21 w 21"/>
                <a:gd name="T9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1" h="21">
                  <a:moveTo>
                    <a:pt x="15" y="9"/>
                  </a:moveTo>
                  <a:lnTo>
                    <a:pt x="15" y="9"/>
                  </a:lnTo>
                  <a:lnTo>
                    <a:pt x="13" y="11"/>
                  </a:lnTo>
                  <a:lnTo>
                    <a:pt x="13" y="11"/>
                  </a:lnTo>
                  <a:lnTo>
                    <a:pt x="13" y="11"/>
                  </a:lnTo>
                  <a:lnTo>
                    <a:pt x="13" y="11"/>
                  </a:lnTo>
                  <a:lnTo>
                    <a:pt x="13" y="11"/>
                  </a:lnTo>
                  <a:lnTo>
                    <a:pt x="13" y="13"/>
                  </a:lnTo>
                  <a:lnTo>
                    <a:pt x="13" y="13"/>
                  </a:lnTo>
                  <a:lnTo>
                    <a:pt x="13" y="13"/>
                  </a:lnTo>
                  <a:lnTo>
                    <a:pt x="13" y="15"/>
                  </a:lnTo>
                  <a:lnTo>
                    <a:pt x="13" y="15"/>
                  </a:lnTo>
                  <a:lnTo>
                    <a:pt x="13" y="15"/>
                  </a:lnTo>
                  <a:lnTo>
                    <a:pt x="13" y="15"/>
                  </a:lnTo>
                  <a:lnTo>
                    <a:pt x="13" y="17"/>
                  </a:lnTo>
                  <a:lnTo>
                    <a:pt x="13" y="17"/>
                  </a:lnTo>
                  <a:lnTo>
                    <a:pt x="15" y="17"/>
                  </a:lnTo>
                  <a:lnTo>
                    <a:pt x="13" y="17"/>
                  </a:lnTo>
                  <a:lnTo>
                    <a:pt x="13" y="19"/>
                  </a:lnTo>
                  <a:lnTo>
                    <a:pt x="13" y="19"/>
                  </a:lnTo>
                  <a:lnTo>
                    <a:pt x="13" y="21"/>
                  </a:lnTo>
                  <a:lnTo>
                    <a:pt x="13" y="21"/>
                  </a:lnTo>
                  <a:lnTo>
                    <a:pt x="13" y="21"/>
                  </a:lnTo>
                  <a:lnTo>
                    <a:pt x="13" y="21"/>
                  </a:lnTo>
                  <a:lnTo>
                    <a:pt x="13" y="21"/>
                  </a:lnTo>
                  <a:lnTo>
                    <a:pt x="11" y="21"/>
                  </a:lnTo>
                  <a:lnTo>
                    <a:pt x="11" y="21"/>
                  </a:lnTo>
                  <a:lnTo>
                    <a:pt x="11" y="21"/>
                  </a:lnTo>
                  <a:lnTo>
                    <a:pt x="11" y="21"/>
                  </a:lnTo>
                  <a:lnTo>
                    <a:pt x="11" y="21"/>
                  </a:lnTo>
                  <a:lnTo>
                    <a:pt x="9" y="21"/>
                  </a:lnTo>
                  <a:lnTo>
                    <a:pt x="9" y="21"/>
                  </a:lnTo>
                  <a:lnTo>
                    <a:pt x="9" y="21"/>
                  </a:lnTo>
                  <a:lnTo>
                    <a:pt x="7" y="21"/>
                  </a:lnTo>
                  <a:lnTo>
                    <a:pt x="5" y="21"/>
                  </a:lnTo>
                  <a:lnTo>
                    <a:pt x="5" y="21"/>
                  </a:lnTo>
                  <a:lnTo>
                    <a:pt x="5" y="21"/>
                  </a:lnTo>
                  <a:lnTo>
                    <a:pt x="5" y="21"/>
                  </a:lnTo>
                  <a:lnTo>
                    <a:pt x="3" y="21"/>
                  </a:lnTo>
                  <a:lnTo>
                    <a:pt x="3" y="21"/>
                  </a:lnTo>
                  <a:lnTo>
                    <a:pt x="3" y="21"/>
                  </a:lnTo>
                  <a:lnTo>
                    <a:pt x="3" y="21"/>
                  </a:lnTo>
                  <a:lnTo>
                    <a:pt x="3" y="21"/>
                  </a:lnTo>
                  <a:lnTo>
                    <a:pt x="3" y="21"/>
                  </a:lnTo>
                  <a:lnTo>
                    <a:pt x="3" y="21"/>
                  </a:lnTo>
                  <a:lnTo>
                    <a:pt x="3" y="21"/>
                  </a:lnTo>
                  <a:lnTo>
                    <a:pt x="3" y="21"/>
                  </a:lnTo>
                  <a:lnTo>
                    <a:pt x="1" y="21"/>
                  </a:lnTo>
                  <a:lnTo>
                    <a:pt x="1" y="21"/>
                  </a:lnTo>
                  <a:lnTo>
                    <a:pt x="1" y="21"/>
                  </a:lnTo>
                  <a:lnTo>
                    <a:pt x="0" y="21"/>
                  </a:lnTo>
                  <a:lnTo>
                    <a:pt x="0" y="21"/>
                  </a:lnTo>
                  <a:lnTo>
                    <a:pt x="0" y="21"/>
                  </a:lnTo>
                  <a:lnTo>
                    <a:pt x="0" y="21"/>
                  </a:lnTo>
                  <a:lnTo>
                    <a:pt x="0" y="21"/>
                  </a:lnTo>
                  <a:lnTo>
                    <a:pt x="0" y="21"/>
                  </a:lnTo>
                  <a:lnTo>
                    <a:pt x="0" y="21"/>
                  </a:lnTo>
                  <a:lnTo>
                    <a:pt x="0" y="21"/>
                  </a:lnTo>
                  <a:lnTo>
                    <a:pt x="0" y="21"/>
                  </a:lnTo>
                  <a:lnTo>
                    <a:pt x="0" y="21"/>
                  </a:lnTo>
                  <a:lnTo>
                    <a:pt x="0" y="21"/>
                  </a:lnTo>
                  <a:lnTo>
                    <a:pt x="0" y="21"/>
                  </a:lnTo>
                  <a:lnTo>
                    <a:pt x="1" y="21"/>
                  </a:lnTo>
                  <a:lnTo>
                    <a:pt x="1" y="21"/>
                  </a:lnTo>
                  <a:lnTo>
                    <a:pt x="1" y="21"/>
                  </a:lnTo>
                  <a:lnTo>
                    <a:pt x="1" y="19"/>
                  </a:lnTo>
                  <a:lnTo>
                    <a:pt x="1" y="19"/>
                  </a:lnTo>
                  <a:lnTo>
                    <a:pt x="3" y="19"/>
                  </a:lnTo>
                  <a:lnTo>
                    <a:pt x="3" y="19"/>
                  </a:lnTo>
                  <a:lnTo>
                    <a:pt x="3" y="19"/>
                  </a:lnTo>
                  <a:lnTo>
                    <a:pt x="3" y="19"/>
                  </a:lnTo>
                  <a:lnTo>
                    <a:pt x="3" y="19"/>
                  </a:lnTo>
                  <a:lnTo>
                    <a:pt x="3" y="19"/>
                  </a:lnTo>
                  <a:lnTo>
                    <a:pt x="5" y="19"/>
                  </a:lnTo>
                  <a:lnTo>
                    <a:pt x="5" y="19"/>
                  </a:lnTo>
                  <a:lnTo>
                    <a:pt x="5" y="19"/>
                  </a:lnTo>
                  <a:lnTo>
                    <a:pt x="5" y="19"/>
                  </a:lnTo>
                  <a:lnTo>
                    <a:pt x="5" y="19"/>
                  </a:lnTo>
                  <a:lnTo>
                    <a:pt x="5" y="19"/>
                  </a:lnTo>
                  <a:lnTo>
                    <a:pt x="5" y="17"/>
                  </a:lnTo>
                  <a:lnTo>
                    <a:pt x="5" y="17"/>
                  </a:lnTo>
                  <a:lnTo>
                    <a:pt x="7" y="17"/>
                  </a:lnTo>
                  <a:lnTo>
                    <a:pt x="7" y="17"/>
                  </a:lnTo>
                  <a:lnTo>
                    <a:pt x="5" y="17"/>
                  </a:lnTo>
                  <a:lnTo>
                    <a:pt x="5" y="17"/>
                  </a:lnTo>
                  <a:lnTo>
                    <a:pt x="5" y="17"/>
                  </a:lnTo>
                  <a:lnTo>
                    <a:pt x="5" y="17"/>
                  </a:lnTo>
                  <a:lnTo>
                    <a:pt x="5" y="17"/>
                  </a:lnTo>
                  <a:lnTo>
                    <a:pt x="5" y="17"/>
                  </a:lnTo>
                  <a:lnTo>
                    <a:pt x="5" y="17"/>
                  </a:lnTo>
                  <a:lnTo>
                    <a:pt x="5" y="17"/>
                  </a:lnTo>
                  <a:lnTo>
                    <a:pt x="5" y="17"/>
                  </a:lnTo>
                  <a:lnTo>
                    <a:pt x="5" y="17"/>
                  </a:lnTo>
                  <a:lnTo>
                    <a:pt x="5" y="15"/>
                  </a:lnTo>
                  <a:lnTo>
                    <a:pt x="5" y="15"/>
                  </a:lnTo>
                  <a:lnTo>
                    <a:pt x="5" y="15"/>
                  </a:lnTo>
                  <a:lnTo>
                    <a:pt x="5" y="15"/>
                  </a:lnTo>
                  <a:lnTo>
                    <a:pt x="5" y="15"/>
                  </a:lnTo>
                  <a:lnTo>
                    <a:pt x="5" y="15"/>
                  </a:lnTo>
                  <a:lnTo>
                    <a:pt x="5" y="13"/>
                  </a:lnTo>
                  <a:lnTo>
                    <a:pt x="5" y="13"/>
                  </a:lnTo>
                  <a:lnTo>
                    <a:pt x="5" y="13"/>
                  </a:lnTo>
                  <a:lnTo>
                    <a:pt x="5" y="11"/>
                  </a:lnTo>
                  <a:lnTo>
                    <a:pt x="5" y="11"/>
                  </a:lnTo>
                  <a:lnTo>
                    <a:pt x="5" y="11"/>
                  </a:lnTo>
                  <a:lnTo>
                    <a:pt x="5" y="11"/>
                  </a:lnTo>
                  <a:lnTo>
                    <a:pt x="5" y="11"/>
                  </a:lnTo>
                  <a:lnTo>
                    <a:pt x="3" y="11"/>
                  </a:lnTo>
                  <a:lnTo>
                    <a:pt x="3" y="11"/>
                  </a:lnTo>
                  <a:lnTo>
                    <a:pt x="3" y="11"/>
                  </a:lnTo>
                  <a:lnTo>
                    <a:pt x="3" y="11"/>
                  </a:lnTo>
                  <a:lnTo>
                    <a:pt x="3" y="11"/>
                  </a:lnTo>
                  <a:lnTo>
                    <a:pt x="3" y="9"/>
                  </a:lnTo>
                  <a:lnTo>
                    <a:pt x="3" y="9"/>
                  </a:lnTo>
                  <a:lnTo>
                    <a:pt x="5" y="9"/>
                  </a:lnTo>
                  <a:lnTo>
                    <a:pt x="5" y="9"/>
                  </a:lnTo>
                  <a:lnTo>
                    <a:pt x="5" y="9"/>
                  </a:lnTo>
                  <a:lnTo>
                    <a:pt x="5" y="9"/>
                  </a:lnTo>
                  <a:lnTo>
                    <a:pt x="5" y="9"/>
                  </a:lnTo>
                  <a:lnTo>
                    <a:pt x="5" y="9"/>
                  </a:lnTo>
                  <a:lnTo>
                    <a:pt x="5"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9" y="9"/>
                  </a:lnTo>
                  <a:lnTo>
                    <a:pt x="11" y="9"/>
                  </a:lnTo>
                  <a:lnTo>
                    <a:pt x="11" y="9"/>
                  </a:lnTo>
                  <a:lnTo>
                    <a:pt x="11" y="9"/>
                  </a:lnTo>
                  <a:lnTo>
                    <a:pt x="13" y="9"/>
                  </a:lnTo>
                  <a:lnTo>
                    <a:pt x="13" y="9"/>
                  </a:lnTo>
                  <a:lnTo>
                    <a:pt x="15" y="9"/>
                  </a:lnTo>
                  <a:lnTo>
                    <a:pt x="15" y="9"/>
                  </a:lnTo>
                  <a:close/>
                  <a:moveTo>
                    <a:pt x="21" y="0"/>
                  </a:moveTo>
                  <a:lnTo>
                    <a:pt x="21" y="2"/>
                  </a:lnTo>
                  <a:lnTo>
                    <a:pt x="21" y="2"/>
                  </a:lnTo>
                  <a:lnTo>
                    <a:pt x="21" y="2"/>
                  </a:lnTo>
                  <a:lnTo>
                    <a:pt x="21" y="2"/>
                  </a:lnTo>
                  <a:lnTo>
                    <a:pt x="21" y="2"/>
                  </a:lnTo>
                  <a:lnTo>
                    <a:pt x="21" y="2"/>
                  </a:lnTo>
                  <a:lnTo>
                    <a:pt x="21" y="2"/>
                  </a:lnTo>
                  <a:lnTo>
                    <a:pt x="21" y="2"/>
                  </a:lnTo>
                  <a:lnTo>
                    <a:pt x="21" y="2"/>
                  </a:lnTo>
                  <a:lnTo>
                    <a:pt x="21" y="2"/>
                  </a:lnTo>
                  <a:lnTo>
                    <a:pt x="21" y="2"/>
                  </a:lnTo>
                  <a:lnTo>
                    <a:pt x="21" y="2"/>
                  </a:lnTo>
                  <a:lnTo>
                    <a:pt x="19" y="2"/>
                  </a:lnTo>
                  <a:lnTo>
                    <a:pt x="19" y="3"/>
                  </a:lnTo>
                  <a:lnTo>
                    <a:pt x="19" y="3"/>
                  </a:lnTo>
                  <a:lnTo>
                    <a:pt x="19" y="3"/>
                  </a:lnTo>
                  <a:lnTo>
                    <a:pt x="19" y="3"/>
                  </a:lnTo>
                  <a:lnTo>
                    <a:pt x="19" y="3"/>
                  </a:lnTo>
                  <a:lnTo>
                    <a:pt x="17" y="3"/>
                  </a:lnTo>
                  <a:lnTo>
                    <a:pt x="17" y="3"/>
                  </a:lnTo>
                  <a:lnTo>
                    <a:pt x="17" y="3"/>
                  </a:lnTo>
                  <a:lnTo>
                    <a:pt x="17" y="3"/>
                  </a:lnTo>
                  <a:lnTo>
                    <a:pt x="17" y="3"/>
                  </a:lnTo>
                  <a:lnTo>
                    <a:pt x="17" y="3"/>
                  </a:lnTo>
                  <a:lnTo>
                    <a:pt x="17" y="3"/>
                  </a:lnTo>
                  <a:lnTo>
                    <a:pt x="17" y="3"/>
                  </a:lnTo>
                  <a:lnTo>
                    <a:pt x="17" y="3"/>
                  </a:lnTo>
                  <a:lnTo>
                    <a:pt x="17" y="3"/>
                  </a:lnTo>
                  <a:lnTo>
                    <a:pt x="17" y="3"/>
                  </a:lnTo>
                  <a:lnTo>
                    <a:pt x="17" y="3"/>
                  </a:lnTo>
                  <a:lnTo>
                    <a:pt x="17" y="3"/>
                  </a:lnTo>
                  <a:lnTo>
                    <a:pt x="17" y="2"/>
                  </a:lnTo>
                  <a:lnTo>
                    <a:pt x="19" y="2"/>
                  </a:lnTo>
                  <a:lnTo>
                    <a:pt x="19" y="2"/>
                  </a:lnTo>
                  <a:lnTo>
                    <a:pt x="19" y="2"/>
                  </a:lnTo>
                  <a:lnTo>
                    <a:pt x="19" y="2"/>
                  </a:lnTo>
                  <a:lnTo>
                    <a:pt x="19" y="2"/>
                  </a:lnTo>
                  <a:lnTo>
                    <a:pt x="21" y="2"/>
                  </a:lnTo>
                  <a:lnTo>
                    <a:pt x="21" y="2"/>
                  </a:lnTo>
                  <a:lnTo>
                    <a:pt x="21" y="2"/>
                  </a:lnTo>
                  <a:lnTo>
                    <a:pt x="21" y="2"/>
                  </a:lnTo>
                  <a:lnTo>
                    <a:pt x="21" y="2"/>
                  </a:lnTo>
                  <a:lnTo>
                    <a:pt x="21" y="0"/>
                  </a:lnTo>
                  <a:lnTo>
                    <a:pt x="21" y="0"/>
                  </a:lnTo>
                  <a:lnTo>
                    <a:pt x="21"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5" name="Freeform 235"/>
            <p:cNvSpPr>
              <a:spLocks noEditPoints="1"/>
            </p:cNvSpPr>
            <p:nvPr/>
          </p:nvSpPr>
          <p:spPr bwMode="auto">
            <a:xfrm>
              <a:off x="5219700" y="3814763"/>
              <a:ext cx="103188" cy="215900"/>
            </a:xfrm>
            <a:custGeom>
              <a:avLst/>
              <a:gdLst>
                <a:gd name="T0" fmla="*/ 55 w 65"/>
                <a:gd name="T1" fmla="*/ 71 h 136"/>
                <a:gd name="T2" fmla="*/ 51 w 65"/>
                <a:gd name="T3" fmla="*/ 69 h 136"/>
                <a:gd name="T4" fmla="*/ 55 w 65"/>
                <a:gd name="T5" fmla="*/ 52 h 136"/>
                <a:gd name="T6" fmla="*/ 59 w 65"/>
                <a:gd name="T7" fmla="*/ 52 h 136"/>
                <a:gd name="T8" fmla="*/ 59 w 65"/>
                <a:gd name="T9" fmla="*/ 50 h 136"/>
                <a:gd name="T10" fmla="*/ 36 w 65"/>
                <a:gd name="T11" fmla="*/ 2 h 136"/>
                <a:gd name="T12" fmla="*/ 38 w 65"/>
                <a:gd name="T13" fmla="*/ 2 h 136"/>
                <a:gd name="T14" fmla="*/ 44 w 65"/>
                <a:gd name="T15" fmla="*/ 4 h 136"/>
                <a:gd name="T16" fmla="*/ 46 w 65"/>
                <a:gd name="T17" fmla="*/ 9 h 136"/>
                <a:gd name="T18" fmla="*/ 44 w 65"/>
                <a:gd name="T19" fmla="*/ 9 h 136"/>
                <a:gd name="T20" fmla="*/ 50 w 65"/>
                <a:gd name="T21" fmla="*/ 9 h 136"/>
                <a:gd name="T22" fmla="*/ 55 w 65"/>
                <a:gd name="T23" fmla="*/ 6 h 136"/>
                <a:gd name="T24" fmla="*/ 55 w 65"/>
                <a:gd name="T25" fmla="*/ 11 h 136"/>
                <a:gd name="T26" fmla="*/ 50 w 65"/>
                <a:gd name="T27" fmla="*/ 19 h 136"/>
                <a:gd name="T28" fmla="*/ 48 w 65"/>
                <a:gd name="T29" fmla="*/ 27 h 136"/>
                <a:gd name="T30" fmla="*/ 53 w 65"/>
                <a:gd name="T31" fmla="*/ 31 h 136"/>
                <a:gd name="T32" fmla="*/ 57 w 65"/>
                <a:gd name="T33" fmla="*/ 36 h 136"/>
                <a:gd name="T34" fmla="*/ 57 w 65"/>
                <a:gd name="T35" fmla="*/ 42 h 136"/>
                <a:gd name="T36" fmla="*/ 53 w 65"/>
                <a:gd name="T37" fmla="*/ 50 h 136"/>
                <a:gd name="T38" fmla="*/ 50 w 65"/>
                <a:gd name="T39" fmla="*/ 56 h 136"/>
                <a:gd name="T40" fmla="*/ 42 w 65"/>
                <a:gd name="T41" fmla="*/ 59 h 136"/>
                <a:gd name="T42" fmla="*/ 40 w 65"/>
                <a:gd name="T43" fmla="*/ 67 h 136"/>
                <a:gd name="T44" fmla="*/ 48 w 65"/>
                <a:gd name="T45" fmla="*/ 73 h 136"/>
                <a:gd name="T46" fmla="*/ 50 w 65"/>
                <a:gd name="T47" fmla="*/ 75 h 136"/>
                <a:gd name="T48" fmla="*/ 57 w 65"/>
                <a:gd name="T49" fmla="*/ 73 h 136"/>
                <a:gd name="T50" fmla="*/ 57 w 65"/>
                <a:gd name="T51" fmla="*/ 79 h 136"/>
                <a:gd name="T52" fmla="*/ 61 w 65"/>
                <a:gd name="T53" fmla="*/ 80 h 136"/>
                <a:gd name="T54" fmla="*/ 63 w 65"/>
                <a:gd name="T55" fmla="*/ 86 h 136"/>
                <a:gd name="T56" fmla="*/ 65 w 65"/>
                <a:gd name="T57" fmla="*/ 94 h 136"/>
                <a:gd name="T58" fmla="*/ 51 w 65"/>
                <a:gd name="T59" fmla="*/ 104 h 136"/>
                <a:gd name="T60" fmla="*/ 44 w 65"/>
                <a:gd name="T61" fmla="*/ 109 h 136"/>
                <a:gd name="T62" fmla="*/ 42 w 65"/>
                <a:gd name="T63" fmla="*/ 119 h 136"/>
                <a:gd name="T64" fmla="*/ 42 w 65"/>
                <a:gd name="T65" fmla="*/ 128 h 136"/>
                <a:gd name="T66" fmla="*/ 32 w 65"/>
                <a:gd name="T67" fmla="*/ 134 h 136"/>
                <a:gd name="T68" fmla="*/ 28 w 65"/>
                <a:gd name="T69" fmla="*/ 125 h 136"/>
                <a:gd name="T70" fmla="*/ 26 w 65"/>
                <a:gd name="T71" fmla="*/ 113 h 136"/>
                <a:gd name="T72" fmla="*/ 25 w 65"/>
                <a:gd name="T73" fmla="*/ 104 h 136"/>
                <a:gd name="T74" fmla="*/ 13 w 65"/>
                <a:gd name="T75" fmla="*/ 94 h 136"/>
                <a:gd name="T76" fmla="*/ 11 w 65"/>
                <a:gd name="T77" fmla="*/ 84 h 136"/>
                <a:gd name="T78" fmla="*/ 3 w 65"/>
                <a:gd name="T79" fmla="*/ 79 h 136"/>
                <a:gd name="T80" fmla="*/ 0 w 65"/>
                <a:gd name="T81" fmla="*/ 69 h 136"/>
                <a:gd name="T82" fmla="*/ 2 w 65"/>
                <a:gd name="T83" fmla="*/ 61 h 136"/>
                <a:gd name="T84" fmla="*/ 9 w 65"/>
                <a:gd name="T85" fmla="*/ 56 h 136"/>
                <a:gd name="T86" fmla="*/ 11 w 65"/>
                <a:gd name="T87" fmla="*/ 48 h 136"/>
                <a:gd name="T88" fmla="*/ 13 w 65"/>
                <a:gd name="T89" fmla="*/ 38 h 136"/>
                <a:gd name="T90" fmla="*/ 11 w 65"/>
                <a:gd name="T91" fmla="*/ 29 h 136"/>
                <a:gd name="T92" fmla="*/ 13 w 65"/>
                <a:gd name="T93" fmla="*/ 21 h 136"/>
                <a:gd name="T94" fmla="*/ 13 w 65"/>
                <a:gd name="T95" fmla="*/ 15 h 136"/>
                <a:gd name="T96" fmla="*/ 17 w 65"/>
                <a:gd name="T97" fmla="*/ 8 h 136"/>
                <a:gd name="T98" fmla="*/ 23 w 65"/>
                <a:gd name="T99" fmla="*/ 4 h 136"/>
                <a:gd name="T100" fmla="*/ 30 w 65"/>
                <a:gd name="T101" fmla="*/ 2 h 136"/>
                <a:gd name="T102" fmla="*/ 38 w 65"/>
                <a:gd name="T103"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 h="136">
                  <a:moveTo>
                    <a:pt x="53" y="67"/>
                  </a:moveTo>
                  <a:lnTo>
                    <a:pt x="55" y="67"/>
                  </a:lnTo>
                  <a:lnTo>
                    <a:pt x="55" y="69"/>
                  </a:lnTo>
                  <a:lnTo>
                    <a:pt x="57" y="69"/>
                  </a:lnTo>
                  <a:lnTo>
                    <a:pt x="55" y="71"/>
                  </a:lnTo>
                  <a:lnTo>
                    <a:pt x="53" y="71"/>
                  </a:lnTo>
                  <a:lnTo>
                    <a:pt x="53" y="73"/>
                  </a:lnTo>
                  <a:lnTo>
                    <a:pt x="53" y="71"/>
                  </a:lnTo>
                  <a:lnTo>
                    <a:pt x="51" y="71"/>
                  </a:lnTo>
                  <a:lnTo>
                    <a:pt x="51" y="69"/>
                  </a:lnTo>
                  <a:lnTo>
                    <a:pt x="51" y="67"/>
                  </a:lnTo>
                  <a:lnTo>
                    <a:pt x="53" y="67"/>
                  </a:lnTo>
                  <a:close/>
                  <a:moveTo>
                    <a:pt x="57" y="54"/>
                  </a:moveTo>
                  <a:lnTo>
                    <a:pt x="55" y="54"/>
                  </a:lnTo>
                  <a:lnTo>
                    <a:pt x="55" y="52"/>
                  </a:lnTo>
                  <a:lnTo>
                    <a:pt x="57" y="52"/>
                  </a:lnTo>
                  <a:lnTo>
                    <a:pt x="57" y="54"/>
                  </a:lnTo>
                  <a:close/>
                  <a:moveTo>
                    <a:pt x="59" y="50"/>
                  </a:moveTo>
                  <a:lnTo>
                    <a:pt x="61" y="52"/>
                  </a:lnTo>
                  <a:lnTo>
                    <a:pt x="59" y="52"/>
                  </a:lnTo>
                  <a:lnTo>
                    <a:pt x="57" y="52"/>
                  </a:lnTo>
                  <a:lnTo>
                    <a:pt x="57" y="50"/>
                  </a:lnTo>
                  <a:lnTo>
                    <a:pt x="59" y="50"/>
                  </a:lnTo>
                  <a:lnTo>
                    <a:pt x="59" y="52"/>
                  </a:lnTo>
                  <a:lnTo>
                    <a:pt x="59" y="50"/>
                  </a:lnTo>
                  <a:lnTo>
                    <a:pt x="61" y="50"/>
                  </a:lnTo>
                  <a:lnTo>
                    <a:pt x="59" y="50"/>
                  </a:lnTo>
                  <a:close/>
                  <a:moveTo>
                    <a:pt x="38" y="0"/>
                  </a:moveTo>
                  <a:lnTo>
                    <a:pt x="38" y="2"/>
                  </a:lnTo>
                  <a:lnTo>
                    <a:pt x="36" y="2"/>
                  </a:lnTo>
                  <a:lnTo>
                    <a:pt x="36" y="4"/>
                  </a:lnTo>
                  <a:lnTo>
                    <a:pt x="38" y="4"/>
                  </a:lnTo>
                  <a:lnTo>
                    <a:pt x="38" y="2"/>
                  </a:lnTo>
                  <a:lnTo>
                    <a:pt x="36" y="2"/>
                  </a:lnTo>
                  <a:lnTo>
                    <a:pt x="38" y="2"/>
                  </a:lnTo>
                  <a:lnTo>
                    <a:pt x="40" y="2"/>
                  </a:lnTo>
                  <a:lnTo>
                    <a:pt x="42" y="2"/>
                  </a:lnTo>
                  <a:lnTo>
                    <a:pt x="44" y="4"/>
                  </a:lnTo>
                  <a:lnTo>
                    <a:pt x="42" y="4"/>
                  </a:lnTo>
                  <a:lnTo>
                    <a:pt x="44" y="4"/>
                  </a:lnTo>
                  <a:lnTo>
                    <a:pt x="44" y="6"/>
                  </a:lnTo>
                  <a:lnTo>
                    <a:pt x="44" y="4"/>
                  </a:lnTo>
                  <a:lnTo>
                    <a:pt x="42" y="6"/>
                  </a:lnTo>
                  <a:lnTo>
                    <a:pt x="44" y="8"/>
                  </a:lnTo>
                  <a:lnTo>
                    <a:pt x="46" y="9"/>
                  </a:lnTo>
                  <a:lnTo>
                    <a:pt x="44" y="9"/>
                  </a:lnTo>
                  <a:lnTo>
                    <a:pt x="42" y="9"/>
                  </a:lnTo>
                  <a:lnTo>
                    <a:pt x="42" y="11"/>
                  </a:lnTo>
                  <a:lnTo>
                    <a:pt x="44" y="11"/>
                  </a:lnTo>
                  <a:lnTo>
                    <a:pt x="44" y="9"/>
                  </a:lnTo>
                  <a:lnTo>
                    <a:pt x="44" y="11"/>
                  </a:lnTo>
                  <a:lnTo>
                    <a:pt x="46" y="11"/>
                  </a:lnTo>
                  <a:lnTo>
                    <a:pt x="48" y="11"/>
                  </a:lnTo>
                  <a:lnTo>
                    <a:pt x="48" y="9"/>
                  </a:lnTo>
                  <a:lnTo>
                    <a:pt x="50" y="9"/>
                  </a:lnTo>
                  <a:lnTo>
                    <a:pt x="51" y="9"/>
                  </a:lnTo>
                  <a:lnTo>
                    <a:pt x="51" y="8"/>
                  </a:lnTo>
                  <a:lnTo>
                    <a:pt x="53" y="8"/>
                  </a:lnTo>
                  <a:lnTo>
                    <a:pt x="53" y="6"/>
                  </a:lnTo>
                  <a:lnTo>
                    <a:pt x="55" y="6"/>
                  </a:lnTo>
                  <a:lnTo>
                    <a:pt x="57" y="6"/>
                  </a:lnTo>
                  <a:lnTo>
                    <a:pt x="55" y="6"/>
                  </a:lnTo>
                  <a:lnTo>
                    <a:pt x="57" y="8"/>
                  </a:lnTo>
                  <a:lnTo>
                    <a:pt x="57" y="9"/>
                  </a:lnTo>
                  <a:lnTo>
                    <a:pt x="55" y="11"/>
                  </a:lnTo>
                  <a:lnTo>
                    <a:pt x="55" y="13"/>
                  </a:lnTo>
                  <a:lnTo>
                    <a:pt x="53" y="15"/>
                  </a:lnTo>
                  <a:lnTo>
                    <a:pt x="53" y="17"/>
                  </a:lnTo>
                  <a:lnTo>
                    <a:pt x="51" y="17"/>
                  </a:lnTo>
                  <a:lnTo>
                    <a:pt x="50" y="19"/>
                  </a:lnTo>
                  <a:lnTo>
                    <a:pt x="48" y="19"/>
                  </a:lnTo>
                  <a:lnTo>
                    <a:pt x="48" y="21"/>
                  </a:lnTo>
                  <a:lnTo>
                    <a:pt x="48" y="23"/>
                  </a:lnTo>
                  <a:lnTo>
                    <a:pt x="48" y="25"/>
                  </a:lnTo>
                  <a:lnTo>
                    <a:pt x="48" y="27"/>
                  </a:lnTo>
                  <a:lnTo>
                    <a:pt x="48" y="29"/>
                  </a:lnTo>
                  <a:lnTo>
                    <a:pt x="50" y="29"/>
                  </a:lnTo>
                  <a:lnTo>
                    <a:pt x="50" y="31"/>
                  </a:lnTo>
                  <a:lnTo>
                    <a:pt x="51" y="31"/>
                  </a:lnTo>
                  <a:lnTo>
                    <a:pt x="53" y="31"/>
                  </a:lnTo>
                  <a:lnTo>
                    <a:pt x="53" y="32"/>
                  </a:lnTo>
                  <a:lnTo>
                    <a:pt x="55" y="32"/>
                  </a:lnTo>
                  <a:lnTo>
                    <a:pt x="55" y="34"/>
                  </a:lnTo>
                  <a:lnTo>
                    <a:pt x="55" y="36"/>
                  </a:lnTo>
                  <a:lnTo>
                    <a:pt x="57" y="36"/>
                  </a:lnTo>
                  <a:lnTo>
                    <a:pt x="55" y="36"/>
                  </a:lnTo>
                  <a:lnTo>
                    <a:pt x="55" y="38"/>
                  </a:lnTo>
                  <a:lnTo>
                    <a:pt x="55" y="40"/>
                  </a:lnTo>
                  <a:lnTo>
                    <a:pt x="57" y="40"/>
                  </a:lnTo>
                  <a:lnTo>
                    <a:pt x="57" y="42"/>
                  </a:lnTo>
                  <a:lnTo>
                    <a:pt x="55" y="44"/>
                  </a:lnTo>
                  <a:lnTo>
                    <a:pt x="55" y="46"/>
                  </a:lnTo>
                  <a:lnTo>
                    <a:pt x="53" y="46"/>
                  </a:lnTo>
                  <a:lnTo>
                    <a:pt x="53" y="48"/>
                  </a:lnTo>
                  <a:lnTo>
                    <a:pt x="53" y="50"/>
                  </a:lnTo>
                  <a:lnTo>
                    <a:pt x="51" y="50"/>
                  </a:lnTo>
                  <a:lnTo>
                    <a:pt x="51" y="52"/>
                  </a:lnTo>
                  <a:lnTo>
                    <a:pt x="51" y="54"/>
                  </a:lnTo>
                  <a:lnTo>
                    <a:pt x="50" y="54"/>
                  </a:lnTo>
                  <a:lnTo>
                    <a:pt x="50" y="56"/>
                  </a:lnTo>
                  <a:lnTo>
                    <a:pt x="48" y="56"/>
                  </a:lnTo>
                  <a:lnTo>
                    <a:pt x="46" y="56"/>
                  </a:lnTo>
                  <a:lnTo>
                    <a:pt x="46" y="57"/>
                  </a:lnTo>
                  <a:lnTo>
                    <a:pt x="44" y="57"/>
                  </a:lnTo>
                  <a:lnTo>
                    <a:pt x="42" y="59"/>
                  </a:lnTo>
                  <a:lnTo>
                    <a:pt x="40" y="59"/>
                  </a:lnTo>
                  <a:lnTo>
                    <a:pt x="40" y="61"/>
                  </a:lnTo>
                  <a:lnTo>
                    <a:pt x="40" y="63"/>
                  </a:lnTo>
                  <a:lnTo>
                    <a:pt x="40" y="65"/>
                  </a:lnTo>
                  <a:lnTo>
                    <a:pt x="40" y="67"/>
                  </a:lnTo>
                  <a:lnTo>
                    <a:pt x="42" y="69"/>
                  </a:lnTo>
                  <a:lnTo>
                    <a:pt x="44" y="71"/>
                  </a:lnTo>
                  <a:lnTo>
                    <a:pt x="46" y="71"/>
                  </a:lnTo>
                  <a:lnTo>
                    <a:pt x="46" y="73"/>
                  </a:lnTo>
                  <a:lnTo>
                    <a:pt x="48" y="73"/>
                  </a:lnTo>
                  <a:lnTo>
                    <a:pt x="50" y="71"/>
                  </a:lnTo>
                  <a:lnTo>
                    <a:pt x="51" y="71"/>
                  </a:lnTo>
                  <a:lnTo>
                    <a:pt x="51" y="73"/>
                  </a:lnTo>
                  <a:lnTo>
                    <a:pt x="50" y="73"/>
                  </a:lnTo>
                  <a:lnTo>
                    <a:pt x="50" y="75"/>
                  </a:lnTo>
                  <a:lnTo>
                    <a:pt x="51" y="75"/>
                  </a:lnTo>
                  <a:lnTo>
                    <a:pt x="53" y="75"/>
                  </a:lnTo>
                  <a:lnTo>
                    <a:pt x="53" y="73"/>
                  </a:lnTo>
                  <a:lnTo>
                    <a:pt x="55" y="73"/>
                  </a:lnTo>
                  <a:lnTo>
                    <a:pt x="57" y="73"/>
                  </a:lnTo>
                  <a:lnTo>
                    <a:pt x="57" y="75"/>
                  </a:lnTo>
                  <a:lnTo>
                    <a:pt x="57" y="77"/>
                  </a:lnTo>
                  <a:lnTo>
                    <a:pt x="57" y="79"/>
                  </a:lnTo>
                  <a:lnTo>
                    <a:pt x="59" y="79"/>
                  </a:lnTo>
                  <a:lnTo>
                    <a:pt x="57" y="79"/>
                  </a:lnTo>
                  <a:lnTo>
                    <a:pt x="57" y="80"/>
                  </a:lnTo>
                  <a:lnTo>
                    <a:pt x="59" y="80"/>
                  </a:lnTo>
                  <a:lnTo>
                    <a:pt x="61" y="80"/>
                  </a:lnTo>
                  <a:lnTo>
                    <a:pt x="63" y="80"/>
                  </a:lnTo>
                  <a:lnTo>
                    <a:pt x="61" y="80"/>
                  </a:lnTo>
                  <a:lnTo>
                    <a:pt x="61" y="79"/>
                  </a:lnTo>
                  <a:lnTo>
                    <a:pt x="63" y="80"/>
                  </a:lnTo>
                  <a:lnTo>
                    <a:pt x="63" y="82"/>
                  </a:lnTo>
                  <a:lnTo>
                    <a:pt x="63" y="84"/>
                  </a:lnTo>
                  <a:lnTo>
                    <a:pt x="63" y="86"/>
                  </a:lnTo>
                  <a:lnTo>
                    <a:pt x="63" y="88"/>
                  </a:lnTo>
                  <a:lnTo>
                    <a:pt x="63" y="90"/>
                  </a:lnTo>
                  <a:lnTo>
                    <a:pt x="63" y="92"/>
                  </a:lnTo>
                  <a:lnTo>
                    <a:pt x="63" y="94"/>
                  </a:lnTo>
                  <a:lnTo>
                    <a:pt x="65" y="94"/>
                  </a:lnTo>
                  <a:lnTo>
                    <a:pt x="65" y="96"/>
                  </a:lnTo>
                  <a:lnTo>
                    <a:pt x="63" y="96"/>
                  </a:lnTo>
                  <a:lnTo>
                    <a:pt x="59" y="98"/>
                  </a:lnTo>
                  <a:lnTo>
                    <a:pt x="53" y="102"/>
                  </a:lnTo>
                  <a:lnTo>
                    <a:pt x="51" y="104"/>
                  </a:lnTo>
                  <a:lnTo>
                    <a:pt x="50" y="104"/>
                  </a:lnTo>
                  <a:lnTo>
                    <a:pt x="50" y="105"/>
                  </a:lnTo>
                  <a:lnTo>
                    <a:pt x="48" y="107"/>
                  </a:lnTo>
                  <a:lnTo>
                    <a:pt x="46" y="109"/>
                  </a:lnTo>
                  <a:lnTo>
                    <a:pt x="44" y="109"/>
                  </a:lnTo>
                  <a:lnTo>
                    <a:pt x="42" y="111"/>
                  </a:lnTo>
                  <a:lnTo>
                    <a:pt x="42" y="113"/>
                  </a:lnTo>
                  <a:lnTo>
                    <a:pt x="42" y="115"/>
                  </a:lnTo>
                  <a:lnTo>
                    <a:pt x="42" y="117"/>
                  </a:lnTo>
                  <a:lnTo>
                    <a:pt x="42" y="119"/>
                  </a:lnTo>
                  <a:lnTo>
                    <a:pt x="44" y="121"/>
                  </a:lnTo>
                  <a:lnTo>
                    <a:pt x="44" y="123"/>
                  </a:lnTo>
                  <a:lnTo>
                    <a:pt x="44" y="125"/>
                  </a:lnTo>
                  <a:lnTo>
                    <a:pt x="42" y="127"/>
                  </a:lnTo>
                  <a:lnTo>
                    <a:pt x="42" y="128"/>
                  </a:lnTo>
                  <a:lnTo>
                    <a:pt x="40" y="130"/>
                  </a:lnTo>
                  <a:lnTo>
                    <a:pt x="38" y="134"/>
                  </a:lnTo>
                  <a:lnTo>
                    <a:pt x="36" y="134"/>
                  </a:lnTo>
                  <a:lnTo>
                    <a:pt x="32" y="136"/>
                  </a:lnTo>
                  <a:lnTo>
                    <a:pt x="32" y="134"/>
                  </a:lnTo>
                  <a:lnTo>
                    <a:pt x="30" y="132"/>
                  </a:lnTo>
                  <a:lnTo>
                    <a:pt x="30" y="130"/>
                  </a:lnTo>
                  <a:lnTo>
                    <a:pt x="30" y="128"/>
                  </a:lnTo>
                  <a:lnTo>
                    <a:pt x="30" y="127"/>
                  </a:lnTo>
                  <a:lnTo>
                    <a:pt x="28" y="125"/>
                  </a:lnTo>
                  <a:lnTo>
                    <a:pt x="28" y="123"/>
                  </a:lnTo>
                  <a:lnTo>
                    <a:pt x="28" y="121"/>
                  </a:lnTo>
                  <a:lnTo>
                    <a:pt x="28" y="117"/>
                  </a:lnTo>
                  <a:lnTo>
                    <a:pt x="26" y="115"/>
                  </a:lnTo>
                  <a:lnTo>
                    <a:pt x="26" y="113"/>
                  </a:lnTo>
                  <a:lnTo>
                    <a:pt x="26" y="111"/>
                  </a:lnTo>
                  <a:lnTo>
                    <a:pt x="26" y="109"/>
                  </a:lnTo>
                  <a:lnTo>
                    <a:pt x="25" y="107"/>
                  </a:lnTo>
                  <a:lnTo>
                    <a:pt x="25" y="105"/>
                  </a:lnTo>
                  <a:lnTo>
                    <a:pt x="25" y="104"/>
                  </a:lnTo>
                  <a:lnTo>
                    <a:pt x="25" y="102"/>
                  </a:lnTo>
                  <a:lnTo>
                    <a:pt x="21" y="100"/>
                  </a:lnTo>
                  <a:lnTo>
                    <a:pt x="17" y="98"/>
                  </a:lnTo>
                  <a:lnTo>
                    <a:pt x="15" y="96"/>
                  </a:lnTo>
                  <a:lnTo>
                    <a:pt x="13" y="94"/>
                  </a:lnTo>
                  <a:lnTo>
                    <a:pt x="13" y="92"/>
                  </a:lnTo>
                  <a:lnTo>
                    <a:pt x="13" y="90"/>
                  </a:lnTo>
                  <a:lnTo>
                    <a:pt x="13" y="88"/>
                  </a:lnTo>
                  <a:lnTo>
                    <a:pt x="11" y="88"/>
                  </a:lnTo>
                  <a:lnTo>
                    <a:pt x="11" y="84"/>
                  </a:lnTo>
                  <a:lnTo>
                    <a:pt x="9" y="82"/>
                  </a:lnTo>
                  <a:lnTo>
                    <a:pt x="7" y="82"/>
                  </a:lnTo>
                  <a:lnTo>
                    <a:pt x="5" y="80"/>
                  </a:lnTo>
                  <a:lnTo>
                    <a:pt x="3" y="80"/>
                  </a:lnTo>
                  <a:lnTo>
                    <a:pt x="3" y="79"/>
                  </a:lnTo>
                  <a:lnTo>
                    <a:pt x="3" y="77"/>
                  </a:lnTo>
                  <a:lnTo>
                    <a:pt x="2" y="73"/>
                  </a:lnTo>
                  <a:lnTo>
                    <a:pt x="0" y="73"/>
                  </a:lnTo>
                  <a:lnTo>
                    <a:pt x="0" y="71"/>
                  </a:lnTo>
                  <a:lnTo>
                    <a:pt x="0" y="69"/>
                  </a:lnTo>
                  <a:lnTo>
                    <a:pt x="0" y="67"/>
                  </a:lnTo>
                  <a:lnTo>
                    <a:pt x="0" y="65"/>
                  </a:lnTo>
                  <a:lnTo>
                    <a:pt x="0" y="63"/>
                  </a:lnTo>
                  <a:lnTo>
                    <a:pt x="2" y="63"/>
                  </a:lnTo>
                  <a:lnTo>
                    <a:pt x="2" y="61"/>
                  </a:lnTo>
                  <a:lnTo>
                    <a:pt x="3" y="61"/>
                  </a:lnTo>
                  <a:lnTo>
                    <a:pt x="3" y="59"/>
                  </a:lnTo>
                  <a:lnTo>
                    <a:pt x="5" y="57"/>
                  </a:lnTo>
                  <a:lnTo>
                    <a:pt x="7" y="56"/>
                  </a:lnTo>
                  <a:lnTo>
                    <a:pt x="9" y="56"/>
                  </a:lnTo>
                  <a:lnTo>
                    <a:pt x="9" y="54"/>
                  </a:lnTo>
                  <a:lnTo>
                    <a:pt x="11" y="54"/>
                  </a:lnTo>
                  <a:lnTo>
                    <a:pt x="11" y="52"/>
                  </a:lnTo>
                  <a:lnTo>
                    <a:pt x="11" y="50"/>
                  </a:lnTo>
                  <a:lnTo>
                    <a:pt x="11" y="48"/>
                  </a:lnTo>
                  <a:lnTo>
                    <a:pt x="11" y="46"/>
                  </a:lnTo>
                  <a:lnTo>
                    <a:pt x="13" y="44"/>
                  </a:lnTo>
                  <a:lnTo>
                    <a:pt x="15" y="42"/>
                  </a:lnTo>
                  <a:lnTo>
                    <a:pt x="13" y="40"/>
                  </a:lnTo>
                  <a:lnTo>
                    <a:pt x="13" y="38"/>
                  </a:lnTo>
                  <a:lnTo>
                    <a:pt x="13" y="36"/>
                  </a:lnTo>
                  <a:lnTo>
                    <a:pt x="13" y="34"/>
                  </a:lnTo>
                  <a:lnTo>
                    <a:pt x="13" y="32"/>
                  </a:lnTo>
                  <a:lnTo>
                    <a:pt x="11" y="31"/>
                  </a:lnTo>
                  <a:lnTo>
                    <a:pt x="11" y="29"/>
                  </a:lnTo>
                  <a:lnTo>
                    <a:pt x="11" y="27"/>
                  </a:lnTo>
                  <a:lnTo>
                    <a:pt x="11" y="25"/>
                  </a:lnTo>
                  <a:lnTo>
                    <a:pt x="13" y="25"/>
                  </a:lnTo>
                  <a:lnTo>
                    <a:pt x="13" y="23"/>
                  </a:lnTo>
                  <a:lnTo>
                    <a:pt x="13" y="21"/>
                  </a:lnTo>
                  <a:lnTo>
                    <a:pt x="13" y="19"/>
                  </a:lnTo>
                  <a:lnTo>
                    <a:pt x="13" y="17"/>
                  </a:lnTo>
                  <a:lnTo>
                    <a:pt x="11" y="17"/>
                  </a:lnTo>
                  <a:lnTo>
                    <a:pt x="11" y="15"/>
                  </a:lnTo>
                  <a:lnTo>
                    <a:pt x="13" y="15"/>
                  </a:lnTo>
                  <a:lnTo>
                    <a:pt x="15" y="13"/>
                  </a:lnTo>
                  <a:lnTo>
                    <a:pt x="15" y="11"/>
                  </a:lnTo>
                  <a:lnTo>
                    <a:pt x="17" y="11"/>
                  </a:lnTo>
                  <a:lnTo>
                    <a:pt x="17" y="9"/>
                  </a:lnTo>
                  <a:lnTo>
                    <a:pt x="17" y="8"/>
                  </a:lnTo>
                  <a:lnTo>
                    <a:pt x="19" y="8"/>
                  </a:lnTo>
                  <a:lnTo>
                    <a:pt x="21" y="8"/>
                  </a:lnTo>
                  <a:lnTo>
                    <a:pt x="21" y="6"/>
                  </a:lnTo>
                  <a:lnTo>
                    <a:pt x="23" y="6"/>
                  </a:lnTo>
                  <a:lnTo>
                    <a:pt x="23" y="4"/>
                  </a:lnTo>
                  <a:lnTo>
                    <a:pt x="25" y="4"/>
                  </a:lnTo>
                  <a:lnTo>
                    <a:pt x="26" y="4"/>
                  </a:lnTo>
                  <a:lnTo>
                    <a:pt x="26" y="2"/>
                  </a:lnTo>
                  <a:lnTo>
                    <a:pt x="28" y="2"/>
                  </a:lnTo>
                  <a:lnTo>
                    <a:pt x="30" y="2"/>
                  </a:lnTo>
                  <a:lnTo>
                    <a:pt x="32" y="2"/>
                  </a:lnTo>
                  <a:lnTo>
                    <a:pt x="32" y="0"/>
                  </a:lnTo>
                  <a:lnTo>
                    <a:pt x="34" y="0"/>
                  </a:lnTo>
                  <a:lnTo>
                    <a:pt x="36" y="0"/>
                  </a:lnTo>
                  <a:lnTo>
                    <a:pt x="3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6" name="Freeform 236"/>
            <p:cNvSpPr>
              <a:spLocks noEditPoints="1"/>
            </p:cNvSpPr>
            <p:nvPr/>
          </p:nvSpPr>
          <p:spPr bwMode="auto">
            <a:xfrm>
              <a:off x="5680075" y="3659188"/>
              <a:ext cx="481013" cy="204788"/>
            </a:xfrm>
            <a:custGeom>
              <a:avLst/>
              <a:gdLst>
                <a:gd name="T0" fmla="*/ 3 w 303"/>
                <a:gd name="T1" fmla="*/ 38 h 129"/>
                <a:gd name="T2" fmla="*/ 26 w 303"/>
                <a:gd name="T3" fmla="*/ 2 h 129"/>
                <a:gd name="T4" fmla="*/ 42 w 303"/>
                <a:gd name="T5" fmla="*/ 13 h 129"/>
                <a:gd name="T6" fmla="*/ 46 w 303"/>
                <a:gd name="T7" fmla="*/ 21 h 129"/>
                <a:gd name="T8" fmla="*/ 26 w 303"/>
                <a:gd name="T9" fmla="*/ 27 h 129"/>
                <a:gd name="T10" fmla="*/ 9 w 303"/>
                <a:gd name="T11" fmla="*/ 38 h 129"/>
                <a:gd name="T12" fmla="*/ 17 w 303"/>
                <a:gd name="T13" fmla="*/ 31 h 129"/>
                <a:gd name="T14" fmla="*/ 9 w 303"/>
                <a:gd name="T15" fmla="*/ 17 h 129"/>
                <a:gd name="T16" fmla="*/ 13 w 303"/>
                <a:gd name="T17" fmla="*/ 6 h 129"/>
                <a:gd name="T18" fmla="*/ 151 w 303"/>
                <a:gd name="T19" fmla="*/ 0 h 129"/>
                <a:gd name="T20" fmla="*/ 163 w 303"/>
                <a:gd name="T21" fmla="*/ 10 h 129"/>
                <a:gd name="T22" fmla="*/ 176 w 303"/>
                <a:gd name="T23" fmla="*/ 15 h 129"/>
                <a:gd name="T24" fmla="*/ 192 w 303"/>
                <a:gd name="T25" fmla="*/ 21 h 129"/>
                <a:gd name="T26" fmla="*/ 213 w 303"/>
                <a:gd name="T27" fmla="*/ 21 h 129"/>
                <a:gd name="T28" fmla="*/ 238 w 303"/>
                <a:gd name="T29" fmla="*/ 21 h 129"/>
                <a:gd name="T30" fmla="*/ 257 w 303"/>
                <a:gd name="T31" fmla="*/ 11 h 129"/>
                <a:gd name="T32" fmla="*/ 272 w 303"/>
                <a:gd name="T33" fmla="*/ 11 h 129"/>
                <a:gd name="T34" fmla="*/ 284 w 303"/>
                <a:gd name="T35" fmla="*/ 23 h 129"/>
                <a:gd name="T36" fmla="*/ 286 w 303"/>
                <a:gd name="T37" fmla="*/ 42 h 129"/>
                <a:gd name="T38" fmla="*/ 303 w 303"/>
                <a:gd name="T39" fmla="*/ 52 h 129"/>
                <a:gd name="T40" fmla="*/ 291 w 303"/>
                <a:gd name="T41" fmla="*/ 61 h 129"/>
                <a:gd name="T42" fmla="*/ 295 w 303"/>
                <a:gd name="T43" fmla="*/ 82 h 129"/>
                <a:gd name="T44" fmla="*/ 301 w 303"/>
                <a:gd name="T45" fmla="*/ 98 h 129"/>
                <a:gd name="T46" fmla="*/ 293 w 303"/>
                <a:gd name="T47" fmla="*/ 100 h 129"/>
                <a:gd name="T48" fmla="*/ 268 w 303"/>
                <a:gd name="T49" fmla="*/ 102 h 129"/>
                <a:gd name="T50" fmla="*/ 236 w 303"/>
                <a:gd name="T51" fmla="*/ 104 h 129"/>
                <a:gd name="T52" fmla="*/ 199 w 303"/>
                <a:gd name="T53" fmla="*/ 107 h 129"/>
                <a:gd name="T54" fmla="*/ 172 w 303"/>
                <a:gd name="T55" fmla="*/ 109 h 129"/>
                <a:gd name="T56" fmla="*/ 167 w 303"/>
                <a:gd name="T57" fmla="*/ 129 h 129"/>
                <a:gd name="T58" fmla="*/ 165 w 303"/>
                <a:gd name="T59" fmla="*/ 113 h 129"/>
                <a:gd name="T60" fmla="*/ 157 w 303"/>
                <a:gd name="T61" fmla="*/ 111 h 129"/>
                <a:gd name="T62" fmla="*/ 144 w 303"/>
                <a:gd name="T63" fmla="*/ 107 h 129"/>
                <a:gd name="T64" fmla="*/ 126 w 303"/>
                <a:gd name="T65" fmla="*/ 121 h 129"/>
                <a:gd name="T66" fmla="*/ 111 w 303"/>
                <a:gd name="T67" fmla="*/ 123 h 129"/>
                <a:gd name="T68" fmla="*/ 94 w 303"/>
                <a:gd name="T69" fmla="*/ 111 h 129"/>
                <a:gd name="T70" fmla="*/ 76 w 303"/>
                <a:gd name="T71" fmla="*/ 119 h 129"/>
                <a:gd name="T72" fmla="*/ 61 w 303"/>
                <a:gd name="T73" fmla="*/ 121 h 129"/>
                <a:gd name="T74" fmla="*/ 53 w 303"/>
                <a:gd name="T75" fmla="*/ 111 h 129"/>
                <a:gd name="T76" fmla="*/ 46 w 303"/>
                <a:gd name="T77" fmla="*/ 107 h 129"/>
                <a:gd name="T78" fmla="*/ 40 w 303"/>
                <a:gd name="T79" fmla="*/ 109 h 129"/>
                <a:gd name="T80" fmla="*/ 36 w 303"/>
                <a:gd name="T81" fmla="*/ 109 h 129"/>
                <a:gd name="T82" fmla="*/ 36 w 303"/>
                <a:gd name="T83" fmla="*/ 109 h 129"/>
                <a:gd name="T84" fmla="*/ 32 w 303"/>
                <a:gd name="T85" fmla="*/ 104 h 129"/>
                <a:gd name="T86" fmla="*/ 26 w 303"/>
                <a:gd name="T87" fmla="*/ 102 h 129"/>
                <a:gd name="T88" fmla="*/ 26 w 303"/>
                <a:gd name="T89" fmla="*/ 96 h 129"/>
                <a:gd name="T90" fmla="*/ 23 w 303"/>
                <a:gd name="T91" fmla="*/ 84 h 129"/>
                <a:gd name="T92" fmla="*/ 7 w 303"/>
                <a:gd name="T93" fmla="*/ 79 h 129"/>
                <a:gd name="T94" fmla="*/ 11 w 303"/>
                <a:gd name="T95" fmla="*/ 71 h 129"/>
                <a:gd name="T96" fmla="*/ 23 w 303"/>
                <a:gd name="T97" fmla="*/ 75 h 129"/>
                <a:gd name="T98" fmla="*/ 15 w 303"/>
                <a:gd name="T99" fmla="*/ 69 h 129"/>
                <a:gd name="T100" fmla="*/ 13 w 303"/>
                <a:gd name="T101" fmla="*/ 59 h 129"/>
                <a:gd name="T102" fmla="*/ 7 w 303"/>
                <a:gd name="T103" fmla="*/ 54 h 129"/>
                <a:gd name="T104" fmla="*/ 9 w 303"/>
                <a:gd name="T105" fmla="*/ 44 h 129"/>
                <a:gd name="T106" fmla="*/ 24 w 303"/>
                <a:gd name="T107" fmla="*/ 34 h 129"/>
                <a:gd name="T108" fmla="*/ 34 w 303"/>
                <a:gd name="T109" fmla="*/ 34 h 129"/>
                <a:gd name="T110" fmla="*/ 51 w 303"/>
                <a:gd name="T111" fmla="*/ 34 h 129"/>
                <a:gd name="T112" fmla="*/ 67 w 303"/>
                <a:gd name="T113" fmla="*/ 27 h 129"/>
                <a:gd name="T114" fmla="*/ 53 w 303"/>
                <a:gd name="T115" fmla="*/ 21 h 129"/>
                <a:gd name="T116" fmla="*/ 90 w 303"/>
                <a:gd name="T117" fmla="*/ 19 h 129"/>
                <a:gd name="T118" fmla="*/ 111 w 303"/>
                <a:gd name="T119" fmla="*/ 6 h 129"/>
                <a:gd name="T120" fmla="*/ 142 w 303"/>
                <a:gd name="T121" fmla="*/ 2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03" h="129">
                  <a:moveTo>
                    <a:pt x="5" y="46"/>
                  </a:moveTo>
                  <a:lnTo>
                    <a:pt x="5" y="48"/>
                  </a:lnTo>
                  <a:lnTo>
                    <a:pt x="5" y="46"/>
                  </a:lnTo>
                  <a:lnTo>
                    <a:pt x="5" y="48"/>
                  </a:lnTo>
                  <a:lnTo>
                    <a:pt x="3" y="48"/>
                  </a:lnTo>
                  <a:lnTo>
                    <a:pt x="3" y="46"/>
                  </a:lnTo>
                  <a:lnTo>
                    <a:pt x="5" y="46"/>
                  </a:lnTo>
                  <a:close/>
                  <a:moveTo>
                    <a:pt x="3" y="40"/>
                  </a:moveTo>
                  <a:lnTo>
                    <a:pt x="1" y="40"/>
                  </a:lnTo>
                  <a:lnTo>
                    <a:pt x="1" y="42"/>
                  </a:lnTo>
                  <a:lnTo>
                    <a:pt x="0" y="42"/>
                  </a:lnTo>
                  <a:lnTo>
                    <a:pt x="0" y="40"/>
                  </a:lnTo>
                  <a:lnTo>
                    <a:pt x="1" y="38"/>
                  </a:lnTo>
                  <a:lnTo>
                    <a:pt x="3" y="38"/>
                  </a:lnTo>
                  <a:lnTo>
                    <a:pt x="3" y="40"/>
                  </a:lnTo>
                  <a:close/>
                  <a:moveTo>
                    <a:pt x="30" y="34"/>
                  </a:moveTo>
                  <a:lnTo>
                    <a:pt x="28" y="34"/>
                  </a:lnTo>
                  <a:lnTo>
                    <a:pt x="30" y="34"/>
                  </a:lnTo>
                  <a:lnTo>
                    <a:pt x="30" y="33"/>
                  </a:lnTo>
                  <a:lnTo>
                    <a:pt x="30" y="34"/>
                  </a:lnTo>
                  <a:close/>
                  <a:moveTo>
                    <a:pt x="30" y="31"/>
                  </a:moveTo>
                  <a:lnTo>
                    <a:pt x="32" y="31"/>
                  </a:lnTo>
                  <a:lnTo>
                    <a:pt x="30" y="31"/>
                  </a:lnTo>
                  <a:lnTo>
                    <a:pt x="30" y="33"/>
                  </a:lnTo>
                  <a:lnTo>
                    <a:pt x="28" y="31"/>
                  </a:lnTo>
                  <a:lnTo>
                    <a:pt x="30" y="31"/>
                  </a:lnTo>
                  <a:close/>
                  <a:moveTo>
                    <a:pt x="24" y="0"/>
                  </a:moveTo>
                  <a:lnTo>
                    <a:pt x="26" y="2"/>
                  </a:lnTo>
                  <a:lnTo>
                    <a:pt x="28" y="2"/>
                  </a:lnTo>
                  <a:lnTo>
                    <a:pt x="28" y="4"/>
                  </a:lnTo>
                  <a:lnTo>
                    <a:pt x="30" y="2"/>
                  </a:lnTo>
                  <a:lnTo>
                    <a:pt x="32" y="2"/>
                  </a:lnTo>
                  <a:lnTo>
                    <a:pt x="34" y="2"/>
                  </a:lnTo>
                  <a:lnTo>
                    <a:pt x="36" y="2"/>
                  </a:lnTo>
                  <a:lnTo>
                    <a:pt x="36" y="4"/>
                  </a:lnTo>
                  <a:lnTo>
                    <a:pt x="36" y="6"/>
                  </a:lnTo>
                  <a:lnTo>
                    <a:pt x="36" y="8"/>
                  </a:lnTo>
                  <a:lnTo>
                    <a:pt x="38" y="8"/>
                  </a:lnTo>
                  <a:lnTo>
                    <a:pt x="38" y="10"/>
                  </a:lnTo>
                  <a:lnTo>
                    <a:pt x="38" y="11"/>
                  </a:lnTo>
                  <a:lnTo>
                    <a:pt x="40" y="11"/>
                  </a:lnTo>
                  <a:lnTo>
                    <a:pt x="42" y="13"/>
                  </a:lnTo>
                  <a:lnTo>
                    <a:pt x="46" y="15"/>
                  </a:lnTo>
                  <a:lnTo>
                    <a:pt x="49" y="17"/>
                  </a:lnTo>
                  <a:lnTo>
                    <a:pt x="51" y="17"/>
                  </a:lnTo>
                  <a:lnTo>
                    <a:pt x="53" y="17"/>
                  </a:lnTo>
                  <a:lnTo>
                    <a:pt x="53" y="19"/>
                  </a:lnTo>
                  <a:lnTo>
                    <a:pt x="53" y="21"/>
                  </a:lnTo>
                  <a:lnTo>
                    <a:pt x="51" y="21"/>
                  </a:lnTo>
                  <a:lnTo>
                    <a:pt x="51" y="23"/>
                  </a:lnTo>
                  <a:lnTo>
                    <a:pt x="49" y="23"/>
                  </a:lnTo>
                  <a:lnTo>
                    <a:pt x="48" y="23"/>
                  </a:lnTo>
                  <a:lnTo>
                    <a:pt x="46" y="23"/>
                  </a:lnTo>
                  <a:lnTo>
                    <a:pt x="46" y="21"/>
                  </a:lnTo>
                  <a:lnTo>
                    <a:pt x="44" y="21"/>
                  </a:lnTo>
                  <a:lnTo>
                    <a:pt x="46" y="21"/>
                  </a:lnTo>
                  <a:lnTo>
                    <a:pt x="46" y="23"/>
                  </a:lnTo>
                  <a:lnTo>
                    <a:pt x="44" y="23"/>
                  </a:lnTo>
                  <a:lnTo>
                    <a:pt x="44" y="21"/>
                  </a:lnTo>
                  <a:lnTo>
                    <a:pt x="42" y="21"/>
                  </a:lnTo>
                  <a:lnTo>
                    <a:pt x="40" y="21"/>
                  </a:lnTo>
                  <a:lnTo>
                    <a:pt x="38" y="21"/>
                  </a:lnTo>
                  <a:lnTo>
                    <a:pt x="36" y="21"/>
                  </a:lnTo>
                  <a:lnTo>
                    <a:pt x="36" y="23"/>
                  </a:lnTo>
                  <a:lnTo>
                    <a:pt x="34" y="23"/>
                  </a:lnTo>
                  <a:lnTo>
                    <a:pt x="32" y="23"/>
                  </a:lnTo>
                  <a:lnTo>
                    <a:pt x="28" y="23"/>
                  </a:lnTo>
                  <a:lnTo>
                    <a:pt x="28" y="25"/>
                  </a:lnTo>
                  <a:lnTo>
                    <a:pt x="26" y="25"/>
                  </a:lnTo>
                  <a:lnTo>
                    <a:pt x="26" y="27"/>
                  </a:lnTo>
                  <a:lnTo>
                    <a:pt x="24" y="27"/>
                  </a:lnTo>
                  <a:lnTo>
                    <a:pt x="24" y="29"/>
                  </a:lnTo>
                  <a:lnTo>
                    <a:pt x="23" y="31"/>
                  </a:lnTo>
                  <a:lnTo>
                    <a:pt x="21" y="31"/>
                  </a:lnTo>
                  <a:lnTo>
                    <a:pt x="21" y="33"/>
                  </a:lnTo>
                  <a:lnTo>
                    <a:pt x="19" y="33"/>
                  </a:lnTo>
                  <a:lnTo>
                    <a:pt x="17" y="33"/>
                  </a:lnTo>
                  <a:lnTo>
                    <a:pt x="15" y="33"/>
                  </a:lnTo>
                  <a:lnTo>
                    <a:pt x="15" y="34"/>
                  </a:lnTo>
                  <a:lnTo>
                    <a:pt x="15" y="36"/>
                  </a:lnTo>
                  <a:lnTo>
                    <a:pt x="13" y="36"/>
                  </a:lnTo>
                  <a:lnTo>
                    <a:pt x="13" y="38"/>
                  </a:lnTo>
                  <a:lnTo>
                    <a:pt x="11" y="38"/>
                  </a:lnTo>
                  <a:lnTo>
                    <a:pt x="9" y="38"/>
                  </a:lnTo>
                  <a:lnTo>
                    <a:pt x="9" y="40"/>
                  </a:lnTo>
                  <a:lnTo>
                    <a:pt x="9" y="42"/>
                  </a:lnTo>
                  <a:lnTo>
                    <a:pt x="7" y="42"/>
                  </a:lnTo>
                  <a:lnTo>
                    <a:pt x="7" y="40"/>
                  </a:lnTo>
                  <a:lnTo>
                    <a:pt x="9" y="38"/>
                  </a:lnTo>
                  <a:lnTo>
                    <a:pt x="7" y="38"/>
                  </a:lnTo>
                  <a:lnTo>
                    <a:pt x="7" y="36"/>
                  </a:lnTo>
                  <a:lnTo>
                    <a:pt x="9" y="36"/>
                  </a:lnTo>
                  <a:lnTo>
                    <a:pt x="11" y="34"/>
                  </a:lnTo>
                  <a:lnTo>
                    <a:pt x="13" y="34"/>
                  </a:lnTo>
                  <a:lnTo>
                    <a:pt x="13" y="33"/>
                  </a:lnTo>
                  <a:lnTo>
                    <a:pt x="15" y="33"/>
                  </a:lnTo>
                  <a:lnTo>
                    <a:pt x="17" y="33"/>
                  </a:lnTo>
                  <a:lnTo>
                    <a:pt x="17" y="31"/>
                  </a:lnTo>
                  <a:lnTo>
                    <a:pt x="15" y="31"/>
                  </a:lnTo>
                  <a:lnTo>
                    <a:pt x="13" y="31"/>
                  </a:lnTo>
                  <a:lnTo>
                    <a:pt x="11" y="31"/>
                  </a:lnTo>
                  <a:lnTo>
                    <a:pt x="9" y="31"/>
                  </a:lnTo>
                  <a:lnTo>
                    <a:pt x="5" y="31"/>
                  </a:lnTo>
                  <a:lnTo>
                    <a:pt x="5" y="29"/>
                  </a:lnTo>
                  <a:lnTo>
                    <a:pt x="5" y="27"/>
                  </a:lnTo>
                  <a:lnTo>
                    <a:pt x="7" y="27"/>
                  </a:lnTo>
                  <a:lnTo>
                    <a:pt x="7" y="25"/>
                  </a:lnTo>
                  <a:lnTo>
                    <a:pt x="9" y="25"/>
                  </a:lnTo>
                  <a:lnTo>
                    <a:pt x="9" y="23"/>
                  </a:lnTo>
                  <a:lnTo>
                    <a:pt x="9" y="21"/>
                  </a:lnTo>
                  <a:lnTo>
                    <a:pt x="9" y="19"/>
                  </a:lnTo>
                  <a:lnTo>
                    <a:pt x="9" y="17"/>
                  </a:lnTo>
                  <a:lnTo>
                    <a:pt x="11" y="17"/>
                  </a:lnTo>
                  <a:lnTo>
                    <a:pt x="11" y="15"/>
                  </a:lnTo>
                  <a:lnTo>
                    <a:pt x="13" y="15"/>
                  </a:lnTo>
                  <a:lnTo>
                    <a:pt x="15" y="15"/>
                  </a:lnTo>
                  <a:lnTo>
                    <a:pt x="15" y="13"/>
                  </a:lnTo>
                  <a:lnTo>
                    <a:pt x="13" y="13"/>
                  </a:lnTo>
                  <a:lnTo>
                    <a:pt x="13" y="11"/>
                  </a:lnTo>
                  <a:lnTo>
                    <a:pt x="13" y="10"/>
                  </a:lnTo>
                  <a:lnTo>
                    <a:pt x="11" y="10"/>
                  </a:lnTo>
                  <a:lnTo>
                    <a:pt x="11" y="8"/>
                  </a:lnTo>
                  <a:lnTo>
                    <a:pt x="9" y="8"/>
                  </a:lnTo>
                  <a:lnTo>
                    <a:pt x="9" y="6"/>
                  </a:lnTo>
                  <a:lnTo>
                    <a:pt x="11" y="6"/>
                  </a:lnTo>
                  <a:lnTo>
                    <a:pt x="13" y="6"/>
                  </a:lnTo>
                  <a:lnTo>
                    <a:pt x="13" y="4"/>
                  </a:lnTo>
                  <a:lnTo>
                    <a:pt x="13" y="2"/>
                  </a:lnTo>
                  <a:lnTo>
                    <a:pt x="15" y="2"/>
                  </a:lnTo>
                  <a:lnTo>
                    <a:pt x="17" y="2"/>
                  </a:lnTo>
                  <a:lnTo>
                    <a:pt x="19" y="2"/>
                  </a:lnTo>
                  <a:lnTo>
                    <a:pt x="19" y="0"/>
                  </a:lnTo>
                  <a:lnTo>
                    <a:pt x="21" y="0"/>
                  </a:lnTo>
                  <a:lnTo>
                    <a:pt x="23" y="0"/>
                  </a:lnTo>
                  <a:lnTo>
                    <a:pt x="24" y="0"/>
                  </a:lnTo>
                  <a:close/>
                  <a:moveTo>
                    <a:pt x="147" y="0"/>
                  </a:moveTo>
                  <a:lnTo>
                    <a:pt x="149" y="0"/>
                  </a:lnTo>
                  <a:lnTo>
                    <a:pt x="149" y="2"/>
                  </a:lnTo>
                  <a:lnTo>
                    <a:pt x="149" y="0"/>
                  </a:lnTo>
                  <a:lnTo>
                    <a:pt x="151" y="0"/>
                  </a:lnTo>
                  <a:lnTo>
                    <a:pt x="151" y="2"/>
                  </a:lnTo>
                  <a:lnTo>
                    <a:pt x="149" y="2"/>
                  </a:lnTo>
                  <a:lnTo>
                    <a:pt x="149" y="4"/>
                  </a:lnTo>
                  <a:lnTo>
                    <a:pt x="149" y="6"/>
                  </a:lnTo>
                  <a:lnTo>
                    <a:pt x="151" y="6"/>
                  </a:lnTo>
                  <a:lnTo>
                    <a:pt x="151" y="8"/>
                  </a:lnTo>
                  <a:lnTo>
                    <a:pt x="153" y="8"/>
                  </a:lnTo>
                  <a:lnTo>
                    <a:pt x="155" y="10"/>
                  </a:lnTo>
                  <a:lnTo>
                    <a:pt x="157" y="10"/>
                  </a:lnTo>
                  <a:lnTo>
                    <a:pt x="159" y="10"/>
                  </a:lnTo>
                  <a:lnTo>
                    <a:pt x="161" y="8"/>
                  </a:lnTo>
                  <a:lnTo>
                    <a:pt x="163" y="8"/>
                  </a:lnTo>
                  <a:lnTo>
                    <a:pt x="161" y="10"/>
                  </a:lnTo>
                  <a:lnTo>
                    <a:pt x="163" y="10"/>
                  </a:lnTo>
                  <a:lnTo>
                    <a:pt x="163" y="8"/>
                  </a:lnTo>
                  <a:lnTo>
                    <a:pt x="165" y="8"/>
                  </a:lnTo>
                  <a:lnTo>
                    <a:pt x="165" y="10"/>
                  </a:lnTo>
                  <a:lnTo>
                    <a:pt x="165" y="11"/>
                  </a:lnTo>
                  <a:lnTo>
                    <a:pt x="165" y="13"/>
                  </a:lnTo>
                  <a:lnTo>
                    <a:pt x="167" y="13"/>
                  </a:lnTo>
                  <a:lnTo>
                    <a:pt x="167" y="15"/>
                  </a:lnTo>
                  <a:lnTo>
                    <a:pt x="168" y="15"/>
                  </a:lnTo>
                  <a:lnTo>
                    <a:pt x="168" y="17"/>
                  </a:lnTo>
                  <a:lnTo>
                    <a:pt x="170" y="17"/>
                  </a:lnTo>
                  <a:lnTo>
                    <a:pt x="172" y="17"/>
                  </a:lnTo>
                  <a:lnTo>
                    <a:pt x="172" y="15"/>
                  </a:lnTo>
                  <a:lnTo>
                    <a:pt x="174" y="15"/>
                  </a:lnTo>
                  <a:lnTo>
                    <a:pt x="176" y="15"/>
                  </a:lnTo>
                  <a:lnTo>
                    <a:pt x="178" y="17"/>
                  </a:lnTo>
                  <a:lnTo>
                    <a:pt x="180" y="17"/>
                  </a:lnTo>
                  <a:lnTo>
                    <a:pt x="180" y="19"/>
                  </a:lnTo>
                  <a:lnTo>
                    <a:pt x="182" y="19"/>
                  </a:lnTo>
                  <a:lnTo>
                    <a:pt x="184" y="19"/>
                  </a:lnTo>
                  <a:lnTo>
                    <a:pt x="184" y="21"/>
                  </a:lnTo>
                  <a:lnTo>
                    <a:pt x="186" y="21"/>
                  </a:lnTo>
                  <a:lnTo>
                    <a:pt x="188" y="21"/>
                  </a:lnTo>
                  <a:lnTo>
                    <a:pt x="190" y="21"/>
                  </a:lnTo>
                  <a:lnTo>
                    <a:pt x="190" y="19"/>
                  </a:lnTo>
                  <a:lnTo>
                    <a:pt x="190" y="21"/>
                  </a:lnTo>
                  <a:lnTo>
                    <a:pt x="192" y="21"/>
                  </a:lnTo>
                  <a:lnTo>
                    <a:pt x="192" y="19"/>
                  </a:lnTo>
                  <a:lnTo>
                    <a:pt x="192" y="21"/>
                  </a:lnTo>
                  <a:lnTo>
                    <a:pt x="193" y="23"/>
                  </a:lnTo>
                  <a:lnTo>
                    <a:pt x="195" y="23"/>
                  </a:lnTo>
                  <a:lnTo>
                    <a:pt x="197" y="23"/>
                  </a:lnTo>
                  <a:lnTo>
                    <a:pt x="197" y="25"/>
                  </a:lnTo>
                  <a:lnTo>
                    <a:pt x="199" y="25"/>
                  </a:lnTo>
                  <a:lnTo>
                    <a:pt x="199" y="23"/>
                  </a:lnTo>
                  <a:lnTo>
                    <a:pt x="201" y="25"/>
                  </a:lnTo>
                  <a:lnTo>
                    <a:pt x="203" y="25"/>
                  </a:lnTo>
                  <a:lnTo>
                    <a:pt x="205" y="23"/>
                  </a:lnTo>
                  <a:lnTo>
                    <a:pt x="207" y="23"/>
                  </a:lnTo>
                  <a:lnTo>
                    <a:pt x="209" y="23"/>
                  </a:lnTo>
                  <a:lnTo>
                    <a:pt x="209" y="21"/>
                  </a:lnTo>
                  <a:lnTo>
                    <a:pt x="211" y="21"/>
                  </a:lnTo>
                  <a:lnTo>
                    <a:pt x="213" y="21"/>
                  </a:lnTo>
                  <a:lnTo>
                    <a:pt x="215" y="21"/>
                  </a:lnTo>
                  <a:lnTo>
                    <a:pt x="216" y="21"/>
                  </a:lnTo>
                  <a:lnTo>
                    <a:pt x="218" y="21"/>
                  </a:lnTo>
                  <a:lnTo>
                    <a:pt x="220" y="23"/>
                  </a:lnTo>
                  <a:lnTo>
                    <a:pt x="222" y="23"/>
                  </a:lnTo>
                  <a:lnTo>
                    <a:pt x="224" y="23"/>
                  </a:lnTo>
                  <a:lnTo>
                    <a:pt x="226" y="23"/>
                  </a:lnTo>
                  <a:lnTo>
                    <a:pt x="228" y="25"/>
                  </a:lnTo>
                  <a:lnTo>
                    <a:pt x="230" y="25"/>
                  </a:lnTo>
                  <a:lnTo>
                    <a:pt x="230" y="23"/>
                  </a:lnTo>
                  <a:lnTo>
                    <a:pt x="232" y="23"/>
                  </a:lnTo>
                  <a:lnTo>
                    <a:pt x="234" y="21"/>
                  </a:lnTo>
                  <a:lnTo>
                    <a:pt x="236" y="21"/>
                  </a:lnTo>
                  <a:lnTo>
                    <a:pt x="238" y="21"/>
                  </a:lnTo>
                  <a:lnTo>
                    <a:pt x="240" y="19"/>
                  </a:lnTo>
                  <a:lnTo>
                    <a:pt x="241" y="19"/>
                  </a:lnTo>
                  <a:lnTo>
                    <a:pt x="243" y="17"/>
                  </a:lnTo>
                  <a:lnTo>
                    <a:pt x="245" y="17"/>
                  </a:lnTo>
                  <a:lnTo>
                    <a:pt x="247" y="15"/>
                  </a:lnTo>
                  <a:lnTo>
                    <a:pt x="249" y="15"/>
                  </a:lnTo>
                  <a:lnTo>
                    <a:pt x="249" y="13"/>
                  </a:lnTo>
                  <a:lnTo>
                    <a:pt x="251" y="11"/>
                  </a:lnTo>
                  <a:lnTo>
                    <a:pt x="253" y="13"/>
                  </a:lnTo>
                  <a:lnTo>
                    <a:pt x="253" y="11"/>
                  </a:lnTo>
                  <a:lnTo>
                    <a:pt x="253" y="13"/>
                  </a:lnTo>
                  <a:lnTo>
                    <a:pt x="255" y="13"/>
                  </a:lnTo>
                  <a:lnTo>
                    <a:pt x="257" y="13"/>
                  </a:lnTo>
                  <a:lnTo>
                    <a:pt x="257" y="11"/>
                  </a:lnTo>
                  <a:lnTo>
                    <a:pt x="259" y="13"/>
                  </a:lnTo>
                  <a:lnTo>
                    <a:pt x="259" y="11"/>
                  </a:lnTo>
                  <a:lnTo>
                    <a:pt x="261" y="11"/>
                  </a:lnTo>
                  <a:lnTo>
                    <a:pt x="261" y="13"/>
                  </a:lnTo>
                  <a:lnTo>
                    <a:pt x="263" y="13"/>
                  </a:lnTo>
                  <a:lnTo>
                    <a:pt x="266" y="13"/>
                  </a:lnTo>
                  <a:lnTo>
                    <a:pt x="266" y="11"/>
                  </a:lnTo>
                  <a:lnTo>
                    <a:pt x="268" y="11"/>
                  </a:lnTo>
                  <a:lnTo>
                    <a:pt x="268" y="10"/>
                  </a:lnTo>
                  <a:lnTo>
                    <a:pt x="272" y="10"/>
                  </a:lnTo>
                  <a:lnTo>
                    <a:pt x="272" y="11"/>
                  </a:lnTo>
                  <a:lnTo>
                    <a:pt x="270" y="11"/>
                  </a:lnTo>
                  <a:lnTo>
                    <a:pt x="272" y="13"/>
                  </a:lnTo>
                  <a:lnTo>
                    <a:pt x="272" y="11"/>
                  </a:lnTo>
                  <a:lnTo>
                    <a:pt x="272" y="13"/>
                  </a:lnTo>
                  <a:lnTo>
                    <a:pt x="274" y="13"/>
                  </a:lnTo>
                  <a:lnTo>
                    <a:pt x="274" y="15"/>
                  </a:lnTo>
                  <a:lnTo>
                    <a:pt x="276" y="15"/>
                  </a:lnTo>
                  <a:lnTo>
                    <a:pt x="276" y="17"/>
                  </a:lnTo>
                  <a:lnTo>
                    <a:pt x="278" y="17"/>
                  </a:lnTo>
                  <a:lnTo>
                    <a:pt x="276" y="17"/>
                  </a:lnTo>
                  <a:lnTo>
                    <a:pt x="278" y="17"/>
                  </a:lnTo>
                  <a:lnTo>
                    <a:pt x="278" y="19"/>
                  </a:lnTo>
                  <a:lnTo>
                    <a:pt x="280" y="19"/>
                  </a:lnTo>
                  <a:lnTo>
                    <a:pt x="282" y="19"/>
                  </a:lnTo>
                  <a:lnTo>
                    <a:pt x="282" y="21"/>
                  </a:lnTo>
                  <a:lnTo>
                    <a:pt x="282" y="23"/>
                  </a:lnTo>
                  <a:lnTo>
                    <a:pt x="284" y="23"/>
                  </a:lnTo>
                  <a:lnTo>
                    <a:pt x="284" y="25"/>
                  </a:lnTo>
                  <a:lnTo>
                    <a:pt x="286" y="25"/>
                  </a:lnTo>
                  <a:lnTo>
                    <a:pt x="286" y="27"/>
                  </a:lnTo>
                  <a:lnTo>
                    <a:pt x="286" y="29"/>
                  </a:lnTo>
                  <a:lnTo>
                    <a:pt x="286" y="31"/>
                  </a:lnTo>
                  <a:lnTo>
                    <a:pt x="286" y="33"/>
                  </a:lnTo>
                  <a:lnTo>
                    <a:pt x="284" y="33"/>
                  </a:lnTo>
                  <a:lnTo>
                    <a:pt x="286" y="33"/>
                  </a:lnTo>
                  <a:lnTo>
                    <a:pt x="284" y="33"/>
                  </a:lnTo>
                  <a:lnTo>
                    <a:pt x="284" y="34"/>
                  </a:lnTo>
                  <a:lnTo>
                    <a:pt x="284" y="36"/>
                  </a:lnTo>
                  <a:lnTo>
                    <a:pt x="286" y="38"/>
                  </a:lnTo>
                  <a:lnTo>
                    <a:pt x="286" y="40"/>
                  </a:lnTo>
                  <a:lnTo>
                    <a:pt x="286" y="42"/>
                  </a:lnTo>
                  <a:lnTo>
                    <a:pt x="288" y="42"/>
                  </a:lnTo>
                  <a:lnTo>
                    <a:pt x="289" y="44"/>
                  </a:lnTo>
                  <a:lnTo>
                    <a:pt x="291" y="44"/>
                  </a:lnTo>
                  <a:lnTo>
                    <a:pt x="291" y="42"/>
                  </a:lnTo>
                  <a:lnTo>
                    <a:pt x="293" y="44"/>
                  </a:lnTo>
                  <a:lnTo>
                    <a:pt x="293" y="42"/>
                  </a:lnTo>
                  <a:lnTo>
                    <a:pt x="295" y="42"/>
                  </a:lnTo>
                  <a:lnTo>
                    <a:pt x="297" y="44"/>
                  </a:lnTo>
                  <a:lnTo>
                    <a:pt x="299" y="44"/>
                  </a:lnTo>
                  <a:lnTo>
                    <a:pt x="299" y="46"/>
                  </a:lnTo>
                  <a:lnTo>
                    <a:pt x="299" y="48"/>
                  </a:lnTo>
                  <a:lnTo>
                    <a:pt x="301" y="48"/>
                  </a:lnTo>
                  <a:lnTo>
                    <a:pt x="303" y="50"/>
                  </a:lnTo>
                  <a:lnTo>
                    <a:pt x="303" y="52"/>
                  </a:lnTo>
                  <a:lnTo>
                    <a:pt x="303" y="50"/>
                  </a:lnTo>
                  <a:lnTo>
                    <a:pt x="301" y="50"/>
                  </a:lnTo>
                  <a:lnTo>
                    <a:pt x="301" y="48"/>
                  </a:lnTo>
                  <a:lnTo>
                    <a:pt x="299" y="48"/>
                  </a:lnTo>
                  <a:lnTo>
                    <a:pt x="297" y="50"/>
                  </a:lnTo>
                  <a:lnTo>
                    <a:pt x="297" y="52"/>
                  </a:lnTo>
                  <a:lnTo>
                    <a:pt x="297" y="54"/>
                  </a:lnTo>
                  <a:lnTo>
                    <a:pt x="297" y="56"/>
                  </a:lnTo>
                  <a:lnTo>
                    <a:pt x="295" y="56"/>
                  </a:lnTo>
                  <a:lnTo>
                    <a:pt x="293" y="56"/>
                  </a:lnTo>
                  <a:lnTo>
                    <a:pt x="291" y="56"/>
                  </a:lnTo>
                  <a:lnTo>
                    <a:pt x="291" y="58"/>
                  </a:lnTo>
                  <a:lnTo>
                    <a:pt x="291" y="59"/>
                  </a:lnTo>
                  <a:lnTo>
                    <a:pt x="291" y="61"/>
                  </a:lnTo>
                  <a:lnTo>
                    <a:pt x="293" y="61"/>
                  </a:lnTo>
                  <a:lnTo>
                    <a:pt x="293" y="63"/>
                  </a:lnTo>
                  <a:lnTo>
                    <a:pt x="293" y="65"/>
                  </a:lnTo>
                  <a:lnTo>
                    <a:pt x="293" y="67"/>
                  </a:lnTo>
                  <a:lnTo>
                    <a:pt x="295" y="67"/>
                  </a:lnTo>
                  <a:lnTo>
                    <a:pt x="295" y="69"/>
                  </a:lnTo>
                  <a:lnTo>
                    <a:pt x="295" y="71"/>
                  </a:lnTo>
                  <a:lnTo>
                    <a:pt x="295" y="73"/>
                  </a:lnTo>
                  <a:lnTo>
                    <a:pt x="295" y="75"/>
                  </a:lnTo>
                  <a:lnTo>
                    <a:pt x="295" y="77"/>
                  </a:lnTo>
                  <a:lnTo>
                    <a:pt x="297" y="77"/>
                  </a:lnTo>
                  <a:lnTo>
                    <a:pt x="297" y="79"/>
                  </a:lnTo>
                  <a:lnTo>
                    <a:pt x="297" y="81"/>
                  </a:lnTo>
                  <a:lnTo>
                    <a:pt x="295" y="82"/>
                  </a:lnTo>
                  <a:lnTo>
                    <a:pt x="295" y="84"/>
                  </a:lnTo>
                  <a:lnTo>
                    <a:pt x="293" y="84"/>
                  </a:lnTo>
                  <a:lnTo>
                    <a:pt x="293" y="86"/>
                  </a:lnTo>
                  <a:lnTo>
                    <a:pt x="295" y="86"/>
                  </a:lnTo>
                  <a:lnTo>
                    <a:pt x="297" y="88"/>
                  </a:lnTo>
                  <a:lnTo>
                    <a:pt x="297" y="90"/>
                  </a:lnTo>
                  <a:lnTo>
                    <a:pt x="297" y="88"/>
                  </a:lnTo>
                  <a:lnTo>
                    <a:pt x="299" y="88"/>
                  </a:lnTo>
                  <a:lnTo>
                    <a:pt x="299" y="90"/>
                  </a:lnTo>
                  <a:lnTo>
                    <a:pt x="299" y="92"/>
                  </a:lnTo>
                  <a:lnTo>
                    <a:pt x="299" y="94"/>
                  </a:lnTo>
                  <a:lnTo>
                    <a:pt x="299" y="96"/>
                  </a:lnTo>
                  <a:lnTo>
                    <a:pt x="301" y="96"/>
                  </a:lnTo>
                  <a:lnTo>
                    <a:pt x="301" y="98"/>
                  </a:lnTo>
                  <a:lnTo>
                    <a:pt x="303" y="98"/>
                  </a:lnTo>
                  <a:lnTo>
                    <a:pt x="303" y="100"/>
                  </a:lnTo>
                  <a:lnTo>
                    <a:pt x="303" y="102"/>
                  </a:lnTo>
                  <a:lnTo>
                    <a:pt x="301" y="102"/>
                  </a:lnTo>
                  <a:lnTo>
                    <a:pt x="299" y="102"/>
                  </a:lnTo>
                  <a:lnTo>
                    <a:pt x="297" y="104"/>
                  </a:lnTo>
                  <a:lnTo>
                    <a:pt x="295" y="104"/>
                  </a:lnTo>
                  <a:lnTo>
                    <a:pt x="295" y="106"/>
                  </a:lnTo>
                  <a:lnTo>
                    <a:pt x="293" y="106"/>
                  </a:lnTo>
                  <a:lnTo>
                    <a:pt x="293" y="104"/>
                  </a:lnTo>
                  <a:lnTo>
                    <a:pt x="293" y="102"/>
                  </a:lnTo>
                  <a:lnTo>
                    <a:pt x="295" y="102"/>
                  </a:lnTo>
                  <a:lnTo>
                    <a:pt x="295" y="100"/>
                  </a:lnTo>
                  <a:lnTo>
                    <a:pt x="293" y="100"/>
                  </a:lnTo>
                  <a:lnTo>
                    <a:pt x="291" y="98"/>
                  </a:lnTo>
                  <a:lnTo>
                    <a:pt x="289" y="98"/>
                  </a:lnTo>
                  <a:lnTo>
                    <a:pt x="289" y="100"/>
                  </a:lnTo>
                  <a:lnTo>
                    <a:pt x="288" y="100"/>
                  </a:lnTo>
                  <a:lnTo>
                    <a:pt x="286" y="100"/>
                  </a:lnTo>
                  <a:lnTo>
                    <a:pt x="284" y="100"/>
                  </a:lnTo>
                  <a:lnTo>
                    <a:pt x="282" y="100"/>
                  </a:lnTo>
                  <a:lnTo>
                    <a:pt x="280" y="98"/>
                  </a:lnTo>
                  <a:lnTo>
                    <a:pt x="278" y="98"/>
                  </a:lnTo>
                  <a:lnTo>
                    <a:pt x="276" y="98"/>
                  </a:lnTo>
                  <a:lnTo>
                    <a:pt x="274" y="98"/>
                  </a:lnTo>
                  <a:lnTo>
                    <a:pt x="272" y="98"/>
                  </a:lnTo>
                  <a:lnTo>
                    <a:pt x="270" y="98"/>
                  </a:lnTo>
                  <a:lnTo>
                    <a:pt x="268" y="102"/>
                  </a:lnTo>
                  <a:lnTo>
                    <a:pt x="266" y="102"/>
                  </a:lnTo>
                  <a:lnTo>
                    <a:pt x="264" y="102"/>
                  </a:lnTo>
                  <a:lnTo>
                    <a:pt x="264" y="100"/>
                  </a:lnTo>
                  <a:lnTo>
                    <a:pt x="263" y="100"/>
                  </a:lnTo>
                  <a:lnTo>
                    <a:pt x="263" y="98"/>
                  </a:lnTo>
                  <a:lnTo>
                    <a:pt x="261" y="98"/>
                  </a:lnTo>
                  <a:lnTo>
                    <a:pt x="261" y="100"/>
                  </a:lnTo>
                  <a:lnTo>
                    <a:pt x="259" y="102"/>
                  </a:lnTo>
                  <a:lnTo>
                    <a:pt x="257" y="102"/>
                  </a:lnTo>
                  <a:lnTo>
                    <a:pt x="251" y="104"/>
                  </a:lnTo>
                  <a:lnTo>
                    <a:pt x="245" y="104"/>
                  </a:lnTo>
                  <a:lnTo>
                    <a:pt x="241" y="102"/>
                  </a:lnTo>
                  <a:lnTo>
                    <a:pt x="238" y="104"/>
                  </a:lnTo>
                  <a:lnTo>
                    <a:pt x="236" y="104"/>
                  </a:lnTo>
                  <a:lnTo>
                    <a:pt x="234" y="104"/>
                  </a:lnTo>
                  <a:lnTo>
                    <a:pt x="234" y="106"/>
                  </a:lnTo>
                  <a:lnTo>
                    <a:pt x="232" y="106"/>
                  </a:lnTo>
                  <a:lnTo>
                    <a:pt x="230" y="107"/>
                  </a:lnTo>
                  <a:lnTo>
                    <a:pt x="228" y="107"/>
                  </a:lnTo>
                  <a:lnTo>
                    <a:pt x="226" y="109"/>
                  </a:lnTo>
                  <a:lnTo>
                    <a:pt x="222" y="109"/>
                  </a:lnTo>
                  <a:lnTo>
                    <a:pt x="218" y="111"/>
                  </a:lnTo>
                  <a:lnTo>
                    <a:pt x="215" y="111"/>
                  </a:lnTo>
                  <a:lnTo>
                    <a:pt x="211" y="111"/>
                  </a:lnTo>
                  <a:lnTo>
                    <a:pt x="207" y="111"/>
                  </a:lnTo>
                  <a:lnTo>
                    <a:pt x="205" y="109"/>
                  </a:lnTo>
                  <a:lnTo>
                    <a:pt x="203" y="107"/>
                  </a:lnTo>
                  <a:lnTo>
                    <a:pt x="199" y="107"/>
                  </a:lnTo>
                  <a:lnTo>
                    <a:pt x="197" y="107"/>
                  </a:lnTo>
                  <a:lnTo>
                    <a:pt x="195" y="107"/>
                  </a:lnTo>
                  <a:lnTo>
                    <a:pt x="192" y="109"/>
                  </a:lnTo>
                  <a:lnTo>
                    <a:pt x="190" y="109"/>
                  </a:lnTo>
                  <a:lnTo>
                    <a:pt x="188" y="111"/>
                  </a:lnTo>
                  <a:lnTo>
                    <a:pt x="186" y="111"/>
                  </a:lnTo>
                  <a:lnTo>
                    <a:pt x="182" y="111"/>
                  </a:lnTo>
                  <a:lnTo>
                    <a:pt x="180" y="111"/>
                  </a:lnTo>
                  <a:lnTo>
                    <a:pt x="180" y="109"/>
                  </a:lnTo>
                  <a:lnTo>
                    <a:pt x="178" y="109"/>
                  </a:lnTo>
                  <a:lnTo>
                    <a:pt x="176" y="109"/>
                  </a:lnTo>
                  <a:lnTo>
                    <a:pt x="174" y="107"/>
                  </a:lnTo>
                  <a:lnTo>
                    <a:pt x="174" y="109"/>
                  </a:lnTo>
                  <a:lnTo>
                    <a:pt x="172" y="109"/>
                  </a:lnTo>
                  <a:lnTo>
                    <a:pt x="172" y="111"/>
                  </a:lnTo>
                  <a:lnTo>
                    <a:pt x="172" y="113"/>
                  </a:lnTo>
                  <a:lnTo>
                    <a:pt x="172" y="115"/>
                  </a:lnTo>
                  <a:lnTo>
                    <a:pt x="172" y="117"/>
                  </a:lnTo>
                  <a:lnTo>
                    <a:pt x="172" y="119"/>
                  </a:lnTo>
                  <a:lnTo>
                    <a:pt x="174" y="119"/>
                  </a:lnTo>
                  <a:lnTo>
                    <a:pt x="174" y="121"/>
                  </a:lnTo>
                  <a:lnTo>
                    <a:pt x="172" y="121"/>
                  </a:lnTo>
                  <a:lnTo>
                    <a:pt x="170" y="121"/>
                  </a:lnTo>
                  <a:lnTo>
                    <a:pt x="168" y="121"/>
                  </a:lnTo>
                  <a:lnTo>
                    <a:pt x="168" y="125"/>
                  </a:lnTo>
                  <a:lnTo>
                    <a:pt x="167" y="125"/>
                  </a:lnTo>
                  <a:lnTo>
                    <a:pt x="167" y="127"/>
                  </a:lnTo>
                  <a:lnTo>
                    <a:pt x="167" y="129"/>
                  </a:lnTo>
                  <a:lnTo>
                    <a:pt x="165" y="129"/>
                  </a:lnTo>
                  <a:lnTo>
                    <a:pt x="165" y="127"/>
                  </a:lnTo>
                  <a:lnTo>
                    <a:pt x="163" y="127"/>
                  </a:lnTo>
                  <a:lnTo>
                    <a:pt x="161" y="127"/>
                  </a:lnTo>
                  <a:lnTo>
                    <a:pt x="163" y="127"/>
                  </a:lnTo>
                  <a:lnTo>
                    <a:pt x="163" y="125"/>
                  </a:lnTo>
                  <a:lnTo>
                    <a:pt x="163" y="123"/>
                  </a:lnTo>
                  <a:lnTo>
                    <a:pt x="161" y="121"/>
                  </a:lnTo>
                  <a:lnTo>
                    <a:pt x="161" y="119"/>
                  </a:lnTo>
                  <a:lnTo>
                    <a:pt x="159" y="119"/>
                  </a:lnTo>
                  <a:lnTo>
                    <a:pt x="161" y="117"/>
                  </a:lnTo>
                  <a:lnTo>
                    <a:pt x="161" y="115"/>
                  </a:lnTo>
                  <a:lnTo>
                    <a:pt x="163" y="115"/>
                  </a:lnTo>
                  <a:lnTo>
                    <a:pt x="165" y="113"/>
                  </a:lnTo>
                  <a:lnTo>
                    <a:pt x="167" y="113"/>
                  </a:lnTo>
                  <a:lnTo>
                    <a:pt x="167" y="111"/>
                  </a:lnTo>
                  <a:lnTo>
                    <a:pt x="167" y="109"/>
                  </a:lnTo>
                  <a:lnTo>
                    <a:pt x="165" y="107"/>
                  </a:lnTo>
                  <a:lnTo>
                    <a:pt x="165" y="106"/>
                  </a:lnTo>
                  <a:lnTo>
                    <a:pt x="163" y="106"/>
                  </a:lnTo>
                  <a:lnTo>
                    <a:pt x="163" y="107"/>
                  </a:lnTo>
                  <a:lnTo>
                    <a:pt x="161" y="107"/>
                  </a:lnTo>
                  <a:lnTo>
                    <a:pt x="161" y="109"/>
                  </a:lnTo>
                  <a:lnTo>
                    <a:pt x="159" y="109"/>
                  </a:lnTo>
                  <a:lnTo>
                    <a:pt x="157" y="109"/>
                  </a:lnTo>
                  <a:lnTo>
                    <a:pt x="157" y="111"/>
                  </a:lnTo>
                  <a:lnTo>
                    <a:pt x="157" y="109"/>
                  </a:lnTo>
                  <a:lnTo>
                    <a:pt x="157" y="111"/>
                  </a:lnTo>
                  <a:lnTo>
                    <a:pt x="159" y="109"/>
                  </a:lnTo>
                  <a:lnTo>
                    <a:pt x="157" y="111"/>
                  </a:lnTo>
                  <a:lnTo>
                    <a:pt x="159" y="111"/>
                  </a:lnTo>
                  <a:lnTo>
                    <a:pt x="157" y="111"/>
                  </a:lnTo>
                  <a:lnTo>
                    <a:pt x="157" y="113"/>
                  </a:lnTo>
                  <a:lnTo>
                    <a:pt x="155" y="113"/>
                  </a:lnTo>
                  <a:lnTo>
                    <a:pt x="153" y="113"/>
                  </a:lnTo>
                  <a:lnTo>
                    <a:pt x="151" y="113"/>
                  </a:lnTo>
                  <a:lnTo>
                    <a:pt x="147" y="111"/>
                  </a:lnTo>
                  <a:lnTo>
                    <a:pt x="147" y="109"/>
                  </a:lnTo>
                  <a:lnTo>
                    <a:pt x="145" y="109"/>
                  </a:lnTo>
                  <a:lnTo>
                    <a:pt x="144" y="107"/>
                  </a:lnTo>
                  <a:lnTo>
                    <a:pt x="144" y="109"/>
                  </a:lnTo>
                  <a:lnTo>
                    <a:pt x="144" y="107"/>
                  </a:lnTo>
                  <a:lnTo>
                    <a:pt x="142" y="107"/>
                  </a:lnTo>
                  <a:lnTo>
                    <a:pt x="142" y="109"/>
                  </a:lnTo>
                  <a:lnTo>
                    <a:pt x="140" y="109"/>
                  </a:lnTo>
                  <a:lnTo>
                    <a:pt x="138" y="111"/>
                  </a:lnTo>
                  <a:lnTo>
                    <a:pt x="136" y="113"/>
                  </a:lnTo>
                  <a:lnTo>
                    <a:pt x="134" y="115"/>
                  </a:lnTo>
                  <a:lnTo>
                    <a:pt x="132" y="117"/>
                  </a:lnTo>
                  <a:lnTo>
                    <a:pt x="132" y="119"/>
                  </a:lnTo>
                  <a:lnTo>
                    <a:pt x="130" y="119"/>
                  </a:lnTo>
                  <a:lnTo>
                    <a:pt x="130" y="121"/>
                  </a:lnTo>
                  <a:lnTo>
                    <a:pt x="130" y="119"/>
                  </a:lnTo>
                  <a:lnTo>
                    <a:pt x="128" y="119"/>
                  </a:lnTo>
                  <a:lnTo>
                    <a:pt x="128" y="121"/>
                  </a:lnTo>
                  <a:lnTo>
                    <a:pt x="126" y="121"/>
                  </a:lnTo>
                  <a:lnTo>
                    <a:pt x="124" y="121"/>
                  </a:lnTo>
                  <a:lnTo>
                    <a:pt x="124" y="123"/>
                  </a:lnTo>
                  <a:lnTo>
                    <a:pt x="124" y="121"/>
                  </a:lnTo>
                  <a:lnTo>
                    <a:pt x="122" y="121"/>
                  </a:lnTo>
                  <a:lnTo>
                    <a:pt x="120" y="121"/>
                  </a:lnTo>
                  <a:lnTo>
                    <a:pt x="120" y="123"/>
                  </a:lnTo>
                  <a:lnTo>
                    <a:pt x="119" y="123"/>
                  </a:lnTo>
                  <a:lnTo>
                    <a:pt x="119" y="121"/>
                  </a:lnTo>
                  <a:lnTo>
                    <a:pt x="117" y="123"/>
                  </a:lnTo>
                  <a:lnTo>
                    <a:pt x="115" y="123"/>
                  </a:lnTo>
                  <a:lnTo>
                    <a:pt x="113" y="123"/>
                  </a:lnTo>
                  <a:lnTo>
                    <a:pt x="113" y="125"/>
                  </a:lnTo>
                  <a:lnTo>
                    <a:pt x="111" y="125"/>
                  </a:lnTo>
                  <a:lnTo>
                    <a:pt x="111" y="123"/>
                  </a:lnTo>
                  <a:lnTo>
                    <a:pt x="109" y="123"/>
                  </a:lnTo>
                  <a:lnTo>
                    <a:pt x="107" y="123"/>
                  </a:lnTo>
                  <a:lnTo>
                    <a:pt x="107" y="121"/>
                  </a:lnTo>
                  <a:lnTo>
                    <a:pt x="105" y="121"/>
                  </a:lnTo>
                  <a:lnTo>
                    <a:pt x="105" y="119"/>
                  </a:lnTo>
                  <a:lnTo>
                    <a:pt x="103" y="119"/>
                  </a:lnTo>
                  <a:lnTo>
                    <a:pt x="103" y="117"/>
                  </a:lnTo>
                  <a:lnTo>
                    <a:pt x="101" y="117"/>
                  </a:lnTo>
                  <a:lnTo>
                    <a:pt x="101" y="115"/>
                  </a:lnTo>
                  <a:lnTo>
                    <a:pt x="99" y="113"/>
                  </a:lnTo>
                  <a:lnTo>
                    <a:pt x="97" y="113"/>
                  </a:lnTo>
                  <a:lnTo>
                    <a:pt x="96" y="113"/>
                  </a:lnTo>
                  <a:lnTo>
                    <a:pt x="96" y="111"/>
                  </a:lnTo>
                  <a:lnTo>
                    <a:pt x="94" y="111"/>
                  </a:lnTo>
                  <a:lnTo>
                    <a:pt x="90" y="109"/>
                  </a:lnTo>
                  <a:lnTo>
                    <a:pt x="82" y="107"/>
                  </a:lnTo>
                  <a:lnTo>
                    <a:pt x="80" y="107"/>
                  </a:lnTo>
                  <a:lnTo>
                    <a:pt x="78" y="107"/>
                  </a:lnTo>
                  <a:lnTo>
                    <a:pt x="76" y="107"/>
                  </a:lnTo>
                  <a:lnTo>
                    <a:pt x="76" y="109"/>
                  </a:lnTo>
                  <a:lnTo>
                    <a:pt x="76" y="111"/>
                  </a:lnTo>
                  <a:lnTo>
                    <a:pt x="76" y="113"/>
                  </a:lnTo>
                  <a:lnTo>
                    <a:pt x="76" y="115"/>
                  </a:lnTo>
                  <a:lnTo>
                    <a:pt x="76" y="117"/>
                  </a:lnTo>
                  <a:lnTo>
                    <a:pt x="74" y="117"/>
                  </a:lnTo>
                  <a:lnTo>
                    <a:pt x="76" y="117"/>
                  </a:lnTo>
                  <a:lnTo>
                    <a:pt x="74" y="119"/>
                  </a:lnTo>
                  <a:lnTo>
                    <a:pt x="76" y="119"/>
                  </a:lnTo>
                  <a:lnTo>
                    <a:pt x="74" y="119"/>
                  </a:lnTo>
                  <a:lnTo>
                    <a:pt x="74" y="121"/>
                  </a:lnTo>
                  <a:lnTo>
                    <a:pt x="74" y="119"/>
                  </a:lnTo>
                  <a:lnTo>
                    <a:pt x="72" y="119"/>
                  </a:lnTo>
                  <a:lnTo>
                    <a:pt x="71" y="119"/>
                  </a:lnTo>
                  <a:lnTo>
                    <a:pt x="69" y="119"/>
                  </a:lnTo>
                  <a:lnTo>
                    <a:pt x="67" y="121"/>
                  </a:lnTo>
                  <a:lnTo>
                    <a:pt x="65" y="121"/>
                  </a:lnTo>
                  <a:lnTo>
                    <a:pt x="63" y="121"/>
                  </a:lnTo>
                  <a:lnTo>
                    <a:pt x="65" y="121"/>
                  </a:lnTo>
                  <a:lnTo>
                    <a:pt x="63" y="121"/>
                  </a:lnTo>
                  <a:lnTo>
                    <a:pt x="63" y="123"/>
                  </a:lnTo>
                  <a:lnTo>
                    <a:pt x="63" y="121"/>
                  </a:lnTo>
                  <a:lnTo>
                    <a:pt x="61" y="121"/>
                  </a:lnTo>
                  <a:lnTo>
                    <a:pt x="63" y="121"/>
                  </a:lnTo>
                  <a:lnTo>
                    <a:pt x="61" y="121"/>
                  </a:lnTo>
                  <a:lnTo>
                    <a:pt x="59" y="121"/>
                  </a:lnTo>
                  <a:lnTo>
                    <a:pt x="59" y="119"/>
                  </a:lnTo>
                  <a:lnTo>
                    <a:pt x="57" y="119"/>
                  </a:lnTo>
                  <a:lnTo>
                    <a:pt x="55" y="119"/>
                  </a:lnTo>
                  <a:lnTo>
                    <a:pt x="55" y="117"/>
                  </a:lnTo>
                  <a:lnTo>
                    <a:pt x="53" y="117"/>
                  </a:lnTo>
                  <a:lnTo>
                    <a:pt x="53" y="115"/>
                  </a:lnTo>
                  <a:lnTo>
                    <a:pt x="53" y="113"/>
                  </a:lnTo>
                  <a:lnTo>
                    <a:pt x="51" y="113"/>
                  </a:lnTo>
                  <a:lnTo>
                    <a:pt x="53" y="111"/>
                  </a:lnTo>
                  <a:lnTo>
                    <a:pt x="53" y="113"/>
                  </a:lnTo>
                  <a:lnTo>
                    <a:pt x="53" y="111"/>
                  </a:lnTo>
                  <a:lnTo>
                    <a:pt x="51" y="111"/>
                  </a:lnTo>
                  <a:lnTo>
                    <a:pt x="51" y="109"/>
                  </a:lnTo>
                  <a:lnTo>
                    <a:pt x="49" y="109"/>
                  </a:lnTo>
                  <a:lnTo>
                    <a:pt x="49" y="111"/>
                  </a:lnTo>
                  <a:lnTo>
                    <a:pt x="49" y="113"/>
                  </a:lnTo>
                  <a:lnTo>
                    <a:pt x="49" y="111"/>
                  </a:lnTo>
                  <a:lnTo>
                    <a:pt x="48" y="111"/>
                  </a:lnTo>
                  <a:lnTo>
                    <a:pt x="46" y="111"/>
                  </a:lnTo>
                  <a:lnTo>
                    <a:pt x="46" y="109"/>
                  </a:lnTo>
                  <a:lnTo>
                    <a:pt x="46" y="111"/>
                  </a:lnTo>
                  <a:lnTo>
                    <a:pt x="46" y="109"/>
                  </a:lnTo>
                  <a:lnTo>
                    <a:pt x="46" y="107"/>
                  </a:lnTo>
                  <a:lnTo>
                    <a:pt x="46" y="109"/>
                  </a:lnTo>
                  <a:lnTo>
                    <a:pt x="46" y="107"/>
                  </a:lnTo>
                  <a:lnTo>
                    <a:pt x="44" y="107"/>
                  </a:lnTo>
                  <a:lnTo>
                    <a:pt x="44" y="109"/>
                  </a:lnTo>
                  <a:lnTo>
                    <a:pt x="44" y="107"/>
                  </a:lnTo>
                  <a:lnTo>
                    <a:pt x="42" y="107"/>
                  </a:lnTo>
                  <a:lnTo>
                    <a:pt x="42" y="109"/>
                  </a:lnTo>
                  <a:lnTo>
                    <a:pt x="42" y="107"/>
                  </a:lnTo>
                  <a:lnTo>
                    <a:pt x="40" y="107"/>
                  </a:lnTo>
                  <a:lnTo>
                    <a:pt x="40" y="109"/>
                  </a:lnTo>
                  <a:lnTo>
                    <a:pt x="42" y="109"/>
                  </a:lnTo>
                  <a:lnTo>
                    <a:pt x="40" y="109"/>
                  </a:lnTo>
                  <a:lnTo>
                    <a:pt x="40" y="107"/>
                  </a:lnTo>
                  <a:lnTo>
                    <a:pt x="42" y="107"/>
                  </a:lnTo>
                  <a:lnTo>
                    <a:pt x="40" y="107"/>
                  </a:lnTo>
                  <a:lnTo>
                    <a:pt x="40" y="109"/>
                  </a:lnTo>
                  <a:lnTo>
                    <a:pt x="40" y="111"/>
                  </a:lnTo>
                  <a:lnTo>
                    <a:pt x="40" y="109"/>
                  </a:lnTo>
                  <a:lnTo>
                    <a:pt x="40" y="111"/>
                  </a:lnTo>
                  <a:lnTo>
                    <a:pt x="38" y="111"/>
                  </a:lnTo>
                  <a:lnTo>
                    <a:pt x="38" y="113"/>
                  </a:lnTo>
                  <a:lnTo>
                    <a:pt x="36" y="113"/>
                  </a:lnTo>
                  <a:lnTo>
                    <a:pt x="36" y="111"/>
                  </a:lnTo>
                  <a:lnTo>
                    <a:pt x="38" y="111"/>
                  </a:lnTo>
                  <a:lnTo>
                    <a:pt x="36" y="111"/>
                  </a:lnTo>
                  <a:lnTo>
                    <a:pt x="36" y="109"/>
                  </a:lnTo>
                  <a:lnTo>
                    <a:pt x="38" y="109"/>
                  </a:lnTo>
                  <a:lnTo>
                    <a:pt x="38" y="111"/>
                  </a:lnTo>
                  <a:lnTo>
                    <a:pt x="38" y="109"/>
                  </a:lnTo>
                  <a:lnTo>
                    <a:pt x="36" y="109"/>
                  </a:lnTo>
                  <a:lnTo>
                    <a:pt x="34" y="109"/>
                  </a:lnTo>
                  <a:lnTo>
                    <a:pt x="32" y="109"/>
                  </a:lnTo>
                  <a:lnTo>
                    <a:pt x="30" y="109"/>
                  </a:lnTo>
                  <a:lnTo>
                    <a:pt x="30" y="111"/>
                  </a:lnTo>
                  <a:lnTo>
                    <a:pt x="28" y="111"/>
                  </a:lnTo>
                  <a:lnTo>
                    <a:pt x="26" y="111"/>
                  </a:lnTo>
                  <a:lnTo>
                    <a:pt x="26" y="109"/>
                  </a:lnTo>
                  <a:lnTo>
                    <a:pt x="28" y="109"/>
                  </a:lnTo>
                  <a:lnTo>
                    <a:pt x="30" y="109"/>
                  </a:lnTo>
                  <a:lnTo>
                    <a:pt x="32" y="109"/>
                  </a:lnTo>
                  <a:lnTo>
                    <a:pt x="34" y="109"/>
                  </a:lnTo>
                  <a:lnTo>
                    <a:pt x="34" y="107"/>
                  </a:lnTo>
                  <a:lnTo>
                    <a:pt x="34" y="109"/>
                  </a:lnTo>
                  <a:lnTo>
                    <a:pt x="36" y="109"/>
                  </a:lnTo>
                  <a:lnTo>
                    <a:pt x="36" y="107"/>
                  </a:lnTo>
                  <a:lnTo>
                    <a:pt x="36" y="106"/>
                  </a:lnTo>
                  <a:lnTo>
                    <a:pt x="36" y="107"/>
                  </a:lnTo>
                  <a:lnTo>
                    <a:pt x="36" y="106"/>
                  </a:lnTo>
                  <a:lnTo>
                    <a:pt x="38" y="106"/>
                  </a:lnTo>
                  <a:lnTo>
                    <a:pt x="40" y="106"/>
                  </a:lnTo>
                  <a:lnTo>
                    <a:pt x="40" y="104"/>
                  </a:lnTo>
                  <a:lnTo>
                    <a:pt x="42" y="104"/>
                  </a:lnTo>
                  <a:lnTo>
                    <a:pt x="40" y="104"/>
                  </a:lnTo>
                  <a:lnTo>
                    <a:pt x="38" y="104"/>
                  </a:lnTo>
                  <a:lnTo>
                    <a:pt x="36" y="104"/>
                  </a:lnTo>
                  <a:lnTo>
                    <a:pt x="34" y="104"/>
                  </a:lnTo>
                  <a:lnTo>
                    <a:pt x="32" y="106"/>
                  </a:lnTo>
                  <a:lnTo>
                    <a:pt x="32" y="104"/>
                  </a:lnTo>
                  <a:lnTo>
                    <a:pt x="32" y="106"/>
                  </a:lnTo>
                  <a:lnTo>
                    <a:pt x="32" y="104"/>
                  </a:lnTo>
                  <a:lnTo>
                    <a:pt x="30" y="104"/>
                  </a:lnTo>
                  <a:lnTo>
                    <a:pt x="30" y="106"/>
                  </a:lnTo>
                  <a:lnTo>
                    <a:pt x="28" y="106"/>
                  </a:lnTo>
                  <a:lnTo>
                    <a:pt x="26" y="106"/>
                  </a:lnTo>
                  <a:lnTo>
                    <a:pt x="26" y="104"/>
                  </a:lnTo>
                  <a:lnTo>
                    <a:pt x="26" y="106"/>
                  </a:lnTo>
                  <a:lnTo>
                    <a:pt x="26" y="104"/>
                  </a:lnTo>
                  <a:lnTo>
                    <a:pt x="24" y="104"/>
                  </a:lnTo>
                  <a:lnTo>
                    <a:pt x="24" y="106"/>
                  </a:lnTo>
                  <a:lnTo>
                    <a:pt x="24" y="104"/>
                  </a:lnTo>
                  <a:lnTo>
                    <a:pt x="24" y="102"/>
                  </a:lnTo>
                  <a:lnTo>
                    <a:pt x="26" y="102"/>
                  </a:lnTo>
                  <a:lnTo>
                    <a:pt x="26" y="104"/>
                  </a:lnTo>
                  <a:lnTo>
                    <a:pt x="28" y="104"/>
                  </a:lnTo>
                  <a:lnTo>
                    <a:pt x="28" y="102"/>
                  </a:lnTo>
                  <a:lnTo>
                    <a:pt x="28" y="100"/>
                  </a:lnTo>
                  <a:lnTo>
                    <a:pt x="28" y="102"/>
                  </a:lnTo>
                  <a:lnTo>
                    <a:pt x="30" y="102"/>
                  </a:lnTo>
                  <a:lnTo>
                    <a:pt x="30" y="100"/>
                  </a:lnTo>
                  <a:lnTo>
                    <a:pt x="28" y="100"/>
                  </a:lnTo>
                  <a:lnTo>
                    <a:pt x="30" y="100"/>
                  </a:lnTo>
                  <a:lnTo>
                    <a:pt x="28" y="100"/>
                  </a:lnTo>
                  <a:lnTo>
                    <a:pt x="26" y="100"/>
                  </a:lnTo>
                  <a:lnTo>
                    <a:pt x="28" y="98"/>
                  </a:lnTo>
                  <a:lnTo>
                    <a:pt x="26" y="98"/>
                  </a:lnTo>
                  <a:lnTo>
                    <a:pt x="26" y="96"/>
                  </a:lnTo>
                  <a:lnTo>
                    <a:pt x="26" y="98"/>
                  </a:lnTo>
                  <a:lnTo>
                    <a:pt x="24" y="98"/>
                  </a:lnTo>
                  <a:lnTo>
                    <a:pt x="23" y="98"/>
                  </a:lnTo>
                  <a:lnTo>
                    <a:pt x="23" y="96"/>
                  </a:lnTo>
                  <a:lnTo>
                    <a:pt x="23" y="94"/>
                  </a:lnTo>
                  <a:lnTo>
                    <a:pt x="23" y="92"/>
                  </a:lnTo>
                  <a:lnTo>
                    <a:pt x="21" y="92"/>
                  </a:lnTo>
                  <a:lnTo>
                    <a:pt x="21" y="90"/>
                  </a:lnTo>
                  <a:lnTo>
                    <a:pt x="23" y="90"/>
                  </a:lnTo>
                  <a:lnTo>
                    <a:pt x="24" y="90"/>
                  </a:lnTo>
                  <a:lnTo>
                    <a:pt x="24" y="88"/>
                  </a:lnTo>
                  <a:lnTo>
                    <a:pt x="24" y="86"/>
                  </a:lnTo>
                  <a:lnTo>
                    <a:pt x="24" y="84"/>
                  </a:lnTo>
                  <a:lnTo>
                    <a:pt x="23" y="84"/>
                  </a:lnTo>
                  <a:lnTo>
                    <a:pt x="21" y="84"/>
                  </a:lnTo>
                  <a:lnTo>
                    <a:pt x="19" y="82"/>
                  </a:lnTo>
                  <a:lnTo>
                    <a:pt x="19" y="84"/>
                  </a:lnTo>
                  <a:lnTo>
                    <a:pt x="17" y="84"/>
                  </a:lnTo>
                  <a:lnTo>
                    <a:pt x="17" y="82"/>
                  </a:lnTo>
                  <a:lnTo>
                    <a:pt x="17" y="81"/>
                  </a:lnTo>
                  <a:lnTo>
                    <a:pt x="15" y="81"/>
                  </a:lnTo>
                  <a:lnTo>
                    <a:pt x="13" y="82"/>
                  </a:lnTo>
                  <a:lnTo>
                    <a:pt x="13" y="81"/>
                  </a:lnTo>
                  <a:lnTo>
                    <a:pt x="11" y="81"/>
                  </a:lnTo>
                  <a:lnTo>
                    <a:pt x="11" y="79"/>
                  </a:lnTo>
                  <a:lnTo>
                    <a:pt x="9" y="81"/>
                  </a:lnTo>
                  <a:lnTo>
                    <a:pt x="9" y="79"/>
                  </a:lnTo>
                  <a:lnTo>
                    <a:pt x="7" y="79"/>
                  </a:lnTo>
                  <a:lnTo>
                    <a:pt x="9" y="79"/>
                  </a:lnTo>
                  <a:lnTo>
                    <a:pt x="9" y="77"/>
                  </a:lnTo>
                  <a:lnTo>
                    <a:pt x="9" y="79"/>
                  </a:lnTo>
                  <a:lnTo>
                    <a:pt x="11" y="79"/>
                  </a:lnTo>
                  <a:lnTo>
                    <a:pt x="11" y="77"/>
                  </a:lnTo>
                  <a:lnTo>
                    <a:pt x="11" y="79"/>
                  </a:lnTo>
                  <a:lnTo>
                    <a:pt x="11" y="77"/>
                  </a:lnTo>
                  <a:lnTo>
                    <a:pt x="13" y="77"/>
                  </a:lnTo>
                  <a:lnTo>
                    <a:pt x="11" y="75"/>
                  </a:lnTo>
                  <a:lnTo>
                    <a:pt x="9" y="73"/>
                  </a:lnTo>
                  <a:lnTo>
                    <a:pt x="9" y="75"/>
                  </a:lnTo>
                  <a:lnTo>
                    <a:pt x="9" y="73"/>
                  </a:lnTo>
                  <a:lnTo>
                    <a:pt x="9" y="71"/>
                  </a:lnTo>
                  <a:lnTo>
                    <a:pt x="11" y="71"/>
                  </a:lnTo>
                  <a:lnTo>
                    <a:pt x="13" y="71"/>
                  </a:lnTo>
                  <a:lnTo>
                    <a:pt x="13" y="73"/>
                  </a:lnTo>
                  <a:lnTo>
                    <a:pt x="13" y="75"/>
                  </a:lnTo>
                  <a:lnTo>
                    <a:pt x="15" y="75"/>
                  </a:lnTo>
                  <a:lnTo>
                    <a:pt x="13" y="75"/>
                  </a:lnTo>
                  <a:lnTo>
                    <a:pt x="13" y="77"/>
                  </a:lnTo>
                  <a:lnTo>
                    <a:pt x="15" y="77"/>
                  </a:lnTo>
                  <a:lnTo>
                    <a:pt x="15" y="79"/>
                  </a:lnTo>
                  <a:lnTo>
                    <a:pt x="15" y="77"/>
                  </a:lnTo>
                  <a:lnTo>
                    <a:pt x="17" y="77"/>
                  </a:lnTo>
                  <a:lnTo>
                    <a:pt x="19" y="77"/>
                  </a:lnTo>
                  <a:lnTo>
                    <a:pt x="21" y="77"/>
                  </a:lnTo>
                  <a:lnTo>
                    <a:pt x="23" y="77"/>
                  </a:lnTo>
                  <a:lnTo>
                    <a:pt x="23" y="75"/>
                  </a:lnTo>
                  <a:lnTo>
                    <a:pt x="21" y="75"/>
                  </a:lnTo>
                  <a:lnTo>
                    <a:pt x="19" y="75"/>
                  </a:lnTo>
                  <a:lnTo>
                    <a:pt x="19" y="77"/>
                  </a:lnTo>
                  <a:lnTo>
                    <a:pt x="19" y="75"/>
                  </a:lnTo>
                  <a:lnTo>
                    <a:pt x="17" y="75"/>
                  </a:lnTo>
                  <a:lnTo>
                    <a:pt x="17" y="73"/>
                  </a:lnTo>
                  <a:lnTo>
                    <a:pt x="17" y="75"/>
                  </a:lnTo>
                  <a:lnTo>
                    <a:pt x="19" y="75"/>
                  </a:lnTo>
                  <a:lnTo>
                    <a:pt x="17" y="73"/>
                  </a:lnTo>
                  <a:lnTo>
                    <a:pt x="17" y="71"/>
                  </a:lnTo>
                  <a:lnTo>
                    <a:pt x="15" y="71"/>
                  </a:lnTo>
                  <a:lnTo>
                    <a:pt x="17" y="71"/>
                  </a:lnTo>
                  <a:lnTo>
                    <a:pt x="15" y="71"/>
                  </a:lnTo>
                  <a:lnTo>
                    <a:pt x="15" y="69"/>
                  </a:lnTo>
                  <a:lnTo>
                    <a:pt x="17" y="69"/>
                  </a:lnTo>
                  <a:lnTo>
                    <a:pt x="19" y="69"/>
                  </a:lnTo>
                  <a:lnTo>
                    <a:pt x="19" y="67"/>
                  </a:lnTo>
                  <a:lnTo>
                    <a:pt x="19" y="69"/>
                  </a:lnTo>
                  <a:lnTo>
                    <a:pt x="19" y="67"/>
                  </a:lnTo>
                  <a:lnTo>
                    <a:pt x="21" y="67"/>
                  </a:lnTo>
                  <a:lnTo>
                    <a:pt x="21" y="65"/>
                  </a:lnTo>
                  <a:lnTo>
                    <a:pt x="19" y="65"/>
                  </a:lnTo>
                  <a:lnTo>
                    <a:pt x="17" y="65"/>
                  </a:lnTo>
                  <a:lnTo>
                    <a:pt x="17" y="63"/>
                  </a:lnTo>
                  <a:lnTo>
                    <a:pt x="19" y="63"/>
                  </a:lnTo>
                  <a:lnTo>
                    <a:pt x="17" y="61"/>
                  </a:lnTo>
                  <a:lnTo>
                    <a:pt x="15" y="59"/>
                  </a:lnTo>
                  <a:lnTo>
                    <a:pt x="13" y="59"/>
                  </a:lnTo>
                  <a:lnTo>
                    <a:pt x="13" y="58"/>
                  </a:lnTo>
                  <a:lnTo>
                    <a:pt x="15" y="58"/>
                  </a:lnTo>
                  <a:lnTo>
                    <a:pt x="17" y="56"/>
                  </a:lnTo>
                  <a:lnTo>
                    <a:pt x="19" y="54"/>
                  </a:lnTo>
                  <a:lnTo>
                    <a:pt x="19" y="52"/>
                  </a:lnTo>
                  <a:lnTo>
                    <a:pt x="17" y="52"/>
                  </a:lnTo>
                  <a:lnTo>
                    <a:pt x="17" y="54"/>
                  </a:lnTo>
                  <a:lnTo>
                    <a:pt x="17" y="52"/>
                  </a:lnTo>
                  <a:lnTo>
                    <a:pt x="15" y="54"/>
                  </a:lnTo>
                  <a:lnTo>
                    <a:pt x="11" y="54"/>
                  </a:lnTo>
                  <a:lnTo>
                    <a:pt x="9" y="54"/>
                  </a:lnTo>
                  <a:lnTo>
                    <a:pt x="7" y="54"/>
                  </a:lnTo>
                  <a:lnTo>
                    <a:pt x="7" y="56"/>
                  </a:lnTo>
                  <a:lnTo>
                    <a:pt x="7" y="54"/>
                  </a:lnTo>
                  <a:lnTo>
                    <a:pt x="7" y="56"/>
                  </a:lnTo>
                  <a:lnTo>
                    <a:pt x="5" y="56"/>
                  </a:lnTo>
                  <a:lnTo>
                    <a:pt x="5" y="54"/>
                  </a:lnTo>
                  <a:lnTo>
                    <a:pt x="5" y="52"/>
                  </a:lnTo>
                  <a:lnTo>
                    <a:pt x="7" y="52"/>
                  </a:lnTo>
                  <a:lnTo>
                    <a:pt x="7" y="50"/>
                  </a:lnTo>
                  <a:lnTo>
                    <a:pt x="5" y="50"/>
                  </a:lnTo>
                  <a:lnTo>
                    <a:pt x="5" y="48"/>
                  </a:lnTo>
                  <a:lnTo>
                    <a:pt x="7" y="48"/>
                  </a:lnTo>
                  <a:lnTo>
                    <a:pt x="5" y="48"/>
                  </a:lnTo>
                  <a:lnTo>
                    <a:pt x="5" y="46"/>
                  </a:lnTo>
                  <a:lnTo>
                    <a:pt x="7" y="46"/>
                  </a:lnTo>
                  <a:lnTo>
                    <a:pt x="7" y="44"/>
                  </a:lnTo>
                  <a:lnTo>
                    <a:pt x="9" y="44"/>
                  </a:lnTo>
                  <a:lnTo>
                    <a:pt x="9" y="42"/>
                  </a:lnTo>
                  <a:lnTo>
                    <a:pt x="11" y="42"/>
                  </a:lnTo>
                  <a:lnTo>
                    <a:pt x="11" y="40"/>
                  </a:lnTo>
                  <a:lnTo>
                    <a:pt x="11" y="38"/>
                  </a:lnTo>
                  <a:lnTo>
                    <a:pt x="13" y="38"/>
                  </a:lnTo>
                  <a:lnTo>
                    <a:pt x="15" y="36"/>
                  </a:lnTo>
                  <a:lnTo>
                    <a:pt x="15" y="34"/>
                  </a:lnTo>
                  <a:lnTo>
                    <a:pt x="17" y="34"/>
                  </a:lnTo>
                  <a:lnTo>
                    <a:pt x="19" y="34"/>
                  </a:lnTo>
                  <a:lnTo>
                    <a:pt x="19" y="36"/>
                  </a:lnTo>
                  <a:lnTo>
                    <a:pt x="21" y="36"/>
                  </a:lnTo>
                  <a:lnTo>
                    <a:pt x="21" y="34"/>
                  </a:lnTo>
                  <a:lnTo>
                    <a:pt x="23" y="34"/>
                  </a:lnTo>
                  <a:lnTo>
                    <a:pt x="24" y="34"/>
                  </a:lnTo>
                  <a:lnTo>
                    <a:pt x="24" y="36"/>
                  </a:lnTo>
                  <a:lnTo>
                    <a:pt x="26" y="36"/>
                  </a:lnTo>
                  <a:lnTo>
                    <a:pt x="28" y="36"/>
                  </a:lnTo>
                  <a:lnTo>
                    <a:pt x="30" y="36"/>
                  </a:lnTo>
                  <a:lnTo>
                    <a:pt x="32" y="36"/>
                  </a:lnTo>
                  <a:lnTo>
                    <a:pt x="34" y="36"/>
                  </a:lnTo>
                  <a:lnTo>
                    <a:pt x="32" y="34"/>
                  </a:lnTo>
                  <a:lnTo>
                    <a:pt x="32" y="36"/>
                  </a:lnTo>
                  <a:lnTo>
                    <a:pt x="32" y="34"/>
                  </a:lnTo>
                  <a:lnTo>
                    <a:pt x="30" y="33"/>
                  </a:lnTo>
                  <a:lnTo>
                    <a:pt x="32" y="33"/>
                  </a:lnTo>
                  <a:lnTo>
                    <a:pt x="36" y="33"/>
                  </a:lnTo>
                  <a:lnTo>
                    <a:pt x="36" y="34"/>
                  </a:lnTo>
                  <a:lnTo>
                    <a:pt x="34" y="34"/>
                  </a:lnTo>
                  <a:lnTo>
                    <a:pt x="34" y="36"/>
                  </a:lnTo>
                  <a:lnTo>
                    <a:pt x="36" y="36"/>
                  </a:lnTo>
                  <a:lnTo>
                    <a:pt x="38" y="34"/>
                  </a:lnTo>
                  <a:lnTo>
                    <a:pt x="42" y="34"/>
                  </a:lnTo>
                  <a:lnTo>
                    <a:pt x="44" y="34"/>
                  </a:lnTo>
                  <a:lnTo>
                    <a:pt x="44" y="36"/>
                  </a:lnTo>
                  <a:lnTo>
                    <a:pt x="46" y="36"/>
                  </a:lnTo>
                  <a:lnTo>
                    <a:pt x="48" y="36"/>
                  </a:lnTo>
                  <a:lnTo>
                    <a:pt x="48" y="34"/>
                  </a:lnTo>
                  <a:lnTo>
                    <a:pt x="49" y="36"/>
                  </a:lnTo>
                  <a:lnTo>
                    <a:pt x="51" y="36"/>
                  </a:lnTo>
                  <a:lnTo>
                    <a:pt x="53" y="36"/>
                  </a:lnTo>
                  <a:lnTo>
                    <a:pt x="53" y="34"/>
                  </a:lnTo>
                  <a:lnTo>
                    <a:pt x="51" y="34"/>
                  </a:lnTo>
                  <a:lnTo>
                    <a:pt x="49" y="34"/>
                  </a:lnTo>
                  <a:lnTo>
                    <a:pt x="49" y="33"/>
                  </a:lnTo>
                  <a:lnTo>
                    <a:pt x="48" y="33"/>
                  </a:lnTo>
                  <a:lnTo>
                    <a:pt x="49" y="33"/>
                  </a:lnTo>
                  <a:lnTo>
                    <a:pt x="49" y="31"/>
                  </a:lnTo>
                  <a:lnTo>
                    <a:pt x="51" y="31"/>
                  </a:lnTo>
                  <a:lnTo>
                    <a:pt x="57" y="31"/>
                  </a:lnTo>
                  <a:lnTo>
                    <a:pt x="57" y="29"/>
                  </a:lnTo>
                  <a:lnTo>
                    <a:pt x="59" y="29"/>
                  </a:lnTo>
                  <a:lnTo>
                    <a:pt x="61" y="29"/>
                  </a:lnTo>
                  <a:lnTo>
                    <a:pt x="63" y="29"/>
                  </a:lnTo>
                  <a:lnTo>
                    <a:pt x="65" y="29"/>
                  </a:lnTo>
                  <a:lnTo>
                    <a:pt x="67" y="29"/>
                  </a:lnTo>
                  <a:lnTo>
                    <a:pt x="67" y="27"/>
                  </a:lnTo>
                  <a:lnTo>
                    <a:pt x="65" y="29"/>
                  </a:lnTo>
                  <a:lnTo>
                    <a:pt x="63" y="27"/>
                  </a:lnTo>
                  <a:lnTo>
                    <a:pt x="59" y="27"/>
                  </a:lnTo>
                  <a:lnTo>
                    <a:pt x="57" y="27"/>
                  </a:lnTo>
                  <a:lnTo>
                    <a:pt x="57" y="29"/>
                  </a:lnTo>
                  <a:lnTo>
                    <a:pt x="57" y="27"/>
                  </a:lnTo>
                  <a:lnTo>
                    <a:pt x="55" y="27"/>
                  </a:lnTo>
                  <a:lnTo>
                    <a:pt x="57" y="27"/>
                  </a:lnTo>
                  <a:lnTo>
                    <a:pt x="55" y="25"/>
                  </a:lnTo>
                  <a:lnTo>
                    <a:pt x="53" y="25"/>
                  </a:lnTo>
                  <a:lnTo>
                    <a:pt x="53" y="23"/>
                  </a:lnTo>
                  <a:lnTo>
                    <a:pt x="51" y="23"/>
                  </a:lnTo>
                  <a:lnTo>
                    <a:pt x="51" y="21"/>
                  </a:lnTo>
                  <a:lnTo>
                    <a:pt x="53" y="21"/>
                  </a:lnTo>
                  <a:lnTo>
                    <a:pt x="53" y="19"/>
                  </a:lnTo>
                  <a:lnTo>
                    <a:pt x="55" y="17"/>
                  </a:lnTo>
                  <a:lnTo>
                    <a:pt x="59" y="19"/>
                  </a:lnTo>
                  <a:lnTo>
                    <a:pt x="61" y="19"/>
                  </a:lnTo>
                  <a:lnTo>
                    <a:pt x="67" y="19"/>
                  </a:lnTo>
                  <a:lnTo>
                    <a:pt x="71" y="19"/>
                  </a:lnTo>
                  <a:lnTo>
                    <a:pt x="72" y="19"/>
                  </a:lnTo>
                  <a:lnTo>
                    <a:pt x="74" y="19"/>
                  </a:lnTo>
                  <a:lnTo>
                    <a:pt x="78" y="21"/>
                  </a:lnTo>
                  <a:lnTo>
                    <a:pt x="80" y="21"/>
                  </a:lnTo>
                  <a:lnTo>
                    <a:pt x="86" y="21"/>
                  </a:lnTo>
                  <a:lnTo>
                    <a:pt x="88" y="21"/>
                  </a:lnTo>
                  <a:lnTo>
                    <a:pt x="88" y="19"/>
                  </a:lnTo>
                  <a:lnTo>
                    <a:pt x="90" y="19"/>
                  </a:lnTo>
                  <a:lnTo>
                    <a:pt x="90" y="17"/>
                  </a:lnTo>
                  <a:lnTo>
                    <a:pt x="90" y="15"/>
                  </a:lnTo>
                  <a:lnTo>
                    <a:pt x="92" y="15"/>
                  </a:lnTo>
                  <a:lnTo>
                    <a:pt x="94" y="13"/>
                  </a:lnTo>
                  <a:lnTo>
                    <a:pt x="97" y="11"/>
                  </a:lnTo>
                  <a:lnTo>
                    <a:pt x="99" y="11"/>
                  </a:lnTo>
                  <a:lnTo>
                    <a:pt x="101" y="10"/>
                  </a:lnTo>
                  <a:lnTo>
                    <a:pt x="103" y="10"/>
                  </a:lnTo>
                  <a:lnTo>
                    <a:pt x="103" y="8"/>
                  </a:lnTo>
                  <a:lnTo>
                    <a:pt x="105" y="8"/>
                  </a:lnTo>
                  <a:lnTo>
                    <a:pt x="107" y="8"/>
                  </a:lnTo>
                  <a:lnTo>
                    <a:pt x="107" y="6"/>
                  </a:lnTo>
                  <a:lnTo>
                    <a:pt x="109" y="6"/>
                  </a:lnTo>
                  <a:lnTo>
                    <a:pt x="111" y="6"/>
                  </a:lnTo>
                  <a:lnTo>
                    <a:pt x="111" y="4"/>
                  </a:lnTo>
                  <a:lnTo>
                    <a:pt x="113" y="4"/>
                  </a:lnTo>
                  <a:lnTo>
                    <a:pt x="115" y="4"/>
                  </a:lnTo>
                  <a:lnTo>
                    <a:pt x="119" y="2"/>
                  </a:lnTo>
                  <a:lnTo>
                    <a:pt x="120" y="2"/>
                  </a:lnTo>
                  <a:lnTo>
                    <a:pt x="122" y="2"/>
                  </a:lnTo>
                  <a:lnTo>
                    <a:pt x="124" y="2"/>
                  </a:lnTo>
                  <a:lnTo>
                    <a:pt x="128" y="2"/>
                  </a:lnTo>
                  <a:lnTo>
                    <a:pt x="130" y="2"/>
                  </a:lnTo>
                  <a:lnTo>
                    <a:pt x="132" y="2"/>
                  </a:lnTo>
                  <a:lnTo>
                    <a:pt x="136" y="2"/>
                  </a:lnTo>
                  <a:lnTo>
                    <a:pt x="138" y="2"/>
                  </a:lnTo>
                  <a:lnTo>
                    <a:pt x="140" y="2"/>
                  </a:lnTo>
                  <a:lnTo>
                    <a:pt x="142" y="2"/>
                  </a:lnTo>
                  <a:lnTo>
                    <a:pt x="144" y="2"/>
                  </a:lnTo>
                  <a:lnTo>
                    <a:pt x="145" y="2"/>
                  </a:lnTo>
                  <a:lnTo>
                    <a:pt x="145" y="0"/>
                  </a:lnTo>
                  <a:lnTo>
                    <a:pt x="147"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7" name="Freeform 237"/>
            <p:cNvSpPr>
              <a:spLocks noEditPoints="1"/>
            </p:cNvSpPr>
            <p:nvPr/>
          </p:nvSpPr>
          <p:spPr bwMode="auto">
            <a:xfrm>
              <a:off x="9477375" y="4975225"/>
              <a:ext cx="96838" cy="95250"/>
            </a:xfrm>
            <a:custGeom>
              <a:avLst/>
              <a:gdLst>
                <a:gd name="T0" fmla="*/ 61 w 61"/>
                <a:gd name="T1" fmla="*/ 60 h 60"/>
                <a:gd name="T2" fmla="*/ 61 w 61"/>
                <a:gd name="T3" fmla="*/ 60 h 60"/>
                <a:gd name="T4" fmla="*/ 61 w 61"/>
                <a:gd name="T5" fmla="*/ 60 h 60"/>
                <a:gd name="T6" fmla="*/ 61 w 61"/>
                <a:gd name="T7" fmla="*/ 60 h 60"/>
                <a:gd name="T8" fmla="*/ 61 w 61"/>
                <a:gd name="T9" fmla="*/ 60 h 60"/>
                <a:gd name="T10" fmla="*/ 59 w 61"/>
                <a:gd name="T11" fmla="*/ 60 h 60"/>
                <a:gd name="T12" fmla="*/ 61 w 61"/>
                <a:gd name="T13" fmla="*/ 60 h 60"/>
                <a:gd name="T14" fmla="*/ 50 w 61"/>
                <a:gd name="T15" fmla="*/ 46 h 60"/>
                <a:gd name="T16" fmla="*/ 50 w 61"/>
                <a:gd name="T17" fmla="*/ 46 h 60"/>
                <a:gd name="T18" fmla="*/ 50 w 61"/>
                <a:gd name="T19" fmla="*/ 46 h 60"/>
                <a:gd name="T20" fmla="*/ 50 w 61"/>
                <a:gd name="T21" fmla="*/ 44 h 60"/>
                <a:gd name="T22" fmla="*/ 50 w 61"/>
                <a:gd name="T23" fmla="*/ 46 h 60"/>
                <a:gd name="T24" fmla="*/ 50 w 61"/>
                <a:gd name="T25" fmla="*/ 46 h 60"/>
                <a:gd name="T26" fmla="*/ 36 w 61"/>
                <a:gd name="T27" fmla="*/ 39 h 60"/>
                <a:gd name="T28" fmla="*/ 36 w 61"/>
                <a:gd name="T29" fmla="*/ 39 h 60"/>
                <a:gd name="T30" fmla="*/ 36 w 61"/>
                <a:gd name="T31" fmla="*/ 39 h 60"/>
                <a:gd name="T32" fmla="*/ 42 w 61"/>
                <a:gd name="T33" fmla="*/ 29 h 60"/>
                <a:gd name="T34" fmla="*/ 42 w 61"/>
                <a:gd name="T35" fmla="*/ 29 h 60"/>
                <a:gd name="T36" fmla="*/ 42 w 61"/>
                <a:gd name="T37" fmla="*/ 29 h 60"/>
                <a:gd name="T38" fmla="*/ 42 w 61"/>
                <a:gd name="T39" fmla="*/ 29 h 60"/>
                <a:gd name="T40" fmla="*/ 42 w 61"/>
                <a:gd name="T41" fmla="*/ 29 h 60"/>
                <a:gd name="T42" fmla="*/ 17 w 61"/>
                <a:gd name="T43" fmla="*/ 25 h 60"/>
                <a:gd name="T44" fmla="*/ 17 w 61"/>
                <a:gd name="T45" fmla="*/ 25 h 60"/>
                <a:gd name="T46" fmla="*/ 17 w 61"/>
                <a:gd name="T47" fmla="*/ 25 h 60"/>
                <a:gd name="T48" fmla="*/ 17 w 61"/>
                <a:gd name="T49" fmla="*/ 25 h 60"/>
                <a:gd name="T50" fmla="*/ 4 w 61"/>
                <a:gd name="T51" fmla="*/ 10 h 60"/>
                <a:gd name="T52" fmla="*/ 4 w 61"/>
                <a:gd name="T53" fmla="*/ 10 h 60"/>
                <a:gd name="T54" fmla="*/ 21 w 61"/>
                <a:gd name="T55" fmla="*/ 8 h 60"/>
                <a:gd name="T56" fmla="*/ 21 w 61"/>
                <a:gd name="T57" fmla="*/ 8 h 60"/>
                <a:gd name="T58" fmla="*/ 21 w 61"/>
                <a:gd name="T59" fmla="*/ 8 h 60"/>
                <a:gd name="T60" fmla="*/ 21 w 61"/>
                <a:gd name="T61" fmla="*/ 8 h 60"/>
                <a:gd name="T62" fmla="*/ 2 w 61"/>
                <a:gd name="T63" fmla="*/ 0 h 60"/>
                <a:gd name="T64" fmla="*/ 2 w 61"/>
                <a:gd name="T65" fmla="*/ 0 h 60"/>
                <a:gd name="T66" fmla="*/ 2 w 61"/>
                <a:gd name="T67"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1" h="60">
                  <a:moveTo>
                    <a:pt x="61" y="60"/>
                  </a:moveTo>
                  <a:lnTo>
                    <a:pt x="61" y="60"/>
                  </a:lnTo>
                  <a:lnTo>
                    <a:pt x="61" y="60"/>
                  </a:lnTo>
                  <a:lnTo>
                    <a:pt x="61" y="60"/>
                  </a:lnTo>
                  <a:lnTo>
                    <a:pt x="61" y="60"/>
                  </a:lnTo>
                  <a:lnTo>
                    <a:pt x="61" y="60"/>
                  </a:lnTo>
                  <a:lnTo>
                    <a:pt x="61" y="60"/>
                  </a:lnTo>
                  <a:close/>
                  <a:moveTo>
                    <a:pt x="61" y="60"/>
                  </a:moveTo>
                  <a:lnTo>
                    <a:pt x="61" y="60"/>
                  </a:lnTo>
                  <a:lnTo>
                    <a:pt x="61" y="60"/>
                  </a:lnTo>
                  <a:lnTo>
                    <a:pt x="59" y="60"/>
                  </a:lnTo>
                  <a:lnTo>
                    <a:pt x="59" y="60"/>
                  </a:lnTo>
                  <a:lnTo>
                    <a:pt x="61" y="60"/>
                  </a:lnTo>
                  <a:lnTo>
                    <a:pt x="61" y="60"/>
                  </a:lnTo>
                  <a:close/>
                  <a:moveTo>
                    <a:pt x="50" y="46"/>
                  </a:moveTo>
                  <a:lnTo>
                    <a:pt x="50" y="46"/>
                  </a:lnTo>
                  <a:lnTo>
                    <a:pt x="50" y="46"/>
                  </a:lnTo>
                  <a:lnTo>
                    <a:pt x="50" y="46"/>
                  </a:lnTo>
                  <a:lnTo>
                    <a:pt x="50" y="46"/>
                  </a:lnTo>
                  <a:lnTo>
                    <a:pt x="50" y="46"/>
                  </a:lnTo>
                  <a:lnTo>
                    <a:pt x="50" y="46"/>
                  </a:lnTo>
                  <a:lnTo>
                    <a:pt x="50" y="44"/>
                  </a:lnTo>
                  <a:lnTo>
                    <a:pt x="50" y="46"/>
                  </a:lnTo>
                  <a:lnTo>
                    <a:pt x="50" y="46"/>
                  </a:lnTo>
                  <a:lnTo>
                    <a:pt x="50" y="46"/>
                  </a:lnTo>
                  <a:lnTo>
                    <a:pt x="50" y="46"/>
                  </a:lnTo>
                  <a:lnTo>
                    <a:pt x="50" y="46"/>
                  </a:lnTo>
                  <a:close/>
                  <a:moveTo>
                    <a:pt x="36" y="39"/>
                  </a:moveTo>
                  <a:lnTo>
                    <a:pt x="36" y="39"/>
                  </a:lnTo>
                  <a:lnTo>
                    <a:pt x="36" y="39"/>
                  </a:lnTo>
                  <a:lnTo>
                    <a:pt x="36" y="39"/>
                  </a:lnTo>
                  <a:lnTo>
                    <a:pt x="36" y="39"/>
                  </a:lnTo>
                  <a:lnTo>
                    <a:pt x="36" y="39"/>
                  </a:lnTo>
                  <a:close/>
                  <a:moveTo>
                    <a:pt x="42" y="29"/>
                  </a:moveTo>
                  <a:lnTo>
                    <a:pt x="42" y="29"/>
                  </a:lnTo>
                  <a:lnTo>
                    <a:pt x="42" y="29"/>
                  </a:lnTo>
                  <a:lnTo>
                    <a:pt x="42" y="29"/>
                  </a:lnTo>
                  <a:lnTo>
                    <a:pt x="42" y="29"/>
                  </a:lnTo>
                  <a:lnTo>
                    <a:pt x="42" y="29"/>
                  </a:lnTo>
                  <a:lnTo>
                    <a:pt x="42" y="29"/>
                  </a:lnTo>
                  <a:lnTo>
                    <a:pt x="42" y="29"/>
                  </a:lnTo>
                  <a:lnTo>
                    <a:pt x="42" y="29"/>
                  </a:lnTo>
                  <a:close/>
                  <a:moveTo>
                    <a:pt x="17" y="25"/>
                  </a:moveTo>
                  <a:lnTo>
                    <a:pt x="17" y="25"/>
                  </a:lnTo>
                  <a:lnTo>
                    <a:pt x="17" y="25"/>
                  </a:lnTo>
                  <a:lnTo>
                    <a:pt x="17" y="25"/>
                  </a:lnTo>
                  <a:lnTo>
                    <a:pt x="17" y="25"/>
                  </a:lnTo>
                  <a:lnTo>
                    <a:pt x="17" y="25"/>
                  </a:lnTo>
                  <a:lnTo>
                    <a:pt x="17" y="25"/>
                  </a:lnTo>
                  <a:lnTo>
                    <a:pt x="17" y="25"/>
                  </a:lnTo>
                  <a:close/>
                  <a:moveTo>
                    <a:pt x="4" y="10"/>
                  </a:moveTo>
                  <a:lnTo>
                    <a:pt x="4" y="10"/>
                  </a:lnTo>
                  <a:lnTo>
                    <a:pt x="4" y="10"/>
                  </a:lnTo>
                  <a:lnTo>
                    <a:pt x="4" y="10"/>
                  </a:lnTo>
                  <a:lnTo>
                    <a:pt x="4" y="10"/>
                  </a:lnTo>
                  <a:close/>
                  <a:moveTo>
                    <a:pt x="21" y="8"/>
                  </a:moveTo>
                  <a:lnTo>
                    <a:pt x="21" y="8"/>
                  </a:lnTo>
                  <a:lnTo>
                    <a:pt x="21" y="8"/>
                  </a:lnTo>
                  <a:lnTo>
                    <a:pt x="21" y="8"/>
                  </a:lnTo>
                  <a:lnTo>
                    <a:pt x="21" y="8"/>
                  </a:lnTo>
                  <a:lnTo>
                    <a:pt x="21" y="8"/>
                  </a:lnTo>
                  <a:lnTo>
                    <a:pt x="21" y="8"/>
                  </a:lnTo>
                  <a:lnTo>
                    <a:pt x="21" y="8"/>
                  </a:lnTo>
                  <a:close/>
                  <a:moveTo>
                    <a:pt x="2" y="0"/>
                  </a:moveTo>
                  <a:lnTo>
                    <a:pt x="2" y="0"/>
                  </a:lnTo>
                  <a:lnTo>
                    <a:pt x="2" y="0"/>
                  </a:lnTo>
                  <a:lnTo>
                    <a:pt x="0" y="0"/>
                  </a:lnTo>
                  <a:lnTo>
                    <a:pt x="2"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8" name="Freeform 238"/>
            <p:cNvSpPr>
              <a:spLocks noEditPoints="1"/>
            </p:cNvSpPr>
            <p:nvPr/>
          </p:nvSpPr>
          <p:spPr bwMode="auto">
            <a:xfrm>
              <a:off x="8016875" y="4170363"/>
              <a:ext cx="95250" cy="95250"/>
            </a:xfrm>
            <a:custGeom>
              <a:avLst/>
              <a:gdLst>
                <a:gd name="T0" fmla="*/ 52 w 60"/>
                <a:gd name="T1" fmla="*/ 58 h 60"/>
                <a:gd name="T2" fmla="*/ 52 w 60"/>
                <a:gd name="T3" fmla="*/ 58 h 60"/>
                <a:gd name="T4" fmla="*/ 52 w 60"/>
                <a:gd name="T5" fmla="*/ 47 h 60"/>
                <a:gd name="T6" fmla="*/ 52 w 60"/>
                <a:gd name="T7" fmla="*/ 47 h 60"/>
                <a:gd name="T8" fmla="*/ 27 w 60"/>
                <a:gd name="T9" fmla="*/ 33 h 60"/>
                <a:gd name="T10" fmla="*/ 29 w 60"/>
                <a:gd name="T11" fmla="*/ 31 h 60"/>
                <a:gd name="T12" fmla="*/ 21 w 60"/>
                <a:gd name="T13" fmla="*/ 31 h 60"/>
                <a:gd name="T14" fmla="*/ 21 w 60"/>
                <a:gd name="T15" fmla="*/ 31 h 60"/>
                <a:gd name="T16" fmla="*/ 21 w 60"/>
                <a:gd name="T17" fmla="*/ 31 h 60"/>
                <a:gd name="T18" fmla="*/ 19 w 60"/>
                <a:gd name="T19" fmla="*/ 29 h 60"/>
                <a:gd name="T20" fmla="*/ 2 w 60"/>
                <a:gd name="T21" fmla="*/ 14 h 60"/>
                <a:gd name="T22" fmla="*/ 2 w 60"/>
                <a:gd name="T23" fmla="*/ 16 h 60"/>
                <a:gd name="T24" fmla="*/ 2 w 60"/>
                <a:gd name="T25" fmla="*/ 16 h 60"/>
                <a:gd name="T26" fmla="*/ 54 w 60"/>
                <a:gd name="T27" fmla="*/ 2 h 60"/>
                <a:gd name="T28" fmla="*/ 56 w 60"/>
                <a:gd name="T29" fmla="*/ 4 h 60"/>
                <a:gd name="T30" fmla="*/ 58 w 60"/>
                <a:gd name="T31" fmla="*/ 6 h 60"/>
                <a:gd name="T32" fmla="*/ 58 w 60"/>
                <a:gd name="T33" fmla="*/ 6 h 60"/>
                <a:gd name="T34" fmla="*/ 56 w 60"/>
                <a:gd name="T35" fmla="*/ 8 h 60"/>
                <a:gd name="T36" fmla="*/ 56 w 60"/>
                <a:gd name="T37" fmla="*/ 12 h 60"/>
                <a:gd name="T38" fmla="*/ 56 w 60"/>
                <a:gd name="T39" fmla="*/ 14 h 60"/>
                <a:gd name="T40" fmla="*/ 58 w 60"/>
                <a:gd name="T41" fmla="*/ 16 h 60"/>
                <a:gd name="T42" fmla="*/ 56 w 60"/>
                <a:gd name="T43" fmla="*/ 18 h 60"/>
                <a:gd name="T44" fmla="*/ 54 w 60"/>
                <a:gd name="T45" fmla="*/ 20 h 60"/>
                <a:gd name="T46" fmla="*/ 54 w 60"/>
                <a:gd name="T47" fmla="*/ 23 h 60"/>
                <a:gd name="T48" fmla="*/ 52 w 60"/>
                <a:gd name="T49" fmla="*/ 27 h 60"/>
                <a:gd name="T50" fmla="*/ 52 w 60"/>
                <a:gd name="T51" fmla="*/ 33 h 60"/>
                <a:gd name="T52" fmla="*/ 50 w 60"/>
                <a:gd name="T53" fmla="*/ 37 h 60"/>
                <a:gd name="T54" fmla="*/ 48 w 60"/>
                <a:gd name="T55" fmla="*/ 39 h 60"/>
                <a:gd name="T56" fmla="*/ 48 w 60"/>
                <a:gd name="T57" fmla="*/ 43 h 60"/>
                <a:gd name="T58" fmla="*/ 46 w 60"/>
                <a:gd name="T59" fmla="*/ 45 h 60"/>
                <a:gd name="T60" fmla="*/ 44 w 60"/>
                <a:gd name="T61" fmla="*/ 48 h 60"/>
                <a:gd name="T62" fmla="*/ 42 w 60"/>
                <a:gd name="T63" fmla="*/ 50 h 60"/>
                <a:gd name="T64" fmla="*/ 42 w 60"/>
                <a:gd name="T65" fmla="*/ 54 h 60"/>
                <a:gd name="T66" fmla="*/ 41 w 60"/>
                <a:gd name="T67" fmla="*/ 58 h 60"/>
                <a:gd name="T68" fmla="*/ 41 w 60"/>
                <a:gd name="T69" fmla="*/ 58 h 60"/>
                <a:gd name="T70" fmla="*/ 39 w 60"/>
                <a:gd name="T71" fmla="*/ 60 h 60"/>
                <a:gd name="T72" fmla="*/ 39 w 60"/>
                <a:gd name="T73" fmla="*/ 56 h 60"/>
                <a:gd name="T74" fmla="*/ 37 w 60"/>
                <a:gd name="T75" fmla="*/ 50 h 60"/>
                <a:gd name="T76" fmla="*/ 33 w 60"/>
                <a:gd name="T77" fmla="*/ 48 h 60"/>
                <a:gd name="T78" fmla="*/ 31 w 60"/>
                <a:gd name="T79" fmla="*/ 45 h 60"/>
                <a:gd name="T80" fmla="*/ 31 w 60"/>
                <a:gd name="T81" fmla="*/ 41 h 60"/>
                <a:gd name="T82" fmla="*/ 29 w 60"/>
                <a:gd name="T83" fmla="*/ 39 h 60"/>
                <a:gd name="T84" fmla="*/ 29 w 60"/>
                <a:gd name="T85" fmla="*/ 35 h 60"/>
                <a:gd name="T86" fmla="*/ 29 w 60"/>
                <a:gd name="T87" fmla="*/ 35 h 60"/>
                <a:gd name="T88" fmla="*/ 31 w 60"/>
                <a:gd name="T89" fmla="*/ 33 h 60"/>
                <a:gd name="T90" fmla="*/ 31 w 60"/>
                <a:gd name="T91" fmla="*/ 33 h 60"/>
                <a:gd name="T92" fmla="*/ 31 w 60"/>
                <a:gd name="T93" fmla="*/ 33 h 60"/>
                <a:gd name="T94" fmla="*/ 29 w 60"/>
                <a:gd name="T95" fmla="*/ 31 h 60"/>
                <a:gd name="T96" fmla="*/ 31 w 60"/>
                <a:gd name="T97" fmla="*/ 29 h 60"/>
                <a:gd name="T98" fmla="*/ 31 w 60"/>
                <a:gd name="T99" fmla="*/ 25 h 60"/>
                <a:gd name="T100" fmla="*/ 33 w 60"/>
                <a:gd name="T101" fmla="*/ 23 h 60"/>
                <a:gd name="T102" fmla="*/ 35 w 60"/>
                <a:gd name="T103" fmla="*/ 20 h 60"/>
                <a:gd name="T104" fmla="*/ 37 w 60"/>
                <a:gd name="T105" fmla="*/ 18 h 60"/>
                <a:gd name="T106" fmla="*/ 39 w 60"/>
                <a:gd name="T107" fmla="*/ 16 h 60"/>
                <a:gd name="T108" fmla="*/ 39 w 60"/>
                <a:gd name="T109" fmla="*/ 12 h 60"/>
                <a:gd name="T110" fmla="*/ 41 w 60"/>
                <a:gd name="T111" fmla="*/ 10 h 60"/>
                <a:gd name="T112" fmla="*/ 42 w 60"/>
                <a:gd name="T113" fmla="*/ 8 h 60"/>
                <a:gd name="T114" fmla="*/ 44 w 60"/>
                <a:gd name="T115" fmla="*/ 6 h 60"/>
                <a:gd name="T116" fmla="*/ 46 w 60"/>
                <a:gd name="T117" fmla="*/ 4 h 60"/>
                <a:gd name="T118" fmla="*/ 50 w 60"/>
                <a:gd name="T119" fmla="*/ 4 h 60"/>
                <a:gd name="T120" fmla="*/ 50 w 60"/>
                <a:gd name="T121" fmla="*/ 4 h 60"/>
                <a:gd name="T122" fmla="*/ 52 w 60"/>
                <a:gd name="T123" fmla="*/ 0 h 60"/>
                <a:gd name="T124" fmla="*/ 54 w 60"/>
                <a:gd name="T125" fmla="*/ 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0" h="60">
                  <a:moveTo>
                    <a:pt x="54" y="58"/>
                  </a:moveTo>
                  <a:lnTo>
                    <a:pt x="52" y="58"/>
                  </a:lnTo>
                  <a:lnTo>
                    <a:pt x="52" y="56"/>
                  </a:lnTo>
                  <a:lnTo>
                    <a:pt x="52" y="58"/>
                  </a:lnTo>
                  <a:lnTo>
                    <a:pt x="54" y="58"/>
                  </a:lnTo>
                  <a:close/>
                  <a:moveTo>
                    <a:pt x="52" y="47"/>
                  </a:moveTo>
                  <a:lnTo>
                    <a:pt x="50" y="47"/>
                  </a:lnTo>
                  <a:lnTo>
                    <a:pt x="52" y="47"/>
                  </a:lnTo>
                  <a:close/>
                  <a:moveTo>
                    <a:pt x="29" y="33"/>
                  </a:moveTo>
                  <a:lnTo>
                    <a:pt x="27" y="33"/>
                  </a:lnTo>
                  <a:lnTo>
                    <a:pt x="29" y="33"/>
                  </a:lnTo>
                  <a:lnTo>
                    <a:pt x="29" y="31"/>
                  </a:lnTo>
                  <a:lnTo>
                    <a:pt x="29" y="33"/>
                  </a:lnTo>
                  <a:close/>
                  <a:moveTo>
                    <a:pt x="21" y="31"/>
                  </a:moveTo>
                  <a:lnTo>
                    <a:pt x="23" y="31"/>
                  </a:lnTo>
                  <a:lnTo>
                    <a:pt x="21" y="31"/>
                  </a:lnTo>
                  <a:lnTo>
                    <a:pt x="19" y="31"/>
                  </a:lnTo>
                  <a:lnTo>
                    <a:pt x="21" y="31"/>
                  </a:lnTo>
                  <a:close/>
                  <a:moveTo>
                    <a:pt x="19" y="31"/>
                  </a:moveTo>
                  <a:lnTo>
                    <a:pt x="19" y="29"/>
                  </a:lnTo>
                  <a:lnTo>
                    <a:pt x="19" y="31"/>
                  </a:lnTo>
                  <a:close/>
                  <a:moveTo>
                    <a:pt x="2" y="14"/>
                  </a:moveTo>
                  <a:lnTo>
                    <a:pt x="4" y="16"/>
                  </a:lnTo>
                  <a:lnTo>
                    <a:pt x="2" y="16"/>
                  </a:lnTo>
                  <a:lnTo>
                    <a:pt x="0" y="16"/>
                  </a:lnTo>
                  <a:lnTo>
                    <a:pt x="2" y="16"/>
                  </a:lnTo>
                  <a:lnTo>
                    <a:pt x="2" y="14"/>
                  </a:lnTo>
                  <a:close/>
                  <a:moveTo>
                    <a:pt x="54" y="2"/>
                  </a:moveTo>
                  <a:lnTo>
                    <a:pt x="54" y="4"/>
                  </a:lnTo>
                  <a:lnTo>
                    <a:pt x="56" y="4"/>
                  </a:lnTo>
                  <a:lnTo>
                    <a:pt x="58" y="4"/>
                  </a:lnTo>
                  <a:lnTo>
                    <a:pt x="58" y="6"/>
                  </a:lnTo>
                  <a:lnTo>
                    <a:pt x="60" y="6"/>
                  </a:lnTo>
                  <a:lnTo>
                    <a:pt x="58" y="6"/>
                  </a:lnTo>
                  <a:lnTo>
                    <a:pt x="58" y="8"/>
                  </a:lnTo>
                  <a:lnTo>
                    <a:pt x="56" y="8"/>
                  </a:lnTo>
                  <a:lnTo>
                    <a:pt x="56" y="10"/>
                  </a:lnTo>
                  <a:lnTo>
                    <a:pt x="56" y="12"/>
                  </a:lnTo>
                  <a:lnTo>
                    <a:pt x="58" y="14"/>
                  </a:lnTo>
                  <a:lnTo>
                    <a:pt x="56" y="14"/>
                  </a:lnTo>
                  <a:lnTo>
                    <a:pt x="58" y="14"/>
                  </a:lnTo>
                  <a:lnTo>
                    <a:pt x="58" y="16"/>
                  </a:lnTo>
                  <a:lnTo>
                    <a:pt x="56" y="16"/>
                  </a:lnTo>
                  <a:lnTo>
                    <a:pt x="56" y="18"/>
                  </a:lnTo>
                  <a:lnTo>
                    <a:pt x="56" y="20"/>
                  </a:lnTo>
                  <a:lnTo>
                    <a:pt x="54" y="20"/>
                  </a:lnTo>
                  <a:lnTo>
                    <a:pt x="54" y="22"/>
                  </a:lnTo>
                  <a:lnTo>
                    <a:pt x="54" y="23"/>
                  </a:lnTo>
                  <a:lnTo>
                    <a:pt x="54" y="25"/>
                  </a:lnTo>
                  <a:lnTo>
                    <a:pt x="52" y="27"/>
                  </a:lnTo>
                  <a:lnTo>
                    <a:pt x="52" y="29"/>
                  </a:lnTo>
                  <a:lnTo>
                    <a:pt x="52" y="33"/>
                  </a:lnTo>
                  <a:lnTo>
                    <a:pt x="50" y="35"/>
                  </a:lnTo>
                  <a:lnTo>
                    <a:pt x="50" y="37"/>
                  </a:lnTo>
                  <a:lnTo>
                    <a:pt x="50" y="39"/>
                  </a:lnTo>
                  <a:lnTo>
                    <a:pt x="48" y="39"/>
                  </a:lnTo>
                  <a:lnTo>
                    <a:pt x="48" y="41"/>
                  </a:lnTo>
                  <a:lnTo>
                    <a:pt x="48" y="43"/>
                  </a:lnTo>
                  <a:lnTo>
                    <a:pt x="46" y="43"/>
                  </a:lnTo>
                  <a:lnTo>
                    <a:pt x="46" y="45"/>
                  </a:lnTo>
                  <a:lnTo>
                    <a:pt x="44" y="47"/>
                  </a:lnTo>
                  <a:lnTo>
                    <a:pt x="44" y="48"/>
                  </a:lnTo>
                  <a:lnTo>
                    <a:pt x="42" y="48"/>
                  </a:lnTo>
                  <a:lnTo>
                    <a:pt x="42" y="50"/>
                  </a:lnTo>
                  <a:lnTo>
                    <a:pt x="42" y="52"/>
                  </a:lnTo>
                  <a:lnTo>
                    <a:pt x="42" y="54"/>
                  </a:lnTo>
                  <a:lnTo>
                    <a:pt x="42" y="58"/>
                  </a:lnTo>
                  <a:lnTo>
                    <a:pt x="41" y="58"/>
                  </a:lnTo>
                  <a:lnTo>
                    <a:pt x="41" y="60"/>
                  </a:lnTo>
                  <a:lnTo>
                    <a:pt x="41" y="58"/>
                  </a:lnTo>
                  <a:lnTo>
                    <a:pt x="39" y="58"/>
                  </a:lnTo>
                  <a:lnTo>
                    <a:pt x="39" y="60"/>
                  </a:lnTo>
                  <a:lnTo>
                    <a:pt x="39" y="58"/>
                  </a:lnTo>
                  <a:lnTo>
                    <a:pt x="39" y="56"/>
                  </a:lnTo>
                  <a:lnTo>
                    <a:pt x="37" y="52"/>
                  </a:lnTo>
                  <a:lnTo>
                    <a:pt x="37" y="50"/>
                  </a:lnTo>
                  <a:lnTo>
                    <a:pt x="35" y="50"/>
                  </a:lnTo>
                  <a:lnTo>
                    <a:pt x="33" y="48"/>
                  </a:lnTo>
                  <a:lnTo>
                    <a:pt x="31" y="47"/>
                  </a:lnTo>
                  <a:lnTo>
                    <a:pt x="31" y="45"/>
                  </a:lnTo>
                  <a:lnTo>
                    <a:pt x="31" y="43"/>
                  </a:lnTo>
                  <a:lnTo>
                    <a:pt x="31" y="41"/>
                  </a:lnTo>
                  <a:lnTo>
                    <a:pt x="29" y="41"/>
                  </a:lnTo>
                  <a:lnTo>
                    <a:pt x="29" y="39"/>
                  </a:lnTo>
                  <a:lnTo>
                    <a:pt x="29" y="37"/>
                  </a:lnTo>
                  <a:lnTo>
                    <a:pt x="29" y="35"/>
                  </a:lnTo>
                  <a:lnTo>
                    <a:pt x="31" y="35"/>
                  </a:lnTo>
                  <a:lnTo>
                    <a:pt x="29" y="35"/>
                  </a:lnTo>
                  <a:lnTo>
                    <a:pt x="31" y="35"/>
                  </a:lnTo>
                  <a:lnTo>
                    <a:pt x="31" y="33"/>
                  </a:lnTo>
                  <a:lnTo>
                    <a:pt x="29" y="33"/>
                  </a:lnTo>
                  <a:lnTo>
                    <a:pt x="31" y="33"/>
                  </a:lnTo>
                  <a:lnTo>
                    <a:pt x="29" y="33"/>
                  </a:lnTo>
                  <a:lnTo>
                    <a:pt x="31" y="33"/>
                  </a:lnTo>
                  <a:lnTo>
                    <a:pt x="29" y="33"/>
                  </a:lnTo>
                  <a:lnTo>
                    <a:pt x="29" y="31"/>
                  </a:lnTo>
                  <a:lnTo>
                    <a:pt x="31" y="31"/>
                  </a:lnTo>
                  <a:lnTo>
                    <a:pt x="31" y="29"/>
                  </a:lnTo>
                  <a:lnTo>
                    <a:pt x="31" y="27"/>
                  </a:lnTo>
                  <a:lnTo>
                    <a:pt x="31" y="25"/>
                  </a:lnTo>
                  <a:lnTo>
                    <a:pt x="33" y="25"/>
                  </a:lnTo>
                  <a:lnTo>
                    <a:pt x="33" y="23"/>
                  </a:lnTo>
                  <a:lnTo>
                    <a:pt x="35" y="22"/>
                  </a:lnTo>
                  <a:lnTo>
                    <a:pt x="35" y="20"/>
                  </a:lnTo>
                  <a:lnTo>
                    <a:pt x="37" y="20"/>
                  </a:lnTo>
                  <a:lnTo>
                    <a:pt x="37" y="18"/>
                  </a:lnTo>
                  <a:lnTo>
                    <a:pt x="37" y="16"/>
                  </a:lnTo>
                  <a:lnTo>
                    <a:pt x="39" y="16"/>
                  </a:lnTo>
                  <a:lnTo>
                    <a:pt x="39" y="14"/>
                  </a:lnTo>
                  <a:lnTo>
                    <a:pt x="39" y="12"/>
                  </a:lnTo>
                  <a:lnTo>
                    <a:pt x="41" y="12"/>
                  </a:lnTo>
                  <a:lnTo>
                    <a:pt x="41" y="10"/>
                  </a:lnTo>
                  <a:lnTo>
                    <a:pt x="42" y="10"/>
                  </a:lnTo>
                  <a:lnTo>
                    <a:pt x="42" y="8"/>
                  </a:lnTo>
                  <a:lnTo>
                    <a:pt x="42" y="6"/>
                  </a:lnTo>
                  <a:lnTo>
                    <a:pt x="44" y="6"/>
                  </a:lnTo>
                  <a:lnTo>
                    <a:pt x="44" y="4"/>
                  </a:lnTo>
                  <a:lnTo>
                    <a:pt x="46" y="4"/>
                  </a:lnTo>
                  <a:lnTo>
                    <a:pt x="48" y="4"/>
                  </a:lnTo>
                  <a:lnTo>
                    <a:pt x="50" y="4"/>
                  </a:lnTo>
                  <a:lnTo>
                    <a:pt x="50" y="2"/>
                  </a:lnTo>
                  <a:lnTo>
                    <a:pt x="50" y="4"/>
                  </a:lnTo>
                  <a:lnTo>
                    <a:pt x="50" y="2"/>
                  </a:lnTo>
                  <a:lnTo>
                    <a:pt x="52" y="0"/>
                  </a:lnTo>
                  <a:lnTo>
                    <a:pt x="54" y="0"/>
                  </a:lnTo>
                  <a:lnTo>
                    <a:pt x="54"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9" name="Freeform 239"/>
            <p:cNvSpPr>
              <a:spLocks noEditPoints="1"/>
            </p:cNvSpPr>
            <p:nvPr/>
          </p:nvSpPr>
          <p:spPr bwMode="auto">
            <a:xfrm>
              <a:off x="5776913" y="4856163"/>
              <a:ext cx="274638" cy="274638"/>
            </a:xfrm>
            <a:custGeom>
              <a:avLst/>
              <a:gdLst>
                <a:gd name="T0" fmla="*/ 159 w 173"/>
                <a:gd name="T1" fmla="*/ 112 h 173"/>
                <a:gd name="T2" fmla="*/ 154 w 173"/>
                <a:gd name="T3" fmla="*/ 79 h 173"/>
                <a:gd name="T4" fmla="*/ 159 w 173"/>
                <a:gd name="T5" fmla="*/ 89 h 173"/>
                <a:gd name="T6" fmla="*/ 154 w 173"/>
                <a:gd name="T7" fmla="*/ 81 h 173"/>
                <a:gd name="T8" fmla="*/ 163 w 173"/>
                <a:gd name="T9" fmla="*/ 66 h 173"/>
                <a:gd name="T10" fmla="*/ 161 w 173"/>
                <a:gd name="T11" fmla="*/ 69 h 173"/>
                <a:gd name="T12" fmla="*/ 44 w 173"/>
                <a:gd name="T13" fmla="*/ 23 h 173"/>
                <a:gd name="T14" fmla="*/ 36 w 173"/>
                <a:gd name="T15" fmla="*/ 21 h 173"/>
                <a:gd name="T16" fmla="*/ 36 w 173"/>
                <a:gd name="T17" fmla="*/ 20 h 173"/>
                <a:gd name="T18" fmla="*/ 58 w 173"/>
                <a:gd name="T19" fmla="*/ 20 h 173"/>
                <a:gd name="T20" fmla="*/ 54 w 173"/>
                <a:gd name="T21" fmla="*/ 14 h 173"/>
                <a:gd name="T22" fmla="*/ 19 w 173"/>
                <a:gd name="T23" fmla="*/ 0 h 173"/>
                <a:gd name="T24" fmla="*/ 36 w 173"/>
                <a:gd name="T25" fmla="*/ 2 h 173"/>
                <a:gd name="T26" fmla="*/ 33 w 173"/>
                <a:gd name="T27" fmla="*/ 16 h 173"/>
                <a:gd name="T28" fmla="*/ 33 w 173"/>
                <a:gd name="T29" fmla="*/ 23 h 173"/>
                <a:gd name="T30" fmla="*/ 36 w 173"/>
                <a:gd name="T31" fmla="*/ 29 h 173"/>
                <a:gd name="T32" fmla="*/ 38 w 173"/>
                <a:gd name="T33" fmla="*/ 27 h 173"/>
                <a:gd name="T34" fmla="*/ 46 w 173"/>
                <a:gd name="T35" fmla="*/ 23 h 173"/>
                <a:gd name="T36" fmla="*/ 52 w 173"/>
                <a:gd name="T37" fmla="*/ 29 h 173"/>
                <a:gd name="T38" fmla="*/ 54 w 173"/>
                <a:gd name="T39" fmla="*/ 31 h 173"/>
                <a:gd name="T40" fmla="*/ 52 w 173"/>
                <a:gd name="T41" fmla="*/ 23 h 173"/>
                <a:gd name="T42" fmla="*/ 63 w 173"/>
                <a:gd name="T43" fmla="*/ 21 h 173"/>
                <a:gd name="T44" fmla="*/ 58 w 173"/>
                <a:gd name="T45" fmla="*/ 20 h 173"/>
                <a:gd name="T46" fmla="*/ 59 w 173"/>
                <a:gd name="T47" fmla="*/ 16 h 173"/>
                <a:gd name="T48" fmla="*/ 65 w 173"/>
                <a:gd name="T49" fmla="*/ 8 h 173"/>
                <a:gd name="T50" fmla="*/ 71 w 173"/>
                <a:gd name="T51" fmla="*/ 6 h 173"/>
                <a:gd name="T52" fmla="*/ 86 w 173"/>
                <a:gd name="T53" fmla="*/ 10 h 173"/>
                <a:gd name="T54" fmla="*/ 121 w 173"/>
                <a:gd name="T55" fmla="*/ 29 h 173"/>
                <a:gd name="T56" fmla="*/ 127 w 173"/>
                <a:gd name="T57" fmla="*/ 41 h 173"/>
                <a:gd name="T58" fmla="*/ 144 w 173"/>
                <a:gd name="T59" fmla="*/ 52 h 173"/>
                <a:gd name="T60" fmla="*/ 154 w 173"/>
                <a:gd name="T61" fmla="*/ 62 h 173"/>
                <a:gd name="T62" fmla="*/ 152 w 173"/>
                <a:gd name="T63" fmla="*/ 68 h 173"/>
                <a:gd name="T64" fmla="*/ 148 w 173"/>
                <a:gd name="T65" fmla="*/ 83 h 173"/>
                <a:gd name="T66" fmla="*/ 155 w 173"/>
                <a:gd name="T67" fmla="*/ 94 h 173"/>
                <a:gd name="T68" fmla="*/ 157 w 173"/>
                <a:gd name="T69" fmla="*/ 100 h 173"/>
                <a:gd name="T70" fmla="*/ 155 w 173"/>
                <a:gd name="T71" fmla="*/ 110 h 173"/>
                <a:gd name="T72" fmla="*/ 155 w 173"/>
                <a:gd name="T73" fmla="*/ 117 h 173"/>
                <a:gd name="T74" fmla="*/ 159 w 173"/>
                <a:gd name="T75" fmla="*/ 127 h 173"/>
                <a:gd name="T76" fmla="*/ 159 w 173"/>
                <a:gd name="T77" fmla="*/ 135 h 173"/>
                <a:gd name="T78" fmla="*/ 161 w 173"/>
                <a:gd name="T79" fmla="*/ 146 h 173"/>
                <a:gd name="T80" fmla="*/ 169 w 173"/>
                <a:gd name="T81" fmla="*/ 148 h 173"/>
                <a:gd name="T82" fmla="*/ 171 w 173"/>
                <a:gd name="T83" fmla="*/ 154 h 173"/>
                <a:gd name="T84" fmla="*/ 152 w 173"/>
                <a:gd name="T85" fmla="*/ 164 h 173"/>
                <a:gd name="T86" fmla="*/ 132 w 173"/>
                <a:gd name="T87" fmla="*/ 165 h 173"/>
                <a:gd name="T88" fmla="*/ 121 w 173"/>
                <a:gd name="T89" fmla="*/ 171 h 173"/>
                <a:gd name="T90" fmla="*/ 106 w 173"/>
                <a:gd name="T91" fmla="*/ 171 h 173"/>
                <a:gd name="T92" fmla="*/ 92 w 173"/>
                <a:gd name="T93" fmla="*/ 171 h 173"/>
                <a:gd name="T94" fmla="*/ 81 w 173"/>
                <a:gd name="T95" fmla="*/ 160 h 173"/>
                <a:gd name="T96" fmla="*/ 79 w 173"/>
                <a:gd name="T97" fmla="*/ 144 h 173"/>
                <a:gd name="T98" fmla="*/ 63 w 173"/>
                <a:gd name="T99" fmla="*/ 139 h 173"/>
                <a:gd name="T100" fmla="*/ 48 w 173"/>
                <a:gd name="T101" fmla="*/ 133 h 173"/>
                <a:gd name="T102" fmla="*/ 38 w 173"/>
                <a:gd name="T103" fmla="*/ 131 h 173"/>
                <a:gd name="T104" fmla="*/ 29 w 173"/>
                <a:gd name="T105" fmla="*/ 123 h 173"/>
                <a:gd name="T106" fmla="*/ 21 w 173"/>
                <a:gd name="T107" fmla="*/ 114 h 173"/>
                <a:gd name="T108" fmla="*/ 15 w 173"/>
                <a:gd name="T109" fmla="*/ 100 h 173"/>
                <a:gd name="T110" fmla="*/ 6 w 173"/>
                <a:gd name="T111" fmla="*/ 89 h 173"/>
                <a:gd name="T112" fmla="*/ 2 w 173"/>
                <a:gd name="T113" fmla="*/ 71 h 173"/>
                <a:gd name="T114" fmla="*/ 4 w 173"/>
                <a:gd name="T115" fmla="*/ 54 h 173"/>
                <a:gd name="T116" fmla="*/ 13 w 173"/>
                <a:gd name="T117" fmla="*/ 45 h 173"/>
                <a:gd name="T118" fmla="*/ 19 w 173"/>
                <a:gd name="T119" fmla="*/ 35 h 173"/>
                <a:gd name="T120" fmla="*/ 15 w 173"/>
                <a:gd name="T121" fmla="*/ 23 h 173"/>
                <a:gd name="T122" fmla="*/ 19 w 173"/>
                <a:gd name="T123" fmla="*/ 14 h 173"/>
                <a:gd name="T124" fmla="*/ 15 w 173"/>
                <a:gd name="T125" fmla="*/ 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3" h="173">
                  <a:moveTo>
                    <a:pt x="161" y="114"/>
                  </a:moveTo>
                  <a:lnTo>
                    <a:pt x="161" y="112"/>
                  </a:lnTo>
                  <a:lnTo>
                    <a:pt x="163" y="112"/>
                  </a:lnTo>
                  <a:lnTo>
                    <a:pt x="163" y="114"/>
                  </a:lnTo>
                  <a:lnTo>
                    <a:pt x="161" y="114"/>
                  </a:lnTo>
                  <a:close/>
                  <a:moveTo>
                    <a:pt x="163" y="108"/>
                  </a:moveTo>
                  <a:lnTo>
                    <a:pt x="163" y="110"/>
                  </a:lnTo>
                  <a:lnTo>
                    <a:pt x="163" y="112"/>
                  </a:lnTo>
                  <a:lnTo>
                    <a:pt x="161" y="112"/>
                  </a:lnTo>
                  <a:lnTo>
                    <a:pt x="159" y="112"/>
                  </a:lnTo>
                  <a:lnTo>
                    <a:pt x="161" y="110"/>
                  </a:lnTo>
                  <a:lnTo>
                    <a:pt x="163" y="110"/>
                  </a:lnTo>
                  <a:lnTo>
                    <a:pt x="161" y="110"/>
                  </a:lnTo>
                  <a:lnTo>
                    <a:pt x="163" y="110"/>
                  </a:lnTo>
                  <a:lnTo>
                    <a:pt x="163" y="108"/>
                  </a:lnTo>
                  <a:lnTo>
                    <a:pt x="165" y="108"/>
                  </a:lnTo>
                  <a:lnTo>
                    <a:pt x="163" y="108"/>
                  </a:lnTo>
                  <a:close/>
                  <a:moveTo>
                    <a:pt x="154" y="79"/>
                  </a:moveTo>
                  <a:lnTo>
                    <a:pt x="154" y="77"/>
                  </a:lnTo>
                  <a:lnTo>
                    <a:pt x="154" y="79"/>
                  </a:lnTo>
                  <a:close/>
                  <a:moveTo>
                    <a:pt x="155" y="79"/>
                  </a:moveTo>
                  <a:lnTo>
                    <a:pt x="155" y="81"/>
                  </a:lnTo>
                  <a:lnTo>
                    <a:pt x="157" y="81"/>
                  </a:lnTo>
                  <a:lnTo>
                    <a:pt x="157" y="83"/>
                  </a:lnTo>
                  <a:lnTo>
                    <a:pt x="157" y="85"/>
                  </a:lnTo>
                  <a:lnTo>
                    <a:pt x="157" y="83"/>
                  </a:lnTo>
                  <a:lnTo>
                    <a:pt x="157" y="85"/>
                  </a:lnTo>
                  <a:lnTo>
                    <a:pt x="157" y="83"/>
                  </a:lnTo>
                  <a:lnTo>
                    <a:pt x="159" y="87"/>
                  </a:lnTo>
                  <a:lnTo>
                    <a:pt x="159" y="89"/>
                  </a:lnTo>
                  <a:lnTo>
                    <a:pt x="157" y="89"/>
                  </a:lnTo>
                  <a:lnTo>
                    <a:pt x="157" y="87"/>
                  </a:lnTo>
                  <a:lnTo>
                    <a:pt x="155" y="85"/>
                  </a:lnTo>
                  <a:lnTo>
                    <a:pt x="157" y="85"/>
                  </a:lnTo>
                  <a:lnTo>
                    <a:pt x="155" y="85"/>
                  </a:lnTo>
                  <a:lnTo>
                    <a:pt x="155" y="87"/>
                  </a:lnTo>
                  <a:lnTo>
                    <a:pt x="155" y="85"/>
                  </a:lnTo>
                  <a:lnTo>
                    <a:pt x="154" y="85"/>
                  </a:lnTo>
                  <a:lnTo>
                    <a:pt x="154" y="83"/>
                  </a:lnTo>
                  <a:lnTo>
                    <a:pt x="154" y="81"/>
                  </a:lnTo>
                  <a:lnTo>
                    <a:pt x="154" y="79"/>
                  </a:lnTo>
                  <a:lnTo>
                    <a:pt x="154" y="77"/>
                  </a:lnTo>
                  <a:lnTo>
                    <a:pt x="155" y="77"/>
                  </a:lnTo>
                  <a:lnTo>
                    <a:pt x="155" y="79"/>
                  </a:lnTo>
                  <a:close/>
                  <a:moveTo>
                    <a:pt x="161" y="71"/>
                  </a:moveTo>
                  <a:lnTo>
                    <a:pt x="159" y="71"/>
                  </a:lnTo>
                  <a:lnTo>
                    <a:pt x="161" y="71"/>
                  </a:lnTo>
                  <a:close/>
                  <a:moveTo>
                    <a:pt x="161" y="64"/>
                  </a:moveTo>
                  <a:lnTo>
                    <a:pt x="163" y="64"/>
                  </a:lnTo>
                  <a:lnTo>
                    <a:pt x="163" y="66"/>
                  </a:lnTo>
                  <a:lnTo>
                    <a:pt x="163" y="68"/>
                  </a:lnTo>
                  <a:lnTo>
                    <a:pt x="163" y="66"/>
                  </a:lnTo>
                  <a:lnTo>
                    <a:pt x="163" y="68"/>
                  </a:lnTo>
                  <a:lnTo>
                    <a:pt x="163" y="69"/>
                  </a:lnTo>
                  <a:lnTo>
                    <a:pt x="163" y="71"/>
                  </a:lnTo>
                  <a:lnTo>
                    <a:pt x="161" y="71"/>
                  </a:lnTo>
                  <a:lnTo>
                    <a:pt x="159" y="71"/>
                  </a:lnTo>
                  <a:lnTo>
                    <a:pt x="161" y="69"/>
                  </a:lnTo>
                  <a:lnTo>
                    <a:pt x="159" y="69"/>
                  </a:lnTo>
                  <a:lnTo>
                    <a:pt x="161" y="69"/>
                  </a:lnTo>
                  <a:lnTo>
                    <a:pt x="163" y="69"/>
                  </a:lnTo>
                  <a:lnTo>
                    <a:pt x="161" y="69"/>
                  </a:lnTo>
                  <a:lnTo>
                    <a:pt x="161" y="68"/>
                  </a:lnTo>
                  <a:lnTo>
                    <a:pt x="159" y="68"/>
                  </a:lnTo>
                  <a:lnTo>
                    <a:pt x="161" y="68"/>
                  </a:lnTo>
                  <a:lnTo>
                    <a:pt x="161" y="66"/>
                  </a:lnTo>
                  <a:lnTo>
                    <a:pt x="161" y="64"/>
                  </a:lnTo>
                  <a:close/>
                  <a:moveTo>
                    <a:pt x="46" y="21"/>
                  </a:moveTo>
                  <a:lnTo>
                    <a:pt x="46" y="23"/>
                  </a:lnTo>
                  <a:lnTo>
                    <a:pt x="44" y="23"/>
                  </a:lnTo>
                  <a:lnTo>
                    <a:pt x="44" y="21"/>
                  </a:lnTo>
                  <a:lnTo>
                    <a:pt x="46" y="21"/>
                  </a:lnTo>
                  <a:close/>
                  <a:moveTo>
                    <a:pt x="38" y="21"/>
                  </a:moveTo>
                  <a:lnTo>
                    <a:pt x="40" y="21"/>
                  </a:lnTo>
                  <a:lnTo>
                    <a:pt x="38" y="21"/>
                  </a:lnTo>
                  <a:lnTo>
                    <a:pt x="40" y="21"/>
                  </a:lnTo>
                  <a:lnTo>
                    <a:pt x="38" y="21"/>
                  </a:lnTo>
                  <a:lnTo>
                    <a:pt x="38" y="23"/>
                  </a:lnTo>
                  <a:lnTo>
                    <a:pt x="38" y="21"/>
                  </a:lnTo>
                  <a:close/>
                  <a:moveTo>
                    <a:pt x="36" y="21"/>
                  </a:moveTo>
                  <a:lnTo>
                    <a:pt x="36" y="23"/>
                  </a:lnTo>
                  <a:lnTo>
                    <a:pt x="36" y="21"/>
                  </a:lnTo>
                  <a:lnTo>
                    <a:pt x="35" y="21"/>
                  </a:lnTo>
                  <a:lnTo>
                    <a:pt x="35" y="20"/>
                  </a:lnTo>
                  <a:lnTo>
                    <a:pt x="36" y="20"/>
                  </a:lnTo>
                  <a:lnTo>
                    <a:pt x="36" y="21"/>
                  </a:lnTo>
                  <a:close/>
                  <a:moveTo>
                    <a:pt x="35" y="20"/>
                  </a:moveTo>
                  <a:lnTo>
                    <a:pt x="35" y="18"/>
                  </a:lnTo>
                  <a:lnTo>
                    <a:pt x="35" y="20"/>
                  </a:lnTo>
                  <a:lnTo>
                    <a:pt x="36" y="20"/>
                  </a:lnTo>
                  <a:lnTo>
                    <a:pt x="35" y="20"/>
                  </a:lnTo>
                  <a:close/>
                  <a:moveTo>
                    <a:pt x="54" y="16"/>
                  </a:moveTo>
                  <a:lnTo>
                    <a:pt x="54" y="18"/>
                  </a:lnTo>
                  <a:lnTo>
                    <a:pt x="54" y="16"/>
                  </a:lnTo>
                  <a:lnTo>
                    <a:pt x="56" y="16"/>
                  </a:lnTo>
                  <a:lnTo>
                    <a:pt x="56" y="18"/>
                  </a:lnTo>
                  <a:lnTo>
                    <a:pt x="58" y="18"/>
                  </a:lnTo>
                  <a:lnTo>
                    <a:pt x="56" y="18"/>
                  </a:lnTo>
                  <a:lnTo>
                    <a:pt x="58" y="18"/>
                  </a:lnTo>
                  <a:lnTo>
                    <a:pt x="58" y="20"/>
                  </a:lnTo>
                  <a:lnTo>
                    <a:pt x="56" y="20"/>
                  </a:lnTo>
                  <a:lnTo>
                    <a:pt x="54" y="18"/>
                  </a:lnTo>
                  <a:lnTo>
                    <a:pt x="52" y="18"/>
                  </a:lnTo>
                  <a:lnTo>
                    <a:pt x="54" y="16"/>
                  </a:lnTo>
                  <a:lnTo>
                    <a:pt x="52" y="16"/>
                  </a:lnTo>
                  <a:lnTo>
                    <a:pt x="54" y="16"/>
                  </a:lnTo>
                  <a:close/>
                  <a:moveTo>
                    <a:pt x="56" y="14"/>
                  </a:moveTo>
                  <a:lnTo>
                    <a:pt x="56" y="16"/>
                  </a:lnTo>
                  <a:lnTo>
                    <a:pt x="54" y="16"/>
                  </a:lnTo>
                  <a:lnTo>
                    <a:pt x="54" y="14"/>
                  </a:lnTo>
                  <a:lnTo>
                    <a:pt x="56" y="14"/>
                  </a:lnTo>
                  <a:close/>
                  <a:moveTo>
                    <a:pt x="36" y="14"/>
                  </a:moveTo>
                  <a:lnTo>
                    <a:pt x="35" y="14"/>
                  </a:lnTo>
                  <a:lnTo>
                    <a:pt x="36" y="14"/>
                  </a:lnTo>
                  <a:close/>
                  <a:moveTo>
                    <a:pt x="36" y="12"/>
                  </a:moveTo>
                  <a:lnTo>
                    <a:pt x="38" y="12"/>
                  </a:lnTo>
                  <a:lnTo>
                    <a:pt x="36" y="12"/>
                  </a:lnTo>
                  <a:lnTo>
                    <a:pt x="36" y="10"/>
                  </a:lnTo>
                  <a:lnTo>
                    <a:pt x="36" y="12"/>
                  </a:lnTo>
                  <a:close/>
                  <a:moveTo>
                    <a:pt x="19" y="0"/>
                  </a:moveTo>
                  <a:lnTo>
                    <a:pt x="21" y="0"/>
                  </a:lnTo>
                  <a:lnTo>
                    <a:pt x="23" y="0"/>
                  </a:lnTo>
                  <a:lnTo>
                    <a:pt x="27" y="0"/>
                  </a:lnTo>
                  <a:lnTo>
                    <a:pt x="29" y="0"/>
                  </a:lnTo>
                  <a:lnTo>
                    <a:pt x="33" y="0"/>
                  </a:lnTo>
                  <a:lnTo>
                    <a:pt x="35" y="0"/>
                  </a:lnTo>
                  <a:lnTo>
                    <a:pt x="35" y="2"/>
                  </a:lnTo>
                  <a:lnTo>
                    <a:pt x="36" y="2"/>
                  </a:lnTo>
                  <a:lnTo>
                    <a:pt x="36" y="0"/>
                  </a:lnTo>
                  <a:lnTo>
                    <a:pt x="36" y="2"/>
                  </a:lnTo>
                  <a:lnTo>
                    <a:pt x="36" y="0"/>
                  </a:lnTo>
                  <a:lnTo>
                    <a:pt x="36" y="2"/>
                  </a:lnTo>
                  <a:lnTo>
                    <a:pt x="36" y="4"/>
                  </a:lnTo>
                  <a:lnTo>
                    <a:pt x="36" y="6"/>
                  </a:lnTo>
                  <a:lnTo>
                    <a:pt x="36" y="8"/>
                  </a:lnTo>
                  <a:lnTo>
                    <a:pt x="35" y="8"/>
                  </a:lnTo>
                  <a:lnTo>
                    <a:pt x="35" y="10"/>
                  </a:lnTo>
                  <a:lnTo>
                    <a:pt x="35" y="12"/>
                  </a:lnTo>
                  <a:lnTo>
                    <a:pt x="35" y="14"/>
                  </a:lnTo>
                  <a:lnTo>
                    <a:pt x="33" y="16"/>
                  </a:lnTo>
                  <a:lnTo>
                    <a:pt x="33" y="18"/>
                  </a:lnTo>
                  <a:lnTo>
                    <a:pt x="35" y="18"/>
                  </a:lnTo>
                  <a:lnTo>
                    <a:pt x="33" y="18"/>
                  </a:lnTo>
                  <a:lnTo>
                    <a:pt x="35" y="18"/>
                  </a:lnTo>
                  <a:lnTo>
                    <a:pt x="33" y="18"/>
                  </a:lnTo>
                  <a:lnTo>
                    <a:pt x="33" y="20"/>
                  </a:lnTo>
                  <a:lnTo>
                    <a:pt x="35" y="20"/>
                  </a:lnTo>
                  <a:lnTo>
                    <a:pt x="33" y="20"/>
                  </a:lnTo>
                  <a:lnTo>
                    <a:pt x="33" y="21"/>
                  </a:lnTo>
                  <a:lnTo>
                    <a:pt x="33" y="23"/>
                  </a:lnTo>
                  <a:lnTo>
                    <a:pt x="35" y="21"/>
                  </a:lnTo>
                  <a:lnTo>
                    <a:pt x="35" y="23"/>
                  </a:lnTo>
                  <a:lnTo>
                    <a:pt x="35" y="25"/>
                  </a:lnTo>
                  <a:lnTo>
                    <a:pt x="35" y="27"/>
                  </a:lnTo>
                  <a:lnTo>
                    <a:pt x="36" y="27"/>
                  </a:lnTo>
                  <a:lnTo>
                    <a:pt x="35" y="27"/>
                  </a:lnTo>
                  <a:lnTo>
                    <a:pt x="35" y="29"/>
                  </a:lnTo>
                  <a:lnTo>
                    <a:pt x="35" y="31"/>
                  </a:lnTo>
                  <a:lnTo>
                    <a:pt x="35" y="29"/>
                  </a:lnTo>
                  <a:lnTo>
                    <a:pt x="36" y="29"/>
                  </a:lnTo>
                  <a:lnTo>
                    <a:pt x="36" y="27"/>
                  </a:lnTo>
                  <a:lnTo>
                    <a:pt x="36" y="29"/>
                  </a:lnTo>
                  <a:lnTo>
                    <a:pt x="36" y="27"/>
                  </a:lnTo>
                  <a:lnTo>
                    <a:pt x="38" y="27"/>
                  </a:lnTo>
                  <a:lnTo>
                    <a:pt x="38" y="29"/>
                  </a:lnTo>
                  <a:lnTo>
                    <a:pt x="38" y="27"/>
                  </a:lnTo>
                  <a:lnTo>
                    <a:pt x="36" y="27"/>
                  </a:lnTo>
                  <a:lnTo>
                    <a:pt x="38" y="27"/>
                  </a:lnTo>
                  <a:lnTo>
                    <a:pt x="38" y="25"/>
                  </a:lnTo>
                  <a:lnTo>
                    <a:pt x="38" y="27"/>
                  </a:lnTo>
                  <a:lnTo>
                    <a:pt x="38" y="25"/>
                  </a:lnTo>
                  <a:lnTo>
                    <a:pt x="40" y="25"/>
                  </a:lnTo>
                  <a:lnTo>
                    <a:pt x="40" y="23"/>
                  </a:lnTo>
                  <a:lnTo>
                    <a:pt x="42" y="23"/>
                  </a:lnTo>
                  <a:lnTo>
                    <a:pt x="42" y="21"/>
                  </a:lnTo>
                  <a:lnTo>
                    <a:pt x="44" y="21"/>
                  </a:lnTo>
                  <a:lnTo>
                    <a:pt x="44" y="23"/>
                  </a:lnTo>
                  <a:lnTo>
                    <a:pt x="46" y="23"/>
                  </a:lnTo>
                  <a:lnTo>
                    <a:pt x="46" y="25"/>
                  </a:lnTo>
                  <a:lnTo>
                    <a:pt x="46" y="23"/>
                  </a:lnTo>
                  <a:lnTo>
                    <a:pt x="48" y="23"/>
                  </a:lnTo>
                  <a:lnTo>
                    <a:pt x="48" y="25"/>
                  </a:lnTo>
                  <a:lnTo>
                    <a:pt x="46" y="25"/>
                  </a:lnTo>
                  <a:lnTo>
                    <a:pt x="48" y="25"/>
                  </a:lnTo>
                  <a:lnTo>
                    <a:pt x="48" y="23"/>
                  </a:lnTo>
                  <a:lnTo>
                    <a:pt x="50" y="23"/>
                  </a:lnTo>
                  <a:lnTo>
                    <a:pt x="50" y="25"/>
                  </a:lnTo>
                  <a:lnTo>
                    <a:pt x="52" y="25"/>
                  </a:lnTo>
                  <a:lnTo>
                    <a:pt x="52" y="27"/>
                  </a:lnTo>
                  <a:lnTo>
                    <a:pt x="52" y="29"/>
                  </a:lnTo>
                  <a:lnTo>
                    <a:pt x="52" y="31"/>
                  </a:lnTo>
                  <a:lnTo>
                    <a:pt x="50" y="31"/>
                  </a:lnTo>
                  <a:lnTo>
                    <a:pt x="52" y="31"/>
                  </a:lnTo>
                  <a:lnTo>
                    <a:pt x="50" y="31"/>
                  </a:lnTo>
                  <a:lnTo>
                    <a:pt x="50" y="33"/>
                  </a:lnTo>
                  <a:lnTo>
                    <a:pt x="52" y="33"/>
                  </a:lnTo>
                  <a:lnTo>
                    <a:pt x="52" y="31"/>
                  </a:lnTo>
                  <a:lnTo>
                    <a:pt x="52" y="29"/>
                  </a:lnTo>
                  <a:lnTo>
                    <a:pt x="54" y="29"/>
                  </a:lnTo>
                  <a:lnTo>
                    <a:pt x="54" y="31"/>
                  </a:lnTo>
                  <a:lnTo>
                    <a:pt x="56" y="31"/>
                  </a:lnTo>
                  <a:lnTo>
                    <a:pt x="54" y="31"/>
                  </a:lnTo>
                  <a:lnTo>
                    <a:pt x="54" y="29"/>
                  </a:lnTo>
                  <a:lnTo>
                    <a:pt x="52" y="27"/>
                  </a:lnTo>
                  <a:lnTo>
                    <a:pt x="54" y="27"/>
                  </a:lnTo>
                  <a:lnTo>
                    <a:pt x="52" y="27"/>
                  </a:lnTo>
                  <a:lnTo>
                    <a:pt x="52" y="25"/>
                  </a:lnTo>
                  <a:lnTo>
                    <a:pt x="54" y="25"/>
                  </a:lnTo>
                  <a:lnTo>
                    <a:pt x="52" y="25"/>
                  </a:lnTo>
                  <a:lnTo>
                    <a:pt x="52" y="23"/>
                  </a:lnTo>
                  <a:lnTo>
                    <a:pt x="54" y="25"/>
                  </a:lnTo>
                  <a:lnTo>
                    <a:pt x="54" y="23"/>
                  </a:lnTo>
                  <a:lnTo>
                    <a:pt x="56" y="23"/>
                  </a:lnTo>
                  <a:lnTo>
                    <a:pt x="58" y="23"/>
                  </a:lnTo>
                  <a:lnTo>
                    <a:pt x="58" y="25"/>
                  </a:lnTo>
                  <a:lnTo>
                    <a:pt x="59" y="25"/>
                  </a:lnTo>
                  <a:lnTo>
                    <a:pt x="61" y="25"/>
                  </a:lnTo>
                  <a:lnTo>
                    <a:pt x="61" y="23"/>
                  </a:lnTo>
                  <a:lnTo>
                    <a:pt x="63" y="23"/>
                  </a:lnTo>
                  <a:lnTo>
                    <a:pt x="63" y="21"/>
                  </a:lnTo>
                  <a:lnTo>
                    <a:pt x="65" y="21"/>
                  </a:lnTo>
                  <a:lnTo>
                    <a:pt x="67" y="21"/>
                  </a:lnTo>
                  <a:lnTo>
                    <a:pt x="67" y="20"/>
                  </a:lnTo>
                  <a:lnTo>
                    <a:pt x="67" y="18"/>
                  </a:lnTo>
                  <a:lnTo>
                    <a:pt x="65" y="18"/>
                  </a:lnTo>
                  <a:lnTo>
                    <a:pt x="65" y="20"/>
                  </a:lnTo>
                  <a:lnTo>
                    <a:pt x="63" y="20"/>
                  </a:lnTo>
                  <a:lnTo>
                    <a:pt x="61" y="20"/>
                  </a:lnTo>
                  <a:lnTo>
                    <a:pt x="59" y="20"/>
                  </a:lnTo>
                  <a:lnTo>
                    <a:pt x="58" y="20"/>
                  </a:lnTo>
                  <a:lnTo>
                    <a:pt x="58" y="18"/>
                  </a:lnTo>
                  <a:lnTo>
                    <a:pt x="59" y="18"/>
                  </a:lnTo>
                  <a:lnTo>
                    <a:pt x="61" y="18"/>
                  </a:lnTo>
                  <a:lnTo>
                    <a:pt x="59" y="18"/>
                  </a:lnTo>
                  <a:lnTo>
                    <a:pt x="61" y="16"/>
                  </a:lnTo>
                  <a:lnTo>
                    <a:pt x="61" y="18"/>
                  </a:lnTo>
                  <a:lnTo>
                    <a:pt x="63" y="18"/>
                  </a:lnTo>
                  <a:lnTo>
                    <a:pt x="63" y="16"/>
                  </a:lnTo>
                  <a:lnTo>
                    <a:pt x="61" y="16"/>
                  </a:lnTo>
                  <a:lnTo>
                    <a:pt x="59" y="16"/>
                  </a:lnTo>
                  <a:lnTo>
                    <a:pt x="59" y="14"/>
                  </a:lnTo>
                  <a:lnTo>
                    <a:pt x="61" y="14"/>
                  </a:lnTo>
                  <a:lnTo>
                    <a:pt x="63" y="14"/>
                  </a:lnTo>
                  <a:lnTo>
                    <a:pt x="65" y="14"/>
                  </a:lnTo>
                  <a:lnTo>
                    <a:pt x="63" y="12"/>
                  </a:lnTo>
                  <a:lnTo>
                    <a:pt x="65" y="12"/>
                  </a:lnTo>
                  <a:lnTo>
                    <a:pt x="65" y="10"/>
                  </a:lnTo>
                  <a:lnTo>
                    <a:pt x="63" y="10"/>
                  </a:lnTo>
                  <a:lnTo>
                    <a:pt x="65" y="10"/>
                  </a:lnTo>
                  <a:lnTo>
                    <a:pt x="65" y="8"/>
                  </a:lnTo>
                  <a:lnTo>
                    <a:pt x="67" y="8"/>
                  </a:lnTo>
                  <a:lnTo>
                    <a:pt x="67" y="10"/>
                  </a:lnTo>
                  <a:lnTo>
                    <a:pt x="69" y="10"/>
                  </a:lnTo>
                  <a:lnTo>
                    <a:pt x="69" y="8"/>
                  </a:lnTo>
                  <a:lnTo>
                    <a:pt x="67" y="8"/>
                  </a:lnTo>
                  <a:lnTo>
                    <a:pt x="67" y="6"/>
                  </a:lnTo>
                  <a:lnTo>
                    <a:pt x="67" y="8"/>
                  </a:lnTo>
                  <a:lnTo>
                    <a:pt x="67" y="6"/>
                  </a:lnTo>
                  <a:lnTo>
                    <a:pt x="69" y="6"/>
                  </a:lnTo>
                  <a:lnTo>
                    <a:pt x="71" y="6"/>
                  </a:lnTo>
                  <a:lnTo>
                    <a:pt x="69" y="6"/>
                  </a:lnTo>
                  <a:lnTo>
                    <a:pt x="69" y="4"/>
                  </a:lnTo>
                  <a:lnTo>
                    <a:pt x="71" y="2"/>
                  </a:lnTo>
                  <a:lnTo>
                    <a:pt x="69" y="2"/>
                  </a:lnTo>
                  <a:lnTo>
                    <a:pt x="71" y="2"/>
                  </a:lnTo>
                  <a:lnTo>
                    <a:pt x="73" y="2"/>
                  </a:lnTo>
                  <a:lnTo>
                    <a:pt x="75" y="4"/>
                  </a:lnTo>
                  <a:lnTo>
                    <a:pt x="79" y="6"/>
                  </a:lnTo>
                  <a:lnTo>
                    <a:pt x="83" y="8"/>
                  </a:lnTo>
                  <a:lnTo>
                    <a:pt x="86" y="10"/>
                  </a:lnTo>
                  <a:lnTo>
                    <a:pt x="90" y="12"/>
                  </a:lnTo>
                  <a:lnTo>
                    <a:pt x="92" y="14"/>
                  </a:lnTo>
                  <a:lnTo>
                    <a:pt x="96" y="16"/>
                  </a:lnTo>
                  <a:lnTo>
                    <a:pt x="100" y="18"/>
                  </a:lnTo>
                  <a:lnTo>
                    <a:pt x="104" y="20"/>
                  </a:lnTo>
                  <a:lnTo>
                    <a:pt x="106" y="21"/>
                  </a:lnTo>
                  <a:lnTo>
                    <a:pt x="109" y="23"/>
                  </a:lnTo>
                  <a:lnTo>
                    <a:pt x="113" y="25"/>
                  </a:lnTo>
                  <a:lnTo>
                    <a:pt x="117" y="27"/>
                  </a:lnTo>
                  <a:lnTo>
                    <a:pt x="121" y="29"/>
                  </a:lnTo>
                  <a:lnTo>
                    <a:pt x="123" y="31"/>
                  </a:lnTo>
                  <a:lnTo>
                    <a:pt x="125" y="31"/>
                  </a:lnTo>
                  <a:lnTo>
                    <a:pt x="127" y="33"/>
                  </a:lnTo>
                  <a:lnTo>
                    <a:pt x="129" y="33"/>
                  </a:lnTo>
                  <a:lnTo>
                    <a:pt x="129" y="35"/>
                  </a:lnTo>
                  <a:lnTo>
                    <a:pt x="129" y="39"/>
                  </a:lnTo>
                  <a:lnTo>
                    <a:pt x="127" y="39"/>
                  </a:lnTo>
                  <a:lnTo>
                    <a:pt x="127" y="41"/>
                  </a:lnTo>
                  <a:lnTo>
                    <a:pt x="129" y="41"/>
                  </a:lnTo>
                  <a:lnTo>
                    <a:pt x="127" y="41"/>
                  </a:lnTo>
                  <a:lnTo>
                    <a:pt x="129" y="41"/>
                  </a:lnTo>
                  <a:lnTo>
                    <a:pt x="131" y="43"/>
                  </a:lnTo>
                  <a:lnTo>
                    <a:pt x="131" y="45"/>
                  </a:lnTo>
                  <a:lnTo>
                    <a:pt x="132" y="45"/>
                  </a:lnTo>
                  <a:lnTo>
                    <a:pt x="134" y="46"/>
                  </a:lnTo>
                  <a:lnTo>
                    <a:pt x="136" y="48"/>
                  </a:lnTo>
                  <a:lnTo>
                    <a:pt x="138" y="48"/>
                  </a:lnTo>
                  <a:lnTo>
                    <a:pt x="140" y="50"/>
                  </a:lnTo>
                  <a:lnTo>
                    <a:pt x="142" y="52"/>
                  </a:lnTo>
                  <a:lnTo>
                    <a:pt x="144" y="52"/>
                  </a:lnTo>
                  <a:lnTo>
                    <a:pt x="144" y="54"/>
                  </a:lnTo>
                  <a:lnTo>
                    <a:pt x="146" y="54"/>
                  </a:lnTo>
                  <a:lnTo>
                    <a:pt x="148" y="56"/>
                  </a:lnTo>
                  <a:lnTo>
                    <a:pt x="150" y="56"/>
                  </a:lnTo>
                  <a:lnTo>
                    <a:pt x="150" y="58"/>
                  </a:lnTo>
                  <a:lnTo>
                    <a:pt x="152" y="58"/>
                  </a:lnTo>
                  <a:lnTo>
                    <a:pt x="154" y="60"/>
                  </a:lnTo>
                  <a:lnTo>
                    <a:pt x="154" y="62"/>
                  </a:lnTo>
                  <a:lnTo>
                    <a:pt x="152" y="62"/>
                  </a:lnTo>
                  <a:lnTo>
                    <a:pt x="154" y="62"/>
                  </a:lnTo>
                  <a:lnTo>
                    <a:pt x="154" y="64"/>
                  </a:lnTo>
                  <a:lnTo>
                    <a:pt x="152" y="64"/>
                  </a:lnTo>
                  <a:lnTo>
                    <a:pt x="152" y="62"/>
                  </a:lnTo>
                  <a:lnTo>
                    <a:pt x="152" y="64"/>
                  </a:lnTo>
                  <a:lnTo>
                    <a:pt x="152" y="66"/>
                  </a:lnTo>
                  <a:lnTo>
                    <a:pt x="152" y="68"/>
                  </a:lnTo>
                  <a:lnTo>
                    <a:pt x="150" y="68"/>
                  </a:lnTo>
                  <a:lnTo>
                    <a:pt x="150" y="69"/>
                  </a:lnTo>
                  <a:lnTo>
                    <a:pt x="152" y="69"/>
                  </a:lnTo>
                  <a:lnTo>
                    <a:pt x="152" y="68"/>
                  </a:lnTo>
                  <a:lnTo>
                    <a:pt x="150" y="69"/>
                  </a:lnTo>
                  <a:lnTo>
                    <a:pt x="150" y="71"/>
                  </a:lnTo>
                  <a:lnTo>
                    <a:pt x="150" y="73"/>
                  </a:lnTo>
                  <a:lnTo>
                    <a:pt x="148" y="75"/>
                  </a:lnTo>
                  <a:lnTo>
                    <a:pt x="148" y="77"/>
                  </a:lnTo>
                  <a:lnTo>
                    <a:pt x="148" y="79"/>
                  </a:lnTo>
                  <a:lnTo>
                    <a:pt x="146" y="79"/>
                  </a:lnTo>
                  <a:lnTo>
                    <a:pt x="146" y="81"/>
                  </a:lnTo>
                  <a:lnTo>
                    <a:pt x="146" y="83"/>
                  </a:lnTo>
                  <a:lnTo>
                    <a:pt x="148" y="83"/>
                  </a:lnTo>
                  <a:lnTo>
                    <a:pt x="148" y="85"/>
                  </a:lnTo>
                  <a:lnTo>
                    <a:pt x="148" y="87"/>
                  </a:lnTo>
                  <a:lnTo>
                    <a:pt x="148" y="89"/>
                  </a:lnTo>
                  <a:lnTo>
                    <a:pt x="150" y="89"/>
                  </a:lnTo>
                  <a:lnTo>
                    <a:pt x="152" y="89"/>
                  </a:lnTo>
                  <a:lnTo>
                    <a:pt x="152" y="91"/>
                  </a:lnTo>
                  <a:lnTo>
                    <a:pt x="154" y="91"/>
                  </a:lnTo>
                  <a:lnTo>
                    <a:pt x="154" y="93"/>
                  </a:lnTo>
                  <a:lnTo>
                    <a:pt x="154" y="94"/>
                  </a:lnTo>
                  <a:lnTo>
                    <a:pt x="155" y="94"/>
                  </a:lnTo>
                  <a:lnTo>
                    <a:pt x="154" y="94"/>
                  </a:lnTo>
                  <a:lnTo>
                    <a:pt x="155" y="94"/>
                  </a:lnTo>
                  <a:lnTo>
                    <a:pt x="157" y="94"/>
                  </a:lnTo>
                  <a:lnTo>
                    <a:pt x="157" y="96"/>
                  </a:lnTo>
                  <a:lnTo>
                    <a:pt x="159" y="96"/>
                  </a:lnTo>
                  <a:lnTo>
                    <a:pt x="159" y="98"/>
                  </a:lnTo>
                  <a:lnTo>
                    <a:pt x="157" y="98"/>
                  </a:lnTo>
                  <a:lnTo>
                    <a:pt x="157" y="100"/>
                  </a:lnTo>
                  <a:lnTo>
                    <a:pt x="157" y="98"/>
                  </a:lnTo>
                  <a:lnTo>
                    <a:pt x="157" y="100"/>
                  </a:lnTo>
                  <a:lnTo>
                    <a:pt x="155" y="100"/>
                  </a:lnTo>
                  <a:lnTo>
                    <a:pt x="155" y="102"/>
                  </a:lnTo>
                  <a:lnTo>
                    <a:pt x="155" y="104"/>
                  </a:lnTo>
                  <a:lnTo>
                    <a:pt x="154" y="104"/>
                  </a:lnTo>
                  <a:lnTo>
                    <a:pt x="154" y="106"/>
                  </a:lnTo>
                  <a:lnTo>
                    <a:pt x="154" y="108"/>
                  </a:lnTo>
                  <a:lnTo>
                    <a:pt x="155" y="108"/>
                  </a:lnTo>
                  <a:lnTo>
                    <a:pt x="154" y="108"/>
                  </a:lnTo>
                  <a:lnTo>
                    <a:pt x="155" y="108"/>
                  </a:lnTo>
                  <a:lnTo>
                    <a:pt x="155" y="110"/>
                  </a:lnTo>
                  <a:lnTo>
                    <a:pt x="154" y="110"/>
                  </a:lnTo>
                  <a:lnTo>
                    <a:pt x="155" y="110"/>
                  </a:lnTo>
                  <a:lnTo>
                    <a:pt x="155" y="108"/>
                  </a:lnTo>
                  <a:lnTo>
                    <a:pt x="155" y="110"/>
                  </a:lnTo>
                  <a:lnTo>
                    <a:pt x="157" y="110"/>
                  </a:lnTo>
                  <a:lnTo>
                    <a:pt x="157" y="112"/>
                  </a:lnTo>
                  <a:lnTo>
                    <a:pt x="157" y="114"/>
                  </a:lnTo>
                  <a:lnTo>
                    <a:pt x="155" y="114"/>
                  </a:lnTo>
                  <a:lnTo>
                    <a:pt x="155" y="116"/>
                  </a:lnTo>
                  <a:lnTo>
                    <a:pt x="155" y="117"/>
                  </a:lnTo>
                  <a:lnTo>
                    <a:pt x="154" y="117"/>
                  </a:lnTo>
                  <a:lnTo>
                    <a:pt x="155" y="117"/>
                  </a:lnTo>
                  <a:lnTo>
                    <a:pt x="154" y="117"/>
                  </a:lnTo>
                  <a:lnTo>
                    <a:pt x="155" y="119"/>
                  </a:lnTo>
                  <a:lnTo>
                    <a:pt x="155" y="121"/>
                  </a:lnTo>
                  <a:lnTo>
                    <a:pt x="155" y="123"/>
                  </a:lnTo>
                  <a:lnTo>
                    <a:pt x="155" y="125"/>
                  </a:lnTo>
                  <a:lnTo>
                    <a:pt x="157" y="125"/>
                  </a:lnTo>
                  <a:lnTo>
                    <a:pt x="157" y="127"/>
                  </a:lnTo>
                  <a:lnTo>
                    <a:pt x="159" y="127"/>
                  </a:lnTo>
                  <a:lnTo>
                    <a:pt x="157" y="127"/>
                  </a:lnTo>
                  <a:lnTo>
                    <a:pt x="155" y="127"/>
                  </a:lnTo>
                  <a:lnTo>
                    <a:pt x="157" y="127"/>
                  </a:lnTo>
                  <a:lnTo>
                    <a:pt x="157" y="129"/>
                  </a:lnTo>
                  <a:lnTo>
                    <a:pt x="157" y="131"/>
                  </a:lnTo>
                  <a:lnTo>
                    <a:pt x="159" y="131"/>
                  </a:lnTo>
                  <a:lnTo>
                    <a:pt x="159" y="133"/>
                  </a:lnTo>
                  <a:lnTo>
                    <a:pt x="159" y="135"/>
                  </a:lnTo>
                  <a:lnTo>
                    <a:pt x="159" y="137"/>
                  </a:lnTo>
                  <a:lnTo>
                    <a:pt x="159" y="135"/>
                  </a:lnTo>
                  <a:lnTo>
                    <a:pt x="159" y="137"/>
                  </a:lnTo>
                  <a:lnTo>
                    <a:pt x="161" y="137"/>
                  </a:lnTo>
                  <a:lnTo>
                    <a:pt x="161" y="139"/>
                  </a:lnTo>
                  <a:lnTo>
                    <a:pt x="161" y="141"/>
                  </a:lnTo>
                  <a:lnTo>
                    <a:pt x="161" y="142"/>
                  </a:lnTo>
                  <a:lnTo>
                    <a:pt x="163" y="142"/>
                  </a:lnTo>
                  <a:lnTo>
                    <a:pt x="161" y="142"/>
                  </a:lnTo>
                  <a:lnTo>
                    <a:pt x="163" y="144"/>
                  </a:lnTo>
                  <a:lnTo>
                    <a:pt x="161" y="144"/>
                  </a:lnTo>
                  <a:lnTo>
                    <a:pt x="161" y="146"/>
                  </a:lnTo>
                  <a:lnTo>
                    <a:pt x="161" y="144"/>
                  </a:lnTo>
                  <a:lnTo>
                    <a:pt x="163" y="144"/>
                  </a:lnTo>
                  <a:lnTo>
                    <a:pt x="165" y="146"/>
                  </a:lnTo>
                  <a:lnTo>
                    <a:pt x="165" y="148"/>
                  </a:lnTo>
                  <a:lnTo>
                    <a:pt x="165" y="146"/>
                  </a:lnTo>
                  <a:lnTo>
                    <a:pt x="167" y="146"/>
                  </a:lnTo>
                  <a:lnTo>
                    <a:pt x="167" y="148"/>
                  </a:lnTo>
                  <a:lnTo>
                    <a:pt x="167" y="150"/>
                  </a:lnTo>
                  <a:lnTo>
                    <a:pt x="169" y="150"/>
                  </a:lnTo>
                  <a:lnTo>
                    <a:pt x="169" y="148"/>
                  </a:lnTo>
                  <a:lnTo>
                    <a:pt x="169" y="150"/>
                  </a:lnTo>
                  <a:lnTo>
                    <a:pt x="171" y="150"/>
                  </a:lnTo>
                  <a:lnTo>
                    <a:pt x="169" y="150"/>
                  </a:lnTo>
                  <a:lnTo>
                    <a:pt x="169" y="148"/>
                  </a:lnTo>
                  <a:lnTo>
                    <a:pt x="171" y="148"/>
                  </a:lnTo>
                  <a:lnTo>
                    <a:pt x="171" y="150"/>
                  </a:lnTo>
                  <a:lnTo>
                    <a:pt x="173" y="150"/>
                  </a:lnTo>
                  <a:lnTo>
                    <a:pt x="173" y="152"/>
                  </a:lnTo>
                  <a:lnTo>
                    <a:pt x="173" y="154"/>
                  </a:lnTo>
                  <a:lnTo>
                    <a:pt x="171" y="154"/>
                  </a:lnTo>
                  <a:lnTo>
                    <a:pt x="169" y="154"/>
                  </a:lnTo>
                  <a:lnTo>
                    <a:pt x="169" y="156"/>
                  </a:lnTo>
                  <a:lnTo>
                    <a:pt x="167" y="156"/>
                  </a:lnTo>
                  <a:lnTo>
                    <a:pt x="165" y="158"/>
                  </a:lnTo>
                  <a:lnTo>
                    <a:pt x="163" y="160"/>
                  </a:lnTo>
                  <a:lnTo>
                    <a:pt x="161" y="160"/>
                  </a:lnTo>
                  <a:lnTo>
                    <a:pt x="159" y="162"/>
                  </a:lnTo>
                  <a:lnTo>
                    <a:pt x="157" y="162"/>
                  </a:lnTo>
                  <a:lnTo>
                    <a:pt x="154" y="164"/>
                  </a:lnTo>
                  <a:lnTo>
                    <a:pt x="152" y="164"/>
                  </a:lnTo>
                  <a:lnTo>
                    <a:pt x="148" y="164"/>
                  </a:lnTo>
                  <a:lnTo>
                    <a:pt x="148" y="165"/>
                  </a:lnTo>
                  <a:lnTo>
                    <a:pt x="146" y="165"/>
                  </a:lnTo>
                  <a:lnTo>
                    <a:pt x="144" y="165"/>
                  </a:lnTo>
                  <a:lnTo>
                    <a:pt x="142" y="167"/>
                  </a:lnTo>
                  <a:lnTo>
                    <a:pt x="140" y="167"/>
                  </a:lnTo>
                  <a:lnTo>
                    <a:pt x="138" y="165"/>
                  </a:lnTo>
                  <a:lnTo>
                    <a:pt x="136" y="165"/>
                  </a:lnTo>
                  <a:lnTo>
                    <a:pt x="134" y="165"/>
                  </a:lnTo>
                  <a:lnTo>
                    <a:pt x="132" y="165"/>
                  </a:lnTo>
                  <a:lnTo>
                    <a:pt x="132" y="167"/>
                  </a:lnTo>
                  <a:lnTo>
                    <a:pt x="131" y="167"/>
                  </a:lnTo>
                  <a:lnTo>
                    <a:pt x="131" y="169"/>
                  </a:lnTo>
                  <a:lnTo>
                    <a:pt x="129" y="171"/>
                  </a:lnTo>
                  <a:lnTo>
                    <a:pt x="127" y="171"/>
                  </a:lnTo>
                  <a:lnTo>
                    <a:pt x="127" y="173"/>
                  </a:lnTo>
                  <a:lnTo>
                    <a:pt x="125" y="173"/>
                  </a:lnTo>
                  <a:lnTo>
                    <a:pt x="123" y="173"/>
                  </a:lnTo>
                  <a:lnTo>
                    <a:pt x="121" y="173"/>
                  </a:lnTo>
                  <a:lnTo>
                    <a:pt x="121" y="171"/>
                  </a:lnTo>
                  <a:lnTo>
                    <a:pt x="119" y="171"/>
                  </a:lnTo>
                  <a:lnTo>
                    <a:pt x="117" y="171"/>
                  </a:lnTo>
                  <a:lnTo>
                    <a:pt x="115" y="171"/>
                  </a:lnTo>
                  <a:lnTo>
                    <a:pt x="113" y="171"/>
                  </a:lnTo>
                  <a:lnTo>
                    <a:pt x="113" y="173"/>
                  </a:lnTo>
                  <a:lnTo>
                    <a:pt x="111" y="173"/>
                  </a:lnTo>
                  <a:lnTo>
                    <a:pt x="109" y="173"/>
                  </a:lnTo>
                  <a:lnTo>
                    <a:pt x="107" y="173"/>
                  </a:lnTo>
                  <a:lnTo>
                    <a:pt x="106" y="173"/>
                  </a:lnTo>
                  <a:lnTo>
                    <a:pt x="106" y="171"/>
                  </a:lnTo>
                  <a:lnTo>
                    <a:pt x="104" y="171"/>
                  </a:lnTo>
                  <a:lnTo>
                    <a:pt x="104" y="169"/>
                  </a:lnTo>
                  <a:lnTo>
                    <a:pt x="102" y="169"/>
                  </a:lnTo>
                  <a:lnTo>
                    <a:pt x="102" y="167"/>
                  </a:lnTo>
                  <a:lnTo>
                    <a:pt x="100" y="167"/>
                  </a:lnTo>
                  <a:lnTo>
                    <a:pt x="98" y="169"/>
                  </a:lnTo>
                  <a:lnTo>
                    <a:pt x="96" y="169"/>
                  </a:lnTo>
                  <a:lnTo>
                    <a:pt x="96" y="171"/>
                  </a:lnTo>
                  <a:lnTo>
                    <a:pt x="94" y="171"/>
                  </a:lnTo>
                  <a:lnTo>
                    <a:pt x="92" y="171"/>
                  </a:lnTo>
                  <a:lnTo>
                    <a:pt x="86" y="171"/>
                  </a:lnTo>
                  <a:lnTo>
                    <a:pt x="86" y="169"/>
                  </a:lnTo>
                  <a:lnTo>
                    <a:pt x="84" y="169"/>
                  </a:lnTo>
                  <a:lnTo>
                    <a:pt x="84" y="167"/>
                  </a:lnTo>
                  <a:lnTo>
                    <a:pt x="83" y="167"/>
                  </a:lnTo>
                  <a:lnTo>
                    <a:pt x="83" y="165"/>
                  </a:lnTo>
                  <a:lnTo>
                    <a:pt x="83" y="164"/>
                  </a:lnTo>
                  <a:lnTo>
                    <a:pt x="81" y="164"/>
                  </a:lnTo>
                  <a:lnTo>
                    <a:pt x="81" y="162"/>
                  </a:lnTo>
                  <a:lnTo>
                    <a:pt x="81" y="160"/>
                  </a:lnTo>
                  <a:lnTo>
                    <a:pt x="81" y="158"/>
                  </a:lnTo>
                  <a:lnTo>
                    <a:pt x="81" y="156"/>
                  </a:lnTo>
                  <a:lnTo>
                    <a:pt x="81" y="154"/>
                  </a:lnTo>
                  <a:lnTo>
                    <a:pt x="79" y="154"/>
                  </a:lnTo>
                  <a:lnTo>
                    <a:pt x="81" y="152"/>
                  </a:lnTo>
                  <a:lnTo>
                    <a:pt x="79" y="152"/>
                  </a:lnTo>
                  <a:lnTo>
                    <a:pt x="79" y="150"/>
                  </a:lnTo>
                  <a:lnTo>
                    <a:pt x="79" y="148"/>
                  </a:lnTo>
                  <a:lnTo>
                    <a:pt x="79" y="146"/>
                  </a:lnTo>
                  <a:lnTo>
                    <a:pt x="79" y="144"/>
                  </a:lnTo>
                  <a:lnTo>
                    <a:pt x="77" y="142"/>
                  </a:lnTo>
                  <a:lnTo>
                    <a:pt x="75" y="141"/>
                  </a:lnTo>
                  <a:lnTo>
                    <a:pt x="73" y="139"/>
                  </a:lnTo>
                  <a:lnTo>
                    <a:pt x="71" y="137"/>
                  </a:lnTo>
                  <a:lnTo>
                    <a:pt x="69" y="137"/>
                  </a:lnTo>
                  <a:lnTo>
                    <a:pt x="69" y="139"/>
                  </a:lnTo>
                  <a:lnTo>
                    <a:pt x="69" y="141"/>
                  </a:lnTo>
                  <a:lnTo>
                    <a:pt x="67" y="139"/>
                  </a:lnTo>
                  <a:lnTo>
                    <a:pt x="65" y="139"/>
                  </a:lnTo>
                  <a:lnTo>
                    <a:pt x="63" y="139"/>
                  </a:lnTo>
                  <a:lnTo>
                    <a:pt x="61" y="139"/>
                  </a:lnTo>
                  <a:lnTo>
                    <a:pt x="59" y="139"/>
                  </a:lnTo>
                  <a:lnTo>
                    <a:pt x="59" y="137"/>
                  </a:lnTo>
                  <a:lnTo>
                    <a:pt x="58" y="137"/>
                  </a:lnTo>
                  <a:lnTo>
                    <a:pt x="56" y="137"/>
                  </a:lnTo>
                  <a:lnTo>
                    <a:pt x="54" y="135"/>
                  </a:lnTo>
                  <a:lnTo>
                    <a:pt x="52" y="135"/>
                  </a:lnTo>
                  <a:lnTo>
                    <a:pt x="50" y="135"/>
                  </a:lnTo>
                  <a:lnTo>
                    <a:pt x="50" y="133"/>
                  </a:lnTo>
                  <a:lnTo>
                    <a:pt x="48" y="133"/>
                  </a:lnTo>
                  <a:lnTo>
                    <a:pt x="46" y="133"/>
                  </a:lnTo>
                  <a:lnTo>
                    <a:pt x="46" y="131"/>
                  </a:lnTo>
                  <a:lnTo>
                    <a:pt x="44" y="131"/>
                  </a:lnTo>
                  <a:lnTo>
                    <a:pt x="42" y="131"/>
                  </a:lnTo>
                  <a:lnTo>
                    <a:pt x="40" y="131"/>
                  </a:lnTo>
                  <a:lnTo>
                    <a:pt x="40" y="129"/>
                  </a:lnTo>
                  <a:lnTo>
                    <a:pt x="40" y="131"/>
                  </a:lnTo>
                  <a:lnTo>
                    <a:pt x="40" y="129"/>
                  </a:lnTo>
                  <a:lnTo>
                    <a:pt x="38" y="129"/>
                  </a:lnTo>
                  <a:lnTo>
                    <a:pt x="38" y="131"/>
                  </a:lnTo>
                  <a:lnTo>
                    <a:pt x="38" y="129"/>
                  </a:lnTo>
                  <a:lnTo>
                    <a:pt x="36" y="129"/>
                  </a:lnTo>
                  <a:lnTo>
                    <a:pt x="38" y="127"/>
                  </a:lnTo>
                  <a:lnTo>
                    <a:pt x="35" y="127"/>
                  </a:lnTo>
                  <a:lnTo>
                    <a:pt x="33" y="127"/>
                  </a:lnTo>
                  <a:lnTo>
                    <a:pt x="31" y="125"/>
                  </a:lnTo>
                  <a:lnTo>
                    <a:pt x="31" y="123"/>
                  </a:lnTo>
                  <a:lnTo>
                    <a:pt x="29" y="123"/>
                  </a:lnTo>
                  <a:lnTo>
                    <a:pt x="29" y="121"/>
                  </a:lnTo>
                  <a:lnTo>
                    <a:pt x="29" y="123"/>
                  </a:lnTo>
                  <a:lnTo>
                    <a:pt x="27" y="123"/>
                  </a:lnTo>
                  <a:lnTo>
                    <a:pt x="27" y="121"/>
                  </a:lnTo>
                  <a:lnTo>
                    <a:pt x="25" y="121"/>
                  </a:lnTo>
                  <a:lnTo>
                    <a:pt x="25" y="119"/>
                  </a:lnTo>
                  <a:lnTo>
                    <a:pt x="23" y="119"/>
                  </a:lnTo>
                  <a:lnTo>
                    <a:pt x="23" y="117"/>
                  </a:lnTo>
                  <a:lnTo>
                    <a:pt x="21" y="117"/>
                  </a:lnTo>
                  <a:lnTo>
                    <a:pt x="23" y="116"/>
                  </a:lnTo>
                  <a:lnTo>
                    <a:pt x="21" y="116"/>
                  </a:lnTo>
                  <a:lnTo>
                    <a:pt x="21" y="114"/>
                  </a:lnTo>
                  <a:lnTo>
                    <a:pt x="21" y="112"/>
                  </a:lnTo>
                  <a:lnTo>
                    <a:pt x="19" y="112"/>
                  </a:lnTo>
                  <a:lnTo>
                    <a:pt x="19" y="110"/>
                  </a:lnTo>
                  <a:lnTo>
                    <a:pt x="19" y="108"/>
                  </a:lnTo>
                  <a:lnTo>
                    <a:pt x="17" y="108"/>
                  </a:lnTo>
                  <a:lnTo>
                    <a:pt x="17" y="106"/>
                  </a:lnTo>
                  <a:lnTo>
                    <a:pt x="15" y="104"/>
                  </a:lnTo>
                  <a:lnTo>
                    <a:pt x="17" y="102"/>
                  </a:lnTo>
                  <a:lnTo>
                    <a:pt x="15" y="102"/>
                  </a:lnTo>
                  <a:lnTo>
                    <a:pt x="15" y="100"/>
                  </a:lnTo>
                  <a:lnTo>
                    <a:pt x="15" y="98"/>
                  </a:lnTo>
                  <a:lnTo>
                    <a:pt x="15" y="96"/>
                  </a:lnTo>
                  <a:lnTo>
                    <a:pt x="15" y="94"/>
                  </a:lnTo>
                  <a:lnTo>
                    <a:pt x="13" y="94"/>
                  </a:lnTo>
                  <a:lnTo>
                    <a:pt x="13" y="93"/>
                  </a:lnTo>
                  <a:lnTo>
                    <a:pt x="11" y="93"/>
                  </a:lnTo>
                  <a:lnTo>
                    <a:pt x="11" y="91"/>
                  </a:lnTo>
                  <a:lnTo>
                    <a:pt x="10" y="89"/>
                  </a:lnTo>
                  <a:lnTo>
                    <a:pt x="8" y="89"/>
                  </a:lnTo>
                  <a:lnTo>
                    <a:pt x="6" y="89"/>
                  </a:lnTo>
                  <a:lnTo>
                    <a:pt x="4" y="87"/>
                  </a:lnTo>
                  <a:lnTo>
                    <a:pt x="4" y="85"/>
                  </a:lnTo>
                  <a:lnTo>
                    <a:pt x="2" y="85"/>
                  </a:lnTo>
                  <a:lnTo>
                    <a:pt x="2" y="83"/>
                  </a:lnTo>
                  <a:lnTo>
                    <a:pt x="2" y="81"/>
                  </a:lnTo>
                  <a:lnTo>
                    <a:pt x="4" y="81"/>
                  </a:lnTo>
                  <a:lnTo>
                    <a:pt x="6" y="79"/>
                  </a:lnTo>
                  <a:lnTo>
                    <a:pt x="6" y="77"/>
                  </a:lnTo>
                  <a:lnTo>
                    <a:pt x="4" y="73"/>
                  </a:lnTo>
                  <a:lnTo>
                    <a:pt x="2" y="71"/>
                  </a:lnTo>
                  <a:lnTo>
                    <a:pt x="4" y="71"/>
                  </a:lnTo>
                  <a:lnTo>
                    <a:pt x="4" y="69"/>
                  </a:lnTo>
                  <a:lnTo>
                    <a:pt x="4" y="68"/>
                  </a:lnTo>
                  <a:lnTo>
                    <a:pt x="4" y="66"/>
                  </a:lnTo>
                  <a:lnTo>
                    <a:pt x="2" y="64"/>
                  </a:lnTo>
                  <a:lnTo>
                    <a:pt x="0" y="64"/>
                  </a:lnTo>
                  <a:lnTo>
                    <a:pt x="0" y="62"/>
                  </a:lnTo>
                  <a:lnTo>
                    <a:pt x="2" y="56"/>
                  </a:lnTo>
                  <a:lnTo>
                    <a:pt x="4" y="56"/>
                  </a:lnTo>
                  <a:lnTo>
                    <a:pt x="4" y="54"/>
                  </a:lnTo>
                  <a:lnTo>
                    <a:pt x="6" y="54"/>
                  </a:lnTo>
                  <a:lnTo>
                    <a:pt x="6" y="52"/>
                  </a:lnTo>
                  <a:lnTo>
                    <a:pt x="8" y="52"/>
                  </a:lnTo>
                  <a:lnTo>
                    <a:pt x="8" y="50"/>
                  </a:lnTo>
                  <a:lnTo>
                    <a:pt x="10" y="50"/>
                  </a:lnTo>
                  <a:lnTo>
                    <a:pt x="10" y="48"/>
                  </a:lnTo>
                  <a:lnTo>
                    <a:pt x="10" y="46"/>
                  </a:lnTo>
                  <a:lnTo>
                    <a:pt x="11" y="46"/>
                  </a:lnTo>
                  <a:lnTo>
                    <a:pt x="11" y="45"/>
                  </a:lnTo>
                  <a:lnTo>
                    <a:pt x="13" y="45"/>
                  </a:lnTo>
                  <a:lnTo>
                    <a:pt x="13" y="43"/>
                  </a:lnTo>
                  <a:lnTo>
                    <a:pt x="13" y="41"/>
                  </a:lnTo>
                  <a:lnTo>
                    <a:pt x="15" y="41"/>
                  </a:lnTo>
                  <a:lnTo>
                    <a:pt x="17" y="41"/>
                  </a:lnTo>
                  <a:lnTo>
                    <a:pt x="17" y="39"/>
                  </a:lnTo>
                  <a:lnTo>
                    <a:pt x="15" y="39"/>
                  </a:lnTo>
                  <a:lnTo>
                    <a:pt x="17" y="39"/>
                  </a:lnTo>
                  <a:lnTo>
                    <a:pt x="17" y="37"/>
                  </a:lnTo>
                  <a:lnTo>
                    <a:pt x="19" y="37"/>
                  </a:lnTo>
                  <a:lnTo>
                    <a:pt x="19" y="35"/>
                  </a:lnTo>
                  <a:lnTo>
                    <a:pt x="19" y="33"/>
                  </a:lnTo>
                  <a:lnTo>
                    <a:pt x="17" y="33"/>
                  </a:lnTo>
                  <a:lnTo>
                    <a:pt x="17" y="31"/>
                  </a:lnTo>
                  <a:lnTo>
                    <a:pt x="15" y="31"/>
                  </a:lnTo>
                  <a:lnTo>
                    <a:pt x="13" y="31"/>
                  </a:lnTo>
                  <a:lnTo>
                    <a:pt x="13" y="29"/>
                  </a:lnTo>
                  <a:lnTo>
                    <a:pt x="15" y="27"/>
                  </a:lnTo>
                  <a:lnTo>
                    <a:pt x="13" y="27"/>
                  </a:lnTo>
                  <a:lnTo>
                    <a:pt x="13" y="25"/>
                  </a:lnTo>
                  <a:lnTo>
                    <a:pt x="15" y="23"/>
                  </a:lnTo>
                  <a:lnTo>
                    <a:pt x="17" y="23"/>
                  </a:lnTo>
                  <a:lnTo>
                    <a:pt x="19" y="23"/>
                  </a:lnTo>
                  <a:lnTo>
                    <a:pt x="19" y="21"/>
                  </a:lnTo>
                  <a:lnTo>
                    <a:pt x="21" y="21"/>
                  </a:lnTo>
                  <a:lnTo>
                    <a:pt x="19" y="21"/>
                  </a:lnTo>
                  <a:lnTo>
                    <a:pt x="21" y="20"/>
                  </a:lnTo>
                  <a:lnTo>
                    <a:pt x="21" y="18"/>
                  </a:lnTo>
                  <a:lnTo>
                    <a:pt x="19" y="18"/>
                  </a:lnTo>
                  <a:lnTo>
                    <a:pt x="19" y="16"/>
                  </a:lnTo>
                  <a:lnTo>
                    <a:pt x="19" y="14"/>
                  </a:lnTo>
                  <a:lnTo>
                    <a:pt x="19" y="12"/>
                  </a:lnTo>
                  <a:lnTo>
                    <a:pt x="19" y="10"/>
                  </a:lnTo>
                  <a:lnTo>
                    <a:pt x="19" y="8"/>
                  </a:lnTo>
                  <a:lnTo>
                    <a:pt x="17" y="8"/>
                  </a:lnTo>
                  <a:lnTo>
                    <a:pt x="17" y="6"/>
                  </a:lnTo>
                  <a:lnTo>
                    <a:pt x="15" y="6"/>
                  </a:lnTo>
                  <a:lnTo>
                    <a:pt x="15" y="4"/>
                  </a:lnTo>
                  <a:lnTo>
                    <a:pt x="13" y="4"/>
                  </a:lnTo>
                  <a:lnTo>
                    <a:pt x="13" y="2"/>
                  </a:lnTo>
                  <a:lnTo>
                    <a:pt x="15" y="2"/>
                  </a:lnTo>
                  <a:lnTo>
                    <a:pt x="17" y="2"/>
                  </a:lnTo>
                  <a:lnTo>
                    <a:pt x="17" y="0"/>
                  </a:lnTo>
                  <a:lnTo>
                    <a:pt x="19"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0" name="Freeform 240"/>
            <p:cNvSpPr>
              <a:spLocks noEditPoints="1"/>
            </p:cNvSpPr>
            <p:nvPr/>
          </p:nvSpPr>
          <p:spPr bwMode="auto">
            <a:xfrm>
              <a:off x="5776913" y="4725988"/>
              <a:ext cx="136525" cy="142875"/>
            </a:xfrm>
            <a:custGeom>
              <a:avLst/>
              <a:gdLst>
                <a:gd name="T0" fmla="*/ 48 w 86"/>
                <a:gd name="T1" fmla="*/ 73 h 90"/>
                <a:gd name="T2" fmla="*/ 42 w 86"/>
                <a:gd name="T3" fmla="*/ 73 h 90"/>
                <a:gd name="T4" fmla="*/ 40 w 86"/>
                <a:gd name="T5" fmla="*/ 73 h 90"/>
                <a:gd name="T6" fmla="*/ 52 w 86"/>
                <a:gd name="T7" fmla="*/ 69 h 90"/>
                <a:gd name="T8" fmla="*/ 50 w 86"/>
                <a:gd name="T9" fmla="*/ 67 h 90"/>
                <a:gd name="T10" fmla="*/ 67 w 86"/>
                <a:gd name="T11" fmla="*/ 65 h 90"/>
                <a:gd name="T12" fmla="*/ 67 w 86"/>
                <a:gd name="T13" fmla="*/ 65 h 90"/>
                <a:gd name="T14" fmla="*/ 58 w 86"/>
                <a:gd name="T15" fmla="*/ 65 h 90"/>
                <a:gd name="T16" fmla="*/ 59 w 86"/>
                <a:gd name="T17" fmla="*/ 63 h 90"/>
                <a:gd name="T18" fmla="*/ 77 w 86"/>
                <a:gd name="T19" fmla="*/ 8 h 90"/>
                <a:gd name="T20" fmla="*/ 77 w 86"/>
                <a:gd name="T21" fmla="*/ 17 h 90"/>
                <a:gd name="T22" fmla="*/ 83 w 86"/>
                <a:gd name="T23" fmla="*/ 23 h 90"/>
                <a:gd name="T24" fmla="*/ 84 w 86"/>
                <a:gd name="T25" fmla="*/ 27 h 90"/>
                <a:gd name="T26" fmla="*/ 86 w 86"/>
                <a:gd name="T27" fmla="*/ 36 h 90"/>
                <a:gd name="T28" fmla="*/ 83 w 86"/>
                <a:gd name="T29" fmla="*/ 46 h 90"/>
                <a:gd name="T30" fmla="*/ 77 w 86"/>
                <a:gd name="T31" fmla="*/ 52 h 90"/>
                <a:gd name="T32" fmla="*/ 73 w 86"/>
                <a:gd name="T33" fmla="*/ 59 h 90"/>
                <a:gd name="T34" fmla="*/ 69 w 86"/>
                <a:gd name="T35" fmla="*/ 65 h 90"/>
                <a:gd name="T36" fmla="*/ 65 w 86"/>
                <a:gd name="T37" fmla="*/ 61 h 90"/>
                <a:gd name="T38" fmla="*/ 65 w 86"/>
                <a:gd name="T39" fmla="*/ 63 h 90"/>
                <a:gd name="T40" fmla="*/ 63 w 86"/>
                <a:gd name="T41" fmla="*/ 63 h 90"/>
                <a:gd name="T42" fmla="*/ 59 w 86"/>
                <a:gd name="T43" fmla="*/ 61 h 90"/>
                <a:gd name="T44" fmla="*/ 58 w 86"/>
                <a:gd name="T45" fmla="*/ 61 h 90"/>
                <a:gd name="T46" fmla="*/ 58 w 86"/>
                <a:gd name="T47" fmla="*/ 63 h 90"/>
                <a:gd name="T48" fmla="*/ 54 w 86"/>
                <a:gd name="T49" fmla="*/ 65 h 90"/>
                <a:gd name="T50" fmla="*/ 52 w 86"/>
                <a:gd name="T51" fmla="*/ 65 h 90"/>
                <a:gd name="T52" fmla="*/ 50 w 86"/>
                <a:gd name="T53" fmla="*/ 65 h 90"/>
                <a:gd name="T54" fmla="*/ 48 w 86"/>
                <a:gd name="T55" fmla="*/ 63 h 90"/>
                <a:gd name="T56" fmla="*/ 48 w 86"/>
                <a:gd name="T57" fmla="*/ 65 h 90"/>
                <a:gd name="T58" fmla="*/ 46 w 86"/>
                <a:gd name="T59" fmla="*/ 65 h 90"/>
                <a:gd name="T60" fmla="*/ 40 w 86"/>
                <a:gd name="T61" fmla="*/ 69 h 90"/>
                <a:gd name="T62" fmla="*/ 38 w 86"/>
                <a:gd name="T63" fmla="*/ 69 h 90"/>
                <a:gd name="T64" fmla="*/ 38 w 86"/>
                <a:gd name="T65" fmla="*/ 73 h 90"/>
                <a:gd name="T66" fmla="*/ 35 w 86"/>
                <a:gd name="T67" fmla="*/ 82 h 90"/>
                <a:gd name="T68" fmla="*/ 21 w 86"/>
                <a:gd name="T69" fmla="*/ 82 h 90"/>
                <a:gd name="T70" fmla="*/ 13 w 86"/>
                <a:gd name="T71" fmla="*/ 84 h 90"/>
                <a:gd name="T72" fmla="*/ 8 w 86"/>
                <a:gd name="T73" fmla="*/ 88 h 90"/>
                <a:gd name="T74" fmla="*/ 2 w 86"/>
                <a:gd name="T75" fmla="*/ 88 h 90"/>
                <a:gd name="T76" fmla="*/ 0 w 86"/>
                <a:gd name="T77" fmla="*/ 84 h 90"/>
                <a:gd name="T78" fmla="*/ 2 w 86"/>
                <a:gd name="T79" fmla="*/ 77 h 90"/>
                <a:gd name="T80" fmla="*/ 4 w 86"/>
                <a:gd name="T81" fmla="*/ 71 h 90"/>
                <a:gd name="T82" fmla="*/ 2 w 86"/>
                <a:gd name="T83" fmla="*/ 67 h 90"/>
                <a:gd name="T84" fmla="*/ 6 w 86"/>
                <a:gd name="T85" fmla="*/ 57 h 90"/>
                <a:gd name="T86" fmla="*/ 10 w 86"/>
                <a:gd name="T87" fmla="*/ 52 h 90"/>
                <a:gd name="T88" fmla="*/ 15 w 86"/>
                <a:gd name="T89" fmla="*/ 50 h 90"/>
                <a:gd name="T90" fmla="*/ 17 w 86"/>
                <a:gd name="T91" fmla="*/ 50 h 90"/>
                <a:gd name="T92" fmla="*/ 21 w 86"/>
                <a:gd name="T93" fmla="*/ 42 h 90"/>
                <a:gd name="T94" fmla="*/ 29 w 86"/>
                <a:gd name="T95" fmla="*/ 38 h 90"/>
                <a:gd name="T96" fmla="*/ 31 w 86"/>
                <a:gd name="T97" fmla="*/ 31 h 90"/>
                <a:gd name="T98" fmla="*/ 25 w 86"/>
                <a:gd name="T99" fmla="*/ 32 h 90"/>
                <a:gd name="T100" fmla="*/ 21 w 86"/>
                <a:gd name="T101" fmla="*/ 31 h 90"/>
                <a:gd name="T102" fmla="*/ 19 w 86"/>
                <a:gd name="T103" fmla="*/ 25 h 90"/>
                <a:gd name="T104" fmla="*/ 19 w 86"/>
                <a:gd name="T105" fmla="*/ 17 h 90"/>
                <a:gd name="T106" fmla="*/ 19 w 86"/>
                <a:gd name="T107" fmla="*/ 11 h 90"/>
                <a:gd name="T108" fmla="*/ 25 w 86"/>
                <a:gd name="T109" fmla="*/ 8 h 90"/>
                <a:gd name="T110" fmla="*/ 33 w 86"/>
                <a:gd name="T111" fmla="*/ 8 h 90"/>
                <a:gd name="T112" fmla="*/ 38 w 86"/>
                <a:gd name="T113" fmla="*/ 9 h 90"/>
                <a:gd name="T114" fmla="*/ 42 w 86"/>
                <a:gd name="T115" fmla="*/ 9 h 90"/>
                <a:gd name="T116" fmla="*/ 54 w 86"/>
                <a:gd name="T117" fmla="*/ 6 h 90"/>
                <a:gd name="T118" fmla="*/ 63 w 86"/>
                <a:gd name="T119" fmla="*/ 6 h 90"/>
                <a:gd name="T120" fmla="*/ 71 w 86"/>
                <a:gd name="T121"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 h="90">
                  <a:moveTo>
                    <a:pt x="48" y="73"/>
                  </a:moveTo>
                  <a:lnTo>
                    <a:pt x="46" y="73"/>
                  </a:lnTo>
                  <a:lnTo>
                    <a:pt x="46" y="75"/>
                  </a:lnTo>
                  <a:lnTo>
                    <a:pt x="46" y="73"/>
                  </a:lnTo>
                  <a:lnTo>
                    <a:pt x="48" y="73"/>
                  </a:lnTo>
                  <a:close/>
                  <a:moveTo>
                    <a:pt x="40" y="71"/>
                  </a:moveTo>
                  <a:lnTo>
                    <a:pt x="40" y="73"/>
                  </a:lnTo>
                  <a:lnTo>
                    <a:pt x="42" y="73"/>
                  </a:lnTo>
                  <a:lnTo>
                    <a:pt x="44" y="73"/>
                  </a:lnTo>
                  <a:lnTo>
                    <a:pt x="42" y="73"/>
                  </a:lnTo>
                  <a:lnTo>
                    <a:pt x="42" y="75"/>
                  </a:lnTo>
                  <a:lnTo>
                    <a:pt x="40" y="75"/>
                  </a:lnTo>
                  <a:lnTo>
                    <a:pt x="42" y="75"/>
                  </a:lnTo>
                  <a:lnTo>
                    <a:pt x="42" y="73"/>
                  </a:lnTo>
                  <a:lnTo>
                    <a:pt x="40" y="73"/>
                  </a:lnTo>
                  <a:lnTo>
                    <a:pt x="40" y="71"/>
                  </a:lnTo>
                  <a:lnTo>
                    <a:pt x="38" y="71"/>
                  </a:lnTo>
                  <a:lnTo>
                    <a:pt x="40" y="71"/>
                  </a:lnTo>
                  <a:close/>
                  <a:moveTo>
                    <a:pt x="50" y="69"/>
                  </a:moveTo>
                  <a:lnTo>
                    <a:pt x="52" y="69"/>
                  </a:lnTo>
                  <a:lnTo>
                    <a:pt x="50" y="69"/>
                  </a:lnTo>
                  <a:lnTo>
                    <a:pt x="50" y="67"/>
                  </a:lnTo>
                  <a:lnTo>
                    <a:pt x="50" y="69"/>
                  </a:lnTo>
                  <a:close/>
                  <a:moveTo>
                    <a:pt x="52" y="67"/>
                  </a:moveTo>
                  <a:lnTo>
                    <a:pt x="50" y="67"/>
                  </a:lnTo>
                  <a:lnTo>
                    <a:pt x="52" y="67"/>
                  </a:lnTo>
                  <a:close/>
                  <a:moveTo>
                    <a:pt x="59" y="67"/>
                  </a:moveTo>
                  <a:lnTo>
                    <a:pt x="58" y="67"/>
                  </a:lnTo>
                  <a:lnTo>
                    <a:pt x="59" y="67"/>
                  </a:lnTo>
                  <a:close/>
                  <a:moveTo>
                    <a:pt x="67" y="65"/>
                  </a:moveTo>
                  <a:lnTo>
                    <a:pt x="69" y="65"/>
                  </a:lnTo>
                  <a:lnTo>
                    <a:pt x="69" y="67"/>
                  </a:lnTo>
                  <a:lnTo>
                    <a:pt x="67" y="65"/>
                  </a:lnTo>
                  <a:lnTo>
                    <a:pt x="67" y="67"/>
                  </a:lnTo>
                  <a:lnTo>
                    <a:pt x="67" y="65"/>
                  </a:lnTo>
                  <a:close/>
                  <a:moveTo>
                    <a:pt x="59" y="63"/>
                  </a:moveTo>
                  <a:lnTo>
                    <a:pt x="61" y="63"/>
                  </a:lnTo>
                  <a:lnTo>
                    <a:pt x="59" y="63"/>
                  </a:lnTo>
                  <a:lnTo>
                    <a:pt x="59" y="65"/>
                  </a:lnTo>
                  <a:lnTo>
                    <a:pt x="58" y="65"/>
                  </a:lnTo>
                  <a:lnTo>
                    <a:pt x="58" y="63"/>
                  </a:lnTo>
                  <a:lnTo>
                    <a:pt x="58" y="65"/>
                  </a:lnTo>
                  <a:lnTo>
                    <a:pt x="59" y="63"/>
                  </a:lnTo>
                  <a:lnTo>
                    <a:pt x="58" y="63"/>
                  </a:lnTo>
                  <a:lnTo>
                    <a:pt x="59" y="63"/>
                  </a:lnTo>
                  <a:close/>
                  <a:moveTo>
                    <a:pt x="71" y="6"/>
                  </a:moveTo>
                  <a:lnTo>
                    <a:pt x="73" y="6"/>
                  </a:lnTo>
                  <a:lnTo>
                    <a:pt x="73" y="8"/>
                  </a:lnTo>
                  <a:lnTo>
                    <a:pt x="75" y="8"/>
                  </a:lnTo>
                  <a:lnTo>
                    <a:pt x="77" y="8"/>
                  </a:lnTo>
                  <a:lnTo>
                    <a:pt x="77" y="9"/>
                  </a:lnTo>
                  <a:lnTo>
                    <a:pt x="77" y="11"/>
                  </a:lnTo>
                  <a:lnTo>
                    <a:pt x="77" y="13"/>
                  </a:lnTo>
                  <a:lnTo>
                    <a:pt x="77" y="15"/>
                  </a:lnTo>
                  <a:lnTo>
                    <a:pt x="77" y="17"/>
                  </a:lnTo>
                  <a:lnTo>
                    <a:pt x="79" y="17"/>
                  </a:lnTo>
                  <a:lnTo>
                    <a:pt x="79" y="21"/>
                  </a:lnTo>
                  <a:lnTo>
                    <a:pt x="81" y="21"/>
                  </a:lnTo>
                  <a:lnTo>
                    <a:pt x="83" y="21"/>
                  </a:lnTo>
                  <a:lnTo>
                    <a:pt x="83" y="23"/>
                  </a:lnTo>
                  <a:lnTo>
                    <a:pt x="83" y="25"/>
                  </a:lnTo>
                  <a:lnTo>
                    <a:pt x="83" y="27"/>
                  </a:lnTo>
                  <a:lnTo>
                    <a:pt x="84" y="27"/>
                  </a:lnTo>
                  <a:lnTo>
                    <a:pt x="84" y="25"/>
                  </a:lnTo>
                  <a:lnTo>
                    <a:pt x="84" y="27"/>
                  </a:lnTo>
                  <a:lnTo>
                    <a:pt x="84" y="29"/>
                  </a:lnTo>
                  <a:lnTo>
                    <a:pt x="84" y="31"/>
                  </a:lnTo>
                  <a:lnTo>
                    <a:pt x="84" y="32"/>
                  </a:lnTo>
                  <a:lnTo>
                    <a:pt x="86" y="34"/>
                  </a:lnTo>
                  <a:lnTo>
                    <a:pt x="86" y="36"/>
                  </a:lnTo>
                  <a:lnTo>
                    <a:pt x="86" y="38"/>
                  </a:lnTo>
                  <a:lnTo>
                    <a:pt x="86" y="40"/>
                  </a:lnTo>
                  <a:lnTo>
                    <a:pt x="84" y="42"/>
                  </a:lnTo>
                  <a:lnTo>
                    <a:pt x="84" y="44"/>
                  </a:lnTo>
                  <a:lnTo>
                    <a:pt x="83" y="46"/>
                  </a:lnTo>
                  <a:lnTo>
                    <a:pt x="83" y="48"/>
                  </a:lnTo>
                  <a:lnTo>
                    <a:pt x="81" y="48"/>
                  </a:lnTo>
                  <a:lnTo>
                    <a:pt x="79" y="48"/>
                  </a:lnTo>
                  <a:lnTo>
                    <a:pt x="79" y="50"/>
                  </a:lnTo>
                  <a:lnTo>
                    <a:pt x="77" y="52"/>
                  </a:lnTo>
                  <a:lnTo>
                    <a:pt x="77" y="54"/>
                  </a:lnTo>
                  <a:lnTo>
                    <a:pt x="75" y="55"/>
                  </a:lnTo>
                  <a:lnTo>
                    <a:pt x="75" y="57"/>
                  </a:lnTo>
                  <a:lnTo>
                    <a:pt x="73" y="57"/>
                  </a:lnTo>
                  <a:lnTo>
                    <a:pt x="73" y="59"/>
                  </a:lnTo>
                  <a:lnTo>
                    <a:pt x="71" y="59"/>
                  </a:lnTo>
                  <a:lnTo>
                    <a:pt x="71" y="61"/>
                  </a:lnTo>
                  <a:lnTo>
                    <a:pt x="71" y="63"/>
                  </a:lnTo>
                  <a:lnTo>
                    <a:pt x="69" y="63"/>
                  </a:lnTo>
                  <a:lnTo>
                    <a:pt x="69" y="65"/>
                  </a:lnTo>
                  <a:lnTo>
                    <a:pt x="67" y="63"/>
                  </a:lnTo>
                  <a:lnTo>
                    <a:pt x="67" y="65"/>
                  </a:lnTo>
                  <a:lnTo>
                    <a:pt x="67" y="63"/>
                  </a:lnTo>
                  <a:lnTo>
                    <a:pt x="65" y="63"/>
                  </a:lnTo>
                  <a:lnTo>
                    <a:pt x="65" y="61"/>
                  </a:lnTo>
                  <a:lnTo>
                    <a:pt x="67" y="61"/>
                  </a:lnTo>
                  <a:lnTo>
                    <a:pt x="65" y="61"/>
                  </a:lnTo>
                  <a:lnTo>
                    <a:pt x="63" y="61"/>
                  </a:lnTo>
                  <a:lnTo>
                    <a:pt x="63" y="63"/>
                  </a:lnTo>
                  <a:lnTo>
                    <a:pt x="65" y="63"/>
                  </a:lnTo>
                  <a:lnTo>
                    <a:pt x="63" y="63"/>
                  </a:lnTo>
                  <a:lnTo>
                    <a:pt x="63" y="65"/>
                  </a:lnTo>
                  <a:lnTo>
                    <a:pt x="63" y="63"/>
                  </a:lnTo>
                  <a:lnTo>
                    <a:pt x="63" y="65"/>
                  </a:lnTo>
                  <a:lnTo>
                    <a:pt x="63" y="63"/>
                  </a:lnTo>
                  <a:lnTo>
                    <a:pt x="61" y="63"/>
                  </a:lnTo>
                  <a:lnTo>
                    <a:pt x="63" y="63"/>
                  </a:lnTo>
                  <a:lnTo>
                    <a:pt x="61" y="63"/>
                  </a:lnTo>
                  <a:lnTo>
                    <a:pt x="61" y="61"/>
                  </a:lnTo>
                  <a:lnTo>
                    <a:pt x="59" y="61"/>
                  </a:lnTo>
                  <a:lnTo>
                    <a:pt x="59" y="59"/>
                  </a:lnTo>
                  <a:lnTo>
                    <a:pt x="61" y="59"/>
                  </a:lnTo>
                  <a:lnTo>
                    <a:pt x="59" y="59"/>
                  </a:lnTo>
                  <a:lnTo>
                    <a:pt x="58" y="59"/>
                  </a:lnTo>
                  <a:lnTo>
                    <a:pt x="58" y="61"/>
                  </a:lnTo>
                  <a:lnTo>
                    <a:pt x="58" y="59"/>
                  </a:lnTo>
                  <a:lnTo>
                    <a:pt x="58" y="61"/>
                  </a:lnTo>
                  <a:lnTo>
                    <a:pt x="59" y="61"/>
                  </a:lnTo>
                  <a:lnTo>
                    <a:pt x="58" y="61"/>
                  </a:lnTo>
                  <a:lnTo>
                    <a:pt x="58" y="63"/>
                  </a:lnTo>
                  <a:lnTo>
                    <a:pt x="56" y="63"/>
                  </a:lnTo>
                  <a:lnTo>
                    <a:pt x="58" y="63"/>
                  </a:lnTo>
                  <a:lnTo>
                    <a:pt x="56" y="63"/>
                  </a:lnTo>
                  <a:lnTo>
                    <a:pt x="56" y="65"/>
                  </a:lnTo>
                  <a:lnTo>
                    <a:pt x="54" y="65"/>
                  </a:lnTo>
                  <a:lnTo>
                    <a:pt x="52" y="65"/>
                  </a:lnTo>
                  <a:lnTo>
                    <a:pt x="54" y="65"/>
                  </a:lnTo>
                  <a:lnTo>
                    <a:pt x="52" y="65"/>
                  </a:lnTo>
                  <a:lnTo>
                    <a:pt x="54" y="65"/>
                  </a:lnTo>
                  <a:lnTo>
                    <a:pt x="52" y="65"/>
                  </a:lnTo>
                  <a:lnTo>
                    <a:pt x="52" y="63"/>
                  </a:lnTo>
                  <a:lnTo>
                    <a:pt x="52" y="65"/>
                  </a:lnTo>
                  <a:lnTo>
                    <a:pt x="50" y="65"/>
                  </a:lnTo>
                  <a:lnTo>
                    <a:pt x="48" y="65"/>
                  </a:lnTo>
                  <a:lnTo>
                    <a:pt x="50" y="65"/>
                  </a:lnTo>
                  <a:lnTo>
                    <a:pt x="50" y="63"/>
                  </a:lnTo>
                  <a:lnTo>
                    <a:pt x="50" y="65"/>
                  </a:lnTo>
                  <a:lnTo>
                    <a:pt x="48" y="65"/>
                  </a:lnTo>
                  <a:lnTo>
                    <a:pt x="50" y="63"/>
                  </a:lnTo>
                  <a:lnTo>
                    <a:pt x="48" y="63"/>
                  </a:lnTo>
                  <a:lnTo>
                    <a:pt x="50" y="63"/>
                  </a:lnTo>
                  <a:lnTo>
                    <a:pt x="48" y="63"/>
                  </a:lnTo>
                  <a:lnTo>
                    <a:pt x="48" y="65"/>
                  </a:lnTo>
                  <a:lnTo>
                    <a:pt x="48" y="67"/>
                  </a:lnTo>
                  <a:lnTo>
                    <a:pt x="48" y="65"/>
                  </a:lnTo>
                  <a:lnTo>
                    <a:pt x="46" y="65"/>
                  </a:lnTo>
                  <a:lnTo>
                    <a:pt x="46" y="67"/>
                  </a:lnTo>
                  <a:lnTo>
                    <a:pt x="46" y="65"/>
                  </a:lnTo>
                  <a:lnTo>
                    <a:pt x="46" y="67"/>
                  </a:lnTo>
                  <a:lnTo>
                    <a:pt x="46" y="65"/>
                  </a:lnTo>
                  <a:lnTo>
                    <a:pt x="44" y="65"/>
                  </a:lnTo>
                  <a:lnTo>
                    <a:pt x="44" y="67"/>
                  </a:lnTo>
                  <a:lnTo>
                    <a:pt x="42" y="67"/>
                  </a:lnTo>
                  <a:lnTo>
                    <a:pt x="42" y="69"/>
                  </a:lnTo>
                  <a:lnTo>
                    <a:pt x="40" y="69"/>
                  </a:lnTo>
                  <a:lnTo>
                    <a:pt x="40" y="67"/>
                  </a:lnTo>
                  <a:lnTo>
                    <a:pt x="38" y="67"/>
                  </a:lnTo>
                  <a:lnTo>
                    <a:pt x="38" y="69"/>
                  </a:lnTo>
                  <a:lnTo>
                    <a:pt x="40" y="69"/>
                  </a:lnTo>
                  <a:lnTo>
                    <a:pt x="38" y="69"/>
                  </a:lnTo>
                  <a:lnTo>
                    <a:pt x="36" y="69"/>
                  </a:lnTo>
                  <a:lnTo>
                    <a:pt x="38" y="69"/>
                  </a:lnTo>
                  <a:lnTo>
                    <a:pt x="36" y="71"/>
                  </a:lnTo>
                  <a:lnTo>
                    <a:pt x="38" y="71"/>
                  </a:lnTo>
                  <a:lnTo>
                    <a:pt x="38" y="73"/>
                  </a:lnTo>
                  <a:lnTo>
                    <a:pt x="36" y="75"/>
                  </a:lnTo>
                  <a:lnTo>
                    <a:pt x="35" y="77"/>
                  </a:lnTo>
                  <a:lnTo>
                    <a:pt x="35" y="79"/>
                  </a:lnTo>
                  <a:lnTo>
                    <a:pt x="35" y="80"/>
                  </a:lnTo>
                  <a:lnTo>
                    <a:pt x="35" y="82"/>
                  </a:lnTo>
                  <a:lnTo>
                    <a:pt x="33" y="82"/>
                  </a:lnTo>
                  <a:lnTo>
                    <a:pt x="29" y="82"/>
                  </a:lnTo>
                  <a:lnTo>
                    <a:pt x="27" y="82"/>
                  </a:lnTo>
                  <a:lnTo>
                    <a:pt x="23" y="82"/>
                  </a:lnTo>
                  <a:lnTo>
                    <a:pt x="21" y="82"/>
                  </a:lnTo>
                  <a:lnTo>
                    <a:pt x="19" y="82"/>
                  </a:lnTo>
                  <a:lnTo>
                    <a:pt x="17" y="82"/>
                  </a:lnTo>
                  <a:lnTo>
                    <a:pt x="17" y="84"/>
                  </a:lnTo>
                  <a:lnTo>
                    <a:pt x="15" y="84"/>
                  </a:lnTo>
                  <a:lnTo>
                    <a:pt x="13" y="84"/>
                  </a:lnTo>
                  <a:lnTo>
                    <a:pt x="11" y="84"/>
                  </a:lnTo>
                  <a:lnTo>
                    <a:pt x="11" y="86"/>
                  </a:lnTo>
                  <a:lnTo>
                    <a:pt x="10" y="86"/>
                  </a:lnTo>
                  <a:lnTo>
                    <a:pt x="10" y="88"/>
                  </a:lnTo>
                  <a:lnTo>
                    <a:pt x="8" y="88"/>
                  </a:lnTo>
                  <a:lnTo>
                    <a:pt x="8" y="90"/>
                  </a:lnTo>
                  <a:lnTo>
                    <a:pt x="6" y="90"/>
                  </a:lnTo>
                  <a:lnTo>
                    <a:pt x="4" y="90"/>
                  </a:lnTo>
                  <a:lnTo>
                    <a:pt x="4" y="88"/>
                  </a:lnTo>
                  <a:lnTo>
                    <a:pt x="2" y="88"/>
                  </a:lnTo>
                  <a:lnTo>
                    <a:pt x="2" y="90"/>
                  </a:lnTo>
                  <a:lnTo>
                    <a:pt x="0" y="90"/>
                  </a:lnTo>
                  <a:lnTo>
                    <a:pt x="0" y="88"/>
                  </a:lnTo>
                  <a:lnTo>
                    <a:pt x="0" y="86"/>
                  </a:lnTo>
                  <a:lnTo>
                    <a:pt x="0" y="84"/>
                  </a:lnTo>
                  <a:lnTo>
                    <a:pt x="0" y="82"/>
                  </a:lnTo>
                  <a:lnTo>
                    <a:pt x="0" y="80"/>
                  </a:lnTo>
                  <a:lnTo>
                    <a:pt x="0" y="79"/>
                  </a:lnTo>
                  <a:lnTo>
                    <a:pt x="0" y="77"/>
                  </a:lnTo>
                  <a:lnTo>
                    <a:pt x="2" y="77"/>
                  </a:lnTo>
                  <a:lnTo>
                    <a:pt x="2" y="75"/>
                  </a:lnTo>
                  <a:lnTo>
                    <a:pt x="0" y="75"/>
                  </a:lnTo>
                  <a:lnTo>
                    <a:pt x="2" y="75"/>
                  </a:lnTo>
                  <a:lnTo>
                    <a:pt x="4" y="73"/>
                  </a:lnTo>
                  <a:lnTo>
                    <a:pt x="4" y="71"/>
                  </a:lnTo>
                  <a:lnTo>
                    <a:pt x="6" y="71"/>
                  </a:lnTo>
                  <a:lnTo>
                    <a:pt x="6" y="69"/>
                  </a:lnTo>
                  <a:lnTo>
                    <a:pt x="4" y="69"/>
                  </a:lnTo>
                  <a:lnTo>
                    <a:pt x="2" y="69"/>
                  </a:lnTo>
                  <a:lnTo>
                    <a:pt x="2" y="67"/>
                  </a:lnTo>
                  <a:lnTo>
                    <a:pt x="2" y="65"/>
                  </a:lnTo>
                  <a:lnTo>
                    <a:pt x="4" y="65"/>
                  </a:lnTo>
                  <a:lnTo>
                    <a:pt x="4" y="61"/>
                  </a:lnTo>
                  <a:lnTo>
                    <a:pt x="6" y="59"/>
                  </a:lnTo>
                  <a:lnTo>
                    <a:pt x="6" y="57"/>
                  </a:lnTo>
                  <a:lnTo>
                    <a:pt x="6" y="55"/>
                  </a:lnTo>
                  <a:lnTo>
                    <a:pt x="6" y="54"/>
                  </a:lnTo>
                  <a:lnTo>
                    <a:pt x="8" y="54"/>
                  </a:lnTo>
                  <a:lnTo>
                    <a:pt x="10" y="54"/>
                  </a:lnTo>
                  <a:lnTo>
                    <a:pt x="10" y="52"/>
                  </a:lnTo>
                  <a:lnTo>
                    <a:pt x="10" y="50"/>
                  </a:lnTo>
                  <a:lnTo>
                    <a:pt x="11" y="48"/>
                  </a:lnTo>
                  <a:lnTo>
                    <a:pt x="13" y="48"/>
                  </a:lnTo>
                  <a:lnTo>
                    <a:pt x="15" y="48"/>
                  </a:lnTo>
                  <a:lnTo>
                    <a:pt x="15" y="50"/>
                  </a:lnTo>
                  <a:lnTo>
                    <a:pt x="15" y="52"/>
                  </a:lnTo>
                  <a:lnTo>
                    <a:pt x="15" y="50"/>
                  </a:lnTo>
                  <a:lnTo>
                    <a:pt x="15" y="52"/>
                  </a:lnTo>
                  <a:lnTo>
                    <a:pt x="15" y="50"/>
                  </a:lnTo>
                  <a:lnTo>
                    <a:pt x="17" y="50"/>
                  </a:lnTo>
                  <a:lnTo>
                    <a:pt x="15" y="50"/>
                  </a:lnTo>
                  <a:lnTo>
                    <a:pt x="17" y="48"/>
                  </a:lnTo>
                  <a:lnTo>
                    <a:pt x="19" y="48"/>
                  </a:lnTo>
                  <a:lnTo>
                    <a:pt x="21" y="44"/>
                  </a:lnTo>
                  <a:lnTo>
                    <a:pt x="21" y="42"/>
                  </a:lnTo>
                  <a:lnTo>
                    <a:pt x="23" y="42"/>
                  </a:lnTo>
                  <a:lnTo>
                    <a:pt x="25" y="42"/>
                  </a:lnTo>
                  <a:lnTo>
                    <a:pt x="27" y="40"/>
                  </a:lnTo>
                  <a:lnTo>
                    <a:pt x="27" y="38"/>
                  </a:lnTo>
                  <a:lnTo>
                    <a:pt x="29" y="38"/>
                  </a:lnTo>
                  <a:lnTo>
                    <a:pt x="29" y="36"/>
                  </a:lnTo>
                  <a:lnTo>
                    <a:pt x="29" y="34"/>
                  </a:lnTo>
                  <a:lnTo>
                    <a:pt x="29" y="32"/>
                  </a:lnTo>
                  <a:lnTo>
                    <a:pt x="29" y="31"/>
                  </a:lnTo>
                  <a:lnTo>
                    <a:pt x="31" y="31"/>
                  </a:lnTo>
                  <a:lnTo>
                    <a:pt x="31" y="29"/>
                  </a:lnTo>
                  <a:lnTo>
                    <a:pt x="29" y="31"/>
                  </a:lnTo>
                  <a:lnTo>
                    <a:pt x="27" y="31"/>
                  </a:lnTo>
                  <a:lnTo>
                    <a:pt x="27" y="32"/>
                  </a:lnTo>
                  <a:lnTo>
                    <a:pt x="25" y="32"/>
                  </a:lnTo>
                  <a:lnTo>
                    <a:pt x="25" y="31"/>
                  </a:lnTo>
                  <a:lnTo>
                    <a:pt x="23" y="31"/>
                  </a:lnTo>
                  <a:lnTo>
                    <a:pt x="23" y="29"/>
                  </a:lnTo>
                  <a:lnTo>
                    <a:pt x="21" y="29"/>
                  </a:lnTo>
                  <a:lnTo>
                    <a:pt x="21" y="31"/>
                  </a:lnTo>
                  <a:lnTo>
                    <a:pt x="19" y="29"/>
                  </a:lnTo>
                  <a:lnTo>
                    <a:pt x="17" y="29"/>
                  </a:lnTo>
                  <a:lnTo>
                    <a:pt x="17" y="27"/>
                  </a:lnTo>
                  <a:lnTo>
                    <a:pt x="19" y="27"/>
                  </a:lnTo>
                  <a:lnTo>
                    <a:pt x="19" y="25"/>
                  </a:lnTo>
                  <a:lnTo>
                    <a:pt x="19" y="23"/>
                  </a:lnTo>
                  <a:lnTo>
                    <a:pt x="21" y="21"/>
                  </a:lnTo>
                  <a:lnTo>
                    <a:pt x="19" y="21"/>
                  </a:lnTo>
                  <a:lnTo>
                    <a:pt x="19" y="19"/>
                  </a:lnTo>
                  <a:lnTo>
                    <a:pt x="19" y="17"/>
                  </a:lnTo>
                  <a:lnTo>
                    <a:pt x="19" y="15"/>
                  </a:lnTo>
                  <a:lnTo>
                    <a:pt x="21" y="15"/>
                  </a:lnTo>
                  <a:lnTo>
                    <a:pt x="21" y="13"/>
                  </a:lnTo>
                  <a:lnTo>
                    <a:pt x="21" y="11"/>
                  </a:lnTo>
                  <a:lnTo>
                    <a:pt x="19" y="11"/>
                  </a:lnTo>
                  <a:lnTo>
                    <a:pt x="21" y="11"/>
                  </a:lnTo>
                  <a:lnTo>
                    <a:pt x="21" y="9"/>
                  </a:lnTo>
                  <a:lnTo>
                    <a:pt x="21" y="8"/>
                  </a:lnTo>
                  <a:lnTo>
                    <a:pt x="23" y="8"/>
                  </a:lnTo>
                  <a:lnTo>
                    <a:pt x="25" y="8"/>
                  </a:lnTo>
                  <a:lnTo>
                    <a:pt x="27" y="8"/>
                  </a:lnTo>
                  <a:lnTo>
                    <a:pt x="29" y="8"/>
                  </a:lnTo>
                  <a:lnTo>
                    <a:pt x="31" y="9"/>
                  </a:lnTo>
                  <a:lnTo>
                    <a:pt x="31" y="8"/>
                  </a:lnTo>
                  <a:lnTo>
                    <a:pt x="33" y="8"/>
                  </a:lnTo>
                  <a:lnTo>
                    <a:pt x="35" y="8"/>
                  </a:lnTo>
                  <a:lnTo>
                    <a:pt x="35" y="6"/>
                  </a:lnTo>
                  <a:lnTo>
                    <a:pt x="36" y="8"/>
                  </a:lnTo>
                  <a:lnTo>
                    <a:pt x="36" y="9"/>
                  </a:lnTo>
                  <a:lnTo>
                    <a:pt x="38" y="9"/>
                  </a:lnTo>
                  <a:lnTo>
                    <a:pt x="38" y="11"/>
                  </a:lnTo>
                  <a:lnTo>
                    <a:pt x="40" y="11"/>
                  </a:lnTo>
                  <a:lnTo>
                    <a:pt x="42" y="11"/>
                  </a:lnTo>
                  <a:lnTo>
                    <a:pt x="40" y="9"/>
                  </a:lnTo>
                  <a:lnTo>
                    <a:pt x="42" y="9"/>
                  </a:lnTo>
                  <a:lnTo>
                    <a:pt x="44" y="8"/>
                  </a:lnTo>
                  <a:lnTo>
                    <a:pt x="48" y="8"/>
                  </a:lnTo>
                  <a:lnTo>
                    <a:pt x="50" y="8"/>
                  </a:lnTo>
                  <a:lnTo>
                    <a:pt x="52" y="8"/>
                  </a:lnTo>
                  <a:lnTo>
                    <a:pt x="54" y="6"/>
                  </a:lnTo>
                  <a:lnTo>
                    <a:pt x="58" y="8"/>
                  </a:lnTo>
                  <a:lnTo>
                    <a:pt x="59" y="8"/>
                  </a:lnTo>
                  <a:lnTo>
                    <a:pt x="61" y="8"/>
                  </a:lnTo>
                  <a:lnTo>
                    <a:pt x="63" y="8"/>
                  </a:lnTo>
                  <a:lnTo>
                    <a:pt x="63" y="6"/>
                  </a:lnTo>
                  <a:lnTo>
                    <a:pt x="65" y="4"/>
                  </a:lnTo>
                  <a:lnTo>
                    <a:pt x="67" y="2"/>
                  </a:lnTo>
                  <a:lnTo>
                    <a:pt x="69" y="2"/>
                  </a:lnTo>
                  <a:lnTo>
                    <a:pt x="69" y="0"/>
                  </a:lnTo>
                  <a:lnTo>
                    <a:pt x="71" y="0"/>
                  </a:lnTo>
                  <a:lnTo>
                    <a:pt x="71" y="2"/>
                  </a:lnTo>
                  <a:lnTo>
                    <a:pt x="71" y="4"/>
                  </a:lnTo>
                  <a:lnTo>
                    <a:pt x="73" y="4"/>
                  </a:lnTo>
                  <a:lnTo>
                    <a:pt x="71"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1" name="Freeform 241"/>
            <p:cNvSpPr>
              <a:spLocks noEditPoints="1"/>
            </p:cNvSpPr>
            <p:nvPr/>
          </p:nvSpPr>
          <p:spPr bwMode="auto">
            <a:xfrm>
              <a:off x="5588000" y="3275013"/>
              <a:ext cx="457200" cy="304800"/>
            </a:xfrm>
            <a:custGeom>
              <a:avLst/>
              <a:gdLst>
                <a:gd name="T0" fmla="*/ 154 w 288"/>
                <a:gd name="T1" fmla="*/ 150 h 192"/>
                <a:gd name="T2" fmla="*/ 186 w 288"/>
                <a:gd name="T3" fmla="*/ 0 h 192"/>
                <a:gd name="T4" fmla="*/ 192 w 288"/>
                <a:gd name="T5" fmla="*/ 17 h 192"/>
                <a:gd name="T6" fmla="*/ 203 w 288"/>
                <a:gd name="T7" fmla="*/ 29 h 192"/>
                <a:gd name="T8" fmla="*/ 211 w 288"/>
                <a:gd name="T9" fmla="*/ 44 h 192"/>
                <a:gd name="T10" fmla="*/ 230 w 288"/>
                <a:gd name="T11" fmla="*/ 54 h 192"/>
                <a:gd name="T12" fmla="*/ 253 w 288"/>
                <a:gd name="T13" fmla="*/ 61 h 192"/>
                <a:gd name="T14" fmla="*/ 274 w 288"/>
                <a:gd name="T15" fmla="*/ 67 h 192"/>
                <a:gd name="T16" fmla="*/ 288 w 288"/>
                <a:gd name="T17" fmla="*/ 77 h 192"/>
                <a:gd name="T18" fmla="*/ 282 w 288"/>
                <a:gd name="T19" fmla="*/ 88 h 192"/>
                <a:gd name="T20" fmla="*/ 282 w 288"/>
                <a:gd name="T21" fmla="*/ 108 h 192"/>
                <a:gd name="T22" fmla="*/ 267 w 288"/>
                <a:gd name="T23" fmla="*/ 111 h 192"/>
                <a:gd name="T24" fmla="*/ 257 w 288"/>
                <a:gd name="T25" fmla="*/ 129 h 192"/>
                <a:gd name="T26" fmla="*/ 238 w 288"/>
                <a:gd name="T27" fmla="*/ 134 h 192"/>
                <a:gd name="T28" fmla="*/ 225 w 288"/>
                <a:gd name="T29" fmla="*/ 140 h 192"/>
                <a:gd name="T30" fmla="*/ 207 w 288"/>
                <a:gd name="T31" fmla="*/ 152 h 192"/>
                <a:gd name="T32" fmla="*/ 203 w 288"/>
                <a:gd name="T33" fmla="*/ 150 h 192"/>
                <a:gd name="T34" fmla="*/ 223 w 288"/>
                <a:gd name="T35" fmla="*/ 169 h 192"/>
                <a:gd name="T36" fmla="*/ 226 w 288"/>
                <a:gd name="T37" fmla="*/ 177 h 192"/>
                <a:gd name="T38" fmla="*/ 209 w 288"/>
                <a:gd name="T39" fmla="*/ 179 h 192"/>
                <a:gd name="T40" fmla="*/ 192 w 288"/>
                <a:gd name="T41" fmla="*/ 190 h 192"/>
                <a:gd name="T42" fmla="*/ 182 w 288"/>
                <a:gd name="T43" fmla="*/ 179 h 192"/>
                <a:gd name="T44" fmla="*/ 165 w 288"/>
                <a:gd name="T45" fmla="*/ 171 h 192"/>
                <a:gd name="T46" fmla="*/ 182 w 288"/>
                <a:gd name="T47" fmla="*/ 157 h 192"/>
                <a:gd name="T48" fmla="*/ 178 w 288"/>
                <a:gd name="T49" fmla="*/ 152 h 192"/>
                <a:gd name="T50" fmla="*/ 157 w 288"/>
                <a:gd name="T51" fmla="*/ 148 h 192"/>
                <a:gd name="T52" fmla="*/ 155 w 288"/>
                <a:gd name="T53" fmla="*/ 142 h 192"/>
                <a:gd name="T54" fmla="*/ 159 w 288"/>
                <a:gd name="T55" fmla="*/ 140 h 192"/>
                <a:gd name="T56" fmla="*/ 155 w 288"/>
                <a:gd name="T57" fmla="*/ 133 h 192"/>
                <a:gd name="T58" fmla="*/ 150 w 288"/>
                <a:gd name="T59" fmla="*/ 136 h 192"/>
                <a:gd name="T60" fmla="*/ 136 w 288"/>
                <a:gd name="T61" fmla="*/ 148 h 192"/>
                <a:gd name="T62" fmla="*/ 123 w 288"/>
                <a:gd name="T63" fmla="*/ 163 h 192"/>
                <a:gd name="T64" fmla="*/ 121 w 288"/>
                <a:gd name="T65" fmla="*/ 171 h 192"/>
                <a:gd name="T66" fmla="*/ 100 w 288"/>
                <a:gd name="T67" fmla="*/ 171 h 192"/>
                <a:gd name="T68" fmla="*/ 109 w 288"/>
                <a:gd name="T69" fmla="*/ 154 h 192"/>
                <a:gd name="T70" fmla="*/ 121 w 288"/>
                <a:gd name="T71" fmla="*/ 146 h 192"/>
                <a:gd name="T72" fmla="*/ 121 w 288"/>
                <a:gd name="T73" fmla="*/ 134 h 192"/>
                <a:gd name="T74" fmla="*/ 113 w 288"/>
                <a:gd name="T75" fmla="*/ 115 h 192"/>
                <a:gd name="T76" fmla="*/ 102 w 288"/>
                <a:gd name="T77" fmla="*/ 106 h 192"/>
                <a:gd name="T78" fmla="*/ 86 w 288"/>
                <a:gd name="T79" fmla="*/ 96 h 192"/>
                <a:gd name="T80" fmla="*/ 71 w 288"/>
                <a:gd name="T81" fmla="*/ 102 h 192"/>
                <a:gd name="T82" fmla="*/ 42 w 288"/>
                <a:gd name="T83" fmla="*/ 113 h 192"/>
                <a:gd name="T84" fmla="*/ 21 w 288"/>
                <a:gd name="T85" fmla="*/ 109 h 192"/>
                <a:gd name="T86" fmla="*/ 8 w 288"/>
                <a:gd name="T87" fmla="*/ 106 h 192"/>
                <a:gd name="T88" fmla="*/ 6 w 288"/>
                <a:gd name="T89" fmla="*/ 85 h 192"/>
                <a:gd name="T90" fmla="*/ 11 w 288"/>
                <a:gd name="T91" fmla="*/ 67 h 192"/>
                <a:gd name="T92" fmla="*/ 31 w 288"/>
                <a:gd name="T93" fmla="*/ 44 h 192"/>
                <a:gd name="T94" fmla="*/ 25 w 288"/>
                <a:gd name="T95" fmla="*/ 23 h 192"/>
                <a:gd name="T96" fmla="*/ 42 w 288"/>
                <a:gd name="T97" fmla="*/ 12 h 192"/>
                <a:gd name="T98" fmla="*/ 81 w 288"/>
                <a:gd name="T99" fmla="*/ 15 h 192"/>
                <a:gd name="T100" fmla="*/ 96 w 288"/>
                <a:gd name="T101" fmla="*/ 19 h 192"/>
                <a:gd name="T102" fmla="*/ 113 w 288"/>
                <a:gd name="T103" fmla="*/ 21 h 192"/>
                <a:gd name="T104" fmla="*/ 132 w 288"/>
                <a:gd name="T105" fmla="*/ 29 h 192"/>
                <a:gd name="T106" fmla="*/ 140 w 288"/>
                <a:gd name="T107" fmla="*/ 10 h 192"/>
                <a:gd name="T108" fmla="*/ 163 w 288"/>
                <a:gd name="T109" fmla="*/ 4 h 192"/>
                <a:gd name="T110" fmla="*/ 129 w 288"/>
                <a:gd name="T111" fmla="*/ 150 h 192"/>
                <a:gd name="T112" fmla="*/ 192 w 288"/>
                <a:gd name="T113" fmla="*/ 150 h 192"/>
                <a:gd name="T114" fmla="*/ 190 w 288"/>
                <a:gd name="T115" fmla="*/ 152 h 192"/>
                <a:gd name="T116" fmla="*/ 196 w 288"/>
                <a:gd name="T117" fmla="*/ 157 h 192"/>
                <a:gd name="T118" fmla="*/ 203 w 288"/>
                <a:gd name="T119" fmla="*/ 163 h 192"/>
                <a:gd name="T120" fmla="*/ 205 w 288"/>
                <a:gd name="T121" fmla="*/ 161 h 192"/>
                <a:gd name="T122" fmla="*/ 202 w 288"/>
                <a:gd name="T123" fmla="*/ 152 h 192"/>
                <a:gd name="T124" fmla="*/ 198 w 288"/>
                <a:gd name="T125" fmla="*/ 154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8" h="192">
                  <a:moveTo>
                    <a:pt x="123" y="163"/>
                  </a:moveTo>
                  <a:lnTo>
                    <a:pt x="121" y="165"/>
                  </a:lnTo>
                  <a:lnTo>
                    <a:pt x="123" y="163"/>
                  </a:lnTo>
                  <a:lnTo>
                    <a:pt x="125" y="161"/>
                  </a:lnTo>
                  <a:lnTo>
                    <a:pt x="127" y="159"/>
                  </a:lnTo>
                  <a:lnTo>
                    <a:pt x="129" y="159"/>
                  </a:lnTo>
                  <a:lnTo>
                    <a:pt x="125" y="163"/>
                  </a:lnTo>
                  <a:lnTo>
                    <a:pt x="123" y="163"/>
                  </a:lnTo>
                  <a:close/>
                  <a:moveTo>
                    <a:pt x="167" y="154"/>
                  </a:moveTo>
                  <a:lnTo>
                    <a:pt x="171" y="154"/>
                  </a:lnTo>
                  <a:lnTo>
                    <a:pt x="173" y="154"/>
                  </a:lnTo>
                  <a:lnTo>
                    <a:pt x="175" y="154"/>
                  </a:lnTo>
                  <a:lnTo>
                    <a:pt x="175" y="156"/>
                  </a:lnTo>
                  <a:lnTo>
                    <a:pt x="167" y="154"/>
                  </a:lnTo>
                  <a:close/>
                  <a:moveTo>
                    <a:pt x="159" y="152"/>
                  </a:moveTo>
                  <a:lnTo>
                    <a:pt x="154" y="150"/>
                  </a:lnTo>
                  <a:lnTo>
                    <a:pt x="152" y="150"/>
                  </a:lnTo>
                  <a:lnTo>
                    <a:pt x="150" y="148"/>
                  </a:lnTo>
                  <a:lnTo>
                    <a:pt x="150" y="146"/>
                  </a:lnTo>
                  <a:lnTo>
                    <a:pt x="150" y="148"/>
                  </a:lnTo>
                  <a:lnTo>
                    <a:pt x="152" y="148"/>
                  </a:lnTo>
                  <a:lnTo>
                    <a:pt x="152" y="150"/>
                  </a:lnTo>
                  <a:lnTo>
                    <a:pt x="157" y="150"/>
                  </a:lnTo>
                  <a:lnTo>
                    <a:pt x="159" y="152"/>
                  </a:lnTo>
                  <a:close/>
                  <a:moveTo>
                    <a:pt x="177" y="0"/>
                  </a:moveTo>
                  <a:lnTo>
                    <a:pt x="178" y="0"/>
                  </a:lnTo>
                  <a:lnTo>
                    <a:pt x="180" y="0"/>
                  </a:lnTo>
                  <a:lnTo>
                    <a:pt x="180" y="2"/>
                  </a:lnTo>
                  <a:lnTo>
                    <a:pt x="182" y="2"/>
                  </a:lnTo>
                  <a:lnTo>
                    <a:pt x="182" y="0"/>
                  </a:lnTo>
                  <a:lnTo>
                    <a:pt x="184" y="0"/>
                  </a:lnTo>
                  <a:lnTo>
                    <a:pt x="186" y="0"/>
                  </a:lnTo>
                  <a:lnTo>
                    <a:pt x="186" y="2"/>
                  </a:lnTo>
                  <a:lnTo>
                    <a:pt x="188" y="2"/>
                  </a:lnTo>
                  <a:lnTo>
                    <a:pt x="188" y="4"/>
                  </a:lnTo>
                  <a:lnTo>
                    <a:pt x="190" y="4"/>
                  </a:lnTo>
                  <a:lnTo>
                    <a:pt x="190" y="6"/>
                  </a:lnTo>
                  <a:lnTo>
                    <a:pt x="190" y="8"/>
                  </a:lnTo>
                  <a:lnTo>
                    <a:pt x="190" y="10"/>
                  </a:lnTo>
                  <a:lnTo>
                    <a:pt x="192" y="10"/>
                  </a:lnTo>
                  <a:lnTo>
                    <a:pt x="192" y="12"/>
                  </a:lnTo>
                  <a:lnTo>
                    <a:pt x="194" y="12"/>
                  </a:lnTo>
                  <a:lnTo>
                    <a:pt x="194" y="14"/>
                  </a:lnTo>
                  <a:lnTo>
                    <a:pt x="196" y="14"/>
                  </a:lnTo>
                  <a:lnTo>
                    <a:pt x="196" y="15"/>
                  </a:lnTo>
                  <a:lnTo>
                    <a:pt x="196" y="17"/>
                  </a:lnTo>
                  <a:lnTo>
                    <a:pt x="194" y="17"/>
                  </a:lnTo>
                  <a:lnTo>
                    <a:pt x="192" y="17"/>
                  </a:lnTo>
                  <a:lnTo>
                    <a:pt x="190" y="17"/>
                  </a:lnTo>
                  <a:lnTo>
                    <a:pt x="190" y="19"/>
                  </a:lnTo>
                  <a:lnTo>
                    <a:pt x="192" y="19"/>
                  </a:lnTo>
                  <a:lnTo>
                    <a:pt x="192" y="21"/>
                  </a:lnTo>
                  <a:lnTo>
                    <a:pt x="192" y="23"/>
                  </a:lnTo>
                  <a:lnTo>
                    <a:pt x="192" y="25"/>
                  </a:lnTo>
                  <a:lnTo>
                    <a:pt x="194" y="25"/>
                  </a:lnTo>
                  <a:lnTo>
                    <a:pt x="194" y="27"/>
                  </a:lnTo>
                  <a:lnTo>
                    <a:pt x="192" y="29"/>
                  </a:lnTo>
                  <a:lnTo>
                    <a:pt x="194" y="29"/>
                  </a:lnTo>
                  <a:lnTo>
                    <a:pt x="196" y="29"/>
                  </a:lnTo>
                  <a:lnTo>
                    <a:pt x="198" y="29"/>
                  </a:lnTo>
                  <a:lnTo>
                    <a:pt x="200" y="29"/>
                  </a:lnTo>
                  <a:lnTo>
                    <a:pt x="200" y="31"/>
                  </a:lnTo>
                  <a:lnTo>
                    <a:pt x="202" y="31"/>
                  </a:lnTo>
                  <a:lnTo>
                    <a:pt x="203" y="29"/>
                  </a:lnTo>
                  <a:lnTo>
                    <a:pt x="205" y="29"/>
                  </a:lnTo>
                  <a:lnTo>
                    <a:pt x="207" y="29"/>
                  </a:lnTo>
                  <a:lnTo>
                    <a:pt x="207" y="31"/>
                  </a:lnTo>
                  <a:lnTo>
                    <a:pt x="207" y="33"/>
                  </a:lnTo>
                  <a:lnTo>
                    <a:pt x="207" y="35"/>
                  </a:lnTo>
                  <a:lnTo>
                    <a:pt x="209" y="35"/>
                  </a:lnTo>
                  <a:lnTo>
                    <a:pt x="209" y="33"/>
                  </a:lnTo>
                  <a:lnTo>
                    <a:pt x="211" y="35"/>
                  </a:lnTo>
                  <a:lnTo>
                    <a:pt x="209" y="35"/>
                  </a:lnTo>
                  <a:lnTo>
                    <a:pt x="209" y="37"/>
                  </a:lnTo>
                  <a:lnTo>
                    <a:pt x="211" y="37"/>
                  </a:lnTo>
                  <a:lnTo>
                    <a:pt x="211" y="38"/>
                  </a:lnTo>
                  <a:lnTo>
                    <a:pt x="211" y="40"/>
                  </a:lnTo>
                  <a:lnTo>
                    <a:pt x="213" y="40"/>
                  </a:lnTo>
                  <a:lnTo>
                    <a:pt x="213" y="42"/>
                  </a:lnTo>
                  <a:lnTo>
                    <a:pt x="211" y="44"/>
                  </a:lnTo>
                  <a:lnTo>
                    <a:pt x="211" y="48"/>
                  </a:lnTo>
                  <a:lnTo>
                    <a:pt x="213" y="48"/>
                  </a:lnTo>
                  <a:lnTo>
                    <a:pt x="215" y="50"/>
                  </a:lnTo>
                  <a:lnTo>
                    <a:pt x="215" y="52"/>
                  </a:lnTo>
                  <a:lnTo>
                    <a:pt x="217" y="52"/>
                  </a:lnTo>
                  <a:lnTo>
                    <a:pt x="217" y="50"/>
                  </a:lnTo>
                  <a:lnTo>
                    <a:pt x="219" y="50"/>
                  </a:lnTo>
                  <a:lnTo>
                    <a:pt x="221" y="50"/>
                  </a:lnTo>
                  <a:lnTo>
                    <a:pt x="223" y="50"/>
                  </a:lnTo>
                  <a:lnTo>
                    <a:pt x="225" y="50"/>
                  </a:lnTo>
                  <a:lnTo>
                    <a:pt x="225" y="52"/>
                  </a:lnTo>
                  <a:lnTo>
                    <a:pt x="226" y="54"/>
                  </a:lnTo>
                  <a:lnTo>
                    <a:pt x="226" y="52"/>
                  </a:lnTo>
                  <a:lnTo>
                    <a:pt x="228" y="52"/>
                  </a:lnTo>
                  <a:lnTo>
                    <a:pt x="228" y="54"/>
                  </a:lnTo>
                  <a:lnTo>
                    <a:pt x="230" y="54"/>
                  </a:lnTo>
                  <a:lnTo>
                    <a:pt x="232" y="54"/>
                  </a:lnTo>
                  <a:lnTo>
                    <a:pt x="234" y="52"/>
                  </a:lnTo>
                  <a:lnTo>
                    <a:pt x="236" y="52"/>
                  </a:lnTo>
                  <a:lnTo>
                    <a:pt x="238" y="52"/>
                  </a:lnTo>
                  <a:lnTo>
                    <a:pt x="240" y="50"/>
                  </a:lnTo>
                  <a:lnTo>
                    <a:pt x="242" y="50"/>
                  </a:lnTo>
                  <a:lnTo>
                    <a:pt x="244" y="50"/>
                  </a:lnTo>
                  <a:lnTo>
                    <a:pt x="244" y="52"/>
                  </a:lnTo>
                  <a:lnTo>
                    <a:pt x="246" y="52"/>
                  </a:lnTo>
                  <a:lnTo>
                    <a:pt x="246" y="54"/>
                  </a:lnTo>
                  <a:lnTo>
                    <a:pt x="246" y="56"/>
                  </a:lnTo>
                  <a:lnTo>
                    <a:pt x="248" y="56"/>
                  </a:lnTo>
                  <a:lnTo>
                    <a:pt x="250" y="58"/>
                  </a:lnTo>
                  <a:lnTo>
                    <a:pt x="250" y="60"/>
                  </a:lnTo>
                  <a:lnTo>
                    <a:pt x="251" y="60"/>
                  </a:lnTo>
                  <a:lnTo>
                    <a:pt x="253" y="61"/>
                  </a:lnTo>
                  <a:lnTo>
                    <a:pt x="255" y="61"/>
                  </a:lnTo>
                  <a:lnTo>
                    <a:pt x="255" y="60"/>
                  </a:lnTo>
                  <a:lnTo>
                    <a:pt x="255" y="58"/>
                  </a:lnTo>
                  <a:lnTo>
                    <a:pt x="257" y="58"/>
                  </a:lnTo>
                  <a:lnTo>
                    <a:pt x="259" y="60"/>
                  </a:lnTo>
                  <a:lnTo>
                    <a:pt x="259" y="61"/>
                  </a:lnTo>
                  <a:lnTo>
                    <a:pt x="261" y="61"/>
                  </a:lnTo>
                  <a:lnTo>
                    <a:pt x="263" y="61"/>
                  </a:lnTo>
                  <a:lnTo>
                    <a:pt x="265" y="63"/>
                  </a:lnTo>
                  <a:lnTo>
                    <a:pt x="267" y="63"/>
                  </a:lnTo>
                  <a:lnTo>
                    <a:pt x="269" y="65"/>
                  </a:lnTo>
                  <a:lnTo>
                    <a:pt x="271" y="63"/>
                  </a:lnTo>
                  <a:lnTo>
                    <a:pt x="273" y="63"/>
                  </a:lnTo>
                  <a:lnTo>
                    <a:pt x="273" y="65"/>
                  </a:lnTo>
                  <a:lnTo>
                    <a:pt x="273" y="67"/>
                  </a:lnTo>
                  <a:lnTo>
                    <a:pt x="274" y="67"/>
                  </a:lnTo>
                  <a:lnTo>
                    <a:pt x="274" y="65"/>
                  </a:lnTo>
                  <a:lnTo>
                    <a:pt x="276" y="65"/>
                  </a:lnTo>
                  <a:lnTo>
                    <a:pt x="276" y="67"/>
                  </a:lnTo>
                  <a:lnTo>
                    <a:pt x="278" y="67"/>
                  </a:lnTo>
                  <a:lnTo>
                    <a:pt x="278" y="69"/>
                  </a:lnTo>
                  <a:lnTo>
                    <a:pt x="280" y="69"/>
                  </a:lnTo>
                  <a:lnTo>
                    <a:pt x="280" y="71"/>
                  </a:lnTo>
                  <a:lnTo>
                    <a:pt x="282" y="71"/>
                  </a:lnTo>
                  <a:lnTo>
                    <a:pt x="284" y="71"/>
                  </a:lnTo>
                  <a:lnTo>
                    <a:pt x="284" y="69"/>
                  </a:lnTo>
                  <a:lnTo>
                    <a:pt x="286" y="69"/>
                  </a:lnTo>
                  <a:lnTo>
                    <a:pt x="286" y="71"/>
                  </a:lnTo>
                  <a:lnTo>
                    <a:pt x="286" y="73"/>
                  </a:lnTo>
                  <a:lnTo>
                    <a:pt x="286" y="75"/>
                  </a:lnTo>
                  <a:lnTo>
                    <a:pt x="288" y="75"/>
                  </a:lnTo>
                  <a:lnTo>
                    <a:pt x="288" y="77"/>
                  </a:lnTo>
                  <a:lnTo>
                    <a:pt x="288" y="79"/>
                  </a:lnTo>
                  <a:lnTo>
                    <a:pt x="286" y="79"/>
                  </a:lnTo>
                  <a:lnTo>
                    <a:pt x="286" y="81"/>
                  </a:lnTo>
                  <a:lnTo>
                    <a:pt x="284" y="81"/>
                  </a:lnTo>
                  <a:lnTo>
                    <a:pt x="284" y="83"/>
                  </a:lnTo>
                  <a:lnTo>
                    <a:pt x="282" y="83"/>
                  </a:lnTo>
                  <a:lnTo>
                    <a:pt x="280" y="85"/>
                  </a:lnTo>
                  <a:lnTo>
                    <a:pt x="280" y="86"/>
                  </a:lnTo>
                  <a:lnTo>
                    <a:pt x="282" y="86"/>
                  </a:lnTo>
                  <a:lnTo>
                    <a:pt x="284" y="86"/>
                  </a:lnTo>
                  <a:lnTo>
                    <a:pt x="284" y="88"/>
                  </a:lnTo>
                  <a:lnTo>
                    <a:pt x="284" y="86"/>
                  </a:lnTo>
                  <a:lnTo>
                    <a:pt x="286" y="86"/>
                  </a:lnTo>
                  <a:lnTo>
                    <a:pt x="286" y="88"/>
                  </a:lnTo>
                  <a:lnTo>
                    <a:pt x="284" y="90"/>
                  </a:lnTo>
                  <a:lnTo>
                    <a:pt x="282" y="88"/>
                  </a:lnTo>
                  <a:lnTo>
                    <a:pt x="280" y="88"/>
                  </a:lnTo>
                  <a:lnTo>
                    <a:pt x="280" y="90"/>
                  </a:lnTo>
                  <a:lnTo>
                    <a:pt x="278" y="94"/>
                  </a:lnTo>
                  <a:lnTo>
                    <a:pt x="280" y="94"/>
                  </a:lnTo>
                  <a:lnTo>
                    <a:pt x="282" y="94"/>
                  </a:lnTo>
                  <a:lnTo>
                    <a:pt x="282" y="96"/>
                  </a:lnTo>
                  <a:lnTo>
                    <a:pt x="282" y="98"/>
                  </a:lnTo>
                  <a:lnTo>
                    <a:pt x="284" y="98"/>
                  </a:lnTo>
                  <a:lnTo>
                    <a:pt x="284" y="100"/>
                  </a:lnTo>
                  <a:lnTo>
                    <a:pt x="282" y="100"/>
                  </a:lnTo>
                  <a:lnTo>
                    <a:pt x="282" y="102"/>
                  </a:lnTo>
                  <a:lnTo>
                    <a:pt x="284" y="102"/>
                  </a:lnTo>
                  <a:lnTo>
                    <a:pt x="284" y="104"/>
                  </a:lnTo>
                  <a:lnTo>
                    <a:pt x="282" y="104"/>
                  </a:lnTo>
                  <a:lnTo>
                    <a:pt x="282" y="106"/>
                  </a:lnTo>
                  <a:lnTo>
                    <a:pt x="282" y="108"/>
                  </a:lnTo>
                  <a:lnTo>
                    <a:pt x="280" y="108"/>
                  </a:lnTo>
                  <a:lnTo>
                    <a:pt x="282" y="108"/>
                  </a:lnTo>
                  <a:lnTo>
                    <a:pt x="282" y="109"/>
                  </a:lnTo>
                  <a:lnTo>
                    <a:pt x="282" y="111"/>
                  </a:lnTo>
                  <a:lnTo>
                    <a:pt x="280" y="111"/>
                  </a:lnTo>
                  <a:lnTo>
                    <a:pt x="280" y="113"/>
                  </a:lnTo>
                  <a:lnTo>
                    <a:pt x="278" y="111"/>
                  </a:lnTo>
                  <a:lnTo>
                    <a:pt x="276" y="113"/>
                  </a:lnTo>
                  <a:lnTo>
                    <a:pt x="276" y="111"/>
                  </a:lnTo>
                  <a:lnTo>
                    <a:pt x="274" y="113"/>
                  </a:lnTo>
                  <a:lnTo>
                    <a:pt x="274" y="111"/>
                  </a:lnTo>
                  <a:lnTo>
                    <a:pt x="271" y="111"/>
                  </a:lnTo>
                  <a:lnTo>
                    <a:pt x="271" y="113"/>
                  </a:lnTo>
                  <a:lnTo>
                    <a:pt x="271" y="111"/>
                  </a:lnTo>
                  <a:lnTo>
                    <a:pt x="269" y="111"/>
                  </a:lnTo>
                  <a:lnTo>
                    <a:pt x="267" y="111"/>
                  </a:lnTo>
                  <a:lnTo>
                    <a:pt x="265" y="113"/>
                  </a:lnTo>
                  <a:lnTo>
                    <a:pt x="265" y="115"/>
                  </a:lnTo>
                  <a:lnTo>
                    <a:pt x="263" y="115"/>
                  </a:lnTo>
                  <a:lnTo>
                    <a:pt x="263" y="117"/>
                  </a:lnTo>
                  <a:lnTo>
                    <a:pt x="261" y="117"/>
                  </a:lnTo>
                  <a:lnTo>
                    <a:pt x="259" y="117"/>
                  </a:lnTo>
                  <a:lnTo>
                    <a:pt x="257" y="117"/>
                  </a:lnTo>
                  <a:lnTo>
                    <a:pt x="257" y="119"/>
                  </a:lnTo>
                  <a:lnTo>
                    <a:pt x="257" y="121"/>
                  </a:lnTo>
                  <a:lnTo>
                    <a:pt x="257" y="123"/>
                  </a:lnTo>
                  <a:lnTo>
                    <a:pt x="255" y="125"/>
                  </a:lnTo>
                  <a:lnTo>
                    <a:pt x="257" y="125"/>
                  </a:lnTo>
                  <a:lnTo>
                    <a:pt x="257" y="127"/>
                  </a:lnTo>
                  <a:lnTo>
                    <a:pt x="255" y="127"/>
                  </a:lnTo>
                  <a:lnTo>
                    <a:pt x="255" y="129"/>
                  </a:lnTo>
                  <a:lnTo>
                    <a:pt x="257" y="129"/>
                  </a:lnTo>
                  <a:lnTo>
                    <a:pt x="255" y="131"/>
                  </a:lnTo>
                  <a:lnTo>
                    <a:pt x="253" y="129"/>
                  </a:lnTo>
                  <a:lnTo>
                    <a:pt x="253" y="131"/>
                  </a:lnTo>
                  <a:lnTo>
                    <a:pt x="251" y="129"/>
                  </a:lnTo>
                  <a:lnTo>
                    <a:pt x="251" y="131"/>
                  </a:lnTo>
                  <a:lnTo>
                    <a:pt x="251" y="129"/>
                  </a:lnTo>
                  <a:lnTo>
                    <a:pt x="250" y="131"/>
                  </a:lnTo>
                  <a:lnTo>
                    <a:pt x="248" y="131"/>
                  </a:lnTo>
                  <a:lnTo>
                    <a:pt x="246" y="131"/>
                  </a:lnTo>
                  <a:lnTo>
                    <a:pt x="244" y="131"/>
                  </a:lnTo>
                  <a:lnTo>
                    <a:pt x="244" y="133"/>
                  </a:lnTo>
                  <a:lnTo>
                    <a:pt x="242" y="134"/>
                  </a:lnTo>
                  <a:lnTo>
                    <a:pt x="242" y="133"/>
                  </a:lnTo>
                  <a:lnTo>
                    <a:pt x="240" y="133"/>
                  </a:lnTo>
                  <a:lnTo>
                    <a:pt x="240" y="134"/>
                  </a:lnTo>
                  <a:lnTo>
                    <a:pt x="238" y="134"/>
                  </a:lnTo>
                  <a:lnTo>
                    <a:pt x="236" y="134"/>
                  </a:lnTo>
                  <a:lnTo>
                    <a:pt x="236" y="136"/>
                  </a:lnTo>
                  <a:lnTo>
                    <a:pt x="234" y="136"/>
                  </a:lnTo>
                  <a:lnTo>
                    <a:pt x="234" y="138"/>
                  </a:lnTo>
                  <a:lnTo>
                    <a:pt x="234" y="140"/>
                  </a:lnTo>
                  <a:lnTo>
                    <a:pt x="232" y="140"/>
                  </a:lnTo>
                  <a:lnTo>
                    <a:pt x="234" y="140"/>
                  </a:lnTo>
                  <a:lnTo>
                    <a:pt x="234" y="138"/>
                  </a:lnTo>
                  <a:lnTo>
                    <a:pt x="232" y="138"/>
                  </a:lnTo>
                  <a:lnTo>
                    <a:pt x="232" y="136"/>
                  </a:lnTo>
                  <a:lnTo>
                    <a:pt x="230" y="136"/>
                  </a:lnTo>
                  <a:lnTo>
                    <a:pt x="230" y="138"/>
                  </a:lnTo>
                  <a:lnTo>
                    <a:pt x="228" y="138"/>
                  </a:lnTo>
                  <a:lnTo>
                    <a:pt x="226" y="138"/>
                  </a:lnTo>
                  <a:lnTo>
                    <a:pt x="226" y="140"/>
                  </a:lnTo>
                  <a:lnTo>
                    <a:pt x="225" y="140"/>
                  </a:lnTo>
                  <a:lnTo>
                    <a:pt x="223" y="140"/>
                  </a:lnTo>
                  <a:lnTo>
                    <a:pt x="221" y="140"/>
                  </a:lnTo>
                  <a:lnTo>
                    <a:pt x="219" y="140"/>
                  </a:lnTo>
                  <a:lnTo>
                    <a:pt x="217" y="140"/>
                  </a:lnTo>
                  <a:lnTo>
                    <a:pt x="217" y="142"/>
                  </a:lnTo>
                  <a:lnTo>
                    <a:pt x="215" y="142"/>
                  </a:lnTo>
                  <a:lnTo>
                    <a:pt x="215" y="144"/>
                  </a:lnTo>
                  <a:lnTo>
                    <a:pt x="213" y="144"/>
                  </a:lnTo>
                  <a:lnTo>
                    <a:pt x="213" y="146"/>
                  </a:lnTo>
                  <a:lnTo>
                    <a:pt x="211" y="146"/>
                  </a:lnTo>
                  <a:lnTo>
                    <a:pt x="209" y="150"/>
                  </a:lnTo>
                  <a:lnTo>
                    <a:pt x="209" y="152"/>
                  </a:lnTo>
                  <a:lnTo>
                    <a:pt x="207" y="152"/>
                  </a:lnTo>
                  <a:lnTo>
                    <a:pt x="205" y="154"/>
                  </a:lnTo>
                  <a:lnTo>
                    <a:pt x="205" y="152"/>
                  </a:lnTo>
                  <a:lnTo>
                    <a:pt x="207" y="152"/>
                  </a:lnTo>
                  <a:lnTo>
                    <a:pt x="209" y="152"/>
                  </a:lnTo>
                  <a:lnTo>
                    <a:pt x="209" y="150"/>
                  </a:lnTo>
                  <a:lnTo>
                    <a:pt x="209" y="148"/>
                  </a:lnTo>
                  <a:lnTo>
                    <a:pt x="211" y="148"/>
                  </a:lnTo>
                  <a:lnTo>
                    <a:pt x="211" y="146"/>
                  </a:lnTo>
                  <a:lnTo>
                    <a:pt x="211" y="148"/>
                  </a:lnTo>
                  <a:lnTo>
                    <a:pt x="209" y="148"/>
                  </a:lnTo>
                  <a:lnTo>
                    <a:pt x="209" y="146"/>
                  </a:lnTo>
                  <a:lnTo>
                    <a:pt x="209" y="144"/>
                  </a:lnTo>
                  <a:lnTo>
                    <a:pt x="207" y="144"/>
                  </a:lnTo>
                  <a:lnTo>
                    <a:pt x="209" y="144"/>
                  </a:lnTo>
                  <a:lnTo>
                    <a:pt x="209" y="146"/>
                  </a:lnTo>
                  <a:lnTo>
                    <a:pt x="207" y="146"/>
                  </a:lnTo>
                  <a:lnTo>
                    <a:pt x="207" y="148"/>
                  </a:lnTo>
                  <a:lnTo>
                    <a:pt x="205" y="150"/>
                  </a:lnTo>
                  <a:lnTo>
                    <a:pt x="203" y="150"/>
                  </a:lnTo>
                  <a:lnTo>
                    <a:pt x="202" y="150"/>
                  </a:lnTo>
                  <a:lnTo>
                    <a:pt x="202" y="152"/>
                  </a:lnTo>
                  <a:lnTo>
                    <a:pt x="202" y="154"/>
                  </a:lnTo>
                  <a:lnTo>
                    <a:pt x="203" y="154"/>
                  </a:lnTo>
                  <a:lnTo>
                    <a:pt x="203" y="157"/>
                  </a:lnTo>
                  <a:lnTo>
                    <a:pt x="205" y="159"/>
                  </a:lnTo>
                  <a:lnTo>
                    <a:pt x="205" y="163"/>
                  </a:lnTo>
                  <a:lnTo>
                    <a:pt x="211" y="169"/>
                  </a:lnTo>
                  <a:lnTo>
                    <a:pt x="213" y="171"/>
                  </a:lnTo>
                  <a:lnTo>
                    <a:pt x="217" y="171"/>
                  </a:lnTo>
                  <a:lnTo>
                    <a:pt x="217" y="169"/>
                  </a:lnTo>
                  <a:lnTo>
                    <a:pt x="217" y="167"/>
                  </a:lnTo>
                  <a:lnTo>
                    <a:pt x="219" y="167"/>
                  </a:lnTo>
                  <a:lnTo>
                    <a:pt x="219" y="169"/>
                  </a:lnTo>
                  <a:lnTo>
                    <a:pt x="221" y="169"/>
                  </a:lnTo>
                  <a:lnTo>
                    <a:pt x="223" y="169"/>
                  </a:lnTo>
                  <a:lnTo>
                    <a:pt x="223" y="167"/>
                  </a:lnTo>
                  <a:lnTo>
                    <a:pt x="225" y="167"/>
                  </a:lnTo>
                  <a:lnTo>
                    <a:pt x="226" y="167"/>
                  </a:lnTo>
                  <a:lnTo>
                    <a:pt x="228" y="167"/>
                  </a:lnTo>
                  <a:lnTo>
                    <a:pt x="228" y="169"/>
                  </a:lnTo>
                  <a:lnTo>
                    <a:pt x="230" y="169"/>
                  </a:lnTo>
                  <a:lnTo>
                    <a:pt x="230" y="167"/>
                  </a:lnTo>
                  <a:lnTo>
                    <a:pt x="230" y="169"/>
                  </a:lnTo>
                  <a:lnTo>
                    <a:pt x="230" y="171"/>
                  </a:lnTo>
                  <a:lnTo>
                    <a:pt x="230" y="169"/>
                  </a:lnTo>
                  <a:lnTo>
                    <a:pt x="228" y="169"/>
                  </a:lnTo>
                  <a:lnTo>
                    <a:pt x="228" y="171"/>
                  </a:lnTo>
                  <a:lnTo>
                    <a:pt x="228" y="173"/>
                  </a:lnTo>
                  <a:lnTo>
                    <a:pt x="228" y="175"/>
                  </a:lnTo>
                  <a:lnTo>
                    <a:pt x="228" y="177"/>
                  </a:lnTo>
                  <a:lnTo>
                    <a:pt x="226" y="177"/>
                  </a:lnTo>
                  <a:lnTo>
                    <a:pt x="225" y="177"/>
                  </a:lnTo>
                  <a:lnTo>
                    <a:pt x="223" y="177"/>
                  </a:lnTo>
                  <a:lnTo>
                    <a:pt x="221" y="177"/>
                  </a:lnTo>
                  <a:lnTo>
                    <a:pt x="221" y="179"/>
                  </a:lnTo>
                  <a:lnTo>
                    <a:pt x="219" y="179"/>
                  </a:lnTo>
                  <a:lnTo>
                    <a:pt x="219" y="177"/>
                  </a:lnTo>
                  <a:lnTo>
                    <a:pt x="217" y="177"/>
                  </a:lnTo>
                  <a:lnTo>
                    <a:pt x="217" y="175"/>
                  </a:lnTo>
                  <a:lnTo>
                    <a:pt x="215" y="175"/>
                  </a:lnTo>
                  <a:lnTo>
                    <a:pt x="213" y="175"/>
                  </a:lnTo>
                  <a:lnTo>
                    <a:pt x="211" y="177"/>
                  </a:lnTo>
                  <a:lnTo>
                    <a:pt x="213" y="177"/>
                  </a:lnTo>
                  <a:lnTo>
                    <a:pt x="211" y="179"/>
                  </a:lnTo>
                  <a:lnTo>
                    <a:pt x="211" y="177"/>
                  </a:lnTo>
                  <a:lnTo>
                    <a:pt x="211" y="179"/>
                  </a:lnTo>
                  <a:lnTo>
                    <a:pt x="209" y="179"/>
                  </a:lnTo>
                  <a:lnTo>
                    <a:pt x="209" y="181"/>
                  </a:lnTo>
                  <a:lnTo>
                    <a:pt x="207" y="181"/>
                  </a:lnTo>
                  <a:lnTo>
                    <a:pt x="207" y="182"/>
                  </a:lnTo>
                  <a:lnTo>
                    <a:pt x="205" y="182"/>
                  </a:lnTo>
                  <a:lnTo>
                    <a:pt x="205" y="181"/>
                  </a:lnTo>
                  <a:lnTo>
                    <a:pt x="203" y="181"/>
                  </a:lnTo>
                  <a:lnTo>
                    <a:pt x="203" y="182"/>
                  </a:lnTo>
                  <a:lnTo>
                    <a:pt x="202" y="182"/>
                  </a:lnTo>
                  <a:lnTo>
                    <a:pt x="200" y="182"/>
                  </a:lnTo>
                  <a:lnTo>
                    <a:pt x="198" y="182"/>
                  </a:lnTo>
                  <a:lnTo>
                    <a:pt x="198" y="184"/>
                  </a:lnTo>
                  <a:lnTo>
                    <a:pt x="196" y="184"/>
                  </a:lnTo>
                  <a:lnTo>
                    <a:pt x="196" y="186"/>
                  </a:lnTo>
                  <a:lnTo>
                    <a:pt x="194" y="188"/>
                  </a:lnTo>
                  <a:lnTo>
                    <a:pt x="192" y="188"/>
                  </a:lnTo>
                  <a:lnTo>
                    <a:pt x="192" y="190"/>
                  </a:lnTo>
                  <a:lnTo>
                    <a:pt x="190" y="190"/>
                  </a:lnTo>
                  <a:lnTo>
                    <a:pt x="188" y="192"/>
                  </a:lnTo>
                  <a:lnTo>
                    <a:pt x="186" y="192"/>
                  </a:lnTo>
                  <a:lnTo>
                    <a:pt x="184" y="192"/>
                  </a:lnTo>
                  <a:lnTo>
                    <a:pt x="184" y="190"/>
                  </a:lnTo>
                  <a:lnTo>
                    <a:pt x="182" y="190"/>
                  </a:lnTo>
                  <a:lnTo>
                    <a:pt x="182" y="188"/>
                  </a:lnTo>
                  <a:lnTo>
                    <a:pt x="180" y="188"/>
                  </a:lnTo>
                  <a:lnTo>
                    <a:pt x="178" y="188"/>
                  </a:lnTo>
                  <a:lnTo>
                    <a:pt x="178" y="186"/>
                  </a:lnTo>
                  <a:lnTo>
                    <a:pt x="180" y="186"/>
                  </a:lnTo>
                  <a:lnTo>
                    <a:pt x="182" y="186"/>
                  </a:lnTo>
                  <a:lnTo>
                    <a:pt x="182" y="184"/>
                  </a:lnTo>
                  <a:lnTo>
                    <a:pt x="182" y="182"/>
                  </a:lnTo>
                  <a:lnTo>
                    <a:pt x="182" y="181"/>
                  </a:lnTo>
                  <a:lnTo>
                    <a:pt x="182" y="179"/>
                  </a:lnTo>
                  <a:lnTo>
                    <a:pt x="182" y="177"/>
                  </a:lnTo>
                  <a:lnTo>
                    <a:pt x="182" y="175"/>
                  </a:lnTo>
                  <a:lnTo>
                    <a:pt x="180" y="175"/>
                  </a:lnTo>
                  <a:lnTo>
                    <a:pt x="180" y="173"/>
                  </a:lnTo>
                  <a:lnTo>
                    <a:pt x="178" y="173"/>
                  </a:lnTo>
                  <a:lnTo>
                    <a:pt x="178" y="175"/>
                  </a:lnTo>
                  <a:lnTo>
                    <a:pt x="177" y="175"/>
                  </a:lnTo>
                  <a:lnTo>
                    <a:pt x="177" y="173"/>
                  </a:lnTo>
                  <a:lnTo>
                    <a:pt x="175" y="173"/>
                  </a:lnTo>
                  <a:lnTo>
                    <a:pt x="175" y="171"/>
                  </a:lnTo>
                  <a:lnTo>
                    <a:pt x="173" y="171"/>
                  </a:lnTo>
                  <a:lnTo>
                    <a:pt x="173" y="169"/>
                  </a:lnTo>
                  <a:lnTo>
                    <a:pt x="169" y="169"/>
                  </a:lnTo>
                  <a:lnTo>
                    <a:pt x="169" y="171"/>
                  </a:lnTo>
                  <a:lnTo>
                    <a:pt x="167" y="171"/>
                  </a:lnTo>
                  <a:lnTo>
                    <a:pt x="165" y="171"/>
                  </a:lnTo>
                  <a:lnTo>
                    <a:pt x="165" y="169"/>
                  </a:lnTo>
                  <a:lnTo>
                    <a:pt x="165" y="167"/>
                  </a:lnTo>
                  <a:lnTo>
                    <a:pt x="167" y="165"/>
                  </a:lnTo>
                  <a:lnTo>
                    <a:pt x="169" y="165"/>
                  </a:lnTo>
                  <a:lnTo>
                    <a:pt x="171" y="165"/>
                  </a:lnTo>
                  <a:lnTo>
                    <a:pt x="171" y="163"/>
                  </a:lnTo>
                  <a:lnTo>
                    <a:pt x="173" y="163"/>
                  </a:lnTo>
                  <a:lnTo>
                    <a:pt x="177" y="161"/>
                  </a:lnTo>
                  <a:lnTo>
                    <a:pt x="177" y="159"/>
                  </a:lnTo>
                  <a:lnTo>
                    <a:pt x="177" y="161"/>
                  </a:lnTo>
                  <a:lnTo>
                    <a:pt x="178" y="161"/>
                  </a:lnTo>
                  <a:lnTo>
                    <a:pt x="178" y="159"/>
                  </a:lnTo>
                  <a:lnTo>
                    <a:pt x="180" y="159"/>
                  </a:lnTo>
                  <a:lnTo>
                    <a:pt x="180" y="157"/>
                  </a:lnTo>
                  <a:lnTo>
                    <a:pt x="182" y="159"/>
                  </a:lnTo>
                  <a:lnTo>
                    <a:pt x="182" y="157"/>
                  </a:lnTo>
                  <a:lnTo>
                    <a:pt x="184" y="157"/>
                  </a:lnTo>
                  <a:lnTo>
                    <a:pt x="186" y="157"/>
                  </a:lnTo>
                  <a:lnTo>
                    <a:pt x="186" y="156"/>
                  </a:lnTo>
                  <a:lnTo>
                    <a:pt x="184" y="156"/>
                  </a:lnTo>
                  <a:lnTo>
                    <a:pt x="182" y="156"/>
                  </a:lnTo>
                  <a:lnTo>
                    <a:pt x="184" y="156"/>
                  </a:lnTo>
                  <a:lnTo>
                    <a:pt x="184" y="154"/>
                  </a:lnTo>
                  <a:lnTo>
                    <a:pt x="184" y="152"/>
                  </a:lnTo>
                  <a:lnTo>
                    <a:pt x="182" y="152"/>
                  </a:lnTo>
                  <a:lnTo>
                    <a:pt x="182" y="154"/>
                  </a:lnTo>
                  <a:lnTo>
                    <a:pt x="180" y="154"/>
                  </a:lnTo>
                  <a:lnTo>
                    <a:pt x="182" y="154"/>
                  </a:lnTo>
                  <a:lnTo>
                    <a:pt x="180" y="154"/>
                  </a:lnTo>
                  <a:lnTo>
                    <a:pt x="178" y="152"/>
                  </a:lnTo>
                  <a:lnTo>
                    <a:pt x="178" y="154"/>
                  </a:lnTo>
                  <a:lnTo>
                    <a:pt x="178" y="152"/>
                  </a:lnTo>
                  <a:lnTo>
                    <a:pt x="177" y="152"/>
                  </a:lnTo>
                  <a:lnTo>
                    <a:pt x="177" y="150"/>
                  </a:lnTo>
                  <a:lnTo>
                    <a:pt x="177" y="152"/>
                  </a:lnTo>
                  <a:lnTo>
                    <a:pt x="175" y="152"/>
                  </a:lnTo>
                  <a:lnTo>
                    <a:pt x="173" y="152"/>
                  </a:lnTo>
                  <a:lnTo>
                    <a:pt x="171" y="152"/>
                  </a:lnTo>
                  <a:lnTo>
                    <a:pt x="169" y="152"/>
                  </a:lnTo>
                  <a:lnTo>
                    <a:pt x="167" y="152"/>
                  </a:lnTo>
                  <a:lnTo>
                    <a:pt x="167" y="154"/>
                  </a:lnTo>
                  <a:lnTo>
                    <a:pt x="165" y="154"/>
                  </a:lnTo>
                  <a:lnTo>
                    <a:pt x="163" y="152"/>
                  </a:lnTo>
                  <a:lnTo>
                    <a:pt x="161" y="152"/>
                  </a:lnTo>
                  <a:lnTo>
                    <a:pt x="161" y="150"/>
                  </a:lnTo>
                  <a:lnTo>
                    <a:pt x="159" y="150"/>
                  </a:lnTo>
                  <a:lnTo>
                    <a:pt x="157" y="150"/>
                  </a:lnTo>
                  <a:lnTo>
                    <a:pt x="157" y="148"/>
                  </a:lnTo>
                  <a:lnTo>
                    <a:pt x="155" y="148"/>
                  </a:lnTo>
                  <a:lnTo>
                    <a:pt x="154" y="148"/>
                  </a:lnTo>
                  <a:lnTo>
                    <a:pt x="155" y="148"/>
                  </a:lnTo>
                  <a:lnTo>
                    <a:pt x="157" y="146"/>
                  </a:lnTo>
                  <a:lnTo>
                    <a:pt x="159" y="146"/>
                  </a:lnTo>
                  <a:lnTo>
                    <a:pt x="157" y="146"/>
                  </a:lnTo>
                  <a:lnTo>
                    <a:pt x="157" y="144"/>
                  </a:lnTo>
                  <a:lnTo>
                    <a:pt x="155" y="144"/>
                  </a:lnTo>
                  <a:lnTo>
                    <a:pt x="154" y="144"/>
                  </a:lnTo>
                  <a:lnTo>
                    <a:pt x="152" y="144"/>
                  </a:lnTo>
                  <a:lnTo>
                    <a:pt x="152" y="146"/>
                  </a:lnTo>
                  <a:lnTo>
                    <a:pt x="152" y="144"/>
                  </a:lnTo>
                  <a:lnTo>
                    <a:pt x="150" y="142"/>
                  </a:lnTo>
                  <a:lnTo>
                    <a:pt x="152" y="142"/>
                  </a:lnTo>
                  <a:lnTo>
                    <a:pt x="154" y="142"/>
                  </a:lnTo>
                  <a:lnTo>
                    <a:pt x="155" y="142"/>
                  </a:lnTo>
                  <a:lnTo>
                    <a:pt x="157" y="142"/>
                  </a:lnTo>
                  <a:lnTo>
                    <a:pt x="157" y="144"/>
                  </a:lnTo>
                  <a:lnTo>
                    <a:pt x="159" y="144"/>
                  </a:lnTo>
                  <a:lnTo>
                    <a:pt x="161" y="144"/>
                  </a:lnTo>
                  <a:lnTo>
                    <a:pt x="163" y="144"/>
                  </a:lnTo>
                  <a:lnTo>
                    <a:pt x="165" y="144"/>
                  </a:lnTo>
                  <a:lnTo>
                    <a:pt x="163" y="142"/>
                  </a:lnTo>
                  <a:lnTo>
                    <a:pt x="165" y="142"/>
                  </a:lnTo>
                  <a:lnTo>
                    <a:pt x="167" y="142"/>
                  </a:lnTo>
                  <a:lnTo>
                    <a:pt x="167" y="140"/>
                  </a:lnTo>
                  <a:lnTo>
                    <a:pt x="163" y="142"/>
                  </a:lnTo>
                  <a:lnTo>
                    <a:pt x="161" y="142"/>
                  </a:lnTo>
                  <a:lnTo>
                    <a:pt x="161" y="140"/>
                  </a:lnTo>
                  <a:lnTo>
                    <a:pt x="161" y="142"/>
                  </a:lnTo>
                  <a:lnTo>
                    <a:pt x="159" y="142"/>
                  </a:lnTo>
                  <a:lnTo>
                    <a:pt x="159" y="140"/>
                  </a:lnTo>
                  <a:lnTo>
                    <a:pt x="157" y="140"/>
                  </a:lnTo>
                  <a:lnTo>
                    <a:pt x="157" y="138"/>
                  </a:lnTo>
                  <a:lnTo>
                    <a:pt x="157" y="136"/>
                  </a:lnTo>
                  <a:lnTo>
                    <a:pt x="157" y="134"/>
                  </a:lnTo>
                  <a:lnTo>
                    <a:pt x="157" y="133"/>
                  </a:lnTo>
                  <a:lnTo>
                    <a:pt x="157" y="131"/>
                  </a:lnTo>
                  <a:lnTo>
                    <a:pt x="155" y="131"/>
                  </a:lnTo>
                  <a:lnTo>
                    <a:pt x="155" y="129"/>
                  </a:lnTo>
                  <a:lnTo>
                    <a:pt x="155" y="127"/>
                  </a:lnTo>
                  <a:lnTo>
                    <a:pt x="154" y="127"/>
                  </a:lnTo>
                  <a:lnTo>
                    <a:pt x="155" y="127"/>
                  </a:lnTo>
                  <a:lnTo>
                    <a:pt x="155" y="129"/>
                  </a:lnTo>
                  <a:lnTo>
                    <a:pt x="155" y="131"/>
                  </a:lnTo>
                  <a:lnTo>
                    <a:pt x="155" y="133"/>
                  </a:lnTo>
                  <a:lnTo>
                    <a:pt x="157" y="133"/>
                  </a:lnTo>
                  <a:lnTo>
                    <a:pt x="155" y="133"/>
                  </a:lnTo>
                  <a:lnTo>
                    <a:pt x="155" y="134"/>
                  </a:lnTo>
                  <a:lnTo>
                    <a:pt x="157" y="134"/>
                  </a:lnTo>
                  <a:lnTo>
                    <a:pt x="157" y="133"/>
                  </a:lnTo>
                  <a:lnTo>
                    <a:pt x="157" y="134"/>
                  </a:lnTo>
                  <a:lnTo>
                    <a:pt x="155" y="134"/>
                  </a:lnTo>
                  <a:lnTo>
                    <a:pt x="155" y="136"/>
                  </a:lnTo>
                  <a:lnTo>
                    <a:pt x="155" y="138"/>
                  </a:lnTo>
                  <a:lnTo>
                    <a:pt x="155" y="140"/>
                  </a:lnTo>
                  <a:lnTo>
                    <a:pt x="154" y="140"/>
                  </a:lnTo>
                  <a:lnTo>
                    <a:pt x="152" y="140"/>
                  </a:lnTo>
                  <a:lnTo>
                    <a:pt x="150" y="140"/>
                  </a:lnTo>
                  <a:lnTo>
                    <a:pt x="150" y="138"/>
                  </a:lnTo>
                  <a:lnTo>
                    <a:pt x="152" y="136"/>
                  </a:lnTo>
                  <a:lnTo>
                    <a:pt x="150" y="136"/>
                  </a:lnTo>
                  <a:lnTo>
                    <a:pt x="150" y="138"/>
                  </a:lnTo>
                  <a:lnTo>
                    <a:pt x="150" y="136"/>
                  </a:lnTo>
                  <a:lnTo>
                    <a:pt x="148" y="136"/>
                  </a:lnTo>
                  <a:lnTo>
                    <a:pt x="150" y="136"/>
                  </a:lnTo>
                  <a:lnTo>
                    <a:pt x="150" y="138"/>
                  </a:lnTo>
                  <a:lnTo>
                    <a:pt x="150" y="140"/>
                  </a:lnTo>
                  <a:lnTo>
                    <a:pt x="148" y="140"/>
                  </a:lnTo>
                  <a:lnTo>
                    <a:pt x="146" y="140"/>
                  </a:lnTo>
                  <a:lnTo>
                    <a:pt x="144" y="140"/>
                  </a:lnTo>
                  <a:lnTo>
                    <a:pt x="142" y="140"/>
                  </a:lnTo>
                  <a:lnTo>
                    <a:pt x="142" y="142"/>
                  </a:lnTo>
                  <a:lnTo>
                    <a:pt x="140" y="142"/>
                  </a:lnTo>
                  <a:lnTo>
                    <a:pt x="138" y="142"/>
                  </a:lnTo>
                  <a:lnTo>
                    <a:pt x="138" y="144"/>
                  </a:lnTo>
                  <a:lnTo>
                    <a:pt x="138" y="146"/>
                  </a:lnTo>
                  <a:lnTo>
                    <a:pt x="136" y="148"/>
                  </a:lnTo>
                  <a:lnTo>
                    <a:pt x="136" y="146"/>
                  </a:lnTo>
                  <a:lnTo>
                    <a:pt x="136" y="148"/>
                  </a:lnTo>
                  <a:lnTo>
                    <a:pt x="136" y="150"/>
                  </a:lnTo>
                  <a:lnTo>
                    <a:pt x="134" y="150"/>
                  </a:lnTo>
                  <a:lnTo>
                    <a:pt x="134" y="152"/>
                  </a:lnTo>
                  <a:lnTo>
                    <a:pt x="134" y="154"/>
                  </a:lnTo>
                  <a:lnTo>
                    <a:pt x="132" y="156"/>
                  </a:lnTo>
                  <a:lnTo>
                    <a:pt x="130" y="157"/>
                  </a:lnTo>
                  <a:lnTo>
                    <a:pt x="129" y="157"/>
                  </a:lnTo>
                  <a:lnTo>
                    <a:pt x="129" y="159"/>
                  </a:lnTo>
                  <a:lnTo>
                    <a:pt x="129" y="157"/>
                  </a:lnTo>
                  <a:lnTo>
                    <a:pt x="127" y="157"/>
                  </a:lnTo>
                  <a:lnTo>
                    <a:pt x="127" y="159"/>
                  </a:lnTo>
                  <a:lnTo>
                    <a:pt x="125" y="159"/>
                  </a:lnTo>
                  <a:lnTo>
                    <a:pt x="125" y="161"/>
                  </a:lnTo>
                  <a:lnTo>
                    <a:pt x="125" y="159"/>
                  </a:lnTo>
                  <a:lnTo>
                    <a:pt x="123" y="161"/>
                  </a:lnTo>
                  <a:lnTo>
                    <a:pt x="123" y="163"/>
                  </a:lnTo>
                  <a:lnTo>
                    <a:pt x="121" y="163"/>
                  </a:lnTo>
                  <a:lnTo>
                    <a:pt x="121" y="161"/>
                  </a:lnTo>
                  <a:lnTo>
                    <a:pt x="121" y="159"/>
                  </a:lnTo>
                  <a:lnTo>
                    <a:pt x="119" y="159"/>
                  </a:lnTo>
                  <a:lnTo>
                    <a:pt x="121" y="159"/>
                  </a:lnTo>
                  <a:lnTo>
                    <a:pt x="119" y="161"/>
                  </a:lnTo>
                  <a:lnTo>
                    <a:pt x="119" y="163"/>
                  </a:lnTo>
                  <a:lnTo>
                    <a:pt x="119" y="165"/>
                  </a:lnTo>
                  <a:lnTo>
                    <a:pt x="121" y="165"/>
                  </a:lnTo>
                  <a:lnTo>
                    <a:pt x="119" y="165"/>
                  </a:lnTo>
                  <a:lnTo>
                    <a:pt x="119" y="167"/>
                  </a:lnTo>
                  <a:lnTo>
                    <a:pt x="121" y="167"/>
                  </a:lnTo>
                  <a:lnTo>
                    <a:pt x="121" y="169"/>
                  </a:lnTo>
                  <a:lnTo>
                    <a:pt x="121" y="171"/>
                  </a:lnTo>
                  <a:lnTo>
                    <a:pt x="121" y="173"/>
                  </a:lnTo>
                  <a:lnTo>
                    <a:pt x="121" y="171"/>
                  </a:lnTo>
                  <a:lnTo>
                    <a:pt x="121" y="169"/>
                  </a:lnTo>
                  <a:lnTo>
                    <a:pt x="119" y="169"/>
                  </a:lnTo>
                  <a:lnTo>
                    <a:pt x="117" y="167"/>
                  </a:lnTo>
                  <a:lnTo>
                    <a:pt x="115" y="167"/>
                  </a:lnTo>
                  <a:lnTo>
                    <a:pt x="115" y="169"/>
                  </a:lnTo>
                  <a:lnTo>
                    <a:pt x="113" y="169"/>
                  </a:lnTo>
                  <a:lnTo>
                    <a:pt x="111" y="169"/>
                  </a:lnTo>
                  <a:lnTo>
                    <a:pt x="109" y="171"/>
                  </a:lnTo>
                  <a:lnTo>
                    <a:pt x="107" y="171"/>
                  </a:lnTo>
                  <a:lnTo>
                    <a:pt x="106" y="171"/>
                  </a:lnTo>
                  <a:lnTo>
                    <a:pt x="106" y="173"/>
                  </a:lnTo>
                  <a:lnTo>
                    <a:pt x="107" y="173"/>
                  </a:lnTo>
                  <a:lnTo>
                    <a:pt x="106" y="173"/>
                  </a:lnTo>
                  <a:lnTo>
                    <a:pt x="104" y="173"/>
                  </a:lnTo>
                  <a:lnTo>
                    <a:pt x="102" y="171"/>
                  </a:lnTo>
                  <a:lnTo>
                    <a:pt x="100" y="171"/>
                  </a:lnTo>
                  <a:lnTo>
                    <a:pt x="98" y="169"/>
                  </a:lnTo>
                  <a:lnTo>
                    <a:pt x="98" y="167"/>
                  </a:lnTo>
                  <a:lnTo>
                    <a:pt x="98" y="165"/>
                  </a:lnTo>
                  <a:lnTo>
                    <a:pt x="100" y="165"/>
                  </a:lnTo>
                  <a:lnTo>
                    <a:pt x="100" y="167"/>
                  </a:lnTo>
                  <a:lnTo>
                    <a:pt x="102" y="167"/>
                  </a:lnTo>
                  <a:lnTo>
                    <a:pt x="102" y="165"/>
                  </a:lnTo>
                  <a:lnTo>
                    <a:pt x="102" y="163"/>
                  </a:lnTo>
                  <a:lnTo>
                    <a:pt x="102" y="161"/>
                  </a:lnTo>
                  <a:lnTo>
                    <a:pt x="104" y="161"/>
                  </a:lnTo>
                  <a:lnTo>
                    <a:pt x="104" y="159"/>
                  </a:lnTo>
                  <a:lnTo>
                    <a:pt x="106" y="159"/>
                  </a:lnTo>
                  <a:lnTo>
                    <a:pt x="106" y="157"/>
                  </a:lnTo>
                  <a:lnTo>
                    <a:pt x="106" y="156"/>
                  </a:lnTo>
                  <a:lnTo>
                    <a:pt x="109" y="156"/>
                  </a:lnTo>
                  <a:lnTo>
                    <a:pt x="109" y="154"/>
                  </a:lnTo>
                  <a:lnTo>
                    <a:pt x="109" y="152"/>
                  </a:lnTo>
                  <a:lnTo>
                    <a:pt x="109" y="150"/>
                  </a:lnTo>
                  <a:lnTo>
                    <a:pt x="109" y="148"/>
                  </a:lnTo>
                  <a:lnTo>
                    <a:pt x="109" y="146"/>
                  </a:lnTo>
                  <a:lnTo>
                    <a:pt x="109" y="144"/>
                  </a:lnTo>
                  <a:lnTo>
                    <a:pt x="111" y="144"/>
                  </a:lnTo>
                  <a:lnTo>
                    <a:pt x="113" y="142"/>
                  </a:lnTo>
                  <a:lnTo>
                    <a:pt x="113" y="144"/>
                  </a:lnTo>
                  <a:lnTo>
                    <a:pt x="113" y="146"/>
                  </a:lnTo>
                  <a:lnTo>
                    <a:pt x="115" y="146"/>
                  </a:lnTo>
                  <a:lnTo>
                    <a:pt x="115" y="144"/>
                  </a:lnTo>
                  <a:lnTo>
                    <a:pt x="115" y="146"/>
                  </a:lnTo>
                  <a:lnTo>
                    <a:pt x="117" y="144"/>
                  </a:lnTo>
                  <a:lnTo>
                    <a:pt x="117" y="146"/>
                  </a:lnTo>
                  <a:lnTo>
                    <a:pt x="119" y="146"/>
                  </a:lnTo>
                  <a:lnTo>
                    <a:pt x="121" y="146"/>
                  </a:lnTo>
                  <a:lnTo>
                    <a:pt x="121" y="144"/>
                  </a:lnTo>
                  <a:lnTo>
                    <a:pt x="123" y="146"/>
                  </a:lnTo>
                  <a:lnTo>
                    <a:pt x="123" y="148"/>
                  </a:lnTo>
                  <a:lnTo>
                    <a:pt x="125" y="146"/>
                  </a:lnTo>
                  <a:lnTo>
                    <a:pt x="127" y="146"/>
                  </a:lnTo>
                  <a:lnTo>
                    <a:pt x="129" y="146"/>
                  </a:lnTo>
                  <a:lnTo>
                    <a:pt x="127" y="146"/>
                  </a:lnTo>
                  <a:lnTo>
                    <a:pt x="127" y="144"/>
                  </a:lnTo>
                  <a:lnTo>
                    <a:pt x="125" y="144"/>
                  </a:lnTo>
                  <a:lnTo>
                    <a:pt x="125" y="142"/>
                  </a:lnTo>
                  <a:lnTo>
                    <a:pt x="125" y="140"/>
                  </a:lnTo>
                  <a:lnTo>
                    <a:pt x="125" y="138"/>
                  </a:lnTo>
                  <a:lnTo>
                    <a:pt x="125" y="136"/>
                  </a:lnTo>
                  <a:lnTo>
                    <a:pt x="123" y="136"/>
                  </a:lnTo>
                  <a:lnTo>
                    <a:pt x="123" y="134"/>
                  </a:lnTo>
                  <a:lnTo>
                    <a:pt x="121" y="134"/>
                  </a:lnTo>
                  <a:lnTo>
                    <a:pt x="119" y="134"/>
                  </a:lnTo>
                  <a:lnTo>
                    <a:pt x="119" y="133"/>
                  </a:lnTo>
                  <a:lnTo>
                    <a:pt x="119" y="131"/>
                  </a:lnTo>
                  <a:lnTo>
                    <a:pt x="117" y="131"/>
                  </a:lnTo>
                  <a:lnTo>
                    <a:pt x="117" y="129"/>
                  </a:lnTo>
                  <a:lnTo>
                    <a:pt x="119" y="129"/>
                  </a:lnTo>
                  <a:lnTo>
                    <a:pt x="119" y="127"/>
                  </a:lnTo>
                  <a:lnTo>
                    <a:pt x="119" y="125"/>
                  </a:lnTo>
                  <a:lnTo>
                    <a:pt x="117" y="125"/>
                  </a:lnTo>
                  <a:lnTo>
                    <a:pt x="115" y="125"/>
                  </a:lnTo>
                  <a:lnTo>
                    <a:pt x="115" y="123"/>
                  </a:lnTo>
                  <a:lnTo>
                    <a:pt x="113" y="121"/>
                  </a:lnTo>
                  <a:lnTo>
                    <a:pt x="111" y="121"/>
                  </a:lnTo>
                  <a:lnTo>
                    <a:pt x="111" y="119"/>
                  </a:lnTo>
                  <a:lnTo>
                    <a:pt x="113" y="117"/>
                  </a:lnTo>
                  <a:lnTo>
                    <a:pt x="113" y="115"/>
                  </a:lnTo>
                  <a:lnTo>
                    <a:pt x="113" y="113"/>
                  </a:lnTo>
                  <a:lnTo>
                    <a:pt x="113" y="111"/>
                  </a:lnTo>
                  <a:lnTo>
                    <a:pt x="111" y="109"/>
                  </a:lnTo>
                  <a:lnTo>
                    <a:pt x="109" y="109"/>
                  </a:lnTo>
                  <a:lnTo>
                    <a:pt x="107" y="109"/>
                  </a:lnTo>
                  <a:lnTo>
                    <a:pt x="107" y="108"/>
                  </a:lnTo>
                  <a:lnTo>
                    <a:pt x="107" y="106"/>
                  </a:lnTo>
                  <a:lnTo>
                    <a:pt x="106" y="106"/>
                  </a:lnTo>
                  <a:lnTo>
                    <a:pt x="104" y="106"/>
                  </a:lnTo>
                  <a:lnTo>
                    <a:pt x="104" y="104"/>
                  </a:lnTo>
                  <a:lnTo>
                    <a:pt x="102" y="104"/>
                  </a:lnTo>
                  <a:lnTo>
                    <a:pt x="102" y="106"/>
                  </a:lnTo>
                  <a:lnTo>
                    <a:pt x="102" y="108"/>
                  </a:lnTo>
                  <a:lnTo>
                    <a:pt x="102" y="106"/>
                  </a:lnTo>
                  <a:lnTo>
                    <a:pt x="100" y="106"/>
                  </a:lnTo>
                  <a:lnTo>
                    <a:pt x="102" y="106"/>
                  </a:lnTo>
                  <a:lnTo>
                    <a:pt x="100" y="104"/>
                  </a:lnTo>
                  <a:lnTo>
                    <a:pt x="100" y="106"/>
                  </a:lnTo>
                  <a:lnTo>
                    <a:pt x="100" y="104"/>
                  </a:lnTo>
                  <a:lnTo>
                    <a:pt x="100" y="102"/>
                  </a:lnTo>
                  <a:lnTo>
                    <a:pt x="98" y="102"/>
                  </a:lnTo>
                  <a:lnTo>
                    <a:pt x="98" y="104"/>
                  </a:lnTo>
                  <a:lnTo>
                    <a:pt x="96" y="104"/>
                  </a:lnTo>
                  <a:lnTo>
                    <a:pt x="96" y="102"/>
                  </a:lnTo>
                  <a:lnTo>
                    <a:pt x="96" y="100"/>
                  </a:lnTo>
                  <a:lnTo>
                    <a:pt x="94" y="100"/>
                  </a:lnTo>
                  <a:lnTo>
                    <a:pt x="92" y="100"/>
                  </a:lnTo>
                  <a:lnTo>
                    <a:pt x="92" y="98"/>
                  </a:lnTo>
                  <a:lnTo>
                    <a:pt x="90" y="98"/>
                  </a:lnTo>
                  <a:lnTo>
                    <a:pt x="88" y="98"/>
                  </a:lnTo>
                  <a:lnTo>
                    <a:pt x="88" y="96"/>
                  </a:lnTo>
                  <a:lnTo>
                    <a:pt x="86" y="96"/>
                  </a:lnTo>
                  <a:lnTo>
                    <a:pt x="86" y="98"/>
                  </a:lnTo>
                  <a:lnTo>
                    <a:pt x="84" y="98"/>
                  </a:lnTo>
                  <a:lnTo>
                    <a:pt x="82" y="98"/>
                  </a:lnTo>
                  <a:lnTo>
                    <a:pt x="82" y="100"/>
                  </a:lnTo>
                  <a:lnTo>
                    <a:pt x="81" y="100"/>
                  </a:lnTo>
                  <a:lnTo>
                    <a:pt x="79" y="100"/>
                  </a:lnTo>
                  <a:lnTo>
                    <a:pt x="79" y="98"/>
                  </a:lnTo>
                  <a:lnTo>
                    <a:pt x="79" y="100"/>
                  </a:lnTo>
                  <a:lnTo>
                    <a:pt x="77" y="100"/>
                  </a:lnTo>
                  <a:lnTo>
                    <a:pt x="75" y="98"/>
                  </a:lnTo>
                  <a:lnTo>
                    <a:pt x="75" y="100"/>
                  </a:lnTo>
                  <a:lnTo>
                    <a:pt x="75" y="102"/>
                  </a:lnTo>
                  <a:lnTo>
                    <a:pt x="73" y="102"/>
                  </a:lnTo>
                  <a:lnTo>
                    <a:pt x="73" y="100"/>
                  </a:lnTo>
                  <a:lnTo>
                    <a:pt x="73" y="102"/>
                  </a:lnTo>
                  <a:lnTo>
                    <a:pt x="71" y="102"/>
                  </a:lnTo>
                  <a:lnTo>
                    <a:pt x="69" y="104"/>
                  </a:lnTo>
                  <a:lnTo>
                    <a:pt x="67" y="104"/>
                  </a:lnTo>
                  <a:lnTo>
                    <a:pt x="67" y="106"/>
                  </a:lnTo>
                  <a:lnTo>
                    <a:pt x="65" y="106"/>
                  </a:lnTo>
                  <a:lnTo>
                    <a:pt x="65" y="108"/>
                  </a:lnTo>
                  <a:lnTo>
                    <a:pt x="63" y="109"/>
                  </a:lnTo>
                  <a:lnTo>
                    <a:pt x="61" y="109"/>
                  </a:lnTo>
                  <a:lnTo>
                    <a:pt x="59" y="109"/>
                  </a:lnTo>
                  <a:lnTo>
                    <a:pt x="58" y="109"/>
                  </a:lnTo>
                  <a:lnTo>
                    <a:pt x="50" y="111"/>
                  </a:lnTo>
                  <a:lnTo>
                    <a:pt x="48" y="113"/>
                  </a:lnTo>
                  <a:lnTo>
                    <a:pt x="48" y="115"/>
                  </a:lnTo>
                  <a:lnTo>
                    <a:pt x="46" y="115"/>
                  </a:lnTo>
                  <a:lnTo>
                    <a:pt x="44" y="115"/>
                  </a:lnTo>
                  <a:lnTo>
                    <a:pt x="44" y="113"/>
                  </a:lnTo>
                  <a:lnTo>
                    <a:pt x="42" y="113"/>
                  </a:lnTo>
                  <a:lnTo>
                    <a:pt x="40" y="111"/>
                  </a:lnTo>
                  <a:lnTo>
                    <a:pt x="40" y="109"/>
                  </a:lnTo>
                  <a:lnTo>
                    <a:pt x="38" y="109"/>
                  </a:lnTo>
                  <a:lnTo>
                    <a:pt x="36" y="109"/>
                  </a:lnTo>
                  <a:lnTo>
                    <a:pt x="34" y="109"/>
                  </a:lnTo>
                  <a:lnTo>
                    <a:pt x="34" y="111"/>
                  </a:lnTo>
                  <a:lnTo>
                    <a:pt x="33" y="111"/>
                  </a:lnTo>
                  <a:lnTo>
                    <a:pt x="33" y="109"/>
                  </a:lnTo>
                  <a:lnTo>
                    <a:pt x="31" y="109"/>
                  </a:lnTo>
                  <a:lnTo>
                    <a:pt x="29" y="109"/>
                  </a:lnTo>
                  <a:lnTo>
                    <a:pt x="27" y="109"/>
                  </a:lnTo>
                  <a:lnTo>
                    <a:pt x="25" y="109"/>
                  </a:lnTo>
                  <a:lnTo>
                    <a:pt x="25" y="108"/>
                  </a:lnTo>
                  <a:lnTo>
                    <a:pt x="23" y="108"/>
                  </a:lnTo>
                  <a:lnTo>
                    <a:pt x="23" y="109"/>
                  </a:lnTo>
                  <a:lnTo>
                    <a:pt x="21" y="109"/>
                  </a:lnTo>
                  <a:lnTo>
                    <a:pt x="21" y="108"/>
                  </a:lnTo>
                  <a:lnTo>
                    <a:pt x="21" y="109"/>
                  </a:lnTo>
                  <a:lnTo>
                    <a:pt x="21" y="108"/>
                  </a:lnTo>
                  <a:lnTo>
                    <a:pt x="19" y="108"/>
                  </a:lnTo>
                  <a:lnTo>
                    <a:pt x="17" y="106"/>
                  </a:lnTo>
                  <a:lnTo>
                    <a:pt x="15" y="106"/>
                  </a:lnTo>
                  <a:lnTo>
                    <a:pt x="15" y="108"/>
                  </a:lnTo>
                  <a:lnTo>
                    <a:pt x="15" y="109"/>
                  </a:lnTo>
                  <a:lnTo>
                    <a:pt x="13" y="109"/>
                  </a:lnTo>
                  <a:lnTo>
                    <a:pt x="13" y="108"/>
                  </a:lnTo>
                  <a:lnTo>
                    <a:pt x="13" y="109"/>
                  </a:lnTo>
                  <a:lnTo>
                    <a:pt x="11" y="109"/>
                  </a:lnTo>
                  <a:lnTo>
                    <a:pt x="11" y="108"/>
                  </a:lnTo>
                  <a:lnTo>
                    <a:pt x="11" y="106"/>
                  </a:lnTo>
                  <a:lnTo>
                    <a:pt x="10" y="106"/>
                  </a:lnTo>
                  <a:lnTo>
                    <a:pt x="8" y="106"/>
                  </a:lnTo>
                  <a:lnTo>
                    <a:pt x="8" y="104"/>
                  </a:lnTo>
                  <a:lnTo>
                    <a:pt x="6" y="102"/>
                  </a:lnTo>
                  <a:lnTo>
                    <a:pt x="4" y="102"/>
                  </a:lnTo>
                  <a:lnTo>
                    <a:pt x="4" y="100"/>
                  </a:lnTo>
                  <a:lnTo>
                    <a:pt x="2" y="100"/>
                  </a:lnTo>
                  <a:lnTo>
                    <a:pt x="2" y="98"/>
                  </a:lnTo>
                  <a:lnTo>
                    <a:pt x="0" y="98"/>
                  </a:lnTo>
                  <a:lnTo>
                    <a:pt x="0" y="96"/>
                  </a:lnTo>
                  <a:lnTo>
                    <a:pt x="0" y="94"/>
                  </a:lnTo>
                  <a:lnTo>
                    <a:pt x="2" y="94"/>
                  </a:lnTo>
                  <a:lnTo>
                    <a:pt x="2" y="92"/>
                  </a:lnTo>
                  <a:lnTo>
                    <a:pt x="4" y="92"/>
                  </a:lnTo>
                  <a:lnTo>
                    <a:pt x="4" y="90"/>
                  </a:lnTo>
                  <a:lnTo>
                    <a:pt x="4" y="88"/>
                  </a:lnTo>
                  <a:lnTo>
                    <a:pt x="6" y="86"/>
                  </a:lnTo>
                  <a:lnTo>
                    <a:pt x="6" y="85"/>
                  </a:lnTo>
                  <a:lnTo>
                    <a:pt x="8" y="83"/>
                  </a:lnTo>
                  <a:lnTo>
                    <a:pt x="10" y="83"/>
                  </a:lnTo>
                  <a:lnTo>
                    <a:pt x="11" y="83"/>
                  </a:lnTo>
                  <a:lnTo>
                    <a:pt x="11" y="85"/>
                  </a:lnTo>
                  <a:lnTo>
                    <a:pt x="11" y="83"/>
                  </a:lnTo>
                  <a:lnTo>
                    <a:pt x="11" y="81"/>
                  </a:lnTo>
                  <a:lnTo>
                    <a:pt x="10" y="81"/>
                  </a:lnTo>
                  <a:lnTo>
                    <a:pt x="10" y="79"/>
                  </a:lnTo>
                  <a:lnTo>
                    <a:pt x="10" y="77"/>
                  </a:lnTo>
                  <a:lnTo>
                    <a:pt x="10" y="75"/>
                  </a:lnTo>
                  <a:lnTo>
                    <a:pt x="10" y="73"/>
                  </a:lnTo>
                  <a:lnTo>
                    <a:pt x="8" y="71"/>
                  </a:lnTo>
                  <a:lnTo>
                    <a:pt x="10" y="71"/>
                  </a:lnTo>
                  <a:lnTo>
                    <a:pt x="10" y="69"/>
                  </a:lnTo>
                  <a:lnTo>
                    <a:pt x="10" y="67"/>
                  </a:lnTo>
                  <a:lnTo>
                    <a:pt x="11" y="67"/>
                  </a:lnTo>
                  <a:lnTo>
                    <a:pt x="13" y="65"/>
                  </a:lnTo>
                  <a:lnTo>
                    <a:pt x="13" y="63"/>
                  </a:lnTo>
                  <a:lnTo>
                    <a:pt x="15" y="61"/>
                  </a:lnTo>
                  <a:lnTo>
                    <a:pt x="17" y="60"/>
                  </a:lnTo>
                  <a:lnTo>
                    <a:pt x="21" y="56"/>
                  </a:lnTo>
                  <a:lnTo>
                    <a:pt x="21" y="54"/>
                  </a:lnTo>
                  <a:lnTo>
                    <a:pt x="23" y="54"/>
                  </a:lnTo>
                  <a:lnTo>
                    <a:pt x="25" y="52"/>
                  </a:lnTo>
                  <a:lnTo>
                    <a:pt x="25" y="50"/>
                  </a:lnTo>
                  <a:lnTo>
                    <a:pt x="27" y="50"/>
                  </a:lnTo>
                  <a:lnTo>
                    <a:pt x="29" y="50"/>
                  </a:lnTo>
                  <a:lnTo>
                    <a:pt x="31" y="50"/>
                  </a:lnTo>
                  <a:lnTo>
                    <a:pt x="31" y="48"/>
                  </a:lnTo>
                  <a:lnTo>
                    <a:pt x="31" y="46"/>
                  </a:lnTo>
                  <a:lnTo>
                    <a:pt x="33" y="46"/>
                  </a:lnTo>
                  <a:lnTo>
                    <a:pt x="31" y="44"/>
                  </a:lnTo>
                  <a:lnTo>
                    <a:pt x="33" y="44"/>
                  </a:lnTo>
                  <a:lnTo>
                    <a:pt x="31" y="42"/>
                  </a:lnTo>
                  <a:lnTo>
                    <a:pt x="31" y="40"/>
                  </a:lnTo>
                  <a:lnTo>
                    <a:pt x="29" y="40"/>
                  </a:lnTo>
                  <a:lnTo>
                    <a:pt x="31" y="38"/>
                  </a:lnTo>
                  <a:lnTo>
                    <a:pt x="33" y="38"/>
                  </a:lnTo>
                  <a:lnTo>
                    <a:pt x="31" y="37"/>
                  </a:lnTo>
                  <a:lnTo>
                    <a:pt x="29" y="37"/>
                  </a:lnTo>
                  <a:lnTo>
                    <a:pt x="29" y="35"/>
                  </a:lnTo>
                  <a:lnTo>
                    <a:pt x="29" y="33"/>
                  </a:lnTo>
                  <a:lnTo>
                    <a:pt x="29" y="31"/>
                  </a:lnTo>
                  <a:lnTo>
                    <a:pt x="27" y="31"/>
                  </a:lnTo>
                  <a:lnTo>
                    <a:pt x="27" y="29"/>
                  </a:lnTo>
                  <a:lnTo>
                    <a:pt x="25" y="27"/>
                  </a:lnTo>
                  <a:lnTo>
                    <a:pt x="25" y="25"/>
                  </a:lnTo>
                  <a:lnTo>
                    <a:pt x="25" y="23"/>
                  </a:lnTo>
                  <a:lnTo>
                    <a:pt x="25" y="21"/>
                  </a:lnTo>
                  <a:lnTo>
                    <a:pt x="23" y="21"/>
                  </a:lnTo>
                  <a:lnTo>
                    <a:pt x="25" y="21"/>
                  </a:lnTo>
                  <a:lnTo>
                    <a:pt x="23" y="19"/>
                  </a:lnTo>
                  <a:lnTo>
                    <a:pt x="25" y="19"/>
                  </a:lnTo>
                  <a:lnTo>
                    <a:pt x="27" y="19"/>
                  </a:lnTo>
                  <a:lnTo>
                    <a:pt x="29" y="19"/>
                  </a:lnTo>
                  <a:lnTo>
                    <a:pt x="31" y="19"/>
                  </a:lnTo>
                  <a:lnTo>
                    <a:pt x="33" y="17"/>
                  </a:lnTo>
                  <a:lnTo>
                    <a:pt x="34" y="17"/>
                  </a:lnTo>
                  <a:lnTo>
                    <a:pt x="34" y="15"/>
                  </a:lnTo>
                  <a:lnTo>
                    <a:pt x="34" y="14"/>
                  </a:lnTo>
                  <a:lnTo>
                    <a:pt x="36" y="14"/>
                  </a:lnTo>
                  <a:lnTo>
                    <a:pt x="36" y="12"/>
                  </a:lnTo>
                  <a:lnTo>
                    <a:pt x="40" y="12"/>
                  </a:lnTo>
                  <a:lnTo>
                    <a:pt x="42" y="12"/>
                  </a:lnTo>
                  <a:lnTo>
                    <a:pt x="46" y="12"/>
                  </a:lnTo>
                  <a:lnTo>
                    <a:pt x="48" y="12"/>
                  </a:lnTo>
                  <a:lnTo>
                    <a:pt x="48" y="10"/>
                  </a:lnTo>
                  <a:lnTo>
                    <a:pt x="50" y="10"/>
                  </a:lnTo>
                  <a:lnTo>
                    <a:pt x="52" y="12"/>
                  </a:lnTo>
                  <a:lnTo>
                    <a:pt x="56" y="12"/>
                  </a:lnTo>
                  <a:lnTo>
                    <a:pt x="58" y="12"/>
                  </a:lnTo>
                  <a:lnTo>
                    <a:pt x="61" y="12"/>
                  </a:lnTo>
                  <a:lnTo>
                    <a:pt x="63" y="12"/>
                  </a:lnTo>
                  <a:lnTo>
                    <a:pt x="65" y="14"/>
                  </a:lnTo>
                  <a:lnTo>
                    <a:pt x="69" y="14"/>
                  </a:lnTo>
                  <a:lnTo>
                    <a:pt x="73" y="14"/>
                  </a:lnTo>
                  <a:lnTo>
                    <a:pt x="75" y="15"/>
                  </a:lnTo>
                  <a:lnTo>
                    <a:pt x="77" y="15"/>
                  </a:lnTo>
                  <a:lnTo>
                    <a:pt x="79" y="15"/>
                  </a:lnTo>
                  <a:lnTo>
                    <a:pt x="81" y="15"/>
                  </a:lnTo>
                  <a:lnTo>
                    <a:pt x="81" y="17"/>
                  </a:lnTo>
                  <a:lnTo>
                    <a:pt x="82" y="17"/>
                  </a:lnTo>
                  <a:lnTo>
                    <a:pt x="82" y="19"/>
                  </a:lnTo>
                  <a:lnTo>
                    <a:pt x="84" y="19"/>
                  </a:lnTo>
                  <a:lnTo>
                    <a:pt x="86" y="19"/>
                  </a:lnTo>
                  <a:lnTo>
                    <a:pt x="88" y="19"/>
                  </a:lnTo>
                  <a:lnTo>
                    <a:pt x="88" y="21"/>
                  </a:lnTo>
                  <a:lnTo>
                    <a:pt x="88" y="23"/>
                  </a:lnTo>
                  <a:lnTo>
                    <a:pt x="90" y="23"/>
                  </a:lnTo>
                  <a:lnTo>
                    <a:pt x="90" y="21"/>
                  </a:lnTo>
                  <a:lnTo>
                    <a:pt x="90" y="19"/>
                  </a:lnTo>
                  <a:lnTo>
                    <a:pt x="92" y="19"/>
                  </a:lnTo>
                  <a:lnTo>
                    <a:pt x="92" y="21"/>
                  </a:lnTo>
                  <a:lnTo>
                    <a:pt x="94" y="21"/>
                  </a:lnTo>
                  <a:lnTo>
                    <a:pt x="96" y="21"/>
                  </a:lnTo>
                  <a:lnTo>
                    <a:pt x="96" y="19"/>
                  </a:lnTo>
                  <a:lnTo>
                    <a:pt x="98" y="17"/>
                  </a:lnTo>
                  <a:lnTo>
                    <a:pt x="98" y="19"/>
                  </a:lnTo>
                  <a:lnTo>
                    <a:pt x="100" y="21"/>
                  </a:lnTo>
                  <a:lnTo>
                    <a:pt x="102" y="21"/>
                  </a:lnTo>
                  <a:lnTo>
                    <a:pt x="104" y="21"/>
                  </a:lnTo>
                  <a:lnTo>
                    <a:pt x="104" y="23"/>
                  </a:lnTo>
                  <a:lnTo>
                    <a:pt x="106" y="23"/>
                  </a:lnTo>
                  <a:lnTo>
                    <a:pt x="106" y="25"/>
                  </a:lnTo>
                  <a:lnTo>
                    <a:pt x="106" y="23"/>
                  </a:lnTo>
                  <a:lnTo>
                    <a:pt x="106" y="21"/>
                  </a:lnTo>
                  <a:lnTo>
                    <a:pt x="107" y="21"/>
                  </a:lnTo>
                  <a:lnTo>
                    <a:pt x="109" y="21"/>
                  </a:lnTo>
                  <a:lnTo>
                    <a:pt x="109" y="19"/>
                  </a:lnTo>
                  <a:lnTo>
                    <a:pt x="111" y="19"/>
                  </a:lnTo>
                  <a:lnTo>
                    <a:pt x="113" y="19"/>
                  </a:lnTo>
                  <a:lnTo>
                    <a:pt x="113" y="21"/>
                  </a:lnTo>
                  <a:lnTo>
                    <a:pt x="113" y="23"/>
                  </a:lnTo>
                  <a:lnTo>
                    <a:pt x="113" y="25"/>
                  </a:lnTo>
                  <a:lnTo>
                    <a:pt x="115" y="25"/>
                  </a:lnTo>
                  <a:lnTo>
                    <a:pt x="117" y="25"/>
                  </a:lnTo>
                  <a:lnTo>
                    <a:pt x="117" y="23"/>
                  </a:lnTo>
                  <a:lnTo>
                    <a:pt x="119" y="23"/>
                  </a:lnTo>
                  <a:lnTo>
                    <a:pt x="121" y="23"/>
                  </a:lnTo>
                  <a:lnTo>
                    <a:pt x="123" y="23"/>
                  </a:lnTo>
                  <a:lnTo>
                    <a:pt x="125" y="23"/>
                  </a:lnTo>
                  <a:lnTo>
                    <a:pt x="127" y="23"/>
                  </a:lnTo>
                  <a:lnTo>
                    <a:pt x="129" y="23"/>
                  </a:lnTo>
                  <a:lnTo>
                    <a:pt x="130" y="23"/>
                  </a:lnTo>
                  <a:lnTo>
                    <a:pt x="130" y="25"/>
                  </a:lnTo>
                  <a:lnTo>
                    <a:pt x="130" y="27"/>
                  </a:lnTo>
                  <a:lnTo>
                    <a:pt x="132" y="27"/>
                  </a:lnTo>
                  <a:lnTo>
                    <a:pt x="132" y="29"/>
                  </a:lnTo>
                  <a:lnTo>
                    <a:pt x="134" y="29"/>
                  </a:lnTo>
                  <a:lnTo>
                    <a:pt x="134" y="27"/>
                  </a:lnTo>
                  <a:lnTo>
                    <a:pt x="136" y="27"/>
                  </a:lnTo>
                  <a:lnTo>
                    <a:pt x="136" y="25"/>
                  </a:lnTo>
                  <a:lnTo>
                    <a:pt x="134" y="23"/>
                  </a:lnTo>
                  <a:lnTo>
                    <a:pt x="136" y="23"/>
                  </a:lnTo>
                  <a:lnTo>
                    <a:pt x="134" y="23"/>
                  </a:lnTo>
                  <a:lnTo>
                    <a:pt x="134" y="21"/>
                  </a:lnTo>
                  <a:lnTo>
                    <a:pt x="134" y="19"/>
                  </a:lnTo>
                  <a:lnTo>
                    <a:pt x="134" y="17"/>
                  </a:lnTo>
                  <a:lnTo>
                    <a:pt x="136" y="17"/>
                  </a:lnTo>
                  <a:lnTo>
                    <a:pt x="136" y="15"/>
                  </a:lnTo>
                  <a:lnTo>
                    <a:pt x="136" y="14"/>
                  </a:lnTo>
                  <a:lnTo>
                    <a:pt x="138" y="12"/>
                  </a:lnTo>
                  <a:lnTo>
                    <a:pt x="138" y="10"/>
                  </a:lnTo>
                  <a:lnTo>
                    <a:pt x="140" y="10"/>
                  </a:lnTo>
                  <a:lnTo>
                    <a:pt x="140" y="8"/>
                  </a:lnTo>
                  <a:lnTo>
                    <a:pt x="144" y="8"/>
                  </a:lnTo>
                  <a:lnTo>
                    <a:pt x="146" y="8"/>
                  </a:lnTo>
                  <a:lnTo>
                    <a:pt x="146" y="6"/>
                  </a:lnTo>
                  <a:lnTo>
                    <a:pt x="148" y="6"/>
                  </a:lnTo>
                  <a:lnTo>
                    <a:pt x="150" y="6"/>
                  </a:lnTo>
                  <a:lnTo>
                    <a:pt x="152" y="6"/>
                  </a:lnTo>
                  <a:lnTo>
                    <a:pt x="154" y="6"/>
                  </a:lnTo>
                  <a:lnTo>
                    <a:pt x="155" y="6"/>
                  </a:lnTo>
                  <a:lnTo>
                    <a:pt x="155" y="8"/>
                  </a:lnTo>
                  <a:lnTo>
                    <a:pt x="157" y="8"/>
                  </a:lnTo>
                  <a:lnTo>
                    <a:pt x="159" y="8"/>
                  </a:lnTo>
                  <a:lnTo>
                    <a:pt x="161" y="8"/>
                  </a:lnTo>
                  <a:lnTo>
                    <a:pt x="161" y="6"/>
                  </a:lnTo>
                  <a:lnTo>
                    <a:pt x="163" y="6"/>
                  </a:lnTo>
                  <a:lnTo>
                    <a:pt x="163" y="4"/>
                  </a:lnTo>
                  <a:lnTo>
                    <a:pt x="163" y="2"/>
                  </a:lnTo>
                  <a:lnTo>
                    <a:pt x="163" y="0"/>
                  </a:lnTo>
                  <a:lnTo>
                    <a:pt x="165" y="2"/>
                  </a:lnTo>
                  <a:lnTo>
                    <a:pt x="169" y="2"/>
                  </a:lnTo>
                  <a:lnTo>
                    <a:pt x="171" y="2"/>
                  </a:lnTo>
                  <a:lnTo>
                    <a:pt x="171" y="4"/>
                  </a:lnTo>
                  <a:lnTo>
                    <a:pt x="173" y="4"/>
                  </a:lnTo>
                  <a:lnTo>
                    <a:pt x="173" y="2"/>
                  </a:lnTo>
                  <a:lnTo>
                    <a:pt x="175" y="2"/>
                  </a:lnTo>
                  <a:lnTo>
                    <a:pt x="175" y="0"/>
                  </a:lnTo>
                  <a:lnTo>
                    <a:pt x="177" y="0"/>
                  </a:lnTo>
                  <a:close/>
                  <a:moveTo>
                    <a:pt x="129" y="146"/>
                  </a:moveTo>
                  <a:lnTo>
                    <a:pt x="127" y="146"/>
                  </a:lnTo>
                  <a:lnTo>
                    <a:pt x="127" y="148"/>
                  </a:lnTo>
                  <a:lnTo>
                    <a:pt x="129" y="148"/>
                  </a:lnTo>
                  <a:lnTo>
                    <a:pt x="129" y="150"/>
                  </a:lnTo>
                  <a:lnTo>
                    <a:pt x="130" y="150"/>
                  </a:lnTo>
                  <a:lnTo>
                    <a:pt x="132" y="152"/>
                  </a:lnTo>
                  <a:lnTo>
                    <a:pt x="132" y="154"/>
                  </a:lnTo>
                  <a:lnTo>
                    <a:pt x="132" y="152"/>
                  </a:lnTo>
                  <a:lnTo>
                    <a:pt x="134" y="152"/>
                  </a:lnTo>
                  <a:lnTo>
                    <a:pt x="132" y="152"/>
                  </a:lnTo>
                  <a:lnTo>
                    <a:pt x="132" y="150"/>
                  </a:lnTo>
                  <a:lnTo>
                    <a:pt x="130" y="148"/>
                  </a:lnTo>
                  <a:lnTo>
                    <a:pt x="130" y="146"/>
                  </a:lnTo>
                  <a:lnTo>
                    <a:pt x="130" y="148"/>
                  </a:lnTo>
                  <a:lnTo>
                    <a:pt x="129" y="148"/>
                  </a:lnTo>
                  <a:lnTo>
                    <a:pt x="129" y="146"/>
                  </a:lnTo>
                  <a:close/>
                  <a:moveTo>
                    <a:pt x="192" y="148"/>
                  </a:moveTo>
                  <a:lnTo>
                    <a:pt x="192" y="150"/>
                  </a:lnTo>
                  <a:lnTo>
                    <a:pt x="192" y="152"/>
                  </a:lnTo>
                  <a:lnTo>
                    <a:pt x="192" y="150"/>
                  </a:lnTo>
                  <a:lnTo>
                    <a:pt x="190" y="150"/>
                  </a:lnTo>
                  <a:lnTo>
                    <a:pt x="190" y="152"/>
                  </a:lnTo>
                  <a:lnTo>
                    <a:pt x="192" y="152"/>
                  </a:lnTo>
                  <a:lnTo>
                    <a:pt x="190" y="152"/>
                  </a:lnTo>
                  <a:lnTo>
                    <a:pt x="188" y="150"/>
                  </a:lnTo>
                  <a:lnTo>
                    <a:pt x="186" y="150"/>
                  </a:lnTo>
                  <a:lnTo>
                    <a:pt x="184" y="150"/>
                  </a:lnTo>
                  <a:lnTo>
                    <a:pt x="184" y="152"/>
                  </a:lnTo>
                  <a:lnTo>
                    <a:pt x="186" y="152"/>
                  </a:lnTo>
                  <a:lnTo>
                    <a:pt x="188" y="154"/>
                  </a:lnTo>
                  <a:lnTo>
                    <a:pt x="190" y="154"/>
                  </a:lnTo>
                  <a:lnTo>
                    <a:pt x="188" y="154"/>
                  </a:lnTo>
                  <a:lnTo>
                    <a:pt x="190" y="154"/>
                  </a:lnTo>
                  <a:lnTo>
                    <a:pt x="188" y="154"/>
                  </a:lnTo>
                  <a:lnTo>
                    <a:pt x="188" y="152"/>
                  </a:lnTo>
                  <a:lnTo>
                    <a:pt x="190" y="152"/>
                  </a:lnTo>
                  <a:lnTo>
                    <a:pt x="190" y="154"/>
                  </a:lnTo>
                  <a:lnTo>
                    <a:pt x="192" y="154"/>
                  </a:lnTo>
                  <a:lnTo>
                    <a:pt x="192" y="156"/>
                  </a:lnTo>
                  <a:lnTo>
                    <a:pt x="192" y="154"/>
                  </a:lnTo>
                  <a:lnTo>
                    <a:pt x="194" y="154"/>
                  </a:lnTo>
                  <a:lnTo>
                    <a:pt x="192" y="154"/>
                  </a:lnTo>
                  <a:lnTo>
                    <a:pt x="194" y="156"/>
                  </a:lnTo>
                  <a:lnTo>
                    <a:pt x="194" y="154"/>
                  </a:lnTo>
                  <a:lnTo>
                    <a:pt x="194" y="156"/>
                  </a:lnTo>
                  <a:lnTo>
                    <a:pt x="194" y="154"/>
                  </a:lnTo>
                  <a:lnTo>
                    <a:pt x="196" y="154"/>
                  </a:lnTo>
                  <a:lnTo>
                    <a:pt x="196" y="156"/>
                  </a:lnTo>
                  <a:lnTo>
                    <a:pt x="196" y="157"/>
                  </a:lnTo>
                  <a:lnTo>
                    <a:pt x="196" y="156"/>
                  </a:lnTo>
                  <a:lnTo>
                    <a:pt x="198" y="157"/>
                  </a:lnTo>
                  <a:lnTo>
                    <a:pt x="196" y="157"/>
                  </a:lnTo>
                  <a:lnTo>
                    <a:pt x="198" y="157"/>
                  </a:lnTo>
                  <a:lnTo>
                    <a:pt x="198" y="156"/>
                  </a:lnTo>
                  <a:lnTo>
                    <a:pt x="200" y="156"/>
                  </a:lnTo>
                  <a:lnTo>
                    <a:pt x="200" y="157"/>
                  </a:lnTo>
                  <a:lnTo>
                    <a:pt x="198" y="157"/>
                  </a:lnTo>
                  <a:lnTo>
                    <a:pt x="198" y="159"/>
                  </a:lnTo>
                  <a:lnTo>
                    <a:pt x="196" y="159"/>
                  </a:lnTo>
                  <a:lnTo>
                    <a:pt x="198" y="159"/>
                  </a:lnTo>
                  <a:lnTo>
                    <a:pt x="200" y="157"/>
                  </a:lnTo>
                  <a:lnTo>
                    <a:pt x="202" y="157"/>
                  </a:lnTo>
                  <a:lnTo>
                    <a:pt x="200" y="157"/>
                  </a:lnTo>
                  <a:lnTo>
                    <a:pt x="200" y="159"/>
                  </a:lnTo>
                  <a:lnTo>
                    <a:pt x="202" y="159"/>
                  </a:lnTo>
                  <a:lnTo>
                    <a:pt x="202" y="161"/>
                  </a:lnTo>
                  <a:lnTo>
                    <a:pt x="203" y="161"/>
                  </a:lnTo>
                  <a:lnTo>
                    <a:pt x="203" y="163"/>
                  </a:lnTo>
                  <a:lnTo>
                    <a:pt x="205" y="163"/>
                  </a:lnTo>
                  <a:lnTo>
                    <a:pt x="205" y="165"/>
                  </a:lnTo>
                  <a:lnTo>
                    <a:pt x="207" y="165"/>
                  </a:lnTo>
                  <a:lnTo>
                    <a:pt x="207" y="167"/>
                  </a:lnTo>
                  <a:lnTo>
                    <a:pt x="205" y="167"/>
                  </a:lnTo>
                  <a:lnTo>
                    <a:pt x="205" y="169"/>
                  </a:lnTo>
                  <a:lnTo>
                    <a:pt x="207" y="171"/>
                  </a:lnTo>
                  <a:lnTo>
                    <a:pt x="209" y="171"/>
                  </a:lnTo>
                  <a:lnTo>
                    <a:pt x="211" y="171"/>
                  </a:lnTo>
                  <a:lnTo>
                    <a:pt x="211" y="173"/>
                  </a:lnTo>
                  <a:lnTo>
                    <a:pt x="213" y="171"/>
                  </a:lnTo>
                  <a:lnTo>
                    <a:pt x="211" y="171"/>
                  </a:lnTo>
                  <a:lnTo>
                    <a:pt x="207" y="165"/>
                  </a:lnTo>
                  <a:lnTo>
                    <a:pt x="207" y="163"/>
                  </a:lnTo>
                  <a:lnTo>
                    <a:pt x="205" y="163"/>
                  </a:lnTo>
                  <a:lnTo>
                    <a:pt x="205" y="161"/>
                  </a:lnTo>
                  <a:lnTo>
                    <a:pt x="203" y="161"/>
                  </a:lnTo>
                  <a:lnTo>
                    <a:pt x="203" y="159"/>
                  </a:lnTo>
                  <a:lnTo>
                    <a:pt x="203" y="157"/>
                  </a:lnTo>
                  <a:lnTo>
                    <a:pt x="203" y="159"/>
                  </a:lnTo>
                  <a:lnTo>
                    <a:pt x="202" y="159"/>
                  </a:lnTo>
                  <a:lnTo>
                    <a:pt x="203" y="157"/>
                  </a:lnTo>
                  <a:lnTo>
                    <a:pt x="202" y="157"/>
                  </a:lnTo>
                  <a:lnTo>
                    <a:pt x="203" y="157"/>
                  </a:lnTo>
                  <a:lnTo>
                    <a:pt x="202" y="157"/>
                  </a:lnTo>
                  <a:lnTo>
                    <a:pt x="202" y="156"/>
                  </a:lnTo>
                  <a:lnTo>
                    <a:pt x="202" y="154"/>
                  </a:lnTo>
                  <a:lnTo>
                    <a:pt x="202" y="156"/>
                  </a:lnTo>
                  <a:lnTo>
                    <a:pt x="202" y="154"/>
                  </a:lnTo>
                  <a:lnTo>
                    <a:pt x="200" y="154"/>
                  </a:lnTo>
                  <a:lnTo>
                    <a:pt x="200" y="152"/>
                  </a:lnTo>
                  <a:lnTo>
                    <a:pt x="202" y="152"/>
                  </a:lnTo>
                  <a:lnTo>
                    <a:pt x="202" y="154"/>
                  </a:lnTo>
                  <a:lnTo>
                    <a:pt x="202" y="152"/>
                  </a:lnTo>
                  <a:lnTo>
                    <a:pt x="200" y="152"/>
                  </a:lnTo>
                  <a:lnTo>
                    <a:pt x="200" y="150"/>
                  </a:lnTo>
                  <a:lnTo>
                    <a:pt x="200" y="152"/>
                  </a:lnTo>
                  <a:lnTo>
                    <a:pt x="200" y="154"/>
                  </a:lnTo>
                  <a:lnTo>
                    <a:pt x="198" y="156"/>
                  </a:lnTo>
                  <a:lnTo>
                    <a:pt x="196" y="156"/>
                  </a:lnTo>
                  <a:lnTo>
                    <a:pt x="198" y="156"/>
                  </a:lnTo>
                  <a:lnTo>
                    <a:pt x="196" y="156"/>
                  </a:lnTo>
                  <a:lnTo>
                    <a:pt x="196" y="154"/>
                  </a:lnTo>
                  <a:lnTo>
                    <a:pt x="198" y="154"/>
                  </a:lnTo>
                  <a:lnTo>
                    <a:pt x="196" y="154"/>
                  </a:lnTo>
                  <a:lnTo>
                    <a:pt x="196" y="152"/>
                  </a:lnTo>
                  <a:lnTo>
                    <a:pt x="198" y="152"/>
                  </a:lnTo>
                  <a:lnTo>
                    <a:pt x="198" y="154"/>
                  </a:lnTo>
                  <a:lnTo>
                    <a:pt x="198" y="152"/>
                  </a:lnTo>
                  <a:lnTo>
                    <a:pt x="198" y="154"/>
                  </a:lnTo>
                  <a:lnTo>
                    <a:pt x="198" y="152"/>
                  </a:lnTo>
                  <a:lnTo>
                    <a:pt x="198" y="150"/>
                  </a:lnTo>
                  <a:lnTo>
                    <a:pt x="198" y="152"/>
                  </a:lnTo>
                  <a:lnTo>
                    <a:pt x="196" y="152"/>
                  </a:lnTo>
                  <a:lnTo>
                    <a:pt x="196" y="150"/>
                  </a:lnTo>
                  <a:lnTo>
                    <a:pt x="194" y="150"/>
                  </a:lnTo>
                  <a:lnTo>
                    <a:pt x="194" y="152"/>
                  </a:lnTo>
                  <a:lnTo>
                    <a:pt x="194" y="150"/>
                  </a:lnTo>
                  <a:lnTo>
                    <a:pt x="192" y="150"/>
                  </a:lnTo>
                  <a:lnTo>
                    <a:pt x="192" y="148"/>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2" name="Freeform 242"/>
            <p:cNvSpPr>
              <a:spLocks noEditPoints="1"/>
            </p:cNvSpPr>
            <p:nvPr/>
          </p:nvSpPr>
          <p:spPr bwMode="auto">
            <a:xfrm>
              <a:off x="549275" y="4089400"/>
              <a:ext cx="8689975" cy="752475"/>
            </a:xfrm>
            <a:custGeom>
              <a:avLst/>
              <a:gdLst>
                <a:gd name="T0" fmla="*/ 277 w 5474"/>
                <a:gd name="T1" fmla="*/ 474 h 474"/>
                <a:gd name="T2" fmla="*/ 277 w 5474"/>
                <a:gd name="T3" fmla="*/ 474 h 474"/>
                <a:gd name="T4" fmla="*/ 277 w 5474"/>
                <a:gd name="T5" fmla="*/ 474 h 474"/>
                <a:gd name="T6" fmla="*/ 14 w 5474"/>
                <a:gd name="T7" fmla="*/ 464 h 474"/>
                <a:gd name="T8" fmla="*/ 14 w 5474"/>
                <a:gd name="T9" fmla="*/ 464 h 474"/>
                <a:gd name="T10" fmla="*/ 14 w 5474"/>
                <a:gd name="T11" fmla="*/ 464 h 474"/>
                <a:gd name="T12" fmla="*/ 14 w 5474"/>
                <a:gd name="T13" fmla="*/ 464 h 474"/>
                <a:gd name="T14" fmla="*/ 14 w 5474"/>
                <a:gd name="T15" fmla="*/ 464 h 474"/>
                <a:gd name="T16" fmla="*/ 14 w 5474"/>
                <a:gd name="T17" fmla="*/ 464 h 474"/>
                <a:gd name="T18" fmla="*/ 12 w 5474"/>
                <a:gd name="T19" fmla="*/ 455 h 474"/>
                <a:gd name="T20" fmla="*/ 12 w 5474"/>
                <a:gd name="T21" fmla="*/ 455 h 474"/>
                <a:gd name="T22" fmla="*/ 12 w 5474"/>
                <a:gd name="T23" fmla="*/ 455 h 474"/>
                <a:gd name="T24" fmla="*/ 12 w 5474"/>
                <a:gd name="T25" fmla="*/ 455 h 474"/>
                <a:gd name="T26" fmla="*/ 244 w 5474"/>
                <a:gd name="T27" fmla="*/ 374 h 474"/>
                <a:gd name="T28" fmla="*/ 244 w 5474"/>
                <a:gd name="T29" fmla="*/ 374 h 474"/>
                <a:gd name="T30" fmla="*/ 242 w 5474"/>
                <a:gd name="T31" fmla="*/ 374 h 474"/>
                <a:gd name="T32" fmla="*/ 244 w 5474"/>
                <a:gd name="T33" fmla="*/ 374 h 474"/>
                <a:gd name="T34" fmla="*/ 244 w 5474"/>
                <a:gd name="T35" fmla="*/ 374 h 474"/>
                <a:gd name="T36" fmla="*/ 244 w 5474"/>
                <a:gd name="T37" fmla="*/ 374 h 474"/>
                <a:gd name="T38" fmla="*/ 242 w 5474"/>
                <a:gd name="T39" fmla="*/ 374 h 474"/>
                <a:gd name="T40" fmla="*/ 242 w 5474"/>
                <a:gd name="T41" fmla="*/ 374 h 474"/>
                <a:gd name="T42" fmla="*/ 244 w 5474"/>
                <a:gd name="T43" fmla="*/ 374 h 474"/>
                <a:gd name="T44" fmla="*/ 238 w 5474"/>
                <a:gd name="T45" fmla="*/ 366 h 474"/>
                <a:gd name="T46" fmla="*/ 238 w 5474"/>
                <a:gd name="T47" fmla="*/ 366 h 474"/>
                <a:gd name="T48" fmla="*/ 125 w 5474"/>
                <a:gd name="T49" fmla="*/ 197 h 474"/>
                <a:gd name="T50" fmla="*/ 125 w 5474"/>
                <a:gd name="T51" fmla="*/ 197 h 474"/>
                <a:gd name="T52" fmla="*/ 125 w 5474"/>
                <a:gd name="T53" fmla="*/ 197 h 474"/>
                <a:gd name="T54" fmla="*/ 125 w 5474"/>
                <a:gd name="T55" fmla="*/ 197 h 474"/>
                <a:gd name="T56" fmla="*/ 125 w 5474"/>
                <a:gd name="T57" fmla="*/ 197 h 474"/>
                <a:gd name="T58" fmla="*/ 125 w 5474"/>
                <a:gd name="T59" fmla="*/ 197 h 474"/>
                <a:gd name="T60" fmla="*/ 125 w 5474"/>
                <a:gd name="T61" fmla="*/ 197 h 474"/>
                <a:gd name="T62" fmla="*/ 125 w 5474"/>
                <a:gd name="T63" fmla="*/ 197 h 474"/>
                <a:gd name="T64" fmla="*/ 125 w 5474"/>
                <a:gd name="T65" fmla="*/ 197 h 474"/>
                <a:gd name="T66" fmla="*/ 125 w 5474"/>
                <a:gd name="T67" fmla="*/ 197 h 474"/>
                <a:gd name="T68" fmla="*/ 125 w 5474"/>
                <a:gd name="T69" fmla="*/ 197 h 474"/>
                <a:gd name="T70" fmla="*/ 1628 w 5474"/>
                <a:gd name="T71" fmla="*/ 170 h 474"/>
                <a:gd name="T72" fmla="*/ 1628 w 5474"/>
                <a:gd name="T73" fmla="*/ 170 h 474"/>
                <a:gd name="T74" fmla="*/ 1628 w 5474"/>
                <a:gd name="T75" fmla="*/ 170 h 474"/>
                <a:gd name="T76" fmla="*/ 1628 w 5474"/>
                <a:gd name="T77" fmla="*/ 170 h 474"/>
                <a:gd name="T78" fmla="*/ 1628 w 5474"/>
                <a:gd name="T79" fmla="*/ 170 h 474"/>
                <a:gd name="T80" fmla="*/ 1628 w 5474"/>
                <a:gd name="T81" fmla="*/ 170 h 474"/>
                <a:gd name="T82" fmla="*/ 1628 w 5474"/>
                <a:gd name="T83" fmla="*/ 170 h 474"/>
                <a:gd name="T84" fmla="*/ 1628 w 5474"/>
                <a:gd name="T85" fmla="*/ 170 h 474"/>
                <a:gd name="T86" fmla="*/ 1628 w 5474"/>
                <a:gd name="T87" fmla="*/ 170 h 474"/>
                <a:gd name="T88" fmla="*/ 1628 w 5474"/>
                <a:gd name="T89" fmla="*/ 170 h 474"/>
                <a:gd name="T90" fmla="*/ 1628 w 5474"/>
                <a:gd name="T91" fmla="*/ 170 h 474"/>
                <a:gd name="T92" fmla="*/ 1628 w 5474"/>
                <a:gd name="T93" fmla="*/ 170 h 474"/>
                <a:gd name="T94" fmla="*/ 1628 w 5474"/>
                <a:gd name="T95" fmla="*/ 170 h 474"/>
                <a:gd name="T96" fmla="*/ 1628 w 5474"/>
                <a:gd name="T97" fmla="*/ 170 h 474"/>
                <a:gd name="T98" fmla="*/ 5474 w 5474"/>
                <a:gd name="T99" fmla="*/ 155 h 474"/>
                <a:gd name="T100" fmla="*/ 5474 w 5474"/>
                <a:gd name="T101" fmla="*/ 155 h 474"/>
                <a:gd name="T102" fmla="*/ 5474 w 5474"/>
                <a:gd name="T103" fmla="*/ 155 h 474"/>
                <a:gd name="T104" fmla="*/ 5474 w 5474"/>
                <a:gd name="T105" fmla="*/ 155 h 474"/>
                <a:gd name="T106" fmla="*/ 5474 w 5474"/>
                <a:gd name="T107" fmla="*/ 155 h 474"/>
                <a:gd name="T108" fmla="*/ 0 w 5474"/>
                <a:gd name="T109" fmla="*/ 0 h 474"/>
                <a:gd name="T110" fmla="*/ 0 w 5474"/>
                <a:gd name="T111" fmla="*/ 0 h 474"/>
                <a:gd name="T112" fmla="*/ 0 w 5474"/>
                <a:gd name="T113" fmla="*/ 0 h 474"/>
                <a:gd name="T114" fmla="*/ 0 w 5474"/>
                <a:gd name="T115" fmla="*/ 0 h 474"/>
                <a:gd name="T116" fmla="*/ 0 w 5474"/>
                <a:gd name="T117" fmla="*/ 0 h 474"/>
                <a:gd name="T118" fmla="*/ 0 w 5474"/>
                <a:gd name="T119" fmla="*/ 0 h 474"/>
                <a:gd name="T120" fmla="*/ 0 w 5474"/>
                <a:gd name="T121" fmla="*/ 0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474" h="474">
                  <a:moveTo>
                    <a:pt x="277" y="474"/>
                  </a:moveTo>
                  <a:lnTo>
                    <a:pt x="277" y="474"/>
                  </a:lnTo>
                  <a:lnTo>
                    <a:pt x="277" y="474"/>
                  </a:lnTo>
                  <a:lnTo>
                    <a:pt x="277" y="474"/>
                  </a:lnTo>
                  <a:lnTo>
                    <a:pt x="277" y="474"/>
                  </a:lnTo>
                  <a:lnTo>
                    <a:pt x="277" y="474"/>
                  </a:lnTo>
                  <a:close/>
                  <a:moveTo>
                    <a:pt x="14" y="464"/>
                  </a:moveTo>
                  <a:lnTo>
                    <a:pt x="14" y="464"/>
                  </a:lnTo>
                  <a:lnTo>
                    <a:pt x="14" y="464"/>
                  </a:lnTo>
                  <a:lnTo>
                    <a:pt x="14" y="464"/>
                  </a:lnTo>
                  <a:lnTo>
                    <a:pt x="14" y="464"/>
                  </a:lnTo>
                  <a:lnTo>
                    <a:pt x="14" y="464"/>
                  </a:lnTo>
                  <a:lnTo>
                    <a:pt x="14" y="464"/>
                  </a:lnTo>
                  <a:lnTo>
                    <a:pt x="14" y="464"/>
                  </a:lnTo>
                  <a:lnTo>
                    <a:pt x="14" y="464"/>
                  </a:lnTo>
                  <a:close/>
                  <a:moveTo>
                    <a:pt x="14" y="464"/>
                  </a:moveTo>
                  <a:lnTo>
                    <a:pt x="14" y="464"/>
                  </a:lnTo>
                  <a:lnTo>
                    <a:pt x="14" y="464"/>
                  </a:lnTo>
                  <a:lnTo>
                    <a:pt x="14" y="464"/>
                  </a:lnTo>
                  <a:close/>
                  <a:moveTo>
                    <a:pt x="12" y="455"/>
                  </a:moveTo>
                  <a:lnTo>
                    <a:pt x="12" y="455"/>
                  </a:lnTo>
                  <a:lnTo>
                    <a:pt x="12" y="455"/>
                  </a:lnTo>
                  <a:lnTo>
                    <a:pt x="12" y="455"/>
                  </a:lnTo>
                  <a:lnTo>
                    <a:pt x="12" y="455"/>
                  </a:lnTo>
                  <a:lnTo>
                    <a:pt x="12" y="455"/>
                  </a:lnTo>
                  <a:lnTo>
                    <a:pt x="12" y="455"/>
                  </a:lnTo>
                  <a:close/>
                  <a:moveTo>
                    <a:pt x="244" y="374"/>
                  </a:moveTo>
                  <a:lnTo>
                    <a:pt x="244" y="374"/>
                  </a:lnTo>
                  <a:lnTo>
                    <a:pt x="244" y="374"/>
                  </a:lnTo>
                  <a:lnTo>
                    <a:pt x="244" y="374"/>
                  </a:lnTo>
                  <a:lnTo>
                    <a:pt x="244" y="374"/>
                  </a:lnTo>
                  <a:lnTo>
                    <a:pt x="242" y="374"/>
                  </a:lnTo>
                  <a:lnTo>
                    <a:pt x="244" y="374"/>
                  </a:lnTo>
                  <a:lnTo>
                    <a:pt x="244" y="374"/>
                  </a:lnTo>
                  <a:lnTo>
                    <a:pt x="244" y="374"/>
                  </a:lnTo>
                  <a:lnTo>
                    <a:pt x="244" y="374"/>
                  </a:lnTo>
                  <a:lnTo>
                    <a:pt x="244" y="374"/>
                  </a:lnTo>
                  <a:lnTo>
                    <a:pt x="244" y="374"/>
                  </a:lnTo>
                  <a:lnTo>
                    <a:pt x="244" y="374"/>
                  </a:lnTo>
                  <a:lnTo>
                    <a:pt x="242" y="374"/>
                  </a:lnTo>
                  <a:lnTo>
                    <a:pt x="242" y="374"/>
                  </a:lnTo>
                  <a:lnTo>
                    <a:pt x="242" y="374"/>
                  </a:lnTo>
                  <a:lnTo>
                    <a:pt x="244" y="374"/>
                  </a:lnTo>
                  <a:lnTo>
                    <a:pt x="244" y="374"/>
                  </a:lnTo>
                  <a:close/>
                  <a:moveTo>
                    <a:pt x="238" y="366"/>
                  </a:moveTo>
                  <a:lnTo>
                    <a:pt x="238" y="366"/>
                  </a:lnTo>
                  <a:lnTo>
                    <a:pt x="238" y="366"/>
                  </a:lnTo>
                  <a:lnTo>
                    <a:pt x="238" y="366"/>
                  </a:lnTo>
                  <a:lnTo>
                    <a:pt x="238" y="366"/>
                  </a:lnTo>
                  <a:close/>
                  <a:moveTo>
                    <a:pt x="125" y="197"/>
                  </a:moveTo>
                  <a:lnTo>
                    <a:pt x="125" y="197"/>
                  </a:lnTo>
                  <a:lnTo>
                    <a:pt x="125" y="197"/>
                  </a:lnTo>
                  <a:lnTo>
                    <a:pt x="125" y="197"/>
                  </a:lnTo>
                  <a:lnTo>
                    <a:pt x="125" y="197"/>
                  </a:lnTo>
                  <a:lnTo>
                    <a:pt x="125" y="197"/>
                  </a:lnTo>
                  <a:lnTo>
                    <a:pt x="125" y="197"/>
                  </a:lnTo>
                  <a:close/>
                  <a:moveTo>
                    <a:pt x="125" y="197"/>
                  </a:moveTo>
                  <a:lnTo>
                    <a:pt x="125" y="197"/>
                  </a:lnTo>
                  <a:lnTo>
                    <a:pt x="125" y="197"/>
                  </a:lnTo>
                  <a:lnTo>
                    <a:pt x="125" y="197"/>
                  </a:lnTo>
                  <a:close/>
                  <a:moveTo>
                    <a:pt x="125" y="197"/>
                  </a:moveTo>
                  <a:lnTo>
                    <a:pt x="125" y="197"/>
                  </a:lnTo>
                  <a:lnTo>
                    <a:pt x="125" y="197"/>
                  </a:lnTo>
                  <a:lnTo>
                    <a:pt x="125" y="197"/>
                  </a:lnTo>
                  <a:lnTo>
                    <a:pt x="125" y="197"/>
                  </a:lnTo>
                  <a:lnTo>
                    <a:pt x="125" y="197"/>
                  </a:lnTo>
                  <a:lnTo>
                    <a:pt x="125" y="197"/>
                  </a:lnTo>
                  <a:lnTo>
                    <a:pt x="125" y="197"/>
                  </a:lnTo>
                  <a:lnTo>
                    <a:pt x="125" y="197"/>
                  </a:lnTo>
                  <a:lnTo>
                    <a:pt x="125" y="197"/>
                  </a:lnTo>
                  <a:close/>
                  <a:moveTo>
                    <a:pt x="1628" y="170"/>
                  </a:move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close/>
                  <a:moveTo>
                    <a:pt x="5474" y="155"/>
                  </a:moveTo>
                  <a:lnTo>
                    <a:pt x="5474" y="155"/>
                  </a:lnTo>
                  <a:lnTo>
                    <a:pt x="5474" y="155"/>
                  </a:lnTo>
                  <a:lnTo>
                    <a:pt x="5474" y="155"/>
                  </a:lnTo>
                  <a:lnTo>
                    <a:pt x="5474" y="155"/>
                  </a:lnTo>
                  <a:lnTo>
                    <a:pt x="5474" y="155"/>
                  </a:lnTo>
                  <a:lnTo>
                    <a:pt x="5474" y="155"/>
                  </a:lnTo>
                  <a:lnTo>
                    <a:pt x="5474" y="155"/>
                  </a:lnTo>
                  <a:lnTo>
                    <a:pt x="5474" y="155"/>
                  </a:lnTo>
                  <a:close/>
                  <a:moveTo>
                    <a:pt x="0" y="0"/>
                  </a:move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3" name="Freeform 243"/>
            <p:cNvSpPr>
              <a:spLocks/>
            </p:cNvSpPr>
            <p:nvPr/>
          </p:nvSpPr>
          <p:spPr bwMode="auto">
            <a:xfrm>
              <a:off x="3554413" y="5630863"/>
              <a:ext cx="131763" cy="146050"/>
            </a:xfrm>
            <a:custGeom>
              <a:avLst/>
              <a:gdLst>
                <a:gd name="T0" fmla="*/ 81 w 83"/>
                <a:gd name="T1" fmla="*/ 54 h 92"/>
                <a:gd name="T2" fmla="*/ 77 w 83"/>
                <a:gd name="T3" fmla="*/ 56 h 92"/>
                <a:gd name="T4" fmla="*/ 77 w 83"/>
                <a:gd name="T5" fmla="*/ 56 h 92"/>
                <a:gd name="T6" fmla="*/ 75 w 83"/>
                <a:gd name="T7" fmla="*/ 58 h 92"/>
                <a:gd name="T8" fmla="*/ 77 w 83"/>
                <a:gd name="T9" fmla="*/ 65 h 92"/>
                <a:gd name="T10" fmla="*/ 79 w 83"/>
                <a:gd name="T11" fmla="*/ 71 h 92"/>
                <a:gd name="T12" fmla="*/ 75 w 83"/>
                <a:gd name="T13" fmla="*/ 75 h 92"/>
                <a:gd name="T14" fmla="*/ 71 w 83"/>
                <a:gd name="T15" fmla="*/ 81 h 92"/>
                <a:gd name="T16" fmla="*/ 66 w 83"/>
                <a:gd name="T17" fmla="*/ 86 h 92"/>
                <a:gd name="T18" fmla="*/ 66 w 83"/>
                <a:gd name="T19" fmla="*/ 84 h 92"/>
                <a:gd name="T20" fmla="*/ 60 w 83"/>
                <a:gd name="T21" fmla="*/ 90 h 92"/>
                <a:gd name="T22" fmla="*/ 54 w 83"/>
                <a:gd name="T23" fmla="*/ 90 h 92"/>
                <a:gd name="T24" fmla="*/ 46 w 83"/>
                <a:gd name="T25" fmla="*/ 88 h 92"/>
                <a:gd name="T26" fmla="*/ 39 w 83"/>
                <a:gd name="T27" fmla="*/ 88 h 92"/>
                <a:gd name="T28" fmla="*/ 33 w 83"/>
                <a:gd name="T29" fmla="*/ 90 h 92"/>
                <a:gd name="T30" fmla="*/ 31 w 83"/>
                <a:gd name="T31" fmla="*/ 88 h 92"/>
                <a:gd name="T32" fmla="*/ 25 w 83"/>
                <a:gd name="T33" fmla="*/ 86 h 92"/>
                <a:gd name="T34" fmla="*/ 21 w 83"/>
                <a:gd name="T35" fmla="*/ 83 h 92"/>
                <a:gd name="T36" fmla="*/ 16 w 83"/>
                <a:gd name="T37" fmla="*/ 81 h 92"/>
                <a:gd name="T38" fmla="*/ 12 w 83"/>
                <a:gd name="T39" fmla="*/ 81 h 92"/>
                <a:gd name="T40" fmla="*/ 8 w 83"/>
                <a:gd name="T41" fmla="*/ 79 h 92"/>
                <a:gd name="T42" fmla="*/ 2 w 83"/>
                <a:gd name="T43" fmla="*/ 75 h 92"/>
                <a:gd name="T44" fmla="*/ 0 w 83"/>
                <a:gd name="T45" fmla="*/ 69 h 92"/>
                <a:gd name="T46" fmla="*/ 0 w 83"/>
                <a:gd name="T47" fmla="*/ 61 h 92"/>
                <a:gd name="T48" fmla="*/ 2 w 83"/>
                <a:gd name="T49" fmla="*/ 56 h 92"/>
                <a:gd name="T50" fmla="*/ 6 w 83"/>
                <a:gd name="T51" fmla="*/ 52 h 92"/>
                <a:gd name="T52" fmla="*/ 4 w 83"/>
                <a:gd name="T53" fmla="*/ 44 h 92"/>
                <a:gd name="T54" fmla="*/ 4 w 83"/>
                <a:gd name="T55" fmla="*/ 36 h 92"/>
                <a:gd name="T56" fmla="*/ 4 w 83"/>
                <a:gd name="T57" fmla="*/ 33 h 92"/>
                <a:gd name="T58" fmla="*/ 6 w 83"/>
                <a:gd name="T59" fmla="*/ 27 h 92"/>
                <a:gd name="T60" fmla="*/ 8 w 83"/>
                <a:gd name="T61" fmla="*/ 19 h 92"/>
                <a:gd name="T62" fmla="*/ 10 w 83"/>
                <a:gd name="T63" fmla="*/ 13 h 92"/>
                <a:gd name="T64" fmla="*/ 8 w 83"/>
                <a:gd name="T65" fmla="*/ 8 h 92"/>
                <a:gd name="T66" fmla="*/ 14 w 83"/>
                <a:gd name="T67" fmla="*/ 4 h 92"/>
                <a:gd name="T68" fmla="*/ 18 w 83"/>
                <a:gd name="T69" fmla="*/ 4 h 92"/>
                <a:gd name="T70" fmla="*/ 19 w 83"/>
                <a:gd name="T71" fmla="*/ 2 h 92"/>
                <a:gd name="T72" fmla="*/ 25 w 83"/>
                <a:gd name="T73" fmla="*/ 0 h 92"/>
                <a:gd name="T74" fmla="*/ 31 w 83"/>
                <a:gd name="T75" fmla="*/ 4 h 92"/>
                <a:gd name="T76" fmla="*/ 35 w 83"/>
                <a:gd name="T77" fmla="*/ 8 h 92"/>
                <a:gd name="T78" fmla="*/ 39 w 83"/>
                <a:gd name="T79" fmla="*/ 13 h 92"/>
                <a:gd name="T80" fmla="*/ 42 w 83"/>
                <a:gd name="T81" fmla="*/ 17 h 92"/>
                <a:gd name="T82" fmla="*/ 46 w 83"/>
                <a:gd name="T83" fmla="*/ 13 h 92"/>
                <a:gd name="T84" fmla="*/ 50 w 83"/>
                <a:gd name="T85" fmla="*/ 19 h 92"/>
                <a:gd name="T86" fmla="*/ 54 w 83"/>
                <a:gd name="T87" fmla="*/ 21 h 92"/>
                <a:gd name="T88" fmla="*/ 58 w 83"/>
                <a:gd name="T89" fmla="*/ 25 h 92"/>
                <a:gd name="T90" fmla="*/ 62 w 83"/>
                <a:gd name="T91" fmla="*/ 29 h 92"/>
                <a:gd name="T92" fmla="*/ 67 w 83"/>
                <a:gd name="T93" fmla="*/ 33 h 92"/>
                <a:gd name="T94" fmla="*/ 73 w 83"/>
                <a:gd name="T95" fmla="*/ 35 h 92"/>
                <a:gd name="T96" fmla="*/ 75 w 83"/>
                <a:gd name="T97" fmla="*/ 42 h 92"/>
                <a:gd name="T98" fmla="*/ 79 w 83"/>
                <a:gd name="T99" fmla="*/ 4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3" h="92">
                  <a:moveTo>
                    <a:pt x="83" y="48"/>
                  </a:moveTo>
                  <a:lnTo>
                    <a:pt x="81" y="50"/>
                  </a:lnTo>
                  <a:lnTo>
                    <a:pt x="81" y="52"/>
                  </a:lnTo>
                  <a:lnTo>
                    <a:pt x="81" y="54"/>
                  </a:lnTo>
                  <a:lnTo>
                    <a:pt x="79" y="52"/>
                  </a:lnTo>
                  <a:lnTo>
                    <a:pt x="79" y="54"/>
                  </a:lnTo>
                  <a:lnTo>
                    <a:pt x="77" y="54"/>
                  </a:lnTo>
                  <a:lnTo>
                    <a:pt x="77" y="56"/>
                  </a:lnTo>
                  <a:lnTo>
                    <a:pt x="77" y="54"/>
                  </a:lnTo>
                  <a:lnTo>
                    <a:pt x="75" y="54"/>
                  </a:lnTo>
                  <a:lnTo>
                    <a:pt x="75" y="56"/>
                  </a:lnTo>
                  <a:lnTo>
                    <a:pt x="77" y="56"/>
                  </a:lnTo>
                  <a:lnTo>
                    <a:pt x="75" y="56"/>
                  </a:lnTo>
                  <a:lnTo>
                    <a:pt x="77" y="56"/>
                  </a:lnTo>
                  <a:lnTo>
                    <a:pt x="77" y="58"/>
                  </a:lnTo>
                  <a:lnTo>
                    <a:pt x="75" y="58"/>
                  </a:lnTo>
                  <a:lnTo>
                    <a:pt x="77" y="59"/>
                  </a:lnTo>
                  <a:lnTo>
                    <a:pt x="77" y="61"/>
                  </a:lnTo>
                  <a:lnTo>
                    <a:pt x="77" y="63"/>
                  </a:lnTo>
                  <a:lnTo>
                    <a:pt x="77" y="65"/>
                  </a:lnTo>
                  <a:lnTo>
                    <a:pt x="77" y="67"/>
                  </a:lnTo>
                  <a:lnTo>
                    <a:pt x="79" y="67"/>
                  </a:lnTo>
                  <a:lnTo>
                    <a:pt x="79" y="69"/>
                  </a:lnTo>
                  <a:lnTo>
                    <a:pt x="79" y="71"/>
                  </a:lnTo>
                  <a:lnTo>
                    <a:pt x="77" y="71"/>
                  </a:lnTo>
                  <a:lnTo>
                    <a:pt x="77" y="73"/>
                  </a:lnTo>
                  <a:lnTo>
                    <a:pt x="77" y="75"/>
                  </a:lnTo>
                  <a:lnTo>
                    <a:pt x="75" y="75"/>
                  </a:lnTo>
                  <a:lnTo>
                    <a:pt x="75" y="77"/>
                  </a:lnTo>
                  <a:lnTo>
                    <a:pt x="73" y="79"/>
                  </a:lnTo>
                  <a:lnTo>
                    <a:pt x="73" y="81"/>
                  </a:lnTo>
                  <a:lnTo>
                    <a:pt x="71" y="81"/>
                  </a:lnTo>
                  <a:lnTo>
                    <a:pt x="71" y="83"/>
                  </a:lnTo>
                  <a:lnTo>
                    <a:pt x="67" y="84"/>
                  </a:lnTo>
                  <a:lnTo>
                    <a:pt x="67" y="86"/>
                  </a:lnTo>
                  <a:lnTo>
                    <a:pt x="66" y="86"/>
                  </a:lnTo>
                  <a:lnTo>
                    <a:pt x="66" y="84"/>
                  </a:lnTo>
                  <a:lnTo>
                    <a:pt x="64" y="84"/>
                  </a:lnTo>
                  <a:lnTo>
                    <a:pt x="66" y="86"/>
                  </a:lnTo>
                  <a:lnTo>
                    <a:pt x="66" y="84"/>
                  </a:lnTo>
                  <a:lnTo>
                    <a:pt x="66" y="86"/>
                  </a:lnTo>
                  <a:lnTo>
                    <a:pt x="62" y="88"/>
                  </a:lnTo>
                  <a:lnTo>
                    <a:pt x="60" y="88"/>
                  </a:lnTo>
                  <a:lnTo>
                    <a:pt x="60" y="90"/>
                  </a:lnTo>
                  <a:lnTo>
                    <a:pt x="56" y="90"/>
                  </a:lnTo>
                  <a:lnTo>
                    <a:pt x="56" y="92"/>
                  </a:lnTo>
                  <a:lnTo>
                    <a:pt x="54" y="92"/>
                  </a:lnTo>
                  <a:lnTo>
                    <a:pt x="54" y="90"/>
                  </a:lnTo>
                  <a:lnTo>
                    <a:pt x="52" y="90"/>
                  </a:lnTo>
                  <a:lnTo>
                    <a:pt x="50" y="90"/>
                  </a:lnTo>
                  <a:lnTo>
                    <a:pt x="48" y="88"/>
                  </a:lnTo>
                  <a:lnTo>
                    <a:pt x="46" y="88"/>
                  </a:lnTo>
                  <a:lnTo>
                    <a:pt x="44" y="88"/>
                  </a:lnTo>
                  <a:lnTo>
                    <a:pt x="42" y="88"/>
                  </a:lnTo>
                  <a:lnTo>
                    <a:pt x="41" y="88"/>
                  </a:lnTo>
                  <a:lnTo>
                    <a:pt x="39" y="88"/>
                  </a:lnTo>
                  <a:lnTo>
                    <a:pt x="39" y="90"/>
                  </a:lnTo>
                  <a:lnTo>
                    <a:pt x="37" y="90"/>
                  </a:lnTo>
                  <a:lnTo>
                    <a:pt x="35" y="90"/>
                  </a:lnTo>
                  <a:lnTo>
                    <a:pt x="33" y="90"/>
                  </a:lnTo>
                  <a:lnTo>
                    <a:pt x="31" y="90"/>
                  </a:lnTo>
                  <a:lnTo>
                    <a:pt x="31" y="88"/>
                  </a:lnTo>
                  <a:lnTo>
                    <a:pt x="33" y="88"/>
                  </a:lnTo>
                  <a:lnTo>
                    <a:pt x="31" y="88"/>
                  </a:lnTo>
                  <a:lnTo>
                    <a:pt x="29" y="88"/>
                  </a:lnTo>
                  <a:lnTo>
                    <a:pt x="29" y="86"/>
                  </a:lnTo>
                  <a:lnTo>
                    <a:pt x="27" y="86"/>
                  </a:lnTo>
                  <a:lnTo>
                    <a:pt x="25" y="86"/>
                  </a:lnTo>
                  <a:lnTo>
                    <a:pt x="23" y="86"/>
                  </a:lnTo>
                  <a:lnTo>
                    <a:pt x="23" y="84"/>
                  </a:lnTo>
                  <a:lnTo>
                    <a:pt x="21" y="84"/>
                  </a:lnTo>
                  <a:lnTo>
                    <a:pt x="21" y="83"/>
                  </a:lnTo>
                  <a:lnTo>
                    <a:pt x="19" y="83"/>
                  </a:lnTo>
                  <a:lnTo>
                    <a:pt x="19" y="81"/>
                  </a:lnTo>
                  <a:lnTo>
                    <a:pt x="18" y="81"/>
                  </a:lnTo>
                  <a:lnTo>
                    <a:pt x="16" y="81"/>
                  </a:lnTo>
                  <a:lnTo>
                    <a:pt x="14" y="81"/>
                  </a:lnTo>
                  <a:lnTo>
                    <a:pt x="14" y="83"/>
                  </a:lnTo>
                  <a:lnTo>
                    <a:pt x="14" y="81"/>
                  </a:lnTo>
                  <a:lnTo>
                    <a:pt x="12" y="81"/>
                  </a:lnTo>
                  <a:lnTo>
                    <a:pt x="10" y="83"/>
                  </a:lnTo>
                  <a:lnTo>
                    <a:pt x="8" y="83"/>
                  </a:lnTo>
                  <a:lnTo>
                    <a:pt x="8" y="81"/>
                  </a:lnTo>
                  <a:lnTo>
                    <a:pt x="8" y="79"/>
                  </a:lnTo>
                  <a:lnTo>
                    <a:pt x="6" y="79"/>
                  </a:lnTo>
                  <a:lnTo>
                    <a:pt x="6" y="77"/>
                  </a:lnTo>
                  <a:lnTo>
                    <a:pt x="4" y="77"/>
                  </a:lnTo>
                  <a:lnTo>
                    <a:pt x="2" y="75"/>
                  </a:lnTo>
                  <a:lnTo>
                    <a:pt x="2" y="73"/>
                  </a:lnTo>
                  <a:lnTo>
                    <a:pt x="0" y="73"/>
                  </a:lnTo>
                  <a:lnTo>
                    <a:pt x="0" y="71"/>
                  </a:lnTo>
                  <a:lnTo>
                    <a:pt x="0" y="69"/>
                  </a:lnTo>
                  <a:lnTo>
                    <a:pt x="0" y="67"/>
                  </a:lnTo>
                  <a:lnTo>
                    <a:pt x="0" y="65"/>
                  </a:lnTo>
                  <a:lnTo>
                    <a:pt x="0" y="63"/>
                  </a:lnTo>
                  <a:lnTo>
                    <a:pt x="0" y="61"/>
                  </a:lnTo>
                  <a:lnTo>
                    <a:pt x="0" y="59"/>
                  </a:lnTo>
                  <a:lnTo>
                    <a:pt x="0" y="58"/>
                  </a:lnTo>
                  <a:lnTo>
                    <a:pt x="0" y="56"/>
                  </a:lnTo>
                  <a:lnTo>
                    <a:pt x="2" y="56"/>
                  </a:lnTo>
                  <a:lnTo>
                    <a:pt x="4" y="56"/>
                  </a:lnTo>
                  <a:lnTo>
                    <a:pt x="4" y="54"/>
                  </a:lnTo>
                  <a:lnTo>
                    <a:pt x="6" y="54"/>
                  </a:lnTo>
                  <a:lnTo>
                    <a:pt x="6" y="52"/>
                  </a:lnTo>
                  <a:lnTo>
                    <a:pt x="4" y="50"/>
                  </a:lnTo>
                  <a:lnTo>
                    <a:pt x="4" y="48"/>
                  </a:lnTo>
                  <a:lnTo>
                    <a:pt x="4" y="46"/>
                  </a:lnTo>
                  <a:lnTo>
                    <a:pt x="4" y="44"/>
                  </a:lnTo>
                  <a:lnTo>
                    <a:pt x="4" y="42"/>
                  </a:lnTo>
                  <a:lnTo>
                    <a:pt x="4" y="40"/>
                  </a:lnTo>
                  <a:lnTo>
                    <a:pt x="4" y="38"/>
                  </a:lnTo>
                  <a:lnTo>
                    <a:pt x="4" y="36"/>
                  </a:lnTo>
                  <a:lnTo>
                    <a:pt x="4" y="35"/>
                  </a:lnTo>
                  <a:lnTo>
                    <a:pt x="4" y="33"/>
                  </a:lnTo>
                  <a:lnTo>
                    <a:pt x="2" y="33"/>
                  </a:lnTo>
                  <a:lnTo>
                    <a:pt x="4" y="33"/>
                  </a:lnTo>
                  <a:lnTo>
                    <a:pt x="4" y="31"/>
                  </a:lnTo>
                  <a:lnTo>
                    <a:pt x="6" y="31"/>
                  </a:lnTo>
                  <a:lnTo>
                    <a:pt x="6" y="29"/>
                  </a:lnTo>
                  <a:lnTo>
                    <a:pt x="6" y="27"/>
                  </a:lnTo>
                  <a:lnTo>
                    <a:pt x="6" y="25"/>
                  </a:lnTo>
                  <a:lnTo>
                    <a:pt x="6" y="23"/>
                  </a:lnTo>
                  <a:lnTo>
                    <a:pt x="8" y="21"/>
                  </a:lnTo>
                  <a:lnTo>
                    <a:pt x="8" y="19"/>
                  </a:lnTo>
                  <a:lnTo>
                    <a:pt x="8" y="17"/>
                  </a:lnTo>
                  <a:lnTo>
                    <a:pt x="8" y="15"/>
                  </a:lnTo>
                  <a:lnTo>
                    <a:pt x="10" y="15"/>
                  </a:lnTo>
                  <a:lnTo>
                    <a:pt x="10" y="13"/>
                  </a:lnTo>
                  <a:lnTo>
                    <a:pt x="10" y="11"/>
                  </a:lnTo>
                  <a:lnTo>
                    <a:pt x="10" y="10"/>
                  </a:lnTo>
                  <a:lnTo>
                    <a:pt x="8" y="10"/>
                  </a:lnTo>
                  <a:lnTo>
                    <a:pt x="8" y="8"/>
                  </a:lnTo>
                  <a:lnTo>
                    <a:pt x="12" y="4"/>
                  </a:lnTo>
                  <a:lnTo>
                    <a:pt x="12" y="2"/>
                  </a:lnTo>
                  <a:lnTo>
                    <a:pt x="14" y="2"/>
                  </a:lnTo>
                  <a:lnTo>
                    <a:pt x="14" y="4"/>
                  </a:lnTo>
                  <a:lnTo>
                    <a:pt x="16" y="2"/>
                  </a:lnTo>
                  <a:lnTo>
                    <a:pt x="16" y="4"/>
                  </a:lnTo>
                  <a:lnTo>
                    <a:pt x="18" y="2"/>
                  </a:lnTo>
                  <a:lnTo>
                    <a:pt x="18" y="4"/>
                  </a:lnTo>
                  <a:lnTo>
                    <a:pt x="18" y="2"/>
                  </a:lnTo>
                  <a:lnTo>
                    <a:pt x="18" y="4"/>
                  </a:lnTo>
                  <a:lnTo>
                    <a:pt x="19" y="4"/>
                  </a:lnTo>
                  <a:lnTo>
                    <a:pt x="19" y="2"/>
                  </a:lnTo>
                  <a:lnTo>
                    <a:pt x="19" y="0"/>
                  </a:lnTo>
                  <a:lnTo>
                    <a:pt x="21" y="0"/>
                  </a:lnTo>
                  <a:lnTo>
                    <a:pt x="23" y="0"/>
                  </a:lnTo>
                  <a:lnTo>
                    <a:pt x="25" y="0"/>
                  </a:lnTo>
                  <a:lnTo>
                    <a:pt x="27" y="2"/>
                  </a:lnTo>
                  <a:lnTo>
                    <a:pt x="29" y="2"/>
                  </a:lnTo>
                  <a:lnTo>
                    <a:pt x="29" y="4"/>
                  </a:lnTo>
                  <a:lnTo>
                    <a:pt x="31" y="4"/>
                  </a:lnTo>
                  <a:lnTo>
                    <a:pt x="31" y="6"/>
                  </a:lnTo>
                  <a:lnTo>
                    <a:pt x="33" y="6"/>
                  </a:lnTo>
                  <a:lnTo>
                    <a:pt x="33" y="8"/>
                  </a:lnTo>
                  <a:lnTo>
                    <a:pt x="35" y="8"/>
                  </a:lnTo>
                  <a:lnTo>
                    <a:pt x="35" y="10"/>
                  </a:lnTo>
                  <a:lnTo>
                    <a:pt x="37" y="10"/>
                  </a:lnTo>
                  <a:lnTo>
                    <a:pt x="37" y="11"/>
                  </a:lnTo>
                  <a:lnTo>
                    <a:pt x="39" y="13"/>
                  </a:lnTo>
                  <a:lnTo>
                    <a:pt x="39" y="15"/>
                  </a:lnTo>
                  <a:lnTo>
                    <a:pt x="39" y="17"/>
                  </a:lnTo>
                  <a:lnTo>
                    <a:pt x="41" y="17"/>
                  </a:lnTo>
                  <a:lnTo>
                    <a:pt x="42" y="17"/>
                  </a:lnTo>
                  <a:lnTo>
                    <a:pt x="42" y="15"/>
                  </a:lnTo>
                  <a:lnTo>
                    <a:pt x="44" y="15"/>
                  </a:lnTo>
                  <a:lnTo>
                    <a:pt x="44" y="13"/>
                  </a:lnTo>
                  <a:lnTo>
                    <a:pt x="46" y="13"/>
                  </a:lnTo>
                  <a:lnTo>
                    <a:pt x="46" y="15"/>
                  </a:lnTo>
                  <a:lnTo>
                    <a:pt x="48" y="17"/>
                  </a:lnTo>
                  <a:lnTo>
                    <a:pt x="48" y="19"/>
                  </a:lnTo>
                  <a:lnTo>
                    <a:pt x="50" y="19"/>
                  </a:lnTo>
                  <a:lnTo>
                    <a:pt x="50" y="21"/>
                  </a:lnTo>
                  <a:lnTo>
                    <a:pt x="52" y="21"/>
                  </a:lnTo>
                  <a:lnTo>
                    <a:pt x="52" y="23"/>
                  </a:lnTo>
                  <a:lnTo>
                    <a:pt x="54" y="21"/>
                  </a:lnTo>
                  <a:lnTo>
                    <a:pt x="54" y="23"/>
                  </a:lnTo>
                  <a:lnTo>
                    <a:pt x="56" y="23"/>
                  </a:lnTo>
                  <a:lnTo>
                    <a:pt x="56" y="25"/>
                  </a:lnTo>
                  <a:lnTo>
                    <a:pt x="58" y="25"/>
                  </a:lnTo>
                  <a:lnTo>
                    <a:pt x="60" y="25"/>
                  </a:lnTo>
                  <a:lnTo>
                    <a:pt x="62" y="25"/>
                  </a:lnTo>
                  <a:lnTo>
                    <a:pt x="62" y="27"/>
                  </a:lnTo>
                  <a:lnTo>
                    <a:pt x="62" y="29"/>
                  </a:lnTo>
                  <a:lnTo>
                    <a:pt x="64" y="29"/>
                  </a:lnTo>
                  <a:lnTo>
                    <a:pt x="64" y="31"/>
                  </a:lnTo>
                  <a:lnTo>
                    <a:pt x="66" y="31"/>
                  </a:lnTo>
                  <a:lnTo>
                    <a:pt x="67" y="33"/>
                  </a:lnTo>
                  <a:lnTo>
                    <a:pt x="69" y="33"/>
                  </a:lnTo>
                  <a:lnTo>
                    <a:pt x="69" y="35"/>
                  </a:lnTo>
                  <a:lnTo>
                    <a:pt x="71" y="35"/>
                  </a:lnTo>
                  <a:lnTo>
                    <a:pt x="73" y="35"/>
                  </a:lnTo>
                  <a:lnTo>
                    <a:pt x="73" y="36"/>
                  </a:lnTo>
                  <a:lnTo>
                    <a:pt x="75" y="38"/>
                  </a:lnTo>
                  <a:lnTo>
                    <a:pt x="75" y="40"/>
                  </a:lnTo>
                  <a:lnTo>
                    <a:pt x="75" y="42"/>
                  </a:lnTo>
                  <a:lnTo>
                    <a:pt x="77" y="42"/>
                  </a:lnTo>
                  <a:lnTo>
                    <a:pt x="77" y="44"/>
                  </a:lnTo>
                  <a:lnTo>
                    <a:pt x="79" y="44"/>
                  </a:lnTo>
                  <a:lnTo>
                    <a:pt x="79" y="46"/>
                  </a:lnTo>
                  <a:lnTo>
                    <a:pt x="81" y="46"/>
                  </a:lnTo>
                  <a:lnTo>
                    <a:pt x="83" y="46"/>
                  </a:lnTo>
                  <a:lnTo>
                    <a:pt x="83" y="48"/>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4" name="Freeform 244"/>
            <p:cNvSpPr>
              <a:spLocks noEditPoints="1"/>
            </p:cNvSpPr>
            <p:nvPr/>
          </p:nvSpPr>
          <p:spPr bwMode="auto">
            <a:xfrm>
              <a:off x="503238" y="2214563"/>
              <a:ext cx="9067800" cy="2130425"/>
            </a:xfrm>
            <a:custGeom>
              <a:avLst/>
              <a:gdLst>
                <a:gd name="T0" fmla="*/ 1575 w 5712"/>
                <a:gd name="T1" fmla="*/ 1232 h 1342"/>
                <a:gd name="T2" fmla="*/ 1435 w 5712"/>
                <a:gd name="T3" fmla="*/ 1156 h 1342"/>
                <a:gd name="T4" fmla="*/ 1613 w 5712"/>
                <a:gd name="T5" fmla="*/ 1069 h 1342"/>
                <a:gd name="T6" fmla="*/ 1700 w 5712"/>
                <a:gd name="T7" fmla="*/ 935 h 1342"/>
                <a:gd name="T8" fmla="*/ 1642 w 5712"/>
                <a:gd name="T9" fmla="*/ 860 h 1342"/>
                <a:gd name="T10" fmla="*/ 1440 w 5712"/>
                <a:gd name="T11" fmla="*/ 797 h 1342"/>
                <a:gd name="T12" fmla="*/ 1392 w 5712"/>
                <a:gd name="T13" fmla="*/ 772 h 1342"/>
                <a:gd name="T14" fmla="*/ 1504 w 5712"/>
                <a:gd name="T15" fmla="*/ 825 h 1342"/>
                <a:gd name="T16" fmla="*/ 1490 w 5712"/>
                <a:gd name="T17" fmla="*/ 850 h 1342"/>
                <a:gd name="T18" fmla="*/ 1600 w 5712"/>
                <a:gd name="T19" fmla="*/ 881 h 1342"/>
                <a:gd name="T20" fmla="*/ 1778 w 5712"/>
                <a:gd name="T21" fmla="*/ 841 h 1342"/>
                <a:gd name="T22" fmla="*/ 1724 w 5712"/>
                <a:gd name="T23" fmla="*/ 893 h 1342"/>
                <a:gd name="T24" fmla="*/ 1671 w 5712"/>
                <a:gd name="T25" fmla="*/ 958 h 1342"/>
                <a:gd name="T26" fmla="*/ 1640 w 5712"/>
                <a:gd name="T27" fmla="*/ 981 h 1342"/>
                <a:gd name="T28" fmla="*/ 1638 w 5712"/>
                <a:gd name="T29" fmla="*/ 1000 h 1342"/>
                <a:gd name="T30" fmla="*/ 1632 w 5712"/>
                <a:gd name="T31" fmla="*/ 1035 h 1342"/>
                <a:gd name="T32" fmla="*/ 1590 w 5712"/>
                <a:gd name="T33" fmla="*/ 1088 h 1342"/>
                <a:gd name="T34" fmla="*/ 1573 w 5712"/>
                <a:gd name="T35" fmla="*/ 1231 h 1342"/>
                <a:gd name="T36" fmla="*/ 1494 w 5712"/>
                <a:gd name="T37" fmla="*/ 1154 h 1342"/>
                <a:gd name="T38" fmla="*/ 1427 w 5712"/>
                <a:gd name="T39" fmla="*/ 1160 h 1342"/>
                <a:gd name="T40" fmla="*/ 1340 w 5712"/>
                <a:gd name="T41" fmla="*/ 1161 h 1342"/>
                <a:gd name="T42" fmla="*/ 1262 w 5712"/>
                <a:gd name="T43" fmla="*/ 1188 h 1342"/>
                <a:gd name="T44" fmla="*/ 1026 w 5712"/>
                <a:gd name="T45" fmla="*/ 1100 h 1342"/>
                <a:gd name="T46" fmla="*/ 916 w 5712"/>
                <a:gd name="T47" fmla="*/ 992 h 1342"/>
                <a:gd name="T48" fmla="*/ 878 w 5712"/>
                <a:gd name="T49" fmla="*/ 824 h 1342"/>
                <a:gd name="T50" fmla="*/ 899 w 5712"/>
                <a:gd name="T51" fmla="*/ 791 h 1342"/>
                <a:gd name="T52" fmla="*/ 1191 w 5712"/>
                <a:gd name="T53" fmla="*/ 753 h 1342"/>
                <a:gd name="T54" fmla="*/ 39 w 5712"/>
                <a:gd name="T55" fmla="*/ 687 h 1342"/>
                <a:gd name="T56" fmla="*/ 133 w 5712"/>
                <a:gd name="T57" fmla="*/ 662 h 1342"/>
                <a:gd name="T58" fmla="*/ 188 w 5712"/>
                <a:gd name="T59" fmla="*/ 643 h 1342"/>
                <a:gd name="T60" fmla="*/ 258 w 5712"/>
                <a:gd name="T61" fmla="*/ 607 h 1342"/>
                <a:gd name="T62" fmla="*/ 730 w 5712"/>
                <a:gd name="T63" fmla="*/ 591 h 1342"/>
                <a:gd name="T64" fmla="*/ 759 w 5712"/>
                <a:gd name="T65" fmla="*/ 587 h 1342"/>
                <a:gd name="T66" fmla="*/ 747 w 5712"/>
                <a:gd name="T67" fmla="*/ 584 h 1342"/>
                <a:gd name="T68" fmla="*/ 350 w 5712"/>
                <a:gd name="T69" fmla="*/ 553 h 1342"/>
                <a:gd name="T70" fmla="*/ 730 w 5712"/>
                <a:gd name="T71" fmla="*/ 545 h 1342"/>
                <a:gd name="T72" fmla="*/ 697 w 5712"/>
                <a:gd name="T73" fmla="*/ 526 h 1342"/>
                <a:gd name="T74" fmla="*/ 394 w 5712"/>
                <a:gd name="T75" fmla="*/ 522 h 1342"/>
                <a:gd name="T76" fmla="*/ 691 w 5712"/>
                <a:gd name="T77" fmla="*/ 520 h 1342"/>
                <a:gd name="T78" fmla="*/ 711 w 5712"/>
                <a:gd name="T79" fmla="*/ 528 h 1342"/>
                <a:gd name="T80" fmla="*/ 557 w 5712"/>
                <a:gd name="T81" fmla="*/ 447 h 1342"/>
                <a:gd name="T82" fmla="*/ 524 w 5712"/>
                <a:gd name="T83" fmla="*/ 434 h 1342"/>
                <a:gd name="T84" fmla="*/ 154 w 5712"/>
                <a:gd name="T85" fmla="*/ 336 h 1342"/>
                <a:gd name="T86" fmla="*/ 217 w 5712"/>
                <a:gd name="T87" fmla="*/ 221 h 1342"/>
                <a:gd name="T88" fmla="*/ 415 w 5712"/>
                <a:gd name="T89" fmla="*/ 23 h 1342"/>
                <a:gd name="T90" fmla="*/ 607 w 5712"/>
                <a:gd name="T91" fmla="*/ 134 h 1342"/>
                <a:gd name="T92" fmla="*/ 747 w 5712"/>
                <a:gd name="T93" fmla="*/ 534 h 1342"/>
                <a:gd name="T94" fmla="*/ 743 w 5712"/>
                <a:gd name="T95" fmla="*/ 547 h 1342"/>
                <a:gd name="T96" fmla="*/ 701 w 5712"/>
                <a:gd name="T97" fmla="*/ 497 h 1342"/>
                <a:gd name="T98" fmla="*/ 638 w 5712"/>
                <a:gd name="T99" fmla="*/ 470 h 1342"/>
                <a:gd name="T100" fmla="*/ 526 w 5712"/>
                <a:gd name="T101" fmla="*/ 422 h 1342"/>
                <a:gd name="T102" fmla="*/ 496 w 5712"/>
                <a:gd name="T103" fmla="*/ 434 h 1342"/>
                <a:gd name="T104" fmla="*/ 442 w 5712"/>
                <a:gd name="T105" fmla="*/ 443 h 1342"/>
                <a:gd name="T106" fmla="*/ 400 w 5712"/>
                <a:gd name="T107" fmla="*/ 478 h 1342"/>
                <a:gd name="T108" fmla="*/ 329 w 5712"/>
                <a:gd name="T109" fmla="*/ 568 h 1342"/>
                <a:gd name="T110" fmla="*/ 258 w 5712"/>
                <a:gd name="T111" fmla="*/ 593 h 1342"/>
                <a:gd name="T112" fmla="*/ 336 w 5712"/>
                <a:gd name="T113" fmla="*/ 482 h 1342"/>
                <a:gd name="T114" fmla="*/ 269 w 5712"/>
                <a:gd name="T115" fmla="*/ 432 h 1342"/>
                <a:gd name="T116" fmla="*/ 219 w 5712"/>
                <a:gd name="T117" fmla="*/ 413 h 1342"/>
                <a:gd name="T118" fmla="*/ 290 w 5712"/>
                <a:gd name="T119" fmla="*/ 292 h 1342"/>
                <a:gd name="T120" fmla="*/ 196 w 5712"/>
                <a:gd name="T121" fmla="*/ 238 h 1342"/>
                <a:gd name="T122" fmla="*/ 281 w 5712"/>
                <a:gd name="T123" fmla="*/ 215 h 1342"/>
                <a:gd name="T124" fmla="*/ 279 w 5712"/>
                <a:gd name="T125" fmla="*/ 56 h 1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712" h="1342">
                  <a:moveTo>
                    <a:pt x="375" y="1323"/>
                  </a:moveTo>
                  <a:lnTo>
                    <a:pt x="377" y="1323"/>
                  </a:lnTo>
                  <a:lnTo>
                    <a:pt x="379" y="1323"/>
                  </a:lnTo>
                  <a:lnTo>
                    <a:pt x="380" y="1323"/>
                  </a:lnTo>
                  <a:lnTo>
                    <a:pt x="382" y="1325"/>
                  </a:lnTo>
                  <a:lnTo>
                    <a:pt x="382" y="1327"/>
                  </a:lnTo>
                  <a:lnTo>
                    <a:pt x="384" y="1327"/>
                  </a:lnTo>
                  <a:lnTo>
                    <a:pt x="384" y="1328"/>
                  </a:lnTo>
                  <a:lnTo>
                    <a:pt x="384" y="1330"/>
                  </a:lnTo>
                  <a:lnTo>
                    <a:pt x="386" y="1330"/>
                  </a:lnTo>
                  <a:lnTo>
                    <a:pt x="386" y="1332"/>
                  </a:lnTo>
                  <a:lnTo>
                    <a:pt x="388" y="1332"/>
                  </a:lnTo>
                  <a:lnTo>
                    <a:pt x="388" y="1334"/>
                  </a:lnTo>
                  <a:lnTo>
                    <a:pt x="386" y="1334"/>
                  </a:lnTo>
                  <a:lnTo>
                    <a:pt x="384" y="1336"/>
                  </a:lnTo>
                  <a:lnTo>
                    <a:pt x="382" y="1336"/>
                  </a:lnTo>
                  <a:lnTo>
                    <a:pt x="380" y="1336"/>
                  </a:lnTo>
                  <a:lnTo>
                    <a:pt x="379" y="1338"/>
                  </a:lnTo>
                  <a:lnTo>
                    <a:pt x="377" y="1338"/>
                  </a:lnTo>
                  <a:lnTo>
                    <a:pt x="377" y="1340"/>
                  </a:lnTo>
                  <a:lnTo>
                    <a:pt x="375" y="1342"/>
                  </a:lnTo>
                  <a:lnTo>
                    <a:pt x="373" y="1342"/>
                  </a:lnTo>
                  <a:lnTo>
                    <a:pt x="373" y="1340"/>
                  </a:lnTo>
                  <a:lnTo>
                    <a:pt x="371" y="1340"/>
                  </a:lnTo>
                  <a:lnTo>
                    <a:pt x="371" y="1338"/>
                  </a:lnTo>
                  <a:lnTo>
                    <a:pt x="371" y="1336"/>
                  </a:lnTo>
                  <a:lnTo>
                    <a:pt x="371" y="1334"/>
                  </a:lnTo>
                  <a:lnTo>
                    <a:pt x="371" y="1332"/>
                  </a:lnTo>
                  <a:lnTo>
                    <a:pt x="369" y="1332"/>
                  </a:lnTo>
                  <a:lnTo>
                    <a:pt x="369" y="1330"/>
                  </a:lnTo>
                  <a:lnTo>
                    <a:pt x="369" y="1328"/>
                  </a:lnTo>
                  <a:lnTo>
                    <a:pt x="369" y="1327"/>
                  </a:lnTo>
                  <a:lnTo>
                    <a:pt x="371" y="1327"/>
                  </a:lnTo>
                  <a:lnTo>
                    <a:pt x="371" y="1325"/>
                  </a:lnTo>
                  <a:lnTo>
                    <a:pt x="371" y="1323"/>
                  </a:lnTo>
                  <a:lnTo>
                    <a:pt x="371" y="1321"/>
                  </a:lnTo>
                  <a:lnTo>
                    <a:pt x="371" y="1319"/>
                  </a:lnTo>
                  <a:lnTo>
                    <a:pt x="373" y="1321"/>
                  </a:lnTo>
                  <a:lnTo>
                    <a:pt x="375" y="1321"/>
                  </a:lnTo>
                  <a:lnTo>
                    <a:pt x="375" y="1323"/>
                  </a:lnTo>
                  <a:close/>
                  <a:moveTo>
                    <a:pt x="361" y="1315"/>
                  </a:moveTo>
                  <a:lnTo>
                    <a:pt x="359" y="1315"/>
                  </a:lnTo>
                  <a:lnTo>
                    <a:pt x="357" y="1315"/>
                  </a:lnTo>
                  <a:lnTo>
                    <a:pt x="359" y="1315"/>
                  </a:lnTo>
                  <a:lnTo>
                    <a:pt x="361" y="1315"/>
                  </a:lnTo>
                  <a:lnTo>
                    <a:pt x="359" y="1315"/>
                  </a:lnTo>
                  <a:lnTo>
                    <a:pt x="361" y="1315"/>
                  </a:lnTo>
                  <a:close/>
                  <a:moveTo>
                    <a:pt x="354" y="1311"/>
                  </a:moveTo>
                  <a:lnTo>
                    <a:pt x="354" y="1309"/>
                  </a:lnTo>
                  <a:lnTo>
                    <a:pt x="352" y="1309"/>
                  </a:lnTo>
                  <a:lnTo>
                    <a:pt x="354" y="1309"/>
                  </a:lnTo>
                  <a:lnTo>
                    <a:pt x="355" y="1309"/>
                  </a:lnTo>
                  <a:lnTo>
                    <a:pt x="355" y="1311"/>
                  </a:lnTo>
                  <a:lnTo>
                    <a:pt x="354" y="1311"/>
                  </a:lnTo>
                  <a:close/>
                  <a:moveTo>
                    <a:pt x="359" y="1307"/>
                  </a:moveTo>
                  <a:lnTo>
                    <a:pt x="361" y="1307"/>
                  </a:lnTo>
                  <a:lnTo>
                    <a:pt x="361" y="1309"/>
                  </a:lnTo>
                  <a:lnTo>
                    <a:pt x="363" y="1309"/>
                  </a:lnTo>
                  <a:lnTo>
                    <a:pt x="363" y="1307"/>
                  </a:lnTo>
                  <a:lnTo>
                    <a:pt x="365" y="1307"/>
                  </a:lnTo>
                  <a:lnTo>
                    <a:pt x="365" y="1309"/>
                  </a:lnTo>
                  <a:lnTo>
                    <a:pt x="365" y="1307"/>
                  </a:lnTo>
                  <a:lnTo>
                    <a:pt x="365" y="1309"/>
                  </a:lnTo>
                  <a:lnTo>
                    <a:pt x="367" y="1309"/>
                  </a:lnTo>
                  <a:lnTo>
                    <a:pt x="369" y="1311"/>
                  </a:lnTo>
                  <a:lnTo>
                    <a:pt x="369" y="1313"/>
                  </a:lnTo>
                  <a:lnTo>
                    <a:pt x="367" y="1313"/>
                  </a:lnTo>
                  <a:lnTo>
                    <a:pt x="365" y="1313"/>
                  </a:lnTo>
                  <a:lnTo>
                    <a:pt x="365" y="1315"/>
                  </a:lnTo>
                  <a:lnTo>
                    <a:pt x="363" y="1315"/>
                  </a:lnTo>
                  <a:lnTo>
                    <a:pt x="361" y="1313"/>
                  </a:lnTo>
                  <a:lnTo>
                    <a:pt x="361" y="1311"/>
                  </a:lnTo>
                  <a:lnTo>
                    <a:pt x="359" y="1311"/>
                  </a:lnTo>
                  <a:lnTo>
                    <a:pt x="359" y="1309"/>
                  </a:lnTo>
                  <a:lnTo>
                    <a:pt x="357" y="1309"/>
                  </a:lnTo>
                  <a:lnTo>
                    <a:pt x="357" y="1307"/>
                  </a:lnTo>
                  <a:lnTo>
                    <a:pt x="359" y="1307"/>
                  </a:lnTo>
                  <a:close/>
                  <a:moveTo>
                    <a:pt x="350" y="1303"/>
                  </a:moveTo>
                  <a:lnTo>
                    <a:pt x="352" y="1303"/>
                  </a:lnTo>
                  <a:lnTo>
                    <a:pt x="354" y="1303"/>
                  </a:lnTo>
                  <a:lnTo>
                    <a:pt x="355" y="1303"/>
                  </a:lnTo>
                  <a:lnTo>
                    <a:pt x="357" y="1303"/>
                  </a:lnTo>
                  <a:lnTo>
                    <a:pt x="357" y="1305"/>
                  </a:lnTo>
                  <a:lnTo>
                    <a:pt x="355" y="1305"/>
                  </a:lnTo>
                  <a:lnTo>
                    <a:pt x="354" y="1305"/>
                  </a:lnTo>
                  <a:lnTo>
                    <a:pt x="352" y="1305"/>
                  </a:lnTo>
                  <a:lnTo>
                    <a:pt x="350" y="1305"/>
                  </a:lnTo>
                  <a:lnTo>
                    <a:pt x="348" y="1305"/>
                  </a:lnTo>
                  <a:lnTo>
                    <a:pt x="350" y="1305"/>
                  </a:lnTo>
                  <a:lnTo>
                    <a:pt x="350" y="1303"/>
                  </a:lnTo>
                  <a:close/>
                  <a:moveTo>
                    <a:pt x="338" y="1298"/>
                  </a:moveTo>
                  <a:lnTo>
                    <a:pt x="340" y="1298"/>
                  </a:lnTo>
                  <a:lnTo>
                    <a:pt x="340" y="1300"/>
                  </a:lnTo>
                  <a:lnTo>
                    <a:pt x="342" y="1300"/>
                  </a:lnTo>
                  <a:lnTo>
                    <a:pt x="342" y="1302"/>
                  </a:lnTo>
                  <a:lnTo>
                    <a:pt x="342" y="1303"/>
                  </a:lnTo>
                  <a:lnTo>
                    <a:pt x="342" y="1302"/>
                  </a:lnTo>
                  <a:lnTo>
                    <a:pt x="342" y="1303"/>
                  </a:lnTo>
                  <a:lnTo>
                    <a:pt x="340" y="1303"/>
                  </a:lnTo>
                  <a:lnTo>
                    <a:pt x="340" y="1302"/>
                  </a:lnTo>
                  <a:lnTo>
                    <a:pt x="338" y="1302"/>
                  </a:lnTo>
                  <a:lnTo>
                    <a:pt x="338" y="1300"/>
                  </a:lnTo>
                  <a:lnTo>
                    <a:pt x="338" y="1302"/>
                  </a:lnTo>
                  <a:lnTo>
                    <a:pt x="336" y="1302"/>
                  </a:lnTo>
                  <a:lnTo>
                    <a:pt x="338" y="1302"/>
                  </a:lnTo>
                  <a:lnTo>
                    <a:pt x="336" y="1302"/>
                  </a:lnTo>
                  <a:lnTo>
                    <a:pt x="334" y="1302"/>
                  </a:lnTo>
                  <a:lnTo>
                    <a:pt x="334" y="1300"/>
                  </a:lnTo>
                  <a:lnTo>
                    <a:pt x="334" y="1298"/>
                  </a:lnTo>
                  <a:lnTo>
                    <a:pt x="332" y="1298"/>
                  </a:lnTo>
                  <a:lnTo>
                    <a:pt x="334" y="1298"/>
                  </a:lnTo>
                  <a:lnTo>
                    <a:pt x="336" y="1298"/>
                  </a:lnTo>
                  <a:lnTo>
                    <a:pt x="336" y="1296"/>
                  </a:lnTo>
                  <a:lnTo>
                    <a:pt x="338" y="1296"/>
                  </a:lnTo>
                  <a:lnTo>
                    <a:pt x="338" y="1298"/>
                  </a:lnTo>
                  <a:close/>
                  <a:moveTo>
                    <a:pt x="302" y="1294"/>
                  </a:moveTo>
                  <a:lnTo>
                    <a:pt x="302" y="1292"/>
                  </a:lnTo>
                  <a:lnTo>
                    <a:pt x="304" y="1290"/>
                  </a:lnTo>
                  <a:lnTo>
                    <a:pt x="304" y="1292"/>
                  </a:lnTo>
                  <a:lnTo>
                    <a:pt x="302" y="1292"/>
                  </a:lnTo>
                  <a:lnTo>
                    <a:pt x="302" y="1294"/>
                  </a:lnTo>
                  <a:close/>
                  <a:moveTo>
                    <a:pt x="315" y="1286"/>
                  </a:moveTo>
                  <a:lnTo>
                    <a:pt x="317" y="1286"/>
                  </a:lnTo>
                  <a:lnTo>
                    <a:pt x="317" y="1288"/>
                  </a:lnTo>
                  <a:lnTo>
                    <a:pt x="317" y="1290"/>
                  </a:lnTo>
                  <a:lnTo>
                    <a:pt x="315" y="1290"/>
                  </a:lnTo>
                  <a:lnTo>
                    <a:pt x="315" y="1292"/>
                  </a:lnTo>
                  <a:lnTo>
                    <a:pt x="313" y="1292"/>
                  </a:lnTo>
                  <a:lnTo>
                    <a:pt x="311" y="1292"/>
                  </a:lnTo>
                  <a:lnTo>
                    <a:pt x="311" y="1290"/>
                  </a:lnTo>
                  <a:lnTo>
                    <a:pt x="309" y="1290"/>
                  </a:lnTo>
                  <a:lnTo>
                    <a:pt x="309" y="1288"/>
                  </a:lnTo>
                  <a:lnTo>
                    <a:pt x="311" y="1288"/>
                  </a:lnTo>
                  <a:lnTo>
                    <a:pt x="311" y="1286"/>
                  </a:lnTo>
                  <a:lnTo>
                    <a:pt x="313" y="1286"/>
                  </a:lnTo>
                  <a:lnTo>
                    <a:pt x="315" y="1286"/>
                  </a:lnTo>
                  <a:close/>
                  <a:moveTo>
                    <a:pt x="1554" y="1244"/>
                  </a:moveTo>
                  <a:lnTo>
                    <a:pt x="1554" y="1246"/>
                  </a:lnTo>
                  <a:lnTo>
                    <a:pt x="1552" y="1246"/>
                  </a:lnTo>
                  <a:lnTo>
                    <a:pt x="1554" y="1246"/>
                  </a:lnTo>
                  <a:lnTo>
                    <a:pt x="1554" y="1244"/>
                  </a:lnTo>
                  <a:close/>
                  <a:moveTo>
                    <a:pt x="1556" y="1244"/>
                  </a:moveTo>
                  <a:lnTo>
                    <a:pt x="1554" y="1244"/>
                  </a:lnTo>
                  <a:lnTo>
                    <a:pt x="1556" y="1244"/>
                  </a:lnTo>
                  <a:close/>
                  <a:moveTo>
                    <a:pt x="1561" y="1244"/>
                  </a:moveTo>
                  <a:lnTo>
                    <a:pt x="1559" y="1244"/>
                  </a:lnTo>
                  <a:lnTo>
                    <a:pt x="1561" y="1244"/>
                  </a:lnTo>
                  <a:lnTo>
                    <a:pt x="1561" y="1242"/>
                  </a:lnTo>
                  <a:lnTo>
                    <a:pt x="1561" y="1244"/>
                  </a:lnTo>
                  <a:close/>
                  <a:moveTo>
                    <a:pt x="1557" y="1244"/>
                  </a:moveTo>
                  <a:lnTo>
                    <a:pt x="1556" y="1242"/>
                  </a:lnTo>
                  <a:lnTo>
                    <a:pt x="1557" y="1244"/>
                  </a:lnTo>
                  <a:close/>
                  <a:moveTo>
                    <a:pt x="1563" y="1242"/>
                  </a:moveTo>
                  <a:lnTo>
                    <a:pt x="1561" y="1242"/>
                  </a:lnTo>
                  <a:lnTo>
                    <a:pt x="1563" y="1242"/>
                  </a:lnTo>
                  <a:close/>
                  <a:moveTo>
                    <a:pt x="1565" y="1242"/>
                  </a:moveTo>
                  <a:lnTo>
                    <a:pt x="1565" y="1240"/>
                  </a:lnTo>
                  <a:lnTo>
                    <a:pt x="1565" y="1242"/>
                  </a:lnTo>
                  <a:lnTo>
                    <a:pt x="1565" y="1240"/>
                  </a:lnTo>
                  <a:lnTo>
                    <a:pt x="1565" y="1242"/>
                  </a:lnTo>
                  <a:close/>
                  <a:moveTo>
                    <a:pt x="1567" y="1240"/>
                  </a:moveTo>
                  <a:lnTo>
                    <a:pt x="1569" y="1240"/>
                  </a:lnTo>
                  <a:lnTo>
                    <a:pt x="1569" y="1238"/>
                  </a:lnTo>
                  <a:lnTo>
                    <a:pt x="1569" y="1240"/>
                  </a:lnTo>
                  <a:lnTo>
                    <a:pt x="1567" y="1240"/>
                  </a:lnTo>
                  <a:close/>
                  <a:moveTo>
                    <a:pt x="1573" y="1234"/>
                  </a:moveTo>
                  <a:lnTo>
                    <a:pt x="1571" y="1236"/>
                  </a:lnTo>
                  <a:lnTo>
                    <a:pt x="1571" y="1238"/>
                  </a:lnTo>
                  <a:lnTo>
                    <a:pt x="1569" y="1238"/>
                  </a:lnTo>
                  <a:lnTo>
                    <a:pt x="1571" y="1238"/>
                  </a:lnTo>
                  <a:lnTo>
                    <a:pt x="1571" y="1236"/>
                  </a:lnTo>
                  <a:lnTo>
                    <a:pt x="1573" y="1234"/>
                  </a:lnTo>
                  <a:lnTo>
                    <a:pt x="1573" y="1232"/>
                  </a:lnTo>
                  <a:lnTo>
                    <a:pt x="1575" y="1232"/>
                  </a:lnTo>
                  <a:lnTo>
                    <a:pt x="1573" y="1232"/>
                  </a:lnTo>
                  <a:lnTo>
                    <a:pt x="1573" y="1234"/>
                  </a:lnTo>
                  <a:close/>
                  <a:moveTo>
                    <a:pt x="1575" y="1231"/>
                  </a:moveTo>
                  <a:lnTo>
                    <a:pt x="1575" y="1229"/>
                  </a:lnTo>
                  <a:lnTo>
                    <a:pt x="1575" y="1231"/>
                  </a:lnTo>
                  <a:close/>
                  <a:moveTo>
                    <a:pt x="1577" y="1227"/>
                  </a:moveTo>
                  <a:lnTo>
                    <a:pt x="1575" y="1227"/>
                  </a:lnTo>
                  <a:lnTo>
                    <a:pt x="1575" y="1225"/>
                  </a:lnTo>
                  <a:lnTo>
                    <a:pt x="1577" y="1225"/>
                  </a:lnTo>
                  <a:lnTo>
                    <a:pt x="1577" y="1227"/>
                  </a:lnTo>
                  <a:close/>
                  <a:moveTo>
                    <a:pt x="1556" y="1223"/>
                  </a:moveTo>
                  <a:lnTo>
                    <a:pt x="1556" y="1225"/>
                  </a:lnTo>
                  <a:lnTo>
                    <a:pt x="1556" y="1223"/>
                  </a:lnTo>
                  <a:lnTo>
                    <a:pt x="1556" y="1225"/>
                  </a:lnTo>
                  <a:lnTo>
                    <a:pt x="1556" y="1223"/>
                  </a:lnTo>
                  <a:close/>
                  <a:moveTo>
                    <a:pt x="1556" y="1223"/>
                  </a:moveTo>
                  <a:lnTo>
                    <a:pt x="1554" y="1223"/>
                  </a:lnTo>
                  <a:lnTo>
                    <a:pt x="1556" y="1223"/>
                  </a:lnTo>
                  <a:close/>
                  <a:moveTo>
                    <a:pt x="1544" y="1211"/>
                  </a:moveTo>
                  <a:lnTo>
                    <a:pt x="1544" y="1213"/>
                  </a:lnTo>
                  <a:lnTo>
                    <a:pt x="1546" y="1213"/>
                  </a:lnTo>
                  <a:lnTo>
                    <a:pt x="1546" y="1211"/>
                  </a:lnTo>
                  <a:lnTo>
                    <a:pt x="1546" y="1213"/>
                  </a:lnTo>
                  <a:lnTo>
                    <a:pt x="1544" y="1213"/>
                  </a:lnTo>
                  <a:lnTo>
                    <a:pt x="1544" y="1211"/>
                  </a:lnTo>
                  <a:close/>
                  <a:moveTo>
                    <a:pt x="1542" y="1209"/>
                  </a:moveTo>
                  <a:lnTo>
                    <a:pt x="1542" y="1207"/>
                  </a:lnTo>
                  <a:lnTo>
                    <a:pt x="1542" y="1209"/>
                  </a:lnTo>
                  <a:close/>
                  <a:moveTo>
                    <a:pt x="1546" y="1211"/>
                  </a:moveTo>
                  <a:lnTo>
                    <a:pt x="1544" y="1211"/>
                  </a:lnTo>
                  <a:lnTo>
                    <a:pt x="1544" y="1209"/>
                  </a:lnTo>
                  <a:lnTo>
                    <a:pt x="1544" y="1207"/>
                  </a:lnTo>
                  <a:lnTo>
                    <a:pt x="1544" y="1209"/>
                  </a:lnTo>
                  <a:lnTo>
                    <a:pt x="1546" y="1211"/>
                  </a:lnTo>
                  <a:close/>
                  <a:moveTo>
                    <a:pt x="1542" y="1207"/>
                  </a:moveTo>
                  <a:lnTo>
                    <a:pt x="1542" y="1206"/>
                  </a:lnTo>
                  <a:lnTo>
                    <a:pt x="1542" y="1207"/>
                  </a:lnTo>
                  <a:close/>
                  <a:moveTo>
                    <a:pt x="1306" y="1219"/>
                  </a:moveTo>
                  <a:lnTo>
                    <a:pt x="1304" y="1219"/>
                  </a:lnTo>
                  <a:lnTo>
                    <a:pt x="1304" y="1217"/>
                  </a:lnTo>
                  <a:lnTo>
                    <a:pt x="1304" y="1215"/>
                  </a:lnTo>
                  <a:lnTo>
                    <a:pt x="1304" y="1213"/>
                  </a:lnTo>
                  <a:lnTo>
                    <a:pt x="1304" y="1211"/>
                  </a:lnTo>
                  <a:lnTo>
                    <a:pt x="1302" y="1211"/>
                  </a:lnTo>
                  <a:lnTo>
                    <a:pt x="1302" y="1209"/>
                  </a:lnTo>
                  <a:lnTo>
                    <a:pt x="1302" y="1207"/>
                  </a:lnTo>
                  <a:lnTo>
                    <a:pt x="1302" y="1206"/>
                  </a:lnTo>
                  <a:lnTo>
                    <a:pt x="1302" y="1204"/>
                  </a:lnTo>
                  <a:lnTo>
                    <a:pt x="1302" y="1202"/>
                  </a:lnTo>
                  <a:lnTo>
                    <a:pt x="1302" y="1200"/>
                  </a:lnTo>
                  <a:lnTo>
                    <a:pt x="1302" y="1204"/>
                  </a:lnTo>
                  <a:lnTo>
                    <a:pt x="1302" y="1207"/>
                  </a:lnTo>
                  <a:lnTo>
                    <a:pt x="1304" y="1213"/>
                  </a:lnTo>
                  <a:lnTo>
                    <a:pt x="1304" y="1215"/>
                  </a:lnTo>
                  <a:lnTo>
                    <a:pt x="1304" y="1217"/>
                  </a:lnTo>
                  <a:lnTo>
                    <a:pt x="1306" y="1217"/>
                  </a:lnTo>
                  <a:lnTo>
                    <a:pt x="1306" y="1219"/>
                  </a:lnTo>
                  <a:close/>
                  <a:moveTo>
                    <a:pt x="1536" y="1196"/>
                  </a:moveTo>
                  <a:lnTo>
                    <a:pt x="1536" y="1194"/>
                  </a:lnTo>
                  <a:lnTo>
                    <a:pt x="1536" y="1196"/>
                  </a:lnTo>
                  <a:close/>
                  <a:moveTo>
                    <a:pt x="1304" y="1190"/>
                  </a:moveTo>
                  <a:lnTo>
                    <a:pt x="1304" y="1194"/>
                  </a:lnTo>
                  <a:lnTo>
                    <a:pt x="1302" y="1196"/>
                  </a:lnTo>
                  <a:lnTo>
                    <a:pt x="1302" y="1198"/>
                  </a:lnTo>
                  <a:lnTo>
                    <a:pt x="1302" y="1196"/>
                  </a:lnTo>
                  <a:lnTo>
                    <a:pt x="1302" y="1194"/>
                  </a:lnTo>
                  <a:lnTo>
                    <a:pt x="1304" y="1192"/>
                  </a:lnTo>
                  <a:lnTo>
                    <a:pt x="1304" y="1190"/>
                  </a:lnTo>
                  <a:lnTo>
                    <a:pt x="1304" y="1192"/>
                  </a:lnTo>
                  <a:lnTo>
                    <a:pt x="1306" y="1190"/>
                  </a:lnTo>
                  <a:lnTo>
                    <a:pt x="1306" y="1188"/>
                  </a:lnTo>
                  <a:lnTo>
                    <a:pt x="1308" y="1188"/>
                  </a:lnTo>
                  <a:lnTo>
                    <a:pt x="1304" y="1190"/>
                  </a:lnTo>
                  <a:close/>
                  <a:moveTo>
                    <a:pt x="1575" y="1200"/>
                  </a:moveTo>
                  <a:lnTo>
                    <a:pt x="1577" y="1200"/>
                  </a:lnTo>
                  <a:lnTo>
                    <a:pt x="1575" y="1200"/>
                  </a:lnTo>
                  <a:lnTo>
                    <a:pt x="1575" y="1198"/>
                  </a:lnTo>
                  <a:lnTo>
                    <a:pt x="1575" y="1196"/>
                  </a:lnTo>
                  <a:lnTo>
                    <a:pt x="1573" y="1196"/>
                  </a:lnTo>
                  <a:lnTo>
                    <a:pt x="1573" y="1194"/>
                  </a:lnTo>
                  <a:lnTo>
                    <a:pt x="1573" y="1192"/>
                  </a:lnTo>
                  <a:lnTo>
                    <a:pt x="1573" y="1190"/>
                  </a:lnTo>
                  <a:lnTo>
                    <a:pt x="1571" y="1188"/>
                  </a:lnTo>
                  <a:lnTo>
                    <a:pt x="1571" y="1186"/>
                  </a:lnTo>
                  <a:lnTo>
                    <a:pt x="1571" y="1188"/>
                  </a:lnTo>
                  <a:lnTo>
                    <a:pt x="1573" y="1188"/>
                  </a:lnTo>
                  <a:lnTo>
                    <a:pt x="1573" y="1190"/>
                  </a:lnTo>
                  <a:lnTo>
                    <a:pt x="1573" y="1192"/>
                  </a:lnTo>
                  <a:lnTo>
                    <a:pt x="1575" y="1200"/>
                  </a:lnTo>
                  <a:close/>
                  <a:moveTo>
                    <a:pt x="1308" y="1186"/>
                  </a:moveTo>
                  <a:lnTo>
                    <a:pt x="1308" y="1188"/>
                  </a:lnTo>
                  <a:lnTo>
                    <a:pt x="1308" y="1186"/>
                  </a:lnTo>
                  <a:lnTo>
                    <a:pt x="1308" y="1184"/>
                  </a:lnTo>
                  <a:lnTo>
                    <a:pt x="1310" y="1183"/>
                  </a:lnTo>
                  <a:lnTo>
                    <a:pt x="1308" y="1184"/>
                  </a:lnTo>
                  <a:lnTo>
                    <a:pt x="1308" y="1186"/>
                  </a:lnTo>
                  <a:close/>
                  <a:moveTo>
                    <a:pt x="1569" y="1181"/>
                  </a:moveTo>
                  <a:lnTo>
                    <a:pt x="1567" y="1181"/>
                  </a:lnTo>
                  <a:lnTo>
                    <a:pt x="1569" y="1181"/>
                  </a:lnTo>
                  <a:close/>
                  <a:moveTo>
                    <a:pt x="1317" y="1179"/>
                  </a:moveTo>
                  <a:lnTo>
                    <a:pt x="1316" y="1179"/>
                  </a:lnTo>
                  <a:lnTo>
                    <a:pt x="1316" y="1181"/>
                  </a:lnTo>
                  <a:lnTo>
                    <a:pt x="1314" y="1181"/>
                  </a:lnTo>
                  <a:lnTo>
                    <a:pt x="1312" y="1181"/>
                  </a:lnTo>
                  <a:lnTo>
                    <a:pt x="1312" y="1183"/>
                  </a:lnTo>
                  <a:lnTo>
                    <a:pt x="1310" y="1183"/>
                  </a:lnTo>
                  <a:lnTo>
                    <a:pt x="1312" y="1183"/>
                  </a:lnTo>
                  <a:lnTo>
                    <a:pt x="1312" y="1181"/>
                  </a:lnTo>
                  <a:lnTo>
                    <a:pt x="1314" y="1181"/>
                  </a:lnTo>
                  <a:lnTo>
                    <a:pt x="1314" y="1179"/>
                  </a:lnTo>
                  <a:lnTo>
                    <a:pt x="1316" y="1179"/>
                  </a:lnTo>
                  <a:lnTo>
                    <a:pt x="1317" y="1179"/>
                  </a:lnTo>
                  <a:lnTo>
                    <a:pt x="1317" y="1177"/>
                  </a:lnTo>
                  <a:lnTo>
                    <a:pt x="1317" y="1179"/>
                  </a:lnTo>
                  <a:close/>
                  <a:moveTo>
                    <a:pt x="14" y="1179"/>
                  </a:moveTo>
                  <a:lnTo>
                    <a:pt x="14" y="1177"/>
                  </a:lnTo>
                  <a:lnTo>
                    <a:pt x="14" y="1179"/>
                  </a:lnTo>
                  <a:close/>
                  <a:moveTo>
                    <a:pt x="1317" y="1177"/>
                  </a:moveTo>
                  <a:lnTo>
                    <a:pt x="1319" y="1177"/>
                  </a:lnTo>
                  <a:lnTo>
                    <a:pt x="1317" y="1177"/>
                  </a:lnTo>
                  <a:close/>
                  <a:moveTo>
                    <a:pt x="1569" y="1175"/>
                  </a:moveTo>
                  <a:lnTo>
                    <a:pt x="1567" y="1177"/>
                  </a:lnTo>
                  <a:lnTo>
                    <a:pt x="1567" y="1179"/>
                  </a:lnTo>
                  <a:lnTo>
                    <a:pt x="1567" y="1181"/>
                  </a:lnTo>
                  <a:lnTo>
                    <a:pt x="1567" y="1179"/>
                  </a:lnTo>
                  <a:lnTo>
                    <a:pt x="1567" y="1177"/>
                  </a:lnTo>
                  <a:lnTo>
                    <a:pt x="1567" y="1175"/>
                  </a:lnTo>
                  <a:lnTo>
                    <a:pt x="1569" y="1175"/>
                  </a:lnTo>
                  <a:close/>
                  <a:moveTo>
                    <a:pt x="1536" y="1171"/>
                  </a:moveTo>
                  <a:lnTo>
                    <a:pt x="1534" y="1171"/>
                  </a:lnTo>
                  <a:lnTo>
                    <a:pt x="1536" y="1171"/>
                  </a:lnTo>
                  <a:lnTo>
                    <a:pt x="1534" y="1171"/>
                  </a:lnTo>
                  <a:lnTo>
                    <a:pt x="1536" y="1171"/>
                  </a:lnTo>
                  <a:close/>
                  <a:moveTo>
                    <a:pt x="1406" y="1165"/>
                  </a:moveTo>
                  <a:lnTo>
                    <a:pt x="1404" y="1165"/>
                  </a:lnTo>
                  <a:lnTo>
                    <a:pt x="1406" y="1165"/>
                  </a:lnTo>
                  <a:close/>
                  <a:moveTo>
                    <a:pt x="1410" y="1165"/>
                  </a:moveTo>
                  <a:lnTo>
                    <a:pt x="1408" y="1165"/>
                  </a:lnTo>
                  <a:lnTo>
                    <a:pt x="1410" y="1165"/>
                  </a:lnTo>
                  <a:close/>
                  <a:moveTo>
                    <a:pt x="1413" y="1165"/>
                  </a:moveTo>
                  <a:lnTo>
                    <a:pt x="1412" y="1165"/>
                  </a:lnTo>
                  <a:lnTo>
                    <a:pt x="1413" y="1165"/>
                  </a:lnTo>
                  <a:close/>
                  <a:moveTo>
                    <a:pt x="1415" y="1165"/>
                  </a:moveTo>
                  <a:lnTo>
                    <a:pt x="1413" y="1165"/>
                  </a:lnTo>
                  <a:lnTo>
                    <a:pt x="1415" y="1165"/>
                  </a:lnTo>
                  <a:close/>
                  <a:moveTo>
                    <a:pt x="1412" y="1161"/>
                  </a:moveTo>
                  <a:lnTo>
                    <a:pt x="1412" y="1163"/>
                  </a:lnTo>
                  <a:lnTo>
                    <a:pt x="1412" y="1161"/>
                  </a:lnTo>
                  <a:close/>
                  <a:moveTo>
                    <a:pt x="1419" y="1163"/>
                  </a:moveTo>
                  <a:lnTo>
                    <a:pt x="1419" y="1161"/>
                  </a:lnTo>
                  <a:lnTo>
                    <a:pt x="1419" y="1163"/>
                  </a:lnTo>
                  <a:close/>
                  <a:moveTo>
                    <a:pt x="1421" y="1161"/>
                  </a:moveTo>
                  <a:lnTo>
                    <a:pt x="1419" y="1161"/>
                  </a:lnTo>
                  <a:lnTo>
                    <a:pt x="1421" y="1161"/>
                  </a:lnTo>
                  <a:close/>
                  <a:moveTo>
                    <a:pt x="1342" y="1160"/>
                  </a:moveTo>
                  <a:lnTo>
                    <a:pt x="1344" y="1161"/>
                  </a:lnTo>
                  <a:lnTo>
                    <a:pt x="1340" y="1163"/>
                  </a:lnTo>
                  <a:lnTo>
                    <a:pt x="1339" y="1165"/>
                  </a:lnTo>
                  <a:lnTo>
                    <a:pt x="1339" y="1163"/>
                  </a:lnTo>
                  <a:lnTo>
                    <a:pt x="1340" y="1163"/>
                  </a:lnTo>
                  <a:lnTo>
                    <a:pt x="1340" y="1161"/>
                  </a:lnTo>
                  <a:lnTo>
                    <a:pt x="1342" y="1161"/>
                  </a:lnTo>
                  <a:lnTo>
                    <a:pt x="1342" y="1160"/>
                  </a:lnTo>
                  <a:close/>
                  <a:moveTo>
                    <a:pt x="1433" y="1158"/>
                  </a:moveTo>
                  <a:lnTo>
                    <a:pt x="1431" y="1158"/>
                  </a:lnTo>
                  <a:lnTo>
                    <a:pt x="1433" y="1158"/>
                  </a:lnTo>
                  <a:close/>
                  <a:moveTo>
                    <a:pt x="1417" y="1158"/>
                  </a:moveTo>
                  <a:lnTo>
                    <a:pt x="1419" y="1158"/>
                  </a:lnTo>
                  <a:lnTo>
                    <a:pt x="1419" y="1160"/>
                  </a:lnTo>
                  <a:lnTo>
                    <a:pt x="1419" y="1158"/>
                  </a:lnTo>
                  <a:lnTo>
                    <a:pt x="1417" y="1158"/>
                  </a:lnTo>
                  <a:close/>
                  <a:moveTo>
                    <a:pt x="1435" y="1158"/>
                  </a:moveTo>
                  <a:lnTo>
                    <a:pt x="1433" y="1158"/>
                  </a:lnTo>
                  <a:lnTo>
                    <a:pt x="1435" y="1156"/>
                  </a:lnTo>
                  <a:lnTo>
                    <a:pt x="1435" y="1158"/>
                  </a:lnTo>
                  <a:close/>
                  <a:moveTo>
                    <a:pt x="1436" y="1156"/>
                  </a:moveTo>
                  <a:lnTo>
                    <a:pt x="1435" y="1156"/>
                  </a:lnTo>
                  <a:lnTo>
                    <a:pt x="1436" y="1156"/>
                  </a:lnTo>
                  <a:close/>
                  <a:moveTo>
                    <a:pt x="1390" y="1158"/>
                  </a:moveTo>
                  <a:lnTo>
                    <a:pt x="1388" y="1158"/>
                  </a:lnTo>
                  <a:lnTo>
                    <a:pt x="1387" y="1156"/>
                  </a:lnTo>
                  <a:lnTo>
                    <a:pt x="1388" y="1156"/>
                  </a:lnTo>
                  <a:lnTo>
                    <a:pt x="1390" y="1156"/>
                  </a:lnTo>
                  <a:lnTo>
                    <a:pt x="1392" y="1156"/>
                  </a:lnTo>
                  <a:lnTo>
                    <a:pt x="1390" y="1158"/>
                  </a:lnTo>
                  <a:close/>
                  <a:moveTo>
                    <a:pt x="1498" y="1154"/>
                  </a:moveTo>
                  <a:lnTo>
                    <a:pt x="1498" y="1156"/>
                  </a:lnTo>
                  <a:lnTo>
                    <a:pt x="1496" y="1156"/>
                  </a:lnTo>
                  <a:lnTo>
                    <a:pt x="1496" y="1154"/>
                  </a:lnTo>
                  <a:lnTo>
                    <a:pt x="1498" y="1154"/>
                  </a:lnTo>
                  <a:close/>
                  <a:moveTo>
                    <a:pt x="1500" y="1156"/>
                  </a:moveTo>
                  <a:lnTo>
                    <a:pt x="1498" y="1156"/>
                  </a:lnTo>
                  <a:lnTo>
                    <a:pt x="1500" y="1156"/>
                  </a:lnTo>
                  <a:lnTo>
                    <a:pt x="1502" y="1154"/>
                  </a:lnTo>
                  <a:lnTo>
                    <a:pt x="1504" y="1154"/>
                  </a:lnTo>
                  <a:lnTo>
                    <a:pt x="1504" y="1152"/>
                  </a:lnTo>
                  <a:lnTo>
                    <a:pt x="1504" y="1154"/>
                  </a:lnTo>
                  <a:lnTo>
                    <a:pt x="1502" y="1154"/>
                  </a:lnTo>
                  <a:lnTo>
                    <a:pt x="1500" y="1154"/>
                  </a:lnTo>
                  <a:lnTo>
                    <a:pt x="1500" y="1156"/>
                  </a:lnTo>
                  <a:close/>
                  <a:moveTo>
                    <a:pt x="1429" y="1152"/>
                  </a:moveTo>
                  <a:lnTo>
                    <a:pt x="1429" y="1154"/>
                  </a:lnTo>
                  <a:lnTo>
                    <a:pt x="1429" y="1152"/>
                  </a:lnTo>
                  <a:lnTo>
                    <a:pt x="1427" y="1152"/>
                  </a:lnTo>
                  <a:lnTo>
                    <a:pt x="1427" y="1154"/>
                  </a:lnTo>
                  <a:lnTo>
                    <a:pt x="1427" y="1152"/>
                  </a:lnTo>
                  <a:lnTo>
                    <a:pt x="1429" y="1152"/>
                  </a:lnTo>
                  <a:close/>
                  <a:moveTo>
                    <a:pt x="1429" y="1152"/>
                  </a:moveTo>
                  <a:lnTo>
                    <a:pt x="1431" y="1152"/>
                  </a:lnTo>
                  <a:lnTo>
                    <a:pt x="1429" y="1152"/>
                  </a:lnTo>
                  <a:close/>
                  <a:moveTo>
                    <a:pt x="1506" y="1152"/>
                  </a:moveTo>
                  <a:lnTo>
                    <a:pt x="1504" y="1152"/>
                  </a:lnTo>
                  <a:lnTo>
                    <a:pt x="1506" y="1152"/>
                  </a:lnTo>
                  <a:close/>
                  <a:moveTo>
                    <a:pt x="1431" y="1150"/>
                  </a:moveTo>
                  <a:lnTo>
                    <a:pt x="1431" y="1148"/>
                  </a:lnTo>
                  <a:lnTo>
                    <a:pt x="1431" y="1150"/>
                  </a:lnTo>
                  <a:close/>
                  <a:moveTo>
                    <a:pt x="1438" y="1152"/>
                  </a:moveTo>
                  <a:lnTo>
                    <a:pt x="1436" y="1152"/>
                  </a:lnTo>
                  <a:lnTo>
                    <a:pt x="1438" y="1152"/>
                  </a:lnTo>
                  <a:lnTo>
                    <a:pt x="1438" y="1150"/>
                  </a:lnTo>
                  <a:lnTo>
                    <a:pt x="1438" y="1148"/>
                  </a:lnTo>
                  <a:lnTo>
                    <a:pt x="1436" y="1148"/>
                  </a:lnTo>
                  <a:lnTo>
                    <a:pt x="1438" y="1148"/>
                  </a:lnTo>
                  <a:lnTo>
                    <a:pt x="1438" y="1150"/>
                  </a:lnTo>
                  <a:lnTo>
                    <a:pt x="1438" y="1152"/>
                  </a:lnTo>
                  <a:close/>
                  <a:moveTo>
                    <a:pt x="1431" y="1148"/>
                  </a:moveTo>
                  <a:lnTo>
                    <a:pt x="1433" y="1148"/>
                  </a:lnTo>
                  <a:lnTo>
                    <a:pt x="1433" y="1146"/>
                  </a:lnTo>
                  <a:lnTo>
                    <a:pt x="1433" y="1148"/>
                  </a:lnTo>
                  <a:lnTo>
                    <a:pt x="1431" y="1148"/>
                  </a:lnTo>
                  <a:lnTo>
                    <a:pt x="1429" y="1148"/>
                  </a:lnTo>
                  <a:lnTo>
                    <a:pt x="1431" y="1148"/>
                  </a:lnTo>
                  <a:lnTo>
                    <a:pt x="1431" y="1146"/>
                  </a:lnTo>
                  <a:lnTo>
                    <a:pt x="1433" y="1146"/>
                  </a:lnTo>
                  <a:lnTo>
                    <a:pt x="1431" y="1146"/>
                  </a:lnTo>
                  <a:lnTo>
                    <a:pt x="1431" y="1148"/>
                  </a:lnTo>
                  <a:close/>
                  <a:moveTo>
                    <a:pt x="1444" y="1144"/>
                  </a:moveTo>
                  <a:lnTo>
                    <a:pt x="1442" y="1144"/>
                  </a:lnTo>
                  <a:lnTo>
                    <a:pt x="1444" y="1144"/>
                  </a:lnTo>
                  <a:close/>
                  <a:moveTo>
                    <a:pt x="1435" y="1144"/>
                  </a:moveTo>
                  <a:lnTo>
                    <a:pt x="1433" y="1144"/>
                  </a:lnTo>
                  <a:lnTo>
                    <a:pt x="1435" y="1144"/>
                  </a:lnTo>
                  <a:lnTo>
                    <a:pt x="1433" y="1144"/>
                  </a:lnTo>
                  <a:lnTo>
                    <a:pt x="1435" y="1144"/>
                  </a:lnTo>
                  <a:close/>
                  <a:moveTo>
                    <a:pt x="1442" y="1144"/>
                  </a:moveTo>
                  <a:lnTo>
                    <a:pt x="1438" y="1144"/>
                  </a:lnTo>
                  <a:lnTo>
                    <a:pt x="1440" y="1144"/>
                  </a:lnTo>
                  <a:lnTo>
                    <a:pt x="1442" y="1144"/>
                  </a:lnTo>
                  <a:close/>
                  <a:moveTo>
                    <a:pt x="1450" y="1144"/>
                  </a:moveTo>
                  <a:lnTo>
                    <a:pt x="1446" y="1144"/>
                  </a:lnTo>
                  <a:lnTo>
                    <a:pt x="1448" y="1144"/>
                  </a:lnTo>
                  <a:lnTo>
                    <a:pt x="1450" y="1144"/>
                  </a:lnTo>
                  <a:close/>
                  <a:moveTo>
                    <a:pt x="1473" y="1140"/>
                  </a:moveTo>
                  <a:lnTo>
                    <a:pt x="1475" y="1140"/>
                  </a:lnTo>
                  <a:lnTo>
                    <a:pt x="1473" y="1140"/>
                  </a:lnTo>
                  <a:lnTo>
                    <a:pt x="1469" y="1142"/>
                  </a:lnTo>
                  <a:lnTo>
                    <a:pt x="1463" y="1142"/>
                  </a:lnTo>
                  <a:lnTo>
                    <a:pt x="1461" y="1142"/>
                  </a:lnTo>
                  <a:lnTo>
                    <a:pt x="1463" y="1142"/>
                  </a:lnTo>
                  <a:lnTo>
                    <a:pt x="1465" y="1142"/>
                  </a:lnTo>
                  <a:lnTo>
                    <a:pt x="1467" y="1142"/>
                  </a:lnTo>
                  <a:lnTo>
                    <a:pt x="1469" y="1142"/>
                  </a:lnTo>
                  <a:lnTo>
                    <a:pt x="1469" y="1140"/>
                  </a:lnTo>
                  <a:lnTo>
                    <a:pt x="1471" y="1140"/>
                  </a:lnTo>
                  <a:lnTo>
                    <a:pt x="1473" y="1140"/>
                  </a:lnTo>
                  <a:close/>
                  <a:moveTo>
                    <a:pt x="1556" y="1135"/>
                  </a:moveTo>
                  <a:lnTo>
                    <a:pt x="1556" y="1133"/>
                  </a:lnTo>
                  <a:lnTo>
                    <a:pt x="1554" y="1133"/>
                  </a:lnTo>
                  <a:lnTo>
                    <a:pt x="1556" y="1133"/>
                  </a:lnTo>
                  <a:lnTo>
                    <a:pt x="1556" y="1131"/>
                  </a:lnTo>
                  <a:lnTo>
                    <a:pt x="1556" y="1133"/>
                  </a:lnTo>
                  <a:lnTo>
                    <a:pt x="1556" y="1135"/>
                  </a:lnTo>
                  <a:close/>
                  <a:moveTo>
                    <a:pt x="1557" y="1123"/>
                  </a:moveTo>
                  <a:lnTo>
                    <a:pt x="1557" y="1121"/>
                  </a:lnTo>
                  <a:lnTo>
                    <a:pt x="1559" y="1119"/>
                  </a:lnTo>
                  <a:lnTo>
                    <a:pt x="1559" y="1121"/>
                  </a:lnTo>
                  <a:lnTo>
                    <a:pt x="1557" y="1123"/>
                  </a:lnTo>
                  <a:close/>
                  <a:moveTo>
                    <a:pt x="1559" y="1119"/>
                  </a:moveTo>
                  <a:lnTo>
                    <a:pt x="1559" y="1117"/>
                  </a:lnTo>
                  <a:lnTo>
                    <a:pt x="1561" y="1117"/>
                  </a:lnTo>
                  <a:lnTo>
                    <a:pt x="1559" y="1119"/>
                  </a:lnTo>
                  <a:close/>
                  <a:moveTo>
                    <a:pt x="964" y="1092"/>
                  </a:moveTo>
                  <a:lnTo>
                    <a:pt x="966" y="1092"/>
                  </a:lnTo>
                  <a:lnTo>
                    <a:pt x="966" y="1094"/>
                  </a:lnTo>
                  <a:lnTo>
                    <a:pt x="968" y="1094"/>
                  </a:lnTo>
                  <a:lnTo>
                    <a:pt x="968" y="1096"/>
                  </a:lnTo>
                  <a:lnTo>
                    <a:pt x="966" y="1096"/>
                  </a:lnTo>
                  <a:lnTo>
                    <a:pt x="966" y="1094"/>
                  </a:lnTo>
                  <a:lnTo>
                    <a:pt x="964" y="1094"/>
                  </a:lnTo>
                  <a:lnTo>
                    <a:pt x="964" y="1092"/>
                  </a:lnTo>
                  <a:close/>
                  <a:moveTo>
                    <a:pt x="1588" y="1092"/>
                  </a:moveTo>
                  <a:lnTo>
                    <a:pt x="1588" y="1090"/>
                  </a:lnTo>
                  <a:lnTo>
                    <a:pt x="1588" y="1092"/>
                  </a:lnTo>
                  <a:close/>
                  <a:moveTo>
                    <a:pt x="949" y="1087"/>
                  </a:moveTo>
                  <a:lnTo>
                    <a:pt x="951" y="1087"/>
                  </a:lnTo>
                  <a:lnTo>
                    <a:pt x="951" y="1088"/>
                  </a:lnTo>
                  <a:lnTo>
                    <a:pt x="949" y="1088"/>
                  </a:lnTo>
                  <a:lnTo>
                    <a:pt x="949" y="1087"/>
                  </a:lnTo>
                  <a:close/>
                  <a:moveTo>
                    <a:pt x="964" y="1083"/>
                  </a:moveTo>
                  <a:lnTo>
                    <a:pt x="966" y="1083"/>
                  </a:lnTo>
                  <a:lnTo>
                    <a:pt x="966" y="1085"/>
                  </a:lnTo>
                  <a:lnTo>
                    <a:pt x="968" y="1085"/>
                  </a:lnTo>
                  <a:lnTo>
                    <a:pt x="968" y="1087"/>
                  </a:lnTo>
                  <a:lnTo>
                    <a:pt x="966" y="1087"/>
                  </a:lnTo>
                  <a:lnTo>
                    <a:pt x="966" y="1085"/>
                  </a:lnTo>
                  <a:lnTo>
                    <a:pt x="964" y="1085"/>
                  </a:lnTo>
                  <a:lnTo>
                    <a:pt x="964" y="1083"/>
                  </a:lnTo>
                  <a:close/>
                  <a:moveTo>
                    <a:pt x="970" y="1077"/>
                  </a:moveTo>
                  <a:lnTo>
                    <a:pt x="970" y="1079"/>
                  </a:lnTo>
                  <a:lnTo>
                    <a:pt x="970" y="1077"/>
                  </a:lnTo>
                  <a:close/>
                  <a:moveTo>
                    <a:pt x="1611" y="1075"/>
                  </a:moveTo>
                  <a:lnTo>
                    <a:pt x="1611" y="1077"/>
                  </a:lnTo>
                  <a:lnTo>
                    <a:pt x="1609" y="1077"/>
                  </a:lnTo>
                  <a:lnTo>
                    <a:pt x="1609" y="1075"/>
                  </a:lnTo>
                  <a:lnTo>
                    <a:pt x="1611" y="1075"/>
                  </a:lnTo>
                  <a:close/>
                  <a:moveTo>
                    <a:pt x="941" y="1073"/>
                  </a:moveTo>
                  <a:lnTo>
                    <a:pt x="943" y="1073"/>
                  </a:lnTo>
                  <a:lnTo>
                    <a:pt x="943" y="1075"/>
                  </a:lnTo>
                  <a:lnTo>
                    <a:pt x="941" y="1075"/>
                  </a:lnTo>
                  <a:lnTo>
                    <a:pt x="939" y="1075"/>
                  </a:lnTo>
                  <a:lnTo>
                    <a:pt x="939" y="1073"/>
                  </a:lnTo>
                  <a:lnTo>
                    <a:pt x="937" y="1073"/>
                  </a:lnTo>
                  <a:lnTo>
                    <a:pt x="939" y="1073"/>
                  </a:lnTo>
                  <a:lnTo>
                    <a:pt x="941" y="1073"/>
                  </a:lnTo>
                  <a:close/>
                  <a:moveTo>
                    <a:pt x="935" y="1073"/>
                  </a:moveTo>
                  <a:lnTo>
                    <a:pt x="937" y="1073"/>
                  </a:lnTo>
                  <a:lnTo>
                    <a:pt x="935" y="1073"/>
                  </a:lnTo>
                  <a:lnTo>
                    <a:pt x="935" y="1071"/>
                  </a:lnTo>
                  <a:lnTo>
                    <a:pt x="935" y="1073"/>
                  </a:lnTo>
                  <a:close/>
                  <a:moveTo>
                    <a:pt x="945" y="1071"/>
                  </a:moveTo>
                  <a:lnTo>
                    <a:pt x="945" y="1073"/>
                  </a:lnTo>
                  <a:lnTo>
                    <a:pt x="947" y="1073"/>
                  </a:lnTo>
                  <a:lnTo>
                    <a:pt x="949" y="1073"/>
                  </a:lnTo>
                  <a:lnTo>
                    <a:pt x="947" y="1073"/>
                  </a:lnTo>
                  <a:lnTo>
                    <a:pt x="947" y="1075"/>
                  </a:lnTo>
                  <a:lnTo>
                    <a:pt x="945" y="1073"/>
                  </a:lnTo>
                  <a:lnTo>
                    <a:pt x="945" y="1075"/>
                  </a:lnTo>
                  <a:lnTo>
                    <a:pt x="945" y="1073"/>
                  </a:lnTo>
                  <a:lnTo>
                    <a:pt x="945" y="1075"/>
                  </a:lnTo>
                  <a:lnTo>
                    <a:pt x="945" y="1073"/>
                  </a:lnTo>
                  <a:lnTo>
                    <a:pt x="943" y="1073"/>
                  </a:lnTo>
                  <a:lnTo>
                    <a:pt x="943" y="1071"/>
                  </a:lnTo>
                  <a:lnTo>
                    <a:pt x="945" y="1071"/>
                  </a:lnTo>
                  <a:close/>
                  <a:moveTo>
                    <a:pt x="1613" y="1069"/>
                  </a:moveTo>
                  <a:lnTo>
                    <a:pt x="1613" y="1071"/>
                  </a:lnTo>
                  <a:lnTo>
                    <a:pt x="1611" y="1071"/>
                  </a:lnTo>
                  <a:lnTo>
                    <a:pt x="1613" y="1071"/>
                  </a:lnTo>
                  <a:lnTo>
                    <a:pt x="1613" y="1069"/>
                  </a:lnTo>
                  <a:close/>
                  <a:moveTo>
                    <a:pt x="1621" y="1064"/>
                  </a:moveTo>
                  <a:lnTo>
                    <a:pt x="1619" y="1064"/>
                  </a:lnTo>
                  <a:lnTo>
                    <a:pt x="1617" y="1065"/>
                  </a:lnTo>
                  <a:lnTo>
                    <a:pt x="1615" y="1065"/>
                  </a:lnTo>
                  <a:lnTo>
                    <a:pt x="1617" y="1065"/>
                  </a:lnTo>
                  <a:lnTo>
                    <a:pt x="1619" y="1064"/>
                  </a:lnTo>
                  <a:lnTo>
                    <a:pt x="1621" y="1064"/>
                  </a:lnTo>
                  <a:close/>
                  <a:moveTo>
                    <a:pt x="1634" y="1062"/>
                  </a:moveTo>
                  <a:lnTo>
                    <a:pt x="1632" y="1062"/>
                  </a:lnTo>
                  <a:lnTo>
                    <a:pt x="1632" y="1060"/>
                  </a:lnTo>
                  <a:lnTo>
                    <a:pt x="1634" y="1062"/>
                  </a:lnTo>
                  <a:close/>
                  <a:moveTo>
                    <a:pt x="1630" y="1060"/>
                  </a:moveTo>
                  <a:lnTo>
                    <a:pt x="1628" y="1060"/>
                  </a:lnTo>
                  <a:lnTo>
                    <a:pt x="1625" y="1062"/>
                  </a:lnTo>
                  <a:lnTo>
                    <a:pt x="1625" y="1060"/>
                  </a:lnTo>
                  <a:lnTo>
                    <a:pt x="1628" y="1060"/>
                  </a:lnTo>
                  <a:lnTo>
                    <a:pt x="1630" y="1060"/>
                  </a:lnTo>
                  <a:close/>
                  <a:moveTo>
                    <a:pt x="1634" y="1062"/>
                  </a:moveTo>
                  <a:lnTo>
                    <a:pt x="1636" y="1058"/>
                  </a:lnTo>
                  <a:lnTo>
                    <a:pt x="1636" y="1056"/>
                  </a:lnTo>
                  <a:lnTo>
                    <a:pt x="1638" y="1056"/>
                  </a:lnTo>
                  <a:lnTo>
                    <a:pt x="1636" y="1058"/>
                  </a:lnTo>
                  <a:lnTo>
                    <a:pt x="1634" y="1062"/>
                  </a:lnTo>
                  <a:close/>
                  <a:moveTo>
                    <a:pt x="1640" y="1054"/>
                  </a:moveTo>
                  <a:lnTo>
                    <a:pt x="1640" y="1052"/>
                  </a:lnTo>
                  <a:lnTo>
                    <a:pt x="1642" y="1052"/>
                  </a:lnTo>
                  <a:lnTo>
                    <a:pt x="1640" y="1054"/>
                  </a:lnTo>
                  <a:close/>
                  <a:moveTo>
                    <a:pt x="1644" y="1052"/>
                  </a:moveTo>
                  <a:lnTo>
                    <a:pt x="1642" y="1052"/>
                  </a:lnTo>
                  <a:lnTo>
                    <a:pt x="1644" y="1052"/>
                  </a:lnTo>
                  <a:lnTo>
                    <a:pt x="1644" y="1050"/>
                  </a:lnTo>
                  <a:lnTo>
                    <a:pt x="1646" y="1050"/>
                  </a:lnTo>
                  <a:lnTo>
                    <a:pt x="1644" y="1052"/>
                  </a:lnTo>
                  <a:close/>
                  <a:moveTo>
                    <a:pt x="1650" y="1050"/>
                  </a:moveTo>
                  <a:lnTo>
                    <a:pt x="1648" y="1050"/>
                  </a:lnTo>
                  <a:lnTo>
                    <a:pt x="1646" y="1050"/>
                  </a:lnTo>
                  <a:lnTo>
                    <a:pt x="1648" y="1050"/>
                  </a:lnTo>
                  <a:lnTo>
                    <a:pt x="1648" y="1048"/>
                  </a:lnTo>
                  <a:lnTo>
                    <a:pt x="1650" y="1048"/>
                  </a:lnTo>
                  <a:lnTo>
                    <a:pt x="1650" y="1046"/>
                  </a:lnTo>
                  <a:lnTo>
                    <a:pt x="1650" y="1044"/>
                  </a:lnTo>
                  <a:lnTo>
                    <a:pt x="1650" y="1042"/>
                  </a:lnTo>
                  <a:lnTo>
                    <a:pt x="1650" y="1040"/>
                  </a:lnTo>
                  <a:lnTo>
                    <a:pt x="1650" y="1039"/>
                  </a:lnTo>
                  <a:lnTo>
                    <a:pt x="1650" y="1040"/>
                  </a:lnTo>
                  <a:lnTo>
                    <a:pt x="1652" y="1042"/>
                  </a:lnTo>
                  <a:lnTo>
                    <a:pt x="1650" y="1044"/>
                  </a:lnTo>
                  <a:lnTo>
                    <a:pt x="1650" y="1048"/>
                  </a:lnTo>
                  <a:lnTo>
                    <a:pt x="1650" y="1050"/>
                  </a:lnTo>
                  <a:close/>
                  <a:moveTo>
                    <a:pt x="1648" y="1039"/>
                  </a:moveTo>
                  <a:lnTo>
                    <a:pt x="1648" y="1037"/>
                  </a:lnTo>
                  <a:lnTo>
                    <a:pt x="1646" y="1037"/>
                  </a:lnTo>
                  <a:lnTo>
                    <a:pt x="1646" y="1035"/>
                  </a:lnTo>
                  <a:lnTo>
                    <a:pt x="1648" y="1035"/>
                  </a:lnTo>
                  <a:lnTo>
                    <a:pt x="1648" y="1037"/>
                  </a:lnTo>
                  <a:lnTo>
                    <a:pt x="1648" y="1039"/>
                  </a:lnTo>
                  <a:close/>
                  <a:moveTo>
                    <a:pt x="1644" y="1012"/>
                  </a:moveTo>
                  <a:lnTo>
                    <a:pt x="1646" y="1010"/>
                  </a:lnTo>
                  <a:lnTo>
                    <a:pt x="1646" y="1012"/>
                  </a:lnTo>
                  <a:lnTo>
                    <a:pt x="1644" y="1012"/>
                  </a:lnTo>
                  <a:lnTo>
                    <a:pt x="1644" y="1010"/>
                  </a:lnTo>
                  <a:lnTo>
                    <a:pt x="1644" y="1012"/>
                  </a:lnTo>
                  <a:close/>
                  <a:moveTo>
                    <a:pt x="1648" y="1006"/>
                  </a:moveTo>
                  <a:lnTo>
                    <a:pt x="1646" y="1008"/>
                  </a:lnTo>
                  <a:lnTo>
                    <a:pt x="1646" y="1006"/>
                  </a:lnTo>
                  <a:lnTo>
                    <a:pt x="1648" y="1006"/>
                  </a:lnTo>
                  <a:close/>
                  <a:moveTo>
                    <a:pt x="1648" y="1006"/>
                  </a:moveTo>
                  <a:lnTo>
                    <a:pt x="1648" y="1004"/>
                  </a:lnTo>
                  <a:lnTo>
                    <a:pt x="1648" y="1006"/>
                  </a:lnTo>
                  <a:close/>
                  <a:moveTo>
                    <a:pt x="1642" y="994"/>
                  </a:moveTo>
                  <a:lnTo>
                    <a:pt x="1642" y="996"/>
                  </a:lnTo>
                  <a:lnTo>
                    <a:pt x="1642" y="994"/>
                  </a:lnTo>
                  <a:close/>
                  <a:moveTo>
                    <a:pt x="1642" y="991"/>
                  </a:moveTo>
                  <a:lnTo>
                    <a:pt x="1642" y="992"/>
                  </a:lnTo>
                  <a:lnTo>
                    <a:pt x="1640" y="991"/>
                  </a:lnTo>
                  <a:lnTo>
                    <a:pt x="1642" y="991"/>
                  </a:lnTo>
                  <a:close/>
                  <a:moveTo>
                    <a:pt x="1652" y="996"/>
                  </a:moveTo>
                  <a:lnTo>
                    <a:pt x="1652" y="998"/>
                  </a:lnTo>
                  <a:lnTo>
                    <a:pt x="1652" y="996"/>
                  </a:lnTo>
                  <a:lnTo>
                    <a:pt x="1653" y="996"/>
                  </a:lnTo>
                  <a:lnTo>
                    <a:pt x="1653" y="994"/>
                  </a:lnTo>
                  <a:lnTo>
                    <a:pt x="1653" y="992"/>
                  </a:lnTo>
                  <a:lnTo>
                    <a:pt x="1655" y="992"/>
                  </a:lnTo>
                  <a:lnTo>
                    <a:pt x="1655" y="991"/>
                  </a:lnTo>
                  <a:lnTo>
                    <a:pt x="1655" y="989"/>
                  </a:lnTo>
                  <a:lnTo>
                    <a:pt x="1657" y="989"/>
                  </a:lnTo>
                  <a:lnTo>
                    <a:pt x="1655" y="989"/>
                  </a:lnTo>
                  <a:lnTo>
                    <a:pt x="1655" y="991"/>
                  </a:lnTo>
                  <a:lnTo>
                    <a:pt x="1655" y="992"/>
                  </a:lnTo>
                  <a:lnTo>
                    <a:pt x="1653" y="994"/>
                  </a:lnTo>
                  <a:lnTo>
                    <a:pt x="1653" y="996"/>
                  </a:lnTo>
                  <a:lnTo>
                    <a:pt x="1652" y="996"/>
                  </a:lnTo>
                  <a:close/>
                  <a:moveTo>
                    <a:pt x="1669" y="966"/>
                  </a:moveTo>
                  <a:lnTo>
                    <a:pt x="1667" y="966"/>
                  </a:lnTo>
                  <a:lnTo>
                    <a:pt x="1669" y="966"/>
                  </a:lnTo>
                  <a:lnTo>
                    <a:pt x="1669" y="964"/>
                  </a:lnTo>
                  <a:lnTo>
                    <a:pt x="1669" y="966"/>
                  </a:lnTo>
                  <a:close/>
                  <a:moveTo>
                    <a:pt x="1671" y="964"/>
                  </a:moveTo>
                  <a:lnTo>
                    <a:pt x="1669" y="964"/>
                  </a:lnTo>
                  <a:lnTo>
                    <a:pt x="1671" y="962"/>
                  </a:lnTo>
                  <a:lnTo>
                    <a:pt x="1671" y="960"/>
                  </a:lnTo>
                  <a:lnTo>
                    <a:pt x="1673" y="960"/>
                  </a:lnTo>
                  <a:lnTo>
                    <a:pt x="1673" y="958"/>
                  </a:lnTo>
                  <a:lnTo>
                    <a:pt x="1673" y="960"/>
                  </a:lnTo>
                  <a:lnTo>
                    <a:pt x="1671" y="960"/>
                  </a:lnTo>
                  <a:lnTo>
                    <a:pt x="1671" y="962"/>
                  </a:lnTo>
                  <a:lnTo>
                    <a:pt x="1671" y="964"/>
                  </a:lnTo>
                  <a:close/>
                  <a:moveTo>
                    <a:pt x="1684" y="941"/>
                  </a:moveTo>
                  <a:lnTo>
                    <a:pt x="1680" y="943"/>
                  </a:lnTo>
                  <a:lnTo>
                    <a:pt x="1680" y="941"/>
                  </a:lnTo>
                  <a:lnTo>
                    <a:pt x="1682" y="941"/>
                  </a:lnTo>
                  <a:lnTo>
                    <a:pt x="1684" y="941"/>
                  </a:lnTo>
                  <a:lnTo>
                    <a:pt x="1686" y="941"/>
                  </a:lnTo>
                  <a:lnTo>
                    <a:pt x="1684" y="941"/>
                  </a:lnTo>
                  <a:close/>
                  <a:moveTo>
                    <a:pt x="1673" y="941"/>
                  </a:moveTo>
                  <a:lnTo>
                    <a:pt x="1673" y="943"/>
                  </a:lnTo>
                  <a:lnTo>
                    <a:pt x="1671" y="943"/>
                  </a:lnTo>
                  <a:lnTo>
                    <a:pt x="1669" y="943"/>
                  </a:lnTo>
                  <a:lnTo>
                    <a:pt x="1671" y="943"/>
                  </a:lnTo>
                  <a:lnTo>
                    <a:pt x="1671" y="941"/>
                  </a:lnTo>
                  <a:lnTo>
                    <a:pt x="1673" y="941"/>
                  </a:lnTo>
                  <a:close/>
                  <a:moveTo>
                    <a:pt x="1688" y="941"/>
                  </a:moveTo>
                  <a:lnTo>
                    <a:pt x="1686" y="941"/>
                  </a:lnTo>
                  <a:lnTo>
                    <a:pt x="1684" y="941"/>
                  </a:lnTo>
                  <a:lnTo>
                    <a:pt x="1686" y="941"/>
                  </a:lnTo>
                  <a:lnTo>
                    <a:pt x="1688" y="941"/>
                  </a:lnTo>
                  <a:lnTo>
                    <a:pt x="1690" y="939"/>
                  </a:lnTo>
                  <a:lnTo>
                    <a:pt x="1692" y="939"/>
                  </a:lnTo>
                  <a:lnTo>
                    <a:pt x="1694" y="937"/>
                  </a:lnTo>
                  <a:lnTo>
                    <a:pt x="1694" y="939"/>
                  </a:lnTo>
                  <a:lnTo>
                    <a:pt x="1692" y="939"/>
                  </a:lnTo>
                  <a:lnTo>
                    <a:pt x="1690" y="939"/>
                  </a:lnTo>
                  <a:lnTo>
                    <a:pt x="1688" y="941"/>
                  </a:lnTo>
                  <a:close/>
                  <a:moveTo>
                    <a:pt x="1675" y="939"/>
                  </a:moveTo>
                  <a:lnTo>
                    <a:pt x="1673" y="939"/>
                  </a:lnTo>
                  <a:lnTo>
                    <a:pt x="1675" y="939"/>
                  </a:lnTo>
                  <a:lnTo>
                    <a:pt x="1675" y="937"/>
                  </a:lnTo>
                  <a:lnTo>
                    <a:pt x="1675" y="935"/>
                  </a:lnTo>
                  <a:lnTo>
                    <a:pt x="1675" y="937"/>
                  </a:lnTo>
                  <a:lnTo>
                    <a:pt x="1675" y="939"/>
                  </a:lnTo>
                  <a:close/>
                  <a:moveTo>
                    <a:pt x="1701" y="931"/>
                  </a:moveTo>
                  <a:lnTo>
                    <a:pt x="1701" y="933"/>
                  </a:lnTo>
                  <a:lnTo>
                    <a:pt x="1701" y="931"/>
                  </a:lnTo>
                  <a:lnTo>
                    <a:pt x="1700" y="931"/>
                  </a:lnTo>
                  <a:lnTo>
                    <a:pt x="1701" y="931"/>
                  </a:lnTo>
                  <a:close/>
                  <a:moveTo>
                    <a:pt x="1703" y="931"/>
                  </a:moveTo>
                  <a:lnTo>
                    <a:pt x="1705" y="931"/>
                  </a:lnTo>
                  <a:lnTo>
                    <a:pt x="1703" y="931"/>
                  </a:lnTo>
                  <a:close/>
                  <a:moveTo>
                    <a:pt x="1701" y="929"/>
                  </a:moveTo>
                  <a:lnTo>
                    <a:pt x="1701" y="931"/>
                  </a:lnTo>
                  <a:lnTo>
                    <a:pt x="1701" y="929"/>
                  </a:lnTo>
                  <a:lnTo>
                    <a:pt x="1700" y="931"/>
                  </a:lnTo>
                  <a:lnTo>
                    <a:pt x="1700" y="933"/>
                  </a:lnTo>
                  <a:lnTo>
                    <a:pt x="1700" y="931"/>
                  </a:lnTo>
                  <a:lnTo>
                    <a:pt x="1700" y="933"/>
                  </a:lnTo>
                  <a:lnTo>
                    <a:pt x="1698" y="933"/>
                  </a:lnTo>
                  <a:lnTo>
                    <a:pt x="1696" y="933"/>
                  </a:lnTo>
                  <a:lnTo>
                    <a:pt x="1696" y="935"/>
                  </a:lnTo>
                  <a:lnTo>
                    <a:pt x="1698" y="935"/>
                  </a:lnTo>
                  <a:lnTo>
                    <a:pt x="1700" y="933"/>
                  </a:lnTo>
                  <a:lnTo>
                    <a:pt x="1700" y="931"/>
                  </a:lnTo>
                  <a:lnTo>
                    <a:pt x="1701" y="931"/>
                  </a:lnTo>
                  <a:lnTo>
                    <a:pt x="1701" y="933"/>
                  </a:lnTo>
                  <a:lnTo>
                    <a:pt x="1701" y="931"/>
                  </a:lnTo>
                  <a:lnTo>
                    <a:pt x="1703" y="933"/>
                  </a:lnTo>
                  <a:lnTo>
                    <a:pt x="1703" y="931"/>
                  </a:lnTo>
                  <a:lnTo>
                    <a:pt x="1703" y="933"/>
                  </a:lnTo>
                  <a:lnTo>
                    <a:pt x="1705" y="933"/>
                  </a:lnTo>
                  <a:lnTo>
                    <a:pt x="1705" y="931"/>
                  </a:lnTo>
                  <a:lnTo>
                    <a:pt x="1707" y="931"/>
                  </a:lnTo>
                  <a:lnTo>
                    <a:pt x="1705" y="933"/>
                  </a:lnTo>
                  <a:lnTo>
                    <a:pt x="1703" y="933"/>
                  </a:lnTo>
                  <a:lnTo>
                    <a:pt x="1701" y="935"/>
                  </a:lnTo>
                  <a:lnTo>
                    <a:pt x="1700" y="935"/>
                  </a:lnTo>
                  <a:lnTo>
                    <a:pt x="1698" y="935"/>
                  </a:lnTo>
                  <a:lnTo>
                    <a:pt x="1698" y="937"/>
                  </a:lnTo>
                  <a:lnTo>
                    <a:pt x="1696" y="937"/>
                  </a:lnTo>
                  <a:lnTo>
                    <a:pt x="1694" y="937"/>
                  </a:lnTo>
                  <a:lnTo>
                    <a:pt x="1696" y="937"/>
                  </a:lnTo>
                  <a:lnTo>
                    <a:pt x="1694" y="937"/>
                  </a:lnTo>
                  <a:lnTo>
                    <a:pt x="1692" y="937"/>
                  </a:lnTo>
                  <a:lnTo>
                    <a:pt x="1692" y="939"/>
                  </a:lnTo>
                  <a:lnTo>
                    <a:pt x="1692" y="937"/>
                  </a:lnTo>
                  <a:lnTo>
                    <a:pt x="1692" y="939"/>
                  </a:lnTo>
                  <a:lnTo>
                    <a:pt x="1690" y="939"/>
                  </a:lnTo>
                  <a:lnTo>
                    <a:pt x="1688" y="939"/>
                  </a:lnTo>
                  <a:lnTo>
                    <a:pt x="1686" y="939"/>
                  </a:lnTo>
                  <a:lnTo>
                    <a:pt x="1684" y="939"/>
                  </a:lnTo>
                  <a:lnTo>
                    <a:pt x="1684" y="941"/>
                  </a:lnTo>
                  <a:lnTo>
                    <a:pt x="1682" y="941"/>
                  </a:lnTo>
                  <a:lnTo>
                    <a:pt x="1680" y="941"/>
                  </a:lnTo>
                  <a:lnTo>
                    <a:pt x="1678" y="941"/>
                  </a:lnTo>
                  <a:lnTo>
                    <a:pt x="1680" y="941"/>
                  </a:lnTo>
                  <a:lnTo>
                    <a:pt x="1678" y="941"/>
                  </a:lnTo>
                  <a:lnTo>
                    <a:pt x="1676" y="941"/>
                  </a:lnTo>
                  <a:lnTo>
                    <a:pt x="1675" y="943"/>
                  </a:lnTo>
                  <a:lnTo>
                    <a:pt x="1676" y="941"/>
                  </a:lnTo>
                  <a:lnTo>
                    <a:pt x="1675" y="941"/>
                  </a:lnTo>
                  <a:lnTo>
                    <a:pt x="1676" y="941"/>
                  </a:lnTo>
                  <a:lnTo>
                    <a:pt x="1675" y="943"/>
                  </a:lnTo>
                  <a:lnTo>
                    <a:pt x="1675" y="941"/>
                  </a:lnTo>
                  <a:lnTo>
                    <a:pt x="1675" y="943"/>
                  </a:lnTo>
                  <a:lnTo>
                    <a:pt x="1673" y="941"/>
                  </a:lnTo>
                  <a:lnTo>
                    <a:pt x="1675" y="941"/>
                  </a:lnTo>
                  <a:lnTo>
                    <a:pt x="1673" y="941"/>
                  </a:lnTo>
                  <a:lnTo>
                    <a:pt x="1673" y="939"/>
                  </a:lnTo>
                  <a:lnTo>
                    <a:pt x="1675" y="939"/>
                  </a:lnTo>
                  <a:lnTo>
                    <a:pt x="1675" y="937"/>
                  </a:lnTo>
                  <a:lnTo>
                    <a:pt x="1676" y="937"/>
                  </a:lnTo>
                  <a:lnTo>
                    <a:pt x="1678" y="937"/>
                  </a:lnTo>
                  <a:lnTo>
                    <a:pt x="1678" y="935"/>
                  </a:lnTo>
                  <a:lnTo>
                    <a:pt x="1678" y="937"/>
                  </a:lnTo>
                  <a:lnTo>
                    <a:pt x="1680" y="937"/>
                  </a:lnTo>
                  <a:lnTo>
                    <a:pt x="1678" y="935"/>
                  </a:lnTo>
                  <a:lnTo>
                    <a:pt x="1680" y="935"/>
                  </a:lnTo>
                  <a:lnTo>
                    <a:pt x="1682" y="935"/>
                  </a:lnTo>
                  <a:lnTo>
                    <a:pt x="1680" y="935"/>
                  </a:lnTo>
                  <a:lnTo>
                    <a:pt x="1682" y="935"/>
                  </a:lnTo>
                  <a:lnTo>
                    <a:pt x="1682" y="933"/>
                  </a:lnTo>
                  <a:lnTo>
                    <a:pt x="1682" y="935"/>
                  </a:lnTo>
                  <a:lnTo>
                    <a:pt x="1684" y="935"/>
                  </a:lnTo>
                  <a:lnTo>
                    <a:pt x="1682" y="935"/>
                  </a:lnTo>
                  <a:lnTo>
                    <a:pt x="1682" y="933"/>
                  </a:lnTo>
                  <a:lnTo>
                    <a:pt x="1684" y="933"/>
                  </a:lnTo>
                  <a:lnTo>
                    <a:pt x="1684" y="935"/>
                  </a:lnTo>
                  <a:lnTo>
                    <a:pt x="1686" y="935"/>
                  </a:lnTo>
                  <a:lnTo>
                    <a:pt x="1688" y="935"/>
                  </a:lnTo>
                  <a:lnTo>
                    <a:pt x="1688" y="933"/>
                  </a:lnTo>
                  <a:lnTo>
                    <a:pt x="1690" y="933"/>
                  </a:lnTo>
                  <a:lnTo>
                    <a:pt x="1692" y="933"/>
                  </a:lnTo>
                  <a:lnTo>
                    <a:pt x="1694" y="933"/>
                  </a:lnTo>
                  <a:lnTo>
                    <a:pt x="1696" y="933"/>
                  </a:lnTo>
                  <a:lnTo>
                    <a:pt x="1698" y="933"/>
                  </a:lnTo>
                  <a:lnTo>
                    <a:pt x="1698" y="931"/>
                  </a:lnTo>
                  <a:lnTo>
                    <a:pt x="1700" y="931"/>
                  </a:lnTo>
                  <a:lnTo>
                    <a:pt x="1700" y="929"/>
                  </a:lnTo>
                  <a:lnTo>
                    <a:pt x="1701" y="929"/>
                  </a:lnTo>
                  <a:close/>
                  <a:moveTo>
                    <a:pt x="1713" y="929"/>
                  </a:moveTo>
                  <a:lnTo>
                    <a:pt x="1711" y="929"/>
                  </a:lnTo>
                  <a:lnTo>
                    <a:pt x="1713" y="929"/>
                  </a:lnTo>
                  <a:lnTo>
                    <a:pt x="1713" y="927"/>
                  </a:lnTo>
                  <a:lnTo>
                    <a:pt x="1713" y="929"/>
                  </a:lnTo>
                  <a:close/>
                  <a:moveTo>
                    <a:pt x="1705" y="927"/>
                  </a:moveTo>
                  <a:lnTo>
                    <a:pt x="1707" y="927"/>
                  </a:lnTo>
                  <a:lnTo>
                    <a:pt x="1705" y="927"/>
                  </a:lnTo>
                  <a:close/>
                  <a:moveTo>
                    <a:pt x="1738" y="925"/>
                  </a:moveTo>
                  <a:lnTo>
                    <a:pt x="1738" y="927"/>
                  </a:lnTo>
                  <a:lnTo>
                    <a:pt x="1736" y="927"/>
                  </a:lnTo>
                  <a:lnTo>
                    <a:pt x="1734" y="927"/>
                  </a:lnTo>
                  <a:lnTo>
                    <a:pt x="1732" y="925"/>
                  </a:lnTo>
                  <a:lnTo>
                    <a:pt x="1734" y="925"/>
                  </a:lnTo>
                  <a:lnTo>
                    <a:pt x="1734" y="927"/>
                  </a:lnTo>
                  <a:lnTo>
                    <a:pt x="1736" y="927"/>
                  </a:lnTo>
                  <a:lnTo>
                    <a:pt x="1736" y="925"/>
                  </a:lnTo>
                  <a:lnTo>
                    <a:pt x="1738" y="925"/>
                  </a:lnTo>
                  <a:lnTo>
                    <a:pt x="1736" y="925"/>
                  </a:lnTo>
                  <a:lnTo>
                    <a:pt x="1738" y="925"/>
                  </a:lnTo>
                  <a:close/>
                  <a:moveTo>
                    <a:pt x="1730" y="925"/>
                  </a:moveTo>
                  <a:lnTo>
                    <a:pt x="1730" y="923"/>
                  </a:lnTo>
                  <a:lnTo>
                    <a:pt x="1730" y="925"/>
                  </a:lnTo>
                  <a:close/>
                  <a:moveTo>
                    <a:pt x="1723" y="923"/>
                  </a:moveTo>
                  <a:lnTo>
                    <a:pt x="1724" y="923"/>
                  </a:lnTo>
                  <a:lnTo>
                    <a:pt x="1723" y="923"/>
                  </a:lnTo>
                  <a:close/>
                  <a:moveTo>
                    <a:pt x="1728" y="923"/>
                  </a:moveTo>
                  <a:lnTo>
                    <a:pt x="1730" y="925"/>
                  </a:lnTo>
                  <a:lnTo>
                    <a:pt x="1728" y="925"/>
                  </a:lnTo>
                  <a:lnTo>
                    <a:pt x="1726" y="925"/>
                  </a:lnTo>
                  <a:lnTo>
                    <a:pt x="1724" y="927"/>
                  </a:lnTo>
                  <a:lnTo>
                    <a:pt x="1724" y="925"/>
                  </a:lnTo>
                  <a:lnTo>
                    <a:pt x="1726" y="925"/>
                  </a:lnTo>
                  <a:lnTo>
                    <a:pt x="1726" y="923"/>
                  </a:lnTo>
                  <a:lnTo>
                    <a:pt x="1728" y="923"/>
                  </a:lnTo>
                  <a:close/>
                  <a:moveTo>
                    <a:pt x="1724" y="923"/>
                  </a:moveTo>
                  <a:lnTo>
                    <a:pt x="1726" y="921"/>
                  </a:lnTo>
                  <a:lnTo>
                    <a:pt x="1726" y="923"/>
                  </a:lnTo>
                  <a:lnTo>
                    <a:pt x="1724" y="923"/>
                  </a:lnTo>
                  <a:close/>
                  <a:moveTo>
                    <a:pt x="1715" y="923"/>
                  </a:moveTo>
                  <a:lnTo>
                    <a:pt x="1715" y="921"/>
                  </a:lnTo>
                  <a:lnTo>
                    <a:pt x="1715" y="923"/>
                  </a:lnTo>
                  <a:close/>
                  <a:moveTo>
                    <a:pt x="1738" y="921"/>
                  </a:moveTo>
                  <a:lnTo>
                    <a:pt x="1738" y="920"/>
                  </a:lnTo>
                  <a:lnTo>
                    <a:pt x="1738" y="921"/>
                  </a:lnTo>
                  <a:close/>
                  <a:moveTo>
                    <a:pt x="1717" y="921"/>
                  </a:moveTo>
                  <a:lnTo>
                    <a:pt x="1719" y="921"/>
                  </a:lnTo>
                  <a:lnTo>
                    <a:pt x="1717" y="921"/>
                  </a:lnTo>
                  <a:lnTo>
                    <a:pt x="1717" y="923"/>
                  </a:lnTo>
                  <a:lnTo>
                    <a:pt x="1715" y="923"/>
                  </a:lnTo>
                  <a:lnTo>
                    <a:pt x="1717" y="923"/>
                  </a:lnTo>
                  <a:lnTo>
                    <a:pt x="1717" y="921"/>
                  </a:lnTo>
                  <a:lnTo>
                    <a:pt x="1717" y="920"/>
                  </a:lnTo>
                  <a:lnTo>
                    <a:pt x="1719" y="920"/>
                  </a:lnTo>
                  <a:lnTo>
                    <a:pt x="1719" y="921"/>
                  </a:lnTo>
                  <a:lnTo>
                    <a:pt x="1717" y="921"/>
                  </a:lnTo>
                  <a:close/>
                  <a:moveTo>
                    <a:pt x="1717" y="920"/>
                  </a:moveTo>
                  <a:lnTo>
                    <a:pt x="1717" y="921"/>
                  </a:lnTo>
                  <a:lnTo>
                    <a:pt x="1717" y="920"/>
                  </a:lnTo>
                  <a:lnTo>
                    <a:pt x="1715" y="920"/>
                  </a:lnTo>
                  <a:lnTo>
                    <a:pt x="1717" y="918"/>
                  </a:lnTo>
                  <a:lnTo>
                    <a:pt x="1717" y="920"/>
                  </a:lnTo>
                  <a:close/>
                  <a:moveTo>
                    <a:pt x="1529" y="910"/>
                  </a:moveTo>
                  <a:lnTo>
                    <a:pt x="1529" y="908"/>
                  </a:lnTo>
                  <a:lnTo>
                    <a:pt x="1529" y="910"/>
                  </a:lnTo>
                  <a:close/>
                  <a:moveTo>
                    <a:pt x="1596" y="889"/>
                  </a:moveTo>
                  <a:lnTo>
                    <a:pt x="1594" y="891"/>
                  </a:lnTo>
                  <a:lnTo>
                    <a:pt x="1594" y="889"/>
                  </a:lnTo>
                  <a:lnTo>
                    <a:pt x="1596" y="889"/>
                  </a:lnTo>
                  <a:close/>
                  <a:moveTo>
                    <a:pt x="1744" y="873"/>
                  </a:moveTo>
                  <a:lnTo>
                    <a:pt x="1742" y="872"/>
                  </a:lnTo>
                  <a:lnTo>
                    <a:pt x="1744" y="872"/>
                  </a:lnTo>
                  <a:lnTo>
                    <a:pt x="1744" y="873"/>
                  </a:lnTo>
                  <a:close/>
                  <a:moveTo>
                    <a:pt x="1742" y="872"/>
                  </a:moveTo>
                  <a:lnTo>
                    <a:pt x="1742" y="870"/>
                  </a:lnTo>
                  <a:lnTo>
                    <a:pt x="1742" y="872"/>
                  </a:lnTo>
                  <a:close/>
                  <a:moveTo>
                    <a:pt x="1759" y="868"/>
                  </a:moveTo>
                  <a:lnTo>
                    <a:pt x="1759" y="866"/>
                  </a:lnTo>
                  <a:lnTo>
                    <a:pt x="1759" y="868"/>
                  </a:lnTo>
                  <a:close/>
                  <a:moveTo>
                    <a:pt x="1757" y="868"/>
                  </a:moveTo>
                  <a:lnTo>
                    <a:pt x="1755" y="868"/>
                  </a:lnTo>
                  <a:lnTo>
                    <a:pt x="1755" y="866"/>
                  </a:lnTo>
                  <a:lnTo>
                    <a:pt x="1757" y="866"/>
                  </a:lnTo>
                  <a:lnTo>
                    <a:pt x="1757" y="868"/>
                  </a:lnTo>
                  <a:close/>
                  <a:moveTo>
                    <a:pt x="1755" y="866"/>
                  </a:moveTo>
                  <a:lnTo>
                    <a:pt x="1753" y="866"/>
                  </a:lnTo>
                  <a:lnTo>
                    <a:pt x="1755" y="866"/>
                  </a:lnTo>
                  <a:lnTo>
                    <a:pt x="1755" y="864"/>
                  </a:lnTo>
                  <a:lnTo>
                    <a:pt x="1757" y="864"/>
                  </a:lnTo>
                  <a:lnTo>
                    <a:pt x="1755" y="864"/>
                  </a:lnTo>
                  <a:lnTo>
                    <a:pt x="1755" y="866"/>
                  </a:lnTo>
                  <a:close/>
                  <a:moveTo>
                    <a:pt x="1763" y="864"/>
                  </a:moveTo>
                  <a:lnTo>
                    <a:pt x="1763" y="866"/>
                  </a:lnTo>
                  <a:lnTo>
                    <a:pt x="1763" y="864"/>
                  </a:lnTo>
                  <a:lnTo>
                    <a:pt x="1761" y="864"/>
                  </a:lnTo>
                  <a:lnTo>
                    <a:pt x="1761" y="866"/>
                  </a:lnTo>
                  <a:lnTo>
                    <a:pt x="1761" y="864"/>
                  </a:lnTo>
                  <a:lnTo>
                    <a:pt x="1763" y="864"/>
                  </a:lnTo>
                  <a:close/>
                  <a:moveTo>
                    <a:pt x="1759" y="864"/>
                  </a:moveTo>
                  <a:lnTo>
                    <a:pt x="1757" y="864"/>
                  </a:lnTo>
                  <a:lnTo>
                    <a:pt x="1759" y="864"/>
                  </a:lnTo>
                  <a:lnTo>
                    <a:pt x="1759" y="862"/>
                  </a:lnTo>
                  <a:lnTo>
                    <a:pt x="1759" y="864"/>
                  </a:lnTo>
                  <a:close/>
                  <a:moveTo>
                    <a:pt x="1755" y="862"/>
                  </a:moveTo>
                  <a:lnTo>
                    <a:pt x="1753" y="862"/>
                  </a:lnTo>
                  <a:lnTo>
                    <a:pt x="1755" y="862"/>
                  </a:lnTo>
                  <a:close/>
                  <a:moveTo>
                    <a:pt x="1761" y="860"/>
                  </a:moveTo>
                  <a:lnTo>
                    <a:pt x="1761" y="862"/>
                  </a:lnTo>
                  <a:lnTo>
                    <a:pt x="1761" y="860"/>
                  </a:lnTo>
                  <a:close/>
                  <a:moveTo>
                    <a:pt x="1644" y="860"/>
                  </a:moveTo>
                  <a:lnTo>
                    <a:pt x="1642" y="860"/>
                  </a:lnTo>
                  <a:lnTo>
                    <a:pt x="1642" y="862"/>
                  </a:lnTo>
                  <a:lnTo>
                    <a:pt x="1642" y="860"/>
                  </a:lnTo>
                  <a:lnTo>
                    <a:pt x="1644" y="860"/>
                  </a:lnTo>
                  <a:close/>
                  <a:moveTo>
                    <a:pt x="1767" y="862"/>
                  </a:moveTo>
                  <a:lnTo>
                    <a:pt x="1765" y="862"/>
                  </a:lnTo>
                  <a:lnTo>
                    <a:pt x="1765" y="864"/>
                  </a:lnTo>
                  <a:lnTo>
                    <a:pt x="1763" y="864"/>
                  </a:lnTo>
                  <a:lnTo>
                    <a:pt x="1763" y="862"/>
                  </a:lnTo>
                  <a:lnTo>
                    <a:pt x="1763" y="860"/>
                  </a:lnTo>
                  <a:lnTo>
                    <a:pt x="1763" y="858"/>
                  </a:lnTo>
                  <a:lnTo>
                    <a:pt x="1765" y="858"/>
                  </a:lnTo>
                  <a:lnTo>
                    <a:pt x="1767" y="860"/>
                  </a:lnTo>
                  <a:lnTo>
                    <a:pt x="1767" y="862"/>
                  </a:lnTo>
                  <a:close/>
                  <a:moveTo>
                    <a:pt x="1776" y="858"/>
                  </a:moveTo>
                  <a:lnTo>
                    <a:pt x="1774" y="856"/>
                  </a:lnTo>
                  <a:lnTo>
                    <a:pt x="1776" y="856"/>
                  </a:lnTo>
                  <a:lnTo>
                    <a:pt x="1776" y="858"/>
                  </a:lnTo>
                  <a:close/>
                  <a:moveTo>
                    <a:pt x="1786" y="849"/>
                  </a:moveTo>
                  <a:lnTo>
                    <a:pt x="1784" y="849"/>
                  </a:lnTo>
                  <a:lnTo>
                    <a:pt x="1784" y="847"/>
                  </a:lnTo>
                  <a:lnTo>
                    <a:pt x="1786" y="847"/>
                  </a:lnTo>
                  <a:lnTo>
                    <a:pt x="1786" y="849"/>
                  </a:lnTo>
                  <a:close/>
                  <a:moveTo>
                    <a:pt x="1786" y="849"/>
                  </a:moveTo>
                  <a:lnTo>
                    <a:pt x="1786" y="847"/>
                  </a:lnTo>
                  <a:lnTo>
                    <a:pt x="1786" y="849"/>
                  </a:lnTo>
                  <a:close/>
                  <a:moveTo>
                    <a:pt x="1786" y="847"/>
                  </a:moveTo>
                  <a:lnTo>
                    <a:pt x="1784" y="847"/>
                  </a:lnTo>
                  <a:lnTo>
                    <a:pt x="1786" y="847"/>
                  </a:lnTo>
                  <a:lnTo>
                    <a:pt x="1786" y="845"/>
                  </a:lnTo>
                  <a:lnTo>
                    <a:pt x="1786" y="847"/>
                  </a:lnTo>
                  <a:close/>
                  <a:moveTo>
                    <a:pt x="1481" y="845"/>
                  </a:moveTo>
                  <a:lnTo>
                    <a:pt x="1481" y="847"/>
                  </a:lnTo>
                  <a:lnTo>
                    <a:pt x="1481" y="845"/>
                  </a:lnTo>
                  <a:close/>
                  <a:moveTo>
                    <a:pt x="1483" y="843"/>
                  </a:moveTo>
                  <a:lnTo>
                    <a:pt x="1483" y="845"/>
                  </a:lnTo>
                  <a:lnTo>
                    <a:pt x="1483" y="843"/>
                  </a:lnTo>
                  <a:close/>
                  <a:moveTo>
                    <a:pt x="1465" y="839"/>
                  </a:moveTo>
                  <a:lnTo>
                    <a:pt x="1467" y="839"/>
                  </a:lnTo>
                  <a:lnTo>
                    <a:pt x="1467" y="841"/>
                  </a:lnTo>
                  <a:lnTo>
                    <a:pt x="1465" y="841"/>
                  </a:lnTo>
                  <a:lnTo>
                    <a:pt x="1465" y="843"/>
                  </a:lnTo>
                  <a:lnTo>
                    <a:pt x="1465" y="845"/>
                  </a:lnTo>
                  <a:lnTo>
                    <a:pt x="1463" y="847"/>
                  </a:lnTo>
                  <a:lnTo>
                    <a:pt x="1463" y="849"/>
                  </a:lnTo>
                  <a:lnTo>
                    <a:pt x="1463" y="850"/>
                  </a:lnTo>
                  <a:lnTo>
                    <a:pt x="1461" y="850"/>
                  </a:lnTo>
                  <a:lnTo>
                    <a:pt x="1461" y="849"/>
                  </a:lnTo>
                  <a:lnTo>
                    <a:pt x="1460" y="847"/>
                  </a:lnTo>
                  <a:lnTo>
                    <a:pt x="1461" y="847"/>
                  </a:lnTo>
                  <a:lnTo>
                    <a:pt x="1461" y="845"/>
                  </a:lnTo>
                  <a:lnTo>
                    <a:pt x="1463" y="843"/>
                  </a:lnTo>
                  <a:lnTo>
                    <a:pt x="1463" y="841"/>
                  </a:lnTo>
                  <a:lnTo>
                    <a:pt x="1463" y="843"/>
                  </a:lnTo>
                  <a:lnTo>
                    <a:pt x="1463" y="841"/>
                  </a:lnTo>
                  <a:lnTo>
                    <a:pt x="1465" y="841"/>
                  </a:lnTo>
                  <a:lnTo>
                    <a:pt x="1465" y="839"/>
                  </a:lnTo>
                  <a:close/>
                  <a:moveTo>
                    <a:pt x="1467" y="837"/>
                  </a:moveTo>
                  <a:lnTo>
                    <a:pt x="1469" y="837"/>
                  </a:lnTo>
                  <a:lnTo>
                    <a:pt x="1469" y="839"/>
                  </a:lnTo>
                  <a:lnTo>
                    <a:pt x="1467" y="837"/>
                  </a:lnTo>
                  <a:lnTo>
                    <a:pt x="1467" y="835"/>
                  </a:lnTo>
                  <a:lnTo>
                    <a:pt x="1467" y="837"/>
                  </a:lnTo>
                  <a:close/>
                  <a:moveTo>
                    <a:pt x="1486" y="837"/>
                  </a:moveTo>
                  <a:lnTo>
                    <a:pt x="1484" y="837"/>
                  </a:lnTo>
                  <a:lnTo>
                    <a:pt x="1484" y="835"/>
                  </a:lnTo>
                  <a:lnTo>
                    <a:pt x="1486" y="837"/>
                  </a:lnTo>
                  <a:close/>
                  <a:moveTo>
                    <a:pt x="1490" y="831"/>
                  </a:moveTo>
                  <a:lnTo>
                    <a:pt x="1490" y="833"/>
                  </a:lnTo>
                  <a:lnTo>
                    <a:pt x="1488" y="831"/>
                  </a:lnTo>
                  <a:lnTo>
                    <a:pt x="1488" y="829"/>
                  </a:lnTo>
                  <a:lnTo>
                    <a:pt x="1490" y="829"/>
                  </a:lnTo>
                  <a:lnTo>
                    <a:pt x="1490" y="827"/>
                  </a:lnTo>
                  <a:lnTo>
                    <a:pt x="1490" y="829"/>
                  </a:lnTo>
                  <a:lnTo>
                    <a:pt x="1490" y="831"/>
                  </a:lnTo>
                  <a:close/>
                  <a:moveTo>
                    <a:pt x="1508" y="827"/>
                  </a:moveTo>
                  <a:lnTo>
                    <a:pt x="1509" y="827"/>
                  </a:lnTo>
                  <a:lnTo>
                    <a:pt x="1509" y="829"/>
                  </a:lnTo>
                  <a:lnTo>
                    <a:pt x="1508" y="829"/>
                  </a:lnTo>
                  <a:lnTo>
                    <a:pt x="1506" y="827"/>
                  </a:lnTo>
                  <a:lnTo>
                    <a:pt x="1508" y="827"/>
                  </a:lnTo>
                  <a:close/>
                  <a:moveTo>
                    <a:pt x="1492" y="827"/>
                  </a:moveTo>
                  <a:lnTo>
                    <a:pt x="1490" y="827"/>
                  </a:lnTo>
                  <a:lnTo>
                    <a:pt x="1492" y="827"/>
                  </a:lnTo>
                  <a:close/>
                  <a:moveTo>
                    <a:pt x="1509" y="824"/>
                  </a:moveTo>
                  <a:lnTo>
                    <a:pt x="1508" y="824"/>
                  </a:lnTo>
                  <a:lnTo>
                    <a:pt x="1509" y="824"/>
                  </a:lnTo>
                  <a:close/>
                  <a:moveTo>
                    <a:pt x="1521" y="822"/>
                  </a:moveTo>
                  <a:lnTo>
                    <a:pt x="1523" y="822"/>
                  </a:lnTo>
                  <a:lnTo>
                    <a:pt x="1523" y="824"/>
                  </a:lnTo>
                  <a:lnTo>
                    <a:pt x="1523" y="825"/>
                  </a:lnTo>
                  <a:lnTo>
                    <a:pt x="1521" y="825"/>
                  </a:lnTo>
                  <a:lnTo>
                    <a:pt x="1521" y="824"/>
                  </a:lnTo>
                  <a:lnTo>
                    <a:pt x="1519" y="824"/>
                  </a:lnTo>
                  <a:lnTo>
                    <a:pt x="1517" y="824"/>
                  </a:lnTo>
                  <a:lnTo>
                    <a:pt x="1517" y="822"/>
                  </a:lnTo>
                  <a:lnTo>
                    <a:pt x="1517" y="824"/>
                  </a:lnTo>
                  <a:lnTo>
                    <a:pt x="1519" y="822"/>
                  </a:lnTo>
                  <a:lnTo>
                    <a:pt x="1519" y="820"/>
                  </a:lnTo>
                  <a:lnTo>
                    <a:pt x="1521" y="820"/>
                  </a:lnTo>
                  <a:lnTo>
                    <a:pt x="1521" y="822"/>
                  </a:lnTo>
                  <a:close/>
                  <a:moveTo>
                    <a:pt x="889" y="820"/>
                  </a:moveTo>
                  <a:lnTo>
                    <a:pt x="887" y="820"/>
                  </a:lnTo>
                  <a:lnTo>
                    <a:pt x="887" y="818"/>
                  </a:lnTo>
                  <a:lnTo>
                    <a:pt x="887" y="820"/>
                  </a:lnTo>
                  <a:lnTo>
                    <a:pt x="889" y="820"/>
                  </a:lnTo>
                  <a:close/>
                  <a:moveTo>
                    <a:pt x="887" y="818"/>
                  </a:moveTo>
                  <a:lnTo>
                    <a:pt x="885" y="818"/>
                  </a:lnTo>
                  <a:lnTo>
                    <a:pt x="887" y="818"/>
                  </a:lnTo>
                  <a:close/>
                  <a:moveTo>
                    <a:pt x="1513" y="818"/>
                  </a:moveTo>
                  <a:lnTo>
                    <a:pt x="1511" y="818"/>
                  </a:lnTo>
                  <a:lnTo>
                    <a:pt x="1511" y="816"/>
                  </a:lnTo>
                  <a:lnTo>
                    <a:pt x="1513" y="816"/>
                  </a:lnTo>
                  <a:lnTo>
                    <a:pt x="1513" y="818"/>
                  </a:lnTo>
                  <a:close/>
                  <a:moveTo>
                    <a:pt x="880" y="814"/>
                  </a:moveTo>
                  <a:lnTo>
                    <a:pt x="878" y="812"/>
                  </a:lnTo>
                  <a:lnTo>
                    <a:pt x="880" y="812"/>
                  </a:lnTo>
                  <a:lnTo>
                    <a:pt x="880" y="814"/>
                  </a:lnTo>
                  <a:close/>
                  <a:moveTo>
                    <a:pt x="1473" y="812"/>
                  </a:moveTo>
                  <a:lnTo>
                    <a:pt x="1471" y="812"/>
                  </a:lnTo>
                  <a:lnTo>
                    <a:pt x="1471" y="810"/>
                  </a:lnTo>
                  <a:lnTo>
                    <a:pt x="1473" y="810"/>
                  </a:lnTo>
                  <a:lnTo>
                    <a:pt x="1473" y="812"/>
                  </a:lnTo>
                  <a:close/>
                  <a:moveTo>
                    <a:pt x="1408" y="804"/>
                  </a:moveTo>
                  <a:lnTo>
                    <a:pt x="1408" y="806"/>
                  </a:lnTo>
                  <a:lnTo>
                    <a:pt x="1406" y="806"/>
                  </a:lnTo>
                  <a:lnTo>
                    <a:pt x="1406" y="804"/>
                  </a:lnTo>
                  <a:lnTo>
                    <a:pt x="1408" y="804"/>
                  </a:lnTo>
                  <a:lnTo>
                    <a:pt x="1408" y="802"/>
                  </a:lnTo>
                  <a:lnTo>
                    <a:pt x="1410" y="802"/>
                  </a:lnTo>
                  <a:lnTo>
                    <a:pt x="1410" y="804"/>
                  </a:lnTo>
                  <a:lnTo>
                    <a:pt x="1408" y="804"/>
                  </a:lnTo>
                  <a:close/>
                  <a:moveTo>
                    <a:pt x="1410" y="802"/>
                  </a:moveTo>
                  <a:lnTo>
                    <a:pt x="1408" y="802"/>
                  </a:lnTo>
                  <a:lnTo>
                    <a:pt x="1410" y="801"/>
                  </a:lnTo>
                  <a:lnTo>
                    <a:pt x="1412" y="801"/>
                  </a:lnTo>
                  <a:lnTo>
                    <a:pt x="1410" y="801"/>
                  </a:lnTo>
                  <a:lnTo>
                    <a:pt x="1410" y="802"/>
                  </a:lnTo>
                  <a:close/>
                  <a:moveTo>
                    <a:pt x="1408" y="802"/>
                  </a:moveTo>
                  <a:lnTo>
                    <a:pt x="1408" y="801"/>
                  </a:lnTo>
                  <a:lnTo>
                    <a:pt x="1408" y="802"/>
                  </a:lnTo>
                  <a:close/>
                  <a:moveTo>
                    <a:pt x="1412" y="799"/>
                  </a:moveTo>
                  <a:lnTo>
                    <a:pt x="1412" y="801"/>
                  </a:lnTo>
                  <a:lnTo>
                    <a:pt x="1412" y="799"/>
                  </a:lnTo>
                  <a:lnTo>
                    <a:pt x="1413" y="799"/>
                  </a:lnTo>
                  <a:lnTo>
                    <a:pt x="1412" y="799"/>
                  </a:lnTo>
                  <a:close/>
                  <a:moveTo>
                    <a:pt x="899" y="797"/>
                  </a:moveTo>
                  <a:lnTo>
                    <a:pt x="899" y="795"/>
                  </a:lnTo>
                  <a:lnTo>
                    <a:pt x="899" y="797"/>
                  </a:lnTo>
                  <a:close/>
                  <a:moveTo>
                    <a:pt x="897" y="795"/>
                  </a:moveTo>
                  <a:lnTo>
                    <a:pt x="897" y="797"/>
                  </a:lnTo>
                  <a:lnTo>
                    <a:pt x="895" y="797"/>
                  </a:lnTo>
                  <a:lnTo>
                    <a:pt x="895" y="795"/>
                  </a:lnTo>
                  <a:lnTo>
                    <a:pt x="895" y="793"/>
                  </a:lnTo>
                  <a:lnTo>
                    <a:pt x="897" y="793"/>
                  </a:lnTo>
                  <a:lnTo>
                    <a:pt x="897" y="795"/>
                  </a:lnTo>
                  <a:close/>
                  <a:moveTo>
                    <a:pt x="1456" y="789"/>
                  </a:moveTo>
                  <a:lnTo>
                    <a:pt x="1456" y="791"/>
                  </a:lnTo>
                  <a:lnTo>
                    <a:pt x="1454" y="791"/>
                  </a:lnTo>
                  <a:lnTo>
                    <a:pt x="1452" y="791"/>
                  </a:lnTo>
                  <a:lnTo>
                    <a:pt x="1450" y="791"/>
                  </a:lnTo>
                  <a:lnTo>
                    <a:pt x="1452" y="791"/>
                  </a:lnTo>
                  <a:lnTo>
                    <a:pt x="1450" y="793"/>
                  </a:lnTo>
                  <a:lnTo>
                    <a:pt x="1448" y="795"/>
                  </a:lnTo>
                  <a:lnTo>
                    <a:pt x="1448" y="797"/>
                  </a:lnTo>
                  <a:lnTo>
                    <a:pt x="1446" y="797"/>
                  </a:lnTo>
                  <a:lnTo>
                    <a:pt x="1446" y="799"/>
                  </a:lnTo>
                  <a:lnTo>
                    <a:pt x="1444" y="799"/>
                  </a:lnTo>
                  <a:lnTo>
                    <a:pt x="1444" y="801"/>
                  </a:lnTo>
                  <a:lnTo>
                    <a:pt x="1444" y="799"/>
                  </a:lnTo>
                  <a:lnTo>
                    <a:pt x="1444" y="797"/>
                  </a:lnTo>
                  <a:lnTo>
                    <a:pt x="1444" y="795"/>
                  </a:lnTo>
                  <a:lnTo>
                    <a:pt x="1444" y="797"/>
                  </a:lnTo>
                  <a:lnTo>
                    <a:pt x="1442" y="797"/>
                  </a:lnTo>
                  <a:lnTo>
                    <a:pt x="1440" y="797"/>
                  </a:lnTo>
                  <a:lnTo>
                    <a:pt x="1440" y="795"/>
                  </a:lnTo>
                  <a:lnTo>
                    <a:pt x="1442" y="795"/>
                  </a:lnTo>
                  <a:lnTo>
                    <a:pt x="1442" y="793"/>
                  </a:lnTo>
                  <a:lnTo>
                    <a:pt x="1444" y="791"/>
                  </a:lnTo>
                  <a:lnTo>
                    <a:pt x="1446" y="791"/>
                  </a:lnTo>
                  <a:lnTo>
                    <a:pt x="1446" y="789"/>
                  </a:lnTo>
                  <a:lnTo>
                    <a:pt x="1448" y="789"/>
                  </a:lnTo>
                  <a:lnTo>
                    <a:pt x="1450" y="789"/>
                  </a:lnTo>
                  <a:lnTo>
                    <a:pt x="1454" y="789"/>
                  </a:lnTo>
                  <a:lnTo>
                    <a:pt x="1456" y="789"/>
                  </a:lnTo>
                  <a:close/>
                  <a:moveTo>
                    <a:pt x="903" y="791"/>
                  </a:moveTo>
                  <a:lnTo>
                    <a:pt x="905" y="791"/>
                  </a:lnTo>
                  <a:lnTo>
                    <a:pt x="903" y="791"/>
                  </a:lnTo>
                  <a:lnTo>
                    <a:pt x="903" y="793"/>
                  </a:lnTo>
                  <a:lnTo>
                    <a:pt x="903" y="791"/>
                  </a:lnTo>
                  <a:lnTo>
                    <a:pt x="903" y="793"/>
                  </a:lnTo>
                  <a:lnTo>
                    <a:pt x="901" y="793"/>
                  </a:lnTo>
                  <a:lnTo>
                    <a:pt x="901" y="791"/>
                  </a:lnTo>
                  <a:lnTo>
                    <a:pt x="903" y="789"/>
                  </a:lnTo>
                  <a:lnTo>
                    <a:pt x="903" y="791"/>
                  </a:lnTo>
                  <a:close/>
                  <a:moveTo>
                    <a:pt x="903" y="785"/>
                  </a:moveTo>
                  <a:lnTo>
                    <a:pt x="903" y="787"/>
                  </a:lnTo>
                  <a:lnTo>
                    <a:pt x="901" y="787"/>
                  </a:lnTo>
                  <a:lnTo>
                    <a:pt x="901" y="785"/>
                  </a:lnTo>
                  <a:lnTo>
                    <a:pt x="901" y="783"/>
                  </a:lnTo>
                  <a:lnTo>
                    <a:pt x="903" y="783"/>
                  </a:lnTo>
                  <a:lnTo>
                    <a:pt x="903" y="785"/>
                  </a:lnTo>
                  <a:close/>
                  <a:moveTo>
                    <a:pt x="899" y="776"/>
                  </a:moveTo>
                  <a:lnTo>
                    <a:pt x="899" y="774"/>
                  </a:lnTo>
                  <a:lnTo>
                    <a:pt x="899" y="776"/>
                  </a:lnTo>
                  <a:lnTo>
                    <a:pt x="899" y="774"/>
                  </a:lnTo>
                  <a:lnTo>
                    <a:pt x="899" y="776"/>
                  </a:lnTo>
                  <a:close/>
                  <a:moveTo>
                    <a:pt x="1442" y="772"/>
                  </a:moveTo>
                  <a:lnTo>
                    <a:pt x="1444" y="772"/>
                  </a:lnTo>
                  <a:lnTo>
                    <a:pt x="1442" y="774"/>
                  </a:lnTo>
                  <a:lnTo>
                    <a:pt x="1442" y="776"/>
                  </a:lnTo>
                  <a:lnTo>
                    <a:pt x="1440" y="776"/>
                  </a:lnTo>
                  <a:lnTo>
                    <a:pt x="1436" y="777"/>
                  </a:lnTo>
                  <a:lnTo>
                    <a:pt x="1435" y="777"/>
                  </a:lnTo>
                  <a:lnTo>
                    <a:pt x="1435" y="779"/>
                  </a:lnTo>
                  <a:lnTo>
                    <a:pt x="1436" y="779"/>
                  </a:lnTo>
                  <a:lnTo>
                    <a:pt x="1433" y="779"/>
                  </a:lnTo>
                  <a:lnTo>
                    <a:pt x="1431" y="779"/>
                  </a:lnTo>
                  <a:lnTo>
                    <a:pt x="1433" y="779"/>
                  </a:lnTo>
                  <a:lnTo>
                    <a:pt x="1433" y="777"/>
                  </a:lnTo>
                  <a:lnTo>
                    <a:pt x="1433" y="779"/>
                  </a:lnTo>
                  <a:lnTo>
                    <a:pt x="1431" y="777"/>
                  </a:lnTo>
                  <a:lnTo>
                    <a:pt x="1433" y="777"/>
                  </a:lnTo>
                  <a:lnTo>
                    <a:pt x="1435" y="776"/>
                  </a:lnTo>
                  <a:lnTo>
                    <a:pt x="1436" y="776"/>
                  </a:lnTo>
                  <a:lnTo>
                    <a:pt x="1438" y="776"/>
                  </a:lnTo>
                  <a:lnTo>
                    <a:pt x="1438" y="774"/>
                  </a:lnTo>
                  <a:lnTo>
                    <a:pt x="1440" y="774"/>
                  </a:lnTo>
                  <a:lnTo>
                    <a:pt x="1442" y="772"/>
                  </a:lnTo>
                  <a:lnTo>
                    <a:pt x="1442" y="774"/>
                  </a:lnTo>
                  <a:lnTo>
                    <a:pt x="1442" y="772"/>
                  </a:lnTo>
                  <a:lnTo>
                    <a:pt x="1444" y="772"/>
                  </a:lnTo>
                  <a:lnTo>
                    <a:pt x="1442" y="772"/>
                  </a:lnTo>
                  <a:close/>
                  <a:moveTo>
                    <a:pt x="901" y="768"/>
                  </a:moveTo>
                  <a:lnTo>
                    <a:pt x="903" y="768"/>
                  </a:lnTo>
                  <a:lnTo>
                    <a:pt x="901" y="770"/>
                  </a:lnTo>
                  <a:lnTo>
                    <a:pt x="899" y="770"/>
                  </a:lnTo>
                  <a:lnTo>
                    <a:pt x="899" y="772"/>
                  </a:lnTo>
                  <a:lnTo>
                    <a:pt x="901" y="772"/>
                  </a:lnTo>
                  <a:lnTo>
                    <a:pt x="901" y="774"/>
                  </a:lnTo>
                  <a:lnTo>
                    <a:pt x="901" y="776"/>
                  </a:lnTo>
                  <a:lnTo>
                    <a:pt x="903" y="776"/>
                  </a:lnTo>
                  <a:lnTo>
                    <a:pt x="901" y="776"/>
                  </a:lnTo>
                  <a:lnTo>
                    <a:pt x="901" y="774"/>
                  </a:lnTo>
                  <a:lnTo>
                    <a:pt x="903" y="774"/>
                  </a:lnTo>
                  <a:lnTo>
                    <a:pt x="903" y="776"/>
                  </a:lnTo>
                  <a:lnTo>
                    <a:pt x="905" y="776"/>
                  </a:lnTo>
                  <a:lnTo>
                    <a:pt x="905" y="777"/>
                  </a:lnTo>
                  <a:lnTo>
                    <a:pt x="905" y="779"/>
                  </a:lnTo>
                  <a:lnTo>
                    <a:pt x="903" y="777"/>
                  </a:lnTo>
                  <a:lnTo>
                    <a:pt x="901" y="777"/>
                  </a:lnTo>
                  <a:lnTo>
                    <a:pt x="901" y="776"/>
                  </a:lnTo>
                  <a:lnTo>
                    <a:pt x="901" y="774"/>
                  </a:lnTo>
                  <a:lnTo>
                    <a:pt x="901" y="772"/>
                  </a:lnTo>
                  <a:lnTo>
                    <a:pt x="899" y="772"/>
                  </a:lnTo>
                  <a:lnTo>
                    <a:pt x="899" y="774"/>
                  </a:lnTo>
                  <a:lnTo>
                    <a:pt x="899" y="772"/>
                  </a:lnTo>
                  <a:lnTo>
                    <a:pt x="899" y="770"/>
                  </a:lnTo>
                  <a:lnTo>
                    <a:pt x="899" y="768"/>
                  </a:lnTo>
                  <a:lnTo>
                    <a:pt x="901" y="768"/>
                  </a:lnTo>
                  <a:lnTo>
                    <a:pt x="901" y="766"/>
                  </a:lnTo>
                  <a:lnTo>
                    <a:pt x="901" y="768"/>
                  </a:lnTo>
                  <a:close/>
                  <a:moveTo>
                    <a:pt x="897" y="766"/>
                  </a:moveTo>
                  <a:lnTo>
                    <a:pt x="895" y="766"/>
                  </a:lnTo>
                  <a:lnTo>
                    <a:pt x="895" y="764"/>
                  </a:lnTo>
                  <a:lnTo>
                    <a:pt x="895" y="762"/>
                  </a:lnTo>
                  <a:lnTo>
                    <a:pt x="897" y="762"/>
                  </a:lnTo>
                  <a:lnTo>
                    <a:pt x="897" y="764"/>
                  </a:lnTo>
                  <a:lnTo>
                    <a:pt x="897" y="766"/>
                  </a:lnTo>
                  <a:close/>
                  <a:moveTo>
                    <a:pt x="899" y="764"/>
                  </a:moveTo>
                  <a:lnTo>
                    <a:pt x="899" y="762"/>
                  </a:lnTo>
                  <a:lnTo>
                    <a:pt x="899" y="764"/>
                  </a:lnTo>
                  <a:close/>
                  <a:moveTo>
                    <a:pt x="895" y="764"/>
                  </a:moveTo>
                  <a:lnTo>
                    <a:pt x="893" y="764"/>
                  </a:lnTo>
                  <a:lnTo>
                    <a:pt x="893" y="766"/>
                  </a:lnTo>
                  <a:lnTo>
                    <a:pt x="895" y="766"/>
                  </a:lnTo>
                  <a:lnTo>
                    <a:pt x="893" y="766"/>
                  </a:lnTo>
                  <a:lnTo>
                    <a:pt x="893" y="764"/>
                  </a:lnTo>
                  <a:lnTo>
                    <a:pt x="891" y="764"/>
                  </a:lnTo>
                  <a:lnTo>
                    <a:pt x="891" y="762"/>
                  </a:lnTo>
                  <a:lnTo>
                    <a:pt x="893" y="762"/>
                  </a:lnTo>
                  <a:lnTo>
                    <a:pt x="893" y="764"/>
                  </a:lnTo>
                  <a:lnTo>
                    <a:pt x="895" y="764"/>
                  </a:lnTo>
                  <a:close/>
                  <a:moveTo>
                    <a:pt x="897" y="760"/>
                  </a:moveTo>
                  <a:lnTo>
                    <a:pt x="899" y="760"/>
                  </a:lnTo>
                  <a:lnTo>
                    <a:pt x="897" y="762"/>
                  </a:lnTo>
                  <a:lnTo>
                    <a:pt x="897" y="760"/>
                  </a:lnTo>
                  <a:lnTo>
                    <a:pt x="895" y="760"/>
                  </a:lnTo>
                  <a:lnTo>
                    <a:pt x="897" y="762"/>
                  </a:lnTo>
                  <a:lnTo>
                    <a:pt x="895" y="762"/>
                  </a:lnTo>
                  <a:lnTo>
                    <a:pt x="895" y="760"/>
                  </a:lnTo>
                  <a:lnTo>
                    <a:pt x="895" y="762"/>
                  </a:lnTo>
                  <a:lnTo>
                    <a:pt x="893" y="762"/>
                  </a:lnTo>
                  <a:lnTo>
                    <a:pt x="893" y="760"/>
                  </a:lnTo>
                  <a:lnTo>
                    <a:pt x="895" y="760"/>
                  </a:lnTo>
                  <a:lnTo>
                    <a:pt x="897" y="760"/>
                  </a:lnTo>
                  <a:close/>
                  <a:moveTo>
                    <a:pt x="901" y="760"/>
                  </a:moveTo>
                  <a:lnTo>
                    <a:pt x="899" y="760"/>
                  </a:lnTo>
                  <a:lnTo>
                    <a:pt x="899" y="758"/>
                  </a:lnTo>
                  <a:lnTo>
                    <a:pt x="899" y="760"/>
                  </a:lnTo>
                  <a:lnTo>
                    <a:pt x="901" y="760"/>
                  </a:lnTo>
                  <a:close/>
                  <a:moveTo>
                    <a:pt x="1337" y="743"/>
                  </a:moveTo>
                  <a:lnTo>
                    <a:pt x="1339" y="743"/>
                  </a:lnTo>
                  <a:lnTo>
                    <a:pt x="1340" y="743"/>
                  </a:lnTo>
                  <a:lnTo>
                    <a:pt x="1340" y="745"/>
                  </a:lnTo>
                  <a:lnTo>
                    <a:pt x="1342" y="745"/>
                  </a:lnTo>
                  <a:lnTo>
                    <a:pt x="1342" y="747"/>
                  </a:lnTo>
                  <a:lnTo>
                    <a:pt x="1342" y="749"/>
                  </a:lnTo>
                  <a:lnTo>
                    <a:pt x="1344" y="753"/>
                  </a:lnTo>
                  <a:lnTo>
                    <a:pt x="1344" y="754"/>
                  </a:lnTo>
                  <a:lnTo>
                    <a:pt x="1344" y="756"/>
                  </a:lnTo>
                  <a:lnTo>
                    <a:pt x="1344" y="758"/>
                  </a:lnTo>
                  <a:lnTo>
                    <a:pt x="1346" y="758"/>
                  </a:lnTo>
                  <a:lnTo>
                    <a:pt x="1348" y="760"/>
                  </a:lnTo>
                  <a:lnTo>
                    <a:pt x="1350" y="758"/>
                  </a:lnTo>
                  <a:lnTo>
                    <a:pt x="1350" y="760"/>
                  </a:lnTo>
                  <a:lnTo>
                    <a:pt x="1352" y="760"/>
                  </a:lnTo>
                  <a:lnTo>
                    <a:pt x="1356" y="760"/>
                  </a:lnTo>
                  <a:lnTo>
                    <a:pt x="1358" y="760"/>
                  </a:lnTo>
                  <a:lnTo>
                    <a:pt x="1358" y="762"/>
                  </a:lnTo>
                  <a:lnTo>
                    <a:pt x="1358" y="764"/>
                  </a:lnTo>
                  <a:lnTo>
                    <a:pt x="1360" y="764"/>
                  </a:lnTo>
                  <a:lnTo>
                    <a:pt x="1362" y="764"/>
                  </a:lnTo>
                  <a:lnTo>
                    <a:pt x="1364" y="764"/>
                  </a:lnTo>
                  <a:lnTo>
                    <a:pt x="1364" y="762"/>
                  </a:lnTo>
                  <a:lnTo>
                    <a:pt x="1365" y="762"/>
                  </a:lnTo>
                  <a:lnTo>
                    <a:pt x="1367" y="762"/>
                  </a:lnTo>
                  <a:lnTo>
                    <a:pt x="1369" y="762"/>
                  </a:lnTo>
                  <a:lnTo>
                    <a:pt x="1371" y="762"/>
                  </a:lnTo>
                  <a:lnTo>
                    <a:pt x="1373" y="762"/>
                  </a:lnTo>
                  <a:lnTo>
                    <a:pt x="1375" y="764"/>
                  </a:lnTo>
                  <a:lnTo>
                    <a:pt x="1377" y="764"/>
                  </a:lnTo>
                  <a:lnTo>
                    <a:pt x="1375" y="766"/>
                  </a:lnTo>
                  <a:lnTo>
                    <a:pt x="1377" y="766"/>
                  </a:lnTo>
                  <a:lnTo>
                    <a:pt x="1379" y="766"/>
                  </a:lnTo>
                  <a:lnTo>
                    <a:pt x="1381" y="766"/>
                  </a:lnTo>
                  <a:lnTo>
                    <a:pt x="1381" y="768"/>
                  </a:lnTo>
                  <a:lnTo>
                    <a:pt x="1381" y="770"/>
                  </a:lnTo>
                  <a:lnTo>
                    <a:pt x="1381" y="772"/>
                  </a:lnTo>
                  <a:lnTo>
                    <a:pt x="1383" y="772"/>
                  </a:lnTo>
                  <a:lnTo>
                    <a:pt x="1383" y="770"/>
                  </a:lnTo>
                  <a:lnTo>
                    <a:pt x="1383" y="768"/>
                  </a:lnTo>
                  <a:lnTo>
                    <a:pt x="1385" y="768"/>
                  </a:lnTo>
                  <a:lnTo>
                    <a:pt x="1387" y="768"/>
                  </a:lnTo>
                  <a:lnTo>
                    <a:pt x="1387" y="770"/>
                  </a:lnTo>
                  <a:lnTo>
                    <a:pt x="1388" y="770"/>
                  </a:lnTo>
                  <a:lnTo>
                    <a:pt x="1388" y="772"/>
                  </a:lnTo>
                  <a:lnTo>
                    <a:pt x="1390" y="772"/>
                  </a:lnTo>
                  <a:lnTo>
                    <a:pt x="1392" y="772"/>
                  </a:lnTo>
                  <a:lnTo>
                    <a:pt x="1392" y="774"/>
                  </a:lnTo>
                  <a:lnTo>
                    <a:pt x="1394" y="774"/>
                  </a:lnTo>
                  <a:lnTo>
                    <a:pt x="1394" y="776"/>
                  </a:lnTo>
                  <a:lnTo>
                    <a:pt x="1396" y="776"/>
                  </a:lnTo>
                  <a:lnTo>
                    <a:pt x="1398" y="776"/>
                  </a:lnTo>
                  <a:lnTo>
                    <a:pt x="1400" y="774"/>
                  </a:lnTo>
                  <a:lnTo>
                    <a:pt x="1402" y="772"/>
                  </a:lnTo>
                  <a:lnTo>
                    <a:pt x="1404" y="772"/>
                  </a:lnTo>
                  <a:lnTo>
                    <a:pt x="1406" y="770"/>
                  </a:lnTo>
                  <a:lnTo>
                    <a:pt x="1406" y="772"/>
                  </a:lnTo>
                  <a:lnTo>
                    <a:pt x="1406" y="774"/>
                  </a:lnTo>
                  <a:lnTo>
                    <a:pt x="1408" y="774"/>
                  </a:lnTo>
                  <a:lnTo>
                    <a:pt x="1410" y="774"/>
                  </a:lnTo>
                  <a:lnTo>
                    <a:pt x="1412" y="774"/>
                  </a:lnTo>
                  <a:lnTo>
                    <a:pt x="1415" y="774"/>
                  </a:lnTo>
                  <a:lnTo>
                    <a:pt x="1417" y="774"/>
                  </a:lnTo>
                  <a:lnTo>
                    <a:pt x="1419" y="776"/>
                  </a:lnTo>
                  <a:lnTo>
                    <a:pt x="1421" y="777"/>
                  </a:lnTo>
                  <a:lnTo>
                    <a:pt x="1423" y="776"/>
                  </a:lnTo>
                  <a:lnTo>
                    <a:pt x="1425" y="776"/>
                  </a:lnTo>
                  <a:lnTo>
                    <a:pt x="1425" y="777"/>
                  </a:lnTo>
                  <a:lnTo>
                    <a:pt x="1425" y="776"/>
                  </a:lnTo>
                  <a:lnTo>
                    <a:pt x="1425" y="777"/>
                  </a:lnTo>
                  <a:lnTo>
                    <a:pt x="1423" y="777"/>
                  </a:lnTo>
                  <a:lnTo>
                    <a:pt x="1417" y="781"/>
                  </a:lnTo>
                  <a:lnTo>
                    <a:pt x="1415" y="781"/>
                  </a:lnTo>
                  <a:lnTo>
                    <a:pt x="1413" y="781"/>
                  </a:lnTo>
                  <a:lnTo>
                    <a:pt x="1413" y="783"/>
                  </a:lnTo>
                  <a:lnTo>
                    <a:pt x="1412" y="783"/>
                  </a:lnTo>
                  <a:lnTo>
                    <a:pt x="1406" y="785"/>
                  </a:lnTo>
                  <a:lnTo>
                    <a:pt x="1404" y="787"/>
                  </a:lnTo>
                  <a:lnTo>
                    <a:pt x="1404" y="789"/>
                  </a:lnTo>
                  <a:lnTo>
                    <a:pt x="1400" y="793"/>
                  </a:lnTo>
                  <a:lnTo>
                    <a:pt x="1394" y="797"/>
                  </a:lnTo>
                  <a:lnTo>
                    <a:pt x="1394" y="799"/>
                  </a:lnTo>
                  <a:lnTo>
                    <a:pt x="1392" y="799"/>
                  </a:lnTo>
                  <a:lnTo>
                    <a:pt x="1392" y="801"/>
                  </a:lnTo>
                  <a:lnTo>
                    <a:pt x="1390" y="801"/>
                  </a:lnTo>
                  <a:lnTo>
                    <a:pt x="1390" y="802"/>
                  </a:lnTo>
                  <a:lnTo>
                    <a:pt x="1388" y="802"/>
                  </a:lnTo>
                  <a:lnTo>
                    <a:pt x="1387" y="804"/>
                  </a:lnTo>
                  <a:lnTo>
                    <a:pt x="1385" y="804"/>
                  </a:lnTo>
                  <a:lnTo>
                    <a:pt x="1387" y="806"/>
                  </a:lnTo>
                  <a:lnTo>
                    <a:pt x="1388" y="806"/>
                  </a:lnTo>
                  <a:lnTo>
                    <a:pt x="1390" y="806"/>
                  </a:lnTo>
                  <a:lnTo>
                    <a:pt x="1394" y="806"/>
                  </a:lnTo>
                  <a:lnTo>
                    <a:pt x="1396" y="804"/>
                  </a:lnTo>
                  <a:lnTo>
                    <a:pt x="1398" y="804"/>
                  </a:lnTo>
                  <a:lnTo>
                    <a:pt x="1398" y="802"/>
                  </a:lnTo>
                  <a:lnTo>
                    <a:pt x="1400" y="802"/>
                  </a:lnTo>
                  <a:lnTo>
                    <a:pt x="1402" y="802"/>
                  </a:lnTo>
                  <a:lnTo>
                    <a:pt x="1404" y="801"/>
                  </a:lnTo>
                  <a:lnTo>
                    <a:pt x="1406" y="801"/>
                  </a:lnTo>
                  <a:lnTo>
                    <a:pt x="1406" y="802"/>
                  </a:lnTo>
                  <a:lnTo>
                    <a:pt x="1408" y="802"/>
                  </a:lnTo>
                  <a:lnTo>
                    <a:pt x="1406" y="802"/>
                  </a:lnTo>
                  <a:lnTo>
                    <a:pt x="1408" y="802"/>
                  </a:lnTo>
                  <a:lnTo>
                    <a:pt x="1406" y="802"/>
                  </a:lnTo>
                  <a:lnTo>
                    <a:pt x="1406" y="804"/>
                  </a:lnTo>
                  <a:lnTo>
                    <a:pt x="1406" y="806"/>
                  </a:lnTo>
                  <a:lnTo>
                    <a:pt x="1404" y="808"/>
                  </a:lnTo>
                  <a:lnTo>
                    <a:pt x="1404" y="810"/>
                  </a:lnTo>
                  <a:lnTo>
                    <a:pt x="1406" y="808"/>
                  </a:lnTo>
                  <a:lnTo>
                    <a:pt x="1408" y="808"/>
                  </a:lnTo>
                  <a:lnTo>
                    <a:pt x="1408" y="806"/>
                  </a:lnTo>
                  <a:lnTo>
                    <a:pt x="1408" y="808"/>
                  </a:lnTo>
                  <a:lnTo>
                    <a:pt x="1410" y="808"/>
                  </a:lnTo>
                  <a:lnTo>
                    <a:pt x="1412" y="810"/>
                  </a:lnTo>
                  <a:lnTo>
                    <a:pt x="1413" y="810"/>
                  </a:lnTo>
                  <a:lnTo>
                    <a:pt x="1413" y="808"/>
                  </a:lnTo>
                  <a:lnTo>
                    <a:pt x="1415" y="808"/>
                  </a:lnTo>
                  <a:lnTo>
                    <a:pt x="1417" y="808"/>
                  </a:lnTo>
                  <a:lnTo>
                    <a:pt x="1419" y="806"/>
                  </a:lnTo>
                  <a:lnTo>
                    <a:pt x="1421" y="804"/>
                  </a:lnTo>
                  <a:lnTo>
                    <a:pt x="1423" y="804"/>
                  </a:lnTo>
                  <a:lnTo>
                    <a:pt x="1429" y="802"/>
                  </a:lnTo>
                  <a:lnTo>
                    <a:pt x="1431" y="802"/>
                  </a:lnTo>
                  <a:lnTo>
                    <a:pt x="1431" y="801"/>
                  </a:lnTo>
                  <a:lnTo>
                    <a:pt x="1433" y="801"/>
                  </a:lnTo>
                  <a:lnTo>
                    <a:pt x="1435" y="801"/>
                  </a:lnTo>
                  <a:lnTo>
                    <a:pt x="1435" y="799"/>
                  </a:lnTo>
                  <a:lnTo>
                    <a:pt x="1436" y="799"/>
                  </a:lnTo>
                  <a:lnTo>
                    <a:pt x="1436" y="797"/>
                  </a:lnTo>
                  <a:lnTo>
                    <a:pt x="1440" y="795"/>
                  </a:lnTo>
                  <a:lnTo>
                    <a:pt x="1440" y="797"/>
                  </a:lnTo>
                  <a:lnTo>
                    <a:pt x="1442" y="797"/>
                  </a:lnTo>
                  <a:lnTo>
                    <a:pt x="1442" y="799"/>
                  </a:lnTo>
                  <a:lnTo>
                    <a:pt x="1444" y="799"/>
                  </a:lnTo>
                  <a:lnTo>
                    <a:pt x="1444" y="801"/>
                  </a:lnTo>
                  <a:lnTo>
                    <a:pt x="1444" y="802"/>
                  </a:lnTo>
                  <a:lnTo>
                    <a:pt x="1444" y="804"/>
                  </a:lnTo>
                  <a:lnTo>
                    <a:pt x="1444" y="802"/>
                  </a:lnTo>
                  <a:lnTo>
                    <a:pt x="1446" y="802"/>
                  </a:lnTo>
                  <a:lnTo>
                    <a:pt x="1448" y="801"/>
                  </a:lnTo>
                  <a:lnTo>
                    <a:pt x="1448" y="802"/>
                  </a:lnTo>
                  <a:lnTo>
                    <a:pt x="1446" y="802"/>
                  </a:lnTo>
                  <a:lnTo>
                    <a:pt x="1446" y="804"/>
                  </a:lnTo>
                  <a:lnTo>
                    <a:pt x="1448" y="802"/>
                  </a:lnTo>
                  <a:lnTo>
                    <a:pt x="1450" y="802"/>
                  </a:lnTo>
                  <a:lnTo>
                    <a:pt x="1450" y="801"/>
                  </a:lnTo>
                  <a:lnTo>
                    <a:pt x="1452" y="802"/>
                  </a:lnTo>
                  <a:lnTo>
                    <a:pt x="1454" y="802"/>
                  </a:lnTo>
                  <a:lnTo>
                    <a:pt x="1456" y="802"/>
                  </a:lnTo>
                  <a:lnTo>
                    <a:pt x="1456" y="804"/>
                  </a:lnTo>
                  <a:lnTo>
                    <a:pt x="1456" y="802"/>
                  </a:lnTo>
                  <a:lnTo>
                    <a:pt x="1456" y="804"/>
                  </a:lnTo>
                  <a:lnTo>
                    <a:pt x="1458" y="804"/>
                  </a:lnTo>
                  <a:lnTo>
                    <a:pt x="1458" y="806"/>
                  </a:lnTo>
                  <a:lnTo>
                    <a:pt x="1460" y="806"/>
                  </a:lnTo>
                  <a:lnTo>
                    <a:pt x="1460" y="808"/>
                  </a:lnTo>
                  <a:lnTo>
                    <a:pt x="1461" y="808"/>
                  </a:lnTo>
                  <a:lnTo>
                    <a:pt x="1461" y="810"/>
                  </a:lnTo>
                  <a:lnTo>
                    <a:pt x="1461" y="812"/>
                  </a:lnTo>
                  <a:lnTo>
                    <a:pt x="1463" y="812"/>
                  </a:lnTo>
                  <a:lnTo>
                    <a:pt x="1463" y="810"/>
                  </a:lnTo>
                  <a:lnTo>
                    <a:pt x="1465" y="812"/>
                  </a:lnTo>
                  <a:lnTo>
                    <a:pt x="1465" y="810"/>
                  </a:lnTo>
                  <a:lnTo>
                    <a:pt x="1467" y="810"/>
                  </a:lnTo>
                  <a:lnTo>
                    <a:pt x="1467" y="812"/>
                  </a:lnTo>
                  <a:lnTo>
                    <a:pt x="1469" y="812"/>
                  </a:lnTo>
                  <a:lnTo>
                    <a:pt x="1471" y="812"/>
                  </a:lnTo>
                  <a:lnTo>
                    <a:pt x="1473" y="812"/>
                  </a:lnTo>
                  <a:lnTo>
                    <a:pt x="1475" y="812"/>
                  </a:lnTo>
                  <a:lnTo>
                    <a:pt x="1475" y="810"/>
                  </a:lnTo>
                  <a:lnTo>
                    <a:pt x="1477" y="810"/>
                  </a:lnTo>
                  <a:lnTo>
                    <a:pt x="1479" y="808"/>
                  </a:lnTo>
                  <a:lnTo>
                    <a:pt x="1481" y="806"/>
                  </a:lnTo>
                  <a:lnTo>
                    <a:pt x="1481" y="808"/>
                  </a:lnTo>
                  <a:lnTo>
                    <a:pt x="1484" y="806"/>
                  </a:lnTo>
                  <a:lnTo>
                    <a:pt x="1490" y="806"/>
                  </a:lnTo>
                  <a:lnTo>
                    <a:pt x="1494" y="806"/>
                  </a:lnTo>
                  <a:lnTo>
                    <a:pt x="1496" y="804"/>
                  </a:lnTo>
                  <a:lnTo>
                    <a:pt x="1498" y="804"/>
                  </a:lnTo>
                  <a:lnTo>
                    <a:pt x="1500" y="804"/>
                  </a:lnTo>
                  <a:lnTo>
                    <a:pt x="1500" y="806"/>
                  </a:lnTo>
                  <a:lnTo>
                    <a:pt x="1498" y="806"/>
                  </a:lnTo>
                  <a:lnTo>
                    <a:pt x="1498" y="808"/>
                  </a:lnTo>
                  <a:lnTo>
                    <a:pt x="1498" y="810"/>
                  </a:lnTo>
                  <a:lnTo>
                    <a:pt x="1498" y="812"/>
                  </a:lnTo>
                  <a:lnTo>
                    <a:pt x="1500" y="812"/>
                  </a:lnTo>
                  <a:lnTo>
                    <a:pt x="1502" y="812"/>
                  </a:lnTo>
                  <a:lnTo>
                    <a:pt x="1504" y="812"/>
                  </a:lnTo>
                  <a:lnTo>
                    <a:pt x="1506" y="812"/>
                  </a:lnTo>
                  <a:lnTo>
                    <a:pt x="1506" y="814"/>
                  </a:lnTo>
                  <a:lnTo>
                    <a:pt x="1508" y="812"/>
                  </a:lnTo>
                  <a:lnTo>
                    <a:pt x="1508" y="810"/>
                  </a:lnTo>
                  <a:lnTo>
                    <a:pt x="1509" y="810"/>
                  </a:lnTo>
                  <a:lnTo>
                    <a:pt x="1509" y="812"/>
                  </a:lnTo>
                  <a:lnTo>
                    <a:pt x="1511" y="810"/>
                  </a:lnTo>
                  <a:lnTo>
                    <a:pt x="1513" y="810"/>
                  </a:lnTo>
                  <a:lnTo>
                    <a:pt x="1511" y="814"/>
                  </a:lnTo>
                  <a:lnTo>
                    <a:pt x="1513" y="814"/>
                  </a:lnTo>
                  <a:lnTo>
                    <a:pt x="1513" y="816"/>
                  </a:lnTo>
                  <a:lnTo>
                    <a:pt x="1511" y="816"/>
                  </a:lnTo>
                  <a:lnTo>
                    <a:pt x="1511" y="814"/>
                  </a:lnTo>
                  <a:lnTo>
                    <a:pt x="1511" y="816"/>
                  </a:lnTo>
                  <a:lnTo>
                    <a:pt x="1511" y="818"/>
                  </a:lnTo>
                  <a:lnTo>
                    <a:pt x="1511" y="820"/>
                  </a:lnTo>
                  <a:lnTo>
                    <a:pt x="1511" y="818"/>
                  </a:lnTo>
                  <a:lnTo>
                    <a:pt x="1513" y="818"/>
                  </a:lnTo>
                  <a:lnTo>
                    <a:pt x="1513" y="820"/>
                  </a:lnTo>
                  <a:lnTo>
                    <a:pt x="1513" y="822"/>
                  </a:lnTo>
                  <a:lnTo>
                    <a:pt x="1515" y="822"/>
                  </a:lnTo>
                  <a:lnTo>
                    <a:pt x="1515" y="824"/>
                  </a:lnTo>
                  <a:lnTo>
                    <a:pt x="1517" y="824"/>
                  </a:lnTo>
                  <a:lnTo>
                    <a:pt x="1515" y="824"/>
                  </a:lnTo>
                  <a:lnTo>
                    <a:pt x="1511" y="824"/>
                  </a:lnTo>
                  <a:lnTo>
                    <a:pt x="1509" y="824"/>
                  </a:lnTo>
                  <a:lnTo>
                    <a:pt x="1508" y="824"/>
                  </a:lnTo>
                  <a:lnTo>
                    <a:pt x="1506" y="824"/>
                  </a:lnTo>
                  <a:lnTo>
                    <a:pt x="1506" y="822"/>
                  </a:lnTo>
                  <a:lnTo>
                    <a:pt x="1504" y="822"/>
                  </a:lnTo>
                  <a:lnTo>
                    <a:pt x="1504" y="824"/>
                  </a:lnTo>
                  <a:lnTo>
                    <a:pt x="1504" y="825"/>
                  </a:lnTo>
                  <a:lnTo>
                    <a:pt x="1502" y="825"/>
                  </a:lnTo>
                  <a:lnTo>
                    <a:pt x="1500" y="825"/>
                  </a:lnTo>
                  <a:lnTo>
                    <a:pt x="1500" y="824"/>
                  </a:lnTo>
                  <a:lnTo>
                    <a:pt x="1498" y="824"/>
                  </a:lnTo>
                  <a:lnTo>
                    <a:pt x="1498" y="822"/>
                  </a:lnTo>
                  <a:lnTo>
                    <a:pt x="1496" y="822"/>
                  </a:lnTo>
                  <a:lnTo>
                    <a:pt x="1494" y="822"/>
                  </a:lnTo>
                  <a:lnTo>
                    <a:pt x="1494" y="820"/>
                  </a:lnTo>
                  <a:lnTo>
                    <a:pt x="1492" y="822"/>
                  </a:lnTo>
                  <a:lnTo>
                    <a:pt x="1492" y="820"/>
                  </a:lnTo>
                  <a:lnTo>
                    <a:pt x="1490" y="820"/>
                  </a:lnTo>
                  <a:lnTo>
                    <a:pt x="1490" y="822"/>
                  </a:lnTo>
                  <a:lnTo>
                    <a:pt x="1488" y="822"/>
                  </a:lnTo>
                  <a:lnTo>
                    <a:pt x="1488" y="824"/>
                  </a:lnTo>
                  <a:lnTo>
                    <a:pt x="1486" y="824"/>
                  </a:lnTo>
                  <a:lnTo>
                    <a:pt x="1484" y="824"/>
                  </a:lnTo>
                  <a:lnTo>
                    <a:pt x="1484" y="825"/>
                  </a:lnTo>
                  <a:lnTo>
                    <a:pt x="1483" y="824"/>
                  </a:lnTo>
                  <a:lnTo>
                    <a:pt x="1481" y="824"/>
                  </a:lnTo>
                  <a:lnTo>
                    <a:pt x="1479" y="824"/>
                  </a:lnTo>
                  <a:lnTo>
                    <a:pt x="1479" y="825"/>
                  </a:lnTo>
                  <a:lnTo>
                    <a:pt x="1477" y="825"/>
                  </a:lnTo>
                  <a:lnTo>
                    <a:pt x="1477" y="827"/>
                  </a:lnTo>
                  <a:lnTo>
                    <a:pt x="1475" y="827"/>
                  </a:lnTo>
                  <a:lnTo>
                    <a:pt x="1475" y="829"/>
                  </a:lnTo>
                  <a:lnTo>
                    <a:pt x="1473" y="829"/>
                  </a:lnTo>
                  <a:lnTo>
                    <a:pt x="1473" y="831"/>
                  </a:lnTo>
                  <a:lnTo>
                    <a:pt x="1471" y="831"/>
                  </a:lnTo>
                  <a:lnTo>
                    <a:pt x="1471" y="829"/>
                  </a:lnTo>
                  <a:lnTo>
                    <a:pt x="1473" y="829"/>
                  </a:lnTo>
                  <a:lnTo>
                    <a:pt x="1473" y="827"/>
                  </a:lnTo>
                  <a:lnTo>
                    <a:pt x="1475" y="825"/>
                  </a:lnTo>
                  <a:lnTo>
                    <a:pt x="1473" y="825"/>
                  </a:lnTo>
                  <a:lnTo>
                    <a:pt x="1473" y="827"/>
                  </a:lnTo>
                  <a:lnTo>
                    <a:pt x="1471" y="825"/>
                  </a:lnTo>
                  <a:lnTo>
                    <a:pt x="1471" y="827"/>
                  </a:lnTo>
                  <a:lnTo>
                    <a:pt x="1469" y="827"/>
                  </a:lnTo>
                  <a:lnTo>
                    <a:pt x="1469" y="829"/>
                  </a:lnTo>
                  <a:lnTo>
                    <a:pt x="1467" y="829"/>
                  </a:lnTo>
                  <a:lnTo>
                    <a:pt x="1467" y="827"/>
                  </a:lnTo>
                  <a:lnTo>
                    <a:pt x="1467" y="825"/>
                  </a:lnTo>
                  <a:lnTo>
                    <a:pt x="1467" y="827"/>
                  </a:lnTo>
                  <a:lnTo>
                    <a:pt x="1465" y="827"/>
                  </a:lnTo>
                  <a:lnTo>
                    <a:pt x="1465" y="829"/>
                  </a:lnTo>
                  <a:lnTo>
                    <a:pt x="1465" y="831"/>
                  </a:lnTo>
                  <a:lnTo>
                    <a:pt x="1463" y="831"/>
                  </a:lnTo>
                  <a:lnTo>
                    <a:pt x="1463" y="833"/>
                  </a:lnTo>
                  <a:lnTo>
                    <a:pt x="1461" y="835"/>
                  </a:lnTo>
                  <a:lnTo>
                    <a:pt x="1461" y="837"/>
                  </a:lnTo>
                  <a:lnTo>
                    <a:pt x="1458" y="841"/>
                  </a:lnTo>
                  <a:lnTo>
                    <a:pt x="1458" y="843"/>
                  </a:lnTo>
                  <a:lnTo>
                    <a:pt x="1458" y="845"/>
                  </a:lnTo>
                  <a:lnTo>
                    <a:pt x="1456" y="847"/>
                  </a:lnTo>
                  <a:lnTo>
                    <a:pt x="1454" y="847"/>
                  </a:lnTo>
                  <a:lnTo>
                    <a:pt x="1454" y="849"/>
                  </a:lnTo>
                  <a:lnTo>
                    <a:pt x="1452" y="850"/>
                  </a:lnTo>
                  <a:lnTo>
                    <a:pt x="1452" y="852"/>
                  </a:lnTo>
                  <a:lnTo>
                    <a:pt x="1450" y="854"/>
                  </a:lnTo>
                  <a:lnTo>
                    <a:pt x="1450" y="856"/>
                  </a:lnTo>
                  <a:lnTo>
                    <a:pt x="1452" y="856"/>
                  </a:lnTo>
                  <a:lnTo>
                    <a:pt x="1452" y="854"/>
                  </a:lnTo>
                  <a:lnTo>
                    <a:pt x="1454" y="854"/>
                  </a:lnTo>
                  <a:lnTo>
                    <a:pt x="1456" y="852"/>
                  </a:lnTo>
                  <a:lnTo>
                    <a:pt x="1456" y="850"/>
                  </a:lnTo>
                  <a:lnTo>
                    <a:pt x="1458" y="850"/>
                  </a:lnTo>
                  <a:lnTo>
                    <a:pt x="1458" y="849"/>
                  </a:lnTo>
                  <a:lnTo>
                    <a:pt x="1460" y="849"/>
                  </a:lnTo>
                  <a:lnTo>
                    <a:pt x="1461" y="849"/>
                  </a:lnTo>
                  <a:lnTo>
                    <a:pt x="1461" y="850"/>
                  </a:lnTo>
                  <a:lnTo>
                    <a:pt x="1461" y="852"/>
                  </a:lnTo>
                  <a:lnTo>
                    <a:pt x="1461" y="854"/>
                  </a:lnTo>
                  <a:lnTo>
                    <a:pt x="1460" y="854"/>
                  </a:lnTo>
                  <a:lnTo>
                    <a:pt x="1460" y="856"/>
                  </a:lnTo>
                  <a:lnTo>
                    <a:pt x="1460" y="858"/>
                  </a:lnTo>
                  <a:lnTo>
                    <a:pt x="1460" y="860"/>
                  </a:lnTo>
                  <a:lnTo>
                    <a:pt x="1458" y="860"/>
                  </a:lnTo>
                  <a:lnTo>
                    <a:pt x="1458" y="862"/>
                  </a:lnTo>
                  <a:lnTo>
                    <a:pt x="1460" y="862"/>
                  </a:lnTo>
                  <a:lnTo>
                    <a:pt x="1460" y="864"/>
                  </a:lnTo>
                  <a:lnTo>
                    <a:pt x="1458" y="864"/>
                  </a:lnTo>
                  <a:lnTo>
                    <a:pt x="1458" y="866"/>
                  </a:lnTo>
                  <a:lnTo>
                    <a:pt x="1456" y="868"/>
                  </a:lnTo>
                  <a:lnTo>
                    <a:pt x="1456" y="870"/>
                  </a:lnTo>
                  <a:lnTo>
                    <a:pt x="1456" y="872"/>
                  </a:lnTo>
                  <a:lnTo>
                    <a:pt x="1456" y="873"/>
                  </a:lnTo>
                  <a:lnTo>
                    <a:pt x="1456" y="875"/>
                  </a:lnTo>
                  <a:lnTo>
                    <a:pt x="1454" y="877"/>
                  </a:lnTo>
                  <a:lnTo>
                    <a:pt x="1454" y="879"/>
                  </a:lnTo>
                  <a:lnTo>
                    <a:pt x="1454" y="881"/>
                  </a:lnTo>
                  <a:lnTo>
                    <a:pt x="1454" y="883"/>
                  </a:lnTo>
                  <a:lnTo>
                    <a:pt x="1452" y="885"/>
                  </a:lnTo>
                  <a:lnTo>
                    <a:pt x="1454" y="887"/>
                  </a:lnTo>
                  <a:lnTo>
                    <a:pt x="1452" y="887"/>
                  </a:lnTo>
                  <a:lnTo>
                    <a:pt x="1454" y="887"/>
                  </a:lnTo>
                  <a:lnTo>
                    <a:pt x="1454" y="889"/>
                  </a:lnTo>
                  <a:lnTo>
                    <a:pt x="1452" y="889"/>
                  </a:lnTo>
                  <a:lnTo>
                    <a:pt x="1454" y="891"/>
                  </a:lnTo>
                  <a:lnTo>
                    <a:pt x="1454" y="893"/>
                  </a:lnTo>
                  <a:lnTo>
                    <a:pt x="1454" y="895"/>
                  </a:lnTo>
                  <a:lnTo>
                    <a:pt x="1454" y="897"/>
                  </a:lnTo>
                  <a:lnTo>
                    <a:pt x="1454" y="898"/>
                  </a:lnTo>
                  <a:lnTo>
                    <a:pt x="1454" y="900"/>
                  </a:lnTo>
                  <a:lnTo>
                    <a:pt x="1454" y="902"/>
                  </a:lnTo>
                  <a:lnTo>
                    <a:pt x="1454" y="904"/>
                  </a:lnTo>
                  <a:lnTo>
                    <a:pt x="1454" y="906"/>
                  </a:lnTo>
                  <a:lnTo>
                    <a:pt x="1454" y="908"/>
                  </a:lnTo>
                  <a:lnTo>
                    <a:pt x="1456" y="908"/>
                  </a:lnTo>
                  <a:lnTo>
                    <a:pt x="1456" y="910"/>
                  </a:lnTo>
                  <a:lnTo>
                    <a:pt x="1456" y="912"/>
                  </a:lnTo>
                  <a:lnTo>
                    <a:pt x="1458" y="914"/>
                  </a:lnTo>
                  <a:lnTo>
                    <a:pt x="1458" y="916"/>
                  </a:lnTo>
                  <a:lnTo>
                    <a:pt x="1460" y="918"/>
                  </a:lnTo>
                  <a:lnTo>
                    <a:pt x="1460" y="920"/>
                  </a:lnTo>
                  <a:lnTo>
                    <a:pt x="1461" y="920"/>
                  </a:lnTo>
                  <a:lnTo>
                    <a:pt x="1463" y="920"/>
                  </a:lnTo>
                  <a:lnTo>
                    <a:pt x="1467" y="918"/>
                  </a:lnTo>
                  <a:lnTo>
                    <a:pt x="1469" y="916"/>
                  </a:lnTo>
                  <a:lnTo>
                    <a:pt x="1471" y="916"/>
                  </a:lnTo>
                  <a:lnTo>
                    <a:pt x="1473" y="914"/>
                  </a:lnTo>
                  <a:lnTo>
                    <a:pt x="1473" y="912"/>
                  </a:lnTo>
                  <a:lnTo>
                    <a:pt x="1475" y="908"/>
                  </a:lnTo>
                  <a:lnTo>
                    <a:pt x="1477" y="906"/>
                  </a:lnTo>
                  <a:lnTo>
                    <a:pt x="1479" y="902"/>
                  </a:lnTo>
                  <a:lnTo>
                    <a:pt x="1479" y="897"/>
                  </a:lnTo>
                  <a:lnTo>
                    <a:pt x="1479" y="891"/>
                  </a:lnTo>
                  <a:lnTo>
                    <a:pt x="1479" y="889"/>
                  </a:lnTo>
                  <a:lnTo>
                    <a:pt x="1479" y="887"/>
                  </a:lnTo>
                  <a:lnTo>
                    <a:pt x="1477" y="885"/>
                  </a:lnTo>
                  <a:lnTo>
                    <a:pt x="1479" y="885"/>
                  </a:lnTo>
                  <a:lnTo>
                    <a:pt x="1479" y="883"/>
                  </a:lnTo>
                  <a:lnTo>
                    <a:pt x="1477" y="885"/>
                  </a:lnTo>
                  <a:lnTo>
                    <a:pt x="1475" y="877"/>
                  </a:lnTo>
                  <a:lnTo>
                    <a:pt x="1475" y="875"/>
                  </a:lnTo>
                  <a:lnTo>
                    <a:pt x="1475" y="873"/>
                  </a:lnTo>
                  <a:lnTo>
                    <a:pt x="1477" y="872"/>
                  </a:lnTo>
                  <a:lnTo>
                    <a:pt x="1475" y="870"/>
                  </a:lnTo>
                  <a:lnTo>
                    <a:pt x="1475" y="868"/>
                  </a:lnTo>
                  <a:lnTo>
                    <a:pt x="1475" y="866"/>
                  </a:lnTo>
                  <a:lnTo>
                    <a:pt x="1477" y="864"/>
                  </a:lnTo>
                  <a:lnTo>
                    <a:pt x="1477" y="862"/>
                  </a:lnTo>
                  <a:lnTo>
                    <a:pt x="1479" y="860"/>
                  </a:lnTo>
                  <a:lnTo>
                    <a:pt x="1479" y="858"/>
                  </a:lnTo>
                  <a:lnTo>
                    <a:pt x="1479" y="856"/>
                  </a:lnTo>
                  <a:lnTo>
                    <a:pt x="1479" y="854"/>
                  </a:lnTo>
                  <a:lnTo>
                    <a:pt x="1479" y="852"/>
                  </a:lnTo>
                  <a:lnTo>
                    <a:pt x="1481" y="852"/>
                  </a:lnTo>
                  <a:lnTo>
                    <a:pt x="1481" y="850"/>
                  </a:lnTo>
                  <a:lnTo>
                    <a:pt x="1481" y="852"/>
                  </a:lnTo>
                  <a:lnTo>
                    <a:pt x="1481" y="850"/>
                  </a:lnTo>
                  <a:lnTo>
                    <a:pt x="1481" y="849"/>
                  </a:lnTo>
                  <a:lnTo>
                    <a:pt x="1481" y="847"/>
                  </a:lnTo>
                  <a:lnTo>
                    <a:pt x="1483" y="847"/>
                  </a:lnTo>
                  <a:lnTo>
                    <a:pt x="1483" y="849"/>
                  </a:lnTo>
                  <a:lnTo>
                    <a:pt x="1483" y="847"/>
                  </a:lnTo>
                  <a:lnTo>
                    <a:pt x="1484" y="847"/>
                  </a:lnTo>
                  <a:lnTo>
                    <a:pt x="1486" y="847"/>
                  </a:lnTo>
                  <a:lnTo>
                    <a:pt x="1486" y="845"/>
                  </a:lnTo>
                  <a:lnTo>
                    <a:pt x="1488" y="843"/>
                  </a:lnTo>
                  <a:lnTo>
                    <a:pt x="1488" y="841"/>
                  </a:lnTo>
                  <a:lnTo>
                    <a:pt x="1490" y="841"/>
                  </a:lnTo>
                  <a:lnTo>
                    <a:pt x="1490" y="843"/>
                  </a:lnTo>
                  <a:lnTo>
                    <a:pt x="1488" y="843"/>
                  </a:lnTo>
                  <a:lnTo>
                    <a:pt x="1490" y="845"/>
                  </a:lnTo>
                  <a:lnTo>
                    <a:pt x="1488" y="845"/>
                  </a:lnTo>
                  <a:lnTo>
                    <a:pt x="1488" y="847"/>
                  </a:lnTo>
                  <a:lnTo>
                    <a:pt x="1488" y="849"/>
                  </a:lnTo>
                  <a:lnTo>
                    <a:pt x="1488" y="850"/>
                  </a:lnTo>
                  <a:lnTo>
                    <a:pt x="1490" y="850"/>
                  </a:lnTo>
                  <a:lnTo>
                    <a:pt x="1490" y="849"/>
                  </a:lnTo>
                  <a:lnTo>
                    <a:pt x="1490" y="847"/>
                  </a:lnTo>
                  <a:lnTo>
                    <a:pt x="1490" y="845"/>
                  </a:lnTo>
                  <a:lnTo>
                    <a:pt x="1490" y="847"/>
                  </a:lnTo>
                  <a:lnTo>
                    <a:pt x="1490" y="849"/>
                  </a:lnTo>
                  <a:lnTo>
                    <a:pt x="1490" y="850"/>
                  </a:lnTo>
                  <a:lnTo>
                    <a:pt x="1492" y="849"/>
                  </a:lnTo>
                  <a:lnTo>
                    <a:pt x="1492" y="847"/>
                  </a:lnTo>
                  <a:lnTo>
                    <a:pt x="1492" y="845"/>
                  </a:lnTo>
                  <a:lnTo>
                    <a:pt x="1492" y="843"/>
                  </a:lnTo>
                  <a:lnTo>
                    <a:pt x="1492" y="841"/>
                  </a:lnTo>
                  <a:lnTo>
                    <a:pt x="1492" y="839"/>
                  </a:lnTo>
                  <a:lnTo>
                    <a:pt x="1494" y="839"/>
                  </a:lnTo>
                  <a:lnTo>
                    <a:pt x="1496" y="837"/>
                  </a:lnTo>
                  <a:lnTo>
                    <a:pt x="1498" y="837"/>
                  </a:lnTo>
                  <a:lnTo>
                    <a:pt x="1500" y="837"/>
                  </a:lnTo>
                  <a:lnTo>
                    <a:pt x="1500" y="835"/>
                  </a:lnTo>
                  <a:lnTo>
                    <a:pt x="1498" y="835"/>
                  </a:lnTo>
                  <a:lnTo>
                    <a:pt x="1498" y="833"/>
                  </a:lnTo>
                  <a:lnTo>
                    <a:pt x="1496" y="833"/>
                  </a:lnTo>
                  <a:lnTo>
                    <a:pt x="1498" y="831"/>
                  </a:lnTo>
                  <a:lnTo>
                    <a:pt x="1498" y="829"/>
                  </a:lnTo>
                  <a:lnTo>
                    <a:pt x="1500" y="829"/>
                  </a:lnTo>
                  <a:lnTo>
                    <a:pt x="1498" y="827"/>
                  </a:lnTo>
                  <a:lnTo>
                    <a:pt x="1500" y="827"/>
                  </a:lnTo>
                  <a:lnTo>
                    <a:pt x="1502" y="827"/>
                  </a:lnTo>
                  <a:lnTo>
                    <a:pt x="1504" y="827"/>
                  </a:lnTo>
                  <a:lnTo>
                    <a:pt x="1506" y="829"/>
                  </a:lnTo>
                  <a:lnTo>
                    <a:pt x="1508" y="829"/>
                  </a:lnTo>
                  <a:lnTo>
                    <a:pt x="1508" y="831"/>
                  </a:lnTo>
                  <a:lnTo>
                    <a:pt x="1509" y="831"/>
                  </a:lnTo>
                  <a:lnTo>
                    <a:pt x="1511" y="831"/>
                  </a:lnTo>
                  <a:lnTo>
                    <a:pt x="1511" y="833"/>
                  </a:lnTo>
                  <a:lnTo>
                    <a:pt x="1513" y="833"/>
                  </a:lnTo>
                  <a:lnTo>
                    <a:pt x="1513" y="835"/>
                  </a:lnTo>
                  <a:lnTo>
                    <a:pt x="1515" y="835"/>
                  </a:lnTo>
                  <a:lnTo>
                    <a:pt x="1517" y="835"/>
                  </a:lnTo>
                  <a:lnTo>
                    <a:pt x="1519" y="837"/>
                  </a:lnTo>
                  <a:lnTo>
                    <a:pt x="1521" y="837"/>
                  </a:lnTo>
                  <a:lnTo>
                    <a:pt x="1523" y="837"/>
                  </a:lnTo>
                  <a:lnTo>
                    <a:pt x="1523" y="839"/>
                  </a:lnTo>
                  <a:lnTo>
                    <a:pt x="1525" y="839"/>
                  </a:lnTo>
                  <a:lnTo>
                    <a:pt x="1525" y="841"/>
                  </a:lnTo>
                  <a:lnTo>
                    <a:pt x="1525" y="843"/>
                  </a:lnTo>
                  <a:lnTo>
                    <a:pt x="1525" y="845"/>
                  </a:lnTo>
                  <a:lnTo>
                    <a:pt x="1527" y="845"/>
                  </a:lnTo>
                  <a:lnTo>
                    <a:pt x="1525" y="845"/>
                  </a:lnTo>
                  <a:lnTo>
                    <a:pt x="1523" y="845"/>
                  </a:lnTo>
                  <a:lnTo>
                    <a:pt x="1523" y="847"/>
                  </a:lnTo>
                  <a:lnTo>
                    <a:pt x="1525" y="847"/>
                  </a:lnTo>
                  <a:lnTo>
                    <a:pt x="1525" y="849"/>
                  </a:lnTo>
                  <a:lnTo>
                    <a:pt x="1525" y="850"/>
                  </a:lnTo>
                  <a:lnTo>
                    <a:pt x="1527" y="850"/>
                  </a:lnTo>
                  <a:lnTo>
                    <a:pt x="1527" y="852"/>
                  </a:lnTo>
                  <a:lnTo>
                    <a:pt x="1525" y="854"/>
                  </a:lnTo>
                  <a:lnTo>
                    <a:pt x="1525" y="858"/>
                  </a:lnTo>
                  <a:lnTo>
                    <a:pt x="1525" y="860"/>
                  </a:lnTo>
                  <a:lnTo>
                    <a:pt x="1525" y="862"/>
                  </a:lnTo>
                  <a:lnTo>
                    <a:pt x="1523" y="862"/>
                  </a:lnTo>
                  <a:lnTo>
                    <a:pt x="1521" y="862"/>
                  </a:lnTo>
                  <a:lnTo>
                    <a:pt x="1521" y="864"/>
                  </a:lnTo>
                  <a:lnTo>
                    <a:pt x="1521" y="866"/>
                  </a:lnTo>
                  <a:lnTo>
                    <a:pt x="1521" y="868"/>
                  </a:lnTo>
                  <a:lnTo>
                    <a:pt x="1519" y="868"/>
                  </a:lnTo>
                  <a:lnTo>
                    <a:pt x="1517" y="868"/>
                  </a:lnTo>
                  <a:lnTo>
                    <a:pt x="1517" y="870"/>
                  </a:lnTo>
                  <a:lnTo>
                    <a:pt x="1515" y="872"/>
                  </a:lnTo>
                  <a:lnTo>
                    <a:pt x="1515" y="873"/>
                  </a:lnTo>
                  <a:lnTo>
                    <a:pt x="1515" y="875"/>
                  </a:lnTo>
                  <a:lnTo>
                    <a:pt x="1517" y="875"/>
                  </a:lnTo>
                  <a:lnTo>
                    <a:pt x="1519" y="875"/>
                  </a:lnTo>
                  <a:lnTo>
                    <a:pt x="1519" y="877"/>
                  </a:lnTo>
                  <a:lnTo>
                    <a:pt x="1521" y="875"/>
                  </a:lnTo>
                  <a:lnTo>
                    <a:pt x="1523" y="873"/>
                  </a:lnTo>
                  <a:lnTo>
                    <a:pt x="1523" y="875"/>
                  </a:lnTo>
                  <a:lnTo>
                    <a:pt x="1523" y="873"/>
                  </a:lnTo>
                  <a:lnTo>
                    <a:pt x="1525" y="872"/>
                  </a:lnTo>
                  <a:lnTo>
                    <a:pt x="1525" y="870"/>
                  </a:lnTo>
                  <a:lnTo>
                    <a:pt x="1527" y="870"/>
                  </a:lnTo>
                  <a:lnTo>
                    <a:pt x="1527" y="868"/>
                  </a:lnTo>
                  <a:lnTo>
                    <a:pt x="1529" y="868"/>
                  </a:lnTo>
                  <a:lnTo>
                    <a:pt x="1531" y="868"/>
                  </a:lnTo>
                  <a:lnTo>
                    <a:pt x="1531" y="866"/>
                  </a:lnTo>
                  <a:lnTo>
                    <a:pt x="1532" y="866"/>
                  </a:lnTo>
                  <a:lnTo>
                    <a:pt x="1534" y="868"/>
                  </a:lnTo>
                  <a:lnTo>
                    <a:pt x="1536" y="870"/>
                  </a:lnTo>
                  <a:lnTo>
                    <a:pt x="1536" y="872"/>
                  </a:lnTo>
                  <a:lnTo>
                    <a:pt x="1536" y="879"/>
                  </a:lnTo>
                  <a:lnTo>
                    <a:pt x="1538" y="879"/>
                  </a:lnTo>
                  <a:lnTo>
                    <a:pt x="1538" y="883"/>
                  </a:lnTo>
                  <a:lnTo>
                    <a:pt x="1538" y="887"/>
                  </a:lnTo>
                  <a:lnTo>
                    <a:pt x="1538" y="889"/>
                  </a:lnTo>
                  <a:lnTo>
                    <a:pt x="1540" y="889"/>
                  </a:lnTo>
                  <a:lnTo>
                    <a:pt x="1540" y="891"/>
                  </a:lnTo>
                  <a:lnTo>
                    <a:pt x="1538" y="893"/>
                  </a:lnTo>
                  <a:lnTo>
                    <a:pt x="1538" y="895"/>
                  </a:lnTo>
                  <a:lnTo>
                    <a:pt x="1538" y="897"/>
                  </a:lnTo>
                  <a:lnTo>
                    <a:pt x="1538" y="898"/>
                  </a:lnTo>
                  <a:lnTo>
                    <a:pt x="1536" y="900"/>
                  </a:lnTo>
                  <a:lnTo>
                    <a:pt x="1536" y="898"/>
                  </a:lnTo>
                  <a:lnTo>
                    <a:pt x="1536" y="897"/>
                  </a:lnTo>
                  <a:lnTo>
                    <a:pt x="1534" y="897"/>
                  </a:lnTo>
                  <a:lnTo>
                    <a:pt x="1534" y="898"/>
                  </a:lnTo>
                  <a:lnTo>
                    <a:pt x="1532" y="898"/>
                  </a:lnTo>
                  <a:lnTo>
                    <a:pt x="1532" y="900"/>
                  </a:lnTo>
                  <a:lnTo>
                    <a:pt x="1532" y="902"/>
                  </a:lnTo>
                  <a:lnTo>
                    <a:pt x="1532" y="904"/>
                  </a:lnTo>
                  <a:lnTo>
                    <a:pt x="1531" y="904"/>
                  </a:lnTo>
                  <a:lnTo>
                    <a:pt x="1529" y="904"/>
                  </a:lnTo>
                  <a:lnTo>
                    <a:pt x="1529" y="906"/>
                  </a:lnTo>
                  <a:lnTo>
                    <a:pt x="1529" y="908"/>
                  </a:lnTo>
                  <a:lnTo>
                    <a:pt x="1527" y="910"/>
                  </a:lnTo>
                  <a:lnTo>
                    <a:pt x="1527" y="912"/>
                  </a:lnTo>
                  <a:lnTo>
                    <a:pt x="1529" y="912"/>
                  </a:lnTo>
                  <a:lnTo>
                    <a:pt x="1527" y="912"/>
                  </a:lnTo>
                  <a:lnTo>
                    <a:pt x="1527" y="910"/>
                  </a:lnTo>
                  <a:lnTo>
                    <a:pt x="1527" y="912"/>
                  </a:lnTo>
                  <a:lnTo>
                    <a:pt x="1527" y="914"/>
                  </a:lnTo>
                  <a:lnTo>
                    <a:pt x="1527" y="912"/>
                  </a:lnTo>
                  <a:lnTo>
                    <a:pt x="1525" y="914"/>
                  </a:lnTo>
                  <a:lnTo>
                    <a:pt x="1525" y="916"/>
                  </a:lnTo>
                  <a:lnTo>
                    <a:pt x="1523" y="916"/>
                  </a:lnTo>
                  <a:lnTo>
                    <a:pt x="1523" y="918"/>
                  </a:lnTo>
                  <a:lnTo>
                    <a:pt x="1525" y="918"/>
                  </a:lnTo>
                  <a:lnTo>
                    <a:pt x="1527" y="918"/>
                  </a:lnTo>
                  <a:lnTo>
                    <a:pt x="1527" y="920"/>
                  </a:lnTo>
                  <a:lnTo>
                    <a:pt x="1529" y="920"/>
                  </a:lnTo>
                  <a:lnTo>
                    <a:pt x="1531" y="921"/>
                  </a:lnTo>
                  <a:lnTo>
                    <a:pt x="1532" y="921"/>
                  </a:lnTo>
                  <a:lnTo>
                    <a:pt x="1532" y="920"/>
                  </a:lnTo>
                  <a:lnTo>
                    <a:pt x="1534" y="921"/>
                  </a:lnTo>
                  <a:lnTo>
                    <a:pt x="1532" y="921"/>
                  </a:lnTo>
                  <a:lnTo>
                    <a:pt x="1531" y="921"/>
                  </a:lnTo>
                  <a:lnTo>
                    <a:pt x="1531" y="923"/>
                  </a:lnTo>
                  <a:lnTo>
                    <a:pt x="1529" y="923"/>
                  </a:lnTo>
                  <a:lnTo>
                    <a:pt x="1531" y="923"/>
                  </a:lnTo>
                  <a:lnTo>
                    <a:pt x="1532" y="923"/>
                  </a:lnTo>
                  <a:lnTo>
                    <a:pt x="1534" y="923"/>
                  </a:lnTo>
                  <a:lnTo>
                    <a:pt x="1536" y="923"/>
                  </a:lnTo>
                  <a:lnTo>
                    <a:pt x="1536" y="921"/>
                  </a:lnTo>
                  <a:lnTo>
                    <a:pt x="1536" y="923"/>
                  </a:lnTo>
                  <a:lnTo>
                    <a:pt x="1538" y="923"/>
                  </a:lnTo>
                  <a:lnTo>
                    <a:pt x="1538" y="925"/>
                  </a:lnTo>
                  <a:lnTo>
                    <a:pt x="1540" y="923"/>
                  </a:lnTo>
                  <a:lnTo>
                    <a:pt x="1542" y="923"/>
                  </a:lnTo>
                  <a:lnTo>
                    <a:pt x="1544" y="923"/>
                  </a:lnTo>
                  <a:lnTo>
                    <a:pt x="1546" y="921"/>
                  </a:lnTo>
                  <a:lnTo>
                    <a:pt x="1548" y="921"/>
                  </a:lnTo>
                  <a:lnTo>
                    <a:pt x="1550" y="921"/>
                  </a:lnTo>
                  <a:lnTo>
                    <a:pt x="1552" y="921"/>
                  </a:lnTo>
                  <a:lnTo>
                    <a:pt x="1557" y="918"/>
                  </a:lnTo>
                  <a:lnTo>
                    <a:pt x="1561" y="916"/>
                  </a:lnTo>
                  <a:lnTo>
                    <a:pt x="1563" y="914"/>
                  </a:lnTo>
                  <a:lnTo>
                    <a:pt x="1565" y="914"/>
                  </a:lnTo>
                  <a:lnTo>
                    <a:pt x="1571" y="912"/>
                  </a:lnTo>
                  <a:lnTo>
                    <a:pt x="1573" y="912"/>
                  </a:lnTo>
                  <a:lnTo>
                    <a:pt x="1575" y="910"/>
                  </a:lnTo>
                  <a:lnTo>
                    <a:pt x="1577" y="908"/>
                  </a:lnTo>
                  <a:lnTo>
                    <a:pt x="1579" y="908"/>
                  </a:lnTo>
                  <a:lnTo>
                    <a:pt x="1580" y="906"/>
                  </a:lnTo>
                  <a:lnTo>
                    <a:pt x="1582" y="906"/>
                  </a:lnTo>
                  <a:lnTo>
                    <a:pt x="1584" y="904"/>
                  </a:lnTo>
                  <a:lnTo>
                    <a:pt x="1586" y="904"/>
                  </a:lnTo>
                  <a:lnTo>
                    <a:pt x="1586" y="902"/>
                  </a:lnTo>
                  <a:lnTo>
                    <a:pt x="1588" y="902"/>
                  </a:lnTo>
                  <a:lnTo>
                    <a:pt x="1588" y="900"/>
                  </a:lnTo>
                  <a:lnTo>
                    <a:pt x="1590" y="900"/>
                  </a:lnTo>
                  <a:lnTo>
                    <a:pt x="1592" y="898"/>
                  </a:lnTo>
                  <a:lnTo>
                    <a:pt x="1594" y="897"/>
                  </a:lnTo>
                  <a:lnTo>
                    <a:pt x="1596" y="895"/>
                  </a:lnTo>
                  <a:lnTo>
                    <a:pt x="1596" y="893"/>
                  </a:lnTo>
                  <a:lnTo>
                    <a:pt x="1596" y="891"/>
                  </a:lnTo>
                  <a:lnTo>
                    <a:pt x="1596" y="889"/>
                  </a:lnTo>
                  <a:lnTo>
                    <a:pt x="1594" y="889"/>
                  </a:lnTo>
                  <a:lnTo>
                    <a:pt x="1594" y="887"/>
                  </a:lnTo>
                  <a:lnTo>
                    <a:pt x="1594" y="885"/>
                  </a:lnTo>
                  <a:lnTo>
                    <a:pt x="1594" y="883"/>
                  </a:lnTo>
                  <a:lnTo>
                    <a:pt x="1596" y="883"/>
                  </a:lnTo>
                  <a:lnTo>
                    <a:pt x="1598" y="883"/>
                  </a:lnTo>
                  <a:lnTo>
                    <a:pt x="1600" y="881"/>
                  </a:lnTo>
                  <a:lnTo>
                    <a:pt x="1604" y="881"/>
                  </a:lnTo>
                  <a:lnTo>
                    <a:pt x="1607" y="881"/>
                  </a:lnTo>
                  <a:lnTo>
                    <a:pt x="1609" y="881"/>
                  </a:lnTo>
                  <a:lnTo>
                    <a:pt x="1615" y="883"/>
                  </a:lnTo>
                  <a:lnTo>
                    <a:pt x="1617" y="883"/>
                  </a:lnTo>
                  <a:lnTo>
                    <a:pt x="1617" y="885"/>
                  </a:lnTo>
                  <a:lnTo>
                    <a:pt x="1619" y="883"/>
                  </a:lnTo>
                  <a:lnTo>
                    <a:pt x="1621" y="883"/>
                  </a:lnTo>
                  <a:lnTo>
                    <a:pt x="1627" y="883"/>
                  </a:lnTo>
                  <a:lnTo>
                    <a:pt x="1627" y="885"/>
                  </a:lnTo>
                  <a:lnTo>
                    <a:pt x="1627" y="883"/>
                  </a:lnTo>
                  <a:lnTo>
                    <a:pt x="1628" y="883"/>
                  </a:lnTo>
                  <a:lnTo>
                    <a:pt x="1630" y="883"/>
                  </a:lnTo>
                  <a:lnTo>
                    <a:pt x="1630" y="881"/>
                  </a:lnTo>
                  <a:lnTo>
                    <a:pt x="1632" y="881"/>
                  </a:lnTo>
                  <a:lnTo>
                    <a:pt x="1632" y="879"/>
                  </a:lnTo>
                  <a:lnTo>
                    <a:pt x="1634" y="879"/>
                  </a:lnTo>
                  <a:lnTo>
                    <a:pt x="1636" y="877"/>
                  </a:lnTo>
                  <a:lnTo>
                    <a:pt x="1636" y="879"/>
                  </a:lnTo>
                  <a:lnTo>
                    <a:pt x="1638" y="879"/>
                  </a:lnTo>
                  <a:lnTo>
                    <a:pt x="1638" y="877"/>
                  </a:lnTo>
                  <a:lnTo>
                    <a:pt x="1638" y="875"/>
                  </a:lnTo>
                  <a:lnTo>
                    <a:pt x="1640" y="875"/>
                  </a:lnTo>
                  <a:lnTo>
                    <a:pt x="1638" y="875"/>
                  </a:lnTo>
                  <a:lnTo>
                    <a:pt x="1638" y="873"/>
                  </a:lnTo>
                  <a:lnTo>
                    <a:pt x="1638" y="872"/>
                  </a:lnTo>
                  <a:lnTo>
                    <a:pt x="1636" y="872"/>
                  </a:lnTo>
                  <a:lnTo>
                    <a:pt x="1638" y="872"/>
                  </a:lnTo>
                  <a:lnTo>
                    <a:pt x="1638" y="870"/>
                  </a:lnTo>
                  <a:lnTo>
                    <a:pt x="1638" y="872"/>
                  </a:lnTo>
                  <a:lnTo>
                    <a:pt x="1640" y="870"/>
                  </a:lnTo>
                  <a:lnTo>
                    <a:pt x="1640" y="868"/>
                  </a:lnTo>
                  <a:lnTo>
                    <a:pt x="1642" y="868"/>
                  </a:lnTo>
                  <a:lnTo>
                    <a:pt x="1640" y="868"/>
                  </a:lnTo>
                  <a:lnTo>
                    <a:pt x="1638" y="868"/>
                  </a:lnTo>
                  <a:lnTo>
                    <a:pt x="1640" y="868"/>
                  </a:lnTo>
                  <a:lnTo>
                    <a:pt x="1640" y="866"/>
                  </a:lnTo>
                  <a:lnTo>
                    <a:pt x="1640" y="868"/>
                  </a:lnTo>
                  <a:lnTo>
                    <a:pt x="1640" y="866"/>
                  </a:lnTo>
                  <a:lnTo>
                    <a:pt x="1638" y="866"/>
                  </a:lnTo>
                  <a:lnTo>
                    <a:pt x="1638" y="868"/>
                  </a:lnTo>
                  <a:lnTo>
                    <a:pt x="1636" y="868"/>
                  </a:lnTo>
                  <a:lnTo>
                    <a:pt x="1636" y="866"/>
                  </a:lnTo>
                  <a:lnTo>
                    <a:pt x="1638" y="864"/>
                  </a:lnTo>
                  <a:lnTo>
                    <a:pt x="1642" y="862"/>
                  </a:lnTo>
                  <a:lnTo>
                    <a:pt x="1644" y="860"/>
                  </a:lnTo>
                  <a:lnTo>
                    <a:pt x="1646" y="858"/>
                  </a:lnTo>
                  <a:lnTo>
                    <a:pt x="1646" y="856"/>
                  </a:lnTo>
                  <a:lnTo>
                    <a:pt x="1646" y="854"/>
                  </a:lnTo>
                  <a:lnTo>
                    <a:pt x="1648" y="852"/>
                  </a:lnTo>
                  <a:lnTo>
                    <a:pt x="1652" y="852"/>
                  </a:lnTo>
                  <a:lnTo>
                    <a:pt x="1652" y="850"/>
                  </a:lnTo>
                  <a:lnTo>
                    <a:pt x="1653" y="849"/>
                  </a:lnTo>
                  <a:lnTo>
                    <a:pt x="1655" y="847"/>
                  </a:lnTo>
                  <a:lnTo>
                    <a:pt x="1657" y="847"/>
                  </a:lnTo>
                  <a:lnTo>
                    <a:pt x="1659" y="847"/>
                  </a:lnTo>
                  <a:lnTo>
                    <a:pt x="1659" y="845"/>
                  </a:lnTo>
                  <a:lnTo>
                    <a:pt x="1661" y="847"/>
                  </a:lnTo>
                  <a:lnTo>
                    <a:pt x="1663" y="847"/>
                  </a:lnTo>
                  <a:lnTo>
                    <a:pt x="1665" y="847"/>
                  </a:lnTo>
                  <a:lnTo>
                    <a:pt x="1667" y="847"/>
                  </a:lnTo>
                  <a:lnTo>
                    <a:pt x="1669" y="847"/>
                  </a:lnTo>
                  <a:lnTo>
                    <a:pt x="1671" y="847"/>
                  </a:lnTo>
                  <a:lnTo>
                    <a:pt x="1673" y="847"/>
                  </a:lnTo>
                  <a:lnTo>
                    <a:pt x="1675" y="847"/>
                  </a:lnTo>
                  <a:lnTo>
                    <a:pt x="1675" y="845"/>
                  </a:lnTo>
                  <a:lnTo>
                    <a:pt x="1676" y="845"/>
                  </a:lnTo>
                  <a:lnTo>
                    <a:pt x="1678" y="845"/>
                  </a:lnTo>
                  <a:lnTo>
                    <a:pt x="1680" y="845"/>
                  </a:lnTo>
                  <a:lnTo>
                    <a:pt x="1682" y="845"/>
                  </a:lnTo>
                  <a:lnTo>
                    <a:pt x="1684" y="845"/>
                  </a:lnTo>
                  <a:lnTo>
                    <a:pt x="1686" y="845"/>
                  </a:lnTo>
                  <a:lnTo>
                    <a:pt x="1688" y="845"/>
                  </a:lnTo>
                  <a:lnTo>
                    <a:pt x="1690" y="845"/>
                  </a:lnTo>
                  <a:lnTo>
                    <a:pt x="1692" y="845"/>
                  </a:lnTo>
                  <a:lnTo>
                    <a:pt x="1694" y="845"/>
                  </a:lnTo>
                  <a:lnTo>
                    <a:pt x="1696" y="845"/>
                  </a:lnTo>
                  <a:lnTo>
                    <a:pt x="1698" y="845"/>
                  </a:lnTo>
                  <a:lnTo>
                    <a:pt x="1700" y="845"/>
                  </a:lnTo>
                  <a:lnTo>
                    <a:pt x="1701" y="845"/>
                  </a:lnTo>
                  <a:lnTo>
                    <a:pt x="1703" y="845"/>
                  </a:lnTo>
                  <a:lnTo>
                    <a:pt x="1705" y="845"/>
                  </a:lnTo>
                  <a:lnTo>
                    <a:pt x="1707" y="845"/>
                  </a:lnTo>
                  <a:lnTo>
                    <a:pt x="1709" y="845"/>
                  </a:lnTo>
                  <a:lnTo>
                    <a:pt x="1711" y="845"/>
                  </a:lnTo>
                  <a:lnTo>
                    <a:pt x="1713" y="845"/>
                  </a:lnTo>
                  <a:lnTo>
                    <a:pt x="1715" y="843"/>
                  </a:lnTo>
                  <a:lnTo>
                    <a:pt x="1715" y="841"/>
                  </a:lnTo>
                  <a:lnTo>
                    <a:pt x="1717" y="839"/>
                  </a:lnTo>
                  <a:lnTo>
                    <a:pt x="1719" y="841"/>
                  </a:lnTo>
                  <a:lnTo>
                    <a:pt x="1721" y="839"/>
                  </a:lnTo>
                  <a:lnTo>
                    <a:pt x="1721" y="837"/>
                  </a:lnTo>
                  <a:lnTo>
                    <a:pt x="1723" y="837"/>
                  </a:lnTo>
                  <a:lnTo>
                    <a:pt x="1723" y="839"/>
                  </a:lnTo>
                  <a:lnTo>
                    <a:pt x="1723" y="841"/>
                  </a:lnTo>
                  <a:lnTo>
                    <a:pt x="1724" y="841"/>
                  </a:lnTo>
                  <a:lnTo>
                    <a:pt x="1723" y="839"/>
                  </a:lnTo>
                  <a:lnTo>
                    <a:pt x="1724" y="839"/>
                  </a:lnTo>
                  <a:lnTo>
                    <a:pt x="1724" y="837"/>
                  </a:lnTo>
                  <a:lnTo>
                    <a:pt x="1724" y="835"/>
                  </a:lnTo>
                  <a:lnTo>
                    <a:pt x="1724" y="837"/>
                  </a:lnTo>
                  <a:lnTo>
                    <a:pt x="1726" y="837"/>
                  </a:lnTo>
                  <a:lnTo>
                    <a:pt x="1726" y="835"/>
                  </a:lnTo>
                  <a:lnTo>
                    <a:pt x="1726" y="833"/>
                  </a:lnTo>
                  <a:lnTo>
                    <a:pt x="1728" y="831"/>
                  </a:lnTo>
                  <a:lnTo>
                    <a:pt x="1728" y="829"/>
                  </a:lnTo>
                  <a:lnTo>
                    <a:pt x="1730" y="829"/>
                  </a:lnTo>
                  <a:lnTo>
                    <a:pt x="1730" y="827"/>
                  </a:lnTo>
                  <a:lnTo>
                    <a:pt x="1732" y="825"/>
                  </a:lnTo>
                  <a:lnTo>
                    <a:pt x="1734" y="825"/>
                  </a:lnTo>
                  <a:lnTo>
                    <a:pt x="1734" y="824"/>
                  </a:lnTo>
                  <a:lnTo>
                    <a:pt x="1732" y="824"/>
                  </a:lnTo>
                  <a:lnTo>
                    <a:pt x="1732" y="822"/>
                  </a:lnTo>
                  <a:lnTo>
                    <a:pt x="1734" y="820"/>
                  </a:lnTo>
                  <a:lnTo>
                    <a:pt x="1732" y="818"/>
                  </a:lnTo>
                  <a:lnTo>
                    <a:pt x="1734" y="818"/>
                  </a:lnTo>
                  <a:lnTo>
                    <a:pt x="1734" y="816"/>
                  </a:lnTo>
                  <a:lnTo>
                    <a:pt x="1734" y="814"/>
                  </a:lnTo>
                  <a:lnTo>
                    <a:pt x="1736" y="814"/>
                  </a:lnTo>
                  <a:lnTo>
                    <a:pt x="1736" y="812"/>
                  </a:lnTo>
                  <a:lnTo>
                    <a:pt x="1736" y="808"/>
                  </a:lnTo>
                  <a:lnTo>
                    <a:pt x="1738" y="808"/>
                  </a:lnTo>
                  <a:lnTo>
                    <a:pt x="1738" y="806"/>
                  </a:lnTo>
                  <a:lnTo>
                    <a:pt x="1740" y="804"/>
                  </a:lnTo>
                  <a:lnTo>
                    <a:pt x="1740" y="802"/>
                  </a:lnTo>
                  <a:lnTo>
                    <a:pt x="1742" y="801"/>
                  </a:lnTo>
                  <a:lnTo>
                    <a:pt x="1744" y="799"/>
                  </a:lnTo>
                  <a:lnTo>
                    <a:pt x="1746" y="797"/>
                  </a:lnTo>
                  <a:lnTo>
                    <a:pt x="1746" y="793"/>
                  </a:lnTo>
                  <a:lnTo>
                    <a:pt x="1748" y="791"/>
                  </a:lnTo>
                  <a:lnTo>
                    <a:pt x="1749" y="789"/>
                  </a:lnTo>
                  <a:lnTo>
                    <a:pt x="1751" y="789"/>
                  </a:lnTo>
                  <a:lnTo>
                    <a:pt x="1753" y="791"/>
                  </a:lnTo>
                  <a:lnTo>
                    <a:pt x="1751" y="793"/>
                  </a:lnTo>
                  <a:lnTo>
                    <a:pt x="1753" y="793"/>
                  </a:lnTo>
                  <a:lnTo>
                    <a:pt x="1753" y="795"/>
                  </a:lnTo>
                  <a:lnTo>
                    <a:pt x="1755" y="795"/>
                  </a:lnTo>
                  <a:lnTo>
                    <a:pt x="1757" y="795"/>
                  </a:lnTo>
                  <a:lnTo>
                    <a:pt x="1759" y="795"/>
                  </a:lnTo>
                  <a:lnTo>
                    <a:pt x="1759" y="793"/>
                  </a:lnTo>
                  <a:lnTo>
                    <a:pt x="1761" y="793"/>
                  </a:lnTo>
                  <a:lnTo>
                    <a:pt x="1763" y="793"/>
                  </a:lnTo>
                  <a:lnTo>
                    <a:pt x="1763" y="791"/>
                  </a:lnTo>
                  <a:lnTo>
                    <a:pt x="1765" y="791"/>
                  </a:lnTo>
                  <a:lnTo>
                    <a:pt x="1767" y="791"/>
                  </a:lnTo>
                  <a:lnTo>
                    <a:pt x="1767" y="793"/>
                  </a:lnTo>
                  <a:lnTo>
                    <a:pt x="1769" y="795"/>
                  </a:lnTo>
                  <a:lnTo>
                    <a:pt x="1771" y="795"/>
                  </a:lnTo>
                  <a:lnTo>
                    <a:pt x="1771" y="797"/>
                  </a:lnTo>
                  <a:lnTo>
                    <a:pt x="1772" y="797"/>
                  </a:lnTo>
                  <a:lnTo>
                    <a:pt x="1772" y="799"/>
                  </a:lnTo>
                  <a:lnTo>
                    <a:pt x="1772" y="802"/>
                  </a:lnTo>
                  <a:lnTo>
                    <a:pt x="1772" y="804"/>
                  </a:lnTo>
                  <a:lnTo>
                    <a:pt x="1772" y="808"/>
                  </a:lnTo>
                  <a:lnTo>
                    <a:pt x="1772" y="812"/>
                  </a:lnTo>
                  <a:lnTo>
                    <a:pt x="1772" y="814"/>
                  </a:lnTo>
                  <a:lnTo>
                    <a:pt x="1772" y="818"/>
                  </a:lnTo>
                  <a:lnTo>
                    <a:pt x="1772" y="822"/>
                  </a:lnTo>
                  <a:lnTo>
                    <a:pt x="1772" y="824"/>
                  </a:lnTo>
                  <a:lnTo>
                    <a:pt x="1772" y="825"/>
                  </a:lnTo>
                  <a:lnTo>
                    <a:pt x="1772" y="827"/>
                  </a:lnTo>
                  <a:lnTo>
                    <a:pt x="1772" y="829"/>
                  </a:lnTo>
                  <a:lnTo>
                    <a:pt x="1771" y="829"/>
                  </a:lnTo>
                  <a:lnTo>
                    <a:pt x="1772" y="829"/>
                  </a:lnTo>
                  <a:lnTo>
                    <a:pt x="1772" y="831"/>
                  </a:lnTo>
                  <a:lnTo>
                    <a:pt x="1774" y="831"/>
                  </a:lnTo>
                  <a:lnTo>
                    <a:pt x="1776" y="831"/>
                  </a:lnTo>
                  <a:lnTo>
                    <a:pt x="1776" y="833"/>
                  </a:lnTo>
                  <a:lnTo>
                    <a:pt x="1778" y="831"/>
                  </a:lnTo>
                  <a:lnTo>
                    <a:pt x="1778" y="833"/>
                  </a:lnTo>
                  <a:lnTo>
                    <a:pt x="1778" y="835"/>
                  </a:lnTo>
                  <a:lnTo>
                    <a:pt x="1778" y="837"/>
                  </a:lnTo>
                  <a:lnTo>
                    <a:pt x="1778" y="839"/>
                  </a:lnTo>
                  <a:lnTo>
                    <a:pt x="1778" y="841"/>
                  </a:lnTo>
                  <a:lnTo>
                    <a:pt x="1780" y="843"/>
                  </a:lnTo>
                  <a:lnTo>
                    <a:pt x="1780" y="841"/>
                  </a:lnTo>
                  <a:lnTo>
                    <a:pt x="1782" y="841"/>
                  </a:lnTo>
                  <a:lnTo>
                    <a:pt x="1782" y="843"/>
                  </a:lnTo>
                  <a:lnTo>
                    <a:pt x="1784" y="843"/>
                  </a:lnTo>
                  <a:lnTo>
                    <a:pt x="1784" y="845"/>
                  </a:lnTo>
                  <a:lnTo>
                    <a:pt x="1784" y="847"/>
                  </a:lnTo>
                  <a:lnTo>
                    <a:pt x="1784" y="849"/>
                  </a:lnTo>
                  <a:lnTo>
                    <a:pt x="1782" y="849"/>
                  </a:lnTo>
                  <a:lnTo>
                    <a:pt x="1782" y="847"/>
                  </a:lnTo>
                  <a:lnTo>
                    <a:pt x="1782" y="849"/>
                  </a:lnTo>
                  <a:lnTo>
                    <a:pt x="1782" y="850"/>
                  </a:lnTo>
                  <a:lnTo>
                    <a:pt x="1782" y="849"/>
                  </a:lnTo>
                  <a:lnTo>
                    <a:pt x="1784" y="849"/>
                  </a:lnTo>
                  <a:lnTo>
                    <a:pt x="1784" y="850"/>
                  </a:lnTo>
                  <a:lnTo>
                    <a:pt x="1784" y="849"/>
                  </a:lnTo>
                  <a:lnTo>
                    <a:pt x="1786" y="849"/>
                  </a:lnTo>
                  <a:lnTo>
                    <a:pt x="1786" y="850"/>
                  </a:lnTo>
                  <a:lnTo>
                    <a:pt x="1784" y="850"/>
                  </a:lnTo>
                  <a:lnTo>
                    <a:pt x="1784" y="852"/>
                  </a:lnTo>
                  <a:lnTo>
                    <a:pt x="1784" y="850"/>
                  </a:lnTo>
                  <a:lnTo>
                    <a:pt x="1784" y="852"/>
                  </a:lnTo>
                  <a:lnTo>
                    <a:pt x="1782" y="852"/>
                  </a:lnTo>
                  <a:lnTo>
                    <a:pt x="1782" y="854"/>
                  </a:lnTo>
                  <a:lnTo>
                    <a:pt x="1780" y="854"/>
                  </a:lnTo>
                  <a:lnTo>
                    <a:pt x="1780" y="852"/>
                  </a:lnTo>
                  <a:lnTo>
                    <a:pt x="1778" y="852"/>
                  </a:lnTo>
                  <a:lnTo>
                    <a:pt x="1780" y="854"/>
                  </a:lnTo>
                  <a:lnTo>
                    <a:pt x="1778" y="854"/>
                  </a:lnTo>
                  <a:lnTo>
                    <a:pt x="1780" y="854"/>
                  </a:lnTo>
                  <a:lnTo>
                    <a:pt x="1778" y="854"/>
                  </a:lnTo>
                  <a:lnTo>
                    <a:pt x="1778" y="852"/>
                  </a:lnTo>
                  <a:lnTo>
                    <a:pt x="1778" y="854"/>
                  </a:lnTo>
                  <a:lnTo>
                    <a:pt x="1776" y="854"/>
                  </a:lnTo>
                  <a:lnTo>
                    <a:pt x="1776" y="856"/>
                  </a:lnTo>
                  <a:lnTo>
                    <a:pt x="1774" y="856"/>
                  </a:lnTo>
                  <a:lnTo>
                    <a:pt x="1772" y="856"/>
                  </a:lnTo>
                  <a:lnTo>
                    <a:pt x="1772" y="854"/>
                  </a:lnTo>
                  <a:lnTo>
                    <a:pt x="1772" y="856"/>
                  </a:lnTo>
                  <a:lnTo>
                    <a:pt x="1772" y="854"/>
                  </a:lnTo>
                  <a:lnTo>
                    <a:pt x="1772" y="856"/>
                  </a:lnTo>
                  <a:lnTo>
                    <a:pt x="1771" y="856"/>
                  </a:lnTo>
                  <a:lnTo>
                    <a:pt x="1772" y="856"/>
                  </a:lnTo>
                  <a:lnTo>
                    <a:pt x="1772" y="858"/>
                  </a:lnTo>
                  <a:lnTo>
                    <a:pt x="1771" y="858"/>
                  </a:lnTo>
                  <a:lnTo>
                    <a:pt x="1771" y="860"/>
                  </a:lnTo>
                  <a:lnTo>
                    <a:pt x="1771" y="858"/>
                  </a:lnTo>
                  <a:lnTo>
                    <a:pt x="1771" y="856"/>
                  </a:lnTo>
                  <a:lnTo>
                    <a:pt x="1769" y="856"/>
                  </a:lnTo>
                  <a:lnTo>
                    <a:pt x="1769" y="858"/>
                  </a:lnTo>
                  <a:lnTo>
                    <a:pt x="1771" y="858"/>
                  </a:lnTo>
                  <a:lnTo>
                    <a:pt x="1771" y="860"/>
                  </a:lnTo>
                  <a:lnTo>
                    <a:pt x="1769" y="860"/>
                  </a:lnTo>
                  <a:lnTo>
                    <a:pt x="1767" y="860"/>
                  </a:lnTo>
                  <a:lnTo>
                    <a:pt x="1767" y="858"/>
                  </a:lnTo>
                  <a:lnTo>
                    <a:pt x="1767" y="856"/>
                  </a:lnTo>
                  <a:lnTo>
                    <a:pt x="1767" y="858"/>
                  </a:lnTo>
                  <a:lnTo>
                    <a:pt x="1767" y="856"/>
                  </a:lnTo>
                  <a:lnTo>
                    <a:pt x="1765" y="856"/>
                  </a:lnTo>
                  <a:lnTo>
                    <a:pt x="1765" y="858"/>
                  </a:lnTo>
                  <a:lnTo>
                    <a:pt x="1765" y="856"/>
                  </a:lnTo>
                  <a:lnTo>
                    <a:pt x="1765" y="858"/>
                  </a:lnTo>
                  <a:lnTo>
                    <a:pt x="1763" y="858"/>
                  </a:lnTo>
                  <a:lnTo>
                    <a:pt x="1763" y="856"/>
                  </a:lnTo>
                  <a:lnTo>
                    <a:pt x="1761" y="856"/>
                  </a:lnTo>
                  <a:lnTo>
                    <a:pt x="1761" y="858"/>
                  </a:lnTo>
                  <a:lnTo>
                    <a:pt x="1763" y="858"/>
                  </a:lnTo>
                  <a:lnTo>
                    <a:pt x="1761" y="858"/>
                  </a:lnTo>
                  <a:lnTo>
                    <a:pt x="1763" y="858"/>
                  </a:lnTo>
                  <a:lnTo>
                    <a:pt x="1761" y="860"/>
                  </a:lnTo>
                  <a:lnTo>
                    <a:pt x="1761" y="858"/>
                  </a:lnTo>
                  <a:lnTo>
                    <a:pt x="1761" y="860"/>
                  </a:lnTo>
                  <a:lnTo>
                    <a:pt x="1761" y="862"/>
                  </a:lnTo>
                  <a:lnTo>
                    <a:pt x="1759" y="862"/>
                  </a:lnTo>
                  <a:lnTo>
                    <a:pt x="1757" y="862"/>
                  </a:lnTo>
                  <a:lnTo>
                    <a:pt x="1757" y="860"/>
                  </a:lnTo>
                  <a:lnTo>
                    <a:pt x="1755" y="862"/>
                  </a:lnTo>
                  <a:lnTo>
                    <a:pt x="1757" y="860"/>
                  </a:lnTo>
                  <a:lnTo>
                    <a:pt x="1757" y="858"/>
                  </a:lnTo>
                  <a:lnTo>
                    <a:pt x="1759" y="858"/>
                  </a:lnTo>
                  <a:lnTo>
                    <a:pt x="1757" y="858"/>
                  </a:lnTo>
                  <a:lnTo>
                    <a:pt x="1757" y="860"/>
                  </a:lnTo>
                  <a:lnTo>
                    <a:pt x="1757" y="858"/>
                  </a:lnTo>
                  <a:lnTo>
                    <a:pt x="1757" y="856"/>
                  </a:lnTo>
                  <a:lnTo>
                    <a:pt x="1755" y="858"/>
                  </a:lnTo>
                  <a:lnTo>
                    <a:pt x="1757" y="858"/>
                  </a:lnTo>
                  <a:lnTo>
                    <a:pt x="1755" y="858"/>
                  </a:lnTo>
                  <a:lnTo>
                    <a:pt x="1753" y="858"/>
                  </a:lnTo>
                  <a:lnTo>
                    <a:pt x="1753" y="860"/>
                  </a:lnTo>
                  <a:lnTo>
                    <a:pt x="1755" y="860"/>
                  </a:lnTo>
                  <a:lnTo>
                    <a:pt x="1753" y="860"/>
                  </a:lnTo>
                  <a:lnTo>
                    <a:pt x="1753" y="862"/>
                  </a:lnTo>
                  <a:lnTo>
                    <a:pt x="1753" y="864"/>
                  </a:lnTo>
                  <a:lnTo>
                    <a:pt x="1751" y="864"/>
                  </a:lnTo>
                  <a:lnTo>
                    <a:pt x="1751" y="866"/>
                  </a:lnTo>
                  <a:lnTo>
                    <a:pt x="1753" y="866"/>
                  </a:lnTo>
                  <a:lnTo>
                    <a:pt x="1751" y="866"/>
                  </a:lnTo>
                  <a:lnTo>
                    <a:pt x="1751" y="868"/>
                  </a:lnTo>
                  <a:lnTo>
                    <a:pt x="1749" y="868"/>
                  </a:lnTo>
                  <a:lnTo>
                    <a:pt x="1749" y="870"/>
                  </a:lnTo>
                  <a:lnTo>
                    <a:pt x="1749" y="868"/>
                  </a:lnTo>
                  <a:lnTo>
                    <a:pt x="1749" y="870"/>
                  </a:lnTo>
                  <a:lnTo>
                    <a:pt x="1748" y="870"/>
                  </a:lnTo>
                  <a:lnTo>
                    <a:pt x="1749" y="868"/>
                  </a:lnTo>
                  <a:lnTo>
                    <a:pt x="1748" y="868"/>
                  </a:lnTo>
                  <a:lnTo>
                    <a:pt x="1748" y="866"/>
                  </a:lnTo>
                  <a:lnTo>
                    <a:pt x="1748" y="868"/>
                  </a:lnTo>
                  <a:lnTo>
                    <a:pt x="1746" y="868"/>
                  </a:lnTo>
                  <a:lnTo>
                    <a:pt x="1746" y="870"/>
                  </a:lnTo>
                  <a:lnTo>
                    <a:pt x="1746" y="872"/>
                  </a:lnTo>
                  <a:lnTo>
                    <a:pt x="1746" y="870"/>
                  </a:lnTo>
                  <a:lnTo>
                    <a:pt x="1744" y="870"/>
                  </a:lnTo>
                  <a:lnTo>
                    <a:pt x="1744" y="872"/>
                  </a:lnTo>
                  <a:lnTo>
                    <a:pt x="1744" y="870"/>
                  </a:lnTo>
                  <a:lnTo>
                    <a:pt x="1746" y="868"/>
                  </a:lnTo>
                  <a:lnTo>
                    <a:pt x="1744" y="868"/>
                  </a:lnTo>
                  <a:lnTo>
                    <a:pt x="1744" y="870"/>
                  </a:lnTo>
                  <a:lnTo>
                    <a:pt x="1744" y="872"/>
                  </a:lnTo>
                  <a:lnTo>
                    <a:pt x="1742" y="872"/>
                  </a:lnTo>
                  <a:lnTo>
                    <a:pt x="1744" y="870"/>
                  </a:lnTo>
                  <a:lnTo>
                    <a:pt x="1744" y="868"/>
                  </a:lnTo>
                  <a:lnTo>
                    <a:pt x="1742" y="870"/>
                  </a:lnTo>
                  <a:lnTo>
                    <a:pt x="1742" y="872"/>
                  </a:lnTo>
                  <a:lnTo>
                    <a:pt x="1742" y="873"/>
                  </a:lnTo>
                  <a:lnTo>
                    <a:pt x="1742" y="872"/>
                  </a:lnTo>
                  <a:lnTo>
                    <a:pt x="1740" y="870"/>
                  </a:lnTo>
                  <a:lnTo>
                    <a:pt x="1740" y="868"/>
                  </a:lnTo>
                  <a:lnTo>
                    <a:pt x="1742" y="868"/>
                  </a:lnTo>
                  <a:lnTo>
                    <a:pt x="1742" y="866"/>
                  </a:lnTo>
                  <a:lnTo>
                    <a:pt x="1740" y="868"/>
                  </a:lnTo>
                  <a:lnTo>
                    <a:pt x="1740" y="870"/>
                  </a:lnTo>
                  <a:lnTo>
                    <a:pt x="1740" y="868"/>
                  </a:lnTo>
                  <a:lnTo>
                    <a:pt x="1740" y="870"/>
                  </a:lnTo>
                  <a:lnTo>
                    <a:pt x="1740" y="872"/>
                  </a:lnTo>
                  <a:lnTo>
                    <a:pt x="1740" y="873"/>
                  </a:lnTo>
                  <a:lnTo>
                    <a:pt x="1742" y="873"/>
                  </a:lnTo>
                  <a:lnTo>
                    <a:pt x="1740" y="873"/>
                  </a:lnTo>
                  <a:lnTo>
                    <a:pt x="1740" y="875"/>
                  </a:lnTo>
                  <a:lnTo>
                    <a:pt x="1740" y="873"/>
                  </a:lnTo>
                  <a:lnTo>
                    <a:pt x="1740" y="872"/>
                  </a:lnTo>
                  <a:lnTo>
                    <a:pt x="1740" y="873"/>
                  </a:lnTo>
                  <a:lnTo>
                    <a:pt x="1738" y="872"/>
                  </a:lnTo>
                  <a:lnTo>
                    <a:pt x="1738" y="873"/>
                  </a:lnTo>
                  <a:lnTo>
                    <a:pt x="1738" y="872"/>
                  </a:lnTo>
                  <a:lnTo>
                    <a:pt x="1738" y="873"/>
                  </a:lnTo>
                  <a:lnTo>
                    <a:pt x="1736" y="873"/>
                  </a:lnTo>
                  <a:lnTo>
                    <a:pt x="1738" y="873"/>
                  </a:lnTo>
                  <a:lnTo>
                    <a:pt x="1738" y="872"/>
                  </a:lnTo>
                  <a:lnTo>
                    <a:pt x="1736" y="872"/>
                  </a:lnTo>
                  <a:lnTo>
                    <a:pt x="1734" y="873"/>
                  </a:lnTo>
                  <a:lnTo>
                    <a:pt x="1734" y="875"/>
                  </a:lnTo>
                  <a:lnTo>
                    <a:pt x="1732" y="875"/>
                  </a:lnTo>
                  <a:lnTo>
                    <a:pt x="1734" y="875"/>
                  </a:lnTo>
                  <a:lnTo>
                    <a:pt x="1734" y="877"/>
                  </a:lnTo>
                  <a:lnTo>
                    <a:pt x="1732" y="877"/>
                  </a:lnTo>
                  <a:lnTo>
                    <a:pt x="1732" y="879"/>
                  </a:lnTo>
                  <a:lnTo>
                    <a:pt x="1732" y="877"/>
                  </a:lnTo>
                  <a:lnTo>
                    <a:pt x="1732" y="879"/>
                  </a:lnTo>
                  <a:lnTo>
                    <a:pt x="1732" y="881"/>
                  </a:lnTo>
                  <a:lnTo>
                    <a:pt x="1732" y="879"/>
                  </a:lnTo>
                  <a:lnTo>
                    <a:pt x="1732" y="881"/>
                  </a:lnTo>
                  <a:lnTo>
                    <a:pt x="1730" y="881"/>
                  </a:lnTo>
                  <a:lnTo>
                    <a:pt x="1730" y="883"/>
                  </a:lnTo>
                  <a:lnTo>
                    <a:pt x="1728" y="883"/>
                  </a:lnTo>
                  <a:lnTo>
                    <a:pt x="1728" y="885"/>
                  </a:lnTo>
                  <a:lnTo>
                    <a:pt x="1728" y="887"/>
                  </a:lnTo>
                  <a:lnTo>
                    <a:pt x="1726" y="887"/>
                  </a:lnTo>
                  <a:lnTo>
                    <a:pt x="1726" y="889"/>
                  </a:lnTo>
                  <a:lnTo>
                    <a:pt x="1726" y="887"/>
                  </a:lnTo>
                  <a:lnTo>
                    <a:pt x="1726" y="889"/>
                  </a:lnTo>
                  <a:lnTo>
                    <a:pt x="1724" y="889"/>
                  </a:lnTo>
                  <a:lnTo>
                    <a:pt x="1726" y="889"/>
                  </a:lnTo>
                  <a:lnTo>
                    <a:pt x="1724" y="891"/>
                  </a:lnTo>
                  <a:lnTo>
                    <a:pt x="1724" y="893"/>
                  </a:lnTo>
                  <a:lnTo>
                    <a:pt x="1724" y="895"/>
                  </a:lnTo>
                  <a:lnTo>
                    <a:pt x="1724" y="897"/>
                  </a:lnTo>
                  <a:lnTo>
                    <a:pt x="1724" y="895"/>
                  </a:lnTo>
                  <a:lnTo>
                    <a:pt x="1724" y="897"/>
                  </a:lnTo>
                  <a:lnTo>
                    <a:pt x="1726" y="897"/>
                  </a:lnTo>
                  <a:lnTo>
                    <a:pt x="1724" y="897"/>
                  </a:lnTo>
                  <a:lnTo>
                    <a:pt x="1726" y="897"/>
                  </a:lnTo>
                  <a:lnTo>
                    <a:pt x="1726" y="898"/>
                  </a:lnTo>
                  <a:lnTo>
                    <a:pt x="1726" y="897"/>
                  </a:lnTo>
                  <a:lnTo>
                    <a:pt x="1728" y="897"/>
                  </a:lnTo>
                  <a:lnTo>
                    <a:pt x="1728" y="898"/>
                  </a:lnTo>
                  <a:lnTo>
                    <a:pt x="1726" y="898"/>
                  </a:lnTo>
                  <a:lnTo>
                    <a:pt x="1724" y="900"/>
                  </a:lnTo>
                  <a:lnTo>
                    <a:pt x="1723" y="900"/>
                  </a:lnTo>
                  <a:lnTo>
                    <a:pt x="1724" y="900"/>
                  </a:lnTo>
                  <a:lnTo>
                    <a:pt x="1723" y="900"/>
                  </a:lnTo>
                  <a:lnTo>
                    <a:pt x="1724" y="900"/>
                  </a:lnTo>
                  <a:lnTo>
                    <a:pt x="1723" y="902"/>
                  </a:lnTo>
                  <a:lnTo>
                    <a:pt x="1723" y="904"/>
                  </a:lnTo>
                  <a:lnTo>
                    <a:pt x="1721" y="904"/>
                  </a:lnTo>
                  <a:lnTo>
                    <a:pt x="1723" y="904"/>
                  </a:lnTo>
                  <a:lnTo>
                    <a:pt x="1721" y="904"/>
                  </a:lnTo>
                  <a:lnTo>
                    <a:pt x="1721" y="906"/>
                  </a:lnTo>
                  <a:lnTo>
                    <a:pt x="1723" y="906"/>
                  </a:lnTo>
                  <a:lnTo>
                    <a:pt x="1724" y="906"/>
                  </a:lnTo>
                  <a:lnTo>
                    <a:pt x="1723" y="906"/>
                  </a:lnTo>
                  <a:lnTo>
                    <a:pt x="1723" y="904"/>
                  </a:lnTo>
                  <a:lnTo>
                    <a:pt x="1724" y="906"/>
                  </a:lnTo>
                  <a:lnTo>
                    <a:pt x="1726" y="906"/>
                  </a:lnTo>
                  <a:lnTo>
                    <a:pt x="1726" y="908"/>
                  </a:lnTo>
                  <a:lnTo>
                    <a:pt x="1726" y="910"/>
                  </a:lnTo>
                  <a:lnTo>
                    <a:pt x="1728" y="910"/>
                  </a:lnTo>
                  <a:lnTo>
                    <a:pt x="1728" y="912"/>
                  </a:lnTo>
                  <a:lnTo>
                    <a:pt x="1726" y="912"/>
                  </a:lnTo>
                  <a:lnTo>
                    <a:pt x="1728" y="912"/>
                  </a:lnTo>
                  <a:lnTo>
                    <a:pt x="1728" y="910"/>
                  </a:lnTo>
                  <a:lnTo>
                    <a:pt x="1726" y="910"/>
                  </a:lnTo>
                  <a:lnTo>
                    <a:pt x="1726" y="912"/>
                  </a:lnTo>
                  <a:lnTo>
                    <a:pt x="1728" y="912"/>
                  </a:lnTo>
                  <a:lnTo>
                    <a:pt x="1728" y="914"/>
                  </a:lnTo>
                  <a:lnTo>
                    <a:pt x="1728" y="916"/>
                  </a:lnTo>
                  <a:lnTo>
                    <a:pt x="1730" y="916"/>
                  </a:lnTo>
                  <a:lnTo>
                    <a:pt x="1730" y="918"/>
                  </a:lnTo>
                  <a:lnTo>
                    <a:pt x="1732" y="918"/>
                  </a:lnTo>
                  <a:lnTo>
                    <a:pt x="1734" y="918"/>
                  </a:lnTo>
                  <a:lnTo>
                    <a:pt x="1736" y="916"/>
                  </a:lnTo>
                  <a:lnTo>
                    <a:pt x="1738" y="916"/>
                  </a:lnTo>
                  <a:lnTo>
                    <a:pt x="1738" y="914"/>
                  </a:lnTo>
                  <a:lnTo>
                    <a:pt x="1736" y="914"/>
                  </a:lnTo>
                  <a:lnTo>
                    <a:pt x="1736" y="912"/>
                  </a:lnTo>
                  <a:lnTo>
                    <a:pt x="1736" y="914"/>
                  </a:lnTo>
                  <a:lnTo>
                    <a:pt x="1736" y="912"/>
                  </a:lnTo>
                  <a:lnTo>
                    <a:pt x="1736" y="910"/>
                  </a:lnTo>
                  <a:lnTo>
                    <a:pt x="1734" y="910"/>
                  </a:lnTo>
                  <a:lnTo>
                    <a:pt x="1734" y="912"/>
                  </a:lnTo>
                  <a:lnTo>
                    <a:pt x="1734" y="910"/>
                  </a:lnTo>
                  <a:lnTo>
                    <a:pt x="1736" y="910"/>
                  </a:lnTo>
                  <a:lnTo>
                    <a:pt x="1738" y="912"/>
                  </a:lnTo>
                  <a:lnTo>
                    <a:pt x="1738" y="914"/>
                  </a:lnTo>
                  <a:lnTo>
                    <a:pt x="1738" y="916"/>
                  </a:lnTo>
                  <a:lnTo>
                    <a:pt x="1738" y="918"/>
                  </a:lnTo>
                  <a:lnTo>
                    <a:pt x="1736" y="920"/>
                  </a:lnTo>
                  <a:lnTo>
                    <a:pt x="1734" y="920"/>
                  </a:lnTo>
                  <a:lnTo>
                    <a:pt x="1732" y="920"/>
                  </a:lnTo>
                  <a:lnTo>
                    <a:pt x="1734" y="920"/>
                  </a:lnTo>
                  <a:lnTo>
                    <a:pt x="1732" y="920"/>
                  </a:lnTo>
                  <a:lnTo>
                    <a:pt x="1730" y="920"/>
                  </a:lnTo>
                  <a:lnTo>
                    <a:pt x="1730" y="921"/>
                  </a:lnTo>
                  <a:lnTo>
                    <a:pt x="1728" y="921"/>
                  </a:lnTo>
                  <a:lnTo>
                    <a:pt x="1726" y="921"/>
                  </a:lnTo>
                  <a:lnTo>
                    <a:pt x="1726" y="920"/>
                  </a:lnTo>
                  <a:lnTo>
                    <a:pt x="1726" y="918"/>
                  </a:lnTo>
                  <a:lnTo>
                    <a:pt x="1728" y="918"/>
                  </a:lnTo>
                  <a:lnTo>
                    <a:pt x="1726" y="918"/>
                  </a:lnTo>
                  <a:lnTo>
                    <a:pt x="1724" y="920"/>
                  </a:lnTo>
                  <a:lnTo>
                    <a:pt x="1723" y="920"/>
                  </a:lnTo>
                  <a:lnTo>
                    <a:pt x="1723" y="921"/>
                  </a:lnTo>
                  <a:lnTo>
                    <a:pt x="1721" y="921"/>
                  </a:lnTo>
                  <a:lnTo>
                    <a:pt x="1719" y="921"/>
                  </a:lnTo>
                  <a:lnTo>
                    <a:pt x="1719" y="923"/>
                  </a:lnTo>
                  <a:lnTo>
                    <a:pt x="1719" y="921"/>
                  </a:lnTo>
                  <a:lnTo>
                    <a:pt x="1719" y="920"/>
                  </a:lnTo>
                  <a:lnTo>
                    <a:pt x="1719" y="918"/>
                  </a:lnTo>
                  <a:lnTo>
                    <a:pt x="1721" y="916"/>
                  </a:lnTo>
                  <a:lnTo>
                    <a:pt x="1719" y="916"/>
                  </a:lnTo>
                  <a:lnTo>
                    <a:pt x="1719" y="918"/>
                  </a:lnTo>
                  <a:lnTo>
                    <a:pt x="1717" y="918"/>
                  </a:lnTo>
                  <a:lnTo>
                    <a:pt x="1717" y="920"/>
                  </a:lnTo>
                  <a:lnTo>
                    <a:pt x="1717" y="918"/>
                  </a:lnTo>
                  <a:lnTo>
                    <a:pt x="1715" y="918"/>
                  </a:lnTo>
                  <a:lnTo>
                    <a:pt x="1715" y="916"/>
                  </a:lnTo>
                  <a:lnTo>
                    <a:pt x="1715" y="918"/>
                  </a:lnTo>
                  <a:lnTo>
                    <a:pt x="1715" y="920"/>
                  </a:lnTo>
                  <a:lnTo>
                    <a:pt x="1715" y="921"/>
                  </a:lnTo>
                  <a:lnTo>
                    <a:pt x="1715" y="923"/>
                  </a:lnTo>
                  <a:lnTo>
                    <a:pt x="1715" y="925"/>
                  </a:lnTo>
                  <a:lnTo>
                    <a:pt x="1713" y="925"/>
                  </a:lnTo>
                  <a:lnTo>
                    <a:pt x="1711" y="925"/>
                  </a:lnTo>
                  <a:lnTo>
                    <a:pt x="1709" y="925"/>
                  </a:lnTo>
                  <a:lnTo>
                    <a:pt x="1707" y="927"/>
                  </a:lnTo>
                  <a:lnTo>
                    <a:pt x="1707" y="925"/>
                  </a:lnTo>
                  <a:lnTo>
                    <a:pt x="1705" y="925"/>
                  </a:lnTo>
                  <a:lnTo>
                    <a:pt x="1703" y="925"/>
                  </a:lnTo>
                  <a:lnTo>
                    <a:pt x="1701" y="927"/>
                  </a:lnTo>
                  <a:lnTo>
                    <a:pt x="1701" y="925"/>
                  </a:lnTo>
                  <a:lnTo>
                    <a:pt x="1701" y="927"/>
                  </a:lnTo>
                  <a:lnTo>
                    <a:pt x="1700" y="927"/>
                  </a:lnTo>
                  <a:lnTo>
                    <a:pt x="1700" y="925"/>
                  </a:lnTo>
                  <a:lnTo>
                    <a:pt x="1700" y="927"/>
                  </a:lnTo>
                  <a:lnTo>
                    <a:pt x="1698" y="927"/>
                  </a:lnTo>
                  <a:lnTo>
                    <a:pt x="1696" y="927"/>
                  </a:lnTo>
                  <a:lnTo>
                    <a:pt x="1694" y="927"/>
                  </a:lnTo>
                  <a:lnTo>
                    <a:pt x="1692" y="927"/>
                  </a:lnTo>
                  <a:lnTo>
                    <a:pt x="1690" y="927"/>
                  </a:lnTo>
                  <a:lnTo>
                    <a:pt x="1690" y="929"/>
                  </a:lnTo>
                  <a:lnTo>
                    <a:pt x="1688" y="929"/>
                  </a:lnTo>
                  <a:lnTo>
                    <a:pt x="1686" y="929"/>
                  </a:lnTo>
                  <a:lnTo>
                    <a:pt x="1686" y="931"/>
                  </a:lnTo>
                  <a:lnTo>
                    <a:pt x="1686" y="929"/>
                  </a:lnTo>
                  <a:lnTo>
                    <a:pt x="1684" y="929"/>
                  </a:lnTo>
                  <a:lnTo>
                    <a:pt x="1684" y="931"/>
                  </a:lnTo>
                  <a:lnTo>
                    <a:pt x="1682" y="931"/>
                  </a:lnTo>
                  <a:lnTo>
                    <a:pt x="1682" y="933"/>
                  </a:lnTo>
                  <a:lnTo>
                    <a:pt x="1680" y="933"/>
                  </a:lnTo>
                  <a:lnTo>
                    <a:pt x="1678" y="933"/>
                  </a:lnTo>
                  <a:lnTo>
                    <a:pt x="1678" y="935"/>
                  </a:lnTo>
                  <a:lnTo>
                    <a:pt x="1676" y="935"/>
                  </a:lnTo>
                  <a:lnTo>
                    <a:pt x="1676" y="937"/>
                  </a:lnTo>
                  <a:lnTo>
                    <a:pt x="1675" y="937"/>
                  </a:lnTo>
                  <a:lnTo>
                    <a:pt x="1675" y="935"/>
                  </a:lnTo>
                  <a:lnTo>
                    <a:pt x="1675" y="933"/>
                  </a:lnTo>
                  <a:lnTo>
                    <a:pt x="1676" y="933"/>
                  </a:lnTo>
                  <a:lnTo>
                    <a:pt x="1676" y="931"/>
                  </a:lnTo>
                  <a:lnTo>
                    <a:pt x="1676" y="929"/>
                  </a:lnTo>
                  <a:lnTo>
                    <a:pt x="1675" y="929"/>
                  </a:lnTo>
                  <a:lnTo>
                    <a:pt x="1675" y="927"/>
                  </a:lnTo>
                  <a:lnTo>
                    <a:pt x="1675" y="925"/>
                  </a:lnTo>
                  <a:lnTo>
                    <a:pt x="1675" y="927"/>
                  </a:lnTo>
                  <a:lnTo>
                    <a:pt x="1675" y="929"/>
                  </a:lnTo>
                  <a:lnTo>
                    <a:pt x="1675" y="931"/>
                  </a:lnTo>
                  <a:lnTo>
                    <a:pt x="1675" y="933"/>
                  </a:lnTo>
                  <a:lnTo>
                    <a:pt x="1675" y="935"/>
                  </a:lnTo>
                  <a:lnTo>
                    <a:pt x="1675" y="937"/>
                  </a:lnTo>
                  <a:lnTo>
                    <a:pt x="1673" y="937"/>
                  </a:lnTo>
                  <a:lnTo>
                    <a:pt x="1673" y="939"/>
                  </a:lnTo>
                  <a:lnTo>
                    <a:pt x="1673" y="941"/>
                  </a:lnTo>
                  <a:lnTo>
                    <a:pt x="1671" y="941"/>
                  </a:lnTo>
                  <a:lnTo>
                    <a:pt x="1673" y="939"/>
                  </a:lnTo>
                  <a:lnTo>
                    <a:pt x="1671" y="939"/>
                  </a:lnTo>
                  <a:lnTo>
                    <a:pt x="1671" y="941"/>
                  </a:lnTo>
                  <a:lnTo>
                    <a:pt x="1671" y="943"/>
                  </a:lnTo>
                  <a:lnTo>
                    <a:pt x="1669" y="943"/>
                  </a:lnTo>
                  <a:lnTo>
                    <a:pt x="1669" y="944"/>
                  </a:lnTo>
                  <a:lnTo>
                    <a:pt x="1671" y="944"/>
                  </a:lnTo>
                  <a:lnTo>
                    <a:pt x="1673" y="944"/>
                  </a:lnTo>
                  <a:lnTo>
                    <a:pt x="1675" y="944"/>
                  </a:lnTo>
                  <a:lnTo>
                    <a:pt x="1673" y="944"/>
                  </a:lnTo>
                  <a:lnTo>
                    <a:pt x="1675" y="944"/>
                  </a:lnTo>
                  <a:lnTo>
                    <a:pt x="1675" y="946"/>
                  </a:lnTo>
                  <a:lnTo>
                    <a:pt x="1675" y="948"/>
                  </a:lnTo>
                  <a:lnTo>
                    <a:pt x="1673" y="950"/>
                  </a:lnTo>
                  <a:lnTo>
                    <a:pt x="1673" y="952"/>
                  </a:lnTo>
                  <a:lnTo>
                    <a:pt x="1673" y="954"/>
                  </a:lnTo>
                  <a:lnTo>
                    <a:pt x="1673" y="956"/>
                  </a:lnTo>
                  <a:lnTo>
                    <a:pt x="1673" y="958"/>
                  </a:lnTo>
                  <a:lnTo>
                    <a:pt x="1673" y="956"/>
                  </a:lnTo>
                  <a:lnTo>
                    <a:pt x="1673" y="954"/>
                  </a:lnTo>
                  <a:lnTo>
                    <a:pt x="1673" y="952"/>
                  </a:lnTo>
                  <a:lnTo>
                    <a:pt x="1673" y="954"/>
                  </a:lnTo>
                  <a:lnTo>
                    <a:pt x="1671" y="954"/>
                  </a:lnTo>
                  <a:lnTo>
                    <a:pt x="1673" y="956"/>
                  </a:lnTo>
                  <a:lnTo>
                    <a:pt x="1671" y="956"/>
                  </a:lnTo>
                  <a:lnTo>
                    <a:pt x="1673" y="956"/>
                  </a:lnTo>
                  <a:lnTo>
                    <a:pt x="1671" y="958"/>
                  </a:lnTo>
                  <a:lnTo>
                    <a:pt x="1671" y="960"/>
                  </a:lnTo>
                  <a:lnTo>
                    <a:pt x="1671" y="962"/>
                  </a:lnTo>
                  <a:lnTo>
                    <a:pt x="1669" y="962"/>
                  </a:lnTo>
                  <a:lnTo>
                    <a:pt x="1671" y="962"/>
                  </a:lnTo>
                  <a:lnTo>
                    <a:pt x="1669" y="962"/>
                  </a:lnTo>
                  <a:lnTo>
                    <a:pt x="1669" y="964"/>
                  </a:lnTo>
                  <a:lnTo>
                    <a:pt x="1667" y="964"/>
                  </a:lnTo>
                  <a:lnTo>
                    <a:pt x="1667" y="966"/>
                  </a:lnTo>
                  <a:lnTo>
                    <a:pt x="1667" y="968"/>
                  </a:lnTo>
                  <a:lnTo>
                    <a:pt x="1665" y="968"/>
                  </a:lnTo>
                  <a:lnTo>
                    <a:pt x="1667" y="968"/>
                  </a:lnTo>
                  <a:lnTo>
                    <a:pt x="1665" y="966"/>
                  </a:lnTo>
                  <a:lnTo>
                    <a:pt x="1665" y="968"/>
                  </a:lnTo>
                  <a:lnTo>
                    <a:pt x="1663" y="968"/>
                  </a:lnTo>
                  <a:lnTo>
                    <a:pt x="1663" y="969"/>
                  </a:lnTo>
                  <a:lnTo>
                    <a:pt x="1665" y="969"/>
                  </a:lnTo>
                  <a:lnTo>
                    <a:pt x="1665" y="968"/>
                  </a:lnTo>
                  <a:lnTo>
                    <a:pt x="1665" y="969"/>
                  </a:lnTo>
                  <a:lnTo>
                    <a:pt x="1663" y="969"/>
                  </a:lnTo>
                  <a:lnTo>
                    <a:pt x="1663" y="971"/>
                  </a:lnTo>
                  <a:lnTo>
                    <a:pt x="1661" y="971"/>
                  </a:lnTo>
                  <a:lnTo>
                    <a:pt x="1663" y="971"/>
                  </a:lnTo>
                  <a:lnTo>
                    <a:pt x="1663" y="973"/>
                  </a:lnTo>
                  <a:lnTo>
                    <a:pt x="1661" y="973"/>
                  </a:lnTo>
                  <a:lnTo>
                    <a:pt x="1661" y="975"/>
                  </a:lnTo>
                  <a:lnTo>
                    <a:pt x="1659" y="975"/>
                  </a:lnTo>
                  <a:lnTo>
                    <a:pt x="1659" y="973"/>
                  </a:lnTo>
                  <a:lnTo>
                    <a:pt x="1659" y="971"/>
                  </a:lnTo>
                  <a:lnTo>
                    <a:pt x="1659" y="969"/>
                  </a:lnTo>
                  <a:lnTo>
                    <a:pt x="1657" y="969"/>
                  </a:lnTo>
                  <a:lnTo>
                    <a:pt x="1657" y="971"/>
                  </a:lnTo>
                  <a:lnTo>
                    <a:pt x="1657" y="969"/>
                  </a:lnTo>
                  <a:lnTo>
                    <a:pt x="1655" y="969"/>
                  </a:lnTo>
                  <a:lnTo>
                    <a:pt x="1655" y="971"/>
                  </a:lnTo>
                  <a:lnTo>
                    <a:pt x="1655" y="969"/>
                  </a:lnTo>
                  <a:lnTo>
                    <a:pt x="1653" y="969"/>
                  </a:lnTo>
                  <a:lnTo>
                    <a:pt x="1653" y="968"/>
                  </a:lnTo>
                  <a:lnTo>
                    <a:pt x="1652" y="968"/>
                  </a:lnTo>
                  <a:lnTo>
                    <a:pt x="1650" y="966"/>
                  </a:lnTo>
                  <a:lnTo>
                    <a:pt x="1650" y="964"/>
                  </a:lnTo>
                  <a:lnTo>
                    <a:pt x="1650" y="962"/>
                  </a:lnTo>
                  <a:lnTo>
                    <a:pt x="1650" y="960"/>
                  </a:lnTo>
                  <a:lnTo>
                    <a:pt x="1650" y="958"/>
                  </a:lnTo>
                  <a:lnTo>
                    <a:pt x="1652" y="958"/>
                  </a:lnTo>
                  <a:lnTo>
                    <a:pt x="1653" y="956"/>
                  </a:lnTo>
                  <a:lnTo>
                    <a:pt x="1655" y="956"/>
                  </a:lnTo>
                  <a:lnTo>
                    <a:pt x="1655" y="954"/>
                  </a:lnTo>
                  <a:lnTo>
                    <a:pt x="1657" y="954"/>
                  </a:lnTo>
                  <a:lnTo>
                    <a:pt x="1655" y="954"/>
                  </a:lnTo>
                  <a:lnTo>
                    <a:pt x="1655" y="956"/>
                  </a:lnTo>
                  <a:lnTo>
                    <a:pt x="1653" y="956"/>
                  </a:lnTo>
                  <a:lnTo>
                    <a:pt x="1652" y="956"/>
                  </a:lnTo>
                  <a:lnTo>
                    <a:pt x="1652" y="958"/>
                  </a:lnTo>
                  <a:lnTo>
                    <a:pt x="1650" y="958"/>
                  </a:lnTo>
                  <a:lnTo>
                    <a:pt x="1650" y="960"/>
                  </a:lnTo>
                  <a:lnTo>
                    <a:pt x="1648" y="960"/>
                  </a:lnTo>
                  <a:lnTo>
                    <a:pt x="1648" y="962"/>
                  </a:lnTo>
                  <a:lnTo>
                    <a:pt x="1650" y="962"/>
                  </a:lnTo>
                  <a:lnTo>
                    <a:pt x="1650" y="964"/>
                  </a:lnTo>
                  <a:lnTo>
                    <a:pt x="1648" y="964"/>
                  </a:lnTo>
                  <a:lnTo>
                    <a:pt x="1648" y="966"/>
                  </a:lnTo>
                  <a:lnTo>
                    <a:pt x="1650" y="966"/>
                  </a:lnTo>
                  <a:lnTo>
                    <a:pt x="1650" y="968"/>
                  </a:lnTo>
                  <a:lnTo>
                    <a:pt x="1652" y="968"/>
                  </a:lnTo>
                  <a:lnTo>
                    <a:pt x="1652" y="969"/>
                  </a:lnTo>
                  <a:lnTo>
                    <a:pt x="1652" y="971"/>
                  </a:lnTo>
                  <a:lnTo>
                    <a:pt x="1652" y="973"/>
                  </a:lnTo>
                  <a:lnTo>
                    <a:pt x="1653" y="975"/>
                  </a:lnTo>
                  <a:lnTo>
                    <a:pt x="1653" y="977"/>
                  </a:lnTo>
                  <a:lnTo>
                    <a:pt x="1655" y="977"/>
                  </a:lnTo>
                  <a:lnTo>
                    <a:pt x="1655" y="979"/>
                  </a:lnTo>
                  <a:lnTo>
                    <a:pt x="1657" y="979"/>
                  </a:lnTo>
                  <a:lnTo>
                    <a:pt x="1657" y="981"/>
                  </a:lnTo>
                  <a:lnTo>
                    <a:pt x="1655" y="981"/>
                  </a:lnTo>
                  <a:lnTo>
                    <a:pt x="1655" y="983"/>
                  </a:lnTo>
                  <a:lnTo>
                    <a:pt x="1657" y="983"/>
                  </a:lnTo>
                  <a:lnTo>
                    <a:pt x="1657" y="985"/>
                  </a:lnTo>
                  <a:lnTo>
                    <a:pt x="1657" y="987"/>
                  </a:lnTo>
                  <a:lnTo>
                    <a:pt x="1657" y="989"/>
                  </a:lnTo>
                  <a:lnTo>
                    <a:pt x="1657" y="987"/>
                  </a:lnTo>
                  <a:lnTo>
                    <a:pt x="1657" y="985"/>
                  </a:lnTo>
                  <a:lnTo>
                    <a:pt x="1657" y="987"/>
                  </a:lnTo>
                  <a:lnTo>
                    <a:pt x="1655" y="985"/>
                  </a:lnTo>
                  <a:lnTo>
                    <a:pt x="1655" y="987"/>
                  </a:lnTo>
                  <a:lnTo>
                    <a:pt x="1657" y="987"/>
                  </a:lnTo>
                  <a:lnTo>
                    <a:pt x="1657" y="989"/>
                  </a:lnTo>
                  <a:lnTo>
                    <a:pt x="1655" y="989"/>
                  </a:lnTo>
                  <a:lnTo>
                    <a:pt x="1655" y="991"/>
                  </a:lnTo>
                  <a:lnTo>
                    <a:pt x="1655" y="989"/>
                  </a:lnTo>
                  <a:lnTo>
                    <a:pt x="1653" y="989"/>
                  </a:lnTo>
                  <a:lnTo>
                    <a:pt x="1653" y="991"/>
                  </a:lnTo>
                  <a:lnTo>
                    <a:pt x="1653" y="992"/>
                  </a:lnTo>
                  <a:lnTo>
                    <a:pt x="1652" y="992"/>
                  </a:lnTo>
                  <a:lnTo>
                    <a:pt x="1652" y="994"/>
                  </a:lnTo>
                  <a:lnTo>
                    <a:pt x="1652" y="996"/>
                  </a:lnTo>
                  <a:lnTo>
                    <a:pt x="1650" y="998"/>
                  </a:lnTo>
                  <a:lnTo>
                    <a:pt x="1650" y="1000"/>
                  </a:lnTo>
                  <a:lnTo>
                    <a:pt x="1648" y="1000"/>
                  </a:lnTo>
                  <a:lnTo>
                    <a:pt x="1648" y="1002"/>
                  </a:lnTo>
                  <a:lnTo>
                    <a:pt x="1646" y="1004"/>
                  </a:lnTo>
                  <a:lnTo>
                    <a:pt x="1646" y="1006"/>
                  </a:lnTo>
                  <a:lnTo>
                    <a:pt x="1644" y="1006"/>
                  </a:lnTo>
                  <a:lnTo>
                    <a:pt x="1646" y="1006"/>
                  </a:lnTo>
                  <a:lnTo>
                    <a:pt x="1644" y="1006"/>
                  </a:lnTo>
                  <a:lnTo>
                    <a:pt x="1644" y="1008"/>
                  </a:lnTo>
                  <a:lnTo>
                    <a:pt x="1644" y="1010"/>
                  </a:lnTo>
                  <a:lnTo>
                    <a:pt x="1644" y="1012"/>
                  </a:lnTo>
                  <a:lnTo>
                    <a:pt x="1642" y="1012"/>
                  </a:lnTo>
                  <a:lnTo>
                    <a:pt x="1642" y="1010"/>
                  </a:lnTo>
                  <a:lnTo>
                    <a:pt x="1642" y="1008"/>
                  </a:lnTo>
                  <a:lnTo>
                    <a:pt x="1642" y="1006"/>
                  </a:lnTo>
                  <a:lnTo>
                    <a:pt x="1644" y="1006"/>
                  </a:lnTo>
                  <a:lnTo>
                    <a:pt x="1644" y="1004"/>
                  </a:lnTo>
                  <a:lnTo>
                    <a:pt x="1642" y="1004"/>
                  </a:lnTo>
                  <a:lnTo>
                    <a:pt x="1644" y="1004"/>
                  </a:lnTo>
                  <a:lnTo>
                    <a:pt x="1644" y="1002"/>
                  </a:lnTo>
                  <a:lnTo>
                    <a:pt x="1646" y="1002"/>
                  </a:lnTo>
                  <a:lnTo>
                    <a:pt x="1644" y="1000"/>
                  </a:lnTo>
                  <a:lnTo>
                    <a:pt x="1646" y="1000"/>
                  </a:lnTo>
                  <a:lnTo>
                    <a:pt x="1646" y="998"/>
                  </a:lnTo>
                  <a:lnTo>
                    <a:pt x="1648" y="998"/>
                  </a:lnTo>
                  <a:lnTo>
                    <a:pt x="1646" y="998"/>
                  </a:lnTo>
                  <a:lnTo>
                    <a:pt x="1648" y="998"/>
                  </a:lnTo>
                  <a:lnTo>
                    <a:pt x="1648" y="996"/>
                  </a:lnTo>
                  <a:lnTo>
                    <a:pt x="1646" y="996"/>
                  </a:lnTo>
                  <a:lnTo>
                    <a:pt x="1648" y="996"/>
                  </a:lnTo>
                  <a:lnTo>
                    <a:pt x="1648" y="994"/>
                  </a:lnTo>
                  <a:lnTo>
                    <a:pt x="1646" y="994"/>
                  </a:lnTo>
                  <a:lnTo>
                    <a:pt x="1644" y="996"/>
                  </a:lnTo>
                  <a:lnTo>
                    <a:pt x="1644" y="994"/>
                  </a:lnTo>
                  <a:lnTo>
                    <a:pt x="1646" y="994"/>
                  </a:lnTo>
                  <a:lnTo>
                    <a:pt x="1646" y="992"/>
                  </a:lnTo>
                  <a:lnTo>
                    <a:pt x="1644" y="992"/>
                  </a:lnTo>
                  <a:lnTo>
                    <a:pt x="1646" y="992"/>
                  </a:lnTo>
                  <a:lnTo>
                    <a:pt x="1644" y="992"/>
                  </a:lnTo>
                  <a:lnTo>
                    <a:pt x="1646" y="992"/>
                  </a:lnTo>
                  <a:lnTo>
                    <a:pt x="1646" y="991"/>
                  </a:lnTo>
                  <a:lnTo>
                    <a:pt x="1644" y="991"/>
                  </a:lnTo>
                  <a:lnTo>
                    <a:pt x="1644" y="992"/>
                  </a:lnTo>
                  <a:lnTo>
                    <a:pt x="1644" y="991"/>
                  </a:lnTo>
                  <a:lnTo>
                    <a:pt x="1644" y="992"/>
                  </a:lnTo>
                  <a:lnTo>
                    <a:pt x="1642" y="992"/>
                  </a:lnTo>
                  <a:lnTo>
                    <a:pt x="1642" y="991"/>
                  </a:lnTo>
                  <a:lnTo>
                    <a:pt x="1644" y="991"/>
                  </a:lnTo>
                  <a:lnTo>
                    <a:pt x="1646" y="991"/>
                  </a:lnTo>
                  <a:lnTo>
                    <a:pt x="1644" y="991"/>
                  </a:lnTo>
                  <a:lnTo>
                    <a:pt x="1644" y="989"/>
                  </a:lnTo>
                  <a:lnTo>
                    <a:pt x="1644" y="987"/>
                  </a:lnTo>
                  <a:lnTo>
                    <a:pt x="1644" y="989"/>
                  </a:lnTo>
                  <a:lnTo>
                    <a:pt x="1642" y="989"/>
                  </a:lnTo>
                  <a:lnTo>
                    <a:pt x="1642" y="987"/>
                  </a:lnTo>
                  <a:lnTo>
                    <a:pt x="1642" y="989"/>
                  </a:lnTo>
                  <a:lnTo>
                    <a:pt x="1642" y="991"/>
                  </a:lnTo>
                  <a:lnTo>
                    <a:pt x="1640" y="989"/>
                  </a:lnTo>
                  <a:lnTo>
                    <a:pt x="1638" y="987"/>
                  </a:lnTo>
                  <a:lnTo>
                    <a:pt x="1638" y="989"/>
                  </a:lnTo>
                  <a:lnTo>
                    <a:pt x="1638" y="987"/>
                  </a:lnTo>
                  <a:lnTo>
                    <a:pt x="1638" y="985"/>
                  </a:lnTo>
                  <a:lnTo>
                    <a:pt x="1636" y="985"/>
                  </a:lnTo>
                  <a:lnTo>
                    <a:pt x="1638" y="985"/>
                  </a:lnTo>
                  <a:lnTo>
                    <a:pt x="1638" y="983"/>
                  </a:lnTo>
                  <a:lnTo>
                    <a:pt x="1640" y="983"/>
                  </a:lnTo>
                  <a:lnTo>
                    <a:pt x="1638" y="983"/>
                  </a:lnTo>
                  <a:lnTo>
                    <a:pt x="1640" y="981"/>
                  </a:lnTo>
                  <a:lnTo>
                    <a:pt x="1640" y="983"/>
                  </a:lnTo>
                  <a:lnTo>
                    <a:pt x="1638" y="983"/>
                  </a:lnTo>
                  <a:lnTo>
                    <a:pt x="1640" y="983"/>
                  </a:lnTo>
                  <a:lnTo>
                    <a:pt x="1642" y="983"/>
                  </a:lnTo>
                  <a:lnTo>
                    <a:pt x="1642" y="981"/>
                  </a:lnTo>
                  <a:lnTo>
                    <a:pt x="1642" y="983"/>
                  </a:lnTo>
                  <a:lnTo>
                    <a:pt x="1640" y="983"/>
                  </a:lnTo>
                  <a:lnTo>
                    <a:pt x="1640" y="981"/>
                  </a:lnTo>
                  <a:lnTo>
                    <a:pt x="1640" y="979"/>
                  </a:lnTo>
                  <a:lnTo>
                    <a:pt x="1640" y="981"/>
                  </a:lnTo>
                  <a:lnTo>
                    <a:pt x="1638" y="981"/>
                  </a:lnTo>
                  <a:lnTo>
                    <a:pt x="1638" y="979"/>
                  </a:lnTo>
                  <a:lnTo>
                    <a:pt x="1638" y="981"/>
                  </a:lnTo>
                  <a:lnTo>
                    <a:pt x="1638" y="979"/>
                  </a:lnTo>
                  <a:lnTo>
                    <a:pt x="1636" y="979"/>
                  </a:lnTo>
                  <a:lnTo>
                    <a:pt x="1636" y="981"/>
                  </a:lnTo>
                  <a:lnTo>
                    <a:pt x="1636" y="979"/>
                  </a:lnTo>
                  <a:lnTo>
                    <a:pt x="1636" y="977"/>
                  </a:lnTo>
                  <a:lnTo>
                    <a:pt x="1638" y="977"/>
                  </a:lnTo>
                  <a:lnTo>
                    <a:pt x="1638" y="979"/>
                  </a:lnTo>
                  <a:lnTo>
                    <a:pt x="1640" y="979"/>
                  </a:lnTo>
                  <a:lnTo>
                    <a:pt x="1640" y="977"/>
                  </a:lnTo>
                  <a:lnTo>
                    <a:pt x="1640" y="979"/>
                  </a:lnTo>
                  <a:lnTo>
                    <a:pt x="1638" y="977"/>
                  </a:lnTo>
                  <a:lnTo>
                    <a:pt x="1640" y="977"/>
                  </a:lnTo>
                  <a:lnTo>
                    <a:pt x="1640" y="975"/>
                  </a:lnTo>
                  <a:lnTo>
                    <a:pt x="1640" y="977"/>
                  </a:lnTo>
                  <a:lnTo>
                    <a:pt x="1638" y="977"/>
                  </a:lnTo>
                  <a:lnTo>
                    <a:pt x="1638" y="975"/>
                  </a:lnTo>
                  <a:lnTo>
                    <a:pt x="1636" y="975"/>
                  </a:lnTo>
                  <a:lnTo>
                    <a:pt x="1636" y="977"/>
                  </a:lnTo>
                  <a:lnTo>
                    <a:pt x="1636" y="975"/>
                  </a:lnTo>
                  <a:lnTo>
                    <a:pt x="1636" y="973"/>
                  </a:lnTo>
                  <a:lnTo>
                    <a:pt x="1638" y="973"/>
                  </a:lnTo>
                  <a:lnTo>
                    <a:pt x="1638" y="975"/>
                  </a:lnTo>
                  <a:lnTo>
                    <a:pt x="1640" y="975"/>
                  </a:lnTo>
                  <a:lnTo>
                    <a:pt x="1640" y="973"/>
                  </a:lnTo>
                  <a:lnTo>
                    <a:pt x="1640" y="971"/>
                  </a:lnTo>
                  <a:lnTo>
                    <a:pt x="1638" y="973"/>
                  </a:lnTo>
                  <a:lnTo>
                    <a:pt x="1638" y="971"/>
                  </a:lnTo>
                  <a:lnTo>
                    <a:pt x="1638" y="969"/>
                  </a:lnTo>
                  <a:lnTo>
                    <a:pt x="1640" y="968"/>
                  </a:lnTo>
                  <a:lnTo>
                    <a:pt x="1642" y="968"/>
                  </a:lnTo>
                  <a:lnTo>
                    <a:pt x="1644" y="968"/>
                  </a:lnTo>
                  <a:lnTo>
                    <a:pt x="1644" y="966"/>
                  </a:lnTo>
                  <a:lnTo>
                    <a:pt x="1644" y="968"/>
                  </a:lnTo>
                  <a:lnTo>
                    <a:pt x="1642" y="966"/>
                  </a:lnTo>
                  <a:lnTo>
                    <a:pt x="1644" y="964"/>
                  </a:lnTo>
                  <a:lnTo>
                    <a:pt x="1644" y="966"/>
                  </a:lnTo>
                  <a:lnTo>
                    <a:pt x="1644" y="964"/>
                  </a:lnTo>
                  <a:lnTo>
                    <a:pt x="1644" y="962"/>
                  </a:lnTo>
                  <a:lnTo>
                    <a:pt x="1644" y="964"/>
                  </a:lnTo>
                  <a:lnTo>
                    <a:pt x="1642" y="964"/>
                  </a:lnTo>
                  <a:lnTo>
                    <a:pt x="1642" y="966"/>
                  </a:lnTo>
                  <a:lnTo>
                    <a:pt x="1642" y="964"/>
                  </a:lnTo>
                  <a:lnTo>
                    <a:pt x="1642" y="962"/>
                  </a:lnTo>
                  <a:lnTo>
                    <a:pt x="1644" y="962"/>
                  </a:lnTo>
                  <a:lnTo>
                    <a:pt x="1642" y="962"/>
                  </a:lnTo>
                  <a:lnTo>
                    <a:pt x="1642" y="964"/>
                  </a:lnTo>
                  <a:lnTo>
                    <a:pt x="1640" y="964"/>
                  </a:lnTo>
                  <a:lnTo>
                    <a:pt x="1640" y="966"/>
                  </a:lnTo>
                  <a:lnTo>
                    <a:pt x="1638" y="966"/>
                  </a:lnTo>
                  <a:lnTo>
                    <a:pt x="1638" y="968"/>
                  </a:lnTo>
                  <a:lnTo>
                    <a:pt x="1638" y="966"/>
                  </a:lnTo>
                  <a:lnTo>
                    <a:pt x="1638" y="964"/>
                  </a:lnTo>
                  <a:lnTo>
                    <a:pt x="1638" y="966"/>
                  </a:lnTo>
                  <a:lnTo>
                    <a:pt x="1638" y="968"/>
                  </a:lnTo>
                  <a:lnTo>
                    <a:pt x="1636" y="966"/>
                  </a:lnTo>
                  <a:lnTo>
                    <a:pt x="1636" y="968"/>
                  </a:lnTo>
                  <a:lnTo>
                    <a:pt x="1634" y="968"/>
                  </a:lnTo>
                  <a:lnTo>
                    <a:pt x="1636" y="969"/>
                  </a:lnTo>
                  <a:lnTo>
                    <a:pt x="1634" y="969"/>
                  </a:lnTo>
                  <a:lnTo>
                    <a:pt x="1634" y="968"/>
                  </a:lnTo>
                  <a:lnTo>
                    <a:pt x="1634" y="969"/>
                  </a:lnTo>
                  <a:lnTo>
                    <a:pt x="1636" y="969"/>
                  </a:lnTo>
                  <a:lnTo>
                    <a:pt x="1634" y="969"/>
                  </a:lnTo>
                  <a:lnTo>
                    <a:pt x="1632" y="969"/>
                  </a:lnTo>
                  <a:lnTo>
                    <a:pt x="1634" y="969"/>
                  </a:lnTo>
                  <a:lnTo>
                    <a:pt x="1634" y="971"/>
                  </a:lnTo>
                  <a:lnTo>
                    <a:pt x="1636" y="973"/>
                  </a:lnTo>
                  <a:lnTo>
                    <a:pt x="1634" y="973"/>
                  </a:lnTo>
                  <a:lnTo>
                    <a:pt x="1636" y="973"/>
                  </a:lnTo>
                  <a:lnTo>
                    <a:pt x="1634" y="973"/>
                  </a:lnTo>
                  <a:lnTo>
                    <a:pt x="1634" y="975"/>
                  </a:lnTo>
                  <a:lnTo>
                    <a:pt x="1634" y="973"/>
                  </a:lnTo>
                  <a:lnTo>
                    <a:pt x="1632" y="973"/>
                  </a:lnTo>
                  <a:lnTo>
                    <a:pt x="1634" y="973"/>
                  </a:lnTo>
                  <a:lnTo>
                    <a:pt x="1634" y="975"/>
                  </a:lnTo>
                  <a:lnTo>
                    <a:pt x="1632" y="975"/>
                  </a:lnTo>
                  <a:lnTo>
                    <a:pt x="1634" y="975"/>
                  </a:lnTo>
                  <a:lnTo>
                    <a:pt x="1634" y="977"/>
                  </a:lnTo>
                  <a:lnTo>
                    <a:pt x="1634" y="979"/>
                  </a:lnTo>
                  <a:lnTo>
                    <a:pt x="1632" y="979"/>
                  </a:lnTo>
                  <a:lnTo>
                    <a:pt x="1634" y="979"/>
                  </a:lnTo>
                  <a:lnTo>
                    <a:pt x="1634" y="981"/>
                  </a:lnTo>
                  <a:lnTo>
                    <a:pt x="1634" y="983"/>
                  </a:lnTo>
                  <a:lnTo>
                    <a:pt x="1634" y="985"/>
                  </a:lnTo>
                  <a:lnTo>
                    <a:pt x="1636" y="987"/>
                  </a:lnTo>
                  <a:lnTo>
                    <a:pt x="1636" y="989"/>
                  </a:lnTo>
                  <a:lnTo>
                    <a:pt x="1634" y="989"/>
                  </a:lnTo>
                  <a:lnTo>
                    <a:pt x="1634" y="987"/>
                  </a:lnTo>
                  <a:lnTo>
                    <a:pt x="1632" y="987"/>
                  </a:lnTo>
                  <a:lnTo>
                    <a:pt x="1632" y="985"/>
                  </a:lnTo>
                  <a:lnTo>
                    <a:pt x="1630" y="981"/>
                  </a:lnTo>
                  <a:lnTo>
                    <a:pt x="1630" y="983"/>
                  </a:lnTo>
                  <a:lnTo>
                    <a:pt x="1630" y="985"/>
                  </a:lnTo>
                  <a:lnTo>
                    <a:pt x="1632" y="985"/>
                  </a:lnTo>
                  <a:lnTo>
                    <a:pt x="1632" y="987"/>
                  </a:lnTo>
                  <a:lnTo>
                    <a:pt x="1634" y="987"/>
                  </a:lnTo>
                  <a:lnTo>
                    <a:pt x="1634" y="989"/>
                  </a:lnTo>
                  <a:lnTo>
                    <a:pt x="1636" y="989"/>
                  </a:lnTo>
                  <a:lnTo>
                    <a:pt x="1636" y="991"/>
                  </a:lnTo>
                  <a:lnTo>
                    <a:pt x="1636" y="992"/>
                  </a:lnTo>
                  <a:lnTo>
                    <a:pt x="1636" y="994"/>
                  </a:lnTo>
                  <a:lnTo>
                    <a:pt x="1636" y="992"/>
                  </a:lnTo>
                  <a:lnTo>
                    <a:pt x="1634" y="992"/>
                  </a:lnTo>
                  <a:lnTo>
                    <a:pt x="1634" y="991"/>
                  </a:lnTo>
                  <a:lnTo>
                    <a:pt x="1634" y="992"/>
                  </a:lnTo>
                  <a:lnTo>
                    <a:pt x="1634" y="991"/>
                  </a:lnTo>
                  <a:lnTo>
                    <a:pt x="1634" y="992"/>
                  </a:lnTo>
                  <a:lnTo>
                    <a:pt x="1634" y="991"/>
                  </a:lnTo>
                  <a:lnTo>
                    <a:pt x="1632" y="991"/>
                  </a:lnTo>
                  <a:lnTo>
                    <a:pt x="1630" y="991"/>
                  </a:lnTo>
                  <a:lnTo>
                    <a:pt x="1628" y="989"/>
                  </a:lnTo>
                  <a:lnTo>
                    <a:pt x="1628" y="987"/>
                  </a:lnTo>
                  <a:lnTo>
                    <a:pt x="1628" y="989"/>
                  </a:lnTo>
                  <a:lnTo>
                    <a:pt x="1627" y="989"/>
                  </a:lnTo>
                  <a:lnTo>
                    <a:pt x="1627" y="987"/>
                  </a:lnTo>
                  <a:lnTo>
                    <a:pt x="1627" y="985"/>
                  </a:lnTo>
                  <a:lnTo>
                    <a:pt x="1625" y="985"/>
                  </a:lnTo>
                  <a:lnTo>
                    <a:pt x="1625" y="987"/>
                  </a:lnTo>
                  <a:lnTo>
                    <a:pt x="1625" y="985"/>
                  </a:lnTo>
                  <a:lnTo>
                    <a:pt x="1625" y="987"/>
                  </a:lnTo>
                  <a:lnTo>
                    <a:pt x="1623" y="987"/>
                  </a:lnTo>
                  <a:lnTo>
                    <a:pt x="1623" y="985"/>
                  </a:lnTo>
                  <a:lnTo>
                    <a:pt x="1623" y="983"/>
                  </a:lnTo>
                  <a:lnTo>
                    <a:pt x="1625" y="983"/>
                  </a:lnTo>
                  <a:lnTo>
                    <a:pt x="1625" y="981"/>
                  </a:lnTo>
                  <a:lnTo>
                    <a:pt x="1627" y="981"/>
                  </a:lnTo>
                  <a:lnTo>
                    <a:pt x="1625" y="981"/>
                  </a:lnTo>
                  <a:lnTo>
                    <a:pt x="1625" y="979"/>
                  </a:lnTo>
                  <a:lnTo>
                    <a:pt x="1627" y="979"/>
                  </a:lnTo>
                  <a:lnTo>
                    <a:pt x="1625" y="979"/>
                  </a:lnTo>
                  <a:lnTo>
                    <a:pt x="1627" y="979"/>
                  </a:lnTo>
                  <a:lnTo>
                    <a:pt x="1625" y="977"/>
                  </a:lnTo>
                  <a:lnTo>
                    <a:pt x="1627" y="977"/>
                  </a:lnTo>
                  <a:lnTo>
                    <a:pt x="1625" y="977"/>
                  </a:lnTo>
                  <a:lnTo>
                    <a:pt x="1625" y="979"/>
                  </a:lnTo>
                  <a:lnTo>
                    <a:pt x="1625" y="981"/>
                  </a:lnTo>
                  <a:lnTo>
                    <a:pt x="1623" y="981"/>
                  </a:lnTo>
                  <a:lnTo>
                    <a:pt x="1625" y="981"/>
                  </a:lnTo>
                  <a:lnTo>
                    <a:pt x="1623" y="981"/>
                  </a:lnTo>
                  <a:lnTo>
                    <a:pt x="1623" y="983"/>
                  </a:lnTo>
                  <a:lnTo>
                    <a:pt x="1623" y="981"/>
                  </a:lnTo>
                  <a:lnTo>
                    <a:pt x="1623" y="983"/>
                  </a:lnTo>
                  <a:lnTo>
                    <a:pt x="1621" y="983"/>
                  </a:lnTo>
                  <a:lnTo>
                    <a:pt x="1623" y="983"/>
                  </a:lnTo>
                  <a:lnTo>
                    <a:pt x="1621" y="983"/>
                  </a:lnTo>
                  <a:lnTo>
                    <a:pt x="1621" y="985"/>
                  </a:lnTo>
                  <a:lnTo>
                    <a:pt x="1621" y="987"/>
                  </a:lnTo>
                  <a:lnTo>
                    <a:pt x="1621" y="989"/>
                  </a:lnTo>
                  <a:lnTo>
                    <a:pt x="1623" y="989"/>
                  </a:lnTo>
                  <a:lnTo>
                    <a:pt x="1623" y="987"/>
                  </a:lnTo>
                  <a:lnTo>
                    <a:pt x="1625" y="987"/>
                  </a:lnTo>
                  <a:lnTo>
                    <a:pt x="1627" y="987"/>
                  </a:lnTo>
                  <a:lnTo>
                    <a:pt x="1627" y="989"/>
                  </a:lnTo>
                  <a:lnTo>
                    <a:pt x="1625" y="989"/>
                  </a:lnTo>
                  <a:lnTo>
                    <a:pt x="1627" y="989"/>
                  </a:lnTo>
                  <a:lnTo>
                    <a:pt x="1627" y="991"/>
                  </a:lnTo>
                  <a:lnTo>
                    <a:pt x="1628" y="991"/>
                  </a:lnTo>
                  <a:lnTo>
                    <a:pt x="1630" y="991"/>
                  </a:lnTo>
                  <a:lnTo>
                    <a:pt x="1630" y="992"/>
                  </a:lnTo>
                  <a:lnTo>
                    <a:pt x="1630" y="991"/>
                  </a:lnTo>
                  <a:lnTo>
                    <a:pt x="1632" y="991"/>
                  </a:lnTo>
                  <a:lnTo>
                    <a:pt x="1632" y="992"/>
                  </a:lnTo>
                  <a:lnTo>
                    <a:pt x="1634" y="992"/>
                  </a:lnTo>
                  <a:lnTo>
                    <a:pt x="1634" y="994"/>
                  </a:lnTo>
                  <a:lnTo>
                    <a:pt x="1636" y="994"/>
                  </a:lnTo>
                  <a:lnTo>
                    <a:pt x="1636" y="996"/>
                  </a:lnTo>
                  <a:lnTo>
                    <a:pt x="1638" y="996"/>
                  </a:lnTo>
                  <a:lnTo>
                    <a:pt x="1638" y="998"/>
                  </a:lnTo>
                  <a:lnTo>
                    <a:pt x="1636" y="998"/>
                  </a:lnTo>
                  <a:lnTo>
                    <a:pt x="1638" y="998"/>
                  </a:lnTo>
                  <a:lnTo>
                    <a:pt x="1638" y="1000"/>
                  </a:lnTo>
                  <a:lnTo>
                    <a:pt x="1636" y="1000"/>
                  </a:lnTo>
                  <a:lnTo>
                    <a:pt x="1638" y="1000"/>
                  </a:lnTo>
                  <a:lnTo>
                    <a:pt x="1636" y="1000"/>
                  </a:lnTo>
                  <a:lnTo>
                    <a:pt x="1636" y="1002"/>
                  </a:lnTo>
                  <a:lnTo>
                    <a:pt x="1634" y="1002"/>
                  </a:lnTo>
                  <a:lnTo>
                    <a:pt x="1634" y="1000"/>
                  </a:lnTo>
                  <a:lnTo>
                    <a:pt x="1634" y="1002"/>
                  </a:lnTo>
                  <a:lnTo>
                    <a:pt x="1634" y="1000"/>
                  </a:lnTo>
                  <a:lnTo>
                    <a:pt x="1632" y="1000"/>
                  </a:lnTo>
                  <a:lnTo>
                    <a:pt x="1632" y="998"/>
                  </a:lnTo>
                  <a:lnTo>
                    <a:pt x="1630" y="998"/>
                  </a:lnTo>
                  <a:lnTo>
                    <a:pt x="1630" y="996"/>
                  </a:lnTo>
                  <a:lnTo>
                    <a:pt x="1628" y="996"/>
                  </a:lnTo>
                  <a:lnTo>
                    <a:pt x="1628" y="994"/>
                  </a:lnTo>
                  <a:lnTo>
                    <a:pt x="1627" y="992"/>
                  </a:lnTo>
                  <a:lnTo>
                    <a:pt x="1625" y="992"/>
                  </a:lnTo>
                  <a:lnTo>
                    <a:pt x="1625" y="991"/>
                  </a:lnTo>
                  <a:lnTo>
                    <a:pt x="1625" y="992"/>
                  </a:lnTo>
                  <a:lnTo>
                    <a:pt x="1627" y="992"/>
                  </a:lnTo>
                  <a:lnTo>
                    <a:pt x="1627" y="994"/>
                  </a:lnTo>
                  <a:lnTo>
                    <a:pt x="1628" y="994"/>
                  </a:lnTo>
                  <a:lnTo>
                    <a:pt x="1628" y="996"/>
                  </a:lnTo>
                  <a:lnTo>
                    <a:pt x="1630" y="998"/>
                  </a:lnTo>
                  <a:lnTo>
                    <a:pt x="1630" y="1000"/>
                  </a:lnTo>
                  <a:lnTo>
                    <a:pt x="1632" y="1000"/>
                  </a:lnTo>
                  <a:lnTo>
                    <a:pt x="1632" y="1002"/>
                  </a:lnTo>
                  <a:lnTo>
                    <a:pt x="1634" y="1002"/>
                  </a:lnTo>
                  <a:lnTo>
                    <a:pt x="1636" y="1002"/>
                  </a:lnTo>
                  <a:lnTo>
                    <a:pt x="1636" y="1004"/>
                  </a:lnTo>
                  <a:lnTo>
                    <a:pt x="1638" y="1004"/>
                  </a:lnTo>
                  <a:lnTo>
                    <a:pt x="1636" y="1004"/>
                  </a:lnTo>
                  <a:lnTo>
                    <a:pt x="1638" y="1004"/>
                  </a:lnTo>
                  <a:lnTo>
                    <a:pt x="1638" y="1006"/>
                  </a:lnTo>
                  <a:lnTo>
                    <a:pt x="1638" y="1008"/>
                  </a:lnTo>
                  <a:lnTo>
                    <a:pt x="1636" y="1008"/>
                  </a:lnTo>
                  <a:lnTo>
                    <a:pt x="1636" y="1006"/>
                  </a:lnTo>
                  <a:lnTo>
                    <a:pt x="1634" y="1006"/>
                  </a:lnTo>
                  <a:lnTo>
                    <a:pt x="1636" y="1006"/>
                  </a:lnTo>
                  <a:lnTo>
                    <a:pt x="1634" y="1006"/>
                  </a:lnTo>
                  <a:lnTo>
                    <a:pt x="1634" y="1008"/>
                  </a:lnTo>
                  <a:lnTo>
                    <a:pt x="1636" y="1008"/>
                  </a:lnTo>
                  <a:lnTo>
                    <a:pt x="1634" y="1008"/>
                  </a:lnTo>
                  <a:lnTo>
                    <a:pt x="1636" y="1008"/>
                  </a:lnTo>
                  <a:lnTo>
                    <a:pt x="1636" y="1010"/>
                  </a:lnTo>
                  <a:lnTo>
                    <a:pt x="1634" y="1010"/>
                  </a:lnTo>
                  <a:lnTo>
                    <a:pt x="1632" y="1008"/>
                  </a:lnTo>
                  <a:lnTo>
                    <a:pt x="1632" y="1006"/>
                  </a:lnTo>
                  <a:lnTo>
                    <a:pt x="1630" y="1006"/>
                  </a:lnTo>
                  <a:lnTo>
                    <a:pt x="1630" y="1004"/>
                  </a:lnTo>
                  <a:lnTo>
                    <a:pt x="1628" y="1004"/>
                  </a:lnTo>
                  <a:lnTo>
                    <a:pt x="1630" y="1004"/>
                  </a:lnTo>
                  <a:lnTo>
                    <a:pt x="1630" y="1006"/>
                  </a:lnTo>
                  <a:lnTo>
                    <a:pt x="1632" y="1008"/>
                  </a:lnTo>
                  <a:lnTo>
                    <a:pt x="1634" y="1010"/>
                  </a:lnTo>
                  <a:lnTo>
                    <a:pt x="1636" y="1010"/>
                  </a:lnTo>
                  <a:lnTo>
                    <a:pt x="1636" y="1012"/>
                  </a:lnTo>
                  <a:lnTo>
                    <a:pt x="1638" y="1012"/>
                  </a:lnTo>
                  <a:lnTo>
                    <a:pt x="1636" y="1012"/>
                  </a:lnTo>
                  <a:lnTo>
                    <a:pt x="1636" y="1014"/>
                  </a:lnTo>
                  <a:lnTo>
                    <a:pt x="1638" y="1012"/>
                  </a:lnTo>
                  <a:lnTo>
                    <a:pt x="1638" y="1014"/>
                  </a:lnTo>
                  <a:lnTo>
                    <a:pt x="1636" y="1014"/>
                  </a:lnTo>
                  <a:lnTo>
                    <a:pt x="1636" y="1016"/>
                  </a:lnTo>
                  <a:lnTo>
                    <a:pt x="1634" y="1016"/>
                  </a:lnTo>
                  <a:lnTo>
                    <a:pt x="1634" y="1014"/>
                  </a:lnTo>
                  <a:lnTo>
                    <a:pt x="1632" y="1014"/>
                  </a:lnTo>
                  <a:lnTo>
                    <a:pt x="1632" y="1012"/>
                  </a:lnTo>
                  <a:lnTo>
                    <a:pt x="1632" y="1010"/>
                  </a:lnTo>
                  <a:lnTo>
                    <a:pt x="1630" y="1010"/>
                  </a:lnTo>
                  <a:lnTo>
                    <a:pt x="1628" y="1010"/>
                  </a:lnTo>
                  <a:lnTo>
                    <a:pt x="1628" y="1008"/>
                  </a:lnTo>
                  <a:lnTo>
                    <a:pt x="1628" y="1010"/>
                  </a:lnTo>
                  <a:lnTo>
                    <a:pt x="1627" y="1010"/>
                  </a:lnTo>
                  <a:lnTo>
                    <a:pt x="1627" y="1008"/>
                  </a:lnTo>
                  <a:lnTo>
                    <a:pt x="1625" y="1008"/>
                  </a:lnTo>
                  <a:lnTo>
                    <a:pt x="1625" y="1010"/>
                  </a:lnTo>
                  <a:lnTo>
                    <a:pt x="1625" y="1008"/>
                  </a:lnTo>
                  <a:lnTo>
                    <a:pt x="1623" y="1008"/>
                  </a:lnTo>
                  <a:lnTo>
                    <a:pt x="1621" y="1008"/>
                  </a:lnTo>
                  <a:lnTo>
                    <a:pt x="1623" y="1008"/>
                  </a:lnTo>
                  <a:lnTo>
                    <a:pt x="1623" y="1010"/>
                  </a:lnTo>
                  <a:lnTo>
                    <a:pt x="1625" y="1010"/>
                  </a:lnTo>
                  <a:lnTo>
                    <a:pt x="1627" y="1010"/>
                  </a:lnTo>
                  <a:lnTo>
                    <a:pt x="1627" y="1008"/>
                  </a:lnTo>
                  <a:lnTo>
                    <a:pt x="1627" y="1010"/>
                  </a:lnTo>
                  <a:lnTo>
                    <a:pt x="1628" y="1010"/>
                  </a:lnTo>
                  <a:lnTo>
                    <a:pt x="1630" y="1012"/>
                  </a:lnTo>
                  <a:lnTo>
                    <a:pt x="1632" y="1012"/>
                  </a:lnTo>
                  <a:lnTo>
                    <a:pt x="1630" y="1014"/>
                  </a:lnTo>
                  <a:lnTo>
                    <a:pt x="1632" y="1014"/>
                  </a:lnTo>
                  <a:lnTo>
                    <a:pt x="1632" y="1016"/>
                  </a:lnTo>
                  <a:lnTo>
                    <a:pt x="1634" y="1016"/>
                  </a:lnTo>
                  <a:lnTo>
                    <a:pt x="1634" y="1017"/>
                  </a:lnTo>
                  <a:lnTo>
                    <a:pt x="1636" y="1017"/>
                  </a:lnTo>
                  <a:lnTo>
                    <a:pt x="1638" y="1017"/>
                  </a:lnTo>
                  <a:lnTo>
                    <a:pt x="1636" y="1017"/>
                  </a:lnTo>
                  <a:lnTo>
                    <a:pt x="1638" y="1016"/>
                  </a:lnTo>
                  <a:lnTo>
                    <a:pt x="1636" y="1016"/>
                  </a:lnTo>
                  <a:lnTo>
                    <a:pt x="1638" y="1016"/>
                  </a:lnTo>
                  <a:lnTo>
                    <a:pt x="1640" y="1016"/>
                  </a:lnTo>
                  <a:lnTo>
                    <a:pt x="1642" y="1016"/>
                  </a:lnTo>
                  <a:lnTo>
                    <a:pt x="1642" y="1019"/>
                  </a:lnTo>
                  <a:lnTo>
                    <a:pt x="1644" y="1023"/>
                  </a:lnTo>
                  <a:lnTo>
                    <a:pt x="1646" y="1027"/>
                  </a:lnTo>
                  <a:lnTo>
                    <a:pt x="1646" y="1029"/>
                  </a:lnTo>
                  <a:lnTo>
                    <a:pt x="1646" y="1033"/>
                  </a:lnTo>
                  <a:lnTo>
                    <a:pt x="1650" y="1037"/>
                  </a:lnTo>
                  <a:lnTo>
                    <a:pt x="1650" y="1039"/>
                  </a:lnTo>
                  <a:lnTo>
                    <a:pt x="1648" y="1037"/>
                  </a:lnTo>
                  <a:lnTo>
                    <a:pt x="1648" y="1035"/>
                  </a:lnTo>
                  <a:lnTo>
                    <a:pt x="1646" y="1035"/>
                  </a:lnTo>
                  <a:lnTo>
                    <a:pt x="1648" y="1035"/>
                  </a:lnTo>
                  <a:lnTo>
                    <a:pt x="1648" y="1033"/>
                  </a:lnTo>
                  <a:lnTo>
                    <a:pt x="1646" y="1033"/>
                  </a:lnTo>
                  <a:lnTo>
                    <a:pt x="1646" y="1031"/>
                  </a:lnTo>
                  <a:lnTo>
                    <a:pt x="1646" y="1029"/>
                  </a:lnTo>
                  <a:lnTo>
                    <a:pt x="1646" y="1027"/>
                  </a:lnTo>
                  <a:lnTo>
                    <a:pt x="1644" y="1027"/>
                  </a:lnTo>
                  <a:lnTo>
                    <a:pt x="1644" y="1025"/>
                  </a:lnTo>
                  <a:lnTo>
                    <a:pt x="1644" y="1023"/>
                  </a:lnTo>
                  <a:lnTo>
                    <a:pt x="1644" y="1021"/>
                  </a:lnTo>
                  <a:lnTo>
                    <a:pt x="1642" y="1019"/>
                  </a:lnTo>
                  <a:lnTo>
                    <a:pt x="1642" y="1021"/>
                  </a:lnTo>
                  <a:lnTo>
                    <a:pt x="1642" y="1023"/>
                  </a:lnTo>
                  <a:lnTo>
                    <a:pt x="1644" y="1023"/>
                  </a:lnTo>
                  <a:lnTo>
                    <a:pt x="1644" y="1025"/>
                  </a:lnTo>
                  <a:lnTo>
                    <a:pt x="1642" y="1025"/>
                  </a:lnTo>
                  <a:lnTo>
                    <a:pt x="1642" y="1023"/>
                  </a:lnTo>
                  <a:lnTo>
                    <a:pt x="1642" y="1025"/>
                  </a:lnTo>
                  <a:lnTo>
                    <a:pt x="1642" y="1027"/>
                  </a:lnTo>
                  <a:lnTo>
                    <a:pt x="1644" y="1027"/>
                  </a:lnTo>
                  <a:lnTo>
                    <a:pt x="1642" y="1027"/>
                  </a:lnTo>
                  <a:lnTo>
                    <a:pt x="1644" y="1027"/>
                  </a:lnTo>
                  <a:lnTo>
                    <a:pt x="1644" y="1025"/>
                  </a:lnTo>
                  <a:lnTo>
                    <a:pt x="1644" y="1027"/>
                  </a:lnTo>
                  <a:lnTo>
                    <a:pt x="1644" y="1029"/>
                  </a:lnTo>
                  <a:lnTo>
                    <a:pt x="1646" y="1031"/>
                  </a:lnTo>
                  <a:lnTo>
                    <a:pt x="1646" y="1033"/>
                  </a:lnTo>
                  <a:lnTo>
                    <a:pt x="1644" y="1033"/>
                  </a:lnTo>
                  <a:lnTo>
                    <a:pt x="1644" y="1031"/>
                  </a:lnTo>
                  <a:lnTo>
                    <a:pt x="1644" y="1029"/>
                  </a:lnTo>
                  <a:lnTo>
                    <a:pt x="1642" y="1029"/>
                  </a:lnTo>
                  <a:lnTo>
                    <a:pt x="1644" y="1029"/>
                  </a:lnTo>
                  <a:lnTo>
                    <a:pt x="1642" y="1029"/>
                  </a:lnTo>
                  <a:lnTo>
                    <a:pt x="1642" y="1031"/>
                  </a:lnTo>
                  <a:lnTo>
                    <a:pt x="1644" y="1031"/>
                  </a:lnTo>
                  <a:lnTo>
                    <a:pt x="1642" y="1031"/>
                  </a:lnTo>
                  <a:lnTo>
                    <a:pt x="1640" y="1029"/>
                  </a:lnTo>
                  <a:lnTo>
                    <a:pt x="1638" y="1029"/>
                  </a:lnTo>
                  <a:lnTo>
                    <a:pt x="1640" y="1029"/>
                  </a:lnTo>
                  <a:lnTo>
                    <a:pt x="1640" y="1031"/>
                  </a:lnTo>
                  <a:lnTo>
                    <a:pt x="1642" y="1031"/>
                  </a:lnTo>
                  <a:lnTo>
                    <a:pt x="1640" y="1031"/>
                  </a:lnTo>
                  <a:lnTo>
                    <a:pt x="1640" y="1033"/>
                  </a:lnTo>
                  <a:lnTo>
                    <a:pt x="1640" y="1031"/>
                  </a:lnTo>
                  <a:lnTo>
                    <a:pt x="1638" y="1031"/>
                  </a:lnTo>
                  <a:lnTo>
                    <a:pt x="1638" y="1033"/>
                  </a:lnTo>
                  <a:lnTo>
                    <a:pt x="1636" y="1031"/>
                  </a:lnTo>
                  <a:lnTo>
                    <a:pt x="1634" y="1031"/>
                  </a:lnTo>
                  <a:lnTo>
                    <a:pt x="1636" y="1031"/>
                  </a:lnTo>
                  <a:lnTo>
                    <a:pt x="1636" y="1033"/>
                  </a:lnTo>
                  <a:lnTo>
                    <a:pt x="1634" y="1033"/>
                  </a:lnTo>
                  <a:lnTo>
                    <a:pt x="1636" y="1033"/>
                  </a:lnTo>
                  <a:lnTo>
                    <a:pt x="1634" y="1033"/>
                  </a:lnTo>
                  <a:lnTo>
                    <a:pt x="1634" y="1035"/>
                  </a:lnTo>
                  <a:lnTo>
                    <a:pt x="1632" y="1035"/>
                  </a:lnTo>
                  <a:lnTo>
                    <a:pt x="1632" y="1033"/>
                  </a:lnTo>
                  <a:lnTo>
                    <a:pt x="1630" y="1033"/>
                  </a:lnTo>
                  <a:lnTo>
                    <a:pt x="1630" y="1031"/>
                  </a:lnTo>
                  <a:lnTo>
                    <a:pt x="1630" y="1029"/>
                  </a:lnTo>
                  <a:lnTo>
                    <a:pt x="1630" y="1031"/>
                  </a:lnTo>
                  <a:lnTo>
                    <a:pt x="1630" y="1033"/>
                  </a:lnTo>
                  <a:lnTo>
                    <a:pt x="1630" y="1035"/>
                  </a:lnTo>
                  <a:lnTo>
                    <a:pt x="1632" y="1035"/>
                  </a:lnTo>
                  <a:lnTo>
                    <a:pt x="1634" y="1035"/>
                  </a:lnTo>
                  <a:lnTo>
                    <a:pt x="1636" y="1035"/>
                  </a:lnTo>
                  <a:lnTo>
                    <a:pt x="1636" y="1037"/>
                  </a:lnTo>
                  <a:lnTo>
                    <a:pt x="1636" y="1035"/>
                  </a:lnTo>
                  <a:lnTo>
                    <a:pt x="1638" y="1037"/>
                  </a:lnTo>
                  <a:lnTo>
                    <a:pt x="1638" y="1035"/>
                  </a:lnTo>
                  <a:lnTo>
                    <a:pt x="1636" y="1035"/>
                  </a:lnTo>
                  <a:lnTo>
                    <a:pt x="1638" y="1035"/>
                  </a:lnTo>
                  <a:lnTo>
                    <a:pt x="1640" y="1035"/>
                  </a:lnTo>
                  <a:lnTo>
                    <a:pt x="1642" y="1035"/>
                  </a:lnTo>
                  <a:lnTo>
                    <a:pt x="1640" y="1035"/>
                  </a:lnTo>
                  <a:lnTo>
                    <a:pt x="1640" y="1037"/>
                  </a:lnTo>
                  <a:lnTo>
                    <a:pt x="1642" y="1037"/>
                  </a:lnTo>
                  <a:lnTo>
                    <a:pt x="1640" y="1037"/>
                  </a:lnTo>
                  <a:lnTo>
                    <a:pt x="1642" y="1039"/>
                  </a:lnTo>
                  <a:lnTo>
                    <a:pt x="1640" y="1039"/>
                  </a:lnTo>
                  <a:lnTo>
                    <a:pt x="1642" y="1039"/>
                  </a:lnTo>
                  <a:lnTo>
                    <a:pt x="1640" y="1039"/>
                  </a:lnTo>
                  <a:lnTo>
                    <a:pt x="1642" y="1039"/>
                  </a:lnTo>
                  <a:lnTo>
                    <a:pt x="1642" y="1040"/>
                  </a:lnTo>
                  <a:lnTo>
                    <a:pt x="1640" y="1040"/>
                  </a:lnTo>
                  <a:lnTo>
                    <a:pt x="1642" y="1040"/>
                  </a:lnTo>
                  <a:lnTo>
                    <a:pt x="1642" y="1039"/>
                  </a:lnTo>
                  <a:lnTo>
                    <a:pt x="1642" y="1037"/>
                  </a:lnTo>
                  <a:lnTo>
                    <a:pt x="1644" y="1037"/>
                  </a:lnTo>
                  <a:lnTo>
                    <a:pt x="1644" y="1035"/>
                  </a:lnTo>
                  <a:lnTo>
                    <a:pt x="1644" y="1037"/>
                  </a:lnTo>
                  <a:lnTo>
                    <a:pt x="1644" y="1035"/>
                  </a:lnTo>
                  <a:lnTo>
                    <a:pt x="1646" y="1035"/>
                  </a:lnTo>
                  <a:lnTo>
                    <a:pt x="1646" y="1037"/>
                  </a:lnTo>
                  <a:lnTo>
                    <a:pt x="1646" y="1039"/>
                  </a:lnTo>
                  <a:lnTo>
                    <a:pt x="1646" y="1040"/>
                  </a:lnTo>
                  <a:lnTo>
                    <a:pt x="1646" y="1042"/>
                  </a:lnTo>
                  <a:lnTo>
                    <a:pt x="1644" y="1042"/>
                  </a:lnTo>
                  <a:lnTo>
                    <a:pt x="1646" y="1042"/>
                  </a:lnTo>
                  <a:lnTo>
                    <a:pt x="1644" y="1042"/>
                  </a:lnTo>
                  <a:lnTo>
                    <a:pt x="1642" y="1044"/>
                  </a:lnTo>
                  <a:lnTo>
                    <a:pt x="1642" y="1046"/>
                  </a:lnTo>
                  <a:lnTo>
                    <a:pt x="1640" y="1046"/>
                  </a:lnTo>
                  <a:lnTo>
                    <a:pt x="1640" y="1048"/>
                  </a:lnTo>
                  <a:lnTo>
                    <a:pt x="1638" y="1048"/>
                  </a:lnTo>
                  <a:lnTo>
                    <a:pt x="1638" y="1046"/>
                  </a:lnTo>
                  <a:lnTo>
                    <a:pt x="1638" y="1048"/>
                  </a:lnTo>
                  <a:lnTo>
                    <a:pt x="1638" y="1046"/>
                  </a:lnTo>
                  <a:lnTo>
                    <a:pt x="1636" y="1046"/>
                  </a:lnTo>
                  <a:lnTo>
                    <a:pt x="1636" y="1048"/>
                  </a:lnTo>
                  <a:lnTo>
                    <a:pt x="1636" y="1046"/>
                  </a:lnTo>
                  <a:lnTo>
                    <a:pt x="1636" y="1044"/>
                  </a:lnTo>
                  <a:lnTo>
                    <a:pt x="1634" y="1044"/>
                  </a:lnTo>
                  <a:lnTo>
                    <a:pt x="1636" y="1046"/>
                  </a:lnTo>
                  <a:lnTo>
                    <a:pt x="1634" y="1046"/>
                  </a:lnTo>
                  <a:lnTo>
                    <a:pt x="1632" y="1046"/>
                  </a:lnTo>
                  <a:lnTo>
                    <a:pt x="1632" y="1044"/>
                  </a:lnTo>
                  <a:lnTo>
                    <a:pt x="1634" y="1044"/>
                  </a:lnTo>
                  <a:lnTo>
                    <a:pt x="1632" y="1042"/>
                  </a:lnTo>
                  <a:lnTo>
                    <a:pt x="1632" y="1044"/>
                  </a:lnTo>
                  <a:lnTo>
                    <a:pt x="1632" y="1046"/>
                  </a:lnTo>
                  <a:lnTo>
                    <a:pt x="1630" y="1046"/>
                  </a:lnTo>
                  <a:lnTo>
                    <a:pt x="1628" y="1046"/>
                  </a:lnTo>
                  <a:lnTo>
                    <a:pt x="1628" y="1044"/>
                  </a:lnTo>
                  <a:lnTo>
                    <a:pt x="1627" y="1044"/>
                  </a:lnTo>
                  <a:lnTo>
                    <a:pt x="1625" y="1044"/>
                  </a:lnTo>
                  <a:lnTo>
                    <a:pt x="1627" y="1044"/>
                  </a:lnTo>
                  <a:lnTo>
                    <a:pt x="1627" y="1046"/>
                  </a:lnTo>
                  <a:lnTo>
                    <a:pt x="1627" y="1044"/>
                  </a:lnTo>
                  <a:lnTo>
                    <a:pt x="1628" y="1046"/>
                  </a:lnTo>
                  <a:lnTo>
                    <a:pt x="1630" y="1046"/>
                  </a:lnTo>
                  <a:lnTo>
                    <a:pt x="1632" y="1048"/>
                  </a:lnTo>
                  <a:lnTo>
                    <a:pt x="1634" y="1048"/>
                  </a:lnTo>
                  <a:lnTo>
                    <a:pt x="1634" y="1050"/>
                  </a:lnTo>
                  <a:lnTo>
                    <a:pt x="1632" y="1050"/>
                  </a:lnTo>
                  <a:lnTo>
                    <a:pt x="1634" y="1050"/>
                  </a:lnTo>
                  <a:lnTo>
                    <a:pt x="1632" y="1050"/>
                  </a:lnTo>
                  <a:lnTo>
                    <a:pt x="1630" y="1050"/>
                  </a:lnTo>
                  <a:lnTo>
                    <a:pt x="1632" y="1050"/>
                  </a:lnTo>
                  <a:lnTo>
                    <a:pt x="1632" y="1052"/>
                  </a:lnTo>
                  <a:lnTo>
                    <a:pt x="1632" y="1050"/>
                  </a:lnTo>
                  <a:lnTo>
                    <a:pt x="1632" y="1052"/>
                  </a:lnTo>
                  <a:lnTo>
                    <a:pt x="1630" y="1054"/>
                  </a:lnTo>
                  <a:lnTo>
                    <a:pt x="1628" y="1054"/>
                  </a:lnTo>
                  <a:lnTo>
                    <a:pt x="1627" y="1052"/>
                  </a:lnTo>
                  <a:lnTo>
                    <a:pt x="1625" y="1052"/>
                  </a:lnTo>
                  <a:lnTo>
                    <a:pt x="1625" y="1050"/>
                  </a:lnTo>
                  <a:lnTo>
                    <a:pt x="1625" y="1052"/>
                  </a:lnTo>
                  <a:lnTo>
                    <a:pt x="1627" y="1052"/>
                  </a:lnTo>
                  <a:lnTo>
                    <a:pt x="1627" y="1054"/>
                  </a:lnTo>
                  <a:lnTo>
                    <a:pt x="1628" y="1054"/>
                  </a:lnTo>
                  <a:lnTo>
                    <a:pt x="1628" y="1056"/>
                  </a:lnTo>
                  <a:lnTo>
                    <a:pt x="1630" y="1056"/>
                  </a:lnTo>
                  <a:lnTo>
                    <a:pt x="1630" y="1054"/>
                  </a:lnTo>
                  <a:lnTo>
                    <a:pt x="1632" y="1054"/>
                  </a:lnTo>
                  <a:lnTo>
                    <a:pt x="1632" y="1056"/>
                  </a:lnTo>
                  <a:lnTo>
                    <a:pt x="1634" y="1056"/>
                  </a:lnTo>
                  <a:lnTo>
                    <a:pt x="1632" y="1056"/>
                  </a:lnTo>
                  <a:lnTo>
                    <a:pt x="1632" y="1054"/>
                  </a:lnTo>
                  <a:lnTo>
                    <a:pt x="1634" y="1054"/>
                  </a:lnTo>
                  <a:lnTo>
                    <a:pt x="1634" y="1052"/>
                  </a:lnTo>
                  <a:lnTo>
                    <a:pt x="1634" y="1054"/>
                  </a:lnTo>
                  <a:lnTo>
                    <a:pt x="1636" y="1054"/>
                  </a:lnTo>
                  <a:lnTo>
                    <a:pt x="1634" y="1054"/>
                  </a:lnTo>
                  <a:lnTo>
                    <a:pt x="1634" y="1056"/>
                  </a:lnTo>
                  <a:lnTo>
                    <a:pt x="1636" y="1056"/>
                  </a:lnTo>
                  <a:lnTo>
                    <a:pt x="1636" y="1054"/>
                  </a:lnTo>
                  <a:lnTo>
                    <a:pt x="1638" y="1054"/>
                  </a:lnTo>
                  <a:lnTo>
                    <a:pt x="1638" y="1056"/>
                  </a:lnTo>
                  <a:lnTo>
                    <a:pt x="1636" y="1056"/>
                  </a:lnTo>
                  <a:lnTo>
                    <a:pt x="1636" y="1058"/>
                  </a:lnTo>
                  <a:lnTo>
                    <a:pt x="1634" y="1058"/>
                  </a:lnTo>
                  <a:lnTo>
                    <a:pt x="1634" y="1060"/>
                  </a:lnTo>
                  <a:lnTo>
                    <a:pt x="1632" y="1060"/>
                  </a:lnTo>
                  <a:lnTo>
                    <a:pt x="1632" y="1058"/>
                  </a:lnTo>
                  <a:lnTo>
                    <a:pt x="1632" y="1060"/>
                  </a:lnTo>
                  <a:lnTo>
                    <a:pt x="1630" y="1060"/>
                  </a:lnTo>
                  <a:lnTo>
                    <a:pt x="1630" y="1058"/>
                  </a:lnTo>
                  <a:lnTo>
                    <a:pt x="1630" y="1060"/>
                  </a:lnTo>
                  <a:lnTo>
                    <a:pt x="1630" y="1058"/>
                  </a:lnTo>
                  <a:lnTo>
                    <a:pt x="1630" y="1060"/>
                  </a:lnTo>
                  <a:lnTo>
                    <a:pt x="1628" y="1060"/>
                  </a:lnTo>
                  <a:lnTo>
                    <a:pt x="1627" y="1060"/>
                  </a:lnTo>
                  <a:lnTo>
                    <a:pt x="1625" y="1060"/>
                  </a:lnTo>
                  <a:lnTo>
                    <a:pt x="1625" y="1058"/>
                  </a:lnTo>
                  <a:lnTo>
                    <a:pt x="1625" y="1060"/>
                  </a:lnTo>
                  <a:lnTo>
                    <a:pt x="1623" y="1060"/>
                  </a:lnTo>
                  <a:lnTo>
                    <a:pt x="1623" y="1062"/>
                  </a:lnTo>
                  <a:lnTo>
                    <a:pt x="1621" y="1062"/>
                  </a:lnTo>
                  <a:lnTo>
                    <a:pt x="1619" y="1062"/>
                  </a:lnTo>
                  <a:lnTo>
                    <a:pt x="1621" y="1062"/>
                  </a:lnTo>
                  <a:lnTo>
                    <a:pt x="1621" y="1060"/>
                  </a:lnTo>
                  <a:lnTo>
                    <a:pt x="1619" y="1060"/>
                  </a:lnTo>
                  <a:lnTo>
                    <a:pt x="1621" y="1060"/>
                  </a:lnTo>
                  <a:lnTo>
                    <a:pt x="1619" y="1060"/>
                  </a:lnTo>
                  <a:lnTo>
                    <a:pt x="1621" y="1060"/>
                  </a:lnTo>
                  <a:lnTo>
                    <a:pt x="1621" y="1062"/>
                  </a:lnTo>
                  <a:lnTo>
                    <a:pt x="1619" y="1062"/>
                  </a:lnTo>
                  <a:lnTo>
                    <a:pt x="1621" y="1062"/>
                  </a:lnTo>
                  <a:lnTo>
                    <a:pt x="1621" y="1064"/>
                  </a:lnTo>
                  <a:lnTo>
                    <a:pt x="1619" y="1064"/>
                  </a:lnTo>
                  <a:lnTo>
                    <a:pt x="1617" y="1064"/>
                  </a:lnTo>
                  <a:lnTo>
                    <a:pt x="1615" y="1065"/>
                  </a:lnTo>
                  <a:lnTo>
                    <a:pt x="1615" y="1067"/>
                  </a:lnTo>
                  <a:lnTo>
                    <a:pt x="1613" y="1069"/>
                  </a:lnTo>
                  <a:lnTo>
                    <a:pt x="1613" y="1071"/>
                  </a:lnTo>
                  <a:lnTo>
                    <a:pt x="1611" y="1071"/>
                  </a:lnTo>
                  <a:lnTo>
                    <a:pt x="1611" y="1073"/>
                  </a:lnTo>
                  <a:lnTo>
                    <a:pt x="1611" y="1075"/>
                  </a:lnTo>
                  <a:lnTo>
                    <a:pt x="1611" y="1073"/>
                  </a:lnTo>
                  <a:lnTo>
                    <a:pt x="1611" y="1071"/>
                  </a:lnTo>
                  <a:lnTo>
                    <a:pt x="1611" y="1069"/>
                  </a:lnTo>
                  <a:lnTo>
                    <a:pt x="1611" y="1071"/>
                  </a:lnTo>
                  <a:lnTo>
                    <a:pt x="1611" y="1073"/>
                  </a:lnTo>
                  <a:lnTo>
                    <a:pt x="1611" y="1075"/>
                  </a:lnTo>
                  <a:lnTo>
                    <a:pt x="1609" y="1075"/>
                  </a:lnTo>
                  <a:lnTo>
                    <a:pt x="1607" y="1075"/>
                  </a:lnTo>
                  <a:lnTo>
                    <a:pt x="1605" y="1075"/>
                  </a:lnTo>
                  <a:lnTo>
                    <a:pt x="1604" y="1075"/>
                  </a:lnTo>
                  <a:lnTo>
                    <a:pt x="1602" y="1075"/>
                  </a:lnTo>
                  <a:lnTo>
                    <a:pt x="1600" y="1075"/>
                  </a:lnTo>
                  <a:lnTo>
                    <a:pt x="1602" y="1075"/>
                  </a:lnTo>
                  <a:lnTo>
                    <a:pt x="1602" y="1077"/>
                  </a:lnTo>
                  <a:lnTo>
                    <a:pt x="1600" y="1077"/>
                  </a:lnTo>
                  <a:lnTo>
                    <a:pt x="1598" y="1077"/>
                  </a:lnTo>
                  <a:lnTo>
                    <a:pt x="1596" y="1079"/>
                  </a:lnTo>
                  <a:lnTo>
                    <a:pt x="1596" y="1081"/>
                  </a:lnTo>
                  <a:lnTo>
                    <a:pt x="1594" y="1083"/>
                  </a:lnTo>
                  <a:lnTo>
                    <a:pt x="1592" y="1085"/>
                  </a:lnTo>
                  <a:lnTo>
                    <a:pt x="1592" y="1088"/>
                  </a:lnTo>
                  <a:lnTo>
                    <a:pt x="1590" y="1087"/>
                  </a:lnTo>
                  <a:lnTo>
                    <a:pt x="1590" y="1085"/>
                  </a:lnTo>
                  <a:lnTo>
                    <a:pt x="1592" y="1085"/>
                  </a:lnTo>
                  <a:lnTo>
                    <a:pt x="1590" y="1085"/>
                  </a:lnTo>
                  <a:lnTo>
                    <a:pt x="1590" y="1087"/>
                  </a:lnTo>
                  <a:lnTo>
                    <a:pt x="1590" y="1088"/>
                  </a:lnTo>
                  <a:lnTo>
                    <a:pt x="1592" y="1088"/>
                  </a:lnTo>
                  <a:lnTo>
                    <a:pt x="1590" y="1088"/>
                  </a:lnTo>
                  <a:lnTo>
                    <a:pt x="1590" y="1090"/>
                  </a:lnTo>
                  <a:lnTo>
                    <a:pt x="1590" y="1088"/>
                  </a:lnTo>
                  <a:lnTo>
                    <a:pt x="1590" y="1090"/>
                  </a:lnTo>
                  <a:lnTo>
                    <a:pt x="1588" y="1090"/>
                  </a:lnTo>
                  <a:lnTo>
                    <a:pt x="1588" y="1088"/>
                  </a:lnTo>
                  <a:lnTo>
                    <a:pt x="1588" y="1090"/>
                  </a:lnTo>
                  <a:lnTo>
                    <a:pt x="1590" y="1090"/>
                  </a:lnTo>
                  <a:lnTo>
                    <a:pt x="1588" y="1090"/>
                  </a:lnTo>
                  <a:lnTo>
                    <a:pt x="1588" y="1092"/>
                  </a:lnTo>
                  <a:lnTo>
                    <a:pt x="1586" y="1092"/>
                  </a:lnTo>
                  <a:lnTo>
                    <a:pt x="1584" y="1092"/>
                  </a:lnTo>
                  <a:lnTo>
                    <a:pt x="1584" y="1094"/>
                  </a:lnTo>
                  <a:lnTo>
                    <a:pt x="1582" y="1094"/>
                  </a:lnTo>
                  <a:lnTo>
                    <a:pt x="1582" y="1096"/>
                  </a:lnTo>
                  <a:lnTo>
                    <a:pt x="1580" y="1096"/>
                  </a:lnTo>
                  <a:lnTo>
                    <a:pt x="1580" y="1094"/>
                  </a:lnTo>
                  <a:lnTo>
                    <a:pt x="1580" y="1096"/>
                  </a:lnTo>
                  <a:lnTo>
                    <a:pt x="1579" y="1094"/>
                  </a:lnTo>
                  <a:lnTo>
                    <a:pt x="1579" y="1096"/>
                  </a:lnTo>
                  <a:lnTo>
                    <a:pt x="1580" y="1096"/>
                  </a:lnTo>
                  <a:lnTo>
                    <a:pt x="1580" y="1098"/>
                  </a:lnTo>
                  <a:lnTo>
                    <a:pt x="1579" y="1098"/>
                  </a:lnTo>
                  <a:lnTo>
                    <a:pt x="1579" y="1100"/>
                  </a:lnTo>
                  <a:lnTo>
                    <a:pt x="1577" y="1100"/>
                  </a:lnTo>
                  <a:lnTo>
                    <a:pt x="1575" y="1100"/>
                  </a:lnTo>
                  <a:lnTo>
                    <a:pt x="1575" y="1102"/>
                  </a:lnTo>
                  <a:lnTo>
                    <a:pt x="1573" y="1102"/>
                  </a:lnTo>
                  <a:lnTo>
                    <a:pt x="1571" y="1102"/>
                  </a:lnTo>
                  <a:lnTo>
                    <a:pt x="1569" y="1100"/>
                  </a:lnTo>
                  <a:lnTo>
                    <a:pt x="1569" y="1102"/>
                  </a:lnTo>
                  <a:lnTo>
                    <a:pt x="1567" y="1102"/>
                  </a:lnTo>
                  <a:lnTo>
                    <a:pt x="1569" y="1102"/>
                  </a:lnTo>
                  <a:lnTo>
                    <a:pt x="1571" y="1102"/>
                  </a:lnTo>
                  <a:lnTo>
                    <a:pt x="1569" y="1102"/>
                  </a:lnTo>
                  <a:lnTo>
                    <a:pt x="1571" y="1102"/>
                  </a:lnTo>
                  <a:lnTo>
                    <a:pt x="1571" y="1104"/>
                  </a:lnTo>
                  <a:lnTo>
                    <a:pt x="1569" y="1104"/>
                  </a:lnTo>
                  <a:lnTo>
                    <a:pt x="1571" y="1104"/>
                  </a:lnTo>
                  <a:lnTo>
                    <a:pt x="1571" y="1106"/>
                  </a:lnTo>
                  <a:lnTo>
                    <a:pt x="1569" y="1106"/>
                  </a:lnTo>
                  <a:lnTo>
                    <a:pt x="1569" y="1104"/>
                  </a:lnTo>
                  <a:lnTo>
                    <a:pt x="1567" y="1104"/>
                  </a:lnTo>
                  <a:lnTo>
                    <a:pt x="1567" y="1102"/>
                  </a:lnTo>
                  <a:lnTo>
                    <a:pt x="1567" y="1104"/>
                  </a:lnTo>
                  <a:lnTo>
                    <a:pt x="1567" y="1106"/>
                  </a:lnTo>
                  <a:lnTo>
                    <a:pt x="1567" y="1104"/>
                  </a:lnTo>
                  <a:lnTo>
                    <a:pt x="1565" y="1104"/>
                  </a:lnTo>
                  <a:lnTo>
                    <a:pt x="1565" y="1102"/>
                  </a:lnTo>
                  <a:lnTo>
                    <a:pt x="1565" y="1104"/>
                  </a:lnTo>
                  <a:lnTo>
                    <a:pt x="1565" y="1106"/>
                  </a:lnTo>
                  <a:lnTo>
                    <a:pt x="1567" y="1106"/>
                  </a:lnTo>
                  <a:lnTo>
                    <a:pt x="1567" y="1108"/>
                  </a:lnTo>
                  <a:lnTo>
                    <a:pt x="1565" y="1110"/>
                  </a:lnTo>
                  <a:lnTo>
                    <a:pt x="1565" y="1108"/>
                  </a:lnTo>
                  <a:lnTo>
                    <a:pt x="1565" y="1106"/>
                  </a:lnTo>
                  <a:lnTo>
                    <a:pt x="1565" y="1108"/>
                  </a:lnTo>
                  <a:lnTo>
                    <a:pt x="1565" y="1110"/>
                  </a:lnTo>
                  <a:lnTo>
                    <a:pt x="1563" y="1110"/>
                  </a:lnTo>
                  <a:lnTo>
                    <a:pt x="1563" y="1112"/>
                  </a:lnTo>
                  <a:lnTo>
                    <a:pt x="1565" y="1112"/>
                  </a:lnTo>
                  <a:lnTo>
                    <a:pt x="1563" y="1112"/>
                  </a:lnTo>
                  <a:lnTo>
                    <a:pt x="1563" y="1113"/>
                  </a:lnTo>
                  <a:lnTo>
                    <a:pt x="1561" y="1113"/>
                  </a:lnTo>
                  <a:lnTo>
                    <a:pt x="1559" y="1113"/>
                  </a:lnTo>
                  <a:lnTo>
                    <a:pt x="1561" y="1113"/>
                  </a:lnTo>
                  <a:lnTo>
                    <a:pt x="1561" y="1115"/>
                  </a:lnTo>
                  <a:lnTo>
                    <a:pt x="1559" y="1115"/>
                  </a:lnTo>
                  <a:lnTo>
                    <a:pt x="1557" y="1115"/>
                  </a:lnTo>
                  <a:lnTo>
                    <a:pt x="1559" y="1115"/>
                  </a:lnTo>
                  <a:lnTo>
                    <a:pt x="1559" y="1117"/>
                  </a:lnTo>
                  <a:lnTo>
                    <a:pt x="1557" y="1117"/>
                  </a:lnTo>
                  <a:lnTo>
                    <a:pt x="1557" y="1119"/>
                  </a:lnTo>
                  <a:lnTo>
                    <a:pt x="1557" y="1121"/>
                  </a:lnTo>
                  <a:lnTo>
                    <a:pt x="1557" y="1123"/>
                  </a:lnTo>
                  <a:lnTo>
                    <a:pt x="1556" y="1123"/>
                  </a:lnTo>
                  <a:lnTo>
                    <a:pt x="1554" y="1123"/>
                  </a:lnTo>
                  <a:lnTo>
                    <a:pt x="1556" y="1123"/>
                  </a:lnTo>
                  <a:lnTo>
                    <a:pt x="1557" y="1123"/>
                  </a:lnTo>
                  <a:lnTo>
                    <a:pt x="1557" y="1125"/>
                  </a:lnTo>
                  <a:lnTo>
                    <a:pt x="1557" y="1127"/>
                  </a:lnTo>
                  <a:lnTo>
                    <a:pt x="1556" y="1127"/>
                  </a:lnTo>
                  <a:lnTo>
                    <a:pt x="1556" y="1125"/>
                  </a:lnTo>
                  <a:lnTo>
                    <a:pt x="1556" y="1127"/>
                  </a:lnTo>
                  <a:lnTo>
                    <a:pt x="1554" y="1127"/>
                  </a:lnTo>
                  <a:lnTo>
                    <a:pt x="1556" y="1129"/>
                  </a:lnTo>
                  <a:lnTo>
                    <a:pt x="1556" y="1127"/>
                  </a:lnTo>
                  <a:lnTo>
                    <a:pt x="1556" y="1129"/>
                  </a:lnTo>
                  <a:lnTo>
                    <a:pt x="1554" y="1129"/>
                  </a:lnTo>
                  <a:lnTo>
                    <a:pt x="1556" y="1129"/>
                  </a:lnTo>
                  <a:lnTo>
                    <a:pt x="1556" y="1131"/>
                  </a:lnTo>
                  <a:lnTo>
                    <a:pt x="1554" y="1131"/>
                  </a:lnTo>
                  <a:lnTo>
                    <a:pt x="1556" y="1131"/>
                  </a:lnTo>
                  <a:lnTo>
                    <a:pt x="1554" y="1131"/>
                  </a:lnTo>
                  <a:lnTo>
                    <a:pt x="1554" y="1133"/>
                  </a:lnTo>
                  <a:lnTo>
                    <a:pt x="1554" y="1135"/>
                  </a:lnTo>
                  <a:lnTo>
                    <a:pt x="1556" y="1136"/>
                  </a:lnTo>
                  <a:lnTo>
                    <a:pt x="1556" y="1135"/>
                  </a:lnTo>
                  <a:lnTo>
                    <a:pt x="1556" y="1136"/>
                  </a:lnTo>
                  <a:lnTo>
                    <a:pt x="1556" y="1138"/>
                  </a:lnTo>
                  <a:lnTo>
                    <a:pt x="1556" y="1136"/>
                  </a:lnTo>
                  <a:lnTo>
                    <a:pt x="1554" y="1136"/>
                  </a:lnTo>
                  <a:lnTo>
                    <a:pt x="1554" y="1138"/>
                  </a:lnTo>
                  <a:lnTo>
                    <a:pt x="1556" y="1138"/>
                  </a:lnTo>
                  <a:lnTo>
                    <a:pt x="1556" y="1140"/>
                  </a:lnTo>
                  <a:lnTo>
                    <a:pt x="1556" y="1142"/>
                  </a:lnTo>
                  <a:lnTo>
                    <a:pt x="1557" y="1144"/>
                  </a:lnTo>
                  <a:lnTo>
                    <a:pt x="1557" y="1146"/>
                  </a:lnTo>
                  <a:lnTo>
                    <a:pt x="1557" y="1148"/>
                  </a:lnTo>
                  <a:lnTo>
                    <a:pt x="1557" y="1150"/>
                  </a:lnTo>
                  <a:lnTo>
                    <a:pt x="1557" y="1152"/>
                  </a:lnTo>
                  <a:lnTo>
                    <a:pt x="1559" y="1154"/>
                  </a:lnTo>
                  <a:lnTo>
                    <a:pt x="1559" y="1156"/>
                  </a:lnTo>
                  <a:lnTo>
                    <a:pt x="1559" y="1158"/>
                  </a:lnTo>
                  <a:lnTo>
                    <a:pt x="1561" y="1160"/>
                  </a:lnTo>
                  <a:lnTo>
                    <a:pt x="1563" y="1161"/>
                  </a:lnTo>
                  <a:lnTo>
                    <a:pt x="1563" y="1163"/>
                  </a:lnTo>
                  <a:lnTo>
                    <a:pt x="1563" y="1165"/>
                  </a:lnTo>
                  <a:lnTo>
                    <a:pt x="1565" y="1165"/>
                  </a:lnTo>
                  <a:lnTo>
                    <a:pt x="1565" y="1167"/>
                  </a:lnTo>
                  <a:lnTo>
                    <a:pt x="1567" y="1171"/>
                  </a:lnTo>
                  <a:lnTo>
                    <a:pt x="1569" y="1173"/>
                  </a:lnTo>
                  <a:lnTo>
                    <a:pt x="1569" y="1175"/>
                  </a:lnTo>
                  <a:lnTo>
                    <a:pt x="1569" y="1177"/>
                  </a:lnTo>
                  <a:lnTo>
                    <a:pt x="1569" y="1179"/>
                  </a:lnTo>
                  <a:lnTo>
                    <a:pt x="1569" y="1181"/>
                  </a:lnTo>
                  <a:lnTo>
                    <a:pt x="1569" y="1183"/>
                  </a:lnTo>
                  <a:lnTo>
                    <a:pt x="1569" y="1184"/>
                  </a:lnTo>
                  <a:lnTo>
                    <a:pt x="1571" y="1186"/>
                  </a:lnTo>
                  <a:lnTo>
                    <a:pt x="1571" y="1184"/>
                  </a:lnTo>
                  <a:lnTo>
                    <a:pt x="1569" y="1183"/>
                  </a:lnTo>
                  <a:lnTo>
                    <a:pt x="1569" y="1181"/>
                  </a:lnTo>
                  <a:lnTo>
                    <a:pt x="1569" y="1179"/>
                  </a:lnTo>
                  <a:lnTo>
                    <a:pt x="1569" y="1175"/>
                  </a:lnTo>
                  <a:lnTo>
                    <a:pt x="1569" y="1173"/>
                  </a:lnTo>
                  <a:lnTo>
                    <a:pt x="1567" y="1173"/>
                  </a:lnTo>
                  <a:lnTo>
                    <a:pt x="1567" y="1175"/>
                  </a:lnTo>
                  <a:lnTo>
                    <a:pt x="1567" y="1173"/>
                  </a:lnTo>
                  <a:lnTo>
                    <a:pt x="1565" y="1173"/>
                  </a:lnTo>
                  <a:lnTo>
                    <a:pt x="1567" y="1173"/>
                  </a:lnTo>
                  <a:lnTo>
                    <a:pt x="1567" y="1171"/>
                  </a:lnTo>
                  <a:lnTo>
                    <a:pt x="1565" y="1171"/>
                  </a:lnTo>
                  <a:lnTo>
                    <a:pt x="1565" y="1173"/>
                  </a:lnTo>
                  <a:lnTo>
                    <a:pt x="1565" y="1175"/>
                  </a:lnTo>
                  <a:lnTo>
                    <a:pt x="1567" y="1177"/>
                  </a:lnTo>
                  <a:lnTo>
                    <a:pt x="1567" y="1179"/>
                  </a:lnTo>
                  <a:lnTo>
                    <a:pt x="1569" y="1184"/>
                  </a:lnTo>
                  <a:lnTo>
                    <a:pt x="1573" y="1190"/>
                  </a:lnTo>
                  <a:lnTo>
                    <a:pt x="1573" y="1194"/>
                  </a:lnTo>
                  <a:lnTo>
                    <a:pt x="1575" y="1200"/>
                  </a:lnTo>
                  <a:lnTo>
                    <a:pt x="1575" y="1198"/>
                  </a:lnTo>
                  <a:lnTo>
                    <a:pt x="1573" y="1198"/>
                  </a:lnTo>
                  <a:lnTo>
                    <a:pt x="1575" y="1200"/>
                  </a:lnTo>
                  <a:lnTo>
                    <a:pt x="1577" y="1200"/>
                  </a:lnTo>
                  <a:lnTo>
                    <a:pt x="1577" y="1202"/>
                  </a:lnTo>
                  <a:lnTo>
                    <a:pt x="1577" y="1204"/>
                  </a:lnTo>
                  <a:lnTo>
                    <a:pt x="1579" y="1206"/>
                  </a:lnTo>
                  <a:lnTo>
                    <a:pt x="1579" y="1207"/>
                  </a:lnTo>
                  <a:lnTo>
                    <a:pt x="1577" y="1207"/>
                  </a:lnTo>
                  <a:lnTo>
                    <a:pt x="1579" y="1207"/>
                  </a:lnTo>
                  <a:lnTo>
                    <a:pt x="1579" y="1209"/>
                  </a:lnTo>
                  <a:lnTo>
                    <a:pt x="1579" y="1211"/>
                  </a:lnTo>
                  <a:lnTo>
                    <a:pt x="1577" y="1211"/>
                  </a:lnTo>
                  <a:lnTo>
                    <a:pt x="1577" y="1213"/>
                  </a:lnTo>
                  <a:lnTo>
                    <a:pt x="1577" y="1215"/>
                  </a:lnTo>
                  <a:lnTo>
                    <a:pt x="1577" y="1217"/>
                  </a:lnTo>
                  <a:lnTo>
                    <a:pt x="1577" y="1219"/>
                  </a:lnTo>
                  <a:lnTo>
                    <a:pt x="1577" y="1225"/>
                  </a:lnTo>
                  <a:lnTo>
                    <a:pt x="1577" y="1223"/>
                  </a:lnTo>
                  <a:lnTo>
                    <a:pt x="1575" y="1223"/>
                  </a:lnTo>
                  <a:lnTo>
                    <a:pt x="1575" y="1225"/>
                  </a:lnTo>
                  <a:lnTo>
                    <a:pt x="1575" y="1227"/>
                  </a:lnTo>
                  <a:lnTo>
                    <a:pt x="1573" y="1227"/>
                  </a:lnTo>
                  <a:lnTo>
                    <a:pt x="1573" y="1229"/>
                  </a:lnTo>
                  <a:lnTo>
                    <a:pt x="1573" y="1231"/>
                  </a:lnTo>
                  <a:lnTo>
                    <a:pt x="1573" y="1232"/>
                  </a:lnTo>
                  <a:lnTo>
                    <a:pt x="1571" y="1232"/>
                  </a:lnTo>
                  <a:lnTo>
                    <a:pt x="1571" y="1234"/>
                  </a:lnTo>
                  <a:lnTo>
                    <a:pt x="1573" y="1234"/>
                  </a:lnTo>
                  <a:lnTo>
                    <a:pt x="1571" y="1234"/>
                  </a:lnTo>
                  <a:lnTo>
                    <a:pt x="1569" y="1234"/>
                  </a:lnTo>
                  <a:lnTo>
                    <a:pt x="1571" y="1234"/>
                  </a:lnTo>
                  <a:lnTo>
                    <a:pt x="1569" y="1234"/>
                  </a:lnTo>
                  <a:lnTo>
                    <a:pt x="1567" y="1234"/>
                  </a:lnTo>
                  <a:lnTo>
                    <a:pt x="1567" y="1236"/>
                  </a:lnTo>
                  <a:lnTo>
                    <a:pt x="1567" y="1234"/>
                  </a:lnTo>
                  <a:lnTo>
                    <a:pt x="1565" y="1236"/>
                  </a:lnTo>
                  <a:lnTo>
                    <a:pt x="1565" y="1234"/>
                  </a:lnTo>
                  <a:lnTo>
                    <a:pt x="1565" y="1236"/>
                  </a:lnTo>
                  <a:lnTo>
                    <a:pt x="1565" y="1234"/>
                  </a:lnTo>
                  <a:lnTo>
                    <a:pt x="1563" y="1234"/>
                  </a:lnTo>
                  <a:lnTo>
                    <a:pt x="1563" y="1236"/>
                  </a:lnTo>
                  <a:lnTo>
                    <a:pt x="1561" y="1236"/>
                  </a:lnTo>
                  <a:lnTo>
                    <a:pt x="1559" y="1234"/>
                  </a:lnTo>
                  <a:lnTo>
                    <a:pt x="1559" y="1232"/>
                  </a:lnTo>
                  <a:lnTo>
                    <a:pt x="1561" y="1232"/>
                  </a:lnTo>
                  <a:lnTo>
                    <a:pt x="1561" y="1234"/>
                  </a:lnTo>
                  <a:lnTo>
                    <a:pt x="1563" y="1234"/>
                  </a:lnTo>
                  <a:lnTo>
                    <a:pt x="1563" y="1232"/>
                  </a:lnTo>
                  <a:lnTo>
                    <a:pt x="1561" y="1232"/>
                  </a:lnTo>
                  <a:lnTo>
                    <a:pt x="1559" y="1231"/>
                  </a:lnTo>
                  <a:lnTo>
                    <a:pt x="1559" y="1229"/>
                  </a:lnTo>
                  <a:lnTo>
                    <a:pt x="1559" y="1227"/>
                  </a:lnTo>
                  <a:lnTo>
                    <a:pt x="1557" y="1227"/>
                  </a:lnTo>
                  <a:lnTo>
                    <a:pt x="1557" y="1225"/>
                  </a:lnTo>
                  <a:lnTo>
                    <a:pt x="1557" y="1223"/>
                  </a:lnTo>
                  <a:lnTo>
                    <a:pt x="1556" y="1223"/>
                  </a:lnTo>
                  <a:lnTo>
                    <a:pt x="1554" y="1223"/>
                  </a:lnTo>
                  <a:lnTo>
                    <a:pt x="1554" y="1221"/>
                  </a:lnTo>
                  <a:lnTo>
                    <a:pt x="1554" y="1223"/>
                  </a:lnTo>
                  <a:lnTo>
                    <a:pt x="1554" y="1221"/>
                  </a:lnTo>
                  <a:lnTo>
                    <a:pt x="1552" y="1221"/>
                  </a:lnTo>
                  <a:lnTo>
                    <a:pt x="1552" y="1223"/>
                  </a:lnTo>
                  <a:lnTo>
                    <a:pt x="1552" y="1221"/>
                  </a:lnTo>
                  <a:lnTo>
                    <a:pt x="1552" y="1223"/>
                  </a:lnTo>
                  <a:lnTo>
                    <a:pt x="1550" y="1221"/>
                  </a:lnTo>
                  <a:lnTo>
                    <a:pt x="1552" y="1221"/>
                  </a:lnTo>
                  <a:lnTo>
                    <a:pt x="1550" y="1221"/>
                  </a:lnTo>
                  <a:lnTo>
                    <a:pt x="1552" y="1221"/>
                  </a:lnTo>
                  <a:lnTo>
                    <a:pt x="1550" y="1219"/>
                  </a:lnTo>
                  <a:lnTo>
                    <a:pt x="1550" y="1217"/>
                  </a:lnTo>
                  <a:lnTo>
                    <a:pt x="1550" y="1219"/>
                  </a:lnTo>
                  <a:lnTo>
                    <a:pt x="1550" y="1217"/>
                  </a:lnTo>
                  <a:lnTo>
                    <a:pt x="1550" y="1215"/>
                  </a:lnTo>
                  <a:lnTo>
                    <a:pt x="1548" y="1213"/>
                  </a:lnTo>
                  <a:lnTo>
                    <a:pt x="1550" y="1213"/>
                  </a:lnTo>
                  <a:lnTo>
                    <a:pt x="1550" y="1215"/>
                  </a:lnTo>
                  <a:lnTo>
                    <a:pt x="1550" y="1213"/>
                  </a:lnTo>
                  <a:lnTo>
                    <a:pt x="1548" y="1213"/>
                  </a:lnTo>
                  <a:lnTo>
                    <a:pt x="1548" y="1211"/>
                  </a:lnTo>
                  <a:lnTo>
                    <a:pt x="1548" y="1213"/>
                  </a:lnTo>
                  <a:lnTo>
                    <a:pt x="1546" y="1211"/>
                  </a:lnTo>
                  <a:lnTo>
                    <a:pt x="1548" y="1211"/>
                  </a:lnTo>
                  <a:lnTo>
                    <a:pt x="1548" y="1209"/>
                  </a:lnTo>
                  <a:lnTo>
                    <a:pt x="1550" y="1209"/>
                  </a:lnTo>
                  <a:lnTo>
                    <a:pt x="1550" y="1207"/>
                  </a:lnTo>
                  <a:lnTo>
                    <a:pt x="1548" y="1207"/>
                  </a:lnTo>
                  <a:lnTo>
                    <a:pt x="1548" y="1209"/>
                  </a:lnTo>
                  <a:lnTo>
                    <a:pt x="1548" y="1211"/>
                  </a:lnTo>
                  <a:lnTo>
                    <a:pt x="1546" y="1211"/>
                  </a:lnTo>
                  <a:lnTo>
                    <a:pt x="1546" y="1209"/>
                  </a:lnTo>
                  <a:lnTo>
                    <a:pt x="1546" y="1207"/>
                  </a:lnTo>
                  <a:lnTo>
                    <a:pt x="1546" y="1206"/>
                  </a:lnTo>
                  <a:lnTo>
                    <a:pt x="1544" y="1204"/>
                  </a:lnTo>
                  <a:lnTo>
                    <a:pt x="1546" y="1204"/>
                  </a:lnTo>
                  <a:lnTo>
                    <a:pt x="1544" y="1204"/>
                  </a:lnTo>
                  <a:lnTo>
                    <a:pt x="1542" y="1204"/>
                  </a:lnTo>
                  <a:lnTo>
                    <a:pt x="1542" y="1202"/>
                  </a:lnTo>
                  <a:lnTo>
                    <a:pt x="1542" y="1204"/>
                  </a:lnTo>
                  <a:lnTo>
                    <a:pt x="1544" y="1204"/>
                  </a:lnTo>
                  <a:lnTo>
                    <a:pt x="1544" y="1206"/>
                  </a:lnTo>
                  <a:lnTo>
                    <a:pt x="1542" y="1206"/>
                  </a:lnTo>
                  <a:lnTo>
                    <a:pt x="1540" y="1204"/>
                  </a:lnTo>
                  <a:lnTo>
                    <a:pt x="1538" y="1202"/>
                  </a:lnTo>
                  <a:lnTo>
                    <a:pt x="1538" y="1200"/>
                  </a:lnTo>
                  <a:lnTo>
                    <a:pt x="1538" y="1198"/>
                  </a:lnTo>
                  <a:lnTo>
                    <a:pt x="1538" y="1196"/>
                  </a:lnTo>
                  <a:lnTo>
                    <a:pt x="1536" y="1196"/>
                  </a:lnTo>
                  <a:lnTo>
                    <a:pt x="1536" y="1194"/>
                  </a:lnTo>
                  <a:lnTo>
                    <a:pt x="1534" y="1194"/>
                  </a:lnTo>
                  <a:lnTo>
                    <a:pt x="1536" y="1194"/>
                  </a:lnTo>
                  <a:lnTo>
                    <a:pt x="1536" y="1192"/>
                  </a:lnTo>
                  <a:lnTo>
                    <a:pt x="1538" y="1192"/>
                  </a:lnTo>
                  <a:lnTo>
                    <a:pt x="1536" y="1192"/>
                  </a:lnTo>
                  <a:lnTo>
                    <a:pt x="1538" y="1192"/>
                  </a:lnTo>
                  <a:lnTo>
                    <a:pt x="1538" y="1190"/>
                  </a:lnTo>
                  <a:lnTo>
                    <a:pt x="1540" y="1188"/>
                  </a:lnTo>
                  <a:lnTo>
                    <a:pt x="1540" y="1186"/>
                  </a:lnTo>
                  <a:lnTo>
                    <a:pt x="1538" y="1186"/>
                  </a:lnTo>
                  <a:lnTo>
                    <a:pt x="1538" y="1188"/>
                  </a:lnTo>
                  <a:lnTo>
                    <a:pt x="1538" y="1186"/>
                  </a:lnTo>
                  <a:lnTo>
                    <a:pt x="1536" y="1186"/>
                  </a:lnTo>
                  <a:lnTo>
                    <a:pt x="1536" y="1184"/>
                  </a:lnTo>
                  <a:lnTo>
                    <a:pt x="1536" y="1186"/>
                  </a:lnTo>
                  <a:lnTo>
                    <a:pt x="1534" y="1186"/>
                  </a:lnTo>
                  <a:lnTo>
                    <a:pt x="1536" y="1186"/>
                  </a:lnTo>
                  <a:lnTo>
                    <a:pt x="1538" y="1186"/>
                  </a:lnTo>
                  <a:lnTo>
                    <a:pt x="1536" y="1186"/>
                  </a:lnTo>
                  <a:lnTo>
                    <a:pt x="1536" y="1188"/>
                  </a:lnTo>
                  <a:lnTo>
                    <a:pt x="1536" y="1190"/>
                  </a:lnTo>
                  <a:lnTo>
                    <a:pt x="1534" y="1190"/>
                  </a:lnTo>
                  <a:lnTo>
                    <a:pt x="1534" y="1188"/>
                  </a:lnTo>
                  <a:lnTo>
                    <a:pt x="1532" y="1188"/>
                  </a:lnTo>
                  <a:lnTo>
                    <a:pt x="1534" y="1188"/>
                  </a:lnTo>
                  <a:lnTo>
                    <a:pt x="1534" y="1190"/>
                  </a:lnTo>
                  <a:lnTo>
                    <a:pt x="1534" y="1188"/>
                  </a:lnTo>
                  <a:lnTo>
                    <a:pt x="1532" y="1188"/>
                  </a:lnTo>
                  <a:lnTo>
                    <a:pt x="1532" y="1186"/>
                  </a:lnTo>
                  <a:lnTo>
                    <a:pt x="1534" y="1184"/>
                  </a:lnTo>
                  <a:lnTo>
                    <a:pt x="1534" y="1183"/>
                  </a:lnTo>
                  <a:lnTo>
                    <a:pt x="1534" y="1181"/>
                  </a:lnTo>
                  <a:lnTo>
                    <a:pt x="1534" y="1179"/>
                  </a:lnTo>
                  <a:lnTo>
                    <a:pt x="1536" y="1177"/>
                  </a:lnTo>
                  <a:lnTo>
                    <a:pt x="1536" y="1175"/>
                  </a:lnTo>
                  <a:lnTo>
                    <a:pt x="1536" y="1173"/>
                  </a:lnTo>
                  <a:lnTo>
                    <a:pt x="1536" y="1171"/>
                  </a:lnTo>
                  <a:lnTo>
                    <a:pt x="1536" y="1169"/>
                  </a:lnTo>
                  <a:lnTo>
                    <a:pt x="1536" y="1171"/>
                  </a:lnTo>
                  <a:lnTo>
                    <a:pt x="1536" y="1169"/>
                  </a:lnTo>
                  <a:lnTo>
                    <a:pt x="1534" y="1167"/>
                  </a:lnTo>
                  <a:lnTo>
                    <a:pt x="1534" y="1165"/>
                  </a:lnTo>
                  <a:lnTo>
                    <a:pt x="1534" y="1163"/>
                  </a:lnTo>
                  <a:lnTo>
                    <a:pt x="1532" y="1163"/>
                  </a:lnTo>
                  <a:lnTo>
                    <a:pt x="1531" y="1163"/>
                  </a:lnTo>
                  <a:lnTo>
                    <a:pt x="1529" y="1163"/>
                  </a:lnTo>
                  <a:lnTo>
                    <a:pt x="1529" y="1161"/>
                  </a:lnTo>
                  <a:lnTo>
                    <a:pt x="1529" y="1160"/>
                  </a:lnTo>
                  <a:lnTo>
                    <a:pt x="1527" y="1160"/>
                  </a:lnTo>
                  <a:lnTo>
                    <a:pt x="1525" y="1158"/>
                  </a:lnTo>
                  <a:lnTo>
                    <a:pt x="1525" y="1156"/>
                  </a:lnTo>
                  <a:lnTo>
                    <a:pt x="1525" y="1154"/>
                  </a:lnTo>
                  <a:lnTo>
                    <a:pt x="1523" y="1154"/>
                  </a:lnTo>
                  <a:lnTo>
                    <a:pt x="1521" y="1154"/>
                  </a:lnTo>
                  <a:lnTo>
                    <a:pt x="1521" y="1152"/>
                  </a:lnTo>
                  <a:lnTo>
                    <a:pt x="1521" y="1150"/>
                  </a:lnTo>
                  <a:lnTo>
                    <a:pt x="1519" y="1150"/>
                  </a:lnTo>
                  <a:lnTo>
                    <a:pt x="1519" y="1148"/>
                  </a:lnTo>
                  <a:lnTo>
                    <a:pt x="1517" y="1148"/>
                  </a:lnTo>
                  <a:lnTo>
                    <a:pt x="1515" y="1148"/>
                  </a:lnTo>
                  <a:lnTo>
                    <a:pt x="1515" y="1146"/>
                  </a:lnTo>
                  <a:lnTo>
                    <a:pt x="1513" y="1146"/>
                  </a:lnTo>
                  <a:lnTo>
                    <a:pt x="1511" y="1146"/>
                  </a:lnTo>
                  <a:lnTo>
                    <a:pt x="1511" y="1148"/>
                  </a:lnTo>
                  <a:lnTo>
                    <a:pt x="1511" y="1146"/>
                  </a:lnTo>
                  <a:lnTo>
                    <a:pt x="1509" y="1146"/>
                  </a:lnTo>
                  <a:lnTo>
                    <a:pt x="1509" y="1148"/>
                  </a:lnTo>
                  <a:lnTo>
                    <a:pt x="1508" y="1148"/>
                  </a:lnTo>
                  <a:lnTo>
                    <a:pt x="1509" y="1148"/>
                  </a:lnTo>
                  <a:lnTo>
                    <a:pt x="1508" y="1148"/>
                  </a:lnTo>
                  <a:lnTo>
                    <a:pt x="1508" y="1150"/>
                  </a:lnTo>
                  <a:lnTo>
                    <a:pt x="1509" y="1150"/>
                  </a:lnTo>
                  <a:lnTo>
                    <a:pt x="1508" y="1150"/>
                  </a:lnTo>
                  <a:lnTo>
                    <a:pt x="1506" y="1150"/>
                  </a:lnTo>
                  <a:lnTo>
                    <a:pt x="1504" y="1152"/>
                  </a:lnTo>
                  <a:lnTo>
                    <a:pt x="1502" y="1152"/>
                  </a:lnTo>
                  <a:lnTo>
                    <a:pt x="1502" y="1154"/>
                  </a:lnTo>
                  <a:lnTo>
                    <a:pt x="1500" y="1154"/>
                  </a:lnTo>
                  <a:lnTo>
                    <a:pt x="1502" y="1152"/>
                  </a:lnTo>
                  <a:lnTo>
                    <a:pt x="1500" y="1152"/>
                  </a:lnTo>
                  <a:lnTo>
                    <a:pt x="1500" y="1154"/>
                  </a:lnTo>
                  <a:lnTo>
                    <a:pt x="1498" y="1154"/>
                  </a:lnTo>
                  <a:lnTo>
                    <a:pt x="1496" y="1154"/>
                  </a:lnTo>
                  <a:lnTo>
                    <a:pt x="1494" y="1154"/>
                  </a:lnTo>
                  <a:lnTo>
                    <a:pt x="1492" y="1154"/>
                  </a:lnTo>
                  <a:lnTo>
                    <a:pt x="1492" y="1152"/>
                  </a:lnTo>
                  <a:lnTo>
                    <a:pt x="1492" y="1150"/>
                  </a:lnTo>
                  <a:lnTo>
                    <a:pt x="1492" y="1152"/>
                  </a:lnTo>
                  <a:lnTo>
                    <a:pt x="1492" y="1154"/>
                  </a:lnTo>
                  <a:lnTo>
                    <a:pt x="1494" y="1154"/>
                  </a:lnTo>
                  <a:lnTo>
                    <a:pt x="1494" y="1152"/>
                  </a:lnTo>
                  <a:lnTo>
                    <a:pt x="1494" y="1150"/>
                  </a:lnTo>
                  <a:lnTo>
                    <a:pt x="1492" y="1150"/>
                  </a:lnTo>
                  <a:lnTo>
                    <a:pt x="1490" y="1148"/>
                  </a:lnTo>
                  <a:lnTo>
                    <a:pt x="1488" y="1146"/>
                  </a:lnTo>
                  <a:lnTo>
                    <a:pt x="1490" y="1146"/>
                  </a:lnTo>
                  <a:lnTo>
                    <a:pt x="1490" y="1148"/>
                  </a:lnTo>
                  <a:lnTo>
                    <a:pt x="1492" y="1148"/>
                  </a:lnTo>
                  <a:lnTo>
                    <a:pt x="1490" y="1148"/>
                  </a:lnTo>
                  <a:lnTo>
                    <a:pt x="1490" y="1146"/>
                  </a:lnTo>
                  <a:lnTo>
                    <a:pt x="1488" y="1146"/>
                  </a:lnTo>
                  <a:lnTo>
                    <a:pt x="1488" y="1144"/>
                  </a:lnTo>
                  <a:lnTo>
                    <a:pt x="1486" y="1144"/>
                  </a:lnTo>
                  <a:lnTo>
                    <a:pt x="1488" y="1144"/>
                  </a:lnTo>
                  <a:lnTo>
                    <a:pt x="1490" y="1142"/>
                  </a:lnTo>
                  <a:lnTo>
                    <a:pt x="1488" y="1142"/>
                  </a:lnTo>
                  <a:lnTo>
                    <a:pt x="1488" y="1144"/>
                  </a:lnTo>
                  <a:lnTo>
                    <a:pt x="1488" y="1142"/>
                  </a:lnTo>
                  <a:lnTo>
                    <a:pt x="1488" y="1144"/>
                  </a:lnTo>
                  <a:lnTo>
                    <a:pt x="1486" y="1144"/>
                  </a:lnTo>
                  <a:lnTo>
                    <a:pt x="1486" y="1142"/>
                  </a:lnTo>
                  <a:lnTo>
                    <a:pt x="1484" y="1144"/>
                  </a:lnTo>
                  <a:lnTo>
                    <a:pt x="1486" y="1144"/>
                  </a:lnTo>
                  <a:lnTo>
                    <a:pt x="1486" y="1146"/>
                  </a:lnTo>
                  <a:lnTo>
                    <a:pt x="1488" y="1146"/>
                  </a:lnTo>
                  <a:lnTo>
                    <a:pt x="1486" y="1146"/>
                  </a:lnTo>
                  <a:lnTo>
                    <a:pt x="1484" y="1144"/>
                  </a:lnTo>
                  <a:lnTo>
                    <a:pt x="1483" y="1142"/>
                  </a:lnTo>
                  <a:lnTo>
                    <a:pt x="1481" y="1142"/>
                  </a:lnTo>
                  <a:lnTo>
                    <a:pt x="1477" y="1142"/>
                  </a:lnTo>
                  <a:lnTo>
                    <a:pt x="1475" y="1140"/>
                  </a:lnTo>
                  <a:lnTo>
                    <a:pt x="1477" y="1140"/>
                  </a:lnTo>
                  <a:lnTo>
                    <a:pt x="1479" y="1140"/>
                  </a:lnTo>
                  <a:lnTo>
                    <a:pt x="1481" y="1140"/>
                  </a:lnTo>
                  <a:lnTo>
                    <a:pt x="1481" y="1142"/>
                  </a:lnTo>
                  <a:lnTo>
                    <a:pt x="1481" y="1140"/>
                  </a:lnTo>
                  <a:lnTo>
                    <a:pt x="1479" y="1138"/>
                  </a:lnTo>
                  <a:lnTo>
                    <a:pt x="1477" y="1140"/>
                  </a:lnTo>
                  <a:lnTo>
                    <a:pt x="1475" y="1140"/>
                  </a:lnTo>
                  <a:lnTo>
                    <a:pt x="1477" y="1138"/>
                  </a:lnTo>
                  <a:lnTo>
                    <a:pt x="1475" y="1138"/>
                  </a:lnTo>
                  <a:lnTo>
                    <a:pt x="1475" y="1140"/>
                  </a:lnTo>
                  <a:lnTo>
                    <a:pt x="1473" y="1140"/>
                  </a:lnTo>
                  <a:lnTo>
                    <a:pt x="1471" y="1140"/>
                  </a:lnTo>
                  <a:lnTo>
                    <a:pt x="1469" y="1140"/>
                  </a:lnTo>
                  <a:lnTo>
                    <a:pt x="1465" y="1140"/>
                  </a:lnTo>
                  <a:lnTo>
                    <a:pt x="1465" y="1142"/>
                  </a:lnTo>
                  <a:lnTo>
                    <a:pt x="1463" y="1142"/>
                  </a:lnTo>
                  <a:lnTo>
                    <a:pt x="1465" y="1140"/>
                  </a:lnTo>
                  <a:lnTo>
                    <a:pt x="1467" y="1140"/>
                  </a:lnTo>
                  <a:lnTo>
                    <a:pt x="1469" y="1140"/>
                  </a:lnTo>
                  <a:lnTo>
                    <a:pt x="1467" y="1140"/>
                  </a:lnTo>
                  <a:lnTo>
                    <a:pt x="1467" y="1138"/>
                  </a:lnTo>
                  <a:lnTo>
                    <a:pt x="1467" y="1136"/>
                  </a:lnTo>
                  <a:lnTo>
                    <a:pt x="1467" y="1138"/>
                  </a:lnTo>
                  <a:lnTo>
                    <a:pt x="1465" y="1138"/>
                  </a:lnTo>
                  <a:lnTo>
                    <a:pt x="1465" y="1140"/>
                  </a:lnTo>
                  <a:lnTo>
                    <a:pt x="1465" y="1138"/>
                  </a:lnTo>
                  <a:lnTo>
                    <a:pt x="1463" y="1138"/>
                  </a:lnTo>
                  <a:lnTo>
                    <a:pt x="1465" y="1138"/>
                  </a:lnTo>
                  <a:lnTo>
                    <a:pt x="1465" y="1140"/>
                  </a:lnTo>
                  <a:lnTo>
                    <a:pt x="1463" y="1140"/>
                  </a:lnTo>
                  <a:lnTo>
                    <a:pt x="1463" y="1142"/>
                  </a:lnTo>
                  <a:lnTo>
                    <a:pt x="1461" y="1142"/>
                  </a:lnTo>
                  <a:lnTo>
                    <a:pt x="1460" y="1142"/>
                  </a:lnTo>
                  <a:lnTo>
                    <a:pt x="1458" y="1144"/>
                  </a:lnTo>
                  <a:lnTo>
                    <a:pt x="1458" y="1142"/>
                  </a:lnTo>
                  <a:lnTo>
                    <a:pt x="1460" y="1142"/>
                  </a:lnTo>
                  <a:lnTo>
                    <a:pt x="1461" y="1140"/>
                  </a:lnTo>
                  <a:lnTo>
                    <a:pt x="1460" y="1140"/>
                  </a:lnTo>
                  <a:lnTo>
                    <a:pt x="1461" y="1140"/>
                  </a:lnTo>
                  <a:lnTo>
                    <a:pt x="1460" y="1140"/>
                  </a:lnTo>
                  <a:lnTo>
                    <a:pt x="1460" y="1142"/>
                  </a:lnTo>
                  <a:lnTo>
                    <a:pt x="1458" y="1142"/>
                  </a:lnTo>
                  <a:lnTo>
                    <a:pt x="1458" y="1144"/>
                  </a:lnTo>
                  <a:lnTo>
                    <a:pt x="1456" y="1144"/>
                  </a:lnTo>
                  <a:lnTo>
                    <a:pt x="1454" y="1144"/>
                  </a:lnTo>
                  <a:lnTo>
                    <a:pt x="1452" y="1144"/>
                  </a:lnTo>
                  <a:lnTo>
                    <a:pt x="1450" y="1144"/>
                  </a:lnTo>
                  <a:lnTo>
                    <a:pt x="1452" y="1144"/>
                  </a:lnTo>
                  <a:lnTo>
                    <a:pt x="1454" y="1144"/>
                  </a:lnTo>
                  <a:lnTo>
                    <a:pt x="1456" y="1144"/>
                  </a:lnTo>
                  <a:lnTo>
                    <a:pt x="1454" y="1142"/>
                  </a:lnTo>
                  <a:lnTo>
                    <a:pt x="1454" y="1140"/>
                  </a:lnTo>
                  <a:lnTo>
                    <a:pt x="1452" y="1140"/>
                  </a:lnTo>
                  <a:lnTo>
                    <a:pt x="1452" y="1138"/>
                  </a:lnTo>
                  <a:lnTo>
                    <a:pt x="1452" y="1136"/>
                  </a:lnTo>
                  <a:lnTo>
                    <a:pt x="1450" y="1135"/>
                  </a:lnTo>
                  <a:lnTo>
                    <a:pt x="1450" y="1136"/>
                  </a:lnTo>
                  <a:lnTo>
                    <a:pt x="1450" y="1138"/>
                  </a:lnTo>
                  <a:lnTo>
                    <a:pt x="1450" y="1140"/>
                  </a:lnTo>
                  <a:lnTo>
                    <a:pt x="1450" y="1142"/>
                  </a:lnTo>
                  <a:lnTo>
                    <a:pt x="1448" y="1142"/>
                  </a:lnTo>
                  <a:lnTo>
                    <a:pt x="1446" y="1140"/>
                  </a:lnTo>
                  <a:lnTo>
                    <a:pt x="1446" y="1142"/>
                  </a:lnTo>
                  <a:lnTo>
                    <a:pt x="1446" y="1140"/>
                  </a:lnTo>
                  <a:lnTo>
                    <a:pt x="1444" y="1140"/>
                  </a:lnTo>
                  <a:lnTo>
                    <a:pt x="1444" y="1142"/>
                  </a:lnTo>
                  <a:lnTo>
                    <a:pt x="1442" y="1142"/>
                  </a:lnTo>
                  <a:lnTo>
                    <a:pt x="1442" y="1140"/>
                  </a:lnTo>
                  <a:lnTo>
                    <a:pt x="1440" y="1142"/>
                  </a:lnTo>
                  <a:lnTo>
                    <a:pt x="1438" y="1142"/>
                  </a:lnTo>
                  <a:lnTo>
                    <a:pt x="1438" y="1140"/>
                  </a:lnTo>
                  <a:lnTo>
                    <a:pt x="1436" y="1140"/>
                  </a:lnTo>
                  <a:lnTo>
                    <a:pt x="1435" y="1140"/>
                  </a:lnTo>
                  <a:lnTo>
                    <a:pt x="1436" y="1140"/>
                  </a:lnTo>
                  <a:lnTo>
                    <a:pt x="1435" y="1140"/>
                  </a:lnTo>
                  <a:lnTo>
                    <a:pt x="1435" y="1142"/>
                  </a:lnTo>
                  <a:lnTo>
                    <a:pt x="1433" y="1142"/>
                  </a:lnTo>
                  <a:lnTo>
                    <a:pt x="1431" y="1142"/>
                  </a:lnTo>
                  <a:lnTo>
                    <a:pt x="1429" y="1142"/>
                  </a:lnTo>
                  <a:lnTo>
                    <a:pt x="1431" y="1142"/>
                  </a:lnTo>
                  <a:lnTo>
                    <a:pt x="1429" y="1144"/>
                  </a:lnTo>
                  <a:lnTo>
                    <a:pt x="1427" y="1144"/>
                  </a:lnTo>
                  <a:lnTo>
                    <a:pt x="1427" y="1146"/>
                  </a:lnTo>
                  <a:lnTo>
                    <a:pt x="1425" y="1146"/>
                  </a:lnTo>
                  <a:lnTo>
                    <a:pt x="1425" y="1144"/>
                  </a:lnTo>
                  <a:lnTo>
                    <a:pt x="1425" y="1146"/>
                  </a:lnTo>
                  <a:lnTo>
                    <a:pt x="1425" y="1144"/>
                  </a:lnTo>
                  <a:lnTo>
                    <a:pt x="1423" y="1146"/>
                  </a:lnTo>
                  <a:lnTo>
                    <a:pt x="1423" y="1144"/>
                  </a:lnTo>
                  <a:lnTo>
                    <a:pt x="1421" y="1144"/>
                  </a:lnTo>
                  <a:lnTo>
                    <a:pt x="1419" y="1144"/>
                  </a:lnTo>
                  <a:lnTo>
                    <a:pt x="1419" y="1142"/>
                  </a:lnTo>
                  <a:lnTo>
                    <a:pt x="1417" y="1142"/>
                  </a:lnTo>
                  <a:lnTo>
                    <a:pt x="1415" y="1140"/>
                  </a:lnTo>
                  <a:lnTo>
                    <a:pt x="1415" y="1142"/>
                  </a:lnTo>
                  <a:lnTo>
                    <a:pt x="1413" y="1142"/>
                  </a:lnTo>
                  <a:lnTo>
                    <a:pt x="1413" y="1144"/>
                  </a:lnTo>
                  <a:lnTo>
                    <a:pt x="1412" y="1144"/>
                  </a:lnTo>
                  <a:lnTo>
                    <a:pt x="1412" y="1146"/>
                  </a:lnTo>
                  <a:lnTo>
                    <a:pt x="1413" y="1146"/>
                  </a:lnTo>
                  <a:lnTo>
                    <a:pt x="1413" y="1148"/>
                  </a:lnTo>
                  <a:lnTo>
                    <a:pt x="1415" y="1148"/>
                  </a:lnTo>
                  <a:lnTo>
                    <a:pt x="1417" y="1148"/>
                  </a:lnTo>
                  <a:lnTo>
                    <a:pt x="1419" y="1148"/>
                  </a:lnTo>
                  <a:lnTo>
                    <a:pt x="1421" y="1146"/>
                  </a:lnTo>
                  <a:lnTo>
                    <a:pt x="1423" y="1146"/>
                  </a:lnTo>
                  <a:lnTo>
                    <a:pt x="1425" y="1146"/>
                  </a:lnTo>
                  <a:lnTo>
                    <a:pt x="1423" y="1146"/>
                  </a:lnTo>
                  <a:lnTo>
                    <a:pt x="1425" y="1146"/>
                  </a:lnTo>
                  <a:lnTo>
                    <a:pt x="1423" y="1148"/>
                  </a:lnTo>
                  <a:lnTo>
                    <a:pt x="1421" y="1148"/>
                  </a:lnTo>
                  <a:lnTo>
                    <a:pt x="1421" y="1150"/>
                  </a:lnTo>
                  <a:lnTo>
                    <a:pt x="1423" y="1150"/>
                  </a:lnTo>
                  <a:lnTo>
                    <a:pt x="1425" y="1150"/>
                  </a:lnTo>
                  <a:lnTo>
                    <a:pt x="1427" y="1150"/>
                  </a:lnTo>
                  <a:lnTo>
                    <a:pt x="1427" y="1148"/>
                  </a:lnTo>
                  <a:lnTo>
                    <a:pt x="1427" y="1146"/>
                  </a:lnTo>
                  <a:lnTo>
                    <a:pt x="1427" y="1148"/>
                  </a:lnTo>
                  <a:lnTo>
                    <a:pt x="1429" y="1148"/>
                  </a:lnTo>
                  <a:lnTo>
                    <a:pt x="1427" y="1148"/>
                  </a:lnTo>
                  <a:lnTo>
                    <a:pt x="1429" y="1148"/>
                  </a:lnTo>
                  <a:lnTo>
                    <a:pt x="1429" y="1150"/>
                  </a:lnTo>
                  <a:lnTo>
                    <a:pt x="1429" y="1148"/>
                  </a:lnTo>
                  <a:lnTo>
                    <a:pt x="1429" y="1150"/>
                  </a:lnTo>
                  <a:lnTo>
                    <a:pt x="1431" y="1150"/>
                  </a:lnTo>
                  <a:lnTo>
                    <a:pt x="1429" y="1150"/>
                  </a:lnTo>
                  <a:lnTo>
                    <a:pt x="1429" y="1152"/>
                  </a:lnTo>
                  <a:lnTo>
                    <a:pt x="1427" y="1152"/>
                  </a:lnTo>
                  <a:lnTo>
                    <a:pt x="1427" y="1154"/>
                  </a:lnTo>
                  <a:lnTo>
                    <a:pt x="1425" y="1154"/>
                  </a:lnTo>
                  <a:lnTo>
                    <a:pt x="1427" y="1154"/>
                  </a:lnTo>
                  <a:lnTo>
                    <a:pt x="1427" y="1156"/>
                  </a:lnTo>
                  <a:lnTo>
                    <a:pt x="1427" y="1154"/>
                  </a:lnTo>
                  <a:lnTo>
                    <a:pt x="1425" y="1154"/>
                  </a:lnTo>
                  <a:lnTo>
                    <a:pt x="1423" y="1154"/>
                  </a:lnTo>
                  <a:lnTo>
                    <a:pt x="1425" y="1154"/>
                  </a:lnTo>
                  <a:lnTo>
                    <a:pt x="1425" y="1156"/>
                  </a:lnTo>
                  <a:lnTo>
                    <a:pt x="1423" y="1156"/>
                  </a:lnTo>
                  <a:lnTo>
                    <a:pt x="1425" y="1156"/>
                  </a:lnTo>
                  <a:lnTo>
                    <a:pt x="1425" y="1158"/>
                  </a:lnTo>
                  <a:lnTo>
                    <a:pt x="1427" y="1158"/>
                  </a:lnTo>
                  <a:lnTo>
                    <a:pt x="1427" y="1160"/>
                  </a:lnTo>
                  <a:lnTo>
                    <a:pt x="1429" y="1160"/>
                  </a:lnTo>
                  <a:lnTo>
                    <a:pt x="1431" y="1160"/>
                  </a:lnTo>
                  <a:lnTo>
                    <a:pt x="1431" y="1161"/>
                  </a:lnTo>
                  <a:lnTo>
                    <a:pt x="1433" y="1161"/>
                  </a:lnTo>
                  <a:lnTo>
                    <a:pt x="1433" y="1160"/>
                  </a:lnTo>
                  <a:lnTo>
                    <a:pt x="1433" y="1161"/>
                  </a:lnTo>
                  <a:lnTo>
                    <a:pt x="1433" y="1163"/>
                  </a:lnTo>
                  <a:lnTo>
                    <a:pt x="1435" y="1163"/>
                  </a:lnTo>
                  <a:lnTo>
                    <a:pt x="1433" y="1163"/>
                  </a:lnTo>
                  <a:lnTo>
                    <a:pt x="1435" y="1163"/>
                  </a:lnTo>
                  <a:lnTo>
                    <a:pt x="1435" y="1165"/>
                  </a:lnTo>
                  <a:lnTo>
                    <a:pt x="1433" y="1165"/>
                  </a:lnTo>
                  <a:lnTo>
                    <a:pt x="1435" y="1165"/>
                  </a:lnTo>
                  <a:lnTo>
                    <a:pt x="1433" y="1165"/>
                  </a:lnTo>
                  <a:lnTo>
                    <a:pt x="1433" y="1167"/>
                  </a:lnTo>
                  <a:lnTo>
                    <a:pt x="1433" y="1165"/>
                  </a:lnTo>
                  <a:lnTo>
                    <a:pt x="1431" y="1165"/>
                  </a:lnTo>
                  <a:lnTo>
                    <a:pt x="1431" y="1167"/>
                  </a:lnTo>
                  <a:lnTo>
                    <a:pt x="1429" y="1167"/>
                  </a:lnTo>
                  <a:lnTo>
                    <a:pt x="1429" y="1165"/>
                  </a:lnTo>
                  <a:lnTo>
                    <a:pt x="1431" y="1165"/>
                  </a:lnTo>
                  <a:lnTo>
                    <a:pt x="1431" y="1163"/>
                  </a:lnTo>
                  <a:lnTo>
                    <a:pt x="1431" y="1165"/>
                  </a:lnTo>
                  <a:lnTo>
                    <a:pt x="1431" y="1163"/>
                  </a:lnTo>
                  <a:lnTo>
                    <a:pt x="1431" y="1165"/>
                  </a:lnTo>
                  <a:lnTo>
                    <a:pt x="1429" y="1165"/>
                  </a:lnTo>
                  <a:lnTo>
                    <a:pt x="1429" y="1163"/>
                  </a:lnTo>
                  <a:lnTo>
                    <a:pt x="1427" y="1161"/>
                  </a:lnTo>
                  <a:lnTo>
                    <a:pt x="1427" y="1163"/>
                  </a:lnTo>
                  <a:lnTo>
                    <a:pt x="1427" y="1161"/>
                  </a:lnTo>
                  <a:lnTo>
                    <a:pt x="1425" y="1161"/>
                  </a:lnTo>
                  <a:lnTo>
                    <a:pt x="1423" y="1161"/>
                  </a:lnTo>
                  <a:lnTo>
                    <a:pt x="1421" y="1161"/>
                  </a:lnTo>
                  <a:lnTo>
                    <a:pt x="1423" y="1161"/>
                  </a:lnTo>
                  <a:lnTo>
                    <a:pt x="1423" y="1160"/>
                  </a:lnTo>
                  <a:lnTo>
                    <a:pt x="1421" y="1160"/>
                  </a:lnTo>
                  <a:lnTo>
                    <a:pt x="1421" y="1158"/>
                  </a:lnTo>
                  <a:lnTo>
                    <a:pt x="1423" y="1158"/>
                  </a:lnTo>
                  <a:lnTo>
                    <a:pt x="1421" y="1158"/>
                  </a:lnTo>
                  <a:lnTo>
                    <a:pt x="1421" y="1160"/>
                  </a:lnTo>
                  <a:lnTo>
                    <a:pt x="1421" y="1158"/>
                  </a:lnTo>
                  <a:lnTo>
                    <a:pt x="1419" y="1158"/>
                  </a:lnTo>
                  <a:lnTo>
                    <a:pt x="1417" y="1158"/>
                  </a:lnTo>
                  <a:lnTo>
                    <a:pt x="1417" y="1156"/>
                  </a:lnTo>
                  <a:lnTo>
                    <a:pt x="1415" y="1156"/>
                  </a:lnTo>
                  <a:lnTo>
                    <a:pt x="1415" y="1158"/>
                  </a:lnTo>
                  <a:lnTo>
                    <a:pt x="1417" y="1158"/>
                  </a:lnTo>
                  <a:lnTo>
                    <a:pt x="1419" y="1158"/>
                  </a:lnTo>
                  <a:lnTo>
                    <a:pt x="1419" y="1160"/>
                  </a:lnTo>
                  <a:lnTo>
                    <a:pt x="1419" y="1161"/>
                  </a:lnTo>
                  <a:lnTo>
                    <a:pt x="1419" y="1160"/>
                  </a:lnTo>
                  <a:lnTo>
                    <a:pt x="1417" y="1160"/>
                  </a:lnTo>
                  <a:lnTo>
                    <a:pt x="1419" y="1160"/>
                  </a:lnTo>
                  <a:lnTo>
                    <a:pt x="1419" y="1161"/>
                  </a:lnTo>
                  <a:lnTo>
                    <a:pt x="1417" y="1161"/>
                  </a:lnTo>
                  <a:lnTo>
                    <a:pt x="1417" y="1163"/>
                  </a:lnTo>
                  <a:lnTo>
                    <a:pt x="1419" y="1163"/>
                  </a:lnTo>
                  <a:lnTo>
                    <a:pt x="1417" y="1163"/>
                  </a:lnTo>
                  <a:lnTo>
                    <a:pt x="1417" y="1165"/>
                  </a:lnTo>
                  <a:lnTo>
                    <a:pt x="1415" y="1165"/>
                  </a:lnTo>
                  <a:lnTo>
                    <a:pt x="1415" y="1163"/>
                  </a:lnTo>
                  <a:lnTo>
                    <a:pt x="1415" y="1161"/>
                  </a:lnTo>
                  <a:lnTo>
                    <a:pt x="1413" y="1161"/>
                  </a:lnTo>
                  <a:lnTo>
                    <a:pt x="1413" y="1160"/>
                  </a:lnTo>
                  <a:lnTo>
                    <a:pt x="1412" y="1160"/>
                  </a:lnTo>
                  <a:lnTo>
                    <a:pt x="1412" y="1161"/>
                  </a:lnTo>
                  <a:lnTo>
                    <a:pt x="1410" y="1161"/>
                  </a:lnTo>
                  <a:lnTo>
                    <a:pt x="1410" y="1163"/>
                  </a:lnTo>
                  <a:lnTo>
                    <a:pt x="1410" y="1161"/>
                  </a:lnTo>
                  <a:lnTo>
                    <a:pt x="1410" y="1163"/>
                  </a:lnTo>
                  <a:lnTo>
                    <a:pt x="1408" y="1163"/>
                  </a:lnTo>
                  <a:lnTo>
                    <a:pt x="1408" y="1165"/>
                  </a:lnTo>
                  <a:lnTo>
                    <a:pt x="1408" y="1163"/>
                  </a:lnTo>
                  <a:lnTo>
                    <a:pt x="1408" y="1165"/>
                  </a:lnTo>
                  <a:lnTo>
                    <a:pt x="1406" y="1165"/>
                  </a:lnTo>
                  <a:lnTo>
                    <a:pt x="1406" y="1163"/>
                  </a:lnTo>
                  <a:lnTo>
                    <a:pt x="1408" y="1163"/>
                  </a:lnTo>
                  <a:lnTo>
                    <a:pt x="1406" y="1163"/>
                  </a:lnTo>
                  <a:lnTo>
                    <a:pt x="1404" y="1163"/>
                  </a:lnTo>
                  <a:lnTo>
                    <a:pt x="1402" y="1163"/>
                  </a:lnTo>
                  <a:lnTo>
                    <a:pt x="1400" y="1161"/>
                  </a:lnTo>
                  <a:lnTo>
                    <a:pt x="1398" y="1161"/>
                  </a:lnTo>
                  <a:lnTo>
                    <a:pt x="1398" y="1160"/>
                  </a:lnTo>
                  <a:lnTo>
                    <a:pt x="1400" y="1160"/>
                  </a:lnTo>
                  <a:lnTo>
                    <a:pt x="1400" y="1161"/>
                  </a:lnTo>
                  <a:lnTo>
                    <a:pt x="1402" y="1161"/>
                  </a:lnTo>
                  <a:lnTo>
                    <a:pt x="1400" y="1160"/>
                  </a:lnTo>
                  <a:lnTo>
                    <a:pt x="1400" y="1158"/>
                  </a:lnTo>
                  <a:lnTo>
                    <a:pt x="1398" y="1158"/>
                  </a:lnTo>
                  <a:lnTo>
                    <a:pt x="1400" y="1158"/>
                  </a:lnTo>
                  <a:lnTo>
                    <a:pt x="1400" y="1156"/>
                  </a:lnTo>
                  <a:lnTo>
                    <a:pt x="1398" y="1156"/>
                  </a:lnTo>
                  <a:lnTo>
                    <a:pt x="1398" y="1158"/>
                  </a:lnTo>
                  <a:lnTo>
                    <a:pt x="1396" y="1158"/>
                  </a:lnTo>
                  <a:lnTo>
                    <a:pt x="1396" y="1156"/>
                  </a:lnTo>
                  <a:lnTo>
                    <a:pt x="1396" y="1158"/>
                  </a:lnTo>
                  <a:lnTo>
                    <a:pt x="1394" y="1158"/>
                  </a:lnTo>
                  <a:lnTo>
                    <a:pt x="1394" y="1156"/>
                  </a:lnTo>
                  <a:lnTo>
                    <a:pt x="1392" y="1156"/>
                  </a:lnTo>
                  <a:lnTo>
                    <a:pt x="1392" y="1154"/>
                  </a:lnTo>
                  <a:lnTo>
                    <a:pt x="1390" y="1154"/>
                  </a:lnTo>
                  <a:lnTo>
                    <a:pt x="1388" y="1154"/>
                  </a:lnTo>
                  <a:lnTo>
                    <a:pt x="1388" y="1152"/>
                  </a:lnTo>
                  <a:lnTo>
                    <a:pt x="1390" y="1152"/>
                  </a:lnTo>
                  <a:lnTo>
                    <a:pt x="1388" y="1152"/>
                  </a:lnTo>
                  <a:lnTo>
                    <a:pt x="1387" y="1152"/>
                  </a:lnTo>
                  <a:lnTo>
                    <a:pt x="1385" y="1154"/>
                  </a:lnTo>
                  <a:lnTo>
                    <a:pt x="1385" y="1152"/>
                  </a:lnTo>
                  <a:lnTo>
                    <a:pt x="1385" y="1154"/>
                  </a:lnTo>
                  <a:lnTo>
                    <a:pt x="1385" y="1152"/>
                  </a:lnTo>
                  <a:lnTo>
                    <a:pt x="1385" y="1154"/>
                  </a:lnTo>
                  <a:lnTo>
                    <a:pt x="1387" y="1154"/>
                  </a:lnTo>
                  <a:lnTo>
                    <a:pt x="1385" y="1154"/>
                  </a:lnTo>
                  <a:lnTo>
                    <a:pt x="1385" y="1156"/>
                  </a:lnTo>
                  <a:lnTo>
                    <a:pt x="1387" y="1156"/>
                  </a:lnTo>
                  <a:lnTo>
                    <a:pt x="1385" y="1156"/>
                  </a:lnTo>
                  <a:lnTo>
                    <a:pt x="1383" y="1158"/>
                  </a:lnTo>
                  <a:lnTo>
                    <a:pt x="1381" y="1156"/>
                  </a:lnTo>
                  <a:lnTo>
                    <a:pt x="1379" y="1156"/>
                  </a:lnTo>
                  <a:lnTo>
                    <a:pt x="1377" y="1156"/>
                  </a:lnTo>
                  <a:lnTo>
                    <a:pt x="1375" y="1156"/>
                  </a:lnTo>
                  <a:lnTo>
                    <a:pt x="1373" y="1154"/>
                  </a:lnTo>
                  <a:lnTo>
                    <a:pt x="1371" y="1154"/>
                  </a:lnTo>
                  <a:lnTo>
                    <a:pt x="1369" y="1154"/>
                  </a:lnTo>
                  <a:lnTo>
                    <a:pt x="1367" y="1152"/>
                  </a:lnTo>
                  <a:lnTo>
                    <a:pt x="1365" y="1152"/>
                  </a:lnTo>
                  <a:lnTo>
                    <a:pt x="1364" y="1152"/>
                  </a:lnTo>
                  <a:lnTo>
                    <a:pt x="1362" y="1152"/>
                  </a:lnTo>
                  <a:lnTo>
                    <a:pt x="1362" y="1154"/>
                  </a:lnTo>
                  <a:lnTo>
                    <a:pt x="1360" y="1154"/>
                  </a:lnTo>
                  <a:lnTo>
                    <a:pt x="1358" y="1154"/>
                  </a:lnTo>
                  <a:lnTo>
                    <a:pt x="1358" y="1152"/>
                  </a:lnTo>
                  <a:lnTo>
                    <a:pt x="1360" y="1152"/>
                  </a:lnTo>
                  <a:lnTo>
                    <a:pt x="1360" y="1150"/>
                  </a:lnTo>
                  <a:lnTo>
                    <a:pt x="1360" y="1148"/>
                  </a:lnTo>
                  <a:lnTo>
                    <a:pt x="1358" y="1148"/>
                  </a:lnTo>
                  <a:lnTo>
                    <a:pt x="1358" y="1150"/>
                  </a:lnTo>
                  <a:lnTo>
                    <a:pt x="1356" y="1150"/>
                  </a:lnTo>
                  <a:lnTo>
                    <a:pt x="1356" y="1152"/>
                  </a:lnTo>
                  <a:lnTo>
                    <a:pt x="1358" y="1154"/>
                  </a:lnTo>
                  <a:lnTo>
                    <a:pt x="1356" y="1154"/>
                  </a:lnTo>
                  <a:lnTo>
                    <a:pt x="1354" y="1154"/>
                  </a:lnTo>
                  <a:lnTo>
                    <a:pt x="1352" y="1156"/>
                  </a:lnTo>
                  <a:lnTo>
                    <a:pt x="1350" y="1156"/>
                  </a:lnTo>
                  <a:lnTo>
                    <a:pt x="1344" y="1158"/>
                  </a:lnTo>
                  <a:lnTo>
                    <a:pt x="1344" y="1160"/>
                  </a:lnTo>
                  <a:lnTo>
                    <a:pt x="1342" y="1160"/>
                  </a:lnTo>
                  <a:lnTo>
                    <a:pt x="1344" y="1158"/>
                  </a:lnTo>
                  <a:lnTo>
                    <a:pt x="1346" y="1158"/>
                  </a:lnTo>
                  <a:lnTo>
                    <a:pt x="1348" y="1158"/>
                  </a:lnTo>
                  <a:lnTo>
                    <a:pt x="1348" y="1156"/>
                  </a:lnTo>
                  <a:lnTo>
                    <a:pt x="1348" y="1158"/>
                  </a:lnTo>
                  <a:lnTo>
                    <a:pt x="1346" y="1156"/>
                  </a:lnTo>
                  <a:lnTo>
                    <a:pt x="1344" y="1158"/>
                  </a:lnTo>
                  <a:lnTo>
                    <a:pt x="1342" y="1158"/>
                  </a:lnTo>
                  <a:lnTo>
                    <a:pt x="1344" y="1158"/>
                  </a:lnTo>
                  <a:lnTo>
                    <a:pt x="1344" y="1156"/>
                  </a:lnTo>
                  <a:lnTo>
                    <a:pt x="1344" y="1154"/>
                  </a:lnTo>
                  <a:lnTo>
                    <a:pt x="1344" y="1152"/>
                  </a:lnTo>
                  <a:lnTo>
                    <a:pt x="1342" y="1152"/>
                  </a:lnTo>
                  <a:lnTo>
                    <a:pt x="1342" y="1154"/>
                  </a:lnTo>
                  <a:lnTo>
                    <a:pt x="1340" y="1154"/>
                  </a:lnTo>
                  <a:lnTo>
                    <a:pt x="1339" y="1154"/>
                  </a:lnTo>
                  <a:lnTo>
                    <a:pt x="1340" y="1154"/>
                  </a:lnTo>
                  <a:lnTo>
                    <a:pt x="1339" y="1154"/>
                  </a:lnTo>
                  <a:lnTo>
                    <a:pt x="1339" y="1156"/>
                  </a:lnTo>
                  <a:lnTo>
                    <a:pt x="1340" y="1156"/>
                  </a:lnTo>
                  <a:lnTo>
                    <a:pt x="1339" y="1156"/>
                  </a:lnTo>
                  <a:lnTo>
                    <a:pt x="1339" y="1158"/>
                  </a:lnTo>
                  <a:lnTo>
                    <a:pt x="1340" y="1158"/>
                  </a:lnTo>
                  <a:lnTo>
                    <a:pt x="1340" y="1160"/>
                  </a:lnTo>
                  <a:lnTo>
                    <a:pt x="1342" y="1160"/>
                  </a:lnTo>
                  <a:lnTo>
                    <a:pt x="1340" y="1160"/>
                  </a:lnTo>
                  <a:lnTo>
                    <a:pt x="1340" y="1161"/>
                  </a:lnTo>
                  <a:lnTo>
                    <a:pt x="1339" y="1163"/>
                  </a:lnTo>
                  <a:lnTo>
                    <a:pt x="1337" y="1163"/>
                  </a:lnTo>
                  <a:lnTo>
                    <a:pt x="1337" y="1165"/>
                  </a:lnTo>
                  <a:lnTo>
                    <a:pt x="1337" y="1167"/>
                  </a:lnTo>
                  <a:lnTo>
                    <a:pt x="1335" y="1167"/>
                  </a:lnTo>
                  <a:lnTo>
                    <a:pt x="1333" y="1169"/>
                  </a:lnTo>
                  <a:lnTo>
                    <a:pt x="1331" y="1171"/>
                  </a:lnTo>
                  <a:lnTo>
                    <a:pt x="1329" y="1171"/>
                  </a:lnTo>
                  <a:lnTo>
                    <a:pt x="1327" y="1171"/>
                  </a:lnTo>
                  <a:lnTo>
                    <a:pt x="1325" y="1173"/>
                  </a:lnTo>
                  <a:lnTo>
                    <a:pt x="1327" y="1173"/>
                  </a:lnTo>
                  <a:lnTo>
                    <a:pt x="1327" y="1171"/>
                  </a:lnTo>
                  <a:lnTo>
                    <a:pt x="1329" y="1171"/>
                  </a:lnTo>
                  <a:lnTo>
                    <a:pt x="1327" y="1173"/>
                  </a:lnTo>
                  <a:lnTo>
                    <a:pt x="1325" y="1173"/>
                  </a:lnTo>
                  <a:lnTo>
                    <a:pt x="1323" y="1175"/>
                  </a:lnTo>
                  <a:lnTo>
                    <a:pt x="1321" y="1175"/>
                  </a:lnTo>
                  <a:lnTo>
                    <a:pt x="1319" y="1177"/>
                  </a:lnTo>
                  <a:lnTo>
                    <a:pt x="1321" y="1175"/>
                  </a:lnTo>
                  <a:lnTo>
                    <a:pt x="1323" y="1173"/>
                  </a:lnTo>
                  <a:lnTo>
                    <a:pt x="1321" y="1173"/>
                  </a:lnTo>
                  <a:lnTo>
                    <a:pt x="1321" y="1175"/>
                  </a:lnTo>
                  <a:lnTo>
                    <a:pt x="1319" y="1175"/>
                  </a:lnTo>
                  <a:lnTo>
                    <a:pt x="1319" y="1173"/>
                  </a:lnTo>
                  <a:lnTo>
                    <a:pt x="1321" y="1173"/>
                  </a:lnTo>
                  <a:lnTo>
                    <a:pt x="1319" y="1173"/>
                  </a:lnTo>
                  <a:lnTo>
                    <a:pt x="1321" y="1173"/>
                  </a:lnTo>
                  <a:lnTo>
                    <a:pt x="1319" y="1173"/>
                  </a:lnTo>
                  <a:lnTo>
                    <a:pt x="1317" y="1173"/>
                  </a:lnTo>
                  <a:lnTo>
                    <a:pt x="1317" y="1171"/>
                  </a:lnTo>
                  <a:lnTo>
                    <a:pt x="1317" y="1173"/>
                  </a:lnTo>
                  <a:lnTo>
                    <a:pt x="1317" y="1175"/>
                  </a:lnTo>
                  <a:lnTo>
                    <a:pt x="1316" y="1175"/>
                  </a:lnTo>
                  <a:lnTo>
                    <a:pt x="1317" y="1175"/>
                  </a:lnTo>
                  <a:lnTo>
                    <a:pt x="1317" y="1173"/>
                  </a:lnTo>
                  <a:lnTo>
                    <a:pt x="1316" y="1173"/>
                  </a:lnTo>
                  <a:lnTo>
                    <a:pt x="1314" y="1171"/>
                  </a:lnTo>
                  <a:lnTo>
                    <a:pt x="1314" y="1173"/>
                  </a:lnTo>
                  <a:lnTo>
                    <a:pt x="1314" y="1175"/>
                  </a:lnTo>
                  <a:lnTo>
                    <a:pt x="1316" y="1175"/>
                  </a:lnTo>
                  <a:lnTo>
                    <a:pt x="1316" y="1177"/>
                  </a:lnTo>
                  <a:lnTo>
                    <a:pt x="1317" y="1177"/>
                  </a:lnTo>
                  <a:lnTo>
                    <a:pt x="1316" y="1177"/>
                  </a:lnTo>
                  <a:lnTo>
                    <a:pt x="1316" y="1179"/>
                  </a:lnTo>
                  <a:lnTo>
                    <a:pt x="1314" y="1179"/>
                  </a:lnTo>
                  <a:lnTo>
                    <a:pt x="1312" y="1179"/>
                  </a:lnTo>
                  <a:lnTo>
                    <a:pt x="1312" y="1177"/>
                  </a:lnTo>
                  <a:lnTo>
                    <a:pt x="1310" y="1177"/>
                  </a:lnTo>
                  <a:lnTo>
                    <a:pt x="1310" y="1179"/>
                  </a:lnTo>
                  <a:lnTo>
                    <a:pt x="1312" y="1179"/>
                  </a:lnTo>
                  <a:lnTo>
                    <a:pt x="1312" y="1181"/>
                  </a:lnTo>
                  <a:lnTo>
                    <a:pt x="1310" y="1181"/>
                  </a:lnTo>
                  <a:lnTo>
                    <a:pt x="1310" y="1183"/>
                  </a:lnTo>
                  <a:lnTo>
                    <a:pt x="1308" y="1183"/>
                  </a:lnTo>
                  <a:lnTo>
                    <a:pt x="1310" y="1183"/>
                  </a:lnTo>
                  <a:lnTo>
                    <a:pt x="1310" y="1181"/>
                  </a:lnTo>
                  <a:lnTo>
                    <a:pt x="1308" y="1181"/>
                  </a:lnTo>
                  <a:lnTo>
                    <a:pt x="1308" y="1183"/>
                  </a:lnTo>
                  <a:lnTo>
                    <a:pt x="1308" y="1181"/>
                  </a:lnTo>
                  <a:lnTo>
                    <a:pt x="1306" y="1183"/>
                  </a:lnTo>
                  <a:lnTo>
                    <a:pt x="1304" y="1183"/>
                  </a:lnTo>
                  <a:lnTo>
                    <a:pt x="1306" y="1183"/>
                  </a:lnTo>
                  <a:lnTo>
                    <a:pt x="1304" y="1183"/>
                  </a:lnTo>
                  <a:lnTo>
                    <a:pt x="1304" y="1184"/>
                  </a:lnTo>
                  <a:lnTo>
                    <a:pt x="1306" y="1184"/>
                  </a:lnTo>
                  <a:lnTo>
                    <a:pt x="1306" y="1183"/>
                  </a:lnTo>
                  <a:lnTo>
                    <a:pt x="1308" y="1183"/>
                  </a:lnTo>
                  <a:lnTo>
                    <a:pt x="1308" y="1184"/>
                  </a:lnTo>
                  <a:lnTo>
                    <a:pt x="1306" y="1184"/>
                  </a:lnTo>
                  <a:lnTo>
                    <a:pt x="1306" y="1186"/>
                  </a:lnTo>
                  <a:lnTo>
                    <a:pt x="1304" y="1188"/>
                  </a:lnTo>
                  <a:lnTo>
                    <a:pt x="1304" y="1186"/>
                  </a:lnTo>
                  <a:lnTo>
                    <a:pt x="1302" y="1186"/>
                  </a:lnTo>
                  <a:lnTo>
                    <a:pt x="1300" y="1186"/>
                  </a:lnTo>
                  <a:lnTo>
                    <a:pt x="1300" y="1188"/>
                  </a:lnTo>
                  <a:lnTo>
                    <a:pt x="1302" y="1188"/>
                  </a:lnTo>
                  <a:lnTo>
                    <a:pt x="1302" y="1190"/>
                  </a:lnTo>
                  <a:lnTo>
                    <a:pt x="1304" y="1190"/>
                  </a:lnTo>
                  <a:lnTo>
                    <a:pt x="1304" y="1192"/>
                  </a:lnTo>
                  <a:lnTo>
                    <a:pt x="1302" y="1192"/>
                  </a:lnTo>
                  <a:lnTo>
                    <a:pt x="1302" y="1194"/>
                  </a:lnTo>
                  <a:lnTo>
                    <a:pt x="1302" y="1196"/>
                  </a:lnTo>
                  <a:lnTo>
                    <a:pt x="1300" y="1196"/>
                  </a:lnTo>
                  <a:lnTo>
                    <a:pt x="1300" y="1198"/>
                  </a:lnTo>
                  <a:lnTo>
                    <a:pt x="1298" y="1198"/>
                  </a:lnTo>
                  <a:lnTo>
                    <a:pt x="1300" y="1198"/>
                  </a:lnTo>
                  <a:lnTo>
                    <a:pt x="1300" y="1196"/>
                  </a:lnTo>
                  <a:lnTo>
                    <a:pt x="1298" y="1196"/>
                  </a:lnTo>
                  <a:lnTo>
                    <a:pt x="1300" y="1196"/>
                  </a:lnTo>
                  <a:lnTo>
                    <a:pt x="1298" y="1196"/>
                  </a:lnTo>
                  <a:lnTo>
                    <a:pt x="1298" y="1198"/>
                  </a:lnTo>
                  <a:lnTo>
                    <a:pt x="1298" y="1196"/>
                  </a:lnTo>
                  <a:lnTo>
                    <a:pt x="1296" y="1196"/>
                  </a:lnTo>
                  <a:lnTo>
                    <a:pt x="1296" y="1194"/>
                  </a:lnTo>
                  <a:lnTo>
                    <a:pt x="1296" y="1196"/>
                  </a:lnTo>
                  <a:lnTo>
                    <a:pt x="1296" y="1198"/>
                  </a:lnTo>
                  <a:lnTo>
                    <a:pt x="1296" y="1196"/>
                  </a:lnTo>
                  <a:lnTo>
                    <a:pt x="1296" y="1198"/>
                  </a:lnTo>
                  <a:lnTo>
                    <a:pt x="1298" y="1198"/>
                  </a:lnTo>
                  <a:lnTo>
                    <a:pt x="1300" y="1198"/>
                  </a:lnTo>
                  <a:lnTo>
                    <a:pt x="1300" y="1200"/>
                  </a:lnTo>
                  <a:lnTo>
                    <a:pt x="1300" y="1202"/>
                  </a:lnTo>
                  <a:lnTo>
                    <a:pt x="1298" y="1202"/>
                  </a:lnTo>
                  <a:lnTo>
                    <a:pt x="1298" y="1204"/>
                  </a:lnTo>
                  <a:lnTo>
                    <a:pt x="1300" y="1204"/>
                  </a:lnTo>
                  <a:lnTo>
                    <a:pt x="1300" y="1206"/>
                  </a:lnTo>
                  <a:lnTo>
                    <a:pt x="1300" y="1204"/>
                  </a:lnTo>
                  <a:lnTo>
                    <a:pt x="1298" y="1204"/>
                  </a:lnTo>
                  <a:lnTo>
                    <a:pt x="1298" y="1206"/>
                  </a:lnTo>
                  <a:lnTo>
                    <a:pt x="1300" y="1206"/>
                  </a:lnTo>
                  <a:lnTo>
                    <a:pt x="1300" y="1207"/>
                  </a:lnTo>
                  <a:lnTo>
                    <a:pt x="1300" y="1209"/>
                  </a:lnTo>
                  <a:lnTo>
                    <a:pt x="1300" y="1211"/>
                  </a:lnTo>
                  <a:lnTo>
                    <a:pt x="1300" y="1213"/>
                  </a:lnTo>
                  <a:lnTo>
                    <a:pt x="1302" y="1213"/>
                  </a:lnTo>
                  <a:lnTo>
                    <a:pt x="1302" y="1215"/>
                  </a:lnTo>
                  <a:lnTo>
                    <a:pt x="1302" y="1213"/>
                  </a:lnTo>
                  <a:lnTo>
                    <a:pt x="1302" y="1215"/>
                  </a:lnTo>
                  <a:lnTo>
                    <a:pt x="1302" y="1217"/>
                  </a:lnTo>
                  <a:lnTo>
                    <a:pt x="1302" y="1219"/>
                  </a:lnTo>
                  <a:lnTo>
                    <a:pt x="1304" y="1219"/>
                  </a:lnTo>
                  <a:lnTo>
                    <a:pt x="1304" y="1221"/>
                  </a:lnTo>
                  <a:lnTo>
                    <a:pt x="1304" y="1219"/>
                  </a:lnTo>
                  <a:lnTo>
                    <a:pt x="1306" y="1219"/>
                  </a:lnTo>
                  <a:lnTo>
                    <a:pt x="1306" y="1221"/>
                  </a:lnTo>
                  <a:lnTo>
                    <a:pt x="1304" y="1221"/>
                  </a:lnTo>
                  <a:lnTo>
                    <a:pt x="1302" y="1221"/>
                  </a:lnTo>
                  <a:lnTo>
                    <a:pt x="1302" y="1223"/>
                  </a:lnTo>
                  <a:lnTo>
                    <a:pt x="1300" y="1223"/>
                  </a:lnTo>
                  <a:lnTo>
                    <a:pt x="1298" y="1221"/>
                  </a:lnTo>
                  <a:lnTo>
                    <a:pt x="1296" y="1219"/>
                  </a:lnTo>
                  <a:lnTo>
                    <a:pt x="1294" y="1219"/>
                  </a:lnTo>
                  <a:lnTo>
                    <a:pt x="1292" y="1219"/>
                  </a:lnTo>
                  <a:lnTo>
                    <a:pt x="1291" y="1219"/>
                  </a:lnTo>
                  <a:lnTo>
                    <a:pt x="1289" y="1219"/>
                  </a:lnTo>
                  <a:lnTo>
                    <a:pt x="1287" y="1219"/>
                  </a:lnTo>
                  <a:lnTo>
                    <a:pt x="1287" y="1217"/>
                  </a:lnTo>
                  <a:lnTo>
                    <a:pt x="1285" y="1217"/>
                  </a:lnTo>
                  <a:lnTo>
                    <a:pt x="1283" y="1217"/>
                  </a:lnTo>
                  <a:lnTo>
                    <a:pt x="1283" y="1215"/>
                  </a:lnTo>
                  <a:lnTo>
                    <a:pt x="1281" y="1217"/>
                  </a:lnTo>
                  <a:lnTo>
                    <a:pt x="1281" y="1215"/>
                  </a:lnTo>
                  <a:lnTo>
                    <a:pt x="1279" y="1215"/>
                  </a:lnTo>
                  <a:lnTo>
                    <a:pt x="1279" y="1213"/>
                  </a:lnTo>
                  <a:lnTo>
                    <a:pt x="1277" y="1213"/>
                  </a:lnTo>
                  <a:lnTo>
                    <a:pt x="1275" y="1213"/>
                  </a:lnTo>
                  <a:lnTo>
                    <a:pt x="1273" y="1213"/>
                  </a:lnTo>
                  <a:lnTo>
                    <a:pt x="1275" y="1213"/>
                  </a:lnTo>
                  <a:lnTo>
                    <a:pt x="1275" y="1211"/>
                  </a:lnTo>
                  <a:lnTo>
                    <a:pt x="1273" y="1211"/>
                  </a:lnTo>
                  <a:lnTo>
                    <a:pt x="1273" y="1209"/>
                  </a:lnTo>
                  <a:lnTo>
                    <a:pt x="1273" y="1207"/>
                  </a:lnTo>
                  <a:lnTo>
                    <a:pt x="1275" y="1207"/>
                  </a:lnTo>
                  <a:lnTo>
                    <a:pt x="1273" y="1207"/>
                  </a:lnTo>
                  <a:lnTo>
                    <a:pt x="1273" y="1206"/>
                  </a:lnTo>
                  <a:lnTo>
                    <a:pt x="1271" y="1206"/>
                  </a:lnTo>
                  <a:lnTo>
                    <a:pt x="1273" y="1206"/>
                  </a:lnTo>
                  <a:lnTo>
                    <a:pt x="1273" y="1204"/>
                  </a:lnTo>
                  <a:lnTo>
                    <a:pt x="1271" y="1204"/>
                  </a:lnTo>
                  <a:lnTo>
                    <a:pt x="1269" y="1204"/>
                  </a:lnTo>
                  <a:lnTo>
                    <a:pt x="1269" y="1202"/>
                  </a:lnTo>
                  <a:lnTo>
                    <a:pt x="1269" y="1200"/>
                  </a:lnTo>
                  <a:lnTo>
                    <a:pt x="1269" y="1198"/>
                  </a:lnTo>
                  <a:lnTo>
                    <a:pt x="1268" y="1198"/>
                  </a:lnTo>
                  <a:lnTo>
                    <a:pt x="1268" y="1196"/>
                  </a:lnTo>
                  <a:lnTo>
                    <a:pt x="1268" y="1194"/>
                  </a:lnTo>
                  <a:lnTo>
                    <a:pt x="1268" y="1192"/>
                  </a:lnTo>
                  <a:lnTo>
                    <a:pt x="1266" y="1192"/>
                  </a:lnTo>
                  <a:lnTo>
                    <a:pt x="1266" y="1190"/>
                  </a:lnTo>
                  <a:lnTo>
                    <a:pt x="1266" y="1192"/>
                  </a:lnTo>
                  <a:lnTo>
                    <a:pt x="1266" y="1190"/>
                  </a:lnTo>
                  <a:lnTo>
                    <a:pt x="1264" y="1190"/>
                  </a:lnTo>
                  <a:lnTo>
                    <a:pt x="1264" y="1188"/>
                  </a:lnTo>
                  <a:lnTo>
                    <a:pt x="1262" y="1188"/>
                  </a:lnTo>
                  <a:lnTo>
                    <a:pt x="1262" y="1186"/>
                  </a:lnTo>
                  <a:lnTo>
                    <a:pt x="1262" y="1184"/>
                  </a:lnTo>
                  <a:lnTo>
                    <a:pt x="1260" y="1184"/>
                  </a:lnTo>
                  <a:lnTo>
                    <a:pt x="1260" y="1183"/>
                  </a:lnTo>
                  <a:lnTo>
                    <a:pt x="1258" y="1183"/>
                  </a:lnTo>
                  <a:lnTo>
                    <a:pt x="1258" y="1181"/>
                  </a:lnTo>
                  <a:lnTo>
                    <a:pt x="1256" y="1181"/>
                  </a:lnTo>
                  <a:lnTo>
                    <a:pt x="1256" y="1179"/>
                  </a:lnTo>
                  <a:lnTo>
                    <a:pt x="1254" y="1179"/>
                  </a:lnTo>
                  <a:lnTo>
                    <a:pt x="1254" y="1177"/>
                  </a:lnTo>
                  <a:lnTo>
                    <a:pt x="1254" y="1175"/>
                  </a:lnTo>
                  <a:lnTo>
                    <a:pt x="1254" y="1173"/>
                  </a:lnTo>
                  <a:lnTo>
                    <a:pt x="1252" y="1173"/>
                  </a:lnTo>
                  <a:lnTo>
                    <a:pt x="1252" y="1171"/>
                  </a:lnTo>
                  <a:lnTo>
                    <a:pt x="1252" y="1169"/>
                  </a:lnTo>
                  <a:lnTo>
                    <a:pt x="1250" y="1169"/>
                  </a:lnTo>
                  <a:lnTo>
                    <a:pt x="1250" y="1167"/>
                  </a:lnTo>
                  <a:lnTo>
                    <a:pt x="1250" y="1165"/>
                  </a:lnTo>
                  <a:lnTo>
                    <a:pt x="1248" y="1165"/>
                  </a:lnTo>
                  <a:lnTo>
                    <a:pt x="1248" y="1163"/>
                  </a:lnTo>
                  <a:lnTo>
                    <a:pt x="1248" y="1161"/>
                  </a:lnTo>
                  <a:lnTo>
                    <a:pt x="1246" y="1161"/>
                  </a:lnTo>
                  <a:lnTo>
                    <a:pt x="1244" y="1160"/>
                  </a:lnTo>
                  <a:lnTo>
                    <a:pt x="1244" y="1158"/>
                  </a:lnTo>
                  <a:lnTo>
                    <a:pt x="1243" y="1158"/>
                  </a:lnTo>
                  <a:lnTo>
                    <a:pt x="1244" y="1158"/>
                  </a:lnTo>
                  <a:lnTo>
                    <a:pt x="1246" y="1158"/>
                  </a:lnTo>
                  <a:lnTo>
                    <a:pt x="1244" y="1158"/>
                  </a:lnTo>
                  <a:lnTo>
                    <a:pt x="1244" y="1156"/>
                  </a:lnTo>
                  <a:lnTo>
                    <a:pt x="1244" y="1158"/>
                  </a:lnTo>
                  <a:lnTo>
                    <a:pt x="1244" y="1156"/>
                  </a:lnTo>
                  <a:lnTo>
                    <a:pt x="1244" y="1158"/>
                  </a:lnTo>
                  <a:lnTo>
                    <a:pt x="1243" y="1158"/>
                  </a:lnTo>
                  <a:lnTo>
                    <a:pt x="1241" y="1158"/>
                  </a:lnTo>
                  <a:lnTo>
                    <a:pt x="1241" y="1156"/>
                  </a:lnTo>
                  <a:lnTo>
                    <a:pt x="1241" y="1158"/>
                  </a:lnTo>
                  <a:lnTo>
                    <a:pt x="1241" y="1156"/>
                  </a:lnTo>
                  <a:lnTo>
                    <a:pt x="1239" y="1156"/>
                  </a:lnTo>
                  <a:lnTo>
                    <a:pt x="1239" y="1154"/>
                  </a:lnTo>
                  <a:lnTo>
                    <a:pt x="1237" y="1154"/>
                  </a:lnTo>
                  <a:lnTo>
                    <a:pt x="1237" y="1152"/>
                  </a:lnTo>
                  <a:lnTo>
                    <a:pt x="1235" y="1152"/>
                  </a:lnTo>
                  <a:lnTo>
                    <a:pt x="1231" y="1152"/>
                  </a:lnTo>
                  <a:lnTo>
                    <a:pt x="1229" y="1152"/>
                  </a:lnTo>
                  <a:lnTo>
                    <a:pt x="1227" y="1152"/>
                  </a:lnTo>
                  <a:lnTo>
                    <a:pt x="1225" y="1152"/>
                  </a:lnTo>
                  <a:lnTo>
                    <a:pt x="1223" y="1152"/>
                  </a:lnTo>
                  <a:lnTo>
                    <a:pt x="1223" y="1150"/>
                  </a:lnTo>
                  <a:lnTo>
                    <a:pt x="1221" y="1152"/>
                  </a:lnTo>
                  <a:lnTo>
                    <a:pt x="1220" y="1152"/>
                  </a:lnTo>
                  <a:lnTo>
                    <a:pt x="1220" y="1154"/>
                  </a:lnTo>
                  <a:lnTo>
                    <a:pt x="1220" y="1152"/>
                  </a:lnTo>
                  <a:lnTo>
                    <a:pt x="1218" y="1154"/>
                  </a:lnTo>
                  <a:lnTo>
                    <a:pt x="1216" y="1156"/>
                  </a:lnTo>
                  <a:lnTo>
                    <a:pt x="1216" y="1158"/>
                  </a:lnTo>
                  <a:lnTo>
                    <a:pt x="1216" y="1160"/>
                  </a:lnTo>
                  <a:lnTo>
                    <a:pt x="1214" y="1160"/>
                  </a:lnTo>
                  <a:lnTo>
                    <a:pt x="1214" y="1161"/>
                  </a:lnTo>
                  <a:lnTo>
                    <a:pt x="1214" y="1163"/>
                  </a:lnTo>
                  <a:lnTo>
                    <a:pt x="1212" y="1163"/>
                  </a:lnTo>
                  <a:lnTo>
                    <a:pt x="1212" y="1165"/>
                  </a:lnTo>
                  <a:lnTo>
                    <a:pt x="1210" y="1165"/>
                  </a:lnTo>
                  <a:lnTo>
                    <a:pt x="1210" y="1167"/>
                  </a:lnTo>
                  <a:lnTo>
                    <a:pt x="1208" y="1167"/>
                  </a:lnTo>
                  <a:lnTo>
                    <a:pt x="1208" y="1165"/>
                  </a:lnTo>
                  <a:lnTo>
                    <a:pt x="1206" y="1165"/>
                  </a:lnTo>
                  <a:lnTo>
                    <a:pt x="1204" y="1165"/>
                  </a:lnTo>
                  <a:lnTo>
                    <a:pt x="1204" y="1163"/>
                  </a:lnTo>
                  <a:lnTo>
                    <a:pt x="1202" y="1163"/>
                  </a:lnTo>
                  <a:lnTo>
                    <a:pt x="1200" y="1163"/>
                  </a:lnTo>
                  <a:lnTo>
                    <a:pt x="1200" y="1161"/>
                  </a:lnTo>
                  <a:lnTo>
                    <a:pt x="1198" y="1161"/>
                  </a:lnTo>
                  <a:lnTo>
                    <a:pt x="1196" y="1161"/>
                  </a:lnTo>
                  <a:lnTo>
                    <a:pt x="1195" y="1161"/>
                  </a:lnTo>
                  <a:lnTo>
                    <a:pt x="1195" y="1160"/>
                  </a:lnTo>
                  <a:lnTo>
                    <a:pt x="1193" y="1158"/>
                  </a:lnTo>
                  <a:lnTo>
                    <a:pt x="1191" y="1158"/>
                  </a:lnTo>
                  <a:lnTo>
                    <a:pt x="1189" y="1156"/>
                  </a:lnTo>
                  <a:lnTo>
                    <a:pt x="1189" y="1154"/>
                  </a:lnTo>
                  <a:lnTo>
                    <a:pt x="1187" y="1154"/>
                  </a:lnTo>
                  <a:lnTo>
                    <a:pt x="1187" y="1152"/>
                  </a:lnTo>
                  <a:lnTo>
                    <a:pt x="1187" y="1150"/>
                  </a:lnTo>
                  <a:lnTo>
                    <a:pt x="1185" y="1150"/>
                  </a:lnTo>
                  <a:lnTo>
                    <a:pt x="1185" y="1148"/>
                  </a:lnTo>
                  <a:lnTo>
                    <a:pt x="1185" y="1146"/>
                  </a:lnTo>
                  <a:lnTo>
                    <a:pt x="1185" y="1144"/>
                  </a:lnTo>
                  <a:lnTo>
                    <a:pt x="1185" y="1142"/>
                  </a:lnTo>
                  <a:lnTo>
                    <a:pt x="1183" y="1142"/>
                  </a:lnTo>
                  <a:lnTo>
                    <a:pt x="1183" y="1140"/>
                  </a:lnTo>
                  <a:lnTo>
                    <a:pt x="1183" y="1138"/>
                  </a:lnTo>
                  <a:lnTo>
                    <a:pt x="1181" y="1136"/>
                  </a:lnTo>
                  <a:lnTo>
                    <a:pt x="1179" y="1136"/>
                  </a:lnTo>
                  <a:lnTo>
                    <a:pt x="1179" y="1135"/>
                  </a:lnTo>
                  <a:lnTo>
                    <a:pt x="1177" y="1135"/>
                  </a:lnTo>
                  <a:lnTo>
                    <a:pt x="1177" y="1133"/>
                  </a:lnTo>
                  <a:lnTo>
                    <a:pt x="1177" y="1135"/>
                  </a:lnTo>
                  <a:lnTo>
                    <a:pt x="1177" y="1133"/>
                  </a:lnTo>
                  <a:lnTo>
                    <a:pt x="1175" y="1133"/>
                  </a:lnTo>
                  <a:lnTo>
                    <a:pt x="1173" y="1133"/>
                  </a:lnTo>
                  <a:lnTo>
                    <a:pt x="1173" y="1131"/>
                  </a:lnTo>
                  <a:lnTo>
                    <a:pt x="1172" y="1131"/>
                  </a:lnTo>
                  <a:lnTo>
                    <a:pt x="1172" y="1129"/>
                  </a:lnTo>
                  <a:lnTo>
                    <a:pt x="1170" y="1129"/>
                  </a:lnTo>
                  <a:lnTo>
                    <a:pt x="1170" y="1127"/>
                  </a:lnTo>
                  <a:lnTo>
                    <a:pt x="1168" y="1127"/>
                  </a:lnTo>
                  <a:lnTo>
                    <a:pt x="1168" y="1125"/>
                  </a:lnTo>
                  <a:lnTo>
                    <a:pt x="1166" y="1125"/>
                  </a:lnTo>
                  <a:lnTo>
                    <a:pt x="1166" y="1123"/>
                  </a:lnTo>
                  <a:lnTo>
                    <a:pt x="1164" y="1123"/>
                  </a:lnTo>
                  <a:lnTo>
                    <a:pt x="1164" y="1121"/>
                  </a:lnTo>
                  <a:lnTo>
                    <a:pt x="1162" y="1121"/>
                  </a:lnTo>
                  <a:lnTo>
                    <a:pt x="1160" y="1121"/>
                  </a:lnTo>
                  <a:lnTo>
                    <a:pt x="1160" y="1119"/>
                  </a:lnTo>
                  <a:lnTo>
                    <a:pt x="1160" y="1117"/>
                  </a:lnTo>
                  <a:lnTo>
                    <a:pt x="1158" y="1117"/>
                  </a:lnTo>
                  <a:lnTo>
                    <a:pt x="1158" y="1115"/>
                  </a:lnTo>
                  <a:lnTo>
                    <a:pt x="1156" y="1115"/>
                  </a:lnTo>
                  <a:lnTo>
                    <a:pt x="1154" y="1115"/>
                  </a:lnTo>
                  <a:lnTo>
                    <a:pt x="1152" y="1115"/>
                  </a:lnTo>
                  <a:lnTo>
                    <a:pt x="1150" y="1115"/>
                  </a:lnTo>
                  <a:lnTo>
                    <a:pt x="1148" y="1115"/>
                  </a:lnTo>
                  <a:lnTo>
                    <a:pt x="1147" y="1115"/>
                  </a:lnTo>
                  <a:lnTo>
                    <a:pt x="1145" y="1115"/>
                  </a:lnTo>
                  <a:lnTo>
                    <a:pt x="1143" y="1115"/>
                  </a:lnTo>
                  <a:lnTo>
                    <a:pt x="1141" y="1115"/>
                  </a:lnTo>
                  <a:lnTo>
                    <a:pt x="1139" y="1115"/>
                  </a:lnTo>
                  <a:lnTo>
                    <a:pt x="1137" y="1115"/>
                  </a:lnTo>
                  <a:lnTo>
                    <a:pt x="1135" y="1115"/>
                  </a:lnTo>
                  <a:lnTo>
                    <a:pt x="1133" y="1115"/>
                  </a:lnTo>
                  <a:lnTo>
                    <a:pt x="1131" y="1115"/>
                  </a:lnTo>
                  <a:lnTo>
                    <a:pt x="1129" y="1115"/>
                  </a:lnTo>
                  <a:lnTo>
                    <a:pt x="1129" y="1117"/>
                  </a:lnTo>
                  <a:lnTo>
                    <a:pt x="1129" y="1119"/>
                  </a:lnTo>
                  <a:lnTo>
                    <a:pt x="1129" y="1121"/>
                  </a:lnTo>
                  <a:lnTo>
                    <a:pt x="1129" y="1123"/>
                  </a:lnTo>
                  <a:lnTo>
                    <a:pt x="1127" y="1123"/>
                  </a:lnTo>
                  <a:lnTo>
                    <a:pt x="1125" y="1123"/>
                  </a:lnTo>
                  <a:lnTo>
                    <a:pt x="1124" y="1123"/>
                  </a:lnTo>
                  <a:lnTo>
                    <a:pt x="1122" y="1123"/>
                  </a:lnTo>
                  <a:lnTo>
                    <a:pt x="1120" y="1123"/>
                  </a:lnTo>
                  <a:lnTo>
                    <a:pt x="1118" y="1123"/>
                  </a:lnTo>
                  <a:lnTo>
                    <a:pt x="1116" y="1123"/>
                  </a:lnTo>
                  <a:lnTo>
                    <a:pt x="1114" y="1123"/>
                  </a:lnTo>
                  <a:lnTo>
                    <a:pt x="1112" y="1123"/>
                  </a:lnTo>
                  <a:lnTo>
                    <a:pt x="1110" y="1123"/>
                  </a:lnTo>
                  <a:lnTo>
                    <a:pt x="1108" y="1123"/>
                  </a:lnTo>
                  <a:lnTo>
                    <a:pt x="1106" y="1123"/>
                  </a:lnTo>
                  <a:lnTo>
                    <a:pt x="1104" y="1123"/>
                  </a:lnTo>
                  <a:lnTo>
                    <a:pt x="1102" y="1123"/>
                  </a:lnTo>
                  <a:lnTo>
                    <a:pt x="1100" y="1123"/>
                  </a:lnTo>
                  <a:lnTo>
                    <a:pt x="1099" y="1123"/>
                  </a:lnTo>
                  <a:lnTo>
                    <a:pt x="1097" y="1123"/>
                  </a:lnTo>
                  <a:lnTo>
                    <a:pt x="1095" y="1123"/>
                  </a:lnTo>
                  <a:lnTo>
                    <a:pt x="1093" y="1123"/>
                  </a:lnTo>
                  <a:lnTo>
                    <a:pt x="1091" y="1123"/>
                  </a:lnTo>
                  <a:lnTo>
                    <a:pt x="1089" y="1123"/>
                  </a:lnTo>
                  <a:lnTo>
                    <a:pt x="1087" y="1123"/>
                  </a:lnTo>
                  <a:lnTo>
                    <a:pt x="1085" y="1123"/>
                  </a:lnTo>
                  <a:lnTo>
                    <a:pt x="1083" y="1123"/>
                  </a:lnTo>
                  <a:lnTo>
                    <a:pt x="1081" y="1123"/>
                  </a:lnTo>
                  <a:lnTo>
                    <a:pt x="1079" y="1123"/>
                  </a:lnTo>
                  <a:lnTo>
                    <a:pt x="1079" y="1121"/>
                  </a:lnTo>
                  <a:lnTo>
                    <a:pt x="1077" y="1121"/>
                  </a:lnTo>
                  <a:lnTo>
                    <a:pt x="1070" y="1119"/>
                  </a:lnTo>
                  <a:lnTo>
                    <a:pt x="1064" y="1117"/>
                  </a:lnTo>
                  <a:lnTo>
                    <a:pt x="1058" y="1113"/>
                  </a:lnTo>
                  <a:lnTo>
                    <a:pt x="1051" y="1112"/>
                  </a:lnTo>
                  <a:lnTo>
                    <a:pt x="1045" y="1110"/>
                  </a:lnTo>
                  <a:lnTo>
                    <a:pt x="1037" y="1108"/>
                  </a:lnTo>
                  <a:lnTo>
                    <a:pt x="1031" y="1104"/>
                  </a:lnTo>
                  <a:lnTo>
                    <a:pt x="1026" y="1102"/>
                  </a:lnTo>
                  <a:lnTo>
                    <a:pt x="1024" y="1102"/>
                  </a:lnTo>
                  <a:lnTo>
                    <a:pt x="1024" y="1100"/>
                  </a:lnTo>
                  <a:lnTo>
                    <a:pt x="1026" y="1100"/>
                  </a:lnTo>
                  <a:lnTo>
                    <a:pt x="1026" y="1098"/>
                  </a:lnTo>
                  <a:lnTo>
                    <a:pt x="1024" y="1098"/>
                  </a:lnTo>
                  <a:lnTo>
                    <a:pt x="1022" y="1098"/>
                  </a:lnTo>
                  <a:lnTo>
                    <a:pt x="1020" y="1098"/>
                  </a:lnTo>
                  <a:lnTo>
                    <a:pt x="1018" y="1098"/>
                  </a:lnTo>
                  <a:lnTo>
                    <a:pt x="1016" y="1098"/>
                  </a:lnTo>
                  <a:lnTo>
                    <a:pt x="1014" y="1098"/>
                  </a:lnTo>
                  <a:lnTo>
                    <a:pt x="1012" y="1100"/>
                  </a:lnTo>
                  <a:lnTo>
                    <a:pt x="1010" y="1100"/>
                  </a:lnTo>
                  <a:lnTo>
                    <a:pt x="1008" y="1100"/>
                  </a:lnTo>
                  <a:lnTo>
                    <a:pt x="1006" y="1100"/>
                  </a:lnTo>
                  <a:lnTo>
                    <a:pt x="1004" y="1100"/>
                  </a:lnTo>
                  <a:lnTo>
                    <a:pt x="1003" y="1100"/>
                  </a:lnTo>
                  <a:lnTo>
                    <a:pt x="1001" y="1100"/>
                  </a:lnTo>
                  <a:lnTo>
                    <a:pt x="999" y="1100"/>
                  </a:lnTo>
                  <a:lnTo>
                    <a:pt x="997" y="1100"/>
                  </a:lnTo>
                  <a:lnTo>
                    <a:pt x="995" y="1100"/>
                  </a:lnTo>
                  <a:lnTo>
                    <a:pt x="993" y="1100"/>
                  </a:lnTo>
                  <a:lnTo>
                    <a:pt x="991" y="1100"/>
                  </a:lnTo>
                  <a:lnTo>
                    <a:pt x="989" y="1102"/>
                  </a:lnTo>
                  <a:lnTo>
                    <a:pt x="987" y="1102"/>
                  </a:lnTo>
                  <a:lnTo>
                    <a:pt x="987" y="1100"/>
                  </a:lnTo>
                  <a:lnTo>
                    <a:pt x="987" y="1098"/>
                  </a:lnTo>
                  <a:lnTo>
                    <a:pt x="985" y="1098"/>
                  </a:lnTo>
                  <a:lnTo>
                    <a:pt x="987" y="1098"/>
                  </a:lnTo>
                  <a:lnTo>
                    <a:pt x="987" y="1100"/>
                  </a:lnTo>
                  <a:lnTo>
                    <a:pt x="987" y="1098"/>
                  </a:lnTo>
                  <a:lnTo>
                    <a:pt x="985" y="1098"/>
                  </a:lnTo>
                  <a:lnTo>
                    <a:pt x="985" y="1096"/>
                  </a:lnTo>
                  <a:lnTo>
                    <a:pt x="985" y="1094"/>
                  </a:lnTo>
                  <a:lnTo>
                    <a:pt x="985" y="1092"/>
                  </a:lnTo>
                  <a:lnTo>
                    <a:pt x="985" y="1090"/>
                  </a:lnTo>
                  <a:lnTo>
                    <a:pt x="983" y="1088"/>
                  </a:lnTo>
                  <a:lnTo>
                    <a:pt x="981" y="1087"/>
                  </a:lnTo>
                  <a:lnTo>
                    <a:pt x="980" y="1085"/>
                  </a:lnTo>
                  <a:lnTo>
                    <a:pt x="978" y="1083"/>
                  </a:lnTo>
                  <a:lnTo>
                    <a:pt x="976" y="1081"/>
                  </a:lnTo>
                  <a:lnTo>
                    <a:pt x="974" y="1081"/>
                  </a:lnTo>
                  <a:lnTo>
                    <a:pt x="972" y="1079"/>
                  </a:lnTo>
                  <a:lnTo>
                    <a:pt x="970" y="1077"/>
                  </a:lnTo>
                  <a:lnTo>
                    <a:pt x="970" y="1079"/>
                  </a:lnTo>
                  <a:lnTo>
                    <a:pt x="970" y="1077"/>
                  </a:lnTo>
                  <a:lnTo>
                    <a:pt x="970" y="1079"/>
                  </a:lnTo>
                  <a:lnTo>
                    <a:pt x="970" y="1077"/>
                  </a:lnTo>
                  <a:lnTo>
                    <a:pt x="970" y="1079"/>
                  </a:lnTo>
                  <a:lnTo>
                    <a:pt x="968" y="1079"/>
                  </a:lnTo>
                  <a:lnTo>
                    <a:pt x="966" y="1079"/>
                  </a:lnTo>
                  <a:lnTo>
                    <a:pt x="966" y="1077"/>
                  </a:lnTo>
                  <a:lnTo>
                    <a:pt x="968" y="1077"/>
                  </a:lnTo>
                  <a:lnTo>
                    <a:pt x="968" y="1075"/>
                  </a:lnTo>
                  <a:lnTo>
                    <a:pt x="966" y="1075"/>
                  </a:lnTo>
                  <a:lnTo>
                    <a:pt x="966" y="1073"/>
                  </a:lnTo>
                  <a:lnTo>
                    <a:pt x="964" y="1073"/>
                  </a:lnTo>
                  <a:lnTo>
                    <a:pt x="962" y="1073"/>
                  </a:lnTo>
                  <a:lnTo>
                    <a:pt x="960" y="1073"/>
                  </a:lnTo>
                  <a:lnTo>
                    <a:pt x="958" y="1073"/>
                  </a:lnTo>
                  <a:lnTo>
                    <a:pt x="958" y="1071"/>
                  </a:lnTo>
                  <a:lnTo>
                    <a:pt x="956" y="1071"/>
                  </a:lnTo>
                  <a:lnTo>
                    <a:pt x="955" y="1071"/>
                  </a:lnTo>
                  <a:lnTo>
                    <a:pt x="955" y="1069"/>
                  </a:lnTo>
                  <a:lnTo>
                    <a:pt x="953" y="1069"/>
                  </a:lnTo>
                  <a:lnTo>
                    <a:pt x="953" y="1067"/>
                  </a:lnTo>
                  <a:lnTo>
                    <a:pt x="951" y="1067"/>
                  </a:lnTo>
                  <a:lnTo>
                    <a:pt x="951" y="1065"/>
                  </a:lnTo>
                  <a:lnTo>
                    <a:pt x="949" y="1065"/>
                  </a:lnTo>
                  <a:lnTo>
                    <a:pt x="947" y="1065"/>
                  </a:lnTo>
                  <a:lnTo>
                    <a:pt x="945" y="1065"/>
                  </a:lnTo>
                  <a:lnTo>
                    <a:pt x="943" y="1065"/>
                  </a:lnTo>
                  <a:lnTo>
                    <a:pt x="941" y="1065"/>
                  </a:lnTo>
                  <a:lnTo>
                    <a:pt x="941" y="1064"/>
                  </a:lnTo>
                  <a:lnTo>
                    <a:pt x="941" y="1065"/>
                  </a:lnTo>
                  <a:lnTo>
                    <a:pt x="941" y="1064"/>
                  </a:lnTo>
                  <a:lnTo>
                    <a:pt x="939" y="1064"/>
                  </a:lnTo>
                  <a:lnTo>
                    <a:pt x="937" y="1064"/>
                  </a:lnTo>
                  <a:lnTo>
                    <a:pt x="935" y="1065"/>
                  </a:lnTo>
                  <a:lnTo>
                    <a:pt x="933" y="1065"/>
                  </a:lnTo>
                  <a:lnTo>
                    <a:pt x="933" y="1064"/>
                  </a:lnTo>
                  <a:lnTo>
                    <a:pt x="932" y="1064"/>
                  </a:lnTo>
                  <a:lnTo>
                    <a:pt x="932" y="1062"/>
                  </a:lnTo>
                  <a:lnTo>
                    <a:pt x="932" y="1060"/>
                  </a:lnTo>
                  <a:lnTo>
                    <a:pt x="932" y="1058"/>
                  </a:lnTo>
                  <a:lnTo>
                    <a:pt x="932" y="1056"/>
                  </a:lnTo>
                  <a:lnTo>
                    <a:pt x="932" y="1054"/>
                  </a:lnTo>
                  <a:lnTo>
                    <a:pt x="932" y="1052"/>
                  </a:lnTo>
                  <a:lnTo>
                    <a:pt x="932" y="1050"/>
                  </a:lnTo>
                  <a:lnTo>
                    <a:pt x="930" y="1050"/>
                  </a:lnTo>
                  <a:lnTo>
                    <a:pt x="928" y="1050"/>
                  </a:lnTo>
                  <a:lnTo>
                    <a:pt x="928" y="1048"/>
                  </a:lnTo>
                  <a:lnTo>
                    <a:pt x="928" y="1046"/>
                  </a:lnTo>
                  <a:lnTo>
                    <a:pt x="928" y="1048"/>
                  </a:lnTo>
                  <a:lnTo>
                    <a:pt x="928" y="1046"/>
                  </a:lnTo>
                  <a:lnTo>
                    <a:pt x="928" y="1044"/>
                  </a:lnTo>
                  <a:lnTo>
                    <a:pt x="928" y="1046"/>
                  </a:lnTo>
                  <a:lnTo>
                    <a:pt x="926" y="1044"/>
                  </a:lnTo>
                  <a:lnTo>
                    <a:pt x="924" y="1044"/>
                  </a:lnTo>
                  <a:lnTo>
                    <a:pt x="924" y="1042"/>
                  </a:lnTo>
                  <a:lnTo>
                    <a:pt x="922" y="1042"/>
                  </a:lnTo>
                  <a:lnTo>
                    <a:pt x="922" y="1040"/>
                  </a:lnTo>
                  <a:lnTo>
                    <a:pt x="920" y="1040"/>
                  </a:lnTo>
                  <a:lnTo>
                    <a:pt x="920" y="1039"/>
                  </a:lnTo>
                  <a:lnTo>
                    <a:pt x="920" y="1037"/>
                  </a:lnTo>
                  <a:lnTo>
                    <a:pt x="918" y="1037"/>
                  </a:lnTo>
                  <a:lnTo>
                    <a:pt x="918" y="1035"/>
                  </a:lnTo>
                  <a:lnTo>
                    <a:pt x="916" y="1035"/>
                  </a:lnTo>
                  <a:lnTo>
                    <a:pt x="916" y="1033"/>
                  </a:lnTo>
                  <a:lnTo>
                    <a:pt x="916" y="1031"/>
                  </a:lnTo>
                  <a:lnTo>
                    <a:pt x="914" y="1031"/>
                  </a:lnTo>
                  <a:lnTo>
                    <a:pt x="912" y="1029"/>
                  </a:lnTo>
                  <a:lnTo>
                    <a:pt x="912" y="1027"/>
                  </a:lnTo>
                  <a:lnTo>
                    <a:pt x="910" y="1027"/>
                  </a:lnTo>
                  <a:lnTo>
                    <a:pt x="910" y="1025"/>
                  </a:lnTo>
                  <a:lnTo>
                    <a:pt x="910" y="1023"/>
                  </a:lnTo>
                  <a:lnTo>
                    <a:pt x="910" y="1021"/>
                  </a:lnTo>
                  <a:lnTo>
                    <a:pt x="912" y="1021"/>
                  </a:lnTo>
                  <a:lnTo>
                    <a:pt x="912" y="1023"/>
                  </a:lnTo>
                  <a:lnTo>
                    <a:pt x="912" y="1021"/>
                  </a:lnTo>
                  <a:lnTo>
                    <a:pt x="912" y="1019"/>
                  </a:lnTo>
                  <a:lnTo>
                    <a:pt x="914" y="1019"/>
                  </a:lnTo>
                  <a:lnTo>
                    <a:pt x="912" y="1019"/>
                  </a:lnTo>
                  <a:lnTo>
                    <a:pt x="914" y="1019"/>
                  </a:lnTo>
                  <a:lnTo>
                    <a:pt x="912" y="1017"/>
                  </a:lnTo>
                  <a:lnTo>
                    <a:pt x="912" y="1016"/>
                  </a:lnTo>
                  <a:lnTo>
                    <a:pt x="910" y="1016"/>
                  </a:lnTo>
                  <a:lnTo>
                    <a:pt x="908" y="1016"/>
                  </a:lnTo>
                  <a:lnTo>
                    <a:pt x="907" y="1016"/>
                  </a:lnTo>
                  <a:lnTo>
                    <a:pt x="907" y="1014"/>
                  </a:lnTo>
                  <a:lnTo>
                    <a:pt x="905" y="1014"/>
                  </a:lnTo>
                  <a:lnTo>
                    <a:pt x="905" y="1012"/>
                  </a:lnTo>
                  <a:lnTo>
                    <a:pt x="903" y="1012"/>
                  </a:lnTo>
                  <a:lnTo>
                    <a:pt x="903" y="1010"/>
                  </a:lnTo>
                  <a:lnTo>
                    <a:pt x="903" y="1008"/>
                  </a:lnTo>
                  <a:lnTo>
                    <a:pt x="903" y="1006"/>
                  </a:lnTo>
                  <a:lnTo>
                    <a:pt x="903" y="1004"/>
                  </a:lnTo>
                  <a:lnTo>
                    <a:pt x="901" y="1004"/>
                  </a:lnTo>
                  <a:lnTo>
                    <a:pt x="903" y="1004"/>
                  </a:lnTo>
                  <a:lnTo>
                    <a:pt x="901" y="1004"/>
                  </a:lnTo>
                  <a:lnTo>
                    <a:pt x="901" y="1002"/>
                  </a:lnTo>
                  <a:lnTo>
                    <a:pt x="903" y="1002"/>
                  </a:lnTo>
                  <a:lnTo>
                    <a:pt x="903" y="1000"/>
                  </a:lnTo>
                  <a:lnTo>
                    <a:pt x="903" y="998"/>
                  </a:lnTo>
                  <a:lnTo>
                    <a:pt x="905" y="998"/>
                  </a:lnTo>
                  <a:lnTo>
                    <a:pt x="905" y="1000"/>
                  </a:lnTo>
                  <a:lnTo>
                    <a:pt x="905" y="1002"/>
                  </a:lnTo>
                  <a:lnTo>
                    <a:pt x="905" y="1004"/>
                  </a:lnTo>
                  <a:lnTo>
                    <a:pt x="907" y="1004"/>
                  </a:lnTo>
                  <a:lnTo>
                    <a:pt x="908" y="1004"/>
                  </a:lnTo>
                  <a:lnTo>
                    <a:pt x="908" y="1006"/>
                  </a:lnTo>
                  <a:lnTo>
                    <a:pt x="910" y="1006"/>
                  </a:lnTo>
                  <a:lnTo>
                    <a:pt x="908" y="1006"/>
                  </a:lnTo>
                  <a:lnTo>
                    <a:pt x="908" y="1004"/>
                  </a:lnTo>
                  <a:lnTo>
                    <a:pt x="908" y="1002"/>
                  </a:lnTo>
                  <a:lnTo>
                    <a:pt x="907" y="1002"/>
                  </a:lnTo>
                  <a:lnTo>
                    <a:pt x="907" y="1000"/>
                  </a:lnTo>
                  <a:lnTo>
                    <a:pt x="905" y="1000"/>
                  </a:lnTo>
                  <a:lnTo>
                    <a:pt x="905" y="998"/>
                  </a:lnTo>
                  <a:lnTo>
                    <a:pt x="905" y="996"/>
                  </a:lnTo>
                  <a:lnTo>
                    <a:pt x="903" y="996"/>
                  </a:lnTo>
                  <a:lnTo>
                    <a:pt x="903" y="994"/>
                  </a:lnTo>
                  <a:lnTo>
                    <a:pt x="903" y="996"/>
                  </a:lnTo>
                  <a:lnTo>
                    <a:pt x="905" y="994"/>
                  </a:lnTo>
                  <a:lnTo>
                    <a:pt x="907" y="994"/>
                  </a:lnTo>
                  <a:lnTo>
                    <a:pt x="907" y="992"/>
                  </a:lnTo>
                  <a:lnTo>
                    <a:pt x="907" y="994"/>
                  </a:lnTo>
                  <a:lnTo>
                    <a:pt x="908" y="994"/>
                  </a:lnTo>
                  <a:lnTo>
                    <a:pt x="910" y="994"/>
                  </a:lnTo>
                  <a:lnTo>
                    <a:pt x="912" y="994"/>
                  </a:lnTo>
                  <a:lnTo>
                    <a:pt x="914" y="994"/>
                  </a:lnTo>
                  <a:lnTo>
                    <a:pt x="914" y="992"/>
                  </a:lnTo>
                  <a:lnTo>
                    <a:pt x="916" y="992"/>
                  </a:lnTo>
                  <a:lnTo>
                    <a:pt x="916" y="994"/>
                  </a:lnTo>
                  <a:lnTo>
                    <a:pt x="916" y="992"/>
                  </a:lnTo>
                  <a:lnTo>
                    <a:pt x="918" y="994"/>
                  </a:lnTo>
                  <a:lnTo>
                    <a:pt x="918" y="992"/>
                  </a:lnTo>
                  <a:lnTo>
                    <a:pt x="916" y="992"/>
                  </a:lnTo>
                  <a:lnTo>
                    <a:pt x="914" y="992"/>
                  </a:lnTo>
                  <a:lnTo>
                    <a:pt x="914" y="994"/>
                  </a:lnTo>
                  <a:lnTo>
                    <a:pt x="914" y="992"/>
                  </a:lnTo>
                  <a:lnTo>
                    <a:pt x="912" y="992"/>
                  </a:lnTo>
                  <a:lnTo>
                    <a:pt x="912" y="994"/>
                  </a:lnTo>
                  <a:lnTo>
                    <a:pt x="910" y="994"/>
                  </a:lnTo>
                  <a:lnTo>
                    <a:pt x="910" y="992"/>
                  </a:lnTo>
                  <a:lnTo>
                    <a:pt x="912" y="992"/>
                  </a:lnTo>
                  <a:lnTo>
                    <a:pt x="910" y="992"/>
                  </a:lnTo>
                  <a:lnTo>
                    <a:pt x="908" y="992"/>
                  </a:lnTo>
                  <a:lnTo>
                    <a:pt x="908" y="994"/>
                  </a:lnTo>
                  <a:lnTo>
                    <a:pt x="907" y="994"/>
                  </a:lnTo>
                  <a:lnTo>
                    <a:pt x="907" y="992"/>
                  </a:lnTo>
                  <a:lnTo>
                    <a:pt x="905" y="992"/>
                  </a:lnTo>
                  <a:lnTo>
                    <a:pt x="903" y="991"/>
                  </a:lnTo>
                  <a:lnTo>
                    <a:pt x="903" y="992"/>
                  </a:lnTo>
                  <a:lnTo>
                    <a:pt x="903" y="994"/>
                  </a:lnTo>
                  <a:lnTo>
                    <a:pt x="903" y="996"/>
                  </a:lnTo>
                  <a:lnTo>
                    <a:pt x="903" y="998"/>
                  </a:lnTo>
                  <a:lnTo>
                    <a:pt x="903" y="996"/>
                  </a:lnTo>
                  <a:lnTo>
                    <a:pt x="903" y="998"/>
                  </a:lnTo>
                  <a:lnTo>
                    <a:pt x="901" y="998"/>
                  </a:lnTo>
                  <a:lnTo>
                    <a:pt x="901" y="996"/>
                  </a:lnTo>
                  <a:lnTo>
                    <a:pt x="899" y="996"/>
                  </a:lnTo>
                  <a:lnTo>
                    <a:pt x="897" y="996"/>
                  </a:lnTo>
                  <a:lnTo>
                    <a:pt x="897" y="994"/>
                  </a:lnTo>
                  <a:lnTo>
                    <a:pt x="895" y="994"/>
                  </a:lnTo>
                  <a:lnTo>
                    <a:pt x="895" y="992"/>
                  </a:lnTo>
                  <a:lnTo>
                    <a:pt x="895" y="994"/>
                  </a:lnTo>
                  <a:lnTo>
                    <a:pt x="893" y="994"/>
                  </a:lnTo>
                  <a:lnTo>
                    <a:pt x="895" y="994"/>
                  </a:lnTo>
                  <a:lnTo>
                    <a:pt x="895" y="992"/>
                  </a:lnTo>
                  <a:lnTo>
                    <a:pt x="895" y="991"/>
                  </a:lnTo>
                  <a:lnTo>
                    <a:pt x="895" y="992"/>
                  </a:lnTo>
                  <a:lnTo>
                    <a:pt x="897" y="992"/>
                  </a:lnTo>
                  <a:lnTo>
                    <a:pt x="895" y="991"/>
                  </a:lnTo>
                  <a:lnTo>
                    <a:pt x="895" y="989"/>
                  </a:lnTo>
                  <a:lnTo>
                    <a:pt x="893" y="989"/>
                  </a:lnTo>
                  <a:lnTo>
                    <a:pt x="893" y="987"/>
                  </a:lnTo>
                  <a:lnTo>
                    <a:pt x="891" y="985"/>
                  </a:lnTo>
                  <a:lnTo>
                    <a:pt x="889" y="985"/>
                  </a:lnTo>
                  <a:lnTo>
                    <a:pt x="889" y="983"/>
                  </a:lnTo>
                  <a:lnTo>
                    <a:pt x="887" y="983"/>
                  </a:lnTo>
                  <a:lnTo>
                    <a:pt x="887" y="981"/>
                  </a:lnTo>
                  <a:lnTo>
                    <a:pt x="887" y="979"/>
                  </a:lnTo>
                  <a:lnTo>
                    <a:pt x="885" y="979"/>
                  </a:lnTo>
                  <a:lnTo>
                    <a:pt x="884" y="977"/>
                  </a:lnTo>
                  <a:lnTo>
                    <a:pt x="884" y="975"/>
                  </a:lnTo>
                  <a:lnTo>
                    <a:pt x="882" y="975"/>
                  </a:lnTo>
                  <a:lnTo>
                    <a:pt x="884" y="975"/>
                  </a:lnTo>
                  <a:lnTo>
                    <a:pt x="884" y="973"/>
                  </a:lnTo>
                  <a:lnTo>
                    <a:pt x="884" y="971"/>
                  </a:lnTo>
                  <a:lnTo>
                    <a:pt x="882" y="971"/>
                  </a:lnTo>
                  <a:lnTo>
                    <a:pt x="882" y="969"/>
                  </a:lnTo>
                  <a:lnTo>
                    <a:pt x="882" y="968"/>
                  </a:lnTo>
                  <a:lnTo>
                    <a:pt x="882" y="966"/>
                  </a:lnTo>
                  <a:lnTo>
                    <a:pt x="882" y="964"/>
                  </a:lnTo>
                  <a:lnTo>
                    <a:pt x="882" y="962"/>
                  </a:lnTo>
                  <a:lnTo>
                    <a:pt x="882" y="960"/>
                  </a:lnTo>
                  <a:lnTo>
                    <a:pt x="882" y="958"/>
                  </a:lnTo>
                  <a:lnTo>
                    <a:pt x="880" y="958"/>
                  </a:lnTo>
                  <a:lnTo>
                    <a:pt x="880" y="956"/>
                  </a:lnTo>
                  <a:lnTo>
                    <a:pt x="878" y="954"/>
                  </a:lnTo>
                  <a:lnTo>
                    <a:pt x="878" y="952"/>
                  </a:lnTo>
                  <a:lnTo>
                    <a:pt x="876" y="952"/>
                  </a:lnTo>
                  <a:lnTo>
                    <a:pt x="876" y="950"/>
                  </a:lnTo>
                  <a:lnTo>
                    <a:pt x="874" y="950"/>
                  </a:lnTo>
                  <a:lnTo>
                    <a:pt x="874" y="948"/>
                  </a:lnTo>
                  <a:lnTo>
                    <a:pt x="872" y="948"/>
                  </a:lnTo>
                  <a:lnTo>
                    <a:pt x="872" y="946"/>
                  </a:lnTo>
                  <a:lnTo>
                    <a:pt x="872" y="944"/>
                  </a:lnTo>
                  <a:lnTo>
                    <a:pt x="872" y="943"/>
                  </a:lnTo>
                  <a:lnTo>
                    <a:pt x="872" y="941"/>
                  </a:lnTo>
                  <a:lnTo>
                    <a:pt x="874" y="941"/>
                  </a:lnTo>
                  <a:lnTo>
                    <a:pt x="874" y="939"/>
                  </a:lnTo>
                  <a:lnTo>
                    <a:pt x="876" y="939"/>
                  </a:lnTo>
                  <a:lnTo>
                    <a:pt x="876" y="937"/>
                  </a:lnTo>
                  <a:lnTo>
                    <a:pt x="878" y="937"/>
                  </a:lnTo>
                  <a:lnTo>
                    <a:pt x="876" y="935"/>
                  </a:lnTo>
                  <a:lnTo>
                    <a:pt x="876" y="937"/>
                  </a:lnTo>
                  <a:lnTo>
                    <a:pt x="874" y="939"/>
                  </a:lnTo>
                  <a:lnTo>
                    <a:pt x="874" y="937"/>
                  </a:lnTo>
                  <a:lnTo>
                    <a:pt x="876" y="937"/>
                  </a:lnTo>
                  <a:lnTo>
                    <a:pt x="876" y="935"/>
                  </a:lnTo>
                  <a:lnTo>
                    <a:pt x="876" y="933"/>
                  </a:lnTo>
                  <a:lnTo>
                    <a:pt x="876" y="931"/>
                  </a:lnTo>
                  <a:lnTo>
                    <a:pt x="876" y="929"/>
                  </a:lnTo>
                  <a:lnTo>
                    <a:pt x="876" y="927"/>
                  </a:lnTo>
                  <a:lnTo>
                    <a:pt x="878" y="925"/>
                  </a:lnTo>
                  <a:lnTo>
                    <a:pt x="878" y="923"/>
                  </a:lnTo>
                  <a:lnTo>
                    <a:pt x="878" y="921"/>
                  </a:lnTo>
                  <a:lnTo>
                    <a:pt x="876" y="921"/>
                  </a:lnTo>
                  <a:lnTo>
                    <a:pt x="876" y="920"/>
                  </a:lnTo>
                  <a:lnTo>
                    <a:pt x="876" y="918"/>
                  </a:lnTo>
                  <a:lnTo>
                    <a:pt x="874" y="916"/>
                  </a:lnTo>
                  <a:lnTo>
                    <a:pt x="874" y="914"/>
                  </a:lnTo>
                  <a:lnTo>
                    <a:pt x="876" y="912"/>
                  </a:lnTo>
                  <a:lnTo>
                    <a:pt x="874" y="912"/>
                  </a:lnTo>
                  <a:lnTo>
                    <a:pt x="874" y="910"/>
                  </a:lnTo>
                  <a:lnTo>
                    <a:pt x="872" y="910"/>
                  </a:lnTo>
                  <a:lnTo>
                    <a:pt x="872" y="908"/>
                  </a:lnTo>
                  <a:lnTo>
                    <a:pt x="872" y="906"/>
                  </a:lnTo>
                  <a:lnTo>
                    <a:pt x="872" y="904"/>
                  </a:lnTo>
                  <a:lnTo>
                    <a:pt x="872" y="902"/>
                  </a:lnTo>
                  <a:lnTo>
                    <a:pt x="872" y="900"/>
                  </a:lnTo>
                  <a:lnTo>
                    <a:pt x="872" y="898"/>
                  </a:lnTo>
                  <a:lnTo>
                    <a:pt x="872" y="897"/>
                  </a:lnTo>
                  <a:lnTo>
                    <a:pt x="870" y="897"/>
                  </a:lnTo>
                  <a:lnTo>
                    <a:pt x="870" y="895"/>
                  </a:lnTo>
                  <a:lnTo>
                    <a:pt x="870" y="893"/>
                  </a:lnTo>
                  <a:lnTo>
                    <a:pt x="870" y="891"/>
                  </a:lnTo>
                  <a:lnTo>
                    <a:pt x="870" y="889"/>
                  </a:lnTo>
                  <a:lnTo>
                    <a:pt x="872" y="889"/>
                  </a:lnTo>
                  <a:lnTo>
                    <a:pt x="872" y="887"/>
                  </a:lnTo>
                  <a:lnTo>
                    <a:pt x="872" y="885"/>
                  </a:lnTo>
                  <a:lnTo>
                    <a:pt x="872" y="883"/>
                  </a:lnTo>
                  <a:lnTo>
                    <a:pt x="874" y="883"/>
                  </a:lnTo>
                  <a:lnTo>
                    <a:pt x="872" y="883"/>
                  </a:lnTo>
                  <a:lnTo>
                    <a:pt x="874" y="883"/>
                  </a:lnTo>
                  <a:lnTo>
                    <a:pt x="874" y="881"/>
                  </a:lnTo>
                  <a:lnTo>
                    <a:pt x="876" y="881"/>
                  </a:lnTo>
                  <a:lnTo>
                    <a:pt x="874" y="881"/>
                  </a:lnTo>
                  <a:lnTo>
                    <a:pt x="876" y="879"/>
                  </a:lnTo>
                  <a:lnTo>
                    <a:pt x="874" y="879"/>
                  </a:lnTo>
                  <a:lnTo>
                    <a:pt x="874" y="881"/>
                  </a:lnTo>
                  <a:lnTo>
                    <a:pt x="872" y="881"/>
                  </a:lnTo>
                  <a:lnTo>
                    <a:pt x="874" y="881"/>
                  </a:lnTo>
                  <a:lnTo>
                    <a:pt x="874" y="877"/>
                  </a:lnTo>
                  <a:lnTo>
                    <a:pt x="874" y="875"/>
                  </a:lnTo>
                  <a:lnTo>
                    <a:pt x="876" y="875"/>
                  </a:lnTo>
                  <a:lnTo>
                    <a:pt x="876" y="873"/>
                  </a:lnTo>
                  <a:lnTo>
                    <a:pt x="876" y="875"/>
                  </a:lnTo>
                  <a:lnTo>
                    <a:pt x="878" y="875"/>
                  </a:lnTo>
                  <a:lnTo>
                    <a:pt x="878" y="873"/>
                  </a:lnTo>
                  <a:lnTo>
                    <a:pt x="876" y="873"/>
                  </a:lnTo>
                  <a:lnTo>
                    <a:pt x="876" y="875"/>
                  </a:lnTo>
                  <a:lnTo>
                    <a:pt x="876" y="873"/>
                  </a:lnTo>
                  <a:lnTo>
                    <a:pt x="876" y="872"/>
                  </a:lnTo>
                  <a:lnTo>
                    <a:pt x="876" y="870"/>
                  </a:lnTo>
                  <a:lnTo>
                    <a:pt x="876" y="868"/>
                  </a:lnTo>
                  <a:lnTo>
                    <a:pt x="876" y="866"/>
                  </a:lnTo>
                  <a:lnTo>
                    <a:pt x="876" y="864"/>
                  </a:lnTo>
                  <a:lnTo>
                    <a:pt x="876" y="862"/>
                  </a:lnTo>
                  <a:lnTo>
                    <a:pt x="876" y="860"/>
                  </a:lnTo>
                  <a:lnTo>
                    <a:pt x="878" y="858"/>
                  </a:lnTo>
                  <a:lnTo>
                    <a:pt x="878" y="856"/>
                  </a:lnTo>
                  <a:lnTo>
                    <a:pt x="878" y="854"/>
                  </a:lnTo>
                  <a:lnTo>
                    <a:pt x="878" y="852"/>
                  </a:lnTo>
                  <a:lnTo>
                    <a:pt x="878" y="850"/>
                  </a:lnTo>
                  <a:lnTo>
                    <a:pt x="878" y="849"/>
                  </a:lnTo>
                  <a:lnTo>
                    <a:pt x="878" y="847"/>
                  </a:lnTo>
                  <a:lnTo>
                    <a:pt x="878" y="845"/>
                  </a:lnTo>
                  <a:lnTo>
                    <a:pt x="878" y="843"/>
                  </a:lnTo>
                  <a:lnTo>
                    <a:pt x="878" y="841"/>
                  </a:lnTo>
                  <a:lnTo>
                    <a:pt x="878" y="839"/>
                  </a:lnTo>
                  <a:lnTo>
                    <a:pt x="880" y="839"/>
                  </a:lnTo>
                  <a:lnTo>
                    <a:pt x="878" y="839"/>
                  </a:lnTo>
                  <a:lnTo>
                    <a:pt x="878" y="837"/>
                  </a:lnTo>
                  <a:lnTo>
                    <a:pt x="880" y="837"/>
                  </a:lnTo>
                  <a:lnTo>
                    <a:pt x="880" y="835"/>
                  </a:lnTo>
                  <a:lnTo>
                    <a:pt x="878" y="835"/>
                  </a:lnTo>
                  <a:lnTo>
                    <a:pt x="880" y="833"/>
                  </a:lnTo>
                  <a:lnTo>
                    <a:pt x="880" y="835"/>
                  </a:lnTo>
                  <a:lnTo>
                    <a:pt x="880" y="833"/>
                  </a:lnTo>
                  <a:lnTo>
                    <a:pt x="880" y="831"/>
                  </a:lnTo>
                  <a:lnTo>
                    <a:pt x="880" y="829"/>
                  </a:lnTo>
                  <a:lnTo>
                    <a:pt x="880" y="831"/>
                  </a:lnTo>
                  <a:lnTo>
                    <a:pt x="880" y="829"/>
                  </a:lnTo>
                  <a:lnTo>
                    <a:pt x="878" y="829"/>
                  </a:lnTo>
                  <a:lnTo>
                    <a:pt x="878" y="827"/>
                  </a:lnTo>
                  <a:lnTo>
                    <a:pt x="880" y="827"/>
                  </a:lnTo>
                  <a:lnTo>
                    <a:pt x="880" y="825"/>
                  </a:lnTo>
                  <a:lnTo>
                    <a:pt x="878" y="825"/>
                  </a:lnTo>
                  <a:lnTo>
                    <a:pt x="878" y="824"/>
                  </a:lnTo>
                  <a:lnTo>
                    <a:pt x="880" y="824"/>
                  </a:lnTo>
                  <a:lnTo>
                    <a:pt x="880" y="822"/>
                  </a:lnTo>
                  <a:lnTo>
                    <a:pt x="880" y="820"/>
                  </a:lnTo>
                  <a:lnTo>
                    <a:pt x="878" y="818"/>
                  </a:lnTo>
                  <a:lnTo>
                    <a:pt x="880" y="818"/>
                  </a:lnTo>
                  <a:lnTo>
                    <a:pt x="880" y="820"/>
                  </a:lnTo>
                  <a:lnTo>
                    <a:pt x="882" y="820"/>
                  </a:lnTo>
                  <a:lnTo>
                    <a:pt x="880" y="820"/>
                  </a:lnTo>
                  <a:lnTo>
                    <a:pt x="880" y="818"/>
                  </a:lnTo>
                  <a:lnTo>
                    <a:pt x="882" y="818"/>
                  </a:lnTo>
                  <a:lnTo>
                    <a:pt x="882" y="820"/>
                  </a:lnTo>
                  <a:lnTo>
                    <a:pt x="884" y="820"/>
                  </a:lnTo>
                  <a:lnTo>
                    <a:pt x="884" y="818"/>
                  </a:lnTo>
                  <a:lnTo>
                    <a:pt x="885" y="818"/>
                  </a:lnTo>
                  <a:lnTo>
                    <a:pt x="884" y="818"/>
                  </a:lnTo>
                  <a:lnTo>
                    <a:pt x="885" y="818"/>
                  </a:lnTo>
                  <a:lnTo>
                    <a:pt x="887" y="818"/>
                  </a:lnTo>
                  <a:lnTo>
                    <a:pt x="887" y="820"/>
                  </a:lnTo>
                  <a:lnTo>
                    <a:pt x="889" y="820"/>
                  </a:lnTo>
                  <a:lnTo>
                    <a:pt x="891" y="820"/>
                  </a:lnTo>
                  <a:lnTo>
                    <a:pt x="889" y="820"/>
                  </a:lnTo>
                  <a:lnTo>
                    <a:pt x="887" y="818"/>
                  </a:lnTo>
                  <a:lnTo>
                    <a:pt x="887" y="816"/>
                  </a:lnTo>
                  <a:lnTo>
                    <a:pt x="884" y="818"/>
                  </a:lnTo>
                  <a:lnTo>
                    <a:pt x="884" y="816"/>
                  </a:lnTo>
                  <a:lnTo>
                    <a:pt x="882" y="816"/>
                  </a:lnTo>
                  <a:lnTo>
                    <a:pt x="882" y="818"/>
                  </a:lnTo>
                  <a:lnTo>
                    <a:pt x="880" y="818"/>
                  </a:lnTo>
                  <a:lnTo>
                    <a:pt x="880" y="816"/>
                  </a:lnTo>
                  <a:lnTo>
                    <a:pt x="878" y="816"/>
                  </a:lnTo>
                  <a:lnTo>
                    <a:pt x="878" y="814"/>
                  </a:lnTo>
                  <a:lnTo>
                    <a:pt x="878" y="812"/>
                  </a:lnTo>
                  <a:lnTo>
                    <a:pt x="878" y="810"/>
                  </a:lnTo>
                  <a:lnTo>
                    <a:pt x="878" y="808"/>
                  </a:lnTo>
                  <a:lnTo>
                    <a:pt x="878" y="810"/>
                  </a:lnTo>
                  <a:lnTo>
                    <a:pt x="878" y="812"/>
                  </a:lnTo>
                  <a:lnTo>
                    <a:pt x="878" y="814"/>
                  </a:lnTo>
                  <a:lnTo>
                    <a:pt x="880" y="814"/>
                  </a:lnTo>
                  <a:lnTo>
                    <a:pt x="880" y="812"/>
                  </a:lnTo>
                  <a:lnTo>
                    <a:pt x="880" y="814"/>
                  </a:lnTo>
                  <a:lnTo>
                    <a:pt x="882" y="814"/>
                  </a:lnTo>
                  <a:lnTo>
                    <a:pt x="880" y="814"/>
                  </a:lnTo>
                  <a:lnTo>
                    <a:pt x="880" y="812"/>
                  </a:lnTo>
                  <a:lnTo>
                    <a:pt x="880" y="810"/>
                  </a:lnTo>
                  <a:lnTo>
                    <a:pt x="880" y="808"/>
                  </a:lnTo>
                  <a:lnTo>
                    <a:pt x="880" y="806"/>
                  </a:lnTo>
                  <a:lnTo>
                    <a:pt x="882" y="806"/>
                  </a:lnTo>
                  <a:lnTo>
                    <a:pt x="882" y="808"/>
                  </a:lnTo>
                  <a:lnTo>
                    <a:pt x="882" y="806"/>
                  </a:lnTo>
                  <a:lnTo>
                    <a:pt x="880" y="806"/>
                  </a:lnTo>
                  <a:lnTo>
                    <a:pt x="878" y="806"/>
                  </a:lnTo>
                  <a:lnTo>
                    <a:pt x="880" y="806"/>
                  </a:lnTo>
                  <a:lnTo>
                    <a:pt x="878" y="806"/>
                  </a:lnTo>
                  <a:lnTo>
                    <a:pt x="876" y="806"/>
                  </a:lnTo>
                  <a:lnTo>
                    <a:pt x="876" y="804"/>
                  </a:lnTo>
                  <a:lnTo>
                    <a:pt x="876" y="802"/>
                  </a:lnTo>
                  <a:lnTo>
                    <a:pt x="878" y="802"/>
                  </a:lnTo>
                  <a:lnTo>
                    <a:pt x="878" y="804"/>
                  </a:lnTo>
                  <a:lnTo>
                    <a:pt x="878" y="802"/>
                  </a:lnTo>
                  <a:lnTo>
                    <a:pt x="880" y="802"/>
                  </a:lnTo>
                  <a:lnTo>
                    <a:pt x="880" y="801"/>
                  </a:lnTo>
                  <a:lnTo>
                    <a:pt x="882" y="801"/>
                  </a:lnTo>
                  <a:lnTo>
                    <a:pt x="880" y="801"/>
                  </a:lnTo>
                  <a:lnTo>
                    <a:pt x="878" y="801"/>
                  </a:lnTo>
                  <a:lnTo>
                    <a:pt x="878" y="799"/>
                  </a:lnTo>
                  <a:lnTo>
                    <a:pt x="876" y="799"/>
                  </a:lnTo>
                  <a:lnTo>
                    <a:pt x="876" y="801"/>
                  </a:lnTo>
                  <a:lnTo>
                    <a:pt x="876" y="802"/>
                  </a:lnTo>
                  <a:lnTo>
                    <a:pt x="876" y="801"/>
                  </a:lnTo>
                  <a:lnTo>
                    <a:pt x="876" y="799"/>
                  </a:lnTo>
                  <a:lnTo>
                    <a:pt x="876" y="797"/>
                  </a:lnTo>
                  <a:lnTo>
                    <a:pt x="876" y="795"/>
                  </a:lnTo>
                  <a:lnTo>
                    <a:pt x="874" y="795"/>
                  </a:lnTo>
                  <a:lnTo>
                    <a:pt x="874" y="793"/>
                  </a:lnTo>
                  <a:lnTo>
                    <a:pt x="874" y="791"/>
                  </a:lnTo>
                  <a:lnTo>
                    <a:pt x="872" y="789"/>
                  </a:lnTo>
                  <a:lnTo>
                    <a:pt x="872" y="787"/>
                  </a:lnTo>
                  <a:lnTo>
                    <a:pt x="872" y="785"/>
                  </a:lnTo>
                  <a:lnTo>
                    <a:pt x="872" y="783"/>
                  </a:lnTo>
                  <a:lnTo>
                    <a:pt x="872" y="781"/>
                  </a:lnTo>
                  <a:lnTo>
                    <a:pt x="870" y="781"/>
                  </a:lnTo>
                  <a:lnTo>
                    <a:pt x="870" y="779"/>
                  </a:lnTo>
                  <a:lnTo>
                    <a:pt x="868" y="779"/>
                  </a:lnTo>
                  <a:lnTo>
                    <a:pt x="868" y="777"/>
                  </a:lnTo>
                  <a:lnTo>
                    <a:pt x="868" y="776"/>
                  </a:lnTo>
                  <a:lnTo>
                    <a:pt x="866" y="774"/>
                  </a:lnTo>
                  <a:lnTo>
                    <a:pt x="866" y="772"/>
                  </a:lnTo>
                  <a:lnTo>
                    <a:pt x="866" y="770"/>
                  </a:lnTo>
                  <a:lnTo>
                    <a:pt x="868" y="770"/>
                  </a:lnTo>
                  <a:lnTo>
                    <a:pt x="868" y="768"/>
                  </a:lnTo>
                  <a:lnTo>
                    <a:pt x="866" y="768"/>
                  </a:lnTo>
                  <a:lnTo>
                    <a:pt x="868" y="768"/>
                  </a:lnTo>
                  <a:lnTo>
                    <a:pt x="870" y="768"/>
                  </a:lnTo>
                  <a:lnTo>
                    <a:pt x="872" y="770"/>
                  </a:lnTo>
                  <a:lnTo>
                    <a:pt x="874" y="770"/>
                  </a:lnTo>
                  <a:lnTo>
                    <a:pt x="876" y="772"/>
                  </a:lnTo>
                  <a:lnTo>
                    <a:pt x="878" y="772"/>
                  </a:lnTo>
                  <a:lnTo>
                    <a:pt x="880" y="772"/>
                  </a:lnTo>
                  <a:lnTo>
                    <a:pt x="882" y="772"/>
                  </a:lnTo>
                  <a:lnTo>
                    <a:pt x="884" y="772"/>
                  </a:lnTo>
                  <a:lnTo>
                    <a:pt x="884" y="774"/>
                  </a:lnTo>
                  <a:lnTo>
                    <a:pt x="885" y="774"/>
                  </a:lnTo>
                  <a:lnTo>
                    <a:pt x="887" y="774"/>
                  </a:lnTo>
                  <a:lnTo>
                    <a:pt x="889" y="774"/>
                  </a:lnTo>
                  <a:lnTo>
                    <a:pt x="891" y="774"/>
                  </a:lnTo>
                  <a:lnTo>
                    <a:pt x="891" y="772"/>
                  </a:lnTo>
                  <a:lnTo>
                    <a:pt x="893" y="772"/>
                  </a:lnTo>
                  <a:lnTo>
                    <a:pt x="891" y="772"/>
                  </a:lnTo>
                  <a:lnTo>
                    <a:pt x="891" y="774"/>
                  </a:lnTo>
                  <a:lnTo>
                    <a:pt x="893" y="774"/>
                  </a:lnTo>
                  <a:lnTo>
                    <a:pt x="893" y="776"/>
                  </a:lnTo>
                  <a:lnTo>
                    <a:pt x="895" y="776"/>
                  </a:lnTo>
                  <a:lnTo>
                    <a:pt x="893" y="774"/>
                  </a:lnTo>
                  <a:lnTo>
                    <a:pt x="895" y="774"/>
                  </a:lnTo>
                  <a:lnTo>
                    <a:pt x="895" y="776"/>
                  </a:lnTo>
                  <a:lnTo>
                    <a:pt x="897" y="776"/>
                  </a:lnTo>
                  <a:lnTo>
                    <a:pt x="897" y="774"/>
                  </a:lnTo>
                  <a:lnTo>
                    <a:pt x="895" y="774"/>
                  </a:lnTo>
                  <a:lnTo>
                    <a:pt x="897" y="774"/>
                  </a:lnTo>
                  <a:lnTo>
                    <a:pt x="899" y="774"/>
                  </a:lnTo>
                  <a:lnTo>
                    <a:pt x="897" y="774"/>
                  </a:lnTo>
                  <a:lnTo>
                    <a:pt x="897" y="776"/>
                  </a:lnTo>
                  <a:lnTo>
                    <a:pt x="899" y="776"/>
                  </a:lnTo>
                  <a:lnTo>
                    <a:pt x="899" y="777"/>
                  </a:lnTo>
                  <a:lnTo>
                    <a:pt x="901" y="779"/>
                  </a:lnTo>
                  <a:lnTo>
                    <a:pt x="899" y="779"/>
                  </a:lnTo>
                  <a:lnTo>
                    <a:pt x="899" y="781"/>
                  </a:lnTo>
                  <a:lnTo>
                    <a:pt x="897" y="783"/>
                  </a:lnTo>
                  <a:lnTo>
                    <a:pt x="897" y="781"/>
                  </a:lnTo>
                  <a:lnTo>
                    <a:pt x="897" y="779"/>
                  </a:lnTo>
                  <a:lnTo>
                    <a:pt x="897" y="781"/>
                  </a:lnTo>
                  <a:lnTo>
                    <a:pt x="897" y="783"/>
                  </a:lnTo>
                  <a:lnTo>
                    <a:pt x="895" y="783"/>
                  </a:lnTo>
                  <a:lnTo>
                    <a:pt x="895" y="785"/>
                  </a:lnTo>
                  <a:lnTo>
                    <a:pt x="893" y="787"/>
                  </a:lnTo>
                  <a:lnTo>
                    <a:pt x="893" y="789"/>
                  </a:lnTo>
                  <a:lnTo>
                    <a:pt x="891" y="791"/>
                  </a:lnTo>
                  <a:lnTo>
                    <a:pt x="891" y="793"/>
                  </a:lnTo>
                  <a:lnTo>
                    <a:pt x="893" y="791"/>
                  </a:lnTo>
                  <a:lnTo>
                    <a:pt x="895" y="791"/>
                  </a:lnTo>
                  <a:lnTo>
                    <a:pt x="897" y="791"/>
                  </a:lnTo>
                  <a:lnTo>
                    <a:pt x="897" y="789"/>
                  </a:lnTo>
                  <a:lnTo>
                    <a:pt x="895" y="789"/>
                  </a:lnTo>
                  <a:lnTo>
                    <a:pt x="895" y="791"/>
                  </a:lnTo>
                  <a:lnTo>
                    <a:pt x="893" y="791"/>
                  </a:lnTo>
                  <a:lnTo>
                    <a:pt x="893" y="789"/>
                  </a:lnTo>
                  <a:lnTo>
                    <a:pt x="893" y="787"/>
                  </a:lnTo>
                  <a:lnTo>
                    <a:pt x="895" y="785"/>
                  </a:lnTo>
                  <a:lnTo>
                    <a:pt x="897" y="785"/>
                  </a:lnTo>
                  <a:lnTo>
                    <a:pt x="897" y="783"/>
                  </a:lnTo>
                  <a:lnTo>
                    <a:pt x="899" y="783"/>
                  </a:lnTo>
                  <a:lnTo>
                    <a:pt x="901" y="779"/>
                  </a:lnTo>
                  <a:lnTo>
                    <a:pt x="901" y="781"/>
                  </a:lnTo>
                  <a:lnTo>
                    <a:pt x="901" y="779"/>
                  </a:lnTo>
                  <a:lnTo>
                    <a:pt x="901" y="777"/>
                  </a:lnTo>
                  <a:lnTo>
                    <a:pt x="901" y="779"/>
                  </a:lnTo>
                  <a:lnTo>
                    <a:pt x="903" y="779"/>
                  </a:lnTo>
                  <a:lnTo>
                    <a:pt x="903" y="781"/>
                  </a:lnTo>
                  <a:lnTo>
                    <a:pt x="903" y="783"/>
                  </a:lnTo>
                  <a:lnTo>
                    <a:pt x="901" y="783"/>
                  </a:lnTo>
                  <a:lnTo>
                    <a:pt x="899" y="783"/>
                  </a:lnTo>
                  <a:lnTo>
                    <a:pt x="901" y="783"/>
                  </a:lnTo>
                  <a:lnTo>
                    <a:pt x="901" y="785"/>
                  </a:lnTo>
                  <a:lnTo>
                    <a:pt x="901" y="787"/>
                  </a:lnTo>
                  <a:lnTo>
                    <a:pt x="899" y="785"/>
                  </a:lnTo>
                  <a:lnTo>
                    <a:pt x="899" y="787"/>
                  </a:lnTo>
                  <a:lnTo>
                    <a:pt x="901" y="787"/>
                  </a:lnTo>
                  <a:lnTo>
                    <a:pt x="903" y="787"/>
                  </a:lnTo>
                  <a:lnTo>
                    <a:pt x="903" y="789"/>
                  </a:lnTo>
                  <a:lnTo>
                    <a:pt x="901" y="789"/>
                  </a:lnTo>
                  <a:lnTo>
                    <a:pt x="901" y="791"/>
                  </a:lnTo>
                  <a:lnTo>
                    <a:pt x="901" y="793"/>
                  </a:lnTo>
                  <a:lnTo>
                    <a:pt x="899" y="793"/>
                  </a:lnTo>
                  <a:lnTo>
                    <a:pt x="899" y="791"/>
                  </a:lnTo>
                  <a:lnTo>
                    <a:pt x="901" y="791"/>
                  </a:lnTo>
                  <a:lnTo>
                    <a:pt x="899" y="791"/>
                  </a:lnTo>
                  <a:lnTo>
                    <a:pt x="899" y="793"/>
                  </a:lnTo>
                  <a:lnTo>
                    <a:pt x="899" y="795"/>
                  </a:lnTo>
                  <a:lnTo>
                    <a:pt x="897" y="797"/>
                  </a:lnTo>
                  <a:lnTo>
                    <a:pt x="897" y="795"/>
                  </a:lnTo>
                  <a:lnTo>
                    <a:pt x="897" y="793"/>
                  </a:lnTo>
                  <a:lnTo>
                    <a:pt x="897" y="791"/>
                  </a:lnTo>
                  <a:lnTo>
                    <a:pt x="897" y="793"/>
                  </a:lnTo>
                  <a:lnTo>
                    <a:pt x="895" y="793"/>
                  </a:lnTo>
                  <a:lnTo>
                    <a:pt x="895" y="795"/>
                  </a:lnTo>
                  <a:lnTo>
                    <a:pt x="895" y="797"/>
                  </a:lnTo>
                  <a:lnTo>
                    <a:pt x="893" y="797"/>
                  </a:lnTo>
                  <a:lnTo>
                    <a:pt x="895" y="797"/>
                  </a:lnTo>
                  <a:lnTo>
                    <a:pt x="895" y="795"/>
                  </a:lnTo>
                  <a:lnTo>
                    <a:pt x="895" y="797"/>
                  </a:lnTo>
                  <a:lnTo>
                    <a:pt x="895" y="799"/>
                  </a:lnTo>
                  <a:lnTo>
                    <a:pt x="893" y="799"/>
                  </a:lnTo>
                  <a:lnTo>
                    <a:pt x="895" y="799"/>
                  </a:lnTo>
                  <a:lnTo>
                    <a:pt x="895" y="797"/>
                  </a:lnTo>
                  <a:lnTo>
                    <a:pt x="895" y="799"/>
                  </a:lnTo>
                  <a:lnTo>
                    <a:pt x="895" y="797"/>
                  </a:lnTo>
                  <a:lnTo>
                    <a:pt x="897" y="797"/>
                  </a:lnTo>
                  <a:lnTo>
                    <a:pt x="899" y="797"/>
                  </a:lnTo>
                  <a:lnTo>
                    <a:pt x="899" y="799"/>
                  </a:lnTo>
                  <a:lnTo>
                    <a:pt x="899" y="797"/>
                  </a:lnTo>
                  <a:lnTo>
                    <a:pt x="901" y="795"/>
                  </a:lnTo>
                  <a:lnTo>
                    <a:pt x="901" y="793"/>
                  </a:lnTo>
                  <a:lnTo>
                    <a:pt x="903" y="793"/>
                  </a:lnTo>
                  <a:lnTo>
                    <a:pt x="905" y="793"/>
                  </a:lnTo>
                  <a:lnTo>
                    <a:pt x="905" y="791"/>
                  </a:lnTo>
                  <a:lnTo>
                    <a:pt x="905" y="789"/>
                  </a:lnTo>
                  <a:lnTo>
                    <a:pt x="905" y="787"/>
                  </a:lnTo>
                  <a:lnTo>
                    <a:pt x="903" y="787"/>
                  </a:lnTo>
                  <a:lnTo>
                    <a:pt x="905" y="785"/>
                  </a:lnTo>
                  <a:lnTo>
                    <a:pt x="905" y="787"/>
                  </a:lnTo>
                  <a:lnTo>
                    <a:pt x="905" y="785"/>
                  </a:lnTo>
                  <a:lnTo>
                    <a:pt x="903" y="785"/>
                  </a:lnTo>
                  <a:lnTo>
                    <a:pt x="903" y="783"/>
                  </a:lnTo>
                  <a:lnTo>
                    <a:pt x="905" y="783"/>
                  </a:lnTo>
                  <a:lnTo>
                    <a:pt x="905" y="781"/>
                  </a:lnTo>
                  <a:lnTo>
                    <a:pt x="903" y="781"/>
                  </a:lnTo>
                  <a:lnTo>
                    <a:pt x="905" y="781"/>
                  </a:lnTo>
                  <a:lnTo>
                    <a:pt x="905" y="779"/>
                  </a:lnTo>
                  <a:lnTo>
                    <a:pt x="905" y="777"/>
                  </a:lnTo>
                  <a:lnTo>
                    <a:pt x="907" y="777"/>
                  </a:lnTo>
                  <a:lnTo>
                    <a:pt x="907" y="776"/>
                  </a:lnTo>
                  <a:lnTo>
                    <a:pt x="905" y="776"/>
                  </a:lnTo>
                  <a:lnTo>
                    <a:pt x="905" y="774"/>
                  </a:lnTo>
                  <a:lnTo>
                    <a:pt x="905" y="772"/>
                  </a:lnTo>
                  <a:lnTo>
                    <a:pt x="903" y="772"/>
                  </a:lnTo>
                  <a:lnTo>
                    <a:pt x="903" y="770"/>
                  </a:lnTo>
                  <a:lnTo>
                    <a:pt x="903" y="772"/>
                  </a:lnTo>
                  <a:lnTo>
                    <a:pt x="903" y="774"/>
                  </a:lnTo>
                  <a:lnTo>
                    <a:pt x="905" y="774"/>
                  </a:lnTo>
                  <a:lnTo>
                    <a:pt x="905" y="776"/>
                  </a:lnTo>
                  <a:lnTo>
                    <a:pt x="903" y="774"/>
                  </a:lnTo>
                  <a:lnTo>
                    <a:pt x="901" y="772"/>
                  </a:lnTo>
                  <a:lnTo>
                    <a:pt x="901" y="770"/>
                  </a:lnTo>
                  <a:lnTo>
                    <a:pt x="903" y="770"/>
                  </a:lnTo>
                  <a:lnTo>
                    <a:pt x="905" y="770"/>
                  </a:lnTo>
                  <a:lnTo>
                    <a:pt x="903" y="768"/>
                  </a:lnTo>
                  <a:lnTo>
                    <a:pt x="901" y="768"/>
                  </a:lnTo>
                  <a:lnTo>
                    <a:pt x="901" y="766"/>
                  </a:lnTo>
                  <a:lnTo>
                    <a:pt x="899" y="766"/>
                  </a:lnTo>
                  <a:lnTo>
                    <a:pt x="899" y="764"/>
                  </a:lnTo>
                  <a:lnTo>
                    <a:pt x="901" y="764"/>
                  </a:lnTo>
                  <a:lnTo>
                    <a:pt x="901" y="766"/>
                  </a:lnTo>
                  <a:lnTo>
                    <a:pt x="901" y="764"/>
                  </a:lnTo>
                  <a:lnTo>
                    <a:pt x="901" y="766"/>
                  </a:lnTo>
                  <a:lnTo>
                    <a:pt x="903" y="766"/>
                  </a:lnTo>
                  <a:lnTo>
                    <a:pt x="903" y="764"/>
                  </a:lnTo>
                  <a:lnTo>
                    <a:pt x="903" y="762"/>
                  </a:lnTo>
                  <a:lnTo>
                    <a:pt x="901" y="762"/>
                  </a:lnTo>
                  <a:lnTo>
                    <a:pt x="903" y="762"/>
                  </a:lnTo>
                  <a:lnTo>
                    <a:pt x="903" y="760"/>
                  </a:lnTo>
                  <a:lnTo>
                    <a:pt x="901" y="760"/>
                  </a:lnTo>
                  <a:lnTo>
                    <a:pt x="903" y="758"/>
                  </a:lnTo>
                  <a:lnTo>
                    <a:pt x="901" y="758"/>
                  </a:lnTo>
                  <a:lnTo>
                    <a:pt x="899" y="758"/>
                  </a:lnTo>
                  <a:lnTo>
                    <a:pt x="899" y="756"/>
                  </a:lnTo>
                  <a:lnTo>
                    <a:pt x="899" y="758"/>
                  </a:lnTo>
                  <a:lnTo>
                    <a:pt x="899" y="756"/>
                  </a:lnTo>
                  <a:lnTo>
                    <a:pt x="897" y="754"/>
                  </a:lnTo>
                  <a:lnTo>
                    <a:pt x="899" y="754"/>
                  </a:lnTo>
                  <a:lnTo>
                    <a:pt x="897" y="754"/>
                  </a:lnTo>
                  <a:lnTo>
                    <a:pt x="897" y="753"/>
                  </a:lnTo>
                  <a:lnTo>
                    <a:pt x="899" y="753"/>
                  </a:lnTo>
                  <a:lnTo>
                    <a:pt x="903" y="753"/>
                  </a:lnTo>
                  <a:lnTo>
                    <a:pt x="907" y="753"/>
                  </a:lnTo>
                  <a:lnTo>
                    <a:pt x="910" y="753"/>
                  </a:lnTo>
                  <a:lnTo>
                    <a:pt x="914" y="753"/>
                  </a:lnTo>
                  <a:lnTo>
                    <a:pt x="916" y="753"/>
                  </a:lnTo>
                  <a:lnTo>
                    <a:pt x="920" y="753"/>
                  </a:lnTo>
                  <a:lnTo>
                    <a:pt x="924" y="753"/>
                  </a:lnTo>
                  <a:lnTo>
                    <a:pt x="928" y="753"/>
                  </a:lnTo>
                  <a:lnTo>
                    <a:pt x="932" y="753"/>
                  </a:lnTo>
                  <a:lnTo>
                    <a:pt x="935" y="753"/>
                  </a:lnTo>
                  <a:lnTo>
                    <a:pt x="937" y="753"/>
                  </a:lnTo>
                  <a:lnTo>
                    <a:pt x="941" y="753"/>
                  </a:lnTo>
                  <a:lnTo>
                    <a:pt x="945" y="753"/>
                  </a:lnTo>
                  <a:lnTo>
                    <a:pt x="949" y="753"/>
                  </a:lnTo>
                  <a:lnTo>
                    <a:pt x="953" y="753"/>
                  </a:lnTo>
                  <a:lnTo>
                    <a:pt x="956" y="753"/>
                  </a:lnTo>
                  <a:lnTo>
                    <a:pt x="958" y="753"/>
                  </a:lnTo>
                  <a:lnTo>
                    <a:pt x="962" y="753"/>
                  </a:lnTo>
                  <a:lnTo>
                    <a:pt x="966" y="753"/>
                  </a:lnTo>
                  <a:lnTo>
                    <a:pt x="970" y="753"/>
                  </a:lnTo>
                  <a:lnTo>
                    <a:pt x="974" y="753"/>
                  </a:lnTo>
                  <a:lnTo>
                    <a:pt x="976" y="753"/>
                  </a:lnTo>
                  <a:lnTo>
                    <a:pt x="980" y="753"/>
                  </a:lnTo>
                  <a:lnTo>
                    <a:pt x="983" y="753"/>
                  </a:lnTo>
                  <a:lnTo>
                    <a:pt x="987" y="753"/>
                  </a:lnTo>
                  <a:lnTo>
                    <a:pt x="989" y="753"/>
                  </a:lnTo>
                  <a:lnTo>
                    <a:pt x="991" y="753"/>
                  </a:lnTo>
                  <a:lnTo>
                    <a:pt x="995" y="753"/>
                  </a:lnTo>
                  <a:lnTo>
                    <a:pt x="997" y="753"/>
                  </a:lnTo>
                  <a:lnTo>
                    <a:pt x="1001" y="753"/>
                  </a:lnTo>
                  <a:lnTo>
                    <a:pt x="1004" y="753"/>
                  </a:lnTo>
                  <a:lnTo>
                    <a:pt x="1008" y="753"/>
                  </a:lnTo>
                  <a:lnTo>
                    <a:pt x="1012" y="753"/>
                  </a:lnTo>
                  <a:lnTo>
                    <a:pt x="1014" y="753"/>
                  </a:lnTo>
                  <a:lnTo>
                    <a:pt x="1018" y="753"/>
                  </a:lnTo>
                  <a:lnTo>
                    <a:pt x="1022" y="753"/>
                  </a:lnTo>
                  <a:lnTo>
                    <a:pt x="1026" y="753"/>
                  </a:lnTo>
                  <a:lnTo>
                    <a:pt x="1029" y="753"/>
                  </a:lnTo>
                  <a:lnTo>
                    <a:pt x="1033" y="753"/>
                  </a:lnTo>
                  <a:lnTo>
                    <a:pt x="1035" y="753"/>
                  </a:lnTo>
                  <a:lnTo>
                    <a:pt x="1037" y="753"/>
                  </a:lnTo>
                  <a:lnTo>
                    <a:pt x="1039" y="753"/>
                  </a:lnTo>
                  <a:lnTo>
                    <a:pt x="1043" y="753"/>
                  </a:lnTo>
                  <a:lnTo>
                    <a:pt x="1047" y="753"/>
                  </a:lnTo>
                  <a:lnTo>
                    <a:pt x="1051" y="753"/>
                  </a:lnTo>
                  <a:lnTo>
                    <a:pt x="1054" y="753"/>
                  </a:lnTo>
                  <a:lnTo>
                    <a:pt x="1056" y="753"/>
                  </a:lnTo>
                  <a:lnTo>
                    <a:pt x="1060" y="753"/>
                  </a:lnTo>
                  <a:lnTo>
                    <a:pt x="1064" y="753"/>
                  </a:lnTo>
                  <a:lnTo>
                    <a:pt x="1068" y="753"/>
                  </a:lnTo>
                  <a:lnTo>
                    <a:pt x="1072" y="753"/>
                  </a:lnTo>
                  <a:lnTo>
                    <a:pt x="1074" y="753"/>
                  </a:lnTo>
                  <a:lnTo>
                    <a:pt x="1077" y="753"/>
                  </a:lnTo>
                  <a:lnTo>
                    <a:pt x="1081" y="753"/>
                  </a:lnTo>
                  <a:lnTo>
                    <a:pt x="1085" y="753"/>
                  </a:lnTo>
                  <a:lnTo>
                    <a:pt x="1089" y="753"/>
                  </a:lnTo>
                  <a:lnTo>
                    <a:pt x="1093" y="753"/>
                  </a:lnTo>
                  <a:lnTo>
                    <a:pt x="1095" y="753"/>
                  </a:lnTo>
                  <a:lnTo>
                    <a:pt x="1099" y="753"/>
                  </a:lnTo>
                  <a:lnTo>
                    <a:pt x="1100" y="753"/>
                  </a:lnTo>
                  <a:lnTo>
                    <a:pt x="1102" y="753"/>
                  </a:lnTo>
                  <a:lnTo>
                    <a:pt x="1106" y="753"/>
                  </a:lnTo>
                  <a:lnTo>
                    <a:pt x="1110" y="753"/>
                  </a:lnTo>
                  <a:lnTo>
                    <a:pt x="1112" y="753"/>
                  </a:lnTo>
                  <a:lnTo>
                    <a:pt x="1116" y="753"/>
                  </a:lnTo>
                  <a:lnTo>
                    <a:pt x="1120" y="753"/>
                  </a:lnTo>
                  <a:lnTo>
                    <a:pt x="1124" y="753"/>
                  </a:lnTo>
                  <a:lnTo>
                    <a:pt x="1127" y="753"/>
                  </a:lnTo>
                  <a:lnTo>
                    <a:pt x="1131" y="753"/>
                  </a:lnTo>
                  <a:lnTo>
                    <a:pt x="1133" y="753"/>
                  </a:lnTo>
                  <a:lnTo>
                    <a:pt x="1137" y="753"/>
                  </a:lnTo>
                  <a:lnTo>
                    <a:pt x="1141" y="753"/>
                  </a:lnTo>
                  <a:lnTo>
                    <a:pt x="1145" y="753"/>
                  </a:lnTo>
                  <a:lnTo>
                    <a:pt x="1148" y="753"/>
                  </a:lnTo>
                  <a:lnTo>
                    <a:pt x="1152" y="753"/>
                  </a:lnTo>
                  <a:lnTo>
                    <a:pt x="1154" y="753"/>
                  </a:lnTo>
                  <a:lnTo>
                    <a:pt x="1158" y="753"/>
                  </a:lnTo>
                  <a:lnTo>
                    <a:pt x="1162" y="753"/>
                  </a:lnTo>
                  <a:lnTo>
                    <a:pt x="1166" y="753"/>
                  </a:lnTo>
                  <a:lnTo>
                    <a:pt x="1170" y="753"/>
                  </a:lnTo>
                  <a:lnTo>
                    <a:pt x="1172" y="753"/>
                  </a:lnTo>
                  <a:lnTo>
                    <a:pt x="1175" y="753"/>
                  </a:lnTo>
                  <a:lnTo>
                    <a:pt x="1179" y="753"/>
                  </a:lnTo>
                  <a:lnTo>
                    <a:pt x="1183" y="753"/>
                  </a:lnTo>
                  <a:lnTo>
                    <a:pt x="1187" y="753"/>
                  </a:lnTo>
                  <a:lnTo>
                    <a:pt x="1191" y="753"/>
                  </a:lnTo>
                  <a:lnTo>
                    <a:pt x="1193" y="753"/>
                  </a:lnTo>
                  <a:lnTo>
                    <a:pt x="1196" y="753"/>
                  </a:lnTo>
                  <a:lnTo>
                    <a:pt x="1200" y="753"/>
                  </a:lnTo>
                  <a:lnTo>
                    <a:pt x="1204" y="753"/>
                  </a:lnTo>
                  <a:lnTo>
                    <a:pt x="1208" y="753"/>
                  </a:lnTo>
                  <a:lnTo>
                    <a:pt x="1210" y="753"/>
                  </a:lnTo>
                  <a:lnTo>
                    <a:pt x="1214" y="753"/>
                  </a:lnTo>
                  <a:lnTo>
                    <a:pt x="1218" y="753"/>
                  </a:lnTo>
                  <a:lnTo>
                    <a:pt x="1221" y="753"/>
                  </a:lnTo>
                  <a:lnTo>
                    <a:pt x="1225" y="753"/>
                  </a:lnTo>
                  <a:lnTo>
                    <a:pt x="1229" y="753"/>
                  </a:lnTo>
                  <a:lnTo>
                    <a:pt x="1231" y="753"/>
                  </a:lnTo>
                  <a:lnTo>
                    <a:pt x="1235" y="753"/>
                  </a:lnTo>
                  <a:lnTo>
                    <a:pt x="1239" y="753"/>
                  </a:lnTo>
                  <a:lnTo>
                    <a:pt x="1243" y="753"/>
                  </a:lnTo>
                  <a:lnTo>
                    <a:pt x="1246" y="753"/>
                  </a:lnTo>
                  <a:lnTo>
                    <a:pt x="1250" y="753"/>
                  </a:lnTo>
                  <a:lnTo>
                    <a:pt x="1252" y="753"/>
                  </a:lnTo>
                  <a:lnTo>
                    <a:pt x="1256" y="753"/>
                  </a:lnTo>
                  <a:lnTo>
                    <a:pt x="1260" y="753"/>
                  </a:lnTo>
                  <a:lnTo>
                    <a:pt x="1264" y="753"/>
                  </a:lnTo>
                  <a:lnTo>
                    <a:pt x="1268" y="753"/>
                  </a:lnTo>
                  <a:lnTo>
                    <a:pt x="1269" y="753"/>
                  </a:lnTo>
                  <a:lnTo>
                    <a:pt x="1273" y="753"/>
                  </a:lnTo>
                  <a:lnTo>
                    <a:pt x="1277" y="753"/>
                  </a:lnTo>
                  <a:lnTo>
                    <a:pt x="1281" y="753"/>
                  </a:lnTo>
                  <a:lnTo>
                    <a:pt x="1285" y="753"/>
                  </a:lnTo>
                  <a:lnTo>
                    <a:pt x="1289" y="753"/>
                  </a:lnTo>
                  <a:lnTo>
                    <a:pt x="1291" y="753"/>
                  </a:lnTo>
                  <a:lnTo>
                    <a:pt x="1294" y="753"/>
                  </a:lnTo>
                  <a:lnTo>
                    <a:pt x="1298" y="753"/>
                  </a:lnTo>
                  <a:lnTo>
                    <a:pt x="1302" y="753"/>
                  </a:lnTo>
                  <a:lnTo>
                    <a:pt x="1304" y="753"/>
                  </a:lnTo>
                  <a:lnTo>
                    <a:pt x="1306" y="753"/>
                  </a:lnTo>
                  <a:lnTo>
                    <a:pt x="1308" y="753"/>
                  </a:lnTo>
                  <a:lnTo>
                    <a:pt x="1312" y="753"/>
                  </a:lnTo>
                  <a:lnTo>
                    <a:pt x="1316" y="753"/>
                  </a:lnTo>
                  <a:lnTo>
                    <a:pt x="1319" y="753"/>
                  </a:lnTo>
                  <a:lnTo>
                    <a:pt x="1323" y="753"/>
                  </a:lnTo>
                  <a:lnTo>
                    <a:pt x="1327" y="753"/>
                  </a:lnTo>
                  <a:lnTo>
                    <a:pt x="1329" y="753"/>
                  </a:lnTo>
                  <a:lnTo>
                    <a:pt x="1333" y="753"/>
                  </a:lnTo>
                  <a:lnTo>
                    <a:pt x="1337" y="753"/>
                  </a:lnTo>
                  <a:lnTo>
                    <a:pt x="1337" y="749"/>
                  </a:lnTo>
                  <a:lnTo>
                    <a:pt x="1337" y="747"/>
                  </a:lnTo>
                  <a:lnTo>
                    <a:pt x="1337" y="745"/>
                  </a:lnTo>
                  <a:lnTo>
                    <a:pt x="1337" y="743"/>
                  </a:lnTo>
                  <a:close/>
                  <a:moveTo>
                    <a:pt x="2" y="695"/>
                  </a:moveTo>
                  <a:lnTo>
                    <a:pt x="2" y="697"/>
                  </a:lnTo>
                  <a:lnTo>
                    <a:pt x="0" y="697"/>
                  </a:lnTo>
                  <a:lnTo>
                    <a:pt x="0" y="695"/>
                  </a:lnTo>
                  <a:lnTo>
                    <a:pt x="2" y="695"/>
                  </a:lnTo>
                  <a:close/>
                  <a:moveTo>
                    <a:pt x="4" y="695"/>
                  </a:moveTo>
                  <a:lnTo>
                    <a:pt x="2" y="695"/>
                  </a:lnTo>
                  <a:lnTo>
                    <a:pt x="4" y="693"/>
                  </a:lnTo>
                  <a:lnTo>
                    <a:pt x="4" y="695"/>
                  </a:lnTo>
                  <a:close/>
                  <a:moveTo>
                    <a:pt x="5695" y="687"/>
                  </a:moveTo>
                  <a:lnTo>
                    <a:pt x="5697" y="687"/>
                  </a:lnTo>
                  <a:lnTo>
                    <a:pt x="5699" y="687"/>
                  </a:lnTo>
                  <a:lnTo>
                    <a:pt x="5699" y="689"/>
                  </a:lnTo>
                  <a:lnTo>
                    <a:pt x="5701" y="689"/>
                  </a:lnTo>
                  <a:lnTo>
                    <a:pt x="5701" y="691"/>
                  </a:lnTo>
                  <a:lnTo>
                    <a:pt x="5703" y="691"/>
                  </a:lnTo>
                  <a:lnTo>
                    <a:pt x="5703" y="693"/>
                  </a:lnTo>
                  <a:lnTo>
                    <a:pt x="5705" y="693"/>
                  </a:lnTo>
                  <a:lnTo>
                    <a:pt x="5707" y="693"/>
                  </a:lnTo>
                  <a:lnTo>
                    <a:pt x="5705" y="693"/>
                  </a:lnTo>
                  <a:lnTo>
                    <a:pt x="5703" y="693"/>
                  </a:lnTo>
                  <a:lnTo>
                    <a:pt x="5701" y="691"/>
                  </a:lnTo>
                  <a:lnTo>
                    <a:pt x="5701" y="689"/>
                  </a:lnTo>
                  <a:lnTo>
                    <a:pt x="5699" y="689"/>
                  </a:lnTo>
                  <a:lnTo>
                    <a:pt x="5697" y="689"/>
                  </a:lnTo>
                  <a:lnTo>
                    <a:pt x="5697" y="687"/>
                  </a:lnTo>
                  <a:lnTo>
                    <a:pt x="5697" y="689"/>
                  </a:lnTo>
                  <a:lnTo>
                    <a:pt x="5695" y="687"/>
                  </a:lnTo>
                  <a:lnTo>
                    <a:pt x="5693" y="687"/>
                  </a:lnTo>
                  <a:lnTo>
                    <a:pt x="5695" y="685"/>
                  </a:lnTo>
                  <a:lnTo>
                    <a:pt x="5695" y="687"/>
                  </a:lnTo>
                  <a:close/>
                  <a:moveTo>
                    <a:pt x="5687" y="682"/>
                  </a:moveTo>
                  <a:lnTo>
                    <a:pt x="5689" y="682"/>
                  </a:lnTo>
                  <a:lnTo>
                    <a:pt x="5689" y="683"/>
                  </a:lnTo>
                  <a:lnTo>
                    <a:pt x="5687" y="682"/>
                  </a:lnTo>
                  <a:close/>
                  <a:moveTo>
                    <a:pt x="6" y="683"/>
                  </a:moveTo>
                  <a:lnTo>
                    <a:pt x="6" y="682"/>
                  </a:lnTo>
                  <a:lnTo>
                    <a:pt x="8" y="683"/>
                  </a:lnTo>
                  <a:lnTo>
                    <a:pt x="6" y="683"/>
                  </a:lnTo>
                  <a:close/>
                  <a:moveTo>
                    <a:pt x="44" y="682"/>
                  </a:moveTo>
                  <a:lnTo>
                    <a:pt x="46" y="682"/>
                  </a:lnTo>
                  <a:lnTo>
                    <a:pt x="46" y="683"/>
                  </a:lnTo>
                  <a:lnTo>
                    <a:pt x="44" y="683"/>
                  </a:lnTo>
                  <a:lnTo>
                    <a:pt x="44" y="682"/>
                  </a:lnTo>
                  <a:lnTo>
                    <a:pt x="46" y="682"/>
                  </a:lnTo>
                  <a:lnTo>
                    <a:pt x="44" y="682"/>
                  </a:lnTo>
                  <a:close/>
                  <a:moveTo>
                    <a:pt x="48" y="682"/>
                  </a:moveTo>
                  <a:lnTo>
                    <a:pt x="50" y="682"/>
                  </a:lnTo>
                  <a:lnTo>
                    <a:pt x="48" y="682"/>
                  </a:lnTo>
                  <a:lnTo>
                    <a:pt x="48" y="683"/>
                  </a:lnTo>
                  <a:lnTo>
                    <a:pt x="48" y="682"/>
                  </a:lnTo>
                  <a:lnTo>
                    <a:pt x="48" y="683"/>
                  </a:lnTo>
                  <a:lnTo>
                    <a:pt x="48" y="682"/>
                  </a:lnTo>
                  <a:lnTo>
                    <a:pt x="46" y="682"/>
                  </a:lnTo>
                  <a:lnTo>
                    <a:pt x="48" y="682"/>
                  </a:lnTo>
                  <a:lnTo>
                    <a:pt x="48" y="680"/>
                  </a:lnTo>
                  <a:lnTo>
                    <a:pt x="48" y="682"/>
                  </a:lnTo>
                  <a:close/>
                  <a:moveTo>
                    <a:pt x="50" y="680"/>
                  </a:moveTo>
                  <a:lnTo>
                    <a:pt x="52" y="680"/>
                  </a:lnTo>
                  <a:lnTo>
                    <a:pt x="52" y="682"/>
                  </a:lnTo>
                  <a:lnTo>
                    <a:pt x="50" y="682"/>
                  </a:lnTo>
                  <a:lnTo>
                    <a:pt x="48" y="680"/>
                  </a:lnTo>
                  <a:lnTo>
                    <a:pt x="50" y="680"/>
                  </a:lnTo>
                  <a:close/>
                  <a:moveTo>
                    <a:pt x="21" y="682"/>
                  </a:moveTo>
                  <a:lnTo>
                    <a:pt x="23" y="682"/>
                  </a:lnTo>
                  <a:lnTo>
                    <a:pt x="25" y="682"/>
                  </a:lnTo>
                  <a:lnTo>
                    <a:pt x="23" y="682"/>
                  </a:lnTo>
                  <a:lnTo>
                    <a:pt x="23" y="683"/>
                  </a:lnTo>
                  <a:lnTo>
                    <a:pt x="21" y="683"/>
                  </a:lnTo>
                  <a:lnTo>
                    <a:pt x="23" y="683"/>
                  </a:lnTo>
                  <a:lnTo>
                    <a:pt x="21" y="683"/>
                  </a:lnTo>
                  <a:lnTo>
                    <a:pt x="21" y="685"/>
                  </a:lnTo>
                  <a:lnTo>
                    <a:pt x="19" y="685"/>
                  </a:lnTo>
                  <a:lnTo>
                    <a:pt x="19" y="687"/>
                  </a:lnTo>
                  <a:lnTo>
                    <a:pt x="21" y="687"/>
                  </a:lnTo>
                  <a:lnTo>
                    <a:pt x="19" y="687"/>
                  </a:lnTo>
                  <a:lnTo>
                    <a:pt x="19" y="685"/>
                  </a:lnTo>
                  <a:lnTo>
                    <a:pt x="18" y="685"/>
                  </a:lnTo>
                  <a:lnTo>
                    <a:pt x="19" y="685"/>
                  </a:lnTo>
                  <a:lnTo>
                    <a:pt x="19" y="683"/>
                  </a:lnTo>
                  <a:lnTo>
                    <a:pt x="18" y="683"/>
                  </a:lnTo>
                  <a:lnTo>
                    <a:pt x="18" y="682"/>
                  </a:lnTo>
                  <a:lnTo>
                    <a:pt x="16" y="682"/>
                  </a:lnTo>
                  <a:lnTo>
                    <a:pt x="16" y="680"/>
                  </a:lnTo>
                  <a:lnTo>
                    <a:pt x="19" y="680"/>
                  </a:lnTo>
                  <a:lnTo>
                    <a:pt x="21" y="680"/>
                  </a:lnTo>
                  <a:lnTo>
                    <a:pt x="21" y="682"/>
                  </a:lnTo>
                  <a:close/>
                  <a:moveTo>
                    <a:pt x="33" y="683"/>
                  </a:moveTo>
                  <a:lnTo>
                    <a:pt x="33" y="685"/>
                  </a:lnTo>
                  <a:lnTo>
                    <a:pt x="31" y="685"/>
                  </a:lnTo>
                  <a:lnTo>
                    <a:pt x="29" y="685"/>
                  </a:lnTo>
                  <a:lnTo>
                    <a:pt x="29" y="683"/>
                  </a:lnTo>
                  <a:lnTo>
                    <a:pt x="27" y="683"/>
                  </a:lnTo>
                  <a:lnTo>
                    <a:pt x="27" y="685"/>
                  </a:lnTo>
                  <a:lnTo>
                    <a:pt x="25" y="685"/>
                  </a:lnTo>
                  <a:lnTo>
                    <a:pt x="23" y="685"/>
                  </a:lnTo>
                  <a:lnTo>
                    <a:pt x="25" y="683"/>
                  </a:lnTo>
                  <a:lnTo>
                    <a:pt x="25" y="685"/>
                  </a:lnTo>
                  <a:lnTo>
                    <a:pt x="27" y="685"/>
                  </a:lnTo>
                  <a:lnTo>
                    <a:pt x="27" y="683"/>
                  </a:lnTo>
                  <a:lnTo>
                    <a:pt x="29" y="683"/>
                  </a:lnTo>
                  <a:lnTo>
                    <a:pt x="31" y="683"/>
                  </a:lnTo>
                  <a:lnTo>
                    <a:pt x="31" y="682"/>
                  </a:lnTo>
                  <a:lnTo>
                    <a:pt x="31" y="680"/>
                  </a:lnTo>
                  <a:lnTo>
                    <a:pt x="33" y="680"/>
                  </a:lnTo>
                  <a:lnTo>
                    <a:pt x="35" y="680"/>
                  </a:lnTo>
                  <a:lnTo>
                    <a:pt x="33" y="680"/>
                  </a:lnTo>
                  <a:lnTo>
                    <a:pt x="33" y="682"/>
                  </a:lnTo>
                  <a:lnTo>
                    <a:pt x="33" y="683"/>
                  </a:lnTo>
                  <a:close/>
                  <a:moveTo>
                    <a:pt x="56" y="678"/>
                  </a:moveTo>
                  <a:lnTo>
                    <a:pt x="56" y="680"/>
                  </a:lnTo>
                  <a:lnTo>
                    <a:pt x="54" y="680"/>
                  </a:lnTo>
                  <a:lnTo>
                    <a:pt x="54" y="678"/>
                  </a:lnTo>
                  <a:lnTo>
                    <a:pt x="56" y="678"/>
                  </a:lnTo>
                  <a:close/>
                  <a:moveTo>
                    <a:pt x="43" y="678"/>
                  </a:moveTo>
                  <a:lnTo>
                    <a:pt x="43" y="680"/>
                  </a:lnTo>
                  <a:lnTo>
                    <a:pt x="41" y="680"/>
                  </a:lnTo>
                  <a:lnTo>
                    <a:pt x="41" y="682"/>
                  </a:lnTo>
                  <a:lnTo>
                    <a:pt x="43" y="682"/>
                  </a:lnTo>
                  <a:lnTo>
                    <a:pt x="44" y="682"/>
                  </a:lnTo>
                  <a:lnTo>
                    <a:pt x="44" y="683"/>
                  </a:lnTo>
                  <a:lnTo>
                    <a:pt x="43" y="683"/>
                  </a:lnTo>
                  <a:lnTo>
                    <a:pt x="43" y="685"/>
                  </a:lnTo>
                  <a:lnTo>
                    <a:pt x="43" y="683"/>
                  </a:lnTo>
                  <a:lnTo>
                    <a:pt x="41" y="685"/>
                  </a:lnTo>
                  <a:lnTo>
                    <a:pt x="39" y="685"/>
                  </a:lnTo>
                  <a:lnTo>
                    <a:pt x="39" y="687"/>
                  </a:lnTo>
                  <a:lnTo>
                    <a:pt x="37" y="687"/>
                  </a:lnTo>
                  <a:lnTo>
                    <a:pt x="39" y="687"/>
                  </a:lnTo>
                  <a:lnTo>
                    <a:pt x="37" y="685"/>
                  </a:lnTo>
                  <a:lnTo>
                    <a:pt x="37" y="687"/>
                  </a:lnTo>
                  <a:lnTo>
                    <a:pt x="35" y="687"/>
                  </a:lnTo>
                  <a:lnTo>
                    <a:pt x="35" y="685"/>
                  </a:lnTo>
                  <a:lnTo>
                    <a:pt x="37" y="685"/>
                  </a:lnTo>
                  <a:lnTo>
                    <a:pt x="37" y="683"/>
                  </a:lnTo>
                  <a:lnTo>
                    <a:pt x="37" y="682"/>
                  </a:lnTo>
                  <a:lnTo>
                    <a:pt x="37" y="683"/>
                  </a:lnTo>
                  <a:lnTo>
                    <a:pt x="39" y="683"/>
                  </a:lnTo>
                  <a:lnTo>
                    <a:pt x="39" y="682"/>
                  </a:lnTo>
                  <a:lnTo>
                    <a:pt x="39" y="680"/>
                  </a:lnTo>
                  <a:lnTo>
                    <a:pt x="39" y="678"/>
                  </a:lnTo>
                  <a:lnTo>
                    <a:pt x="41" y="678"/>
                  </a:lnTo>
                  <a:lnTo>
                    <a:pt x="43" y="678"/>
                  </a:lnTo>
                  <a:close/>
                  <a:moveTo>
                    <a:pt x="52" y="678"/>
                  </a:moveTo>
                  <a:lnTo>
                    <a:pt x="54" y="678"/>
                  </a:lnTo>
                  <a:lnTo>
                    <a:pt x="52" y="678"/>
                  </a:lnTo>
                  <a:close/>
                  <a:moveTo>
                    <a:pt x="5691" y="680"/>
                  </a:moveTo>
                  <a:lnTo>
                    <a:pt x="5691" y="678"/>
                  </a:lnTo>
                  <a:lnTo>
                    <a:pt x="5693" y="678"/>
                  </a:lnTo>
                  <a:lnTo>
                    <a:pt x="5693" y="680"/>
                  </a:lnTo>
                  <a:lnTo>
                    <a:pt x="5691" y="680"/>
                  </a:lnTo>
                  <a:close/>
                  <a:moveTo>
                    <a:pt x="5711" y="680"/>
                  </a:moveTo>
                  <a:lnTo>
                    <a:pt x="5709" y="680"/>
                  </a:lnTo>
                  <a:lnTo>
                    <a:pt x="5707" y="680"/>
                  </a:lnTo>
                  <a:lnTo>
                    <a:pt x="5709" y="680"/>
                  </a:lnTo>
                  <a:lnTo>
                    <a:pt x="5707" y="678"/>
                  </a:lnTo>
                  <a:lnTo>
                    <a:pt x="5709" y="678"/>
                  </a:lnTo>
                  <a:lnTo>
                    <a:pt x="5709" y="676"/>
                  </a:lnTo>
                  <a:lnTo>
                    <a:pt x="5711" y="676"/>
                  </a:lnTo>
                  <a:lnTo>
                    <a:pt x="5711" y="678"/>
                  </a:lnTo>
                  <a:lnTo>
                    <a:pt x="5712" y="678"/>
                  </a:lnTo>
                  <a:lnTo>
                    <a:pt x="5712" y="680"/>
                  </a:lnTo>
                  <a:lnTo>
                    <a:pt x="5711" y="680"/>
                  </a:lnTo>
                  <a:close/>
                  <a:moveTo>
                    <a:pt x="50" y="676"/>
                  </a:moveTo>
                  <a:lnTo>
                    <a:pt x="52" y="676"/>
                  </a:lnTo>
                  <a:lnTo>
                    <a:pt x="50" y="676"/>
                  </a:lnTo>
                  <a:lnTo>
                    <a:pt x="50" y="678"/>
                  </a:lnTo>
                  <a:lnTo>
                    <a:pt x="48" y="678"/>
                  </a:lnTo>
                  <a:lnTo>
                    <a:pt x="48" y="676"/>
                  </a:lnTo>
                  <a:lnTo>
                    <a:pt x="48" y="674"/>
                  </a:lnTo>
                  <a:lnTo>
                    <a:pt x="50" y="674"/>
                  </a:lnTo>
                  <a:lnTo>
                    <a:pt x="50" y="676"/>
                  </a:lnTo>
                  <a:close/>
                  <a:moveTo>
                    <a:pt x="5678" y="678"/>
                  </a:moveTo>
                  <a:lnTo>
                    <a:pt x="5676" y="678"/>
                  </a:lnTo>
                  <a:lnTo>
                    <a:pt x="5678" y="678"/>
                  </a:lnTo>
                  <a:lnTo>
                    <a:pt x="5678" y="680"/>
                  </a:lnTo>
                  <a:lnTo>
                    <a:pt x="5676" y="680"/>
                  </a:lnTo>
                  <a:lnTo>
                    <a:pt x="5674" y="680"/>
                  </a:lnTo>
                  <a:lnTo>
                    <a:pt x="5674" y="682"/>
                  </a:lnTo>
                  <a:lnTo>
                    <a:pt x="5672" y="682"/>
                  </a:lnTo>
                  <a:lnTo>
                    <a:pt x="5672" y="680"/>
                  </a:lnTo>
                  <a:lnTo>
                    <a:pt x="5674" y="680"/>
                  </a:lnTo>
                  <a:lnTo>
                    <a:pt x="5674" y="678"/>
                  </a:lnTo>
                  <a:lnTo>
                    <a:pt x="5676" y="678"/>
                  </a:lnTo>
                  <a:lnTo>
                    <a:pt x="5676" y="676"/>
                  </a:lnTo>
                  <a:lnTo>
                    <a:pt x="5676" y="674"/>
                  </a:lnTo>
                  <a:lnTo>
                    <a:pt x="5678" y="674"/>
                  </a:lnTo>
                  <a:lnTo>
                    <a:pt x="5678" y="676"/>
                  </a:lnTo>
                  <a:lnTo>
                    <a:pt x="5676" y="678"/>
                  </a:lnTo>
                  <a:lnTo>
                    <a:pt x="5678" y="678"/>
                  </a:lnTo>
                  <a:close/>
                  <a:moveTo>
                    <a:pt x="89" y="674"/>
                  </a:moveTo>
                  <a:lnTo>
                    <a:pt x="91" y="674"/>
                  </a:lnTo>
                  <a:lnTo>
                    <a:pt x="92" y="674"/>
                  </a:lnTo>
                  <a:lnTo>
                    <a:pt x="92" y="676"/>
                  </a:lnTo>
                  <a:lnTo>
                    <a:pt x="92" y="674"/>
                  </a:lnTo>
                  <a:lnTo>
                    <a:pt x="94" y="674"/>
                  </a:lnTo>
                  <a:lnTo>
                    <a:pt x="96" y="674"/>
                  </a:lnTo>
                  <a:lnTo>
                    <a:pt x="98" y="676"/>
                  </a:lnTo>
                  <a:lnTo>
                    <a:pt x="96" y="676"/>
                  </a:lnTo>
                  <a:lnTo>
                    <a:pt x="94" y="676"/>
                  </a:lnTo>
                  <a:lnTo>
                    <a:pt x="92" y="676"/>
                  </a:lnTo>
                  <a:lnTo>
                    <a:pt x="91" y="676"/>
                  </a:lnTo>
                  <a:lnTo>
                    <a:pt x="89" y="676"/>
                  </a:lnTo>
                  <a:lnTo>
                    <a:pt x="87" y="676"/>
                  </a:lnTo>
                  <a:lnTo>
                    <a:pt x="89" y="676"/>
                  </a:lnTo>
                  <a:lnTo>
                    <a:pt x="87" y="676"/>
                  </a:lnTo>
                  <a:lnTo>
                    <a:pt x="85" y="676"/>
                  </a:lnTo>
                  <a:lnTo>
                    <a:pt x="83" y="676"/>
                  </a:lnTo>
                  <a:lnTo>
                    <a:pt x="83" y="674"/>
                  </a:lnTo>
                  <a:lnTo>
                    <a:pt x="81" y="674"/>
                  </a:lnTo>
                  <a:lnTo>
                    <a:pt x="83" y="674"/>
                  </a:lnTo>
                  <a:lnTo>
                    <a:pt x="85" y="674"/>
                  </a:lnTo>
                  <a:lnTo>
                    <a:pt x="85" y="676"/>
                  </a:lnTo>
                  <a:lnTo>
                    <a:pt x="87" y="674"/>
                  </a:lnTo>
                  <a:lnTo>
                    <a:pt x="89" y="674"/>
                  </a:lnTo>
                  <a:close/>
                  <a:moveTo>
                    <a:pt x="5651" y="668"/>
                  </a:moveTo>
                  <a:lnTo>
                    <a:pt x="5649" y="668"/>
                  </a:lnTo>
                  <a:lnTo>
                    <a:pt x="5651" y="668"/>
                  </a:lnTo>
                  <a:close/>
                  <a:moveTo>
                    <a:pt x="108" y="670"/>
                  </a:moveTo>
                  <a:lnTo>
                    <a:pt x="106" y="670"/>
                  </a:lnTo>
                  <a:lnTo>
                    <a:pt x="104" y="670"/>
                  </a:lnTo>
                  <a:lnTo>
                    <a:pt x="106" y="668"/>
                  </a:lnTo>
                  <a:lnTo>
                    <a:pt x="108" y="666"/>
                  </a:lnTo>
                  <a:lnTo>
                    <a:pt x="108" y="668"/>
                  </a:lnTo>
                  <a:lnTo>
                    <a:pt x="110" y="668"/>
                  </a:lnTo>
                  <a:lnTo>
                    <a:pt x="110" y="670"/>
                  </a:lnTo>
                  <a:lnTo>
                    <a:pt x="108" y="670"/>
                  </a:lnTo>
                  <a:close/>
                  <a:moveTo>
                    <a:pt x="81" y="666"/>
                  </a:moveTo>
                  <a:lnTo>
                    <a:pt x="81" y="668"/>
                  </a:lnTo>
                  <a:lnTo>
                    <a:pt x="83" y="668"/>
                  </a:lnTo>
                  <a:lnTo>
                    <a:pt x="83" y="670"/>
                  </a:lnTo>
                  <a:lnTo>
                    <a:pt x="81" y="670"/>
                  </a:lnTo>
                  <a:lnTo>
                    <a:pt x="81" y="672"/>
                  </a:lnTo>
                  <a:lnTo>
                    <a:pt x="79" y="672"/>
                  </a:lnTo>
                  <a:lnTo>
                    <a:pt x="81" y="672"/>
                  </a:lnTo>
                  <a:lnTo>
                    <a:pt x="81" y="674"/>
                  </a:lnTo>
                  <a:lnTo>
                    <a:pt x="79" y="674"/>
                  </a:lnTo>
                  <a:lnTo>
                    <a:pt x="79" y="676"/>
                  </a:lnTo>
                  <a:lnTo>
                    <a:pt x="79" y="674"/>
                  </a:lnTo>
                  <a:lnTo>
                    <a:pt x="77" y="674"/>
                  </a:lnTo>
                  <a:lnTo>
                    <a:pt x="75" y="674"/>
                  </a:lnTo>
                  <a:lnTo>
                    <a:pt x="77" y="674"/>
                  </a:lnTo>
                  <a:lnTo>
                    <a:pt x="77" y="676"/>
                  </a:lnTo>
                  <a:lnTo>
                    <a:pt x="75" y="676"/>
                  </a:lnTo>
                  <a:lnTo>
                    <a:pt x="73" y="674"/>
                  </a:lnTo>
                  <a:lnTo>
                    <a:pt x="73" y="676"/>
                  </a:lnTo>
                  <a:lnTo>
                    <a:pt x="75" y="676"/>
                  </a:lnTo>
                  <a:lnTo>
                    <a:pt x="73" y="676"/>
                  </a:lnTo>
                  <a:lnTo>
                    <a:pt x="71" y="676"/>
                  </a:lnTo>
                  <a:lnTo>
                    <a:pt x="71" y="678"/>
                  </a:lnTo>
                  <a:lnTo>
                    <a:pt x="69" y="676"/>
                  </a:lnTo>
                  <a:lnTo>
                    <a:pt x="67" y="676"/>
                  </a:lnTo>
                  <a:lnTo>
                    <a:pt x="67" y="678"/>
                  </a:lnTo>
                  <a:lnTo>
                    <a:pt x="66" y="678"/>
                  </a:lnTo>
                  <a:lnTo>
                    <a:pt x="62" y="678"/>
                  </a:lnTo>
                  <a:lnTo>
                    <a:pt x="62" y="676"/>
                  </a:lnTo>
                  <a:lnTo>
                    <a:pt x="64" y="676"/>
                  </a:lnTo>
                  <a:lnTo>
                    <a:pt x="66" y="676"/>
                  </a:lnTo>
                  <a:lnTo>
                    <a:pt x="67" y="676"/>
                  </a:lnTo>
                  <a:lnTo>
                    <a:pt x="67" y="674"/>
                  </a:lnTo>
                  <a:lnTo>
                    <a:pt x="67" y="676"/>
                  </a:lnTo>
                  <a:lnTo>
                    <a:pt x="69" y="674"/>
                  </a:lnTo>
                  <a:lnTo>
                    <a:pt x="69" y="676"/>
                  </a:lnTo>
                  <a:lnTo>
                    <a:pt x="69" y="674"/>
                  </a:lnTo>
                  <a:lnTo>
                    <a:pt x="69" y="676"/>
                  </a:lnTo>
                  <a:lnTo>
                    <a:pt x="71" y="674"/>
                  </a:lnTo>
                  <a:lnTo>
                    <a:pt x="73" y="674"/>
                  </a:lnTo>
                  <a:lnTo>
                    <a:pt x="75" y="674"/>
                  </a:lnTo>
                  <a:lnTo>
                    <a:pt x="73" y="674"/>
                  </a:lnTo>
                  <a:lnTo>
                    <a:pt x="73" y="672"/>
                  </a:lnTo>
                  <a:lnTo>
                    <a:pt x="75" y="672"/>
                  </a:lnTo>
                  <a:lnTo>
                    <a:pt x="77" y="672"/>
                  </a:lnTo>
                  <a:lnTo>
                    <a:pt x="79" y="672"/>
                  </a:lnTo>
                  <a:lnTo>
                    <a:pt x="79" y="670"/>
                  </a:lnTo>
                  <a:lnTo>
                    <a:pt x="77" y="670"/>
                  </a:lnTo>
                  <a:lnTo>
                    <a:pt x="75" y="670"/>
                  </a:lnTo>
                  <a:lnTo>
                    <a:pt x="75" y="668"/>
                  </a:lnTo>
                  <a:lnTo>
                    <a:pt x="77" y="668"/>
                  </a:lnTo>
                  <a:lnTo>
                    <a:pt x="79" y="666"/>
                  </a:lnTo>
                  <a:lnTo>
                    <a:pt x="81" y="666"/>
                  </a:lnTo>
                  <a:close/>
                  <a:moveTo>
                    <a:pt x="5616" y="664"/>
                  </a:moveTo>
                  <a:lnTo>
                    <a:pt x="5615" y="666"/>
                  </a:lnTo>
                  <a:lnTo>
                    <a:pt x="5616" y="666"/>
                  </a:lnTo>
                  <a:lnTo>
                    <a:pt x="5616" y="668"/>
                  </a:lnTo>
                  <a:lnTo>
                    <a:pt x="5615" y="668"/>
                  </a:lnTo>
                  <a:lnTo>
                    <a:pt x="5615" y="666"/>
                  </a:lnTo>
                  <a:lnTo>
                    <a:pt x="5613" y="668"/>
                  </a:lnTo>
                  <a:lnTo>
                    <a:pt x="5611" y="666"/>
                  </a:lnTo>
                  <a:lnTo>
                    <a:pt x="5613" y="666"/>
                  </a:lnTo>
                  <a:lnTo>
                    <a:pt x="5613" y="664"/>
                  </a:lnTo>
                  <a:lnTo>
                    <a:pt x="5615" y="664"/>
                  </a:lnTo>
                  <a:lnTo>
                    <a:pt x="5616" y="664"/>
                  </a:lnTo>
                  <a:close/>
                  <a:moveTo>
                    <a:pt x="127" y="666"/>
                  </a:moveTo>
                  <a:lnTo>
                    <a:pt x="125" y="666"/>
                  </a:lnTo>
                  <a:lnTo>
                    <a:pt x="125" y="664"/>
                  </a:lnTo>
                  <a:lnTo>
                    <a:pt x="127" y="664"/>
                  </a:lnTo>
                  <a:lnTo>
                    <a:pt x="127" y="666"/>
                  </a:lnTo>
                  <a:close/>
                  <a:moveTo>
                    <a:pt x="137" y="660"/>
                  </a:moveTo>
                  <a:lnTo>
                    <a:pt x="137" y="662"/>
                  </a:lnTo>
                  <a:lnTo>
                    <a:pt x="135" y="662"/>
                  </a:lnTo>
                  <a:lnTo>
                    <a:pt x="133" y="662"/>
                  </a:lnTo>
                  <a:lnTo>
                    <a:pt x="133" y="660"/>
                  </a:lnTo>
                  <a:lnTo>
                    <a:pt x="135" y="660"/>
                  </a:lnTo>
                  <a:lnTo>
                    <a:pt x="135" y="658"/>
                  </a:lnTo>
                  <a:lnTo>
                    <a:pt x="137" y="658"/>
                  </a:lnTo>
                  <a:lnTo>
                    <a:pt x="137" y="660"/>
                  </a:lnTo>
                  <a:close/>
                  <a:moveTo>
                    <a:pt x="144" y="658"/>
                  </a:moveTo>
                  <a:lnTo>
                    <a:pt x="142" y="658"/>
                  </a:lnTo>
                  <a:lnTo>
                    <a:pt x="142" y="657"/>
                  </a:lnTo>
                  <a:lnTo>
                    <a:pt x="144" y="657"/>
                  </a:lnTo>
                  <a:lnTo>
                    <a:pt x="142" y="657"/>
                  </a:lnTo>
                  <a:lnTo>
                    <a:pt x="144" y="657"/>
                  </a:lnTo>
                  <a:lnTo>
                    <a:pt x="146" y="657"/>
                  </a:lnTo>
                  <a:lnTo>
                    <a:pt x="144" y="658"/>
                  </a:lnTo>
                  <a:close/>
                  <a:moveTo>
                    <a:pt x="150" y="655"/>
                  </a:moveTo>
                  <a:lnTo>
                    <a:pt x="152" y="655"/>
                  </a:lnTo>
                  <a:lnTo>
                    <a:pt x="152" y="657"/>
                  </a:lnTo>
                  <a:lnTo>
                    <a:pt x="150" y="657"/>
                  </a:lnTo>
                  <a:lnTo>
                    <a:pt x="148" y="657"/>
                  </a:lnTo>
                  <a:lnTo>
                    <a:pt x="146" y="657"/>
                  </a:lnTo>
                  <a:lnTo>
                    <a:pt x="146" y="655"/>
                  </a:lnTo>
                  <a:lnTo>
                    <a:pt x="148" y="655"/>
                  </a:lnTo>
                  <a:lnTo>
                    <a:pt x="150" y="655"/>
                  </a:lnTo>
                  <a:close/>
                  <a:moveTo>
                    <a:pt x="146" y="655"/>
                  </a:moveTo>
                  <a:lnTo>
                    <a:pt x="144" y="655"/>
                  </a:lnTo>
                  <a:lnTo>
                    <a:pt x="144" y="653"/>
                  </a:lnTo>
                  <a:lnTo>
                    <a:pt x="146" y="653"/>
                  </a:lnTo>
                  <a:lnTo>
                    <a:pt x="146" y="655"/>
                  </a:lnTo>
                  <a:close/>
                  <a:moveTo>
                    <a:pt x="5603" y="651"/>
                  </a:moveTo>
                  <a:lnTo>
                    <a:pt x="5603" y="653"/>
                  </a:lnTo>
                  <a:lnTo>
                    <a:pt x="5605" y="651"/>
                  </a:lnTo>
                  <a:lnTo>
                    <a:pt x="5607" y="651"/>
                  </a:lnTo>
                  <a:lnTo>
                    <a:pt x="5607" y="653"/>
                  </a:lnTo>
                  <a:lnTo>
                    <a:pt x="5609" y="653"/>
                  </a:lnTo>
                  <a:lnTo>
                    <a:pt x="5609" y="655"/>
                  </a:lnTo>
                  <a:lnTo>
                    <a:pt x="5611" y="655"/>
                  </a:lnTo>
                  <a:lnTo>
                    <a:pt x="5609" y="657"/>
                  </a:lnTo>
                  <a:lnTo>
                    <a:pt x="5609" y="655"/>
                  </a:lnTo>
                  <a:lnTo>
                    <a:pt x="5607" y="655"/>
                  </a:lnTo>
                  <a:lnTo>
                    <a:pt x="5607" y="657"/>
                  </a:lnTo>
                  <a:lnTo>
                    <a:pt x="5605" y="657"/>
                  </a:lnTo>
                  <a:lnTo>
                    <a:pt x="5605" y="655"/>
                  </a:lnTo>
                  <a:lnTo>
                    <a:pt x="5605" y="657"/>
                  </a:lnTo>
                  <a:lnTo>
                    <a:pt x="5603" y="657"/>
                  </a:lnTo>
                  <a:lnTo>
                    <a:pt x="5603" y="658"/>
                  </a:lnTo>
                  <a:lnTo>
                    <a:pt x="5603" y="657"/>
                  </a:lnTo>
                  <a:lnTo>
                    <a:pt x="5601" y="657"/>
                  </a:lnTo>
                  <a:lnTo>
                    <a:pt x="5601" y="655"/>
                  </a:lnTo>
                  <a:lnTo>
                    <a:pt x="5599" y="655"/>
                  </a:lnTo>
                  <a:lnTo>
                    <a:pt x="5597" y="655"/>
                  </a:lnTo>
                  <a:lnTo>
                    <a:pt x="5599" y="655"/>
                  </a:lnTo>
                  <a:lnTo>
                    <a:pt x="5599" y="653"/>
                  </a:lnTo>
                  <a:lnTo>
                    <a:pt x="5597" y="653"/>
                  </a:lnTo>
                  <a:lnTo>
                    <a:pt x="5595" y="653"/>
                  </a:lnTo>
                  <a:lnTo>
                    <a:pt x="5597" y="653"/>
                  </a:lnTo>
                  <a:lnTo>
                    <a:pt x="5597" y="651"/>
                  </a:lnTo>
                  <a:lnTo>
                    <a:pt x="5599" y="651"/>
                  </a:lnTo>
                  <a:lnTo>
                    <a:pt x="5601" y="651"/>
                  </a:lnTo>
                  <a:lnTo>
                    <a:pt x="5603" y="651"/>
                  </a:lnTo>
                  <a:close/>
                  <a:moveTo>
                    <a:pt x="150" y="653"/>
                  </a:moveTo>
                  <a:lnTo>
                    <a:pt x="150" y="651"/>
                  </a:lnTo>
                  <a:lnTo>
                    <a:pt x="152" y="651"/>
                  </a:lnTo>
                  <a:lnTo>
                    <a:pt x="150" y="653"/>
                  </a:lnTo>
                  <a:close/>
                  <a:moveTo>
                    <a:pt x="177" y="635"/>
                  </a:moveTo>
                  <a:lnTo>
                    <a:pt x="179" y="637"/>
                  </a:lnTo>
                  <a:lnTo>
                    <a:pt x="181" y="637"/>
                  </a:lnTo>
                  <a:lnTo>
                    <a:pt x="181" y="639"/>
                  </a:lnTo>
                  <a:lnTo>
                    <a:pt x="181" y="641"/>
                  </a:lnTo>
                  <a:lnTo>
                    <a:pt x="179" y="641"/>
                  </a:lnTo>
                  <a:lnTo>
                    <a:pt x="175" y="643"/>
                  </a:lnTo>
                  <a:lnTo>
                    <a:pt x="175" y="645"/>
                  </a:lnTo>
                  <a:lnTo>
                    <a:pt x="173" y="645"/>
                  </a:lnTo>
                  <a:lnTo>
                    <a:pt x="173" y="647"/>
                  </a:lnTo>
                  <a:lnTo>
                    <a:pt x="171" y="647"/>
                  </a:lnTo>
                  <a:lnTo>
                    <a:pt x="171" y="649"/>
                  </a:lnTo>
                  <a:lnTo>
                    <a:pt x="169" y="651"/>
                  </a:lnTo>
                  <a:lnTo>
                    <a:pt x="169" y="649"/>
                  </a:lnTo>
                  <a:lnTo>
                    <a:pt x="169" y="651"/>
                  </a:lnTo>
                  <a:lnTo>
                    <a:pt x="167" y="651"/>
                  </a:lnTo>
                  <a:lnTo>
                    <a:pt x="167" y="653"/>
                  </a:lnTo>
                  <a:lnTo>
                    <a:pt x="165" y="653"/>
                  </a:lnTo>
                  <a:lnTo>
                    <a:pt x="163" y="653"/>
                  </a:lnTo>
                  <a:lnTo>
                    <a:pt x="163" y="655"/>
                  </a:lnTo>
                  <a:lnTo>
                    <a:pt x="162" y="655"/>
                  </a:lnTo>
                  <a:lnTo>
                    <a:pt x="160" y="657"/>
                  </a:lnTo>
                  <a:lnTo>
                    <a:pt x="160" y="655"/>
                  </a:lnTo>
                  <a:lnTo>
                    <a:pt x="162" y="655"/>
                  </a:lnTo>
                  <a:lnTo>
                    <a:pt x="163" y="655"/>
                  </a:lnTo>
                  <a:lnTo>
                    <a:pt x="163" y="653"/>
                  </a:lnTo>
                  <a:lnTo>
                    <a:pt x="163" y="651"/>
                  </a:lnTo>
                  <a:lnTo>
                    <a:pt x="165" y="651"/>
                  </a:lnTo>
                  <a:lnTo>
                    <a:pt x="165" y="649"/>
                  </a:lnTo>
                  <a:lnTo>
                    <a:pt x="165" y="647"/>
                  </a:lnTo>
                  <a:lnTo>
                    <a:pt x="167" y="645"/>
                  </a:lnTo>
                  <a:lnTo>
                    <a:pt x="167" y="643"/>
                  </a:lnTo>
                  <a:lnTo>
                    <a:pt x="169" y="643"/>
                  </a:lnTo>
                  <a:lnTo>
                    <a:pt x="169" y="645"/>
                  </a:lnTo>
                  <a:lnTo>
                    <a:pt x="169" y="643"/>
                  </a:lnTo>
                  <a:lnTo>
                    <a:pt x="171" y="643"/>
                  </a:lnTo>
                  <a:lnTo>
                    <a:pt x="171" y="645"/>
                  </a:lnTo>
                  <a:lnTo>
                    <a:pt x="173" y="643"/>
                  </a:lnTo>
                  <a:lnTo>
                    <a:pt x="171" y="643"/>
                  </a:lnTo>
                  <a:lnTo>
                    <a:pt x="171" y="641"/>
                  </a:lnTo>
                  <a:lnTo>
                    <a:pt x="171" y="639"/>
                  </a:lnTo>
                  <a:lnTo>
                    <a:pt x="173" y="639"/>
                  </a:lnTo>
                  <a:lnTo>
                    <a:pt x="173" y="637"/>
                  </a:lnTo>
                  <a:lnTo>
                    <a:pt x="175" y="637"/>
                  </a:lnTo>
                  <a:lnTo>
                    <a:pt x="177" y="637"/>
                  </a:lnTo>
                  <a:lnTo>
                    <a:pt x="177" y="635"/>
                  </a:lnTo>
                  <a:close/>
                  <a:moveTo>
                    <a:pt x="208" y="628"/>
                  </a:moveTo>
                  <a:lnTo>
                    <a:pt x="208" y="630"/>
                  </a:lnTo>
                  <a:lnTo>
                    <a:pt x="208" y="632"/>
                  </a:lnTo>
                  <a:lnTo>
                    <a:pt x="206" y="632"/>
                  </a:lnTo>
                  <a:lnTo>
                    <a:pt x="206" y="630"/>
                  </a:lnTo>
                  <a:lnTo>
                    <a:pt x="208" y="630"/>
                  </a:lnTo>
                  <a:lnTo>
                    <a:pt x="208" y="628"/>
                  </a:lnTo>
                  <a:lnTo>
                    <a:pt x="208" y="630"/>
                  </a:lnTo>
                  <a:lnTo>
                    <a:pt x="208" y="628"/>
                  </a:lnTo>
                  <a:close/>
                  <a:moveTo>
                    <a:pt x="208" y="626"/>
                  </a:moveTo>
                  <a:lnTo>
                    <a:pt x="208" y="624"/>
                  </a:lnTo>
                  <a:lnTo>
                    <a:pt x="208" y="626"/>
                  </a:lnTo>
                  <a:close/>
                  <a:moveTo>
                    <a:pt x="198" y="626"/>
                  </a:moveTo>
                  <a:lnTo>
                    <a:pt x="198" y="624"/>
                  </a:lnTo>
                  <a:lnTo>
                    <a:pt x="200" y="624"/>
                  </a:lnTo>
                  <a:lnTo>
                    <a:pt x="200" y="626"/>
                  </a:lnTo>
                  <a:lnTo>
                    <a:pt x="200" y="628"/>
                  </a:lnTo>
                  <a:lnTo>
                    <a:pt x="200" y="630"/>
                  </a:lnTo>
                  <a:lnTo>
                    <a:pt x="200" y="628"/>
                  </a:lnTo>
                  <a:lnTo>
                    <a:pt x="202" y="628"/>
                  </a:lnTo>
                  <a:lnTo>
                    <a:pt x="202" y="626"/>
                  </a:lnTo>
                  <a:lnTo>
                    <a:pt x="204" y="626"/>
                  </a:lnTo>
                  <a:lnTo>
                    <a:pt x="204" y="624"/>
                  </a:lnTo>
                  <a:lnTo>
                    <a:pt x="204" y="626"/>
                  </a:lnTo>
                  <a:lnTo>
                    <a:pt x="206" y="626"/>
                  </a:lnTo>
                  <a:lnTo>
                    <a:pt x="206" y="628"/>
                  </a:lnTo>
                  <a:lnTo>
                    <a:pt x="204" y="628"/>
                  </a:lnTo>
                  <a:lnTo>
                    <a:pt x="204" y="630"/>
                  </a:lnTo>
                  <a:lnTo>
                    <a:pt x="202" y="630"/>
                  </a:lnTo>
                  <a:lnTo>
                    <a:pt x="202" y="632"/>
                  </a:lnTo>
                  <a:lnTo>
                    <a:pt x="200" y="632"/>
                  </a:lnTo>
                  <a:lnTo>
                    <a:pt x="202" y="632"/>
                  </a:lnTo>
                  <a:lnTo>
                    <a:pt x="202" y="634"/>
                  </a:lnTo>
                  <a:lnTo>
                    <a:pt x="202" y="632"/>
                  </a:lnTo>
                  <a:lnTo>
                    <a:pt x="202" y="634"/>
                  </a:lnTo>
                  <a:lnTo>
                    <a:pt x="202" y="632"/>
                  </a:lnTo>
                  <a:lnTo>
                    <a:pt x="204" y="632"/>
                  </a:lnTo>
                  <a:lnTo>
                    <a:pt x="204" y="630"/>
                  </a:lnTo>
                  <a:lnTo>
                    <a:pt x="206" y="632"/>
                  </a:lnTo>
                  <a:lnTo>
                    <a:pt x="204" y="632"/>
                  </a:lnTo>
                  <a:lnTo>
                    <a:pt x="206" y="632"/>
                  </a:lnTo>
                  <a:lnTo>
                    <a:pt x="206" y="634"/>
                  </a:lnTo>
                  <a:lnTo>
                    <a:pt x="204" y="634"/>
                  </a:lnTo>
                  <a:lnTo>
                    <a:pt x="202" y="634"/>
                  </a:lnTo>
                  <a:lnTo>
                    <a:pt x="200" y="635"/>
                  </a:lnTo>
                  <a:lnTo>
                    <a:pt x="202" y="635"/>
                  </a:lnTo>
                  <a:lnTo>
                    <a:pt x="200" y="635"/>
                  </a:lnTo>
                  <a:lnTo>
                    <a:pt x="200" y="637"/>
                  </a:lnTo>
                  <a:lnTo>
                    <a:pt x="200" y="635"/>
                  </a:lnTo>
                  <a:lnTo>
                    <a:pt x="200" y="637"/>
                  </a:lnTo>
                  <a:lnTo>
                    <a:pt x="198" y="637"/>
                  </a:lnTo>
                  <a:lnTo>
                    <a:pt x="200" y="637"/>
                  </a:lnTo>
                  <a:lnTo>
                    <a:pt x="198" y="637"/>
                  </a:lnTo>
                  <a:lnTo>
                    <a:pt x="198" y="635"/>
                  </a:lnTo>
                  <a:lnTo>
                    <a:pt x="196" y="635"/>
                  </a:lnTo>
                  <a:lnTo>
                    <a:pt x="196" y="637"/>
                  </a:lnTo>
                  <a:lnTo>
                    <a:pt x="198" y="637"/>
                  </a:lnTo>
                  <a:lnTo>
                    <a:pt x="198" y="639"/>
                  </a:lnTo>
                  <a:lnTo>
                    <a:pt x="196" y="639"/>
                  </a:lnTo>
                  <a:lnTo>
                    <a:pt x="196" y="637"/>
                  </a:lnTo>
                  <a:lnTo>
                    <a:pt x="196" y="639"/>
                  </a:lnTo>
                  <a:lnTo>
                    <a:pt x="194" y="639"/>
                  </a:lnTo>
                  <a:lnTo>
                    <a:pt x="192" y="639"/>
                  </a:lnTo>
                  <a:lnTo>
                    <a:pt x="190" y="641"/>
                  </a:lnTo>
                  <a:lnTo>
                    <a:pt x="188" y="641"/>
                  </a:lnTo>
                  <a:lnTo>
                    <a:pt x="188" y="643"/>
                  </a:lnTo>
                  <a:lnTo>
                    <a:pt x="188" y="641"/>
                  </a:lnTo>
                  <a:lnTo>
                    <a:pt x="187" y="641"/>
                  </a:lnTo>
                  <a:lnTo>
                    <a:pt x="187" y="643"/>
                  </a:lnTo>
                  <a:lnTo>
                    <a:pt x="187" y="645"/>
                  </a:lnTo>
                  <a:lnTo>
                    <a:pt x="185" y="643"/>
                  </a:lnTo>
                  <a:lnTo>
                    <a:pt x="185" y="645"/>
                  </a:lnTo>
                  <a:lnTo>
                    <a:pt x="183" y="645"/>
                  </a:lnTo>
                  <a:lnTo>
                    <a:pt x="183" y="643"/>
                  </a:lnTo>
                  <a:lnTo>
                    <a:pt x="181" y="643"/>
                  </a:lnTo>
                  <a:lnTo>
                    <a:pt x="183" y="641"/>
                  </a:lnTo>
                  <a:lnTo>
                    <a:pt x="185" y="641"/>
                  </a:lnTo>
                  <a:lnTo>
                    <a:pt x="187" y="641"/>
                  </a:lnTo>
                  <a:lnTo>
                    <a:pt x="187" y="639"/>
                  </a:lnTo>
                  <a:lnTo>
                    <a:pt x="188" y="639"/>
                  </a:lnTo>
                  <a:lnTo>
                    <a:pt x="187" y="639"/>
                  </a:lnTo>
                  <a:lnTo>
                    <a:pt x="188" y="639"/>
                  </a:lnTo>
                  <a:lnTo>
                    <a:pt x="190" y="639"/>
                  </a:lnTo>
                  <a:lnTo>
                    <a:pt x="192" y="639"/>
                  </a:lnTo>
                  <a:lnTo>
                    <a:pt x="192" y="637"/>
                  </a:lnTo>
                  <a:lnTo>
                    <a:pt x="190" y="637"/>
                  </a:lnTo>
                  <a:lnTo>
                    <a:pt x="192" y="637"/>
                  </a:lnTo>
                  <a:lnTo>
                    <a:pt x="194" y="637"/>
                  </a:lnTo>
                  <a:lnTo>
                    <a:pt x="192" y="637"/>
                  </a:lnTo>
                  <a:lnTo>
                    <a:pt x="192" y="635"/>
                  </a:lnTo>
                  <a:lnTo>
                    <a:pt x="190" y="635"/>
                  </a:lnTo>
                  <a:lnTo>
                    <a:pt x="192" y="635"/>
                  </a:lnTo>
                  <a:lnTo>
                    <a:pt x="192" y="634"/>
                  </a:lnTo>
                  <a:lnTo>
                    <a:pt x="192" y="635"/>
                  </a:lnTo>
                  <a:lnTo>
                    <a:pt x="192" y="634"/>
                  </a:lnTo>
                  <a:lnTo>
                    <a:pt x="194" y="634"/>
                  </a:lnTo>
                  <a:lnTo>
                    <a:pt x="194" y="635"/>
                  </a:lnTo>
                  <a:lnTo>
                    <a:pt x="194" y="634"/>
                  </a:lnTo>
                  <a:lnTo>
                    <a:pt x="192" y="634"/>
                  </a:lnTo>
                  <a:lnTo>
                    <a:pt x="194" y="632"/>
                  </a:lnTo>
                  <a:lnTo>
                    <a:pt x="196" y="632"/>
                  </a:lnTo>
                  <a:lnTo>
                    <a:pt x="196" y="634"/>
                  </a:lnTo>
                  <a:lnTo>
                    <a:pt x="196" y="632"/>
                  </a:lnTo>
                  <a:lnTo>
                    <a:pt x="198" y="634"/>
                  </a:lnTo>
                  <a:lnTo>
                    <a:pt x="198" y="632"/>
                  </a:lnTo>
                  <a:lnTo>
                    <a:pt x="196" y="632"/>
                  </a:lnTo>
                  <a:lnTo>
                    <a:pt x="194" y="630"/>
                  </a:lnTo>
                  <a:lnTo>
                    <a:pt x="194" y="632"/>
                  </a:lnTo>
                  <a:lnTo>
                    <a:pt x="192" y="630"/>
                  </a:lnTo>
                  <a:lnTo>
                    <a:pt x="192" y="628"/>
                  </a:lnTo>
                  <a:lnTo>
                    <a:pt x="190" y="628"/>
                  </a:lnTo>
                  <a:lnTo>
                    <a:pt x="192" y="628"/>
                  </a:lnTo>
                  <a:lnTo>
                    <a:pt x="192" y="626"/>
                  </a:lnTo>
                  <a:lnTo>
                    <a:pt x="194" y="626"/>
                  </a:lnTo>
                  <a:lnTo>
                    <a:pt x="196" y="626"/>
                  </a:lnTo>
                  <a:lnTo>
                    <a:pt x="196" y="624"/>
                  </a:lnTo>
                  <a:lnTo>
                    <a:pt x="196" y="626"/>
                  </a:lnTo>
                  <a:lnTo>
                    <a:pt x="196" y="624"/>
                  </a:lnTo>
                  <a:lnTo>
                    <a:pt x="198" y="624"/>
                  </a:lnTo>
                  <a:lnTo>
                    <a:pt x="198" y="626"/>
                  </a:lnTo>
                  <a:close/>
                  <a:moveTo>
                    <a:pt x="221" y="622"/>
                  </a:moveTo>
                  <a:lnTo>
                    <a:pt x="221" y="624"/>
                  </a:lnTo>
                  <a:lnTo>
                    <a:pt x="221" y="622"/>
                  </a:lnTo>
                  <a:lnTo>
                    <a:pt x="219" y="622"/>
                  </a:lnTo>
                  <a:lnTo>
                    <a:pt x="217" y="622"/>
                  </a:lnTo>
                  <a:lnTo>
                    <a:pt x="219" y="622"/>
                  </a:lnTo>
                  <a:lnTo>
                    <a:pt x="221" y="622"/>
                  </a:lnTo>
                  <a:close/>
                  <a:moveTo>
                    <a:pt x="227" y="620"/>
                  </a:moveTo>
                  <a:lnTo>
                    <a:pt x="227" y="622"/>
                  </a:lnTo>
                  <a:lnTo>
                    <a:pt x="225" y="622"/>
                  </a:lnTo>
                  <a:lnTo>
                    <a:pt x="223" y="622"/>
                  </a:lnTo>
                  <a:lnTo>
                    <a:pt x="223" y="620"/>
                  </a:lnTo>
                  <a:lnTo>
                    <a:pt x="223" y="622"/>
                  </a:lnTo>
                  <a:lnTo>
                    <a:pt x="225" y="622"/>
                  </a:lnTo>
                  <a:lnTo>
                    <a:pt x="225" y="620"/>
                  </a:lnTo>
                  <a:lnTo>
                    <a:pt x="225" y="622"/>
                  </a:lnTo>
                  <a:lnTo>
                    <a:pt x="227" y="620"/>
                  </a:lnTo>
                  <a:close/>
                  <a:moveTo>
                    <a:pt x="211" y="620"/>
                  </a:moveTo>
                  <a:lnTo>
                    <a:pt x="213" y="620"/>
                  </a:lnTo>
                  <a:lnTo>
                    <a:pt x="215" y="620"/>
                  </a:lnTo>
                  <a:lnTo>
                    <a:pt x="215" y="622"/>
                  </a:lnTo>
                  <a:lnTo>
                    <a:pt x="213" y="622"/>
                  </a:lnTo>
                  <a:lnTo>
                    <a:pt x="211" y="622"/>
                  </a:lnTo>
                  <a:lnTo>
                    <a:pt x="211" y="624"/>
                  </a:lnTo>
                  <a:lnTo>
                    <a:pt x="211" y="622"/>
                  </a:lnTo>
                  <a:lnTo>
                    <a:pt x="210" y="622"/>
                  </a:lnTo>
                  <a:lnTo>
                    <a:pt x="210" y="624"/>
                  </a:lnTo>
                  <a:lnTo>
                    <a:pt x="210" y="622"/>
                  </a:lnTo>
                  <a:lnTo>
                    <a:pt x="208" y="622"/>
                  </a:lnTo>
                  <a:lnTo>
                    <a:pt x="208" y="620"/>
                  </a:lnTo>
                  <a:lnTo>
                    <a:pt x="210" y="620"/>
                  </a:lnTo>
                  <a:lnTo>
                    <a:pt x="210" y="618"/>
                  </a:lnTo>
                  <a:lnTo>
                    <a:pt x="211" y="618"/>
                  </a:lnTo>
                  <a:lnTo>
                    <a:pt x="211" y="620"/>
                  </a:lnTo>
                  <a:close/>
                  <a:moveTo>
                    <a:pt x="217" y="616"/>
                  </a:moveTo>
                  <a:lnTo>
                    <a:pt x="217" y="618"/>
                  </a:lnTo>
                  <a:lnTo>
                    <a:pt x="219" y="618"/>
                  </a:lnTo>
                  <a:lnTo>
                    <a:pt x="219" y="620"/>
                  </a:lnTo>
                  <a:lnTo>
                    <a:pt x="217" y="620"/>
                  </a:lnTo>
                  <a:lnTo>
                    <a:pt x="217" y="622"/>
                  </a:lnTo>
                  <a:lnTo>
                    <a:pt x="215" y="622"/>
                  </a:lnTo>
                  <a:lnTo>
                    <a:pt x="215" y="620"/>
                  </a:lnTo>
                  <a:lnTo>
                    <a:pt x="215" y="618"/>
                  </a:lnTo>
                  <a:lnTo>
                    <a:pt x="217" y="618"/>
                  </a:lnTo>
                  <a:lnTo>
                    <a:pt x="215" y="618"/>
                  </a:lnTo>
                  <a:lnTo>
                    <a:pt x="215" y="616"/>
                  </a:lnTo>
                  <a:lnTo>
                    <a:pt x="217" y="616"/>
                  </a:lnTo>
                  <a:close/>
                  <a:moveTo>
                    <a:pt x="267" y="614"/>
                  </a:moveTo>
                  <a:lnTo>
                    <a:pt x="265" y="614"/>
                  </a:lnTo>
                  <a:lnTo>
                    <a:pt x="265" y="612"/>
                  </a:lnTo>
                  <a:lnTo>
                    <a:pt x="267" y="612"/>
                  </a:lnTo>
                  <a:lnTo>
                    <a:pt x="267" y="614"/>
                  </a:lnTo>
                  <a:close/>
                  <a:moveTo>
                    <a:pt x="263" y="612"/>
                  </a:moveTo>
                  <a:lnTo>
                    <a:pt x="265" y="612"/>
                  </a:lnTo>
                  <a:lnTo>
                    <a:pt x="265" y="614"/>
                  </a:lnTo>
                  <a:lnTo>
                    <a:pt x="263" y="614"/>
                  </a:lnTo>
                  <a:lnTo>
                    <a:pt x="261" y="614"/>
                  </a:lnTo>
                  <a:lnTo>
                    <a:pt x="261" y="612"/>
                  </a:lnTo>
                  <a:lnTo>
                    <a:pt x="259" y="612"/>
                  </a:lnTo>
                  <a:lnTo>
                    <a:pt x="259" y="610"/>
                  </a:lnTo>
                  <a:lnTo>
                    <a:pt x="261" y="610"/>
                  </a:lnTo>
                  <a:lnTo>
                    <a:pt x="263" y="612"/>
                  </a:lnTo>
                  <a:close/>
                  <a:moveTo>
                    <a:pt x="313" y="603"/>
                  </a:moveTo>
                  <a:lnTo>
                    <a:pt x="313" y="605"/>
                  </a:lnTo>
                  <a:lnTo>
                    <a:pt x="311" y="603"/>
                  </a:lnTo>
                  <a:lnTo>
                    <a:pt x="311" y="601"/>
                  </a:lnTo>
                  <a:lnTo>
                    <a:pt x="311" y="603"/>
                  </a:lnTo>
                  <a:lnTo>
                    <a:pt x="313" y="603"/>
                  </a:lnTo>
                  <a:close/>
                  <a:moveTo>
                    <a:pt x="726" y="603"/>
                  </a:moveTo>
                  <a:lnTo>
                    <a:pt x="726" y="601"/>
                  </a:lnTo>
                  <a:lnTo>
                    <a:pt x="726" y="603"/>
                  </a:lnTo>
                  <a:close/>
                  <a:moveTo>
                    <a:pt x="739" y="599"/>
                  </a:moveTo>
                  <a:lnTo>
                    <a:pt x="741" y="599"/>
                  </a:lnTo>
                  <a:lnTo>
                    <a:pt x="741" y="601"/>
                  </a:lnTo>
                  <a:lnTo>
                    <a:pt x="739" y="601"/>
                  </a:lnTo>
                  <a:lnTo>
                    <a:pt x="739" y="603"/>
                  </a:lnTo>
                  <a:lnTo>
                    <a:pt x="741" y="603"/>
                  </a:lnTo>
                  <a:lnTo>
                    <a:pt x="739" y="603"/>
                  </a:lnTo>
                  <a:lnTo>
                    <a:pt x="739" y="601"/>
                  </a:lnTo>
                  <a:lnTo>
                    <a:pt x="738" y="601"/>
                  </a:lnTo>
                  <a:lnTo>
                    <a:pt x="738" y="599"/>
                  </a:lnTo>
                  <a:lnTo>
                    <a:pt x="739" y="599"/>
                  </a:lnTo>
                  <a:close/>
                  <a:moveTo>
                    <a:pt x="317" y="599"/>
                  </a:moveTo>
                  <a:lnTo>
                    <a:pt x="317" y="601"/>
                  </a:lnTo>
                  <a:lnTo>
                    <a:pt x="315" y="599"/>
                  </a:lnTo>
                  <a:lnTo>
                    <a:pt x="317" y="599"/>
                  </a:lnTo>
                  <a:lnTo>
                    <a:pt x="315" y="599"/>
                  </a:lnTo>
                  <a:lnTo>
                    <a:pt x="317" y="599"/>
                  </a:lnTo>
                  <a:close/>
                  <a:moveTo>
                    <a:pt x="269" y="601"/>
                  </a:moveTo>
                  <a:lnTo>
                    <a:pt x="267" y="601"/>
                  </a:lnTo>
                  <a:lnTo>
                    <a:pt x="267" y="599"/>
                  </a:lnTo>
                  <a:lnTo>
                    <a:pt x="267" y="597"/>
                  </a:lnTo>
                  <a:lnTo>
                    <a:pt x="269" y="597"/>
                  </a:lnTo>
                  <a:lnTo>
                    <a:pt x="269" y="599"/>
                  </a:lnTo>
                  <a:lnTo>
                    <a:pt x="269" y="601"/>
                  </a:lnTo>
                  <a:close/>
                  <a:moveTo>
                    <a:pt x="763" y="597"/>
                  </a:moveTo>
                  <a:lnTo>
                    <a:pt x="763" y="599"/>
                  </a:lnTo>
                  <a:lnTo>
                    <a:pt x="764" y="599"/>
                  </a:lnTo>
                  <a:lnTo>
                    <a:pt x="763" y="601"/>
                  </a:lnTo>
                  <a:lnTo>
                    <a:pt x="761" y="601"/>
                  </a:lnTo>
                  <a:lnTo>
                    <a:pt x="761" y="599"/>
                  </a:lnTo>
                  <a:lnTo>
                    <a:pt x="759" y="599"/>
                  </a:lnTo>
                  <a:lnTo>
                    <a:pt x="761" y="599"/>
                  </a:lnTo>
                  <a:lnTo>
                    <a:pt x="761" y="597"/>
                  </a:lnTo>
                  <a:lnTo>
                    <a:pt x="761" y="599"/>
                  </a:lnTo>
                  <a:lnTo>
                    <a:pt x="763" y="597"/>
                  </a:lnTo>
                  <a:close/>
                  <a:moveTo>
                    <a:pt x="246" y="595"/>
                  </a:moveTo>
                  <a:lnTo>
                    <a:pt x="248" y="595"/>
                  </a:lnTo>
                  <a:lnTo>
                    <a:pt x="250" y="595"/>
                  </a:lnTo>
                  <a:lnTo>
                    <a:pt x="248" y="595"/>
                  </a:lnTo>
                  <a:lnTo>
                    <a:pt x="248" y="597"/>
                  </a:lnTo>
                  <a:lnTo>
                    <a:pt x="250" y="597"/>
                  </a:lnTo>
                  <a:lnTo>
                    <a:pt x="250" y="599"/>
                  </a:lnTo>
                  <a:lnTo>
                    <a:pt x="252" y="601"/>
                  </a:lnTo>
                  <a:lnTo>
                    <a:pt x="252" y="603"/>
                  </a:lnTo>
                  <a:lnTo>
                    <a:pt x="254" y="603"/>
                  </a:lnTo>
                  <a:lnTo>
                    <a:pt x="256" y="603"/>
                  </a:lnTo>
                  <a:lnTo>
                    <a:pt x="256" y="605"/>
                  </a:lnTo>
                  <a:lnTo>
                    <a:pt x="256" y="607"/>
                  </a:lnTo>
                  <a:lnTo>
                    <a:pt x="258" y="607"/>
                  </a:lnTo>
                  <a:lnTo>
                    <a:pt x="256" y="607"/>
                  </a:lnTo>
                  <a:lnTo>
                    <a:pt x="256" y="605"/>
                  </a:lnTo>
                  <a:lnTo>
                    <a:pt x="254" y="605"/>
                  </a:lnTo>
                  <a:lnTo>
                    <a:pt x="254" y="607"/>
                  </a:lnTo>
                  <a:lnTo>
                    <a:pt x="254" y="605"/>
                  </a:lnTo>
                  <a:lnTo>
                    <a:pt x="252" y="605"/>
                  </a:lnTo>
                  <a:lnTo>
                    <a:pt x="252" y="603"/>
                  </a:lnTo>
                  <a:lnTo>
                    <a:pt x="252" y="605"/>
                  </a:lnTo>
                  <a:lnTo>
                    <a:pt x="250" y="605"/>
                  </a:lnTo>
                  <a:lnTo>
                    <a:pt x="250" y="607"/>
                  </a:lnTo>
                  <a:lnTo>
                    <a:pt x="248" y="609"/>
                  </a:lnTo>
                  <a:lnTo>
                    <a:pt x="246" y="607"/>
                  </a:lnTo>
                  <a:lnTo>
                    <a:pt x="244" y="607"/>
                  </a:lnTo>
                  <a:lnTo>
                    <a:pt x="240" y="607"/>
                  </a:lnTo>
                  <a:lnTo>
                    <a:pt x="238" y="609"/>
                  </a:lnTo>
                  <a:lnTo>
                    <a:pt x="236" y="610"/>
                  </a:lnTo>
                  <a:lnTo>
                    <a:pt x="236" y="612"/>
                  </a:lnTo>
                  <a:lnTo>
                    <a:pt x="235" y="612"/>
                  </a:lnTo>
                  <a:lnTo>
                    <a:pt x="233" y="612"/>
                  </a:lnTo>
                  <a:lnTo>
                    <a:pt x="231" y="614"/>
                  </a:lnTo>
                  <a:lnTo>
                    <a:pt x="229" y="614"/>
                  </a:lnTo>
                  <a:lnTo>
                    <a:pt x="229" y="612"/>
                  </a:lnTo>
                  <a:lnTo>
                    <a:pt x="227" y="612"/>
                  </a:lnTo>
                  <a:lnTo>
                    <a:pt x="227" y="610"/>
                  </a:lnTo>
                  <a:lnTo>
                    <a:pt x="227" y="609"/>
                  </a:lnTo>
                  <a:lnTo>
                    <a:pt x="227" y="607"/>
                  </a:lnTo>
                  <a:lnTo>
                    <a:pt x="229" y="607"/>
                  </a:lnTo>
                  <a:lnTo>
                    <a:pt x="231" y="607"/>
                  </a:lnTo>
                  <a:lnTo>
                    <a:pt x="233" y="601"/>
                  </a:lnTo>
                  <a:lnTo>
                    <a:pt x="235" y="599"/>
                  </a:lnTo>
                  <a:lnTo>
                    <a:pt x="236" y="599"/>
                  </a:lnTo>
                  <a:lnTo>
                    <a:pt x="236" y="601"/>
                  </a:lnTo>
                  <a:lnTo>
                    <a:pt x="238" y="599"/>
                  </a:lnTo>
                  <a:lnTo>
                    <a:pt x="240" y="597"/>
                  </a:lnTo>
                  <a:lnTo>
                    <a:pt x="242" y="597"/>
                  </a:lnTo>
                  <a:lnTo>
                    <a:pt x="242" y="595"/>
                  </a:lnTo>
                  <a:lnTo>
                    <a:pt x="244" y="595"/>
                  </a:lnTo>
                  <a:lnTo>
                    <a:pt x="246" y="595"/>
                  </a:lnTo>
                  <a:close/>
                  <a:moveTo>
                    <a:pt x="315" y="595"/>
                  </a:moveTo>
                  <a:lnTo>
                    <a:pt x="315" y="597"/>
                  </a:lnTo>
                  <a:lnTo>
                    <a:pt x="315" y="599"/>
                  </a:lnTo>
                  <a:lnTo>
                    <a:pt x="313" y="599"/>
                  </a:lnTo>
                  <a:lnTo>
                    <a:pt x="313" y="597"/>
                  </a:lnTo>
                  <a:lnTo>
                    <a:pt x="315" y="597"/>
                  </a:lnTo>
                  <a:lnTo>
                    <a:pt x="313" y="597"/>
                  </a:lnTo>
                  <a:lnTo>
                    <a:pt x="313" y="595"/>
                  </a:lnTo>
                  <a:lnTo>
                    <a:pt x="315" y="595"/>
                  </a:lnTo>
                  <a:close/>
                  <a:moveTo>
                    <a:pt x="764" y="595"/>
                  </a:moveTo>
                  <a:lnTo>
                    <a:pt x="763" y="595"/>
                  </a:lnTo>
                  <a:lnTo>
                    <a:pt x="764" y="593"/>
                  </a:lnTo>
                  <a:lnTo>
                    <a:pt x="764" y="595"/>
                  </a:lnTo>
                  <a:close/>
                  <a:moveTo>
                    <a:pt x="279" y="593"/>
                  </a:moveTo>
                  <a:lnTo>
                    <a:pt x="277" y="593"/>
                  </a:lnTo>
                  <a:lnTo>
                    <a:pt x="279" y="593"/>
                  </a:lnTo>
                  <a:lnTo>
                    <a:pt x="279" y="595"/>
                  </a:lnTo>
                  <a:lnTo>
                    <a:pt x="277" y="595"/>
                  </a:lnTo>
                  <a:lnTo>
                    <a:pt x="277" y="593"/>
                  </a:lnTo>
                  <a:lnTo>
                    <a:pt x="277" y="595"/>
                  </a:lnTo>
                  <a:lnTo>
                    <a:pt x="277" y="593"/>
                  </a:lnTo>
                  <a:lnTo>
                    <a:pt x="275" y="593"/>
                  </a:lnTo>
                  <a:lnTo>
                    <a:pt x="277" y="591"/>
                  </a:lnTo>
                  <a:lnTo>
                    <a:pt x="279" y="593"/>
                  </a:lnTo>
                  <a:close/>
                  <a:moveTo>
                    <a:pt x="738" y="591"/>
                  </a:moveTo>
                  <a:lnTo>
                    <a:pt x="739" y="593"/>
                  </a:lnTo>
                  <a:lnTo>
                    <a:pt x="739" y="595"/>
                  </a:lnTo>
                  <a:lnTo>
                    <a:pt x="739" y="597"/>
                  </a:lnTo>
                  <a:lnTo>
                    <a:pt x="738" y="595"/>
                  </a:lnTo>
                  <a:lnTo>
                    <a:pt x="738" y="597"/>
                  </a:lnTo>
                  <a:lnTo>
                    <a:pt x="738" y="595"/>
                  </a:lnTo>
                  <a:lnTo>
                    <a:pt x="738" y="593"/>
                  </a:lnTo>
                  <a:lnTo>
                    <a:pt x="738" y="591"/>
                  </a:lnTo>
                  <a:close/>
                  <a:moveTo>
                    <a:pt x="284" y="591"/>
                  </a:moveTo>
                  <a:lnTo>
                    <a:pt x="284" y="593"/>
                  </a:lnTo>
                  <a:lnTo>
                    <a:pt x="283" y="591"/>
                  </a:lnTo>
                  <a:lnTo>
                    <a:pt x="284" y="591"/>
                  </a:lnTo>
                  <a:close/>
                  <a:moveTo>
                    <a:pt x="313" y="593"/>
                  </a:moveTo>
                  <a:lnTo>
                    <a:pt x="313" y="595"/>
                  </a:lnTo>
                  <a:lnTo>
                    <a:pt x="311" y="595"/>
                  </a:lnTo>
                  <a:lnTo>
                    <a:pt x="311" y="593"/>
                  </a:lnTo>
                  <a:lnTo>
                    <a:pt x="313" y="593"/>
                  </a:lnTo>
                  <a:lnTo>
                    <a:pt x="311" y="593"/>
                  </a:lnTo>
                  <a:lnTo>
                    <a:pt x="311" y="591"/>
                  </a:lnTo>
                  <a:lnTo>
                    <a:pt x="313" y="591"/>
                  </a:lnTo>
                  <a:lnTo>
                    <a:pt x="313" y="589"/>
                  </a:lnTo>
                  <a:lnTo>
                    <a:pt x="313" y="591"/>
                  </a:lnTo>
                  <a:lnTo>
                    <a:pt x="313" y="593"/>
                  </a:lnTo>
                  <a:close/>
                  <a:moveTo>
                    <a:pt x="734" y="591"/>
                  </a:moveTo>
                  <a:lnTo>
                    <a:pt x="734" y="593"/>
                  </a:lnTo>
                  <a:lnTo>
                    <a:pt x="736" y="593"/>
                  </a:lnTo>
                  <a:lnTo>
                    <a:pt x="736" y="595"/>
                  </a:lnTo>
                  <a:lnTo>
                    <a:pt x="734" y="595"/>
                  </a:lnTo>
                  <a:lnTo>
                    <a:pt x="734" y="593"/>
                  </a:lnTo>
                  <a:lnTo>
                    <a:pt x="734" y="595"/>
                  </a:lnTo>
                  <a:lnTo>
                    <a:pt x="736" y="595"/>
                  </a:lnTo>
                  <a:lnTo>
                    <a:pt x="734" y="595"/>
                  </a:lnTo>
                  <a:lnTo>
                    <a:pt x="736" y="595"/>
                  </a:lnTo>
                  <a:lnTo>
                    <a:pt x="736" y="597"/>
                  </a:lnTo>
                  <a:lnTo>
                    <a:pt x="736" y="599"/>
                  </a:lnTo>
                  <a:lnTo>
                    <a:pt x="738" y="599"/>
                  </a:lnTo>
                  <a:lnTo>
                    <a:pt x="736" y="599"/>
                  </a:lnTo>
                  <a:lnTo>
                    <a:pt x="738" y="599"/>
                  </a:lnTo>
                  <a:lnTo>
                    <a:pt x="738" y="601"/>
                  </a:lnTo>
                  <a:lnTo>
                    <a:pt x="739" y="601"/>
                  </a:lnTo>
                  <a:lnTo>
                    <a:pt x="739" y="603"/>
                  </a:lnTo>
                  <a:lnTo>
                    <a:pt x="739" y="605"/>
                  </a:lnTo>
                  <a:lnTo>
                    <a:pt x="739" y="607"/>
                  </a:lnTo>
                  <a:lnTo>
                    <a:pt x="739" y="605"/>
                  </a:lnTo>
                  <a:lnTo>
                    <a:pt x="738" y="605"/>
                  </a:lnTo>
                  <a:lnTo>
                    <a:pt x="736" y="603"/>
                  </a:lnTo>
                  <a:lnTo>
                    <a:pt x="736" y="601"/>
                  </a:lnTo>
                  <a:lnTo>
                    <a:pt x="734" y="601"/>
                  </a:lnTo>
                  <a:lnTo>
                    <a:pt x="734" y="599"/>
                  </a:lnTo>
                  <a:lnTo>
                    <a:pt x="732" y="599"/>
                  </a:lnTo>
                  <a:lnTo>
                    <a:pt x="732" y="597"/>
                  </a:lnTo>
                  <a:lnTo>
                    <a:pt x="732" y="595"/>
                  </a:lnTo>
                  <a:lnTo>
                    <a:pt x="734" y="595"/>
                  </a:lnTo>
                  <a:lnTo>
                    <a:pt x="732" y="593"/>
                  </a:lnTo>
                  <a:lnTo>
                    <a:pt x="732" y="591"/>
                  </a:lnTo>
                  <a:lnTo>
                    <a:pt x="732" y="589"/>
                  </a:lnTo>
                  <a:lnTo>
                    <a:pt x="734" y="589"/>
                  </a:lnTo>
                  <a:lnTo>
                    <a:pt x="734" y="591"/>
                  </a:lnTo>
                  <a:close/>
                  <a:moveTo>
                    <a:pt x="281" y="591"/>
                  </a:moveTo>
                  <a:lnTo>
                    <a:pt x="279" y="591"/>
                  </a:lnTo>
                  <a:lnTo>
                    <a:pt x="279" y="589"/>
                  </a:lnTo>
                  <a:lnTo>
                    <a:pt x="281" y="589"/>
                  </a:lnTo>
                  <a:lnTo>
                    <a:pt x="281" y="591"/>
                  </a:lnTo>
                  <a:close/>
                  <a:moveTo>
                    <a:pt x="761" y="593"/>
                  </a:moveTo>
                  <a:lnTo>
                    <a:pt x="761" y="595"/>
                  </a:lnTo>
                  <a:lnTo>
                    <a:pt x="761" y="597"/>
                  </a:lnTo>
                  <a:lnTo>
                    <a:pt x="759" y="597"/>
                  </a:lnTo>
                  <a:lnTo>
                    <a:pt x="759" y="595"/>
                  </a:lnTo>
                  <a:lnTo>
                    <a:pt x="759" y="597"/>
                  </a:lnTo>
                  <a:lnTo>
                    <a:pt x="757" y="597"/>
                  </a:lnTo>
                  <a:lnTo>
                    <a:pt x="757" y="595"/>
                  </a:lnTo>
                  <a:lnTo>
                    <a:pt x="757" y="593"/>
                  </a:lnTo>
                  <a:lnTo>
                    <a:pt x="759" y="593"/>
                  </a:lnTo>
                  <a:lnTo>
                    <a:pt x="757" y="591"/>
                  </a:lnTo>
                  <a:lnTo>
                    <a:pt x="759" y="591"/>
                  </a:lnTo>
                  <a:lnTo>
                    <a:pt x="757" y="591"/>
                  </a:lnTo>
                  <a:lnTo>
                    <a:pt x="757" y="589"/>
                  </a:lnTo>
                  <a:lnTo>
                    <a:pt x="759" y="589"/>
                  </a:lnTo>
                  <a:lnTo>
                    <a:pt x="759" y="591"/>
                  </a:lnTo>
                  <a:lnTo>
                    <a:pt x="761" y="591"/>
                  </a:lnTo>
                  <a:lnTo>
                    <a:pt x="761" y="593"/>
                  </a:lnTo>
                  <a:close/>
                  <a:moveTo>
                    <a:pt x="307" y="591"/>
                  </a:moveTo>
                  <a:lnTo>
                    <a:pt x="307" y="593"/>
                  </a:lnTo>
                  <a:lnTo>
                    <a:pt x="307" y="591"/>
                  </a:lnTo>
                  <a:lnTo>
                    <a:pt x="307" y="593"/>
                  </a:lnTo>
                  <a:lnTo>
                    <a:pt x="306" y="593"/>
                  </a:lnTo>
                  <a:lnTo>
                    <a:pt x="306" y="595"/>
                  </a:lnTo>
                  <a:lnTo>
                    <a:pt x="304" y="597"/>
                  </a:lnTo>
                  <a:lnTo>
                    <a:pt x="304" y="599"/>
                  </a:lnTo>
                  <a:lnTo>
                    <a:pt x="302" y="599"/>
                  </a:lnTo>
                  <a:lnTo>
                    <a:pt x="302" y="601"/>
                  </a:lnTo>
                  <a:lnTo>
                    <a:pt x="302" y="599"/>
                  </a:lnTo>
                  <a:lnTo>
                    <a:pt x="304" y="597"/>
                  </a:lnTo>
                  <a:lnTo>
                    <a:pt x="304" y="595"/>
                  </a:lnTo>
                  <a:lnTo>
                    <a:pt x="302" y="595"/>
                  </a:lnTo>
                  <a:lnTo>
                    <a:pt x="304" y="595"/>
                  </a:lnTo>
                  <a:lnTo>
                    <a:pt x="302" y="593"/>
                  </a:lnTo>
                  <a:lnTo>
                    <a:pt x="304" y="593"/>
                  </a:lnTo>
                  <a:lnTo>
                    <a:pt x="304" y="595"/>
                  </a:lnTo>
                  <a:lnTo>
                    <a:pt x="304" y="593"/>
                  </a:lnTo>
                  <a:lnTo>
                    <a:pt x="306" y="593"/>
                  </a:lnTo>
                  <a:lnTo>
                    <a:pt x="304" y="591"/>
                  </a:lnTo>
                  <a:lnTo>
                    <a:pt x="306" y="591"/>
                  </a:lnTo>
                  <a:lnTo>
                    <a:pt x="306" y="589"/>
                  </a:lnTo>
                  <a:lnTo>
                    <a:pt x="307" y="589"/>
                  </a:lnTo>
                  <a:lnTo>
                    <a:pt x="307" y="591"/>
                  </a:lnTo>
                  <a:close/>
                  <a:moveTo>
                    <a:pt x="730" y="587"/>
                  </a:moveTo>
                  <a:lnTo>
                    <a:pt x="730" y="589"/>
                  </a:lnTo>
                  <a:lnTo>
                    <a:pt x="732" y="589"/>
                  </a:lnTo>
                  <a:lnTo>
                    <a:pt x="732" y="591"/>
                  </a:lnTo>
                  <a:lnTo>
                    <a:pt x="730" y="591"/>
                  </a:lnTo>
                  <a:lnTo>
                    <a:pt x="728" y="591"/>
                  </a:lnTo>
                  <a:lnTo>
                    <a:pt x="728" y="589"/>
                  </a:lnTo>
                  <a:lnTo>
                    <a:pt x="728" y="587"/>
                  </a:lnTo>
                  <a:lnTo>
                    <a:pt x="730" y="587"/>
                  </a:lnTo>
                  <a:close/>
                  <a:moveTo>
                    <a:pt x="306" y="587"/>
                  </a:moveTo>
                  <a:lnTo>
                    <a:pt x="306" y="589"/>
                  </a:lnTo>
                  <a:lnTo>
                    <a:pt x="304" y="587"/>
                  </a:lnTo>
                  <a:lnTo>
                    <a:pt x="306" y="587"/>
                  </a:lnTo>
                  <a:close/>
                  <a:moveTo>
                    <a:pt x="300" y="587"/>
                  </a:moveTo>
                  <a:lnTo>
                    <a:pt x="300" y="589"/>
                  </a:lnTo>
                  <a:lnTo>
                    <a:pt x="298" y="589"/>
                  </a:lnTo>
                  <a:lnTo>
                    <a:pt x="296" y="587"/>
                  </a:lnTo>
                  <a:lnTo>
                    <a:pt x="298" y="587"/>
                  </a:lnTo>
                  <a:lnTo>
                    <a:pt x="300" y="587"/>
                  </a:lnTo>
                  <a:close/>
                  <a:moveTo>
                    <a:pt x="294" y="587"/>
                  </a:moveTo>
                  <a:lnTo>
                    <a:pt x="294" y="589"/>
                  </a:lnTo>
                  <a:lnTo>
                    <a:pt x="294" y="587"/>
                  </a:lnTo>
                  <a:lnTo>
                    <a:pt x="296" y="587"/>
                  </a:lnTo>
                  <a:lnTo>
                    <a:pt x="296" y="586"/>
                  </a:lnTo>
                  <a:lnTo>
                    <a:pt x="296" y="587"/>
                  </a:lnTo>
                  <a:lnTo>
                    <a:pt x="296" y="589"/>
                  </a:lnTo>
                  <a:lnTo>
                    <a:pt x="296" y="591"/>
                  </a:lnTo>
                  <a:lnTo>
                    <a:pt x="298" y="591"/>
                  </a:lnTo>
                  <a:lnTo>
                    <a:pt x="296" y="591"/>
                  </a:lnTo>
                  <a:lnTo>
                    <a:pt x="298" y="591"/>
                  </a:lnTo>
                  <a:lnTo>
                    <a:pt x="298" y="593"/>
                  </a:lnTo>
                  <a:lnTo>
                    <a:pt x="296" y="593"/>
                  </a:lnTo>
                  <a:lnTo>
                    <a:pt x="294" y="593"/>
                  </a:lnTo>
                  <a:lnTo>
                    <a:pt x="294" y="591"/>
                  </a:lnTo>
                  <a:lnTo>
                    <a:pt x="292" y="591"/>
                  </a:lnTo>
                  <a:lnTo>
                    <a:pt x="292" y="593"/>
                  </a:lnTo>
                  <a:lnTo>
                    <a:pt x="292" y="591"/>
                  </a:lnTo>
                  <a:lnTo>
                    <a:pt x="292" y="589"/>
                  </a:lnTo>
                  <a:lnTo>
                    <a:pt x="292" y="587"/>
                  </a:lnTo>
                  <a:lnTo>
                    <a:pt x="292" y="586"/>
                  </a:lnTo>
                  <a:lnTo>
                    <a:pt x="294" y="586"/>
                  </a:lnTo>
                  <a:lnTo>
                    <a:pt x="294" y="587"/>
                  </a:lnTo>
                  <a:close/>
                  <a:moveTo>
                    <a:pt x="753" y="586"/>
                  </a:moveTo>
                  <a:lnTo>
                    <a:pt x="755" y="587"/>
                  </a:lnTo>
                  <a:lnTo>
                    <a:pt x="757" y="589"/>
                  </a:lnTo>
                  <a:lnTo>
                    <a:pt x="757" y="591"/>
                  </a:lnTo>
                  <a:lnTo>
                    <a:pt x="755" y="591"/>
                  </a:lnTo>
                  <a:lnTo>
                    <a:pt x="755" y="589"/>
                  </a:lnTo>
                  <a:lnTo>
                    <a:pt x="755" y="591"/>
                  </a:lnTo>
                  <a:lnTo>
                    <a:pt x="755" y="593"/>
                  </a:lnTo>
                  <a:lnTo>
                    <a:pt x="755" y="591"/>
                  </a:lnTo>
                  <a:lnTo>
                    <a:pt x="753" y="591"/>
                  </a:lnTo>
                  <a:lnTo>
                    <a:pt x="753" y="589"/>
                  </a:lnTo>
                  <a:lnTo>
                    <a:pt x="753" y="587"/>
                  </a:lnTo>
                  <a:lnTo>
                    <a:pt x="753" y="586"/>
                  </a:lnTo>
                  <a:close/>
                  <a:moveTo>
                    <a:pt x="726" y="586"/>
                  </a:moveTo>
                  <a:lnTo>
                    <a:pt x="728" y="586"/>
                  </a:lnTo>
                  <a:lnTo>
                    <a:pt x="728" y="587"/>
                  </a:lnTo>
                  <a:lnTo>
                    <a:pt x="726" y="587"/>
                  </a:lnTo>
                  <a:lnTo>
                    <a:pt x="726" y="589"/>
                  </a:lnTo>
                  <a:lnTo>
                    <a:pt x="726" y="591"/>
                  </a:lnTo>
                  <a:lnTo>
                    <a:pt x="724" y="589"/>
                  </a:lnTo>
                  <a:lnTo>
                    <a:pt x="724" y="587"/>
                  </a:lnTo>
                  <a:lnTo>
                    <a:pt x="724" y="586"/>
                  </a:lnTo>
                  <a:lnTo>
                    <a:pt x="726" y="586"/>
                  </a:lnTo>
                  <a:close/>
                  <a:moveTo>
                    <a:pt x="256" y="586"/>
                  </a:moveTo>
                  <a:lnTo>
                    <a:pt x="254" y="586"/>
                  </a:lnTo>
                  <a:lnTo>
                    <a:pt x="256" y="586"/>
                  </a:lnTo>
                  <a:close/>
                  <a:moveTo>
                    <a:pt x="732" y="586"/>
                  </a:moveTo>
                  <a:lnTo>
                    <a:pt x="730" y="586"/>
                  </a:lnTo>
                  <a:lnTo>
                    <a:pt x="732" y="586"/>
                  </a:lnTo>
                  <a:close/>
                  <a:moveTo>
                    <a:pt x="302" y="584"/>
                  </a:moveTo>
                  <a:lnTo>
                    <a:pt x="304" y="584"/>
                  </a:lnTo>
                  <a:lnTo>
                    <a:pt x="304" y="586"/>
                  </a:lnTo>
                  <a:lnTo>
                    <a:pt x="302" y="586"/>
                  </a:lnTo>
                  <a:lnTo>
                    <a:pt x="300" y="586"/>
                  </a:lnTo>
                  <a:lnTo>
                    <a:pt x="300" y="584"/>
                  </a:lnTo>
                  <a:lnTo>
                    <a:pt x="302" y="584"/>
                  </a:lnTo>
                  <a:close/>
                  <a:moveTo>
                    <a:pt x="728" y="586"/>
                  </a:moveTo>
                  <a:lnTo>
                    <a:pt x="726" y="586"/>
                  </a:lnTo>
                  <a:lnTo>
                    <a:pt x="726" y="584"/>
                  </a:lnTo>
                  <a:lnTo>
                    <a:pt x="726" y="582"/>
                  </a:lnTo>
                  <a:lnTo>
                    <a:pt x="728" y="582"/>
                  </a:lnTo>
                  <a:lnTo>
                    <a:pt x="728" y="584"/>
                  </a:lnTo>
                  <a:lnTo>
                    <a:pt x="728" y="586"/>
                  </a:lnTo>
                  <a:close/>
                  <a:moveTo>
                    <a:pt x="730" y="584"/>
                  </a:moveTo>
                  <a:lnTo>
                    <a:pt x="728" y="584"/>
                  </a:lnTo>
                  <a:lnTo>
                    <a:pt x="728" y="582"/>
                  </a:lnTo>
                  <a:lnTo>
                    <a:pt x="730" y="582"/>
                  </a:lnTo>
                  <a:lnTo>
                    <a:pt x="730" y="584"/>
                  </a:lnTo>
                  <a:close/>
                  <a:moveTo>
                    <a:pt x="724" y="582"/>
                  </a:moveTo>
                  <a:lnTo>
                    <a:pt x="726" y="582"/>
                  </a:lnTo>
                  <a:lnTo>
                    <a:pt x="726" y="584"/>
                  </a:lnTo>
                  <a:lnTo>
                    <a:pt x="724" y="584"/>
                  </a:lnTo>
                  <a:lnTo>
                    <a:pt x="722" y="584"/>
                  </a:lnTo>
                  <a:lnTo>
                    <a:pt x="724" y="584"/>
                  </a:lnTo>
                  <a:lnTo>
                    <a:pt x="724" y="582"/>
                  </a:lnTo>
                  <a:close/>
                  <a:moveTo>
                    <a:pt x="317" y="576"/>
                  </a:moveTo>
                  <a:lnTo>
                    <a:pt x="315" y="576"/>
                  </a:lnTo>
                  <a:lnTo>
                    <a:pt x="315" y="574"/>
                  </a:lnTo>
                  <a:lnTo>
                    <a:pt x="317" y="574"/>
                  </a:lnTo>
                  <a:lnTo>
                    <a:pt x="317" y="576"/>
                  </a:lnTo>
                  <a:close/>
                  <a:moveTo>
                    <a:pt x="726" y="574"/>
                  </a:moveTo>
                  <a:lnTo>
                    <a:pt x="728" y="574"/>
                  </a:lnTo>
                  <a:lnTo>
                    <a:pt x="730" y="574"/>
                  </a:lnTo>
                  <a:lnTo>
                    <a:pt x="730" y="576"/>
                  </a:lnTo>
                  <a:lnTo>
                    <a:pt x="728" y="576"/>
                  </a:lnTo>
                  <a:lnTo>
                    <a:pt x="728" y="574"/>
                  </a:lnTo>
                  <a:lnTo>
                    <a:pt x="726" y="576"/>
                  </a:lnTo>
                  <a:lnTo>
                    <a:pt x="728" y="576"/>
                  </a:lnTo>
                  <a:lnTo>
                    <a:pt x="728" y="578"/>
                  </a:lnTo>
                  <a:lnTo>
                    <a:pt x="726" y="578"/>
                  </a:lnTo>
                  <a:lnTo>
                    <a:pt x="724" y="576"/>
                  </a:lnTo>
                  <a:lnTo>
                    <a:pt x="724" y="574"/>
                  </a:lnTo>
                  <a:lnTo>
                    <a:pt x="726" y="574"/>
                  </a:lnTo>
                  <a:close/>
                  <a:moveTo>
                    <a:pt x="325" y="572"/>
                  </a:moveTo>
                  <a:lnTo>
                    <a:pt x="325" y="574"/>
                  </a:lnTo>
                  <a:lnTo>
                    <a:pt x="327" y="574"/>
                  </a:lnTo>
                  <a:lnTo>
                    <a:pt x="325" y="572"/>
                  </a:lnTo>
                  <a:lnTo>
                    <a:pt x="323" y="572"/>
                  </a:lnTo>
                  <a:lnTo>
                    <a:pt x="323" y="574"/>
                  </a:lnTo>
                  <a:lnTo>
                    <a:pt x="323" y="572"/>
                  </a:lnTo>
                  <a:lnTo>
                    <a:pt x="325" y="572"/>
                  </a:lnTo>
                  <a:close/>
                  <a:moveTo>
                    <a:pt x="730" y="572"/>
                  </a:moveTo>
                  <a:lnTo>
                    <a:pt x="732" y="572"/>
                  </a:lnTo>
                  <a:lnTo>
                    <a:pt x="732" y="574"/>
                  </a:lnTo>
                  <a:lnTo>
                    <a:pt x="732" y="576"/>
                  </a:lnTo>
                  <a:lnTo>
                    <a:pt x="730" y="576"/>
                  </a:lnTo>
                  <a:lnTo>
                    <a:pt x="730" y="574"/>
                  </a:lnTo>
                  <a:lnTo>
                    <a:pt x="730" y="572"/>
                  </a:lnTo>
                  <a:close/>
                  <a:moveTo>
                    <a:pt x="377" y="576"/>
                  </a:moveTo>
                  <a:lnTo>
                    <a:pt x="375" y="576"/>
                  </a:lnTo>
                  <a:lnTo>
                    <a:pt x="373" y="576"/>
                  </a:lnTo>
                  <a:lnTo>
                    <a:pt x="373" y="574"/>
                  </a:lnTo>
                  <a:lnTo>
                    <a:pt x="375" y="572"/>
                  </a:lnTo>
                  <a:lnTo>
                    <a:pt x="377" y="572"/>
                  </a:lnTo>
                  <a:lnTo>
                    <a:pt x="377" y="574"/>
                  </a:lnTo>
                  <a:lnTo>
                    <a:pt x="377" y="576"/>
                  </a:lnTo>
                  <a:close/>
                  <a:moveTo>
                    <a:pt x="715" y="570"/>
                  </a:moveTo>
                  <a:lnTo>
                    <a:pt x="715" y="572"/>
                  </a:lnTo>
                  <a:lnTo>
                    <a:pt x="716" y="572"/>
                  </a:lnTo>
                  <a:lnTo>
                    <a:pt x="716" y="570"/>
                  </a:lnTo>
                  <a:lnTo>
                    <a:pt x="716" y="572"/>
                  </a:lnTo>
                  <a:lnTo>
                    <a:pt x="715" y="574"/>
                  </a:lnTo>
                  <a:lnTo>
                    <a:pt x="715" y="572"/>
                  </a:lnTo>
                  <a:lnTo>
                    <a:pt x="713" y="572"/>
                  </a:lnTo>
                  <a:lnTo>
                    <a:pt x="715" y="570"/>
                  </a:lnTo>
                  <a:close/>
                  <a:moveTo>
                    <a:pt x="722" y="572"/>
                  </a:moveTo>
                  <a:lnTo>
                    <a:pt x="720" y="574"/>
                  </a:lnTo>
                  <a:lnTo>
                    <a:pt x="720" y="572"/>
                  </a:lnTo>
                  <a:lnTo>
                    <a:pt x="720" y="570"/>
                  </a:lnTo>
                  <a:lnTo>
                    <a:pt x="722" y="570"/>
                  </a:lnTo>
                  <a:lnTo>
                    <a:pt x="722" y="572"/>
                  </a:lnTo>
                  <a:close/>
                  <a:moveTo>
                    <a:pt x="763" y="570"/>
                  </a:moveTo>
                  <a:lnTo>
                    <a:pt x="764" y="570"/>
                  </a:lnTo>
                  <a:lnTo>
                    <a:pt x="766" y="574"/>
                  </a:lnTo>
                  <a:lnTo>
                    <a:pt x="766" y="576"/>
                  </a:lnTo>
                  <a:lnTo>
                    <a:pt x="766" y="578"/>
                  </a:lnTo>
                  <a:lnTo>
                    <a:pt x="768" y="578"/>
                  </a:lnTo>
                  <a:lnTo>
                    <a:pt x="768" y="580"/>
                  </a:lnTo>
                  <a:lnTo>
                    <a:pt x="768" y="582"/>
                  </a:lnTo>
                  <a:lnTo>
                    <a:pt x="766" y="582"/>
                  </a:lnTo>
                  <a:lnTo>
                    <a:pt x="766" y="584"/>
                  </a:lnTo>
                  <a:lnTo>
                    <a:pt x="766" y="586"/>
                  </a:lnTo>
                  <a:lnTo>
                    <a:pt x="766" y="587"/>
                  </a:lnTo>
                  <a:lnTo>
                    <a:pt x="766" y="589"/>
                  </a:lnTo>
                  <a:lnTo>
                    <a:pt x="764" y="589"/>
                  </a:lnTo>
                  <a:lnTo>
                    <a:pt x="764" y="591"/>
                  </a:lnTo>
                  <a:lnTo>
                    <a:pt x="763" y="591"/>
                  </a:lnTo>
                  <a:lnTo>
                    <a:pt x="763" y="589"/>
                  </a:lnTo>
                  <a:lnTo>
                    <a:pt x="763" y="587"/>
                  </a:lnTo>
                  <a:lnTo>
                    <a:pt x="764" y="587"/>
                  </a:lnTo>
                  <a:lnTo>
                    <a:pt x="764" y="586"/>
                  </a:lnTo>
                  <a:lnTo>
                    <a:pt x="763" y="586"/>
                  </a:lnTo>
                  <a:lnTo>
                    <a:pt x="763" y="587"/>
                  </a:lnTo>
                  <a:lnTo>
                    <a:pt x="763" y="589"/>
                  </a:lnTo>
                  <a:lnTo>
                    <a:pt x="761" y="589"/>
                  </a:lnTo>
                  <a:lnTo>
                    <a:pt x="759" y="589"/>
                  </a:lnTo>
                  <a:lnTo>
                    <a:pt x="759" y="587"/>
                  </a:lnTo>
                  <a:lnTo>
                    <a:pt x="761" y="587"/>
                  </a:lnTo>
                  <a:lnTo>
                    <a:pt x="761" y="586"/>
                  </a:lnTo>
                  <a:lnTo>
                    <a:pt x="763" y="586"/>
                  </a:lnTo>
                  <a:lnTo>
                    <a:pt x="763" y="584"/>
                  </a:lnTo>
                  <a:lnTo>
                    <a:pt x="763" y="582"/>
                  </a:lnTo>
                  <a:lnTo>
                    <a:pt x="761" y="582"/>
                  </a:lnTo>
                  <a:lnTo>
                    <a:pt x="761" y="580"/>
                  </a:lnTo>
                  <a:lnTo>
                    <a:pt x="761" y="584"/>
                  </a:lnTo>
                  <a:lnTo>
                    <a:pt x="763" y="584"/>
                  </a:lnTo>
                  <a:lnTo>
                    <a:pt x="761" y="584"/>
                  </a:lnTo>
                  <a:lnTo>
                    <a:pt x="761" y="586"/>
                  </a:lnTo>
                  <a:lnTo>
                    <a:pt x="761" y="587"/>
                  </a:lnTo>
                  <a:lnTo>
                    <a:pt x="759" y="587"/>
                  </a:lnTo>
                  <a:lnTo>
                    <a:pt x="761" y="587"/>
                  </a:lnTo>
                  <a:lnTo>
                    <a:pt x="761" y="586"/>
                  </a:lnTo>
                  <a:lnTo>
                    <a:pt x="759" y="586"/>
                  </a:lnTo>
                  <a:lnTo>
                    <a:pt x="759" y="584"/>
                  </a:lnTo>
                  <a:lnTo>
                    <a:pt x="761" y="582"/>
                  </a:lnTo>
                  <a:lnTo>
                    <a:pt x="759" y="582"/>
                  </a:lnTo>
                  <a:lnTo>
                    <a:pt x="759" y="584"/>
                  </a:lnTo>
                  <a:lnTo>
                    <a:pt x="759" y="586"/>
                  </a:lnTo>
                  <a:lnTo>
                    <a:pt x="759" y="587"/>
                  </a:lnTo>
                  <a:lnTo>
                    <a:pt x="759" y="589"/>
                  </a:lnTo>
                  <a:lnTo>
                    <a:pt x="757" y="589"/>
                  </a:lnTo>
                  <a:lnTo>
                    <a:pt x="757" y="587"/>
                  </a:lnTo>
                  <a:lnTo>
                    <a:pt x="755" y="586"/>
                  </a:lnTo>
                  <a:lnTo>
                    <a:pt x="753" y="584"/>
                  </a:lnTo>
                  <a:lnTo>
                    <a:pt x="755" y="582"/>
                  </a:lnTo>
                  <a:lnTo>
                    <a:pt x="757" y="582"/>
                  </a:lnTo>
                  <a:lnTo>
                    <a:pt x="757" y="580"/>
                  </a:lnTo>
                  <a:lnTo>
                    <a:pt x="755" y="580"/>
                  </a:lnTo>
                  <a:lnTo>
                    <a:pt x="755" y="578"/>
                  </a:lnTo>
                  <a:lnTo>
                    <a:pt x="757" y="578"/>
                  </a:lnTo>
                  <a:lnTo>
                    <a:pt x="757" y="576"/>
                  </a:lnTo>
                  <a:lnTo>
                    <a:pt x="757" y="578"/>
                  </a:lnTo>
                  <a:lnTo>
                    <a:pt x="759" y="576"/>
                  </a:lnTo>
                  <a:lnTo>
                    <a:pt x="757" y="576"/>
                  </a:lnTo>
                  <a:lnTo>
                    <a:pt x="755" y="578"/>
                  </a:lnTo>
                  <a:lnTo>
                    <a:pt x="755" y="576"/>
                  </a:lnTo>
                  <a:lnTo>
                    <a:pt x="757" y="576"/>
                  </a:lnTo>
                  <a:lnTo>
                    <a:pt x="759" y="576"/>
                  </a:lnTo>
                  <a:lnTo>
                    <a:pt x="759" y="574"/>
                  </a:lnTo>
                  <a:lnTo>
                    <a:pt x="757" y="574"/>
                  </a:lnTo>
                  <a:lnTo>
                    <a:pt x="757" y="576"/>
                  </a:lnTo>
                  <a:lnTo>
                    <a:pt x="757" y="574"/>
                  </a:lnTo>
                  <a:lnTo>
                    <a:pt x="755" y="574"/>
                  </a:lnTo>
                  <a:lnTo>
                    <a:pt x="757" y="574"/>
                  </a:lnTo>
                  <a:lnTo>
                    <a:pt x="759" y="574"/>
                  </a:lnTo>
                  <a:lnTo>
                    <a:pt x="761" y="574"/>
                  </a:lnTo>
                  <a:lnTo>
                    <a:pt x="759" y="574"/>
                  </a:lnTo>
                  <a:lnTo>
                    <a:pt x="759" y="572"/>
                  </a:lnTo>
                  <a:lnTo>
                    <a:pt x="757" y="572"/>
                  </a:lnTo>
                  <a:lnTo>
                    <a:pt x="759" y="572"/>
                  </a:lnTo>
                  <a:lnTo>
                    <a:pt x="759" y="570"/>
                  </a:lnTo>
                  <a:lnTo>
                    <a:pt x="761" y="570"/>
                  </a:lnTo>
                  <a:lnTo>
                    <a:pt x="763" y="570"/>
                  </a:lnTo>
                  <a:close/>
                  <a:moveTo>
                    <a:pt x="357" y="568"/>
                  </a:moveTo>
                  <a:lnTo>
                    <a:pt x="357" y="566"/>
                  </a:lnTo>
                  <a:lnTo>
                    <a:pt x="357" y="568"/>
                  </a:lnTo>
                  <a:close/>
                  <a:moveTo>
                    <a:pt x="728" y="564"/>
                  </a:moveTo>
                  <a:lnTo>
                    <a:pt x="730" y="564"/>
                  </a:lnTo>
                  <a:lnTo>
                    <a:pt x="730" y="566"/>
                  </a:lnTo>
                  <a:lnTo>
                    <a:pt x="730" y="568"/>
                  </a:lnTo>
                  <a:lnTo>
                    <a:pt x="728" y="568"/>
                  </a:lnTo>
                  <a:lnTo>
                    <a:pt x="726" y="570"/>
                  </a:lnTo>
                  <a:lnTo>
                    <a:pt x="724" y="570"/>
                  </a:lnTo>
                  <a:lnTo>
                    <a:pt x="724" y="572"/>
                  </a:lnTo>
                  <a:lnTo>
                    <a:pt x="722" y="570"/>
                  </a:lnTo>
                  <a:lnTo>
                    <a:pt x="724" y="568"/>
                  </a:lnTo>
                  <a:lnTo>
                    <a:pt x="724" y="566"/>
                  </a:lnTo>
                  <a:lnTo>
                    <a:pt x="726" y="566"/>
                  </a:lnTo>
                  <a:lnTo>
                    <a:pt x="728" y="566"/>
                  </a:lnTo>
                  <a:lnTo>
                    <a:pt x="726" y="566"/>
                  </a:lnTo>
                  <a:lnTo>
                    <a:pt x="724" y="566"/>
                  </a:lnTo>
                  <a:lnTo>
                    <a:pt x="726" y="564"/>
                  </a:lnTo>
                  <a:lnTo>
                    <a:pt x="726" y="566"/>
                  </a:lnTo>
                  <a:lnTo>
                    <a:pt x="728" y="566"/>
                  </a:lnTo>
                  <a:lnTo>
                    <a:pt x="728" y="564"/>
                  </a:lnTo>
                  <a:close/>
                  <a:moveTo>
                    <a:pt x="357" y="564"/>
                  </a:moveTo>
                  <a:lnTo>
                    <a:pt x="355" y="564"/>
                  </a:lnTo>
                  <a:lnTo>
                    <a:pt x="355" y="562"/>
                  </a:lnTo>
                  <a:lnTo>
                    <a:pt x="357" y="562"/>
                  </a:lnTo>
                  <a:lnTo>
                    <a:pt x="357" y="564"/>
                  </a:lnTo>
                  <a:close/>
                  <a:moveTo>
                    <a:pt x="743" y="562"/>
                  </a:moveTo>
                  <a:lnTo>
                    <a:pt x="743" y="564"/>
                  </a:lnTo>
                  <a:lnTo>
                    <a:pt x="745" y="562"/>
                  </a:lnTo>
                  <a:lnTo>
                    <a:pt x="745" y="564"/>
                  </a:lnTo>
                  <a:lnTo>
                    <a:pt x="747" y="564"/>
                  </a:lnTo>
                  <a:lnTo>
                    <a:pt x="749" y="564"/>
                  </a:lnTo>
                  <a:lnTo>
                    <a:pt x="749" y="566"/>
                  </a:lnTo>
                  <a:lnTo>
                    <a:pt x="747" y="566"/>
                  </a:lnTo>
                  <a:lnTo>
                    <a:pt x="749" y="568"/>
                  </a:lnTo>
                  <a:lnTo>
                    <a:pt x="747" y="568"/>
                  </a:lnTo>
                  <a:lnTo>
                    <a:pt x="749" y="568"/>
                  </a:lnTo>
                  <a:lnTo>
                    <a:pt x="749" y="570"/>
                  </a:lnTo>
                  <a:lnTo>
                    <a:pt x="747" y="570"/>
                  </a:lnTo>
                  <a:lnTo>
                    <a:pt x="747" y="572"/>
                  </a:lnTo>
                  <a:lnTo>
                    <a:pt x="745" y="572"/>
                  </a:lnTo>
                  <a:lnTo>
                    <a:pt x="745" y="570"/>
                  </a:lnTo>
                  <a:lnTo>
                    <a:pt x="743" y="570"/>
                  </a:lnTo>
                  <a:lnTo>
                    <a:pt x="743" y="568"/>
                  </a:lnTo>
                  <a:lnTo>
                    <a:pt x="745" y="568"/>
                  </a:lnTo>
                  <a:lnTo>
                    <a:pt x="743" y="568"/>
                  </a:lnTo>
                  <a:lnTo>
                    <a:pt x="743" y="566"/>
                  </a:lnTo>
                  <a:lnTo>
                    <a:pt x="741" y="566"/>
                  </a:lnTo>
                  <a:lnTo>
                    <a:pt x="741" y="568"/>
                  </a:lnTo>
                  <a:lnTo>
                    <a:pt x="741" y="566"/>
                  </a:lnTo>
                  <a:lnTo>
                    <a:pt x="739" y="566"/>
                  </a:lnTo>
                  <a:lnTo>
                    <a:pt x="739" y="564"/>
                  </a:lnTo>
                  <a:lnTo>
                    <a:pt x="739" y="562"/>
                  </a:lnTo>
                  <a:lnTo>
                    <a:pt x="741" y="562"/>
                  </a:lnTo>
                  <a:lnTo>
                    <a:pt x="741" y="561"/>
                  </a:lnTo>
                  <a:lnTo>
                    <a:pt x="741" y="559"/>
                  </a:lnTo>
                  <a:lnTo>
                    <a:pt x="743" y="559"/>
                  </a:lnTo>
                  <a:lnTo>
                    <a:pt x="745" y="559"/>
                  </a:lnTo>
                  <a:lnTo>
                    <a:pt x="745" y="561"/>
                  </a:lnTo>
                  <a:lnTo>
                    <a:pt x="745" y="562"/>
                  </a:lnTo>
                  <a:lnTo>
                    <a:pt x="743" y="562"/>
                  </a:lnTo>
                  <a:close/>
                  <a:moveTo>
                    <a:pt x="726" y="559"/>
                  </a:moveTo>
                  <a:lnTo>
                    <a:pt x="728" y="559"/>
                  </a:lnTo>
                  <a:lnTo>
                    <a:pt x="730" y="559"/>
                  </a:lnTo>
                  <a:lnTo>
                    <a:pt x="730" y="561"/>
                  </a:lnTo>
                  <a:lnTo>
                    <a:pt x="730" y="559"/>
                  </a:lnTo>
                  <a:lnTo>
                    <a:pt x="732" y="559"/>
                  </a:lnTo>
                  <a:lnTo>
                    <a:pt x="732" y="561"/>
                  </a:lnTo>
                  <a:lnTo>
                    <a:pt x="734" y="561"/>
                  </a:lnTo>
                  <a:lnTo>
                    <a:pt x="732" y="561"/>
                  </a:lnTo>
                  <a:lnTo>
                    <a:pt x="734" y="561"/>
                  </a:lnTo>
                  <a:lnTo>
                    <a:pt x="734" y="562"/>
                  </a:lnTo>
                  <a:lnTo>
                    <a:pt x="734" y="564"/>
                  </a:lnTo>
                  <a:lnTo>
                    <a:pt x="734" y="566"/>
                  </a:lnTo>
                  <a:lnTo>
                    <a:pt x="734" y="564"/>
                  </a:lnTo>
                  <a:lnTo>
                    <a:pt x="732" y="566"/>
                  </a:lnTo>
                  <a:lnTo>
                    <a:pt x="734" y="566"/>
                  </a:lnTo>
                  <a:lnTo>
                    <a:pt x="734" y="568"/>
                  </a:lnTo>
                  <a:lnTo>
                    <a:pt x="734" y="566"/>
                  </a:lnTo>
                  <a:lnTo>
                    <a:pt x="736" y="566"/>
                  </a:lnTo>
                  <a:lnTo>
                    <a:pt x="736" y="568"/>
                  </a:lnTo>
                  <a:lnTo>
                    <a:pt x="736" y="566"/>
                  </a:lnTo>
                  <a:lnTo>
                    <a:pt x="736" y="568"/>
                  </a:lnTo>
                  <a:lnTo>
                    <a:pt x="738" y="568"/>
                  </a:lnTo>
                  <a:lnTo>
                    <a:pt x="739" y="568"/>
                  </a:lnTo>
                  <a:lnTo>
                    <a:pt x="739" y="570"/>
                  </a:lnTo>
                  <a:lnTo>
                    <a:pt x="741" y="570"/>
                  </a:lnTo>
                  <a:lnTo>
                    <a:pt x="741" y="572"/>
                  </a:lnTo>
                  <a:lnTo>
                    <a:pt x="741" y="574"/>
                  </a:lnTo>
                  <a:lnTo>
                    <a:pt x="743" y="574"/>
                  </a:lnTo>
                  <a:lnTo>
                    <a:pt x="743" y="576"/>
                  </a:lnTo>
                  <a:lnTo>
                    <a:pt x="743" y="578"/>
                  </a:lnTo>
                  <a:lnTo>
                    <a:pt x="743" y="580"/>
                  </a:lnTo>
                  <a:lnTo>
                    <a:pt x="745" y="578"/>
                  </a:lnTo>
                  <a:lnTo>
                    <a:pt x="745" y="580"/>
                  </a:lnTo>
                  <a:lnTo>
                    <a:pt x="745" y="582"/>
                  </a:lnTo>
                  <a:lnTo>
                    <a:pt x="747" y="582"/>
                  </a:lnTo>
                  <a:lnTo>
                    <a:pt x="749" y="584"/>
                  </a:lnTo>
                  <a:lnTo>
                    <a:pt x="747" y="584"/>
                  </a:lnTo>
                  <a:lnTo>
                    <a:pt x="745" y="582"/>
                  </a:lnTo>
                  <a:lnTo>
                    <a:pt x="743" y="582"/>
                  </a:lnTo>
                  <a:lnTo>
                    <a:pt x="743" y="580"/>
                  </a:lnTo>
                  <a:lnTo>
                    <a:pt x="741" y="580"/>
                  </a:lnTo>
                  <a:lnTo>
                    <a:pt x="743" y="580"/>
                  </a:lnTo>
                  <a:lnTo>
                    <a:pt x="741" y="580"/>
                  </a:lnTo>
                  <a:lnTo>
                    <a:pt x="741" y="582"/>
                  </a:lnTo>
                  <a:lnTo>
                    <a:pt x="743" y="582"/>
                  </a:lnTo>
                  <a:lnTo>
                    <a:pt x="741" y="584"/>
                  </a:lnTo>
                  <a:lnTo>
                    <a:pt x="739" y="584"/>
                  </a:lnTo>
                  <a:lnTo>
                    <a:pt x="741" y="586"/>
                  </a:lnTo>
                  <a:lnTo>
                    <a:pt x="739" y="586"/>
                  </a:lnTo>
                  <a:lnTo>
                    <a:pt x="741" y="586"/>
                  </a:lnTo>
                  <a:lnTo>
                    <a:pt x="741" y="584"/>
                  </a:lnTo>
                  <a:lnTo>
                    <a:pt x="743" y="584"/>
                  </a:lnTo>
                  <a:lnTo>
                    <a:pt x="745" y="582"/>
                  </a:lnTo>
                  <a:lnTo>
                    <a:pt x="745" y="584"/>
                  </a:lnTo>
                  <a:lnTo>
                    <a:pt x="747" y="584"/>
                  </a:lnTo>
                  <a:lnTo>
                    <a:pt x="747" y="586"/>
                  </a:lnTo>
                  <a:lnTo>
                    <a:pt x="745" y="586"/>
                  </a:lnTo>
                  <a:lnTo>
                    <a:pt x="745" y="584"/>
                  </a:lnTo>
                  <a:lnTo>
                    <a:pt x="745" y="586"/>
                  </a:lnTo>
                  <a:lnTo>
                    <a:pt x="743" y="586"/>
                  </a:lnTo>
                  <a:lnTo>
                    <a:pt x="745" y="586"/>
                  </a:lnTo>
                  <a:lnTo>
                    <a:pt x="747" y="586"/>
                  </a:lnTo>
                  <a:lnTo>
                    <a:pt x="747" y="587"/>
                  </a:lnTo>
                  <a:lnTo>
                    <a:pt x="749" y="587"/>
                  </a:lnTo>
                  <a:lnTo>
                    <a:pt x="749" y="589"/>
                  </a:lnTo>
                  <a:lnTo>
                    <a:pt x="747" y="589"/>
                  </a:lnTo>
                  <a:lnTo>
                    <a:pt x="747" y="591"/>
                  </a:lnTo>
                  <a:lnTo>
                    <a:pt x="749" y="591"/>
                  </a:lnTo>
                  <a:lnTo>
                    <a:pt x="749" y="589"/>
                  </a:lnTo>
                  <a:lnTo>
                    <a:pt x="751" y="589"/>
                  </a:lnTo>
                  <a:lnTo>
                    <a:pt x="751" y="591"/>
                  </a:lnTo>
                  <a:lnTo>
                    <a:pt x="751" y="593"/>
                  </a:lnTo>
                  <a:lnTo>
                    <a:pt x="751" y="595"/>
                  </a:lnTo>
                  <a:lnTo>
                    <a:pt x="749" y="595"/>
                  </a:lnTo>
                  <a:lnTo>
                    <a:pt x="749" y="593"/>
                  </a:lnTo>
                  <a:lnTo>
                    <a:pt x="749" y="595"/>
                  </a:lnTo>
                  <a:lnTo>
                    <a:pt x="749" y="597"/>
                  </a:lnTo>
                  <a:lnTo>
                    <a:pt x="747" y="597"/>
                  </a:lnTo>
                  <a:lnTo>
                    <a:pt x="749" y="597"/>
                  </a:lnTo>
                  <a:lnTo>
                    <a:pt x="751" y="597"/>
                  </a:lnTo>
                  <a:lnTo>
                    <a:pt x="751" y="595"/>
                  </a:lnTo>
                  <a:lnTo>
                    <a:pt x="751" y="597"/>
                  </a:lnTo>
                  <a:lnTo>
                    <a:pt x="751" y="599"/>
                  </a:lnTo>
                  <a:lnTo>
                    <a:pt x="751" y="601"/>
                  </a:lnTo>
                  <a:lnTo>
                    <a:pt x="751" y="603"/>
                  </a:lnTo>
                  <a:lnTo>
                    <a:pt x="751" y="605"/>
                  </a:lnTo>
                  <a:lnTo>
                    <a:pt x="749" y="605"/>
                  </a:lnTo>
                  <a:lnTo>
                    <a:pt x="747" y="605"/>
                  </a:lnTo>
                  <a:lnTo>
                    <a:pt x="745" y="605"/>
                  </a:lnTo>
                  <a:lnTo>
                    <a:pt x="745" y="603"/>
                  </a:lnTo>
                  <a:lnTo>
                    <a:pt x="747" y="603"/>
                  </a:lnTo>
                  <a:lnTo>
                    <a:pt x="745" y="603"/>
                  </a:lnTo>
                  <a:lnTo>
                    <a:pt x="747" y="601"/>
                  </a:lnTo>
                  <a:lnTo>
                    <a:pt x="745" y="601"/>
                  </a:lnTo>
                  <a:lnTo>
                    <a:pt x="747" y="601"/>
                  </a:lnTo>
                  <a:lnTo>
                    <a:pt x="745" y="601"/>
                  </a:lnTo>
                  <a:lnTo>
                    <a:pt x="745" y="599"/>
                  </a:lnTo>
                  <a:lnTo>
                    <a:pt x="745" y="597"/>
                  </a:lnTo>
                  <a:lnTo>
                    <a:pt x="743" y="597"/>
                  </a:lnTo>
                  <a:lnTo>
                    <a:pt x="743" y="599"/>
                  </a:lnTo>
                  <a:lnTo>
                    <a:pt x="743" y="597"/>
                  </a:lnTo>
                  <a:lnTo>
                    <a:pt x="743" y="599"/>
                  </a:lnTo>
                  <a:lnTo>
                    <a:pt x="741" y="599"/>
                  </a:lnTo>
                  <a:lnTo>
                    <a:pt x="741" y="597"/>
                  </a:lnTo>
                  <a:lnTo>
                    <a:pt x="743" y="597"/>
                  </a:lnTo>
                  <a:lnTo>
                    <a:pt x="741" y="597"/>
                  </a:lnTo>
                  <a:lnTo>
                    <a:pt x="741" y="595"/>
                  </a:lnTo>
                  <a:lnTo>
                    <a:pt x="743" y="595"/>
                  </a:lnTo>
                  <a:lnTo>
                    <a:pt x="741" y="595"/>
                  </a:lnTo>
                  <a:lnTo>
                    <a:pt x="743" y="593"/>
                  </a:lnTo>
                  <a:lnTo>
                    <a:pt x="741" y="593"/>
                  </a:lnTo>
                  <a:lnTo>
                    <a:pt x="741" y="595"/>
                  </a:lnTo>
                  <a:lnTo>
                    <a:pt x="741" y="593"/>
                  </a:lnTo>
                  <a:lnTo>
                    <a:pt x="741" y="591"/>
                  </a:lnTo>
                  <a:lnTo>
                    <a:pt x="741" y="589"/>
                  </a:lnTo>
                  <a:lnTo>
                    <a:pt x="739" y="589"/>
                  </a:lnTo>
                  <a:lnTo>
                    <a:pt x="739" y="591"/>
                  </a:lnTo>
                  <a:lnTo>
                    <a:pt x="741" y="591"/>
                  </a:lnTo>
                  <a:lnTo>
                    <a:pt x="741" y="593"/>
                  </a:lnTo>
                  <a:lnTo>
                    <a:pt x="739" y="593"/>
                  </a:lnTo>
                  <a:lnTo>
                    <a:pt x="738" y="591"/>
                  </a:lnTo>
                  <a:lnTo>
                    <a:pt x="738" y="589"/>
                  </a:lnTo>
                  <a:lnTo>
                    <a:pt x="738" y="591"/>
                  </a:lnTo>
                  <a:lnTo>
                    <a:pt x="736" y="591"/>
                  </a:lnTo>
                  <a:lnTo>
                    <a:pt x="734" y="591"/>
                  </a:lnTo>
                  <a:lnTo>
                    <a:pt x="736" y="591"/>
                  </a:lnTo>
                  <a:lnTo>
                    <a:pt x="736" y="589"/>
                  </a:lnTo>
                  <a:lnTo>
                    <a:pt x="734" y="589"/>
                  </a:lnTo>
                  <a:lnTo>
                    <a:pt x="732" y="589"/>
                  </a:lnTo>
                  <a:lnTo>
                    <a:pt x="732" y="587"/>
                  </a:lnTo>
                  <a:lnTo>
                    <a:pt x="730" y="587"/>
                  </a:lnTo>
                  <a:lnTo>
                    <a:pt x="732" y="587"/>
                  </a:lnTo>
                  <a:lnTo>
                    <a:pt x="732" y="586"/>
                  </a:lnTo>
                  <a:lnTo>
                    <a:pt x="732" y="587"/>
                  </a:lnTo>
                  <a:lnTo>
                    <a:pt x="732" y="586"/>
                  </a:lnTo>
                  <a:lnTo>
                    <a:pt x="734" y="587"/>
                  </a:lnTo>
                  <a:lnTo>
                    <a:pt x="738" y="587"/>
                  </a:lnTo>
                  <a:lnTo>
                    <a:pt x="736" y="587"/>
                  </a:lnTo>
                  <a:lnTo>
                    <a:pt x="736" y="586"/>
                  </a:lnTo>
                  <a:lnTo>
                    <a:pt x="734" y="586"/>
                  </a:lnTo>
                  <a:lnTo>
                    <a:pt x="736" y="584"/>
                  </a:lnTo>
                  <a:lnTo>
                    <a:pt x="734" y="584"/>
                  </a:lnTo>
                  <a:lnTo>
                    <a:pt x="734" y="582"/>
                  </a:lnTo>
                  <a:lnTo>
                    <a:pt x="734" y="580"/>
                  </a:lnTo>
                  <a:lnTo>
                    <a:pt x="736" y="580"/>
                  </a:lnTo>
                  <a:lnTo>
                    <a:pt x="734" y="580"/>
                  </a:lnTo>
                  <a:lnTo>
                    <a:pt x="732" y="580"/>
                  </a:lnTo>
                  <a:lnTo>
                    <a:pt x="730" y="580"/>
                  </a:lnTo>
                  <a:lnTo>
                    <a:pt x="728" y="580"/>
                  </a:lnTo>
                  <a:lnTo>
                    <a:pt x="728" y="578"/>
                  </a:lnTo>
                  <a:lnTo>
                    <a:pt x="730" y="578"/>
                  </a:lnTo>
                  <a:lnTo>
                    <a:pt x="728" y="578"/>
                  </a:lnTo>
                  <a:lnTo>
                    <a:pt x="728" y="576"/>
                  </a:lnTo>
                  <a:lnTo>
                    <a:pt x="730" y="576"/>
                  </a:lnTo>
                  <a:lnTo>
                    <a:pt x="730" y="578"/>
                  </a:lnTo>
                  <a:lnTo>
                    <a:pt x="730" y="576"/>
                  </a:lnTo>
                  <a:lnTo>
                    <a:pt x="732" y="576"/>
                  </a:lnTo>
                  <a:lnTo>
                    <a:pt x="732" y="574"/>
                  </a:lnTo>
                  <a:lnTo>
                    <a:pt x="732" y="572"/>
                  </a:lnTo>
                  <a:lnTo>
                    <a:pt x="732" y="570"/>
                  </a:lnTo>
                  <a:lnTo>
                    <a:pt x="730" y="570"/>
                  </a:lnTo>
                  <a:lnTo>
                    <a:pt x="732" y="570"/>
                  </a:lnTo>
                  <a:lnTo>
                    <a:pt x="732" y="568"/>
                  </a:lnTo>
                  <a:lnTo>
                    <a:pt x="732" y="566"/>
                  </a:lnTo>
                  <a:lnTo>
                    <a:pt x="730" y="566"/>
                  </a:lnTo>
                  <a:lnTo>
                    <a:pt x="730" y="564"/>
                  </a:lnTo>
                  <a:lnTo>
                    <a:pt x="728" y="564"/>
                  </a:lnTo>
                  <a:lnTo>
                    <a:pt x="728" y="562"/>
                  </a:lnTo>
                  <a:lnTo>
                    <a:pt x="726" y="562"/>
                  </a:lnTo>
                  <a:lnTo>
                    <a:pt x="726" y="564"/>
                  </a:lnTo>
                  <a:lnTo>
                    <a:pt x="726" y="562"/>
                  </a:lnTo>
                  <a:lnTo>
                    <a:pt x="726" y="561"/>
                  </a:lnTo>
                  <a:lnTo>
                    <a:pt x="724" y="561"/>
                  </a:lnTo>
                  <a:lnTo>
                    <a:pt x="726" y="561"/>
                  </a:lnTo>
                  <a:lnTo>
                    <a:pt x="726" y="559"/>
                  </a:lnTo>
                  <a:close/>
                  <a:moveTo>
                    <a:pt x="340" y="561"/>
                  </a:moveTo>
                  <a:lnTo>
                    <a:pt x="340" y="559"/>
                  </a:lnTo>
                  <a:lnTo>
                    <a:pt x="338" y="559"/>
                  </a:lnTo>
                  <a:lnTo>
                    <a:pt x="340" y="559"/>
                  </a:lnTo>
                  <a:lnTo>
                    <a:pt x="340" y="561"/>
                  </a:lnTo>
                  <a:close/>
                  <a:moveTo>
                    <a:pt x="741" y="557"/>
                  </a:moveTo>
                  <a:lnTo>
                    <a:pt x="741" y="559"/>
                  </a:lnTo>
                  <a:lnTo>
                    <a:pt x="739" y="559"/>
                  </a:lnTo>
                  <a:lnTo>
                    <a:pt x="741" y="561"/>
                  </a:lnTo>
                  <a:lnTo>
                    <a:pt x="739" y="561"/>
                  </a:lnTo>
                  <a:lnTo>
                    <a:pt x="739" y="562"/>
                  </a:lnTo>
                  <a:lnTo>
                    <a:pt x="738" y="562"/>
                  </a:lnTo>
                  <a:lnTo>
                    <a:pt x="736" y="561"/>
                  </a:lnTo>
                  <a:lnTo>
                    <a:pt x="734" y="559"/>
                  </a:lnTo>
                  <a:lnTo>
                    <a:pt x="736" y="557"/>
                  </a:lnTo>
                  <a:lnTo>
                    <a:pt x="738" y="557"/>
                  </a:lnTo>
                  <a:lnTo>
                    <a:pt x="739" y="557"/>
                  </a:lnTo>
                  <a:lnTo>
                    <a:pt x="739" y="555"/>
                  </a:lnTo>
                  <a:lnTo>
                    <a:pt x="739" y="557"/>
                  </a:lnTo>
                  <a:lnTo>
                    <a:pt x="741" y="557"/>
                  </a:lnTo>
                  <a:close/>
                  <a:moveTo>
                    <a:pt x="749" y="559"/>
                  </a:moveTo>
                  <a:lnTo>
                    <a:pt x="751" y="559"/>
                  </a:lnTo>
                  <a:lnTo>
                    <a:pt x="751" y="561"/>
                  </a:lnTo>
                  <a:lnTo>
                    <a:pt x="751" y="562"/>
                  </a:lnTo>
                  <a:lnTo>
                    <a:pt x="753" y="562"/>
                  </a:lnTo>
                  <a:lnTo>
                    <a:pt x="751" y="562"/>
                  </a:lnTo>
                  <a:lnTo>
                    <a:pt x="751" y="564"/>
                  </a:lnTo>
                  <a:lnTo>
                    <a:pt x="751" y="562"/>
                  </a:lnTo>
                  <a:lnTo>
                    <a:pt x="751" y="564"/>
                  </a:lnTo>
                  <a:lnTo>
                    <a:pt x="749" y="566"/>
                  </a:lnTo>
                  <a:lnTo>
                    <a:pt x="749" y="564"/>
                  </a:lnTo>
                  <a:lnTo>
                    <a:pt x="747" y="564"/>
                  </a:lnTo>
                  <a:lnTo>
                    <a:pt x="747" y="562"/>
                  </a:lnTo>
                  <a:lnTo>
                    <a:pt x="745" y="562"/>
                  </a:lnTo>
                  <a:lnTo>
                    <a:pt x="745" y="561"/>
                  </a:lnTo>
                  <a:lnTo>
                    <a:pt x="745" y="559"/>
                  </a:lnTo>
                  <a:lnTo>
                    <a:pt x="745" y="557"/>
                  </a:lnTo>
                  <a:lnTo>
                    <a:pt x="745" y="555"/>
                  </a:lnTo>
                  <a:lnTo>
                    <a:pt x="747" y="555"/>
                  </a:lnTo>
                  <a:lnTo>
                    <a:pt x="747" y="557"/>
                  </a:lnTo>
                  <a:lnTo>
                    <a:pt x="747" y="559"/>
                  </a:lnTo>
                  <a:lnTo>
                    <a:pt x="749" y="559"/>
                  </a:lnTo>
                  <a:close/>
                  <a:moveTo>
                    <a:pt x="402" y="553"/>
                  </a:moveTo>
                  <a:lnTo>
                    <a:pt x="402" y="555"/>
                  </a:lnTo>
                  <a:lnTo>
                    <a:pt x="400" y="555"/>
                  </a:lnTo>
                  <a:lnTo>
                    <a:pt x="398" y="555"/>
                  </a:lnTo>
                  <a:lnTo>
                    <a:pt x="400" y="555"/>
                  </a:lnTo>
                  <a:lnTo>
                    <a:pt x="400" y="553"/>
                  </a:lnTo>
                  <a:lnTo>
                    <a:pt x="403" y="553"/>
                  </a:lnTo>
                  <a:lnTo>
                    <a:pt x="402" y="553"/>
                  </a:lnTo>
                  <a:close/>
                  <a:moveTo>
                    <a:pt x="352" y="553"/>
                  </a:moveTo>
                  <a:lnTo>
                    <a:pt x="354" y="553"/>
                  </a:lnTo>
                  <a:lnTo>
                    <a:pt x="352" y="553"/>
                  </a:lnTo>
                  <a:lnTo>
                    <a:pt x="350" y="553"/>
                  </a:lnTo>
                  <a:lnTo>
                    <a:pt x="348" y="553"/>
                  </a:lnTo>
                  <a:lnTo>
                    <a:pt x="348" y="555"/>
                  </a:lnTo>
                  <a:lnTo>
                    <a:pt x="348" y="553"/>
                  </a:lnTo>
                  <a:lnTo>
                    <a:pt x="350" y="553"/>
                  </a:lnTo>
                  <a:lnTo>
                    <a:pt x="352" y="551"/>
                  </a:lnTo>
                  <a:lnTo>
                    <a:pt x="352" y="553"/>
                  </a:lnTo>
                  <a:close/>
                  <a:moveTo>
                    <a:pt x="394" y="551"/>
                  </a:moveTo>
                  <a:lnTo>
                    <a:pt x="394" y="553"/>
                  </a:lnTo>
                  <a:lnTo>
                    <a:pt x="394" y="551"/>
                  </a:lnTo>
                  <a:lnTo>
                    <a:pt x="392" y="553"/>
                  </a:lnTo>
                  <a:lnTo>
                    <a:pt x="394" y="555"/>
                  </a:lnTo>
                  <a:lnTo>
                    <a:pt x="392" y="555"/>
                  </a:lnTo>
                  <a:lnTo>
                    <a:pt x="390" y="557"/>
                  </a:lnTo>
                  <a:lnTo>
                    <a:pt x="388" y="557"/>
                  </a:lnTo>
                  <a:lnTo>
                    <a:pt x="388" y="555"/>
                  </a:lnTo>
                  <a:lnTo>
                    <a:pt x="390" y="555"/>
                  </a:lnTo>
                  <a:lnTo>
                    <a:pt x="390" y="553"/>
                  </a:lnTo>
                  <a:lnTo>
                    <a:pt x="392" y="551"/>
                  </a:lnTo>
                  <a:lnTo>
                    <a:pt x="394" y="551"/>
                  </a:lnTo>
                  <a:close/>
                  <a:moveTo>
                    <a:pt x="400" y="551"/>
                  </a:moveTo>
                  <a:lnTo>
                    <a:pt x="400" y="553"/>
                  </a:lnTo>
                  <a:lnTo>
                    <a:pt x="398" y="553"/>
                  </a:lnTo>
                  <a:lnTo>
                    <a:pt x="398" y="555"/>
                  </a:lnTo>
                  <a:lnTo>
                    <a:pt x="396" y="555"/>
                  </a:lnTo>
                  <a:lnTo>
                    <a:pt x="396" y="553"/>
                  </a:lnTo>
                  <a:lnTo>
                    <a:pt x="396" y="551"/>
                  </a:lnTo>
                  <a:lnTo>
                    <a:pt x="398" y="551"/>
                  </a:lnTo>
                  <a:lnTo>
                    <a:pt x="400" y="551"/>
                  </a:lnTo>
                  <a:close/>
                  <a:moveTo>
                    <a:pt x="150" y="551"/>
                  </a:moveTo>
                  <a:lnTo>
                    <a:pt x="152" y="551"/>
                  </a:lnTo>
                  <a:lnTo>
                    <a:pt x="154" y="551"/>
                  </a:lnTo>
                  <a:lnTo>
                    <a:pt x="154" y="553"/>
                  </a:lnTo>
                  <a:lnTo>
                    <a:pt x="152" y="553"/>
                  </a:lnTo>
                  <a:lnTo>
                    <a:pt x="150" y="551"/>
                  </a:lnTo>
                  <a:close/>
                  <a:moveTo>
                    <a:pt x="738" y="545"/>
                  </a:moveTo>
                  <a:lnTo>
                    <a:pt x="739" y="547"/>
                  </a:lnTo>
                  <a:lnTo>
                    <a:pt x="739" y="549"/>
                  </a:lnTo>
                  <a:lnTo>
                    <a:pt x="741" y="549"/>
                  </a:lnTo>
                  <a:lnTo>
                    <a:pt x="741" y="551"/>
                  </a:lnTo>
                  <a:lnTo>
                    <a:pt x="743" y="553"/>
                  </a:lnTo>
                  <a:lnTo>
                    <a:pt x="741" y="553"/>
                  </a:lnTo>
                  <a:lnTo>
                    <a:pt x="739" y="553"/>
                  </a:lnTo>
                  <a:lnTo>
                    <a:pt x="739" y="555"/>
                  </a:lnTo>
                  <a:lnTo>
                    <a:pt x="738" y="555"/>
                  </a:lnTo>
                  <a:lnTo>
                    <a:pt x="736" y="555"/>
                  </a:lnTo>
                  <a:lnTo>
                    <a:pt x="736" y="553"/>
                  </a:lnTo>
                  <a:lnTo>
                    <a:pt x="736" y="551"/>
                  </a:lnTo>
                  <a:lnTo>
                    <a:pt x="738" y="551"/>
                  </a:lnTo>
                  <a:lnTo>
                    <a:pt x="736" y="549"/>
                  </a:lnTo>
                  <a:lnTo>
                    <a:pt x="736" y="547"/>
                  </a:lnTo>
                  <a:lnTo>
                    <a:pt x="736" y="545"/>
                  </a:lnTo>
                  <a:lnTo>
                    <a:pt x="738" y="545"/>
                  </a:lnTo>
                  <a:close/>
                  <a:moveTo>
                    <a:pt x="718" y="543"/>
                  </a:moveTo>
                  <a:lnTo>
                    <a:pt x="718" y="545"/>
                  </a:lnTo>
                  <a:lnTo>
                    <a:pt x="720" y="545"/>
                  </a:lnTo>
                  <a:lnTo>
                    <a:pt x="720" y="547"/>
                  </a:lnTo>
                  <a:lnTo>
                    <a:pt x="720" y="549"/>
                  </a:lnTo>
                  <a:lnTo>
                    <a:pt x="718" y="551"/>
                  </a:lnTo>
                  <a:lnTo>
                    <a:pt x="720" y="551"/>
                  </a:lnTo>
                  <a:lnTo>
                    <a:pt x="720" y="549"/>
                  </a:lnTo>
                  <a:lnTo>
                    <a:pt x="720" y="547"/>
                  </a:lnTo>
                  <a:lnTo>
                    <a:pt x="722" y="547"/>
                  </a:lnTo>
                  <a:lnTo>
                    <a:pt x="720" y="545"/>
                  </a:lnTo>
                  <a:lnTo>
                    <a:pt x="722" y="545"/>
                  </a:lnTo>
                  <a:lnTo>
                    <a:pt x="722" y="547"/>
                  </a:lnTo>
                  <a:lnTo>
                    <a:pt x="724" y="547"/>
                  </a:lnTo>
                  <a:lnTo>
                    <a:pt x="722" y="549"/>
                  </a:lnTo>
                  <a:lnTo>
                    <a:pt x="724" y="549"/>
                  </a:lnTo>
                  <a:lnTo>
                    <a:pt x="724" y="551"/>
                  </a:lnTo>
                  <a:lnTo>
                    <a:pt x="724" y="553"/>
                  </a:lnTo>
                  <a:lnTo>
                    <a:pt x="722" y="553"/>
                  </a:lnTo>
                  <a:lnTo>
                    <a:pt x="722" y="551"/>
                  </a:lnTo>
                  <a:lnTo>
                    <a:pt x="720" y="551"/>
                  </a:lnTo>
                  <a:lnTo>
                    <a:pt x="722" y="553"/>
                  </a:lnTo>
                  <a:lnTo>
                    <a:pt x="720" y="553"/>
                  </a:lnTo>
                  <a:lnTo>
                    <a:pt x="720" y="555"/>
                  </a:lnTo>
                  <a:lnTo>
                    <a:pt x="722" y="557"/>
                  </a:lnTo>
                  <a:lnTo>
                    <a:pt x="720" y="557"/>
                  </a:lnTo>
                  <a:lnTo>
                    <a:pt x="720" y="559"/>
                  </a:lnTo>
                  <a:lnTo>
                    <a:pt x="722" y="559"/>
                  </a:lnTo>
                  <a:lnTo>
                    <a:pt x="722" y="561"/>
                  </a:lnTo>
                  <a:lnTo>
                    <a:pt x="720" y="561"/>
                  </a:lnTo>
                  <a:lnTo>
                    <a:pt x="720" y="559"/>
                  </a:lnTo>
                  <a:lnTo>
                    <a:pt x="720" y="561"/>
                  </a:lnTo>
                  <a:lnTo>
                    <a:pt x="718" y="561"/>
                  </a:lnTo>
                  <a:lnTo>
                    <a:pt x="720" y="561"/>
                  </a:lnTo>
                  <a:lnTo>
                    <a:pt x="720" y="562"/>
                  </a:lnTo>
                  <a:lnTo>
                    <a:pt x="720" y="564"/>
                  </a:lnTo>
                  <a:lnTo>
                    <a:pt x="720" y="566"/>
                  </a:lnTo>
                  <a:lnTo>
                    <a:pt x="718" y="566"/>
                  </a:lnTo>
                  <a:lnTo>
                    <a:pt x="718" y="564"/>
                  </a:lnTo>
                  <a:lnTo>
                    <a:pt x="718" y="562"/>
                  </a:lnTo>
                  <a:lnTo>
                    <a:pt x="718" y="561"/>
                  </a:lnTo>
                  <a:lnTo>
                    <a:pt x="718" y="562"/>
                  </a:lnTo>
                  <a:lnTo>
                    <a:pt x="716" y="562"/>
                  </a:lnTo>
                  <a:lnTo>
                    <a:pt x="718" y="562"/>
                  </a:lnTo>
                  <a:lnTo>
                    <a:pt x="716" y="564"/>
                  </a:lnTo>
                  <a:lnTo>
                    <a:pt x="718" y="564"/>
                  </a:lnTo>
                  <a:lnTo>
                    <a:pt x="716" y="566"/>
                  </a:lnTo>
                  <a:lnTo>
                    <a:pt x="718" y="566"/>
                  </a:lnTo>
                  <a:lnTo>
                    <a:pt x="716" y="566"/>
                  </a:lnTo>
                  <a:lnTo>
                    <a:pt x="716" y="568"/>
                  </a:lnTo>
                  <a:lnTo>
                    <a:pt x="716" y="566"/>
                  </a:lnTo>
                  <a:lnTo>
                    <a:pt x="715" y="566"/>
                  </a:lnTo>
                  <a:lnTo>
                    <a:pt x="716" y="566"/>
                  </a:lnTo>
                  <a:lnTo>
                    <a:pt x="715" y="566"/>
                  </a:lnTo>
                  <a:lnTo>
                    <a:pt x="715" y="564"/>
                  </a:lnTo>
                  <a:lnTo>
                    <a:pt x="716" y="564"/>
                  </a:lnTo>
                  <a:lnTo>
                    <a:pt x="715" y="564"/>
                  </a:lnTo>
                  <a:lnTo>
                    <a:pt x="715" y="562"/>
                  </a:lnTo>
                  <a:lnTo>
                    <a:pt x="715" y="561"/>
                  </a:lnTo>
                  <a:lnTo>
                    <a:pt x="716" y="561"/>
                  </a:lnTo>
                  <a:lnTo>
                    <a:pt x="716" y="559"/>
                  </a:lnTo>
                  <a:lnTo>
                    <a:pt x="715" y="561"/>
                  </a:lnTo>
                  <a:lnTo>
                    <a:pt x="715" y="559"/>
                  </a:lnTo>
                  <a:lnTo>
                    <a:pt x="715" y="557"/>
                  </a:lnTo>
                  <a:lnTo>
                    <a:pt x="716" y="557"/>
                  </a:lnTo>
                  <a:lnTo>
                    <a:pt x="716" y="559"/>
                  </a:lnTo>
                  <a:lnTo>
                    <a:pt x="716" y="557"/>
                  </a:lnTo>
                  <a:lnTo>
                    <a:pt x="718" y="557"/>
                  </a:lnTo>
                  <a:lnTo>
                    <a:pt x="718" y="559"/>
                  </a:lnTo>
                  <a:lnTo>
                    <a:pt x="718" y="557"/>
                  </a:lnTo>
                  <a:lnTo>
                    <a:pt x="718" y="555"/>
                  </a:lnTo>
                  <a:lnTo>
                    <a:pt x="718" y="553"/>
                  </a:lnTo>
                  <a:lnTo>
                    <a:pt x="716" y="555"/>
                  </a:lnTo>
                  <a:lnTo>
                    <a:pt x="716" y="553"/>
                  </a:lnTo>
                  <a:lnTo>
                    <a:pt x="715" y="553"/>
                  </a:lnTo>
                  <a:lnTo>
                    <a:pt x="715" y="551"/>
                  </a:lnTo>
                  <a:lnTo>
                    <a:pt x="716" y="551"/>
                  </a:lnTo>
                  <a:lnTo>
                    <a:pt x="718" y="551"/>
                  </a:lnTo>
                  <a:lnTo>
                    <a:pt x="716" y="551"/>
                  </a:lnTo>
                  <a:lnTo>
                    <a:pt x="715" y="551"/>
                  </a:lnTo>
                  <a:lnTo>
                    <a:pt x="715" y="549"/>
                  </a:lnTo>
                  <a:lnTo>
                    <a:pt x="716" y="549"/>
                  </a:lnTo>
                  <a:lnTo>
                    <a:pt x="715" y="549"/>
                  </a:lnTo>
                  <a:lnTo>
                    <a:pt x="713" y="549"/>
                  </a:lnTo>
                  <a:lnTo>
                    <a:pt x="713" y="547"/>
                  </a:lnTo>
                  <a:lnTo>
                    <a:pt x="713" y="545"/>
                  </a:lnTo>
                  <a:lnTo>
                    <a:pt x="713" y="543"/>
                  </a:lnTo>
                  <a:lnTo>
                    <a:pt x="713" y="545"/>
                  </a:lnTo>
                  <a:lnTo>
                    <a:pt x="715" y="545"/>
                  </a:lnTo>
                  <a:lnTo>
                    <a:pt x="715" y="543"/>
                  </a:lnTo>
                  <a:lnTo>
                    <a:pt x="716" y="543"/>
                  </a:lnTo>
                  <a:lnTo>
                    <a:pt x="716" y="545"/>
                  </a:lnTo>
                  <a:lnTo>
                    <a:pt x="716" y="543"/>
                  </a:lnTo>
                  <a:lnTo>
                    <a:pt x="716" y="541"/>
                  </a:lnTo>
                  <a:lnTo>
                    <a:pt x="715" y="541"/>
                  </a:lnTo>
                  <a:lnTo>
                    <a:pt x="716" y="541"/>
                  </a:lnTo>
                  <a:lnTo>
                    <a:pt x="716" y="543"/>
                  </a:lnTo>
                  <a:lnTo>
                    <a:pt x="718" y="543"/>
                  </a:lnTo>
                  <a:close/>
                  <a:moveTo>
                    <a:pt x="722" y="538"/>
                  </a:moveTo>
                  <a:lnTo>
                    <a:pt x="724" y="538"/>
                  </a:lnTo>
                  <a:lnTo>
                    <a:pt x="726" y="539"/>
                  </a:lnTo>
                  <a:lnTo>
                    <a:pt x="728" y="539"/>
                  </a:lnTo>
                  <a:lnTo>
                    <a:pt x="730" y="539"/>
                  </a:lnTo>
                  <a:lnTo>
                    <a:pt x="730" y="541"/>
                  </a:lnTo>
                  <a:lnTo>
                    <a:pt x="732" y="541"/>
                  </a:lnTo>
                  <a:lnTo>
                    <a:pt x="730" y="541"/>
                  </a:lnTo>
                  <a:lnTo>
                    <a:pt x="730" y="539"/>
                  </a:lnTo>
                  <a:lnTo>
                    <a:pt x="732" y="539"/>
                  </a:lnTo>
                  <a:lnTo>
                    <a:pt x="734" y="539"/>
                  </a:lnTo>
                  <a:lnTo>
                    <a:pt x="734" y="541"/>
                  </a:lnTo>
                  <a:lnTo>
                    <a:pt x="736" y="541"/>
                  </a:lnTo>
                  <a:lnTo>
                    <a:pt x="736" y="543"/>
                  </a:lnTo>
                  <a:lnTo>
                    <a:pt x="736" y="545"/>
                  </a:lnTo>
                  <a:lnTo>
                    <a:pt x="736" y="547"/>
                  </a:lnTo>
                  <a:lnTo>
                    <a:pt x="736" y="549"/>
                  </a:lnTo>
                  <a:lnTo>
                    <a:pt x="736" y="551"/>
                  </a:lnTo>
                  <a:lnTo>
                    <a:pt x="734" y="551"/>
                  </a:lnTo>
                  <a:lnTo>
                    <a:pt x="734" y="549"/>
                  </a:lnTo>
                  <a:lnTo>
                    <a:pt x="732" y="549"/>
                  </a:lnTo>
                  <a:lnTo>
                    <a:pt x="732" y="547"/>
                  </a:lnTo>
                  <a:lnTo>
                    <a:pt x="732" y="545"/>
                  </a:lnTo>
                  <a:lnTo>
                    <a:pt x="730" y="545"/>
                  </a:lnTo>
                  <a:lnTo>
                    <a:pt x="730" y="547"/>
                  </a:lnTo>
                  <a:lnTo>
                    <a:pt x="732" y="547"/>
                  </a:lnTo>
                  <a:lnTo>
                    <a:pt x="732" y="549"/>
                  </a:lnTo>
                  <a:lnTo>
                    <a:pt x="732" y="551"/>
                  </a:lnTo>
                  <a:lnTo>
                    <a:pt x="734" y="551"/>
                  </a:lnTo>
                  <a:lnTo>
                    <a:pt x="732" y="551"/>
                  </a:lnTo>
                  <a:lnTo>
                    <a:pt x="734" y="551"/>
                  </a:lnTo>
                  <a:lnTo>
                    <a:pt x="734" y="553"/>
                  </a:lnTo>
                  <a:lnTo>
                    <a:pt x="734" y="555"/>
                  </a:lnTo>
                  <a:lnTo>
                    <a:pt x="732" y="555"/>
                  </a:lnTo>
                  <a:lnTo>
                    <a:pt x="732" y="557"/>
                  </a:lnTo>
                  <a:lnTo>
                    <a:pt x="732" y="555"/>
                  </a:lnTo>
                  <a:lnTo>
                    <a:pt x="730" y="555"/>
                  </a:lnTo>
                  <a:lnTo>
                    <a:pt x="728" y="555"/>
                  </a:lnTo>
                  <a:lnTo>
                    <a:pt x="728" y="557"/>
                  </a:lnTo>
                  <a:lnTo>
                    <a:pt x="726" y="557"/>
                  </a:lnTo>
                  <a:lnTo>
                    <a:pt x="724" y="557"/>
                  </a:lnTo>
                  <a:lnTo>
                    <a:pt x="724" y="555"/>
                  </a:lnTo>
                  <a:lnTo>
                    <a:pt x="724" y="553"/>
                  </a:lnTo>
                  <a:lnTo>
                    <a:pt x="724" y="551"/>
                  </a:lnTo>
                  <a:lnTo>
                    <a:pt x="724" y="549"/>
                  </a:lnTo>
                  <a:lnTo>
                    <a:pt x="724" y="547"/>
                  </a:lnTo>
                  <a:lnTo>
                    <a:pt x="724" y="545"/>
                  </a:lnTo>
                  <a:lnTo>
                    <a:pt x="722" y="545"/>
                  </a:lnTo>
                  <a:lnTo>
                    <a:pt x="722" y="543"/>
                  </a:lnTo>
                  <a:lnTo>
                    <a:pt x="720" y="543"/>
                  </a:lnTo>
                  <a:lnTo>
                    <a:pt x="722" y="543"/>
                  </a:lnTo>
                  <a:lnTo>
                    <a:pt x="724" y="543"/>
                  </a:lnTo>
                  <a:lnTo>
                    <a:pt x="722" y="543"/>
                  </a:lnTo>
                  <a:lnTo>
                    <a:pt x="720" y="541"/>
                  </a:lnTo>
                  <a:lnTo>
                    <a:pt x="718" y="539"/>
                  </a:lnTo>
                  <a:lnTo>
                    <a:pt x="718" y="538"/>
                  </a:lnTo>
                  <a:lnTo>
                    <a:pt x="720" y="538"/>
                  </a:lnTo>
                  <a:lnTo>
                    <a:pt x="722" y="538"/>
                  </a:lnTo>
                  <a:close/>
                  <a:moveTo>
                    <a:pt x="413" y="536"/>
                  </a:moveTo>
                  <a:lnTo>
                    <a:pt x="415" y="536"/>
                  </a:lnTo>
                  <a:lnTo>
                    <a:pt x="417" y="536"/>
                  </a:lnTo>
                  <a:lnTo>
                    <a:pt x="419" y="536"/>
                  </a:lnTo>
                  <a:lnTo>
                    <a:pt x="417" y="536"/>
                  </a:lnTo>
                  <a:lnTo>
                    <a:pt x="417" y="538"/>
                  </a:lnTo>
                  <a:lnTo>
                    <a:pt x="417" y="536"/>
                  </a:lnTo>
                  <a:lnTo>
                    <a:pt x="415" y="538"/>
                  </a:lnTo>
                  <a:lnTo>
                    <a:pt x="413" y="538"/>
                  </a:lnTo>
                  <a:lnTo>
                    <a:pt x="413" y="539"/>
                  </a:lnTo>
                  <a:lnTo>
                    <a:pt x="411" y="539"/>
                  </a:lnTo>
                  <a:lnTo>
                    <a:pt x="411" y="538"/>
                  </a:lnTo>
                  <a:lnTo>
                    <a:pt x="409" y="538"/>
                  </a:lnTo>
                  <a:lnTo>
                    <a:pt x="411" y="538"/>
                  </a:lnTo>
                  <a:lnTo>
                    <a:pt x="411" y="536"/>
                  </a:lnTo>
                  <a:lnTo>
                    <a:pt x="413" y="534"/>
                  </a:lnTo>
                  <a:lnTo>
                    <a:pt x="413" y="536"/>
                  </a:lnTo>
                  <a:close/>
                  <a:moveTo>
                    <a:pt x="144" y="534"/>
                  </a:moveTo>
                  <a:lnTo>
                    <a:pt x="144" y="536"/>
                  </a:lnTo>
                  <a:lnTo>
                    <a:pt x="142" y="536"/>
                  </a:lnTo>
                  <a:lnTo>
                    <a:pt x="142" y="538"/>
                  </a:lnTo>
                  <a:lnTo>
                    <a:pt x="142" y="536"/>
                  </a:lnTo>
                  <a:lnTo>
                    <a:pt x="140" y="536"/>
                  </a:lnTo>
                  <a:lnTo>
                    <a:pt x="140" y="534"/>
                  </a:lnTo>
                  <a:lnTo>
                    <a:pt x="142" y="534"/>
                  </a:lnTo>
                  <a:lnTo>
                    <a:pt x="144" y="534"/>
                  </a:lnTo>
                  <a:lnTo>
                    <a:pt x="144" y="532"/>
                  </a:lnTo>
                  <a:lnTo>
                    <a:pt x="144" y="534"/>
                  </a:lnTo>
                  <a:close/>
                  <a:moveTo>
                    <a:pt x="693" y="534"/>
                  </a:moveTo>
                  <a:lnTo>
                    <a:pt x="693" y="536"/>
                  </a:lnTo>
                  <a:lnTo>
                    <a:pt x="695" y="536"/>
                  </a:lnTo>
                  <a:lnTo>
                    <a:pt x="693" y="538"/>
                  </a:lnTo>
                  <a:lnTo>
                    <a:pt x="693" y="539"/>
                  </a:lnTo>
                  <a:lnTo>
                    <a:pt x="691" y="539"/>
                  </a:lnTo>
                  <a:lnTo>
                    <a:pt x="690" y="539"/>
                  </a:lnTo>
                  <a:lnTo>
                    <a:pt x="690" y="538"/>
                  </a:lnTo>
                  <a:lnTo>
                    <a:pt x="691" y="538"/>
                  </a:lnTo>
                  <a:lnTo>
                    <a:pt x="691" y="536"/>
                  </a:lnTo>
                  <a:lnTo>
                    <a:pt x="690" y="536"/>
                  </a:lnTo>
                  <a:lnTo>
                    <a:pt x="690" y="534"/>
                  </a:lnTo>
                  <a:lnTo>
                    <a:pt x="690" y="532"/>
                  </a:lnTo>
                  <a:lnTo>
                    <a:pt x="690" y="530"/>
                  </a:lnTo>
                  <a:lnTo>
                    <a:pt x="691" y="530"/>
                  </a:lnTo>
                  <a:lnTo>
                    <a:pt x="693" y="532"/>
                  </a:lnTo>
                  <a:lnTo>
                    <a:pt x="693" y="534"/>
                  </a:lnTo>
                  <a:close/>
                  <a:moveTo>
                    <a:pt x="428" y="530"/>
                  </a:moveTo>
                  <a:lnTo>
                    <a:pt x="428" y="528"/>
                  </a:lnTo>
                  <a:lnTo>
                    <a:pt x="428" y="530"/>
                  </a:lnTo>
                  <a:close/>
                  <a:moveTo>
                    <a:pt x="403" y="526"/>
                  </a:moveTo>
                  <a:lnTo>
                    <a:pt x="403" y="528"/>
                  </a:lnTo>
                  <a:lnTo>
                    <a:pt x="403" y="526"/>
                  </a:lnTo>
                  <a:lnTo>
                    <a:pt x="403" y="524"/>
                  </a:lnTo>
                  <a:lnTo>
                    <a:pt x="403" y="526"/>
                  </a:lnTo>
                  <a:close/>
                  <a:moveTo>
                    <a:pt x="697" y="526"/>
                  </a:moveTo>
                  <a:lnTo>
                    <a:pt x="697" y="528"/>
                  </a:lnTo>
                  <a:lnTo>
                    <a:pt x="697" y="526"/>
                  </a:lnTo>
                  <a:lnTo>
                    <a:pt x="699" y="526"/>
                  </a:lnTo>
                  <a:lnTo>
                    <a:pt x="701" y="526"/>
                  </a:lnTo>
                  <a:lnTo>
                    <a:pt x="699" y="528"/>
                  </a:lnTo>
                  <a:lnTo>
                    <a:pt x="701" y="528"/>
                  </a:lnTo>
                  <a:lnTo>
                    <a:pt x="703" y="528"/>
                  </a:lnTo>
                  <a:lnTo>
                    <a:pt x="705" y="530"/>
                  </a:lnTo>
                  <a:lnTo>
                    <a:pt x="703" y="530"/>
                  </a:lnTo>
                  <a:lnTo>
                    <a:pt x="703" y="532"/>
                  </a:lnTo>
                  <a:lnTo>
                    <a:pt x="705" y="532"/>
                  </a:lnTo>
                  <a:lnTo>
                    <a:pt x="705" y="534"/>
                  </a:lnTo>
                  <a:lnTo>
                    <a:pt x="707" y="536"/>
                  </a:lnTo>
                  <a:lnTo>
                    <a:pt x="705" y="536"/>
                  </a:lnTo>
                  <a:lnTo>
                    <a:pt x="707" y="536"/>
                  </a:lnTo>
                  <a:lnTo>
                    <a:pt x="707" y="538"/>
                  </a:lnTo>
                  <a:lnTo>
                    <a:pt x="707" y="539"/>
                  </a:lnTo>
                  <a:lnTo>
                    <a:pt x="707" y="541"/>
                  </a:lnTo>
                  <a:lnTo>
                    <a:pt x="709" y="543"/>
                  </a:lnTo>
                  <a:lnTo>
                    <a:pt x="709" y="545"/>
                  </a:lnTo>
                  <a:lnTo>
                    <a:pt x="709" y="547"/>
                  </a:lnTo>
                  <a:lnTo>
                    <a:pt x="709" y="551"/>
                  </a:lnTo>
                  <a:lnTo>
                    <a:pt x="709" y="553"/>
                  </a:lnTo>
                  <a:lnTo>
                    <a:pt x="709" y="555"/>
                  </a:lnTo>
                  <a:lnTo>
                    <a:pt x="709" y="557"/>
                  </a:lnTo>
                  <a:lnTo>
                    <a:pt x="709" y="559"/>
                  </a:lnTo>
                  <a:lnTo>
                    <a:pt x="709" y="561"/>
                  </a:lnTo>
                  <a:lnTo>
                    <a:pt x="709" y="562"/>
                  </a:lnTo>
                  <a:lnTo>
                    <a:pt x="709" y="564"/>
                  </a:lnTo>
                  <a:lnTo>
                    <a:pt x="709" y="562"/>
                  </a:lnTo>
                  <a:lnTo>
                    <a:pt x="707" y="562"/>
                  </a:lnTo>
                  <a:lnTo>
                    <a:pt x="707" y="561"/>
                  </a:lnTo>
                  <a:lnTo>
                    <a:pt x="705" y="561"/>
                  </a:lnTo>
                  <a:lnTo>
                    <a:pt x="705" y="559"/>
                  </a:lnTo>
                  <a:lnTo>
                    <a:pt x="705" y="557"/>
                  </a:lnTo>
                  <a:lnTo>
                    <a:pt x="703" y="555"/>
                  </a:lnTo>
                  <a:lnTo>
                    <a:pt x="703" y="553"/>
                  </a:lnTo>
                  <a:lnTo>
                    <a:pt x="705" y="551"/>
                  </a:lnTo>
                  <a:lnTo>
                    <a:pt x="705" y="549"/>
                  </a:lnTo>
                  <a:lnTo>
                    <a:pt x="705" y="551"/>
                  </a:lnTo>
                  <a:lnTo>
                    <a:pt x="703" y="551"/>
                  </a:lnTo>
                  <a:lnTo>
                    <a:pt x="703" y="549"/>
                  </a:lnTo>
                  <a:lnTo>
                    <a:pt x="705" y="549"/>
                  </a:lnTo>
                  <a:lnTo>
                    <a:pt x="703" y="549"/>
                  </a:lnTo>
                  <a:lnTo>
                    <a:pt x="703" y="551"/>
                  </a:lnTo>
                  <a:lnTo>
                    <a:pt x="701" y="551"/>
                  </a:lnTo>
                  <a:lnTo>
                    <a:pt x="701" y="549"/>
                  </a:lnTo>
                  <a:lnTo>
                    <a:pt x="703" y="547"/>
                  </a:lnTo>
                  <a:lnTo>
                    <a:pt x="701" y="549"/>
                  </a:lnTo>
                  <a:lnTo>
                    <a:pt x="699" y="549"/>
                  </a:lnTo>
                  <a:lnTo>
                    <a:pt x="701" y="549"/>
                  </a:lnTo>
                  <a:lnTo>
                    <a:pt x="701" y="547"/>
                  </a:lnTo>
                  <a:lnTo>
                    <a:pt x="701" y="545"/>
                  </a:lnTo>
                  <a:lnTo>
                    <a:pt x="699" y="547"/>
                  </a:lnTo>
                  <a:lnTo>
                    <a:pt x="697" y="545"/>
                  </a:lnTo>
                  <a:lnTo>
                    <a:pt x="697" y="543"/>
                  </a:lnTo>
                  <a:lnTo>
                    <a:pt x="699" y="543"/>
                  </a:lnTo>
                  <a:lnTo>
                    <a:pt x="697" y="543"/>
                  </a:lnTo>
                  <a:lnTo>
                    <a:pt x="697" y="541"/>
                  </a:lnTo>
                  <a:lnTo>
                    <a:pt x="699" y="541"/>
                  </a:lnTo>
                  <a:lnTo>
                    <a:pt x="699" y="539"/>
                  </a:lnTo>
                  <a:lnTo>
                    <a:pt x="701" y="539"/>
                  </a:lnTo>
                  <a:lnTo>
                    <a:pt x="699" y="539"/>
                  </a:lnTo>
                  <a:lnTo>
                    <a:pt x="697" y="539"/>
                  </a:lnTo>
                  <a:lnTo>
                    <a:pt x="697" y="538"/>
                  </a:lnTo>
                  <a:lnTo>
                    <a:pt x="697" y="536"/>
                  </a:lnTo>
                  <a:lnTo>
                    <a:pt x="699" y="536"/>
                  </a:lnTo>
                  <a:lnTo>
                    <a:pt x="697" y="536"/>
                  </a:lnTo>
                  <a:lnTo>
                    <a:pt x="697" y="534"/>
                  </a:lnTo>
                  <a:lnTo>
                    <a:pt x="697" y="532"/>
                  </a:lnTo>
                  <a:lnTo>
                    <a:pt x="697" y="534"/>
                  </a:lnTo>
                  <a:lnTo>
                    <a:pt x="695" y="534"/>
                  </a:lnTo>
                  <a:lnTo>
                    <a:pt x="695" y="532"/>
                  </a:lnTo>
                  <a:lnTo>
                    <a:pt x="695" y="534"/>
                  </a:lnTo>
                  <a:lnTo>
                    <a:pt x="693" y="532"/>
                  </a:lnTo>
                  <a:lnTo>
                    <a:pt x="693" y="530"/>
                  </a:lnTo>
                  <a:lnTo>
                    <a:pt x="691" y="530"/>
                  </a:lnTo>
                  <a:lnTo>
                    <a:pt x="693" y="530"/>
                  </a:lnTo>
                  <a:lnTo>
                    <a:pt x="695" y="530"/>
                  </a:lnTo>
                  <a:lnTo>
                    <a:pt x="693" y="528"/>
                  </a:lnTo>
                  <a:lnTo>
                    <a:pt x="695" y="528"/>
                  </a:lnTo>
                  <a:lnTo>
                    <a:pt x="695" y="526"/>
                  </a:lnTo>
                  <a:lnTo>
                    <a:pt x="695" y="524"/>
                  </a:lnTo>
                  <a:lnTo>
                    <a:pt x="697" y="524"/>
                  </a:lnTo>
                  <a:lnTo>
                    <a:pt x="699" y="524"/>
                  </a:lnTo>
                  <a:lnTo>
                    <a:pt x="697" y="526"/>
                  </a:lnTo>
                  <a:close/>
                  <a:moveTo>
                    <a:pt x="427" y="511"/>
                  </a:moveTo>
                  <a:lnTo>
                    <a:pt x="427" y="513"/>
                  </a:lnTo>
                  <a:lnTo>
                    <a:pt x="427" y="514"/>
                  </a:lnTo>
                  <a:lnTo>
                    <a:pt x="425" y="513"/>
                  </a:lnTo>
                  <a:lnTo>
                    <a:pt x="425" y="511"/>
                  </a:lnTo>
                  <a:lnTo>
                    <a:pt x="425" y="513"/>
                  </a:lnTo>
                  <a:lnTo>
                    <a:pt x="427" y="511"/>
                  </a:lnTo>
                  <a:close/>
                  <a:moveTo>
                    <a:pt x="413" y="514"/>
                  </a:moveTo>
                  <a:lnTo>
                    <a:pt x="413" y="516"/>
                  </a:lnTo>
                  <a:lnTo>
                    <a:pt x="411" y="516"/>
                  </a:lnTo>
                  <a:lnTo>
                    <a:pt x="411" y="514"/>
                  </a:lnTo>
                  <a:lnTo>
                    <a:pt x="409" y="513"/>
                  </a:lnTo>
                  <a:lnTo>
                    <a:pt x="407" y="513"/>
                  </a:lnTo>
                  <a:lnTo>
                    <a:pt x="409" y="511"/>
                  </a:lnTo>
                  <a:lnTo>
                    <a:pt x="411" y="513"/>
                  </a:lnTo>
                  <a:lnTo>
                    <a:pt x="413" y="513"/>
                  </a:lnTo>
                  <a:lnTo>
                    <a:pt x="413" y="514"/>
                  </a:lnTo>
                  <a:close/>
                  <a:moveTo>
                    <a:pt x="421" y="513"/>
                  </a:moveTo>
                  <a:lnTo>
                    <a:pt x="419" y="513"/>
                  </a:lnTo>
                  <a:lnTo>
                    <a:pt x="419" y="511"/>
                  </a:lnTo>
                  <a:lnTo>
                    <a:pt x="421" y="511"/>
                  </a:lnTo>
                  <a:lnTo>
                    <a:pt x="421" y="513"/>
                  </a:lnTo>
                  <a:close/>
                  <a:moveTo>
                    <a:pt x="417" y="513"/>
                  </a:moveTo>
                  <a:lnTo>
                    <a:pt x="419" y="513"/>
                  </a:lnTo>
                  <a:lnTo>
                    <a:pt x="419" y="514"/>
                  </a:lnTo>
                  <a:lnTo>
                    <a:pt x="419" y="516"/>
                  </a:lnTo>
                  <a:lnTo>
                    <a:pt x="417" y="516"/>
                  </a:lnTo>
                  <a:lnTo>
                    <a:pt x="419" y="518"/>
                  </a:lnTo>
                  <a:lnTo>
                    <a:pt x="419" y="516"/>
                  </a:lnTo>
                  <a:lnTo>
                    <a:pt x="419" y="514"/>
                  </a:lnTo>
                  <a:lnTo>
                    <a:pt x="421" y="514"/>
                  </a:lnTo>
                  <a:lnTo>
                    <a:pt x="421" y="516"/>
                  </a:lnTo>
                  <a:lnTo>
                    <a:pt x="421" y="514"/>
                  </a:lnTo>
                  <a:lnTo>
                    <a:pt x="423" y="514"/>
                  </a:lnTo>
                  <a:lnTo>
                    <a:pt x="423" y="513"/>
                  </a:lnTo>
                  <a:lnTo>
                    <a:pt x="425" y="513"/>
                  </a:lnTo>
                  <a:lnTo>
                    <a:pt x="425" y="514"/>
                  </a:lnTo>
                  <a:lnTo>
                    <a:pt x="427" y="514"/>
                  </a:lnTo>
                  <a:lnTo>
                    <a:pt x="427" y="516"/>
                  </a:lnTo>
                  <a:lnTo>
                    <a:pt x="427" y="514"/>
                  </a:lnTo>
                  <a:lnTo>
                    <a:pt x="427" y="516"/>
                  </a:lnTo>
                  <a:lnTo>
                    <a:pt x="425" y="516"/>
                  </a:lnTo>
                  <a:lnTo>
                    <a:pt x="425" y="518"/>
                  </a:lnTo>
                  <a:lnTo>
                    <a:pt x="425" y="520"/>
                  </a:lnTo>
                  <a:lnTo>
                    <a:pt x="425" y="518"/>
                  </a:lnTo>
                  <a:lnTo>
                    <a:pt x="425" y="520"/>
                  </a:lnTo>
                  <a:lnTo>
                    <a:pt x="427" y="520"/>
                  </a:lnTo>
                  <a:lnTo>
                    <a:pt x="427" y="522"/>
                  </a:lnTo>
                  <a:lnTo>
                    <a:pt x="430" y="522"/>
                  </a:lnTo>
                  <a:lnTo>
                    <a:pt x="428" y="524"/>
                  </a:lnTo>
                  <a:lnTo>
                    <a:pt x="428" y="526"/>
                  </a:lnTo>
                  <a:lnTo>
                    <a:pt x="427" y="526"/>
                  </a:lnTo>
                  <a:lnTo>
                    <a:pt x="427" y="528"/>
                  </a:lnTo>
                  <a:lnTo>
                    <a:pt x="425" y="528"/>
                  </a:lnTo>
                  <a:lnTo>
                    <a:pt x="425" y="526"/>
                  </a:lnTo>
                  <a:lnTo>
                    <a:pt x="425" y="528"/>
                  </a:lnTo>
                  <a:lnTo>
                    <a:pt x="425" y="526"/>
                  </a:lnTo>
                  <a:lnTo>
                    <a:pt x="423" y="526"/>
                  </a:lnTo>
                  <a:lnTo>
                    <a:pt x="421" y="526"/>
                  </a:lnTo>
                  <a:lnTo>
                    <a:pt x="421" y="524"/>
                  </a:lnTo>
                  <a:lnTo>
                    <a:pt x="421" y="526"/>
                  </a:lnTo>
                  <a:lnTo>
                    <a:pt x="419" y="526"/>
                  </a:lnTo>
                  <a:lnTo>
                    <a:pt x="419" y="524"/>
                  </a:lnTo>
                  <a:lnTo>
                    <a:pt x="417" y="524"/>
                  </a:lnTo>
                  <a:lnTo>
                    <a:pt x="419" y="526"/>
                  </a:lnTo>
                  <a:lnTo>
                    <a:pt x="417" y="526"/>
                  </a:lnTo>
                  <a:lnTo>
                    <a:pt x="415" y="528"/>
                  </a:lnTo>
                  <a:lnTo>
                    <a:pt x="417" y="528"/>
                  </a:lnTo>
                  <a:lnTo>
                    <a:pt x="417" y="526"/>
                  </a:lnTo>
                  <a:lnTo>
                    <a:pt x="419" y="526"/>
                  </a:lnTo>
                  <a:lnTo>
                    <a:pt x="421" y="526"/>
                  </a:lnTo>
                  <a:lnTo>
                    <a:pt x="421" y="528"/>
                  </a:lnTo>
                  <a:lnTo>
                    <a:pt x="423" y="528"/>
                  </a:lnTo>
                  <a:lnTo>
                    <a:pt x="423" y="530"/>
                  </a:lnTo>
                  <a:lnTo>
                    <a:pt x="423" y="532"/>
                  </a:lnTo>
                  <a:lnTo>
                    <a:pt x="421" y="532"/>
                  </a:lnTo>
                  <a:lnTo>
                    <a:pt x="419" y="532"/>
                  </a:lnTo>
                  <a:lnTo>
                    <a:pt x="419" y="530"/>
                  </a:lnTo>
                  <a:lnTo>
                    <a:pt x="417" y="530"/>
                  </a:lnTo>
                  <a:lnTo>
                    <a:pt x="415" y="530"/>
                  </a:lnTo>
                  <a:lnTo>
                    <a:pt x="413" y="530"/>
                  </a:lnTo>
                  <a:lnTo>
                    <a:pt x="413" y="532"/>
                  </a:lnTo>
                  <a:lnTo>
                    <a:pt x="415" y="532"/>
                  </a:lnTo>
                  <a:lnTo>
                    <a:pt x="417" y="532"/>
                  </a:lnTo>
                  <a:lnTo>
                    <a:pt x="415" y="534"/>
                  </a:lnTo>
                  <a:lnTo>
                    <a:pt x="413" y="534"/>
                  </a:lnTo>
                  <a:lnTo>
                    <a:pt x="411" y="534"/>
                  </a:lnTo>
                  <a:lnTo>
                    <a:pt x="411" y="536"/>
                  </a:lnTo>
                  <a:lnTo>
                    <a:pt x="409" y="536"/>
                  </a:lnTo>
                  <a:lnTo>
                    <a:pt x="409" y="538"/>
                  </a:lnTo>
                  <a:lnTo>
                    <a:pt x="409" y="536"/>
                  </a:lnTo>
                  <a:lnTo>
                    <a:pt x="407" y="536"/>
                  </a:lnTo>
                  <a:lnTo>
                    <a:pt x="409" y="536"/>
                  </a:lnTo>
                  <a:lnTo>
                    <a:pt x="409" y="538"/>
                  </a:lnTo>
                  <a:lnTo>
                    <a:pt x="407" y="538"/>
                  </a:lnTo>
                  <a:lnTo>
                    <a:pt x="405" y="538"/>
                  </a:lnTo>
                  <a:lnTo>
                    <a:pt x="405" y="539"/>
                  </a:lnTo>
                  <a:lnTo>
                    <a:pt x="407" y="539"/>
                  </a:lnTo>
                  <a:lnTo>
                    <a:pt x="405" y="539"/>
                  </a:lnTo>
                  <a:lnTo>
                    <a:pt x="407" y="539"/>
                  </a:lnTo>
                  <a:lnTo>
                    <a:pt x="407" y="541"/>
                  </a:lnTo>
                  <a:lnTo>
                    <a:pt x="405" y="541"/>
                  </a:lnTo>
                  <a:lnTo>
                    <a:pt x="405" y="543"/>
                  </a:lnTo>
                  <a:lnTo>
                    <a:pt x="403" y="543"/>
                  </a:lnTo>
                  <a:lnTo>
                    <a:pt x="405" y="543"/>
                  </a:lnTo>
                  <a:lnTo>
                    <a:pt x="405" y="545"/>
                  </a:lnTo>
                  <a:lnTo>
                    <a:pt x="403" y="545"/>
                  </a:lnTo>
                  <a:lnTo>
                    <a:pt x="402" y="547"/>
                  </a:lnTo>
                  <a:lnTo>
                    <a:pt x="400" y="547"/>
                  </a:lnTo>
                  <a:lnTo>
                    <a:pt x="398" y="547"/>
                  </a:lnTo>
                  <a:lnTo>
                    <a:pt x="400" y="547"/>
                  </a:lnTo>
                  <a:lnTo>
                    <a:pt x="400" y="545"/>
                  </a:lnTo>
                  <a:lnTo>
                    <a:pt x="402" y="543"/>
                  </a:lnTo>
                  <a:lnTo>
                    <a:pt x="402" y="541"/>
                  </a:lnTo>
                  <a:lnTo>
                    <a:pt x="403" y="541"/>
                  </a:lnTo>
                  <a:lnTo>
                    <a:pt x="403" y="539"/>
                  </a:lnTo>
                  <a:lnTo>
                    <a:pt x="403" y="541"/>
                  </a:lnTo>
                  <a:lnTo>
                    <a:pt x="403" y="539"/>
                  </a:lnTo>
                  <a:lnTo>
                    <a:pt x="403" y="541"/>
                  </a:lnTo>
                  <a:lnTo>
                    <a:pt x="402" y="541"/>
                  </a:lnTo>
                  <a:lnTo>
                    <a:pt x="402" y="539"/>
                  </a:lnTo>
                  <a:lnTo>
                    <a:pt x="402" y="538"/>
                  </a:lnTo>
                  <a:lnTo>
                    <a:pt x="403" y="538"/>
                  </a:lnTo>
                  <a:lnTo>
                    <a:pt x="403" y="536"/>
                  </a:lnTo>
                  <a:lnTo>
                    <a:pt x="405" y="536"/>
                  </a:lnTo>
                  <a:lnTo>
                    <a:pt x="403" y="536"/>
                  </a:lnTo>
                  <a:lnTo>
                    <a:pt x="402" y="538"/>
                  </a:lnTo>
                  <a:lnTo>
                    <a:pt x="402" y="539"/>
                  </a:lnTo>
                  <a:lnTo>
                    <a:pt x="400" y="539"/>
                  </a:lnTo>
                  <a:lnTo>
                    <a:pt x="400" y="541"/>
                  </a:lnTo>
                  <a:lnTo>
                    <a:pt x="398" y="539"/>
                  </a:lnTo>
                  <a:lnTo>
                    <a:pt x="400" y="539"/>
                  </a:lnTo>
                  <a:lnTo>
                    <a:pt x="400" y="538"/>
                  </a:lnTo>
                  <a:lnTo>
                    <a:pt x="402" y="536"/>
                  </a:lnTo>
                  <a:lnTo>
                    <a:pt x="400" y="536"/>
                  </a:lnTo>
                  <a:lnTo>
                    <a:pt x="398" y="536"/>
                  </a:lnTo>
                  <a:lnTo>
                    <a:pt x="396" y="536"/>
                  </a:lnTo>
                  <a:lnTo>
                    <a:pt x="394" y="536"/>
                  </a:lnTo>
                  <a:lnTo>
                    <a:pt x="392" y="538"/>
                  </a:lnTo>
                  <a:lnTo>
                    <a:pt x="394" y="538"/>
                  </a:lnTo>
                  <a:lnTo>
                    <a:pt x="394" y="539"/>
                  </a:lnTo>
                  <a:lnTo>
                    <a:pt x="396" y="538"/>
                  </a:lnTo>
                  <a:lnTo>
                    <a:pt x="400" y="536"/>
                  </a:lnTo>
                  <a:lnTo>
                    <a:pt x="400" y="538"/>
                  </a:lnTo>
                  <a:lnTo>
                    <a:pt x="398" y="539"/>
                  </a:lnTo>
                  <a:lnTo>
                    <a:pt x="398" y="541"/>
                  </a:lnTo>
                  <a:lnTo>
                    <a:pt x="398" y="543"/>
                  </a:lnTo>
                  <a:lnTo>
                    <a:pt x="396" y="543"/>
                  </a:lnTo>
                  <a:lnTo>
                    <a:pt x="398" y="543"/>
                  </a:lnTo>
                  <a:lnTo>
                    <a:pt x="396" y="543"/>
                  </a:lnTo>
                  <a:lnTo>
                    <a:pt x="396" y="545"/>
                  </a:lnTo>
                  <a:lnTo>
                    <a:pt x="396" y="543"/>
                  </a:lnTo>
                  <a:lnTo>
                    <a:pt x="396" y="541"/>
                  </a:lnTo>
                  <a:lnTo>
                    <a:pt x="394" y="541"/>
                  </a:lnTo>
                  <a:lnTo>
                    <a:pt x="394" y="539"/>
                  </a:lnTo>
                  <a:lnTo>
                    <a:pt x="392" y="539"/>
                  </a:lnTo>
                  <a:lnTo>
                    <a:pt x="392" y="538"/>
                  </a:lnTo>
                  <a:lnTo>
                    <a:pt x="392" y="536"/>
                  </a:lnTo>
                  <a:lnTo>
                    <a:pt x="392" y="534"/>
                  </a:lnTo>
                  <a:lnTo>
                    <a:pt x="392" y="532"/>
                  </a:lnTo>
                  <a:lnTo>
                    <a:pt x="390" y="532"/>
                  </a:lnTo>
                  <a:lnTo>
                    <a:pt x="388" y="532"/>
                  </a:lnTo>
                  <a:lnTo>
                    <a:pt x="388" y="530"/>
                  </a:lnTo>
                  <a:lnTo>
                    <a:pt x="390" y="530"/>
                  </a:lnTo>
                  <a:lnTo>
                    <a:pt x="388" y="530"/>
                  </a:lnTo>
                  <a:lnTo>
                    <a:pt x="390" y="530"/>
                  </a:lnTo>
                  <a:lnTo>
                    <a:pt x="390" y="528"/>
                  </a:lnTo>
                  <a:lnTo>
                    <a:pt x="390" y="526"/>
                  </a:lnTo>
                  <a:lnTo>
                    <a:pt x="390" y="524"/>
                  </a:lnTo>
                  <a:lnTo>
                    <a:pt x="392" y="524"/>
                  </a:lnTo>
                  <a:lnTo>
                    <a:pt x="392" y="522"/>
                  </a:lnTo>
                  <a:lnTo>
                    <a:pt x="394" y="522"/>
                  </a:lnTo>
                  <a:lnTo>
                    <a:pt x="394" y="524"/>
                  </a:lnTo>
                  <a:lnTo>
                    <a:pt x="394" y="522"/>
                  </a:lnTo>
                  <a:lnTo>
                    <a:pt x="396" y="522"/>
                  </a:lnTo>
                  <a:lnTo>
                    <a:pt x="396" y="520"/>
                  </a:lnTo>
                  <a:lnTo>
                    <a:pt x="398" y="520"/>
                  </a:lnTo>
                  <a:lnTo>
                    <a:pt x="400" y="520"/>
                  </a:lnTo>
                  <a:lnTo>
                    <a:pt x="402" y="522"/>
                  </a:lnTo>
                  <a:lnTo>
                    <a:pt x="402" y="524"/>
                  </a:lnTo>
                  <a:lnTo>
                    <a:pt x="400" y="524"/>
                  </a:lnTo>
                  <a:lnTo>
                    <a:pt x="402" y="524"/>
                  </a:lnTo>
                  <a:lnTo>
                    <a:pt x="402" y="526"/>
                  </a:lnTo>
                  <a:lnTo>
                    <a:pt x="402" y="528"/>
                  </a:lnTo>
                  <a:lnTo>
                    <a:pt x="403" y="528"/>
                  </a:lnTo>
                  <a:lnTo>
                    <a:pt x="403" y="530"/>
                  </a:lnTo>
                  <a:lnTo>
                    <a:pt x="405" y="532"/>
                  </a:lnTo>
                  <a:lnTo>
                    <a:pt x="407" y="532"/>
                  </a:lnTo>
                  <a:lnTo>
                    <a:pt x="405" y="532"/>
                  </a:lnTo>
                  <a:lnTo>
                    <a:pt x="405" y="530"/>
                  </a:lnTo>
                  <a:lnTo>
                    <a:pt x="405" y="528"/>
                  </a:lnTo>
                  <a:lnTo>
                    <a:pt x="403" y="528"/>
                  </a:lnTo>
                  <a:lnTo>
                    <a:pt x="403" y="526"/>
                  </a:lnTo>
                  <a:lnTo>
                    <a:pt x="403" y="524"/>
                  </a:lnTo>
                  <a:lnTo>
                    <a:pt x="403" y="522"/>
                  </a:lnTo>
                  <a:lnTo>
                    <a:pt x="403" y="524"/>
                  </a:lnTo>
                  <a:lnTo>
                    <a:pt x="405" y="524"/>
                  </a:lnTo>
                  <a:lnTo>
                    <a:pt x="403" y="522"/>
                  </a:lnTo>
                  <a:lnTo>
                    <a:pt x="403" y="520"/>
                  </a:lnTo>
                  <a:lnTo>
                    <a:pt x="405" y="520"/>
                  </a:lnTo>
                  <a:lnTo>
                    <a:pt x="407" y="522"/>
                  </a:lnTo>
                  <a:lnTo>
                    <a:pt x="407" y="520"/>
                  </a:lnTo>
                  <a:lnTo>
                    <a:pt x="405" y="520"/>
                  </a:lnTo>
                  <a:lnTo>
                    <a:pt x="403" y="520"/>
                  </a:lnTo>
                  <a:lnTo>
                    <a:pt x="402" y="518"/>
                  </a:lnTo>
                  <a:lnTo>
                    <a:pt x="402" y="516"/>
                  </a:lnTo>
                  <a:lnTo>
                    <a:pt x="402" y="514"/>
                  </a:lnTo>
                  <a:lnTo>
                    <a:pt x="403" y="514"/>
                  </a:lnTo>
                  <a:lnTo>
                    <a:pt x="405" y="514"/>
                  </a:lnTo>
                  <a:lnTo>
                    <a:pt x="405" y="513"/>
                  </a:lnTo>
                  <a:lnTo>
                    <a:pt x="405" y="514"/>
                  </a:lnTo>
                  <a:lnTo>
                    <a:pt x="407" y="514"/>
                  </a:lnTo>
                  <a:lnTo>
                    <a:pt x="407" y="516"/>
                  </a:lnTo>
                  <a:lnTo>
                    <a:pt x="407" y="518"/>
                  </a:lnTo>
                  <a:lnTo>
                    <a:pt x="407" y="520"/>
                  </a:lnTo>
                  <a:lnTo>
                    <a:pt x="409" y="522"/>
                  </a:lnTo>
                  <a:lnTo>
                    <a:pt x="409" y="520"/>
                  </a:lnTo>
                  <a:lnTo>
                    <a:pt x="407" y="518"/>
                  </a:lnTo>
                  <a:lnTo>
                    <a:pt x="409" y="520"/>
                  </a:lnTo>
                  <a:lnTo>
                    <a:pt x="409" y="518"/>
                  </a:lnTo>
                  <a:lnTo>
                    <a:pt x="409" y="516"/>
                  </a:lnTo>
                  <a:lnTo>
                    <a:pt x="409" y="518"/>
                  </a:lnTo>
                  <a:lnTo>
                    <a:pt x="411" y="518"/>
                  </a:lnTo>
                  <a:lnTo>
                    <a:pt x="411" y="516"/>
                  </a:lnTo>
                  <a:lnTo>
                    <a:pt x="409" y="516"/>
                  </a:lnTo>
                  <a:lnTo>
                    <a:pt x="409" y="514"/>
                  </a:lnTo>
                  <a:lnTo>
                    <a:pt x="411" y="516"/>
                  </a:lnTo>
                  <a:lnTo>
                    <a:pt x="413" y="516"/>
                  </a:lnTo>
                  <a:lnTo>
                    <a:pt x="413" y="518"/>
                  </a:lnTo>
                  <a:lnTo>
                    <a:pt x="413" y="516"/>
                  </a:lnTo>
                  <a:lnTo>
                    <a:pt x="413" y="514"/>
                  </a:lnTo>
                  <a:lnTo>
                    <a:pt x="413" y="513"/>
                  </a:lnTo>
                  <a:lnTo>
                    <a:pt x="413" y="514"/>
                  </a:lnTo>
                  <a:lnTo>
                    <a:pt x="415" y="514"/>
                  </a:lnTo>
                  <a:lnTo>
                    <a:pt x="415" y="516"/>
                  </a:lnTo>
                  <a:lnTo>
                    <a:pt x="415" y="514"/>
                  </a:lnTo>
                  <a:lnTo>
                    <a:pt x="415" y="513"/>
                  </a:lnTo>
                  <a:lnTo>
                    <a:pt x="413" y="513"/>
                  </a:lnTo>
                  <a:lnTo>
                    <a:pt x="413" y="511"/>
                  </a:lnTo>
                  <a:lnTo>
                    <a:pt x="411" y="511"/>
                  </a:lnTo>
                  <a:lnTo>
                    <a:pt x="413" y="511"/>
                  </a:lnTo>
                  <a:lnTo>
                    <a:pt x="415" y="513"/>
                  </a:lnTo>
                  <a:lnTo>
                    <a:pt x="417" y="513"/>
                  </a:lnTo>
                  <a:close/>
                  <a:moveTo>
                    <a:pt x="682" y="511"/>
                  </a:moveTo>
                  <a:lnTo>
                    <a:pt x="682" y="513"/>
                  </a:lnTo>
                  <a:lnTo>
                    <a:pt x="680" y="514"/>
                  </a:lnTo>
                  <a:lnTo>
                    <a:pt x="680" y="513"/>
                  </a:lnTo>
                  <a:lnTo>
                    <a:pt x="678" y="513"/>
                  </a:lnTo>
                  <a:lnTo>
                    <a:pt x="678" y="511"/>
                  </a:lnTo>
                  <a:lnTo>
                    <a:pt x="680" y="511"/>
                  </a:lnTo>
                  <a:lnTo>
                    <a:pt x="678" y="511"/>
                  </a:lnTo>
                  <a:lnTo>
                    <a:pt x="678" y="509"/>
                  </a:lnTo>
                  <a:lnTo>
                    <a:pt x="680" y="507"/>
                  </a:lnTo>
                  <a:lnTo>
                    <a:pt x="680" y="509"/>
                  </a:lnTo>
                  <a:lnTo>
                    <a:pt x="682" y="509"/>
                  </a:lnTo>
                  <a:lnTo>
                    <a:pt x="682" y="511"/>
                  </a:lnTo>
                  <a:close/>
                  <a:moveTo>
                    <a:pt x="413" y="507"/>
                  </a:moveTo>
                  <a:lnTo>
                    <a:pt x="415" y="507"/>
                  </a:lnTo>
                  <a:lnTo>
                    <a:pt x="415" y="509"/>
                  </a:lnTo>
                  <a:lnTo>
                    <a:pt x="417" y="509"/>
                  </a:lnTo>
                  <a:lnTo>
                    <a:pt x="419" y="511"/>
                  </a:lnTo>
                  <a:lnTo>
                    <a:pt x="417" y="511"/>
                  </a:lnTo>
                  <a:lnTo>
                    <a:pt x="415" y="511"/>
                  </a:lnTo>
                  <a:lnTo>
                    <a:pt x="413" y="509"/>
                  </a:lnTo>
                  <a:lnTo>
                    <a:pt x="411" y="509"/>
                  </a:lnTo>
                  <a:lnTo>
                    <a:pt x="413" y="509"/>
                  </a:lnTo>
                  <a:lnTo>
                    <a:pt x="411" y="509"/>
                  </a:lnTo>
                  <a:lnTo>
                    <a:pt x="409" y="509"/>
                  </a:lnTo>
                  <a:lnTo>
                    <a:pt x="411" y="507"/>
                  </a:lnTo>
                  <a:lnTo>
                    <a:pt x="413" y="507"/>
                  </a:lnTo>
                  <a:close/>
                  <a:moveTo>
                    <a:pt x="434" y="505"/>
                  </a:moveTo>
                  <a:lnTo>
                    <a:pt x="434" y="503"/>
                  </a:lnTo>
                  <a:lnTo>
                    <a:pt x="436" y="503"/>
                  </a:lnTo>
                  <a:lnTo>
                    <a:pt x="436" y="505"/>
                  </a:lnTo>
                  <a:lnTo>
                    <a:pt x="434" y="505"/>
                  </a:lnTo>
                  <a:close/>
                  <a:moveTo>
                    <a:pt x="691" y="503"/>
                  </a:moveTo>
                  <a:lnTo>
                    <a:pt x="693" y="503"/>
                  </a:lnTo>
                  <a:lnTo>
                    <a:pt x="693" y="505"/>
                  </a:lnTo>
                  <a:lnTo>
                    <a:pt x="695" y="505"/>
                  </a:lnTo>
                  <a:lnTo>
                    <a:pt x="693" y="505"/>
                  </a:lnTo>
                  <a:lnTo>
                    <a:pt x="695" y="505"/>
                  </a:lnTo>
                  <a:lnTo>
                    <a:pt x="695" y="507"/>
                  </a:lnTo>
                  <a:lnTo>
                    <a:pt x="693" y="507"/>
                  </a:lnTo>
                  <a:lnTo>
                    <a:pt x="693" y="509"/>
                  </a:lnTo>
                  <a:lnTo>
                    <a:pt x="691" y="509"/>
                  </a:lnTo>
                  <a:lnTo>
                    <a:pt x="693" y="509"/>
                  </a:lnTo>
                  <a:lnTo>
                    <a:pt x="691" y="509"/>
                  </a:lnTo>
                  <a:lnTo>
                    <a:pt x="693" y="511"/>
                  </a:lnTo>
                  <a:lnTo>
                    <a:pt x="691" y="511"/>
                  </a:lnTo>
                  <a:lnTo>
                    <a:pt x="690" y="511"/>
                  </a:lnTo>
                  <a:lnTo>
                    <a:pt x="691" y="511"/>
                  </a:lnTo>
                  <a:lnTo>
                    <a:pt x="693" y="511"/>
                  </a:lnTo>
                  <a:lnTo>
                    <a:pt x="693" y="513"/>
                  </a:lnTo>
                  <a:lnTo>
                    <a:pt x="693" y="511"/>
                  </a:lnTo>
                  <a:lnTo>
                    <a:pt x="695" y="509"/>
                  </a:lnTo>
                  <a:lnTo>
                    <a:pt x="697" y="507"/>
                  </a:lnTo>
                  <a:lnTo>
                    <a:pt x="695" y="507"/>
                  </a:lnTo>
                  <a:lnTo>
                    <a:pt x="697" y="507"/>
                  </a:lnTo>
                  <a:lnTo>
                    <a:pt x="699" y="507"/>
                  </a:lnTo>
                  <a:lnTo>
                    <a:pt x="701" y="507"/>
                  </a:lnTo>
                  <a:lnTo>
                    <a:pt x="701" y="509"/>
                  </a:lnTo>
                  <a:lnTo>
                    <a:pt x="703" y="509"/>
                  </a:lnTo>
                  <a:lnTo>
                    <a:pt x="705" y="509"/>
                  </a:lnTo>
                  <a:lnTo>
                    <a:pt x="705" y="511"/>
                  </a:lnTo>
                  <a:lnTo>
                    <a:pt x="705" y="513"/>
                  </a:lnTo>
                  <a:lnTo>
                    <a:pt x="703" y="513"/>
                  </a:lnTo>
                  <a:lnTo>
                    <a:pt x="703" y="514"/>
                  </a:lnTo>
                  <a:lnTo>
                    <a:pt x="705" y="514"/>
                  </a:lnTo>
                  <a:lnTo>
                    <a:pt x="703" y="514"/>
                  </a:lnTo>
                  <a:lnTo>
                    <a:pt x="703" y="513"/>
                  </a:lnTo>
                  <a:lnTo>
                    <a:pt x="701" y="513"/>
                  </a:lnTo>
                  <a:lnTo>
                    <a:pt x="699" y="513"/>
                  </a:lnTo>
                  <a:lnTo>
                    <a:pt x="701" y="513"/>
                  </a:lnTo>
                  <a:lnTo>
                    <a:pt x="701" y="514"/>
                  </a:lnTo>
                  <a:lnTo>
                    <a:pt x="703" y="514"/>
                  </a:lnTo>
                  <a:lnTo>
                    <a:pt x="703" y="516"/>
                  </a:lnTo>
                  <a:lnTo>
                    <a:pt x="705" y="516"/>
                  </a:lnTo>
                  <a:lnTo>
                    <a:pt x="703" y="516"/>
                  </a:lnTo>
                  <a:lnTo>
                    <a:pt x="699" y="516"/>
                  </a:lnTo>
                  <a:lnTo>
                    <a:pt x="697" y="514"/>
                  </a:lnTo>
                  <a:lnTo>
                    <a:pt x="695" y="514"/>
                  </a:lnTo>
                  <a:lnTo>
                    <a:pt x="691" y="513"/>
                  </a:lnTo>
                  <a:lnTo>
                    <a:pt x="690" y="511"/>
                  </a:lnTo>
                  <a:lnTo>
                    <a:pt x="690" y="513"/>
                  </a:lnTo>
                  <a:lnTo>
                    <a:pt x="693" y="514"/>
                  </a:lnTo>
                  <a:lnTo>
                    <a:pt x="695" y="514"/>
                  </a:lnTo>
                  <a:lnTo>
                    <a:pt x="697" y="516"/>
                  </a:lnTo>
                  <a:lnTo>
                    <a:pt x="697" y="518"/>
                  </a:lnTo>
                  <a:lnTo>
                    <a:pt x="699" y="518"/>
                  </a:lnTo>
                  <a:lnTo>
                    <a:pt x="701" y="518"/>
                  </a:lnTo>
                  <a:lnTo>
                    <a:pt x="703" y="518"/>
                  </a:lnTo>
                  <a:lnTo>
                    <a:pt x="705" y="518"/>
                  </a:lnTo>
                  <a:lnTo>
                    <a:pt x="705" y="520"/>
                  </a:lnTo>
                  <a:lnTo>
                    <a:pt x="705" y="522"/>
                  </a:lnTo>
                  <a:lnTo>
                    <a:pt x="705" y="524"/>
                  </a:lnTo>
                  <a:lnTo>
                    <a:pt x="707" y="526"/>
                  </a:lnTo>
                  <a:lnTo>
                    <a:pt x="705" y="526"/>
                  </a:lnTo>
                  <a:lnTo>
                    <a:pt x="703" y="526"/>
                  </a:lnTo>
                  <a:lnTo>
                    <a:pt x="701" y="524"/>
                  </a:lnTo>
                  <a:lnTo>
                    <a:pt x="697" y="522"/>
                  </a:lnTo>
                  <a:lnTo>
                    <a:pt x="695" y="522"/>
                  </a:lnTo>
                  <a:lnTo>
                    <a:pt x="695" y="520"/>
                  </a:lnTo>
                  <a:lnTo>
                    <a:pt x="693" y="520"/>
                  </a:lnTo>
                  <a:lnTo>
                    <a:pt x="693" y="518"/>
                  </a:lnTo>
                  <a:lnTo>
                    <a:pt x="691" y="518"/>
                  </a:lnTo>
                  <a:lnTo>
                    <a:pt x="690" y="518"/>
                  </a:lnTo>
                  <a:lnTo>
                    <a:pt x="691" y="518"/>
                  </a:lnTo>
                  <a:lnTo>
                    <a:pt x="691" y="520"/>
                  </a:lnTo>
                  <a:lnTo>
                    <a:pt x="690" y="520"/>
                  </a:lnTo>
                  <a:lnTo>
                    <a:pt x="691" y="520"/>
                  </a:lnTo>
                  <a:lnTo>
                    <a:pt x="693" y="522"/>
                  </a:lnTo>
                  <a:lnTo>
                    <a:pt x="693" y="524"/>
                  </a:lnTo>
                  <a:lnTo>
                    <a:pt x="693" y="522"/>
                  </a:lnTo>
                  <a:lnTo>
                    <a:pt x="693" y="524"/>
                  </a:lnTo>
                  <a:lnTo>
                    <a:pt x="693" y="526"/>
                  </a:lnTo>
                  <a:lnTo>
                    <a:pt x="695" y="526"/>
                  </a:lnTo>
                  <a:lnTo>
                    <a:pt x="693" y="526"/>
                  </a:lnTo>
                  <a:lnTo>
                    <a:pt x="693" y="528"/>
                  </a:lnTo>
                  <a:lnTo>
                    <a:pt x="691" y="528"/>
                  </a:lnTo>
                  <a:lnTo>
                    <a:pt x="691" y="530"/>
                  </a:lnTo>
                  <a:lnTo>
                    <a:pt x="690" y="528"/>
                  </a:lnTo>
                  <a:lnTo>
                    <a:pt x="688" y="526"/>
                  </a:lnTo>
                  <a:lnTo>
                    <a:pt x="688" y="524"/>
                  </a:lnTo>
                  <a:lnTo>
                    <a:pt x="690" y="526"/>
                  </a:lnTo>
                  <a:lnTo>
                    <a:pt x="690" y="528"/>
                  </a:lnTo>
                  <a:lnTo>
                    <a:pt x="691" y="528"/>
                  </a:lnTo>
                  <a:lnTo>
                    <a:pt x="690" y="526"/>
                  </a:lnTo>
                  <a:lnTo>
                    <a:pt x="686" y="522"/>
                  </a:lnTo>
                  <a:lnTo>
                    <a:pt x="688" y="522"/>
                  </a:lnTo>
                  <a:lnTo>
                    <a:pt x="686" y="522"/>
                  </a:lnTo>
                  <a:lnTo>
                    <a:pt x="686" y="520"/>
                  </a:lnTo>
                  <a:lnTo>
                    <a:pt x="686" y="522"/>
                  </a:lnTo>
                  <a:lnTo>
                    <a:pt x="686" y="520"/>
                  </a:lnTo>
                  <a:lnTo>
                    <a:pt x="684" y="518"/>
                  </a:lnTo>
                  <a:lnTo>
                    <a:pt x="684" y="516"/>
                  </a:lnTo>
                  <a:lnTo>
                    <a:pt x="682" y="516"/>
                  </a:lnTo>
                  <a:lnTo>
                    <a:pt x="682" y="514"/>
                  </a:lnTo>
                  <a:lnTo>
                    <a:pt x="680" y="516"/>
                  </a:lnTo>
                  <a:lnTo>
                    <a:pt x="680" y="514"/>
                  </a:lnTo>
                  <a:lnTo>
                    <a:pt x="682" y="513"/>
                  </a:lnTo>
                  <a:lnTo>
                    <a:pt x="682" y="511"/>
                  </a:lnTo>
                  <a:lnTo>
                    <a:pt x="684" y="513"/>
                  </a:lnTo>
                  <a:lnTo>
                    <a:pt x="686" y="514"/>
                  </a:lnTo>
                  <a:lnTo>
                    <a:pt x="686" y="513"/>
                  </a:lnTo>
                  <a:lnTo>
                    <a:pt x="684" y="511"/>
                  </a:lnTo>
                  <a:lnTo>
                    <a:pt x="682" y="511"/>
                  </a:lnTo>
                  <a:lnTo>
                    <a:pt x="682" y="509"/>
                  </a:lnTo>
                  <a:lnTo>
                    <a:pt x="680" y="509"/>
                  </a:lnTo>
                  <a:lnTo>
                    <a:pt x="680" y="507"/>
                  </a:lnTo>
                  <a:lnTo>
                    <a:pt x="682" y="507"/>
                  </a:lnTo>
                  <a:lnTo>
                    <a:pt x="682" y="505"/>
                  </a:lnTo>
                  <a:lnTo>
                    <a:pt x="682" y="503"/>
                  </a:lnTo>
                  <a:lnTo>
                    <a:pt x="684" y="503"/>
                  </a:lnTo>
                  <a:lnTo>
                    <a:pt x="684" y="505"/>
                  </a:lnTo>
                  <a:lnTo>
                    <a:pt x="684" y="507"/>
                  </a:lnTo>
                  <a:lnTo>
                    <a:pt x="684" y="509"/>
                  </a:lnTo>
                  <a:lnTo>
                    <a:pt x="686" y="509"/>
                  </a:lnTo>
                  <a:lnTo>
                    <a:pt x="684" y="507"/>
                  </a:lnTo>
                  <a:lnTo>
                    <a:pt x="684" y="505"/>
                  </a:lnTo>
                  <a:lnTo>
                    <a:pt x="686" y="505"/>
                  </a:lnTo>
                  <a:lnTo>
                    <a:pt x="686" y="503"/>
                  </a:lnTo>
                  <a:lnTo>
                    <a:pt x="686" y="505"/>
                  </a:lnTo>
                  <a:lnTo>
                    <a:pt x="688" y="505"/>
                  </a:lnTo>
                  <a:lnTo>
                    <a:pt x="688" y="503"/>
                  </a:lnTo>
                  <a:lnTo>
                    <a:pt x="690" y="503"/>
                  </a:lnTo>
                  <a:lnTo>
                    <a:pt x="691" y="503"/>
                  </a:lnTo>
                  <a:close/>
                  <a:moveTo>
                    <a:pt x="686" y="503"/>
                  </a:moveTo>
                  <a:lnTo>
                    <a:pt x="686" y="501"/>
                  </a:lnTo>
                  <a:lnTo>
                    <a:pt x="688" y="501"/>
                  </a:lnTo>
                  <a:lnTo>
                    <a:pt x="686" y="503"/>
                  </a:lnTo>
                  <a:close/>
                  <a:moveTo>
                    <a:pt x="419" y="501"/>
                  </a:moveTo>
                  <a:lnTo>
                    <a:pt x="421" y="501"/>
                  </a:lnTo>
                  <a:lnTo>
                    <a:pt x="419" y="501"/>
                  </a:lnTo>
                  <a:lnTo>
                    <a:pt x="417" y="501"/>
                  </a:lnTo>
                  <a:lnTo>
                    <a:pt x="419" y="501"/>
                  </a:lnTo>
                  <a:close/>
                  <a:moveTo>
                    <a:pt x="713" y="503"/>
                  </a:moveTo>
                  <a:lnTo>
                    <a:pt x="715" y="503"/>
                  </a:lnTo>
                  <a:lnTo>
                    <a:pt x="715" y="505"/>
                  </a:lnTo>
                  <a:lnTo>
                    <a:pt x="711" y="503"/>
                  </a:lnTo>
                  <a:lnTo>
                    <a:pt x="709" y="503"/>
                  </a:lnTo>
                  <a:lnTo>
                    <a:pt x="709" y="501"/>
                  </a:lnTo>
                  <a:lnTo>
                    <a:pt x="711" y="499"/>
                  </a:lnTo>
                  <a:lnTo>
                    <a:pt x="711" y="501"/>
                  </a:lnTo>
                  <a:lnTo>
                    <a:pt x="713" y="501"/>
                  </a:lnTo>
                  <a:lnTo>
                    <a:pt x="713" y="503"/>
                  </a:lnTo>
                  <a:close/>
                  <a:moveTo>
                    <a:pt x="695" y="501"/>
                  </a:moveTo>
                  <a:lnTo>
                    <a:pt x="693" y="501"/>
                  </a:lnTo>
                  <a:lnTo>
                    <a:pt x="691" y="501"/>
                  </a:lnTo>
                  <a:lnTo>
                    <a:pt x="691" y="499"/>
                  </a:lnTo>
                  <a:lnTo>
                    <a:pt x="693" y="499"/>
                  </a:lnTo>
                  <a:lnTo>
                    <a:pt x="695" y="501"/>
                  </a:lnTo>
                  <a:close/>
                  <a:moveTo>
                    <a:pt x="705" y="499"/>
                  </a:moveTo>
                  <a:lnTo>
                    <a:pt x="707" y="501"/>
                  </a:lnTo>
                  <a:lnTo>
                    <a:pt x="707" y="503"/>
                  </a:lnTo>
                  <a:lnTo>
                    <a:pt x="707" y="505"/>
                  </a:lnTo>
                  <a:lnTo>
                    <a:pt x="709" y="505"/>
                  </a:lnTo>
                  <a:lnTo>
                    <a:pt x="711" y="505"/>
                  </a:lnTo>
                  <a:lnTo>
                    <a:pt x="713" y="505"/>
                  </a:lnTo>
                  <a:lnTo>
                    <a:pt x="713" y="507"/>
                  </a:lnTo>
                  <a:lnTo>
                    <a:pt x="715" y="507"/>
                  </a:lnTo>
                  <a:lnTo>
                    <a:pt x="716" y="505"/>
                  </a:lnTo>
                  <a:lnTo>
                    <a:pt x="716" y="507"/>
                  </a:lnTo>
                  <a:lnTo>
                    <a:pt x="716" y="509"/>
                  </a:lnTo>
                  <a:lnTo>
                    <a:pt x="718" y="509"/>
                  </a:lnTo>
                  <a:lnTo>
                    <a:pt x="718" y="511"/>
                  </a:lnTo>
                  <a:lnTo>
                    <a:pt x="718" y="513"/>
                  </a:lnTo>
                  <a:lnTo>
                    <a:pt x="718" y="514"/>
                  </a:lnTo>
                  <a:lnTo>
                    <a:pt x="720" y="514"/>
                  </a:lnTo>
                  <a:lnTo>
                    <a:pt x="720" y="516"/>
                  </a:lnTo>
                  <a:lnTo>
                    <a:pt x="720" y="518"/>
                  </a:lnTo>
                  <a:lnTo>
                    <a:pt x="720" y="520"/>
                  </a:lnTo>
                  <a:lnTo>
                    <a:pt x="722" y="522"/>
                  </a:lnTo>
                  <a:lnTo>
                    <a:pt x="720" y="520"/>
                  </a:lnTo>
                  <a:lnTo>
                    <a:pt x="718" y="518"/>
                  </a:lnTo>
                  <a:lnTo>
                    <a:pt x="718" y="516"/>
                  </a:lnTo>
                  <a:lnTo>
                    <a:pt x="718" y="514"/>
                  </a:lnTo>
                  <a:lnTo>
                    <a:pt x="716" y="514"/>
                  </a:lnTo>
                  <a:lnTo>
                    <a:pt x="716" y="513"/>
                  </a:lnTo>
                  <a:lnTo>
                    <a:pt x="716" y="511"/>
                  </a:lnTo>
                  <a:lnTo>
                    <a:pt x="715" y="509"/>
                  </a:lnTo>
                  <a:lnTo>
                    <a:pt x="716" y="509"/>
                  </a:lnTo>
                  <a:lnTo>
                    <a:pt x="716" y="511"/>
                  </a:lnTo>
                  <a:lnTo>
                    <a:pt x="716" y="509"/>
                  </a:lnTo>
                  <a:lnTo>
                    <a:pt x="715" y="509"/>
                  </a:lnTo>
                  <a:lnTo>
                    <a:pt x="715" y="507"/>
                  </a:lnTo>
                  <a:lnTo>
                    <a:pt x="715" y="509"/>
                  </a:lnTo>
                  <a:lnTo>
                    <a:pt x="715" y="511"/>
                  </a:lnTo>
                  <a:lnTo>
                    <a:pt x="715" y="513"/>
                  </a:lnTo>
                  <a:lnTo>
                    <a:pt x="715" y="514"/>
                  </a:lnTo>
                  <a:lnTo>
                    <a:pt x="715" y="516"/>
                  </a:lnTo>
                  <a:lnTo>
                    <a:pt x="715" y="514"/>
                  </a:lnTo>
                  <a:lnTo>
                    <a:pt x="716" y="514"/>
                  </a:lnTo>
                  <a:lnTo>
                    <a:pt x="718" y="520"/>
                  </a:lnTo>
                  <a:lnTo>
                    <a:pt x="720" y="522"/>
                  </a:lnTo>
                  <a:lnTo>
                    <a:pt x="720" y="524"/>
                  </a:lnTo>
                  <a:lnTo>
                    <a:pt x="720" y="526"/>
                  </a:lnTo>
                  <a:lnTo>
                    <a:pt x="722" y="526"/>
                  </a:lnTo>
                  <a:lnTo>
                    <a:pt x="720" y="526"/>
                  </a:lnTo>
                  <a:lnTo>
                    <a:pt x="718" y="526"/>
                  </a:lnTo>
                  <a:lnTo>
                    <a:pt x="718" y="524"/>
                  </a:lnTo>
                  <a:lnTo>
                    <a:pt x="718" y="526"/>
                  </a:lnTo>
                  <a:lnTo>
                    <a:pt x="716" y="526"/>
                  </a:lnTo>
                  <a:lnTo>
                    <a:pt x="718" y="526"/>
                  </a:lnTo>
                  <a:lnTo>
                    <a:pt x="720" y="526"/>
                  </a:lnTo>
                  <a:lnTo>
                    <a:pt x="718" y="528"/>
                  </a:lnTo>
                  <a:lnTo>
                    <a:pt x="720" y="528"/>
                  </a:lnTo>
                  <a:lnTo>
                    <a:pt x="720" y="530"/>
                  </a:lnTo>
                  <a:lnTo>
                    <a:pt x="720" y="532"/>
                  </a:lnTo>
                  <a:lnTo>
                    <a:pt x="718" y="532"/>
                  </a:lnTo>
                  <a:lnTo>
                    <a:pt x="718" y="530"/>
                  </a:lnTo>
                  <a:lnTo>
                    <a:pt x="716" y="530"/>
                  </a:lnTo>
                  <a:lnTo>
                    <a:pt x="716" y="528"/>
                  </a:lnTo>
                  <a:lnTo>
                    <a:pt x="716" y="530"/>
                  </a:lnTo>
                  <a:lnTo>
                    <a:pt x="716" y="532"/>
                  </a:lnTo>
                  <a:lnTo>
                    <a:pt x="718" y="532"/>
                  </a:lnTo>
                  <a:lnTo>
                    <a:pt x="716" y="532"/>
                  </a:lnTo>
                  <a:lnTo>
                    <a:pt x="716" y="534"/>
                  </a:lnTo>
                  <a:lnTo>
                    <a:pt x="716" y="536"/>
                  </a:lnTo>
                  <a:lnTo>
                    <a:pt x="715" y="536"/>
                  </a:lnTo>
                  <a:lnTo>
                    <a:pt x="713" y="536"/>
                  </a:lnTo>
                  <a:lnTo>
                    <a:pt x="713" y="538"/>
                  </a:lnTo>
                  <a:lnTo>
                    <a:pt x="711" y="539"/>
                  </a:lnTo>
                  <a:lnTo>
                    <a:pt x="709" y="539"/>
                  </a:lnTo>
                  <a:lnTo>
                    <a:pt x="709" y="538"/>
                  </a:lnTo>
                  <a:lnTo>
                    <a:pt x="709" y="536"/>
                  </a:lnTo>
                  <a:lnTo>
                    <a:pt x="711" y="536"/>
                  </a:lnTo>
                  <a:lnTo>
                    <a:pt x="709" y="536"/>
                  </a:lnTo>
                  <a:lnTo>
                    <a:pt x="709" y="534"/>
                  </a:lnTo>
                  <a:lnTo>
                    <a:pt x="711" y="534"/>
                  </a:lnTo>
                  <a:lnTo>
                    <a:pt x="711" y="532"/>
                  </a:lnTo>
                  <a:lnTo>
                    <a:pt x="709" y="532"/>
                  </a:lnTo>
                  <a:lnTo>
                    <a:pt x="711" y="532"/>
                  </a:lnTo>
                  <a:lnTo>
                    <a:pt x="713" y="532"/>
                  </a:lnTo>
                  <a:lnTo>
                    <a:pt x="711" y="530"/>
                  </a:lnTo>
                  <a:lnTo>
                    <a:pt x="711" y="528"/>
                  </a:lnTo>
                  <a:lnTo>
                    <a:pt x="713" y="530"/>
                  </a:lnTo>
                  <a:lnTo>
                    <a:pt x="715" y="530"/>
                  </a:lnTo>
                  <a:lnTo>
                    <a:pt x="713" y="530"/>
                  </a:lnTo>
                  <a:lnTo>
                    <a:pt x="715" y="530"/>
                  </a:lnTo>
                  <a:lnTo>
                    <a:pt x="715" y="528"/>
                  </a:lnTo>
                  <a:lnTo>
                    <a:pt x="713" y="528"/>
                  </a:lnTo>
                  <a:lnTo>
                    <a:pt x="711" y="528"/>
                  </a:lnTo>
                  <a:lnTo>
                    <a:pt x="711" y="526"/>
                  </a:lnTo>
                  <a:lnTo>
                    <a:pt x="713" y="524"/>
                  </a:lnTo>
                  <a:lnTo>
                    <a:pt x="711" y="524"/>
                  </a:lnTo>
                  <a:lnTo>
                    <a:pt x="709" y="524"/>
                  </a:lnTo>
                  <a:lnTo>
                    <a:pt x="709" y="522"/>
                  </a:lnTo>
                  <a:lnTo>
                    <a:pt x="709" y="520"/>
                  </a:lnTo>
                  <a:lnTo>
                    <a:pt x="709" y="518"/>
                  </a:lnTo>
                  <a:lnTo>
                    <a:pt x="707" y="518"/>
                  </a:lnTo>
                  <a:lnTo>
                    <a:pt x="709" y="518"/>
                  </a:lnTo>
                  <a:lnTo>
                    <a:pt x="709" y="516"/>
                  </a:lnTo>
                  <a:lnTo>
                    <a:pt x="707" y="514"/>
                  </a:lnTo>
                  <a:lnTo>
                    <a:pt x="707" y="513"/>
                  </a:lnTo>
                  <a:lnTo>
                    <a:pt x="707" y="511"/>
                  </a:lnTo>
                  <a:lnTo>
                    <a:pt x="707" y="509"/>
                  </a:lnTo>
                  <a:lnTo>
                    <a:pt x="707" y="507"/>
                  </a:lnTo>
                  <a:lnTo>
                    <a:pt x="707" y="505"/>
                  </a:lnTo>
                  <a:lnTo>
                    <a:pt x="707" y="507"/>
                  </a:lnTo>
                  <a:lnTo>
                    <a:pt x="705" y="507"/>
                  </a:lnTo>
                  <a:lnTo>
                    <a:pt x="705" y="505"/>
                  </a:lnTo>
                  <a:lnTo>
                    <a:pt x="705" y="503"/>
                  </a:lnTo>
                  <a:lnTo>
                    <a:pt x="703" y="503"/>
                  </a:lnTo>
                  <a:lnTo>
                    <a:pt x="703" y="501"/>
                  </a:lnTo>
                  <a:lnTo>
                    <a:pt x="703" y="499"/>
                  </a:lnTo>
                  <a:lnTo>
                    <a:pt x="703" y="497"/>
                  </a:lnTo>
                  <a:lnTo>
                    <a:pt x="705" y="499"/>
                  </a:lnTo>
                  <a:close/>
                  <a:moveTo>
                    <a:pt x="423" y="497"/>
                  </a:moveTo>
                  <a:lnTo>
                    <a:pt x="425" y="497"/>
                  </a:lnTo>
                  <a:lnTo>
                    <a:pt x="425" y="499"/>
                  </a:lnTo>
                  <a:lnTo>
                    <a:pt x="427" y="499"/>
                  </a:lnTo>
                  <a:lnTo>
                    <a:pt x="427" y="501"/>
                  </a:lnTo>
                  <a:lnTo>
                    <a:pt x="427" y="499"/>
                  </a:lnTo>
                  <a:lnTo>
                    <a:pt x="427" y="497"/>
                  </a:lnTo>
                  <a:lnTo>
                    <a:pt x="428" y="497"/>
                  </a:lnTo>
                  <a:lnTo>
                    <a:pt x="428" y="499"/>
                  </a:lnTo>
                  <a:lnTo>
                    <a:pt x="430" y="499"/>
                  </a:lnTo>
                  <a:lnTo>
                    <a:pt x="430" y="501"/>
                  </a:lnTo>
                  <a:lnTo>
                    <a:pt x="430" y="503"/>
                  </a:lnTo>
                  <a:lnTo>
                    <a:pt x="430" y="501"/>
                  </a:lnTo>
                  <a:lnTo>
                    <a:pt x="432" y="501"/>
                  </a:lnTo>
                  <a:lnTo>
                    <a:pt x="432" y="503"/>
                  </a:lnTo>
                  <a:lnTo>
                    <a:pt x="432" y="501"/>
                  </a:lnTo>
                  <a:lnTo>
                    <a:pt x="432" y="499"/>
                  </a:lnTo>
                  <a:lnTo>
                    <a:pt x="432" y="501"/>
                  </a:lnTo>
                  <a:lnTo>
                    <a:pt x="432" y="503"/>
                  </a:lnTo>
                  <a:lnTo>
                    <a:pt x="432" y="505"/>
                  </a:lnTo>
                  <a:lnTo>
                    <a:pt x="430" y="507"/>
                  </a:lnTo>
                  <a:lnTo>
                    <a:pt x="430" y="505"/>
                  </a:lnTo>
                  <a:lnTo>
                    <a:pt x="428" y="505"/>
                  </a:lnTo>
                  <a:lnTo>
                    <a:pt x="428" y="503"/>
                  </a:lnTo>
                  <a:lnTo>
                    <a:pt x="427" y="503"/>
                  </a:lnTo>
                  <a:lnTo>
                    <a:pt x="428" y="505"/>
                  </a:lnTo>
                  <a:lnTo>
                    <a:pt x="427" y="505"/>
                  </a:lnTo>
                  <a:lnTo>
                    <a:pt x="428" y="505"/>
                  </a:lnTo>
                  <a:lnTo>
                    <a:pt x="428" y="507"/>
                  </a:lnTo>
                  <a:lnTo>
                    <a:pt x="427" y="507"/>
                  </a:lnTo>
                  <a:lnTo>
                    <a:pt x="425" y="507"/>
                  </a:lnTo>
                  <a:lnTo>
                    <a:pt x="425" y="509"/>
                  </a:lnTo>
                  <a:lnTo>
                    <a:pt x="425" y="507"/>
                  </a:lnTo>
                  <a:lnTo>
                    <a:pt x="423" y="507"/>
                  </a:lnTo>
                  <a:lnTo>
                    <a:pt x="423" y="505"/>
                  </a:lnTo>
                  <a:lnTo>
                    <a:pt x="425" y="505"/>
                  </a:lnTo>
                  <a:lnTo>
                    <a:pt x="423" y="505"/>
                  </a:lnTo>
                  <a:lnTo>
                    <a:pt x="423" y="507"/>
                  </a:lnTo>
                  <a:lnTo>
                    <a:pt x="423" y="509"/>
                  </a:lnTo>
                  <a:lnTo>
                    <a:pt x="421" y="509"/>
                  </a:lnTo>
                  <a:lnTo>
                    <a:pt x="421" y="511"/>
                  </a:lnTo>
                  <a:lnTo>
                    <a:pt x="419" y="511"/>
                  </a:lnTo>
                  <a:lnTo>
                    <a:pt x="417" y="511"/>
                  </a:lnTo>
                  <a:lnTo>
                    <a:pt x="417" y="509"/>
                  </a:lnTo>
                  <a:lnTo>
                    <a:pt x="415" y="509"/>
                  </a:lnTo>
                  <a:lnTo>
                    <a:pt x="415" y="507"/>
                  </a:lnTo>
                  <a:lnTo>
                    <a:pt x="413" y="507"/>
                  </a:lnTo>
                  <a:lnTo>
                    <a:pt x="413" y="505"/>
                  </a:lnTo>
                  <a:lnTo>
                    <a:pt x="413" y="503"/>
                  </a:lnTo>
                  <a:lnTo>
                    <a:pt x="415" y="503"/>
                  </a:lnTo>
                  <a:lnTo>
                    <a:pt x="417" y="505"/>
                  </a:lnTo>
                  <a:lnTo>
                    <a:pt x="419" y="505"/>
                  </a:lnTo>
                  <a:lnTo>
                    <a:pt x="417" y="505"/>
                  </a:lnTo>
                  <a:lnTo>
                    <a:pt x="417" y="503"/>
                  </a:lnTo>
                  <a:lnTo>
                    <a:pt x="415" y="503"/>
                  </a:lnTo>
                  <a:lnTo>
                    <a:pt x="415" y="501"/>
                  </a:lnTo>
                  <a:lnTo>
                    <a:pt x="417" y="501"/>
                  </a:lnTo>
                  <a:lnTo>
                    <a:pt x="419" y="501"/>
                  </a:lnTo>
                  <a:lnTo>
                    <a:pt x="421" y="501"/>
                  </a:lnTo>
                  <a:lnTo>
                    <a:pt x="421" y="503"/>
                  </a:lnTo>
                  <a:lnTo>
                    <a:pt x="421" y="501"/>
                  </a:lnTo>
                  <a:lnTo>
                    <a:pt x="421" y="499"/>
                  </a:lnTo>
                  <a:lnTo>
                    <a:pt x="419" y="499"/>
                  </a:lnTo>
                  <a:lnTo>
                    <a:pt x="419" y="497"/>
                  </a:lnTo>
                  <a:lnTo>
                    <a:pt x="421" y="497"/>
                  </a:lnTo>
                  <a:lnTo>
                    <a:pt x="423" y="497"/>
                  </a:lnTo>
                  <a:lnTo>
                    <a:pt x="423" y="495"/>
                  </a:lnTo>
                  <a:lnTo>
                    <a:pt x="423" y="497"/>
                  </a:lnTo>
                  <a:close/>
                  <a:moveTo>
                    <a:pt x="425" y="495"/>
                  </a:moveTo>
                  <a:lnTo>
                    <a:pt x="423" y="495"/>
                  </a:lnTo>
                  <a:lnTo>
                    <a:pt x="423" y="493"/>
                  </a:lnTo>
                  <a:lnTo>
                    <a:pt x="425" y="493"/>
                  </a:lnTo>
                  <a:lnTo>
                    <a:pt x="425" y="491"/>
                  </a:lnTo>
                  <a:lnTo>
                    <a:pt x="427" y="491"/>
                  </a:lnTo>
                  <a:lnTo>
                    <a:pt x="427" y="493"/>
                  </a:lnTo>
                  <a:lnTo>
                    <a:pt x="425" y="495"/>
                  </a:lnTo>
                  <a:close/>
                  <a:moveTo>
                    <a:pt x="302" y="491"/>
                  </a:moveTo>
                  <a:lnTo>
                    <a:pt x="302" y="490"/>
                  </a:lnTo>
                  <a:lnTo>
                    <a:pt x="300" y="490"/>
                  </a:lnTo>
                  <a:lnTo>
                    <a:pt x="300" y="488"/>
                  </a:lnTo>
                  <a:lnTo>
                    <a:pt x="302" y="490"/>
                  </a:lnTo>
                  <a:lnTo>
                    <a:pt x="302" y="491"/>
                  </a:lnTo>
                  <a:close/>
                  <a:moveTo>
                    <a:pt x="298" y="490"/>
                  </a:moveTo>
                  <a:lnTo>
                    <a:pt x="298" y="488"/>
                  </a:lnTo>
                  <a:lnTo>
                    <a:pt x="300" y="488"/>
                  </a:lnTo>
                  <a:lnTo>
                    <a:pt x="300" y="490"/>
                  </a:lnTo>
                  <a:lnTo>
                    <a:pt x="298" y="490"/>
                  </a:lnTo>
                  <a:close/>
                  <a:moveTo>
                    <a:pt x="292" y="491"/>
                  </a:moveTo>
                  <a:lnTo>
                    <a:pt x="292" y="493"/>
                  </a:lnTo>
                  <a:lnTo>
                    <a:pt x="290" y="493"/>
                  </a:lnTo>
                  <a:lnTo>
                    <a:pt x="288" y="493"/>
                  </a:lnTo>
                  <a:lnTo>
                    <a:pt x="288" y="491"/>
                  </a:lnTo>
                  <a:lnTo>
                    <a:pt x="286" y="490"/>
                  </a:lnTo>
                  <a:lnTo>
                    <a:pt x="288" y="491"/>
                  </a:lnTo>
                  <a:lnTo>
                    <a:pt x="288" y="490"/>
                  </a:lnTo>
                  <a:lnTo>
                    <a:pt x="290" y="490"/>
                  </a:lnTo>
                  <a:lnTo>
                    <a:pt x="290" y="488"/>
                  </a:lnTo>
                  <a:lnTo>
                    <a:pt x="292" y="488"/>
                  </a:lnTo>
                  <a:lnTo>
                    <a:pt x="294" y="486"/>
                  </a:lnTo>
                  <a:lnTo>
                    <a:pt x="294" y="488"/>
                  </a:lnTo>
                  <a:lnTo>
                    <a:pt x="292" y="490"/>
                  </a:lnTo>
                  <a:lnTo>
                    <a:pt x="292" y="491"/>
                  </a:lnTo>
                  <a:close/>
                  <a:moveTo>
                    <a:pt x="428" y="482"/>
                  </a:moveTo>
                  <a:lnTo>
                    <a:pt x="430" y="482"/>
                  </a:lnTo>
                  <a:lnTo>
                    <a:pt x="428" y="482"/>
                  </a:lnTo>
                  <a:lnTo>
                    <a:pt x="427" y="482"/>
                  </a:lnTo>
                  <a:lnTo>
                    <a:pt x="427" y="480"/>
                  </a:lnTo>
                  <a:lnTo>
                    <a:pt x="428" y="480"/>
                  </a:lnTo>
                  <a:lnTo>
                    <a:pt x="428" y="482"/>
                  </a:lnTo>
                  <a:close/>
                  <a:moveTo>
                    <a:pt x="438" y="476"/>
                  </a:moveTo>
                  <a:lnTo>
                    <a:pt x="436" y="476"/>
                  </a:lnTo>
                  <a:lnTo>
                    <a:pt x="438" y="476"/>
                  </a:lnTo>
                  <a:close/>
                  <a:moveTo>
                    <a:pt x="442" y="476"/>
                  </a:moveTo>
                  <a:lnTo>
                    <a:pt x="440" y="476"/>
                  </a:lnTo>
                  <a:lnTo>
                    <a:pt x="442" y="476"/>
                  </a:lnTo>
                  <a:close/>
                  <a:moveTo>
                    <a:pt x="436" y="476"/>
                  </a:moveTo>
                  <a:lnTo>
                    <a:pt x="434" y="476"/>
                  </a:lnTo>
                  <a:lnTo>
                    <a:pt x="434" y="474"/>
                  </a:lnTo>
                  <a:lnTo>
                    <a:pt x="436" y="474"/>
                  </a:lnTo>
                  <a:lnTo>
                    <a:pt x="436" y="476"/>
                  </a:lnTo>
                  <a:close/>
                  <a:moveTo>
                    <a:pt x="453" y="470"/>
                  </a:moveTo>
                  <a:lnTo>
                    <a:pt x="451" y="470"/>
                  </a:lnTo>
                  <a:lnTo>
                    <a:pt x="453" y="468"/>
                  </a:lnTo>
                  <a:lnTo>
                    <a:pt x="453" y="467"/>
                  </a:lnTo>
                  <a:lnTo>
                    <a:pt x="455" y="468"/>
                  </a:lnTo>
                  <a:lnTo>
                    <a:pt x="453" y="470"/>
                  </a:lnTo>
                  <a:close/>
                  <a:moveTo>
                    <a:pt x="411" y="470"/>
                  </a:moveTo>
                  <a:lnTo>
                    <a:pt x="409" y="470"/>
                  </a:lnTo>
                  <a:lnTo>
                    <a:pt x="407" y="470"/>
                  </a:lnTo>
                  <a:lnTo>
                    <a:pt x="407" y="468"/>
                  </a:lnTo>
                  <a:lnTo>
                    <a:pt x="409" y="468"/>
                  </a:lnTo>
                  <a:lnTo>
                    <a:pt x="409" y="467"/>
                  </a:lnTo>
                  <a:lnTo>
                    <a:pt x="411" y="467"/>
                  </a:lnTo>
                  <a:lnTo>
                    <a:pt x="411" y="468"/>
                  </a:lnTo>
                  <a:lnTo>
                    <a:pt x="411" y="470"/>
                  </a:lnTo>
                  <a:close/>
                  <a:moveTo>
                    <a:pt x="459" y="467"/>
                  </a:moveTo>
                  <a:lnTo>
                    <a:pt x="457" y="467"/>
                  </a:lnTo>
                  <a:lnTo>
                    <a:pt x="457" y="468"/>
                  </a:lnTo>
                  <a:lnTo>
                    <a:pt x="457" y="467"/>
                  </a:lnTo>
                  <a:lnTo>
                    <a:pt x="459" y="467"/>
                  </a:lnTo>
                  <a:lnTo>
                    <a:pt x="459" y="465"/>
                  </a:lnTo>
                  <a:lnTo>
                    <a:pt x="459" y="467"/>
                  </a:lnTo>
                  <a:close/>
                  <a:moveTo>
                    <a:pt x="551" y="455"/>
                  </a:moveTo>
                  <a:lnTo>
                    <a:pt x="549" y="455"/>
                  </a:lnTo>
                  <a:lnTo>
                    <a:pt x="551" y="453"/>
                  </a:lnTo>
                  <a:lnTo>
                    <a:pt x="553" y="451"/>
                  </a:lnTo>
                  <a:lnTo>
                    <a:pt x="553" y="449"/>
                  </a:lnTo>
                  <a:lnTo>
                    <a:pt x="555" y="449"/>
                  </a:lnTo>
                  <a:lnTo>
                    <a:pt x="557" y="447"/>
                  </a:lnTo>
                  <a:lnTo>
                    <a:pt x="557" y="449"/>
                  </a:lnTo>
                  <a:lnTo>
                    <a:pt x="555" y="449"/>
                  </a:lnTo>
                  <a:lnTo>
                    <a:pt x="553" y="451"/>
                  </a:lnTo>
                  <a:lnTo>
                    <a:pt x="551" y="455"/>
                  </a:lnTo>
                  <a:close/>
                  <a:moveTo>
                    <a:pt x="496" y="447"/>
                  </a:moveTo>
                  <a:lnTo>
                    <a:pt x="496" y="449"/>
                  </a:lnTo>
                  <a:lnTo>
                    <a:pt x="494" y="449"/>
                  </a:lnTo>
                  <a:lnTo>
                    <a:pt x="494" y="451"/>
                  </a:lnTo>
                  <a:lnTo>
                    <a:pt x="492" y="451"/>
                  </a:lnTo>
                  <a:lnTo>
                    <a:pt x="494" y="449"/>
                  </a:lnTo>
                  <a:lnTo>
                    <a:pt x="492" y="449"/>
                  </a:lnTo>
                  <a:lnTo>
                    <a:pt x="494" y="449"/>
                  </a:lnTo>
                  <a:lnTo>
                    <a:pt x="496" y="449"/>
                  </a:lnTo>
                  <a:lnTo>
                    <a:pt x="496" y="447"/>
                  </a:lnTo>
                  <a:close/>
                  <a:moveTo>
                    <a:pt x="496" y="449"/>
                  </a:moveTo>
                  <a:lnTo>
                    <a:pt x="498" y="447"/>
                  </a:lnTo>
                  <a:lnTo>
                    <a:pt x="498" y="445"/>
                  </a:lnTo>
                  <a:lnTo>
                    <a:pt x="499" y="445"/>
                  </a:lnTo>
                  <a:lnTo>
                    <a:pt x="499" y="447"/>
                  </a:lnTo>
                  <a:lnTo>
                    <a:pt x="498" y="449"/>
                  </a:lnTo>
                  <a:lnTo>
                    <a:pt x="496" y="449"/>
                  </a:lnTo>
                  <a:close/>
                  <a:moveTo>
                    <a:pt x="498" y="445"/>
                  </a:moveTo>
                  <a:lnTo>
                    <a:pt x="496" y="445"/>
                  </a:lnTo>
                  <a:lnTo>
                    <a:pt x="496" y="447"/>
                  </a:lnTo>
                  <a:lnTo>
                    <a:pt x="494" y="449"/>
                  </a:lnTo>
                  <a:lnTo>
                    <a:pt x="494" y="447"/>
                  </a:lnTo>
                  <a:lnTo>
                    <a:pt x="496" y="445"/>
                  </a:lnTo>
                  <a:lnTo>
                    <a:pt x="498" y="443"/>
                  </a:lnTo>
                  <a:lnTo>
                    <a:pt x="498" y="445"/>
                  </a:lnTo>
                  <a:close/>
                  <a:moveTo>
                    <a:pt x="425" y="445"/>
                  </a:moveTo>
                  <a:lnTo>
                    <a:pt x="423" y="445"/>
                  </a:lnTo>
                  <a:lnTo>
                    <a:pt x="423" y="443"/>
                  </a:lnTo>
                  <a:lnTo>
                    <a:pt x="425" y="443"/>
                  </a:lnTo>
                  <a:lnTo>
                    <a:pt x="425" y="445"/>
                  </a:lnTo>
                  <a:close/>
                  <a:moveTo>
                    <a:pt x="496" y="443"/>
                  </a:moveTo>
                  <a:lnTo>
                    <a:pt x="496" y="445"/>
                  </a:lnTo>
                  <a:lnTo>
                    <a:pt x="494" y="445"/>
                  </a:lnTo>
                  <a:lnTo>
                    <a:pt x="494" y="447"/>
                  </a:lnTo>
                  <a:lnTo>
                    <a:pt x="492" y="447"/>
                  </a:lnTo>
                  <a:lnTo>
                    <a:pt x="494" y="447"/>
                  </a:lnTo>
                  <a:lnTo>
                    <a:pt x="492" y="447"/>
                  </a:lnTo>
                  <a:lnTo>
                    <a:pt x="494" y="445"/>
                  </a:lnTo>
                  <a:lnTo>
                    <a:pt x="492" y="445"/>
                  </a:lnTo>
                  <a:lnTo>
                    <a:pt x="494" y="443"/>
                  </a:lnTo>
                  <a:lnTo>
                    <a:pt x="494" y="445"/>
                  </a:lnTo>
                  <a:lnTo>
                    <a:pt x="494" y="443"/>
                  </a:lnTo>
                  <a:lnTo>
                    <a:pt x="496" y="443"/>
                  </a:lnTo>
                  <a:lnTo>
                    <a:pt x="496" y="442"/>
                  </a:lnTo>
                  <a:lnTo>
                    <a:pt x="496" y="443"/>
                  </a:lnTo>
                  <a:close/>
                  <a:moveTo>
                    <a:pt x="505" y="442"/>
                  </a:moveTo>
                  <a:lnTo>
                    <a:pt x="503" y="442"/>
                  </a:lnTo>
                  <a:lnTo>
                    <a:pt x="505" y="440"/>
                  </a:lnTo>
                  <a:lnTo>
                    <a:pt x="503" y="440"/>
                  </a:lnTo>
                  <a:lnTo>
                    <a:pt x="505" y="440"/>
                  </a:lnTo>
                  <a:lnTo>
                    <a:pt x="507" y="440"/>
                  </a:lnTo>
                  <a:lnTo>
                    <a:pt x="505" y="442"/>
                  </a:lnTo>
                  <a:close/>
                  <a:moveTo>
                    <a:pt x="511" y="438"/>
                  </a:moveTo>
                  <a:lnTo>
                    <a:pt x="513" y="438"/>
                  </a:lnTo>
                  <a:lnTo>
                    <a:pt x="511" y="438"/>
                  </a:lnTo>
                  <a:lnTo>
                    <a:pt x="511" y="440"/>
                  </a:lnTo>
                  <a:lnTo>
                    <a:pt x="513" y="438"/>
                  </a:lnTo>
                  <a:lnTo>
                    <a:pt x="513" y="440"/>
                  </a:lnTo>
                  <a:lnTo>
                    <a:pt x="513" y="442"/>
                  </a:lnTo>
                  <a:lnTo>
                    <a:pt x="509" y="443"/>
                  </a:lnTo>
                  <a:lnTo>
                    <a:pt x="507" y="447"/>
                  </a:lnTo>
                  <a:lnTo>
                    <a:pt x="505" y="447"/>
                  </a:lnTo>
                  <a:lnTo>
                    <a:pt x="507" y="449"/>
                  </a:lnTo>
                  <a:lnTo>
                    <a:pt x="505" y="449"/>
                  </a:lnTo>
                  <a:lnTo>
                    <a:pt x="505" y="451"/>
                  </a:lnTo>
                  <a:lnTo>
                    <a:pt x="505" y="453"/>
                  </a:lnTo>
                  <a:lnTo>
                    <a:pt x="503" y="453"/>
                  </a:lnTo>
                  <a:lnTo>
                    <a:pt x="501" y="453"/>
                  </a:lnTo>
                  <a:lnTo>
                    <a:pt x="501" y="455"/>
                  </a:lnTo>
                  <a:lnTo>
                    <a:pt x="499" y="455"/>
                  </a:lnTo>
                  <a:lnTo>
                    <a:pt x="498" y="455"/>
                  </a:lnTo>
                  <a:lnTo>
                    <a:pt x="498" y="453"/>
                  </a:lnTo>
                  <a:lnTo>
                    <a:pt x="499" y="453"/>
                  </a:lnTo>
                  <a:lnTo>
                    <a:pt x="499" y="451"/>
                  </a:lnTo>
                  <a:lnTo>
                    <a:pt x="499" y="449"/>
                  </a:lnTo>
                  <a:lnTo>
                    <a:pt x="501" y="449"/>
                  </a:lnTo>
                  <a:lnTo>
                    <a:pt x="503" y="447"/>
                  </a:lnTo>
                  <a:lnTo>
                    <a:pt x="505" y="445"/>
                  </a:lnTo>
                  <a:lnTo>
                    <a:pt x="505" y="443"/>
                  </a:lnTo>
                  <a:lnTo>
                    <a:pt x="507" y="443"/>
                  </a:lnTo>
                  <a:lnTo>
                    <a:pt x="507" y="442"/>
                  </a:lnTo>
                  <a:lnTo>
                    <a:pt x="509" y="442"/>
                  </a:lnTo>
                  <a:lnTo>
                    <a:pt x="509" y="440"/>
                  </a:lnTo>
                  <a:lnTo>
                    <a:pt x="509" y="438"/>
                  </a:lnTo>
                  <a:lnTo>
                    <a:pt x="509" y="436"/>
                  </a:lnTo>
                  <a:lnTo>
                    <a:pt x="511" y="436"/>
                  </a:lnTo>
                  <a:lnTo>
                    <a:pt x="511" y="438"/>
                  </a:lnTo>
                  <a:close/>
                  <a:moveTo>
                    <a:pt x="496" y="440"/>
                  </a:moveTo>
                  <a:lnTo>
                    <a:pt x="494" y="440"/>
                  </a:lnTo>
                  <a:lnTo>
                    <a:pt x="494" y="438"/>
                  </a:lnTo>
                  <a:lnTo>
                    <a:pt x="496" y="438"/>
                  </a:lnTo>
                  <a:lnTo>
                    <a:pt x="496" y="436"/>
                  </a:lnTo>
                  <a:lnTo>
                    <a:pt x="496" y="438"/>
                  </a:lnTo>
                  <a:lnTo>
                    <a:pt x="496" y="440"/>
                  </a:lnTo>
                  <a:close/>
                  <a:moveTo>
                    <a:pt x="542" y="438"/>
                  </a:moveTo>
                  <a:lnTo>
                    <a:pt x="542" y="440"/>
                  </a:lnTo>
                  <a:lnTo>
                    <a:pt x="542" y="438"/>
                  </a:lnTo>
                  <a:lnTo>
                    <a:pt x="540" y="438"/>
                  </a:lnTo>
                  <a:lnTo>
                    <a:pt x="542" y="436"/>
                  </a:lnTo>
                  <a:lnTo>
                    <a:pt x="542" y="438"/>
                  </a:lnTo>
                  <a:close/>
                  <a:moveTo>
                    <a:pt x="208" y="436"/>
                  </a:moveTo>
                  <a:lnTo>
                    <a:pt x="208" y="438"/>
                  </a:lnTo>
                  <a:lnTo>
                    <a:pt x="210" y="438"/>
                  </a:lnTo>
                  <a:lnTo>
                    <a:pt x="211" y="438"/>
                  </a:lnTo>
                  <a:lnTo>
                    <a:pt x="213" y="438"/>
                  </a:lnTo>
                  <a:lnTo>
                    <a:pt x="215" y="438"/>
                  </a:lnTo>
                  <a:lnTo>
                    <a:pt x="213" y="440"/>
                  </a:lnTo>
                  <a:lnTo>
                    <a:pt x="215" y="440"/>
                  </a:lnTo>
                  <a:lnTo>
                    <a:pt x="213" y="442"/>
                  </a:lnTo>
                  <a:lnTo>
                    <a:pt x="215" y="442"/>
                  </a:lnTo>
                  <a:lnTo>
                    <a:pt x="213" y="443"/>
                  </a:lnTo>
                  <a:lnTo>
                    <a:pt x="215" y="443"/>
                  </a:lnTo>
                  <a:lnTo>
                    <a:pt x="215" y="445"/>
                  </a:lnTo>
                  <a:lnTo>
                    <a:pt x="213" y="447"/>
                  </a:lnTo>
                  <a:lnTo>
                    <a:pt x="215" y="447"/>
                  </a:lnTo>
                  <a:lnTo>
                    <a:pt x="215" y="449"/>
                  </a:lnTo>
                  <a:lnTo>
                    <a:pt x="217" y="449"/>
                  </a:lnTo>
                  <a:lnTo>
                    <a:pt x="217" y="451"/>
                  </a:lnTo>
                  <a:lnTo>
                    <a:pt x="215" y="451"/>
                  </a:lnTo>
                  <a:lnTo>
                    <a:pt x="213" y="451"/>
                  </a:lnTo>
                  <a:lnTo>
                    <a:pt x="211" y="453"/>
                  </a:lnTo>
                  <a:lnTo>
                    <a:pt x="210" y="451"/>
                  </a:lnTo>
                  <a:lnTo>
                    <a:pt x="210" y="453"/>
                  </a:lnTo>
                  <a:lnTo>
                    <a:pt x="208" y="453"/>
                  </a:lnTo>
                  <a:lnTo>
                    <a:pt x="206" y="453"/>
                  </a:lnTo>
                  <a:lnTo>
                    <a:pt x="206" y="455"/>
                  </a:lnTo>
                  <a:lnTo>
                    <a:pt x="208" y="455"/>
                  </a:lnTo>
                  <a:lnTo>
                    <a:pt x="208" y="457"/>
                  </a:lnTo>
                  <a:lnTo>
                    <a:pt x="206" y="457"/>
                  </a:lnTo>
                  <a:lnTo>
                    <a:pt x="206" y="455"/>
                  </a:lnTo>
                  <a:lnTo>
                    <a:pt x="206" y="453"/>
                  </a:lnTo>
                  <a:lnTo>
                    <a:pt x="204" y="453"/>
                  </a:lnTo>
                  <a:lnTo>
                    <a:pt x="202" y="453"/>
                  </a:lnTo>
                  <a:lnTo>
                    <a:pt x="200" y="453"/>
                  </a:lnTo>
                  <a:lnTo>
                    <a:pt x="198" y="453"/>
                  </a:lnTo>
                  <a:lnTo>
                    <a:pt x="198" y="451"/>
                  </a:lnTo>
                  <a:lnTo>
                    <a:pt x="194" y="449"/>
                  </a:lnTo>
                  <a:lnTo>
                    <a:pt x="194" y="447"/>
                  </a:lnTo>
                  <a:lnTo>
                    <a:pt x="194" y="449"/>
                  </a:lnTo>
                  <a:lnTo>
                    <a:pt x="192" y="449"/>
                  </a:lnTo>
                  <a:lnTo>
                    <a:pt x="192" y="447"/>
                  </a:lnTo>
                  <a:lnTo>
                    <a:pt x="192" y="449"/>
                  </a:lnTo>
                  <a:lnTo>
                    <a:pt x="192" y="447"/>
                  </a:lnTo>
                  <a:lnTo>
                    <a:pt x="190" y="447"/>
                  </a:lnTo>
                  <a:lnTo>
                    <a:pt x="190" y="445"/>
                  </a:lnTo>
                  <a:lnTo>
                    <a:pt x="190" y="447"/>
                  </a:lnTo>
                  <a:lnTo>
                    <a:pt x="188" y="447"/>
                  </a:lnTo>
                  <a:lnTo>
                    <a:pt x="188" y="445"/>
                  </a:lnTo>
                  <a:lnTo>
                    <a:pt x="188" y="443"/>
                  </a:lnTo>
                  <a:lnTo>
                    <a:pt x="187" y="442"/>
                  </a:lnTo>
                  <a:lnTo>
                    <a:pt x="188" y="442"/>
                  </a:lnTo>
                  <a:lnTo>
                    <a:pt x="190" y="442"/>
                  </a:lnTo>
                  <a:lnTo>
                    <a:pt x="192" y="442"/>
                  </a:lnTo>
                  <a:lnTo>
                    <a:pt x="196" y="442"/>
                  </a:lnTo>
                  <a:lnTo>
                    <a:pt x="198" y="440"/>
                  </a:lnTo>
                  <a:lnTo>
                    <a:pt x="196" y="440"/>
                  </a:lnTo>
                  <a:lnTo>
                    <a:pt x="198" y="440"/>
                  </a:lnTo>
                  <a:lnTo>
                    <a:pt x="200" y="438"/>
                  </a:lnTo>
                  <a:lnTo>
                    <a:pt x="202" y="436"/>
                  </a:lnTo>
                  <a:lnTo>
                    <a:pt x="204" y="436"/>
                  </a:lnTo>
                  <a:lnTo>
                    <a:pt x="204" y="438"/>
                  </a:lnTo>
                  <a:lnTo>
                    <a:pt x="206" y="436"/>
                  </a:lnTo>
                  <a:lnTo>
                    <a:pt x="208" y="436"/>
                  </a:lnTo>
                  <a:lnTo>
                    <a:pt x="208" y="434"/>
                  </a:lnTo>
                  <a:lnTo>
                    <a:pt x="208" y="436"/>
                  </a:lnTo>
                  <a:close/>
                  <a:moveTo>
                    <a:pt x="519" y="434"/>
                  </a:moveTo>
                  <a:lnTo>
                    <a:pt x="521" y="434"/>
                  </a:lnTo>
                  <a:lnTo>
                    <a:pt x="523" y="434"/>
                  </a:lnTo>
                  <a:lnTo>
                    <a:pt x="523" y="436"/>
                  </a:lnTo>
                  <a:lnTo>
                    <a:pt x="524" y="434"/>
                  </a:lnTo>
                  <a:lnTo>
                    <a:pt x="526" y="434"/>
                  </a:lnTo>
                  <a:lnTo>
                    <a:pt x="526" y="436"/>
                  </a:lnTo>
                  <a:lnTo>
                    <a:pt x="524" y="436"/>
                  </a:lnTo>
                  <a:lnTo>
                    <a:pt x="526" y="436"/>
                  </a:lnTo>
                  <a:lnTo>
                    <a:pt x="524" y="436"/>
                  </a:lnTo>
                  <a:lnTo>
                    <a:pt x="524" y="438"/>
                  </a:lnTo>
                  <a:lnTo>
                    <a:pt x="523" y="438"/>
                  </a:lnTo>
                  <a:lnTo>
                    <a:pt x="521" y="440"/>
                  </a:lnTo>
                  <a:lnTo>
                    <a:pt x="519" y="440"/>
                  </a:lnTo>
                  <a:lnTo>
                    <a:pt x="519" y="442"/>
                  </a:lnTo>
                  <a:lnTo>
                    <a:pt x="519" y="440"/>
                  </a:lnTo>
                  <a:lnTo>
                    <a:pt x="517" y="440"/>
                  </a:lnTo>
                  <a:lnTo>
                    <a:pt x="521" y="438"/>
                  </a:lnTo>
                  <a:lnTo>
                    <a:pt x="519" y="438"/>
                  </a:lnTo>
                  <a:lnTo>
                    <a:pt x="519" y="436"/>
                  </a:lnTo>
                  <a:lnTo>
                    <a:pt x="519" y="438"/>
                  </a:lnTo>
                  <a:lnTo>
                    <a:pt x="517" y="438"/>
                  </a:lnTo>
                  <a:lnTo>
                    <a:pt x="517" y="436"/>
                  </a:lnTo>
                  <a:lnTo>
                    <a:pt x="517" y="434"/>
                  </a:lnTo>
                  <a:lnTo>
                    <a:pt x="519" y="434"/>
                  </a:lnTo>
                  <a:close/>
                  <a:moveTo>
                    <a:pt x="501" y="432"/>
                  </a:moveTo>
                  <a:lnTo>
                    <a:pt x="501" y="434"/>
                  </a:lnTo>
                  <a:lnTo>
                    <a:pt x="503" y="434"/>
                  </a:lnTo>
                  <a:lnTo>
                    <a:pt x="501" y="436"/>
                  </a:lnTo>
                  <a:lnTo>
                    <a:pt x="499" y="436"/>
                  </a:lnTo>
                  <a:lnTo>
                    <a:pt x="501" y="436"/>
                  </a:lnTo>
                  <a:lnTo>
                    <a:pt x="501" y="438"/>
                  </a:lnTo>
                  <a:lnTo>
                    <a:pt x="501" y="440"/>
                  </a:lnTo>
                  <a:lnTo>
                    <a:pt x="499" y="440"/>
                  </a:lnTo>
                  <a:lnTo>
                    <a:pt x="499" y="442"/>
                  </a:lnTo>
                  <a:lnTo>
                    <a:pt x="501" y="442"/>
                  </a:lnTo>
                  <a:lnTo>
                    <a:pt x="499" y="442"/>
                  </a:lnTo>
                  <a:lnTo>
                    <a:pt x="499" y="443"/>
                  </a:lnTo>
                  <a:lnTo>
                    <a:pt x="499" y="442"/>
                  </a:lnTo>
                  <a:lnTo>
                    <a:pt x="498" y="442"/>
                  </a:lnTo>
                  <a:lnTo>
                    <a:pt x="498" y="440"/>
                  </a:lnTo>
                  <a:lnTo>
                    <a:pt x="499" y="440"/>
                  </a:lnTo>
                  <a:lnTo>
                    <a:pt x="499" y="438"/>
                  </a:lnTo>
                  <a:lnTo>
                    <a:pt x="498" y="438"/>
                  </a:lnTo>
                  <a:lnTo>
                    <a:pt x="499" y="438"/>
                  </a:lnTo>
                  <a:lnTo>
                    <a:pt x="498" y="436"/>
                  </a:lnTo>
                  <a:lnTo>
                    <a:pt x="499" y="436"/>
                  </a:lnTo>
                  <a:lnTo>
                    <a:pt x="499" y="434"/>
                  </a:lnTo>
                  <a:lnTo>
                    <a:pt x="499" y="436"/>
                  </a:lnTo>
                  <a:lnTo>
                    <a:pt x="501" y="434"/>
                  </a:lnTo>
                  <a:lnTo>
                    <a:pt x="501" y="432"/>
                  </a:lnTo>
                  <a:close/>
                  <a:moveTo>
                    <a:pt x="432" y="438"/>
                  </a:moveTo>
                  <a:lnTo>
                    <a:pt x="430" y="438"/>
                  </a:lnTo>
                  <a:lnTo>
                    <a:pt x="432" y="438"/>
                  </a:lnTo>
                  <a:lnTo>
                    <a:pt x="432" y="436"/>
                  </a:lnTo>
                  <a:lnTo>
                    <a:pt x="432" y="434"/>
                  </a:lnTo>
                  <a:lnTo>
                    <a:pt x="434" y="432"/>
                  </a:lnTo>
                  <a:lnTo>
                    <a:pt x="434" y="434"/>
                  </a:lnTo>
                  <a:lnTo>
                    <a:pt x="432" y="436"/>
                  </a:lnTo>
                  <a:lnTo>
                    <a:pt x="432" y="438"/>
                  </a:lnTo>
                  <a:close/>
                  <a:moveTo>
                    <a:pt x="106" y="436"/>
                  </a:moveTo>
                  <a:lnTo>
                    <a:pt x="108" y="436"/>
                  </a:lnTo>
                  <a:lnTo>
                    <a:pt x="110" y="438"/>
                  </a:lnTo>
                  <a:lnTo>
                    <a:pt x="112" y="438"/>
                  </a:lnTo>
                  <a:lnTo>
                    <a:pt x="110" y="440"/>
                  </a:lnTo>
                  <a:lnTo>
                    <a:pt x="110" y="438"/>
                  </a:lnTo>
                  <a:lnTo>
                    <a:pt x="108" y="438"/>
                  </a:lnTo>
                  <a:lnTo>
                    <a:pt x="106" y="438"/>
                  </a:lnTo>
                  <a:lnTo>
                    <a:pt x="104" y="438"/>
                  </a:lnTo>
                  <a:lnTo>
                    <a:pt x="102" y="438"/>
                  </a:lnTo>
                  <a:lnTo>
                    <a:pt x="102" y="436"/>
                  </a:lnTo>
                  <a:lnTo>
                    <a:pt x="98" y="434"/>
                  </a:lnTo>
                  <a:lnTo>
                    <a:pt x="98" y="432"/>
                  </a:lnTo>
                  <a:lnTo>
                    <a:pt x="98" y="430"/>
                  </a:lnTo>
                  <a:lnTo>
                    <a:pt x="100" y="430"/>
                  </a:lnTo>
                  <a:lnTo>
                    <a:pt x="100" y="432"/>
                  </a:lnTo>
                  <a:lnTo>
                    <a:pt x="102" y="434"/>
                  </a:lnTo>
                  <a:lnTo>
                    <a:pt x="106" y="436"/>
                  </a:lnTo>
                  <a:close/>
                  <a:moveTo>
                    <a:pt x="526" y="434"/>
                  </a:moveTo>
                  <a:lnTo>
                    <a:pt x="523" y="434"/>
                  </a:lnTo>
                  <a:lnTo>
                    <a:pt x="523" y="432"/>
                  </a:lnTo>
                  <a:lnTo>
                    <a:pt x="524" y="432"/>
                  </a:lnTo>
                  <a:lnTo>
                    <a:pt x="526" y="432"/>
                  </a:lnTo>
                  <a:lnTo>
                    <a:pt x="528" y="430"/>
                  </a:lnTo>
                  <a:lnTo>
                    <a:pt x="530" y="430"/>
                  </a:lnTo>
                  <a:lnTo>
                    <a:pt x="532" y="428"/>
                  </a:lnTo>
                  <a:lnTo>
                    <a:pt x="532" y="430"/>
                  </a:lnTo>
                  <a:lnTo>
                    <a:pt x="530" y="432"/>
                  </a:lnTo>
                  <a:lnTo>
                    <a:pt x="528" y="432"/>
                  </a:lnTo>
                  <a:lnTo>
                    <a:pt x="526" y="434"/>
                  </a:lnTo>
                  <a:close/>
                  <a:moveTo>
                    <a:pt x="98" y="428"/>
                  </a:moveTo>
                  <a:lnTo>
                    <a:pt x="96" y="428"/>
                  </a:lnTo>
                  <a:lnTo>
                    <a:pt x="96" y="426"/>
                  </a:lnTo>
                  <a:lnTo>
                    <a:pt x="98" y="426"/>
                  </a:lnTo>
                  <a:lnTo>
                    <a:pt x="98" y="428"/>
                  </a:lnTo>
                  <a:close/>
                  <a:moveTo>
                    <a:pt x="505" y="426"/>
                  </a:moveTo>
                  <a:lnTo>
                    <a:pt x="505" y="428"/>
                  </a:lnTo>
                  <a:lnTo>
                    <a:pt x="507" y="428"/>
                  </a:lnTo>
                  <a:lnTo>
                    <a:pt x="507" y="426"/>
                  </a:lnTo>
                  <a:lnTo>
                    <a:pt x="507" y="428"/>
                  </a:lnTo>
                  <a:lnTo>
                    <a:pt x="505" y="428"/>
                  </a:lnTo>
                  <a:lnTo>
                    <a:pt x="503" y="428"/>
                  </a:lnTo>
                  <a:lnTo>
                    <a:pt x="505" y="428"/>
                  </a:lnTo>
                  <a:lnTo>
                    <a:pt x="505" y="426"/>
                  </a:lnTo>
                  <a:close/>
                  <a:moveTo>
                    <a:pt x="498" y="424"/>
                  </a:moveTo>
                  <a:lnTo>
                    <a:pt x="498" y="426"/>
                  </a:lnTo>
                  <a:lnTo>
                    <a:pt x="498" y="424"/>
                  </a:lnTo>
                  <a:lnTo>
                    <a:pt x="498" y="426"/>
                  </a:lnTo>
                  <a:lnTo>
                    <a:pt x="499" y="426"/>
                  </a:lnTo>
                  <a:lnTo>
                    <a:pt x="498" y="426"/>
                  </a:lnTo>
                  <a:lnTo>
                    <a:pt x="498" y="428"/>
                  </a:lnTo>
                  <a:lnTo>
                    <a:pt x="498" y="426"/>
                  </a:lnTo>
                  <a:lnTo>
                    <a:pt x="496" y="426"/>
                  </a:lnTo>
                  <a:lnTo>
                    <a:pt x="496" y="424"/>
                  </a:lnTo>
                  <a:lnTo>
                    <a:pt x="496" y="426"/>
                  </a:lnTo>
                  <a:lnTo>
                    <a:pt x="498" y="426"/>
                  </a:lnTo>
                  <a:lnTo>
                    <a:pt x="498" y="424"/>
                  </a:lnTo>
                  <a:close/>
                  <a:moveTo>
                    <a:pt x="494" y="428"/>
                  </a:moveTo>
                  <a:lnTo>
                    <a:pt x="494" y="426"/>
                  </a:lnTo>
                  <a:lnTo>
                    <a:pt x="492" y="426"/>
                  </a:lnTo>
                  <a:lnTo>
                    <a:pt x="492" y="424"/>
                  </a:lnTo>
                  <a:lnTo>
                    <a:pt x="494" y="424"/>
                  </a:lnTo>
                  <a:lnTo>
                    <a:pt x="494" y="426"/>
                  </a:lnTo>
                  <a:lnTo>
                    <a:pt x="494" y="428"/>
                  </a:lnTo>
                  <a:close/>
                  <a:moveTo>
                    <a:pt x="517" y="422"/>
                  </a:moveTo>
                  <a:lnTo>
                    <a:pt x="515" y="422"/>
                  </a:lnTo>
                  <a:lnTo>
                    <a:pt x="515" y="420"/>
                  </a:lnTo>
                  <a:lnTo>
                    <a:pt x="517" y="420"/>
                  </a:lnTo>
                  <a:lnTo>
                    <a:pt x="517" y="422"/>
                  </a:lnTo>
                  <a:close/>
                  <a:moveTo>
                    <a:pt x="509" y="419"/>
                  </a:moveTo>
                  <a:lnTo>
                    <a:pt x="509" y="420"/>
                  </a:lnTo>
                  <a:lnTo>
                    <a:pt x="511" y="420"/>
                  </a:lnTo>
                  <a:lnTo>
                    <a:pt x="511" y="419"/>
                  </a:lnTo>
                  <a:lnTo>
                    <a:pt x="511" y="420"/>
                  </a:lnTo>
                  <a:lnTo>
                    <a:pt x="509" y="420"/>
                  </a:lnTo>
                  <a:lnTo>
                    <a:pt x="511" y="420"/>
                  </a:lnTo>
                  <a:lnTo>
                    <a:pt x="509" y="420"/>
                  </a:lnTo>
                  <a:lnTo>
                    <a:pt x="507" y="420"/>
                  </a:lnTo>
                  <a:lnTo>
                    <a:pt x="509" y="420"/>
                  </a:lnTo>
                  <a:lnTo>
                    <a:pt x="509" y="419"/>
                  </a:lnTo>
                  <a:lnTo>
                    <a:pt x="509" y="420"/>
                  </a:lnTo>
                  <a:lnTo>
                    <a:pt x="509" y="419"/>
                  </a:lnTo>
                  <a:lnTo>
                    <a:pt x="509" y="420"/>
                  </a:lnTo>
                  <a:lnTo>
                    <a:pt x="509" y="419"/>
                  </a:lnTo>
                  <a:close/>
                  <a:moveTo>
                    <a:pt x="496" y="419"/>
                  </a:moveTo>
                  <a:lnTo>
                    <a:pt x="498" y="419"/>
                  </a:lnTo>
                  <a:lnTo>
                    <a:pt x="498" y="420"/>
                  </a:lnTo>
                  <a:lnTo>
                    <a:pt x="498" y="422"/>
                  </a:lnTo>
                  <a:lnTo>
                    <a:pt x="496" y="422"/>
                  </a:lnTo>
                  <a:lnTo>
                    <a:pt x="494" y="422"/>
                  </a:lnTo>
                  <a:lnTo>
                    <a:pt x="494" y="420"/>
                  </a:lnTo>
                  <a:lnTo>
                    <a:pt x="496" y="420"/>
                  </a:lnTo>
                  <a:lnTo>
                    <a:pt x="496" y="419"/>
                  </a:lnTo>
                  <a:lnTo>
                    <a:pt x="494" y="419"/>
                  </a:lnTo>
                  <a:lnTo>
                    <a:pt x="496" y="419"/>
                  </a:lnTo>
                  <a:close/>
                  <a:moveTo>
                    <a:pt x="461" y="413"/>
                  </a:moveTo>
                  <a:lnTo>
                    <a:pt x="459" y="413"/>
                  </a:lnTo>
                  <a:lnTo>
                    <a:pt x="461" y="413"/>
                  </a:lnTo>
                  <a:lnTo>
                    <a:pt x="461" y="411"/>
                  </a:lnTo>
                  <a:lnTo>
                    <a:pt x="461" y="413"/>
                  </a:lnTo>
                  <a:close/>
                  <a:moveTo>
                    <a:pt x="211" y="382"/>
                  </a:moveTo>
                  <a:lnTo>
                    <a:pt x="210" y="382"/>
                  </a:lnTo>
                  <a:lnTo>
                    <a:pt x="210" y="380"/>
                  </a:lnTo>
                  <a:lnTo>
                    <a:pt x="210" y="382"/>
                  </a:lnTo>
                  <a:lnTo>
                    <a:pt x="211" y="382"/>
                  </a:lnTo>
                  <a:close/>
                  <a:moveTo>
                    <a:pt x="233" y="347"/>
                  </a:moveTo>
                  <a:lnTo>
                    <a:pt x="233" y="346"/>
                  </a:lnTo>
                  <a:lnTo>
                    <a:pt x="233" y="347"/>
                  </a:lnTo>
                  <a:close/>
                  <a:moveTo>
                    <a:pt x="150" y="347"/>
                  </a:moveTo>
                  <a:lnTo>
                    <a:pt x="148" y="346"/>
                  </a:lnTo>
                  <a:lnTo>
                    <a:pt x="148" y="344"/>
                  </a:lnTo>
                  <a:lnTo>
                    <a:pt x="148" y="346"/>
                  </a:lnTo>
                  <a:lnTo>
                    <a:pt x="150" y="346"/>
                  </a:lnTo>
                  <a:lnTo>
                    <a:pt x="150" y="347"/>
                  </a:lnTo>
                  <a:close/>
                  <a:moveTo>
                    <a:pt x="154" y="336"/>
                  </a:moveTo>
                  <a:lnTo>
                    <a:pt x="156" y="336"/>
                  </a:lnTo>
                  <a:lnTo>
                    <a:pt x="154" y="336"/>
                  </a:lnTo>
                  <a:lnTo>
                    <a:pt x="154" y="334"/>
                  </a:lnTo>
                  <a:lnTo>
                    <a:pt x="154" y="336"/>
                  </a:lnTo>
                  <a:close/>
                  <a:moveTo>
                    <a:pt x="140" y="338"/>
                  </a:moveTo>
                  <a:lnTo>
                    <a:pt x="142" y="340"/>
                  </a:lnTo>
                  <a:lnTo>
                    <a:pt x="140" y="338"/>
                  </a:lnTo>
                  <a:lnTo>
                    <a:pt x="139" y="338"/>
                  </a:lnTo>
                  <a:lnTo>
                    <a:pt x="135" y="334"/>
                  </a:lnTo>
                  <a:lnTo>
                    <a:pt x="139" y="336"/>
                  </a:lnTo>
                  <a:lnTo>
                    <a:pt x="140" y="338"/>
                  </a:lnTo>
                  <a:close/>
                  <a:moveTo>
                    <a:pt x="129" y="332"/>
                  </a:moveTo>
                  <a:lnTo>
                    <a:pt x="133" y="334"/>
                  </a:lnTo>
                  <a:lnTo>
                    <a:pt x="131" y="334"/>
                  </a:lnTo>
                  <a:lnTo>
                    <a:pt x="129" y="334"/>
                  </a:lnTo>
                  <a:lnTo>
                    <a:pt x="129" y="332"/>
                  </a:lnTo>
                  <a:close/>
                  <a:moveTo>
                    <a:pt x="127" y="326"/>
                  </a:moveTo>
                  <a:lnTo>
                    <a:pt x="129" y="326"/>
                  </a:lnTo>
                  <a:lnTo>
                    <a:pt x="127" y="326"/>
                  </a:lnTo>
                  <a:close/>
                  <a:moveTo>
                    <a:pt x="267" y="326"/>
                  </a:moveTo>
                  <a:lnTo>
                    <a:pt x="267" y="328"/>
                  </a:lnTo>
                  <a:lnTo>
                    <a:pt x="265" y="328"/>
                  </a:lnTo>
                  <a:lnTo>
                    <a:pt x="263" y="328"/>
                  </a:lnTo>
                  <a:lnTo>
                    <a:pt x="261" y="328"/>
                  </a:lnTo>
                  <a:lnTo>
                    <a:pt x="263" y="326"/>
                  </a:lnTo>
                  <a:lnTo>
                    <a:pt x="265" y="326"/>
                  </a:lnTo>
                  <a:lnTo>
                    <a:pt x="267" y="326"/>
                  </a:lnTo>
                  <a:close/>
                  <a:moveTo>
                    <a:pt x="119" y="321"/>
                  </a:moveTo>
                  <a:lnTo>
                    <a:pt x="121" y="321"/>
                  </a:lnTo>
                  <a:lnTo>
                    <a:pt x="119" y="323"/>
                  </a:lnTo>
                  <a:lnTo>
                    <a:pt x="119" y="324"/>
                  </a:lnTo>
                  <a:lnTo>
                    <a:pt x="121" y="324"/>
                  </a:lnTo>
                  <a:lnTo>
                    <a:pt x="123" y="324"/>
                  </a:lnTo>
                  <a:lnTo>
                    <a:pt x="123" y="326"/>
                  </a:lnTo>
                  <a:lnTo>
                    <a:pt x="123" y="324"/>
                  </a:lnTo>
                  <a:lnTo>
                    <a:pt x="121" y="326"/>
                  </a:lnTo>
                  <a:lnTo>
                    <a:pt x="123" y="326"/>
                  </a:lnTo>
                  <a:lnTo>
                    <a:pt x="125" y="326"/>
                  </a:lnTo>
                  <a:lnTo>
                    <a:pt x="127" y="326"/>
                  </a:lnTo>
                  <a:lnTo>
                    <a:pt x="127" y="328"/>
                  </a:lnTo>
                  <a:lnTo>
                    <a:pt x="129" y="328"/>
                  </a:lnTo>
                  <a:lnTo>
                    <a:pt x="131" y="328"/>
                  </a:lnTo>
                  <a:lnTo>
                    <a:pt x="133" y="328"/>
                  </a:lnTo>
                  <a:lnTo>
                    <a:pt x="133" y="326"/>
                  </a:lnTo>
                  <a:lnTo>
                    <a:pt x="135" y="326"/>
                  </a:lnTo>
                  <a:lnTo>
                    <a:pt x="135" y="324"/>
                  </a:lnTo>
                  <a:lnTo>
                    <a:pt x="137" y="324"/>
                  </a:lnTo>
                  <a:lnTo>
                    <a:pt x="139" y="324"/>
                  </a:lnTo>
                  <a:lnTo>
                    <a:pt x="140" y="324"/>
                  </a:lnTo>
                  <a:lnTo>
                    <a:pt x="142" y="324"/>
                  </a:lnTo>
                  <a:lnTo>
                    <a:pt x="142" y="326"/>
                  </a:lnTo>
                  <a:lnTo>
                    <a:pt x="144" y="326"/>
                  </a:lnTo>
                  <a:lnTo>
                    <a:pt x="144" y="328"/>
                  </a:lnTo>
                  <a:lnTo>
                    <a:pt x="146" y="328"/>
                  </a:lnTo>
                  <a:lnTo>
                    <a:pt x="146" y="330"/>
                  </a:lnTo>
                  <a:lnTo>
                    <a:pt x="144" y="330"/>
                  </a:lnTo>
                  <a:lnTo>
                    <a:pt x="144" y="332"/>
                  </a:lnTo>
                  <a:lnTo>
                    <a:pt x="144" y="330"/>
                  </a:lnTo>
                  <a:lnTo>
                    <a:pt x="146" y="330"/>
                  </a:lnTo>
                  <a:lnTo>
                    <a:pt x="146" y="332"/>
                  </a:lnTo>
                  <a:lnTo>
                    <a:pt x="148" y="332"/>
                  </a:lnTo>
                  <a:lnTo>
                    <a:pt x="150" y="332"/>
                  </a:lnTo>
                  <a:lnTo>
                    <a:pt x="148" y="332"/>
                  </a:lnTo>
                  <a:lnTo>
                    <a:pt x="150" y="334"/>
                  </a:lnTo>
                  <a:lnTo>
                    <a:pt x="152" y="332"/>
                  </a:lnTo>
                  <a:lnTo>
                    <a:pt x="152" y="334"/>
                  </a:lnTo>
                  <a:lnTo>
                    <a:pt x="154" y="336"/>
                  </a:lnTo>
                  <a:lnTo>
                    <a:pt x="156" y="336"/>
                  </a:lnTo>
                  <a:lnTo>
                    <a:pt x="158" y="336"/>
                  </a:lnTo>
                  <a:lnTo>
                    <a:pt x="160" y="338"/>
                  </a:lnTo>
                  <a:lnTo>
                    <a:pt x="162" y="338"/>
                  </a:lnTo>
                  <a:lnTo>
                    <a:pt x="160" y="336"/>
                  </a:lnTo>
                  <a:lnTo>
                    <a:pt x="158" y="336"/>
                  </a:lnTo>
                  <a:lnTo>
                    <a:pt x="162" y="336"/>
                  </a:lnTo>
                  <a:lnTo>
                    <a:pt x="163" y="336"/>
                  </a:lnTo>
                  <a:lnTo>
                    <a:pt x="167" y="338"/>
                  </a:lnTo>
                  <a:lnTo>
                    <a:pt x="165" y="338"/>
                  </a:lnTo>
                  <a:lnTo>
                    <a:pt x="167" y="340"/>
                  </a:lnTo>
                  <a:lnTo>
                    <a:pt x="165" y="342"/>
                  </a:lnTo>
                  <a:lnTo>
                    <a:pt x="165" y="344"/>
                  </a:lnTo>
                  <a:lnTo>
                    <a:pt x="163" y="344"/>
                  </a:lnTo>
                  <a:lnTo>
                    <a:pt x="162" y="342"/>
                  </a:lnTo>
                  <a:lnTo>
                    <a:pt x="158" y="342"/>
                  </a:lnTo>
                  <a:lnTo>
                    <a:pt x="158" y="344"/>
                  </a:lnTo>
                  <a:lnTo>
                    <a:pt x="158" y="342"/>
                  </a:lnTo>
                  <a:lnTo>
                    <a:pt x="160" y="342"/>
                  </a:lnTo>
                  <a:lnTo>
                    <a:pt x="158" y="342"/>
                  </a:lnTo>
                  <a:lnTo>
                    <a:pt x="156" y="342"/>
                  </a:lnTo>
                  <a:lnTo>
                    <a:pt x="156" y="344"/>
                  </a:lnTo>
                  <a:lnTo>
                    <a:pt x="154" y="346"/>
                  </a:lnTo>
                  <a:lnTo>
                    <a:pt x="154" y="347"/>
                  </a:lnTo>
                  <a:lnTo>
                    <a:pt x="152" y="347"/>
                  </a:lnTo>
                  <a:lnTo>
                    <a:pt x="154" y="347"/>
                  </a:lnTo>
                  <a:lnTo>
                    <a:pt x="154" y="349"/>
                  </a:lnTo>
                  <a:lnTo>
                    <a:pt x="152" y="349"/>
                  </a:lnTo>
                  <a:lnTo>
                    <a:pt x="152" y="351"/>
                  </a:lnTo>
                  <a:lnTo>
                    <a:pt x="150" y="349"/>
                  </a:lnTo>
                  <a:lnTo>
                    <a:pt x="150" y="347"/>
                  </a:lnTo>
                  <a:lnTo>
                    <a:pt x="150" y="346"/>
                  </a:lnTo>
                  <a:lnTo>
                    <a:pt x="148" y="344"/>
                  </a:lnTo>
                  <a:lnTo>
                    <a:pt x="146" y="344"/>
                  </a:lnTo>
                  <a:lnTo>
                    <a:pt x="146" y="342"/>
                  </a:lnTo>
                  <a:lnTo>
                    <a:pt x="144" y="342"/>
                  </a:lnTo>
                  <a:lnTo>
                    <a:pt x="142" y="342"/>
                  </a:lnTo>
                  <a:lnTo>
                    <a:pt x="142" y="340"/>
                  </a:lnTo>
                  <a:lnTo>
                    <a:pt x="142" y="338"/>
                  </a:lnTo>
                  <a:lnTo>
                    <a:pt x="140" y="338"/>
                  </a:lnTo>
                  <a:lnTo>
                    <a:pt x="140" y="336"/>
                  </a:lnTo>
                  <a:lnTo>
                    <a:pt x="139" y="336"/>
                  </a:lnTo>
                  <a:lnTo>
                    <a:pt x="137" y="334"/>
                  </a:lnTo>
                  <a:lnTo>
                    <a:pt x="135" y="334"/>
                  </a:lnTo>
                  <a:lnTo>
                    <a:pt x="133" y="334"/>
                  </a:lnTo>
                  <a:lnTo>
                    <a:pt x="133" y="332"/>
                  </a:lnTo>
                  <a:lnTo>
                    <a:pt x="129" y="332"/>
                  </a:lnTo>
                  <a:lnTo>
                    <a:pt x="129" y="334"/>
                  </a:lnTo>
                  <a:lnTo>
                    <a:pt x="127" y="334"/>
                  </a:lnTo>
                  <a:lnTo>
                    <a:pt x="125" y="334"/>
                  </a:lnTo>
                  <a:lnTo>
                    <a:pt x="125" y="336"/>
                  </a:lnTo>
                  <a:lnTo>
                    <a:pt x="123" y="338"/>
                  </a:lnTo>
                  <a:lnTo>
                    <a:pt x="121" y="336"/>
                  </a:lnTo>
                  <a:lnTo>
                    <a:pt x="119" y="336"/>
                  </a:lnTo>
                  <a:lnTo>
                    <a:pt x="117" y="334"/>
                  </a:lnTo>
                  <a:lnTo>
                    <a:pt x="117" y="332"/>
                  </a:lnTo>
                  <a:lnTo>
                    <a:pt x="117" y="330"/>
                  </a:lnTo>
                  <a:lnTo>
                    <a:pt x="117" y="328"/>
                  </a:lnTo>
                  <a:lnTo>
                    <a:pt x="117" y="326"/>
                  </a:lnTo>
                  <a:lnTo>
                    <a:pt x="117" y="324"/>
                  </a:lnTo>
                  <a:lnTo>
                    <a:pt x="119" y="323"/>
                  </a:lnTo>
                  <a:lnTo>
                    <a:pt x="119" y="321"/>
                  </a:lnTo>
                  <a:close/>
                  <a:moveTo>
                    <a:pt x="177" y="278"/>
                  </a:moveTo>
                  <a:lnTo>
                    <a:pt x="177" y="276"/>
                  </a:lnTo>
                  <a:lnTo>
                    <a:pt x="177" y="278"/>
                  </a:lnTo>
                  <a:close/>
                  <a:moveTo>
                    <a:pt x="163" y="248"/>
                  </a:moveTo>
                  <a:lnTo>
                    <a:pt x="163" y="246"/>
                  </a:lnTo>
                  <a:lnTo>
                    <a:pt x="163" y="248"/>
                  </a:lnTo>
                  <a:close/>
                  <a:moveTo>
                    <a:pt x="181" y="248"/>
                  </a:moveTo>
                  <a:lnTo>
                    <a:pt x="181" y="246"/>
                  </a:lnTo>
                  <a:lnTo>
                    <a:pt x="183" y="246"/>
                  </a:lnTo>
                  <a:lnTo>
                    <a:pt x="181" y="248"/>
                  </a:lnTo>
                  <a:close/>
                  <a:moveTo>
                    <a:pt x="183" y="246"/>
                  </a:moveTo>
                  <a:lnTo>
                    <a:pt x="185" y="246"/>
                  </a:lnTo>
                  <a:lnTo>
                    <a:pt x="183" y="248"/>
                  </a:lnTo>
                  <a:lnTo>
                    <a:pt x="183" y="246"/>
                  </a:lnTo>
                  <a:lnTo>
                    <a:pt x="185" y="244"/>
                  </a:lnTo>
                  <a:lnTo>
                    <a:pt x="185" y="246"/>
                  </a:lnTo>
                  <a:lnTo>
                    <a:pt x="183" y="246"/>
                  </a:lnTo>
                  <a:close/>
                  <a:moveTo>
                    <a:pt x="190" y="240"/>
                  </a:moveTo>
                  <a:lnTo>
                    <a:pt x="190" y="242"/>
                  </a:lnTo>
                  <a:lnTo>
                    <a:pt x="190" y="240"/>
                  </a:lnTo>
                  <a:lnTo>
                    <a:pt x="196" y="236"/>
                  </a:lnTo>
                  <a:lnTo>
                    <a:pt x="194" y="238"/>
                  </a:lnTo>
                  <a:lnTo>
                    <a:pt x="192" y="240"/>
                  </a:lnTo>
                  <a:lnTo>
                    <a:pt x="190" y="240"/>
                  </a:lnTo>
                  <a:close/>
                  <a:moveTo>
                    <a:pt x="198" y="234"/>
                  </a:moveTo>
                  <a:lnTo>
                    <a:pt x="196" y="236"/>
                  </a:lnTo>
                  <a:lnTo>
                    <a:pt x="198" y="236"/>
                  </a:lnTo>
                  <a:lnTo>
                    <a:pt x="198" y="234"/>
                  </a:lnTo>
                  <a:lnTo>
                    <a:pt x="204" y="230"/>
                  </a:lnTo>
                  <a:lnTo>
                    <a:pt x="206" y="230"/>
                  </a:lnTo>
                  <a:lnTo>
                    <a:pt x="208" y="228"/>
                  </a:lnTo>
                  <a:lnTo>
                    <a:pt x="206" y="230"/>
                  </a:lnTo>
                  <a:lnTo>
                    <a:pt x="204" y="230"/>
                  </a:lnTo>
                  <a:lnTo>
                    <a:pt x="202" y="232"/>
                  </a:lnTo>
                  <a:lnTo>
                    <a:pt x="200" y="234"/>
                  </a:lnTo>
                  <a:lnTo>
                    <a:pt x="198" y="234"/>
                  </a:lnTo>
                  <a:close/>
                  <a:moveTo>
                    <a:pt x="208" y="228"/>
                  </a:moveTo>
                  <a:lnTo>
                    <a:pt x="208" y="227"/>
                  </a:lnTo>
                  <a:lnTo>
                    <a:pt x="210" y="227"/>
                  </a:lnTo>
                  <a:lnTo>
                    <a:pt x="210" y="228"/>
                  </a:lnTo>
                  <a:lnTo>
                    <a:pt x="208" y="228"/>
                  </a:lnTo>
                  <a:close/>
                  <a:moveTo>
                    <a:pt x="210" y="227"/>
                  </a:moveTo>
                  <a:lnTo>
                    <a:pt x="211" y="225"/>
                  </a:lnTo>
                  <a:lnTo>
                    <a:pt x="213" y="225"/>
                  </a:lnTo>
                  <a:lnTo>
                    <a:pt x="211" y="227"/>
                  </a:lnTo>
                  <a:lnTo>
                    <a:pt x="210" y="227"/>
                  </a:lnTo>
                  <a:close/>
                  <a:moveTo>
                    <a:pt x="217" y="223"/>
                  </a:moveTo>
                  <a:lnTo>
                    <a:pt x="215" y="223"/>
                  </a:lnTo>
                  <a:lnTo>
                    <a:pt x="217" y="221"/>
                  </a:lnTo>
                  <a:lnTo>
                    <a:pt x="217" y="223"/>
                  </a:lnTo>
                  <a:close/>
                  <a:moveTo>
                    <a:pt x="219" y="221"/>
                  </a:moveTo>
                  <a:lnTo>
                    <a:pt x="217" y="221"/>
                  </a:lnTo>
                  <a:lnTo>
                    <a:pt x="219" y="221"/>
                  </a:lnTo>
                  <a:close/>
                  <a:moveTo>
                    <a:pt x="219" y="221"/>
                  </a:moveTo>
                  <a:lnTo>
                    <a:pt x="221" y="221"/>
                  </a:lnTo>
                  <a:lnTo>
                    <a:pt x="219" y="221"/>
                  </a:lnTo>
                  <a:close/>
                  <a:moveTo>
                    <a:pt x="221" y="221"/>
                  </a:moveTo>
                  <a:lnTo>
                    <a:pt x="225" y="219"/>
                  </a:lnTo>
                  <a:lnTo>
                    <a:pt x="229" y="215"/>
                  </a:lnTo>
                  <a:lnTo>
                    <a:pt x="231" y="217"/>
                  </a:lnTo>
                  <a:lnTo>
                    <a:pt x="229" y="217"/>
                  </a:lnTo>
                  <a:lnTo>
                    <a:pt x="227" y="217"/>
                  </a:lnTo>
                  <a:lnTo>
                    <a:pt x="225" y="219"/>
                  </a:lnTo>
                  <a:lnTo>
                    <a:pt x="223" y="219"/>
                  </a:lnTo>
                  <a:lnTo>
                    <a:pt x="221" y="221"/>
                  </a:lnTo>
                  <a:close/>
                  <a:moveTo>
                    <a:pt x="256" y="86"/>
                  </a:moveTo>
                  <a:lnTo>
                    <a:pt x="256" y="90"/>
                  </a:lnTo>
                  <a:lnTo>
                    <a:pt x="254" y="90"/>
                  </a:lnTo>
                  <a:lnTo>
                    <a:pt x="254" y="88"/>
                  </a:lnTo>
                  <a:lnTo>
                    <a:pt x="254" y="84"/>
                  </a:lnTo>
                  <a:lnTo>
                    <a:pt x="256" y="83"/>
                  </a:lnTo>
                  <a:lnTo>
                    <a:pt x="256" y="84"/>
                  </a:lnTo>
                  <a:lnTo>
                    <a:pt x="256" y="86"/>
                  </a:lnTo>
                  <a:close/>
                  <a:moveTo>
                    <a:pt x="601" y="81"/>
                  </a:moveTo>
                  <a:lnTo>
                    <a:pt x="599" y="81"/>
                  </a:lnTo>
                  <a:lnTo>
                    <a:pt x="597" y="79"/>
                  </a:lnTo>
                  <a:lnTo>
                    <a:pt x="597" y="77"/>
                  </a:lnTo>
                  <a:lnTo>
                    <a:pt x="595" y="77"/>
                  </a:lnTo>
                  <a:lnTo>
                    <a:pt x="594" y="75"/>
                  </a:lnTo>
                  <a:lnTo>
                    <a:pt x="595" y="75"/>
                  </a:lnTo>
                  <a:lnTo>
                    <a:pt x="599" y="79"/>
                  </a:lnTo>
                  <a:lnTo>
                    <a:pt x="601" y="81"/>
                  </a:lnTo>
                  <a:close/>
                  <a:moveTo>
                    <a:pt x="256" y="79"/>
                  </a:moveTo>
                  <a:lnTo>
                    <a:pt x="256" y="81"/>
                  </a:lnTo>
                  <a:lnTo>
                    <a:pt x="258" y="77"/>
                  </a:lnTo>
                  <a:lnTo>
                    <a:pt x="258" y="75"/>
                  </a:lnTo>
                  <a:lnTo>
                    <a:pt x="258" y="73"/>
                  </a:lnTo>
                  <a:lnTo>
                    <a:pt x="259" y="71"/>
                  </a:lnTo>
                  <a:lnTo>
                    <a:pt x="258" y="75"/>
                  </a:lnTo>
                  <a:lnTo>
                    <a:pt x="258" y="77"/>
                  </a:lnTo>
                  <a:lnTo>
                    <a:pt x="256" y="79"/>
                  </a:lnTo>
                  <a:close/>
                  <a:moveTo>
                    <a:pt x="261" y="69"/>
                  </a:moveTo>
                  <a:lnTo>
                    <a:pt x="261" y="67"/>
                  </a:lnTo>
                  <a:lnTo>
                    <a:pt x="261" y="65"/>
                  </a:lnTo>
                  <a:lnTo>
                    <a:pt x="263" y="65"/>
                  </a:lnTo>
                  <a:lnTo>
                    <a:pt x="263" y="63"/>
                  </a:lnTo>
                  <a:lnTo>
                    <a:pt x="265" y="63"/>
                  </a:lnTo>
                  <a:lnTo>
                    <a:pt x="263" y="63"/>
                  </a:lnTo>
                  <a:lnTo>
                    <a:pt x="263" y="65"/>
                  </a:lnTo>
                  <a:lnTo>
                    <a:pt x="261" y="67"/>
                  </a:lnTo>
                  <a:lnTo>
                    <a:pt x="261" y="69"/>
                  </a:lnTo>
                  <a:close/>
                  <a:moveTo>
                    <a:pt x="265" y="61"/>
                  </a:moveTo>
                  <a:lnTo>
                    <a:pt x="265" y="60"/>
                  </a:lnTo>
                  <a:lnTo>
                    <a:pt x="269" y="56"/>
                  </a:lnTo>
                  <a:lnTo>
                    <a:pt x="271" y="54"/>
                  </a:lnTo>
                  <a:lnTo>
                    <a:pt x="267" y="58"/>
                  </a:lnTo>
                  <a:lnTo>
                    <a:pt x="265" y="60"/>
                  </a:lnTo>
                  <a:lnTo>
                    <a:pt x="265" y="61"/>
                  </a:lnTo>
                  <a:close/>
                  <a:moveTo>
                    <a:pt x="275" y="50"/>
                  </a:moveTo>
                  <a:lnTo>
                    <a:pt x="281" y="52"/>
                  </a:lnTo>
                  <a:lnTo>
                    <a:pt x="277" y="52"/>
                  </a:lnTo>
                  <a:lnTo>
                    <a:pt x="275" y="52"/>
                  </a:lnTo>
                  <a:lnTo>
                    <a:pt x="273" y="52"/>
                  </a:lnTo>
                  <a:lnTo>
                    <a:pt x="275" y="52"/>
                  </a:lnTo>
                  <a:lnTo>
                    <a:pt x="275" y="50"/>
                  </a:lnTo>
                  <a:close/>
                  <a:moveTo>
                    <a:pt x="476" y="40"/>
                  </a:moveTo>
                  <a:lnTo>
                    <a:pt x="480" y="44"/>
                  </a:lnTo>
                  <a:lnTo>
                    <a:pt x="482" y="44"/>
                  </a:lnTo>
                  <a:lnTo>
                    <a:pt x="484" y="44"/>
                  </a:lnTo>
                  <a:lnTo>
                    <a:pt x="482" y="46"/>
                  </a:lnTo>
                  <a:lnTo>
                    <a:pt x="482" y="44"/>
                  </a:lnTo>
                  <a:lnTo>
                    <a:pt x="480" y="44"/>
                  </a:lnTo>
                  <a:lnTo>
                    <a:pt x="476" y="42"/>
                  </a:lnTo>
                  <a:lnTo>
                    <a:pt x="475" y="42"/>
                  </a:lnTo>
                  <a:lnTo>
                    <a:pt x="476" y="40"/>
                  </a:lnTo>
                  <a:close/>
                  <a:moveTo>
                    <a:pt x="361" y="0"/>
                  </a:moveTo>
                  <a:lnTo>
                    <a:pt x="363" y="0"/>
                  </a:lnTo>
                  <a:lnTo>
                    <a:pt x="361" y="0"/>
                  </a:lnTo>
                  <a:lnTo>
                    <a:pt x="359" y="2"/>
                  </a:lnTo>
                  <a:lnTo>
                    <a:pt x="359" y="4"/>
                  </a:lnTo>
                  <a:lnTo>
                    <a:pt x="361" y="4"/>
                  </a:lnTo>
                  <a:lnTo>
                    <a:pt x="361" y="6"/>
                  </a:lnTo>
                  <a:lnTo>
                    <a:pt x="365" y="6"/>
                  </a:lnTo>
                  <a:lnTo>
                    <a:pt x="367" y="8"/>
                  </a:lnTo>
                  <a:lnTo>
                    <a:pt x="369" y="10"/>
                  </a:lnTo>
                  <a:lnTo>
                    <a:pt x="367" y="10"/>
                  </a:lnTo>
                  <a:lnTo>
                    <a:pt x="367" y="12"/>
                  </a:lnTo>
                  <a:lnTo>
                    <a:pt x="369" y="10"/>
                  </a:lnTo>
                  <a:lnTo>
                    <a:pt x="371" y="10"/>
                  </a:lnTo>
                  <a:lnTo>
                    <a:pt x="373" y="10"/>
                  </a:lnTo>
                  <a:lnTo>
                    <a:pt x="375" y="10"/>
                  </a:lnTo>
                  <a:lnTo>
                    <a:pt x="375" y="12"/>
                  </a:lnTo>
                  <a:lnTo>
                    <a:pt x="377" y="12"/>
                  </a:lnTo>
                  <a:lnTo>
                    <a:pt x="377" y="13"/>
                  </a:lnTo>
                  <a:lnTo>
                    <a:pt x="377" y="15"/>
                  </a:lnTo>
                  <a:lnTo>
                    <a:pt x="375" y="15"/>
                  </a:lnTo>
                  <a:lnTo>
                    <a:pt x="375" y="17"/>
                  </a:lnTo>
                  <a:lnTo>
                    <a:pt x="373" y="17"/>
                  </a:lnTo>
                  <a:lnTo>
                    <a:pt x="373" y="19"/>
                  </a:lnTo>
                  <a:lnTo>
                    <a:pt x="371" y="21"/>
                  </a:lnTo>
                  <a:lnTo>
                    <a:pt x="367" y="21"/>
                  </a:lnTo>
                  <a:lnTo>
                    <a:pt x="369" y="21"/>
                  </a:lnTo>
                  <a:lnTo>
                    <a:pt x="369" y="23"/>
                  </a:lnTo>
                  <a:lnTo>
                    <a:pt x="367" y="23"/>
                  </a:lnTo>
                  <a:lnTo>
                    <a:pt x="365" y="23"/>
                  </a:lnTo>
                  <a:lnTo>
                    <a:pt x="367" y="23"/>
                  </a:lnTo>
                  <a:lnTo>
                    <a:pt x="369" y="23"/>
                  </a:lnTo>
                  <a:lnTo>
                    <a:pt x="367" y="23"/>
                  </a:lnTo>
                  <a:lnTo>
                    <a:pt x="367" y="25"/>
                  </a:lnTo>
                  <a:lnTo>
                    <a:pt x="369" y="23"/>
                  </a:lnTo>
                  <a:lnTo>
                    <a:pt x="369" y="25"/>
                  </a:lnTo>
                  <a:lnTo>
                    <a:pt x="369" y="27"/>
                  </a:lnTo>
                  <a:lnTo>
                    <a:pt x="369" y="29"/>
                  </a:lnTo>
                  <a:lnTo>
                    <a:pt x="369" y="31"/>
                  </a:lnTo>
                  <a:lnTo>
                    <a:pt x="371" y="31"/>
                  </a:lnTo>
                  <a:lnTo>
                    <a:pt x="371" y="29"/>
                  </a:lnTo>
                  <a:lnTo>
                    <a:pt x="371" y="27"/>
                  </a:lnTo>
                  <a:lnTo>
                    <a:pt x="373" y="27"/>
                  </a:lnTo>
                  <a:lnTo>
                    <a:pt x="375" y="27"/>
                  </a:lnTo>
                  <a:lnTo>
                    <a:pt x="375" y="29"/>
                  </a:lnTo>
                  <a:lnTo>
                    <a:pt x="375" y="27"/>
                  </a:lnTo>
                  <a:lnTo>
                    <a:pt x="377" y="27"/>
                  </a:lnTo>
                  <a:lnTo>
                    <a:pt x="377" y="25"/>
                  </a:lnTo>
                  <a:lnTo>
                    <a:pt x="377" y="23"/>
                  </a:lnTo>
                  <a:lnTo>
                    <a:pt x="377" y="21"/>
                  </a:lnTo>
                  <a:lnTo>
                    <a:pt x="379" y="19"/>
                  </a:lnTo>
                  <a:lnTo>
                    <a:pt x="380" y="19"/>
                  </a:lnTo>
                  <a:lnTo>
                    <a:pt x="380" y="17"/>
                  </a:lnTo>
                  <a:lnTo>
                    <a:pt x="380" y="19"/>
                  </a:lnTo>
                  <a:lnTo>
                    <a:pt x="382" y="19"/>
                  </a:lnTo>
                  <a:lnTo>
                    <a:pt x="382" y="17"/>
                  </a:lnTo>
                  <a:lnTo>
                    <a:pt x="380" y="17"/>
                  </a:lnTo>
                  <a:lnTo>
                    <a:pt x="380" y="15"/>
                  </a:lnTo>
                  <a:lnTo>
                    <a:pt x="382" y="13"/>
                  </a:lnTo>
                  <a:lnTo>
                    <a:pt x="382" y="15"/>
                  </a:lnTo>
                  <a:lnTo>
                    <a:pt x="382" y="13"/>
                  </a:lnTo>
                  <a:lnTo>
                    <a:pt x="382" y="12"/>
                  </a:lnTo>
                  <a:lnTo>
                    <a:pt x="384" y="12"/>
                  </a:lnTo>
                  <a:lnTo>
                    <a:pt x="384" y="13"/>
                  </a:lnTo>
                  <a:lnTo>
                    <a:pt x="384" y="15"/>
                  </a:lnTo>
                  <a:lnTo>
                    <a:pt x="384" y="17"/>
                  </a:lnTo>
                  <a:lnTo>
                    <a:pt x="382" y="19"/>
                  </a:lnTo>
                  <a:lnTo>
                    <a:pt x="384" y="19"/>
                  </a:lnTo>
                  <a:lnTo>
                    <a:pt x="384" y="17"/>
                  </a:lnTo>
                  <a:lnTo>
                    <a:pt x="384" y="15"/>
                  </a:lnTo>
                  <a:lnTo>
                    <a:pt x="384" y="13"/>
                  </a:lnTo>
                  <a:lnTo>
                    <a:pt x="386" y="13"/>
                  </a:lnTo>
                  <a:lnTo>
                    <a:pt x="386" y="15"/>
                  </a:lnTo>
                  <a:lnTo>
                    <a:pt x="388" y="15"/>
                  </a:lnTo>
                  <a:lnTo>
                    <a:pt x="390" y="17"/>
                  </a:lnTo>
                  <a:lnTo>
                    <a:pt x="392" y="19"/>
                  </a:lnTo>
                  <a:lnTo>
                    <a:pt x="390" y="21"/>
                  </a:lnTo>
                  <a:lnTo>
                    <a:pt x="390" y="23"/>
                  </a:lnTo>
                  <a:lnTo>
                    <a:pt x="390" y="25"/>
                  </a:lnTo>
                  <a:lnTo>
                    <a:pt x="388" y="25"/>
                  </a:lnTo>
                  <a:lnTo>
                    <a:pt x="390" y="25"/>
                  </a:lnTo>
                  <a:lnTo>
                    <a:pt x="390" y="27"/>
                  </a:lnTo>
                  <a:lnTo>
                    <a:pt x="392" y="29"/>
                  </a:lnTo>
                  <a:lnTo>
                    <a:pt x="394" y="27"/>
                  </a:lnTo>
                  <a:lnTo>
                    <a:pt x="396" y="27"/>
                  </a:lnTo>
                  <a:lnTo>
                    <a:pt x="396" y="29"/>
                  </a:lnTo>
                  <a:lnTo>
                    <a:pt x="398" y="29"/>
                  </a:lnTo>
                  <a:lnTo>
                    <a:pt x="396" y="29"/>
                  </a:lnTo>
                  <a:lnTo>
                    <a:pt x="398" y="31"/>
                  </a:lnTo>
                  <a:lnTo>
                    <a:pt x="398" y="29"/>
                  </a:lnTo>
                  <a:lnTo>
                    <a:pt x="400" y="27"/>
                  </a:lnTo>
                  <a:lnTo>
                    <a:pt x="402" y="27"/>
                  </a:lnTo>
                  <a:lnTo>
                    <a:pt x="402" y="25"/>
                  </a:lnTo>
                  <a:lnTo>
                    <a:pt x="409" y="25"/>
                  </a:lnTo>
                  <a:lnTo>
                    <a:pt x="411" y="25"/>
                  </a:lnTo>
                  <a:lnTo>
                    <a:pt x="411" y="23"/>
                  </a:lnTo>
                  <a:lnTo>
                    <a:pt x="413" y="23"/>
                  </a:lnTo>
                  <a:lnTo>
                    <a:pt x="415" y="23"/>
                  </a:lnTo>
                  <a:lnTo>
                    <a:pt x="415" y="25"/>
                  </a:lnTo>
                  <a:lnTo>
                    <a:pt x="415" y="23"/>
                  </a:lnTo>
                  <a:lnTo>
                    <a:pt x="417" y="23"/>
                  </a:lnTo>
                  <a:lnTo>
                    <a:pt x="417" y="25"/>
                  </a:lnTo>
                  <a:lnTo>
                    <a:pt x="419" y="25"/>
                  </a:lnTo>
                  <a:lnTo>
                    <a:pt x="419" y="27"/>
                  </a:lnTo>
                  <a:lnTo>
                    <a:pt x="419" y="25"/>
                  </a:lnTo>
                  <a:lnTo>
                    <a:pt x="421" y="25"/>
                  </a:lnTo>
                  <a:lnTo>
                    <a:pt x="421" y="27"/>
                  </a:lnTo>
                  <a:lnTo>
                    <a:pt x="421" y="29"/>
                  </a:lnTo>
                  <a:lnTo>
                    <a:pt x="423" y="27"/>
                  </a:lnTo>
                  <a:lnTo>
                    <a:pt x="421" y="25"/>
                  </a:lnTo>
                  <a:lnTo>
                    <a:pt x="425" y="25"/>
                  </a:lnTo>
                  <a:lnTo>
                    <a:pt x="427" y="27"/>
                  </a:lnTo>
                  <a:lnTo>
                    <a:pt x="428" y="29"/>
                  </a:lnTo>
                  <a:lnTo>
                    <a:pt x="427" y="33"/>
                  </a:lnTo>
                  <a:lnTo>
                    <a:pt x="427" y="35"/>
                  </a:lnTo>
                  <a:lnTo>
                    <a:pt x="425" y="35"/>
                  </a:lnTo>
                  <a:lnTo>
                    <a:pt x="425" y="37"/>
                  </a:lnTo>
                  <a:lnTo>
                    <a:pt x="425" y="38"/>
                  </a:lnTo>
                  <a:lnTo>
                    <a:pt x="428" y="38"/>
                  </a:lnTo>
                  <a:lnTo>
                    <a:pt x="430" y="38"/>
                  </a:lnTo>
                  <a:lnTo>
                    <a:pt x="432" y="40"/>
                  </a:lnTo>
                  <a:lnTo>
                    <a:pt x="430" y="40"/>
                  </a:lnTo>
                  <a:lnTo>
                    <a:pt x="427" y="40"/>
                  </a:lnTo>
                  <a:lnTo>
                    <a:pt x="425" y="40"/>
                  </a:lnTo>
                  <a:lnTo>
                    <a:pt x="425" y="38"/>
                  </a:lnTo>
                  <a:lnTo>
                    <a:pt x="423" y="40"/>
                  </a:lnTo>
                  <a:lnTo>
                    <a:pt x="425" y="42"/>
                  </a:lnTo>
                  <a:lnTo>
                    <a:pt x="425" y="40"/>
                  </a:lnTo>
                  <a:lnTo>
                    <a:pt x="432" y="40"/>
                  </a:lnTo>
                  <a:lnTo>
                    <a:pt x="434" y="40"/>
                  </a:lnTo>
                  <a:lnTo>
                    <a:pt x="436" y="40"/>
                  </a:lnTo>
                  <a:lnTo>
                    <a:pt x="436" y="42"/>
                  </a:lnTo>
                  <a:lnTo>
                    <a:pt x="434" y="42"/>
                  </a:lnTo>
                  <a:lnTo>
                    <a:pt x="436" y="44"/>
                  </a:lnTo>
                  <a:lnTo>
                    <a:pt x="434" y="44"/>
                  </a:lnTo>
                  <a:lnTo>
                    <a:pt x="432" y="46"/>
                  </a:lnTo>
                  <a:lnTo>
                    <a:pt x="436" y="46"/>
                  </a:lnTo>
                  <a:lnTo>
                    <a:pt x="442" y="46"/>
                  </a:lnTo>
                  <a:lnTo>
                    <a:pt x="442" y="48"/>
                  </a:lnTo>
                  <a:lnTo>
                    <a:pt x="444" y="48"/>
                  </a:lnTo>
                  <a:lnTo>
                    <a:pt x="444" y="50"/>
                  </a:lnTo>
                  <a:lnTo>
                    <a:pt x="446" y="50"/>
                  </a:lnTo>
                  <a:lnTo>
                    <a:pt x="446" y="48"/>
                  </a:lnTo>
                  <a:lnTo>
                    <a:pt x="446" y="46"/>
                  </a:lnTo>
                  <a:lnTo>
                    <a:pt x="450" y="46"/>
                  </a:lnTo>
                  <a:lnTo>
                    <a:pt x="450" y="44"/>
                  </a:lnTo>
                  <a:lnTo>
                    <a:pt x="451" y="44"/>
                  </a:lnTo>
                  <a:lnTo>
                    <a:pt x="453" y="44"/>
                  </a:lnTo>
                  <a:lnTo>
                    <a:pt x="451" y="44"/>
                  </a:lnTo>
                  <a:lnTo>
                    <a:pt x="455" y="42"/>
                  </a:lnTo>
                  <a:lnTo>
                    <a:pt x="455" y="44"/>
                  </a:lnTo>
                  <a:lnTo>
                    <a:pt x="455" y="42"/>
                  </a:lnTo>
                  <a:lnTo>
                    <a:pt x="455" y="44"/>
                  </a:lnTo>
                  <a:lnTo>
                    <a:pt x="457" y="44"/>
                  </a:lnTo>
                  <a:lnTo>
                    <a:pt x="459" y="44"/>
                  </a:lnTo>
                  <a:lnTo>
                    <a:pt x="459" y="46"/>
                  </a:lnTo>
                  <a:lnTo>
                    <a:pt x="457" y="48"/>
                  </a:lnTo>
                  <a:lnTo>
                    <a:pt x="459" y="48"/>
                  </a:lnTo>
                  <a:lnTo>
                    <a:pt x="461" y="46"/>
                  </a:lnTo>
                  <a:lnTo>
                    <a:pt x="463" y="46"/>
                  </a:lnTo>
                  <a:lnTo>
                    <a:pt x="467" y="42"/>
                  </a:lnTo>
                  <a:lnTo>
                    <a:pt x="467" y="44"/>
                  </a:lnTo>
                  <a:lnTo>
                    <a:pt x="469" y="44"/>
                  </a:lnTo>
                  <a:lnTo>
                    <a:pt x="469" y="42"/>
                  </a:lnTo>
                  <a:lnTo>
                    <a:pt x="471" y="42"/>
                  </a:lnTo>
                  <a:lnTo>
                    <a:pt x="473" y="42"/>
                  </a:lnTo>
                  <a:lnTo>
                    <a:pt x="473" y="44"/>
                  </a:lnTo>
                  <a:lnTo>
                    <a:pt x="475" y="44"/>
                  </a:lnTo>
                  <a:lnTo>
                    <a:pt x="475" y="42"/>
                  </a:lnTo>
                  <a:lnTo>
                    <a:pt x="480" y="46"/>
                  </a:lnTo>
                  <a:lnTo>
                    <a:pt x="480" y="48"/>
                  </a:lnTo>
                  <a:lnTo>
                    <a:pt x="482" y="46"/>
                  </a:lnTo>
                  <a:lnTo>
                    <a:pt x="482" y="48"/>
                  </a:lnTo>
                  <a:lnTo>
                    <a:pt x="484" y="48"/>
                  </a:lnTo>
                  <a:lnTo>
                    <a:pt x="486" y="48"/>
                  </a:lnTo>
                  <a:lnTo>
                    <a:pt x="488" y="50"/>
                  </a:lnTo>
                  <a:lnTo>
                    <a:pt x="488" y="52"/>
                  </a:lnTo>
                  <a:lnTo>
                    <a:pt x="490" y="52"/>
                  </a:lnTo>
                  <a:lnTo>
                    <a:pt x="492" y="50"/>
                  </a:lnTo>
                  <a:lnTo>
                    <a:pt x="494" y="50"/>
                  </a:lnTo>
                  <a:lnTo>
                    <a:pt x="496" y="52"/>
                  </a:lnTo>
                  <a:lnTo>
                    <a:pt x="496" y="54"/>
                  </a:lnTo>
                  <a:lnTo>
                    <a:pt x="498" y="54"/>
                  </a:lnTo>
                  <a:lnTo>
                    <a:pt x="498" y="52"/>
                  </a:lnTo>
                  <a:lnTo>
                    <a:pt x="499" y="52"/>
                  </a:lnTo>
                  <a:lnTo>
                    <a:pt x="499" y="54"/>
                  </a:lnTo>
                  <a:lnTo>
                    <a:pt x="499" y="56"/>
                  </a:lnTo>
                  <a:lnTo>
                    <a:pt x="501" y="58"/>
                  </a:lnTo>
                  <a:lnTo>
                    <a:pt x="505" y="58"/>
                  </a:lnTo>
                  <a:lnTo>
                    <a:pt x="509" y="60"/>
                  </a:lnTo>
                  <a:lnTo>
                    <a:pt x="509" y="58"/>
                  </a:lnTo>
                  <a:lnTo>
                    <a:pt x="509" y="60"/>
                  </a:lnTo>
                  <a:lnTo>
                    <a:pt x="511" y="60"/>
                  </a:lnTo>
                  <a:lnTo>
                    <a:pt x="515" y="60"/>
                  </a:lnTo>
                  <a:lnTo>
                    <a:pt x="515" y="58"/>
                  </a:lnTo>
                  <a:lnTo>
                    <a:pt x="517" y="58"/>
                  </a:lnTo>
                  <a:lnTo>
                    <a:pt x="521" y="60"/>
                  </a:lnTo>
                  <a:lnTo>
                    <a:pt x="524" y="58"/>
                  </a:lnTo>
                  <a:lnTo>
                    <a:pt x="526" y="60"/>
                  </a:lnTo>
                  <a:lnTo>
                    <a:pt x="528" y="60"/>
                  </a:lnTo>
                  <a:lnTo>
                    <a:pt x="530" y="60"/>
                  </a:lnTo>
                  <a:lnTo>
                    <a:pt x="532" y="61"/>
                  </a:lnTo>
                  <a:lnTo>
                    <a:pt x="534" y="63"/>
                  </a:lnTo>
                  <a:lnTo>
                    <a:pt x="536" y="63"/>
                  </a:lnTo>
                  <a:lnTo>
                    <a:pt x="536" y="65"/>
                  </a:lnTo>
                  <a:lnTo>
                    <a:pt x="538" y="65"/>
                  </a:lnTo>
                  <a:lnTo>
                    <a:pt x="540" y="65"/>
                  </a:lnTo>
                  <a:lnTo>
                    <a:pt x="540" y="67"/>
                  </a:lnTo>
                  <a:lnTo>
                    <a:pt x="542" y="67"/>
                  </a:lnTo>
                  <a:lnTo>
                    <a:pt x="546" y="69"/>
                  </a:lnTo>
                  <a:lnTo>
                    <a:pt x="546" y="67"/>
                  </a:lnTo>
                  <a:lnTo>
                    <a:pt x="547" y="67"/>
                  </a:lnTo>
                  <a:lnTo>
                    <a:pt x="549" y="69"/>
                  </a:lnTo>
                  <a:lnTo>
                    <a:pt x="551" y="67"/>
                  </a:lnTo>
                  <a:lnTo>
                    <a:pt x="553" y="65"/>
                  </a:lnTo>
                  <a:lnTo>
                    <a:pt x="557" y="65"/>
                  </a:lnTo>
                  <a:lnTo>
                    <a:pt x="557" y="63"/>
                  </a:lnTo>
                  <a:lnTo>
                    <a:pt x="559" y="63"/>
                  </a:lnTo>
                  <a:lnTo>
                    <a:pt x="559" y="65"/>
                  </a:lnTo>
                  <a:lnTo>
                    <a:pt x="559" y="67"/>
                  </a:lnTo>
                  <a:lnTo>
                    <a:pt x="559" y="65"/>
                  </a:lnTo>
                  <a:lnTo>
                    <a:pt x="559" y="63"/>
                  </a:lnTo>
                  <a:lnTo>
                    <a:pt x="561" y="63"/>
                  </a:lnTo>
                  <a:lnTo>
                    <a:pt x="563" y="63"/>
                  </a:lnTo>
                  <a:lnTo>
                    <a:pt x="563" y="61"/>
                  </a:lnTo>
                  <a:lnTo>
                    <a:pt x="565" y="61"/>
                  </a:lnTo>
                  <a:lnTo>
                    <a:pt x="565" y="63"/>
                  </a:lnTo>
                  <a:lnTo>
                    <a:pt x="567" y="63"/>
                  </a:lnTo>
                  <a:lnTo>
                    <a:pt x="567" y="61"/>
                  </a:lnTo>
                  <a:lnTo>
                    <a:pt x="567" y="63"/>
                  </a:lnTo>
                  <a:lnTo>
                    <a:pt x="569" y="63"/>
                  </a:lnTo>
                  <a:lnTo>
                    <a:pt x="571" y="61"/>
                  </a:lnTo>
                  <a:lnTo>
                    <a:pt x="571" y="63"/>
                  </a:lnTo>
                  <a:lnTo>
                    <a:pt x="571" y="65"/>
                  </a:lnTo>
                  <a:lnTo>
                    <a:pt x="571" y="63"/>
                  </a:lnTo>
                  <a:lnTo>
                    <a:pt x="571" y="61"/>
                  </a:lnTo>
                  <a:lnTo>
                    <a:pt x="572" y="61"/>
                  </a:lnTo>
                  <a:lnTo>
                    <a:pt x="572" y="63"/>
                  </a:lnTo>
                  <a:lnTo>
                    <a:pt x="574" y="63"/>
                  </a:lnTo>
                  <a:lnTo>
                    <a:pt x="576" y="63"/>
                  </a:lnTo>
                  <a:lnTo>
                    <a:pt x="578" y="63"/>
                  </a:lnTo>
                  <a:lnTo>
                    <a:pt x="582" y="67"/>
                  </a:lnTo>
                  <a:lnTo>
                    <a:pt x="582" y="69"/>
                  </a:lnTo>
                  <a:lnTo>
                    <a:pt x="582" y="67"/>
                  </a:lnTo>
                  <a:lnTo>
                    <a:pt x="584" y="67"/>
                  </a:lnTo>
                  <a:lnTo>
                    <a:pt x="584" y="69"/>
                  </a:lnTo>
                  <a:lnTo>
                    <a:pt x="586" y="71"/>
                  </a:lnTo>
                  <a:lnTo>
                    <a:pt x="584" y="71"/>
                  </a:lnTo>
                  <a:lnTo>
                    <a:pt x="586" y="71"/>
                  </a:lnTo>
                  <a:lnTo>
                    <a:pt x="586" y="73"/>
                  </a:lnTo>
                  <a:lnTo>
                    <a:pt x="588" y="73"/>
                  </a:lnTo>
                  <a:lnTo>
                    <a:pt x="590" y="75"/>
                  </a:lnTo>
                  <a:lnTo>
                    <a:pt x="592" y="75"/>
                  </a:lnTo>
                  <a:lnTo>
                    <a:pt x="592" y="77"/>
                  </a:lnTo>
                  <a:lnTo>
                    <a:pt x="594" y="75"/>
                  </a:lnTo>
                  <a:lnTo>
                    <a:pt x="594" y="77"/>
                  </a:lnTo>
                  <a:lnTo>
                    <a:pt x="597" y="79"/>
                  </a:lnTo>
                  <a:lnTo>
                    <a:pt x="599" y="79"/>
                  </a:lnTo>
                  <a:lnTo>
                    <a:pt x="599" y="81"/>
                  </a:lnTo>
                  <a:lnTo>
                    <a:pt x="601" y="83"/>
                  </a:lnTo>
                  <a:lnTo>
                    <a:pt x="603" y="84"/>
                  </a:lnTo>
                  <a:lnTo>
                    <a:pt x="603" y="83"/>
                  </a:lnTo>
                  <a:lnTo>
                    <a:pt x="603" y="81"/>
                  </a:lnTo>
                  <a:lnTo>
                    <a:pt x="607" y="83"/>
                  </a:lnTo>
                  <a:lnTo>
                    <a:pt x="607" y="90"/>
                  </a:lnTo>
                  <a:lnTo>
                    <a:pt x="607" y="96"/>
                  </a:lnTo>
                  <a:lnTo>
                    <a:pt x="607" y="104"/>
                  </a:lnTo>
                  <a:lnTo>
                    <a:pt x="607" y="109"/>
                  </a:lnTo>
                  <a:lnTo>
                    <a:pt x="607" y="115"/>
                  </a:lnTo>
                  <a:lnTo>
                    <a:pt x="607" y="123"/>
                  </a:lnTo>
                  <a:lnTo>
                    <a:pt x="607" y="129"/>
                  </a:lnTo>
                  <a:lnTo>
                    <a:pt x="607" y="134"/>
                  </a:lnTo>
                  <a:lnTo>
                    <a:pt x="607" y="142"/>
                  </a:lnTo>
                  <a:lnTo>
                    <a:pt x="607" y="148"/>
                  </a:lnTo>
                  <a:lnTo>
                    <a:pt x="607" y="154"/>
                  </a:lnTo>
                  <a:lnTo>
                    <a:pt x="607" y="159"/>
                  </a:lnTo>
                  <a:lnTo>
                    <a:pt x="607" y="167"/>
                  </a:lnTo>
                  <a:lnTo>
                    <a:pt x="607" y="173"/>
                  </a:lnTo>
                  <a:lnTo>
                    <a:pt x="607" y="179"/>
                  </a:lnTo>
                  <a:lnTo>
                    <a:pt x="607" y="184"/>
                  </a:lnTo>
                  <a:lnTo>
                    <a:pt x="607" y="190"/>
                  </a:lnTo>
                  <a:lnTo>
                    <a:pt x="607" y="196"/>
                  </a:lnTo>
                  <a:lnTo>
                    <a:pt x="607" y="202"/>
                  </a:lnTo>
                  <a:lnTo>
                    <a:pt x="607" y="209"/>
                  </a:lnTo>
                  <a:lnTo>
                    <a:pt x="607" y="215"/>
                  </a:lnTo>
                  <a:lnTo>
                    <a:pt x="607" y="221"/>
                  </a:lnTo>
                  <a:lnTo>
                    <a:pt x="607" y="227"/>
                  </a:lnTo>
                  <a:lnTo>
                    <a:pt x="607" y="232"/>
                  </a:lnTo>
                  <a:lnTo>
                    <a:pt x="607" y="238"/>
                  </a:lnTo>
                  <a:lnTo>
                    <a:pt x="607" y="244"/>
                  </a:lnTo>
                  <a:lnTo>
                    <a:pt x="607" y="248"/>
                  </a:lnTo>
                  <a:lnTo>
                    <a:pt x="607" y="253"/>
                  </a:lnTo>
                  <a:lnTo>
                    <a:pt x="607" y="259"/>
                  </a:lnTo>
                  <a:lnTo>
                    <a:pt x="607" y="265"/>
                  </a:lnTo>
                  <a:lnTo>
                    <a:pt x="607" y="271"/>
                  </a:lnTo>
                  <a:lnTo>
                    <a:pt x="607" y="276"/>
                  </a:lnTo>
                  <a:lnTo>
                    <a:pt x="607" y="282"/>
                  </a:lnTo>
                  <a:lnTo>
                    <a:pt x="607" y="288"/>
                  </a:lnTo>
                  <a:lnTo>
                    <a:pt x="607" y="292"/>
                  </a:lnTo>
                  <a:lnTo>
                    <a:pt x="607" y="298"/>
                  </a:lnTo>
                  <a:lnTo>
                    <a:pt x="607" y="303"/>
                  </a:lnTo>
                  <a:lnTo>
                    <a:pt x="607" y="309"/>
                  </a:lnTo>
                  <a:lnTo>
                    <a:pt x="607" y="315"/>
                  </a:lnTo>
                  <a:lnTo>
                    <a:pt x="607" y="319"/>
                  </a:lnTo>
                  <a:lnTo>
                    <a:pt x="607" y="324"/>
                  </a:lnTo>
                  <a:lnTo>
                    <a:pt x="607" y="330"/>
                  </a:lnTo>
                  <a:lnTo>
                    <a:pt x="607" y="336"/>
                  </a:lnTo>
                  <a:lnTo>
                    <a:pt x="607" y="340"/>
                  </a:lnTo>
                  <a:lnTo>
                    <a:pt x="607" y="346"/>
                  </a:lnTo>
                  <a:lnTo>
                    <a:pt x="607" y="351"/>
                  </a:lnTo>
                  <a:lnTo>
                    <a:pt x="607" y="355"/>
                  </a:lnTo>
                  <a:lnTo>
                    <a:pt x="607" y="361"/>
                  </a:lnTo>
                  <a:lnTo>
                    <a:pt x="607" y="365"/>
                  </a:lnTo>
                  <a:lnTo>
                    <a:pt x="607" y="371"/>
                  </a:lnTo>
                  <a:lnTo>
                    <a:pt x="607" y="376"/>
                  </a:lnTo>
                  <a:lnTo>
                    <a:pt x="607" y="380"/>
                  </a:lnTo>
                  <a:lnTo>
                    <a:pt x="607" y="386"/>
                  </a:lnTo>
                  <a:lnTo>
                    <a:pt x="607" y="390"/>
                  </a:lnTo>
                  <a:lnTo>
                    <a:pt x="607" y="395"/>
                  </a:lnTo>
                  <a:lnTo>
                    <a:pt x="607" y="399"/>
                  </a:lnTo>
                  <a:lnTo>
                    <a:pt x="607" y="405"/>
                  </a:lnTo>
                  <a:lnTo>
                    <a:pt x="607" y="411"/>
                  </a:lnTo>
                  <a:lnTo>
                    <a:pt x="607" y="415"/>
                  </a:lnTo>
                  <a:lnTo>
                    <a:pt x="607" y="419"/>
                  </a:lnTo>
                  <a:lnTo>
                    <a:pt x="607" y="424"/>
                  </a:lnTo>
                  <a:lnTo>
                    <a:pt x="607" y="428"/>
                  </a:lnTo>
                  <a:lnTo>
                    <a:pt x="607" y="434"/>
                  </a:lnTo>
                  <a:lnTo>
                    <a:pt x="607" y="438"/>
                  </a:lnTo>
                  <a:lnTo>
                    <a:pt x="607" y="440"/>
                  </a:lnTo>
                  <a:lnTo>
                    <a:pt x="609" y="440"/>
                  </a:lnTo>
                  <a:lnTo>
                    <a:pt x="611" y="440"/>
                  </a:lnTo>
                  <a:lnTo>
                    <a:pt x="613" y="442"/>
                  </a:lnTo>
                  <a:lnTo>
                    <a:pt x="615" y="442"/>
                  </a:lnTo>
                  <a:lnTo>
                    <a:pt x="617" y="440"/>
                  </a:lnTo>
                  <a:lnTo>
                    <a:pt x="619" y="440"/>
                  </a:lnTo>
                  <a:lnTo>
                    <a:pt x="620" y="442"/>
                  </a:lnTo>
                  <a:lnTo>
                    <a:pt x="622" y="443"/>
                  </a:lnTo>
                  <a:lnTo>
                    <a:pt x="624" y="443"/>
                  </a:lnTo>
                  <a:lnTo>
                    <a:pt x="624" y="442"/>
                  </a:lnTo>
                  <a:lnTo>
                    <a:pt x="626" y="440"/>
                  </a:lnTo>
                  <a:lnTo>
                    <a:pt x="628" y="440"/>
                  </a:lnTo>
                  <a:lnTo>
                    <a:pt x="628" y="438"/>
                  </a:lnTo>
                  <a:lnTo>
                    <a:pt x="630" y="438"/>
                  </a:lnTo>
                  <a:lnTo>
                    <a:pt x="632" y="438"/>
                  </a:lnTo>
                  <a:lnTo>
                    <a:pt x="636" y="438"/>
                  </a:lnTo>
                  <a:lnTo>
                    <a:pt x="638" y="438"/>
                  </a:lnTo>
                  <a:lnTo>
                    <a:pt x="638" y="440"/>
                  </a:lnTo>
                  <a:lnTo>
                    <a:pt x="638" y="442"/>
                  </a:lnTo>
                  <a:lnTo>
                    <a:pt x="638" y="443"/>
                  </a:lnTo>
                  <a:lnTo>
                    <a:pt x="636" y="445"/>
                  </a:lnTo>
                  <a:lnTo>
                    <a:pt x="638" y="447"/>
                  </a:lnTo>
                  <a:lnTo>
                    <a:pt x="638" y="449"/>
                  </a:lnTo>
                  <a:lnTo>
                    <a:pt x="640" y="449"/>
                  </a:lnTo>
                  <a:lnTo>
                    <a:pt x="642" y="451"/>
                  </a:lnTo>
                  <a:lnTo>
                    <a:pt x="643" y="451"/>
                  </a:lnTo>
                  <a:lnTo>
                    <a:pt x="643" y="453"/>
                  </a:lnTo>
                  <a:lnTo>
                    <a:pt x="645" y="455"/>
                  </a:lnTo>
                  <a:lnTo>
                    <a:pt x="645" y="457"/>
                  </a:lnTo>
                  <a:lnTo>
                    <a:pt x="647" y="459"/>
                  </a:lnTo>
                  <a:lnTo>
                    <a:pt x="649" y="461"/>
                  </a:lnTo>
                  <a:lnTo>
                    <a:pt x="651" y="463"/>
                  </a:lnTo>
                  <a:lnTo>
                    <a:pt x="655" y="465"/>
                  </a:lnTo>
                  <a:lnTo>
                    <a:pt x="657" y="468"/>
                  </a:lnTo>
                  <a:lnTo>
                    <a:pt x="659" y="470"/>
                  </a:lnTo>
                  <a:lnTo>
                    <a:pt x="661" y="472"/>
                  </a:lnTo>
                  <a:lnTo>
                    <a:pt x="663" y="472"/>
                  </a:lnTo>
                  <a:lnTo>
                    <a:pt x="663" y="474"/>
                  </a:lnTo>
                  <a:lnTo>
                    <a:pt x="663" y="476"/>
                  </a:lnTo>
                  <a:lnTo>
                    <a:pt x="663" y="478"/>
                  </a:lnTo>
                  <a:lnTo>
                    <a:pt x="663" y="480"/>
                  </a:lnTo>
                  <a:lnTo>
                    <a:pt x="663" y="482"/>
                  </a:lnTo>
                  <a:lnTo>
                    <a:pt x="663" y="484"/>
                  </a:lnTo>
                  <a:lnTo>
                    <a:pt x="665" y="484"/>
                  </a:lnTo>
                  <a:lnTo>
                    <a:pt x="667" y="482"/>
                  </a:lnTo>
                  <a:lnTo>
                    <a:pt x="667" y="480"/>
                  </a:lnTo>
                  <a:lnTo>
                    <a:pt x="668" y="480"/>
                  </a:lnTo>
                  <a:lnTo>
                    <a:pt x="670" y="478"/>
                  </a:lnTo>
                  <a:lnTo>
                    <a:pt x="672" y="476"/>
                  </a:lnTo>
                  <a:lnTo>
                    <a:pt x="674" y="476"/>
                  </a:lnTo>
                  <a:lnTo>
                    <a:pt x="674" y="474"/>
                  </a:lnTo>
                  <a:lnTo>
                    <a:pt x="676" y="476"/>
                  </a:lnTo>
                  <a:lnTo>
                    <a:pt x="678" y="476"/>
                  </a:lnTo>
                  <a:lnTo>
                    <a:pt x="678" y="474"/>
                  </a:lnTo>
                  <a:lnTo>
                    <a:pt x="680" y="472"/>
                  </a:lnTo>
                  <a:lnTo>
                    <a:pt x="680" y="470"/>
                  </a:lnTo>
                  <a:lnTo>
                    <a:pt x="680" y="468"/>
                  </a:lnTo>
                  <a:lnTo>
                    <a:pt x="680" y="467"/>
                  </a:lnTo>
                  <a:lnTo>
                    <a:pt x="682" y="467"/>
                  </a:lnTo>
                  <a:lnTo>
                    <a:pt x="682" y="465"/>
                  </a:lnTo>
                  <a:lnTo>
                    <a:pt x="684" y="463"/>
                  </a:lnTo>
                  <a:lnTo>
                    <a:pt x="682" y="463"/>
                  </a:lnTo>
                  <a:lnTo>
                    <a:pt x="682" y="461"/>
                  </a:lnTo>
                  <a:lnTo>
                    <a:pt x="684" y="461"/>
                  </a:lnTo>
                  <a:lnTo>
                    <a:pt x="686" y="461"/>
                  </a:lnTo>
                  <a:lnTo>
                    <a:pt x="688" y="459"/>
                  </a:lnTo>
                  <a:lnTo>
                    <a:pt x="690" y="459"/>
                  </a:lnTo>
                  <a:lnTo>
                    <a:pt x="693" y="457"/>
                  </a:lnTo>
                  <a:lnTo>
                    <a:pt x="695" y="455"/>
                  </a:lnTo>
                  <a:lnTo>
                    <a:pt x="697" y="457"/>
                  </a:lnTo>
                  <a:lnTo>
                    <a:pt x="699" y="459"/>
                  </a:lnTo>
                  <a:lnTo>
                    <a:pt x="699" y="461"/>
                  </a:lnTo>
                  <a:lnTo>
                    <a:pt x="701" y="461"/>
                  </a:lnTo>
                  <a:lnTo>
                    <a:pt x="703" y="463"/>
                  </a:lnTo>
                  <a:lnTo>
                    <a:pt x="703" y="465"/>
                  </a:lnTo>
                  <a:lnTo>
                    <a:pt x="703" y="467"/>
                  </a:lnTo>
                  <a:lnTo>
                    <a:pt x="701" y="467"/>
                  </a:lnTo>
                  <a:lnTo>
                    <a:pt x="703" y="468"/>
                  </a:lnTo>
                  <a:lnTo>
                    <a:pt x="703" y="470"/>
                  </a:lnTo>
                  <a:lnTo>
                    <a:pt x="705" y="472"/>
                  </a:lnTo>
                  <a:lnTo>
                    <a:pt x="707" y="472"/>
                  </a:lnTo>
                  <a:lnTo>
                    <a:pt x="709" y="472"/>
                  </a:lnTo>
                  <a:lnTo>
                    <a:pt x="709" y="474"/>
                  </a:lnTo>
                  <a:lnTo>
                    <a:pt x="709" y="476"/>
                  </a:lnTo>
                  <a:lnTo>
                    <a:pt x="711" y="476"/>
                  </a:lnTo>
                  <a:lnTo>
                    <a:pt x="713" y="476"/>
                  </a:lnTo>
                  <a:lnTo>
                    <a:pt x="713" y="478"/>
                  </a:lnTo>
                  <a:lnTo>
                    <a:pt x="713" y="480"/>
                  </a:lnTo>
                  <a:lnTo>
                    <a:pt x="713" y="482"/>
                  </a:lnTo>
                  <a:lnTo>
                    <a:pt x="715" y="482"/>
                  </a:lnTo>
                  <a:lnTo>
                    <a:pt x="715" y="484"/>
                  </a:lnTo>
                  <a:lnTo>
                    <a:pt x="715" y="486"/>
                  </a:lnTo>
                  <a:lnTo>
                    <a:pt x="716" y="486"/>
                  </a:lnTo>
                  <a:lnTo>
                    <a:pt x="718" y="488"/>
                  </a:lnTo>
                  <a:lnTo>
                    <a:pt x="720" y="488"/>
                  </a:lnTo>
                  <a:lnTo>
                    <a:pt x="722" y="490"/>
                  </a:lnTo>
                  <a:lnTo>
                    <a:pt x="724" y="491"/>
                  </a:lnTo>
                  <a:lnTo>
                    <a:pt x="724" y="493"/>
                  </a:lnTo>
                  <a:lnTo>
                    <a:pt x="726" y="495"/>
                  </a:lnTo>
                  <a:lnTo>
                    <a:pt x="728" y="497"/>
                  </a:lnTo>
                  <a:lnTo>
                    <a:pt x="728" y="499"/>
                  </a:lnTo>
                  <a:lnTo>
                    <a:pt x="728" y="501"/>
                  </a:lnTo>
                  <a:lnTo>
                    <a:pt x="730" y="501"/>
                  </a:lnTo>
                  <a:lnTo>
                    <a:pt x="730" y="505"/>
                  </a:lnTo>
                  <a:lnTo>
                    <a:pt x="732" y="507"/>
                  </a:lnTo>
                  <a:lnTo>
                    <a:pt x="734" y="509"/>
                  </a:lnTo>
                  <a:lnTo>
                    <a:pt x="734" y="511"/>
                  </a:lnTo>
                  <a:lnTo>
                    <a:pt x="736" y="513"/>
                  </a:lnTo>
                  <a:lnTo>
                    <a:pt x="736" y="514"/>
                  </a:lnTo>
                  <a:lnTo>
                    <a:pt x="738" y="516"/>
                  </a:lnTo>
                  <a:lnTo>
                    <a:pt x="739" y="520"/>
                  </a:lnTo>
                  <a:lnTo>
                    <a:pt x="741" y="522"/>
                  </a:lnTo>
                  <a:lnTo>
                    <a:pt x="741" y="526"/>
                  </a:lnTo>
                  <a:lnTo>
                    <a:pt x="743" y="528"/>
                  </a:lnTo>
                  <a:lnTo>
                    <a:pt x="745" y="530"/>
                  </a:lnTo>
                  <a:lnTo>
                    <a:pt x="745" y="532"/>
                  </a:lnTo>
                  <a:lnTo>
                    <a:pt x="747" y="534"/>
                  </a:lnTo>
                  <a:lnTo>
                    <a:pt x="747" y="536"/>
                  </a:lnTo>
                  <a:lnTo>
                    <a:pt x="745" y="538"/>
                  </a:lnTo>
                  <a:lnTo>
                    <a:pt x="749" y="539"/>
                  </a:lnTo>
                  <a:lnTo>
                    <a:pt x="751" y="539"/>
                  </a:lnTo>
                  <a:lnTo>
                    <a:pt x="749" y="543"/>
                  </a:lnTo>
                  <a:lnTo>
                    <a:pt x="753" y="545"/>
                  </a:lnTo>
                  <a:lnTo>
                    <a:pt x="753" y="547"/>
                  </a:lnTo>
                  <a:lnTo>
                    <a:pt x="753" y="549"/>
                  </a:lnTo>
                  <a:lnTo>
                    <a:pt x="753" y="551"/>
                  </a:lnTo>
                  <a:lnTo>
                    <a:pt x="755" y="553"/>
                  </a:lnTo>
                  <a:lnTo>
                    <a:pt x="757" y="551"/>
                  </a:lnTo>
                  <a:lnTo>
                    <a:pt x="759" y="551"/>
                  </a:lnTo>
                  <a:lnTo>
                    <a:pt x="759" y="553"/>
                  </a:lnTo>
                  <a:lnTo>
                    <a:pt x="761" y="555"/>
                  </a:lnTo>
                  <a:lnTo>
                    <a:pt x="763" y="557"/>
                  </a:lnTo>
                  <a:lnTo>
                    <a:pt x="764" y="557"/>
                  </a:lnTo>
                  <a:lnTo>
                    <a:pt x="766" y="559"/>
                  </a:lnTo>
                  <a:lnTo>
                    <a:pt x="770" y="559"/>
                  </a:lnTo>
                  <a:lnTo>
                    <a:pt x="772" y="561"/>
                  </a:lnTo>
                  <a:lnTo>
                    <a:pt x="772" y="562"/>
                  </a:lnTo>
                  <a:lnTo>
                    <a:pt x="774" y="562"/>
                  </a:lnTo>
                  <a:lnTo>
                    <a:pt x="776" y="562"/>
                  </a:lnTo>
                  <a:lnTo>
                    <a:pt x="776" y="564"/>
                  </a:lnTo>
                  <a:lnTo>
                    <a:pt x="776" y="566"/>
                  </a:lnTo>
                  <a:lnTo>
                    <a:pt x="778" y="566"/>
                  </a:lnTo>
                  <a:lnTo>
                    <a:pt x="780" y="566"/>
                  </a:lnTo>
                  <a:lnTo>
                    <a:pt x="782" y="566"/>
                  </a:lnTo>
                  <a:lnTo>
                    <a:pt x="782" y="568"/>
                  </a:lnTo>
                  <a:lnTo>
                    <a:pt x="782" y="570"/>
                  </a:lnTo>
                  <a:lnTo>
                    <a:pt x="782" y="572"/>
                  </a:lnTo>
                  <a:lnTo>
                    <a:pt x="782" y="574"/>
                  </a:lnTo>
                  <a:lnTo>
                    <a:pt x="780" y="574"/>
                  </a:lnTo>
                  <a:lnTo>
                    <a:pt x="780" y="576"/>
                  </a:lnTo>
                  <a:lnTo>
                    <a:pt x="780" y="578"/>
                  </a:lnTo>
                  <a:lnTo>
                    <a:pt x="780" y="580"/>
                  </a:lnTo>
                  <a:lnTo>
                    <a:pt x="780" y="582"/>
                  </a:lnTo>
                  <a:lnTo>
                    <a:pt x="782" y="584"/>
                  </a:lnTo>
                  <a:lnTo>
                    <a:pt x="782" y="586"/>
                  </a:lnTo>
                  <a:lnTo>
                    <a:pt x="782" y="587"/>
                  </a:lnTo>
                  <a:lnTo>
                    <a:pt x="784" y="589"/>
                  </a:lnTo>
                  <a:lnTo>
                    <a:pt x="782" y="589"/>
                  </a:lnTo>
                  <a:lnTo>
                    <a:pt x="782" y="591"/>
                  </a:lnTo>
                  <a:lnTo>
                    <a:pt x="780" y="591"/>
                  </a:lnTo>
                  <a:lnTo>
                    <a:pt x="780" y="593"/>
                  </a:lnTo>
                  <a:lnTo>
                    <a:pt x="780" y="595"/>
                  </a:lnTo>
                  <a:lnTo>
                    <a:pt x="778" y="597"/>
                  </a:lnTo>
                  <a:lnTo>
                    <a:pt x="778" y="599"/>
                  </a:lnTo>
                  <a:lnTo>
                    <a:pt x="776" y="599"/>
                  </a:lnTo>
                  <a:lnTo>
                    <a:pt x="776" y="601"/>
                  </a:lnTo>
                  <a:lnTo>
                    <a:pt x="774" y="601"/>
                  </a:lnTo>
                  <a:lnTo>
                    <a:pt x="774" y="603"/>
                  </a:lnTo>
                  <a:lnTo>
                    <a:pt x="772" y="603"/>
                  </a:lnTo>
                  <a:lnTo>
                    <a:pt x="774" y="601"/>
                  </a:lnTo>
                  <a:lnTo>
                    <a:pt x="772" y="601"/>
                  </a:lnTo>
                  <a:lnTo>
                    <a:pt x="772" y="603"/>
                  </a:lnTo>
                  <a:lnTo>
                    <a:pt x="770" y="603"/>
                  </a:lnTo>
                  <a:lnTo>
                    <a:pt x="772" y="603"/>
                  </a:lnTo>
                  <a:lnTo>
                    <a:pt x="772" y="601"/>
                  </a:lnTo>
                  <a:lnTo>
                    <a:pt x="770" y="601"/>
                  </a:lnTo>
                  <a:lnTo>
                    <a:pt x="770" y="599"/>
                  </a:lnTo>
                  <a:lnTo>
                    <a:pt x="770" y="597"/>
                  </a:lnTo>
                  <a:lnTo>
                    <a:pt x="770" y="599"/>
                  </a:lnTo>
                  <a:lnTo>
                    <a:pt x="770" y="601"/>
                  </a:lnTo>
                  <a:lnTo>
                    <a:pt x="770" y="603"/>
                  </a:lnTo>
                  <a:lnTo>
                    <a:pt x="770" y="601"/>
                  </a:lnTo>
                  <a:lnTo>
                    <a:pt x="770" y="603"/>
                  </a:lnTo>
                  <a:lnTo>
                    <a:pt x="768" y="603"/>
                  </a:lnTo>
                  <a:lnTo>
                    <a:pt x="768" y="601"/>
                  </a:lnTo>
                  <a:lnTo>
                    <a:pt x="768" y="599"/>
                  </a:lnTo>
                  <a:lnTo>
                    <a:pt x="766" y="597"/>
                  </a:lnTo>
                  <a:lnTo>
                    <a:pt x="766" y="595"/>
                  </a:lnTo>
                  <a:lnTo>
                    <a:pt x="768" y="595"/>
                  </a:lnTo>
                  <a:lnTo>
                    <a:pt x="768" y="593"/>
                  </a:lnTo>
                  <a:lnTo>
                    <a:pt x="770" y="593"/>
                  </a:lnTo>
                  <a:lnTo>
                    <a:pt x="770" y="595"/>
                  </a:lnTo>
                  <a:lnTo>
                    <a:pt x="772" y="595"/>
                  </a:lnTo>
                  <a:lnTo>
                    <a:pt x="772" y="593"/>
                  </a:lnTo>
                  <a:lnTo>
                    <a:pt x="772" y="591"/>
                  </a:lnTo>
                  <a:lnTo>
                    <a:pt x="774" y="591"/>
                  </a:lnTo>
                  <a:lnTo>
                    <a:pt x="776" y="587"/>
                  </a:lnTo>
                  <a:lnTo>
                    <a:pt x="774" y="587"/>
                  </a:lnTo>
                  <a:lnTo>
                    <a:pt x="774" y="589"/>
                  </a:lnTo>
                  <a:lnTo>
                    <a:pt x="774" y="591"/>
                  </a:lnTo>
                  <a:lnTo>
                    <a:pt x="772" y="591"/>
                  </a:lnTo>
                  <a:lnTo>
                    <a:pt x="772" y="593"/>
                  </a:lnTo>
                  <a:lnTo>
                    <a:pt x="770" y="595"/>
                  </a:lnTo>
                  <a:lnTo>
                    <a:pt x="770" y="593"/>
                  </a:lnTo>
                  <a:lnTo>
                    <a:pt x="768" y="593"/>
                  </a:lnTo>
                  <a:lnTo>
                    <a:pt x="766" y="595"/>
                  </a:lnTo>
                  <a:lnTo>
                    <a:pt x="766" y="593"/>
                  </a:lnTo>
                  <a:lnTo>
                    <a:pt x="766" y="591"/>
                  </a:lnTo>
                  <a:lnTo>
                    <a:pt x="766" y="589"/>
                  </a:lnTo>
                  <a:lnTo>
                    <a:pt x="768" y="589"/>
                  </a:lnTo>
                  <a:lnTo>
                    <a:pt x="772" y="589"/>
                  </a:lnTo>
                  <a:lnTo>
                    <a:pt x="772" y="587"/>
                  </a:lnTo>
                  <a:lnTo>
                    <a:pt x="770" y="587"/>
                  </a:lnTo>
                  <a:lnTo>
                    <a:pt x="770" y="589"/>
                  </a:lnTo>
                  <a:lnTo>
                    <a:pt x="768" y="587"/>
                  </a:lnTo>
                  <a:lnTo>
                    <a:pt x="768" y="584"/>
                  </a:lnTo>
                  <a:lnTo>
                    <a:pt x="768" y="582"/>
                  </a:lnTo>
                  <a:lnTo>
                    <a:pt x="768" y="580"/>
                  </a:lnTo>
                  <a:lnTo>
                    <a:pt x="768" y="578"/>
                  </a:lnTo>
                  <a:lnTo>
                    <a:pt x="768" y="576"/>
                  </a:lnTo>
                  <a:lnTo>
                    <a:pt x="768" y="574"/>
                  </a:lnTo>
                  <a:lnTo>
                    <a:pt x="766" y="574"/>
                  </a:lnTo>
                  <a:lnTo>
                    <a:pt x="766" y="572"/>
                  </a:lnTo>
                  <a:lnTo>
                    <a:pt x="764" y="570"/>
                  </a:lnTo>
                  <a:lnTo>
                    <a:pt x="764" y="568"/>
                  </a:lnTo>
                  <a:lnTo>
                    <a:pt x="766" y="566"/>
                  </a:lnTo>
                  <a:lnTo>
                    <a:pt x="764" y="566"/>
                  </a:lnTo>
                  <a:lnTo>
                    <a:pt x="764" y="568"/>
                  </a:lnTo>
                  <a:lnTo>
                    <a:pt x="763" y="568"/>
                  </a:lnTo>
                  <a:lnTo>
                    <a:pt x="763" y="570"/>
                  </a:lnTo>
                  <a:lnTo>
                    <a:pt x="761" y="570"/>
                  </a:lnTo>
                  <a:lnTo>
                    <a:pt x="761" y="568"/>
                  </a:lnTo>
                  <a:lnTo>
                    <a:pt x="759" y="570"/>
                  </a:lnTo>
                  <a:lnTo>
                    <a:pt x="759" y="568"/>
                  </a:lnTo>
                  <a:lnTo>
                    <a:pt x="759" y="570"/>
                  </a:lnTo>
                  <a:lnTo>
                    <a:pt x="757" y="570"/>
                  </a:lnTo>
                  <a:lnTo>
                    <a:pt x="757" y="572"/>
                  </a:lnTo>
                  <a:lnTo>
                    <a:pt x="755" y="572"/>
                  </a:lnTo>
                  <a:lnTo>
                    <a:pt x="753" y="572"/>
                  </a:lnTo>
                  <a:lnTo>
                    <a:pt x="753" y="574"/>
                  </a:lnTo>
                  <a:lnTo>
                    <a:pt x="755" y="574"/>
                  </a:lnTo>
                  <a:lnTo>
                    <a:pt x="755" y="576"/>
                  </a:lnTo>
                  <a:lnTo>
                    <a:pt x="753" y="576"/>
                  </a:lnTo>
                  <a:lnTo>
                    <a:pt x="753" y="578"/>
                  </a:lnTo>
                  <a:lnTo>
                    <a:pt x="753" y="580"/>
                  </a:lnTo>
                  <a:lnTo>
                    <a:pt x="751" y="578"/>
                  </a:lnTo>
                  <a:lnTo>
                    <a:pt x="751" y="580"/>
                  </a:lnTo>
                  <a:lnTo>
                    <a:pt x="751" y="582"/>
                  </a:lnTo>
                  <a:lnTo>
                    <a:pt x="753" y="582"/>
                  </a:lnTo>
                  <a:lnTo>
                    <a:pt x="751" y="582"/>
                  </a:lnTo>
                  <a:lnTo>
                    <a:pt x="751" y="584"/>
                  </a:lnTo>
                  <a:lnTo>
                    <a:pt x="751" y="582"/>
                  </a:lnTo>
                  <a:lnTo>
                    <a:pt x="749" y="582"/>
                  </a:lnTo>
                  <a:lnTo>
                    <a:pt x="747" y="580"/>
                  </a:lnTo>
                  <a:lnTo>
                    <a:pt x="747" y="578"/>
                  </a:lnTo>
                  <a:lnTo>
                    <a:pt x="747" y="576"/>
                  </a:lnTo>
                  <a:lnTo>
                    <a:pt x="749" y="576"/>
                  </a:lnTo>
                  <a:lnTo>
                    <a:pt x="747" y="576"/>
                  </a:lnTo>
                  <a:lnTo>
                    <a:pt x="747" y="574"/>
                  </a:lnTo>
                  <a:lnTo>
                    <a:pt x="749" y="574"/>
                  </a:lnTo>
                  <a:lnTo>
                    <a:pt x="751" y="574"/>
                  </a:lnTo>
                  <a:lnTo>
                    <a:pt x="749" y="574"/>
                  </a:lnTo>
                  <a:lnTo>
                    <a:pt x="749" y="572"/>
                  </a:lnTo>
                  <a:lnTo>
                    <a:pt x="751" y="572"/>
                  </a:lnTo>
                  <a:lnTo>
                    <a:pt x="749" y="570"/>
                  </a:lnTo>
                  <a:lnTo>
                    <a:pt x="751" y="570"/>
                  </a:lnTo>
                  <a:lnTo>
                    <a:pt x="751" y="568"/>
                  </a:lnTo>
                  <a:lnTo>
                    <a:pt x="751" y="566"/>
                  </a:lnTo>
                  <a:lnTo>
                    <a:pt x="751" y="564"/>
                  </a:lnTo>
                  <a:lnTo>
                    <a:pt x="753" y="564"/>
                  </a:lnTo>
                  <a:lnTo>
                    <a:pt x="753" y="562"/>
                  </a:lnTo>
                  <a:lnTo>
                    <a:pt x="755" y="562"/>
                  </a:lnTo>
                  <a:lnTo>
                    <a:pt x="757" y="564"/>
                  </a:lnTo>
                  <a:lnTo>
                    <a:pt x="759" y="564"/>
                  </a:lnTo>
                  <a:lnTo>
                    <a:pt x="759" y="562"/>
                  </a:lnTo>
                  <a:lnTo>
                    <a:pt x="757" y="562"/>
                  </a:lnTo>
                  <a:lnTo>
                    <a:pt x="755" y="562"/>
                  </a:lnTo>
                  <a:lnTo>
                    <a:pt x="753" y="562"/>
                  </a:lnTo>
                  <a:lnTo>
                    <a:pt x="751" y="561"/>
                  </a:lnTo>
                  <a:lnTo>
                    <a:pt x="751" y="559"/>
                  </a:lnTo>
                  <a:lnTo>
                    <a:pt x="749" y="559"/>
                  </a:lnTo>
                  <a:lnTo>
                    <a:pt x="747" y="557"/>
                  </a:lnTo>
                  <a:lnTo>
                    <a:pt x="747" y="555"/>
                  </a:lnTo>
                  <a:lnTo>
                    <a:pt x="745" y="555"/>
                  </a:lnTo>
                  <a:lnTo>
                    <a:pt x="745" y="553"/>
                  </a:lnTo>
                  <a:lnTo>
                    <a:pt x="745" y="551"/>
                  </a:lnTo>
                  <a:lnTo>
                    <a:pt x="743" y="551"/>
                  </a:lnTo>
                  <a:lnTo>
                    <a:pt x="741" y="551"/>
                  </a:lnTo>
                  <a:lnTo>
                    <a:pt x="741" y="549"/>
                  </a:lnTo>
                  <a:lnTo>
                    <a:pt x="743" y="549"/>
                  </a:lnTo>
                  <a:lnTo>
                    <a:pt x="743" y="547"/>
                  </a:lnTo>
                  <a:lnTo>
                    <a:pt x="743" y="545"/>
                  </a:lnTo>
                  <a:lnTo>
                    <a:pt x="745" y="545"/>
                  </a:lnTo>
                  <a:lnTo>
                    <a:pt x="743" y="545"/>
                  </a:lnTo>
                  <a:lnTo>
                    <a:pt x="743" y="547"/>
                  </a:lnTo>
                  <a:lnTo>
                    <a:pt x="741" y="547"/>
                  </a:lnTo>
                  <a:lnTo>
                    <a:pt x="739" y="545"/>
                  </a:lnTo>
                  <a:lnTo>
                    <a:pt x="738" y="543"/>
                  </a:lnTo>
                  <a:lnTo>
                    <a:pt x="738" y="541"/>
                  </a:lnTo>
                  <a:lnTo>
                    <a:pt x="736" y="541"/>
                  </a:lnTo>
                  <a:lnTo>
                    <a:pt x="736" y="539"/>
                  </a:lnTo>
                  <a:lnTo>
                    <a:pt x="738" y="539"/>
                  </a:lnTo>
                  <a:lnTo>
                    <a:pt x="738" y="541"/>
                  </a:lnTo>
                  <a:lnTo>
                    <a:pt x="739" y="541"/>
                  </a:lnTo>
                  <a:lnTo>
                    <a:pt x="739" y="539"/>
                  </a:lnTo>
                  <a:lnTo>
                    <a:pt x="738" y="538"/>
                  </a:lnTo>
                  <a:lnTo>
                    <a:pt x="738" y="539"/>
                  </a:lnTo>
                  <a:lnTo>
                    <a:pt x="736" y="539"/>
                  </a:lnTo>
                  <a:lnTo>
                    <a:pt x="734" y="538"/>
                  </a:lnTo>
                  <a:lnTo>
                    <a:pt x="732" y="538"/>
                  </a:lnTo>
                  <a:lnTo>
                    <a:pt x="732" y="536"/>
                  </a:lnTo>
                  <a:lnTo>
                    <a:pt x="734" y="536"/>
                  </a:lnTo>
                  <a:lnTo>
                    <a:pt x="732" y="536"/>
                  </a:lnTo>
                  <a:lnTo>
                    <a:pt x="730" y="538"/>
                  </a:lnTo>
                  <a:lnTo>
                    <a:pt x="730" y="536"/>
                  </a:lnTo>
                  <a:lnTo>
                    <a:pt x="728" y="536"/>
                  </a:lnTo>
                  <a:lnTo>
                    <a:pt x="726" y="536"/>
                  </a:lnTo>
                  <a:lnTo>
                    <a:pt x="726" y="534"/>
                  </a:lnTo>
                  <a:lnTo>
                    <a:pt x="728" y="534"/>
                  </a:lnTo>
                  <a:lnTo>
                    <a:pt x="726" y="532"/>
                  </a:lnTo>
                  <a:lnTo>
                    <a:pt x="728" y="532"/>
                  </a:lnTo>
                  <a:lnTo>
                    <a:pt x="732" y="532"/>
                  </a:lnTo>
                  <a:lnTo>
                    <a:pt x="732" y="530"/>
                  </a:lnTo>
                  <a:lnTo>
                    <a:pt x="734" y="530"/>
                  </a:lnTo>
                  <a:lnTo>
                    <a:pt x="732" y="530"/>
                  </a:lnTo>
                  <a:lnTo>
                    <a:pt x="730" y="530"/>
                  </a:lnTo>
                  <a:lnTo>
                    <a:pt x="728" y="530"/>
                  </a:lnTo>
                  <a:lnTo>
                    <a:pt x="728" y="528"/>
                  </a:lnTo>
                  <a:lnTo>
                    <a:pt x="730" y="528"/>
                  </a:lnTo>
                  <a:lnTo>
                    <a:pt x="728" y="528"/>
                  </a:lnTo>
                  <a:lnTo>
                    <a:pt x="726" y="526"/>
                  </a:lnTo>
                  <a:lnTo>
                    <a:pt x="726" y="524"/>
                  </a:lnTo>
                  <a:lnTo>
                    <a:pt x="728" y="524"/>
                  </a:lnTo>
                  <a:lnTo>
                    <a:pt x="730" y="522"/>
                  </a:lnTo>
                  <a:lnTo>
                    <a:pt x="728" y="522"/>
                  </a:lnTo>
                  <a:lnTo>
                    <a:pt x="726" y="524"/>
                  </a:lnTo>
                  <a:lnTo>
                    <a:pt x="726" y="522"/>
                  </a:lnTo>
                  <a:lnTo>
                    <a:pt x="724" y="522"/>
                  </a:lnTo>
                  <a:lnTo>
                    <a:pt x="724" y="520"/>
                  </a:lnTo>
                  <a:lnTo>
                    <a:pt x="724" y="518"/>
                  </a:lnTo>
                  <a:lnTo>
                    <a:pt x="726" y="518"/>
                  </a:lnTo>
                  <a:lnTo>
                    <a:pt x="726" y="520"/>
                  </a:lnTo>
                  <a:lnTo>
                    <a:pt x="728" y="520"/>
                  </a:lnTo>
                  <a:lnTo>
                    <a:pt x="732" y="522"/>
                  </a:lnTo>
                  <a:lnTo>
                    <a:pt x="732" y="524"/>
                  </a:lnTo>
                  <a:lnTo>
                    <a:pt x="734" y="524"/>
                  </a:lnTo>
                  <a:lnTo>
                    <a:pt x="734" y="526"/>
                  </a:lnTo>
                  <a:lnTo>
                    <a:pt x="736" y="524"/>
                  </a:lnTo>
                  <a:lnTo>
                    <a:pt x="734" y="524"/>
                  </a:lnTo>
                  <a:lnTo>
                    <a:pt x="734" y="522"/>
                  </a:lnTo>
                  <a:lnTo>
                    <a:pt x="732" y="522"/>
                  </a:lnTo>
                  <a:lnTo>
                    <a:pt x="732" y="520"/>
                  </a:lnTo>
                  <a:lnTo>
                    <a:pt x="730" y="520"/>
                  </a:lnTo>
                  <a:lnTo>
                    <a:pt x="728" y="518"/>
                  </a:lnTo>
                  <a:lnTo>
                    <a:pt x="726" y="518"/>
                  </a:lnTo>
                  <a:lnTo>
                    <a:pt x="726" y="516"/>
                  </a:lnTo>
                  <a:lnTo>
                    <a:pt x="726" y="514"/>
                  </a:lnTo>
                  <a:lnTo>
                    <a:pt x="726" y="513"/>
                  </a:lnTo>
                  <a:lnTo>
                    <a:pt x="728" y="513"/>
                  </a:lnTo>
                  <a:lnTo>
                    <a:pt x="730" y="514"/>
                  </a:lnTo>
                  <a:lnTo>
                    <a:pt x="732" y="514"/>
                  </a:lnTo>
                  <a:lnTo>
                    <a:pt x="734" y="514"/>
                  </a:lnTo>
                  <a:lnTo>
                    <a:pt x="732" y="514"/>
                  </a:lnTo>
                  <a:lnTo>
                    <a:pt x="726" y="513"/>
                  </a:lnTo>
                  <a:lnTo>
                    <a:pt x="726" y="514"/>
                  </a:lnTo>
                  <a:lnTo>
                    <a:pt x="724" y="514"/>
                  </a:lnTo>
                  <a:lnTo>
                    <a:pt x="724" y="516"/>
                  </a:lnTo>
                  <a:lnTo>
                    <a:pt x="722" y="514"/>
                  </a:lnTo>
                  <a:lnTo>
                    <a:pt x="722" y="513"/>
                  </a:lnTo>
                  <a:lnTo>
                    <a:pt x="720" y="513"/>
                  </a:lnTo>
                  <a:lnTo>
                    <a:pt x="722" y="511"/>
                  </a:lnTo>
                  <a:lnTo>
                    <a:pt x="724" y="513"/>
                  </a:lnTo>
                  <a:lnTo>
                    <a:pt x="724" y="511"/>
                  </a:lnTo>
                  <a:lnTo>
                    <a:pt x="722" y="509"/>
                  </a:lnTo>
                  <a:lnTo>
                    <a:pt x="724" y="507"/>
                  </a:lnTo>
                  <a:lnTo>
                    <a:pt x="724" y="505"/>
                  </a:lnTo>
                  <a:lnTo>
                    <a:pt x="724" y="507"/>
                  </a:lnTo>
                  <a:lnTo>
                    <a:pt x="722" y="507"/>
                  </a:lnTo>
                  <a:lnTo>
                    <a:pt x="722" y="509"/>
                  </a:lnTo>
                  <a:lnTo>
                    <a:pt x="722" y="511"/>
                  </a:lnTo>
                  <a:lnTo>
                    <a:pt x="720" y="511"/>
                  </a:lnTo>
                  <a:lnTo>
                    <a:pt x="720" y="509"/>
                  </a:lnTo>
                  <a:lnTo>
                    <a:pt x="718" y="509"/>
                  </a:lnTo>
                  <a:lnTo>
                    <a:pt x="718" y="507"/>
                  </a:lnTo>
                  <a:lnTo>
                    <a:pt x="718" y="505"/>
                  </a:lnTo>
                  <a:lnTo>
                    <a:pt x="718" y="503"/>
                  </a:lnTo>
                  <a:lnTo>
                    <a:pt x="718" y="501"/>
                  </a:lnTo>
                  <a:lnTo>
                    <a:pt x="718" y="499"/>
                  </a:lnTo>
                  <a:lnTo>
                    <a:pt x="718" y="497"/>
                  </a:lnTo>
                  <a:lnTo>
                    <a:pt x="720" y="497"/>
                  </a:lnTo>
                  <a:lnTo>
                    <a:pt x="720" y="495"/>
                  </a:lnTo>
                  <a:lnTo>
                    <a:pt x="722" y="495"/>
                  </a:lnTo>
                  <a:lnTo>
                    <a:pt x="720" y="495"/>
                  </a:lnTo>
                  <a:lnTo>
                    <a:pt x="718" y="495"/>
                  </a:lnTo>
                  <a:lnTo>
                    <a:pt x="720" y="497"/>
                  </a:lnTo>
                  <a:lnTo>
                    <a:pt x="718" y="497"/>
                  </a:lnTo>
                  <a:lnTo>
                    <a:pt x="718" y="499"/>
                  </a:lnTo>
                  <a:lnTo>
                    <a:pt x="718" y="501"/>
                  </a:lnTo>
                  <a:lnTo>
                    <a:pt x="716" y="501"/>
                  </a:lnTo>
                  <a:lnTo>
                    <a:pt x="716" y="503"/>
                  </a:lnTo>
                  <a:lnTo>
                    <a:pt x="716" y="505"/>
                  </a:lnTo>
                  <a:lnTo>
                    <a:pt x="715" y="505"/>
                  </a:lnTo>
                  <a:lnTo>
                    <a:pt x="713" y="501"/>
                  </a:lnTo>
                  <a:lnTo>
                    <a:pt x="711" y="501"/>
                  </a:lnTo>
                  <a:lnTo>
                    <a:pt x="711" y="499"/>
                  </a:lnTo>
                  <a:lnTo>
                    <a:pt x="709" y="499"/>
                  </a:lnTo>
                  <a:lnTo>
                    <a:pt x="707" y="499"/>
                  </a:lnTo>
                  <a:lnTo>
                    <a:pt x="707" y="497"/>
                  </a:lnTo>
                  <a:lnTo>
                    <a:pt x="707" y="495"/>
                  </a:lnTo>
                  <a:lnTo>
                    <a:pt x="705" y="495"/>
                  </a:lnTo>
                  <a:lnTo>
                    <a:pt x="707" y="495"/>
                  </a:lnTo>
                  <a:lnTo>
                    <a:pt x="705" y="493"/>
                  </a:lnTo>
                  <a:lnTo>
                    <a:pt x="705" y="491"/>
                  </a:lnTo>
                  <a:lnTo>
                    <a:pt x="703" y="490"/>
                  </a:lnTo>
                  <a:lnTo>
                    <a:pt x="705" y="490"/>
                  </a:lnTo>
                  <a:lnTo>
                    <a:pt x="705" y="491"/>
                  </a:lnTo>
                  <a:lnTo>
                    <a:pt x="705" y="490"/>
                  </a:lnTo>
                  <a:lnTo>
                    <a:pt x="705" y="488"/>
                  </a:lnTo>
                  <a:lnTo>
                    <a:pt x="703" y="486"/>
                  </a:lnTo>
                  <a:lnTo>
                    <a:pt x="703" y="488"/>
                  </a:lnTo>
                  <a:lnTo>
                    <a:pt x="701" y="486"/>
                  </a:lnTo>
                  <a:lnTo>
                    <a:pt x="701" y="484"/>
                  </a:lnTo>
                  <a:lnTo>
                    <a:pt x="701" y="482"/>
                  </a:lnTo>
                  <a:lnTo>
                    <a:pt x="701" y="480"/>
                  </a:lnTo>
                  <a:lnTo>
                    <a:pt x="699" y="480"/>
                  </a:lnTo>
                  <a:lnTo>
                    <a:pt x="699" y="478"/>
                  </a:lnTo>
                  <a:lnTo>
                    <a:pt x="699" y="476"/>
                  </a:lnTo>
                  <a:lnTo>
                    <a:pt x="699" y="474"/>
                  </a:lnTo>
                  <a:lnTo>
                    <a:pt x="697" y="472"/>
                  </a:lnTo>
                  <a:lnTo>
                    <a:pt x="697" y="470"/>
                  </a:lnTo>
                  <a:lnTo>
                    <a:pt x="697" y="468"/>
                  </a:lnTo>
                  <a:lnTo>
                    <a:pt x="697" y="467"/>
                  </a:lnTo>
                  <a:lnTo>
                    <a:pt x="697" y="465"/>
                  </a:lnTo>
                  <a:lnTo>
                    <a:pt x="697" y="467"/>
                  </a:lnTo>
                  <a:lnTo>
                    <a:pt x="697" y="468"/>
                  </a:lnTo>
                  <a:lnTo>
                    <a:pt x="697" y="470"/>
                  </a:lnTo>
                  <a:lnTo>
                    <a:pt x="695" y="470"/>
                  </a:lnTo>
                  <a:lnTo>
                    <a:pt x="693" y="470"/>
                  </a:lnTo>
                  <a:lnTo>
                    <a:pt x="695" y="470"/>
                  </a:lnTo>
                  <a:lnTo>
                    <a:pt x="695" y="472"/>
                  </a:lnTo>
                  <a:lnTo>
                    <a:pt x="697" y="472"/>
                  </a:lnTo>
                  <a:lnTo>
                    <a:pt x="697" y="474"/>
                  </a:lnTo>
                  <a:lnTo>
                    <a:pt x="697" y="476"/>
                  </a:lnTo>
                  <a:lnTo>
                    <a:pt x="699" y="476"/>
                  </a:lnTo>
                  <a:lnTo>
                    <a:pt x="697" y="478"/>
                  </a:lnTo>
                  <a:lnTo>
                    <a:pt x="697" y="476"/>
                  </a:lnTo>
                  <a:lnTo>
                    <a:pt x="697" y="474"/>
                  </a:lnTo>
                  <a:lnTo>
                    <a:pt x="695" y="472"/>
                  </a:lnTo>
                  <a:lnTo>
                    <a:pt x="693" y="472"/>
                  </a:lnTo>
                  <a:lnTo>
                    <a:pt x="695" y="474"/>
                  </a:lnTo>
                  <a:lnTo>
                    <a:pt x="695" y="476"/>
                  </a:lnTo>
                  <a:lnTo>
                    <a:pt x="697" y="476"/>
                  </a:lnTo>
                  <a:lnTo>
                    <a:pt x="697" y="478"/>
                  </a:lnTo>
                  <a:lnTo>
                    <a:pt x="697" y="480"/>
                  </a:lnTo>
                  <a:lnTo>
                    <a:pt x="697" y="482"/>
                  </a:lnTo>
                  <a:lnTo>
                    <a:pt x="697" y="484"/>
                  </a:lnTo>
                  <a:lnTo>
                    <a:pt x="699" y="486"/>
                  </a:lnTo>
                  <a:lnTo>
                    <a:pt x="699" y="488"/>
                  </a:lnTo>
                  <a:lnTo>
                    <a:pt x="699" y="490"/>
                  </a:lnTo>
                  <a:lnTo>
                    <a:pt x="701" y="491"/>
                  </a:lnTo>
                  <a:lnTo>
                    <a:pt x="699" y="491"/>
                  </a:lnTo>
                  <a:lnTo>
                    <a:pt x="699" y="493"/>
                  </a:lnTo>
                  <a:lnTo>
                    <a:pt x="701" y="493"/>
                  </a:lnTo>
                  <a:lnTo>
                    <a:pt x="701" y="495"/>
                  </a:lnTo>
                  <a:lnTo>
                    <a:pt x="701" y="497"/>
                  </a:lnTo>
                  <a:lnTo>
                    <a:pt x="703" y="499"/>
                  </a:lnTo>
                  <a:lnTo>
                    <a:pt x="703" y="501"/>
                  </a:lnTo>
                  <a:lnTo>
                    <a:pt x="701" y="501"/>
                  </a:lnTo>
                  <a:lnTo>
                    <a:pt x="701" y="503"/>
                  </a:lnTo>
                  <a:lnTo>
                    <a:pt x="697" y="503"/>
                  </a:lnTo>
                  <a:lnTo>
                    <a:pt x="697" y="501"/>
                  </a:lnTo>
                  <a:lnTo>
                    <a:pt x="697" y="499"/>
                  </a:lnTo>
                  <a:lnTo>
                    <a:pt x="695" y="497"/>
                  </a:lnTo>
                  <a:lnTo>
                    <a:pt x="695" y="495"/>
                  </a:lnTo>
                  <a:lnTo>
                    <a:pt x="695" y="497"/>
                  </a:lnTo>
                  <a:lnTo>
                    <a:pt x="695" y="499"/>
                  </a:lnTo>
                  <a:lnTo>
                    <a:pt x="693" y="497"/>
                  </a:lnTo>
                  <a:lnTo>
                    <a:pt x="691" y="497"/>
                  </a:lnTo>
                  <a:lnTo>
                    <a:pt x="690" y="499"/>
                  </a:lnTo>
                  <a:lnTo>
                    <a:pt x="690" y="497"/>
                  </a:lnTo>
                  <a:lnTo>
                    <a:pt x="688" y="497"/>
                  </a:lnTo>
                  <a:lnTo>
                    <a:pt x="688" y="495"/>
                  </a:lnTo>
                  <a:lnTo>
                    <a:pt x="690" y="495"/>
                  </a:lnTo>
                  <a:lnTo>
                    <a:pt x="690" y="493"/>
                  </a:lnTo>
                  <a:lnTo>
                    <a:pt x="690" y="491"/>
                  </a:lnTo>
                  <a:lnTo>
                    <a:pt x="688" y="490"/>
                  </a:lnTo>
                  <a:lnTo>
                    <a:pt x="688" y="488"/>
                  </a:lnTo>
                  <a:lnTo>
                    <a:pt x="686" y="488"/>
                  </a:lnTo>
                  <a:lnTo>
                    <a:pt x="686" y="486"/>
                  </a:lnTo>
                  <a:lnTo>
                    <a:pt x="688" y="484"/>
                  </a:lnTo>
                  <a:lnTo>
                    <a:pt x="691" y="484"/>
                  </a:lnTo>
                  <a:lnTo>
                    <a:pt x="690" y="482"/>
                  </a:lnTo>
                  <a:lnTo>
                    <a:pt x="688" y="482"/>
                  </a:lnTo>
                  <a:lnTo>
                    <a:pt x="688" y="484"/>
                  </a:lnTo>
                  <a:lnTo>
                    <a:pt x="686" y="484"/>
                  </a:lnTo>
                  <a:lnTo>
                    <a:pt x="686" y="482"/>
                  </a:lnTo>
                  <a:lnTo>
                    <a:pt x="686" y="480"/>
                  </a:lnTo>
                  <a:lnTo>
                    <a:pt x="686" y="478"/>
                  </a:lnTo>
                  <a:lnTo>
                    <a:pt x="684" y="478"/>
                  </a:lnTo>
                  <a:lnTo>
                    <a:pt x="684" y="480"/>
                  </a:lnTo>
                  <a:lnTo>
                    <a:pt x="686" y="480"/>
                  </a:lnTo>
                  <a:lnTo>
                    <a:pt x="686" y="482"/>
                  </a:lnTo>
                  <a:lnTo>
                    <a:pt x="684" y="482"/>
                  </a:lnTo>
                  <a:lnTo>
                    <a:pt x="686" y="482"/>
                  </a:lnTo>
                  <a:lnTo>
                    <a:pt x="686" y="484"/>
                  </a:lnTo>
                  <a:lnTo>
                    <a:pt x="686" y="486"/>
                  </a:lnTo>
                  <a:lnTo>
                    <a:pt x="686" y="488"/>
                  </a:lnTo>
                  <a:lnTo>
                    <a:pt x="684" y="488"/>
                  </a:lnTo>
                  <a:lnTo>
                    <a:pt x="682" y="486"/>
                  </a:lnTo>
                  <a:lnTo>
                    <a:pt x="684" y="486"/>
                  </a:lnTo>
                  <a:lnTo>
                    <a:pt x="682" y="486"/>
                  </a:lnTo>
                  <a:lnTo>
                    <a:pt x="680" y="486"/>
                  </a:lnTo>
                  <a:lnTo>
                    <a:pt x="680" y="484"/>
                  </a:lnTo>
                  <a:lnTo>
                    <a:pt x="680" y="482"/>
                  </a:lnTo>
                  <a:lnTo>
                    <a:pt x="680" y="480"/>
                  </a:lnTo>
                  <a:lnTo>
                    <a:pt x="678" y="482"/>
                  </a:lnTo>
                  <a:lnTo>
                    <a:pt x="676" y="482"/>
                  </a:lnTo>
                  <a:lnTo>
                    <a:pt x="676" y="480"/>
                  </a:lnTo>
                  <a:lnTo>
                    <a:pt x="678" y="482"/>
                  </a:lnTo>
                  <a:lnTo>
                    <a:pt x="678" y="484"/>
                  </a:lnTo>
                  <a:lnTo>
                    <a:pt x="676" y="484"/>
                  </a:lnTo>
                  <a:lnTo>
                    <a:pt x="676" y="482"/>
                  </a:lnTo>
                  <a:lnTo>
                    <a:pt x="674" y="482"/>
                  </a:lnTo>
                  <a:lnTo>
                    <a:pt x="672" y="480"/>
                  </a:lnTo>
                  <a:lnTo>
                    <a:pt x="670" y="478"/>
                  </a:lnTo>
                  <a:lnTo>
                    <a:pt x="670" y="480"/>
                  </a:lnTo>
                  <a:lnTo>
                    <a:pt x="672" y="480"/>
                  </a:lnTo>
                  <a:lnTo>
                    <a:pt x="672" y="482"/>
                  </a:lnTo>
                  <a:lnTo>
                    <a:pt x="670" y="482"/>
                  </a:lnTo>
                  <a:lnTo>
                    <a:pt x="670" y="484"/>
                  </a:lnTo>
                  <a:lnTo>
                    <a:pt x="668" y="486"/>
                  </a:lnTo>
                  <a:lnTo>
                    <a:pt x="670" y="486"/>
                  </a:lnTo>
                  <a:lnTo>
                    <a:pt x="670" y="484"/>
                  </a:lnTo>
                  <a:lnTo>
                    <a:pt x="672" y="484"/>
                  </a:lnTo>
                  <a:lnTo>
                    <a:pt x="674" y="484"/>
                  </a:lnTo>
                  <a:lnTo>
                    <a:pt x="674" y="486"/>
                  </a:lnTo>
                  <a:lnTo>
                    <a:pt x="674" y="484"/>
                  </a:lnTo>
                  <a:lnTo>
                    <a:pt x="676" y="484"/>
                  </a:lnTo>
                  <a:lnTo>
                    <a:pt x="676" y="486"/>
                  </a:lnTo>
                  <a:lnTo>
                    <a:pt x="678" y="486"/>
                  </a:lnTo>
                  <a:lnTo>
                    <a:pt x="678" y="484"/>
                  </a:lnTo>
                  <a:lnTo>
                    <a:pt x="678" y="486"/>
                  </a:lnTo>
                  <a:lnTo>
                    <a:pt x="680" y="486"/>
                  </a:lnTo>
                  <a:lnTo>
                    <a:pt x="680" y="488"/>
                  </a:lnTo>
                  <a:lnTo>
                    <a:pt x="678" y="488"/>
                  </a:lnTo>
                  <a:lnTo>
                    <a:pt x="678" y="486"/>
                  </a:lnTo>
                  <a:lnTo>
                    <a:pt x="676" y="486"/>
                  </a:lnTo>
                  <a:lnTo>
                    <a:pt x="678" y="486"/>
                  </a:lnTo>
                  <a:lnTo>
                    <a:pt x="678" y="488"/>
                  </a:lnTo>
                  <a:lnTo>
                    <a:pt x="678" y="490"/>
                  </a:lnTo>
                  <a:lnTo>
                    <a:pt x="680" y="490"/>
                  </a:lnTo>
                  <a:lnTo>
                    <a:pt x="680" y="488"/>
                  </a:lnTo>
                  <a:lnTo>
                    <a:pt x="682" y="488"/>
                  </a:lnTo>
                  <a:lnTo>
                    <a:pt x="682" y="490"/>
                  </a:lnTo>
                  <a:lnTo>
                    <a:pt x="680" y="491"/>
                  </a:lnTo>
                  <a:lnTo>
                    <a:pt x="678" y="491"/>
                  </a:lnTo>
                  <a:lnTo>
                    <a:pt x="680" y="491"/>
                  </a:lnTo>
                  <a:lnTo>
                    <a:pt x="680" y="493"/>
                  </a:lnTo>
                  <a:lnTo>
                    <a:pt x="680" y="491"/>
                  </a:lnTo>
                  <a:lnTo>
                    <a:pt x="682" y="491"/>
                  </a:lnTo>
                  <a:lnTo>
                    <a:pt x="682" y="490"/>
                  </a:lnTo>
                  <a:lnTo>
                    <a:pt x="684" y="491"/>
                  </a:lnTo>
                  <a:lnTo>
                    <a:pt x="684" y="493"/>
                  </a:lnTo>
                  <a:lnTo>
                    <a:pt x="686" y="493"/>
                  </a:lnTo>
                  <a:lnTo>
                    <a:pt x="684" y="493"/>
                  </a:lnTo>
                  <a:lnTo>
                    <a:pt x="684" y="495"/>
                  </a:lnTo>
                  <a:lnTo>
                    <a:pt x="686" y="495"/>
                  </a:lnTo>
                  <a:lnTo>
                    <a:pt x="686" y="497"/>
                  </a:lnTo>
                  <a:lnTo>
                    <a:pt x="686" y="499"/>
                  </a:lnTo>
                  <a:lnTo>
                    <a:pt x="688" y="499"/>
                  </a:lnTo>
                  <a:lnTo>
                    <a:pt x="686" y="499"/>
                  </a:lnTo>
                  <a:lnTo>
                    <a:pt x="686" y="501"/>
                  </a:lnTo>
                  <a:lnTo>
                    <a:pt x="684" y="501"/>
                  </a:lnTo>
                  <a:lnTo>
                    <a:pt x="682" y="501"/>
                  </a:lnTo>
                  <a:lnTo>
                    <a:pt x="684" y="499"/>
                  </a:lnTo>
                  <a:lnTo>
                    <a:pt x="682" y="499"/>
                  </a:lnTo>
                  <a:lnTo>
                    <a:pt x="682" y="497"/>
                  </a:lnTo>
                  <a:lnTo>
                    <a:pt x="682" y="499"/>
                  </a:lnTo>
                  <a:lnTo>
                    <a:pt x="680" y="499"/>
                  </a:lnTo>
                  <a:lnTo>
                    <a:pt x="680" y="497"/>
                  </a:lnTo>
                  <a:lnTo>
                    <a:pt x="678" y="497"/>
                  </a:lnTo>
                  <a:lnTo>
                    <a:pt x="680" y="497"/>
                  </a:lnTo>
                  <a:lnTo>
                    <a:pt x="680" y="499"/>
                  </a:lnTo>
                  <a:lnTo>
                    <a:pt x="678" y="499"/>
                  </a:lnTo>
                  <a:lnTo>
                    <a:pt x="680" y="499"/>
                  </a:lnTo>
                  <a:lnTo>
                    <a:pt x="682" y="499"/>
                  </a:lnTo>
                  <a:lnTo>
                    <a:pt x="682" y="501"/>
                  </a:lnTo>
                  <a:lnTo>
                    <a:pt x="680" y="501"/>
                  </a:lnTo>
                  <a:lnTo>
                    <a:pt x="678" y="501"/>
                  </a:lnTo>
                  <a:lnTo>
                    <a:pt x="678" y="499"/>
                  </a:lnTo>
                  <a:lnTo>
                    <a:pt x="676" y="501"/>
                  </a:lnTo>
                  <a:lnTo>
                    <a:pt x="678" y="501"/>
                  </a:lnTo>
                  <a:lnTo>
                    <a:pt x="678" y="503"/>
                  </a:lnTo>
                  <a:lnTo>
                    <a:pt x="676" y="503"/>
                  </a:lnTo>
                  <a:lnTo>
                    <a:pt x="676" y="501"/>
                  </a:lnTo>
                  <a:lnTo>
                    <a:pt x="674" y="501"/>
                  </a:lnTo>
                  <a:lnTo>
                    <a:pt x="674" y="499"/>
                  </a:lnTo>
                  <a:lnTo>
                    <a:pt x="672" y="499"/>
                  </a:lnTo>
                  <a:lnTo>
                    <a:pt x="672" y="497"/>
                  </a:lnTo>
                  <a:lnTo>
                    <a:pt x="670" y="497"/>
                  </a:lnTo>
                  <a:lnTo>
                    <a:pt x="670" y="499"/>
                  </a:lnTo>
                  <a:lnTo>
                    <a:pt x="668" y="499"/>
                  </a:lnTo>
                  <a:lnTo>
                    <a:pt x="668" y="497"/>
                  </a:lnTo>
                  <a:lnTo>
                    <a:pt x="667" y="497"/>
                  </a:lnTo>
                  <a:lnTo>
                    <a:pt x="667" y="495"/>
                  </a:lnTo>
                  <a:lnTo>
                    <a:pt x="665" y="495"/>
                  </a:lnTo>
                  <a:lnTo>
                    <a:pt x="665" y="493"/>
                  </a:lnTo>
                  <a:lnTo>
                    <a:pt x="663" y="493"/>
                  </a:lnTo>
                  <a:lnTo>
                    <a:pt x="663" y="491"/>
                  </a:lnTo>
                  <a:lnTo>
                    <a:pt x="661" y="491"/>
                  </a:lnTo>
                  <a:lnTo>
                    <a:pt x="663" y="491"/>
                  </a:lnTo>
                  <a:lnTo>
                    <a:pt x="665" y="491"/>
                  </a:lnTo>
                  <a:lnTo>
                    <a:pt x="665" y="490"/>
                  </a:lnTo>
                  <a:lnTo>
                    <a:pt x="663" y="490"/>
                  </a:lnTo>
                  <a:lnTo>
                    <a:pt x="661" y="491"/>
                  </a:lnTo>
                  <a:lnTo>
                    <a:pt x="661" y="490"/>
                  </a:lnTo>
                  <a:lnTo>
                    <a:pt x="657" y="488"/>
                  </a:lnTo>
                  <a:lnTo>
                    <a:pt x="657" y="486"/>
                  </a:lnTo>
                  <a:lnTo>
                    <a:pt x="657" y="484"/>
                  </a:lnTo>
                  <a:lnTo>
                    <a:pt x="655" y="482"/>
                  </a:lnTo>
                  <a:lnTo>
                    <a:pt x="653" y="480"/>
                  </a:lnTo>
                  <a:lnTo>
                    <a:pt x="651" y="478"/>
                  </a:lnTo>
                  <a:lnTo>
                    <a:pt x="649" y="478"/>
                  </a:lnTo>
                  <a:lnTo>
                    <a:pt x="649" y="476"/>
                  </a:lnTo>
                  <a:lnTo>
                    <a:pt x="647" y="476"/>
                  </a:lnTo>
                  <a:lnTo>
                    <a:pt x="645" y="476"/>
                  </a:lnTo>
                  <a:lnTo>
                    <a:pt x="647" y="476"/>
                  </a:lnTo>
                  <a:lnTo>
                    <a:pt x="647" y="474"/>
                  </a:lnTo>
                  <a:lnTo>
                    <a:pt x="649" y="474"/>
                  </a:lnTo>
                  <a:lnTo>
                    <a:pt x="647" y="474"/>
                  </a:lnTo>
                  <a:lnTo>
                    <a:pt x="645" y="474"/>
                  </a:lnTo>
                  <a:lnTo>
                    <a:pt x="645" y="476"/>
                  </a:lnTo>
                  <a:lnTo>
                    <a:pt x="645" y="474"/>
                  </a:lnTo>
                  <a:lnTo>
                    <a:pt x="643" y="474"/>
                  </a:lnTo>
                  <a:lnTo>
                    <a:pt x="642" y="474"/>
                  </a:lnTo>
                  <a:lnTo>
                    <a:pt x="642" y="472"/>
                  </a:lnTo>
                  <a:lnTo>
                    <a:pt x="640" y="472"/>
                  </a:lnTo>
                  <a:lnTo>
                    <a:pt x="636" y="470"/>
                  </a:lnTo>
                  <a:lnTo>
                    <a:pt x="638" y="470"/>
                  </a:lnTo>
                  <a:lnTo>
                    <a:pt x="636" y="470"/>
                  </a:lnTo>
                  <a:lnTo>
                    <a:pt x="636" y="468"/>
                  </a:lnTo>
                  <a:lnTo>
                    <a:pt x="634" y="468"/>
                  </a:lnTo>
                  <a:lnTo>
                    <a:pt x="632" y="468"/>
                  </a:lnTo>
                  <a:lnTo>
                    <a:pt x="632" y="467"/>
                  </a:lnTo>
                  <a:lnTo>
                    <a:pt x="632" y="468"/>
                  </a:lnTo>
                  <a:lnTo>
                    <a:pt x="634" y="468"/>
                  </a:lnTo>
                  <a:lnTo>
                    <a:pt x="634" y="467"/>
                  </a:lnTo>
                  <a:lnTo>
                    <a:pt x="632" y="467"/>
                  </a:lnTo>
                  <a:lnTo>
                    <a:pt x="630" y="467"/>
                  </a:lnTo>
                  <a:lnTo>
                    <a:pt x="626" y="463"/>
                  </a:lnTo>
                  <a:lnTo>
                    <a:pt x="628" y="463"/>
                  </a:lnTo>
                  <a:lnTo>
                    <a:pt x="628" y="461"/>
                  </a:lnTo>
                  <a:lnTo>
                    <a:pt x="628" y="463"/>
                  </a:lnTo>
                  <a:lnTo>
                    <a:pt x="630" y="463"/>
                  </a:lnTo>
                  <a:lnTo>
                    <a:pt x="630" y="461"/>
                  </a:lnTo>
                  <a:lnTo>
                    <a:pt x="632" y="459"/>
                  </a:lnTo>
                  <a:lnTo>
                    <a:pt x="632" y="457"/>
                  </a:lnTo>
                  <a:lnTo>
                    <a:pt x="630" y="457"/>
                  </a:lnTo>
                  <a:lnTo>
                    <a:pt x="630" y="455"/>
                  </a:lnTo>
                  <a:lnTo>
                    <a:pt x="630" y="453"/>
                  </a:lnTo>
                  <a:lnTo>
                    <a:pt x="630" y="451"/>
                  </a:lnTo>
                  <a:lnTo>
                    <a:pt x="632" y="451"/>
                  </a:lnTo>
                  <a:lnTo>
                    <a:pt x="632" y="449"/>
                  </a:lnTo>
                  <a:lnTo>
                    <a:pt x="634" y="451"/>
                  </a:lnTo>
                  <a:lnTo>
                    <a:pt x="634" y="453"/>
                  </a:lnTo>
                  <a:lnTo>
                    <a:pt x="634" y="455"/>
                  </a:lnTo>
                  <a:lnTo>
                    <a:pt x="634" y="457"/>
                  </a:lnTo>
                  <a:lnTo>
                    <a:pt x="634" y="459"/>
                  </a:lnTo>
                  <a:lnTo>
                    <a:pt x="636" y="461"/>
                  </a:lnTo>
                  <a:lnTo>
                    <a:pt x="634" y="461"/>
                  </a:lnTo>
                  <a:lnTo>
                    <a:pt x="634" y="463"/>
                  </a:lnTo>
                  <a:lnTo>
                    <a:pt x="636" y="463"/>
                  </a:lnTo>
                  <a:lnTo>
                    <a:pt x="636" y="461"/>
                  </a:lnTo>
                  <a:lnTo>
                    <a:pt x="636" y="459"/>
                  </a:lnTo>
                  <a:lnTo>
                    <a:pt x="636" y="457"/>
                  </a:lnTo>
                  <a:lnTo>
                    <a:pt x="634" y="457"/>
                  </a:lnTo>
                  <a:lnTo>
                    <a:pt x="636" y="455"/>
                  </a:lnTo>
                  <a:lnTo>
                    <a:pt x="636" y="453"/>
                  </a:lnTo>
                  <a:lnTo>
                    <a:pt x="640" y="453"/>
                  </a:lnTo>
                  <a:lnTo>
                    <a:pt x="640" y="455"/>
                  </a:lnTo>
                  <a:lnTo>
                    <a:pt x="642" y="455"/>
                  </a:lnTo>
                  <a:lnTo>
                    <a:pt x="640" y="455"/>
                  </a:lnTo>
                  <a:lnTo>
                    <a:pt x="640" y="453"/>
                  </a:lnTo>
                  <a:lnTo>
                    <a:pt x="636" y="453"/>
                  </a:lnTo>
                  <a:lnTo>
                    <a:pt x="634" y="451"/>
                  </a:lnTo>
                  <a:lnTo>
                    <a:pt x="634" y="449"/>
                  </a:lnTo>
                  <a:lnTo>
                    <a:pt x="632" y="449"/>
                  </a:lnTo>
                  <a:lnTo>
                    <a:pt x="632" y="447"/>
                  </a:lnTo>
                  <a:lnTo>
                    <a:pt x="630" y="447"/>
                  </a:lnTo>
                  <a:lnTo>
                    <a:pt x="630" y="449"/>
                  </a:lnTo>
                  <a:lnTo>
                    <a:pt x="630" y="451"/>
                  </a:lnTo>
                  <a:lnTo>
                    <a:pt x="628" y="451"/>
                  </a:lnTo>
                  <a:lnTo>
                    <a:pt x="626" y="453"/>
                  </a:lnTo>
                  <a:lnTo>
                    <a:pt x="626" y="455"/>
                  </a:lnTo>
                  <a:lnTo>
                    <a:pt x="624" y="455"/>
                  </a:lnTo>
                  <a:lnTo>
                    <a:pt x="622" y="455"/>
                  </a:lnTo>
                  <a:lnTo>
                    <a:pt x="620" y="457"/>
                  </a:lnTo>
                  <a:lnTo>
                    <a:pt x="619" y="457"/>
                  </a:lnTo>
                  <a:lnTo>
                    <a:pt x="619" y="459"/>
                  </a:lnTo>
                  <a:lnTo>
                    <a:pt x="615" y="459"/>
                  </a:lnTo>
                  <a:lnTo>
                    <a:pt x="613" y="459"/>
                  </a:lnTo>
                  <a:lnTo>
                    <a:pt x="613" y="457"/>
                  </a:lnTo>
                  <a:lnTo>
                    <a:pt x="611" y="457"/>
                  </a:lnTo>
                  <a:lnTo>
                    <a:pt x="609" y="457"/>
                  </a:lnTo>
                  <a:lnTo>
                    <a:pt x="607" y="455"/>
                  </a:lnTo>
                  <a:lnTo>
                    <a:pt x="605" y="455"/>
                  </a:lnTo>
                  <a:lnTo>
                    <a:pt x="603" y="453"/>
                  </a:lnTo>
                  <a:lnTo>
                    <a:pt x="601" y="453"/>
                  </a:lnTo>
                  <a:lnTo>
                    <a:pt x="599" y="451"/>
                  </a:lnTo>
                  <a:lnTo>
                    <a:pt x="601" y="451"/>
                  </a:lnTo>
                  <a:lnTo>
                    <a:pt x="603" y="451"/>
                  </a:lnTo>
                  <a:lnTo>
                    <a:pt x="603" y="449"/>
                  </a:lnTo>
                  <a:lnTo>
                    <a:pt x="603" y="447"/>
                  </a:lnTo>
                  <a:lnTo>
                    <a:pt x="603" y="445"/>
                  </a:lnTo>
                  <a:lnTo>
                    <a:pt x="601" y="445"/>
                  </a:lnTo>
                  <a:lnTo>
                    <a:pt x="601" y="443"/>
                  </a:lnTo>
                  <a:lnTo>
                    <a:pt x="599" y="445"/>
                  </a:lnTo>
                  <a:lnTo>
                    <a:pt x="601" y="445"/>
                  </a:lnTo>
                  <a:lnTo>
                    <a:pt x="601" y="447"/>
                  </a:lnTo>
                  <a:lnTo>
                    <a:pt x="599" y="449"/>
                  </a:lnTo>
                  <a:lnTo>
                    <a:pt x="597" y="449"/>
                  </a:lnTo>
                  <a:lnTo>
                    <a:pt x="595" y="449"/>
                  </a:lnTo>
                  <a:lnTo>
                    <a:pt x="594" y="449"/>
                  </a:lnTo>
                  <a:lnTo>
                    <a:pt x="592" y="447"/>
                  </a:lnTo>
                  <a:lnTo>
                    <a:pt x="590" y="447"/>
                  </a:lnTo>
                  <a:lnTo>
                    <a:pt x="588" y="447"/>
                  </a:lnTo>
                  <a:lnTo>
                    <a:pt x="586" y="447"/>
                  </a:lnTo>
                  <a:lnTo>
                    <a:pt x="584" y="445"/>
                  </a:lnTo>
                  <a:lnTo>
                    <a:pt x="582" y="445"/>
                  </a:lnTo>
                  <a:lnTo>
                    <a:pt x="578" y="445"/>
                  </a:lnTo>
                  <a:lnTo>
                    <a:pt x="576" y="445"/>
                  </a:lnTo>
                  <a:lnTo>
                    <a:pt x="572" y="447"/>
                  </a:lnTo>
                  <a:lnTo>
                    <a:pt x="569" y="447"/>
                  </a:lnTo>
                  <a:lnTo>
                    <a:pt x="567" y="447"/>
                  </a:lnTo>
                  <a:lnTo>
                    <a:pt x="565" y="447"/>
                  </a:lnTo>
                  <a:lnTo>
                    <a:pt x="563" y="449"/>
                  </a:lnTo>
                  <a:lnTo>
                    <a:pt x="561" y="449"/>
                  </a:lnTo>
                  <a:lnTo>
                    <a:pt x="559" y="447"/>
                  </a:lnTo>
                  <a:lnTo>
                    <a:pt x="555" y="447"/>
                  </a:lnTo>
                  <a:lnTo>
                    <a:pt x="557" y="447"/>
                  </a:lnTo>
                  <a:lnTo>
                    <a:pt x="559" y="447"/>
                  </a:lnTo>
                  <a:lnTo>
                    <a:pt x="559" y="445"/>
                  </a:lnTo>
                  <a:lnTo>
                    <a:pt x="557" y="443"/>
                  </a:lnTo>
                  <a:lnTo>
                    <a:pt x="555" y="443"/>
                  </a:lnTo>
                  <a:lnTo>
                    <a:pt x="557" y="443"/>
                  </a:lnTo>
                  <a:lnTo>
                    <a:pt x="557" y="442"/>
                  </a:lnTo>
                  <a:lnTo>
                    <a:pt x="555" y="443"/>
                  </a:lnTo>
                  <a:lnTo>
                    <a:pt x="555" y="442"/>
                  </a:lnTo>
                  <a:lnTo>
                    <a:pt x="553" y="442"/>
                  </a:lnTo>
                  <a:lnTo>
                    <a:pt x="553" y="443"/>
                  </a:lnTo>
                  <a:lnTo>
                    <a:pt x="551" y="443"/>
                  </a:lnTo>
                  <a:lnTo>
                    <a:pt x="551" y="442"/>
                  </a:lnTo>
                  <a:lnTo>
                    <a:pt x="553" y="442"/>
                  </a:lnTo>
                  <a:lnTo>
                    <a:pt x="551" y="442"/>
                  </a:lnTo>
                  <a:lnTo>
                    <a:pt x="551" y="443"/>
                  </a:lnTo>
                  <a:lnTo>
                    <a:pt x="549" y="442"/>
                  </a:lnTo>
                  <a:lnTo>
                    <a:pt x="549" y="440"/>
                  </a:lnTo>
                  <a:lnTo>
                    <a:pt x="547" y="440"/>
                  </a:lnTo>
                  <a:lnTo>
                    <a:pt x="546" y="440"/>
                  </a:lnTo>
                  <a:lnTo>
                    <a:pt x="546" y="438"/>
                  </a:lnTo>
                  <a:lnTo>
                    <a:pt x="546" y="436"/>
                  </a:lnTo>
                  <a:lnTo>
                    <a:pt x="547" y="436"/>
                  </a:lnTo>
                  <a:lnTo>
                    <a:pt x="546" y="436"/>
                  </a:lnTo>
                  <a:lnTo>
                    <a:pt x="546" y="434"/>
                  </a:lnTo>
                  <a:lnTo>
                    <a:pt x="547" y="434"/>
                  </a:lnTo>
                  <a:lnTo>
                    <a:pt x="547" y="432"/>
                  </a:lnTo>
                  <a:lnTo>
                    <a:pt x="547" y="434"/>
                  </a:lnTo>
                  <a:lnTo>
                    <a:pt x="546" y="434"/>
                  </a:lnTo>
                  <a:lnTo>
                    <a:pt x="546" y="432"/>
                  </a:lnTo>
                  <a:lnTo>
                    <a:pt x="547" y="432"/>
                  </a:lnTo>
                  <a:lnTo>
                    <a:pt x="547" y="430"/>
                  </a:lnTo>
                  <a:lnTo>
                    <a:pt x="547" y="428"/>
                  </a:lnTo>
                  <a:lnTo>
                    <a:pt x="547" y="426"/>
                  </a:lnTo>
                  <a:lnTo>
                    <a:pt x="549" y="426"/>
                  </a:lnTo>
                  <a:lnTo>
                    <a:pt x="549" y="428"/>
                  </a:lnTo>
                  <a:lnTo>
                    <a:pt x="549" y="426"/>
                  </a:lnTo>
                  <a:lnTo>
                    <a:pt x="547" y="426"/>
                  </a:lnTo>
                  <a:lnTo>
                    <a:pt x="547" y="428"/>
                  </a:lnTo>
                  <a:lnTo>
                    <a:pt x="546" y="428"/>
                  </a:lnTo>
                  <a:lnTo>
                    <a:pt x="546" y="430"/>
                  </a:lnTo>
                  <a:lnTo>
                    <a:pt x="544" y="432"/>
                  </a:lnTo>
                  <a:lnTo>
                    <a:pt x="544" y="434"/>
                  </a:lnTo>
                  <a:lnTo>
                    <a:pt x="542" y="434"/>
                  </a:lnTo>
                  <a:lnTo>
                    <a:pt x="542" y="436"/>
                  </a:lnTo>
                  <a:lnTo>
                    <a:pt x="540" y="438"/>
                  </a:lnTo>
                  <a:lnTo>
                    <a:pt x="538" y="438"/>
                  </a:lnTo>
                  <a:lnTo>
                    <a:pt x="538" y="436"/>
                  </a:lnTo>
                  <a:lnTo>
                    <a:pt x="536" y="436"/>
                  </a:lnTo>
                  <a:lnTo>
                    <a:pt x="536" y="434"/>
                  </a:lnTo>
                  <a:lnTo>
                    <a:pt x="534" y="434"/>
                  </a:lnTo>
                  <a:lnTo>
                    <a:pt x="532" y="434"/>
                  </a:lnTo>
                  <a:lnTo>
                    <a:pt x="530" y="434"/>
                  </a:lnTo>
                  <a:lnTo>
                    <a:pt x="528" y="434"/>
                  </a:lnTo>
                  <a:lnTo>
                    <a:pt x="530" y="434"/>
                  </a:lnTo>
                  <a:lnTo>
                    <a:pt x="530" y="432"/>
                  </a:lnTo>
                  <a:lnTo>
                    <a:pt x="532" y="432"/>
                  </a:lnTo>
                  <a:lnTo>
                    <a:pt x="534" y="430"/>
                  </a:lnTo>
                  <a:lnTo>
                    <a:pt x="534" y="428"/>
                  </a:lnTo>
                  <a:lnTo>
                    <a:pt x="534" y="426"/>
                  </a:lnTo>
                  <a:lnTo>
                    <a:pt x="532" y="428"/>
                  </a:lnTo>
                  <a:lnTo>
                    <a:pt x="530" y="428"/>
                  </a:lnTo>
                  <a:lnTo>
                    <a:pt x="530" y="426"/>
                  </a:lnTo>
                  <a:lnTo>
                    <a:pt x="528" y="428"/>
                  </a:lnTo>
                  <a:lnTo>
                    <a:pt x="528" y="426"/>
                  </a:lnTo>
                  <a:lnTo>
                    <a:pt x="530" y="426"/>
                  </a:lnTo>
                  <a:lnTo>
                    <a:pt x="528" y="426"/>
                  </a:lnTo>
                  <a:lnTo>
                    <a:pt x="524" y="428"/>
                  </a:lnTo>
                  <a:lnTo>
                    <a:pt x="524" y="426"/>
                  </a:lnTo>
                  <a:lnTo>
                    <a:pt x="526" y="426"/>
                  </a:lnTo>
                  <a:lnTo>
                    <a:pt x="526" y="424"/>
                  </a:lnTo>
                  <a:lnTo>
                    <a:pt x="528" y="424"/>
                  </a:lnTo>
                  <a:lnTo>
                    <a:pt x="528" y="422"/>
                  </a:lnTo>
                  <a:lnTo>
                    <a:pt x="526" y="422"/>
                  </a:lnTo>
                  <a:lnTo>
                    <a:pt x="526" y="424"/>
                  </a:lnTo>
                  <a:lnTo>
                    <a:pt x="524" y="424"/>
                  </a:lnTo>
                  <a:lnTo>
                    <a:pt x="526" y="424"/>
                  </a:lnTo>
                  <a:lnTo>
                    <a:pt x="524" y="424"/>
                  </a:lnTo>
                  <a:lnTo>
                    <a:pt x="524" y="426"/>
                  </a:lnTo>
                  <a:lnTo>
                    <a:pt x="523" y="426"/>
                  </a:lnTo>
                  <a:lnTo>
                    <a:pt x="523" y="424"/>
                  </a:lnTo>
                  <a:lnTo>
                    <a:pt x="524" y="424"/>
                  </a:lnTo>
                  <a:lnTo>
                    <a:pt x="523" y="424"/>
                  </a:lnTo>
                  <a:lnTo>
                    <a:pt x="523" y="426"/>
                  </a:lnTo>
                  <a:lnTo>
                    <a:pt x="521" y="426"/>
                  </a:lnTo>
                  <a:lnTo>
                    <a:pt x="519" y="426"/>
                  </a:lnTo>
                  <a:lnTo>
                    <a:pt x="517" y="426"/>
                  </a:lnTo>
                  <a:lnTo>
                    <a:pt x="517" y="424"/>
                  </a:lnTo>
                  <a:lnTo>
                    <a:pt x="519" y="424"/>
                  </a:lnTo>
                  <a:lnTo>
                    <a:pt x="521" y="424"/>
                  </a:lnTo>
                  <a:lnTo>
                    <a:pt x="519" y="424"/>
                  </a:lnTo>
                  <a:lnTo>
                    <a:pt x="521" y="424"/>
                  </a:lnTo>
                  <a:lnTo>
                    <a:pt x="523" y="424"/>
                  </a:lnTo>
                  <a:lnTo>
                    <a:pt x="523" y="422"/>
                  </a:lnTo>
                  <a:lnTo>
                    <a:pt x="524" y="422"/>
                  </a:lnTo>
                  <a:lnTo>
                    <a:pt x="524" y="420"/>
                  </a:lnTo>
                  <a:lnTo>
                    <a:pt x="526" y="422"/>
                  </a:lnTo>
                  <a:lnTo>
                    <a:pt x="524" y="420"/>
                  </a:lnTo>
                  <a:lnTo>
                    <a:pt x="523" y="422"/>
                  </a:lnTo>
                  <a:lnTo>
                    <a:pt x="523" y="420"/>
                  </a:lnTo>
                  <a:lnTo>
                    <a:pt x="521" y="422"/>
                  </a:lnTo>
                  <a:lnTo>
                    <a:pt x="519" y="422"/>
                  </a:lnTo>
                  <a:lnTo>
                    <a:pt x="519" y="420"/>
                  </a:lnTo>
                  <a:lnTo>
                    <a:pt x="519" y="422"/>
                  </a:lnTo>
                  <a:lnTo>
                    <a:pt x="519" y="420"/>
                  </a:lnTo>
                  <a:lnTo>
                    <a:pt x="517" y="420"/>
                  </a:lnTo>
                  <a:lnTo>
                    <a:pt x="517" y="419"/>
                  </a:lnTo>
                  <a:lnTo>
                    <a:pt x="517" y="417"/>
                  </a:lnTo>
                  <a:lnTo>
                    <a:pt x="517" y="419"/>
                  </a:lnTo>
                  <a:lnTo>
                    <a:pt x="519" y="419"/>
                  </a:lnTo>
                  <a:lnTo>
                    <a:pt x="517" y="417"/>
                  </a:lnTo>
                  <a:lnTo>
                    <a:pt x="517" y="415"/>
                  </a:lnTo>
                  <a:lnTo>
                    <a:pt x="519" y="415"/>
                  </a:lnTo>
                  <a:lnTo>
                    <a:pt x="519" y="413"/>
                  </a:lnTo>
                  <a:lnTo>
                    <a:pt x="524" y="413"/>
                  </a:lnTo>
                  <a:lnTo>
                    <a:pt x="523" y="413"/>
                  </a:lnTo>
                  <a:lnTo>
                    <a:pt x="521" y="411"/>
                  </a:lnTo>
                  <a:lnTo>
                    <a:pt x="521" y="413"/>
                  </a:lnTo>
                  <a:lnTo>
                    <a:pt x="519" y="413"/>
                  </a:lnTo>
                  <a:lnTo>
                    <a:pt x="517" y="413"/>
                  </a:lnTo>
                  <a:lnTo>
                    <a:pt x="517" y="415"/>
                  </a:lnTo>
                  <a:lnTo>
                    <a:pt x="515" y="415"/>
                  </a:lnTo>
                  <a:lnTo>
                    <a:pt x="515" y="417"/>
                  </a:lnTo>
                  <a:lnTo>
                    <a:pt x="513" y="417"/>
                  </a:lnTo>
                  <a:lnTo>
                    <a:pt x="513" y="419"/>
                  </a:lnTo>
                  <a:lnTo>
                    <a:pt x="511" y="419"/>
                  </a:lnTo>
                  <a:lnTo>
                    <a:pt x="513" y="417"/>
                  </a:lnTo>
                  <a:lnTo>
                    <a:pt x="511" y="417"/>
                  </a:lnTo>
                  <a:lnTo>
                    <a:pt x="509" y="417"/>
                  </a:lnTo>
                  <a:lnTo>
                    <a:pt x="509" y="419"/>
                  </a:lnTo>
                  <a:lnTo>
                    <a:pt x="509" y="417"/>
                  </a:lnTo>
                  <a:lnTo>
                    <a:pt x="507" y="417"/>
                  </a:lnTo>
                  <a:lnTo>
                    <a:pt x="507" y="419"/>
                  </a:lnTo>
                  <a:lnTo>
                    <a:pt x="507" y="420"/>
                  </a:lnTo>
                  <a:lnTo>
                    <a:pt x="505" y="420"/>
                  </a:lnTo>
                  <a:lnTo>
                    <a:pt x="505" y="419"/>
                  </a:lnTo>
                  <a:lnTo>
                    <a:pt x="505" y="420"/>
                  </a:lnTo>
                  <a:lnTo>
                    <a:pt x="505" y="419"/>
                  </a:lnTo>
                  <a:lnTo>
                    <a:pt x="505" y="417"/>
                  </a:lnTo>
                  <a:lnTo>
                    <a:pt x="505" y="419"/>
                  </a:lnTo>
                  <a:lnTo>
                    <a:pt x="505" y="417"/>
                  </a:lnTo>
                  <a:lnTo>
                    <a:pt x="503" y="417"/>
                  </a:lnTo>
                  <a:lnTo>
                    <a:pt x="503" y="419"/>
                  </a:lnTo>
                  <a:lnTo>
                    <a:pt x="503" y="417"/>
                  </a:lnTo>
                  <a:lnTo>
                    <a:pt x="503" y="415"/>
                  </a:lnTo>
                  <a:lnTo>
                    <a:pt x="505" y="415"/>
                  </a:lnTo>
                  <a:lnTo>
                    <a:pt x="505" y="413"/>
                  </a:lnTo>
                  <a:lnTo>
                    <a:pt x="503" y="413"/>
                  </a:lnTo>
                  <a:lnTo>
                    <a:pt x="503" y="411"/>
                  </a:lnTo>
                  <a:lnTo>
                    <a:pt x="503" y="413"/>
                  </a:lnTo>
                  <a:lnTo>
                    <a:pt x="503" y="415"/>
                  </a:lnTo>
                  <a:lnTo>
                    <a:pt x="501" y="415"/>
                  </a:lnTo>
                  <a:lnTo>
                    <a:pt x="501" y="417"/>
                  </a:lnTo>
                  <a:lnTo>
                    <a:pt x="503" y="417"/>
                  </a:lnTo>
                  <a:lnTo>
                    <a:pt x="501" y="417"/>
                  </a:lnTo>
                  <a:lnTo>
                    <a:pt x="503" y="417"/>
                  </a:lnTo>
                  <a:lnTo>
                    <a:pt x="503" y="419"/>
                  </a:lnTo>
                  <a:lnTo>
                    <a:pt x="503" y="420"/>
                  </a:lnTo>
                  <a:lnTo>
                    <a:pt x="501" y="420"/>
                  </a:lnTo>
                  <a:lnTo>
                    <a:pt x="501" y="419"/>
                  </a:lnTo>
                  <a:lnTo>
                    <a:pt x="499" y="419"/>
                  </a:lnTo>
                  <a:lnTo>
                    <a:pt x="499" y="420"/>
                  </a:lnTo>
                  <a:lnTo>
                    <a:pt x="499" y="422"/>
                  </a:lnTo>
                  <a:lnTo>
                    <a:pt x="498" y="422"/>
                  </a:lnTo>
                  <a:lnTo>
                    <a:pt x="498" y="420"/>
                  </a:lnTo>
                  <a:lnTo>
                    <a:pt x="498" y="419"/>
                  </a:lnTo>
                  <a:lnTo>
                    <a:pt x="496" y="419"/>
                  </a:lnTo>
                  <a:lnTo>
                    <a:pt x="496" y="417"/>
                  </a:lnTo>
                  <a:lnTo>
                    <a:pt x="498" y="417"/>
                  </a:lnTo>
                  <a:lnTo>
                    <a:pt x="498" y="415"/>
                  </a:lnTo>
                  <a:lnTo>
                    <a:pt x="498" y="413"/>
                  </a:lnTo>
                  <a:lnTo>
                    <a:pt x="499" y="411"/>
                  </a:lnTo>
                  <a:lnTo>
                    <a:pt x="501" y="409"/>
                  </a:lnTo>
                  <a:lnTo>
                    <a:pt x="499" y="409"/>
                  </a:lnTo>
                  <a:lnTo>
                    <a:pt x="501" y="407"/>
                  </a:lnTo>
                  <a:lnTo>
                    <a:pt x="499" y="407"/>
                  </a:lnTo>
                  <a:lnTo>
                    <a:pt x="499" y="409"/>
                  </a:lnTo>
                  <a:lnTo>
                    <a:pt x="499" y="411"/>
                  </a:lnTo>
                  <a:lnTo>
                    <a:pt x="498" y="411"/>
                  </a:lnTo>
                  <a:lnTo>
                    <a:pt x="498" y="413"/>
                  </a:lnTo>
                  <a:lnTo>
                    <a:pt x="496" y="415"/>
                  </a:lnTo>
                  <a:lnTo>
                    <a:pt x="494" y="415"/>
                  </a:lnTo>
                  <a:lnTo>
                    <a:pt x="494" y="413"/>
                  </a:lnTo>
                  <a:lnTo>
                    <a:pt x="492" y="413"/>
                  </a:lnTo>
                  <a:lnTo>
                    <a:pt x="492" y="415"/>
                  </a:lnTo>
                  <a:lnTo>
                    <a:pt x="490" y="415"/>
                  </a:lnTo>
                  <a:lnTo>
                    <a:pt x="490" y="417"/>
                  </a:lnTo>
                  <a:lnTo>
                    <a:pt x="492" y="415"/>
                  </a:lnTo>
                  <a:lnTo>
                    <a:pt x="494" y="415"/>
                  </a:lnTo>
                  <a:lnTo>
                    <a:pt x="494" y="417"/>
                  </a:lnTo>
                  <a:lnTo>
                    <a:pt x="492" y="417"/>
                  </a:lnTo>
                  <a:lnTo>
                    <a:pt x="492" y="419"/>
                  </a:lnTo>
                  <a:lnTo>
                    <a:pt x="492" y="417"/>
                  </a:lnTo>
                  <a:lnTo>
                    <a:pt x="492" y="419"/>
                  </a:lnTo>
                  <a:lnTo>
                    <a:pt x="492" y="420"/>
                  </a:lnTo>
                  <a:lnTo>
                    <a:pt x="490" y="420"/>
                  </a:lnTo>
                  <a:lnTo>
                    <a:pt x="490" y="422"/>
                  </a:lnTo>
                  <a:lnTo>
                    <a:pt x="492" y="422"/>
                  </a:lnTo>
                  <a:lnTo>
                    <a:pt x="490" y="422"/>
                  </a:lnTo>
                  <a:lnTo>
                    <a:pt x="488" y="422"/>
                  </a:lnTo>
                  <a:lnTo>
                    <a:pt x="486" y="422"/>
                  </a:lnTo>
                  <a:lnTo>
                    <a:pt x="484" y="422"/>
                  </a:lnTo>
                  <a:lnTo>
                    <a:pt x="486" y="424"/>
                  </a:lnTo>
                  <a:lnTo>
                    <a:pt x="486" y="422"/>
                  </a:lnTo>
                  <a:lnTo>
                    <a:pt x="488" y="422"/>
                  </a:lnTo>
                  <a:lnTo>
                    <a:pt x="490" y="422"/>
                  </a:lnTo>
                  <a:lnTo>
                    <a:pt x="488" y="422"/>
                  </a:lnTo>
                  <a:lnTo>
                    <a:pt x="488" y="424"/>
                  </a:lnTo>
                  <a:lnTo>
                    <a:pt x="486" y="424"/>
                  </a:lnTo>
                  <a:lnTo>
                    <a:pt x="486" y="426"/>
                  </a:lnTo>
                  <a:lnTo>
                    <a:pt x="484" y="426"/>
                  </a:lnTo>
                  <a:lnTo>
                    <a:pt x="486" y="426"/>
                  </a:lnTo>
                  <a:lnTo>
                    <a:pt x="488" y="424"/>
                  </a:lnTo>
                  <a:lnTo>
                    <a:pt x="490" y="424"/>
                  </a:lnTo>
                  <a:lnTo>
                    <a:pt x="490" y="426"/>
                  </a:lnTo>
                  <a:lnTo>
                    <a:pt x="490" y="428"/>
                  </a:lnTo>
                  <a:lnTo>
                    <a:pt x="490" y="426"/>
                  </a:lnTo>
                  <a:lnTo>
                    <a:pt x="492" y="424"/>
                  </a:lnTo>
                  <a:lnTo>
                    <a:pt x="492" y="426"/>
                  </a:lnTo>
                  <a:lnTo>
                    <a:pt x="494" y="428"/>
                  </a:lnTo>
                  <a:lnTo>
                    <a:pt x="492" y="428"/>
                  </a:lnTo>
                  <a:lnTo>
                    <a:pt x="492" y="430"/>
                  </a:lnTo>
                  <a:lnTo>
                    <a:pt x="492" y="432"/>
                  </a:lnTo>
                  <a:lnTo>
                    <a:pt x="490" y="432"/>
                  </a:lnTo>
                  <a:lnTo>
                    <a:pt x="490" y="430"/>
                  </a:lnTo>
                  <a:lnTo>
                    <a:pt x="488" y="430"/>
                  </a:lnTo>
                  <a:lnTo>
                    <a:pt x="486" y="432"/>
                  </a:lnTo>
                  <a:lnTo>
                    <a:pt x="486" y="434"/>
                  </a:lnTo>
                  <a:lnTo>
                    <a:pt x="488" y="432"/>
                  </a:lnTo>
                  <a:lnTo>
                    <a:pt x="490" y="432"/>
                  </a:lnTo>
                  <a:lnTo>
                    <a:pt x="490" y="434"/>
                  </a:lnTo>
                  <a:lnTo>
                    <a:pt x="492" y="434"/>
                  </a:lnTo>
                  <a:lnTo>
                    <a:pt x="492" y="432"/>
                  </a:lnTo>
                  <a:lnTo>
                    <a:pt x="492" y="434"/>
                  </a:lnTo>
                  <a:lnTo>
                    <a:pt x="492" y="432"/>
                  </a:lnTo>
                  <a:lnTo>
                    <a:pt x="494" y="432"/>
                  </a:lnTo>
                  <a:lnTo>
                    <a:pt x="494" y="430"/>
                  </a:lnTo>
                  <a:lnTo>
                    <a:pt x="494" y="432"/>
                  </a:lnTo>
                  <a:lnTo>
                    <a:pt x="494" y="430"/>
                  </a:lnTo>
                  <a:lnTo>
                    <a:pt x="496" y="430"/>
                  </a:lnTo>
                  <a:lnTo>
                    <a:pt x="496" y="432"/>
                  </a:lnTo>
                  <a:lnTo>
                    <a:pt x="496" y="430"/>
                  </a:lnTo>
                  <a:lnTo>
                    <a:pt x="496" y="432"/>
                  </a:lnTo>
                  <a:lnTo>
                    <a:pt x="498" y="432"/>
                  </a:lnTo>
                  <a:lnTo>
                    <a:pt x="498" y="434"/>
                  </a:lnTo>
                  <a:lnTo>
                    <a:pt x="496" y="434"/>
                  </a:lnTo>
                  <a:lnTo>
                    <a:pt x="498" y="434"/>
                  </a:lnTo>
                  <a:lnTo>
                    <a:pt x="496" y="434"/>
                  </a:lnTo>
                  <a:lnTo>
                    <a:pt x="496" y="436"/>
                  </a:lnTo>
                  <a:lnTo>
                    <a:pt x="494" y="436"/>
                  </a:lnTo>
                  <a:lnTo>
                    <a:pt x="494" y="438"/>
                  </a:lnTo>
                  <a:lnTo>
                    <a:pt x="494" y="436"/>
                  </a:lnTo>
                  <a:lnTo>
                    <a:pt x="492" y="436"/>
                  </a:lnTo>
                  <a:lnTo>
                    <a:pt x="492" y="438"/>
                  </a:lnTo>
                  <a:lnTo>
                    <a:pt x="494" y="438"/>
                  </a:lnTo>
                  <a:lnTo>
                    <a:pt x="492" y="440"/>
                  </a:lnTo>
                  <a:lnTo>
                    <a:pt x="490" y="440"/>
                  </a:lnTo>
                  <a:lnTo>
                    <a:pt x="490" y="442"/>
                  </a:lnTo>
                  <a:lnTo>
                    <a:pt x="490" y="443"/>
                  </a:lnTo>
                  <a:lnTo>
                    <a:pt x="490" y="442"/>
                  </a:lnTo>
                  <a:lnTo>
                    <a:pt x="492" y="442"/>
                  </a:lnTo>
                  <a:lnTo>
                    <a:pt x="492" y="440"/>
                  </a:lnTo>
                  <a:lnTo>
                    <a:pt x="494" y="442"/>
                  </a:lnTo>
                  <a:lnTo>
                    <a:pt x="492" y="442"/>
                  </a:lnTo>
                  <a:lnTo>
                    <a:pt x="494" y="442"/>
                  </a:lnTo>
                  <a:lnTo>
                    <a:pt x="494" y="443"/>
                  </a:lnTo>
                  <a:lnTo>
                    <a:pt x="494" y="442"/>
                  </a:lnTo>
                  <a:lnTo>
                    <a:pt x="494" y="443"/>
                  </a:lnTo>
                  <a:lnTo>
                    <a:pt x="494" y="445"/>
                  </a:lnTo>
                  <a:lnTo>
                    <a:pt x="492" y="445"/>
                  </a:lnTo>
                  <a:lnTo>
                    <a:pt x="492" y="443"/>
                  </a:lnTo>
                  <a:lnTo>
                    <a:pt x="490" y="445"/>
                  </a:lnTo>
                  <a:lnTo>
                    <a:pt x="490" y="447"/>
                  </a:lnTo>
                  <a:lnTo>
                    <a:pt x="490" y="449"/>
                  </a:lnTo>
                  <a:lnTo>
                    <a:pt x="488" y="449"/>
                  </a:lnTo>
                  <a:lnTo>
                    <a:pt x="488" y="447"/>
                  </a:lnTo>
                  <a:lnTo>
                    <a:pt x="488" y="449"/>
                  </a:lnTo>
                  <a:lnTo>
                    <a:pt x="486" y="451"/>
                  </a:lnTo>
                  <a:lnTo>
                    <a:pt x="486" y="449"/>
                  </a:lnTo>
                  <a:lnTo>
                    <a:pt x="484" y="451"/>
                  </a:lnTo>
                  <a:lnTo>
                    <a:pt x="484" y="449"/>
                  </a:lnTo>
                  <a:lnTo>
                    <a:pt x="482" y="451"/>
                  </a:lnTo>
                  <a:lnTo>
                    <a:pt x="482" y="449"/>
                  </a:lnTo>
                  <a:lnTo>
                    <a:pt x="480" y="449"/>
                  </a:lnTo>
                  <a:lnTo>
                    <a:pt x="478" y="449"/>
                  </a:lnTo>
                  <a:lnTo>
                    <a:pt x="480" y="447"/>
                  </a:lnTo>
                  <a:lnTo>
                    <a:pt x="478" y="447"/>
                  </a:lnTo>
                  <a:lnTo>
                    <a:pt x="476" y="447"/>
                  </a:lnTo>
                  <a:lnTo>
                    <a:pt x="476" y="449"/>
                  </a:lnTo>
                  <a:lnTo>
                    <a:pt x="476" y="451"/>
                  </a:lnTo>
                  <a:lnTo>
                    <a:pt x="476" y="453"/>
                  </a:lnTo>
                  <a:lnTo>
                    <a:pt x="476" y="451"/>
                  </a:lnTo>
                  <a:lnTo>
                    <a:pt x="476" y="449"/>
                  </a:lnTo>
                  <a:lnTo>
                    <a:pt x="475" y="449"/>
                  </a:lnTo>
                  <a:lnTo>
                    <a:pt x="476" y="449"/>
                  </a:lnTo>
                  <a:lnTo>
                    <a:pt x="476" y="447"/>
                  </a:lnTo>
                  <a:lnTo>
                    <a:pt x="475" y="447"/>
                  </a:lnTo>
                  <a:lnTo>
                    <a:pt x="475" y="445"/>
                  </a:lnTo>
                  <a:lnTo>
                    <a:pt x="473" y="445"/>
                  </a:lnTo>
                  <a:lnTo>
                    <a:pt x="473" y="447"/>
                  </a:lnTo>
                  <a:lnTo>
                    <a:pt x="475" y="447"/>
                  </a:lnTo>
                  <a:lnTo>
                    <a:pt x="475" y="449"/>
                  </a:lnTo>
                  <a:lnTo>
                    <a:pt x="473" y="449"/>
                  </a:lnTo>
                  <a:lnTo>
                    <a:pt x="473" y="451"/>
                  </a:lnTo>
                  <a:lnTo>
                    <a:pt x="471" y="451"/>
                  </a:lnTo>
                  <a:lnTo>
                    <a:pt x="471" y="453"/>
                  </a:lnTo>
                  <a:lnTo>
                    <a:pt x="471" y="455"/>
                  </a:lnTo>
                  <a:lnTo>
                    <a:pt x="473" y="455"/>
                  </a:lnTo>
                  <a:lnTo>
                    <a:pt x="471" y="455"/>
                  </a:lnTo>
                  <a:lnTo>
                    <a:pt x="471" y="457"/>
                  </a:lnTo>
                  <a:lnTo>
                    <a:pt x="473" y="457"/>
                  </a:lnTo>
                  <a:lnTo>
                    <a:pt x="471" y="457"/>
                  </a:lnTo>
                  <a:lnTo>
                    <a:pt x="471" y="455"/>
                  </a:lnTo>
                  <a:lnTo>
                    <a:pt x="469" y="455"/>
                  </a:lnTo>
                  <a:lnTo>
                    <a:pt x="469" y="453"/>
                  </a:lnTo>
                  <a:lnTo>
                    <a:pt x="471" y="453"/>
                  </a:lnTo>
                  <a:lnTo>
                    <a:pt x="471" y="451"/>
                  </a:lnTo>
                  <a:lnTo>
                    <a:pt x="469" y="451"/>
                  </a:lnTo>
                  <a:lnTo>
                    <a:pt x="469" y="449"/>
                  </a:lnTo>
                  <a:lnTo>
                    <a:pt x="469" y="451"/>
                  </a:lnTo>
                  <a:lnTo>
                    <a:pt x="469" y="453"/>
                  </a:lnTo>
                  <a:lnTo>
                    <a:pt x="467" y="453"/>
                  </a:lnTo>
                  <a:lnTo>
                    <a:pt x="467" y="455"/>
                  </a:lnTo>
                  <a:lnTo>
                    <a:pt x="469" y="455"/>
                  </a:lnTo>
                  <a:lnTo>
                    <a:pt x="469" y="459"/>
                  </a:lnTo>
                  <a:lnTo>
                    <a:pt x="467" y="459"/>
                  </a:lnTo>
                  <a:lnTo>
                    <a:pt x="467" y="457"/>
                  </a:lnTo>
                  <a:lnTo>
                    <a:pt x="465" y="455"/>
                  </a:lnTo>
                  <a:lnTo>
                    <a:pt x="463" y="455"/>
                  </a:lnTo>
                  <a:lnTo>
                    <a:pt x="465" y="457"/>
                  </a:lnTo>
                  <a:lnTo>
                    <a:pt x="465" y="459"/>
                  </a:lnTo>
                  <a:lnTo>
                    <a:pt x="465" y="461"/>
                  </a:lnTo>
                  <a:lnTo>
                    <a:pt x="463" y="461"/>
                  </a:lnTo>
                  <a:lnTo>
                    <a:pt x="463" y="459"/>
                  </a:lnTo>
                  <a:lnTo>
                    <a:pt x="463" y="461"/>
                  </a:lnTo>
                  <a:lnTo>
                    <a:pt x="463" y="463"/>
                  </a:lnTo>
                  <a:lnTo>
                    <a:pt x="461" y="463"/>
                  </a:lnTo>
                  <a:lnTo>
                    <a:pt x="461" y="461"/>
                  </a:lnTo>
                  <a:lnTo>
                    <a:pt x="461" y="463"/>
                  </a:lnTo>
                  <a:lnTo>
                    <a:pt x="461" y="465"/>
                  </a:lnTo>
                  <a:lnTo>
                    <a:pt x="459" y="465"/>
                  </a:lnTo>
                  <a:lnTo>
                    <a:pt x="459" y="463"/>
                  </a:lnTo>
                  <a:lnTo>
                    <a:pt x="459" y="461"/>
                  </a:lnTo>
                  <a:lnTo>
                    <a:pt x="461" y="461"/>
                  </a:lnTo>
                  <a:lnTo>
                    <a:pt x="459" y="459"/>
                  </a:lnTo>
                  <a:lnTo>
                    <a:pt x="461" y="459"/>
                  </a:lnTo>
                  <a:lnTo>
                    <a:pt x="461" y="457"/>
                  </a:lnTo>
                  <a:lnTo>
                    <a:pt x="459" y="459"/>
                  </a:lnTo>
                  <a:lnTo>
                    <a:pt x="459" y="461"/>
                  </a:lnTo>
                  <a:lnTo>
                    <a:pt x="457" y="463"/>
                  </a:lnTo>
                  <a:lnTo>
                    <a:pt x="457" y="465"/>
                  </a:lnTo>
                  <a:lnTo>
                    <a:pt x="455" y="465"/>
                  </a:lnTo>
                  <a:lnTo>
                    <a:pt x="455" y="463"/>
                  </a:lnTo>
                  <a:lnTo>
                    <a:pt x="457" y="463"/>
                  </a:lnTo>
                  <a:lnTo>
                    <a:pt x="457" y="461"/>
                  </a:lnTo>
                  <a:lnTo>
                    <a:pt x="455" y="461"/>
                  </a:lnTo>
                  <a:lnTo>
                    <a:pt x="455" y="463"/>
                  </a:lnTo>
                  <a:lnTo>
                    <a:pt x="453" y="463"/>
                  </a:lnTo>
                  <a:lnTo>
                    <a:pt x="455" y="463"/>
                  </a:lnTo>
                  <a:lnTo>
                    <a:pt x="455" y="465"/>
                  </a:lnTo>
                  <a:lnTo>
                    <a:pt x="453" y="467"/>
                  </a:lnTo>
                  <a:lnTo>
                    <a:pt x="455" y="467"/>
                  </a:lnTo>
                  <a:lnTo>
                    <a:pt x="453" y="467"/>
                  </a:lnTo>
                  <a:lnTo>
                    <a:pt x="453" y="468"/>
                  </a:lnTo>
                  <a:lnTo>
                    <a:pt x="451" y="468"/>
                  </a:lnTo>
                  <a:lnTo>
                    <a:pt x="451" y="470"/>
                  </a:lnTo>
                  <a:lnTo>
                    <a:pt x="450" y="470"/>
                  </a:lnTo>
                  <a:lnTo>
                    <a:pt x="450" y="472"/>
                  </a:lnTo>
                  <a:lnTo>
                    <a:pt x="450" y="474"/>
                  </a:lnTo>
                  <a:lnTo>
                    <a:pt x="448" y="472"/>
                  </a:lnTo>
                  <a:lnTo>
                    <a:pt x="448" y="470"/>
                  </a:lnTo>
                  <a:lnTo>
                    <a:pt x="446" y="470"/>
                  </a:lnTo>
                  <a:lnTo>
                    <a:pt x="444" y="470"/>
                  </a:lnTo>
                  <a:lnTo>
                    <a:pt x="446" y="470"/>
                  </a:lnTo>
                  <a:lnTo>
                    <a:pt x="446" y="472"/>
                  </a:lnTo>
                  <a:lnTo>
                    <a:pt x="448" y="472"/>
                  </a:lnTo>
                  <a:lnTo>
                    <a:pt x="446" y="474"/>
                  </a:lnTo>
                  <a:lnTo>
                    <a:pt x="446" y="472"/>
                  </a:lnTo>
                  <a:lnTo>
                    <a:pt x="444" y="472"/>
                  </a:lnTo>
                  <a:lnTo>
                    <a:pt x="442" y="472"/>
                  </a:lnTo>
                  <a:lnTo>
                    <a:pt x="440" y="472"/>
                  </a:lnTo>
                  <a:lnTo>
                    <a:pt x="442" y="474"/>
                  </a:lnTo>
                  <a:lnTo>
                    <a:pt x="440" y="474"/>
                  </a:lnTo>
                  <a:lnTo>
                    <a:pt x="438" y="474"/>
                  </a:lnTo>
                  <a:lnTo>
                    <a:pt x="440" y="474"/>
                  </a:lnTo>
                  <a:lnTo>
                    <a:pt x="438" y="474"/>
                  </a:lnTo>
                  <a:lnTo>
                    <a:pt x="436" y="474"/>
                  </a:lnTo>
                  <a:lnTo>
                    <a:pt x="436" y="472"/>
                  </a:lnTo>
                  <a:lnTo>
                    <a:pt x="434" y="474"/>
                  </a:lnTo>
                  <a:lnTo>
                    <a:pt x="434" y="472"/>
                  </a:lnTo>
                  <a:lnTo>
                    <a:pt x="432" y="472"/>
                  </a:lnTo>
                  <a:lnTo>
                    <a:pt x="432" y="470"/>
                  </a:lnTo>
                  <a:lnTo>
                    <a:pt x="434" y="468"/>
                  </a:lnTo>
                  <a:lnTo>
                    <a:pt x="436" y="468"/>
                  </a:lnTo>
                  <a:lnTo>
                    <a:pt x="434" y="468"/>
                  </a:lnTo>
                  <a:lnTo>
                    <a:pt x="434" y="467"/>
                  </a:lnTo>
                  <a:lnTo>
                    <a:pt x="436" y="467"/>
                  </a:lnTo>
                  <a:lnTo>
                    <a:pt x="438" y="465"/>
                  </a:lnTo>
                  <a:lnTo>
                    <a:pt x="442" y="465"/>
                  </a:lnTo>
                  <a:lnTo>
                    <a:pt x="442" y="467"/>
                  </a:lnTo>
                  <a:lnTo>
                    <a:pt x="442" y="465"/>
                  </a:lnTo>
                  <a:lnTo>
                    <a:pt x="442" y="463"/>
                  </a:lnTo>
                  <a:lnTo>
                    <a:pt x="444" y="463"/>
                  </a:lnTo>
                  <a:lnTo>
                    <a:pt x="444" y="461"/>
                  </a:lnTo>
                  <a:lnTo>
                    <a:pt x="446" y="461"/>
                  </a:lnTo>
                  <a:lnTo>
                    <a:pt x="446" y="459"/>
                  </a:lnTo>
                  <a:lnTo>
                    <a:pt x="448" y="457"/>
                  </a:lnTo>
                  <a:lnTo>
                    <a:pt x="450" y="455"/>
                  </a:lnTo>
                  <a:lnTo>
                    <a:pt x="448" y="455"/>
                  </a:lnTo>
                  <a:lnTo>
                    <a:pt x="446" y="457"/>
                  </a:lnTo>
                  <a:lnTo>
                    <a:pt x="442" y="459"/>
                  </a:lnTo>
                  <a:lnTo>
                    <a:pt x="442" y="461"/>
                  </a:lnTo>
                  <a:lnTo>
                    <a:pt x="436" y="459"/>
                  </a:lnTo>
                  <a:lnTo>
                    <a:pt x="436" y="457"/>
                  </a:lnTo>
                  <a:lnTo>
                    <a:pt x="434" y="457"/>
                  </a:lnTo>
                  <a:lnTo>
                    <a:pt x="434" y="455"/>
                  </a:lnTo>
                  <a:lnTo>
                    <a:pt x="434" y="453"/>
                  </a:lnTo>
                  <a:lnTo>
                    <a:pt x="436" y="453"/>
                  </a:lnTo>
                  <a:lnTo>
                    <a:pt x="436" y="449"/>
                  </a:lnTo>
                  <a:lnTo>
                    <a:pt x="436" y="447"/>
                  </a:lnTo>
                  <a:lnTo>
                    <a:pt x="438" y="447"/>
                  </a:lnTo>
                  <a:lnTo>
                    <a:pt x="442" y="443"/>
                  </a:lnTo>
                  <a:lnTo>
                    <a:pt x="442" y="442"/>
                  </a:lnTo>
                  <a:lnTo>
                    <a:pt x="442" y="440"/>
                  </a:lnTo>
                  <a:lnTo>
                    <a:pt x="442" y="438"/>
                  </a:lnTo>
                  <a:lnTo>
                    <a:pt x="442" y="436"/>
                  </a:lnTo>
                  <a:lnTo>
                    <a:pt x="444" y="436"/>
                  </a:lnTo>
                  <a:lnTo>
                    <a:pt x="444" y="434"/>
                  </a:lnTo>
                  <a:lnTo>
                    <a:pt x="444" y="432"/>
                  </a:lnTo>
                  <a:lnTo>
                    <a:pt x="444" y="430"/>
                  </a:lnTo>
                  <a:lnTo>
                    <a:pt x="444" y="428"/>
                  </a:lnTo>
                  <a:lnTo>
                    <a:pt x="442" y="428"/>
                  </a:lnTo>
                  <a:lnTo>
                    <a:pt x="442" y="426"/>
                  </a:lnTo>
                  <a:lnTo>
                    <a:pt x="442" y="424"/>
                  </a:lnTo>
                  <a:lnTo>
                    <a:pt x="444" y="424"/>
                  </a:lnTo>
                  <a:lnTo>
                    <a:pt x="448" y="424"/>
                  </a:lnTo>
                  <a:lnTo>
                    <a:pt x="448" y="422"/>
                  </a:lnTo>
                  <a:lnTo>
                    <a:pt x="451" y="419"/>
                  </a:lnTo>
                  <a:lnTo>
                    <a:pt x="455" y="417"/>
                  </a:lnTo>
                  <a:lnTo>
                    <a:pt x="457" y="415"/>
                  </a:lnTo>
                  <a:lnTo>
                    <a:pt x="459" y="415"/>
                  </a:lnTo>
                  <a:lnTo>
                    <a:pt x="459" y="417"/>
                  </a:lnTo>
                  <a:lnTo>
                    <a:pt x="461" y="419"/>
                  </a:lnTo>
                  <a:lnTo>
                    <a:pt x="463" y="419"/>
                  </a:lnTo>
                  <a:lnTo>
                    <a:pt x="465" y="419"/>
                  </a:lnTo>
                  <a:lnTo>
                    <a:pt x="467" y="417"/>
                  </a:lnTo>
                  <a:lnTo>
                    <a:pt x="469" y="417"/>
                  </a:lnTo>
                  <a:lnTo>
                    <a:pt x="469" y="419"/>
                  </a:lnTo>
                  <a:lnTo>
                    <a:pt x="471" y="419"/>
                  </a:lnTo>
                  <a:lnTo>
                    <a:pt x="473" y="419"/>
                  </a:lnTo>
                  <a:lnTo>
                    <a:pt x="478" y="420"/>
                  </a:lnTo>
                  <a:lnTo>
                    <a:pt x="480" y="420"/>
                  </a:lnTo>
                  <a:lnTo>
                    <a:pt x="478" y="419"/>
                  </a:lnTo>
                  <a:lnTo>
                    <a:pt x="476" y="419"/>
                  </a:lnTo>
                  <a:lnTo>
                    <a:pt x="475" y="419"/>
                  </a:lnTo>
                  <a:lnTo>
                    <a:pt x="473" y="417"/>
                  </a:lnTo>
                  <a:lnTo>
                    <a:pt x="471" y="417"/>
                  </a:lnTo>
                  <a:lnTo>
                    <a:pt x="469" y="415"/>
                  </a:lnTo>
                  <a:lnTo>
                    <a:pt x="467" y="415"/>
                  </a:lnTo>
                  <a:lnTo>
                    <a:pt x="465" y="413"/>
                  </a:lnTo>
                  <a:lnTo>
                    <a:pt x="463" y="411"/>
                  </a:lnTo>
                  <a:lnTo>
                    <a:pt x="465" y="409"/>
                  </a:lnTo>
                  <a:lnTo>
                    <a:pt x="467" y="409"/>
                  </a:lnTo>
                  <a:lnTo>
                    <a:pt x="467" y="407"/>
                  </a:lnTo>
                  <a:lnTo>
                    <a:pt x="467" y="405"/>
                  </a:lnTo>
                  <a:lnTo>
                    <a:pt x="469" y="405"/>
                  </a:lnTo>
                  <a:lnTo>
                    <a:pt x="469" y="403"/>
                  </a:lnTo>
                  <a:lnTo>
                    <a:pt x="471" y="403"/>
                  </a:lnTo>
                  <a:lnTo>
                    <a:pt x="475" y="401"/>
                  </a:lnTo>
                  <a:lnTo>
                    <a:pt x="476" y="401"/>
                  </a:lnTo>
                  <a:lnTo>
                    <a:pt x="476" y="399"/>
                  </a:lnTo>
                  <a:lnTo>
                    <a:pt x="475" y="399"/>
                  </a:lnTo>
                  <a:lnTo>
                    <a:pt x="473" y="399"/>
                  </a:lnTo>
                  <a:lnTo>
                    <a:pt x="471" y="399"/>
                  </a:lnTo>
                  <a:lnTo>
                    <a:pt x="469" y="401"/>
                  </a:lnTo>
                  <a:lnTo>
                    <a:pt x="467" y="403"/>
                  </a:lnTo>
                  <a:lnTo>
                    <a:pt x="465" y="405"/>
                  </a:lnTo>
                  <a:lnTo>
                    <a:pt x="465" y="407"/>
                  </a:lnTo>
                  <a:lnTo>
                    <a:pt x="465" y="409"/>
                  </a:lnTo>
                  <a:lnTo>
                    <a:pt x="459" y="407"/>
                  </a:lnTo>
                  <a:lnTo>
                    <a:pt x="459" y="409"/>
                  </a:lnTo>
                  <a:lnTo>
                    <a:pt x="457" y="409"/>
                  </a:lnTo>
                  <a:lnTo>
                    <a:pt x="457" y="407"/>
                  </a:lnTo>
                  <a:lnTo>
                    <a:pt x="455" y="407"/>
                  </a:lnTo>
                  <a:lnTo>
                    <a:pt x="455" y="405"/>
                  </a:lnTo>
                  <a:lnTo>
                    <a:pt x="455" y="407"/>
                  </a:lnTo>
                  <a:lnTo>
                    <a:pt x="453" y="407"/>
                  </a:lnTo>
                  <a:lnTo>
                    <a:pt x="453" y="405"/>
                  </a:lnTo>
                  <a:lnTo>
                    <a:pt x="453" y="407"/>
                  </a:lnTo>
                  <a:lnTo>
                    <a:pt x="453" y="409"/>
                  </a:lnTo>
                  <a:lnTo>
                    <a:pt x="450" y="409"/>
                  </a:lnTo>
                  <a:lnTo>
                    <a:pt x="450" y="411"/>
                  </a:lnTo>
                  <a:lnTo>
                    <a:pt x="448" y="411"/>
                  </a:lnTo>
                  <a:lnTo>
                    <a:pt x="446" y="413"/>
                  </a:lnTo>
                  <a:lnTo>
                    <a:pt x="446" y="415"/>
                  </a:lnTo>
                  <a:lnTo>
                    <a:pt x="444" y="415"/>
                  </a:lnTo>
                  <a:lnTo>
                    <a:pt x="444" y="417"/>
                  </a:lnTo>
                  <a:lnTo>
                    <a:pt x="442" y="417"/>
                  </a:lnTo>
                  <a:lnTo>
                    <a:pt x="440" y="417"/>
                  </a:lnTo>
                  <a:lnTo>
                    <a:pt x="438" y="417"/>
                  </a:lnTo>
                  <a:lnTo>
                    <a:pt x="438" y="419"/>
                  </a:lnTo>
                  <a:lnTo>
                    <a:pt x="436" y="419"/>
                  </a:lnTo>
                  <a:lnTo>
                    <a:pt x="436" y="420"/>
                  </a:lnTo>
                  <a:lnTo>
                    <a:pt x="436" y="422"/>
                  </a:lnTo>
                  <a:lnTo>
                    <a:pt x="436" y="424"/>
                  </a:lnTo>
                  <a:lnTo>
                    <a:pt x="438" y="426"/>
                  </a:lnTo>
                  <a:lnTo>
                    <a:pt x="436" y="426"/>
                  </a:lnTo>
                  <a:lnTo>
                    <a:pt x="434" y="424"/>
                  </a:lnTo>
                  <a:lnTo>
                    <a:pt x="434" y="426"/>
                  </a:lnTo>
                  <a:lnTo>
                    <a:pt x="432" y="426"/>
                  </a:lnTo>
                  <a:lnTo>
                    <a:pt x="432" y="428"/>
                  </a:lnTo>
                  <a:lnTo>
                    <a:pt x="430" y="428"/>
                  </a:lnTo>
                  <a:lnTo>
                    <a:pt x="430" y="430"/>
                  </a:lnTo>
                  <a:lnTo>
                    <a:pt x="428" y="430"/>
                  </a:lnTo>
                  <a:lnTo>
                    <a:pt x="428" y="432"/>
                  </a:lnTo>
                  <a:lnTo>
                    <a:pt x="427" y="432"/>
                  </a:lnTo>
                  <a:lnTo>
                    <a:pt x="427" y="434"/>
                  </a:lnTo>
                  <a:lnTo>
                    <a:pt x="428" y="436"/>
                  </a:lnTo>
                  <a:lnTo>
                    <a:pt x="427" y="438"/>
                  </a:lnTo>
                  <a:lnTo>
                    <a:pt x="427" y="440"/>
                  </a:lnTo>
                  <a:lnTo>
                    <a:pt x="425" y="440"/>
                  </a:lnTo>
                  <a:lnTo>
                    <a:pt x="423" y="442"/>
                  </a:lnTo>
                  <a:lnTo>
                    <a:pt x="419" y="442"/>
                  </a:lnTo>
                  <a:lnTo>
                    <a:pt x="419" y="440"/>
                  </a:lnTo>
                  <a:lnTo>
                    <a:pt x="421" y="442"/>
                  </a:lnTo>
                  <a:lnTo>
                    <a:pt x="421" y="440"/>
                  </a:lnTo>
                  <a:lnTo>
                    <a:pt x="419" y="440"/>
                  </a:lnTo>
                  <a:lnTo>
                    <a:pt x="419" y="442"/>
                  </a:lnTo>
                  <a:lnTo>
                    <a:pt x="419" y="440"/>
                  </a:lnTo>
                  <a:lnTo>
                    <a:pt x="417" y="438"/>
                  </a:lnTo>
                  <a:lnTo>
                    <a:pt x="415" y="440"/>
                  </a:lnTo>
                  <a:lnTo>
                    <a:pt x="417" y="440"/>
                  </a:lnTo>
                  <a:lnTo>
                    <a:pt x="417" y="442"/>
                  </a:lnTo>
                  <a:lnTo>
                    <a:pt x="419" y="442"/>
                  </a:lnTo>
                  <a:lnTo>
                    <a:pt x="421" y="443"/>
                  </a:lnTo>
                  <a:lnTo>
                    <a:pt x="423" y="443"/>
                  </a:lnTo>
                  <a:lnTo>
                    <a:pt x="421" y="443"/>
                  </a:lnTo>
                  <a:lnTo>
                    <a:pt x="423" y="443"/>
                  </a:lnTo>
                  <a:lnTo>
                    <a:pt x="423" y="445"/>
                  </a:lnTo>
                  <a:lnTo>
                    <a:pt x="423" y="447"/>
                  </a:lnTo>
                  <a:lnTo>
                    <a:pt x="423" y="449"/>
                  </a:lnTo>
                  <a:lnTo>
                    <a:pt x="421" y="449"/>
                  </a:lnTo>
                  <a:lnTo>
                    <a:pt x="421" y="451"/>
                  </a:lnTo>
                  <a:lnTo>
                    <a:pt x="419" y="451"/>
                  </a:lnTo>
                  <a:lnTo>
                    <a:pt x="419" y="453"/>
                  </a:lnTo>
                  <a:lnTo>
                    <a:pt x="417" y="453"/>
                  </a:lnTo>
                  <a:lnTo>
                    <a:pt x="415" y="453"/>
                  </a:lnTo>
                  <a:lnTo>
                    <a:pt x="413" y="453"/>
                  </a:lnTo>
                  <a:lnTo>
                    <a:pt x="411" y="455"/>
                  </a:lnTo>
                  <a:lnTo>
                    <a:pt x="413" y="455"/>
                  </a:lnTo>
                  <a:lnTo>
                    <a:pt x="413" y="453"/>
                  </a:lnTo>
                  <a:lnTo>
                    <a:pt x="415" y="455"/>
                  </a:lnTo>
                  <a:lnTo>
                    <a:pt x="415" y="453"/>
                  </a:lnTo>
                  <a:lnTo>
                    <a:pt x="417" y="453"/>
                  </a:lnTo>
                  <a:lnTo>
                    <a:pt x="417" y="455"/>
                  </a:lnTo>
                  <a:lnTo>
                    <a:pt x="417" y="457"/>
                  </a:lnTo>
                  <a:lnTo>
                    <a:pt x="415" y="457"/>
                  </a:lnTo>
                  <a:lnTo>
                    <a:pt x="415" y="459"/>
                  </a:lnTo>
                  <a:lnTo>
                    <a:pt x="413" y="459"/>
                  </a:lnTo>
                  <a:lnTo>
                    <a:pt x="411" y="459"/>
                  </a:lnTo>
                  <a:lnTo>
                    <a:pt x="411" y="461"/>
                  </a:lnTo>
                  <a:lnTo>
                    <a:pt x="411" y="459"/>
                  </a:lnTo>
                  <a:lnTo>
                    <a:pt x="409" y="459"/>
                  </a:lnTo>
                  <a:lnTo>
                    <a:pt x="411" y="459"/>
                  </a:lnTo>
                  <a:lnTo>
                    <a:pt x="411" y="457"/>
                  </a:lnTo>
                  <a:lnTo>
                    <a:pt x="409" y="455"/>
                  </a:lnTo>
                  <a:lnTo>
                    <a:pt x="409" y="457"/>
                  </a:lnTo>
                  <a:lnTo>
                    <a:pt x="409" y="459"/>
                  </a:lnTo>
                  <a:lnTo>
                    <a:pt x="409" y="461"/>
                  </a:lnTo>
                  <a:lnTo>
                    <a:pt x="407" y="461"/>
                  </a:lnTo>
                  <a:lnTo>
                    <a:pt x="407" y="459"/>
                  </a:lnTo>
                  <a:lnTo>
                    <a:pt x="405" y="461"/>
                  </a:lnTo>
                  <a:lnTo>
                    <a:pt x="407" y="461"/>
                  </a:lnTo>
                  <a:lnTo>
                    <a:pt x="407" y="463"/>
                  </a:lnTo>
                  <a:lnTo>
                    <a:pt x="403" y="463"/>
                  </a:lnTo>
                  <a:lnTo>
                    <a:pt x="405" y="465"/>
                  </a:lnTo>
                  <a:lnTo>
                    <a:pt x="405" y="467"/>
                  </a:lnTo>
                  <a:lnTo>
                    <a:pt x="403" y="467"/>
                  </a:lnTo>
                  <a:lnTo>
                    <a:pt x="402" y="467"/>
                  </a:lnTo>
                  <a:lnTo>
                    <a:pt x="402" y="468"/>
                  </a:lnTo>
                  <a:lnTo>
                    <a:pt x="400" y="468"/>
                  </a:lnTo>
                  <a:lnTo>
                    <a:pt x="398" y="468"/>
                  </a:lnTo>
                  <a:lnTo>
                    <a:pt x="400" y="468"/>
                  </a:lnTo>
                  <a:lnTo>
                    <a:pt x="402" y="468"/>
                  </a:lnTo>
                  <a:lnTo>
                    <a:pt x="400" y="468"/>
                  </a:lnTo>
                  <a:lnTo>
                    <a:pt x="400" y="470"/>
                  </a:lnTo>
                  <a:lnTo>
                    <a:pt x="398" y="470"/>
                  </a:lnTo>
                  <a:lnTo>
                    <a:pt x="398" y="472"/>
                  </a:lnTo>
                  <a:lnTo>
                    <a:pt x="400" y="472"/>
                  </a:lnTo>
                  <a:lnTo>
                    <a:pt x="398" y="474"/>
                  </a:lnTo>
                  <a:lnTo>
                    <a:pt x="398" y="476"/>
                  </a:lnTo>
                  <a:lnTo>
                    <a:pt x="396" y="476"/>
                  </a:lnTo>
                  <a:lnTo>
                    <a:pt x="398" y="476"/>
                  </a:lnTo>
                  <a:lnTo>
                    <a:pt x="398" y="478"/>
                  </a:lnTo>
                  <a:lnTo>
                    <a:pt x="398" y="480"/>
                  </a:lnTo>
                  <a:lnTo>
                    <a:pt x="400" y="478"/>
                  </a:lnTo>
                  <a:lnTo>
                    <a:pt x="402" y="478"/>
                  </a:lnTo>
                  <a:lnTo>
                    <a:pt x="403" y="478"/>
                  </a:lnTo>
                  <a:lnTo>
                    <a:pt x="405" y="478"/>
                  </a:lnTo>
                  <a:lnTo>
                    <a:pt x="407" y="480"/>
                  </a:lnTo>
                  <a:lnTo>
                    <a:pt x="409" y="480"/>
                  </a:lnTo>
                  <a:lnTo>
                    <a:pt x="411" y="482"/>
                  </a:lnTo>
                  <a:lnTo>
                    <a:pt x="411" y="484"/>
                  </a:lnTo>
                  <a:lnTo>
                    <a:pt x="413" y="484"/>
                  </a:lnTo>
                  <a:lnTo>
                    <a:pt x="411" y="486"/>
                  </a:lnTo>
                  <a:lnTo>
                    <a:pt x="411" y="484"/>
                  </a:lnTo>
                  <a:lnTo>
                    <a:pt x="411" y="486"/>
                  </a:lnTo>
                  <a:lnTo>
                    <a:pt x="411" y="488"/>
                  </a:lnTo>
                  <a:lnTo>
                    <a:pt x="409" y="488"/>
                  </a:lnTo>
                  <a:lnTo>
                    <a:pt x="407" y="490"/>
                  </a:lnTo>
                  <a:lnTo>
                    <a:pt x="407" y="491"/>
                  </a:lnTo>
                  <a:lnTo>
                    <a:pt x="405" y="491"/>
                  </a:lnTo>
                  <a:lnTo>
                    <a:pt x="403" y="491"/>
                  </a:lnTo>
                  <a:lnTo>
                    <a:pt x="402" y="491"/>
                  </a:lnTo>
                  <a:lnTo>
                    <a:pt x="402" y="493"/>
                  </a:lnTo>
                  <a:lnTo>
                    <a:pt x="402" y="495"/>
                  </a:lnTo>
                  <a:lnTo>
                    <a:pt x="402" y="493"/>
                  </a:lnTo>
                  <a:lnTo>
                    <a:pt x="402" y="495"/>
                  </a:lnTo>
                  <a:lnTo>
                    <a:pt x="400" y="495"/>
                  </a:lnTo>
                  <a:lnTo>
                    <a:pt x="400" y="497"/>
                  </a:lnTo>
                  <a:lnTo>
                    <a:pt x="400" y="499"/>
                  </a:lnTo>
                  <a:lnTo>
                    <a:pt x="402" y="499"/>
                  </a:lnTo>
                  <a:lnTo>
                    <a:pt x="400" y="499"/>
                  </a:lnTo>
                  <a:lnTo>
                    <a:pt x="398" y="499"/>
                  </a:lnTo>
                  <a:lnTo>
                    <a:pt x="398" y="501"/>
                  </a:lnTo>
                  <a:lnTo>
                    <a:pt x="396" y="501"/>
                  </a:lnTo>
                  <a:lnTo>
                    <a:pt x="396" y="503"/>
                  </a:lnTo>
                  <a:lnTo>
                    <a:pt x="396" y="501"/>
                  </a:lnTo>
                  <a:lnTo>
                    <a:pt x="398" y="501"/>
                  </a:lnTo>
                  <a:lnTo>
                    <a:pt x="400" y="501"/>
                  </a:lnTo>
                  <a:lnTo>
                    <a:pt x="398" y="503"/>
                  </a:lnTo>
                  <a:lnTo>
                    <a:pt x="398" y="505"/>
                  </a:lnTo>
                  <a:lnTo>
                    <a:pt x="396" y="505"/>
                  </a:lnTo>
                  <a:lnTo>
                    <a:pt x="398" y="505"/>
                  </a:lnTo>
                  <a:lnTo>
                    <a:pt x="398" y="507"/>
                  </a:lnTo>
                  <a:lnTo>
                    <a:pt x="396" y="507"/>
                  </a:lnTo>
                  <a:lnTo>
                    <a:pt x="396" y="505"/>
                  </a:lnTo>
                  <a:lnTo>
                    <a:pt x="396" y="507"/>
                  </a:lnTo>
                  <a:lnTo>
                    <a:pt x="396" y="509"/>
                  </a:lnTo>
                  <a:lnTo>
                    <a:pt x="396" y="507"/>
                  </a:lnTo>
                  <a:lnTo>
                    <a:pt x="394" y="507"/>
                  </a:lnTo>
                  <a:lnTo>
                    <a:pt x="394" y="505"/>
                  </a:lnTo>
                  <a:lnTo>
                    <a:pt x="392" y="505"/>
                  </a:lnTo>
                  <a:lnTo>
                    <a:pt x="394" y="507"/>
                  </a:lnTo>
                  <a:lnTo>
                    <a:pt x="392" y="509"/>
                  </a:lnTo>
                  <a:lnTo>
                    <a:pt x="392" y="507"/>
                  </a:lnTo>
                  <a:lnTo>
                    <a:pt x="392" y="509"/>
                  </a:lnTo>
                  <a:lnTo>
                    <a:pt x="390" y="509"/>
                  </a:lnTo>
                  <a:lnTo>
                    <a:pt x="388" y="509"/>
                  </a:lnTo>
                  <a:lnTo>
                    <a:pt x="388" y="511"/>
                  </a:lnTo>
                  <a:lnTo>
                    <a:pt x="386" y="509"/>
                  </a:lnTo>
                  <a:lnTo>
                    <a:pt x="384" y="509"/>
                  </a:lnTo>
                  <a:lnTo>
                    <a:pt x="384" y="511"/>
                  </a:lnTo>
                  <a:lnTo>
                    <a:pt x="384" y="513"/>
                  </a:lnTo>
                  <a:lnTo>
                    <a:pt x="382" y="513"/>
                  </a:lnTo>
                  <a:lnTo>
                    <a:pt x="384" y="513"/>
                  </a:lnTo>
                  <a:lnTo>
                    <a:pt x="382" y="514"/>
                  </a:lnTo>
                  <a:lnTo>
                    <a:pt x="380" y="514"/>
                  </a:lnTo>
                  <a:lnTo>
                    <a:pt x="379" y="514"/>
                  </a:lnTo>
                  <a:lnTo>
                    <a:pt x="380" y="516"/>
                  </a:lnTo>
                  <a:lnTo>
                    <a:pt x="379" y="516"/>
                  </a:lnTo>
                  <a:lnTo>
                    <a:pt x="380" y="516"/>
                  </a:lnTo>
                  <a:lnTo>
                    <a:pt x="380" y="518"/>
                  </a:lnTo>
                  <a:lnTo>
                    <a:pt x="379" y="518"/>
                  </a:lnTo>
                  <a:lnTo>
                    <a:pt x="377" y="518"/>
                  </a:lnTo>
                  <a:lnTo>
                    <a:pt x="377" y="516"/>
                  </a:lnTo>
                  <a:lnTo>
                    <a:pt x="375" y="516"/>
                  </a:lnTo>
                  <a:lnTo>
                    <a:pt x="375" y="518"/>
                  </a:lnTo>
                  <a:lnTo>
                    <a:pt x="375" y="520"/>
                  </a:lnTo>
                  <a:lnTo>
                    <a:pt x="373" y="520"/>
                  </a:lnTo>
                  <a:lnTo>
                    <a:pt x="373" y="522"/>
                  </a:lnTo>
                  <a:lnTo>
                    <a:pt x="373" y="524"/>
                  </a:lnTo>
                  <a:lnTo>
                    <a:pt x="371" y="522"/>
                  </a:lnTo>
                  <a:lnTo>
                    <a:pt x="371" y="524"/>
                  </a:lnTo>
                  <a:lnTo>
                    <a:pt x="369" y="524"/>
                  </a:lnTo>
                  <a:lnTo>
                    <a:pt x="369" y="522"/>
                  </a:lnTo>
                  <a:lnTo>
                    <a:pt x="369" y="524"/>
                  </a:lnTo>
                  <a:lnTo>
                    <a:pt x="367" y="524"/>
                  </a:lnTo>
                  <a:lnTo>
                    <a:pt x="369" y="524"/>
                  </a:lnTo>
                  <a:lnTo>
                    <a:pt x="369" y="526"/>
                  </a:lnTo>
                  <a:lnTo>
                    <a:pt x="369" y="528"/>
                  </a:lnTo>
                  <a:lnTo>
                    <a:pt x="367" y="526"/>
                  </a:lnTo>
                  <a:lnTo>
                    <a:pt x="365" y="526"/>
                  </a:lnTo>
                  <a:lnTo>
                    <a:pt x="365" y="528"/>
                  </a:lnTo>
                  <a:lnTo>
                    <a:pt x="363" y="528"/>
                  </a:lnTo>
                  <a:lnTo>
                    <a:pt x="361" y="530"/>
                  </a:lnTo>
                  <a:lnTo>
                    <a:pt x="359" y="530"/>
                  </a:lnTo>
                  <a:lnTo>
                    <a:pt x="359" y="532"/>
                  </a:lnTo>
                  <a:lnTo>
                    <a:pt x="361" y="532"/>
                  </a:lnTo>
                  <a:lnTo>
                    <a:pt x="363" y="530"/>
                  </a:lnTo>
                  <a:lnTo>
                    <a:pt x="363" y="532"/>
                  </a:lnTo>
                  <a:lnTo>
                    <a:pt x="363" y="534"/>
                  </a:lnTo>
                  <a:lnTo>
                    <a:pt x="361" y="534"/>
                  </a:lnTo>
                  <a:lnTo>
                    <a:pt x="363" y="534"/>
                  </a:lnTo>
                  <a:lnTo>
                    <a:pt x="363" y="536"/>
                  </a:lnTo>
                  <a:lnTo>
                    <a:pt x="361" y="536"/>
                  </a:lnTo>
                  <a:lnTo>
                    <a:pt x="361" y="538"/>
                  </a:lnTo>
                  <a:lnTo>
                    <a:pt x="361" y="539"/>
                  </a:lnTo>
                  <a:lnTo>
                    <a:pt x="359" y="539"/>
                  </a:lnTo>
                  <a:lnTo>
                    <a:pt x="359" y="538"/>
                  </a:lnTo>
                  <a:lnTo>
                    <a:pt x="359" y="539"/>
                  </a:lnTo>
                  <a:lnTo>
                    <a:pt x="359" y="541"/>
                  </a:lnTo>
                  <a:lnTo>
                    <a:pt x="359" y="539"/>
                  </a:lnTo>
                  <a:lnTo>
                    <a:pt x="357" y="539"/>
                  </a:lnTo>
                  <a:lnTo>
                    <a:pt x="355" y="539"/>
                  </a:lnTo>
                  <a:lnTo>
                    <a:pt x="357" y="539"/>
                  </a:lnTo>
                  <a:lnTo>
                    <a:pt x="357" y="541"/>
                  </a:lnTo>
                  <a:lnTo>
                    <a:pt x="355" y="541"/>
                  </a:lnTo>
                  <a:lnTo>
                    <a:pt x="355" y="543"/>
                  </a:lnTo>
                  <a:lnTo>
                    <a:pt x="355" y="541"/>
                  </a:lnTo>
                  <a:lnTo>
                    <a:pt x="354" y="541"/>
                  </a:lnTo>
                  <a:lnTo>
                    <a:pt x="354" y="543"/>
                  </a:lnTo>
                  <a:lnTo>
                    <a:pt x="352" y="543"/>
                  </a:lnTo>
                  <a:lnTo>
                    <a:pt x="352" y="545"/>
                  </a:lnTo>
                  <a:lnTo>
                    <a:pt x="350" y="545"/>
                  </a:lnTo>
                  <a:lnTo>
                    <a:pt x="350" y="547"/>
                  </a:lnTo>
                  <a:lnTo>
                    <a:pt x="350" y="545"/>
                  </a:lnTo>
                  <a:lnTo>
                    <a:pt x="348" y="545"/>
                  </a:lnTo>
                  <a:lnTo>
                    <a:pt x="346" y="543"/>
                  </a:lnTo>
                  <a:lnTo>
                    <a:pt x="346" y="545"/>
                  </a:lnTo>
                  <a:lnTo>
                    <a:pt x="346" y="547"/>
                  </a:lnTo>
                  <a:lnTo>
                    <a:pt x="344" y="547"/>
                  </a:lnTo>
                  <a:lnTo>
                    <a:pt x="344" y="549"/>
                  </a:lnTo>
                  <a:lnTo>
                    <a:pt x="344" y="547"/>
                  </a:lnTo>
                  <a:lnTo>
                    <a:pt x="344" y="549"/>
                  </a:lnTo>
                  <a:lnTo>
                    <a:pt x="346" y="549"/>
                  </a:lnTo>
                  <a:lnTo>
                    <a:pt x="346" y="551"/>
                  </a:lnTo>
                  <a:lnTo>
                    <a:pt x="344" y="551"/>
                  </a:lnTo>
                  <a:lnTo>
                    <a:pt x="342" y="551"/>
                  </a:lnTo>
                  <a:lnTo>
                    <a:pt x="340" y="549"/>
                  </a:lnTo>
                  <a:lnTo>
                    <a:pt x="340" y="551"/>
                  </a:lnTo>
                  <a:lnTo>
                    <a:pt x="338" y="551"/>
                  </a:lnTo>
                  <a:lnTo>
                    <a:pt x="336" y="551"/>
                  </a:lnTo>
                  <a:lnTo>
                    <a:pt x="336" y="553"/>
                  </a:lnTo>
                  <a:lnTo>
                    <a:pt x="334" y="553"/>
                  </a:lnTo>
                  <a:lnTo>
                    <a:pt x="336" y="553"/>
                  </a:lnTo>
                  <a:lnTo>
                    <a:pt x="338" y="553"/>
                  </a:lnTo>
                  <a:lnTo>
                    <a:pt x="340" y="553"/>
                  </a:lnTo>
                  <a:lnTo>
                    <a:pt x="340" y="555"/>
                  </a:lnTo>
                  <a:lnTo>
                    <a:pt x="338" y="555"/>
                  </a:lnTo>
                  <a:lnTo>
                    <a:pt x="336" y="555"/>
                  </a:lnTo>
                  <a:lnTo>
                    <a:pt x="334" y="555"/>
                  </a:lnTo>
                  <a:lnTo>
                    <a:pt x="332" y="557"/>
                  </a:lnTo>
                  <a:lnTo>
                    <a:pt x="332" y="555"/>
                  </a:lnTo>
                  <a:lnTo>
                    <a:pt x="331" y="555"/>
                  </a:lnTo>
                  <a:lnTo>
                    <a:pt x="331" y="557"/>
                  </a:lnTo>
                  <a:lnTo>
                    <a:pt x="329" y="559"/>
                  </a:lnTo>
                  <a:lnTo>
                    <a:pt x="327" y="561"/>
                  </a:lnTo>
                  <a:lnTo>
                    <a:pt x="327" y="562"/>
                  </a:lnTo>
                  <a:lnTo>
                    <a:pt x="329" y="562"/>
                  </a:lnTo>
                  <a:lnTo>
                    <a:pt x="329" y="561"/>
                  </a:lnTo>
                  <a:lnTo>
                    <a:pt x="331" y="559"/>
                  </a:lnTo>
                  <a:lnTo>
                    <a:pt x="331" y="561"/>
                  </a:lnTo>
                  <a:lnTo>
                    <a:pt x="332" y="559"/>
                  </a:lnTo>
                  <a:lnTo>
                    <a:pt x="332" y="561"/>
                  </a:lnTo>
                  <a:lnTo>
                    <a:pt x="334" y="561"/>
                  </a:lnTo>
                  <a:lnTo>
                    <a:pt x="332" y="562"/>
                  </a:lnTo>
                  <a:lnTo>
                    <a:pt x="331" y="562"/>
                  </a:lnTo>
                  <a:lnTo>
                    <a:pt x="332" y="562"/>
                  </a:lnTo>
                  <a:lnTo>
                    <a:pt x="332" y="564"/>
                  </a:lnTo>
                  <a:lnTo>
                    <a:pt x="332" y="562"/>
                  </a:lnTo>
                  <a:lnTo>
                    <a:pt x="334" y="562"/>
                  </a:lnTo>
                  <a:lnTo>
                    <a:pt x="334" y="564"/>
                  </a:lnTo>
                  <a:lnTo>
                    <a:pt x="332" y="564"/>
                  </a:lnTo>
                  <a:lnTo>
                    <a:pt x="331" y="564"/>
                  </a:lnTo>
                  <a:lnTo>
                    <a:pt x="331" y="566"/>
                  </a:lnTo>
                  <a:lnTo>
                    <a:pt x="329" y="566"/>
                  </a:lnTo>
                  <a:lnTo>
                    <a:pt x="331" y="566"/>
                  </a:lnTo>
                  <a:lnTo>
                    <a:pt x="329" y="566"/>
                  </a:lnTo>
                  <a:lnTo>
                    <a:pt x="329" y="568"/>
                  </a:lnTo>
                  <a:lnTo>
                    <a:pt x="331" y="568"/>
                  </a:lnTo>
                  <a:lnTo>
                    <a:pt x="329" y="568"/>
                  </a:lnTo>
                  <a:lnTo>
                    <a:pt x="329" y="566"/>
                  </a:lnTo>
                  <a:lnTo>
                    <a:pt x="329" y="568"/>
                  </a:lnTo>
                  <a:lnTo>
                    <a:pt x="327" y="568"/>
                  </a:lnTo>
                  <a:lnTo>
                    <a:pt x="327" y="566"/>
                  </a:lnTo>
                  <a:lnTo>
                    <a:pt x="329" y="566"/>
                  </a:lnTo>
                  <a:lnTo>
                    <a:pt x="327" y="566"/>
                  </a:lnTo>
                  <a:lnTo>
                    <a:pt x="329" y="566"/>
                  </a:lnTo>
                  <a:lnTo>
                    <a:pt x="329" y="564"/>
                  </a:lnTo>
                  <a:lnTo>
                    <a:pt x="329" y="562"/>
                  </a:lnTo>
                  <a:lnTo>
                    <a:pt x="327" y="562"/>
                  </a:lnTo>
                  <a:lnTo>
                    <a:pt x="327" y="564"/>
                  </a:lnTo>
                  <a:lnTo>
                    <a:pt x="329" y="564"/>
                  </a:lnTo>
                  <a:lnTo>
                    <a:pt x="327" y="564"/>
                  </a:lnTo>
                  <a:lnTo>
                    <a:pt x="327" y="566"/>
                  </a:lnTo>
                  <a:lnTo>
                    <a:pt x="327" y="564"/>
                  </a:lnTo>
                  <a:lnTo>
                    <a:pt x="327" y="566"/>
                  </a:lnTo>
                  <a:lnTo>
                    <a:pt x="325" y="568"/>
                  </a:lnTo>
                  <a:lnTo>
                    <a:pt x="327" y="568"/>
                  </a:lnTo>
                  <a:lnTo>
                    <a:pt x="327" y="570"/>
                  </a:lnTo>
                  <a:lnTo>
                    <a:pt x="325" y="570"/>
                  </a:lnTo>
                  <a:lnTo>
                    <a:pt x="325" y="568"/>
                  </a:lnTo>
                  <a:lnTo>
                    <a:pt x="323" y="568"/>
                  </a:lnTo>
                  <a:lnTo>
                    <a:pt x="323" y="570"/>
                  </a:lnTo>
                  <a:lnTo>
                    <a:pt x="321" y="570"/>
                  </a:lnTo>
                  <a:lnTo>
                    <a:pt x="321" y="572"/>
                  </a:lnTo>
                  <a:lnTo>
                    <a:pt x="319" y="570"/>
                  </a:lnTo>
                  <a:lnTo>
                    <a:pt x="319" y="572"/>
                  </a:lnTo>
                  <a:lnTo>
                    <a:pt x="317" y="572"/>
                  </a:lnTo>
                  <a:lnTo>
                    <a:pt x="315" y="572"/>
                  </a:lnTo>
                  <a:lnTo>
                    <a:pt x="315" y="574"/>
                  </a:lnTo>
                  <a:lnTo>
                    <a:pt x="313" y="574"/>
                  </a:lnTo>
                  <a:lnTo>
                    <a:pt x="313" y="572"/>
                  </a:lnTo>
                  <a:lnTo>
                    <a:pt x="313" y="574"/>
                  </a:lnTo>
                  <a:lnTo>
                    <a:pt x="313" y="576"/>
                  </a:lnTo>
                  <a:lnTo>
                    <a:pt x="311" y="578"/>
                  </a:lnTo>
                  <a:lnTo>
                    <a:pt x="313" y="578"/>
                  </a:lnTo>
                  <a:lnTo>
                    <a:pt x="311" y="580"/>
                  </a:lnTo>
                  <a:lnTo>
                    <a:pt x="311" y="582"/>
                  </a:lnTo>
                  <a:lnTo>
                    <a:pt x="309" y="582"/>
                  </a:lnTo>
                  <a:lnTo>
                    <a:pt x="309" y="580"/>
                  </a:lnTo>
                  <a:lnTo>
                    <a:pt x="311" y="580"/>
                  </a:lnTo>
                  <a:lnTo>
                    <a:pt x="311" y="578"/>
                  </a:lnTo>
                  <a:lnTo>
                    <a:pt x="309" y="578"/>
                  </a:lnTo>
                  <a:lnTo>
                    <a:pt x="311" y="578"/>
                  </a:lnTo>
                  <a:lnTo>
                    <a:pt x="311" y="576"/>
                  </a:lnTo>
                  <a:lnTo>
                    <a:pt x="309" y="576"/>
                  </a:lnTo>
                  <a:lnTo>
                    <a:pt x="311" y="576"/>
                  </a:lnTo>
                  <a:lnTo>
                    <a:pt x="311" y="574"/>
                  </a:lnTo>
                  <a:lnTo>
                    <a:pt x="309" y="574"/>
                  </a:lnTo>
                  <a:lnTo>
                    <a:pt x="307" y="574"/>
                  </a:lnTo>
                  <a:lnTo>
                    <a:pt x="307" y="576"/>
                  </a:lnTo>
                  <a:lnTo>
                    <a:pt x="306" y="574"/>
                  </a:lnTo>
                  <a:lnTo>
                    <a:pt x="306" y="576"/>
                  </a:lnTo>
                  <a:lnTo>
                    <a:pt x="306" y="574"/>
                  </a:lnTo>
                  <a:lnTo>
                    <a:pt x="304" y="574"/>
                  </a:lnTo>
                  <a:lnTo>
                    <a:pt x="304" y="576"/>
                  </a:lnTo>
                  <a:lnTo>
                    <a:pt x="306" y="576"/>
                  </a:lnTo>
                  <a:lnTo>
                    <a:pt x="304" y="576"/>
                  </a:lnTo>
                  <a:lnTo>
                    <a:pt x="304" y="578"/>
                  </a:lnTo>
                  <a:lnTo>
                    <a:pt x="304" y="576"/>
                  </a:lnTo>
                  <a:lnTo>
                    <a:pt x="304" y="578"/>
                  </a:lnTo>
                  <a:lnTo>
                    <a:pt x="302" y="578"/>
                  </a:lnTo>
                  <a:lnTo>
                    <a:pt x="302" y="580"/>
                  </a:lnTo>
                  <a:lnTo>
                    <a:pt x="300" y="580"/>
                  </a:lnTo>
                  <a:lnTo>
                    <a:pt x="300" y="578"/>
                  </a:lnTo>
                  <a:lnTo>
                    <a:pt x="298" y="578"/>
                  </a:lnTo>
                  <a:lnTo>
                    <a:pt x="298" y="580"/>
                  </a:lnTo>
                  <a:lnTo>
                    <a:pt x="300" y="580"/>
                  </a:lnTo>
                  <a:lnTo>
                    <a:pt x="298" y="582"/>
                  </a:lnTo>
                  <a:lnTo>
                    <a:pt x="298" y="584"/>
                  </a:lnTo>
                  <a:lnTo>
                    <a:pt x="296" y="584"/>
                  </a:lnTo>
                  <a:lnTo>
                    <a:pt x="296" y="582"/>
                  </a:lnTo>
                  <a:lnTo>
                    <a:pt x="296" y="580"/>
                  </a:lnTo>
                  <a:lnTo>
                    <a:pt x="296" y="582"/>
                  </a:lnTo>
                  <a:lnTo>
                    <a:pt x="294" y="582"/>
                  </a:lnTo>
                  <a:lnTo>
                    <a:pt x="292" y="582"/>
                  </a:lnTo>
                  <a:lnTo>
                    <a:pt x="294" y="582"/>
                  </a:lnTo>
                  <a:lnTo>
                    <a:pt x="294" y="584"/>
                  </a:lnTo>
                  <a:lnTo>
                    <a:pt x="292" y="584"/>
                  </a:lnTo>
                  <a:lnTo>
                    <a:pt x="292" y="582"/>
                  </a:lnTo>
                  <a:lnTo>
                    <a:pt x="290" y="582"/>
                  </a:lnTo>
                  <a:lnTo>
                    <a:pt x="290" y="584"/>
                  </a:lnTo>
                  <a:lnTo>
                    <a:pt x="288" y="586"/>
                  </a:lnTo>
                  <a:lnTo>
                    <a:pt x="284" y="587"/>
                  </a:lnTo>
                  <a:lnTo>
                    <a:pt x="284" y="586"/>
                  </a:lnTo>
                  <a:lnTo>
                    <a:pt x="283" y="587"/>
                  </a:lnTo>
                  <a:lnTo>
                    <a:pt x="281" y="587"/>
                  </a:lnTo>
                  <a:lnTo>
                    <a:pt x="281" y="586"/>
                  </a:lnTo>
                  <a:lnTo>
                    <a:pt x="283" y="586"/>
                  </a:lnTo>
                  <a:lnTo>
                    <a:pt x="283" y="584"/>
                  </a:lnTo>
                  <a:lnTo>
                    <a:pt x="283" y="582"/>
                  </a:lnTo>
                  <a:lnTo>
                    <a:pt x="284" y="582"/>
                  </a:lnTo>
                  <a:lnTo>
                    <a:pt x="286" y="582"/>
                  </a:lnTo>
                  <a:lnTo>
                    <a:pt x="284" y="582"/>
                  </a:lnTo>
                  <a:lnTo>
                    <a:pt x="284" y="580"/>
                  </a:lnTo>
                  <a:lnTo>
                    <a:pt x="283" y="580"/>
                  </a:lnTo>
                  <a:lnTo>
                    <a:pt x="279" y="580"/>
                  </a:lnTo>
                  <a:lnTo>
                    <a:pt x="279" y="582"/>
                  </a:lnTo>
                  <a:lnTo>
                    <a:pt x="279" y="584"/>
                  </a:lnTo>
                  <a:lnTo>
                    <a:pt x="279" y="586"/>
                  </a:lnTo>
                  <a:lnTo>
                    <a:pt x="277" y="587"/>
                  </a:lnTo>
                  <a:lnTo>
                    <a:pt x="277" y="589"/>
                  </a:lnTo>
                  <a:lnTo>
                    <a:pt x="275" y="589"/>
                  </a:lnTo>
                  <a:lnTo>
                    <a:pt x="275" y="591"/>
                  </a:lnTo>
                  <a:lnTo>
                    <a:pt x="273" y="589"/>
                  </a:lnTo>
                  <a:lnTo>
                    <a:pt x="273" y="591"/>
                  </a:lnTo>
                  <a:lnTo>
                    <a:pt x="273" y="593"/>
                  </a:lnTo>
                  <a:lnTo>
                    <a:pt x="275" y="593"/>
                  </a:lnTo>
                  <a:lnTo>
                    <a:pt x="273" y="595"/>
                  </a:lnTo>
                  <a:lnTo>
                    <a:pt x="271" y="595"/>
                  </a:lnTo>
                  <a:lnTo>
                    <a:pt x="271" y="593"/>
                  </a:lnTo>
                  <a:lnTo>
                    <a:pt x="269" y="593"/>
                  </a:lnTo>
                  <a:lnTo>
                    <a:pt x="271" y="595"/>
                  </a:lnTo>
                  <a:lnTo>
                    <a:pt x="269" y="597"/>
                  </a:lnTo>
                  <a:lnTo>
                    <a:pt x="269" y="595"/>
                  </a:lnTo>
                  <a:lnTo>
                    <a:pt x="267" y="595"/>
                  </a:lnTo>
                  <a:lnTo>
                    <a:pt x="265" y="595"/>
                  </a:lnTo>
                  <a:lnTo>
                    <a:pt x="265" y="593"/>
                  </a:lnTo>
                  <a:lnTo>
                    <a:pt x="267" y="595"/>
                  </a:lnTo>
                  <a:lnTo>
                    <a:pt x="267" y="593"/>
                  </a:lnTo>
                  <a:lnTo>
                    <a:pt x="265" y="591"/>
                  </a:lnTo>
                  <a:lnTo>
                    <a:pt x="265" y="589"/>
                  </a:lnTo>
                  <a:lnTo>
                    <a:pt x="263" y="589"/>
                  </a:lnTo>
                  <a:lnTo>
                    <a:pt x="265" y="589"/>
                  </a:lnTo>
                  <a:lnTo>
                    <a:pt x="263" y="589"/>
                  </a:lnTo>
                  <a:lnTo>
                    <a:pt x="261" y="589"/>
                  </a:lnTo>
                  <a:lnTo>
                    <a:pt x="261" y="591"/>
                  </a:lnTo>
                  <a:lnTo>
                    <a:pt x="263" y="591"/>
                  </a:lnTo>
                  <a:lnTo>
                    <a:pt x="263" y="593"/>
                  </a:lnTo>
                  <a:lnTo>
                    <a:pt x="263" y="595"/>
                  </a:lnTo>
                  <a:lnTo>
                    <a:pt x="265" y="599"/>
                  </a:lnTo>
                  <a:lnTo>
                    <a:pt x="263" y="597"/>
                  </a:lnTo>
                  <a:lnTo>
                    <a:pt x="263" y="595"/>
                  </a:lnTo>
                  <a:lnTo>
                    <a:pt x="263" y="597"/>
                  </a:lnTo>
                  <a:lnTo>
                    <a:pt x="261" y="597"/>
                  </a:lnTo>
                  <a:lnTo>
                    <a:pt x="261" y="599"/>
                  </a:lnTo>
                  <a:lnTo>
                    <a:pt x="259" y="599"/>
                  </a:lnTo>
                  <a:lnTo>
                    <a:pt x="259" y="597"/>
                  </a:lnTo>
                  <a:lnTo>
                    <a:pt x="258" y="597"/>
                  </a:lnTo>
                  <a:lnTo>
                    <a:pt x="259" y="597"/>
                  </a:lnTo>
                  <a:lnTo>
                    <a:pt x="258" y="595"/>
                  </a:lnTo>
                  <a:lnTo>
                    <a:pt x="256" y="593"/>
                  </a:lnTo>
                  <a:lnTo>
                    <a:pt x="256" y="595"/>
                  </a:lnTo>
                  <a:lnTo>
                    <a:pt x="256" y="593"/>
                  </a:lnTo>
                  <a:lnTo>
                    <a:pt x="254" y="593"/>
                  </a:lnTo>
                  <a:lnTo>
                    <a:pt x="254" y="595"/>
                  </a:lnTo>
                  <a:lnTo>
                    <a:pt x="254" y="593"/>
                  </a:lnTo>
                  <a:lnTo>
                    <a:pt x="254" y="595"/>
                  </a:lnTo>
                  <a:lnTo>
                    <a:pt x="254" y="597"/>
                  </a:lnTo>
                  <a:lnTo>
                    <a:pt x="256" y="597"/>
                  </a:lnTo>
                  <a:lnTo>
                    <a:pt x="258" y="599"/>
                  </a:lnTo>
                  <a:lnTo>
                    <a:pt x="256" y="599"/>
                  </a:lnTo>
                  <a:lnTo>
                    <a:pt x="256" y="601"/>
                  </a:lnTo>
                  <a:lnTo>
                    <a:pt x="254" y="601"/>
                  </a:lnTo>
                  <a:lnTo>
                    <a:pt x="252" y="603"/>
                  </a:lnTo>
                  <a:lnTo>
                    <a:pt x="252" y="601"/>
                  </a:lnTo>
                  <a:lnTo>
                    <a:pt x="252" y="599"/>
                  </a:lnTo>
                  <a:lnTo>
                    <a:pt x="254" y="599"/>
                  </a:lnTo>
                  <a:lnTo>
                    <a:pt x="252" y="599"/>
                  </a:lnTo>
                  <a:lnTo>
                    <a:pt x="252" y="597"/>
                  </a:lnTo>
                  <a:lnTo>
                    <a:pt x="252" y="599"/>
                  </a:lnTo>
                  <a:lnTo>
                    <a:pt x="254" y="599"/>
                  </a:lnTo>
                  <a:lnTo>
                    <a:pt x="254" y="597"/>
                  </a:lnTo>
                  <a:lnTo>
                    <a:pt x="254" y="595"/>
                  </a:lnTo>
                  <a:lnTo>
                    <a:pt x="252" y="595"/>
                  </a:lnTo>
                  <a:lnTo>
                    <a:pt x="252" y="593"/>
                  </a:lnTo>
                  <a:lnTo>
                    <a:pt x="256" y="591"/>
                  </a:lnTo>
                  <a:lnTo>
                    <a:pt x="258" y="589"/>
                  </a:lnTo>
                  <a:lnTo>
                    <a:pt x="258" y="591"/>
                  </a:lnTo>
                  <a:lnTo>
                    <a:pt x="256" y="591"/>
                  </a:lnTo>
                  <a:lnTo>
                    <a:pt x="258" y="591"/>
                  </a:lnTo>
                  <a:lnTo>
                    <a:pt x="258" y="593"/>
                  </a:lnTo>
                  <a:lnTo>
                    <a:pt x="259" y="591"/>
                  </a:lnTo>
                  <a:lnTo>
                    <a:pt x="259" y="589"/>
                  </a:lnTo>
                  <a:lnTo>
                    <a:pt x="261" y="589"/>
                  </a:lnTo>
                  <a:lnTo>
                    <a:pt x="261" y="587"/>
                  </a:lnTo>
                  <a:lnTo>
                    <a:pt x="263" y="587"/>
                  </a:lnTo>
                  <a:lnTo>
                    <a:pt x="263" y="586"/>
                  </a:lnTo>
                  <a:lnTo>
                    <a:pt x="263" y="587"/>
                  </a:lnTo>
                  <a:lnTo>
                    <a:pt x="265" y="587"/>
                  </a:lnTo>
                  <a:lnTo>
                    <a:pt x="265" y="586"/>
                  </a:lnTo>
                  <a:lnTo>
                    <a:pt x="265" y="584"/>
                  </a:lnTo>
                  <a:lnTo>
                    <a:pt x="263" y="586"/>
                  </a:lnTo>
                  <a:lnTo>
                    <a:pt x="265" y="584"/>
                  </a:lnTo>
                  <a:lnTo>
                    <a:pt x="269" y="578"/>
                  </a:lnTo>
                  <a:lnTo>
                    <a:pt x="271" y="576"/>
                  </a:lnTo>
                  <a:lnTo>
                    <a:pt x="273" y="576"/>
                  </a:lnTo>
                  <a:lnTo>
                    <a:pt x="275" y="574"/>
                  </a:lnTo>
                  <a:lnTo>
                    <a:pt x="277" y="572"/>
                  </a:lnTo>
                  <a:lnTo>
                    <a:pt x="279" y="572"/>
                  </a:lnTo>
                  <a:lnTo>
                    <a:pt x="281" y="570"/>
                  </a:lnTo>
                  <a:lnTo>
                    <a:pt x="283" y="570"/>
                  </a:lnTo>
                  <a:lnTo>
                    <a:pt x="284" y="570"/>
                  </a:lnTo>
                  <a:lnTo>
                    <a:pt x="286" y="568"/>
                  </a:lnTo>
                  <a:lnTo>
                    <a:pt x="284" y="570"/>
                  </a:lnTo>
                  <a:lnTo>
                    <a:pt x="286" y="570"/>
                  </a:lnTo>
                  <a:lnTo>
                    <a:pt x="288" y="570"/>
                  </a:lnTo>
                  <a:lnTo>
                    <a:pt x="290" y="570"/>
                  </a:lnTo>
                  <a:lnTo>
                    <a:pt x="290" y="568"/>
                  </a:lnTo>
                  <a:lnTo>
                    <a:pt x="292" y="568"/>
                  </a:lnTo>
                  <a:lnTo>
                    <a:pt x="292" y="570"/>
                  </a:lnTo>
                  <a:lnTo>
                    <a:pt x="290" y="570"/>
                  </a:lnTo>
                  <a:lnTo>
                    <a:pt x="288" y="572"/>
                  </a:lnTo>
                  <a:lnTo>
                    <a:pt x="290" y="572"/>
                  </a:lnTo>
                  <a:lnTo>
                    <a:pt x="290" y="574"/>
                  </a:lnTo>
                  <a:lnTo>
                    <a:pt x="292" y="576"/>
                  </a:lnTo>
                  <a:lnTo>
                    <a:pt x="292" y="578"/>
                  </a:lnTo>
                  <a:lnTo>
                    <a:pt x="292" y="576"/>
                  </a:lnTo>
                  <a:lnTo>
                    <a:pt x="294" y="576"/>
                  </a:lnTo>
                  <a:lnTo>
                    <a:pt x="294" y="578"/>
                  </a:lnTo>
                  <a:lnTo>
                    <a:pt x="294" y="576"/>
                  </a:lnTo>
                  <a:lnTo>
                    <a:pt x="294" y="574"/>
                  </a:lnTo>
                  <a:lnTo>
                    <a:pt x="292" y="574"/>
                  </a:lnTo>
                  <a:lnTo>
                    <a:pt x="292" y="572"/>
                  </a:lnTo>
                  <a:lnTo>
                    <a:pt x="294" y="572"/>
                  </a:lnTo>
                  <a:lnTo>
                    <a:pt x="298" y="572"/>
                  </a:lnTo>
                  <a:lnTo>
                    <a:pt x="298" y="574"/>
                  </a:lnTo>
                  <a:lnTo>
                    <a:pt x="300" y="574"/>
                  </a:lnTo>
                  <a:lnTo>
                    <a:pt x="300" y="576"/>
                  </a:lnTo>
                  <a:lnTo>
                    <a:pt x="302" y="576"/>
                  </a:lnTo>
                  <a:lnTo>
                    <a:pt x="302" y="574"/>
                  </a:lnTo>
                  <a:lnTo>
                    <a:pt x="300" y="574"/>
                  </a:lnTo>
                  <a:lnTo>
                    <a:pt x="302" y="574"/>
                  </a:lnTo>
                  <a:lnTo>
                    <a:pt x="302" y="572"/>
                  </a:lnTo>
                  <a:lnTo>
                    <a:pt x="300" y="572"/>
                  </a:lnTo>
                  <a:lnTo>
                    <a:pt x="298" y="570"/>
                  </a:lnTo>
                  <a:lnTo>
                    <a:pt x="296" y="570"/>
                  </a:lnTo>
                  <a:lnTo>
                    <a:pt x="296" y="568"/>
                  </a:lnTo>
                  <a:lnTo>
                    <a:pt x="298" y="566"/>
                  </a:lnTo>
                  <a:lnTo>
                    <a:pt x="298" y="564"/>
                  </a:lnTo>
                  <a:lnTo>
                    <a:pt x="298" y="562"/>
                  </a:lnTo>
                  <a:lnTo>
                    <a:pt x="300" y="562"/>
                  </a:lnTo>
                  <a:lnTo>
                    <a:pt x="300" y="561"/>
                  </a:lnTo>
                  <a:lnTo>
                    <a:pt x="302" y="559"/>
                  </a:lnTo>
                  <a:lnTo>
                    <a:pt x="306" y="557"/>
                  </a:lnTo>
                  <a:lnTo>
                    <a:pt x="306" y="555"/>
                  </a:lnTo>
                  <a:lnTo>
                    <a:pt x="307" y="553"/>
                  </a:lnTo>
                  <a:lnTo>
                    <a:pt x="309" y="553"/>
                  </a:lnTo>
                  <a:lnTo>
                    <a:pt x="313" y="551"/>
                  </a:lnTo>
                  <a:lnTo>
                    <a:pt x="315" y="549"/>
                  </a:lnTo>
                  <a:lnTo>
                    <a:pt x="317" y="549"/>
                  </a:lnTo>
                  <a:lnTo>
                    <a:pt x="317" y="547"/>
                  </a:lnTo>
                  <a:lnTo>
                    <a:pt x="319" y="547"/>
                  </a:lnTo>
                  <a:lnTo>
                    <a:pt x="321" y="545"/>
                  </a:lnTo>
                  <a:lnTo>
                    <a:pt x="323" y="543"/>
                  </a:lnTo>
                  <a:lnTo>
                    <a:pt x="321" y="545"/>
                  </a:lnTo>
                  <a:lnTo>
                    <a:pt x="321" y="547"/>
                  </a:lnTo>
                  <a:lnTo>
                    <a:pt x="321" y="545"/>
                  </a:lnTo>
                  <a:lnTo>
                    <a:pt x="323" y="545"/>
                  </a:lnTo>
                  <a:lnTo>
                    <a:pt x="323" y="547"/>
                  </a:lnTo>
                  <a:lnTo>
                    <a:pt x="325" y="547"/>
                  </a:lnTo>
                  <a:lnTo>
                    <a:pt x="327" y="545"/>
                  </a:lnTo>
                  <a:lnTo>
                    <a:pt x="327" y="547"/>
                  </a:lnTo>
                  <a:lnTo>
                    <a:pt x="327" y="545"/>
                  </a:lnTo>
                  <a:lnTo>
                    <a:pt x="327" y="543"/>
                  </a:lnTo>
                  <a:lnTo>
                    <a:pt x="327" y="541"/>
                  </a:lnTo>
                  <a:lnTo>
                    <a:pt x="327" y="539"/>
                  </a:lnTo>
                  <a:lnTo>
                    <a:pt x="327" y="538"/>
                  </a:lnTo>
                  <a:lnTo>
                    <a:pt x="332" y="530"/>
                  </a:lnTo>
                  <a:lnTo>
                    <a:pt x="334" y="530"/>
                  </a:lnTo>
                  <a:lnTo>
                    <a:pt x="336" y="530"/>
                  </a:lnTo>
                  <a:lnTo>
                    <a:pt x="336" y="528"/>
                  </a:lnTo>
                  <a:lnTo>
                    <a:pt x="336" y="526"/>
                  </a:lnTo>
                  <a:lnTo>
                    <a:pt x="338" y="526"/>
                  </a:lnTo>
                  <a:lnTo>
                    <a:pt x="338" y="524"/>
                  </a:lnTo>
                  <a:lnTo>
                    <a:pt x="340" y="524"/>
                  </a:lnTo>
                  <a:lnTo>
                    <a:pt x="342" y="524"/>
                  </a:lnTo>
                  <a:lnTo>
                    <a:pt x="342" y="526"/>
                  </a:lnTo>
                  <a:lnTo>
                    <a:pt x="344" y="526"/>
                  </a:lnTo>
                  <a:lnTo>
                    <a:pt x="346" y="526"/>
                  </a:lnTo>
                  <a:lnTo>
                    <a:pt x="346" y="524"/>
                  </a:lnTo>
                  <a:lnTo>
                    <a:pt x="346" y="526"/>
                  </a:lnTo>
                  <a:lnTo>
                    <a:pt x="344" y="524"/>
                  </a:lnTo>
                  <a:lnTo>
                    <a:pt x="344" y="526"/>
                  </a:lnTo>
                  <a:lnTo>
                    <a:pt x="344" y="524"/>
                  </a:lnTo>
                  <a:lnTo>
                    <a:pt x="344" y="522"/>
                  </a:lnTo>
                  <a:lnTo>
                    <a:pt x="342" y="520"/>
                  </a:lnTo>
                  <a:lnTo>
                    <a:pt x="342" y="522"/>
                  </a:lnTo>
                  <a:lnTo>
                    <a:pt x="344" y="522"/>
                  </a:lnTo>
                  <a:lnTo>
                    <a:pt x="342" y="522"/>
                  </a:lnTo>
                  <a:lnTo>
                    <a:pt x="342" y="520"/>
                  </a:lnTo>
                  <a:lnTo>
                    <a:pt x="342" y="518"/>
                  </a:lnTo>
                  <a:lnTo>
                    <a:pt x="342" y="516"/>
                  </a:lnTo>
                  <a:lnTo>
                    <a:pt x="342" y="514"/>
                  </a:lnTo>
                  <a:lnTo>
                    <a:pt x="342" y="513"/>
                  </a:lnTo>
                  <a:lnTo>
                    <a:pt x="342" y="511"/>
                  </a:lnTo>
                  <a:lnTo>
                    <a:pt x="344" y="509"/>
                  </a:lnTo>
                  <a:lnTo>
                    <a:pt x="344" y="507"/>
                  </a:lnTo>
                  <a:lnTo>
                    <a:pt x="344" y="505"/>
                  </a:lnTo>
                  <a:lnTo>
                    <a:pt x="346" y="505"/>
                  </a:lnTo>
                  <a:lnTo>
                    <a:pt x="348" y="505"/>
                  </a:lnTo>
                  <a:lnTo>
                    <a:pt x="350" y="505"/>
                  </a:lnTo>
                  <a:lnTo>
                    <a:pt x="352" y="505"/>
                  </a:lnTo>
                  <a:lnTo>
                    <a:pt x="350" y="505"/>
                  </a:lnTo>
                  <a:lnTo>
                    <a:pt x="348" y="503"/>
                  </a:lnTo>
                  <a:lnTo>
                    <a:pt x="346" y="503"/>
                  </a:lnTo>
                  <a:lnTo>
                    <a:pt x="344" y="503"/>
                  </a:lnTo>
                  <a:lnTo>
                    <a:pt x="344" y="501"/>
                  </a:lnTo>
                  <a:lnTo>
                    <a:pt x="344" y="499"/>
                  </a:lnTo>
                  <a:lnTo>
                    <a:pt x="346" y="497"/>
                  </a:lnTo>
                  <a:lnTo>
                    <a:pt x="346" y="495"/>
                  </a:lnTo>
                  <a:lnTo>
                    <a:pt x="348" y="493"/>
                  </a:lnTo>
                  <a:lnTo>
                    <a:pt x="350" y="491"/>
                  </a:lnTo>
                  <a:lnTo>
                    <a:pt x="352" y="490"/>
                  </a:lnTo>
                  <a:lnTo>
                    <a:pt x="354" y="488"/>
                  </a:lnTo>
                  <a:lnTo>
                    <a:pt x="352" y="488"/>
                  </a:lnTo>
                  <a:lnTo>
                    <a:pt x="354" y="486"/>
                  </a:lnTo>
                  <a:lnTo>
                    <a:pt x="354" y="484"/>
                  </a:lnTo>
                  <a:lnTo>
                    <a:pt x="354" y="482"/>
                  </a:lnTo>
                  <a:lnTo>
                    <a:pt x="354" y="480"/>
                  </a:lnTo>
                  <a:lnTo>
                    <a:pt x="355" y="480"/>
                  </a:lnTo>
                  <a:lnTo>
                    <a:pt x="355" y="478"/>
                  </a:lnTo>
                  <a:lnTo>
                    <a:pt x="355" y="476"/>
                  </a:lnTo>
                  <a:lnTo>
                    <a:pt x="357" y="476"/>
                  </a:lnTo>
                  <a:lnTo>
                    <a:pt x="355" y="476"/>
                  </a:lnTo>
                  <a:lnTo>
                    <a:pt x="355" y="478"/>
                  </a:lnTo>
                  <a:lnTo>
                    <a:pt x="355" y="480"/>
                  </a:lnTo>
                  <a:lnTo>
                    <a:pt x="354" y="480"/>
                  </a:lnTo>
                  <a:lnTo>
                    <a:pt x="352" y="482"/>
                  </a:lnTo>
                  <a:lnTo>
                    <a:pt x="352" y="484"/>
                  </a:lnTo>
                  <a:lnTo>
                    <a:pt x="350" y="486"/>
                  </a:lnTo>
                  <a:lnTo>
                    <a:pt x="348" y="486"/>
                  </a:lnTo>
                  <a:lnTo>
                    <a:pt x="346" y="486"/>
                  </a:lnTo>
                  <a:lnTo>
                    <a:pt x="344" y="488"/>
                  </a:lnTo>
                  <a:lnTo>
                    <a:pt x="342" y="488"/>
                  </a:lnTo>
                  <a:lnTo>
                    <a:pt x="340" y="490"/>
                  </a:lnTo>
                  <a:lnTo>
                    <a:pt x="338" y="491"/>
                  </a:lnTo>
                  <a:lnTo>
                    <a:pt x="334" y="491"/>
                  </a:lnTo>
                  <a:lnTo>
                    <a:pt x="332" y="491"/>
                  </a:lnTo>
                  <a:lnTo>
                    <a:pt x="332" y="490"/>
                  </a:lnTo>
                  <a:lnTo>
                    <a:pt x="332" y="488"/>
                  </a:lnTo>
                  <a:lnTo>
                    <a:pt x="331" y="488"/>
                  </a:lnTo>
                  <a:lnTo>
                    <a:pt x="329" y="486"/>
                  </a:lnTo>
                  <a:lnTo>
                    <a:pt x="329" y="484"/>
                  </a:lnTo>
                  <a:lnTo>
                    <a:pt x="329" y="482"/>
                  </a:lnTo>
                  <a:lnTo>
                    <a:pt x="331" y="480"/>
                  </a:lnTo>
                  <a:lnTo>
                    <a:pt x="329" y="480"/>
                  </a:lnTo>
                  <a:lnTo>
                    <a:pt x="331" y="480"/>
                  </a:lnTo>
                  <a:lnTo>
                    <a:pt x="331" y="478"/>
                  </a:lnTo>
                  <a:lnTo>
                    <a:pt x="334" y="480"/>
                  </a:lnTo>
                  <a:lnTo>
                    <a:pt x="336" y="480"/>
                  </a:lnTo>
                  <a:lnTo>
                    <a:pt x="336" y="482"/>
                  </a:lnTo>
                  <a:lnTo>
                    <a:pt x="336" y="484"/>
                  </a:lnTo>
                  <a:lnTo>
                    <a:pt x="336" y="482"/>
                  </a:lnTo>
                  <a:lnTo>
                    <a:pt x="336" y="484"/>
                  </a:lnTo>
                  <a:lnTo>
                    <a:pt x="336" y="482"/>
                  </a:lnTo>
                  <a:lnTo>
                    <a:pt x="336" y="480"/>
                  </a:lnTo>
                  <a:lnTo>
                    <a:pt x="334" y="478"/>
                  </a:lnTo>
                  <a:lnTo>
                    <a:pt x="332" y="478"/>
                  </a:lnTo>
                  <a:lnTo>
                    <a:pt x="331" y="478"/>
                  </a:lnTo>
                  <a:lnTo>
                    <a:pt x="331" y="476"/>
                  </a:lnTo>
                  <a:lnTo>
                    <a:pt x="329" y="476"/>
                  </a:lnTo>
                  <a:lnTo>
                    <a:pt x="329" y="474"/>
                  </a:lnTo>
                  <a:lnTo>
                    <a:pt x="329" y="476"/>
                  </a:lnTo>
                  <a:lnTo>
                    <a:pt x="331" y="478"/>
                  </a:lnTo>
                  <a:lnTo>
                    <a:pt x="329" y="478"/>
                  </a:lnTo>
                  <a:lnTo>
                    <a:pt x="329" y="480"/>
                  </a:lnTo>
                  <a:lnTo>
                    <a:pt x="329" y="482"/>
                  </a:lnTo>
                  <a:lnTo>
                    <a:pt x="327" y="482"/>
                  </a:lnTo>
                  <a:lnTo>
                    <a:pt x="327" y="484"/>
                  </a:lnTo>
                  <a:lnTo>
                    <a:pt x="325" y="484"/>
                  </a:lnTo>
                  <a:lnTo>
                    <a:pt x="325" y="482"/>
                  </a:lnTo>
                  <a:lnTo>
                    <a:pt x="325" y="480"/>
                  </a:lnTo>
                  <a:lnTo>
                    <a:pt x="325" y="482"/>
                  </a:lnTo>
                  <a:lnTo>
                    <a:pt x="325" y="486"/>
                  </a:lnTo>
                  <a:lnTo>
                    <a:pt x="325" y="488"/>
                  </a:lnTo>
                  <a:lnTo>
                    <a:pt x="323" y="488"/>
                  </a:lnTo>
                  <a:lnTo>
                    <a:pt x="325" y="486"/>
                  </a:lnTo>
                  <a:lnTo>
                    <a:pt x="323" y="486"/>
                  </a:lnTo>
                  <a:lnTo>
                    <a:pt x="323" y="488"/>
                  </a:lnTo>
                  <a:lnTo>
                    <a:pt x="323" y="490"/>
                  </a:lnTo>
                  <a:lnTo>
                    <a:pt x="325" y="491"/>
                  </a:lnTo>
                  <a:lnTo>
                    <a:pt x="325" y="493"/>
                  </a:lnTo>
                  <a:lnTo>
                    <a:pt x="325" y="495"/>
                  </a:lnTo>
                  <a:lnTo>
                    <a:pt x="327" y="495"/>
                  </a:lnTo>
                  <a:lnTo>
                    <a:pt x="325" y="495"/>
                  </a:lnTo>
                  <a:lnTo>
                    <a:pt x="325" y="497"/>
                  </a:lnTo>
                  <a:lnTo>
                    <a:pt x="325" y="499"/>
                  </a:lnTo>
                  <a:lnTo>
                    <a:pt x="323" y="499"/>
                  </a:lnTo>
                  <a:lnTo>
                    <a:pt x="321" y="497"/>
                  </a:lnTo>
                  <a:lnTo>
                    <a:pt x="319" y="495"/>
                  </a:lnTo>
                  <a:lnTo>
                    <a:pt x="317" y="493"/>
                  </a:lnTo>
                  <a:lnTo>
                    <a:pt x="317" y="490"/>
                  </a:lnTo>
                  <a:lnTo>
                    <a:pt x="315" y="488"/>
                  </a:lnTo>
                  <a:lnTo>
                    <a:pt x="313" y="486"/>
                  </a:lnTo>
                  <a:lnTo>
                    <a:pt x="313" y="484"/>
                  </a:lnTo>
                  <a:lnTo>
                    <a:pt x="311" y="484"/>
                  </a:lnTo>
                  <a:lnTo>
                    <a:pt x="311" y="486"/>
                  </a:lnTo>
                  <a:lnTo>
                    <a:pt x="311" y="484"/>
                  </a:lnTo>
                  <a:lnTo>
                    <a:pt x="311" y="482"/>
                  </a:lnTo>
                  <a:lnTo>
                    <a:pt x="309" y="482"/>
                  </a:lnTo>
                  <a:lnTo>
                    <a:pt x="309" y="484"/>
                  </a:lnTo>
                  <a:lnTo>
                    <a:pt x="309" y="486"/>
                  </a:lnTo>
                  <a:lnTo>
                    <a:pt x="309" y="484"/>
                  </a:lnTo>
                  <a:lnTo>
                    <a:pt x="307" y="486"/>
                  </a:lnTo>
                  <a:lnTo>
                    <a:pt x="309" y="486"/>
                  </a:lnTo>
                  <a:lnTo>
                    <a:pt x="307" y="486"/>
                  </a:lnTo>
                  <a:lnTo>
                    <a:pt x="307" y="488"/>
                  </a:lnTo>
                  <a:lnTo>
                    <a:pt x="306" y="486"/>
                  </a:lnTo>
                  <a:lnTo>
                    <a:pt x="306" y="484"/>
                  </a:lnTo>
                  <a:lnTo>
                    <a:pt x="304" y="484"/>
                  </a:lnTo>
                  <a:lnTo>
                    <a:pt x="302" y="484"/>
                  </a:lnTo>
                  <a:lnTo>
                    <a:pt x="304" y="484"/>
                  </a:lnTo>
                  <a:lnTo>
                    <a:pt x="304" y="482"/>
                  </a:lnTo>
                  <a:lnTo>
                    <a:pt x="302" y="482"/>
                  </a:lnTo>
                  <a:lnTo>
                    <a:pt x="302" y="484"/>
                  </a:lnTo>
                  <a:lnTo>
                    <a:pt x="302" y="482"/>
                  </a:lnTo>
                  <a:lnTo>
                    <a:pt x="300" y="482"/>
                  </a:lnTo>
                  <a:lnTo>
                    <a:pt x="300" y="480"/>
                  </a:lnTo>
                  <a:lnTo>
                    <a:pt x="302" y="480"/>
                  </a:lnTo>
                  <a:lnTo>
                    <a:pt x="300" y="480"/>
                  </a:lnTo>
                  <a:lnTo>
                    <a:pt x="300" y="478"/>
                  </a:lnTo>
                  <a:lnTo>
                    <a:pt x="296" y="480"/>
                  </a:lnTo>
                  <a:lnTo>
                    <a:pt x="294" y="482"/>
                  </a:lnTo>
                  <a:lnTo>
                    <a:pt x="292" y="484"/>
                  </a:lnTo>
                  <a:lnTo>
                    <a:pt x="292" y="486"/>
                  </a:lnTo>
                  <a:lnTo>
                    <a:pt x="292" y="484"/>
                  </a:lnTo>
                  <a:lnTo>
                    <a:pt x="290" y="484"/>
                  </a:lnTo>
                  <a:lnTo>
                    <a:pt x="288" y="486"/>
                  </a:lnTo>
                  <a:lnTo>
                    <a:pt x="286" y="486"/>
                  </a:lnTo>
                  <a:lnTo>
                    <a:pt x="286" y="488"/>
                  </a:lnTo>
                  <a:lnTo>
                    <a:pt x="284" y="486"/>
                  </a:lnTo>
                  <a:lnTo>
                    <a:pt x="284" y="488"/>
                  </a:lnTo>
                  <a:lnTo>
                    <a:pt x="284" y="490"/>
                  </a:lnTo>
                  <a:lnTo>
                    <a:pt x="283" y="490"/>
                  </a:lnTo>
                  <a:lnTo>
                    <a:pt x="284" y="490"/>
                  </a:lnTo>
                  <a:lnTo>
                    <a:pt x="283" y="491"/>
                  </a:lnTo>
                  <a:lnTo>
                    <a:pt x="281" y="491"/>
                  </a:lnTo>
                  <a:lnTo>
                    <a:pt x="279" y="491"/>
                  </a:lnTo>
                  <a:lnTo>
                    <a:pt x="279" y="493"/>
                  </a:lnTo>
                  <a:lnTo>
                    <a:pt x="277" y="493"/>
                  </a:lnTo>
                  <a:lnTo>
                    <a:pt x="279" y="491"/>
                  </a:lnTo>
                  <a:lnTo>
                    <a:pt x="277" y="491"/>
                  </a:lnTo>
                  <a:lnTo>
                    <a:pt x="277" y="493"/>
                  </a:lnTo>
                  <a:lnTo>
                    <a:pt x="277" y="491"/>
                  </a:lnTo>
                  <a:lnTo>
                    <a:pt x="275" y="491"/>
                  </a:lnTo>
                  <a:lnTo>
                    <a:pt x="273" y="491"/>
                  </a:lnTo>
                  <a:lnTo>
                    <a:pt x="271" y="491"/>
                  </a:lnTo>
                  <a:lnTo>
                    <a:pt x="271" y="490"/>
                  </a:lnTo>
                  <a:lnTo>
                    <a:pt x="273" y="490"/>
                  </a:lnTo>
                  <a:lnTo>
                    <a:pt x="275" y="490"/>
                  </a:lnTo>
                  <a:lnTo>
                    <a:pt x="275" y="491"/>
                  </a:lnTo>
                  <a:lnTo>
                    <a:pt x="275" y="490"/>
                  </a:lnTo>
                  <a:lnTo>
                    <a:pt x="277" y="490"/>
                  </a:lnTo>
                  <a:lnTo>
                    <a:pt x="275" y="490"/>
                  </a:lnTo>
                  <a:lnTo>
                    <a:pt x="277" y="488"/>
                  </a:lnTo>
                  <a:lnTo>
                    <a:pt x="279" y="488"/>
                  </a:lnTo>
                  <a:lnTo>
                    <a:pt x="279" y="486"/>
                  </a:lnTo>
                  <a:lnTo>
                    <a:pt x="277" y="486"/>
                  </a:lnTo>
                  <a:lnTo>
                    <a:pt x="277" y="488"/>
                  </a:lnTo>
                  <a:lnTo>
                    <a:pt x="277" y="486"/>
                  </a:lnTo>
                  <a:lnTo>
                    <a:pt x="277" y="484"/>
                  </a:lnTo>
                  <a:lnTo>
                    <a:pt x="277" y="482"/>
                  </a:lnTo>
                  <a:lnTo>
                    <a:pt x="277" y="480"/>
                  </a:lnTo>
                  <a:lnTo>
                    <a:pt x="275" y="478"/>
                  </a:lnTo>
                  <a:lnTo>
                    <a:pt x="277" y="478"/>
                  </a:lnTo>
                  <a:lnTo>
                    <a:pt x="277" y="480"/>
                  </a:lnTo>
                  <a:lnTo>
                    <a:pt x="279" y="478"/>
                  </a:lnTo>
                  <a:lnTo>
                    <a:pt x="281" y="478"/>
                  </a:lnTo>
                  <a:lnTo>
                    <a:pt x="281" y="476"/>
                  </a:lnTo>
                  <a:lnTo>
                    <a:pt x="279" y="476"/>
                  </a:lnTo>
                  <a:lnTo>
                    <a:pt x="277" y="476"/>
                  </a:lnTo>
                  <a:lnTo>
                    <a:pt x="275" y="476"/>
                  </a:lnTo>
                  <a:lnTo>
                    <a:pt x="275" y="478"/>
                  </a:lnTo>
                  <a:lnTo>
                    <a:pt x="277" y="478"/>
                  </a:lnTo>
                  <a:lnTo>
                    <a:pt x="275" y="478"/>
                  </a:lnTo>
                  <a:lnTo>
                    <a:pt x="275" y="476"/>
                  </a:lnTo>
                  <a:lnTo>
                    <a:pt x="273" y="476"/>
                  </a:lnTo>
                  <a:lnTo>
                    <a:pt x="273" y="472"/>
                  </a:lnTo>
                  <a:lnTo>
                    <a:pt x="273" y="470"/>
                  </a:lnTo>
                  <a:lnTo>
                    <a:pt x="273" y="472"/>
                  </a:lnTo>
                  <a:lnTo>
                    <a:pt x="275" y="470"/>
                  </a:lnTo>
                  <a:lnTo>
                    <a:pt x="275" y="468"/>
                  </a:lnTo>
                  <a:lnTo>
                    <a:pt x="275" y="467"/>
                  </a:lnTo>
                  <a:lnTo>
                    <a:pt x="277" y="467"/>
                  </a:lnTo>
                  <a:lnTo>
                    <a:pt x="277" y="465"/>
                  </a:lnTo>
                  <a:lnTo>
                    <a:pt x="279" y="465"/>
                  </a:lnTo>
                  <a:lnTo>
                    <a:pt x="275" y="461"/>
                  </a:lnTo>
                  <a:lnTo>
                    <a:pt x="275" y="459"/>
                  </a:lnTo>
                  <a:lnTo>
                    <a:pt x="275" y="457"/>
                  </a:lnTo>
                  <a:lnTo>
                    <a:pt x="273" y="455"/>
                  </a:lnTo>
                  <a:lnTo>
                    <a:pt x="273" y="453"/>
                  </a:lnTo>
                  <a:lnTo>
                    <a:pt x="271" y="451"/>
                  </a:lnTo>
                  <a:lnTo>
                    <a:pt x="271" y="449"/>
                  </a:lnTo>
                  <a:lnTo>
                    <a:pt x="271" y="447"/>
                  </a:lnTo>
                  <a:lnTo>
                    <a:pt x="269" y="447"/>
                  </a:lnTo>
                  <a:lnTo>
                    <a:pt x="269" y="445"/>
                  </a:lnTo>
                  <a:lnTo>
                    <a:pt x="271" y="445"/>
                  </a:lnTo>
                  <a:lnTo>
                    <a:pt x="271" y="443"/>
                  </a:lnTo>
                  <a:lnTo>
                    <a:pt x="269" y="442"/>
                  </a:lnTo>
                  <a:lnTo>
                    <a:pt x="271" y="442"/>
                  </a:lnTo>
                  <a:lnTo>
                    <a:pt x="269" y="442"/>
                  </a:lnTo>
                  <a:lnTo>
                    <a:pt x="269" y="443"/>
                  </a:lnTo>
                  <a:lnTo>
                    <a:pt x="269" y="445"/>
                  </a:lnTo>
                  <a:lnTo>
                    <a:pt x="267" y="445"/>
                  </a:lnTo>
                  <a:lnTo>
                    <a:pt x="267" y="443"/>
                  </a:lnTo>
                  <a:lnTo>
                    <a:pt x="267" y="442"/>
                  </a:lnTo>
                  <a:lnTo>
                    <a:pt x="267" y="440"/>
                  </a:lnTo>
                  <a:lnTo>
                    <a:pt x="265" y="440"/>
                  </a:lnTo>
                  <a:lnTo>
                    <a:pt x="267" y="440"/>
                  </a:lnTo>
                  <a:lnTo>
                    <a:pt x="267" y="438"/>
                  </a:lnTo>
                  <a:lnTo>
                    <a:pt x="269" y="436"/>
                  </a:lnTo>
                  <a:lnTo>
                    <a:pt x="269" y="434"/>
                  </a:lnTo>
                  <a:lnTo>
                    <a:pt x="269" y="432"/>
                  </a:lnTo>
                  <a:lnTo>
                    <a:pt x="269" y="430"/>
                  </a:lnTo>
                  <a:lnTo>
                    <a:pt x="271" y="430"/>
                  </a:lnTo>
                  <a:lnTo>
                    <a:pt x="271" y="428"/>
                  </a:lnTo>
                  <a:lnTo>
                    <a:pt x="273" y="428"/>
                  </a:lnTo>
                  <a:lnTo>
                    <a:pt x="275" y="428"/>
                  </a:lnTo>
                  <a:lnTo>
                    <a:pt x="275" y="426"/>
                  </a:lnTo>
                  <a:lnTo>
                    <a:pt x="273" y="428"/>
                  </a:lnTo>
                  <a:lnTo>
                    <a:pt x="271" y="426"/>
                  </a:lnTo>
                  <a:lnTo>
                    <a:pt x="273" y="426"/>
                  </a:lnTo>
                  <a:lnTo>
                    <a:pt x="271" y="426"/>
                  </a:lnTo>
                  <a:lnTo>
                    <a:pt x="271" y="424"/>
                  </a:lnTo>
                  <a:lnTo>
                    <a:pt x="271" y="426"/>
                  </a:lnTo>
                  <a:lnTo>
                    <a:pt x="271" y="428"/>
                  </a:lnTo>
                  <a:lnTo>
                    <a:pt x="269" y="428"/>
                  </a:lnTo>
                  <a:lnTo>
                    <a:pt x="269" y="430"/>
                  </a:lnTo>
                  <a:lnTo>
                    <a:pt x="269" y="432"/>
                  </a:lnTo>
                  <a:lnTo>
                    <a:pt x="267" y="434"/>
                  </a:lnTo>
                  <a:lnTo>
                    <a:pt x="267" y="436"/>
                  </a:lnTo>
                  <a:lnTo>
                    <a:pt x="267" y="438"/>
                  </a:lnTo>
                  <a:lnTo>
                    <a:pt x="265" y="436"/>
                  </a:lnTo>
                  <a:lnTo>
                    <a:pt x="265" y="438"/>
                  </a:lnTo>
                  <a:lnTo>
                    <a:pt x="263" y="438"/>
                  </a:lnTo>
                  <a:lnTo>
                    <a:pt x="265" y="438"/>
                  </a:lnTo>
                  <a:lnTo>
                    <a:pt x="263" y="440"/>
                  </a:lnTo>
                  <a:lnTo>
                    <a:pt x="265" y="440"/>
                  </a:lnTo>
                  <a:lnTo>
                    <a:pt x="261" y="440"/>
                  </a:lnTo>
                  <a:lnTo>
                    <a:pt x="263" y="442"/>
                  </a:lnTo>
                  <a:lnTo>
                    <a:pt x="265" y="442"/>
                  </a:lnTo>
                  <a:lnTo>
                    <a:pt x="267" y="443"/>
                  </a:lnTo>
                  <a:lnTo>
                    <a:pt x="265" y="443"/>
                  </a:lnTo>
                  <a:lnTo>
                    <a:pt x="265" y="445"/>
                  </a:lnTo>
                  <a:lnTo>
                    <a:pt x="265" y="447"/>
                  </a:lnTo>
                  <a:lnTo>
                    <a:pt x="265" y="449"/>
                  </a:lnTo>
                  <a:lnTo>
                    <a:pt x="263" y="449"/>
                  </a:lnTo>
                  <a:lnTo>
                    <a:pt x="261" y="449"/>
                  </a:lnTo>
                  <a:lnTo>
                    <a:pt x="261" y="451"/>
                  </a:lnTo>
                  <a:lnTo>
                    <a:pt x="256" y="453"/>
                  </a:lnTo>
                  <a:lnTo>
                    <a:pt x="252" y="453"/>
                  </a:lnTo>
                  <a:lnTo>
                    <a:pt x="248" y="455"/>
                  </a:lnTo>
                  <a:lnTo>
                    <a:pt x="244" y="455"/>
                  </a:lnTo>
                  <a:lnTo>
                    <a:pt x="240" y="453"/>
                  </a:lnTo>
                  <a:lnTo>
                    <a:pt x="238" y="453"/>
                  </a:lnTo>
                  <a:lnTo>
                    <a:pt x="238" y="451"/>
                  </a:lnTo>
                  <a:lnTo>
                    <a:pt x="238" y="449"/>
                  </a:lnTo>
                  <a:lnTo>
                    <a:pt x="240" y="449"/>
                  </a:lnTo>
                  <a:lnTo>
                    <a:pt x="238" y="449"/>
                  </a:lnTo>
                  <a:lnTo>
                    <a:pt x="238" y="447"/>
                  </a:lnTo>
                  <a:lnTo>
                    <a:pt x="236" y="447"/>
                  </a:lnTo>
                  <a:lnTo>
                    <a:pt x="236" y="445"/>
                  </a:lnTo>
                  <a:lnTo>
                    <a:pt x="235" y="445"/>
                  </a:lnTo>
                  <a:lnTo>
                    <a:pt x="235" y="443"/>
                  </a:lnTo>
                  <a:lnTo>
                    <a:pt x="233" y="443"/>
                  </a:lnTo>
                  <a:lnTo>
                    <a:pt x="233" y="442"/>
                  </a:lnTo>
                  <a:lnTo>
                    <a:pt x="231" y="442"/>
                  </a:lnTo>
                  <a:lnTo>
                    <a:pt x="231" y="440"/>
                  </a:lnTo>
                  <a:lnTo>
                    <a:pt x="231" y="438"/>
                  </a:lnTo>
                  <a:lnTo>
                    <a:pt x="231" y="440"/>
                  </a:lnTo>
                  <a:lnTo>
                    <a:pt x="229" y="440"/>
                  </a:lnTo>
                  <a:lnTo>
                    <a:pt x="227" y="438"/>
                  </a:lnTo>
                  <a:lnTo>
                    <a:pt x="225" y="438"/>
                  </a:lnTo>
                  <a:lnTo>
                    <a:pt x="225" y="436"/>
                  </a:lnTo>
                  <a:lnTo>
                    <a:pt x="223" y="434"/>
                  </a:lnTo>
                  <a:lnTo>
                    <a:pt x="225" y="434"/>
                  </a:lnTo>
                  <a:lnTo>
                    <a:pt x="225" y="432"/>
                  </a:lnTo>
                  <a:lnTo>
                    <a:pt x="227" y="432"/>
                  </a:lnTo>
                  <a:lnTo>
                    <a:pt x="225" y="430"/>
                  </a:lnTo>
                  <a:lnTo>
                    <a:pt x="223" y="432"/>
                  </a:lnTo>
                  <a:lnTo>
                    <a:pt x="219" y="432"/>
                  </a:lnTo>
                  <a:lnTo>
                    <a:pt x="219" y="430"/>
                  </a:lnTo>
                  <a:lnTo>
                    <a:pt x="221" y="430"/>
                  </a:lnTo>
                  <a:lnTo>
                    <a:pt x="221" y="428"/>
                  </a:lnTo>
                  <a:lnTo>
                    <a:pt x="223" y="428"/>
                  </a:lnTo>
                  <a:lnTo>
                    <a:pt x="225" y="426"/>
                  </a:lnTo>
                  <a:lnTo>
                    <a:pt x="227" y="424"/>
                  </a:lnTo>
                  <a:lnTo>
                    <a:pt x="225" y="424"/>
                  </a:lnTo>
                  <a:lnTo>
                    <a:pt x="225" y="422"/>
                  </a:lnTo>
                  <a:lnTo>
                    <a:pt x="227" y="422"/>
                  </a:lnTo>
                  <a:lnTo>
                    <a:pt x="227" y="420"/>
                  </a:lnTo>
                  <a:lnTo>
                    <a:pt x="227" y="419"/>
                  </a:lnTo>
                  <a:lnTo>
                    <a:pt x="227" y="420"/>
                  </a:lnTo>
                  <a:lnTo>
                    <a:pt x="229" y="420"/>
                  </a:lnTo>
                  <a:lnTo>
                    <a:pt x="229" y="419"/>
                  </a:lnTo>
                  <a:lnTo>
                    <a:pt x="231" y="419"/>
                  </a:lnTo>
                  <a:lnTo>
                    <a:pt x="231" y="420"/>
                  </a:lnTo>
                  <a:lnTo>
                    <a:pt x="231" y="422"/>
                  </a:lnTo>
                  <a:lnTo>
                    <a:pt x="233" y="422"/>
                  </a:lnTo>
                  <a:lnTo>
                    <a:pt x="235" y="422"/>
                  </a:lnTo>
                  <a:lnTo>
                    <a:pt x="236" y="422"/>
                  </a:lnTo>
                  <a:lnTo>
                    <a:pt x="236" y="424"/>
                  </a:lnTo>
                  <a:lnTo>
                    <a:pt x="238" y="424"/>
                  </a:lnTo>
                  <a:lnTo>
                    <a:pt x="238" y="426"/>
                  </a:lnTo>
                  <a:lnTo>
                    <a:pt x="236" y="428"/>
                  </a:lnTo>
                  <a:lnTo>
                    <a:pt x="235" y="428"/>
                  </a:lnTo>
                  <a:lnTo>
                    <a:pt x="235" y="430"/>
                  </a:lnTo>
                  <a:lnTo>
                    <a:pt x="236" y="430"/>
                  </a:lnTo>
                  <a:lnTo>
                    <a:pt x="236" y="428"/>
                  </a:lnTo>
                  <a:lnTo>
                    <a:pt x="238" y="428"/>
                  </a:lnTo>
                  <a:lnTo>
                    <a:pt x="240" y="428"/>
                  </a:lnTo>
                  <a:lnTo>
                    <a:pt x="240" y="426"/>
                  </a:lnTo>
                  <a:lnTo>
                    <a:pt x="240" y="424"/>
                  </a:lnTo>
                  <a:lnTo>
                    <a:pt x="242" y="424"/>
                  </a:lnTo>
                  <a:lnTo>
                    <a:pt x="244" y="424"/>
                  </a:lnTo>
                  <a:lnTo>
                    <a:pt x="244" y="426"/>
                  </a:lnTo>
                  <a:lnTo>
                    <a:pt x="244" y="428"/>
                  </a:lnTo>
                  <a:lnTo>
                    <a:pt x="244" y="430"/>
                  </a:lnTo>
                  <a:lnTo>
                    <a:pt x="246" y="430"/>
                  </a:lnTo>
                  <a:lnTo>
                    <a:pt x="248" y="430"/>
                  </a:lnTo>
                  <a:lnTo>
                    <a:pt x="250" y="426"/>
                  </a:lnTo>
                  <a:lnTo>
                    <a:pt x="250" y="424"/>
                  </a:lnTo>
                  <a:lnTo>
                    <a:pt x="252" y="424"/>
                  </a:lnTo>
                  <a:lnTo>
                    <a:pt x="250" y="424"/>
                  </a:lnTo>
                  <a:lnTo>
                    <a:pt x="248" y="422"/>
                  </a:lnTo>
                  <a:lnTo>
                    <a:pt x="244" y="420"/>
                  </a:lnTo>
                  <a:lnTo>
                    <a:pt x="242" y="420"/>
                  </a:lnTo>
                  <a:lnTo>
                    <a:pt x="244" y="420"/>
                  </a:lnTo>
                  <a:lnTo>
                    <a:pt x="246" y="420"/>
                  </a:lnTo>
                  <a:lnTo>
                    <a:pt x="248" y="420"/>
                  </a:lnTo>
                  <a:lnTo>
                    <a:pt x="248" y="419"/>
                  </a:lnTo>
                  <a:lnTo>
                    <a:pt x="246" y="419"/>
                  </a:lnTo>
                  <a:lnTo>
                    <a:pt x="246" y="417"/>
                  </a:lnTo>
                  <a:lnTo>
                    <a:pt x="246" y="419"/>
                  </a:lnTo>
                  <a:lnTo>
                    <a:pt x="246" y="417"/>
                  </a:lnTo>
                  <a:lnTo>
                    <a:pt x="244" y="417"/>
                  </a:lnTo>
                  <a:lnTo>
                    <a:pt x="244" y="419"/>
                  </a:lnTo>
                  <a:lnTo>
                    <a:pt x="242" y="420"/>
                  </a:lnTo>
                  <a:lnTo>
                    <a:pt x="240" y="420"/>
                  </a:lnTo>
                  <a:lnTo>
                    <a:pt x="236" y="420"/>
                  </a:lnTo>
                  <a:lnTo>
                    <a:pt x="233" y="420"/>
                  </a:lnTo>
                  <a:lnTo>
                    <a:pt x="233" y="419"/>
                  </a:lnTo>
                  <a:lnTo>
                    <a:pt x="231" y="419"/>
                  </a:lnTo>
                  <a:lnTo>
                    <a:pt x="229" y="419"/>
                  </a:lnTo>
                  <a:lnTo>
                    <a:pt x="229" y="420"/>
                  </a:lnTo>
                  <a:lnTo>
                    <a:pt x="229" y="419"/>
                  </a:lnTo>
                  <a:lnTo>
                    <a:pt x="227" y="419"/>
                  </a:lnTo>
                  <a:lnTo>
                    <a:pt x="225" y="419"/>
                  </a:lnTo>
                  <a:lnTo>
                    <a:pt x="223" y="419"/>
                  </a:lnTo>
                  <a:lnTo>
                    <a:pt x="223" y="417"/>
                  </a:lnTo>
                  <a:lnTo>
                    <a:pt x="225" y="417"/>
                  </a:lnTo>
                  <a:lnTo>
                    <a:pt x="227" y="415"/>
                  </a:lnTo>
                  <a:lnTo>
                    <a:pt x="227" y="417"/>
                  </a:lnTo>
                  <a:lnTo>
                    <a:pt x="227" y="415"/>
                  </a:lnTo>
                  <a:lnTo>
                    <a:pt x="227" y="413"/>
                  </a:lnTo>
                  <a:lnTo>
                    <a:pt x="229" y="413"/>
                  </a:lnTo>
                  <a:lnTo>
                    <a:pt x="227" y="413"/>
                  </a:lnTo>
                  <a:lnTo>
                    <a:pt x="225" y="413"/>
                  </a:lnTo>
                  <a:lnTo>
                    <a:pt x="225" y="415"/>
                  </a:lnTo>
                  <a:lnTo>
                    <a:pt x="225" y="413"/>
                  </a:lnTo>
                  <a:lnTo>
                    <a:pt x="223" y="413"/>
                  </a:lnTo>
                  <a:lnTo>
                    <a:pt x="223" y="411"/>
                  </a:lnTo>
                  <a:lnTo>
                    <a:pt x="225" y="409"/>
                  </a:lnTo>
                  <a:lnTo>
                    <a:pt x="223" y="407"/>
                  </a:lnTo>
                  <a:lnTo>
                    <a:pt x="223" y="409"/>
                  </a:lnTo>
                  <a:lnTo>
                    <a:pt x="225" y="409"/>
                  </a:lnTo>
                  <a:lnTo>
                    <a:pt x="223" y="409"/>
                  </a:lnTo>
                  <a:lnTo>
                    <a:pt x="223" y="411"/>
                  </a:lnTo>
                  <a:lnTo>
                    <a:pt x="221" y="409"/>
                  </a:lnTo>
                  <a:lnTo>
                    <a:pt x="219" y="409"/>
                  </a:lnTo>
                  <a:lnTo>
                    <a:pt x="221" y="409"/>
                  </a:lnTo>
                  <a:lnTo>
                    <a:pt x="221" y="407"/>
                  </a:lnTo>
                  <a:lnTo>
                    <a:pt x="223" y="407"/>
                  </a:lnTo>
                  <a:lnTo>
                    <a:pt x="223" y="405"/>
                  </a:lnTo>
                  <a:lnTo>
                    <a:pt x="221" y="405"/>
                  </a:lnTo>
                  <a:lnTo>
                    <a:pt x="223" y="405"/>
                  </a:lnTo>
                  <a:lnTo>
                    <a:pt x="223" y="403"/>
                  </a:lnTo>
                  <a:lnTo>
                    <a:pt x="225" y="403"/>
                  </a:lnTo>
                  <a:lnTo>
                    <a:pt x="225" y="401"/>
                  </a:lnTo>
                  <a:lnTo>
                    <a:pt x="227" y="399"/>
                  </a:lnTo>
                  <a:lnTo>
                    <a:pt x="229" y="399"/>
                  </a:lnTo>
                  <a:lnTo>
                    <a:pt x="231" y="397"/>
                  </a:lnTo>
                  <a:lnTo>
                    <a:pt x="229" y="397"/>
                  </a:lnTo>
                  <a:lnTo>
                    <a:pt x="231" y="395"/>
                  </a:lnTo>
                  <a:lnTo>
                    <a:pt x="229" y="395"/>
                  </a:lnTo>
                  <a:lnTo>
                    <a:pt x="231" y="395"/>
                  </a:lnTo>
                  <a:lnTo>
                    <a:pt x="229" y="395"/>
                  </a:lnTo>
                  <a:lnTo>
                    <a:pt x="229" y="397"/>
                  </a:lnTo>
                  <a:lnTo>
                    <a:pt x="227" y="399"/>
                  </a:lnTo>
                  <a:lnTo>
                    <a:pt x="225" y="399"/>
                  </a:lnTo>
                  <a:lnTo>
                    <a:pt x="225" y="401"/>
                  </a:lnTo>
                  <a:lnTo>
                    <a:pt x="223" y="401"/>
                  </a:lnTo>
                  <a:lnTo>
                    <a:pt x="223" y="403"/>
                  </a:lnTo>
                  <a:lnTo>
                    <a:pt x="221" y="405"/>
                  </a:lnTo>
                  <a:lnTo>
                    <a:pt x="223" y="405"/>
                  </a:lnTo>
                  <a:lnTo>
                    <a:pt x="223" y="407"/>
                  </a:lnTo>
                  <a:lnTo>
                    <a:pt x="221" y="407"/>
                  </a:lnTo>
                  <a:lnTo>
                    <a:pt x="223" y="407"/>
                  </a:lnTo>
                  <a:lnTo>
                    <a:pt x="221" y="407"/>
                  </a:lnTo>
                  <a:lnTo>
                    <a:pt x="219" y="409"/>
                  </a:lnTo>
                  <a:lnTo>
                    <a:pt x="219" y="411"/>
                  </a:lnTo>
                  <a:lnTo>
                    <a:pt x="221" y="411"/>
                  </a:lnTo>
                  <a:lnTo>
                    <a:pt x="219" y="413"/>
                  </a:lnTo>
                  <a:lnTo>
                    <a:pt x="219" y="415"/>
                  </a:lnTo>
                  <a:lnTo>
                    <a:pt x="219" y="413"/>
                  </a:lnTo>
                  <a:lnTo>
                    <a:pt x="217" y="413"/>
                  </a:lnTo>
                  <a:lnTo>
                    <a:pt x="215" y="413"/>
                  </a:lnTo>
                  <a:lnTo>
                    <a:pt x="215" y="411"/>
                  </a:lnTo>
                  <a:lnTo>
                    <a:pt x="215" y="409"/>
                  </a:lnTo>
                  <a:lnTo>
                    <a:pt x="215" y="407"/>
                  </a:lnTo>
                  <a:lnTo>
                    <a:pt x="213" y="405"/>
                  </a:lnTo>
                  <a:lnTo>
                    <a:pt x="211" y="405"/>
                  </a:lnTo>
                  <a:lnTo>
                    <a:pt x="211" y="403"/>
                  </a:lnTo>
                  <a:lnTo>
                    <a:pt x="211" y="401"/>
                  </a:lnTo>
                  <a:lnTo>
                    <a:pt x="213" y="401"/>
                  </a:lnTo>
                  <a:lnTo>
                    <a:pt x="213" y="399"/>
                  </a:lnTo>
                  <a:lnTo>
                    <a:pt x="211" y="399"/>
                  </a:lnTo>
                  <a:lnTo>
                    <a:pt x="211" y="397"/>
                  </a:lnTo>
                  <a:lnTo>
                    <a:pt x="210" y="397"/>
                  </a:lnTo>
                  <a:lnTo>
                    <a:pt x="208" y="399"/>
                  </a:lnTo>
                  <a:lnTo>
                    <a:pt x="210" y="399"/>
                  </a:lnTo>
                  <a:lnTo>
                    <a:pt x="208" y="399"/>
                  </a:lnTo>
                  <a:lnTo>
                    <a:pt x="208" y="397"/>
                  </a:lnTo>
                  <a:lnTo>
                    <a:pt x="206" y="397"/>
                  </a:lnTo>
                  <a:lnTo>
                    <a:pt x="208" y="395"/>
                  </a:lnTo>
                  <a:lnTo>
                    <a:pt x="208" y="394"/>
                  </a:lnTo>
                  <a:lnTo>
                    <a:pt x="208" y="392"/>
                  </a:lnTo>
                  <a:lnTo>
                    <a:pt x="208" y="394"/>
                  </a:lnTo>
                  <a:lnTo>
                    <a:pt x="208" y="395"/>
                  </a:lnTo>
                  <a:lnTo>
                    <a:pt x="210" y="395"/>
                  </a:lnTo>
                  <a:lnTo>
                    <a:pt x="213" y="394"/>
                  </a:lnTo>
                  <a:lnTo>
                    <a:pt x="211" y="394"/>
                  </a:lnTo>
                  <a:lnTo>
                    <a:pt x="210" y="392"/>
                  </a:lnTo>
                  <a:lnTo>
                    <a:pt x="208" y="390"/>
                  </a:lnTo>
                  <a:lnTo>
                    <a:pt x="210" y="388"/>
                  </a:lnTo>
                  <a:lnTo>
                    <a:pt x="211" y="390"/>
                  </a:lnTo>
                  <a:lnTo>
                    <a:pt x="211" y="388"/>
                  </a:lnTo>
                  <a:lnTo>
                    <a:pt x="213" y="388"/>
                  </a:lnTo>
                  <a:lnTo>
                    <a:pt x="213" y="390"/>
                  </a:lnTo>
                  <a:lnTo>
                    <a:pt x="213" y="388"/>
                  </a:lnTo>
                  <a:lnTo>
                    <a:pt x="215" y="388"/>
                  </a:lnTo>
                  <a:lnTo>
                    <a:pt x="217" y="388"/>
                  </a:lnTo>
                  <a:lnTo>
                    <a:pt x="215" y="388"/>
                  </a:lnTo>
                  <a:lnTo>
                    <a:pt x="215" y="386"/>
                  </a:lnTo>
                  <a:lnTo>
                    <a:pt x="213" y="384"/>
                  </a:lnTo>
                  <a:lnTo>
                    <a:pt x="213" y="382"/>
                  </a:lnTo>
                  <a:lnTo>
                    <a:pt x="213" y="380"/>
                  </a:lnTo>
                  <a:lnTo>
                    <a:pt x="215" y="380"/>
                  </a:lnTo>
                  <a:lnTo>
                    <a:pt x="215" y="378"/>
                  </a:lnTo>
                  <a:lnTo>
                    <a:pt x="215" y="376"/>
                  </a:lnTo>
                  <a:lnTo>
                    <a:pt x="219" y="372"/>
                  </a:lnTo>
                  <a:lnTo>
                    <a:pt x="221" y="371"/>
                  </a:lnTo>
                  <a:lnTo>
                    <a:pt x="221" y="369"/>
                  </a:lnTo>
                  <a:lnTo>
                    <a:pt x="223" y="367"/>
                  </a:lnTo>
                  <a:lnTo>
                    <a:pt x="223" y="365"/>
                  </a:lnTo>
                  <a:lnTo>
                    <a:pt x="225" y="365"/>
                  </a:lnTo>
                  <a:lnTo>
                    <a:pt x="227" y="365"/>
                  </a:lnTo>
                  <a:lnTo>
                    <a:pt x="229" y="365"/>
                  </a:lnTo>
                  <a:lnTo>
                    <a:pt x="229" y="367"/>
                  </a:lnTo>
                  <a:lnTo>
                    <a:pt x="231" y="367"/>
                  </a:lnTo>
                  <a:lnTo>
                    <a:pt x="231" y="369"/>
                  </a:lnTo>
                  <a:lnTo>
                    <a:pt x="233" y="369"/>
                  </a:lnTo>
                  <a:lnTo>
                    <a:pt x="231" y="369"/>
                  </a:lnTo>
                  <a:lnTo>
                    <a:pt x="231" y="371"/>
                  </a:lnTo>
                  <a:lnTo>
                    <a:pt x="231" y="369"/>
                  </a:lnTo>
                  <a:lnTo>
                    <a:pt x="233" y="369"/>
                  </a:lnTo>
                  <a:lnTo>
                    <a:pt x="233" y="367"/>
                  </a:lnTo>
                  <a:lnTo>
                    <a:pt x="231" y="367"/>
                  </a:lnTo>
                  <a:lnTo>
                    <a:pt x="231" y="365"/>
                  </a:lnTo>
                  <a:lnTo>
                    <a:pt x="231" y="367"/>
                  </a:lnTo>
                  <a:lnTo>
                    <a:pt x="229" y="367"/>
                  </a:lnTo>
                  <a:lnTo>
                    <a:pt x="229" y="365"/>
                  </a:lnTo>
                  <a:lnTo>
                    <a:pt x="229" y="363"/>
                  </a:lnTo>
                  <a:lnTo>
                    <a:pt x="231" y="363"/>
                  </a:lnTo>
                  <a:lnTo>
                    <a:pt x="235" y="357"/>
                  </a:lnTo>
                  <a:lnTo>
                    <a:pt x="233" y="357"/>
                  </a:lnTo>
                  <a:lnTo>
                    <a:pt x="233" y="359"/>
                  </a:lnTo>
                  <a:lnTo>
                    <a:pt x="231" y="359"/>
                  </a:lnTo>
                  <a:lnTo>
                    <a:pt x="231" y="361"/>
                  </a:lnTo>
                  <a:lnTo>
                    <a:pt x="229" y="361"/>
                  </a:lnTo>
                  <a:lnTo>
                    <a:pt x="229" y="359"/>
                  </a:lnTo>
                  <a:lnTo>
                    <a:pt x="227" y="357"/>
                  </a:lnTo>
                  <a:lnTo>
                    <a:pt x="229" y="357"/>
                  </a:lnTo>
                  <a:lnTo>
                    <a:pt x="227" y="357"/>
                  </a:lnTo>
                  <a:lnTo>
                    <a:pt x="229" y="357"/>
                  </a:lnTo>
                  <a:lnTo>
                    <a:pt x="227" y="357"/>
                  </a:lnTo>
                  <a:lnTo>
                    <a:pt x="227" y="355"/>
                  </a:lnTo>
                  <a:lnTo>
                    <a:pt x="229" y="355"/>
                  </a:lnTo>
                  <a:lnTo>
                    <a:pt x="227" y="353"/>
                  </a:lnTo>
                  <a:lnTo>
                    <a:pt x="229" y="353"/>
                  </a:lnTo>
                  <a:lnTo>
                    <a:pt x="229" y="351"/>
                  </a:lnTo>
                  <a:lnTo>
                    <a:pt x="229" y="349"/>
                  </a:lnTo>
                  <a:lnTo>
                    <a:pt x="231" y="347"/>
                  </a:lnTo>
                  <a:lnTo>
                    <a:pt x="233" y="347"/>
                  </a:lnTo>
                  <a:lnTo>
                    <a:pt x="235" y="347"/>
                  </a:lnTo>
                  <a:lnTo>
                    <a:pt x="236" y="347"/>
                  </a:lnTo>
                  <a:lnTo>
                    <a:pt x="236" y="346"/>
                  </a:lnTo>
                  <a:lnTo>
                    <a:pt x="233" y="346"/>
                  </a:lnTo>
                  <a:lnTo>
                    <a:pt x="233" y="344"/>
                  </a:lnTo>
                  <a:lnTo>
                    <a:pt x="235" y="344"/>
                  </a:lnTo>
                  <a:lnTo>
                    <a:pt x="235" y="342"/>
                  </a:lnTo>
                  <a:lnTo>
                    <a:pt x="236" y="340"/>
                  </a:lnTo>
                  <a:lnTo>
                    <a:pt x="240" y="340"/>
                  </a:lnTo>
                  <a:lnTo>
                    <a:pt x="242" y="340"/>
                  </a:lnTo>
                  <a:lnTo>
                    <a:pt x="244" y="342"/>
                  </a:lnTo>
                  <a:lnTo>
                    <a:pt x="246" y="340"/>
                  </a:lnTo>
                  <a:lnTo>
                    <a:pt x="246" y="342"/>
                  </a:lnTo>
                  <a:lnTo>
                    <a:pt x="248" y="344"/>
                  </a:lnTo>
                  <a:lnTo>
                    <a:pt x="246" y="344"/>
                  </a:lnTo>
                  <a:lnTo>
                    <a:pt x="248" y="344"/>
                  </a:lnTo>
                  <a:lnTo>
                    <a:pt x="250" y="344"/>
                  </a:lnTo>
                  <a:lnTo>
                    <a:pt x="248" y="344"/>
                  </a:lnTo>
                  <a:lnTo>
                    <a:pt x="248" y="346"/>
                  </a:lnTo>
                  <a:lnTo>
                    <a:pt x="244" y="347"/>
                  </a:lnTo>
                  <a:lnTo>
                    <a:pt x="244" y="349"/>
                  </a:lnTo>
                  <a:lnTo>
                    <a:pt x="246" y="347"/>
                  </a:lnTo>
                  <a:lnTo>
                    <a:pt x="248" y="347"/>
                  </a:lnTo>
                  <a:lnTo>
                    <a:pt x="248" y="346"/>
                  </a:lnTo>
                  <a:lnTo>
                    <a:pt x="250" y="344"/>
                  </a:lnTo>
                  <a:lnTo>
                    <a:pt x="250" y="346"/>
                  </a:lnTo>
                  <a:lnTo>
                    <a:pt x="252" y="346"/>
                  </a:lnTo>
                  <a:lnTo>
                    <a:pt x="252" y="347"/>
                  </a:lnTo>
                  <a:lnTo>
                    <a:pt x="254" y="347"/>
                  </a:lnTo>
                  <a:lnTo>
                    <a:pt x="256" y="346"/>
                  </a:lnTo>
                  <a:lnTo>
                    <a:pt x="258" y="346"/>
                  </a:lnTo>
                  <a:lnTo>
                    <a:pt x="258" y="344"/>
                  </a:lnTo>
                  <a:lnTo>
                    <a:pt x="259" y="344"/>
                  </a:lnTo>
                  <a:lnTo>
                    <a:pt x="259" y="342"/>
                  </a:lnTo>
                  <a:lnTo>
                    <a:pt x="261" y="342"/>
                  </a:lnTo>
                  <a:lnTo>
                    <a:pt x="263" y="340"/>
                  </a:lnTo>
                  <a:lnTo>
                    <a:pt x="263" y="338"/>
                  </a:lnTo>
                  <a:lnTo>
                    <a:pt x="267" y="334"/>
                  </a:lnTo>
                  <a:lnTo>
                    <a:pt x="267" y="332"/>
                  </a:lnTo>
                  <a:lnTo>
                    <a:pt x="269" y="332"/>
                  </a:lnTo>
                  <a:lnTo>
                    <a:pt x="269" y="330"/>
                  </a:lnTo>
                  <a:lnTo>
                    <a:pt x="269" y="328"/>
                  </a:lnTo>
                  <a:lnTo>
                    <a:pt x="271" y="330"/>
                  </a:lnTo>
                  <a:lnTo>
                    <a:pt x="273" y="330"/>
                  </a:lnTo>
                  <a:lnTo>
                    <a:pt x="273" y="332"/>
                  </a:lnTo>
                  <a:lnTo>
                    <a:pt x="271" y="332"/>
                  </a:lnTo>
                  <a:lnTo>
                    <a:pt x="271" y="334"/>
                  </a:lnTo>
                  <a:lnTo>
                    <a:pt x="275" y="332"/>
                  </a:lnTo>
                  <a:lnTo>
                    <a:pt x="279" y="332"/>
                  </a:lnTo>
                  <a:lnTo>
                    <a:pt x="281" y="332"/>
                  </a:lnTo>
                  <a:lnTo>
                    <a:pt x="283" y="332"/>
                  </a:lnTo>
                  <a:lnTo>
                    <a:pt x="286" y="330"/>
                  </a:lnTo>
                  <a:lnTo>
                    <a:pt x="288" y="328"/>
                  </a:lnTo>
                  <a:lnTo>
                    <a:pt x="288" y="326"/>
                  </a:lnTo>
                  <a:lnTo>
                    <a:pt x="290" y="326"/>
                  </a:lnTo>
                  <a:lnTo>
                    <a:pt x="290" y="324"/>
                  </a:lnTo>
                  <a:lnTo>
                    <a:pt x="292" y="324"/>
                  </a:lnTo>
                  <a:lnTo>
                    <a:pt x="292" y="323"/>
                  </a:lnTo>
                  <a:lnTo>
                    <a:pt x="292" y="319"/>
                  </a:lnTo>
                  <a:lnTo>
                    <a:pt x="292" y="317"/>
                  </a:lnTo>
                  <a:lnTo>
                    <a:pt x="290" y="311"/>
                  </a:lnTo>
                  <a:lnTo>
                    <a:pt x="290" y="309"/>
                  </a:lnTo>
                  <a:lnTo>
                    <a:pt x="290" y="305"/>
                  </a:lnTo>
                  <a:lnTo>
                    <a:pt x="290" y="303"/>
                  </a:lnTo>
                  <a:lnTo>
                    <a:pt x="288" y="301"/>
                  </a:lnTo>
                  <a:lnTo>
                    <a:pt x="286" y="299"/>
                  </a:lnTo>
                  <a:lnTo>
                    <a:pt x="286" y="298"/>
                  </a:lnTo>
                  <a:lnTo>
                    <a:pt x="284" y="298"/>
                  </a:lnTo>
                  <a:lnTo>
                    <a:pt x="286" y="298"/>
                  </a:lnTo>
                  <a:lnTo>
                    <a:pt x="284" y="298"/>
                  </a:lnTo>
                  <a:lnTo>
                    <a:pt x="283" y="298"/>
                  </a:lnTo>
                  <a:lnTo>
                    <a:pt x="281" y="298"/>
                  </a:lnTo>
                  <a:lnTo>
                    <a:pt x="281" y="299"/>
                  </a:lnTo>
                  <a:lnTo>
                    <a:pt x="281" y="298"/>
                  </a:lnTo>
                  <a:lnTo>
                    <a:pt x="281" y="296"/>
                  </a:lnTo>
                  <a:lnTo>
                    <a:pt x="283" y="296"/>
                  </a:lnTo>
                  <a:lnTo>
                    <a:pt x="283" y="294"/>
                  </a:lnTo>
                  <a:lnTo>
                    <a:pt x="284" y="294"/>
                  </a:lnTo>
                  <a:lnTo>
                    <a:pt x="288" y="294"/>
                  </a:lnTo>
                  <a:lnTo>
                    <a:pt x="290" y="294"/>
                  </a:lnTo>
                  <a:lnTo>
                    <a:pt x="288" y="294"/>
                  </a:lnTo>
                  <a:lnTo>
                    <a:pt x="288" y="292"/>
                  </a:lnTo>
                  <a:lnTo>
                    <a:pt x="290" y="292"/>
                  </a:lnTo>
                  <a:lnTo>
                    <a:pt x="292" y="290"/>
                  </a:lnTo>
                  <a:lnTo>
                    <a:pt x="292" y="286"/>
                  </a:lnTo>
                  <a:lnTo>
                    <a:pt x="292" y="284"/>
                  </a:lnTo>
                  <a:lnTo>
                    <a:pt x="292" y="282"/>
                  </a:lnTo>
                  <a:lnTo>
                    <a:pt x="290" y="282"/>
                  </a:lnTo>
                  <a:lnTo>
                    <a:pt x="288" y="280"/>
                  </a:lnTo>
                  <a:lnTo>
                    <a:pt x="286" y="278"/>
                  </a:lnTo>
                  <a:lnTo>
                    <a:pt x="288" y="278"/>
                  </a:lnTo>
                  <a:lnTo>
                    <a:pt x="290" y="278"/>
                  </a:lnTo>
                  <a:lnTo>
                    <a:pt x="288" y="278"/>
                  </a:lnTo>
                  <a:lnTo>
                    <a:pt x="286" y="278"/>
                  </a:lnTo>
                  <a:lnTo>
                    <a:pt x="286" y="280"/>
                  </a:lnTo>
                  <a:lnTo>
                    <a:pt x="284" y="280"/>
                  </a:lnTo>
                  <a:lnTo>
                    <a:pt x="284" y="282"/>
                  </a:lnTo>
                  <a:lnTo>
                    <a:pt x="283" y="284"/>
                  </a:lnTo>
                  <a:lnTo>
                    <a:pt x="281" y="284"/>
                  </a:lnTo>
                  <a:lnTo>
                    <a:pt x="281" y="286"/>
                  </a:lnTo>
                  <a:lnTo>
                    <a:pt x="281" y="284"/>
                  </a:lnTo>
                  <a:lnTo>
                    <a:pt x="279" y="284"/>
                  </a:lnTo>
                  <a:lnTo>
                    <a:pt x="279" y="282"/>
                  </a:lnTo>
                  <a:lnTo>
                    <a:pt x="277" y="282"/>
                  </a:lnTo>
                  <a:lnTo>
                    <a:pt x="277" y="284"/>
                  </a:lnTo>
                  <a:lnTo>
                    <a:pt x="279" y="284"/>
                  </a:lnTo>
                  <a:lnTo>
                    <a:pt x="275" y="286"/>
                  </a:lnTo>
                  <a:lnTo>
                    <a:pt x="277" y="284"/>
                  </a:lnTo>
                  <a:lnTo>
                    <a:pt x="277" y="286"/>
                  </a:lnTo>
                  <a:lnTo>
                    <a:pt x="275" y="286"/>
                  </a:lnTo>
                  <a:lnTo>
                    <a:pt x="273" y="288"/>
                  </a:lnTo>
                  <a:lnTo>
                    <a:pt x="273" y="286"/>
                  </a:lnTo>
                  <a:lnTo>
                    <a:pt x="271" y="286"/>
                  </a:lnTo>
                  <a:lnTo>
                    <a:pt x="273" y="286"/>
                  </a:lnTo>
                  <a:lnTo>
                    <a:pt x="273" y="288"/>
                  </a:lnTo>
                  <a:lnTo>
                    <a:pt x="271" y="288"/>
                  </a:lnTo>
                  <a:lnTo>
                    <a:pt x="269" y="288"/>
                  </a:lnTo>
                  <a:lnTo>
                    <a:pt x="269" y="290"/>
                  </a:lnTo>
                  <a:lnTo>
                    <a:pt x="265" y="292"/>
                  </a:lnTo>
                  <a:lnTo>
                    <a:pt x="265" y="294"/>
                  </a:lnTo>
                  <a:lnTo>
                    <a:pt x="263" y="294"/>
                  </a:lnTo>
                  <a:lnTo>
                    <a:pt x="263" y="296"/>
                  </a:lnTo>
                  <a:lnTo>
                    <a:pt x="263" y="298"/>
                  </a:lnTo>
                  <a:lnTo>
                    <a:pt x="261" y="299"/>
                  </a:lnTo>
                  <a:lnTo>
                    <a:pt x="259" y="299"/>
                  </a:lnTo>
                  <a:lnTo>
                    <a:pt x="261" y="298"/>
                  </a:lnTo>
                  <a:lnTo>
                    <a:pt x="259" y="298"/>
                  </a:lnTo>
                  <a:lnTo>
                    <a:pt x="259" y="296"/>
                  </a:lnTo>
                  <a:lnTo>
                    <a:pt x="259" y="294"/>
                  </a:lnTo>
                  <a:lnTo>
                    <a:pt x="258" y="294"/>
                  </a:lnTo>
                  <a:lnTo>
                    <a:pt x="258" y="292"/>
                  </a:lnTo>
                  <a:lnTo>
                    <a:pt x="256" y="290"/>
                  </a:lnTo>
                  <a:lnTo>
                    <a:pt x="256" y="288"/>
                  </a:lnTo>
                  <a:lnTo>
                    <a:pt x="254" y="288"/>
                  </a:lnTo>
                  <a:lnTo>
                    <a:pt x="254" y="290"/>
                  </a:lnTo>
                  <a:lnTo>
                    <a:pt x="252" y="290"/>
                  </a:lnTo>
                  <a:lnTo>
                    <a:pt x="252" y="292"/>
                  </a:lnTo>
                  <a:lnTo>
                    <a:pt x="254" y="292"/>
                  </a:lnTo>
                  <a:lnTo>
                    <a:pt x="254" y="294"/>
                  </a:lnTo>
                  <a:lnTo>
                    <a:pt x="256" y="294"/>
                  </a:lnTo>
                  <a:lnTo>
                    <a:pt x="258" y="294"/>
                  </a:lnTo>
                  <a:lnTo>
                    <a:pt x="258" y="296"/>
                  </a:lnTo>
                  <a:lnTo>
                    <a:pt x="256" y="296"/>
                  </a:lnTo>
                  <a:lnTo>
                    <a:pt x="256" y="298"/>
                  </a:lnTo>
                  <a:lnTo>
                    <a:pt x="254" y="298"/>
                  </a:lnTo>
                  <a:lnTo>
                    <a:pt x="254" y="296"/>
                  </a:lnTo>
                  <a:lnTo>
                    <a:pt x="252" y="294"/>
                  </a:lnTo>
                  <a:lnTo>
                    <a:pt x="250" y="292"/>
                  </a:lnTo>
                  <a:lnTo>
                    <a:pt x="246" y="292"/>
                  </a:lnTo>
                  <a:lnTo>
                    <a:pt x="244" y="292"/>
                  </a:lnTo>
                  <a:lnTo>
                    <a:pt x="242" y="292"/>
                  </a:lnTo>
                  <a:lnTo>
                    <a:pt x="235" y="292"/>
                  </a:lnTo>
                  <a:lnTo>
                    <a:pt x="236" y="292"/>
                  </a:lnTo>
                  <a:lnTo>
                    <a:pt x="231" y="294"/>
                  </a:lnTo>
                  <a:lnTo>
                    <a:pt x="231" y="296"/>
                  </a:lnTo>
                  <a:lnTo>
                    <a:pt x="231" y="294"/>
                  </a:lnTo>
                  <a:lnTo>
                    <a:pt x="229" y="294"/>
                  </a:lnTo>
                  <a:lnTo>
                    <a:pt x="227" y="296"/>
                  </a:lnTo>
                  <a:lnTo>
                    <a:pt x="227" y="294"/>
                  </a:lnTo>
                  <a:lnTo>
                    <a:pt x="227" y="296"/>
                  </a:lnTo>
                  <a:lnTo>
                    <a:pt x="229" y="296"/>
                  </a:lnTo>
                  <a:lnTo>
                    <a:pt x="225" y="296"/>
                  </a:lnTo>
                  <a:lnTo>
                    <a:pt x="219" y="294"/>
                  </a:lnTo>
                  <a:lnTo>
                    <a:pt x="211" y="292"/>
                  </a:lnTo>
                  <a:lnTo>
                    <a:pt x="210" y="292"/>
                  </a:lnTo>
                  <a:lnTo>
                    <a:pt x="208" y="292"/>
                  </a:lnTo>
                  <a:lnTo>
                    <a:pt x="204" y="290"/>
                  </a:lnTo>
                  <a:lnTo>
                    <a:pt x="202" y="288"/>
                  </a:lnTo>
                  <a:lnTo>
                    <a:pt x="202" y="286"/>
                  </a:lnTo>
                  <a:lnTo>
                    <a:pt x="202" y="284"/>
                  </a:lnTo>
                  <a:lnTo>
                    <a:pt x="202" y="282"/>
                  </a:lnTo>
                  <a:lnTo>
                    <a:pt x="204" y="282"/>
                  </a:lnTo>
                  <a:lnTo>
                    <a:pt x="204" y="280"/>
                  </a:lnTo>
                  <a:lnTo>
                    <a:pt x="204" y="278"/>
                  </a:lnTo>
                  <a:lnTo>
                    <a:pt x="202" y="278"/>
                  </a:lnTo>
                  <a:lnTo>
                    <a:pt x="202" y="280"/>
                  </a:lnTo>
                  <a:lnTo>
                    <a:pt x="202" y="278"/>
                  </a:lnTo>
                  <a:lnTo>
                    <a:pt x="200" y="278"/>
                  </a:lnTo>
                  <a:lnTo>
                    <a:pt x="198" y="276"/>
                  </a:lnTo>
                  <a:lnTo>
                    <a:pt x="198" y="275"/>
                  </a:lnTo>
                  <a:lnTo>
                    <a:pt x="198" y="273"/>
                  </a:lnTo>
                  <a:lnTo>
                    <a:pt x="196" y="273"/>
                  </a:lnTo>
                  <a:lnTo>
                    <a:pt x="194" y="271"/>
                  </a:lnTo>
                  <a:lnTo>
                    <a:pt x="194" y="269"/>
                  </a:lnTo>
                  <a:lnTo>
                    <a:pt x="194" y="267"/>
                  </a:lnTo>
                  <a:lnTo>
                    <a:pt x="196" y="265"/>
                  </a:lnTo>
                  <a:lnTo>
                    <a:pt x="196" y="267"/>
                  </a:lnTo>
                  <a:lnTo>
                    <a:pt x="196" y="269"/>
                  </a:lnTo>
                  <a:lnTo>
                    <a:pt x="194" y="269"/>
                  </a:lnTo>
                  <a:lnTo>
                    <a:pt x="196" y="271"/>
                  </a:lnTo>
                  <a:lnTo>
                    <a:pt x="198" y="271"/>
                  </a:lnTo>
                  <a:lnTo>
                    <a:pt x="200" y="271"/>
                  </a:lnTo>
                  <a:lnTo>
                    <a:pt x="202" y="271"/>
                  </a:lnTo>
                  <a:lnTo>
                    <a:pt x="202" y="269"/>
                  </a:lnTo>
                  <a:lnTo>
                    <a:pt x="202" y="267"/>
                  </a:lnTo>
                  <a:lnTo>
                    <a:pt x="204" y="267"/>
                  </a:lnTo>
                  <a:lnTo>
                    <a:pt x="204" y="265"/>
                  </a:lnTo>
                  <a:lnTo>
                    <a:pt x="204" y="267"/>
                  </a:lnTo>
                  <a:lnTo>
                    <a:pt x="206" y="267"/>
                  </a:lnTo>
                  <a:lnTo>
                    <a:pt x="208" y="267"/>
                  </a:lnTo>
                  <a:lnTo>
                    <a:pt x="210" y="267"/>
                  </a:lnTo>
                  <a:lnTo>
                    <a:pt x="208" y="267"/>
                  </a:lnTo>
                  <a:lnTo>
                    <a:pt x="208" y="265"/>
                  </a:lnTo>
                  <a:lnTo>
                    <a:pt x="206" y="265"/>
                  </a:lnTo>
                  <a:lnTo>
                    <a:pt x="204" y="265"/>
                  </a:lnTo>
                  <a:lnTo>
                    <a:pt x="204" y="263"/>
                  </a:lnTo>
                  <a:lnTo>
                    <a:pt x="202" y="263"/>
                  </a:lnTo>
                  <a:lnTo>
                    <a:pt x="200" y="263"/>
                  </a:lnTo>
                  <a:lnTo>
                    <a:pt x="194" y="261"/>
                  </a:lnTo>
                  <a:lnTo>
                    <a:pt x="196" y="261"/>
                  </a:lnTo>
                  <a:lnTo>
                    <a:pt x="196" y="263"/>
                  </a:lnTo>
                  <a:lnTo>
                    <a:pt x="198" y="263"/>
                  </a:lnTo>
                  <a:lnTo>
                    <a:pt x="200" y="263"/>
                  </a:lnTo>
                  <a:lnTo>
                    <a:pt x="198" y="263"/>
                  </a:lnTo>
                  <a:lnTo>
                    <a:pt x="196" y="263"/>
                  </a:lnTo>
                  <a:lnTo>
                    <a:pt x="194" y="261"/>
                  </a:lnTo>
                  <a:lnTo>
                    <a:pt x="190" y="261"/>
                  </a:lnTo>
                  <a:lnTo>
                    <a:pt x="188" y="261"/>
                  </a:lnTo>
                  <a:lnTo>
                    <a:pt x="185" y="259"/>
                  </a:lnTo>
                  <a:lnTo>
                    <a:pt x="185" y="257"/>
                  </a:lnTo>
                  <a:lnTo>
                    <a:pt x="183" y="257"/>
                  </a:lnTo>
                  <a:lnTo>
                    <a:pt x="181" y="255"/>
                  </a:lnTo>
                  <a:lnTo>
                    <a:pt x="179" y="255"/>
                  </a:lnTo>
                  <a:lnTo>
                    <a:pt x="177" y="253"/>
                  </a:lnTo>
                  <a:lnTo>
                    <a:pt x="177" y="252"/>
                  </a:lnTo>
                  <a:lnTo>
                    <a:pt x="175" y="252"/>
                  </a:lnTo>
                  <a:lnTo>
                    <a:pt x="175" y="250"/>
                  </a:lnTo>
                  <a:lnTo>
                    <a:pt x="177" y="250"/>
                  </a:lnTo>
                  <a:lnTo>
                    <a:pt x="179" y="248"/>
                  </a:lnTo>
                  <a:lnTo>
                    <a:pt x="181" y="248"/>
                  </a:lnTo>
                  <a:lnTo>
                    <a:pt x="179" y="248"/>
                  </a:lnTo>
                  <a:lnTo>
                    <a:pt x="179" y="250"/>
                  </a:lnTo>
                  <a:lnTo>
                    <a:pt x="177" y="250"/>
                  </a:lnTo>
                  <a:lnTo>
                    <a:pt x="177" y="252"/>
                  </a:lnTo>
                  <a:lnTo>
                    <a:pt x="179" y="252"/>
                  </a:lnTo>
                  <a:lnTo>
                    <a:pt x="179" y="250"/>
                  </a:lnTo>
                  <a:lnTo>
                    <a:pt x="181" y="250"/>
                  </a:lnTo>
                  <a:lnTo>
                    <a:pt x="181" y="248"/>
                  </a:lnTo>
                  <a:lnTo>
                    <a:pt x="185" y="248"/>
                  </a:lnTo>
                  <a:lnTo>
                    <a:pt x="187" y="248"/>
                  </a:lnTo>
                  <a:lnTo>
                    <a:pt x="187" y="246"/>
                  </a:lnTo>
                  <a:lnTo>
                    <a:pt x="185" y="246"/>
                  </a:lnTo>
                  <a:lnTo>
                    <a:pt x="187" y="246"/>
                  </a:lnTo>
                  <a:lnTo>
                    <a:pt x="187" y="244"/>
                  </a:lnTo>
                  <a:lnTo>
                    <a:pt x="188" y="242"/>
                  </a:lnTo>
                  <a:lnTo>
                    <a:pt x="190" y="242"/>
                  </a:lnTo>
                  <a:lnTo>
                    <a:pt x="190" y="244"/>
                  </a:lnTo>
                  <a:lnTo>
                    <a:pt x="192" y="244"/>
                  </a:lnTo>
                  <a:lnTo>
                    <a:pt x="192" y="242"/>
                  </a:lnTo>
                  <a:lnTo>
                    <a:pt x="194" y="242"/>
                  </a:lnTo>
                  <a:lnTo>
                    <a:pt x="196" y="240"/>
                  </a:lnTo>
                  <a:lnTo>
                    <a:pt x="194" y="238"/>
                  </a:lnTo>
                  <a:lnTo>
                    <a:pt x="196" y="238"/>
                  </a:lnTo>
                  <a:lnTo>
                    <a:pt x="196" y="236"/>
                  </a:lnTo>
                  <a:lnTo>
                    <a:pt x="196" y="238"/>
                  </a:lnTo>
                  <a:lnTo>
                    <a:pt x="198" y="238"/>
                  </a:lnTo>
                  <a:lnTo>
                    <a:pt x="196" y="238"/>
                  </a:lnTo>
                  <a:lnTo>
                    <a:pt x="196" y="236"/>
                  </a:lnTo>
                  <a:lnTo>
                    <a:pt x="198" y="236"/>
                  </a:lnTo>
                  <a:lnTo>
                    <a:pt x="198" y="234"/>
                  </a:lnTo>
                  <a:lnTo>
                    <a:pt x="202" y="232"/>
                  </a:lnTo>
                  <a:lnTo>
                    <a:pt x="204" y="232"/>
                  </a:lnTo>
                  <a:lnTo>
                    <a:pt x="206" y="230"/>
                  </a:lnTo>
                  <a:lnTo>
                    <a:pt x="208" y="230"/>
                  </a:lnTo>
                  <a:lnTo>
                    <a:pt x="208" y="232"/>
                  </a:lnTo>
                  <a:lnTo>
                    <a:pt x="213" y="234"/>
                  </a:lnTo>
                  <a:lnTo>
                    <a:pt x="217" y="232"/>
                  </a:lnTo>
                  <a:lnTo>
                    <a:pt x="217" y="230"/>
                  </a:lnTo>
                  <a:lnTo>
                    <a:pt x="215" y="230"/>
                  </a:lnTo>
                  <a:lnTo>
                    <a:pt x="215" y="228"/>
                  </a:lnTo>
                  <a:lnTo>
                    <a:pt x="213" y="228"/>
                  </a:lnTo>
                  <a:lnTo>
                    <a:pt x="211" y="228"/>
                  </a:lnTo>
                  <a:lnTo>
                    <a:pt x="211" y="227"/>
                  </a:lnTo>
                  <a:lnTo>
                    <a:pt x="213" y="225"/>
                  </a:lnTo>
                  <a:lnTo>
                    <a:pt x="217" y="221"/>
                  </a:lnTo>
                  <a:lnTo>
                    <a:pt x="219" y="221"/>
                  </a:lnTo>
                  <a:lnTo>
                    <a:pt x="221" y="221"/>
                  </a:lnTo>
                  <a:lnTo>
                    <a:pt x="225" y="221"/>
                  </a:lnTo>
                  <a:lnTo>
                    <a:pt x="225" y="223"/>
                  </a:lnTo>
                  <a:lnTo>
                    <a:pt x="225" y="221"/>
                  </a:lnTo>
                  <a:lnTo>
                    <a:pt x="227" y="221"/>
                  </a:lnTo>
                  <a:lnTo>
                    <a:pt x="227" y="219"/>
                  </a:lnTo>
                  <a:lnTo>
                    <a:pt x="231" y="217"/>
                  </a:lnTo>
                  <a:lnTo>
                    <a:pt x="231" y="215"/>
                  </a:lnTo>
                  <a:lnTo>
                    <a:pt x="233" y="215"/>
                  </a:lnTo>
                  <a:lnTo>
                    <a:pt x="236" y="213"/>
                  </a:lnTo>
                  <a:lnTo>
                    <a:pt x="242" y="213"/>
                  </a:lnTo>
                  <a:lnTo>
                    <a:pt x="246" y="213"/>
                  </a:lnTo>
                  <a:lnTo>
                    <a:pt x="246" y="215"/>
                  </a:lnTo>
                  <a:lnTo>
                    <a:pt x="248" y="215"/>
                  </a:lnTo>
                  <a:lnTo>
                    <a:pt x="242" y="215"/>
                  </a:lnTo>
                  <a:lnTo>
                    <a:pt x="244" y="215"/>
                  </a:lnTo>
                  <a:lnTo>
                    <a:pt x="246" y="215"/>
                  </a:lnTo>
                  <a:lnTo>
                    <a:pt x="246" y="217"/>
                  </a:lnTo>
                  <a:lnTo>
                    <a:pt x="246" y="219"/>
                  </a:lnTo>
                  <a:lnTo>
                    <a:pt x="244" y="219"/>
                  </a:lnTo>
                  <a:lnTo>
                    <a:pt x="244" y="221"/>
                  </a:lnTo>
                  <a:lnTo>
                    <a:pt x="244" y="223"/>
                  </a:lnTo>
                  <a:lnTo>
                    <a:pt x="244" y="225"/>
                  </a:lnTo>
                  <a:lnTo>
                    <a:pt x="244" y="227"/>
                  </a:lnTo>
                  <a:lnTo>
                    <a:pt x="242" y="228"/>
                  </a:lnTo>
                  <a:lnTo>
                    <a:pt x="240" y="228"/>
                  </a:lnTo>
                  <a:lnTo>
                    <a:pt x="240" y="230"/>
                  </a:lnTo>
                  <a:lnTo>
                    <a:pt x="238" y="228"/>
                  </a:lnTo>
                  <a:lnTo>
                    <a:pt x="238" y="230"/>
                  </a:lnTo>
                  <a:lnTo>
                    <a:pt x="240" y="230"/>
                  </a:lnTo>
                  <a:lnTo>
                    <a:pt x="242" y="228"/>
                  </a:lnTo>
                  <a:lnTo>
                    <a:pt x="242" y="230"/>
                  </a:lnTo>
                  <a:lnTo>
                    <a:pt x="242" y="228"/>
                  </a:lnTo>
                  <a:lnTo>
                    <a:pt x="244" y="228"/>
                  </a:lnTo>
                  <a:lnTo>
                    <a:pt x="244" y="230"/>
                  </a:lnTo>
                  <a:lnTo>
                    <a:pt x="244" y="232"/>
                  </a:lnTo>
                  <a:lnTo>
                    <a:pt x="244" y="234"/>
                  </a:lnTo>
                  <a:lnTo>
                    <a:pt x="246" y="234"/>
                  </a:lnTo>
                  <a:lnTo>
                    <a:pt x="252" y="234"/>
                  </a:lnTo>
                  <a:lnTo>
                    <a:pt x="254" y="234"/>
                  </a:lnTo>
                  <a:lnTo>
                    <a:pt x="256" y="234"/>
                  </a:lnTo>
                  <a:lnTo>
                    <a:pt x="258" y="234"/>
                  </a:lnTo>
                  <a:lnTo>
                    <a:pt x="259" y="234"/>
                  </a:lnTo>
                  <a:lnTo>
                    <a:pt x="261" y="234"/>
                  </a:lnTo>
                  <a:lnTo>
                    <a:pt x="261" y="232"/>
                  </a:lnTo>
                  <a:lnTo>
                    <a:pt x="261" y="234"/>
                  </a:lnTo>
                  <a:lnTo>
                    <a:pt x="263" y="234"/>
                  </a:lnTo>
                  <a:lnTo>
                    <a:pt x="263" y="236"/>
                  </a:lnTo>
                  <a:lnTo>
                    <a:pt x="263" y="238"/>
                  </a:lnTo>
                  <a:lnTo>
                    <a:pt x="263" y="236"/>
                  </a:lnTo>
                  <a:lnTo>
                    <a:pt x="265" y="236"/>
                  </a:lnTo>
                  <a:lnTo>
                    <a:pt x="265" y="234"/>
                  </a:lnTo>
                  <a:lnTo>
                    <a:pt x="267" y="236"/>
                  </a:lnTo>
                  <a:lnTo>
                    <a:pt x="269" y="236"/>
                  </a:lnTo>
                  <a:lnTo>
                    <a:pt x="271" y="234"/>
                  </a:lnTo>
                  <a:lnTo>
                    <a:pt x="275" y="236"/>
                  </a:lnTo>
                  <a:lnTo>
                    <a:pt x="273" y="236"/>
                  </a:lnTo>
                  <a:lnTo>
                    <a:pt x="275" y="236"/>
                  </a:lnTo>
                  <a:lnTo>
                    <a:pt x="275" y="238"/>
                  </a:lnTo>
                  <a:lnTo>
                    <a:pt x="277" y="238"/>
                  </a:lnTo>
                  <a:lnTo>
                    <a:pt x="277" y="236"/>
                  </a:lnTo>
                  <a:lnTo>
                    <a:pt x="277" y="234"/>
                  </a:lnTo>
                  <a:lnTo>
                    <a:pt x="279" y="234"/>
                  </a:lnTo>
                  <a:lnTo>
                    <a:pt x="277" y="234"/>
                  </a:lnTo>
                  <a:lnTo>
                    <a:pt x="279" y="232"/>
                  </a:lnTo>
                  <a:lnTo>
                    <a:pt x="279" y="230"/>
                  </a:lnTo>
                  <a:lnTo>
                    <a:pt x="281" y="228"/>
                  </a:lnTo>
                  <a:lnTo>
                    <a:pt x="281" y="227"/>
                  </a:lnTo>
                  <a:lnTo>
                    <a:pt x="284" y="227"/>
                  </a:lnTo>
                  <a:lnTo>
                    <a:pt x="283" y="227"/>
                  </a:lnTo>
                  <a:lnTo>
                    <a:pt x="284" y="228"/>
                  </a:lnTo>
                  <a:lnTo>
                    <a:pt x="286" y="228"/>
                  </a:lnTo>
                  <a:lnTo>
                    <a:pt x="288" y="228"/>
                  </a:lnTo>
                  <a:lnTo>
                    <a:pt x="288" y="230"/>
                  </a:lnTo>
                  <a:lnTo>
                    <a:pt x="288" y="232"/>
                  </a:lnTo>
                  <a:lnTo>
                    <a:pt x="286" y="232"/>
                  </a:lnTo>
                  <a:lnTo>
                    <a:pt x="288" y="232"/>
                  </a:lnTo>
                  <a:lnTo>
                    <a:pt x="288" y="230"/>
                  </a:lnTo>
                  <a:lnTo>
                    <a:pt x="290" y="228"/>
                  </a:lnTo>
                  <a:lnTo>
                    <a:pt x="288" y="227"/>
                  </a:lnTo>
                  <a:lnTo>
                    <a:pt x="288" y="225"/>
                  </a:lnTo>
                  <a:lnTo>
                    <a:pt x="286" y="225"/>
                  </a:lnTo>
                  <a:lnTo>
                    <a:pt x="284" y="223"/>
                  </a:lnTo>
                  <a:lnTo>
                    <a:pt x="283" y="223"/>
                  </a:lnTo>
                  <a:lnTo>
                    <a:pt x="281" y="221"/>
                  </a:lnTo>
                  <a:lnTo>
                    <a:pt x="277" y="221"/>
                  </a:lnTo>
                  <a:lnTo>
                    <a:pt x="277" y="223"/>
                  </a:lnTo>
                  <a:lnTo>
                    <a:pt x="275" y="223"/>
                  </a:lnTo>
                  <a:lnTo>
                    <a:pt x="275" y="225"/>
                  </a:lnTo>
                  <a:lnTo>
                    <a:pt x="275" y="227"/>
                  </a:lnTo>
                  <a:lnTo>
                    <a:pt x="275" y="225"/>
                  </a:lnTo>
                  <a:lnTo>
                    <a:pt x="275" y="223"/>
                  </a:lnTo>
                  <a:lnTo>
                    <a:pt x="275" y="221"/>
                  </a:lnTo>
                  <a:lnTo>
                    <a:pt x="275" y="219"/>
                  </a:lnTo>
                  <a:lnTo>
                    <a:pt x="275" y="217"/>
                  </a:lnTo>
                  <a:lnTo>
                    <a:pt x="275" y="215"/>
                  </a:lnTo>
                  <a:lnTo>
                    <a:pt x="273" y="213"/>
                  </a:lnTo>
                  <a:lnTo>
                    <a:pt x="271" y="211"/>
                  </a:lnTo>
                  <a:lnTo>
                    <a:pt x="271" y="209"/>
                  </a:lnTo>
                  <a:lnTo>
                    <a:pt x="269" y="209"/>
                  </a:lnTo>
                  <a:lnTo>
                    <a:pt x="267" y="209"/>
                  </a:lnTo>
                  <a:lnTo>
                    <a:pt x="265" y="207"/>
                  </a:lnTo>
                  <a:lnTo>
                    <a:pt x="265" y="205"/>
                  </a:lnTo>
                  <a:lnTo>
                    <a:pt x="263" y="204"/>
                  </a:lnTo>
                  <a:lnTo>
                    <a:pt x="263" y="202"/>
                  </a:lnTo>
                  <a:lnTo>
                    <a:pt x="265" y="202"/>
                  </a:lnTo>
                  <a:lnTo>
                    <a:pt x="265" y="200"/>
                  </a:lnTo>
                  <a:lnTo>
                    <a:pt x="267" y="200"/>
                  </a:lnTo>
                  <a:lnTo>
                    <a:pt x="267" y="202"/>
                  </a:lnTo>
                  <a:lnTo>
                    <a:pt x="267" y="200"/>
                  </a:lnTo>
                  <a:lnTo>
                    <a:pt x="269" y="200"/>
                  </a:lnTo>
                  <a:lnTo>
                    <a:pt x="271" y="204"/>
                  </a:lnTo>
                  <a:lnTo>
                    <a:pt x="271" y="205"/>
                  </a:lnTo>
                  <a:lnTo>
                    <a:pt x="273" y="205"/>
                  </a:lnTo>
                  <a:lnTo>
                    <a:pt x="273" y="207"/>
                  </a:lnTo>
                  <a:lnTo>
                    <a:pt x="273" y="209"/>
                  </a:lnTo>
                  <a:lnTo>
                    <a:pt x="273" y="211"/>
                  </a:lnTo>
                  <a:lnTo>
                    <a:pt x="273" y="213"/>
                  </a:lnTo>
                  <a:lnTo>
                    <a:pt x="275" y="215"/>
                  </a:lnTo>
                  <a:lnTo>
                    <a:pt x="275" y="217"/>
                  </a:lnTo>
                  <a:lnTo>
                    <a:pt x="279" y="219"/>
                  </a:lnTo>
                  <a:lnTo>
                    <a:pt x="281" y="219"/>
                  </a:lnTo>
                  <a:lnTo>
                    <a:pt x="283" y="219"/>
                  </a:lnTo>
                  <a:lnTo>
                    <a:pt x="284" y="219"/>
                  </a:lnTo>
                  <a:lnTo>
                    <a:pt x="284" y="217"/>
                  </a:lnTo>
                  <a:lnTo>
                    <a:pt x="286" y="217"/>
                  </a:lnTo>
                  <a:lnTo>
                    <a:pt x="288" y="219"/>
                  </a:lnTo>
                  <a:lnTo>
                    <a:pt x="290" y="221"/>
                  </a:lnTo>
                  <a:lnTo>
                    <a:pt x="292" y="223"/>
                  </a:lnTo>
                  <a:lnTo>
                    <a:pt x="294" y="223"/>
                  </a:lnTo>
                  <a:lnTo>
                    <a:pt x="296" y="223"/>
                  </a:lnTo>
                  <a:lnTo>
                    <a:pt x="298" y="223"/>
                  </a:lnTo>
                  <a:lnTo>
                    <a:pt x="302" y="221"/>
                  </a:lnTo>
                  <a:lnTo>
                    <a:pt x="302" y="219"/>
                  </a:lnTo>
                  <a:lnTo>
                    <a:pt x="302" y="217"/>
                  </a:lnTo>
                  <a:lnTo>
                    <a:pt x="302" y="215"/>
                  </a:lnTo>
                  <a:lnTo>
                    <a:pt x="300" y="213"/>
                  </a:lnTo>
                  <a:lnTo>
                    <a:pt x="302" y="213"/>
                  </a:lnTo>
                  <a:lnTo>
                    <a:pt x="302" y="211"/>
                  </a:lnTo>
                  <a:lnTo>
                    <a:pt x="300" y="211"/>
                  </a:lnTo>
                  <a:lnTo>
                    <a:pt x="300" y="213"/>
                  </a:lnTo>
                  <a:lnTo>
                    <a:pt x="298" y="213"/>
                  </a:lnTo>
                  <a:lnTo>
                    <a:pt x="296" y="213"/>
                  </a:lnTo>
                  <a:lnTo>
                    <a:pt x="296" y="215"/>
                  </a:lnTo>
                  <a:lnTo>
                    <a:pt x="296" y="213"/>
                  </a:lnTo>
                  <a:lnTo>
                    <a:pt x="294" y="213"/>
                  </a:lnTo>
                  <a:lnTo>
                    <a:pt x="292" y="211"/>
                  </a:lnTo>
                  <a:lnTo>
                    <a:pt x="288" y="211"/>
                  </a:lnTo>
                  <a:lnTo>
                    <a:pt x="286" y="211"/>
                  </a:lnTo>
                  <a:lnTo>
                    <a:pt x="286" y="213"/>
                  </a:lnTo>
                  <a:lnTo>
                    <a:pt x="286" y="215"/>
                  </a:lnTo>
                  <a:lnTo>
                    <a:pt x="284" y="217"/>
                  </a:lnTo>
                  <a:lnTo>
                    <a:pt x="283" y="217"/>
                  </a:lnTo>
                  <a:lnTo>
                    <a:pt x="281" y="217"/>
                  </a:lnTo>
                  <a:lnTo>
                    <a:pt x="281" y="215"/>
                  </a:lnTo>
                  <a:lnTo>
                    <a:pt x="281" y="213"/>
                  </a:lnTo>
                  <a:lnTo>
                    <a:pt x="279" y="213"/>
                  </a:lnTo>
                  <a:lnTo>
                    <a:pt x="275" y="209"/>
                  </a:lnTo>
                  <a:lnTo>
                    <a:pt x="275" y="207"/>
                  </a:lnTo>
                  <a:lnTo>
                    <a:pt x="275" y="205"/>
                  </a:lnTo>
                  <a:lnTo>
                    <a:pt x="277" y="204"/>
                  </a:lnTo>
                  <a:lnTo>
                    <a:pt x="277" y="202"/>
                  </a:lnTo>
                  <a:lnTo>
                    <a:pt x="279" y="200"/>
                  </a:lnTo>
                  <a:lnTo>
                    <a:pt x="281" y="200"/>
                  </a:lnTo>
                  <a:lnTo>
                    <a:pt x="281" y="198"/>
                  </a:lnTo>
                  <a:lnTo>
                    <a:pt x="279" y="198"/>
                  </a:lnTo>
                  <a:lnTo>
                    <a:pt x="279" y="196"/>
                  </a:lnTo>
                  <a:lnTo>
                    <a:pt x="279" y="198"/>
                  </a:lnTo>
                  <a:lnTo>
                    <a:pt x="277" y="198"/>
                  </a:lnTo>
                  <a:lnTo>
                    <a:pt x="277" y="196"/>
                  </a:lnTo>
                  <a:lnTo>
                    <a:pt x="273" y="196"/>
                  </a:lnTo>
                  <a:lnTo>
                    <a:pt x="269" y="198"/>
                  </a:lnTo>
                  <a:lnTo>
                    <a:pt x="269" y="196"/>
                  </a:lnTo>
                  <a:lnTo>
                    <a:pt x="269" y="194"/>
                  </a:lnTo>
                  <a:lnTo>
                    <a:pt x="269" y="196"/>
                  </a:lnTo>
                  <a:lnTo>
                    <a:pt x="269" y="198"/>
                  </a:lnTo>
                  <a:lnTo>
                    <a:pt x="267" y="198"/>
                  </a:lnTo>
                  <a:lnTo>
                    <a:pt x="265" y="198"/>
                  </a:lnTo>
                  <a:lnTo>
                    <a:pt x="267" y="196"/>
                  </a:lnTo>
                  <a:lnTo>
                    <a:pt x="267" y="194"/>
                  </a:lnTo>
                  <a:lnTo>
                    <a:pt x="267" y="192"/>
                  </a:lnTo>
                  <a:lnTo>
                    <a:pt x="269" y="192"/>
                  </a:lnTo>
                  <a:lnTo>
                    <a:pt x="267" y="192"/>
                  </a:lnTo>
                  <a:lnTo>
                    <a:pt x="267" y="190"/>
                  </a:lnTo>
                  <a:lnTo>
                    <a:pt x="267" y="192"/>
                  </a:lnTo>
                  <a:lnTo>
                    <a:pt x="265" y="196"/>
                  </a:lnTo>
                  <a:lnTo>
                    <a:pt x="265" y="198"/>
                  </a:lnTo>
                  <a:lnTo>
                    <a:pt x="263" y="198"/>
                  </a:lnTo>
                  <a:lnTo>
                    <a:pt x="263" y="196"/>
                  </a:lnTo>
                  <a:lnTo>
                    <a:pt x="261" y="196"/>
                  </a:lnTo>
                  <a:lnTo>
                    <a:pt x="259" y="196"/>
                  </a:lnTo>
                  <a:lnTo>
                    <a:pt x="258" y="196"/>
                  </a:lnTo>
                  <a:lnTo>
                    <a:pt x="259" y="196"/>
                  </a:lnTo>
                  <a:lnTo>
                    <a:pt x="259" y="198"/>
                  </a:lnTo>
                  <a:lnTo>
                    <a:pt x="256" y="196"/>
                  </a:lnTo>
                  <a:lnTo>
                    <a:pt x="252" y="194"/>
                  </a:lnTo>
                  <a:lnTo>
                    <a:pt x="250" y="194"/>
                  </a:lnTo>
                  <a:lnTo>
                    <a:pt x="246" y="194"/>
                  </a:lnTo>
                  <a:lnTo>
                    <a:pt x="246" y="192"/>
                  </a:lnTo>
                  <a:lnTo>
                    <a:pt x="246" y="190"/>
                  </a:lnTo>
                  <a:lnTo>
                    <a:pt x="246" y="188"/>
                  </a:lnTo>
                  <a:lnTo>
                    <a:pt x="244" y="186"/>
                  </a:lnTo>
                  <a:lnTo>
                    <a:pt x="244" y="184"/>
                  </a:lnTo>
                  <a:lnTo>
                    <a:pt x="244" y="182"/>
                  </a:lnTo>
                  <a:lnTo>
                    <a:pt x="242" y="177"/>
                  </a:lnTo>
                  <a:lnTo>
                    <a:pt x="240" y="175"/>
                  </a:lnTo>
                  <a:lnTo>
                    <a:pt x="238" y="173"/>
                  </a:lnTo>
                  <a:lnTo>
                    <a:pt x="235" y="169"/>
                  </a:lnTo>
                  <a:lnTo>
                    <a:pt x="233" y="167"/>
                  </a:lnTo>
                  <a:lnTo>
                    <a:pt x="233" y="165"/>
                  </a:lnTo>
                  <a:lnTo>
                    <a:pt x="231" y="163"/>
                  </a:lnTo>
                  <a:lnTo>
                    <a:pt x="229" y="163"/>
                  </a:lnTo>
                  <a:lnTo>
                    <a:pt x="231" y="163"/>
                  </a:lnTo>
                  <a:lnTo>
                    <a:pt x="231" y="165"/>
                  </a:lnTo>
                  <a:lnTo>
                    <a:pt x="231" y="163"/>
                  </a:lnTo>
                  <a:lnTo>
                    <a:pt x="229" y="163"/>
                  </a:lnTo>
                  <a:lnTo>
                    <a:pt x="225" y="159"/>
                  </a:lnTo>
                  <a:lnTo>
                    <a:pt x="221" y="156"/>
                  </a:lnTo>
                  <a:lnTo>
                    <a:pt x="219" y="154"/>
                  </a:lnTo>
                  <a:lnTo>
                    <a:pt x="215" y="152"/>
                  </a:lnTo>
                  <a:lnTo>
                    <a:pt x="213" y="152"/>
                  </a:lnTo>
                  <a:lnTo>
                    <a:pt x="211" y="150"/>
                  </a:lnTo>
                  <a:lnTo>
                    <a:pt x="210" y="150"/>
                  </a:lnTo>
                  <a:lnTo>
                    <a:pt x="210" y="148"/>
                  </a:lnTo>
                  <a:lnTo>
                    <a:pt x="210" y="146"/>
                  </a:lnTo>
                  <a:lnTo>
                    <a:pt x="208" y="146"/>
                  </a:lnTo>
                  <a:lnTo>
                    <a:pt x="206" y="144"/>
                  </a:lnTo>
                  <a:lnTo>
                    <a:pt x="200" y="142"/>
                  </a:lnTo>
                  <a:lnTo>
                    <a:pt x="198" y="142"/>
                  </a:lnTo>
                  <a:lnTo>
                    <a:pt x="196" y="140"/>
                  </a:lnTo>
                  <a:lnTo>
                    <a:pt x="200" y="138"/>
                  </a:lnTo>
                  <a:lnTo>
                    <a:pt x="202" y="138"/>
                  </a:lnTo>
                  <a:lnTo>
                    <a:pt x="198" y="140"/>
                  </a:lnTo>
                  <a:lnTo>
                    <a:pt x="200" y="140"/>
                  </a:lnTo>
                  <a:lnTo>
                    <a:pt x="202" y="140"/>
                  </a:lnTo>
                  <a:lnTo>
                    <a:pt x="202" y="138"/>
                  </a:lnTo>
                  <a:lnTo>
                    <a:pt x="204" y="138"/>
                  </a:lnTo>
                  <a:lnTo>
                    <a:pt x="204" y="140"/>
                  </a:lnTo>
                  <a:lnTo>
                    <a:pt x="204" y="138"/>
                  </a:lnTo>
                  <a:lnTo>
                    <a:pt x="206" y="138"/>
                  </a:lnTo>
                  <a:lnTo>
                    <a:pt x="204" y="138"/>
                  </a:lnTo>
                  <a:lnTo>
                    <a:pt x="204" y="136"/>
                  </a:lnTo>
                  <a:lnTo>
                    <a:pt x="206" y="136"/>
                  </a:lnTo>
                  <a:lnTo>
                    <a:pt x="206" y="134"/>
                  </a:lnTo>
                  <a:lnTo>
                    <a:pt x="206" y="132"/>
                  </a:lnTo>
                  <a:lnTo>
                    <a:pt x="206" y="131"/>
                  </a:lnTo>
                  <a:lnTo>
                    <a:pt x="206" y="129"/>
                  </a:lnTo>
                  <a:lnTo>
                    <a:pt x="206" y="127"/>
                  </a:lnTo>
                  <a:lnTo>
                    <a:pt x="206" y="125"/>
                  </a:lnTo>
                  <a:lnTo>
                    <a:pt x="206" y="123"/>
                  </a:lnTo>
                  <a:lnTo>
                    <a:pt x="208" y="123"/>
                  </a:lnTo>
                  <a:lnTo>
                    <a:pt x="206" y="121"/>
                  </a:lnTo>
                  <a:lnTo>
                    <a:pt x="206" y="119"/>
                  </a:lnTo>
                  <a:lnTo>
                    <a:pt x="206" y="117"/>
                  </a:lnTo>
                  <a:lnTo>
                    <a:pt x="208" y="117"/>
                  </a:lnTo>
                  <a:lnTo>
                    <a:pt x="210" y="119"/>
                  </a:lnTo>
                  <a:lnTo>
                    <a:pt x="213" y="117"/>
                  </a:lnTo>
                  <a:lnTo>
                    <a:pt x="215" y="119"/>
                  </a:lnTo>
                  <a:lnTo>
                    <a:pt x="221" y="119"/>
                  </a:lnTo>
                  <a:lnTo>
                    <a:pt x="225" y="117"/>
                  </a:lnTo>
                  <a:lnTo>
                    <a:pt x="229" y="117"/>
                  </a:lnTo>
                  <a:lnTo>
                    <a:pt x="236" y="115"/>
                  </a:lnTo>
                  <a:lnTo>
                    <a:pt x="238" y="115"/>
                  </a:lnTo>
                  <a:lnTo>
                    <a:pt x="240" y="113"/>
                  </a:lnTo>
                  <a:lnTo>
                    <a:pt x="242" y="113"/>
                  </a:lnTo>
                  <a:lnTo>
                    <a:pt x="242" y="111"/>
                  </a:lnTo>
                  <a:lnTo>
                    <a:pt x="244" y="111"/>
                  </a:lnTo>
                  <a:lnTo>
                    <a:pt x="248" y="108"/>
                  </a:lnTo>
                  <a:lnTo>
                    <a:pt x="254" y="98"/>
                  </a:lnTo>
                  <a:lnTo>
                    <a:pt x="254" y="94"/>
                  </a:lnTo>
                  <a:lnTo>
                    <a:pt x="256" y="94"/>
                  </a:lnTo>
                  <a:lnTo>
                    <a:pt x="254" y="98"/>
                  </a:lnTo>
                  <a:lnTo>
                    <a:pt x="254" y="100"/>
                  </a:lnTo>
                  <a:lnTo>
                    <a:pt x="256" y="96"/>
                  </a:lnTo>
                  <a:lnTo>
                    <a:pt x="256" y="94"/>
                  </a:lnTo>
                  <a:lnTo>
                    <a:pt x="256" y="92"/>
                  </a:lnTo>
                  <a:lnTo>
                    <a:pt x="256" y="90"/>
                  </a:lnTo>
                  <a:lnTo>
                    <a:pt x="256" y="88"/>
                  </a:lnTo>
                  <a:lnTo>
                    <a:pt x="256" y="86"/>
                  </a:lnTo>
                  <a:lnTo>
                    <a:pt x="256" y="84"/>
                  </a:lnTo>
                  <a:lnTo>
                    <a:pt x="258" y="84"/>
                  </a:lnTo>
                  <a:lnTo>
                    <a:pt x="256" y="83"/>
                  </a:lnTo>
                  <a:lnTo>
                    <a:pt x="258" y="83"/>
                  </a:lnTo>
                  <a:lnTo>
                    <a:pt x="256" y="83"/>
                  </a:lnTo>
                  <a:lnTo>
                    <a:pt x="258" y="83"/>
                  </a:lnTo>
                  <a:lnTo>
                    <a:pt x="259" y="81"/>
                  </a:lnTo>
                  <a:lnTo>
                    <a:pt x="258" y="81"/>
                  </a:lnTo>
                  <a:lnTo>
                    <a:pt x="258" y="79"/>
                  </a:lnTo>
                  <a:lnTo>
                    <a:pt x="258" y="77"/>
                  </a:lnTo>
                  <a:lnTo>
                    <a:pt x="261" y="75"/>
                  </a:lnTo>
                  <a:lnTo>
                    <a:pt x="261" y="73"/>
                  </a:lnTo>
                  <a:lnTo>
                    <a:pt x="263" y="71"/>
                  </a:lnTo>
                  <a:lnTo>
                    <a:pt x="263" y="69"/>
                  </a:lnTo>
                  <a:lnTo>
                    <a:pt x="265" y="69"/>
                  </a:lnTo>
                  <a:lnTo>
                    <a:pt x="265" y="67"/>
                  </a:lnTo>
                  <a:lnTo>
                    <a:pt x="265" y="65"/>
                  </a:lnTo>
                  <a:lnTo>
                    <a:pt x="267" y="65"/>
                  </a:lnTo>
                  <a:lnTo>
                    <a:pt x="267" y="63"/>
                  </a:lnTo>
                  <a:lnTo>
                    <a:pt x="267" y="61"/>
                  </a:lnTo>
                  <a:lnTo>
                    <a:pt x="269" y="61"/>
                  </a:lnTo>
                  <a:lnTo>
                    <a:pt x="269" y="60"/>
                  </a:lnTo>
                  <a:lnTo>
                    <a:pt x="271" y="60"/>
                  </a:lnTo>
                  <a:lnTo>
                    <a:pt x="271" y="58"/>
                  </a:lnTo>
                  <a:lnTo>
                    <a:pt x="273" y="56"/>
                  </a:lnTo>
                  <a:lnTo>
                    <a:pt x="273" y="54"/>
                  </a:lnTo>
                  <a:lnTo>
                    <a:pt x="275" y="54"/>
                  </a:lnTo>
                  <a:lnTo>
                    <a:pt x="275" y="52"/>
                  </a:lnTo>
                  <a:lnTo>
                    <a:pt x="275" y="54"/>
                  </a:lnTo>
                  <a:lnTo>
                    <a:pt x="277" y="54"/>
                  </a:lnTo>
                  <a:lnTo>
                    <a:pt x="275" y="54"/>
                  </a:lnTo>
                  <a:lnTo>
                    <a:pt x="279" y="54"/>
                  </a:lnTo>
                  <a:lnTo>
                    <a:pt x="279" y="56"/>
                  </a:lnTo>
                  <a:lnTo>
                    <a:pt x="277" y="56"/>
                  </a:lnTo>
                  <a:lnTo>
                    <a:pt x="275" y="56"/>
                  </a:lnTo>
                  <a:lnTo>
                    <a:pt x="277" y="56"/>
                  </a:lnTo>
                  <a:lnTo>
                    <a:pt x="277" y="58"/>
                  </a:lnTo>
                  <a:lnTo>
                    <a:pt x="275" y="58"/>
                  </a:lnTo>
                  <a:lnTo>
                    <a:pt x="277" y="58"/>
                  </a:lnTo>
                  <a:lnTo>
                    <a:pt x="275" y="60"/>
                  </a:lnTo>
                  <a:lnTo>
                    <a:pt x="273" y="58"/>
                  </a:lnTo>
                  <a:lnTo>
                    <a:pt x="273" y="60"/>
                  </a:lnTo>
                  <a:lnTo>
                    <a:pt x="271" y="60"/>
                  </a:lnTo>
                  <a:lnTo>
                    <a:pt x="275" y="60"/>
                  </a:lnTo>
                  <a:lnTo>
                    <a:pt x="277" y="60"/>
                  </a:lnTo>
                  <a:lnTo>
                    <a:pt x="277" y="58"/>
                  </a:lnTo>
                  <a:lnTo>
                    <a:pt x="279" y="58"/>
                  </a:lnTo>
                  <a:lnTo>
                    <a:pt x="277" y="58"/>
                  </a:lnTo>
                  <a:lnTo>
                    <a:pt x="279" y="58"/>
                  </a:lnTo>
                  <a:lnTo>
                    <a:pt x="279" y="56"/>
                  </a:lnTo>
                  <a:lnTo>
                    <a:pt x="284" y="56"/>
                  </a:lnTo>
                  <a:lnTo>
                    <a:pt x="286" y="54"/>
                  </a:lnTo>
                  <a:lnTo>
                    <a:pt x="288" y="52"/>
                  </a:lnTo>
                  <a:lnTo>
                    <a:pt x="288" y="54"/>
                  </a:lnTo>
                  <a:lnTo>
                    <a:pt x="290" y="54"/>
                  </a:lnTo>
                  <a:lnTo>
                    <a:pt x="290" y="52"/>
                  </a:lnTo>
                  <a:lnTo>
                    <a:pt x="292" y="52"/>
                  </a:lnTo>
                  <a:lnTo>
                    <a:pt x="296" y="46"/>
                  </a:lnTo>
                  <a:lnTo>
                    <a:pt x="294" y="46"/>
                  </a:lnTo>
                  <a:lnTo>
                    <a:pt x="294" y="48"/>
                  </a:lnTo>
                  <a:lnTo>
                    <a:pt x="292" y="50"/>
                  </a:lnTo>
                  <a:lnTo>
                    <a:pt x="292" y="48"/>
                  </a:lnTo>
                  <a:lnTo>
                    <a:pt x="294" y="46"/>
                  </a:lnTo>
                  <a:lnTo>
                    <a:pt x="298" y="44"/>
                  </a:lnTo>
                  <a:lnTo>
                    <a:pt x="302" y="40"/>
                  </a:lnTo>
                  <a:lnTo>
                    <a:pt x="302" y="38"/>
                  </a:lnTo>
                  <a:lnTo>
                    <a:pt x="304" y="38"/>
                  </a:lnTo>
                  <a:lnTo>
                    <a:pt x="302" y="38"/>
                  </a:lnTo>
                  <a:lnTo>
                    <a:pt x="304" y="40"/>
                  </a:lnTo>
                  <a:lnTo>
                    <a:pt x="306" y="38"/>
                  </a:lnTo>
                  <a:lnTo>
                    <a:pt x="306" y="40"/>
                  </a:lnTo>
                  <a:lnTo>
                    <a:pt x="306" y="42"/>
                  </a:lnTo>
                  <a:lnTo>
                    <a:pt x="307" y="42"/>
                  </a:lnTo>
                  <a:lnTo>
                    <a:pt x="306" y="42"/>
                  </a:lnTo>
                  <a:lnTo>
                    <a:pt x="306" y="44"/>
                  </a:lnTo>
                  <a:lnTo>
                    <a:pt x="304" y="44"/>
                  </a:lnTo>
                  <a:lnTo>
                    <a:pt x="302" y="44"/>
                  </a:lnTo>
                  <a:lnTo>
                    <a:pt x="302" y="46"/>
                  </a:lnTo>
                  <a:lnTo>
                    <a:pt x="304" y="46"/>
                  </a:lnTo>
                  <a:lnTo>
                    <a:pt x="306" y="44"/>
                  </a:lnTo>
                  <a:lnTo>
                    <a:pt x="307" y="44"/>
                  </a:lnTo>
                  <a:lnTo>
                    <a:pt x="306" y="44"/>
                  </a:lnTo>
                  <a:lnTo>
                    <a:pt x="306" y="46"/>
                  </a:lnTo>
                  <a:lnTo>
                    <a:pt x="306" y="48"/>
                  </a:lnTo>
                  <a:lnTo>
                    <a:pt x="304" y="48"/>
                  </a:lnTo>
                  <a:lnTo>
                    <a:pt x="304" y="50"/>
                  </a:lnTo>
                  <a:lnTo>
                    <a:pt x="304" y="52"/>
                  </a:lnTo>
                  <a:lnTo>
                    <a:pt x="306" y="50"/>
                  </a:lnTo>
                  <a:lnTo>
                    <a:pt x="307" y="52"/>
                  </a:lnTo>
                  <a:lnTo>
                    <a:pt x="306" y="52"/>
                  </a:lnTo>
                  <a:lnTo>
                    <a:pt x="307" y="52"/>
                  </a:lnTo>
                  <a:lnTo>
                    <a:pt x="307" y="54"/>
                  </a:lnTo>
                  <a:lnTo>
                    <a:pt x="307" y="56"/>
                  </a:lnTo>
                  <a:lnTo>
                    <a:pt x="307" y="58"/>
                  </a:lnTo>
                  <a:lnTo>
                    <a:pt x="309" y="58"/>
                  </a:lnTo>
                  <a:lnTo>
                    <a:pt x="309" y="56"/>
                  </a:lnTo>
                  <a:lnTo>
                    <a:pt x="307" y="56"/>
                  </a:lnTo>
                  <a:lnTo>
                    <a:pt x="307" y="54"/>
                  </a:lnTo>
                  <a:lnTo>
                    <a:pt x="307" y="52"/>
                  </a:lnTo>
                  <a:lnTo>
                    <a:pt x="307" y="50"/>
                  </a:lnTo>
                  <a:lnTo>
                    <a:pt x="307" y="48"/>
                  </a:lnTo>
                  <a:lnTo>
                    <a:pt x="307" y="46"/>
                  </a:lnTo>
                  <a:lnTo>
                    <a:pt x="307" y="44"/>
                  </a:lnTo>
                  <a:lnTo>
                    <a:pt x="309" y="44"/>
                  </a:lnTo>
                  <a:lnTo>
                    <a:pt x="311" y="44"/>
                  </a:lnTo>
                  <a:lnTo>
                    <a:pt x="313" y="44"/>
                  </a:lnTo>
                  <a:lnTo>
                    <a:pt x="313" y="42"/>
                  </a:lnTo>
                  <a:lnTo>
                    <a:pt x="313" y="44"/>
                  </a:lnTo>
                  <a:lnTo>
                    <a:pt x="315" y="44"/>
                  </a:lnTo>
                  <a:lnTo>
                    <a:pt x="315" y="42"/>
                  </a:lnTo>
                  <a:lnTo>
                    <a:pt x="317" y="42"/>
                  </a:lnTo>
                  <a:lnTo>
                    <a:pt x="315" y="42"/>
                  </a:lnTo>
                  <a:lnTo>
                    <a:pt x="313" y="42"/>
                  </a:lnTo>
                  <a:lnTo>
                    <a:pt x="311" y="42"/>
                  </a:lnTo>
                  <a:lnTo>
                    <a:pt x="311" y="44"/>
                  </a:lnTo>
                  <a:lnTo>
                    <a:pt x="309" y="44"/>
                  </a:lnTo>
                  <a:lnTo>
                    <a:pt x="309" y="42"/>
                  </a:lnTo>
                  <a:lnTo>
                    <a:pt x="307" y="42"/>
                  </a:lnTo>
                  <a:lnTo>
                    <a:pt x="307" y="40"/>
                  </a:lnTo>
                  <a:lnTo>
                    <a:pt x="307" y="38"/>
                  </a:lnTo>
                  <a:lnTo>
                    <a:pt x="306" y="37"/>
                  </a:lnTo>
                  <a:lnTo>
                    <a:pt x="304" y="38"/>
                  </a:lnTo>
                  <a:lnTo>
                    <a:pt x="304" y="37"/>
                  </a:lnTo>
                  <a:lnTo>
                    <a:pt x="307" y="35"/>
                  </a:lnTo>
                  <a:lnTo>
                    <a:pt x="307" y="33"/>
                  </a:lnTo>
                  <a:lnTo>
                    <a:pt x="309" y="31"/>
                  </a:lnTo>
                  <a:lnTo>
                    <a:pt x="309" y="29"/>
                  </a:lnTo>
                  <a:lnTo>
                    <a:pt x="311" y="29"/>
                  </a:lnTo>
                  <a:lnTo>
                    <a:pt x="313" y="27"/>
                  </a:lnTo>
                  <a:lnTo>
                    <a:pt x="315" y="27"/>
                  </a:lnTo>
                  <a:lnTo>
                    <a:pt x="319" y="25"/>
                  </a:lnTo>
                  <a:lnTo>
                    <a:pt x="317" y="27"/>
                  </a:lnTo>
                  <a:lnTo>
                    <a:pt x="315" y="27"/>
                  </a:lnTo>
                  <a:lnTo>
                    <a:pt x="319" y="27"/>
                  </a:lnTo>
                  <a:lnTo>
                    <a:pt x="319" y="29"/>
                  </a:lnTo>
                  <a:lnTo>
                    <a:pt x="317" y="29"/>
                  </a:lnTo>
                  <a:lnTo>
                    <a:pt x="315" y="31"/>
                  </a:lnTo>
                  <a:lnTo>
                    <a:pt x="313" y="31"/>
                  </a:lnTo>
                  <a:lnTo>
                    <a:pt x="315" y="31"/>
                  </a:lnTo>
                  <a:lnTo>
                    <a:pt x="317" y="31"/>
                  </a:lnTo>
                  <a:lnTo>
                    <a:pt x="317" y="33"/>
                  </a:lnTo>
                  <a:lnTo>
                    <a:pt x="315" y="33"/>
                  </a:lnTo>
                  <a:lnTo>
                    <a:pt x="317" y="33"/>
                  </a:lnTo>
                  <a:lnTo>
                    <a:pt x="317" y="35"/>
                  </a:lnTo>
                  <a:lnTo>
                    <a:pt x="317" y="33"/>
                  </a:lnTo>
                  <a:lnTo>
                    <a:pt x="317" y="31"/>
                  </a:lnTo>
                  <a:lnTo>
                    <a:pt x="319" y="31"/>
                  </a:lnTo>
                  <a:lnTo>
                    <a:pt x="321" y="31"/>
                  </a:lnTo>
                  <a:lnTo>
                    <a:pt x="321" y="29"/>
                  </a:lnTo>
                  <a:lnTo>
                    <a:pt x="319" y="29"/>
                  </a:lnTo>
                  <a:lnTo>
                    <a:pt x="321" y="29"/>
                  </a:lnTo>
                  <a:lnTo>
                    <a:pt x="327" y="29"/>
                  </a:lnTo>
                  <a:lnTo>
                    <a:pt x="332" y="29"/>
                  </a:lnTo>
                  <a:lnTo>
                    <a:pt x="331" y="29"/>
                  </a:lnTo>
                  <a:lnTo>
                    <a:pt x="329" y="27"/>
                  </a:lnTo>
                  <a:lnTo>
                    <a:pt x="331" y="27"/>
                  </a:lnTo>
                  <a:lnTo>
                    <a:pt x="336" y="27"/>
                  </a:lnTo>
                  <a:lnTo>
                    <a:pt x="340" y="27"/>
                  </a:lnTo>
                  <a:lnTo>
                    <a:pt x="342" y="23"/>
                  </a:lnTo>
                  <a:lnTo>
                    <a:pt x="344" y="23"/>
                  </a:lnTo>
                  <a:lnTo>
                    <a:pt x="344" y="21"/>
                  </a:lnTo>
                  <a:lnTo>
                    <a:pt x="350" y="15"/>
                  </a:lnTo>
                  <a:lnTo>
                    <a:pt x="352" y="12"/>
                  </a:lnTo>
                  <a:lnTo>
                    <a:pt x="354" y="10"/>
                  </a:lnTo>
                  <a:lnTo>
                    <a:pt x="355" y="4"/>
                  </a:lnTo>
                  <a:lnTo>
                    <a:pt x="357" y="2"/>
                  </a:lnTo>
                  <a:lnTo>
                    <a:pt x="359" y="2"/>
                  </a:lnTo>
                  <a:lnTo>
                    <a:pt x="361"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5" name="Freeform 245"/>
            <p:cNvSpPr>
              <a:spLocks noEditPoints="1"/>
            </p:cNvSpPr>
            <p:nvPr/>
          </p:nvSpPr>
          <p:spPr bwMode="auto">
            <a:xfrm>
              <a:off x="3127375" y="4318000"/>
              <a:ext cx="6350" cy="3175"/>
            </a:xfrm>
            <a:custGeom>
              <a:avLst/>
              <a:gdLst>
                <a:gd name="T0" fmla="*/ 2 w 4"/>
                <a:gd name="T1" fmla="*/ 0 h 2"/>
                <a:gd name="T2" fmla="*/ 2 w 4"/>
                <a:gd name="T3" fmla="*/ 0 h 2"/>
                <a:gd name="T4" fmla="*/ 2 w 4"/>
                <a:gd name="T5" fmla="*/ 0 h 2"/>
                <a:gd name="T6" fmla="*/ 2 w 4"/>
                <a:gd name="T7" fmla="*/ 0 h 2"/>
                <a:gd name="T8" fmla="*/ 2 w 4"/>
                <a:gd name="T9" fmla="*/ 0 h 2"/>
                <a:gd name="T10" fmla="*/ 2 w 4"/>
                <a:gd name="T11" fmla="*/ 0 h 2"/>
                <a:gd name="T12" fmla="*/ 2 w 4"/>
                <a:gd name="T13" fmla="*/ 0 h 2"/>
                <a:gd name="T14" fmla="*/ 0 w 4"/>
                <a:gd name="T15" fmla="*/ 0 h 2"/>
                <a:gd name="T16" fmla="*/ 0 w 4"/>
                <a:gd name="T17" fmla="*/ 2 h 2"/>
                <a:gd name="T18" fmla="*/ 2 w 4"/>
                <a:gd name="T19" fmla="*/ 2 h 2"/>
                <a:gd name="T20" fmla="*/ 2 w 4"/>
                <a:gd name="T21" fmla="*/ 2 h 2"/>
                <a:gd name="T22" fmla="*/ 2 w 4"/>
                <a:gd name="T23" fmla="*/ 2 h 2"/>
                <a:gd name="T24" fmla="*/ 2 w 4"/>
                <a:gd name="T25" fmla="*/ 2 h 2"/>
                <a:gd name="T26" fmla="*/ 0 w 4"/>
                <a:gd name="T27" fmla="*/ 2 h 2"/>
                <a:gd name="T28" fmla="*/ 0 w 4"/>
                <a:gd name="T29" fmla="*/ 2 h 2"/>
                <a:gd name="T30" fmla="*/ 0 w 4"/>
                <a:gd name="T31" fmla="*/ 0 h 2"/>
                <a:gd name="T32" fmla="*/ 2 w 4"/>
                <a:gd name="T33" fmla="*/ 0 h 2"/>
                <a:gd name="T34" fmla="*/ 2 w 4"/>
                <a:gd name="T35" fmla="*/ 0 h 2"/>
                <a:gd name="T36" fmla="*/ 2 w 4"/>
                <a:gd name="T37" fmla="*/ 0 h 2"/>
                <a:gd name="T38" fmla="*/ 2 w 4"/>
                <a:gd name="T39" fmla="*/ 0 h 2"/>
                <a:gd name="T40" fmla="*/ 2 w 4"/>
                <a:gd name="T41" fmla="*/ 0 h 2"/>
                <a:gd name="T42" fmla="*/ 2 w 4"/>
                <a:gd name="T43" fmla="*/ 0 h 2"/>
                <a:gd name="T44" fmla="*/ 2 w 4"/>
                <a:gd name="T45" fmla="*/ 0 h 2"/>
                <a:gd name="T46" fmla="*/ 2 w 4"/>
                <a:gd name="T47" fmla="*/ 0 h 2"/>
                <a:gd name="T48" fmla="*/ 4 w 4"/>
                <a:gd name="T49" fmla="*/ 0 h 2"/>
                <a:gd name="T50" fmla="*/ 4 w 4"/>
                <a:gd name="T51" fmla="*/ 2 h 2"/>
                <a:gd name="T52" fmla="*/ 2 w 4"/>
                <a:gd name="T53" fmla="*/ 2 h 2"/>
                <a:gd name="T54" fmla="*/ 2 w 4"/>
                <a:gd name="T55" fmla="*/ 2 h 2"/>
                <a:gd name="T56" fmla="*/ 2 w 4"/>
                <a:gd name="T57" fmla="*/ 2 h 2"/>
                <a:gd name="T58" fmla="*/ 2 w 4"/>
                <a:gd name="T59" fmla="*/ 2 h 2"/>
                <a:gd name="T60" fmla="*/ 2 w 4"/>
                <a:gd name="T61" fmla="*/ 2 h 2"/>
                <a:gd name="T62" fmla="*/ 2 w 4"/>
                <a:gd name="T63" fmla="*/ 2 h 2"/>
                <a:gd name="T64" fmla="*/ 2 w 4"/>
                <a:gd name="T65" fmla="*/ 0 h 2"/>
                <a:gd name="T66" fmla="*/ 2 w 4"/>
                <a:gd name="T67" fmla="*/ 0 h 2"/>
                <a:gd name="T68" fmla="*/ 2 w 4"/>
                <a:gd name="T69" fmla="*/ 0 h 2"/>
                <a:gd name="T70" fmla="*/ 2 w 4"/>
                <a:gd name="T71" fmla="*/ 0 h 2"/>
                <a:gd name="T72" fmla="*/ 2 w 4"/>
                <a:gd name="T73" fmla="*/ 0 h 2"/>
                <a:gd name="T74" fmla="*/ 2 w 4"/>
                <a:gd name="T75" fmla="*/ 0 h 2"/>
                <a:gd name="T76" fmla="*/ 2 w 4"/>
                <a:gd name="T77" fmla="*/ 0 h 2"/>
                <a:gd name="T78" fmla="*/ 2 w 4"/>
                <a:gd name="T79" fmla="*/ 0 h 2"/>
                <a:gd name="T80" fmla="*/ 2 w 4"/>
                <a:gd name="T81" fmla="*/ 0 h 2"/>
                <a:gd name="T82" fmla="*/ 2 w 4"/>
                <a:gd name="T83" fmla="*/ 0 h 2"/>
                <a:gd name="T84" fmla="*/ 2 w 4"/>
                <a:gd name="T85" fmla="*/ 0 h 2"/>
                <a:gd name="T86" fmla="*/ 4 w 4"/>
                <a:gd name="T8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 h="2">
                  <a:moveTo>
                    <a:pt x="2" y="0"/>
                  </a:moveTo>
                  <a:lnTo>
                    <a:pt x="2" y="0"/>
                  </a:lnTo>
                  <a:lnTo>
                    <a:pt x="2" y="0"/>
                  </a:lnTo>
                  <a:lnTo>
                    <a:pt x="2" y="0"/>
                  </a:lnTo>
                  <a:lnTo>
                    <a:pt x="2" y="0"/>
                  </a:lnTo>
                  <a:lnTo>
                    <a:pt x="2" y="0"/>
                  </a:lnTo>
                  <a:lnTo>
                    <a:pt x="2" y="0"/>
                  </a:lnTo>
                  <a:lnTo>
                    <a:pt x="0" y="0"/>
                  </a:lnTo>
                  <a:lnTo>
                    <a:pt x="0" y="2"/>
                  </a:lnTo>
                  <a:lnTo>
                    <a:pt x="2" y="2"/>
                  </a:lnTo>
                  <a:lnTo>
                    <a:pt x="2" y="2"/>
                  </a:lnTo>
                  <a:lnTo>
                    <a:pt x="2" y="2"/>
                  </a:lnTo>
                  <a:lnTo>
                    <a:pt x="2" y="2"/>
                  </a:lnTo>
                  <a:lnTo>
                    <a:pt x="0" y="2"/>
                  </a:lnTo>
                  <a:lnTo>
                    <a:pt x="0" y="2"/>
                  </a:lnTo>
                  <a:lnTo>
                    <a:pt x="0" y="0"/>
                  </a:lnTo>
                  <a:lnTo>
                    <a:pt x="2" y="0"/>
                  </a:lnTo>
                  <a:lnTo>
                    <a:pt x="2" y="0"/>
                  </a:lnTo>
                  <a:lnTo>
                    <a:pt x="2" y="0"/>
                  </a:lnTo>
                  <a:lnTo>
                    <a:pt x="2" y="0"/>
                  </a:lnTo>
                  <a:lnTo>
                    <a:pt x="2" y="0"/>
                  </a:lnTo>
                  <a:lnTo>
                    <a:pt x="2" y="0"/>
                  </a:lnTo>
                  <a:lnTo>
                    <a:pt x="2" y="0"/>
                  </a:lnTo>
                  <a:lnTo>
                    <a:pt x="2" y="0"/>
                  </a:lnTo>
                  <a:close/>
                  <a:moveTo>
                    <a:pt x="4" y="0"/>
                  </a:moveTo>
                  <a:lnTo>
                    <a:pt x="4" y="2"/>
                  </a:lnTo>
                  <a:lnTo>
                    <a:pt x="2" y="2"/>
                  </a:lnTo>
                  <a:lnTo>
                    <a:pt x="2" y="2"/>
                  </a:lnTo>
                  <a:lnTo>
                    <a:pt x="2" y="2"/>
                  </a:lnTo>
                  <a:lnTo>
                    <a:pt x="2" y="2"/>
                  </a:lnTo>
                  <a:lnTo>
                    <a:pt x="2" y="2"/>
                  </a:lnTo>
                  <a:lnTo>
                    <a:pt x="2" y="2"/>
                  </a:lnTo>
                  <a:lnTo>
                    <a:pt x="2" y="0"/>
                  </a:lnTo>
                  <a:lnTo>
                    <a:pt x="2" y="0"/>
                  </a:lnTo>
                  <a:lnTo>
                    <a:pt x="2" y="0"/>
                  </a:lnTo>
                  <a:lnTo>
                    <a:pt x="2" y="0"/>
                  </a:lnTo>
                  <a:lnTo>
                    <a:pt x="2" y="0"/>
                  </a:lnTo>
                  <a:lnTo>
                    <a:pt x="2" y="0"/>
                  </a:lnTo>
                  <a:lnTo>
                    <a:pt x="2" y="0"/>
                  </a:lnTo>
                  <a:lnTo>
                    <a:pt x="2" y="0"/>
                  </a:lnTo>
                  <a:lnTo>
                    <a:pt x="2" y="0"/>
                  </a:lnTo>
                  <a:lnTo>
                    <a:pt x="2" y="0"/>
                  </a:lnTo>
                  <a:lnTo>
                    <a:pt x="2" y="0"/>
                  </a:lnTo>
                  <a:lnTo>
                    <a:pt x="4"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6" name="Freeform 246"/>
            <p:cNvSpPr>
              <a:spLocks noEditPoints="1"/>
            </p:cNvSpPr>
            <p:nvPr/>
          </p:nvSpPr>
          <p:spPr bwMode="auto">
            <a:xfrm>
              <a:off x="6443663" y="3536950"/>
              <a:ext cx="433388" cy="284163"/>
            </a:xfrm>
            <a:custGeom>
              <a:avLst/>
              <a:gdLst>
                <a:gd name="T0" fmla="*/ 240 w 273"/>
                <a:gd name="T1" fmla="*/ 121 h 179"/>
                <a:gd name="T2" fmla="*/ 43 w 273"/>
                <a:gd name="T3" fmla="*/ 21 h 179"/>
                <a:gd name="T4" fmla="*/ 43 w 273"/>
                <a:gd name="T5" fmla="*/ 10 h 179"/>
                <a:gd name="T6" fmla="*/ 52 w 273"/>
                <a:gd name="T7" fmla="*/ 8 h 179"/>
                <a:gd name="T8" fmla="*/ 54 w 273"/>
                <a:gd name="T9" fmla="*/ 23 h 179"/>
                <a:gd name="T10" fmla="*/ 62 w 273"/>
                <a:gd name="T11" fmla="*/ 27 h 179"/>
                <a:gd name="T12" fmla="*/ 73 w 273"/>
                <a:gd name="T13" fmla="*/ 21 h 179"/>
                <a:gd name="T14" fmla="*/ 89 w 273"/>
                <a:gd name="T15" fmla="*/ 37 h 179"/>
                <a:gd name="T16" fmla="*/ 104 w 273"/>
                <a:gd name="T17" fmla="*/ 44 h 179"/>
                <a:gd name="T18" fmla="*/ 127 w 273"/>
                <a:gd name="T19" fmla="*/ 44 h 179"/>
                <a:gd name="T20" fmla="*/ 144 w 273"/>
                <a:gd name="T21" fmla="*/ 44 h 179"/>
                <a:gd name="T22" fmla="*/ 162 w 273"/>
                <a:gd name="T23" fmla="*/ 58 h 179"/>
                <a:gd name="T24" fmla="*/ 167 w 273"/>
                <a:gd name="T25" fmla="*/ 81 h 179"/>
                <a:gd name="T26" fmla="*/ 187 w 273"/>
                <a:gd name="T27" fmla="*/ 96 h 179"/>
                <a:gd name="T28" fmla="*/ 194 w 273"/>
                <a:gd name="T29" fmla="*/ 106 h 179"/>
                <a:gd name="T30" fmla="*/ 202 w 273"/>
                <a:gd name="T31" fmla="*/ 100 h 179"/>
                <a:gd name="T32" fmla="*/ 214 w 273"/>
                <a:gd name="T33" fmla="*/ 90 h 179"/>
                <a:gd name="T34" fmla="*/ 225 w 273"/>
                <a:gd name="T35" fmla="*/ 81 h 179"/>
                <a:gd name="T36" fmla="*/ 239 w 273"/>
                <a:gd name="T37" fmla="*/ 73 h 179"/>
                <a:gd name="T38" fmla="*/ 231 w 273"/>
                <a:gd name="T39" fmla="*/ 83 h 179"/>
                <a:gd name="T40" fmla="*/ 235 w 273"/>
                <a:gd name="T41" fmla="*/ 90 h 179"/>
                <a:gd name="T42" fmla="*/ 244 w 273"/>
                <a:gd name="T43" fmla="*/ 96 h 179"/>
                <a:gd name="T44" fmla="*/ 252 w 273"/>
                <a:gd name="T45" fmla="*/ 90 h 179"/>
                <a:gd name="T46" fmla="*/ 262 w 273"/>
                <a:gd name="T47" fmla="*/ 100 h 179"/>
                <a:gd name="T48" fmla="*/ 271 w 273"/>
                <a:gd name="T49" fmla="*/ 106 h 179"/>
                <a:gd name="T50" fmla="*/ 262 w 273"/>
                <a:gd name="T51" fmla="*/ 110 h 179"/>
                <a:gd name="T52" fmla="*/ 254 w 273"/>
                <a:gd name="T53" fmla="*/ 115 h 179"/>
                <a:gd name="T54" fmla="*/ 244 w 273"/>
                <a:gd name="T55" fmla="*/ 113 h 179"/>
                <a:gd name="T56" fmla="*/ 229 w 273"/>
                <a:gd name="T57" fmla="*/ 113 h 179"/>
                <a:gd name="T58" fmla="*/ 229 w 273"/>
                <a:gd name="T59" fmla="*/ 98 h 179"/>
                <a:gd name="T60" fmla="*/ 217 w 273"/>
                <a:gd name="T61" fmla="*/ 106 h 179"/>
                <a:gd name="T62" fmla="*/ 210 w 273"/>
                <a:gd name="T63" fmla="*/ 115 h 179"/>
                <a:gd name="T64" fmla="*/ 206 w 273"/>
                <a:gd name="T65" fmla="*/ 117 h 179"/>
                <a:gd name="T66" fmla="*/ 202 w 273"/>
                <a:gd name="T67" fmla="*/ 123 h 179"/>
                <a:gd name="T68" fmla="*/ 183 w 273"/>
                <a:gd name="T69" fmla="*/ 133 h 179"/>
                <a:gd name="T70" fmla="*/ 191 w 273"/>
                <a:gd name="T71" fmla="*/ 140 h 179"/>
                <a:gd name="T72" fmla="*/ 194 w 273"/>
                <a:gd name="T73" fmla="*/ 154 h 179"/>
                <a:gd name="T74" fmla="*/ 191 w 273"/>
                <a:gd name="T75" fmla="*/ 169 h 179"/>
                <a:gd name="T76" fmla="*/ 181 w 273"/>
                <a:gd name="T77" fmla="*/ 177 h 179"/>
                <a:gd name="T78" fmla="*/ 167 w 273"/>
                <a:gd name="T79" fmla="*/ 171 h 179"/>
                <a:gd name="T80" fmla="*/ 158 w 273"/>
                <a:gd name="T81" fmla="*/ 156 h 179"/>
                <a:gd name="T82" fmla="*/ 139 w 273"/>
                <a:gd name="T83" fmla="*/ 146 h 179"/>
                <a:gd name="T84" fmla="*/ 118 w 273"/>
                <a:gd name="T85" fmla="*/ 131 h 179"/>
                <a:gd name="T86" fmla="*/ 102 w 273"/>
                <a:gd name="T87" fmla="*/ 111 h 179"/>
                <a:gd name="T88" fmla="*/ 89 w 273"/>
                <a:gd name="T89" fmla="*/ 94 h 179"/>
                <a:gd name="T90" fmla="*/ 73 w 273"/>
                <a:gd name="T91" fmla="*/ 96 h 179"/>
                <a:gd name="T92" fmla="*/ 66 w 273"/>
                <a:gd name="T93" fmla="*/ 83 h 179"/>
                <a:gd name="T94" fmla="*/ 60 w 273"/>
                <a:gd name="T95" fmla="*/ 71 h 179"/>
                <a:gd name="T96" fmla="*/ 43 w 273"/>
                <a:gd name="T97" fmla="*/ 62 h 179"/>
                <a:gd name="T98" fmla="*/ 39 w 273"/>
                <a:gd name="T99" fmla="*/ 71 h 179"/>
                <a:gd name="T100" fmla="*/ 31 w 273"/>
                <a:gd name="T101" fmla="*/ 71 h 179"/>
                <a:gd name="T102" fmla="*/ 18 w 273"/>
                <a:gd name="T103" fmla="*/ 81 h 179"/>
                <a:gd name="T104" fmla="*/ 18 w 273"/>
                <a:gd name="T105" fmla="*/ 94 h 179"/>
                <a:gd name="T106" fmla="*/ 0 w 273"/>
                <a:gd name="T107" fmla="*/ 73 h 179"/>
                <a:gd name="T108" fmla="*/ 0 w 273"/>
                <a:gd name="T109" fmla="*/ 17 h 179"/>
                <a:gd name="T110" fmla="*/ 20 w 273"/>
                <a:gd name="T111" fmla="*/ 6 h 179"/>
                <a:gd name="T112" fmla="*/ 39 w 273"/>
                <a:gd name="T113" fmla="*/ 0 h 179"/>
                <a:gd name="T114" fmla="*/ 35 w 273"/>
                <a:gd name="T115" fmla="*/ 16 h 179"/>
                <a:gd name="T116" fmla="*/ 233 w 273"/>
                <a:gd name="T117" fmla="*/ 102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3" h="179">
                  <a:moveTo>
                    <a:pt x="252" y="123"/>
                  </a:moveTo>
                  <a:lnTo>
                    <a:pt x="250" y="123"/>
                  </a:lnTo>
                  <a:lnTo>
                    <a:pt x="250" y="121"/>
                  </a:lnTo>
                  <a:lnTo>
                    <a:pt x="252" y="121"/>
                  </a:lnTo>
                  <a:lnTo>
                    <a:pt x="252" y="123"/>
                  </a:lnTo>
                  <a:close/>
                  <a:moveTo>
                    <a:pt x="242" y="119"/>
                  </a:moveTo>
                  <a:lnTo>
                    <a:pt x="242" y="121"/>
                  </a:lnTo>
                  <a:lnTo>
                    <a:pt x="242" y="123"/>
                  </a:lnTo>
                  <a:lnTo>
                    <a:pt x="240" y="123"/>
                  </a:lnTo>
                  <a:lnTo>
                    <a:pt x="239" y="123"/>
                  </a:lnTo>
                  <a:lnTo>
                    <a:pt x="240" y="121"/>
                  </a:lnTo>
                  <a:lnTo>
                    <a:pt x="239" y="121"/>
                  </a:lnTo>
                  <a:lnTo>
                    <a:pt x="239" y="119"/>
                  </a:lnTo>
                  <a:lnTo>
                    <a:pt x="239" y="117"/>
                  </a:lnTo>
                  <a:lnTo>
                    <a:pt x="240" y="117"/>
                  </a:lnTo>
                  <a:lnTo>
                    <a:pt x="240" y="119"/>
                  </a:lnTo>
                  <a:lnTo>
                    <a:pt x="242" y="119"/>
                  </a:lnTo>
                  <a:close/>
                  <a:moveTo>
                    <a:pt x="37" y="25"/>
                  </a:moveTo>
                  <a:lnTo>
                    <a:pt x="39" y="25"/>
                  </a:lnTo>
                  <a:lnTo>
                    <a:pt x="41" y="25"/>
                  </a:lnTo>
                  <a:lnTo>
                    <a:pt x="41" y="23"/>
                  </a:lnTo>
                  <a:lnTo>
                    <a:pt x="43" y="21"/>
                  </a:lnTo>
                  <a:lnTo>
                    <a:pt x="43" y="19"/>
                  </a:lnTo>
                  <a:lnTo>
                    <a:pt x="43" y="17"/>
                  </a:lnTo>
                  <a:lnTo>
                    <a:pt x="43" y="19"/>
                  </a:lnTo>
                  <a:lnTo>
                    <a:pt x="45" y="19"/>
                  </a:lnTo>
                  <a:lnTo>
                    <a:pt x="45" y="17"/>
                  </a:lnTo>
                  <a:lnTo>
                    <a:pt x="45" y="16"/>
                  </a:lnTo>
                  <a:lnTo>
                    <a:pt x="45" y="14"/>
                  </a:lnTo>
                  <a:lnTo>
                    <a:pt x="45" y="12"/>
                  </a:lnTo>
                  <a:lnTo>
                    <a:pt x="43" y="14"/>
                  </a:lnTo>
                  <a:lnTo>
                    <a:pt x="43" y="12"/>
                  </a:lnTo>
                  <a:lnTo>
                    <a:pt x="43" y="10"/>
                  </a:lnTo>
                  <a:lnTo>
                    <a:pt x="45" y="10"/>
                  </a:lnTo>
                  <a:lnTo>
                    <a:pt x="45" y="8"/>
                  </a:lnTo>
                  <a:lnTo>
                    <a:pt x="43" y="6"/>
                  </a:lnTo>
                  <a:lnTo>
                    <a:pt x="43" y="4"/>
                  </a:lnTo>
                  <a:lnTo>
                    <a:pt x="43" y="2"/>
                  </a:lnTo>
                  <a:lnTo>
                    <a:pt x="45" y="2"/>
                  </a:lnTo>
                  <a:lnTo>
                    <a:pt x="45" y="4"/>
                  </a:lnTo>
                  <a:lnTo>
                    <a:pt x="48" y="4"/>
                  </a:lnTo>
                  <a:lnTo>
                    <a:pt x="48" y="6"/>
                  </a:lnTo>
                  <a:lnTo>
                    <a:pt x="50" y="6"/>
                  </a:lnTo>
                  <a:lnTo>
                    <a:pt x="52" y="8"/>
                  </a:lnTo>
                  <a:lnTo>
                    <a:pt x="54" y="10"/>
                  </a:lnTo>
                  <a:lnTo>
                    <a:pt x="54" y="12"/>
                  </a:lnTo>
                  <a:lnTo>
                    <a:pt x="54" y="14"/>
                  </a:lnTo>
                  <a:lnTo>
                    <a:pt x="52" y="14"/>
                  </a:lnTo>
                  <a:lnTo>
                    <a:pt x="52" y="16"/>
                  </a:lnTo>
                  <a:lnTo>
                    <a:pt x="52" y="17"/>
                  </a:lnTo>
                  <a:lnTo>
                    <a:pt x="50" y="17"/>
                  </a:lnTo>
                  <a:lnTo>
                    <a:pt x="50" y="19"/>
                  </a:lnTo>
                  <a:lnTo>
                    <a:pt x="52" y="19"/>
                  </a:lnTo>
                  <a:lnTo>
                    <a:pt x="52" y="21"/>
                  </a:lnTo>
                  <a:lnTo>
                    <a:pt x="54" y="23"/>
                  </a:lnTo>
                  <a:lnTo>
                    <a:pt x="56" y="25"/>
                  </a:lnTo>
                  <a:lnTo>
                    <a:pt x="58" y="27"/>
                  </a:lnTo>
                  <a:lnTo>
                    <a:pt x="58" y="29"/>
                  </a:lnTo>
                  <a:lnTo>
                    <a:pt x="56" y="29"/>
                  </a:lnTo>
                  <a:lnTo>
                    <a:pt x="56" y="31"/>
                  </a:lnTo>
                  <a:lnTo>
                    <a:pt x="58" y="31"/>
                  </a:lnTo>
                  <a:lnTo>
                    <a:pt x="60" y="31"/>
                  </a:lnTo>
                  <a:lnTo>
                    <a:pt x="62" y="31"/>
                  </a:lnTo>
                  <a:lnTo>
                    <a:pt x="64" y="29"/>
                  </a:lnTo>
                  <a:lnTo>
                    <a:pt x="62" y="29"/>
                  </a:lnTo>
                  <a:lnTo>
                    <a:pt x="62" y="27"/>
                  </a:lnTo>
                  <a:lnTo>
                    <a:pt x="64" y="27"/>
                  </a:lnTo>
                  <a:lnTo>
                    <a:pt x="64" y="25"/>
                  </a:lnTo>
                  <a:lnTo>
                    <a:pt x="64" y="23"/>
                  </a:lnTo>
                  <a:lnTo>
                    <a:pt x="64" y="21"/>
                  </a:lnTo>
                  <a:lnTo>
                    <a:pt x="64" y="19"/>
                  </a:lnTo>
                  <a:lnTo>
                    <a:pt x="66" y="19"/>
                  </a:lnTo>
                  <a:lnTo>
                    <a:pt x="66" y="17"/>
                  </a:lnTo>
                  <a:lnTo>
                    <a:pt x="66" y="16"/>
                  </a:lnTo>
                  <a:lnTo>
                    <a:pt x="68" y="17"/>
                  </a:lnTo>
                  <a:lnTo>
                    <a:pt x="71" y="21"/>
                  </a:lnTo>
                  <a:lnTo>
                    <a:pt x="73" y="21"/>
                  </a:lnTo>
                  <a:lnTo>
                    <a:pt x="75" y="23"/>
                  </a:lnTo>
                  <a:lnTo>
                    <a:pt x="77" y="25"/>
                  </a:lnTo>
                  <a:lnTo>
                    <a:pt x="79" y="25"/>
                  </a:lnTo>
                  <a:lnTo>
                    <a:pt x="81" y="27"/>
                  </a:lnTo>
                  <a:lnTo>
                    <a:pt x="81" y="29"/>
                  </a:lnTo>
                  <a:lnTo>
                    <a:pt x="83" y="31"/>
                  </a:lnTo>
                  <a:lnTo>
                    <a:pt x="85" y="33"/>
                  </a:lnTo>
                  <a:lnTo>
                    <a:pt x="85" y="35"/>
                  </a:lnTo>
                  <a:lnTo>
                    <a:pt x="87" y="35"/>
                  </a:lnTo>
                  <a:lnTo>
                    <a:pt x="87" y="37"/>
                  </a:lnTo>
                  <a:lnTo>
                    <a:pt x="89" y="37"/>
                  </a:lnTo>
                  <a:lnTo>
                    <a:pt x="89" y="39"/>
                  </a:lnTo>
                  <a:lnTo>
                    <a:pt x="91" y="40"/>
                  </a:lnTo>
                  <a:lnTo>
                    <a:pt x="93" y="42"/>
                  </a:lnTo>
                  <a:lnTo>
                    <a:pt x="93" y="44"/>
                  </a:lnTo>
                  <a:lnTo>
                    <a:pt x="95" y="44"/>
                  </a:lnTo>
                  <a:lnTo>
                    <a:pt x="96" y="46"/>
                  </a:lnTo>
                  <a:lnTo>
                    <a:pt x="98" y="46"/>
                  </a:lnTo>
                  <a:lnTo>
                    <a:pt x="100" y="46"/>
                  </a:lnTo>
                  <a:lnTo>
                    <a:pt x="102" y="46"/>
                  </a:lnTo>
                  <a:lnTo>
                    <a:pt x="102" y="44"/>
                  </a:lnTo>
                  <a:lnTo>
                    <a:pt x="104" y="44"/>
                  </a:lnTo>
                  <a:lnTo>
                    <a:pt x="106" y="44"/>
                  </a:lnTo>
                  <a:lnTo>
                    <a:pt x="108" y="44"/>
                  </a:lnTo>
                  <a:lnTo>
                    <a:pt x="110" y="44"/>
                  </a:lnTo>
                  <a:lnTo>
                    <a:pt x="112" y="44"/>
                  </a:lnTo>
                  <a:lnTo>
                    <a:pt x="114" y="44"/>
                  </a:lnTo>
                  <a:lnTo>
                    <a:pt x="116" y="42"/>
                  </a:lnTo>
                  <a:lnTo>
                    <a:pt x="118" y="44"/>
                  </a:lnTo>
                  <a:lnTo>
                    <a:pt x="119" y="44"/>
                  </a:lnTo>
                  <a:lnTo>
                    <a:pt x="121" y="44"/>
                  </a:lnTo>
                  <a:lnTo>
                    <a:pt x="125" y="44"/>
                  </a:lnTo>
                  <a:lnTo>
                    <a:pt x="127" y="44"/>
                  </a:lnTo>
                  <a:lnTo>
                    <a:pt x="129" y="44"/>
                  </a:lnTo>
                  <a:lnTo>
                    <a:pt x="131" y="44"/>
                  </a:lnTo>
                  <a:lnTo>
                    <a:pt x="133" y="44"/>
                  </a:lnTo>
                  <a:lnTo>
                    <a:pt x="135" y="44"/>
                  </a:lnTo>
                  <a:lnTo>
                    <a:pt x="137" y="44"/>
                  </a:lnTo>
                  <a:lnTo>
                    <a:pt x="139" y="42"/>
                  </a:lnTo>
                  <a:lnTo>
                    <a:pt x="141" y="42"/>
                  </a:lnTo>
                  <a:lnTo>
                    <a:pt x="141" y="40"/>
                  </a:lnTo>
                  <a:lnTo>
                    <a:pt x="143" y="40"/>
                  </a:lnTo>
                  <a:lnTo>
                    <a:pt x="143" y="42"/>
                  </a:lnTo>
                  <a:lnTo>
                    <a:pt x="144" y="44"/>
                  </a:lnTo>
                  <a:lnTo>
                    <a:pt x="146" y="46"/>
                  </a:lnTo>
                  <a:lnTo>
                    <a:pt x="148" y="48"/>
                  </a:lnTo>
                  <a:lnTo>
                    <a:pt x="150" y="48"/>
                  </a:lnTo>
                  <a:lnTo>
                    <a:pt x="150" y="50"/>
                  </a:lnTo>
                  <a:lnTo>
                    <a:pt x="152" y="50"/>
                  </a:lnTo>
                  <a:lnTo>
                    <a:pt x="154" y="54"/>
                  </a:lnTo>
                  <a:lnTo>
                    <a:pt x="154" y="56"/>
                  </a:lnTo>
                  <a:lnTo>
                    <a:pt x="156" y="58"/>
                  </a:lnTo>
                  <a:lnTo>
                    <a:pt x="156" y="60"/>
                  </a:lnTo>
                  <a:lnTo>
                    <a:pt x="158" y="58"/>
                  </a:lnTo>
                  <a:lnTo>
                    <a:pt x="162" y="58"/>
                  </a:lnTo>
                  <a:lnTo>
                    <a:pt x="160" y="62"/>
                  </a:lnTo>
                  <a:lnTo>
                    <a:pt x="160" y="67"/>
                  </a:lnTo>
                  <a:lnTo>
                    <a:pt x="160" y="69"/>
                  </a:lnTo>
                  <a:lnTo>
                    <a:pt x="160" y="71"/>
                  </a:lnTo>
                  <a:lnTo>
                    <a:pt x="160" y="73"/>
                  </a:lnTo>
                  <a:lnTo>
                    <a:pt x="160" y="79"/>
                  </a:lnTo>
                  <a:lnTo>
                    <a:pt x="162" y="79"/>
                  </a:lnTo>
                  <a:lnTo>
                    <a:pt x="164" y="79"/>
                  </a:lnTo>
                  <a:lnTo>
                    <a:pt x="166" y="79"/>
                  </a:lnTo>
                  <a:lnTo>
                    <a:pt x="167" y="79"/>
                  </a:lnTo>
                  <a:lnTo>
                    <a:pt x="167" y="81"/>
                  </a:lnTo>
                  <a:lnTo>
                    <a:pt x="167" y="85"/>
                  </a:lnTo>
                  <a:lnTo>
                    <a:pt x="169" y="87"/>
                  </a:lnTo>
                  <a:lnTo>
                    <a:pt x="169" y="88"/>
                  </a:lnTo>
                  <a:lnTo>
                    <a:pt x="169" y="92"/>
                  </a:lnTo>
                  <a:lnTo>
                    <a:pt x="171" y="96"/>
                  </a:lnTo>
                  <a:lnTo>
                    <a:pt x="173" y="96"/>
                  </a:lnTo>
                  <a:lnTo>
                    <a:pt x="175" y="96"/>
                  </a:lnTo>
                  <a:lnTo>
                    <a:pt x="179" y="96"/>
                  </a:lnTo>
                  <a:lnTo>
                    <a:pt x="183" y="96"/>
                  </a:lnTo>
                  <a:lnTo>
                    <a:pt x="185" y="96"/>
                  </a:lnTo>
                  <a:lnTo>
                    <a:pt x="187" y="96"/>
                  </a:lnTo>
                  <a:lnTo>
                    <a:pt x="189" y="96"/>
                  </a:lnTo>
                  <a:lnTo>
                    <a:pt x="191" y="96"/>
                  </a:lnTo>
                  <a:lnTo>
                    <a:pt x="191" y="98"/>
                  </a:lnTo>
                  <a:lnTo>
                    <a:pt x="192" y="98"/>
                  </a:lnTo>
                  <a:lnTo>
                    <a:pt x="192" y="100"/>
                  </a:lnTo>
                  <a:lnTo>
                    <a:pt x="192" y="102"/>
                  </a:lnTo>
                  <a:lnTo>
                    <a:pt x="192" y="104"/>
                  </a:lnTo>
                  <a:lnTo>
                    <a:pt x="191" y="104"/>
                  </a:lnTo>
                  <a:lnTo>
                    <a:pt x="192" y="104"/>
                  </a:lnTo>
                  <a:lnTo>
                    <a:pt x="192" y="106"/>
                  </a:lnTo>
                  <a:lnTo>
                    <a:pt x="194" y="106"/>
                  </a:lnTo>
                  <a:lnTo>
                    <a:pt x="196" y="108"/>
                  </a:lnTo>
                  <a:lnTo>
                    <a:pt x="198" y="108"/>
                  </a:lnTo>
                  <a:lnTo>
                    <a:pt x="200" y="108"/>
                  </a:lnTo>
                  <a:lnTo>
                    <a:pt x="202" y="108"/>
                  </a:lnTo>
                  <a:lnTo>
                    <a:pt x="200" y="108"/>
                  </a:lnTo>
                  <a:lnTo>
                    <a:pt x="202" y="108"/>
                  </a:lnTo>
                  <a:lnTo>
                    <a:pt x="202" y="106"/>
                  </a:lnTo>
                  <a:lnTo>
                    <a:pt x="200" y="106"/>
                  </a:lnTo>
                  <a:lnTo>
                    <a:pt x="200" y="104"/>
                  </a:lnTo>
                  <a:lnTo>
                    <a:pt x="200" y="102"/>
                  </a:lnTo>
                  <a:lnTo>
                    <a:pt x="202" y="100"/>
                  </a:lnTo>
                  <a:lnTo>
                    <a:pt x="204" y="98"/>
                  </a:lnTo>
                  <a:lnTo>
                    <a:pt x="204" y="96"/>
                  </a:lnTo>
                  <a:lnTo>
                    <a:pt x="206" y="96"/>
                  </a:lnTo>
                  <a:lnTo>
                    <a:pt x="208" y="96"/>
                  </a:lnTo>
                  <a:lnTo>
                    <a:pt x="208" y="94"/>
                  </a:lnTo>
                  <a:lnTo>
                    <a:pt x="208" y="92"/>
                  </a:lnTo>
                  <a:lnTo>
                    <a:pt x="210" y="90"/>
                  </a:lnTo>
                  <a:lnTo>
                    <a:pt x="210" y="92"/>
                  </a:lnTo>
                  <a:lnTo>
                    <a:pt x="210" y="90"/>
                  </a:lnTo>
                  <a:lnTo>
                    <a:pt x="212" y="90"/>
                  </a:lnTo>
                  <a:lnTo>
                    <a:pt x="214" y="90"/>
                  </a:lnTo>
                  <a:lnTo>
                    <a:pt x="214" y="88"/>
                  </a:lnTo>
                  <a:lnTo>
                    <a:pt x="216" y="88"/>
                  </a:lnTo>
                  <a:lnTo>
                    <a:pt x="216" y="87"/>
                  </a:lnTo>
                  <a:lnTo>
                    <a:pt x="217" y="87"/>
                  </a:lnTo>
                  <a:lnTo>
                    <a:pt x="217" y="85"/>
                  </a:lnTo>
                  <a:lnTo>
                    <a:pt x="219" y="85"/>
                  </a:lnTo>
                  <a:lnTo>
                    <a:pt x="221" y="85"/>
                  </a:lnTo>
                  <a:lnTo>
                    <a:pt x="223" y="85"/>
                  </a:lnTo>
                  <a:lnTo>
                    <a:pt x="223" y="83"/>
                  </a:lnTo>
                  <a:lnTo>
                    <a:pt x="225" y="83"/>
                  </a:lnTo>
                  <a:lnTo>
                    <a:pt x="225" y="81"/>
                  </a:lnTo>
                  <a:lnTo>
                    <a:pt x="227" y="81"/>
                  </a:lnTo>
                  <a:lnTo>
                    <a:pt x="227" y="79"/>
                  </a:lnTo>
                  <a:lnTo>
                    <a:pt x="229" y="77"/>
                  </a:lnTo>
                  <a:lnTo>
                    <a:pt x="231" y="77"/>
                  </a:lnTo>
                  <a:lnTo>
                    <a:pt x="231" y="79"/>
                  </a:lnTo>
                  <a:lnTo>
                    <a:pt x="233" y="79"/>
                  </a:lnTo>
                  <a:lnTo>
                    <a:pt x="233" y="77"/>
                  </a:lnTo>
                  <a:lnTo>
                    <a:pt x="235" y="75"/>
                  </a:lnTo>
                  <a:lnTo>
                    <a:pt x="237" y="75"/>
                  </a:lnTo>
                  <a:lnTo>
                    <a:pt x="237" y="73"/>
                  </a:lnTo>
                  <a:lnTo>
                    <a:pt x="239" y="73"/>
                  </a:lnTo>
                  <a:lnTo>
                    <a:pt x="240" y="73"/>
                  </a:lnTo>
                  <a:lnTo>
                    <a:pt x="242" y="75"/>
                  </a:lnTo>
                  <a:lnTo>
                    <a:pt x="240" y="75"/>
                  </a:lnTo>
                  <a:lnTo>
                    <a:pt x="239" y="77"/>
                  </a:lnTo>
                  <a:lnTo>
                    <a:pt x="237" y="77"/>
                  </a:lnTo>
                  <a:lnTo>
                    <a:pt x="237" y="79"/>
                  </a:lnTo>
                  <a:lnTo>
                    <a:pt x="237" y="81"/>
                  </a:lnTo>
                  <a:lnTo>
                    <a:pt x="235" y="81"/>
                  </a:lnTo>
                  <a:lnTo>
                    <a:pt x="233" y="81"/>
                  </a:lnTo>
                  <a:lnTo>
                    <a:pt x="233" y="83"/>
                  </a:lnTo>
                  <a:lnTo>
                    <a:pt x="231" y="83"/>
                  </a:lnTo>
                  <a:lnTo>
                    <a:pt x="231" y="85"/>
                  </a:lnTo>
                  <a:lnTo>
                    <a:pt x="229" y="85"/>
                  </a:lnTo>
                  <a:lnTo>
                    <a:pt x="229" y="87"/>
                  </a:lnTo>
                  <a:lnTo>
                    <a:pt x="225" y="87"/>
                  </a:lnTo>
                  <a:lnTo>
                    <a:pt x="225" y="88"/>
                  </a:lnTo>
                  <a:lnTo>
                    <a:pt x="227" y="88"/>
                  </a:lnTo>
                  <a:lnTo>
                    <a:pt x="229" y="88"/>
                  </a:lnTo>
                  <a:lnTo>
                    <a:pt x="229" y="90"/>
                  </a:lnTo>
                  <a:lnTo>
                    <a:pt x="231" y="90"/>
                  </a:lnTo>
                  <a:lnTo>
                    <a:pt x="233" y="90"/>
                  </a:lnTo>
                  <a:lnTo>
                    <a:pt x="235" y="90"/>
                  </a:lnTo>
                  <a:lnTo>
                    <a:pt x="235" y="92"/>
                  </a:lnTo>
                  <a:lnTo>
                    <a:pt x="235" y="94"/>
                  </a:lnTo>
                  <a:lnTo>
                    <a:pt x="237" y="94"/>
                  </a:lnTo>
                  <a:lnTo>
                    <a:pt x="237" y="96"/>
                  </a:lnTo>
                  <a:lnTo>
                    <a:pt x="239" y="96"/>
                  </a:lnTo>
                  <a:lnTo>
                    <a:pt x="240" y="96"/>
                  </a:lnTo>
                  <a:lnTo>
                    <a:pt x="242" y="98"/>
                  </a:lnTo>
                  <a:lnTo>
                    <a:pt x="242" y="96"/>
                  </a:lnTo>
                  <a:lnTo>
                    <a:pt x="242" y="98"/>
                  </a:lnTo>
                  <a:lnTo>
                    <a:pt x="244" y="98"/>
                  </a:lnTo>
                  <a:lnTo>
                    <a:pt x="244" y="96"/>
                  </a:lnTo>
                  <a:lnTo>
                    <a:pt x="246" y="98"/>
                  </a:lnTo>
                  <a:lnTo>
                    <a:pt x="246" y="96"/>
                  </a:lnTo>
                  <a:lnTo>
                    <a:pt x="246" y="92"/>
                  </a:lnTo>
                  <a:lnTo>
                    <a:pt x="248" y="94"/>
                  </a:lnTo>
                  <a:lnTo>
                    <a:pt x="248" y="92"/>
                  </a:lnTo>
                  <a:lnTo>
                    <a:pt x="250" y="90"/>
                  </a:lnTo>
                  <a:lnTo>
                    <a:pt x="248" y="90"/>
                  </a:lnTo>
                  <a:lnTo>
                    <a:pt x="248" y="88"/>
                  </a:lnTo>
                  <a:lnTo>
                    <a:pt x="250" y="88"/>
                  </a:lnTo>
                  <a:lnTo>
                    <a:pt x="250" y="90"/>
                  </a:lnTo>
                  <a:lnTo>
                    <a:pt x="252" y="90"/>
                  </a:lnTo>
                  <a:lnTo>
                    <a:pt x="252" y="92"/>
                  </a:lnTo>
                  <a:lnTo>
                    <a:pt x="252" y="94"/>
                  </a:lnTo>
                  <a:lnTo>
                    <a:pt x="252" y="96"/>
                  </a:lnTo>
                  <a:lnTo>
                    <a:pt x="254" y="96"/>
                  </a:lnTo>
                  <a:lnTo>
                    <a:pt x="256" y="96"/>
                  </a:lnTo>
                  <a:lnTo>
                    <a:pt x="258" y="96"/>
                  </a:lnTo>
                  <a:lnTo>
                    <a:pt x="258" y="98"/>
                  </a:lnTo>
                  <a:lnTo>
                    <a:pt x="258" y="100"/>
                  </a:lnTo>
                  <a:lnTo>
                    <a:pt x="260" y="100"/>
                  </a:lnTo>
                  <a:lnTo>
                    <a:pt x="260" y="98"/>
                  </a:lnTo>
                  <a:lnTo>
                    <a:pt x="262" y="100"/>
                  </a:lnTo>
                  <a:lnTo>
                    <a:pt x="264" y="100"/>
                  </a:lnTo>
                  <a:lnTo>
                    <a:pt x="264" y="102"/>
                  </a:lnTo>
                  <a:lnTo>
                    <a:pt x="265" y="102"/>
                  </a:lnTo>
                  <a:lnTo>
                    <a:pt x="267" y="102"/>
                  </a:lnTo>
                  <a:lnTo>
                    <a:pt x="269" y="102"/>
                  </a:lnTo>
                  <a:lnTo>
                    <a:pt x="269" y="104"/>
                  </a:lnTo>
                  <a:lnTo>
                    <a:pt x="271" y="102"/>
                  </a:lnTo>
                  <a:lnTo>
                    <a:pt x="271" y="104"/>
                  </a:lnTo>
                  <a:lnTo>
                    <a:pt x="273" y="104"/>
                  </a:lnTo>
                  <a:lnTo>
                    <a:pt x="271" y="104"/>
                  </a:lnTo>
                  <a:lnTo>
                    <a:pt x="271" y="106"/>
                  </a:lnTo>
                  <a:lnTo>
                    <a:pt x="269" y="106"/>
                  </a:lnTo>
                  <a:lnTo>
                    <a:pt x="267" y="106"/>
                  </a:lnTo>
                  <a:lnTo>
                    <a:pt x="267" y="108"/>
                  </a:lnTo>
                  <a:lnTo>
                    <a:pt x="267" y="110"/>
                  </a:lnTo>
                  <a:lnTo>
                    <a:pt x="265" y="108"/>
                  </a:lnTo>
                  <a:lnTo>
                    <a:pt x="265" y="110"/>
                  </a:lnTo>
                  <a:lnTo>
                    <a:pt x="264" y="110"/>
                  </a:lnTo>
                  <a:lnTo>
                    <a:pt x="262" y="110"/>
                  </a:lnTo>
                  <a:lnTo>
                    <a:pt x="262" y="108"/>
                  </a:lnTo>
                  <a:lnTo>
                    <a:pt x="260" y="108"/>
                  </a:lnTo>
                  <a:lnTo>
                    <a:pt x="262" y="110"/>
                  </a:lnTo>
                  <a:lnTo>
                    <a:pt x="262" y="111"/>
                  </a:lnTo>
                  <a:lnTo>
                    <a:pt x="262" y="113"/>
                  </a:lnTo>
                  <a:lnTo>
                    <a:pt x="260" y="113"/>
                  </a:lnTo>
                  <a:lnTo>
                    <a:pt x="260" y="111"/>
                  </a:lnTo>
                  <a:lnTo>
                    <a:pt x="258" y="111"/>
                  </a:lnTo>
                  <a:lnTo>
                    <a:pt x="260" y="111"/>
                  </a:lnTo>
                  <a:lnTo>
                    <a:pt x="258" y="111"/>
                  </a:lnTo>
                  <a:lnTo>
                    <a:pt x="256" y="111"/>
                  </a:lnTo>
                  <a:lnTo>
                    <a:pt x="256" y="113"/>
                  </a:lnTo>
                  <a:lnTo>
                    <a:pt x="254" y="113"/>
                  </a:lnTo>
                  <a:lnTo>
                    <a:pt x="254" y="115"/>
                  </a:lnTo>
                  <a:lnTo>
                    <a:pt x="256" y="115"/>
                  </a:lnTo>
                  <a:lnTo>
                    <a:pt x="254" y="115"/>
                  </a:lnTo>
                  <a:lnTo>
                    <a:pt x="252" y="115"/>
                  </a:lnTo>
                  <a:lnTo>
                    <a:pt x="252" y="117"/>
                  </a:lnTo>
                  <a:lnTo>
                    <a:pt x="250" y="117"/>
                  </a:lnTo>
                  <a:lnTo>
                    <a:pt x="250" y="115"/>
                  </a:lnTo>
                  <a:lnTo>
                    <a:pt x="248" y="115"/>
                  </a:lnTo>
                  <a:lnTo>
                    <a:pt x="248" y="117"/>
                  </a:lnTo>
                  <a:lnTo>
                    <a:pt x="246" y="115"/>
                  </a:lnTo>
                  <a:lnTo>
                    <a:pt x="244" y="115"/>
                  </a:lnTo>
                  <a:lnTo>
                    <a:pt x="244" y="113"/>
                  </a:lnTo>
                  <a:lnTo>
                    <a:pt x="242" y="113"/>
                  </a:lnTo>
                  <a:lnTo>
                    <a:pt x="242" y="115"/>
                  </a:lnTo>
                  <a:lnTo>
                    <a:pt x="240" y="115"/>
                  </a:lnTo>
                  <a:lnTo>
                    <a:pt x="239" y="115"/>
                  </a:lnTo>
                  <a:lnTo>
                    <a:pt x="237" y="115"/>
                  </a:lnTo>
                  <a:lnTo>
                    <a:pt x="235" y="117"/>
                  </a:lnTo>
                  <a:lnTo>
                    <a:pt x="233" y="117"/>
                  </a:lnTo>
                  <a:lnTo>
                    <a:pt x="233" y="115"/>
                  </a:lnTo>
                  <a:lnTo>
                    <a:pt x="233" y="113"/>
                  </a:lnTo>
                  <a:lnTo>
                    <a:pt x="231" y="113"/>
                  </a:lnTo>
                  <a:lnTo>
                    <a:pt x="229" y="113"/>
                  </a:lnTo>
                  <a:lnTo>
                    <a:pt x="229" y="111"/>
                  </a:lnTo>
                  <a:lnTo>
                    <a:pt x="229" y="110"/>
                  </a:lnTo>
                  <a:lnTo>
                    <a:pt x="231" y="110"/>
                  </a:lnTo>
                  <a:lnTo>
                    <a:pt x="233" y="110"/>
                  </a:lnTo>
                  <a:lnTo>
                    <a:pt x="233" y="108"/>
                  </a:lnTo>
                  <a:lnTo>
                    <a:pt x="235" y="108"/>
                  </a:lnTo>
                  <a:lnTo>
                    <a:pt x="235" y="106"/>
                  </a:lnTo>
                  <a:lnTo>
                    <a:pt x="233" y="104"/>
                  </a:lnTo>
                  <a:lnTo>
                    <a:pt x="235" y="104"/>
                  </a:lnTo>
                  <a:lnTo>
                    <a:pt x="231" y="100"/>
                  </a:lnTo>
                  <a:lnTo>
                    <a:pt x="229" y="98"/>
                  </a:lnTo>
                  <a:lnTo>
                    <a:pt x="229" y="100"/>
                  </a:lnTo>
                  <a:lnTo>
                    <a:pt x="229" y="102"/>
                  </a:lnTo>
                  <a:lnTo>
                    <a:pt x="227" y="102"/>
                  </a:lnTo>
                  <a:lnTo>
                    <a:pt x="227" y="104"/>
                  </a:lnTo>
                  <a:lnTo>
                    <a:pt x="225" y="104"/>
                  </a:lnTo>
                  <a:lnTo>
                    <a:pt x="223" y="106"/>
                  </a:lnTo>
                  <a:lnTo>
                    <a:pt x="221" y="106"/>
                  </a:lnTo>
                  <a:lnTo>
                    <a:pt x="219" y="106"/>
                  </a:lnTo>
                  <a:lnTo>
                    <a:pt x="219" y="108"/>
                  </a:lnTo>
                  <a:lnTo>
                    <a:pt x="217" y="108"/>
                  </a:lnTo>
                  <a:lnTo>
                    <a:pt x="217" y="106"/>
                  </a:lnTo>
                  <a:lnTo>
                    <a:pt x="216" y="106"/>
                  </a:lnTo>
                  <a:lnTo>
                    <a:pt x="216" y="104"/>
                  </a:lnTo>
                  <a:lnTo>
                    <a:pt x="214" y="104"/>
                  </a:lnTo>
                  <a:lnTo>
                    <a:pt x="212" y="106"/>
                  </a:lnTo>
                  <a:lnTo>
                    <a:pt x="212" y="108"/>
                  </a:lnTo>
                  <a:lnTo>
                    <a:pt x="210" y="110"/>
                  </a:lnTo>
                  <a:lnTo>
                    <a:pt x="212" y="110"/>
                  </a:lnTo>
                  <a:lnTo>
                    <a:pt x="212" y="111"/>
                  </a:lnTo>
                  <a:lnTo>
                    <a:pt x="212" y="113"/>
                  </a:lnTo>
                  <a:lnTo>
                    <a:pt x="212" y="115"/>
                  </a:lnTo>
                  <a:lnTo>
                    <a:pt x="210" y="115"/>
                  </a:lnTo>
                  <a:lnTo>
                    <a:pt x="212" y="115"/>
                  </a:lnTo>
                  <a:lnTo>
                    <a:pt x="212" y="117"/>
                  </a:lnTo>
                  <a:lnTo>
                    <a:pt x="210" y="117"/>
                  </a:lnTo>
                  <a:lnTo>
                    <a:pt x="208" y="115"/>
                  </a:lnTo>
                  <a:lnTo>
                    <a:pt x="204" y="115"/>
                  </a:lnTo>
                  <a:lnTo>
                    <a:pt x="204" y="117"/>
                  </a:lnTo>
                  <a:lnTo>
                    <a:pt x="202" y="117"/>
                  </a:lnTo>
                  <a:lnTo>
                    <a:pt x="200" y="117"/>
                  </a:lnTo>
                  <a:lnTo>
                    <a:pt x="202" y="117"/>
                  </a:lnTo>
                  <a:lnTo>
                    <a:pt x="202" y="119"/>
                  </a:lnTo>
                  <a:lnTo>
                    <a:pt x="206" y="117"/>
                  </a:lnTo>
                  <a:lnTo>
                    <a:pt x="208" y="119"/>
                  </a:lnTo>
                  <a:lnTo>
                    <a:pt x="206" y="119"/>
                  </a:lnTo>
                  <a:lnTo>
                    <a:pt x="204" y="119"/>
                  </a:lnTo>
                  <a:lnTo>
                    <a:pt x="204" y="121"/>
                  </a:lnTo>
                  <a:lnTo>
                    <a:pt x="206" y="123"/>
                  </a:lnTo>
                  <a:lnTo>
                    <a:pt x="204" y="123"/>
                  </a:lnTo>
                  <a:lnTo>
                    <a:pt x="204" y="121"/>
                  </a:lnTo>
                  <a:lnTo>
                    <a:pt x="204" y="123"/>
                  </a:lnTo>
                  <a:lnTo>
                    <a:pt x="204" y="125"/>
                  </a:lnTo>
                  <a:lnTo>
                    <a:pt x="202" y="125"/>
                  </a:lnTo>
                  <a:lnTo>
                    <a:pt x="202" y="123"/>
                  </a:lnTo>
                  <a:lnTo>
                    <a:pt x="202" y="125"/>
                  </a:lnTo>
                  <a:lnTo>
                    <a:pt x="200" y="127"/>
                  </a:lnTo>
                  <a:lnTo>
                    <a:pt x="200" y="129"/>
                  </a:lnTo>
                  <a:lnTo>
                    <a:pt x="200" y="131"/>
                  </a:lnTo>
                  <a:lnTo>
                    <a:pt x="198" y="131"/>
                  </a:lnTo>
                  <a:lnTo>
                    <a:pt x="196" y="131"/>
                  </a:lnTo>
                  <a:lnTo>
                    <a:pt x="192" y="131"/>
                  </a:lnTo>
                  <a:lnTo>
                    <a:pt x="187" y="129"/>
                  </a:lnTo>
                  <a:lnTo>
                    <a:pt x="185" y="129"/>
                  </a:lnTo>
                  <a:lnTo>
                    <a:pt x="183" y="131"/>
                  </a:lnTo>
                  <a:lnTo>
                    <a:pt x="183" y="133"/>
                  </a:lnTo>
                  <a:lnTo>
                    <a:pt x="181" y="133"/>
                  </a:lnTo>
                  <a:lnTo>
                    <a:pt x="181" y="135"/>
                  </a:lnTo>
                  <a:lnTo>
                    <a:pt x="181" y="136"/>
                  </a:lnTo>
                  <a:lnTo>
                    <a:pt x="183" y="138"/>
                  </a:lnTo>
                  <a:lnTo>
                    <a:pt x="185" y="138"/>
                  </a:lnTo>
                  <a:lnTo>
                    <a:pt x="187" y="138"/>
                  </a:lnTo>
                  <a:lnTo>
                    <a:pt x="187" y="140"/>
                  </a:lnTo>
                  <a:lnTo>
                    <a:pt x="187" y="142"/>
                  </a:lnTo>
                  <a:lnTo>
                    <a:pt x="189" y="142"/>
                  </a:lnTo>
                  <a:lnTo>
                    <a:pt x="191" y="142"/>
                  </a:lnTo>
                  <a:lnTo>
                    <a:pt x="191" y="140"/>
                  </a:lnTo>
                  <a:lnTo>
                    <a:pt x="191" y="142"/>
                  </a:lnTo>
                  <a:lnTo>
                    <a:pt x="192" y="142"/>
                  </a:lnTo>
                  <a:lnTo>
                    <a:pt x="194" y="142"/>
                  </a:lnTo>
                  <a:lnTo>
                    <a:pt x="194" y="144"/>
                  </a:lnTo>
                  <a:lnTo>
                    <a:pt x="194" y="146"/>
                  </a:lnTo>
                  <a:lnTo>
                    <a:pt x="192" y="146"/>
                  </a:lnTo>
                  <a:lnTo>
                    <a:pt x="192" y="148"/>
                  </a:lnTo>
                  <a:lnTo>
                    <a:pt x="192" y="150"/>
                  </a:lnTo>
                  <a:lnTo>
                    <a:pt x="192" y="152"/>
                  </a:lnTo>
                  <a:lnTo>
                    <a:pt x="192" y="154"/>
                  </a:lnTo>
                  <a:lnTo>
                    <a:pt x="194" y="154"/>
                  </a:lnTo>
                  <a:lnTo>
                    <a:pt x="194" y="156"/>
                  </a:lnTo>
                  <a:lnTo>
                    <a:pt x="196" y="158"/>
                  </a:lnTo>
                  <a:lnTo>
                    <a:pt x="196" y="159"/>
                  </a:lnTo>
                  <a:lnTo>
                    <a:pt x="196" y="161"/>
                  </a:lnTo>
                  <a:lnTo>
                    <a:pt x="196" y="163"/>
                  </a:lnTo>
                  <a:lnTo>
                    <a:pt x="194" y="163"/>
                  </a:lnTo>
                  <a:lnTo>
                    <a:pt x="192" y="163"/>
                  </a:lnTo>
                  <a:lnTo>
                    <a:pt x="192" y="165"/>
                  </a:lnTo>
                  <a:lnTo>
                    <a:pt x="192" y="167"/>
                  </a:lnTo>
                  <a:lnTo>
                    <a:pt x="191" y="167"/>
                  </a:lnTo>
                  <a:lnTo>
                    <a:pt x="191" y="169"/>
                  </a:lnTo>
                  <a:lnTo>
                    <a:pt x="189" y="169"/>
                  </a:lnTo>
                  <a:lnTo>
                    <a:pt x="189" y="171"/>
                  </a:lnTo>
                  <a:lnTo>
                    <a:pt x="189" y="173"/>
                  </a:lnTo>
                  <a:lnTo>
                    <a:pt x="189" y="175"/>
                  </a:lnTo>
                  <a:lnTo>
                    <a:pt x="189" y="177"/>
                  </a:lnTo>
                  <a:lnTo>
                    <a:pt x="189" y="179"/>
                  </a:lnTo>
                  <a:lnTo>
                    <a:pt x="189" y="177"/>
                  </a:lnTo>
                  <a:lnTo>
                    <a:pt x="187" y="177"/>
                  </a:lnTo>
                  <a:lnTo>
                    <a:pt x="185" y="177"/>
                  </a:lnTo>
                  <a:lnTo>
                    <a:pt x="183" y="177"/>
                  </a:lnTo>
                  <a:lnTo>
                    <a:pt x="181" y="177"/>
                  </a:lnTo>
                  <a:lnTo>
                    <a:pt x="179" y="179"/>
                  </a:lnTo>
                  <a:lnTo>
                    <a:pt x="179" y="177"/>
                  </a:lnTo>
                  <a:lnTo>
                    <a:pt x="177" y="177"/>
                  </a:lnTo>
                  <a:lnTo>
                    <a:pt x="177" y="175"/>
                  </a:lnTo>
                  <a:lnTo>
                    <a:pt x="175" y="175"/>
                  </a:lnTo>
                  <a:lnTo>
                    <a:pt x="173" y="175"/>
                  </a:lnTo>
                  <a:lnTo>
                    <a:pt x="171" y="175"/>
                  </a:lnTo>
                  <a:lnTo>
                    <a:pt x="169" y="175"/>
                  </a:lnTo>
                  <a:lnTo>
                    <a:pt x="167" y="175"/>
                  </a:lnTo>
                  <a:lnTo>
                    <a:pt x="167" y="173"/>
                  </a:lnTo>
                  <a:lnTo>
                    <a:pt x="167" y="171"/>
                  </a:lnTo>
                  <a:lnTo>
                    <a:pt x="167" y="169"/>
                  </a:lnTo>
                  <a:lnTo>
                    <a:pt x="167" y="167"/>
                  </a:lnTo>
                  <a:lnTo>
                    <a:pt x="167" y="165"/>
                  </a:lnTo>
                  <a:lnTo>
                    <a:pt x="169" y="163"/>
                  </a:lnTo>
                  <a:lnTo>
                    <a:pt x="169" y="161"/>
                  </a:lnTo>
                  <a:lnTo>
                    <a:pt x="167" y="161"/>
                  </a:lnTo>
                  <a:lnTo>
                    <a:pt x="166" y="161"/>
                  </a:lnTo>
                  <a:lnTo>
                    <a:pt x="164" y="159"/>
                  </a:lnTo>
                  <a:lnTo>
                    <a:pt x="162" y="158"/>
                  </a:lnTo>
                  <a:lnTo>
                    <a:pt x="160" y="158"/>
                  </a:lnTo>
                  <a:lnTo>
                    <a:pt x="158" y="156"/>
                  </a:lnTo>
                  <a:lnTo>
                    <a:pt x="156" y="156"/>
                  </a:lnTo>
                  <a:lnTo>
                    <a:pt x="156" y="158"/>
                  </a:lnTo>
                  <a:lnTo>
                    <a:pt x="154" y="158"/>
                  </a:lnTo>
                  <a:lnTo>
                    <a:pt x="150" y="156"/>
                  </a:lnTo>
                  <a:lnTo>
                    <a:pt x="148" y="154"/>
                  </a:lnTo>
                  <a:lnTo>
                    <a:pt x="146" y="152"/>
                  </a:lnTo>
                  <a:lnTo>
                    <a:pt x="144" y="152"/>
                  </a:lnTo>
                  <a:lnTo>
                    <a:pt x="143" y="150"/>
                  </a:lnTo>
                  <a:lnTo>
                    <a:pt x="143" y="148"/>
                  </a:lnTo>
                  <a:lnTo>
                    <a:pt x="141" y="148"/>
                  </a:lnTo>
                  <a:lnTo>
                    <a:pt x="139" y="146"/>
                  </a:lnTo>
                  <a:lnTo>
                    <a:pt x="135" y="144"/>
                  </a:lnTo>
                  <a:lnTo>
                    <a:pt x="133" y="142"/>
                  </a:lnTo>
                  <a:lnTo>
                    <a:pt x="131" y="142"/>
                  </a:lnTo>
                  <a:lnTo>
                    <a:pt x="129" y="142"/>
                  </a:lnTo>
                  <a:lnTo>
                    <a:pt x="127" y="140"/>
                  </a:lnTo>
                  <a:lnTo>
                    <a:pt x="125" y="138"/>
                  </a:lnTo>
                  <a:lnTo>
                    <a:pt x="123" y="136"/>
                  </a:lnTo>
                  <a:lnTo>
                    <a:pt x="121" y="136"/>
                  </a:lnTo>
                  <a:lnTo>
                    <a:pt x="119" y="135"/>
                  </a:lnTo>
                  <a:lnTo>
                    <a:pt x="119" y="133"/>
                  </a:lnTo>
                  <a:lnTo>
                    <a:pt x="118" y="131"/>
                  </a:lnTo>
                  <a:lnTo>
                    <a:pt x="112" y="127"/>
                  </a:lnTo>
                  <a:lnTo>
                    <a:pt x="110" y="125"/>
                  </a:lnTo>
                  <a:lnTo>
                    <a:pt x="108" y="125"/>
                  </a:lnTo>
                  <a:lnTo>
                    <a:pt x="106" y="123"/>
                  </a:lnTo>
                  <a:lnTo>
                    <a:pt x="104" y="121"/>
                  </a:lnTo>
                  <a:lnTo>
                    <a:pt x="102" y="121"/>
                  </a:lnTo>
                  <a:lnTo>
                    <a:pt x="102" y="119"/>
                  </a:lnTo>
                  <a:lnTo>
                    <a:pt x="102" y="117"/>
                  </a:lnTo>
                  <a:lnTo>
                    <a:pt x="102" y="115"/>
                  </a:lnTo>
                  <a:lnTo>
                    <a:pt x="102" y="113"/>
                  </a:lnTo>
                  <a:lnTo>
                    <a:pt x="102" y="111"/>
                  </a:lnTo>
                  <a:lnTo>
                    <a:pt x="100" y="111"/>
                  </a:lnTo>
                  <a:lnTo>
                    <a:pt x="98" y="110"/>
                  </a:lnTo>
                  <a:lnTo>
                    <a:pt x="98" y="108"/>
                  </a:lnTo>
                  <a:lnTo>
                    <a:pt x="96" y="106"/>
                  </a:lnTo>
                  <a:lnTo>
                    <a:pt x="96" y="104"/>
                  </a:lnTo>
                  <a:lnTo>
                    <a:pt x="96" y="102"/>
                  </a:lnTo>
                  <a:lnTo>
                    <a:pt x="96" y="100"/>
                  </a:lnTo>
                  <a:lnTo>
                    <a:pt x="95" y="100"/>
                  </a:lnTo>
                  <a:lnTo>
                    <a:pt x="95" y="98"/>
                  </a:lnTo>
                  <a:lnTo>
                    <a:pt x="91" y="94"/>
                  </a:lnTo>
                  <a:lnTo>
                    <a:pt x="89" y="94"/>
                  </a:lnTo>
                  <a:lnTo>
                    <a:pt x="87" y="94"/>
                  </a:lnTo>
                  <a:lnTo>
                    <a:pt x="85" y="94"/>
                  </a:lnTo>
                  <a:lnTo>
                    <a:pt x="85" y="96"/>
                  </a:lnTo>
                  <a:lnTo>
                    <a:pt x="83" y="96"/>
                  </a:lnTo>
                  <a:lnTo>
                    <a:pt x="81" y="94"/>
                  </a:lnTo>
                  <a:lnTo>
                    <a:pt x="79" y="94"/>
                  </a:lnTo>
                  <a:lnTo>
                    <a:pt x="79" y="96"/>
                  </a:lnTo>
                  <a:lnTo>
                    <a:pt x="79" y="94"/>
                  </a:lnTo>
                  <a:lnTo>
                    <a:pt x="77" y="94"/>
                  </a:lnTo>
                  <a:lnTo>
                    <a:pt x="75" y="94"/>
                  </a:lnTo>
                  <a:lnTo>
                    <a:pt x="73" y="96"/>
                  </a:lnTo>
                  <a:lnTo>
                    <a:pt x="71" y="96"/>
                  </a:lnTo>
                  <a:lnTo>
                    <a:pt x="71" y="94"/>
                  </a:lnTo>
                  <a:lnTo>
                    <a:pt x="70" y="94"/>
                  </a:lnTo>
                  <a:lnTo>
                    <a:pt x="70" y="92"/>
                  </a:lnTo>
                  <a:lnTo>
                    <a:pt x="68" y="92"/>
                  </a:lnTo>
                  <a:lnTo>
                    <a:pt x="66" y="92"/>
                  </a:lnTo>
                  <a:lnTo>
                    <a:pt x="66" y="90"/>
                  </a:lnTo>
                  <a:lnTo>
                    <a:pt x="66" y="88"/>
                  </a:lnTo>
                  <a:lnTo>
                    <a:pt x="66" y="87"/>
                  </a:lnTo>
                  <a:lnTo>
                    <a:pt x="66" y="85"/>
                  </a:lnTo>
                  <a:lnTo>
                    <a:pt x="66" y="83"/>
                  </a:lnTo>
                  <a:lnTo>
                    <a:pt x="68" y="83"/>
                  </a:lnTo>
                  <a:lnTo>
                    <a:pt x="66" y="81"/>
                  </a:lnTo>
                  <a:lnTo>
                    <a:pt x="64" y="79"/>
                  </a:lnTo>
                  <a:lnTo>
                    <a:pt x="62" y="79"/>
                  </a:lnTo>
                  <a:lnTo>
                    <a:pt x="64" y="79"/>
                  </a:lnTo>
                  <a:lnTo>
                    <a:pt x="64" y="77"/>
                  </a:lnTo>
                  <a:lnTo>
                    <a:pt x="64" y="75"/>
                  </a:lnTo>
                  <a:lnTo>
                    <a:pt x="64" y="73"/>
                  </a:lnTo>
                  <a:lnTo>
                    <a:pt x="62" y="73"/>
                  </a:lnTo>
                  <a:lnTo>
                    <a:pt x="62" y="71"/>
                  </a:lnTo>
                  <a:lnTo>
                    <a:pt x="60" y="71"/>
                  </a:lnTo>
                  <a:lnTo>
                    <a:pt x="56" y="73"/>
                  </a:lnTo>
                  <a:lnTo>
                    <a:pt x="54" y="73"/>
                  </a:lnTo>
                  <a:lnTo>
                    <a:pt x="54" y="71"/>
                  </a:lnTo>
                  <a:lnTo>
                    <a:pt x="52" y="71"/>
                  </a:lnTo>
                  <a:lnTo>
                    <a:pt x="52" y="69"/>
                  </a:lnTo>
                  <a:lnTo>
                    <a:pt x="52" y="67"/>
                  </a:lnTo>
                  <a:lnTo>
                    <a:pt x="50" y="67"/>
                  </a:lnTo>
                  <a:lnTo>
                    <a:pt x="48" y="67"/>
                  </a:lnTo>
                  <a:lnTo>
                    <a:pt x="47" y="67"/>
                  </a:lnTo>
                  <a:lnTo>
                    <a:pt x="45" y="65"/>
                  </a:lnTo>
                  <a:lnTo>
                    <a:pt x="43" y="62"/>
                  </a:lnTo>
                  <a:lnTo>
                    <a:pt x="41" y="62"/>
                  </a:lnTo>
                  <a:lnTo>
                    <a:pt x="41" y="64"/>
                  </a:lnTo>
                  <a:lnTo>
                    <a:pt x="41" y="65"/>
                  </a:lnTo>
                  <a:lnTo>
                    <a:pt x="39" y="65"/>
                  </a:lnTo>
                  <a:lnTo>
                    <a:pt x="39" y="64"/>
                  </a:lnTo>
                  <a:lnTo>
                    <a:pt x="37" y="64"/>
                  </a:lnTo>
                  <a:lnTo>
                    <a:pt x="35" y="64"/>
                  </a:lnTo>
                  <a:lnTo>
                    <a:pt x="35" y="65"/>
                  </a:lnTo>
                  <a:lnTo>
                    <a:pt x="37" y="67"/>
                  </a:lnTo>
                  <a:lnTo>
                    <a:pt x="39" y="69"/>
                  </a:lnTo>
                  <a:lnTo>
                    <a:pt x="39" y="71"/>
                  </a:lnTo>
                  <a:lnTo>
                    <a:pt x="41" y="71"/>
                  </a:lnTo>
                  <a:lnTo>
                    <a:pt x="39" y="73"/>
                  </a:lnTo>
                  <a:lnTo>
                    <a:pt x="39" y="71"/>
                  </a:lnTo>
                  <a:lnTo>
                    <a:pt x="39" y="69"/>
                  </a:lnTo>
                  <a:lnTo>
                    <a:pt x="37" y="69"/>
                  </a:lnTo>
                  <a:lnTo>
                    <a:pt x="35" y="69"/>
                  </a:lnTo>
                  <a:lnTo>
                    <a:pt x="33" y="69"/>
                  </a:lnTo>
                  <a:lnTo>
                    <a:pt x="33" y="67"/>
                  </a:lnTo>
                  <a:lnTo>
                    <a:pt x="31" y="67"/>
                  </a:lnTo>
                  <a:lnTo>
                    <a:pt x="31" y="69"/>
                  </a:lnTo>
                  <a:lnTo>
                    <a:pt x="31" y="71"/>
                  </a:lnTo>
                  <a:lnTo>
                    <a:pt x="31" y="73"/>
                  </a:lnTo>
                  <a:lnTo>
                    <a:pt x="29" y="73"/>
                  </a:lnTo>
                  <a:lnTo>
                    <a:pt x="29" y="75"/>
                  </a:lnTo>
                  <a:lnTo>
                    <a:pt x="27" y="75"/>
                  </a:lnTo>
                  <a:lnTo>
                    <a:pt x="25" y="73"/>
                  </a:lnTo>
                  <a:lnTo>
                    <a:pt x="23" y="71"/>
                  </a:lnTo>
                  <a:lnTo>
                    <a:pt x="22" y="71"/>
                  </a:lnTo>
                  <a:lnTo>
                    <a:pt x="20" y="71"/>
                  </a:lnTo>
                  <a:lnTo>
                    <a:pt x="20" y="73"/>
                  </a:lnTo>
                  <a:lnTo>
                    <a:pt x="18" y="79"/>
                  </a:lnTo>
                  <a:lnTo>
                    <a:pt x="18" y="81"/>
                  </a:lnTo>
                  <a:lnTo>
                    <a:pt x="16" y="81"/>
                  </a:lnTo>
                  <a:lnTo>
                    <a:pt x="16" y="83"/>
                  </a:lnTo>
                  <a:lnTo>
                    <a:pt x="16" y="85"/>
                  </a:lnTo>
                  <a:lnTo>
                    <a:pt x="16" y="87"/>
                  </a:lnTo>
                  <a:lnTo>
                    <a:pt x="16" y="88"/>
                  </a:lnTo>
                  <a:lnTo>
                    <a:pt x="16" y="90"/>
                  </a:lnTo>
                  <a:lnTo>
                    <a:pt x="18" y="90"/>
                  </a:lnTo>
                  <a:lnTo>
                    <a:pt x="18" y="92"/>
                  </a:lnTo>
                  <a:lnTo>
                    <a:pt x="20" y="92"/>
                  </a:lnTo>
                  <a:lnTo>
                    <a:pt x="18" y="92"/>
                  </a:lnTo>
                  <a:lnTo>
                    <a:pt x="18" y="94"/>
                  </a:lnTo>
                  <a:lnTo>
                    <a:pt x="16" y="94"/>
                  </a:lnTo>
                  <a:lnTo>
                    <a:pt x="14" y="94"/>
                  </a:lnTo>
                  <a:lnTo>
                    <a:pt x="10" y="94"/>
                  </a:lnTo>
                  <a:lnTo>
                    <a:pt x="8" y="94"/>
                  </a:lnTo>
                  <a:lnTo>
                    <a:pt x="6" y="92"/>
                  </a:lnTo>
                  <a:lnTo>
                    <a:pt x="2" y="92"/>
                  </a:lnTo>
                  <a:lnTo>
                    <a:pt x="0" y="92"/>
                  </a:lnTo>
                  <a:lnTo>
                    <a:pt x="0" y="88"/>
                  </a:lnTo>
                  <a:lnTo>
                    <a:pt x="0" y="83"/>
                  </a:lnTo>
                  <a:lnTo>
                    <a:pt x="0" y="79"/>
                  </a:lnTo>
                  <a:lnTo>
                    <a:pt x="0" y="73"/>
                  </a:lnTo>
                  <a:lnTo>
                    <a:pt x="0" y="69"/>
                  </a:lnTo>
                  <a:lnTo>
                    <a:pt x="0" y="64"/>
                  </a:lnTo>
                  <a:lnTo>
                    <a:pt x="0" y="58"/>
                  </a:lnTo>
                  <a:lnTo>
                    <a:pt x="0" y="54"/>
                  </a:lnTo>
                  <a:lnTo>
                    <a:pt x="0" y="48"/>
                  </a:lnTo>
                  <a:lnTo>
                    <a:pt x="0" y="44"/>
                  </a:lnTo>
                  <a:lnTo>
                    <a:pt x="0" y="39"/>
                  </a:lnTo>
                  <a:lnTo>
                    <a:pt x="0" y="33"/>
                  </a:lnTo>
                  <a:lnTo>
                    <a:pt x="0" y="29"/>
                  </a:lnTo>
                  <a:lnTo>
                    <a:pt x="0" y="23"/>
                  </a:lnTo>
                  <a:lnTo>
                    <a:pt x="0" y="17"/>
                  </a:lnTo>
                  <a:lnTo>
                    <a:pt x="0" y="14"/>
                  </a:lnTo>
                  <a:lnTo>
                    <a:pt x="2" y="12"/>
                  </a:lnTo>
                  <a:lnTo>
                    <a:pt x="4" y="12"/>
                  </a:lnTo>
                  <a:lnTo>
                    <a:pt x="6" y="12"/>
                  </a:lnTo>
                  <a:lnTo>
                    <a:pt x="8" y="10"/>
                  </a:lnTo>
                  <a:lnTo>
                    <a:pt x="10" y="10"/>
                  </a:lnTo>
                  <a:lnTo>
                    <a:pt x="12" y="10"/>
                  </a:lnTo>
                  <a:lnTo>
                    <a:pt x="14" y="8"/>
                  </a:lnTo>
                  <a:lnTo>
                    <a:pt x="16" y="8"/>
                  </a:lnTo>
                  <a:lnTo>
                    <a:pt x="18" y="8"/>
                  </a:lnTo>
                  <a:lnTo>
                    <a:pt x="20" y="6"/>
                  </a:lnTo>
                  <a:lnTo>
                    <a:pt x="22" y="6"/>
                  </a:lnTo>
                  <a:lnTo>
                    <a:pt x="23" y="6"/>
                  </a:lnTo>
                  <a:lnTo>
                    <a:pt x="25" y="4"/>
                  </a:lnTo>
                  <a:lnTo>
                    <a:pt x="27" y="4"/>
                  </a:lnTo>
                  <a:lnTo>
                    <a:pt x="29" y="4"/>
                  </a:lnTo>
                  <a:lnTo>
                    <a:pt x="31" y="2"/>
                  </a:lnTo>
                  <a:lnTo>
                    <a:pt x="33" y="2"/>
                  </a:lnTo>
                  <a:lnTo>
                    <a:pt x="35" y="2"/>
                  </a:lnTo>
                  <a:lnTo>
                    <a:pt x="37" y="2"/>
                  </a:lnTo>
                  <a:lnTo>
                    <a:pt x="37" y="0"/>
                  </a:lnTo>
                  <a:lnTo>
                    <a:pt x="39" y="0"/>
                  </a:lnTo>
                  <a:lnTo>
                    <a:pt x="41" y="0"/>
                  </a:lnTo>
                  <a:lnTo>
                    <a:pt x="41" y="2"/>
                  </a:lnTo>
                  <a:lnTo>
                    <a:pt x="41" y="4"/>
                  </a:lnTo>
                  <a:lnTo>
                    <a:pt x="39" y="4"/>
                  </a:lnTo>
                  <a:lnTo>
                    <a:pt x="39" y="6"/>
                  </a:lnTo>
                  <a:lnTo>
                    <a:pt x="39" y="8"/>
                  </a:lnTo>
                  <a:lnTo>
                    <a:pt x="39" y="10"/>
                  </a:lnTo>
                  <a:lnTo>
                    <a:pt x="37" y="10"/>
                  </a:lnTo>
                  <a:lnTo>
                    <a:pt x="37" y="12"/>
                  </a:lnTo>
                  <a:lnTo>
                    <a:pt x="37" y="14"/>
                  </a:lnTo>
                  <a:lnTo>
                    <a:pt x="35" y="16"/>
                  </a:lnTo>
                  <a:lnTo>
                    <a:pt x="35" y="17"/>
                  </a:lnTo>
                  <a:lnTo>
                    <a:pt x="37" y="17"/>
                  </a:lnTo>
                  <a:lnTo>
                    <a:pt x="37" y="19"/>
                  </a:lnTo>
                  <a:lnTo>
                    <a:pt x="37" y="21"/>
                  </a:lnTo>
                  <a:lnTo>
                    <a:pt x="37" y="23"/>
                  </a:lnTo>
                  <a:lnTo>
                    <a:pt x="35" y="23"/>
                  </a:lnTo>
                  <a:lnTo>
                    <a:pt x="37" y="23"/>
                  </a:lnTo>
                  <a:lnTo>
                    <a:pt x="37" y="25"/>
                  </a:lnTo>
                  <a:close/>
                  <a:moveTo>
                    <a:pt x="233" y="102"/>
                  </a:moveTo>
                  <a:lnTo>
                    <a:pt x="233" y="100"/>
                  </a:lnTo>
                  <a:lnTo>
                    <a:pt x="233" y="10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7" name="Freeform 247"/>
            <p:cNvSpPr>
              <a:spLocks/>
            </p:cNvSpPr>
            <p:nvPr/>
          </p:nvSpPr>
          <p:spPr bwMode="auto">
            <a:xfrm>
              <a:off x="5343525" y="3665538"/>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8" name="Freeform 248"/>
            <p:cNvSpPr>
              <a:spLocks noEditPoints="1"/>
            </p:cNvSpPr>
            <p:nvPr/>
          </p:nvSpPr>
          <p:spPr bwMode="auto">
            <a:xfrm>
              <a:off x="3478213" y="4491038"/>
              <a:ext cx="6350" cy="20638"/>
            </a:xfrm>
            <a:custGeom>
              <a:avLst/>
              <a:gdLst>
                <a:gd name="T0" fmla="*/ 0 w 4"/>
                <a:gd name="T1" fmla="*/ 13 h 13"/>
                <a:gd name="T2" fmla="*/ 0 w 4"/>
                <a:gd name="T3" fmla="*/ 13 h 13"/>
                <a:gd name="T4" fmla="*/ 0 w 4"/>
                <a:gd name="T5" fmla="*/ 13 h 13"/>
                <a:gd name="T6" fmla="*/ 0 w 4"/>
                <a:gd name="T7" fmla="*/ 13 h 13"/>
                <a:gd name="T8" fmla="*/ 0 w 4"/>
                <a:gd name="T9" fmla="*/ 13 h 13"/>
                <a:gd name="T10" fmla="*/ 0 w 4"/>
                <a:gd name="T11" fmla="*/ 13 h 13"/>
                <a:gd name="T12" fmla="*/ 2 w 4"/>
                <a:gd name="T13" fmla="*/ 12 h 13"/>
                <a:gd name="T14" fmla="*/ 0 w 4"/>
                <a:gd name="T15" fmla="*/ 12 h 13"/>
                <a:gd name="T16" fmla="*/ 2 w 4"/>
                <a:gd name="T17" fmla="*/ 12 h 13"/>
                <a:gd name="T18" fmla="*/ 2 w 4"/>
                <a:gd name="T19" fmla="*/ 12 h 13"/>
                <a:gd name="T20" fmla="*/ 2 w 4"/>
                <a:gd name="T21" fmla="*/ 12 h 13"/>
                <a:gd name="T22" fmla="*/ 2 w 4"/>
                <a:gd name="T23" fmla="*/ 12 h 13"/>
                <a:gd name="T24" fmla="*/ 2 w 4"/>
                <a:gd name="T25" fmla="*/ 12 h 13"/>
                <a:gd name="T26" fmla="*/ 2 w 4"/>
                <a:gd name="T27" fmla="*/ 12 h 13"/>
                <a:gd name="T28" fmla="*/ 4 w 4"/>
                <a:gd name="T29" fmla="*/ 10 h 13"/>
                <a:gd name="T30" fmla="*/ 4 w 4"/>
                <a:gd name="T31" fmla="*/ 8 h 13"/>
                <a:gd name="T32" fmla="*/ 4 w 4"/>
                <a:gd name="T33" fmla="*/ 8 h 13"/>
                <a:gd name="T34" fmla="*/ 4 w 4"/>
                <a:gd name="T35" fmla="*/ 10 h 13"/>
                <a:gd name="T36" fmla="*/ 2 w 4"/>
                <a:gd name="T37" fmla="*/ 8 h 13"/>
                <a:gd name="T38" fmla="*/ 2 w 4"/>
                <a:gd name="T39" fmla="*/ 8 h 13"/>
                <a:gd name="T40" fmla="*/ 2 w 4"/>
                <a:gd name="T41" fmla="*/ 6 h 13"/>
                <a:gd name="T42" fmla="*/ 2 w 4"/>
                <a:gd name="T43" fmla="*/ 6 h 13"/>
                <a:gd name="T44" fmla="*/ 2 w 4"/>
                <a:gd name="T45" fmla="*/ 6 h 13"/>
                <a:gd name="T46" fmla="*/ 2 w 4"/>
                <a:gd name="T47" fmla="*/ 6 h 13"/>
                <a:gd name="T48" fmla="*/ 2 w 4"/>
                <a:gd name="T49" fmla="*/ 6 h 13"/>
                <a:gd name="T50" fmla="*/ 4 w 4"/>
                <a:gd name="T51" fmla="*/ 6 h 13"/>
                <a:gd name="T52" fmla="*/ 4 w 4"/>
                <a:gd name="T53" fmla="*/ 6 h 13"/>
                <a:gd name="T54" fmla="*/ 4 w 4"/>
                <a:gd name="T55" fmla="*/ 6 h 13"/>
                <a:gd name="T56" fmla="*/ 4 w 4"/>
                <a:gd name="T57" fmla="*/ 6 h 13"/>
                <a:gd name="T58" fmla="*/ 4 w 4"/>
                <a:gd name="T59" fmla="*/ 4 h 13"/>
                <a:gd name="T60" fmla="*/ 4 w 4"/>
                <a:gd name="T61" fmla="*/ 4 h 13"/>
                <a:gd name="T62" fmla="*/ 2 w 4"/>
                <a:gd name="T63" fmla="*/ 4 h 13"/>
                <a:gd name="T64" fmla="*/ 2 w 4"/>
                <a:gd name="T65" fmla="*/ 2 h 13"/>
                <a:gd name="T66" fmla="*/ 2 w 4"/>
                <a:gd name="T67" fmla="*/ 2 h 13"/>
                <a:gd name="T68" fmla="*/ 2 w 4"/>
                <a:gd name="T69" fmla="*/ 2 h 13"/>
                <a:gd name="T70" fmla="*/ 4 w 4"/>
                <a:gd name="T71" fmla="*/ 0 h 13"/>
                <a:gd name="T72" fmla="*/ 4 w 4"/>
                <a:gd name="T73" fmla="*/ 0 h 13"/>
                <a:gd name="T74" fmla="*/ 4 w 4"/>
                <a:gd name="T75" fmla="*/ 0 h 13"/>
                <a:gd name="T76" fmla="*/ 4 w 4"/>
                <a:gd name="T77" fmla="*/ 0 h 13"/>
                <a:gd name="T78" fmla="*/ 4 w 4"/>
                <a:gd name="T79" fmla="*/ 2 h 13"/>
                <a:gd name="T80" fmla="*/ 4 w 4"/>
                <a:gd name="T81"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 h="13">
                  <a:moveTo>
                    <a:pt x="0" y="13"/>
                  </a:moveTo>
                  <a:lnTo>
                    <a:pt x="0" y="13"/>
                  </a:lnTo>
                  <a:lnTo>
                    <a:pt x="0" y="13"/>
                  </a:lnTo>
                  <a:lnTo>
                    <a:pt x="0" y="13"/>
                  </a:lnTo>
                  <a:lnTo>
                    <a:pt x="0" y="13"/>
                  </a:lnTo>
                  <a:lnTo>
                    <a:pt x="0" y="13"/>
                  </a:lnTo>
                  <a:lnTo>
                    <a:pt x="0" y="13"/>
                  </a:lnTo>
                  <a:lnTo>
                    <a:pt x="0" y="13"/>
                  </a:lnTo>
                  <a:lnTo>
                    <a:pt x="0" y="13"/>
                  </a:lnTo>
                  <a:lnTo>
                    <a:pt x="0" y="13"/>
                  </a:lnTo>
                  <a:lnTo>
                    <a:pt x="0" y="13"/>
                  </a:lnTo>
                  <a:lnTo>
                    <a:pt x="0" y="13"/>
                  </a:lnTo>
                  <a:lnTo>
                    <a:pt x="0" y="13"/>
                  </a:lnTo>
                  <a:close/>
                  <a:moveTo>
                    <a:pt x="2" y="12"/>
                  </a:moveTo>
                  <a:lnTo>
                    <a:pt x="0" y="12"/>
                  </a:lnTo>
                  <a:lnTo>
                    <a:pt x="0" y="12"/>
                  </a:lnTo>
                  <a:lnTo>
                    <a:pt x="0" y="12"/>
                  </a:lnTo>
                  <a:lnTo>
                    <a:pt x="2" y="12"/>
                  </a:lnTo>
                  <a:lnTo>
                    <a:pt x="2" y="12"/>
                  </a:lnTo>
                  <a:lnTo>
                    <a:pt x="2" y="12"/>
                  </a:lnTo>
                  <a:lnTo>
                    <a:pt x="2" y="12"/>
                  </a:lnTo>
                  <a:lnTo>
                    <a:pt x="2" y="12"/>
                  </a:lnTo>
                  <a:lnTo>
                    <a:pt x="2" y="12"/>
                  </a:lnTo>
                  <a:lnTo>
                    <a:pt x="2" y="12"/>
                  </a:lnTo>
                  <a:lnTo>
                    <a:pt x="2" y="12"/>
                  </a:lnTo>
                  <a:lnTo>
                    <a:pt x="2" y="12"/>
                  </a:lnTo>
                  <a:lnTo>
                    <a:pt x="2" y="12"/>
                  </a:lnTo>
                  <a:lnTo>
                    <a:pt x="2" y="12"/>
                  </a:lnTo>
                  <a:lnTo>
                    <a:pt x="2" y="12"/>
                  </a:lnTo>
                  <a:close/>
                  <a:moveTo>
                    <a:pt x="4" y="10"/>
                  </a:moveTo>
                  <a:lnTo>
                    <a:pt x="4" y="10"/>
                  </a:lnTo>
                  <a:lnTo>
                    <a:pt x="4" y="8"/>
                  </a:lnTo>
                  <a:lnTo>
                    <a:pt x="4" y="8"/>
                  </a:lnTo>
                  <a:lnTo>
                    <a:pt x="4" y="8"/>
                  </a:lnTo>
                  <a:lnTo>
                    <a:pt x="4" y="10"/>
                  </a:lnTo>
                  <a:lnTo>
                    <a:pt x="4" y="10"/>
                  </a:lnTo>
                  <a:close/>
                  <a:moveTo>
                    <a:pt x="2" y="6"/>
                  </a:moveTo>
                  <a:lnTo>
                    <a:pt x="2" y="8"/>
                  </a:lnTo>
                  <a:lnTo>
                    <a:pt x="2" y="8"/>
                  </a:lnTo>
                  <a:lnTo>
                    <a:pt x="2" y="8"/>
                  </a:lnTo>
                  <a:lnTo>
                    <a:pt x="2" y="8"/>
                  </a:lnTo>
                  <a:lnTo>
                    <a:pt x="2" y="6"/>
                  </a:lnTo>
                  <a:lnTo>
                    <a:pt x="2" y="6"/>
                  </a:lnTo>
                  <a:lnTo>
                    <a:pt x="2" y="6"/>
                  </a:lnTo>
                  <a:lnTo>
                    <a:pt x="2" y="6"/>
                  </a:lnTo>
                  <a:lnTo>
                    <a:pt x="2" y="6"/>
                  </a:lnTo>
                  <a:lnTo>
                    <a:pt x="2" y="6"/>
                  </a:lnTo>
                  <a:lnTo>
                    <a:pt x="2" y="6"/>
                  </a:lnTo>
                  <a:lnTo>
                    <a:pt x="2" y="6"/>
                  </a:lnTo>
                  <a:lnTo>
                    <a:pt x="2" y="6"/>
                  </a:lnTo>
                  <a:lnTo>
                    <a:pt x="2" y="6"/>
                  </a:lnTo>
                  <a:lnTo>
                    <a:pt x="4" y="6"/>
                  </a:lnTo>
                  <a:lnTo>
                    <a:pt x="4" y="6"/>
                  </a:lnTo>
                  <a:lnTo>
                    <a:pt x="4" y="6"/>
                  </a:lnTo>
                  <a:lnTo>
                    <a:pt x="4" y="6"/>
                  </a:lnTo>
                  <a:lnTo>
                    <a:pt x="4" y="6"/>
                  </a:lnTo>
                  <a:lnTo>
                    <a:pt x="4" y="6"/>
                  </a:lnTo>
                  <a:lnTo>
                    <a:pt x="4" y="6"/>
                  </a:lnTo>
                  <a:lnTo>
                    <a:pt x="2" y="6"/>
                  </a:lnTo>
                  <a:close/>
                  <a:moveTo>
                    <a:pt x="4" y="4"/>
                  </a:moveTo>
                  <a:lnTo>
                    <a:pt x="4" y="4"/>
                  </a:lnTo>
                  <a:lnTo>
                    <a:pt x="4" y="4"/>
                  </a:lnTo>
                  <a:lnTo>
                    <a:pt x="2" y="4"/>
                  </a:lnTo>
                  <a:lnTo>
                    <a:pt x="2" y="4"/>
                  </a:lnTo>
                  <a:lnTo>
                    <a:pt x="2" y="2"/>
                  </a:lnTo>
                  <a:lnTo>
                    <a:pt x="2" y="2"/>
                  </a:lnTo>
                  <a:lnTo>
                    <a:pt x="2" y="2"/>
                  </a:lnTo>
                  <a:lnTo>
                    <a:pt x="2" y="2"/>
                  </a:lnTo>
                  <a:lnTo>
                    <a:pt x="2" y="2"/>
                  </a:lnTo>
                  <a:lnTo>
                    <a:pt x="2" y="2"/>
                  </a:lnTo>
                  <a:lnTo>
                    <a:pt x="2" y="0"/>
                  </a:lnTo>
                  <a:lnTo>
                    <a:pt x="4" y="0"/>
                  </a:lnTo>
                  <a:lnTo>
                    <a:pt x="4" y="0"/>
                  </a:lnTo>
                  <a:lnTo>
                    <a:pt x="4" y="0"/>
                  </a:lnTo>
                  <a:lnTo>
                    <a:pt x="4" y="0"/>
                  </a:lnTo>
                  <a:lnTo>
                    <a:pt x="4" y="0"/>
                  </a:lnTo>
                  <a:lnTo>
                    <a:pt x="4" y="0"/>
                  </a:lnTo>
                  <a:lnTo>
                    <a:pt x="4" y="0"/>
                  </a:lnTo>
                  <a:lnTo>
                    <a:pt x="4" y="0"/>
                  </a:lnTo>
                  <a:lnTo>
                    <a:pt x="4" y="2"/>
                  </a:lnTo>
                  <a:lnTo>
                    <a:pt x="4" y="2"/>
                  </a:lnTo>
                  <a:lnTo>
                    <a:pt x="4" y="4"/>
                  </a:lnTo>
                  <a:lnTo>
                    <a:pt x="4"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9" name="Freeform 249"/>
            <p:cNvSpPr>
              <a:spLocks noEditPoints="1"/>
            </p:cNvSpPr>
            <p:nvPr/>
          </p:nvSpPr>
          <p:spPr bwMode="auto">
            <a:xfrm>
              <a:off x="3176588" y="4521200"/>
              <a:ext cx="341313" cy="295275"/>
            </a:xfrm>
            <a:custGeom>
              <a:avLst/>
              <a:gdLst>
                <a:gd name="T0" fmla="*/ 196 w 215"/>
                <a:gd name="T1" fmla="*/ 60 h 186"/>
                <a:gd name="T2" fmla="*/ 198 w 215"/>
                <a:gd name="T3" fmla="*/ 58 h 186"/>
                <a:gd name="T4" fmla="*/ 200 w 215"/>
                <a:gd name="T5" fmla="*/ 52 h 186"/>
                <a:gd name="T6" fmla="*/ 198 w 215"/>
                <a:gd name="T7" fmla="*/ 52 h 186"/>
                <a:gd name="T8" fmla="*/ 173 w 215"/>
                <a:gd name="T9" fmla="*/ 35 h 186"/>
                <a:gd name="T10" fmla="*/ 148 w 215"/>
                <a:gd name="T11" fmla="*/ 23 h 186"/>
                <a:gd name="T12" fmla="*/ 148 w 215"/>
                <a:gd name="T13" fmla="*/ 21 h 186"/>
                <a:gd name="T14" fmla="*/ 104 w 215"/>
                <a:gd name="T15" fmla="*/ 8 h 186"/>
                <a:gd name="T16" fmla="*/ 140 w 215"/>
                <a:gd name="T17" fmla="*/ 6 h 186"/>
                <a:gd name="T18" fmla="*/ 69 w 215"/>
                <a:gd name="T19" fmla="*/ 14 h 186"/>
                <a:gd name="T20" fmla="*/ 81 w 215"/>
                <a:gd name="T21" fmla="*/ 25 h 186"/>
                <a:gd name="T22" fmla="*/ 108 w 215"/>
                <a:gd name="T23" fmla="*/ 25 h 186"/>
                <a:gd name="T24" fmla="*/ 121 w 215"/>
                <a:gd name="T25" fmla="*/ 33 h 186"/>
                <a:gd name="T26" fmla="*/ 142 w 215"/>
                <a:gd name="T27" fmla="*/ 33 h 186"/>
                <a:gd name="T28" fmla="*/ 146 w 215"/>
                <a:gd name="T29" fmla="*/ 27 h 186"/>
                <a:gd name="T30" fmla="*/ 165 w 215"/>
                <a:gd name="T31" fmla="*/ 25 h 186"/>
                <a:gd name="T32" fmla="*/ 177 w 215"/>
                <a:gd name="T33" fmla="*/ 25 h 186"/>
                <a:gd name="T34" fmla="*/ 167 w 215"/>
                <a:gd name="T35" fmla="*/ 29 h 186"/>
                <a:gd name="T36" fmla="*/ 167 w 215"/>
                <a:gd name="T37" fmla="*/ 37 h 186"/>
                <a:gd name="T38" fmla="*/ 177 w 215"/>
                <a:gd name="T39" fmla="*/ 39 h 186"/>
                <a:gd name="T40" fmla="*/ 179 w 215"/>
                <a:gd name="T41" fmla="*/ 37 h 186"/>
                <a:gd name="T42" fmla="*/ 186 w 215"/>
                <a:gd name="T43" fmla="*/ 41 h 186"/>
                <a:gd name="T44" fmla="*/ 198 w 215"/>
                <a:gd name="T45" fmla="*/ 44 h 186"/>
                <a:gd name="T46" fmla="*/ 194 w 215"/>
                <a:gd name="T47" fmla="*/ 52 h 186"/>
                <a:gd name="T48" fmla="*/ 190 w 215"/>
                <a:gd name="T49" fmla="*/ 60 h 186"/>
                <a:gd name="T50" fmla="*/ 206 w 215"/>
                <a:gd name="T51" fmla="*/ 58 h 186"/>
                <a:gd name="T52" fmla="*/ 206 w 215"/>
                <a:gd name="T53" fmla="*/ 71 h 186"/>
                <a:gd name="T54" fmla="*/ 208 w 215"/>
                <a:gd name="T55" fmla="*/ 85 h 186"/>
                <a:gd name="T56" fmla="*/ 194 w 215"/>
                <a:gd name="T57" fmla="*/ 96 h 186"/>
                <a:gd name="T58" fmla="*/ 202 w 215"/>
                <a:gd name="T59" fmla="*/ 119 h 186"/>
                <a:gd name="T60" fmla="*/ 181 w 215"/>
                <a:gd name="T61" fmla="*/ 131 h 186"/>
                <a:gd name="T62" fmla="*/ 169 w 215"/>
                <a:gd name="T63" fmla="*/ 135 h 186"/>
                <a:gd name="T64" fmla="*/ 154 w 215"/>
                <a:gd name="T65" fmla="*/ 133 h 186"/>
                <a:gd name="T66" fmla="*/ 136 w 215"/>
                <a:gd name="T67" fmla="*/ 129 h 186"/>
                <a:gd name="T68" fmla="*/ 146 w 215"/>
                <a:gd name="T69" fmla="*/ 146 h 186"/>
                <a:gd name="T70" fmla="*/ 158 w 215"/>
                <a:gd name="T71" fmla="*/ 161 h 186"/>
                <a:gd name="T72" fmla="*/ 142 w 215"/>
                <a:gd name="T73" fmla="*/ 173 h 186"/>
                <a:gd name="T74" fmla="*/ 127 w 215"/>
                <a:gd name="T75" fmla="*/ 184 h 186"/>
                <a:gd name="T76" fmla="*/ 112 w 215"/>
                <a:gd name="T77" fmla="*/ 183 h 186"/>
                <a:gd name="T78" fmla="*/ 98 w 215"/>
                <a:gd name="T79" fmla="*/ 163 h 186"/>
                <a:gd name="T80" fmla="*/ 88 w 215"/>
                <a:gd name="T81" fmla="*/ 152 h 186"/>
                <a:gd name="T82" fmla="*/ 90 w 215"/>
                <a:gd name="T83" fmla="*/ 131 h 186"/>
                <a:gd name="T84" fmla="*/ 88 w 215"/>
                <a:gd name="T85" fmla="*/ 110 h 186"/>
                <a:gd name="T86" fmla="*/ 85 w 215"/>
                <a:gd name="T87" fmla="*/ 96 h 186"/>
                <a:gd name="T88" fmla="*/ 65 w 215"/>
                <a:gd name="T89" fmla="*/ 98 h 186"/>
                <a:gd name="T90" fmla="*/ 46 w 215"/>
                <a:gd name="T91" fmla="*/ 85 h 186"/>
                <a:gd name="T92" fmla="*/ 27 w 215"/>
                <a:gd name="T93" fmla="*/ 85 h 186"/>
                <a:gd name="T94" fmla="*/ 14 w 215"/>
                <a:gd name="T95" fmla="*/ 71 h 186"/>
                <a:gd name="T96" fmla="*/ 10 w 215"/>
                <a:gd name="T97" fmla="*/ 52 h 186"/>
                <a:gd name="T98" fmla="*/ 6 w 215"/>
                <a:gd name="T99" fmla="*/ 39 h 186"/>
                <a:gd name="T100" fmla="*/ 19 w 215"/>
                <a:gd name="T101" fmla="*/ 14 h 186"/>
                <a:gd name="T102" fmla="*/ 23 w 215"/>
                <a:gd name="T103" fmla="*/ 10 h 186"/>
                <a:gd name="T104" fmla="*/ 27 w 215"/>
                <a:gd name="T105" fmla="*/ 25 h 186"/>
                <a:gd name="T106" fmla="*/ 23 w 215"/>
                <a:gd name="T107" fmla="*/ 44 h 186"/>
                <a:gd name="T108" fmla="*/ 31 w 215"/>
                <a:gd name="T109" fmla="*/ 50 h 186"/>
                <a:gd name="T110" fmla="*/ 31 w 215"/>
                <a:gd name="T111" fmla="*/ 33 h 186"/>
                <a:gd name="T112" fmla="*/ 40 w 215"/>
                <a:gd name="T113" fmla="*/ 17 h 186"/>
                <a:gd name="T114" fmla="*/ 52 w 215"/>
                <a:gd name="T115" fmla="*/ 14 h 186"/>
                <a:gd name="T116" fmla="*/ 56 w 215"/>
                <a:gd name="T117" fmla="*/ 1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5" h="186">
                  <a:moveTo>
                    <a:pt x="190" y="60"/>
                  </a:moveTo>
                  <a:lnTo>
                    <a:pt x="192" y="60"/>
                  </a:lnTo>
                  <a:lnTo>
                    <a:pt x="192" y="62"/>
                  </a:lnTo>
                  <a:lnTo>
                    <a:pt x="192" y="60"/>
                  </a:lnTo>
                  <a:lnTo>
                    <a:pt x="190" y="60"/>
                  </a:lnTo>
                  <a:lnTo>
                    <a:pt x="188" y="60"/>
                  </a:lnTo>
                  <a:lnTo>
                    <a:pt x="190" y="60"/>
                  </a:lnTo>
                  <a:close/>
                  <a:moveTo>
                    <a:pt x="196" y="60"/>
                  </a:moveTo>
                  <a:lnTo>
                    <a:pt x="194" y="60"/>
                  </a:lnTo>
                  <a:lnTo>
                    <a:pt x="192" y="60"/>
                  </a:lnTo>
                  <a:lnTo>
                    <a:pt x="194" y="60"/>
                  </a:lnTo>
                  <a:lnTo>
                    <a:pt x="194" y="58"/>
                  </a:lnTo>
                  <a:lnTo>
                    <a:pt x="196" y="58"/>
                  </a:lnTo>
                  <a:lnTo>
                    <a:pt x="196" y="60"/>
                  </a:lnTo>
                  <a:close/>
                  <a:moveTo>
                    <a:pt x="202" y="58"/>
                  </a:moveTo>
                  <a:lnTo>
                    <a:pt x="204" y="58"/>
                  </a:lnTo>
                  <a:lnTo>
                    <a:pt x="202" y="58"/>
                  </a:lnTo>
                  <a:lnTo>
                    <a:pt x="200" y="58"/>
                  </a:lnTo>
                  <a:lnTo>
                    <a:pt x="200" y="56"/>
                  </a:lnTo>
                  <a:lnTo>
                    <a:pt x="202" y="56"/>
                  </a:lnTo>
                  <a:lnTo>
                    <a:pt x="202" y="58"/>
                  </a:lnTo>
                  <a:close/>
                  <a:moveTo>
                    <a:pt x="202" y="54"/>
                  </a:moveTo>
                  <a:lnTo>
                    <a:pt x="200" y="54"/>
                  </a:lnTo>
                  <a:lnTo>
                    <a:pt x="202" y="54"/>
                  </a:lnTo>
                  <a:lnTo>
                    <a:pt x="202" y="56"/>
                  </a:lnTo>
                  <a:lnTo>
                    <a:pt x="200" y="56"/>
                  </a:lnTo>
                  <a:lnTo>
                    <a:pt x="200" y="58"/>
                  </a:lnTo>
                  <a:lnTo>
                    <a:pt x="198" y="58"/>
                  </a:lnTo>
                  <a:lnTo>
                    <a:pt x="196" y="58"/>
                  </a:lnTo>
                  <a:lnTo>
                    <a:pt x="194" y="58"/>
                  </a:lnTo>
                  <a:lnTo>
                    <a:pt x="194" y="60"/>
                  </a:lnTo>
                  <a:lnTo>
                    <a:pt x="194" y="58"/>
                  </a:lnTo>
                  <a:lnTo>
                    <a:pt x="194" y="56"/>
                  </a:lnTo>
                  <a:lnTo>
                    <a:pt x="196" y="56"/>
                  </a:lnTo>
                  <a:lnTo>
                    <a:pt x="198" y="56"/>
                  </a:lnTo>
                  <a:lnTo>
                    <a:pt x="198" y="54"/>
                  </a:lnTo>
                  <a:lnTo>
                    <a:pt x="200" y="54"/>
                  </a:lnTo>
                  <a:lnTo>
                    <a:pt x="202" y="54"/>
                  </a:lnTo>
                  <a:close/>
                  <a:moveTo>
                    <a:pt x="196" y="56"/>
                  </a:moveTo>
                  <a:lnTo>
                    <a:pt x="196" y="54"/>
                  </a:lnTo>
                  <a:lnTo>
                    <a:pt x="198" y="52"/>
                  </a:lnTo>
                  <a:lnTo>
                    <a:pt x="200" y="52"/>
                  </a:lnTo>
                  <a:lnTo>
                    <a:pt x="198" y="52"/>
                  </a:lnTo>
                  <a:lnTo>
                    <a:pt x="200" y="52"/>
                  </a:lnTo>
                  <a:lnTo>
                    <a:pt x="198" y="54"/>
                  </a:lnTo>
                  <a:lnTo>
                    <a:pt x="196" y="56"/>
                  </a:lnTo>
                  <a:close/>
                  <a:moveTo>
                    <a:pt x="200" y="52"/>
                  </a:moveTo>
                  <a:lnTo>
                    <a:pt x="198" y="52"/>
                  </a:lnTo>
                  <a:lnTo>
                    <a:pt x="196" y="54"/>
                  </a:lnTo>
                  <a:lnTo>
                    <a:pt x="196" y="52"/>
                  </a:lnTo>
                  <a:lnTo>
                    <a:pt x="198" y="52"/>
                  </a:lnTo>
                  <a:lnTo>
                    <a:pt x="198" y="50"/>
                  </a:lnTo>
                  <a:lnTo>
                    <a:pt x="200" y="50"/>
                  </a:lnTo>
                  <a:lnTo>
                    <a:pt x="200" y="52"/>
                  </a:lnTo>
                  <a:close/>
                  <a:moveTo>
                    <a:pt x="198" y="50"/>
                  </a:moveTo>
                  <a:lnTo>
                    <a:pt x="198" y="52"/>
                  </a:lnTo>
                  <a:lnTo>
                    <a:pt x="198" y="50"/>
                  </a:lnTo>
                  <a:lnTo>
                    <a:pt x="200" y="50"/>
                  </a:lnTo>
                  <a:lnTo>
                    <a:pt x="198" y="50"/>
                  </a:lnTo>
                  <a:close/>
                  <a:moveTo>
                    <a:pt x="202" y="50"/>
                  </a:moveTo>
                  <a:lnTo>
                    <a:pt x="200" y="50"/>
                  </a:lnTo>
                  <a:lnTo>
                    <a:pt x="200" y="48"/>
                  </a:lnTo>
                  <a:lnTo>
                    <a:pt x="202" y="48"/>
                  </a:lnTo>
                  <a:lnTo>
                    <a:pt x="202" y="50"/>
                  </a:lnTo>
                  <a:close/>
                  <a:moveTo>
                    <a:pt x="175" y="39"/>
                  </a:moveTo>
                  <a:lnTo>
                    <a:pt x="175" y="37"/>
                  </a:lnTo>
                  <a:lnTo>
                    <a:pt x="175" y="39"/>
                  </a:lnTo>
                  <a:close/>
                  <a:moveTo>
                    <a:pt x="175" y="37"/>
                  </a:moveTo>
                  <a:lnTo>
                    <a:pt x="173" y="37"/>
                  </a:lnTo>
                  <a:lnTo>
                    <a:pt x="173" y="35"/>
                  </a:lnTo>
                  <a:lnTo>
                    <a:pt x="175" y="35"/>
                  </a:lnTo>
                  <a:lnTo>
                    <a:pt x="175" y="37"/>
                  </a:lnTo>
                  <a:close/>
                  <a:moveTo>
                    <a:pt x="177" y="37"/>
                  </a:moveTo>
                  <a:lnTo>
                    <a:pt x="177" y="35"/>
                  </a:lnTo>
                  <a:lnTo>
                    <a:pt x="177" y="37"/>
                  </a:lnTo>
                  <a:close/>
                  <a:moveTo>
                    <a:pt x="171" y="31"/>
                  </a:moveTo>
                  <a:lnTo>
                    <a:pt x="169" y="31"/>
                  </a:lnTo>
                  <a:lnTo>
                    <a:pt x="169" y="29"/>
                  </a:lnTo>
                  <a:lnTo>
                    <a:pt x="167" y="29"/>
                  </a:lnTo>
                  <a:lnTo>
                    <a:pt x="169" y="29"/>
                  </a:lnTo>
                  <a:lnTo>
                    <a:pt x="171" y="31"/>
                  </a:lnTo>
                  <a:close/>
                  <a:moveTo>
                    <a:pt x="150" y="25"/>
                  </a:moveTo>
                  <a:lnTo>
                    <a:pt x="150" y="23"/>
                  </a:lnTo>
                  <a:lnTo>
                    <a:pt x="148" y="23"/>
                  </a:lnTo>
                  <a:lnTo>
                    <a:pt x="150" y="23"/>
                  </a:lnTo>
                  <a:lnTo>
                    <a:pt x="150" y="25"/>
                  </a:lnTo>
                  <a:close/>
                  <a:moveTo>
                    <a:pt x="129" y="21"/>
                  </a:moveTo>
                  <a:lnTo>
                    <a:pt x="127" y="21"/>
                  </a:lnTo>
                  <a:lnTo>
                    <a:pt x="127" y="19"/>
                  </a:lnTo>
                  <a:lnTo>
                    <a:pt x="129" y="21"/>
                  </a:lnTo>
                  <a:close/>
                  <a:moveTo>
                    <a:pt x="152" y="19"/>
                  </a:moveTo>
                  <a:lnTo>
                    <a:pt x="152" y="21"/>
                  </a:lnTo>
                  <a:lnTo>
                    <a:pt x="152" y="19"/>
                  </a:lnTo>
                  <a:lnTo>
                    <a:pt x="152" y="21"/>
                  </a:lnTo>
                  <a:lnTo>
                    <a:pt x="150" y="21"/>
                  </a:lnTo>
                  <a:lnTo>
                    <a:pt x="148" y="21"/>
                  </a:lnTo>
                  <a:lnTo>
                    <a:pt x="148" y="23"/>
                  </a:lnTo>
                  <a:lnTo>
                    <a:pt x="148" y="21"/>
                  </a:lnTo>
                  <a:lnTo>
                    <a:pt x="146" y="21"/>
                  </a:lnTo>
                  <a:lnTo>
                    <a:pt x="144" y="21"/>
                  </a:lnTo>
                  <a:lnTo>
                    <a:pt x="142" y="21"/>
                  </a:lnTo>
                  <a:lnTo>
                    <a:pt x="142" y="19"/>
                  </a:lnTo>
                  <a:lnTo>
                    <a:pt x="144" y="19"/>
                  </a:lnTo>
                  <a:lnTo>
                    <a:pt x="146" y="19"/>
                  </a:lnTo>
                  <a:lnTo>
                    <a:pt x="148" y="19"/>
                  </a:lnTo>
                  <a:lnTo>
                    <a:pt x="150" y="19"/>
                  </a:lnTo>
                  <a:lnTo>
                    <a:pt x="150" y="17"/>
                  </a:lnTo>
                  <a:lnTo>
                    <a:pt x="152" y="17"/>
                  </a:lnTo>
                  <a:lnTo>
                    <a:pt x="152" y="19"/>
                  </a:lnTo>
                  <a:close/>
                  <a:moveTo>
                    <a:pt x="104" y="8"/>
                  </a:moveTo>
                  <a:lnTo>
                    <a:pt x="106" y="8"/>
                  </a:lnTo>
                  <a:lnTo>
                    <a:pt x="104" y="8"/>
                  </a:lnTo>
                  <a:close/>
                  <a:moveTo>
                    <a:pt x="108" y="8"/>
                  </a:moveTo>
                  <a:lnTo>
                    <a:pt x="106" y="8"/>
                  </a:lnTo>
                  <a:lnTo>
                    <a:pt x="108" y="8"/>
                  </a:lnTo>
                  <a:lnTo>
                    <a:pt x="108" y="6"/>
                  </a:lnTo>
                  <a:lnTo>
                    <a:pt x="108" y="8"/>
                  </a:lnTo>
                  <a:close/>
                  <a:moveTo>
                    <a:pt x="115" y="6"/>
                  </a:moveTo>
                  <a:lnTo>
                    <a:pt x="115" y="8"/>
                  </a:lnTo>
                  <a:lnTo>
                    <a:pt x="113" y="8"/>
                  </a:lnTo>
                  <a:lnTo>
                    <a:pt x="113" y="6"/>
                  </a:lnTo>
                  <a:lnTo>
                    <a:pt x="115" y="6"/>
                  </a:lnTo>
                  <a:close/>
                  <a:moveTo>
                    <a:pt x="104" y="6"/>
                  </a:moveTo>
                  <a:lnTo>
                    <a:pt x="106" y="6"/>
                  </a:lnTo>
                  <a:lnTo>
                    <a:pt x="104" y="6"/>
                  </a:lnTo>
                  <a:close/>
                  <a:moveTo>
                    <a:pt x="140" y="6"/>
                  </a:moveTo>
                  <a:lnTo>
                    <a:pt x="138" y="6"/>
                  </a:lnTo>
                  <a:lnTo>
                    <a:pt x="140" y="6"/>
                  </a:lnTo>
                  <a:close/>
                  <a:moveTo>
                    <a:pt x="56" y="4"/>
                  </a:moveTo>
                  <a:lnTo>
                    <a:pt x="56" y="6"/>
                  </a:lnTo>
                  <a:lnTo>
                    <a:pt x="56" y="8"/>
                  </a:lnTo>
                  <a:lnTo>
                    <a:pt x="58" y="10"/>
                  </a:lnTo>
                  <a:lnTo>
                    <a:pt x="58" y="12"/>
                  </a:lnTo>
                  <a:lnTo>
                    <a:pt x="60" y="12"/>
                  </a:lnTo>
                  <a:lnTo>
                    <a:pt x="62" y="12"/>
                  </a:lnTo>
                  <a:lnTo>
                    <a:pt x="64" y="12"/>
                  </a:lnTo>
                  <a:lnTo>
                    <a:pt x="65" y="12"/>
                  </a:lnTo>
                  <a:lnTo>
                    <a:pt x="67" y="12"/>
                  </a:lnTo>
                  <a:lnTo>
                    <a:pt x="69" y="12"/>
                  </a:lnTo>
                  <a:lnTo>
                    <a:pt x="69" y="14"/>
                  </a:lnTo>
                  <a:lnTo>
                    <a:pt x="71" y="12"/>
                  </a:lnTo>
                  <a:lnTo>
                    <a:pt x="71" y="14"/>
                  </a:lnTo>
                  <a:lnTo>
                    <a:pt x="73" y="14"/>
                  </a:lnTo>
                  <a:lnTo>
                    <a:pt x="75" y="14"/>
                  </a:lnTo>
                  <a:lnTo>
                    <a:pt x="75" y="16"/>
                  </a:lnTo>
                  <a:lnTo>
                    <a:pt x="77" y="16"/>
                  </a:lnTo>
                  <a:lnTo>
                    <a:pt x="77" y="17"/>
                  </a:lnTo>
                  <a:lnTo>
                    <a:pt x="79" y="17"/>
                  </a:lnTo>
                  <a:lnTo>
                    <a:pt x="79" y="19"/>
                  </a:lnTo>
                  <a:lnTo>
                    <a:pt x="81" y="21"/>
                  </a:lnTo>
                  <a:lnTo>
                    <a:pt x="79" y="21"/>
                  </a:lnTo>
                  <a:lnTo>
                    <a:pt x="81" y="21"/>
                  </a:lnTo>
                  <a:lnTo>
                    <a:pt x="81" y="23"/>
                  </a:lnTo>
                  <a:lnTo>
                    <a:pt x="81" y="25"/>
                  </a:lnTo>
                  <a:lnTo>
                    <a:pt x="81" y="27"/>
                  </a:lnTo>
                  <a:lnTo>
                    <a:pt x="83" y="27"/>
                  </a:lnTo>
                  <a:lnTo>
                    <a:pt x="83" y="29"/>
                  </a:lnTo>
                  <a:lnTo>
                    <a:pt x="85" y="29"/>
                  </a:lnTo>
                  <a:lnTo>
                    <a:pt x="87" y="29"/>
                  </a:lnTo>
                  <a:lnTo>
                    <a:pt x="88" y="29"/>
                  </a:lnTo>
                  <a:lnTo>
                    <a:pt x="90" y="27"/>
                  </a:lnTo>
                  <a:lnTo>
                    <a:pt x="92" y="27"/>
                  </a:lnTo>
                  <a:lnTo>
                    <a:pt x="94" y="27"/>
                  </a:lnTo>
                  <a:lnTo>
                    <a:pt x="96" y="27"/>
                  </a:lnTo>
                  <a:lnTo>
                    <a:pt x="98" y="27"/>
                  </a:lnTo>
                  <a:lnTo>
                    <a:pt x="100" y="27"/>
                  </a:lnTo>
                  <a:lnTo>
                    <a:pt x="104" y="27"/>
                  </a:lnTo>
                  <a:lnTo>
                    <a:pt x="108" y="25"/>
                  </a:lnTo>
                  <a:lnTo>
                    <a:pt x="110" y="25"/>
                  </a:lnTo>
                  <a:lnTo>
                    <a:pt x="112" y="27"/>
                  </a:lnTo>
                  <a:lnTo>
                    <a:pt x="112" y="25"/>
                  </a:lnTo>
                  <a:lnTo>
                    <a:pt x="113" y="25"/>
                  </a:lnTo>
                  <a:lnTo>
                    <a:pt x="113" y="27"/>
                  </a:lnTo>
                  <a:lnTo>
                    <a:pt x="115" y="27"/>
                  </a:lnTo>
                  <a:lnTo>
                    <a:pt x="115" y="29"/>
                  </a:lnTo>
                  <a:lnTo>
                    <a:pt x="117" y="29"/>
                  </a:lnTo>
                  <a:lnTo>
                    <a:pt x="117" y="31"/>
                  </a:lnTo>
                  <a:lnTo>
                    <a:pt x="119" y="31"/>
                  </a:lnTo>
                  <a:lnTo>
                    <a:pt x="117" y="31"/>
                  </a:lnTo>
                  <a:lnTo>
                    <a:pt x="119" y="31"/>
                  </a:lnTo>
                  <a:lnTo>
                    <a:pt x="119" y="33"/>
                  </a:lnTo>
                  <a:lnTo>
                    <a:pt x="121" y="33"/>
                  </a:lnTo>
                  <a:lnTo>
                    <a:pt x="119" y="31"/>
                  </a:lnTo>
                  <a:lnTo>
                    <a:pt x="123" y="33"/>
                  </a:lnTo>
                  <a:lnTo>
                    <a:pt x="125" y="33"/>
                  </a:lnTo>
                  <a:lnTo>
                    <a:pt x="127" y="35"/>
                  </a:lnTo>
                  <a:lnTo>
                    <a:pt x="129" y="35"/>
                  </a:lnTo>
                  <a:lnTo>
                    <a:pt x="131" y="35"/>
                  </a:lnTo>
                  <a:lnTo>
                    <a:pt x="133" y="35"/>
                  </a:lnTo>
                  <a:lnTo>
                    <a:pt x="135" y="35"/>
                  </a:lnTo>
                  <a:lnTo>
                    <a:pt x="136" y="35"/>
                  </a:lnTo>
                  <a:lnTo>
                    <a:pt x="138" y="33"/>
                  </a:lnTo>
                  <a:lnTo>
                    <a:pt x="136" y="33"/>
                  </a:lnTo>
                  <a:lnTo>
                    <a:pt x="138" y="33"/>
                  </a:lnTo>
                  <a:lnTo>
                    <a:pt x="140" y="33"/>
                  </a:lnTo>
                  <a:lnTo>
                    <a:pt x="142" y="33"/>
                  </a:lnTo>
                  <a:lnTo>
                    <a:pt x="142" y="31"/>
                  </a:lnTo>
                  <a:lnTo>
                    <a:pt x="142" y="29"/>
                  </a:lnTo>
                  <a:lnTo>
                    <a:pt x="142" y="31"/>
                  </a:lnTo>
                  <a:lnTo>
                    <a:pt x="144" y="31"/>
                  </a:lnTo>
                  <a:lnTo>
                    <a:pt x="144" y="29"/>
                  </a:lnTo>
                  <a:lnTo>
                    <a:pt x="146" y="29"/>
                  </a:lnTo>
                  <a:lnTo>
                    <a:pt x="148" y="29"/>
                  </a:lnTo>
                  <a:lnTo>
                    <a:pt x="150" y="29"/>
                  </a:lnTo>
                  <a:lnTo>
                    <a:pt x="152" y="29"/>
                  </a:lnTo>
                  <a:lnTo>
                    <a:pt x="154" y="29"/>
                  </a:lnTo>
                  <a:lnTo>
                    <a:pt x="152" y="27"/>
                  </a:lnTo>
                  <a:lnTo>
                    <a:pt x="150" y="27"/>
                  </a:lnTo>
                  <a:lnTo>
                    <a:pt x="148" y="27"/>
                  </a:lnTo>
                  <a:lnTo>
                    <a:pt x="146" y="27"/>
                  </a:lnTo>
                  <a:lnTo>
                    <a:pt x="144" y="27"/>
                  </a:lnTo>
                  <a:lnTo>
                    <a:pt x="144" y="25"/>
                  </a:lnTo>
                  <a:lnTo>
                    <a:pt x="146" y="25"/>
                  </a:lnTo>
                  <a:lnTo>
                    <a:pt x="146" y="27"/>
                  </a:lnTo>
                  <a:lnTo>
                    <a:pt x="148" y="25"/>
                  </a:lnTo>
                  <a:lnTo>
                    <a:pt x="150" y="25"/>
                  </a:lnTo>
                  <a:lnTo>
                    <a:pt x="152" y="25"/>
                  </a:lnTo>
                  <a:lnTo>
                    <a:pt x="154" y="25"/>
                  </a:lnTo>
                  <a:lnTo>
                    <a:pt x="156" y="25"/>
                  </a:lnTo>
                  <a:lnTo>
                    <a:pt x="158" y="25"/>
                  </a:lnTo>
                  <a:lnTo>
                    <a:pt x="160" y="25"/>
                  </a:lnTo>
                  <a:lnTo>
                    <a:pt x="161" y="25"/>
                  </a:lnTo>
                  <a:lnTo>
                    <a:pt x="163" y="25"/>
                  </a:lnTo>
                  <a:lnTo>
                    <a:pt x="165" y="25"/>
                  </a:lnTo>
                  <a:lnTo>
                    <a:pt x="167" y="25"/>
                  </a:lnTo>
                  <a:lnTo>
                    <a:pt x="169" y="23"/>
                  </a:lnTo>
                  <a:lnTo>
                    <a:pt x="171" y="23"/>
                  </a:lnTo>
                  <a:lnTo>
                    <a:pt x="173" y="23"/>
                  </a:lnTo>
                  <a:lnTo>
                    <a:pt x="175" y="25"/>
                  </a:lnTo>
                  <a:lnTo>
                    <a:pt x="177" y="25"/>
                  </a:lnTo>
                  <a:lnTo>
                    <a:pt x="179" y="25"/>
                  </a:lnTo>
                  <a:lnTo>
                    <a:pt x="181" y="25"/>
                  </a:lnTo>
                  <a:lnTo>
                    <a:pt x="183" y="25"/>
                  </a:lnTo>
                  <a:lnTo>
                    <a:pt x="183" y="23"/>
                  </a:lnTo>
                  <a:lnTo>
                    <a:pt x="183" y="25"/>
                  </a:lnTo>
                  <a:lnTo>
                    <a:pt x="181" y="25"/>
                  </a:lnTo>
                  <a:lnTo>
                    <a:pt x="179" y="25"/>
                  </a:lnTo>
                  <a:lnTo>
                    <a:pt x="177" y="25"/>
                  </a:lnTo>
                  <a:lnTo>
                    <a:pt x="177" y="27"/>
                  </a:lnTo>
                  <a:lnTo>
                    <a:pt x="175" y="27"/>
                  </a:lnTo>
                  <a:lnTo>
                    <a:pt x="173" y="27"/>
                  </a:lnTo>
                  <a:lnTo>
                    <a:pt x="171" y="27"/>
                  </a:lnTo>
                  <a:lnTo>
                    <a:pt x="167" y="27"/>
                  </a:lnTo>
                  <a:lnTo>
                    <a:pt x="165" y="27"/>
                  </a:lnTo>
                  <a:lnTo>
                    <a:pt x="165" y="29"/>
                  </a:lnTo>
                  <a:lnTo>
                    <a:pt x="165" y="27"/>
                  </a:lnTo>
                  <a:lnTo>
                    <a:pt x="167" y="27"/>
                  </a:lnTo>
                  <a:lnTo>
                    <a:pt x="167" y="29"/>
                  </a:lnTo>
                  <a:lnTo>
                    <a:pt x="165" y="29"/>
                  </a:lnTo>
                  <a:lnTo>
                    <a:pt x="165" y="31"/>
                  </a:lnTo>
                  <a:lnTo>
                    <a:pt x="165" y="29"/>
                  </a:lnTo>
                  <a:lnTo>
                    <a:pt x="167" y="29"/>
                  </a:lnTo>
                  <a:lnTo>
                    <a:pt x="167" y="31"/>
                  </a:lnTo>
                  <a:lnTo>
                    <a:pt x="167" y="29"/>
                  </a:lnTo>
                  <a:lnTo>
                    <a:pt x="169" y="29"/>
                  </a:lnTo>
                  <a:lnTo>
                    <a:pt x="169" y="31"/>
                  </a:lnTo>
                  <a:lnTo>
                    <a:pt x="169" y="33"/>
                  </a:lnTo>
                  <a:lnTo>
                    <a:pt x="171" y="33"/>
                  </a:lnTo>
                  <a:lnTo>
                    <a:pt x="171" y="35"/>
                  </a:lnTo>
                  <a:lnTo>
                    <a:pt x="169" y="35"/>
                  </a:lnTo>
                  <a:lnTo>
                    <a:pt x="167" y="35"/>
                  </a:lnTo>
                  <a:lnTo>
                    <a:pt x="165" y="35"/>
                  </a:lnTo>
                  <a:lnTo>
                    <a:pt x="165" y="37"/>
                  </a:lnTo>
                  <a:lnTo>
                    <a:pt x="165" y="35"/>
                  </a:lnTo>
                  <a:lnTo>
                    <a:pt x="167" y="35"/>
                  </a:lnTo>
                  <a:lnTo>
                    <a:pt x="167" y="37"/>
                  </a:lnTo>
                  <a:lnTo>
                    <a:pt x="169" y="37"/>
                  </a:lnTo>
                  <a:lnTo>
                    <a:pt x="169" y="35"/>
                  </a:lnTo>
                  <a:lnTo>
                    <a:pt x="171" y="35"/>
                  </a:lnTo>
                  <a:lnTo>
                    <a:pt x="171" y="33"/>
                  </a:lnTo>
                  <a:lnTo>
                    <a:pt x="173" y="33"/>
                  </a:lnTo>
                  <a:lnTo>
                    <a:pt x="173" y="35"/>
                  </a:lnTo>
                  <a:lnTo>
                    <a:pt x="173" y="37"/>
                  </a:lnTo>
                  <a:lnTo>
                    <a:pt x="175" y="37"/>
                  </a:lnTo>
                  <a:lnTo>
                    <a:pt x="175" y="39"/>
                  </a:lnTo>
                  <a:lnTo>
                    <a:pt x="175" y="41"/>
                  </a:lnTo>
                  <a:lnTo>
                    <a:pt x="177" y="41"/>
                  </a:lnTo>
                  <a:lnTo>
                    <a:pt x="177" y="39"/>
                  </a:lnTo>
                  <a:lnTo>
                    <a:pt x="177" y="37"/>
                  </a:lnTo>
                  <a:lnTo>
                    <a:pt x="177" y="39"/>
                  </a:lnTo>
                  <a:lnTo>
                    <a:pt x="179" y="39"/>
                  </a:lnTo>
                  <a:lnTo>
                    <a:pt x="179" y="41"/>
                  </a:lnTo>
                  <a:lnTo>
                    <a:pt x="177" y="42"/>
                  </a:lnTo>
                  <a:lnTo>
                    <a:pt x="179" y="42"/>
                  </a:lnTo>
                  <a:lnTo>
                    <a:pt x="179" y="41"/>
                  </a:lnTo>
                  <a:lnTo>
                    <a:pt x="179" y="39"/>
                  </a:lnTo>
                  <a:lnTo>
                    <a:pt x="177" y="37"/>
                  </a:lnTo>
                  <a:lnTo>
                    <a:pt x="179" y="37"/>
                  </a:lnTo>
                  <a:lnTo>
                    <a:pt x="179" y="39"/>
                  </a:lnTo>
                  <a:lnTo>
                    <a:pt x="181" y="39"/>
                  </a:lnTo>
                  <a:lnTo>
                    <a:pt x="179" y="39"/>
                  </a:lnTo>
                  <a:lnTo>
                    <a:pt x="179" y="37"/>
                  </a:lnTo>
                  <a:lnTo>
                    <a:pt x="177" y="37"/>
                  </a:lnTo>
                  <a:lnTo>
                    <a:pt x="179" y="37"/>
                  </a:lnTo>
                  <a:lnTo>
                    <a:pt x="181" y="37"/>
                  </a:lnTo>
                  <a:lnTo>
                    <a:pt x="183" y="39"/>
                  </a:lnTo>
                  <a:lnTo>
                    <a:pt x="183" y="41"/>
                  </a:lnTo>
                  <a:lnTo>
                    <a:pt x="184" y="41"/>
                  </a:lnTo>
                  <a:lnTo>
                    <a:pt x="183" y="41"/>
                  </a:lnTo>
                  <a:lnTo>
                    <a:pt x="183" y="42"/>
                  </a:lnTo>
                  <a:lnTo>
                    <a:pt x="184" y="41"/>
                  </a:lnTo>
                  <a:lnTo>
                    <a:pt x="184" y="42"/>
                  </a:lnTo>
                  <a:lnTo>
                    <a:pt x="184" y="41"/>
                  </a:lnTo>
                  <a:lnTo>
                    <a:pt x="184" y="39"/>
                  </a:lnTo>
                  <a:lnTo>
                    <a:pt x="183" y="39"/>
                  </a:lnTo>
                  <a:lnTo>
                    <a:pt x="184" y="39"/>
                  </a:lnTo>
                  <a:lnTo>
                    <a:pt x="186" y="39"/>
                  </a:lnTo>
                  <a:lnTo>
                    <a:pt x="186" y="41"/>
                  </a:lnTo>
                  <a:lnTo>
                    <a:pt x="188" y="39"/>
                  </a:lnTo>
                  <a:lnTo>
                    <a:pt x="186" y="39"/>
                  </a:lnTo>
                  <a:lnTo>
                    <a:pt x="188" y="39"/>
                  </a:lnTo>
                  <a:lnTo>
                    <a:pt x="188" y="41"/>
                  </a:lnTo>
                  <a:lnTo>
                    <a:pt x="190" y="41"/>
                  </a:lnTo>
                  <a:lnTo>
                    <a:pt x="190" y="39"/>
                  </a:lnTo>
                  <a:lnTo>
                    <a:pt x="188" y="39"/>
                  </a:lnTo>
                  <a:lnTo>
                    <a:pt x="190" y="39"/>
                  </a:lnTo>
                  <a:lnTo>
                    <a:pt x="190" y="41"/>
                  </a:lnTo>
                  <a:lnTo>
                    <a:pt x="192" y="41"/>
                  </a:lnTo>
                  <a:lnTo>
                    <a:pt x="192" y="42"/>
                  </a:lnTo>
                  <a:lnTo>
                    <a:pt x="194" y="42"/>
                  </a:lnTo>
                  <a:lnTo>
                    <a:pt x="196" y="42"/>
                  </a:lnTo>
                  <a:lnTo>
                    <a:pt x="198" y="44"/>
                  </a:lnTo>
                  <a:lnTo>
                    <a:pt x="200" y="44"/>
                  </a:lnTo>
                  <a:lnTo>
                    <a:pt x="200" y="46"/>
                  </a:lnTo>
                  <a:lnTo>
                    <a:pt x="200" y="48"/>
                  </a:lnTo>
                  <a:lnTo>
                    <a:pt x="200" y="46"/>
                  </a:lnTo>
                  <a:lnTo>
                    <a:pt x="200" y="48"/>
                  </a:lnTo>
                  <a:lnTo>
                    <a:pt x="198" y="48"/>
                  </a:lnTo>
                  <a:lnTo>
                    <a:pt x="196" y="50"/>
                  </a:lnTo>
                  <a:lnTo>
                    <a:pt x="194" y="52"/>
                  </a:lnTo>
                  <a:lnTo>
                    <a:pt x="196" y="52"/>
                  </a:lnTo>
                  <a:lnTo>
                    <a:pt x="196" y="50"/>
                  </a:lnTo>
                  <a:lnTo>
                    <a:pt x="198" y="50"/>
                  </a:lnTo>
                  <a:lnTo>
                    <a:pt x="196" y="50"/>
                  </a:lnTo>
                  <a:lnTo>
                    <a:pt x="196" y="52"/>
                  </a:lnTo>
                  <a:lnTo>
                    <a:pt x="194" y="52"/>
                  </a:lnTo>
                  <a:lnTo>
                    <a:pt x="194" y="54"/>
                  </a:lnTo>
                  <a:lnTo>
                    <a:pt x="194" y="56"/>
                  </a:lnTo>
                  <a:lnTo>
                    <a:pt x="194" y="58"/>
                  </a:lnTo>
                  <a:lnTo>
                    <a:pt x="192" y="60"/>
                  </a:lnTo>
                  <a:lnTo>
                    <a:pt x="192" y="58"/>
                  </a:lnTo>
                  <a:lnTo>
                    <a:pt x="190" y="58"/>
                  </a:lnTo>
                  <a:lnTo>
                    <a:pt x="188" y="60"/>
                  </a:lnTo>
                  <a:lnTo>
                    <a:pt x="188" y="58"/>
                  </a:lnTo>
                  <a:lnTo>
                    <a:pt x="186" y="58"/>
                  </a:lnTo>
                  <a:lnTo>
                    <a:pt x="186" y="60"/>
                  </a:lnTo>
                  <a:lnTo>
                    <a:pt x="188" y="60"/>
                  </a:lnTo>
                  <a:lnTo>
                    <a:pt x="190" y="60"/>
                  </a:lnTo>
                  <a:lnTo>
                    <a:pt x="190" y="62"/>
                  </a:lnTo>
                  <a:lnTo>
                    <a:pt x="190" y="60"/>
                  </a:lnTo>
                  <a:lnTo>
                    <a:pt x="190" y="62"/>
                  </a:lnTo>
                  <a:lnTo>
                    <a:pt x="192" y="62"/>
                  </a:lnTo>
                  <a:lnTo>
                    <a:pt x="194" y="62"/>
                  </a:lnTo>
                  <a:lnTo>
                    <a:pt x="194" y="60"/>
                  </a:lnTo>
                  <a:lnTo>
                    <a:pt x="196" y="60"/>
                  </a:lnTo>
                  <a:lnTo>
                    <a:pt x="196" y="62"/>
                  </a:lnTo>
                  <a:lnTo>
                    <a:pt x="196" y="60"/>
                  </a:lnTo>
                  <a:lnTo>
                    <a:pt x="198" y="60"/>
                  </a:lnTo>
                  <a:lnTo>
                    <a:pt x="200" y="60"/>
                  </a:lnTo>
                  <a:lnTo>
                    <a:pt x="202" y="58"/>
                  </a:lnTo>
                  <a:lnTo>
                    <a:pt x="202" y="60"/>
                  </a:lnTo>
                  <a:lnTo>
                    <a:pt x="204" y="60"/>
                  </a:lnTo>
                  <a:lnTo>
                    <a:pt x="206" y="60"/>
                  </a:lnTo>
                  <a:lnTo>
                    <a:pt x="206" y="58"/>
                  </a:lnTo>
                  <a:lnTo>
                    <a:pt x="208" y="58"/>
                  </a:lnTo>
                  <a:lnTo>
                    <a:pt x="209" y="58"/>
                  </a:lnTo>
                  <a:lnTo>
                    <a:pt x="211" y="60"/>
                  </a:lnTo>
                  <a:lnTo>
                    <a:pt x="213" y="62"/>
                  </a:lnTo>
                  <a:lnTo>
                    <a:pt x="215" y="64"/>
                  </a:lnTo>
                  <a:lnTo>
                    <a:pt x="215" y="65"/>
                  </a:lnTo>
                  <a:lnTo>
                    <a:pt x="213" y="65"/>
                  </a:lnTo>
                  <a:lnTo>
                    <a:pt x="213" y="67"/>
                  </a:lnTo>
                  <a:lnTo>
                    <a:pt x="211" y="67"/>
                  </a:lnTo>
                  <a:lnTo>
                    <a:pt x="209" y="67"/>
                  </a:lnTo>
                  <a:lnTo>
                    <a:pt x="209" y="69"/>
                  </a:lnTo>
                  <a:lnTo>
                    <a:pt x="208" y="69"/>
                  </a:lnTo>
                  <a:lnTo>
                    <a:pt x="208" y="71"/>
                  </a:lnTo>
                  <a:lnTo>
                    <a:pt x="206" y="71"/>
                  </a:lnTo>
                  <a:lnTo>
                    <a:pt x="204" y="71"/>
                  </a:lnTo>
                  <a:lnTo>
                    <a:pt x="204" y="73"/>
                  </a:lnTo>
                  <a:lnTo>
                    <a:pt x="204" y="75"/>
                  </a:lnTo>
                  <a:lnTo>
                    <a:pt x="202" y="75"/>
                  </a:lnTo>
                  <a:lnTo>
                    <a:pt x="202" y="77"/>
                  </a:lnTo>
                  <a:lnTo>
                    <a:pt x="202" y="79"/>
                  </a:lnTo>
                  <a:lnTo>
                    <a:pt x="204" y="79"/>
                  </a:lnTo>
                  <a:lnTo>
                    <a:pt x="202" y="81"/>
                  </a:lnTo>
                  <a:lnTo>
                    <a:pt x="204" y="83"/>
                  </a:lnTo>
                  <a:lnTo>
                    <a:pt x="204" y="81"/>
                  </a:lnTo>
                  <a:lnTo>
                    <a:pt x="206" y="81"/>
                  </a:lnTo>
                  <a:lnTo>
                    <a:pt x="208" y="81"/>
                  </a:lnTo>
                  <a:lnTo>
                    <a:pt x="208" y="83"/>
                  </a:lnTo>
                  <a:lnTo>
                    <a:pt x="208" y="85"/>
                  </a:lnTo>
                  <a:lnTo>
                    <a:pt x="206" y="85"/>
                  </a:lnTo>
                  <a:lnTo>
                    <a:pt x="204" y="87"/>
                  </a:lnTo>
                  <a:lnTo>
                    <a:pt x="202" y="87"/>
                  </a:lnTo>
                  <a:lnTo>
                    <a:pt x="202" y="89"/>
                  </a:lnTo>
                  <a:lnTo>
                    <a:pt x="200" y="89"/>
                  </a:lnTo>
                  <a:lnTo>
                    <a:pt x="198" y="89"/>
                  </a:lnTo>
                  <a:lnTo>
                    <a:pt x="198" y="87"/>
                  </a:lnTo>
                  <a:lnTo>
                    <a:pt x="198" y="89"/>
                  </a:lnTo>
                  <a:lnTo>
                    <a:pt x="196" y="89"/>
                  </a:lnTo>
                  <a:lnTo>
                    <a:pt x="194" y="89"/>
                  </a:lnTo>
                  <a:lnTo>
                    <a:pt x="194" y="90"/>
                  </a:lnTo>
                  <a:lnTo>
                    <a:pt x="194" y="92"/>
                  </a:lnTo>
                  <a:lnTo>
                    <a:pt x="194" y="94"/>
                  </a:lnTo>
                  <a:lnTo>
                    <a:pt x="194" y="96"/>
                  </a:lnTo>
                  <a:lnTo>
                    <a:pt x="194" y="98"/>
                  </a:lnTo>
                  <a:lnTo>
                    <a:pt x="192" y="98"/>
                  </a:lnTo>
                  <a:lnTo>
                    <a:pt x="192" y="100"/>
                  </a:lnTo>
                  <a:lnTo>
                    <a:pt x="190" y="100"/>
                  </a:lnTo>
                  <a:lnTo>
                    <a:pt x="190" y="102"/>
                  </a:lnTo>
                  <a:lnTo>
                    <a:pt x="192" y="104"/>
                  </a:lnTo>
                  <a:lnTo>
                    <a:pt x="194" y="106"/>
                  </a:lnTo>
                  <a:lnTo>
                    <a:pt x="196" y="108"/>
                  </a:lnTo>
                  <a:lnTo>
                    <a:pt x="198" y="110"/>
                  </a:lnTo>
                  <a:lnTo>
                    <a:pt x="200" y="112"/>
                  </a:lnTo>
                  <a:lnTo>
                    <a:pt x="200" y="113"/>
                  </a:lnTo>
                  <a:lnTo>
                    <a:pt x="202" y="113"/>
                  </a:lnTo>
                  <a:lnTo>
                    <a:pt x="204" y="117"/>
                  </a:lnTo>
                  <a:lnTo>
                    <a:pt x="202" y="119"/>
                  </a:lnTo>
                  <a:lnTo>
                    <a:pt x="200" y="121"/>
                  </a:lnTo>
                  <a:lnTo>
                    <a:pt x="198" y="121"/>
                  </a:lnTo>
                  <a:lnTo>
                    <a:pt x="198" y="123"/>
                  </a:lnTo>
                  <a:lnTo>
                    <a:pt x="196" y="125"/>
                  </a:lnTo>
                  <a:lnTo>
                    <a:pt x="194" y="125"/>
                  </a:lnTo>
                  <a:lnTo>
                    <a:pt x="192" y="125"/>
                  </a:lnTo>
                  <a:lnTo>
                    <a:pt x="190" y="125"/>
                  </a:lnTo>
                  <a:lnTo>
                    <a:pt x="188" y="127"/>
                  </a:lnTo>
                  <a:lnTo>
                    <a:pt x="188" y="129"/>
                  </a:lnTo>
                  <a:lnTo>
                    <a:pt x="186" y="129"/>
                  </a:lnTo>
                  <a:lnTo>
                    <a:pt x="184" y="129"/>
                  </a:lnTo>
                  <a:lnTo>
                    <a:pt x="183" y="129"/>
                  </a:lnTo>
                  <a:lnTo>
                    <a:pt x="183" y="131"/>
                  </a:lnTo>
                  <a:lnTo>
                    <a:pt x="181" y="131"/>
                  </a:lnTo>
                  <a:lnTo>
                    <a:pt x="181" y="129"/>
                  </a:lnTo>
                  <a:lnTo>
                    <a:pt x="181" y="131"/>
                  </a:lnTo>
                  <a:lnTo>
                    <a:pt x="179" y="131"/>
                  </a:lnTo>
                  <a:lnTo>
                    <a:pt x="177" y="131"/>
                  </a:lnTo>
                  <a:lnTo>
                    <a:pt x="175" y="129"/>
                  </a:lnTo>
                  <a:lnTo>
                    <a:pt x="173" y="129"/>
                  </a:lnTo>
                  <a:lnTo>
                    <a:pt x="173" y="131"/>
                  </a:lnTo>
                  <a:lnTo>
                    <a:pt x="171" y="131"/>
                  </a:lnTo>
                  <a:lnTo>
                    <a:pt x="171" y="133"/>
                  </a:lnTo>
                  <a:lnTo>
                    <a:pt x="169" y="131"/>
                  </a:lnTo>
                  <a:lnTo>
                    <a:pt x="169" y="133"/>
                  </a:lnTo>
                  <a:lnTo>
                    <a:pt x="169" y="135"/>
                  </a:lnTo>
                  <a:lnTo>
                    <a:pt x="167" y="135"/>
                  </a:lnTo>
                  <a:lnTo>
                    <a:pt x="169" y="135"/>
                  </a:lnTo>
                  <a:lnTo>
                    <a:pt x="169" y="137"/>
                  </a:lnTo>
                  <a:lnTo>
                    <a:pt x="169" y="138"/>
                  </a:lnTo>
                  <a:lnTo>
                    <a:pt x="167" y="138"/>
                  </a:lnTo>
                  <a:lnTo>
                    <a:pt x="167" y="140"/>
                  </a:lnTo>
                  <a:lnTo>
                    <a:pt x="165" y="138"/>
                  </a:lnTo>
                  <a:lnTo>
                    <a:pt x="163" y="137"/>
                  </a:lnTo>
                  <a:lnTo>
                    <a:pt x="161" y="135"/>
                  </a:lnTo>
                  <a:lnTo>
                    <a:pt x="160" y="135"/>
                  </a:lnTo>
                  <a:lnTo>
                    <a:pt x="160" y="133"/>
                  </a:lnTo>
                  <a:lnTo>
                    <a:pt x="158" y="133"/>
                  </a:lnTo>
                  <a:lnTo>
                    <a:pt x="158" y="135"/>
                  </a:lnTo>
                  <a:lnTo>
                    <a:pt x="156" y="135"/>
                  </a:lnTo>
                  <a:lnTo>
                    <a:pt x="156" y="133"/>
                  </a:lnTo>
                  <a:lnTo>
                    <a:pt x="154" y="133"/>
                  </a:lnTo>
                  <a:lnTo>
                    <a:pt x="152" y="133"/>
                  </a:lnTo>
                  <a:lnTo>
                    <a:pt x="150" y="133"/>
                  </a:lnTo>
                  <a:lnTo>
                    <a:pt x="150" y="135"/>
                  </a:lnTo>
                  <a:lnTo>
                    <a:pt x="148" y="135"/>
                  </a:lnTo>
                  <a:lnTo>
                    <a:pt x="148" y="133"/>
                  </a:lnTo>
                  <a:lnTo>
                    <a:pt x="148" y="131"/>
                  </a:lnTo>
                  <a:lnTo>
                    <a:pt x="146" y="131"/>
                  </a:lnTo>
                  <a:lnTo>
                    <a:pt x="144" y="131"/>
                  </a:lnTo>
                  <a:lnTo>
                    <a:pt x="142" y="131"/>
                  </a:lnTo>
                  <a:lnTo>
                    <a:pt x="140" y="131"/>
                  </a:lnTo>
                  <a:lnTo>
                    <a:pt x="138" y="131"/>
                  </a:lnTo>
                  <a:lnTo>
                    <a:pt x="138" y="129"/>
                  </a:lnTo>
                  <a:lnTo>
                    <a:pt x="136" y="127"/>
                  </a:lnTo>
                  <a:lnTo>
                    <a:pt x="136" y="129"/>
                  </a:lnTo>
                  <a:lnTo>
                    <a:pt x="136" y="131"/>
                  </a:lnTo>
                  <a:lnTo>
                    <a:pt x="138" y="131"/>
                  </a:lnTo>
                  <a:lnTo>
                    <a:pt x="138" y="133"/>
                  </a:lnTo>
                  <a:lnTo>
                    <a:pt x="140" y="133"/>
                  </a:lnTo>
                  <a:lnTo>
                    <a:pt x="140" y="135"/>
                  </a:lnTo>
                  <a:lnTo>
                    <a:pt x="142" y="137"/>
                  </a:lnTo>
                  <a:lnTo>
                    <a:pt x="144" y="137"/>
                  </a:lnTo>
                  <a:lnTo>
                    <a:pt x="144" y="138"/>
                  </a:lnTo>
                  <a:lnTo>
                    <a:pt x="146" y="138"/>
                  </a:lnTo>
                  <a:lnTo>
                    <a:pt x="146" y="140"/>
                  </a:lnTo>
                  <a:lnTo>
                    <a:pt x="144" y="140"/>
                  </a:lnTo>
                  <a:lnTo>
                    <a:pt x="144" y="142"/>
                  </a:lnTo>
                  <a:lnTo>
                    <a:pt x="146" y="144"/>
                  </a:lnTo>
                  <a:lnTo>
                    <a:pt x="146" y="146"/>
                  </a:lnTo>
                  <a:lnTo>
                    <a:pt x="146" y="148"/>
                  </a:lnTo>
                  <a:lnTo>
                    <a:pt x="148" y="150"/>
                  </a:lnTo>
                  <a:lnTo>
                    <a:pt x="148" y="152"/>
                  </a:lnTo>
                  <a:lnTo>
                    <a:pt x="148" y="154"/>
                  </a:lnTo>
                  <a:lnTo>
                    <a:pt x="148" y="156"/>
                  </a:lnTo>
                  <a:lnTo>
                    <a:pt x="148" y="158"/>
                  </a:lnTo>
                  <a:lnTo>
                    <a:pt x="150" y="158"/>
                  </a:lnTo>
                  <a:lnTo>
                    <a:pt x="152" y="158"/>
                  </a:lnTo>
                  <a:lnTo>
                    <a:pt x="154" y="158"/>
                  </a:lnTo>
                  <a:lnTo>
                    <a:pt x="156" y="158"/>
                  </a:lnTo>
                  <a:lnTo>
                    <a:pt x="158" y="158"/>
                  </a:lnTo>
                  <a:lnTo>
                    <a:pt x="160" y="158"/>
                  </a:lnTo>
                  <a:lnTo>
                    <a:pt x="160" y="160"/>
                  </a:lnTo>
                  <a:lnTo>
                    <a:pt x="158" y="161"/>
                  </a:lnTo>
                  <a:lnTo>
                    <a:pt x="156" y="161"/>
                  </a:lnTo>
                  <a:lnTo>
                    <a:pt x="156" y="163"/>
                  </a:lnTo>
                  <a:lnTo>
                    <a:pt x="152" y="165"/>
                  </a:lnTo>
                  <a:lnTo>
                    <a:pt x="150" y="165"/>
                  </a:lnTo>
                  <a:lnTo>
                    <a:pt x="148" y="165"/>
                  </a:lnTo>
                  <a:lnTo>
                    <a:pt x="148" y="167"/>
                  </a:lnTo>
                  <a:lnTo>
                    <a:pt x="148" y="169"/>
                  </a:lnTo>
                  <a:lnTo>
                    <a:pt x="148" y="171"/>
                  </a:lnTo>
                  <a:lnTo>
                    <a:pt x="146" y="171"/>
                  </a:lnTo>
                  <a:lnTo>
                    <a:pt x="146" y="173"/>
                  </a:lnTo>
                  <a:lnTo>
                    <a:pt x="144" y="173"/>
                  </a:lnTo>
                  <a:lnTo>
                    <a:pt x="144" y="175"/>
                  </a:lnTo>
                  <a:lnTo>
                    <a:pt x="142" y="175"/>
                  </a:lnTo>
                  <a:lnTo>
                    <a:pt x="142" y="173"/>
                  </a:lnTo>
                  <a:lnTo>
                    <a:pt x="140" y="173"/>
                  </a:lnTo>
                  <a:lnTo>
                    <a:pt x="140" y="175"/>
                  </a:lnTo>
                  <a:lnTo>
                    <a:pt x="138" y="175"/>
                  </a:lnTo>
                  <a:lnTo>
                    <a:pt x="136" y="177"/>
                  </a:lnTo>
                  <a:lnTo>
                    <a:pt x="135" y="175"/>
                  </a:lnTo>
                  <a:lnTo>
                    <a:pt x="135" y="177"/>
                  </a:lnTo>
                  <a:lnTo>
                    <a:pt x="133" y="177"/>
                  </a:lnTo>
                  <a:lnTo>
                    <a:pt x="133" y="179"/>
                  </a:lnTo>
                  <a:lnTo>
                    <a:pt x="131" y="179"/>
                  </a:lnTo>
                  <a:lnTo>
                    <a:pt x="131" y="181"/>
                  </a:lnTo>
                  <a:lnTo>
                    <a:pt x="129" y="181"/>
                  </a:lnTo>
                  <a:lnTo>
                    <a:pt x="127" y="181"/>
                  </a:lnTo>
                  <a:lnTo>
                    <a:pt x="127" y="183"/>
                  </a:lnTo>
                  <a:lnTo>
                    <a:pt x="127" y="184"/>
                  </a:lnTo>
                  <a:lnTo>
                    <a:pt x="125" y="184"/>
                  </a:lnTo>
                  <a:lnTo>
                    <a:pt x="125" y="186"/>
                  </a:lnTo>
                  <a:lnTo>
                    <a:pt x="123" y="184"/>
                  </a:lnTo>
                  <a:lnTo>
                    <a:pt x="125" y="183"/>
                  </a:lnTo>
                  <a:lnTo>
                    <a:pt x="125" y="181"/>
                  </a:lnTo>
                  <a:lnTo>
                    <a:pt x="123" y="181"/>
                  </a:lnTo>
                  <a:lnTo>
                    <a:pt x="121" y="181"/>
                  </a:lnTo>
                  <a:lnTo>
                    <a:pt x="119" y="181"/>
                  </a:lnTo>
                  <a:lnTo>
                    <a:pt x="119" y="183"/>
                  </a:lnTo>
                  <a:lnTo>
                    <a:pt x="117" y="183"/>
                  </a:lnTo>
                  <a:lnTo>
                    <a:pt x="115" y="184"/>
                  </a:lnTo>
                  <a:lnTo>
                    <a:pt x="113" y="184"/>
                  </a:lnTo>
                  <a:lnTo>
                    <a:pt x="112" y="184"/>
                  </a:lnTo>
                  <a:lnTo>
                    <a:pt x="112" y="183"/>
                  </a:lnTo>
                  <a:lnTo>
                    <a:pt x="110" y="183"/>
                  </a:lnTo>
                  <a:lnTo>
                    <a:pt x="108" y="181"/>
                  </a:lnTo>
                  <a:lnTo>
                    <a:pt x="106" y="179"/>
                  </a:lnTo>
                  <a:lnTo>
                    <a:pt x="104" y="177"/>
                  </a:lnTo>
                  <a:lnTo>
                    <a:pt x="102" y="177"/>
                  </a:lnTo>
                  <a:lnTo>
                    <a:pt x="102" y="175"/>
                  </a:lnTo>
                  <a:lnTo>
                    <a:pt x="104" y="175"/>
                  </a:lnTo>
                  <a:lnTo>
                    <a:pt x="102" y="175"/>
                  </a:lnTo>
                  <a:lnTo>
                    <a:pt x="102" y="173"/>
                  </a:lnTo>
                  <a:lnTo>
                    <a:pt x="102" y="171"/>
                  </a:lnTo>
                  <a:lnTo>
                    <a:pt x="102" y="169"/>
                  </a:lnTo>
                  <a:lnTo>
                    <a:pt x="100" y="165"/>
                  </a:lnTo>
                  <a:lnTo>
                    <a:pt x="98" y="165"/>
                  </a:lnTo>
                  <a:lnTo>
                    <a:pt x="98" y="163"/>
                  </a:lnTo>
                  <a:lnTo>
                    <a:pt x="100" y="163"/>
                  </a:lnTo>
                  <a:lnTo>
                    <a:pt x="100" y="161"/>
                  </a:lnTo>
                  <a:lnTo>
                    <a:pt x="98" y="161"/>
                  </a:lnTo>
                  <a:lnTo>
                    <a:pt x="98" y="160"/>
                  </a:lnTo>
                  <a:lnTo>
                    <a:pt x="98" y="158"/>
                  </a:lnTo>
                  <a:lnTo>
                    <a:pt x="96" y="158"/>
                  </a:lnTo>
                  <a:lnTo>
                    <a:pt x="96" y="156"/>
                  </a:lnTo>
                  <a:lnTo>
                    <a:pt x="94" y="156"/>
                  </a:lnTo>
                  <a:lnTo>
                    <a:pt x="94" y="154"/>
                  </a:lnTo>
                  <a:lnTo>
                    <a:pt x="92" y="154"/>
                  </a:lnTo>
                  <a:lnTo>
                    <a:pt x="92" y="152"/>
                  </a:lnTo>
                  <a:lnTo>
                    <a:pt x="90" y="152"/>
                  </a:lnTo>
                  <a:lnTo>
                    <a:pt x="88" y="150"/>
                  </a:lnTo>
                  <a:lnTo>
                    <a:pt x="88" y="152"/>
                  </a:lnTo>
                  <a:lnTo>
                    <a:pt x="87" y="152"/>
                  </a:lnTo>
                  <a:lnTo>
                    <a:pt x="88" y="150"/>
                  </a:lnTo>
                  <a:lnTo>
                    <a:pt x="90" y="148"/>
                  </a:lnTo>
                  <a:lnTo>
                    <a:pt x="92" y="146"/>
                  </a:lnTo>
                  <a:lnTo>
                    <a:pt x="94" y="144"/>
                  </a:lnTo>
                  <a:lnTo>
                    <a:pt x="96" y="142"/>
                  </a:lnTo>
                  <a:lnTo>
                    <a:pt x="96" y="140"/>
                  </a:lnTo>
                  <a:lnTo>
                    <a:pt x="94" y="140"/>
                  </a:lnTo>
                  <a:lnTo>
                    <a:pt x="94" y="138"/>
                  </a:lnTo>
                  <a:lnTo>
                    <a:pt x="92" y="137"/>
                  </a:lnTo>
                  <a:lnTo>
                    <a:pt x="90" y="137"/>
                  </a:lnTo>
                  <a:lnTo>
                    <a:pt x="90" y="135"/>
                  </a:lnTo>
                  <a:lnTo>
                    <a:pt x="90" y="133"/>
                  </a:lnTo>
                  <a:lnTo>
                    <a:pt x="90" y="131"/>
                  </a:lnTo>
                  <a:lnTo>
                    <a:pt x="88" y="131"/>
                  </a:lnTo>
                  <a:lnTo>
                    <a:pt x="88" y="129"/>
                  </a:lnTo>
                  <a:lnTo>
                    <a:pt x="88" y="127"/>
                  </a:lnTo>
                  <a:lnTo>
                    <a:pt x="88" y="125"/>
                  </a:lnTo>
                  <a:lnTo>
                    <a:pt x="87" y="125"/>
                  </a:lnTo>
                  <a:lnTo>
                    <a:pt x="87" y="123"/>
                  </a:lnTo>
                  <a:lnTo>
                    <a:pt x="88" y="123"/>
                  </a:lnTo>
                  <a:lnTo>
                    <a:pt x="88" y="121"/>
                  </a:lnTo>
                  <a:lnTo>
                    <a:pt x="88" y="119"/>
                  </a:lnTo>
                  <a:lnTo>
                    <a:pt x="88" y="117"/>
                  </a:lnTo>
                  <a:lnTo>
                    <a:pt x="88" y="115"/>
                  </a:lnTo>
                  <a:lnTo>
                    <a:pt x="88" y="113"/>
                  </a:lnTo>
                  <a:lnTo>
                    <a:pt x="88" y="112"/>
                  </a:lnTo>
                  <a:lnTo>
                    <a:pt x="88" y="110"/>
                  </a:lnTo>
                  <a:lnTo>
                    <a:pt x="90" y="110"/>
                  </a:lnTo>
                  <a:lnTo>
                    <a:pt x="90" y="108"/>
                  </a:lnTo>
                  <a:lnTo>
                    <a:pt x="90" y="106"/>
                  </a:lnTo>
                  <a:lnTo>
                    <a:pt x="90" y="104"/>
                  </a:lnTo>
                  <a:lnTo>
                    <a:pt x="92" y="104"/>
                  </a:lnTo>
                  <a:lnTo>
                    <a:pt x="92" y="102"/>
                  </a:lnTo>
                  <a:lnTo>
                    <a:pt x="94" y="102"/>
                  </a:lnTo>
                  <a:lnTo>
                    <a:pt x="94" y="100"/>
                  </a:lnTo>
                  <a:lnTo>
                    <a:pt x="94" y="98"/>
                  </a:lnTo>
                  <a:lnTo>
                    <a:pt x="92" y="96"/>
                  </a:lnTo>
                  <a:lnTo>
                    <a:pt x="90" y="96"/>
                  </a:lnTo>
                  <a:lnTo>
                    <a:pt x="88" y="96"/>
                  </a:lnTo>
                  <a:lnTo>
                    <a:pt x="87" y="96"/>
                  </a:lnTo>
                  <a:lnTo>
                    <a:pt x="85" y="96"/>
                  </a:lnTo>
                  <a:lnTo>
                    <a:pt x="83" y="96"/>
                  </a:lnTo>
                  <a:lnTo>
                    <a:pt x="81" y="98"/>
                  </a:lnTo>
                  <a:lnTo>
                    <a:pt x="79" y="98"/>
                  </a:lnTo>
                  <a:lnTo>
                    <a:pt x="77" y="98"/>
                  </a:lnTo>
                  <a:lnTo>
                    <a:pt x="75" y="98"/>
                  </a:lnTo>
                  <a:lnTo>
                    <a:pt x="73" y="98"/>
                  </a:lnTo>
                  <a:lnTo>
                    <a:pt x="71" y="98"/>
                  </a:lnTo>
                  <a:lnTo>
                    <a:pt x="69" y="98"/>
                  </a:lnTo>
                  <a:lnTo>
                    <a:pt x="69" y="96"/>
                  </a:lnTo>
                  <a:lnTo>
                    <a:pt x="67" y="96"/>
                  </a:lnTo>
                  <a:lnTo>
                    <a:pt x="67" y="98"/>
                  </a:lnTo>
                  <a:lnTo>
                    <a:pt x="65" y="98"/>
                  </a:lnTo>
                  <a:lnTo>
                    <a:pt x="65" y="100"/>
                  </a:lnTo>
                  <a:lnTo>
                    <a:pt x="65" y="98"/>
                  </a:lnTo>
                  <a:lnTo>
                    <a:pt x="64" y="98"/>
                  </a:lnTo>
                  <a:lnTo>
                    <a:pt x="62" y="98"/>
                  </a:lnTo>
                  <a:lnTo>
                    <a:pt x="60" y="96"/>
                  </a:lnTo>
                  <a:lnTo>
                    <a:pt x="60" y="94"/>
                  </a:lnTo>
                  <a:lnTo>
                    <a:pt x="58" y="94"/>
                  </a:lnTo>
                  <a:lnTo>
                    <a:pt x="58" y="92"/>
                  </a:lnTo>
                  <a:lnTo>
                    <a:pt x="56" y="90"/>
                  </a:lnTo>
                  <a:lnTo>
                    <a:pt x="54" y="89"/>
                  </a:lnTo>
                  <a:lnTo>
                    <a:pt x="54" y="87"/>
                  </a:lnTo>
                  <a:lnTo>
                    <a:pt x="52" y="87"/>
                  </a:lnTo>
                  <a:lnTo>
                    <a:pt x="52" y="85"/>
                  </a:lnTo>
                  <a:lnTo>
                    <a:pt x="50" y="85"/>
                  </a:lnTo>
                  <a:lnTo>
                    <a:pt x="48" y="85"/>
                  </a:lnTo>
                  <a:lnTo>
                    <a:pt x="46" y="85"/>
                  </a:lnTo>
                  <a:lnTo>
                    <a:pt x="44" y="85"/>
                  </a:lnTo>
                  <a:lnTo>
                    <a:pt x="44" y="83"/>
                  </a:lnTo>
                  <a:lnTo>
                    <a:pt x="42" y="83"/>
                  </a:lnTo>
                  <a:lnTo>
                    <a:pt x="40" y="83"/>
                  </a:lnTo>
                  <a:lnTo>
                    <a:pt x="39" y="83"/>
                  </a:lnTo>
                  <a:lnTo>
                    <a:pt x="39" y="85"/>
                  </a:lnTo>
                  <a:lnTo>
                    <a:pt x="37" y="85"/>
                  </a:lnTo>
                  <a:lnTo>
                    <a:pt x="35" y="85"/>
                  </a:lnTo>
                  <a:lnTo>
                    <a:pt x="33" y="85"/>
                  </a:lnTo>
                  <a:lnTo>
                    <a:pt x="31" y="85"/>
                  </a:lnTo>
                  <a:lnTo>
                    <a:pt x="29" y="85"/>
                  </a:lnTo>
                  <a:lnTo>
                    <a:pt x="27" y="85"/>
                  </a:lnTo>
                  <a:lnTo>
                    <a:pt x="27" y="83"/>
                  </a:lnTo>
                  <a:lnTo>
                    <a:pt x="27" y="85"/>
                  </a:lnTo>
                  <a:lnTo>
                    <a:pt x="25" y="85"/>
                  </a:lnTo>
                  <a:lnTo>
                    <a:pt x="23" y="85"/>
                  </a:lnTo>
                  <a:lnTo>
                    <a:pt x="21" y="85"/>
                  </a:lnTo>
                  <a:lnTo>
                    <a:pt x="21" y="83"/>
                  </a:lnTo>
                  <a:lnTo>
                    <a:pt x="19" y="83"/>
                  </a:lnTo>
                  <a:lnTo>
                    <a:pt x="19" y="81"/>
                  </a:lnTo>
                  <a:lnTo>
                    <a:pt x="19" y="79"/>
                  </a:lnTo>
                  <a:lnTo>
                    <a:pt x="17" y="79"/>
                  </a:lnTo>
                  <a:lnTo>
                    <a:pt x="16" y="79"/>
                  </a:lnTo>
                  <a:lnTo>
                    <a:pt x="16" y="77"/>
                  </a:lnTo>
                  <a:lnTo>
                    <a:pt x="14" y="77"/>
                  </a:lnTo>
                  <a:lnTo>
                    <a:pt x="14" y="75"/>
                  </a:lnTo>
                  <a:lnTo>
                    <a:pt x="14" y="73"/>
                  </a:lnTo>
                  <a:lnTo>
                    <a:pt x="14" y="71"/>
                  </a:lnTo>
                  <a:lnTo>
                    <a:pt x="14" y="69"/>
                  </a:lnTo>
                  <a:lnTo>
                    <a:pt x="16" y="69"/>
                  </a:lnTo>
                  <a:lnTo>
                    <a:pt x="16" y="67"/>
                  </a:lnTo>
                  <a:lnTo>
                    <a:pt x="16" y="65"/>
                  </a:lnTo>
                  <a:lnTo>
                    <a:pt x="16" y="64"/>
                  </a:lnTo>
                  <a:lnTo>
                    <a:pt x="16" y="62"/>
                  </a:lnTo>
                  <a:lnTo>
                    <a:pt x="14" y="62"/>
                  </a:lnTo>
                  <a:lnTo>
                    <a:pt x="14" y="60"/>
                  </a:lnTo>
                  <a:lnTo>
                    <a:pt x="12" y="60"/>
                  </a:lnTo>
                  <a:lnTo>
                    <a:pt x="12" y="58"/>
                  </a:lnTo>
                  <a:lnTo>
                    <a:pt x="10" y="58"/>
                  </a:lnTo>
                  <a:lnTo>
                    <a:pt x="10" y="56"/>
                  </a:lnTo>
                  <a:lnTo>
                    <a:pt x="10" y="54"/>
                  </a:lnTo>
                  <a:lnTo>
                    <a:pt x="10" y="52"/>
                  </a:lnTo>
                  <a:lnTo>
                    <a:pt x="10" y="50"/>
                  </a:lnTo>
                  <a:lnTo>
                    <a:pt x="8" y="50"/>
                  </a:lnTo>
                  <a:lnTo>
                    <a:pt x="6" y="50"/>
                  </a:lnTo>
                  <a:lnTo>
                    <a:pt x="6" y="48"/>
                  </a:lnTo>
                  <a:lnTo>
                    <a:pt x="4" y="48"/>
                  </a:lnTo>
                  <a:lnTo>
                    <a:pt x="2" y="50"/>
                  </a:lnTo>
                  <a:lnTo>
                    <a:pt x="0" y="50"/>
                  </a:lnTo>
                  <a:lnTo>
                    <a:pt x="0" y="48"/>
                  </a:lnTo>
                  <a:lnTo>
                    <a:pt x="2" y="46"/>
                  </a:lnTo>
                  <a:lnTo>
                    <a:pt x="2" y="44"/>
                  </a:lnTo>
                  <a:lnTo>
                    <a:pt x="4" y="44"/>
                  </a:lnTo>
                  <a:lnTo>
                    <a:pt x="4" y="42"/>
                  </a:lnTo>
                  <a:lnTo>
                    <a:pt x="6" y="41"/>
                  </a:lnTo>
                  <a:lnTo>
                    <a:pt x="6" y="39"/>
                  </a:lnTo>
                  <a:lnTo>
                    <a:pt x="6" y="37"/>
                  </a:lnTo>
                  <a:lnTo>
                    <a:pt x="6" y="33"/>
                  </a:lnTo>
                  <a:lnTo>
                    <a:pt x="8" y="29"/>
                  </a:lnTo>
                  <a:lnTo>
                    <a:pt x="8" y="27"/>
                  </a:lnTo>
                  <a:lnTo>
                    <a:pt x="10" y="25"/>
                  </a:lnTo>
                  <a:lnTo>
                    <a:pt x="10" y="23"/>
                  </a:lnTo>
                  <a:lnTo>
                    <a:pt x="12" y="21"/>
                  </a:lnTo>
                  <a:lnTo>
                    <a:pt x="14" y="19"/>
                  </a:lnTo>
                  <a:lnTo>
                    <a:pt x="14" y="17"/>
                  </a:lnTo>
                  <a:lnTo>
                    <a:pt x="16" y="17"/>
                  </a:lnTo>
                  <a:lnTo>
                    <a:pt x="17" y="17"/>
                  </a:lnTo>
                  <a:lnTo>
                    <a:pt x="17" y="16"/>
                  </a:lnTo>
                  <a:lnTo>
                    <a:pt x="19" y="16"/>
                  </a:lnTo>
                  <a:lnTo>
                    <a:pt x="19" y="14"/>
                  </a:lnTo>
                  <a:lnTo>
                    <a:pt x="21" y="12"/>
                  </a:lnTo>
                  <a:lnTo>
                    <a:pt x="21" y="10"/>
                  </a:lnTo>
                  <a:lnTo>
                    <a:pt x="23" y="10"/>
                  </a:lnTo>
                  <a:lnTo>
                    <a:pt x="25" y="8"/>
                  </a:lnTo>
                  <a:lnTo>
                    <a:pt x="27" y="8"/>
                  </a:lnTo>
                  <a:lnTo>
                    <a:pt x="29" y="8"/>
                  </a:lnTo>
                  <a:lnTo>
                    <a:pt x="31" y="8"/>
                  </a:lnTo>
                  <a:lnTo>
                    <a:pt x="31" y="6"/>
                  </a:lnTo>
                  <a:lnTo>
                    <a:pt x="33" y="6"/>
                  </a:lnTo>
                  <a:lnTo>
                    <a:pt x="33" y="8"/>
                  </a:lnTo>
                  <a:lnTo>
                    <a:pt x="31" y="8"/>
                  </a:lnTo>
                  <a:lnTo>
                    <a:pt x="29" y="8"/>
                  </a:lnTo>
                  <a:lnTo>
                    <a:pt x="27" y="10"/>
                  </a:lnTo>
                  <a:lnTo>
                    <a:pt x="23" y="10"/>
                  </a:lnTo>
                  <a:lnTo>
                    <a:pt x="21" y="10"/>
                  </a:lnTo>
                  <a:lnTo>
                    <a:pt x="21" y="12"/>
                  </a:lnTo>
                  <a:lnTo>
                    <a:pt x="23" y="14"/>
                  </a:lnTo>
                  <a:lnTo>
                    <a:pt x="23" y="16"/>
                  </a:lnTo>
                  <a:lnTo>
                    <a:pt x="25" y="17"/>
                  </a:lnTo>
                  <a:lnTo>
                    <a:pt x="27" y="19"/>
                  </a:lnTo>
                  <a:lnTo>
                    <a:pt x="25" y="19"/>
                  </a:lnTo>
                  <a:lnTo>
                    <a:pt x="25" y="21"/>
                  </a:lnTo>
                  <a:lnTo>
                    <a:pt x="27" y="21"/>
                  </a:lnTo>
                  <a:lnTo>
                    <a:pt x="25" y="21"/>
                  </a:lnTo>
                  <a:lnTo>
                    <a:pt x="27" y="21"/>
                  </a:lnTo>
                  <a:lnTo>
                    <a:pt x="27" y="23"/>
                  </a:lnTo>
                  <a:lnTo>
                    <a:pt x="29" y="25"/>
                  </a:lnTo>
                  <a:lnTo>
                    <a:pt x="27" y="25"/>
                  </a:lnTo>
                  <a:lnTo>
                    <a:pt x="27" y="27"/>
                  </a:lnTo>
                  <a:lnTo>
                    <a:pt x="27" y="29"/>
                  </a:lnTo>
                  <a:lnTo>
                    <a:pt x="25" y="29"/>
                  </a:lnTo>
                  <a:lnTo>
                    <a:pt x="25" y="31"/>
                  </a:lnTo>
                  <a:lnTo>
                    <a:pt x="25" y="33"/>
                  </a:lnTo>
                  <a:lnTo>
                    <a:pt x="23" y="33"/>
                  </a:lnTo>
                  <a:lnTo>
                    <a:pt x="23" y="35"/>
                  </a:lnTo>
                  <a:lnTo>
                    <a:pt x="21" y="35"/>
                  </a:lnTo>
                  <a:lnTo>
                    <a:pt x="21" y="37"/>
                  </a:lnTo>
                  <a:lnTo>
                    <a:pt x="19" y="39"/>
                  </a:lnTo>
                  <a:lnTo>
                    <a:pt x="19" y="41"/>
                  </a:lnTo>
                  <a:lnTo>
                    <a:pt x="21" y="41"/>
                  </a:lnTo>
                  <a:lnTo>
                    <a:pt x="21" y="42"/>
                  </a:lnTo>
                  <a:lnTo>
                    <a:pt x="23" y="44"/>
                  </a:lnTo>
                  <a:lnTo>
                    <a:pt x="21" y="44"/>
                  </a:lnTo>
                  <a:lnTo>
                    <a:pt x="21" y="42"/>
                  </a:lnTo>
                  <a:lnTo>
                    <a:pt x="21" y="44"/>
                  </a:lnTo>
                  <a:lnTo>
                    <a:pt x="23" y="44"/>
                  </a:lnTo>
                  <a:lnTo>
                    <a:pt x="23" y="46"/>
                  </a:lnTo>
                  <a:lnTo>
                    <a:pt x="25" y="46"/>
                  </a:lnTo>
                  <a:lnTo>
                    <a:pt x="25" y="48"/>
                  </a:lnTo>
                  <a:lnTo>
                    <a:pt x="25" y="50"/>
                  </a:lnTo>
                  <a:lnTo>
                    <a:pt x="27" y="50"/>
                  </a:lnTo>
                  <a:lnTo>
                    <a:pt x="25" y="50"/>
                  </a:lnTo>
                  <a:lnTo>
                    <a:pt x="27" y="50"/>
                  </a:lnTo>
                  <a:lnTo>
                    <a:pt x="27" y="52"/>
                  </a:lnTo>
                  <a:lnTo>
                    <a:pt x="29" y="52"/>
                  </a:lnTo>
                  <a:lnTo>
                    <a:pt x="31" y="50"/>
                  </a:lnTo>
                  <a:lnTo>
                    <a:pt x="33" y="50"/>
                  </a:lnTo>
                  <a:lnTo>
                    <a:pt x="35" y="50"/>
                  </a:lnTo>
                  <a:lnTo>
                    <a:pt x="35" y="48"/>
                  </a:lnTo>
                  <a:lnTo>
                    <a:pt x="37" y="48"/>
                  </a:lnTo>
                  <a:lnTo>
                    <a:pt x="37" y="46"/>
                  </a:lnTo>
                  <a:lnTo>
                    <a:pt x="37" y="44"/>
                  </a:lnTo>
                  <a:lnTo>
                    <a:pt x="37" y="42"/>
                  </a:lnTo>
                  <a:lnTo>
                    <a:pt x="37" y="41"/>
                  </a:lnTo>
                  <a:lnTo>
                    <a:pt x="37" y="39"/>
                  </a:lnTo>
                  <a:lnTo>
                    <a:pt x="35" y="37"/>
                  </a:lnTo>
                  <a:lnTo>
                    <a:pt x="35" y="35"/>
                  </a:lnTo>
                  <a:lnTo>
                    <a:pt x="33" y="35"/>
                  </a:lnTo>
                  <a:lnTo>
                    <a:pt x="33" y="33"/>
                  </a:lnTo>
                  <a:lnTo>
                    <a:pt x="31" y="33"/>
                  </a:lnTo>
                  <a:lnTo>
                    <a:pt x="31" y="31"/>
                  </a:lnTo>
                  <a:lnTo>
                    <a:pt x="31" y="29"/>
                  </a:lnTo>
                  <a:lnTo>
                    <a:pt x="29" y="27"/>
                  </a:lnTo>
                  <a:lnTo>
                    <a:pt x="29" y="25"/>
                  </a:lnTo>
                  <a:lnTo>
                    <a:pt x="29" y="23"/>
                  </a:lnTo>
                  <a:lnTo>
                    <a:pt x="31" y="23"/>
                  </a:lnTo>
                  <a:lnTo>
                    <a:pt x="31" y="21"/>
                  </a:lnTo>
                  <a:lnTo>
                    <a:pt x="29" y="21"/>
                  </a:lnTo>
                  <a:lnTo>
                    <a:pt x="31" y="21"/>
                  </a:lnTo>
                  <a:lnTo>
                    <a:pt x="31" y="19"/>
                  </a:lnTo>
                  <a:lnTo>
                    <a:pt x="33" y="19"/>
                  </a:lnTo>
                  <a:lnTo>
                    <a:pt x="35" y="19"/>
                  </a:lnTo>
                  <a:lnTo>
                    <a:pt x="37" y="19"/>
                  </a:lnTo>
                  <a:lnTo>
                    <a:pt x="40" y="17"/>
                  </a:lnTo>
                  <a:lnTo>
                    <a:pt x="42" y="16"/>
                  </a:lnTo>
                  <a:lnTo>
                    <a:pt x="44" y="16"/>
                  </a:lnTo>
                  <a:lnTo>
                    <a:pt x="46" y="16"/>
                  </a:lnTo>
                  <a:lnTo>
                    <a:pt x="44" y="16"/>
                  </a:lnTo>
                  <a:lnTo>
                    <a:pt x="46" y="16"/>
                  </a:lnTo>
                  <a:lnTo>
                    <a:pt x="48" y="14"/>
                  </a:lnTo>
                  <a:lnTo>
                    <a:pt x="50" y="14"/>
                  </a:lnTo>
                  <a:lnTo>
                    <a:pt x="52" y="14"/>
                  </a:lnTo>
                  <a:lnTo>
                    <a:pt x="52" y="12"/>
                  </a:lnTo>
                  <a:lnTo>
                    <a:pt x="50" y="12"/>
                  </a:lnTo>
                  <a:lnTo>
                    <a:pt x="52" y="12"/>
                  </a:lnTo>
                  <a:lnTo>
                    <a:pt x="52" y="14"/>
                  </a:lnTo>
                  <a:lnTo>
                    <a:pt x="52" y="12"/>
                  </a:lnTo>
                  <a:lnTo>
                    <a:pt x="52" y="14"/>
                  </a:lnTo>
                  <a:lnTo>
                    <a:pt x="52" y="12"/>
                  </a:lnTo>
                  <a:lnTo>
                    <a:pt x="50" y="10"/>
                  </a:lnTo>
                  <a:lnTo>
                    <a:pt x="52" y="12"/>
                  </a:lnTo>
                  <a:lnTo>
                    <a:pt x="54" y="12"/>
                  </a:lnTo>
                  <a:lnTo>
                    <a:pt x="56" y="12"/>
                  </a:lnTo>
                  <a:lnTo>
                    <a:pt x="56" y="14"/>
                  </a:lnTo>
                  <a:lnTo>
                    <a:pt x="56" y="12"/>
                  </a:lnTo>
                  <a:lnTo>
                    <a:pt x="58" y="12"/>
                  </a:lnTo>
                  <a:lnTo>
                    <a:pt x="58" y="10"/>
                  </a:lnTo>
                  <a:lnTo>
                    <a:pt x="56" y="10"/>
                  </a:lnTo>
                  <a:lnTo>
                    <a:pt x="56" y="8"/>
                  </a:lnTo>
                  <a:lnTo>
                    <a:pt x="56" y="10"/>
                  </a:lnTo>
                  <a:lnTo>
                    <a:pt x="56" y="8"/>
                  </a:lnTo>
                  <a:lnTo>
                    <a:pt x="56" y="10"/>
                  </a:lnTo>
                  <a:lnTo>
                    <a:pt x="54" y="10"/>
                  </a:lnTo>
                  <a:lnTo>
                    <a:pt x="52" y="10"/>
                  </a:lnTo>
                  <a:lnTo>
                    <a:pt x="50" y="10"/>
                  </a:lnTo>
                  <a:lnTo>
                    <a:pt x="50" y="8"/>
                  </a:lnTo>
                  <a:lnTo>
                    <a:pt x="50" y="6"/>
                  </a:lnTo>
                  <a:lnTo>
                    <a:pt x="48" y="6"/>
                  </a:lnTo>
                  <a:lnTo>
                    <a:pt x="48" y="4"/>
                  </a:lnTo>
                  <a:lnTo>
                    <a:pt x="50" y="4"/>
                  </a:lnTo>
                  <a:lnTo>
                    <a:pt x="50" y="2"/>
                  </a:lnTo>
                  <a:lnTo>
                    <a:pt x="52" y="2"/>
                  </a:lnTo>
                  <a:lnTo>
                    <a:pt x="52" y="0"/>
                  </a:lnTo>
                  <a:lnTo>
                    <a:pt x="54" y="0"/>
                  </a:lnTo>
                  <a:lnTo>
                    <a:pt x="56"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0" name="Freeform 250"/>
            <p:cNvSpPr>
              <a:spLocks noEditPoints="1"/>
            </p:cNvSpPr>
            <p:nvPr/>
          </p:nvSpPr>
          <p:spPr bwMode="auto">
            <a:xfrm>
              <a:off x="3392488" y="4351338"/>
              <a:ext cx="12700" cy="7938"/>
            </a:xfrm>
            <a:custGeom>
              <a:avLst/>
              <a:gdLst>
                <a:gd name="T0" fmla="*/ 4 w 8"/>
                <a:gd name="T1" fmla="*/ 5 h 5"/>
                <a:gd name="T2" fmla="*/ 4 w 8"/>
                <a:gd name="T3" fmla="*/ 5 h 5"/>
                <a:gd name="T4" fmla="*/ 2 w 8"/>
                <a:gd name="T5" fmla="*/ 5 h 5"/>
                <a:gd name="T6" fmla="*/ 4 w 8"/>
                <a:gd name="T7" fmla="*/ 5 h 5"/>
                <a:gd name="T8" fmla="*/ 4 w 8"/>
                <a:gd name="T9" fmla="*/ 5 h 5"/>
                <a:gd name="T10" fmla="*/ 4 w 8"/>
                <a:gd name="T11" fmla="*/ 5 h 5"/>
                <a:gd name="T12" fmla="*/ 4 w 8"/>
                <a:gd name="T13" fmla="*/ 4 h 5"/>
                <a:gd name="T14" fmla="*/ 4 w 8"/>
                <a:gd name="T15" fmla="*/ 5 h 5"/>
                <a:gd name="T16" fmla="*/ 4 w 8"/>
                <a:gd name="T17" fmla="*/ 4 h 5"/>
                <a:gd name="T18" fmla="*/ 4 w 8"/>
                <a:gd name="T19" fmla="*/ 5 h 5"/>
                <a:gd name="T20" fmla="*/ 4 w 8"/>
                <a:gd name="T21" fmla="*/ 5 h 5"/>
                <a:gd name="T22" fmla="*/ 4 w 8"/>
                <a:gd name="T23" fmla="*/ 5 h 5"/>
                <a:gd name="T24" fmla="*/ 2 w 8"/>
                <a:gd name="T25" fmla="*/ 5 h 5"/>
                <a:gd name="T26" fmla="*/ 2 w 8"/>
                <a:gd name="T27" fmla="*/ 5 h 5"/>
                <a:gd name="T28" fmla="*/ 2 w 8"/>
                <a:gd name="T29" fmla="*/ 5 h 5"/>
                <a:gd name="T30" fmla="*/ 2 w 8"/>
                <a:gd name="T31" fmla="*/ 5 h 5"/>
                <a:gd name="T32" fmla="*/ 2 w 8"/>
                <a:gd name="T33" fmla="*/ 5 h 5"/>
                <a:gd name="T34" fmla="*/ 2 w 8"/>
                <a:gd name="T35" fmla="*/ 5 h 5"/>
                <a:gd name="T36" fmla="*/ 2 w 8"/>
                <a:gd name="T37" fmla="*/ 5 h 5"/>
                <a:gd name="T38" fmla="*/ 2 w 8"/>
                <a:gd name="T39" fmla="*/ 4 h 5"/>
                <a:gd name="T40" fmla="*/ 2 w 8"/>
                <a:gd name="T41" fmla="*/ 4 h 5"/>
                <a:gd name="T42" fmla="*/ 4 w 8"/>
                <a:gd name="T43" fmla="*/ 4 h 5"/>
                <a:gd name="T44" fmla="*/ 4 w 8"/>
                <a:gd name="T45" fmla="*/ 4 h 5"/>
                <a:gd name="T46" fmla="*/ 0 w 8"/>
                <a:gd name="T47" fmla="*/ 5 h 5"/>
                <a:gd name="T48" fmla="*/ 0 w 8"/>
                <a:gd name="T49" fmla="*/ 4 h 5"/>
                <a:gd name="T50" fmla="*/ 0 w 8"/>
                <a:gd name="T51" fmla="*/ 4 h 5"/>
                <a:gd name="T52" fmla="*/ 0 w 8"/>
                <a:gd name="T53" fmla="*/ 4 h 5"/>
                <a:gd name="T54" fmla="*/ 4 w 8"/>
                <a:gd name="T55" fmla="*/ 4 h 5"/>
                <a:gd name="T56" fmla="*/ 4 w 8"/>
                <a:gd name="T57" fmla="*/ 4 h 5"/>
                <a:gd name="T58" fmla="*/ 4 w 8"/>
                <a:gd name="T59" fmla="*/ 4 h 5"/>
                <a:gd name="T60" fmla="*/ 4 w 8"/>
                <a:gd name="T61" fmla="*/ 4 h 5"/>
                <a:gd name="T62" fmla="*/ 4 w 8"/>
                <a:gd name="T63" fmla="*/ 4 h 5"/>
                <a:gd name="T64" fmla="*/ 4 w 8"/>
                <a:gd name="T65" fmla="*/ 4 h 5"/>
                <a:gd name="T66" fmla="*/ 8 w 8"/>
                <a:gd name="T67" fmla="*/ 4 h 5"/>
                <a:gd name="T68" fmla="*/ 6 w 8"/>
                <a:gd name="T69" fmla="*/ 4 h 5"/>
                <a:gd name="T70" fmla="*/ 6 w 8"/>
                <a:gd name="T71" fmla="*/ 4 h 5"/>
                <a:gd name="T72" fmla="*/ 6 w 8"/>
                <a:gd name="T73" fmla="*/ 4 h 5"/>
                <a:gd name="T74" fmla="*/ 6 w 8"/>
                <a:gd name="T75" fmla="*/ 4 h 5"/>
                <a:gd name="T76" fmla="*/ 6 w 8"/>
                <a:gd name="T77" fmla="*/ 4 h 5"/>
                <a:gd name="T78" fmla="*/ 6 w 8"/>
                <a:gd name="T79" fmla="*/ 4 h 5"/>
                <a:gd name="T80" fmla="*/ 6 w 8"/>
                <a:gd name="T81" fmla="*/ 4 h 5"/>
                <a:gd name="T82" fmla="*/ 8 w 8"/>
                <a:gd name="T83" fmla="*/ 4 h 5"/>
                <a:gd name="T84" fmla="*/ 8 w 8"/>
                <a:gd name="T85" fmla="*/ 0 h 5"/>
                <a:gd name="T86" fmla="*/ 8 w 8"/>
                <a:gd name="T87" fmla="*/ 0 h 5"/>
                <a:gd name="T88" fmla="*/ 6 w 8"/>
                <a:gd name="T89" fmla="*/ 0 h 5"/>
                <a:gd name="T90" fmla="*/ 8 w 8"/>
                <a:gd name="T9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 h="5">
                  <a:moveTo>
                    <a:pt x="4" y="5"/>
                  </a:moveTo>
                  <a:lnTo>
                    <a:pt x="4" y="5"/>
                  </a:lnTo>
                  <a:lnTo>
                    <a:pt x="4" y="5"/>
                  </a:lnTo>
                  <a:lnTo>
                    <a:pt x="4" y="5"/>
                  </a:lnTo>
                  <a:lnTo>
                    <a:pt x="2" y="5"/>
                  </a:lnTo>
                  <a:lnTo>
                    <a:pt x="2" y="5"/>
                  </a:lnTo>
                  <a:lnTo>
                    <a:pt x="4" y="5"/>
                  </a:lnTo>
                  <a:lnTo>
                    <a:pt x="4" y="5"/>
                  </a:lnTo>
                  <a:lnTo>
                    <a:pt x="4" y="5"/>
                  </a:lnTo>
                  <a:lnTo>
                    <a:pt x="4" y="5"/>
                  </a:lnTo>
                  <a:lnTo>
                    <a:pt x="4" y="5"/>
                  </a:lnTo>
                  <a:lnTo>
                    <a:pt x="4" y="5"/>
                  </a:lnTo>
                  <a:lnTo>
                    <a:pt x="4" y="5"/>
                  </a:lnTo>
                  <a:close/>
                  <a:moveTo>
                    <a:pt x="4" y="4"/>
                  </a:moveTo>
                  <a:lnTo>
                    <a:pt x="4" y="5"/>
                  </a:lnTo>
                  <a:lnTo>
                    <a:pt x="4" y="5"/>
                  </a:lnTo>
                  <a:lnTo>
                    <a:pt x="4" y="5"/>
                  </a:lnTo>
                  <a:lnTo>
                    <a:pt x="4" y="4"/>
                  </a:lnTo>
                  <a:lnTo>
                    <a:pt x="4" y="5"/>
                  </a:lnTo>
                  <a:lnTo>
                    <a:pt x="4" y="5"/>
                  </a:lnTo>
                  <a:lnTo>
                    <a:pt x="4" y="5"/>
                  </a:lnTo>
                  <a:lnTo>
                    <a:pt x="4" y="5"/>
                  </a:lnTo>
                  <a:lnTo>
                    <a:pt x="4" y="5"/>
                  </a:lnTo>
                  <a:lnTo>
                    <a:pt x="4" y="5"/>
                  </a:lnTo>
                  <a:lnTo>
                    <a:pt x="2" y="5"/>
                  </a:lnTo>
                  <a:lnTo>
                    <a:pt x="2" y="5"/>
                  </a:lnTo>
                  <a:lnTo>
                    <a:pt x="2" y="5"/>
                  </a:lnTo>
                  <a:lnTo>
                    <a:pt x="2" y="5"/>
                  </a:lnTo>
                  <a:lnTo>
                    <a:pt x="2" y="5"/>
                  </a:lnTo>
                  <a:lnTo>
                    <a:pt x="2" y="5"/>
                  </a:lnTo>
                  <a:lnTo>
                    <a:pt x="2" y="5"/>
                  </a:lnTo>
                  <a:lnTo>
                    <a:pt x="2" y="5"/>
                  </a:lnTo>
                  <a:lnTo>
                    <a:pt x="2" y="5"/>
                  </a:lnTo>
                  <a:lnTo>
                    <a:pt x="2" y="5"/>
                  </a:lnTo>
                  <a:lnTo>
                    <a:pt x="2" y="5"/>
                  </a:lnTo>
                  <a:lnTo>
                    <a:pt x="2" y="5"/>
                  </a:lnTo>
                  <a:lnTo>
                    <a:pt x="2" y="5"/>
                  </a:lnTo>
                  <a:lnTo>
                    <a:pt x="2" y="5"/>
                  </a:lnTo>
                  <a:lnTo>
                    <a:pt x="2" y="5"/>
                  </a:lnTo>
                  <a:lnTo>
                    <a:pt x="2" y="4"/>
                  </a:lnTo>
                  <a:lnTo>
                    <a:pt x="2" y="4"/>
                  </a:lnTo>
                  <a:lnTo>
                    <a:pt x="2" y="4"/>
                  </a:lnTo>
                  <a:lnTo>
                    <a:pt x="2" y="4"/>
                  </a:lnTo>
                  <a:lnTo>
                    <a:pt x="4" y="4"/>
                  </a:lnTo>
                  <a:lnTo>
                    <a:pt x="4" y="4"/>
                  </a:lnTo>
                  <a:lnTo>
                    <a:pt x="4" y="4"/>
                  </a:lnTo>
                  <a:close/>
                  <a:moveTo>
                    <a:pt x="0" y="4"/>
                  </a:moveTo>
                  <a:lnTo>
                    <a:pt x="0" y="5"/>
                  </a:lnTo>
                  <a:lnTo>
                    <a:pt x="0" y="4"/>
                  </a:lnTo>
                  <a:lnTo>
                    <a:pt x="0" y="4"/>
                  </a:lnTo>
                  <a:lnTo>
                    <a:pt x="0" y="4"/>
                  </a:lnTo>
                  <a:lnTo>
                    <a:pt x="0" y="4"/>
                  </a:lnTo>
                  <a:lnTo>
                    <a:pt x="0" y="4"/>
                  </a:lnTo>
                  <a:lnTo>
                    <a:pt x="0" y="4"/>
                  </a:lnTo>
                  <a:lnTo>
                    <a:pt x="0" y="4"/>
                  </a:lnTo>
                  <a:close/>
                  <a:moveTo>
                    <a:pt x="4" y="4"/>
                  </a:moveTo>
                  <a:lnTo>
                    <a:pt x="4" y="4"/>
                  </a:lnTo>
                  <a:lnTo>
                    <a:pt x="4" y="4"/>
                  </a:lnTo>
                  <a:lnTo>
                    <a:pt x="4" y="4"/>
                  </a:lnTo>
                  <a:lnTo>
                    <a:pt x="4" y="4"/>
                  </a:lnTo>
                  <a:lnTo>
                    <a:pt x="4" y="4"/>
                  </a:lnTo>
                  <a:lnTo>
                    <a:pt x="4" y="4"/>
                  </a:lnTo>
                  <a:lnTo>
                    <a:pt x="4" y="4"/>
                  </a:lnTo>
                  <a:lnTo>
                    <a:pt x="4" y="4"/>
                  </a:lnTo>
                  <a:lnTo>
                    <a:pt x="4" y="4"/>
                  </a:lnTo>
                  <a:lnTo>
                    <a:pt x="4" y="4"/>
                  </a:lnTo>
                  <a:close/>
                  <a:moveTo>
                    <a:pt x="8" y="4"/>
                  </a:moveTo>
                  <a:lnTo>
                    <a:pt x="8" y="4"/>
                  </a:lnTo>
                  <a:lnTo>
                    <a:pt x="8"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8" y="4"/>
                  </a:lnTo>
                  <a:lnTo>
                    <a:pt x="8" y="4"/>
                  </a:lnTo>
                  <a:close/>
                  <a:moveTo>
                    <a:pt x="8" y="0"/>
                  </a:moveTo>
                  <a:lnTo>
                    <a:pt x="8" y="0"/>
                  </a:lnTo>
                  <a:lnTo>
                    <a:pt x="8" y="0"/>
                  </a:lnTo>
                  <a:lnTo>
                    <a:pt x="8" y="0"/>
                  </a:lnTo>
                  <a:lnTo>
                    <a:pt x="6" y="0"/>
                  </a:lnTo>
                  <a:lnTo>
                    <a:pt x="6" y="0"/>
                  </a:lnTo>
                  <a:lnTo>
                    <a:pt x="6" y="0"/>
                  </a:lnTo>
                  <a:lnTo>
                    <a:pt x="8" y="0"/>
                  </a:lnTo>
                  <a:lnTo>
                    <a:pt x="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1" name="Freeform 251"/>
            <p:cNvSpPr>
              <a:spLocks noEditPoints="1"/>
            </p:cNvSpPr>
            <p:nvPr/>
          </p:nvSpPr>
          <p:spPr bwMode="auto">
            <a:xfrm>
              <a:off x="3387725" y="4359275"/>
              <a:ext cx="11113" cy="19050"/>
            </a:xfrm>
            <a:custGeom>
              <a:avLst/>
              <a:gdLst>
                <a:gd name="T0" fmla="*/ 5 w 7"/>
                <a:gd name="T1" fmla="*/ 10 h 12"/>
                <a:gd name="T2" fmla="*/ 5 w 7"/>
                <a:gd name="T3" fmla="*/ 12 h 12"/>
                <a:gd name="T4" fmla="*/ 5 w 7"/>
                <a:gd name="T5" fmla="*/ 10 h 12"/>
                <a:gd name="T6" fmla="*/ 7 w 7"/>
                <a:gd name="T7" fmla="*/ 10 h 12"/>
                <a:gd name="T8" fmla="*/ 7 w 7"/>
                <a:gd name="T9" fmla="*/ 12 h 12"/>
                <a:gd name="T10" fmla="*/ 5 w 7"/>
                <a:gd name="T11" fmla="*/ 12 h 12"/>
                <a:gd name="T12" fmla="*/ 2 w 7"/>
                <a:gd name="T13" fmla="*/ 12 h 12"/>
                <a:gd name="T14" fmla="*/ 2 w 7"/>
                <a:gd name="T15" fmla="*/ 12 h 12"/>
                <a:gd name="T16" fmla="*/ 2 w 7"/>
                <a:gd name="T17" fmla="*/ 10 h 12"/>
                <a:gd name="T18" fmla="*/ 2 w 7"/>
                <a:gd name="T19" fmla="*/ 10 h 12"/>
                <a:gd name="T20" fmla="*/ 3 w 7"/>
                <a:gd name="T21" fmla="*/ 10 h 12"/>
                <a:gd name="T22" fmla="*/ 3 w 7"/>
                <a:gd name="T23" fmla="*/ 10 h 12"/>
                <a:gd name="T24" fmla="*/ 3 w 7"/>
                <a:gd name="T25" fmla="*/ 10 h 12"/>
                <a:gd name="T26" fmla="*/ 5 w 7"/>
                <a:gd name="T27" fmla="*/ 0 h 12"/>
                <a:gd name="T28" fmla="*/ 5 w 7"/>
                <a:gd name="T29" fmla="*/ 0 h 12"/>
                <a:gd name="T30" fmla="*/ 5 w 7"/>
                <a:gd name="T31" fmla="*/ 0 h 12"/>
                <a:gd name="T32" fmla="*/ 3 w 7"/>
                <a:gd name="T33" fmla="*/ 2 h 12"/>
                <a:gd name="T34" fmla="*/ 3 w 7"/>
                <a:gd name="T35" fmla="*/ 0 h 12"/>
                <a:gd name="T36" fmla="*/ 3 w 7"/>
                <a:gd name="T37" fmla="*/ 0 h 12"/>
                <a:gd name="T38" fmla="*/ 3 w 7"/>
                <a:gd name="T39" fmla="*/ 0 h 12"/>
                <a:gd name="T40" fmla="*/ 5 w 7"/>
                <a:gd name="T41" fmla="*/ 0 h 12"/>
                <a:gd name="T42" fmla="*/ 5 w 7"/>
                <a:gd name="T43" fmla="*/ 0 h 12"/>
                <a:gd name="T44" fmla="*/ 2 w 7"/>
                <a:gd name="T45" fmla="*/ 0 h 12"/>
                <a:gd name="T46" fmla="*/ 2 w 7"/>
                <a:gd name="T47" fmla="*/ 0 h 12"/>
                <a:gd name="T48" fmla="*/ 2 w 7"/>
                <a:gd name="T49" fmla="*/ 2 h 12"/>
                <a:gd name="T50" fmla="*/ 2 w 7"/>
                <a:gd name="T51" fmla="*/ 2 h 12"/>
                <a:gd name="T52" fmla="*/ 2 w 7"/>
                <a:gd name="T53" fmla="*/ 2 h 12"/>
                <a:gd name="T54" fmla="*/ 2 w 7"/>
                <a:gd name="T55" fmla="*/ 0 h 12"/>
                <a:gd name="T56" fmla="*/ 2 w 7"/>
                <a:gd name="T57" fmla="*/ 0 h 12"/>
                <a:gd name="T58" fmla="*/ 0 w 7"/>
                <a:gd name="T59" fmla="*/ 0 h 12"/>
                <a:gd name="T60" fmla="*/ 0 w 7"/>
                <a:gd name="T61" fmla="*/ 0 h 12"/>
                <a:gd name="T62" fmla="*/ 0 w 7"/>
                <a:gd name="T63" fmla="*/ 0 h 12"/>
                <a:gd name="T64" fmla="*/ 2 w 7"/>
                <a:gd name="T65" fmla="*/ 0 h 12"/>
                <a:gd name="T66" fmla="*/ 2 w 7"/>
                <a:gd name="T67" fmla="*/ 0 h 12"/>
                <a:gd name="T68" fmla="*/ 2 w 7"/>
                <a:gd name="T6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12">
                  <a:moveTo>
                    <a:pt x="3" y="10"/>
                  </a:moveTo>
                  <a:lnTo>
                    <a:pt x="5" y="10"/>
                  </a:lnTo>
                  <a:lnTo>
                    <a:pt x="5" y="10"/>
                  </a:lnTo>
                  <a:lnTo>
                    <a:pt x="5" y="12"/>
                  </a:lnTo>
                  <a:lnTo>
                    <a:pt x="5" y="10"/>
                  </a:lnTo>
                  <a:lnTo>
                    <a:pt x="5" y="10"/>
                  </a:lnTo>
                  <a:lnTo>
                    <a:pt x="7" y="10"/>
                  </a:lnTo>
                  <a:lnTo>
                    <a:pt x="7" y="10"/>
                  </a:lnTo>
                  <a:lnTo>
                    <a:pt x="7" y="12"/>
                  </a:lnTo>
                  <a:lnTo>
                    <a:pt x="7" y="12"/>
                  </a:lnTo>
                  <a:lnTo>
                    <a:pt x="5" y="12"/>
                  </a:lnTo>
                  <a:lnTo>
                    <a:pt x="5" y="12"/>
                  </a:lnTo>
                  <a:lnTo>
                    <a:pt x="5" y="12"/>
                  </a:lnTo>
                  <a:lnTo>
                    <a:pt x="2" y="12"/>
                  </a:lnTo>
                  <a:lnTo>
                    <a:pt x="2" y="12"/>
                  </a:lnTo>
                  <a:lnTo>
                    <a:pt x="2" y="12"/>
                  </a:lnTo>
                  <a:lnTo>
                    <a:pt x="2" y="12"/>
                  </a:lnTo>
                  <a:lnTo>
                    <a:pt x="2" y="10"/>
                  </a:lnTo>
                  <a:lnTo>
                    <a:pt x="2" y="10"/>
                  </a:lnTo>
                  <a:lnTo>
                    <a:pt x="2" y="10"/>
                  </a:lnTo>
                  <a:lnTo>
                    <a:pt x="3" y="10"/>
                  </a:lnTo>
                  <a:lnTo>
                    <a:pt x="3" y="10"/>
                  </a:lnTo>
                  <a:lnTo>
                    <a:pt x="3" y="10"/>
                  </a:lnTo>
                  <a:lnTo>
                    <a:pt x="3" y="10"/>
                  </a:lnTo>
                  <a:lnTo>
                    <a:pt x="3" y="10"/>
                  </a:lnTo>
                  <a:lnTo>
                    <a:pt x="3" y="10"/>
                  </a:lnTo>
                  <a:close/>
                  <a:moveTo>
                    <a:pt x="5" y="0"/>
                  </a:moveTo>
                  <a:lnTo>
                    <a:pt x="5" y="0"/>
                  </a:lnTo>
                  <a:lnTo>
                    <a:pt x="5" y="0"/>
                  </a:lnTo>
                  <a:lnTo>
                    <a:pt x="5" y="0"/>
                  </a:lnTo>
                  <a:lnTo>
                    <a:pt x="5" y="0"/>
                  </a:lnTo>
                  <a:lnTo>
                    <a:pt x="5" y="0"/>
                  </a:lnTo>
                  <a:lnTo>
                    <a:pt x="5" y="2"/>
                  </a:lnTo>
                  <a:lnTo>
                    <a:pt x="3" y="2"/>
                  </a:lnTo>
                  <a:lnTo>
                    <a:pt x="3" y="2"/>
                  </a:lnTo>
                  <a:lnTo>
                    <a:pt x="3" y="0"/>
                  </a:lnTo>
                  <a:lnTo>
                    <a:pt x="3" y="0"/>
                  </a:lnTo>
                  <a:lnTo>
                    <a:pt x="3" y="0"/>
                  </a:lnTo>
                  <a:lnTo>
                    <a:pt x="3" y="0"/>
                  </a:lnTo>
                  <a:lnTo>
                    <a:pt x="3" y="0"/>
                  </a:lnTo>
                  <a:lnTo>
                    <a:pt x="3" y="0"/>
                  </a:lnTo>
                  <a:lnTo>
                    <a:pt x="5" y="0"/>
                  </a:lnTo>
                  <a:lnTo>
                    <a:pt x="5" y="0"/>
                  </a:lnTo>
                  <a:lnTo>
                    <a:pt x="5" y="0"/>
                  </a:lnTo>
                  <a:lnTo>
                    <a:pt x="5" y="0"/>
                  </a:lnTo>
                  <a:close/>
                  <a:moveTo>
                    <a:pt x="2" y="0"/>
                  </a:moveTo>
                  <a:lnTo>
                    <a:pt x="2" y="0"/>
                  </a:lnTo>
                  <a:lnTo>
                    <a:pt x="2" y="0"/>
                  </a:lnTo>
                  <a:lnTo>
                    <a:pt x="2" y="2"/>
                  </a:lnTo>
                  <a:lnTo>
                    <a:pt x="2" y="2"/>
                  </a:lnTo>
                  <a:lnTo>
                    <a:pt x="2" y="2"/>
                  </a:lnTo>
                  <a:lnTo>
                    <a:pt x="2" y="2"/>
                  </a:lnTo>
                  <a:lnTo>
                    <a:pt x="2" y="2"/>
                  </a:lnTo>
                  <a:lnTo>
                    <a:pt x="2" y="2"/>
                  </a:lnTo>
                  <a:lnTo>
                    <a:pt x="2" y="2"/>
                  </a:lnTo>
                  <a:lnTo>
                    <a:pt x="2" y="0"/>
                  </a:lnTo>
                  <a:lnTo>
                    <a:pt x="2" y="0"/>
                  </a:lnTo>
                  <a:lnTo>
                    <a:pt x="2" y="0"/>
                  </a:lnTo>
                  <a:lnTo>
                    <a:pt x="0" y="0"/>
                  </a:lnTo>
                  <a:lnTo>
                    <a:pt x="0" y="0"/>
                  </a:lnTo>
                  <a:lnTo>
                    <a:pt x="0" y="0"/>
                  </a:lnTo>
                  <a:lnTo>
                    <a:pt x="0" y="0"/>
                  </a:lnTo>
                  <a:lnTo>
                    <a:pt x="0" y="0"/>
                  </a:lnTo>
                  <a:lnTo>
                    <a:pt x="0" y="0"/>
                  </a:lnTo>
                  <a:lnTo>
                    <a:pt x="0" y="0"/>
                  </a:lnTo>
                  <a:lnTo>
                    <a:pt x="2" y="0"/>
                  </a:lnTo>
                  <a:lnTo>
                    <a:pt x="2" y="0"/>
                  </a:lnTo>
                  <a:lnTo>
                    <a:pt x="2" y="0"/>
                  </a:lnTo>
                  <a:lnTo>
                    <a:pt x="2" y="0"/>
                  </a:lnTo>
                  <a:lnTo>
                    <a:pt x="2"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2" name="Freeform 252"/>
            <p:cNvSpPr>
              <a:spLocks noEditPoints="1"/>
            </p:cNvSpPr>
            <p:nvPr/>
          </p:nvSpPr>
          <p:spPr bwMode="auto">
            <a:xfrm>
              <a:off x="7608888" y="4225925"/>
              <a:ext cx="185738" cy="390525"/>
            </a:xfrm>
            <a:custGeom>
              <a:avLst/>
              <a:gdLst>
                <a:gd name="T0" fmla="*/ 65 w 117"/>
                <a:gd name="T1" fmla="*/ 228 h 246"/>
                <a:gd name="T2" fmla="*/ 31 w 117"/>
                <a:gd name="T3" fmla="*/ 221 h 246"/>
                <a:gd name="T4" fmla="*/ 81 w 117"/>
                <a:gd name="T5" fmla="*/ 215 h 246"/>
                <a:gd name="T6" fmla="*/ 75 w 117"/>
                <a:gd name="T7" fmla="*/ 215 h 246"/>
                <a:gd name="T8" fmla="*/ 117 w 117"/>
                <a:gd name="T9" fmla="*/ 180 h 246"/>
                <a:gd name="T10" fmla="*/ 82 w 117"/>
                <a:gd name="T11" fmla="*/ 42 h 246"/>
                <a:gd name="T12" fmla="*/ 90 w 117"/>
                <a:gd name="T13" fmla="*/ 42 h 246"/>
                <a:gd name="T14" fmla="*/ 86 w 117"/>
                <a:gd name="T15" fmla="*/ 36 h 246"/>
                <a:gd name="T16" fmla="*/ 90 w 117"/>
                <a:gd name="T17" fmla="*/ 35 h 246"/>
                <a:gd name="T18" fmla="*/ 65 w 117"/>
                <a:gd name="T19" fmla="*/ 6 h 246"/>
                <a:gd name="T20" fmla="*/ 73 w 117"/>
                <a:gd name="T21" fmla="*/ 19 h 246"/>
                <a:gd name="T22" fmla="*/ 88 w 117"/>
                <a:gd name="T23" fmla="*/ 31 h 246"/>
                <a:gd name="T24" fmla="*/ 90 w 117"/>
                <a:gd name="T25" fmla="*/ 31 h 246"/>
                <a:gd name="T26" fmla="*/ 81 w 117"/>
                <a:gd name="T27" fmla="*/ 40 h 246"/>
                <a:gd name="T28" fmla="*/ 75 w 117"/>
                <a:gd name="T29" fmla="*/ 44 h 246"/>
                <a:gd name="T30" fmla="*/ 71 w 117"/>
                <a:gd name="T31" fmla="*/ 52 h 246"/>
                <a:gd name="T32" fmla="*/ 61 w 117"/>
                <a:gd name="T33" fmla="*/ 61 h 246"/>
                <a:gd name="T34" fmla="*/ 56 w 117"/>
                <a:gd name="T35" fmla="*/ 77 h 246"/>
                <a:gd name="T36" fmla="*/ 67 w 117"/>
                <a:gd name="T37" fmla="*/ 88 h 246"/>
                <a:gd name="T38" fmla="*/ 67 w 117"/>
                <a:gd name="T39" fmla="*/ 96 h 246"/>
                <a:gd name="T40" fmla="*/ 86 w 117"/>
                <a:gd name="T41" fmla="*/ 113 h 246"/>
                <a:gd name="T42" fmla="*/ 96 w 117"/>
                <a:gd name="T43" fmla="*/ 121 h 246"/>
                <a:gd name="T44" fmla="*/ 100 w 117"/>
                <a:gd name="T45" fmla="*/ 121 h 246"/>
                <a:gd name="T46" fmla="*/ 107 w 117"/>
                <a:gd name="T47" fmla="*/ 134 h 246"/>
                <a:gd name="T48" fmla="*/ 111 w 117"/>
                <a:gd name="T49" fmla="*/ 148 h 246"/>
                <a:gd name="T50" fmla="*/ 113 w 117"/>
                <a:gd name="T51" fmla="*/ 161 h 246"/>
                <a:gd name="T52" fmla="*/ 115 w 117"/>
                <a:gd name="T53" fmla="*/ 169 h 246"/>
                <a:gd name="T54" fmla="*/ 115 w 117"/>
                <a:gd name="T55" fmla="*/ 177 h 246"/>
                <a:gd name="T56" fmla="*/ 113 w 117"/>
                <a:gd name="T57" fmla="*/ 186 h 246"/>
                <a:gd name="T58" fmla="*/ 113 w 117"/>
                <a:gd name="T59" fmla="*/ 194 h 246"/>
                <a:gd name="T60" fmla="*/ 106 w 117"/>
                <a:gd name="T61" fmla="*/ 202 h 246"/>
                <a:gd name="T62" fmla="*/ 88 w 117"/>
                <a:gd name="T63" fmla="*/ 213 h 246"/>
                <a:gd name="T64" fmla="*/ 79 w 117"/>
                <a:gd name="T65" fmla="*/ 213 h 246"/>
                <a:gd name="T66" fmla="*/ 73 w 117"/>
                <a:gd name="T67" fmla="*/ 215 h 246"/>
                <a:gd name="T68" fmla="*/ 69 w 117"/>
                <a:gd name="T69" fmla="*/ 221 h 246"/>
                <a:gd name="T70" fmla="*/ 69 w 117"/>
                <a:gd name="T71" fmla="*/ 225 h 246"/>
                <a:gd name="T72" fmla="*/ 65 w 117"/>
                <a:gd name="T73" fmla="*/ 230 h 246"/>
                <a:gd name="T74" fmla="*/ 42 w 117"/>
                <a:gd name="T75" fmla="*/ 246 h 246"/>
                <a:gd name="T76" fmla="*/ 44 w 117"/>
                <a:gd name="T77" fmla="*/ 230 h 246"/>
                <a:gd name="T78" fmla="*/ 40 w 117"/>
                <a:gd name="T79" fmla="*/ 221 h 246"/>
                <a:gd name="T80" fmla="*/ 46 w 117"/>
                <a:gd name="T81" fmla="*/ 211 h 246"/>
                <a:gd name="T82" fmla="*/ 59 w 117"/>
                <a:gd name="T83" fmla="*/ 209 h 246"/>
                <a:gd name="T84" fmla="*/ 59 w 117"/>
                <a:gd name="T85" fmla="*/ 200 h 246"/>
                <a:gd name="T86" fmla="*/ 71 w 117"/>
                <a:gd name="T87" fmla="*/ 190 h 246"/>
                <a:gd name="T88" fmla="*/ 86 w 117"/>
                <a:gd name="T89" fmla="*/ 177 h 246"/>
                <a:gd name="T90" fmla="*/ 82 w 117"/>
                <a:gd name="T91" fmla="*/ 155 h 246"/>
                <a:gd name="T92" fmla="*/ 88 w 117"/>
                <a:gd name="T93" fmla="*/ 136 h 246"/>
                <a:gd name="T94" fmla="*/ 81 w 117"/>
                <a:gd name="T95" fmla="*/ 121 h 246"/>
                <a:gd name="T96" fmla="*/ 69 w 117"/>
                <a:gd name="T97" fmla="*/ 108 h 246"/>
                <a:gd name="T98" fmla="*/ 54 w 117"/>
                <a:gd name="T99" fmla="*/ 90 h 246"/>
                <a:gd name="T100" fmla="*/ 42 w 117"/>
                <a:gd name="T101" fmla="*/ 77 h 246"/>
                <a:gd name="T102" fmla="*/ 31 w 117"/>
                <a:gd name="T103" fmla="*/ 67 h 246"/>
                <a:gd name="T104" fmla="*/ 44 w 117"/>
                <a:gd name="T105" fmla="*/ 60 h 246"/>
                <a:gd name="T106" fmla="*/ 40 w 117"/>
                <a:gd name="T107" fmla="*/ 46 h 246"/>
                <a:gd name="T108" fmla="*/ 23 w 117"/>
                <a:gd name="T109" fmla="*/ 44 h 246"/>
                <a:gd name="T110" fmla="*/ 11 w 117"/>
                <a:gd name="T111" fmla="*/ 35 h 246"/>
                <a:gd name="T112" fmla="*/ 6 w 117"/>
                <a:gd name="T113" fmla="*/ 25 h 246"/>
                <a:gd name="T114" fmla="*/ 8 w 117"/>
                <a:gd name="T115" fmla="*/ 12 h 246"/>
                <a:gd name="T116" fmla="*/ 23 w 117"/>
                <a:gd name="T117" fmla="*/ 10 h 246"/>
                <a:gd name="T118" fmla="*/ 36 w 117"/>
                <a:gd name="T119" fmla="*/ 10 h 246"/>
                <a:gd name="T120" fmla="*/ 52 w 117"/>
                <a:gd name="T121"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7" h="246">
                  <a:moveTo>
                    <a:pt x="73" y="242"/>
                  </a:moveTo>
                  <a:lnTo>
                    <a:pt x="73" y="244"/>
                  </a:lnTo>
                  <a:lnTo>
                    <a:pt x="71" y="244"/>
                  </a:lnTo>
                  <a:lnTo>
                    <a:pt x="71" y="242"/>
                  </a:lnTo>
                  <a:lnTo>
                    <a:pt x="73" y="242"/>
                  </a:lnTo>
                  <a:close/>
                  <a:moveTo>
                    <a:pt x="65" y="228"/>
                  </a:moveTo>
                  <a:lnTo>
                    <a:pt x="67" y="228"/>
                  </a:lnTo>
                  <a:lnTo>
                    <a:pt x="67" y="230"/>
                  </a:lnTo>
                  <a:lnTo>
                    <a:pt x="65" y="230"/>
                  </a:lnTo>
                  <a:lnTo>
                    <a:pt x="65" y="228"/>
                  </a:lnTo>
                  <a:lnTo>
                    <a:pt x="63" y="228"/>
                  </a:lnTo>
                  <a:lnTo>
                    <a:pt x="63" y="227"/>
                  </a:lnTo>
                  <a:lnTo>
                    <a:pt x="65" y="227"/>
                  </a:lnTo>
                  <a:lnTo>
                    <a:pt x="65" y="228"/>
                  </a:lnTo>
                  <a:close/>
                  <a:moveTo>
                    <a:pt x="71" y="225"/>
                  </a:moveTo>
                  <a:lnTo>
                    <a:pt x="69" y="225"/>
                  </a:lnTo>
                  <a:lnTo>
                    <a:pt x="69" y="223"/>
                  </a:lnTo>
                  <a:lnTo>
                    <a:pt x="69" y="225"/>
                  </a:lnTo>
                  <a:lnTo>
                    <a:pt x="71" y="225"/>
                  </a:lnTo>
                  <a:close/>
                  <a:moveTo>
                    <a:pt x="73" y="219"/>
                  </a:moveTo>
                  <a:lnTo>
                    <a:pt x="71" y="217"/>
                  </a:lnTo>
                  <a:lnTo>
                    <a:pt x="73" y="217"/>
                  </a:lnTo>
                  <a:lnTo>
                    <a:pt x="75" y="219"/>
                  </a:lnTo>
                  <a:lnTo>
                    <a:pt x="73" y="219"/>
                  </a:lnTo>
                  <a:close/>
                  <a:moveTo>
                    <a:pt x="31" y="215"/>
                  </a:moveTo>
                  <a:lnTo>
                    <a:pt x="31" y="217"/>
                  </a:lnTo>
                  <a:lnTo>
                    <a:pt x="31" y="219"/>
                  </a:lnTo>
                  <a:lnTo>
                    <a:pt x="31" y="221"/>
                  </a:lnTo>
                  <a:lnTo>
                    <a:pt x="31" y="223"/>
                  </a:lnTo>
                  <a:lnTo>
                    <a:pt x="31" y="221"/>
                  </a:lnTo>
                  <a:lnTo>
                    <a:pt x="31" y="219"/>
                  </a:lnTo>
                  <a:lnTo>
                    <a:pt x="29" y="219"/>
                  </a:lnTo>
                  <a:lnTo>
                    <a:pt x="29" y="217"/>
                  </a:lnTo>
                  <a:lnTo>
                    <a:pt x="27" y="217"/>
                  </a:lnTo>
                  <a:lnTo>
                    <a:pt x="29" y="217"/>
                  </a:lnTo>
                  <a:lnTo>
                    <a:pt x="29" y="215"/>
                  </a:lnTo>
                  <a:lnTo>
                    <a:pt x="31" y="215"/>
                  </a:lnTo>
                  <a:close/>
                  <a:moveTo>
                    <a:pt x="81" y="215"/>
                  </a:moveTo>
                  <a:lnTo>
                    <a:pt x="81" y="217"/>
                  </a:lnTo>
                  <a:lnTo>
                    <a:pt x="79" y="217"/>
                  </a:lnTo>
                  <a:lnTo>
                    <a:pt x="79" y="215"/>
                  </a:lnTo>
                  <a:lnTo>
                    <a:pt x="81" y="215"/>
                  </a:lnTo>
                  <a:close/>
                  <a:moveTo>
                    <a:pt x="77" y="213"/>
                  </a:moveTo>
                  <a:lnTo>
                    <a:pt x="77" y="215"/>
                  </a:lnTo>
                  <a:lnTo>
                    <a:pt x="77" y="217"/>
                  </a:lnTo>
                  <a:lnTo>
                    <a:pt x="77" y="215"/>
                  </a:lnTo>
                  <a:lnTo>
                    <a:pt x="77" y="213"/>
                  </a:lnTo>
                  <a:close/>
                  <a:moveTo>
                    <a:pt x="77" y="213"/>
                  </a:moveTo>
                  <a:lnTo>
                    <a:pt x="75" y="213"/>
                  </a:lnTo>
                  <a:lnTo>
                    <a:pt x="77" y="213"/>
                  </a:lnTo>
                  <a:lnTo>
                    <a:pt x="75" y="211"/>
                  </a:lnTo>
                  <a:lnTo>
                    <a:pt x="77" y="211"/>
                  </a:lnTo>
                  <a:lnTo>
                    <a:pt x="77" y="213"/>
                  </a:lnTo>
                  <a:close/>
                  <a:moveTo>
                    <a:pt x="75" y="215"/>
                  </a:moveTo>
                  <a:lnTo>
                    <a:pt x="77" y="215"/>
                  </a:lnTo>
                  <a:lnTo>
                    <a:pt x="75" y="215"/>
                  </a:lnTo>
                  <a:lnTo>
                    <a:pt x="75" y="213"/>
                  </a:lnTo>
                  <a:lnTo>
                    <a:pt x="75" y="211"/>
                  </a:lnTo>
                  <a:lnTo>
                    <a:pt x="75" y="213"/>
                  </a:lnTo>
                  <a:lnTo>
                    <a:pt x="77" y="213"/>
                  </a:lnTo>
                  <a:lnTo>
                    <a:pt x="75" y="213"/>
                  </a:lnTo>
                  <a:lnTo>
                    <a:pt x="75" y="215"/>
                  </a:lnTo>
                  <a:close/>
                  <a:moveTo>
                    <a:pt x="115" y="186"/>
                  </a:moveTo>
                  <a:lnTo>
                    <a:pt x="113" y="186"/>
                  </a:lnTo>
                  <a:lnTo>
                    <a:pt x="115" y="186"/>
                  </a:lnTo>
                  <a:close/>
                  <a:moveTo>
                    <a:pt x="117" y="180"/>
                  </a:moveTo>
                  <a:lnTo>
                    <a:pt x="115" y="180"/>
                  </a:lnTo>
                  <a:lnTo>
                    <a:pt x="115" y="179"/>
                  </a:lnTo>
                  <a:lnTo>
                    <a:pt x="115" y="180"/>
                  </a:lnTo>
                  <a:lnTo>
                    <a:pt x="117" y="180"/>
                  </a:lnTo>
                  <a:close/>
                  <a:moveTo>
                    <a:pt x="84" y="44"/>
                  </a:moveTo>
                  <a:lnTo>
                    <a:pt x="82" y="42"/>
                  </a:lnTo>
                  <a:lnTo>
                    <a:pt x="84" y="42"/>
                  </a:lnTo>
                  <a:lnTo>
                    <a:pt x="84" y="44"/>
                  </a:lnTo>
                  <a:close/>
                  <a:moveTo>
                    <a:pt x="79" y="42"/>
                  </a:moveTo>
                  <a:lnTo>
                    <a:pt x="79" y="44"/>
                  </a:lnTo>
                  <a:lnTo>
                    <a:pt x="81" y="44"/>
                  </a:lnTo>
                  <a:lnTo>
                    <a:pt x="79" y="44"/>
                  </a:lnTo>
                  <a:lnTo>
                    <a:pt x="79" y="46"/>
                  </a:lnTo>
                  <a:lnTo>
                    <a:pt x="79" y="44"/>
                  </a:lnTo>
                  <a:lnTo>
                    <a:pt x="77" y="44"/>
                  </a:lnTo>
                  <a:lnTo>
                    <a:pt x="77" y="42"/>
                  </a:lnTo>
                  <a:lnTo>
                    <a:pt x="79" y="42"/>
                  </a:lnTo>
                  <a:close/>
                  <a:moveTo>
                    <a:pt x="82" y="42"/>
                  </a:moveTo>
                  <a:lnTo>
                    <a:pt x="84" y="42"/>
                  </a:lnTo>
                  <a:lnTo>
                    <a:pt x="82" y="42"/>
                  </a:lnTo>
                  <a:close/>
                  <a:moveTo>
                    <a:pt x="75" y="42"/>
                  </a:moveTo>
                  <a:lnTo>
                    <a:pt x="77" y="44"/>
                  </a:lnTo>
                  <a:lnTo>
                    <a:pt x="75" y="44"/>
                  </a:lnTo>
                  <a:lnTo>
                    <a:pt x="75" y="42"/>
                  </a:lnTo>
                  <a:close/>
                  <a:moveTo>
                    <a:pt x="86" y="44"/>
                  </a:moveTo>
                  <a:lnTo>
                    <a:pt x="84" y="44"/>
                  </a:lnTo>
                  <a:lnTo>
                    <a:pt x="86" y="42"/>
                  </a:lnTo>
                  <a:lnTo>
                    <a:pt x="86" y="40"/>
                  </a:lnTo>
                  <a:lnTo>
                    <a:pt x="86" y="42"/>
                  </a:lnTo>
                  <a:lnTo>
                    <a:pt x="86" y="44"/>
                  </a:lnTo>
                  <a:close/>
                  <a:moveTo>
                    <a:pt x="90" y="40"/>
                  </a:moveTo>
                  <a:lnTo>
                    <a:pt x="90" y="42"/>
                  </a:lnTo>
                  <a:lnTo>
                    <a:pt x="90" y="40"/>
                  </a:lnTo>
                  <a:close/>
                  <a:moveTo>
                    <a:pt x="90" y="40"/>
                  </a:moveTo>
                  <a:lnTo>
                    <a:pt x="92" y="40"/>
                  </a:lnTo>
                  <a:lnTo>
                    <a:pt x="90" y="40"/>
                  </a:lnTo>
                  <a:close/>
                  <a:moveTo>
                    <a:pt x="86" y="40"/>
                  </a:moveTo>
                  <a:lnTo>
                    <a:pt x="86" y="42"/>
                  </a:lnTo>
                  <a:lnTo>
                    <a:pt x="84" y="42"/>
                  </a:lnTo>
                  <a:lnTo>
                    <a:pt x="86" y="40"/>
                  </a:lnTo>
                  <a:close/>
                  <a:moveTo>
                    <a:pt x="86" y="40"/>
                  </a:moveTo>
                  <a:lnTo>
                    <a:pt x="86" y="38"/>
                  </a:lnTo>
                  <a:lnTo>
                    <a:pt x="88" y="38"/>
                  </a:lnTo>
                  <a:lnTo>
                    <a:pt x="88" y="40"/>
                  </a:lnTo>
                  <a:lnTo>
                    <a:pt x="86" y="40"/>
                  </a:lnTo>
                  <a:close/>
                  <a:moveTo>
                    <a:pt x="86" y="36"/>
                  </a:moveTo>
                  <a:lnTo>
                    <a:pt x="88" y="36"/>
                  </a:lnTo>
                  <a:lnTo>
                    <a:pt x="86" y="36"/>
                  </a:lnTo>
                  <a:lnTo>
                    <a:pt x="86" y="38"/>
                  </a:lnTo>
                  <a:lnTo>
                    <a:pt x="84" y="38"/>
                  </a:lnTo>
                  <a:lnTo>
                    <a:pt x="84" y="40"/>
                  </a:lnTo>
                  <a:lnTo>
                    <a:pt x="84" y="38"/>
                  </a:lnTo>
                  <a:lnTo>
                    <a:pt x="84" y="36"/>
                  </a:lnTo>
                  <a:lnTo>
                    <a:pt x="84" y="35"/>
                  </a:lnTo>
                  <a:lnTo>
                    <a:pt x="84" y="36"/>
                  </a:lnTo>
                  <a:lnTo>
                    <a:pt x="86" y="36"/>
                  </a:lnTo>
                  <a:close/>
                  <a:moveTo>
                    <a:pt x="94" y="33"/>
                  </a:moveTo>
                  <a:lnTo>
                    <a:pt x="94" y="35"/>
                  </a:lnTo>
                  <a:lnTo>
                    <a:pt x="92" y="35"/>
                  </a:lnTo>
                  <a:lnTo>
                    <a:pt x="90" y="35"/>
                  </a:lnTo>
                  <a:lnTo>
                    <a:pt x="92" y="35"/>
                  </a:lnTo>
                  <a:lnTo>
                    <a:pt x="92" y="33"/>
                  </a:lnTo>
                  <a:lnTo>
                    <a:pt x="94" y="33"/>
                  </a:lnTo>
                  <a:close/>
                  <a:moveTo>
                    <a:pt x="52" y="2"/>
                  </a:moveTo>
                  <a:lnTo>
                    <a:pt x="54" y="2"/>
                  </a:lnTo>
                  <a:lnTo>
                    <a:pt x="54" y="4"/>
                  </a:lnTo>
                  <a:lnTo>
                    <a:pt x="56" y="4"/>
                  </a:lnTo>
                  <a:lnTo>
                    <a:pt x="56" y="6"/>
                  </a:lnTo>
                  <a:lnTo>
                    <a:pt x="58" y="6"/>
                  </a:lnTo>
                  <a:lnTo>
                    <a:pt x="59" y="8"/>
                  </a:lnTo>
                  <a:lnTo>
                    <a:pt x="61" y="8"/>
                  </a:lnTo>
                  <a:lnTo>
                    <a:pt x="61" y="6"/>
                  </a:lnTo>
                  <a:lnTo>
                    <a:pt x="63" y="6"/>
                  </a:lnTo>
                  <a:lnTo>
                    <a:pt x="65" y="6"/>
                  </a:lnTo>
                  <a:lnTo>
                    <a:pt x="65" y="8"/>
                  </a:lnTo>
                  <a:lnTo>
                    <a:pt x="67" y="8"/>
                  </a:lnTo>
                  <a:lnTo>
                    <a:pt x="69" y="8"/>
                  </a:lnTo>
                  <a:lnTo>
                    <a:pt x="71" y="8"/>
                  </a:lnTo>
                  <a:lnTo>
                    <a:pt x="73" y="8"/>
                  </a:lnTo>
                  <a:lnTo>
                    <a:pt x="73" y="10"/>
                  </a:lnTo>
                  <a:lnTo>
                    <a:pt x="75" y="10"/>
                  </a:lnTo>
                  <a:lnTo>
                    <a:pt x="73" y="12"/>
                  </a:lnTo>
                  <a:lnTo>
                    <a:pt x="73" y="13"/>
                  </a:lnTo>
                  <a:lnTo>
                    <a:pt x="71" y="13"/>
                  </a:lnTo>
                  <a:lnTo>
                    <a:pt x="71" y="15"/>
                  </a:lnTo>
                  <a:lnTo>
                    <a:pt x="71" y="17"/>
                  </a:lnTo>
                  <a:lnTo>
                    <a:pt x="73" y="17"/>
                  </a:lnTo>
                  <a:lnTo>
                    <a:pt x="73" y="19"/>
                  </a:lnTo>
                  <a:lnTo>
                    <a:pt x="73" y="21"/>
                  </a:lnTo>
                  <a:lnTo>
                    <a:pt x="73" y="23"/>
                  </a:lnTo>
                  <a:lnTo>
                    <a:pt x="75" y="23"/>
                  </a:lnTo>
                  <a:lnTo>
                    <a:pt x="77" y="23"/>
                  </a:lnTo>
                  <a:lnTo>
                    <a:pt x="77" y="25"/>
                  </a:lnTo>
                  <a:lnTo>
                    <a:pt x="79" y="25"/>
                  </a:lnTo>
                  <a:lnTo>
                    <a:pt x="79" y="27"/>
                  </a:lnTo>
                  <a:lnTo>
                    <a:pt x="81" y="29"/>
                  </a:lnTo>
                  <a:lnTo>
                    <a:pt x="82" y="29"/>
                  </a:lnTo>
                  <a:lnTo>
                    <a:pt x="82" y="31"/>
                  </a:lnTo>
                  <a:lnTo>
                    <a:pt x="84" y="29"/>
                  </a:lnTo>
                  <a:lnTo>
                    <a:pt x="84" y="31"/>
                  </a:lnTo>
                  <a:lnTo>
                    <a:pt x="86" y="31"/>
                  </a:lnTo>
                  <a:lnTo>
                    <a:pt x="88" y="31"/>
                  </a:lnTo>
                  <a:lnTo>
                    <a:pt x="88" y="29"/>
                  </a:lnTo>
                  <a:lnTo>
                    <a:pt x="90" y="29"/>
                  </a:lnTo>
                  <a:lnTo>
                    <a:pt x="92" y="29"/>
                  </a:lnTo>
                  <a:lnTo>
                    <a:pt x="92" y="31"/>
                  </a:lnTo>
                  <a:lnTo>
                    <a:pt x="94" y="33"/>
                  </a:lnTo>
                  <a:lnTo>
                    <a:pt x="92" y="33"/>
                  </a:lnTo>
                  <a:lnTo>
                    <a:pt x="92" y="31"/>
                  </a:lnTo>
                  <a:lnTo>
                    <a:pt x="92" y="33"/>
                  </a:lnTo>
                  <a:lnTo>
                    <a:pt x="90" y="33"/>
                  </a:lnTo>
                  <a:lnTo>
                    <a:pt x="90" y="31"/>
                  </a:lnTo>
                  <a:lnTo>
                    <a:pt x="90" y="33"/>
                  </a:lnTo>
                  <a:lnTo>
                    <a:pt x="90" y="31"/>
                  </a:lnTo>
                  <a:lnTo>
                    <a:pt x="90" y="33"/>
                  </a:lnTo>
                  <a:lnTo>
                    <a:pt x="90" y="31"/>
                  </a:lnTo>
                  <a:lnTo>
                    <a:pt x="90" y="33"/>
                  </a:lnTo>
                  <a:lnTo>
                    <a:pt x="88" y="33"/>
                  </a:lnTo>
                  <a:lnTo>
                    <a:pt x="88" y="35"/>
                  </a:lnTo>
                  <a:lnTo>
                    <a:pt x="86" y="35"/>
                  </a:lnTo>
                  <a:lnTo>
                    <a:pt x="84" y="35"/>
                  </a:lnTo>
                  <a:lnTo>
                    <a:pt x="84" y="36"/>
                  </a:lnTo>
                  <a:lnTo>
                    <a:pt x="84" y="38"/>
                  </a:lnTo>
                  <a:lnTo>
                    <a:pt x="84" y="40"/>
                  </a:lnTo>
                  <a:lnTo>
                    <a:pt x="82" y="40"/>
                  </a:lnTo>
                  <a:lnTo>
                    <a:pt x="81" y="40"/>
                  </a:lnTo>
                  <a:lnTo>
                    <a:pt x="82" y="40"/>
                  </a:lnTo>
                  <a:lnTo>
                    <a:pt x="81" y="40"/>
                  </a:lnTo>
                  <a:lnTo>
                    <a:pt x="81" y="42"/>
                  </a:lnTo>
                  <a:lnTo>
                    <a:pt x="81" y="40"/>
                  </a:lnTo>
                  <a:lnTo>
                    <a:pt x="79" y="40"/>
                  </a:lnTo>
                  <a:lnTo>
                    <a:pt x="81" y="40"/>
                  </a:lnTo>
                  <a:lnTo>
                    <a:pt x="79" y="40"/>
                  </a:lnTo>
                  <a:lnTo>
                    <a:pt x="77" y="40"/>
                  </a:lnTo>
                  <a:lnTo>
                    <a:pt x="75" y="40"/>
                  </a:lnTo>
                  <a:lnTo>
                    <a:pt x="77" y="40"/>
                  </a:lnTo>
                  <a:lnTo>
                    <a:pt x="77" y="42"/>
                  </a:lnTo>
                  <a:lnTo>
                    <a:pt x="75" y="42"/>
                  </a:lnTo>
                  <a:lnTo>
                    <a:pt x="75" y="40"/>
                  </a:lnTo>
                  <a:lnTo>
                    <a:pt x="73" y="40"/>
                  </a:lnTo>
                  <a:lnTo>
                    <a:pt x="75" y="40"/>
                  </a:lnTo>
                  <a:lnTo>
                    <a:pt x="75" y="42"/>
                  </a:lnTo>
                  <a:lnTo>
                    <a:pt x="73" y="42"/>
                  </a:lnTo>
                  <a:lnTo>
                    <a:pt x="75" y="44"/>
                  </a:lnTo>
                  <a:lnTo>
                    <a:pt x="73" y="44"/>
                  </a:lnTo>
                  <a:lnTo>
                    <a:pt x="75" y="44"/>
                  </a:lnTo>
                  <a:lnTo>
                    <a:pt x="75" y="46"/>
                  </a:lnTo>
                  <a:lnTo>
                    <a:pt x="73" y="46"/>
                  </a:lnTo>
                  <a:lnTo>
                    <a:pt x="71" y="46"/>
                  </a:lnTo>
                  <a:lnTo>
                    <a:pt x="73" y="46"/>
                  </a:lnTo>
                  <a:lnTo>
                    <a:pt x="73" y="48"/>
                  </a:lnTo>
                  <a:lnTo>
                    <a:pt x="71" y="48"/>
                  </a:lnTo>
                  <a:lnTo>
                    <a:pt x="71" y="50"/>
                  </a:lnTo>
                  <a:lnTo>
                    <a:pt x="71" y="52"/>
                  </a:lnTo>
                  <a:lnTo>
                    <a:pt x="71" y="50"/>
                  </a:lnTo>
                  <a:lnTo>
                    <a:pt x="71" y="52"/>
                  </a:lnTo>
                  <a:lnTo>
                    <a:pt x="69" y="52"/>
                  </a:lnTo>
                  <a:lnTo>
                    <a:pt x="71" y="52"/>
                  </a:lnTo>
                  <a:lnTo>
                    <a:pt x="71" y="54"/>
                  </a:lnTo>
                  <a:lnTo>
                    <a:pt x="69" y="54"/>
                  </a:lnTo>
                  <a:lnTo>
                    <a:pt x="67" y="54"/>
                  </a:lnTo>
                  <a:lnTo>
                    <a:pt x="69" y="54"/>
                  </a:lnTo>
                  <a:lnTo>
                    <a:pt x="67" y="54"/>
                  </a:lnTo>
                  <a:lnTo>
                    <a:pt x="67" y="56"/>
                  </a:lnTo>
                  <a:lnTo>
                    <a:pt x="65" y="56"/>
                  </a:lnTo>
                  <a:lnTo>
                    <a:pt x="65" y="58"/>
                  </a:lnTo>
                  <a:lnTo>
                    <a:pt x="65" y="56"/>
                  </a:lnTo>
                  <a:lnTo>
                    <a:pt x="65" y="58"/>
                  </a:lnTo>
                  <a:lnTo>
                    <a:pt x="63" y="58"/>
                  </a:lnTo>
                  <a:lnTo>
                    <a:pt x="61" y="58"/>
                  </a:lnTo>
                  <a:lnTo>
                    <a:pt x="61" y="60"/>
                  </a:lnTo>
                  <a:lnTo>
                    <a:pt x="61" y="61"/>
                  </a:lnTo>
                  <a:lnTo>
                    <a:pt x="59" y="61"/>
                  </a:lnTo>
                  <a:lnTo>
                    <a:pt x="61" y="61"/>
                  </a:lnTo>
                  <a:lnTo>
                    <a:pt x="59" y="61"/>
                  </a:lnTo>
                  <a:lnTo>
                    <a:pt x="59" y="63"/>
                  </a:lnTo>
                  <a:lnTo>
                    <a:pt x="59" y="65"/>
                  </a:lnTo>
                  <a:lnTo>
                    <a:pt x="59" y="67"/>
                  </a:lnTo>
                  <a:lnTo>
                    <a:pt x="58" y="67"/>
                  </a:lnTo>
                  <a:lnTo>
                    <a:pt x="59" y="67"/>
                  </a:lnTo>
                  <a:lnTo>
                    <a:pt x="59" y="69"/>
                  </a:lnTo>
                  <a:lnTo>
                    <a:pt x="58" y="71"/>
                  </a:lnTo>
                  <a:lnTo>
                    <a:pt x="58" y="73"/>
                  </a:lnTo>
                  <a:lnTo>
                    <a:pt x="56" y="73"/>
                  </a:lnTo>
                  <a:lnTo>
                    <a:pt x="56" y="75"/>
                  </a:lnTo>
                  <a:lnTo>
                    <a:pt x="56" y="77"/>
                  </a:lnTo>
                  <a:lnTo>
                    <a:pt x="58" y="77"/>
                  </a:lnTo>
                  <a:lnTo>
                    <a:pt x="58" y="79"/>
                  </a:lnTo>
                  <a:lnTo>
                    <a:pt x="58" y="81"/>
                  </a:lnTo>
                  <a:lnTo>
                    <a:pt x="58" y="79"/>
                  </a:lnTo>
                  <a:lnTo>
                    <a:pt x="59" y="79"/>
                  </a:lnTo>
                  <a:lnTo>
                    <a:pt x="59" y="81"/>
                  </a:lnTo>
                  <a:lnTo>
                    <a:pt x="59" y="83"/>
                  </a:lnTo>
                  <a:lnTo>
                    <a:pt x="61" y="83"/>
                  </a:lnTo>
                  <a:lnTo>
                    <a:pt x="61" y="84"/>
                  </a:lnTo>
                  <a:lnTo>
                    <a:pt x="63" y="84"/>
                  </a:lnTo>
                  <a:lnTo>
                    <a:pt x="63" y="86"/>
                  </a:lnTo>
                  <a:lnTo>
                    <a:pt x="65" y="86"/>
                  </a:lnTo>
                  <a:lnTo>
                    <a:pt x="65" y="88"/>
                  </a:lnTo>
                  <a:lnTo>
                    <a:pt x="67" y="88"/>
                  </a:lnTo>
                  <a:lnTo>
                    <a:pt x="67" y="90"/>
                  </a:lnTo>
                  <a:lnTo>
                    <a:pt x="67" y="88"/>
                  </a:lnTo>
                  <a:lnTo>
                    <a:pt x="67" y="90"/>
                  </a:lnTo>
                  <a:lnTo>
                    <a:pt x="67" y="88"/>
                  </a:lnTo>
                  <a:lnTo>
                    <a:pt x="69" y="88"/>
                  </a:lnTo>
                  <a:lnTo>
                    <a:pt x="69" y="90"/>
                  </a:lnTo>
                  <a:lnTo>
                    <a:pt x="71" y="92"/>
                  </a:lnTo>
                  <a:lnTo>
                    <a:pt x="69" y="92"/>
                  </a:lnTo>
                  <a:lnTo>
                    <a:pt x="69" y="94"/>
                  </a:lnTo>
                  <a:lnTo>
                    <a:pt x="69" y="96"/>
                  </a:lnTo>
                  <a:lnTo>
                    <a:pt x="67" y="94"/>
                  </a:lnTo>
                  <a:lnTo>
                    <a:pt x="67" y="96"/>
                  </a:lnTo>
                  <a:lnTo>
                    <a:pt x="69" y="96"/>
                  </a:lnTo>
                  <a:lnTo>
                    <a:pt x="67" y="96"/>
                  </a:lnTo>
                  <a:lnTo>
                    <a:pt x="69" y="96"/>
                  </a:lnTo>
                  <a:lnTo>
                    <a:pt x="71" y="96"/>
                  </a:lnTo>
                  <a:lnTo>
                    <a:pt x="71" y="98"/>
                  </a:lnTo>
                  <a:lnTo>
                    <a:pt x="71" y="100"/>
                  </a:lnTo>
                  <a:lnTo>
                    <a:pt x="73" y="100"/>
                  </a:lnTo>
                  <a:lnTo>
                    <a:pt x="75" y="102"/>
                  </a:lnTo>
                  <a:lnTo>
                    <a:pt x="77" y="104"/>
                  </a:lnTo>
                  <a:lnTo>
                    <a:pt x="79" y="106"/>
                  </a:lnTo>
                  <a:lnTo>
                    <a:pt x="81" y="106"/>
                  </a:lnTo>
                  <a:lnTo>
                    <a:pt x="81" y="108"/>
                  </a:lnTo>
                  <a:lnTo>
                    <a:pt x="81" y="109"/>
                  </a:lnTo>
                  <a:lnTo>
                    <a:pt x="82" y="109"/>
                  </a:lnTo>
                  <a:lnTo>
                    <a:pt x="84" y="111"/>
                  </a:lnTo>
                  <a:lnTo>
                    <a:pt x="86" y="113"/>
                  </a:lnTo>
                  <a:lnTo>
                    <a:pt x="88" y="115"/>
                  </a:lnTo>
                  <a:lnTo>
                    <a:pt x="86" y="113"/>
                  </a:lnTo>
                  <a:lnTo>
                    <a:pt x="84" y="113"/>
                  </a:lnTo>
                  <a:lnTo>
                    <a:pt x="86" y="113"/>
                  </a:lnTo>
                  <a:lnTo>
                    <a:pt x="86" y="115"/>
                  </a:lnTo>
                  <a:lnTo>
                    <a:pt x="88" y="115"/>
                  </a:lnTo>
                  <a:lnTo>
                    <a:pt x="90" y="115"/>
                  </a:lnTo>
                  <a:lnTo>
                    <a:pt x="90" y="117"/>
                  </a:lnTo>
                  <a:lnTo>
                    <a:pt x="92" y="117"/>
                  </a:lnTo>
                  <a:lnTo>
                    <a:pt x="90" y="117"/>
                  </a:lnTo>
                  <a:lnTo>
                    <a:pt x="90" y="119"/>
                  </a:lnTo>
                  <a:lnTo>
                    <a:pt x="92" y="119"/>
                  </a:lnTo>
                  <a:lnTo>
                    <a:pt x="94" y="119"/>
                  </a:lnTo>
                  <a:lnTo>
                    <a:pt x="96" y="121"/>
                  </a:lnTo>
                  <a:lnTo>
                    <a:pt x="94" y="119"/>
                  </a:lnTo>
                  <a:lnTo>
                    <a:pt x="94" y="121"/>
                  </a:lnTo>
                  <a:lnTo>
                    <a:pt x="96" y="121"/>
                  </a:lnTo>
                  <a:lnTo>
                    <a:pt x="98" y="121"/>
                  </a:lnTo>
                  <a:lnTo>
                    <a:pt x="96" y="121"/>
                  </a:lnTo>
                  <a:lnTo>
                    <a:pt x="96" y="123"/>
                  </a:lnTo>
                  <a:lnTo>
                    <a:pt x="98" y="123"/>
                  </a:lnTo>
                  <a:lnTo>
                    <a:pt x="98" y="125"/>
                  </a:lnTo>
                  <a:lnTo>
                    <a:pt x="98" y="123"/>
                  </a:lnTo>
                  <a:lnTo>
                    <a:pt x="98" y="125"/>
                  </a:lnTo>
                  <a:lnTo>
                    <a:pt x="98" y="123"/>
                  </a:lnTo>
                  <a:lnTo>
                    <a:pt x="98" y="121"/>
                  </a:lnTo>
                  <a:lnTo>
                    <a:pt x="100" y="123"/>
                  </a:lnTo>
                  <a:lnTo>
                    <a:pt x="100" y="121"/>
                  </a:lnTo>
                  <a:lnTo>
                    <a:pt x="100" y="123"/>
                  </a:lnTo>
                  <a:lnTo>
                    <a:pt x="98" y="123"/>
                  </a:lnTo>
                  <a:lnTo>
                    <a:pt x="98" y="125"/>
                  </a:lnTo>
                  <a:lnTo>
                    <a:pt x="100" y="125"/>
                  </a:lnTo>
                  <a:lnTo>
                    <a:pt x="100" y="127"/>
                  </a:lnTo>
                  <a:lnTo>
                    <a:pt x="102" y="129"/>
                  </a:lnTo>
                  <a:lnTo>
                    <a:pt x="104" y="132"/>
                  </a:lnTo>
                  <a:lnTo>
                    <a:pt x="106" y="132"/>
                  </a:lnTo>
                  <a:lnTo>
                    <a:pt x="104" y="132"/>
                  </a:lnTo>
                  <a:lnTo>
                    <a:pt x="104" y="134"/>
                  </a:lnTo>
                  <a:lnTo>
                    <a:pt x="104" y="132"/>
                  </a:lnTo>
                  <a:lnTo>
                    <a:pt x="106" y="132"/>
                  </a:lnTo>
                  <a:lnTo>
                    <a:pt x="106" y="134"/>
                  </a:lnTo>
                  <a:lnTo>
                    <a:pt x="107" y="134"/>
                  </a:lnTo>
                  <a:lnTo>
                    <a:pt x="106" y="134"/>
                  </a:lnTo>
                  <a:lnTo>
                    <a:pt x="107" y="134"/>
                  </a:lnTo>
                  <a:lnTo>
                    <a:pt x="107" y="136"/>
                  </a:lnTo>
                  <a:lnTo>
                    <a:pt x="109" y="136"/>
                  </a:lnTo>
                  <a:lnTo>
                    <a:pt x="107" y="136"/>
                  </a:lnTo>
                  <a:lnTo>
                    <a:pt x="109" y="136"/>
                  </a:lnTo>
                  <a:lnTo>
                    <a:pt x="109" y="138"/>
                  </a:lnTo>
                  <a:lnTo>
                    <a:pt x="107" y="136"/>
                  </a:lnTo>
                  <a:lnTo>
                    <a:pt x="107" y="138"/>
                  </a:lnTo>
                  <a:lnTo>
                    <a:pt x="109" y="140"/>
                  </a:lnTo>
                  <a:lnTo>
                    <a:pt x="109" y="144"/>
                  </a:lnTo>
                  <a:lnTo>
                    <a:pt x="111" y="144"/>
                  </a:lnTo>
                  <a:lnTo>
                    <a:pt x="111" y="146"/>
                  </a:lnTo>
                  <a:lnTo>
                    <a:pt x="111" y="148"/>
                  </a:lnTo>
                  <a:lnTo>
                    <a:pt x="111" y="150"/>
                  </a:lnTo>
                  <a:lnTo>
                    <a:pt x="111" y="152"/>
                  </a:lnTo>
                  <a:lnTo>
                    <a:pt x="113" y="152"/>
                  </a:lnTo>
                  <a:lnTo>
                    <a:pt x="113" y="154"/>
                  </a:lnTo>
                  <a:lnTo>
                    <a:pt x="113" y="155"/>
                  </a:lnTo>
                  <a:lnTo>
                    <a:pt x="113" y="154"/>
                  </a:lnTo>
                  <a:lnTo>
                    <a:pt x="113" y="155"/>
                  </a:lnTo>
                  <a:lnTo>
                    <a:pt x="113" y="157"/>
                  </a:lnTo>
                  <a:lnTo>
                    <a:pt x="113" y="159"/>
                  </a:lnTo>
                  <a:lnTo>
                    <a:pt x="115" y="159"/>
                  </a:lnTo>
                  <a:lnTo>
                    <a:pt x="115" y="161"/>
                  </a:lnTo>
                  <a:lnTo>
                    <a:pt x="113" y="161"/>
                  </a:lnTo>
                  <a:lnTo>
                    <a:pt x="113" y="159"/>
                  </a:lnTo>
                  <a:lnTo>
                    <a:pt x="113" y="161"/>
                  </a:lnTo>
                  <a:lnTo>
                    <a:pt x="113" y="163"/>
                  </a:lnTo>
                  <a:lnTo>
                    <a:pt x="115" y="163"/>
                  </a:lnTo>
                  <a:lnTo>
                    <a:pt x="115" y="165"/>
                  </a:lnTo>
                  <a:lnTo>
                    <a:pt x="113" y="163"/>
                  </a:lnTo>
                  <a:lnTo>
                    <a:pt x="113" y="165"/>
                  </a:lnTo>
                  <a:lnTo>
                    <a:pt x="115" y="165"/>
                  </a:lnTo>
                  <a:lnTo>
                    <a:pt x="115" y="167"/>
                  </a:lnTo>
                  <a:lnTo>
                    <a:pt x="113" y="167"/>
                  </a:lnTo>
                  <a:lnTo>
                    <a:pt x="115" y="167"/>
                  </a:lnTo>
                  <a:lnTo>
                    <a:pt x="115" y="165"/>
                  </a:lnTo>
                  <a:lnTo>
                    <a:pt x="113" y="165"/>
                  </a:lnTo>
                  <a:lnTo>
                    <a:pt x="113" y="167"/>
                  </a:lnTo>
                  <a:lnTo>
                    <a:pt x="115" y="167"/>
                  </a:lnTo>
                  <a:lnTo>
                    <a:pt x="115" y="169"/>
                  </a:lnTo>
                  <a:lnTo>
                    <a:pt x="113" y="169"/>
                  </a:lnTo>
                  <a:lnTo>
                    <a:pt x="115" y="169"/>
                  </a:lnTo>
                  <a:lnTo>
                    <a:pt x="115" y="171"/>
                  </a:lnTo>
                  <a:lnTo>
                    <a:pt x="115" y="173"/>
                  </a:lnTo>
                  <a:lnTo>
                    <a:pt x="117" y="175"/>
                  </a:lnTo>
                  <a:lnTo>
                    <a:pt x="117" y="177"/>
                  </a:lnTo>
                  <a:lnTo>
                    <a:pt x="117" y="175"/>
                  </a:lnTo>
                  <a:lnTo>
                    <a:pt x="117" y="177"/>
                  </a:lnTo>
                  <a:lnTo>
                    <a:pt x="115" y="177"/>
                  </a:lnTo>
                  <a:lnTo>
                    <a:pt x="117" y="179"/>
                  </a:lnTo>
                  <a:lnTo>
                    <a:pt x="117" y="180"/>
                  </a:lnTo>
                  <a:lnTo>
                    <a:pt x="117" y="179"/>
                  </a:lnTo>
                  <a:lnTo>
                    <a:pt x="115" y="179"/>
                  </a:lnTo>
                  <a:lnTo>
                    <a:pt x="115" y="177"/>
                  </a:lnTo>
                  <a:lnTo>
                    <a:pt x="115" y="179"/>
                  </a:lnTo>
                  <a:lnTo>
                    <a:pt x="113" y="179"/>
                  </a:lnTo>
                  <a:lnTo>
                    <a:pt x="113" y="180"/>
                  </a:lnTo>
                  <a:lnTo>
                    <a:pt x="113" y="182"/>
                  </a:lnTo>
                  <a:lnTo>
                    <a:pt x="115" y="182"/>
                  </a:lnTo>
                  <a:lnTo>
                    <a:pt x="115" y="184"/>
                  </a:lnTo>
                  <a:lnTo>
                    <a:pt x="113" y="184"/>
                  </a:lnTo>
                  <a:lnTo>
                    <a:pt x="113" y="182"/>
                  </a:lnTo>
                  <a:lnTo>
                    <a:pt x="111" y="182"/>
                  </a:lnTo>
                  <a:lnTo>
                    <a:pt x="113" y="182"/>
                  </a:lnTo>
                  <a:lnTo>
                    <a:pt x="111" y="182"/>
                  </a:lnTo>
                  <a:lnTo>
                    <a:pt x="113" y="182"/>
                  </a:lnTo>
                  <a:lnTo>
                    <a:pt x="113" y="184"/>
                  </a:lnTo>
                  <a:lnTo>
                    <a:pt x="113" y="186"/>
                  </a:lnTo>
                  <a:lnTo>
                    <a:pt x="113" y="188"/>
                  </a:lnTo>
                  <a:lnTo>
                    <a:pt x="113" y="190"/>
                  </a:lnTo>
                  <a:lnTo>
                    <a:pt x="115" y="190"/>
                  </a:lnTo>
                  <a:lnTo>
                    <a:pt x="113" y="190"/>
                  </a:lnTo>
                  <a:lnTo>
                    <a:pt x="113" y="192"/>
                  </a:lnTo>
                  <a:lnTo>
                    <a:pt x="115" y="192"/>
                  </a:lnTo>
                  <a:lnTo>
                    <a:pt x="113" y="192"/>
                  </a:lnTo>
                  <a:lnTo>
                    <a:pt x="113" y="190"/>
                  </a:lnTo>
                  <a:lnTo>
                    <a:pt x="113" y="188"/>
                  </a:lnTo>
                  <a:lnTo>
                    <a:pt x="113" y="190"/>
                  </a:lnTo>
                  <a:lnTo>
                    <a:pt x="113" y="192"/>
                  </a:lnTo>
                  <a:lnTo>
                    <a:pt x="111" y="192"/>
                  </a:lnTo>
                  <a:lnTo>
                    <a:pt x="113" y="192"/>
                  </a:lnTo>
                  <a:lnTo>
                    <a:pt x="113" y="194"/>
                  </a:lnTo>
                  <a:lnTo>
                    <a:pt x="113" y="196"/>
                  </a:lnTo>
                  <a:lnTo>
                    <a:pt x="111" y="196"/>
                  </a:lnTo>
                  <a:lnTo>
                    <a:pt x="109" y="196"/>
                  </a:lnTo>
                  <a:lnTo>
                    <a:pt x="111" y="196"/>
                  </a:lnTo>
                  <a:lnTo>
                    <a:pt x="109" y="196"/>
                  </a:lnTo>
                  <a:lnTo>
                    <a:pt x="109" y="198"/>
                  </a:lnTo>
                  <a:lnTo>
                    <a:pt x="111" y="198"/>
                  </a:lnTo>
                  <a:lnTo>
                    <a:pt x="109" y="198"/>
                  </a:lnTo>
                  <a:lnTo>
                    <a:pt x="109" y="200"/>
                  </a:lnTo>
                  <a:lnTo>
                    <a:pt x="109" y="202"/>
                  </a:lnTo>
                  <a:lnTo>
                    <a:pt x="107" y="202"/>
                  </a:lnTo>
                  <a:lnTo>
                    <a:pt x="107" y="200"/>
                  </a:lnTo>
                  <a:lnTo>
                    <a:pt x="107" y="202"/>
                  </a:lnTo>
                  <a:lnTo>
                    <a:pt x="106" y="202"/>
                  </a:lnTo>
                  <a:lnTo>
                    <a:pt x="106" y="203"/>
                  </a:lnTo>
                  <a:lnTo>
                    <a:pt x="104" y="203"/>
                  </a:lnTo>
                  <a:lnTo>
                    <a:pt x="102" y="203"/>
                  </a:lnTo>
                  <a:lnTo>
                    <a:pt x="102" y="205"/>
                  </a:lnTo>
                  <a:lnTo>
                    <a:pt x="100" y="205"/>
                  </a:lnTo>
                  <a:lnTo>
                    <a:pt x="100" y="207"/>
                  </a:lnTo>
                  <a:lnTo>
                    <a:pt x="98" y="207"/>
                  </a:lnTo>
                  <a:lnTo>
                    <a:pt x="96" y="207"/>
                  </a:lnTo>
                  <a:lnTo>
                    <a:pt x="94" y="207"/>
                  </a:lnTo>
                  <a:lnTo>
                    <a:pt x="94" y="209"/>
                  </a:lnTo>
                  <a:lnTo>
                    <a:pt x="94" y="211"/>
                  </a:lnTo>
                  <a:lnTo>
                    <a:pt x="92" y="211"/>
                  </a:lnTo>
                  <a:lnTo>
                    <a:pt x="90" y="211"/>
                  </a:lnTo>
                  <a:lnTo>
                    <a:pt x="88" y="213"/>
                  </a:lnTo>
                  <a:lnTo>
                    <a:pt x="86" y="213"/>
                  </a:lnTo>
                  <a:lnTo>
                    <a:pt x="86" y="215"/>
                  </a:lnTo>
                  <a:lnTo>
                    <a:pt x="84" y="215"/>
                  </a:lnTo>
                  <a:lnTo>
                    <a:pt x="82" y="215"/>
                  </a:lnTo>
                  <a:lnTo>
                    <a:pt x="82" y="217"/>
                  </a:lnTo>
                  <a:lnTo>
                    <a:pt x="81" y="215"/>
                  </a:lnTo>
                  <a:lnTo>
                    <a:pt x="79" y="215"/>
                  </a:lnTo>
                  <a:lnTo>
                    <a:pt x="79" y="213"/>
                  </a:lnTo>
                  <a:lnTo>
                    <a:pt x="79" y="215"/>
                  </a:lnTo>
                  <a:lnTo>
                    <a:pt x="79" y="213"/>
                  </a:lnTo>
                  <a:lnTo>
                    <a:pt x="79" y="211"/>
                  </a:lnTo>
                  <a:lnTo>
                    <a:pt x="77" y="211"/>
                  </a:lnTo>
                  <a:lnTo>
                    <a:pt x="79" y="211"/>
                  </a:lnTo>
                  <a:lnTo>
                    <a:pt x="79" y="213"/>
                  </a:lnTo>
                  <a:lnTo>
                    <a:pt x="79" y="211"/>
                  </a:lnTo>
                  <a:lnTo>
                    <a:pt x="77" y="213"/>
                  </a:lnTo>
                  <a:lnTo>
                    <a:pt x="79" y="213"/>
                  </a:lnTo>
                  <a:lnTo>
                    <a:pt x="77" y="215"/>
                  </a:lnTo>
                  <a:lnTo>
                    <a:pt x="77" y="213"/>
                  </a:lnTo>
                  <a:lnTo>
                    <a:pt x="77" y="211"/>
                  </a:lnTo>
                  <a:lnTo>
                    <a:pt x="75" y="211"/>
                  </a:lnTo>
                  <a:lnTo>
                    <a:pt x="73" y="211"/>
                  </a:lnTo>
                  <a:lnTo>
                    <a:pt x="75" y="211"/>
                  </a:lnTo>
                  <a:lnTo>
                    <a:pt x="75" y="213"/>
                  </a:lnTo>
                  <a:lnTo>
                    <a:pt x="73" y="213"/>
                  </a:lnTo>
                  <a:lnTo>
                    <a:pt x="73" y="215"/>
                  </a:lnTo>
                  <a:lnTo>
                    <a:pt x="71" y="215"/>
                  </a:lnTo>
                  <a:lnTo>
                    <a:pt x="73" y="215"/>
                  </a:lnTo>
                  <a:lnTo>
                    <a:pt x="75" y="215"/>
                  </a:lnTo>
                  <a:lnTo>
                    <a:pt x="75" y="217"/>
                  </a:lnTo>
                  <a:lnTo>
                    <a:pt x="73" y="217"/>
                  </a:lnTo>
                  <a:lnTo>
                    <a:pt x="71" y="217"/>
                  </a:lnTo>
                  <a:lnTo>
                    <a:pt x="69" y="217"/>
                  </a:lnTo>
                  <a:lnTo>
                    <a:pt x="73" y="219"/>
                  </a:lnTo>
                  <a:lnTo>
                    <a:pt x="75" y="219"/>
                  </a:lnTo>
                  <a:lnTo>
                    <a:pt x="75" y="221"/>
                  </a:lnTo>
                  <a:lnTo>
                    <a:pt x="73" y="221"/>
                  </a:lnTo>
                  <a:lnTo>
                    <a:pt x="73" y="223"/>
                  </a:lnTo>
                  <a:lnTo>
                    <a:pt x="71" y="223"/>
                  </a:lnTo>
                  <a:lnTo>
                    <a:pt x="69" y="221"/>
                  </a:lnTo>
                  <a:lnTo>
                    <a:pt x="67" y="219"/>
                  </a:lnTo>
                  <a:lnTo>
                    <a:pt x="69" y="221"/>
                  </a:lnTo>
                  <a:lnTo>
                    <a:pt x="69" y="223"/>
                  </a:lnTo>
                  <a:lnTo>
                    <a:pt x="71" y="223"/>
                  </a:lnTo>
                  <a:lnTo>
                    <a:pt x="73" y="223"/>
                  </a:lnTo>
                  <a:lnTo>
                    <a:pt x="73" y="225"/>
                  </a:lnTo>
                  <a:lnTo>
                    <a:pt x="71" y="225"/>
                  </a:lnTo>
                  <a:lnTo>
                    <a:pt x="69" y="223"/>
                  </a:lnTo>
                  <a:lnTo>
                    <a:pt x="65" y="219"/>
                  </a:lnTo>
                  <a:lnTo>
                    <a:pt x="63" y="219"/>
                  </a:lnTo>
                  <a:lnTo>
                    <a:pt x="65" y="219"/>
                  </a:lnTo>
                  <a:lnTo>
                    <a:pt x="65" y="221"/>
                  </a:lnTo>
                  <a:lnTo>
                    <a:pt x="67" y="221"/>
                  </a:lnTo>
                  <a:lnTo>
                    <a:pt x="67" y="223"/>
                  </a:lnTo>
                  <a:lnTo>
                    <a:pt x="69" y="223"/>
                  </a:lnTo>
                  <a:lnTo>
                    <a:pt x="69" y="225"/>
                  </a:lnTo>
                  <a:lnTo>
                    <a:pt x="71" y="225"/>
                  </a:lnTo>
                  <a:lnTo>
                    <a:pt x="71" y="227"/>
                  </a:lnTo>
                  <a:lnTo>
                    <a:pt x="71" y="228"/>
                  </a:lnTo>
                  <a:lnTo>
                    <a:pt x="69" y="230"/>
                  </a:lnTo>
                  <a:lnTo>
                    <a:pt x="69" y="228"/>
                  </a:lnTo>
                  <a:lnTo>
                    <a:pt x="69" y="230"/>
                  </a:lnTo>
                  <a:lnTo>
                    <a:pt x="67" y="228"/>
                  </a:lnTo>
                  <a:lnTo>
                    <a:pt x="65" y="228"/>
                  </a:lnTo>
                  <a:lnTo>
                    <a:pt x="63" y="225"/>
                  </a:lnTo>
                  <a:lnTo>
                    <a:pt x="61" y="223"/>
                  </a:lnTo>
                  <a:lnTo>
                    <a:pt x="59" y="223"/>
                  </a:lnTo>
                  <a:lnTo>
                    <a:pt x="61" y="223"/>
                  </a:lnTo>
                  <a:lnTo>
                    <a:pt x="63" y="227"/>
                  </a:lnTo>
                  <a:lnTo>
                    <a:pt x="65" y="230"/>
                  </a:lnTo>
                  <a:lnTo>
                    <a:pt x="65" y="232"/>
                  </a:lnTo>
                  <a:lnTo>
                    <a:pt x="61" y="232"/>
                  </a:lnTo>
                  <a:lnTo>
                    <a:pt x="59" y="234"/>
                  </a:lnTo>
                  <a:lnTo>
                    <a:pt x="58" y="234"/>
                  </a:lnTo>
                  <a:lnTo>
                    <a:pt x="54" y="236"/>
                  </a:lnTo>
                  <a:lnTo>
                    <a:pt x="54" y="238"/>
                  </a:lnTo>
                  <a:lnTo>
                    <a:pt x="52" y="238"/>
                  </a:lnTo>
                  <a:lnTo>
                    <a:pt x="52" y="240"/>
                  </a:lnTo>
                  <a:lnTo>
                    <a:pt x="52" y="242"/>
                  </a:lnTo>
                  <a:lnTo>
                    <a:pt x="50" y="242"/>
                  </a:lnTo>
                  <a:lnTo>
                    <a:pt x="48" y="244"/>
                  </a:lnTo>
                  <a:lnTo>
                    <a:pt x="46" y="244"/>
                  </a:lnTo>
                  <a:lnTo>
                    <a:pt x="44" y="246"/>
                  </a:lnTo>
                  <a:lnTo>
                    <a:pt x="42" y="246"/>
                  </a:lnTo>
                  <a:lnTo>
                    <a:pt x="42" y="244"/>
                  </a:lnTo>
                  <a:lnTo>
                    <a:pt x="44" y="244"/>
                  </a:lnTo>
                  <a:lnTo>
                    <a:pt x="46" y="244"/>
                  </a:lnTo>
                  <a:lnTo>
                    <a:pt x="46" y="242"/>
                  </a:lnTo>
                  <a:lnTo>
                    <a:pt x="46" y="244"/>
                  </a:lnTo>
                  <a:lnTo>
                    <a:pt x="44" y="244"/>
                  </a:lnTo>
                  <a:lnTo>
                    <a:pt x="44" y="242"/>
                  </a:lnTo>
                  <a:lnTo>
                    <a:pt x="42" y="242"/>
                  </a:lnTo>
                  <a:lnTo>
                    <a:pt x="42" y="240"/>
                  </a:lnTo>
                  <a:lnTo>
                    <a:pt x="42" y="238"/>
                  </a:lnTo>
                  <a:lnTo>
                    <a:pt x="42" y="236"/>
                  </a:lnTo>
                  <a:lnTo>
                    <a:pt x="44" y="236"/>
                  </a:lnTo>
                  <a:lnTo>
                    <a:pt x="44" y="232"/>
                  </a:lnTo>
                  <a:lnTo>
                    <a:pt x="44" y="230"/>
                  </a:lnTo>
                  <a:lnTo>
                    <a:pt x="44" y="228"/>
                  </a:lnTo>
                  <a:lnTo>
                    <a:pt x="44" y="227"/>
                  </a:lnTo>
                  <a:lnTo>
                    <a:pt x="44" y="225"/>
                  </a:lnTo>
                  <a:lnTo>
                    <a:pt x="46" y="225"/>
                  </a:lnTo>
                  <a:lnTo>
                    <a:pt x="46" y="223"/>
                  </a:lnTo>
                  <a:lnTo>
                    <a:pt x="48" y="223"/>
                  </a:lnTo>
                  <a:lnTo>
                    <a:pt x="48" y="225"/>
                  </a:lnTo>
                  <a:lnTo>
                    <a:pt x="48" y="223"/>
                  </a:lnTo>
                  <a:lnTo>
                    <a:pt x="46" y="221"/>
                  </a:lnTo>
                  <a:lnTo>
                    <a:pt x="44" y="221"/>
                  </a:lnTo>
                  <a:lnTo>
                    <a:pt x="44" y="219"/>
                  </a:lnTo>
                  <a:lnTo>
                    <a:pt x="42" y="219"/>
                  </a:lnTo>
                  <a:lnTo>
                    <a:pt x="40" y="219"/>
                  </a:lnTo>
                  <a:lnTo>
                    <a:pt x="40" y="221"/>
                  </a:lnTo>
                  <a:lnTo>
                    <a:pt x="40" y="219"/>
                  </a:lnTo>
                  <a:lnTo>
                    <a:pt x="40" y="217"/>
                  </a:lnTo>
                  <a:lnTo>
                    <a:pt x="38" y="217"/>
                  </a:lnTo>
                  <a:lnTo>
                    <a:pt x="38" y="215"/>
                  </a:lnTo>
                  <a:lnTo>
                    <a:pt x="38" y="217"/>
                  </a:lnTo>
                  <a:lnTo>
                    <a:pt x="38" y="215"/>
                  </a:lnTo>
                  <a:lnTo>
                    <a:pt x="36" y="215"/>
                  </a:lnTo>
                  <a:lnTo>
                    <a:pt x="38" y="215"/>
                  </a:lnTo>
                  <a:lnTo>
                    <a:pt x="38" y="213"/>
                  </a:lnTo>
                  <a:lnTo>
                    <a:pt x="40" y="213"/>
                  </a:lnTo>
                  <a:lnTo>
                    <a:pt x="42" y="213"/>
                  </a:lnTo>
                  <a:lnTo>
                    <a:pt x="44" y="213"/>
                  </a:lnTo>
                  <a:lnTo>
                    <a:pt x="44" y="211"/>
                  </a:lnTo>
                  <a:lnTo>
                    <a:pt x="46" y="211"/>
                  </a:lnTo>
                  <a:lnTo>
                    <a:pt x="48" y="211"/>
                  </a:lnTo>
                  <a:lnTo>
                    <a:pt x="48" y="209"/>
                  </a:lnTo>
                  <a:lnTo>
                    <a:pt x="46" y="209"/>
                  </a:lnTo>
                  <a:lnTo>
                    <a:pt x="46" y="207"/>
                  </a:lnTo>
                  <a:lnTo>
                    <a:pt x="48" y="207"/>
                  </a:lnTo>
                  <a:lnTo>
                    <a:pt x="50" y="207"/>
                  </a:lnTo>
                  <a:lnTo>
                    <a:pt x="52" y="209"/>
                  </a:lnTo>
                  <a:lnTo>
                    <a:pt x="52" y="207"/>
                  </a:lnTo>
                  <a:lnTo>
                    <a:pt x="54" y="207"/>
                  </a:lnTo>
                  <a:lnTo>
                    <a:pt x="56" y="207"/>
                  </a:lnTo>
                  <a:lnTo>
                    <a:pt x="56" y="205"/>
                  </a:lnTo>
                  <a:lnTo>
                    <a:pt x="58" y="205"/>
                  </a:lnTo>
                  <a:lnTo>
                    <a:pt x="59" y="207"/>
                  </a:lnTo>
                  <a:lnTo>
                    <a:pt x="59" y="209"/>
                  </a:lnTo>
                  <a:lnTo>
                    <a:pt x="61" y="209"/>
                  </a:lnTo>
                  <a:lnTo>
                    <a:pt x="61" y="207"/>
                  </a:lnTo>
                  <a:lnTo>
                    <a:pt x="61" y="209"/>
                  </a:lnTo>
                  <a:lnTo>
                    <a:pt x="63" y="209"/>
                  </a:lnTo>
                  <a:lnTo>
                    <a:pt x="65" y="209"/>
                  </a:lnTo>
                  <a:lnTo>
                    <a:pt x="65" y="207"/>
                  </a:lnTo>
                  <a:lnTo>
                    <a:pt x="63" y="207"/>
                  </a:lnTo>
                  <a:lnTo>
                    <a:pt x="65" y="207"/>
                  </a:lnTo>
                  <a:lnTo>
                    <a:pt x="65" y="205"/>
                  </a:lnTo>
                  <a:lnTo>
                    <a:pt x="63" y="205"/>
                  </a:lnTo>
                  <a:lnTo>
                    <a:pt x="63" y="203"/>
                  </a:lnTo>
                  <a:lnTo>
                    <a:pt x="61" y="203"/>
                  </a:lnTo>
                  <a:lnTo>
                    <a:pt x="59" y="202"/>
                  </a:lnTo>
                  <a:lnTo>
                    <a:pt x="59" y="200"/>
                  </a:lnTo>
                  <a:lnTo>
                    <a:pt x="59" y="198"/>
                  </a:lnTo>
                  <a:lnTo>
                    <a:pt x="59" y="196"/>
                  </a:lnTo>
                  <a:lnTo>
                    <a:pt x="61" y="196"/>
                  </a:lnTo>
                  <a:lnTo>
                    <a:pt x="61" y="194"/>
                  </a:lnTo>
                  <a:lnTo>
                    <a:pt x="63" y="194"/>
                  </a:lnTo>
                  <a:lnTo>
                    <a:pt x="65" y="194"/>
                  </a:lnTo>
                  <a:lnTo>
                    <a:pt x="67" y="196"/>
                  </a:lnTo>
                  <a:lnTo>
                    <a:pt x="67" y="194"/>
                  </a:lnTo>
                  <a:lnTo>
                    <a:pt x="67" y="196"/>
                  </a:lnTo>
                  <a:lnTo>
                    <a:pt x="69" y="196"/>
                  </a:lnTo>
                  <a:lnTo>
                    <a:pt x="69" y="194"/>
                  </a:lnTo>
                  <a:lnTo>
                    <a:pt x="69" y="192"/>
                  </a:lnTo>
                  <a:lnTo>
                    <a:pt x="69" y="190"/>
                  </a:lnTo>
                  <a:lnTo>
                    <a:pt x="71" y="190"/>
                  </a:lnTo>
                  <a:lnTo>
                    <a:pt x="73" y="190"/>
                  </a:lnTo>
                  <a:lnTo>
                    <a:pt x="75" y="188"/>
                  </a:lnTo>
                  <a:lnTo>
                    <a:pt x="77" y="188"/>
                  </a:lnTo>
                  <a:lnTo>
                    <a:pt x="79" y="186"/>
                  </a:lnTo>
                  <a:lnTo>
                    <a:pt x="81" y="186"/>
                  </a:lnTo>
                  <a:lnTo>
                    <a:pt x="81" y="184"/>
                  </a:lnTo>
                  <a:lnTo>
                    <a:pt x="82" y="184"/>
                  </a:lnTo>
                  <a:lnTo>
                    <a:pt x="84" y="186"/>
                  </a:lnTo>
                  <a:lnTo>
                    <a:pt x="84" y="184"/>
                  </a:lnTo>
                  <a:lnTo>
                    <a:pt x="86" y="184"/>
                  </a:lnTo>
                  <a:lnTo>
                    <a:pt x="86" y="182"/>
                  </a:lnTo>
                  <a:lnTo>
                    <a:pt x="86" y="180"/>
                  </a:lnTo>
                  <a:lnTo>
                    <a:pt x="86" y="179"/>
                  </a:lnTo>
                  <a:lnTo>
                    <a:pt x="86" y="177"/>
                  </a:lnTo>
                  <a:lnTo>
                    <a:pt x="86" y="175"/>
                  </a:lnTo>
                  <a:lnTo>
                    <a:pt x="84" y="175"/>
                  </a:lnTo>
                  <a:lnTo>
                    <a:pt x="86" y="175"/>
                  </a:lnTo>
                  <a:lnTo>
                    <a:pt x="86" y="173"/>
                  </a:lnTo>
                  <a:lnTo>
                    <a:pt x="84" y="173"/>
                  </a:lnTo>
                  <a:lnTo>
                    <a:pt x="86" y="169"/>
                  </a:lnTo>
                  <a:lnTo>
                    <a:pt x="88" y="167"/>
                  </a:lnTo>
                  <a:lnTo>
                    <a:pt x="88" y="165"/>
                  </a:lnTo>
                  <a:lnTo>
                    <a:pt x="86" y="161"/>
                  </a:lnTo>
                  <a:lnTo>
                    <a:pt x="84" y="161"/>
                  </a:lnTo>
                  <a:lnTo>
                    <a:pt x="84" y="159"/>
                  </a:lnTo>
                  <a:lnTo>
                    <a:pt x="84" y="157"/>
                  </a:lnTo>
                  <a:lnTo>
                    <a:pt x="82" y="157"/>
                  </a:lnTo>
                  <a:lnTo>
                    <a:pt x="82" y="155"/>
                  </a:lnTo>
                  <a:lnTo>
                    <a:pt x="84" y="154"/>
                  </a:lnTo>
                  <a:lnTo>
                    <a:pt x="84" y="152"/>
                  </a:lnTo>
                  <a:lnTo>
                    <a:pt x="84" y="150"/>
                  </a:lnTo>
                  <a:lnTo>
                    <a:pt x="86" y="150"/>
                  </a:lnTo>
                  <a:lnTo>
                    <a:pt x="86" y="148"/>
                  </a:lnTo>
                  <a:lnTo>
                    <a:pt x="86" y="146"/>
                  </a:lnTo>
                  <a:lnTo>
                    <a:pt x="86" y="144"/>
                  </a:lnTo>
                  <a:lnTo>
                    <a:pt x="86" y="142"/>
                  </a:lnTo>
                  <a:lnTo>
                    <a:pt x="84" y="142"/>
                  </a:lnTo>
                  <a:lnTo>
                    <a:pt x="84" y="140"/>
                  </a:lnTo>
                  <a:lnTo>
                    <a:pt x="86" y="140"/>
                  </a:lnTo>
                  <a:lnTo>
                    <a:pt x="86" y="138"/>
                  </a:lnTo>
                  <a:lnTo>
                    <a:pt x="88" y="138"/>
                  </a:lnTo>
                  <a:lnTo>
                    <a:pt x="88" y="136"/>
                  </a:lnTo>
                  <a:lnTo>
                    <a:pt x="88" y="134"/>
                  </a:lnTo>
                  <a:lnTo>
                    <a:pt x="86" y="134"/>
                  </a:lnTo>
                  <a:lnTo>
                    <a:pt x="86" y="132"/>
                  </a:lnTo>
                  <a:lnTo>
                    <a:pt x="84" y="132"/>
                  </a:lnTo>
                  <a:lnTo>
                    <a:pt x="82" y="131"/>
                  </a:lnTo>
                  <a:lnTo>
                    <a:pt x="82" y="129"/>
                  </a:lnTo>
                  <a:lnTo>
                    <a:pt x="81" y="129"/>
                  </a:lnTo>
                  <a:lnTo>
                    <a:pt x="81" y="127"/>
                  </a:lnTo>
                  <a:lnTo>
                    <a:pt x="82" y="127"/>
                  </a:lnTo>
                  <a:lnTo>
                    <a:pt x="82" y="125"/>
                  </a:lnTo>
                  <a:lnTo>
                    <a:pt x="84" y="125"/>
                  </a:lnTo>
                  <a:lnTo>
                    <a:pt x="84" y="123"/>
                  </a:lnTo>
                  <a:lnTo>
                    <a:pt x="82" y="123"/>
                  </a:lnTo>
                  <a:lnTo>
                    <a:pt x="81" y="121"/>
                  </a:lnTo>
                  <a:lnTo>
                    <a:pt x="81" y="119"/>
                  </a:lnTo>
                  <a:lnTo>
                    <a:pt x="79" y="119"/>
                  </a:lnTo>
                  <a:lnTo>
                    <a:pt x="77" y="119"/>
                  </a:lnTo>
                  <a:lnTo>
                    <a:pt x="77" y="117"/>
                  </a:lnTo>
                  <a:lnTo>
                    <a:pt x="75" y="117"/>
                  </a:lnTo>
                  <a:lnTo>
                    <a:pt x="77" y="117"/>
                  </a:lnTo>
                  <a:lnTo>
                    <a:pt x="75" y="115"/>
                  </a:lnTo>
                  <a:lnTo>
                    <a:pt x="75" y="117"/>
                  </a:lnTo>
                  <a:lnTo>
                    <a:pt x="73" y="117"/>
                  </a:lnTo>
                  <a:lnTo>
                    <a:pt x="73" y="115"/>
                  </a:lnTo>
                  <a:lnTo>
                    <a:pt x="71" y="115"/>
                  </a:lnTo>
                  <a:lnTo>
                    <a:pt x="71" y="113"/>
                  </a:lnTo>
                  <a:lnTo>
                    <a:pt x="71" y="108"/>
                  </a:lnTo>
                  <a:lnTo>
                    <a:pt x="69" y="108"/>
                  </a:lnTo>
                  <a:lnTo>
                    <a:pt x="69" y="106"/>
                  </a:lnTo>
                  <a:lnTo>
                    <a:pt x="67" y="106"/>
                  </a:lnTo>
                  <a:lnTo>
                    <a:pt x="67" y="104"/>
                  </a:lnTo>
                  <a:lnTo>
                    <a:pt x="65" y="104"/>
                  </a:lnTo>
                  <a:lnTo>
                    <a:pt x="61" y="102"/>
                  </a:lnTo>
                  <a:lnTo>
                    <a:pt x="61" y="100"/>
                  </a:lnTo>
                  <a:lnTo>
                    <a:pt x="59" y="98"/>
                  </a:lnTo>
                  <a:lnTo>
                    <a:pt x="59" y="96"/>
                  </a:lnTo>
                  <a:lnTo>
                    <a:pt x="58" y="96"/>
                  </a:lnTo>
                  <a:lnTo>
                    <a:pt x="58" y="94"/>
                  </a:lnTo>
                  <a:lnTo>
                    <a:pt x="56" y="94"/>
                  </a:lnTo>
                  <a:lnTo>
                    <a:pt x="56" y="92"/>
                  </a:lnTo>
                  <a:lnTo>
                    <a:pt x="56" y="90"/>
                  </a:lnTo>
                  <a:lnTo>
                    <a:pt x="54" y="90"/>
                  </a:lnTo>
                  <a:lnTo>
                    <a:pt x="54" y="88"/>
                  </a:lnTo>
                  <a:lnTo>
                    <a:pt x="52" y="88"/>
                  </a:lnTo>
                  <a:lnTo>
                    <a:pt x="50" y="88"/>
                  </a:lnTo>
                  <a:lnTo>
                    <a:pt x="52" y="86"/>
                  </a:lnTo>
                  <a:lnTo>
                    <a:pt x="50" y="86"/>
                  </a:lnTo>
                  <a:lnTo>
                    <a:pt x="48" y="86"/>
                  </a:lnTo>
                  <a:lnTo>
                    <a:pt x="48" y="84"/>
                  </a:lnTo>
                  <a:lnTo>
                    <a:pt x="48" y="83"/>
                  </a:lnTo>
                  <a:lnTo>
                    <a:pt x="48" y="81"/>
                  </a:lnTo>
                  <a:lnTo>
                    <a:pt x="48" y="79"/>
                  </a:lnTo>
                  <a:lnTo>
                    <a:pt x="46" y="79"/>
                  </a:lnTo>
                  <a:lnTo>
                    <a:pt x="44" y="79"/>
                  </a:lnTo>
                  <a:lnTo>
                    <a:pt x="42" y="79"/>
                  </a:lnTo>
                  <a:lnTo>
                    <a:pt x="42" y="77"/>
                  </a:lnTo>
                  <a:lnTo>
                    <a:pt x="40" y="77"/>
                  </a:lnTo>
                  <a:lnTo>
                    <a:pt x="38" y="77"/>
                  </a:lnTo>
                  <a:lnTo>
                    <a:pt x="38" y="75"/>
                  </a:lnTo>
                  <a:lnTo>
                    <a:pt x="36" y="75"/>
                  </a:lnTo>
                  <a:lnTo>
                    <a:pt x="36" y="73"/>
                  </a:lnTo>
                  <a:lnTo>
                    <a:pt x="34" y="73"/>
                  </a:lnTo>
                  <a:lnTo>
                    <a:pt x="33" y="73"/>
                  </a:lnTo>
                  <a:lnTo>
                    <a:pt x="33" y="71"/>
                  </a:lnTo>
                  <a:lnTo>
                    <a:pt x="31" y="71"/>
                  </a:lnTo>
                  <a:lnTo>
                    <a:pt x="29" y="69"/>
                  </a:lnTo>
                  <a:lnTo>
                    <a:pt x="27" y="69"/>
                  </a:lnTo>
                  <a:lnTo>
                    <a:pt x="29" y="69"/>
                  </a:lnTo>
                  <a:lnTo>
                    <a:pt x="29" y="67"/>
                  </a:lnTo>
                  <a:lnTo>
                    <a:pt x="31" y="67"/>
                  </a:lnTo>
                  <a:lnTo>
                    <a:pt x="31" y="65"/>
                  </a:lnTo>
                  <a:lnTo>
                    <a:pt x="33" y="65"/>
                  </a:lnTo>
                  <a:lnTo>
                    <a:pt x="31" y="65"/>
                  </a:lnTo>
                  <a:lnTo>
                    <a:pt x="31" y="63"/>
                  </a:lnTo>
                  <a:lnTo>
                    <a:pt x="33" y="63"/>
                  </a:lnTo>
                  <a:lnTo>
                    <a:pt x="33" y="61"/>
                  </a:lnTo>
                  <a:lnTo>
                    <a:pt x="34" y="61"/>
                  </a:lnTo>
                  <a:lnTo>
                    <a:pt x="34" y="63"/>
                  </a:lnTo>
                  <a:lnTo>
                    <a:pt x="36" y="63"/>
                  </a:lnTo>
                  <a:lnTo>
                    <a:pt x="38" y="63"/>
                  </a:lnTo>
                  <a:lnTo>
                    <a:pt x="40" y="63"/>
                  </a:lnTo>
                  <a:lnTo>
                    <a:pt x="40" y="61"/>
                  </a:lnTo>
                  <a:lnTo>
                    <a:pt x="42" y="61"/>
                  </a:lnTo>
                  <a:lnTo>
                    <a:pt x="44" y="60"/>
                  </a:lnTo>
                  <a:lnTo>
                    <a:pt x="42" y="60"/>
                  </a:lnTo>
                  <a:lnTo>
                    <a:pt x="44" y="58"/>
                  </a:lnTo>
                  <a:lnTo>
                    <a:pt x="46" y="58"/>
                  </a:lnTo>
                  <a:lnTo>
                    <a:pt x="46" y="56"/>
                  </a:lnTo>
                  <a:lnTo>
                    <a:pt x="44" y="56"/>
                  </a:lnTo>
                  <a:lnTo>
                    <a:pt x="44" y="54"/>
                  </a:lnTo>
                  <a:lnTo>
                    <a:pt x="42" y="54"/>
                  </a:lnTo>
                  <a:lnTo>
                    <a:pt x="40" y="54"/>
                  </a:lnTo>
                  <a:lnTo>
                    <a:pt x="40" y="52"/>
                  </a:lnTo>
                  <a:lnTo>
                    <a:pt x="40" y="50"/>
                  </a:lnTo>
                  <a:lnTo>
                    <a:pt x="36" y="50"/>
                  </a:lnTo>
                  <a:lnTo>
                    <a:pt x="36" y="48"/>
                  </a:lnTo>
                  <a:lnTo>
                    <a:pt x="38" y="48"/>
                  </a:lnTo>
                  <a:lnTo>
                    <a:pt x="40" y="46"/>
                  </a:lnTo>
                  <a:lnTo>
                    <a:pt x="38" y="46"/>
                  </a:lnTo>
                  <a:lnTo>
                    <a:pt x="38" y="44"/>
                  </a:lnTo>
                  <a:lnTo>
                    <a:pt x="36" y="44"/>
                  </a:lnTo>
                  <a:lnTo>
                    <a:pt x="34" y="42"/>
                  </a:lnTo>
                  <a:lnTo>
                    <a:pt x="33" y="42"/>
                  </a:lnTo>
                  <a:lnTo>
                    <a:pt x="33" y="40"/>
                  </a:lnTo>
                  <a:lnTo>
                    <a:pt x="31" y="40"/>
                  </a:lnTo>
                  <a:lnTo>
                    <a:pt x="31" y="42"/>
                  </a:lnTo>
                  <a:lnTo>
                    <a:pt x="29" y="42"/>
                  </a:lnTo>
                  <a:lnTo>
                    <a:pt x="27" y="42"/>
                  </a:lnTo>
                  <a:lnTo>
                    <a:pt x="27" y="44"/>
                  </a:lnTo>
                  <a:lnTo>
                    <a:pt x="25" y="44"/>
                  </a:lnTo>
                  <a:lnTo>
                    <a:pt x="25" y="46"/>
                  </a:lnTo>
                  <a:lnTo>
                    <a:pt x="23" y="44"/>
                  </a:lnTo>
                  <a:lnTo>
                    <a:pt x="21" y="44"/>
                  </a:lnTo>
                  <a:lnTo>
                    <a:pt x="19" y="44"/>
                  </a:lnTo>
                  <a:lnTo>
                    <a:pt x="19" y="42"/>
                  </a:lnTo>
                  <a:lnTo>
                    <a:pt x="17" y="42"/>
                  </a:lnTo>
                  <a:lnTo>
                    <a:pt x="17" y="44"/>
                  </a:lnTo>
                  <a:lnTo>
                    <a:pt x="17" y="42"/>
                  </a:lnTo>
                  <a:lnTo>
                    <a:pt x="15" y="42"/>
                  </a:lnTo>
                  <a:lnTo>
                    <a:pt x="15" y="40"/>
                  </a:lnTo>
                  <a:lnTo>
                    <a:pt x="13" y="38"/>
                  </a:lnTo>
                  <a:lnTo>
                    <a:pt x="13" y="36"/>
                  </a:lnTo>
                  <a:lnTo>
                    <a:pt x="11" y="36"/>
                  </a:lnTo>
                  <a:lnTo>
                    <a:pt x="13" y="36"/>
                  </a:lnTo>
                  <a:lnTo>
                    <a:pt x="11" y="36"/>
                  </a:lnTo>
                  <a:lnTo>
                    <a:pt x="11" y="35"/>
                  </a:lnTo>
                  <a:lnTo>
                    <a:pt x="13" y="33"/>
                  </a:lnTo>
                  <a:lnTo>
                    <a:pt x="11" y="33"/>
                  </a:lnTo>
                  <a:lnTo>
                    <a:pt x="13" y="33"/>
                  </a:lnTo>
                  <a:lnTo>
                    <a:pt x="13" y="31"/>
                  </a:lnTo>
                  <a:lnTo>
                    <a:pt x="13" y="29"/>
                  </a:lnTo>
                  <a:lnTo>
                    <a:pt x="13" y="27"/>
                  </a:lnTo>
                  <a:lnTo>
                    <a:pt x="11" y="29"/>
                  </a:lnTo>
                  <a:lnTo>
                    <a:pt x="11" y="27"/>
                  </a:lnTo>
                  <a:lnTo>
                    <a:pt x="11" y="29"/>
                  </a:lnTo>
                  <a:lnTo>
                    <a:pt x="10" y="29"/>
                  </a:lnTo>
                  <a:lnTo>
                    <a:pt x="8" y="29"/>
                  </a:lnTo>
                  <a:lnTo>
                    <a:pt x="8" y="27"/>
                  </a:lnTo>
                  <a:lnTo>
                    <a:pt x="8" y="25"/>
                  </a:lnTo>
                  <a:lnTo>
                    <a:pt x="6" y="25"/>
                  </a:lnTo>
                  <a:lnTo>
                    <a:pt x="6" y="23"/>
                  </a:lnTo>
                  <a:lnTo>
                    <a:pt x="6" y="21"/>
                  </a:lnTo>
                  <a:lnTo>
                    <a:pt x="4" y="21"/>
                  </a:lnTo>
                  <a:lnTo>
                    <a:pt x="4" y="19"/>
                  </a:lnTo>
                  <a:lnTo>
                    <a:pt x="2" y="19"/>
                  </a:lnTo>
                  <a:lnTo>
                    <a:pt x="2" y="17"/>
                  </a:lnTo>
                  <a:lnTo>
                    <a:pt x="0" y="17"/>
                  </a:lnTo>
                  <a:lnTo>
                    <a:pt x="0" y="15"/>
                  </a:lnTo>
                  <a:lnTo>
                    <a:pt x="2" y="15"/>
                  </a:lnTo>
                  <a:lnTo>
                    <a:pt x="4" y="13"/>
                  </a:lnTo>
                  <a:lnTo>
                    <a:pt x="4" y="12"/>
                  </a:lnTo>
                  <a:lnTo>
                    <a:pt x="6" y="12"/>
                  </a:lnTo>
                  <a:lnTo>
                    <a:pt x="6" y="10"/>
                  </a:lnTo>
                  <a:lnTo>
                    <a:pt x="8" y="12"/>
                  </a:lnTo>
                  <a:lnTo>
                    <a:pt x="10" y="12"/>
                  </a:lnTo>
                  <a:lnTo>
                    <a:pt x="11" y="13"/>
                  </a:lnTo>
                  <a:lnTo>
                    <a:pt x="13" y="15"/>
                  </a:lnTo>
                  <a:lnTo>
                    <a:pt x="15" y="15"/>
                  </a:lnTo>
                  <a:lnTo>
                    <a:pt x="17" y="13"/>
                  </a:lnTo>
                  <a:lnTo>
                    <a:pt x="17" y="12"/>
                  </a:lnTo>
                  <a:lnTo>
                    <a:pt x="19" y="12"/>
                  </a:lnTo>
                  <a:lnTo>
                    <a:pt x="19" y="10"/>
                  </a:lnTo>
                  <a:lnTo>
                    <a:pt x="21" y="10"/>
                  </a:lnTo>
                  <a:lnTo>
                    <a:pt x="21" y="12"/>
                  </a:lnTo>
                  <a:lnTo>
                    <a:pt x="21" y="13"/>
                  </a:lnTo>
                  <a:lnTo>
                    <a:pt x="23" y="13"/>
                  </a:lnTo>
                  <a:lnTo>
                    <a:pt x="23" y="12"/>
                  </a:lnTo>
                  <a:lnTo>
                    <a:pt x="23" y="10"/>
                  </a:lnTo>
                  <a:lnTo>
                    <a:pt x="25" y="10"/>
                  </a:lnTo>
                  <a:lnTo>
                    <a:pt x="25" y="12"/>
                  </a:lnTo>
                  <a:lnTo>
                    <a:pt x="27" y="12"/>
                  </a:lnTo>
                  <a:lnTo>
                    <a:pt x="27" y="13"/>
                  </a:lnTo>
                  <a:lnTo>
                    <a:pt x="29" y="13"/>
                  </a:lnTo>
                  <a:lnTo>
                    <a:pt x="29" y="15"/>
                  </a:lnTo>
                  <a:lnTo>
                    <a:pt x="31" y="13"/>
                  </a:lnTo>
                  <a:lnTo>
                    <a:pt x="31" y="12"/>
                  </a:lnTo>
                  <a:lnTo>
                    <a:pt x="31" y="10"/>
                  </a:lnTo>
                  <a:lnTo>
                    <a:pt x="33" y="10"/>
                  </a:lnTo>
                  <a:lnTo>
                    <a:pt x="34" y="10"/>
                  </a:lnTo>
                  <a:lnTo>
                    <a:pt x="34" y="12"/>
                  </a:lnTo>
                  <a:lnTo>
                    <a:pt x="36" y="12"/>
                  </a:lnTo>
                  <a:lnTo>
                    <a:pt x="36" y="10"/>
                  </a:lnTo>
                  <a:lnTo>
                    <a:pt x="38" y="10"/>
                  </a:lnTo>
                  <a:lnTo>
                    <a:pt x="40" y="10"/>
                  </a:lnTo>
                  <a:lnTo>
                    <a:pt x="42" y="10"/>
                  </a:lnTo>
                  <a:lnTo>
                    <a:pt x="42" y="8"/>
                  </a:lnTo>
                  <a:lnTo>
                    <a:pt x="44" y="8"/>
                  </a:lnTo>
                  <a:lnTo>
                    <a:pt x="44" y="6"/>
                  </a:lnTo>
                  <a:lnTo>
                    <a:pt x="42" y="4"/>
                  </a:lnTo>
                  <a:lnTo>
                    <a:pt x="44" y="4"/>
                  </a:lnTo>
                  <a:lnTo>
                    <a:pt x="46" y="4"/>
                  </a:lnTo>
                  <a:lnTo>
                    <a:pt x="46" y="2"/>
                  </a:lnTo>
                  <a:lnTo>
                    <a:pt x="48" y="2"/>
                  </a:lnTo>
                  <a:lnTo>
                    <a:pt x="50" y="2"/>
                  </a:lnTo>
                  <a:lnTo>
                    <a:pt x="50" y="0"/>
                  </a:lnTo>
                  <a:lnTo>
                    <a:pt x="52" y="0"/>
                  </a:lnTo>
                  <a:lnTo>
                    <a:pt x="5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3" name="Freeform 253"/>
            <p:cNvSpPr>
              <a:spLocks noEditPoints="1"/>
            </p:cNvSpPr>
            <p:nvPr/>
          </p:nvSpPr>
          <p:spPr bwMode="auto">
            <a:xfrm>
              <a:off x="9236075" y="5164138"/>
              <a:ext cx="85725" cy="188913"/>
            </a:xfrm>
            <a:custGeom>
              <a:avLst/>
              <a:gdLst>
                <a:gd name="T0" fmla="*/ 52 w 54"/>
                <a:gd name="T1" fmla="*/ 119 h 119"/>
                <a:gd name="T2" fmla="*/ 42 w 54"/>
                <a:gd name="T3" fmla="*/ 108 h 119"/>
                <a:gd name="T4" fmla="*/ 44 w 54"/>
                <a:gd name="T5" fmla="*/ 106 h 119"/>
                <a:gd name="T6" fmla="*/ 46 w 54"/>
                <a:gd name="T7" fmla="*/ 110 h 119"/>
                <a:gd name="T8" fmla="*/ 44 w 54"/>
                <a:gd name="T9" fmla="*/ 96 h 119"/>
                <a:gd name="T10" fmla="*/ 39 w 54"/>
                <a:gd name="T11" fmla="*/ 96 h 119"/>
                <a:gd name="T12" fmla="*/ 42 w 54"/>
                <a:gd name="T13" fmla="*/ 92 h 119"/>
                <a:gd name="T14" fmla="*/ 31 w 54"/>
                <a:gd name="T15" fmla="*/ 77 h 119"/>
                <a:gd name="T16" fmla="*/ 29 w 54"/>
                <a:gd name="T17" fmla="*/ 79 h 119"/>
                <a:gd name="T18" fmla="*/ 27 w 54"/>
                <a:gd name="T19" fmla="*/ 77 h 119"/>
                <a:gd name="T20" fmla="*/ 29 w 54"/>
                <a:gd name="T21" fmla="*/ 75 h 119"/>
                <a:gd name="T22" fmla="*/ 27 w 54"/>
                <a:gd name="T23" fmla="*/ 75 h 119"/>
                <a:gd name="T24" fmla="*/ 29 w 54"/>
                <a:gd name="T25" fmla="*/ 67 h 119"/>
                <a:gd name="T26" fmla="*/ 27 w 54"/>
                <a:gd name="T27" fmla="*/ 58 h 119"/>
                <a:gd name="T28" fmla="*/ 31 w 54"/>
                <a:gd name="T29" fmla="*/ 62 h 119"/>
                <a:gd name="T30" fmla="*/ 25 w 54"/>
                <a:gd name="T31" fmla="*/ 62 h 119"/>
                <a:gd name="T32" fmla="*/ 27 w 54"/>
                <a:gd name="T33" fmla="*/ 58 h 119"/>
                <a:gd name="T34" fmla="*/ 27 w 54"/>
                <a:gd name="T35" fmla="*/ 54 h 119"/>
                <a:gd name="T36" fmla="*/ 23 w 54"/>
                <a:gd name="T37" fmla="*/ 54 h 119"/>
                <a:gd name="T38" fmla="*/ 23 w 54"/>
                <a:gd name="T39" fmla="*/ 52 h 119"/>
                <a:gd name="T40" fmla="*/ 27 w 54"/>
                <a:gd name="T41" fmla="*/ 52 h 119"/>
                <a:gd name="T42" fmla="*/ 16 w 54"/>
                <a:gd name="T43" fmla="*/ 50 h 119"/>
                <a:gd name="T44" fmla="*/ 17 w 54"/>
                <a:gd name="T45" fmla="*/ 52 h 119"/>
                <a:gd name="T46" fmla="*/ 21 w 54"/>
                <a:gd name="T47" fmla="*/ 56 h 119"/>
                <a:gd name="T48" fmla="*/ 16 w 54"/>
                <a:gd name="T49" fmla="*/ 58 h 119"/>
                <a:gd name="T50" fmla="*/ 14 w 54"/>
                <a:gd name="T51" fmla="*/ 54 h 119"/>
                <a:gd name="T52" fmla="*/ 12 w 54"/>
                <a:gd name="T53" fmla="*/ 52 h 119"/>
                <a:gd name="T54" fmla="*/ 10 w 54"/>
                <a:gd name="T55" fmla="*/ 46 h 119"/>
                <a:gd name="T56" fmla="*/ 12 w 54"/>
                <a:gd name="T57" fmla="*/ 44 h 119"/>
                <a:gd name="T58" fmla="*/ 10 w 54"/>
                <a:gd name="T59" fmla="*/ 42 h 119"/>
                <a:gd name="T60" fmla="*/ 10 w 54"/>
                <a:gd name="T61" fmla="*/ 42 h 119"/>
                <a:gd name="T62" fmla="*/ 27 w 54"/>
                <a:gd name="T63" fmla="*/ 48 h 119"/>
                <a:gd name="T64" fmla="*/ 25 w 54"/>
                <a:gd name="T65" fmla="*/ 42 h 119"/>
                <a:gd name="T66" fmla="*/ 27 w 54"/>
                <a:gd name="T67" fmla="*/ 44 h 119"/>
                <a:gd name="T68" fmla="*/ 19 w 54"/>
                <a:gd name="T69" fmla="*/ 41 h 119"/>
                <a:gd name="T70" fmla="*/ 21 w 54"/>
                <a:gd name="T71" fmla="*/ 37 h 119"/>
                <a:gd name="T72" fmla="*/ 10 w 54"/>
                <a:gd name="T73" fmla="*/ 31 h 119"/>
                <a:gd name="T74" fmla="*/ 25 w 54"/>
                <a:gd name="T75" fmla="*/ 39 h 119"/>
                <a:gd name="T76" fmla="*/ 25 w 54"/>
                <a:gd name="T77" fmla="*/ 31 h 119"/>
                <a:gd name="T78" fmla="*/ 27 w 54"/>
                <a:gd name="T79" fmla="*/ 37 h 119"/>
                <a:gd name="T80" fmla="*/ 8 w 54"/>
                <a:gd name="T81" fmla="*/ 35 h 119"/>
                <a:gd name="T82" fmla="*/ 8 w 54"/>
                <a:gd name="T83" fmla="*/ 31 h 119"/>
                <a:gd name="T84" fmla="*/ 10 w 54"/>
                <a:gd name="T85" fmla="*/ 39 h 119"/>
                <a:gd name="T86" fmla="*/ 8 w 54"/>
                <a:gd name="T87" fmla="*/ 42 h 119"/>
                <a:gd name="T88" fmla="*/ 2 w 54"/>
                <a:gd name="T89" fmla="*/ 41 h 119"/>
                <a:gd name="T90" fmla="*/ 2 w 54"/>
                <a:gd name="T91" fmla="*/ 33 h 119"/>
                <a:gd name="T92" fmla="*/ 0 w 54"/>
                <a:gd name="T93" fmla="*/ 27 h 119"/>
                <a:gd name="T94" fmla="*/ 4 w 54"/>
                <a:gd name="T95" fmla="*/ 31 h 119"/>
                <a:gd name="T96" fmla="*/ 17 w 54"/>
                <a:gd name="T97" fmla="*/ 19 h 119"/>
                <a:gd name="T98" fmla="*/ 14 w 54"/>
                <a:gd name="T99" fmla="*/ 19 h 119"/>
                <a:gd name="T100" fmla="*/ 16 w 54"/>
                <a:gd name="T101" fmla="*/ 14 h 119"/>
                <a:gd name="T102" fmla="*/ 14 w 54"/>
                <a:gd name="T103" fmla="*/ 12 h 119"/>
                <a:gd name="T104" fmla="*/ 17 w 54"/>
                <a:gd name="T105" fmla="*/ 14 h 119"/>
                <a:gd name="T106" fmla="*/ 19 w 54"/>
                <a:gd name="T107" fmla="*/ 10 h 119"/>
                <a:gd name="T108" fmla="*/ 2 w 54"/>
                <a:gd name="T109" fmla="*/ 6 h 119"/>
                <a:gd name="T110" fmla="*/ 0 w 54"/>
                <a:gd name="T111" fmla="*/ 4 h 119"/>
                <a:gd name="T112" fmla="*/ 0 w 54"/>
                <a:gd name="T113" fmla="*/ 2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4" h="119">
                  <a:moveTo>
                    <a:pt x="52" y="119"/>
                  </a:moveTo>
                  <a:lnTo>
                    <a:pt x="52" y="117"/>
                  </a:lnTo>
                  <a:lnTo>
                    <a:pt x="54" y="119"/>
                  </a:lnTo>
                  <a:lnTo>
                    <a:pt x="52" y="119"/>
                  </a:lnTo>
                  <a:close/>
                  <a:moveTo>
                    <a:pt x="46" y="110"/>
                  </a:moveTo>
                  <a:lnTo>
                    <a:pt x="44" y="110"/>
                  </a:lnTo>
                  <a:lnTo>
                    <a:pt x="44" y="108"/>
                  </a:lnTo>
                  <a:lnTo>
                    <a:pt x="42" y="108"/>
                  </a:lnTo>
                  <a:lnTo>
                    <a:pt x="42" y="106"/>
                  </a:lnTo>
                  <a:lnTo>
                    <a:pt x="42" y="104"/>
                  </a:lnTo>
                  <a:lnTo>
                    <a:pt x="44" y="104"/>
                  </a:lnTo>
                  <a:lnTo>
                    <a:pt x="44" y="106"/>
                  </a:lnTo>
                  <a:lnTo>
                    <a:pt x="44" y="108"/>
                  </a:lnTo>
                  <a:lnTo>
                    <a:pt x="46" y="108"/>
                  </a:lnTo>
                  <a:lnTo>
                    <a:pt x="48" y="108"/>
                  </a:lnTo>
                  <a:lnTo>
                    <a:pt x="46" y="110"/>
                  </a:lnTo>
                  <a:close/>
                  <a:moveTo>
                    <a:pt x="42" y="94"/>
                  </a:moveTo>
                  <a:lnTo>
                    <a:pt x="44" y="94"/>
                  </a:lnTo>
                  <a:lnTo>
                    <a:pt x="42" y="96"/>
                  </a:lnTo>
                  <a:lnTo>
                    <a:pt x="44" y="96"/>
                  </a:lnTo>
                  <a:lnTo>
                    <a:pt x="44" y="98"/>
                  </a:lnTo>
                  <a:lnTo>
                    <a:pt x="42" y="98"/>
                  </a:lnTo>
                  <a:lnTo>
                    <a:pt x="41" y="98"/>
                  </a:lnTo>
                  <a:lnTo>
                    <a:pt x="39" y="96"/>
                  </a:lnTo>
                  <a:lnTo>
                    <a:pt x="39" y="94"/>
                  </a:lnTo>
                  <a:lnTo>
                    <a:pt x="39" y="92"/>
                  </a:lnTo>
                  <a:lnTo>
                    <a:pt x="41" y="92"/>
                  </a:lnTo>
                  <a:lnTo>
                    <a:pt x="42" y="92"/>
                  </a:lnTo>
                  <a:lnTo>
                    <a:pt x="42" y="94"/>
                  </a:lnTo>
                  <a:close/>
                  <a:moveTo>
                    <a:pt x="29" y="75"/>
                  </a:moveTo>
                  <a:lnTo>
                    <a:pt x="31" y="75"/>
                  </a:lnTo>
                  <a:lnTo>
                    <a:pt x="31" y="77"/>
                  </a:lnTo>
                  <a:lnTo>
                    <a:pt x="33" y="77"/>
                  </a:lnTo>
                  <a:lnTo>
                    <a:pt x="33" y="79"/>
                  </a:lnTo>
                  <a:lnTo>
                    <a:pt x="31" y="79"/>
                  </a:lnTo>
                  <a:lnTo>
                    <a:pt x="29" y="79"/>
                  </a:lnTo>
                  <a:lnTo>
                    <a:pt x="27" y="79"/>
                  </a:lnTo>
                  <a:lnTo>
                    <a:pt x="29" y="79"/>
                  </a:lnTo>
                  <a:lnTo>
                    <a:pt x="29" y="77"/>
                  </a:lnTo>
                  <a:lnTo>
                    <a:pt x="27" y="77"/>
                  </a:lnTo>
                  <a:lnTo>
                    <a:pt x="25" y="77"/>
                  </a:lnTo>
                  <a:lnTo>
                    <a:pt x="27" y="77"/>
                  </a:lnTo>
                  <a:lnTo>
                    <a:pt x="27" y="75"/>
                  </a:lnTo>
                  <a:lnTo>
                    <a:pt x="29" y="75"/>
                  </a:lnTo>
                  <a:close/>
                  <a:moveTo>
                    <a:pt x="27" y="75"/>
                  </a:moveTo>
                  <a:lnTo>
                    <a:pt x="27" y="73"/>
                  </a:lnTo>
                  <a:lnTo>
                    <a:pt x="29" y="75"/>
                  </a:lnTo>
                  <a:lnTo>
                    <a:pt x="27" y="75"/>
                  </a:lnTo>
                  <a:close/>
                  <a:moveTo>
                    <a:pt x="29" y="67"/>
                  </a:moveTo>
                  <a:lnTo>
                    <a:pt x="29" y="66"/>
                  </a:lnTo>
                  <a:lnTo>
                    <a:pt x="31" y="66"/>
                  </a:lnTo>
                  <a:lnTo>
                    <a:pt x="29" y="67"/>
                  </a:lnTo>
                  <a:close/>
                  <a:moveTo>
                    <a:pt x="33" y="64"/>
                  </a:moveTo>
                  <a:lnTo>
                    <a:pt x="33" y="66"/>
                  </a:lnTo>
                  <a:lnTo>
                    <a:pt x="33" y="64"/>
                  </a:lnTo>
                  <a:close/>
                  <a:moveTo>
                    <a:pt x="27" y="58"/>
                  </a:moveTo>
                  <a:lnTo>
                    <a:pt x="27" y="60"/>
                  </a:lnTo>
                  <a:lnTo>
                    <a:pt x="29" y="60"/>
                  </a:lnTo>
                  <a:lnTo>
                    <a:pt x="29" y="62"/>
                  </a:lnTo>
                  <a:lnTo>
                    <a:pt x="31" y="62"/>
                  </a:lnTo>
                  <a:lnTo>
                    <a:pt x="31" y="64"/>
                  </a:lnTo>
                  <a:lnTo>
                    <a:pt x="29" y="62"/>
                  </a:lnTo>
                  <a:lnTo>
                    <a:pt x="27" y="62"/>
                  </a:lnTo>
                  <a:lnTo>
                    <a:pt x="25" y="62"/>
                  </a:lnTo>
                  <a:lnTo>
                    <a:pt x="25" y="60"/>
                  </a:lnTo>
                  <a:lnTo>
                    <a:pt x="25" y="58"/>
                  </a:lnTo>
                  <a:lnTo>
                    <a:pt x="27" y="58"/>
                  </a:lnTo>
                  <a:close/>
                  <a:moveTo>
                    <a:pt x="27" y="58"/>
                  </a:moveTo>
                  <a:lnTo>
                    <a:pt x="27" y="56"/>
                  </a:lnTo>
                  <a:lnTo>
                    <a:pt x="27" y="58"/>
                  </a:lnTo>
                  <a:close/>
                  <a:moveTo>
                    <a:pt x="29" y="54"/>
                  </a:moveTo>
                  <a:lnTo>
                    <a:pt x="27" y="54"/>
                  </a:lnTo>
                  <a:lnTo>
                    <a:pt x="25" y="54"/>
                  </a:lnTo>
                  <a:lnTo>
                    <a:pt x="25" y="56"/>
                  </a:lnTo>
                  <a:lnTo>
                    <a:pt x="25" y="54"/>
                  </a:lnTo>
                  <a:lnTo>
                    <a:pt x="23" y="54"/>
                  </a:lnTo>
                  <a:lnTo>
                    <a:pt x="21" y="54"/>
                  </a:lnTo>
                  <a:lnTo>
                    <a:pt x="23" y="54"/>
                  </a:lnTo>
                  <a:lnTo>
                    <a:pt x="21" y="52"/>
                  </a:lnTo>
                  <a:lnTo>
                    <a:pt x="23" y="52"/>
                  </a:lnTo>
                  <a:lnTo>
                    <a:pt x="25" y="52"/>
                  </a:lnTo>
                  <a:lnTo>
                    <a:pt x="25" y="50"/>
                  </a:lnTo>
                  <a:lnTo>
                    <a:pt x="27" y="50"/>
                  </a:lnTo>
                  <a:lnTo>
                    <a:pt x="27" y="52"/>
                  </a:lnTo>
                  <a:lnTo>
                    <a:pt x="27" y="54"/>
                  </a:lnTo>
                  <a:lnTo>
                    <a:pt x="29" y="54"/>
                  </a:lnTo>
                  <a:close/>
                  <a:moveTo>
                    <a:pt x="14" y="50"/>
                  </a:moveTo>
                  <a:lnTo>
                    <a:pt x="16" y="50"/>
                  </a:lnTo>
                  <a:lnTo>
                    <a:pt x="16" y="52"/>
                  </a:lnTo>
                  <a:lnTo>
                    <a:pt x="16" y="50"/>
                  </a:lnTo>
                  <a:lnTo>
                    <a:pt x="16" y="52"/>
                  </a:lnTo>
                  <a:lnTo>
                    <a:pt x="17" y="52"/>
                  </a:lnTo>
                  <a:lnTo>
                    <a:pt x="17" y="54"/>
                  </a:lnTo>
                  <a:lnTo>
                    <a:pt x="19" y="54"/>
                  </a:lnTo>
                  <a:lnTo>
                    <a:pt x="19" y="56"/>
                  </a:lnTo>
                  <a:lnTo>
                    <a:pt x="21" y="56"/>
                  </a:lnTo>
                  <a:lnTo>
                    <a:pt x="21" y="58"/>
                  </a:lnTo>
                  <a:lnTo>
                    <a:pt x="19" y="58"/>
                  </a:lnTo>
                  <a:lnTo>
                    <a:pt x="17" y="58"/>
                  </a:lnTo>
                  <a:lnTo>
                    <a:pt x="16" y="58"/>
                  </a:lnTo>
                  <a:lnTo>
                    <a:pt x="14" y="58"/>
                  </a:lnTo>
                  <a:lnTo>
                    <a:pt x="16" y="58"/>
                  </a:lnTo>
                  <a:lnTo>
                    <a:pt x="14" y="56"/>
                  </a:lnTo>
                  <a:lnTo>
                    <a:pt x="14" y="54"/>
                  </a:lnTo>
                  <a:lnTo>
                    <a:pt x="14" y="52"/>
                  </a:lnTo>
                  <a:lnTo>
                    <a:pt x="14" y="50"/>
                  </a:lnTo>
                  <a:lnTo>
                    <a:pt x="12" y="50"/>
                  </a:lnTo>
                  <a:lnTo>
                    <a:pt x="12" y="52"/>
                  </a:lnTo>
                  <a:lnTo>
                    <a:pt x="10" y="52"/>
                  </a:lnTo>
                  <a:lnTo>
                    <a:pt x="10" y="50"/>
                  </a:lnTo>
                  <a:lnTo>
                    <a:pt x="10" y="48"/>
                  </a:lnTo>
                  <a:lnTo>
                    <a:pt x="10" y="46"/>
                  </a:lnTo>
                  <a:lnTo>
                    <a:pt x="12" y="46"/>
                  </a:lnTo>
                  <a:lnTo>
                    <a:pt x="14" y="48"/>
                  </a:lnTo>
                  <a:lnTo>
                    <a:pt x="14" y="50"/>
                  </a:lnTo>
                  <a:close/>
                  <a:moveTo>
                    <a:pt x="12" y="44"/>
                  </a:moveTo>
                  <a:lnTo>
                    <a:pt x="10" y="44"/>
                  </a:lnTo>
                  <a:lnTo>
                    <a:pt x="8" y="44"/>
                  </a:lnTo>
                  <a:lnTo>
                    <a:pt x="8" y="42"/>
                  </a:lnTo>
                  <a:lnTo>
                    <a:pt x="10" y="42"/>
                  </a:lnTo>
                  <a:lnTo>
                    <a:pt x="12" y="42"/>
                  </a:lnTo>
                  <a:lnTo>
                    <a:pt x="12" y="44"/>
                  </a:lnTo>
                  <a:close/>
                  <a:moveTo>
                    <a:pt x="12" y="42"/>
                  </a:moveTo>
                  <a:lnTo>
                    <a:pt x="10" y="42"/>
                  </a:lnTo>
                  <a:lnTo>
                    <a:pt x="10" y="41"/>
                  </a:lnTo>
                  <a:lnTo>
                    <a:pt x="10" y="42"/>
                  </a:lnTo>
                  <a:lnTo>
                    <a:pt x="12" y="42"/>
                  </a:lnTo>
                  <a:close/>
                  <a:moveTo>
                    <a:pt x="27" y="48"/>
                  </a:moveTo>
                  <a:lnTo>
                    <a:pt x="27" y="46"/>
                  </a:lnTo>
                  <a:lnTo>
                    <a:pt x="25" y="46"/>
                  </a:lnTo>
                  <a:lnTo>
                    <a:pt x="25" y="44"/>
                  </a:lnTo>
                  <a:lnTo>
                    <a:pt x="25" y="42"/>
                  </a:lnTo>
                  <a:lnTo>
                    <a:pt x="25" y="41"/>
                  </a:lnTo>
                  <a:lnTo>
                    <a:pt x="27" y="41"/>
                  </a:lnTo>
                  <a:lnTo>
                    <a:pt x="27" y="42"/>
                  </a:lnTo>
                  <a:lnTo>
                    <a:pt x="27" y="44"/>
                  </a:lnTo>
                  <a:lnTo>
                    <a:pt x="27" y="46"/>
                  </a:lnTo>
                  <a:lnTo>
                    <a:pt x="27" y="48"/>
                  </a:lnTo>
                  <a:close/>
                  <a:moveTo>
                    <a:pt x="21" y="41"/>
                  </a:moveTo>
                  <a:lnTo>
                    <a:pt x="19" y="41"/>
                  </a:lnTo>
                  <a:lnTo>
                    <a:pt x="17" y="41"/>
                  </a:lnTo>
                  <a:lnTo>
                    <a:pt x="19" y="41"/>
                  </a:lnTo>
                  <a:lnTo>
                    <a:pt x="21" y="39"/>
                  </a:lnTo>
                  <a:lnTo>
                    <a:pt x="21" y="37"/>
                  </a:lnTo>
                  <a:lnTo>
                    <a:pt x="23" y="37"/>
                  </a:lnTo>
                  <a:lnTo>
                    <a:pt x="23" y="39"/>
                  </a:lnTo>
                  <a:lnTo>
                    <a:pt x="21" y="41"/>
                  </a:lnTo>
                  <a:close/>
                  <a:moveTo>
                    <a:pt x="10" y="31"/>
                  </a:moveTo>
                  <a:lnTo>
                    <a:pt x="10" y="33"/>
                  </a:lnTo>
                  <a:lnTo>
                    <a:pt x="10" y="31"/>
                  </a:lnTo>
                  <a:close/>
                  <a:moveTo>
                    <a:pt x="27" y="39"/>
                  </a:moveTo>
                  <a:lnTo>
                    <a:pt x="25" y="39"/>
                  </a:lnTo>
                  <a:lnTo>
                    <a:pt x="25" y="37"/>
                  </a:lnTo>
                  <a:lnTo>
                    <a:pt x="25" y="35"/>
                  </a:lnTo>
                  <a:lnTo>
                    <a:pt x="25" y="33"/>
                  </a:lnTo>
                  <a:lnTo>
                    <a:pt x="25" y="31"/>
                  </a:lnTo>
                  <a:lnTo>
                    <a:pt x="25" y="33"/>
                  </a:lnTo>
                  <a:lnTo>
                    <a:pt x="25" y="35"/>
                  </a:lnTo>
                  <a:lnTo>
                    <a:pt x="27" y="35"/>
                  </a:lnTo>
                  <a:lnTo>
                    <a:pt x="27" y="37"/>
                  </a:lnTo>
                  <a:lnTo>
                    <a:pt x="27" y="39"/>
                  </a:lnTo>
                  <a:close/>
                  <a:moveTo>
                    <a:pt x="4" y="35"/>
                  </a:moveTo>
                  <a:lnTo>
                    <a:pt x="6" y="35"/>
                  </a:lnTo>
                  <a:lnTo>
                    <a:pt x="8" y="35"/>
                  </a:lnTo>
                  <a:lnTo>
                    <a:pt x="8" y="33"/>
                  </a:lnTo>
                  <a:lnTo>
                    <a:pt x="8" y="31"/>
                  </a:lnTo>
                  <a:lnTo>
                    <a:pt x="10" y="31"/>
                  </a:lnTo>
                  <a:lnTo>
                    <a:pt x="8" y="31"/>
                  </a:lnTo>
                  <a:lnTo>
                    <a:pt x="8" y="33"/>
                  </a:lnTo>
                  <a:lnTo>
                    <a:pt x="10" y="35"/>
                  </a:lnTo>
                  <a:lnTo>
                    <a:pt x="10" y="37"/>
                  </a:lnTo>
                  <a:lnTo>
                    <a:pt x="10" y="39"/>
                  </a:lnTo>
                  <a:lnTo>
                    <a:pt x="12" y="41"/>
                  </a:lnTo>
                  <a:lnTo>
                    <a:pt x="10" y="41"/>
                  </a:lnTo>
                  <a:lnTo>
                    <a:pt x="10" y="42"/>
                  </a:lnTo>
                  <a:lnTo>
                    <a:pt x="8" y="42"/>
                  </a:lnTo>
                  <a:lnTo>
                    <a:pt x="6" y="42"/>
                  </a:lnTo>
                  <a:lnTo>
                    <a:pt x="4" y="42"/>
                  </a:lnTo>
                  <a:lnTo>
                    <a:pt x="4" y="41"/>
                  </a:lnTo>
                  <a:lnTo>
                    <a:pt x="2" y="41"/>
                  </a:lnTo>
                  <a:lnTo>
                    <a:pt x="2" y="39"/>
                  </a:lnTo>
                  <a:lnTo>
                    <a:pt x="2" y="37"/>
                  </a:lnTo>
                  <a:lnTo>
                    <a:pt x="2" y="35"/>
                  </a:lnTo>
                  <a:lnTo>
                    <a:pt x="2" y="33"/>
                  </a:lnTo>
                  <a:lnTo>
                    <a:pt x="0" y="33"/>
                  </a:lnTo>
                  <a:lnTo>
                    <a:pt x="0" y="31"/>
                  </a:lnTo>
                  <a:lnTo>
                    <a:pt x="0" y="29"/>
                  </a:lnTo>
                  <a:lnTo>
                    <a:pt x="0" y="27"/>
                  </a:lnTo>
                  <a:lnTo>
                    <a:pt x="2" y="27"/>
                  </a:lnTo>
                  <a:lnTo>
                    <a:pt x="2" y="29"/>
                  </a:lnTo>
                  <a:lnTo>
                    <a:pt x="4" y="29"/>
                  </a:lnTo>
                  <a:lnTo>
                    <a:pt x="4" y="31"/>
                  </a:lnTo>
                  <a:lnTo>
                    <a:pt x="4" y="33"/>
                  </a:lnTo>
                  <a:lnTo>
                    <a:pt x="4" y="35"/>
                  </a:lnTo>
                  <a:close/>
                  <a:moveTo>
                    <a:pt x="16" y="18"/>
                  </a:moveTo>
                  <a:lnTo>
                    <a:pt x="17" y="19"/>
                  </a:lnTo>
                  <a:lnTo>
                    <a:pt x="17" y="21"/>
                  </a:lnTo>
                  <a:lnTo>
                    <a:pt x="16" y="21"/>
                  </a:lnTo>
                  <a:lnTo>
                    <a:pt x="14" y="21"/>
                  </a:lnTo>
                  <a:lnTo>
                    <a:pt x="14" y="19"/>
                  </a:lnTo>
                  <a:lnTo>
                    <a:pt x="16" y="19"/>
                  </a:lnTo>
                  <a:lnTo>
                    <a:pt x="16" y="18"/>
                  </a:lnTo>
                  <a:close/>
                  <a:moveTo>
                    <a:pt x="17" y="14"/>
                  </a:moveTo>
                  <a:lnTo>
                    <a:pt x="16" y="14"/>
                  </a:lnTo>
                  <a:lnTo>
                    <a:pt x="16" y="16"/>
                  </a:lnTo>
                  <a:lnTo>
                    <a:pt x="16" y="14"/>
                  </a:lnTo>
                  <a:lnTo>
                    <a:pt x="14" y="14"/>
                  </a:lnTo>
                  <a:lnTo>
                    <a:pt x="14" y="12"/>
                  </a:lnTo>
                  <a:lnTo>
                    <a:pt x="16" y="12"/>
                  </a:lnTo>
                  <a:lnTo>
                    <a:pt x="17" y="14"/>
                  </a:lnTo>
                  <a:lnTo>
                    <a:pt x="16" y="14"/>
                  </a:lnTo>
                  <a:lnTo>
                    <a:pt x="17" y="14"/>
                  </a:lnTo>
                  <a:close/>
                  <a:moveTo>
                    <a:pt x="19" y="10"/>
                  </a:moveTo>
                  <a:lnTo>
                    <a:pt x="17" y="12"/>
                  </a:lnTo>
                  <a:lnTo>
                    <a:pt x="17" y="10"/>
                  </a:lnTo>
                  <a:lnTo>
                    <a:pt x="19" y="10"/>
                  </a:lnTo>
                  <a:close/>
                  <a:moveTo>
                    <a:pt x="14" y="8"/>
                  </a:moveTo>
                  <a:lnTo>
                    <a:pt x="12" y="8"/>
                  </a:lnTo>
                  <a:lnTo>
                    <a:pt x="14" y="8"/>
                  </a:lnTo>
                  <a:close/>
                  <a:moveTo>
                    <a:pt x="2" y="6"/>
                  </a:moveTo>
                  <a:lnTo>
                    <a:pt x="2" y="8"/>
                  </a:lnTo>
                  <a:lnTo>
                    <a:pt x="2" y="6"/>
                  </a:lnTo>
                  <a:close/>
                  <a:moveTo>
                    <a:pt x="2" y="4"/>
                  </a:moveTo>
                  <a:lnTo>
                    <a:pt x="0" y="4"/>
                  </a:lnTo>
                  <a:lnTo>
                    <a:pt x="2" y="4"/>
                  </a:lnTo>
                  <a:close/>
                  <a:moveTo>
                    <a:pt x="0" y="2"/>
                  </a:moveTo>
                  <a:lnTo>
                    <a:pt x="0" y="0"/>
                  </a:lnTo>
                  <a:lnTo>
                    <a:pt x="0"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4" name="Freeform 254"/>
            <p:cNvSpPr>
              <a:spLocks noEditPoints="1"/>
            </p:cNvSpPr>
            <p:nvPr/>
          </p:nvSpPr>
          <p:spPr bwMode="auto">
            <a:xfrm>
              <a:off x="528638" y="5167313"/>
              <a:ext cx="50800" cy="30163"/>
            </a:xfrm>
            <a:custGeom>
              <a:avLst/>
              <a:gdLst>
                <a:gd name="T0" fmla="*/ 2 w 32"/>
                <a:gd name="T1" fmla="*/ 19 h 19"/>
                <a:gd name="T2" fmla="*/ 2 w 32"/>
                <a:gd name="T3" fmla="*/ 19 h 19"/>
                <a:gd name="T4" fmla="*/ 2 w 32"/>
                <a:gd name="T5" fmla="*/ 19 h 19"/>
                <a:gd name="T6" fmla="*/ 2 w 32"/>
                <a:gd name="T7" fmla="*/ 19 h 19"/>
                <a:gd name="T8" fmla="*/ 2 w 32"/>
                <a:gd name="T9" fmla="*/ 19 h 19"/>
                <a:gd name="T10" fmla="*/ 0 w 32"/>
                <a:gd name="T11" fmla="*/ 19 h 19"/>
                <a:gd name="T12" fmla="*/ 0 w 32"/>
                <a:gd name="T13" fmla="*/ 19 h 19"/>
                <a:gd name="T14" fmla="*/ 0 w 32"/>
                <a:gd name="T15" fmla="*/ 19 h 19"/>
                <a:gd name="T16" fmla="*/ 0 w 32"/>
                <a:gd name="T17" fmla="*/ 17 h 19"/>
                <a:gd name="T18" fmla="*/ 0 w 32"/>
                <a:gd name="T19" fmla="*/ 17 h 19"/>
                <a:gd name="T20" fmla="*/ 2 w 32"/>
                <a:gd name="T21" fmla="*/ 17 h 19"/>
                <a:gd name="T22" fmla="*/ 2 w 32"/>
                <a:gd name="T23" fmla="*/ 19 h 19"/>
                <a:gd name="T24" fmla="*/ 2 w 32"/>
                <a:gd name="T25" fmla="*/ 19 h 19"/>
                <a:gd name="T26" fmla="*/ 2 w 32"/>
                <a:gd name="T27" fmla="*/ 19 h 19"/>
                <a:gd name="T28" fmla="*/ 2 w 32"/>
                <a:gd name="T29" fmla="*/ 19 h 19"/>
                <a:gd name="T30" fmla="*/ 32 w 32"/>
                <a:gd name="T31" fmla="*/ 4 h 19"/>
                <a:gd name="T32" fmla="*/ 32 w 32"/>
                <a:gd name="T33" fmla="*/ 4 h 19"/>
                <a:gd name="T34" fmla="*/ 32 w 32"/>
                <a:gd name="T35" fmla="*/ 4 h 19"/>
                <a:gd name="T36" fmla="*/ 32 w 32"/>
                <a:gd name="T37" fmla="*/ 4 h 19"/>
                <a:gd name="T38" fmla="*/ 32 w 32"/>
                <a:gd name="T39" fmla="*/ 2 h 19"/>
                <a:gd name="T40" fmla="*/ 32 w 32"/>
                <a:gd name="T41" fmla="*/ 2 h 19"/>
                <a:gd name="T42" fmla="*/ 32 w 32"/>
                <a:gd name="T43" fmla="*/ 2 h 19"/>
                <a:gd name="T44" fmla="*/ 32 w 32"/>
                <a:gd name="T45" fmla="*/ 2 h 19"/>
                <a:gd name="T46" fmla="*/ 32 w 32"/>
                <a:gd name="T47" fmla="*/ 2 h 19"/>
                <a:gd name="T48" fmla="*/ 32 w 32"/>
                <a:gd name="T49" fmla="*/ 2 h 19"/>
                <a:gd name="T50" fmla="*/ 32 w 32"/>
                <a:gd name="T51" fmla="*/ 2 h 19"/>
                <a:gd name="T52" fmla="*/ 32 w 32"/>
                <a:gd name="T53" fmla="*/ 0 h 19"/>
                <a:gd name="T54" fmla="*/ 32 w 32"/>
                <a:gd name="T55" fmla="*/ 2 h 19"/>
                <a:gd name="T56" fmla="*/ 32 w 32"/>
                <a:gd name="T57" fmla="*/ 2 h 19"/>
                <a:gd name="T58" fmla="*/ 32 w 32"/>
                <a:gd name="T59" fmla="*/ 2 h 19"/>
                <a:gd name="T60" fmla="*/ 32 w 32"/>
                <a:gd name="T61" fmla="*/ 2 h 19"/>
                <a:gd name="T62" fmla="*/ 32 w 32"/>
                <a:gd name="T63" fmla="*/ 2 h 19"/>
                <a:gd name="T64" fmla="*/ 32 w 32"/>
                <a:gd name="T65" fmla="*/ 2 h 19"/>
                <a:gd name="T66" fmla="*/ 32 w 32"/>
                <a:gd name="T67" fmla="*/ 2 h 19"/>
                <a:gd name="T68" fmla="*/ 32 w 32"/>
                <a:gd name="T69" fmla="*/ 2 h 19"/>
                <a:gd name="T70" fmla="*/ 32 w 32"/>
                <a:gd name="T71" fmla="*/ 2 h 19"/>
                <a:gd name="T72" fmla="*/ 32 w 32"/>
                <a:gd name="T73" fmla="*/ 4 h 19"/>
                <a:gd name="T74" fmla="*/ 32 w 32"/>
                <a:gd name="T75"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 h="19">
                  <a:moveTo>
                    <a:pt x="2" y="19"/>
                  </a:moveTo>
                  <a:lnTo>
                    <a:pt x="2" y="19"/>
                  </a:lnTo>
                  <a:lnTo>
                    <a:pt x="2" y="19"/>
                  </a:lnTo>
                  <a:lnTo>
                    <a:pt x="2" y="19"/>
                  </a:lnTo>
                  <a:lnTo>
                    <a:pt x="2" y="19"/>
                  </a:lnTo>
                  <a:lnTo>
                    <a:pt x="0" y="19"/>
                  </a:lnTo>
                  <a:lnTo>
                    <a:pt x="0" y="19"/>
                  </a:lnTo>
                  <a:lnTo>
                    <a:pt x="0" y="19"/>
                  </a:lnTo>
                  <a:lnTo>
                    <a:pt x="0" y="17"/>
                  </a:lnTo>
                  <a:lnTo>
                    <a:pt x="0" y="17"/>
                  </a:lnTo>
                  <a:lnTo>
                    <a:pt x="2" y="17"/>
                  </a:lnTo>
                  <a:lnTo>
                    <a:pt x="2" y="19"/>
                  </a:lnTo>
                  <a:lnTo>
                    <a:pt x="2" y="19"/>
                  </a:lnTo>
                  <a:lnTo>
                    <a:pt x="2" y="19"/>
                  </a:lnTo>
                  <a:lnTo>
                    <a:pt x="2" y="19"/>
                  </a:lnTo>
                  <a:close/>
                  <a:moveTo>
                    <a:pt x="32" y="4"/>
                  </a:moveTo>
                  <a:lnTo>
                    <a:pt x="32" y="4"/>
                  </a:lnTo>
                  <a:lnTo>
                    <a:pt x="32" y="4"/>
                  </a:lnTo>
                  <a:lnTo>
                    <a:pt x="32" y="4"/>
                  </a:lnTo>
                  <a:lnTo>
                    <a:pt x="32" y="2"/>
                  </a:lnTo>
                  <a:lnTo>
                    <a:pt x="32" y="2"/>
                  </a:lnTo>
                  <a:lnTo>
                    <a:pt x="32" y="2"/>
                  </a:lnTo>
                  <a:lnTo>
                    <a:pt x="32" y="2"/>
                  </a:lnTo>
                  <a:lnTo>
                    <a:pt x="32" y="2"/>
                  </a:lnTo>
                  <a:lnTo>
                    <a:pt x="32" y="2"/>
                  </a:lnTo>
                  <a:lnTo>
                    <a:pt x="32" y="2"/>
                  </a:lnTo>
                  <a:lnTo>
                    <a:pt x="32" y="0"/>
                  </a:lnTo>
                  <a:lnTo>
                    <a:pt x="32" y="2"/>
                  </a:lnTo>
                  <a:lnTo>
                    <a:pt x="32" y="2"/>
                  </a:lnTo>
                  <a:lnTo>
                    <a:pt x="32" y="2"/>
                  </a:lnTo>
                  <a:lnTo>
                    <a:pt x="32" y="2"/>
                  </a:lnTo>
                  <a:lnTo>
                    <a:pt x="32" y="2"/>
                  </a:lnTo>
                  <a:lnTo>
                    <a:pt x="32" y="2"/>
                  </a:lnTo>
                  <a:lnTo>
                    <a:pt x="32" y="2"/>
                  </a:lnTo>
                  <a:lnTo>
                    <a:pt x="32" y="2"/>
                  </a:lnTo>
                  <a:lnTo>
                    <a:pt x="32" y="2"/>
                  </a:lnTo>
                  <a:lnTo>
                    <a:pt x="32" y="4"/>
                  </a:lnTo>
                  <a:lnTo>
                    <a:pt x="32"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5" name="Freeform 255"/>
            <p:cNvSpPr>
              <a:spLocks/>
            </p:cNvSpPr>
            <p:nvPr/>
          </p:nvSpPr>
          <p:spPr bwMode="auto">
            <a:xfrm>
              <a:off x="5856288" y="3897313"/>
              <a:ext cx="9525" cy="3175"/>
            </a:xfrm>
            <a:custGeom>
              <a:avLst/>
              <a:gdLst>
                <a:gd name="T0" fmla="*/ 4 w 6"/>
                <a:gd name="T1" fmla="*/ 2 h 2"/>
                <a:gd name="T2" fmla="*/ 4 w 6"/>
                <a:gd name="T3" fmla="*/ 2 h 2"/>
                <a:gd name="T4" fmla="*/ 4 w 6"/>
                <a:gd name="T5" fmla="*/ 2 h 2"/>
                <a:gd name="T6" fmla="*/ 6 w 6"/>
                <a:gd name="T7" fmla="*/ 2 h 2"/>
                <a:gd name="T8" fmla="*/ 6 w 6"/>
                <a:gd name="T9" fmla="*/ 2 h 2"/>
                <a:gd name="T10" fmla="*/ 4 w 6"/>
                <a:gd name="T11" fmla="*/ 2 h 2"/>
                <a:gd name="T12" fmla="*/ 4 w 6"/>
                <a:gd name="T13" fmla="*/ 2 h 2"/>
                <a:gd name="T14" fmla="*/ 4 w 6"/>
                <a:gd name="T15" fmla="*/ 2 h 2"/>
                <a:gd name="T16" fmla="*/ 4 w 6"/>
                <a:gd name="T17" fmla="*/ 2 h 2"/>
                <a:gd name="T18" fmla="*/ 4 w 6"/>
                <a:gd name="T19" fmla="*/ 2 h 2"/>
                <a:gd name="T20" fmla="*/ 2 w 6"/>
                <a:gd name="T21" fmla="*/ 0 h 2"/>
                <a:gd name="T22" fmla="*/ 2 w 6"/>
                <a:gd name="T23" fmla="*/ 0 h 2"/>
                <a:gd name="T24" fmla="*/ 2 w 6"/>
                <a:gd name="T25" fmla="*/ 0 h 2"/>
                <a:gd name="T26" fmla="*/ 0 w 6"/>
                <a:gd name="T27" fmla="*/ 2 h 2"/>
                <a:gd name="T28" fmla="*/ 0 w 6"/>
                <a:gd name="T29" fmla="*/ 0 h 2"/>
                <a:gd name="T30" fmla="*/ 0 w 6"/>
                <a:gd name="T31" fmla="*/ 0 h 2"/>
                <a:gd name="T32" fmla="*/ 2 w 6"/>
                <a:gd name="T33" fmla="*/ 0 h 2"/>
                <a:gd name="T34" fmla="*/ 2 w 6"/>
                <a:gd name="T35" fmla="*/ 0 h 2"/>
                <a:gd name="T36" fmla="*/ 2 w 6"/>
                <a:gd name="T37" fmla="*/ 0 h 2"/>
                <a:gd name="T38" fmla="*/ 2 w 6"/>
                <a:gd name="T39" fmla="*/ 0 h 2"/>
                <a:gd name="T40" fmla="*/ 2 w 6"/>
                <a:gd name="T41" fmla="*/ 0 h 2"/>
                <a:gd name="T42" fmla="*/ 2 w 6"/>
                <a:gd name="T43" fmla="*/ 0 h 2"/>
                <a:gd name="T44" fmla="*/ 2 w 6"/>
                <a:gd name="T45" fmla="*/ 0 h 2"/>
                <a:gd name="T46" fmla="*/ 2 w 6"/>
                <a:gd name="T47" fmla="*/ 0 h 2"/>
                <a:gd name="T48" fmla="*/ 2 w 6"/>
                <a:gd name="T49" fmla="*/ 0 h 2"/>
                <a:gd name="T50" fmla="*/ 2 w 6"/>
                <a:gd name="T51" fmla="*/ 0 h 2"/>
                <a:gd name="T52" fmla="*/ 2 w 6"/>
                <a:gd name="T53" fmla="*/ 0 h 2"/>
                <a:gd name="T54" fmla="*/ 2 w 6"/>
                <a:gd name="T55" fmla="*/ 0 h 2"/>
                <a:gd name="T56" fmla="*/ 2 w 6"/>
                <a:gd name="T57" fmla="*/ 0 h 2"/>
                <a:gd name="T58" fmla="*/ 2 w 6"/>
                <a:gd name="T59" fmla="*/ 0 h 2"/>
                <a:gd name="T60" fmla="*/ 2 w 6"/>
                <a:gd name="T61" fmla="*/ 0 h 2"/>
                <a:gd name="T62" fmla="*/ 4 w 6"/>
                <a:gd name="T63" fmla="*/ 0 h 2"/>
                <a:gd name="T64" fmla="*/ 4 w 6"/>
                <a:gd name="T65" fmla="*/ 0 h 2"/>
                <a:gd name="T66" fmla="*/ 4 w 6"/>
                <a:gd name="T67" fmla="*/ 0 h 2"/>
                <a:gd name="T68" fmla="*/ 4 w 6"/>
                <a:gd name="T69" fmla="*/ 0 h 2"/>
                <a:gd name="T70" fmla="*/ 4 w 6"/>
                <a:gd name="T71" fmla="*/ 0 h 2"/>
                <a:gd name="T72" fmla="*/ 4 w 6"/>
                <a:gd name="T73" fmla="*/ 0 h 2"/>
                <a:gd name="T74" fmla="*/ 4 w 6"/>
                <a:gd name="T75" fmla="*/ 0 h 2"/>
                <a:gd name="T76" fmla="*/ 4 w 6"/>
                <a:gd name="T77" fmla="*/ 2 h 2"/>
                <a:gd name="T78" fmla="*/ 4 w 6"/>
                <a:gd name="T79" fmla="*/ 2 h 2"/>
                <a:gd name="T80" fmla="*/ 4 w 6"/>
                <a:gd name="T81" fmla="*/ 2 h 2"/>
                <a:gd name="T82" fmla="*/ 4 w 6"/>
                <a:gd name="T83" fmla="*/ 2 h 2"/>
                <a:gd name="T84" fmla="*/ 4 w 6"/>
                <a:gd name="T85" fmla="*/ 2 h 2"/>
                <a:gd name="T86" fmla="*/ 4 w 6"/>
                <a:gd name="T87" fmla="*/ 2 h 2"/>
                <a:gd name="T88" fmla="*/ 4 w 6"/>
                <a:gd name="T89" fmla="*/ 2 h 2"/>
                <a:gd name="T90" fmla="*/ 4 w 6"/>
                <a:gd name="T91" fmla="*/ 2 h 2"/>
                <a:gd name="T92" fmla="*/ 4 w 6"/>
                <a:gd name="T9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 h="2">
                  <a:moveTo>
                    <a:pt x="4" y="2"/>
                  </a:moveTo>
                  <a:lnTo>
                    <a:pt x="4" y="2"/>
                  </a:lnTo>
                  <a:lnTo>
                    <a:pt x="4" y="2"/>
                  </a:lnTo>
                  <a:lnTo>
                    <a:pt x="6" y="2"/>
                  </a:lnTo>
                  <a:lnTo>
                    <a:pt x="6" y="2"/>
                  </a:lnTo>
                  <a:lnTo>
                    <a:pt x="4" y="2"/>
                  </a:lnTo>
                  <a:lnTo>
                    <a:pt x="4" y="2"/>
                  </a:lnTo>
                  <a:lnTo>
                    <a:pt x="4" y="2"/>
                  </a:lnTo>
                  <a:lnTo>
                    <a:pt x="4" y="2"/>
                  </a:lnTo>
                  <a:lnTo>
                    <a:pt x="4" y="2"/>
                  </a:lnTo>
                  <a:lnTo>
                    <a:pt x="2" y="0"/>
                  </a:lnTo>
                  <a:lnTo>
                    <a:pt x="2" y="0"/>
                  </a:lnTo>
                  <a:lnTo>
                    <a:pt x="2" y="0"/>
                  </a:lnTo>
                  <a:lnTo>
                    <a:pt x="0" y="2"/>
                  </a:lnTo>
                  <a:lnTo>
                    <a:pt x="0" y="0"/>
                  </a:lnTo>
                  <a:lnTo>
                    <a:pt x="0"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4" y="0"/>
                  </a:lnTo>
                  <a:lnTo>
                    <a:pt x="4" y="0"/>
                  </a:lnTo>
                  <a:lnTo>
                    <a:pt x="4" y="0"/>
                  </a:lnTo>
                  <a:lnTo>
                    <a:pt x="4" y="0"/>
                  </a:lnTo>
                  <a:lnTo>
                    <a:pt x="4" y="0"/>
                  </a:lnTo>
                  <a:lnTo>
                    <a:pt x="4" y="0"/>
                  </a:lnTo>
                  <a:lnTo>
                    <a:pt x="4" y="0"/>
                  </a:lnTo>
                  <a:lnTo>
                    <a:pt x="4" y="2"/>
                  </a:lnTo>
                  <a:lnTo>
                    <a:pt x="4" y="2"/>
                  </a:lnTo>
                  <a:lnTo>
                    <a:pt x="4" y="2"/>
                  </a:lnTo>
                  <a:lnTo>
                    <a:pt x="4" y="2"/>
                  </a:lnTo>
                  <a:lnTo>
                    <a:pt x="4" y="2"/>
                  </a:lnTo>
                  <a:lnTo>
                    <a:pt x="4" y="2"/>
                  </a:lnTo>
                  <a:lnTo>
                    <a:pt x="4" y="2"/>
                  </a:lnTo>
                  <a:lnTo>
                    <a:pt x="4" y="2"/>
                  </a:lnTo>
                  <a:lnTo>
                    <a:pt x="4"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6" name="Freeform 256"/>
            <p:cNvSpPr>
              <a:spLocks noEditPoints="1"/>
            </p:cNvSpPr>
            <p:nvPr/>
          </p:nvSpPr>
          <p:spPr bwMode="auto">
            <a:xfrm>
              <a:off x="665163" y="5176838"/>
              <a:ext cx="33338" cy="15875"/>
            </a:xfrm>
            <a:custGeom>
              <a:avLst/>
              <a:gdLst>
                <a:gd name="T0" fmla="*/ 19 w 21"/>
                <a:gd name="T1" fmla="*/ 8 h 10"/>
                <a:gd name="T2" fmla="*/ 21 w 21"/>
                <a:gd name="T3" fmla="*/ 10 h 10"/>
                <a:gd name="T4" fmla="*/ 21 w 21"/>
                <a:gd name="T5" fmla="*/ 10 h 10"/>
                <a:gd name="T6" fmla="*/ 19 w 21"/>
                <a:gd name="T7" fmla="*/ 10 h 10"/>
                <a:gd name="T8" fmla="*/ 17 w 21"/>
                <a:gd name="T9" fmla="*/ 10 h 10"/>
                <a:gd name="T10" fmla="*/ 17 w 21"/>
                <a:gd name="T11" fmla="*/ 10 h 10"/>
                <a:gd name="T12" fmla="*/ 15 w 21"/>
                <a:gd name="T13" fmla="*/ 10 h 10"/>
                <a:gd name="T14" fmla="*/ 15 w 21"/>
                <a:gd name="T15" fmla="*/ 8 h 10"/>
                <a:gd name="T16" fmla="*/ 15 w 21"/>
                <a:gd name="T17" fmla="*/ 8 h 10"/>
                <a:gd name="T18" fmla="*/ 13 w 21"/>
                <a:gd name="T19" fmla="*/ 8 h 10"/>
                <a:gd name="T20" fmla="*/ 13 w 21"/>
                <a:gd name="T21" fmla="*/ 8 h 10"/>
                <a:gd name="T22" fmla="*/ 12 w 21"/>
                <a:gd name="T23" fmla="*/ 8 h 10"/>
                <a:gd name="T24" fmla="*/ 12 w 21"/>
                <a:gd name="T25" fmla="*/ 8 h 10"/>
                <a:gd name="T26" fmla="*/ 12 w 21"/>
                <a:gd name="T27" fmla="*/ 6 h 10"/>
                <a:gd name="T28" fmla="*/ 13 w 21"/>
                <a:gd name="T29" fmla="*/ 6 h 10"/>
                <a:gd name="T30" fmla="*/ 17 w 21"/>
                <a:gd name="T31" fmla="*/ 6 h 10"/>
                <a:gd name="T32" fmla="*/ 19 w 21"/>
                <a:gd name="T33" fmla="*/ 6 h 10"/>
                <a:gd name="T34" fmla="*/ 19 w 21"/>
                <a:gd name="T35" fmla="*/ 8 h 10"/>
                <a:gd name="T36" fmla="*/ 10 w 21"/>
                <a:gd name="T37" fmla="*/ 0 h 10"/>
                <a:gd name="T38" fmla="*/ 10 w 21"/>
                <a:gd name="T39" fmla="*/ 2 h 10"/>
                <a:gd name="T40" fmla="*/ 10 w 21"/>
                <a:gd name="T41" fmla="*/ 2 h 10"/>
                <a:gd name="T42" fmla="*/ 10 w 21"/>
                <a:gd name="T43" fmla="*/ 2 h 10"/>
                <a:gd name="T44" fmla="*/ 10 w 21"/>
                <a:gd name="T45" fmla="*/ 2 h 10"/>
                <a:gd name="T46" fmla="*/ 10 w 21"/>
                <a:gd name="T47" fmla="*/ 4 h 10"/>
                <a:gd name="T48" fmla="*/ 10 w 21"/>
                <a:gd name="T49" fmla="*/ 4 h 10"/>
                <a:gd name="T50" fmla="*/ 8 w 21"/>
                <a:gd name="T51" fmla="*/ 6 h 10"/>
                <a:gd name="T52" fmla="*/ 8 w 21"/>
                <a:gd name="T53" fmla="*/ 4 h 10"/>
                <a:gd name="T54" fmla="*/ 8 w 21"/>
                <a:gd name="T55" fmla="*/ 4 h 10"/>
                <a:gd name="T56" fmla="*/ 4 w 21"/>
                <a:gd name="T57" fmla="*/ 6 h 10"/>
                <a:gd name="T58" fmla="*/ 4 w 21"/>
                <a:gd name="T59" fmla="*/ 4 h 10"/>
                <a:gd name="T60" fmla="*/ 4 w 21"/>
                <a:gd name="T61" fmla="*/ 4 h 10"/>
                <a:gd name="T62" fmla="*/ 2 w 21"/>
                <a:gd name="T63" fmla="*/ 4 h 10"/>
                <a:gd name="T64" fmla="*/ 2 w 21"/>
                <a:gd name="T65" fmla="*/ 4 h 10"/>
                <a:gd name="T66" fmla="*/ 2 w 21"/>
                <a:gd name="T67" fmla="*/ 2 h 10"/>
                <a:gd name="T68" fmla="*/ 0 w 21"/>
                <a:gd name="T69" fmla="*/ 2 h 10"/>
                <a:gd name="T70" fmla="*/ 0 w 21"/>
                <a:gd name="T71" fmla="*/ 2 h 10"/>
                <a:gd name="T72" fmla="*/ 0 w 21"/>
                <a:gd name="T73" fmla="*/ 2 h 10"/>
                <a:gd name="T74" fmla="*/ 0 w 21"/>
                <a:gd name="T75" fmla="*/ 0 h 10"/>
                <a:gd name="T76" fmla="*/ 2 w 21"/>
                <a:gd name="T77" fmla="*/ 0 h 10"/>
                <a:gd name="T78" fmla="*/ 2 w 21"/>
                <a:gd name="T79" fmla="*/ 0 h 10"/>
                <a:gd name="T80" fmla="*/ 4 w 21"/>
                <a:gd name="T81" fmla="*/ 0 h 10"/>
                <a:gd name="T82" fmla="*/ 6 w 21"/>
                <a:gd name="T83" fmla="*/ 0 h 10"/>
                <a:gd name="T84" fmla="*/ 8 w 21"/>
                <a:gd name="T85" fmla="*/ 0 h 10"/>
                <a:gd name="T86" fmla="*/ 8 w 21"/>
                <a:gd name="T8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 h="10">
                  <a:moveTo>
                    <a:pt x="19" y="8"/>
                  </a:moveTo>
                  <a:lnTo>
                    <a:pt x="19" y="8"/>
                  </a:lnTo>
                  <a:lnTo>
                    <a:pt x="19" y="8"/>
                  </a:lnTo>
                  <a:lnTo>
                    <a:pt x="21" y="8"/>
                  </a:lnTo>
                  <a:lnTo>
                    <a:pt x="21" y="8"/>
                  </a:lnTo>
                  <a:lnTo>
                    <a:pt x="21" y="10"/>
                  </a:lnTo>
                  <a:lnTo>
                    <a:pt x="21" y="10"/>
                  </a:lnTo>
                  <a:lnTo>
                    <a:pt x="21" y="10"/>
                  </a:lnTo>
                  <a:lnTo>
                    <a:pt x="21" y="10"/>
                  </a:lnTo>
                  <a:lnTo>
                    <a:pt x="19" y="10"/>
                  </a:lnTo>
                  <a:lnTo>
                    <a:pt x="19" y="10"/>
                  </a:lnTo>
                  <a:lnTo>
                    <a:pt x="19" y="10"/>
                  </a:lnTo>
                  <a:lnTo>
                    <a:pt x="19" y="10"/>
                  </a:lnTo>
                  <a:lnTo>
                    <a:pt x="17" y="10"/>
                  </a:lnTo>
                  <a:lnTo>
                    <a:pt x="17" y="10"/>
                  </a:lnTo>
                  <a:lnTo>
                    <a:pt x="17" y="10"/>
                  </a:lnTo>
                  <a:lnTo>
                    <a:pt x="17" y="10"/>
                  </a:lnTo>
                  <a:lnTo>
                    <a:pt x="17" y="10"/>
                  </a:lnTo>
                  <a:lnTo>
                    <a:pt x="15" y="10"/>
                  </a:lnTo>
                  <a:lnTo>
                    <a:pt x="15" y="10"/>
                  </a:lnTo>
                  <a:lnTo>
                    <a:pt x="15" y="10"/>
                  </a:lnTo>
                  <a:lnTo>
                    <a:pt x="15" y="10"/>
                  </a:lnTo>
                  <a:lnTo>
                    <a:pt x="15" y="8"/>
                  </a:lnTo>
                  <a:lnTo>
                    <a:pt x="15" y="8"/>
                  </a:lnTo>
                  <a:lnTo>
                    <a:pt x="15" y="8"/>
                  </a:lnTo>
                  <a:lnTo>
                    <a:pt x="15" y="8"/>
                  </a:lnTo>
                  <a:lnTo>
                    <a:pt x="15" y="8"/>
                  </a:lnTo>
                  <a:lnTo>
                    <a:pt x="15" y="8"/>
                  </a:lnTo>
                  <a:lnTo>
                    <a:pt x="13" y="8"/>
                  </a:lnTo>
                  <a:lnTo>
                    <a:pt x="13" y="8"/>
                  </a:lnTo>
                  <a:lnTo>
                    <a:pt x="13" y="8"/>
                  </a:lnTo>
                  <a:lnTo>
                    <a:pt x="13" y="8"/>
                  </a:lnTo>
                  <a:lnTo>
                    <a:pt x="13" y="8"/>
                  </a:lnTo>
                  <a:lnTo>
                    <a:pt x="13" y="8"/>
                  </a:lnTo>
                  <a:lnTo>
                    <a:pt x="13" y="8"/>
                  </a:lnTo>
                  <a:lnTo>
                    <a:pt x="12" y="8"/>
                  </a:lnTo>
                  <a:lnTo>
                    <a:pt x="12" y="8"/>
                  </a:lnTo>
                  <a:lnTo>
                    <a:pt x="12" y="8"/>
                  </a:lnTo>
                  <a:lnTo>
                    <a:pt x="12" y="8"/>
                  </a:lnTo>
                  <a:lnTo>
                    <a:pt x="12" y="6"/>
                  </a:lnTo>
                  <a:lnTo>
                    <a:pt x="12" y="6"/>
                  </a:lnTo>
                  <a:lnTo>
                    <a:pt x="12" y="6"/>
                  </a:lnTo>
                  <a:lnTo>
                    <a:pt x="12" y="6"/>
                  </a:lnTo>
                  <a:lnTo>
                    <a:pt x="13" y="6"/>
                  </a:lnTo>
                  <a:lnTo>
                    <a:pt x="13" y="6"/>
                  </a:lnTo>
                  <a:lnTo>
                    <a:pt x="15" y="6"/>
                  </a:lnTo>
                  <a:lnTo>
                    <a:pt x="15" y="6"/>
                  </a:lnTo>
                  <a:lnTo>
                    <a:pt x="17" y="6"/>
                  </a:lnTo>
                  <a:lnTo>
                    <a:pt x="19" y="6"/>
                  </a:lnTo>
                  <a:lnTo>
                    <a:pt x="19" y="6"/>
                  </a:lnTo>
                  <a:lnTo>
                    <a:pt x="19" y="6"/>
                  </a:lnTo>
                  <a:lnTo>
                    <a:pt x="19" y="8"/>
                  </a:lnTo>
                  <a:lnTo>
                    <a:pt x="19" y="8"/>
                  </a:lnTo>
                  <a:lnTo>
                    <a:pt x="19" y="8"/>
                  </a:lnTo>
                  <a:lnTo>
                    <a:pt x="19" y="8"/>
                  </a:lnTo>
                  <a:close/>
                  <a:moveTo>
                    <a:pt x="8" y="0"/>
                  </a:moveTo>
                  <a:lnTo>
                    <a:pt x="10" y="0"/>
                  </a:lnTo>
                  <a:lnTo>
                    <a:pt x="10" y="0"/>
                  </a:lnTo>
                  <a:lnTo>
                    <a:pt x="10" y="2"/>
                  </a:lnTo>
                  <a:lnTo>
                    <a:pt x="10" y="2"/>
                  </a:lnTo>
                  <a:lnTo>
                    <a:pt x="10" y="2"/>
                  </a:lnTo>
                  <a:lnTo>
                    <a:pt x="10" y="2"/>
                  </a:lnTo>
                  <a:lnTo>
                    <a:pt x="10" y="2"/>
                  </a:lnTo>
                  <a:lnTo>
                    <a:pt x="10" y="2"/>
                  </a:lnTo>
                  <a:lnTo>
                    <a:pt x="10" y="2"/>
                  </a:lnTo>
                  <a:lnTo>
                    <a:pt x="10" y="2"/>
                  </a:lnTo>
                  <a:lnTo>
                    <a:pt x="10" y="2"/>
                  </a:lnTo>
                  <a:lnTo>
                    <a:pt x="10" y="2"/>
                  </a:lnTo>
                  <a:lnTo>
                    <a:pt x="10" y="2"/>
                  </a:lnTo>
                  <a:lnTo>
                    <a:pt x="10" y="4"/>
                  </a:lnTo>
                  <a:lnTo>
                    <a:pt x="10" y="4"/>
                  </a:lnTo>
                  <a:lnTo>
                    <a:pt x="10" y="4"/>
                  </a:lnTo>
                  <a:lnTo>
                    <a:pt x="10" y="4"/>
                  </a:lnTo>
                  <a:lnTo>
                    <a:pt x="10" y="4"/>
                  </a:lnTo>
                  <a:lnTo>
                    <a:pt x="10" y="4"/>
                  </a:lnTo>
                  <a:lnTo>
                    <a:pt x="10" y="6"/>
                  </a:lnTo>
                  <a:lnTo>
                    <a:pt x="10" y="6"/>
                  </a:lnTo>
                  <a:lnTo>
                    <a:pt x="8" y="6"/>
                  </a:lnTo>
                  <a:lnTo>
                    <a:pt x="8" y="6"/>
                  </a:lnTo>
                  <a:lnTo>
                    <a:pt x="8" y="6"/>
                  </a:lnTo>
                  <a:lnTo>
                    <a:pt x="8" y="4"/>
                  </a:lnTo>
                  <a:lnTo>
                    <a:pt x="8" y="4"/>
                  </a:lnTo>
                  <a:lnTo>
                    <a:pt x="8" y="4"/>
                  </a:lnTo>
                  <a:lnTo>
                    <a:pt x="8" y="4"/>
                  </a:lnTo>
                  <a:lnTo>
                    <a:pt x="6" y="4"/>
                  </a:lnTo>
                  <a:lnTo>
                    <a:pt x="4" y="6"/>
                  </a:lnTo>
                  <a:lnTo>
                    <a:pt x="4" y="6"/>
                  </a:lnTo>
                  <a:lnTo>
                    <a:pt x="4" y="4"/>
                  </a:lnTo>
                  <a:lnTo>
                    <a:pt x="4" y="4"/>
                  </a:lnTo>
                  <a:lnTo>
                    <a:pt x="4" y="4"/>
                  </a:lnTo>
                  <a:lnTo>
                    <a:pt x="4" y="4"/>
                  </a:lnTo>
                  <a:lnTo>
                    <a:pt x="4" y="4"/>
                  </a:lnTo>
                  <a:lnTo>
                    <a:pt x="4" y="4"/>
                  </a:lnTo>
                  <a:lnTo>
                    <a:pt x="4" y="4"/>
                  </a:lnTo>
                  <a:lnTo>
                    <a:pt x="2" y="4"/>
                  </a:lnTo>
                  <a:lnTo>
                    <a:pt x="2" y="4"/>
                  </a:lnTo>
                  <a:lnTo>
                    <a:pt x="2" y="4"/>
                  </a:lnTo>
                  <a:lnTo>
                    <a:pt x="2" y="4"/>
                  </a:lnTo>
                  <a:lnTo>
                    <a:pt x="2" y="4"/>
                  </a:lnTo>
                  <a:lnTo>
                    <a:pt x="2" y="2"/>
                  </a:lnTo>
                  <a:lnTo>
                    <a:pt x="2" y="2"/>
                  </a:lnTo>
                  <a:lnTo>
                    <a:pt x="2" y="2"/>
                  </a:lnTo>
                  <a:lnTo>
                    <a:pt x="2" y="2"/>
                  </a:lnTo>
                  <a:lnTo>
                    <a:pt x="0" y="2"/>
                  </a:lnTo>
                  <a:lnTo>
                    <a:pt x="0" y="2"/>
                  </a:lnTo>
                  <a:lnTo>
                    <a:pt x="0" y="2"/>
                  </a:lnTo>
                  <a:lnTo>
                    <a:pt x="0" y="2"/>
                  </a:lnTo>
                  <a:lnTo>
                    <a:pt x="0" y="2"/>
                  </a:lnTo>
                  <a:lnTo>
                    <a:pt x="0" y="2"/>
                  </a:lnTo>
                  <a:lnTo>
                    <a:pt x="0" y="2"/>
                  </a:lnTo>
                  <a:lnTo>
                    <a:pt x="0" y="2"/>
                  </a:lnTo>
                  <a:lnTo>
                    <a:pt x="0" y="0"/>
                  </a:lnTo>
                  <a:lnTo>
                    <a:pt x="0" y="0"/>
                  </a:lnTo>
                  <a:lnTo>
                    <a:pt x="0" y="0"/>
                  </a:lnTo>
                  <a:lnTo>
                    <a:pt x="0" y="0"/>
                  </a:lnTo>
                  <a:lnTo>
                    <a:pt x="2" y="0"/>
                  </a:lnTo>
                  <a:lnTo>
                    <a:pt x="2" y="0"/>
                  </a:lnTo>
                  <a:lnTo>
                    <a:pt x="2" y="0"/>
                  </a:lnTo>
                  <a:lnTo>
                    <a:pt x="2" y="0"/>
                  </a:lnTo>
                  <a:lnTo>
                    <a:pt x="2" y="0"/>
                  </a:lnTo>
                  <a:lnTo>
                    <a:pt x="4" y="0"/>
                  </a:lnTo>
                  <a:lnTo>
                    <a:pt x="4" y="0"/>
                  </a:lnTo>
                  <a:lnTo>
                    <a:pt x="4" y="0"/>
                  </a:lnTo>
                  <a:lnTo>
                    <a:pt x="4" y="0"/>
                  </a:lnTo>
                  <a:lnTo>
                    <a:pt x="6" y="0"/>
                  </a:lnTo>
                  <a:lnTo>
                    <a:pt x="6" y="0"/>
                  </a:lnTo>
                  <a:lnTo>
                    <a:pt x="6" y="0"/>
                  </a:lnTo>
                  <a:lnTo>
                    <a:pt x="6" y="0"/>
                  </a:lnTo>
                  <a:lnTo>
                    <a:pt x="8" y="0"/>
                  </a:lnTo>
                  <a:lnTo>
                    <a:pt x="8" y="0"/>
                  </a:lnTo>
                  <a:lnTo>
                    <a:pt x="8" y="0"/>
                  </a:lnTo>
                  <a:lnTo>
                    <a:pt x="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7" name="Freeform 257"/>
            <p:cNvSpPr>
              <a:spLocks noEditPoints="1"/>
            </p:cNvSpPr>
            <p:nvPr/>
          </p:nvSpPr>
          <p:spPr bwMode="auto">
            <a:xfrm>
              <a:off x="6102350" y="4344988"/>
              <a:ext cx="304800" cy="179388"/>
            </a:xfrm>
            <a:custGeom>
              <a:avLst/>
              <a:gdLst>
                <a:gd name="T0" fmla="*/ 169 w 192"/>
                <a:gd name="T1" fmla="*/ 113 h 113"/>
                <a:gd name="T2" fmla="*/ 158 w 192"/>
                <a:gd name="T3" fmla="*/ 113 h 113"/>
                <a:gd name="T4" fmla="*/ 16 w 192"/>
                <a:gd name="T5" fmla="*/ 104 h 113"/>
                <a:gd name="T6" fmla="*/ 181 w 192"/>
                <a:gd name="T7" fmla="*/ 105 h 113"/>
                <a:gd name="T8" fmla="*/ 189 w 192"/>
                <a:gd name="T9" fmla="*/ 105 h 113"/>
                <a:gd name="T10" fmla="*/ 187 w 192"/>
                <a:gd name="T11" fmla="*/ 107 h 113"/>
                <a:gd name="T12" fmla="*/ 177 w 192"/>
                <a:gd name="T13" fmla="*/ 109 h 113"/>
                <a:gd name="T14" fmla="*/ 177 w 192"/>
                <a:gd name="T15" fmla="*/ 104 h 113"/>
                <a:gd name="T16" fmla="*/ 4 w 192"/>
                <a:gd name="T17" fmla="*/ 82 h 113"/>
                <a:gd name="T18" fmla="*/ 2 w 192"/>
                <a:gd name="T19" fmla="*/ 59 h 113"/>
                <a:gd name="T20" fmla="*/ 166 w 192"/>
                <a:gd name="T21" fmla="*/ 33 h 113"/>
                <a:gd name="T22" fmla="*/ 164 w 192"/>
                <a:gd name="T23" fmla="*/ 40 h 113"/>
                <a:gd name="T24" fmla="*/ 156 w 192"/>
                <a:gd name="T25" fmla="*/ 48 h 113"/>
                <a:gd name="T26" fmla="*/ 156 w 192"/>
                <a:gd name="T27" fmla="*/ 56 h 113"/>
                <a:gd name="T28" fmla="*/ 146 w 192"/>
                <a:gd name="T29" fmla="*/ 59 h 113"/>
                <a:gd name="T30" fmla="*/ 133 w 192"/>
                <a:gd name="T31" fmla="*/ 63 h 113"/>
                <a:gd name="T32" fmla="*/ 123 w 192"/>
                <a:gd name="T33" fmla="*/ 69 h 113"/>
                <a:gd name="T34" fmla="*/ 110 w 192"/>
                <a:gd name="T35" fmla="*/ 71 h 113"/>
                <a:gd name="T36" fmla="*/ 104 w 192"/>
                <a:gd name="T37" fmla="*/ 77 h 113"/>
                <a:gd name="T38" fmla="*/ 96 w 192"/>
                <a:gd name="T39" fmla="*/ 82 h 113"/>
                <a:gd name="T40" fmla="*/ 89 w 192"/>
                <a:gd name="T41" fmla="*/ 80 h 113"/>
                <a:gd name="T42" fmla="*/ 75 w 192"/>
                <a:gd name="T43" fmla="*/ 88 h 113"/>
                <a:gd name="T44" fmla="*/ 62 w 192"/>
                <a:gd name="T45" fmla="*/ 92 h 113"/>
                <a:gd name="T46" fmla="*/ 50 w 192"/>
                <a:gd name="T47" fmla="*/ 92 h 113"/>
                <a:gd name="T48" fmla="*/ 43 w 192"/>
                <a:gd name="T49" fmla="*/ 100 h 113"/>
                <a:gd name="T50" fmla="*/ 37 w 192"/>
                <a:gd name="T51" fmla="*/ 102 h 113"/>
                <a:gd name="T52" fmla="*/ 31 w 192"/>
                <a:gd name="T53" fmla="*/ 104 h 113"/>
                <a:gd name="T54" fmla="*/ 23 w 192"/>
                <a:gd name="T55" fmla="*/ 105 h 113"/>
                <a:gd name="T56" fmla="*/ 18 w 192"/>
                <a:gd name="T57" fmla="*/ 104 h 113"/>
                <a:gd name="T58" fmla="*/ 14 w 192"/>
                <a:gd name="T59" fmla="*/ 96 h 113"/>
                <a:gd name="T60" fmla="*/ 14 w 192"/>
                <a:gd name="T61" fmla="*/ 88 h 113"/>
                <a:gd name="T62" fmla="*/ 10 w 192"/>
                <a:gd name="T63" fmla="*/ 80 h 113"/>
                <a:gd name="T64" fmla="*/ 8 w 192"/>
                <a:gd name="T65" fmla="*/ 75 h 113"/>
                <a:gd name="T66" fmla="*/ 6 w 192"/>
                <a:gd name="T67" fmla="*/ 69 h 113"/>
                <a:gd name="T68" fmla="*/ 4 w 192"/>
                <a:gd name="T69" fmla="*/ 61 h 113"/>
                <a:gd name="T70" fmla="*/ 4 w 192"/>
                <a:gd name="T71" fmla="*/ 61 h 113"/>
                <a:gd name="T72" fmla="*/ 4 w 192"/>
                <a:gd name="T73" fmla="*/ 57 h 113"/>
                <a:gd name="T74" fmla="*/ 6 w 192"/>
                <a:gd name="T75" fmla="*/ 48 h 113"/>
                <a:gd name="T76" fmla="*/ 10 w 192"/>
                <a:gd name="T77" fmla="*/ 40 h 113"/>
                <a:gd name="T78" fmla="*/ 10 w 192"/>
                <a:gd name="T79" fmla="*/ 31 h 113"/>
                <a:gd name="T80" fmla="*/ 16 w 192"/>
                <a:gd name="T81" fmla="*/ 23 h 113"/>
                <a:gd name="T82" fmla="*/ 25 w 192"/>
                <a:gd name="T83" fmla="*/ 27 h 113"/>
                <a:gd name="T84" fmla="*/ 39 w 192"/>
                <a:gd name="T85" fmla="*/ 25 h 113"/>
                <a:gd name="T86" fmla="*/ 54 w 192"/>
                <a:gd name="T87" fmla="*/ 29 h 113"/>
                <a:gd name="T88" fmla="*/ 71 w 192"/>
                <a:gd name="T89" fmla="*/ 33 h 113"/>
                <a:gd name="T90" fmla="*/ 81 w 192"/>
                <a:gd name="T91" fmla="*/ 25 h 113"/>
                <a:gd name="T92" fmla="*/ 93 w 192"/>
                <a:gd name="T93" fmla="*/ 11 h 113"/>
                <a:gd name="T94" fmla="*/ 108 w 192"/>
                <a:gd name="T95" fmla="*/ 6 h 113"/>
                <a:gd name="T96" fmla="*/ 123 w 192"/>
                <a:gd name="T97" fmla="*/ 4 h 113"/>
                <a:gd name="T98" fmla="*/ 139 w 192"/>
                <a:gd name="T99" fmla="*/ 2 h 113"/>
                <a:gd name="T100" fmla="*/ 152 w 192"/>
                <a:gd name="T101" fmla="*/ 2 h 113"/>
                <a:gd name="T102" fmla="*/ 158 w 192"/>
                <a:gd name="T103" fmla="*/ 13 h 113"/>
                <a:gd name="T104" fmla="*/ 162 w 192"/>
                <a:gd name="T105" fmla="*/ 25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2" h="113">
                  <a:moveTo>
                    <a:pt x="173" y="113"/>
                  </a:moveTo>
                  <a:lnTo>
                    <a:pt x="171" y="113"/>
                  </a:lnTo>
                  <a:lnTo>
                    <a:pt x="173" y="113"/>
                  </a:lnTo>
                  <a:close/>
                  <a:moveTo>
                    <a:pt x="167" y="111"/>
                  </a:moveTo>
                  <a:lnTo>
                    <a:pt x="169" y="111"/>
                  </a:lnTo>
                  <a:lnTo>
                    <a:pt x="169" y="113"/>
                  </a:lnTo>
                  <a:lnTo>
                    <a:pt x="167" y="113"/>
                  </a:lnTo>
                  <a:lnTo>
                    <a:pt x="167" y="111"/>
                  </a:lnTo>
                  <a:close/>
                  <a:moveTo>
                    <a:pt x="154" y="111"/>
                  </a:moveTo>
                  <a:lnTo>
                    <a:pt x="156" y="111"/>
                  </a:lnTo>
                  <a:lnTo>
                    <a:pt x="158" y="111"/>
                  </a:lnTo>
                  <a:lnTo>
                    <a:pt x="158" y="113"/>
                  </a:lnTo>
                  <a:lnTo>
                    <a:pt x="156" y="113"/>
                  </a:lnTo>
                  <a:lnTo>
                    <a:pt x="156" y="111"/>
                  </a:lnTo>
                  <a:lnTo>
                    <a:pt x="154" y="111"/>
                  </a:lnTo>
                  <a:lnTo>
                    <a:pt x="152" y="111"/>
                  </a:lnTo>
                  <a:lnTo>
                    <a:pt x="154" y="111"/>
                  </a:lnTo>
                  <a:close/>
                  <a:moveTo>
                    <a:pt x="16" y="104"/>
                  </a:moveTo>
                  <a:lnTo>
                    <a:pt x="14" y="104"/>
                  </a:lnTo>
                  <a:lnTo>
                    <a:pt x="16" y="104"/>
                  </a:lnTo>
                  <a:close/>
                  <a:moveTo>
                    <a:pt x="177" y="104"/>
                  </a:moveTo>
                  <a:lnTo>
                    <a:pt x="179" y="104"/>
                  </a:lnTo>
                  <a:lnTo>
                    <a:pt x="179" y="105"/>
                  </a:lnTo>
                  <a:lnTo>
                    <a:pt x="181" y="105"/>
                  </a:lnTo>
                  <a:lnTo>
                    <a:pt x="181" y="104"/>
                  </a:lnTo>
                  <a:lnTo>
                    <a:pt x="183" y="104"/>
                  </a:lnTo>
                  <a:lnTo>
                    <a:pt x="185" y="104"/>
                  </a:lnTo>
                  <a:lnTo>
                    <a:pt x="187" y="104"/>
                  </a:lnTo>
                  <a:lnTo>
                    <a:pt x="189" y="104"/>
                  </a:lnTo>
                  <a:lnTo>
                    <a:pt x="189" y="105"/>
                  </a:lnTo>
                  <a:lnTo>
                    <a:pt x="190" y="105"/>
                  </a:lnTo>
                  <a:lnTo>
                    <a:pt x="192" y="105"/>
                  </a:lnTo>
                  <a:lnTo>
                    <a:pt x="190" y="105"/>
                  </a:lnTo>
                  <a:lnTo>
                    <a:pt x="190" y="107"/>
                  </a:lnTo>
                  <a:lnTo>
                    <a:pt x="189" y="107"/>
                  </a:lnTo>
                  <a:lnTo>
                    <a:pt x="187" y="107"/>
                  </a:lnTo>
                  <a:lnTo>
                    <a:pt x="187" y="109"/>
                  </a:lnTo>
                  <a:lnTo>
                    <a:pt x="185" y="109"/>
                  </a:lnTo>
                  <a:lnTo>
                    <a:pt x="183" y="109"/>
                  </a:lnTo>
                  <a:lnTo>
                    <a:pt x="181" y="109"/>
                  </a:lnTo>
                  <a:lnTo>
                    <a:pt x="179" y="109"/>
                  </a:lnTo>
                  <a:lnTo>
                    <a:pt x="177" y="109"/>
                  </a:lnTo>
                  <a:lnTo>
                    <a:pt x="175" y="109"/>
                  </a:lnTo>
                  <a:lnTo>
                    <a:pt x="175" y="107"/>
                  </a:lnTo>
                  <a:lnTo>
                    <a:pt x="173" y="105"/>
                  </a:lnTo>
                  <a:lnTo>
                    <a:pt x="173" y="104"/>
                  </a:lnTo>
                  <a:lnTo>
                    <a:pt x="175" y="104"/>
                  </a:lnTo>
                  <a:lnTo>
                    <a:pt x="177" y="104"/>
                  </a:lnTo>
                  <a:close/>
                  <a:moveTo>
                    <a:pt x="4" y="88"/>
                  </a:moveTo>
                  <a:lnTo>
                    <a:pt x="4" y="86"/>
                  </a:lnTo>
                  <a:lnTo>
                    <a:pt x="6" y="86"/>
                  </a:lnTo>
                  <a:lnTo>
                    <a:pt x="4" y="86"/>
                  </a:lnTo>
                  <a:lnTo>
                    <a:pt x="4" y="88"/>
                  </a:lnTo>
                  <a:close/>
                  <a:moveTo>
                    <a:pt x="4" y="82"/>
                  </a:moveTo>
                  <a:lnTo>
                    <a:pt x="4" y="84"/>
                  </a:lnTo>
                  <a:lnTo>
                    <a:pt x="4" y="82"/>
                  </a:lnTo>
                  <a:lnTo>
                    <a:pt x="4" y="80"/>
                  </a:lnTo>
                  <a:lnTo>
                    <a:pt x="6" y="82"/>
                  </a:lnTo>
                  <a:lnTo>
                    <a:pt x="4" y="82"/>
                  </a:lnTo>
                  <a:close/>
                  <a:moveTo>
                    <a:pt x="2" y="59"/>
                  </a:moveTo>
                  <a:lnTo>
                    <a:pt x="2" y="61"/>
                  </a:lnTo>
                  <a:lnTo>
                    <a:pt x="0" y="61"/>
                  </a:lnTo>
                  <a:lnTo>
                    <a:pt x="2" y="59"/>
                  </a:lnTo>
                  <a:lnTo>
                    <a:pt x="2" y="57"/>
                  </a:lnTo>
                  <a:lnTo>
                    <a:pt x="2" y="59"/>
                  </a:lnTo>
                  <a:close/>
                  <a:moveTo>
                    <a:pt x="166" y="33"/>
                  </a:moveTo>
                  <a:lnTo>
                    <a:pt x="167" y="34"/>
                  </a:lnTo>
                  <a:lnTo>
                    <a:pt x="167" y="36"/>
                  </a:lnTo>
                  <a:lnTo>
                    <a:pt x="169" y="38"/>
                  </a:lnTo>
                  <a:lnTo>
                    <a:pt x="167" y="38"/>
                  </a:lnTo>
                  <a:lnTo>
                    <a:pt x="166" y="40"/>
                  </a:lnTo>
                  <a:lnTo>
                    <a:pt x="164" y="40"/>
                  </a:lnTo>
                  <a:lnTo>
                    <a:pt x="162" y="42"/>
                  </a:lnTo>
                  <a:lnTo>
                    <a:pt x="160" y="42"/>
                  </a:lnTo>
                  <a:lnTo>
                    <a:pt x="158" y="42"/>
                  </a:lnTo>
                  <a:lnTo>
                    <a:pt x="156" y="44"/>
                  </a:lnTo>
                  <a:lnTo>
                    <a:pt x="156" y="46"/>
                  </a:lnTo>
                  <a:lnTo>
                    <a:pt x="156" y="48"/>
                  </a:lnTo>
                  <a:lnTo>
                    <a:pt x="154" y="48"/>
                  </a:lnTo>
                  <a:lnTo>
                    <a:pt x="154" y="50"/>
                  </a:lnTo>
                  <a:lnTo>
                    <a:pt x="154" y="52"/>
                  </a:lnTo>
                  <a:lnTo>
                    <a:pt x="156" y="52"/>
                  </a:lnTo>
                  <a:lnTo>
                    <a:pt x="156" y="54"/>
                  </a:lnTo>
                  <a:lnTo>
                    <a:pt x="156" y="56"/>
                  </a:lnTo>
                  <a:lnTo>
                    <a:pt x="154" y="56"/>
                  </a:lnTo>
                  <a:lnTo>
                    <a:pt x="152" y="56"/>
                  </a:lnTo>
                  <a:lnTo>
                    <a:pt x="152" y="57"/>
                  </a:lnTo>
                  <a:lnTo>
                    <a:pt x="150" y="57"/>
                  </a:lnTo>
                  <a:lnTo>
                    <a:pt x="148" y="57"/>
                  </a:lnTo>
                  <a:lnTo>
                    <a:pt x="146" y="59"/>
                  </a:lnTo>
                  <a:lnTo>
                    <a:pt x="144" y="61"/>
                  </a:lnTo>
                  <a:lnTo>
                    <a:pt x="142" y="61"/>
                  </a:lnTo>
                  <a:lnTo>
                    <a:pt x="141" y="61"/>
                  </a:lnTo>
                  <a:lnTo>
                    <a:pt x="141" y="63"/>
                  </a:lnTo>
                  <a:lnTo>
                    <a:pt x="137" y="63"/>
                  </a:lnTo>
                  <a:lnTo>
                    <a:pt x="133" y="63"/>
                  </a:lnTo>
                  <a:lnTo>
                    <a:pt x="131" y="65"/>
                  </a:lnTo>
                  <a:lnTo>
                    <a:pt x="129" y="65"/>
                  </a:lnTo>
                  <a:lnTo>
                    <a:pt x="127" y="65"/>
                  </a:lnTo>
                  <a:lnTo>
                    <a:pt x="125" y="67"/>
                  </a:lnTo>
                  <a:lnTo>
                    <a:pt x="123" y="67"/>
                  </a:lnTo>
                  <a:lnTo>
                    <a:pt x="123" y="69"/>
                  </a:lnTo>
                  <a:lnTo>
                    <a:pt x="121" y="69"/>
                  </a:lnTo>
                  <a:lnTo>
                    <a:pt x="119" y="69"/>
                  </a:lnTo>
                  <a:lnTo>
                    <a:pt x="118" y="69"/>
                  </a:lnTo>
                  <a:lnTo>
                    <a:pt x="114" y="71"/>
                  </a:lnTo>
                  <a:lnTo>
                    <a:pt x="112" y="71"/>
                  </a:lnTo>
                  <a:lnTo>
                    <a:pt x="110" y="71"/>
                  </a:lnTo>
                  <a:lnTo>
                    <a:pt x="110" y="73"/>
                  </a:lnTo>
                  <a:lnTo>
                    <a:pt x="108" y="73"/>
                  </a:lnTo>
                  <a:lnTo>
                    <a:pt x="106" y="73"/>
                  </a:lnTo>
                  <a:lnTo>
                    <a:pt x="106" y="75"/>
                  </a:lnTo>
                  <a:lnTo>
                    <a:pt x="104" y="75"/>
                  </a:lnTo>
                  <a:lnTo>
                    <a:pt x="104" y="77"/>
                  </a:lnTo>
                  <a:lnTo>
                    <a:pt x="102" y="77"/>
                  </a:lnTo>
                  <a:lnTo>
                    <a:pt x="102" y="79"/>
                  </a:lnTo>
                  <a:lnTo>
                    <a:pt x="100" y="80"/>
                  </a:lnTo>
                  <a:lnTo>
                    <a:pt x="98" y="80"/>
                  </a:lnTo>
                  <a:lnTo>
                    <a:pt x="96" y="80"/>
                  </a:lnTo>
                  <a:lnTo>
                    <a:pt x="96" y="82"/>
                  </a:lnTo>
                  <a:lnTo>
                    <a:pt x="94" y="82"/>
                  </a:lnTo>
                  <a:lnTo>
                    <a:pt x="93" y="82"/>
                  </a:lnTo>
                  <a:lnTo>
                    <a:pt x="94" y="82"/>
                  </a:lnTo>
                  <a:lnTo>
                    <a:pt x="93" y="82"/>
                  </a:lnTo>
                  <a:lnTo>
                    <a:pt x="91" y="82"/>
                  </a:lnTo>
                  <a:lnTo>
                    <a:pt x="89" y="80"/>
                  </a:lnTo>
                  <a:lnTo>
                    <a:pt x="87" y="82"/>
                  </a:lnTo>
                  <a:lnTo>
                    <a:pt x="85" y="82"/>
                  </a:lnTo>
                  <a:lnTo>
                    <a:pt x="83" y="84"/>
                  </a:lnTo>
                  <a:lnTo>
                    <a:pt x="81" y="86"/>
                  </a:lnTo>
                  <a:lnTo>
                    <a:pt x="79" y="88"/>
                  </a:lnTo>
                  <a:lnTo>
                    <a:pt x="75" y="88"/>
                  </a:lnTo>
                  <a:lnTo>
                    <a:pt x="71" y="90"/>
                  </a:lnTo>
                  <a:lnTo>
                    <a:pt x="70" y="90"/>
                  </a:lnTo>
                  <a:lnTo>
                    <a:pt x="68" y="92"/>
                  </a:lnTo>
                  <a:lnTo>
                    <a:pt x="66" y="92"/>
                  </a:lnTo>
                  <a:lnTo>
                    <a:pt x="64" y="92"/>
                  </a:lnTo>
                  <a:lnTo>
                    <a:pt x="62" y="92"/>
                  </a:lnTo>
                  <a:lnTo>
                    <a:pt x="60" y="92"/>
                  </a:lnTo>
                  <a:lnTo>
                    <a:pt x="58" y="92"/>
                  </a:lnTo>
                  <a:lnTo>
                    <a:pt x="56" y="92"/>
                  </a:lnTo>
                  <a:lnTo>
                    <a:pt x="54" y="92"/>
                  </a:lnTo>
                  <a:lnTo>
                    <a:pt x="52" y="92"/>
                  </a:lnTo>
                  <a:lnTo>
                    <a:pt x="50" y="92"/>
                  </a:lnTo>
                  <a:lnTo>
                    <a:pt x="50" y="94"/>
                  </a:lnTo>
                  <a:lnTo>
                    <a:pt x="48" y="94"/>
                  </a:lnTo>
                  <a:lnTo>
                    <a:pt x="48" y="96"/>
                  </a:lnTo>
                  <a:lnTo>
                    <a:pt x="46" y="98"/>
                  </a:lnTo>
                  <a:lnTo>
                    <a:pt x="43" y="98"/>
                  </a:lnTo>
                  <a:lnTo>
                    <a:pt x="43" y="100"/>
                  </a:lnTo>
                  <a:lnTo>
                    <a:pt x="41" y="100"/>
                  </a:lnTo>
                  <a:lnTo>
                    <a:pt x="41" y="102"/>
                  </a:lnTo>
                  <a:lnTo>
                    <a:pt x="39" y="102"/>
                  </a:lnTo>
                  <a:lnTo>
                    <a:pt x="39" y="104"/>
                  </a:lnTo>
                  <a:lnTo>
                    <a:pt x="37" y="104"/>
                  </a:lnTo>
                  <a:lnTo>
                    <a:pt x="37" y="102"/>
                  </a:lnTo>
                  <a:lnTo>
                    <a:pt x="37" y="104"/>
                  </a:lnTo>
                  <a:lnTo>
                    <a:pt x="35" y="102"/>
                  </a:lnTo>
                  <a:lnTo>
                    <a:pt x="37" y="102"/>
                  </a:lnTo>
                  <a:lnTo>
                    <a:pt x="35" y="102"/>
                  </a:lnTo>
                  <a:lnTo>
                    <a:pt x="33" y="102"/>
                  </a:lnTo>
                  <a:lnTo>
                    <a:pt x="31" y="104"/>
                  </a:lnTo>
                  <a:lnTo>
                    <a:pt x="29" y="104"/>
                  </a:lnTo>
                  <a:lnTo>
                    <a:pt x="27" y="104"/>
                  </a:lnTo>
                  <a:lnTo>
                    <a:pt x="27" y="105"/>
                  </a:lnTo>
                  <a:lnTo>
                    <a:pt x="27" y="104"/>
                  </a:lnTo>
                  <a:lnTo>
                    <a:pt x="25" y="105"/>
                  </a:lnTo>
                  <a:lnTo>
                    <a:pt x="23" y="105"/>
                  </a:lnTo>
                  <a:lnTo>
                    <a:pt x="23" y="104"/>
                  </a:lnTo>
                  <a:lnTo>
                    <a:pt x="22" y="104"/>
                  </a:lnTo>
                  <a:lnTo>
                    <a:pt x="20" y="104"/>
                  </a:lnTo>
                  <a:lnTo>
                    <a:pt x="18" y="104"/>
                  </a:lnTo>
                  <a:lnTo>
                    <a:pt x="18" y="102"/>
                  </a:lnTo>
                  <a:lnTo>
                    <a:pt x="18" y="104"/>
                  </a:lnTo>
                  <a:lnTo>
                    <a:pt x="16" y="104"/>
                  </a:lnTo>
                  <a:lnTo>
                    <a:pt x="16" y="102"/>
                  </a:lnTo>
                  <a:lnTo>
                    <a:pt x="16" y="100"/>
                  </a:lnTo>
                  <a:lnTo>
                    <a:pt x="14" y="100"/>
                  </a:lnTo>
                  <a:lnTo>
                    <a:pt x="14" y="98"/>
                  </a:lnTo>
                  <a:lnTo>
                    <a:pt x="14" y="96"/>
                  </a:lnTo>
                  <a:lnTo>
                    <a:pt x="12" y="96"/>
                  </a:lnTo>
                  <a:lnTo>
                    <a:pt x="12" y="94"/>
                  </a:lnTo>
                  <a:lnTo>
                    <a:pt x="12" y="92"/>
                  </a:lnTo>
                  <a:lnTo>
                    <a:pt x="12" y="90"/>
                  </a:lnTo>
                  <a:lnTo>
                    <a:pt x="14" y="90"/>
                  </a:lnTo>
                  <a:lnTo>
                    <a:pt x="14" y="88"/>
                  </a:lnTo>
                  <a:lnTo>
                    <a:pt x="14" y="86"/>
                  </a:lnTo>
                  <a:lnTo>
                    <a:pt x="12" y="86"/>
                  </a:lnTo>
                  <a:lnTo>
                    <a:pt x="12" y="84"/>
                  </a:lnTo>
                  <a:lnTo>
                    <a:pt x="12" y="82"/>
                  </a:lnTo>
                  <a:lnTo>
                    <a:pt x="10" y="82"/>
                  </a:lnTo>
                  <a:lnTo>
                    <a:pt x="10" y="80"/>
                  </a:lnTo>
                  <a:lnTo>
                    <a:pt x="10" y="79"/>
                  </a:lnTo>
                  <a:lnTo>
                    <a:pt x="10" y="77"/>
                  </a:lnTo>
                  <a:lnTo>
                    <a:pt x="8" y="77"/>
                  </a:lnTo>
                  <a:lnTo>
                    <a:pt x="8" y="75"/>
                  </a:lnTo>
                  <a:lnTo>
                    <a:pt x="8" y="73"/>
                  </a:lnTo>
                  <a:lnTo>
                    <a:pt x="8" y="75"/>
                  </a:lnTo>
                  <a:lnTo>
                    <a:pt x="8" y="73"/>
                  </a:lnTo>
                  <a:lnTo>
                    <a:pt x="8" y="71"/>
                  </a:lnTo>
                  <a:lnTo>
                    <a:pt x="8" y="69"/>
                  </a:lnTo>
                  <a:lnTo>
                    <a:pt x="6" y="69"/>
                  </a:lnTo>
                  <a:lnTo>
                    <a:pt x="6" y="67"/>
                  </a:lnTo>
                  <a:lnTo>
                    <a:pt x="6" y="69"/>
                  </a:lnTo>
                  <a:lnTo>
                    <a:pt x="8" y="69"/>
                  </a:lnTo>
                  <a:lnTo>
                    <a:pt x="8" y="67"/>
                  </a:lnTo>
                  <a:lnTo>
                    <a:pt x="6" y="65"/>
                  </a:lnTo>
                  <a:lnTo>
                    <a:pt x="6" y="63"/>
                  </a:lnTo>
                  <a:lnTo>
                    <a:pt x="4" y="63"/>
                  </a:lnTo>
                  <a:lnTo>
                    <a:pt x="4" y="61"/>
                  </a:lnTo>
                  <a:lnTo>
                    <a:pt x="4" y="63"/>
                  </a:lnTo>
                  <a:lnTo>
                    <a:pt x="2" y="63"/>
                  </a:lnTo>
                  <a:lnTo>
                    <a:pt x="2" y="61"/>
                  </a:lnTo>
                  <a:lnTo>
                    <a:pt x="4" y="61"/>
                  </a:lnTo>
                  <a:lnTo>
                    <a:pt x="4" y="59"/>
                  </a:lnTo>
                  <a:lnTo>
                    <a:pt x="4" y="61"/>
                  </a:lnTo>
                  <a:lnTo>
                    <a:pt x="6" y="61"/>
                  </a:lnTo>
                  <a:lnTo>
                    <a:pt x="4" y="61"/>
                  </a:lnTo>
                  <a:lnTo>
                    <a:pt x="6" y="61"/>
                  </a:lnTo>
                  <a:lnTo>
                    <a:pt x="6" y="59"/>
                  </a:lnTo>
                  <a:lnTo>
                    <a:pt x="4" y="59"/>
                  </a:lnTo>
                  <a:lnTo>
                    <a:pt x="4" y="57"/>
                  </a:lnTo>
                  <a:lnTo>
                    <a:pt x="4" y="56"/>
                  </a:lnTo>
                  <a:lnTo>
                    <a:pt x="4" y="54"/>
                  </a:lnTo>
                  <a:lnTo>
                    <a:pt x="4" y="52"/>
                  </a:lnTo>
                  <a:lnTo>
                    <a:pt x="6" y="52"/>
                  </a:lnTo>
                  <a:lnTo>
                    <a:pt x="6" y="50"/>
                  </a:lnTo>
                  <a:lnTo>
                    <a:pt x="6" y="48"/>
                  </a:lnTo>
                  <a:lnTo>
                    <a:pt x="6" y="46"/>
                  </a:lnTo>
                  <a:lnTo>
                    <a:pt x="6" y="44"/>
                  </a:lnTo>
                  <a:lnTo>
                    <a:pt x="4" y="42"/>
                  </a:lnTo>
                  <a:lnTo>
                    <a:pt x="6" y="42"/>
                  </a:lnTo>
                  <a:lnTo>
                    <a:pt x="8" y="40"/>
                  </a:lnTo>
                  <a:lnTo>
                    <a:pt x="10" y="40"/>
                  </a:lnTo>
                  <a:lnTo>
                    <a:pt x="10" y="38"/>
                  </a:lnTo>
                  <a:lnTo>
                    <a:pt x="12" y="38"/>
                  </a:lnTo>
                  <a:lnTo>
                    <a:pt x="12" y="36"/>
                  </a:lnTo>
                  <a:lnTo>
                    <a:pt x="10" y="34"/>
                  </a:lnTo>
                  <a:lnTo>
                    <a:pt x="10" y="33"/>
                  </a:lnTo>
                  <a:lnTo>
                    <a:pt x="10" y="31"/>
                  </a:lnTo>
                  <a:lnTo>
                    <a:pt x="10" y="29"/>
                  </a:lnTo>
                  <a:lnTo>
                    <a:pt x="12" y="29"/>
                  </a:lnTo>
                  <a:lnTo>
                    <a:pt x="12" y="27"/>
                  </a:lnTo>
                  <a:lnTo>
                    <a:pt x="14" y="25"/>
                  </a:lnTo>
                  <a:lnTo>
                    <a:pt x="16" y="25"/>
                  </a:lnTo>
                  <a:lnTo>
                    <a:pt x="16" y="23"/>
                  </a:lnTo>
                  <a:lnTo>
                    <a:pt x="16" y="25"/>
                  </a:lnTo>
                  <a:lnTo>
                    <a:pt x="18" y="25"/>
                  </a:lnTo>
                  <a:lnTo>
                    <a:pt x="20" y="27"/>
                  </a:lnTo>
                  <a:lnTo>
                    <a:pt x="22" y="27"/>
                  </a:lnTo>
                  <a:lnTo>
                    <a:pt x="23" y="27"/>
                  </a:lnTo>
                  <a:lnTo>
                    <a:pt x="25" y="27"/>
                  </a:lnTo>
                  <a:lnTo>
                    <a:pt x="27" y="27"/>
                  </a:lnTo>
                  <a:lnTo>
                    <a:pt x="29" y="25"/>
                  </a:lnTo>
                  <a:lnTo>
                    <a:pt x="31" y="25"/>
                  </a:lnTo>
                  <a:lnTo>
                    <a:pt x="33" y="27"/>
                  </a:lnTo>
                  <a:lnTo>
                    <a:pt x="35" y="25"/>
                  </a:lnTo>
                  <a:lnTo>
                    <a:pt x="39" y="25"/>
                  </a:lnTo>
                  <a:lnTo>
                    <a:pt x="41" y="25"/>
                  </a:lnTo>
                  <a:lnTo>
                    <a:pt x="43" y="25"/>
                  </a:lnTo>
                  <a:lnTo>
                    <a:pt x="45" y="25"/>
                  </a:lnTo>
                  <a:lnTo>
                    <a:pt x="46" y="27"/>
                  </a:lnTo>
                  <a:lnTo>
                    <a:pt x="50" y="29"/>
                  </a:lnTo>
                  <a:lnTo>
                    <a:pt x="54" y="29"/>
                  </a:lnTo>
                  <a:lnTo>
                    <a:pt x="58" y="29"/>
                  </a:lnTo>
                  <a:lnTo>
                    <a:pt x="62" y="29"/>
                  </a:lnTo>
                  <a:lnTo>
                    <a:pt x="64" y="29"/>
                  </a:lnTo>
                  <a:lnTo>
                    <a:pt x="68" y="29"/>
                  </a:lnTo>
                  <a:lnTo>
                    <a:pt x="70" y="31"/>
                  </a:lnTo>
                  <a:lnTo>
                    <a:pt x="71" y="33"/>
                  </a:lnTo>
                  <a:lnTo>
                    <a:pt x="73" y="34"/>
                  </a:lnTo>
                  <a:lnTo>
                    <a:pt x="75" y="33"/>
                  </a:lnTo>
                  <a:lnTo>
                    <a:pt x="77" y="33"/>
                  </a:lnTo>
                  <a:lnTo>
                    <a:pt x="79" y="31"/>
                  </a:lnTo>
                  <a:lnTo>
                    <a:pt x="81" y="27"/>
                  </a:lnTo>
                  <a:lnTo>
                    <a:pt x="81" y="25"/>
                  </a:lnTo>
                  <a:lnTo>
                    <a:pt x="83" y="23"/>
                  </a:lnTo>
                  <a:lnTo>
                    <a:pt x="85" y="19"/>
                  </a:lnTo>
                  <a:lnTo>
                    <a:pt x="89" y="17"/>
                  </a:lnTo>
                  <a:lnTo>
                    <a:pt x="89" y="15"/>
                  </a:lnTo>
                  <a:lnTo>
                    <a:pt x="91" y="13"/>
                  </a:lnTo>
                  <a:lnTo>
                    <a:pt x="93" y="11"/>
                  </a:lnTo>
                  <a:lnTo>
                    <a:pt x="96" y="11"/>
                  </a:lnTo>
                  <a:lnTo>
                    <a:pt x="98" y="9"/>
                  </a:lnTo>
                  <a:lnTo>
                    <a:pt x="102" y="8"/>
                  </a:lnTo>
                  <a:lnTo>
                    <a:pt x="104" y="6"/>
                  </a:lnTo>
                  <a:lnTo>
                    <a:pt x="106" y="6"/>
                  </a:lnTo>
                  <a:lnTo>
                    <a:pt x="108" y="6"/>
                  </a:lnTo>
                  <a:lnTo>
                    <a:pt x="110" y="6"/>
                  </a:lnTo>
                  <a:lnTo>
                    <a:pt x="114" y="4"/>
                  </a:lnTo>
                  <a:lnTo>
                    <a:pt x="116" y="4"/>
                  </a:lnTo>
                  <a:lnTo>
                    <a:pt x="118" y="4"/>
                  </a:lnTo>
                  <a:lnTo>
                    <a:pt x="121" y="4"/>
                  </a:lnTo>
                  <a:lnTo>
                    <a:pt x="123" y="4"/>
                  </a:lnTo>
                  <a:lnTo>
                    <a:pt x="125" y="4"/>
                  </a:lnTo>
                  <a:lnTo>
                    <a:pt x="129" y="2"/>
                  </a:lnTo>
                  <a:lnTo>
                    <a:pt x="131" y="2"/>
                  </a:lnTo>
                  <a:lnTo>
                    <a:pt x="133" y="2"/>
                  </a:lnTo>
                  <a:lnTo>
                    <a:pt x="137" y="2"/>
                  </a:lnTo>
                  <a:lnTo>
                    <a:pt x="139" y="2"/>
                  </a:lnTo>
                  <a:lnTo>
                    <a:pt x="141" y="0"/>
                  </a:lnTo>
                  <a:lnTo>
                    <a:pt x="144" y="0"/>
                  </a:lnTo>
                  <a:lnTo>
                    <a:pt x="146" y="0"/>
                  </a:lnTo>
                  <a:lnTo>
                    <a:pt x="148" y="0"/>
                  </a:lnTo>
                  <a:lnTo>
                    <a:pt x="152" y="0"/>
                  </a:lnTo>
                  <a:lnTo>
                    <a:pt x="152" y="2"/>
                  </a:lnTo>
                  <a:lnTo>
                    <a:pt x="154" y="4"/>
                  </a:lnTo>
                  <a:lnTo>
                    <a:pt x="154" y="6"/>
                  </a:lnTo>
                  <a:lnTo>
                    <a:pt x="154" y="8"/>
                  </a:lnTo>
                  <a:lnTo>
                    <a:pt x="156" y="9"/>
                  </a:lnTo>
                  <a:lnTo>
                    <a:pt x="156" y="11"/>
                  </a:lnTo>
                  <a:lnTo>
                    <a:pt x="158" y="13"/>
                  </a:lnTo>
                  <a:lnTo>
                    <a:pt x="158" y="15"/>
                  </a:lnTo>
                  <a:lnTo>
                    <a:pt x="158" y="17"/>
                  </a:lnTo>
                  <a:lnTo>
                    <a:pt x="160" y="19"/>
                  </a:lnTo>
                  <a:lnTo>
                    <a:pt x="162" y="21"/>
                  </a:lnTo>
                  <a:lnTo>
                    <a:pt x="162" y="23"/>
                  </a:lnTo>
                  <a:lnTo>
                    <a:pt x="162" y="25"/>
                  </a:lnTo>
                  <a:lnTo>
                    <a:pt x="164" y="27"/>
                  </a:lnTo>
                  <a:lnTo>
                    <a:pt x="164" y="29"/>
                  </a:lnTo>
                  <a:lnTo>
                    <a:pt x="166" y="29"/>
                  </a:lnTo>
                  <a:lnTo>
                    <a:pt x="166" y="3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8" name="Freeform 258"/>
            <p:cNvSpPr>
              <a:spLocks noEditPoints="1"/>
            </p:cNvSpPr>
            <p:nvPr/>
          </p:nvSpPr>
          <p:spPr bwMode="auto">
            <a:xfrm>
              <a:off x="5445125" y="5405438"/>
              <a:ext cx="544513" cy="774700"/>
            </a:xfrm>
            <a:custGeom>
              <a:avLst/>
              <a:gdLst>
                <a:gd name="T0" fmla="*/ 341 w 343"/>
                <a:gd name="T1" fmla="*/ 488 h 488"/>
                <a:gd name="T2" fmla="*/ 220 w 343"/>
                <a:gd name="T3" fmla="*/ 4 h 488"/>
                <a:gd name="T4" fmla="*/ 238 w 343"/>
                <a:gd name="T5" fmla="*/ 10 h 488"/>
                <a:gd name="T6" fmla="*/ 245 w 343"/>
                <a:gd name="T7" fmla="*/ 33 h 488"/>
                <a:gd name="T8" fmla="*/ 247 w 343"/>
                <a:gd name="T9" fmla="*/ 58 h 488"/>
                <a:gd name="T10" fmla="*/ 236 w 343"/>
                <a:gd name="T11" fmla="*/ 63 h 488"/>
                <a:gd name="T12" fmla="*/ 230 w 343"/>
                <a:gd name="T13" fmla="*/ 82 h 488"/>
                <a:gd name="T14" fmla="*/ 242 w 343"/>
                <a:gd name="T15" fmla="*/ 90 h 488"/>
                <a:gd name="T16" fmla="*/ 253 w 343"/>
                <a:gd name="T17" fmla="*/ 82 h 488"/>
                <a:gd name="T18" fmla="*/ 257 w 343"/>
                <a:gd name="T19" fmla="*/ 102 h 488"/>
                <a:gd name="T20" fmla="*/ 247 w 343"/>
                <a:gd name="T21" fmla="*/ 119 h 488"/>
                <a:gd name="T22" fmla="*/ 232 w 343"/>
                <a:gd name="T23" fmla="*/ 136 h 488"/>
                <a:gd name="T24" fmla="*/ 219 w 343"/>
                <a:gd name="T25" fmla="*/ 159 h 488"/>
                <a:gd name="T26" fmla="*/ 203 w 343"/>
                <a:gd name="T27" fmla="*/ 175 h 488"/>
                <a:gd name="T28" fmla="*/ 188 w 343"/>
                <a:gd name="T29" fmla="*/ 192 h 488"/>
                <a:gd name="T30" fmla="*/ 174 w 343"/>
                <a:gd name="T31" fmla="*/ 201 h 488"/>
                <a:gd name="T32" fmla="*/ 159 w 343"/>
                <a:gd name="T33" fmla="*/ 211 h 488"/>
                <a:gd name="T34" fmla="*/ 146 w 343"/>
                <a:gd name="T35" fmla="*/ 215 h 488"/>
                <a:gd name="T36" fmla="*/ 128 w 343"/>
                <a:gd name="T37" fmla="*/ 219 h 488"/>
                <a:gd name="T38" fmla="*/ 111 w 343"/>
                <a:gd name="T39" fmla="*/ 217 h 488"/>
                <a:gd name="T40" fmla="*/ 100 w 343"/>
                <a:gd name="T41" fmla="*/ 215 h 488"/>
                <a:gd name="T42" fmla="*/ 86 w 343"/>
                <a:gd name="T43" fmla="*/ 223 h 488"/>
                <a:gd name="T44" fmla="*/ 71 w 343"/>
                <a:gd name="T45" fmla="*/ 223 h 488"/>
                <a:gd name="T46" fmla="*/ 53 w 343"/>
                <a:gd name="T47" fmla="*/ 228 h 488"/>
                <a:gd name="T48" fmla="*/ 40 w 343"/>
                <a:gd name="T49" fmla="*/ 221 h 488"/>
                <a:gd name="T50" fmla="*/ 30 w 343"/>
                <a:gd name="T51" fmla="*/ 219 h 488"/>
                <a:gd name="T52" fmla="*/ 27 w 343"/>
                <a:gd name="T53" fmla="*/ 203 h 488"/>
                <a:gd name="T54" fmla="*/ 23 w 343"/>
                <a:gd name="T55" fmla="*/ 194 h 488"/>
                <a:gd name="T56" fmla="*/ 30 w 343"/>
                <a:gd name="T57" fmla="*/ 182 h 488"/>
                <a:gd name="T58" fmla="*/ 23 w 343"/>
                <a:gd name="T59" fmla="*/ 163 h 488"/>
                <a:gd name="T60" fmla="*/ 15 w 343"/>
                <a:gd name="T61" fmla="*/ 150 h 488"/>
                <a:gd name="T62" fmla="*/ 9 w 343"/>
                <a:gd name="T63" fmla="*/ 130 h 488"/>
                <a:gd name="T64" fmla="*/ 2 w 343"/>
                <a:gd name="T65" fmla="*/ 115 h 488"/>
                <a:gd name="T66" fmla="*/ 5 w 343"/>
                <a:gd name="T67" fmla="*/ 107 h 488"/>
                <a:gd name="T68" fmla="*/ 13 w 343"/>
                <a:gd name="T69" fmla="*/ 107 h 488"/>
                <a:gd name="T70" fmla="*/ 19 w 343"/>
                <a:gd name="T71" fmla="*/ 115 h 488"/>
                <a:gd name="T72" fmla="*/ 36 w 343"/>
                <a:gd name="T73" fmla="*/ 119 h 488"/>
                <a:gd name="T74" fmla="*/ 48 w 343"/>
                <a:gd name="T75" fmla="*/ 115 h 488"/>
                <a:gd name="T76" fmla="*/ 55 w 343"/>
                <a:gd name="T77" fmla="*/ 100 h 488"/>
                <a:gd name="T78" fmla="*/ 55 w 343"/>
                <a:gd name="T79" fmla="*/ 79 h 488"/>
                <a:gd name="T80" fmla="*/ 55 w 343"/>
                <a:gd name="T81" fmla="*/ 58 h 488"/>
                <a:gd name="T82" fmla="*/ 63 w 343"/>
                <a:gd name="T83" fmla="*/ 50 h 488"/>
                <a:gd name="T84" fmla="*/ 69 w 343"/>
                <a:gd name="T85" fmla="*/ 65 h 488"/>
                <a:gd name="T86" fmla="*/ 67 w 343"/>
                <a:gd name="T87" fmla="*/ 82 h 488"/>
                <a:gd name="T88" fmla="*/ 84 w 343"/>
                <a:gd name="T89" fmla="*/ 81 h 488"/>
                <a:gd name="T90" fmla="*/ 100 w 343"/>
                <a:gd name="T91" fmla="*/ 69 h 488"/>
                <a:gd name="T92" fmla="*/ 105 w 343"/>
                <a:gd name="T93" fmla="*/ 56 h 488"/>
                <a:gd name="T94" fmla="*/ 124 w 343"/>
                <a:gd name="T95" fmla="*/ 61 h 488"/>
                <a:gd name="T96" fmla="*/ 142 w 343"/>
                <a:gd name="T97" fmla="*/ 63 h 488"/>
                <a:gd name="T98" fmla="*/ 151 w 343"/>
                <a:gd name="T99" fmla="*/ 46 h 488"/>
                <a:gd name="T100" fmla="*/ 167 w 343"/>
                <a:gd name="T101" fmla="*/ 31 h 488"/>
                <a:gd name="T102" fmla="*/ 174 w 343"/>
                <a:gd name="T103" fmla="*/ 21 h 488"/>
                <a:gd name="T104" fmla="*/ 186 w 343"/>
                <a:gd name="T105" fmla="*/ 11 h 488"/>
                <a:gd name="T106" fmla="*/ 199 w 343"/>
                <a:gd name="T107" fmla="*/ 4 h 488"/>
                <a:gd name="T108" fmla="*/ 190 w 343"/>
                <a:gd name="T109" fmla="*/ 117 h 488"/>
                <a:gd name="T110" fmla="*/ 178 w 343"/>
                <a:gd name="T111" fmla="*/ 123 h 488"/>
                <a:gd name="T112" fmla="*/ 169 w 343"/>
                <a:gd name="T113" fmla="*/ 134 h 488"/>
                <a:gd name="T114" fmla="*/ 178 w 343"/>
                <a:gd name="T115" fmla="*/ 150 h 488"/>
                <a:gd name="T116" fmla="*/ 190 w 343"/>
                <a:gd name="T117" fmla="*/ 144 h 488"/>
                <a:gd name="T118" fmla="*/ 203 w 343"/>
                <a:gd name="T119" fmla="*/ 132 h 488"/>
                <a:gd name="T120" fmla="*/ 201 w 343"/>
                <a:gd name="T121" fmla="*/ 121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3" h="488">
                  <a:moveTo>
                    <a:pt x="341" y="488"/>
                  </a:moveTo>
                  <a:lnTo>
                    <a:pt x="340" y="488"/>
                  </a:lnTo>
                  <a:lnTo>
                    <a:pt x="338" y="488"/>
                  </a:lnTo>
                  <a:lnTo>
                    <a:pt x="336" y="488"/>
                  </a:lnTo>
                  <a:lnTo>
                    <a:pt x="336" y="486"/>
                  </a:lnTo>
                  <a:lnTo>
                    <a:pt x="338" y="486"/>
                  </a:lnTo>
                  <a:lnTo>
                    <a:pt x="338" y="484"/>
                  </a:lnTo>
                  <a:lnTo>
                    <a:pt x="340" y="484"/>
                  </a:lnTo>
                  <a:lnTo>
                    <a:pt x="340" y="486"/>
                  </a:lnTo>
                  <a:lnTo>
                    <a:pt x="341" y="486"/>
                  </a:lnTo>
                  <a:lnTo>
                    <a:pt x="341" y="488"/>
                  </a:lnTo>
                  <a:close/>
                  <a:moveTo>
                    <a:pt x="343" y="480"/>
                  </a:moveTo>
                  <a:lnTo>
                    <a:pt x="341" y="480"/>
                  </a:lnTo>
                  <a:lnTo>
                    <a:pt x="343" y="480"/>
                  </a:lnTo>
                  <a:close/>
                  <a:moveTo>
                    <a:pt x="211" y="0"/>
                  </a:moveTo>
                  <a:lnTo>
                    <a:pt x="213" y="0"/>
                  </a:lnTo>
                  <a:lnTo>
                    <a:pt x="213" y="2"/>
                  </a:lnTo>
                  <a:lnTo>
                    <a:pt x="215" y="2"/>
                  </a:lnTo>
                  <a:lnTo>
                    <a:pt x="217" y="2"/>
                  </a:lnTo>
                  <a:lnTo>
                    <a:pt x="217" y="4"/>
                  </a:lnTo>
                  <a:lnTo>
                    <a:pt x="219" y="4"/>
                  </a:lnTo>
                  <a:lnTo>
                    <a:pt x="220" y="4"/>
                  </a:lnTo>
                  <a:lnTo>
                    <a:pt x="222" y="4"/>
                  </a:lnTo>
                  <a:lnTo>
                    <a:pt x="224" y="4"/>
                  </a:lnTo>
                  <a:lnTo>
                    <a:pt x="226" y="4"/>
                  </a:lnTo>
                  <a:lnTo>
                    <a:pt x="228" y="4"/>
                  </a:lnTo>
                  <a:lnTo>
                    <a:pt x="230" y="4"/>
                  </a:lnTo>
                  <a:lnTo>
                    <a:pt x="232" y="4"/>
                  </a:lnTo>
                  <a:lnTo>
                    <a:pt x="234" y="4"/>
                  </a:lnTo>
                  <a:lnTo>
                    <a:pt x="236" y="4"/>
                  </a:lnTo>
                  <a:lnTo>
                    <a:pt x="236" y="6"/>
                  </a:lnTo>
                  <a:lnTo>
                    <a:pt x="236" y="8"/>
                  </a:lnTo>
                  <a:lnTo>
                    <a:pt x="238" y="10"/>
                  </a:lnTo>
                  <a:lnTo>
                    <a:pt x="238" y="13"/>
                  </a:lnTo>
                  <a:lnTo>
                    <a:pt x="240" y="15"/>
                  </a:lnTo>
                  <a:lnTo>
                    <a:pt x="240" y="17"/>
                  </a:lnTo>
                  <a:lnTo>
                    <a:pt x="240" y="19"/>
                  </a:lnTo>
                  <a:lnTo>
                    <a:pt x="240" y="23"/>
                  </a:lnTo>
                  <a:lnTo>
                    <a:pt x="242" y="25"/>
                  </a:lnTo>
                  <a:lnTo>
                    <a:pt x="242" y="27"/>
                  </a:lnTo>
                  <a:lnTo>
                    <a:pt x="244" y="29"/>
                  </a:lnTo>
                  <a:lnTo>
                    <a:pt x="244" y="31"/>
                  </a:lnTo>
                  <a:lnTo>
                    <a:pt x="245" y="31"/>
                  </a:lnTo>
                  <a:lnTo>
                    <a:pt x="245" y="33"/>
                  </a:lnTo>
                  <a:lnTo>
                    <a:pt x="245" y="34"/>
                  </a:lnTo>
                  <a:lnTo>
                    <a:pt x="245" y="36"/>
                  </a:lnTo>
                  <a:lnTo>
                    <a:pt x="245" y="38"/>
                  </a:lnTo>
                  <a:lnTo>
                    <a:pt x="247" y="38"/>
                  </a:lnTo>
                  <a:lnTo>
                    <a:pt x="247" y="40"/>
                  </a:lnTo>
                  <a:lnTo>
                    <a:pt x="247" y="42"/>
                  </a:lnTo>
                  <a:lnTo>
                    <a:pt x="247" y="44"/>
                  </a:lnTo>
                  <a:lnTo>
                    <a:pt x="247" y="48"/>
                  </a:lnTo>
                  <a:lnTo>
                    <a:pt x="247" y="50"/>
                  </a:lnTo>
                  <a:lnTo>
                    <a:pt x="247" y="54"/>
                  </a:lnTo>
                  <a:lnTo>
                    <a:pt x="247" y="58"/>
                  </a:lnTo>
                  <a:lnTo>
                    <a:pt x="247" y="59"/>
                  </a:lnTo>
                  <a:lnTo>
                    <a:pt x="247" y="61"/>
                  </a:lnTo>
                  <a:lnTo>
                    <a:pt x="245" y="63"/>
                  </a:lnTo>
                  <a:lnTo>
                    <a:pt x="245" y="65"/>
                  </a:lnTo>
                  <a:lnTo>
                    <a:pt x="247" y="67"/>
                  </a:lnTo>
                  <a:lnTo>
                    <a:pt x="245" y="67"/>
                  </a:lnTo>
                  <a:lnTo>
                    <a:pt x="244" y="67"/>
                  </a:lnTo>
                  <a:lnTo>
                    <a:pt x="242" y="65"/>
                  </a:lnTo>
                  <a:lnTo>
                    <a:pt x="240" y="65"/>
                  </a:lnTo>
                  <a:lnTo>
                    <a:pt x="238" y="63"/>
                  </a:lnTo>
                  <a:lnTo>
                    <a:pt x="236" y="63"/>
                  </a:lnTo>
                  <a:lnTo>
                    <a:pt x="234" y="65"/>
                  </a:lnTo>
                  <a:lnTo>
                    <a:pt x="234" y="67"/>
                  </a:lnTo>
                  <a:lnTo>
                    <a:pt x="232" y="69"/>
                  </a:lnTo>
                  <a:lnTo>
                    <a:pt x="232" y="71"/>
                  </a:lnTo>
                  <a:lnTo>
                    <a:pt x="230" y="73"/>
                  </a:lnTo>
                  <a:lnTo>
                    <a:pt x="228" y="75"/>
                  </a:lnTo>
                  <a:lnTo>
                    <a:pt x="228" y="77"/>
                  </a:lnTo>
                  <a:lnTo>
                    <a:pt x="228" y="79"/>
                  </a:lnTo>
                  <a:lnTo>
                    <a:pt x="228" y="81"/>
                  </a:lnTo>
                  <a:lnTo>
                    <a:pt x="228" y="82"/>
                  </a:lnTo>
                  <a:lnTo>
                    <a:pt x="230" y="82"/>
                  </a:lnTo>
                  <a:lnTo>
                    <a:pt x="230" y="81"/>
                  </a:lnTo>
                  <a:lnTo>
                    <a:pt x="230" y="82"/>
                  </a:lnTo>
                  <a:lnTo>
                    <a:pt x="230" y="84"/>
                  </a:lnTo>
                  <a:lnTo>
                    <a:pt x="230" y="86"/>
                  </a:lnTo>
                  <a:lnTo>
                    <a:pt x="232" y="86"/>
                  </a:lnTo>
                  <a:lnTo>
                    <a:pt x="232" y="88"/>
                  </a:lnTo>
                  <a:lnTo>
                    <a:pt x="234" y="88"/>
                  </a:lnTo>
                  <a:lnTo>
                    <a:pt x="236" y="90"/>
                  </a:lnTo>
                  <a:lnTo>
                    <a:pt x="238" y="90"/>
                  </a:lnTo>
                  <a:lnTo>
                    <a:pt x="240" y="90"/>
                  </a:lnTo>
                  <a:lnTo>
                    <a:pt x="242" y="90"/>
                  </a:lnTo>
                  <a:lnTo>
                    <a:pt x="244" y="90"/>
                  </a:lnTo>
                  <a:lnTo>
                    <a:pt x="245" y="92"/>
                  </a:lnTo>
                  <a:lnTo>
                    <a:pt x="247" y="92"/>
                  </a:lnTo>
                  <a:lnTo>
                    <a:pt x="247" y="90"/>
                  </a:lnTo>
                  <a:lnTo>
                    <a:pt x="247" y="88"/>
                  </a:lnTo>
                  <a:lnTo>
                    <a:pt x="247" y="86"/>
                  </a:lnTo>
                  <a:lnTo>
                    <a:pt x="247" y="84"/>
                  </a:lnTo>
                  <a:lnTo>
                    <a:pt x="247" y="82"/>
                  </a:lnTo>
                  <a:lnTo>
                    <a:pt x="249" y="82"/>
                  </a:lnTo>
                  <a:lnTo>
                    <a:pt x="251" y="82"/>
                  </a:lnTo>
                  <a:lnTo>
                    <a:pt x="253" y="82"/>
                  </a:lnTo>
                  <a:lnTo>
                    <a:pt x="255" y="82"/>
                  </a:lnTo>
                  <a:lnTo>
                    <a:pt x="257" y="82"/>
                  </a:lnTo>
                  <a:lnTo>
                    <a:pt x="259" y="82"/>
                  </a:lnTo>
                  <a:lnTo>
                    <a:pt x="261" y="82"/>
                  </a:lnTo>
                  <a:lnTo>
                    <a:pt x="261" y="84"/>
                  </a:lnTo>
                  <a:lnTo>
                    <a:pt x="261" y="86"/>
                  </a:lnTo>
                  <a:lnTo>
                    <a:pt x="261" y="88"/>
                  </a:lnTo>
                  <a:lnTo>
                    <a:pt x="261" y="90"/>
                  </a:lnTo>
                  <a:lnTo>
                    <a:pt x="259" y="94"/>
                  </a:lnTo>
                  <a:lnTo>
                    <a:pt x="257" y="100"/>
                  </a:lnTo>
                  <a:lnTo>
                    <a:pt x="257" y="102"/>
                  </a:lnTo>
                  <a:lnTo>
                    <a:pt x="257" y="107"/>
                  </a:lnTo>
                  <a:lnTo>
                    <a:pt x="255" y="109"/>
                  </a:lnTo>
                  <a:lnTo>
                    <a:pt x="255" y="111"/>
                  </a:lnTo>
                  <a:lnTo>
                    <a:pt x="253" y="111"/>
                  </a:lnTo>
                  <a:lnTo>
                    <a:pt x="255" y="111"/>
                  </a:lnTo>
                  <a:lnTo>
                    <a:pt x="253" y="113"/>
                  </a:lnTo>
                  <a:lnTo>
                    <a:pt x="251" y="115"/>
                  </a:lnTo>
                  <a:lnTo>
                    <a:pt x="251" y="117"/>
                  </a:lnTo>
                  <a:lnTo>
                    <a:pt x="249" y="117"/>
                  </a:lnTo>
                  <a:lnTo>
                    <a:pt x="247" y="117"/>
                  </a:lnTo>
                  <a:lnTo>
                    <a:pt x="247" y="119"/>
                  </a:lnTo>
                  <a:lnTo>
                    <a:pt x="249" y="117"/>
                  </a:lnTo>
                  <a:lnTo>
                    <a:pt x="247" y="119"/>
                  </a:lnTo>
                  <a:lnTo>
                    <a:pt x="245" y="121"/>
                  </a:lnTo>
                  <a:lnTo>
                    <a:pt x="244" y="121"/>
                  </a:lnTo>
                  <a:lnTo>
                    <a:pt x="240" y="125"/>
                  </a:lnTo>
                  <a:lnTo>
                    <a:pt x="240" y="127"/>
                  </a:lnTo>
                  <a:lnTo>
                    <a:pt x="238" y="127"/>
                  </a:lnTo>
                  <a:lnTo>
                    <a:pt x="238" y="129"/>
                  </a:lnTo>
                  <a:lnTo>
                    <a:pt x="236" y="129"/>
                  </a:lnTo>
                  <a:lnTo>
                    <a:pt x="234" y="132"/>
                  </a:lnTo>
                  <a:lnTo>
                    <a:pt x="232" y="136"/>
                  </a:lnTo>
                  <a:lnTo>
                    <a:pt x="232" y="138"/>
                  </a:lnTo>
                  <a:lnTo>
                    <a:pt x="230" y="140"/>
                  </a:lnTo>
                  <a:lnTo>
                    <a:pt x="228" y="142"/>
                  </a:lnTo>
                  <a:lnTo>
                    <a:pt x="228" y="144"/>
                  </a:lnTo>
                  <a:lnTo>
                    <a:pt x="226" y="148"/>
                  </a:lnTo>
                  <a:lnTo>
                    <a:pt x="226" y="150"/>
                  </a:lnTo>
                  <a:lnTo>
                    <a:pt x="224" y="150"/>
                  </a:lnTo>
                  <a:lnTo>
                    <a:pt x="222" y="155"/>
                  </a:lnTo>
                  <a:lnTo>
                    <a:pt x="220" y="155"/>
                  </a:lnTo>
                  <a:lnTo>
                    <a:pt x="220" y="157"/>
                  </a:lnTo>
                  <a:lnTo>
                    <a:pt x="219" y="159"/>
                  </a:lnTo>
                  <a:lnTo>
                    <a:pt x="217" y="161"/>
                  </a:lnTo>
                  <a:lnTo>
                    <a:pt x="217" y="163"/>
                  </a:lnTo>
                  <a:lnTo>
                    <a:pt x="213" y="165"/>
                  </a:lnTo>
                  <a:lnTo>
                    <a:pt x="213" y="167"/>
                  </a:lnTo>
                  <a:lnTo>
                    <a:pt x="211" y="167"/>
                  </a:lnTo>
                  <a:lnTo>
                    <a:pt x="211" y="169"/>
                  </a:lnTo>
                  <a:lnTo>
                    <a:pt x="209" y="169"/>
                  </a:lnTo>
                  <a:lnTo>
                    <a:pt x="209" y="171"/>
                  </a:lnTo>
                  <a:lnTo>
                    <a:pt x="207" y="171"/>
                  </a:lnTo>
                  <a:lnTo>
                    <a:pt x="205" y="173"/>
                  </a:lnTo>
                  <a:lnTo>
                    <a:pt x="203" y="175"/>
                  </a:lnTo>
                  <a:lnTo>
                    <a:pt x="203" y="177"/>
                  </a:lnTo>
                  <a:lnTo>
                    <a:pt x="201" y="177"/>
                  </a:lnTo>
                  <a:lnTo>
                    <a:pt x="201" y="178"/>
                  </a:lnTo>
                  <a:lnTo>
                    <a:pt x="199" y="180"/>
                  </a:lnTo>
                  <a:lnTo>
                    <a:pt x="197" y="182"/>
                  </a:lnTo>
                  <a:lnTo>
                    <a:pt x="194" y="184"/>
                  </a:lnTo>
                  <a:lnTo>
                    <a:pt x="194" y="186"/>
                  </a:lnTo>
                  <a:lnTo>
                    <a:pt x="192" y="188"/>
                  </a:lnTo>
                  <a:lnTo>
                    <a:pt x="190" y="190"/>
                  </a:lnTo>
                  <a:lnTo>
                    <a:pt x="188" y="190"/>
                  </a:lnTo>
                  <a:lnTo>
                    <a:pt x="188" y="192"/>
                  </a:lnTo>
                  <a:lnTo>
                    <a:pt x="186" y="192"/>
                  </a:lnTo>
                  <a:lnTo>
                    <a:pt x="186" y="194"/>
                  </a:lnTo>
                  <a:lnTo>
                    <a:pt x="184" y="194"/>
                  </a:lnTo>
                  <a:lnTo>
                    <a:pt x="184" y="196"/>
                  </a:lnTo>
                  <a:lnTo>
                    <a:pt x="182" y="196"/>
                  </a:lnTo>
                  <a:lnTo>
                    <a:pt x="182" y="198"/>
                  </a:lnTo>
                  <a:lnTo>
                    <a:pt x="180" y="198"/>
                  </a:lnTo>
                  <a:lnTo>
                    <a:pt x="178" y="200"/>
                  </a:lnTo>
                  <a:lnTo>
                    <a:pt x="176" y="200"/>
                  </a:lnTo>
                  <a:lnTo>
                    <a:pt x="176" y="201"/>
                  </a:lnTo>
                  <a:lnTo>
                    <a:pt x="174" y="201"/>
                  </a:lnTo>
                  <a:lnTo>
                    <a:pt x="174" y="203"/>
                  </a:lnTo>
                  <a:lnTo>
                    <a:pt x="172" y="203"/>
                  </a:lnTo>
                  <a:lnTo>
                    <a:pt x="171" y="203"/>
                  </a:lnTo>
                  <a:lnTo>
                    <a:pt x="171" y="205"/>
                  </a:lnTo>
                  <a:lnTo>
                    <a:pt x="169" y="205"/>
                  </a:lnTo>
                  <a:lnTo>
                    <a:pt x="167" y="207"/>
                  </a:lnTo>
                  <a:lnTo>
                    <a:pt x="165" y="207"/>
                  </a:lnTo>
                  <a:lnTo>
                    <a:pt x="163" y="209"/>
                  </a:lnTo>
                  <a:lnTo>
                    <a:pt x="161" y="209"/>
                  </a:lnTo>
                  <a:lnTo>
                    <a:pt x="161" y="211"/>
                  </a:lnTo>
                  <a:lnTo>
                    <a:pt x="159" y="211"/>
                  </a:lnTo>
                  <a:lnTo>
                    <a:pt x="157" y="211"/>
                  </a:lnTo>
                  <a:lnTo>
                    <a:pt x="155" y="209"/>
                  </a:lnTo>
                  <a:lnTo>
                    <a:pt x="153" y="209"/>
                  </a:lnTo>
                  <a:lnTo>
                    <a:pt x="151" y="209"/>
                  </a:lnTo>
                  <a:lnTo>
                    <a:pt x="149" y="209"/>
                  </a:lnTo>
                  <a:lnTo>
                    <a:pt x="148" y="211"/>
                  </a:lnTo>
                  <a:lnTo>
                    <a:pt x="146" y="211"/>
                  </a:lnTo>
                  <a:lnTo>
                    <a:pt x="146" y="213"/>
                  </a:lnTo>
                  <a:lnTo>
                    <a:pt x="146" y="215"/>
                  </a:lnTo>
                  <a:lnTo>
                    <a:pt x="148" y="215"/>
                  </a:lnTo>
                  <a:lnTo>
                    <a:pt x="146" y="215"/>
                  </a:lnTo>
                  <a:lnTo>
                    <a:pt x="144" y="215"/>
                  </a:lnTo>
                  <a:lnTo>
                    <a:pt x="142" y="215"/>
                  </a:lnTo>
                  <a:lnTo>
                    <a:pt x="140" y="215"/>
                  </a:lnTo>
                  <a:lnTo>
                    <a:pt x="138" y="215"/>
                  </a:lnTo>
                  <a:lnTo>
                    <a:pt x="136" y="215"/>
                  </a:lnTo>
                  <a:lnTo>
                    <a:pt x="134" y="215"/>
                  </a:lnTo>
                  <a:lnTo>
                    <a:pt x="134" y="217"/>
                  </a:lnTo>
                  <a:lnTo>
                    <a:pt x="134" y="219"/>
                  </a:lnTo>
                  <a:lnTo>
                    <a:pt x="132" y="219"/>
                  </a:lnTo>
                  <a:lnTo>
                    <a:pt x="130" y="219"/>
                  </a:lnTo>
                  <a:lnTo>
                    <a:pt x="128" y="219"/>
                  </a:lnTo>
                  <a:lnTo>
                    <a:pt x="126" y="217"/>
                  </a:lnTo>
                  <a:lnTo>
                    <a:pt x="124" y="217"/>
                  </a:lnTo>
                  <a:lnTo>
                    <a:pt x="123" y="217"/>
                  </a:lnTo>
                  <a:lnTo>
                    <a:pt x="121" y="215"/>
                  </a:lnTo>
                  <a:lnTo>
                    <a:pt x="119" y="215"/>
                  </a:lnTo>
                  <a:lnTo>
                    <a:pt x="117" y="215"/>
                  </a:lnTo>
                  <a:lnTo>
                    <a:pt x="115" y="215"/>
                  </a:lnTo>
                  <a:lnTo>
                    <a:pt x="113" y="215"/>
                  </a:lnTo>
                  <a:lnTo>
                    <a:pt x="111" y="215"/>
                  </a:lnTo>
                  <a:lnTo>
                    <a:pt x="109" y="217"/>
                  </a:lnTo>
                  <a:lnTo>
                    <a:pt x="111" y="217"/>
                  </a:lnTo>
                  <a:lnTo>
                    <a:pt x="105" y="217"/>
                  </a:lnTo>
                  <a:lnTo>
                    <a:pt x="105" y="215"/>
                  </a:lnTo>
                  <a:lnTo>
                    <a:pt x="103" y="215"/>
                  </a:lnTo>
                  <a:lnTo>
                    <a:pt x="105" y="215"/>
                  </a:lnTo>
                  <a:lnTo>
                    <a:pt x="105" y="217"/>
                  </a:lnTo>
                  <a:lnTo>
                    <a:pt x="103" y="217"/>
                  </a:lnTo>
                  <a:lnTo>
                    <a:pt x="101" y="217"/>
                  </a:lnTo>
                  <a:lnTo>
                    <a:pt x="101" y="215"/>
                  </a:lnTo>
                  <a:lnTo>
                    <a:pt x="100" y="215"/>
                  </a:lnTo>
                  <a:lnTo>
                    <a:pt x="101" y="215"/>
                  </a:lnTo>
                  <a:lnTo>
                    <a:pt x="100" y="215"/>
                  </a:lnTo>
                  <a:lnTo>
                    <a:pt x="98" y="215"/>
                  </a:lnTo>
                  <a:lnTo>
                    <a:pt x="96" y="215"/>
                  </a:lnTo>
                  <a:lnTo>
                    <a:pt x="96" y="217"/>
                  </a:lnTo>
                  <a:lnTo>
                    <a:pt x="94" y="217"/>
                  </a:lnTo>
                  <a:lnTo>
                    <a:pt x="92" y="217"/>
                  </a:lnTo>
                  <a:lnTo>
                    <a:pt x="90" y="217"/>
                  </a:lnTo>
                  <a:lnTo>
                    <a:pt x="90" y="219"/>
                  </a:lnTo>
                  <a:lnTo>
                    <a:pt x="88" y="219"/>
                  </a:lnTo>
                  <a:lnTo>
                    <a:pt x="88" y="221"/>
                  </a:lnTo>
                  <a:lnTo>
                    <a:pt x="86" y="221"/>
                  </a:lnTo>
                  <a:lnTo>
                    <a:pt x="86" y="223"/>
                  </a:lnTo>
                  <a:lnTo>
                    <a:pt x="84" y="223"/>
                  </a:lnTo>
                  <a:lnTo>
                    <a:pt x="82" y="223"/>
                  </a:lnTo>
                  <a:lnTo>
                    <a:pt x="80" y="221"/>
                  </a:lnTo>
                  <a:lnTo>
                    <a:pt x="80" y="223"/>
                  </a:lnTo>
                  <a:lnTo>
                    <a:pt x="78" y="223"/>
                  </a:lnTo>
                  <a:lnTo>
                    <a:pt x="76" y="223"/>
                  </a:lnTo>
                  <a:lnTo>
                    <a:pt x="75" y="223"/>
                  </a:lnTo>
                  <a:lnTo>
                    <a:pt x="73" y="223"/>
                  </a:lnTo>
                  <a:lnTo>
                    <a:pt x="71" y="223"/>
                  </a:lnTo>
                  <a:lnTo>
                    <a:pt x="69" y="223"/>
                  </a:lnTo>
                  <a:lnTo>
                    <a:pt x="71" y="223"/>
                  </a:lnTo>
                  <a:lnTo>
                    <a:pt x="71" y="225"/>
                  </a:lnTo>
                  <a:lnTo>
                    <a:pt x="67" y="223"/>
                  </a:lnTo>
                  <a:lnTo>
                    <a:pt x="65" y="225"/>
                  </a:lnTo>
                  <a:lnTo>
                    <a:pt x="63" y="225"/>
                  </a:lnTo>
                  <a:lnTo>
                    <a:pt x="63" y="226"/>
                  </a:lnTo>
                  <a:lnTo>
                    <a:pt x="61" y="226"/>
                  </a:lnTo>
                  <a:lnTo>
                    <a:pt x="59" y="228"/>
                  </a:lnTo>
                  <a:lnTo>
                    <a:pt x="57" y="228"/>
                  </a:lnTo>
                  <a:lnTo>
                    <a:pt x="57" y="230"/>
                  </a:lnTo>
                  <a:lnTo>
                    <a:pt x="55" y="230"/>
                  </a:lnTo>
                  <a:lnTo>
                    <a:pt x="53" y="228"/>
                  </a:lnTo>
                  <a:lnTo>
                    <a:pt x="52" y="230"/>
                  </a:lnTo>
                  <a:lnTo>
                    <a:pt x="50" y="228"/>
                  </a:lnTo>
                  <a:lnTo>
                    <a:pt x="48" y="228"/>
                  </a:lnTo>
                  <a:lnTo>
                    <a:pt x="48" y="226"/>
                  </a:lnTo>
                  <a:lnTo>
                    <a:pt x="46" y="226"/>
                  </a:lnTo>
                  <a:lnTo>
                    <a:pt x="46" y="225"/>
                  </a:lnTo>
                  <a:lnTo>
                    <a:pt x="46" y="223"/>
                  </a:lnTo>
                  <a:lnTo>
                    <a:pt x="44" y="223"/>
                  </a:lnTo>
                  <a:lnTo>
                    <a:pt x="42" y="223"/>
                  </a:lnTo>
                  <a:lnTo>
                    <a:pt x="42" y="221"/>
                  </a:lnTo>
                  <a:lnTo>
                    <a:pt x="40" y="221"/>
                  </a:lnTo>
                  <a:lnTo>
                    <a:pt x="38" y="223"/>
                  </a:lnTo>
                  <a:lnTo>
                    <a:pt x="38" y="221"/>
                  </a:lnTo>
                  <a:lnTo>
                    <a:pt x="38" y="219"/>
                  </a:lnTo>
                  <a:lnTo>
                    <a:pt x="38" y="217"/>
                  </a:lnTo>
                  <a:lnTo>
                    <a:pt x="36" y="217"/>
                  </a:lnTo>
                  <a:lnTo>
                    <a:pt x="34" y="217"/>
                  </a:lnTo>
                  <a:lnTo>
                    <a:pt x="32" y="217"/>
                  </a:lnTo>
                  <a:lnTo>
                    <a:pt x="32" y="219"/>
                  </a:lnTo>
                  <a:lnTo>
                    <a:pt x="32" y="221"/>
                  </a:lnTo>
                  <a:lnTo>
                    <a:pt x="30" y="221"/>
                  </a:lnTo>
                  <a:lnTo>
                    <a:pt x="30" y="219"/>
                  </a:lnTo>
                  <a:lnTo>
                    <a:pt x="30" y="217"/>
                  </a:lnTo>
                  <a:lnTo>
                    <a:pt x="30" y="215"/>
                  </a:lnTo>
                  <a:lnTo>
                    <a:pt x="30" y="213"/>
                  </a:lnTo>
                  <a:lnTo>
                    <a:pt x="32" y="213"/>
                  </a:lnTo>
                  <a:lnTo>
                    <a:pt x="32" y="211"/>
                  </a:lnTo>
                  <a:lnTo>
                    <a:pt x="32" y="209"/>
                  </a:lnTo>
                  <a:lnTo>
                    <a:pt x="30" y="209"/>
                  </a:lnTo>
                  <a:lnTo>
                    <a:pt x="30" y="207"/>
                  </a:lnTo>
                  <a:lnTo>
                    <a:pt x="30" y="205"/>
                  </a:lnTo>
                  <a:lnTo>
                    <a:pt x="28" y="203"/>
                  </a:lnTo>
                  <a:lnTo>
                    <a:pt x="27" y="203"/>
                  </a:lnTo>
                  <a:lnTo>
                    <a:pt x="27" y="201"/>
                  </a:lnTo>
                  <a:lnTo>
                    <a:pt x="27" y="200"/>
                  </a:lnTo>
                  <a:lnTo>
                    <a:pt x="25" y="200"/>
                  </a:lnTo>
                  <a:lnTo>
                    <a:pt x="25" y="198"/>
                  </a:lnTo>
                  <a:lnTo>
                    <a:pt x="25" y="200"/>
                  </a:lnTo>
                  <a:lnTo>
                    <a:pt x="27" y="200"/>
                  </a:lnTo>
                  <a:lnTo>
                    <a:pt x="27" y="198"/>
                  </a:lnTo>
                  <a:lnTo>
                    <a:pt x="25" y="198"/>
                  </a:lnTo>
                  <a:lnTo>
                    <a:pt x="25" y="196"/>
                  </a:lnTo>
                  <a:lnTo>
                    <a:pt x="23" y="196"/>
                  </a:lnTo>
                  <a:lnTo>
                    <a:pt x="23" y="194"/>
                  </a:lnTo>
                  <a:lnTo>
                    <a:pt x="23" y="192"/>
                  </a:lnTo>
                  <a:lnTo>
                    <a:pt x="23" y="190"/>
                  </a:lnTo>
                  <a:lnTo>
                    <a:pt x="25" y="190"/>
                  </a:lnTo>
                  <a:lnTo>
                    <a:pt x="25" y="192"/>
                  </a:lnTo>
                  <a:lnTo>
                    <a:pt x="27" y="192"/>
                  </a:lnTo>
                  <a:lnTo>
                    <a:pt x="28" y="190"/>
                  </a:lnTo>
                  <a:lnTo>
                    <a:pt x="28" y="188"/>
                  </a:lnTo>
                  <a:lnTo>
                    <a:pt x="30" y="188"/>
                  </a:lnTo>
                  <a:lnTo>
                    <a:pt x="30" y="186"/>
                  </a:lnTo>
                  <a:lnTo>
                    <a:pt x="30" y="184"/>
                  </a:lnTo>
                  <a:lnTo>
                    <a:pt x="30" y="182"/>
                  </a:lnTo>
                  <a:lnTo>
                    <a:pt x="30" y="178"/>
                  </a:lnTo>
                  <a:lnTo>
                    <a:pt x="30" y="177"/>
                  </a:lnTo>
                  <a:lnTo>
                    <a:pt x="28" y="177"/>
                  </a:lnTo>
                  <a:lnTo>
                    <a:pt x="28" y="175"/>
                  </a:lnTo>
                  <a:lnTo>
                    <a:pt x="28" y="173"/>
                  </a:lnTo>
                  <a:lnTo>
                    <a:pt x="28" y="171"/>
                  </a:lnTo>
                  <a:lnTo>
                    <a:pt x="27" y="171"/>
                  </a:lnTo>
                  <a:lnTo>
                    <a:pt x="27" y="169"/>
                  </a:lnTo>
                  <a:lnTo>
                    <a:pt x="25" y="167"/>
                  </a:lnTo>
                  <a:lnTo>
                    <a:pt x="23" y="165"/>
                  </a:lnTo>
                  <a:lnTo>
                    <a:pt x="23" y="163"/>
                  </a:lnTo>
                  <a:lnTo>
                    <a:pt x="21" y="163"/>
                  </a:lnTo>
                  <a:lnTo>
                    <a:pt x="21" y="161"/>
                  </a:lnTo>
                  <a:lnTo>
                    <a:pt x="21" y="159"/>
                  </a:lnTo>
                  <a:lnTo>
                    <a:pt x="19" y="159"/>
                  </a:lnTo>
                  <a:lnTo>
                    <a:pt x="19" y="157"/>
                  </a:lnTo>
                  <a:lnTo>
                    <a:pt x="17" y="155"/>
                  </a:lnTo>
                  <a:lnTo>
                    <a:pt x="17" y="153"/>
                  </a:lnTo>
                  <a:lnTo>
                    <a:pt x="17" y="152"/>
                  </a:lnTo>
                  <a:lnTo>
                    <a:pt x="15" y="152"/>
                  </a:lnTo>
                  <a:lnTo>
                    <a:pt x="17" y="152"/>
                  </a:lnTo>
                  <a:lnTo>
                    <a:pt x="15" y="150"/>
                  </a:lnTo>
                  <a:lnTo>
                    <a:pt x="15" y="148"/>
                  </a:lnTo>
                  <a:lnTo>
                    <a:pt x="13" y="146"/>
                  </a:lnTo>
                  <a:lnTo>
                    <a:pt x="13" y="144"/>
                  </a:lnTo>
                  <a:lnTo>
                    <a:pt x="11" y="142"/>
                  </a:lnTo>
                  <a:lnTo>
                    <a:pt x="11" y="140"/>
                  </a:lnTo>
                  <a:lnTo>
                    <a:pt x="11" y="138"/>
                  </a:lnTo>
                  <a:lnTo>
                    <a:pt x="11" y="136"/>
                  </a:lnTo>
                  <a:lnTo>
                    <a:pt x="9" y="136"/>
                  </a:lnTo>
                  <a:lnTo>
                    <a:pt x="9" y="134"/>
                  </a:lnTo>
                  <a:lnTo>
                    <a:pt x="9" y="132"/>
                  </a:lnTo>
                  <a:lnTo>
                    <a:pt x="9" y="130"/>
                  </a:lnTo>
                  <a:lnTo>
                    <a:pt x="7" y="130"/>
                  </a:lnTo>
                  <a:lnTo>
                    <a:pt x="7" y="129"/>
                  </a:lnTo>
                  <a:lnTo>
                    <a:pt x="7" y="127"/>
                  </a:lnTo>
                  <a:lnTo>
                    <a:pt x="5" y="125"/>
                  </a:lnTo>
                  <a:lnTo>
                    <a:pt x="5" y="123"/>
                  </a:lnTo>
                  <a:lnTo>
                    <a:pt x="5" y="121"/>
                  </a:lnTo>
                  <a:lnTo>
                    <a:pt x="4" y="121"/>
                  </a:lnTo>
                  <a:lnTo>
                    <a:pt x="4" y="119"/>
                  </a:lnTo>
                  <a:lnTo>
                    <a:pt x="2" y="119"/>
                  </a:lnTo>
                  <a:lnTo>
                    <a:pt x="2" y="117"/>
                  </a:lnTo>
                  <a:lnTo>
                    <a:pt x="2" y="115"/>
                  </a:lnTo>
                  <a:lnTo>
                    <a:pt x="0" y="115"/>
                  </a:lnTo>
                  <a:lnTo>
                    <a:pt x="2" y="113"/>
                  </a:lnTo>
                  <a:lnTo>
                    <a:pt x="0" y="113"/>
                  </a:lnTo>
                  <a:lnTo>
                    <a:pt x="2" y="113"/>
                  </a:lnTo>
                  <a:lnTo>
                    <a:pt x="4" y="111"/>
                  </a:lnTo>
                  <a:lnTo>
                    <a:pt x="4" y="113"/>
                  </a:lnTo>
                  <a:lnTo>
                    <a:pt x="5" y="111"/>
                  </a:lnTo>
                  <a:lnTo>
                    <a:pt x="5" y="109"/>
                  </a:lnTo>
                  <a:lnTo>
                    <a:pt x="5" y="107"/>
                  </a:lnTo>
                  <a:lnTo>
                    <a:pt x="7" y="107"/>
                  </a:lnTo>
                  <a:lnTo>
                    <a:pt x="5" y="107"/>
                  </a:lnTo>
                  <a:lnTo>
                    <a:pt x="5" y="105"/>
                  </a:lnTo>
                  <a:lnTo>
                    <a:pt x="7" y="105"/>
                  </a:lnTo>
                  <a:lnTo>
                    <a:pt x="7" y="107"/>
                  </a:lnTo>
                  <a:lnTo>
                    <a:pt x="7" y="105"/>
                  </a:lnTo>
                  <a:lnTo>
                    <a:pt x="7" y="104"/>
                  </a:lnTo>
                  <a:lnTo>
                    <a:pt x="7" y="105"/>
                  </a:lnTo>
                  <a:lnTo>
                    <a:pt x="9" y="104"/>
                  </a:lnTo>
                  <a:lnTo>
                    <a:pt x="11" y="104"/>
                  </a:lnTo>
                  <a:lnTo>
                    <a:pt x="11" y="105"/>
                  </a:lnTo>
                  <a:lnTo>
                    <a:pt x="11" y="107"/>
                  </a:lnTo>
                  <a:lnTo>
                    <a:pt x="13" y="107"/>
                  </a:lnTo>
                  <a:lnTo>
                    <a:pt x="15" y="107"/>
                  </a:lnTo>
                  <a:lnTo>
                    <a:pt x="15" y="109"/>
                  </a:lnTo>
                  <a:lnTo>
                    <a:pt x="15" y="111"/>
                  </a:lnTo>
                  <a:lnTo>
                    <a:pt x="13" y="111"/>
                  </a:lnTo>
                  <a:lnTo>
                    <a:pt x="13" y="113"/>
                  </a:lnTo>
                  <a:lnTo>
                    <a:pt x="15" y="113"/>
                  </a:lnTo>
                  <a:lnTo>
                    <a:pt x="15" y="115"/>
                  </a:lnTo>
                  <a:lnTo>
                    <a:pt x="15" y="117"/>
                  </a:lnTo>
                  <a:lnTo>
                    <a:pt x="17" y="117"/>
                  </a:lnTo>
                  <a:lnTo>
                    <a:pt x="17" y="115"/>
                  </a:lnTo>
                  <a:lnTo>
                    <a:pt x="19" y="115"/>
                  </a:lnTo>
                  <a:lnTo>
                    <a:pt x="19" y="117"/>
                  </a:lnTo>
                  <a:lnTo>
                    <a:pt x="21" y="117"/>
                  </a:lnTo>
                  <a:lnTo>
                    <a:pt x="23" y="117"/>
                  </a:lnTo>
                  <a:lnTo>
                    <a:pt x="25" y="117"/>
                  </a:lnTo>
                  <a:lnTo>
                    <a:pt x="25" y="119"/>
                  </a:lnTo>
                  <a:lnTo>
                    <a:pt x="27" y="119"/>
                  </a:lnTo>
                  <a:lnTo>
                    <a:pt x="28" y="119"/>
                  </a:lnTo>
                  <a:lnTo>
                    <a:pt x="30" y="119"/>
                  </a:lnTo>
                  <a:lnTo>
                    <a:pt x="32" y="119"/>
                  </a:lnTo>
                  <a:lnTo>
                    <a:pt x="34" y="119"/>
                  </a:lnTo>
                  <a:lnTo>
                    <a:pt x="36" y="119"/>
                  </a:lnTo>
                  <a:lnTo>
                    <a:pt x="40" y="119"/>
                  </a:lnTo>
                  <a:lnTo>
                    <a:pt x="40" y="121"/>
                  </a:lnTo>
                  <a:lnTo>
                    <a:pt x="42" y="121"/>
                  </a:lnTo>
                  <a:lnTo>
                    <a:pt x="44" y="121"/>
                  </a:lnTo>
                  <a:lnTo>
                    <a:pt x="44" y="119"/>
                  </a:lnTo>
                  <a:lnTo>
                    <a:pt x="46" y="119"/>
                  </a:lnTo>
                  <a:lnTo>
                    <a:pt x="44" y="119"/>
                  </a:lnTo>
                  <a:lnTo>
                    <a:pt x="44" y="117"/>
                  </a:lnTo>
                  <a:lnTo>
                    <a:pt x="46" y="117"/>
                  </a:lnTo>
                  <a:lnTo>
                    <a:pt x="48" y="117"/>
                  </a:lnTo>
                  <a:lnTo>
                    <a:pt x="48" y="115"/>
                  </a:lnTo>
                  <a:lnTo>
                    <a:pt x="50" y="115"/>
                  </a:lnTo>
                  <a:lnTo>
                    <a:pt x="50" y="113"/>
                  </a:lnTo>
                  <a:lnTo>
                    <a:pt x="52" y="113"/>
                  </a:lnTo>
                  <a:lnTo>
                    <a:pt x="53" y="111"/>
                  </a:lnTo>
                  <a:lnTo>
                    <a:pt x="55" y="111"/>
                  </a:lnTo>
                  <a:lnTo>
                    <a:pt x="55" y="109"/>
                  </a:lnTo>
                  <a:lnTo>
                    <a:pt x="55" y="107"/>
                  </a:lnTo>
                  <a:lnTo>
                    <a:pt x="55" y="105"/>
                  </a:lnTo>
                  <a:lnTo>
                    <a:pt x="55" y="104"/>
                  </a:lnTo>
                  <a:lnTo>
                    <a:pt x="55" y="102"/>
                  </a:lnTo>
                  <a:lnTo>
                    <a:pt x="55" y="100"/>
                  </a:lnTo>
                  <a:lnTo>
                    <a:pt x="55" y="98"/>
                  </a:lnTo>
                  <a:lnTo>
                    <a:pt x="55" y="96"/>
                  </a:lnTo>
                  <a:lnTo>
                    <a:pt x="55" y="94"/>
                  </a:lnTo>
                  <a:lnTo>
                    <a:pt x="55" y="92"/>
                  </a:lnTo>
                  <a:lnTo>
                    <a:pt x="55" y="90"/>
                  </a:lnTo>
                  <a:lnTo>
                    <a:pt x="55" y="88"/>
                  </a:lnTo>
                  <a:lnTo>
                    <a:pt x="55" y="86"/>
                  </a:lnTo>
                  <a:lnTo>
                    <a:pt x="55" y="84"/>
                  </a:lnTo>
                  <a:lnTo>
                    <a:pt x="55" y="82"/>
                  </a:lnTo>
                  <a:lnTo>
                    <a:pt x="55" y="81"/>
                  </a:lnTo>
                  <a:lnTo>
                    <a:pt x="55" y="79"/>
                  </a:lnTo>
                  <a:lnTo>
                    <a:pt x="55" y="77"/>
                  </a:lnTo>
                  <a:lnTo>
                    <a:pt x="55" y="75"/>
                  </a:lnTo>
                  <a:lnTo>
                    <a:pt x="55" y="73"/>
                  </a:lnTo>
                  <a:lnTo>
                    <a:pt x="55" y="71"/>
                  </a:lnTo>
                  <a:lnTo>
                    <a:pt x="55" y="69"/>
                  </a:lnTo>
                  <a:lnTo>
                    <a:pt x="55" y="67"/>
                  </a:lnTo>
                  <a:lnTo>
                    <a:pt x="55" y="65"/>
                  </a:lnTo>
                  <a:lnTo>
                    <a:pt x="55" y="63"/>
                  </a:lnTo>
                  <a:lnTo>
                    <a:pt x="55" y="61"/>
                  </a:lnTo>
                  <a:lnTo>
                    <a:pt x="55" y="59"/>
                  </a:lnTo>
                  <a:lnTo>
                    <a:pt x="55" y="58"/>
                  </a:lnTo>
                  <a:lnTo>
                    <a:pt x="55" y="56"/>
                  </a:lnTo>
                  <a:lnTo>
                    <a:pt x="55" y="54"/>
                  </a:lnTo>
                  <a:lnTo>
                    <a:pt x="55" y="52"/>
                  </a:lnTo>
                  <a:lnTo>
                    <a:pt x="55" y="50"/>
                  </a:lnTo>
                  <a:lnTo>
                    <a:pt x="55" y="48"/>
                  </a:lnTo>
                  <a:lnTo>
                    <a:pt x="55" y="46"/>
                  </a:lnTo>
                  <a:lnTo>
                    <a:pt x="57" y="46"/>
                  </a:lnTo>
                  <a:lnTo>
                    <a:pt x="57" y="48"/>
                  </a:lnTo>
                  <a:lnTo>
                    <a:pt x="59" y="48"/>
                  </a:lnTo>
                  <a:lnTo>
                    <a:pt x="61" y="50"/>
                  </a:lnTo>
                  <a:lnTo>
                    <a:pt x="63" y="50"/>
                  </a:lnTo>
                  <a:lnTo>
                    <a:pt x="63" y="52"/>
                  </a:lnTo>
                  <a:lnTo>
                    <a:pt x="63" y="54"/>
                  </a:lnTo>
                  <a:lnTo>
                    <a:pt x="65" y="54"/>
                  </a:lnTo>
                  <a:lnTo>
                    <a:pt x="65" y="56"/>
                  </a:lnTo>
                  <a:lnTo>
                    <a:pt x="65" y="58"/>
                  </a:lnTo>
                  <a:lnTo>
                    <a:pt x="67" y="58"/>
                  </a:lnTo>
                  <a:lnTo>
                    <a:pt x="67" y="59"/>
                  </a:lnTo>
                  <a:lnTo>
                    <a:pt x="67" y="61"/>
                  </a:lnTo>
                  <a:lnTo>
                    <a:pt x="67" y="63"/>
                  </a:lnTo>
                  <a:lnTo>
                    <a:pt x="69" y="63"/>
                  </a:lnTo>
                  <a:lnTo>
                    <a:pt x="69" y="65"/>
                  </a:lnTo>
                  <a:lnTo>
                    <a:pt x="69" y="67"/>
                  </a:lnTo>
                  <a:lnTo>
                    <a:pt x="69" y="69"/>
                  </a:lnTo>
                  <a:lnTo>
                    <a:pt x="71" y="71"/>
                  </a:lnTo>
                  <a:lnTo>
                    <a:pt x="69" y="71"/>
                  </a:lnTo>
                  <a:lnTo>
                    <a:pt x="69" y="73"/>
                  </a:lnTo>
                  <a:lnTo>
                    <a:pt x="67" y="73"/>
                  </a:lnTo>
                  <a:lnTo>
                    <a:pt x="67" y="75"/>
                  </a:lnTo>
                  <a:lnTo>
                    <a:pt x="67" y="77"/>
                  </a:lnTo>
                  <a:lnTo>
                    <a:pt x="67" y="79"/>
                  </a:lnTo>
                  <a:lnTo>
                    <a:pt x="67" y="81"/>
                  </a:lnTo>
                  <a:lnTo>
                    <a:pt x="67" y="82"/>
                  </a:lnTo>
                  <a:lnTo>
                    <a:pt x="67" y="84"/>
                  </a:lnTo>
                  <a:lnTo>
                    <a:pt x="69" y="82"/>
                  </a:lnTo>
                  <a:lnTo>
                    <a:pt x="71" y="82"/>
                  </a:lnTo>
                  <a:lnTo>
                    <a:pt x="73" y="82"/>
                  </a:lnTo>
                  <a:lnTo>
                    <a:pt x="75" y="82"/>
                  </a:lnTo>
                  <a:lnTo>
                    <a:pt x="76" y="82"/>
                  </a:lnTo>
                  <a:lnTo>
                    <a:pt x="78" y="82"/>
                  </a:lnTo>
                  <a:lnTo>
                    <a:pt x="80" y="82"/>
                  </a:lnTo>
                  <a:lnTo>
                    <a:pt x="82" y="82"/>
                  </a:lnTo>
                  <a:lnTo>
                    <a:pt x="84" y="82"/>
                  </a:lnTo>
                  <a:lnTo>
                    <a:pt x="84" y="81"/>
                  </a:lnTo>
                  <a:lnTo>
                    <a:pt x="86" y="79"/>
                  </a:lnTo>
                  <a:lnTo>
                    <a:pt x="88" y="79"/>
                  </a:lnTo>
                  <a:lnTo>
                    <a:pt x="90" y="79"/>
                  </a:lnTo>
                  <a:lnTo>
                    <a:pt x="90" y="77"/>
                  </a:lnTo>
                  <a:lnTo>
                    <a:pt x="92" y="75"/>
                  </a:lnTo>
                  <a:lnTo>
                    <a:pt x="92" y="73"/>
                  </a:lnTo>
                  <a:lnTo>
                    <a:pt x="94" y="73"/>
                  </a:lnTo>
                  <a:lnTo>
                    <a:pt x="96" y="71"/>
                  </a:lnTo>
                  <a:lnTo>
                    <a:pt x="98" y="71"/>
                  </a:lnTo>
                  <a:lnTo>
                    <a:pt x="98" y="69"/>
                  </a:lnTo>
                  <a:lnTo>
                    <a:pt x="100" y="69"/>
                  </a:lnTo>
                  <a:lnTo>
                    <a:pt x="100" y="67"/>
                  </a:lnTo>
                  <a:lnTo>
                    <a:pt x="100" y="65"/>
                  </a:lnTo>
                  <a:lnTo>
                    <a:pt x="101" y="65"/>
                  </a:lnTo>
                  <a:lnTo>
                    <a:pt x="100" y="65"/>
                  </a:lnTo>
                  <a:lnTo>
                    <a:pt x="100" y="63"/>
                  </a:lnTo>
                  <a:lnTo>
                    <a:pt x="101" y="61"/>
                  </a:lnTo>
                  <a:lnTo>
                    <a:pt x="101" y="59"/>
                  </a:lnTo>
                  <a:lnTo>
                    <a:pt x="101" y="58"/>
                  </a:lnTo>
                  <a:lnTo>
                    <a:pt x="103" y="58"/>
                  </a:lnTo>
                  <a:lnTo>
                    <a:pt x="103" y="56"/>
                  </a:lnTo>
                  <a:lnTo>
                    <a:pt x="105" y="56"/>
                  </a:lnTo>
                  <a:lnTo>
                    <a:pt x="107" y="56"/>
                  </a:lnTo>
                  <a:lnTo>
                    <a:pt x="109" y="56"/>
                  </a:lnTo>
                  <a:lnTo>
                    <a:pt x="111" y="56"/>
                  </a:lnTo>
                  <a:lnTo>
                    <a:pt x="113" y="56"/>
                  </a:lnTo>
                  <a:lnTo>
                    <a:pt x="115" y="58"/>
                  </a:lnTo>
                  <a:lnTo>
                    <a:pt x="117" y="58"/>
                  </a:lnTo>
                  <a:lnTo>
                    <a:pt x="117" y="59"/>
                  </a:lnTo>
                  <a:lnTo>
                    <a:pt x="119" y="61"/>
                  </a:lnTo>
                  <a:lnTo>
                    <a:pt x="121" y="61"/>
                  </a:lnTo>
                  <a:lnTo>
                    <a:pt x="123" y="61"/>
                  </a:lnTo>
                  <a:lnTo>
                    <a:pt x="124" y="61"/>
                  </a:lnTo>
                  <a:lnTo>
                    <a:pt x="124" y="63"/>
                  </a:lnTo>
                  <a:lnTo>
                    <a:pt x="126" y="63"/>
                  </a:lnTo>
                  <a:lnTo>
                    <a:pt x="128" y="63"/>
                  </a:lnTo>
                  <a:lnTo>
                    <a:pt x="130" y="63"/>
                  </a:lnTo>
                  <a:lnTo>
                    <a:pt x="130" y="65"/>
                  </a:lnTo>
                  <a:lnTo>
                    <a:pt x="132" y="65"/>
                  </a:lnTo>
                  <a:lnTo>
                    <a:pt x="134" y="65"/>
                  </a:lnTo>
                  <a:lnTo>
                    <a:pt x="136" y="63"/>
                  </a:lnTo>
                  <a:lnTo>
                    <a:pt x="138" y="63"/>
                  </a:lnTo>
                  <a:lnTo>
                    <a:pt x="140" y="63"/>
                  </a:lnTo>
                  <a:lnTo>
                    <a:pt x="142" y="63"/>
                  </a:lnTo>
                  <a:lnTo>
                    <a:pt x="144" y="63"/>
                  </a:lnTo>
                  <a:lnTo>
                    <a:pt x="146" y="61"/>
                  </a:lnTo>
                  <a:lnTo>
                    <a:pt x="146" y="59"/>
                  </a:lnTo>
                  <a:lnTo>
                    <a:pt x="146" y="58"/>
                  </a:lnTo>
                  <a:lnTo>
                    <a:pt x="148" y="58"/>
                  </a:lnTo>
                  <a:lnTo>
                    <a:pt x="148" y="56"/>
                  </a:lnTo>
                  <a:lnTo>
                    <a:pt x="149" y="52"/>
                  </a:lnTo>
                  <a:lnTo>
                    <a:pt x="149" y="50"/>
                  </a:lnTo>
                  <a:lnTo>
                    <a:pt x="149" y="48"/>
                  </a:lnTo>
                  <a:lnTo>
                    <a:pt x="149" y="46"/>
                  </a:lnTo>
                  <a:lnTo>
                    <a:pt x="151" y="46"/>
                  </a:lnTo>
                  <a:lnTo>
                    <a:pt x="151" y="44"/>
                  </a:lnTo>
                  <a:lnTo>
                    <a:pt x="155" y="44"/>
                  </a:lnTo>
                  <a:lnTo>
                    <a:pt x="157" y="44"/>
                  </a:lnTo>
                  <a:lnTo>
                    <a:pt x="159" y="44"/>
                  </a:lnTo>
                  <a:lnTo>
                    <a:pt x="159" y="42"/>
                  </a:lnTo>
                  <a:lnTo>
                    <a:pt x="161" y="40"/>
                  </a:lnTo>
                  <a:lnTo>
                    <a:pt x="163" y="38"/>
                  </a:lnTo>
                  <a:lnTo>
                    <a:pt x="165" y="38"/>
                  </a:lnTo>
                  <a:lnTo>
                    <a:pt x="165" y="36"/>
                  </a:lnTo>
                  <a:lnTo>
                    <a:pt x="167" y="34"/>
                  </a:lnTo>
                  <a:lnTo>
                    <a:pt x="167" y="31"/>
                  </a:lnTo>
                  <a:lnTo>
                    <a:pt x="167" y="29"/>
                  </a:lnTo>
                  <a:lnTo>
                    <a:pt x="167" y="27"/>
                  </a:lnTo>
                  <a:lnTo>
                    <a:pt x="169" y="27"/>
                  </a:lnTo>
                  <a:lnTo>
                    <a:pt x="169" y="25"/>
                  </a:lnTo>
                  <a:lnTo>
                    <a:pt x="171" y="25"/>
                  </a:lnTo>
                  <a:lnTo>
                    <a:pt x="171" y="23"/>
                  </a:lnTo>
                  <a:lnTo>
                    <a:pt x="172" y="23"/>
                  </a:lnTo>
                  <a:lnTo>
                    <a:pt x="174" y="23"/>
                  </a:lnTo>
                  <a:lnTo>
                    <a:pt x="174" y="21"/>
                  </a:lnTo>
                  <a:lnTo>
                    <a:pt x="174" y="23"/>
                  </a:lnTo>
                  <a:lnTo>
                    <a:pt x="174" y="21"/>
                  </a:lnTo>
                  <a:lnTo>
                    <a:pt x="176" y="21"/>
                  </a:lnTo>
                  <a:lnTo>
                    <a:pt x="176" y="19"/>
                  </a:lnTo>
                  <a:lnTo>
                    <a:pt x="178" y="19"/>
                  </a:lnTo>
                  <a:lnTo>
                    <a:pt x="180" y="19"/>
                  </a:lnTo>
                  <a:lnTo>
                    <a:pt x="180" y="17"/>
                  </a:lnTo>
                  <a:lnTo>
                    <a:pt x="182" y="17"/>
                  </a:lnTo>
                  <a:lnTo>
                    <a:pt x="182" y="15"/>
                  </a:lnTo>
                  <a:lnTo>
                    <a:pt x="184" y="15"/>
                  </a:lnTo>
                  <a:lnTo>
                    <a:pt x="184" y="13"/>
                  </a:lnTo>
                  <a:lnTo>
                    <a:pt x="184" y="11"/>
                  </a:lnTo>
                  <a:lnTo>
                    <a:pt x="186" y="11"/>
                  </a:lnTo>
                  <a:lnTo>
                    <a:pt x="186" y="10"/>
                  </a:lnTo>
                  <a:lnTo>
                    <a:pt x="188" y="10"/>
                  </a:lnTo>
                  <a:lnTo>
                    <a:pt x="188" y="8"/>
                  </a:lnTo>
                  <a:lnTo>
                    <a:pt x="190" y="8"/>
                  </a:lnTo>
                  <a:lnTo>
                    <a:pt x="192" y="8"/>
                  </a:lnTo>
                  <a:lnTo>
                    <a:pt x="194" y="8"/>
                  </a:lnTo>
                  <a:lnTo>
                    <a:pt x="196" y="8"/>
                  </a:lnTo>
                  <a:lnTo>
                    <a:pt x="196" y="6"/>
                  </a:lnTo>
                  <a:lnTo>
                    <a:pt x="197" y="6"/>
                  </a:lnTo>
                  <a:lnTo>
                    <a:pt x="199" y="6"/>
                  </a:lnTo>
                  <a:lnTo>
                    <a:pt x="199" y="4"/>
                  </a:lnTo>
                  <a:lnTo>
                    <a:pt x="199" y="2"/>
                  </a:lnTo>
                  <a:lnTo>
                    <a:pt x="201" y="2"/>
                  </a:lnTo>
                  <a:lnTo>
                    <a:pt x="203" y="2"/>
                  </a:lnTo>
                  <a:lnTo>
                    <a:pt x="205" y="2"/>
                  </a:lnTo>
                  <a:lnTo>
                    <a:pt x="207" y="0"/>
                  </a:lnTo>
                  <a:lnTo>
                    <a:pt x="207" y="2"/>
                  </a:lnTo>
                  <a:lnTo>
                    <a:pt x="209" y="2"/>
                  </a:lnTo>
                  <a:lnTo>
                    <a:pt x="209" y="0"/>
                  </a:lnTo>
                  <a:lnTo>
                    <a:pt x="211" y="0"/>
                  </a:lnTo>
                  <a:close/>
                  <a:moveTo>
                    <a:pt x="190" y="115"/>
                  </a:moveTo>
                  <a:lnTo>
                    <a:pt x="190" y="117"/>
                  </a:lnTo>
                  <a:lnTo>
                    <a:pt x="188" y="117"/>
                  </a:lnTo>
                  <a:lnTo>
                    <a:pt x="188" y="115"/>
                  </a:lnTo>
                  <a:lnTo>
                    <a:pt x="188" y="117"/>
                  </a:lnTo>
                  <a:lnTo>
                    <a:pt x="186" y="117"/>
                  </a:lnTo>
                  <a:lnTo>
                    <a:pt x="184" y="119"/>
                  </a:lnTo>
                  <a:lnTo>
                    <a:pt x="182" y="119"/>
                  </a:lnTo>
                  <a:lnTo>
                    <a:pt x="182" y="121"/>
                  </a:lnTo>
                  <a:lnTo>
                    <a:pt x="180" y="119"/>
                  </a:lnTo>
                  <a:lnTo>
                    <a:pt x="180" y="121"/>
                  </a:lnTo>
                  <a:lnTo>
                    <a:pt x="178" y="121"/>
                  </a:lnTo>
                  <a:lnTo>
                    <a:pt x="178" y="123"/>
                  </a:lnTo>
                  <a:lnTo>
                    <a:pt x="178" y="125"/>
                  </a:lnTo>
                  <a:lnTo>
                    <a:pt x="176" y="125"/>
                  </a:lnTo>
                  <a:lnTo>
                    <a:pt x="176" y="127"/>
                  </a:lnTo>
                  <a:lnTo>
                    <a:pt x="174" y="127"/>
                  </a:lnTo>
                  <a:lnTo>
                    <a:pt x="174" y="129"/>
                  </a:lnTo>
                  <a:lnTo>
                    <a:pt x="174" y="130"/>
                  </a:lnTo>
                  <a:lnTo>
                    <a:pt x="172" y="130"/>
                  </a:lnTo>
                  <a:lnTo>
                    <a:pt x="172" y="132"/>
                  </a:lnTo>
                  <a:lnTo>
                    <a:pt x="171" y="132"/>
                  </a:lnTo>
                  <a:lnTo>
                    <a:pt x="169" y="132"/>
                  </a:lnTo>
                  <a:lnTo>
                    <a:pt x="169" y="134"/>
                  </a:lnTo>
                  <a:lnTo>
                    <a:pt x="171" y="138"/>
                  </a:lnTo>
                  <a:lnTo>
                    <a:pt x="171" y="140"/>
                  </a:lnTo>
                  <a:lnTo>
                    <a:pt x="172" y="140"/>
                  </a:lnTo>
                  <a:lnTo>
                    <a:pt x="172" y="142"/>
                  </a:lnTo>
                  <a:lnTo>
                    <a:pt x="174" y="142"/>
                  </a:lnTo>
                  <a:lnTo>
                    <a:pt x="172" y="144"/>
                  </a:lnTo>
                  <a:lnTo>
                    <a:pt x="174" y="146"/>
                  </a:lnTo>
                  <a:lnTo>
                    <a:pt x="176" y="146"/>
                  </a:lnTo>
                  <a:lnTo>
                    <a:pt x="176" y="148"/>
                  </a:lnTo>
                  <a:lnTo>
                    <a:pt x="178" y="148"/>
                  </a:lnTo>
                  <a:lnTo>
                    <a:pt x="178" y="150"/>
                  </a:lnTo>
                  <a:lnTo>
                    <a:pt x="180" y="150"/>
                  </a:lnTo>
                  <a:lnTo>
                    <a:pt x="180" y="152"/>
                  </a:lnTo>
                  <a:lnTo>
                    <a:pt x="182" y="152"/>
                  </a:lnTo>
                  <a:lnTo>
                    <a:pt x="184" y="152"/>
                  </a:lnTo>
                  <a:lnTo>
                    <a:pt x="186" y="152"/>
                  </a:lnTo>
                  <a:lnTo>
                    <a:pt x="186" y="150"/>
                  </a:lnTo>
                  <a:lnTo>
                    <a:pt x="186" y="148"/>
                  </a:lnTo>
                  <a:lnTo>
                    <a:pt x="188" y="148"/>
                  </a:lnTo>
                  <a:lnTo>
                    <a:pt x="188" y="146"/>
                  </a:lnTo>
                  <a:lnTo>
                    <a:pt x="188" y="144"/>
                  </a:lnTo>
                  <a:lnTo>
                    <a:pt x="190" y="144"/>
                  </a:lnTo>
                  <a:lnTo>
                    <a:pt x="190" y="142"/>
                  </a:lnTo>
                  <a:lnTo>
                    <a:pt x="192" y="142"/>
                  </a:lnTo>
                  <a:lnTo>
                    <a:pt x="194" y="142"/>
                  </a:lnTo>
                  <a:lnTo>
                    <a:pt x="196" y="142"/>
                  </a:lnTo>
                  <a:lnTo>
                    <a:pt x="197" y="140"/>
                  </a:lnTo>
                  <a:lnTo>
                    <a:pt x="199" y="140"/>
                  </a:lnTo>
                  <a:lnTo>
                    <a:pt x="201" y="138"/>
                  </a:lnTo>
                  <a:lnTo>
                    <a:pt x="201" y="136"/>
                  </a:lnTo>
                  <a:lnTo>
                    <a:pt x="201" y="134"/>
                  </a:lnTo>
                  <a:lnTo>
                    <a:pt x="203" y="134"/>
                  </a:lnTo>
                  <a:lnTo>
                    <a:pt x="203" y="132"/>
                  </a:lnTo>
                  <a:lnTo>
                    <a:pt x="205" y="132"/>
                  </a:lnTo>
                  <a:lnTo>
                    <a:pt x="203" y="130"/>
                  </a:lnTo>
                  <a:lnTo>
                    <a:pt x="205" y="130"/>
                  </a:lnTo>
                  <a:lnTo>
                    <a:pt x="205" y="129"/>
                  </a:lnTo>
                  <a:lnTo>
                    <a:pt x="207" y="129"/>
                  </a:lnTo>
                  <a:lnTo>
                    <a:pt x="207" y="127"/>
                  </a:lnTo>
                  <a:lnTo>
                    <a:pt x="205" y="127"/>
                  </a:lnTo>
                  <a:lnTo>
                    <a:pt x="205" y="125"/>
                  </a:lnTo>
                  <a:lnTo>
                    <a:pt x="205" y="123"/>
                  </a:lnTo>
                  <a:lnTo>
                    <a:pt x="203" y="123"/>
                  </a:lnTo>
                  <a:lnTo>
                    <a:pt x="201" y="121"/>
                  </a:lnTo>
                  <a:lnTo>
                    <a:pt x="199" y="121"/>
                  </a:lnTo>
                  <a:lnTo>
                    <a:pt x="199" y="119"/>
                  </a:lnTo>
                  <a:lnTo>
                    <a:pt x="197" y="117"/>
                  </a:lnTo>
                  <a:lnTo>
                    <a:pt x="196" y="117"/>
                  </a:lnTo>
                  <a:lnTo>
                    <a:pt x="196" y="115"/>
                  </a:lnTo>
                  <a:lnTo>
                    <a:pt x="194" y="115"/>
                  </a:lnTo>
                  <a:lnTo>
                    <a:pt x="194" y="113"/>
                  </a:lnTo>
                  <a:lnTo>
                    <a:pt x="194" y="115"/>
                  </a:lnTo>
                  <a:lnTo>
                    <a:pt x="192" y="115"/>
                  </a:lnTo>
                  <a:lnTo>
                    <a:pt x="190" y="11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9" name="Freeform 259"/>
            <p:cNvSpPr>
              <a:spLocks/>
            </p:cNvSpPr>
            <p:nvPr/>
          </p:nvSpPr>
          <p:spPr bwMode="auto">
            <a:xfrm>
              <a:off x="5584825" y="5040313"/>
              <a:ext cx="295275" cy="255588"/>
            </a:xfrm>
            <a:custGeom>
              <a:avLst/>
              <a:gdLst>
                <a:gd name="T0" fmla="*/ 152 w 186"/>
                <a:gd name="T1" fmla="*/ 9 h 161"/>
                <a:gd name="T2" fmla="*/ 161 w 186"/>
                <a:gd name="T3" fmla="*/ 13 h 161"/>
                <a:gd name="T4" fmla="*/ 169 w 186"/>
                <a:gd name="T5" fmla="*/ 17 h 161"/>
                <a:gd name="T6" fmla="*/ 179 w 186"/>
                <a:gd name="T7" fmla="*/ 23 h 161"/>
                <a:gd name="T8" fmla="*/ 184 w 186"/>
                <a:gd name="T9" fmla="*/ 32 h 161"/>
                <a:gd name="T10" fmla="*/ 180 w 186"/>
                <a:gd name="T11" fmla="*/ 42 h 161"/>
                <a:gd name="T12" fmla="*/ 180 w 186"/>
                <a:gd name="T13" fmla="*/ 51 h 161"/>
                <a:gd name="T14" fmla="*/ 179 w 186"/>
                <a:gd name="T15" fmla="*/ 63 h 161"/>
                <a:gd name="T16" fmla="*/ 179 w 186"/>
                <a:gd name="T17" fmla="*/ 71 h 161"/>
                <a:gd name="T18" fmla="*/ 175 w 186"/>
                <a:gd name="T19" fmla="*/ 84 h 161"/>
                <a:gd name="T20" fmla="*/ 173 w 186"/>
                <a:gd name="T21" fmla="*/ 92 h 161"/>
                <a:gd name="T22" fmla="*/ 171 w 186"/>
                <a:gd name="T23" fmla="*/ 97 h 161"/>
                <a:gd name="T24" fmla="*/ 156 w 186"/>
                <a:gd name="T25" fmla="*/ 101 h 161"/>
                <a:gd name="T26" fmla="*/ 140 w 186"/>
                <a:gd name="T27" fmla="*/ 107 h 161"/>
                <a:gd name="T28" fmla="*/ 132 w 186"/>
                <a:gd name="T29" fmla="*/ 117 h 161"/>
                <a:gd name="T30" fmla="*/ 125 w 186"/>
                <a:gd name="T31" fmla="*/ 120 h 161"/>
                <a:gd name="T32" fmla="*/ 113 w 186"/>
                <a:gd name="T33" fmla="*/ 126 h 161"/>
                <a:gd name="T34" fmla="*/ 108 w 186"/>
                <a:gd name="T35" fmla="*/ 136 h 161"/>
                <a:gd name="T36" fmla="*/ 100 w 186"/>
                <a:gd name="T37" fmla="*/ 136 h 161"/>
                <a:gd name="T38" fmla="*/ 96 w 186"/>
                <a:gd name="T39" fmla="*/ 140 h 161"/>
                <a:gd name="T40" fmla="*/ 92 w 186"/>
                <a:gd name="T41" fmla="*/ 142 h 161"/>
                <a:gd name="T42" fmla="*/ 88 w 186"/>
                <a:gd name="T43" fmla="*/ 145 h 161"/>
                <a:gd name="T44" fmla="*/ 86 w 186"/>
                <a:gd name="T45" fmla="*/ 153 h 161"/>
                <a:gd name="T46" fmla="*/ 81 w 186"/>
                <a:gd name="T47" fmla="*/ 159 h 161"/>
                <a:gd name="T48" fmla="*/ 69 w 186"/>
                <a:gd name="T49" fmla="*/ 159 h 161"/>
                <a:gd name="T50" fmla="*/ 58 w 186"/>
                <a:gd name="T51" fmla="*/ 157 h 161"/>
                <a:gd name="T52" fmla="*/ 50 w 186"/>
                <a:gd name="T53" fmla="*/ 153 h 161"/>
                <a:gd name="T54" fmla="*/ 40 w 186"/>
                <a:gd name="T55" fmla="*/ 151 h 161"/>
                <a:gd name="T56" fmla="*/ 27 w 186"/>
                <a:gd name="T57" fmla="*/ 153 h 161"/>
                <a:gd name="T58" fmla="*/ 17 w 186"/>
                <a:gd name="T59" fmla="*/ 151 h 161"/>
                <a:gd name="T60" fmla="*/ 10 w 186"/>
                <a:gd name="T61" fmla="*/ 142 h 161"/>
                <a:gd name="T62" fmla="*/ 2 w 186"/>
                <a:gd name="T63" fmla="*/ 134 h 161"/>
                <a:gd name="T64" fmla="*/ 0 w 186"/>
                <a:gd name="T65" fmla="*/ 122 h 161"/>
                <a:gd name="T66" fmla="*/ 0 w 186"/>
                <a:gd name="T67" fmla="*/ 105 h 161"/>
                <a:gd name="T68" fmla="*/ 0 w 186"/>
                <a:gd name="T69" fmla="*/ 86 h 161"/>
                <a:gd name="T70" fmla="*/ 10 w 186"/>
                <a:gd name="T71" fmla="*/ 78 h 161"/>
                <a:gd name="T72" fmla="*/ 25 w 186"/>
                <a:gd name="T73" fmla="*/ 78 h 161"/>
                <a:gd name="T74" fmla="*/ 31 w 186"/>
                <a:gd name="T75" fmla="*/ 72 h 161"/>
                <a:gd name="T76" fmla="*/ 33 w 186"/>
                <a:gd name="T77" fmla="*/ 59 h 161"/>
                <a:gd name="T78" fmla="*/ 33 w 186"/>
                <a:gd name="T79" fmla="*/ 48 h 161"/>
                <a:gd name="T80" fmla="*/ 38 w 186"/>
                <a:gd name="T81" fmla="*/ 46 h 161"/>
                <a:gd name="T82" fmla="*/ 40 w 186"/>
                <a:gd name="T83" fmla="*/ 51 h 161"/>
                <a:gd name="T84" fmla="*/ 54 w 186"/>
                <a:gd name="T85" fmla="*/ 48 h 161"/>
                <a:gd name="T86" fmla="*/ 56 w 186"/>
                <a:gd name="T87" fmla="*/ 57 h 161"/>
                <a:gd name="T88" fmla="*/ 67 w 186"/>
                <a:gd name="T89" fmla="*/ 59 h 161"/>
                <a:gd name="T90" fmla="*/ 77 w 186"/>
                <a:gd name="T91" fmla="*/ 61 h 161"/>
                <a:gd name="T92" fmla="*/ 84 w 186"/>
                <a:gd name="T93" fmla="*/ 59 h 161"/>
                <a:gd name="T94" fmla="*/ 94 w 186"/>
                <a:gd name="T95" fmla="*/ 65 h 161"/>
                <a:gd name="T96" fmla="*/ 104 w 186"/>
                <a:gd name="T97" fmla="*/ 71 h 161"/>
                <a:gd name="T98" fmla="*/ 109 w 186"/>
                <a:gd name="T99" fmla="*/ 78 h 161"/>
                <a:gd name="T100" fmla="*/ 121 w 186"/>
                <a:gd name="T101" fmla="*/ 82 h 161"/>
                <a:gd name="T102" fmla="*/ 125 w 186"/>
                <a:gd name="T103" fmla="*/ 82 h 161"/>
                <a:gd name="T104" fmla="*/ 123 w 186"/>
                <a:gd name="T105" fmla="*/ 65 h 161"/>
                <a:gd name="T106" fmla="*/ 115 w 186"/>
                <a:gd name="T107" fmla="*/ 67 h 161"/>
                <a:gd name="T108" fmla="*/ 108 w 186"/>
                <a:gd name="T109" fmla="*/ 61 h 161"/>
                <a:gd name="T110" fmla="*/ 102 w 186"/>
                <a:gd name="T111" fmla="*/ 51 h 161"/>
                <a:gd name="T112" fmla="*/ 106 w 186"/>
                <a:gd name="T113" fmla="*/ 42 h 161"/>
                <a:gd name="T114" fmla="*/ 106 w 186"/>
                <a:gd name="T115" fmla="*/ 30 h 161"/>
                <a:gd name="T116" fmla="*/ 104 w 186"/>
                <a:gd name="T117" fmla="*/ 19 h 161"/>
                <a:gd name="T118" fmla="*/ 109 w 186"/>
                <a:gd name="T119" fmla="*/ 15 h 161"/>
                <a:gd name="T120" fmla="*/ 109 w 186"/>
                <a:gd name="T121" fmla="*/ 5 h 161"/>
                <a:gd name="T122" fmla="*/ 136 w 186"/>
                <a:gd name="T123" fmla="*/ 0 h 161"/>
                <a:gd name="T124" fmla="*/ 144 w 186"/>
                <a:gd name="T125" fmla="*/ 9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6" h="161">
                  <a:moveTo>
                    <a:pt x="146" y="5"/>
                  </a:moveTo>
                  <a:lnTo>
                    <a:pt x="148" y="5"/>
                  </a:lnTo>
                  <a:lnTo>
                    <a:pt x="148" y="7"/>
                  </a:lnTo>
                  <a:lnTo>
                    <a:pt x="150" y="7"/>
                  </a:lnTo>
                  <a:lnTo>
                    <a:pt x="150" y="5"/>
                  </a:lnTo>
                  <a:lnTo>
                    <a:pt x="150" y="7"/>
                  </a:lnTo>
                  <a:lnTo>
                    <a:pt x="152" y="7"/>
                  </a:lnTo>
                  <a:lnTo>
                    <a:pt x="152" y="9"/>
                  </a:lnTo>
                  <a:lnTo>
                    <a:pt x="154" y="11"/>
                  </a:lnTo>
                  <a:lnTo>
                    <a:pt x="156" y="11"/>
                  </a:lnTo>
                  <a:lnTo>
                    <a:pt x="159" y="11"/>
                  </a:lnTo>
                  <a:lnTo>
                    <a:pt x="157" y="13"/>
                  </a:lnTo>
                  <a:lnTo>
                    <a:pt x="159" y="13"/>
                  </a:lnTo>
                  <a:lnTo>
                    <a:pt x="159" y="15"/>
                  </a:lnTo>
                  <a:lnTo>
                    <a:pt x="159" y="13"/>
                  </a:lnTo>
                  <a:lnTo>
                    <a:pt x="161" y="13"/>
                  </a:lnTo>
                  <a:lnTo>
                    <a:pt x="161" y="15"/>
                  </a:lnTo>
                  <a:lnTo>
                    <a:pt x="161" y="13"/>
                  </a:lnTo>
                  <a:lnTo>
                    <a:pt x="161" y="15"/>
                  </a:lnTo>
                  <a:lnTo>
                    <a:pt x="163" y="15"/>
                  </a:lnTo>
                  <a:lnTo>
                    <a:pt x="165" y="15"/>
                  </a:lnTo>
                  <a:lnTo>
                    <a:pt x="167" y="15"/>
                  </a:lnTo>
                  <a:lnTo>
                    <a:pt x="167" y="17"/>
                  </a:lnTo>
                  <a:lnTo>
                    <a:pt x="169" y="17"/>
                  </a:lnTo>
                  <a:lnTo>
                    <a:pt x="171" y="17"/>
                  </a:lnTo>
                  <a:lnTo>
                    <a:pt x="171" y="19"/>
                  </a:lnTo>
                  <a:lnTo>
                    <a:pt x="173" y="19"/>
                  </a:lnTo>
                  <a:lnTo>
                    <a:pt x="175" y="19"/>
                  </a:lnTo>
                  <a:lnTo>
                    <a:pt x="175" y="21"/>
                  </a:lnTo>
                  <a:lnTo>
                    <a:pt x="175" y="23"/>
                  </a:lnTo>
                  <a:lnTo>
                    <a:pt x="177" y="23"/>
                  </a:lnTo>
                  <a:lnTo>
                    <a:pt x="179" y="23"/>
                  </a:lnTo>
                  <a:lnTo>
                    <a:pt x="179" y="25"/>
                  </a:lnTo>
                  <a:lnTo>
                    <a:pt x="180" y="25"/>
                  </a:lnTo>
                  <a:lnTo>
                    <a:pt x="180" y="26"/>
                  </a:lnTo>
                  <a:lnTo>
                    <a:pt x="180" y="28"/>
                  </a:lnTo>
                  <a:lnTo>
                    <a:pt x="180" y="30"/>
                  </a:lnTo>
                  <a:lnTo>
                    <a:pt x="182" y="30"/>
                  </a:lnTo>
                  <a:lnTo>
                    <a:pt x="182" y="32"/>
                  </a:lnTo>
                  <a:lnTo>
                    <a:pt x="184" y="32"/>
                  </a:lnTo>
                  <a:lnTo>
                    <a:pt x="184" y="34"/>
                  </a:lnTo>
                  <a:lnTo>
                    <a:pt x="184" y="36"/>
                  </a:lnTo>
                  <a:lnTo>
                    <a:pt x="186" y="38"/>
                  </a:lnTo>
                  <a:lnTo>
                    <a:pt x="186" y="40"/>
                  </a:lnTo>
                  <a:lnTo>
                    <a:pt x="184" y="40"/>
                  </a:lnTo>
                  <a:lnTo>
                    <a:pt x="184" y="42"/>
                  </a:lnTo>
                  <a:lnTo>
                    <a:pt x="182" y="42"/>
                  </a:lnTo>
                  <a:lnTo>
                    <a:pt x="180" y="42"/>
                  </a:lnTo>
                  <a:lnTo>
                    <a:pt x="180" y="44"/>
                  </a:lnTo>
                  <a:lnTo>
                    <a:pt x="179" y="44"/>
                  </a:lnTo>
                  <a:lnTo>
                    <a:pt x="180" y="44"/>
                  </a:lnTo>
                  <a:lnTo>
                    <a:pt x="180" y="46"/>
                  </a:lnTo>
                  <a:lnTo>
                    <a:pt x="180" y="48"/>
                  </a:lnTo>
                  <a:lnTo>
                    <a:pt x="182" y="48"/>
                  </a:lnTo>
                  <a:lnTo>
                    <a:pt x="180" y="49"/>
                  </a:lnTo>
                  <a:lnTo>
                    <a:pt x="180" y="51"/>
                  </a:lnTo>
                  <a:lnTo>
                    <a:pt x="179" y="51"/>
                  </a:lnTo>
                  <a:lnTo>
                    <a:pt x="179" y="53"/>
                  </a:lnTo>
                  <a:lnTo>
                    <a:pt x="179" y="55"/>
                  </a:lnTo>
                  <a:lnTo>
                    <a:pt x="180" y="55"/>
                  </a:lnTo>
                  <a:lnTo>
                    <a:pt x="180" y="57"/>
                  </a:lnTo>
                  <a:lnTo>
                    <a:pt x="180" y="59"/>
                  </a:lnTo>
                  <a:lnTo>
                    <a:pt x="180" y="61"/>
                  </a:lnTo>
                  <a:lnTo>
                    <a:pt x="179" y="63"/>
                  </a:lnTo>
                  <a:lnTo>
                    <a:pt x="179" y="65"/>
                  </a:lnTo>
                  <a:lnTo>
                    <a:pt x="180" y="65"/>
                  </a:lnTo>
                  <a:lnTo>
                    <a:pt x="180" y="67"/>
                  </a:lnTo>
                  <a:lnTo>
                    <a:pt x="182" y="67"/>
                  </a:lnTo>
                  <a:lnTo>
                    <a:pt x="184" y="67"/>
                  </a:lnTo>
                  <a:lnTo>
                    <a:pt x="182" y="69"/>
                  </a:lnTo>
                  <a:lnTo>
                    <a:pt x="180" y="71"/>
                  </a:lnTo>
                  <a:lnTo>
                    <a:pt x="179" y="71"/>
                  </a:lnTo>
                  <a:lnTo>
                    <a:pt x="177" y="71"/>
                  </a:lnTo>
                  <a:lnTo>
                    <a:pt x="175" y="72"/>
                  </a:lnTo>
                  <a:lnTo>
                    <a:pt x="175" y="74"/>
                  </a:lnTo>
                  <a:lnTo>
                    <a:pt x="175" y="76"/>
                  </a:lnTo>
                  <a:lnTo>
                    <a:pt x="175" y="78"/>
                  </a:lnTo>
                  <a:lnTo>
                    <a:pt x="175" y="80"/>
                  </a:lnTo>
                  <a:lnTo>
                    <a:pt x="175" y="82"/>
                  </a:lnTo>
                  <a:lnTo>
                    <a:pt x="175" y="84"/>
                  </a:lnTo>
                  <a:lnTo>
                    <a:pt x="173" y="84"/>
                  </a:lnTo>
                  <a:lnTo>
                    <a:pt x="173" y="86"/>
                  </a:lnTo>
                  <a:lnTo>
                    <a:pt x="171" y="86"/>
                  </a:lnTo>
                  <a:lnTo>
                    <a:pt x="171" y="88"/>
                  </a:lnTo>
                  <a:lnTo>
                    <a:pt x="173" y="90"/>
                  </a:lnTo>
                  <a:lnTo>
                    <a:pt x="171" y="90"/>
                  </a:lnTo>
                  <a:lnTo>
                    <a:pt x="173" y="90"/>
                  </a:lnTo>
                  <a:lnTo>
                    <a:pt x="173" y="92"/>
                  </a:lnTo>
                  <a:lnTo>
                    <a:pt x="175" y="92"/>
                  </a:lnTo>
                  <a:lnTo>
                    <a:pt x="175" y="94"/>
                  </a:lnTo>
                  <a:lnTo>
                    <a:pt x="175" y="96"/>
                  </a:lnTo>
                  <a:lnTo>
                    <a:pt x="177" y="94"/>
                  </a:lnTo>
                  <a:lnTo>
                    <a:pt x="179" y="94"/>
                  </a:lnTo>
                  <a:lnTo>
                    <a:pt x="177" y="96"/>
                  </a:lnTo>
                  <a:lnTo>
                    <a:pt x="175" y="96"/>
                  </a:lnTo>
                  <a:lnTo>
                    <a:pt x="171" y="97"/>
                  </a:lnTo>
                  <a:lnTo>
                    <a:pt x="169" y="97"/>
                  </a:lnTo>
                  <a:lnTo>
                    <a:pt x="167" y="99"/>
                  </a:lnTo>
                  <a:lnTo>
                    <a:pt x="165" y="99"/>
                  </a:lnTo>
                  <a:lnTo>
                    <a:pt x="163" y="99"/>
                  </a:lnTo>
                  <a:lnTo>
                    <a:pt x="161" y="99"/>
                  </a:lnTo>
                  <a:lnTo>
                    <a:pt x="159" y="101"/>
                  </a:lnTo>
                  <a:lnTo>
                    <a:pt x="157" y="101"/>
                  </a:lnTo>
                  <a:lnTo>
                    <a:pt x="156" y="101"/>
                  </a:lnTo>
                  <a:lnTo>
                    <a:pt x="154" y="103"/>
                  </a:lnTo>
                  <a:lnTo>
                    <a:pt x="152" y="103"/>
                  </a:lnTo>
                  <a:lnTo>
                    <a:pt x="150" y="105"/>
                  </a:lnTo>
                  <a:lnTo>
                    <a:pt x="148" y="105"/>
                  </a:lnTo>
                  <a:lnTo>
                    <a:pt x="146" y="105"/>
                  </a:lnTo>
                  <a:lnTo>
                    <a:pt x="144" y="105"/>
                  </a:lnTo>
                  <a:lnTo>
                    <a:pt x="142" y="107"/>
                  </a:lnTo>
                  <a:lnTo>
                    <a:pt x="140" y="107"/>
                  </a:lnTo>
                  <a:lnTo>
                    <a:pt x="138" y="107"/>
                  </a:lnTo>
                  <a:lnTo>
                    <a:pt x="136" y="107"/>
                  </a:lnTo>
                  <a:lnTo>
                    <a:pt x="134" y="109"/>
                  </a:lnTo>
                  <a:lnTo>
                    <a:pt x="132" y="111"/>
                  </a:lnTo>
                  <a:lnTo>
                    <a:pt x="131" y="111"/>
                  </a:lnTo>
                  <a:lnTo>
                    <a:pt x="131" y="113"/>
                  </a:lnTo>
                  <a:lnTo>
                    <a:pt x="132" y="115"/>
                  </a:lnTo>
                  <a:lnTo>
                    <a:pt x="132" y="117"/>
                  </a:lnTo>
                  <a:lnTo>
                    <a:pt x="134" y="117"/>
                  </a:lnTo>
                  <a:lnTo>
                    <a:pt x="134" y="119"/>
                  </a:lnTo>
                  <a:lnTo>
                    <a:pt x="134" y="120"/>
                  </a:lnTo>
                  <a:lnTo>
                    <a:pt x="132" y="120"/>
                  </a:lnTo>
                  <a:lnTo>
                    <a:pt x="131" y="120"/>
                  </a:lnTo>
                  <a:lnTo>
                    <a:pt x="129" y="120"/>
                  </a:lnTo>
                  <a:lnTo>
                    <a:pt x="127" y="120"/>
                  </a:lnTo>
                  <a:lnTo>
                    <a:pt x="125" y="120"/>
                  </a:lnTo>
                  <a:lnTo>
                    <a:pt x="123" y="120"/>
                  </a:lnTo>
                  <a:lnTo>
                    <a:pt x="123" y="122"/>
                  </a:lnTo>
                  <a:lnTo>
                    <a:pt x="121" y="120"/>
                  </a:lnTo>
                  <a:lnTo>
                    <a:pt x="121" y="122"/>
                  </a:lnTo>
                  <a:lnTo>
                    <a:pt x="119" y="122"/>
                  </a:lnTo>
                  <a:lnTo>
                    <a:pt x="115" y="124"/>
                  </a:lnTo>
                  <a:lnTo>
                    <a:pt x="113" y="124"/>
                  </a:lnTo>
                  <a:lnTo>
                    <a:pt x="113" y="126"/>
                  </a:lnTo>
                  <a:lnTo>
                    <a:pt x="111" y="126"/>
                  </a:lnTo>
                  <a:lnTo>
                    <a:pt x="109" y="126"/>
                  </a:lnTo>
                  <a:lnTo>
                    <a:pt x="109" y="128"/>
                  </a:lnTo>
                  <a:lnTo>
                    <a:pt x="109" y="130"/>
                  </a:lnTo>
                  <a:lnTo>
                    <a:pt x="109" y="132"/>
                  </a:lnTo>
                  <a:lnTo>
                    <a:pt x="109" y="134"/>
                  </a:lnTo>
                  <a:lnTo>
                    <a:pt x="109" y="136"/>
                  </a:lnTo>
                  <a:lnTo>
                    <a:pt x="108" y="136"/>
                  </a:lnTo>
                  <a:lnTo>
                    <a:pt x="106" y="136"/>
                  </a:lnTo>
                  <a:lnTo>
                    <a:pt x="104" y="136"/>
                  </a:lnTo>
                  <a:lnTo>
                    <a:pt x="106" y="136"/>
                  </a:lnTo>
                  <a:lnTo>
                    <a:pt x="104" y="136"/>
                  </a:lnTo>
                  <a:lnTo>
                    <a:pt x="102" y="136"/>
                  </a:lnTo>
                  <a:lnTo>
                    <a:pt x="102" y="138"/>
                  </a:lnTo>
                  <a:lnTo>
                    <a:pt x="102" y="136"/>
                  </a:lnTo>
                  <a:lnTo>
                    <a:pt x="100" y="136"/>
                  </a:lnTo>
                  <a:lnTo>
                    <a:pt x="102" y="136"/>
                  </a:lnTo>
                  <a:lnTo>
                    <a:pt x="102" y="138"/>
                  </a:lnTo>
                  <a:lnTo>
                    <a:pt x="100" y="138"/>
                  </a:lnTo>
                  <a:lnTo>
                    <a:pt x="98" y="138"/>
                  </a:lnTo>
                  <a:lnTo>
                    <a:pt x="100" y="138"/>
                  </a:lnTo>
                  <a:lnTo>
                    <a:pt x="98" y="138"/>
                  </a:lnTo>
                  <a:lnTo>
                    <a:pt x="98" y="140"/>
                  </a:lnTo>
                  <a:lnTo>
                    <a:pt x="96" y="140"/>
                  </a:lnTo>
                  <a:lnTo>
                    <a:pt x="98" y="140"/>
                  </a:lnTo>
                  <a:lnTo>
                    <a:pt x="96" y="142"/>
                  </a:lnTo>
                  <a:lnTo>
                    <a:pt x="96" y="140"/>
                  </a:lnTo>
                  <a:lnTo>
                    <a:pt x="94" y="140"/>
                  </a:lnTo>
                  <a:lnTo>
                    <a:pt x="92" y="140"/>
                  </a:lnTo>
                  <a:lnTo>
                    <a:pt x="92" y="142"/>
                  </a:lnTo>
                  <a:lnTo>
                    <a:pt x="94" y="142"/>
                  </a:lnTo>
                  <a:lnTo>
                    <a:pt x="92" y="142"/>
                  </a:lnTo>
                  <a:lnTo>
                    <a:pt x="90" y="144"/>
                  </a:lnTo>
                  <a:lnTo>
                    <a:pt x="92" y="144"/>
                  </a:lnTo>
                  <a:lnTo>
                    <a:pt x="90" y="144"/>
                  </a:lnTo>
                  <a:lnTo>
                    <a:pt x="92" y="145"/>
                  </a:lnTo>
                  <a:lnTo>
                    <a:pt x="90" y="145"/>
                  </a:lnTo>
                  <a:lnTo>
                    <a:pt x="90" y="144"/>
                  </a:lnTo>
                  <a:lnTo>
                    <a:pt x="90" y="145"/>
                  </a:lnTo>
                  <a:lnTo>
                    <a:pt x="88" y="145"/>
                  </a:lnTo>
                  <a:lnTo>
                    <a:pt x="88" y="147"/>
                  </a:lnTo>
                  <a:lnTo>
                    <a:pt x="86" y="147"/>
                  </a:lnTo>
                  <a:lnTo>
                    <a:pt x="86" y="149"/>
                  </a:lnTo>
                  <a:lnTo>
                    <a:pt x="84" y="151"/>
                  </a:lnTo>
                  <a:lnTo>
                    <a:pt x="86" y="151"/>
                  </a:lnTo>
                  <a:lnTo>
                    <a:pt x="86" y="153"/>
                  </a:lnTo>
                  <a:lnTo>
                    <a:pt x="84" y="153"/>
                  </a:lnTo>
                  <a:lnTo>
                    <a:pt x="86" y="153"/>
                  </a:lnTo>
                  <a:lnTo>
                    <a:pt x="84" y="153"/>
                  </a:lnTo>
                  <a:lnTo>
                    <a:pt x="84" y="155"/>
                  </a:lnTo>
                  <a:lnTo>
                    <a:pt x="83" y="155"/>
                  </a:lnTo>
                  <a:lnTo>
                    <a:pt x="81" y="157"/>
                  </a:lnTo>
                  <a:lnTo>
                    <a:pt x="83" y="157"/>
                  </a:lnTo>
                  <a:lnTo>
                    <a:pt x="81" y="157"/>
                  </a:lnTo>
                  <a:lnTo>
                    <a:pt x="83" y="157"/>
                  </a:lnTo>
                  <a:lnTo>
                    <a:pt x="81" y="159"/>
                  </a:lnTo>
                  <a:lnTo>
                    <a:pt x="79" y="159"/>
                  </a:lnTo>
                  <a:lnTo>
                    <a:pt x="79" y="161"/>
                  </a:lnTo>
                  <a:lnTo>
                    <a:pt x="77" y="161"/>
                  </a:lnTo>
                  <a:lnTo>
                    <a:pt x="75" y="161"/>
                  </a:lnTo>
                  <a:lnTo>
                    <a:pt x="73" y="161"/>
                  </a:lnTo>
                  <a:lnTo>
                    <a:pt x="71" y="161"/>
                  </a:lnTo>
                  <a:lnTo>
                    <a:pt x="71" y="159"/>
                  </a:lnTo>
                  <a:lnTo>
                    <a:pt x="69" y="159"/>
                  </a:lnTo>
                  <a:lnTo>
                    <a:pt x="67" y="159"/>
                  </a:lnTo>
                  <a:lnTo>
                    <a:pt x="65" y="159"/>
                  </a:lnTo>
                  <a:lnTo>
                    <a:pt x="65" y="161"/>
                  </a:lnTo>
                  <a:lnTo>
                    <a:pt x="65" y="159"/>
                  </a:lnTo>
                  <a:lnTo>
                    <a:pt x="63" y="161"/>
                  </a:lnTo>
                  <a:lnTo>
                    <a:pt x="61" y="159"/>
                  </a:lnTo>
                  <a:lnTo>
                    <a:pt x="60" y="157"/>
                  </a:lnTo>
                  <a:lnTo>
                    <a:pt x="58" y="157"/>
                  </a:lnTo>
                  <a:lnTo>
                    <a:pt x="56" y="157"/>
                  </a:lnTo>
                  <a:lnTo>
                    <a:pt x="56" y="159"/>
                  </a:lnTo>
                  <a:lnTo>
                    <a:pt x="56" y="157"/>
                  </a:lnTo>
                  <a:lnTo>
                    <a:pt x="54" y="157"/>
                  </a:lnTo>
                  <a:lnTo>
                    <a:pt x="52" y="157"/>
                  </a:lnTo>
                  <a:lnTo>
                    <a:pt x="52" y="155"/>
                  </a:lnTo>
                  <a:lnTo>
                    <a:pt x="50" y="155"/>
                  </a:lnTo>
                  <a:lnTo>
                    <a:pt x="50" y="153"/>
                  </a:lnTo>
                  <a:lnTo>
                    <a:pt x="48" y="153"/>
                  </a:lnTo>
                  <a:lnTo>
                    <a:pt x="46" y="153"/>
                  </a:lnTo>
                  <a:lnTo>
                    <a:pt x="44" y="153"/>
                  </a:lnTo>
                  <a:lnTo>
                    <a:pt x="44" y="151"/>
                  </a:lnTo>
                  <a:lnTo>
                    <a:pt x="42" y="151"/>
                  </a:lnTo>
                  <a:lnTo>
                    <a:pt x="42" y="153"/>
                  </a:lnTo>
                  <a:lnTo>
                    <a:pt x="40" y="153"/>
                  </a:lnTo>
                  <a:lnTo>
                    <a:pt x="40" y="151"/>
                  </a:lnTo>
                  <a:lnTo>
                    <a:pt x="38" y="151"/>
                  </a:lnTo>
                  <a:lnTo>
                    <a:pt x="36" y="151"/>
                  </a:lnTo>
                  <a:lnTo>
                    <a:pt x="35" y="151"/>
                  </a:lnTo>
                  <a:lnTo>
                    <a:pt x="33" y="151"/>
                  </a:lnTo>
                  <a:lnTo>
                    <a:pt x="33" y="153"/>
                  </a:lnTo>
                  <a:lnTo>
                    <a:pt x="31" y="153"/>
                  </a:lnTo>
                  <a:lnTo>
                    <a:pt x="29" y="153"/>
                  </a:lnTo>
                  <a:lnTo>
                    <a:pt x="27" y="153"/>
                  </a:lnTo>
                  <a:lnTo>
                    <a:pt x="25" y="153"/>
                  </a:lnTo>
                  <a:lnTo>
                    <a:pt x="23" y="153"/>
                  </a:lnTo>
                  <a:lnTo>
                    <a:pt x="23" y="155"/>
                  </a:lnTo>
                  <a:lnTo>
                    <a:pt x="23" y="153"/>
                  </a:lnTo>
                  <a:lnTo>
                    <a:pt x="21" y="153"/>
                  </a:lnTo>
                  <a:lnTo>
                    <a:pt x="19" y="153"/>
                  </a:lnTo>
                  <a:lnTo>
                    <a:pt x="19" y="151"/>
                  </a:lnTo>
                  <a:lnTo>
                    <a:pt x="17" y="151"/>
                  </a:lnTo>
                  <a:lnTo>
                    <a:pt x="17" y="149"/>
                  </a:lnTo>
                  <a:lnTo>
                    <a:pt x="15" y="149"/>
                  </a:lnTo>
                  <a:lnTo>
                    <a:pt x="15" y="147"/>
                  </a:lnTo>
                  <a:lnTo>
                    <a:pt x="13" y="147"/>
                  </a:lnTo>
                  <a:lnTo>
                    <a:pt x="12" y="145"/>
                  </a:lnTo>
                  <a:lnTo>
                    <a:pt x="12" y="144"/>
                  </a:lnTo>
                  <a:lnTo>
                    <a:pt x="10" y="144"/>
                  </a:lnTo>
                  <a:lnTo>
                    <a:pt x="10" y="142"/>
                  </a:lnTo>
                  <a:lnTo>
                    <a:pt x="8" y="142"/>
                  </a:lnTo>
                  <a:lnTo>
                    <a:pt x="8" y="140"/>
                  </a:lnTo>
                  <a:lnTo>
                    <a:pt x="6" y="140"/>
                  </a:lnTo>
                  <a:lnTo>
                    <a:pt x="6" y="138"/>
                  </a:lnTo>
                  <a:lnTo>
                    <a:pt x="4" y="138"/>
                  </a:lnTo>
                  <a:lnTo>
                    <a:pt x="2" y="138"/>
                  </a:lnTo>
                  <a:lnTo>
                    <a:pt x="2" y="136"/>
                  </a:lnTo>
                  <a:lnTo>
                    <a:pt x="2" y="134"/>
                  </a:lnTo>
                  <a:lnTo>
                    <a:pt x="2" y="132"/>
                  </a:lnTo>
                  <a:lnTo>
                    <a:pt x="0" y="132"/>
                  </a:lnTo>
                  <a:lnTo>
                    <a:pt x="2" y="132"/>
                  </a:lnTo>
                  <a:lnTo>
                    <a:pt x="0" y="130"/>
                  </a:lnTo>
                  <a:lnTo>
                    <a:pt x="0" y="128"/>
                  </a:lnTo>
                  <a:lnTo>
                    <a:pt x="0" y="126"/>
                  </a:lnTo>
                  <a:lnTo>
                    <a:pt x="0" y="124"/>
                  </a:lnTo>
                  <a:lnTo>
                    <a:pt x="0" y="122"/>
                  </a:lnTo>
                  <a:lnTo>
                    <a:pt x="0" y="120"/>
                  </a:lnTo>
                  <a:lnTo>
                    <a:pt x="0" y="119"/>
                  </a:lnTo>
                  <a:lnTo>
                    <a:pt x="0" y="117"/>
                  </a:lnTo>
                  <a:lnTo>
                    <a:pt x="0" y="115"/>
                  </a:lnTo>
                  <a:lnTo>
                    <a:pt x="0" y="113"/>
                  </a:lnTo>
                  <a:lnTo>
                    <a:pt x="0" y="109"/>
                  </a:lnTo>
                  <a:lnTo>
                    <a:pt x="0" y="107"/>
                  </a:lnTo>
                  <a:lnTo>
                    <a:pt x="0" y="105"/>
                  </a:lnTo>
                  <a:lnTo>
                    <a:pt x="0" y="103"/>
                  </a:lnTo>
                  <a:lnTo>
                    <a:pt x="0" y="99"/>
                  </a:lnTo>
                  <a:lnTo>
                    <a:pt x="0" y="97"/>
                  </a:lnTo>
                  <a:lnTo>
                    <a:pt x="0" y="96"/>
                  </a:lnTo>
                  <a:lnTo>
                    <a:pt x="0" y="92"/>
                  </a:lnTo>
                  <a:lnTo>
                    <a:pt x="0" y="90"/>
                  </a:lnTo>
                  <a:lnTo>
                    <a:pt x="0" y="88"/>
                  </a:lnTo>
                  <a:lnTo>
                    <a:pt x="0" y="86"/>
                  </a:lnTo>
                  <a:lnTo>
                    <a:pt x="0" y="82"/>
                  </a:lnTo>
                  <a:lnTo>
                    <a:pt x="0" y="80"/>
                  </a:lnTo>
                  <a:lnTo>
                    <a:pt x="0" y="78"/>
                  </a:lnTo>
                  <a:lnTo>
                    <a:pt x="2" y="78"/>
                  </a:lnTo>
                  <a:lnTo>
                    <a:pt x="4" y="78"/>
                  </a:lnTo>
                  <a:lnTo>
                    <a:pt x="6" y="78"/>
                  </a:lnTo>
                  <a:lnTo>
                    <a:pt x="8" y="78"/>
                  </a:lnTo>
                  <a:lnTo>
                    <a:pt x="10" y="78"/>
                  </a:lnTo>
                  <a:lnTo>
                    <a:pt x="12" y="78"/>
                  </a:lnTo>
                  <a:lnTo>
                    <a:pt x="13" y="78"/>
                  </a:lnTo>
                  <a:lnTo>
                    <a:pt x="15" y="78"/>
                  </a:lnTo>
                  <a:lnTo>
                    <a:pt x="17" y="78"/>
                  </a:lnTo>
                  <a:lnTo>
                    <a:pt x="19" y="78"/>
                  </a:lnTo>
                  <a:lnTo>
                    <a:pt x="21" y="78"/>
                  </a:lnTo>
                  <a:lnTo>
                    <a:pt x="23" y="78"/>
                  </a:lnTo>
                  <a:lnTo>
                    <a:pt x="25" y="78"/>
                  </a:lnTo>
                  <a:lnTo>
                    <a:pt x="27" y="78"/>
                  </a:lnTo>
                  <a:lnTo>
                    <a:pt x="29" y="78"/>
                  </a:lnTo>
                  <a:lnTo>
                    <a:pt x="31" y="78"/>
                  </a:lnTo>
                  <a:lnTo>
                    <a:pt x="33" y="78"/>
                  </a:lnTo>
                  <a:lnTo>
                    <a:pt x="33" y="76"/>
                  </a:lnTo>
                  <a:lnTo>
                    <a:pt x="31" y="76"/>
                  </a:lnTo>
                  <a:lnTo>
                    <a:pt x="31" y="74"/>
                  </a:lnTo>
                  <a:lnTo>
                    <a:pt x="31" y="72"/>
                  </a:lnTo>
                  <a:lnTo>
                    <a:pt x="31" y="71"/>
                  </a:lnTo>
                  <a:lnTo>
                    <a:pt x="33" y="69"/>
                  </a:lnTo>
                  <a:lnTo>
                    <a:pt x="33" y="67"/>
                  </a:lnTo>
                  <a:lnTo>
                    <a:pt x="33" y="65"/>
                  </a:lnTo>
                  <a:lnTo>
                    <a:pt x="31" y="65"/>
                  </a:lnTo>
                  <a:lnTo>
                    <a:pt x="31" y="61"/>
                  </a:lnTo>
                  <a:lnTo>
                    <a:pt x="31" y="59"/>
                  </a:lnTo>
                  <a:lnTo>
                    <a:pt x="33" y="59"/>
                  </a:lnTo>
                  <a:lnTo>
                    <a:pt x="33" y="57"/>
                  </a:lnTo>
                  <a:lnTo>
                    <a:pt x="31" y="57"/>
                  </a:lnTo>
                  <a:lnTo>
                    <a:pt x="31" y="55"/>
                  </a:lnTo>
                  <a:lnTo>
                    <a:pt x="33" y="55"/>
                  </a:lnTo>
                  <a:lnTo>
                    <a:pt x="33" y="53"/>
                  </a:lnTo>
                  <a:lnTo>
                    <a:pt x="33" y="51"/>
                  </a:lnTo>
                  <a:lnTo>
                    <a:pt x="33" y="49"/>
                  </a:lnTo>
                  <a:lnTo>
                    <a:pt x="33" y="48"/>
                  </a:lnTo>
                  <a:lnTo>
                    <a:pt x="33" y="46"/>
                  </a:lnTo>
                  <a:lnTo>
                    <a:pt x="33" y="44"/>
                  </a:lnTo>
                  <a:lnTo>
                    <a:pt x="31" y="44"/>
                  </a:lnTo>
                  <a:lnTo>
                    <a:pt x="33" y="44"/>
                  </a:lnTo>
                  <a:lnTo>
                    <a:pt x="35" y="44"/>
                  </a:lnTo>
                  <a:lnTo>
                    <a:pt x="35" y="46"/>
                  </a:lnTo>
                  <a:lnTo>
                    <a:pt x="36" y="46"/>
                  </a:lnTo>
                  <a:lnTo>
                    <a:pt x="38" y="46"/>
                  </a:lnTo>
                  <a:lnTo>
                    <a:pt x="38" y="48"/>
                  </a:lnTo>
                  <a:lnTo>
                    <a:pt x="38" y="49"/>
                  </a:lnTo>
                  <a:lnTo>
                    <a:pt x="38" y="51"/>
                  </a:lnTo>
                  <a:lnTo>
                    <a:pt x="36" y="51"/>
                  </a:lnTo>
                  <a:lnTo>
                    <a:pt x="38" y="51"/>
                  </a:lnTo>
                  <a:lnTo>
                    <a:pt x="38" y="53"/>
                  </a:lnTo>
                  <a:lnTo>
                    <a:pt x="40" y="53"/>
                  </a:lnTo>
                  <a:lnTo>
                    <a:pt x="40" y="51"/>
                  </a:lnTo>
                  <a:lnTo>
                    <a:pt x="42" y="51"/>
                  </a:lnTo>
                  <a:lnTo>
                    <a:pt x="44" y="51"/>
                  </a:lnTo>
                  <a:lnTo>
                    <a:pt x="46" y="49"/>
                  </a:lnTo>
                  <a:lnTo>
                    <a:pt x="48" y="49"/>
                  </a:lnTo>
                  <a:lnTo>
                    <a:pt x="50" y="49"/>
                  </a:lnTo>
                  <a:lnTo>
                    <a:pt x="52" y="49"/>
                  </a:lnTo>
                  <a:lnTo>
                    <a:pt x="52" y="48"/>
                  </a:lnTo>
                  <a:lnTo>
                    <a:pt x="54" y="48"/>
                  </a:lnTo>
                  <a:lnTo>
                    <a:pt x="54" y="49"/>
                  </a:lnTo>
                  <a:lnTo>
                    <a:pt x="52" y="49"/>
                  </a:lnTo>
                  <a:lnTo>
                    <a:pt x="54" y="49"/>
                  </a:lnTo>
                  <a:lnTo>
                    <a:pt x="54" y="51"/>
                  </a:lnTo>
                  <a:lnTo>
                    <a:pt x="52" y="51"/>
                  </a:lnTo>
                  <a:lnTo>
                    <a:pt x="54" y="53"/>
                  </a:lnTo>
                  <a:lnTo>
                    <a:pt x="54" y="55"/>
                  </a:lnTo>
                  <a:lnTo>
                    <a:pt x="56" y="57"/>
                  </a:lnTo>
                  <a:lnTo>
                    <a:pt x="58" y="57"/>
                  </a:lnTo>
                  <a:lnTo>
                    <a:pt x="60" y="57"/>
                  </a:lnTo>
                  <a:lnTo>
                    <a:pt x="60" y="59"/>
                  </a:lnTo>
                  <a:lnTo>
                    <a:pt x="61" y="59"/>
                  </a:lnTo>
                  <a:lnTo>
                    <a:pt x="61" y="57"/>
                  </a:lnTo>
                  <a:lnTo>
                    <a:pt x="61" y="59"/>
                  </a:lnTo>
                  <a:lnTo>
                    <a:pt x="63" y="59"/>
                  </a:lnTo>
                  <a:lnTo>
                    <a:pt x="67" y="59"/>
                  </a:lnTo>
                  <a:lnTo>
                    <a:pt x="67" y="61"/>
                  </a:lnTo>
                  <a:lnTo>
                    <a:pt x="69" y="61"/>
                  </a:lnTo>
                  <a:lnTo>
                    <a:pt x="69" y="59"/>
                  </a:lnTo>
                  <a:lnTo>
                    <a:pt x="71" y="59"/>
                  </a:lnTo>
                  <a:lnTo>
                    <a:pt x="71" y="61"/>
                  </a:lnTo>
                  <a:lnTo>
                    <a:pt x="73" y="61"/>
                  </a:lnTo>
                  <a:lnTo>
                    <a:pt x="75" y="61"/>
                  </a:lnTo>
                  <a:lnTo>
                    <a:pt x="77" y="61"/>
                  </a:lnTo>
                  <a:lnTo>
                    <a:pt x="79" y="61"/>
                  </a:lnTo>
                  <a:lnTo>
                    <a:pt x="79" y="59"/>
                  </a:lnTo>
                  <a:lnTo>
                    <a:pt x="79" y="57"/>
                  </a:lnTo>
                  <a:lnTo>
                    <a:pt x="81" y="57"/>
                  </a:lnTo>
                  <a:lnTo>
                    <a:pt x="81" y="55"/>
                  </a:lnTo>
                  <a:lnTo>
                    <a:pt x="83" y="55"/>
                  </a:lnTo>
                  <a:lnTo>
                    <a:pt x="83" y="57"/>
                  </a:lnTo>
                  <a:lnTo>
                    <a:pt x="84" y="59"/>
                  </a:lnTo>
                  <a:lnTo>
                    <a:pt x="86" y="61"/>
                  </a:lnTo>
                  <a:lnTo>
                    <a:pt x="88" y="63"/>
                  </a:lnTo>
                  <a:lnTo>
                    <a:pt x="88" y="65"/>
                  </a:lnTo>
                  <a:lnTo>
                    <a:pt x="90" y="65"/>
                  </a:lnTo>
                  <a:lnTo>
                    <a:pt x="90" y="67"/>
                  </a:lnTo>
                  <a:lnTo>
                    <a:pt x="92" y="67"/>
                  </a:lnTo>
                  <a:lnTo>
                    <a:pt x="92" y="65"/>
                  </a:lnTo>
                  <a:lnTo>
                    <a:pt x="94" y="65"/>
                  </a:lnTo>
                  <a:lnTo>
                    <a:pt x="94" y="67"/>
                  </a:lnTo>
                  <a:lnTo>
                    <a:pt x="96" y="67"/>
                  </a:lnTo>
                  <a:lnTo>
                    <a:pt x="98" y="67"/>
                  </a:lnTo>
                  <a:lnTo>
                    <a:pt x="98" y="69"/>
                  </a:lnTo>
                  <a:lnTo>
                    <a:pt x="100" y="69"/>
                  </a:lnTo>
                  <a:lnTo>
                    <a:pt x="102" y="69"/>
                  </a:lnTo>
                  <a:lnTo>
                    <a:pt x="102" y="71"/>
                  </a:lnTo>
                  <a:lnTo>
                    <a:pt x="104" y="71"/>
                  </a:lnTo>
                  <a:lnTo>
                    <a:pt x="104" y="72"/>
                  </a:lnTo>
                  <a:lnTo>
                    <a:pt x="104" y="74"/>
                  </a:lnTo>
                  <a:lnTo>
                    <a:pt x="104" y="76"/>
                  </a:lnTo>
                  <a:lnTo>
                    <a:pt x="106" y="76"/>
                  </a:lnTo>
                  <a:lnTo>
                    <a:pt x="106" y="74"/>
                  </a:lnTo>
                  <a:lnTo>
                    <a:pt x="108" y="76"/>
                  </a:lnTo>
                  <a:lnTo>
                    <a:pt x="108" y="78"/>
                  </a:lnTo>
                  <a:lnTo>
                    <a:pt x="109" y="78"/>
                  </a:lnTo>
                  <a:lnTo>
                    <a:pt x="109" y="80"/>
                  </a:lnTo>
                  <a:lnTo>
                    <a:pt x="111" y="82"/>
                  </a:lnTo>
                  <a:lnTo>
                    <a:pt x="111" y="84"/>
                  </a:lnTo>
                  <a:lnTo>
                    <a:pt x="113" y="84"/>
                  </a:lnTo>
                  <a:lnTo>
                    <a:pt x="115" y="84"/>
                  </a:lnTo>
                  <a:lnTo>
                    <a:pt x="117" y="84"/>
                  </a:lnTo>
                  <a:lnTo>
                    <a:pt x="119" y="82"/>
                  </a:lnTo>
                  <a:lnTo>
                    <a:pt x="121" y="82"/>
                  </a:lnTo>
                  <a:lnTo>
                    <a:pt x="123" y="82"/>
                  </a:lnTo>
                  <a:lnTo>
                    <a:pt x="121" y="82"/>
                  </a:lnTo>
                  <a:lnTo>
                    <a:pt x="121" y="84"/>
                  </a:lnTo>
                  <a:lnTo>
                    <a:pt x="123" y="84"/>
                  </a:lnTo>
                  <a:lnTo>
                    <a:pt x="123" y="86"/>
                  </a:lnTo>
                  <a:lnTo>
                    <a:pt x="125" y="86"/>
                  </a:lnTo>
                  <a:lnTo>
                    <a:pt x="125" y="84"/>
                  </a:lnTo>
                  <a:lnTo>
                    <a:pt x="125" y="82"/>
                  </a:lnTo>
                  <a:lnTo>
                    <a:pt x="125" y="80"/>
                  </a:lnTo>
                  <a:lnTo>
                    <a:pt x="125" y="78"/>
                  </a:lnTo>
                  <a:lnTo>
                    <a:pt x="125" y="76"/>
                  </a:lnTo>
                  <a:lnTo>
                    <a:pt x="125" y="72"/>
                  </a:lnTo>
                  <a:lnTo>
                    <a:pt x="125" y="71"/>
                  </a:lnTo>
                  <a:lnTo>
                    <a:pt x="125" y="67"/>
                  </a:lnTo>
                  <a:lnTo>
                    <a:pt x="125" y="65"/>
                  </a:lnTo>
                  <a:lnTo>
                    <a:pt x="123" y="65"/>
                  </a:lnTo>
                  <a:lnTo>
                    <a:pt x="121" y="65"/>
                  </a:lnTo>
                  <a:lnTo>
                    <a:pt x="119" y="65"/>
                  </a:lnTo>
                  <a:lnTo>
                    <a:pt x="119" y="67"/>
                  </a:lnTo>
                  <a:lnTo>
                    <a:pt x="119" y="69"/>
                  </a:lnTo>
                  <a:lnTo>
                    <a:pt x="121" y="69"/>
                  </a:lnTo>
                  <a:lnTo>
                    <a:pt x="119" y="69"/>
                  </a:lnTo>
                  <a:lnTo>
                    <a:pt x="117" y="69"/>
                  </a:lnTo>
                  <a:lnTo>
                    <a:pt x="115" y="67"/>
                  </a:lnTo>
                  <a:lnTo>
                    <a:pt x="113" y="67"/>
                  </a:lnTo>
                  <a:lnTo>
                    <a:pt x="113" y="69"/>
                  </a:lnTo>
                  <a:lnTo>
                    <a:pt x="113" y="67"/>
                  </a:lnTo>
                  <a:lnTo>
                    <a:pt x="111" y="67"/>
                  </a:lnTo>
                  <a:lnTo>
                    <a:pt x="111" y="65"/>
                  </a:lnTo>
                  <a:lnTo>
                    <a:pt x="109" y="63"/>
                  </a:lnTo>
                  <a:lnTo>
                    <a:pt x="108" y="63"/>
                  </a:lnTo>
                  <a:lnTo>
                    <a:pt x="108" y="61"/>
                  </a:lnTo>
                  <a:lnTo>
                    <a:pt x="106" y="61"/>
                  </a:lnTo>
                  <a:lnTo>
                    <a:pt x="106" y="59"/>
                  </a:lnTo>
                  <a:lnTo>
                    <a:pt x="104" y="59"/>
                  </a:lnTo>
                  <a:lnTo>
                    <a:pt x="104" y="57"/>
                  </a:lnTo>
                  <a:lnTo>
                    <a:pt x="102" y="57"/>
                  </a:lnTo>
                  <a:lnTo>
                    <a:pt x="102" y="55"/>
                  </a:lnTo>
                  <a:lnTo>
                    <a:pt x="102" y="53"/>
                  </a:lnTo>
                  <a:lnTo>
                    <a:pt x="102" y="51"/>
                  </a:lnTo>
                  <a:lnTo>
                    <a:pt x="104" y="51"/>
                  </a:lnTo>
                  <a:lnTo>
                    <a:pt x="102" y="49"/>
                  </a:lnTo>
                  <a:lnTo>
                    <a:pt x="104" y="49"/>
                  </a:lnTo>
                  <a:lnTo>
                    <a:pt x="104" y="48"/>
                  </a:lnTo>
                  <a:lnTo>
                    <a:pt x="104" y="46"/>
                  </a:lnTo>
                  <a:lnTo>
                    <a:pt x="104" y="44"/>
                  </a:lnTo>
                  <a:lnTo>
                    <a:pt x="104" y="42"/>
                  </a:lnTo>
                  <a:lnTo>
                    <a:pt x="106" y="42"/>
                  </a:lnTo>
                  <a:lnTo>
                    <a:pt x="106" y="40"/>
                  </a:lnTo>
                  <a:lnTo>
                    <a:pt x="108" y="40"/>
                  </a:lnTo>
                  <a:lnTo>
                    <a:pt x="106" y="40"/>
                  </a:lnTo>
                  <a:lnTo>
                    <a:pt x="106" y="38"/>
                  </a:lnTo>
                  <a:lnTo>
                    <a:pt x="106" y="36"/>
                  </a:lnTo>
                  <a:lnTo>
                    <a:pt x="106" y="34"/>
                  </a:lnTo>
                  <a:lnTo>
                    <a:pt x="106" y="32"/>
                  </a:lnTo>
                  <a:lnTo>
                    <a:pt x="106" y="30"/>
                  </a:lnTo>
                  <a:lnTo>
                    <a:pt x="106" y="28"/>
                  </a:lnTo>
                  <a:lnTo>
                    <a:pt x="106" y="26"/>
                  </a:lnTo>
                  <a:lnTo>
                    <a:pt x="108" y="26"/>
                  </a:lnTo>
                  <a:lnTo>
                    <a:pt x="106" y="25"/>
                  </a:lnTo>
                  <a:lnTo>
                    <a:pt x="106" y="23"/>
                  </a:lnTo>
                  <a:lnTo>
                    <a:pt x="106" y="21"/>
                  </a:lnTo>
                  <a:lnTo>
                    <a:pt x="104" y="21"/>
                  </a:lnTo>
                  <a:lnTo>
                    <a:pt x="104" y="19"/>
                  </a:lnTo>
                  <a:lnTo>
                    <a:pt x="104" y="21"/>
                  </a:lnTo>
                  <a:lnTo>
                    <a:pt x="104" y="19"/>
                  </a:lnTo>
                  <a:lnTo>
                    <a:pt x="106" y="19"/>
                  </a:lnTo>
                  <a:lnTo>
                    <a:pt x="108" y="21"/>
                  </a:lnTo>
                  <a:lnTo>
                    <a:pt x="108" y="19"/>
                  </a:lnTo>
                  <a:lnTo>
                    <a:pt x="108" y="17"/>
                  </a:lnTo>
                  <a:lnTo>
                    <a:pt x="109" y="17"/>
                  </a:lnTo>
                  <a:lnTo>
                    <a:pt x="109" y="15"/>
                  </a:lnTo>
                  <a:lnTo>
                    <a:pt x="109" y="13"/>
                  </a:lnTo>
                  <a:lnTo>
                    <a:pt x="111" y="13"/>
                  </a:lnTo>
                  <a:lnTo>
                    <a:pt x="113" y="11"/>
                  </a:lnTo>
                  <a:lnTo>
                    <a:pt x="113" y="9"/>
                  </a:lnTo>
                  <a:lnTo>
                    <a:pt x="113" y="7"/>
                  </a:lnTo>
                  <a:lnTo>
                    <a:pt x="113" y="5"/>
                  </a:lnTo>
                  <a:lnTo>
                    <a:pt x="111" y="5"/>
                  </a:lnTo>
                  <a:lnTo>
                    <a:pt x="109" y="5"/>
                  </a:lnTo>
                  <a:lnTo>
                    <a:pt x="111" y="3"/>
                  </a:lnTo>
                  <a:lnTo>
                    <a:pt x="115" y="3"/>
                  </a:lnTo>
                  <a:lnTo>
                    <a:pt x="117" y="3"/>
                  </a:lnTo>
                  <a:lnTo>
                    <a:pt x="121" y="3"/>
                  </a:lnTo>
                  <a:lnTo>
                    <a:pt x="125" y="1"/>
                  </a:lnTo>
                  <a:lnTo>
                    <a:pt x="129" y="1"/>
                  </a:lnTo>
                  <a:lnTo>
                    <a:pt x="132" y="1"/>
                  </a:lnTo>
                  <a:lnTo>
                    <a:pt x="136" y="0"/>
                  </a:lnTo>
                  <a:lnTo>
                    <a:pt x="136" y="1"/>
                  </a:lnTo>
                  <a:lnTo>
                    <a:pt x="134" y="3"/>
                  </a:lnTo>
                  <a:lnTo>
                    <a:pt x="134" y="5"/>
                  </a:lnTo>
                  <a:lnTo>
                    <a:pt x="136" y="5"/>
                  </a:lnTo>
                  <a:lnTo>
                    <a:pt x="138" y="5"/>
                  </a:lnTo>
                  <a:lnTo>
                    <a:pt x="140" y="5"/>
                  </a:lnTo>
                  <a:lnTo>
                    <a:pt x="142" y="7"/>
                  </a:lnTo>
                  <a:lnTo>
                    <a:pt x="144" y="9"/>
                  </a:lnTo>
                  <a:lnTo>
                    <a:pt x="146" y="9"/>
                  </a:lnTo>
                  <a:lnTo>
                    <a:pt x="146" y="7"/>
                  </a:lnTo>
                  <a:lnTo>
                    <a:pt x="146" y="9"/>
                  </a:lnTo>
                  <a:lnTo>
                    <a:pt x="146" y="7"/>
                  </a:lnTo>
                  <a:lnTo>
                    <a:pt x="146" y="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0" name="Freeform 260"/>
            <p:cNvSpPr>
              <a:spLocks/>
            </p:cNvSpPr>
            <p:nvPr/>
          </p:nvSpPr>
          <p:spPr bwMode="auto">
            <a:xfrm>
              <a:off x="5667375" y="5230813"/>
              <a:ext cx="198438" cy="184150"/>
            </a:xfrm>
            <a:custGeom>
              <a:avLst/>
              <a:gdLst>
                <a:gd name="T0" fmla="*/ 84 w 125"/>
                <a:gd name="T1" fmla="*/ 6 h 116"/>
                <a:gd name="T2" fmla="*/ 92 w 125"/>
                <a:gd name="T3" fmla="*/ 6 h 116"/>
                <a:gd name="T4" fmla="*/ 100 w 125"/>
                <a:gd name="T5" fmla="*/ 10 h 116"/>
                <a:gd name="T6" fmla="*/ 105 w 125"/>
                <a:gd name="T7" fmla="*/ 14 h 116"/>
                <a:gd name="T8" fmla="*/ 119 w 125"/>
                <a:gd name="T9" fmla="*/ 18 h 116"/>
                <a:gd name="T10" fmla="*/ 123 w 125"/>
                <a:gd name="T11" fmla="*/ 20 h 116"/>
                <a:gd name="T12" fmla="*/ 121 w 125"/>
                <a:gd name="T13" fmla="*/ 24 h 116"/>
                <a:gd name="T14" fmla="*/ 123 w 125"/>
                <a:gd name="T15" fmla="*/ 29 h 116"/>
                <a:gd name="T16" fmla="*/ 123 w 125"/>
                <a:gd name="T17" fmla="*/ 35 h 116"/>
                <a:gd name="T18" fmla="*/ 123 w 125"/>
                <a:gd name="T19" fmla="*/ 45 h 116"/>
                <a:gd name="T20" fmla="*/ 121 w 125"/>
                <a:gd name="T21" fmla="*/ 50 h 116"/>
                <a:gd name="T22" fmla="*/ 119 w 125"/>
                <a:gd name="T23" fmla="*/ 58 h 116"/>
                <a:gd name="T24" fmla="*/ 121 w 125"/>
                <a:gd name="T25" fmla="*/ 66 h 116"/>
                <a:gd name="T26" fmla="*/ 123 w 125"/>
                <a:gd name="T27" fmla="*/ 70 h 116"/>
                <a:gd name="T28" fmla="*/ 121 w 125"/>
                <a:gd name="T29" fmla="*/ 75 h 116"/>
                <a:gd name="T30" fmla="*/ 117 w 125"/>
                <a:gd name="T31" fmla="*/ 83 h 116"/>
                <a:gd name="T32" fmla="*/ 115 w 125"/>
                <a:gd name="T33" fmla="*/ 91 h 116"/>
                <a:gd name="T34" fmla="*/ 111 w 125"/>
                <a:gd name="T35" fmla="*/ 98 h 116"/>
                <a:gd name="T36" fmla="*/ 105 w 125"/>
                <a:gd name="T37" fmla="*/ 104 h 116"/>
                <a:gd name="T38" fmla="*/ 100 w 125"/>
                <a:gd name="T39" fmla="*/ 112 h 116"/>
                <a:gd name="T40" fmla="*/ 92 w 125"/>
                <a:gd name="T41" fmla="*/ 114 h 116"/>
                <a:gd name="T42" fmla="*/ 82 w 125"/>
                <a:gd name="T43" fmla="*/ 114 h 116"/>
                <a:gd name="T44" fmla="*/ 75 w 125"/>
                <a:gd name="T45" fmla="*/ 112 h 116"/>
                <a:gd name="T46" fmla="*/ 69 w 125"/>
                <a:gd name="T47" fmla="*/ 112 h 116"/>
                <a:gd name="T48" fmla="*/ 61 w 125"/>
                <a:gd name="T49" fmla="*/ 110 h 116"/>
                <a:gd name="T50" fmla="*/ 61 w 125"/>
                <a:gd name="T51" fmla="*/ 104 h 116"/>
                <a:gd name="T52" fmla="*/ 52 w 125"/>
                <a:gd name="T53" fmla="*/ 102 h 116"/>
                <a:gd name="T54" fmla="*/ 44 w 125"/>
                <a:gd name="T55" fmla="*/ 100 h 116"/>
                <a:gd name="T56" fmla="*/ 42 w 125"/>
                <a:gd name="T57" fmla="*/ 98 h 116"/>
                <a:gd name="T58" fmla="*/ 38 w 125"/>
                <a:gd name="T59" fmla="*/ 93 h 116"/>
                <a:gd name="T60" fmla="*/ 38 w 125"/>
                <a:gd name="T61" fmla="*/ 83 h 116"/>
                <a:gd name="T62" fmla="*/ 32 w 125"/>
                <a:gd name="T63" fmla="*/ 83 h 116"/>
                <a:gd name="T64" fmla="*/ 29 w 125"/>
                <a:gd name="T65" fmla="*/ 73 h 116"/>
                <a:gd name="T66" fmla="*/ 21 w 125"/>
                <a:gd name="T67" fmla="*/ 72 h 116"/>
                <a:gd name="T68" fmla="*/ 17 w 125"/>
                <a:gd name="T69" fmla="*/ 66 h 116"/>
                <a:gd name="T70" fmla="*/ 11 w 125"/>
                <a:gd name="T71" fmla="*/ 58 h 116"/>
                <a:gd name="T72" fmla="*/ 6 w 125"/>
                <a:gd name="T73" fmla="*/ 48 h 116"/>
                <a:gd name="T74" fmla="*/ 0 w 125"/>
                <a:gd name="T75" fmla="*/ 39 h 116"/>
                <a:gd name="T76" fmla="*/ 4 w 125"/>
                <a:gd name="T77" fmla="*/ 37 h 116"/>
                <a:gd name="T78" fmla="*/ 13 w 125"/>
                <a:gd name="T79" fmla="*/ 39 h 116"/>
                <a:gd name="T80" fmla="*/ 19 w 125"/>
                <a:gd name="T81" fmla="*/ 39 h 116"/>
                <a:gd name="T82" fmla="*/ 27 w 125"/>
                <a:gd name="T83" fmla="*/ 41 h 116"/>
                <a:gd name="T84" fmla="*/ 29 w 125"/>
                <a:gd name="T85" fmla="*/ 41 h 116"/>
                <a:gd name="T86" fmla="*/ 31 w 125"/>
                <a:gd name="T87" fmla="*/ 37 h 116"/>
                <a:gd name="T88" fmla="*/ 34 w 125"/>
                <a:gd name="T89" fmla="*/ 31 h 116"/>
                <a:gd name="T90" fmla="*/ 38 w 125"/>
                <a:gd name="T91" fmla="*/ 27 h 116"/>
                <a:gd name="T92" fmla="*/ 42 w 125"/>
                <a:gd name="T93" fmla="*/ 25 h 116"/>
                <a:gd name="T94" fmla="*/ 44 w 125"/>
                <a:gd name="T95" fmla="*/ 24 h 116"/>
                <a:gd name="T96" fmla="*/ 48 w 125"/>
                <a:gd name="T97" fmla="*/ 22 h 116"/>
                <a:gd name="T98" fmla="*/ 52 w 125"/>
                <a:gd name="T99" fmla="*/ 20 h 116"/>
                <a:gd name="T100" fmla="*/ 57 w 125"/>
                <a:gd name="T101" fmla="*/ 20 h 116"/>
                <a:gd name="T102" fmla="*/ 57 w 125"/>
                <a:gd name="T103" fmla="*/ 16 h 116"/>
                <a:gd name="T104" fmla="*/ 57 w 125"/>
                <a:gd name="T105" fmla="*/ 10 h 116"/>
                <a:gd name="T106" fmla="*/ 61 w 125"/>
                <a:gd name="T107" fmla="*/ 4 h 116"/>
                <a:gd name="T108" fmla="*/ 71 w 125"/>
                <a:gd name="T109" fmla="*/ 2 h 116"/>
                <a:gd name="T110" fmla="*/ 79 w 125"/>
                <a:gd name="T11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5" h="116">
                  <a:moveTo>
                    <a:pt x="82" y="0"/>
                  </a:moveTo>
                  <a:lnTo>
                    <a:pt x="82" y="2"/>
                  </a:lnTo>
                  <a:lnTo>
                    <a:pt x="82" y="4"/>
                  </a:lnTo>
                  <a:lnTo>
                    <a:pt x="82" y="6"/>
                  </a:lnTo>
                  <a:lnTo>
                    <a:pt x="84" y="6"/>
                  </a:lnTo>
                  <a:lnTo>
                    <a:pt x="88" y="6"/>
                  </a:lnTo>
                  <a:lnTo>
                    <a:pt x="90" y="6"/>
                  </a:lnTo>
                  <a:lnTo>
                    <a:pt x="90" y="8"/>
                  </a:lnTo>
                  <a:lnTo>
                    <a:pt x="92" y="8"/>
                  </a:lnTo>
                  <a:lnTo>
                    <a:pt x="92" y="6"/>
                  </a:lnTo>
                  <a:lnTo>
                    <a:pt x="94" y="6"/>
                  </a:lnTo>
                  <a:lnTo>
                    <a:pt x="96" y="8"/>
                  </a:lnTo>
                  <a:lnTo>
                    <a:pt x="98" y="8"/>
                  </a:lnTo>
                  <a:lnTo>
                    <a:pt x="98" y="10"/>
                  </a:lnTo>
                  <a:lnTo>
                    <a:pt x="100" y="10"/>
                  </a:lnTo>
                  <a:lnTo>
                    <a:pt x="102" y="10"/>
                  </a:lnTo>
                  <a:lnTo>
                    <a:pt x="104" y="10"/>
                  </a:lnTo>
                  <a:lnTo>
                    <a:pt x="104" y="12"/>
                  </a:lnTo>
                  <a:lnTo>
                    <a:pt x="105" y="12"/>
                  </a:lnTo>
                  <a:lnTo>
                    <a:pt x="105" y="14"/>
                  </a:lnTo>
                  <a:lnTo>
                    <a:pt x="107" y="14"/>
                  </a:lnTo>
                  <a:lnTo>
                    <a:pt x="111" y="14"/>
                  </a:lnTo>
                  <a:lnTo>
                    <a:pt x="113" y="16"/>
                  </a:lnTo>
                  <a:lnTo>
                    <a:pt x="117" y="16"/>
                  </a:lnTo>
                  <a:lnTo>
                    <a:pt x="119" y="18"/>
                  </a:lnTo>
                  <a:lnTo>
                    <a:pt x="119" y="20"/>
                  </a:lnTo>
                  <a:lnTo>
                    <a:pt x="119" y="18"/>
                  </a:lnTo>
                  <a:lnTo>
                    <a:pt x="121" y="18"/>
                  </a:lnTo>
                  <a:lnTo>
                    <a:pt x="121" y="20"/>
                  </a:lnTo>
                  <a:lnTo>
                    <a:pt x="123" y="20"/>
                  </a:lnTo>
                  <a:lnTo>
                    <a:pt x="123" y="18"/>
                  </a:lnTo>
                  <a:lnTo>
                    <a:pt x="123" y="20"/>
                  </a:lnTo>
                  <a:lnTo>
                    <a:pt x="123" y="22"/>
                  </a:lnTo>
                  <a:lnTo>
                    <a:pt x="121" y="22"/>
                  </a:lnTo>
                  <a:lnTo>
                    <a:pt x="121" y="24"/>
                  </a:lnTo>
                  <a:lnTo>
                    <a:pt x="123" y="25"/>
                  </a:lnTo>
                  <a:lnTo>
                    <a:pt x="123" y="27"/>
                  </a:lnTo>
                  <a:lnTo>
                    <a:pt x="123" y="29"/>
                  </a:lnTo>
                  <a:lnTo>
                    <a:pt x="125" y="29"/>
                  </a:lnTo>
                  <a:lnTo>
                    <a:pt x="123" y="29"/>
                  </a:lnTo>
                  <a:lnTo>
                    <a:pt x="123" y="31"/>
                  </a:lnTo>
                  <a:lnTo>
                    <a:pt x="123" y="33"/>
                  </a:lnTo>
                  <a:lnTo>
                    <a:pt x="125" y="33"/>
                  </a:lnTo>
                  <a:lnTo>
                    <a:pt x="125" y="35"/>
                  </a:lnTo>
                  <a:lnTo>
                    <a:pt x="123" y="35"/>
                  </a:lnTo>
                  <a:lnTo>
                    <a:pt x="123" y="37"/>
                  </a:lnTo>
                  <a:lnTo>
                    <a:pt x="123" y="39"/>
                  </a:lnTo>
                  <a:lnTo>
                    <a:pt x="123" y="41"/>
                  </a:lnTo>
                  <a:lnTo>
                    <a:pt x="123" y="43"/>
                  </a:lnTo>
                  <a:lnTo>
                    <a:pt x="123" y="45"/>
                  </a:lnTo>
                  <a:lnTo>
                    <a:pt x="125" y="47"/>
                  </a:lnTo>
                  <a:lnTo>
                    <a:pt x="123" y="47"/>
                  </a:lnTo>
                  <a:lnTo>
                    <a:pt x="123" y="48"/>
                  </a:lnTo>
                  <a:lnTo>
                    <a:pt x="121" y="48"/>
                  </a:lnTo>
                  <a:lnTo>
                    <a:pt x="121" y="50"/>
                  </a:lnTo>
                  <a:lnTo>
                    <a:pt x="123" y="52"/>
                  </a:lnTo>
                  <a:lnTo>
                    <a:pt x="121" y="54"/>
                  </a:lnTo>
                  <a:lnTo>
                    <a:pt x="119" y="54"/>
                  </a:lnTo>
                  <a:lnTo>
                    <a:pt x="119" y="56"/>
                  </a:lnTo>
                  <a:lnTo>
                    <a:pt x="119" y="58"/>
                  </a:lnTo>
                  <a:lnTo>
                    <a:pt x="121" y="58"/>
                  </a:lnTo>
                  <a:lnTo>
                    <a:pt x="121" y="62"/>
                  </a:lnTo>
                  <a:lnTo>
                    <a:pt x="119" y="64"/>
                  </a:lnTo>
                  <a:lnTo>
                    <a:pt x="119" y="66"/>
                  </a:lnTo>
                  <a:lnTo>
                    <a:pt x="121" y="66"/>
                  </a:lnTo>
                  <a:lnTo>
                    <a:pt x="121" y="68"/>
                  </a:lnTo>
                  <a:lnTo>
                    <a:pt x="121" y="70"/>
                  </a:lnTo>
                  <a:lnTo>
                    <a:pt x="121" y="68"/>
                  </a:lnTo>
                  <a:lnTo>
                    <a:pt x="123" y="68"/>
                  </a:lnTo>
                  <a:lnTo>
                    <a:pt x="123" y="70"/>
                  </a:lnTo>
                  <a:lnTo>
                    <a:pt x="125" y="70"/>
                  </a:lnTo>
                  <a:lnTo>
                    <a:pt x="125" y="72"/>
                  </a:lnTo>
                  <a:lnTo>
                    <a:pt x="123" y="73"/>
                  </a:lnTo>
                  <a:lnTo>
                    <a:pt x="123" y="75"/>
                  </a:lnTo>
                  <a:lnTo>
                    <a:pt x="121" y="75"/>
                  </a:lnTo>
                  <a:lnTo>
                    <a:pt x="121" y="77"/>
                  </a:lnTo>
                  <a:lnTo>
                    <a:pt x="121" y="79"/>
                  </a:lnTo>
                  <a:lnTo>
                    <a:pt x="119" y="81"/>
                  </a:lnTo>
                  <a:lnTo>
                    <a:pt x="119" y="83"/>
                  </a:lnTo>
                  <a:lnTo>
                    <a:pt x="117" y="83"/>
                  </a:lnTo>
                  <a:lnTo>
                    <a:pt x="115" y="83"/>
                  </a:lnTo>
                  <a:lnTo>
                    <a:pt x="115" y="85"/>
                  </a:lnTo>
                  <a:lnTo>
                    <a:pt x="115" y="87"/>
                  </a:lnTo>
                  <a:lnTo>
                    <a:pt x="115" y="89"/>
                  </a:lnTo>
                  <a:lnTo>
                    <a:pt x="115" y="91"/>
                  </a:lnTo>
                  <a:lnTo>
                    <a:pt x="113" y="93"/>
                  </a:lnTo>
                  <a:lnTo>
                    <a:pt x="113" y="95"/>
                  </a:lnTo>
                  <a:lnTo>
                    <a:pt x="115" y="96"/>
                  </a:lnTo>
                  <a:lnTo>
                    <a:pt x="113" y="96"/>
                  </a:lnTo>
                  <a:lnTo>
                    <a:pt x="111" y="98"/>
                  </a:lnTo>
                  <a:lnTo>
                    <a:pt x="109" y="100"/>
                  </a:lnTo>
                  <a:lnTo>
                    <a:pt x="109" y="102"/>
                  </a:lnTo>
                  <a:lnTo>
                    <a:pt x="107" y="102"/>
                  </a:lnTo>
                  <a:lnTo>
                    <a:pt x="107" y="104"/>
                  </a:lnTo>
                  <a:lnTo>
                    <a:pt x="105" y="104"/>
                  </a:lnTo>
                  <a:lnTo>
                    <a:pt x="105" y="106"/>
                  </a:lnTo>
                  <a:lnTo>
                    <a:pt x="104" y="106"/>
                  </a:lnTo>
                  <a:lnTo>
                    <a:pt x="104" y="108"/>
                  </a:lnTo>
                  <a:lnTo>
                    <a:pt x="102" y="110"/>
                  </a:lnTo>
                  <a:lnTo>
                    <a:pt x="100" y="112"/>
                  </a:lnTo>
                  <a:lnTo>
                    <a:pt x="98" y="114"/>
                  </a:lnTo>
                  <a:lnTo>
                    <a:pt x="96" y="116"/>
                  </a:lnTo>
                  <a:lnTo>
                    <a:pt x="96" y="114"/>
                  </a:lnTo>
                  <a:lnTo>
                    <a:pt x="94" y="114"/>
                  </a:lnTo>
                  <a:lnTo>
                    <a:pt x="92" y="114"/>
                  </a:lnTo>
                  <a:lnTo>
                    <a:pt x="90" y="114"/>
                  </a:lnTo>
                  <a:lnTo>
                    <a:pt x="88" y="114"/>
                  </a:lnTo>
                  <a:lnTo>
                    <a:pt x="86" y="114"/>
                  </a:lnTo>
                  <a:lnTo>
                    <a:pt x="84" y="114"/>
                  </a:lnTo>
                  <a:lnTo>
                    <a:pt x="82" y="114"/>
                  </a:lnTo>
                  <a:lnTo>
                    <a:pt x="80" y="114"/>
                  </a:lnTo>
                  <a:lnTo>
                    <a:pt x="79" y="114"/>
                  </a:lnTo>
                  <a:lnTo>
                    <a:pt x="77" y="114"/>
                  </a:lnTo>
                  <a:lnTo>
                    <a:pt x="77" y="112"/>
                  </a:lnTo>
                  <a:lnTo>
                    <a:pt x="75" y="112"/>
                  </a:lnTo>
                  <a:lnTo>
                    <a:pt x="73" y="112"/>
                  </a:lnTo>
                  <a:lnTo>
                    <a:pt x="73" y="110"/>
                  </a:lnTo>
                  <a:lnTo>
                    <a:pt x="71" y="110"/>
                  </a:lnTo>
                  <a:lnTo>
                    <a:pt x="69" y="110"/>
                  </a:lnTo>
                  <a:lnTo>
                    <a:pt x="69" y="112"/>
                  </a:lnTo>
                  <a:lnTo>
                    <a:pt x="67" y="112"/>
                  </a:lnTo>
                  <a:lnTo>
                    <a:pt x="67" y="110"/>
                  </a:lnTo>
                  <a:lnTo>
                    <a:pt x="65" y="112"/>
                  </a:lnTo>
                  <a:lnTo>
                    <a:pt x="63" y="110"/>
                  </a:lnTo>
                  <a:lnTo>
                    <a:pt x="61" y="110"/>
                  </a:lnTo>
                  <a:lnTo>
                    <a:pt x="61" y="108"/>
                  </a:lnTo>
                  <a:lnTo>
                    <a:pt x="59" y="108"/>
                  </a:lnTo>
                  <a:lnTo>
                    <a:pt x="59" y="106"/>
                  </a:lnTo>
                  <a:lnTo>
                    <a:pt x="61" y="106"/>
                  </a:lnTo>
                  <a:lnTo>
                    <a:pt x="61" y="104"/>
                  </a:lnTo>
                  <a:lnTo>
                    <a:pt x="59" y="104"/>
                  </a:lnTo>
                  <a:lnTo>
                    <a:pt x="57" y="104"/>
                  </a:lnTo>
                  <a:lnTo>
                    <a:pt x="56" y="102"/>
                  </a:lnTo>
                  <a:lnTo>
                    <a:pt x="54" y="102"/>
                  </a:lnTo>
                  <a:lnTo>
                    <a:pt x="52" y="102"/>
                  </a:lnTo>
                  <a:lnTo>
                    <a:pt x="50" y="102"/>
                  </a:lnTo>
                  <a:lnTo>
                    <a:pt x="50" y="100"/>
                  </a:lnTo>
                  <a:lnTo>
                    <a:pt x="48" y="100"/>
                  </a:lnTo>
                  <a:lnTo>
                    <a:pt x="46" y="100"/>
                  </a:lnTo>
                  <a:lnTo>
                    <a:pt x="44" y="100"/>
                  </a:lnTo>
                  <a:lnTo>
                    <a:pt x="42" y="100"/>
                  </a:lnTo>
                  <a:lnTo>
                    <a:pt x="44" y="98"/>
                  </a:lnTo>
                  <a:lnTo>
                    <a:pt x="42" y="98"/>
                  </a:lnTo>
                  <a:lnTo>
                    <a:pt x="44" y="98"/>
                  </a:lnTo>
                  <a:lnTo>
                    <a:pt x="42" y="98"/>
                  </a:lnTo>
                  <a:lnTo>
                    <a:pt x="42" y="96"/>
                  </a:lnTo>
                  <a:lnTo>
                    <a:pt x="42" y="95"/>
                  </a:lnTo>
                  <a:lnTo>
                    <a:pt x="40" y="95"/>
                  </a:lnTo>
                  <a:lnTo>
                    <a:pt x="40" y="93"/>
                  </a:lnTo>
                  <a:lnTo>
                    <a:pt x="38" y="93"/>
                  </a:lnTo>
                  <a:lnTo>
                    <a:pt x="38" y="91"/>
                  </a:lnTo>
                  <a:lnTo>
                    <a:pt x="38" y="89"/>
                  </a:lnTo>
                  <a:lnTo>
                    <a:pt x="38" y="87"/>
                  </a:lnTo>
                  <a:lnTo>
                    <a:pt x="38" y="85"/>
                  </a:lnTo>
                  <a:lnTo>
                    <a:pt x="38" y="83"/>
                  </a:lnTo>
                  <a:lnTo>
                    <a:pt x="38" y="81"/>
                  </a:lnTo>
                  <a:lnTo>
                    <a:pt x="36" y="83"/>
                  </a:lnTo>
                  <a:lnTo>
                    <a:pt x="34" y="81"/>
                  </a:lnTo>
                  <a:lnTo>
                    <a:pt x="32" y="81"/>
                  </a:lnTo>
                  <a:lnTo>
                    <a:pt x="32" y="83"/>
                  </a:lnTo>
                  <a:lnTo>
                    <a:pt x="32" y="79"/>
                  </a:lnTo>
                  <a:lnTo>
                    <a:pt x="32" y="77"/>
                  </a:lnTo>
                  <a:lnTo>
                    <a:pt x="31" y="75"/>
                  </a:lnTo>
                  <a:lnTo>
                    <a:pt x="29" y="75"/>
                  </a:lnTo>
                  <a:lnTo>
                    <a:pt x="29" y="73"/>
                  </a:lnTo>
                  <a:lnTo>
                    <a:pt x="27" y="73"/>
                  </a:lnTo>
                  <a:lnTo>
                    <a:pt x="25" y="73"/>
                  </a:lnTo>
                  <a:lnTo>
                    <a:pt x="23" y="73"/>
                  </a:lnTo>
                  <a:lnTo>
                    <a:pt x="23" y="72"/>
                  </a:lnTo>
                  <a:lnTo>
                    <a:pt x="21" y="72"/>
                  </a:lnTo>
                  <a:lnTo>
                    <a:pt x="21" y="70"/>
                  </a:lnTo>
                  <a:lnTo>
                    <a:pt x="19" y="70"/>
                  </a:lnTo>
                  <a:lnTo>
                    <a:pt x="19" y="68"/>
                  </a:lnTo>
                  <a:lnTo>
                    <a:pt x="17" y="68"/>
                  </a:lnTo>
                  <a:lnTo>
                    <a:pt x="17" y="66"/>
                  </a:lnTo>
                  <a:lnTo>
                    <a:pt x="15" y="66"/>
                  </a:lnTo>
                  <a:lnTo>
                    <a:pt x="13" y="66"/>
                  </a:lnTo>
                  <a:lnTo>
                    <a:pt x="13" y="62"/>
                  </a:lnTo>
                  <a:lnTo>
                    <a:pt x="11" y="60"/>
                  </a:lnTo>
                  <a:lnTo>
                    <a:pt x="11" y="58"/>
                  </a:lnTo>
                  <a:lnTo>
                    <a:pt x="11" y="56"/>
                  </a:lnTo>
                  <a:lnTo>
                    <a:pt x="9" y="54"/>
                  </a:lnTo>
                  <a:lnTo>
                    <a:pt x="8" y="52"/>
                  </a:lnTo>
                  <a:lnTo>
                    <a:pt x="8" y="50"/>
                  </a:lnTo>
                  <a:lnTo>
                    <a:pt x="6" y="48"/>
                  </a:lnTo>
                  <a:lnTo>
                    <a:pt x="4" y="47"/>
                  </a:lnTo>
                  <a:lnTo>
                    <a:pt x="4" y="45"/>
                  </a:lnTo>
                  <a:lnTo>
                    <a:pt x="2" y="43"/>
                  </a:lnTo>
                  <a:lnTo>
                    <a:pt x="0" y="41"/>
                  </a:lnTo>
                  <a:lnTo>
                    <a:pt x="0" y="39"/>
                  </a:lnTo>
                  <a:lnTo>
                    <a:pt x="0" y="37"/>
                  </a:lnTo>
                  <a:lnTo>
                    <a:pt x="2" y="37"/>
                  </a:lnTo>
                  <a:lnTo>
                    <a:pt x="4" y="37"/>
                  </a:lnTo>
                  <a:lnTo>
                    <a:pt x="4" y="39"/>
                  </a:lnTo>
                  <a:lnTo>
                    <a:pt x="4" y="37"/>
                  </a:lnTo>
                  <a:lnTo>
                    <a:pt x="6" y="37"/>
                  </a:lnTo>
                  <a:lnTo>
                    <a:pt x="8" y="37"/>
                  </a:lnTo>
                  <a:lnTo>
                    <a:pt x="9" y="39"/>
                  </a:lnTo>
                  <a:lnTo>
                    <a:pt x="11" y="41"/>
                  </a:lnTo>
                  <a:lnTo>
                    <a:pt x="13" y="39"/>
                  </a:lnTo>
                  <a:lnTo>
                    <a:pt x="13" y="41"/>
                  </a:lnTo>
                  <a:lnTo>
                    <a:pt x="13" y="39"/>
                  </a:lnTo>
                  <a:lnTo>
                    <a:pt x="15" y="39"/>
                  </a:lnTo>
                  <a:lnTo>
                    <a:pt x="17" y="39"/>
                  </a:lnTo>
                  <a:lnTo>
                    <a:pt x="19" y="39"/>
                  </a:lnTo>
                  <a:lnTo>
                    <a:pt x="19" y="41"/>
                  </a:lnTo>
                  <a:lnTo>
                    <a:pt x="21" y="41"/>
                  </a:lnTo>
                  <a:lnTo>
                    <a:pt x="23" y="41"/>
                  </a:lnTo>
                  <a:lnTo>
                    <a:pt x="25" y="41"/>
                  </a:lnTo>
                  <a:lnTo>
                    <a:pt x="27" y="41"/>
                  </a:lnTo>
                  <a:lnTo>
                    <a:pt x="27" y="39"/>
                  </a:lnTo>
                  <a:lnTo>
                    <a:pt x="29" y="39"/>
                  </a:lnTo>
                  <a:lnTo>
                    <a:pt x="29" y="41"/>
                  </a:lnTo>
                  <a:lnTo>
                    <a:pt x="29" y="39"/>
                  </a:lnTo>
                  <a:lnTo>
                    <a:pt x="29" y="41"/>
                  </a:lnTo>
                  <a:lnTo>
                    <a:pt x="29" y="39"/>
                  </a:lnTo>
                  <a:lnTo>
                    <a:pt x="31" y="39"/>
                  </a:lnTo>
                  <a:lnTo>
                    <a:pt x="31" y="37"/>
                  </a:lnTo>
                  <a:lnTo>
                    <a:pt x="32" y="37"/>
                  </a:lnTo>
                  <a:lnTo>
                    <a:pt x="31" y="37"/>
                  </a:lnTo>
                  <a:lnTo>
                    <a:pt x="31" y="35"/>
                  </a:lnTo>
                  <a:lnTo>
                    <a:pt x="34" y="33"/>
                  </a:lnTo>
                  <a:lnTo>
                    <a:pt x="36" y="33"/>
                  </a:lnTo>
                  <a:lnTo>
                    <a:pt x="34" y="33"/>
                  </a:lnTo>
                  <a:lnTo>
                    <a:pt x="34" y="31"/>
                  </a:lnTo>
                  <a:lnTo>
                    <a:pt x="36" y="31"/>
                  </a:lnTo>
                  <a:lnTo>
                    <a:pt x="38" y="29"/>
                  </a:lnTo>
                  <a:lnTo>
                    <a:pt x="38" y="27"/>
                  </a:lnTo>
                  <a:lnTo>
                    <a:pt x="40" y="27"/>
                  </a:lnTo>
                  <a:lnTo>
                    <a:pt x="38" y="27"/>
                  </a:lnTo>
                  <a:lnTo>
                    <a:pt x="40" y="27"/>
                  </a:lnTo>
                  <a:lnTo>
                    <a:pt x="40" y="25"/>
                  </a:lnTo>
                  <a:lnTo>
                    <a:pt x="42" y="25"/>
                  </a:lnTo>
                  <a:lnTo>
                    <a:pt x="40" y="25"/>
                  </a:lnTo>
                  <a:lnTo>
                    <a:pt x="42" y="25"/>
                  </a:lnTo>
                  <a:lnTo>
                    <a:pt x="42" y="24"/>
                  </a:lnTo>
                  <a:lnTo>
                    <a:pt x="44" y="25"/>
                  </a:lnTo>
                  <a:lnTo>
                    <a:pt x="44" y="24"/>
                  </a:lnTo>
                  <a:lnTo>
                    <a:pt x="44" y="25"/>
                  </a:lnTo>
                  <a:lnTo>
                    <a:pt x="44" y="24"/>
                  </a:lnTo>
                  <a:lnTo>
                    <a:pt x="46" y="24"/>
                  </a:lnTo>
                  <a:lnTo>
                    <a:pt x="44" y="24"/>
                  </a:lnTo>
                  <a:lnTo>
                    <a:pt x="46" y="22"/>
                  </a:lnTo>
                  <a:lnTo>
                    <a:pt x="48" y="20"/>
                  </a:lnTo>
                  <a:lnTo>
                    <a:pt x="48" y="22"/>
                  </a:lnTo>
                  <a:lnTo>
                    <a:pt x="48" y="20"/>
                  </a:lnTo>
                  <a:lnTo>
                    <a:pt x="50" y="20"/>
                  </a:lnTo>
                  <a:lnTo>
                    <a:pt x="50" y="22"/>
                  </a:lnTo>
                  <a:lnTo>
                    <a:pt x="52" y="22"/>
                  </a:lnTo>
                  <a:lnTo>
                    <a:pt x="52" y="20"/>
                  </a:lnTo>
                  <a:lnTo>
                    <a:pt x="54" y="20"/>
                  </a:lnTo>
                  <a:lnTo>
                    <a:pt x="54" y="18"/>
                  </a:lnTo>
                  <a:lnTo>
                    <a:pt x="56" y="18"/>
                  </a:lnTo>
                  <a:lnTo>
                    <a:pt x="56" y="20"/>
                  </a:lnTo>
                  <a:lnTo>
                    <a:pt x="57" y="20"/>
                  </a:lnTo>
                  <a:lnTo>
                    <a:pt x="57" y="18"/>
                  </a:lnTo>
                  <a:lnTo>
                    <a:pt x="59" y="20"/>
                  </a:lnTo>
                  <a:lnTo>
                    <a:pt x="59" y="18"/>
                  </a:lnTo>
                  <a:lnTo>
                    <a:pt x="59" y="16"/>
                  </a:lnTo>
                  <a:lnTo>
                    <a:pt x="57" y="16"/>
                  </a:lnTo>
                  <a:lnTo>
                    <a:pt x="56" y="16"/>
                  </a:lnTo>
                  <a:lnTo>
                    <a:pt x="57" y="16"/>
                  </a:lnTo>
                  <a:lnTo>
                    <a:pt x="57" y="14"/>
                  </a:lnTo>
                  <a:lnTo>
                    <a:pt x="57" y="12"/>
                  </a:lnTo>
                  <a:lnTo>
                    <a:pt x="57" y="10"/>
                  </a:lnTo>
                  <a:lnTo>
                    <a:pt x="57" y="8"/>
                  </a:lnTo>
                  <a:lnTo>
                    <a:pt x="57" y="6"/>
                  </a:lnTo>
                  <a:lnTo>
                    <a:pt x="59" y="6"/>
                  </a:lnTo>
                  <a:lnTo>
                    <a:pt x="61" y="6"/>
                  </a:lnTo>
                  <a:lnTo>
                    <a:pt x="61" y="4"/>
                  </a:lnTo>
                  <a:lnTo>
                    <a:pt x="63" y="4"/>
                  </a:lnTo>
                  <a:lnTo>
                    <a:pt x="67" y="2"/>
                  </a:lnTo>
                  <a:lnTo>
                    <a:pt x="69" y="2"/>
                  </a:lnTo>
                  <a:lnTo>
                    <a:pt x="69" y="0"/>
                  </a:lnTo>
                  <a:lnTo>
                    <a:pt x="71" y="2"/>
                  </a:lnTo>
                  <a:lnTo>
                    <a:pt x="71" y="0"/>
                  </a:lnTo>
                  <a:lnTo>
                    <a:pt x="73" y="0"/>
                  </a:lnTo>
                  <a:lnTo>
                    <a:pt x="75" y="0"/>
                  </a:lnTo>
                  <a:lnTo>
                    <a:pt x="77" y="0"/>
                  </a:lnTo>
                  <a:lnTo>
                    <a:pt x="79" y="0"/>
                  </a:lnTo>
                  <a:lnTo>
                    <a:pt x="80" y="0"/>
                  </a:lnTo>
                  <a:lnTo>
                    <a:pt x="8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 name="Text Placeholder 3"/>
          <p:cNvSpPr>
            <a:spLocks noGrp="1"/>
          </p:cNvSpPr>
          <p:nvPr>
            <p:ph type="body" sz="quarter" idx="12"/>
          </p:nvPr>
        </p:nvSpPr>
        <p:spPr/>
        <p:txBody>
          <a:bodyPr/>
          <a:lstStyle/>
          <a:p>
            <a:endParaRPr lang="en-US" dirty="0"/>
          </a:p>
        </p:txBody>
      </p:sp>
      <p:sp>
        <p:nvSpPr>
          <p:cNvPr id="261" name="Title 14"/>
          <p:cNvSpPr txBox="1">
            <a:spLocks/>
          </p:cNvSpPr>
          <p:nvPr/>
        </p:nvSpPr>
        <p:spPr>
          <a:xfrm>
            <a:off x="475488" y="4979908"/>
            <a:ext cx="9107424" cy="369332"/>
          </a:xfrm>
          <a:prstGeom prst="rect">
            <a:avLst/>
          </a:prstGeom>
        </p:spPr>
        <p:txBody>
          <a:bodyPr vert="horz" wrap="square" lIns="0" tIns="0" rIns="0" bIns="0" rtlCol="0" anchor="b">
            <a:spAutoFit/>
          </a:bodyPr>
          <a:lstStyle>
            <a:lvl1pPr algn="l" defTabSz="914400" rtl="0" eaLnBrk="1" latinLnBrk="0" hangingPunct="1">
              <a:spcBef>
                <a:spcPct val="9500"/>
              </a:spcBef>
              <a:buFontTx/>
              <a:buNone/>
              <a:defRPr sz="2400" b="0" i="0" kern="1200" baseline="0">
                <a:solidFill>
                  <a:schemeClr val="tx2"/>
                </a:solidFill>
                <a:latin typeface="Arial" panose="020B0604020202020204" pitchFamily="34" charset="0"/>
                <a:ea typeface="+mj-ea"/>
                <a:cs typeface="+mj-cs"/>
              </a:defRPr>
            </a:lvl1pPr>
          </a:lstStyle>
          <a:p>
            <a:r>
              <a:rPr lang="en-US" dirty="0" smtClean="0"/>
              <a:t>XII. International Trade Issues</a:t>
            </a:r>
            <a:endParaRPr lang="en-US" dirty="0"/>
          </a:p>
        </p:txBody>
      </p:sp>
      <p:sp>
        <p:nvSpPr>
          <p:cNvPr id="262" name="Text Placeholder 2"/>
          <p:cNvSpPr txBox="1">
            <a:spLocks/>
          </p:cNvSpPr>
          <p:nvPr/>
        </p:nvSpPr>
        <p:spPr>
          <a:xfrm>
            <a:off x="475488" y="5440680"/>
            <a:ext cx="3008376" cy="365760"/>
          </a:xfrm>
          <a:prstGeom prst="rect">
            <a:avLst/>
          </a:prstGeom>
        </p:spPr>
        <p:txBody>
          <a:bodyPr vert="horz" wrap="none" lIns="0" tIns="0" rIns="0" bIns="0" rtlCol="0" anchor="t">
            <a:noAutofit/>
          </a:bodyPr>
          <a:lstStyle>
            <a:lvl1pPr marL="0" indent="0" algn="l" defTabSz="914400" rtl="0" eaLnBrk="1" latinLnBrk="0" hangingPunct="1">
              <a:lnSpc>
                <a:spcPct val="110000"/>
              </a:lnSpc>
              <a:spcBef>
                <a:spcPts val="10"/>
              </a:spcBef>
              <a:spcAft>
                <a:spcPct val="0"/>
              </a:spcAft>
              <a:buFontTx/>
              <a:buNone/>
              <a:defRPr sz="1400" b="1" i="0" kern="1200" baseline="0">
                <a:solidFill>
                  <a:schemeClr val="bg2"/>
                </a:solidFill>
                <a:latin typeface="Arial" panose="020B0604020202020204" pitchFamily="34" charset="0"/>
                <a:ea typeface="+mn-ea"/>
                <a:cs typeface="+mn-cs"/>
              </a:defRPr>
            </a:lvl1pPr>
            <a:lvl2pPr marL="457200" indent="0" algn="ctr" defTabSz="914400" rtl="0" eaLnBrk="1" latinLnBrk="0" hangingPunct="1">
              <a:lnSpc>
                <a:spcPct val="110000"/>
              </a:lnSpc>
              <a:spcBef>
                <a:spcPts val="600"/>
              </a:spcBef>
              <a:spcAft>
                <a:spcPct val="0"/>
              </a:spcAft>
              <a:buClr>
                <a:schemeClr val="bg2"/>
              </a:buClr>
              <a:buSzPct val="92000"/>
              <a:buFont typeface="Wingdings" panose="05000000000000000000" pitchFamily="2" charset="2"/>
              <a:buNone/>
              <a:defRPr sz="1200" b="0" i="0" kern="1200">
                <a:solidFill>
                  <a:schemeClr val="tx2"/>
                </a:solidFill>
                <a:latin typeface="Arial" panose="020B0604020202020204" pitchFamily="34" charset="0"/>
                <a:ea typeface="+mn-ea"/>
                <a:cs typeface="+mn-cs"/>
              </a:defRPr>
            </a:lvl2pPr>
            <a:lvl3pPr marL="914400" indent="0" algn="ctr" defTabSz="914400" rtl="0" eaLnBrk="1" latinLnBrk="0" hangingPunct="1">
              <a:lnSpc>
                <a:spcPct val="110000"/>
              </a:lnSpc>
              <a:spcBef>
                <a:spcPts val="300"/>
              </a:spcBef>
              <a:spcAft>
                <a:spcPct val="0"/>
              </a:spcAft>
              <a:buClr>
                <a:schemeClr val="tx2"/>
              </a:buClr>
              <a:buSzPct val="92000"/>
              <a:buFont typeface="Wingdings" panose="05000000000000000000" pitchFamily="2" charset="2"/>
              <a:buNone/>
              <a:defRPr sz="1200" b="0" i="0" kern="1200">
                <a:solidFill>
                  <a:schemeClr val="tx2"/>
                </a:solidFill>
                <a:latin typeface="Arial" panose="020B0604020202020204" pitchFamily="34" charset="0"/>
                <a:ea typeface="+mn-ea"/>
                <a:cs typeface="+mn-cs"/>
              </a:defRPr>
            </a:lvl3pPr>
            <a:lvl4pPr marL="1371600" indent="0" algn="ctr" defTabSz="914400" rtl="0" eaLnBrk="1" latinLnBrk="0" hangingPunct="1">
              <a:lnSpc>
                <a:spcPct val="110000"/>
              </a:lnSpc>
              <a:spcBef>
                <a:spcPts val="100"/>
              </a:spcBef>
              <a:spcAft>
                <a:spcPct val="0"/>
              </a:spcAft>
              <a:buClr>
                <a:schemeClr val="tx2"/>
              </a:buClr>
              <a:buSzPct val="100000"/>
              <a:buFont typeface="Arial" panose="020B0604020202020204" pitchFamily="34" charset="0"/>
              <a:buNone/>
              <a:defRPr sz="1200" b="0" i="0" kern="1200">
                <a:solidFill>
                  <a:schemeClr val="tx2"/>
                </a:solidFill>
                <a:latin typeface="Arial" panose="020B0604020202020204" pitchFamily="34" charset="0"/>
                <a:ea typeface="+mn-ea"/>
                <a:cs typeface="+mn-cs"/>
              </a:defRPr>
            </a:lvl4pPr>
            <a:lvl5pPr marL="1828800" indent="0" algn="ctr" defTabSz="914400" rtl="0" eaLnBrk="1" latinLnBrk="0" hangingPunct="1">
              <a:lnSpc>
                <a:spcPct val="110000"/>
              </a:lnSpc>
              <a:spcBef>
                <a:spcPts val="0"/>
              </a:spcBef>
              <a:spcAft>
                <a:spcPct val="0"/>
              </a:spcAft>
              <a:buClr>
                <a:schemeClr val="tx2"/>
              </a:buClr>
              <a:buSzPct val="100000"/>
              <a:buFont typeface="Arial" panose="020B0604020202020204" pitchFamily="34" charset="0"/>
              <a:buNone/>
              <a:defRPr sz="1200" b="0" i="0" kern="1200">
                <a:solidFill>
                  <a:schemeClr val="tx2"/>
                </a:solidFill>
                <a:latin typeface="Arial" panose="020B0604020202020204" pitchFamily="34" charset="0"/>
                <a:ea typeface="+mn-ea"/>
                <a:cs typeface="+mn-cs"/>
              </a:defRPr>
            </a:lvl5pPr>
            <a:lvl6pPr marL="2286000" indent="0" algn="ctr" defTabSz="914400" rtl="0" eaLnBrk="1" latinLnBrk="0" hangingPunct="1">
              <a:spcBef>
                <a:spcPct val="20000"/>
              </a:spcBef>
              <a:buFont typeface="Arial" panose="020B0604020202020204" pitchFamily="34" charset="0"/>
              <a:buNone/>
              <a:defRPr sz="2000" kern="1200">
                <a:solidFill>
                  <a:schemeClr val="tx1"/>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solidFill>
                <a:latin typeface="+mn-lt"/>
                <a:ea typeface="+mn-ea"/>
                <a:cs typeface="+mn-cs"/>
              </a:defRPr>
            </a:lvl9pPr>
          </a:lstStyle>
          <a:p>
            <a:r>
              <a:rPr lang="en-US" dirty="0" smtClean="0"/>
              <a:t>May 21, 2019</a:t>
            </a:r>
            <a:endParaRPr lang="en-US" dirty="0"/>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243</a:t>
            </a:r>
          </a:p>
        </p:txBody>
      </p:sp>
    </p:spTree>
    <p:custDataLst>
      <p:tags r:id="rId1"/>
    </p:custDataLst>
    <p:extLst>
      <p:ext uri="{BB962C8B-B14F-4D97-AF65-F5344CB8AC3E}">
        <p14:creationId xmlns:p14="http://schemas.microsoft.com/office/powerpoint/2010/main" val="2762728375"/>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1"/>
            <a:ext cx="7848600" cy="5059685"/>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Components of the U.S. current account balance (</a:t>
            </a:r>
            <a:r>
              <a:rPr lang="en-US" sz="1540" i="1" dirty="0">
                <a:latin typeface="Georgia" pitchFamily="18" charset="0"/>
              </a:rPr>
              <a:t>billions of dollars annually) </a:t>
            </a:r>
          </a:p>
          <a:p>
            <a:endParaRPr lang="en-US" sz="1540" b="1" i="1" dirty="0">
              <a:solidFill>
                <a:schemeClr val="bg1"/>
              </a:solidFill>
              <a:latin typeface="Georgia" pitchFamily="18" charset="0"/>
            </a:endParaRPr>
          </a:p>
          <a:p>
            <a:endParaRPr lang="en-US" sz="1540" b="1" i="1" dirty="0">
              <a:solidFill>
                <a:schemeClr val="bg1"/>
              </a:solidFill>
              <a:latin typeface="Georgia" pitchFamily="18" charset="0"/>
            </a:endParaRPr>
          </a:p>
          <a:p>
            <a:endParaRPr lang="en-US" sz="1540" b="1" i="1" dirty="0">
              <a:solidFill>
                <a:schemeClr val="bg1"/>
              </a:solidFill>
              <a:latin typeface="Georgia" pitchFamily="18" charset="0"/>
            </a:endParaRPr>
          </a:p>
          <a:p>
            <a:endParaRPr lang="en-US" sz="1540" b="1" i="1" dirty="0">
              <a:solidFill>
                <a:schemeClr val="bg1"/>
              </a:solidFill>
              <a:latin typeface="Georgia" pitchFamily="18" charset="0"/>
            </a:endParaRPr>
          </a:p>
          <a:p>
            <a:endParaRPr lang="en-US" sz="1540" b="1" i="1" dirty="0">
              <a:solidFill>
                <a:schemeClr val="bg1"/>
              </a:solidFill>
              <a:latin typeface="Georgia" pitchFamily="18" charset="0"/>
            </a:endParaRPr>
          </a:p>
          <a:p>
            <a:endParaRPr lang="en-US" sz="1540" b="1" i="1" dirty="0">
              <a:solidFill>
                <a:schemeClr val="bg1"/>
              </a:solidFill>
              <a:latin typeface="Georgia" pitchFamily="18" charset="0"/>
            </a:endParaRPr>
          </a:p>
          <a:p>
            <a:endParaRPr lang="en-US" sz="1540" b="1" i="1" dirty="0">
              <a:solidFill>
                <a:schemeClr val="bg1"/>
              </a:solidFill>
              <a:latin typeface="Georgia" pitchFamily="18" charset="0"/>
            </a:endParaRPr>
          </a:p>
          <a:p>
            <a:endParaRPr lang="en-US" sz="1540" b="1" i="1" dirty="0">
              <a:solidFill>
                <a:schemeClr val="bg1"/>
              </a:solidFill>
              <a:latin typeface="Georgia" pitchFamily="18" charset="0"/>
            </a:endParaRPr>
          </a:p>
          <a:p>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U.S. Department of Commerce. Updated through 2018 Q2.</a:t>
            </a: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a:solidFill>
                  <a:srgbClr val="6D6E71"/>
                </a:solidFill>
                <a:latin typeface="Georgia" pitchFamily="18" charset="0"/>
              </a:rPr>
              <a:t>Why Worry About This? …</a:t>
            </a:r>
          </a:p>
        </p:txBody>
      </p:sp>
      <p:graphicFrame>
        <p:nvGraphicFramePr>
          <p:cNvPr id="2" name="Object 1"/>
          <p:cNvGraphicFramePr>
            <a:graphicFrameLocks noChangeAspect="1"/>
          </p:cNvGraphicFramePr>
          <p:nvPr>
            <p:extLst/>
          </p:nvPr>
        </p:nvGraphicFramePr>
        <p:xfrm>
          <a:off x="1938338" y="2342515"/>
          <a:ext cx="5808028" cy="4236403"/>
        </p:xfrm>
        <a:graphic>
          <a:graphicData uri="http://schemas.openxmlformats.org/presentationml/2006/ole">
            <mc:AlternateContent xmlns:mc="http://schemas.openxmlformats.org/markup-compatibility/2006">
              <mc:Choice xmlns:v="urn:schemas-microsoft-com:vml" Requires="v">
                <p:oleObj spid="_x0000_s347569"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938338" y="2342515"/>
                        <a:ext cx="5808028" cy="4236403"/>
                      </a:xfrm>
                      <a:prstGeom prst="rect">
                        <a:avLst/>
                      </a:prstGeom>
                    </p:spPr>
                  </p:pic>
                </p:oleObj>
              </mc:Fallback>
            </mc:AlternateContent>
          </a:graphicData>
        </a:graphic>
      </p:graphicFrame>
      <p:sp>
        <p:nvSpPr>
          <p:cNvPr id="3" name="Footer Placeholder 2"/>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7" name="Text Box 3"/>
          <p:cNvSpPr txBox="1">
            <a:spLocks noChangeArrowheads="1"/>
          </p:cNvSpPr>
          <p:nvPr/>
        </p:nvSpPr>
        <p:spPr bwMode="auto">
          <a:xfrm>
            <a:off x="768096" y="1298448"/>
            <a:ext cx="7848600" cy="5698834"/>
          </a:xfrm>
          <a:prstGeom prst="rect">
            <a:avLst/>
          </a:prstGeom>
          <a:noFill/>
          <a:ln w="9525">
            <a:noFill/>
            <a:miter lim="800000"/>
            <a:headEnd/>
            <a:tailEnd/>
          </a:ln>
        </p:spPr>
        <p:txBody>
          <a:bodyPr wrap="square" lIns="45132" tIns="45132" rIns="45132" bIns="45132">
            <a:spAutoFit/>
          </a:bodyPr>
          <a:lstStyle/>
          <a:p>
            <a:r>
              <a:rPr lang="en-US" sz="1600" dirty="0"/>
              <a:t>Life expectancy at birth (years)</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National Center for Health Statistics. Updated through 2017.</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244</a:t>
            </a:r>
          </a:p>
        </p:txBody>
      </p:sp>
    </p:spTree>
    <p:custDataLst>
      <p:tags r:id="rId2"/>
    </p:custDataLst>
    <p:extLst>
      <p:ext uri="{BB962C8B-B14F-4D97-AF65-F5344CB8AC3E}">
        <p14:creationId xmlns:p14="http://schemas.microsoft.com/office/powerpoint/2010/main" val="1743800238"/>
      </p:ext>
    </p:extLst>
  </p:cSld>
  <p:clrMapOvr>
    <a:masterClrMapping/>
  </p:clrMapOvr>
  <p:transition/>
  <p:timing>
    <p:tnLst>
      <p:par>
        <p:cTn id="1" dur="indefinite" restart="never" nodeType="tmRoot"/>
      </p:par>
    </p:tn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0"/>
            <a:ext cx="7848600" cy="4924263"/>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Components of the U.S. current account balance (</a:t>
            </a:r>
            <a:r>
              <a:rPr lang="en-US" sz="1540" i="1" dirty="0">
                <a:latin typeface="Georgia" pitchFamily="18" charset="0"/>
              </a:rPr>
              <a:t>percent of GDP)</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U.S. Department of Commerce. Updated through 2018 Q2.</a:t>
            </a: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a:solidFill>
                  <a:srgbClr val="6D6E71"/>
                </a:solidFill>
                <a:latin typeface="Georgia" pitchFamily="18" charset="0"/>
              </a:rPr>
              <a:t>… It’s Irrelevant, Small Versus GDP</a:t>
            </a:r>
          </a:p>
        </p:txBody>
      </p:sp>
      <p:graphicFrame>
        <p:nvGraphicFramePr>
          <p:cNvPr id="2" name="Object 1"/>
          <p:cNvGraphicFramePr>
            <a:graphicFrameLocks noChangeAspect="1"/>
          </p:cNvGraphicFramePr>
          <p:nvPr>
            <p:extLst/>
          </p:nvPr>
        </p:nvGraphicFramePr>
        <p:xfrm>
          <a:off x="1938338" y="2342515"/>
          <a:ext cx="5808028" cy="4236403"/>
        </p:xfrm>
        <a:graphic>
          <a:graphicData uri="http://schemas.openxmlformats.org/presentationml/2006/ole">
            <mc:AlternateContent xmlns:mc="http://schemas.openxmlformats.org/markup-compatibility/2006">
              <mc:Choice xmlns:v="urn:schemas-microsoft-com:vml" Requires="v">
                <p:oleObj spid="_x0000_s348593"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938338" y="2342515"/>
                        <a:ext cx="5808028" cy="4236403"/>
                      </a:xfrm>
                      <a:prstGeom prst="rect">
                        <a:avLst/>
                      </a:prstGeom>
                    </p:spPr>
                  </p:pic>
                </p:oleObj>
              </mc:Fallback>
            </mc:AlternateContent>
          </a:graphicData>
        </a:graphic>
      </p:graphicFrame>
      <p:sp>
        <p:nvSpPr>
          <p:cNvPr id="3" name="Footer Placeholder 2"/>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7" name="Text Box 3"/>
          <p:cNvSpPr txBox="1">
            <a:spLocks noChangeArrowheads="1"/>
          </p:cNvSpPr>
          <p:nvPr/>
        </p:nvSpPr>
        <p:spPr bwMode="auto">
          <a:xfrm>
            <a:off x="768096" y="1298448"/>
            <a:ext cx="7848600" cy="5698834"/>
          </a:xfrm>
          <a:prstGeom prst="rect">
            <a:avLst/>
          </a:prstGeom>
          <a:noFill/>
          <a:ln w="9525">
            <a:noFill/>
            <a:miter lim="800000"/>
            <a:headEnd/>
            <a:tailEnd/>
          </a:ln>
        </p:spPr>
        <p:txBody>
          <a:bodyPr wrap="square" lIns="45132" tIns="45132" rIns="45132" bIns="45132">
            <a:spAutoFit/>
          </a:bodyPr>
          <a:lstStyle/>
          <a:p>
            <a:r>
              <a:rPr lang="en-US" sz="1600" dirty="0"/>
              <a:t>Life expectancy at birth (years)</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National Center for Health Statistics. Updated through 2017.</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245</a:t>
            </a:r>
          </a:p>
        </p:txBody>
      </p:sp>
    </p:spTree>
    <p:custDataLst>
      <p:tags r:id="rId2"/>
    </p:custDataLst>
    <p:extLst>
      <p:ext uri="{BB962C8B-B14F-4D97-AF65-F5344CB8AC3E}">
        <p14:creationId xmlns:p14="http://schemas.microsoft.com/office/powerpoint/2010/main" val="3800194968"/>
      </p:ext>
    </p:extLst>
  </p:cSld>
  <p:clrMapOvr>
    <a:masterClrMapping/>
  </p:clrMapOvr>
  <p:transition/>
  <p:timing>
    <p:tnLst>
      <p:par>
        <p:cTn id="1" dur="indefinite" restart="never" nodeType="tmRoot"/>
      </p:par>
    </p:tn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0"/>
            <a:ext cx="7848600" cy="4924263"/>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Current account balance with China (</a:t>
            </a:r>
            <a:r>
              <a:rPr lang="en-US" sz="1540" i="1" dirty="0">
                <a:latin typeface="Georgia" pitchFamily="18" charset="0"/>
              </a:rPr>
              <a:t>billions of dollars annually)</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U.S. Department of Commerce. Updated through 2018 Q2.</a:t>
            </a: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a:solidFill>
                  <a:srgbClr val="6D6E71"/>
                </a:solidFill>
                <a:latin typeface="Georgia" pitchFamily="18" charset="0"/>
              </a:rPr>
              <a:t>Good Grief, What is the Issue? …</a:t>
            </a:r>
          </a:p>
        </p:txBody>
      </p:sp>
      <p:graphicFrame>
        <p:nvGraphicFramePr>
          <p:cNvPr id="3" name="Object 2"/>
          <p:cNvGraphicFramePr>
            <a:graphicFrameLocks noChangeAspect="1"/>
          </p:cNvGraphicFramePr>
          <p:nvPr>
            <p:extLst/>
          </p:nvPr>
        </p:nvGraphicFramePr>
        <p:xfrm>
          <a:off x="1940084" y="2344262"/>
          <a:ext cx="5720715" cy="4173538"/>
        </p:xfrm>
        <a:graphic>
          <a:graphicData uri="http://schemas.openxmlformats.org/presentationml/2006/ole">
            <mc:AlternateContent xmlns:mc="http://schemas.openxmlformats.org/markup-compatibility/2006">
              <mc:Choice xmlns:v="urn:schemas-microsoft-com:vml" Requires="v">
                <p:oleObj spid="_x0000_s349617"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940084" y="2344262"/>
                        <a:ext cx="5720715" cy="4173538"/>
                      </a:xfrm>
                      <a:prstGeom prst="rect">
                        <a:avLst/>
                      </a:prstGeom>
                    </p:spPr>
                  </p:pic>
                </p:oleObj>
              </mc:Fallback>
            </mc:AlternateContent>
          </a:graphicData>
        </a:graphic>
      </p:graphicFrame>
      <p:sp>
        <p:nvSpPr>
          <p:cNvPr id="2" name="Footer Placeholder 1"/>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7" name="Text Box 3"/>
          <p:cNvSpPr txBox="1">
            <a:spLocks noChangeArrowheads="1"/>
          </p:cNvSpPr>
          <p:nvPr/>
        </p:nvSpPr>
        <p:spPr bwMode="auto">
          <a:xfrm>
            <a:off x="768096" y="1298448"/>
            <a:ext cx="7848600" cy="5698834"/>
          </a:xfrm>
          <a:prstGeom prst="rect">
            <a:avLst/>
          </a:prstGeom>
          <a:noFill/>
          <a:ln w="9525">
            <a:noFill/>
            <a:miter lim="800000"/>
            <a:headEnd/>
            <a:tailEnd/>
          </a:ln>
        </p:spPr>
        <p:txBody>
          <a:bodyPr wrap="square" lIns="45132" tIns="45132" rIns="45132" bIns="45132">
            <a:spAutoFit/>
          </a:bodyPr>
          <a:lstStyle/>
          <a:p>
            <a:r>
              <a:rPr lang="en-US" sz="1600" dirty="0"/>
              <a:t>Life expectancy at birth (years)</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National Center for Health Statistics. Updated through 2017.</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246</a:t>
            </a:r>
          </a:p>
        </p:txBody>
      </p:sp>
    </p:spTree>
    <p:custDataLst>
      <p:tags r:id="rId2"/>
    </p:custDataLst>
    <p:extLst>
      <p:ext uri="{BB962C8B-B14F-4D97-AF65-F5344CB8AC3E}">
        <p14:creationId xmlns:p14="http://schemas.microsoft.com/office/powerpoint/2010/main" val="2711986317"/>
      </p:ext>
    </p:extLst>
  </p:cSld>
  <p:clrMapOvr>
    <a:masterClrMapping/>
  </p:clrMapOvr>
  <p:transition/>
  <p:timing>
    <p:tnLst>
      <p:par>
        <p:cTn id="1" dur="indefinite" restart="never" nodeType="tmRoot"/>
      </p:par>
    </p:tn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0"/>
            <a:ext cx="7848600" cy="4924263"/>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Current account balance with China</a:t>
            </a:r>
            <a:r>
              <a:rPr lang="en-US" sz="1540" i="1" dirty="0">
                <a:latin typeface="Georgia" pitchFamily="18" charset="0"/>
              </a:rPr>
              <a:t> (percent of GDP)</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U.S. Department of Commerce. Updated through 2018 Q2.</a:t>
            </a: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a:solidFill>
                  <a:srgbClr val="6D6E71"/>
                </a:solidFill>
                <a:latin typeface="Georgia" pitchFamily="18" charset="0"/>
              </a:rPr>
              <a:t>… Even in the Case of China</a:t>
            </a:r>
          </a:p>
        </p:txBody>
      </p:sp>
      <p:graphicFrame>
        <p:nvGraphicFramePr>
          <p:cNvPr id="3" name="Object 2"/>
          <p:cNvGraphicFramePr>
            <a:graphicFrameLocks noChangeAspect="1"/>
          </p:cNvGraphicFramePr>
          <p:nvPr>
            <p:extLst/>
          </p:nvPr>
        </p:nvGraphicFramePr>
        <p:xfrm>
          <a:off x="1938337" y="2344262"/>
          <a:ext cx="5806282" cy="4234656"/>
        </p:xfrm>
        <a:graphic>
          <a:graphicData uri="http://schemas.openxmlformats.org/presentationml/2006/ole">
            <mc:AlternateContent xmlns:mc="http://schemas.openxmlformats.org/markup-compatibility/2006">
              <mc:Choice xmlns:v="urn:schemas-microsoft-com:vml" Requires="v">
                <p:oleObj spid="_x0000_s350641"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938337" y="2344262"/>
                        <a:ext cx="5806282" cy="4234656"/>
                      </a:xfrm>
                      <a:prstGeom prst="rect">
                        <a:avLst/>
                      </a:prstGeom>
                    </p:spPr>
                  </p:pic>
                </p:oleObj>
              </mc:Fallback>
            </mc:AlternateContent>
          </a:graphicData>
        </a:graphic>
      </p:graphicFrame>
      <p:sp>
        <p:nvSpPr>
          <p:cNvPr id="2" name="Footer Placeholder 1"/>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7" name="Text Box 3"/>
          <p:cNvSpPr txBox="1">
            <a:spLocks noChangeArrowheads="1"/>
          </p:cNvSpPr>
          <p:nvPr/>
        </p:nvSpPr>
        <p:spPr bwMode="auto">
          <a:xfrm>
            <a:off x="768096" y="1298448"/>
            <a:ext cx="7848600" cy="5698834"/>
          </a:xfrm>
          <a:prstGeom prst="rect">
            <a:avLst/>
          </a:prstGeom>
          <a:noFill/>
          <a:ln w="9525">
            <a:noFill/>
            <a:miter lim="800000"/>
            <a:headEnd/>
            <a:tailEnd/>
          </a:ln>
        </p:spPr>
        <p:txBody>
          <a:bodyPr wrap="square" lIns="45132" tIns="45132" rIns="45132" bIns="45132">
            <a:spAutoFit/>
          </a:bodyPr>
          <a:lstStyle/>
          <a:p>
            <a:r>
              <a:rPr lang="en-US" sz="1600" dirty="0"/>
              <a:t>Life expectancy at birth (years)</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National Center for Health Statistics. Updated through 2017.</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247</a:t>
            </a:r>
          </a:p>
        </p:txBody>
      </p:sp>
    </p:spTree>
    <p:custDataLst>
      <p:tags r:id="rId2"/>
    </p:custDataLst>
    <p:extLst>
      <p:ext uri="{BB962C8B-B14F-4D97-AF65-F5344CB8AC3E}">
        <p14:creationId xmlns:p14="http://schemas.microsoft.com/office/powerpoint/2010/main" val="447864200"/>
      </p:ext>
    </p:extLst>
  </p:cSld>
  <p:clrMapOvr>
    <a:masterClrMapping/>
  </p:clrMapOvr>
  <p:transition/>
  <p:timing>
    <p:tnLst>
      <p:par>
        <p:cTn id="1" dur="indefinite" restart="never" nodeType="tmRoot"/>
      </p:par>
    </p:tn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0"/>
            <a:ext cx="7848600" cy="4924263"/>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Current account balance with the EU (</a:t>
            </a:r>
            <a:r>
              <a:rPr lang="en-US" sz="1540" i="1" dirty="0">
                <a:latin typeface="Georgia" pitchFamily="18" charset="0"/>
              </a:rPr>
              <a:t>billions of dollars annually)</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U.S. Department of Commerce. Updated through 2018 Q2.</a:t>
            </a: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a:solidFill>
                  <a:srgbClr val="6D6E71"/>
                </a:solidFill>
                <a:latin typeface="Georgia" pitchFamily="18" charset="0"/>
              </a:rPr>
              <a:t>Certainly No Issue With the EU …</a:t>
            </a:r>
          </a:p>
        </p:txBody>
      </p:sp>
      <p:graphicFrame>
        <p:nvGraphicFramePr>
          <p:cNvPr id="3" name="Object 2"/>
          <p:cNvGraphicFramePr>
            <a:graphicFrameLocks noChangeAspect="1"/>
          </p:cNvGraphicFramePr>
          <p:nvPr>
            <p:extLst/>
          </p:nvPr>
        </p:nvGraphicFramePr>
        <p:xfrm>
          <a:off x="1938337" y="2344262"/>
          <a:ext cx="5806282" cy="4234656"/>
        </p:xfrm>
        <a:graphic>
          <a:graphicData uri="http://schemas.openxmlformats.org/presentationml/2006/ole">
            <mc:AlternateContent xmlns:mc="http://schemas.openxmlformats.org/markup-compatibility/2006">
              <mc:Choice xmlns:v="urn:schemas-microsoft-com:vml" Requires="v">
                <p:oleObj spid="_x0000_s351665"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938337" y="2344262"/>
                        <a:ext cx="5806282" cy="4234656"/>
                      </a:xfrm>
                      <a:prstGeom prst="rect">
                        <a:avLst/>
                      </a:prstGeom>
                    </p:spPr>
                  </p:pic>
                </p:oleObj>
              </mc:Fallback>
            </mc:AlternateContent>
          </a:graphicData>
        </a:graphic>
      </p:graphicFrame>
      <p:sp>
        <p:nvSpPr>
          <p:cNvPr id="2" name="Footer Placeholder 1"/>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7" name="Text Box 3"/>
          <p:cNvSpPr txBox="1">
            <a:spLocks noChangeArrowheads="1"/>
          </p:cNvSpPr>
          <p:nvPr/>
        </p:nvSpPr>
        <p:spPr bwMode="auto">
          <a:xfrm>
            <a:off x="768096" y="1298448"/>
            <a:ext cx="7848600" cy="5698834"/>
          </a:xfrm>
          <a:prstGeom prst="rect">
            <a:avLst/>
          </a:prstGeom>
          <a:noFill/>
          <a:ln w="9525">
            <a:noFill/>
            <a:miter lim="800000"/>
            <a:headEnd/>
            <a:tailEnd/>
          </a:ln>
        </p:spPr>
        <p:txBody>
          <a:bodyPr wrap="square" lIns="45132" tIns="45132" rIns="45132" bIns="45132">
            <a:spAutoFit/>
          </a:bodyPr>
          <a:lstStyle/>
          <a:p>
            <a:r>
              <a:rPr lang="en-US" sz="1600" dirty="0"/>
              <a:t>Life expectancy at birth (years)</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National Center for Health Statistics. Updated through 2017.</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248</a:t>
            </a:r>
          </a:p>
        </p:txBody>
      </p:sp>
    </p:spTree>
    <p:custDataLst>
      <p:tags r:id="rId2"/>
    </p:custDataLst>
    <p:extLst>
      <p:ext uri="{BB962C8B-B14F-4D97-AF65-F5344CB8AC3E}">
        <p14:creationId xmlns:p14="http://schemas.microsoft.com/office/powerpoint/2010/main" val="61376492"/>
      </p:ext>
    </p:extLst>
  </p:cSld>
  <p:clrMapOvr>
    <a:masterClrMapping/>
  </p:clrMapOvr>
  <p:transition/>
  <p:timing>
    <p:tnLst>
      <p:par>
        <p:cTn id="1" dur="indefinite" restart="never" nodeType="tmRoot"/>
      </p:par>
    </p:tn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0"/>
            <a:ext cx="7848600" cy="4924263"/>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Current account balance with the EU</a:t>
            </a:r>
            <a:r>
              <a:rPr lang="en-US" sz="1540" i="1" dirty="0">
                <a:latin typeface="Georgia" pitchFamily="18" charset="0"/>
              </a:rPr>
              <a:t> (percent of GDP)</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U.S. Department of Commerce. Updated through 2018 Q2.</a:t>
            </a: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a:solidFill>
                  <a:srgbClr val="6D6E71"/>
                </a:solidFill>
                <a:latin typeface="Georgia" pitchFamily="18" charset="0"/>
              </a:rPr>
              <a:t>… in Relative Terms</a:t>
            </a:r>
          </a:p>
        </p:txBody>
      </p:sp>
      <p:graphicFrame>
        <p:nvGraphicFramePr>
          <p:cNvPr id="3" name="Object 2"/>
          <p:cNvGraphicFramePr>
            <a:graphicFrameLocks noChangeAspect="1"/>
          </p:cNvGraphicFramePr>
          <p:nvPr>
            <p:extLst/>
          </p:nvPr>
        </p:nvGraphicFramePr>
        <p:xfrm>
          <a:off x="1938337" y="2344262"/>
          <a:ext cx="5806282" cy="4234656"/>
        </p:xfrm>
        <a:graphic>
          <a:graphicData uri="http://schemas.openxmlformats.org/presentationml/2006/ole">
            <mc:AlternateContent xmlns:mc="http://schemas.openxmlformats.org/markup-compatibility/2006">
              <mc:Choice xmlns:v="urn:schemas-microsoft-com:vml" Requires="v">
                <p:oleObj spid="_x0000_s352689"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938337" y="2344262"/>
                        <a:ext cx="5806282" cy="4234656"/>
                      </a:xfrm>
                      <a:prstGeom prst="rect">
                        <a:avLst/>
                      </a:prstGeom>
                    </p:spPr>
                  </p:pic>
                </p:oleObj>
              </mc:Fallback>
            </mc:AlternateContent>
          </a:graphicData>
        </a:graphic>
      </p:graphicFrame>
      <p:sp>
        <p:nvSpPr>
          <p:cNvPr id="2" name="Footer Placeholder 1"/>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7" name="Text Box 3"/>
          <p:cNvSpPr txBox="1">
            <a:spLocks noChangeArrowheads="1"/>
          </p:cNvSpPr>
          <p:nvPr/>
        </p:nvSpPr>
        <p:spPr bwMode="auto">
          <a:xfrm>
            <a:off x="768096" y="1298448"/>
            <a:ext cx="7848600" cy="5698834"/>
          </a:xfrm>
          <a:prstGeom prst="rect">
            <a:avLst/>
          </a:prstGeom>
          <a:noFill/>
          <a:ln w="9525">
            <a:noFill/>
            <a:miter lim="800000"/>
            <a:headEnd/>
            <a:tailEnd/>
          </a:ln>
        </p:spPr>
        <p:txBody>
          <a:bodyPr wrap="square" lIns="45132" tIns="45132" rIns="45132" bIns="45132">
            <a:spAutoFit/>
          </a:bodyPr>
          <a:lstStyle/>
          <a:p>
            <a:r>
              <a:rPr lang="en-US" sz="1600" dirty="0"/>
              <a:t>Life expectancy at birth (years)</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National Center for Health Statistics. Updated through 2017.</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249</a:t>
            </a:r>
          </a:p>
        </p:txBody>
      </p:sp>
    </p:spTree>
    <p:custDataLst>
      <p:tags r:id="rId2"/>
    </p:custDataLst>
    <p:extLst>
      <p:ext uri="{BB962C8B-B14F-4D97-AF65-F5344CB8AC3E}">
        <p14:creationId xmlns:p14="http://schemas.microsoft.com/office/powerpoint/2010/main" val="2183364538"/>
      </p:ext>
    </p:extLst>
  </p:cSld>
  <p:clrMapOvr>
    <a:masterClrMapping/>
  </p:clrMapOvr>
  <p:transition/>
  <p:timing>
    <p:tnLst>
      <p:par>
        <p:cTn id="1" dur="indefinite" restart="never" nodeType="tmRoot"/>
      </p:par>
    </p:tn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3"/>
          <p:cNvSpPr txBox="1">
            <a:spLocks noChangeArrowheads="1"/>
          </p:cNvSpPr>
          <p:nvPr/>
        </p:nvSpPr>
        <p:spPr bwMode="auto">
          <a:xfrm>
            <a:off x="754381" y="1958341"/>
            <a:ext cx="7848600" cy="4954015"/>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Global real GDP per capita (2016 dollars, PPP basis)</a:t>
            </a:r>
          </a:p>
          <a:p>
            <a:endParaRPr lang="en-US" sz="1540" b="1" dirty="0">
              <a:solidFill>
                <a:schemeClr val="bg1"/>
              </a:solidFill>
              <a:latin typeface="Georgia" pitchFamily="18" charset="0"/>
            </a:endParaRPr>
          </a:p>
          <a:p>
            <a:endParaRPr lang="en-US" sz="1540" b="1" dirty="0">
              <a:solidFill>
                <a:schemeClr val="bg1"/>
              </a:solidFill>
              <a:latin typeface="Georgia" pitchFamily="18" charset="0"/>
            </a:endParaRPr>
          </a:p>
          <a:p>
            <a:endParaRPr lang="en-US" sz="1540" b="1" dirty="0">
              <a:solidFill>
                <a:schemeClr val="bg1"/>
              </a:solidFill>
              <a:latin typeface="Georgia" pitchFamily="18" charset="0"/>
            </a:endParaRPr>
          </a:p>
          <a:p>
            <a:endParaRPr lang="en-US" sz="1540" b="1" dirty="0">
              <a:solidFill>
                <a:schemeClr val="bg1"/>
              </a:solidFill>
              <a:latin typeface="Georgia" pitchFamily="18" charset="0"/>
            </a:endParaRPr>
          </a:p>
          <a:p>
            <a:endParaRPr lang="en-US" sz="1540" b="1" dirty="0">
              <a:solidFill>
                <a:schemeClr val="bg1"/>
              </a:solidFill>
              <a:latin typeface="Georgia" pitchFamily="18" charset="0"/>
            </a:endParaRPr>
          </a:p>
          <a:p>
            <a:endParaRPr lang="en-US" sz="1540" b="1" dirty="0">
              <a:solidFill>
                <a:schemeClr val="bg1"/>
              </a:solidFill>
              <a:latin typeface="Georgia" pitchFamily="18" charset="0"/>
            </a:endParaRPr>
          </a:p>
          <a:p>
            <a:endParaRPr lang="en-US" sz="1540" b="1" dirty="0">
              <a:solidFill>
                <a:schemeClr val="bg1"/>
              </a:solidFill>
              <a:latin typeface="Georgia" pitchFamily="18" charset="0"/>
            </a:endParaRPr>
          </a:p>
          <a:p>
            <a:endParaRPr lang="en-US" sz="1540" b="1" dirty="0">
              <a:solidFill>
                <a:schemeClr val="bg1"/>
              </a:solidFill>
              <a:latin typeface="Georgia" pitchFamily="18" charset="0"/>
            </a:endParaRPr>
          </a:p>
          <a:p>
            <a:endParaRPr lang="en-US" sz="1540" b="1" dirty="0">
              <a:solidFill>
                <a:schemeClr val="bg1"/>
              </a:solidFill>
              <a:latin typeface="Georgia" pitchFamily="18" charset="0"/>
            </a:endParaRPr>
          </a:p>
          <a:p>
            <a:endParaRPr lang="en-US" sz="1540" b="1" dirty="0">
              <a:solidFill>
                <a:schemeClr val="bg1"/>
              </a:solidFill>
              <a:latin typeface="Georgia" pitchFamily="18" charset="0"/>
            </a:endParaRPr>
          </a:p>
          <a:p>
            <a:endParaRPr lang="en-US" sz="1540" b="1" dirty="0">
              <a:solidFill>
                <a:schemeClr val="bg1"/>
              </a:solidFill>
              <a:latin typeface="Georgia" pitchFamily="18" charset="0"/>
            </a:endParaRPr>
          </a:p>
          <a:p>
            <a:endParaRPr lang="en-US" sz="1540" b="1" dirty="0">
              <a:solidFill>
                <a:schemeClr val="bg1"/>
              </a:solidFill>
              <a:latin typeface="Georgia" pitchFamily="18" charset="0"/>
            </a:endParaRPr>
          </a:p>
          <a:p>
            <a:endParaRPr lang="en-US" sz="1540" b="1" dirty="0">
              <a:solidFill>
                <a:schemeClr val="bg1"/>
              </a:solidFill>
              <a:latin typeface="Georgia" pitchFamily="18" charset="0"/>
            </a:endParaRPr>
          </a:p>
          <a:p>
            <a:endParaRPr lang="en-US" sz="1540" b="1" dirty="0">
              <a:solidFill>
                <a:schemeClr val="bg1"/>
              </a:solidFill>
              <a:latin typeface="Georgia" pitchFamily="18" charset="0"/>
            </a:endParaRPr>
          </a:p>
          <a:p>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CIA. Updated through 2018.</a:t>
            </a: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a:solidFill>
                  <a:srgbClr val="6D6E71"/>
                </a:solidFill>
                <a:latin typeface="Georgia" pitchFamily="18" charset="0"/>
              </a:rPr>
              <a:t>Global Trade Is Not a Zero-Sum Game</a:t>
            </a:r>
          </a:p>
        </p:txBody>
      </p:sp>
      <p:graphicFrame>
        <p:nvGraphicFramePr>
          <p:cNvPr id="2" name="Object 1"/>
          <p:cNvGraphicFramePr>
            <a:graphicFrameLocks noChangeAspect="1"/>
          </p:cNvGraphicFramePr>
          <p:nvPr>
            <p:extLst/>
          </p:nvPr>
        </p:nvGraphicFramePr>
        <p:xfrm>
          <a:off x="1936592" y="2346008"/>
          <a:ext cx="5809773" cy="4236403"/>
        </p:xfrm>
        <a:graphic>
          <a:graphicData uri="http://schemas.openxmlformats.org/presentationml/2006/ole">
            <mc:AlternateContent xmlns:mc="http://schemas.openxmlformats.org/markup-compatibility/2006">
              <mc:Choice xmlns:v="urn:schemas-microsoft-com:vml" Requires="v">
                <p:oleObj spid="_x0000_s481663"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936592" y="2346008"/>
                        <a:ext cx="5809773" cy="4236403"/>
                      </a:xfrm>
                      <a:prstGeom prst="rect">
                        <a:avLst/>
                      </a:prstGeom>
                    </p:spPr>
                  </p:pic>
                </p:oleObj>
              </mc:Fallback>
            </mc:AlternateContent>
          </a:graphicData>
        </a:graphic>
      </p:graphicFrame>
      <p:sp>
        <p:nvSpPr>
          <p:cNvPr id="3" name="Footer Placeholder 2"/>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250</a:t>
            </a:r>
          </a:p>
        </p:txBody>
      </p:sp>
    </p:spTree>
    <p:custDataLst>
      <p:tags r:id="rId2"/>
    </p:custDataLst>
    <p:extLst>
      <p:ext uri="{BB962C8B-B14F-4D97-AF65-F5344CB8AC3E}">
        <p14:creationId xmlns:p14="http://schemas.microsoft.com/office/powerpoint/2010/main" val="1091124709"/>
      </p:ext>
    </p:extLst>
  </p:cSld>
  <p:clrMapOvr>
    <a:masterClrMapping/>
  </p:clrMapOvr>
  <p:transition/>
  <p:timing>
    <p:tnLst>
      <p:par>
        <p:cTn id="1" dur="indefinite" restart="never" nodeType="tmRoot"/>
      </p:par>
    </p:tn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3"/>
          <p:cNvSpPr txBox="1">
            <a:spLocks noChangeArrowheads="1"/>
          </p:cNvSpPr>
          <p:nvPr/>
        </p:nvSpPr>
        <p:spPr bwMode="auto">
          <a:xfrm>
            <a:off x="754380" y="1958340"/>
            <a:ext cx="8549640" cy="4954015"/>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Real GDP per capita of selected economies (percentage of U.S. level, 2016 dollars, PPP basis)</a:t>
            </a:r>
          </a:p>
          <a:p>
            <a:endParaRPr lang="en-US" sz="1540" b="1" dirty="0">
              <a:solidFill>
                <a:schemeClr val="bg1"/>
              </a:solidFill>
              <a:latin typeface="Georgia" pitchFamily="18" charset="0"/>
            </a:endParaRPr>
          </a:p>
          <a:p>
            <a:endParaRPr lang="en-US" sz="1540" b="1" dirty="0">
              <a:solidFill>
                <a:schemeClr val="bg1"/>
              </a:solidFill>
              <a:latin typeface="Georgia" pitchFamily="18" charset="0"/>
            </a:endParaRPr>
          </a:p>
          <a:p>
            <a:endParaRPr lang="en-US" sz="1540" b="1" dirty="0">
              <a:solidFill>
                <a:schemeClr val="bg1"/>
              </a:solidFill>
              <a:latin typeface="Georgia" pitchFamily="18" charset="0"/>
            </a:endParaRPr>
          </a:p>
          <a:p>
            <a:endParaRPr lang="en-US" sz="1540" b="1" dirty="0">
              <a:solidFill>
                <a:schemeClr val="bg1"/>
              </a:solidFill>
              <a:latin typeface="Georgia" pitchFamily="18" charset="0"/>
            </a:endParaRPr>
          </a:p>
          <a:p>
            <a:endParaRPr lang="en-US" sz="1540" b="1" dirty="0">
              <a:solidFill>
                <a:schemeClr val="bg1"/>
              </a:solidFill>
              <a:latin typeface="Georgia" pitchFamily="18" charset="0"/>
            </a:endParaRPr>
          </a:p>
          <a:p>
            <a:endParaRPr lang="en-US" sz="1540" b="1" dirty="0">
              <a:solidFill>
                <a:schemeClr val="bg1"/>
              </a:solidFill>
              <a:latin typeface="Georgia" pitchFamily="18" charset="0"/>
            </a:endParaRPr>
          </a:p>
          <a:p>
            <a:endParaRPr lang="en-US" sz="1540" b="1" dirty="0">
              <a:solidFill>
                <a:schemeClr val="bg1"/>
              </a:solidFill>
              <a:latin typeface="Georgia" pitchFamily="18" charset="0"/>
            </a:endParaRPr>
          </a:p>
          <a:p>
            <a:endParaRPr lang="en-US" sz="1540" b="1" dirty="0">
              <a:solidFill>
                <a:schemeClr val="bg1"/>
              </a:solidFill>
              <a:latin typeface="Georgia" pitchFamily="18" charset="0"/>
            </a:endParaRPr>
          </a:p>
          <a:p>
            <a:endParaRPr lang="en-US" sz="1540" b="1" dirty="0">
              <a:solidFill>
                <a:schemeClr val="bg1"/>
              </a:solidFill>
              <a:latin typeface="Georgia" pitchFamily="18" charset="0"/>
            </a:endParaRPr>
          </a:p>
          <a:p>
            <a:endParaRPr lang="en-US" sz="1540" b="1" dirty="0">
              <a:solidFill>
                <a:schemeClr val="bg1"/>
              </a:solidFill>
              <a:latin typeface="Georgia" pitchFamily="18" charset="0"/>
            </a:endParaRPr>
          </a:p>
          <a:p>
            <a:endParaRPr lang="en-US" sz="1540" b="1" dirty="0">
              <a:solidFill>
                <a:schemeClr val="bg1"/>
              </a:solidFill>
              <a:latin typeface="Georgia" pitchFamily="18" charset="0"/>
            </a:endParaRPr>
          </a:p>
          <a:p>
            <a:endParaRPr lang="en-US" sz="1540" b="1" dirty="0">
              <a:solidFill>
                <a:schemeClr val="bg1"/>
              </a:solidFill>
              <a:latin typeface="Georgia" pitchFamily="18" charset="0"/>
            </a:endParaRPr>
          </a:p>
          <a:p>
            <a:endParaRPr lang="en-US" sz="1540" b="1" dirty="0">
              <a:solidFill>
                <a:schemeClr val="bg1"/>
              </a:solidFill>
              <a:latin typeface="Georgia" pitchFamily="18" charset="0"/>
            </a:endParaRPr>
          </a:p>
          <a:p>
            <a:endParaRPr lang="en-US" sz="1540" b="1" dirty="0">
              <a:solidFill>
                <a:schemeClr val="bg1"/>
              </a:solidFill>
              <a:latin typeface="Georgia" pitchFamily="18" charset="0"/>
            </a:endParaRPr>
          </a:p>
          <a:p>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CIA. Updated through 2018 Q3.</a:t>
            </a: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a:solidFill>
                  <a:srgbClr val="6D6E71"/>
                </a:solidFill>
                <a:latin typeface="Georgia" pitchFamily="18" charset="0"/>
              </a:rPr>
              <a:t>… It’s About This …</a:t>
            </a:r>
          </a:p>
        </p:txBody>
      </p:sp>
      <p:graphicFrame>
        <p:nvGraphicFramePr>
          <p:cNvPr id="3" name="Object 2"/>
          <p:cNvGraphicFramePr>
            <a:graphicFrameLocks noChangeAspect="1"/>
          </p:cNvGraphicFramePr>
          <p:nvPr>
            <p:extLst/>
          </p:nvPr>
        </p:nvGraphicFramePr>
        <p:xfrm>
          <a:off x="1971447" y="2377441"/>
          <a:ext cx="6159094" cy="4206409"/>
        </p:xfrm>
        <a:graphic>
          <a:graphicData uri="http://schemas.openxmlformats.org/presentationml/2006/ole">
            <mc:AlternateContent xmlns:mc="http://schemas.openxmlformats.org/markup-compatibility/2006">
              <mc:Choice xmlns:v="urn:schemas-microsoft-com:vml" Requires="v">
                <p:oleObj spid="_x0000_s482687" name="Worksheet" r:id="rId5" imgW="7209980" imgH="4923929" progId="Excel.Sheet.12">
                  <p:link updateAutomatic="1"/>
                </p:oleObj>
              </mc:Choice>
              <mc:Fallback>
                <p:oleObj name="Worksheet" r:id="rId5" imgW="7209980" imgH="4923929" progId="Excel.Sheet.12">
                  <p:link updateAutomatic="1"/>
                  <p:pic>
                    <p:nvPicPr>
                      <p:cNvPr id="0" name=""/>
                      <p:cNvPicPr/>
                      <p:nvPr/>
                    </p:nvPicPr>
                    <p:blipFill>
                      <a:blip r:embed="rId6"/>
                      <a:stretch>
                        <a:fillRect/>
                      </a:stretch>
                    </p:blipFill>
                    <p:spPr>
                      <a:xfrm>
                        <a:off x="1971447" y="2377441"/>
                        <a:ext cx="6159094" cy="4206409"/>
                      </a:xfrm>
                      <a:prstGeom prst="rect">
                        <a:avLst/>
                      </a:prstGeom>
                    </p:spPr>
                  </p:pic>
                </p:oleObj>
              </mc:Fallback>
            </mc:AlternateContent>
          </a:graphicData>
        </a:graphic>
      </p:graphicFrame>
      <p:sp>
        <p:nvSpPr>
          <p:cNvPr id="2" name="Footer Placeholder 1"/>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251</a:t>
            </a:r>
          </a:p>
        </p:txBody>
      </p:sp>
    </p:spTree>
    <p:custDataLst>
      <p:tags r:id="rId2"/>
    </p:custDataLst>
    <p:extLst>
      <p:ext uri="{BB962C8B-B14F-4D97-AF65-F5344CB8AC3E}">
        <p14:creationId xmlns:p14="http://schemas.microsoft.com/office/powerpoint/2010/main" val="2376625047"/>
      </p:ext>
    </p:extLst>
  </p:cSld>
  <p:clrMapOvr>
    <a:masterClrMapping/>
  </p:clrMapOvr>
  <p:transition/>
  <p:timing>
    <p:tnLst>
      <p:par>
        <p:cTn id="1" dur="indefinite" restart="never" nodeType="tmRoot"/>
      </p:par>
    </p:tn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0"/>
            <a:ext cx="7848600" cy="4924263"/>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Relative real GDP per capita (ratio to U.S. real GDP per capita, 2016 dollars)</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World Bank; JPMorgan Chase &amp; Co. Updated through 2018 Q3.</a:t>
            </a: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a:solidFill>
                  <a:srgbClr val="6D6E71"/>
                </a:solidFill>
                <a:latin typeface="Georgia" pitchFamily="18" charset="0"/>
              </a:rPr>
              <a:t>… And Has Many Miles to Go</a:t>
            </a:r>
          </a:p>
        </p:txBody>
      </p:sp>
      <p:graphicFrame>
        <p:nvGraphicFramePr>
          <p:cNvPr id="3" name="Object 2"/>
          <p:cNvGraphicFramePr>
            <a:graphicFrameLocks noChangeAspect="1"/>
          </p:cNvGraphicFramePr>
          <p:nvPr>
            <p:extLst/>
          </p:nvPr>
        </p:nvGraphicFramePr>
        <p:xfrm>
          <a:off x="1971447" y="2377441"/>
          <a:ext cx="5656174" cy="4111133"/>
        </p:xfrm>
        <a:graphic>
          <a:graphicData uri="http://schemas.openxmlformats.org/presentationml/2006/ole">
            <mc:AlternateContent xmlns:mc="http://schemas.openxmlformats.org/markup-compatibility/2006">
              <mc:Choice xmlns:v="urn:schemas-microsoft-com:vml" Requires="v">
                <p:oleObj spid="_x0000_s483711" name="Worksheet" r:id="rId5" imgW="8670184" imgH="6301822" progId="Excel.Sheet.12">
                  <p:link updateAutomatic="1"/>
                </p:oleObj>
              </mc:Choice>
              <mc:Fallback>
                <p:oleObj name="Worksheet" r:id="rId5" imgW="8670184" imgH="6301822" progId="Excel.Sheet.12">
                  <p:link updateAutomatic="1"/>
                  <p:pic>
                    <p:nvPicPr>
                      <p:cNvPr id="0" name=""/>
                      <p:cNvPicPr/>
                      <p:nvPr/>
                    </p:nvPicPr>
                    <p:blipFill>
                      <a:blip r:embed="rId6"/>
                      <a:stretch>
                        <a:fillRect/>
                      </a:stretch>
                    </p:blipFill>
                    <p:spPr>
                      <a:xfrm>
                        <a:off x="1971447" y="2377441"/>
                        <a:ext cx="5656174" cy="4111133"/>
                      </a:xfrm>
                      <a:prstGeom prst="rect">
                        <a:avLst/>
                      </a:prstGeom>
                    </p:spPr>
                  </p:pic>
                </p:oleObj>
              </mc:Fallback>
            </mc:AlternateContent>
          </a:graphicData>
        </a:graphic>
      </p:graphicFrame>
      <p:sp>
        <p:nvSpPr>
          <p:cNvPr id="2" name="Footer Placeholder 1"/>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252</a:t>
            </a:r>
          </a:p>
        </p:txBody>
      </p:sp>
    </p:spTree>
    <p:custDataLst>
      <p:tags r:id="rId2"/>
    </p:custDataLst>
    <p:extLst>
      <p:ext uri="{BB962C8B-B14F-4D97-AF65-F5344CB8AC3E}">
        <p14:creationId xmlns:p14="http://schemas.microsoft.com/office/powerpoint/2010/main" val="3871789288"/>
      </p:ext>
    </p:extLst>
  </p:cSld>
  <p:clrMapOvr>
    <a:masterClrMapping/>
  </p:clrMapOvr>
  <p:transition/>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627171"/>
          </a:xfrm>
          <a:prstGeom prst="rect">
            <a:avLst/>
          </a:prstGeom>
          <a:noFill/>
          <a:ln w="9525">
            <a:noFill/>
            <a:miter lim="800000"/>
            <a:headEnd/>
            <a:tailEnd/>
          </a:ln>
        </p:spPr>
        <p:txBody>
          <a:bodyPr wrap="square" lIns="45715" tIns="45715" rIns="45715" bIns="45715">
            <a:spAutoFit/>
          </a:bodyPr>
          <a:lstStyle/>
          <a:p>
            <a:r>
              <a:rPr lang="en-US" sz="1600" dirty="0" smtClean="0"/>
              <a:t>Unemployment rate (percent of the labor force)</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100"/>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a:t>
            </a:r>
            <a:r>
              <a:rPr lang="en-US" sz="600" i="1" dirty="0" smtClean="0">
                <a:solidFill>
                  <a:srgbClr val="E56177"/>
                </a:solidFill>
              </a:rPr>
              <a:t>Labor; International Statistical Agencies. </a:t>
            </a:r>
            <a:r>
              <a:rPr lang="en-US" sz="600" i="1" dirty="0">
                <a:solidFill>
                  <a:srgbClr val="E56177"/>
                </a:solidFill>
              </a:rPr>
              <a:t>Updated through </a:t>
            </a:r>
            <a:r>
              <a:rPr lang="en-US" sz="600" i="1" dirty="0" smtClean="0">
                <a:solidFill>
                  <a:srgbClr val="E56177"/>
                </a:solidFill>
              </a:rPr>
              <a:t>August 2019 (Europe and Japan) and September 2019 (U.S.).</a:t>
            </a:r>
            <a:endParaRPr lang="en-US" sz="600" i="1" dirty="0">
              <a:solidFill>
                <a:srgbClr val="E56177"/>
              </a:solidFill>
            </a:endParaRP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rgbClr val="6D6E71"/>
                </a:solidFill>
                <a:ea typeface="+mj-ea"/>
                <a:cs typeface="+mj-cs"/>
              </a:rPr>
              <a:t>… and What the Unemployment Rate Says</a:t>
            </a:r>
            <a:endParaRPr lang="en-US" sz="3520" dirty="0">
              <a:solidFill>
                <a:srgbClr val="6D6E71"/>
              </a:solidFill>
              <a:ea typeface="+mj-ea"/>
              <a:cs typeface="+mj-cs"/>
            </a:endParaRPr>
          </a:p>
        </p:txBody>
      </p:sp>
      <p:sp>
        <p:nvSpPr>
          <p:cNvPr id="10" name="Date Placeholder 2"/>
          <p:cNvSpPr txBox="1">
            <a:spLocks/>
          </p:cNvSpPr>
          <p:nvPr/>
        </p:nvSpPr>
        <p:spPr bwMode="auto">
          <a:xfrm>
            <a:off x="7292340" y="365760"/>
            <a:ext cx="2346960" cy="167640"/>
          </a:xfrm>
          <a:prstGeom prst="rect">
            <a:avLst/>
          </a:prstGeom>
          <a:noFill/>
          <a:ln>
            <a:miter lim="800000"/>
            <a:headEnd/>
            <a:tailEnd/>
          </a:ln>
        </p:spPr>
        <p:txBody>
          <a:bodyPr wrap="square" numCol="1"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fontAlgn="base">
              <a:spcBef>
                <a:spcPct val="0"/>
              </a:spcBef>
              <a:spcAft>
                <a:spcPct val="0"/>
              </a:spcAft>
            </a:pPr>
            <a:endParaRPr lang="en-US" sz="880" dirty="0">
              <a:solidFill>
                <a:srgbClr val="808080"/>
              </a:solidFill>
              <a:latin typeface="Helvetica" pitchFamily="34" charset="0"/>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1231641294"/>
              </p:ext>
            </p:extLst>
          </p:nvPr>
        </p:nvGraphicFramePr>
        <p:xfrm>
          <a:off x="1516063" y="1676400"/>
          <a:ext cx="6791325" cy="4953000"/>
        </p:xfrm>
        <a:graphic>
          <a:graphicData uri="http://schemas.openxmlformats.org/presentationml/2006/ole">
            <mc:AlternateContent xmlns:mc="http://schemas.openxmlformats.org/markup-compatibility/2006">
              <mc:Choice xmlns:v="urn:schemas-microsoft-com:vml" Requires="v">
                <p:oleObj spid="_x0000_s620676"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516063" y="1676400"/>
                        <a:ext cx="6791325" cy="4953000"/>
                      </a:xfrm>
                      <a:prstGeom prst="rect">
                        <a:avLst/>
                      </a:prstGeom>
                    </p:spPr>
                  </p:pic>
                </p:oleObj>
              </mc:Fallback>
            </mc:AlternateContent>
          </a:graphicData>
        </a:graphic>
      </p:graphicFrame>
      <p:sp>
        <p:nvSpPr>
          <p:cNvPr id="9" name="Explosion 1 8"/>
          <p:cNvSpPr/>
          <p:nvPr/>
        </p:nvSpPr>
        <p:spPr>
          <a:xfrm>
            <a:off x="85725" y="76200"/>
            <a:ext cx="514350" cy="541020"/>
          </a:xfrm>
          <a:prstGeom prst="irregularSeal1">
            <a:avLst/>
          </a:prstGeom>
          <a:solidFill>
            <a:srgbClr val="FFFF00"/>
          </a:solidFill>
          <a:ln w="9525">
            <a:solidFill>
              <a:schemeClr val="tx2"/>
            </a:solidFill>
          </a:ln>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0">
            <a:prstTxWarp prst="textNoShape">
              <a:avLst/>
            </a:prstTxWarp>
            <a:noAutofit/>
          </a:bodyPr>
          <a:lstStyle/>
          <a:p>
            <a:pPr algn="ctr">
              <a:lnSpc>
                <a:spcPct val="110000"/>
              </a:lnSpc>
            </a:pPr>
            <a:endParaRPr lang="en-US" sz="1200" dirty="0" smtClean="0">
              <a:solidFill>
                <a:schemeClr val="tx2"/>
              </a:solidFill>
            </a:endParaRPr>
          </a:p>
        </p:txBody>
      </p:sp>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17</a:t>
            </a:r>
          </a:p>
        </p:txBody>
      </p:sp>
    </p:spTree>
    <p:custDataLst>
      <p:tags r:id="rId2"/>
    </p:custDataLst>
    <p:extLst>
      <p:ext uri="{BB962C8B-B14F-4D97-AF65-F5344CB8AC3E}">
        <p14:creationId xmlns:p14="http://schemas.microsoft.com/office/powerpoint/2010/main" val="1381888751"/>
      </p:ext>
    </p:extLst>
  </p:cSld>
  <p:clrMapOvr>
    <a:masterClrMapping/>
  </p:clrMapOvr>
  <p:transition/>
  <p:timing>
    <p:tnLst>
      <p:par>
        <p:cTn id="1" dur="indefinite" restart="never" nodeType="tmRoot"/>
      </p:par>
    </p:tn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a:solidFill>
                  <a:srgbClr val="6D6E71"/>
                </a:solidFill>
                <a:latin typeface="Georgia" pitchFamily="18" charset="0"/>
              </a:rPr>
              <a:t>Or, Globalism Is Nationalism, because …</a:t>
            </a:r>
          </a:p>
        </p:txBody>
      </p:sp>
      <p:sp>
        <p:nvSpPr>
          <p:cNvPr id="2" name="Footer Placeholder 1"/>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5"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4"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253</a:t>
            </a:r>
          </a:p>
        </p:txBody>
      </p:sp>
    </p:spTree>
    <p:custDataLst>
      <p:tags r:id="rId1"/>
    </p:custDataLst>
    <p:extLst>
      <p:ext uri="{BB962C8B-B14F-4D97-AF65-F5344CB8AC3E}">
        <p14:creationId xmlns:p14="http://schemas.microsoft.com/office/powerpoint/2010/main" val="1110094400"/>
      </p:ext>
    </p:extLst>
  </p:cSld>
  <p:clrMapOvr>
    <a:masterClrMapping/>
  </p:clrMapOvr>
  <p:transition/>
  <p:timing>
    <p:tnLst>
      <p:par>
        <p:cTn id="1" dur="indefinite" restart="never" nodeType="tmRoot"/>
      </p:par>
    </p:tn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0"/>
            <a:ext cx="7848600" cy="4924263"/>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Consumer opportunities (chained 2009 dollars)</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World Bank; JPMorgan Chase &amp; Co. Updated through 2018 Q3.</a:t>
            </a: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a:solidFill>
                  <a:srgbClr val="6D6E71"/>
                </a:solidFill>
                <a:latin typeface="Georgia" pitchFamily="18" charset="0"/>
              </a:rPr>
              <a:t>… Helping Others Helps Ourselves</a:t>
            </a:r>
          </a:p>
        </p:txBody>
      </p:sp>
      <p:graphicFrame>
        <p:nvGraphicFramePr>
          <p:cNvPr id="2" name="Object 1"/>
          <p:cNvGraphicFramePr>
            <a:graphicFrameLocks noChangeAspect="1"/>
          </p:cNvGraphicFramePr>
          <p:nvPr>
            <p:extLst/>
          </p:nvPr>
        </p:nvGraphicFramePr>
        <p:xfrm>
          <a:off x="1941830" y="2349501"/>
          <a:ext cx="5715477" cy="4168299"/>
        </p:xfrm>
        <a:graphic>
          <a:graphicData uri="http://schemas.openxmlformats.org/presentationml/2006/ole">
            <mc:AlternateContent xmlns:mc="http://schemas.openxmlformats.org/markup-compatibility/2006">
              <mc:Choice xmlns:v="urn:schemas-microsoft-com:vml" Requires="v">
                <p:oleObj spid="_x0000_s484735"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941830" y="2349501"/>
                        <a:ext cx="5715477" cy="4168299"/>
                      </a:xfrm>
                      <a:prstGeom prst="rect">
                        <a:avLst/>
                      </a:prstGeom>
                    </p:spPr>
                  </p:pic>
                </p:oleObj>
              </mc:Fallback>
            </mc:AlternateContent>
          </a:graphicData>
        </a:graphic>
      </p:graphicFrame>
      <p:sp>
        <p:nvSpPr>
          <p:cNvPr id="3" name="Footer Placeholder 2"/>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254</a:t>
            </a:r>
          </a:p>
        </p:txBody>
      </p:sp>
    </p:spTree>
    <p:custDataLst>
      <p:tags r:id="rId2"/>
    </p:custDataLst>
    <p:extLst>
      <p:ext uri="{BB962C8B-B14F-4D97-AF65-F5344CB8AC3E}">
        <p14:creationId xmlns:p14="http://schemas.microsoft.com/office/powerpoint/2010/main" val="1727845889"/>
      </p:ext>
    </p:extLst>
  </p:cSld>
  <p:clrMapOvr>
    <a:masterClrMapping/>
  </p:clrMapOvr>
  <p:transition/>
  <p:timing>
    <p:tnLst>
      <p:par>
        <p:cTn id="1" dur="indefinite" restart="never" nodeType="tmRoot"/>
      </p:par>
    </p:tn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1"/>
            <a:ext cx="7848600" cy="5059685"/>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Components of the U.S. current account balance (</a:t>
            </a:r>
            <a:r>
              <a:rPr lang="en-US" sz="1540" i="1" dirty="0">
                <a:latin typeface="Georgia" pitchFamily="18" charset="0"/>
              </a:rPr>
              <a:t>billions of dollars annually) </a:t>
            </a:r>
          </a:p>
          <a:p>
            <a:endParaRPr lang="en-US" sz="1540" b="1" i="1" dirty="0">
              <a:solidFill>
                <a:schemeClr val="bg1"/>
              </a:solidFill>
              <a:latin typeface="Georgia" pitchFamily="18" charset="0"/>
            </a:endParaRPr>
          </a:p>
          <a:p>
            <a:endParaRPr lang="en-US" sz="1540" b="1" i="1" dirty="0">
              <a:solidFill>
                <a:schemeClr val="bg1"/>
              </a:solidFill>
              <a:latin typeface="Georgia" pitchFamily="18" charset="0"/>
            </a:endParaRPr>
          </a:p>
          <a:p>
            <a:endParaRPr lang="en-US" sz="1540" b="1" i="1" dirty="0">
              <a:solidFill>
                <a:schemeClr val="bg1"/>
              </a:solidFill>
              <a:latin typeface="Georgia" pitchFamily="18" charset="0"/>
            </a:endParaRPr>
          </a:p>
          <a:p>
            <a:endParaRPr lang="en-US" sz="1540" b="1" i="1" dirty="0">
              <a:solidFill>
                <a:schemeClr val="bg1"/>
              </a:solidFill>
              <a:latin typeface="Georgia" pitchFamily="18" charset="0"/>
            </a:endParaRPr>
          </a:p>
          <a:p>
            <a:endParaRPr lang="en-US" sz="1540" b="1" i="1" dirty="0">
              <a:solidFill>
                <a:schemeClr val="bg1"/>
              </a:solidFill>
              <a:latin typeface="Georgia" pitchFamily="18" charset="0"/>
            </a:endParaRPr>
          </a:p>
          <a:p>
            <a:endParaRPr lang="en-US" sz="1540" b="1" i="1" dirty="0">
              <a:solidFill>
                <a:schemeClr val="bg1"/>
              </a:solidFill>
              <a:latin typeface="Georgia" pitchFamily="18" charset="0"/>
            </a:endParaRPr>
          </a:p>
          <a:p>
            <a:endParaRPr lang="en-US" sz="1540" b="1" i="1" dirty="0">
              <a:solidFill>
                <a:schemeClr val="bg1"/>
              </a:solidFill>
              <a:latin typeface="Georgia" pitchFamily="18" charset="0"/>
            </a:endParaRPr>
          </a:p>
          <a:p>
            <a:endParaRPr lang="en-US" sz="1540" b="1" i="1" dirty="0">
              <a:solidFill>
                <a:schemeClr val="bg1"/>
              </a:solidFill>
              <a:latin typeface="Georgia" pitchFamily="18" charset="0"/>
            </a:endParaRPr>
          </a:p>
          <a:p>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U.S. Department of Commerce. Updated through 2018 Q2.</a:t>
            </a: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a:solidFill>
                  <a:srgbClr val="6D6E71"/>
                </a:solidFill>
                <a:latin typeface="Georgia" pitchFamily="18" charset="0"/>
              </a:rPr>
              <a:t>The Goods Trade Deficit Is a Red Herring …</a:t>
            </a:r>
          </a:p>
        </p:txBody>
      </p:sp>
      <p:graphicFrame>
        <p:nvGraphicFramePr>
          <p:cNvPr id="2" name="Object 1"/>
          <p:cNvGraphicFramePr>
            <a:graphicFrameLocks noChangeAspect="1"/>
          </p:cNvGraphicFramePr>
          <p:nvPr>
            <p:extLst/>
          </p:nvPr>
        </p:nvGraphicFramePr>
        <p:xfrm>
          <a:off x="1938338" y="2342515"/>
          <a:ext cx="5808028" cy="4236403"/>
        </p:xfrm>
        <a:graphic>
          <a:graphicData uri="http://schemas.openxmlformats.org/presentationml/2006/ole">
            <mc:AlternateContent xmlns:mc="http://schemas.openxmlformats.org/markup-compatibility/2006">
              <mc:Choice xmlns:v="urn:schemas-microsoft-com:vml" Requires="v">
                <p:oleObj spid="_x0000_s485759"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938338" y="2342515"/>
                        <a:ext cx="5808028" cy="4236403"/>
                      </a:xfrm>
                      <a:prstGeom prst="rect">
                        <a:avLst/>
                      </a:prstGeom>
                    </p:spPr>
                  </p:pic>
                </p:oleObj>
              </mc:Fallback>
            </mc:AlternateContent>
          </a:graphicData>
        </a:graphic>
      </p:graphicFrame>
      <p:sp>
        <p:nvSpPr>
          <p:cNvPr id="3" name="Footer Placeholder 2"/>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255</a:t>
            </a:r>
          </a:p>
        </p:txBody>
      </p:sp>
    </p:spTree>
    <p:custDataLst>
      <p:tags r:id="rId2"/>
    </p:custDataLst>
    <p:extLst>
      <p:ext uri="{BB962C8B-B14F-4D97-AF65-F5344CB8AC3E}">
        <p14:creationId xmlns:p14="http://schemas.microsoft.com/office/powerpoint/2010/main" val="3109015185"/>
      </p:ext>
    </p:extLst>
  </p:cSld>
  <p:clrMapOvr>
    <a:masterClrMapping/>
  </p:clrMapOvr>
  <p:transition/>
  <p:timing>
    <p:tnLst>
      <p:par>
        <p:cTn id="1" dur="indefinite" restart="never" nodeType="tmRoot"/>
      </p:par>
    </p:tn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0"/>
            <a:ext cx="7848600" cy="4924263"/>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Components of the U.S. current account balance (</a:t>
            </a:r>
            <a:r>
              <a:rPr lang="en-US" sz="1540" i="1" dirty="0">
                <a:latin typeface="Georgia" pitchFamily="18" charset="0"/>
              </a:rPr>
              <a:t>percent of GDP)</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U.S. Department of Commerce. Updated through 2018 Q2.</a:t>
            </a: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a:solidFill>
                  <a:srgbClr val="6D6E71"/>
                </a:solidFill>
                <a:latin typeface="Georgia" pitchFamily="18" charset="0"/>
              </a:rPr>
              <a:t>… and Imbalances Are Small Versus GDP</a:t>
            </a:r>
          </a:p>
        </p:txBody>
      </p:sp>
      <p:graphicFrame>
        <p:nvGraphicFramePr>
          <p:cNvPr id="2" name="Object 1"/>
          <p:cNvGraphicFramePr>
            <a:graphicFrameLocks noChangeAspect="1"/>
          </p:cNvGraphicFramePr>
          <p:nvPr>
            <p:extLst/>
          </p:nvPr>
        </p:nvGraphicFramePr>
        <p:xfrm>
          <a:off x="1938338" y="2342515"/>
          <a:ext cx="5808028" cy="4236403"/>
        </p:xfrm>
        <a:graphic>
          <a:graphicData uri="http://schemas.openxmlformats.org/presentationml/2006/ole">
            <mc:AlternateContent xmlns:mc="http://schemas.openxmlformats.org/markup-compatibility/2006">
              <mc:Choice xmlns:v="urn:schemas-microsoft-com:vml" Requires="v">
                <p:oleObj spid="_x0000_s486783"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938338" y="2342515"/>
                        <a:ext cx="5808028" cy="4236403"/>
                      </a:xfrm>
                      <a:prstGeom prst="rect">
                        <a:avLst/>
                      </a:prstGeom>
                    </p:spPr>
                  </p:pic>
                </p:oleObj>
              </mc:Fallback>
            </mc:AlternateContent>
          </a:graphicData>
        </a:graphic>
      </p:graphicFrame>
      <p:sp>
        <p:nvSpPr>
          <p:cNvPr id="3" name="Footer Placeholder 2"/>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256</a:t>
            </a:r>
          </a:p>
        </p:txBody>
      </p:sp>
    </p:spTree>
    <p:custDataLst>
      <p:tags r:id="rId2"/>
    </p:custDataLst>
    <p:extLst>
      <p:ext uri="{BB962C8B-B14F-4D97-AF65-F5344CB8AC3E}">
        <p14:creationId xmlns:p14="http://schemas.microsoft.com/office/powerpoint/2010/main" val="4116831881"/>
      </p:ext>
    </p:extLst>
  </p:cSld>
  <p:clrMapOvr>
    <a:masterClrMapping/>
  </p:clrMapOvr>
  <p:transition/>
  <p:timing>
    <p:tnLst>
      <p:par>
        <p:cTn id="1" dur="indefinite" restart="never" nodeType="tmRoot"/>
      </p:par>
    </p:tn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0"/>
            <a:ext cx="7848600" cy="4924263"/>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Current account balance with China (</a:t>
            </a:r>
            <a:r>
              <a:rPr lang="en-US" sz="1540" i="1" dirty="0">
                <a:latin typeface="Georgia" pitchFamily="18" charset="0"/>
              </a:rPr>
              <a:t>billions of dollars annually)</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U.S. Department of Commerce. Updated through 2018 Q2.</a:t>
            </a: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a:solidFill>
                  <a:srgbClr val="6D6E71"/>
                </a:solidFill>
                <a:latin typeface="Georgia" pitchFamily="18" charset="0"/>
              </a:rPr>
              <a:t>The U.S. Versus China …</a:t>
            </a:r>
          </a:p>
        </p:txBody>
      </p:sp>
      <p:graphicFrame>
        <p:nvGraphicFramePr>
          <p:cNvPr id="3" name="Object 2"/>
          <p:cNvGraphicFramePr>
            <a:graphicFrameLocks noChangeAspect="1"/>
          </p:cNvGraphicFramePr>
          <p:nvPr>
            <p:extLst/>
          </p:nvPr>
        </p:nvGraphicFramePr>
        <p:xfrm>
          <a:off x="1940084" y="2344262"/>
          <a:ext cx="5720715" cy="4173538"/>
        </p:xfrm>
        <a:graphic>
          <a:graphicData uri="http://schemas.openxmlformats.org/presentationml/2006/ole">
            <mc:AlternateContent xmlns:mc="http://schemas.openxmlformats.org/markup-compatibility/2006">
              <mc:Choice xmlns:v="urn:schemas-microsoft-com:vml" Requires="v">
                <p:oleObj spid="_x0000_s487807"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940084" y="2344262"/>
                        <a:ext cx="5720715" cy="4173538"/>
                      </a:xfrm>
                      <a:prstGeom prst="rect">
                        <a:avLst/>
                      </a:prstGeom>
                    </p:spPr>
                  </p:pic>
                </p:oleObj>
              </mc:Fallback>
            </mc:AlternateContent>
          </a:graphicData>
        </a:graphic>
      </p:graphicFrame>
      <p:sp>
        <p:nvSpPr>
          <p:cNvPr id="2" name="Footer Placeholder 1"/>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257</a:t>
            </a:r>
          </a:p>
        </p:txBody>
      </p:sp>
    </p:spTree>
    <p:custDataLst>
      <p:tags r:id="rId2"/>
    </p:custDataLst>
    <p:extLst>
      <p:ext uri="{BB962C8B-B14F-4D97-AF65-F5344CB8AC3E}">
        <p14:creationId xmlns:p14="http://schemas.microsoft.com/office/powerpoint/2010/main" val="643533846"/>
      </p:ext>
    </p:extLst>
  </p:cSld>
  <p:clrMapOvr>
    <a:masterClrMapping/>
  </p:clrMapOvr>
  <p:transition/>
  <p:timing>
    <p:tnLst>
      <p:par>
        <p:cTn id="1" dur="indefinite" restart="never" nodeType="tmRoot"/>
      </p:par>
    </p:tn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0"/>
            <a:ext cx="7848600" cy="4924263"/>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Current account balance with China</a:t>
            </a:r>
            <a:r>
              <a:rPr lang="en-US" sz="1540" i="1" dirty="0">
                <a:latin typeface="Georgia" pitchFamily="18" charset="0"/>
              </a:rPr>
              <a:t> (percent of GDP)</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U.S. Department of Commerce. Updated through 2018 Q2.</a:t>
            </a: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a:solidFill>
                  <a:srgbClr val="6D6E71"/>
                </a:solidFill>
                <a:latin typeface="Georgia" pitchFamily="18" charset="0"/>
              </a:rPr>
              <a:t>… in Relative Terms</a:t>
            </a:r>
          </a:p>
        </p:txBody>
      </p:sp>
      <p:graphicFrame>
        <p:nvGraphicFramePr>
          <p:cNvPr id="3" name="Object 2"/>
          <p:cNvGraphicFramePr>
            <a:graphicFrameLocks noChangeAspect="1"/>
          </p:cNvGraphicFramePr>
          <p:nvPr>
            <p:extLst/>
          </p:nvPr>
        </p:nvGraphicFramePr>
        <p:xfrm>
          <a:off x="1938337" y="2344262"/>
          <a:ext cx="5806282" cy="4234656"/>
        </p:xfrm>
        <a:graphic>
          <a:graphicData uri="http://schemas.openxmlformats.org/presentationml/2006/ole">
            <mc:AlternateContent xmlns:mc="http://schemas.openxmlformats.org/markup-compatibility/2006">
              <mc:Choice xmlns:v="urn:schemas-microsoft-com:vml" Requires="v">
                <p:oleObj spid="_x0000_s488831"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938337" y="2344262"/>
                        <a:ext cx="5806282" cy="4234656"/>
                      </a:xfrm>
                      <a:prstGeom prst="rect">
                        <a:avLst/>
                      </a:prstGeom>
                    </p:spPr>
                  </p:pic>
                </p:oleObj>
              </mc:Fallback>
            </mc:AlternateContent>
          </a:graphicData>
        </a:graphic>
      </p:graphicFrame>
      <p:sp>
        <p:nvSpPr>
          <p:cNvPr id="2" name="Footer Placeholder 1"/>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258</a:t>
            </a:r>
          </a:p>
        </p:txBody>
      </p:sp>
    </p:spTree>
    <p:custDataLst>
      <p:tags r:id="rId2"/>
    </p:custDataLst>
    <p:extLst>
      <p:ext uri="{BB962C8B-B14F-4D97-AF65-F5344CB8AC3E}">
        <p14:creationId xmlns:p14="http://schemas.microsoft.com/office/powerpoint/2010/main" val="3142575318"/>
      </p:ext>
    </p:extLst>
  </p:cSld>
  <p:clrMapOvr>
    <a:masterClrMapping/>
  </p:clrMapOvr>
  <p:transition/>
  <p:timing>
    <p:tnLst>
      <p:par>
        <p:cTn id="1" dur="indefinite" restart="never" nodeType="tmRoot"/>
      </p:par>
    </p:tn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0"/>
            <a:ext cx="7848600" cy="4924263"/>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Current account balance with the EU (</a:t>
            </a:r>
            <a:r>
              <a:rPr lang="en-US" sz="1540" i="1" dirty="0">
                <a:latin typeface="Georgia" pitchFamily="18" charset="0"/>
              </a:rPr>
              <a:t>billions of dollars annually)</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U.S. Department of Commerce. Updated through 2018 Q2.</a:t>
            </a: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a:solidFill>
                  <a:srgbClr val="6D6E71"/>
                </a:solidFill>
                <a:latin typeface="Georgia" pitchFamily="18" charset="0"/>
              </a:rPr>
              <a:t>The U.S. Versus the EU …</a:t>
            </a:r>
          </a:p>
        </p:txBody>
      </p:sp>
      <p:graphicFrame>
        <p:nvGraphicFramePr>
          <p:cNvPr id="3" name="Object 2"/>
          <p:cNvGraphicFramePr>
            <a:graphicFrameLocks noChangeAspect="1"/>
          </p:cNvGraphicFramePr>
          <p:nvPr>
            <p:extLst/>
          </p:nvPr>
        </p:nvGraphicFramePr>
        <p:xfrm>
          <a:off x="1938337" y="2344262"/>
          <a:ext cx="5806282" cy="4234656"/>
        </p:xfrm>
        <a:graphic>
          <a:graphicData uri="http://schemas.openxmlformats.org/presentationml/2006/ole">
            <mc:AlternateContent xmlns:mc="http://schemas.openxmlformats.org/markup-compatibility/2006">
              <mc:Choice xmlns:v="urn:schemas-microsoft-com:vml" Requires="v">
                <p:oleObj spid="_x0000_s489855"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938337" y="2344262"/>
                        <a:ext cx="5806282" cy="4234656"/>
                      </a:xfrm>
                      <a:prstGeom prst="rect">
                        <a:avLst/>
                      </a:prstGeom>
                    </p:spPr>
                  </p:pic>
                </p:oleObj>
              </mc:Fallback>
            </mc:AlternateContent>
          </a:graphicData>
        </a:graphic>
      </p:graphicFrame>
      <p:sp>
        <p:nvSpPr>
          <p:cNvPr id="2" name="Footer Placeholder 1"/>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259</a:t>
            </a:r>
          </a:p>
        </p:txBody>
      </p:sp>
    </p:spTree>
    <p:custDataLst>
      <p:tags r:id="rId2"/>
    </p:custDataLst>
    <p:extLst>
      <p:ext uri="{BB962C8B-B14F-4D97-AF65-F5344CB8AC3E}">
        <p14:creationId xmlns:p14="http://schemas.microsoft.com/office/powerpoint/2010/main" val="1592220258"/>
      </p:ext>
    </p:extLst>
  </p:cSld>
  <p:clrMapOvr>
    <a:masterClrMapping/>
  </p:clrMapOvr>
  <p:transition/>
  <p:timing>
    <p:tnLst>
      <p:par>
        <p:cTn id="1" dur="indefinite" restart="never" nodeType="tmRoot"/>
      </p:par>
    </p:tn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0"/>
            <a:ext cx="7848600" cy="4924263"/>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Current account balance with the EU</a:t>
            </a:r>
            <a:r>
              <a:rPr lang="en-US" sz="1540" i="1" dirty="0">
                <a:latin typeface="Georgia" pitchFamily="18" charset="0"/>
              </a:rPr>
              <a:t> (percent of GDP)</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U.S. Department of Commerce. Updated through 2018 Q2.</a:t>
            </a: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a:solidFill>
                  <a:srgbClr val="6D6E71"/>
                </a:solidFill>
                <a:latin typeface="Georgia" pitchFamily="18" charset="0"/>
              </a:rPr>
              <a:t>… in Relative Terms</a:t>
            </a:r>
          </a:p>
        </p:txBody>
      </p:sp>
      <p:graphicFrame>
        <p:nvGraphicFramePr>
          <p:cNvPr id="3" name="Object 2"/>
          <p:cNvGraphicFramePr>
            <a:graphicFrameLocks noChangeAspect="1"/>
          </p:cNvGraphicFramePr>
          <p:nvPr>
            <p:extLst/>
          </p:nvPr>
        </p:nvGraphicFramePr>
        <p:xfrm>
          <a:off x="1938337" y="2344262"/>
          <a:ext cx="5806282" cy="4234656"/>
        </p:xfrm>
        <a:graphic>
          <a:graphicData uri="http://schemas.openxmlformats.org/presentationml/2006/ole">
            <mc:AlternateContent xmlns:mc="http://schemas.openxmlformats.org/markup-compatibility/2006">
              <mc:Choice xmlns:v="urn:schemas-microsoft-com:vml" Requires="v">
                <p:oleObj spid="_x0000_s490879"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938337" y="2344262"/>
                        <a:ext cx="5806282" cy="4234656"/>
                      </a:xfrm>
                      <a:prstGeom prst="rect">
                        <a:avLst/>
                      </a:prstGeom>
                    </p:spPr>
                  </p:pic>
                </p:oleObj>
              </mc:Fallback>
            </mc:AlternateContent>
          </a:graphicData>
        </a:graphic>
      </p:graphicFrame>
      <p:sp>
        <p:nvSpPr>
          <p:cNvPr id="2" name="Footer Placeholder 1"/>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260</a:t>
            </a:r>
          </a:p>
        </p:txBody>
      </p:sp>
    </p:spTree>
    <p:custDataLst>
      <p:tags r:id="rId2"/>
    </p:custDataLst>
    <p:extLst>
      <p:ext uri="{BB962C8B-B14F-4D97-AF65-F5344CB8AC3E}">
        <p14:creationId xmlns:p14="http://schemas.microsoft.com/office/powerpoint/2010/main" val="4007472065"/>
      </p:ext>
    </p:extLst>
  </p:cSld>
  <p:clrMapOvr>
    <a:masterClrMapping/>
  </p:clrMapOvr>
  <p:transition/>
  <p:timing>
    <p:tnLst>
      <p:par>
        <p:cTn id="1" dur="indefinite" restart="never" nodeType="tmRoot"/>
      </p:par>
    </p:tn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0"/>
            <a:ext cx="7848600" cy="4924263"/>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Current account balance with Canada (</a:t>
            </a:r>
            <a:r>
              <a:rPr lang="en-US" sz="1540" i="1" dirty="0">
                <a:latin typeface="Georgia" pitchFamily="18" charset="0"/>
              </a:rPr>
              <a:t>billions of dollars annually)</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U.S. Department of Commerce. Updated through 2018 Q2.</a:t>
            </a: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a:solidFill>
                  <a:srgbClr val="6D6E71"/>
                </a:solidFill>
                <a:latin typeface="Georgia" pitchFamily="18" charset="0"/>
              </a:rPr>
              <a:t>The U.S. Versus Canada …</a:t>
            </a:r>
          </a:p>
        </p:txBody>
      </p:sp>
      <p:graphicFrame>
        <p:nvGraphicFramePr>
          <p:cNvPr id="3" name="Object 2"/>
          <p:cNvGraphicFramePr>
            <a:graphicFrameLocks noChangeAspect="1"/>
          </p:cNvGraphicFramePr>
          <p:nvPr>
            <p:extLst/>
          </p:nvPr>
        </p:nvGraphicFramePr>
        <p:xfrm>
          <a:off x="1938337" y="2344262"/>
          <a:ext cx="5806282" cy="4234656"/>
        </p:xfrm>
        <a:graphic>
          <a:graphicData uri="http://schemas.openxmlformats.org/presentationml/2006/ole">
            <mc:AlternateContent xmlns:mc="http://schemas.openxmlformats.org/markup-compatibility/2006">
              <mc:Choice xmlns:v="urn:schemas-microsoft-com:vml" Requires="v">
                <p:oleObj spid="_x0000_s491903"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938337" y="2344262"/>
                        <a:ext cx="5806282" cy="4234656"/>
                      </a:xfrm>
                      <a:prstGeom prst="rect">
                        <a:avLst/>
                      </a:prstGeom>
                    </p:spPr>
                  </p:pic>
                </p:oleObj>
              </mc:Fallback>
            </mc:AlternateContent>
          </a:graphicData>
        </a:graphic>
      </p:graphicFrame>
      <p:sp>
        <p:nvSpPr>
          <p:cNvPr id="2" name="Footer Placeholder 1"/>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261</a:t>
            </a:r>
          </a:p>
        </p:txBody>
      </p:sp>
    </p:spTree>
    <p:custDataLst>
      <p:tags r:id="rId2"/>
    </p:custDataLst>
    <p:extLst>
      <p:ext uri="{BB962C8B-B14F-4D97-AF65-F5344CB8AC3E}">
        <p14:creationId xmlns:p14="http://schemas.microsoft.com/office/powerpoint/2010/main" val="3460001951"/>
      </p:ext>
    </p:extLst>
  </p:cSld>
  <p:clrMapOvr>
    <a:masterClrMapping/>
  </p:clrMapOvr>
  <p:transition/>
  <p:timing>
    <p:tnLst>
      <p:par>
        <p:cTn id="1" dur="indefinite" restart="never" nodeType="tmRoot"/>
      </p:par>
    </p:tn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0"/>
            <a:ext cx="7848600" cy="4924263"/>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Current account balance with Canada</a:t>
            </a:r>
            <a:r>
              <a:rPr lang="en-US" sz="1540" i="1" dirty="0">
                <a:latin typeface="Georgia" pitchFamily="18" charset="0"/>
              </a:rPr>
              <a:t> (percent of GDP)</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U.S. Department of Commerce. Updated through 2018 Q2.</a:t>
            </a: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a:solidFill>
                  <a:srgbClr val="6D6E71"/>
                </a:solidFill>
                <a:latin typeface="Georgia" pitchFamily="18" charset="0"/>
              </a:rPr>
              <a:t>… in Relative Terms</a:t>
            </a:r>
          </a:p>
        </p:txBody>
      </p:sp>
      <p:graphicFrame>
        <p:nvGraphicFramePr>
          <p:cNvPr id="3" name="Object 2"/>
          <p:cNvGraphicFramePr>
            <a:graphicFrameLocks noChangeAspect="1"/>
          </p:cNvGraphicFramePr>
          <p:nvPr>
            <p:extLst/>
          </p:nvPr>
        </p:nvGraphicFramePr>
        <p:xfrm>
          <a:off x="1938337" y="2344262"/>
          <a:ext cx="5806282" cy="4234656"/>
        </p:xfrm>
        <a:graphic>
          <a:graphicData uri="http://schemas.openxmlformats.org/presentationml/2006/ole">
            <mc:AlternateContent xmlns:mc="http://schemas.openxmlformats.org/markup-compatibility/2006">
              <mc:Choice xmlns:v="urn:schemas-microsoft-com:vml" Requires="v">
                <p:oleObj spid="_x0000_s492927"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938337" y="2344262"/>
                        <a:ext cx="5806282" cy="4234656"/>
                      </a:xfrm>
                      <a:prstGeom prst="rect">
                        <a:avLst/>
                      </a:prstGeom>
                    </p:spPr>
                  </p:pic>
                </p:oleObj>
              </mc:Fallback>
            </mc:AlternateContent>
          </a:graphicData>
        </a:graphic>
      </p:graphicFrame>
      <p:sp>
        <p:nvSpPr>
          <p:cNvPr id="2" name="Footer Placeholder 1"/>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262</a:t>
            </a:r>
          </a:p>
        </p:txBody>
      </p:sp>
    </p:spTree>
    <p:custDataLst>
      <p:tags r:id="rId2"/>
    </p:custDataLst>
    <p:extLst>
      <p:ext uri="{BB962C8B-B14F-4D97-AF65-F5344CB8AC3E}">
        <p14:creationId xmlns:p14="http://schemas.microsoft.com/office/powerpoint/2010/main" val="1908003726"/>
      </p:ext>
    </p:extLst>
  </p:cSld>
  <p:clrMapOvr>
    <a:masterClrMapping/>
  </p:clrMapOvr>
  <p:transition/>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smtClean="0"/>
              <a:t>Unemployment (percent of the labor force)</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100"/>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Labor. Updated through </a:t>
            </a:r>
            <a:r>
              <a:rPr lang="en-US" sz="600" i="1" dirty="0" smtClean="0">
                <a:solidFill>
                  <a:srgbClr val="E56177"/>
                </a:solidFill>
              </a:rPr>
              <a:t>September 2019.</a:t>
            </a:r>
            <a:endParaRPr lang="en-US" sz="600" i="1" dirty="0">
              <a:solidFill>
                <a:srgbClr val="E56177"/>
              </a:solidFill>
            </a:endParaRP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rgbClr val="6D6E71"/>
                </a:solidFill>
              </a:rPr>
              <a:t>Transition to Steady State Means Slower …</a:t>
            </a:r>
            <a:endParaRPr lang="en-US" sz="3520" dirty="0">
              <a:solidFill>
                <a:srgbClr val="6D6E71"/>
              </a:solidFill>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2653645098"/>
              </p:ext>
            </p:extLst>
          </p:nvPr>
        </p:nvGraphicFramePr>
        <p:xfrm>
          <a:off x="1735836" y="1755648"/>
          <a:ext cx="6576801" cy="4797552"/>
        </p:xfrm>
        <a:graphic>
          <a:graphicData uri="http://schemas.openxmlformats.org/presentationml/2006/ole">
            <mc:AlternateContent xmlns:mc="http://schemas.openxmlformats.org/markup-compatibility/2006">
              <mc:Choice xmlns:v="urn:schemas-microsoft-com:vml" Requires="v">
                <p:oleObj spid="_x0000_s618626"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735836" y="1755648"/>
                        <a:ext cx="6576801" cy="4797552"/>
                      </a:xfrm>
                      <a:prstGeom prst="rect">
                        <a:avLst/>
                      </a:prstGeom>
                    </p:spPr>
                  </p:pic>
                </p:oleObj>
              </mc:Fallback>
            </mc:AlternateContent>
          </a:graphicData>
        </a:graphic>
      </p:graphicFrame>
      <p:sp>
        <p:nvSpPr>
          <p:cNvPr id="6" name="Explosion 1 5"/>
          <p:cNvSpPr/>
          <p:nvPr/>
        </p:nvSpPr>
        <p:spPr>
          <a:xfrm>
            <a:off x="85725" y="76200"/>
            <a:ext cx="514350" cy="541020"/>
          </a:xfrm>
          <a:prstGeom prst="irregularSeal1">
            <a:avLst/>
          </a:prstGeom>
          <a:solidFill>
            <a:srgbClr val="FFFF00"/>
          </a:solidFill>
          <a:ln w="9525">
            <a:solidFill>
              <a:schemeClr val="tx2"/>
            </a:solidFill>
          </a:ln>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0">
            <a:prstTxWarp prst="textNoShape">
              <a:avLst/>
            </a:prstTxWarp>
            <a:noAutofit/>
          </a:bodyPr>
          <a:lstStyle/>
          <a:p>
            <a:pPr algn="ctr">
              <a:lnSpc>
                <a:spcPct val="110000"/>
              </a:lnSpc>
            </a:pPr>
            <a:endParaRPr lang="en-US" sz="1200" dirty="0" smtClean="0">
              <a:solidFill>
                <a:schemeClr val="tx2"/>
              </a:solidFill>
            </a:endParaRPr>
          </a:p>
        </p:txBody>
      </p:sp>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18</a:t>
            </a:r>
          </a:p>
        </p:txBody>
      </p:sp>
    </p:spTree>
    <p:custDataLst>
      <p:tags r:id="rId2"/>
    </p:custDataLst>
    <p:extLst>
      <p:ext uri="{BB962C8B-B14F-4D97-AF65-F5344CB8AC3E}">
        <p14:creationId xmlns:p14="http://schemas.microsoft.com/office/powerpoint/2010/main" val="3370052674"/>
      </p:ext>
    </p:extLst>
  </p:cSld>
  <p:clrMapOvr>
    <a:masterClrMapping/>
  </p:clrMapOvr>
  <p:transition/>
  <p:timing>
    <p:tnLst>
      <p:par>
        <p:cTn id="1" dur="indefinite" restart="never" nodeType="tmRoot"/>
      </p:par>
    </p:tn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0"/>
            <a:ext cx="7848600" cy="4924263"/>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Tariffs (percentage of merchandise imports)                             (percentage of nominal GDP)</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U.S. Department of Commerce. Updated through 2017.</a:t>
            </a: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a:solidFill>
                  <a:srgbClr val="6D6E71"/>
                </a:solidFill>
                <a:latin typeface="Georgia" pitchFamily="18" charset="0"/>
              </a:rPr>
              <a:t>Falling Tariffs Have Promoted Trade</a:t>
            </a:r>
          </a:p>
        </p:txBody>
      </p:sp>
      <p:graphicFrame>
        <p:nvGraphicFramePr>
          <p:cNvPr id="2" name="Object 1"/>
          <p:cNvGraphicFramePr>
            <a:graphicFrameLocks noChangeAspect="1"/>
          </p:cNvGraphicFramePr>
          <p:nvPr>
            <p:extLst/>
          </p:nvPr>
        </p:nvGraphicFramePr>
        <p:xfrm>
          <a:off x="1971446" y="2377441"/>
          <a:ext cx="5656174" cy="4106608"/>
        </p:xfrm>
        <a:graphic>
          <a:graphicData uri="http://schemas.openxmlformats.org/presentationml/2006/ole">
            <mc:AlternateContent xmlns:mc="http://schemas.openxmlformats.org/markup-compatibility/2006">
              <mc:Choice xmlns:v="urn:schemas-microsoft-com:vml" Requires="v">
                <p:oleObj spid="_x0000_s493951" name="Worksheet" r:id="rId5" imgW="8662268" imgH="6289564" progId="Excel.Sheet.12">
                  <p:link updateAutomatic="1"/>
                </p:oleObj>
              </mc:Choice>
              <mc:Fallback>
                <p:oleObj name="Worksheet" r:id="rId5" imgW="8662268" imgH="6289564" progId="Excel.Sheet.12">
                  <p:link updateAutomatic="1"/>
                  <p:pic>
                    <p:nvPicPr>
                      <p:cNvPr id="0" name=""/>
                      <p:cNvPicPr/>
                      <p:nvPr/>
                    </p:nvPicPr>
                    <p:blipFill>
                      <a:blip r:embed="rId6"/>
                      <a:stretch>
                        <a:fillRect/>
                      </a:stretch>
                    </p:blipFill>
                    <p:spPr>
                      <a:xfrm>
                        <a:off x="1971446" y="2377441"/>
                        <a:ext cx="5656174" cy="4106608"/>
                      </a:xfrm>
                      <a:prstGeom prst="rect">
                        <a:avLst/>
                      </a:prstGeom>
                    </p:spPr>
                  </p:pic>
                </p:oleObj>
              </mc:Fallback>
            </mc:AlternateContent>
          </a:graphicData>
        </a:graphic>
      </p:graphicFrame>
      <p:sp>
        <p:nvSpPr>
          <p:cNvPr id="3" name="Footer Placeholder 2"/>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263</a:t>
            </a:r>
          </a:p>
        </p:txBody>
      </p:sp>
    </p:spTree>
    <p:custDataLst>
      <p:tags r:id="rId2"/>
    </p:custDataLst>
    <p:extLst>
      <p:ext uri="{BB962C8B-B14F-4D97-AF65-F5344CB8AC3E}">
        <p14:creationId xmlns:p14="http://schemas.microsoft.com/office/powerpoint/2010/main" val="1424670405"/>
      </p:ext>
    </p:extLst>
  </p:cSld>
  <p:clrMapOvr>
    <a:masterClrMapping/>
  </p:clrMapOvr>
  <p:transition/>
  <p:timing>
    <p:tnLst>
      <p:par>
        <p:cTn id="1" dur="indefinite" restart="never" nodeType="tmRoot"/>
      </p:par>
    </p:tn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0"/>
            <a:ext cx="7848600" cy="4924263"/>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Trade-weighted </a:t>
            </a:r>
            <a:r>
              <a:rPr lang="en-US" sz="1540" dirty="0" err="1">
                <a:latin typeface="Georgia" pitchFamily="18" charset="0"/>
              </a:rPr>
              <a:t>Renminbi</a:t>
            </a:r>
            <a:r>
              <a:rPr lang="en-US" sz="1540" dirty="0">
                <a:latin typeface="Georgia" pitchFamily="18" charset="0"/>
              </a:rPr>
              <a:t> (¥/$)                                                                         </a:t>
            </a:r>
            <a:r>
              <a:rPr lang="en-US" sz="1540" dirty="0" err="1">
                <a:latin typeface="Georgia" pitchFamily="18" charset="0"/>
              </a:rPr>
              <a:t>Renminbi</a:t>
            </a:r>
            <a:r>
              <a:rPr lang="en-US" sz="1540" dirty="0">
                <a:latin typeface="Georgia" pitchFamily="18" charset="0"/>
              </a:rPr>
              <a:t> (¥/$)</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Federal Reserve Board. Updated through November 15, 2018.</a:t>
            </a: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a:solidFill>
                  <a:srgbClr val="6D6E71"/>
                </a:solidFill>
                <a:latin typeface="Georgia" pitchFamily="18" charset="0"/>
              </a:rPr>
              <a:t>Tariffs on China Can Be Neutralized …</a:t>
            </a:r>
          </a:p>
        </p:txBody>
      </p:sp>
      <p:graphicFrame>
        <p:nvGraphicFramePr>
          <p:cNvPr id="2" name="Object 1"/>
          <p:cNvGraphicFramePr>
            <a:graphicFrameLocks noChangeAspect="1"/>
          </p:cNvGraphicFramePr>
          <p:nvPr>
            <p:extLst/>
          </p:nvPr>
        </p:nvGraphicFramePr>
        <p:xfrm>
          <a:off x="1936592" y="2342515"/>
          <a:ext cx="5725953" cy="4177030"/>
        </p:xfrm>
        <a:graphic>
          <a:graphicData uri="http://schemas.openxmlformats.org/presentationml/2006/ole">
            <mc:AlternateContent xmlns:mc="http://schemas.openxmlformats.org/markup-compatibility/2006">
              <mc:Choice xmlns:v="urn:schemas-microsoft-com:vml" Requires="v">
                <p:oleObj spid="_x0000_s494975"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936592" y="2342515"/>
                        <a:ext cx="5725953" cy="4177030"/>
                      </a:xfrm>
                      <a:prstGeom prst="rect">
                        <a:avLst/>
                      </a:prstGeom>
                    </p:spPr>
                  </p:pic>
                </p:oleObj>
              </mc:Fallback>
            </mc:AlternateContent>
          </a:graphicData>
        </a:graphic>
      </p:graphicFrame>
      <p:sp>
        <p:nvSpPr>
          <p:cNvPr id="3" name="Footer Placeholder 2"/>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264</a:t>
            </a:r>
          </a:p>
        </p:txBody>
      </p:sp>
    </p:spTree>
    <p:custDataLst>
      <p:tags r:id="rId2"/>
    </p:custDataLst>
    <p:extLst>
      <p:ext uri="{BB962C8B-B14F-4D97-AF65-F5344CB8AC3E}">
        <p14:creationId xmlns:p14="http://schemas.microsoft.com/office/powerpoint/2010/main" val="1395921660"/>
      </p:ext>
    </p:extLst>
  </p:cSld>
  <p:clrMapOvr>
    <a:masterClrMapping/>
  </p:clrMapOvr>
  <p:transition/>
  <p:timing>
    <p:tnLst>
      <p:par>
        <p:cTn id="1" dur="indefinite" restart="never" nodeType="tmRoot"/>
      </p:par>
    </p:tn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0"/>
            <a:ext cx="7848600" cy="8648360"/>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Recently-Announced Tariffs</a:t>
            </a:r>
          </a:p>
          <a:p>
            <a:endParaRPr lang="en-US" sz="1540" dirty="0">
              <a:latin typeface="Georgia" pitchFamily="18" charset="0"/>
            </a:endParaRPr>
          </a:p>
          <a:p>
            <a:pPr lvl="1"/>
            <a:r>
              <a:rPr lang="en-US" sz="1540" dirty="0">
                <a:latin typeface="Georgia" pitchFamily="18" charset="0"/>
              </a:rPr>
              <a:t>25% tariffs on $50 billion of imports from China		$12.5 billion</a:t>
            </a:r>
          </a:p>
          <a:p>
            <a:pPr lvl="1"/>
            <a:r>
              <a:rPr lang="en-US" sz="1540" dirty="0">
                <a:latin typeface="Georgia" pitchFamily="18" charset="0"/>
              </a:rPr>
              <a:t>10% tariffs on $200 billion of imports from China		$20.0 billion</a:t>
            </a:r>
          </a:p>
          <a:p>
            <a:pPr lvl="1"/>
            <a:endParaRPr lang="en-US" sz="1540" dirty="0">
              <a:latin typeface="Georgia" pitchFamily="18" charset="0"/>
            </a:endParaRPr>
          </a:p>
          <a:p>
            <a:pPr lvl="1"/>
            <a:r>
              <a:rPr lang="en-US" sz="1540" dirty="0">
                <a:latin typeface="Georgia" pitchFamily="18" charset="0"/>
              </a:rPr>
              <a:t>(Potential additional 15% tariffs on $200 billion of imports </a:t>
            </a:r>
          </a:p>
          <a:p>
            <a:pPr lvl="1"/>
            <a:r>
              <a:rPr lang="en-US" sz="1540" dirty="0">
                <a:latin typeface="Georgia" pitchFamily="18" charset="0"/>
              </a:rPr>
              <a:t>From China)					$30 billion</a:t>
            </a:r>
          </a:p>
          <a:p>
            <a:endParaRPr lang="en-US" sz="1540" dirty="0">
              <a:latin typeface="Georgia" pitchFamily="18" charset="0"/>
            </a:endParaRPr>
          </a:p>
          <a:p>
            <a:endParaRPr lang="en-US" sz="1540" dirty="0">
              <a:latin typeface="Georgia" pitchFamily="18" charset="0"/>
            </a:endParaRPr>
          </a:p>
          <a:p>
            <a:r>
              <a:rPr lang="en-US" sz="1540" dirty="0">
                <a:latin typeface="Georgia" pitchFamily="18" charset="0"/>
              </a:rPr>
              <a:t>10% depreciation of the Chinese Yuan (implication for </a:t>
            </a:r>
          </a:p>
          <a:p>
            <a:r>
              <a:rPr lang="en-US" sz="1540" dirty="0">
                <a:latin typeface="Georgia" pitchFamily="18" charset="0"/>
              </a:rPr>
              <a:t>$528 billion of merchandise imports from China)		-$52.8 billion</a:t>
            </a:r>
          </a:p>
          <a:p>
            <a:endParaRPr lang="en-US" sz="1540" dirty="0">
              <a:latin typeface="Georgia" pitchFamily="18" charset="0"/>
            </a:endParaRPr>
          </a:p>
          <a:p>
            <a:pPr lvl="1"/>
            <a:r>
              <a:rPr lang="en-US" sz="1540" i="1" dirty="0">
                <a:latin typeface="Georgia" pitchFamily="18" charset="0"/>
              </a:rPr>
              <a:t>Memo: net impact of 10% Yuan depreciation on China’s</a:t>
            </a:r>
          </a:p>
          <a:p>
            <a:pPr lvl="1"/>
            <a:r>
              <a:rPr lang="en-US" sz="1540" i="1" dirty="0">
                <a:latin typeface="Georgia" pitchFamily="18" charset="0"/>
              </a:rPr>
              <a:t>50-60% value added of the $528 billion of merchandise</a:t>
            </a:r>
          </a:p>
          <a:p>
            <a:pPr lvl="1"/>
            <a:r>
              <a:rPr lang="en-US" sz="1540" i="1" dirty="0">
                <a:latin typeface="Georgia" pitchFamily="18" charset="0"/>
              </a:rPr>
              <a:t>exports to the U.S)				-$26.4 billion		</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U.S. Department of Commerce. Updated through June 2018 (BIS series) and August 3, 2018 (¥/$ rate)</a:t>
            </a: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a:solidFill>
                  <a:srgbClr val="6D6E71"/>
                </a:solidFill>
                <a:latin typeface="Georgia" pitchFamily="18" charset="0"/>
              </a:rPr>
              <a:t>… i.e., Tariffs Are Only One Cost Factor</a:t>
            </a:r>
          </a:p>
        </p:txBody>
      </p:sp>
      <p:sp>
        <p:nvSpPr>
          <p:cNvPr id="2" name="Footer Placeholder 1"/>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6"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r>
              <a:rPr lang="en-US" sz="1400" b="1" dirty="0" smtClean="0">
                <a:solidFill>
                  <a:schemeClr val="tx2"/>
                </a:solidFill>
              </a:rPr>
              <a:t>			</a:t>
            </a:r>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4"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265</a:t>
            </a:r>
          </a:p>
        </p:txBody>
      </p:sp>
    </p:spTree>
    <p:custDataLst>
      <p:tags r:id="rId1"/>
    </p:custDataLst>
    <p:extLst>
      <p:ext uri="{BB962C8B-B14F-4D97-AF65-F5344CB8AC3E}">
        <p14:creationId xmlns:p14="http://schemas.microsoft.com/office/powerpoint/2010/main" val="3546180236"/>
      </p:ext>
    </p:extLst>
  </p:cSld>
  <p:clrMapOvr>
    <a:masterClrMapping/>
  </p:clrMapOvr>
  <p:transition/>
  <p:timing>
    <p:tnLst>
      <p:par>
        <p:cTn id="1" dur="indefinite" restart="never" nodeType="tmRoot"/>
      </p:par>
    </p:tn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Unemployment (percent of the labor force)</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September 2018.</a:t>
            </a: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a:solidFill>
                  <a:srgbClr val="6D6E71"/>
                </a:solidFill>
                <a:latin typeface="Georgia" pitchFamily="18" charset="0"/>
                <a:ea typeface="+mj-ea"/>
                <a:cs typeface="+mj-cs"/>
              </a:rPr>
              <a:t>Globalism Isn’t a Macroeconomic Obstacle</a:t>
            </a:r>
          </a:p>
        </p:txBody>
      </p:sp>
      <p:graphicFrame>
        <p:nvGraphicFramePr>
          <p:cNvPr id="2" name="Object 1"/>
          <p:cNvGraphicFramePr>
            <a:graphicFrameLocks noChangeAspect="1"/>
          </p:cNvGraphicFramePr>
          <p:nvPr>
            <p:extLst>
              <p:ext uri="{D42A27DB-BD31-4B8C-83A1-F6EECF244321}">
                <p14:modId xmlns:p14="http://schemas.microsoft.com/office/powerpoint/2010/main" val="2250395949"/>
              </p:ext>
            </p:extLst>
          </p:nvPr>
        </p:nvGraphicFramePr>
        <p:xfrm>
          <a:off x="1691640" y="1709928"/>
          <a:ext cx="6665592" cy="4862322"/>
        </p:xfrm>
        <a:graphic>
          <a:graphicData uri="http://schemas.openxmlformats.org/presentationml/2006/ole">
            <mc:AlternateContent xmlns:mc="http://schemas.openxmlformats.org/markup-compatibility/2006">
              <mc:Choice xmlns:v="urn:schemas-microsoft-com:vml" Requires="v">
                <p:oleObj spid="_x0000_s495999"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691640" y="1709928"/>
                        <a:ext cx="6665592" cy="4862322"/>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266</a:t>
            </a:r>
          </a:p>
        </p:txBody>
      </p:sp>
    </p:spTree>
    <p:custDataLst>
      <p:tags r:id="rId2"/>
    </p:custDataLst>
    <p:extLst>
      <p:ext uri="{BB962C8B-B14F-4D97-AF65-F5344CB8AC3E}">
        <p14:creationId xmlns:p14="http://schemas.microsoft.com/office/powerpoint/2010/main" val="2878514586"/>
      </p:ext>
    </p:extLst>
  </p:cSld>
  <p:clrMapOvr>
    <a:masterClrMapping/>
  </p:clrMapOvr>
  <p:transition/>
  <p:timing>
    <p:tnLst>
      <p:par>
        <p:cTn id="1" dur="indefinite" restart="never" nodeType="tmRoot"/>
      </p:par>
    </p:tn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chemeClr val="tx2"/>
                </a:solidFill>
              </a:rPr>
              <a:t>XIII. Annual Physical On America’s Health</a:t>
            </a:r>
            <a:endParaRPr lang="en-US" sz="3520" dirty="0">
              <a:solidFill>
                <a:schemeClr val="tx2"/>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267</a:t>
            </a:r>
          </a:p>
        </p:txBody>
      </p:sp>
    </p:spTree>
    <p:custDataLst>
      <p:tags r:id="rId1"/>
    </p:custDataLst>
    <p:extLst>
      <p:ext uri="{BB962C8B-B14F-4D97-AF65-F5344CB8AC3E}">
        <p14:creationId xmlns:p14="http://schemas.microsoft.com/office/powerpoint/2010/main" val="2573449383"/>
      </p:ext>
    </p:extLst>
  </p:cSld>
  <p:clrMapOvr>
    <a:masterClrMapping/>
  </p:clrMapOvr>
  <p:timing>
    <p:tnLst>
      <p:par>
        <p:cTn id="1" dur="indefinite" restart="never" nodeType="tmRoot"/>
      </p:par>
    </p:tn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7848600" cy="5638818"/>
          </a:xfrm>
          <a:prstGeom prst="rect">
            <a:avLst/>
          </a:prstGeom>
          <a:noFill/>
          <a:ln w="9525">
            <a:noFill/>
            <a:miter lim="800000"/>
            <a:headEnd/>
            <a:tailEnd/>
          </a:ln>
        </p:spPr>
        <p:txBody>
          <a:bodyPr wrap="square" lIns="45132" tIns="45132" rIns="45132" bIns="45132">
            <a:spAutoFit/>
          </a:bodyPr>
          <a:lstStyle/>
          <a:p>
            <a:r>
              <a:rPr lang="en-US" sz="1600" dirty="0"/>
              <a:t>Real GDP per </a:t>
            </a:r>
            <a:r>
              <a:rPr lang="en-US" sz="1600" dirty="0" smtClean="0"/>
              <a:t>capita  (chained 2012 dollars)</a:t>
            </a:r>
          </a:p>
          <a:p>
            <a:r>
              <a:rPr lang="en-US" sz="1600" b="1" dirty="0">
                <a:solidFill>
                  <a:schemeClr val="bg1"/>
                </a:solidFill>
              </a:rPr>
              <a:t>(percentage of 2018 level)                                                                                         (2012 dollars)</a:t>
            </a:r>
          </a:p>
          <a:p>
            <a:endParaRPr lang="en-US" sz="1600" b="1" dirty="0">
              <a:solidFill>
                <a:schemeClr val="bg1"/>
              </a:solidFill>
            </a:endParaRPr>
          </a:p>
          <a:p>
            <a:endParaRPr lang="en-US" sz="1600" b="1" dirty="0" smtClean="0">
              <a:solidFill>
                <a:schemeClr val="bg1"/>
              </a:solidFill>
            </a:endParaRPr>
          </a:p>
          <a:p>
            <a:endParaRPr lang="en-US" sz="1600" b="1" dirty="0">
              <a:solidFill>
                <a:schemeClr val="bg1"/>
              </a:solidFill>
            </a:endParaRPr>
          </a:p>
          <a:p>
            <a:endParaRPr lang="en-US" sz="1600" b="1" dirty="0" smtClean="0">
              <a:solidFill>
                <a:schemeClr val="bg1"/>
              </a:solidFill>
            </a:endParaRPr>
          </a:p>
          <a:p>
            <a:endParaRPr lang="en-US" sz="1600" b="1" dirty="0">
              <a:solidFill>
                <a:schemeClr val="bg1"/>
              </a:solidFill>
            </a:endParaRPr>
          </a:p>
          <a:p>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Commerce. Updated through </a:t>
            </a:r>
            <a:r>
              <a:rPr lang="en-US" sz="600" i="1" dirty="0" smtClean="0">
                <a:solidFill>
                  <a:srgbClr val="E56177"/>
                </a:solidFill>
              </a:rPr>
              <a:t>2019 Q1.</a:t>
            </a:r>
            <a:endParaRPr lang="en-US" sz="600" i="1" dirty="0">
              <a:solidFill>
                <a:srgbClr val="E56177"/>
              </a:solidFill>
            </a:endParaRPr>
          </a:p>
        </p:txBody>
      </p:sp>
      <p:sp>
        <p:nvSpPr>
          <p:cNvPr id="8" name="Title 1"/>
          <p:cNvSpPr txBox="1">
            <a:spLocks/>
          </p:cNvSpPr>
          <p:nvPr/>
        </p:nvSpPr>
        <p:spPr>
          <a:xfrm>
            <a:off x="673913" y="617220"/>
            <a:ext cx="9300667" cy="673913"/>
          </a:xfrm>
          <a:prstGeom prst="rect">
            <a:avLst/>
          </a:prstGeom>
        </p:spPr>
        <p:txBody>
          <a:bodyPr/>
          <a:lstStyle/>
          <a:p>
            <a:pPr lvl="0">
              <a:spcBef>
                <a:spcPct val="0"/>
              </a:spcBef>
              <a:defRPr/>
            </a:pPr>
            <a:r>
              <a:rPr lang="en-US" sz="3520" dirty="0" smtClean="0">
                <a:solidFill>
                  <a:srgbClr val="6D6E71"/>
                </a:solidFill>
              </a:rPr>
              <a:t>The Luckiest Generation, Take 1</a:t>
            </a:r>
            <a:endParaRPr lang="en-US" sz="3520" dirty="0">
              <a:solidFill>
                <a:srgbClr val="6D6E71"/>
              </a:solidFill>
            </a:endParaRPr>
          </a:p>
        </p:txBody>
      </p:sp>
      <p:graphicFrame>
        <p:nvGraphicFramePr>
          <p:cNvPr id="3" name="Object 2"/>
          <p:cNvGraphicFramePr>
            <a:graphicFrameLocks noChangeAspect="1"/>
          </p:cNvGraphicFramePr>
          <p:nvPr>
            <p:extLst>
              <p:ext uri="{D42A27DB-BD31-4B8C-83A1-F6EECF244321}">
                <p14:modId xmlns:p14="http://schemas.microsoft.com/office/powerpoint/2010/main" val="2154606386"/>
              </p:ext>
            </p:extLst>
          </p:nvPr>
        </p:nvGraphicFramePr>
        <p:xfrm>
          <a:off x="1671638" y="1717675"/>
          <a:ext cx="6630987" cy="4835525"/>
        </p:xfrm>
        <a:graphic>
          <a:graphicData uri="http://schemas.openxmlformats.org/presentationml/2006/ole">
            <mc:AlternateContent xmlns:mc="http://schemas.openxmlformats.org/markup-compatibility/2006">
              <mc:Choice xmlns:v="urn:schemas-microsoft-com:vml" Requires="v">
                <p:oleObj spid="_x0000_s393617"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671638" y="1717675"/>
                        <a:ext cx="6630987" cy="4835525"/>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268</a:t>
            </a:r>
          </a:p>
        </p:txBody>
      </p:sp>
    </p:spTree>
    <p:custDataLst>
      <p:tags r:id="rId2"/>
    </p:custDataLst>
    <p:extLst>
      <p:ext uri="{BB962C8B-B14F-4D97-AF65-F5344CB8AC3E}">
        <p14:creationId xmlns:p14="http://schemas.microsoft.com/office/powerpoint/2010/main" val="736264499"/>
      </p:ext>
    </p:extLst>
  </p:cSld>
  <p:clrMapOvr>
    <a:masterClrMapping/>
  </p:clrMapOvr>
  <p:transition/>
  <p:timing>
    <p:tnLst>
      <p:par>
        <p:cTn id="1" dur="indefinite" restart="never" nodeType="tmRoot"/>
      </p:par>
    </p:tn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7848600" cy="5638818"/>
          </a:xfrm>
          <a:prstGeom prst="rect">
            <a:avLst/>
          </a:prstGeom>
          <a:noFill/>
          <a:ln w="9525">
            <a:noFill/>
            <a:miter lim="800000"/>
            <a:headEnd/>
            <a:tailEnd/>
          </a:ln>
        </p:spPr>
        <p:txBody>
          <a:bodyPr wrap="square" lIns="45132" tIns="45132" rIns="45132" bIns="45132">
            <a:spAutoFit/>
          </a:bodyPr>
          <a:lstStyle/>
          <a:p>
            <a:r>
              <a:rPr lang="en-US" sz="1600" dirty="0"/>
              <a:t>Household net worth ($ trillions)     </a:t>
            </a:r>
            <a:r>
              <a:rPr lang="en-US" sz="1600" dirty="0" smtClean="0"/>
              <a:t>        </a:t>
            </a:r>
            <a:r>
              <a:rPr lang="en-US" sz="1600" dirty="0"/>
              <a:t>(ratio to nominal disposable personal income)</a:t>
            </a:r>
          </a:p>
          <a:p>
            <a:pPr algn="l"/>
            <a:endParaRPr lang="en-US" sz="1400" b="1" dirty="0" smtClean="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Commerce. Updated through December 2018.</a:t>
            </a:r>
          </a:p>
        </p:txBody>
      </p:sp>
      <p:sp>
        <p:nvSpPr>
          <p:cNvPr id="8" name="Title 1"/>
          <p:cNvSpPr txBox="1">
            <a:spLocks/>
          </p:cNvSpPr>
          <p:nvPr/>
        </p:nvSpPr>
        <p:spPr>
          <a:xfrm>
            <a:off x="673913" y="617220"/>
            <a:ext cx="9300667" cy="673913"/>
          </a:xfrm>
          <a:prstGeom prst="rect">
            <a:avLst/>
          </a:prstGeom>
        </p:spPr>
        <p:txBody>
          <a:bodyPr/>
          <a:lstStyle/>
          <a:p>
            <a:pPr lvl="0">
              <a:spcBef>
                <a:spcPct val="0"/>
              </a:spcBef>
              <a:defRPr/>
            </a:pPr>
            <a:r>
              <a:rPr lang="en-US" sz="3520" dirty="0">
                <a:solidFill>
                  <a:srgbClr val="6D6E71"/>
                </a:solidFill>
              </a:rPr>
              <a:t>The Luckiest Generation, Take </a:t>
            </a:r>
            <a:r>
              <a:rPr lang="en-US" sz="3520" dirty="0" smtClean="0">
                <a:solidFill>
                  <a:srgbClr val="6D6E71"/>
                </a:solidFill>
              </a:rPr>
              <a:t>2</a:t>
            </a:r>
            <a:endParaRPr lang="en-US" sz="3520" dirty="0">
              <a:solidFill>
                <a:srgbClr val="6D6E71"/>
              </a:solidFill>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2305502506"/>
              </p:ext>
            </p:extLst>
          </p:nvPr>
        </p:nvGraphicFramePr>
        <p:xfrm>
          <a:off x="1546225" y="1709738"/>
          <a:ext cx="6991350" cy="4803775"/>
        </p:xfrm>
        <a:graphic>
          <a:graphicData uri="http://schemas.openxmlformats.org/presentationml/2006/ole">
            <mc:AlternateContent xmlns:mc="http://schemas.openxmlformats.org/markup-compatibility/2006">
              <mc:Choice xmlns:v="urn:schemas-microsoft-com:vml" Requires="v">
                <p:oleObj spid="_x0000_s390545"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546225" y="1709738"/>
                        <a:ext cx="6991350" cy="4803775"/>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269</a:t>
            </a:r>
          </a:p>
        </p:txBody>
      </p:sp>
    </p:spTree>
    <p:custDataLst>
      <p:tags r:id="rId2"/>
    </p:custDataLst>
    <p:extLst>
      <p:ext uri="{BB962C8B-B14F-4D97-AF65-F5344CB8AC3E}">
        <p14:creationId xmlns:p14="http://schemas.microsoft.com/office/powerpoint/2010/main" val="2012942962"/>
      </p:ext>
    </p:extLst>
  </p:cSld>
  <p:clrMapOvr>
    <a:masterClrMapping/>
  </p:clrMapOvr>
  <p:transition/>
  <p:timing>
    <p:tnLst>
      <p:par>
        <p:cTn id="1" dur="indefinite" restart="never" nodeType="tmRoot"/>
      </p:par>
    </p:tn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7848600" cy="5698834"/>
          </a:xfrm>
          <a:prstGeom prst="rect">
            <a:avLst/>
          </a:prstGeom>
          <a:noFill/>
          <a:ln w="9525">
            <a:noFill/>
            <a:miter lim="800000"/>
            <a:headEnd/>
            <a:tailEnd/>
          </a:ln>
        </p:spPr>
        <p:txBody>
          <a:bodyPr wrap="square" lIns="45132" tIns="45132" rIns="45132" bIns="45132">
            <a:spAutoFit/>
          </a:bodyPr>
          <a:lstStyle/>
          <a:p>
            <a:r>
              <a:rPr lang="en-US" sz="1600" dirty="0"/>
              <a:t>Life expectancy at birth (years)</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National Center for Health Statistics. Updated through 2017.</a:t>
            </a:r>
          </a:p>
        </p:txBody>
      </p:sp>
      <p:sp>
        <p:nvSpPr>
          <p:cNvPr id="8" name="Title 1"/>
          <p:cNvSpPr txBox="1">
            <a:spLocks/>
          </p:cNvSpPr>
          <p:nvPr/>
        </p:nvSpPr>
        <p:spPr>
          <a:xfrm>
            <a:off x="673913" y="617220"/>
            <a:ext cx="9300667" cy="673913"/>
          </a:xfrm>
          <a:prstGeom prst="rect">
            <a:avLst/>
          </a:prstGeom>
        </p:spPr>
        <p:txBody>
          <a:bodyPr/>
          <a:lstStyle/>
          <a:p>
            <a:pPr lvl="0">
              <a:spcBef>
                <a:spcPct val="0"/>
              </a:spcBef>
              <a:defRPr/>
            </a:pPr>
            <a:r>
              <a:rPr lang="en-US" sz="3520" dirty="0" smtClean="0">
                <a:solidFill>
                  <a:srgbClr val="6D6E71"/>
                </a:solidFill>
              </a:rPr>
              <a:t>Health Care-Growth … Chickens &amp; Eggs</a:t>
            </a:r>
            <a:endParaRPr lang="en-US" sz="3520" dirty="0">
              <a:solidFill>
                <a:srgbClr val="6D6E71"/>
              </a:solidFill>
            </a:endParaRPr>
          </a:p>
        </p:txBody>
      </p:sp>
      <p:graphicFrame>
        <p:nvGraphicFramePr>
          <p:cNvPr id="2" name="Object 1"/>
          <p:cNvGraphicFramePr>
            <a:graphicFrameLocks noChangeAspect="1"/>
          </p:cNvGraphicFramePr>
          <p:nvPr>
            <p:extLst/>
          </p:nvPr>
        </p:nvGraphicFramePr>
        <p:xfrm>
          <a:off x="1554479" y="1755647"/>
          <a:ext cx="6982815" cy="4768977"/>
        </p:xfrm>
        <a:graphic>
          <a:graphicData uri="http://schemas.openxmlformats.org/presentationml/2006/ole">
            <mc:AlternateContent xmlns:mc="http://schemas.openxmlformats.org/markup-compatibility/2006">
              <mc:Choice xmlns:v="urn:schemas-microsoft-com:vml" Requires="v">
                <p:oleObj spid="_x0000_s394642" name="Worksheet" r:id="rId5" imgW="7209980" imgH="4923929" progId="Excel.Sheet.12">
                  <p:link updateAutomatic="1"/>
                </p:oleObj>
              </mc:Choice>
              <mc:Fallback>
                <p:oleObj name="Worksheet" r:id="rId5" imgW="7209980" imgH="4923929" progId="Excel.Sheet.12">
                  <p:link updateAutomatic="1"/>
                  <p:pic>
                    <p:nvPicPr>
                      <p:cNvPr id="0" name=""/>
                      <p:cNvPicPr/>
                      <p:nvPr/>
                    </p:nvPicPr>
                    <p:blipFill>
                      <a:blip r:embed="rId6"/>
                      <a:stretch>
                        <a:fillRect/>
                      </a:stretch>
                    </p:blipFill>
                    <p:spPr>
                      <a:xfrm>
                        <a:off x="1554479" y="1755647"/>
                        <a:ext cx="6982815" cy="4768977"/>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270</a:t>
            </a:r>
          </a:p>
        </p:txBody>
      </p:sp>
    </p:spTree>
    <p:custDataLst>
      <p:tags r:id="rId2"/>
    </p:custDataLst>
    <p:extLst>
      <p:ext uri="{BB962C8B-B14F-4D97-AF65-F5344CB8AC3E}">
        <p14:creationId xmlns:p14="http://schemas.microsoft.com/office/powerpoint/2010/main" val="1672723843"/>
      </p:ext>
    </p:extLst>
  </p:cSld>
  <p:clrMapOvr>
    <a:masterClrMapping/>
  </p:clrMapOvr>
  <p:transition/>
  <p:timing>
    <p:tnLst>
      <p:par>
        <p:cTn id="1" dur="indefinite" restart="never" nodeType="tmRoot"/>
      </p:par>
    </p:tn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Title 14"/>
          <p:cNvSpPr>
            <a:spLocks noGrp="1"/>
          </p:cNvSpPr>
          <p:nvPr>
            <p:ph type="title" idx="10"/>
          </p:nvPr>
        </p:nvSpPr>
        <p:spPr>
          <a:xfrm>
            <a:off x="475488" y="3977640"/>
            <a:ext cx="9107424" cy="1371600"/>
          </a:xfrm>
        </p:spPr>
        <p:txBody>
          <a:bodyPr/>
          <a:lstStyle/>
          <a:p>
            <a:r>
              <a:rPr lang="en-US" dirty="0" smtClean="0"/>
              <a:t>IX. Potential Output</a:t>
            </a:r>
            <a:endParaRPr lang="en-US" dirty="0"/>
          </a:p>
        </p:txBody>
      </p:sp>
      <p:sp>
        <p:nvSpPr>
          <p:cNvPr id="3" name="Text Placeholder 2"/>
          <p:cNvSpPr>
            <a:spLocks noGrp="1"/>
          </p:cNvSpPr>
          <p:nvPr>
            <p:ph type="body" idx="11"/>
          </p:nvPr>
        </p:nvSpPr>
        <p:spPr>
          <a:xfrm>
            <a:off x="475488" y="5440680"/>
            <a:ext cx="3008376" cy="365760"/>
          </a:xfrm>
        </p:spPr>
        <p:txBody>
          <a:bodyPr/>
          <a:lstStyle/>
          <a:p>
            <a:r>
              <a:rPr lang="en-US" dirty="0" smtClean="0"/>
              <a:t>September 5, 2019</a:t>
            </a:r>
            <a:endParaRPr lang="en-US" dirty="0"/>
          </a:p>
        </p:txBody>
      </p:sp>
      <p:sp>
        <p:nvSpPr>
          <p:cNvPr id="17" name="Text Placeholder 16"/>
          <p:cNvSpPr>
            <a:spLocks noGrp="1"/>
          </p:cNvSpPr>
          <p:nvPr>
            <p:ph type="body" sz="quarter" idx="13"/>
          </p:nvPr>
        </p:nvSpPr>
        <p:spPr/>
        <p:txBody>
          <a:bodyPr/>
          <a:lstStyle/>
          <a:p>
            <a:r>
              <a:rPr lang="en-US" dirty="0" smtClean="0"/>
              <a:t>All brands / Photo: NYC Skyline 1</a:t>
            </a:r>
            <a:endParaRPr lang="en-US" dirty="0"/>
          </a:p>
        </p:txBody>
      </p:sp>
      <p:pic>
        <p:nvPicPr>
          <p:cNvPr id="18" name="Picture Placeholder 17"/>
          <p:cNvPicPr>
            <a:picLocks noGrp="1" noChangeAspect="1"/>
          </p:cNvPicPr>
          <p:nvPr>
            <p:ph type="pic" sz="quarter" idx="16"/>
          </p:nvPr>
        </p:nvPicPr>
        <p:blipFill>
          <a:blip r:embed="rId3">
            <a:extLst>
              <a:ext uri="{28A0092B-C50C-407E-A947-70E740481C1C}">
                <a14:useLocalDpi xmlns:a14="http://schemas.microsoft.com/office/drawing/2010/main" val="0"/>
              </a:ext>
            </a:extLst>
          </a:blip>
          <a:srcRect t="2574" b="2574"/>
          <a:stretch>
            <a:fillRect/>
          </a:stretch>
        </p:blipFill>
        <p:spPr/>
      </p:pic>
      <p:grpSp>
        <p:nvGrpSpPr>
          <p:cNvPr id="16" name="Group 15"/>
          <p:cNvGrpSpPr/>
          <p:nvPr/>
        </p:nvGrpSpPr>
        <p:grpSpPr>
          <a:xfrm>
            <a:off x="-3413887" y="1863836"/>
            <a:ext cx="2852928" cy="4222640"/>
            <a:chOff x="475488" y="2103120"/>
            <a:chExt cx="2852928" cy="1965960"/>
          </a:xfrm>
        </p:grpSpPr>
        <p:sp>
          <p:nvSpPr>
            <p:cNvPr id="19" name="TextBox 18"/>
            <p:cNvSpPr txBox="1"/>
            <p:nvPr/>
          </p:nvSpPr>
          <p:spPr>
            <a:xfrm>
              <a:off x="475488" y="2103120"/>
              <a:ext cx="2852928" cy="1965960"/>
            </a:xfrm>
            <a:prstGeom prst="rect">
              <a:avLst/>
            </a:prstGeom>
            <a:solidFill>
              <a:srgbClr val="FFFFFF"/>
            </a:solidFill>
          </p:spPr>
          <p:txBody>
            <a:bodyPr vert="horz" wrap="square" lIns="91440" tIns="91440" rIns="91440" bIns="91440" rtlCol="0" anchor="t">
              <a:noAutofit/>
            </a:bodyPr>
            <a:lstStyle/>
            <a:p>
              <a:pPr>
                <a:lnSpc>
                  <a:spcPct val="110000"/>
                </a:lnSpc>
                <a:spcBef>
                  <a:spcPts val="400"/>
                </a:spcBef>
                <a:spcAft>
                  <a:spcPts val="400"/>
                </a:spcAft>
              </a:pPr>
              <a:r>
                <a:rPr lang="en-US" b="1" cap="all" dirty="0" smtClean="0">
                  <a:solidFill>
                    <a:schemeClr val="bg2"/>
                  </a:solidFill>
                  <a:latin typeface="Arial"/>
                </a:rPr>
                <a:t>PP+ Training Tip</a:t>
              </a:r>
            </a:p>
            <a:p>
              <a:pPr>
                <a:lnSpc>
                  <a:spcPct val="110000"/>
                </a:lnSpc>
                <a:spcBef>
                  <a:spcPts val="400"/>
                </a:spcBef>
                <a:spcAft>
                  <a:spcPts val="400"/>
                </a:spcAft>
              </a:pPr>
              <a:r>
                <a:rPr lang="en-US" dirty="0" smtClean="0">
                  <a:solidFill>
                    <a:schemeClr val="tx2"/>
                  </a:solidFill>
                  <a:latin typeface="Arial"/>
                </a:rPr>
                <a:t>To use the Library slide cover page</a:t>
              </a:r>
              <a:endParaRPr lang="en-US" b="1" dirty="0" smtClean="0">
                <a:solidFill>
                  <a:schemeClr val="tx2"/>
                </a:solidFill>
                <a:latin typeface="Arial"/>
              </a:endParaRPr>
            </a:p>
            <a:p>
              <a:pPr>
                <a:lnSpc>
                  <a:spcPct val="110000"/>
                </a:lnSpc>
                <a:spcBef>
                  <a:spcPts val="400"/>
                </a:spcBef>
                <a:spcAft>
                  <a:spcPts val="400"/>
                </a:spcAft>
              </a:pPr>
              <a:r>
                <a:rPr lang="en-US" dirty="0" smtClean="0">
                  <a:solidFill>
                    <a:schemeClr val="tx2"/>
                  </a:solidFill>
                  <a:latin typeface="Arial"/>
                </a:rPr>
                <a:t>1. Insert cover page from library</a:t>
              </a:r>
            </a:p>
            <a:p>
              <a:pPr>
                <a:lnSpc>
                  <a:spcPct val="110000"/>
                </a:lnSpc>
                <a:spcBef>
                  <a:spcPts val="400"/>
                </a:spcBef>
                <a:spcAft>
                  <a:spcPts val="400"/>
                </a:spcAft>
              </a:pPr>
              <a:r>
                <a:rPr lang="en-US" dirty="0" smtClean="0">
                  <a:solidFill>
                    <a:schemeClr val="tx2"/>
                  </a:solidFill>
                  <a:latin typeface="Arial"/>
                </a:rPr>
                <a:t>2. Delete the existing cover page</a:t>
              </a:r>
            </a:p>
            <a:p>
              <a:pPr>
                <a:lnSpc>
                  <a:spcPct val="110000"/>
                </a:lnSpc>
                <a:spcBef>
                  <a:spcPts val="400"/>
                </a:spcBef>
                <a:spcAft>
                  <a:spcPts val="400"/>
                </a:spcAft>
              </a:pPr>
              <a:r>
                <a:rPr lang="en-US" dirty="0" smtClean="0">
                  <a:solidFill>
                    <a:schemeClr val="tx2"/>
                  </a:solidFill>
                  <a:latin typeface="Arial"/>
                </a:rPr>
                <a:t>3. Refresh</a:t>
              </a:r>
            </a:p>
            <a:p>
              <a:pPr>
                <a:lnSpc>
                  <a:spcPct val="110000"/>
                </a:lnSpc>
                <a:spcBef>
                  <a:spcPts val="400"/>
                </a:spcBef>
                <a:spcAft>
                  <a:spcPts val="400"/>
                </a:spcAft>
              </a:pPr>
              <a:r>
                <a:rPr lang="en-US" dirty="0" smtClean="0">
                  <a:solidFill>
                    <a:schemeClr val="tx2"/>
                  </a:solidFill>
                  <a:latin typeface="Arial"/>
                </a:rPr>
                <a:t>4. If needed move the cover up to first slide in document (then follow steps 2,3)</a:t>
              </a:r>
            </a:p>
            <a:p>
              <a:pPr>
                <a:lnSpc>
                  <a:spcPct val="110000"/>
                </a:lnSpc>
                <a:spcBef>
                  <a:spcPts val="400"/>
                </a:spcBef>
                <a:spcAft>
                  <a:spcPts val="400"/>
                </a:spcAft>
              </a:pPr>
              <a:r>
                <a:rPr lang="en-US" dirty="0" smtClean="0">
                  <a:solidFill>
                    <a:schemeClr val="tx2"/>
                  </a:solidFill>
                  <a:latin typeface="Arial"/>
                </a:rPr>
                <a:t>Note: Don't make edits until the above steps have been followed. </a:t>
              </a:r>
            </a:p>
            <a:p>
              <a:pPr>
                <a:lnSpc>
                  <a:spcPct val="110000"/>
                </a:lnSpc>
                <a:spcBef>
                  <a:spcPts val="400"/>
                </a:spcBef>
                <a:spcAft>
                  <a:spcPts val="400"/>
                </a:spcAft>
              </a:pPr>
              <a:r>
                <a:rPr lang="en-US" dirty="0" smtClean="0">
                  <a:solidFill>
                    <a:srgbClr val="313335"/>
                  </a:solidFill>
                  <a:latin typeface="Arial"/>
                </a:rPr>
                <a:t>Page layout:</a:t>
              </a:r>
            </a:p>
            <a:p>
              <a:pPr>
                <a:lnSpc>
                  <a:spcPct val="110000"/>
                </a:lnSpc>
                <a:spcBef>
                  <a:spcPts val="400"/>
                </a:spcBef>
                <a:spcAft>
                  <a:spcPts val="400"/>
                </a:spcAft>
              </a:pPr>
              <a:r>
                <a:rPr lang="en-US" dirty="0" smtClean="0">
                  <a:solidFill>
                    <a:schemeClr val="tx2"/>
                  </a:solidFill>
                  <a:latin typeface="Arial"/>
                </a:rPr>
                <a:t>Make sure the page layout remains "cover page B", right click on the slide and verify the correct layout is being used.</a:t>
              </a:r>
            </a:p>
            <a:p>
              <a:pPr>
                <a:lnSpc>
                  <a:spcPct val="110000"/>
                </a:lnSpc>
                <a:spcBef>
                  <a:spcPts val="400"/>
                </a:spcBef>
                <a:spcAft>
                  <a:spcPts val="400"/>
                </a:spcAft>
              </a:pPr>
              <a:r>
                <a:rPr lang="en-US" dirty="0" smtClean="0">
                  <a:solidFill>
                    <a:schemeClr val="tx2"/>
                  </a:solidFill>
                  <a:latin typeface="Arial"/>
                </a:rPr>
                <a:t>Find PP+ Cover page layouts from the PP+ Menu &gt; PP+ Cover Page or </a:t>
              </a:r>
            </a:p>
            <a:p>
              <a:pPr>
                <a:lnSpc>
                  <a:spcPct val="110000"/>
                </a:lnSpc>
                <a:spcBef>
                  <a:spcPts val="400"/>
                </a:spcBef>
                <a:spcAft>
                  <a:spcPts val="400"/>
                </a:spcAft>
              </a:pPr>
              <a:r>
                <a:rPr lang="en-US" dirty="0" smtClean="0">
                  <a:solidFill>
                    <a:schemeClr val="tx2"/>
                  </a:solidFill>
                  <a:latin typeface="Arial"/>
                </a:rPr>
                <a:t>Right click on the slide sorter, </a:t>
              </a:r>
            </a:p>
          </p:txBody>
        </p:sp>
        <p:cxnSp>
          <p:nvCxnSpPr>
            <p:cNvPr id="20" name="Straight Connector 19"/>
            <p:cNvCxnSpPr/>
            <p:nvPr/>
          </p:nvCxnSpPr>
          <p:spPr>
            <a:xfrm>
              <a:off x="475488" y="2103120"/>
              <a:ext cx="2852928" cy="0"/>
            </a:xfrm>
            <a:prstGeom prst="line">
              <a:avLst/>
            </a:prstGeom>
            <a:ln w="28575">
              <a:solidFill>
                <a:srgbClr val="D9D5CD"/>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475488" y="4069080"/>
              <a:ext cx="2852928" cy="0"/>
            </a:xfrm>
            <a:prstGeom prst="line">
              <a:avLst/>
            </a:prstGeom>
            <a:ln w="28575">
              <a:solidFill>
                <a:srgbClr val="D9D5CD"/>
              </a:solidFill>
            </a:ln>
          </p:spPr>
          <p:style>
            <a:lnRef idx="1">
              <a:schemeClr val="accent1"/>
            </a:lnRef>
            <a:fillRef idx="0">
              <a:schemeClr val="accent1"/>
            </a:fillRef>
            <a:effectRef idx="0">
              <a:schemeClr val="accent1"/>
            </a:effectRef>
            <a:fontRef idx="minor">
              <a:schemeClr val="tx1"/>
            </a:fontRef>
          </p:style>
        </p:cxnSp>
      </p:gr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271</a:t>
            </a:r>
          </a:p>
        </p:txBody>
      </p:sp>
    </p:spTree>
    <p:custDataLst>
      <p:tags r:id="rId1"/>
    </p:custDataLst>
    <p:extLst>
      <p:ext uri="{BB962C8B-B14F-4D97-AF65-F5344CB8AC3E}">
        <p14:creationId xmlns:p14="http://schemas.microsoft.com/office/powerpoint/2010/main" val="986289801"/>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3"/>
          <p:cNvSpPr txBox="1">
            <a:spLocks noChangeArrowheads="1"/>
          </p:cNvSpPr>
          <p:nvPr/>
        </p:nvSpPr>
        <p:spPr bwMode="auto">
          <a:xfrm>
            <a:off x="754381" y="1958340"/>
            <a:ext cx="7848600" cy="5093541"/>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Number receiving legal resident status                                                                    Job openings</a:t>
            </a:r>
            <a:endParaRPr lang="en-US" sz="1430" b="1" dirty="0"/>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U.S. Department of Labor. Updated through 2017 (immigration) and September 2018 (job openings).</a:t>
            </a: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a:solidFill>
                  <a:srgbClr val="6D6E71"/>
                </a:solidFill>
                <a:latin typeface="Georgia" pitchFamily="18" charset="0"/>
              </a:rPr>
              <a:t>Seven Million Job Vacancies and …</a:t>
            </a:r>
          </a:p>
        </p:txBody>
      </p:sp>
      <p:graphicFrame>
        <p:nvGraphicFramePr>
          <p:cNvPr id="2" name="Object 1"/>
          <p:cNvGraphicFramePr>
            <a:graphicFrameLocks noChangeAspect="1"/>
          </p:cNvGraphicFramePr>
          <p:nvPr>
            <p:extLst/>
          </p:nvPr>
        </p:nvGraphicFramePr>
        <p:xfrm>
          <a:off x="1940084" y="2344262"/>
          <a:ext cx="5720715" cy="4173538"/>
        </p:xfrm>
        <a:graphic>
          <a:graphicData uri="http://schemas.openxmlformats.org/presentationml/2006/ole">
            <mc:AlternateContent xmlns:mc="http://schemas.openxmlformats.org/markup-compatibility/2006">
              <mc:Choice xmlns:v="urn:schemas-microsoft-com:vml" Requires="v">
                <p:oleObj spid="_x0000_s377261"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940084" y="2344262"/>
                        <a:ext cx="5720715" cy="4173538"/>
                      </a:xfrm>
                      <a:prstGeom prst="rect">
                        <a:avLst/>
                      </a:prstGeom>
                    </p:spPr>
                  </p:pic>
                </p:oleObj>
              </mc:Fallback>
            </mc:AlternateContent>
          </a:graphicData>
        </a:graphic>
      </p:graphicFrame>
      <p:sp>
        <p:nvSpPr>
          <p:cNvPr id="6" name="Text Box 3"/>
          <p:cNvSpPr txBox="1">
            <a:spLocks noChangeArrowheads="1"/>
          </p:cNvSpPr>
          <p:nvPr/>
        </p:nvSpPr>
        <p:spPr bwMode="auto">
          <a:xfrm>
            <a:off x="768096" y="1298448"/>
            <a:ext cx="7848600" cy="5698834"/>
          </a:xfrm>
          <a:prstGeom prst="rect">
            <a:avLst/>
          </a:prstGeom>
          <a:noFill/>
          <a:ln w="9525">
            <a:noFill/>
            <a:miter lim="800000"/>
            <a:headEnd/>
            <a:tailEnd/>
          </a:ln>
        </p:spPr>
        <p:txBody>
          <a:bodyPr wrap="square" lIns="45132" tIns="45132" rIns="45132" bIns="45132">
            <a:spAutoFit/>
          </a:bodyPr>
          <a:lstStyle/>
          <a:p>
            <a:r>
              <a:rPr lang="en-US" sz="1600" dirty="0"/>
              <a:t>Life expectancy at birth (years)</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National Center for Health Statistics. Updated through 2017.</a:t>
            </a:r>
          </a:p>
        </p:txBody>
      </p:sp>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272</a:t>
            </a:r>
          </a:p>
        </p:txBody>
      </p:sp>
    </p:spTree>
    <p:custDataLst>
      <p:tags r:id="rId2"/>
    </p:custDataLst>
    <p:extLst>
      <p:ext uri="{BB962C8B-B14F-4D97-AF65-F5344CB8AC3E}">
        <p14:creationId xmlns:p14="http://schemas.microsoft.com/office/powerpoint/2010/main" val="2317309642"/>
      </p:ext>
    </p:extLst>
  </p:cSld>
  <p:clrMapOvr>
    <a:masterClrMapping/>
  </p:clrMapOvr>
  <p:transition/>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5" y="1298448"/>
            <a:ext cx="8804529" cy="5638818"/>
          </a:xfrm>
          <a:prstGeom prst="rect">
            <a:avLst/>
          </a:prstGeom>
          <a:noFill/>
          <a:ln w="9525">
            <a:noFill/>
            <a:miter lim="800000"/>
            <a:headEnd/>
            <a:tailEnd/>
          </a:ln>
        </p:spPr>
        <p:txBody>
          <a:bodyPr wrap="square" lIns="45132" tIns="45132" rIns="45132" bIns="45132">
            <a:spAutoFit/>
          </a:bodyPr>
          <a:lstStyle/>
          <a:p>
            <a:r>
              <a:rPr lang="en-US" sz="1600" dirty="0" smtClean="0"/>
              <a:t>Working-age, labor force and employment (</a:t>
            </a:r>
            <a:r>
              <a:rPr lang="en-US" sz="1600" dirty="0" err="1" smtClean="0"/>
              <a:t>ave</a:t>
            </a:r>
            <a:r>
              <a:rPr lang="en-US" sz="1600" dirty="0" smtClean="0"/>
              <a:t> </a:t>
            </a:r>
            <a:r>
              <a:rPr lang="en-US" sz="1600" dirty="0" err="1" smtClean="0"/>
              <a:t>mn</a:t>
            </a:r>
            <a:r>
              <a:rPr lang="en-US" sz="1600" dirty="0" smtClean="0"/>
              <a:t> </a:t>
            </a:r>
            <a:r>
              <a:rPr lang="en-US" sz="1600" dirty="0" err="1" smtClean="0"/>
              <a:t>ch</a:t>
            </a:r>
            <a:r>
              <a:rPr lang="en-US" sz="1600" dirty="0" smtClean="0"/>
              <a:t> in ‘000 in the most recent 12 months)</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a:t>
            </a:r>
            <a:r>
              <a:rPr lang="en-US" sz="600" i="1" dirty="0" smtClean="0">
                <a:solidFill>
                  <a:srgbClr val="E56177"/>
                </a:solidFill>
              </a:rPr>
              <a:t>U.S. Department of Labor. </a:t>
            </a:r>
            <a:r>
              <a:rPr lang="en-US" sz="600" i="1" dirty="0">
                <a:solidFill>
                  <a:srgbClr val="E56177"/>
                </a:solidFill>
              </a:rPr>
              <a:t>Updated through </a:t>
            </a:r>
            <a:r>
              <a:rPr lang="en-US" sz="600" i="1" dirty="0" smtClean="0">
                <a:solidFill>
                  <a:srgbClr val="E56177"/>
                </a:solidFill>
              </a:rPr>
              <a:t>September 2019.</a:t>
            </a:r>
            <a:endParaRPr lang="en-US" sz="600" i="1" dirty="0">
              <a:solidFill>
                <a:srgbClr val="E56177"/>
              </a:solidFill>
            </a:endParaRPr>
          </a:p>
        </p:txBody>
      </p:sp>
      <p:sp>
        <p:nvSpPr>
          <p:cNvPr id="7" name="Title 1"/>
          <p:cNvSpPr txBox="1">
            <a:spLocks/>
          </p:cNvSpPr>
          <p:nvPr/>
        </p:nvSpPr>
        <p:spPr>
          <a:xfrm>
            <a:off x="670560" y="617220"/>
            <a:ext cx="9220200" cy="670560"/>
          </a:xfrm>
          <a:prstGeom prst="rect">
            <a:avLst/>
          </a:prstGeom>
        </p:spPr>
        <p:txBody>
          <a:bodyPr>
            <a:noAutofit/>
          </a:bodyPr>
          <a:lstStyle/>
          <a:p>
            <a:pPr lvl="0">
              <a:spcBef>
                <a:spcPct val="0"/>
              </a:spcBef>
              <a:defRPr/>
            </a:pPr>
            <a:r>
              <a:rPr lang="en-US" sz="3520" dirty="0" smtClean="0">
                <a:solidFill>
                  <a:srgbClr val="6D6E71"/>
                </a:solidFill>
                <a:ea typeface="+mj-ea"/>
                <a:cs typeface="+mj-cs"/>
              </a:rPr>
              <a:t>… and Steady-State Is Slower Too</a:t>
            </a:r>
            <a:endParaRPr lang="en-US" sz="3520" dirty="0">
              <a:solidFill>
                <a:srgbClr val="6D6E71"/>
              </a:solidFill>
              <a:ea typeface="+mj-ea"/>
              <a:cs typeface="+mj-cs"/>
            </a:endParaRPr>
          </a:p>
        </p:txBody>
      </p:sp>
      <p:graphicFrame>
        <p:nvGraphicFramePr>
          <p:cNvPr id="3" name="Object 2"/>
          <p:cNvGraphicFramePr>
            <a:graphicFrameLocks noChangeAspect="1"/>
          </p:cNvGraphicFramePr>
          <p:nvPr>
            <p:extLst>
              <p:ext uri="{D42A27DB-BD31-4B8C-83A1-F6EECF244321}">
                <p14:modId xmlns:p14="http://schemas.microsoft.com/office/powerpoint/2010/main" val="2113503487"/>
              </p:ext>
            </p:extLst>
          </p:nvPr>
        </p:nvGraphicFramePr>
        <p:xfrm>
          <a:off x="1554163" y="1719263"/>
          <a:ext cx="6713537" cy="4895850"/>
        </p:xfrm>
        <a:graphic>
          <a:graphicData uri="http://schemas.openxmlformats.org/presentationml/2006/ole">
            <mc:AlternateContent xmlns:mc="http://schemas.openxmlformats.org/markup-compatibility/2006">
              <mc:Choice xmlns:v="urn:schemas-microsoft-com:vml" Requires="v">
                <p:oleObj spid="_x0000_s619649"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554163" y="1719263"/>
                        <a:ext cx="6713537" cy="4895850"/>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19</a:t>
            </a:r>
          </a:p>
        </p:txBody>
      </p:sp>
    </p:spTree>
    <p:custDataLst>
      <p:tags r:id="rId2"/>
    </p:custDataLst>
    <p:extLst>
      <p:ext uri="{BB962C8B-B14F-4D97-AF65-F5344CB8AC3E}">
        <p14:creationId xmlns:p14="http://schemas.microsoft.com/office/powerpoint/2010/main" val="3013500782"/>
      </p:ext>
    </p:extLst>
  </p:cSld>
  <p:clrMapOvr>
    <a:masterClrMapping/>
  </p:clrMapOvr>
  <p:transition/>
  <p:timing>
    <p:tnLst>
      <p:par>
        <p:cTn id="1" dur="indefinite" restart="never" nodeType="tmRoot"/>
      </p:par>
    </p:tn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3"/>
          <p:cNvSpPr txBox="1">
            <a:spLocks noChangeArrowheads="1"/>
          </p:cNvSpPr>
          <p:nvPr/>
        </p:nvSpPr>
        <p:spPr bwMode="auto">
          <a:xfrm>
            <a:off x="754381" y="1958340"/>
            <a:ext cx="7848600" cy="4924263"/>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Number receiving legal resident status and H-1B visas</a:t>
            </a:r>
            <a:endParaRPr lang="en-US" sz="1430" b="1" dirty="0"/>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U.S. Department of Labor. Updated through 2016.</a:t>
            </a: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a:solidFill>
                  <a:srgbClr val="6D6E71"/>
                </a:solidFill>
                <a:latin typeface="Georgia" pitchFamily="18" charset="0"/>
              </a:rPr>
              <a:t>… When the Job Market Calls, They Come</a:t>
            </a:r>
          </a:p>
        </p:txBody>
      </p:sp>
      <p:graphicFrame>
        <p:nvGraphicFramePr>
          <p:cNvPr id="3" name="Object 2"/>
          <p:cNvGraphicFramePr>
            <a:graphicFrameLocks noChangeAspect="1"/>
          </p:cNvGraphicFramePr>
          <p:nvPr>
            <p:extLst/>
          </p:nvPr>
        </p:nvGraphicFramePr>
        <p:xfrm>
          <a:off x="1938337" y="2340770"/>
          <a:ext cx="5806282" cy="4234656"/>
        </p:xfrm>
        <a:graphic>
          <a:graphicData uri="http://schemas.openxmlformats.org/presentationml/2006/ole">
            <mc:AlternateContent xmlns:mc="http://schemas.openxmlformats.org/markup-compatibility/2006">
              <mc:Choice xmlns:v="urn:schemas-microsoft-com:vml" Requires="v">
                <p:oleObj spid="_x0000_s378285"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938337" y="2340770"/>
                        <a:ext cx="5806282" cy="4234656"/>
                      </a:xfrm>
                      <a:prstGeom prst="rect">
                        <a:avLst/>
                      </a:prstGeom>
                    </p:spPr>
                  </p:pic>
                </p:oleObj>
              </mc:Fallback>
            </mc:AlternateContent>
          </a:graphicData>
        </a:graphic>
      </p:graphicFrame>
      <p:sp>
        <p:nvSpPr>
          <p:cNvPr id="6" name="Text Box 3"/>
          <p:cNvSpPr txBox="1">
            <a:spLocks noChangeArrowheads="1"/>
          </p:cNvSpPr>
          <p:nvPr/>
        </p:nvSpPr>
        <p:spPr bwMode="auto">
          <a:xfrm>
            <a:off x="768096" y="1298448"/>
            <a:ext cx="7848600" cy="5698834"/>
          </a:xfrm>
          <a:prstGeom prst="rect">
            <a:avLst/>
          </a:prstGeom>
          <a:noFill/>
          <a:ln w="9525">
            <a:noFill/>
            <a:miter lim="800000"/>
            <a:headEnd/>
            <a:tailEnd/>
          </a:ln>
        </p:spPr>
        <p:txBody>
          <a:bodyPr wrap="square" lIns="45132" tIns="45132" rIns="45132" bIns="45132">
            <a:spAutoFit/>
          </a:bodyPr>
          <a:lstStyle/>
          <a:p>
            <a:r>
              <a:rPr lang="en-US" sz="1600" dirty="0"/>
              <a:t>Life expectancy at birth (years)</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National Center for Health Statistics. Updated through 2017.</a:t>
            </a: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273</a:t>
            </a:r>
          </a:p>
        </p:txBody>
      </p:sp>
    </p:spTree>
    <p:custDataLst>
      <p:tags r:id="rId2"/>
    </p:custDataLst>
    <p:extLst>
      <p:ext uri="{BB962C8B-B14F-4D97-AF65-F5344CB8AC3E}">
        <p14:creationId xmlns:p14="http://schemas.microsoft.com/office/powerpoint/2010/main" val="1793335920"/>
      </p:ext>
    </p:extLst>
  </p:cSld>
  <p:clrMapOvr>
    <a:masterClrMapping/>
  </p:clrMapOvr>
  <p:transition/>
  <p:timing>
    <p:tnLst>
      <p:par>
        <p:cTn id="1" dur="indefinite" restart="never" nodeType="tmRoot"/>
      </p:par>
    </p:tn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54381" y="1958341"/>
            <a:ext cx="7848600" cy="4911439"/>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Nonfarm business labor productivity (annualized percent change from 4 quarters earlier)</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U.S. Department of Labor. Updated through 2018 Q2.</a:t>
            </a: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a:solidFill>
                  <a:srgbClr val="6D6E71"/>
                </a:solidFill>
                <a:latin typeface="Georgia" pitchFamily="18" charset="0"/>
              </a:rPr>
              <a:t>Textbooks Don’t Know Labor Productivity …</a:t>
            </a:r>
          </a:p>
        </p:txBody>
      </p:sp>
      <p:graphicFrame>
        <p:nvGraphicFramePr>
          <p:cNvPr id="3" name="Object 2"/>
          <p:cNvGraphicFramePr>
            <a:graphicFrameLocks noChangeAspect="1"/>
          </p:cNvGraphicFramePr>
          <p:nvPr>
            <p:extLst/>
          </p:nvPr>
        </p:nvGraphicFramePr>
        <p:xfrm>
          <a:off x="1971447" y="2377441"/>
          <a:ext cx="6075274" cy="4149163"/>
        </p:xfrm>
        <a:graphic>
          <a:graphicData uri="http://schemas.openxmlformats.org/presentationml/2006/ole">
            <mc:AlternateContent xmlns:mc="http://schemas.openxmlformats.org/markup-compatibility/2006">
              <mc:Choice xmlns:v="urn:schemas-microsoft-com:vml" Requires="v">
                <p:oleObj spid="_x0000_s395649" name="Worksheet" r:id="rId5" imgW="7209980" imgH="4923929" progId="Excel.Sheet.12">
                  <p:link updateAutomatic="1"/>
                </p:oleObj>
              </mc:Choice>
              <mc:Fallback>
                <p:oleObj name="Worksheet" r:id="rId5" imgW="7209980" imgH="4923929" progId="Excel.Sheet.12">
                  <p:link updateAutomatic="1"/>
                  <p:pic>
                    <p:nvPicPr>
                      <p:cNvPr id="0" name=""/>
                      <p:cNvPicPr/>
                      <p:nvPr/>
                    </p:nvPicPr>
                    <p:blipFill>
                      <a:blip r:embed="rId6"/>
                      <a:stretch>
                        <a:fillRect/>
                      </a:stretch>
                    </p:blipFill>
                    <p:spPr>
                      <a:xfrm>
                        <a:off x="1971447" y="2377441"/>
                        <a:ext cx="6075274" cy="4149163"/>
                      </a:xfrm>
                      <a:prstGeom prst="rect">
                        <a:avLst/>
                      </a:prstGeom>
                    </p:spPr>
                  </p:pic>
                </p:oleObj>
              </mc:Fallback>
            </mc:AlternateContent>
          </a:graphicData>
        </a:graphic>
      </p:graphicFrame>
      <p:sp>
        <p:nvSpPr>
          <p:cNvPr id="2" name="Footer Placeholder 1"/>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8" name="Text Box 3"/>
          <p:cNvSpPr txBox="1">
            <a:spLocks noChangeArrowheads="1"/>
          </p:cNvSpPr>
          <p:nvPr/>
        </p:nvSpPr>
        <p:spPr bwMode="auto">
          <a:xfrm>
            <a:off x="768096" y="1298448"/>
            <a:ext cx="7848600" cy="5698834"/>
          </a:xfrm>
          <a:prstGeom prst="rect">
            <a:avLst/>
          </a:prstGeom>
          <a:noFill/>
          <a:ln w="9525">
            <a:noFill/>
            <a:miter lim="800000"/>
            <a:headEnd/>
            <a:tailEnd/>
          </a:ln>
        </p:spPr>
        <p:txBody>
          <a:bodyPr wrap="square" lIns="45132" tIns="45132" rIns="45132" bIns="45132">
            <a:spAutoFit/>
          </a:bodyPr>
          <a:lstStyle/>
          <a:p>
            <a:r>
              <a:rPr lang="en-US" sz="1600" dirty="0"/>
              <a:t>Life expectancy at birth (years)</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National Center for Health Statistics. Updated through 2017.</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274</a:t>
            </a:r>
          </a:p>
        </p:txBody>
      </p:sp>
    </p:spTree>
    <p:custDataLst>
      <p:tags r:id="rId2"/>
    </p:custDataLst>
    <p:extLst>
      <p:ext uri="{BB962C8B-B14F-4D97-AF65-F5344CB8AC3E}">
        <p14:creationId xmlns:p14="http://schemas.microsoft.com/office/powerpoint/2010/main" val="1825477678"/>
      </p:ext>
    </p:extLst>
  </p:cSld>
  <p:clrMapOvr>
    <a:masterClrMapping/>
  </p:clrMapOvr>
  <p:transition/>
  <p:timing>
    <p:tnLst>
      <p:par>
        <p:cTn id="1" dur="indefinite" restart="never" nodeType="tmRoot"/>
      </p:par>
    </p:tn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54381" y="1958341"/>
            <a:ext cx="7848600" cy="4911439"/>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Nonfarm business labor productivity (annualized percent change from 4 quarters earlier)</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U.S. Department of Labor. Updated through 2018 Q2.</a:t>
            </a: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a:solidFill>
                  <a:srgbClr val="6D6E71"/>
                </a:solidFill>
                <a:latin typeface="Georgia" pitchFamily="18" charset="0"/>
              </a:rPr>
              <a:t>… Which Requires Imagination</a:t>
            </a:r>
          </a:p>
        </p:txBody>
      </p:sp>
      <p:graphicFrame>
        <p:nvGraphicFramePr>
          <p:cNvPr id="2" name="Object 1"/>
          <p:cNvGraphicFramePr>
            <a:graphicFrameLocks noChangeAspect="1"/>
          </p:cNvGraphicFramePr>
          <p:nvPr>
            <p:extLst/>
          </p:nvPr>
        </p:nvGraphicFramePr>
        <p:xfrm>
          <a:off x="1971447" y="2377441"/>
          <a:ext cx="6075274" cy="4149163"/>
        </p:xfrm>
        <a:graphic>
          <a:graphicData uri="http://schemas.openxmlformats.org/presentationml/2006/ole">
            <mc:AlternateContent xmlns:mc="http://schemas.openxmlformats.org/markup-compatibility/2006">
              <mc:Choice xmlns:v="urn:schemas-microsoft-com:vml" Requires="v">
                <p:oleObj spid="_x0000_s396673" name="Worksheet" r:id="rId5" imgW="7209980" imgH="4923929" progId="Excel.Sheet.12">
                  <p:link updateAutomatic="1"/>
                </p:oleObj>
              </mc:Choice>
              <mc:Fallback>
                <p:oleObj name="Worksheet" r:id="rId5" imgW="7209980" imgH="4923929" progId="Excel.Sheet.12">
                  <p:link updateAutomatic="1"/>
                  <p:pic>
                    <p:nvPicPr>
                      <p:cNvPr id="0" name=""/>
                      <p:cNvPicPr/>
                      <p:nvPr/>
                    </p:nvPicPr>
                    <p:blipFill>
                      <a:blip r:embed="rId6"/>
                      <a:stretch>
                        <a:fillRect/>
                      </a:stretch>
                    </p:blipFill>
                    <p:spPr>
                      <a:xfrm>
                        <a:off x="1971447" y="2377441"/>
                        <a:ext cx="6075274" cy="4149163"/>
                      </a:xfrm>
                      <a:prstGeom prst="rect">
                        <a:avLst/>
                      </a:prstGeom>
                    </p:spPr>
                  </p:pic>
                </p:oleObj>
              </mc:Fallback>
            </mc:AlternateContent>
          </a:graphicData>
        </a:graphic>
      </p:graphicFrame>
      <p:sp>
        <p:nvSpPr>
          <p:cNvPr id="3" name="Footer Placeholder 2"/>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8" name="Text Box 3"/>
          <p:cNvSpPr txBox="1">
            <a:spLocks noChangeArrowheads="1"/>
          </p:cNvSpPr>
          <p:nvPr/>
        </p:nvSpPr>
        <p:spPr bwMode="auto">
          <a:xfrm>
            <a:off x="768096" y="1298448"/>
            <a:ext cx="7848600" cy="5698834"/>
          </a:xfrm>
          <a:prstGeom prst="rect">
            <a:avLst/>
          </a:prstGeom>
          <a:noFill/>
          <a:ln w="9525">
            <a:noFill/>
            <a:miter lim="800000"/>
            <a:headEnd/>
            <a:tailEnd/>
          </a:ln>
        </p:spPr>
        <p:txBody>
          <a:bodyPr wrap="square" lIns="45132" tIns="45132" rIns="45132" bIns="45132">
            <a:spAutoFit/>
          </a:bodyPr>
          <a:lstStyle/>
          <a:p>
            <a:r>
              <a:rPr lang="en-US" sz="1600" dirty="0"/>
              <a:t>Life expectancy at birth (years)</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National Center for Health Statistics. Updated through 2017.</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275</a:t>
            </a:r>
          </a:p>
        </p:txBody>
      </p:sp>
    </p:spTree>
    <p:custDataLst>
      <p:tags r:id="rId2"/>
    </p:custDataLst>
    <p:extLst>
      <p:ext uri="{BB962C8B-B14F-4D97-AF65-F5344CB8AC3E}">
        <p14:creationId xmlns:p14="http://schemas.microsoft.com/office/powerpoint/2010/main" val="726331516"/>
      </p:ext>
    </p:extLst>
  </p:cSld>
  <p:clrMapOvr>
    <a:masterClrMapping/>
  </p:clrMapOvr>
  <p:transition/>
  <p:timing>
    <p:tnLst>
      <p:par>
        <p:cTn id="1" dur="indefinite" restart="never" nodeType="tmRoot"/>
      </p:par>
    </p:tn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54381" y="1958341"/>
            <a:ext cx="7848600" cy="4911439"/>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Real GDP per hour ($ per hour)                                                     (annualized percent change)</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U.S. Department of Labor; U.S. Department of Commerce. Updated through </a:t>
            </a:r>
            <a:r>
              <a:rPr lang="en-US" i="1" dirty="0" smtClean="0">
                <a:solidFill>
                  <a:srgbClr val="E56177"/>
                </a:solidFill>
              </a:rPr>
              <a:t>2018 </a:t>
            </a:r>
            <a:r>
              <a:rPr lang="en-US" i="1" dirty="0">
                <a:solidFill>
                  <a:srgbClr val="E56177"/>
                </a:solidFill>
              </a:rPr>
              <a:t>Q4.</a:t>
            </a: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a:solidFill>
                  <a:srgbClr val="6D6E71"/>
                </a:solidFill>
                <a:latin typeface="Georgia" pitchFamily="18" charset="0"/>
              </a:rPr>
              <a:t>… Fluid and Unpredictable</a:t>
            </a:r>
          </a:p>
        </p:txBody>
      </p:sp>
      <p:graphicFrame>
        <p:nvGraphicFramePr>
          <p:cNvPr id="2" name="Object 1"/>
          <p:cNvGraphicFramePr>
            <a:graphicFrameLocks noChangeAspect="1"/>
          </p:cNvGraphicFramePr>
          <p:nvPr>
            <p:extLst/>
          </p:nvPr>
        </p:nvGraphicFramePr>
        <p:xfrm>
          <a:off x="1939925" y="2346325"/>
          <a:ext cx="5719763" cy="4171950"/>
        </p:xfrm>
        <a:graphic>
          <a:graphicData uri="http://schemas.openxmlformats.org/presentationml/2006/ole">
            <mc:AlternateContent xmlns:mc="http://schemas.openxmlformats.org/markup-compatibility/2006">
              <mc:Choice xmlns:v="urn:schemas-microsoft-com:vml" Requires="v">
                <p:oleObj spid="_x0000_s397697"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939925" y="2346325"/>
                        <a:ext cx="5719763" cy="4171950"/>
                      </a:xfrm>
                      <a:prstGeom prst="rect">
                        <a:avLst/>
                      </a:prstGeom>
                    </p:spPr>
                  </p:pic>
                </p:oleObj>
              </mc:Fallback>
            </mc:AlternateContent>
          </a:graphicData>
        </a:graphic>
      </p:graphicFrame>
      <p:sp>
        <p:nvSpPr>
          <p:cNvPr id="3" name="Footer Placeholder 2"/>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8" name="Text Box 3"/>
          <p:cNvSpPr txBox="1">
            <a:spLocks noChangeArrowheads="1"/>
          </p:cNvSpPr>
          <p:nvPr/>
        </p:nvSpPr>
        <p:spPr bwMode="auto">
          <a:xfrm>
            <a:off x="768096" y="1298448"/>
            <a:ext cx="7848600" cy="5698834"/>
          </a:xfrm>
          <a:prstGeom prst="rect">
            <a:avLst/>
          </a:prstGeom>
          <a:noFill/>
          <a:ln w="9525">
            <a:noFill/>
            <a:miter lim="800000"/>
            <a:headEnd/>
            <a:tailEnd/>
          </a:ln>
        </p:spPr>
        <p:txBody>
          <a:bodyPr wrap="square" lIns="45132" tIns="45132" rIns="45132" bIns="45132">
            <a:spAutoFit/>
          </a:bodyPr>
          <a:lstStyle/>
          <a:p>
            <a:r>
              <a:rPr lang="en-US" sz="1600" dirty="0"/>
              <a:t>Life expectancy at birth (years)</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National Center for Health Statistics. Updated through 2017.</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276</a:t>
            </a:r>
          </a:p>
        </p:txBody>
      </p:sp>
    </p:spTree>
    <p:custDataLst>
      <p:tags r:id="rId2"/>
    </p:custDataLst>
    <p:extLst>
      <p:ext uri="{BB962C8B-B14F-4D97-AF65-F5344CB8AC3E}">
        <p14:creationId xmlns:p14="http://schemas.microsoft.com/office/powerpoint/2010/main" val="729346113"/>
      </p:ext>
    </p:extLst>
  </p:cSld>
  <p:clrMapOvr>
    <a:masterClrMapping/>
  </p:clrMapOvr>
  <p:transition/>
  <p:timing>
    <p:tnLst>
      <p:par>
        <p:cTn id="1" dur="indefinite" restart="never" nodeType="tmRoot"/>
      </p:par>
    </p:tn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3"/>
          <p:cNvSpPr txBox="1">
            <a:spLocks noChangeArrowheads="1"/>
          </p:cNvSpPr>
          <p:nvPr/>
        </p:nvSpPr>
        <p:spPr bwMode="auto">
          <a:xfrm>
            <a:off x="754381" y="1958341"/>
            <a:ext cx="7848600" cy="4937087"/>
          </a:xfrm>
          <a:prstGeom prst="rect">
            <a:avLst/>
          </a:prstGeom>
          <a:noFill/>
          <a:ln w="9525">
            <a:noFill/>
            <a:miter lim="800000"/>
            <a:headEnd/>
            <a:tailEnd/>
          </a:ln>
        </p:spPr>
        <p:txBody>
          <a:bodyPr wrap="square" lIns="45132" tIns="45132" rIns="45132" bIns="45132">
            <a:spAutoFit/>
          </a:bodyPr>
          <a:lstStyle/>
          <a:p>
            <a:r>
              <a:rPr lang="en-US" sz="1540" dirty="0" err="1">
                <a:latin typeface="Georgia" pitchFamily="18" charset="0"/>
              </a:rPr>
              <a:t>Gini</a:t>
            </a:r>
            <a:r>
              <a:rPr lang="en-US" sz="1540" dirty="0">
                <a:latin typeface="Georgia" pitchFamily="18" charset="0"/>
              </a:rPr>
              <a:t> coefficient (0=maximum equality, 1=minimal distribution)</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NBER-designated recessions; Census Bureau. Updated through 2016.</a:t>
            </a:r>
          </a:p>
        </p:txBody>
      </p:sp>
      <p:sp>
        <p:nvSpPr>
          <p:cNvPr id="8" name="Title 1"/>
          <p:cNvSpPr txBox="1">
            <a:spLocks/>
          </p:cNvSpPr>
          <p:nvPr/>
        </p:nvSpPr>
        <p:spPr>
          <a:xfrm>
            <a:off x="673913" y="617220"/>
            <a:ext cx="9384487" cy="673913"/>
          </a:xfrm>
          <a:prstGeom prst="rect">
            <a:avLst/>
          </a:prstGeom>
        </p:spPr>
        <p:txBody>
          <a:bodyPr/>
          <a:lstStyle/>
          <a:p>
            <a:pPr lvl="0">
              <a:spcBef>
                <a:spcPct val="0"/>
              </a:spcBef>
              <a:defRPr/>
            </a:pPr>
            <a:r>
              <a:rPr lang="en-US" sz="3300" dirty="0">
                <a:solidFill>
                  <a:srgbClr val="6D6E71"/>
                </a:solidFill>
                <a:latin typeface="Georgia" pitchFamily="18" charset="0"/>
              </a:rPr>
              <a:t>The Hand of Technology, Not Market Economies</a:t>
            </a:r>
          </a:p>
        </p:txBody>
      </p:sp>
      <p:graphicFrame>
        <p:nvGraphicFramePr>
          <p:cNvPr id="2" name="Object 1"/>
          <p:cNvGraphicFramePr>
            <a:graphicFrameLocks noChangeAspect="1"/>
          </p:cNvGraphicFramePr>
          <p:nvPr>
            <p:extLst/>
          </p:nvPr>
        </p:nvGraphicFramePr>
        <p:xfrm>
          <a:off x="1940084" y="2347754"/>
          <a:ext cx="5718968" cy="4170045"/>
        </p:xfrm>
        <a:graphic>
          <a:graphicData uri="http://schemas.openxmlformats.org/presentationml/2006/ole">
            <mc:AlternateContent xmlns:mc="http://schemas.openxmlformats.org/markup-compatibility/2006">
              <mc:Choice xmlns:v="urn:schemas-microsoft-com:vml" Requires="v">
                <p:oleObj spid="_x0000_s398721"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940084" y="2347754"/>
                        <a:ext cx="5718968" cy="4170045"/>
                      </a:xfrm>
                      <a:prstGeom prst="rect">
                        <a:avLst/>
                      </a:prstGeom>
                    </p:spPr>
                  </p:pic>
                </p:oleObj>
              </mc:Fallback>
            </mc:AlternateContent>
          </a:graphicData>
        </a:graphic>
      </p:graphicFrame>
      <p:sp>
        <p:nvSpPr>
          <p:cNvPr id="3" name="Footer Placeholder 2"/>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7" name="Text Box 3"/>
          <p:cNvSpPr txBox="1">
            <a:spLocks noChangeArrowheads="1"/>
          </p:cNvSpPr>
          <p:nvPr/>
        </p:nvSpPr>
        <p:spPr bwMode="auto">
          <a:xfrm>
            <a:off x="768096" y="1298448"/>
            <a:ext cx="7848600" cy="5698834"/>
          </a:xfrm>
          <a:prstGeom prst="rect">
            <a:avLst/>
          </a:prstGeom>
          <a:noFill/>
          <a:ln w="9525">
            <a:noFill/>
            <a:miter lim="800000"/>
            <a:headEnd/>
            <a:tailEnd/>
          </a:ln>
        </p:spPr>
        <p:txBody>
          <a:bodyPr wrap="square" lIns="45132" tIns="45132" rIns="45132" bIns="45132">
            <a:spAutoFit/>
          </a:bodyPr>
          <a:lstStyle/>
          <a:p>
            <a:r>
              <a:rPr lang="en-US" sz="1600" dirty="0"/>
              <a:t>Life expectancy at birth (years)</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National Center for Health Statistics. Updated through 2017.</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277</a:t>
            </a:r>
          </a:p>
        </p:txBody>
      </p:sp>
    </p:spTree>
    <p:custDataLst>
      <p:tags r:id="rId2"/>
    </p:custDataLst>
    <p:extLst>
      <p:ext uri="{BB962C8B-B14F-4D97-AF65-F5344CB8AC3E}">
        <p14:creationId xmlns:p14="http://schemas.microsoft.com/office/powerpoint/2010/main" val="3594937444"/>
      </p:ext>
    </p:extLst>
  </p:cSld>
  <p:clrMapOvr>
    <a:masterClrMapping/>
  </p:clrMapOvr>
  <p:transition/>
  <p:timing>
    <p:tnLst>
      <p:par>
        <p:cTn id="1" dur="indefinite" restart="never" nodeType="tmRoot"/>
      </p:par>
    </p:tn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3"/>
          <p:cNvSpPr txBox="1">
            <a:spLocks noChangeArrowheads="1"/>
          </p:cNvSpPr>
          <p:nvPr/>
        </p:nvSpPr>
        <p:spPr bwMode="auto">
          <a:xfrm>
            <a:off x="754381" y="1958340"/>
            <a:ext cx="7848600" cy="4937087"/>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Income share (percentage of Gross Domestic Income)</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NBER-designated recessions; U.S. Department of Commerce. Updated through 2017 Q4.</a:t>
            </a: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a:solidFill>
                  <a:srgbClr val="6D6E71"/>
                </a:solidFill>
                <a:latin typeface="Georgia" pitchFamily="18" charset="0"/>
              </a:rPr>
              <a:t>The Face of the Digital Revolution</a:t>
            </a:r>
          </a:p>
        </p:txBody>
      </p:sp>
      <p:graphicFrame>
        <p:nvGraphicFramePr>
          <p:cNvPr id="3" name="Object 2"/>
          <p:cNvGraphicFramePr>
            <a:graphicFrameLocks noChangeAspect="1"/>
          </p:cNvGraphicFramePr>
          <p:nvPr>
            <p:extLst/>
          </p:nvPr>
        </p:nvGraphicFramePr>
        <p:xfrm>
          <a:off x="1971447" y="2377440"/>
          <a:ext cx="5656174" cy="4105956"/>
        </p:xfrm>
        <a:graphic>
          <a:graphicData uri="http://schemas.openxmlformats.org/presentationml/2006/ole">
            <mc:AlternateContent xmlns:mc="http://schemas.openxmlformats.org/markup-compatibility/2006">
              <mc:Choice xmlns:v="urn:schemas-microsoft-com:vml" Requires="v">
                <p:oleObj spid="_x0000_s399745" name="Worksheet" r:id="rId5" imgW="8670184" imgH="6294251" progId="Excel.Sheet.12">
                  <p:link updateAutomatic="1"/>
                </p:oleObj>
              </mc:Choice>
              <mc:Fallback>
                <p:oleObj name="Worksheet" r:id="rId5" imgW="8670184" imgH="6294251" progId="Excel.Sheet.12">
                  <p:link updateAutomatic="1"/>
                  <p:pic>
                    <p:nvPicPr>
                      <p:cNvPr id="0" name=""/>
                      <p:cNvPicPr/>
                      <p:nvPr/>
                    </p:nvPicPr>
                    <p:blipFill>
                      <a:blip r:embed="rId6"/>
                      <a:stretch>
                        <a:fillRect/>
                      </a:stretch>
                    </p:blipFill>
                    <p:spPr>
                      <a:xfrm>
                        <a:off x="1971447" y="2377440"/>
                        <a:ext cx="5656174" cy="4105956"/>
                      </a:xfrm>
                      <a:prstGeom prst="rect">
                        <a:avLst/>
                      </a:prstGeom>
                    </p:spPr>
                  </p:pic>
                </p:oleObj>
              </mc:Fallback>
            </mc:AlternateContent>
          </a:graphicData>
        </a:graphic>
      </p:graphicFrame>
      <p:sp>
        <p:nvSpPr>
          <p:cNvPr id="2" name="Footer Placeholder 1"/>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7" name="Text Box 3"/>
          <p:cNvSpPr txBox="1">
            <a:spLocks noChangeArrowheads="1"/>
          </p:cNvSpPr>
          <p:nvPr/>
        </p:nvSpPr>
        <p:spPr bwMode="auto">
          <a:xfrm>
            <a:off x="768096" y="1298448"/>
            <a:ext cx="7848600" cy="5698834"/>
          </a:xfrm>
          <a:prstGeom prst="rect">
            <a:avLst/>
          </a:prstGeom>
          <a:noFill/>
          <a:ln w="9525">
            <a:noFill/>
            <a:miter lim="800000"/>
            <a:headEnd/>
            <a:tailEnd/>
          </a:ln>
        </p:spPr>
        <p:txBody>
          <a:bodyPr wrap="square" lIns="45132" tIns="45132" rIns="45132" bIns="45132">
            <a:spAutoFit/>
          </a:bodyPr>
          <a:lstStyle/>
          <a:p>
            <a:r>
              <a:rPr lang="en-US" sz="1600" dirty="0"/>
              <a:t>Life expectancy at birth (years)</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National Center for Health Statistics. Updated through 2017.</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278</a:t>
            </a:r>
          </a:p>
        </p:txBody>
      </p:sp>
    </p:spTree>
    <p:custDataLst>
      <p:tags r:id="rId2"/>
    </p:custDataLst>
    <p:extLst>
      <p:ext uri="{BB962C8B-B14F-4D97-AF65-F5344CB8AC3E}">
        <p14:creationId xmlns:p14="http://schemas.microsoft.com/office/powerpoint/2010/main" val="1223461764"/>
      </p:ext>
    </p:extLst>
  </p:cSld>
  <p:clrMapOvr>
    <a:masterClrMapping/>
  </p:clrMapOvr>
  <p:transition/>
  <p:timing>
    <p:tnLst>
      <p:par>
        <p:cTn id="1" dur="indefinite" restart="never" nodeType="tmRoot"/>
      </p:par>
    </p:tn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3"/>
          <p:cNvSpPr txBox="1">
            <a:spLocks noChangeArrowheads="1"/>
          </p:cNvSpPr>
          <p:nvPr/>
        </p:nvSpPr>
        <p:spPr bwMode="auto">
          <a:xfrm>
            <a:off x="754381" y="1958341"/>
            <a:ext cx="7848600" cy="4937087"/>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Labor productivity and real labor compensation (ratio to respective 1985 Q4 level)</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U.S. Department of Commerce. Updated through 2018 Q3.</a:t>
            </a: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a:solidFill>
                  <a:srgbClr val="6D6E71"/>
                </a:solidFill>
                <a:latin typeface="Georgia" pitchFamily="18" charset="0"/>
              </a:rPr>
              <a:t>… Not Your Textbook Variety of Tech</a:t>
            </a:r>
          </a:p>
        </p:txBody>
      </p:sp>
      <p:graphicFrame>
        <p:nvGraphicFramePr>
          <p:cNvPr id="2" name="Object 1"/>
          <p:cNvGraphicFramePr>
            <a:graphicFrameLocks noChangeAspect="1"/>
          </p:cNvGraphicFramePr>
          <p:nvPr/>
        </p:nvGraphicFramePr>
        <p:xfrm>
          <a:off x="1941830" y="2347754"/>
          <a:ext cx="5801043" cy="4231163"/>
        </p:xfrm>
        <a:graphic>
          <a:graphicData uri="http://schemas.openxmlformats.org/presentationml/2006/ole">
            <mc:AlternateContent xmlns:mc="http://schemas.openxmlformats.org/markup-compatibility/2006">
              <mc:Choice xmlns:v="urn:schemas-microsoft-com:vml" Requires="v">
                <p:oleObj spid="_x0000_s400769"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941830" y="2347754"/>
                        <a:ext cx="5801043" cy="4231163"/>
                      </a:xfrm>
                      <a:prstGeom prst="rect">
                        <a:avLst/>
                      </a:prstGeom>
                    </p:spPr>
                  </p:pic>
                </p:oleObj>
              </mc:Fallback>
            </mc:AlternateContent>
          </a:graphicData>
        </a:graphic>
      </p:graphicFrame>
      <p:sp>
        <p:nvSpPr>
          <p:cNvPr id="3" name="Footer Placeholder 2"/>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7" name="Text Box 3"/>
          <p:cNvSpPr txBox="1">
            <a:spLocks noChangeArrowheads="1"/>
          </p:cNvSpPr>
          <p:nvPr/>
        </p:nvSpPr>
        <p:spPr bwMode="auto">
          <a:xfrm>
            <a:off x="768096" y="1298448"/>
            <a:ext cx="7848600" cy="5698834"/>
          </a:xfrm>
          <a:prstGeom prst="rect">
            <a:avLst/>
          </a:prstGeom>
          <a:noFill/>
          <a:ln w="9525">
            <a:noFill/>
            <a:miter lim="800000"/>
            <a:headEnd/>
            <a:tailEnd/>
          </a:ln>
        </p:spPr>
        <p:txBody>
          <a:bodyPr wrap="square" lIns="45132" tIns="45132" rIns="45132" bIns="45132">
            <a:spAutoFit/>
          </a:bodyPr>
          <a:lstStyle/>
          <a:p>
            <a:r>
              <a:rPr lang="en-US" sz="1600" dirty="0"/>
              <a:t>Life expectancy at birth (years)</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National Center for Health Statistics. Updated through 2017.</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279</a:t>
            </a:r>
          </a:p>
        </p:txBody>
      </p:sp>
    </p:spTree>
    <p:custDataLst>
      <p:tags r:id="rId2"/>
    </p:custDataLst>
    <p:extLst>
      <p:ext uri="{BB962C8B-B14F-4D97-AF65-F5344CB8AC3E}">
        <p14:creationId xmlns:p14="http://schemas.microsoft.com/office/powerpoint/2010/main" val="1924124475"/>
      </p:ext>
    </p:extLst>
  </p:cSld>
  <p:clrMapOvr>
    <a:masterClrMapping/>
  </p:clrMapOvr>
  <p:transition/>
  <p:timing>
    <p:tnLst>
      <p:par>
        <p:cTn id="1" dur="indefinite" restart="never" nodeType="tmRoot"/>
      </p:par>
    </p:tn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54381" y="1623060"/>
            <a:ext cx="7848600" cy="4187652"/>
          </a:xfrm>
          <a:prstGeom prst="rect">
            <a:avLst/>
          </a:prstGeom>
          <a:noFill/>
          <a:ln w="9525">
            <a:noFill/>
            <a:miter lim="800000"/>
            <a:headEnd/>
            <a:tailEnd/>
          </a:ln>
        </p:spPr>
        <p:txBody>
          <a:bodyPr wrap="square" lIns="45132" tIns="45132" rIns="45132" bIns="45132">
            <a:spAutoFit/>
          </a:bodyPr>
          <a:lstStyle/>
          <a:p>
            <a:r>
              <a:rPr lang="en-US" sz="1320" dirty="0">
                <a:latin typeface="Georgia" pitchFamily="18" charset="0"/>
              </a:rPr>
              <a:t>The fall of labor’s share of GDP in the United States and many other countries in recent  decades is well documented but its causes remain uncertain. Existing empirical assessments of trends in labor’s share typically have relied on industry or macro data, obscuring heterogeneity among firms. In this paper, we analyze micro panel data from the U.S. Economic Census since 1982 and international sources and document empirical patterns to assess a new interpretation of the fall in the labor share based on the rise of “superstar firms.” If globalization or technological changes advantage the most productive firms in each industry, product market concentration will rise as industries become increasingly dominated by superstar firms with high profits and a low share of labor in firm value-added and sales. As the importance of superstar firms increases, the aggregate labor share will tend to fall. Our hypothesis offers several testable predictions: industry sales will increasingly concentrate in a small number of firms; industries where concentration rises most will have the largest declines in the labor share; the fall in the labor share will be driven largely by between-firm reallocation rather than (primarily) a fall in the unweighted mean labor share within firms; the between-firm reallocation component of the fall in the labor share will be greatest in the sectors with the largest increases in market concentration; and finally, such patters will be observed not only in U.S. firms, but also internationally. We find support for all of these predictions.</a:t>
            </a:r>
          </a:p>
          <a:p>
            <a:endParaRPr lang="en-US" sz="1540" dirty="0">
              <a:latin typeface="Georgia" pitchFamily="18" charset="0"/>
            </a:endParaRPr>
          </a:p>
          <a:p>
            <a:r>
              <a:rPr lang="en-US" sz="1320" i="1" dirty="0">
                <a:latin typeface="Georgia" pitchFamily="18" charset="0"/>
              </a:rPr>
              <a:t>“The Fall of the Labor Share and the Rise of Superstar Firms,” David </a:t>
            </a:r>
            <a:r>
              <a:rPr lang="en-US" sz="1320" i="1" dirty="0" err="1">
                <a:latin typeface="Georgia" pitchFamily="18" charset="0"/>
              </a:rPr>
              <a:t>Autor</a:t>
            </a:r>
            <a:r>
              <a:rPr lang="en-US" sz="1320" i="1" dirty="0">
                <a:latin typeface="Georgia" pitchFamily="18" charset="0"/>
              </a:rPr>
              <a:t> and NBER, David Dorn, University of Zurich, Lawrence F. Katz, Harvard University and NBER, Christina Patterson, MIT, John Van Reenen, MIT and MBER, May 1, 2017.</a:t>
            </a:r>
            <a:endParaRPr lang="en-US" sz="1320" i="1" dirty="0">
              <a:solidFill>
                <a:srgbClr val="E56177"/>
              </a:solidFill>
            </a:endParaRPr>
          </a:p>
        </p:txBody>
      </p:sp>
      <p:sp>
        <p:nvSpPr>
          <p:cNvPr id="12" name="Title 1"/>
          <p:cNvSpPr txBox="1">
            <a:spLocks/>
          </p:cNvSpPr>
          <p:nvPr/>
        </p:nvSpPr>
        <p:spPr>
          <a:xfrm>
            <a:off x="673913" y="617220"/>
            <a:ext cx="9136380" cy="673913"/>
          </a:xfrm>
          <a:prstGeom prst="rect">
            <a:avLst/>
          </a:prstGeom>
        </p:spPr>
        <p:txBody>
          <a:bodyPr/>
          <a:lstStyle/>
          <a:p>
            <a:pPr lvl="0">
              <a:spcBef>
                <a:spcPct val="0"/>
              </a:spcBef>
              <a:defRPr/>
            </a:pPr>
            <a:r>
              <a:rPr lang="en-US" sz="3520" dirty="0">
                <a:solidFill>
                  <a:srgbClr val="6D6E71"/>
                </a:solidFill>
                <a:latin typeface="Georgia" pitchFamily="18" charset="0"/>
              </a:rPr>
              <a:t>“Super Stars” Aren’t Natural Monopolies</a:t>
            </a:r>
          </a:p>
        </p:txBody>
      </p:sp>
      <p:sp>
        <p:nvSpPr>
          <p:cNvPr id="3" name="TextBox 2"/>
          <p:cNvSpPr txBox="1"/>
          <p:nvPr/>
        </p:nvSpPr>
        <p:spPr>
          <a:xfrm>
            <a:off x="5113020" y="4975860"/>
            <a:ext cx="1341120" cy="278538"/>
          </a:xfrm>
          <a:prstGeom prst="rect">
            <a:avLst/>
          </a:prstGeom>
          <a:noFill/>
        </p:spPr>
        <p:txBody>
          <a:bodyPr wrap="square" rtlCol="0">
            <a:spAutoFit/>
          </a:bodyPr>
          <a:lstStyle/>
          <a:p>
            <a:endParaRPr lang="en-US" sz="1210" dirty="0"/>
          </a:p>
        </p:txBody>
      </p:sp>
      <p:sp>
        <p:nvSpPr>
          <p:cNvPr id="2" name="Footer Placeholder 1"/>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280</a:t>
            </a:r>
          </a:p>
        </p:txBody>
      </p:sp>
    </p:spTree>
    <p:custDataLst>
      <p:tags r:id="rId1"/>
    </p:custDataLst>
    <p:extLst>
      <p:ext uri="{BB962C8B-B14F-4D97-AF65-F5344CB8AC3E}">
        <p14:creationId xmlns:p14="http://schemas.microsoft.com/office/powerpoint/2010/main" val="2732506494"/>
      </p:ext>
    </p:extLst>
  </p:cSld>
  <p:clrMapOvr>
    <a:masterClrMapping/>
  </p:clrMapOvr>
  <p:transition/>
  <p:timing>
    <p:tnLst>
      <p:par>
        <p:cTn id="1" dur="indefinite" restart="never" nodeType="tmRoot"/>
      </p:par>
    </p:tn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54381" y="1958341"/>
            <a:ext cx="7848600" cy="4911439"/>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Nonfarm business labor productivity (annualized percent change from 4 quarters earlier)</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U.S. Department of Labor. Updated through 2017 Q4.</a:t>
            </a: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a:solidFill>
                  <a:srgbClr val="6D6E71"/>
                </a:solidFill>
                <a:latin typeface="Georgia" pitchFamily="18" charset="0"/>
              </a:rPr>
              <a:t>Productivity and Our “</a:t>
            </a:r>
            <a:r>
              <a:rPr lang="en-US" sz="3520" dirty="0" err="1">
                <a:solidFill>
                  <a:srgbClr val="6D6E71"/>
                </a:solidFill>
                <a:latin typeface="Georgia" pitchFamily="18" charset="0"/>
              </a:rPr>
              <a:t>Lyin</a:t>
            </a:r>
            <a:r>
              <a:rPr lang="en-US" sz="3520" dirty="0">
                <a:solidFill>
                  <a:srgbClr val="6D6E71"/>
                </a:solidFill>
                <a:latin typeface="Georgia" pitchFamily="18" charset="0"/>
              </a:rPr>
              <a:t>’ Eyes”</a:t>
            </a:r>
          </a:p>
        </p:txBody>
      </p:sp>
      <p:graphicFrame>
        <p:nvGraphicFramePr>
          <p:cNvPr id="3" name="Object 2"/>
          <p:cNvGraphicFramePr>
            <a:graphicFrameLocks noChangeAspect="1"/>
          </p:cNvGraphicFramePr>
          <p:nvPr>
            <p:extLst/>
          </p:nvPr>
        </p:nvGraphicFramePr>
        <p:xfrm>
          <a:off x="1971447" y="2377441"/>
          <a:ext cx="6075274" cy="4149163"/>
        </p:xfrm>
        <a:graphic>
          <a:graphicData uri="http://schemas.openxmlformats.org/presentationml/2006/ole">
            <mc:AlternateContent xmlns:mc="http://schemas.openxmlformats.org/markup-compatibility/2006">
              <mc:Choice xmlns:v="urn:schemas-microsoft-com:vml" Requires="v">
                <p:oleObj spid="_x0000_s401793" name="Worksheet" r:id="rId5" imgW="7209980" imgH="4923929" progId="Excel.Sheet.12">
                  <p:link updateAutomatic="1"/>
                </p:oleObj>
              </mc:Choice>
              <mc:Fallback>
                <p:oleObj name="Worksheet" r:id="rId5" imgW="7209980" imgH="4923929" progId="Excel.Sheet.12">
                  <p:link updateAutomatic="1"/>
                  <p:pic>
                    <p:nvPicPr>
                      <p:cNvPr id="0" name=""/>
                      <p:cNvPicPr/>
                      <p:nvPr/>
                    </p:nvPicPr>
                    <p:blipFill>
                      <a:blip r:embed="rId6"/>
                      <a:stretch>
                        <a:fillRect/>
                      </a:stretch>
                    </p:blipFill>
                    <p:spPr>
                      <a:xfrm>
                        <a:off x="1971447" y="2377441"/>
                        <a:ext cx="6075274" cy="4149163"/>
                      </a:xfrm>
                      <a:prstGeom prst="rect">
                        <a:avLst/>
                      </a:prstGeom>
                    </p:spPr>
                  </p:pic>
                </p:oleObj>
              </mc:Fallback>
            </mc:AlternateContent>
          </a:graphicData>
        </a:graphic>
      </p:graphicFrame>
      <p:sp>
        <p:nvSpPr>
          <p:cNvPr id="2" name="Footer Placeholder 1"/>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8" name="Text Box 3"/>
          <p:cNvSpPr txBox="1">
            <a:spLocks noChangeArrowheads="1"/>
          </p:cNvSpPr>
          <p:nvPr/>
        </p:nvSpPr>
        <p:spPr bwMode="auto">
          <a:xfrm>
            <a:off x="768096" y="1298448"/>
            <a:ext cx="7848600" cy="5698834"/>
          </a:xfrm>
          <a:prstGeom prst="rect">
            <a:avLst/>
          </a:prstGeom>
          <a:noFill/>
          <a:ln w="9525">
            <a:noFill/>
            <a:miter lim="800000"/>
            <a:headEnd/>
            <a:tailEnd/>
          </a:ln>
        </p:spPr>
        <p:txBody>
          <a:bodyPr wrap="square" lIns="45132" tIns="45132" rIns="45132" bIns="45132">
            <a:spAutoFit/>
          </a:bodyPr>
          <a:lstStyle/>
          <a:p>
            <a:r>
              <a:rPr lang="en-US" sz="1600" dirty="0"/>
              <a:t>Life expectancy at birth (years)</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National Center for Health Statistics. Updated through 2017.</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281</a:t>
            </a:r>
          </a:p>
        </p:txBody>
      </p:sp>
    </p:spTree>
    <p:custDataLst>
      <p:tags r:id="rId2"/>
    </p:custDataLst>
    <p:extLst>
      <p:ext uri="{BB962C8B-B14F-4D97-AF65-F5344CB8AC3E}">
        <p14:creationId xmlns:p14="http://schemas.microsoft.com/office/powerpoint/2010/main" val="20304790"/>
      </p:ext>
    </p:extLst>
  </p:cSld>
  <p:clrMapOvr>
    <a:masterClrMapping/>
  </p:clrMapOvr>
  <p:transition/>
  <p:timing>
    <p:tnLst>
      <p:par>
        <p:cTn id="1" dur="indefinite" restart="never" nodeType="tmRoot"/>
      </p:par>
    </p:tn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54381" y="1958341"/>
            <a:ext cx="7848600" cy="1039097"/>
          </a:xfrm>
          <a:prstGeom prst="rect">
            <a:avLst/>
          </a:prstGeom>
          <a:noFill/>
          <a:ln w="9525">
            <a:noFill/>
            <a:miter lim="800000"/>
            <a:headEnd/>
            <a:tailEnd/>
          </a:ln>
        </p:spPr>
        <p:txBody>
          <a:bodyPr wrap="square" lIns="45132" tIns="45132" rIns="45132" bIns="45132">
            <a:spAutoFit/>
          </a:bodyPr>
          <a:lstStyle/>
          <a:p>
            <a:r>
              <a:rPr lang="en-US" sz="1540" dirty="0">
                <a:solidFill>
                  <a:srgbClr val="FF0000"/>
                </a:solidFill>
                <a:latin typeface="Georgia" pitchFamily="18" charset="0"/>
              </a:rPr>
              <a:t>Digital innovation takes over routine effort, leaving the more labor intensive, less productive effort for workers</a:t>
            </a:r>
          </a:p>
          <a:p>
            <a:endParaRPr lang="en-US" sz="1540" dirty="0">
              <a:solidFill>
                <a:srgbClr val="FF0000"/>
              </a:solidFill>
              <a:latin typeface="Georgia" pitchFamily="18" charset="0"/>
            </a:endParaRPr>
          </a:p>
          <a:p>
            <a:r>
              <a:rPr lang="en-US" sz="1540" dirty="0">
                <a:solidFill>
                  <a:srgbClr val="FF0000"/>
                </a:solidFill>
                <a:latin typeface="Georgia" pitchFamily="18" charset="0"/>
              </a:rPr>
              <a:t>Measure</a:t>
            </a:r>
            <a:endParaRPr lang="en-US" dirty="0">
              <a:solidFill>
                <a:srgbClr val="FF0000"/>
              </a:solidFill>
            </a:endParaRP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a:solidFill>
                  <a:srgbClr val="6D6E71"/>
                </a:solidFill>
                <a:latin typeface="Georgia" pitchFamily="18" charset="0"/>
              </a:rPr>
              <a:t>What if …</a:t>
            </a:r>
          </a:p>
        </p:txBody>
      </p:sp>
      <p:sp>
        <p:nvSpPr>
          <p:cNvPr id="2" name="Footer Placeholder 1"/>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4"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282</a:t>
            </a:r>
          </a:p>
        </p:txBody>
      </p:sp>
    </p:spTree>
    <p:custDataLst>
      <p:tags r:id="rId1"/>
    </p:custDataLst>
    <p:extLst>
      <p:ext uri="{BB962C8B-B14F-4D97-AF65-F5344CB8AC3E}">
        <p14:creationId xmlns:p14="http://schemas.microsoft.com/office/powerpoint/2010/main" val="1759950003"/>
      </p:ext>
    </p:extLst>
  </p:cSld>
  <p:clrMapOvr>
    <a:masterClrMapping/>
  </p:clrMapOvr>
  <p:transition/>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5398904"/>
          </a:xfrm>
          <a:prstGeom prst="rect">
            <a:avLst/>
          </a:prstGeom>
          <a:noFill/>
          <a:ln w="9525">
            <a:noFill/>
            <a:miter lim="800000"/>
            <a:headEnd/>
            <a:tailEnd/>
          </a:ln>
        </p:spPr>
        <p:txBody>
          <a:bodyPr wrap="square" lIns="45715" tIns="45715" rIns="45715" bIns="45715">
            <a:spAutoFit/>
          </a:bodyPr>
          <a:lstStyle/>
          <a:p>
            <a:r>
              <a:rPr lang="en-US" sz="1600" dirty="0" smtClean="0"/>
              <a:t>2- and 10-year Treasury yields (percent per annum)</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r>
              <a:rPr lang="en-US" sz="600" i="1" dirty="0" smtClean="0">
                <a:solidFill>
                  <a:srgbClr val="E56177"/>
                </a:solidFill>
              </a:rPr>
              <a:t>Sources</a:t>
            </a:r>
            <a:r>
              <a:rPr lang="en-US" sz="600" i="1" dirty="0">
                <a:solidFill>
                  <a:srgbClr val="E56177"/>
                </a:solidFill>
              </a:rPr>
              <a:t>: </a:t>
            </a:r>
            <a:r>
              <a:rPr lang="en-US" sz="600" i="1" dirty="0" err="1">
                <a:solidFill>
                  <a:srgbClr val="E56177"/>
                </a:solidFill>
              </a:rPr>
              <a:t>Haver</a:t>
            </a:r>
            <a:r>
              <a:rPr lang="en-US" sz="600" i="1" dirty="0">
                <a:solidFill>
                  <a:srgbClr val="E56177"/>
                </a:solidFill>
              </a:rPr>
              <a:t> Analytics; </a:t>
            </a:r>
            <a:r>
              <a:rPr lang="en-US" sz="600" i="1" dirty="0" smtClean="0">
                <a:solidFill>
                  <a:srgbClr val="E56177"/>
                </a:solidFill>
              </a:rPr>
              <a:t>Federal Reserve Board. Updated through October 11, 2019.</a:t>
            </a:r>
            <a:endParaRPr lang="en-US" sz="600" i="1" dirty="0">
              <a:solidFill>
                <a:srgbClr val="E56177"/>
              </a:solidFill>
            </a:endParaRP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rgbClr val="6D6E71"/>
                </a:solidFill>
              </a:rPr>
              <a:t>Looking for a Story</a:t>
            </a:r>
            <a:endParaRPr lang="en-US" sz="3520" dirty="0">
              <a:solidFill>
                <a:srgbClr val="6D6E71"/>
              </a:solidFill>
            </a:endParaRPr>
          </a:p>
        </p:txBody>
      </p:sp>
      <p:sp>
        <p:nvSpPr>
          <p:cNvPr id="8" name="Explosion 1 7"/>
          <p:cNvSpPr/>
          <p:nvPr/>
        </p:nvSpPr>
        <p:spPr>
          <a:xfrm>
            <a:off x="85725" y="76200"/>
            <a:ext cx="514350" cy="541020"/>
          </a:xfrm>
          <a:prstGeom prst="irregularSeal1">
            <a:avLst/>
          </a:prstGeom>
          <a:solidFill>
            <a:srgbClr val="FFFF00"/>
          </a:solidFill>
          <a:ln w="9525">
            <a:solidFill>
              <a:schemeClr val="tx2"/>
            </a:solidFill>
          </a:ln>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0">
            <a:prstTxWarp prst="textNoShape">
              <a:avLst/>
            </a:prstTxWarp>
            <a:noAutofit/>
          </a:bodyPr>
          <a:lstStyle/>
          <a:p>
            <a:pPr algn="ctr">
              <a:lnSpc>
                <a:spcPct val="110000"/>
              </a:lnSpc>
            </a:pPr>
            <a:endParaRPr lang="en-US" sz="1200" dirty="0" smtClean="0">
              <a:solidFill>
                <a:schemeClr val="tx2"/>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5</a:t>
            </a:r>
          </a:p>
        </p:txBody>
      </p:sp>
      <p:graphicFrame>
        <p:nvGraphicFramePr>
          <p:cNvPr id="4" name="Object 3"/>
          <p:cNvGraphicFramePr>
            <a:graphicFrameLocks noChangeAspect="1"/>
          </p:cNvGraphicFramePr>
          <p:nvPr>
            <p:extLst>
              <p:ext uri="{D42A27DB-BD31-4B8C-83A1-F6EECF244321}">
                <p14:modId xmlns:p14="http://schemas.microsoft.com/office/powerpoint/2010/main" val="1433603049"/>
              </p:ext>
            </p:extLst>
          </p:nvPr>
        </p:nvGraphicFramePr>
        <p:xfrm>
          <a:off x="1797050" y="1797050"/>
          <a:ext cx="6208713" cy="4527550"/>
        </p:xfrm>
        <a:graphic>
          <a:graphicData uri="http://schemas.openxmlformats.org/presentationml/2006/ole">
            <mc:AlternateContent xmlns:mc="http://schemas.openxmlformats.org/markup-compatibility/2006">
              <mc:Choice xmlns:v="urn:schemas-microsoft-com:vml" Requires="v">
                <p:oleObj spid="_x0000_s686132"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797050" y="1797050"/>
                        <a:ext cx="6208713" cy="4527550"/>
                      </a:xfrm>
                      <a:prstGeom prst="rect">
                        <a:avLst/>
                      </a:prstGeom>
                    </p:spPr>
                  </p:pic>
                </p:oleObj>
              </mc:Fallback>
            </mc:AlternateContent>
          </a:graphicData>
        </a:graphic>
      </p:graphicFrame>
    </p:spTree>
    <p:custDataLst>
      <p:tags r:id="rId2"/>
    </p:custDataLst>
    <p:extLst>
      <p:ext uri="{BB962C8B-B14F-4D97-AF65-F5344CB8AC3E}">
        <p14:creationId xmlns:p14="http://schemas.microsoft.com/office/powerpoint/2010/main" val="2646723572"/>
      </p:ext>
    </p:extLst>
  </p:cSld>
  <p:clrMapOvr>
    <a:masterClrMapping/>
  </p:clrMapOvr>
  <p:transition/>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p:cNvSpPr txBox="1">
            <a:spLocks/>
          </p:cNvSpPr>
          <p:nvPr/>
        </p:nvSpPr>
        <p:spPr>
          <a:xfrm>
            <a:off x="673913" y="3017520"/>
            <a:ext cx="9384487" cy="673913"/>
          </a:xfrm>
          <a:prstGeom prst="rect">
            <a:avLst/>
          </a:prstGeom>
        </p:spPr>
        <p:txBody>
          <a:bodyPr/>
          <a:lstStyle/>
          <a:p>
            <a:pPr lvl="0" algn="ctr">
              <a:spcBef>
                <a:spcPct val="0"/>
              </a:spcBef>
              <a:defRPr/>
            </a:pPr>
            <a:r>
              <a:rPr lang="en-US" sz="3520" dirty="0" smtClean="0">
                <a:solidFill>
                  <a:srgbClr val="6D6E71"/>
                </a:solidFill>
              </a:rPr>
              <a:t>Fact #4. We Run at Different Speeds but Every State Is Humming</a:t>
            </a:r>
            <a:endParaRPr lang="en-US" sz="3520" dirty="0">
              <a:solidFill>
                <a:srgbClr val="6D6E71"/>
              </a:solidFill>
            </a:endParaRPr>
          </a:p>
        </p:txBody>
      </p:sp>
      <p:sp>
        <p:nvSpPr>
          <p:cNvPr id="6" name="Explosion 1 5"/>
          <p:cNvSpPr/>
          <p:nvPr/>
        </p:nvSpPr>
        <p:spPr>
          <a:xfrm>
            <a:off x="85725" y="76200"/>
            <a:ext cx="514350" cy="541020"/>
          </a:xfrm>
          <a:prstGeom prst="irregularSeal1">
            <a:avLst/>
          </a:prstGeom>
          <a:solidFill>
            <a:srgbClr val="FFFF00"/>
          </a:solidFill>
          <a:ln w="9525">
            <a:solidFill>
              <a:schemeClr val="tx2"/>
            </a:solidFill>
          </a:ln>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0">
            <a:prstTxWarp prst="textNoShape">
              <a:avLst/>
            </a:prstTxWarp>
            <a:noAutofit/>
          </a:bodyPr>
          <a:lstStyle/>
          <a:p>
            <a:pPr algn="ctr">
              <a:lnSpc>
                <a:spcPct val="110000"/>
              </a:lnSpc>
            </a:pPr>
            <a:endParaRPr lang="en-US" sz="1200" dirty="0" smtClean="0">
              <a:solidFill>
                <a:schemeClr val="tx2"/>
              </a:solidFill>
            </a:endParaRPr>
          </a:p>
        </p:txBody>
      </p:sp>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11</a:t>
            </a:r>
          </a:p>
        </p:txBody>
      </p:sp>
    </p:spTree>
    <p:custDataLst>
      <p:tags r:id="rId1"/>
    </p:custDataLst>
    <p:extLst>
      <p:ext uri="{BB962C8B-B14F-4D97-AF65-F5344CB8AC3E}">
        <p14:creationId xmlns:p14="http://schemas.microsoft.com/office/powerpoint/2010/main" val="910310572"/>
      </p:ext>
    </p:extLst>
  </p:cSld>
  <p:clrMapOvr>
    <a:masterClrMapping/>
  </p:clrMapOvr>
  <p:transition/>
  <p:timing>
    <p:tnLst>
      <p:par>
        <p:cTn id="1" dur="indefinite" restart="never" nodeType="tmRoot"/>
      </p:par>
    </p:tn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8775954" cy="5571772"/>
          </a:xfrm>
          <a:prstGeom prst="rect">
            <a:avLst/>
          </a:prstGeom>
          <a:noFill/>
          <a:ln w="9525">
            <a:noFill/>
            <a:miter lim="800000"/>
            <a:headEnd/>
            <a:tailEnd/>
          </a:ln>
        </p:spPr>
        <p:txBody>
          <a:bodyPr wrap="square" lIns="45715" tIns="45715" rIns="45715" bIns="45715">
            <a:spAutoFit/>
          </a:bodyPr>
          <a:lstStyle/>
          <a:p>
            <a:pPr marL="114300">
              <a:lnSpc>
                <a:spcPct val="115000"/>
              </a:lnSpc>
              <a:tabLst>
                <a:tab pos="3028950" algn="l"/>
                <a:tab pos="3657600" algn="l"/>
              </a:tabLst>
              <a:defRPr/>
            </a:pPr>
            <a:r>
              <a:rPr lang="en-US" sz="1600" i="1" dirty="0">
                <a:solidFill>
                  <a:schemeClr val="tx2"/>
                </a:solidFill>
                <a:ea typeface="Calibri"/>
                <a:cs typeface="Times New Roman"/>
              </a:rPr>
              <a:t>Job </a:t>
            </a:r>
            <a:r>
              <a:rPr lang="en-US" sz="1600" i="1" dirty="0" smtClean="0">
                <a:solidFill>
                  <a:schemeClr val="tx2"/>
                </a:solidFill>
                <a:ea typeface="Calibri"/>
                <a:cs typeface="Times New Roman"/>
              </a:rPr>
              <a:t>gains/losses </a:t>
            </a:r>
            <a:r>
              <a:rPr lang="en-US" sz="1600" i="1" dirty="0">
                <a:solidFill>
                  <a:schemeClr val="tx2"/>
                </a:solidFill>
                <a:ea typeface="Calibri"/>
                <a:cs typeface="Times New Roman"/>
              </a:rPr>
              <a:t>at newly-created firms (‘000 </a:t>
            </a:r>
            <a:r>
              <a:rPr lang="en-US" sz="1600" i="1" dirty="0" smtClean="0">
                <a:solidFill>
                  <a:schemeClr val="tx2"/>
                </a:solidFill>
                <a:ea typeface="Calibri"/>
                <a:cs typeface="Times New Roman"/>
              </a:rPr>
              <a:t>yearly</a:t>
            </a:r>
            <a:r>
              <a:rPr lang="en-US" sz="1600" i="1" dirty="0">
                <a:solidFill>
                  <a:schemeClr val="tx2"/>
                </a:solidFill>
                <a:ea typeface="Calibri"/>
                <a:cs typeface="Times New Roman"/>
              </a:rPr>
              <a:t>)  Prime age¹ workers (% of the population)</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r>
              <a:rPr lang="en-US" sz="800" i="1" dirty="0">
                <a:solidFill>
                  <a:schemeClr val="tx2"/>
                </a:solidFill>
                <a:ea typeface="Calibri"/>
                <a:cs typeface="Times New Roman"/>
              </a:rPr>
              <a:t>¹ People who are 25 to 54 years of </a:t>
            </a:r>
            <a:r>
              <a:rPr lang="en-US" sz="800" i="1" dirty="0" smtClean="0">
                <a:solidFill>
                  <a:schemeClr val="tx2"/>
                </a:solidFill>
                <a:ea typeface="Calibri"/>
                <a:cs typeface="Times New Roman"/>
              </a:rPr>
              <a:t>age.</a:t>
            </a:r>
          </a:p>
          <a:p>
            <a:pPr>
              <a:spcBef>
                <a:spcPts val="100"/>
              </a:spcBef>
            </a:pPr>
            <a:r>
              <a:rPr lang="en-US" sz="600" i="1" dirty="0" smtClean="0">
                <a:solidFill>
                  <a:schemeClr val="tx2"/>
                </a:solidFill>
                <a:ea typeface="Calibri"/>
                <a:cs typeface="Times New Roman"/>
              </a:rPr>
              <a:t>Sources</a:t>
            </a:r>
            <a:r>
              <a:rPr lang="en-US" sz="600" i="1" dirty="0">
                <a:solidFill>
                  <a:schemeClr val="tx2"/>
                </a:solidFill>
                <a:ea typeface="Calibri"/>
                <a:cs typeface="Times New Roman"/>
              </a:rPr>
              <a:t>: </a:t>
            </a:r>
            <a:r>
              <a:rPr lang="en-US" sz="600" i="1" dirty="0" err="1">
                <a:solidFill>
                  <a:schemeClr val="tx2"/>
                </a:solidFill>
                <a:ea typeface="Calibri"/>
                <a:cs typeface="Times New Roman"/>
              </a:rPr>
              <a:t>Haver</a:t>
            </a:r>
            <a:r>
              <a:rPr lang="en-US" sz="600" i="1" dirty="0">
                <a:solidFill>
                  <a:schemeClr val="tx2"/>
                </a:solidFill>
                <a:ea typeface="Calibri"/>
                <a:cs typeface="Times New Roman"/>
              </a:rPr>
              <a:t> </a:t>
            </a:r>
            <a:r>
              <a:rPr lang="en-US" sz="600" i="1" dirty="0" err="1">
                <a:solidFill>
                  <a:schemeClr val="tx2"/>
                </a:solidFill>
                <a:ea typeface="Calibri"/>
                <a:cs typeface="Times New Roman"/>
              </a:rPr>
              <a:t>Anaytics</a:t>
            </a:r>
            <a:r>
              <a:rPr lang="en-US" sz="600" i="1" dirty="0">
                <a:solidFill>
                  <a:schemeClr val="tx2"/>
                </a:solidFill>
                <a:ea typeface="Calibri"/>
                <a:cs typeface="Times New Roman"/>
              </a:rPr>
              <a:t>; Census; U.S. Department of Labor Updated through June 2019.</a:t>
            </a:r>
          </a:p>
        </p:txBody>
      </p:sp>
      <p:sp>
        <p:nvSpPr>
          <p:cNvPr id="6" name="Title 1"/>
          <p:cNvSpPr txBox="1">
            <a:spLocks/>
          </p:cNvSpPr>
          <p:nvPr/>
        </p:nvSpPr>
        <p:spPr>
          <a:xfrm>
            <a:off x="673913" y="617220"/>
            <a:ext cx="9384487" cy="673913"/>
          </a:xfrm>
          <a:prstGeom prst="rect">
            <a:avLst/>
          </a:prstGeom>
        </p:spPr>
        <p:txBody>
          <a:bodyPr/>
          <a:lstStyle/>
          <a:p>
            <a:pPr lvl="0">
              <a:spcBef>
                <a:spcPct val="0"/>
              </a:spcBef>
              <a:defRPr/>
            </a:pPr>
            <a:r>
              <a:rPr lang="en-US" sz="3520" dirty="0" smtClean="0">
                <a:solidFill>
                  <a:schemeClr val="tx2"/>
                </a:solidFill>
                <a:latin typeface="Arial" panose="020B0604020202020204" pitchFamily="34" charset="0"/>
                <a:cs typeface="Arial" panose="020B0604020202020204" pitchFamily="34" charset="0"/>
              </a:rPr>
              <a:t>P.S. This Is About Demographics Not Mojos</a:t>
            </a:r>
            <a:endParaRPr lang="en-US" sz="3520" dirty="0">
              <a:solidFill>
                <a:schemeClr val="tx2"/>
              </a:solidFill>
              <a:latin typeface="Arial" panose="020B0604020202020204" pitchFamily="34" charset="0"/>
              <a:cs typeface="Arial" panose="020B0604020202020204" pitchFamily="34" charset="0"/>
            </a:endParaRPr>
          </a:p>
        </p:txBody>
      </p:sp>
      <p:graphicFrame>
        <p:nvGraphicFramePr>
          <p:cNvPr id="7" name="Object 6"/>
          <p:cNvGraphicFramePr>
            <a:graphicFrameLocks noChangeAspect="1"/>
          </p:cNvGraphicFramePr>
          <p:nvPr>
            <p:extLst>
              <p:ext uri="{D42A27DB-BD31-4B8C-83A1-F6EECF244321}">
                <p14:modId xmlns:p14="http://schemas.microsoft.com/office/powerpoint/2010/main" val="1607983644"/>
              </p:ext>
            </p:extLst>
          </p:nvPr>
        </p:nvGraphicFramePr>
        <p:xfrm>
          <a:off x="1536192" y="1755648"/>
          <a:ext cx="6577192" cy="4797552"/>
        </p:xfrm>
        <a:graphic>
          <a:graphicData uri="http://schemas.openxmlformats.org/presentationml/2006/ole">
            <mc:AlternateContent xmlns:mc="http://schemas.openxmlformats.org/markup-compatibility/2006">
              <mc:Choice xmlns:v="urn:schemas-microsoft-com:vml" Requires="v">
                <p:oleObj spid="_x0000_s583913"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536192" y="1755648"/>
                        <a:ext cx="6577192" cy="4797552"/>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283</a:t>
            </a:r>
          </a:p>
        </p:txBody>
      </p:sp>
    </p:spTree>
    <p:custDataLst>
      <p:tags r:id="rId2"/>
    </p:custDataLst>
    <p:extLst>
      <p:ext uri="{BB962C8B-B14F-4D97-AF65-F5344CB8AC3E}">
        <p14:creationId xmlns:p14="http://schemas.microsoft.com/office/powerpoint/2010/main" val="821830959"/>
      </p:ext>
    </p:extLst>
  </p:cSld>
  <p:clrMapOvr>
    <a:masterClrMapping/>
  </p:clrMapOvr>
  <p:transition/>
  <p:timing>
    <p:tnLst>
      <p:par>
        <p:cTn id="1" dur="indefinite" restart="never" nodeType="tmRoot"/>
      </p:par>
    </p:tn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Title 14"/>
          <p:cNvSpPr>
            <a:spLocks noGrp="1"/>
          </p:cNvSpPr>
          <p:nvPr>
            <p:ph type="title" idx="10"/>
          </p:nvPr>
        </p:nvSpPr>
        <p:spPr>
          <a:xfrm>
            <a:off x="475488" y="3977640"/>
            <a:ext cx="9107424" cy="1371600"/>
          </a:xfrm>
        </p:spPr>
        <p:txBody>
          <a:bodyPr/>
          <a:lstStyle/>
          <a:p>
            <a:r>
              <a:rPr lang="en-US" dirty="0" smtClean="0"/>
              <a:t>XV. Corporate Tax Reform</a:t>
            </a:r>
            <a:endParaRPr lang="en-US" dirty="0"/>
          </a:p>
        </p:txBody>
      </p:sp>
      <p:sp>
        <p:nvSpPr>
          <p:cNvPr id="3" name="Text Placeholder 2"/>
          <p:cNvSpPr>
            <a:spLocks noGrp="1"/>
          </p:cNvSpPr>
          <p:nvPr>
            <p:ph type="body" idx="11"/>
          </p:nvPr>
        </p:nvSpPr>
        <p:spPr>
          <a:xfrm>
            <a:off x="475488" y="5440680"/>
            <a:ext cx="3008376" cy="365760"/>
          </a:xfrm>
        </p:spPr>
        <p:txBody>
          <a:bodyPr/>
          <a:lstStyle/>
          <a:p>
            <a:r>
              <a:rPr lang="en-US" dirty="0" smtClean="0"/>
              <a:t>September 5, 2019</a:t>
            </a:r>
            <a:endParaRPr lang="en-US" dirty="0"/>
          </a:p>
        </p:txBody>
      </p:sp>
      <p:sp>
        <p:nvSpPr>
          <p:cNvPr id="17" name="Text Placeholder 16"/>
          <p:cNvSpPr>
            <a:spLocks noGrp="1"/>
          </p:cNvSpPr>
          <p:nvPr>
            <p:ph type="body" sz="quarter" idx="13"/>
          </p:nvPr>
        </p:nvSpPr>
        <p:spPr/>
        <p:txBody>
          <a:bodyPr/>
          <a:lstStyle/>
          <a:p>
            <a:r>
              <a:rPr lang="en-US" dirty="0" smtClean="0"/>
              <a:t>All brands / Photo: NYC Skyline 1</a:t>
            </a:r>
            <a:endParaRPr lang="en-US" dirty="0"/>
          </a:p>
        </p:txBody>
      </p:sp>
      <p:pic>
        <p:nvPicPr>
          <p:cNvPr id="18" name="Picture Placeholder 17"/>
          <p:cNvPicPr>
            <a:picLocks noGrp="1" noChangeAspect="1"/>
          </p:cNvPicPr>
          <p:nvPr>
            <p:ph type="pic" sz="quarter" idx="16"/>
          </p:nvPr>
        </p:nvPicPr>
        <p:blipFill>
          <a:blip r:embed="rId3">
            <a:extLst>
              <a:ext uri="{28A0092B-C50C-407E-A947-70E740481C1C}">
                <a14:useLocalDpi xmlns:a14="http://schemas.microsoft.com/office/drawing/2010/main" val="0"/>
              </a:ext>
            </a:extLst>
          </a:blip>
          <a:srcRect t="2574" b="2574"/>
          <a:stretch>
            <a:fillRect/>
          </a:stretch>
        </p:blipFill>
        <p:spPr/>
      </p:pic>
      <p:grpSp>
        <p:nvGrpSpPr>
          <p:cNvPr id="16" name="Group 15"/>
          <p:cNvGrpSpPr/>
          <p:nvPr/>
        </p:nvGrpSpPr>
        <p:grpSpPr>
          <a:xfrm>
            <a:off x="-3413887" y="1863836"/>
            <a:ext cx="2852928" cy="4222640"/>
            <a:chOff x="475488" y="2103120"/>
            <a:chExt cx="2852928" cy="1965960"/>
          </a:xfrm>
        </p:grpSpPr>
        <p:sp>
          <p:nvSpPr>
            <p:cNvPr id="19" name="TextBox 18"/>
            <p:cNvSpPr txBox="1"/>
            <p:nvPr/>
          </p:nvSpPr>
          <p:spPr>
            <a:xfrm>
              <a:off x="475488" y="2103120"/>
              <a:ext cx="2852928" cy="1965960"/>
            </a:xfrm>
            <a:prstGeom prst="rect">
              <a:avLst/>
            </a:prstGeom>
            <a:solidFill>
              <a:srgbClr val="FFFFFF"/>
            </a:solidFill>
          </p:spPr>
          <p:txBody>
            <a:bodyPr vert="horz" wrap="square" lIns="91440" tIns="91440" rIns="91440" bIns="91440" rtlCol="0" anchor="t">
              <a:noAutofit/>
            </a:bodyPr>
            <a:lstStyle/>
            <a:p>
              <a:pPr>
                <a:lnSpc>
                  <a:spcPct val="110000"/>
                </a:lnSpc>
                <a:spcBef>
                  <a:spcPts val="400"/>
                </a:spcBef>
                <a:spcAft>
                  <a:spcPts val="400"/>
                </a:spcAft>
              </a:pPr>
              <a:r>
                <a:rPr lang="en-US" b="1" cap="all" dirty="0" smtClean="0">
                  <a:solidFill>
                    <a:schemeClr val="bg2"/>
                  </a:solidFill>
                  <a:latin typeface="Arial"/>
                </a:rPr>
                <a:t>PP+ Training Tip</a:t>
              </a:r>
            </a:p>
            <a:p>
              <a:pPr>
                <a:lnSpc>
                  <a:spcPct val="110000"/>
                </a:lnSpc>
                <a:spcBef>
                  <a:spcPts val="400"/>
                </a:spcBef>
                <a:spcAft>
                  <a:spcPts val="400"/>
                </a:spcAft>
              </a:pPr>
              <a:r>
                <a:rPr lang="en-US" dirty="0" smtClean="0">
                  <a:solidFill>
                    <a:schemeClr val="tx2"/>
                  </a:solidFill>
                  <a:latin typeface="Arial"/>
                </a:rPr>
                <a:t>To use the Library slide cover page</a:t>
              </a:r>
              <a:endParaRPr lang="en-US" b="1" dirty="0" smtClean="0">
                <a:solidFill>
                  <a:schemeClr val="tx2"/>
                </a:solidFill>
                <a:latin typeface="Arial"/>
              </a:endParaRPr>
            </a:p>
            <a:p>
              <a:pPr>
                <a:lnSpc>
                  <a:spcPct val="110000"/>
                </a:lnSpc>
                <a:spcBef>
                  <a:spcPts val="400"/>
                </a:spcBef>
                <a:spcAft>
                  <a:spcPts val="400"/>
                </a:spcAft>
              </a:pPr>
              <a:r>
                <a:rPr lang="en-US" dirty="0" smtClean="0">
                  <a:solidFill>
                    <a:schemeClr val="tx2"/>
                  </a:solidFill>
                  <a:latin typeface="Arial"/>
                </a:rPr>
                <a:t>1. Insert cover page from library</a:t>
              </a:r>
            </a:p>
            <a:p>
              <a:pPr>
                <a:lnSpc>
                  <a:spcPct val="110000"/>
                </a:lnSpc>
                <a:spcBef>
                  <a:spcPts val="400"/>
                </a:spcBef>
                <a:spcAft>
                  <a:spcPts val="400"/>
                </a:spcAft>
              </a:pPr>
              <a:r>
                <a:rPr lang="en-US" dirty="0" smtClean="0">
                  <a:solidFill>
                    <a:schemeClr val="tx2"/>
                  </a:solidFill>
                  <a:latin typeface="Arial"/>
                </a:rPr>
                <a:t>2. Delete the existing cover page</a:t>
              </a:r>
            </a:p>
            <a:p>
              <a:pPr>
                <a:lnSpc>
                  <a:spcPct val="110000"/>
                </a:lnSpc>
                <a:spcBef>
                  <a:spcPts val="400"/>
                </a:spcBef>
                <a:spcAft>
                  <a:spcPts val="400"/>
                </a:spcAft>
              </a:pPr>
              <a:r>
                <a:rPr lang="en-US" dirty="0" smtClean="0">
                  <a:solidFill>
                    <a:schemeClr val="tx2"/>
                  </a:solidFill>
                  <a:latin typeface="Arial"/>
                </a:rPr>
                <a:t>3. Refresh</a:t>
              </a:r>
            </a:p>
            <a:p>
              <a:pPr>
                <a:lnSpc>
                  <a:spcPct val="110000"/>
                </a:lnSpc>
                <a:spcBef>
                  <a:spcPts val="400"/>
                </a:spcBef>
                <a:spcAft>
                  <a:spcPts val="400"/>
                </a:spcAft>
              </a:pPr>
              <a:r>
                <a:rPr lang="en-US" dirty="0" smtClean="0">
                  <a:solidFill>
                    <a:schemeClr val="tx2"/>
                  </a:solidFill>
                  <a:latin typeface="Arial"/>
                </a:rPr>
                <a:t>4. If needed move the cover up to first slide in document (then follow steps 2,3)</a:t>
              </a:r>
            </a:p>
            <a:p>
              <a:pPr>
                <a:lnSpc>
                  <a:spcPct val="110000"/>
                </a:lnSpc>
                <a:spcBef>
                  <a:spcPts val="400"/>
                </a:spcBef>
                <a:spcAft>
                  <a:spcPts val="400"/>
                </a:spcAft>
              </a:pPr>
              <a:r>
                <a:rPr lang="en-US" dirty="0" smtClean="0">
                  <a:solidFill>
                    <a:schemeClr val="tx2"/>
                  </a:solidFill>
                  <a:latin typeface="Arial"/>
                </a:rPr>
                <a:t>Note: Don't make edits until the above steps have been followed. </a:t>
              </a:r>
            </a:p>
            <a:p>
              <a:pPr>
                <a:lnSpc>
                  <a:spcPct val="110000"/>
                </a:lnSpc>
                <a:spcBef>
                  <a:spcPts val="400"/>
                </a:spcBef>
                <a:spcAft>
                  <a:spcPts val="400"/>
                </a:spcAft>
              </a:pPr>
              <a:r>
                <a:rPr lang="en-US" dirty="0" smtClean="0">
                  <a:solidFill>
                    <a:srgbClr val="313335"/>
                  </a:solidFill>
                  <a:latin typeface="Arial"/>
                </a:rPr>
                <a:t>Page layout:</a:t>
              </a:r>
            </a:p>
            <a:p>
              <a:pPr>
                <a:lnSpc>
                  <a:spcPct val="110000"/>
                </a:lnSpc>
                <a:spcBef>
                  <a:spcPts val="400"/>
                </a:spcBef>
                <a:spcAft>
                  <a:spcPts val="400"/>
                </a:spcAft>
              </a:pPr>
              <a:r>
                <a:rPr lang="en-US" dirty="0" smtClean="0">
                  <a:solidFill>
                    <a:schemeClr val="tx2"/>
                  </a:solidFill>
                  <a:latin typeface="Arial"/>
                </a:rPr>
                <a:t>Make sure the page layout remains "cover page B", right click on the slide and verify the correct layout is being used.</a:t>
              </a:r>
            </a:p>
            <a:p>
              <a:pPr>
                <a:lnSpc>
                  <a:spcPct val="110000"/>
                </a:lnSpc>
                <a:spcBef>
                  <a:spcPts val="400"/>
                </a:spcBef>
                <a:spcAft>
                  <a:spcPts val="400"/>
                </a:spcAft>
              </a:pPr>
              <a:r>
                <a:rPr lang="en-US" dirty="0" smtClean="0">
                  <a:solidFill>
                    <a:schemeClr val="tx2"/>
                  </a:solidFill>
                  <a:latin typeface="Arial"/>
                </a:rPr>
                <a:t>Find PP+ Cover page layouts from the PP+ Menu &gt; PP+ Cover Page or </a:t>
              </a:r>
            </a:p>
            <a:p>
              <a:pPr>
                <a:lnSpc>
                  <a:spcPct val="110000"/>
                </a:lnSpc>
                <a:spcBef>
                  <a:spcPts val="400"/>
                </a:spcBef>
                <a:spcAft>
                  <a:spcPts val="400"/>
                </a:spcAft>
              </a:pPr>
              <a:r>
                <a:rPr lang="en-US" dirty="0" smtClean="0">
                  <a:solidFill>
                    <a:schemeClr val="tx2"/>
                  </a:solidFill>
                  <a:latin typeface="Arial"/>
                </a:rPr>
                <a:t>Right click on the slide sorter, </a:t>
              </a:r>
            </a:p>
          </p:txBody>
        </p:sp>
        <p:cxnSp>
          <p:nvCxnSpPr>
            <p:cNvPr id="20" name="Straight Connector 19"/>
            <p:cNvCxnSpPr/>
            <p:nvPr/>
          </p:nvCxnSpPr>
          <p:spPr>
            <a:xfrm>
              <a:off x="475488" y="2103120"/>
              <a:ext cx="2852928" cy="0"/>
            </a:xfrm>
            <a:prstGeom prst="line">
              <a:avLst/>
            </a:prstGeom>
            <a:ln w="28575">
              <a:solidFill>
                <a:srgbClr val="D9D5CD"/>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475488" y="4069080"/>
              <a:ext cx="2852928" cy="0"/>
            </a:xfrm>
            <a:prstGeom prst="line">
              <a:avLst/>
            </a:prstGeom>
            <a:ln w="28575">
              <a:solidFill>
                <a:srgbClr val="D9D5CD"/>
              </a:solidFill>
            </a:ln>
          </p:spPr>
          <p:style>
            <a:lnRef idx="1">
              <a:schemeClr val="accent1"/>
            </a:lnRef>
            <a:fillRef idx="0">
              <a:schemeClr val="accent1"/>
            </a:fillRef>
            <a:effectRef idx="0">
              <a:schemeClr val="accent1"/>
            </a:effectRef>
            <a:fontRef idx="minor">
              <a:schemeClr val="tx1"/>
            </a:fontRef>
          </p:style>
        </p:cxnSp>
      </p:gr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284</a:t>
            </a:r>
          </a:p>
        </p:txBody>
      </p:sp>
    </p:spTree>
    <p:custDataLst>
      <p:tags r:id="rId1"/>
    </p:custDataLst>
    <p:extLst>
      <p:ext uri="{BB962C8B-B14F-4D97-AF65-F5344CB8AC3E}">
        <p14:creationId xmlns:p14="http://schemas.microsoft.com/office/powerpoint/2010/main" val="858498267"/>
      </p:ext>
    </p:extLst>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620592"/>
            <a:ext cx="7848600" cy="5364384"/>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Budget impact (billions of dollars)</a:t>
            </a:r>
          </a:p>
          <a:p>
            <a:pPr algn="l"/>
            <a:endParaRPr lang="en-US" sz="1430" b="1" dirty="0"/>
          </a:p>
          <a:p>
            <a:pPr algn="l"/>
            <a:endParaRPr lang="en-US" sz="1430" b="1" dirty="0"/>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 Congressional Budget Office. Updated through August 2018.</a:t>
            </a: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a:solidFill>
                  <a:srgbClr val="6D6E71"/>
                </a:solidFill>
                <a:latin typeface="Georgia" pitchFamily="18" charset="0"/>
              </a:rPr>
              <a:t>Unprecedented Fiscal Stimulus</a:t>
            </a:r>
          </a:p>
        </p:txBody>
      </p:sp>
      <p:graphicFrame>
        <p:nvGraphicFramePr>
          <p:cNvPr id="4" name="Object 3"/>
          <p:cNvGraphicFramePr>
            <a:graphicFrameLocks noChangeAspect="1"/>
          </p:cNvGraphicFramePr>
          <p:nvPr>
            <p:extLst/>
          </p:nvPr>
        </p:nvGraphicFramePr>
        <p:xfrm>
          <a:off x="2263140" y="1958340"/>
          <a:ext cx="5530025" cy="4693920"/>
        </p:xfrm>
        <a:graphic>
          <a:graphicData uri="http://schemas.openxmlformats.org/presentationml/2006/ole">
            <mc:AlternateContent xmlns:mc="http://schemas.openxmlformats.org/markup-compatibility/2006">
              <mc:Choice xmlns:v="urn:schemas-microsoft-com:vml" Requires="v">
                <p:oleObj spid="_x0000_s404864" name="Worksheet" r:id="rId5" imgW="11077612" imgH="9401130" progId="Excel.Sheet.12">
                  <p:link updateAutomatic="1"/>
                </p:oleObj>
              </mc:Choice>
              <mc:Fallback>
                <p:oleObj name="Worksheet" r:id="rId5" imgW="11077612" imgH="9401130" progId="Excel.Sheet.12">
                  <p:link updateAutomatic="1"/>
                  <p:pic>
                    <p:nvPicPr>
                      <p:cNvPr id="0" name=""/>
                      <p:cNvPicPr/>
                      <p:nvPr/>
                    </p:nvPicPr>
                    <p:blipFill>
                      <a:blip r:embed="rId6"/>
                      <a:stretch>
                        <a:fillRect/>
                      </a:stretch>
                    </p:blipFill>
                    <p:spPr>
                      <a:xfrm>
                        <a:off x="2263140" y="1958340"/>
                        <a:ext cx="5530025" cy="4693920"/>
                      </a:xfrm>
                      <a:prstGeom prst="rect">
                        <a:avLst/>
                      </a:prstGeom>
                    </p:spPr>
                  </p:pic>
                </p:oleObj>
              </mc:Fallback>
            </mc:AlternateContent>
          </a:graphicData>
        </a:graphic>
      </p:graphicFrame>
      <p:sp>
        <p:nvSpPr>
          <p:cNvPr id="2" name="Footer Placeholder 1"/>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285</a:t>
            </a:r>
          </a:p>
        </p:txBody>
      </p:sp>
    </p:spTree>
    <p:custDataLst>
      <p:tags r:id="rId2"/>
    </p:custDataLst>
    <p:extLst>
      <p:ext uri="{BB962C8B-B14F-4D97-AF65-F5344CB8AC3E}">
        <p14:creationId xmlns:p14="http://schemas.microsoft.com/office/powerpoint/2010/main" val="650845333"/>
      </p:ext>
    </p:extLst>
  </p:cSld>
  <p:clrMapOvr>
    <a:masterClrMapping/>
  </p:clrMapOvr>
  <p:transition/>
  <p:timing>
    <p:tnLst>
      <p:par>
        <p:cTn id="1" dur="indefinite" restart="never" nodeType="tmRoot"/>
      </p:par>
    </p:tn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0"/>
            <a:ext cx="7848600" cy="4924263"/>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Effective corporate taxes (percent of pre-tax profits)</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Federal Reserve Bank of Richmond. Updated through 2018 Q1.</a:t>
            </a: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a:solidFill>
                  <a:srgbClr val="6D6E71"/>
                </a:solidFill>
                <a:latin typeface="Georgia" pitchFamily="18" charset="0"/>
              </a:rPr>
              <a:t>Historic Tax Reform … </a:t>
            </a:r>
          </a:p>
        </p:txBody>
      </p:sp>
      <p:graphicFrame>
        <p:nvGraphicFramePr>
          <p:cNvPr id="2" name="Object 1"/>
          <p:cNvGraphicFramePr>
            <a:graphicFrameLocks noChangeAspect="1"/>
          </p:cNvGraphicFramePr>
          <p:nvPr>
            <p:extLst/>
          </p:nvPr>
        </p:nvGraphicFramePr>
        <p:xfrm>
          <a:off x="1971446" y="2377441"/>
          <a:ext cx="5656174" cy="4108213"/>
        </p:xfrm>
        <a:graphic>
          <a:graphicData uri="http://schemas.openxmlformats.org/presentationml/2006/ole">
            <mc:AlternateContent xmlns:mc="http://schemas.openxmlformats.org/markup-compatibility/2006">
              <mc:Choice xmlns:v="urn:schemas-microsoft-com:vml" Requires="v">
                <p:oleObj spid="_x0000_s405888" name="Worksheet" r:id="rId5" imgW="8666946" imgH="6294251" progId="Excel.Sheet.12">
                  <p:link updateAutomatic="1"/>
                </p:oleObj>
              </mc:Choice>
              <mc:Fallback>
                <p:oleObj name="Worksheet" r:id="rId5" imgW="8666946" imgH="6294251" progId="Excel.Sheet.12">
                  <p:link updateAutomatic="1"/>
                  <p:pic>
                    <p:nvPicPr>
                      <p:cNvPr id="0" name=""/>
                      <p:cNvPicPr/>
                      <p:nvPr/>
                    </p:nvPicPr>
                    <p:blipFill>
                      <a:blip r:embed="rId6"/>
                      <a:stretch>
                        <a:fillRect/>
                      </a:stretch>
                    </p:blipFill>
                    <p:spPr>
                      <a:xfrm>
                        <a:off x="1971446" y="2377441"/>
                        <a:ext cx="5656174" cy="4108213"/>
                      </a:xfrm>
                      <a:prstGeom prst="rect">
                        <a:avLst/>
                      </a:prstGeom>
                    </p:spPr>
                  </p:pic>
                </p:oleObj>
              </mc:Fallback>
            </mc:AlternateContent>
          </a:graphicData>
        </a:graphic>
      </p:graphicFrame>
      <p:sp>
        <p:nvSpPr>
          <p:cNvPr id="3" name="Footer Placeholder 2"/>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286</a:t>
            </a:r>
          </a:p>
        </p:txBody>
      </p:sp>
    </p:spTree>
    <p:custDataLst>
      <p:tags r:id="rId2"/>
    </p:custDataLst>
    <p:extLst>
      <p:ext uri="{BB962C8B-B14F-4D97-AF65-F5344CB8AC3E}">
        <p14:creationId xmlns:p14="http://schemas.microsoft.com/office/powerpoint/2010/main" val="1301065229"/>
      </p:ext>
    </p:extLst>
  </p:cSld>
  <p:clrMapOvr>
    <a:masterClrMapping/>
  </p:clrMapOvr>
  <p:transition/>
  <p:timing>
    <p:tnLst>
      <p:par>
        <p:cTn id="1" dur="indefinite" restart="never" nodeType="tmRoot"/>
      </p:par>
    </p:tn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0"/>
            <a:ext cx="7848600" cy="4924263"/>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 </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OECD and Tax Foundation.</a:t>
            </a: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a:solidFill>
                  <a:srgbClr val="6D6E71"/>
                </a:solidFill>
                <a:latin typeface="Georgia" pitchFamily="18" charset="0"/>
              </a:rPr>
              <a:t>… Levels the Global Field …</a:t>
            </a:r>
          </a:p>
        </p:txBody>
      </p:sp>
      <p:pic>
        <p:nvPicPr>
          <p:cNvPr id="8" name="Picture 7"/>
          <p:cNvPicPr>
            <a:picLocks noChangeAspect="1"/>
          </p:cNvPicPr>
          <p:nvPr/>
        </p:nvPicPr>
        <p:blipFill>
          <a:blip r:embed="rId4"/>
          <a:stretch>
            <a:fillRect/>
          </a:stretch>
        </p:blipFill>
        <p:spPr>
          <a:xfrm rot="16200000">
            <a:off x="2422679" y="699201"/>
            <a:ext cx="5203100" cy="6547902"/>
          </a:xfrm>
          <a:prstGeom prst="rect">
            <a:avLst/>
          </a:prstGeom>
        </p:spPr>
      </p:pic>
      <p:sp>
        <p:nvSpPr>
          <p:cNvPr id="2" name="Rectangle 1"/>
          <p:cNvSpPr/>
          <p:nvPr/>
        </p:nvSpPr>
        <p:spPr>
          <a:xfrm>
            <a:off x="7879080" y="1203961"/>
            <a:ext cx="838200" cy="53707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10"/>
          </a:p>
        </p:txBody>
      </p:sp>
      <p:sp>
        <p:nvSpPr>
          <p:cNvPr id="7" name="Rectangle 6"/>
          <p:cNvSpPr/>
          <p:nvPr/>
        </p:nvSpPr>
        <p:spPr>
          <a:xfrm>
            <a:off x="1216877" y="1291133"/>
            <a:ext cx="838200" cy="511593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10"/>
          </a:p>
        </p:txBody>
      </p:sp>
      <p:sp>
        <p:nvSpPr>
          <p:cNvPr id="3" name="Footer Placeholder 2"/>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10"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287</a:t>
            </a:r>
          </a:p>
        </p:txBody>
      </p:sp>
    </p:spTree>
    <p:custDataLst>
      <p:tags r:id="rId1"/>
    </p:custDataLst>
    <p:extLst>
      <p:ext uri="{BB962C8B-B14F-4D97-AF65-F5344CB8AC3E}">
        <p14:creationId xmlns:p14="http://schemas.microsoft.com/office/powerpoint/2010/main" val="2196608265"/>
      </p:ext>
    </p:extLst>
  </p:cSld>
  <p:clrMapOvr>
    <a:masterClrMapping/>
  </p:clrMapOvr>
  <p:transition/>
  <p:timing>
    <p:tnLst>
      <p:par>
        <p:cTn id="1" dur="indefinite" restart="never" nodeType="tmRoot"/>
      </p:par>
    </p:tn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0"/>
            <a:ext cx="7848600" cy="4924263"/>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Corporate tax liability (percent of pre-tax profits)</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U.S. Department of Commerce. Updated through 2018 Q3.</a:t>
            </a: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a:solidFill>
                  <a:srgbClr val="6D6E71"/>
                </a:solidFill>
                <a:latin typeface="Georgia" pitchFamily="18" charset="0"/>
              </a:rPr>
              <a:t>… Eases Business Tax Burdens … </a:t>
            </a:r>
          </a:p>
        </p:txBody>
      </p:sp>
      <p:graphicFrame>
        <p:nvGraphicFramePr>
          <p:cNvPr id="3" name="Object 2"/>
          <p:cNvGraphicFramePr>
            <a:graphicFrameLocks noChangeAspect="1"/>
          </p:cNvGraphicFramePr>
          <p:nvPr>
            <p:extLst/>
          </p:nvPr>
        </p:nvGraphicFramePr>
        <p:xfrm>
          <a:off x="1971446" y="2377441"/>
          <a:ext cx="5774008" cy="4191000"/>
        </p:xfrm>
        <a:graphic>
          <a:graphicData uri="http://schemas.openxmlformats.org/presentationml/2006/ole">
            <mc:AlternateContent xmlns:mc="http://schemas.openxmlformats.org/markup-compatibility/2006">
              <mc:Choice xmlns:v="urn:schemas-microsoft-com:vml" Requires="v">
                <p:oleObj spid="_x0000_s406912" name="Worksheet" r:id="rId5" imgW="8656151" imgH="6283436" progId="Excel.Sheet.12">
                  <p:link updateAutomatic="1"/>
                </p:oleObj>
              </mc:Choice>
              <mc:Fallback>
                <p:oleObj name="Worksheet" r:id="rId5" imgW="8656151" imgH="6283436" progId="Excel.Sheet.12">
                  <p:link updateAutomatic="1"/>
                  <p:pic>
                    <p:nvPicPr>
                      <p:cNvPr id="0" name=""/>
                      <p:cNvPicPr/>
                      <p:nvPr/>
                    </p:nvPicPr>
                    <p:blipFill>
                      <a:blip r:embed="rId6"/>
                      <a:stretch>
                        <a:fillRect/>
                      </a:stretch>
                    </p:blipFill>
                    <p:spPr>
                      <a:xfrm>
                        <a:off x="1971446" y="2377441"/>
                        <a:ext cx="5774008" cy="4191000"/>
                      </a:xfrm>
                      <a:prstGeom prst="rect">
                        <a:avLst/>
                      </a:prstGeom>
                    </p:spPr>
                  </p:pic>
                </p:oleObj>
              </mc:Fallback>
            </mc:AlternateContent>
          </a:graphicData>
        </a:graphic>
      </p:graphicFrame>
      <p:sp>
        <p:nvSpPr>
          <p:cNvPr id="2" name="Footer Placeholder 1"/>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288</a:t>
            </a:r>
          </a:p>
        </p:txBody>
      </p:sp>
    </p:spTree>
    <p:custDataLst>
      <p:tags r:id="rId2"/>
    </p:custDataLst>
    <p:extLst>
      <p:ext uri="{BB962C8B-B14F-4D97-AF65-F5344CB8AC3E}">
        <p14:creationId xmlns:p14="http://schemas.microsoft.com/office/powerpoint/2010/main" val="2685780432"/>
      </p:ext>
    </p:extLst>
  </p:cSld>
  <p:clrMapOvr>
    <a:masterClrMapping/>
  </p:clrMapOvr>
  <p:transition/>
  <p:timing>
    <p:tnLst>
      <p:par>
        <p:cTn id="1" dur="indefinite" restart="never" nodeType="tmRoot"/>
      </p:par>
    </p:tn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0"/>
            <a:ext cx="7848600" cy="5106365"/>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Selected measures of profits (percent of Gross Domestic Income)</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¹ Profits after with capital consumption and inventory valuation adjustments.</a:t>
            </a: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U.S. Department of Commerce; Standard and Poor’s. Updated through 2018 Q3.</a:t>
            </a: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a:solidFill>
                  <a:srgbClr val="6D6E71"/>
                </a:solidFill>
                <a:latin typeface="Georgia" pitchFamily="18" charset="0"/>
              </a:rPr>
              <a:t>… Lifts Profits and Will Benefit Workers </a:t>
            </a:r>
          </a:p>
        </p:txBody>
      </p:sp>
      <p:graphicFrame>
        <p:nvGraphicFramePr>
          <p:cNvPr id="2" name="Object 1"/>
          <p:cNvGraphicFramePr>
            <a:graphicFrameLocks noChangeAspect="1"/>
          </p:cNvGraphicFramePr>
          <p:nvPr>
            <p:extLst/>
          </p:nvPr>
        </p:nvGraphicFramePr>
        <p:xfrm>
          <a:off x="1931352" y="2337277"/>
          <a:ext cx="6155532" cy="4229418"/>
        </p:xfrm>
        <a:graphic>
          <a:graphicData uri="http://schemas.openxmlformats.org/presentationml/2006/ole">
            <mc:AlternateContent xmlns:mc="http://schemas.openxmlformats.org/markup-compatibility/2006">
              <mc:Choice xmlns:v="urn:schemas-microsoft-com:vml" Requires="v">
                <p:oleObj spid="_x0000_s407936"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931352" y="2337277"/>
                        <a:ext cx="6155532" cy="4229418"/>
                      </a:xfrm>
                      <a:prstGeom prst="rect">
                        <a:avLst/>
                      </a:prstGeom>
                    </p:spPr>
                  </p:pic>
                </p:oleObj>
              </mc:Fallback>
            </mc:AlternateContent>
          </a:graphicData>
        </a:graphic>
      </p:graphicFrame>
      <p:sp>
        <p:nvSpPr>
          <p:cNvPr id="3" name="Footer Placeholder 2"/>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289</a:t>
            </a:r>
          </a:p>
        </p:txBody>
      </p:sp>
    </p:spTree>
    <p:custDataLst>
      <p:tags r:id="rId2"/>
    </p:custDataLst>
    <p:extLst>
      <p:ext uri="{BB962C8B-B14F-4D97-AF65-F5344CB8AC3E}">
        <p14:creationId xmlns:p14="http://schemas.microsoft.com/office/powerpoint/2010/main" val="1565633390"/>
      </p:ext>
    </p:extLst>
  </p:cSld>
  <p:clrMapOvr>
    <a:masterClrMapping/>
  </p:clrMapOvr>
  <p:transition/>
  <p:timing>
    <p:tnLst>
      <p:par>
        <p:cTn id="1" dur="indefinite" restart="never" nodeType="tmRoot"/>
      </p:par>
    </p:tn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Title 14"/>
          <p:cNvSpPr>
            <a:spLocks noGrp="1"/>
          </p:cNvSpPr>
          <p:nvPr>
            <p:ph type="title" idx="10"/>
          </p:nvPr>
        </p:nvSpPr>
        <p:spPr>
          <a:xfrm>
            <a:off x="475488" y="3977640"/>
            <a:ext cx="9107424" cy="1371600"/>
          </a:xfrm>
        </p:spPr>
        <p:txBody>
          <a:bodyPr/>
          <a:lstStyle/>
          <a:p>
            <a:r>
              <a:rPr lang="en-US" dirty="0" smtClean="0"/>
              <a:t>XVI. Inflation</a:t>
            </a:r>
            <a:endParaRPr lang="en-US" dirty="0"/>
          </a:p>
        </p:txBody>
      </p:sp>
      <p:sp>
        <p:nvSpPr>
          <p:cNvPr id="3" name="Text Placeholder 2"/>
          <p:cNvSpPr>
            <a:spLocks noGrp="1"/>
          </p:cNvSpPr>
          <p:nvPr>
            <p:ph type="body" idx="11"/>
          </p:nvPr>
        </p:nvSpPr>
        <p:spPr>
          <a:xfrm>
            <a:off x="475488" y="5440680"/>
            <a:ext cx="3008376" cy="365760"/>
          </a:xfrm>
        </p:spPr>
        <p:txBody>
          <a:bodyPr/>
          <a:lstStyle/>
          <a:p>
            <a:r>
              <a:rPr lang="en-US" dirty="0" smtClean="0"/>
              <a:t>September 5, 2019</a:t>
            </a:r>
            <a:endParaRPr lang="en-US" dirty="0"/>
          </a:p>
        </p:txBody>
      </p:sp>
      <p:sp>
        <p:nvSpPr>
          <p:cNvPr id="17" name="Text Placeholder 16"/>
          <p:cNvSpPr>
            <a:spLocks noGrp="1"/>
          </p:cNvSpPr>
          <p:nvPr>
            <p:ph type="body" sz="quarter" idx="13"/>
          </p:nvPr>
        </p:nvSpPr>
        <p:spPr/>
        <p:txBody>
          <a:bodyPr/>
          <a:lstStyle/>
          <a:p>
            <a:r>
              <a:rPr lang="en-US" dirty="0" smtClean="0"/>
              <a:t>All brands / Photo: NYC Skyline 1</a:t>
            </a:r>
            <a:endParaRPr lang="en-US" dirty="0"/>
          </a:p>
        </p:txBody>
      </p:sp>
      <p:pic>
        <p:nvPicPr>
          <p:cNvPr id="18" name="Picture Placeholder 17"/>
          <p:cNvPicPr>
            <a:picLocks noGrp="1" noChangeAspect="1"/>
          </p:cNvPicPr>
          <p:nvPr>
            <p:ph type="pic" sz="quarter" idx="16"/>
          </p:nvPr>
        </p:nvPicPr>
        <p:blipFill>
          <a:blip r:embed="rId3">
            <a:extLst>
              <a:ext uri="{28A0092B-C50C-407E-A947-70E740481C1C}">
                <a14:useLocalDpi xmlns:a14="http://schemas.microsoft.com/office/drawing/2010/main" val="0"/>
              </a:ext>
            </a:extLst>
          </a:blip>
          <a:srcRect t="2574" b="2574"/>
          <a:stretch>
            <a:fillRect/>
          </a:stretch>
        </p:blipFill>
        <p:spPr/>
      </p:pic>
      <p:grpSp>
        <p:nvGrpSpPr>
          <p:cNvPr id="16" name="Group 15"/>
          <p:cNvGrpSpPr/>
          <p:nvPr/>
        </p:nvGrpSpPr>
        <p:grpSpPr>
          <a:xfrm>
            <a:off x="-3413887" y="1863836"/>
            <a:ext cx="2852928" cy="4222640"/>
            <a:chOff x="475488" y="2103120"/>
            <a:chExt cx="2852928" cy="1965960"/>
          </a:xfrm>
        </p:grpSpPr>
        <p:sp>
          <p:nvSpPr>
            <p:cNvPr id="19" name="TextBox 18"/>
            <p:cNvSpPr txBox="1"/>
            <p:nvPr/>
          </p:nvSpPr>
          <p:spPr>
            <a:xfrm>
              <a:off x="475488" y="2103120"/>
              <a:ext cx="2852928" cy="1965960"/>
            </a:xfrm>
            <a:prstGeom prst="rect">
              <a:avLst/>
            </a:prstGeom>
            <a:solidFill>
              <a:srgbClr val="FFFFFF"/>
            </a:solidFill>
          </p:spPr>
          <p:txBody>
            <a:bodyPr vert="horz" wrap="square" lIns="91440" tIns="91440" rIns="91440" bIns="91440" rtlCol="0" anchor="t">
              <a:noAutofit/>
            </a:bodyPr>
            <a:lstStyle/>
            <a:p>
              <a:pPr>
                <a:lnSpc>
                  <a:spcPct val="110000"/>
                </a:lnSpc>
                <a:spcBef>
                  <a:spcPts val="400"/>
                </a:spcBef>
                <a:spcAft>
                  <a:spcPts val="400"/>
                </a:spcAft>
              </a:pPr>
              <a:r>
                <a:rPr lang="en-US" b="1" cap="all" dirty="0" smtClean="0">
                  <a:solidFill>
                    <a:schemeClr val="bg2"/>
                  </a:solidFill>
                  <a:latin typeface="Arial"/>
                </a:rPr>
                <a:t>PP+ Training Tip</a:t>
              </a:r>
            </a:p>
            <a:p>
              <a:pPr>
                <a:lnSpc>
                  <a:spcPct val="110000"/>
                </a:lnSpc>
                <a:spcBef>
                  <a:spcPts val="400"/>
                </a:spcBef>
                <a:spcAft>
                  <a:spcPts val="400"/>
                </a:spcAft>
              </a:pPr>
              <a:r>
                <a:rPr lang="en-US" dirty="0" smtClean="0">
                  <a:solidFill>
                    <a:schemeClr val="tx2"/>
                  </a:solidFill>
                  <a:latin typeface="Arial"/>
                </a:rPr>
                <a:t>To use the Library slide cover page</a:t>
              </a:r>
              <a:endParaRPr lang="en-US" b="1" dirty="0" smtClean="0">
                <a:solidFill>
                  <a:schemeClr val="tx2"/>
                </a:solidFill>
                <a:latin typeface="Arial"/>
              </a:endParaRPr>
            </a:p>
            <a:p>
              <a:pPr>
                <a:lnSpc>
                  <a:spcPct val="110000"/>
                </a:lnSpc>
                <a:spcBef>
                  <a:spcPts val="400"/>
                </a:spcBef>
                <a:spcAft>
                  <a:spcPts val="400"/>
                </a:spcAft>
              </a:pPr>
              <a:r>
                <a:rPr lang="en-US" dirty="0" smtClean="0">
                  <a:solidFill>
                    <a:schemeClr val="tx2"/>
                  </a:solidFill>
                  <a:latin typeface="Arial"/>
                </a:rPr>
                <a:t>1. Insert cover page from library</a:t>
              </a:r>
            </a:p>
            <a:p>
              <a:pPr>
                <a:lnSpc>
                  <a:spcPct val="110000"/>
                </a:lnSpc>
                <a:spcBef>
                  <a:spcPts val="400"/>
                </a:spcBef>
                <a:spcAft>
                  <a:spcPts val="400"/>
                </a:spcAft>
              </a:pPr>
              <a:r>
                <a:rPr lang="en-US" dirty="0" smtClean="0">
                  <a:solidFill>
                    <a:schemeClr val="tx2"/>
                  </a:solidFill>
                  <a:latin typeface="Arial"/>
                </a:rPr>
                <a:t>2. Delete the existing cover page</a:t>
              </a:r>
            </a:p>
            <a:p>
              <a:pPr>
                <a:lnSpc>
                  <a:spcPct val="110000"/>
                </a:lnSpc>
                <a:spcBef>
                  <a:spcPts val="400"/>
                </a:spcBef>
                <a:spcAft>
                  <a:spcPts val="400"/>
                </a:spcAft>
              </a:pPr>
              <a:r>
                <a:rPr lang="en-US" dirty="0" smtClean="0">
                  <a:solidFill>
                    <a:schemeClr val="tx2"/>
                  </a:solidFill>
                  <a:latin typeface="Arial"/>
                </a:rPr>
                <a:t>3. Refresh</a:t>
              </a:r>
            </a:p>
            <a:p>
              <a:pPr>
                <a:lnSpc>
                  <a:spcPct val="110000"/>
                </a:lnSpc>
                <a:spcBef>
                  <a:spcPts val="400"/>
                </a:spcBef>
                <a:spcAft>
                  <a:spcPts val="400"/>
                </a:spcAft>
              </a:pPr>
              <a:r>
                <a:rPr lang="en-US" dirty="0" smtClean="0">
                  <a:solidFill>
                    <a:schemeClr val="tx2"/>
                  </a:solidFill>
                  <a:latin typeface="Arial"/>
                </a:rPr>
                <a:t>4. If needed move the cover up to first slide in document (then follow steps 2,3)</a:t>
              </a:r>
            </a:p>
            <a:p>
              <a:pPr>
                <a:lnSpc>
                  <a:spcPct val="110000"/>
                </a:lnSpc>
                <a:spcBef>
                  <a:spcPts val="400"/>
                </a:spcBef>
                <a:spcAft>
                  <a:spcPts val="400"/>
                </a:spcAft>
              </a:pPr>
              <a:r>
                <a:rPr lang="en-US" dirty="0" smtClean="0">
                  <a:solidFill>
                    <a:schemeClr val="tx2"/>
                  </a:solidFill>
                  <a:latin typeface="Arial"/>
                </a:rPr>
                <a:t>Note: Don't make edits until the above steps have been followed. </a:t>
              </a:r>
            </a:p>
            <a:p>
              <a:pPr>
                <a:lnSpc>
                  <a:spcPct val="110000"/>
                </a:lnSpc>
                <a:spcBef>
                  <a:spcPts val="400"/>
                </a:spcBef>
                <a:spcAft>
                  <a:spcPts val="400"/>
                </a:spcAft>
              </a:pPr>
              <a:r>
                <a:rPr lang="en-US" dirty="0" smtClean="0">
                  <a:solidFill>
                    <a:srgbClr val="313335"/>
                  </a:solidFill>
                  <a:latin typeface="Arial"/>
                </a:rPr>
                <a:t>Page layout:</a:t>
              </a:r>
            </a:p>
            <a:p>
              <a:pPr>
                <a:lnSpc>
                  <a:spcPct val="110000"/>
                </a:lnSpc>
                <a:spcBef>
                  <a:spcPts val="400"/>
                </a:spcBef>
                <a:spcAft>
                  <a:spcPts val="400"/>
                </a:spcAft>
              </a:pPr>
              <a:r>
                <a:rPr lang="en-US" dirty="0" smtClean="0">
                  <a:solidFill>
                    <a:schemeClr val="tx2"/>
                  </a:solidFill>
                  <a:latin typeface="Arial"/>
                </a:rPr>
                <a:t>Make sure the page layout remains "cover page B", right click on the slide and verify the correct layout is being used.</a:t>
              </a:r>
            </a:p>
            <a:p>
              <a:pPr>
                <a:lnSpc>
                  <a:spcPct val="110000"/>
                </a:lnSpc>
                <a:spcBef>
                  <a:spcPts val="400"/>
                </a:spcBef>
                <a:spcAft>
                  <a:spcPts val="400"/>
                </a:spcAft>
              </a:pPr>
              <a:r>
                <a:rPr lang="en-US" dirty="0" smtClean="0">
                  <a:solidFill>
                    <a:schemeClr val="tx2"/>
                  </a:solidFill>
                  <a:latin typeface="Arial"/>
                </a:rPr>
                <a:t>Find PP+ Cover page layouts from the PP+ Menu &gt; PP+ Cover Page or </a:t>
              </a:r>
            </a:p>
            <a:p>
              <a:pPr>
                <a:lnSpc>
                  <a:spcPct val="110000"/>
                </a:lnSpc>
                <a:spcBef>
                  <a:spcPts val="400"/>
                </a:spcBef>
                <a:spcAft>
                  <a:spcPts val="400"/>
                </a:spcAft>
              </a:pPr>
              <a:r>
                <a:rPr lang="en-US" dirty="0" smtClean="0">
                  <a:solidFill>
                    <a:schemeClr val="tx2"/>
                  </a:solidFill>
                  <a:latin typeface="Arial"/>
                </a:rPr>
                <a:t>Right click on the slide sorter, </a:t>
              </a:r>
            </a:p>
          </p:txBody>
        </p:sp>
        <p:cxnSp>
          <p:nvCxnSpPr>
            <p:cNvPr id="20" name="Straight Connector 19"/>
            <p:cNvCxnSpPr/>
            <p:nvPr/>
          </p:nvCxnSpPr>
          <p:spPr>
            <a:xfrm>
              <a:off x="475488" y="2103120"/>
              <a:ext cx="2852928" cy="0"/>
            </a:xfrm>
            <a:prstGeom prst="line">
              <a:avLst/>
            </a:prstGeom>
            <a:ln w="28575">
              <a:solidFill>
                <a:srgbClr val="D9D5CD"/>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475488" y="4069080"/>
              <a:ext cx="2852928" cy="0"/>
            </a:xfrm>
            <a:prstGeom prst="line">
              <a:avLst/>
            </a:prstGeom>
            <a:ln w="28575">
              <a:solidFill>
                <a:srgbClr val="D9D5CD"/>
              </a:solidFill>
            </a:ln>
          </p:spPr>
          <p:style>
            <a:lnRef idx="1">
              <a:schemeClr val="accent1"/>
            </a:lnRef>
            <a:fillRef idx="0">
              <a:schemeClr val="accent1"/>
            </a:fillRef>
            <a:effectRef idx="0">
              <a:schemeClr val="accent1"/>
            </a:effectRef>
            <a:fontRef idx="minor">
              <a:schemeClr val="tx1"/>
            </a:fontRef>
          </p:style>
        </p:cxnSp>
      </p:gr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290</a:t>
            </a:r>
          </a:p>
        </p:txBody>
      </p:sp>
    </p:spTree>
    <p:custDataLst>
      <p:tags r:id="rId1"/>
    </p:custDataLst>
    <p:extLst>
      <p:ext uri="{BB962C8B-B14F-4D97-AF65-F5344CB8AC3E}">
        <p14:creationId xmlns:p14="http://schemas.microsoft.com/office/powerpoint/2010/main" val="3191379837"/>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3"/>
          <p:cNvSpPr txBox="1">
            <a:spLocks noChangeArrowheads="1"/>
          </p:cNvSpPr>
          <p:nvPr/>
        </p:nvSpPr>
        <p:spPr bwMode="auto">
          <a:xfrm>
            <a:off x="754381" y="1958340"/>
            <a:ext cx="7848600" cy="4937087"/>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Chain PCE price indexes (percent change from 12 months earlier)</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NBER recession bars; U.S. Department of Commerce. Updated through November 2018.</a:t>
            </a: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a:solidFill>
                  <a:srgbClr val="6D6E71"/>
                </a:solidFill>
                <a:latin typeface="Georgia" pitchFamily="18" charset="0"/>
              </a:rPr>
              <a:t>Inflation Is Tame</a:t>
            </a:r>
          </a:p>
        </p:txBody>
      </p:sp>
      <p:graphicFrame>
        <p:nvGraphicFramePr>
          <p:cNvPr id="3" name="Object 2"/>
          <p:cNvGraphicFramePr>
            <a:graphicFrameLocks noChangeAspect="1"/>
          </p:cNvGraphicFramePr>
          <p:nvPr>
            <p:extLst/>
          </p:nvPr>
        </p:nvGraphicFramePr>
        <p:xfrm>
          <a:off x="1931352" y="2337277"/>
          <a:ext cx="6155532" cy="4229418"/>
        </p:xfrm>
        <a:graphic>
          <a:graphicData uri="http://schemas.openxmlformats.org/presentationml/2006/ole">
            <mc:AlternateContent xmlns:mc="http://schemas.openxmlformats.org/markup-compatibility/2006">
              <mc:Choice xmlns:v="urn:schemas-microsoft-com:vml" Requires="v">
                <p:oleObj spid="_x0000_s408960"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931352" y="2337277"/>
                        <a:ext cx="6155532" cy="4229418"/>
                      </a:xfrm>
                      <a:prstGeom prst="rect">
                        <a:avLst/>
                      </a:prstGeom>
                    </p:spPr>
                  </p:pic>
                </p:oleObj>
              </mc:Fallback>
            </mc:AlternateContent>
          </a:graphicData>
        </a:graphic>
      </p:graphicFrame>
      <p:sp>
        <p:nvSpPr>
          <p:cNvPr id="2" name="Footer Placeholder 1"/>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291</a:t>
            </a:r>
          </a:p>
        </p:txBody>
      </p:sp>
    </p:spTree>
    <p:custDataLst>
      <p:tags r:id="rId2"/>
    </p:custDataLst>
    <p:extLst>
      <p:ext uri="{BB962C8B-B14F-4D97-AF65-F5344CB8AC3E}">
        <p14:creationId xmlns:p14="http://schemas.microsoft.com/office/powerpoint/2010/main" val="3970450329"/>
      </p:ext>
    </p:extLst>
  </p:cSld>
  <p:clrMapOvr>
    <a:masterClrMapping/>
  </p:clrMapOvr>
  <p:transition/>
  <p:timing>
    <p:tnLst>
      <p:par>
        <p:cTn id="1" dur="indefinite" restart="never" nodeType="tmRoot"/>
      </p:par>
    </p:tnLst>
  </p:timing>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0"/>
            <a:ext cx="7848600" cy="5097644"/>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Core PCE chain prices (percent change from 12 months earlier)</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r>
              <a:rPr lang="en-US" sz="1540" dirty="0">
                <a:latin typeface="Georgia" panose="02040502050405020303" pitchFamily="18" charset="0"/>
              </a:rPr>
              <a:t>		</a:t>
            </a:r>
            <a:r>
              <a:rPr lang="en-US" sz="1540" i="1" dirty="0" err="1">
                <a:latin typeface="Georgia" panose="02040502050405020303" pitchFamily="18" charset="0"/>
              </a:rPr>
              <a:t>Nairu</a:t>
            </a:r>
            <a:r>
              <a:rPr lang="en-US" sz="1540" dirty="0">
                <a:latin typeface="Georgia" panose="02040502050405020303" pitchFamily="18" charset="0"/>
              </a:rPr>
              <a:t> minus unemployment (percentage points)</a:t>
            </a: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U.S. Department of Labor; U.S. Department of Commerce. Updated through July 2018 (inflation) and July 2018 (unemployment).</a:t>
            </a:r>
          </a:p>
        </p:txBody>
      </p:sp>
      <p:sp>
        <p:nvSpPr>
          <p:cNvPr id="2061" name="Footer Placeholder 3"/>
          <p:cNvSpPr>
            <a:spLocks noGrp="1"/>
          </p:cNvSpPr>
          <p:nvPr>
            <p:ph type="ftr" sz="quarter" idx="4294967295"/>
          </p:nvPr>
        </p:nvSpPr>
        <p:spPr bwMode="auto">
          <a:xfrm>
            <a:off x="0" y="1855788"/>
            <a:ext cx="138113" cy="5532437"/>
          </a:xfrm>
          <a:prstGeom prst="rect">
            <a:avLst/>
          </a:prstGeom>
          <a:noFill/>
          <a:ln>
            <a:miter lim="800000"/>
            <a:headEnd/>
            <a:tailEnd/>
          </a:ln>
        </p:spPr>
        <p:txBody>
          <a:bodyPr wrap="square" numCol="1" anchorCtr="0" compatLnSpc="1">
            <a:prstTxWarp prst="textNoShape">
              <a:avLst/>
            </a:prstTxWarp>
          </a:bodyPr>
          <a:lstStyle/>
          <a:p>
            <a:pPr algn="l" fontAlgn="base">
              <a:spcBef>
                <a:spcPct val="0"/>
              </a:spcBef>
              <a:spcAft>
                <a:spcPct val="0"/>
              </a:spcAft>
            </a:pPr>
            <a:r>
              <a:rPr lang="en-US" sz="880" b="1" smtClean="0">
                <a:solidFill>
                  <a:srgbClr val="808080"/>
                </a:solidFill>
                <a:latin typeface="Helvetica" pitchFamily="34" charset="0"/>
              </a:rPr>
              <a:t>THE CONSUMER OuTLOOK</a:t>
            </a:r>
            <a:endParaRPr lang="en-US" sz="880" dirty="0">
              <a:solidFill>
                <a:srgbClr val="808080"/>
              </a:solidFill>
              <a:latin typeface="Helvetica" pitchFamily="34" charset="0"/>
            </a:endParaRPr>
          </a:p>
        </p:txBody>
      </p:sp>
      <p:sp>
        <p:nvSpPr>
          <p:cNvPr id="2062" name="Footer Placeholder 3"/>
          <p:cNvSpPr txBox="1">
            <a:spLocks/>
          </p:cNvSpPr>
          <p:nvPr/>
        </p:nvSpPr>
        <p:spPr bwMode="auto">
          <a:xfrm>
            <a:off x="7543800" y="7239000"/>
            <a:ext cx="1760220" cy="251460"/>
          </a:xfrm>
          <a:prstGeom prst="rect">
            <a:avLst/>
          </a:prstGeom>
          <a:noFill/>
          <a:ln w="9525">
            <a:noFill/>
            <a:miter lim="800000"/>
            <a:headEnd/>
            <a:tailEnd/>
          </a:ln>
        </p:spPr>
        <p:txBody>
          <a:bodyPr anchor="ctr"/>
          <a:lstStyle/>
          <a:p>
            <a:pPr algn="r"/>
            <a:r>
              <a:rPr lang="en-US" sz="880" dirty="0">
                <a:solidFill>
                  <a:srgbClr val="808080"/>
                </a:solidFill>
                <a:latin typeface="Helvetica" pitchFamily="34" charset="0"/>
              </a:rPr>
              <a:t>Commercial Banking</a:t>
            </a:r>
          </a:p>
        </p:txBody>
      </p:sp>
      <p:graphicFrame>
        <p:nvGraphicFramePr>
          <p:cNvPr id="4" name="Object 3"/>
          <p:cNvGraphicFramePr>
            <a:graphicFrameLocks noChangeAspect="1"/>
          </p:cNvGraphicFramePr>
          <p:nvPr>
            <p:extLst/>
          </p:nvPr>
        </p:nvGraphicFramePr>
        <p:xfrm>
          <a:off x="1971447" y="2377441"/>
          <a:ext cx="5739994" cy="3943907"/>
        </p:xfrm>
        <a:graphic>
          <a:graphicData uri="http://schemas.openxmlformats.org/presentationml/2006/ole">
            <mc:AlternateContent xmlns:mc="http://schemas.openxmlformats.org/markup-compatibility/2006">
              <mc:Choice xmlns:v="urn:schemas-microsoft-com:vml" Requires="v">
                <p:oleObj spid="_x0000_s409984"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971447" y="2377441"/>
                        <a:ext cx="5739994" cy="3943907"/>
                      </a:xfrm>
                      <a:prstGeom prst="rect">
                        <a:avLst/>
                      </a:prstGeom>
                    </p:spPr>
                  </p:pic>
                </p:oleObj>
              </mc:Fallback>
            </mc:AlternateContent>
          </a:graphicData>
        </a:graphic>
      </p:graphicFrame>
      <p:sp>
        <p:nvSpPr>
          <p:cNvPr id="8" name="Title 1"/>
          <p:cNvSpPr txBox="1">
            <a:spLocks/>
          </p:cNvSpPr>
          <p:nvPr/>
        </p:nvSpPr>
        <p:spPr>
          <a:xfrm>
            <a:off x="673913" y="617220"/>
            <a:ext cx="9384487" cy="673913"/>
          </a:xfrm>
          <a:prstGeom prst="rect">
            <a:avLst/>
          </a:prstGeom>
        </p:spPr>
        <p:txBody>
          <a:bodyPr/>
          <a:lstStyle/>
          <a:p>
            <a:pPr lvl="0">
              <a:spcBef>
                <a:spcPct val="0"/>
              </a:spcBef>
              <a:defRPr/>
            </a:pPr>
            <a:r>
              <a:rPr lang="en-US" sz="3520" dirty="0">
                <a:solidFill>
                  <a:srgbClr val="6D6E71"/>
                </a:solidFill>
                <a:latin typeface="Georgia" pitchFamily="18" charset="0"/>
              </a:rPr>
              <a:t>Still Trying to Understand It</a:t>
            </a:r>
          </a:p>
        </p:txBody>
      </p:sp>
      <p:sp>
        <p:nvSpPr>
          <p:cNvPr id="10"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292</a:t>
            </a:r>
          </a:p>
        </p:txBody>
      </p:sp>
    </p:spTree>
    <p:custDataLst>
      <p:tags r:id="rId2"/>
    </p:custDataLst>
    <p:extLst>
      <p:ext uri="{BB962C8B-B14F-4D97-AF65-F5344CB8AC3E}">
        <p14:creationId xmlns:p14="http://schemas.microsoft.com/office/powerpoint/2010/main" val="191973890"/>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September 14, </a:t>
            </a:r>
            <a:r>
              <a:rPr lang="en-US" sz="600" i="1" dirty="0">
                <a:solidFill>
                  <a:schemeClr val="tx2"/>
                </a:solidFill>
              </a:rPr>
              <a:t>2019.</a:t>
            </a:r>
          </a:p>
        </p:txBody>
      </p:sp>
      <p:graphicFrame>
        <p:nvGraphicFramePr>
          <p:cNvPr id="2" name="Object 1"/>
          <p:cNvGraphicFramePr>
            <a:graphicFrameLocks noChangeAspect="1"/>
          </p:cNvGraphicFramePr>
          <p:nvPr>
            <p:extLst>
              <p:ext uri="{D42A27DB-BD31-4B8C-83A1-F6EECF244321}">
                <p14:modId xmlns:p14="http://schemas.microsoft.com/office/powerpoint/2010/main" val="613719247"/>
              </p:ext>
            </p:extLst>
          </p:nvPr>
        </p:nvGraphicFramePr>
        <p:xfrm>
          <a:off x="1537863" y="1752600"/>
          <a:ext cx="6987012" cy="4800600"/>
        </p:xfrm>
        <a:graphic>
          <a:graphicData uri="http://schemas.openxmlformats.org/presentationml/2006/ole">
            <mc:AlternateContent xmlns:mc="http://schemas.openxmlformats.org/markup-compatibility/2006">
              <mc:Choice xmlns:v="urn:schemas-microsoft-com:vml" Requires="v">
                <p:oleObj spid="_x0000_s613511"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537863" y="1752600"/>
                        <a:ext cx="6987012" cy="4800600"/>
                      </a:xfrm>
                      <a:prstGeom prst="rect">
                        <a:avLst/>
                      </a:prstGeom>
                    </p:spPr>
                  </p:pic>
                </p:oleObj>
              </mc:Fallback>
            </mc:AlternateContent>
          </a:graphicData>
        </a:graphic>
      </p:graphicFrame>
      <p:sp>
        <p:nvSpPr>
          <p:cNvPr id="6" name="Title 1"/>
          <p:cNvSpPr txBox="1">
            <a:spLocks/>
          </p:cNvSpPr>
          <p:nvPr/>
        </p:nvSpPr>
        <p:spPr>
          <a:xfrm>
            <a:off x="673913" y="617220"/>
            <a:ext cx="9384487" cy="673913"/>
          </a:xfrm>
          <a:prstGeom prst="rect">
            <a:avLst/>
          </a:prstGeom>
        </p:spPr>
        <p:txBody>
          <a:bodyPr/>
          <a:lstStyle/>
          <a:p>
            <a:pPr lvl="0">
              <a:spcBef>
                <a:spcPct val="0"/>
              </a:spcBef>
              <a:defRPr/>
            </a:pPr>
            <a:r>
              <a:rPr lang="en-US" sz="3520" dirty="0" smtClean="0">
                <a:solidFill>
                  <a:schemeClr val="tx2"/>
                </a:solidFill>
                <a:latin typeface="Arial" panose="020B0604020202020204" pitchFamily="34" charset="0"/>
                <a:cs typeface="Arial" panose="020B0604020202020204" pitchFamily="34" charset="0"/>
              </a:rPr>
              <a:t>This One Knows the Whole Story</a:t>
            </a:r>
            <a:endParaRPr lang="en-US" sz="3520" dirty="0">
              <a:solidFill>
                <a:schemeClr val="tx2"/>
              </a:solidFill>
              <a:latin typeface="Arial" panose="020B0604020202020204" pitchFamily="34" charset="0"/>
              <a:cs typeface="Arial" panose="020B0604020202020204" pitchFamily="34" charset="0"/>
            </a:endParaRPr>
          </a:p>
        </p:txBody>
      </p:sp>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20</a:t>
            </a:r>
          </a:p>
        </p:txBody>
      </p:sp>
    </p:spTree>
    <p:custDataLst>
      <p:tags r:id="rId2"/>
    </p:custDataLst>
    <p:extLst>
      <p:ext uri="{BB962C8B-B14F-4D97-AF65-F5344CB8AC3E}">
        <p14:creationId xmlns:p14="http://schemas.microsoft.com/office/powerpoint/2010/main" val="964632108"/>
      </p:ext>
    </p:extLst>
  </p:cSld>
  <p:clrMapOvr>
    <a:masterClrMapping/>
  </p:clrMapOvr>
  <p:transition/>
  <p:timing>
    <p:tnLst>
      <p:par>
        <p:cTn id="1" dur="indefinite" restart="never" nodeType="tmRoot"/>
      </p:par>
    </p:tn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0"/>
            <a:ext cx="7848600" cy="5097644"/>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Core PCE chain prices (percent change from 12 months earlier)</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r>
              <a:rPr lang="en-US" sz="1540" dirty="0">
                <a:latin typeface="Georgia" panose="02040502050405020303" pitchFamily="18" charset="0"/>
              </a:rPr>
              <a:t>		</a:t>
            </a:r>
            <a:r>
              <a:rPr lang="en-US" sz="1540" i="1" dirty="0" err="1">
                <a:latin typeface="Georgia" panose="02040502050405020303" pitchFamily="18" charset="0"/>
              </a:rPr>
              <a:t>Nairu</a:t>
            </a:r>
            <a:r>
              <a:rPr lang="en-US" sz="1540" dirty="0">
                <a:latin typeface="Georgia" panose="02040502050405020303" pitchFamily="18" charset="0"/>
              </a:rPr>
              <a:t> minus unemployment (percentage points)</a:t>
            </a: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U.S. Department of Labor; U.S. Department of Commerce. Updated through July 2018 (inflation) and July 2018 (unemployment).</a:t>
            </a:r>
          </a:p>
        </p:txBody>
      </p:sp>
      <p:sp>
        <p:nvSpPr>
          <p:cNvPr id="2061" name="Footer Placeholder 3"/>
          <p:cNvSpPr>
            <a:spLocks noGrp="1"/>
          </p:cNvSpPr>
          <p:nvPr>
            <p:ph type="ftr" sz="quarter" idx="4294967295"/>
          </p:nvPr>
        </p:nvSpPr>
        <p:spPr bwMode="auto">
          <a:xfrm>
            <a:off x="0" y="1855788"/>
            <a:ext cx="138113" cy="5532437"/>
          </a:xfrm>
          <a:prstGeom prst="rect">
            <a:avLst/>
          </a:prstGeom>
          <a:noFill/>
          <a:ln>
            <a:miter lim="800000"/>
            <a:headEnd/>
            <a:tailEnd/>
          </a:ln>
        </p:spPr>
        <p:txBody>
          <a:bodyPr wrap="square" numCol="1" anchorCtr="0" compatLnSpc="1">
            <a:prstTxWarp prst="textNoShape">
              <a:avLst/>
            </a:prstTxWarp>
          </a:bodyPr>
          <a:lstStyle/>
          <a:p>
            <a:pPr algn="l" fontAlgn="base">
              <a:spcBef>
                <a:spcPct val="0"/>
              </a:spcBef>
              <a:spcAft>
                <a:spcPct val="0"/>
              </a:spcAft>
            </a:pPr>
            <a:r>
              <a:rPr lang="en-US" sz="880" b="1" smtClean="0">
                <a:solidFill>
                  <a:srgbClr val="808080"/>
                </a:solidFill>
                <a:latin typeface="Helvetica" pitchFamily="34" charset="0"/>
              </a:rPr>
              <a:t>THE CONSUMER OuTLOOK</a:t>
            </a:r>
            <a:endParaRPr lang="en-US" sz="880" dirty="0">
              <a:solidFill>
                <a:srgbClr val="808080"/>
              </a:solidFill>
              <a:latin typeface="Helvetica" pitchFamily="34" charset="0"/>
            </a:endParaRPr>
          </a:p>
        </p:txBody>
      </p:sp>
      <p:sp>
        <p:nvSpPr>
          <p:cNvPr id="2062" name="Footer Placeholder 3"/>
          <p:cNvSpPr txBox="1">
            <a:spLocks/>
          </p:cNvSpPr>
          <p:nvPr/>
        </p:nvSpPr>
        <p:spPr bwMode="auto">
          <a:xfrm>
            <a:off x="7543800" y="7239000"/>
            <a:ext cx="1760220" cy="251460"/>
          </a:xfrm>
          <a:prstGeom prst="rect">
            <a:avLst/>
          </a:prstGeom>
          <a:noFill/>
          <a:ln w="9525">
            <a:noFill/>
            <a:miter lim="800000"/>
            <a:headEnd/>
            <a:tailEnd/>
          </a:ln>
        </p:spPr>
        <p:txBody>
          <a:bodyPr anchor="ctr"/>
          <a:lstStyle/>
          <a:p>
            <a:pPr algn="r"/>
            <a:r>
              <a:rPr lang="en-US" sz="880" dirty="0">
                <a:solidFill>
                  <a:srgbClr val="808080"/>
                </a:solidFill>
                <a:latin typeface="Helvetica" pitchFamily="34" charset="0"/>
              </a:rPr>
              <a:t>Commercial Banking</a:t>
            </a:r>
          </a:p>
        </p:txBody>
      </p:sp>
      <p:sp>
        <p:nvSpPr>
          <p:cNvPr id="8" name="Title 1"/>
          <p:cNvSpPr txBox="1">
            <a:spLocks/>
          </p:cNvSpPr>
          <p:nvPr/>
        </p:nvSpPr>
        <p:spPr>
          <a:xfrm>
            <a:off x="673913" y="617220"/>
            <a:ext cx="9384487" cy="673913"/>
          </a:xfrm>
          <a:prstGeom prst="rect">
            <a:avLst/>
          </a:prstGeom>
        </p:spPr>
        <p:txBody>
          <a:bodyPr/>
          <a:lstStyle/>
          <a:p>
            <a:pPr lvl="0">
              <a:spcBef>
                <a:spcPct val="0"/>
              </a:spcBef>
              <a:defRPr/>
            </a:pPr>
            <a:r>
              <a:rPr lang="en-US" sz="3520" dirty="0">
                <a:solidFill>
                  <a:srgbClr val="6D6E71"/>
                </a:solidFill>
                <a:latin typeface="Georgia" pitchFamily="18" charset="0"/>
              </a:rPr>
              <a:t>Still Trying to Understand It</a:t>
            </a:r>
          </a:p>
        </p:txBody>
      </p:sp>
      <p:graphicFrame>
        <p:nvGraphicFramePr>
          <p:cNvPr id="2" name="Object 1"/>
          <p:cNvGraphicFramePr>
            <a:graphicFrameLocks noChangeAspect="1"/>
          </p:cNvGraphicFramePr>
          <p:nvPr>
            <p:extLst/>
          </p:nvPr>
        </p:nvGraphicFramePr>
        <p:xfrm>
          <a:off x="1971448" y="2377442"/>
          <a:ext cx="5768338" cy="3939539"/>
        </p:xfrm>
        <a:graphic>
          <a:graphicData uri="http://schemas.openxmlformats.org/presentationml/2006/ole">
            <mc:AlternateContent xmlns:mc="http://schemas.openxmlformats.org/markup-compatibility/2006">
              <mc:Choice xmlns:v="urn:schemas-microsoft-com:vml" Requires="v">
                <p:oleObj spid="_x0000_s411008" name="Worksheet" r:id="rId5" imgW="7209980" imgH="4923929" progId="Excel.Sheet.12">
                  <p:link updateAutomatic="1"/>
                </p:oleObj>
              </mc:Choice>
              <mc:Fallback>
                <p:oleObj name="Worksheet" r:id="rId5" imgW="7209980" imgH="4923929" progId="Excel.Sheet.12">
                  <p:link updateAutomatic="1"/>
                  <p:pic>
                    <p:nvPicPr>
                      <p:cNvPr id="0" name=""/>
                      <p:cNvPicPr/>
                      <p:nvPr/>
                    </p:nvPicPr>
                    <p:blipFill>
                      <a:blip r:embed="rId6"/>
                      <a:stretch>
                        <a:fillRect/>
                      </a:stretch>
                    </p:blipFill>
                    <p:spPr>
                      <a:xfrm>
                        <a:off x="1971448" y="2377442"/>
                        <a:ext cx="5768338" cy="3939539"/>
                      </a:xfrm>
                      <a:prstGeom prst="rect">
                        <a:avLst/>
                      </a:prstGeom>
                    </p:spPr>
                  </p:pic>
                </p:oleObj>
              </mc:Fallback>
            </mc:AlternateContent>
          </a:graphicData>
        </a:graphic>
      </p:graphicFrame>
      <p:sp>
        <p:nvSpPr>
          <p:cNvPr id="10"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4"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293</a:t>
            </a:r>
          </a:p>
        </p:txBody>
      </p:sp>
    </p:spTree>
    <p:custDataLst>
      <p:tags r:id="rId2"/>
    </p:custDataLst>
    <p:extLst>
      <p:ext uri="{BB962C8B-B14F-4D97-AF65-F5344CB8AC3E}">
        <p14:creationId xmlns:p14="http://schemas.microsoft.com/office/powerpoint/2010/main" val="2886921879"/>
      </p:ext>
    </p:extLst>
  </p:cSld>
  <p:clrMapOvr>
    <a:masterClrMapping/>
  </p:clrMapOvr>
  <p:timing>
    <p:tnLst>
      <p:par>
        <p:cTn id="1" dur="indefinite" restart="never" nodeType="tmRoot"/>
      </p:par>
    </p:tn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0"/>
            <a:ext cx="7848600" cy="5097644"/>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Core PCE chain prices (percent change from 12 months earlier)</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r>
              <a:rPr lang="en-US" sz="1540" dirty="0">
                <a:latin typeface="Georgia" panose="02040502050405020303" pitchFamily="18" charset="0"/>
              </a:rPr>
              <a:t>		</a:t>
            </a:r>
            <a:r>
              <a:rPr lang="en-US" sz="1540" i="1" dirty="0" err="1">
                <a:latin typeface="Georgia" panose="02040502050405020303" pitchFamily="18" charset="0"/>
              </a:rPr>
              <a:t>Nairu</a:t>
            </a:r>
            <a:r>
              <a:rPr lang="en-US" sz="1540" dirty="0">
                <a:latin typeface="Georgia" panose="02040502050405020303" pitchFamily="18" charset="0"/>
              </a:rPr>
              <a:t> minus unemployment (percentage points)</a:t>
            </a: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U.S. Department of Labor; U.S. Department of Commerce. Updated through July 2018 (inflation) and July 2018 (unemployment).</a:t>
            </a:r>
          </a:p>
        </p:txBody>
      </p:sp>
      <p:sp>
        <p:nvSpPr>
          <p:cNvPr id="2061" name="Footer Placeholder 3"/>
          <p:cNvSpPr>
            <a:spLocks noGrp="1"/>
          </p:cNvSpPr>
          <p:nvPr>
            <p:ph type="ftr" sz="quarter" idx="4294967295"/>
          </p:nvPr>
        </p:nvSpPr>
        <p:spPr bwMode="auto">
          <a:xfrm>
            <a:off x="0" y="1855788"/>
            <a:ext cx="138113" cy="5532437"/>
          </a:xfrm>
          <a:prstGeom prst="rect">
            <a:avLst/>
          </a:prstGeom>
          <a:noFill/>
          <a:ln>
            <a:miter lim="800000"/>
            <a:headEnd/>
            <a:tailEnd/>
          </a:ln>
        </p:spPr>
        <p:txBody>
          <a:bodyPr wrap="square" numCol="1" anchorCtr="0" compatLnSpc="1">
            <a:prstTxWarp prst="textNoShape">
              <a:avLst/>
            </a:prstTxWarp>
          </a:bodyPr>
          <a:lstStyle/>
          <a:p>
            <a:pPr algn="l" fontAlgn="base">
              <a:spcBef>
                <a:spcPct val="0"/>
              </a:spcBef>
              <a:spcAft>
                <a:spcPct val="0"/>
              </a:spcAft>
            </a:pPr>
            <a:r>
              <a:rPr lang="en-US" sz="880" b="1" smtClean="0">
                <a:solidFill>
                  <a:srgbClr val="808080"/>
                </a:solidFill>
                <a:latin typeface="Helvetica" pitchFamily="34" charset="0"/>
              </a:rPr>
              <a:t>THE CONSUMER OuTLOOK</a:t>
            </a:r>
            <a:endParaRPr lang="en-US" sz="880" dirty="0">
              <a:solidFill>
                <a:srgbClr val="808080"/>
              </a:solidFill>
              <a:latin typeface="Helvetica" pitchFamily="34" charset="0"/>
            </a:endParaRPr>
          </a:p>
        </p:txBody>
      </p:sp>
      <p:sp>
        <p:nvSpPr>
          <p:cNvPr id="2062" name="Footer Placeholder 3"/>
          <p:cNvSpPr txBox="1">
            <a:spLocks/>
          </p:cNvSpPr>
          <p:nvPr/>
        </p:nvSpPr>
        <p:spPr bwMode="auto">
          <a:xfrm>
            <a:off x="7543800" y="7239000"/>
            <a:ext cx="1760220" cy="251460"/>
          </a:xfrm>
          <a:prstGeom prst="rect">
            <a:avLst/>
          </a:prstGeom>
          <a:noFill/>
          <a:ln w="9525">
            <a:noFill/>
            <a:miter lim="800000"/>
            <a:headEnd/>
            <a:tailEnd/>
          </a:ln>
        </p:spPr>
        <p:txBody>
          <a:bodyPr anchor="ctr"/>
          <a:lstStyle/>
          <a:p>
            <a:pPr algn="r"/>
            <a:r>
              <a:rPr lang="en-US" sz="880" dirty="0">
                <a:solidFill>
                  <a:srgbClr val="808080"/>
                </a:solidFill>
                <a:latin typeface="Helvetica" pitchFamily="34" charset="0"/>
              </a:rPr>
              <a:t>Commercial Banking</a:t>
            </a:r>
          </a:p>
        </p:txBody>
      </p:sp>
      <p:sp>
        <p:nvSpPr>
          <p:cNvPr id="8" name="Title 1"/>
          <p:cNvSpPr txBox="1">
            <a:spLocks/>
          </p:cNvSpPr>
          <p:nvPr/>
        </p:nvSpPr>
        <p:spPr>
          <a:xfrm>
            <a:off x="673913" y="617220"/>
            <a:ext cx="9384487" cy="673913"/>
          </a:xfrm>
          <a:prstGeom prst="rect">
            <a:avLst/>
          </a:prstGeom>
        </p:spPr>
        <p:txBody>
          <a:bodyPr/>
          <a:lstStyle/>
          <a:p>
            <a:pPr lvl="0">
              <a:spcBef>
                <a:spcPct val="0"/>
              </a:spcBef>
              <a:defRPr/>
            </a:pPr>
            <a:r>
              <a:rPr lang="en-US" sz="3520" dirty="0">
                <a:solidFill>
                  <a:srgbClr val="6D6E71"/>
                </a:solidFill>
                <a:latin typeface="Georgia" pitchFamily="18" charset="0"/>
              </a:rPr>
              <a:t>Still Trying to Understand It</a:t>
            </a:r>
          </a:p>
        </p:txBody>
      </p:sp>
      <p:graphicFrame>
        <p:nvGraphicFramePr>
          <p:cNvPr id="2" name="Object 1"/>
          <p:cNvGraphicFramePr>
            <a:graphicFrameLocks noChangeAspect="1"/>
          </p:cNvGraphicFramePr>
          <p:nvPr>
            <p:extLst/>
          </p:nvPr>
        </p:nvGraphicFramePr>
        <p:xfrm>
          <a:off x="1971447" y="2377441"/>
          <a:ext cx="5739994" cy="3920181"/>
        </p:xfrm>
        <a:graphic>
          <a:graphicData uri="http://schemas.openxmlformats.org/presentationml/2006/ole">
            <mc:AlternateContent xmlns:mc="http://schemas.openxmlformats.org/markup-compatibility/2006">
              <mc:Choice xmlns:v="urn:schemas-microsoft-com:vml" Requires="v">
                <p:oleObj spid="_x0000_s412032" name="Worksheet" r:id="rId5" imgW="7209980" imgH="4923929" progId="Excel.Sheet.12">
                  <p:link updateAutomatic="1"/>
                </p:oleObj>
              </mc:Choice>
              <mc:Fallback>
                <p:oleObj name="Worksheet" r:id="rId5" imgW="7209980" imgH="4923929" progId="Excel.Sheet.12">
                  <p:link updateAutomatic="1"/>
                  <p:pic>
                    <p:nvPicPr>
                      <p:cNvPr id="0" name=""/>
                      <p:cNvPicPr/>
                      <p:nvPr/>
                    </p:nvPicPr>
                    <p:blipFill>
                      <a:blip r:embed="rId6"/>
                      <a:stretch>
                        <a:fillRect/>
                      </a:stretch>
                    </p:blipFill>
                    <p:spPr>
                      <a:xfrm>
                        <a:off x="1971447" y="2377441"/>
                        <a:ext cx="5739994" cy="3920181"/>
                      </a:xfrm>
                      <a:prstGeom prst="rect">
                        <a:avLst/>
                      </a:prstGeom>
                    </p:spPr>
                  </p:pic>
                </p:oleObj>
              </mc:Fallback>
            </mc:AlternateContent>
          </a:graphicData>
        </a:graphic>
      </p:graphicFrame>
      <p:sp>
        <p:nvSpPr>
          <p:cNvPr id="10"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4"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294</a:t>
            </a:r>
          </a:p>
        </p:txBody>
      </p:sp>
    </p:spTree>
    <p:custDataLst>
      <p:tags r:id="rId2"/>
    </p:custDataLst>
    <p:extLst>
      <p:ext uri="{BB962C8B-B14F-4D97-AF65-F5344CB8AC3E}">
        <p14:creationId xmlns:p14="http://schemas.microsoft.com/office/powerpoint/2010/main" val="2949441450"/>
      </p:ext>
    </p:extLst>
  </p:cSld>
  <p:clrMapOvr>
    <a:masterClrMapping/>
  </p:clrMapOvr>
  <p:timing>
    <p:tnLst>
      <p:par>
        <p:cTn id="1" dur="indefinite" restart="never" nodeType="tmRoot"/>
      </p:par>
    </p:tnLst>
  </p:timing>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54381" y="1958340"/>
            <a:ext cx="7848600" cy="5317704"/>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U.S federal deficit ($ billions)                                                                               (percent of GDP)</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U.S. Department of Commerce; NBER Macroeconomic database. Updated through November 2017.</a:t>
            </a: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a:solidFill>
                  <a:srgbClr val="6D6E71"/>
                </a:solidFill>
                <a:latin typeface="Georgia" pitchFamily="18" charset="0"/>
              </a:rPr>
              <a:t>What CBO Sees Isn’t the Same as What Was</a:t>
            </a:r>
          </a:p>
        </p:txBody>
      </p:sp>
      <p:graphicFrame>
        <p:nvGraphicFramePr>
          <p:cNvPr id="3" name="Object 2"/>
          <p:cNvGraphicFramePr>
            <a:graphicFrameLocks noChangeAspect="1"/>
          </p:cNvGraphicFramePr>
          <p:nvPr>
            <p:extLst/>
          </p:nvPr>
        </p:nvGraphicFramePr>
        <p:xfrm>
          <a:off x="1971447" y="2377440"/>
          <a:ext cx="6014416" cy="4107180"/>
        </p:xfrm>
        <a:graphic>
          <a:graphicData uri="http://schemas.openxmlformats.org/presentationml/2006/ole">
            <mc:AlternateContent xmlns:mc="http://schemas.openxmlformats.org/markup-compatibility/2006">
              <mc:Choice xmlns:v="urn:schemas-microsoft-com:vml" Requires="v">
                <p:oleObj spid="_x0000_s424320" name="Worksheet" r:id="rId5" imgW="7208541" imgH="4922487" progId="Excel.Sheet.12">
                  <p:link updateAutomatic="1"/>
                </p:oleObj>
              </mc:Choice>
              <mc:Fallback>
                <p:oleObj name="Worksheet" r:id="rId5" imgW="7208541" imgH="4922487" progId="Excel.Sheet.12">
                  <p:link updateAutomatic="1"/>
                  <p:pic>
                    <p:nvPicPr>
                      <p:cNvPr id="0" name=""/>
                      <p:cNvPicPr/>
                      <p:nvPr/>
                    </p:nvPicPr>
                    <p:blipFill>
                      <a:blip r:embed="rId6"/>
                      <a:stretch>
                        <a:fillRect/>
                      </a:stretch>
                    </p:blipFill>
                    <p:spPr>
                      <a:xfrm>
                        <a:off x="1971447" y="2377440"/>
                        <a:ext cx="6014416" cy="4107180"/>
                      </a:xfrm>
                      <a:prstGeom prst="rect">
                        <a:avLst/>
                      </a:prstGeom>
                    </p:spPr>
                  </p:pic>
                </p:oleObj>
              </mc:Fallback>
            </mc:AlternateContent>
          </a:graphicData>
        </a:graphic>
      </p:graphicFrame>
      <p:sp>
        <p:nvSpPr>
          <p:cNvPr id="2" name="Footer Placeholder 1"/>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8"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295</a:t>
            </a:r>
          </a:p>
        </p:txBody>
      </p:sp>
    </p:spTree>
    <p:custDataLst>
      <p:tags r:id="rId2"/>
    </p:custDataLst>
    <p:extLst>
      <p:ext uri="{BB962C8B-B14F-4D97-AF65-F5344CB8AC3E}">
        <p14:creationId xmlns:p14="http://schemas.microsoft.com/office/powerpoint/2010/main" val="3448109889"/>
      </p:ext>
    </p:extLst>
  </p:cSld>
  <p:clrMapOvr>
    <a:masterClrMapping/>
  </p:clrMapOvr>
  <p:transition/>
  <p:timing>
    <p:tnLst>
      <p:par>
        <p:cTn id="1" dur="indefinite" restart="never" nodeType="tmRoot"/>
      </p:par>
    </p:tnLst>
  </p:timing>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54381" y="1958340"/>
            <a:ext cx="7848600" cy="4911439"/>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Real U.S. GDP growth (percent change from four quarters earlier)</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U.S. Department of Commerce; NBER Macroeconomic database. Updated through 2017 Q3.</a:t>
            </a: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a:solidFill>
                  <a:srgbClr val="6D6E71"/>
                </a:solidFill>
                <a:latin typeface="Georgia" pitchFamily="18" charset="0"/>
              </a:rPr>
              <a:t>A Century of 3.5% Growth Shaped Promises</a:t>
            </a:r>
          </a:p>
        </p:txBody>
      </p:sp>
      <p:graphicFrame>
        <p:nvGraphicFramePr>
          <p:cNvPr id="3" name="Object 2"/>
          <p:cNvGraphicFramePr>
            <a:graphicFrameLocks noChangeAspect="1"/>
          </p:cNvGraphicFramePr>
          <p:nvPr>
            <p:extLst/>
          </p:nvPr>
        </p:nvGraphicFramePr>
        <p:xfrm>
          <a:off x="1940084" y="2342515"/>
          <a:ext cx="5725953" cy="4177030"/>
        </p:xfrm>
        <a:graphic>
          <a:graphicData uri="http://schemas.openxmlformats.org/presentationml/2006/ole">
            <mc:AlternateContent xmlns:mc="http://schemas.openxmlformats.org/markup-compatibility/2006">
              <mc:Choice xmlns:v="urn:schemas-microsoft-com:vml" Requires="v">
                <p:oleObj spid="_x0000_s425344"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940084" y="2342515"/>
                        <a:ext cx="5725953" cy="4177030"/>
                      </a:xfrm>
                      <a:prstGeom prst="rect">
                        <a:avLst/>
                      </a:prstGeom>
                    </p:spPr>
                  </p:pic>
                </p:oleObj>
              </mc:Fallback>
            </mc:AlternateContent>
          </a:graphicData>
        </a:graphic>
      </p:graphicFrame>
      <p:sp>
        <p:nvSpPr>
          <p:cNvPr id="8"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296</a:t>
            </a:r>
          </a:p>
        </p:txBody>
      </p:sp>
    </p:spTree>
    <p:custDataLst>
      <p:tags r:id="rId2"/>
    </p:custDataLst>
    <p:extLst>
      <p:ext uri="{BB962C8B-B14F-4D97-AF65-F5344CB8AC3E}">
        <p14:creationId xmlns:p14="http://schemas.microsoft.com/office/powerpoint/2010/main" val="623361527"/>
      </p:ext>
    </p:extLst>
  </p:cSld>
  <p:clrMapOvr>
    <a:masterClrMapping/>
  </p:clrMapOvr>
  <p:transition/>
  <p:timing>
    <p:tnLst>
      <p:par>
        <p:cTn id="1" dur="indefinite" restart="never" nodeType="tmRoot"/>
      </p:par>
    </p:tn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54381" y="1958340"/>
            <a:ext cx="7848600" cy="4924263"/>
          </a:xfrm>
          <a:prstGeom prst="rect">
            <a:avLst/>
          </a:prstGeom>
          <a:noFill/>
          <a:ln w="9525">
            <a:noFill/>
            <a:miter lim="800000"/>
            <a:headEnd/>
            <a:tailEnd/>
          </a:ln>
        </p:spPr>
        <p:txBody>
          <a:bodyPr wrap="square" lIns="45132" tIns="45132" rIns="45132" bIns="45132">
            <a:spAutoFit/>
          </a:bodyPr>
          <a:lstStyle/>
          <a:p>
            <a:r>
              <a:rPr lang="en-US" sz="1540" dirty="0">
                <a:solidFill>
                  <a:prstClr val="black"/>
                </a:solidFill>
                <a:latin typeface="Georgia" pitchFamily="18" charset="0"/>
              </a:rPr>
              <a:t>Long-term revenue and spending projections (percent of GDP)</a:t>
            </a:r>
          </a:p>
          <a:p>
            <a:endParaRPr lang="en-US" sz="1430" b="1" dirty="0">
              <a:solidFill>
                <a:prstClr val="black"/>
              </a:solidFill>
            </a:endParaRPr>
          </a:p>
          <a:p>
            <a:endParaRPr lang="en-US" sz="1430" b="1" dirty="0">
              <a:solidFill>
                <a:prstClr val="black"/>
              </a:solidFill>
            </a:endParaRPr>
          </a:p>
          <a:p>
            <a:endParaRPr lang="en-US" sz="1430" b="1" dirty="0">
              <a:solidFill>
                <a:prstClr val="black"/>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pPr>
              <a:spcBef>
                <a:spcPts val="99"/>
              </a:spcBef>
            </a:pPr>
            <a:endParaRPr lang="en-US" sz="1430" dirty="0">
              <a:solidFill>
                <a:prstClr val="white">
                  <a:lumMod val="50000"/>
                </a:prst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Congressional Budget Office. Updated through 2016.</a:t>
            </a:r>
          </a:p>
        </p:txBody>
      </p:sp>
      <p:graphicFrame>
        <p:nvGraphicFramePr>
          <p:cNvPr id="2" name="Object 1"/>
          <p:cNvGraphicFramePr>
            <a:graphicFrameLocks noChangeAspect="1"/>
          </p:cNvGraphicFramePr>
          <p:nvPr>
            <p:extLst/>
          </p:nvPr>
        </p:nvGraphicFramePr>
        <p:xfrm>
          <a:off x="2104232" y="2340769"/>
          <a:ext cx="5811520" cy="4238148"/>
        </p:xfrm>
        <a:graphic>
          <a:graphicData uri="http://schemas.openxmlformats.org/presentationml/2006/ole">
            <mc:AlternateContent xmlns:mc="http://schemas.openxmlformats.org/markup-compatibility/2006">
              <mc:Choice xmlns:v="urn:schemas-microsoft-com:vml" Requires="v">
                <p:oleObj spid="_x0000_s426368"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2104232" y="2340769"/>
                        <a:ext cx="5811520" cy="4238148"/>
                      </a:xfrm>
                      <a:prstGeom prst="rect">
                        <a:avLst/>
                      </a:prstGeom>
                    </p:spPr>
                  </p:pic>
                </p:oleObj>
              </mc:Fallback>
            </mc:AlternateContent>
          </a:graphicData>
        </a:graphic>
      </p:graphicFrame>
      <p:sp>
        <p:nvSpPr>
          <p:cNvPr id="9" name="Title 1"/>
          <p:cNvSpPr txBox="1">
            <a:spLocks/>
          </p:cNvSpPr>
          <p:nvPr/>
        </p:nvSpPr>
        <p:spPr>
          <a:xfrm>
            <a:off x="673913" y="617220"/>
            <a:ext cx="9136380" cy="673913"/>
          </a:xfrm>
          <a:prstGeom prst="rect">
            <a:avLst/>
          </a:prstGeom>
        </p:spPr>
        <p:txBody>
          <a:bodyPr/>
          <a:lstStyle/>
          <a:p>
            <a:pPr>
              <a:spcBef>
                <a:spcPct val="0"/>
              </a:spcBef>
              <a:defRPr/>
            </a:pPr>
            <a:r>
              <a:rPr lang="en-US" sz="3520" dirty="0">
                <a:solidFill>
                  <a:srgbClr val="6D6E71"/>
                </a:solidFill>
                <a:latin typeface="Georgia" pitchFamily="18" charset="0"/>
              </a:rPr>
              <a:t>2% Growth Doesn’t Work …</a:t>
            </a:r>
          </a:p>
        </p:txBody>
      </p:sp>
      <p:cxnSp>
        <p:nvCxnSpPr>
          <p:cNvPr id="4" name="Straight Connector 3"/>
          <p:cNvCxnSpPr/>
          <p:nvPr/>
        </p:nvCxnSpPr>
        <p:spPr>
          <a:xfrm flipV="1">
            <a:off x="5783580" y="2503170"/>
            <a:ext cx="0" cy="3729990"/>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5" name="TextBox 4"/>
          <p:cNvSpPr txBox="1"/>
          <p:nvPr/>
        </p:nvSpPr>
        <p:spPr>
          <a:xfrm>
            <a:off x="4945380" y="2503170"/>
            <a:ext cx="2346960" cy="295466"/>
          </a:xfrm>
          <a:prstGeom prst="rect">
            <a:avLst/>
          </a:prstGeom>
          <a:noFill/>
        </p:spPr>
        <p:txBody>
          <a:bodyPr wrap="square" rtlCol="0">
            <a:spAutoFit/>
          </a:bodyPr>
          <a:lstStyle/>
          <a:p>
            <a:r>
              <a:rPr lang="en-US" sz="1320" i="1" dirty="0">
                <a:latin typeface="Arial Narrow" panose="020B0606020202030204" pitchFamily="34" charset="0"/>
              </a:rPr>
              <a:t>Actual	Projected</a:t>
            </a:r>
          </a:p>
        </p:txBody>
      </p:sp>
      <p:sp>
        <p:nvSpPr>
          <p:cNvPr id="3" name="Footer Placeholder 2"/>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10"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8"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297</a:t>
            </a:r>
          </a:p>
        </p:txBody>
      </p:sp>
    </p:spTree>
    <p:custDataLst>
      <p:tags r:id="rId2"/>
    </p:custDataLst>
    <p:extLst>
      <p:ext uri="{BB962C8B-B14F-4D97-AF65-F5344CB8AC3E}">
        <p14:creationId xmlns:p14="http://schemas.microsoft.com/office/powerpoint/2010/main" val="875955795"/>
      </p:ext>
    </p:extLst>
  </p:cSld>
  <p:clrMapOvr>
    <a:masterClrMapping/>
  </p:clrMapOvr>
  <p:transition/>
  <p:timing>
    <p:tnLst>
      <p:par>
        <p:cTn id="1" dur="indefinite" restart="never" nodeType="tmRoot"/>
      </p:par>
    </p:tn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54381" y="1958340"/>
            <a:ext cx="7848600" cy="4924263"/>
          </a:xfrm>
          <a:prstGeom prst="rect">
            <a:avLst/>
          </a:prstGeom>
          <a:noFill/>
          <a:ln w="9525">
            <a:noFill/>
            <a:miter lim="800000"/>
            <a:headEnd/>
            <a:tailEnd/>
          </a:ln>
        </p:spPr>
        <p:txBody>
          <a:bodyPr wrap="square" lIns="45132" tIns="45132" rIns="45132" bIns="45132">
            <a:spAutoFit/>
          </a:bodyPr>
          <a:lstStyle/>
          <a:p>
            <a:r>
              <a:rPr lang="en-US" sz="1540" dirty="0">
                <a:solidFill>
                  <a:prstClr val="black"/>
                </a:solidFill>
                <a:latin typeface="Georgia" pitchFamily="18" charset="0"/>
              </a:rPr>
              <a:t>Long-term revenue and spending projections (percent of GDP)</a:t>
            </a:r>
          </a:p>
          <a:p>
            <a:endParaRPr lang="en-US" sz="1430" b="1" dirty="0">
              <a:solidFill>
                <a:prstClr val="black"/>
              </a:solidFill>
            </a:endParaRPr>
          </a:p>
          <a:p>
            <a:endParaRPr lang="en-US" sz="1430" b="1" dirty="0">
              <a:solidFill>
                <a:prstClr val="black"/>
              </a:solidFill>
            </a:endParaRPr>
          </a:p>
          <a:p>
            <a:endParaRPr lang="en-US" sz="1430" b="1" dirty="0">
              <a:solidFill>
                <a:prstClr val="black"/>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pPr>
              <a:spcBef>
                <a:spcPts val="99"/>
              </a:spcBef>
            </a:pPr>
            <a:endParaRPr lang="en-US" sz="1430" dirty="0">
              <a:solidFill>
                <a:prstClr val="white">
                  <a:lumMod val="50000"/>
                </a:prst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Congressional Budget Office. Updated through 2016.</a:t>
            </a:r>
          </a:p>
        </p:txBody>
      </p:sp>
      <p:sp>
        <p:nvSpPr>
          <p:cNvPr id="9" name="Title 1"/>
          <p:cNvSpPr txBox="1">
            <a:spLocks/>
          </p:cNvSpPr>
          <p:nvPr/>
        </p:nvSpPr>
        <p:spPr>
          <a:xfrm>
            <a:off x="673913" y="617220"/>
            <a:ext cx="9136380" cy="673913"/>
          </a:xfrm>
          <a:prstGeom prst="rect">
            <a:avLst/>
          </a:prstGeom>
        </p:spPr>
        <p:txBody>
          <a:bodyPr/>
          <a:lstStyle/>
          <a:p>
            <a:pPr>
              <a:spcBef>
                <a:spcPct val="0"/>
              </a:spcBef>
              <a:defRPr/>
            </a:pPr>
            <a:r>
              <a:rPr lang="en-US" sz="3520" dirty="0">
                <a:solidFill>
                  <a:srgbClr val="6D6E71"/>
                </a:solidFill>
                <a:latin typeface="Georgia" pitchFamily="18" charset="0"/>
              </a:rPr>
              <a:t>… 3% Growth Works Better …</a:t>
            </a:r>
          </a:p>
        </p:txBody>
      </p:sp>
      <p:cxnSp>
        <p:nvCxnSpPr>
          <p:cNvPr id="4" name="Straight Connector 3"/>
          <p:cNvCxnSpPr/>
          <p:nvPr/>
        </p:nvCxnSpPr>
        <p:spPr>
          <a:xfrm flipV="1">
            <a:off x="5783580" y="2503170"/>
            <a:ext cx="0" cy="3729990"/>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5" name="TextBox 4"/>
          <p:cNvSpPr txBox="1"/>
          <p:nvPr/>
        </p:nvSpPr>
        <p:spPr>
          <a:xfrm>
            <a:off x="4945380" y="2503170"/>
            <a:ext cx="2346960" cy="295466"/>
          </a:xfrm>
          <a:prstGeom prst="rect">
            <a:avLst/>
          </a:prstGeom>
          <a:noFill/>
        </p:spPr>
        <p:txBody>
          <a:bodyPr wrap="square" rtlCol="0">
            <a:spAutoFit/>
          </a:bodyPr>
          <a:lstStyle/>
          <a:p>
            <a:r>
              <a:rPr lang="en-US" sz="1320" i="1" dirty="0">
                <a:latin typeface="Arial Narrow" panose="020B0606020202030204" pitchFamily="34" charset="0"/>
              </a:rPr>
              <a:t>Actual	Projected</a:t>
            </a:r>
          </a:p>
        </p:txBody>
      </p:sp>
      <p:graphicFrame>
        <p:nvGraphicFramePr>
          <p:cNvPr id="3" name="Object 2"/>
          <p:cNvGraphicFramePr>
            <a:graphicFrameLocks noChangeAspect="1"/>
          </p:cNvGraphicFramePr>
          <p:nvPr>
            <p:extLst/>
          </p:nvPr>
        </p:nvGraphicFramePr>
        <p:xfrm>
          <a:off x="1936592" y="2340769"/>
          <a:ext cx="5811520" cy="4238148"/>
        </p:xfrm>
        <a:graphic>
          <a:graphicData uri="http://schemas.openxmlformats.org/presentationml/2006/ole">
            <mc:AlternateContent xmlns:mc="http://schemas.openxmlformats.org/markup-compatibility/2006">
              <mc:Choice xmlns:v="urn:schemas-microsoft-com:vml" Requires="v">
                <p:oleObj spid="_x0000_s427392"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936592" y="2340769"/>
                        <a:ext cx="5811520" cy="4238148"/>
                      </a:xfrm>
                      <a:prstGeom prst="rect">
                        <a:avLst/>
                      </a:prstGeom>
                    </p:spPr>
                  </p:pic>
                </p:oleObj>
              </mc:Fallback>
            </mc:AlternateContent>
          </a:graphicData>
        </a:graphic>
      </p:graphicFrame>
      <p:sp>
        <p:nvSpPr>
          <p:cNvPr id="2" name="Footer Placeholder 1"/>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10"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8"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298</a:t>
            </a:r>
          </a:p>
        </p:txBody>
      </p:sp>
    </p:spTree>
    <p:custDataLst>
      <p:tags r:id="rId2"/>
    </p:custDataLst>
    <p:extLst>
      <p:ext uri="{BB962C8B-B14F-4D97-AF65-F5344CB8AC3E}">
        <p14:creationId xmlns:p14="http://schemas.microsoft.com/office/powerpoint/2010/main" val="3911522454"/>
      </p:ext>
    </p:extLst>
  </p:cSld>
  <p:clrMapOvr>
    <a:masterClrMapping/>
  </p:clrMapOvr>
  <p:transition/>
  <p:timing>
    <p:tnLst>
      <p:par>
        <p:cTn id="1" dur="indefinite" restart="never" nodeType="tmRoot"/>
      </p:par>
    </p:tn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Object 1"/>
          <p:cNvGraphicFramePr>
            <a:graphicFrameLocks noChangeAspect="1"/>
          </p:cNvGraphicFramePr>
          <p:nvPr>
            <p:extLst/>
          </p:nvPr>
        </p:nvGraphicFramePr>
        <p:xfrm>
          <a:off x="2139086" y="2377441"/>
          <a:ext cx="5739994" cy="4163917"/>
        </p:xfrm>
        <a:graphic>
          <a:graphicData uri="http://schemas.openxmlformats.org/presentationml/2006/ole">
            <mc:AlternateContent xmlns:mc="http://schemas.openxmlformats.org/markup-compatibility/2006">
              <mc:Choice xmlns:v="urn:schemas-microsoft-com:vml" Requires="v">
                <p:oleObj spid="_x0000_s428416" name="Worksheet" r:id="rId5" imgW="8654711" imgH="6278749" progId="Excel.Sheet.12">
                  <p:link updateAutomatic="1"/>
                </p:oleObj>
              </mc:Choice>
              <mc:Fallback>
                <p:oleObj name="Worksheet" r:id="rId5" imgW="8654711" imgH="6278749" progId="Excel.Sheet.12">
                  <p:link updateAutomatic="1"/>
                  <p:pic>
                    <p:nvPicPr>
                      <p:cNvPr id="0" name=""/>
                      <p:cNvPicPr/>
                      <p:nvPr/>
                    </p:nvPicPr>
                    <p:blipFill>
                      <a:blip r:embed="rId6"/>
                      <a:stretch>
                        <a:fillRect/>
                      </a:stretch>
                    </p:blipFill>
                    <p:spPr>
                      <a:xfrm>
                        <a:off x="2139086" y="2377441"/>
                        <a:ext cx="5739994" cy="4163917"/>
                      </a:xfrm>
                      <a:prstGeom prst="rect">
                        <a:avLst/>
                      </a:prstGeom>
                    </p:spPr>
                  </p:pic>
                </p:oleObj>
              </mc:Fallback>
            </mc:AlternateContent>
          </a:graphicData>
        </a:graphic>
      </p:graphicFrame>
      <p:sp>
        <p:nvSpPr>
          <p:cNvPr id="7" name="Text Box 3"/>
          <p:cNvSpPr txBox="1">
            <a:spLocks noChangeArrowheads="1"/>
          </p:cNvSpPr>
          <p:nvPr/>
        </p:nvSpPr>
        <p:spPr bwMode="auto">
          <a:xfrm>
            <a:off x="754381" y="1958340"/>
            <a:ext cx="7848600" cy="4924263"/>
          </a:xfrm>
          <a:prstGeom prst="rect">
            <a:avLst/>
          </a:prstGeom>
          <a:noFill/>
          <a:ln w="9525">
            <a:noFill/>
            <a:miter lim="800000"/>
            <a:headEnd/>
            <a:tailEnd/>
          </a:ln>
        </p:spPr>
        <p:txBody>
          <a:bodyPr wrap="square" lIns="45132" tIns="45132" rIns="45132" bIns="45132">
            <a:spAutoFit/>
          </a:bodyPr>
          <a:lstStyle/>
          <a:p>
            <a:r>
              <a:rPr lang="en-US" sz="1540" dirty="0">
                <a:solidFill>
                  <a:prstClr val="black"/>
                </a:solidFill>
                <a:latin typeface="Georgia" pitchFamily="18" charset="0"/>
              </a:rPr>
              <a:t>Long-term revenue and spending projections (percent of GDP)</a:t>
            </a:r>
          </a:p>
          <a:p>
            <a:endParaRPr lang="en-US" sz="1430" b="1" dirty="0">
              <a:solidFill>
                <a:prstClr val="black"/>
              </a:solidFill>
            </a:endParaRPr>
          </a:p>
          <a:p>
            <a:endParaRPr lang="en-US" sz="1430" b="1" dirty="0">
              <a:solidFill>
                <a:prstClr val="black"/>
              </a:solidFill>
            </a:endParaRPr>
          </a:p>
          <a:p>
            <a:endParaRPr lang="en-US" sz="1430" b="1" dirty="0">
              <a:solidFill>
                <a:prstClr val="black"/>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pPr>
              <a:spcBef>
                <a:spcPts val="99"/>
              </a:spcBef>
            </a:pPr>
            <a:endParaRPr lang="en-US" sz="1430" dirty="0">
              <a:solidFill>
                <a:prstClr val="white">
                  <a:lumMod val="50000"/>
                </a:prst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Congressional Budget Office. Updated through 2016.</a:t>
            </a:r>
          </a:p>
        </p:txBody>
      </p:sp>
      <p:sp>
        <p:nvSpPr>
          <p:cNvPr id="9" name="Title 1"/>
          <p:cNvSpPr txBox="1">
            <a:spLocks/>
          </p:cNvSpPr>
          <p:nvPr/>
        </p:nvSpPr>
        <p:spPr>
          <a:xfrm>
            <a:off x="673913" y="617220"/>
            <a:ext cx="9136380" cy="673913"/>
          </a:xfrm>
          <a:prstGeom prst="rect">
            <a:avLst/>
          </a:prstGeom>
        </p:spPr>
        <p:txBody>
          <a:bodyPr/>
          <a:lstStyle/>
          <a:p>
            <a:pPr>
              <a:spcBef>
                <a:spcPct val="0"/>
              </a:spcBef>
              <a:defRPr/>
            </a:pPr>
            <a:r>
              <a:rPr lang="en-US" sz="3520" dirty="0">
                <a:solidFill>
                  <a:srgbClr val="6D6E71"/>
                </a:solidFill>
                <a:latin typeface="Georgia" pitchFamily="18" charset="0"/>
              </a:rPr>
              <a:t>… 3.5% Better Still</a:t>
            </a:r>
          </a:p>
        </p:txBody>
      </p:sp>
      <p:cxnSp>
        <p:nvCxnSpPr>
          <p:cNvPr id="4" name="Straight Connector 3"/>
          <p:cNvCxnSpPr/>
          <p:nvPr/>
        </p:nvCxnSpPr>
        <p:spPr>
          <a:xfrm flipV="1">
            <a:off x="5783580" y="2503170"/>
            <a:ext cx="0" cy="3729990"/>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5" name="TextBox 4"/>
          <p:cNvSpPr txBox="1"/>
          <p:nvPr/>
        </p:nvSpPr>
        <p:spPr>
          <a:xfrm>
            <a:off x="4945380" y="2503170"/>
            <a:ext cx="2346960" cy="295466"/>
          </a:xfrm>
          <a:prstGeom prst="rect">
            <a:avLst/>
          </a:prstGeom>
          <a:noFill/>
        </p:spPr>
        <p:txBody>
          <a:bodyPr wrap="square" rtlCol="0">
            <a:spAutoFit/>
          </a:bodyPr>
          <a:lstStyle/>
          <a:p>
            <a:r>
              <a:rPr lang="en-US" sz="1320" i="1" dirty="0">
                <a:latin typeface="Arial Narrow" panose="020B0606020202030204" pitchFamily="34" charset="0"/>
              </a:rPr>
              <a:t>Actual	Projected</a:t>
            </a:r>
          </a:p>
        </p:txBody>
      </p:sp>
      <p:sp>
        <p:nvSpPr>
          <p:cNvPr id="3" name="Footer Placeholder 2"/>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10"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8"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299</a:t>
            </a:r>
          </a:p>
        </p:txBody>
      </p:sp>
    </p:spTree>
    <p:custDataLst>
      <p:tags r:id="rId2"/>
    </p:custDataLst>
    <p:extLst>
      <p:ext uri="{BB962C8B-B14F-4D97-AF65-F5344CB8AC3E}">
        <p14:creationId xmlns:p14="http://schemas.microsoft.com/office/powerpoint/2010/main" val="3515312719"/>
      </p:ext>
    </p:extLst>
  </p:cSld>
  <p:clrMapOvr>
    <a:masterClrMapping/>
  </p:clrMapOvr>
  <p:transition/>
  <p:timing>
    <p:tnLst>
      <p:par>
        <p:cTn id="1" dur="indefinite" restart="never" nodeType="tmRoot"/>
      </p:par>
    </p:tnLst>
  </p:timing>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54381" y="1958340"/>
            <a:ext cx="7848600" cy="4924263"/>
          </a:xfrm>
          <a:prstGeom prst="rect">
            <a:avLst/>
          </a:prstGeom>
          <a:noFill/>
          <a:ln w="9525">
            <a:noFill/>
            <a:miter lim="800000"/>
            <a:headEnd/>
            <a:tailEnd/>
          </a:ln>
        </p:spPr>
        <p:txBody>
          <a:bodyPr wrap="square" lIns="45132" tIns="45132" rIns="45132" bIns="45132">
            <a:spAutoFit/>
          </a:bodyPr>
          <a:lstStyle/>
          <a:p>
            <a:r>
              <a:rPr lang="en-US" sz="1540" dirty="0">
                <a:solidFill>
                  <a:prstClr val="black"/>
                </a:solidFill>
                <a:latin typeface="Georgia" pitchFamily="18" charset="0"/>
              </a:rPr>
              <a:t>Federal spending and revenues (percent of GDP)</a:t>
            </a:r>
          </a:p>
          <a:p>
            <a:endParaRPr lang="en-US" sz="1430" b="1" dirty="0">
              <a:solidFill>
                <a:prstClr val="black"/>
              </a:solidFill>
            </a:endParaRPr>
          </a:p>
          <a:p>
            <a:endParaRPr lang="en-US" sz="1430" b="1" dirty="0">
              <a:solidFill>
                <a:prstClr val="black"/>
              </a:solidFill>
            </a:endParaRPr>
          </a:p>
          <a:p>
            <a:endParaRPr lang="en-US" sz="1430" b="1" dirty="0">
              <a:solidFill>
                <a:prstClr val="black"/>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pPr>
              <a:spcBef>
                <a:spcPts val="99"/>
              </a:spcBef>
            </a:pPr>
            <a:endParaRPr lang="en-US" sz="1430" dirty="0">
              <a:solidFill>
                <a:prstClr val="white">
                  <a:lumMod val="50000"/>
                </a:prst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Congressional Budget Office. Updated through 2017.</a:t>
            </a:r>
          </a:p>
        </p:txBody>
      </p:sp>
      <p:sp>
        <p:nvSpPr>
          <p:cNvPr id="9" name="Title 1"/>
          <p:cNvSpPr txBox="1">
            <a:spLocks/>
          </p:cNvSpPr>
          <p:nvPr/>
        </p:nvSpPr>
        <p:spPr>
          <a:xfrm>
            <a:off x="673913" y="617220"/>
            <a:ext cx="9136380" cy="673913"/>
          </a:xfrm>
          <a:prstGeom prst="rect">
            <a:avLst/>
          </a:prstGeom>
        </p:spPr>
        <p:txBody>
          <a:bodyPr/>
          <a:lstStyle/>
          <a:p>
            <a:pPr>
              <a:spcBef>
                <a:spcPct val="0"/>
              </a:spcBef>
              <a:defRPr/>
            </a:pPr>
            <a:r>
              <a:rPr lang="en-US" sz="3520" dirty="0">
                <a:solidFill>
                  <a:srgbClr val="6D6E71"/>
                </a:solidFill>
                <a:latin typeface="Georgia" pitchFamily="18" charset="0"/>
              </a:rPr>
              <a:t>Spending and Revenues</a:t>
            </a:r>
          </a:p>
        </p:txBody>
      </p:sp>
      <p:pic>
        <p:nvPicPr>
          <p:cNvPr id="775885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71447" y="2377441"/>
            <a:ext cx="5739994" cy="41668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Footer Placeholder 1"/>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8"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4"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300</a:t>
            </a:r>
          </a:p>
        </p:txBody>
      </p:sp>
    </p:spTree>
    <p:custDataLst>
      <p:tags r:id="rId1"/>
    </p:custDataLst>
    <p:extLst>
      <p:ext uri="{BB962C8B-B14F-4D97-AF65-F5344CB8AC3E}">
        <p14:creationId xmlns:p14="http://schemas.microsoft.com/office/powerpoint/2010/main" val="2202152186"/>
      </p:ext>
    </p:extLst>
  </p:cSld>
  <p:clrMapOvr>
    <a:masterClrMapping/>
  </p:clrMapOvr>
  <p:transition/>
  <p:timing>
    <p:tnLst>
      <p:par>
        <p:cTn id="1" dur="indefinite" restart="never" nodeType="tmRoot"/>
      </p:par>
    </p:tnLst>
  </p:timing>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54381" y="1958340"/>
            <a:ext cx="7848600" cy="4924263"/>
          </a:xfrm>
          <a:prstGeom prst="rect">
            <a:avLst/>
          </a:prstGeom>
          <a:noFill/>
          <a:ln w="9525">
            <a:noFill/>
            <a:miter lim="800000"/>
            <a:headEnd/>
            <a:tailEnd/>
          </a:ln>
        </p:spPr>
        <p:txBody>
          <a:bodyPr wrap="square" lIns="45132" tIns="45132" rIns="45132" bIns="45132">
            <a:spAutoFit/>
          </a:bodyPr>
          <a:lstStyle/>
          <a:p>
            <a:r>
              <a:rPr lang="en-US" sz="1540" dirty="0">
                <a:solidFill>
                  <a:prstClr val="black"/>
                </a:solidFill>
                <a:latin typeface="Georgia" pitchFamily="18" charset="0"/>
              </a:rPr>
              <a:t>Selected spending components (percent of GDP)</a:t>
            </a:r>
          </a:p>
          <a:p>
            <a:endParaRPr lang="en-US" sz="1430" b="1" dirty="0">
              <a:solidFill>
                <a:prstClr val="black"/>
              </a:solidFill>
            </a:endParaRPr>
          </a:p>
          <a:p>
            <a:endParaRPr lang="en-US" sz="1430" b="1" dirty="0">
              <a:solidFill>
                <a:prstClr val="black"/>
              </a:solidFill>
            </a:endParaRPr>
          </a:p>
          <a:p>
            <a:endParaRPr lang="en-US" sz="1430" b="1" dirty="0">
              <a:solidFill>
                <a:prstClr val="black"/>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pPr>
              <a:spcBef>
                <a:spcPts val="99"/>
              </a:spcBef>
            </a:pPr>
            <a:endParaRPr lang="en-US" sz="1430" dirty="0">
              <a:solidFill>
                <a:prstClr val="white">
                  <a:lumMod val="50000"/>
                </a:prst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Congressional Budget Office. Updated through 2017.</a:t>
            </a:r>
          </a:p>
        </p:txBody>
      </p:sp>
      <p:sp>
        <p:nvSpPr>
          <p:cNvPr id="9" name="Title 1"/>
          <p:cNvSpPr txBox="1">
            <a:spLocks/>
          </p:cNvSpPr>
          <p:nvPr/>
        </p:nvSpPr>
        <p:spPr>
          <a:xfrm>
            <a:off x="673913" y="617220"/>
            <a:ext cx="9136380" cy="673913"/>
          </a:xfrm>
          <a:prstGeom prst="rect">
            <a:avLst/>
          </a:prstGeom>
        </p:spPr>
        <p:txBody>
          <a:bodyPr/>
          <a:lstStyle/>
          <a:p>
            <a:pPr>
              <a:spcBef>
                <a:spcPct val="0"/>
              </a:spcBef>
              <a:defRPr/>
            </a:pPr>
            <a:r>
              <a:rPr lang="en-US" sz="3520" dirty="0">
                <a:solidFill>
                  <a:srgbClr val="6D6E71"/>
                </a:solidFill>
                <a:latin typeface="Georgia" pitchFamily="18" charset="0"/>
              </a:rPr>
              <a:t>Spending Components</a:t>
            </a:r>
          </a:p>
        </p:txBody>
      </p:sp>
      <p:pic>
        <p:nvPicPr>
          <p:cNvPr id="775987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71447" y="2377441"/>
            <a:ext cx="5656174" cy="41059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Footer Placeholder 1"/>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8"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4"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301</a:t>
            </a:r>
          </a:p>
        </p:txBody>
      </p:sp>
    </p:spTree>
    <p:custDataLst>
      <p:tags r:id="rId1"/>
    </p:custDataLst>
    <p:extLst>
      <p:ext uri="{BB962C8B-B14F-4D97-AF65-F5344CB8AC3E}">
        <p14:creationId xmlns:p14="http://schemas.microsoft.com/office/powerpoint/2010/main" val="24299398"/>
      </p:ext>
    </p:extLst>
  </p:cSld>
  <p:clrMapOvr>
    <a:masterClrMapping/>
  </p:clrMapOvr>
  <p:transition/>
  <p:timing>
    <p:tnLst>
      <p:par>
        <p:cTn id="1" dur="indefinite" restart="never" nodeType="tmRoot"/>
      </p:par>
    </p:tnLst>
  </p:timing>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54381" y="1958340"/>
            <a:ext cx="7848600" cy="4924263"/>
          </a:xfrm>
          <a:prstGeom prst="rect">
            <a:avLst/>
          </a:prstGeom>
          <a:noFill/>
          <a:ln w="9525">
            <a:noFill/>
            <a:miter lim="800000"/>
            <a:headEnd/>
            <a:tailEnd/>
          </a:ln>
        </p:spPr>
        <p:txBody>
          <a:bodyPr wrap="square" lIns="45132" tIns="45132" rIns="45132" bIns="45132">
            <a:spAutoFit/>
          </a:bodyPr>
          <a:lstStyle/>
          <a:p>
            <a:r>
              <a:rPr lang="en-US" sz="1540" dirty="0">
                <a:solidFill>
                  <a:prstClr val="black"/>
                </a:solidFill>
                <a:latin typeface="Georgia" pitchFamily="18" charset="0"/>
              </a:rPr>
              <a:t>Life expectancy at birth and mandated retirement age (years)</a:t>
            </a:r>
          </a:p>
          <a:p>
            <a:endParaRPr lang="en-US" sz="1430" b="1" dirty="0">
              <a:solidFill>
                <a:prstClr val="black"/>
              </a:solidFill>
            </a:endParaRPr>
          </a:p>
          <a:p>
            <a:endParaRPr lang="en-US" sz="1430" b="1" dirty="0">
              <a:solidFill>
                <a:prstClr val="black"/>
              </a:solidFill>
            </a:endParaRPr>
          </a:p>
          <a:p>
            <a:endParaRPr lang="en-US" sz="1430" b="1" dirty="0">
              <a:solidFill>
                <a:prstClr val="black"/>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endParaRPr lang="en-US" sz="1430" b="1" dirty="0">
              <a:solidFill>
                <a:prstClr val="white"/>
              </a:solidFill>
            </a:endParaRPr>
          </a:p>
          <a:p>
            <a:pPr>
              <a:spcBef>
                <a:spcPts val="99"/>
              </a:spcBef>
            </a:pPr>
            <a:endParaRPr lang="en-US" sz="1430" dirty="0">
              <a:solidFill>
                <a:prstClr val="white">
                  <a:lumMod val="50000"/>
                </a:prst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National Center for Health Statistics. Updated through 2017.</a:t>
            </a:r>
          </a:p>
        </p:txBody>
      </p:sp>
      <p:sp>
        <p:nvSpPr>
          <p:cNvPr id="9" name="Title 1"/>
          <p:cNvSpPr txBox="1">
            <a:spLocks/>
          </p:cNvSpPr>
          <p:nvPr/>
        </p:nvSpPr>
        <p:spPr>
          <a:xfrm>
            <a:off x="673913" y="617220"/>
            <a:ext cx="9136380" cy="673913"/>
          </a:xfrm>
          <a:prstGeom prst="rect">
            <a:avLst/>
          </a:prstGeom>
        </p:spPr>
        <p:txBody>
          <a:bodyPr/>
          <a:lstStyle/>
          <a:p>
            <a:pPr>
              <a:spcBef>
                <a:spcPct val="0"/>
              </a:spcBef>
              <a:defRPr/>
            </a:pPr>
            <a:r>
              <a:rPr lang="en-US" sz="3520" dirty="0">
                <a:solidFill>
                  <a:srgbClr val="6D6E71"/>
                </a:solidFill>
                <a:latin typeface="Georgia" pitchFamily="18" charset="0"/>
              </a:rPr>
              <a:t>An Easy Fix</a:t>
            </a:r>
          </a:p>
        </p:txBody>
      </p:sp>
      <p:graphicFrame>
        <p:nvGraphicFramePr>
          <p:cNvPr id="2" name="Object 1"/>
          <p:cNvGraphicFramePr>
            <a:graphicFrameLocks noChangeAspect="1"/>
          </p:cNvGraphicFramePr>
          <p:nvPr>
            <p:extLst/>
          </p:nvPr>
        </p:nvGraphicFramePr>
        <p:xfrm>
          <a:off x="1931353" y="2337277"/>
          <a:ext cx="6241098" cy="4288790"/>
        </p:xfrm>
        <a:graphic>
          <a:graphicData uri="http://schemas.openxmlformats.org/presentationml/2006/ole">
            <mc:AlternateContent xmlns:mc="http://schemas.openxmlformats.org/markup-compatibility/2006">
              <mc:Choice xmlns:v="urn:schemas-microsoft-com:vml" Requires="v">
                <p:oleObj spid="_x0000_s429440"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931353" y="2337277"/>
                        <a:ext cx="6241098" cy="4288790"/>
                      </a:xfrm>
                      <a:prstGeom prst="rect">
                        <a:avLst/>
                      </a:prstGeom>
                    </p:spPr>
                  </p:pic>
                </p:oleObj>
              </mc:Fallback>
            </mc:AlternateContent>
          </a:graphicData>
        </a:graphic>
      </p:graphicFrame>
      <p:sp>
        <p:nvSpPr>
          <p:cNvPr id="3" name="Footer Placeholder 2"/>
          <p:cNvSpPr>
            <a:spLocks noGrp="1"/>
          </p:cNvSpPr>
          <p:nvPr>
            <p:ph type="ftr" sz="quarter" idx="4294967295"/>
          </p:nvPr>
        </p:nvSpPr>
        <p:spPr>
          <a:xfrm>
            <a:off x="0" y="1855788"/>
            <a:ext cx="138113" cy="5532437"/>
          </a:xfrm>
          <a:prstGeom prst="rect">
            <a:avLst/>
          </a:prstGeom>
        </p:spPr>
        <p:txBody>
          <a:bodyPr/>
          <a:lstStyle/>
          <a:p>
            <a:r>
              <a:rPr lang="en-US" smtClean="0"/>
              <a:t>THE CONSUMER OuTLOOK</a:t>
            </a:r>
            <a:endParaRPr lang="en-US"/>
          </a:p>
        </p:txBody>
      </p:sp>
      <p:sp>
        <p:nvSpPr>
          <p:cNvPr id="8"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302</a:t>
            </a:r>
          </a:p>
        </p:txBody>
      </p:sp>
    </p:spTree>
    <p:custDataLst>
      <p:tags r:id="rId2"/>
    </p:custDataLst>
    <p:extLst>
      <p:ext uri="{BB962C8B-B14F-4D97-AF65-F5344CB8AC3E}">
        <p14:creationId xmlns:p14="http://schemas.microsoft.com/office/powerpoint/2010/main" val="3133660822"/>
      </p:ext>
    </p:extLst>
  </p:cSld>
  <p:clrMapOvr>
    <a:masterClrMapping/>
  </p:clrMapOvr>
  <p:transition/>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5732328"/>
          </a:xfrm>
          <a:prstGeom prst="rect">
            <a:avLst/>
          </a:prstGeom>
          <a:noFill/>
          <a:ln w="9525">
            <a:noFill/>
            <a:miter lim="800000"/>
            <a:headEnd/>
            <a:tailEnd/>
          </a:ln>
        </p:spPr>
        <p:txBody>
          <a:bodyPr wrap="square" lIns="45715" tIns="45715" rIns="45715" bIns="45715">
            <a:spAutoFit/>
          </a:bodyPr>
          <a:lstStyle/>
          <a:p>
            <a:r>
              <a:rPr lang="en-US" sz="1600" dirty="0" smtClean="0">
                <a:solidFill>
                  <a:schemeClr val="tx2"/>
                </a:solidFill>
              </a:rPr>
              <a:t>Diffusion index, % of states seeing stable to falling jobless claims¹ (percent of states)</a:t>
            </a:r>
            <a:endParaRPr lang="en-US" sz="1600"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smtClean="0">
                <a:solidFill>
                  <a:schemeClr val="tx2"/>
                </a:solidFill>
              </a:rPr>
              <a:t>¹ Four-week moving average versus the four-week moving average four weeks earlier rising less than 0.05% or lower</a:t>
            </a:r>
          </a:p>
          <a:p>
            <a:pPr>
              <a:spcBef>
                <a:spcPts val="100"/>
              </a:spcBef>
            </a:pPr>
            <a:r>
              <a:rPr lang="en-US" sz="600" i="1" dirty="0" smtClean="0">
                <a:solidFill>
                  <a:schemeClr val="tx2"/>
                </a:solidFill>
              </a:rPr>
              <a:t>Sources</a:t>
            </a:r>
            <a:r>
              <a:rPr lang="en-US" sz="600" i="1" dirty="0">
                <a:solidFill>
                  <a:schemeClr val="tx2"/>
                </a:solidFill>
              </a:rPr>
              <a:t>: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September 7, </a:t>
            </a:r>
            <a:r>
              <a:rPr lang="en-US" sz="600" i="1" dirty="0">
                <a:solidFill>
                  <a:schemeClr val="tx2"/>
                </a:solidFill>
              </a:rPr>
              <a:t>2019.</a:t>
            </a:r>
          </a:p>
        </p:txBody>
      </p:sp>
      <p:sp>
        <p:nvSpPr>
          <p:cNvPr id="6" name="Title 1"/>
          <p:cNvSpPr txBox="1">
            <a:spLocks/>
          </p:cNvSpPr>
          <p:nvPr/>
        </p:nvSpPr>
        <p:spPr>
          <a:xfrm>
            <a:off x="673913" y="617220"/>
            <a:ext cx="9384487" cy="673913"/>
          </a:xfrm>
          <a:prstGeom prst="rect">
            <a:avLst/>
          </a:prstGeom>
        </p:spPr>
        <p:txBody>
          <a:bodyPr/>
          <a:lstStyle/>
          <a:p>
            <a:pPr lvl="0">
              <a:spcBef>
                <a:spcPct val="0"/>
              </a:spcBef>
              <a:defRPr/>
            </a:pPr>
            <a:r>
              <a:rPr lang="en-US" sz="3520" dirty="0" smtClean="0">
                <a:solidFill>
                  <a:schemeClr val="tx2"/>
                </a:solidFill>
                <a:latin typeface="Arial" panose="020B0604020202020204" pitchFamily="34" charset="0"/>
                <a:cs typeface="Arial" panose="020B0604020202020204" pitchFamily="34" charset="0"/>
              </a:rPr>
              <a:t>Claims in Most States Are Steady to Lower</a:t>
            </a:r>
            <a:endParaRPr lang="en-US" sz="3520" dirty="0">
              <a:solidFill>
                <a:schemeClr val="tx2"/>
              </a:solidFill>
              <a:latin typeface="Arial" panose="020B0604020202020204" pitchFamily="34" charset="0"/>
              <a:cs typeface="Arial" panose="020B0604020202020204" pitchFamily="34" charset="0"/>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2523247402"/>
              </p:ext>
            </p:extLst>
          </p:nvPr>
        </p:nvGraphicFramePr>
        <p:xfrm>
          <a:off x="1792288" y="1792288"/>
          <a:ext cx="6559550" cy="4783137"/>
        </p:xfrm>
        <a:graphic>
          <a:graphicData uri="http://schemas.openxmlformats.org/presentationml/2006/ole">
            <mc:AlternateContent xmlns:mc="http://schemas.openxmlformats.org/markup-compatibility/2006">
              <mc:Choice xmlns:v="urn:schemas-microsoft-com:vml" Requires="v">
                <p:oleObj spid="_x0000_s612492"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792288" y="1792288"/>
                        <a:ext cx="6559550" cy="4783137"/>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21</a:t>
            </a:r>
          </a:p>
        </p:txBody>
      </p:sp>
    </p:spTree>
    <p:custDataLst>
      <p:tags r:id="rId2"/>
    </p:custDataLst>
    <p:extLst>
      <p:ext uri="{BB962C8B-B14F-4D97-AF65-F5344CB8AC3E}">
        <p14:creationId xmlns:p14="http://schemas.microsoft.com/office/powerpoint/2010/main" val="1315644425"/>
      </p:ext>
    </p:extLst>
  </p:cSld>
  <p:clrMapOvr>
    <a:masterClrMapping/>
  </p:clrMapOvr>
  <p:transition/>
  <p:timing>
    <p:tnLst>
      <p:par>
        <p:cTn id="1" dur="indefinite" restart="never" nodeType="tmRoot"/>
      </p:par>
    </p:tn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492575" y="1905592"/>
            <a:ext cx="9094788" cy="4832351"/>
            <a:chOff x="482600" y="1879600"/>
            <a:chExt cx="9094788" cy="4832351"/>
          </a:xfrm>
          <a:solidFill>
            <a:srgbClr val="DDDCDB"/>
          </a:solidFill>
        </p:grpSpPr>
        <p:sp>
          <p:nvSpPr>
            <p:cNvPr id="7" name="Freeform 6"/>
            <p:cNvSpPr>
              <a:spLocks/>
            </p:cNvSpPr>
            <p:nvPr/>
          </p:nvSpPr>
          <p:spPr bwMode="auto">
            <a:xfrm>
              <a:off x="3259138" y="4510088"/>
              <a:ext cx="6350" cy="4763"/>
            </a:xfrm>
            <a:custGeom>
              <a:avLst/>
              <a:gdLst>
                <a:gd name="T0" fmla="*/ 4 w 4"/>
                <a:gd name="T1" fmla="*/ 3 h 3"/>
                <a:gd name="T2" fmla="*/ 4 w 4"/>
                <a:gd name="T3" fmla="*/ 3 h 3"/>
                <a:gd name="T4" fmla="*/ 2 w 4"/>
                <a:gd name="T5" fmla="*/ 3 h 3"/>
                <a:gd name="T6" fmla="*/ 2 w 4"/>
                <a:gd name="T7" fmla="*/ 3 h 3"/>
                <a:gd name="T8" fmla="*/ 2 w 4"/>
                <a:gd name="T9" fmla="*/ 3 h 3"/>
                <a:gd name="T10" fmla="*/ 2 w 4"/>
                <a:gd name="T11" fmla="*/ 3 h 3"/>
                <a:gd name="T12" fmla="*/ 2 w 4"/>
                <a:gd name="T13" fmla="*/ 3 h 3"/>
                <a:gd name="T14" fmla="*/ 2 w 4"/>
                <a:gd name="T15" fmla="*/ 3 h 3"/>
                <a:gd name="T16" fmla="*/ 0 w 4"/>
                <a:gd name="T17" fmla="*/ 1 h 3"/>
                <a:gd name="T18" fmla="*/ 0 w 4"/>
                <a:gd name="T19" fmla="*/ 1 h 3"/>
                <a:gd name="T20" fmla="*/ 0 w 4"/>
                <a:gd name="T21" fmla="*/ 1 h 3"/>
                <a:gd name="T22" fmla="*/ 0 w 4"/>
                <a:gd name="T23" fmla="*/ 1 h 3"/>
                <a:gd name="T24" fmla="*/ 0 w 4"/>
                <a:gd name="T25" fmla="*/ 1 h 3"/>
                <a:gd name="T26" fmla="*/ 0 w 4"/>
                <a:gd name="T27" fmla="*/ 1 h 3"/>
                <a:gd name="T28" fmla="*/ 0 w 4"/>
                <a:gd name="T29" fmla="*/ 1 h 3"/>
                <a:gd name="T30" fmla="*/ 0 w 4"/>
                <a:gd name="T31" fmla="*/ 1 h 3"/>
                <a:gd name="T32" fmla="*/ 0 w 4"/>
                <a:gd name="T33" fmla="*/ 1 h 3"/>
                <a:gd name="T34" fmla="*/ 0 w 4"/>
                <a:gd name="T35" fmla="*/ 1 h 3"/>
                <a:gd name="T36" fmla="*/ 0 w 4"/>
                <a:gd name="T37" fmla="*/ 0 h 3"/>
                <a:gd name="T38" fmla="*/ 2 w 4"/>
                <a:gd name="T39" fmla="*/ 1 h 3"/>
                <a:gd name="T40" fmla="*/ 2 w 4"/>
                <a:gd name="T41" fmla="*/ 1 h 3"/>
                <a:gd name="T42" fmla="*/ 2 w 4"/>
                <a:gd name="T43" fmla="*/ 1 h 3"/>
                <a:gd name="T44" fmla="*/ 2 w 4"/>
                <a:gd name="T45" fmla="*/ 1 h 3"/>
                <a:gd name="T46" fmla="*/ 2 w 4"/>
                <a:gd name="T47" fmla="*/ 3 h 3"/>
                <a:gd name="T48" fmla="*/ 4 w 4"/>
                <a:gd name="T49" fmla="*/ 3 h 3"/>
                <a:gd name="T50" fmla="*/ 4 w 4"/>
                <a:gd name="T5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 h="3">
                  <a:moveTo>
                    <a:pt x="4" y="3"/>
                  </a:moveTo>
                  <a:lnTo>
                    <a:pt x="4" y="3"/>
                  </a:lnTo>
                  <a:lnTo>
                    <a:pt x="2" y="3"/>
                  </a:lnTo>
                  <a:lnTo>
                    <a:pt x="2" y="3"/>
                  </a:lnTo>
                  <a:lnTo>
                    <a:pt x="2" y="3"/>
                  </a:lnTo>
                  <a:lnTo>
                    <a:pt x="2" y="3"/>
                  </a:lnTo>
                  <a:lnTo>
                    <a:pt x="2" y="3"/>
                  </a:lnTo>
                  <a:lnTo>
                    <a:pt x="2" y="3"/>
                  </a:lnTo>
                  <a:lnTo>
                    <a:pt x="0" y="1"/>
                  </a:lnTo>
                  <a:lnTo>
                    <a:pt x="0" y="1"/>
                  </a:lnTo>
                  <a:lnTo>
                    <a:pt x="0" y="1"/>
                  </a:lnTo>
                  <a:lnTo>
                    <a:pt x="0" y="1"/>
                  </a:lnTo>
                  <a:lnTo>
                    <a:pt x="0" y="1"/>
                  </a:lnTo>
                  <a:lnTo>
                    <a:pt x="0" y="1"/>
                  </a:lnTo>
                  <a:lnTo>
                    <a:pt x="0" y="1"/>
                  </a:lnTo>
                  <a:lnTo>
                    <a:pt x="0" y="1"/>
                  </a:lnTo>
                  <a:lnTo>
                    <a:pt x="0" y="1"/>
                  </a:lnTo>
                  <a:lnTo>
                    <a:pt x="0" y="1"/>
                  </a:lnTo>
                  <a:lnTo>
                    <a:pt x="0" y="0"/>
                  </a:lnTo>
                  <a:lnTo>
                    <a:pt x="2" y="1"/>
                  </a:lnTo>
                  <a:lnTo>
                    <a:pt x="2" y="1"/>
                  </a:lnTo>
                  <a:lnTo>
                    <a:pt x="2" y="1"/>
                  </a:lnTo>
                  <a:lnTo>
                    <a:pt x="2" y="1"/>
                  </a:lnTo>
                  <a:lnTo>
                    <a:pt x="2" y="3"/>
                  </a:lnTo>
                  <a:lnTo>
                    <a:pt x="4" y="3"/>
                  </a:lnTo>
                  <a:lnTo>
                    <a:pt x="4"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7"/>
            <p:cNvSpPr>
              <a:spLocks/>
            </p:cNvSpPr>
            <p:nvPr/>
          </p:nvSpPr>
          <p:spPr bwMode="auto">
            <a:xfrm>
              <a:off x="6556375" y="3778250"/>
              <a:ext cx="366713" cy="277813"/>
            </a:xfrm>
            <a:custGeom>
              <a:avLst/>
              <a:gdLst>
                <a:gd name="T0" fmla="*/ 223 w 231"/>
                <a:gd name="T1" fmla="*/ 27 h 175"/>
                <a:gd name="T2" fmla="*/ 219 w 231"/>
                <a:gd name="T3" fmla="*/ 31 h 175"/>
                <a:gd name="T4" fmla="*/ 206 w 231"/>
                <a:gd name="T5" fmla="*/ 32 h 175"/>
                <a:gd name="T6" fmla="*/ 193 w 231"/>
                <a:gd name="T7" fmla="*/ 34 h 175"/>
                <a:gd name="T8" fmla="*/ 183 w 231"/>
                <a:gd name="T9" fmla="*/ 40 h 175"/>
                <a:gd name="T10" fmla="*/ 175 w 231"/>
                <a:gd name="T11" fmla="*/ 44 h 175"/>
                <a:gd name="T12" fmla="*/ 175 w 231"/>
                <a:gd name="T13" fmla="*/ 54 h 175"/>
                <a:gd name="T14" fmla="*/ 177 w 231"/>
                <a:gd name="T15" fmla="*/ 63 h 175"/>
                <a:gd name="T16" fmla="*/ 175 w 231"/>
                <a:gd name="T17" fmla="*/ 69 h 175"/>
                <a:gd name="T18" fmla="*/ 169 w 231"/>
                <a:gd name="T19" fmla="*/ 79 h 175"/>
                <a:gd name="T20" fmla="*/ 168 w 231"/>
                <a:gd name="T21" fmla="*/ 88 h 175"/>
                <a:gd name="T22" fmla="*/ 152 w 231"/>
                <a:gd name="T23" fmla="*/ 88 h 175"/>
                <a:gd name="T24" fmla="*/ 154 w 231"/>
                <a:gd name="T25" fmla="*/ 98 h 175"/>
                <a:gd name="T26" fmla="*/ 148 w 231"/>
                <a:gd name="T27" fmla="*/ 105 h 175"/>
                <a:gd name="T28" fmla="*/ 141 w 231"/>
                <a:gd name="T29" fmla="*/ 117 h 175"/>
                <a:gd name="T30" fmla="*/ 139 w 231"/>
                <a:gd name="T31" fmla="*/ 132 h 175"/>
                <a:gd name="T32" fmla="*/ 129 w 231"/>
                <a:gd name="T33" fmla="*/ 130 h 175"/>
                <a:gd name="T34" fmla="*/ 118 w 231"/>
                <a:gd name="T35" fmla="*/ 132 h 175"/>
                <a:gd name="T36" fmla="*/ 118 w 231"/>
                <a:gd name="T37" fmla="*/ 138 h 175"/>
                <a:gd name="T38" fmla="*/ 106 w 231"/>
                <a:gd name="T39" fmla="*/ 140 h 175"/>
                <a:gd name="T40" fmla="*/ 93 w 231"/>
                <a:gd name="T41" fmla="*/ 151 h 175"/>
                <a:gd name="T42" fmla="*/ 93 w 231"/>
                <a:gd name="T43" fmla="*/ 165 h 175"/>
                <a:gd name="T44" fmla="*/ 79 w 231"/>
                <a:gd name="T45" fmla="*/ 171 h 175"/>
                <a:gd name="T46" fmla="*/ 60 w 231"/>
                <a:gd name="T47" fmla="*/ 173 h 175"/>
                <a:gd name="T48" fmla="*/ 43 w 231"/>
                <a:gd name="T49" fmla="*/ 173 h 175"/>
                <a:gd name="T50" fmla="*/ 27 w 231"/>
                <a:gd name="T51" fmla="*/ 173 h 175"/>
                <a:gd name="T52" fmla="*/ 16 w 231"/>
                <a:gd name="T53" fmla="*/ 169 h 175"/>
                <a:gd name="T54" fmla="*/ 10 w 231"/>
                <a:gd name="T55" fmla="*/ 161 h 175"/>
                <a:gd name="T56" fmla="*/ 22 w 231"/>
                <a:gd name="T57" fmla="*/ 146 h 175"/>
                <a:gd name="T58" fmla="*/ 14 w 231"/>
                <a:gd name="T59" fmla="*/ 136 h 175"/>
                <a:gd name="T60" fmla="*/ 6 w 231"/>
                <a:gd name="T61" fmla="*/ 127 h 175"/>
                <a:gd name="T62" fmla="*/ 2 w 231"/>
                <a:gd name="T63" fmla="*/ 111 h 175"/>
                <a:gd name="T64" fmla="*/ 6 w 231"/>
                <a:gd name="T65" fmla="*/ 98 h 175"/>
                <a:gd name="T66" fmla="*/ 0 w 231"/>
                <a:gd name="T67" fmla="*/ 92 h 175"/>
                <a:gd name="T68" fmla="*/ 6 w 231"/>
                <a:gd name="T69" fmla="*/ 80 h 175"/>
                <a:gd name="T70" fmla="*/ 10 w 231"/>
                <a:gd name="T71" fmla="*/ 71 h 175"/>
                <a:gd name="T72" fmla="*/ 12 w 231"/>
                <a:gd name="T73" fmla="*/ 59 h 175"/>
                <a:gd name="T74" fmla="*/ 24 w 231"/>
                <a:gd name="T75" fmla="*/ 59 h 175"/>
                <a:gd name="T76" fmla="*/ 35 w 231"/>
                <a:gd name="T77" fmla="*/ 65 h 175"/>
                <a:gd name="T78" fmla="*/ 43 w 231"/>
                <a:gd name="T79" fmla="*/ 55 h 175"/>
                <a:gd name="T80" fmla="*/ 52 w 231"/>
                <a:gd name="T81" fmla="*/ 50 h 175"/>
                <a:gd name="T82" fmla="*/ 64 w 231"/>
                <a:gd name="T83" fmla="*/ 44 h 175"/>
                <a:gd name="T84" fmla="*/ 70 w 231"/>
                <a:gd name="T85" fmla="*/ 29 h 175"/>
                <a:gd name="T86" fmla="*/ 83 w 231"/>
                <a:gd name="T87" fmla="*/ 19 h 175"/>
                <a:gd name="T88" fmla="*/ 96 w 231"/>
                <a:gd name="T89" fmla="*/ 23 h 175"/>
                <a:gd name="T90" fmla="*/ 108 w 231"/>
                <a:gd name="T91" fmla="*/ 27 h 175"/>
                <a:gd name="T92" fmla="*/ 120 w 231"/>
                <a:gd name="T93" fmla="*/ 29 h 175"/>
                <a:gd name="T94" fmla="*/ 129 w 231"/>
                <a:gd name="T95" fmla="*/ 27 h 175"/>
                <a:gd name="T96" fmla="*/ 137 w 231"/>
                <a:gd name="T97" fmla="*/ 23 h 175"/>
                <a:gd name="T98" fmla="*/ 143 w 231"/>
                <a:gd name="T99" fmla="*/ 19 h 175"/>
                <a:gd name="T100" fmla="*/ 154 w 231"/>
                <a:gd name="T101" fmla="*/ 19 h 175"/>
                <a:gd name="T102" fmla="*/ 156 w 231"/>
                <a:gd name="T103" fmla="*/ 9 h 175"/>
                <a:gd name="T104" fmla="*/ 162 w 231"/>
                <a:gd name="T105" fmla="*/ 2 h 175"/>
                <a:gd name="T106" fmla="*/ 171 w 231"/>
                <a:gd name="T107" fmla="*/ 2 h 175"/>
                <a:gd name="T108" fmla="*/ 173 w 231"/>
                <a:gd name="T109" fmla="*/ 11 h 175"/>
                <a:gd name="T110" fmla="*/ 175 w 231"/>
                <a:gd name="T111" fmla="*/ 21 h 175"/>
                <a:gd name="T112" fmla="*/ 177 w 231"/>
                <a:gd name="T113" fmla="*/ 36 h 175"/>
                <a:gd name="T114" fmla="*/ 191 w 231"/>
                <a:gd name="T115" fmla="*/ 31 h 175"/>
                <a:gd name="T116" fmla="*/ 202 w 231"/>
                <a:gd name="T117" fmla="*/ 23 h 175"/>
                <a:gd name="T118" fmla="*/ 210 w 231"/>
                <a:gd name="T119" fmla="*/ 23 h 175"/>
                <a:gd name="T120" fmla="*/ 221 w 231"/>
                <a:gd name="T121" fmla="*/ 21 h 175"/>
                <a:gd name="T122" fmla="*/ 231 w 231"/>
                <a:gd name="T123" fmla="*/ 2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1" h="175">
                  <a:moveTo>
                    <a:pt x="231" y="25"/>
                  </a:moveTo>
                  <a:lnTo>
                    <a:pt x="229" y="25"/>
                  </a:lnTo>
                  <a:lnTo>
                    <a:pt x="227" y="25"/>
                  </a:lnTo>
                  <a:lnTo>
                    <a:pt x="227" y="23"/>
                  </a:lnTo>
                  <a:lnTo>
                    <a:pt x="227" y="25"/>
                  </a:lnTo>
                  <a:lnTo>
                    <a:pt x="225" y="25"/>
                  </a:lnTo>
                  <a:lnTo>
                    <a:pt x="223" y="25"/>
                  </a:lnTo>
                  <a:lnTo>
                    <a:pt x="223" y="27"/>
                  </a:lnTo>
                  <a:lnTo>
                    <a:pt x="221" y="27"/>
                  </a:lnTo>
                  <a:lnTo>
                    <a:pt x="223" y="27"/>
                  </a:lnTo>
                  <a:lnTo>
                    <a:pt x="223" y="29"/>
                  </a:lnTo>
                  <a:lnTo>
                    <a:pt x="225" y="29"/>
                  </a:lnTo>
                  <a:lnTo>
                    <a:pt x="225" y="31"/>
                  </a:lnTo>
                  <a:lnTo>
                    <a:pt x="223" y="31"/>
                  </a:lnTo>
                  <a:lnTo>
                    <a:pt x="221" y="31"/>
                  </a:lnTo>
                  <a:lnTo>
                    <a:pt x="219" y="31"/>
                  </a:lnTo>
                  <a:lnTo>
                    <a:pt x="219" y="32"/>
                  </a:lnTo>
                  <a:lnTo>
                    <a:pt x="217" y="32"/>
                  </a:lnTo>
                  <a:lnTo>
                    <a:pt x="216" y="32"/>
                  </a:lnTo>
                  <a:lnTo>
                    <a:pt x="214" y="32"/>
                  </a:lnTo>
                  <a:lnTo>
                    <a:pt x="212" y="32"/>
                  </a:lnTo>
                  <a:lnTo>
                    <a:pt x="210" y="32"/>
                  </a:lnTo>
                  <a:lnTo>
                    <a:pt x="208" y="32"/>
                  </a:lnTo>
                  <a:lnTo>
                    <a:pt x="206" y="32"/>
                  </a:lnTo>
                  <a:lnTo>
                    <a:pt x="204" y="32"/>
                  </a:lnTo>
                  <a:lnTo>
                    <a:pt x="202" y="32"/>
                  </a:lnTo>
                  <a:lnTo>
                    <a:pt x="200" y="32"/>
                  </a:lnTo>
                  <a:lnTo>
                    <a:pt x="198" y="32"/>
                  </a:lnTo>
                  <a:lnTo>
                    <a:pt x="196" y="32"/>
                  </a:lnTo>
                  <a:lnTo>
                    <a:pt x="194" y="32"/>
                  </a:lnTo>
                  <a:lnTo>
                    <a:pt x="193" y="32"/>
                  </a:lnTo>
                  <a:lnTo>
                    <a:pt x="193" y="34"/>
                  </a:lnTo>
                  <a:lnTo>
                    <a:pt x="191" y="34"/>
                  </a:lnTo>
                  <a:lnTo>
                    <a:pt x="189" y="34"/>
                  </a:lnTo>
                  <a:lnTo>
                    <a:pt x="187" y="34"/>
                  </a:lnTo>
                  <a:lnTo>
                    <a:pt x="187" y="36"/>
                  </a:lnTo>
                  <a:lnTo>
                    <a:pt x="185" y="36"/>
                  </a:lnTo>
                  <a:lnTo>
                    <a:pt x="185" y="38"/>
                  </a:lnTo>
                  <a:lnTo>
                    <a:pt x="183" y="38"/>
                  </a:lnTo>
                  <a:lnTo>
                    <a:pt x="183" y="40"/>
                  </a:lnTo>
                  <a:lnTo>
                    <a:pt x="181" y="40"/>
                  </a:lnTo>
                  <a:lnTo>
                    <a:pt x="181" y="42"/>
                  </a:lnTo>
                  <a:lnTo>
                    <a:pt x="179" y="42"/>
                  </a:lnTo>
                  <a:lnTo>
                    <a:pt x="179" y="40"/>
                  </a:lnTo>
                  <a:lnTo>
                    <a:pt x="177" y="40"/>
                  </a:lnTo>
                  <a:lnTo>
                    <a:pt x="177" y="42"/>
                  </a:lnTo>
                  <a:lnTo>
                    <a:pt x="177" y="44"/>
                  </a:lnTo>
                  <a:lnTo>
                    <a:pt x="175" y="44"/>
                  </a:lnTo>
                  <a:lnTo>
                    <a:pt x="173" y="46"/>
                  </a:lnTo>
                  <a:lnTo>
                    <a:pt x="171" y="46"/>
                  </a:lnTo>
                  <a:lnTo>
                    <a:pt x="171" y="48"/>
                  </a:lnTo>
                  <a:lnTo>
                    <a:pt x="171" y="50"/>
                  </a:lnTo>
                  <a:lnTo>
                    <a:pt x="173" y="50"/>
                  </a:lnTo>
                  <a:lnTo>
                    <a:pt x="173" y="52"/>
                  </a:lnTo>
                  <a:lnTo>
                    <a:pt x="175" y="52"/>
                  </a:lnTo>
                  <a:lnTo>
                    <a:pt x="175" y="54"/>
                  </a:lnTo>
                  <a:lnTo>
                    <a:pt x="175" y="55"/>
                  </a:lnTo>
                  <a:lnTo>
                    <a:pt x="177" y="55"/>
                  </a:lnTo>
                  <a:lnTo>
                    <a:pt x="175" y="55"/>
                  </a:lnTo>
                  <a:lnTo>
                    <a:pt x="175" y="57"/>
                  </a:lnTo>
                  <a:lnTo>
                    <a:pt x="177" y="57"/>
                  </a:lnTo>
                  <a:lnTo>
                    <a:pt x="177" y="59"/>
                  </a:lnTo>
                  <a:lnTo>
                    <a:pt x="177" y="61"/>
                  </a:lnTo>
                  <a:lnTo>
                    <a:pt x="177" y="63"/>
                  </a:lnTo>
                  <a:lnTo>
                    <a:pt x="177" y="65"/>
                  </a:lnTo>
                  <a:lnTo>
                    <a:pt x="179" y="65"/>
                  </a:lnTo>
                  <a:lnTo>
                    <a:pt x="177" y="65"/>
                  </a:lnTo>
                  <a:lnTo>
                    <a:pt x="177" y="67"/>
                  </a:lnTo>
                  <a:lnTo>
                    <a:pt x="175" y="67"/>
                  </a:lnTo>
                  <a:lnTo>
                    <a:pt x="175" y="69"/>
                  </a:lnTo>
                  <a:lnTo>
                    <a:pt x="177" y="69"/>
                  </a:lnTo>
                  <a:lnTo>
                    <a:pt x="175" y="69"/>
                  </a:lnTo>
                  <a:lnTo>
                    <a:pt x="175" y="71"/>
                  </a:lnTo>
                  <a:lnTo>
                    <a:pt x="173" y="71"/>
                  </a:lnTo>
                  <a:lnTo>
                    <a:pt x="173" y="73"/>
                  </a:lnTo>
                  <a:lnTo>
                    <a:pt x="171" y="73"/>
                  </a:lnTo>
                  <a:lnTo>
                    <a:pt x="171" y="75"/>
                  </a:lnTo>
                  <a:lnTo>
                    <a:pt x="169" y="75"/>
                  </a:lnTo>
                  <a:lnTo>
                    <a:pt x="169" y="77"/>
                  </a:lnTo>
                  <a:lnTo>
                    <a:pt x="169" y="79"/>
                  </a:lnTo>
                  <a:lnTo>
                    <a:pt x="168" y="79"/>
                  </a:lnTo>
                  <a:lnTo>
                    <a:pt x="168" y="80"/>
                  </a:lnTo>
                  <a:lnTo>
                    <a:pt x="169" y="80"/>
                  </a:lnTo>
                  <a:lnTo>
                    <a:pt x="169" y="82"/>
                  </a:lnTo>
                  <a:lnTo>
                    <a:pt x="169" y="84"/>
                  </a:lnTo>
                  <a:lnTo>
                    <a:pt x="169" y="86"/>
                  </a:lnTo>
                  <a:lnTo>
                    <a:pt x="169" y="88"/>
                  </a:lnTo>
                  <a:lnTo>
                    <a:pt x="168" y="88"/>
                  </a:lnTo>
                  <a:lnTo>
                    <a:pt x="166" y="88"/>
                  </a:lnTo>
                  <a:lnTo>
                    <a:pt x="166" y="90"/>
                  </a:lnTo>
                  <a:lnTo>
                    <a:pt x="162" y="90"/>
                  </a:lnTo>
                  <a:lnTo>
                    <a:pt x="160" y="90"/>
                  </a:lnTo>
                  <a:lnTo>
                    <a:pt x="158" y="90"/>
                  </a:lnTo>
                  <a:lnTo>
                    <a:pt x="158" y="88"/>
                  </a:lnTo>
                  <a:lnTo>
                    <a:pt x="156" y="88"/>
                  </a:lnTo>
                  <a:lnTo>
                    <a:pt x="152" y="88"/>
                  </a:lnTo>
                  <a:lnTo>
                    <a:pt x="150" y="88"/>
                  </a:lnTo>
                  <a:lnTo>
                    <a:pt x="150" y="90"/>
                  </a:lnTo>
                  <a:lnTo>
                    <a:pt x="150" y="92"/>
                  </a:lnTo>
                  <a:lnTo>
                    <a:pt x="152" y="92"/>
                  </a:lnTo>
                  <a:lnTo>
                    <a:pt x="152" y="94"/>
                  </a:lnTo>
                  <a:lnTo>
                    <a:pt x="154" y="94"/>
                  </a:lnTo>
                  <a:lnTo>
                    <a:pt x="154" y="96"/>
                  </a:lnTo>
                  <a:lnTo>
                    <a:pt x="154" y="98"/>
                  </a:lnTo>
                  <a:lnTo>
                    <a:pt x="156" y="98"/>
                  </a:lnTo>
                  <a:lnTo>
                    <a:pt x="156" y="100"/>
                  </a:lnTo>
                  <a:lnTo>
                    <a:pt x="156" y="102"/>
                  </a:lnTo>
                  <a:lnTo>
                    <a:pt x="154" y="103"/>
                  </a:lnTo>
                  <a:lnTo>
                    <a:pt x="152" y="103"/>
                  </a:lnTo>
                  <a:lnTo>
                    <a:pt x="152" y="105"/>
                  </a:lnTo>
                  <a:lnTo>
                    <a:pt x="150" y="105"/>
                  </a:lnTo>
                  <a:lnTo>
                    <a:pt x="148" y="105"/>
                  </a:lnTo>
                  <a:lnTo>
                    <a:pt x="146" y="105"/>
                  </a:lnTo>
                  <a:lnTo>
                    <a:pt x="145" y="105"/>
                  </a:lnTo>
                  <a:lnTo>
                    <a:pt x="145" y="107"/>
                  </a:lnTo>
                  <a:lnTo>
                    <a:pt x="145" y="109"/>
                  </a:lnTo>
                  <a:lnTo>
                    <a:pt x="143" y="111"/>
                  </a:lnTo>
                  <a:lnTo>
                    <a:pt x="143" y="113"/>
                  </a:lnTo>
                  <a:lnTo>
                    <a:pt x="143" y="115"/>
                  </a:lnTo>
                  <a:lnTo>
                    <a:pt x="141" y="117"/>
                  </a:lnTo>
                  <a:lnTo>
                    <a:pt x="141" y="119"/>
                  </a:lnTo>
                  <a:lnTo>
                    <a:pt x="141" y="121"/>
                  </a:lnTo>
                  <a:lnTo>
                    <a:pt x="141" y="123"/>
                  </a:lnTo>
                  <a:lnTo>
                    <a:pt x="141" y="125"/>
                  </a:lnTo>
                  <a:lnTo>
                    <a:pt x="141" y="127"/>
                  </a:lnTo>
                  <a:lnTo>
                    <a:pt x="141" y="128"/>
                  </a:lnTo>
                  <a:lnTo>
                    <a:pt x="139" y="130"/>
                  </a:lnTo>
                  <a:lnTo>
                    <a:pt x="139" y="132"/>
                  </a:lnTo>
                  <a:lnTo>
                    <a:pt x="137" y="132"/>
                  </a:lnTo>
                  <a:lnTo>
                    <a:pt x="135" y="132"/>
                  </a:lnTo>
                  <a:lnTo>
                    <a:pt x="133" y="134"/>
                  </a:lnTo>
                  <a:lnTo>
                    <a:pt x="131" y="132"/>
                  </a:lnTo>
                  <a:lnTo>
                    <a:pt x="131" y="130"/>
                  </a:lnTo>
                  <a:lnTo>
                    <a:pt x="129" y="130"/>
                  </a:lnTo>
                  <a:lnTo>
                    <a:pt x="127" y="130"/>
                  </a:lnTo>
                  <a:lnTo>
                    <a:pt x="129" y="130"/>
                  </a:lnTo>
                  <a:lnTo>
                    <a:pt x="129" y="132"/>
                  </a:lnTo>
                  <a:lnTo>
                    <a:pt x="127" y="130"/>
                  </a:lnTo>
                  <a:lnTo>
                    <a:pt x="125" y="130"/>
                  </a:lnTo>
                  <a:lnTo>
                    <a:pt x="123" y="130"/>
                  </a:lnTo>
                  <a:lnTo>
                    <a:pt x="121" y="130"/>
                  </a:lnTo>
                  <a:lnTo>
                    <a:pt x="121" y="132"/>
                  </a:lnTo>
                  <a:lnTo>
                    <a:pt x="120" y="132"/>
                  </a:lnTo>
                  <a:lnTo>
                    <a:pt x="118" y="132"/>
                  </a:lnTo>
                  <a:lnTo>
                    <a:pt x="118" y="134"/>
                  </a:lnTo>
                  <a:lnTo>
                    <a:pt x="116" y="134"/>
                  </a:lnTo>
                  <a:lnTo>
                    <a:pt x="116" y="136"/>
                  </a:lnTo>
                  <a:lnTo>
                    <a:pt x="114" y="134"/>
                  </a:lnTo>
                  <a:lnTo>
                    <a:pt x="114" y="136"/>
                  </a:lnTo>
                  <a:lnTo>
                    <a:pt x="114" y="138"/>
                  </a:lnTo>
                  <a:lnTo>
                    <a:pt x="116" y="138"/>
                  </a:lnTo>
                  <a:lnTo>
                    <a:pt x="118" y="138"/>
                  </a:lnTo>
                  <a:lnTo>
                    <a:pt x="116" y="138"/>
                  </a:lnTo>
                  <a:lnTo>
                    <a:pt x="116" y="140"/>
                  </a:lnTo>
                  <a:lnTo>
                    <a:pt x="114" y="140"/>
                  </a:lnTo>
                  <a:lnTo>
                    <a:pt x="112" y="140"/>
                  </a:lnTo>
                  <a:lnTo>
                    <a:pt x="110" y="142"/>
                  </a:lnTo>
                  <a:lnTo>
                    <a:pt x="108" y="142"/>
                  </a:lnTo>
                  <a:lnTo>
                    <a:pt x="108" y="140"/>
                  </a:lnTo>
                  <a:lnTo>
                    <a:pt x="106" y="140"/>
                  </a:lnTo>
                  <a:lnTo>
                    <a:pt x="104" y="140"/>
                  </a:lnTo>
                  <a:lnTo>
                    <a:pt x="102" y="140"/>
                  </a:lnTo>
                  <a:lnTo>
                    <a:pt x="100" y="140"/>
                  </a:lnTo>
                  <a:lnTo>
                    <a:pt x="100" y="142"/>
                  </a:lnTo>
                  <a:lnTo>
                    <a:pt x="98" y="144"/>
                  </a:lnTo>
                  <a:lnTo>
                    <a:pt x="96" y="146"/>
                  </a:lnTo>
                  <a:lnTo>
                    <a:pt x="95" y="146"/>
                  </a:lnTo>
                  <a:lnTo>
                    <a:pt x="93" y="151"/>
                  </a:lnTo>
                  <a:lnTo>
                    <a:pt x="93" y="153"/>
                  </a:lnTo>
                  <a:lnTo>
                    <a:pt x="93" y="155"/>
                  </a:lnTo>
                  <a:lnTo>
                    <a:pt x="93" y="157"/>
                  </a:lnTo>
                  <a:lnTo>
                    <a:pt x="93" y="159"/>
                  </a:lnTo>
                  <a:lnTo>
                    <a:pt x="93" y="161"/>
                  </a:lnTo>
                  <a:lnTo>
                    <a:pt x="93" y="163"/>
                  </a:lnTo>
                  <a:lnTo>
                    <a:pt x="95" y="165"/>
                  </a:lnTo>
                  <a:lnTo>
                    <a:pt x="93" y="165"/>
                  </a:lnTo>
                  <a:lnTo>
                    <a:pt x="91" y="167"/>
                  </a:lnTo>
                  <a:lnTo>
                    <a:pt x="89" y="167"/>
                  </a:lnTo>
                  <a:lnTo>
                    <a:pt x="87" y="167"/>
                  </a:lnTo>
                  <a:lnTo>
                    <a:pt x="87" y="169"/>
                  </a:lnTo>
                  <a:lnTo>
                    <a:pt x="85" y="169"/>
                  </a:lnTo>
                  <a:lnTo>
                    <a:pt x="83" y="169"/>
                  </a:lnTo>
                  <a:lnTo>
                    <a:pt x="81" y="169"/>
                  </a:lnTo>
                  <a:lnTo>
                    <a:pt x="79" y="171"/>
                  </a:lnTo>
                  <a:lnTo>
                    <a:pt x="77" y="171"/>
                  </a:lnTo>
                  <a:lnTo>
                    <a:pt x="75" y="171"/>
                  </a:lnTo>
                  <a:lnTo>
                    <a:pt x="73" y="173"/>
                  </a:lnTo>
                  <a:lnTo>
                    <a:pt x="72" y="173"/>
                  </a:lnTo>
                  <a:lnTo>
                    <a:pt x="70" y="171"/>
                  </a:lnTo>
                  <a:lnTo>
                    <a:pt x="68" y="171"/>
                  </a:lnTo>
                  <a:lnTo>
                    <a:pt x="64" y="171"/>
                  </a:lnTo>
                  <a:lnTo>
                    <a:pt x="60" y="173"/>
                  </a:lnTo>
                  <a:lnTo>
                    <a:pt x="58" y="173"/>
                  </a:lnTo>
                  <a:lnTo>
                    <a:pt x="58" y="175"/>
                  </a:lnTo>
                  <a:lnTo>
                    <a:pt x="56" y="175"/>
                  </a:lnTo>
                  <a:lnTo>
                    <a:pt x="52" y="173"/>
                  </a:lnTo>
                  <a:lnTo>
                    <a:pt x="50" y="173"/>
                  </a:lnTo>
                  <a:lnTo>
                    <a:pt x="47" y="173"/>
                  </a:lnTo>
                  <a:lnTo>
                    <a:pt x="45" y="173"/>
                  </a:lnTo>
                  <a:lnTo>
                    <a:pt x="43" y="173"/>
                  </a:lnTo>
                  <a:lnTo>
                    <a:pt x="41" y="173"/>
                  </a:lnTo>
                  <a:lnTo>
                    <a:pt x="39" y="175"/>
                  </a:lnTo>
                  <a:lnTo>
                    <a:pt x="37" y="175"/>
                  </a:lnTo>
                  <a:lnTo>
                    <a:pt x="35" y="175"/>
                  </a:lnTo>
                  <a:lnTo>
                    <a:pt x="33" y="175"/>
                  </a:lnTo>
                  <a:lnTo>
                    <a:pt x="31" y="175"/>
                  </a:lnTo>
                  <a:lnTo>
                    <a:pt x="29" y="173"/>
                  </a:lnTo>
                  <a:lnTo>
                    <a:pt x="27" y="173"/>
                  </a:lnTo>
                  <a:lnTo>
                    <a:pt x="25" y="173"/>
                  </a:lnTo>
                  <a:lnTo>
                    <a:pt x="24" y="173"/>
                  </a:lnTo>
                  <a:lnTo>
                    <a:pt x="24" y="171"/>
                  </a:lnTo>
                  <a:lnTo>
                    <a:pt x="22" y="171"/>
                  </a:lnTo>
                  <a:lnTo>
                    <a:pt x="20" y="171"/>
                  </a:lnTo>
                  <a:lnTo>
                    <a:pt x="18" y="171"/>
                  </a:lnTo>
                  <a:lnTo>
                    <a:pt x="18" y="169"/>
                  </a:lnTo>
                  <a:lnTo>
                    <a:pt x="16" y="169"/>
                  </a:lnTo>
                  <a:lnTo>
                    <a:pt x="14" y="169"/>
                  </a:lnTo>
                  <a:lnTo>
                    <a:pt x="12" y="169"/>
                  </a:lnTo>
                  <a:lnTo>
                    <a:pt x="10" y="167"/>
                  </a:lnTo>
                  <a:lnTo>
                    <a:pt x="8" y="167"/>
                  </a:lnTo>
                  <a:lnTo>
                    <a:pt x="6" y="167"/>
                  </a:lnTo>
                  <a:lnTo>
                    <a:pt x="8" y="165"/>
                  </a:lnTo>
                  <a:lnTo>
                    <a:pt x="8" y="163"/>
                  </a:lnTo>
                  <a:lnTo>
                    <a:pt x="10" y="161"/>
                  </a:lnTo>
                  <a:lnTo>
                    <a:pt x="12" y="159"/>
                  </a:lnTo>
                  <a:lnTo>
                    <a:pt x="14" y="157"/>
                  </a:lnTo>
                  <a:lnTo>
                    <a:pt x="16" y="155"/>
                  </a:lnTo>
                  <a:lnTo>
                    <a:pt x="16" y="153"/>
                  </a:lnTo>
                  <a:lnTo>
                    <a:pt x="18" y="151"/>
                  </a:lnTo>
                  <a:lnTo>
                    <a:pt x="20" y="150"/>
                  </a:lnTo>
                  <a:lnTo>
                    <a:pt x="22" y="148"/>
                  </a:lnTo>
                  <a:lnTo>
                    <a:pt x="22" y="146"/>
                  </a:lnTo>
                  <a:lnTo>
                    <a:pt x="22" y="144"/>
                  </a:lnTo>
                  <a:lnTo>
                    <a:pt x="22" y="142"/>
                  </a:lnTo>
                  <a:lnTo>
                    <a:pt x="22" y="140"/>
                  </a:lnTo>
                  <a:lnTo>
                    <a:pt x="22" y="138"/>
                  </a:lnTo>
                  <a:lnTo>
                    <a:pt x="20" y="138"/>
                  </a:lnTo>
                  <a:lnTo>
                    <a:pt x="18" y="138"/>
                  </a:lnTo>
                  <a:lnTo>
                    <a:pt x="16" y="138"/>
                  </a:lnTo>
                  <a:lnTo>
                    <a:pt x="14" y="136"/>
                  </a:lnTo>
                  <a:lnTo>
                    <a:pt x="10" y="136"/>
                  </a:lnTo>
                  <a:lnTo>
                    <a:pt x="8" y="136"/>
                  </a:lnTo>
                  <a:lnTo>
                    <a:pt x="6" y="136"/>
                  </a:lnTo>
                  <a:lnTo>
                    <a:pt x="6" y="134"/>
                  </a:lnTo>
                  <a:lnTo>
                    <a:pt x="6" y="132"/>
                  </a:lnTo>
                  <a:lnTo>
                    <a:pt x="6" y="130"/>
                  </a:lnTo>
                  <a:lnTo>
                    <a:pt x="6" y="128"/>
                  </a:lnTo>
                  <a:lnTo>
                    <a:pt x="6" y="127"/>
                  </a:lnTo>
                  <a:lnTo>
                    <a:pt x="6" y="125"/>
                  </a:lnTo>
                  <a:lnTo>
                    <a:pt x="6" y="123"/>
                  </a:lnTo>
                  <a:lnTo>
                    <a:pt x="6" y="121"/>
                  </a:lnTo>
                  <a:lnTo>
                    <a:pt x="6" y="119"/>
                  </a:lnTo>
                  <a:lnTo>
                    <a:pt x="4" y="117"/>
                  </a:lnTo>
                  <a:lnTo>
                    <a:pt x="4" y="115"/>
                  </a:lnTo>
                  <a:lnTo>
                    <a:pt x="4" y="113"/>
                  </a:lnTo>
                  <a:lnTo>
                    <a:pt x="2" y="111"/>
                  </a:lnTo>
                  <a:lnTo>
                    <a:pt x="2" y="109"/>
                  </a:lnTo>
                  <a:lnTo>
                    <a:pt x="2" y="107"/>
                  </a:lnTo>
                  <a:lnTo>
                    <a:pt x="2" y="105"/>
                  </a:lnTo>
                  <a:lnTo>
                    <a:pt x="2" y="103"/>
                  </a:lnTo>
                  <a:lnTo>
                    <a:pt x="4" y="102"/>
                  </a:lnTo>
                  <a:lnTo>
                    <a:pt x="4" y="100"/>
                  </a:lnTo>
                  <a:lnTo>
                    <a:pt x="6" y="100"/>
                  </a:lnTo>
                  <a:lnTo>
                    <a:pt x="6" y="98"/>
                  </a:lnTo>
                  <a:lnTo>
                    <a:pt x="8" y="98"/>
                  </a:lnTo>
                  <a:lnTo>
                    <a:pt x="6" y="98"/>
                  </a:lnTo>
                  <a:lnTo>
                    <a:pt x="4" y="98"/>
                  </a:lnTo>
                  <a:lnTo>
                    <a:pt x="4" y="96"/>
                  </a:lnTo>
                  <a:lnTo>
                    <a:pt x="2" y="96"/>
                  </a:lnTo>
                  <a:lnTo>
                    <a:pt x="0" y="96"/>
                  </a:lnTo>
                  <a:lnTo>
                    <a:pt x="0" y="94"/>
                  </a:lnTo>
                  <a:lnTo>
                    <a:pt x="0" y="92"/>
                  </a:lnTo>
                  <a:lnTo>
                    <a:pt x="0" y="88"/>
                  </a:lnTo>
                  <a:lnTo>
                    <a:pt x="0" y="86"/>
                  </a:lnTo>
                  <a:lnTo>
                    <a:pt x="0" y="84"/>
                  </a:lnTo>
                  <a:lnTo>
                    <a:pt x="2" y="84"/>
                  </a:lnTo>
                  <a:lnTo>
                    <a:pt x="2" y="82"/>
                  </a:lnTo>
                  <a:lnTo>
                    <a:pt x="4" y="82"/>
                  </a:lnTo>
                  <a:lnTo>
                    <a:pt x="6" y="82"/>
                  </a:lnTo>
                  <a:lnTo>
                    <a:pt x="6" y="80"/>
                  </a:lnTo>
                  <a:lnTo>
                    <a:pt x="4" y="79"/>
                  </a:lnTo>
                  <a:lnTo>
                    <a:pt x="6" y="79"/>
                  </a:lnTo>
                  <a:lnTo>
                    <a:pt x="6" y="77"/>
                  </a:lnTo>
                  <a:lnTo>
                    <a:pt x="8" y="77"/>
                  </a:lnTo>
                  <a:lnTo>
                    <a:pt x="8" y="75"/>
                  </a:lnTo>
                  <a:lnTo>
                    <a:pt x="8" y="73"/>
                  </a:lnTo>
                  <a:lnTo>
                    <a:pt x="10" y="73"/>
                  </a:lnTo>
                  <a:lnTo>
                    <a:pt x="10" y="71"/>
                  </a:lnTo>
                  <a:lnTo>
                    <a:pt x="10" y="69"/>
                  </a:lnTo>
                  <a:lnTo>
                    <a:pt x="10" y="67"/>
                  </a:lnTo>
                  <a:lnTo>
                    <a:pt x="12" y="67"/>
                  </a:lnTo>
                  <a:lnTo>
                    <a:pt x="10" y="65"/>
                  </a:lnTo>
                  <a:lnTo>
                    <a:pt x="10" y="63"/>
                  </a:lnTo>
                  <a:lnTo>
                    <a:pt x="12" y="63"/>
                  </a:lnTo>
                  <a:lnTo>
                    <a:pt x="12" y="61"/>
                  </a:lnTo>
                  <a:lnTo>
                    <a:pt x="12" y="59"/>
                  </a:lnTo>
                  <a:lnTo>
                    <a:pt x="14" y="59"/>
                  </a:lnTo>
                  <a:lnTo>
                    <a:pt x="14" y="57"/>
                  </a:lnTo>
                  <a:lnTo>
                    <a:pt x="16" y="57"/>
                  </a:lnTo>
                  <a:lnTo>
                    <a:pt x="16" y="59"/>
                  </a:lnTo>
                  <a:lnTo>
                    <a:pt x="18" y="59"/>
                  </a:lnTo>
                  <a:lnTo>
                    <a:pt x="18" y="61"/>
                  </a:lnTo>
                  <a:lnTo>
                    <a:pt x="22" y="61"/>
                  </a:lnTo>
                  <a:lnTo>
                    <a:pt x="24" y="59"/>
                  </a:lnTo>
                  <a:lnTo>
                    <a:pt x="25" y="61"/>
                  </a:lnTo>
                  <a:lnTo>
                    <a:pt x="27" y="63"/>
                  </a:lnTo>
                  <a:lnTo>
                    <a:pt x="29" y="63"/>
                  </a:lnTo>
                  <a:lnTo>
                    <a:pt x="29" y="65"/>
                  </a:lnTo>
                  <a:lnTo>
                    <a:pt x="29" y="67"/>
                  </a:lnTo>
                  <a:lnTo>
                    <a:pt x="31" y="63"/>
                  </a:lnTo>
                  <a:lnTo>
                    <a:pt x="33" y="65"/>
                  </a:lnTo>
                  <a:lnTo>
                    <a:pt x="35" y="65"/>
                  </a:lnTo>
                  <a:lnTo>
                    <a:pt x="37" y="63"/>
                  </a:lnTo>
                  <a:lnTo>
                    <a:pt x="39" y="63"/>
                  </a:lnTo>
                  <a:lnTo>
                    <a:pt x="39" y="61"/>
                  </a:lnTo>
                  <a:lnTo>
                    <a:pt x="41" y="61"/>
                  </a:lnTo>
                  <a:lnTo>
                    <a:pt x="43" y="61"/>
                  </a:lnTo>
                  <a:lnTo>
                    <a:pt x="43" y="59"/>
                  </a:lnTo>
                  <a:lnTo>
                    <a:pt x="43" y="57"/>
                  </a:lnTo>
                  <a:lnTo>
                    <a:pt x="43" y="55"/>
                  </a:lnTo>
                  <a:lnTo>
                    <a:pt x="45" y="55"/>
                  </a:lnTo>
                  <a:lnTo>
                    <a:pt x="43" y="55"/>
                  </a:lnTo>
                  <a:lnTo>
                    <a:pt x="43" y="54"/>
                  </a:lnTo>
                  <a:lnTo>
                    <a:pt x="43" y="52"/>
                  </a:lnTo>
                  <a:lnTo>
                    <a:pt x="47" y="52"/>
                  </a:lnTo>
                  <a:lnTo>
                    <a:pt x="48" y="52"/>
                  </a:lnTo>
                  <a:lnTo>
                    <a:pt x="50" y="50"/>
                  </a:lnTo>
                  <a:lnTo>
                    <a:pt x="52" y="50"/>
                  </a:lnTo>
                  <a:lnTo>
                    <a:pt x="54" y="50"/>
                  </a:lnTo>
                  <a:lnTo>
                    <a:pt x="56" y="50"/>
                  </a:lnTo>
                  <a:lnTo>
                    <a:pt x="58" y="50"/>
                  </a:lnTo>
                  <a:lnTo>
                    <a:pt x="58" y="48"/>
                  </a:lnTo>
                  <a:lnTo>
                    <a:pt x="58" y="46"/>
                  </a:lnTo>
                  <a:lnTo>
                    <a:pt x="60" y="46"/>
                  </a:lnTo>
                  <a:lnTo>
                    <a:pt x="62" y="46"/>
                  </a:lnTo>
                  <a:lnTo>
                    <a:pt x="64" y="44"/>
                  </a:lnTo>
                  <a:lnTo>
                    <a:pt x="66" y="42"/>
                  </a:lnTo>
                  <a:lnTo>
                    <a:pt x="66" y="40"/>
                  </a:lnTo>
                  <a:lnTo>
                    <a:pt x="66" y="38"/>
                  </a:lnTo>
                  <a:lnTo>
                    <a:pt x="66" y="36"/>
                  </a:lnTo>
                  <a:lnTo>
                    <a:pt x="68" y="32"/>
                  </a:lnTo>
                  <a:lnTo>
                    <a:pt x="70" y="32"/>
                  </a:lnTo>
                  <a:lnTo>
                    <a:pt x="70" y="31"/>
                  </a:lnTo>
                  <a:lnTo>
                    <a:pt x="70" y="29"/>
                  </a:lnTo>
                  <a:lnTo>
                    <a:pt x="70" y="27"/>
                  </a:lnTo>
                  <a:lnTo>
                    <a:pt x="72" y="25"/>
                  </a:lnTo>
                  <a:lnTo>
                    <a:pt x="73" y="25"/>
                  </a:lnTo>
                  <a:lnTo>
                    <a:pt x="81" y="25"/>
                  </a:lnTo>
                  <a:lnTo>
                    <a:pt x="81" y="23"/>
                  </a:lnTo>
                  <a:lnTo>
                    <a:pt x="83" y="23"/>
                  </a:lnTo>
                  <a:lnTo>
                    <a:pt x="83" y="21"/>
                  </a:lnTo>
                  <a:lnTo>
                    <a:pt x="83" y="19"/>
                  </a:lnTo>
                  <a:lnTo>
                    <a:pt x="85" y="19"/>
                  </a:lnTo>
                  <a:lnTo>
                    <a:pt x="87" y="19"/>
                  </a:lnTo>
                  <a:lnTo>
                    <a:pt x="89" y="21"/>
                  </a:lnTo>
                  <a:lnTo>
                    <a:pt x="91" y="21"/>
                  </a:lnTo>
                  <a:lnTo>
                    <a:pt x="91" y="23"/>
                  </a:lnTo>
                  <a:lnTo>
                    <a:pt x="93" y="23"/>
                  </a:lnTo>
                  <a:lnTo>
                    <a:pt x="95" y="23"/>
                  </a:lnTo>
                  <a:lnTo>
                    <a:pt x="96" y="23"/>
                  </a:lnTo>
                  <a:lnTo>
                    <a:pt x="98" y="23"/>
                  </a:lnTo>
                  <a:lnTo>
                    <a:pt x="100" y="23"/>
                  </a:lnTo>
                  <a:lnTo>
                    <a:pt x="102" y="23"/>
                  </a:lnTo>
                  <a:lnTo>
                    <a:pt x="104" y="23"/>
                  </a:lnTo>
                  <a:lnTo>
                    <a:pt x="106" y="23"/>
                  </a:lnTo>
                  <a:lnTo>
                    <a:pt x="106" y="25"/>
                  </a:lnTo>
                  <a:lnTo>
                    <a:pt x="108" y="25"/>
                  </a:lnTo>
                  <a:lnTo>
                    <a:pt x="108" y="27"/>
                  </a:lnTo>
                  <a:lnTo>
                    <a:pt x="110" y="25"/>
                  </a:lnTo>
                  <a:lnTo>
                    <a:pt x="112" y="25"/>
                  </a:lnTo>
                  <a:lnTo>
                    <a:pt x="114" y="25"/>
                  </a:lnTo>
                  <a:lnTo>
                    <a:pt x="116" y="25"/>
                  </a:lnTo>
                  <a:lnTo>
                    <a:pt x="118" y="25"/>
                  </a:lnTo>
                  <a:lnTo>
                    <a:pt x="118" y="27"/>
                  </a:lnTo>
                  <a:lnTo>
                    <a:pt x="118" y="29"/>
                  </a:lnTo>
                  <a:lnTo>
                    <a:pt x="120" y="29"/>
                  </a:lnTo>
                  <a:lnTo>
                    <a:pt x="120" y="31"/>
                  </a:lnTo>
                  <a:lnTo>
                    <a:pt x="121" y="31"/>
                  </a:lnTo>
                  <a:lnTo>
                    <a:pt x="123" y="31"/>
                  </a:lnTo>
                  <a:lnTo>
                    <a:pt x="123" y="29"/>
                  </a:lnTo>
                  <a:lnTo>
                    <a:pt x="125" y="29"/>
                  </a:lnTo>
                  <a:lnTo>
                    <a:pt x="125" y="27"/>
                  </a:lnTo>
                  <a:lnTo>
                    <a:pt x="127" y="27"/>
                  </a:lnTo>
                  <a:lnTo>
                    <a:pt x="129" y="27"/>
                  </a:lnTo>
                  <a:lnTo>
                    <a:pt x="129" y="25"/>
                  </a:lnTo>
                  <a:lnTo>
                    <a:pt x="131" y="25"/>
                  </a:lnTo>
                  <a:lnTo>
                    <a:pt x="133" y="25"/>
                  </a:lnTo>
                  <a:lnTo>
                    <a:pt x="133" y="23"/>
                  </a:lnTo>
                  <a:lnTo>
                    <a:pt x="135" y="23"/>
                  </a:lnTo>
                  <a:lnTo>
                    <a:pt x="135" y="25"/>
                  </a:lnTo>
                  <a:lnTo>
                    <a:pt x="135" y="23"/>
                  </a:lnTo>
                  <a:lnTo>
                    <a:pt x="137" y="23"/>
                  </a:lnTo>
                  <a:lnTo>
                    <a:pt x="137" y="25"/>
                  </a:lnTo>
                  <a:lnTo>
                    <a:pt x="139" y="27"/>
                  </a:lnTo>
                  <a:lnTo>
                    <a:pt x="141" y="27"/>
                  </a:lnTo>
                  <a:lnTo>
                    <a:pt x="143" y="27"/>
                  </a:lnTo>
                  <a:lnTo>
                    <a:pt x="143" y="25"/>
                  </a:lnTo>
                  <a:lnTo>
                    <a:pt x="143" y="23"/>
                  </a:lnTo>
                  <a:lnTo>
                    <a:pt x="143" y="21"/>
                  </a:lnTo>
                  <a:lnTo>
                    <a:pt x="143" y="19"/>
                  </a:lnTo>
                  <a:lnTo>
                    <a:pt x="145" y="19"/>
                  </a:lnTo>
                  <a:lnTo>
                    <a:pt x="145" y="17"/>
                  </a:lnTo>
                  <a:lnTo>
                    <a:pt x="146" y="19"/>
                  </a:lnTo>
                  <a:lnTo>
                    <a:pt x="148" y="17"/>
                  </a:lnTo>
                  <a:lnTo>
                    <a:pt x="150" y="17"/>
                  </a:lnTo>
                  <a:lnTo>
                    <a:pt x="152" y="17"/>
                  </a:lnTo>
                  <a:lnTo>
                    <a:pt x="152" y="19"/>
                  </a:lnTo>
                  <a:lnTo>
                    <a:pt x="154" y="19"/>
                  </a:lnTo>
                  <a:lnTo>
                    <a:pt x="156" y="19"/>
                  </a:lnTo>
                  <a:lnTo>
                    <a:pt x="156" y="17"/>
                  </a:lnTo>
                  <a:lnTo>
                    <a:pt x="156" y="15"/>
                  </a:lnTo>
                  <a:lnTo>
                    <a:pt x="156" y="13"/>
                  </a:lnTo>
                  <a:lnTo>
                    <a:pt x="154" y="13"/>
                  </a:lnTo>
                  <a:lnTo>
                    <a:pt x="154" y="11"/>
                  </a:lnTo>
                  <a:lnTo>
                    <a:pt x="156" y="11"/>
                  </a:lnTo>
                  <a:lnTo>
                    <a:pt x="156" y="9"/>
                  </a:lnTo>
                  <a:lnTo>
                    <a:pt x="158" y="9"/>
                  </a:lnTo>
                  <a:lnTo>
                    <a:pt x="158" y="7"/>
                  </a:lnTo>
                  <a:lnTo>
                    <a:pt x="160" y="7"/>
                  </a:lnTo>
                  <a:lnTo>
                    <a:pt x="160" y="6"/>
                  </a:lnTo>
                  <a:lnTo>
                    <a:pt x="162" y="4"/>
                  </a:lnTo>
                  <a:lnTo>
                    <a:pt x="162" y="2"/>
                  </a:lnTo>
                  <a:lnTo>
                    <a:pt x="164" y="2"/>
                  </a:lnTo>
                  <a:lnTo>
                    <a:pt x="162" y="2"/>
                  </a:lnTo>
                  <a:lnTo>
                    <a:pt x="164" y="2"/>
                  </a:lnTo>
                  <a:lnTo>
                    <a:pt x="164" y="0"/>
                  </a:lnTo>
                  <a:lnTo>
                    <a:pt x="166" y="0"/>
                  </a:lnTo>
                  <a:lnTo>
                    <a:pt x="168" y="0"/>
                  </a:lnTo>
                  <a:lnTo>
                    <a:pt x="168" y="2"/>
                  </a:lnTo>
                  <a:lnTo>
                    <a:pt x="168" y="0"/>
                  </a:lnTo>
                  <a:lnTo>
                    <a:pt x="169" y="2"/>
                  </a:lnTo>
                  <a:lnTo>
                    <a:pt x="171" y="2"/>
                  </a:lnTo>
                  <a:lnTo>
                    <a:pt x="171" y="4"/>
                  </a:lnTo>
                  <a:lnTo>
                    <a:pt x="173" y="4"/>
                  </a:lnTo>
                  <a:lnTo>
                    <a:pt x="173" y="6"/>
                  </a:lnTo>
                  <a:lnTo>
                    <a:pt x="173" y="7"/>
                  </a:lnTo>
                  <a:lnTo>
                    <a:pt x="173" y="9"/>
                  </a:lnTo>
                  <a:lnTo>
                    <a:pt x="171" y="9"/>
                  </a:lnTo>
                  <a:lnTo>
                    <a:pt x="171" y="11"/>
                  </a:lnTo>
                  <a:lnTo>
                    <a:pt x="173" y="11"/>
                  </a:lnTo>
                  <a:lnTo>
                    <a:pt x="175" y="11"/>
                  </a:lnTo>
                  <a:lnTo>
                    <a:pt x="177" y="11"/>
                  </a:lnTo>
                  <a:lnTo>
                    <a:pt x="177" y="13"/>
                  </a:lnTo>
                  <a:lnTo>
                    <a:pt x="177" y="15"/>
                  </a:lnTo>
                  <a:lnTo>
                    <a:pt x="177" y="17"/>
                  </a:lnTo>
                  <a:lnTo>
                    <a:pt x="175" y="17"/>
                  </a:lnTo>
                  <a:lnTo>
                    <a:pt x="175" y="19"/>
                  </a:lnTo>
                  <a:lnTo>
                    <a:pt x="175" y="21"/>
                  </a:lnTo>
                  <a:lnTo>
                    <a:pt x="175" y="23"/>
                  </a:lnTo>
                  <a:lnTo>
                    <a:pt x="175" y="25"/>
                  </a:lnTo>
                  <a:lnTo>
                    <a:pt x="175" y="27"/>
                  </a:lnTo>
                  <a:lnTo>
                    <a:pt x="175" y="29"/>
                  </a:lnTo>
                  <a:lnTo>
                    <a:pt x="175" y="31"/>
                  </a:lnTo>
                  <a:lnTo>
                    <a:pt x="177" y="32"/>
                  </a:lnTo>
                  <a:lnTo>
                    <a:pt x="177" y="34"/>
                  </a:lnTo>
                  <a:lnTo>
                    <a:pt x="177" y="36"/>
                  </a:lnTo>
                  <a:lnTo>
                    <a:pt x="179" y="36"/>
                  </a:lnTo>
                  <a:lnTo>
                    <a:pt x="181" y="36"/>
                  </a:lnTo>
                  <a:lnTo>
                    <a:pt x="187" y="32"/>
                  </a:lnTo>
                  <a:lnTo>
                    <a:pt x="187" y="31"/>
                  </a:lnTo>
                  <a:lnTo>
                    <a:pt x="189" y="31"/>
                  </a:lnTo>
                  <a:lnTo>
                    <a:pt x="191" y="31"/>
                  </a:lnTo>
                  <a:lnTo>
                    <a:pt x="191" y="29"/>
                  </a:lnTo>
                  <a:lnTo>
                    <a:pt x="191" y="31"/>
                  </a:lnTo>
                  <a:lnTo>
                    <a:pt x="193" y="29"/>
                  </a:lnTo>
                  <a:lnTo>
                    <a:pt x="194" y="29"/>
                  </a:lnTo>
                  <a:lnTo>
                    <a:pt x="194" y="27"/>
                  </a:lnTo>
                  <a:lnTo>
                    <a:pt x="196" y="27"/>
                  </a:lnTo>
                  <a:lnTo>
                    <a:pt x="196" y="25"/>
                  </a:lnTo>
                  <a:lnTo>
                    <a:pt x="198" y="25"/>
                  </a:lnTo>
                  <a:lnTo>
                    <a:pt x="200" y="23"/>
                  </a:lnTo>
                  <a:lnTo>
                    <a:pt x="202" y="23"/>
                  </a:lnTo>
                  <a:lnTo>
                    <a:pt x="202" y="21"/>
                  </a:lnTo>
                  <a:lnTo>
                    <a:pt x="204" y="21"/>
                  </a:lnTo>
                  <a:lnTo>
                    <a:pt x="206" y="21"/>
                  </a:lnTo>
                  <a:lnTo>
                    <a:pt x="208" y="21"/>
                  </a:lnTo>
                  <a:lnTo>
                    <a:pt x="210" y="21"/>
                  </a:lnTo>
                  <a:lnTo>
                    <a:pt x="212" y="21"/>
                  </a:lnTo>
                  <a:lnTo>
                    <a:pt x="212" y="23"/>
                  </a:lnTo>
                  <a:lnTo>
                    <a:pt x="210" y="23"/>
                  </a:lnTo>
                  <a:lnTo>
                    <a:pt x="210" y="25"/>
                  </a:lnTo>
                  <a:lnTo>
                    <a:pt x="212" y="25"/>
                  </a:lnTo>
                  <a:lnTo>
                    <a:pt x="214" y="25"/>
                  </a:lnTo>
                  <a:lnTo>
                    <a:pt x="216" y="25"/>
                  </a:lnTo>
                  <a:lnTo>
                    <a:pt x="217" y="23"/>
                  </a:lnTo>
                  <a:lnTo>
                    <a:pt x="219" y="23"/>
                  </a:lnTo>
                  <a:lnTo>
                    <a:pt x="219" y="21"/>
                  </a:lnTo>
                  <a:lnTo>
                    <a:pt x="221" y="21"/>
                  </a:lnTo>
                  <a:lnTo>
                    <a:pt x="223" y="23"/>
                  </a:lnTo>
                  <a:lnTo>
                    <a:pt x="223" y="21"/>
                  </a:lnTo>
                  <a:lnTo>
                    <a:pt x="223" y="23"/>
                  </a:lnTo>
                  <a:lnTo>
                    <a:pt x="225" y="23"/>
                  </a:lnTo>
                  <a:lnTo>
                    <a:pt x="227" y="21"/>
                  </a:lnTo>
                  <a:lnTo>
                    <a:pt x="229" y="23"/>
                  </a:lnTo>
                  <a:lnTo>
                    <a:pt x="229" y="25"/>
                  </a:lnTo>
                  <a:lnTo>
                    <a:pt x="231" y="2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8"/>
            <p:cNvSpPr>
              <a:spLocks noEditPoints="1"/>
            </p:cNvSpPr>
            <p:nvPr/>
          </p:nvSpPr>
          <p:spPr bwMode="auto">
            <a:xfrm>
              <a:off x="5326063" y="4941888"/>
              <a:ext cx="311150" cy="354013"/>
            </a:xfrm>
            <a:custGeom>
              <a:avLst/>
              <a:gdLst>
                <a:gd name="T0" fmla="*/ 46 w 196"/>
                <a:gd name="T1" fmla="*/ 25 h 223"/>
                <a:gd name="T2" fmla="*/ 63 w 196"/>
                <a:gd name="T3" fmla="*/ 25 h 223"/>
                <a:gd name="T4" fmla="*/ 79 w 196"/>
                <a:gd name="T5" fmla="*/ 27 h 223"/>
                <a:gd name="T6" fmla="*/ 82 w 196"/>
                <a:gd name="T7" fmla="*/ 40 h 223"/>
                <a:gd name="T8" fmla="*/ 86 w 196"/>
                <a:gd name="T9" fmla="*/ 50 h 223"/>
                <a:gd name="T10" fmla="*/ 92 w 196"/>
                <a:gd name="T11" fmla="*/ 60 h 223"/>
                <a:gd name="T12" fmla="*/ 107 w 196"/>
                <a:gd name="T13" fmla="*/ 58 h 223"/>
                <a:gd name="T14" fmla="*/ 121 w 196"/>
                <a:gd name="T15" fmla="*/ 58 h 223"/>
                <a:gd name="T16" fmla="*/ 125 w 196"/>
                <a:gd name="T17" fmla="*/ 44 h 223"/>
                <a:gd name="T18" fmla="*/ 138 w 196"/>
                <a:gd name="T19" fmla="*/ 40 h 223"/>
                <a:gd name="T20" fmla="*/ 146 w 196"/>
                <a:gd name="T21" fmla="*/ 48 h 223"/>
                <a:gd name="T22" fmla="*/ 161 w 196"/>
                <a:gd name="T23" fmla="*/ 50 h 223"/>
                <a:gd name="T24" fmla="*/ 161 w 196"/>
                <a:gd name="T25" fmla="*/ 63 h 223"/>
                <a:gd name="T26" fmla="*/ 161 w 196"/>
                <a:gd name="T27" fmla="*/ 71 h 223"/>
                <a:gd name="T28" fmla="*/ 163 w 196"/>
                <a:gd name="T29" fmla="*/ 87 h 223"/>
                <a:gd name="T30" fmla="*/ 169 w 196"/>
                <a:gd name="T31" fmla="*/ 98 h 223"/>
                <a:gd name="T32" fmla="*/ 167 w 196"/>
                <a:gd name="T33" fmla="*/ 110 h 223"/>
                <a:gd name="T34" fmla="*/ 176 w 196"/>
                <a:gd name="T35" fmla="*/ 110 h 223"/>
                <a:gd name="T36" fmla="*/ 188 w 196"/>
                <a:gd name="T37" fmla="*/ 106 h 223"/>
                <a:gd name="T38" fmla="*/ 196 w 196"/>
                <a:gd name="T39" fmla="*/ 111 h 223"/>
                <a:gd name="T40" fmla="*/ 194 w 196"/>
                <a:gd name="T41" fmla="*/ 123 h 223"/>
                <a:gd name="T42" fmla="*/ 196 w 196"/>
                <a:gd name="T43" fmla="*/ 138 h 223"/>
                <a:gd name="T44" fmla="*/ 180 w 196"/>
                <a:gd name="T45" fmla="*/ 140 h 223"/>
                <a:gd name="T46" fmla="*/ 163 w 196"/>
                <a:gd name="T47" fmla="*/ 140 h 223"/>
                <a:gd name="T48" fmla="*/ 163 w 196"/>
                <a:gd name="T49" fmla="*/ 161 h 223"/>
                <a:gd name="T50" fmla="*/ 163 w 196"/>
                <a:gd name="T51" fmla="*/ 182 h 223"/>
                <a:gd name="T52" fmla="*/ 165 w 196"/>
                <a:gd name="T53" fmla="*/ 196 h 223"/>
                <a:gd name="T54" fmla="*/ 173 w 196"/>
                <a:gd name="T55" fmla="*/ 206 h 223"/>
                <a:gd name="T56" fmla="*/ 182 w 196"/>
                <a:gd name="T57" fmla="*/ 215 h 223"/>
                <a:gd name="T58" fmla="*/ 167 w 196"/>
                <a:gd name="T59" fmla="*/ 219 h 223"/>
                <a:gd name="T60" fmla="*/ 144 w 196"/>
                <a:gd name="T61" fmla="*/ 223 h 223"/>
                <a:gd name="T62" fmla="*/ 134 w 196"/>
                <a:gd name="T63" fmla="*/ 221 h 223"/>
                <a:gd name="T64" fmla="*/ 117 w 196"/>
                <a:gd name="T65" fmla="*/ 219 h 223"/>
                <a:gd name="T66" fmla="*/ 105 w 196"/>
                <a:gd name="T67" fmla="*/ 211 h 223"/>
                <a:gd name="T68" fmla="*/ 77 w 196"/>
                <a:gd name="T69" fmla="*/ 211 h 223"/>
                <a:gd name="T70" fmla="*/ 40 w 196"/>
                <a:gd name="T71" fmla="*/ 211 h 223"/>
                <a:gd name="T72" fmla="*/ 29 w 196"/>
                <a:gd name="T73" fmla="*/ 207 h 223"/>
                <a:gd name="T74" fmla="*/ 15 w 196"/>
                <a:gd name="T75" fmla="*/ 207 h 223"/>
                <a:gd name="T76" fmla="*/ 4 w 196"/>
                <a:gd name="T77" fmla="*/ 209 h 223"/>
                <a:gd name="T78" fmla="*/ 2 w 196"/>
                <a:gd name="T79" fmla="*/ 202 h 223"/>
                <a:gd name="T80" fmla="*/ 2 w 196"/>
                <a:gd name="T81" fmla="*/ 186 h 223"/>
                <a:gd name="T82" fmla="*/ 6 w 196"/>
                <a:gd name="T83" fmla="*/ 175 h 223"/>
                <a:gd name="T84" fmla="*/ 9 w 196"/>
                <a:gd name="T85" fmla="*/ 161 h 223"/>
                <a:gd name="T86" fmla="*/ 13 w 196"/>
                <a:gd name="T87" fmla="*/ 148 h 223"/>
                <a:gd name="T88" fmla="*/ 19 w 196"/>
                <a:gd name="T89" fmla="*/ 136 h 223"/>
                <a:gd name="T90" fmla="*/ 29 w 196"/>
                <a:gd name="T91" fmla="*/ 129 h 223"/>
                <a:gd name="T92" fmla="*/ 32 w 196"/>
                <a:gd name="T93" fmla="*/ 113 h 223"/>
                <a:gd name="T94" fmla="*/ 31 w 196"/>
                <a:gd name="T95" fmla="*/ 98 h 223"/>
                <a:gd name="T96" fmla="*/ 23 w 196"/>
                <a:gd name="T97" fmla="*/ 83 h 223"/>
                <a:gd name="T98" fmla="*/ 21 w 196"/>
                <a:gd name="T99" fmla="*/ 75 h 223"/>
                <a:gd name="T100" fmla="*/ 27 w 196"/>
                <a:gd name="T101" fmla="*/ 67 h 223"/>
                <a:gd name="T102" fmla="*/ 19 w 196"/>
                <a:gd name="T103" fmla="*/ 52 h 223"/>
                <a:gd name="T104" fmla="*/ 13 w 196"/>
                <a:gd name="T105" fmla="*/ 39 h 223"/>
                <a:gd name="T106" fmla="*/ 17 w 196"/>
                <a:gd name="T107" fmla="*/ 27 h 223"/>
                <a:gd name="T108" fmla="*/ 32 w 196"/>
                <a:gd name="T109" fmla="*/ 25 h 223"/>
                <a:gd name="T110" fmla="*/ 17 w 196"/>
                <a:gd name="T111" fmla="*/ 8 h 223"/>
                <a:gd name="T112" fmla="*/ 13 w 196"/>
                <a:gd name="T113" fmla="*/ 19 h 223"/>
                <a:gd name="T114" fmla="*/ 7 w 196"/>
                <a:gd name="T115" fmla="*/ 15 h 223"/>
                <a:gd name="T116" fmla="*/ 9 w 196"/>
                <a:gd name="T117" fmla="*/ 4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6" h="223">
                  <a:moveTo>
                    <a:pt x="0" y="200"/>
                  </a:moveTo>
                  <a:lnTo>
                    <a:pt x="0" y="198"/>
                  </a:lnTo>
                  <a:lnTo>
                    <a:pt x="0" y="200"/>
                  </a:lnTo>
                  <a:close/>
                  <a:moveTo>
                    <a:pt x="36" y="25"/>
                  </a:moveTo>
                  <a:lnTo>
                    <a:pt x="38" y="25"/>
                  </a:lnTo>
                  <a:lnTo>
                    <a:pt x="40" y="25"/>
                  </a:lnTo>
                  <a:lnTo>
                    <a:pt x="42" y="25"/>
                  </a:lnTo>
                  <a:lnTo>
                    <a:pt x="44" y="25"/>
                  </a:lnTo>
                  <a:lnTo>
                    <a:pt x="46" y="25"/>
                  </a:lnTo>
                  <a:lnTo>
                    <a:pt x="48" y="25"/>
                  </a:lnTo>
                  <a:lnTo>
                    <a:pt x="50" y="25"/>
                  </a:lnTo>
                  <a:lnTo>
                    <a:pt x="52" y="25"/>
                  </a:lnTo>
                  <a:lnTo>
                    <a:pt x="54" y="25"/>
                  </a:lnTo>
                  <a:lnTo>
                    <a:pt x="55" y="25"/>
                  </a:lnTo>
                  <a:lnTo>
                    <a:pt x="57" y="25"/>
                  </a:lnTo>
                  <a:lnTo>
                    <a:pt x="59" y="25"/>
                  </a:lnTo>
                  <a:lnTo>
                    <a:pt x="61" y="25"/>
                  </a:lnTo>
                  <a:lnTo>
                    <a:pt x="63" y="25"/>
                  </a:lnTo>
                  <a:lnTo>
                    <a:pt x="65" y="25"/>
                  </a:lnTo>
                  <a:lnTo>
                    <a:pt x="67" y="25"/>
                  </a:lnTo>
                  <a:lnTo>
                    <a:pt x="69" y="25"/>
                  </a:lnTo>
                  <a:lnTo>
                    <a:pt x="71" y="25"/>
                  </a:lnTo>
                  <a:lnTo>
                    <a:pt x="73" y="25"/>
                  </a:lnTo>
                  <a:lnTo>
                    <a:pt x="75" y="25"/>
                  </a:lnTo>
                  <a:lnTo>
                    <a:pt x="77" y="25"/>
                  </a:lnTo>
                  <a:lnTo>
                    <a:pt x="77" y="27"/>
                  </a:lnTo>
                  <a:lnTo>
                    <a:pt x="79" y="27"/>
                  </a:lnTo>
                  <a:lnTo>
                    <a:pt x="79" y="29"/>
                  </a:lnTo>
                  <a:lnTo>
                    <a:pt x="79" y="31"/>
                  </a:lnTo>
                  <a:lnTo>
                    <a:pt x="79" y="33"/>
                  </a:lnTo>
                  <a:lnTo>
                    <a:pt x="79" y="35"/>
                  </a:lnTo>
                  <a:lnTo>
                    <a:pt x="80" y="35"/>
                  </a:lnTo>
                  <a:lnTo>
                    <a:pt x="80" y="37"/>
                  </a:lnTo>
                  <a:lnTo>
                    <a:pt x="80" y="39"/>
                  </a:lnTo>
                  <a:lnTo>
                    <a:pt x="80" y="40"/>
                  </a:lnTo>
                  <a:lnTo>
                    <a:pt x="82" y="40"/>
                  </a:lnTo>
                  <a:lnTo>
                    <a:pt x="82" y="42"/>
                  </a:lnTo>
                  <a:lnTo>
                    <a:pt x="84" y="42"/>
                  </a:lnTo>
                  <a:lnTo>
                    <a:pt x="82" y="42"/>
                  </a:lnTo>
                  <a:lnTo>
                    <a:pt x="82" y="44"/>
                  </a:lnTo>
                  <a:lnTo>
                    <a:pt x="82" y="46"/>
                  </a:lnTo>
                  <a:lnTo>
                    <a:pt x="84" y="46"/>
                  </a:lnTo>
                  <a:lnTo>
                    <a:pt x="84" y="48"/>
                  </a:lnTo>
                  <a:lnTo>
                    <a:pt x="86" y="48"/>
                  </a:lnTo>
                  <a:lnTo>
                    <a:pt x="86" y="50"/>
                  </a:lnTo>
                  <a:lnTo>
                    <a:pt x="86" y="52"/>
                  </a:lnTo>
                  <a:lnTo>
                    <a:pt x="88" y="52"/>
                  </a:lnTo>
                  <a:lnTo>
                    <a:pt x="88" y="54"/>
                  </a:lnTo>
                  <a:lnTo>
                    <a:pt x="90" y="56"/>
                  </a:lnTo>
                  <a:lnTo>
                    <a:pt x="90" y="58"/>
                  </a:lnTo>
                  <a:lnTo>
                    <a:pt x="90" y="56"/>
                  </a:lnTo>
                  <a:lnTo>
                    <a:pt x="90" y="58"/>
                  </a:lnTo>
                  <a:lnTo>
                    <a:pt x="92" y="58"/>
                  </a:lnTo>
                  <a:lnTo>
                    <a:pt x="92" y="60"/>
                  </a:lnTo>
                  <a:lnTo>
                    <a:pt x="94" y="60"/>
                  </a:lnTo>
                  <a:lnTo>
                    <a:pt x="96" y="60"/>
                  </a:lnTo>
                  <a:lnTo>
                    <a:pt x="98" y="60"/>
                  </a:lnTo>
                  <a:lnTo>
                    <a:pt x="100" y="60"/>
                  </a:lnTo>
                  <a:lnTo>
                    <a:pt x="102" y="60"/>
                  </a:lnTo>
                  <a:lnTo>
                    <a:pt x="103" y="60"/>
                  </a:lnTo>
                  <a:lnTo>
                    <a:pt x="105" y="60"/>
                  </a:lnTo>
                  <a:lnTo>
                    <a:pt x="107" y="60"/>
                  </a:lnTo>
                  <a:lnTo>
                    <a:pt x="107" y="58"/>
                  </a:lnTo>
                  <a:lnTo>
                    <a:pt x="109" y="58"/>
                  </a:lnTo>
                  <a:lnTo>
                    <a:pt x="111" y="58"/>
                  </a:lnTo>
                  <a:lnTo>
                    <a:pt x="111" y="60"/>
                  </a:lnTo>
                  <a:lnTo>
                    <a:pt x="113" y="60"/>
                  </a:lnTo>
                  <a:lnTo>
                    <a:pt x="115" y="60"/>
                  </a:lnTo>
                  <a:lnTo>
                    <a:pt x="117" y="60"/>
                  </a:lnTo>
                  <a:lnTo>
                    <a:pt x="119" y="60"/>
                  </a:lnTo>
                  <a:lnTo>
                    <a:pt x="121" y="60"/>
                  </a:lnTo>
                  <a:lnTo>
                    <a:pt x="121" y="58"/>
                  </a:lnTo>
                  <a:lnTo>
                    <a:pt x="121" y="56"/>
                  </a:lnTo>
                  <a:lnTo>
                    <a:pt x="121" y="54"/>
                  </a:lnTo>
                  <a:lnTo>
                    <a:pt x="121" y="52"/>
                  </a:lnTo>
                  <a:lnTo>
                    <a:pt x="123" y="52"/>
                  </a:lnTo>
                  <a:lnTo>
                    <a:pt x="123" y="50"/>
                  </a:lnTo>
                  <a:lnTo>
                    <a:pt x="125" y="50"/>
                  </a:lnTo>
                  <a:lnTo>
                    <a:pt x="123" y="48"/>
                  </a:lnTo>
                  <a:lnTo>
                    <a:pt x="123" y="44"/>
                  </a:lnTo>
                  <a:lnTo>
                    <a:pt x="125" y="44"/>
                  </a:lnTo>
                  <a:lnTo>
                    <a:pt x="125" y="42"/>
                  </a:lnTo>
                  <a:lnTo>
                    <a:pt x="127" y="42"/>
                  </a:lnTo>
                  <a:lnTo>
                    <a:pt x="128" y="42"/>
                  </a:lnTo>
                  <a:lnTo>
                    <a:pt x="130" y="42"/>
                  </a:lnTo>
                  <a:lnTo>
                    <a:pt x="132" y="42"/>
                  </a:lnTo>
                  <a:lnTo>
                    <a:pt x="134" y="42"/>
                  </a:lnTo>
                  <a:lnTo>
                    <a:pt x="136" y="42"/>
                  </a:lnTo>
                  <a:lnTo>
                    <a:pt x="136" y="40"/>
                  </a:lnTo>
                  <a:lnTo>
                    <a:pt x="138" y="40"/>
                  </a:lnTo>
                  <a:lnTo>
                    <a:pt x="140" y="40"/>
                  </a:lnTo>
                  <a:lnTo>
                    <a:pt x="142" y="40"/>
                  </a:lnTo>
                  <a:lnTo>
                    <a:pt x="140" y="42"/>
                  </a:lnTo>
                  <a:lnTo>
                    <a:pt x="140" y="44"/>
                  </a:lnTo>
                  <a:lnTo>
                    <a:pt x="140" y="46"/>
                  </a:lnTo>
                  <a:lnTo>
                    <a:pt x="140" y="48"/>
                  </a:lnTo>
                  <a:lnTo>
                    <a:pt x="142" y="48"/>
                  </a:lnTo>
                  <a:lnTo>
                    <a:pt x="144" y="48"/>
                  </a:lnTo>
                  <a:lnTo>
                    <a:pt x="146" y="48"/>
                  </a:lnTo>
                  <a:lnTo>
                    <a:pt x="148" y="48"/>
                  </a:lnTo>
                  <a:lnTo>
                    <a:pt x="150" y="48"/>
                  </a:lnTo>
                  <a:lnTo>
                    <a:pt x="151" y="48"/>
                  </a:lnTo>
                  <a:lnTo>
                    <a:pt x="153" y="48"/>
                  </a:lnTo>
                  <a:lnTo>
                    <a:pt x="155" y="48"/>
                  </a:lnTo>
                  <a:lnTo>
                    <a:pt x="157" y="48"/>
                  </a:lnTo>
                  <a:lnTo>
                    <a:pt x="159" y="48"/>
                  </a:lnTo>
                  <a:lnTo>
                    <a:pt x="161" y="48"/>
                  </a:lnTo>
                  <a:lnTo>
                    <a:pt x="161" y="50"/>
                  </a:lnTo>
                  <a:lnTo>
                    <a:pt x="161" y="52"/>
                  </a:lnTo>
                  <a:lnTo>
                    <a:pt x="161" y="54"/>
                  </a:lnTo>
                  <a:lnTo>
                    <a:pt x="159" y="54"/>
                  </a:lnTo>
                  <a:lnTo>
                    <a:pt x="159" y="56"/>
                  </a:lnTo>
                  <a:lnTo>
                    <a:pt x="159" y="58"/>
                  </a:lnTo>
                  <a:lnTo>
                    <a:pt x="159" y="60"/>
                  </a:lnTo>
                  <a:lnTo>
                    <a:pt x="161" y="60"/>
                  </a:lnTo>
                  <a:lnTo>
                    <a:pt x="161" y="62"/>
                  </a:lnTo>
                  <a:lnTo>
                    <a:pt x="161" y="63"/>
                  </a:lnTo>
                  <a:lnTo>
                    <a:pt x="163" y="63"/>
                  </a:lnTo>
                  <a:lnTo>
                    <a:pt x="161" y="63"/>
                  </a:lnTo>
                  <a:lnTo>
                    <a:pt x="161" y="65"/>
                  </a:lnTo>
                  <a:lnTo>
                    <a:pt x="163" y="65"/>
                  </a:lnTo>
                  <a:lnTo>
                    <a:pt x="163" y="67"/>
                  </a:lnTo>
                  <a:lnTo>
                    <a:pt x="161" y="67"/>
                  </a:lnTo>
                  <a:lnTo>
                    <a:pt x="163" y="67"/>
                  </a:lnTo>
                  <a:lnTo>
                    <a:pt x="161" y="69"/>
                  </a:lnTo>
                  <a:lnTo>
                    <a:pt x="161" y="71"/>
                  </a:lnTo>
                  <a:lnTo>
                    <a:pt x="161" y="73"/>
                  </a:lnTo>
                  <a:lnTo>
                    <a:pt x="161" y="75"/>
                  </a:lnTo>
                  <a:lnTo>
                    <a:pt x="161" y="77"/>
                  </a:lnTo>
                  <a:lnTo>
                    <a:pt x="161" y="79"/>
                  </a:lnTo>
                  <a:lnTo>
                    <a:pt x="161" y="81"/>
                  </a:lnTo>
                  <a:lnTo>
                    <a:pt x="159" y="81"/>
                  </a:lnTo>
                  <a:lnTo>
                    <a:pt x="161" y="83"/>
                  </a:lnTo>
                  <a:lnTo>
                    <a:pt x="161" y="85"/>
                  </a:lnTo>
                  <a:lnTo>
                    <a:pt x="163" y="87"/>
                  </a:lnTo>
                  <a:lnTo>
                    <a:pt x="163" y="88"/>
                  </a:lnTo>
                  <a:lnTo>
                    <a:pt x="165" y="88"/>
                  </a:lnTo>
                  <a:lnTo>
                    <a:pt x="165" y="90"/>
                  </a:lnTo>
                  <a:lnTo>
                    <a:pt x="167" y="90"/>
                  </a:lnTo>
                  <a:lnTo>
                    <a:pt x="167" y="92"/>
                  </a:lnTo>
                  <a:lnTo>
                    <a:pt x="167" y="94"/>
                  </a:lnTo>
                  <a:lnTo>
                    <a:pt x="167" y="96"/>
                  </a:lnTo>
                  <a:lnTo>
                    <a:pt x="169" y="96"/>
                  </a:lnTo>
                  <a:lnTo>
                    <a:pt x="169" y="98"/>
                  </a:lnTo>
                  <a:lnTo>
                    <a:pt x="167" y="98"/>
                  </a:lnTo>
                  <a:lnTo>
                    <a:pt x="167" y="100"/>
                  </a:lnTo>
                  <a:lnTo>
                    <a:pt x="169" y="100"/>
                  </a:lnTo>
                  <a:lnTo>
                    <a:pt x="169" y="102"/>
                  </a:lnTo>
                  <a:lnTo>
                    <a:pt x="169" y="104"/>
                  </a:lnTo>
                  <a:lnTo>
                    <a:pt x="167" y="104"/>
                  </a:lnTo>
                  <a:lnTo>
                    <a:pt x="167" y="106"/>
                  </a:lnTo>
                  <a:lnTo>
                    <a:pt x="167" y="108"/>
                  </a:lnTo>
                  <a:lnTo>
                    <a:pt x="167" y="110"/>
                  </a:lnTo>
                  <a:lnTo>
                    <a:pt x="167" y="111"/>
                  </a:lnTo>
                  <a:lnTo>
                    <a:pt x="169" y="111"/>
                  </a:lnTo>
                  <a:lnTo>
                    <a:pt x="169" y="110"/>
                  </a:lnTo>
                  <a:lnTo>
                    <a:pt x="171" y="110"/>
                  </a:lnTo>
                  <a:lnTo>
                    <a:pt x="171" y="108"/>
                  </a:lnTo>
                  <a:lnTo>
                    <a:pt x="173" y="108"/>
                  </a:lnTo>
                  <a:lnTo>
                    <a:pt x="175" y="108"/>
                  </a:lnTo>
                  <a:lnTo>
                    <a:pt x="175" y="110"/>
                  </a:lnTo>
                  <a:lnTo>
                    <a:pt x="176" y="110"/>
                  </a:lnTo>
                  <a:lnTo>
                    <a:pt x="176" y="108"/>
                  </a:lnTo>
                  <a:lnTo>
                    <a:pt x="178" y="110"/>
                  </a:lnTo>
                  <a:lnTo>
                    <a:pt x="180" y="110"/>
                  </a:lnTo>
                  <a:lnTo>
                    <a:pt x="180" y="108"/>
                  </a:lnTo>
                  <a:lnTo>
                    <a:pt x="182" y="108"/>
                  </a:lnTo>
                  <a:lnTo>
                    <a:pt x="184" y="108"/>
                  </a:lnTo>
                  <a:lnTo>
                    <a:pt x="186" y="108"/>
                  </a:lnTo>
                  <a:lnTo>
                    <a:pt x="186" y="106"/>
                  </a:lnTo>
                  <a:lnTo>
                    <a:pt x="188" y="106"/>
                  </a:lnTo>
                  <a:lnTo>
                    <a:pt x="188" y="108"/>
                  </a:lnTo>
                  <a:lnTo>
                    <a:pt x="190" y="108"/>
                  </a:lnTo>
                  <a:lnTo>
                    <a:pt x="192" y="108"/>
                  </a:lnTo>
                  <a:lnTo>
                    <a:pt x="194" y="108"/>
                  </a:lnTo>
                  <a:lnTo>
                    <a:pt x="194" y="106"/>
                  </a:lnTo>
                  <a:lnTo>
                    <a:pt x="196" y="106"/>
                  </a:lnTo>
                  <a:lnTo>
                    <a:pt x="196" y="108"/>
                  </a:lnTo>
                  <a:lnTo>
                    <a:pt x="196" y="110"/>
                  </a:lnTo>
                  <a:lnTo>
                    <a:pt x="196" y="111"/>
                  </a:lnTo>
                  <a:lnTo>
                    <a:pt x="196" y="113"/>
                  </a:lnTo>
                  <a:lnTo>
                    <a:pt x="196" y="115"/>
                  </a:lnTo>
                  <a:lnTo>
                    <a:pt x="196" y="117"/>
                  </a:lnTo>
                  <a:lnTo>
                    <a:pt x="194" y="117"/>
                  </a:lnTo>
                  <a:lnTo>
                    <a:pt x="194" y="119"/>
                  </a:lnTo>
                  <a:lnTo>
                    <a:pt x="196" y="119"/>
                  </a:lnTo>
                  <a:lnTo>
                    <a:pt x="196" y="121"/>
                  </a:lnTo>
                  <a:lnTo>
                    <a:pt x="194" y="121"/>
                  </a:lnTo>
                  <a:lnTo>
                    <a:pt x="194" y="123"/>
                  </a:lnTo>
                  <a:lnTo>
                    <a:pt x="194" y="127"/>
                  </a:lnTo>
                  <a:lnTo>
                    <a:pt x="196" y="127"/>
                  </a:lnTo>
                  <a:lnTo>
                    <a:pt x="196" y="129"/>
                  </a:lnTo>
                  <a:lnTo>
                    <a:pt x="196" y="131"/>
                  </a:lnTo>
                  <a:lnTo>
                    <a:pt x="194" y="133"/>
                  </a:lnTo>
                  <a:lnTo>
                    <a:pt x="194" y="134"/>
                  </a:lnTo>
                  <a:lnTo>
                    <a:pt x="194" y="136"/>
                  </a:lnTo>
                  <a:lnTo>
                    <a:pt x="194" y="138"/>
                  </a:lnTo>
                  <a:lnTo>
                    <a:pt x="196" y="138"/>
                  </a:lnTo>
                  <a:lnTo>
                    <a:pt x="196" y="140"/>
                  </a:lnTo>
                  <a:lnTo>
                    <a:pt x="194" y="140"/>
                  </a:lnTo>
                  <a:lnTo>
                    <a:pt x="192" y="140"/>
                  </a:lnTo>
                  <a:lnTo>
                    <a:pt x="190" y="140"/>
                  </a:lnTo>
                  <a:lnTo>
                    <a:pt x="188" y="140"/>
                  </a:lnTo>
                  <a:lnTo>
                    <a:pt x="186" y="140"/>
                  </a:lnTo>
                  <a:lnTo>
                    <a:pt x="184" y="140"/>
                  </a:lnTo>
                  <a:lnTo>
                    <a:pt x="182" y="140"/>
                  </a:lnTo>
                  <a:lnTo>
                    <a:pt x="180" y="140"/>
                  </a:lnTo>
                  <a:lnTo>
                    <a:pt x="178" y="140"/>
                  </a:lnTo>
                  <a:lnTo>
                    <a:pt x="176" y="140"/>
                  </a:lnTo>
                  <a:lnTo>
                    <a:pt x="175" y="140"/>
                  </a:lnTo>
                  <a:lnTo>
                    <a:pt x="173" y="140"/>
                  </a:lnTo>
                  <a:lnTo>
                    <a:pt x="171" y="140"/>
                  </a:lnTo>
                  <a:lnTo>
                    <a:pt x="169" y="140"/>
                  </a:lnTo>
                  <a:lnTo>
                    <a:pt x="167" y="140"/>
                  </a:lnTo>
                  <a:lnTo>
                    <a:pt x="165" y="140"/>
                  </a:lnTo>
                  <a:lnTo>
                    <a:pt x="163" y="140"/>
                  </a:lnTo>
                  <a:lnTo>
                    <a:pt x="163" y="142"/>
                  </a:lnTo>
                  <a:lnTo>
                    <a:pt x="163" y="144"/>
                  </a:lnTo>
                  <a:lnTo>
                    <a:pt x="163" y="148"/>
                  </a:lnTo>
                  <a:lnTo>
                    <a:pt x="163" y="150"/>
                  </a:lnTo>
                  <a:lnTo>
                    <a:pt x="163" y="152"/>
                  </a:lnTo>
                  <a:lnTo>
                    <a:pt x="163" y="154"/>
                  </a:lnTo>
                  <a:lnTo>
                    <a:pt x="163" y="158"/>
                  </a:lnTo>
                  <a:lnTo>
                    <a:pt x="163" y="159"/>
                  </a:lnTo>
                  <a:lnTo>
                    <a:pt x="163" y="161"/>
                  </a:lnTo>
                  <a:lnTo>
                    <a:pt x="163" y="165"/>
                  </a:lnTo>
                  <a:lnTo>
                    <a:pt x="163" y="167"/>
                  </a:lnTo>
                  <a:lnTo>
                    <a:pt x="163" y="169"/>
                  </a:lnTo>
                  <a:lnTo>
                    <a:pt x="163" y="171"/>
                  </a:lnTo>
                  <a:lnTo>
                    <a:pt x="163" y="175"/>
                  </a:lnTo>
                  <a:lnTo>
                    <a:pt x="163" y="177"/>
                  </a:lnTo>
                  <a:lnTo>
                    <a:pt x="163" y="179"/>
                  </a:lnTo>
                  <a:lnTo>
                    <a:pt x="163" y="181"/>
                  </a:lnTo>
                  <a:lnTo>
                    <a:pt x="163" y="182"/>
                  </a:lnTo>
                  <a:lnTo>
                    <a:pt x="163" y="184"/>
                  </a:lnTo>
                  <a:lnTo>
                    <a:pt x="163" y="186"/>
                  </a:lnTo>
                  <a:lnTo>
                    <a:pt x="163" y="188"/>
                  </a:lnTo>
                  <a:lnTo>
                    <a:pt x="163" y="190"/>
                  </a:lnTo>
                  <a:lnTo>
                    <a:pt x="163" y="192"/>
                  </a:lnTo>
                  <a:lnTo>
                    <a:pt x="165" y="194"/>
                  </a:lnTo>
                  <a:lnTo>
                    <a:pt x="163" y="194"/>
                  </a:lnTo>
                  <a:lnTo>
                    <a:pt x="165" y="194"/>
                  </a:lnTo>
                  <a:lnTo>
                    <a:pt x="165" y="196"/>
                  </a:lnTo>
                  <a:lnTo>
                    <a:pt x="165" y="198"/>
                  </a:lnTo>
                  <a:lnTo>
                    <a:pt x="165" y="200"/>
                  </a:lnTo>
                  <a:lnTo>
                    <a:pt x="167" y="200"/>
                  </a:lnTo>
                  <a:lnTo>
                    <a:pt x="169" y="200"/>
                  </a:lnTo>
                  <a:lnTo>
                    <a:pt x="169" y="202"/>
                  </a:lnTo>
                  <a:lnTo>
                    <a:pt x="171" y="202"/>
                  </a:lnTo>
                  <a:lnTo>
                    <a:pt x="171" y="204"/>
                  </a:lnTo>
                  <a:lnTo>
                    <a:pt x="173" y="204"/>
                  </a:lnTo>
                  <a:lnTo>
                    <a:pt x="173" y="206"/>
                  </a:lnTo>
                  <a:lnTo>
                    <a:pt x="175" y="206"/>
                  </a:lnTo>
                  <a:lnTo>
                    <a:pt x="175" y="207"/>
                  </a:lnTo>
                  <a:lnTo>
                    <a:pt x="176" y="209"/>
                  </a:lnTo>
                  <a:lnTo>
                    <a:pt x="178" y="209"/>
                  </a:lnTo>
                  <a:lnTo>
                    <a:pt x="178" y="211"/>
                  </a:lnTo>
                  <a:lnTo>
                    <a:pt x="180" y="211"/>
                  </a:lnTo>
                  <a:lnTo>
                    <a:pt x="180" y="213"/>
                  </a:lnTo>
                  <a:lnTo>
                    <a:pt x="182" y="213"/>
                  </a:lnTo>
                  <a:lnTo>
                    <a:pt x="182" y="215"/>
                  </a:lnTo>
                  <a:lnTo>
                    <a:pt x="184" y="215"/>
                  </a:lnTo>
                  <a:lnTo>
                    <a:pt x="186" y="215"/>
                  </a:lnTo>
                  <a:lnTo>
                    <a:pt x="186" y="217"/>
                  </a:lnTo>
                  <a:lnTo>
                    <a:pt x="184" y="217"/>
                  </a:lnTo>
                  <a:lnTo>
                    <a:pt x="180" y="217"/>
                  </a:lnTo>
                  <a:lnTo>
                    <a:pt x="178" y="217"/>
                  </a:lnTo>
                  <a:lnTo>
                    <a:pt x="175" y="219"/>
                  </a:lnTo>
                  <a:lnTo>
                    <a:pt x="171" y="219"/>
                  </a:lnTo>
                  <a:lnTo>
                    <a:pt x="167" y="219"/>
                  </a:lnTo>
                  <a:lnTo>
                    <a:pt x="163" y="221"/>
                  </a:lnTo>
                  <a:lnTo>
                    <a:pt x="159" y="221"/>
                  </a:lnTo>
                  <a:lnTo>
                    <a:pt x="155" y="223"/>
                  </a:lnTo>
                  <a:lnTo>
                    <a:pt x="153" y="223"/>
                  </a:lnTo>
                  <a:lnTo>
                    <a:pt x="151" y="221"/>
                  </a:lnTo>
                  <a:lnTo>
                    <a:pt x="150" y="221"/>
                  </a:lnTo>
                  <a:lnTo>
                    <a:pt x="148" y="221"/>
                  </a:lnTo>
                  <a:lnTo>
                    <a:pt x="146" y="223"/>
                  </a:lnTo>
                  <a:lnTo>
                    <a:pt x="144" y="223"/>
                  </a:lnTo>
                  <a:lnTo>
                    <a:pt x="142" y="223"/>
                  </a:lnTo>
                  <a:lnTo>
                    <a:pt x="140" y="223"/>
                  </a:lnTo>
                  <a:lnTo>
                    <a:pt x="140" y="221"/>
                  </a:lnTo>
                  <a:lnTo>
                    <a:pt x="138" y="221"/>
                  </a:lnTo>
                  <a:lnTo>
                    <a:pt x="136" y="219"/>
                  </a:lnTo>
                  <a:lnTo>
                    <a:pt x="136" y="221"/>
                  </a:lnTo>
                  <a:lnTo>
                    <a:pt x="136" y="219"/>
                  </a:lnTo>
                  <a:lnTo>
                    <a:pt x="136" y="221"/>
                  </a:lnTo>
                  <a:lnTo>
                    <a:pt x="134" y="221"/>
                  </a:lnTo>
                  <a:lnTo>
                    <a:pt x="132" y="221"/>
                  </a:lnTo>
                  <a:lnTo>
                    <a:pt x="130" y="221"/>
                  </a:lnTo>
                  <a:lnTo>
                    <a:pt x="128" y="221"/>
                  </a:lnTo>
                  <a:lnTo>
                    <a:pt x="127" y="221"/>
                  </a:lnTo>
                  <a:lnTo>
                    <a:pt x="127" y="219"/>
                  </a:lnTo>
                  <a:lnTo>
                    <a:pt x="125" y="219"/>
                  </a:lnTo>
                  <a:lnTo>
                    <a:pt x="123" y="219"/>
                  </a:lnTo>
                  <a:lnTo>
                    <a:pt x="119" y="219"/>
                  </a:lnTo>
                  <a:lnTo>
                    <a:pt x="117" y="219"/>
                  </a:lnTo>
                  <a:lnTo>
                    <a:pt x="115" y="219"/>
                  </a:lnTo>
                  <a:lnTo>
                    <a:pt x="113" y="219"/>
                  </a:lnTo>
                  <a:lnTo>
                    <a:pt x="111" y="219"/>
                  </a:lnTo>
                  <a:lnTo>
                    <a:pt x="111" y="217"/>
                  </a:lnTo>
                  <a:lnTo>
                    <a:pt x="109" y="217"/>
                  </a:lnTo>
                  <a:lnTo>
                    <a:pt x="109" y="215"/>
                  </a:lnTo>
                  <a:lnTo>
                    <a:pt x="107" y="213"/>
                  </a:lnTo>
                  <a:lnTo>
                    <a:pt x="107" y="211"/>
                  </a:lnTo>
                  <a:lnTo>
                    <a:pt x="105" y="211"/>
                  </a:lnTo>
                  <a:lnTo>
                    <a:pt x="102" y="211"/>
                  </a:lnTo>
                  <a:lnTo>
                    <a:pt x="100" y="211"/>
                  </a:lnTo>
                  <a:lnTo>
                    <a:pt x="98" y="211"/>
                  </a:lnTo>
                  <a:lnTo>
                    <a:pt x="94" y="211"/>
                  </a:lnTo>
                  <a:lnTo>
                    <a:pt x="90" y="211"/>
                  </a:lnTo>
                  <a:lnTo>
                    <a:pt x="88" y="211"/>
                  </a:lnTo>
                  <a:lnTo>
                    <a:pt x="86" y="211"/>
                  </a:lnTo>
                  <a:lnTo>
                    <a:pt x="82" y="211"/>
                  </a:lnTo>
                  <a:lnTo>
                    <a:pt x="77" y="211"/>
                  </a:lnTo>
                  <a:lnTo>
                    <a:pt x="73" y="211"/>
                  </a:lnTo>
                  <a:lnTo>
                    <a:pt x="69" y="211"/>
                  </a:lnTo>
                  <a:lnTo>
                    <a:pt x="65" y="211"/>
                  </a:lnTo>
                  <a:lnTo>
                    <a:pt x="61" y="211"/>
                  </a:lnTo>
                  <a:lnTo>
                    <a:pt x="57" y="211"/>
                  </a:lnTo>
                  <a:lnTo>
                    <a:pt x="54" y="211"/>
                  </a:lnTo>
                  <a:lnTo>
                    <a:pt x="50" y="211"/>
                  </a:lnTo>
                  <a:lnTo>
                    <a:pt x="44" y="211"/>
                  </a:lnTo>
                  <a:lnTo>
                    <a:pt x="40" y="211"/>
                  </a:lnTo>
                  <a:lnTo>
                    <a:pt x="40" y="213"/>
                  </a:lnTo>
                  <a:lnTo>
                    <a:pt x="38" y="213"/>
                  </a:lnTo>
                  <a:lnTo>
                    <a:pt x="36" y="213"/>
                  </a:lnTo>
                  <a:lnTo>
                    <a:pt x="34" y="213"/>
                  </a:lnTo>
                  <a:lnTo>
                    <a:pt x="34" y="211"/>
                  </a:lnTo>
                  <a:lnTo>
                    <a:pt x="32" y="211"/>
                  </a:lnTo>
                  <a:lnTo>
                    <a:pt x="31" y="209"/>
                  </a:lnTo>
                  <a:lnTo>
                    <a:pt x="31" y="207"/>
                  </a:lnTo>
                  <a:lnTo>
                    <a:pt x="29" y="207"/>
                  </a:lnTo>
                  <a:lnTo>
                    <a:pt x="29" y="206"/>
                  </a:lnTo>
                  <a:lnTo>
                    <a:pt x="27" y="206"/>
                  </a:lnTo>
                  <a:lnTo>
                    <a:pt x="25" y="206"/>
                  </a:lnTo>
                  <a:lnTo>
                    <a:pt x="23" y="206"/>
                  </a:lnTo>
                  <a:lnTo>
                    <a:pt x="21" y="206"/>
                  </a:lnTo>
                  <a:lnTo>
                    <a:pt x="19" y="206"/>
                  </a:lnTo>
                  <a:lnTo>
                    <a:pt x="19" y="207"/>
                  </a:lnTo>
                  <a:lnTo>
                    <a:pt x="17" y="207"/>
                  </a:lnTo>
                  <a:lnTo>
                    <a:pt x="15" y="207"/>
                  </a:lnTo>
                  <a:lnTo>
                    <a:pt x="15" y="209"/>
                  </a:lnTo>
                  <a:lnTo>
                    <a:pt x="13" y="209"/>
                  </a:lnTo>
                  <a:lnTo>
                    <a:pt x="11" y="209"/>
                  </a:lnTo>
                  <a:lnTo>
                    <a:pt x="9" y="209"/>
                  </a:lnTo>
                  <a:lnTo>
                    <a:pt x="7" y="209"/>
                  </a:lnTo>
                  <a:lnTo>
                    <a:pt x="7" y="207"/>
                  </a:lnTo>
                  <a:lnTo>
                    <a:pt x="6" y="207"/>
                  </a:lnTo>
                  <a:lnTo>
                    <a:pt x="4" y="207"/>
                  </a:lnTo>
                  <a:lnTo>
                    <a:pt x="4" y="209"/>
                  </a:lnTo>
                  <a:lnTo>
                    <a:pt x="2" y="209"/>
                  </a:lnTo>
                  <a:lnTo>
                    <a:pt x="0" y="209"/>
                  </a:lnTo>
                  <a:lnTo>
                    <a:pt x="0" y="207"/>
                  </a:lnTo>
                  <a:lnTo>
                    <a:pt x="0" y="206"/>
                  </a:lnTo>
                  <a:lnTo>
                    <a:pt x="0" y="204"/>
                  </a:lnTo>
                  <a:lnTo>
                    <a:pt x="0" y="202"/>
                  </a:lnTo>
                  <a:lnTo>
                    <a:pt x="2" y="202"/>
                  </a:lnTo>
                  <a:lnTo>
                    <a:pt x="2" y="204"/>
                  </a:lnTo>
                  <a:lnTo>
                    <a:pt x="2" y="202"/>
                  </a:lnTo>
                  <a:lnTo>
                    <a:pt x="2" y="200"/>
                  </a:lnTo>
                  <a:lnTo>
                    <a:pt x="2" y="198"/>
                  </a:lnTo>
                  <a:lnTo>
                    <a:pt x="0" y="190"/>
                  </a:lnTo>
                  <a:lnTo>
                    <a:pt x="2" y="190"/>
                  </a:lnTo>
                  <a:lnTo>
                    <a:pt x="2" y="188"/>
                  </a:lnTo>
                  <a:lnTo>
                    <a:pt x="0" y="188"/>
                  </a:lnTo>
                  <a:lnTo>
                    <a:pt x="0" y="186"/>
                  </a:lnTo>
                  <a:lnTo>
                    <a:pt x="2" y="184"/>
                  </a:lnTo>
                  <a:lnTo>
                    <a:pt x="2" y="186"/>
                  </a:lnTo>
                  <a:lnTo>
                    <a:pt x="2" y="184"/>
                  </a:lnTo>
                  <a:lnTo>
                    <a:pt x="4" y="184"/>
                  </a:lnTo>
                  <a:lnTo>
                    <a:pt x="4" y="182"/>
                  </a:lnTo>
                  <a:lnTo>
                    <a:pt x="6" y="181"/>
                  </a:lnTo>
                  <a:lnTo>
                    <a:pt x="6" y="179"/>
                  </a:lnTo>
                  <a:lnTo>
                    <a:pt x="6" y="177"/>
                  </a:lnTo>
                  <a:lnTo>
                    <a:pt x="6" y="175"/>
                  </a:lnTo>
                  <a:lnTo>
                    <a:pt x="7" y="175"/>
                  </a:lnTo>
                  <a:lnTo>
                    <a:pt x="6" y="175"/>
                  </a:lnTo>
                  <a:lnTo>
                    <a:pt x="6" y="173"/>
                  </a:lnTo>
                  <a:lnTo>
                    <a:pt x="7" y="173"/>
                  </a:lnTo>
                  <a:lnTo>
                    <a:pt x="7" y="171"/>
                  </a:lnTo>
                  <a:lnTo>
                    <a:pt x="7" y="169"/>
                  </a:lnTo>
                  <a:lnTo>
                    <a:pt x="9" y="169"/>
                  </a:lnTo>
                  <a:lnTo>
                    <a:pt x="9" y="167"/>
                  </a:lnTo>
                  <a:lnTo>
                    <a:pt x="9" y="165"/>
                  </a:lnTo>
                  <a:lnTo>
                    <a:pt x="9" y="163"/>
                  </a:lnTo>
                  <a:lnTo>
                    <a:pt x="9" y="161"/>
                  </a:lnTo>
                  <a:lnTo>
                    <a:pt x="9" y="159"/>
                  </a:lnTo>
                  <a:lnTo>
                    <a:pt x="9" y="158"/>
                  </a:lnTo>
                  <a:lnTo>
                    <a:pt x="9" y="156"/>
                  </a:lnTo>
                  <a:lnTo>
                    <a:pt x="11" y="156"/>
                  </a:lnTo>
                  <a:lnTo>
                    <a:pt x="11" y="154"/>
                  </a:lnTo>
                  <a:lnTo>
                    <a:pt x="13" y="154"/>
                  </a:lnTo>
                  <a:lnTo>
                    <a:pt x="13" y="152"/>
                  </a:lnTo>
                  <a:lnTo>
                    <a:pt x="13" y="150"/>
                  </a:lnTo>
                  <a:lnTo>
                    <a:pt x="13" y="148"/>
                  </a:lnTo>
                  <a:lnTo>
                    <a:pt x="13" y="146"/>
                  </a:lnTo>
                  <a:lnTo>
                    <a:pt x="15" y="146"/>
                  </a:lnTo>
                  <a:lnTo>
                    <a:pt x="15" y="144"/>
                  </a:lnTo>
                  <a:lnTo>
                    <a:pt x="15" y="142"/>
                  </a:lnTo>
                  <a:lnTo>
                    <a:pt x="17" y="142"/>
                  </a:lnTo>
                  <a:lnTo>
                    <a:pt x="17" y="140"/>
                  </a:lnTo>
                  <a:lnTo>
                    <a:pt x="19" y="140"/>
                  </a:lnTo>
                  <a:lnTo>
                    <a:pt x="19" y="138"/>
                  </a:lnTo>
                  <a:lnTo>
                    <a:pt x="19" y="136"/>
                  </a:lnTo>
                  <a:lnTo>
                    <a:pt x="21" y="136"/>
                  </a:lnTo>
                  <a:lnTo>
                    <a:pt x="21" y="134"/>
                  </a:lnTo>
                  <a:lnTo>
                    <a:pt x="23" y="134"/>
                  </a:lnTo>
                  <a:lnTo>
                    <a:pt x="23" y="133"/>
                  </a:lnTo>
                  <a:lnTo>
                    <a:pt x="25" y="133"/>
                  </a:lnTo>
                  <a:lnTo>
                    <a:pt x="27" y="133"/>
                  </a:lnTo>
                  <a:lnTo>
                    <a:pt x="27" y="131"/>
                  </a:lnTo>
                  <a:lnTo>
                    <a:pt x="29" y="131"/>
                  </a:lnTo>
                  <a:lnTo>
                    <a:pt x="29" y="129"/>
                  </a:lnTo>
                  <a:lnTo>
                    <a:pt x="31" y="129"/>
                  </a:lnTo>
                  <a:lnTo>
                    <a:pt x="31" y="127"/>
                  </a:lnTo>
                  <a:lnTo>
                    <a:pt x="31" y="125"/>
                  </a:lnTo>
                  <a:lnTo>
                    <a:pt x="32" y="123"/>
                  </a:lnTo>
                  <a:lnTo>
                    <a:pt x="32" y="121"/>
                  </a:lnTo>
                  <a:lnTo>
                    <a:pt x="32" y="119"/>
                  </a:lnTo>
                  <a:lnTo>
                    <a:pt x="32" y="117"/>
                  </a:lnTo>
                  <a:lnTo>
                    <a:pt x="32" y="115"/>
                  </a:lnTo>
                  <a:lnTo>
                    <a:pt x="32" y="113"/>
                  </a:lnTo>
                  <a:lnTo>
                    <a:pt x="32" y="111"/>
                  </a:lnTo>
                  <a:lnTo>
                    <a:pt x="34" y="110"/>
                  </a:lnTo>
                  <a:lnTo>
                    <a:pt x="34" y="108"/>
                  </a:lnTo>
                  <a:lnTo>
                    <a:pt x="34" y="106"/>
                  </a:lnTo>
                  <a:lnTo>
                    <a:pt x="32" y="106"/>
                  </a:lnTo>
                  <a:lnTo>
                    <a:pt x="32" y="104"/>
                  </a:lnTo>
                  <a:lnTo>
                    <a:pt x="32" y="102"/>
                  </a:lnTo>
                  <a:lnTo>
                    <a:pt x="31" y="100"/>
                  </a:lnTo>
                  <a:lnTo>
                    <a:pt x="31" y="98"/>
                  </a:lnTo>
                  <a:lnTo>
                    <a:pt x="29" y="98"/>
                  </a:lnTo>
                  <a:lnTo>
                    <a:pt x="29" y="96"/>
                  </a:lnTo>
                  <a:lnTo>
                    <a:pt x="27" y="94"/>
                  </a:lnTo>
                  <a:lnTo>
                    <a:pt x="27" y="92"/>
                  </a:lnTo>
                  <a:lnTo>
                    <a:pt x="25" y="90"/>
                  </a:lnTo>
                  <a:lnTo>
                    <a:pt x="25" y="88"/>
                  </a:lnTo>
                  <a:lnTo>
                    <a:pt x="23" y="87"/>
                  </a:lnTo>
                  <a:lnTo>
                    <a:pt x="23" y="85"/>
                  </a:lnTo>
                  <a:lnTo>
                    <a:pt x="23" y="83"/>
                  </a:lnTo>
                  <a:lnTo>
                    <a:pt x="23" y="81"/>
                  </a:lnTo>
                  <a:lnTo>
                    <a:pt x="21" y="79"/>
                  </a:lnTo>
                  <a:lnTo>
                    <a:pt x="21" y="77"/>
                  </a:lnTo>
                  <a:lnTo>
                    <a:pt x="21" y="75"/>
                  </a:lnTo>
                  <a:lnTo>
                    <a:pt x="21" y="73"/>
                  </a:lnTo>
                  <a:lnTo>
                    <a:pt x="23" y="73"/>
                  </a:lnTo>
                  <a:lnTo>
                    <a:pt x="21" y="75"/>
                  </a:lnTo>
                  <a:lnTo>
                    <a:pt x="21" y="77"/>
                  </a:lnTo>
                  <a:lnTo>
                    <a:pt x="21" y="75"/>
                  </a:lnTo>
                  <a:lnTo>
                    <a:pt x="23" y="75"/>
                  </a:lnTo>
                  <a:lnTo>
                    <a:pt x="23" y="73"/>
                  </a:lnTo>
                  <a:lnTo>
                    <a:pt x="23" y="71"/>
                  </a:lnTo>
                  <a:lnTo>
                    <a:pt x="25" y="71"/>
                  </a:lnTo>
                  <a:lnTo>
                    <a:pt x="23" y="71"/>
                  </a:lnTo>
                  <a:lnTo>
                    <a:pt x="25" y="71"/>
                  </a:lnTo>
                  <a:lnTo>
                    <a:pt x="27" y="71"/>
                  </a:lnTo>
                  <a:lnTo>
                    <a:pt x="27" y="69"/>
                  </a:lnTo>
                  <a:lnTo>
                    <a:pt x="27" y="67"/>
                  </a:lnTo>
                  <a:lnTo>
                    <a:pt x="25" y="65"/>
                  </a:lnTo>
                  <a:lnTo>
                    <a:pt x="27" y="65"/>
                  </a:lnTo>
                  <a:lnTo>
                    <a:pt x="27" y="63"/>
                  </a:lnTo>
                  <a:lnTo>
                    <a:pt x="25" y="62"/>
                  </a:lnTo>
                  <a:lnTo>
                    <a:pt x="25" y="60"/>
                  </a:lnTo>
                  <a:lnTo>
                    <a:pt x="23" y="60"/>
                  </a:lnTo>
                  <a:lnTo>
                    <a:pt x="23" y="58"/>
                  </a:lnTo>
                  <a:lnTo>
                    <a:pt x="23" y="56"/>
                  </a:lnTo>
                  <a:lnTo>
                    <a:pt x="19" y="52"/>
                  </a:lnTo>
                  <a:lnTo>
                    <a:pt x="19" y="50"/>
                  </a:lnTo>
                  <a:lnTo>
                    <a:pt x="19" y="48"/>
                  </a:lnTo>
                  <a:lnTo>
                    <a:pt x="17" y="46"/>
                  </a:lnTo>
                  <a:lnTo>
                    <a:pt x="17" y="42"/>
                  </a:lnTo>
                  <a:lnTo>
                    <a:pt x="17" y="40"/>
                  </a:lnTo>
                  <a:lnTo>
                    <a:pt x="17" y="42"/>
                  </a:lnTo>
                  <a:lnTo>
                    <a:pt x="17" y="40"/>
                  </a:lnTo>
                  <a:lnTo>
                    <a:pt x="15" y="40"/>
                  </a:lnTo>
                  <a:lnTo>
                    <a:pt x="13" y="39"/>
                  </a:lnTo>
                  <a:lnTo>
                    <a:pt x="13" y="37"/>
                  </a:lnTo>
                  <a:lnTo>
                    <a:pt x="11" y="35"/>
                  </a:lnTo>
                  <a:lnTo>
                    <a:pt x="11" y="33"/>
                  </a:lnTo>
                  <a:lnTo>
                    <a:pt x="9" y="31"/>
                  </a:lnTo>
                  <a:lnTo>
                    <a:pt x="9" y="29"/>
                  </a:lnTo>
                  <a:lnTo>
                    <a:pt x="11" y="29"/>
                  </a:lnTo>
                  <a:lnTo>
                    <a:pt x="13" y="27"/>
                  </a:lnTo>
                  <a:lnTo>
                    <a:pt x="15" y="27"/>
                  </a:lnTo>
                  <a:lnTo>
                    <a:pt x="17" y="27"/>
                  </a:lnTo>
                  <a:lnTo>
                    <a:pt x="19" y="27"/>
                  </a:lnTo>
                  <a:lnTo>
                    <a:pt x="19" y="25"/>
                  </a:lnTo>
                  <a:lnTo>
                    <a:pt x="21" y="25"/>
                  </a:lnTo>
                  <a:lnTo>
                    <a:pt x="23" y="25"/>
                  </a:lnTo>
                  <a:lnTo>
                    <a:pt x="25" y="25"/>
                  </a:lnTo>
                  <a:lnTo>
                    <a:pt x="27" y="25"/>
                  </a:lnTo>
                  <a:lnTo>
                    <a:pt x="29" y="25"/>
                  </a:lnTo>
                  <a:lnTo>
                    <a:pt x="31" y="25"/>
                  </a:lnTo>
                  <a:lnTo>
                    <a:pt x="32" y="25"/>
                  </a:lnTo>
                  <a:lnTo>
                    <a:pt x="34" y="25"/>
                  </a:lnTo>
                  <a:lnTo>
                    <a:pt x="36" y="25"/>
                  </a:lnTo>
                  <a:close/>
                  <a:moveTo>
                    <a:pt x="17" y="2"/>
                  </a:moveTo>
                  <a:lnTo>
                    <a:pt x="19" y="2"/>
                  </a:lnTo>
                  <a:lnTo>
                    <a:pt x="19" y="4"/>
                  </a:lnTo>
                  <a:lnTo>
                    <a:pt x="21" y="4"/>
                  </a:lnTo>
                  <a:lnTo>
                    <a:pt x="21" y="6"/>
                  </a:lnTo>
                  <a:lnTo>
                    <a:pt x="17" y="6"/>
                  </a:lnTo>
                  <a:lnTo>
                    <a:pt x="17" y="8"/>
                  </a:lnTo>
                  <a:lnTo>
                    <a:pt x="15" y="8"/>
                  </a:lnTo>
                  <a:lnTo>
                    <a:pt x="15" y="10"/>
                  </a:lnTo>
                  <a:lnTo>
                    <a:pt x="13" y="10"/>
                  </a:lnTo>
                  <a:lnTo>
                    <a:pt x="13" y="12"/>
                  </a:lnTo>
                  <a:lnTo>
                    <a:pt x="11" y="12"/>
                  </a:lnTo>
                  <a:lnTo>
                    <a:pt x="13" y="14"/>
                  </a:lnTo>
                  <a:lnTo>
                    <a:pt x="13" y="15"/>
                  </a:lnTo>
                  <a:lnTo>
                    <a:pt x="13" y="17"/>
                  </a:lnTo>
                  <a:lnTo>
                    <a:pt x="13" y="19"/>
                  </a:lnTo>
                  <a:lnTo>
                    <a:pt x="13" y="21"/>
                  </a:lnTo>
                  <a:lnTo>
                    <a:pt x="13" y="23"/>
                  </a:lnTo>
                  <a:lnTo>
                    <a:pt x="11" y="23"/>
                  </a:lnTo>
                  <a:lnTo>
                    <a:pt x="9" y="23"/>
                  </a:lnTo>
                  <a:lnTo>
                    <a:pt x="7" y="23"/>
                  </a:lnTo>
                  <a:lnTo>
                    <a:pt x="7" y="21"/>
                  </a:lnTo>
                  <a:lnTo>
                    <a:pt x="7" y="19"/>
                  </a:lnTo>
                  <a:lnTo>
                    <a:pt x="7" y="17"/>
                  </a:lnTo>
                  <a:lnTo>
                    <a:pt x="7" y="15"/>
                  </a:lnTo>
                  <a:lnTo>
                    <a:pt x="6" y="14"/>
                  </a:lnTo>
                  <a:lnTo>
                    <a:pt x="4" y="12"/>
                  </a:lnTo>
                  <a:lnTo>
                    <a:pt x="6" y="12"/>
                  </a:lnTo>
                  <a:lnTo>
                    <a:pt x="4" y="12"/>
                  </a:lnTo>
                  <a:lnTo>
                    <a:pt x="6" y="10"/>
                  </a:lnTo>
                  <a:lnTo>
                    <a:pt x="7" y="8"/>
                  </a:lnTo>
                  <a:lnTo>
                    <a:pt x="9" y="8"/>
                  </a:lnTo>
                  <a:lnTo>
                    <a:pt x="9" y="6"/>
                  </a:lnTo>
                  <a:lnTo>
                    <a:pt x="9" y="4"/>
                  </a:lnTo>
                  <a:lnTo>
                    <a:pt x="11" y="4"/>
                  </a:lnTo>
                  <a:lnTo>
                    <a:pt x="13" y="4"/>
                  </a:lnTo>
                  <a:lnTo>
                    <a:pt x="15" y="4"/>
                  </a:lnTo>
                  <a:lnTo>
                    <a:pt x="15" y="2"/>
                  </a:lnTo>
                  <a:lnTo>
                    <a:pt x="17" y="0"/>
                  </a:lnTo>
                  <a:lnTo>
                    <a:pt x="17"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9"/>
            <p:cNvSpPr>
              <a:spLocks noEditPoints="1"/>
            </p:cNvSpPr>
            <p:nvPr/>
          </p:nvSpPr>
          <p:spPr bwMode="auto">
            <a:xfrm>
              <a:off x="3427413" y="4354513"/>
              <a:ext cx="11113" cy="11113"/>
            </a:xfrm>
            <a:custGeom>
              <a:avLst/>
              <a:gdLst>
                <a:gd name="T0" fmla="*/ 5 w 7"/>
                <a:gd name="T1" fmla="*/ 5 h 7"/>
                <a:gd name="T2" fmla="*/ 5 w 7"/>
                <a:gd name="T3" fmla="*/ 7 h 7"/>
                <a:gd name="T4" fmla="*/ 5 w 7"/>
                <a:gd name="T5" fmla="*/ 7 h 7"/>
                <a:gd name="T6" fmla="*/ 5 w 7"/>
                <a:gd name="T7" fmla="*/ 7 h 7"/>
                <a:gd name="T8" fmla="*/ 5 w 7"/>
                <a:gd name="T9" fmla="*/ 7 h 7"/>
                <a:gd name="T10" fmla="*/ 5 w 7"/>
                <a:gd name="T11" fmla="*/ 7 h 7"/>
                <a:gd name="T12" fmla="*/ 3 w 7"/>
                <a:gd name="T13" fmla="*/ 7 h 7"/>
                <a:gd name="T14" fmla="*/ 3 w 7"/>
                <a:gd name="T15" fmla="*/ 7 h 7"/>
                <a:gd name="T16" fmla="*/ 5 w 7"/>
                <a:gd name="T17" fmla="*/ 7 h 7"/>
                <a:gd name="T18" fmla="*/ 5 w 7"/>
                <a:gd name="T19" fmla="*/ 7 h 7"/>
                <a:gd name="T20" fmla="*/ 5 w 7"/>
                <a:gd name="T21" fmla="*/ 7 h 7"/>
                <a:gd name="T22" fmla="*/ 5 w 7"/>
                <a:gd name="T23" fmla="*/ 5 h 7"/>
                <a:gd name="T24" fmla="*/ 5 w 7"/>
                <a:gd name="T25" fmla="*/ 5 h 7"/>
                <a:gd name="T26" fmla="*/ 5 w 7"/>
                <a:gd name="T27" fmla="*/ 5 h 7"/>
                <a:gd name="T28" fmla="*/ 5 w 7"/>
                <a:gd name="T29" fmla="*/ 5 h 7"/>
                <a:gd name="T30" fmla="*/ 5 w 7"/>
                <a:gd name="T31" fmla="*/ 5 h 7"/>
                <a:gd name="T32" fmla="*/ 7 w 7"/>
                <a:gd name="T33" fmla="*/ 5 h 7"/>
                <a:gd name="T34" fmla="*/ 7 w 7"/>
                <a:gd name="T35" fmla="*/ 5 h 7"/>
                <a:gd name="T36" fmla="*/ 7 w 7"/>
                <a:gd name="T37" fmla="*/ 5 h 7"/>
                <a:gd name="T38" fmla="*/ 7 w 7"/>
                <a:gd name="T39" fmla="*/ 5 h 7"/>
                <a:gd name="T40" fmla="*/ 7 w 7"/>
                <a:gd name="T41" fmla="*/ 5 h 7"/>
                <a:gd name="T42" fmla="*/ 7 w 7"/>
                <a:gd name="T43" fmla="*/ 5 h 7"/>
                <a:gd name="T44" fmla="*/ 7 w 7"/>
                <a:gd name="T45" fmla="*/ 5 h 7"/>
                <a:gd name="T46" fmla="*/ 5 w 7"/>
                <a:gd name="T47" fmla="*/ 5 h 7"/>
                <a:gd name="T48" fmla="*/ 0 w 7"/>
                <a:gd name="T49" fmla="*/ 0 h 7"/>
                <a:gd name="T50" fmla="*/ 0 w 7"/>
                <a:gd name="T51" fmla="*/ 0 h 7"/>
                <a:gd name="T52" fmla="*/ 0 w 7"/>
                <a:gd name="T53" fmla="*/ 0 h 7"/>
                <a:gd name="T54" fmla="*/ 0 w 7"/>
                <a:gd name="T5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 h="7">
                  <a:moveTo>
                    <a:pt x="5" y="5"/>
                  </a:moveTo>
                  <a:lnTo>
                    <a:pt x="5" y="7"/>
                  </a:lnTo>
                  <a:lnTo>
                    <a:pt x="5" y="7"/>
                  </a:lnTo>
                  <a:lnTo>
                    <a:pt x="5" y="7"/>
                  </a:lnTo>
                  <a:lnTo>
                    <a:pt x="5" y="7"/>
                  </a:lnTo>
                  <a:lnTo>
                    <a:pt x="5" y="7"/>
                  </a:lnTo>
                  <a:lnTo>
                    <a:pt x="3" y="7"/>
                  </a:lnTo>
                  <a:lnTo>
                    <a:pt x="3" y="7"/>
                  </a:lnTo>
                  <a:lnTo>
                    <a:pt x="5" y="7"/>
                  </a:lnTo>
                  <a:lnTo>
                    <a:pt x="5" y="7"/>
                  </a:lnTo>
                  <a:lnTo>
                    <a:pt x="5" y="7"/>
                  </a:lnTo>
                  <a:lnTo>
                    <a:pt x="5" y="5"/>
                  </a:lnTo>
                  <a:lnTo>
                    <a:pt x="5" y="5"/>
                  </a:lnTo>
                  <a:lnTo>
                    <a:pt x="5" y="5"/>
                  </a:lnTo>
                  <a:lnTo>
                    <a:pt x="5" y="5"/>
                  </a:lnTo>
                  <a:lnTo>
                    <a:pt x="5" y="5"/>
                  </a:lnTo>
                  <a:lnTo>
                    <a:pt x="7" y="5"/>
                  </a:lnTo>
                  <a:lnTo>
                    <a:pt x="7" y="5"/>
                  </a:lnTo>
                  <a:lnTo>
                    <a:pt x="7" y="5"/>
                  </a:lnTo>
                  <a:lnTo>
                    <a:pt x="7" y="5"/>
                  </a:lnTo>
                  <a:lnTo>
                    <a:pt x="7" y="5"/>
                  </a:lnTo>
                  <a:lnTo>
                    <a:pt x="7" y="5"/>
                  </a:lnTo>
                  <a:lnTo>
                    <a:pt x="7" y="5"/>
                  </a:lnTo>
                  <a:lnTo>
                    <a:pt x="5" y="5"/>
                  </a:lnTo>
                  <a:close/>
                  <a:moveTo>
                    <a:pt x="0" y="0"/>
                  </a:move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10"/>
            <p:cNvSpPr>
              <a:spLocks noEditPoints="1"/>
            </p:cNvSpPr>
            <p:nvPr/>
          </p:nvSpPr>
          <p:spPr bwMode="auto">
            <a:xfrm>
              <a:off x="5518150" y="3638550"/>
              <a:ext cx="42863" cy="103188"/>
            </a:xfrm>
            <a:custGeom>
              <a:avLst/>
              <a:gdLst>
                <a:gd name="T0" fmla="*/ 27 w 27"/>
                <a:gd name="T1" fmla="*/ 38 h 65"/>
                <a:gd name="T2" fmla="*/ 6 w 27"/>
                <a:gd name="T3" fmla="*/ 3 h 65"/>
                <a:gd name="T4" fmla="*/ 9 w 27"/>
                <a:gd name="T5" fmla="*/ 3 h 65"/>
                <a:gd name="T6" fmla="*/ 13 w 27"/>
                <a:gd name="T7" fmla="*/ 5 h 65"/>
                <a:gd name="T8" fmla="*/ 17 w 27"/>
                <a:gd name="T9" fmla="*/ 9 h 65"/>
                <a:gd name="T10" fmla="*/ 19 w 27"/>
                <a:gd name="T11" fmla="*/ 13 h 65"/>
                <a:gd name="T12" fmla="*/ 19 w 27"/>
                <a:gd name="T13" fmla="*/ 17 h 65"/>
                <a:gd name="T14" fmla="*/ 19 w 27"/>
                <a:gd name="T15" fmla="*/ 23 h 65"/>
                <a:gd name="T16" fmla="*/ 19 w 27"/>
                <a:gd name="T17" fmla="*/ 26 h 65"/>
                <a:gd name="T18" fmla="*/ 19 w 27"/>
                <a:gd name="T19" fmla="*/ 32 h 65"/>
                <a:gd name="T20" fmla="*/ 21 w 27"/>
                <a:gd name="T21" fmla="*/ 36 h 65"/>
                <a:gd name="T22" fmla="*/ 25 w 27"/>
                <a:gd name="T23" fmla="*/ 38 h 65"/>
                <a:gd name="T24" fmla="*/ 27 w 27"/>
                <a:gd name="T25" fmla="*/ 40 h 65"/>
                <a:gd name="T26" fmla="*/ 27 w 27"/>
                <a:gd name="T27" fmla="*/ 44 h 65"/>
                <a:gd name="T28" fmla="*/ 25 w 27"/>
                <a:gd name="T29" fmla="*/ 47 h 65"/>
                <a:gd name="T30" fmla="*/ 23 w 27"/>
                <a:gd name="T31" fmla="*/ 51 h 65"/>
                <a:gd name="T32" fmla="*/ 21 w 27"/>
                <a:gd name="T33" fmla="*/ 55 h 65"/>
                <a:gd name="T34" fmla="*/ 17 w 27"/>
                <a:gd name="T35" fmla="*/ 57 h 65"/>
                <a:gd name="T36" fmla="*/ 17 w 27"/>
                <a:gd name="T37" fmla="*/ 61 h 65"/>
                <a:gd name="T38" fmla="*/ 13 w 27"/>
                <a:gd name="T39" fmla="*/ 63 h 65"/>
                <a:gd name="T40" fmla="*/ 11 w 27"/>
                <a:gd name="T41" fmla="*/ 63 h 65"/>
                <a:gd name="T42" fmla="*/ 9 w 27"/>
                <a:gd name="T43" fmla="*/ 61 h 65"/>
                <a:gd name="T44" fmla="*/ 9 w 27"/>
                <a:gd name="T45" fmla="*/ 59 h 65"/>
                <a:gd name="T46" fmla="*/ 7 w 27"/>
                <a:gd name="T47" fmla="*/ 55 h 65"/>
                <a:gd name="T48" fmla="*/ 4 w 27"/>
                <a:gd name="T49" fmla="*/ 53 h 65"/>
                <a:gd name="T50" fmla="*/ 0 w 27"/>
                <a:gd name="T51" fmla="*/ 49 h 65"/>
                <a:gd name="T52" fmla="*/ 2 w 27"/>
                <a:gd name="T53" fmla="*/ 47 h 65"/>
                <a:gd name="T54" fmla="*/ 2 w 27"/>
                <a:gd name="T55" fmla="*/ 46 h 65"/>
                <a:gd name="T56" fmla="*/ 0 w 27"/>
                <a:gd name="T57" fmla="*/ 42 h 65"/>
                <a:gd name="T58" fmla="*/ 2 w 27"/>
                <a:gd name="T59" fmla="*/ 38 h 65"/>
                <a:gd name="T60" fmla="*/ 2 w 27"/>
                <a:gd name="T61" fmla="*/ 36 h 65"/>
                <a:gd name="T62" fmla="*/ 4 w 27"/>
                <a:gd name="T63" fmla="*/ 36 h 65"/>
                <a:gd name="T64" fmla="*/ 2 w 27"/>
                <a:gd name="T65" fmla="*/ 36 h 65"/>
                <a:gd name="T66" fmla="*/ 4 w 27"/>
                <a:gd name="T67" fmla="*/ 30 h 65"/>
                <a:gd name="T68" fmla="*/ 2 w 27"/>
                <a:gd name="T69" fmla="*/ 26 h 65"/>
                <a:gd name="T70" fmla="*/ 2 w 27"/>
                <a:gd name="T71" fmla="*/ 24 h 65"/>
                <a:gd name="T72" fmla="*/ 4 w 27"/>
                <a:gd name="T73" fmla="*/ 23 h 65"/>
                <a:gd name="T74" fmla="*/ 2 w 27"/>
                <a:gd name="T75" fmla="*/ 17 h 65"/>
                <a:gd name="T76" fmla="*/ 0 w 27"/>
                <a:gd name="T77" fmla="*/ 13 h 65"/>
                <a:gd name="T78" fmla="*/ 0 w 27"/>
                <a:gd name="T79" fmla="*/ 9 h 65"/>
                <a:gd name="T80" fmla="*/ 4 w 27"/>
                <a:gd name="T81" fmla="*/ 5 h 65"/>
                <a:gd name="T82" fmla="*/ 6 w 27"/>
                <a:gd name="T83" fmla="*/ 1 h 65"/>
                <a:gd name="T84" fmla="*/ 7 w 27"/>
                <a:gd name="T85" fmla="*/ 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 h="65">
                  <a:moveTo>
                    <a:pt x="27" y="38"/>
                  </a:moveTo>
                  <a:lnTo>
                    <a:pt x="25" y="38"/>
                  </a:lnTo>
                  <a:lnTo>
                    <a:pt x="27" y="38"/>
                  </a:lnTo>
                  <a:close/>
                  <a:moveTo>
                    <a:pt x="7" y="1"/>
                  </a:moveTo>
                  <a:lnTo>
                    <a:pt x="6" y="1"/>
                  </a:lnTo>
                  <a:lnTo>
                    <a:pt x="6" y="3"/>
                  </a:lnTo>
                  <a:lnTo>
                    <a:pt x="7" y="3"/>
                  </a:lnTo>
                  <a:lnTo>
                    <a:pt x="7" y="5"/>
                  </a:lnTo>
                  <a:lnTo>
                    <a:pt x="9" y="3"/>
                  </a:lnTo>
                  <a:lnTo>
                    <a:pt x="11" y="3"/>
                  </a:lnTo>
                  <a:lnTo>
                    <a:pt x="13" y="3"/>
                  </a:lnTo>
                  <a:lnTo>
                    <a:pt x="13" y="5"/>
                  </a:lnTo>
                  <a:lnTo>
                    <a:pt x="13" y="7"/>
                  </a:lnTo>
                  <a:lnTo>
                    <a:pt x="15" y="7"/>
                  </a:lnTo>
                  <a:lnTo>
                    <a:pt x="17" y="9"/>
                  </a:lnTo>
                  <a:lnTo>
                    <a:pt x="19" y="9"/>
                  </a:lnTo>
                  <a:lnTo>
                    <a:pt x="19" y="11"/>
                  </a:lnTo>
                  <a:lnTo>
                    <a:pt x="19" y="13"/>
                  </a:lnTo>
                  <a:lnTo>
                    <a:pt x="19" y="15"/>
                  </a:lnTo>
                  <a:lnTo>
                    <a:pt x="21" y="15"/>
                  </a:lnTo>
                  <a:lnTo>
                    <a:pt x="19" y="17"/>
                  </a:lnTo>
                  <a:lnTo>
                    <a:pt x="19" y="19"/>
                  </a:lnTo>
                  <a:lnTo>
                    <a:pt x="19" y="21"/>
                  </a:lnTo>
                  <a:lnTo>
                    <a:pt x="19" y="23"/>
                  </a:lnTo>
                  <a:lnTo>
                    <a:pt x="19" y="24"/>
                  </a:lnTo>
                  <a:lnTo>
                    <a:pt x="17" y="24"/>
                  </a:lnTo>
                  <a:lnTo>
                    <a:pt x="19" y="26"/>
                  </a:lnTo>
                  <a:lnTo>
                    <a:pt x="19" y="28"/>
                  </a:lnTo>
                  <a:lnTo>
                    <a:pt x="19" y="30"/>
                  </a:lnTo>
                  <a:lnTo>
                    <a:pt x="19" y="32"/>
                  </a:lnTo>
                  <a:lnTo>
                    <a:pt x="19" y="34"/>
                  </a:lnTo>
                  <a:lnTo>
                    <a:pt x="21" y="34"/>
                  </a:lnTo>
                  <a:lnTo>
                    <a:pt x="21" y="36"/>
                  </a:lnTo>
                  <a:lnTo>
                    <a:pt x="21" y="38"/>
                  </a:lnTo>
                  <a:lnTo>
                    <a:pt x="23" y="38"/>
                  </a:lnTo>
                  <a:lnTo>
                    <a:pt x="25" y="38"/>
                  </a:lnTo>
                  <a:lnTo>
                    <a:pt x="27" y="38"/>
                  </a:lnTo>
                  <a:lnTo>
                    <a:pt x="25" y="40"/>
                  </a:lnTo>
                  <a:lnTo>
                    <a:pt x="27" y="40"/>
                  </a:lnTo>
                  <a:lnTo>
                    <a:pt x="25" y="40"/>
                  </a:lnTo>
                  <a:lnTo>
                    <a:pt x="27" y="42"/>
                  </a:lnTo>
                  <a:lnTo>
                    <a:pt x="27" y="44"/>
                  </a:lnTo>
                  <a:lnTo>
                    <a:pt x="27" y="46"/>
                  </a:lnTo>
                  <a:lnTo>
                    <a:pt x="25" y="46"/>
                  </a:lnTo>
                  <a:lnTo>
                    <a:pt x="25" y="47"/>
                  </a:lnTo>
                  <a:lnTo>
                    <a:pt x="23" y="47"/>
                  </a:lnTo>
                  <a:lnTo>
                    <a:pt x="23" y="49"/>
                  </a:lnTo>
                  <a:lnTo>
                    <a:pt x="23" y="51"/>
                  </a:lnTo>
                  <a:lnTo>
                    <a:pt x="21" y="51"/>
                  </a:lnTo>
                  <a:lnTo>
                    <a:pt x="21" y="53"/>
                  </a:lnTo>
                  <a:lnTo>
                    <a:pt x="21" y="55"/>
                  </a:lnTo>
                  <a:lnTo>
                    <a:pt x="19" y="55"/>
                  </a:lnTo>
                  <a:lnTo>
                    <a:pt x="17" y="55"/>
                  </a:lnTo>
                  <a:lnTo>
                    <a:pt x="17" y="57"/>
                  </a:lnTo>
                  <a:lnTo>
                    <a:pt x="15" y="57"/>
                  </a:lnTo>
                  <a:lnTo>
                    <a:pt x="15" y="59"/>
                  </a:lnTo>
                  <a:lnTo>
                    <a:pt x="17" y="61"/>
                  </a:lnTo>
                  <a:lnTo>
                    <a:pt x="15" y="61"/>
                  </a:lnTo>
                  <a:lnTo>
                    <a:pt x="15" y="63"/>
                  </a:lnTo>
                  <a:lnTo>
                    <a:pt x="13" y="63"/>
                  </a:lnTo>
                  <a:lnTo>
                    <a:pt x="13" y="65"/>
                  </a:lnTo>
                  <a:lnTo>
                    <a:pt x="13" y="63"/>
                  </a:lnTo>
                  <a:lnTo>
                    <a:pt x="11" y="63"/>
                  </a:lnTo>
                  <a:lnTo>
                    <a:pt x="9" y="63"/>
                  </a:lnTo>
                  <a:lnTo>
                    <a:pt x="11" y="61"/>
                  </a:lnTo>
                  <a:lnTo>
                    <a:pt x="9" y="61"/>
                  </a:lnTo>
                  <a:lnTo>
                    <a:pt x="11" y="61"/>
                  </a:lnTo>
                  <a:lnTo>
                    <a:pt x="11" y="59"/>
                  </a:lnTo>
                  <a:lnTo>
                    <a:pt x="9" y="59"/>
                  </a:lnTo>
                  <a:lnTo>
                    <a:pt x="9" y="57"/>
                  </a:lnTo>
                  <a:lnTo>
                    <a:pt x="9" y="55"/>
                  </a:lnTo>
                  <a:lnTo>
                    <a:pt x="7" y="55"/>
                  </a:lnTo>
                  <a:lnTo>
                    <a:pt x="6" y="55"/>
                  </a:lnTo>
                  <a:lnTo>
                    <a:pt x="6" y="53"/>
                  </a:lnTo>
                  <a:lnTo>
                    <a:pt x="4" y="53"/>
                  </a:lnTo>
                  <a:lnTo>
                    <a:pt x="2" y="51"/>
                  </a:lnTo>
                  <a:lnTo>
                    <a:pt x="0" y="51"/>
                  </a:lnTo>
                  <a:lnTo>
                    <a:pt x="0" y="49"/>
                  </a:lnTo>
                  <a:lnTo>
                    <a:pt x="0" y="47"/>
                  </a:lnTo>
                  <a:lnTo>
                    <a:pt x="2" y="49"/>
                  </a:lnTo>
                  <a:lnTo>
                    <a:pt x="2" y="47"/>
                  </a:lnTo>
                  <a:lnTo>
                    <a:pt x="2" y="46"/>
                  </a:lnTo>
                  <a:lnTo>
                    <a:pt x="2" y="44"/>
                  </a:lnTo>
                  <a:lnTo>
                    <a:pt x="2" y="46"/>
                  </a:lnTo>
                  <a:lnTo>
                    <a:pt x="0" y="46"/>
                  </a:lnTo>
                  <a:lnTo>
                    <a:pt x="0" y="44"/>
                  </a:lnTo>
                  <a:lnTo>
                    <a:pt x="0" y="42"/>
                  </a:lnTo>
                  <a:lnTo>
                    <a:pt x="0" y="40"/>
                  </a:lnTo>
                  <a:lnTo>
                    <a:pt x="2" y="40"/>
                  </a:lnTo>
                  <a:lnTo>
                    <a:pt x="2" y="38"/>
                  </a:lnTo>
                  <a:lnTo>
                    <a:pt x="0" y="38"/>
                  </a:lnTo>
                  <a:lnTo>
                    <a:pt x="2" y="38"/>
                  </a:lnTo>
                  <a:lnTo>
                    <a:pt x="2" y="36"/>
                  </a:lnTo>
                  <a:lnTo>
                    <a:pt x="2" y="38"/>
                  </a:lnTo>
                  <a:lnTo>
                    <a:pt x="4" y="38"/>
                  </a:lnTo>
                  <a:lnTo>
                    <a:pt x="4" y="36"/>
                  </a:lnTo>
                  <a:lnTo>
                    <a:pt x="2" y="36"/>
                  </a:lnTo>
                  <a:lnTo>
                    <a:pt x="2" y="38"/>
                  </a:lnTo>
                  <a:lnTo>
                    <a:pt x="2" y="36"/>
                  </a:lnTo>
                  <a:lnTo>
                    <a:pt x="2" y="34"/>
                  </a:lnTo>
                  <a:lnTo>
                    <a:pt x="2" y="32"/>
                  </a:lnTo>
                  <a:lnTo>
                    <a:pt x="4" y="30"/>
                  </a:lnTo>
                  <a:lnTo>
                    <a:pt x="2" y="30"/>
                  </a:lnTo>
                  <a:lnTo>
                    <a:pt x="2" y="28"/>
                  </a:lnTo>
                  <a:lnTo>
                    <a:pt x="2" y="26"/>
                  </a:lnTo>
                  <a:lnTo>
                    <a:pt x="4" y="26"/>
                  </a:lnTo>
                  <a:lnTo>
                    <a:pt x="4" y="24"/>
                  </a:lnTo>
                  <a:lnTo>
                    <a:pt x="2" y="24"/>
                  </a:lnTo>
                  <a:lnTo>
                    <a:pt x="2" y="23"/>
                  </a:lnTo>
                  <a:lnTo>
                    <a:pt x="4" y="24"/>
                  </a:lnTo>
                  <a:lnTo>
                    <a:pt x="4" y="23"/>
                  </a:lnTo>
                  <a:lnTo>
                    <a:pt x="4" y="21"/>
                  </a:lnTo>
                  <a:lnTo>
                    <a:pt x="4" y="19"/>
                  </a:lnTo>
                  <a:lnTo>
                    <a:pt x="2" y="17"/>
                  </a:lnTo>
                  <a:lnTo>
                    <a:pt x="0" y="17"/>
                  </a:lnTo>
                  <a:lnTo>
                    <a:pt x="0" y="15"/>
                  </a:lnTo>
                  <a:lnTo>
                    <a:pt x="0" y="13"/>
                  </a:lnTo>
                  <a:lnTo>
                    <a:pt x="2" y="13"/>
                  </a:lnTo>
                  <a:lnTo>
                    <a:pt x="2" y="11"/>
                  </a:lnTo>
                  <a:lnTo>
                    <a:pt x="0" y="9"/>
                  </a:lnTo>
                  <a:lnTo>
                    <a:pt x="2" y="7"/>
                  </a:lnTo>
                  <a:lnTo>
                    <a:pt x="2" y="5"/>
                  </a:lnTo>
                  <a:lnTo>
                    <a:pt x="4" y="5"/>
                  </a:lnTo>
                  <a:lnTo>
                    <a:pt x="4" y="3"/>
                  </a:lnTo>
                  <a:lnTo>
                    <a:pt x="4" y="1"/>
                  </a:lnTo>
                  <a:lnTo>
                    <a:pt x="6" y="1"/>
                  </a:lnTo>
                  <a:lnTo>
                    <a:pt x="6" y="0"/>
                  </a:lnTo>
                  <a:lnTo>
                    <a:pt x="6" y="1"/>
                  </a:lnTo>
                  <a:lnTo>
                    <a:pt x="7" y="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11"/>
            <p:cNvSpPr>
              <a:spLocks noEditPoints="1"/>
            </p:cNvSpPr>
            <p:nvPr/>
          </p:nvSpPr>
          <p:spPr bwMode="auto">
            <a:xfrm>
              <a:off x="5524500" y="2903538"/>
              <a:ext cx="39688" cy="26988"/>
            </a:xfrm>
            <a:custGeom>
              <a:avLst/>
              <a:gdLst>
                <a:gd name="T0" fmla="*/ 21 w 25"/>
                <a:gd name="T1" fmla="*/ 17 h 17"/>
                <a:gd name="T2" fmla="*/ 23 w 25"/>
                <a:gd name="T3" fmla="*/ 17 h 17"/>
                <a:gd name="T4" fmla="*/ 21 w 25"/>
                <a:gd name="T5" fmla="*/ 15 h 17"/>
                <a:gd name="T6" fmla="*/ 13 w 25"/>
                <a:gd name="T7" fmla="*/ 15 h 17"/>
                <a:gd name="T8" fmla="*/ 11 w 25"/>
                <a:gd name="T9" fmla="*/ 13 h 17"/>
                <a:gd name="T10" fmla="*/ 15 w 25"/>
                <a:gd name="T11" fmla="*/ 13 h 17"/>
                <a:gd name="T12" fmla="*/ 17 w 25"/>
                <a:gd name="T13" fmla="*/ 13 h 17"/>
                <a:gd name="T14" fmla="*/ 15 w 25"/>
                <a:gd name="T15" fmla="*/ 13 h 17"/>
                <a:gd name="T16" fmla="*/ 15 w 25"/>
                <a:gd name="T17" fmla="*/ 13 h 17"/>
                <a:gd name="T18" fmla="*/ 13 w 25"/>
                <a:gd name="T19" fmla="*/ 13 h 17"/>
                <a:gd name="T20" fmla="*/ 15 w 25"/>
                <a:gd name="T21" fmla="*/ 13 h 17"/>
                <a:gd name="T22" fmla="*/ 15 w 25"/>
                <a:gd name="T23" fmla="*/ 13 h 17"/>
                <a:gd name="T24" fmla="*/ 9 w 25"/>
                <a:gd name="T25" fmla="*/ 13 h 17"/>
                <a:gd name="T26" fmla="*/ 9 w 25"/>
                <a:gd name="T27" fmla="*/ 15 h 17"/>
                <a:gd name="T28" fmla="*/ 7 w 25"/>
                <a:gd name="T29" fmla="*/ 13 h 17"/>
                <a:gd name="T30" fmla="*/ 11 w 25"/>
                <a:gd name="T31" fmla="*/ 9 h 17"/>
                <a:gd name="T32" fmla="*/ 11 w 25"/>
                <a:gd name="T33" fmla="*/ 13 h 17"/>
                <a:gd name="T34" fmla="*/ 9 w 25"/>
                <a:gd name="T35" fmla="*/ 9 h 17"/>
                <a:gd name="T36" fmla="*/ 17 w 25"/>
                <a:gd name="T37" fmla="*/ 9 h 17"/>
                <a:gd name="T38" fmla="*/ 17 w 25"/>
                <a:gd name="T39" fmla="*/ 8 h 17"/>
                <a:gd name="T40" fmla="*/ 19 w 25"/>
                <a:gd name="T41" fmla="*/ 8 h 17"/>
                <a:gd name="T42" fmla="*/ 2 w 25"/>
                <a:gd name="T43" fmla="*/ 9 h 17"/>
                <a:gd name="T44" fmla="*/ 0 w 25"/>
                <a:gd name="T45" fmla="*/ 9 h 17"/>
                <a:gd name="T46" fmla="*/ 0 w 25"/>
                <a:gd name="T47" fmla="*/ 8 h 17"/>
                <a:gd name="T48" fmla="*/ 0 w 25"/>
                <a:gd name="T49" fmla="*/ 6 h 17"/>
                <a:gd name="T50" fmla="*/ 2 w 25"/>
                <a:gd name="T51" fmla="*/ 8 h 17"/>
                <a:gd name="T52" fmla="*/ 13 w 25"/>
                <a:gd name="T53" fmla="*/ 8 h 17"/>
                <a:gd name="T54" fmla="*/ 13 w 25"/>
                <a:gd name="T55" fmla="*/ 8 h 17"/>
                <a:gd name="T56" fmla="*/ 19 w 25"/>
                <a:gd name="T57" fmla="*/ 8 h 17"/>
                <a:gd name="T58" fmla="*/ 21 w 25"/>
                <a:gd name="T59" fmla="*/ 6 h 17"/>
                <a:gd name="T60" fmla="*/ 19 w 25"/>
                <a:gd name="T61" fmla="*/ 4 h 17"/>
                <a:gd name="T62" fmla="*/ 19 w 25"/>
                <a:gd name="T63" fmla="*/ 4 h 17"/>
                <a:gd name="T64" fmla="*/ 5 w 25"/>
                <a:gd name="T65" fmla="*/ 4 h 17"/>
                <a:gd name="T66" fmla="*/ 7 w 25"/>
                <a:gd name="T67" fmla="*/ 4 h 17"/>
                <a:gd name="T68" fmla="*/ 9 w 25"/>
                <a:gd name="T69" fmla="*/ 6 h 17"/>
                <a:gd name="T70" fmla="*/ 11 w 25"/>
                <a:gd name="T71" fmla="*/ 8 h 17"/>
                <a:gd name="T72" fmla="*/ 9 w 25"/>
                <a:gd name="T73" fmla="*/ 9 h 17"/>
                <a:gd name="T74" fmla="*/ 7 w 25"/>
                <a:gd name="T75" fmla="*/ 8 h 17"/>
                <a:gd name="T76" fmla="*/ 7 w 25"/>
                <a:gd name="T77" fmla="*/ 9 h 17"/>
                <a:gd name="T78" fmla="*/ 7 w 25"/>
                <a:gd name="T79" fmla="*/ 4 h 17"/>
                <a:gd name="T80" fmla="*/ 7 w 25"/>
                <a:gd name="T81" fmla="*/ 8 h 17"/>
                <a:gd name="T82" fmla="*/ 5 w 25"/>
                <a:gd name="T83" fmla="*/ 8 h 17"/>
                <a:gd name="T84" fmla="*/ 5 w 25"/>
                <a:gd name="T85" fmla="*/ 9 h 17"/>
                <a:gd name="T86" fmla="*/ 7 w 25"/>
                <a:gd name="T87" fmla="*/ 9 h 17"/>
                <a:gd name="T88" fmla="*/ 7 w 25"/>
                <a:gd name="T89" fmla="*/ 11 h 17"/>
                <a:gd name="T90" fmla="*/ 5 w 25"/>
                <a:gd name="T91" fmla="*/ 13 h 17"/>
                <a:gd name="T92" fmla="*/ 3 w 25"/>
                <a:gd name="T93" fmla="*/ 11 h 17"/>
                <a:gd name="T94" fmla="*/ 3 w 25"/>
                <a:gd name="T95" fmla="*/ 11 h 17"/>
                <a:gd name="T96" fmla="*/ 2 w 25"/>
                <a:gd name="T97" fmla="*/ 6 h 17"/>
                <a:gd name="T98" fmla="*/ 2 w 25"/>
                <a:gd name="T99" fmla="*/ 6 h 17"/>
                <a:gd name="T100" fmla="*/ 3 w 25"/>
                <a:gd name="T101" fmla="*/ 6 h 17"/>
                <a:gd name="T102" fmla="*/ 3 w 25"/>
                <a:gd name="T103" fmla="*/ 8 h 17"/>
                <a:gd name="T104" fmla="*/ 3 w 25"/>
                <a:gd name="T105" fmla="*/ 8 h 17"/>
                <a:gd name="T106" fmla="*/ 5 w 25"/>
                <a:gd name="T107" fmla="*/ 6 h 17"/>
                <a:gd name="T108" fmla="*/ 5 w 25"/>
                <a:gd name="T109" fmla="*/ 4 h 17"/>
                <a:gd name="T110" fmla="*/ 3 w 25"/>
                <a:gd name="T111" fmla="*/ 4 h 17"/>
                <a:gd name="T112" fmla="*/ 3 w 25"/>
                <a:gd name="T113" fmla="*/ 2 h 17"/>
                <a:gd name="T114" fmla="*/ 23 w 25"/>
                <a:gd name="T115" fmla="*/ 0 h 17"/>
                <a:gd name="T116" fmla="*/ 25 w 25"/>
                <a:gd name="T1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 h="17">
                  <a:moveTo>
                    <a:pt x="21" y="17"/>
                  </a:moveTo>
                  <a:lnTo>
                    <a:pt x="21" y="17"/>
                  </a:lnTo>
                  <a:lnTo>
                    <a:pt x="21" y="17"/>
                  </a:lnTo>
                  <a:lnTo>
                    <a:pt x="21" y="17"/>
                  </a:lnTo>
                  <a:lnTo>
                    <a:pt x="21" y="17"/>
                  </a:lnTo>
                  <a:lnTo>
                    <a:pt x="21" y="17"/>
                  </a:lnTo>
                  <a:lnTo>
                    <a:pt x="21" y="17"/>
                  </a:lnTo>
                  <a:lnTo>
                    <a:pt x="21" y="17"/>
                  </a:lnTo>
                  <a:lnTo>
                    <a:pt x="21" y="17"/>
                  </a:lnTo>
                  <a:lnTo>
                    <a:pt x="21" y="17"/>
                  </a:lnTo>
                  <a:lnTo>
                    <a:pt x="21" y="17"/>
                  </a:lnTo>
                  <a:lnTo>
                    <a:pt x="21" y="17"/>
                  </a:lnTo>
                  <a:close/>
                  <a:moveTo>
                    <a:pt x="23" y="17"/>
                  </a:moveTo>
                  <a:lnTo>
                    <a:pt x="23" y="17"/>
                  </a:lnTo>
                  <a:lnTo>
                    <a:pt x="23" y="17"/>
                  </a:lnTo>
                  <a:lnTo>
                    <a:pt x="23" y="17"/>
                  </a:lnTo>
                  <a:lnTo>
                    <a:pt x="23" y="17"/>
                  </a:lnTo>
                  <a:lnTo>
                    <a:pt x="23" y="17"/>
                  </a:lnTo>
                  <a:lnTo>
                    <a:pt x="23" y="17"/>
                  </a:lnTo>
                  <a:lnTo>
                    <a:pt x="21" y="17"/>
                  </a:lnTo>
                  <a:lnTo>
                    <a:pt x="21" y="17"/>
                  </a:lnTo>
                  <a:lnTo>
                    <a:pt x="21" y="17"/>
                  </a:lnTo>
                  <a:lnTo>
                    <a:pt x="21" y="17"/>
                  </a:lnTo>
                  <a:lnTo>
                    <a:pt x="21" y="15"/>
                  </a:lnTo>
                  <a:lnTo>
                    <a:pt x="21" y="15"/>
                  </a:lnTo>
                  <a:lnTo>
                    <a:pt x="23" y="15"/>
                  </a:lnTo>
                  <a:lnTo>
                    <a:pt x="23" y="15"/>
                  </a:lnTo>
                  <a:lnTo>
                    <a:pt x="23" y="17"/>
                  </a:lnTo>
                  <a:lnTo>
                    <a:pt x="23" y="17"/>
                  </a:lnTo>
                  <a:close/>
                  <a:moveTo>
                    <a:pt x="13" y="15"/>
                  </a:moveTo>
                  <a:lnTo>
                    <a:pt x="13" y="15"/>
                  </a:lnTo>
                  <a:lnTo>
                    <a:pt x="13" y="15"/>
                  </a:lnTo>
                  <a:lnTo>
                    <a:pt x="11" y="15"/>
                  </a:lnTo>
                  <a:lnTo>
                    <a:pt x="11" y="15"/>
                  </a:lnTo>
                  <a:lnTo>
                    <a:pt x="11" y="15"/>
                  </a:lnTo>
                  <a:lnTo>
                    <a:pt x="11" y="15"/>
                  </a:lnTo>
                  <a:lnTo>
                    <a:pt x="11" y="15"/>
                  </a:lnTo>
                  <a:lnTo>
                    <a:pt x="11" y="15"/>
                  </a:lnTo>
                  <a:lnTo>
                    <a:pt x="11" y="15"/>
                  </a:lnTo>
                  <a:lnTo>
                    <a:pt x="11" y="13"/>
                  </a:lnTo>
                  <a:lnTo>
                    <a:pt x="13" y="13"/>
                  </a:lnTo>
                  <a:lnTo>
                    <a:pt x="13" y="15"/>
                  </a:lnTo>
                  <a:lnTo>
                    <a:pt x="13" y="15"/>
                  </a:lnTo>
                  <a:lnTo>
                    <a:pt x="13" y="15"/>
                  </a:lnTo>
                  <a:close/>
                  <a:moveTo>
                    <a:pt x="15" y="13"/>
                  </a:moveTo>
                  <a:lnTo>
                    <a:pt x="15" y="13"/>
                  </a:lnTo>
                  <a:lnTo>
                    <a:pt x="15" y="13"/>
                  </a:lnTo>
                  <a:lnTo>
                    <a:pt x="15" y="13"/>
                  </a:lnTo>
                  <a:lnTo>
                    <a:pt x="17" y="13"/>
                  </a:lnTo>
                  <a:lnTo>
                    <a:pt x="17" y="13"/>
                  </a:lnTo>
                  <a:lnTo>
                    <a:pt x="17" y="13"/>
                  </a:lnTo>
                  <a:lnTo>
                    <a:pt x="17" y="13"/>
                  </a:lnTo>
                  <a:lnTo>
                    <a:pt x="17" y="13"/>
                  </a:lnTo>
                  <a:lnTo>
                    <a:pt x="17" y="13"/>
                  </a:lnTo>
                  <a:lnTo>
                    <a:pt x="17" y="13"/>
                  </a:lnTo>
                  <a:lnTo>
                    <a:pt x="17" y="13"/>
                  </a:lnTo>
                  <a:lnTo>
                    <a:pt x="17" y="13"/>
                  </a:lnTo>
                  <a:lnTo>
                    <a:pt x="17" y="13"/>
                  </a:lnTo>
                  <a:lnTo>
                    <a:pt x="17" y="13"/>
                  </a:lnTo>
                  <a:lnTo>
                    <a:pt x="17" y="13"/>
                  </a:lnTo>
                  <a:lnTo>
                    <a:pt x="17" y="13"/>
                  </a:lnTo>
                  <a:lnTo>
                    <a:pt x="15" y="15"/>
                  </a:lnTo>
                  <a:lnTo>
                    <a:pt x="15" y="15"/>
                  </a:lnTo>
                  <a:lnTo>
                    <a:pt x="15" y="13"/>
                  </a:lnTo>
                  <a:lnTo>
                    <a:pt x="15" y="13"/>
                  </a:lnTo>
                  <a:lnTo>
                    <a:pt x="15" y="15"/>
                  </a:lnTo>
                  <a:lnTo>
                    <a:pt x="15" y="15"/>
                  </a:lnTo>
                  <a:lnTo>
                    <a:pt x="15" y="15"/>
                  </a:lnTo>
                  <a:lnTo>
                    <a:pt x="15" y="13"/>
                  </a:lnTo>
                  <a:lnTo>
                    <a:pt x="15" y="13"/>
                  </a:lnTo>
                  <a:lnTo>
                    <a:pt x="15" y="13"/>
                  </a:lnTo>
                  <a:lnTo>
                    <a:pt x="15" y="13"/>
                  </a:lnTo>
                  <a:lnTo>
                    <a:pt x="15" y="13"/>
                  </a:lnTo>
                  <a:lnTo>
                    <a:pt x="15" y="13"/>
                  </a:lnTo>
                  <a:lnTo>
                    <a:pt x="15" y="13"/>
                  </a:lnTo>
                  <a:lnTo>
                    <a:pt x="15" y="13"/>
                  </a:lnTo>
                  <a:close/>
                  <a:moveTo>
                    <a:pt x="13" y="13"/>
                  </a:moveTo>
                  <a:lnTo>
                    <a:pt x="13" y="13"/>
                  </a:lnTo>
                  <a:lnTo>
                    <a:pt x="13" y="13"/>
                  </a:lnTo>
                  <a:lnTo>
                    <a:pt x="13" y="13"/>
                  </a:lnTo>
                  <a:lnTo>
                    <a:pt x="13" y="13"/>
                  </a:lnTo>
                  <a:lnTo>
                    <a:pt x="13" y="13"/>
                  </a:lnTo>
                  <a:lnTo>
                    <a:pt x="13" y="13"/>
                  </a:lnTo>
                  <a:lnTo>
                    <a:pt x="13" y="13"/>
                  </a:lnTo>
                  <a:lnTo>
                    <a:pt x="13" y="13"/>
                  </a:lnTo>
                  <a:close/>
                  <a:moveTo>
                    <a:pt x="15" y="13"/>
                  </a:moveTo>
                  <a:lnTo>
                    <a:pt x="15" y="13"/>
                  </a:lnTo>
                  <a:lnTo>
                    <a:pt x="15" y="13"/>
                  </a:lnTo>
                  <a:lnTo>
                    <a:pt x="13" y="13"/>
                  </a:lnTo>
                  <a:lnTo>
                    <a:pt x="15" y="13"/>
                  </a:lnTo>
                  <a:lnTo>
                    <a:pt x="15" y="13"/>
                  </a:lnTo>
                  <a:lnTo>
                    <a:pt x="15" y="13"/>
                  </a:lnTo>
                  <a:lnTo>
                    <a:pt x="15" y="13"/>
                  </a:lnTo>
                  <a:lnTo>
                    <a:pt x="15" y="13"/>
                  </a:lnTo>
                  <a:lnTo>
                    <a:pt x="15" y="11"/>
                  </a:lnTo>
                  <a:lnTo>
                    <a:pt x="15" y="13"/>
                  </a:lnTo>
                  <a:lnTo>
                    <a:pt x="15" y="13"/>
                  </a:lnTo>
                  <a:lnTo>
                    <a:pt x="15" y="13"/>
                  </a:lnTo>
                  <a:lnTo>
                    <a:pt x="15" y="13"/>
                  </a:lnTo>
                  <a:lnTo>
                    <a:pt x="15" y="13"/>
                  </a:lnTo>
                  <a:close/>
                  <a:moveTo>
                    <a:pt x="7" y="11"/>
                  </a:moveTo>
                  <a:lnTo>
                    <a:pt x="9" y="11"/>
                  </a:lnTo>
                  <a:lnTo>
                    <a:pt x="9" y="11"/>
                  </a:lnTo>
                  <a:lnTo>
                    <a:pt x="9" y="13"/>
                  </a:lnTo>
                  <a:lnTo>
                    <a:pt x="9" y="13"/>
                  </a:lnTo>
                  <a:lnTo>
                    <a:pt x="9" y="13"/>
                  </a:lnTo>
                  <a:lnTo>
                    <a:pt x="9" y="15"/>
                  </a:lnTo>
                  <a:lnTo>
                    <a:pt x="9" y="15"/>
                  </a:lnTo>
                  <a:lnTo>
                    <a:pt x="9" y="15"/>
                  </a:lnTo>
                  <a:lnTo>
                    <a:pt x="9" y="15"/>
                  </a:lnTo>
                  <a:lnTo>
                    <a:pt x="9" y="15"/>
                  </a:lnTo>
                  <a:lnTo>
                    <a:pt x="9" y="15"/>
                  </a:lnTo>
                  <a:lnTo>
                    <a:pt x="9" y="15"/>
                  </a:lnTo>
                  <a:lnTo>
                    <a:pt x="9" y="15"/>
                  </a:lnTo>
                  <a:lnTo>
                    <a:pt x="7" y="15"/>
                  </a:lnTo>
                  <a:lnTo>
                    <a:pt x="9" y="15"/>
                  </a:lnTo>
                  <a:lnTo>
                    <a:pt x="9" y="13"/>
                  </a:lnTo>
                  <a:lnTo>
                    <a:pt x="7" y="13"/>
                  </a:lnTo>
                  <a:lnTo>
                    <a:pt x="7" y="13"/>
                  </a:lnTo>
                  <a:lnTo>
                    <a:pt x="7" y="13"/>
                  </a:lnTo>
                  <a:lnTo>
                    <a:pt x="7" y="13"/>
                  </a:lnTo>
                  <a:lnTo>
                    <a:pt x="7" y="13"/>
                  </a:lnTo>
                  <a:lnTo>
                    <a:pt x="7" y="11"/>
                  </a:lnTo>
                  <a:lnTo>
                    <a:pt x="7" y="11"/>
                  </a:lnTo>
                  <a:close/>
                  <a:moveTo>
                    <a:pt x="11" y="11"/>
                  </a:moveTo>
                  <a:lnTo>
                    <a:pt x="11" y="11"/>
                  </a:lnTo>
                  <a:lnTo>
                    <a:pt x="11" y="11"/>
                  </a:lnTo>
                  <a:lnTo>
                    <a:pt x="11" y="9"/>
                  </a:lnTo>
                  <a:lnTo>
                    <a:pt x="11" y="9"/>
                  </a:lnTo>
                  <a:lnTo>
                    <a:pt x="11" y="9"/>
                  </a:lnTo>
                  <a:lnTo>
                    <a:pt x="11" y="11"/>
                  </a:lnTo>
                  <a:lnTo>
                    <a:pt x="11" y="11"/>
                  </a:lnTo>
                  <a:lnTo>
                    <a:pt x="11" y="11"/>
                  </a:lnTo>
                  <a:lnTo>
                    <a:pt x="11" y="13"/>
                  </a:lnTo>
                  <a:lnTo>
                    <a:pt x="11" y="13"/>
                  </a:lnTo>
                  <a:lnTo>
                    <a:pt x="11" y="13"/>
                  </a:lnTo>
                  <a:lnTo>
                    <a:pt x="11" y="13"/>
                  </a:lnTo>
                  <a:lnTo>
                    <a:pt x="11" y="11"/>
                  </a:lnTo>
                  <a:lnTo>
                    <a:pt x="9" y="11"/>
                  </a:lnTo>
                  <a:lnTo>
                    <a:pt x="9" y="11"/>
                  </a:lnTo>
                  <a:lnTo>
                    <a:pt x="9" y="11"/>
                  </a:lnTo>
                  <a:lnTo>
                    <a:pt x="9" y="11"/>
                  </a:lnTo>
                  <a:lnTo>
                    <a:pt x="9" y="9"/>
                  </a:lnTo>
                  <a:lnTo>
                    <a:pt x="9" y="9"/>
                  </a:lnTo>
                  <a:lnTo>
                    <a:pt x="11" y="11"/>
                  </a:lnTo>
                  <a:close/>
                  <a:moveTo>
                    <a:pt x="17" y="11"/>
                  </a:moveTo>
                  <a:lnTo>
                    <a:pt x="17" y="11"/>
                  </a:lnTo>
                  <a:lnTo>
                    <a:pt x="17" y="11"/>
                  </a:lnTo>
                  <a:lnTo>
                    <a:pt x="17" y="11"/>
                  </a:lnTo>
                  <a:lnTo>
                    <a:pt x="17" y="9"/>
                  </a:lnTo>
                  <a:lnTo>
                    <a:pt x="17" y="9"/>
                  </a:lnTo>
                  <a:lnTo>
                    <a:pt x="17" y="9"/>
                  </a:lnTo>
                  <a:lnTo>
                    <a:pt x="17" y="9"/>
                  </a:lnTo>
                  <a:lnTo>
                    <a:pt x="17" y="9"/>
                  </a:lnTo>
                  <a:lnTo>
                    <a:pt x="17" y="9"/>
                  </a:lnTo>
                  <a:lnTo>
                    <a:pt x="17" y="11"/>
                  </a:lnTo>
                  <a:lnTo>
                    <a:pt x="17" y="11"/>
                  </a:lnTo>
                  <a:lnTo>
                    <a:pt x="17" y="11"/>
                  </a:lnTo>
                  <a:lnTo>
                    <a:pt x="17" y="11"/>
                  </a:lnTo>
                  <a:close/>
                  <a:moveTo>
                    <a:pt x="17" y="8"/>
                  </a:moveTo>
                  <a:lnTo>
                    <a:pt x="17" y="8"/>
                  </a:lnTo>
                  <a:lnTo>
                    <a:pt x="17" y="8"/>
                  </a:lnTo>
                  <a:lnTo>
                    <a:pt x="17" y="8"/>
                  </a:lnTo>
                  <a:lnTo>
                    <a:pt x="17" y="8"/>
                  </a:lnTo>
                  <a:lnTo>
                    <a:pt x="17" y="8"/>
                  </a:lnTo>
                  <a:lnTo>
                    <a:pt x="17" y="8"/>
                  </a:lnTo>
                  <a:lnTo>
                    <a:pt x="17" y="8"/>
                  </a:lnTo>
                  <a:lnTo>
                    <a:pt x="19" y="8"/>
                  </a:lnTo>
                  <a:lnTo>
                    <a:pt x="17" y="8"/>
                  </a:lnTo>
                  <a:close/>
                  <a:moveTo>
                    <a:pt x="2" y="8"/>
                  </a:moveTo>
                  <a:lnTo>
                    <a:pt x="2" y="9"/>
                  </a:lnTo>
                  <a:lnTo>
                    <a:pt x="2" y="9"/>
                  </a:lnTo>
                  <a:lnTo>
                    <a:pt x="2" y="9"/>
                  </a:lnTo>
                  <a:lnTo>
                    <a:pt x="2" y="9"/>
                  </a:lnTo>
                  <a:lnTo>
                    <a:pt x="2" y="9"/>
                  </a:lnTo>
                  <a:lnTo>
                    <a:pt x="2" y="9"/>
                  </a:lnTo>
                  <a:lnTo>
                    <a:pt x="2" y="9"/>
                  </a:lnTo>
                  <a:lnTo>
                    <a:pt x="2" y="9"/>
                  </a:lnTo>
                  <a:lnTo>
                    <a:pt x="0" y="9"/>
                  </a:lnTo>
                  <a:lnTo>
                    <a:pt x="0" y="8"/>
                  </a:lnTo>
                  <a:lnTo>
                    <a:pt x="0" y="9"/>
                  </a:lnTo>
                  <a:lnTo>
                    <a:pt x="0" y="9"/>
                  </a:lnTo>
                  <a:lnTo>
                    <a:pt x="0" y="9"/>
                  </a:lnTo>
                  <a:lnTo>
                    <a:pt x="0" y="9"/>
                  </a:lnTo>
                  <a:lnTo>
                    <a:pt x="0" y="11"/>
                  </a:lnTo>
                  <a:lnTo>
                    <a:pt x="0" y="9"/>
                  </a:lnTo>
                  <a:lnTo>
                    <a:pt x="0" y="9"/>
                  </a:lnTo>
                  <a:lnTo>
                    <a:pt x="0" y="9"/>
                  </a:lnTo>
                  <a:lnTo>
                    <a:pt x="0" y="9"/>
                  </a:lnTo>
                  <a:lnTo>
                    <a:pt x="0" y="9"/>
                  </a:lnTo>
                  <a:lnTo>
                    <a:pt x="0" y="9"/>
                  </a:lnTo>
                  <a:lnTo>
                    <a:pt x="0" y="8"/>
                  </a:lnTo>
                  <a:lnTo>
                    <a:pt x="0" y="8"/>
                  </a:lnTo>
                  <a:lnTo>
                    <a:pt x="0" y="8"/>
                  </a:lnTo>
                  <a:lnTo>
                    <a:pt x="0" y="8"/>
                  </a:lnTo>
                  <a:lnTo>
                    <a:pt x="0" y="8"/>
                  </a:lnTo>
                  <a:lnTo>
                    <a:pt x="0" y="8"/>
                  </a:lnTo>
                  <a:lnTo>
                    <a:pt x="0" y="8"/>
                  </a:lnTo>
                  <a:lnTo>
                    <a:pt x="0" y="6"/>
                  </a:lnTo>
                  <a:lnTo>
                    <a:pt x="0" y="6"/>
                  </a:lnTo>
                  <a:lnTo>
                    <a:pt x="0" y="6"/>
                  </a:lnTo>
                  <a:lnTo>
                    <a:pt x="0" y="6"/>
                  </a:lnTo>
                  <a:lnTo>
                    <a:pt x="2" y="8"/>
                  </a:lnTo>
                  <a:lnTo>
                    <a:pt x="2" y="8"/>
                  </a:lnTo>
                  <a:lnTo>
                    <a:pt x="2" y="8"/>
                  </a:lnTo>
                  <a:lnTo>
                    <a:pt x="2" y="8"/>
                  </a:lnTo>
                  <a:lnTo>
                    <a:pt x="2" y="8"/>
                  </a:lnTo>
                  <a:lnTo>
                    <a:pt x="2" y="8"/>
                  </a:lnTo>
                  <a:lnTo>
                    <a:pt x="2" y="8"/>
                  </a:lnTo>
                  <a:close/>
                  <a:moveTo>
                    <a:pt x="13" y="6"/>
                  </a:moveTo>
                  <a:lnTo>
                    <a:pt x="13" y="6"/>
                  </a:lnTo>
                  <a:lnTo>
                    <a:pt x="13" y="6"/>
                  </a:lnTo>
                  <a:lnTo>
                    <a:pt x="13" y="6"/>
                  </a:lnTo>
                  <a:lnTo>
                    <a:pt x="13" y="6"/>
                  </a:lnTo>
                  <a:lnTo>
                    <a:pt x="13" y="6"/>
                  </a:lnTo>
                  <a:lnTo>
                    <a:pt x="13" y="8"/>
                  </a:lnTo>
                  <a:lnTo>
                    <a:pt x="13" y="8"/>
                  </a:lnTo>
                  <a:lnTo>
                    <a:pt x="13" y="8"/>
                  </a:lnTo>
                  <a:lnTo>
                    <a:pt x="13" y="8"/>
                  </a:lnTo>
                  <a:lnTo>
                    <a:pt x="13" y="8"/>
                  </a:lnTo>
                  <a:lnTo>
                    <a:pt x="13" y="8"/>
                  </a:lnTo>
                  <a:lnTo>
                    <a:pt x="13" y="8"/>
                  </a:lnTo>
                  <a:lnTo>
                    <a:pt x="13" y="8"/>
                  </a:lnTo>
                  <a:lnTo>
                    <a:pt x="13" y="8"/>
                  </a:lnTo>
                  <a:lnTo>
                    <a:pt x="13" y="8"/>
                  </a:lnTo>
                  <a:lnTo>
                    <a:pt x="11" y="8"/>
                  </a:lnTo>
                  <a:lnTo>
                    <a:pt x="11" y="6"/>
                  </a:lnTo>
                  <a:lnTo>
                    <a:pt x="13" y="6"/>
                  </a:lnTo>
                  <a:lnTo>
                    <a:pt x="13" y="6"/>
                  </a:lnTo>
                  <a:close/>
                  <a:moveTo>
                    <a:pt x="21" y="8"/>
                  </a:moveTo>
                  <a:lnTo>
                    <a:pt x="19" y="8"/>
                  </a:lnTo>
                  <a:lnTo>
                    <a:pt x="19" y="8"/>
                  </a:lnTo>
                  <a:lnTo>
                    <a:pt x="19" y="8"/>
                  </a:lnTo>
                  <a:lnTo>
                    <a:pt x="19" y="8"/>
                  </a:lnTo>
                  <a:lnTo>
                    <a:pt x="19" y="6"/>
                  </a:lnTo>
                  <a:lnTo>
                    <a:pt x="19" y="6"/>
                  </a:lnTo>
                  <a:lnTo>
                    <a:pt x="19" y="6"/>
                  </a:lnTo>
                  <a:lnTo>
                    <a:pt x="19" y="6"/>
                  </a:lnTo>
                  <a:lnTo>
                    <a:pt x="21" y="6"/>
                  </a:lnTo>
                  <a:lnTo>
                    <a:pt x="21" y="6"/>
                  </a:lnTo>
                  <a:lnTo>
                    <a:pt x="21" y="6"/>
                  </a:lnTo>
                  <a:lnTo>
                    <a:pt x="21" y="8"/>
                  </a:lnTo>
                  <a:close/>
                  <a:moveTo>
                    <a:pt x="19" y="4"/>
                  </a:moveTo>
                  <a:lnTo>
                    <a:pt x="19" y="4"/>
                  </a:lnTo>
                  <a:lnTo>
                    <a:pt x="19" y="4"/>
                  </a:lnTo>
                  <a:lnTo>
                    <a:pt x="19" y="4"/>
                  </a:lnTo>
                  <a:lnTo>
                    <a:pt x="19" y="4"/>
                  </a:lnTo>
                  <a:lnTo>
                    <a:pt x="19" y="4"/>
                  </a:lnTo>
                  <a:lnTo>
                    <a:pt x="19" y="4"/>
                  </a:lnTo>
                  <a:lnTo>
                    <a:pt x="19" y="4"/>
                  </a:lnTo>
                  <a:lnTo>
                    <a:pt x="19" y="4"/>
                  </a:lnTo>
                  <a:lnTo>
                    <a:pt x="19" y="4"/>
                  </a:lnTo>
                  <a:lnTo>
                    <a:pt x="19" y="4"/>
                  </a:lnTo>
                  <a:lnTo>
                    <a:pt x="19" y="4"/>
                  </a:lnTo>
                  <a:lnTo>
                    <a:pt x="19" y="4"/>
                  </a:lnTo>
                  <a:lnTo>
                    <a:pt x="19" y="4"/>
                  </a:lnTo>
                  <a:lnTo>
                    <a:pt x="19" y="4"/>
                  </a:lnTo>
                  <a:lnTo>
                    <a:pt x="19" y="4"/>
                  </a:lnTo>
                  <a:lnTo>
                    <a:pt x="19" y="4"/>
                  </a:lnTo>
                  <a:lnTo>
                    <a:pt x="19" y="4"/>
                  </a:lnTo>
                  <a:lnTo>
                    <a:pt x="19" y="4"/>
                  </a:lnTo>
                  <a:close/>
                  <a:moveTo>
                    <a:pt x="5" y="4"/>
                  </a:moveTo>
                  <a:lnTo>
                    <a:pt x="5" y="4"/>
                  </a:lnTo>
                  <a:lnTo>
                    <a:pt x="5" y="4"/>
                  </a:lnTo>
                  <a:lnTo>
                    <a:pt x="7" y="4"/>
                  </a:lnTo>
                  <a:lnTo>
                    <a:pt x="7" y="4"/>
                  </a:lnTo>
                  <a:lnTo>
                    <a:pt x="7" y="4"/>
                  </a:lnTo>
                  <a:lnTo>
                    <a:pt x="7" y="4"/>
                  </a:lnTo>
                  <a:lnTo>
                    <a:pt x="7" y="4"/>
                  </a:lnTo>
                  <a:lnTo>
                    <a:pt x="7" y="4"/>
                  </a:lnTo>
                  <a:lnTo>
                    <a:pt x="7" y="4"/>
                  </a:lnTo>
                  <a:lnTo>
                    <a:pt x="7" y="4"/>
                  </a:lnTo>
                  <a:lnTo>
                    <a:pt x="7" y="4"/>
                  </a:lnTo>
                  <a:lnTo>
                    <a:pt x="7" y="4"/>
                  </a:lnTo>
                  <a:lnTo>
                    <a:pt x="9" y="4"/>
                  </a:lnTo>
                  <a:lnTo>
                    <a:pt x="9" y="4"/>
                  </a:lnTo>
                  <a:lnTo>
                    <a:pt x="9" y="4"/>
                  </a:lnTo>
                  <a:lnTo>
                    <a:pt x="9" y="6"/>
                  </a:lnTo>
                  <a:lnTo>
                    <a:pt x="9" y="6"/>
                  </a:lnTo>
                  <a:lnTo>
                    <a:pt x="9" y="6"/>
                  </a:lnTo>
                  <a:lnTo>
                    <a:pt x="9" y="6"/>
                  </a:lnTo>
                  <a:lnTo>
                    <a:pt x="11" y="6"/>
                  </a:lnTo>
                  <a:lnTo>
                    <a:pt x="11" y="6"/>
                  </a:lnTo>
                  <a:lnTo>
                    <a:pt x="11" y="8"/>
                  </a:lnTo>
                  <a:lnTo>
                    <a:pt x="11" y="8"/>
                  </a:lnTo>
                  <a:lnTo>
                    <a:pt x="9" y="8"/>
                  </a:lnTo>
                  <a:lnTo>
                    <a:pt x="9" y="8"/>
                  </a:lnTo>
                  <a:lnTo>
                    <a:pt x="11" y="8"/>
                  </a:lnTo>
                  <a:lnTo>
                    <a:pt x="9" y="8"/>
                  </a:lnTo>
                  <a:lnTo>
                    <a:pt x="9" y="8"/>
                  </a:lnTo>
                  <a:lnTo>
                    <a:pt x="9" y="8"/>
                  </a:lnTo>
                  <a:lnTo>
                    <a:pt x="9" y="8"/>
                  </a:lnTo>
                  <a:lnTo>
                    <a:pt x="9" y="9"/>
                  </a:lnTo>
                  <a:lnTo>
                    <a:pt x="9" y="9"/>
                  </a:lnTo>
                  <a:lnTo>
                    <a:pt x="9" y="9"/>
                  </a:lnTo>
                  <a:lnTo>
                    <a:pt x="9" y="9"/>
                  </a:lnTo>
                  <a:lnTo>
                    <a:pt x="9" y="9"/>
                  </a:lnTo>
                  <a:lnTo>
                    <a:pt x="9" y="9"/>
                  </a:lnTo>
                  <a:lnTo>
                    <a:pt x="9" y="9"/>
                  </a:lnTo>
                  <a:lnTo>
                    <a:pt x="7" y="9"/>
                  </a:lnTo>
                  <a:lnTo>
                    <a:pt x="7" y="9"/>
                  </a:lnTo>
                  <a:lnTo>
                    <a:pt x="7" y="8"/>
                  </a:lnTo>
                  <a:lnTo>
                    <a:pt x="7" y="8"/>
                  </a:lnTo>
                  <a:lnTo>
                    <a:pt x="7" y="8"/>
                  </a:lnTo>
                  <a:lnTo>
                    <a:pt x="9" y="8"/>
                  </a:lnTo>
                  <a:lnTo>
                    <a:pt x="9" y="8"/>
                  </a:lnTo>
                  <a:lnTo>
                    <a:pt x="9" y="8"/>
                  </a:lnTo>
                  <a:lnTo>
                    <a:pt x="9" y="8"/>
                  </a:lnTo>
                  <a:lnTo>
                    <a:pt x="9" y="8"/>
                  </a:lnTo>
                  <a:lnTo>
                    <a:pt x="7" y="8"/>
                  </a:lnTo>
                  <a:lnTo>
                    <a:pt x="7" y="9"/>
                  </a:lnTo>
                  <a:lnTo>
                    <a:pt x="7" y="9"/>
                  </a:lnTo>
                  <a:lnTo>
                    <a:pt x="7" y="8"/>
                  </a:lnTo>
                  <a:lnTo>
                    <a:pt x="7" y="8"/>
                  </a:lnTo>
                  <a:lnTo>
                    <a:pt x="7" y="8"/>
                  </a:lnTo>
                  <a:lnTo>
                    <a:pt x="7" y="6"/>
                  </a:lnTo>
                  <a:lnTo>
                    <a:pt x="7" y="6"/>
                  </a:lnTo>
                  <a:lnTo>
                    <a:pt x="7" y="6"/>
                  </a:lnTo>
                  <a:lnTo>
                    <a:pt x="7" y="6"/>
                  </a:lnTo>
                  <a:lnTo>
                    <a:pt x="7" y="4"/>
                  </a:lnTo>
                  <a:lnTo>
                    <a:pt x="7" y="6"/>
                  </a:lnTo>
                  <a:lnTo>
                    <a:pt x="7" y="6"/>
                  </a:lnTo>
                  <a:lnTo>
                    <a:pt x="7" y="6"/>
                  </a:lnTo>
                  <a:lnTo>
                    <a:pt x="7" y="6"/>
                  </a:lnTo>
                  <a:lnTo>
                    <a:pt x="5" y="6"/>
                  </a:lnTo>
                  <a:lnTo>
                    <a:pt x="5" y="6"/>
                  </a:lnTo>
                  <a:lnTo>
                    <a:pt x="7" y="8"/>
                  </a:lnTo>
                  <a:lnTo>
                    <a:pt x="7" y="8"/>
                  </a:lnTo>
                  <a:lnTo>
                    <a:pt x="7" y="8"/>
                  </a:lnTo>
                  <a:lnTo>
                    <a:pt x="7" y="8"/>
                  </a:lnTo>
                  <a:lnTo>
                    <a:pt x="7" y="8"/>
                  </a:lnTo>
                  <a:lnTo>
                    <a:pt x="7" y="8"/>
                  </a:lnTo>
                  <a:lnTo>
                    <a:pt x="7" y="9"/>
                  </a:lnTo>
                  <a:lnTo>
                    <a:pt x="5" y="8"/>
                  </a:lnTo>
                  <a:lnTo>
                    <a:pt x="5" y="8"/>
                  </a:lnTo>
                  <a:lnTo>
                    <a:pt x="5" y="8"/>
                  </a:lnTo>
                  <a:lnTo>
                    <a:pt x="5" y="8"/>
                  </a:lnTo>
                  <a:lnTo>
                    <a:pt x="5" y="8"/>
                  </a:lnTo>
                  <a:lnTo>
                    <a:pt x="5" y="8"/>
                  </a:lnTo>
                  <a:lnTo>
                    <a:pt x="5" y="8"/>
                  </a:lnTo>
                  <a:lnTo>
                    <a:pt x="5" y="8"/>
                  </a:lnTo>
                  <a:lnTo>
                    <a:pt x="5" y="8"/>
                  </a:lnTo>
                  <a:lnTo>
                    <a:pt x="5" y="9"/>
                  </a:lnTo>
                  <a:lnTo>
                    <a:pt x="5" y="9"/>
                  </a:lnTo>
                  <a:lnTo>
                    <a:pt x="5" y="9"/>
                  </a:lnTo>
                  <a:lnTo>
                    <a:pt x="7" y="9"/>
                  </a:lnTo>
                  <a:lnTo>
                    <a:pt x="7" y="9"/>
                  </a:lnTo>
                  <a:lnTo>
                    <a:pt x="7" y="9"/>
                  </a:lnTo>
                  <a:lnTo>
                    <a:pt x="7" y="9"/>
                  </a:lnTo>
                  <a:lnTo>
                    <a:pt x="7" y="9"/>
                  </a:lnTo>
                  <a:lnTo>
                    <a:pt x="7" y="9"/>
                  </a:lnTo>
                  <a:lnTo>
                    <a:pt x="7" y="9"/>
                  </a:lnTo>
                  <a:lnTo>
                    <a:pt x="7" y="9"/>
                  </a:lnTo>
                  <a:lnTo>
                    <a:pt x="7" y="11"/>
                  </a:lnTo>
                  <a:lnTo>
                    <a:pt x="7" y="11"/>
                  </a:lnTo>
                  <a:lnTo>
                    <a:pt x="7" y="11"/>
                  </a:lnTo>
                  <a:lnTo>
                    <a:pt x="7" y="11"/>
                  </a:lnTo>
                  <a:lnTo>
                    <a:pt x="7" y="11"/>
                  </a:lnTo>
                  <a:lnTo>
                    <a:pt x="7" y="11"/>
                  </a:lnTo>
                  <a:lnTo>
                    <a:pt x="7" y="11"/>
                  </a:lnTo>
                  <a:lnTo>
                    <a:pt x="7" y="11"/>
                  </a:lnTo>
                  <a:lnTo>
                    <a:pt x="7" y="11"/>
                  </a:lnTo>
                  <a:lnTo>
                    <a:pt x="5" y="11"/>
                  </a:lnTo>
                  <a:lnTo>
                    <a:pt x="5" y="11"/>
                  </a:lnTo>
                  <a:lnTo>
                    <a:pt x="5" y="13"/>
                  </a:lnTo>
                  <a:lnTo>
                    <a:pt x="5" y="13"/>
                  </a:lnTo>
                  <a:lnTo>
                    <a:pt x="5" y="13"/>
                  </a:lnTo>
                  <a:lnTo>
                    <a:pt x="5" y="13"/>
                  </a:lnTo>
                  <a:lnTo>
                    <a:pt x="5" y="13"/>
                  </a:lnTo>
                  <a:lnTo>
                    <a:pt x="5" y="11"/>
                  </a:lnTo>
                  <a:lnTo>
                    <a:pt x="5" y="11"/>
                  </a:lnTo>
                  <a:lnTo>
                    <a:pt x="5" y="11"/>
                  </a:lnTo>
                  <a:lnTo>
                    <a:pt x="5" y="11"/>
                  </a:lnTo>
                  <a:lnTo>
                    <a:pt x="5" y="11"/>
                  </a:lnTo>
                  <a:lnTo>
                    <a:pt x="5" y="11"/>
                  </a:lnTo>
                  <a:lnTo>
                    <a:pt x="3" y="11"/>
                  </a:lnTo>
                  <a:lnTo>
                    <a:pt x="3" y="11"/>
                  </a:lnTo>
                  <a:lnTo>
                    <a:pt x="3" y="11"/>
                  </a:lnTo>
                  <a:lnTo>
                    <a:pt x="3" y="11"/>
                  </a:lnTo>
                  <a:lnTo>
                    <a:pt x="3" y="11"/>
                  </a:lnTo>
                  <a:lnTo>
                    <a:pt x="3" y="11"/>
                  </a:lnTo>
                  <a:lnTo>
                    <a:pt x="3" y="11"/>
                  </a:lnTo>
                  <a:lnTo>
                    <a:pt x="3" y="11"/>
                  </a:lnTo>
                  <a:lnTo>
                    <a:pt x="3" y="11"/>
                  </a:lnTo>
                  <a:lnTo>
                    <a:pt x="3" y="11"/>
                  </a:lnTo>
                  <a:lnTo>
                    <a:pt x="2" y="9"/>
                  </a:lnTo>
                  <a:lnTo>
                    <a:pt x="2" y="9"/>
                  </a:lnTo>
                  <a:lnTo>
                    <a:pt x="2" y="8"/>
                  </a:lnTo>
                  <a:lnTo>
                    <a:pt x="2" y="8"/>
                  </a:lnTo>
                  <a:lnTo>
                    <a:pt x="2" y="8"/>
                  </a:lnTo>
                  <a:lnTo>
                    <a:pt x="2" y="8"/>
                  </a:lnTo>
                  <a:lnTo>
                    <a:pt x="2" y="6"/>
                  </a:lnTo>
                  <a:lnTo>
                    <a:pt x="2" y="6"/>
                  </a:lnTo>
                  <a:lnTo>
                    <a:pt x="2" y="6"/>
                  </a:lnTo>
                  <a:lnTo>
                    <a:pt x="2" y="6"/>
                  </a:lnTo>
                  <a:lnTo>
                    <a:pt x="2" y="8"/>
                  </a:lnTo>
                  <a:lnTo>
                    <a:pt x="2" y="8"/>
                  </a:lnTo>
                  <a:lnTo>
                    <a:pt x="2" y="6"/>
                  </a:lnTo>
                  <a:lnTo>
                    <a:pt x="2" y="6"/>
                  </a:lnTo>
                  <a:lnTo>
                    <a:pt x="2" y="6"/>
                  </a:lnTo>
                  <a:lnTo>
                    <a:pt x="2" y="6"/>
                  </a:lnTo>
                  <a:lnTo>
                    <a:pt x="3" y="6"/>
                  </a:lnTo>
                  <a:lnTo>
                    <a:pt x="3" y="6"/>
                  </a:lnTo>
                  <a:lnTo>
                    <a:pt x="3" y="6"/>
                  </a:lnTo>
                  <a:lnTo>
                    <a:pt x="3" y="6"/>
                  </a:lnTo>
                  <a:lnTo>
                    <a:pt x="3" y="6"/>
                  </a:lnTo>
                  <a:lnTo>
                    <a:pt x="3" y="6"/>
                  </a:lnTo>
                  <a:lnTo>
                    <a:pt x="3" y="6"/>
                  </a:lnTo>
                  <a:lnTo>
                    <a:pt x="3" y="6"/>
                  </a:lnTo>
                  <a:lnTo>
                    <a:pt x="3" y="6"/>
                  </a:lnTo>
                  <a:lnTo>
                    <a:pt x="3" y="6"/>
                  </a:lnTo>
                  <a:lnTo>
                    <a:pt x="3" y="8"/>
                  </a:lnTo>
                  <a:lnTo>
                    <a:pt x="3" y="8"/>
                  </a:lnTo>
                  <a:lnTo>
                    <a:pt x="3" y="8"/>
                  </a:lnTo>
                  <a:lnTo>
                    <a:pt x="3" y="8"/>
                  </a:lnTo>
                  <a:lnTo>
                    <a:pt x="3" y="8"/>
                  </a:lnTo>
                  <a:lnTo>
                    <a:pt x="3" y="8"/>
                  </a:lnTo>
                  <a:lnTo>
                    <a:pt x="3" y="9"/>
                  </a:lnTo>
                  <a:lnTo>
                    <a:pt x="3" y="8"/>
                  </a:lnTo>
                  <a:lnTo>
                    <a:pt x="3" y="8"/>
                  </a:lnTo>
                  <a:lnTo>
                    <a:pt x="3" y="8"/>
                  </a:lnTo>
                  <a:lnTo>
                    <a:pt x="3" y="8"/>
                  </a:lnTo>
                  <a:lnTo>
                    <a:pt x="3" y="8"/>
                  </a:lnTo>
                  <a:lnTo>
                    <a:pt x="3" y="8"/>
                  </a:lnTo>
                  <a:lnTo>
                    <a:pt x="3" y="8"/>
                  </a:lnTo>
                  <a:lnTo>
                    <a:pt x="5" y="6"/>
                  </a:lnTo>
                  <a:lnTo>
                    <a:pt x="5" y="6"/>
                  </a:lnTo>
                  <a:lnTo>
                    <a:pt x="5" y="6"/>
                  </a:lnTo>
                  <a:lnTo>
                    <a:pt x="5" y="6"/>
                  </a:lnTo>
                  <a:lnTo>
                    <a:pt x="5" y="6"/>
                  </a:lnTo>
                  <a:lnTo>
                    <a:pt x="5" y="6"/>
                  </a:lnTo>
                  <a:lnTo>
                    <a:pt x="5" y="6"/>
                  </a:lnTo>
                  <a:lnTo>
                    <a:pt x="5" y="6"/>
                  </a:lnTo>
                  <a:lnTo>
                    <a:pt x="5" y="6"/>
                  </a:lnTo>
                  <a:lnTo>
                    <a:pt x="5" y="6"/>
                  </a:lnTo>
                  <a:lnTo>
                    <a:pt x="5" y="6"/>
                  </a:lnTo>
                  <a:lnTo>
                    <a:pt x="5" y="6"/>
                  </a:lnTo>
                  <a:lnTo>
                    <a:pt x="5" y="4"/>
                  </a:lnTo>
                  <a:lnTo>
                    <a:pt x="5" y="4"/>
                  </a:lnTo>
                  <a:lnTo>
                    <a:pt x="5" y="4"/>
                  </a:lnTo>
                  <a:lnTo>
                    <a:pt x="5" y="4"/>
                  </a:lnTo>
                  <a:lnTo>
                    <a:pt x="5" y="4"/>
                  </a:lnTo>
                  <a:lnTo>
                    <a:pt x="5" y="4"/>
                  </a:lnTo>
                  <a:lnTo>
                    <a:pt x="5" y="4"/>
                  </a:lnTo>
                  <a:lnTo>
                    <a:pt x="3" y="4"/>
                  </a:lnTo>
                  <a:lnTo>
                    <a:pt x="3" y="4"/>
                  </a:lnTo>
                  <a:lnTo>
                    <a:pt x="3" y="4"/>
                  </a:lnTo>
                  <a:lnTo>
                    <a:pt x="3" y="4"/>
                  </a:lnTo>
                  <a:lnTo>
                    <a:pt x="3" y="4"/>
                  </a:lnTo>
                  <a:lnTo>
                    <a:pt x="3" y="4"/>
                  </a:lnTo>
                  <a:lnTo>
                    <a:pt x="3" y="4"/>
                  </a:lnTo>
                  <a:lnTo>
                    <a:pt x="3" y="4"/>
                  </a:lnTo>
                  <a:lnTo>
                    <a:pt x="3" y="4"/>
                  </a:lnTo>
                  <a:lnTo>
                    <a:pt x="3" y="2"/>
                  </a:lnTo>
                  <a:lnTo>
                    <a:pt x="3" y="2"/>
                  </a:lnTo>
                  <a:lnTo>
                    <a:pt x="3" y="2"/>
                  </a:lnTo>
                  <a:lnTo>
                    <a:pt x="3" y="2"/>
                  </a:lnTo>
                  <a:lnTo>
                    <a:pt x="5" y="2"/>
                  </a:lnTo>
                  <a:lnTo>
                    <a:pt x="5" y="2"/>
                  </a:lnTo>
                  <a:lnTo>
                    <a:pt x="5" y="2"/>
                  </a:lnTo>
                  <a:lnTo>
                    <a:pt x="5" y="4"/>
                  </a:lnTo>
                  <a:close/>
                  <a:moveTo>
                    <a:pt x="25" y="0"/>
                  </a:moveTo>
                  <a:lnTo>
                    <a:pt x="25" y="0"/>
                  </a:lnTo>
                  <a:lnTo>
                    <a:pt x="23" y="0"/>
                  </a:lnTo>
                  <a:lnTo>
                    <a:pt x="23" y="0"/>
                  </a:lnTo>
                  <a:lnTo>
                    <a:pt x="23" y="0"/>
                  </a:lnTo>
                  <a:lnTo>
                    <a:pt x="25" y="0"/>
                  </a:lnTo>
                  <a:lnTo>
                    <a:pt x="25" y="0"/>
                  </a:lnTo>
                  <a:lnTo>
                    <a:pt x="25" y="0"/>
                  </a:lnTo>
                  <a:lnTo>
                    <a:pt x="25" y="0"/>
                  </a:lnTo>
                  <a:lnTo>
                    <a:pt x="25" y="0"/>
                  </a:lnTo>
                  <a:lnTo>
                    <a:pt x="25"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12"/>
            <p:cNvSpPr>
              <a:spLocks/>
            </p:cNvSpPr>
            <p:nvPr/>
          </p:nvSpPr>
          <p:spPr bwMode="auto">
            <a:xfrm>
              <a:off x="5067300" y="3640138"/>
              <a:ext cx="4763" cy="6350"/>
            </a:xfrm>
            <a:custGeom>
              <a:avLst/>
              <a:gdLst>
                <a:gd name="T0" fmla="*/ 3 w 3"/>
                <a:gd name="T1" fmla="*/ 2 h 4"/>
                <a:gd name="T2" fmla="*/ 3 w 3"/>
                <a:gd name="T3" fmla="*/ 2 h 4"/>
                <a:gd name="T4" fmla="*/ 3 w 3"/>
                <a:gd name="T5" fmla="*/ 2 h 4"/>
                <a:gd name="T6" fmla="*/ 3 w 3"/>
                <a:gd name="T7" fmla="*/ 2 h 4"/>
                <a:gd name="T8" fmla="*/ 3 w 3"/>
                <a:gd name="T9" fmla="*/ 2 h 4"/>
                <a:gd name="T10" fmla="*/ 3 w 3"/>
                <a:gd name="T11" fmla="*/ 2 h 4"/>
                <a:gd name="T12" fmla="*/ 3 w 3"/>
                <a:gd name="T13" fmla="*/ 2 h 4"/>
                <a:gd name="T14" fmla="*/ 3 w 3"/>
                <a:gd name="T15" fmla="*/ 2 h 4"/>
                <a:gd name="T16" fmla="*/ 3 w 3"/>
                <a:gd name="T17" fmla="*/ 2 h 4"/>
                <a:gd name="T18" fmla="*/ 2 w 3"/>
                <a:gd name="T19" fmla="*/ 4 h 4"/>
                <a:gd name="T20" fmla="*/ 2 w 3"/>
                <a:gd name="T21" fmla="*/ 4 h 4"/>
                <a:gd name="T22" fmla="*/ 2 w 3"/>
                <a:gd name="T23" fmla="*/ 4 h 4"/>
                <a:gd name="T24" fmla="*/ 2 w 3"/>
                <a:gd name="T25" fmla="*/ 4 h 4"/>
                <a:gd name="T26" fmla="*/ 2 w 3"/>
                <a:gd name="T27" fmla="*/ 4 h 4"/>
                <a:gd name="T28" fmla="*/ 2 w 3"/>
                <a:gd name="T29" fmla="*/ 4 h 4"/>
                <a:gd name="T30" fmla="*/ 0 w 3"/>
                <a:gd name="T31" fmla="*/ 4 h 4"/>
                <a:gd name="T32" fmla="*/ 0 w 3"/>
                <a:gd name="T33" fmla="*/ 4 h 4"/>
                <a:gd name="T34" fmla="*/ 0 w 3"/>
                <a:gd name="T35" fmla="*/ 4 h 4"/>
                <a:gd name="T36" fmla="*/ 0 w 3"/>
                <a:gd name="T37" fmla="*/ 4 h 4"/>
                <a:gd name="T38" fmla="*/ 0 w 3"/>
                <a:gd name="T39" fmla="*/ 4 h 4"/>
                <a:gd name="T40" fmla="*/ 0 w 3"/>
                <a:gd name="T41" fmla="*/ 2 h 4"/>
                <a:gd name="T42" fmla="*/ 0 w 3"/>
                <a:gd name="T43" fmla="*/ 2 h 4"/>
                <a:gd name="T44" fmla="*/ 0 w 3"/>
                <a:gd name="T45" fmla="*/ 2 h 4"/>
                <a:gd name="T46" fmla="*/ 0 w 3"/>
                <a:gd name="T47" fmla="*/ 2 h 4"/>
                <a:gd name="T48" fmla="*/ 0 w 3"/>
                <a:gd name="T49" fmla="*/ 2 h 4"/>
                <a:gd name="T50" fmla="*/ 0 w 3"/>
                <a:gd name="T51" fmla="*/ 2 h 4"/>
                <a:gd name="T52" fmla="*/ 0 w 3"/>
                <a:gd name="T53" fmla="*/ 2 h 4"/>
                <a:gd name="T54" fmla="*/ 0 w 3"/>
                <a:gd name="T55" fmla="*/ 2 h 4"/>
                <a:gd name="T56" fmla="*/ 0 w 3"/>
                <a:gd name="T57" fmla="*/ 2 h 4"/>
                <a:gd name="T58" fmla="*/ 0 w 3"/>
                <a:gd name="T59" fmla="*/ 0 h 4"/>
                <a:gd name="T60" fmla="*/ 0 w 3"/>
                <a:gd name="T61" fmla="*/ 0 h 4"/>
                <a:gd name="T62" fmla="*/ 0 w 3"/>
                <a:gd name="T63" fmla="*/ 0 h 4"/>
                <a:gd name="T64" fmla="*/ 0 w 3"/>
                <a:gd name="T65" fmla="*/ 0 h 4"/>
                <a:gd name="T66" fmla="*/ 0 w 3"/>
                <a:gd name="T67" fmla="*/ 0 h 4"/>
                <a:gd name="T68" fmla="*/ 0 w 3"/>
                <a:gd name="T69" fmla="*/ 0 h 4"/>
                <a:gd name="T70" fmla="*/ 0 w 3"/>
                <a:gd name="T71" fmla="*/ 0 h 4"/>
                <a:gd name="T72" fmla="*/ 0 w 3"/>
                <a:gd name="T73" fmla="*/ 0 h 4"/>
                <a:gd name="T74" fmla="*/ 2 w 3"/>
                <a:gd name="T75" fmla="*/ 0 h 4"/>
                <a:gd name="T76" fmla="*/ 2 w 3"/>
                <a:gd name="T77" fmla="*/ 0 h 4"/>
                <a:gd name="T78" fmla="*/ 2 w 3"/>
                <a:gd name="T79" fmla="*/ 0 h 4"/>
                <a:gd name="T80" fmla="*/ 2 w 3"/>
                <a:gd name="T81" fmla="*/ 0 h 4"/>
                <a:gd name="T82" fmla="*/ 3 w 3"/>
                <a:gd name="T83" fmla="*/ 0 h 4"/>
                <a:gd name="T84" fmla="*/ 3 w 3"/>
                <a:gd name="T85" fmla="*/ 0 h 4"/>
                <a:gd name="T86" fmla="*/ 3 w 3"/>
                <a:gd name="T87" fmla="*/ 0 h 4"/>
                <a:gd name="T88" fmla="*/ 3 w 3"/>
                <a:gd name="T89" fmla="*/ 0 h 4"/>
                <a:gd name="T90" fmla="*/ 3 w 3"/>
                <a:gd name="T91" fmla="*/ 0 h 4"/>
                <a:gd name="T92" fmla="*/ 3 w 3"/>
                <a:gd name="T93" fmla="*/ 0 h 4"/>
                <a:gd name="T94" fmla="*/ 3 w 3"/>
                <a:gd name="T95" fmla="*/ 2 h 4"/>
                <a:gd name="T96" fmla="*/ 3 w 3"/>
                <a:gd name="T97" fmla="*/ 2 h 4"/>
                <a:gd name="T98" fmla="*/ 3 w 3"/>
                <a:gd name="T99" fmla="*/ 2 h 4"/>
                <a:gd name="T100" fmla="*/ 3 w 3"/>
                <a:gd name="T10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 h="4">
                  <a:moveTo>
                    <a:pt x="3" y="2"/>
                  </a:moveTo>
                  <a:lnTo>
                    <a:pt x="3" y="2"/>
                  </a:lnTo>
                  <a:lnTo>
                    <a:pt x="3" y="2"/>
                  </a:lnTo>
                  <a:lnTo>
                    <a:pt x="3" y="2"/>
                  </a:lnTo>
                  <a:lnTo>
                    <a:pt x="3" y="2"/>
                  </a:lnTo>
                  <a:lnTo>
                    <a:pt x="3" y="2"/>
                  </a:lnTo>
                  <a:lnTo>
                    <a:pt x="3" y="2"/>
                  </a:lnTo>
                  <a:lnTo>
                    <a:pt x="3" y="2"/>
                  </a:lnTo>
                  <a:lnTo>
                    <a:pt x="3" y="2"/>
                  </a:lnTo>
                  <a:lnTo>
                    <a:pt x="2" y="4"/>
                  </a:lnTo>
                  <a:lnTo>
                    <a:pt x="2" y="4"/>
                  </a:lnTo>
                  <a:lnTo>
                    <a:pt x="2" y="4"/>
                  </a:lnTo>
                  <a:lnTo>
                    <a:pt x="2" y="4"/>
                  </a:lnTo>
                  <a:lnTo>
                    <a:pt x="2" y="4"/>
                  </a:lnTo>
                  <a:lnTo>
                    <a:pt x="2" y="4"/>
                  </a:lnTo>
                  <a:lnTo>
                    <a:pt x="0" y="4"/>
                  </a:lnTo>
                  <a:lnTo>
                    <a:pt x="0" y="4"/>
                  </a:lnTo>
                  <a:lnTo>
                    <a:pt x="0" y="4"/>
                  </a:lnTo>
                  <a:lnTo>
                    <a:pt x="0" y="4"/>
                  </a:lnTo>
                  <a:lnTo>
                    <a:pt x="0" y="4"/>
                  </a:lnTo>
                  <a:lnTo>
                    <a:pt x="0" y="2"/>
                  </a:lnTo>
                  <a:lnTo>
                    <a:pt x="0" y="2"/>
                  </a:lnTo>
                  <a:lnTo>
                    <a:pt x="0" y="2"/>
                  </a:lnTo>
                  <a:lnTo>
                    <a:pt x="0" y="2"/>
                  </a:lnTo>
                  <a:lnTo>
                    <a:pt x="0" y="2"/>
                  </a:lnTo>
                  <a:lnTo>
                    <a:pt x="0" y="2"/>
                  </a:lnTo>
                  <a:lnTo>
                    <a:pt x="0" y="2"/>
                  </a:lnTo>
                  <a:lnTo>
                    <a:pt x="0" y="2"/>
                  </a:lnTo>
                  <a:lnTo>
                    <a:pt x="0" y="2"/>
                  </a:lnTo>
                  <a:lnTo>
                    <a:pt x="0" y="0"/>
                  </a:lnTo>
                  <a:lnTo>
                    <a:pt x="0" y="0"/>
                  </a:lnTo>
                  <a:lnTo>
                    <a:pt x="0" y="0"/>
                  </a:lnTo>
                  <a:lnTo>
                    <a:pt x="0" y="0"/>
                  </a:lnTo>
                  <a:lnTo>
                    <a:pt x="0" y="0"/>
                  </a:lnTo>
                  <a:lnTo>
                    <a:pt x="0" y="0"/>
                  </a:lnTo>
                  <a:lnTo>
                    <a:pt x="0" y="0"/>
                  </a:lnTo>
                  <a:lnTo>
                    <a:pt x="0" y="0"/>
                  </a:lnTo>
                  <a:lnTo>
                    <a:pt x="2" y="0"/>
                  </a:lnTo>
                  <a:lnTo>
                    <a:pt x="2" y="0"/>
                  </a:lnTo>
                  <a:lnTo>
                    <a:pt x="2" y="0"/>
                  </a:lnTo>
                  <a:lnTo>
                    <a:pt x="2" y="0"/>
                  </a:lnTo>
                  <a:lnTo>
                    <a:pt x="3" y="0"/>
                  </a:lnTo>
                  <a:lnTo>
                    <a:pt x="3" y="0"/>
                  </a:lnTo>
                  <a:lnTo>
                    <a:pt x="3" y="0"/>
                  </a:lnTo>
                  <a:lnTo>
                    <a:pt x="3" y="0"/>
                  </a:lnTo>
                  <a:lnTo>
                    <a:pt x="3" y="0"/>
                  </a:lnTo>
                  <a:lnTo>
                    <a:pt x="3" y="0"/>
                  </a:lnTo>
                  <a:lnTo>
                    <a:pt x="3" y="2"/>
                  </a:lnTo>
                  <a:lnTo>
                    <a:pt x="3" y="2"/>
                  </a:lnTo>
                  <a:lnTo>
                    <a:pt x="3" y="2"/>
                  </a:lnTo>
                  <a:lnTo>
                    <a:pt x="3"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13"/>
            <p:cNvSpPr>
              <a:spLocks noEditPoints="1"/>
            </p:cNvSpPr>
            <p:nvPr/>
          </p:nvSpPr>
          <p:spPr bwMode="auto">
            <a:xfrm>
              <a:off x="6330950" y="4149725"/>
              <a:ext cx="122238" cy="95250"/>
            </a:xfrm>
            <a:custGeom>
              <a:avLst/>
              <a:gdLst>
                <a:gd name="T0" fmla="*/ 37 w 77"/>
                <a:gd name="T1" fmla="*/ 35 h 60"/>
                <a:gd name="T2" fmla="*/ 33 w 77"/>
                <a:gd name="T3" fmla="*/ 35 h 60"/>
                <a:gd name="T4" fmla="*/ 43 w 77"/>
                <a:gd name="T5" fmla="*/ 33 h 60"/>
                <a:gd name="T6" fmla="*/ 43 w 77"/>
                <a:gd name="T7" fmla="*/ 33 h 60"/>
                <a:gd name="T8" fmla="*/ 18 w 77"/>
                <a:gd name="T9" fmla="*/ 33 h 60"/>
                <a:gd name="T10" fmla="*/ 18 w 77"/>
                <a:gd name="T11" fmla="*/ 33 h 60"/>
                <a:gd name="T12" fmla="*/ 27 w 77"/>
                <a:gd name="T13" fmla="*/ 31 h 60"/>
                <a:gd name="T14" fmla="*/ 27 w 77"/>
                <a:gd name="T15" fmla="*/ 31 h 60"/>
                <a:gd name="T16" fmla="*/ 31 w 77"/>
                <a:gd name="T17" fmla="*/ 31 h 60"/>
                <a:gd name="T18" fmla="*/ 46 w 77"/>
                <a:gd name="T19" fmla="*/ 27 h 60"/>
                <a:gd name="T20" fmla="*/ 12 w 77"/>
                <a:gd name="T21" fmla="*/ 27 h 60"/>
                <a:gd name="T22" fmla="*/ 75 w 77"/>
                <a:gd name="T23" fmla="*/ 13 h 60"/>
                <a:gd name="T24" fmla="*/ 73 w 77"/>
                <a:gd name="T25" fmla="*/ 6 h 60"/>
                <a:gd name="T26" fmla="*/ 77 w 77"/>
                <a:gd name="T27" fmla="*/ 10 h 60"/>
                <a:gd name="T28" fmla="*/ 77 w 77"/>
                <a:gd name="T29" fmla="*/ 17 h 60"/>
                <a:gd name="T30" fmla="*/ 73 w 77"/>
                <a:gd name="T31" fmla="*/ 21 h 60"/>
                <a:gd name="T32" fmla="*/ 71 w 77"/>
                <a:gd name="T33" fmla="*/ 19 h 60"/>
                <a:gd name="T34" fmla="*/ 68 w 77"/>
                <a:gd name="T35" fmla="*/ 23 h 60"/>
                <a:gd name="T36" fmla="*/ 68 w 77"/>
                <a:gd name="T37" fmla="*/ 31 h 60"/>
                <a:gd name="T38" fmla="*/ 71 w 77"/>
                <a:gd name="T39" fmla="*/ 35 h 60"/>
                <a:gd name="T40" fmla="*/ 64 w 77"/>
                <a:gd name="T41" fmla="*/ 36 h 60"/>
                <a:gd name="T42" fmla="*/ 64 w 77"/>
                <a:gd name="T43" fmla="*/ 40 h 60"/>
                <a:gd name="T44" fmla="*/ 62 w 77"/>
                <a:gd name="T45" fmla="*/ 48 h 60"/>
                <a:gd name="T46" fmla="*/ 58 w 77"/>
                <a:gd name="T47" fmla="*/ 56 h 60"/>
                <a:gd name="T48" fmla="*/ 50 w 77"/>
                <a:gd name="T49" fmla="*/ 60 h 60"/>
                <a:gd name="T50" fmla="*/ 41 w 77"/>
                <a:gd name="T51" fmla="*/ 58 h 60"/>
                <a:gd name="T52" fmla="*/ 33 w 77"/>
                <a:gd name="T53" fmla="*/ 58 h 60"/>
                <a:gd name="T54" fmla="*/ 23 w 77"/>
                <a:gd name="T55" fmla="*/ 56 h 60"/>
                <a:gd name="T56" fmla="*/ 16 w 77"/>
                <a:gd name="T57" fmla="*/ 56 h 60"/>
                <a:gd name="T58" fmla="*/ 12 w 77"/>
                <a:gd name="T59" fmla="*/ 50 h 60"/>
                <a:gd name="T60" fmla="*/ 8 w 77"/>
                <a:gd name="T61" fmla="*/ 44 h 60"/>
                <a:gd name="T62" fmla="*/ 4 w 77"/>
                <a:gd name="T63" fmla="*/ 38 h 60"/>
                <a:gd name="T64" fmla="*/ 0 w 77"/>
                <a:gd name="T65" fmla="*/ 33 h 60"/>
                <a:gd name="T66" fmla="*/ 4 w 77"/>
                <a:gd name="T67" fmla="*/ 33 h 60"/>
                <a:gd name="T68" fmla="*/ 4 w 77"/>
                <a:gd name="T69" fmla="*/ 33 h 60"/>
                <a:gd name="T70" fmla="*/ 8 w 77"/>
                <a:gd name="T71" fmla="*/ 36 h 60"/>
                <a:gd name="T72" fmla="*/ 14 w 77"/>
                <a:gd name="T73" fmla="*/ 35 h 60"/>
                <a:gd name="T74" fmla="*/ 18 w 77"/>
                <a:gd name="T75" fmla="*/ 35 h 60"/>
                <a:gd name="T76" fmla="*/ 25 w 77"/>
                <a:gd name="T77" fmla="*/ 35 h 60"/>
                <a:gd name="T78" fmla="*/ 33 w 77"/>
                <a:gd name="T79" fmla="*/ 35 h 60"/>
                <a:gd name="T80" fmla="*/ 37 w 77"/>
                <a:gd name="T81" fmla="*/ 35 h 60"/>
                <a:gd name="T82" fmla="*/ 43 w 77"/>
                <a:gd name="T83" fmla="*/ 33 h 60"/>
                <a:gd name="T84" fmla="*/ 46 w 77"/>
                <a:gd name="T85" fmla="*/ 29 h 60"/>
                <a:gd name="T86" fmla="*/ 46 w 77"/>
                <a:gd name="T87" fmla="*/ 27 h 60"/>
                <a:gd name="T88" fmla="*/ 50 w 77"/>
                <a:gd name="T89" fmla="*/ 27 h 60"/>
                <a:gd name="T90" fmla="*/ 52 w 77"/>
                <a:gd name="T91" fmla="*/ 23 h 60"/>
                <a:gd name="T92" fmla="*/ 56 w 77"/>
                <a:gd name="T93" fmla="*/ 19 h 60"/>
                <a:gd name="T94" fmla="*/ 62 w 77"/>
                <a:gd name="T95" fmla="*/ 13 h 60"/>
                <a:gd name="T96" fmla="*/ 66 w 77"/>
                <a:gd name="T97" fmla="*/ 10 h 60"/>
                <a:gd name="T98" fmla="*/ 70 w 77"/>
                <a:gd name="T99" fmla="*/ 6 h 60"/>
                <a:gd name="T100" fmla="*/ 71 w 77"/>
                <a:gd name="T101" fmla="*/ 6 h 60"/>
                <a:gd name="T102" fmla="*/ 71 w 77"/>
                <a:gd name="T103" fmla="*/ 2 h 60"/>
                <a:gd name="T104" fmla="*/ 75 w 77"/>
                <a:gd name="T105" fmla="*/ 1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7" h="60">
                  <a:moveTo>
                    <a:pt x="37" y="33"/>
                  </a:moveTo>
                  <a:lnTo>
                    <a:pt x="39" y="33"/>
                  </a:lnTo>
                  <a:lnTo>
                    <a:pt x="39" y="35"/>
                  </a:lnTo>
                  <a:lnTo>
                    <a:pt x="37" y="35"/>
                  </a:lnTo>
                  <a:lnTo>
                    <a:pt x="37" y="33"/>
                  </a:lnTo>
                  <a:lnTo>
                    <a:pt x="37" y="35"/>
                  </a:lnTo>
                  <a:lnTo>
                    <a:pt x="35" y="35"/>
                  </a:lnTo>
                  <a:lnTo>
                    <a:pt x="33" y="35"/>
                  </a:lnTo>
                  <a:lnTo>
                    <a:pt x="33" y="33"/>
                  </a:lnTo>
                  <a:lnTo>
                    <a:pt x="35" y="33"/>
                  </a:lnTo>
                  <a:lnTo>
                    <a:pt x="37" y="33"/>
                  </a:lnTo>
                  <a:close/>
                  <a:moveTo>
                    <a:pt x="43" y="33"/>
                  </a:moveTo>
                  <a:lnTo>
                    <a:pt x="41" y="33"/>
                  </a:lnTo>
                  <a:lnTo>
                    <a:pt x="41" y="31"/>
                  </a:lnTo>
                  <a:lnTo>
                    <a:pt x="43" y="31"/>
                  </a:lnTo>
                  <a:lnTo>
                    <a:pt x="43" y="33"/>
                  </a:lnTo>
                  <a:close/>
                  <a:moveTo>
                    <a:pt x="43" y="31"/>
                  </a:moveTo>
                  <a:lnTo>
                    <a:pt x="45" y="31"/>
                  </a:lnTo>
                  <a:lnTo>
                    <a:pt x="43" y="31"/>
                  </a:lnTo>
                  <a:close/>
                  <a:moveTo>
                    <a:pt x="18" y="33"/>
                  </a:moveTo>
                  <a:lnTo>
                    <a:pt x="18" y="31"/>
                  </a:lnTo>
                  <a:lnTo>
                    <a:pt x="16" y="31"/>
                  </a:lnTo>
                  <a:lnTo>
                    <a:pt x="18" y="31"/>
                  </a:lnTo>
                  <a:lnTo>
                    <a:pt x="18" y="33"/>
                  </a:lnTo>
                  <a:close/>
                  <a:moveTo>
                    <a:pt x="31" y="31"/>
                  </a:moveTo>
                  <a:lnTo>
                    <a:pt x="29" y="31"/>
                  </a:lnTo>
                  <a:lnTo>
                    <a:pt x="29" y="33"/>
                  </a:lnTo>
                  <a:lnTo>
                    <a:pt x="27" y="31"/>
                  </a:lnTo>
                  <a:lnTo>
                    <a:pt x="27" y="33"/>
                  </a:lnTo>
                  <a:lnTo>
                    <a:pt x="27" y="31"/>
                  </a:lnTo>
                  <a:lnTo>
                    <a:pt x="27" y="33"/>
                  </a:lnTo>
                  <a:lnTo>
                    <a:pt x="27" y="31"/>
                  </a:lnTo>
                  <a:lnTo>
                    <a:pt x="29" y="31"/>
                  </a:lnTo>
                  <a:lnTo>
                    <a:pt x="29" y="29"/>
                  </a:lnTo>
                  <a:lnTo>
                    <a:pt x="31" y="29"/>
                  </a:lnTo>
                  <a:lnTo>
                    <a:pt x="31" y="31"/>
                  </a:lnTo>
                  <a:close/>
                  <a:moveTo>
                    <a:pt x="46" y="29"/>
                  </a:moveTo>
                  <a:lnTo>
                    <a:pt x="45" y="29"/>
                  </a:lnTo>
                  <a:lnTo>
                    <a:pt x="45" y="27"/>
                  </a:lnTo>
                  <a:lnTo>
                    <a:pt x="46" y="27"/>
                  </a:lnTo>
                  <a:lnTo>
                    <a:pt x="46" y="29"/>
                  </a:lnTo>
                  <a:close/>
                  <a:moveTo>
                    <a:pt x="14" y="29"/>
                  </a:moveTo>
                  <a:lnTo>
                    <a:pt x="12" y="29"/>
                  </a:lnTo>
                  <a:lnTo>
                    <a:pt x="12" y="27"/>
                  </a:lnTo>
                  <a:lnTo>
                    <a:pt x="14" y="27"/>
                  </a:lnTo>
                  <a:lnTo>
                    <a:pt x="14" y="29"/>
                  </a:lnTo>
                  <a:close/>
                  <a:moveTo>
                    <a:pt x="75" y="15"/>
                  </a:moveTo>
                  <a:lnTo>
                    <a:pt x="75" y="13"/>
                  </a:lnTo>
                  <a:lnTo>
                    <a:pt x="75" y="15"/>
                  </a:lnTo>
                  <a:close/>
                  <a:moveTo>
                    <a:pt x="73" y="2"/>
                  </a:moveTo>
                  <a:lnTo>
                    <a:pt x="73" y="4"/>
                  </a:lnTo>
                  <a:lnTo>
                    <a:pt x="73" y="6"/>
                  </a:lnTo>
                  <a:lnTo>
                    <a:pt x="73" y="8"/>
                  </a:lnTo>
                  <a:lnTo>
                    <a:pt x="75" y="8"/>
                  </a:lnTo>
                  <a:lnTo>
                    <a:pt x="77" y="8"/>
                  </a:lnTo>
                  <a:lnTo>
                    <a:pt x="77" y="10"/>
                  </a:lnTo>
                  <a:lnTo>
                    <a:pt x="77" y="12"/>
                  </a:lnTo>
                  <a:lnTo>
                    <a:pt x="77" y="13"/>
                  </a:lnTo>
                  <a:lnTo>
                    <a:pt x="77" y="15"/>
                  </a:lnTo>
                  <a:lnTo>
                    <a:pt x="77" y="17"/>
                  </a:lnTo>
                  <a:lnTo>
                    <a:pt x="77" y="19"/>
                  </a:lnTo>
                  <a:lnTo>
                    <a:pt x="77" y="21"/>
                  </a:lnTo>
                  <a:lnTo>
                    <a:pt x="75" y="21"/>
                  </a:lnTo>
                  <a:lnTo>
                    <a:pt x="73" y="21"/>
                  </a:lnTo>
                  <a:lnTo>
                    <a:pt x="73" y="23"/>
                  </a:lnTo>
                  <a:lnTo>
                    <a:pt x="71" y="23"/>
                  </a:lnTo>
                  <a:lnTo>
                    <a:pt x="71" y="21"/>
                  </a:lnTo>
                  <a:lnTo>
                    <a:pt x="71" y="19"/>
                  </a:lnTo>
                  <a:lnTo>
                    <a:pt x="70" y="19"/>
                  </a:lnTo>
                  <a:lnTo>
                    <a:pt x="70" y="21"/>
                  </a:lnTo>
                  <a:lnTo>
                    <a:pt x="68" y="21"/>
                  </a:lnTo>
                  <a:lnTo>
                    <a:pt x="68" y="23"/>
                  </a:lnTo>
                  <a:lnTo>
                    <a:pt x="68" y="25"/>
                  </a:lnTo>
                  <a:lnTo>
                    <a:pt x="68" y="27"/>
                  </a:lnTo>
                  <a:lnTo>
                    <a:pt x="68" y="29"/>
                  </a:lnTo>
                  <a:lnTo>
                    <a:pt x="68" y="31"/>
                  </a:lnTo>
                  <a:lnTo>
                    <a:pt x="68" y="33"/>
                  </a:lnTo>
                  <a:lnTo>
                    <a:pt x="70" y="33"/>
                  </a:lnTo>
                  <a:lnTo>
                    <a:pt x="71" y="33"/>
                  </a:lnTo>
                  <a:lnTo>
                    <a:pt x="71" y="35"/>
                  </a:lnTo>
                  <a:lnTo>
                    <a:pt x="70" y="36"/>
                  </a:lnTo>
                  <a:lnTo>
                    <a:pt x="68" y="36"/>
                  </a:lnTo>
                  <a:lnTo>
                    <a:pt x="66" y="36"/>
                  </a:lnTo>
                  <a:lnTo>
                    <a:pt x="64" y="36"/>
                  </a:lnTo>
                  <a:lnTo>
                    <a:pt x="62" y="36"/>
                  </a:lnTo>
                  <a:lnTo>
                    <a:pt x="62" y="38"/>
                  </a:lnTo>
                  <a:lnTo>
                    <a:pt x="64" y="38"/>
                  </a:lnTo>
                  <a:lnTo>
                    <a:pt x="64" y="40"/>
                  </a:lnTo>
                  <a:lnTo>
                    <a:pt x="64" y="42"/>
                  </a:lnTo>
                  <a:lnTo>
                    <a:pt x="62" y="44"/>
                  </a:lnTo>
                  <a:lnTo>
                    <a:pt x="62" y="46"/>
                  </a:lnTo>
                  <a:lnTo>
                    <a:pt x="62" y="48"/>
                  </a:lnTo>
                  <a:lnTo>
                    <a:pt x="60" y="50"/>
                  </a:lnTo>
                  <a:lnTo>
                    <a:pt x="60" y="52"/>
                  </a:lnTo>
                  <a:lnTo>
                    <a:pt x="58" y="54"/>
                  </a:lnTo>
                  <a:lnTo>
                    <a:pt x="58" y="56"/>
                  </a:lnTo>
                  <a:lnTo>
                    <a:pt x="58" y="60"/>
                  </a:lnTo>
                  <a:lnTo>
                    <a:pt x="54" y="60"/>
                  </a:lnTo>
                  <a:lnTo>
                    <a:pt x="52" y="60"/>
                  </a:lnTo>
                  <a:lnTo>
                    <a:pt x="50" y="60"/>
                  </a:lnTo>
                  <a:lnTo>
                    <a:pt x="48" y="60"/>
                  </a:lnTo>
                  <a:lnTo>
                    <a:pt x="46" y="60"/>
                  </a:lnTo>
                  <a:lnTo>
                    <a:pt x="45" y="60"/>
                  </a:lnTo>
                  <a:lnTo>
                    <a:pt x="41" y="58"/>
                  </a:lnTo>
                  <a:lnTo>
                    <a:pt x="39" y="58"/>
                  </a:lnTo>
                  <a:lnTo>
                    <a:pt x="37" y="58"/>
                  </a:lnTo>
                  <a:lnTo>
                    <a:pt x="35" y="58"/>
                  </a:lnTo>
                  <a:lnTo>
                    <a:pt x="33" y="58"/>
                  </a:lnTo>
                  <a:lnTo>
                    <a:pt x="31" y="58"/>
                  </a:lnTo>
                  <a:lnTo>
                    <a:pt x="29" y="56"/>
                  </a:lnTo>
                  <a:lnTo>
                    <a:pt x="25" y="56"/>
                  </a:lnTo>
                  <a:lnTo>
                    <a:pt x="23" y="56"/>
                  </a:lnTo>
                  <a:lnTo>
                    <a:pt x="22" y="56"/>
                  </a:lnTo>
                  <a:lnTo>
                    <a:pt x="20" y="56"/>
                  </a:lnTo>
                  <a:lnTo>
                    <a:pt x="18" y="56"/>
                  </a:lnTo>
                  <a:lnTo>
                    <a:pt x="16" y="56"/>
                  </a:lnTo>
                  <a:lnTo>
                    <a:pt x="16" y="54"/>
                  </a:lnTo>
                  <a:lnTo>
                    <a:pt x="14" y="52"/>
                  </a:lnTo>
                  <a:lnTo>
                    <a:pt x="14" y="50"/>
                  </a:lnTo>
                  <a:lnTo>
                    <a:pt x="12" y="50"/>
                  </a:lnTo>
                  <a:lnTo>
                    <a:pt x="12" y="48"/>
                  </a:lnTo>
                  <a:lnTo>
                    <a:pt x="10" y="48"/>
                  </a:lnTo>
                  <a:lnTo>
                    <a:pt x="10" y="46"/>
                  </a:lnTo>
                  <a:lnTo>
                    <a:pt x="8" y="44"/>
                  </a:lnTo>
                  <a:lnTo>
                    <a:pt x="6" y="42"/>
                  </a:lnTo>
                  <a:lnTo>
                    <a:pt x="6" y="40"/>
                  </a:lnTo>
                  <a:lnTo>
                    <a:pt x="4" y="40"/>
                  </a:lnTo>
                  <a:lnTo>
                    <a:pt x="4" y="38"/>
                  </a:lnTo>
                  <a:lnTo>
                    <a:pt x="2" y="38"/>
                  </a:lnTo>
                  <a:lnTo>
                    <a:pt x="2" y="36"/>
                  </a:lnTo>
                  <a:lnTo>
                    <a:pt x="0" y="35"/>
                  </a:lnTo>
                  <a:lnTo>
                    <a:pt x="0" y="33"/>
                  </a:lnTo>
                  <a:lnTo>
                    <a:pt x="0" y="31"/>
                  </a:lnTo>
                  <a:lnTo>
                    <a:pt x="2" y="31"/>
                  </a:lnTo>
                  <a:lnTo>
                    <a:pt x="2" y="33"/>
                  </a:lnTo>
                  <a:lnTo>
                    <a:pt x="4" y="33"/>
                  </a:lnTo>
                  <a:lnTo>
                    <a:pt x="2" y="33"/>
                  </a:lnTo>
                  <a:lnTo>
                    <a:pt x="4" y="33"/>
                  </a:lnTo>
                  <a:lnTo>
                    <a:pt x="4" y="31"/>
                  </a:lnTo>
                  <a:lnTo>
                    <a:pt x="4" y="33"/>
                  </a:lnTo>
                  <a:lnTo>
                    <a:pt x="4" y="35"/>
                  </a:lnTo>
                  <a:lnTo>
                    <a:pt x="4" y="36"/>
                  </a:lnTo>
                  <a:lnTo>
                    <a:pt x="6" y="36"/>
                  </a:lnTo>
                  <a:lnTo>
                    <a:pt x="8" y="36"/>
                  </a:lnTo>
                  <a:lnTo>
                    <a:pt x="10" y="36"/>
                  </a:lnTo>
                  <a:lnTo>
                    <a:pt x="12" y="36"/>
                  </a:lnTo>
                  <a:lnTo>
                    <a:pt x="14" y="36"/>
                  </a:lnTo>
                  <a:lnTo>
                    <a:pt x="14" y="35"/>
                  </a:lnTo>
                  <a:lnTo>
                    <a:pt x="16" y="35"/>
                  </a:lnTo>
                  <a:lnTo>
                    <a:pt x="18" y="35"/>
                  </a:lnTo>
                  <a:lnTo>
                    <a:pt x="18" y="33"/>
                  </a:lnTo>
                  <a:lnTo>
                    <a:pt x="18" y="35"/>
                  </a:lnTo>
                  <a:lnTo>
                    <a:pt x="20" y="35"/>
                  </a:lnTo>
                  <a:lnTo>
                    <a:pt x="22" y="35"/>
                  </a:lnTo>
                  <a:lnTo>
                    <a:pt x="23" y="35"/>
                  </a:lnTo>
                  <a:lnTo>
                    <a:pt x="25" y="35"/>
                  </a:lnTo>
                  <a:lnTo>
                    <a:pt x="27" y="35"/>
                  </a:lnTo>
                  <a:lnTo>
                    <a:pt x="29" y="35"/>
                  </a:lnTo>
                  <a:lnTo>
                    <a:pt x="31" y="35"/>
                  </a:lnTo>
                  <a:lnTo>
                    <a:pt x="33" y="35"/>
                  </a:lnTo>
                  <a:lnTo>
                    <a:pt x="33" y="36"/>
                  </a:lnTo>
                  <a:lnTo>
                    <a:pt x="35" y="36"/>
                  </a:lnTo>
                  <a:lnTo>
                    <a:pt x="35" y="35"/>
                  </a:lnTo>
                  <a:lnTo>
                    <a:pt x="37" y="35"/>
                  </a:lnTo>
                  <a:lnTo>
                    <a:pt x="39" y="35"/>
                  </a:lnTo>
                  <a:lnTo>
                    <a:pt x="41" y="35"/>
                  </a:lnTo>
                  <a:lnTo>
                    <a:pt x="43" y="35"/>
                  </a:lnTo>
                  <a:lnTo>
                    <a:pt x="43" y="33"/>
                  </a:lnTo>
                  <a:lnTo>
                    <a:pt x="45" y="33"/>
                  </a:lnTo>
                  <a:lnTo>
                    <a:pt x="46" y="33"/>
                  </a:lnTo>
                  <a:lnTo>
                    <a:pt x="46" y="31"/>
                  </a:lnTo>
                  <a:lnTo>
                    <a:pt x="46" y="29"/>
                  </a:lnTo>
                  <a:lnTo>
                    <a:pt x="48" y="29"/>
                  </a:lnTo>
                  <a:lnTo>
                    <a:pt x="46" y="29"/>
                  </a:lnTo>
                  <a:lnTo>
                    <a:pt x="48" y="29"/>
                  </a:lnTo>
                  <a:lnTo>
                    <a:pt x="46" y="27"/>
                  </a:lnTo>
                  <a:lnTo>
                    <a:pt x="48" y="27"/>
                  </a:lnTo>
                  <a:lnTo>
                    <a:pt x="48" y="29"/>
                  </a:lnTo>
                  <a:lnTo>
                    <a:pt x="48" y="27"/>
                  </a:lnTo>
                  <a:lnTo>
                    <a:pt x="50" y="27"/>
                  </a:lnTo>
                  <a:lnTo>
                    <a:pt x="48" y="25"/>
                  </a:lnTo>
                  <a:lnTo>
                    <a:pt x="50" y="25"/>
                  </a:lnTo>
                  <a:lnTo>
                    <a:pt x="50" y="23"/>
                  </a:lnTo>
                  <a:lnTo>
                    <a:pt x="52" y="23"/>
                  </a:lnTo>
                  <a:lnTo>
                    <a:pt x="52" y="21"/>
                  </a:lnTo>
                  <a:lnTo>
                    <a:pt x="54" y="21"/>
                  </a:lnTo>
                  <a:lnTo>
                    <a:pt x="54" y="19"/>
                  </a:lnTo>
                  <a:lnTo>
                    <a:pt x="56" y="19"/>
                  </a:lnTo>
                  <a:lnTo>
                    <a:pt x="58" y="17"/>
                  </a:lnTo>
                  <a:lnTo>
                    <a:pt x="60" y="15"/>
                  </a:lnTo>
                  <a:lnTo>
                    <a:pt x="60" y="13"/>
                  </a:lnTo>
                  <a:lnTo>
                    <a:pt x="62" y="13"/>
                  </a:lnTo>
                  <a:lnTo>
                    <a:pt x="62" y="12"/>
                  </a:lnTo>
                  <a:lnTo>
                    <a:pt x="64" y="12"/>
                  </a:lnTo>
                  <a:lnTo>
                    <a:pt x="64" y="10"/>
                  </a:lnTo>
                  <a:lnTo>
                    <a:pt x="66" y="10"/>
                  </a:lnTo>
                  <a:lnTo>
                    <a:pt x="66" y="8"/>
                  </a:lnTo>
                  <a:lnTo>
                    <a:pt x="68" y="8"/>
                  </a:lnTo>
                  <a:lnTo>
                    <a:pt x="68" y="6"/>
                  </a:lnTo>
                  <a:lnTo>
                    <a:pt x="70" y="6"/>
                  </a:lnTo>
                  <a:lnTo>
                    <a:pt x="71" y="4"/>
                  </a:lnTo>
                  <a:lnTo>
                    <a:pt x="71" y="6"/>
                  </a:lnTo>
                  <a:lnTo>
                    <a:pt x="70" y="6"/>
                  </a:lnTo>
                  <a:lnTo>
                    <a:pt x="71" y="6"/>
                  </a:lnTo>
                  <a:lnTo>
                    <a:pt x="71" y="4"/>
                  </a:lnTo>
                  <a:lnTo>
                    <a:pt x="71" y="2"/>
                  </a:lnTo>
                  <a:lnTo>
                    <a:pt x="71" y="4"/>
                  </a:lnTo>
                  <a:lnTo>
                    <a:pt x="71" y="2"/>
                  </a:lnTo>
                  <a:lnTo>
                    <a:pt x="73" y="0"/>
                  </a:lnTo>
                  <a:lnTo>
                    <a:pt x="73" y="2"/>
                  </a:lnTo>
                  <a:close/>
                  <a:moveTo>
                    <a:pt x="75" y="13"/>
                  </a:moveTo>
                  <a:lnTo>
                    <a:pt x="75" y="15"/>
                  </a:lnTo>
                  <a:lnTo>
                    <a:pt x="77" y="15"/>
                  </a:lnTo>
                  <a:lnTo>
                    <a:pt x="77" y="13"/>
                  </a:lnTo>
                  <a:lnTo>
                    <a:pt x="75" y="1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14"/>
            <p:cNvSpPr>
              <a:spLocks noEditPoints="1"/>
            </p:cNvSpPr>
            <p:nvPr/>
          </p:nvSpPr>
          <p:spPr bwMode="auto">
            <a:xfrm>
              <a:off x="3170238" y="5395913"/>
              <a:ext cx="503238" cy="1109663"/>
            </a:xfrm>
            <a:custGeom>
              <a:avLst/>
              <a:gdLst>
                <a:gd name="T0" fmla="*/ 142 w 317"/>
                <a:gd name="T1" fmla="*/ 693 h 699"/>
                <a:gd name="T2" fmla="*/ 85 w 317"/>
                <a:gd name="T3" fmla="*/ 651 h 699"/>
                <a:gd name="T4" fmla="*/ 121 w 317"/>
                <a:gd name="T5" fmla="*/ 687 h 699"/>
                <a:gd name="T6" fmla="*/ 116 w 317"/>
                <a:gd name="T7" fmla="*/ 697 h 699"/>
                <a:gd name="T8" fmla="*/ 79 w 317"/>
                <a:gd name="T9" fmla="*/ 641 h 699"/>
                <a:gd name="T10" fmla="*/ 185 w 317"/>
                <a:gd name="T11" fmla="*/ 323 h 699"/>
                <a:gd name="T12" fmla="*/ 148 w 317"/>
                <a:gd name="T13" fmla="*/ 17 h 699"/>
                <a:gd name="T14" fmla="*/ 179 w 317"/>
                <a:gd name="T15" fmla="*/ 12 h 699"/>
                <a:gd name="T16" fmla="*/ 200 w 317"/>
                <a:gd name="T17" fmla="*/ 35 h 699"/>
                <a:gd name="T18" fmla="*/ 240 w 317"/>
                <a:gd name="T19" fmla="*/ 54 h 699"/>
                <a:gd name="T20" fmla="*/ 246 w 317"/>
                <a:gd name="T21" fmla="*/ 81 h 699"/>
                <a:gd name="T22" fmla="*/ 250 w 317"/>
                <a:gd name="T23" fmla="*/ 96 h 699"/>
                <a:gd name="T24" fmla="*/ 284 w 317"/>
                <a:gd name="T25" fmla="*/ 98 h 699"/>
                <a:gd name="T26" fmla="*/ 302 w 317"/>
                <a:gd name="T27" fmla="*/ 67 h 699"/>
                <a:gd name="T28" fmla="*/ 317 w 317"/>
                <a:gd name="T29" fmla="*/ 83 h 699"/>
                <a:gd name="T30" fmla="*/ 302 w 317"/>
                <a:gd name="T31" fmla="*/ 102 h 699"/>
                <a:gd name="T32" fmla="*/ 283 w 317"/>
                <a:gd name="T33" fmla="*/ 115 h 699"/>
                <a:gd name="T34" fmla="*/ 260 w 317"/>
                <a:gd name="T35" fmla="*/ 146 h 699"/>
                <a:gd name="T36" fmla="*/ 246 w 317"/>
                <a:gd name="T37" fmla="*/ 181 h 699"/>
                <a:gd name="T38" fmla="*/ 240 w 317"/>
                <a:gd name="T39" fmla="*/ 219 h 699"/>
                <a:gd name="T40" fmla="*/ 260 w 317"/>
                <a:gd name="T41" fmla="*/ 244 h 699"/>
                <a:gd name="T42" fmla="*/ 267 w 317"/>
                <a:gd name="T43" fmla="*/ 280 h 699"/>
                <a:gd name="T44" fmla="*/ 233 w 317"/>
                <a:gd name="T45" fmla="*/ 313 h 699"/>
                <a:gd name="T46" fmla="*/ 181 w 317"/>
                <a:gd name="T47" fmla="*/ 321 h 699"/>
                <a:gd name="T48" fmla="*/ 179 w 317"/>
                <a:gd name="T49" fmla="*/ 336 h 699"/>
                <a:gd name="T50" fmla="*/ 177 w 317"/>
                <a:gd name="T51" fmla="*/ 359 h 699"/>
                <a:gd name="T52" fmla="*/ 139 w 317"/>
                <a:gd name="T53" fmla="*/ 355 h 699"/>
                <a:gd name="T54" fmla="*/ 146 w 317"/>
                <a:gd name="T55" fmla="*/ 388 h 699"/>
                <a:gd name="T56" fmla="*/ 160 w 317"/>
                <a:gd name="T57" fmla="*/ 396 h 699"/>
                <a:gd name="T58" fmla="*/ 137 w 317"/>
                <a:gd name="T59" fmla="*/ 399 h 699"/>
                <a:gd name="T60" fmla="*/ 133 w 317"/>
                <a:gd name="T61" fmla="*/ 424 h 699"/>
                <a:gd name="T62" fmla="*/ 125 w 317"/>
                <a:gd name="T63" fmla="*/ 446 h 699"/>
                <a:gd name="T64" fmla="*/ 102 w 317"/>
                <a:gd name="T65" fmla="*/ 459 h 699"/>
                <a:gd name="T66" fmla="*/ 108 w 317"/>
                <a:gd name="T67" fmla="*/ 494 h 699"/>
                <a:gd name="T68" fmla="*/ 123 w 317"/>
                <a:gd name="T69" fmla="*/ 513 h 699"/>
                <a:gd name="T70" fmla="*/ 104 w 317"/>
                <a:gd name="T71" fmla="*/ 534 h 699"/>
                <a:gd name="T72" fmla="*/ 94 w 317"/>
                <a:gd name="T73" fmla="*/ 561 h 699"/>
                <a:gd name="T74" fmla="*/ 77 w 317"/>
                <a:gd name="T75" fmla="*/ 566 h 699"/>
                <a:gd name="T76" fmla="*/ 71 w 317"/>
                <a:gd name="T77" fmla="*/ 589 h 699"/>
                <a:gd name="T78" fmla="*/ 71 w 317"/>
                <a:gd name="T79" fmla="*/ 609 h 699"/>
                <a:gd name="T80" fmla="*/ 58 w 317"/>
                <a:gd name="T81" fmla="*/ 616 h 699"/>
                <a:gd name="T82" fmla="*/ 21 w 317"/>
                <a:gd name="T83" fmla="*/ 599 h 699"/>
                <a:gd name="T84" fmla="*/ 6 w 317"/>
                <a:gd name="T85" fmla="*/ 582 h 699"/>
                <a:gd name="T86" fmla="*/ 8 w 317"/>
                <a:gd name="T87" fmla="*/ 547 h 699"/>
                <a:gd name="T88" fmla="*/ 18 w 317"/>
                <a:gd name="T89" fmla="*/ 517 h 699"/>
                <a:gd name="T90" fmla="*/ 31 w 317"/>
                <a:gd name="T91" fmla="*/ 484 h 699"/>
                <a:gd name="T92" fmla="*/ 33 w 317"/>
                <a:gd name="T93" fmla="*/ 451 h 699"/>
                <a:gd name="T94" fmla="*/ 37 w 317"/>
                <a:gd name="T95" fmla="*/ 436 h 699"/>
                <a:gd name="T96" fmla="*/ 27 w 317"/>
                <a:gd name="T97" fmla="*/ 413 h 699"/>
                <a:gd name="T98" fmla="*/ 29 w 317"/>
                <a:gd name="T99" fmla="*/ 380 h 699"/>
                <a:gd name="T100" fmla="*/ 29 w 317"/>
                <a:gd name="T101" fmla="*/ 342 h 699"/>
                <a:gd name="T102" fmla="*/ 43 w 317"/>
                <a:gd name="T103" fmla="*/ 315 h 699"/>
                <a:gd name="T104" fmla="*/ 41 w 317"/>
                <a:gd name="T105" fmla="*/ 273 h 699"/>
                <a:gd name="T106" fmla="*/ 48 w 317"/>
                <a:gd name="T107" fmla="*/ 244 h 699"/>
                <a:gd name="T108" fmla="*/ 60 w 317"/>
                <a:gd name="T109" fmla="*/ 211 h 699"/>
                <a:gd name="T110" fmla="*/ 54 w 317"/>
                <a:gd name="T111" fmla="*/ 183 h 699"/>
                <a:gd name="T112" fmla="*/ 54 w 317"/>
                <a:gd name="T113" fmla="*/ 154 h 699"/>
                <a:gd name="T114" fmla="*/ 60 w 317"/>
                <a:gd name="T115" fmla="*/ 129 h 699"/>
                <a:gd name="T116" fmla="*/ 75 w 317"/>
                <a:gd name="T117" fmla="*/ 94 h 699"/>
                <a:gd name="T118" fmla="*/ 81 w 317"/>
                <a:gd name="T119" fmla="*/ 60 h 699"/>
                <a:gd name="T120" fmla="*/ 100 w 317"/>
                <a:gd name="T121" fmla="*/ 37 h 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7" h="699">
                  <a:moveTo>
                    <a:pt x="79" y="693"/>
                  </a:moveTo>
                  <a:lnTo>
                    <a:pt x="79" y="691"/>
                  </a:lnTo>
                  <a:lnTo>
                    <a:pt x="79" y="693"/>
                  </a:lnTo>
                  <a:lnTo>
                    <a:pt x="81" y="693"/>
                  </a:lnTo>
                  <a:lnTo>
                    <a:pt x="79" y="693"/>
                  </a:lnTo>
                  <a:close/>
                  <a:moveTo>
                    <a:pt x="148" y="689"/>
                  </a:moveTo>
                  <a:lnTo>
                    <a:pt x="150" y="689"/>
                  </a:lnTo>
                  <a:lnTo>
                    <a:pt x="152" y="689"/>
                  </a:lnTo>
                  <a:lnTo>
                    <a:pt x="152" y="691"/>
                  </a:lnTo>
                  <a:lnTo>
                    <a:pt x="152" y="689"/>
                  </a:lnTo>
                  <a:lnTo>
                    <a:pt x="154" y="689"/>
                  </a:lnTo>
                  <a:lnTo>
                    <a:pt x="156" y="689"/>
                  </a:lnTo>
                  <a:lnTo>
                    <a:pt x="156" y="691"/>
                  </a:lnTo>
                  <a:lnTo>
                    <a:pt x="154" y="691"/>
                  </a:lnTo>
                  <a:lnTo>
                    <a:pt x="152" y="691"/>
                  </a:lnTo>
                  <a:lnTo>
                    <a:pt x="150" y="691"/>
                  </a:lnTo>
                  <a:lnTo>
                    <a:pt x="150" y="693"/>
                  </a:lnTo>
                  <a:lnTo>
                    <a:pt x="148" y="693"/>
                  </a:lnTo>
                  <a:lnTo>
                    <a:pt x="148" y="691"/>
                  </a:lnTo>
                  <a:lnTo>
                    <a:pt x="146" y="691"/>
                  </a:lnTo>
                  <a:lnTo>
                    <a:pt x="146" y="693"/>
                  </a:lnTo>
                  <a:lnTo>
                    <a:pt x="144" y="693"/>
                  </a:lnTo>
                  <a:lnTo>
                    <a:pt x="142" y="695"/>
                  </a:lnTo>
                  <a:lnTo>
                    <a:pt x="142" y="693"/>
                  </a:lnTo>
                  <a:lnTo>
                    <a:pt x="140" y="693"/>
                  </a:lnTo>
                  <a:lnTo>
                    <a:pt x="140" y="691"/>
                  </a:lnTo>
                  <a:lnTo>
                    <a:pt x="142" y="691"/>
                  </a:lnTo>
                  <a:lnTo>
                    <a:pt x="144" y="691"/>
                  </a:lnTo>
                  <a:lnTo>
                    <a:pt x="144" y="689"/>
                  </a:lnTo>
                  <a:lnTo>
                    <a:pt x="144" y="691"/>
                  </a:lnTo>
                  <a:lnTo>
                    <a:pt x="146" y="691"/>
                  </a:lnTo>
                  <a:lnTo>
                    <a:pt x="146" y="689"/>
                  </a:lnTo>
                  <a:lnTo>
                    <a:pt x="146" y="691"/>
                  </a:lnTo>
                  <a:lnTo>
                    <a:pt x="146" y="689"/>
                  </a:lnTo>
                  <a:lnTo>
                    <a:pt x="148" y="689"/>
                  </a:lnTo>
                  <a:close/>
                  <a:moveTo>
                    <a:pt x="85" y="643"/>
                  </a:moveTo>
                  <a:lnTo>
                    <a:pt x="85" y="645"/>
                  </a:lnTo>
                  <a:lnTo>
                    <a:pt x="85" y="647"/>
                  </a:lnTo>
                  <a:lnTo>
                    <a:pt x="85" y="645"/>
                  </a:lnTo>
                  <a:lnTo>
                    <a:pt x="85" y="643"/>
                  </a:lnTo>
                  <a:lnTo>
                    <a:pt x="83" y="643"/>
                  </a:lnTo>
                  <a:lnTo>
                    <a:pt x="83" y="645"/>
                  </a:lnTo>
                  <a:lnTo>
                    <a:pt x="81" y="645"/>
                  </a:lnTo>
                  <a:lnTo>
                    <a:pt x="81" y="647"/>
                  </a:lnTo>
                  <a:lnTo>
                    <a:pt x="81" y="649"/>
                  </a:lnTo>
                  <a:lnTo>
                    <a:pt x="81" y="651"/>
                  </a:lnTo>
                  <a:lnTo>
                    <a:pt x="83" y="651"/>
                  </a:lnTo>
                  <a:lnTo>
                    <a:pt x="85" y="651"/>
                  </a:lnTo>
                  <a:lnTo>
                    <a:pt x="87" y="651"/>
                  </a:lnTo>
                  <a:lnTo>
                    <a:pt x="87" y="653"/>
                  </a:lnTo>
                  <a:lnTo>
                    <a:pt x="89" y="653"/>
                  </a:lnTo>
                  <a:lnTo>
                    <a:pt x="89" y="655"/>
                  </a:lnTo>
                  <a:lnTo>
                    <a:pt x="89" y="657"/>
                  </a:lnTo>
                  <a:lnTo>
                    <a:pt x="89" y="659"/>
                  </a:lnTo>
                  <a:lnTo>
                    <a:pt x="92" y="662"/>
                  </a:lnTo>
                  <a:lnTo>
                    <a:pt x="94" y="662"/>
                  </a:lnTo>
                  <a:lnTo>
                    <a:pt x="94" y="664"/>
                  </a:lnTo>
                  <a:lnTo>
                    <a:pt x="96" y="666"/>
                  </a:lnTo>
                  <a:lnTo>
                    <a:pt x="96" y="668"/>
                  </a:lnTo>
                  <a:lnTo>
                    <a:pt x="100" y="672"/>
                  </a:lnTo>
                  <a:lnTo>
                    <a:pt x="102" y="674"/>
                  </a:lnTo>
                  <a:lnTo>
                    <a:pt x="104" y="674"/>
                  </a:lnTo>
                  <a:lnTo>
                    <a:pt x="106" y="674"/>
                  </a:lnTo>
                  <a:lnTo>
                    <a:pt x="106" y="676"/>
                  </a:lnTo>
                  <a:lnTo>
                    <a:pt x="110" y="676"/>
                  </a:lnTo>
                  <a:lnTo>
                    <a:pt x="110" y="678"/>
                  </a:lnTo>
                  <a:lnTo>
                    <a:pt x="110" y="680"/>
                  </a:lnTo>
                  <a:lnTo>
                    <a:pt x="112" y="682"/>
                  </a:lnTo>
                  <a:lnTo>
                    <a:pt x="114" y="682"/>
                  </a:lnTo>
                  <a:lnTo>
                    <a:pt x="114" y="684"/>
                  </a:lnTo>
                  <a:lnTo>
                    <a:pt x="116" y="684"/>
                  </a:lnTo>
                  <a:lnTo>
                    <a:pt x="121" y="687"/>
                  </a:lnTo>
                  <a:lnTo>
                    <a:pt x="123" y="687"/>
                  </a:lnTo>
                  <a:lnTo>
                    <a:pt x="125" y="687"/>
                  </a:lnTo>
                  <a:lnTo>
                    <a:pt x="129" y="687"/>
                  </a:lnTo>
                  <a:lnTo>
                    <a:pt x="131" y="687"/>
                  </a:lnTo>
                  <a:lnTo>
                    <a:pt x="133" y="687"/>
                  </a:lnTo>
                  <a:lnTo>
                    <a:pt x="135" y="687"/>
                  </a:lnTo>
                  <a:lnTo>
                    <a:pt x="135" y="689"/>
                  </a:lnTo>
                  <a:lnTo>
                    <a:pt x="133" y="689"/>
                  </a:lnTo>
                  <a:lnTo>
                    <a:pt x="133" y="691"/>
                  </a:lnTo>
                  <a:lnTo>
                    <a:pt x="133" y="693"/>
                  </a:lnTo>
                  <a:lnTo>
                    <a:pt x="131" y="695"/>
                  </a:lnTo>
                  <a:lnTo>
                    <a:pt x="131" y="693"/>
                  </a:lnTo>
                  <a:lnTo>
                    <a:pt x="129" y="693"/>
                  </a:lnTo>
                  <a:lnTo>
                    <a:pt x="129" y="695"/>
                  </a:lnTo>
                  <a:lnTo>
                    <a:pt x="127" y="695"/>
                  </a:lnTo>
                  <a:lnTo>
                    <a:pt x="127" y="697"/>
                  </a:lnTo>
                  <a:lnTo>
                    <a:pt x="125" y="697"/>
                  </a:lnTo>
                  <a:lnTo>
                    <a:pt x="125" y="695"/>
                  </a:lnTo>
                  <a:lnTo>
                    <a:pt x="123" y="695"/>
                  </a:lnTo>
                  <a:lnTo>
                    <a:pt x="121" y="695"/>
                  </a:lnTo>
                  <a:lnTo>
                    <a:pt x="121" y="697"/>
                  </a:lnTo>
                  <a:lnTo>
                    <a:pt x="119" y="697"/>
                  </a:lnTo>
                  <a:lnTo>
                    <a:pt x="117" y="697"/>
                  </a:lnTo>
                  <a:lnTo>
                    <a:pt x="116" y="697"/>
                  </a:lnTo>
                  <a:lnTo>
                    <a:pt x="116" y="699"/>
                  </a:lnTo>
                  <a:lnTo>
                    <a:pt x="114" y="699"/>
                  </a:lnTo>
                  <a:lnTo>
                    <a:pt x="112" y="699"/>
                  </a:lnTo>
                  <a:lnTo>
                    <a:pt x="110" y="697"/>
                  </a:lnTo>
                  <a:lnTo>
                    <a:pt x="108" y="695"/>
                  </a:lnTo>
                  <a:lnTo>
                    <a:pt x="106" y="695"/>
                  </a:lnTo>
                  <a:lnTo>
                    <a:pt x="104" y="695"/>
                  </a:lnTo>
                  <a:lnTo>
                    <a:pt x="100" y="695"/>
                  </a:lnTo>
                  <a:lnTo>
                    <a:pt x="96" y="693"/>
                  </a:lnTo>
                  <a:lnTo>
                    <a:pt x="94" y="693"/>
                  </a:lnTo>
                  <a:lnTo>
                    <a:pt x="91" y="693"/>
                  </a:lnTo>
                  <a:lnTo>
                    <a:pt x="89" y="693"/>
                  </a:lnTo>
                  <a:lnTo>
                    <a:pt x="87" y="693"/>
                  </a:lnTo>
                  <a:lnTo>
                    <a:pt x="85" y="691"/>
                  </a:lnTo>
                  <a:lnTo>
                    <a:pt x="85" y="693"/>
                  </a:lnTo>
                  <a:lnTo>
                    <a:pt x="81" y="693"/>
                  </a:lnTo>
                  <a:lnTo>
                    <a:pt x="79" y="691"/>
                  </a:lnTo>
                  <a:lnTo>
                    <a:pt x="79" y="684"/>
                  </a:lnTo>
                  <a:lnTo>
                    <a:pt x="79" y="676"/>
                  </a:lnTo>
                  <a:lnTo>
                    <a:pt x="79" y="670"/>
                  </a:lnTo>
                  <a:lnTo>
                    <a:pt x="79" y="662"/>
                  </a:lnTo>
                  <a:lnTo>
                    <a:pt x="79" y="655"/>
                  </a:lnTo>
                  <a:lnTo>
                    <a:pt x="79" y="647"/>
                  </a:lnTo>
                  <a:lnTo>
                    <a:pt x="79" y="641"/>
                  </a:lnTo>
                  <a:lnTo>
                    <a:pt x="79" y="634"/>
                  </a:lnTo>
                  <a:lnTo>
                    <a:pt x="81" y="636"/>
                  </a:lnTo>
                  <a:lnTo>
                    <a:pt x="81" y="637"/>
                  </a:lnTo>
                  <a:lnTo>
                    <a:pt x="83" y="639"/>
                  </a:lnTo>
                  <a:lnTo>
                    <a:pt x="85" y="641"/>
                  </a:lnTo>
                  <a:lnTo>
                    <a:pt x="85" y="643"/>
                  </a:lnTo>
                  <a:close/>
                  <a:moveTo>
                    <a:pt x="185" y="351"/>
                  </a:moveTo>
                  <a:lnTo>
                    <a:pt x="183" y="351"/>
                  </a:lnTo>
                  <a:lnTo>
                    <a:pt x="181" y="351"/>
                  </a:lnTo>
                  <a:lnTo>
                    <a:pt x="181" y="350"/>
                  </a:lnTo>
                  <a:lnTo>
                    <a:pt x="183" y="348"/>
                  </a:lnTo>
                  <a:lnTo>
                    <a:pt x="183" y="350"/>
                  </a:lnTo>
                  <a:lnTo>
                    <a:pt x="185" y="350"/>
                  </a:lnTo>
                  <a:lnTo>
                    <a:pt x="185" y="351"/>
                  </a:lnTo>
                  <a:close/>
                  <a:moveTo>
                    <a:pt x="185" y="348"/>
                  </a:moveTo>
                  <a:lnTo>
                    <a:pt x="183" y="346"/>
                  </a:lnTo>
                  <a:lnTo>
                    <a:pt x="183" y="344"/>
                  </a:lnTo>
                  <a:lnTo>
                    <a:pt x="185" y="344"/>
                  </a:lnTo>
                  <a:lnTo>
                    <a:pt x="185" y="346"/>
                  </a:lnTo>
                  <a:lnTo>
                    <a:pt x="185" y="348"/>
                  </a:lnTo>
                  <a:close/>
                  <a:moveTo>
                    <a:pt x="187" y="323"/>
                  </a:moveTo>
                  <a:lnTo>
                    <a:pt x="187" y="325"/>
                  </a:lnTo>
                  <a:lnTo>
                    <a:pt x="185" y="325"/>
                  </a:lnTo>
                  <a:lnTo>
                    <a:pt x="185" y="323"/>
                  </a:lnTo>
                  <a:lnTo>
                    <a:pt x="183" y="323"/>
                  </a:lnTo>
                  <a:lnTo>
                    <a:pt x="183" y="321"/>
                  </a:lnTo>
                  <a:lnTo>
                    <a:pt x="185" y="323"/>
                  </a:lnTo>
                  <a:lnTo>
                    <a:pt x="187" y="323"/>
                  </a:lnTo>
                  <a:close/>
                  <a:moveTo>
                    <a:pt x="185" y="321"/>
                  </a:moveTo>
                  <a:lnTo>
                    <a:pt x="183" y="321"/>
                  </a:lnTo>
                  <a:lnTo>
                    <a:pt x="185" y="321"/>
                  </a:lnTo>
                  <a:close/>
                  <a:moveTo>
                    <a:pt x="121" y="4"/>
                  </a:moveTo>
                  <a:lnTo>
                    <a:pt x="123" y="6"/>
                  </a:lnTo>
                  <a:lnTo>
                    <a:pt x="125" y="6"/>
                  </a:lnTo>
                  <a:lnTo>
                    <a:pt x="127" y="6"/>
                  </a:lnTo>
                  <a:lnTo>
                    <a:pt x="129" y="6"/>
                  </a:lnTo>
                  <a:lnTo>
                    <a:pt x="135" y="6"/>
                  </a:lnTo>
                  <a:lnTo>
                    <a:pt x="137" y="6"/>
                  </a:lnTo>
                  <a:lnTo>
                    <a:pt x="140" y="6"/>
                  </a:lnTo>
                  <a:lnTo>
                    <a:pt x="140" y="8"/>
                  </a:lnTo>
                  <a:lnTo>
                    <a:pt x="142" y="8"/>
                  </a:lnTo>
                  <a:lnTo>
                    <a:pt x="144" y="8"/>
                  </a:lnTo>
                  <a:lnTo>
                    <a:pt x="144" y="10"/>
                  </a:lnTo>
                  <a:lnTo>
                    <a:pt x="144" y="12"/>
                  </a:lnTo>
                  <a:lnTo>
                    <a:pt x="146" y="14"/>
                  </a:lnTo>
                  <a:lnTo>
                    <a:pt x="146" y="16"/>
                  </a:lnTo>
                  <a:lnTo>
                    <a:pt x="146" y="17"/>
                  </a:lnTo>
                  <a:lnTo>
                    <a:pt x="148" y="17"/>
                  </a:lnTo>
                  <a:lnTo>
                    <a:pt x="146" y="17"/>
                  </a:lnTo>
                  <a:lnTo>
                    <a:pt x="148" y="17"/>
                  </a:lnTo>
                  <a:lnTo>
                    <a:pt x="148" y="19"/>
                  </a:lnTo>
                  <a:lnTo>
                    <a:pt x="148" y="17"/>
                  </a:lnTo>
                  <a:lnTo>
                    <a:pt x="148" y="16"/>
                  </a:lnTo>
                  <a:lnTo>
                    <a:pt x="148" y="14"/>
                  </a:lnTo>
                  <a:lnTo>
                    <a:pt x="150" y="12"/>
                  </a:lnTo>
                  <a:lnTo>
                    <a:pt x="152" y="8"/>
                  </a:lnTo>
                  <a:lnTo>
                    <a:pt x="152" y="6"/>
                  </a:lnTo>
                  <a:lnTo>
                    <a:pt x="154" y="6"/>
                  </a:lnTo>
                  <a:lnTo>
                    <a:pt x="154" y="4"/>
                  </a:lnTo>
                  <a:lnTo>
                    <a:pt x="156" y="4"/>
                  </a:lnTo>
                  <a:lnTo>
                    <a:pt x="158" y="4"/>
                  </a:lnTo>
                  <a:lnTo>
                    <a:pt x="164" y="4"/>
                  </a:lnTo>
                  <a:lnTo>
                    <a:pt x="169" y="4"/>
                  </a:lnTo>
                  <a:lnTo>
                    <a:pt x="171" y="4"/>
                  </a:lnTo>
                  <a:lnTo>
                    <a:pt x="171" y="6"/>
                  </a:lnTo>
                  <a:lnTo>
                    <a:pt x="173" y="6"/>
                  </a:lnTo>
                  <a:lnTo>
                    <a:pt x="173" y="8"/>
                  </a:lnTo>
                  <a:lnTo>
                    <a:pt x="175" y="8"/>
                  </a:lnTo>
                  <a:lnTo>
                    <a:pt x="175" y="10"/>
                  </a:lnTo>
                  <a:lnTo>
                    <a:pt x="177" y="10"/>
                  </a:lnTo>
                  <a:lnTo>
                    <a:pt x="177" y="12"/>
                  </a:lnTo>
                  <a:lnTo>
                    <a:pt x="179" y="12"/>
                  </a:lnTo>
                  <a:lnTo>
                    <a:pt x="181" y="12"/>
                  </a:lnTo>
                  <a:lnTo>
                    <a:pt x="181" y="14"/>
                  </a:lnTo>
                  <a:lnTo>
                    <a:pt x="181" y="16"/>
                  </a:lnTo>
                  <a:lnTo>
                    <a:pt x="183" y="16"/>
                  </a:lnTo>
                  <a:lnTo>
                    <a:pt x="181" y="16"/>
                  </a:lnTo>
                  <a:lnTo>
                    <a:pt x="183" y="16"/>
                  </a:lnTo>
                  <a:lnTo>
                    <a:pt x="183" y="17"/>
                  </a:lnTo>
                  <a:lnTo>
                    <a:pt x="183" y="19"/>
                  </a:lnTo>
                  <a:lnTo>
                    <a:pt x="185" y="19"/>
                  </a:lnTo>
                  <a:lnTo>
                    <a:pt x="185" y="21"/>
                  </a:lnTo>
                  <a:lnTo>
                    <a:pt x="187" y="23"/>
                  </a:lnTo>
                  <a:lnTo>
                    <a:pt x="188" y="23"/>
                  </a:lnTo>
                  <a:lnTo>
                    <a:pt x="188" y="25"/>
                  </a:lnTo>
                  <a:lnTo>
                    <a:pt x="190" y="25"/>
                  </a:lnTo>
                  <a:lnTo>
                    <a:pt x="190" y="27"/>
                  </a:lnTo>
                  <a:lnTo>
                    <a:pt x="192" y="27"/>
                  </a:lnTo>
                  <a:lnTo>
                    <a:pt x="192" y="29"/>
                  </a:lnTo>
                  <a:lnTo>
                    <a:pt x="194" y="29"/>
                  </a:lnTo>
                  <a:lnTo>
                    <a:pt x="196" y="29"/>
                  </a:lnTo>
                  <a:lnTo>
                    <a:pt x="196" y="31"/>
                  </a:lnTo>
                  <a:lnTo>
                    <a:pt x="198" y="31"/>
                  </a:lnTo>
                  <a:lnTo>
                    <a:pt x="198" y="33"/>
                  </a:lnTo>
                  <a:lnTo>
                    <a:pt x="200" y="33"/>
                  </a:lnTo>
                  <a:lnTo>
                    <a:pt x="200" y="35"/>
                  </a:lnTo>
                  <a:lnTo>
                    <a:pt x="202" y="35"/>
                  </a:lnTo>
                  <a:lnTo>
                    <a:pt x="202" y="37"/>
                  </a:lnTo>
                  <a:lnTo>
                    <a:pt x="204" y="37"/>
                  </a:lnTo>
                  <a:lnTo>
                    <a:pt x="206" y="37"/>
                  </a:lnTo>
                  <a:lnTo>
                    <a:pt x="208" y="37"/>
                  </a:lnTo>
                  <a:lnTo>
                    <a:pt x="208" y="39"/>
                  </a:lnTo>
                  <a:lnTo>
                    <a:pt x="210" y="39"/>
                  </a:lnTo>
                  <a:lnTo>
                    <a:pt x="212" y="39"/>
                  </a:lnTo>
                  <a:lnTo>
                    <a:pt x="213" y="39"/>
                  </a:lnTo>
                  <a:lnTo>
                    <a:pt x="215" y="39"/>
                  </a:lnTo>
                  <a:lnTo>
                    <a:pt x="221" y="42"/>
                  </a:lnTo>
                  <a:lnTo>
                    <a:pt x="223" y="42"/>
                  </a:lnTo>
                  <a:lnTo>
                    <a:pt x="223" y="44"/>
                  </a:lnTo>
                  <a:lnTo>
                    <a:pt x="225" y="44"/>
                  </a:lnTo>
                  <a:lnTo>
                    <a:pt x="225" y="46"/>
                  </a:lnTo>
                  <a:lnTo>
                    <a:pt x="227" y="46"/>
                  </a:lnTo>
                  <a:lnTo>
                    <a:pt x="227" y="48"/>
                  </a:lnTo>
                  <a:lnTo>
                    <a:pt x="229" y="48"/>
                  </a:lnTo>
                  <a:lnTo>
                    <a:pt x="231" y="48"/>
                  </a:lnTo>
                  <a:lnTo>
                    <a:pt x="231" y="50"/>
                  </a:lnTo>
                  <a:lnTo>
                    <a:pt x="233" y="50"/>
                  </a:lnTo>
                  <a:lnTo>
                    <a:pt x="235" y="52"/>
                  </a:lnTo>
                  <a:lnTo>
                    <a:pt x="236" y="52"/>
                  </a:lnTo>
                  <a:lnTo>
                    <a:pt x="240" y="54"/>
                  </a:lnTo>
                  <a:lnTo>
                    <a:pt x="242" y="54"/>
                  </a:lnTo>
                  <a:lnTo>
                    <a:pt x="242" y="56"/>
                  </a:lnTo>
                  <a:lnTo>
                    <a:pt x="244" y="56"/>
                  </a:lnTo>
                  <a:lnTo>
                    <a:pt x="246" y="56"/>
                  </a:lnTo>
                  <a:lnTo>
                    <a:pt x="248" y="58"/>
                  </a:lnTo>
                  <a:lnTo>
                    <a:pt x="250" y="58"/>
                  </a:lnTo>
                  <a:lnTo>
                    <a:pt x="252" y="58"/>
                  </a:lnTo>
                  <a:lnTo>
                    <a:pt x="252" y="60"/>
                  </a:lnTo>
                  <a:lnTo>
                    <a:pt x="254" y="62"/>
                  </a:lnTo>
                  <a:lnTo>
                    <a:pt x="254" y="64"/>
                  </a:lnTo>
                  <a:lnTo>
                    <a:pt x="256" y="64"/>
                  </a:lnTo>
                  <a:lnTo>
                    <a:pt x="256" y="65"/>
                  </a:lnTo>
                  <a:lnTo>
                    <a:pt x="254" y="65"/>
                  </a:lnTo>
                  <a:lnTo>
                    <a:pt x="254" y="67"/>
                  </a:lnTo>
                  <a:lnTo>
                    <a:pt x="252" y="67"/>
                  </a:lnTo>
                  <a:lnTo>
                    <a:pt x="252" y="69"/>
                  </a:lnTo>
                  <a:lnTo>
                    <a:pt x="252" y="71"/>
                  </a:lnTo>
                  <a:lnTo>
                    <a:pt x="250" y="71"/>
                  </a:lnTo>
                  <a:lnTo>
                    <a:pt x="250" y="73"/>
                  </a:lnTo>
                  <a:lnTo>
                    <a:pt x="248" y="75"/>
                  </a:lnTo>
                  <a:lnTo>
                    <a:pt x="246" y="75"/>
                  </a:lnTo>
                  <a:lnTo>
                    <a:pt x="246" y="77"/>
                  </a:lnTo>
                  <a:lnTo>
                    <a:pt x="246" y="79"/>
                  </a:lnTo>
                  <a:lnTo>
                    <a:pt x="246" y="81"/>
                  </a:lnTo>
                  <a:lnTo>
                    <a:pt x="244" y="81"/>
                  </a:lnTo>
                  <a:lnTo>
                    <a:pt x="246" y="81"/>
                  </a:lnTo>
                  <a:lnTo>
                    <a:pt x="246" y="83"/>
                  </a:lnTo>
                  <a:lnTo>
                    <a:pt x="244" y="83"/>
                  </a:lnTo>
                  <a:lnTo>
                    <a:pt x="246" y="85"/>
                  </a:lnTo>
                  <a:lnTo>
                    <a:pt x="244" y="85"/>
                  </a:lnTo>
                  <a:lnTo>
                    <a:pt x="244" y="87"/>
                  </a:lnTo>
                  <a:lnTo>
                    <a:pt x="244" y="88"/>
                  </a:lnTo>
                  <a:lnTo>
                    <a:pt x="242" y="88"/>
                  </a:lnTo>
                  <a:lnTo>
                    <a:pt x="244" y="88"/>
                  </a:lnTo>
                  <a:lnTo>
                    <a:pt x="242" y="88"/>
                  </a:lnTo>
                  <a:lnTo>
                    <a:pt x="242" y="90"/>
                  </a:lnTo>
                  <a:lnTo>
                    <a:pt x="240" y="90"/>
                  </a:lnTo>
                  <a:lnTo>
                    <a:pt x="240" y="92"/>
                  </a:lnTo>
                  <a:lnTo>
                    <a:pt x="240" y="94"/>
                  </a:lnTo>
                  <a:lnTo>
                    <a:pt x="238" y="94"/>
                  </a:lnTo>
                  <a:lnTo>
                    <a:pt x="238" y="96"/>
                  </a:lnTo>
                  <a:lnTo>
                    <a:pt x="238" y="98"/>
                  </a:lnTo>
                  <a:lnTo>
                    <a:pt x="238" y="96"/>
                  </a:lnTo>
                  <a:lnTo>
                    <a:pt x="240" y="96"/>
                  </a:lnTo>
                  <a:lnTo>
                    <a:pt x="244" y="96"/>
                  </a:lnTo>
                  <a:lnTo>
                    <a:pt x="246" y="96"/>
                  </a:lnTo>
                  <a:lnTo>
                    <a:pt x="248" y="96"/>
                  </a:lnTo>
                  <a:lnTo>
                    <a:pt x="250" y="96"/>
                  </a:lnTo>
                  <a:lnTo>
                    <a:pt x="252" y="96"/>
                  </a:lnTo>
                  <a:lnTo>
                    <a:pt x="254" y="98"/>
                  </a:lnTo>
                  <a:lnTo>
                    <a:pt x="256" y="98"/>
                  </a:lnTo>
                  <a:lnTo>
                    <a:pt x="258" y="98"/>
                  </a:lnTo>
                  <a:lnTo>
                    <a:pt x="260" y="98"/>
                  </a:lnTo>
                  <a:lnTo>
                    <a:pt x="260" y="100"/>
                  </a:lnTo>
                  <a:lnTo>
                    <a:pt x="261" y="100"/>
                  </a:lnTo>
                  <a:lnTo>
                    <a:pt x="263" y="100"/>
                  </a:lnTo>
                  <a:lnTo>
                    <a:pt x="265" y="100"/>
                  </a:lnTo>
                  <a:lnTo>
                    <a:pt x="265" y="98"/>
                  </a:lnTo>
                  <a:lnTo>
                    <a:pt x="267" y="100"/>
                  </a:lnTo>
                  <a:lnTo>
                    <a:pt x="269" y="100"/>
                  </a:lnTo>
                  <a:lnTo>
                    <a:pt x="271" y="100"/>
                  </a:lnTo>
                  <a:lnTo>
                    <a:pt x="273" y="100"/>
                  </a:lnTo>
                  <a:lnTo>
                    <a:pt x="273" y="102"/>
                  </a:lnTo>
                  <a:lnTo>
                    <a:pt x="275" y="102"/>
                  </a:lnTo>
                  <a:lnTo>
                    <a:pt x="275" y="100"/>
                  </a:lnTo>
                  <a:lnTo>
                    <a:pt x="275" y="98"/>
                  </a:lnTo>
                  <a:lnTo>
                    <a:pt x="277" y="98"/>
                  </a:lnTo>
                  <a:lnTo>
                    <a:pt x="279" y="96"/>
                  </a:lnTo>
                  <a:lnTo>
                    <a:pt x="281" y="98"/>
                  </a:lnTo>
                  <a:lnTo>
                    <a:pt x="283" y="98"/>
                  </a:lnTo>
                  <a:lnTo>
                    <a:pt x="284" y="100"/>
                  </a:lnTo>
                  <a:lnTo>
                    <a:pt x="284" y="98"/>
                  </a:lnTo>
                  <a:lnTo>
                    <a:pt x="286" y="98"/>
                  </a:lnTo>
                  <a:lnTo>
                    <a:pt x="286" y="96"/>
                  </a:lnTo>
                  <a:lnTo>
                    <a:pt x="286" y="94"/>
                  </a:lnTo>
                  <a:lnTo>
                    <a:pt x="288" y="94"/>
                  </a:lnTo>
                  <a:lnTo>
                    <a:pt x="288" y="92"/>
                  </a:lnTo>
                  <a:lnTo>
                    <a:pt x="290" y="90"/>
                  </a:lnTo>
                  <a:lnTo>
                    <a:pt x="292" y="90"/>
                  </a:lnTo>
                  <a:lnTo>
                    <a:pt x="294" y="90"/>
                  </a:lnTo>
                  <a:lnTo>
                    <a:pt x="294" y="88"/>
                  </a:lnTo>
                  <a:lnTo>
                    <a:pt x="296" y="88"/>
                  </a:lnTo>
                  <a:lnTo>
                    <a:pt x="296" y="87"/>
                  </a:lnTo>
                  <a:lnTo>
                    <a:pt x="298" y="87"/>
                  </a:lnTo>
                  <a:lnTo>
                    <a:pt x="298" y="85"/>
                  </a:lnTo>
                  <a:lnTo>
                    <a:pt x="300" y="85"/>
                  </a:lnTo>
                  <a:lnTo>
                    <a:pt x="300" y="83"/>
                  </a:lnTo>
                  <a:lnTo>
                    <a:pt x="300" y="81"/>
                  </a:lnTo>
                  <a:lnTo>
                    <a:pt x="302" y="81"/>
                  </a:lnTo>
                  <a:lnTo>
                    <a:pt x="302" y="79"/>
                  </a:lnTo>
                  <a:lnTo>
                    <a:pt x="302" y="77"/>
                  </a:lnTo>
                  <a:lnTo>
                    <a:pt x="302" y="75"/>
                  </a:lnTo>
                  <a:lnTo>
                    <a:pt x="302" y="73"/>
                  </a:lnTo>
                  <a:lnTo>
                    <a:pt x="302" y="71"/>
                  </a:lnTo>
                  <a:lnTo>
                    <a:pt x="302" y="69"/>
                  </a:lnTo>
                  <a:lnTo>
                    <a:pt x="302" y="67"/>
                  </a:lnTo>
                  <a:lnTo>
                    <a:pt x="302" y="65"/>
                  </a:lnTo>
                  <a:lnTo>
                    <a:pt x="304" y="65"/>
                  </a:lnTo>
                  <a:lnTo>
                    <a:pt x="304" y="67"/>
                  </a:lnTo>
                  <a:lnTo>
                    <a:pt x="306" y="67"/>
                  </a:lnTo>
                  <a:lnTo>
                    <a:pt x="306" y="65"/>
                  </a:lnTo>
                  <a:lnTo>
                    <a:pt x="308" y="65"/>
                  </a:lnTo>
                  <a:lnTo>
                    <a:pt x="308" y="67"/>
                  </a:lnTo>
                  <a:lnTo>
                    <a:pt x="308" y="65"/>
                  </a:lnTo>
                  <a:lnTo>
                    <a:pt x="309" y="65"/>
                  </a:lnTo>
                  <a:lnTo>
                    <a:pt x="309" y="67"/>
                  </a:lnTo>
                  <a:lnTo>
                    <a:pt x="311" y="67"/>
                  </a:lnTo>
                  <a:lnTo>
                    <a:pt x="311" y="65"/>
                  </a:lnTo>
                  <a:lnTo>
                    <a:pt x="311" y="67"/>
                  </a:lnTo>
                  <a:lnTo>
                    <a:pt x="313" y="67"/>
                  </a:lnTo>
                  <a:lnTo>
                    <a:pt x="313" y="69"/>
                  </a:lnTo>
                  <a:lnTo>
                    <a:pt x="315" y="69"/>
                  </a:lnTo>
                  <a:lnTo>
                    <a:pt x="315" y="71"/>
                  </a:lnTo>
                  <a:lnTo>
                    <a:pt x="315" y="73"/>
                  </a:lnTo>
                  <a:lnTo>
                    <a:pt x="315" y="75"/>
                  </a:lnTo>
                  <a:lnTo>
                    <a:pt x="317" y="75"/>
                  </a:lnTo>
                  <a:lnTo>
                    <a:pt x="317" y="77"/>
                  </a:lnTo>
                  <a:lnTo>
                    <a:pt x="317" y="79"/>
                  </a:lnTo>
                  <a:lnTo>
                    <a:pt x="317" y="81"/>
                  </a:lnTo>
                  <a:lnTo>
                    <a:pt x="317" y="83"/>
                  </a:lnTo>
                  <a:lnTo>
                    <a:pt x="317" y="85"/>
                  </a:lnTo>
                  <a:lnTo>
                    <a:pt x="315" y="85"/>
                  </a:lnTo>
                  <a:lnTo>
                    <a:pt x="315" y="87"/>
                  </a:lnTo>
                  <a:lnTo>
                    <a:pt x="317" y="87"/>
                  </a:lnTo>
                  <a:lnTo>
                    <a:pt x="317" y="88"/>
                  </a:lnTo>
                  <a:lnTo>
                    <a:pt x="317" y="90"/>
                  </a:lnTo>
                  <a:lnTo>
                    <a:pt x="315" y="92"/>
                  </a:lnTo>
                  <a:lnTo>
                    <a:pt x="315" y="94"/>
                  </a:lnTo>
                  <a:lnTo>
                    <a:pt x="313" y="94"/>
                  </a:lnTo>
                  <a:lnTo>
                    <a:pt x="311" y="94"/>
                  </a:lnTo>
                  <a:lnTo>
                    <a:pt x="311" y="96"/>
                  </a:lnTo>
                  <a:lnTo>
                    <a:pt x="309" y="96"/>
                  </a:lnTo>
                  <a:lnTo>
                    <a:pt x="309" y="98"/>
                  </a:lnTo>
                  <a:lnTo>
                    <a:pt x="308" y="98"/>
                  </a:lnTo>
                  <a:lnTo>
                    <a:pt x="308" y="100"/>
                  </a:lnTo>
                  <a:lnTo>
                    <a:pt x="308" y="98"/>
                  </a:lnTo>
                  <a:lnTo>
                    <a:pt x="306" y="98"/>
                  </a:lnTo>
                  <a:lnTo>
                    <a:pt x="306" y="100"/>
                  </a:lnTo>
                  <a:lnTo>
                    <a:pt x="306" y="98"/>
                  </a:lnTo>
                  <a:lnTo>
                    <a:pt x="304" y="100"/>
                  </a:lnTo>
                  <a:lnTo>
                    <a:pt x="306" y="100"/>
                  </a:lnTo>
                  <a:lnTo>
                    <a:pt x="304" y="100"/>
                  </a:lnTo>
                  <a:lnTo>
                    <a:pt x="302" y="100"/>
                  </a:lnTo>
                  <a:lnTo>
                    <a:pt x="302" y="102"/>
                  </a:lnTo>
                  <a:lnTo>
                    <a:pt x="300" y="102"/>
                  </a:lnTo>
                  <a:lnTo>
                    <a:pt x="300" y="100"/>
                  </a:lnTo>
                  <a:lnTo>
                    <a:pt x="300" y="102"/>
                  </a:lnTo>
                  <a:lnTo>
                    <a:pt x="298" y="102"/>
                  </a:lnTo>
                  <a:lnTo>
                    <a:pt x="298" y="104"/>
                  </a:lnTo>
                  <a:lnTo>
                    <a:pt x="298" y="106"/>
                  </a:lnTo>
                  <a:lnTo>
                    <a:pt x="296" y="106"/>
                  </a:lnTo>
                  <a:lnTo>
                    <a:pt x="294" y="106"/>
                  </a:lnTo>
                  <a:lnTo>
                    <a:pt x="296" y="106"/>
                  </a:lnTo>
                  <a:lnTo>
                    <a:pt x="296" y="108"/>
                  </a:lnTo>
                  <a:lnTo>
                    <a:pt x="294" y="106"/>
                  </a:lnTo>
                  <a:lnTo>
                    <a:pt x="294" y="108"/>
                  </a:lnTo>
                  <a:lnTo>
                    <a:pt x="292" y="108"/>
                  </a:lnTo>
                  <a:lnTo>
                    <a:pt x="290" y="108"/>
                  </a:lnTo>
                  <a:lnTo>
                    <a:pt x="290" y="110"/>
                  </a:lnTo>
                  <a:lnTo>
                    <a:pt x="288" y="111"/>
                  </a:lnTo>
                  <a:lnTo>
                    <a:pt x="286" y="111"/>
                  </a:lnTo>
                  <a:lnTo>
                    <a:pt x="284" y="113"/>
                  </a:lnTo>
                  <a:lnTo>
                    <a:pt x="284" y="115"/>
                  </a:lnTo>
                  <a:lnTo>
                    <a:pt x="286" y="115"/>
                  </a:lnTo>
                  <a:lnTo>
                    <a:pt x="284" y="115"/>
                  </a:lnTo>
                  <a:lnTo>
                    <a:pt x="284" y="117"/>
                  </a:lnTo>
                  <a:lnTo>
                    <a:pt x="284" y="115"/>
                  </a:lnTo>
                  <a:lnTo>
                    <a:pt x="283" y="115"/>
                  </a:lnTo>
                  <a:lnTo>
                    <a:pt x="283" y="117"/>
                  </a:lnTo>
                  <a:lnTo>
                    <a:pt x="281" y="117"/>
                  </a:lnTo>
                  <a:lnTo>
                    <a:pt x="281" y="119"/>
                  </a:lnTo>
                  <a:lnTo>
                    <a:pt x="279" y="121"/>
                  </a:lnTo>
                  <a:lnTo>
                    <a:pt x="277" y="123"/>
                  </a:lnTo>
                  <a:lnTo>
                    <a:pt x="275" y="123"/>
                  </a:lnTo>
                  <a:lnTo>
                    <a:pt x="275" y="125"/>
                  </a:lnTo>
                  <a:lnTo>
                    <a:pt x="275" y="127"/>
                  </a:lnTo>
                  <a:lnTo>
                    <a:pt x="273" y="127"/>
                  </a:lnTo>
                  <a:lnTo>
                    <a:pt x="273" y="129"/>
                  </a:lnTo>
                  <a:lnTo>
                    <a:pt x="271" y="129"/>
                  </a:lnTo>
                  <a:lnTo>
                    <a:pt x="271" y="131"/>
                  </a:lnTo>
                  <a:lnTo>
                    <a:pt x="269" y="131"/>
                  </a:lnTo>
                  <a:lnTo>
                    <a:pt x="269" y="133"/>
                  </a:lnTo>
                  <a:lnTo>
                    <a:pt x="269" y="135"/>
                  </a:lnTo>
                  <a:lnTo>
                    <a:pt x="267" y="135"/>
                  </a:lnTo>
                  <a:lnTo>
                    <a:pt x="267" y="136"/>
                  </a:lnTo>
                  <a:lnTo>
                    <a:pt x="265" y="136"/>
                  </a:lnTo>
                  <a:lnTo>
                    <a:pt x="265" y="138"/>
                  </a:lnTo>
                  <a:lnTo>
                    <a:pt x="263" y="140"/>
                  </a:lnTo>
                  <a:lnTo>
                    <a:pt x="263" y="142"/>
                  </a:lnTo>
                  <a:lnTo>
                    <a:pt x="261" y="142"/>
                  </a:lnTo>
                  <a:lnTo>
                    <a:pt x="260" y="142"/>
                  </a:lnTo>
                  <a:lnTo>
                    <a:pt x="260" y="146"/>
                  </a:lnTo>
                  <a:lnTo>
                    <a:pt x="258" y="146"/>
                  </a:lnTo>
                  <a:lnTo>
                    <a:pt x="256" y="148"/>
                  </a:lnTo>
                  <a:lnTo>
                    <a:pt x="256" y="150"/>
                  </a:lnTo>
                  <a:lnTo>
                    <a:pt x="254" y="150"/>
                  </a:lnTo>
                  <a:lnTo>
                    <a:pt x="254" y="152"/>
                  </a:lnTo>
                  <a:lnTo>
                    <a:pt x="250" y="156"/>
                  </a:lnTo>
                  <a:lnTo>
                    <a:pt x="250" y="158"/>
                  </a:lnTo>
                  <a:lnTo>
                    <a:pt x="252" y="158"/>
                  </a:lnTo>
                  <a:lnTo>
                    <a:pt x="252" y="159"/>
                  </a:lnTo>
                  <a:lnTo>
                    <a:pt x="252" y="161"/>
                  </a:lnTo>
                  <a:lnTo>
                    <a:pt x="252" y="163"/>
                  </a:lnTo>
                  <a:lnTo>
                    <a:pt x="250" y="163"/>
                  </a:lnTo>
                  <a:lnTo>
                    <a:pt x="250" y="165"/>
                  </a:lnTo>
                  <a:lnTo>
                    <a:pt x="250" y="167"/>
                  </a:lnTo>
                  <a:lnTo>
                    <a:pt x="250" y="169"/>
                  </a:lnTo>
                  <a:lnTo>
                    <a:pt x="248" y="171"/>
                  </a:lnTo>
                  <a:lnTo>
                    <a:pt x="248" y="173"/>
                  </a:lnTo>
                  <a:lnTo>
                    <a:pt x="248" y="175"/>
                  </a:lnTo>
                  <a:lnTo>
                    <a:pt x="248" y="177"/>
                  </a:lnTo>
                  <a:lnTo>
                    <a:pt x="248" y="179"/>
                  </a:lnTo>
                  <a:lnTo>
                    <a:pt x="246" y="179"/>
                  </a:lnTo>
                  <a:lnTo>
                    <a:pt x="246" y="181"/>
                  </a:lnTo>
                  <a:lnTo>
                    <a:pt x="244" y="181"/>
                  </a:lnTo>
                  <a:lnTo>
                    <a:pt x="246" y="181"/>
                  </a:lnTo>
                  <a:lnTo>
                    <a:pt x="246" y="183"/>
                  </a:lnTo>
                  <a:lnTo>
                    <a:pt x="246" y="184"/>
                  </a:lnTo>
                  <a:lnTo>
                    <a:pt x="246" y="186"/>
                  </a:lnTo>
                  <a:lnTo>
                    <a:pt x="246" y="188"/>
                  </a:lnTo>
                  <a:lnTo>
                    <a:pt x="246" y="190"/>
                  </a:lnTo>
                  <a:lnTo>
                    <a:pt x="246" y="192"/>
                  </a:lnTo>
                  <a:lnTo>
                    <a:pt x="244" y="192"/>
                  </a:lnTo>
                  <a:lnTo>
                    <a:pt x="244" y="196"/>
                  </a:lnTo>
                  <a:lnTo>
                    <a:pt x="246" y="196"/>
                  </a:lnTo>
                  <a:lnTo>
                    <a:pt x="246" y="198"/>
                  </a:lnTo>
                  <a:lnTo>
                    <a:pt x="246" y="200"/>
                  </a:lnTo>
                  <a:lnTo>
                    <a:pt x="246" y="202"/>
                  </a:lnTo>
                  <a:lnTo>
                    <a:pt x="246" y="204"/>
                  </a:lnTo>
                  <a:lnTo>
                    <a:pt x="244" y="204"/>
                  </a:lnTo>
                  <a:lnTo>
                    <a:pt x="242" y="204"/>
                  </a:lnTo>
                  <a:lnTo>
                    <a:pt x="242" y="206"/>
                  </a:lnTo>
                  <a:lnTo>
                    <a:pt x="242" y="207"/>
                  </a:lnTo>
                  <a:lnTo>
                    <a:pt x="240" y="207"/>
                  </a:lnTo>
                  <a:lnTo>
                    <a:pt x="240" y="209"/>
                  </a:lnTo>
                  <a:lnTo>
                    <a:pt x="240" y="211"/>
                  </a:lnTo>
                  <a:lnTo>
                    <a:pt x="240" y="213"/>
                  </a:lnTo>
                  <a:lnTo>
                    <a:pt x="240" y="215"/>
                  </a:lnTo>
                  <a:lnTo>
                    <a:pt x="240" y="217"/>
                  </a:lnTo>
                  <a:lnTo>
                    <a:pt x="240" y="219"/>
                  </a:lnTo>
                  <a:lnTo>
                    <a:pt x="242" y="221"/>
                  </a:lnTo>
                  <a:lnTo>
                    <a:pt x="240" y="221"/>
                  </a:lnTo>
                  <a:lnTo>
                    <a:pt x="242" y="221"/>
                  </a:lnTo>
                  <a:lnTo>
                    <a:pt x="242" y="223"/>
                  </a:lnTo>
                  <a:lnTo>
                    <a:pt x="242" y="225"/>
                  </a:lnTo>
                  <a:lnTo>
                    <a:pt x="242" y="227"/>
                  </a:lnTo>
                  <a:lnTo>
                    <a:pt x="240" y="227"/>
                  </a:lnTo>
                  <a:lnTo>
                    <a:pt x="238" y="227"/>
                  </a:lnTo>
                  <a:lnTo>
                    <a:pt x="240" y="227"/>
                  </a:lnTo>
                  <a:lnTo>
                    <a:pt x="240" y="229"/>
                  </a:lnTo>
                  <a:lnTo>
                    <a:pt x="240" y="231"/>
                  </a:lnTo>
                  <a:lnTo>
                    <a:pt x="242" y="231"/>
                  </a:lnTo>
                  <a:lnTo>
                    <a:pt x="242" y="232"/>
                  </a:lnTo>
                  <a:lnTo>
                    <a:pt x="244" y="234"/>
                  </a:lnTo>
                  <a:lnTo>
                    <a:pt x="246" y="234"/>
                  </a:lnTo>
                  <a:lnTo>
                    <a:pt x="246" y="236"/>
                  </a:lnTo>
                  <a:lnTo>
                    <a:pt x="248" y="236"/>
                  </a:lnTo>
                  <a:lnTo>
                    <a:pt x="250" y="236"/>
                  </a:lnTo>
                  <a:lnTo>
                    <a:pt x="252" y="238"/>
                  </a:lnTo>
                  <a:lnTo>
                    <a:pt x="254" y="238"/>
                  </a:lnTo>
                  <a:lnTo>
                    <a:pt x="254" y="240"/>
                  </a:lnTo>
                  <a:lnTo>
                    <a:pt x="256" y="240"/>
                  </a:lnTo>
                  <a:lnTo>
                    <a:pt x="258" y="242"/>
                  </a:lnTo>
                  <a:lnTo>
                    <a:pt x="260" y="244"/>
                  </a:lnTo>
                  <a:lnTo>
                    <a:pt x="260" y="246"/>
                  </a:lnTo>
                  <a:lnTo>
                    <a:pt x="261" y="246"/>
                  </a:lnTo>
                  <a:lnTo>
                    <a:pt x="261" y="248"/>
                  </a:lnTo>
                  <a:lnTo>
                    <a:pt x="261" y="250"/>
                  </a:lnTo>
                  <a:lnTo>
                    <a:pt x="261" y="252"/>
                  </a:lnTo>
                  <a:lnTo>
                    <a:pt x="260" y="254"/>
                  </a:lnTo>
                  <a:lnTo>
                    <a:pt x="258" y="255"/>
                  </a:lnTo>
                  <a:lnTo>
                    <a:pt x="258" y="257"/>
                  </a:lnTo>
                  <a:lnTo>
                    <a:pt x="258" y="259"/>
                  </a:lnTo>
                  <a:lnTo>
                    <a:pt x="260" y="259"/>
                  </a:lnTo>
                  <a:lnTo>
                    <a:pt x="260" y="261"/>
                  </a:lnTo>
                  <a:lnTo>
                    <a:pt x="260" y="263"/>
                  </a:lnTo>
                  <a:lnTo>
                    <a:pt x="263" y="265"/>
                  </a:lnTo>
                  <a:lnTo>
                    <a:pt x="263" y="267"/>
                  </a:lnTo>
                  <a:lnTo>
                    <a:pt x="265" y="267"/>
                  </a:lnTo>
                  <a:lnTo>
                    <a:pt x="267" y="267"/>
                  </a:lnTo>
                  <a:lnTo>
                    <a:pt x="267" y="265"/>
                  </a:lnTo>
                  <a:lnTo>
                    <a:pt x="269" y="265"/>
                  </a:lnTo>
                  <a:lnTo>
                    <a:pt x="269" y="267"/>
                  </a:lnTo>
                  <a:lnTo>
                    <a:pt x="269" y="271"/>
                  </a:lnTo>
                  <a:lnTo>
                    <a:pt x="269" y="275"/>
                  </a:lnTo>
                  <a:lnTo>
                    <a:pt x="269" y="277"/>
                  </a:lnTo>
                  <a:lnTo>
                    <a:pt x="269" y="279"/>
                  </a:lnTo>
                  <a:lnTo>
                    <a:pt x="267" y="280"/>
                  </a:lnTo>
                  <a:lnTo>
                    <a:pt x="265" y="282"/>
                  </a:lnTo>
                  <a:lnTo>
                    <a:pt x="263" y="286"/>
                  </a:lnTo>
                  <a:lnTo>
                    <a:pt x="263" y="288"/>
                  </a:lnTo>
                  <a:lnTo>
                    <a:pt x="261" y="290"/>
                  </a:lnTo>
                  <a:lnTo>
                    <a:pt x="260" y="292"/>
                  </a:lnTo>
                  <a:lnTo>
                    <a:pt x="260" y="294"/>
                  </a:lnTo>
                  <a:lnTo>
                    <a:pt x="258" y="294"/>
                  </a:lnTo>
                  <a:lnTo>
                    <a:pt x="258" y="296"/>
                  </a:lnTo>
                  <a:lnTo>
                    <a:pt x="256" y="296"/>
                  </a:lnTo>
                  <a:lnTo>
                    <a:pt x="256" y="298"/>
                  </a:lnTo>
                  <a:lnTo>
                    <a:pt x="256" y="300"/>
                  </a:lnTo>
                  <a:lnTo>
                    <a:pt x="256" y="302"/>
                  </a:lnTo>
                  <a:lnTo>
                    <a:pt x="256" y="303"/>
                  </a:lnTo>
                  <a:lnTo>
                    <a:pt x="254" y="303"/>
                  </a:lnTo>
                  <a:lnTo>
                    <a:pt x="252" y="305"/>
                  </a:lnTo>
                  <a:lnTo>
                    <a:pt x="250" y="305"/>
                  </a:lnTo>
                  <a:lnTo>
                    <a:pt x="248" y="307"/>
                  </a:lnTo>
                  <a:lnTo>
                    <a:pt x="246" y="307"/>
                  </a:lnTo>
                  <a:lnTo>
                    <a:pt x="244" y="309"/>
                  </a:lnTo>
                  <a:lnTo>
                    <a:pt x="242" y="309"/>
                  </a:lnTo>
                  <a:lnTo>
                    <a:pt x="240" y="309"/>
                  </a:lnTo>
                  <a:lnTo>
                    <a:pt x="238" y="311"/>
                  </a:lnTo>
                  <a:lnTo>
                    <a:pt x="236" y="311"/>
                  </a:lnTo>
                  <a:lnTo>
                    <a:pt x="233" y="313"/>
                  </a:lnTo>
                  <a:lnTo>
                    <a:pt x="231" y="313"/>
                  </a:lnTo>
                  <a:lnTo>
                    <a:pt x="227" y="315"/>
                  </a:lnTo>
                  <a:lnTo>
                    <a:pt x="223" y="315"/>
                  </a:lnTo>
                  <a:lnTo>
                    <a:pt x="219" y="317"/>
                  </a:lnTo>
                  <a:lnTo>
                    <a:pt x="212" y="319"/>
                  </a:lnTo>
                  <a:lnTo>
                    <a:pt x="208" y="319"/>
                  </a:lnTo>
                  <a:lnTo>
                    <a:pt x="206" y="319"/>
                  </a:lnTo>
                  <a:lnTo>
                    <a:pt x="202" y="319"/>
                  </a:lnTo>
                  <a:lnTo>
                    <a:pt x="200" y="319"/>
                  </a:lnTo>
                  <a:lnTo>
                    <a:pt x="198" y="321"/>
                  </a:lnTo>
                  <a:lnTo>
                    <a:pt x="196" y="319"/>
                  </a:lnTo>
                  <a:lnTo>
                    <a:pt x="194" y="319"/>
                  </a:lnTo>
                  <a:lnTo>
                    <a:pt x="192" y="321"/>
                  </a:lnTo>
                  <a:lnTo>
                    <a:pt x="190" y="319"/>
                  </a:lnTo>
                  <a:lnTo>
                    <a:pt x="188" y="319"/>
                  </a:lnTo>
                  <a:lnTo>
                    <a:pt x="187" y="319"/>
                  </a:lnTo>
                  <a:lnTo>
                    <a:pt x="185" y="319"/>
                  </a:lnTo>
                  <a:lnTo>
                    <a:pt x="183" y="319"/>
                  </a:lnTo>
                  <a:lnTo>
                    <a:pt x="183" y="317"/>
                  </a:lnTo>
                  <a:lnTo>
                    <a:pt x="179" y="315"/>
                  </a:lnTo>
                  <a:lnTo>
                    <a:pt x="179" y="317"/>
                  </a:lnTo>
                  <a:lnTo>
                    <a:pt x="179" y="319"/>
                  </a:lnTo>
                  <a:lnTo>
                    <a:pt x="181" y="319"/>
                  </a:lnTo>
                  <a:lnTo>
                    <a:pt x="181" y="321"/>
                  </a:lnTo>
                  <a:lnTo>
                    <a:pt x="179" y="321"/>
                  </a:lnTo>
                  <a:lnTo>
                    <a:pt x="179" y="323"/>
                  </a:lnTo>
                  <a:lnTo>
                    <a:pt x="179" y="325"/>
                  </a:lnTo>
                  <a:lnTo>
                    <a:pt x="181" y="325"/>
                  </a:lnTo>
                  <a:lnTo>
                    <a:pt x="179" y="325"/>
                  </a:lnTo>
                  <a:lnTo>
                    <a:pt x="181" y="325"/>
                  </a:lnTo>
                  <a:lnTo>
                    <a:pt x="181" y="326"/>
                  </a:lnTo>
                  <a:lnTo>
                    <a:pt x="183" y="326"/>
                  </a:lnTo>
                  <a:lnTo>
                    <a:pt x="185" y="326"/>
                  </a:lnTo>
                  <a:lnTo>
                    <a:pt x="185" y="328"/>
                  </a:lnTo>
                  <a:lnTo>
                    <a:pt x="183" y="328"/>
                  </a:lnTo>
                  <a:lnTo>
                    <a:pt x="183" y="326"/>
                  </a:lnTo>
                  <a:lnTo>
                    <a:pt x="181" y="326"/>
                  </a:lnTo>
                  <a:lnTo>
                    <a:pt x="181" y="328"/>
                  </a:lnTo>
                  <a:lnTo>
                    <a:pt x="183" y="328"/>
                  </a:lnTo>
                  <a:lnTo>
                    <a:pt x="185" y="328"/>
                  </a:lnTo>
                  <a:lnTo>
                    <a:pt x="185" y="330"/>
                  </a:lnTo>
                  <a:lnTo>
                    <a:pt x="183" y="330"/>
                  </a:lnTo>
                  <a:lnTo>
                    <a:pt x="183" y="332"/>
                  </a:lnTo>
                  <a:lnTo>
                    <a:pt x="183" y="334"/>
                  </a:lnTo>
                  <a:lnTo>
                    <a:pt x="183" y="336"/>
                  </a:lnTo>
                  <a:lnTo>
                    <a:pt x="183" y="338"/>
                  </a:lnTo>
                  <a:lnTo>
                    <a:pt x="181" y="338"/>
                  </a:lnTo>
                  <a:lnTo>
                    <a:pt x="179" y="336"/>
                  </a:lnTo>
                  <a:lnTo>
                    <a:pt x="181" y="336"/>
                  </a:lnTo>
                  <a:lnTo>
                    <a:pt x="181" y="338"/>
                  </a:lnTo>
                  <a:lnTo>
                    <a:pt x="179" y="338"/>
                  </a:lnTo>
                  <a:lnTo>
                    <a:pt x="179" y="340"/>
                  </a:lnTo>
                  <a:lnTo>
                    <a:pt x="179" y="342"/>
                  </a:lnTo>
                  <a:lnTo>
                    <a:pt x="179" y="344"/>
                  </a:lnTo>
                  <a:lnTo>
                    <a:pt x="179" y="346"/>
                  </a:lnTo>
                  <a:lnTo>
                    <a:pt x="177" y="346"/>
                  </a:lnTo>
                  <a:lnTo>
                    <a:pt x="177" y="348"/>
                  </a:lnTo>
                  <a:lnTo>
                    <a:pt x="177" y="350"/>
                  </a:lnTo>
                  <a:lnTo>
                    <a:pt x="179" y="350"/>
                  </a:lnTo>
                  <a:lnTo>
                    <a:pt x="179" y="351"/>
                  </a:lnTo>
                  <a:lnTo>
                    <a:pt x="181" y="351"/>
                  </a:lnTo>
                  <a:lnTo>
                    <a:pt x="181" y="353"/>
                  </a:lnTo>
                  <a:lnTo>
                    <a:pt x="179" y="353"/>
                  </a:lnTo>
                  <a:lnTo>
                    <a:pt x="179" y="355"/>
                  </a:lnTo>
                  <a:lnTo>
                    <a:pt x="181" y="353"/>
                  </a:lnTo>
                  <a:lnTo>
                    <a:pt x="183" y="353"/>
                  </a:lnTo>
                  <a:lnTo>
                    <a:pt x="181" y="353"/>
                  </a:lnTo>
                  <a:lnTo>
                    <a:pt x="181" y="355"/>
                  </a:lnTo>
                  <a:lnTo>
                    <a:pt x="181" y="357"/>
                  </a:lnTo>
                  <a:lnTo>
                    <a:pt x="179" y="357"/>
                  </a:lnTo>
                  <a:lnTo>
                    <a:pt x="179" y="359"/>
                  </a:lnTo>
                  <a:lnTo>
                    <a:pt x="177" y="359"/>
                  </a:lnTo>
                  <a:lnTo>
                    <a:pt x="175" y="361"/>
                  </a:lnTo>
                  <a:lnTo>
                    <a:pt x="173" y="361"/>
                  </a:lnTo>
                  <a:lnTo>
                    <a:pt x="173" y="363"/>
                  </a:lnTo>
                  <a:lnTo>
                    <a:pt x="171" y="363"/>
                  </a:lnTo>
                  <a:lnTo>
                    <a:pt x="169" y="363"/>
                  </a:lnTo>
                  <a:lnTo>
                    <a:pt x="167" y="365"/>
                  </a:lnTo>
                  <a:lnTo>
                    <a:pt x="164" y="365"/>
                  </a:lnTo>
                  <a:lnTo>
                    <a:pt x="162" y="365"/>
                  </a:lnTo>
                  <a:lnTo>
                    <a:pt x="160" y="365"/>
                  </a:lnTo>
                  <a:lnTo>
                    <a:pt x="156" y="365"/>
                  </a:lnTo>
                  <a:lnTo>
                    <a:pt x="154" y="363"/>
                  </a:lnTo>
                  <a:lnTo>
                    <a:pt x="152" y="363"/>
                  </a:lnTo>
                  <a:lnTo>
                    <a:pt x="152" y="361"/>
                  </a:lnTo>
                  <a:lnTo>
                    <a:pt x="150" y="361"/>
                  </a:lnTo>
                  <a:lnTo>
                    <a:pt x="146" y="359"/>
                  </a:lnTo>
                  <a:lnTo>
                    <a:pt x="144" y="359"/>
                  </a:lnTo>
                  <a:lnTo>
                    <a:pt x="142" y="359"/>
                  </a:lnTo>
                  <a:lnTo>
                    <a:pt x="140" y="357"/>
                  </a:lnTo>
                  <a:lnTo>
                    <a:pt x="139" y="357"/>
                  </a:lnTo>
                  <a:lnTo>
                    <a:pt x="140" y="357"/>
                  </a:lnTo>
                  <a:lnTo>
                    <a:pt x="140" y="355"/>
                  </a:lnTo>
                  <a:lnTo>
                    <a:pt x="139" y="355"/>
                  </a:lnTo>
                  <a:lnTo>
                    <a:pt x="137" y="355"/>
                  </a:lnTo>
                  <a:lnTo>
                    <a:pt x="139" y="355"/>
                  </a:lnTo>
                  <a:lnTo>
                    <a:pt x="139" y="357"/>
                  </a:lnTo>
                  <a:lnTo>
                    <a:pt x="137" y="357"/>
                  </a:lnTo>
                  <a:lnTo>
                    <a:pt x="135" y="357"/>
                  </a:lnTo>
                  <a:lnTo>
                    <a:pt x="135" y="359"/>
                  </a:lnTo>
                  <a:lnTo>
                    <a:pt x="135" y="361"/>
                  </a:lnTo>
                  <a:lnTo>
                    <a:pt x="135" y="365"/>
                  </a:lnTo>
                  <a:lnTo>
                    <a:pt x="135" y="367"/>
                  </a:lnTo>
                  <a:lnTo>
                    <a:pt x="135" y="369"/>
                  </a:lnTo>
                  <a:lnTo>
                    <a:pt x="137" y="369"/>
                  </a:lnTo>
                  <a:lnTo>
                    <a:pt x="137" y="371"/>
                  </a:lnTo>
                  <a:lnTo>
                    <a:pt x="137" y="373"/>
                  </a:lnTo>
                  <a:lnTo>
                    <a:pt x="137" y="374"/>
                  </a:lnTo>
                  <a:lnTo>
                    <a:pt x="137" y="376"/>
                  </a:lnTo>
                  <a:lnTo>
                    <a:pt x="137" y="378"/>
                  </a:lnTo>
                  <a:lnTo>
                    <a:pt x="137" y="380"/>
                  </a:lnTo>
                  <a:lnTo>
                    <a:pt x="137" y="382"/>
                  </a:lnTo>
                  <a:lnTo>
                    <a:pt x="137" y="384"/>
                  </a:lnTo>
                  <a:lnTo>
                    <a:pt x="137" y="386"/>
                  </a:lnTo>
                  <a:lnTo>
                    <a:pt x="139" y="386"/>
                  </a:lnTo>
                  <a:lnTo>
                    <a:pt x="140" y="386"/>
                  </a:lnTo>
                  <a:lnTo>
                    <a:pt x="140" y="388"/>
                  </a:lnTo>
                  <a:lnTo>
                    <a:pt x="142" y="388"/>
                  </a:lnTo>
                  <a:lnTo>
                    <a:pt x="144" y="388"/>
                  </a:lnTo>
                  <a:lnTo>
                    <a:pt x="146" y="388"/>
                  </a:lnTo>
                  <a:lnTo>
                    <a:pt x="144" y="388"/>
                  </a:lnTo>
                  <a:lnTo>
                    <a:pt x="144" y="390"/>
                  </a:lnTo>
                  <a:lnTo>
                    <a:pt x="144" y="392"/>
                  </a:lnTo>
                  <a:lnTo>
                    <a:pt x="142" y="392"/>
                  </a:lnTo>
                  <a:lnTo>
                    <a:pt x="144" y="392"/>
                  </a:lnTo>
                  <a:lnTo>
                    <a:pt x="146" y="392"/>
                  </a:lnTo>
                  <a:lnTo>
                    <a:pt x="148" y="392"/>
                  </a:lnTo>
                  <a:lnTo>
                    <a:pt x="150" y="392"/>
                  </a:lnTo>
                  <a:lnTo>
                    <a:pt x="152" y="392"/>
                  </a:lnTo>
                  <a:lnTo>
                    <a:pt x="152" y="390"/>
                  </a:lnTo>
                  <a:lnTo>
                    <a:pt x="152" y="388"/>
                  </a:lnTo>
                  <a:lnTo>
                    <a:pt x="150" y="388"/>
                  </a:lnTo>
                  <a:lnTo>
                    <a:pt x="148" y="388"/>
                  </a:lnTo>
                  <a:lnTo>
                    <a:pt x="150" y="388"/>
                  </a:lnTo>
                  <a:lnTo>
                    <a:pt x="152" y="386"/>
                  </a:lnTo>
                  <a:lnTo>
                    <a:pt x="154" y="386"/>
                  </a:lnTo>
                  <a:lnTo>
                    <a:pt x="156" y="384"/>
                  </a:lnTo>
                  <a:lnTo>
                    <a:pt x="158" y="384"/>
                  </a:lnTo>
                  <a:lnTo>
                    <a:pt x="158" y="386"/>
                  </a:lnTo>
                  <a:lnTo>
                    <a:pt x="158" y="388"/>
                  </a:lnTo>
                  <a:lnTo>
                    <a:pt x="160" y="388"/>
                  </a:lnTo>
                  <a:lnTo>
                    <a:pt x="160" y="390"/>
                  </a:lnTo>
                  <a:lnTo>
                    <a:pt x="160" y="392"/>
                  </a:lnTo>
                  <a:lnTo>
                    <a:pt x="160" y="396"/>
                  </a:lnTo>
                  <a:lnTo>
                    <a:pt x="160" y="398"/>
                  </a:lnTo>
                  <a:lnTo>
                    <a:pt x="158" y="398"/>
                  </a:lnTo>
                  <a:lnTo>
                    <a:pt x="160" y="399"/>
                  </a:lnTo>
                  <a:lnTo>
                    <a:pt x="158" y="399"/>
                  </a:lnTo>
                  <a:lnTo>
                    <a:pt x="158" y="401"/>
                  </a:lnTo>
                  <a:lnTo>
                    <a:pt x="154" y="401"/>
                  </a:lnTo>
                  <a:lnTo>
                    <a:pt x="152" y="401"/>
                  </a:lnTo>
                  <a:lnTo>
                    <a:pt x="150" y="401"/>
                  </a:lnTo>
                  <a:lnTo>
                    <a:pt x="150" y="399"/>
                  </a:lnTo>
                  <a:lnTo>
                    <a:pt x="148" y="399"/>
                  </a:lnTo>
                  <a:lnTo>
                    <a:pt x="148" y="398"/>
                  </a:lnTo>
                  <a:lnTo>
                    <a:pt x="150" y="398"/>
                  </a:lnTo>
                  <a:lnTo>
                    <a:pt x="150" y="396"/>
                  </a:lnTo>
                  <a:lnTo>
                    <a:pt x="148" y="396"/>
                  </a:lnTo>
                  <a:lnTo>
                    <a:pt x="148" y="394"/>
                  </a:lnTo>
                  <a:lnTo>
                    <a:pt x="146" y="394"/>
                  </a:lnTo>
                  <a:lnTo>
                    <a:pt x="144" y="394"/>
                  </a:lnTo>
                  <a:lnTo>
                    <a:pt x="142" y="394"/>
                  </a:lnTo>
                  <a:lnTo>
                    <a:pt x="140" y="394"/>
                  </a:lnTo>
                  <a:lnTo>
                    <a:pt x="140" y="396"/>
                  </a:lnTo>
                  <a:lnTo>
                    <a:pt x="139" y="396"/>
                  </a:lnTo>
                  <a:lnTo>
                    <a:pt x="139" y="398"/>
                  </a:lnTo>
                  <a:lnTo>
                    <a:pt x="137" y="398"/>
                  </a:lnTo>
                  <a:lnTo>
                    <a:pt x="137" y="399"/>
                  </a:lnTo>
                  <a:lnTo>
                    <a:pt x="139" y="399"/>
                  </a:lnTo>
                  <a:lnTo>
                    <a:pt x="139" y="401"/>
                  </a:lnTo>
                  <a:lnTo>
                    <a:pt x="140" y="401"/>
                  </a:lnTo>
                  <a:lnTo>
                    <a:pt x="142" y="401"/>
                  </a:lnTo>
                  <a:lnTo>
                    <a:pt x="142" y="403"/>
                  </a:lnTo>
                  <a:lnTo>
                    <a:pt x="144" y="403"/>
                  </a:lnTo>
                  <a:lnTo>
                    <a:pt x="146" y="403"/>
                  </a:lnTo>
                  <a:lnTo>
                    <a:pt x="148" y="403"/>
                  </a:lnTo>
                  <a:lnTo>
                    <a:pt x="148" y="405"/>
                  </a:lnTo>
                  <a:lnTo>
                    <a:pt x="146" y="405"/>
                  </a:lnTo>
                  <a:lnTo>
                    <a:pt x="144" y="407"/>
                  </a:lnTo>
                  <a:lnTo>
                    <a:pt x="140" y="407"/>
                  </a:lnTo>
                  <a:lnTo>
                    <a:pt x="139" y="409"/>
                  </a:lnTo>
                  <a:lnTo>
                    <a:pt x="137" y="411"/>
                  </a:lnTo>
                  <a:lnTo>
                    <a:pt x="137" y="413"/>
                  </a:lnTo>
                  <a:lnTo>
                    <a:pt x="135" y="415"/>
                  </a:lnTo>
                  <a:lnTo>
                    <a:pt x="135" y="417"/>
                  </a:lnTo>
                  <a:lnTo>
                    <a:pt x="133" y="417"/>
                  </a:lnTo>
                  <a:lnTo>
                    <a:pt x="133" y="419"/>
                  </a:lnTo>
                  <a:lnTo>
                    <a:pt x="131" y="419"/>
                  </a:lnTo>
                  <a:lnTo>
                    <a:pt x="131" y="421"/>
                  </a:lnTo>
                  <a:lnTo>
                    <a:pt x="133" y="421"/>
                  </a:lnTo>
                  <a:lnTo>
                    <a:pt x="133" y="422"/>
                  </a:lnTo>
                  <a:lnTo>
                    <a:pt x="133" y="424"/>
                  </a:lnTo>
                  <a:lnTo>
                    <a:pt x="133" y="426"/>
                  </a:lnTo>
                  <a:lnTo>
                    <a:pt x="133" y="424"/>
                  </a:lnTo>
                  <a:lnTo>
                    <a:pt x="133" y="426"/>
                  </a:lnTo>
                  <a:lnTo>
                    <a:pt x="135" y="426"/>
                  </a:lnTo>
                  <a:lnTo>
                    <a:pt x="133" y="428"/>
                  </a:lnTo>
                  <a:lnTo>
                    <a:pt x="133" y="430"/>
                  </a:lnTo>
                  <a:lnTo>
                    <a:pt x="133" y="432"/>
                  </a:lnTo>
                  <a:lnTo>
                    <a:pt x="133" y="434"/>
                  </a:lnTo>
                  <a:lnTo>
                    <a:pt x="133" y="436"/>
                  </a:lnTo>
                  <a:lnTo>
                    <a:pt x="131" y="436"/>
                  </a:lnTo>
                  <a:lnTo>
                    <a:pt x="133" y="436"/>
                  </a:lnTo>
                  <a:lnTo>
                    <a:pt x="133" y="438"/>
                  </a:lnTo>
                  <a:lnTo>
                    <a:pt x="131" y="438"/>
                  </a:lnTo>
                  <a:lnTo>
                    <a:pt x="133" y="438"/>
                  </a:lnTo>
                  <a:lnTo>
                    <a:pt x="131" y="438"/>
                  </a:lnTo>
                  <a:lnTo>
                    <a:pt x="133" y="438"/>
                  </a:lnTo>
                  <a:lnTo>
                    <a:pt x="131" y="438"/>
                  </a:lnTo>
                  <a:lnTo>
                    <a:pt x="131" y="440"/>
                  </a:lnTo>
                  <a:lnTo>
                    <a:pt x="129" y="440"/>
                  </a:lnTo>
                  <a:lnTo>
                    <a:pt x="127" y="440"/>
                  </a:lnTo>
                  <a:lnTo>
                    <a:pt x="127" y="442"/>
                  </a:lnTo>
                  <a:lnTo>
                    <a:pt x="125" y="442"/>
                  </a:lnTo>
                  <a:lnTo>
                    <a:pt x="125" y="444"/>
                  </a:lnTo>
                  <a:lnTo>
                    <a:pt x="125" y="446"/>
                  </a:lnTo>
                  <a:lnTo>
                    <a:pt x="127" y="446"/>
                  </a:lnTo>
                  <a:lnTo>
                    <a:pt x="129" y="446"/>
                  </a:lnTo>
                  <a:lnTo>
                    <a:pt x="129" y="447"/>
                  </a:lnTo>
                  <a:lnTo>
                    <a:pt x="127" y="447"/>
                  </a:lnTo>
                  <a:lnTo>
                    <a:pt x="127" y="449"/>
                  </a:lnTo>
                  <a:lnTo>
                    <a:pt x="125" y="449"/>
                  </a:lnTo>
                  <a:lnTo>
                    <a:pt x="123" y="449"/>
                  </a:lnTo>
                  <a:lnTo>
                    <a:pt x="121" y="449"/>
                  </a:lnTo>
                  <a:lnTo>
                    <a:pt x="119" y="447"/>
                  </a:lnTo>
                  <a:lnTo>
                    <a:pt x="117" y="447"/>
                  </a:lnTo>
                  <a:lnTo>
                    <a:pt x="117" y="449"/>
                  </a:lnTo>
                  <a:lnTo>
                    <a:pt x="116" y="449"/>
                  </a:lnTo>
                  <a:lnTo>
                    <a:pt x="114" y="449"/>
                  </a:lnTo>
                  <a:lnTo>
                    <a:pt x="114" y="451"/>
                  </a:lnTo>
                  <a:lnTo>
                    <a:pt x="114" y="453"/>
                  </a:lnTo>
                  <a:lnTo>
                    <a:pt x="112" y="451"/>
                  </a:lnTo>
                  <a:lnTo>
                    <a:pt x="112" y="453"/>
                  </a:lnTo>
                  <a:lnTo>
                    <a:pt x="114" y="453"/>
                  </a:lnTo>
                  <a:lnTo>
                    <a:pt x="112" y="453"/>
                  </a:lnTo>
                  <a:lnTo>
                    <a:pt x="110" y="453"/>
                  </a:lnTo>
                  <a:lnTo>
                    <a:pt x="108" y="453"/>
                  </a:lnTo>
                  <a:lnTo>
                    <a:pt x="106" y="455"/>
                  </a:lnTo>
                  <a:lnTo>
                    <a:pt x="104" y="457"/>
                  </a:lnTo>
                  <a:lnTo>
                    <a:pt x="102" y="459"/>
                  </a:lnTo>
                  <a:lnTo>
                    <a:pt x="102" y="461"/>
                  </a:lnTo>
                  <a:lnTo>
                    <a:pt x="100" y="461"/>
                  </a:lnTo>
                  <a:lnTo>
                    <a:pt x="100" y="463"/>
                  </a:lnTo>
                  <a:lnTo>
                    <a:pt x="100" y="465"/>
                  </a:lnTo>
                  <a:lnTo>
                    <a:pt x="100" y="467"/>
                  </a:lnTo>
                  <a:lnTo>
                    <a:pt x="98" y="467"/>
                  </a:lnTo>
                  <a:lnTo>
                    <a:pt x="98" y="469"/>
                  </a:lnTo>
                  <a:lnTo>
                    <a:pt x="96" y="469"/>
                  </a:lnTo>
                  <a:lnTo>
                    <a:pt x="96" y="470"/>
                  </a:lnTo>
                  <a:lnTo>
                    <a:pt x="96" y="472"/>
                  </a:lnTo>
                  <a:lnTo>
                    <a:pt x="94" y="474"/>
                  </a:lnTo>
                  <a:lnTo>
                    <a:pt x="96" y="478"/>
                  </a:lnTo>
                  <a:lnTo>
                    <a:pt x="96" y="480"/>
                  </a:lnTo>
                  <a:lnTo>
                    <a:pt x="96" y="482"/>
                  </a:lnTo>
                  <a:lnTo>
                    <a:pt x="98" y="484"/>
                  </a:lnTo>
                  <a:lnTo>
                    <a:pt x="100" y="486"/>
                  </a:lnTo>
                  <a:lnTo>
                    <a:pt x="102" y="486"/>
                  </a:lnTo>
                  <a:lnTo>
                    <a:pt x="102" y="488"/>
                  </a:lnTo>
                  <a:lnTo>
                    <a:pt x="104" y="488"/>
                  </a:lnTo>
                  <a:lnTo>
                    <a:pt x="104" y="490"/>
                  </a:lnTo>
                  <a:lnTo>
                    <a:pt x="106" y="490"/>
                  </a:lnTo>
                  <a:lnTo>
                    <a:pt x="106" y="492"/>
                  </a:lnTo>
                  <a:lnTo>
                    <a:pt x="108" y="492"/>
                  </a:lnTo>
                  <a:lnTo>
                    <a:pt x="108" y="494"/>
                  </a:lnTo>
                  <a:lnTo>
                    <a:pt x="110" y="495"/>
                  </a:lnTo>
                  <a:lnTo>
                    <a:pt x="112" y="495"/>
                  </a:lnTo>
                  <a:lnTo>
                    <a:pt x="114" y="495"/>
                  </a:lnTo>
                  <a:lnTo>
                    <a:pt x="116" y="495"/>
                  </a:lnTo>
                  <a:lnTo>
                    <a:pt x="117" y="495"/>
                  </a:lnTo>
                  <a:lnTo>
                    <a:pt x="119" y="495"/>
                  </a:lnTo>
                  <a:lnTo>
                    <a:pt x="121" y="495"/>
                  </a:lnTo>
                  <a:lnTo>
                    <a:pt x="123" y="497"/>
                  </a:lnTo>
                  <a:lnTo>
                    <a:pt x="125" y="499"/>
                  </a:lnTo>
                  <a:lnTo>
                    <a:pt x="125" y="501"/>
                  </a:lnTo>
                  <a:lnTo>
                    <a:pt x="125" y="503"/>
                  </a:lnTo>
                  <a:lnTo>
                    <a:pt x="125" y="507"/>
                  </a:lnTo>
                  <a:lnTo>
                    <a:pt x="125" y="509"/>
                  </a:lnTo>
                  <a:lnTo>
                    <a:pt x="123" y="511"/>
                  </a:lnTo>
                  <a:lnTo>
                    <a:pt x="123" y="513"/>
                  </a:lnTo>
                  <a:lnTo>
                    <a:pt x="121" y="511"/>
                  </a:lnTo>
                  <a:lnTo>
                    <a:pt x="119" y="513"/>
                  </a:lnTo>
                  <a:lnTo>
                    <a:pt x="117" y="515"/>
                  </a:lnTo>
                  <a:lnTo>
                    <a:pt x="116" y="515"/>
                  </a:lnTo>
                  <a:lnTo>
                    <a:pt x="117" y="515"/>
                  </a:lnTo>
                  <a:lnTo>
                    <a:pt x="119" y="515"/>
                  </a:lnTo>
                  <a:lnTo>
                    <a:pt x="119" y="513"/>
                  </a:lnTo>
                  <a:lnTo>
                    <a:pt x="121" y="513"/>
                  </a:lnTo>
                  <a:lnTo>
                    <a:pt x="123" y="513"/>
                  </a:lnTo>
                  <a:lnTo>
                    <a:pt x="123" y="515"/>
                  </a:lnTo>
                  <a:lnTo>
                    <a:pt x="125" y="515"/>
                  </a:lnTo>
                  <a:lnTo>
                    <a:pt x="125" y="517"/>
                  </a:lnTo>
                  <a:lnTo>
                    <a:pt x="123" y="517"/>
                  </a:lnTo>
                  <a:lnTo>
                    <a:pt x="121" y="517"/>
                  </a:lnTo>
                  <a:lnTo>
                    <a:pt x="121" y="518"/>
                  </a:lnTo>
                  <a:lnTo>
                    <a:pt x="121" y="520"/>
                  </a:lnTo>
                  <a:lnTo>
                    <a:pt x="123" y="520"/>
                  </a:lnTo>
                  <a:lnTo>
                    <a:pt x="121" y="520"/>
                  </a:lnTo>
                  <a:lnTo>
                    <a:pt x="119" y="520"/>
                  </a:lnTo>
                  <a:lnTo>
                    <a:pt x="119" y="522"/>
                  </a:lnTo>
                  <a:lnTo>
                    <a:pt x="117" y="522"/>
                  </a:lnTo>
                  <a:lnTo>
                    <a:pt x="117" y="524"/>
                  </a:lnTo>
                  <a:lnTo>
                    <a:pt x="116" y="524"/>
                  </a:lnTo>
                  <a:lnTo>
                    <a:pt x="116" y="526"/>
                  </a:lnTo>
                  <a:lnTo>
                    <a:pt x="114" y="526"/>
                  </a:lnTo>
                  <a:lnTo>
                    <a:pt x="114" y="528"/>
                  </a:lnTo>
                  <a:lnTo>
                    <a:pt x="112" y="528"/>
                  </a:lnTo>
                  <a:lnTo>
                    <a:pt x="110" y="528"/>
                  </a:lnTo>
                  <a:lnTo>
                    <a:pt x="110" y="530"/>
                  </a:lnTo>
                  <a:lnTo>
                    <a:pt x="108" y="530"/>
                  </a:lnTo>
                  <a:lnTo>
                    <a:pt x="108" y="532"/>
                  </a:lnTo>
                  <a:lnTo>
                    <a:pt x="106" y="532"/>
                  </a:lnTo>
                  <a:lnTo>
                    <a:pt x="104" y="534"/>
                  </a:lnTo>
                  <a:lnTo>
                    <a:pt x="102" y="534"/>
                  </a:lnTo>
                  <a:lnTo>
                    <a:pt x="102" y="536"/>
                  </a:lnTo>
                  <a:lnTo>
                    <a:pt x="102" y="538"/>
                  </a:lnTo>
                  <a:lnTo>
                    <a:pt x="100" y="540"/>
                  </a:lnTo>
                  <a:lnTo>
                    <a:pt x="98" y="540"/>
                  </a:lnTo>
                  <a:lnTo>
                    <a:pt x="96" y="541"/>
                  </a:lnTo>
                  <a:lnTo>
                    <a:pt x="96" y="543"/>
                  </a:lnTo>
                  <a:lnTo>
                    <a:pt x="96" y="545"/>
                  </a:lnTo>
                  <a:lnTo>
                    <a:pt x="94" y="545"/>
                  </a:lnTo>
                  <a:lnTo>
                    <a:pt x="96" y="545"/>
                  </a:lnTo>
                  <a:lnTo>
                    <a:pt x="94" y="547"/>
                  </a:lnTo>
                  <a:lnTo>
                    <a:pt x="94" y="549"/>
                  </a:lnTo>
                  <a:lnTo>
                    <a:pt x="92" y="549"/>
                  </a:lnTo>
                  <a:lnTo>
                    <a:pt x="92" y="551"/>
                  </a:lnTo>
                  <a:lnTo>
                    <a:pt x="94" y="551"/>
                  </a:lnTo>
                  <a:lnTo>
                    <a:pt x="94" y="549"/>
                  </a:lnTo>
                  <a:lnTo>
                    <a:pt x="94" y="547"/>
                  </a:lnTo>
                  <a:lnTo>
                    <a:pt x="96" y="549"/>
                  </a:lnTo>
                  <a:lnTo>
                    <a:pt x="94" y="551"/>
                  </a:lnTo>
                  <a:lnTo>
                    <a:pt x="94" y="553"/>
                  </a:lnTo>
                  <a:lnTo>
                    <a:pt x="94" y="555"/>
                  </a:lnTo>
                  <a:lnTo>
                    <a:pt x="94" y="557"/>
                  </a:lnTo>
                  <a:lnTo>
                    <a:pt x="94" y="559"/>
                  </a:lnTo>
                  <a:lnTo>
                    <a:pt x="94" y="561"/>
                  </a:lnTo>
                  <a:lnTo>
                    <a:pt x="92" y="563"/>
                  </a:lnTo>
                  <a:lnTo>
                    <a:pt x="92" y="565"/>
                  </a:lnTo>
                  <a:lnTo>
                    <a:pt x="91" y="566"/>
                  </a:lnTo>
                  <a:lnTo>
                    <a:pt x="89" y="566"/>
                  </a:lnTo>
                  <a:lnTo>
                    <a:pt x="89" y="568"/>
                  </a:lnTo>
                  <a:lnTo>
                    <a:pt x="87" y="568"/>
                  </a:lnTo>
                  <a:lnTo>
                    <a:pt x="85" y="570"/>
                  </a:lnTo>
                  <a:lnTo>
                    <a:pt x="85" y="568"/>
                  </a:lnTo>
                  <a:lnTo>
                    <a:pt x="83" y="568"/>
                  </a:lnTo>
                  <a:lnTo>
                    <a:pt x="83" y="566"/>
                  </a:lnTo>
                  <a:lnTo>
                    <a:pt x="81" y="566"/>
                  </a:lnTo>
                  <a:lnTo>
                    <a:pt x="81" y="565"/>
                  </a:lnTo>
                  <a:lnTo>
                    <a:pt x="81" y="563"/>
                  </a:lnTo>
                  <a:lnTo>
                    <a:pt x="79" y="563"/>
                  </a:lnTo>
                  <a:lnTo>
                    <a:pt x="79" y="561"/>
                  </a:lnTo>
                  <a:lnTo>
                    <a:pt x="77" y="559"/>
                  </a:lnTo>
                  <a:lnTo>
                    <a:pt x="79" y="561"/>
                  </a:lnTo>
                  <a:lnTo>
                    <a:pt x="79" y="563"/>
                  </a:lnTo>
                  <a:lnTo>
                    <a:pt x="81" y="565"/>
                  </a:lnTo>
                  <a:lnTo>
                    <a:pt x="79" y="565"/>
                  </a:lnTo>
                  <a:lnTo>
                    <a:pt x="79" y="566"/>
                  </a:lnTo>
                  <a:lnTo>
                    <a:pt x="77" y="566"/>
                  </a:lnTo>
                  <a:lnTo>
                    <a:pt x="77" y="565"/>
                  </a:lnTo>
                  <a:lnTo>
                    <a:pt x="77" y="566"/>
                  </a:lnTo>
                  <a:lnTo>
                    <a:pt x="75" y="565"/>
                  </a:lnTo>
                  <a:lnTo>
                    <a:pt x="75" y="566"/>
                  </a:lnTo>
                  <a:lnTo>
                    <a:pt x="73" y="566"/>
                  </a:lnTo>
                  <a:lnTo>
                    <a:pt x="75" y="566"/>
                  </a:lnTo>
                  <a:lnTo>
                    <a:pt x="77" y="566"/>
                  </a:lnTo>
                  <a:lnTo>
                    <a:pt x="79" y="566"/>
                  </a:lnTo>
                  <a:lnTo>
                    <a:pt x="81" y="566"/>
                  </a:lnTo>
                  <a:lnTo>
                    <a:pt x="81" y="568"/>
                  </a:lnTo>
                  <a:lnTo>
                    <a:pt x="83" y="568"/>
                  </a:lnTo>
                  <a:lnTo>
                    <a:pt x="83" y="570"/>
                  </a:lnTo>
                  <a:lnTo>
                    <a:pt x="83" y="572"/>
                  </a:lnTo>
                  <a:lnTo>
                    <a:pt x="79" y="572"/>
                  </a:lnTo>
                  <a:lnTo>
                    <a:pt x="77" y="574"/>
                  </a:lnTo>
                  <a:lnTo>
                    <a:pt x="75" y="574"/>
                  </a:lnTo>
                  <a:lnTo>
                    <a:pt x="75" y="576"/>
                  </a:lnTo>
                  <a:lnTo>
                    <a:pt x="73" y="576"/>
                  </a:lnTo>
                  <a:lnTo>
                    <a:pt x="73" y="578"/>
                  </a:lnTo>
                  <a:lnTo>
                    <a:pt x="73" y="580"/>
                  </a:lnTo>
                  <a:lnTo>
                    <a:pt x="71" y="580"/>
                  </a:lnTo>
                  <a:lnTo>
                    <a:pt x="71" y="582"/>
                  </a:lnTo>
                  <a:lnTo>
                    <a:pt x="71" y="584"/>
                  </a:lnTo>
                  <a:lnTo>
                    <a:pt x="71" y="586"/>
                  </a:lnTo>
                  <a:lnTo>
                    <a:pt x="71" y="588"/>
                  </a:lnTo>
                  <a:lnTo>
                    <a:pt x="71" y="589"/>
                  </a:lnTo>
                  <a:lnTo>
                    <a:pt x="69" y="589"/>
                  </a:lnTo>
                  <a:lnTo>
                    <a:pt x="69" y="591"/>
                  </a:lnTo>
                  <a:lnTo>
                    <a:pt x="68" y="591"/>
                  </a:lnTo>
                  <a:lnTo>
                    <a:pt x="68" y="593"/>
                  </a:lnTo>
                  <a:lnTo>
                    <a:pt x="68" y="591"/>
                  </a:lnTo>
                  <a:lnTo>
                    <a:pt x="69" y="591"/>
                  </a:lnTo>
                  <a:lnTo>
                    <a:pt x="71" y="591"/>
                  </a:lnTo>
                  <a:lnTo>
                    <a:pt x="71" y="593"/>
                  </a:lnTo>
                  <a:lnTo>
                    <a:pt x="71" y="595"/>
                  </a:lnTo>
                  <a:lnTo>
                    <a:pt x="71" y="597"/>
                  </a:lnTo>
                  <a:lnTo>
                    <a:pt x="71" y="599"/>
                  </a:lnTo>
                  <a:lnTo>
                    <a:pt x="73" y="605"/>
                  </a:lnTo>
                  <a:lnTo>
                    <a:pt x="73" y="607"/>
                  </a:lnTo>
                  <a:lnTo>
                    <a:pt x="73" y="605"/>
                  </a:lnTo>
                  <a:lnTo>
                    <a:pt x="71" y="607"/>
                  </a:lnTo>
                  <a:lnTo>
                    <a:pt x="69" y="605"/>
                  </a:lnTo>
                  <a:lnTo>
                    <a:pt x="68" y="605"/>
                  </a:lnTo>
                  <a:lnTo>
                    <a:pt x="68" y="607"/>
                  </a:lnTo>
                  <a:lnTo>
                    <a:pt x="66" y="607"/>
                  </a:lnTo>
                  <a:lnTo>
                    <a:pt x="64" y="607"/>
                  </a:lnTo>
                  <a:lnTo>
                    <a:pt x="68" y="607"/>
                  </a:lnTo>
                  <a:lnTo>
                    <a:pt x="69" y="607"/>
                  </a:lnTo>
                  <a:lnTo>
                    <a:pt x="71" y="607"/>
                  </a:lnTo>
                  <a:lnTo>
                    <a:pt x="71" y="609"/>
                  </a:lnTo>
                  <a:lnTo>
                    <a:pt x="69" y="609"/>
                  </a:lnTo>
                  <a:lnTo>
                    <a:pt x="71" y="609"/>
                  </a:lnTo>
                  <a:lnTo>
                    <a:pt x="73" y="607"/>
                  </a:lnTo>
                  <a:lnTo>
                    <a:pt x="75" y="609"/>
                  </a:lnTo>
                  <a:lnTo>
                    <a:pt x="75" y="611"/>
                  </a:lnTo>
                  <a:lnTo>
                    <a:pt x="75" y="613"/>
                  </a:lnTo>
                  <a:lnTo>
                    <a:pt x="77" y="614"/>
                  </a:lnTo>
                  <a:lnTo>
                    <a:pt x="79" y="616"/>
                  </a:lnTo>
                  <a:lnTo>
                    <a:pt x="81" y="620"/>
                  </a:lnTo>
                  <a:lnTo>
                    <a:pt x="83" y="624"/>
                  </a:lnTo>
                  <a:lnTo>
                    <a:pt x="83" y="626"/>
                  </a:lnTo>
                  <a:lnTo>
                    <a:pt x="83" y="628"/>
                  </a:lnTo>
                  <a:lnTo>
                    <a:pt x="83" y="626"/>
                  </a:lnTo>
                  <a:lnTo>
                    <a:pt x="83" y="624"/>
                  </a:lnTo>
                  <a:lnTo>
                    <a:pt x="81" y="624"/>
                  </a:lnTo>
                  <a:lnTo>
                    <a:pt x="79" y="624"/>
                  </a:lnTo>
                  <a:lnTo>
                    <a:pt x="77" y="624"/>
                  </a:lnTo>
                  <a:lnTo>
                    <a:pt x="75" y="622"/>
                  </a:lnTo>
                  <a:lnTo>
                    <a:pt x="73" y="622"/>
                  </a:lnTo>
                  <a:lnTo>
                    <a:pt x="69" y="620"/>
                  </a:lnTo>
                  <a:lnTo>
                    <a:pt x="66" y="620"/>
                  </a:lnTo>
                  <a:lnTo>
                    <a:pt x="64" y="618"/>
                  </a:lnTo>
                  <a:lnTo>
                    <a:pt x="60" y="618"/>
                  </a:lnTo>
                  <a:lnTo>
                    <a:pt x="58" y="616"/>
                  </a:lnTo>
                  <a:lnTo>
                    <a:pt x="56" y="616"/>
                  </a:lnTo>
                  <a:lnTo>
                    <a:pt x="54" y="616"/>
                  </a:lnTo>
                  <a:lnTo>
                    <a:pt x="50" y="616"/>
                  </a:lnTo>
                  <a:lnTo>
                    <a:pt x="46" y="616"/>
                  </a:lnTo>
                  <a:lnTo>
                    <a:pt x="43" y="616"/>
                  </a:lnTo>
                  <a:lnTo>
                    <a:pt x="39" y="616"/>
                  </a:lnTo>
                  <a:lnTo>
                    <a:pt x="35" y="616"/>
                  </a:lnTo>
                  <a:lnTo>
                    <a:pt x="31" y="616"/>
                  </a:lnTo>
                  <a:lnTo>
                    <a:pt x="27" y="616"/>
                  </a:lnTo>
                  <a:lnTo>
                    <a:pt x="25" y="616"/>
                  </a:lnTo>
                  <a:lnTo>
                    <a:pt x="25" y="614"/>
                  </a:lnTo>
                  <a:lnTo>
                    <a:pt x="27" y="614"/>
                  </a:lnTo>
                  <a:lnTo>
                    <a:pt x="25" y="614"/>
                  </a:lnTo>
                  <a:lnTo>
                    <a:pt x="25" y="613"/>
                  </a:lnTo>
                  <a:lnTo>
                    <a:pt x="25" y="611"/>
                  </a:lnTo>
                  <a:lnTo>
                    <a:pt x="23" y="611"/>
                  </a:lnTo>
                  <a:lnTo>
                    <a:pt x="21" y="609"/>
                  </a:lnTo>
                  <a:lnTo>
                    <a:pt x="20" y="607"/>
                  </a:lnTo>
                  <a:lnTo>
                    <a:pt x="18" y="605"/>
                  </a:lnTo>
                  <a:lnTo>
                    <a:pt x="20" y="605"/>
                  </a:lnTo>
                  <a:lnTo>
                    <a:pt x="20" y="603"/>
                  </a:lnTo>
                  <a:lnTo>
                    <a:pt x="20" y="601"/>
                  </a:lnTo>
                  <a:lnTo>
                    <a:pt x="20" y="599"/>
                  </a:lnTo>
                  <a:lnTo>
                    <a:pt x="21" y="599"/>
                  </a:lnTo>
                  <a:lnTo>
                    <a:pt x="21" y="597"/>
                  </a:lnTo>
                  <a:lnTo>
                    <a:pt x="20" y="595"/>
                  </a:lnTo>
                  <a:lnTo>
                    <a:pt x="20" y="593"/>
                  </a:lnTo>
                  <a:lnTo>
                    <a:pt x="20" y="591"/>
                  </a:lnTo>
                  <a:lnTo>
                    <a:pt x="21" y="591"/>
                  </a:lnTo>
                  <a:lnTo>
                    <a:pt x="21" y="589"/>
                  </a:lnTo>
                  <a:lnTo>
                    <a:pt x="21" y="588"/>
                  </a:lnTo>
                  <a:lnTo>
                    <a:pt x="21" y="586"/>
                  </a:lnTo>
                  <a:lnTo>
                    <a:pt x="20" y="586"/>
                  </a:lnTo>
                  <a:lnTo>
                    <a:pt x="20" y="584"/>
                  </a:lnTo>
                  <a:lnTo>
                    <a:pt x="21" y="584"/>
                  </a:lnTo>
                  <a:lnTo>
                    <a:pt x="21" y="582"/>
                  </a:lnTo>
                  <a:lnTo>
                    <a:pt x="20" y="582"/>
                  </a:lnTo>
                  <a:lnTo>
                    <a:pt x="18" y="582"/>
                  </a:lnTo>
                  <a:lnTo>
                    <a:pt x="16" y="584"/>
                  </a:lnTo>
                  <a:lnTo>
                    <a:pt x="14" y="584"/>
                  </a:lnTo>
                  <a:lnTo>
                    <a:pt x="14" y="582"/>
                  </a:lnTo>
                  <a:lnTo>
                    <a:pt x="12" y="584"/>
                  </a:lnTo>
                  <a:lnTo>
                    <a:pt x="10" y="584"/>
                  </a:lnTo>
                  <a:lnTo>
                    <a:pt x="10" y="586"/>
                  </a:lnTo>
                  <a:lnTo>
                    <a:pt x="8" y="586"/>
                  </a:lnTo>
                  <a:lnTo>
                    <a:pt x="6" y="586"/>
                  </a:lnTo>
                  <a:lnTo>
                    <a:pt x="6" y="584"/>
                  </a:lnTo>
                  <a:lnTo>
                    <a:pt x="6" y="582"/>
                  </a:lnTo>
                  <a:lnTo>
                    <a:pt x="6" y="580"/>
                  </a:lnTo>
                  <a:lnTo>
                    <a:pt x="6" y="578"/>
                  </a:lnTo>
                  <a:lnTo>
                    <a:pt x="6" y="576"/>
                  </a:lnTo>
                  <a:lnTo>
                    <a:pt x="6" y="574"/>
                  </a:lnTo>
                  <a:lnTo>
                    <a:pt x="4" y="574"/>
                  </a:lnTo>
                  <a:lnTo>
                    <a:pt x="4" y="572"/>
                  </a:lnTo>
                  <a:lnTo>
                    <a:pt x="0" y="570"/>
                  </a:lnTo>
                  <a:lnTo>
                    <a:pt x="0" y="568"/>
                  </a:lnTo>
                  <a:lnTo>
                    <a:pt x="2" y="566"/>
                  </a:lnTo>
                  <a:lnTo>
                    <a:pt x="0" y="565"/>
                  </a:lnTo>
                  <a:lnTo>
                    <a:pt x="0" y="563"/>
                  </a:lnTo>
                  <a:lnTo>
                    <a:pt x="2" y="563"/>
                  </a:lnTo>
                  <a:lnTo>
                    <a:pt x="2" y="561"/>
                  </a:lnTo>
                  <a:lnTo>
                    <a:pt x="2" y="559"/>
                  </a:lnTo>
                  <a:lnTo>
                    <a:pt x="0" y="559"/>
                  </a:lnTo>
                  <a:lnTo>
                    <a:pt x="0" y="557"/>
                  </a:lnTo>
                  <a:lnTo>
                    <a:pt x="2" y="557"/>
                  </a:lnTo>
                  <a:lnTo>
                    <a:pt x="0" y="557"/>
                  </a:lnTo>
                  <a:lnTo>
                    <a:pt x="0" y="555"/>
                  </a:lnTo>
                  <a:lnTo>
                    <a:pt x="0" y="553"/>
                  </a:lnTo>
                  <a:lnTo>
                    <a:pt x="2" y="551"/>
                  </a:lnTo>
                  <a:lnTo>
                    <a:pt x="2" y="549"/>
                  </a:lnTo>
                  <a:lnTo>
                    <a:pt x="8" y="549"/>
                  </a:lnTo>
                  <a:lnTo>
                    <a:pt x="8" y="547"/>
                  </a:lnTo>
                  <a:lnTo>
                    <a:pt x="6" y="547"/>
                  </a:lnTo>
                  <a:lnTo>
                    <a:pt x="8" y="545"/>
                  </a:lnTo>
                  <a:lnTo>
                    <a:pt x="8" y="543"/>
                  </a:lnTo>
                  <a:lnTo>
                    <a:pt x="10" y="541"/>
                  </a:lnTo>
                  <a:lnTo>
                    <a:pt x="12" y="541"/>
                  </a:lnTo>
                  <a:lnTo>
                    <a:pt x="12" y="540"/>
                  </a:lnTo>
                  <a:lnTo>
                    <a:pt x="14" y="540"/>
                  </a:lnTo>
                  <a:lnTo>
                    <a:pt x="16" y="538"/>
                  </a:lnTo>
                  <a:lnTo>
                    <a:pt x="16" y="536"/>
                  </a:lnTo>
                  <a:lnTo>
                    <a:pt x="16" y="532"/>
                  </a:lnTo>
                  <a:lnTo>
                    <a:pt x="16" y="530"/>
                  </a:lnTo>
                  <a:lnTo>
                    <a:pt x="16" y="528"/>
                  </a:lnTo>
                  <a:lnTo>
                    <a:pt x="18" y="528"/>
                  </a:lnTo>
                  <a:lnTo>
                    <a:pt x="20" y="528"/>
                  </a:lnTo>
                  <a:lnTo>
                    <a:pt x="20" y="526"/>
                  </a:lnTo>
                  <a:lnTo>
                    <a:pt x="21" y="526"/>
                  </a:lnTo>
                  <a:lnTo>
                    <a:pt x="21" y="524"/>
                  </a:lnTo>
                  <a:lnTo>
                    <a:pt x="20" y="524"/>
                  </a:lnTo>
                  <a:lnTo>
                    <a:pt x="21" y="524"/>
                  </a:lnTo>
                  <a:lnTo>
                    <a:pt x="21" y="522"/>
                  </a:lnTo>
                  <a:lnTo>
                    <a:pt x="20" y="520"/>
                  </a:lnTo>
                  <a:lnTo>
                    <a:pt x="20" y="518"/>
                  </a:lnTo>
                  <a:lnTo>
                    <a:pt x="18" y="518"/>
                  </a:lnTo>
                  <a:lnTo>
                    <a:pt x="18" y="517"/>
                  </a:lnTo>
                  <a:lnTo>
                    <a:pt x="18" y="515"/>
                  </a:lnTo>
                  <a:lnTo>
                    <a:pt x="18" y="513"/>
                  </a:lnTo>
                  <a:lnTo>
                    <a:pt x="20" y="509"/>
                  </a:lnTo>
                  <a:lnTo>
                    <a:pt x="20" y="507"/>
                  </a:lnTo>
                  <a:lnTo>
                    <a:pt x="21" y="507"/>
                  </a:lnTo>
                  <a:lnTo>
                    <a:pt x="20" y="505"/>
                  </a:lnTo>
                  <a:lnTo>
                    <a:pt x="21" y="503"/>
                  </a:lnTo>
                  <a:lnTo>
                    <a:pt x="21" y="505"/>
                  </a:lnTo>
                  <a:lnTo>
                    <a:pt x="23" y="503"/>
                  </a:lnTo>
                  <a:lnTo>
                    <a:pt x="25" y="501"/>
                  </a:lnTo>
                  <a:lnTo>
                    <a:pt x="25" y="499"/>
                  </a:lnTo>
                  <a:lnTo>
                    <a:pt x="27" y="499"/>
                  </a:lnTo>
                  <a:lnTo>
                    <a:pt x="27" y="497"/>
                  </a:lnTo>
                  <a:lnTo>
                    <a:pt x="25" y="495"/>
                  </a:lnTo>
                  <a:lnTo>
                    <a:pt x="27" y="495"/>
                  </a:lnTo>
                  <a:lnTo>
                    <a:pt x="27" y="494"/>
                  </a:lnTo>
                  <a:lnTo>
                    <a:pt x="25" y="494"/>
                  </a:lnTo>
                  <a:lnTo>
                    <a:pt x="27" y="492"/>
                  </a:lnTo>
                  <a:lnTo>
                    <a:pt x="27" y="490"/>
                  </a:lnTo>
                  <a:lnTo>
                    <a:pt x="29" y="490"/>
                  </a:lnTo>
                  <a:lnTo>
                    <a:pt x="29" y="488"/>
                  </a:lnTo>
                  <a:lnTo>
                    <a:pt x="31" y="488"/>
                  </a:lnTo>
                  <a:lnTo>
                    <a:pt x="31" y="486"/>
                  </a:lnTo>
                  <a:lnTo>
                    <a:pt x="31" y="484"/>
                  </a:lnTo>
                  <a:lnTo>
                    <a:pt x="29" y="480"/>
                  </a:lnTo>
                  <a:lnTo>
                    <a:pt x="29" y="478"/>
                  </a:lnTo>
                  <a:lnTo>
                    <a:pt x="29" y="476"/>
                  </a:lnTo>
                  <a:lnTo>
                    <a:pt x="27" y="476"/>
                  </a:lnTo>
                  <a:lnTo>
                    <a:pt x="27" y="474"/>
                  </a:lnTo>
                  <a:lnTo>
                    <a:pt x="29" y="474"/>
                  </a:lnTo>
                  <a:lnTo>
                    <a:pt x="29" y="472"/>
                  </a:lnTo>
                  <a:lnTo>
                    <a:pt x="31" y="470"/>
                  </a:lnTo>
                  <a:lnTo>
                    <a:pt x="31" y="469"/>
                  </a:lnTo>
                  <a:lnTo>
                    <a:pt x="29" y="469"/>
                  </a:lnTo>
                  <a:lnTo>
                    <a:pt x="29" y="467"/>
                  </a:lnTo>
                  <a:lnTo>
                    <a:pt x="29" y="465"/>
                  </a:lnTo>
                  <a:lnTo>
                    <a:pt x="29" y="463"/>
                  </a:lnTo>
                  <a:lnTo>
                    <a:pt x="29" y="461"/>
                  </a:lnTo>
                  <a:lnTo>
                    <a:pt x="31" y="461"/>
                  </a:lnTo>
                  <a:lnTo>
                    <a:pt x="33" y="461"/>
                  </a:lnTo>
                  <a:lnTo>
                    <a:pt x="33" y="459"/>
                  </a:lnTo>
                  <a:lnTo>
                    <a:pt x="33" y="457"/>
                  </a:lnTo>
                  <a:lnTo>
                    <a:pt x="35" y="457"/>
                  </a:lnTo>
                  <a:lnTo>
                    <a:pt x="37" y="455"/>
                  </a:lnTo>
                  <a:lnTo>
                    <a:pt x="37" y="453"/>
                  </a:lnTo>
                  <a:lnTo>
                    <a:pt x="35" y="453"/>
                  </a:lnTo>
                  <a:lnTo>
                    <a:pt x="35" y="451"/>
                  </a:lnTo>
                  <a:lnTo>
                    <a:pt x="33" y="451"/>
                  </a:lnTo>
                  <a:lnTo>
                    <a:pt x="33" y="449"/>
                  </a:lnTo>
                  <a:lnTo>
                    <a:pt x="33" y="447"/>
                  </a:lnTo>
                  <a:lnTo>
                    <a:pt x="31" y="447"/>
                  </a:lnTo>
                  <a:lnTo>
                    <a:pt x="29" y="447"/>
                  </a:lnTo>
                  <a:lnTo>
                    <a:pt x="27" y="447"/>
                  </a:lnTo>
                  <a:lnTo>
                    <a:pt x="25" y="447"/>
                  </a:lnTo>
                  <a:lnTo>
                    <a:pt x="25" y="446"/>
                  </a:lnTo>
                  <a:lnTo>
                    <a:pt x="23" y="446"/>
                  </a:lnTo>
                  <a:lnTo>
                    <a:pt x="25" y="446"/>
                  </a:lnTo>
                  <a:lnTo>
                    <a:pt x="23" y="444"/>
                  </a:lnTo>
                  <a:lnTo>
                    <a:pt x="25" y="444"/>
                  </a:lnTo>
                  <a:lnTo>
                    <a:pt x="27" y="444"/>
                  </a:lnTo>
                  <a:lnTo>
                    <a:pt x="29" y="444"/>
                  </a:lnTo>
                  <a:lnTo>
                    <a:pt x="31" y="444"/>
                  </a:lnTo>
                  <a:lnTo>
                    <a:pt x="33" y="444"/>
                  </a:lnTo>
                  <a:lnTo>
                    <a:pt x="35" y="444"/>
                  </a:lnTo>
                  <a:lnTo>
                    <a:pt x="37" y="444"/>
                  </a:lnTo>
                  <a:lnTo>
                    <a:pt x="39" y="442"/>
                  </a:lnTo>
                  <a:lnTo>
                    <a:pt x="37" y="442"/>
                  </a:lnTo>
                  <a:lnTo>
                    <a:pt x="37" y="440"/>
                  </a:lnTo>
                  <a:lnTo>
                    <a:pt x="39" y="440"/>
                  </a:lnTo>
                  <a:lnTo>
                    <a:pt x="39" y="438"/>
                  </a:lnTo>
                  <a:lnTo>
                    <a:pt x="39" y="436"/>
                  </a:lnTo>
                  <a:lnTo>
                    <a:pt x="37" y="436"/>
                  </a:lnTo>
                  <a:lnTo>
                    <a:pt x="35" y="436"/>
                  </a:lnTo>
                  <a:lnTo>
                    <a:pt x="31" y="436"/>
                  </a:lnTo>
                  <a:lnTo>
                    <a:pt x="31" y="434"/>
                  </a:lnTo>
                  <a:lnTo>
                    <a:pt x="29" y="434"/>
                  </a:lnTo>
                  <a:lnTo>
                    <a:pt x="29" y="436"/>
                  </a:lnTo>
                  <a:lnTo>
                    <a:pt x="27" y="434"/>
                  </a:lnTo>
                  <a:lnTo>
                    <a:pt x="29" y="434"/>
                  </a:lnTo>
                  <a:lnTo>
                    <a:pt x="29" y="432"/>
                  </a:lnTo>
                  <a:lnTo>
                    <a:pt x="29" y="430"/>
                  </a:lnTo>
                  <a:lnTo>
                    <a:pt x="27" y="430"/>
                  </a:lnTo>
                  <a:lnTo>
                    <a:pt x="27" y="428"/>
                  </a:lnTo>
                  <a:lnTo>
                    <a:pt x="29" y="428"/>
                  </a:lnTo>
                  <a:lnTo>
                    <a:pt x="29" y="426"/>
                  </a:lnTo>
                  <a:lnTo>
                    <a:pt x="31" y="424"/>
                  </a:lnTo>
                  <a:lnTo>
                    <a:pt x="31" y="422"/>
                  </a:lnTo>
                  <a:lnTo>
                    <a:pt x="29" y="422"/>
                  </a:lnTo>
                  <a:lnTo>
                    <a:pt x="29" y="421"/>
                  </a:lnTo>
                  <a:lnTo>
                    <a:pt x="29" y="419"/>
                  </a:lnTo>
                  <a:lnTo>
                    <a:pt x="31" y="419"/>
                  </a:lnTo>
                  <a:lnTo>
                    <a:pt x="31" y="417"/>
                  </a:lnTo>
                  <a:lnTo>
                    <a:pt x="29" y="417"/>
                  </a:lnTo>
                  <a:lnTo>
                    <a:pt x="27" y="417"/>
                  </a:lnTo>
                  <a:lnTo>
                    <a:pt x="27" y="415"/>
                  </a:lnTo>
                  <a:lnTo>
                    <a:pt x="27" y="413"/>
                  </a:lnTo>
                  <a:lnTo>
                    <a:pt x="27" y="411"/>
                  </a:lnTo>
                  <a:lnTo>
                    <a:pt x="29" y="411"/>
                  </a:lnTo>
                  <a:lnTo>
                    <a:pt x="29" y="409"/>
                  </a:lnTo>
                  <a:lnTo>
                    <a:pt x="29" y="407"/>
                  </a:lnTo>
                  <a:lnTo>
                    <a:pt x="27" y="407"/>
                  </a:lnTo>
                  <a:lnTo>
                    <a:pt x="25" y="407"/>
                  </a:lnTo>
                  <a:lnTo>
                    <a:pt x="23" y="405"/>
                  </a:lnTo>
                  <a:lnTo>
                    <a:pt x="23" y="403"/>
                  </a:lnTo>
                  <a:lnTo>
                    <a:pt x="23" y="401"/>
                  </a:lnTo>
                  <a:lnTo>
                    <a:pt x="23" y="398"/>
                  </a:lnTo>
                  <a:lnTo>
                    <a:pt x="23" y="396"/>
                  </a:lnTo>
                  <a:lnTo>
                    <a:pt x="23" y="394"/>
                  </a:lnTo>
                  <a:lnTo>
                    <a:pt x="25" y="394"/>
                  </a:lnTo>
                  <a:lnTo>
                    <a:pt x="25" y="392"/>
                  </a:lnTo>
                  <a:lnTo>
                    <a:pt x="25" y="390"/>
                  </a:lnTo>
                  <a:lnTo>
                    <a:pt x="23" y="390"/>
                  </a:lnTo>
                  <a:lnTo>
                    <a:pt x="23" y="388"/>
                  </a:lnTo>
                  <a:lnTo>
                    <a:pt x="25" y="388"/>
                  </a:lnTo>
                  <a:lnTo>
                    <a:pt x="25" y="386"/>
                  </a:lnTo>
                  <a:lnTo>
                    <a:pt x="27" y="386"/>
                  </a:lnTo>
                  <a:lnTo>
                    <a:pt x="29" y="386"/>
                  </a:lnTo>
                  <a:lnTo>
                    <a:pt x="29" y="384"/>
                  </a:lnTo>
                  <a:lnTo>
                    <a:pt x="29" y="382"/>
                  </a:lnTo>
                  <a:lnTo>
                    <a:pt x="29" y="380"/>
                  </a:lnTo>
                  <a:lnTo>
                    <a:pt x="29" y="378"/>
                  </a:lnTo>
                  <a:lnTo>
                    <a:pt x="27" y="378"/>
                  </a:lnTo>
                  <a:lnTo>
                    <a:pt x="27" y="376"/>
                  </a:lnTo>
                  <a:lnTo>
                    <a:pt x="27" y="374"/>
                  </a:lnTo>
                  <a:lnTo>
                    <a:pt x="27" y="373"/>
                  </a:lnTo>
                  <a:lnTo>
                    <a:pt x="27" y="371"/>
                  </a:lnTo>
                  <a:lnTo>
                    <a:pt x="27" y="369"/>
                  </a:lnTo>
                  <a:lnTo>
                    <a:pt x="27" y="367"/>
                  </a:lnTo>
                  <a:lnTo>
                    <a:pt x="27" y="365"/>
                  </a:lnTo>
                  <a:lnTo>
                    <a:pt x="27" y="363"/>
                  </a:lnTo>
                  <a:lnTo>
                    <a:pt x="27" y="361"/>
                  </a:lnTo>
                  <a:lnTo>
                    <a:pt x="27" y="359"/>
                  </a:lnTo>
                  <a:lnTo>
                    <a:pt x="27" y="357"/>
                  </a:lnTo>
                  <a:lnTo>
                    <a:pt x="27" y="355"/>
                  </a:lnTo>
                  <a:lnTo>
                    <a:pt x="27" y="353"/>
                  </a:lnTo>
                  <a:lnTo>
                    <a:pt x="27" y="351"/>
                  </a:lnTo>
                  <a:lnTo>
                    <a:pt x="29" y="350"/>
                  </a:lnTo>
                  <a:lnTo>
                    <a:pt x="31" y="348"/>
                  </a:lnTo>
                  <a:lnTo>
                    <a:pt x="31" y="346"/>
                  </a:lnTo>
                  <a:lnTo>
                    <a:pt x="29" y="346"/>
                  </a:lnTo>
                  <a:lnTo>
                    <a:pt x="29" y="348"/>
                  </a:lnTo>
                  <a:lnTo>
                    <a:pt x="29" y="346"/>
                  </a:lnTo>
                  <a:lnTo>
                    <a:pt x="29" y="344"/>
                  </a:lnTo>
                  <a:lnTo>
                    <a:pt x="29" y="342"/>
                  </a:lnTo>
                  <a:lnTo>
                    <a:pt x="31" y="342"/>
                  </a:lnTo>
                  <a:lnTo>
                    <a:pt x="31" y="340"/>
                  </a:lnTo>
                  <a:lnTo>
                    <a:pt x="31" y="338"/>
                  </a:lnTo>
                  <a:lnTo>
                    <a:pt x="31" y="336"/>
                  </a:lnTo>
                  <a:lnTo>
                    <a:pt x="31" y="334"/>
                  </a:lnTo>
                  <a:lnTo>
                    <a:pt x="31" y="332"/>
                  </a:lnTo>
                  <a:lnTo>
                    <a:pt x="29" y="332"/>
                  </a:lnTo>
                  <a:lnTo>
                    <a:pt x="31" y="332"/>
                  </a:lnTo>
                  <a:lnTo>
                    <a:pt x="33" y="332"/>
                  </a:lnTo>
                  <a:lnTo>
                    <a:pt x="33" y="330"/>
                  </a:lnTo>
                  <a:lnTo>
                    <a:pt x="33" y="328"/>
                  </a:lnTo>
                  <a:lnTo>
                    <a:pt x="35" y="328"/>
                  </a:lnTo>
                  <a:lnTo>
                    <a:pt x="33" y="328"/>
                  </a:lnTo>
                  <a:lnTo>
                    <a:pt x="35" y="326"/>
                  </a:lnTo>
                  <a:lnTo>
                    <a:pt x="35" y="325"/>
                  </a:lnTo>
                  <a:lnTo>
                    <a:pt x="35" y="323"/>
                  </a:lnTo>
                  <a:lnTo>
                    <a:pt x="35" y="321"/>
                  </a:lnTo>
                  <a:lnTo>
                    <a:pt x="35" y="319"/>
                  </a:lnTo>
                  <a:lnTo>
                    <a:pt x="35" y="317"/>
                  </a:lnTo>
                  <a:lnTo>
                    <a:pt x="37" y="317"/>
                  </a:lnTo>
                  <a:lnTo>
                    <a:pt x="39" y="317"/>
                  </a:lnTo>
                  <a:lnTo>
                    <a:pt x="39" y="315"/>
                  </a:lnTo>
                  <a:lnTo>
                    <a:pt x="41" y="315"/>
                  </a:lnTo>
                  <a:lnTo>
                    <a:pt x="43" y="315"/>
                  </a:lnTo>
                  <a:lnTo>
                    <a:pt x="43" y="313"/>
                  </a:lnTo>
                  <a:lnTo>
                    <a:pt x="44" y="311"/>
                  </a:lnTo>
                  <a:lnTo>
                    <a:pt x="43" y="309"/>
                  </a:lnTo>
                  <a:lnTo>
                    <a:pt x="43" y="307"/>
                  </a:lnTo>
                  <a:lnTo>
                    <a:pt x="41" y="305"/>
                  </a:lnTo>
                  <a:lnTo>
                    <a:pt x="41" y="303"/>
                  </a:lnTo>
                  <a:lnTo>
                    <a:pt x="41" y="302"/>
                  </a:lnTo>
                  <a:lnTo>
                    <a:pt x="41" y="300"/>
                  </a:lnTo>
                  <a:lnTo>
                    <a:pt x="41" y="298"/>
                  </a:lnTo>
                  <a:lnTo>
                    <a:pt x="39" y="296"/>
                  </a:lnTo>
                  <a:lnTo>
                    <a:pt x="39" y="294"/>
                  </a:lnTo>
                  <a:lnTo>
                    <a:pt x="39" y="292"/>
                  </a:lnTo>
                  <a:lnTo>
                    <a:pt x="39" y="290"/>
                  </a:lnTo>
                  <a:lnTo>
                    <a:pt x="39" y="288"/>
                  </a:lnTo>
                  <a:lnTo>
                    <a:pt x="39" y="286"/>
                  </a:lnTo>
                  <a:lnTo>
                    <a:pt x="39" y="284"/>
                  </a:lnTo>
                  <a:lnTo>
                    <a:pt x="39" y="282"/>
                  </a:lnTo>
                  <a:lnTo>
                    <a:pt x="41" y="282"/>
                  </a:lnTo>
                  <a:lnTo>
                    <a:pt x="39" y="280"/>
                  </a:lnTo>
                  <a:lnTo>
                    <a:pt x="39" y="279"/>
                  </a:lnTo>
                  <a:lnTo>
                    <a:pt x="39" y="277"/>
                  </a:lnTo>
                  <a:lnTo>
                    <a:pt x="39" y="275"/>
                  </a:lnTo>
                  <a:lnTo>
                    <a:pt x="39" y="273"/>
                  </a:lnTo>
                  <a:lnTo>
                    <a:pt x="41" y="273"/>
                  </a:lnTo>
                  <a:lnTo>
                    <a:pt x="41" y="271"/>
                  </a:lnTo>
                  <a:lnTo>
                    <a:pt x="41" y="269"/>
                  </a:lnTo>
                  <a:lnTo>
                    <a:pt x="43" y="269"/>
                  </a:lnTo>
                  <a:lnTo>
                    <a:pt x="43" y="267"/>
                  </a:lnTo>
                  <a:lnTo>
                    <a:pt x="44" y="267"/>
                  </a:lnTo>
                  <a:lnTo>
                    <a:pt x="44" y="269"/>
                  </a:lnTo>
                  <a:lnTo>
                    <a:pt x="46" y="267"/>
                  </a:lnTo>
                  <a:lnTo>
                    <a:pt x="46" y="265"/>
                  </a:lnTo>
                  <a:lnTo>
                    <a:pt x="48" y="263"/>
                  </a:lnTo>
                  <a:lnTo>
                    <a:pt x="50" y="263"/>
                  </a:lnTo>
                  <a:lnTo>
                    <a:pt x="50" y="261"/>
                  </a:lnTo>
                  <a:lnTo>
                    <a:pt x="52" y="261"/>
                  </a:lnTo>
                  <a:lnTo>
                    <a:pt x="50" y="259"/>
                  </a:lnTo>
                  <a:lnTo>
                    <a:pt x="50" y="257"/>
                  </a:lnTo>
                  <a:lnTo>
                    <a:pt x="52" y="257"/>
                  </a:lnTo>
                  <a:lnTo>
                    <a:pt x="50" y="257"/>
                  </a:lnTo>
                  <a:lnTo>
                    <a:pt x="52" y="255"/>
                  </a:lnTo>
                  <a:lnTo>
                    <a:pt x="50" y="254"/>
                  </a:lnTo>
                  <a:lnTo>
                    <a:pt x="50" y="252"/>
                  </a:lnTo>
                  <a:lnTo>
                    <a:pt x="50" y="250"/>
                  </a:lnTo>
                  <a:lnTo>
                    <a:pt x="50" y="248"/>
                  </a:lnTo>
                  <a:lnTo>
                    <a:pt x="50" y="246"/>
                  </a:lnTo>
                  <a:lnTo>
                    <a:pt x="48" y="246"/>
                  </a:lnTo>
                  <a:lnTo>
                    <a:pt x="48" y="244"/>
                  </a:lnTo>
                  <a:lnTo>
                    <a:pt x="52" y="244"/>
                  </a:lnTo>
                  <a:lnTo>
                    <a:pt x="52" y="242"/>
                  </a:lnTo>
                  <a:lnTo>
                    <a:pt x="52" y="240"/>
                  </a:lnTo>
                  <a:lnTo>
                    <a:pt x="52" y="236"/>
                  </a:lnTo>
                  <a:lnTo>
                    <a:pt x="52" y="234"/>
                  </a:lnTo>
                  <a:lnTo>
                    <a:pt x="54" y="234"/>
                  </a:lnTo>
                  <a:lnTo>
                    <a:pt x="54" y="232"/>
                  </a:lnTo>
                  <a:lnTo>
                    <a:pt x="54" y="231"/>
                  </a:lnTo>
                  <a:lnTo>
                    <a:pt x="56" y="231"/>
                  </a:lnTo>
                  <a:lnTo>
                    <a:pt x="56" y="229"/>
                  </a:lnTo>
                  <a:lnTo>
                    <a:pt x="56" y="227"/>
                  </a:lnTo>
                  <a:lnTo>
                    <a:pt x="58" y="227"/>
                  </a:lnTo>
                  <a:lnTo>
                    <a:pt x="60" y="227"/>
                  </a:lnTo>
                  <a:lnTo>
                    <a:pt x="60" y="225"/>
                  </a:lnTo>
                  <a:lnTo>
                    <a:pt x="60" y="223"/>
                  </a:lnTo>
                  <a:lnTo>
                    <a:pt x="60" y="221"/>
                  </a:lnTo>
                  <a:lnTo>
                    <a:pt x="58" y="221"/>
                  </a:lnTo>
                  <a:lnTo>
                    <a:pt x="58" y="219"/>
                  </a:lnTo>
                  <a:lnTo>
                    <a:pt x="60" y="219"/>
                  </a:lnTo>
                  <a:lnTo>
                    <a:pt x="58" y="217"/>
                  </a:lnTo>
                  <a:lnTo>
                    <a:pt x="60" y="217"/>
                  </a:lnTo>
                  <a:lnTo>
                    <a:pt x="60" y="215"/>
                  </a:lnTo>
                  <a:lnTo>
                    <a:pt x="60" y="213"/>
                  </a:lnTo>
                  <a:lnTo>
                    <a:pt x="60" y="211"/>
                  </a:lnTo>
                  <a:lnTo>
                    <a:pt x="60" y="209"/>
                  </a:lnTo>
                  <a:lnTo>
                    <a:pt x="60" y="207"/>
                  </a:lnTo>
                  <a:lnTo>
                    <a:pt x="60" y="206"/>
                  </a:lnTo>
                  <a:lnTo>
                    <a:pt x="58" y="206"/>
                  </a:lnTo>
                  <a:lnTo>
                    <a:pt x="58" y="207"/>
                  </a:lnTo>
                  <a:lnTo>
                    <a:pt x="56" y="206"/>
                  </a:lnTo>
                  <a:lnTo>
                    <a:pt x="56" y="204"/>
                  </a:lnTo>
                  <a:lnTo>
                    <a:pt x="56" y="202"/>
                  </a:lnTo>
                  <a:lnTo>
                    <a:pt x="58" y="200"/>
                  </a:lnTo>
                  <a:lnTo>
                    <a:pt x="56" y="200"/>
                  </a:lnTo>
                  <a:lnTo>
                    <a:pt x="56" y="198"/>
                  </a:lnTo>
                  <a:lnTo>
                    <a:pt x="54" y="196"/>
                  </a:lnTo>
                  <a:lnTo>
                    <a:pt x="54" y="194"/>
                  </a:lnTo>
                  <a:lnTo>
                    <a:pt x="56" y="194"/>
                  </a:lnTo>
                  <a:lnTo>
                    <a:pt x="54" y="194"/>
                  </a:lnTo>
                  <a:lnTo>
                    <a:pt x="54" y="192"/>
                  </a:lnTo>
                  <a:lnTo>
                    <a:pt x="54" y="190"/>
                  </a:lnTo>
                  <a:lnTo>
                    <a:pt x="54" y="188"/>
                  </a:lnTo>
                  <a:lnTo>
                    <a:pt x="52" y="188"/>
                  </a:lnTo>
                  <a:lnTo>
                    <a:pt x="52" y="186"/>
                  </a:lnTo>
                  <a:lnTo>
                    <a:pt x="52" y="184"/>
                  </a:lnTo>
                  <a:lnTo>
                    <a:pt x="52" y="183"/>
                  </a:lnTo>
                  <a:lnTo>
                    <a:pt x="52" y="184"/>
                  </a:lnTo>
                  <a:lnTo>
                    <a:pt x="54" y="183"/>
                  </a:lnTo>
                  <a:lnTo>
                    <a:pt x="54" y="181"/>
                  </a:lnTo>
                  <a:lnTo>
                    <a:pt x="52" y="181"/>
                  </a:lnTo>
                  <a:lnTo>
                    <a:pt x="50" y="181"/>
                  </a:lnTo>
                  <a:lnTo>
                    <a:pt x="50" y="179"/>
                  </a:lnTo>
                  <a:lnTo>
                    <a:pt x="50" y="177"/>
                  </a:lnTo>
                  <a:lnTo>
                    <a:pt x="48" y="177"/>
                  </a:lnTo>
                  <a:lnTo>
                    <a:pt x="48" y="175"/>
                  </a:lnTo>
                  <a:lnTo>
                    <a:pt x="48" y="173"/>
                  </a:lnTo>
                  <a:lnTo>
                    <a:pt x="48" y="171"/>
                  </a:lnTo>
                  <a:lnTo>
                    <a:pt x="48" y="169"/>
                  </a:lnTo>
                  <a:lnTo>
                    <a:pt x="48" y="167"/>
                  </a:lnTo>
                  <a:lnTo>
                    <a:pt x="50" y="165"/>
                  </a:lnTo>
                  <a:lnTo>
                    <a:pt x="50" y="167"/>
                  </a:lnTo>
                  <a:lnTo>
                    <a:pt x="52" y="167"/>
                  </a:lnTo>
                  <a:lnTo>
                    <a:pt x="52" y="165"/>
                  </a:lnTo>
                  <a:lnTo>
                    <a:pt x="54" y="165"/>
                  </a:lnTo>
                  <a:lnTo>
                    <a:pt x="52" y="165"/>
                  </a:lnTo>
                  <a:lnTo>
                    <a:pt x="52" y="163"/>
                  </a:lnTo>
                  <a:lnTo>
                    <a:pt x="52" y="161"/>
                  </a:lnTo>
                  <a:lnTo>
                    <a:pt x="52" y="159"/>
                  </a:lnTo>
                  <a:lnTo>
                    <a:pt x="52" y="158"/>
                  </a:lnTo>
                  <a:lnTo>
                    <a:pt x="54" y="158"/>
                  </a:lnTo>
                  <a:lnTo>
                    <a:pt x="54" y="156"/>
                  </a:lnTo>
                  <a:lnTo>
                    <a:pt x="54" y="154"/>
                  </a:lnTo>
                  <a:lnTo>
                    <a:pt x="56" y="154"/>
                  </a:lnTo>
                  <a:lnTo>
                    <a:pt x="54" y="154"/>
                  </a:lnTo>
                  <a:lnTo>
                    <a:pt x="54" y="152"/>
                  </a:lnTo>
                  <a:lnTo>
                    <a:pt x="56" y="152"/>
                  </a:lnTo>
                  <a:lnTo>
                    <a:pt x="56" y="154"/>
                  </a:lnTo>
                  <a:lnTo>
                    <a:pt x="58" y="154"/>
                  </a:lnTo>
                  <a:lnTo>
                    <a:pt x="58" y="152"/>
                  </a:lnTo>
                  <a:lnTo>
                    <a:pt x="60" y="152"/>
                  </a:lnTo>
                  <a:lnTo>
                    <a:pt x="60" y="150"/>
                  </a:lnTo>
                  <a:lnTo>
                    <a:pt x="60" y="148"/>
                  </a:lnTo>
                  <a:lnTo>
                    <a:pt x="58" y="148"/>
                  </a:lnTo>
                  <a:lnTo>
                    <a:pt x="58" y="146"/>
                  </a:lnTo>
                  <a:lnTo>
                    <a:pt x="58" y="144"/>
                  </a:lnTo>
                  <a:lnTo>
                    <a:pt x="58" y="142"/>
                  </a:lnTo>
                  <a:lnTo>
                    <a:pt x="58" y="140"/>
                  </a:lnTo>
                  <a:lnTo>
                    <a:pt x="58" y="138"/>
                  </a:lnTo>
                  <a:lnTo>
                    <a:pt x="58" y="136"/>
                  </a:lnTo>
                  <a:lnTo>
                    <a:pt x="58" y="135"/>
                  </a:lnTo>
                  <a:lnTo>
                    <a:pt x="56" y="135"/>
                  </a:lnTo>
                  <a:lnTo>
                    <a:pt x="56" y="133"/>
                  </a:lnTo>
                  <a:lnTo>
                    <a:pt x="58" y="133"/>
                  </a:lnTo>
                  <a:lnTo>
                    <a:pt x="58" y="131"/>
                  </a:lnTo>
                  <a:lnTo>
                    <a:pt x="60" y="131"/>
                  </a:lnTo>
                  <a:lnTo>
                    <a:pt x="60" y="129"/>
                  </a:lnTo>
                  <a:lnTo>
                    <a:pt x="60" y="127"/>
                  </a:lnTo>
                  <a:lnTo>
                    <a:pt x="62" y="125"/>
                  </a:lnTo>
                  <a:lnTo>
                    <a:pt x="62" y="123"/>
                  </a:lnTo>
                  <a:lnTo>
                    <a:pt x="62" y="121"/>
                  </a:lnTo>
                  <a:lnTo>
                    <a:pt x="62" y="119"/>
                  </a:lnTo>
                  <a:lnTo>
                    <a:pt x="62" y="117"/>
                  </a:lnTo>
                  <a:lnTo>
                    <a:pt x="64" y="117"/>
                  </a:lnTo>
                  <a:lnTo>
                    <a:pt x="64" y="115"/>
                  </a:lnTo>
                  <a:lnTo>
                    <a:pt x="66" y="113"/>
                  </a:lnTo>
                  <a:lnTo>
                    <a:pt x="68" y="113"/>
                  </a:lnTo>
                  <a:lnTo>
                    <a:pt x="68" y="111"/>
                  </a:lnTo>
                  <a:lnTo>
                    <a:pt x="68" y="110"/>
                  </a:lnTo>
                  <a:lnTo>
                    <a:pt x="69" y="110"/>
                  </a:lnTo>
                  <a:lnTo>
                    <a:pt x="69" y="108"/>
                  </a:lnTo>
                  <a:lnTo>
                    <a:pt x="71" y="108"/>
                  </a:lnTo>
                  <a:lnTo>
                    <a:pt x="71" y="106"/>
                  </a:lnTo>
                  <a:lnTo>
                    <a:pt x="71" y="104"/>
                  </a:lnTo>
                  <a:lnTo>
                    <a:pt x="71" y="102"/>
                  </a:lnTo>
                  <a:lnTo>
                    <a:pt x="73" y="102"/>
                  </a:lnTo>
                  <a:lnTo>
                    <a:pt x="73" y="100"/>
                  </a:lnTo>
                  <a:lnTo>
                    <a:pt x="73" y="98"/>
                  </a:lnTo>
                  <a:lnTo>
                    <a:pt x="75" y="98"/>
                  </a:lnTo>
                  <a:lnTo>
                    <a:pt x="75" y="96"/>
                  </a:lnTo>
                  <a:lnTo>
                    <a:pt x="75" y="94"/>
                  </a:lnTo>
                  <a:lnTo>
                    <a:pt x="77" y="94"/>
                  </a:lnTo>
                  <a:lnTo>
                    <a:pt x="79" y="94"/>
                  </a:lnTo>
                  <a:lnTo>
                    <a:pt x="81" y="94"/>
                  </a:lnTo>
                  <a:lnTo>
                    <a:pt x="81" y="92"/>
                  </a:lnTo>
                  <a:lnTo>
                    <a:pt x="83" y="92"/>
                  </a:lnTo>
                  <a:lnTo>
                    <a:pt x="85" y="92"/>
                  </a:lnTo>
                  <a:lnTo>
                    <a:pt x="85" y="90"/>
                  </a:lnTo>
                  <a:lnTo>
                    <a:pt x="85" y="88"/>
                  </a:lnTo>
                  <a:lnTo>
                    <a:pt x="81" y="85"/>
                  </a:lnTo>
                  <a:lnTo>
                    <a:pt x="81" y="83"/>
                  </a:lnTo>
                  <a:lnTo>
                    <a:pt x="79" y="83"/>
                  </a:lnTo>
                  <a:lnTo>
                    <a:pt x="79" y="81"/>
                  </a:lnTo>
                  <a:lnTo>
                    <a:pt x="79" y="79"/>
                  </a:lnTo>
                  <a:lnTo>
                    <a:pt x="81" y="79"/>
                  </a:lnTo>
                  <a:lnTo>
                    <a:pt x="83" y="77"/>
                  </a:lnTo>
                  <a:lnTo>
                    <a:pt x="83" y="75"/>
                  </a:lnTo>
                  <a:lnTo>
                    <a:pt x="81" y="71"/>
                  </a:lnTo>
                  <a:lnTo>
                    <a:pt x="81" y="69"/>
                  </a:lnTo>
                  <a:lnTo>
                    <a:pt x="81" y="67"/>
                  </a:lnTo>
                  <a:lnTo>
                    <a:pt x="81" y="65"/>
                  </a:lnTo>
                  <a:lnTo>
                    <a:pt x="79" y="65"/>
                  </a:lnTo>
                  <a:lnTo>
                    <a:pt x="79" y="64"/>
                  </a:lnTo>
                  <a:lnTo>
                    <a:pt x="81" y="62"/>
                  </a:lnTo>
                  <a:lnTo>
                    <a:pt x="81" y="60"/>
                  </a:lnTo>
                  <a:lnTo>
                    <a:pt x="81" y="58"/>
                  </a:lnTo>
                  <a:lnTo>
                    <a:pt x="83" y="58"/>
                  </a:lnTo>
                  <a:lnTo>
                    <a:pt x="83" y="56"/>
                  </a:lnTo>
                  <a:lnTo>
                    <a:pt x="81" y="56"/>
                  </a:lnTo>
                  <a:lnTo>
                    <a:pt x="81" y="54"/>
                  </a:lnTo>
                  <a:lnTo>
                    <a:pt x="81" y="52"/>
                  </a:lnTo>
                  <a:lnTo>
                    <a:pt x="81" y="50"/>
                  </a:lnTo>
                  <a:lnTo>
                    <a:pt x="81" y="48"/>
                  </a:lnTo>
                  <a:lnTo>
                    <a:pt x="81" y="50"/>
                  </a:lnTo>
                  <a:lnTo>
                    <a:pt x="83" y="50"/>
                  </a:lnTo>
                  <a:lnTo>
                    <a:pt x="83" y="48"/>
                  </a:lnTo>
                  <a:lnTo>
                    <a:pt x="83" y="46"/>
                  </a:lnTo>
                  <a:lnTo>
                    <a:pt x="83" y="48"/>
                  </a:lnTo>
                  <a:lnTo>
                    <a:pt x="85" y="48"/>
                  </a:lnTo>
                  <a:lnTo>
                    <a:pt x="85" y="46"/>
                  </a:lnTo>
                  <a:lnTo>
                    <a:pt x="87" y="44"/>
                  </a:lnTo>
                  <a:lnTo>
                    <a:pt x="89" y="44"/>
                  </a:lnTo>
                  <a:lnTo>
                    <a:pt x="91" y="42"/>
                  </a:lnTo>
                  <a:lnTo>
                    <a:pt x="92" y="42"/>
                  </a:lnTo>
                  <a:lnTo>
                    <a:pt x="94" y="40"/>
                  </a:lnTo>
                  <a:lnTo>
                    <a:pt x="96" y="40"/>
                  </a:lnTo>
                  <a:lnTo>
                    <a:pt x="98" y="40"/>
                  </a:lnTo>
                  <a:lnTo>
                    <a:pt x="100" y="39"/>
                  </a:lnTo>
                  <a:lnTo>
                    <a:pt x="100" y="37"/>
                  </a:lnTo>
                  <a:lnTo>
                    <a:pt x="102" y="35"/>
                  </a:lnTo>
                  <a:lnTo>
                    <a:pt x="102" y="31"/>
                  </a:lnTo>
                  <a:lnTo>
                    <a:pt x="104" y="27"/>
                  </a:lnTo>
                  <a:lnTo>
                    <a:pt x="104" y="23"/>
                  </a:lnTo>
                  <a:lnTo>
                    <a:pt x="104" y="21"/>
                  </a:lnTo>
                  <a:lnTo>
                    <a:pt x="102" y="17"/>
                  </a:lnTo>
                  <a:lnTo>
                    <a:pt x="104" y="16"/>
                  </a:lnTo>
                  <a:lnTo>
                    <a:pt x="104" y="14"/>
                  </a:lnTo>
                  <a:lnTo>
                    <a:pt x="106" y="14"/>
                  </a:lnTo>
                  <a:lnTo>
                    <a:pt x="106" y="12"/>
                  </a:lnTo>
                  <a:lnTo>
                    <a:pt x="108" y="12"/>
                  </a:lnTo>
                  <a:lnTo>
                    <a:pt x="108" y="10"/>
                  </a:lnTo>
                  <a:lnTo>
                    <a:pt x="110" y="10"/>
                  </a:lnTo>
                  <a:lnTo>
                    <a:pt x="110" y="8"/>
                  </a:lnTo>
                  <a:lnTo>
                    <a:pt x="112" y="8"/>
                  </a:lnTo>
                  <a:lnTo>
                    <a:pt x="114" y="6"/>
                  </a:lnTo>
                  <a:lnTo>
                    <a:pt x="116" y="6"/>
                  </a:lnTo>
                  <a:lnTo>
                    <a:pt x="116" y="4"/>
                  </a:lnTo>
                  <a:lnTo>
                    <a:pt x="117" y="0"/>
                  </a:lnTo>
                  <a:lnTo>
                    <a:pt x="119" y="0"/>
                  </a:lnTo>
                  <a:lnTo>
                    <a:pt x="119" y="2"/>
                  </a:lnTo>
                  <a:lnTo>
                    <a:pt x="121" y="2"/>
                  </a:lnTo>
                  <a:lnTo>
                    <a:pt x="121"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15"/>
            <p:cNvSpPr>
              <a:spLocks noEditPoints="1"/>
            </p:cNvSpPr>
            <p:nvPr/>
          </p:nvSpPr>
          <p:spPr bwMode="auto">
            <a:xfrm>
              <a:off x="6127750" y="3686175"/>
              <a:ext cx="79375" cy="79375"/>
            </a:xfrm>
            <a:custGeom>
              <a:avLst/>
              <a:gdLst>
                <a:gd name="T0" fmla="*/ 32 w 50"/>
                <a:gd name="T1" fmla="*/ 14 h 50"/>
                <a:gd name="T2" fmla="*/ 25 w 50"/>
                <a:gd name="T3" fmla="*/ 0 h 50"/>
                <a:gd name="T4" fmla="*/ 27 w 50"/>
                <a:gd name="T5" fmla="*/ 2 h 50"/>
                <a:gd name="T6" fmla="*/ 27 w 50"/>
                <a:gd name="T7" fmla="*/ 4 h 50"/>
                <a:gd name="T8" fmla="*/ 27 w 50"/>
                <a:gd name="T9" fmla="*/ 6 h 50"/>
                <a:gd name="T10" fmla="*/ 30 w 50"/>
                <a:gd name="T11" fmla="*/ 6 h 50"/>
                <a:gd name="T12" fmla="*/ 32 w 50"/>
                <a:gd name="T13" fmla="*/ 8 h 50"/>
                <a:gd name="T14" fmla="*/ 32 w 50"/>
                <a:gd name="T15" fmla="*/ 10 h 50"/>
                <a:gd name="T16" fmla="*/ 30 w 50"/>
                <a:gd name="T17" fmla="*/ 14 h 50"/>
                <a:gd name="T18" fmla="*/ 32 w 50"/>
                <a:gd name="T19" fmla="*/ 16 h 50"/>
                <a:gd name="T20" fmla="*/ 38 w 50"/>
                <a:gd name="T21" fmla="*/ 21 h 50"/>
                <a:gd name="T22" fmla="*/ 40 w 50"/>
                <a:gd name="T23" fmla="*/ 21 h 50"/>
                <a:gd name="T24" fmla="*/ 38 w 50"/>
                <a:gd name="T25" fmla="*/ 25 h 50"/>
                <a:gd name="T26" fmla="*/ 34 w 50"/>
                <a:gd name="T27" fmla="*/ 27 h 50"/>
                <a:gd name="T28" fmla="*/ 36 w 50"/>
                <a:gd name="T29" fmla="*/ 29 h 50"/>
                <a:gd name="T30" fmla="*/ 40 w 50"/>
                <a:gd name="T31" fmla="*/ 33 h 50"/>
                <a:gd name="T32" fmla="*/ 44 w 50"/>
                <a:gd name="T33" fmla="*/ 35 h 50"/>
                <a:gd name="T34" fmla="*/ 48 w 50"/>
                <a:gd name="T35" fmla="*/ 35 h 50"/>
                <a:gd name="T36" fmla="*/ 48 w 50"/>
                <a:gd name="T37" fmla="*/ 37 h 50"/>
                <a:gd name="T38" fmla="*/ 48 w 50"/>
                <a:gd name="T39" fmla="*/ 39 h 50"/>
                <a:gd name="T40" fmla="*/ 48 w 50"/>
                <a:gd name="T41" fmla="*/ 41 h 50"/>
                <a:gd name="T42" fmla="*/ 50 w 50"/>
                <a:gd name="T43" fmla="*/ 42 h 50"/>
                <a:gd name="T44" fmla="*/ 48 w 50"/>
                <a:gd name="T45" fmla="*/ 42 h 50"/>
                <a:gd name="T46" fmla="*/ 48 w 50"/>
                <a:gd name="T47" fmla="*/ 46 h 50"/>
                <a:gd name="T48" fmla="*/ 48 w 50"/>
                <a:gd name="T49" fmla="*/ 48 h 50"/>
                <a:gd name="T50" fmla="*/ 46 w 50"/>
                <a:gd name="T51" fmla="*/ 48 h 50"/>
                <a:gd name="T52" fmla="*/ 42 w 50"/>
                <a:gd name="T53" fmla="*/ 50 h 50"/>
                <a:gd name="T54" fmla="*/ 40 w 50"/>
                <a:gd name="T55" fmla="*/ 42 h 50"/>
                <a:gd name="T56" fmla="*/ 38 w 50"/>
                <a:gd name="T57" fmla="*/ 41 h 50"/>
                <a:gd name="T58" fmla="*/ 36 w 50"/>
                <a:gd name="T59" fmla="*/ 41 h 50"/>
                <a:gd name="T60" fmla="*/ 36 w 50"/>
                <a:gd name="T61" fmla="*/ 37 h 50"/>
                <a:gd name="T62" fmla="*/ 34 w 50"/>
                <a:gd name="T63" fmla="*/ 37 h 50"/>
                <a:gd name="T64" fmla="*/ 30 w 50"/>
                <a:gd name="T65" fmla="*/ 37 h 50"/>
                <a:gd name="T66" fmla="*/ 29 w 50"/>
                <a:gd name="T67" fmla="*/ 35 h 50"/>
                <a:gd name="T68" fmla="*/ 27 w 50"/>
                <a:gd name="T69" fmla="*/ 35 h 50"/>
                <a:gd name="T70" fmla="*/ 25 w 50"/>
                <a:gd name="T71" fmla="*/ 31 h 50"/>
                <a:gd name="T72" fmla="*/ 21 w 50"/>
                <a:gd name="T73" fmla="*/ 33 h 50"/>
                <a:gd name="T74" fmla="*/ 19 w 50"/>
                <a:gd name="T75" fmla="*/ 31 h 50"/>
                <a:gd name="T76" fmla="*/ 17 w 50"/>
                <a:gd name="T77" fmla="*/ 29 h 50"/>
                <a:gd name="T78" fmla="*/ 15 w 50"/>
                <a:gd name="T79" fmla="*/ 27 h 50"/>
                <a:gd name="T80" fmla="*/ 11 w 50"/>
                <a:gd name="T81" fmla="*/ 27 h 50"/>
                <a:gd name="T82" fmla="*/ 9 w 50"/>
                <a:gd name="T83" fmla="*/ 27 h 50"/>
                <a:gd name="T84" fmla="*/ 4 w 50"/>
                <a:gd name="T85" fmla="*/ 23 h 50"/>
                <a:gd name="T86" fmla="*/ 4 w 50"/>
                <a:gd name="T87" fmla="*/ 21 h 50"/>
                <a:gd name="T88" fmla="*/ 2 w 50"/>
                <a:gd name="T89" fmla="*/ 17 h 50"/>
                <a:gd name="T90" fmla="*/ 4 w 50"/>
                <a:gd name="T91" fmla="*/ 16 h 50"/>
                <a:gd name="T92" fmla="*/ 4 w 50"/>
                <a:gd name="T93" fmla="*/ 16 h 50"/>
                <a:gd name="T94" fmla="*/ 4 w 50"/>
                <a:gd name="T95" fmla="*/ 12 h 50"/>
                <a:gd name="T96" fmla="*/ 4 w 50"/>
                <a:gd name="T97" fmla="*/ 8 h 50"/>
                <a:gd name="T98" fmla="*/ 0 w 50"/>
                <a:gd name="T99" fmla="*/ 6 h 50"/>
                <a:gd name="T100" fmla="*/ 2 w 50"/>
                <a:gd name="T101" fmla="*/ 4 h 50"/>
                <a:gd name="T102" fmla="*/ 7 w 50"/>
                <a:gd name="T103" fmla="*/ 2 h 50"/>
                <a:gd name="T104" fmla="*/ 11 w 50"/>
                <a:gd name="T105" fmla="*/ 2 h 50"/>
                <a:gd name="T106" fmla="*/ 11 w 50"/>
                <a:gd name="T107" fmla="*/ 0 h 50"/>
                <a:gd name="T108" fmla="*/ 13 w 50"/>
                <a:gd name="T109" fmla="*/ 2 h 50"/>
                <a:gd name="T110" fmla="*/ 17 w 50"/>
                <a:gd name="T111" fmla="*/ 2 h 50"/>
                <a:gd name="T112" fmla="*/ 17 w 50"/>
                <a:gd name="T113" fmla="*/ 2 h 50"/>
                <a:gd name="T114" fmla="*/ 23 w 50"/>
                <a:gd name="T115" fmla="*/ 2 h 50"/>
                <a:gd name="T116" fmla="*/ 23 w 50"/>
                <a:gd name="T117" fmla="*/ 0 h 50"/>
                <a:gd name="T118" fmla="*/ 25 w 50"/>
                <a:gd name="T119" fmla="*/ 4 h 50"/>
                <a:gd name="T120" fmla="*/ 27 w 50"/>
                <a:gd name="T121" fmla="*/ 6 h 50"/>
                <a:gd name="T122" fmla="*/ 27 w 50"/>
                <a:gd name="T123" fmla="*/ 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 h="50">
                  <a:moveTo>
                    <a:pt x="32" y="14"/>
                  </a:moveTo>
                  <a:lnTo>
                    <a:pt x="32" y="14"/>
                  </a:lnTo>
                  <a:lnTo>
                    <a:pt x="32" y="14"/>
                  </a:lnTo>
                  <a:lnTo>
                    <a:pt x="32" y="14"/>
                  </a:lnTo>
                  <a:lnTo>
                    <a:pt x="32" y="14"/>
                  </a:lnTo>
                  <a:lnTo>
                    <a:pt x="32" y="14"/>
                  </a:lnTo>
                  <a:lnTo>
                    <a:pt x="32" y="14"/>
                  </a:lnTo>
                  <a:lnTo>
                    <a:pt x="32" y="14"/>
                  </a:lnTo>
                  <a:lnTo>
                    <a:pt x="32" y="14"/>
                  </a:lnTo>
                  <a:lnTo>
                    <a:pt x="32" y="14"/>
                  </a:lnTo>
                  <a:lnTo>
                    <a:pt x="32" y="14"/>
                  </a:lnTo>
                  <a:lnTo>
                    <a:pt x="32" y="14"/>
                  </a:lnTo>
                  <a:lnTo>
                    <a:pt x="32" y="14"/>
                  </a:lnTo>
                  <a:close/>
                  <a:moveTo>
                    <a:pt x="25" y="0"/>
                  </a:moveTo>
                  <a:lnTo>
                    <a:pt x="25" y="0"/>
                  </a:lnTo>
                  <a:lnTo>
                    <a:pt x="25" y="2"/>
                  </a:lnTo>
                  <a:lnTo>
                    <a:pt x="25" y="2"/>
                  </a:lnTo>
                  <a:lnTo>
                    <a:pt x="25" y="2"/>
                  </a:lnTo>
                  <a:lnTo>
                    <a:pt x="27" y="2"/>
                  </a:lnTo>
                  <a:lnTo>
                    <a:pt x="27" y="2"/>
                  </a:lnTo>
                  <a:lnTo>
                    <a:pt x="27" y="2"/>
                  </a:lnTo>
                  <a:lnTo>
                    <a:pt x="27" y="2"/>
                  </a:lnTo>
                  <a:lnTo>
                    <a:pt x="27" y="2"/>
                  </a:lnTo>
                  <a:lnTo>
                    <a:pt x="27" y="4"/>
                  </a:lnTo>
                  <a:lnTo>
                    <a:pt x="25" y="4"/>
                  </a:lnTo>
                  <a:lnTo>
                    <a:pt x="25" y="4"/>
                  </a:lnTo>
                  <a:lnTo>
                    <a:pt x="25" y="4"/>
                  </a:lnTo>
                  <a:lnTo>
                    <a:pt x="27" y="4"/>
                  </a:lnTo>
                  <a:lnTo>
                    <a:pt x="27" y="4"/>
                  </a:lnTo>
                  <a:lnTo>
                    <a:pt x="27" y="4"/>
                  </a:lnTo>
                  <a:lnTo>
                    <a:pt x="27" y="4"/>
                  </a:lnTo>
                  <a:lnTo>
                    <a:pt x="27" y="4"/>
                  </a:lnTo>
                  <a:lnTo>
                    <a:pt x="27" y="4"/>
                  </a:lnTo>
                  <a:lnTo>
                    <a:pt x="27" y="4"/>
                  </a:lnTo>
                  <a:lnTo>
                    <a:pt x="27" y="6"/>
                  </a:lnTo>
                  <a:lnTo>
                    <a:pt x="29" y="6"/>
                  </a:lnTo>
                  <a:lnTo>
                    <a:pt x="29" y="6"/>
                  </a:lnTo>
                  <a:lnTo>
                    <a:pt x="29" y="6"/>
                  </a:lnTo>
                  <a:lnTo>
                    <a:pt x="30" y="6"/>
                  </a:lnTo>
                  <a:lnTo>
                    <a:pt x="30" y="6"/>
                  </a:lnTo>
                  <a:lnTo>
                    <a:pt x="30" y="6"/>
                  </a:lnTo>
                  <a:lnTo>
                    <a:pt x="30" y="6"/>
                  </a:lnTo>
                  <a:lnTo>
                    <a:pt x="30" y="6"/>
                  </a:lnTo>
                  <a:lnTo>
                    <a:pt x="30" y="6"/>
                  </a:lnTo>
                  <a:lnTo>
                    <a:pt x="30" y="6"/>
                  </a:lnTo>
                  <a:lnTo>
                    <a:pt x="30" y="6"/>
                  </a:lnTo>
                  <a:lnTo>
                    <a:pt x="32" y="6"/>
                  </a:lnTo>
                  <a:lnTo>
                    <a:pt x="32" y="8"/>
                  </a:lnTo>
                  <a:lnTo>
                    <a:pt x="32" y="8"/>
                  </a:lnTo>
                  <a:lnTo>
                    <a:pt x="32" y="8"/>
                  </a:lnTo>
                  <a:lnTo>
                    <a:pt x="32" y="8"/>
                  </a:lnTo>
                  <a:lnTo>
                    <a:pt x="34" y="8"/>
                  </a:lnTo>
                  <a:lnTo>
                    <a:pt x="34" y="8"/>
                  </a:lnTo>
                  <a:lnTo>
                    <a:pt x="34" y="10"/>
                  </a:lnTo>
                  <a:lnTo>
                    <a:pt x="34" y="10"/>
                  </a:lnTo>
                  <a:lnTo>
                    <a:pt x="32" y="10"/>
                  </a:lnTo>
                  <a:lnTo>
                    <a:pt x="32" y="12"/>
                  </a:lnTo>
                  <a:lnTo>
                    <a:pt x="30" y="12"/>
                  </a:lnTo>
                  <a:lnTo>
                    <a:pt x="30" y="12"/>
                  </a:lnTo>
                  <a:lnTo>
                    <a:pt x="30" y="12"/>
                  </a:lnTo>
                  <a:lnTo>
                    <a:pt x="30" y="14"/>
                  </a:lnTo>
                  <a:lnTo>
                    <a:pt x="30" y="14"/>
                  </a:lnTo>
                  <a:lnTo>
                    <a:pt x="30" y="14"/>
                  </a:lnTo>
                  <a:lnTo>
                    <a:pt x="30" y="14"/>
                  </a:lnTo>
                  <a:lnTo>
                    <a:pt x="30" y="14"/>
                  </a:lnTo>
                  <a:lnTo>
                    <a:pt x="30" y="16"/>
                  </a:lnTo>
                  <a:lnTo>
                    <a:pt x="32" y="16"/>
                  </a:lnTo>
                  <a:lnTo>
                    <a:pt x="32" y="16"/>
                  </a:lnTo>
                  <a:lnTo>
                    <a:pt x="32" y="16"/>
                  </a:lnTo>
                  <a:lnTo>
                    <a:pt x="32" y="16"/>
                  </a:lnTo>
                  <a:lnTo>
                    <a:pt x="32" y="16"/>
                  </a:lnTo>
                  <a:lnTo>
                    <a:pt x="32" y="16"/>
                  </a:lnTo>
                  <a:lnTo>
                    <a:pt x="32" y="17"/>
                  </a:lnTo>
                  <a:lnTo>
                    <a:pt x="34" y="17"/>
                  </a:lnTo>
                  <a:lnTo>
                    <a:pt x="38" y="21"/>
                  </a:lnTo>
                  <a:lnTo>
                    <a:pt x="38" y="21"/>
                  </a:lnTo>
                  <a:lnTo>
                    <a:pt x="38" y="21"/>
                  </a:lnTo>
                  <a:lnTo>
                    <a:pt x="38" y="21"/>
                  </a:lnTo>
                  <a:lnTo>
                    <a:pt x="38" y="21"/>
                  </a:lnTo>
                  <a:lnTo>
                    <a:pt x="38" y="21"/>
                  </a:lnTo>
                  <a:lnTo>
                    <a:pt x="38" y="21"/>
                  </a:lnTo>
                  <a:lnTo>
                    <a:pt x="40" y="21"/>
                  </a:lnTo>
                  <a:lnTo>
                    <a:pt x="40" y="21"/>
                  </a:lnTo>
                  <a:lnTo>
                    <a:pt x="40" y="21"/>
                  </a:lnTo>
                  <a:lnTo>
                    <a:pt x="40" y="21"/>
                  </a:lnTo>
                  <a:lnTo>
                    <a:pt x="40" y="21"/>
                  </a:lnTo>
                  <a:lnTo>
                    <a:pt x="40" y="23"/>
                  </a:lnTo>
                  <a:lnTo>
                    <a:pt x="40" y="23"/>
                  </a:lnTo>
                  <a:lnTo>
                    <a:pt x="40" y="25"/>
                  </a:lnTo>
                  <a:lnTo>
                    <a:pt x="40" y="25"/>
                  </a:lnTo>
                  <a:lnTo>
                    <a:pt x="38" y="25"/>
                  </a:lnTo>
                  <a:lnTo>
                    <a:pt x="38" y="25"/>
                  </a:lnTo>
                  <a:lnTo>
                    <a:pt x="38" y="25"/>
                  </a:lnTo>
                  <a:lnTo>
                    <a:pt x="38" y="27"/>
                  </a:lnTo>
                  <a:lnTo>
                    <a:pt x="38" y="27"/>
                  </a:lnTo>
                  <a:lnTo>
                    <a:pt x="36" y="27"/>
                  </a:lnTo>
                  <a:lnTo>
                    <a:pt x="34" y="25"/>
                  </a:lnTo>
                  <a:lnTo>
                    <a:pt x="34" y="27"/>
                  </a:lnTo>
                  <a:lnTo>
                    <a:pt x="34" y="27"/>
                  </a:lnTo>
                  <a:lnTo>
                    <a:pt x="34" y="27"/>
                  </a:lnTo>
                  <a:lnTo>
                    <a:pt x="34" y="27"/>
                  </a:lnTo>
                  <a:lnTo>
                    <a:pt x="36" y="27"/>
                  </a:lnTo>
                  <a:lnTo>
                    <a:pt x="36" y="27"/>
                  </a:lnTo>
                  <a:lnTo>
                    <a:pt x="36" y="29"/>
                  </a:lnTo>
                  <a:lnTo>
                    <a:pt x="36" y="29"/>
                  </a:lnTo>
                  <a:lnTo>
                    <a:pt x="38" y="31"/>
                  </a:lnTo>
                  <a:lnTo>
                    <a:pt x="38" y="31"/>
                  </a:lnTo>
                  <a:lnTo>
                    <a:pt x="38" y="31"/>
                  </a:lnTo>
                  <a:lnTo>
                    <a:pt x="38" y="31"/>
                  </a:lnTo>
                  <a:lnTo>
                    <a:pt x="40" y="31"/>
                  </a:lnTo>
                  <a:lnTo>
                    <a:pt x="40" y="31"/>
                  </a:lnTo>
                  <a:lnTo>
                    <a:pt x="40" y="33"/>
                  </a:lnTo>
                  <a:lnTo>
                    <a:pt x="42" y="33"/>
                  </a:lnTo>
                  <a:lnTo>
                    <a:pt x="42" y="33"/>
                  </a:lnTo>
                  <a:lnTo>
                    <a:pt x="42" y="35"/>
                  </a:lnTo>
                  <a:lnTo>
                    <a:pt x="42" y="35"/>
                  </a:lnTo>
                  <a:lnTo>
                    <a:pt x="42" y="35"/>
                  </a:lnTo>
                  <a:lnTo>
                    <a:pt x="44" y="35"/>
                  </a:lnTo>
                  <a:lnTo>
                    <a:pt x="44" y="35"/>
                  </a:lnTo>
                  <a:lnTo>
                    <a:pt x="44" y="35"/>
                  </a:lnTo>
                  <a:lnTo>
                    <a:pt x="46" y="35"/>
                  </a:lnTo>
                  <a:lnTo>
                    <a:pt x="46" y="35"/>
                  </a:lnTo>
                  <a:lnTo>
                    <a:pt x="46" y="35"/>
                  </a:lnTo>
                  <a:lnTo>
                    <a:pt x="46" y="35"/>
                  </a:lnTo>
                  <a:lnTo>
                    <a:pt x="46" y="35"/>
                  </a:lnTo>
                  <a:lnTo>
                    <a:pt x="48" y="35"/>
                  </a:lnTo>
                  <a:lnTo>
                    <a:pt x="48" y="35"/>
                  </a:lnTo>
                  <a:lnTo>
                    <a:pt x="48" y="35"/>
                  </a:lnTo>
                  <a:lnTo>
                    <a:pt x="48" y="35"/>
                  </a:lnTo>
                  <a:lnTo>
                    <a:pt x="48" y="37"/>
                  </a:lnTo>
                  <a:lnTo>
                    <a:pt x="48" y="37"/>
                  </a:lnTo>
                  <a:lnTo>
                    <a:pt x="48" y="37"/>
                  </a:lnTo>
                  <a:lnTo>
                    <a:pt x="48" y="37"/>
                  </a:lnTo>
                  <a:lnTo>
                    <a:pt x="48" y="37"/>
                  </a:lnTo>
                  <a:lnTo>
                    <a:pt x="48" y="37"/>
                  </a:lnTo>
                  <a:lnTo>
                    <a:pt x="48" y="37"/>
                  </a:lnTo>
                  <a:lnTo>
                    <a:pt x="48" y="37"/>
                  </a:lnTo>
                  <a:lnTo>
                    <a:pt x="48" y="39"/>
                  </a:lnTo>
                  <a:lnTo>
                    <a:pt x="48" y="39"/>
                  </a:lnTo>
                  <a:lnTo>
                    <a:pt x="48" y="39"/>
                  </a:lnTo>
                  <a:lnTo>
                    <a:pt x="46" y="39"/>
                  </a:lnTo>
                  <a:lnTo>
                    <a:pt x="46" y="39"/>
                  </a:lnTo>
                  <a:lnTo>
                    <a:pt x="46" y="39"/>
                  </a:lnTo>
                  <a:lnTo>
                    <a:pt x="46" y="39"/>
                  </a:lnTo>
                  <a:lnTo>
                    <a:pt x="46" y="41"/>
                  </a:lnTo>
                  <a:lnTo>
                    <a:pt x="48" y="41"/>
                  </a:lnTo>
                  <a:lnTo>
                    <a:pt x="48" y="41"/>
                  </a:lnTo>
                  <a:lnTo>
                    <a:pt x="48" y="41"/>
                  </a:lnTo>
                  <a:lnTo>
                    <a:pt x="48" y="41"/>
                  </a:lnTo>
                  <a:lnTo>
                    <a:pt x="48" y="42"/>
                  </a:lnTo>
                  <a:lnTo>
                    <a:pt x="50" y="42"/>
                  </a:lnTo>
                  <a:lnTo>
                    <a:pt x="50" y="42"/>
                  </a:lnTo>
                  <a:lnTo>
                    <a:pt x="50" y="42"/>
                  </a:lnTo>
                  <a:lnTo>
                    <a:pt x="50" y="42"/>
                  </a:lnTo>
                  <a:lnTo>
                    <a:pt x="50" y="42"/>
                  </a:lnTo>
                  <a:lnTo>
                    <a:pt x="50" y="42"/>
                  </a:lnTo>
                  <a:lnTo>
                    <a:pt x="50" y="42"/>
                  </a:lnTo>
                  <a:lnTo>
                    <a:pt x="50" y="42"/>
                  </a:lnTo>
                  <a:lnTo>
                    <a:pt x="48" y="44"/>
                  </a:lnTo>
                  <a:lnTo>
                    <a:pt x="48" y="44"/>
                  </a:lnTo>
                  <a:lnTo>
                    <a:pt x="48" y="42"/>
                  </a:lnTo>
                  <a:lnTo>
                    <a:pt x="48" y="42"/>
                  </a:lnTo>
                  <a:lnTo>
                    <a:pt x="46" y="42"/>
                  </a:lnTo>
                  <a:lnTo>
                    <a:pt x="46" y="44"/>
                  </a:lnTo>
                  <a:lnTo>
                    <a:pt x="48" y="44"/>
                  </a:lnTo>
                  <a:lnTo>
                    <a:pt x="48" y="44"/>
                  </a:lnTo>
                  <a:lnTo>
                    <a:pt x="48" y="44"/>
                  </a:lnTo>
                  <a:lnTo>
                    <a:pt x="48" y="46"/>
                  </a:lnTo>
                  <a:lnTo>
                    <a:pt x="48" y="46"/>
                  </a:lnTo>
                  <a:lnTo>
                    <a:pt x="48" y="46"/>
                  </a:lnTo>
                  <a:lnTo>
                    <a:pt x="48" y="48"/>
                  </a:lnTo>
                  <a:lnTo>
                    <a:pt x="48" y="48"/>
                  </a:lnTo>
                  <a:lnTo>
                    <a:pt x="48" y="48"/>
                  </a:lnTo>
                  <a:lnTo>
                    <a:pt x="48" y="48"/>
                  </a:lnTo>
                  <a:lnTo>
                    <a:pt x="48" y="48"/>
                  </a:lnTo>
                  <a:lnTo>
                    <a:pt x="48" y="48"/>
                  </a:lnTo>
                  <a:lnTo>
                    <a:pt x="48" y="48"/>
                  </a:lnTo>
                  <a:lnTo>
                    <a:pt x="48" y="50"/>
                  </a:lnTo>
                  <a:lnTo>
                    <a:pt x="48" y="50"/>
                  </a:lnTo>
                  <a:lnTo>
                    <a:pt x="46" y="48"/>
                  </a:lnTo>
                  <a:lnTo>
                    <a:pt x="46" y="48"/>
                  </a:lnTo>
                  <a:lnTo>
                    <a:pt x="46" y="48"/>
                  </a:lnTo>
                  <a:lnTo>
                    <a:pt x="46" y="48"/>
                  </a:lnTo>
                  <a:lnTo>
                    <a:pt x="46" y="48"/>
                  </a:lnTo>
                  <a:lnTo>
                    <a:pt x="44" y="48"/>
                  </a:lnTo>
                  <a:lnTo>
                    <a:pt x="44" y="50"/>
                  </a:lnTo>
                  <a:lnTo>
                    <a:pt x="44" y="50"/>
                  </a:lnTo>
                  <a:lnTo>
                    <a:pt x="44" y="50"/>
                  </a:lnTo>
                  <a:lnTo>
                    <a:pt x="42" y="50"/>
                  </a:lnTo>
                  <a:lnTo>
                    <a:pt x="42" y="48"/>
                  </a:lnTo>
                  <a:lnTo>
                    <a:pt x="40" y="46"/>
                  </a:lnTo>
                  <a:lnTo>
                    <a:pt x="40" y="44"/>
                  </a:lnTo>
                  <a:lnTo>
                    <a:pt x="40" y="44"/>
                  </a:lnTo>
                  <a:lnTo>
                    <a:pt x="40" y="44"/>
                  </a:lnTo>
                  <a:lnTo>
                    <a:pt x="40" y="44"/>
                  </a:lnTo>
                  <a:lnTo>
                    <a:pt x="40" y="42"/>
                  </a:lnTo>
                  <a:lnTo>
                    <a:pt x="40" y="42"/>
                  </a:lnTo>
                  <a:lnTo>
                    <a:pt x="40" y="42"/>
                  </a:lnTo>
                  <a:lnTo>
                    <a:pt x="40" y="42"/>
                  </a:lnTo>
                  <a:lnTo>
                    <a:pt x="40" y="42"/>
                  </a:lnTo>
                  <a:lnTo>
                    <a:pt x="40" y="42"/>
                  </a:lnTo>
                  <a:lnTo>
                    <a:pt x="40" y="42"/>
                  </a:lnTo>
                  <a:lnTo>
                    <a:pt x="38" y="41"/>
                  </a:lnTo>
                  <a:lnTo>
                    <a:pt x="38" y="41"/>
                  </a:lnTo>
                  <a:lnTo>
                    <a:pt x="38" y="41"/>
                  </a:lnTo>
                  <a:lnTo>
                    <a:pt x="38" y="41"/>
                  </a:lnTo>
                  <a:lnTo>
                    <a:pt x="38" y="41"/>
                  </a:lnTo>
                  <a:lnTo>
                    <a:pt x="36" y="41"/>
                  </a:lnTo>
                  <a:lnTo>
                    <a:pt x="36" y="41"/>
                  </a:lnTo>
                  <a:lnTo>
                    <a:pt x="36" y="41"/>
                  </a:lnTo>
                  <a:lnTo>
                    <a:pt x="36" y="39"/>
                  </a:lnTo>
                  <a:lnTo>
                    <a:pt x="36" y="39"/>
                  </a:lnTo>
                  <a:lnTo>
                    <a:pt x="36" y="39"/>
                  </a:lnTo>
                  <a:lnTo>
                    <a:pt x="36" y="37"/>
                  </a:lnTo>
                  <a:lnTo>
                    <a:pt x="36" y="37"/>
                  </a:lnTo>
                  <a:lnTo>
                    <a:pt x="36" y="37"/>
                  </a:lnTo>
                  <a:lnTo>
                    <a:pt x="36" y="37"/>
                  </a:lnTo>
                  <a:lnTo>
                    <a:pt x="36" y="37"/>
                  </a:lnTo>
                  <a:lnTo>
                    <a:pt x="36" y="37"/>
                  </a:lnTo>
                  <a:lnTo>
                    <a:pt x="36" y="37"/>
                  </a:lnTo>
                  <a:lnTo>
                    <a:pt x="36" y="35"/>
                  </a:lnTo>
                  <a:lnTo>
                    <a:pt x="36" y="35"/>
                  </a:lnTo>
                  <a:lnTo>
                    <a:pt x="36" y="35"/>
                  </a:lnTo>
                  <a:lnTo>
                    <a:pt x="34" y="37"/>
                  </a:lnTo>
                  <a:lnTo>
                    <a:pt x="32" y="37"/>
                  </a:lnTo>
                  <a:lnTo>
                    <a:pt x="32" y="37"/>
                  </a:lnTo>
                  <a:lnTo>
                    <a:pt x="32" y="37"/>
                  </a:lnTo>
                  <a:lnTo>
                    <a:pt x="32" y="37"/>
                  </a:lnTo>
                  <a:lnTo>
                    <a:pt x="30" y="37"/>
                  </a:lnTo>
                  <a:lnTo>
                    <a:pt x="30" y="37"/>
                  </a:lnTo>
                  <a:lnTo>
                    <a:pt x="30" y="37"/>
                  </a:lnTo>
                  <a:lnTo>
                    <a:pt x="30" y="37"/>
                  </a:lnTo>
                  <a:lnTo>
                    <a:pt x="30" y="37"/>
                  </a:lnTo>
                  <a:lnTo>
                    <a:pt x="30" y="37"/>
                  </a:lnTo>
                  <a:lnTo>
                    <a:pt x="30" y="37"/>
                  </a:lnTo>
                  <a:lnTo>
                    <a:pt x="29" y="37"/>
                  </a:lnTo>
                  <a:lnTo>
                    <a:pt x="29" y="37"/>
                  </a:lnTo>
                  <a:lnTo>
                    <a:pt x="29" y="35"/>
                  </a:lnTo>
                  <a:lnTo>
                    <a:pt x="29" y="35"/>
                  </a:lnTo>
                  <a:lnTo>
                    <a:pt x="29" y="35"/>
                  </a:lnTo>
                  <a:lnTo>
                    <a:pt x="29" y="35"/>
                  </a:lnTo>
                  <a:lnTo>
                    <a:pt x="27" y="35"/>
                  </a:lnTo>
                  <a:lnTo>
                    <a:pt x="27" y="35"/>
                  </a:lnTo>
                  <a:lnTo>
                    <a:pt x="27" y="35"/>
                  </a:lnTo>
                  <a:lnTo>
                    <a:pt x="27" y="35"/>
                  </a:lnTo>
                  <a:lnTo>
                    <a:pt x="27" y="35"/>
                  </a:lnTo>
                  <a:lnTo>
                    <a:pt x="27" y="35"/>
                  </a:lnTo>
                  <a:lnTo>
                    <a:pt x="27" y="33"/>
                  </a:lnTo>
                  <a:lnTo>
                    <a:pt x="27" y="33"/>
                  </a:lnTo>
                  <a:lnTo>
                    <a:pt x="25" y="31"/>
                  </a:lnTo>
                  <a:lnTo>
                    <a:pt x="25" y="31"/>
                  </a:lnTo>
                  <a:lnTo>
                    <a:pt x="25" y="31"/>
                  </a:lnTo>
                  <a:lnTo>
                    <a:pt x="25" y="31"/>
                  </a:lnTo>
                  <a:lnTo>
                    <a:pt x="23" y="33"/>
                  </a:lnTo>
                  <a:lnTo>
                    <a:pt x="23" y="33"/>
                  </a:lnTo>
                  <a:lnTo>
                    <a:pt x="23" y="33"/>
                  </a:lnTo>
                  <a:lnTo>
                    <a:pt x="23" y="33"/>
                  </a:lnTo>
                  <a:lnTo>
                    <a:pt x="23" y="33"/>
                  </a:lnTo>
                  <a:lnTo>
                    <a:pt x="21" y="33"/>
                  </a:lnTo>
                  <a:lnTo>
                    <a:pt x="21" y="33"/>
                  </a:lnTo>
                  <a:lnTo>
                    <a:pt x="21" y="33"/>
                  </a:lnTo>
                  <a:lnTo>
                    <a:pt x="19" y="31"/>
                  </a:lnTo>
                  <a:lnTo>
                    <a:pt x="19" y="31"/>
                  </a:lnTo>
                  <a:lnTo>
                    <a:pt x="19" y="31"/>
                  </a:lnTo>
                  <a:lnTo>
                    <a:pt x="19" y="31"/>
                  </a:lnTo>
                  <a:lnTo>
                    <a:pt x="19" y="31"/>
                  </a:lnTo>
                  <a:lnTo>
                    <a:pt x="19" y="31"/>
                  </a:lnTo>
                  <a:lnTo>
                    <a:pt x="19" y="31"/>
                  </a:lnTo>
                  <a:lnTo>
                    <a:pt x="19" y="31"/>
                  </a:lnTo>
                  <a:lnTo>
                    <a:pt x="17" y="31"/>
                  </a:lnTo>
                  <a:lnTo>
                    <a:pt x="17" y="31"/>
                  </a:lnTo>
                  <a:lnTo>
                    <a:pt x="17" y="29"/>
                  </a:lnTo>
                  <a:lnTo>
                    <a:pt x="17" y="29"/>
                  </a:lnTo>
                  <a:lnTo>
                    <a:pt x="17" y="29"/>
                  </a:lnTo>
                  <a:lnTo>
                    <a:pt x="17" y="29"/>
                  </a:lnTo>
                  <a:lnTo>
                    <a:pt x="17" y="29"/>
                  </a:lnTo>
                  <a:lnTo>
                    <a:pt x="17" y="29"/>
                  </a:lnTo>
                  <a:lnTo>
                    <a:pt x="17" y="29"/>
                  </a:lnTo>
                  <a:lnTo>
                    <a:pt x="17" y="27"/>
                  </a:lnTo>
                  <a:lnTo>
                    <a:pt x="15" y="27"/>
                  </a:lnTo>
                  <a:lnTo>
                    <a:pt x="15" y="27"/>
                  </a:lnTo>
                  <a:lnTo>
                    <a:pt x="13" y="25"/>
                  </a:lnTo>
                  <a:lnTo>
                    <a:pt x="13" y="25"/>
                  </a:lnTo>
                  <a:lnTo>
                    <a:pt x="13" y="25"/>
                  </a:lnTo>
                  <a:lnTo>
                    <a:pt x="11" y="25"/>
                  </a:lnTo>
                  <a:lnTo>
                    <a:pt x="11" y="25"/>
                  </a:lnTo>
                  <a:lnTo>
                    <a:pt x="11" y="27"/>
                  </a:lnTo>
                  <a:lnTo>
                    <a:pt x="11" y="27"/>
                  </a:lnTo>
                  <a:lnTo>
                    <a:pt x="11" y="27"/>
                  </a:lnTo>
                  <a:lnTo>
                    <a:pt x="9" y="25"/>
                  </a:lnTo>
                  <a:lnTo>
                    <a:pt x="9" y="25"/>
                  </a:lnTo>
                  <a:lnTo>
                    <a:pt x="9" y="25"/>
                  </a:lnTo>
                  <a:lnTo>
                    <a:pt x="9" y="27"/>
                  </a:lnTo>
                  <a:lnTo>
                    <a:pt x="9" y="27"/>
                  </a:lnTo>
                  <a:lnTo>
                    <a:pt x="7" y="27"/>
                  </a:lnTo>
                  <a:lnTo>
                    <a:pt x="6" y="25"/>
                  </a:lnTo>
                  <a:lnTo>
                    <a:pt x="4" y="25"/>
                  </a:lnTo>
                  <a:lnTo>
                    <a:pt x="4" y="25"/>
                  </a:lnTo>
                  <a:lnTo>
                    <a:pt x="4" y="23"/>
                  </a:lnTo>
                  <a:lnTo>
                    <a:pt x="4" y="23"/>
                  </a:lnTo>
                  <a:lnTo>
                    <a:pt x="4" y="23"/>
                  </a:lnTo>
                  <a:lnTo>
                    <a:pt x="4" y="23"/>
                  </a:lnTo>
                  <a:lnTo>
                    <a:pt x="4" y="23"/>
                  </a:lnTo>
                  <a:lnTo>
                    <a:pt x="4" y="21"/>
                  </a:lnTo>
                  <a:lnTo>
                    <a:pt x="4" y="21"/>
                  </a:lnTo>
                  <a:lnTo>
                    <a:pt x="4" y="21"/>
                  </a:lnTo>
                  <a:lnTo>
                    <a:pt x="4" y="21"/>
                  </a:lnTo>
                  <a:lnTo>
                    <a:pt x="4" y="21"/>
                  </a:lnTo>
                  <a:lnTo>
                    <a:pt x="2" y="19"/>
                  </a:lnTo>
                  <a:lnTo>
                    <a:pt x="2" y="19"/>
                  </a:lnTo>
                  <a:lnTo>
                    <a:pt x="2" y="19"/>
                  </a:lnTo>
                  <a:lnTo>
                    <a:pt x="2" y="19"/>
                  </a:lnTo>
                  <a:lnTo>
                    <a:pt x="2" y="19"/>
                  </a:lnTo>
                  <a:lnTo>
                    <a:pt x="2" y="17"/>
                  </a:lnTo>
                  <a:lnTo>
                    <a:pt x="2" y="17"/>
                  </a:lnTo>
                  <a:lnTo>
                    <a:pt x="2" y="17"/>
                  </a:lnTo>
                  <a:lnTo>
                    <a:pt x="2" y="17"/>
                  </a:lnTo>
                  <a:lnTo>
                    <a:pt x="2" y="17"/>
                  </a:lnTo>
                  <a:lnTo>
                    <a:pt x="2" y="17"/>
                  </a:lnTo>
                  <a:lnTo>
                    <a:pt x="2" y="16"/>
                  </a:lnTo>
                  <a:lnTo>
                    <a:pt x="2" y="16"/>
                  </a:lnTo>
                  <a:lnTo>
                    <a:pt x="4" y="16"/>
                  </a:lnTo>
                  <a:lnTo>
                    <a:pt x="2" y="16"/>
                  </a:lnTo>
                  <a:lnTo>
                    <a:pt x="2" y="16"/>
                  </a:lnTo>
                  <a:lnTo>
                    <a:pt x="2" y="16"/>
                  </a:lnTo>
                  <a:lnTo>
                    <a:pt x="2" y="16"/>
                  </a:lnTo>
                  <a:lnTo>
                    <a:pt x="4" y="16"/>
                  </a:lnTo>
                  <a:lnTo>
                    <a:pt x="4" y="16"/>
                  </a:lnTo>
                  <a:lnTo>
                    <a:pt x="4" y="16"/>
                  </a:lnTo>
                  <a:lnTo>
                    <a:pt x="4" y="16"/>
                  </a:lnTo>
                  <a:lnTo>
                    <a:pt x="4" y="16"/>
                  </a:lnTo>
                  <a:lnTo>
                    <a:pt x="4" y="14"/>
                  </a:lnTo>
                  <a:lnTo>
                    <a:pt x="4" y="14"/>
                  </a:lnTo>
                  <a:lnTo>
                    <a:pt x="4" y="14"/>
                  </a:lnTo>
                  <a:lnTo>
                    <a:pt x="4" y="14"/>
                  </a:lnTo>
                  <a:lnTo>
                    <a:pt x="4" y="12"/>
                  </a:lnTo>
                  <a:lnTo>
                    <a:pt x="4" y="12"/>
                  </a:lnTo>
                  <a:lnTo>
                    <a:pt x="4" y="10"/>
                  </a:lnTo>
                  <a:lnTo>
                    <a:pt x="4" y="10"/>
                  </a:lnTo>
                  <a:lnTo>
                    <a:pt x="4" y="10"/>
                  </a:lnTo>
                  <a:lnTo>
                    <a:pt x="4" y="8"/>
                  </a:lnTo>
                  <a:lnTo>
                    <a:pt x="4" y="8"/>
                  </a:lnTo>
                  <a:lnTo>
                    <a:pt x="4" y="8"/>
                  </a:lnTo>
                  <a:lnTo>
                    <a:pt x="4" y="8"/>
                  </a:lnTo>
                  <a:lnTo>
                    <a:pt x="2" y="8"/>
                  </a:lnTo>
                  <a:lnTo>
                    <a:pt x="2" y="6"/>
                  </a:lnTo>
                  <a:lnTo>
                    <a:pt x="2" y="6"/>
                  </a:lnTo>
                  <a:lnTo>
                    <a:pt x="2" y="6"/>
                  </a:lnTo>
                  <a:lnTo>
                    <a:pt x="0" y="6"/>
                  </a:lnTo>
                  <a:lnTo>
                    <a:pt x="0" y="6"/>
                  </a:lnTo>
                  <a:lnTo>
                    <a:pt x="0" y="4"/>
                  </a:lnTo>
                  <a:lnTo>
                    <a:pt x="0" y="4"/>
                  </a:lnTo>
                  <a:lnTo>
                    <a:pt x="0" y="4"/>
                  </a:lnTo>
                  <a:lnTo>
                    <a:pt x="0" y="4"/>
                  </a:lnTo>
                  <a:lnTo>
                    <a:pt x="0" y="4"/>
                  </a:lnTo>
                  <a:lnTo>
                    <a:pt x="0" y="4"/>
                  </a:lnTo>
                  <a:lnTo>
                    <a:pt x="2" y="4"/>
                  </a:lnTo>
                  <a:lnTo>
                    <a:pt x="2" y="4"/>
                  </a:lnTo>
                  <a:lnTo>
                    <a:pt x="4" y="4"/>
                  </a:lnTo>
                  <a:lnTo>
                    <a:pt x="4" y="4"/>
                  </a:lnTo>
                  <a:lnTo>
                    <a:pt x="6" y="4"/>
                  </a:lnTo>
                  <a:lnTo>
                    <a:pt x="6" y="2"/>
                  </a:lnTo>
                  <a:lnTo>
                    <a:pt x="6" y="2"/>
                  </a:lnTo>
                  <a:lnTo>
                    <a:pt x="7" y="2"/>
                  </a:lnTo>
                  <a:lnTo>
                    <a:pt x="7" y="2"/>
                  </a:lnTo>
                  <a:lnTo>
                    <a:pt x="7" y="2"/>
                  </a:lnTo>
                  <a:lnTo>
                    <a:pt x="9" y="2"/>
                  </a:lnTo>
                  <a:lnTo>
                    <a:pt x="9" y="2"/>
                  </a:lnTo>
                  <a:lnTo>
                    <a:pt x="9" y="2"/>
                  </a:lnTo>
                  <a:lnTo>
                    <a:pt x="9" y="2"/>
                  </a:lnTo>
                  <a:lnTo>
                    <a:pt x="11" y="2"/>
                  </a:lnTo>
                  <a:lnTo>
                    <a:pt x="11" y="2"/>
                  </a:lnTo>
                  <a:lnTo>
                    <a:pt x="11" y="2"/>
                  </a:lnTo>
                  <a:lnTo>
                    <a:pt x="11" y="2"/>
                  </a:lnTo>
                  <a:lnTo>
                    <a:pt x="11" y="0"/>
                  </a:lnTo>
                  <a:lnTo>
                    <a:pt x="11" y="0"/>
                  </a:lnTo>
                  <a:lnTo>
                    <a:pt x="11" y="0"/>
                  </a:lnTo>
                  <a:lnTo>
                    <a:pt x="11" y="0"/>
                  </a:lnTo>
                  <a:lnTo>
                    <a:pt x="11" y="0"/>
                  </a:lnTo>
                  <a:lnTo>
                    <a:pt x="13" y="2"/>
                  </a:lnTo>
                  <a:lnTo>
                    <a:pt x="13" y="2"/>
                  </a:lnTo>
                  <a:lnTo>
                    <a:pt x="13" y="2"/>
                  </a:lnTo>
                  <a:lnTo>
                    <a:pt x="13" y="2"/>
                  </a:lnTo>
                  <a:lnTo>
                    <a:pt x="13" y="2"/>
                  </a:lnTo>
                  <a:lnTo>
                    <a:pt x="13" y="2"/>
                  </a:lnTo>
                  <a:lnTo>
                    <a:pt x="13" y="2"/>
                  </a:lnTo>
                  <a:lnTo>
                    <a:pt x="13" y="2"/>
                  </a:lnTo>
                  <a:lnTo>
                    <a:pt x="15" y="2"/>
                  </a:lnTo>
                  <a:lnTo>
                    <a:pt x="15" y="2"/>
                  </a:lnTo>
                  <a:lnTo>
                    <a:pt x="15" y="2"/>
                  </a:lnTo>
                  <a:lnTo>
                    <a:pt x="15" y="2"/>
                  </a:lnTo>
                  <a:lnTo>
                    <a:pt x="17" y="2"/>
                  </a:lnTo>
                  <a:lnTo>
                    <a:pt x="17" y="2"/>
                  </a:lnTo>
                  <a:lnTo>
                    <a:pt x="17" y="2"/>
                  </a:lnTo>
                  <a:lnTo>
                    <a:pt x="17" y="2"/>
                  </a:lnTo>
                  <a:lnTo>
                    <a:pt x="17" y="2"/>
                  </a:lnTo>
                  <a:lnTo>
                    <a:pt x="17" y="2"/>
                  </a:lnTo>
                  <a:lnTo>
                    <a:pt x="17" y="2"/>
                  </a:lnTo>
                  <a:lnTo>
                    <a:pt x="17" y="2"/>
                  </a:lnTo>
                  <a:lnTo>
                    <a:pt x="17" y="2"/>
                  </a:lnTo>
                  <a:lnTo>
                    <a:pt x="17" y="2"/>
                  </a:lnTo>
                  <a:lnTo>
                    <a:pt x="19" y="0"/>
                  </a:lnTo>
                  <a:lnTo>
                    <a:pt x="19" y="0"/>
                  </a:lnTo>
                  <a:lnTo>
                    <a:pt x="19" y="2"/>
                  </a:lnTo>
                  <a:lnTo>
                    <a:pt x="21" y="2"/>
                  </a:lnTo>
                  <a:lnTo>
                    <a:pt x="23" y="2"/>
                  </a:lnTo>
                  <a:lnTo>
                    <a:pt x="23" y="0"/>
                  </a:lnTo>
                  <a:lnTo>
                    <a:pt x="23" y="0"/>
                  </a:lnTo>
                  <a:lnTo>
                    <a:pt x="23" y="0"/>
                  </a:lnTo>
                  <a:lnTo>
                    <a:pt x="21" y="0"/>
                  </a:lnTo>
                  <a:lnTo>
                    <a:pt x="21" y="0"/>
                  </a:lnTo>
                  <a:lnTo>
                    <a:pt x="21" y="0"/>
                  </a:lnTo>
                  <a:lnTo>
                    <a:pt x="23" y="0"/>
                  </a:lnTo>
                  <a:lnTo>
                    <a:pt x="23" y="0"/>
                  </a:lnTo>
                  <a:lnTo>
                    <a:pt x="25" y="0"/>
                  </a:lnTo>
                  <a:lnTo>
                    <a:pt x="25" y="0"/>
                  </a:lnTo>
                  <a:lnTo>
                    <a:pt x="25" y="0"/>
                  </a:lnTo>
                  <a:close/>
                  <a:moveTo>
                    <a:pt x="25" y="6"/>
                  </a:moveTo>
                  <a:lnTo>
                    <a:pt x="25" y="6"/>
                  </a:lnTo>
                  <a:lnTo>
                    <a:pt x="25" y="4"/>
                  </a:lnTo>
                  <a:lnTo>
                    <a:pt x="25" y="4"/>
                  </a:lnTo>
                  <a:lnTo>
                    <a:pt x="25" y="4"/>
                  </a:lnTo>
                  <a:lnTo>
                    <a:pt x="23" y="4"/>
                  </a:lnTo>
                  <a:lnTo>
                    <a:pt x="23" y="4"/>
                  </a:lnTo>
                  <a:lnTo>
                    <a:pt x="25" y="4"/>
                  </a:lnTo>
                  <a:lnTo>
                    <a:pt x="25" y="6"/>
                  </a:lnTo>
                  <a:close/>
                  <a:moveTo>
                    <a:pt x="27" y="6"/>
                  </a:moveTo>
                  <a:lnTo>
                    <a:pt x="29" y="6"/>
                  </a:lnTo>
                  <a:lnTo>
                    <a:pt x="29" y="6"/>
                  </a:lnTo>
                  <a:lnTo>
                    <a:pt x="27" y="6"/>
                  </a:lnTo>
                  <a:lnTo>
                    <a:pt x="27" y="6"/>
                  </a:lnTo>
                  <a:lnTo>
                    <a:pt x="27" y="6"/>
                  </a:lnTo>
                  <a:lnTo>
                    <a:pt x="27" y="6"/>
                  </a:lnTo>
                  <a:lnTo>
                    <a:pt x="27" y="6"/>
                  </a:lnTo>
                  <a:lnTo>
                    <a:pt x="27"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16"/>
            <p:cNvSpPr>
              <a:spLocks noEditPoints="1"/>
            </p:cNvSpPr>
            <p:nvPr/>
          </p:nvSpPr>
          <p:spPr bwMode="auto">
            <a:xfrm>
              <a:off x="708025" y="5113338"/>
              <a:ext cx="73025" cy="90488"/>
            </a:xfrm>
            <a:custGeom>
              <a:avLst/>
              <a:gdLst>
                <a:gd name="T0" fmla="*/ 46 w 46"/>
                <a:gd name="T1" fmla="*/ 57 h 57"/>
                <a:gd name="T2" fmla="*/ 46 w 46"/>
                <a:gd name="T3" fmla="*/ 57 h 57"/>
                <a:gd name="T4" fmla="*/ 46 w 46"/>
                <a:gd name="T5" fmla="*/ 57 h 57"/>
                <a:gd name="T6" fmla="*/ 46 w 46"/>
                <a:gd name="T7" fmla="*/ 57 h 57"/>
                <a:gd name="T8" fmla="*/ 46 w 46"/>
                <a:gd name="T9" fmla="*/ 57 h 57"/>
                <a:gd name="T10" fmla="*/ 8 w 46"/>
                <a:gd name="T11" fmla="*/ 51 h 57"/>
                <a:gd name="T12" fmla="*/ 8 w 46"/>
                <a:gd name="T13" fmla="*/ 51 h 57"/>
                <a:gd name="T14" fmla="*/ 8 w 46"/>
                <a:gd name="T15" fmla="*/ 51 h 57"/>
                <a:gd name="T16" fmla="*/ 8 w 46"/>
                <a:gd name="T17" fmla="*/ 51 h 57"/>
                <a:gd name="T18" fmla="*/ 8 w 46"/>
                <a:gd name="T19" fmla="*/ 53 h 57"/>
                <a:gd name="T20" fmla="*/ 8 w 46"/>
                <a:gd name="T21" fmla="*/ 53 h 57"/>
                <a:gd name="T22" fmla="*/ 8 w 46"/>
                <a:gd name="T23" fmla="*/ 53 h 57"/>
                <a:gd name="T24" fmla="*/ 8 w 46"/>
                <a:gd name="T25" fmla="*/ 53 h 57"/>
                <a:gd name="T26" fmla="*/ 6 w 46"/>
                <a:gd name="T27" fmla="*/ 53 h 57"/>
                <a:gd name="T28" fmla="*/ 6 w 46"/>
                <a:gd name="T29" fmla="*/ 53 h 57"/>
                <a:gd name="T30" fmla="*/ 6 w 46"/>
                <a:gd name="T31" fmla="*/ 53 h 57"/>
                <a:gd name="T32" fmla="*/ 6 w 46"/>
                <a:gd name="T33" fmla="*/ 53 h 57"/>
                <a:gd name="T34" fmla="*/ 4 w 46"/>
                <a:gd name="T35" fmla="*/ 53 h 57"/>
                <a:gd name="T36" fmla="*/ 4 w 46"/>
                <a:gd name="T37" fmla="*/ 53 h 57"/>
                <a:gd name="T38" fmla="*/ 4 w 46"/>
                <a:gd name="T39" fmla="*/ 53 h 57"/>
                <a:gd name="T40" fmla="*/ 4 w 46"/>
                <a:gd name="T41" fmla="*/ 53 h 57"/>
                <a:gd name="T42" fmla="*/ 6 w 46"/>
                <a:gd name="T43" fmla="*/ 53 h 57"/>
                <a:gd name="T44" fmla="*/ 6 w 46"/>
                <a:gd name="T45" fmla="*/ 53 h 57"/>
                <a:gd name="T46" fmla="*/ 6 w 46"/>
                <a:gd name="T47" fmla="*/ 53 h 57"/>
                <a:gd name="T48" fmla="*/ 6 w 46"/>
                <a:gd name="T49" fmla="*/ 51 h 57"/>
                <a:gd name="T50" fmla="*/ 6 w 46"/>
                <a:gd name="T51" fmla="*/ 51 h 57"/>
                <a:gd name="T52" fmla="*/ 8 w 46"/>
                <a:gd name="T53" fmla="*/ 51 h 57"/>
                <a:gd name="T54" fmla="*/ 27 w 46"/>
                <a:gd name="T55" fmla="*/ 51 h 57"/>
                <a:gd name="T56" fmla="*/ 27 w 46"/>
                <a:gd name="T57" fmla="*/ 51 h 57"/>
                <a:gd name="T58" fmla="*/ 25 w 46"/>
                <a:gd name="T59" fmla="*/ 51 h 57"/>
                <a:gd name="T60" fmla="*/ 25 w 46"/>
                <a:gd name="T61" fmla="*/ 51 h 57"/>
                <a:gd name="T62" fmla="*/ 25 w 46"/>
                <a:gd name="T63" fmla="*/ 51 h 57"/>
                <a:gd name="T64" fmla="*/ 25 w 46"/>
                <a:gd name="T65" fmla="*/ 51 h 57"/>
                <a:gd name="T66" fmla="*/ 25 w 46"/>
                <a:gd name="T67" fmla="*/ 51 h 57"/>
                <a:gd name="T68" fmla="*/ 25 w 46"/>
                <a:gd name="T69" fmla="*/ 53 h 57"/>
                <a:gd name="T70" fmla="*/ 25 w 46"/>
                <a:gd name="T71" fmla="*/ 53 h 57"/>
                <a:gd name="T72" fmla="*/ 25 w 46"/>
                <a:gd name="T73" fmla="*/ 53 h 57"/>
                <a:gd name="T74" fmla="*/ 25 w 46"/>
                <a:gd name="T75" fmla="*/ 53 h 57"/>
                <a:gd name="T76" fmla="*/ 25 w 46"/>
                <a:gd name="T77" fmla="*/ 51 h 57"/>
                <a:gd name="T78" fmla="*/ 25 w 46"/>
                <a:gd name="T79" fmla="*/ 51 h 57"/>
                <a:gd name="T80" fmla="*/ 25 w 46"/>
                <a:gd name="T81" fmla="*/ 51 h 57"/>
                <a:gd name="T82" fmla="*/ 25 w 46"/>
                <a:gd name="T83" fmla="*/ 51 h 57"/>
                <a:gd name="T84" fmla="*/ 25 w 46"/>
                <a:gd name="T85" fmla="*/ 51 h 57"/>
                <a:gd name="T86" fmla="*/ 25 w 46"/>
                <a:gd name="T87" fmla="*/ 51 h 57"/>
                <a:gd name="T88" fmla="*/ 25 w 46"/>
                <a:gd name="T89" fmla="*/ 51 h 57"/>
                <a:gd name="T90" fmla="*/ 27 w 46"/>
                <a:gd name="T91" fmla="*/ 51 h 57"/>
                <a:gd name="T92" fmla="*/ 27 w 46"/>
                <a:gd name="T93" fmla="*/ 51 h 57"/>
                <a:gd name="T94" fmla="*/ 23 w 46"/>
                <a:gd name="T95" fmla="*/ 51 h 57"/>
                <a:gd name="T96" fmla="*/ 23 w 46"/>
                <a:gd name="T97" fmla="*/ 51 h 57"/>
                <a:gd name="T98" fmla="*/ 23 w 46"/>
                <a:gd name="T99" fmla="*/ 51 h 57"/>
                <a:gd name="T100" fmla="*/ 23 w 46"/>
                <a:gd name="T101" fmla="*/ 51 h 57"/>
                <a:gd name="T102" fmla="*/ 23 w 46"/>
                <a:gd name="T103" fmla="*/ 51 h 57"/>
                <a:gd name="T104" fmla="*/ 23 w 46"/>
                <a:gd name="T105" fmla="*/ 51 h 57"/>
                <a:gd name="T106" fmla="*/ 23 w 46"/>
                <a:gd name="T107" fmla="*/ 51 h 57"/>
                <a:gd name="T108" fmla="*/ 23 w 46"/>
                <a:gd name="T109" fmla="*/ 51 h 57"/>
                <a:gd name="T110" fmla="*/ 23 w 46"/>
                <a:gd name="T111" fmla="*/ 51 h 57"/>
                <a:gd name="T112" fmla="*/ 0 w 46"/>
                <a:gd name="T113" fmla="*/ 0 h 57"/>
                <a:gd name="T114" fmla="*/ 0 w 46"/>
                <a:gd name="T115" fmla="*/ 0 h 57"/>
                <a:gd name="T116" fmla="*/ 0 w 46"/>
                <a:gd name="T117" fmla="*/ 0 h 57"/>
                <a:gd name="T118" fmla="*/ 0 w 46"/>
                <a:gd name="T119" fmla="*/ 0 h 57"/>
                <a:gd name="T120" fmla="*/ 0 w 46"/>
                <a:gd name="T121" fmla="*/ 0 h 57"/>
                <a:gd name="T122" fmla="*/ 0 w 46"/>
                <a:gd name="T123"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6" h="57">
                  <a:moveTo>
                    <a:pt x="46" y="57"/>
                  </a:moveTo>
                  <a:lnTo>
                    <a:pt x="46" y="57"/>
                  </a:lnTo>
                  <a:lnTo>
                    <a:pt x="46" y="57"/>
                  </a:lnTo>
                  <a:lnTo>
                    <a:pt x="46" y="57"/>
                  </a:lnTo>
                  <a:lnTo>
                    <a:pt x="46" y="57"/>
                  </a:lnTo>
                  <a:close/>
                  <a:moveTo>
                    <a:pt x="8" y="51"/>
                  </a:moveTo>
                  <a:lnTo>
                    <a:pt x="8" y="51"/>
                  </a:lnTo>
                  <a:lnTo>
                    <a:pt x="8" y="51"/>
                  </a:lnTo>
                  <a:lnTo>
                    <a:pt x="8" y="51"/>
                  </a:lnTo>
                  <a:lnTo>
                    <a:pt x="8" y="53"/>
                  </a:lnTo>
                  <a:lnTo>
                    <a:pt x="8" y="53"/>
                  </a:lnTo>
                  <a:lnTo>
                    <a:pt x="8" y="53"/>
                  </a:lnTo>
                  <a:lnTo>
                    <a:pt x="8" y="53"/>
                  </a:lnTo>
                  <a:lnTo>
                    <a:pt x="6" y="53"/>
                  </a:lnTo>
                  <a:lnTo>
                    <a:pt x="6" y="53"/>
                  </a:lnTo>
                  <a:lnTo>
                    <a:pt x="6" y="53"/>
                  </a:lnTo>
                  <a:lnTo>
                    <a:pt x="6" y="53"/>
                  </a:lnTo>
                  <a:lnTo>
                    <a:pt x="4" y="53"/>
                  </a:lnTo>
                  <a:lnTo>
                    <a:pt x="4" y="53"/>
                  </a:lnTo>
                  <a:lnTo>
                    <a:pt x="4" y="53"/>
                  </a:lnTo>
                  <a:lnTo>
                    <a:pt x="4" y="53"/>
                  </a:lnTo>
                  <a:lnTo>
                    <a:pt x="6" y="53"/>
                  </a:lnTo>
                  <a:lnTo>
                    <a:pt x="6" y="53"/>
                  </a:lnTo>
                  <a:lnTo>
                    <a:pt x="6" y="53"/>
                  </a:lnTo>
                  <a:lnTo>
                    <a:pt x="6" y="51"/>
                  </a:lnTo>
                  <a:lnTo>
                    <a:pt x="6" y="51"/>
                  </a:lnTo>
                  <a:lnTo>
                    <a:pt x="8" y="51"/>
                  </a:lnTo>
                  <a:close/>
                  <a:moveTo>
                    <a:pt x="27" y="51"/>
                  </a:moveTo>
                  <a:lnTo>
                    <a:pt x="27" y="51"/>
                  </a:lnTo>
                  <a:lnTo>
                    <a:pt x="25" y="51"/>
                  </a:lnTo>
                  <a:lnTo>
                    <a:pt x="25" y="51"/>
                  </a:lnTo>
                  <a:lnTo>
                    <a:pt x="25" y="51"/>
                  </a:lnTo>
                  <a:lnTo>
                    <a:pt x="25" y="51"/>
                  </a:lnTo>
                  <a:lnTo>
                    <a:pt x="25" y="51"/>
                  </a:lnTo>
                  <a:lnTo>
                    <a:pt x="25" y="53"/>
                  </a:lnTo>
                  <a:lnTo>
                    <a:pt x="25" y="53"/>
                  </a:lnTo>
                  <a:lnTo>
                    <a:pt x="25" y="53"/>
                  </a:lnTo>
                  <a:lnTo>
                    <a:pt x="25" y="53"/>
                  </a:lnTo>
                  <a:lnTo>
                    <a:pt x="25" y="51"/>
                  </a:lnTo>
                  <a:lnTo>
                    <a:pt x="25" y="51"/>
                  </a:lnTo>
                  <a:lnTo>
                    <a:pt x="25" y="51"/>
                  </a:lnTo>
                  <a:lnTo>
                    <a:pt x="25" y="51"/>
                  </a:lnTo>
                  <a:lnTo>
                    <a:pt x="25" y="51"/>
                  </a:lnTo>
                  <a:lnTo>
                    <a:pt x="25" y="51"/>
                  </a:lnTo>
                  <a:lnTo>
                    <a:pt x="25" y="51"/>
                  </a:lnTo>
                  <a:lnTo>
                    <a:pt x="27" y="51"/>
                  </a:lnTo>
                  <a:lnTo>
                    <a:pt x="27" y="51"/>
                  </a:lnTo>
                  <a:close/>
                  <a:moveTo>
                    <a:pt x="23" y="51"/>
                  </a:moveTo>
                  <a:lnTo>
                    <a:pt x="23" y="51"/>
                  </a:lnTo>
                  <a:lnTo>
                    <a:pt x="23" y="51"/>
                  </a:lnTo>
                  <a:lnTo>
                    <a:pt x="23" y="51"/>
                  </a:lnTo>
                  <a:lnTo>
                    <a:pt x="23" y="51"/>
                  </a:lnTo>
                  <a:lnTo>
                    <a:pt x="23" y="51"/>
                  </a:lnTo>
                  <a:lnTo>
                    <a:pt x="23" y="51"/>
                  </a:lnTo>
                  <a:lnTo>
                    <a:pt x="23" y="51"/>
                  </a:lnTo>
                  <a:lnTo>
                    <a:pt x="23" y="51"/>
                  </a:lnTo>
                  <a:close/>
                  <a:moveTo>
                    <a:pt x="0" y="0"/>
                  </a:move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Rectangle 17"/>
            <p:cNvSpPr>
              <a:spLocks noChangeArrowheads="1"/>
            </p:cNvSpPr>
            <p:nvPr/>
          </p:nvSpPr>
          <p:spPr bwMode="auto">
            <a:xfrm>
              <a:off x="8151813" y="5149850"/>
              <a:ext cx="1588" cy="1588"/>
            </a:xfrm>
            <a:prstGeom prst="rect">
              <a:avLst/>
            </a:prstGeom>
            <a:grpFill/>
            <a:ln w="3175">
              <a:solidFill>
                <a:schemeClr val="bg1"/>
              </a:solid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18"/>
            <p:cNvSpPr>
              <a:spLocks noEditPoints="1"/>
            </p:cNvSpPr>
            <p:nvPr/>
          </p:nvSpPr>
          <p:spPr bwMode="auto">
            <a:xfrm>
              <a:off x="6048375" y="5124450"/>
              <a:ext cx="941388" cy="1158875"/>
            </a:xfrm>
            <a:custGeom>
              <a:avLst/>
              <a:gdLst>
                <a:gd name="T0" fmla="*/ 470 w 593"/>
                <a:gd name="T1" fmla="*/ 726 h 730"/>
                <a:gd name="T2" fmla="*/ 453 w 593"/>
                <a:gd name="T3" fmla="*/ 722 h 730"/>
                <a:gd name="T4" fmla="*/ 466 w 593"/>
                <a:gd name="T5" fmla="*/ 718 h 730"/>
                <a:gd name="T6" fmla="*/ 461 w 593"/>
                <a:gd name="T7" fmla="*/ 711 h 730"/>
                <a:gd name="T8" fmla="*/ 461 w 593"/>
                <a:gd name="T9" fmla="*/ 714 h 730"/>
                <a:gd name="T10" fmla="*/ 461 w 593"/>
                <a:gd name="T11" fmla="*/ 711 h 730"/>
                <a:gd name="T12" fmla="*/ 461 w 593"/>
                <a:gd name="T13" fmla="*/ 711 h 730"/>
                <a:gd name="T14" fmla="*/ 459 w 593"/>
                <a:gd name="T15" fmla="*/ 709 h 730"/>
                <a:gd name="T16" fmla="*/ 463 w 593"/>
                <a:gd name="T17" fmla="*/ 709 h 730"/>
                <a:gd name="T18" fmla="*/ 455 w 593"/>
                <a:gd name="T19" fmla="*/ 711 h 730"/>
                <a:gd name="T20" fmla="*/ 459 w 593"/>
                <a:gd name="T21" fmla="*/ 707 h 730"/>
                <a:gd name="T22" fmla="*/ 457 w 593"/>
                <a:gd name="T23" fmla="*/ 712 h 730"/>
                <a:gd name="T24" fmla="*/ 457 w 593"/>
                <a:gd name="T25" fmla="*/ 714 h 730"/>
                <a:gd name="T26" fmla="*/ 459 w 593"/>
                <a:gd name="T27" fmla="*/ 714 h 730"/>
                <a:gd name="T28" fmla="*/ 463 w 593"/>
                <a:gd name="T29" fmla="*/ 712 h 730"/>
                <a:gd name="T30" fmla="*/ 466 w 593"/>
                <a:gd name="T31" fmla="*/ 712 h 730"/>
                <a:gd name="T32" fmla="*/ 466 w 593"/>
                <a:gd name="T33" fmla="*/ 716 h 730"/>
                <a:gd name="T34" fmla="*/ 461 w 593"/>
                <a:gd name="T35" fmla="*/ 718 h 730"/>
                <a:gd name="T36" fmla="*/ 463 w 593"/>
                <a:gd name="T37" fmla="*/ 718 h 730"/>
                <a:gd name="T38" fmla="*/ 466 w 593"/>
                <a:gd name="T39" fmla="*/ 718 h 730"/>
                <a:gd name="T40" fmla="*/ 468 w 593"/>
                <a:gd name="T41" fmla="*/ 718 h 730"/>
                <a:gd name="T42" fmla="*/ 472 w 593"/>
                <a:gd name="T43" fmla="*/ 716 h 730"/>
                <a:gd name="T44" fmla="*/ 478 w 593"/>
                <a:gd name="T45" fmla="*/ 714 h 730"/>
                <a:gd name="T46" fmla="*/ 482 w 593"/>
                <a:gd name="T47" fmla="*/ 718 h 730"/>
                <a:gd name="T48" fmla="*/ 478 w 593"/>
                <a:gd name="T49" fmla="*/ 722 h 730"/>
                <a:gd name="T50" fmla="*/ 478 w 593"/>
                <a:gd name="T51" fmla="*/ 724 h 730"/>
                <a:gd name="T52" fmla="*/ 474 w 593"/>
                <a:gd name="T53" fmla="*/ 722 h 730"/>
                <a:gd name="T54" fmla="*/ 470 w 593"/>
                <a:gd name="T55" fmla="*/ 722 h 730"/>
                <a:gd name="T56" fmla="*/ 468 w 593"/>
                <a:gd name="T57" fmla="*/ 722 h 730"/>
                <a:gd name="T58" fmla="*/ 468 w 593"/>
                <a:gd name="T59" fmla="*/ 726 h 730"/>
                <a:gd name="T60" fmla="*/ 474 w 593"/>
                <a:gd name="T61" fmla="*/ 728 h 730"/>
                <a:gd name="T62" fmla="*/ 476 w 593"/>
                <a:gd name="T63" fmla="*/ 726 h 730"/>
                <a:gd name="T64" fmla="*/ 476 w 593"/>
                <a:gd name="T65" fmla="*/ 728 h 730"/>
                <a:gd name="T66" fmla="*/ 470 w 593"/>
                <a:gd name="T67" fmla="*/ 730 h 730"/>
                <a:gd name="T68" fmla="*/ 468 w 593"/>
                <a:gd name="T69" fmla="*/ 726 h 730"/>
                <a:gd name="T70" fmla="*/ 466 w 593"/>
                <a:gd name="T71" fmla="*/ 728 h 730"/>
                <a:gd name="T72" fmla="*/ 461 w 593"/>
                <a:gd name="T73" fmla="*/ 726 h 730"/>
                <a:gd name="T74" fmla="*/ 461 w 593"/>
                <a:gd name="T75" fmla="*/ 726 h 730"/>
                <a:gd name="T76" fmla="*/ 457 w 593"/>
                <a:gd name="T77" fmla="*/ 726 h 730"/>
                <a:gd name="T78" fmla="*/ 455 w 593"/>
                <a:gd name="T79" fmla="*/ 730 h 730"/>
                <a:gd name="T80" fmla="*/ 453 w 593"/>
                <a:gd name="T81" fmla="*/ 724 h 730"/>
                <a:gd name="T82" fmla="*/ 455 w 593"/>
                <a:gd name="T83" fmla="*/ 720 h 730"/>
                <a:gd name="T84" fmla="*/ 453 w 593"/>
                <a:gd name="T85" fmla="*/ 718 h 730"/>
                <a:gd name="T86" fmla="*/ 453 w 593"/>
                <a:gd name="T87" fmla="*/ 712 h 730"/>
                <a:gd name="T88" fmla="*/ 453 w 593"/>
                <a:gd name="T89" fmla="*/ 709 h 730"/>
                <a:gd name="T90" fmla="*/ 457 w 593"/>
                <a:gd name="T91" fmla="*/ 705 h 730"/>
                <a:gd name="T92" fmla="*/ 451 w 593"/>
                <a:gd name="T93" fmla="*/ 705 h 730"/>
                <a:gd name="T94" fmla="*/ 451 w 593"/>
                <a:gd name="T95" fmla="*/ 705 h 730"/>
                <a:gd name="T96" fmla="*/ 180 w 593"/>
                <a:gd name="T97" fmla="*/ 651 h 730"/>
                <a:gd name="T98" fmla="*/ 159 w 593"/>
                <a:gd name="T99" fmla="*/ 645 h 730"/>
                <a:gd name="T100" fmla="*/ 159 w 593"/>
                <a:gd name="T101" fmla="*/ 645 h 730"/>
                <a:gd name="T102" fmla="*/ 591 w 593"/>
                <a:gd name="T103" fmla="*/ 486 h 730"/>
                <a:gd name="T104" fmla="*/ 593 w 593"/>
                <a:gd name="T105" fmla="*/ 467 h 730"/>
                <a:gd name="T106" fmla="*/ 2 w 593"/>
                <a:gd name="T107" fmla="*/ 181 h 730"/>
                <a:gd name="T108" fmla="*/ 111 w 593"/>
                <a:gd name="T109" fmla="*/ 2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93" h="730">
                  <a:moveTo>
                    <a:pt x="472" y="726"/>
                  </a:moveTo>
                  <a:lnTo>
                    <a:pt x="472" y="728"/>
                  </a:lnTo>
                  <a:lnTo>
                    <a:pt x="472" y="726"/>
                  </a:lnTo>
                  <a:lnTo>
                    <a:pt x="470" y="726"/>
                  </a:lnTo>
                  <a:lnTo>
                    <a:pt x="470" y="724"/>
                  </a:lnTo>
                  <a:lnTo>
                    <a:pt x="472" y="726"/>
                  </a:lnTo>
                  <a:close/>
                  <a:moveTo>
                    <a:pt x="453" y="720"/>
                  </a:moveTo>
                  <a:lnTo>
                    <a:pt x="453" y="722"/>
                  </a:lnTo>
                  <a:lnTo>
                    <a:pt x="451" y="722"/>
                  </a:lnTo>
                  <a:lnTo>
                    <a:pt x="451" y="720"/>
                  </a:lnTo>
                  <a:lnTo>
                    <a:pt x="453" y="720"/>
                  </a:lnTo>
                  <a:close/>
                  <a:moveTo>
                    <a:pt x="466" y="718"/>
                  </a:moveTo>
                  <a:lnTo>
                    <a:pt x="465" y="718"/>
                  </a:lnTo>
                  <a:lnTo>
                    <a:pt x="466" y="716"/>
                  </a:lnTo>
                  <a:lnTo>
                    <a:pt x="466" y="718"/>
                  </a:lnTo>
                  <a:close/>
                  <a:moveTo>
                    <a:pt x="461" y="711"/>
                  </a:moveTo>
                  <a:lnTo>
                    <a:pt x="463" y="711"/>
                  </a:lnTo>
                  <a:lnTo>
                    <a:pt x="463" y="712"/>
                  </a:lnTo>
                  <a:lnTo>
                    <a:pt x="461" y="712"/>
                  </a:lnTo>
                  <a:lnTo>
                    <a:pt x="461" y="714"/>
                  </a:lnTo>
                  <a:lnTo>
                    <a:pt x="459" y="714"/>
                  </a:lnTo>
                  <a:lnTo>
                    <a:pt x="459" y="712"/>
                  </a:lnTo>
                  <a:lnTo>
                    <a:pt x="461" y="712"/>
                  </a:lnTo>
                  <a:lnTo>
                    <a:pt x="461" y="711"/>
                  </a:lnTo>
                  <a:lnTo>
                    <a:pt x="463" y="711"/>
                  </a:lnTo>
                  <a:lnTo>
                    <a:pt x="461" y="711"/>
                  </a:lnTo>
                  <a:close/>
                  <a:moveTo>
                    <a:pt x="461" y="709"/>
                  </a:moveTo>
                  <a:lnTo>
                    <a:pt x="461" y="711"/>
                  </a:lnTo>
                  <a:lnTo>
                    <a:pt x="459" y="711"/>
                  </a:lnTo>
                  <a:lnTo>
                    <a:pt x="459" y="712"/>
                  </a:lnTo>
                  <a:lnTo>
                    <a:pt x="459" y="711"/>
                  </a:lnTo>
                  <a:lnTo>
                    <a:pt x="459" y="709"/>
                  </a:lnTo>
                  <a:lnTo>
                    <a:pt x="461" y="709"/>
                  </a:lnTo>
                  <a:close/>
                  <a:moveTo>
                    <a:pt x="465" y="711"/>
                  </a:moveTo>
                  <a:lnTo>
                    <a:pt x="463" y="711"/>
                  </a:lnTo>
                  <a:lnTo>
                    <a:pt x="463" y="709"/>
                  </a:lnTo>
                  <a:lnTo>
                    <a:pt x="465" y="709"/>
                  </a:lnTo>
                  <a:lnTo>
                    <a:pt x="465" y="711"/>
                  </a:lnTo>
                  <a:close/>
                  <a:moveTo>
                    <a:pt x="457" y="709"/>
                  </a:moveTo>
                  <a:lnTo>
                    <a:pt x="455" y="711"/>
                  </a:lnTo>
                  <a:lnTo>
                    <a:pt x="457" y="711"/>
                  </a:lnTo>
                  <a:lnTo>
                    <a:pt x="455" y="709"/>
                  </a:lnTo>
                  <a:lnTo>
                    <a:pt x="457" y="709"/>
                  </a:lnTo>
                  <a:lnTo>
                    <a:pt x="459" y="707"/>
                  </a:lnTo>
                  <a:lnTo>
                    <a:pt x="459" y="709"/>
                  </a:lnTo>
                  <a:lnTo>
                    <a:pt x="459" y="711"/>
                  </a:lnTo>
                  <a:lnTo>
                    <a:pt x="457" y="711"/>
                  </a:lnTo>
                  <a:lnTo>
                    <a:pt x="457" y="712"/>
                  </a:lnTo>
                  <a:lnTo>
                    <a:pt x="457" y="711"/>
                  </a:lnTo>
                  <a:lnTo>
                    <a:pt x="459" y="711"/>
                  </a:lnTo>
                  <a:lnTo>
                    <a:pt x="457" y="712"/>
                  </a:lnTo>
                  <a:lnTo>
                    <a:pt x="457" y="714"/>
                  </a:lnTo>
                  <a:lnTo>
                    <a:pt x="457" y="716"/>
                  </a:lnTo>
                  <a:lnTo>
                    <a:pt x="457" y="714"/>
                  </a:lnTo>
                  <a:lnTo>
                    <a:pt x="459" y="712"/>
                  </a:lnTo>
                  <a:lnTo>
                    <a:pt x="459" y="714"/>
                  </a:lnTo>
                  <a:lnTo>
                    <a:pt x="459" y="716"/>
                  </a:lnTo>
                  <a:lnTo>
                    <a:pt x="461" y="716"/>
                  </a:lnTo>
                  <a:lnTo>
                    <a:pt x="463" y="714"/>
                  </a:lnTo>
                  <a:lnTo>
                    <a:pt x="463" y="712"/>
                  </a:lnTo>
                  <a:lnTo>
                    <a:pt x="463" y="714"/>
                  </a:lnTo>
                  <a:lnTo>
                    <a:pt x="465" y="714"/>
                  </a:lnTo>
                  <a:lnTo>
                    <a:pt x="465" y="712"/>
                  </a:lnTo>
                  <a:lnTo>
                    <a:pt x="466" y="712"/>
                  </a:lnTo>
                  <a:lnTo>
                    <a:pt x="466" y="714"/>
                  </a:lnTo>
                  <a:lnTo>
                    <a:pt x="465" y="714"/>
                  </a:lnTo>
                  <a:lnTo>
                    <a:pt x="466" y="714"/>
                  </a:lnTo>
                  <a:lnTo>
                    <a:pt x="466" y="716"/>
                  </a:lnTo>
                  <a:lnTo>
                    <a:pt x="465" y="716"/>
                  </a:lnTo>
                  <a:lnTo>
                    <a:pt x="463" y="716"/>
                  </a:lnTo>
                  <a:lnTo>
                    <a:pt x="461" y="716"/>
                  </a:lnTo>
                  <a:lnTo>
                    <a:pt x="461" y="718"/>
                  </a:lnTo>
                  <a:lnTo>
                    <a:pt x="463" y="716"/>
                  </a:lnTo>
                  <a:lnTo>
                    <a:pt x="465" y="716"/>
                  </a:lnTo>
                  <a:lnTo>
                    <a:pt x="463" y="716"/>
                  </a:lnTo>
                  <a:lnTo>
                    <a:pt x="463" y="718"/>
                  </a:lnTo>
                  <a:lnTo>
                    <a:pt x="465" y="718"/>
                  </a:lnTo>
                  <a:lnTo>
                    <a:pt x="463" y="720"/>
                  </a:lnTo>
                  <a:lnTo>
                    <a:pt x="465" y="720"/>
                  </a:lnTo>
                  <a:lnTo>
                    <a:pt x="466" y="718"/>
                  </a:lnTo>
                  <a:lnTo>
                    <a:pt x="468" y="718"/>
                  </a:lnTo>
                  <a:lnTo>
                    <a:pt x="466" y="720"/>
                  </a:lnTo>
                  <a:lnTo>
                    <a:pt x="468" y="720"/>
                  </a:lnTo>
                  <a:lnTo>
                    <a:pt x="468" y="718"/>
                  </a:lnTo>
                  <a:lnTo>
                    <a:pt x="468" y="720"/>
                  </a:lnTo>
                  <a:lnTo>
                    <a:pt x="470" y="718"/>
                  </a:lnTo>
                  <a:lnTo>
                    <a:pt x="470" y="716"/>
                  </a:lnTo>
                  <a:lnTo>
                    <a:pt x="472" y="716"/>
                  </a:lnTo>
                  <a:lnTo>
                    <a:pt x="474" y="716"/>
                  </a:lnTo>
                  <a:lnTo>
                    <a:pt x="476" y="716"/>
                  </a:lnTo>
                  <a:lnTo>
                    <a:pt x="476" y="714"/>
                  </a:lnTo>
                  <a:lnTo>
                    <a:pt x="478" y="714"/>
                  </a:lnTo>
                  <a:lnTo>
                    <a:pt x="480" y="714"/>
                  </a:lnTo>
                  <a:lnTo>
                    <a:pt x="480" y="716"/>
                  </a:lnTo>
                  <a:lnTo>
                    <a:pt x="482" y="716"/>
                  </a:lnTo>
                  <a:lnTo>
                    <a:pt x="482" y="718"/>
                  </a:lnTo>
                  <a:lnTo>
                    <a:pt x="482" y="720"/>
                  </a:lnTo>
                  <a:lnTo>
                    <a:pt x="480" y="720"/>
                  </a:lnTo>
                  <a:lnTo>
                    <a:pt x="480" y="722"/>
                  </a:lnTo>
                  <a:lnTo>
                    <a:pt x="478" y="722"/>
                  </a:lnTo>
                  <a:lnTo>
                    <a:pt x="478" y="720"/>
                  </a:lnTo>
                  <a:lnTo>
                    <a:pt x="478" y="722"/>
                  </a:lnTo>
                  <a:lnTo>
                    <a:pt x="480" y="724"/>
                  </a:lnTo>
                  <a:lnTo>
                    <a:pt x="478" y="724"/>
                  </a:lnTo>
                  <a:lnTo>
                    <a:pt x="476" y="724"/>
                  </a:lnTo>
                  <a:lnTo>
                    <a:pt x="476" y="722"/>
                  </a:lnTo>
                  <a:lnTo>
                    <a:pt x="474" y="720"/>
                  </a:lnTo>
                  <a:lnTo>
                    <a:pt x="474" y="722"/>
                  </a:lnTo>
                  <a:lnTo>
                    <a:pt x="472" y="722"/>
                  </a:lnTo>
                  <a:lnTo>
                    <a:pt x="470" y="722"/>
                  </a:lnTo>
                  <a:lnTo>
                    <a:pt x="468" y="722"/>
                  </a:lnTo>
                  <a:lnTo>
                    <a:pt x="470" y="722"/>
                  </a:lnTo>
                  <a:lnTo>
                    <a:pt x="472" y="724"/>
                  </a:lnTo>
                  <a:lnTo>
                    <a:pt x="470" y="724"/>
                  </a:lnTo>
                  <a:lnTo>
                    <a:pt x="470" y="722"/>
                  </a:lnTo>
                  <a:lnTo>
                    <a:pt x="468" y="722"/>
                  </a:lnTo>
                  <a:lnTo>
                    <a:pt x="468" y="724"/>
                  </a:lnTo>
                  <a:lnTo>
                    <a:pt x="466" y="722"/>
                  </a:lnTo>
                  <a:lnTo>
                    <a:pt x="468" y="724"/>
                  </a:lnTo>
                  <a:lnTo>
                    <a:pt x="468" y="726"/>
                  </a:lnTo>
                  <a:lnTo>
                    <a:pt x="470" y="726"/>
                  </a:lnTo>
                  <a:lnTo>
                    <a:pt x="472" y="726"/>
                  </a:lnTo>
                  <a:lnTo>
                    <a:pt x="472" y="728"/>
                  </a:lnTo>
                  <a:lnTo>
                    <a:pt x="474" y="728"/>
                  </a:lnTo>
                  <a:lnTo>
                    <a:pt x="474" y="726"/>
                  </a:lnTo>
                  <a:lnTo>
                    <a:pt x="472" y="726"/>
                  </a:lnTo>
                  <a:lnTo>
                    <a:pt x="474" y="726"/>
                  </a:lnTo>
                  <a:lnTo>
                    <a:pt x="476" y="726"/>
                  </a:lnTo>
                  <a:lnTo>
                    <a:pt x="478" y="726"/>
                  </a:lnTo>
                  <a:lnTo>
                    <a:pt x="476" y="728"/>
                  </a:lnTo>
                  <a:lnTo>
                    <a:pt x="474" y="728"/>
                  </a:lnTo>
                  <a:lnTo>
                    <a:pt x="476" y="728"/>
                  </a:lnTo>
                  <a:lnTo>
                    <a:pt x="476" y="730"/>
                  </a:lnTo>
                  <a:lnTo>
                    <a:pt x="474" y="730"/>
                  </a:lnTo>
                  <a:lnTo>
                    <a:pt x="472" y="730"/>
                  </a:lnTo>
                  <a:lnTo>
                    <a:pt x="470" y="730"/>
                  </a:lnTo>
                  <a:lnTo>
                    <a:pt x="468" y="728"/>
                  </a:lnTo>
                  <a:lnTo>
                    <a:pt x="468" y="726"/>
                  </a:lnTo>
                  <a:lnTo>
                    <a:pt x="466" y="726"/>
                  </a:lnTo>
                  <a:lnTo>
                    <a:pt x="468" y="726"/>
                  </a:lnTo>
                  <a:lnTo>
                    <a:pt x="466" y="726"/>
                  </a:lnTo>
                  <a:lnTo>
                    <a:pt x="468" y="728"/>
                  </a:lnTo>
                  <a:lnTo>
                    <a:pt x="466" y="730"/>
                  </a:lnTo>
                  <a:lnTo>
                    <a:pt x="466" y="728"/>
                  </a:lnTo>
                  <a:lnTo>
                    <a:pt x="465" y="728"/>
                  </a:lnTo>
                  <a:lnTo>
                    <a:pt x="463" y="728"/>
                  </a:lnTo>
                  <a:lnTo>
                    <a:pt x="463" y="726"/>
                  </a:lnTo>
                  <a:lnTo>
                    <a:pt x="461" y="726"/>
                  </a:lnTo>
                  <a:lnTo>
                    <a:pt x="461" y="724"/>
                  </a:lnTo>
                  <a:lnTo>
                    <a:pt x="459" y="724"/>
                  </a:lnTo>
                  <a:lnTo>
                    <a:pt x="459" y="726"/>
                  </a:lnTo>
                  <a:lnTo>
                    <a:pt x="461" y="726"/>
                  </a:lnTo>
                  <a:lnTo>
                    <a:pt x="459" y="726"/>
                  </a:lnTo>
                  <a:lnTo>
                    <a:pt x="459" y="728"/>
                  </a:lnTo>
                  <a:lnTo>
                    <a:pt x="459" y="726"/>
                  </a:lnTo>
                  <a:lnTo>
                    <a:pt x="457" y="726"/>
                  </a:lnTo>
                  <a:lnTo>
                    <a:pt x="457" y="728"/>
                  </a:lnTo>
                  <a:lnTo>
                    <a:pt x="459" y="728"/>
                  </a:lnTo>
                  <a:lnTo>
                    <a:pt x="457" y="730"/>
                  </a:lnTo>
                  <a:lnTo>
                    <a:pt x="455" y="730"/>
                  </a:lnTo>
                  <a:lnTo>
                    <a:pt x="453" y="730"/>
                  </a:lnTo>
                  <a:lnTo>
                    <a:pt x="453" y="728"/>
                  </a:lnTo>
                  <a:lnTo>
                    <a:pt x="453" y="726"/>
                  </a:lnTo>
                  <a:lnTo>
                    <a:pt x="453" y="724"/>
                  </a:lnTo>
                  <a:lnTo>
                    <a:pt x="455" y="724"/>
                  </a:lnTo>
                  <a:lnTo>
                    <a:pt x="455" y="722"/>
                  </a:lnTo>
                  <a:lnTo>
                    <a:pt x="453" y="722"/>
                  </a:lnTo>
                  <a:lnTo>
                    <a:pt x="455" y="720"/>
                  </a:lnTo>
                  <a:lnTo>
                    <a:pt x="453" y="720"/>
                  </a:lnTo>
                  <a:lnTo>
                    <a:pt x="453" y="718"/>
                  </a:lnTo>
                  <a:lnTo>
                    <a:pt x="453" y="716"/>
                  </a:lnTo>
                  <a:lnTo>
                    <a:pt x="453" y="718"/>
                  </a:lnTo>
                  <a:lnTo>
                    <a:pt x="455" y="716"/>
                  </a:lnTo>
                  <a:lnTo>
                    <a:pt x="453" y="716"/>
                  </a:lnTo>
                  <a:lnTo>
                    <a:pt x="453" y="714"/>
                  </a:lnTo>
                  <a:lnTo>
                    <a:pt x="453" y="712"/>
                  </a:lnTo>
                  <a:lnTo>
                    <a:pt x="455" y="712"/>
                  </a:lnTo>
                  <a:lnTo>
                    <a:pt x="455" y="711"/>
                  </a:lnTo>
                  <a:lnTo>
                    <a:pt x="453" y="711"/>
                  </a:lnTo>
                  <a:lnTo>
                    <a:pt x="453" y="709"/>
                  </a:lnTo>
                  <a:lnTo>
                    <a:pt x="455" y="709"/>
                  </a:lnTo>
                  <a:lnTo>
                    <a:pt x="455" y="707"/>
                  </a:lnTo>
                  <a:lnTo>
                    <a:pt x="455" y="705"/>
                  </a:lnTo>
                  <a:lnTo>
                    <a:pt x="457" y="705"/>
                  </a:lnTo>
                  <a:lnTo>
                    <a:pt x="457" y="707"/>
                  </a:lnTo>
                  <a:lnTo>
                    <a:pt x="459" y="707"/>
                  </a:lnTo>
                  <a:lnTo>
                    <a:pt x="457" y="709"/>
                  </a:lnTo>
                  <a:close/>
                  <a:moveTo>
                    <a:pt x="451" y="705"/>
                  </a:moveTo>
                  <a:lnTo>
                    <a:pt x="449" y="705"/>
                  </a:lnTo>
                  <a:lnTo>
                    <a:pt x="451" y="705"/>
                  </a:lnTo>
                  <a:lnTo>
                    <a:pt x="451" y="703"/>
                  </a:lnTo>
                  <a:lnTo>
                    <a:pt x="451" y="705"/>
                  </a:lnTo>
                  <a:close/>
                  <a:moveTo>
                    <a:pt x="184" y="651"/>
                  </a:moveTo>
                  <a:lnTo>
                    <a:pt x="182" y="653"/>
                  </a:lnTo>
                  <a:lnTo>
                    <a:pt x="180" y="653"/>
                  </a:lnTo>
                  <a:lnTo>
                    <a:pt x="180" y="651"/>
                  </a:lnTo>
                  <a:lnTo>
                    <a:pt x="182" y="649"/>
                  </a:lnTo>
                  <a:lnTo>
                    <a:pt x="182" y="651"/>
                  </a:lnTo>
                  <a:lnTo>
                    <a:pt x="184" y="651"/>
                  </a:lnTo>
                  <a:close/>
                  <a:moveTo>
                    <a:pt x="159" y="645"/>
                  </a:moveTo>
                  <a:lnTo>
                    <a:pt x="157" y="645"/>
                  </a:lnTo>
                  <a:lnTo>
                    <a:pt x="157" y="643"/>
                  </a:lnTo>
                  <a:lnTo>
                    <a:pt x="159" y="643"/>
                  </a:lnTo>
                  <a:lnTo>
                    <a:pt x="159" y="645"/>
                  </a:lnTo>
                  <a:close/>
                  <a:moveTo>
                    <a:pt x="591" y="486"/>
                  </a:moveTo>
                  <a:lnTo>
                    <a:pt x="591" y="484"/>
                  </a:lnTo>
                  <a:lnTo>
                    <a:pt x="593" y="486"/>
                  </a:lnTo>
                  <a:lnTo>
                    <a:pt x="591" y="486"/>
                  </a:lnTo>
                  <a:close/>
                  <a:moveTo>
                    <a:pt x="593" y="469"/>
                  </a:moveTo>
                  <a:lnTo>
                    <a:pt x="591" y="469"/>
                  </a:lnTo>
                  <a:lnTo>
                    <a:pt x="591" y="467"/>
                  </a:lnTo>
                  <a:lnTo>
                    <a:pt x="593" y="467"/>
                  </a:lnTo>
                  <a:lnTo>
                    <a:pt x="593" y="469"/>
                  </a:lnTo>
                  <a:close/>
                  <a:moveTo>
                    <a:pt x="2" y="181"/>
                  </a:moveTo>
                  <a:lnTo>
                    <a:pt x="0" y="181"/>
                  </a:lnTo>
                  <a:lnTo>
                    <a:pt x="2" y="181"/>
                  </a:lnTo>
                  <a:lnTo>
                    <a:pt x="0" y="181"/>
                  </a:lnTo>
                  <a:lnTo>
                    <a:pt x="2" y="181"/>
                  </a:lnTo>
                  <a:close/>
                  <a:moveTo>
                    <a:pt x="111" y="0"/>
                  </a:moveTo>
                  <a:lnTo>
                    <a:pt x="111" y="2"/>
                  </a:lnTo>
                  <a:lnTo>
                    <a:pt x="111"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19"/>
            <p:cNvSpPr>
              <a:spLocks noEditPoints="1"/>
            </p:cNvSpPr>
            <p:nvPr/>
          </p:nvSpPr>
          <p:spPr bwMode="auto">
            <a:xfrm>
              <a:off x="3467100" y="4378325"/>
              <a:ext cx="4763" cy="19050"/>
            </a:xfrm>
            <a:custGeom>
              <a:avLst/>
              <a:gdLst>
                <a:gd name="T0" fmla="*/ 1 w 3"/>
                <a:gd name="T1" fmla="*/ 10 h 12"/>
                <a:gd name="T2" fmla="*/ 1 w 3"/>
                <a:gd name="T3" fmla="*/ 10 h 12"/>
                <a:gd name="T4" fmla="*/ 1 w 3"/>
                <a:gd name="T5" fmla="*/ 10 h 12"/>
                <a:gd name="T6" fmla="*/ 1 w 3"/>
                <a:gd name="T7" fmla="*/ 10 h 12"/>
                <a:gd name="T8" fmla="*/ 1 w 3"/>
                <a:gd name="T9" fmla="*/ 10 h 12"/>
                <a:gd name="T10" fmla="*/ 1 w 3"/>
                <a:gd name="T11" fmla="*/ 10 h 12"/>
                <a:gd name="T12" fmla="*/ 1 w 3"/>
                <a:gd name="T13" fmla="*/ 10 h 12"/>
                <a:gd name="T14" fmla="*/ 1 w 3"/>
                <a:gd name="T15" fmla="*/ 10 h 12"/>
                <a:gd name="T16" fmla="*/ 3 w 3"/>
                <a:gd name="T17" fmla="*/ 10 h 12"/>
                <a:gd name="T18" fmla="*/ 3 w 3"/>
                <a:gd name="T19" fmla="*/ 10 h 12"/>
                <a:gd name="T20" fmla="*/ 3 w 3"/>
                <a:gd name="T21" fmla="*/ 10 h 12"/>
                <a:gd name="T22" fmla="*/ 3 w 3"/>
                <a:gd name="T23" fmla="*/ 10 h 12"/>
                <a:gd name="T24" fmla="*/ 3 w 3"/>
                <a:gd name="T25" fmla="*/ 10 h 12"/>
                <a:gd name="T26" fmla="*/ 3 w 3"/>
                <a:gd name="T27" fmla="*/ 12 h 12"/>
                <a:gd name="T28" fmla="*/ 3 w 3"/>
                <a:gd name="T29" fmla="*/ 12 h 12"/>
                <a:gd name="T30" fmla="*/ 1 w 3"/>
                <a:gd name="T31" fmla="*/ 12 h 12"/>
                <a:gd name="T32" fmla="*/ 1 w 3"/>
                <a:gd name="T33" fmla="*/ 12 h 12"/>
                <a:gd name="T34" fmla="*/ 1 w 3"/>
                <a:gd name="T35" fmla="*/ 12 h 12"/>
                <a:gd name="T36" fmla="*/ 1 w 3"/>
                <a:gd name="T37" fmla="*/ 12 h 12"/>
                <a:gd name="T38" fmla="*/ 1 w 3"/>
                <a:gd name="T39" fmla="*/ 12 h 12"/>
                <a:gd name="T40" fmla="*/ 1 w 3"/>
                <a:gd name="T41" fmla="*/ 12 h 12"/>
                <a:gd name="T42" fmla="*/ 0 w 3"/>
                <a:gd name="T43" fmla="*/ 12 h 12"/>
                <a:gd name="T44" fmla="*/ 0 w 3"/>
                <a:gd name="T45" fmla="*/ 12 h 12"/>
                <a:gd name="T46" fmla="*/ 0 w 3"/>
                <a:gd name="T47" fmla="*/ 12 h 12"/>
                <a:gd name="T48" fmla="*/ 0 w 3"/>
                <a:gd name="T49" fmla="*/ 10 h 12"/>
                <a:gd name="T50" fmla="*/ 0 w 3"/>
                <a:gd name="T51" fmla="*/ 10 h 12"/>
                <a:gd name="T52" fmla="*/ 0 w 3"/>
                <a:gd name="T53" fmla="*/ 10 h 12"/>
                <a:gd name="T54" fmla="*/ 0 w 3"/>
                <a:gd name="T55" fmla="*/ 10 h 12"/>
                <a:gd name="T56" fmla="*/ 0 w 3"/>
                <a:gd name="T57" fmla="*/ 10 h 12"/>
                <a:gd name="T58" fmla="*/ 0 w 3"/>
                <a:gd name="T59" fmla="*/ 10 h 12"/>
                <a:gd name="T60" fmla="*/ 1 w 3"/>
                <a:gd name="T61" fmla="*/ 10 h 12"/>
                <a:gd name="T62" fmla="*/ 0 w 3"/>
                <a:gd name="T63" fmla="*/ 0 h 12"/>
                <a:gd name="T64" fmla="*/ 1 w 3"/>
                <a:gd name="T65" fmla="*/ 0 h 12"/>
                <a:gd name="T66" fmla="*/ 1 w 3"/>
                <a:gd name="T67" fmla="*/ 0 h 12"/>
                <a:gd name="T68" fmla="*/ 1 w 3"/>
                <a:gd name="T69" fmla="*/ 0 h 12"/>
                <a:gd name="T70" fmla="*/ 1 w 3"/>
                <a:gd name="T71" fmla="*/ 2 h 12"/>
                <a:gd name="T72" fmla="*/ 1 w 3"/>
                <a:gd name="T73" fmla="*/ 2 h 12"/>
                <a:gd name="T74" fmla="*/ 1 w 3"/>
                <a:gd name="T75" fmla="*/ 2 h 12"/>
                <a:gd name="T76" fmla="*/ 1 w 3"/>
                <a:gd name="T77" fmla="*/ 2 h 12"/>
                <a:gd name="T78" fmla="*/ 1 w 3"/>
                <a:gd name="T79" fmla="*/ 2 h 12"/>
                <a:gd name="T80" fmla="*/ 0 w 3"/>
                <a:gd name="T81" fmla="*/ 2 h 12"/>
                <a:gd name="T82" fmla="*/ 0 w 3"/>
                <a:gd name="T83" fmla="*/ 0 h 12"/>
                <a:gd name="T84" fmla="*/ 0 w 3"/>
                <a:gd name="T85" fmla="*/ 0 h 12"/>
                <a:gd name="T86" fmla="*/ 0 w 3"/>
                <a:gd name="T87" fmla="*/ 0 h 12"/>
                <a:gd name="T88" fmla="*/ 0 w 3"/>
                <a:gd name="T89" fmla="*/ 0 h 12"/>
                <a:gd name="T90" fmla="*/ 0 w 3"/>
                <a:gd name="T91" fmla="*/ 0 h 12"/>
                <a:gd name="T92" fmla="*/ 0 w 3"/>
                <a:gd name="T93" fmla="*/ 0 h 12"/>
                <a:gd name="T94" fmla="*/ 0 w 3"/>
                <a:gd name="T95" fmla="*/ 2 h 12"/>
                <a:gd name="T96" fmla="*/ 0 w 3"/>
                <a:gd name="T97" fmla="*/ 2 h 12"/>
                <a:gd name="T98" fmla="*/ 0 w 3"/>
                <a:gd name="T99" fmla="*/ 0 h 12"/>
                <a:gd name="T100" fmla="*/ 0 w 3"/>
                <a:gd name="T101" fmla="*/ 0 h 12"/>
                <a:gd name="T102" fmla="*/ 0 w 3"/>
                <a:gd name="T103" fmla="*/ 0 h 12"/>
                <a:gd name="T104" fmla="*/ 1 w 3"/>
                <a:gd name="T105" fmla="*/ 0 h 12"/>
                <a:gd name="T106" fmla="*/ 0 w 3"/>
                <a:gd name="T10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 h="12">
                  <a:moveTo>
                    <a:pt x="1" y="10"/>
                  </a:moveTo>
                  <a:lnTo>
                    <a:pt x="1" y="10"/>
                  </a:lnTo>
                  <a:lnTo>
                    <a:pt x="1" y="10"/>
                  </a:lnTo>
                  <a:lnTo>
                    <a:pt x="1" y="10"/>
                  </a:lnTo>
                  <a:lnTo>
                    <a:pt x="1" y="10"/>
                  </a:lnTo>
                  <a:lnTo>
                    <a:pt x="1" y="10"/>
                  </a:lnTo>
                  <a:lnTo>
                    <a:pt x="1" y="10"/>
                  </a:lnTo>
                  <a:lnTo>
                    <a:pt x="1" y="10"/>
                  </a:lnTo>
                  <a:lnTo>
                    <a:pt x="1" y="10"/>
                  </a:lnTo>
                  <a:lnTo>
                    <a:pt x="1" y="10"/>
                  </a:lnTo>
                  <a:lnTo>
                    <a:pt x="1" y="10"/>
                  </a:lnTo>
                  <a:lnTo>
                    <a:pt x="1" y="10"/>
                  </a:lnTo>
                  <a:lnTo>
                    <a:pt x="1" y="10"/>
                  </a:lnTo>
                  <a:lnTo>
                    <a:pt x="1" y="10"/>
                  </a:lnTo>
                  <a:lnTo>
                    <a:pt x="1" y="10"/>
                  </a:lnTo>
                  <a:lnTo>
                    <a:pt x="1" y="10"/>
                  </a:lnTo>
                  <a:lnTo>
                    <a:pt x="3" y="10"/>
                  </a:lnTo>
                  <a:lnTo>
                    <a:pt x="3" y="10"/>
                  </a:lnTo>
                  <a:lnTo>
                    <a:pt x="3" y="10"/>
                  </a:lnTo>
                  <a:lnTo>
                    <a:pt x="3" y="10"/>
                  </a:lnTo>
                  <a:lnTo>
                    <a:pt x="3" y="10"/>
                  </a:lnTo>
                  <a:lnTo>
                    <a:pt x="3" y="10"/>
                  </a:lnTo>
                  <a:lnTo>
                    <a:pt x="3" y="10"/>
                  </a:lnTo>
                  <a:lnTo>
                    <a:pt x="3" y="10"/>
                  </a:lnTo>
                  <a:lnTo>
                    <a:pt x="3" y="10"/>
                  </a:lnTo>
                  <a:lnTo>
                    <a:pt x="3" y="10"/>
                  </a:lnTo>
                  <a:lnTo>
                    <a:pt x="3" y="12"/>
                  </a:lnTo>
                  <a:lnTo>
                    <a:pt x="3" y="12"/>
                  </a:lnTo>
                  <a:lnTo>
                    <a:pt x="3" y="12"/>
                  </a:lnTo>
                  <a:lnTo>
                    <a:pt x="3" y="12"/>
                  </a:lnTo>
                  <a:lnTo>
                    <a:pt x="1" y="12"/>
                  </a:lnTo>
                  <a:lnTo>
                    <a:pt x="1" y="12"/>
                  </a:lnTo>
                  <a:lnTo>
                    <a:pt x="1" y="12"/>
                  </a:lnTo>
                  <a:lnTo>
                    <a:pt x="1" y="12"/>
                  </a:lnTo>
                  <a:lnTo>
                    <a:pt x="1" y="12"/>
                  </a:lnTo>
                  <a:lnTo>
                    <a:pt x="1" y="12"/>
                  </a:lnTo>
                  <a:lnTo>
                    <a:pt x="1" y="12"/>
                  </a:lnTo>
                  <a:lnTo>
                    <a:pt x="1" y="12"/>
                  </a:lnTo>
                  <a:lnTo>
                    <a:pt x="1" y="12"/>
                  </a:lnTo>
                  <a:lnTo>
                    <a:pt x="1" y="12"/>
                  </a:lnTo>
                  <a:lnTo>
                    <a:pt x="1" y="12"/>
                  </a:lnTo>
                  <a:lnTo>
                    <a:pt x="1" y="12"/>
                  </a:lnTo>
                  <a:lnTo>
                    <a:pt x="0" y="12"/>
                  </a:lnTo>
                  <a:lnTo>
                    <a:pt x="0" y="12"/>
                  </a:lnTo>
                  <a:lnTo>
                    <a:pt x="0" y="12"/>
                  </a:lnTo>
                  <a:lnTo>
                    <a:pt x="0" y="12"/>
                  </a:lnTo>
                  <a:lnTo>
                    <a:pt x="0" y="12"/>
                  </a:lnTo>
                  <a:lnTo>
                    <a:pt x="0" y="12"/>
                  </a:lnTo>
                  <a:lnTo>
                    <a:pt x="0" y="10"/>
                  </a:lnTo>
                  <a:lnTo>
                    <a:pt x="0" y="10"/>
                  </a:lnTo>
                  <a:lnTo>
                    <a:pt x="0" y="10"/>
                  </a:lnTo>
                  <a:lnTo>
                    <a:pt x="0" y="10"/>
                  </a:lnTo>
                  <a:lnTo>
                    <a:pt x="0" y="10"/>
                  </a:lnTo>
                  <a:lnTo>
                    <a:pt x="0" y="10"/>
                  </a:lnTo>
                  <a:lnTo>
                    <a:pt x="0" y="10"/>
                  </a:lnTo>
                  <a:lnTo>
                    <a:pt x="0" y="10"/>
                  </a:lnTo>
                  <a:lnTo>
                    <a:pt x="0" y="10"/>
                  </a:lnTo>
                  <a:lnTo>
                    <a:pt x="0" y="10"/>
                  </a:lnTo>
                  <a:lnTo>
                    <a:pt x="0" y="10"/>
                  </a:lnTo>
                  <a:lnTo>
                    <a:pt x="0" y="10"/>
                  </a:lnTo>
                  <a:lnTo>
                    <a:pt x="1" y="10"/>
                  </a:lnTo>
                  <a:lnTo>
                    <a:pt x="1" y="10"/>
                  </a:lnTo>
                  <a:lnTo>
                    <a:pt x="1" y="10"/>
                  </a:lnTo>
                  <a:close/>
                  <a:moveTo>
                    <a:pt x="0" y="0"/>
                  </a:moveTo>
                  <a:lnTo>
                    <a:pt x="1" y="0"/>
                  </a:lnTo>
                  <a:lnTo>
                    <a:pt x="1" y="0"/>
                  </a:lnTo>
                  <a:lnTo>
                    <a:pt x="1" y="0"/>
                  </a:lnTo>
                  <a:lnTo>
                    <a:pt x="1" y="0"/>
                  </a:lnTo>
                  <a:lnTo>
                    <a:pt x="1" y="0"/>
                  </a:lnTo>
                  <a:lnTo>
                    <a:pt x="1" y="0"/>
                  </a:lnTo>
                  <a:lnTo>
                    <a:pt x="1" y="2"/>
                  </a:lnTo>
                  <a:lnTo>
                    <a:pt x="1" y="2"/>
                  </a:lnTo>
                  <a:lnTo>
                    <a:pt x="1" y="2"/>
                  </a:lnTo>
                  <a:lnTo>
                    <a:pt x="1" y="2"/>
                  </a:lnTo>
                  <a:lnTo>
                    <a:pt x="1" y="2"/>
                  </a:lnTo>
                  <a:lnTo>
                    <a:pt x="1" y="2"/>
                  </a:lnTo>
                  <a:lnTo>
                    <a:pt x="1" y="2"/>
                  </a:lnTo>
                  <a:lnTo>
                    <a:pt x="1" y="2"/>
                  </a:lnTo>
                  <a:lnTo>
                    <a:pt x="1" y="2"/>
                  </a:lnTo>
                  <a:lnTo>
                    <a:pt x="1" y="2"/>
                  </a:lnTo>
                  <a:lnTo>
                    <a:pt x="0" y="2"/>
                  </a:lnTo>
                  <a:lnTo>
                    <a:pt x="0" y="2"/>
                  </a:lnTo>
                  <a:lnTo>
                    <a:pt x="0" y="2"/>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2"/>
                  </a:lnTo>
                  <a:lnTo>
                    <a:pt x="0" y="2"/>
                  </a:lnTo>
                  <a:lnTo>
                    <a:pt x="0" y="2"/>
                  </a:lnTo>
                  <a:lnTo>
                    <a:pt x="0" y="2"/>
                  </a:lnTo>
                  <a:lnTo>
                    <a:pt x="0" y="0"/>
                  </a:lnTo>
                  <a:lnTo>
                    <a:pt x="0" y="0"/>
                  </a:lnTo>
                  <a:lnTo>
                    <a:pt x="0" y="0"/>
                  </a:lnTo>
                  <a:lnTo>
                    <a:pt x="0" y="0"/>
                  </a:lnTo>
                  <a:lnTo>
                    <a:pt x="0" y="0"/>
                  </a:lnTo>
                  <a:lnTo>
                    <a:pt x="0" y="0"/>
                  </a:lnTo>
                  <a:lnTo>
                    <a:pt x="1"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20"/>
            <p:cNvSpPr>
              <a:spLocks noEditPoints="1"/>
            </p:cNvSpPr>
            <p:nvPr/>
          </p:nvSpPr>
          <p:spPr bwMode="auto">
            <a:xfrm>
              <a:off x="7883525" y="5067300"/>
              <a:ext cx="1160463" cy="1425575"/>
            </a:xfrm>
            <a:custGeom>
              <a:avLst/>
              <a:gdLst>
                <a:gd name="T0" fmla="*/ 512 w 731"/>
                <a:gd name="T1" fmla="*/ 564 h 898"/>
                <a:gd name="T2" fmla="*/ 562 w 731"/>
                <a:gd name="T3" fmla="*/ 578 h 898"/>
                <a:gd name="T4" fmla="*/ 555 w 731"/>
                <a:gd name="T5" fmla="*/ 608 h 898"/>
                <a:gd name="T6" fmla="*/ 537 w 731"/>
                <a:gd name="T7" fmla="*/ 626 h 898"/>
                <a:gd name="T8" fmla="*/ 516 w 731"/>
                <a:gd name="T9" fmla="*/ 599 h 898"/>
                <a:gd name="T10" fmla="*/ 505 w 731"/>
                <a:gd name="T11" fmla="*/ 558 h 898"/>
                <a:gd name="T12" fmla="*/ 491 w 731"/>
                <a:gd name="T13" fmla="*/ 549 h 898"/>
                <a:gd name="T14" fmla="*/ 391 w 731"/>
                <a:gd name="T15" fmla="*/ 464 h 898"/>
                <a:gd name="T16" fmla="*/ 11 w 731"/>
                <a:gd name="T17" fmla="*/ 324 h 898"/>
                <a:gd name="T18" fmla="*/ 2 w 731"/>
                <a:gd name="T19" fmla="*/ 261 h 898"/>
                <a:gd name="T20" fmla="*/ 599 w 731"/>
                <a:gd name="T21" fmla="*/ 217 h 898"/>
                <a:gd name="T22" fmla="*/ 530 w 731"/>
                <a:gd name="T23" fmla="*/ 151 h 898"/>
                <a:gd name="T24" fmla="*/ 382 w 731"/>
                <a:gd name="T25" fmla="*/ 105 h 898"/>
                <a:gd name="T26" fmla="*/ 194 w 731"/>
                <a:gd name="T27" fmla="*/ 88 h 898"/>
                <a:gd name="T28" fmla="*/ 374 w 731"/>
                <a:gd name="T29" fmla="*/ 73 h 898"/>
                <a:gd name="T30" fmla="*/ 370 w 731"/>
                <a:gd name="T31" fmla="*/ 40 h 898"/>
                <a:gd name="T32" fmla="*/ 292 w 731"/>
                <a:gd name="T33" fmla="*/ 32 h 898"/>
                <a:gd name="T34" fmla="*/ 313 w 731"/>
                <a:gd name="T35" fmla="*/ 27 h 898"/>
                <a:gd name="T36" fmla="*/ 489 w 731"/>
                <a:gd name="T37" fmla="*/ 77 h 898"/>
                <a:gd name="T38" fmla="*/ 516 w 731"/>
                <a:gd name="T39" fmla="*/ 117 h 898"/>
                <a:gd name="T40" fmla="*/ 549 w 731"/>
                <a:gd name="T41" fmla="*/ 167 h 898"/>
                <a:gd name="T42" fmla="*/ 580 w 731"/>
                <a:gd name="T43" fmla="*/ 205 h 898"/>
                <a:gd name="T44" fmla="*/ 601 w 731"/>
                <a:gd name="T45" fmla="*/ 221 h 898"/>
                <a:gd name="T46" fmla="*/ 631 w 731"/>
                <a:gd name="T47" fmla="*/ 267 h 898"/>
                <a:gd name="T48" fmla="*/ 645 w 731"/>
                <a:gd name="T49" fmla="*/ 317 h 898"/>
                <a:gd name="T50" fmla="*/ 633 w 731"/>
                <a:gd name="T51" fmla="*/ 386 h 898"/>
                <a:gd name="T52" fmla="*/ 605 w 731"/>
                <a:gd name="T53" fmla="*/ 434 h 898"/>
                <a:gd name="T54" fmla="*/ 587 w 731"/>
                <a:gd name="T55" fmla="*/ 489 h 898"/>
                <a:gd name="T56" fmla="*/ 530 w 731"/>
                <a:gd name="T57" fmla="*/ 528 h 898"/>
                <a:gd name="T58" fmla="*/ 503 w 731"/>
                <a:gd name="T59" fmla="*/ 507 h 898"/>
                <a:gd name="T60" fmla="*/ 449 w 731"/>
                <a:gd name="T61" fmla="*/ 510 h 898"/>
                <a:gd name="T62" fmla="*/ 416 w 731"/>
                <a:gd name="T63" fmla="*/ 457 h 898"/>
                <a:gd name="T64" fmla="*/ 401 w 731"/>
                <a:gd name="T65" fmla="*/ 432 h 898"/>
                <a:gd name="T66" fmla="*/ 397 w 731"/>
                <a:gd name="T67" fmla="*/ 420 h 898"/>
                <a:gd name="T68" fmla="*/ 370 w 731"/>
                <a:gd name="T69" fmla="*/ 432 h 898"/>
                <a:gd name="T70" fmla="*/ 351 w 731"/>
                <a:gd name="T71" fmla="*/ 422 h 898"/>
                <a:gd name="T72" fmla="*/ 320 w 731"/>
                <a:gd name="T73" fmla="*/ 393 h 898"/>
                <a:gd name="T74" fmla="*/ 203 w 731"/>
                <a:gd name="T75" fmla="*/ 397 h 898"/>
                <a:gd name="T76" fmla="*/ 132 w 731"/>
                <a:gd name="T77" fmla="*/ 424 h 898"/>
                <a:gd name="T78" fmla="*/ 78 w 731"/>
                <a:gd name="T79" fmla="*/ 449 h 898"/>
                <a:gd name="T80" fmla="*/ 40 w 731"/>
                <a:gd name="T81" fmla="*/ 420 h 898"/>
                <a:gd name="T82" fmla="*/ 30 w 731"/>
                <a:gd name="T83" fmla="*/ 349 h 898"/>
                <a:gd name="T84" fmla="*/ 7 w 731"/>
                <a:gd name="T85" fmla="*/ 282 h 898"/>
                <a:gd name="T86" fmla="*/ 15 w 731"/>
                <a:gd name="T87" fmla="*/ 286 h 898"/>
                <a:gd name="T88" fmla="*/ 13 w 731"/>
                <a:gd name="T89" fmla="*/ 217 h 898"/>
                <a:gd name="T90" fmla="*/ 63 w 731"/>
                <a:gd name="T91" fmla="*/ 188 h 898"/>
                <a:gd name="T92" fmla="*/ 144 w 731"/>
                <a:gd name="T93" fmla="*/ 150 h 898"/>
                <a:gd name="T94" fmla="*/ 163 w 731"/>
                <a:gd name="T95" fmla="*/ 127 h 898"/>
                <a:gd name="T96" fmla="*/ 169 w 731"/>
                <a:gd name="T97" fmla="*/ 115 h 898"/>
                <a:gd name="T98" fmla="*/ 186 w 731"/>
                <a:gd name="T99" fmla="*/ 102 h 898"/>
                <a:gd name="T100" fmla="*/ 197 w 731"/>
                <a:gd name="T101" fmla="*/ 84 h 898"/>
                <a:gd name="T102" fmla="*/ 213 w 731"/>
                <a:gd name="T103" fmla="*/ 77 h 898"/>
                <a:gd name="T104" fmla="*/ 242 w 731"/>
                <a:gd name="T105" fmla="*/ 90 h 898"/>
                <a:gd name="T106" fmla="*/ 265 w 731"/>
                <a:gd name="T107" fmla="*/ 96 h 898"/>
                <a:gd name="T108" fmla="*/ 272 w 731"/>
                <a:gd name="T109" fmla="*/ 63 h 898"/>
                <a:gd name="T110" fmla="*/ 301 w 731"/>
                <a:gd name="T111" fmla="*/ 48 h 898"/>
                <a:gd name="T112" fmla="*/ 307 w 731"/>
                <a:gd name="T113" fmla="*/ 32 h 898"/>
                <a:gd name="T114" fmla="*/ 353 w 731"/>
                <a:gd name="T115" fmla="*/ 50 h 898"/>
                <a:gd name="T116" fmla="*/ 370 w 731"/>
                <a:gd name="T117" fmla="*/ 46 h 898"/>
                <a:gd name="T118" fmla="*/ 366 w 731"/>
                <a:gd name="T119" fmla="*/ 67 h 898"/>
                <a:gd name="T120" fmla="*/ 389 w 731"/>
                <a:gd name="T121" fmla="*/ 113 h 898"/>
                <a:gd name="T122" fmla="*/ 451 w 731"/>
                <a:gd name="T123" fmla="*/ 115 h 898"/>
                <a:gd name="T124" fmla="*/ 457 w 731"/>
                <a:gd name="T125" fmla="*/ 48 h 8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31" h="898">
                  <a:moveTo>
                    <a:pt x="729" y="898"/>
                  </a:moveTo>
                  <a:lnTo>
                    <a:pt x="729" y="896"/>
                  </a:lnTo>
                  <a:lnTo>
                    <a:pt x="729" y="894"/>
                  </a:lnTo>
                  <a:lnTo>
                    <a:pt x="729" y="892"/>
                  </a:lnTo>
                  <a:lnTo>
                    <a:pt x="731" y="892"/>
                  </a:lnTo>
                  <a:lnTo>
                    <a:pt x="731" y="891"/>
                  </a:lnTo>
                  <a:lnTo>
                    <a:pt x="731" y="889"/>
                  </a:lnTo>
                  <a:lnTo>
                    <a:pt x="731" y="891"/>
                  </a:lnTo>
                  <a:lnTo>
                    <a:pt x="731" y="892"/>
                  </a:lnTo>
                  <a:lnTo>
                    <a:pt x="731" y="894"/>
                  </a:lnTo>
                  <a:lnTo>
                    <a:pt x="731" y="896"/>
                  </a:lnTo>
                  <a:lnTo>
                    <a:pt x="729" y="898"/>
                  </a:lnTo>
                  <a:close/>
                  <a:moveTo>
                    <a:pt x="547" y="620"/>
                  </a:moveTo>
                  <a:lnTo>
                    <a:pt x="547" y="622"/>
                  </a:lnTo>
                  <a:lnTo>
                    <a:pt x="545" y="622"/>
                  </a:lnTo>
                  <a:lnTo>
                    <a:pt x="545" y="620"/>
                  </a:lnTo>
                  <a:lnTo>
                    <a:pt x="545" y="622"/>
                  </a:lnTo>
                  <a:lnTo>
                    <a:pt x="543" y="622"/>
                  </a:lnTo>
                  <a:lnTo>
                    <a:pt x="543" y="620"/>
                  </a:lnTo>
                  <a:lnTo>
                    <a:pt x="543" y="622"/>
                  </a:lnTo>
                  <a:lnTo>
                    <a:pt x="545" y="622"/>
                  </a:lnTo>
                  <a:lnTo>
                    <a:pt x="545" y="620"/>
                  </a:lnTo>
                  <a:lnTo>
                    <a:pt x="545" y="618"/>
                  </a:lnTo>
                  <a:lnTo>
                    <a:pt x="547" y="616"/>
                  </a:lnTo>
                  <a:lnTo>
                    <a:pt x="547" y="618"/>
                  </a:lnTo>
                  <a:lnTo>
                    <a:pt x="547" y="620"/>
                  </a:lnTo>
                  <a:close/>
                  <a:moveTo>
                    <a:pt x="549" y="616"/>
                  </a:moveTo>
                  <a:lnTo>
                    <a:pt x="547" y="616"/>
                  </a:lnTo>
                  <a:lnTo>
                    <a:pt x="547" y="614"/>
                  </a:lnTo>
                  <a:lnTo>
                    <a:pt x="547" y="612"/>
                  </a:lnTo>
                  <a:lnTo>
                    <a:pt x="547" y="614"/>
                  </a:lnTo>
                  <a:lnTo>
                    <a:pt x="549" y="614"/>
                  </a:lnTo>
                  <a:lnTo>
                    <a:pt x="549" y="616"/>
                  </a:lnTo>
                  <a:close/>
                  <a:moveTo>
                    <a:pt x="560" y="605"/>
                  </a:moveTo>
                  <a:lnTo>
                    <a:pt x="558" y="605"/>
                  </a:lnTo>
                  <a:lnTo>
                    <a:pt x="558" y="606"/>
                  </a:lnTo>
                  <a:lnTo>
                    <a:pt x="557" y="606"/>
                  </a:lnTo>
                  <a:lnTo>
                    <a:pt x="557" y="605"/>
                  </a:lnTo>
                  <a:lnTo>
                    <a:pt x="558" y="605"/>
                  </a:lnTo>
                  <a:lnTo>
                    <a:pt x="558" y="603"/>
                  </a:lnTo>
                  <a:lnTo>
                    <a:pt x="560" y="603"/>
                  </a:lnTo>
                  <a:lnTo>
                    <a:pt x="560" y="605"/>
                  </a:lnTo>
                  <a:close/>
                  <a:moveTo>
                    <a:pt x="562" y="597"/>
                  </a:moveTo>
                  <a:lnTo>
                    <a:pt x="560" y="597"/>
                  </a:lnTo>
                  <a:lnTo>
                    <a:pt x="562" y="597"/>
                  </a:lnTo>
                  <a:close/>
                  <a:moveTo>
                    <a:pt x="507" y="562"/>
                  </a:moveTo>
                  <a:lnTo>
                    <a:pt x="509" y="562"/>
                  </a:lnTo>
                  <a:lnTo>
                    <a:pt x="510" y="562"/>
                  </a:lnTo>
                  <a:lnTo>
                    <a:pt x="510" y="564"/>
                  </a:lnTo>
                  <a:lnTo>
                    <a:pt x="512" y="564"/>
                  </a:lnTo>
                  <a:lnTo>
                    <a:pt x="514" y="564"/>
                  </a:lnTo>
                  <a:lnTo>
                    <a:pt x="514" y="562"/>
                  </a:lnTo>
                  <a:lnTo>
                    <a:pt x="514" y="564"/>
                  </a:lnTo>
                  <a:lnTo>
                    <a:pt x="516" y="566"/>
                  </a:lnTo>
                  <a:lnTo>
                    <a:pt x="518" y="564"/>
                  </a:lnTo>
                  <a:lnTo>
                    <a:pt x="518" y="566"/>
                  </a:lnTo>
                  <a:lnTo>
                    <a:pt x="520" y="566"/>
                  </a:lnTo>
                  <a:lnTo>
                    <a:pt x="522" y="568"/>
                  </a:lnTo>
                  <a:lnTo>
                    <a:pt x="522" y="570"/>
                  </a:lnTo>
                  <a:lnTo>
                    <a:pt x="524" y="570"/>
                  </a:lnTo>
                  <a:lnTo>
                    <a:pt x="526" y="570"/>
                  </a:lnTo>
                  <a:lnTo>
                    <a:pt x="528" y="572"/>
                  </a:lnTo>
                  <a:lnTo>
                    <a:pt x="530" y="572"/>
                  </a:lnTo>
                  <a:lnTo>
                    <a:pt x="532" y="572"/>
                  </a:lnTo>
                  <a:lnTo>
                    <a:pt x="533" y="572"/>
                  </a:lnTo>
                  <a:lnTo>
                    <a:pt x="535" y="572"/>
                  </a:lnTo>
                  <a:lnTo>
                    <a:pt x="535" y="570"/>
                  </a:lnTo>
                  <a:lnTo>
                    <a:pt x="537" y="570"/>
                  </a:lnTo>
                  <a:lnTo>
                    <a:pt x="539" y="570"/>
                  </a:lnTo>
                  <a:lnTo>
                    <a:pt x="539" y="572"/>
                  </a:lnTo>
                  <a:lnTo>
                    <a:pt x="537" y="572"/>
                  </a:lnTo>
                  <a:lnTo>
                    <a:pt x="539" y="572"/>
                  </a:lnTo>
                  <a:lnTo>
                    <a:pt x="541" y="572"/>
                  </a:lnTo>
                  <a:lnTo>
                    <a:pt x="539" y="572"/>
                  </a:lnTo>
                  <a:lnTo>
                    <a:pt x="539" y="570"/>
                  </a:lnTo>
                  <a:lnTo>
                    <a:pt x="539" y="568"/>
                  </a:lnTo>
                  <a:lnTo>
                    <a:pt x="541" y="568"/>
                  </a:lnTo>
                  <a:lnTo>
                    <a:pt x="545" y="568"/>
                  </a:lnTo>
                  <a:lnTo>
                    <a:pt x="547" y="568"/>
                  </a:lnTo>
                  <a:lnTo>
                    <a:pt x="549" y="568"/>
                  </a:lnTo>
                  <a:lnTo>
                    <a:pt x="551" y="566"/>
                  </a:lnTo>
                  <a:lnTo>
                    <a:pt x="551" y="564"/>
                  </a:lnTo>
                  <a:lnTo>
                    <a:pt x="553" y="564"/>
                  </a:lnTo>
                  <a:lnTo>
                    <a:pt x="553" y="566"/>
                  </a:lnTo>
                  <a:lnTo>
                    <a:pt x="555" y="566"/>
                  </a:lnTo>
                  <a:lnTo>
                    <a:pt x="557" y="566"/>
                  </a:lnTo>
                  <a:lnTo>
                    <a:pt x="557" y="564"/>
                  </a:lnTo>
                  <a:lnTo>
                    <a:pt x="557" y="562"/>
                  </a:lnTo>
                  <a:lnTo>
                    <a:pt x="558" y="562"/>
                  </a:lnTo>
                  <a:lnTo>
                    <a:pt x="558" y="564"/>
                  </a:lnTo>
                  <a:lnTo>
                    <a:pt x="560" y="564"/>
                  </a:lnTo>
                  <a:lnTo>
                    <a:pt x="562" y="566"/>
                  </a:lnTo>
                  <a:lnTo>
                    <a:pt x="562" y="568"/>
                  </a:lnTo>
                  <a:lnTo>
                    <a:pt x="562" y="570"/>
                  </a:lnTo>
                  <a:lnTo>
                    <a:pt x="562" y="572"/>
                  </a:lnTo>
                  <a:lnTo>
                    <a:pt x="562" y="574"/>
                  </a:lnTo>
                  <a:lnTo>
                    <a:pt x="562" y="576"/>
                  </a:lnTo>
                  <a:lnTo>
                    <a:pt x="562" y="574"/>
                  </a:lnTo>
                  <a:lnTo>
                    <a:pt x="562" y="576"/>
                  </a:lnTo>
                  <a:lnTo>
                    <a:pt x="562" y="578"/>
                  </a:lnTo>
                  <a:lnTo>
                    <a:pt x="562" y="580"/>
                  </a:lnTo>
                  <a:lnTo>
                    <a:pt x="562" y="581"/>
                  </a:lnTo>
                  <a:lnTo>
                    <a:pt x="562" y="583"/>
                  </a:lnTo>
                  <a:lnTo>
                    <a:pt x="562" y="585"/>
                  </a:lnTo>
                  <a:lnTo>
                    <a:pt x="562" y="587"/>
                  </a:lnTo>
                  <a:lnTo>
                    <a:pt x="562" y="589"/>
                  </a:lnTo>
                  <a:lnTo>
                    <a:pt x="562" y="591"/>
                  </a:lnTo>
                  <a:lnTo>
                    <a:pt x="562" y="593"/>
                  </a:lnTo>
                  <a:lnTo>
                    <a:pt x="562" y="595"/>
                  </a:lnTo>
                  <a:lnTo>
                    <a:pt x="562" y="593"/>
                  </a:lnTo>
                  <a:lnTo>
                    <a:pt x="560" y="591"/>
                  </a:lnTo>
                  <a:lnTo>
                    <a:pt x="560" y="589"/>
                  </a:lnTo>
                  <a:lnTo>
                    <a:pt x="560" y="591"/>
                  </a:lnTo>
                  <a:lnTo>
                    <a:pt x="558" y="591"/>
                  </a:lnTo>
                  <a:lnTo>
                    <a:pt x="560" y="591"/>
                  </a:lnTo>
                  <a:lnTo>
                    <a:pt x="558" y="591"/>
                  </a:lnTo>
                  <a:lnTo>
                    <a:pt x="558" y="593"/>
                  </a:lnTo>
                  <a:lnTo>
                    <a:pt x="558" y="595"/>
                  </a:lnTo>
                  <a:lnTo>
                    <a:pt x="557" y="595"/>
                  </a:lnTo>
                  <a:lnTo>
                    <a:pt x="557" y="597"/>
                  </a:lnTo>
                  <a:lnTo>
                    <a:pt x="558" y="597"/>
                  </a:lnTo>
                  <a:lnTo>
                    <a:pt x="557" y="597"/>
                  </a:lnTo>
                  <a:lnTo>
                    <a:pt x="557" y="599"/>
                  </a:lnTo>
                  <a:lnTo>
                    <a:pt x="557" y="601"/>
                  </a:lnTo>
                  <a:lnTo>
                    <a:pt x="555" y="601"/>
                  </a:lnTo>
                  <a:lnTo>
                    <a:pt x="557" y="603"/>
                  </a:lnTo>
                  <a:lnTo>
                    <a:pt x="557" y="605"/>
                  </a:lnTo>
                  <a:lnTo>
                    <a:pt x="557" y="606"/>
                  </a:lnTo>
                  <a:lnTo>
                    <a:pt x="555" y="606"/>
                  </a:lnTo>
                  <a:lnTo>
                    <a:pt x="555" y="608"/>
                  </a:lnTo>
                  <a:lnTo>
                    <a:pt x="557" y="608"/>
                  </a:lnTo>
                  <a:lnTo>
                    <a:pt x="555" y="608"/>
                  </a:lnTo>
                  <a:lnTo>
                    <a:pt x="557" y="608"/>
                  </a:lnTo>
                  <a:lnTo>
                    <a:pt x="557" y="610"/>
                  </a:lnTo>
                  <a:lnTo>
                    <a:pt x="557" y="612"/>
                  </a:lnTo>
                  <a:lnTo>
                    <a:pt x="557" y="614"/>
                  </a:lnTo>
                  <a:lnTo>
                    <a:pt x="557" y="616"/>
                  </a:lnTo>
                  <a:lnTo>
                    <a:pt x="557" y="614"/>
                  </a:lnTo>
                  <a:lnTo>
                    <a:pt x="555" y="614"/>
                  </a:lnTo>
                  <a:lnTo>
                    <a:pt x="555" y="616"/>
                  </a:lnTo>
                  <a:lnTo>
                    <a:pt x="553" y="614"/>
                  </a:lnTo>
                  <a:lnTo>
                    <a:pt x="553" y="612"/>
                  </a:lnTo>
                  <a:lnTo>
                    <a:pt x="551" y="612"/>
                  </a:lnTo>
                  <a:lnTo>
                    <a:pt x="553" y="610"/>
                  </a:lnTo>
                  <a:lnTo>
                    <a:pt x="553" y="612"/>
                  </a:lnTo>
                  <a:lnTo>
                    <a:pt x="555" y="612"/>
                  </a:lnTo>
                  <a:lnTo>
                    <a:pt x="557" y="612"/>
                  </a:lnTo>
                  <a:lnTo>
                    <a:pt x="555" y="612"/>
                  </a:lnTo>
                  <a:lnTo>
                    <a:pt x="555" y="610"/>
                  </a:lnTo>
                  <a:lnTo>
                    <a:pt x="555" y="608"/>
                  </a:lnTo>
                  <a:lnTo>
                    <a:pt x="553" y="608"/>
                  </a:lnTo>
                  <a:lnTo>
                    <a:pt x="551" y="608"/>
                  </a:lnTo>
                  <a:lnTo>
                    <a:pt x="551" y="606"/>
                  </a:lnTo>
                  <a:lnTo>
                    <a:pt x="551" y="608"/>
                  </a:lnTo>
                  <a:lnTo>
                    <a:pt x="549" y="608"/>
                  </a:lnTo>
                  <a:lnTo>
                    <a:pt x="549" y="610"/>
                  </a:lnTo>
                  <a:lnTo>
                    <a:pt x="551" y="610"/>
                  </a:lnTo>
                  <a:lnTo>
                    <a:pt x="551" y="612"/>
                  </a:lnTo>
                  <a:lnTo>
                    <a:pt x="549" y="612"/>
                  </a:lnTo>
                  <a:lnTo>
                    <a:pt x="547" y="612"/>
                  </a:lnTo>
                  <a:lnTo>
                    <a:pt x="547" y="610"/>
                  </a:lnTo>
                  <a:lnTo>
                    <a:pt x="549" y="610"/>
                  </a:lnTo>
                  <a:lnTo>
                    <a:pt x="549" y="612"/>
                  </a:lnTo>
                  <a:lnTo>
                    <a:pt x="549" y="610"/>
                  </a:lnTo>
                  <a:lnTo>
                    <a:pt x="549" y="608"/>
                  </a:lnTo>
                  <a:lnTo>
                    <a:pt x="549" y="610"/>
                  </a:lnTo>
                  <a:lnTo>
                    <a:pt x="549" y="608"/>
                  </a:lnTo>
                  <a:lnTo>
                    <a:pt x="547" y="608"/>
                  </a:lnTo>
                  <a:lnTo>
                    <a:pt x="547" y="606"/>
                  </a:lnTo>
                  <a:lnTo>
                    <a:pt x="545" y="606"/>
                  </a:lnTo>
                  <a:lnTo>
                    <a:pt x="547" y="608"/>
                  </a:lnTo>
                  <a:lnTo>
                    <a:pt x="547" y="610"/>
                  </a:lnTo>
                  <a:lnTo>
                    <a:pt x="547" y="612"/>
                  </a:lnTo>
                  <a:lnTo>
                    <a:pt x="545" y="612"/>
                  </a:lnTo>
                  <a:lnTo>
                    <a:pt x="547" y="612"/>
                  </a:lnTo>
                  <a:lnTo>
                    <a:pt x="547" y="614"/>
                  </a:lnTo>
                  <a:lnTo>
                    <a:pt x="545" y="614"/>
                  </a:lnTo>
                  <a:lnTo>
                    <a:pt x="545" y="616"/>
                  </a:lnTo>
                  <a:lnTo>
                    <a:pt x="545" y="618"/>
                  </a:lnTo>
                  <a:lnTo>
                    <a:pt x="543" y="618"/>
                  </a:lnTo>
                  <a:lnTo>
                    <a:pt x="543" y="616"/>
                  </a:lnTo>
                  <a:lnTo>
                    <a:pt x="543" y="614"/>
                  </a:lnTo>
                  <a:lnTo>
                    <a:pt x="543" y="616"/>
                  </a:lnTo>
                  <a:lnTo>
                    <a:pt x="541" y="616"/>
                  </a:lnTo>
                  <a:lnTo>
                    <a:pt x="541" y="614"/>
                  </a:lnTo>
                  <a:lnTo>
                    <a:pt x="541" y="616"/>
                  </a:lnTo>
                  <a:lnTo>
                    <a:pt x="543" y="616"/>
                  </a:lnTo>
                  <a:lnTo>
                    <a:pt x="543" y="618"/>
                  </a:lnTo>
                  <a:lnTo>
                    <a:pt x="541" y="618"/>
                  </a:lnTo>
                  <a:lnTo>
                    <a:pt x="543" y="618"/>
                  </a:lnTo>
                  <a:lnTo>
                    <a:pt x="543" y="620"/>
                  </a:lnTo>
                  <a:lnTo>
                    <a:pt x="541" y="620"/>
                  </a:lnTo>
                  <a:lnTo>
                    <a:pt x="539" y="620"/>
                  </a:lnTo>
                  <a:lnTo>
                    <a:pt x="541" y="622"/>
                  </a:lnTo>
                  <a:lnTo>
                    <a:pt x="541" y="624"/>
                  </a:lnTo>
                  <a:lnTo>
                    <a:pt x="539" y="624"/>
                  </a:lnTo>
                  <a:lnTo>
                    <a:pt x="541" y="624"/>
                  </a:lnTo>
                  <a:lnTo>
                    <a:pt x="539" y="626"/>
                  </a:lnTo>
                  <a:lnTo>
                    <a:pt x="537" y="624"/>
                  </a:lnTo>
                  <a:lnTo>
                    <a:pt x="537" y="626"/>
                  </a:lnTo>
                  <a:lnTo>
                    <a:pt x="537" y="624"/>
                  </a:lnTo>
                  <a:lnTo>
                    <a:pt x="535" y="624"/>
                  </a:lnTo>
                  <a:lnTo>
                    <a:pt x="535" y="622"/>
                  </a:lnTo>
                  <a:lnTo>
                    <a:pt x="533" y="622"/>
                  </a:lnTo>
                  <a:lnTo>
                    <a:pt x="533" y="624"/>
                  </a:lnTo>
                  <a:lnTo>
                    <a:pt x="532" y="624"/>
                  </a:lnTo>
                  <a:lnTo>
                    <a:pt x="532" y="622"/>
                  </a:lnTo>
                  <a:lnTo>
                    <a:pt x="530" y="622"/>
                  </a:lnTo>
                  <a:lnTo>
                    <a:pt x="530" y="624"/>
                  </a:lnTo>
                  <a:lnTo>
                    <a:pt x="530" y="622"/>
                  </a:lnTo>
                  <a:lnTo>
                    <a:pt x="528" y="624"/>
                  </a:lnTo>
                  <a:lnTo>
                    <a:pt x="528" y="622"/>
                  </a:lnTo>
                  <a:lnTo>
                    <a:pt x="528" y="624"/>
                  </a:lnTo>
                  <a:lnTo>
                    <a:pt x="526" y="624"/>
                  </a:lnTo>
                  <a:lnTo>
                    <a:pt x="526" y="622"/>
                  </a:lnTo>
                  <a:lnTo>
                    <a:pt x="526" y="620"/>
                  </a:lnTo>
                  <a:lnTo>
                    <a:pt x="524" y="620"/>
                  </a:lnTo>
                  <a:lnTo>
                    <a:pt x="526" y="620"/>
                  </a:lnTo>
                  <a:lnTo>
                    <a:pt x="526" y="618"/>
                  </a:lnTo>
                  <a:lnTo>
                    <a:pt x="528" y="620"/>
                  </a:lnTo>
                  <a:lnTo>
                    <a:pt x="530" y="620"/>
                  </a:lnTo>
                  <a:lnTo>
                    <a:pt x="530" y="618"/>
                  </a:lnTo>
                  <a:lnTo>
                    <a:pt x="528" y="618"/>
                  </a:lnTo>
                  <a:lnTo>
                    <a:pt x="526" y="618"/>
                  </a:lnTo>
                  <a:lnTo>
                    <a:pt x="526" y="616"/>
                  </a:lnTo>
                  <a:lnTo>
                    <a:pt x="524" y="616"/>
                  </a:lnTo>
                  <a:lnTo>
                    <a:pt x="524" y="618"/>
                  </a:lnTo>
                  <a:lnTo>
                    <a:pt x="522" y="618"/>
                  </a:lnTo>
                  <a:lnTo>
                    <a:pt x="522" y="616"/>
                  </a:lnTo>
                  <a:lnTo>
                    <a:pt x="522" y="614"/>
                  </a:lnTo>
                  <a:lnTo>
                    <a:pt x="520" y="614"/>
                  </a:lnTo>
                  <a:lnTo>
                    <a:pt x="520" y="612"/>
                  </a:lnTo>
                  <a:lnTo>
                    <a:pt x="518" y="610"/>
                  </a:lnTo>
                  <a:lnTo>
                    <a:pt x="516" y="610"/>
                  </a:lnTo>
                  <a:lnTo>
                    <a:pt x="516" y="608"/>
                  </a:lnTo>
                  <a:lnTo>
                    <a:pt x="516" y="606"/>
                  </a:lnTo>
                  <a:lnTo>
                    <a:pt x="516" y="605"/>
                  </a:lnTo>
                  <a:lnTo>
                    <a:pt x="514" y="605"/>
                  </a:lnTo>
                  <a:lnTo>
                    <a:pt x="514" y="603"/>
                  </a:lnTo>
                  <a:lnTo>
                    <a:pt x="514" y="601"/>
                  </a:lnTo>
                  <a:lnTo>
                    <a:pt x="512" y="599"/>
                  </a:lnTo>
                  <a:lnTo>
                    <a:pt x="514" y="599"/>
                  </a:lnTo>
                  <a:lnTo>
                    <a:pt x="512" y="597"/>
                  </a:lnTo>
                  <a:lnTo>
                    <a:pt x="512" y="595"/>
                  </a:lnTo>
                  <a:lnTo>
                    <a:pt x="512" y="593"/>
                  </a:lnTo>
                  <a:lnTo>
                    <a:pt x="512" y="595"/>
                  </a:lnTo>
                  <a:lnTo>
                    <a:pt x="514" y="595"/>
                  </a:lnTo>
                  <a:lnTo>
                    <a:pt x="514" y="597"/>
                  </a:lnTo>
                  <a:lnTo>
                    <a:pt x="516" y="597"/>
                  </a:lnTo>
                  <a:lnTo>
                    <a:pt x="516" y="599"/>
                  </a:lnTo>
                  <a:lnTo>
                    <a:pt x="516" y="601"/>
                  </a:lnTo>
                  <a:lnTo>
                    <a:pt x="518" y="601"/>
                  </a:lnTo>
                  <a:lnTo>
                    <a:pt x="518" y="599"/>
                  </a:lnTo>
                  <a:lnTo>
                    <a:pt x="518" y="597"/>
                  </a:lnTo>
                  <a:lnTo>
                    <a:pt x="516" y="597"/>
                  </a:lnTo>
                  <a:lnTo>
                    <a:pt x="516" y="595"/>
                  </a:lnTo>
                  <a:lnTo>
                    <a:pt x="514" y="593"/>
                  </a:lnTo>
                  <a:lnTo>
                    <a:pt x="514" y="595"/>
                  </a:lnTo>
                  <a:lnTo>
                    <a:pt x="512" y="593"/>
                  </a:lnTo>
                  <a:lnTo>
                    <a:pt x="514" y="593"/>
                  </a:lnTo>
                  <a:lnTo>
                    <a:pt x="514" y="591"/>
                  </a:lnTo>
                  <a:lnTo>
                    <a:pt x="512" y="589"/>
                  </a:lnTo>
                  <a:lnTo>
                    <a:pt x="512" y="587"/>
                  </a:lnTo>
                  <a:lnTo>
                    <a:pt x="510" y="587"/>
                  </a:lnTo>
                  <a:lnTo>
                    <a:pt x="510" y="585"/>
                  </a:lnTo>
                  <a:lnTo>
                    <a:pt x="509" y="583"/>
                  </a:lnTo>
                  <a:lnTo>
                    <a:pt x="509" y="581"/>
                  </a:lnTo>
                  <a:lnTo>
                    <a:pt x="507" y="580"/>
                  </a:lnTo>
                  <a:lnTo>
                    <a:pt x="507" y="578"/>
                  </a:lnTo>
                  <a:lnTo>
                    <a:pt x="505" y="578"/>
                  </a:lnTo>
                  <a:lnTo>
                    <a:pt x="507" y="578"/>
                  </a:lnTo>
                  <a:lnTo>
                    <a:pt x="507" y="576"/>
                  </a:lnTo>
                  <a:lnTo>
                    <a:pt x="505" y="574"/>
                  </a:lnTo>
                  <a:lnTo>
                    <a:pt x="505" y="572"/>
                  </a:lnTo>
                  <a:lnTo>
                    <a:pt x="505" y="570"/>
                  </a:lnTo>
                  <a:lnTo>
                    <a:pt x="503" y="568"/>
                  </a:lnTo>
                  <a:lnTo>
                    <a:pt x="505" y="568"/>
                  </a:lnTo>
                  <a:lnTo>
                    <a:pt x="503" y="568"/>
                  </a:lnTo>
                  <a:lnTo>
                    <a:pt x="503" y="566"/>
                  </a:lnTo>
                  <a:lnTo>
                    <a:pt x="505" y="566"/>
                  </a:lnTo>
                  <a:lnTo>
                    <a:pt x="505" y="564"/>
                  </a:lnTo>
                  <a:lnTo>
                    <a:pt x="505" y="562"/>
                  </a:lnTo>
                  <a:lnTo>
                    <a:pt x="505" y="560"/>
                  </a:lnTo>
                  <a:lnTo>
                    <a:pt x="505" y="562"/>
                  </a:lnTo>
                  <a:lnTo>
                    <a:pt x="507" y="562"/>
                  </a:lnTo>
                  <a:close/>
                  <a:moveTo>
                    <a:pt x="510" y="562"/>
                  </a:moveTo>
                  <a:lnTo>
                    <a:pt x="509" y="562"/>
                  </a:lnTo>
                  <a:lnTo>
                    <a:pt x="507" y="562"/>
                  </a:lnTo>
                  <a:lnTo>
                    <a:pt x="509" y="560"/>
                  </a:lnTo>
                  <a:lnTo>
                    <a:pt x="510" y="562"/>
                  </a:lnTo>
                  <a:close/>
                  <a:moveTo>
                    <a:pt x="560" y="560"/>
                  </a:moveTo>
                  <a:lnTo>
                    <a:pt x="560" y="558"/>
                  </a:lnTo>
                  <a:lnTo>
                    <a:pt x="558" y="558"/>
                  </a:lnTo>
                  <a:lnTo>
                    <a:pt x="560" y="558"/>
                  </a:lnTo>
                  <a:lnTo>
                    <a:pt x="560" y="560"/>
                  </a:lnTo>
                  <a:close/>
                  <a:moveTo>
                    <a:pt x="507" y="557"/>
                  </a:moveTo>
                  <a:lnTo>
                    <a:pt x="507" y="558"/>
                  </a:lnTo>
                  <a:lnTo>
                    <a:pt x="507" y="560"/>
                  </a:lnTo>
                  <a:lnTo>
                    <a:pt x="505" y="560"/>
                  </a:lnTo>
                  <a:lnTo>
                    <a:pt x="505" y="558"/>
                  </a:lnTo>
                  <a:lnTo>
                    <a:pt x="505" y="557"/>
                  </a:lnTo>
                  <a:lnTo>
                    <a:pt x="507" y="557"/>
                  </a:lnTo>
                  <a:close/>
                  <a:moveTo>
                    <a:pt x="509" y="557"/>
                  </a:moveTo>
                  <a:lnTo>
                    <a:pt x="507" y="557"/>
                  </a:lnTo>
                  <a:lnTo>
                    <a:pt x="509" y="557"/>
                  </a:lnTo>
                  <a:lnTo>
                    <a:pt x="507" y="557"/>
                  </a:lnTo>
                  <a:lnTo>
                    <a:pt x="509" y="555"/>
                  </a:lnTo>
                  <a:lnTo>
                    <a:pt x="509" y="557"/>
                  </a:lnTo>
                  <a:close/>
                  <a:moveTo>
                    <a:pt x="564" y="555"/>
                  </a:moveTo>
                  <a:lnTo>
                    <a:pt x="564" y="557"/>
                  </a:lnTo>
                  <a:lnTo>
                    <a:pt x="564" y="558"/>
                  </a:lnTo>
                  <a:lnTo>
                    <a:pt x="562" y="558"/>
                  </a:lnTo>
                  <a:lnTo>
                    <a:pt x="562" y="557"/>
                  </a:lnTo>
                  <a:lnTo>
                    <a:pt x="560" y="557"/>
                  </a:lnTo>
                  <a:lnTo>
                    <a:pt x="558" y="557"/>
                  </a:lnTo>
                  <a:lnTo>
                    <a:pt x="557" y="557"/>
                  </a:lnTo>
                  <a:lnTo>
                    <a:pt x="558" y="555"/>
                  </a:lnTo>
                  <a:lnTo>
                    <a:pt x="560" y="555"/>
                  </a:lnTo>
                  <a:lnTo>
                    <a:pt x="562" y="555"/>
                  </a:lnTo>
                  <a:lnTo>
                    <a:pt x="564" y="555"/>
                  </a:lnTo>
                  <a:close/>
                  <a:moveTo>
                    <a:pt x="557" y="541"/>
                  </a:moveTo>
                  <a:lnTo>
                    <a:pt x="560" y="545"/>
                  </a:lnTo>
                  <a:lnTo>
                    <a:pt x="560" y="547"/>
                  </a:lnTo>
                  <a:lnTo>
                    <a:pt x="562" y="547"/>
                  </a:lnTo>
                  <a:lnTo>
                    <a:pt x="562" y="549"/>
                  </a:lnTo>
                  <a:lnTo>
                    <a:pt x="560" y="549"/>
                  </a:lnTo>
                  <a:lnTo>
                    <a:pt x="560" y="551"/>
                  </a:lnTo>
                  <a:lnTo>
                    <a:pt x="562" y="551"/>
                  </a:lnTo>
                  <a:lnTo>
                    <a:pt x="562" y="549"/>
                  </a:lnTo>
                  <a:lnTo>
                    <a:pt x="562" y="551"/>
                  </a:lnTo>
                  <a:lnTo>
                    <a:pt x="562" y="553"/>
                  </a:lnTo>
                  <a:lnTo>
                    <a:pt x="560" y="553"/>
                  </a:lnTo>
                  <a:lnTo>
                    <a:pt x="558" y="553"/>
                  </a:lnTo>
                  <a:lnTo>
                    <a:pt x="558" y="551"/>
                  </a:lnTo>
                  <a:lnTo>
                    <a:pt x="557" y="551"/>
                  </a:lnTo>
                  <a:lnTo>
                    <a:pt x="557" y="549"/>
                  </a:lnTo>
                  <a:lnTo>
                    <a:pt x="555" y="549"/>
                  </a:lnTo>
                  <a:lnTo>
                    <a:pt x="557" y="547"/>
                  </a:lnTo>
                  <a:lnTo>
                    <a:pt x="555" y="547"/>
                  </a:lnTo>
                  <a:lnTo>
                    <a:pt x="555" y="545"/>
                  </a:lnTo>
                  <a:lnTo>
                    <a:pt x="553" y="545"/>
                  </a:lnTo>
                  <a:lnTo>
                    <a:pt x="555" y="545"/>
                  </a:lnTo>
                  <a:lnTo>
                    <a:pt x="555" y="543"/>
                  </a:lnTo>
                  <a:lnTo>
                    <a:pt x="557" y="543"/>
                  </a:lnTo>
                  <a:lnTo>
                    <a:pt x="557" y="541"/>
                  </a:lnTo>
                  <a:close/>
                  <a:moveTo>
                    <a:pt x="495" y="549"/>
                  </a:moveTo>
                  <a:lnTo>
                    <a:pt x="493" y="549"/>
                  </a:lnTo>
                  <a:lnTo>
                    <a:pt x="493" y="551"/>
                  </a:lnTo>
                  <a:lnTo>
                    <a:pt x="491" y="551"/>
                  </a:lnTo>
                  <a:lnTo>
                    <a:pt x="491" y="549"/>
                  </a:lnTo>
                  <a:lnTo>
                    <a:pt x="491" y="547"/>
                  </a:lnTo>
                  <a:lnTo>
                    <a:pt x="491" y="545"/>
                  </a:lnTo>
                  <a:lnTo>
                    <a:pt x="491" y="543"/>
                  </a:lnTo>
                  <a:lnTo>
                    <a:pt x="491" y="541"/>
                  </a:lnTo>
                  <a:lnTo>
                    <a:pt x="493" y="541"/>
                  </a:lnTo>
                  <a:lnTo>
                    <a:pt x="493" y="539"/>
                  </a:lnTo>
                  <a:lnTo>
                    <a:pt x="495" y="539"/>
                  </a:lnTo>
                  <a:lnTo>
                    <a:pt x="495" y="541"/>
                  </a:lnTo>
                  <a:lnTo>
                    <a:pt x="495" y="543"/>
                  </a:lnTo>
                  <a:lnTo>
                    <a:pt x="495" y="545"/>
                  </a:lnTo>
                  <a:lnTo>
                    <a:pt x="495" y="547"/>
                  </a:lnTo>
                  <a:lnTo>
                    <a:pt x="495" y="549"/>
                  </a:lnTo>
                  <a:close/>
                  <a:moveTo>
                    <a:pt x="533" y="522"/>
                  </a:moveTo>
                  <a:lnTo>
                    <a:pt x="535" y="522"/>
                  </a:lnTo>
                  <a:lnTo>
                    <a:pt x="533" y="522"/>
                  </a:lnTo>
                  <a:close/>
                  <a:moveTo>
                    <a:pt x="514" y="516"/>
                  </a:moveTo>
                  <a:lnTo>
                    <a:pt x="514" y="518"/>
                  </a:lnTo>
                  <a:lnTo>
                    <a:pt x="516" y="518"/>
                  </a:lnTo>
                  <a:lnTo>
                    <a:pt x="514" y="518"/>
                  </a:lnTo>
                  <a:lnTo>
                    <a:pt x="514" y="516"/>
                  </a:lnTo>
                  <a:lnTo>
                    <a:pt x="512" y="516"/>
                  </a:lnTo>
                  <a:lnTo>
                    <a:pt x="512" y="518"/>
                  </a:lnTo>
                  <a:lnTo>
                    <a:pt x="512" y="516"/>
                  </a:lnTo>
                  <a:lnTo>
                    <a:pt x="512" y="518"/>
                  </a:lnTo>
                  <a:lnTo>
                    <a:pt x="510" y="518"/>
                  </a:lnTo>
                  <a:lnTo>
                    <a:pt x="512" y="516"/>
                  </a:lnTo>
                  <a:lnTo>
                    <a:pt x="514" y="516"/>
                  </a:lnTo>
                  <a:close/>
                  <a:moveTo>
                    <a:pt x="516" y="512"/>
                  </a:moveTo>
                  <a:lnTo>
                    <a:pt x="518" y="514"/>
                  </a:lnTo>
                  <a:lnTo>
                    <a:pt x="516" y="514"/>
                  </a:lnTo>
                  <a:lnTo>
                    <a:pt x="514" y="514"/>
                  </a:lnTo>
                  <a:lnTo>
                    <a:pt x="514" y="512"/>
                  </a:lnTo>
                  <a:lnTo>
                    <a:pt x="516" y="512"/>
                  </a:lnTo>
                  <a:close/>
                  <a:moveTo>
                    <a:pt x="391" y="459"/>
                  </a:moveTo>
                  <a:lnTo>
                    <a:pt x="391" y="461"/>
                  </a:lnTo>
                  <a:lnTo>
                    <a:pt x="393" y="461"/>
                  </a:lnTo>
                  <a:lnTo>
                    <a:pt x="391" y="461"/>
                  </a:lnTo>
                  <a:lnTo>
                    <a:pt x="391" y="462"/>
                  </a:lnTo>
                  <a:lnTo>
                    <a:pt x="393" y="462"/>
                  </a:lnTo>
                  <a:lnTo>
                    <a:pt x="395" y="462"/>
                  </a:lnTo>
                  <a:lnTo>
                    <a:pt x="397" y="462"/>
                  </a:lnTo>
                  <a:lnTo>
                    <a:pt x="397" y="461"/>
                  </a:lnTo>
                  <a:lnTo>
                    <a:pt x="399" y="462"/>
                  </a:lnTo>
                  <a:lnTo>
                    <a:pt x="401" y="462"/>
                  </a:lnTo>
                  <a:lnTo>
                    <a:pt x="401" y="464"/>
                  </a:lnTo>
                  <a:lnTo>
                    <a:pt x="399" y="464"/>
                  </a:lnTo>
                  <a:lnTo>
                    <a:pt x="397" y="464"/>
                  </a:lnTo>
                  <a:lnTo>
                    <a:pt x="395" y="464"/>
                  </a:lnTo>
                  <a:lnTo>
                    <a:pt x="393" y="464"/>
                  </a:lnTo>
                  <a:lnTo>
                    <a:pt x="391" y="464"/>
                  </a:lnTo>
                  <a:lnTo>
                    <a:pt x="391" y="466"/>
                  </a:lnTo>
                  <a:lnTo>
                    <a:pt x="391" y="468"/>
                  </a:lnTo>
                  <a:lnTo>
                    <a:pt x="389" y="468"/>
                  </a:lnTo>
                  <a:lnTo>
                    <a:pt x="388" y="466"/>
                  </a:lnTo>
                  <a:lnTo>
                    <a:pt x="386" y="466"/>
                  </a:lnTo>
                  <a:lnTo>
                    <a:pt x="386" y="468"/>
                  </a:lnTo>
                  <a:lnTo>
                    <a:pt x="384" y="468"/>
                  </a:lnTo>
                  <a:lnTo>
                    <a:pt x="384" y="466"/>
                  </a:lnTo>
                  <a:lnTo>
                    <a:pt x="384" y="468"/>
                  </a:lnTo>
                  <a:lnTo>
                    <a:pt x="382" y="468"/>
                  </a:lnTo>
                  <a:lnTo>
                    <a:pt x="382" y="466"/>
                  </a:lnTo>
                  <a:lnTo>
                    <a:pt x="382" y="468"/>
                  </a:lnTo>
                  <a:lnTo>
                    <a:pt x="380" y="468"/>
                  </a:lnTo>
                  <a:lnTo>
                    <a:pt x="380" y="466"/>
                  </a:lnTo>
                  <a:lnTo>
                    <a:pt x="380" y="468"/>
                  </a:lnTo>
                  <a:lnTo>
                    <a:pt x="378" y="468"/>
                  </a:lnTo>
                  <a:lnTo>
                    <a:pt x="378" y="466"/>
                  </a:lnTo>
                  <a:lnTo>
                    <a:pt x="376" y="466"/>
                  </a:lnTo>
                  <a:lnTo>
                    <a:pt x="374" y="464"/>
                  </a:lnTo>
                  <a:lnTo>
                    <a:pt x="376" y="464"/>
                  </a:lnTo>
                  <a:lnTo>
                    <a:pt x="376" y="462"/>
                  </a:lnTo>
                  <a:lnTo>
                    <a:pt x="378" y="462"/>
                  </a:lnTo>
                  <a:lnTo>
                    <a:pt x="378" y="461"/>
                  </a:lnTo>
                  <a:lnTo>
                    <a:pt x="380" y="461"/>
                  </a:lnTo>
                  <a:lnTo>
                    <a:pt x="384" y="461"/>
                  </a:lnTo>
                  <a:lnTo>
                    <a:pt x="388" y="459"/>
                  </a:lnTo>
                  <a:lnTo>
                    <a:pt x="389" y="459"/>
                  </a:lnTo>
                  <a:lnTo>
                    <a:pt x="391" y="459"/>
                  </a:lnTo>
                  <a:close/>
                  <a:moveTo>
                    <a:pt x="374" y="451"/>
                  </a:moveTo>
                  <a:lnTo>
                    <a:pt x="374" y="449"/>
                  </a:lnTo>
                  <a:lnTo>
                    <a:pt x="374" y="451"/>
                  </a:lnTo>
                  <a:close/>
                  <a:moveTo>
                    <a:pt x="370" y="449"/>
                  </a:moveTo>
                  <a:lnTo>
                    <a:pt x="368" y="449"/>
                  </a:lnTo>
                  <a:lnTo>
                    <a:pt x="368" y="447"/>
                  </a:lnTo>
                  <a:lnTo>
                    <a:pt x="368" y="445"/>
                  </a:lnTo>
                  <a:lnTo>
                    <a:pt x="368" y="447"/>
                  </a:lnTo>
                  <a:lnTo>
                    <a:pt x="370" y="447"/>
                  </a:lnTo>
                  <a:lnTo>
                    <a:pt x="370" y="449"/>
                  </a:lnTo>
                  <a:close/>
                  <a:moveTo>
                    <a:pt x="341" y="424"/>
                  </a:moveTo>
                  <a:lnTo>
                    <a:pt x="341" y="422"/>
                  </a:lnTo>
                  <a:lnTo>
                    <a:pt x="343" y="422"/>
                  </a:lnTo>
                  <a:lnTo>
                    <a:pt x="341" y="424"/>
                  </a:lnTo>
                  <a:close/>
                  <a:moveTo>
                    <a:pt x="328" y="395"/>
                  </a:moveTo>
                  <a:lnTo>
                    <a:pt x="330" y="395"/>
                  </a:lnTo>
                  <a:lnTo>
                    <a:pt x="328" y="395"/>
                  </a:lnTo>
                  <a:close/>
                  <a:moveTo>
                    <a:pt x="44" y="393"/>
                  </a:moveTo>
                  <a:lnTo>
                    <a:pt x="44" y="395"/>
                  </a:lnTo>
                  <a:lnTo>
                    <a:pt x="42" y="393"/>
                  </a:lnTo>
                  <a:lnTo>
                    <a:pt x="44" y="393"/>
                  </a:lnTo>
                  <a:close/>
                  <a:moveTo>
                    <a:pt x="11" y="324"/>
                  </a:moveTo>
                  <a:lnTo>
                    <a:pt x="13" y="324"/>
                  </a:lnTo>
                  <a:lnTo>
                    <a:pt x="11" y="324"/>
                  </a:lnTo>
                  <a:close/>
                  <a:moveTo>
                    <a:pt x="645" y="305"/>
                  </a:moveTo>
                  <a:lnTo>
                    <a:pt x="645" y="307"/>
                  </a:lnTo>
                  <a:lnTo>
                    <a:pt x="645" y="311"/>
                  </a:lnTo>
                  <a:lnTo>
                    <a:pt x="643" y="311"/>
                  </a:lnTo>
                  <a:lnTo>
                    <a:pt x="643" y="309"/>
                  </a:lnTo>
                  <a:lnTo>
                    <a:pt x="643" y="307"/>
                  </a:lnTo>
                  <a:lnTo>
                    <a:pt x="643" y="305"/>
                  </a:lnTo>
                  <a:lnTo>
                    <a:pt x="645" y="305"/>
                  </a:lnTo>
                  <a:close/>
                  <a:moveTo>
                    <a:pt x="643" y="305"/>
                  </a:moveTo>
                  <a:lnTo>
                    <a:pt x="643" y="303"/>
                  </a:lnTo>
                  <a:lnTo>
                    <a:pt x="643" y="301"/>
                  </a:lnTo>
                  <a:lnTo>
                    <a:pt x="643" y="299"/>
                  </a:lnTo>
                  <a:lnTo>
                    <a:pt x="645" y="299"/>
                  </a:lnTo>
                  <a:lnTo>
                    <a:pt x="643" y="301"/>
                  </a:lnTo>
                  <a:lnTo>
                    <a:pt x="643" y="303"/>
                  </a:lnTo>
                  <a:lnTo>
                    <a:pt x="643" y="305"/>
                  </a:lnTo>
                  <a:close/>
                  <a:moveTo>
                    <a:pt x="0" y="272"/>
                  </a:moveTo>
                  <a:lnTo>
                    <a:pt x="0" y="274"/>
                  </a:lnTo>
                  <a:lnTo>
                    <a:pt x="2" y="274"/>
                  </a:lnTo>
                  <a:lnTo>
                    <a:pt x="2" y="276"/>
                  </a:lnTo>
                  <a:lnTo>
                    <a:pt x="2" y="278"/>
                  </a:lnTo>
                  <a:lnTo>
                    <a:pt x="2" y="280"/>
                  </a:lnTo>
                  <a:lnTo>
                    <a:pt x="4" y="280"/>
                  </a:lnTo>
                  <a:lnTo>
                    <a:pt x="2" y="280"/>
                  </a:lnTo>
                  <a:lnTo>
                    <a:pt x="4" y="280"/>
                  </a:lnTo>
                  <a:lnTo>
                    <a:pt x="4" y="282"/>
                  </a:lnTo>
                  <a:lnTo>
                    <a:pt x="4" y="284"/>
                  </a:lnTo>
                  <a:lnTo>
                    <a:pt x="4" y="282"/>
                  </a:lnTo>
                  <a:lnTo>
                    <a:pt x="2" y="282"/>
                  </a:lnTo>
                  <a:lnTo>
                    <a:pt x="2" y="280"/>
                  </a:lnTo>
                  <a:lnTo>
                    <a:pt x="0" y="278"/>
                  </a:lnTo>
                  <a:lnTo>
                    <a:pt x="0" y="276"/>
                  </a:lnTo>
                  <a:lnTo>
                    <a:pt x="0" y="274"/>
                  </a:lnTo>
                  <a:lnTo>
                    <a:pt x="0" y="272"/>
                  </a:lnTo>
                  <a:close/>
                  <a:moveTo>
                    <a:pt x="637" y="269"/>
                  </a:moveTo>
                  <a:lnTo>
                    <a:pt x="635" y="269"/>
                  </a:lnTo>
                  <a:lnTo>
                    <a:pt x="637" y="269"/>
                  </a:lnTo>
                  <a:close/>
                  <a:moveTo>
                    <a:pt x="2" y="269"/>
                  </a:moveTo>
                  <a:lnTo>
                    <a:pt x="2" y="267"/>
                  </a:lnTo>
                  <a:lnTo>
                    <a:pt x="2" y="265"/>
                  </a:lnTo>
                  <a:lnTo>
                    <a:pt x="2" y="263"/>
                  </a:lnTo>
                  <a:lnTo>
                    <a:pt x="2" y="265"/>
                  </a:lnTo>
                  <a:lnTo>
                    <a:pt x="2" y="267"/>
                  </a:lnTo>
                  <a:lnTo>
                    <a:pt x="2" y="269"/>
                  </a:lnTo>
                  <a:close/>
                  <a:moveTo>
                    <a:pt x="2" y="263"/>
                  </a:moveTo>
                  <a:lnTo>
                    <a:pt x="2" y="259"/>
                  </a:lnTo>
                  <a:lnTo>
                    <a:pt x="4" y="259"/>
                  </a:lnTo>
                  <a:lnTo>
                    <a:pt x="2" y="261"/>
                  </a:lnTo>
                  <a:lnTo>
                    <a:pt x="4" y="261"/>
                  </a:lnTo>
                  <a:lnTo>
                    <a:pt x="2" y="263"/>
                  </a:lnTo>
                  <a:close/>
                  <a:moveTo>
                    <a:pt x="641" y="259"/>
                  </a:moveTo>
                  <a:lnTo>
                    <a:pt x="641" y="261"/>
                  </a:lnTo>
                  <a:lnTo>
                    <a:pt x="641" y="263"/>
                  </a:lnTo>
                  <a:lnTo>
                    <a:pt x="643" y="263"/>
                  </a:lnTo>
                  <a:lnTo>
                    <a:pt x="643" y="265"/>
                  </a:lnTo>
                  <a:lnTo>
                    <a:pt x="641" y="267"/>
                  </a:lnTo>
                  <a:lnTo>
                    <a:pt x="639" y="271"/>
                  </a:lnTo>
                  <a:lnTo>
                    <a:pt x="639" y="274"/>
                  </a:lnTo>
                  <a:lnTo>
                    <a:pt x="639" y="276"/>
                  </a:lnTo>
                  <a:lnTo>
                    <a:pt x="637" y="276"/>
                  </a:lnTo>
                  <a:lnTo>
                    <a:pt x="637" y="274"/>
                  </a:lnTo>
                  <a:lnTo>
                    <a:pt x="635" y="274"/>
                  </a:lnTo>
                  <a:lnTo>
                    <a:pt x="635" y="272"/>
                  </a:lnTo>
                  <a:lnTo>
                    <a:pt x="637" y="272"/>
                  </a:lnTo>
                  <a:lnTo>
                    <a:pt x="637" y="271"/>
                  </a:lnTo>
                  <a:lnTo>
                    <a:pt x="637" y="269"/>
                  </a:lnTo>
                  <a:lnTo>
                    <a:pt x="637" y="267"/>
                  </a:lnTo>
                  <a:lnTo>
                    <a:pt x="639" y="265"/>
                  </a:lnTo>
                  <a:lnTo>
                    <a:pt x="641" y="265"/>
                  </a:lnTo>
                  <a:lnTo>
                    <a:pt x="641" y="263"/>
                  </a:lnTo>
                  <a:lnTo>
                    <a:pt x="641" y="261"/>
                  </a:lnTo>
                  <a:lnTo>
                    <a:pt x="639" y="261"/>
                  </a:lnTo>
                  <a:lnTo>
                    <a:pt x="639" y="259"/>
                  </a:lnTo>
                  <a:lnTo>
                    <a:pt x="641" y="259"/>
                  </a:lnTo>
                  <a:lnTo>
                    <a:pt x="641" y="257"/>
                  </a:lnTo>
                  <a:lnTo>
                    <a:pt x="641" y="259"/>
                  </a:lnTo>
                  <a:close/>
                  <a:moveTo>
                    <a:pt x="610" y="244"/>
                  </a:moveTo>
                  <a:lnTo>
                    <a:pt x="610" y="242"/>
                  </a:lnTo>
                  <a:lnTo>
                    <a:pt x="610" y="244"/>
                  </a:lnTo>
                  <a:close/>
                  <a:moveTo>
                    <a:pt x="606" y="236"/>
                  </a:moveTo>
                  <a:lnTo>
                    <a:pt x="608" y="236"/>
                  </a:lnTo>
                  <a:lnTo>
                    <a:pt x="608" y="238"/>
                  </a:lnTo>
                  <a:lnTo>
                    <a:pt x="608" y="236"/>
                  </a:lnTo>
                  <a:lnTo>
                    <a:pt x="608" y="238"/>
                  </a:lnTo>
                  <a:lnTo>
                    <a:pt x="608" y="240"/>
                  </a:lnTo>
                  <a:lnTo>
                    <a:pt x="610" y="240"/>
                  </a:lnTo>
                  <a:lnTo>
                    <a:pt x="610" y="242"/>
                  </a:lnTo>
                  <a:lnTo>
                    <a:pt x="608" y="242"/>
                  </a:lnTo>
                  <a:lnTo>
                    <a:pt x="608" y="240"/>
                  </a:lnTo>
                  <a:lnTo>
                    <a:pt x="606" y="240"/>
                  </a:lnTo>
                  <a:lnTo>
                    <a:pt x="606" y="238"/>
                  </a:lnTo>
                  <a:lnTo>
                    <a:pt x="605" y="238"/>
                  </a:lnTo>
                  <a:lnTo>
                    <a:pt x="605" y="236"/>
                  </a:lnTo>
                  <a:lnTo>
                    <a:pt x="606" y="236"/>
                  </a:lnTo>
                  <a:close/>
                  <a:moveTo>
                    <a:pt x="585" y="219"/>
                  </a:moveTo>
                  <a:lnTo>
                    <a:pt x="585" y="217"/>
                  </a:lnTo>
                  <a:lnTo>
                    <a:pt x="585" y="219"/>
                  </a:lnTo>
                  <a:close/>
                  <a:moveTo>
                    <a:pt x="599" y="217"/>
                  </a:moveTo>
                  <a:lnTo>
                    <a:pt x="597" y="217"/>
                  </a:lnTo>
                  <a:lnTo>
                    <a:pt x="597" y="215"/>
                  </a:lnTo>
                  <a:lnTo>
                    <a:pt x="599" y="217"/>
                  </a:lnTo>
                  <a:close/>
                  <a:moveTo>
                    <a:pt x="587" y="215"/>
                  </a:moveTo>
                  <a:lnTo>
                    <a:pt x="587" y="213"/>
                  </a:lnTo>
                  <a:lnTo>
                    <a:pt x="587" y="211"/>
                  </a:lnTo>
                  <a:lnTo>
                    <a:pt x="587" y="213"/>
                  </a:lnTo>
                  <a:lnTo>
                    <a:pt x="587" y="215"/>
                  </a:lnTo>
                  <a:close/>
                  <a:moveTo>
                    <a:pt x="595" y="207"/>
                  </a:moveTo>
                  <a:lnTo>
                    <a:pt x="593" y="207"/>
                  </a:lnTo>
                  <a:lnTo>
                    <a:pt x="595" y="207"/>
                  </a:lnTo>
                  <a:close/>
                  <a:moveTo>
                    <a:pt x="595" y="205"/>
                  </a:moveTo>
                  <a:lnTo>
                    <a:pt x="593" y="205"/>
                  </a:lnTo>
                  <a:lnTo>
                    <a:pt x="595" y="205"/>
                  </a:lnTo>
                  <a:close/>
                  <a:moveTo>
                    <a:pt x="38" y="192"/>
                  </a:moveTo>
                  <a:lnTo>
                    <a:pt x="36" y="192"/>
                  </a:lnTo>
                  <a:lnTo>
                    <a:pt x="36" y="190"/>
                  </a:lnTo>
                  <a:lnTo>
                    <a:pt x="38" y="190"/>
                  </a:lnTo>
                  <a:lnTo>
                    <a:pt x="38" y="188"/>
                  </a:lnTo>
                  <a:lnTo>
                    <a:pt x="40" y="188"/>
                  </a:lnTo>
                  <a:lnTo>
                    <a:pt x="40" y="190"/>
                  </a:lnTo>
                  <a:lnTo>
                    <a:pt x="38" y="192"/>
                  </a:lnTo>
                  <a:close/>
                  <a:moveTo>
                    <a:pt x="574" y="186"/>
                  </a:moveTo>
                  <a:lnTo>
                    <a:pt x="574" y="184"/>
                  </a:lnTo>
                  <a:lnTo>
                    <a:pt x="576" y="184"/>
                  </a:lnTo>
                  <a:lnTo>
                    <a:pt x="574" y="186"/>
                  </a:lnTo>
                  <a:close/>
                  <a:moveTo>
                    <a:pt x="574" y="182"/>
                  </a:moveTo>
                  <a:lnTo>
                    <a:pt x="572" y="182"/>
                  </a:lnTo>
                  <a:lnTo>
                    <a:pt x="572" y="180"/>
                  </a:lnTo>
                  <a:lnTo>
                    <a:pt x="574" y="180"/>
                  </a:lnTo>
                  <a:lnTo>
                    <a:pt x="574" y="182"/>
                  </a:lnTo>
                  <a:close/>
                  <a:moveTo>
                    <a:pt x="574" y="178"/>
                  </a:moveTo>
                  <a:lnTo>
                    <a:pt x="572" y="178"/>
                  </a:lnTo>
                  <a:lnTo>
                    <a:pt x="572" y="180"/>
                  </a:lnTo>
                  <a:lnTo>
                    <a:pt x="572" y="178"/>
                  </a:lnTo>
                  <a:lnTo>
                    <a:pt x="574" y="178"/>
                  </a:lnTo>
                  <a:close/>
                  <a:moveTo>
                    <a:pt x="564" y="176"/>
                  </a:moveTo>
                  <a:lnTo>
                    <a:pt x="564" y="178"/>
                  </a:lnTo>
                  <a:lnTo>
                    <a:pt x="564" y="176"/>
                  </a:lnTo>
                  <a:close/>
                  <a:moveTo>
                    <a:pt x="539" y="161"/>
                  </a:moveTo>
                  <a:lnTo>
                    <a:pt x="539" y="163"/>
                  </a:lnTo>
                  <a:lnTo>
                    <a:pt x="537" y="163"/>
                  </a:lnTo>
                  <a:lnTo>
                    <a:pt x="537" y="161"/>
                  </a:lnTo>
                  <a:lnTo>
                    <a:pt x="539" y="161"/>
                  </a:lnTo>
                  <a:close/>
                  <a:moveTo>
                    <a:pt x="530" y="148"/>
                  </a:moveTo>
                  <a:lnTo>
                    <a:pt x="530" y="150"/>
                  </a:lnTo>
                  <a:lnTo>
                    <a:pt x="532" y="150"/>
                  </a:lnTo>
                  <a:lnTo>
                    <a:pt x="530" y="150"/>
                  </a:lnTo>
                  <a:lnTo>
                    <a:pt x="532" y="150"/>
                  </a:lnTo>
                  <a:lnTo>
                    <a:pt x="530" y="151"/>
                  </a:lnTo>
                  <a:lnTo>
                    <a:pt x="530" y="150"/>
                  </a:lnTo>
                  <a:lnTo>
                    <a:pt x="528" y="150"/>
                  </a:lnTo>
                  <a:lnTo>
                    <a:pt x="528" y="148"/>
                  </a:lnTo>
                  <a:lnTo>
                    <a:pt x="530" y="148"/>
                  </a:lnTo>
                  <a:lnTo>
                    <a:pt x="530" y="146"/>
                  </a:lnTo>
                  <a:lnTo>
                    <a:pt x="530" y="148"/>
                  </a:lnTo>
                  <a:close/>
                  <a:moveTo>
                    <a:pt x="424" y="128"/>
                  </a:moveTo>
                  <a:lnTo>
                    <a:pt x="422" y="128"/>
                  </a:lnTo>
                  <a:lnTo>
                    <a:pt x="420" y="128"/>
                  </a:lnTo>
                  <a:lnTo>
                    <a:pt x="422" y="128"/>
                  </a:lnTo>
                  <a:lnTo>
                    <a:pt x="422" y="127"/>
                  </a:lnTo>
                  <a:lnTo>
                    <a:pt x="422" y="128"/>
                  </a:lnTo>
                  <a:lnTo>
                    <a:pt x="424" y="128"/>
                  </a:lnTo>
                  <a:close/>
                  <a:moveTo>
                    <a:pt x="416" y="125"/>
                  </a:moveTo>
                  <a:lnTo>
                    <a:pt x="416" y="123"/>
                  </a:lnTo>
                  <a:lnTo>
                    <a:pt x="416" y="125"/>
                  </a:lnTo>
                  <a:close/>
                  <a:moveTo>
                    <a:pt x="426" y="117"/>
                  </a:moveTo>
                  <a:lnTo>
                    <a:pt x="426" y="119"/>
                  </a:lnTo>
                  <a:lnTo>
                    <a:pt x="424" y="119"/>
                  </a:lnTo>
                  <a:lnTo>
                    <a:pt x="422" y="119"/>
                  </a:lnTo>
                  <a:lnTo>
                    <a:pt x="422" y="121"/>
                  </a:lnTo>
                  <a:lnTo>
                    <a:pt x="420" y="121"/>
                  </a:lnTo>
                  <a:lnTo>
                    <a:pt x="418" y="123"/>
                  </a:lnTo>
                  <a:lnTo>
                    <a:pt x="416" y="121"/>
                  </a:lnTo>
                  <a:lnTo>
                    <a:pt x="416" y="123"/>
                  </a:lnTo>
                  <a:lnTo>
                    <a:pt x="416" y="121"/>
                  </a:lnTo>
                  <a:lnTo>
                    <a:pt x="416" y="119"/>
                  </a:lnTo>
                  <a:lnTo>
                    <a:pt x="418" y="119"/>
                  </a:lnTo>
                  <a:lnTo>
                    <a:pt x="418" y="117"/>
                  </a:lnTo>
                  <a:lnTo>
                    <a:pt x="420" y="117"/>
                  </a:lnTo>
                  <a:lnTo>
                    <a:pt x="422" y="117"/>
                  </a:lnTo>
                  <a:lnTo>
                    <a:pt x="424" y="117"/>
                  </a:lnTo>
                  <a:lnTo>
                    <a:pt x="426" y="117"/>
                  </a:lnTo>
                  <a:close/>
                  <a:moveTo>
                    <a:pt x="378" y="105"/>
                  </a:moveTo>
                  <a:lnTo>
                    <a:pt x="376" y="105"/>
                  </a:lnTo>
                  <a:lnTo>
                    <a:pt x="378" y="103"/>
                  </a:lnTo>
                  <a:lnTo>
                    <a:pt x="378" y="105"/>
                  </a:lnTo>
                  <a:close/>
                  <a:moveTo>
                    <a:pt x="380" y="103"/>
                  </a:moveTo>
                  <a:lnTo>
                    <a:pt x="380" y="105"/>
                  </a:lnTo>
                  <a:lnTo>
                    <a:pt x="378" y="105"/>
                  </a:lnTo>
                  <a:lnTo>
                    <a:pt x="380" y="105"/>
                  </a:lnTo>
                  <a:lnTo>
                    <a:pt x="378" y="105"/>
                  </a:lnTo>
                  <a:lnTo>
                    <a:pt x="378" y="103"/>
                  </a:lnTo>
                  <a:lnTo>
                    <a:pt x="380" y="103"/>
                  </a:lnTo>
                  <a:close/>
                  <a:moveTo>
                    <a:pt x="382" y="103"/>
                  </a:moveTo>
                  <a:lnTo>
                    <a:pt x="384" y="103"/>
                  </a:lnTo>
                  <a:lnTo>
                    <a:pt x="384" y="105"/>
                  </a:lnTo>
                  <a:lnTo>
                    <a:pt x="384" y="107"/>
                  </a:lnTo>
                  <a:lnTo>
                    <a:pt x="382" y="107"/>
                  </a:lnTo>
                  <a:lnTo>
                    <a:pt x="382" y="105"/>
                  </a:lnTo>
                  <a:lnTo>
                    <a:pt x="382" y="103"/>
                  </a:lnTo>
                  <a:close/>
                  <a:moveTo>
                    <a:pt x="376" y="103"/>
                  </a:moveTo>
                  <a:lnTo>
                    <a:pt x="374" y="103"/>
                  </a:lnTo>
                  <a:lnTo>
                    <a:pt x="374" y="102"/>
                  </a:lnTo>
                  <a:lnTo>
                    <a:pt x="376" y="102"/>
                  </a:lnTo>
                  <a:lnTo>
                    <a:pt x="376" y="103"/>
                  </a:lnTo>
                  <a:close/>
                  <a:moveTo>
                    <a:pt x="380" y="103"/>
                  </a:moveTo>
                  <a:lnTo>
                    <a:pt x="380" y="102"/>
                  </a:lnTo>
                  <a:lnTo>
                    <a:pt x="380" y="103"/>
                  </a:lnTo>
                  <a:close/>
                  <a:moveTo>
                    <a:pt x="182" y="98"/>
                  </a:moveTo>
                  <a:lnTo>
                    <a:pt x="182" y="100"/>
                  </a:lnTo>
                  <a:lnTo>
                    <a:pt x="180" y="98"/>
                  </a:lnTo>
                  <a:lnTo>
                    <a:pt x="182" y="98"/>
                  </a:lnTo>
                  <a:close/>
                  <a:moveTo>
                    <a:pt x="184" y="98"/>
                  </a:moveTo>
                  <a:lnTo>
                    <a:pt x="184" y="100"/>
                  </a:lnTo>
                  <a:lnTo>
                    <a:pt x="186" y="100"/>
                  </a:lnTo>
                  <a:lnTo>
                    <a:pt x="184" y="102"/>
                  </a:lnTo>
                  <a:lnTo>
                    <a:pt x="184" y="100"/>
                  </a:lnTo>
                  <a:lnTo>
                    <a:pt x="182" y="100"/>
                  </a:lnTo>
                  <a:lnTo>
                    <a:pt x="184" y="98"/>
                  </a:lnTo>
                  <a:lnTo>
                    <a:pt x="184" y="100"/>
                  </a:lnTo>
                  <a:lnTo>
                    <a:pt x="184" y="98"/>
                  </a:lnTo>
                  <a:close/>
                  <a:moveTo>
                    <a:pt x="242" y="96"/>
                  </a:moveTo>
                  <a:lnTo>
                    <a:pt x="242" y="94"/>
                  </a:lnTo>
                  <a:lnTo>
                    <a:pt x="242" y="96"/>
                  </a:lnTo>
                  <a:close/>
                  <a:moveTo>
                    <a:pt x="190" y="92"/>
                  </a:moveTo>
                  <a:lnTo>
                    <a:pt x="190" y="94"/>
                  </a:lnTo>
                  <a:lnTo>
                    <a:pt x="190" y="92"/>
                  </a:lnTo>
                  <a:lnTo>
                    <a:pt x="190" y="94"/>
                  </a:lnTo>
                  <a:lnTo>
                    <a:pt x="190" y="92"/>
                  </a:lnTo>
                  <a:close/>
                  <a:moveTo>
                    <a:pt x="245" y="94"/>
                  </a:moveTo>
                  <a:lnTo>
                    <a:pt x="245" y="92"/>
                  </a:lnTo>
                  <a:lnTo>
                    <a:pt x="245" y="94"/>
                  </a:lnTo>
                  <a:close/>
                  <a:moveTo>
                    <a:pt x="363" y="92"/>
                  </a:moveTo>
                  <a:lnTo>
                    <a:pt x="361" y="92"/>
                  </a:lnTo>
                  <a:lnTo>
                    <a:pt x="363" y="92"/>
                  </a:lnTo>
                  <a:lnTo>
                    <a:pt x="363" y="90"/>
                  </a:lnTo>
                  <a:lnTo>
                    <a:pt x="363" y="92"/>
                  </a:lnTo>
                  <a:close/>
                  <a:moveTo>
                    <a:pt x="265" y="92"/>
                  </a:moveTo>
                  <a:lnTo>
                    <a:pt x="265" y="90"/>
                  </a:lnTo>
                  <a:lnTo>
                    <a:pt x="265" y="92"/>
                  </a:lnTo>
                  <a:close/>
                  <a:moveTo>
                    <a:pt x="265" y="92"/>
                  </a:moveTo>
                  <a:lnTo>
                    <a:pt x="263" y="92"/>
                  </a:lnTo>
                  <a:lnTo>
                    <a:pt x="263" y="90"/>
                  </a:lnTo>
                  <a:lnTo>
                    <a:pt x="265" y="92"/>
                  </a:lnTo>
                  <a:close/>
                  <a:moveTo>
                    <a:pt x="196" y="84"/>
                  </a:moveTo>
                  <a:lnTo>
                    <a:pt x="194" y="86"/>
                  </a:lnTo>
                  <a:lnTo>
                    <a:pt x="194" y="88"/>
                  </a:lnTo>
                  <a:lnTo>
                    <a:pt x="194" y="86"/>
                  </a:lnTo>
                  <a:lnTo>
                    <a:pt x="194" y="88"/>
                  </a:lnTo>
                  <a:lnTo>
                    <a:pt x="194" y="86"/>
                  </a:lnTo>
                  <a:lnTo>
                    <a:pt x="194" y="84"/>
                  </a:lnTo>
                  <a:lnTo>
                    <a:pt x="196" y="84"/>
                  </a:lnTo>
                  <a:close/>
                  <a:moveTo>
                    <a:pt x="217" y="75"/>
                  </a:moveTo>
                  <a:lnTo>
                    <a:pt x="215" y="75"/>
                  </a:lnTo>
                  <a:lnTo>
                    <a:pt x="217" y="75"/>
                  </a:lnTo>
                  <a:close/>
                  <a:moveTo>
                    <a:pt x="370" y="73"/>
                  </a:moveTo>
                  <a:lnTo>
                    <a:pt x="370" y="75"/>
                  </a:lnTo>
                  <a:lnTo>
                    <a:pt x="368" y="73"/>
                  </a:lnTo>
                  <a:lnTo>
                    <a:pt x="368" y="75"/>
                  </a:lnTo>
                  <a:lnTo>
                    <a:pt x="368" y="73"/>
                  </a:lnTo>
                  <a:lnTo>
                    <a:pt x="370" y="71"/>
                  </a:lnTo>
                  <a:lnTo>
                    <a:pt x="370" y="73"/>
                  </a:lnTo>
                  <a:close/>
                  <a:moveTo>
                    <a:pt x="378" y="73"/>
                  </a:moveTo>
                  <a:lnTo>
                    <a:pt x="378" y="75"/>
                  </a:lnTo>
                  <a:lnTo>
                    <a:pt x="380" y="75"/>
                  </a:lnTo>
                  <a:lnTo>
                    <a:pt x="380" y="73"/>
                  </a:lnTo>
                  <a:lnTo>
                    <a:pt x="382" y="73"/>
                  </a:lnTo>
                  <a:lnTo>
                    <a:pt x="382" y="75"/>
                  </a:lnTo>
                  <a:lnTo>
                    <a:pt x="380" y="75"/>
                  </a:lnTo>
                  <a:lnTo>
                    <a:pt x="380" y="77"/>
                  </a:lnTo>
                  <a:lnTo>
                    <a:pt x="380" y="75"/>
                  </a:lnTo>
                  <a:lnTo>
                    <a:pt x="380" y="77"/>
                  </a:lnTo>
                  <a:lnTo>
                    <a:pt x="378" y="77"/>
                  </a:lnTo>
                  <a:lnTo>
                    <a:pt x="380" y="77"/>
                  </a:lnTo>
                  <a:lnTo>
                    <a:pt x="380" y="79"/>
                  </a:lnTo>
                  <a:lnTo>
                    <a:pt x="378" y="79"/>
                  </a:lnTo>
                  <a:lnTo>
                    <a:pt x="378" y="80"/>
                  </a:lnTo>
                  <a:lnTo>
                    <a:pt x="380" y="80"/>
                  </a:lnTo>
                  <a:lnTo>
                    <a:pt x="382" y="80"/>
                  </a:lnTo>
                  <a:lnTo>
                    <a:pt x="382" y="79"/>
                  </a:lnTo>
                  <a:lnTo>
                    <a:pt x="382" y="80"/>
                  </a:lnTo>
                  <a:lnTo>
                    <a:pt x="382" y="79"/>
                  </a:lnTo>
                  <a:lnTo>
                    <a:pt x="382" y="80"/>
                  </a:lnTo>
                  <a:lnTo>
                    <a:pt x="382" y="82"/>
                  </a:lnTo>
                  <a:lnTo>
                    <a:pt x="380" y="82"/>
                  </a:lnTo>
                  <a:lnTo>
                    <a:pt x="378" y="80"/>
                  </a:lnTo>
                  <a:lnTo>
                    <a:pt x="378" y="82"/>
                  </a:lnTo>
                  <a:lnTo>
                    <a:pt x="376" y="82"/>
                  </a:lnTo>
                  <a:lnTo>
                    <a:pt x="374" y="80"/>
                  </a:lnTo>
                  <a:lnTo>
                    <a:pt x="372" y="80"/>
                  </a:lnTo>
                  <a:lnTo>
                    <a:pt x="372" y="79"/>
                  </a:lnTo>
                  <a:lnTo>
                    <a:pt x="374" y="79"/>
                  </a:lnTo>
                  <a:lnTo>
                    <a:pt x="372" y="79"/>
                  </a:lnTo>
                  <a:lnTo>
                    <a:pt x="372" y="77"/>
                  </a:lnTo>
                  <a:lnTo>
                    <a:pt x="372" y="75"/>
                  </a:lnTo>
                  <a:lnTo>
                    <a:pt x="374" y="75"/>
                  </a:lnTo>
                  <a:lnTo>
                    <a:pt x="372" y="75"/>
                  </a:lnTo>
                  <a:lnTo>
                    <a:pt x="374" y="75"/>
                  </a:lnTo>
                  <a:lnTo>
                    <a:pt x="374" y="73"/>
                  </a:lnTo>
                  <a:lnTo>
                    <a:pt x="374" y="75"/>
                  </a:lnTo>
                  <a:lnTo>
                    <a:pt x="376" y="75"/>
                  </a:lnTo>
                  <a:lnTo>
                    <a:pt x="376" y="73"/>
                  </a:lnTo>
                  <a:lnTo>
                    <a:pt x="378" y="71"/>
                  </a:lnTo>
                  <a:lnTo>
                    <a:pt x="378" y="73"/>
                  </a:lnTo>
                  <a:close/>
                  <a:moveTo>
                    <a:pt x="370" y="69"/>
                  </a:moveTo>
                  <a:lnTo>
                    <a:pt x="368" y="69"/>
                  </a:lnTo>
                  <a:lnTo>
                    <a:pt x="368" y="67"/>
                  </a:lnTo>
                  <a:lnTo>
                    <a:pt x="370" y="69"/>
                  </a:lnTo>
                  <a:close/>
                  <a:moveTo>
                    <a:pt x="349" y="46"/>
                  </a:moveTo>
                  <a:lnTo>
                    <a:pt x="347" y="46"/>
                  </a:lnTo>
                  <a:lnTo>
                    <a:pt x="349" y="46"/>
                  </a:lnTo>
                  <a:close/>
                  <a:moveTo>
                    <a:pt x="351" y="46"/>
                  </a:moveTo>
                  <a:lnTo>
                    <a:pt x="349" y="46"/>
                  </a:lnTo>
                  <a:lnTo>
                    <a:pt x="349" y="44"/>
                  </a:lnTo>
                  <a:lnTo>
                    <a:pt x="351" y="46"/>
                  </a:lnTo>
                  <a:close/>
                  <a:moveTo>
                    <a:pt x="370" y="44"/>
                  </a:moveTo>
                  <a:lnTo>
                    <a:pt x="370" y="46"/>
                  </a:lnTo>
                  <a:lnTo>
                    <a:pt x="368" y="46"/>
                  </a:lnTo>
                  <a:lnTo>
                    <a:pt x="368" y="44"/>
                  </a:lnTo>
                  <a:lnTo>
                    <a:pt x="368" y="46"/>
                  </a:lnTo>
                  <a:lnTo>
                    <a:pt x="368" y="44"/>
                  </a:lnTo>
                  <a:lnTo>
                    <a:pt x="370" y="44"/>
                  </a:lnTo>
                  <a:lnTo>
                    <a:pt x="372" y="44"/>
                  </a:lnTo>
                  <a:lnTo>
                    <a:pt x="370" y="44"/>
                  </a:lnTo>
                  <a:close/>
                  <a:moveTo>
                    <a:pt x="351" y="44"/>
                  </a:moveTo>
                  <a:lnTo>
                    <a:pt x="353" y="44"/>
                  </a:lnTo>
                  <a:lnTo>
                    <a:pt x="351" y="44"/>
                  </a:lnTo>
                  <a:close/>
                  <a:moveTo>
                    <a:pt x="376" y="40"/>
                  </a:moveTo>
                  <a:lnTo>
                    <a:pt x="376" y="42"/>
                  </a:lnTo>
                  <a:lnTo>
                    <a:pt x="376" y="40"/>
                  </a:lnTo>
                  <a:lnTo>
                    <a:pt x="374" y="42"/>
                  </a:lnTo>
                  <a:lnTo>
                    <a:pt x="374" y="40"/>
                  </a:lnTo>
                  <a:lnTo>
                    <a:pt x="376" y="40"/>
                  </a:lnTo>
                  <a:close/>
                  <a:moveTo>
                    <a:pt x="366" y="40"/>
                  </a:moveTo>
                  <a:lnTo>
                    <a:pt x="366" y="38"/>
                  </a:lnTo>
                  <a:lnTo>
                    <a:pt x="366" y="40"/>
                  </a:lnTo>
                  <a:close/>
                  <a:moveTo>
                    <a:pt x="313" y="38"/>
                  </a:moveTo>
                  <a:lnTo>
                    <a:pt x="313" y="40"/>
                  </a:lnTo>
                  <a:lnTo>
                    <a:pt x="311" y="40"/>
                  </a:lnTo>
                  <a:lnTo>
                    <a:pt x="311" y="38"/>
                  </a:lnTo>
                  <a:lnTo>
                    <a:pt x="313" y="38"/>
                  </a:lnTo>
                  <a:close/>
                  <a:moveTo>
                    <a:pt x="324" y="38"/>
                  </a:moveTo>
                  <a:lnTo>
                    <a:pt x="326" y="38"/>
                  </a:lnTo>
                  <a:lnTo>
                    <a:pt x="324" y="38"/>
                  </a:lnTo>
                  <a:close/>
                  <a:moveTo>
                    <a:pt x="374" y="36"/>
                  </a:moveTo>
                  <a:lnTo>
                    <a:pt x="372" y="36"/>
                  </a:lnTo>
                  <a:lnTo>
                    <a:pt x="372" y="38"/>
                  </a:lnTo>
                  <a:lnTo>
                    <a:pt x="370" y="38"/>
                  </a:lnTo>
                  <a:lnTo>
                    <a:pt x="370" y="40"/>
                  </a:lnTo>
                  <a:lnTo>
                    <a:pt x="368" y="40"/>
                  </a:lnTo>
                  <a:lnTo>
                    <a:pt x="368" y="38"/>
                  </a:lnTo>
                  <a:lnTo>
                    <a:pt x="370" y="38"/>
                  </a:lnTo>
                  <a:lnTo>
                    <a:pt x="372" y="38"/>
                  </a:lnTo>
                  <a:lnTo>
                    <a:pt x="372" y="36"/>
                  </a:lnTo>
                  <a:lnTo>
                    <a:pt x="374" y="36"/>
                  </a:lnTo>
                  <a:close/>
                  <a:moveTo>
                    <a:pt x="326" y="36"/>
                  </a:moveTo>
                  <a:lnTo>
                    <a:pt x="324" y="36"/>
                  </a:lnTo>
                  <a:lnTo>
                    <a:pt x="326" y="36"/>
                  </a:lnTo>
                  <a:close/>
                  <a:moveTo>
                    <a:pt x="276" y="36"/>
                  </a:moveTo>
                  <a:lnTo>
                    <a:pt x="278" y="36"/>
                  </a:lnTo>
                  <a:lnTo>
                    <a:pt x="278" y="38"/>
                  </a:lnTo>
                  <a:lnTo>
                    <a:pt x="278" y="40"/>
                  </a:lnTo>
                  <a:lnTo>
                    <a:pt x="280" y="40"/>
                  </a:lnTo>
                  <a:lnTo>
                    <a:pt x="280" y="42"/>
                  </a:lnTo>
                  <a:lnTo>
                    <a:pt x="278" y="42"/>
                  </a:lnTo>
                  <a:lnTo>
                    <a:pt x="276" y="42"/>
                  </a:lnTo>
                  <a:lnTo>
                    <a:pt x="276" y="40"/>
                  </a:lnTo>
                  <a:lnTo>
                    <a:pt x="274" y="40"/>
                  </a:lnTo>
                  <a:lnTo>
                    <a:pt x="272" y="42"/>
                  </a:lnTo>
                  <a:lnTo>
                    <a:pt x="270" y="40"/>
                  </a:lnTo>
                  <a:lnTo>
                    <a:pt x="272" y="40"/>
                  </a:lnTo>
                  <a:lnTo>
                    <a:pt x="272" y="38"/>
                  </a:lnTo>
                  <a:lnTo>
                    <a:pt x="272" y="40"/>
                  </a:lnTo>
                  <a:lnTo>
                    <a:pt x="274" y="40"/>
                  </a:lnTo>
                  <a:lnTo>
                    <a:pt x="274" y="38"/>
                  </a:lnTo>
                  <a:lnTo>
                    <a:pt x="274" y="36"/>
                  </a:lnTo>
                  <a:lnTo>
                    <a:pt x="272" y="36"/>
                  </a:lnTo>
                  <a:lnTo>
                    <a:pt x="274" y="36"/>
                  </a:lnTo>
                  <a:lnTo>
                    <a:pt x="274" y="34"/>
                  </a:lnTo>
                  <a:lnTo>
                    <a:pt x="276" y="34"/>
                  </a:lnTo>
                  <a:lnTo>
                    <a:pt x="276" y="32"/>
                  </a:lnTo>
                  <a:lnTo>
                    <a:pt x="276" y="34"/>
                  </a:lnTo>
                  <a:lnTo>
                    <a:pt x="278" y="34"/>
                  </a:lnTo>
                  <a:lnTo>
                    <a:pt x="278" y="36"/>
                  </a:lnTo>
                  <a:lnTo>
                    <a:pt x="276" y="36"/>
                  </a:lnTo>
                  <a:close/>
                  <a:moveTo>
                    <a:pt x="278" y="32"/>
                  </a:moveTo>
                  <a:lnTo>
                    <a:pt x="280" y="32"/>
                  </a:lnTo>
                  <a:lnTo>
                    <a:pt x="280" y="34"/>
                  </a:lnTo>
                  <a:lnTo>
                    <a:pt x="282" y="34"/>
                  </a:lnTo>
                  <a:lnTo>
                    <a:pt x="284" y="34"/>
                  </a:lnTo>
                  <a:lnTo>
                    <a:pt x="286" y="32"/>
                  </a:lnTo>
                  <a:lnTo>
                    <a:pt x="286" y="34"/>
                  </a:lnTo>
                  <a:lnTo>
                    <a:pt x="288" y="34"/>
                  </a:lnTo>
                  <a:lnTo>
                    <a:pt x="288" y="32"/>
                  </a:lnTo>
                  <a:lnTo>
                    <a:pt x="290" y="32"/>
                  </a:lnTo>
                  <a:lnTo>
                    <a:pt x="290" y="34"/>
                  </a:lnTo>
                  <a:lnTo>
                    <a:pt x="290" y="32"/>
                  </a:lnTo>
                  <a:lnTo>
                    <a:pt x="292" y="31"/>
                  </a:lnTo>
                  <a:lnTo>
                    <a:pt x="292" y="32"/>
                  </a:lnTo>
                  <a:lnTo>
                    <a:pt x="293" y="32"/>
                  </a:lnTo>
                  <a:lnTo>
                    <a:pt x="293" y="34"/>
                  </a:lnTo>
                  <a:lnTo>
                    <a:pt x="295" y="34"/>
                  </a:lnTo>
                  <a:lnTo>
                    <a:pt x="295" y="36"/>
                  </a:lnTo>
                  <a:lnTo>
                    <a:pt x="293" y="36"/>
                  </a:lnTo>
                  <a:lnTo>
                    <a:pt x="293" y="38"/>
                  </a:lnTo>
                  <a:lnTo>
                    <a:pt x="292" y="40"/>
                  </a:lnTo>
                  <a:lnTo>
                    <a:pt x="290" y="40"/>
                  </a:lnTo>
                  <a:lnTo>
                    <a:pt x="288" y="42"/>
                  </a:lnTo>
                  <a:lnTo>
                    <a:pt x="286" y="44"/>
                  </a:lnTo>
                  <a:lnTo>
                    <a:pt x="286" y="42"/>
                  </a:lnTo>
                  <a:lnTo>
                    <a:pt x="284" y="42"/>
                  </a:lnTo>
                  <a:lnTo>
                    <a:pt x="282" y="42"/>
                  </a:lnTo>
                  <a:lnTo>
                    <a:pt x="282" y="40"/>
                  </a:lnTo>
                  <a:lnTo>
                    <a:pt x="280" y="40"/>
                  </a:lnTo>
                  <a:lnTo>
                    <a:pt x="280" y="38"/>
                  </a:lnTo>
                  <a:lnTo>
                    <a:pt x="278" y="38"/>
                  </a:lnTo>
                  <a:lnTo>
                    <a:pt x="278" y="36"/>
                  </a:lnTo>
                  <a:lnTo>
                    <a:pt x="278" y="34"/>
                  </a:lnTo>
                  <a:lnTo>
                    <a:pt x="276" y="34"/>
                  </a:lnTo>
                  <a:lnTo>
                    <a:pt x="276" y="32"/>
                  </a:lnTo>
                  <a:lnTo>
                    <a:pt x="278" y="32"/>
                  </a:lnTo>
                  <a:lnTo>
                    <a:pt x="276" y="32"/>
                  </a:lnTo>
                  <a:lnTo>
                    <a:pt x="276" y="31"/>
                  </a:lnTo>
                  <a:lnTo>
                    <a:pt x="278" y="31"/>
                  </a:lnTo>
                  <a:lnTo>
                    <a:pt x="278" y="32"/>
                  </a:lnTo>
                  <a:close/>
                  <a:moveTo>
                    <a:pt x="378" y="29"/>
                  </a:moveTo>
                  <a:lnTo>
                    <a:pt x="378" y="31"/>
                  </a:lnTo>
                  <a:lnTo>
                    <a:pt x="378" y="32"/>
                  </a:lnTo>
                  <a:lnTo>
                    <a:pt x="376" y="32"/>
                  </a:lnTo>
                  <a:lnTo>
                    <a:pt x="376" y="34"/>
                  </a:lnTo>
                  <a:lnTo>
                    <a:pt x="374" y="34"/>
                  </a:lnTo>
                  <a:lnTo>
                    <a:pt x="374" y="36"/>
                  </a:lnTo>
                  <a:lnTo>
                    <a:pt x="374" y="34"/>
                  </a:lnTo>
                  <a:lnTo>
                    <a:pt x="374" y="36"/>
                  </a:lnTo>
                  <a:lnTo>
                    <a:pt x="374" y="34"/>
                  </a:lnTo>
                  <a:lnTo>
                    <a:pt x="376" y="34"/>
                  </a:lnTo>
                  <a:lnTo>
                    <a:pt x="376" y="32"/>
                  </a:lnTo>
                  <a:lnTo>
                    <a:pt x="376" y="31"/>
                  </a:lnTo>
                  <a:lnTo>
                    <a:pt x="378" y="31"/>
                  </a:lnTo>
                  <a:lnTo>
                    <a:pt x="378" y="29"/>
                  </a:lnTo>
                  <a:close/>
                  <a:moveTo>
                    <a:pt x="313" y="29"/>
                  </a:moveTo>
                  <a:lnTo>
                    <a:pt x="313" y="31"/>
                  </a:lnTo>
                  <a:lnTo>
                    <a:pt x="313" y="32"/>
                  </a:lnTo>
                  <a:lnTo>
                    <a:pt x="313" y="34"/>
                  </a:lnTo>
                  <a:lnTo>
                    <a:pt x="311" y="32"/>
                  </a:lnTo>
                  <a:lnTo>
                    <a:pt x="311" y="31"/>
                  </a:lnTo>
                  <a:lnTo>
                    <a:pt x="311" y="29"/>
                  </a:lnTo>
                  <a:lnTo>
                    <a:pt x="313" y="29"/>
                  </a:lnTo>
                  <a:lnTo>
                    <a:pt x="313" y="27"/>
                  </a:lnTo>
                  <a:lnTo>
                    <a:pt x="313" y="29"/>
                  </a:lnTo>
                  <a:close/>
                  <a:moveTo>
                    <a:pt x="470" y="23"/>
                  </a:moveTo>
                  <a:lnTo>
                    <a:pt x="472" y="25"/>
                  </a:lnTo>
                  <a:lnTo>
                    <a:pt x="470" y="25"/>
                  </a:lnTo>
                  <a:lnTo>
                    <a:pt x="470" y="27"/>
                  </a:lnTo>
                  <a:lnTo>
                    <a:pt x="472" y="27"/>
                  </a:lnTo>
                  <a:lnTo>
                    <a:pt x="472" y="29"/>
                  </a:lnTo>
                  <a:lnTo>
                    <a:pt x="474" y="27"/>
                  </a:lnTo>
                  <a:lnTo>
                    <a:pt x="474" y="29"/>
                  </a:lnTo>
                  <a:lnTo>
                    <a:pt x="474" y="31"/>
                  </a:lnTo>
                  <a:lnTo>
                    <a:pt x="474" y="32"/>
                  </a:lnTo>
                  <a:lnTo>
                    <a:pt x="476" y="32"/>
                  </a:lnTo>
                  <a:lnTo>
                    <a:pt x="476" y="34"/>
                  </a:lnTo>
                  <a:lnTo>
                    <a:pt x="476" y="36"/>
                  </a:lnTo>
                  <a:lnTo>
                    <a:pt x="474" y="36"/>
                  </a:lnTo>
                  <a:lnTo>
                    <a:pt x="476" y="36"/>
                  </a:lnTo>
                  <a:lnTo>
                    <a:pt x="476" y="38"/>
                  </a:lnTo>
                  <a:lnTo>
                    <a:pt x="476" y="40"/>
                  </a:lnTo>
                  <a:lnTo>
                    <a:pt x="476" y="42"/>
                  </a:lnTo>
                  <a:lnTo>
                    <a:pt x="478" y="44"/>
                  </a:lnTo>
                  <a:lnTo>
                    <a:pt x="480" y="42"/>
                  </a:lnTo>
                  <a:lnTo>
                    <a:pt x="480" y="44"/>
                  </a:lnTo>
                  <a:lnTo>
                    <a:pt x="482" y="44"/>
                  </a:lnTo>
                  <a:lnTo>
                    <a:pt x="480" y="46"/>
                  </a:lnTo>
                  <a:lnTo>
                    <a:pt x="480" y="48"/>
                  </a:lnTo>
                  <a:lnTo>
                    <a:pt x="480" y="50"/>
                  </a:lnTo>
                  <a:lnTo>
                    <a:pt x="482" y="50"/>
                  </a:lnTo>
                  <a:lnTo>
                    <a:pt x="482" y="52"/>
                  </a:lnTo>
                  <a:lnTo>
                    <a:pt x="482" y="54"/>
                  </a:lnTo>
                  <a:lnTo>
                    <a:pt x="484" y="54"/>
                  </a:lnTo>
                  <a:lnTo>
                    <a:pt x="485" y="54"/>
                  </a:lnTo>
                  <a:lnTo>
                    <a:pt x="484" y="55"/>
                  </a:lnTo>
                  <a:lnTo>
                    <a:pt x="484" y="57"/>
                  </a:lnTo>
                  <a:lnTo>
                    <a:pt x="484" y="59"/>
                  </a:lnTo>
                  <a:lnTo>
                    <a:pt x="484" y="57"/>
                  </a:lnTo>
                  <a:lnTo>
                    <a:pt x="484" y="59"/>
                  </a:lnTo>
                  <a:lnTo>
                    <a:pt x="485" y="57"/>
                  </a:lnTo>
                  <a:lnTo>
                    <a:pt x="485" y="59"/>
                  </a:lnTo>
                  <a:lnTo>
                    <a:pt x="485" y="57"/>
                  </a:lnTo>
                  <a:lnTo>
                    <a:pt x="485" y="59"/>
                  </a:lnTo>
                  <a:lnTo>
                    <a:pt x="485" y="61"/>
                  </a:lnTo>
                  <a:lnTo>
                    <a:pt x="485" y="63"/>
                  </a:lnTo>
                  <a:lnTo>
                    <a:pt x="485" y="67"/>
                  </a:lnTo>
                  <a:lnTo>
                    <a:pt x="487" y="67"/>
                  </a:lnTo>
                  <a:lnTo>
                    <a:pt x="487" y="69"/>
                  </a:lnTo>
                  <a:lnTo>
                    <a:pt x="487" y="71"/>
                  </a:lnTo>
                  <a:lnTo>
                    <a:pt x="485" y="73"/>
                  </a:lnTo>
                  <a:lnTo>
                    <a:pt x="487" y="75"/>
                  </a:lnTo>
                  <a:lnTo>
                    <a:pt x="487" y="77"/>
                  </a:lnTo>
                  <a:lnTo>
                    <a:pt x="489" y="77"/>
                  </a:lnTo>
                  <a:lnTo>
                    <a:pt x="489" y="79"/>
                  </a:lnTo>
                  <a:lnTo>
                    <a:pt x="489" y="80"/>
                  </a:lnTo>
                  <a:lnTo>
                    <a:pt x="489" y="82"/>
                  </a:lnTo>
                  <a:lnTo>
                    <a:pt x="489" y="84"/>
                  </a:lnTo>
                  <a:lnTo>
                    <a:pt x="491" y="84"/>
                  </a:lnTo>
                  <a:lnTo>
                    <a:pt x="493" y="84"/>
                  </a:lnTo>
                  <a:lnTo>
                    <a:pt x="493" y="86"/>
                  </a:lnTo>
                  <a:lnTo>
                    <a:pt x="493" y="84"/>
                  </a:lnTo>
                  <a:lnTo>
                    <a:pt x="495" y="84"/>
                  </a:lnTo>
                  <a:lnTo>
                    <a:pt x="497" y="82"/>
                  </a:lnTo>
                  <a:lnTo>
                    <a:pt x="497" y="80"/>
                  </a:lnTo>
                  <a:lnTo>
                    <a:pt x="497" y="82"/>
                  </a:lnTo>
                  <a:lnTo>
                    <a:pt x="497" y="80"/>
                  </a:lnTo>
                  <a:lnTo>
                    <a:pt x="497" y="82"/>
                  </a:lnTo>
                  <a:lnTo>
                    <a:pt x="499" y="82"/>
                  </a:lnTo>
                  <a:lnTo>
                    <a:pt x="501" y="80"/>
                  </a:lnTo>
                  <a:lnTo>
                    <a:pt x="503" y="80"/>
                  </a:lnTo>
                  <a:lnTo>
                    <a:pt x="503" y="82"/>
                  </a:lnTo>
                  <a:lnTo>
                    <a:pt x="505" y="82"/>
                  </a:lnTo>
                  <a:lnTo>
                    <a:pt x="503" y="82"/>
                  </a:lnTo>
                  <a:lnTo>
                    <a:pt x="503" y="84"/>
                  </a:lnTo>
                  <a:lnTo>
                    <a:pt x="505" y="86"/>
                  </a:lnTo>
                  <a:lnTo>
                    <a:pt x="507" y="86"/>
                  </a:lnTo>
                  <a:lnTo>
                    <a:pt x="509" y="86"/>
                  </a:lnTo>
                  <a:lnTo>
                    <a:pt x="509" y="88"/>
                  </a:lnTo>
                  <a:lnTo>
                    <a:pt x="509" y="90"/>
                  </a:lnTo>
                  <a:lnTo>
                    <a:pt x="510" y="90"/>
                  </a:lnTo>
                  <a:lnTo>
                    <a:pt x="512" y="90"/>
                  </a:lnTo>
                  <a:lnTo>
                    <a:pt x="512" y="92"/>
                  </a:lnTo>
                  <a:lnTo>
                    <a:pt x="514" y="92"/>
                  </a:lnTo>
                  <a:lnTo>
                    <a:pt x="514" y="94"/>
                  </a:lnTo>
                  <a:lnTo>
                    <a:pt x="514" y="96"/>
                  </a:lnTo>
                  <a:lnTo>
                    <a:pt x="512" y="96"/>
                  </a:lnTo>
                  <a:lnTo>
                    <a:pt x="514" y="96"/>
                  </a:lnTo>
                  <a:lnTo>
                    <a:pt x="514" y="98"/>
                  </a:lnTo>
                  <a:lnTo>
                    <a:pt x="514" y="100"/>
                  </a:lnTo>
                  <a:lnTo>
                    <a:pt x="514" y="102"/>
                  </a:lnTo>
                  <a:lnTo>
                    <a:pt x="514" y="103"/>
                  </a:lnTo>
                  <a:lnTo>
                    <a:pt x="514" y="105"/>
                  </a:lnTo>
                  <a:lnTo>
                    <a:pt x="516" y="105"/>
                  </a:lnTo>
                  <a:lnTo>
                    <a:pt x="516" y="107"/>
                  </a:lnTo>
                  <a:lnTo>
                    <a:pt x="514" y="107"/>
                  </a:lnTo>
                  <a:lnTo>
                    <a:pt x="514" y="109"/>
                  </a:lnTo>
                  <a:lnTo>
                    <a:pt x="516" y="109"/>
                  </a:lnTo>
                  <a:lnTo>
                    <a:pt x="516" y="111"/>
                  </a:lnTo>
                  <a:lnTo>
                    <a:pt x="516" y="113"/>
                  </a:lnTo>
                  <a:lnTo>
                    <a:pt x="516" y="115"/>
                  </a:lnTo>
                  <a:lnTo>
                    <a:pt x="516" y="117"/>
                  </a:lnTo>
                  <a:lnTo>
                    <a:pt x="516" y="119"/>
                  </a:lnTo>
                  <a:lnTo>
                    <a:pt x="516" y="117"/>
                  </a:lnTo>
                  <a:lnTo>
                    <a:pt x="516" y="119"/>
                  </a:lnTo>
                  <a:lnTo>
                    <a:pt x="518" y="119"/>
                  </a:lnTo>
                  <a:lnTo>
                    <a:pt x="518" y="121"/>
                  </a:lnTo>
                  <a:lnTo>
                    <a:pt x="520" y="123"/>
                  </a:lnTo>
                  <a:lnTo>
                    <a:pt x="522" y="123"/>
                  </a:lnTo>
                  <a:lnTo>
                    <a:pt x="522" y="125"/>
                  </a:lnTo>
                  <a:lnTo>
                    <a:pt x="522" y="127"/>
                  </a:lnTo>
                  <a:lnTo>
                    <a:pt x="522" y="125"/>
                  </a:lnTo>
                  <a:lnTo>
                    <a:pt x="524" y="125"/>
                  </a:lnTo>
                  <a:lnTo>
                    <a:pt x="524" y="127"/>
                  </a:lnTo>
                  <a:lnTo>
                    <a:pt x="524" y="128"/>
                  </a:lnTo>
                  <a:lnTo>
                    <a:pt x="524" y="130"/>
                  </a:lnTo>
                  <a:lnTo>
                    <a:pt x="526" y="130"/>
                  </a:lnTo>
                  <a:lnTo>
                    <a:pt x="526" y="132"/>
                  </a:lnTo>
                  <a:lnTo>
                    <a:pt x="526" y="134"/>
                  </a:lnTo>
                  <a:lnTo>
                    <a:pt x="526" y="136"/>
                  </a:lnTo>
                  <a:lnTo>
                    <a:pt x="528" y="136"/>
                  </a:lnTo>
                  <a:lnTo>
                    <a:pt x="528" y="138"/>
                  </a:lnTo>
                  <a:lnTo>
                    <a:pt x="528" y="140"/>
                  </a:lnTo>
                  <a:lnTo>
                    <a:pt x="528" y="142"/>
                  </a:lnTo>
                  <a:lnTo>
                    <a:pt x="526" y="144"/>
                  </a:lnTo>
                  <a:lnTo>
                    <a:pt x="526" y="146"/>
                  </a:lnTo>
                  <a:lnTo>
                    <a:pt x="526" y="148"/>
                  </a:lnTo>
                  <a:lnTo>
                    <a:pt x="528" y="150"/>
                  </a:lnTo>
                  <a:lnTo>
                    <a:pt x="530" y="151"/>
                  </a:lnTo>
                  <a:lnTo>
                    <a:pt x="532" y="151"/>
                  </a:lnTo>
                  <a:lnTo>
                    <a:pt x="532" y="153"/>
                  </a:lnTo>
                  <a:lnTo>
                    <a:pt x="530" y="153"/>
                  </a:lnTo>
                  <a:lnTo>
                    <a:pt x="530" y="155"/>
                  </a:lnTo>
                  <a:lnTo>
                    <a:pt x="530" y="157"/>
                  </a:lnTo>
                  <a:lnTo>
                    <a:pt x="530" y="159"/>
                  </a:lnTo>
                  <a:lnTo>
                    <a:pt x="532" y="159"/>
                  </a:lnTo>
                  <a:lnTo>
                    <a:pt x="532" y="161"/>
                  </a:lnTo>
                  <a:lnTo>
                    <a:pt x="533" y="161"/>
                  </a:lnTo>
                  <a:lnTo>
                    <a:pt x="533" y="163"/>
                  </a:lnTo>
                  <a:lnTo>
                    <a:pt x="535" y="163"/>
                  </a:lnTo>
                  <a:lnTo>
                    <a:pt x="537" y="163"/>
                  </a:lnTo>
                  <a:lnTo>
                    <a:pt x="537" y="165"/>
                  </a:lnTo>
                  <a:lnTo>
                    <a:pt x="539" y="165"/>
                  </a:lnTo>
                  <a:lnTo>
                    <a:pt x="541" y="165"/>
                  </a:lnTo>
                  <a:lnTo>
                    <a:pt x="541" y="163"/>
                  </a:lnTo>
                  <a:lnTo>
                    <a:pt x="543" y="163"/>
                  </a:lnTo>
                  <a:lnTo>
                    <a:pt x="543" y="165"/>
                  </a:lnTo>
                  <a:lnTo>
                    <a:pt x="543" y="167"/>
                  </a:lnTo>
                  <a:lnTo>
                    <a:pt x="545" y="167"/>
                  </a:lnTo>
                  <a:lnTo>
                    <a:pt x="549" y="167"/>
                  </a:lnTo>
                  <a:lnTo>
                    <a:pt x="549" y="165"/>
                  </a:lnTo>
                  <a:lnTo>
                    <a:pt x="547" y="165"/>
                  </a:lnTo>
                  <a:lnTo>
                    <a:pt x="549" y="165"/>
                  </a:lnTo>
                  <a:lnTo>
                    <a:pt x="549" y="167"/>
                  </a:lnTo>
                  <a:lnTo>
                    <a:pt x="551" y="169"/>
                  </a:lnTo>
                  <a:lnTo>
                    <a:pt x="551" y="171"/>
                  </a:lnTo>
                  <a:lnTo>
                    <a:pt x="551" y="173"/>
                  </a:lnTo>
                  <a:lnTo>
                    <a:pt x="553" y="175"/>
                  </a:lnTo>
                  <a:lnTo>
                    <a:pt x="555" y="175"/>
                  </a:lnTo>
                  <a:lnTo>
                    <a:pt x="553" y="173"/>
                  </a:lnTo>
                  <a:lnTo>
                    <a:pt x="555" y="173"/>
                  </a:lnTo>
                  <a:lnTo>
                    <a:pt x="555" y="175"/>
                  </a:lnTo>
                  <a:lnTo>
                    <a:pt x="557" y="175"/>
                  </a:lnTo>
                  <a:lnTo>
                    <a:pt x="558" y="175"/>
                  </a:lnTo>
                  <a:lnTo>
                    <a:pt x="558" y="176"/>
                  </a:lnTo>
                  <a:lnTo>
                    <a:pt x="560" y="176"/>
                  </a:lnTo>
                  <a:lnTo>
                    <a:pt x="562" y="176"/>
                  </a:lnTo>
                  <a:lnTo>
                    <a:pt x="562" y="178"/>
                  </a:lnTo>
                  <a:lnTo>
                    <a:pt x="564" y="180"/>
                  </a:lnTo>
                  <a:lnTo>
                    <a:pt x="564" y="178"/>
                  </a:lnTo>
                  <a:lnTo>
                    <a:pt x="566" y="178"/>
                  </a:lnTo>
                  <a:lnTo>
                    <a:pt x="566" y="180"/>
                  </a:lnTo>
                  <a:lnTo>
                    <a:pt x="568" y="180"/>
                  </a:lnTo>
                  <a:lnTo>
                    <a:pt x="568" y="182"/>
                  </a:lnTo>
                  <a:lnTo>
                    <a:pt x="570" y="180"/>
                  </a:lnTo>
                  <a:lnTo>
                    <a:pt x="570" y="182"/>
                  </a:lnTo>
                  <a:lnTo>
                    <a:pt x="570" y="184"/>
                  </a:lnTo>
                  <a:lnTo>
                    <a:pt x="572" y="184"/>
                  </a:lnTo>
                  <a:lnTo>
                    <a:pt x="572" y="186"/>
                  </a:lnTo>
                  <a:lnTo>
                    <a:pt x="570" y="186"/>
                  </a:lnTo>
                  <a:lnTo>
                    <a:pt x="570" y="184"/>
                  </a:lnTo>
                  <a:lnTo>
                    <a:pt x="568" y="184"/>
                  </a:lnTo>
                  <a:lnTo>
                    <a:pt x="568" y="186"/>
                  </a:lnTo>
                  <a:lnTo>
                    <a:pt x="568" y="188"/>
                  </a:lnTo>
                  <a:lnTo>
                    <a:pt x="570" y="190"/>
                  </a:lnTo>
                  <a:lnTo>
                    <a:pt x="570" y="192"/>
                  </a:lnTo>
                  <a:lnTo>
                    <a:pt x="572" y="192"/>
                  </a:lnTo>
                  <a:lnTo>
                    <a:pt x="574" y="192"/>
                  </a:lnTo>
                  <a:lnTo>
                    <a:pt x="574" y="194"/>
                  </a:lnTo>
                  <a:lnTo>
                    <a:pt x="576" y="194"/>
                  </a:lnTo>
                  <a:lnTo>
                    <a:pt x="576" y="196"/>
                  </a:lnTo>
                  <a:lnTo>
                    <a:pt x="578" y="196"/>
                  </a:lnTo>
                  <a:lnTo>
                    <a:pt x="576" y="198"/>
                  </a:lnTo>
                  <a:lnTo>
                    <a:pt x="578" y="199"/>
                  </a:lnTo>
                  <a:lnTo>
                    <a:pt x="578" y="198"/>
                  </a:lnTo>
                  <a:lnTo>
                    <a:pt x="578" y="199"/>
                  </a:lnTo>
                  <a:lnTo>
                    <a:pt x="578" y="201"/>
                  </a:lnTo>
                  <a:lnTo>
                    <a:pt x="580" y="201"/>
                  </a:lnTo>
                  <a:lnTo>
                    <a:pt x="578" y="201"/>
                  </a:lnTo>
                  <a:lnTo>
                    <a:pt x="578" y="203"/>
                  </a:lnTo>
                  <a:lnTo>
                    <a:pt x="580" y="201"/>
                  </a:lnTo>
                  <a:lnTo>
                    <a:pt x="580" y="203"/>
                  </a:lnTo>
                  <a:lnTo>
                    <a:pt x="581" y="203"/>
                  </a:lnTo>
                  <a:lnTo>
                    <a:pt x="580" y="205"/>
                  </a:lnTo>
                  <a:lnTo>
                    <a:pt x="581" y="205"/>
                  </a:lnTo>
                  <a:lnTo>
                    <a:pt x="581" y="207"/>
                  </a:lnTo>
                  <a:lnTo>
                    <a:pt x="580" y="207"/>
                  </a:lnTo>
                  <a:lnTo>
                    <a:pt x="581" y="209"/>
                  </a:lnTo>
                  <a:lnTo>
                    <a:pt x="581" y="211"/>
                  </a:lnTo>
                  <a:lnTo>
                    <a:pt x="581" y="213"/>
                  </a:lnTo>
                  <a:lnTo>
                    <a:pt x="581" y="215"/>
                  </a:lnTo>
                  <a:lnTo>
                    <a:pt x="583" y="215"/>
                  </a:lnTo>
                  <a:lnTo>
                    <a:pt x="583" y="217"/>
                  </a:lnTo>
                  <a:lnTo>
                    <a:pt x="585" y="217"/>
                  </a:lnTo>
                  <a:lnTo>
                    <a:pt x="585" y="219"/>
                  </a:lnTo>
                  <a:lnTo>
                    <a:pt x="583" y="219"/>
                  </a:lnTo>
                  <a:lnTo>
                    <a:pt x="585" y="219"/>
                  </a:lnTo>
                  <a:lnTo>
                    <a:pt x="585" y="217"/>
                  </a:lnTo>
                  <a:lnTo>
                    <a:pt x="587" y="217"/>
                  </a:lnTo>
                  <a:lnTo>
                    <a:pt x="587" y="219"/>
                  </a:lnTo>
                  <a:lnTo>
                    <a:pt x="589" y="221"/>
                  </a:lnTo>
                  <a:lnTo>
                    <a:pt x="589" y="223"/>
                  </a:lnTo>
                  <a:lnTo>
                    <a:pt x="589" y="221"/>
                  </a:lnTo>
                  <a:lnTo>
                    <a:pt x="589" y="219"/>
                  </a:lnTo>
                  <a:lnTo>
                    <a:pt x="587" y="217"/>
                  </a:lnTo>
                  <a:lnTo>
                    <a:pt x="589" y="217"/>
                  </a:lnTo>
                  <a:lnTo>
                    <a:pt x="587" y="217"/>
                  </a:lnTo>
                  <a:lnTo>
                    <a:pt x="587" y="215"/>
                  </a:lnTo>
                  <a:lnTo>
                    <a:pt x="589" y="215"/>
                  </a:lnTo>
                  <a:lnTo>
                    <a:pt x="589" y="213"/>
                  </a:lnTo>
                  <a:lnTo>
                    <a:pt x="591" y="213"/>
                  </a:lnTo>
                  <a:lnTo>
                    <a:pt x="591" y="215"/>
                  </a:lnTo>
                  <a:lnTo>
                    <a:pt x="591" y="217"/>
                  </a:lnTo>
                  <a:lnTo>
                    <a:pt x="593" y="217"/>
                  </a:lnTo>
                  <a:lnTo>
                    <a:pt x="591" y="217"/>
                  </a:lnTo>
                  <a:lnTo>
                    <a:pt x="593" y="217"/>
                  </a:lnTo>
                  <a:lnTo>
                    <a:pt x="593" y="219"/>
                  </a:lnTo>
                  <a:lnTo>
                    <a:pt x="595" y="219"/>
                  </a:lnTo>
                  <a:lnTo>
                    <a:pt x="597" y="221"/>
                  </a:lnTo>
                  <a:lnTo>
                    <a:pt x="599" y="221"/>
                  </a:lnTo>
                  <a:lnTo>
                    <a:pt x="597" y="219"/>
                  </a:lnTo>
                  <a:lnTo>
                    <a:pt x="597" y="217"/>
                  </a:lnTo>
                  <a:lnTo>
                    <a:pt x="599" y="217"/>
                  </a:lnTo>
                  <a:lnTo>
                    <a:pt x="599" y="219"/>
                  </a:lnTo>
                  <a:lnTo>
                    <a:pt x="601" y="219"/>
                  </a:lnTo>
                  <a:lnTo>
                    <a:pt x="599" y="219"/>
                  </a:lnTo>
                  <a:lnTo>
                    <a:pt x="599" y="217"/>
                  </a:lnTo>
                  <a:lnTo>
                    <a:pt x="601" y="217"/>
                  </a:lnTo>
                  <a:lnTo>
                    <a:pt x="601" y="219"/>
                  </a:lnTo>
                  <a:lnTo>
                    <a:pt x="601" y="221"/>
                  </a:lnTo>
                  <a:lnTo>
                    <a:pt x="601" y="219"/>
                  </a:lnTo>
                  <a:lnTo>
                    <a:pt x="601" y="221"/>
                  </a:lnTo>
                  <a:lnTo>
                    <a:pt x="601" y="223"/>
                  </a:lnTo>
                  <a:lnTo>
                    <a:pt x="601" y="221"/>
                  </a:lnTo>
                  <a:lnTo>
                    <a:pt x="601" y="223"/>
                  </a:lnTo>
                  <a:lnTo>
                    <a:pt x="603" y="223"/>
                  </a:lnTo>
                  <a:lnTo>
                    <a:pt x="603" y="224"/>
                  </a:lnTo>
                  <a:lnTo>
                    <a:pt x="603" y="226"/>
                  </a:lnTo>
                  <a:lnTo>
                    <a:pt x="601" y="226"/>
                  </a:lnTo>
                  <a:lnTo>
                    <a:pt x="603" y="226"/>
                  </a:lnTo>
                  <a:lnTo>
                    <a:pt x="601" y="226"/>
                  </a:lnTo>
                  <a:lnTo>
                    <a:pt x="601" y="228"/>
                  </a:lnTo>
                  <a:lnTo>
                    <a:pt x="601" y="230"/>
                  </a:lnTo>
                  <a:lnTo>
                    <a:pt x="603" y="232"/>
                  </a:lnTo>
                  <a:lnTo>
                    <a:pt x="603" y="234"/>
                  </a:lnTo>
                  <a:lnTo>
                    <a:pt x="601" y="234"/>
                  </a:lnTo>
                  <a:lnTo>
                    <a:pt x="603" y="236"/>
                  </a:lnTo>
                  <a:lnTo>
                    <a:pt x="603" y="238"/>
                  </a:lnTo>
                  <a:lnTo>
                    <a:pt x="605" y="238"/>
                  </a:lnTo>
                  <a:lnTo>
                    <a:pt x="606" y="240"/>
                  </a:lnTo>
                  <a:lnTo>
                    <a:pt x="608" y="242"/>
                  </a:lnTo>
                  <a:lnTo>
                    <a:pt x="610" y="242"/>
                  </a:lnTo>
                  <a:lnTo>
                    <a:pt x="610" y="244"/>
                  </a:lnTo>
                  <a:lnTo>
                    <a:pt x="612" y="246"/>
                  </a:lnTo>
                  <a:lnTo>
                    <a:pt x="614" y="246"/>
                  </a:lnTo>
                  <a:lnTo>
                    <a:pt x="614" y="247"/>
                  </a:lnTo>
                  <a:lnTo>
                    <a:pt x="614" y="246"/>
                  </a:lnTo>
                  <a:lnTo>
                    <a:pt x="614" y="247"/>
                  </a:lnTo>
                  <a:lnTo>
                    <a:pt x="614" y="246"/>
                  </a:lnTo>
                  <a:lnTo>
                    <a:pt x="616" y="247"/>
                  </a:lnTo>
                  <a:lnTo>
                    <a:pt x="616" y="246"/>
                  </a:lnTo>
                  <a:lnTo>
                    <a:pt x="614" y="246"/>
                  </a:lnTo>
                  <a:lnTo>
                    <a:pt x="616" y="246"/>
                  </a:lnTo>
                  <a:lnTo>
                    <a:pt x="616" y="247"/>
                  </a:lnTo>
                  <a:lnTo>
                    <a:pt x="616" y="246"/>
                  </a:lnTo>
                  <a:lnTo>
                    <a:pt x="618" y="246"/>
                  </a:lnTo>
                  <a:lnTo>
                    <a:pt x="618" y="247"/>
                  </a:lnTo>
                  <a:lnTo>
                    <a:pt x="618" y="249"/>
                  </a:lnTo>
                  <a:lnTo>
                    <a:pt x="620" y="249"/>
                  </a:lnTo>
                  <a:lnTo>
                    <a:pt x="620" y="247"/>
                  </a:lnTo>
                  <a:lnTo>
                    <a:pt x="620" y="249"/>
                  </a:lnTo>
                  <a:lnTo>
                    <a:pt x="622" y="253"/>
                  </a:lnTo>
                  <a:lnTo>
                    <a:pt x="622" y="255"/>
                  </a:lnTo>
                  <a:lnTo>
                    <a:pt x="624" y="255"/>
                  </a:lnTo>
                  <a:lnTo>
                    <a:pt x="624" y="257"/>
                  </a:lnTo>
                  <a:lnTo>
                    <a:pt x="626" y="259"/>
                  </a:lnTo>
                  <a:lnTo>
                    <a:pt x="628" y="259"/>
                  </a:lnTo>
                  <a:lnTo>
                    <a:pt x="629" y="261"/>
                  </a:lnTo>
                  <a:lnTo>
                    <a:pt x="629" y="263"/>
                  </a:lnTo>
                  <a:lnTo>
                    <a:pt x="629" y="265"/>
                  </a:lnTo>
                  <a:lnTo>
                    <a:pt x="631" y="265"/>
                  </a:lnTo>
                  <a:lnTo>
                    <a:pt x="631" y="267"/>
                  </a:lnTo>
                  <a:lnTo>
                    <a:pt x="629" y="267"/>
                  </a:lnTo>
                  <a:lnTo>
                    <a:pt x="631" y="267"/>
                  </a:lnTo>
                  <a:lnTo>
                    <a:pt x="633" y="267"/>
                  </a:lnTo>
                  <a:lnTo>
                    <a:pt x="633" y="269"/>
                  </a:lnTo>
                  <a:lnTo>
                    <a:pt x="633" y="267"/>
                  </a:lnTo>
                  <a:lnTo>
                    <a:pt x="635" y="269"/>
                  </a:lnTo>
                  <a:lnTo>
                    <a:pt x="635" y="271"/>
                  </a:lnTo>
                  <a:lnTo>
                    <a:pt x="637" y="271"/>
                  </a:lnTo>
                  <a:lnTo>
                    <a:pt x="635" y="271"/>
                  </a:lnTo>
                  <a:lnTo>
                    <a:pt x="635" y="272"/>
                  </a:lnTo>
                  <a:lnTo>
                    <a:pt x="637" y="272"/>
                  </a:lnTo>
                  <a:lnTo>
                    <a:pt x="635" y="272"/>
                  </a:lnTo>
                  <a:lnTo>
                    <a:pt x="635" y="274"/>
                  </a:lnTo>
                  <a:lnTo>
                    <a:pt x="635" y="276"/>
                  </a:lnTo>
                  <a:lnTo>
                    <a:pt x="637" y="276"/>
                  </a:lnTo>
                  <a:lnTo>
                    <a:pt x="637" y="278"/>
                  </a:lnTo>
                  <a:lnTo>
                    <a:pt x="637" y="280"/>
                  </a:lnTo>
                  <a:lnTo>
                    <a:pt x="637" y="278"/>
                  </a:lnTo>
                  <a:lnTo>
                    <a:pt x="639" y="278"/>
                  </a:lnTo>
                  <a:lnTo>
                    <a:pt x="639" y="280"/>
                  </a:lnTo>
                  <a:lnTo>
                    <a:pt x="641" y="280"/>
                  </a:lnTo>
                  <a:lnTo>
                    <a:pt x="639" y="280"/>
                  </a:lnTo>
                  <a:lnTo>
                    <a:pt x="639" y="282"/>
                  </a:lnTo>
                  <a:lnTo>
                    <a:pt x="639" y="284"/>
                  </a:lnTo>
                  <a:lnTo>
                    <a:pt x="637" y="286"/>
                  </a:lnTo>
                  <a:lnTo>
                    <a:pt x="637" y="288"/>
                  </a:lnTo>
                  <a:lnTo>
                    <a:pt x="639" y="288"/>
                  </a:lnTo>
                  <a:lnTo>
                    <a:pt x="639" y="290"/>
                  </a:lnTo>
                  <a:lnTo>
                    <a:pt x="639" y="292"/>
                  </a:lnTo>
                  <a:lnTo>
                    <a:pt x="639" y="294"/>
                  </a:lnTo>
                  <a:lnTo>
                    <a:pt x="639" y="295"/>
                  </a:lnTo>
                  <a:lnTo>
                    <a:pt x="639" y="297"/>
                  </a:lnTo>
                  <a:lnTo>
                    <a:pt x="641" y="299"/>
                  </a:lnTo>
                  <a:lnTo>
                    <a:pt x="639" y="299"/>
                  </a:lnTo>
                  <a:lnTo>
                    <a:pt x="639" y="301"/>
                  </a:lnTo>
                  <a:lnTo>
                    <a:pt x="637" y="301"/>
                  </a:lnTo>
                  <a:lnTo>
                    <a:pt x="639" y="301"/>
                  </a:lnTo>
                  <a:lnTo>
                    <a:pt x="639" y="303"/>
                  </a:lnTo>
                  <a:lnTo>
                    <a:pt x="637" y="303"/>
                  </a:lnTo>
                  <a:lnTo>
                    <a:pt x="637" y="305"/>
                  </a:lnTo>
                  <a:lnTo>
                    <a:pt x="639" y="305"/>
                  </a:lnTo>
                  <a:lnTo>
                    <a:pt x="639" y="307"/>
                  </a:lnTo>
                  <a:lnTo>
                    <a:pt x="641" y="307"/>
                  </a:lnTo>
                  <a:lnTo>
                    <a:pt x="641" y="309"/>
                  </a:lnTo>
                  <a:lnTo>
                    <a:pt x="641" y="311"/>
                  </a:lnTo>
                  <a:lnTo>
                    <a:pt x="643" y="311"/>
                  </a:lnTo>
                  <a:lnTo>
                    <a:pt x="643" y="313"/>
                  </a:lnTo>
                  <a:lnTo>
                    <a:pt x="645" y="313"/>
                  </a:lnTo>
                  <a:lnTo>
                    <a:pt x="643" y="315"/>
                  </a:lnTo>
                  <a:lnTo>
                    <a:pt x="643" y="317"/>
                  </a:lnTo>
                  <a:lnTo>
                    <a:pt x="643" y="315"/>
                  </a:lnTo>
                  <a:lnTo>
                    <a:pt x="645" y="317"/>
                  </a:lnTo>
                  <a:lnTo>
                    <a:pt x="645" y="318"/>
                  </a:lnTo>
                  <a:lnTo>
                    <a:pt x="645" y="320"/>
                  </a:lnTo>
                  <a:lnTo>
                    <a:pt x="647" y="320"/>
                  </a:lnTo>
                  <a:lnTo>
                    <a:pt x="647" y="322"/>
                  </a:lnTo>
                  <a:lnTo>
                    <a:pt x="647" y="324"/>
                  </a:lnTo>
                  <a:lnTo>
                    <a:pt x="645" y="326"/>
                  </a:lnTo>
                  <a:lnTo>
                    <a:pt x="647" y="326"/>
                  </a:lnTo>
                  <a:lnTo>
                    <a:pt x="647" y="328"/>
                  </a:lnTo>
                  <a:lnTo>
                    <a:pt x="647" y="330"/>
                  </a:lnTo>
                  <a:lnTo>
                    <a:pt x="647" y="332"/>
                  </a:lnTo>
                  <a:lnTo>
                    <a:pt x="645" y="334"/>
                  </a:lnTo>
                  <a:lnTo>
                    <a:pt x="645" y="336"/>
                  </a:lnTo>
                  <a:lnTo>
                    <a:pt x="643" y="336"/>
                  </a:lnTo>
                  <a:lnTo>
                    <a:pt x="645" y="338"/>
                  </a:lnTo>
                  <a:lnTo>
                    <a:pt x="643" y="338"/>
                  </a:lnTo>
                  <a:lnTo>
                    <a:pt x="643" y="340"/>
                  </a:lnTo>
                  <a:lnTo>
                    <a:pt x="643" y="342"/>
                  </a:lnTo>
                  <a:lnTo>
                    <a:pt x="643" y="343"/>
                  </a:lnTo>
                  <a:lnTo>
                    <a:pt x="643" y="345"/>
                  </a:lnTo>
                  <a:lnTo>
                    <a:pt x="641" y="345"/>
                  </a:lnTo>
                  <a:lnTo>
                    <a:pt x="641" y="347"/>
                  </a:lnTo>
                  <a:lnTo>
                    <a:pt x="643" y="347"/>
                  </a:lnTo>
                  <a:lnTo>
                    <a:pt x="641" y="347"/>
                  </a:lnTo>
                  <a:lnTo>
                    <a:pt x="641" y="349"/>
                  </a:lnTo>
                  <a:lnTo>
                    <a:pt x="641" y="351"/>
                  </a:lnTo>
                  <a:lnTo>
                    <a:pt x="641" y="353"/>
                  </a:lnTo>
                  <a:lnTo>
                    <a:pt x="639" y="353"/>
                  </a:lnTo>
                  <a:lnTo>
                    <a:pt x="641" y="355"/>
                  </a:lnTo>
                  <a:lnTo>
                    <a:pt x="639" y="357"/>
                  </a:lnTo>
                  <a:lnTo>
                    <a:pt x="639" y="359"/>
                  </a:lnTo>
                  <a:lnTo>
                    <a:pt x="639" y="361"/>
                  </a:lnTo>
                  <a:lnTo>
                    <a:pt x="637" y="361"/>
                  </a:lnTo>
                  <a:lnTo>
                    <a:pt x="637" y="363"/>
                  </a:lnTo>
                  <a:lnTo>
                    <a:pt x="637" y="365"/>
                  </a:lnTo>
                  <a:lnTo>
                    <a:pt x="637" y="366"/>
                  </a:lnTo>
                  <a:lnTo>
                    <a:pt x="637" y="368"/>
                  </a:lnTo>
                  <a:lnTo>
                    <a:pt x="639" y="368"/>
                  </a:lnTo>
                  <a:lnTo>
                    <a:pt x="639" y="370"/>
                  </a:lnTo>
                  <a:lnTo>
                    <a:pt x="637" y="370"/>
                  </a:lnTo>
                  <a:lnTo>
                    <a:pt x="637" y="372"/>
                  </a:lnTo>
                  <a:lnTo>
                    <a:pt x="637" y="374"/>
                  </a:lnTo>
                  <a:lnTo>
                    <a:pt x="637" y="376"/>
                  </a:lnTo>
                  <a:lnTo>
                    <a:pt x="637" y="378"/>
                  </a:lnTo>
                  <a:lnTo>
                    <a:pt x="635" y="378"/>
                  </a:lnTo>
                  <a:lnTo>
                    <a:pt x="635" y="380"/>
                  </a:lnTo>
                  <a:lnTo>
                    <a:pt x="635" y="382"/>
                  </a:lnTo>
                  <a:lnTo>
                    <a:pt x="633" y="384"/>
                  </a:lnTo>
                  <a:lnTo>
                    <a:pt x="635" y="384"/>
                  </a:lnTo>
                  <a:lnTo>
                    <a:pt x="633" y="384"/>
                  </a:lnTo>
                  <a:lnTo>
                    <a:pt x="633" y="386"/>
                  </a:lnTo>
                  <a:lnTo>
                    <a:pt x="633" y="388"/>
                  </a:lnTo>
                  <a:lnTo>
                    <a:pt x="631" y="388"/>
                  </a:lnTo>
                  <a:lnTo>
                    <a:pt x="631" y="390"/>
                  </a:lnTo>
                  <a:lnTo>
                    <a:pt x="629" y="391"/>
                  </a:lnTo>
                  <a:lnTo>
                    <a:pt x="629" y="393"/>
                  </a:lnTo>
                  <a:lnTo>
                    <a:pt x="629" y="395"/>
                  </a:lnTo>
                  <a:lnTo>
                    <a:pt x="629" y="397"/>
                  </a:lnTo>
                  <a:lnTo>
                    <a:pt x="629" y="399"/>
                  </a:lnTo>
                  <a:lnTo>
                    <a:pt x="628" y="399"/>
                  </a:lnTo>
                  <a:lnTo>
                    <a:pt x="626" y="399"/>
                  </a:lnTo>
                  <a:lnTo>
                    <a:pt x="626" y="401"/>
                  </a:lnTo>
                  <a:lnTo>
                    <a:pt x="624" y="401"/>
                  </a:lnTo>
                  <a:lnTo>
                    <a:pt x="624" y="403"/>
                  </a:lnTo>
                  <a:lnTo>
                    <a:pt x="622" y="403"/>
                  </a:lnTo>
                  <a:lnTo>
                    <a:pt x="624" y="403"/>
                  </a:lnTo>
                  <a:lnTo>
                    <a:pt x="624" y="405"/>
                  </a:lnTo>
                  <a:lnTo>
                    <a:pt x="622" y="405"/>
                  </a:lnTo>
                  <a:lnTo>
                    <a:pt x="620" y="405"/>
                  </a:lnTo>
                  <a:lnTo>
                    <a:pt x="618" y="407"/>
                  </a:lnTo>
                  <a:lnTo>
                    <a:pt x="616" y="409"/>
                  </a:lnTo>
                  <a:lnTo>
                    <a:pt x="616" y="411"/>
                  </a:lnTo>
                  <a:lnTo>
                    <a:pt x="616" y="413"/>
                  </a:lnTo>
                  <a:lnTo>
                    <a:pt x="614" y="413"/>
                  </a:lnTo>
                  <a:lnTo>
                    <a:pt x="614" y="414"/>
                  </a:lnTo>
                  <a:lnTo>
                    <a:pt x="612" y="414"/>
                  </a:lnTo>
                  <a:lnTo>
                    <a:pt x="612" y="416"/>
                  </a:lnTo>
                  <a:lnTo>
                    <a:pt x="612" y="414"/>
                  </a:lnTo>
                  <a:lnTo>
                    <a:pt x="612" y="416"/>
                  </a:lnTo>
                  <a:lnTo>
                    <a:pt x="612" y="418"/>
                  </a:lnTo>
                  <a:lnTo>
                    <a:pt x="610" y="418"/>
                  </a:lnTo>
                  <a:lnTo>
                    <a:pt x="610" y="420"/>
                  </a:lnTo>
                  <a:lnTo>
                    <a:pt x="608" y="420"/>
                  </a:lnTo>
                  <a:lnTo>
                    <a:pt x="608" y="418"/>
                  </a:lnTo>
                  <a:lnTo>
                    <a:pt x="608" y="420"/>
                  </a:lnTo>
                  <a:lnTo>
                    <a:pt x="610" y="420"/>
                  </a:lnTo>
                  <a:lnTo>
                    <a:pt x="610" y="422"/>
                  </a:lnTo>
                  <a:lnTo>
                    <a:pt x="610" y="424"/>
                  </a:lnTo>
                  <a:lnTo>
                    <a:pt x="608" y="424"/>
                  </a:lnTo>
                  <a:lnTo>
                    <a:pt x="608" y="426"/>
                  </a:lnTo>
                  <a:lnTo>
                    <a:pt x="610" y="426"/>
                  </a:lnTo>
                  <a:lnTo>
                    <a:pt x="608" y="428"/>
                  </a:lnTo>
                  <a:lnTo>
                    <a:pt x="606" y="428"/>
                  </a:lnTo>
                  <a:lnTo>
                    <a:pt x="608" y="428"/>
                  </a:lnTo>
                  <a:lnTo>
                    <a:pt x="608" y="430"/>
                  </a:lnTo>
                  <a:lnTo>
                    <a:pt x="606" y="430"/>
                  </a:lnTo>
                  <a:lnTo>
                    <a:pt x="608" y="430"/>
                  </a:lnTo>
                  <a:lnTo>
                    <a:pt x="606" y="430"/>
                  </a:lnTo>
                  <a:lnTo>
                    <a:pt x="606" y="432"/>
                  </a:lnTo>
                  <a:lnTo>
                    <a:pt x="605" y="432"/>
                  </a:lnTo>
                  <a:lnTo>
                    <a:pt x="605" y="434"/>
                  </a:lnTo>
                  <a:lnTo>
                    <a:pt x="605" y="436"/>
                  </a:lnTo>
                  <a:lnTo>
                    <a:pt x="603" y="436"/>
                  </a:lnTo>
                  <a:lnTo>
                    <a:pt x="605" y="438"/>
                  </a:lnTo>
                  <a:lnTo>
                    <a:pt x="603" y="438"/>
                  </a:lnTo>
                  <a:lnTo>
                    <a:pt x="603" y="439"/>
                  </a:lnTo>
                  <a:lnTo>
                    <a:pt x="605" y="439"/>
                  </a:lnTo>
                  <a:lnTo>
                    <a:pt x="603" y="439"/>
                  </a:lnTo>
                  <a:lnTo>
                    <a:pt x="603" y="443"/>
                  </a:lnTo>
                  <a:lnTo>
                    <a:pt x="601" y="443"/>
                  </a:lnTo>
                  <a:lnTo>
                    <a:pt x="601" y="445"/>
                  </a:lnTo>
                  <a:lnTo>
                    <a:pt x="601" y="447"/>
                  </a:lnTo>
                  <a:lnTo>
                    <a:pt x="603" y="447"/>
                  </a:lnTo>
                  <a:lnTo>
                    <a:pt x="603" y="449"/>
                  </a:lnTo>
                  <a:lnTo>
                    <a:pt x="601" y="449"/>
                  </a:lnTo>
                  <a:lnTo>
                    <a:pt x="603" y="449"/>
                  </a:lnTo>
                  <a:lnTo>
                    <a:pt x="601" y="447"/>
                  </a:lnTo>
                  <a:lnTo>
                    <a:pt x="601" y="449"/>
                  </a:lnTo>
                  <a:lnTo>
                    <a:pt x="601" y="451"/>
                  </a:lnTo>
                  <a:lnTo>
                    <a:pt x="599" y="451"/>
                  </a:lnTo>
                  <a:lnTo>
                    <a:pt x="597" y="451"/>
                  </a:lnTo>
                  <a:lnTo>
                    <a:pt x="597" y="453"/>
                  </a:lnTo>
                  <a:lnTo>
                    <a:pt x="597" y="455"/>
                  </a:lnTo>
                  <a:lnTo>
                    <a:pt x="595" y="457"/>
                  </a:lnTo>
                  <a:lnTo>
                    <a:pt x="595" y="459"/>
                  </a:lnTo>
                  <a:lnTo>
                    <a:pt x="595" y="461"/>
                  </a:lnTo>
                  <a:lnTo>
                    <a:pt x="593" y="461"/>
                  </a:lnTo>
                  <a:lnTo>
                    <a:pt x="593" y="462"/>
                  </a:lnTo>
                  <a:lnTo>
                    <a:pt x="593" y="464"/>
                  </a:lnTo>
                  <a:lnTo>
                    <a:pt x="591" y="464"/>
                  </a:lnTo>
                  <a:lnTo>
                    <a:pt x="591" y="466"/>
                  </a:lnTo>
                  <a:lnTo>
                    <a:pt x="591" y="468"/>
                  </a:lnTo>
                  <a:lnTo>
                    <a:pt x="591" y="470"/>
                  </a:lnTo>
                  <a:lnTo>
                    <a:pt x="591" y="472"/>
                  </a:lnTo>
                  <a:lnTo>
                    <a:pt x="591" y="474"/>
                  </a:lnTo>
                  <a:lnTo>
                    <a:pt x="591" y="476"/>
                  </a:lnTo>
                  <a:lnTo>
                    <a:pt x="589" y="476"/>
                  </a:lnTo>
                  <a:lnTo>
                    <a:pt x="589" y="478"/>
                  </a:lnTo>
                  <a:lnTo>
                    <a:pt x="591" y="478"/>
                  </a:lnTo>
                  <a:lnTo>
                    <a:pt x="589" y="478"/>
                  </a:lnTo>
                  <a:lnTo>
                    <a:pt x="589" y="480"/>
                  </a:lnTo>
                  <a:lnTo>
                    <a:pt x="589" y="482"/>
                  </a:lnTo>
                  <a:lnTo>
                    <a:pt x="589" y="484"/>
                  </a:lnTo>
                  <a:lnTo>
                    <a:pt x="587" y="484"/>
                  </a:lnTo>
                  <a:lnTo>
                    <a:pt x="587" y="486"/>
                  </a:lnTo>
                  <a:lnTo>
                    <a:pt x="589" y="486"/>
                  </a:lnTo>
                  <a:lnTo>
                    <a:pt x="587" y="486"/>
                  </a:lnTo>
                  <a:lnTo>
                    <a:pt x="587" y="487"/>
                  </a:lnTo>
                  <a:lnTo>
                    <a:pt x="589" y="487"/>
                  </a:lnTo>
                  <a:lnTo>
                    <a:pt x="587" y="487"/>
                  </a:lnTo>
                  <a:lnTo>
                    <a:pt x="587" y="489"/>
                  </a:lnTo>
                  <a:lnTo>
                    <a:pt x="589" y="489"/>
                  </a:lnTo>
                  <a:lnTo>
                    <a:pt x="589" y="491"/>
                  </a:lnTo>
                  <a:lnTo>
                    <a:pt x="589" y="493"/>
                  </a:lnTo>
                  <a:lnTo>
                    <a:pt x="589" y="495"/>
                  </a:lnTo>
                  <a:lnTo>
                    <a:pt x="589" y="497"/>
                  </a:lnTo>
                  <a:lnTo>
                    <a:pt x="587" y="497"/>
                  </a:lnTo>
                  <a:lnTo>
                    <a:pt x="585" y="497"/>
                  </a:lnTo>
                  <a:lnTo>
                    <a:pt x="585" y="499"/>
                  </a:lnTo>
                  <a:lnTo>
                    <a:pt x="583" y="501"/>
                  </a:lnTo>
                  <a:lnTo>
                    <a:pt x="581" y="501"/>
                  </a:lnTo>
                  <a:lnTo>
                    <a:pt x="581" y="503"/>
                  </a:lnTo>
                  <a:lnTo>
                    <a:pt x="580" y="503"/>
                  </a:lnTo>
                  <a:lnTo>
                    <a:pt x="578" y="503"/>
                  </a:lnTo>
                  <a:lnTo>
                    <a:pt x="576" y="503"/>
                  </a:lnTo>
                  <a:lnTo>
                    <a:pt x="574" y="503"/>
                  </a:lnTo>
                  <a:lnTo>
                    <a:pt x="572" y="503"/>
                  </a:lnTo>
                  <a:lnTo>
                    <a:pt x="570" y="503"/>
                  </a:lnTo>
                  <a:lnTo>
                    <a:pt x="568" y="503"/>
                  </a:lnTo>
                  <a:lnTo>
                    <a:pt x="566" y="503"/>
                  </a:lnTo>
                  <a:lnTo>
                    <a:pt x="562" y="503"/>
                  </a:lnTo>
                  <a:lnTo>
                    <a:pt x="558" y="503"/>
                  </a:lnTo>
                  <a:lnTo>
                    <a:pt x="557" y="505"/>
                  </a:lnTo>
                  <a:lnTo>
                    <a:pt x="553" y="507"/>
                  </a:lnTo>
                  <a:lnTo>
                    <a:pt x="551" y="509"/>
                  </a:lnTo>
                  <a:lnTo>
                    <a:pt x="547" y="510"/>
                  </a:lnTo>
                  <a:lnTo>
                    <a:pt x="545" y="514"/>
                  </a:lnTo>
                  <a:lnTo>
                    <a:pt x="543" y="516"/>
                  </a:lnTo>
                  <a:lnTo>
                    <a:pt x="541" y="518"/>
                  </a:lnTo>
                  <a:lnTo>
                    <a:pt x="539" y="520"/>
                  </a:lnTo>
                  <a:lnTo>
                    <a:pt x="537" y="520"/>
                  </a:lnTo>
                  <a:lnTo>
                    <a:pt x="535" y="520"/>
                  </a:lnTo>
                  <a:lnTo>
                    <a:pt x="533" y="520"/>
                  </a:lnTo>
                  <a:lnTo>
                    <a:pt x="532" y="522"/>
                  </a:lnTo>
                  <a:lnTo>
                    <a:pt x="532" y="520"/>
                  </a:lnTo>
                  <a:lnTo>
                    <a:pt x="530" y="520"/>
                  </a:lnTo>
                  <a:lnTo>
                    <a:pt x="530" y="522"/>
                  </a:lnTo>
                  <a:lnTo>
                    <a:pt x="528" y="522"/>
                  </a:lnTo>
                  <a:lnTo>
                    <a:pt x="530" y="522"/>
                  </a:lnTo>
                  <a:lnTo>
                    <a:pt x="530" y="524"/>
                  </a:lnTo>
                  <a:lnTo>
                    <a:pt x="530" y="526"/>
                  </a:lnTo>
                  <a:lnTo>
                    <a:pt x="532" y="524"/>
                  </a:lnTo>
                  <a:lnTo>
                    <a:pt x="532" y="522"/>
                  </a:lnTo>
                  <a:lnTo>
                    <a:pt x="533" y="522"/>
                  </a:lnTo>
                  <a:lnTo>
                    <a:pt x="533" y="524"/>
                  </a:lnTo>
                  <a:lnTo>
                    <a:pt x="533" y="526"/>
                  </a:lnTo>
                  <a:lnTo>
                    <a:pt x="532" y="528"/>
                  </a:lnTo>
                  <a:lnTo>
                    <a:pt x="533" y="528"/>
                  </a:lnTo>
                  <a:lnTo>
                    <a:pt x="532" y="528"/>
                  </a:lnTo>
                  <a:lnTo>
                    <a:pt x="532" y="530"/>
                  </a:lnTo>
                  <a:lnTo>
                    <a:pt x="530" y="528"/>
                  </a:lnTo>
                  <a:lnTo>
                    <a:pt x="532" y="528"/>
                  </a:lnTo>
                  <a:lnTo>
                    <a:pt x="530" y="528"/>
                  </a:lnTo>
                  <a:lnTo>
                    <a:pt x="530" y="526"/>
                  </a:lnTo>
                  <a:lnTo>
                    <a:pt x="528" y="524"/>
                  </a:lnTo>
                  <a:lnTo>
                    <a:pt x="526" y="524"/>
                  </a:lnTo>
                  <a:lnTo>
                    <a:pt x="524" y="526"/>
                  </a:lnTo>
                  <a:lnTo>
                    <a:pt x="524" y="524"/>
                  </a:lnTo>
                  <a:lnTo>
                    <a:pt x="524" y="522"/>
                  </a:lnTo>
                  <a:lnTo>
                    <a:pt x="522" y="522"/>
                  </a:lnTo>
                  <a:lnTo>
                    <a:pt x="522" y="520"/>
                  </a:lnTo>
                  <a:lnTo>
                    <a:pt x="524" y="520"/>
                  </a:lnTo>
                  <a:lnTo>
                    <a:pt x="522" y="520"/>
                  </a:lnTo>
                  <a:lnTo>
                    <a:pt x="520" y="520"/>
                  </a:lnTo>
                  <a:lnTo>
                    <a:pt x="518" y="520"/>
                  </a:lnTo>
                  <a:lnTo>
                    <a:pt x="518" y="518"/>
                  </a:lnTo>
                  <a:lnTo>
                    <a:pt x="516" y="518"/>
                  </a:lnTo>
                  <a:lnTo>
                    <a:pt x="516" y="516"/>
                  </a:lnTo>
                  <a:lnTo>
                    <a:pt x="516" y="514"/>
                  </a:lnTo>
                  <a:lnTo>
                    <a:pt x="518" y="514"/>
                  </a:lnTo>
                  <a:lnTo>
                    <a:pt x="518" y="512"/>
                  </a:lnTo>
                  <a:lnTo>
                    <a:pt x="516" y="512"/>
                  </a:lnTo>
                  <a:lnTo>
                    <a:pt x="516" y="510"/>
                  </a:lnTo>
                  <a:lnTo>
                    <a:pt x="514" y="510"/>
                  </a:lnTo>
                  <a:lnTo>
                    <a:pt x="514" y="512"/>
                  </a:lnTo>
                  <a:lnTo>
                    <a:pt x="514" y="510"/>
                  </a:lnTo>
                  <a:lnTo>
                    <a:pt x="514" y="512"/>
                  </a:lnTo>
                  <a:lnTo>
                    <a:pt x="512" y="512"/>
                  </a:lnTo>
                  <a:lnTo>
                    <a:pt x="512" y="514"/>
                  </a:lnTo>
                  <a:lnTo>
                    <a:pt x="510" y="514"/>
                  </a:lnTo>
                  <a:lnTo>
                    <a:pt x="510" y="516"/>
                  </a:lnTo>
                  <a:lnTo>
                    <a:pt x="509" y="516"/>
                  </a:lnTo>
                  <a:lnTo>
                    <a:pt x="505" y="514"/>
                  </a:lnTo>
                  <a:lnTo>
                    <a:pt x="505" y="512"/>
                  </a:lnTo>
                  <a:lnTo>
                    <a:pt x="505" y="514"/>
                  </a:lnTo>
                  <a:lnTo>
                    <a:pt x="507" y="514"/>
                  </a:lnTo>
                  <a:lnTo>
                    <a:pt x="509" y="514"/>
                  </a:lnTo>
                  <a:lnTo>
                    <a:pt x="509" y="512"/>
                  </a:lnTo>
                  <a:lnTo>
                    <a:pt x="510" y="512"/>
                  </a:lnTo>
                  <a:lnTo>
                    <a:pt x="509" y="512"/>
                  </a:lnTo>
                  <a:lnTo>
                    <a:pt x="510" y="512"/>
                  </a:lnTo>
                  <a:lnTo>
                    <a:pt x="510" y="510"/>
                  </a:lnTo>
                  <a:lnTo>
                    <a:pt x="512" y="510"/>
                  </a:lnTo>
                  <a:lnTo>
                    <a:pt x="512" y="509"/>
                  </a:lnTo>
                  <a:lnTo>
                    <a:pt x="510" y="509"/>
                  </a:lnTo>
                  <a:lnTo>
                    <a:pt x="510" y="507"/>
                  </a:lnTo>
                  <a:lnTo>
                    <a:pt x="509" y="505"/>
                  </a:lnTo>
                  <a:lnTo>
                    <a:pt x="507" y="505"/>
                  </a:lnTo>
                  <a:lnTo>
                    <a:pt x="507" y="507"/>
                  </a:lnTo>
                  <a:lnTo>
                    <a:pt x="505" y="507"/>
                  </a:lnTo>
                  <a:lnTo>
                    <a:pt x="503" y="507"/>
                  </a:lnTo>
                  <a:lnTo>
                    <a:pt x="503" y="509"/>
                  </a:lnTo>
                  <a:lnTo>
                    <a:pt x="501" y="509"/>
                  </a:lnTo>
                  <a:lnTo>
                    <a:pt x="499" y="509"/>
                  </a:lnTo>
                  <a:lnTo>
                    <a:pt x="499" y="510"/>
                  </a:lnTo>
                  <a:lnTo>
                    <a:pt x="501" y="510"/>
                  </a:lnTo>
                  <a:lnTo>
                    <a:pt x="503" y="510"/>
                  </a:lnTo>
                  <a:lnTo>
                    <a:pt x="505" y="509"/>
                  </a:lnTo>
                  <a:lnTo>
                    <a:pt x="505" y="510"/>
                  </a:lnTo>
                  <a:lnTo>
                    <a:pt x="505" y="512"/>
                  </a:lnTo>
                  <a:lnTo>
                    <a:pt x="503" y="512"/>
                  </a:lnTo>
                  <a:lnTo>
                    <a:pt x="501" y="512"/>
                  </a:lnTo>
                  <a:lnTo>
                    <a:pt x="499" y="514"/>
                  </a:lnTo>
                  <a:lnTo>
                    <a:pt x="497" y="514"/>
                  </a:lnTo>
                  <a:lnTo>
                    <a:pt x="497" y="516"/>
                  </a:lnTo>
                  <a:lnTo>
                    <a:pt x="495" y="516"/>
                  </a:lnTo>
                  <a:lnTo>
                    <a:pt x="493" y="518"/>
                  </a:lnTo>
                  <a:lnTo>
                    <a:pt x="491" y="520"/>
                  </a:lnTo>
                  <a:lnTo>
                    <a:pt x="489" y="522"/>
                  </a:lnTo>
                  <a:lnTo>
                    <a:pt x="487" y="522"/>
                  </a:lnTo>
                  <a:lnTo>
                    <a:pt x="487" y="524"/>
                  </a:lnTo>
                  <a:lnTo>
                    <a:pt x="485" y="524"/>
                  </a:lnTo>
                  <a:lnTo>
                    <a:pt x="485" y="522"/>
                  </a:lnTo>
                  <a:lnTo>
                    <a:pt x="484" y="522"/>
                  </a:lnTo>
                  <a:lnTo>
                    <a:pt x="482" y="522"/>
                  </a:lnTo>
                  <a:lnTo>
                    <a:pt x="480" y="522"/>
                  </a:lnTo>
                  <a:lnTo>
                    <a:pt x="480" y="520"/>
                  </a:lnTo>
                  <a:lnTo>
                    <a:pt x="478" y="520"/>
                  </a:lnTo>
                  <a:lnTo>
                    <a:pt x="478" y="518"/>
                  </a:lnTo>
                  <a:lnTo>
                    <a:pt x="476" y="518"/>
                  </a:lnTo>
                  <a:lnTo>
                    <a:pt x="474" y="518"/>
                  </a:lnTo>
                  <a:lnTo>
                    <a:pt x="472" y="516"/>
                  </a:lnTo>
                  <a:lnTo>
                    <a:pt x="470" y="514"/>
                  </a:lnTo>
                  <a:lnTo>
                    <a:pt x="468" y="514"/>
                  </a:lnTo>
                  <a:lnTo>
                    <a:pt x="466" y="514"/>
                  </a:lnTo>
                  <a:lnTo>
                    <a:pt x="464" y="514"/>
                  </a:lnTo>
                  <a:lnTo>
                    <a:pt x="462" y="514"/>
                  </a:lnTo>
                  <a:lnTo>
                    <a:pt x="462" y="512"/>
                  </a:lnTo>
                  <a:lnTo>
                    <a:pt x="461" y="512"/>
                  </a:lnTo>
                  <a:lnTo>
                    <a:pt x="459" y="512"/>
                  </a:lnTo>
                  <a:lnTo>
                    <a:pt x="457" y="512"/>
                  </a:lnTo>
                  <a:lnTo>
                    <a:pt x="457" y="514"/>
                  </a:lnTo>
                  <a:lnTo>
                    <a:pt x="455" y="514"/>
                  </a:lnTo>
                  <a:lnTo>
                    <a:pt x="455" y="516"/>
                  </a:lnTo>
                  <a:lnTo>
                    <a:pt x="455" y="514"/>
                  </a:lnTo>
                  <a:lnTo>
                    <a:pt x="453" y="514"/>
                  </a:lnTo>
                  <a:lnTo>
                    <a:pt x="451" y="514"/>
                  </a:lnTo>
                  <a:lnTo>
                    <a:pt x="453" y="514"/>
                  </a:lnTo>
                  <a:lnTo>
                    <a:pt x="453" y="512"/>
                  </a:lnTo>
                  <a:lnTo>
                    <a:pt x="451" y="512"/>
                  </a:lnTo>
                  <a:lnTo>
                    <a:pt x="449" y="510"/>
                  </a:lnTo>
                  <a:lnTo>
                    <a:pt x="447" y="509"/>
                  </a:lnTo>
                  <a:lnTo>
                    <a:pt x="445" y="509"/>
                  </a:lnTo>
                  <a:lnTo>
                    <a:pt x="441" y="509"/>
                  </a:lnTo>
                  <a:lnTo>
                    <a:pt x="439" y="509"/>
                  </a:lnTo>
                  <a:lnTo>
                    <a:pt x="439" y="507"/>
                  </a:lnTo>
                  <a:lnTo>
                    <a:pt x="437" y="505"/>
                  </a:lnTo>
                  <a:lnTo>
                    <a:pt x="436" y="505"/>
                  </a:lnTo>
                  <a:lnTo>
                    <a:pt x="436" y="503"/>
                  </a:lnTo>
                  <a:lnTo>
                    <a:pt x="434" y="501"/>
                  </a:lnTo>
                  <a:lnTo>
                    <a:pt x="434" y="499"/>
                  </a:lnTo>
                  <a:lnTo>
                    <a:pt x="432" y="499"/>
                  </a:lnTo>
                  <a:lnTo>
                    <a:pt x="432" y="497"/>
                  </a:lnTo>
                  <a:lnTo>
                    <a:pt x="430" y="497"/>
                  </a:lnTo>
                  <a:lnTo>
                    <a:pt x="426" y="491"/>
                  </a:lnTo>
                  <a:lnTo>
                    <a:pt x="426" y="489"/>
                  </a:lnTo>
                  <a:lnTo>
                    <a:pt x="426" y="487"/>
                  </a:lnTo>
                  <a:lnTo>
                    <a:pt x="426" y="486"/>
                  </a:lnTo>
                  <a:lnTo>
                    <a:pt x="424" y="486"/>
                  </a:lnTo>
                  <a:lnTo>
                    <a:pt x="426" y="484"/>
                  </a:lnTo>
                  <a:lnTo>
                    <a:pt x="428" y="484"/>
                  </a:lnTo>
                  <a:lnTo>
                    <a:pt x="428" y="482"/>
                  </a:lnTo>
                  <a:lnTo>
                    <a:pt x="428" y="480"/>
                  </a:lnTo>
                  <a:lnTo>
                    <a:pt x="426" y="474"/>
                  </a:lnTo>
                  <a:lnTo>
                    <a:pt x="424" y="470"/>
                  </a:lnTo>
                  <a:lnTo>
                    <a:pt x="424" y="468"/>
                  </a:lnTo>
                  <a:lnTo>
                    <a:pt x="422" y="468"/>
                  </a:lnTo>
                  <a:lnTo>
                    <a:pt x="422" y="466"/>
                  </a:lnTo>
                  <a:lnTo>
                    <a:pt x="418" y="462"/>
                  </a:lnTo>
                  <a:lnTo>
                    <a:pt x="416" y="462"/>
                  </a:lnTo>
                  <a:lnTo>
                    <a:pt x="416" y="461"/>
                  </a:lnTo>
                  <a:lnTo>
                    <a:pt x="414" y="461"/>
                  </a:lnTo>
                  <a:lnTo>
                    <a:pt x="414" y="459"/>
                  </a:lnTo>
                  <a:lnTo>
                    <a:pt x="413" y="459"/>
                  </a:lnTo>
                  <a:lnTo>
                    <a:pt x="414" y="459"/>
                  </a:lnTo>
                  <a:lnTo>
                    <a:pt x="420" y="464"/>
                  </a:lnTo>
                  <a:lnTo>
                    <a:pt x="422" y="464"/>
                  </a:lnTo>
                  <a:lnTo>
                    <a:pt x="422" y="466"/>
                  </a:lnTo>
                  <a:lnTo>
                    <a:pt x="422" y="468"/>
                  </a:lnTo>
                  <a:lnTo>
                    <a:pt x="424" y="468"/>
                  </a:lnTo>
                  <a:lnTo>
                    <a:pt x="424" y="472"/>
                  </a:lnTo>
                  <a:lnTo>
                    <a:pt x="424" y="470"/>
                  </a:lnTo>
                  <a:lnTo>
                    <a:pt x="424" y="468"/>
                  </a:lnTo>
                  <a:lnTo>
                    <a:pt x="424" y="466"/>
                  </a:lnTo>
                  <a:lnTo>
                    <a:pt x="422" y="464"/>
                  </a:lnTo>
                  <a:lnTo>
                    <a:pt x="420" y="464"/>
                  </a:lnTo>
                  <a:lnTo>
                    <a:pt x="420" y="462"/>
                  </a:lnTo>
                  <a:lnTo>
                    <a:pt x="416" y="461"/>
                  </a:lnTo>
                  <a:lnTo>
                    <a:pt x="416" y="459"/>
                  </a:lnTo>
                  <a:lnTo>
                    <a:pt x="414" y="459"/>
                  </a:lnTo>
                  <a:lnTo>
                    <a:pt x="416" y="457"/>
                  </a:lnTo>
                  <a:lnTo>
                    <a:pt x="418" y="457"/>
                  </a:lnTo>
                  <a:lnTo>
                    <a:pt x="418" y="459"/>
                  </a:lnTo>
                  <a:lnTo>
                    <a:pt x="418" y="461"/>
                  </a:lnTo>
                  <a:lnTo>
                    <a:pt x="420" y="461"/>
                  </a:lnTo>
                  <a:lnTo>
                    <a:pt x="420" y="459"/>
                  </a:lnTo>
                  <a:lnTo>
                    <a:pt x="418" y="457"/>
                  </a:lnTo>
                  <a:lnTo>
                    <a:pt x="420" y="457"/>
                  </a:lnTo>
                  <a:lnTo>
                    <a:pt x="420" y="455"/>
                  </a:lnTo>
                  <a:lnTo>
                    <a:pt x="418" y="455"/>
                  </a:lnTo>
                  <a:lnTo>
                    <a:pt x="418" y="453"/>
                  </a:lnTo>
                  <a:lnTo>
                    <a:pt x="416" y="453"/>
                  </a:lnTo>
                  <a:lnTo>
                    <a:pt x="416" y="455"/>
                  </a:lnTo>
                  <a:lnTo>
                    <a:pt x="414" y="455"/>
                  </a:lnTo>
                  <a:lnTo>
                    <a:pt x="413" y="455"/>
                  </a:lnTo>
                  <a:lnTo>
                    <a:pt x="413" y="457"/>
                  </a:lnTo>
                  <a:lnTo>
                    <a:pt x="414" y="457"/>
                  </a:lnTo>
                  <a:lnTo>
                    <a:pt x="413" y="457"/>
                  </a:lnTo>
                  <a:lnTo>
                    <a:pt x="411" y="457"/>
                  </a:lnTo>
                  <a:lnTo>
                    <a:pt x="413" y="457"/>
                  </a:lnTo>
                  <a:lnTo>
                    <a:pt x="414" y="457"/>
                  </a:lnTo>
                  <a:lnTo>
                    <a:pt x="414" y="459"/>
                  </a:lnTo>
                  <a:lnTo>
                    <a:pt x="413" y="459"/>
                  </a:lnTo>
                  <a:lnTo>
                    <a:pt x="411" y="457"/>
                  </a:lnTo>
                  <a:lnTo>
                    <a:pt x="409" y="459"/>
                  </a:lnTo>
                  <a:lnTo>
                    <a:pt x="407" y="459"/>
                  </a:lnTo>
                  <a:lnTo>
                    <a:pt x="407" y="461"/>
                  </a:lnTo>
                  <a:lnTo>
                    <a:pt x="405" y="461"/>
                  </a:lnTo>
                  <a:lnTo>
                    <a:pt x="403" y="461"/>
                  </a:lnTo>
                  <a:lnTo>
                    <a:pt x="401" y="461"/>
                  </a:lnTo>
                  <a:lnTo>
                    <a:pt x="399" y="459"/>
                  </a:lnTo>
                  <a:lnTo>
                    <a:pt x="401" y="459"/>
                  </a:lnTo>
                  <a:lnTo>
                    <a:pt x="401" y="457"/>
                  </a:lnTo>
                  <a:lnTo>
                    <a:pt x="403" y="457"/>
                  </a:lnTo>
                  <a:lnTo>
                    <a:pt x="403" y="455"/>
                  </a:lnTo>
                  <a:lnTo>
                    <a:pt x="405" y="455"/>
                  </a:lnTo>
                  <a:lnTo>
                    <a:pt x="405" y="453"/>
                  </a:lnTo>
                  <a:lnTo>
                    <a:pt x="405" y="451"/>
                  </a:lnTo>
                  <a:lnTo>
                    <a:pt x="405" y="449"/>
                  </a:lnTo>
                  <a:lnTo>
                    <a:pt x="407" y="449"/>
                  </a:lnTo>
                  <a:lnTo>
                    <a:pt x="407" y="447"/>
                  </a:lnTo>
                  <a:lnTo>
                    <a:pt x="407" y="445"/>
                  </a:lnTo>
                  <a:lnTo>
                    <a:pt x="407" y="443"/>
                  </a:lnTo>
                  <a:lnTo>
                    <a:pt x="407" y="441"/>
                  </a:lnTo>
                  <a:lnTo>
                    <a:pt x="405" y="441"/>
                  </a:lnTo>
                  <a:lnTo>
                    <a:pt x="405" y="439"/>
                  </a:lnTo>
                  <a:lnTo>
                    <a:pt x="403" y="439"/>
                  </a:lnTo>
                  <a:lnTo>
                    <a:pt x="403" y="438"/>
                  </a:lnTo>
                  <a:lnTo>
                    <a:pt x="403" y="436"/>
                  </a:lnTo>
                  <a:lnTo>
                    <a:pt x="401" y="434"/>
                  </a:lnTo>
                  <a:lnTo>
                    <a:pt x="401" y="432"/>
                  </a:lnTo>
                  <a:lnTo>
                    <a:pt x="399" y="430"/>
                  </a:lnTo>
                  <a:lnTo>
                    <a:pt x="399" y="432"/>
                  </a:lnTo>
                  <a:lnTo>
                    <a:pt x="399" y="434"/>
                  </a:lnTo>
                  <a:lnTo>
                    <a:pt x="399" y="436"/>
                  </a:lnTo>
                  <a:lnTo>
                    <a:pt x="397" y="436"/>
                  </a:lnTo>
                  <a:lnTo>
                    <a:pt x="397" y="438"/>
                  </a:lnTo>
                  <a:lnTo>
                    <a:pt x="397" y="439"/>
                  </a:lnTo>
                  <a:lnTo>
                    <a:pt x="397" y="441"/>
                  </a:lnTo>
                  <a:lnTo>
                    <a:pt x="395" y="443"/>
                  </a:lnTo>
                  <a:lnTo>
                    <a:pt x="395" y="445"/>
                  </a:lnTo>
                  <a:lnTo>
                    <a:pt x="395" y="447"/>
                  </a:lnTo>
                  <a:lnTo>
                    <a:pt x="393" y="449"/>
                  </a:lnTo>
                  <a:lnTo>
                    <a:pt x="393" y="451"/>
                  </a:lnTo>
                  <a:lnTo>
                    <a:pt x="391" y="451"/>
                  </a:lnTo>
                  <a:lnTo>
                    <a:pt x="391" y="449"/>
                  </a:lnTo>
                  <a:lnTo>
                    <a:pt x="389" y="449"/>
                  </a:lnTo>
                  <a:lnTo>
                    <a:pt x="388" y="449"/>
                  </a:lnTo>
                  <a:lnTo>
                    <a:pt x="388" y="451"/>
                  </a:lnTo>
                  <a:lnTo>
                    <a:pt x="386" y="451"/>
                  </a:lnTo>
                  <a:lnTo>
                    <a:pt x="384" y="451"/>
                  </a:lnTo>
                  <a:lnTo>
                    <a:pt x="382" y="453"/>
                  </a:lnTo>
                  <a:lnTo>
                    <a:pt x="380" y="453"/>
                  </a:lnTo>
                  <a:lnTo>
                    <a:pt x="380" y="451"/>
                  </a:lnTo>
                  <a:lnTo>
                    <a:pt x="382" y="451"/>
                  </a:lnTo>
                  <a:lnTo>
                    <a:pt x="382" y="449"/>
                  </a:lnTo>
                  <a:lnTo>
                    <a:pt x="382" y="447"/>
                  </a:lnTo>
                  <a:lnTo>
                    <a:pt x="382" y="445"/>
                  </a:lnTo>
                  <a:lnTo>
                    <a:pt x="384" y="445"/>
                  </a:lnTo>
                  <a:lnTo>
                    <a:pt x="386" y="445"/>
                  </a:lnTo>
                  <a:lnTo>
                    <a:pt x="388" y="445"/>
                  </a:lnTo>
                  <a:lnTo>
                    <a:pt x="388" y="447"/>
                  </a:lnTo>
                  <a:lnTo>
                    <a:pt x="389" y="445"/>
                  </a:lnTo>
                  <a:lnTo>
                    <a:pt x="389" y="443"/>
                  </a:lnTo>
                  <a:lnTo>
                    <a:pt x="389" y="441"/>
                  </a:lnTo>
                  <a:lnTo>
                    <a:pt x="389" y="439"/>
                  </a:lnTo>
                  <a:lnTo>
                    <a:pt x="389" y="438"/>
                  </a:lnTo>
                  <a:lnTo>
                    <a:pt x="389" y="436"/>
                  </a:lnTo>
                  <a:lnTo>
                    <a:pt x="389" y="438"/>
                  </a:lnTo>
                  <a:lnTo>
                    <a:pt x="389" y="436"/>
                  </a:lnTo>
                  <a:lnTo>
                    <a:pt x="389" y="434"/>
                  </a:lnTo>
                  <a:lnTo>
                    <a:pt x="389" y="432"/>
                  </a:lnTo>
                  <a:lnTo>
                    <a:pt x="389" y="430"/>
                  </a:lnTo>
                  <a:lnTo>
                    <a:pt x="391" y="430"/>
                  </a:lnTo>
                  <a:lnTo>
                    <a:pt x="391" y="428"/>
                  </a:lnTo>
                  <a:lnTo>
                    <a:pt x="391" y="426"/>
                  </a:lnTo>
                  <a:lnTo>
                    <a:pt x="393" y="424"/>
                  </a:lnTo>
                  <a:lnTo>
                    <a:pt x="393" y="422"/>
                  </a:lnTo>
                  <a:lnTo>
                    <a:pt x="395" y="422"/>
                  </a:lnTo>
                  <a:lnTo>
                    <a:pt x="395" y="420"/>
                  </a:lnTo>
                  <a:lnTo>
                    <a:pt x="397" y="420"/>
                  </a:lnTo>
                  <a:lnTo>
                    <a:pt x="397" y="418"/>
                  </a:lnTo>
                  <a:lnTo>
                    <a:pt x="397" y="416"/>
                  </a:lnTo>
                  <a:lnTo>
                    <a:pt x="395" y="416"/>
                  </a:lnTo>
                  <a:lnTo>
                    <a:pt x="395" y="414"/>
                  </a:lnTo>
                  <a:lnTo>
                    <a:pt x="395" y="413"/>
                  </a:lnTo>
                  <a:lnTo>
                    <a:pt x="397" y="413"/>
                  </a:lnTo>
                  <a:lnTo>
                    <a:pt x="397" y="411"/>
                  </a:lnTo>
                  <a:lnTo>
                    <a:pt x="397" y="413"/>
                  </a:lnTo>
                  <a:lnTo>
                    <a:pt x="397" y="411"/>
                  </a:lnTo>
                  <a:lnTo>
                    <a:pt x="399" y="411"/>
                  </a:lnTo>
                  <a:lnTo>
                    <a:pt x="399" y="409"/>
                  </a:lnTo>
                  <a:lnTo>
                    <a:pt x="397" y="409"/>
                  </a:lnTo>
                  <a:lnTo>
                    <a:pt x="397" y="405"/>
                  </a:lnTo>
                  <a:lnTo>
                    <a:pt x="397" y="403"/>
                  </a:lnTo>
                  <a:lnTo>
                    <a:pt x="395" y="403"/>
                  </a:lnTo>
                  <a:lnTo>
                    <a:pt x="395" y="401"/>
                  </a:lnTo>
                  <a:lnTo>
                    <a:pt x="395" y="399"/>
                  </a:lnTo>
                  <a:lnTo>
                    <a:pt x="395" y="401"/>
                  </a:lnTo>
                  <a:lnTo>
                    <a:pt x="393" y="401"/>
                  </a:lnTo>
                  <a:lnTo>
                    <a:pt x="395" y="401"/>
                  </a:lnTo>
                  <a:lnTo>
                    <a:pt x="395" y="403"/>
                  </a:lnTo>
                  <a:lnTo>
                    <a:pt x="393" y="403"/>
                  </a:lnTo>
                  <a:lnTo>
                    <a:pt x="395" y="403"/>
                  </a:lnTo>
                  <a:lnTo>
                    <a:pt x="395" y="405"/>
                  </a:lnTo>
                  <a:lnTo>
                    <a:pt x="395" y="407"/>
                  </a:lnTo>
                  <a:lnTo>
                    <a:pt x="393" y="407"/>
                  </a:lnTo>
                  <a:lnTo>
                    <a:pt x="395" y="409"/>
                  </a:lnTo>
                  <a:lnTo>
                    <a:pt x="393" y="409"/>
                  </a:lnTo>
                  <a:lnTo>
                    <a:pt x="391" y="409"/>
                  </a:lnTo>
                  <a:lnTo>
                    <a:pt x="389" y="411"/>
                  </a:lnTo>
                  <a:lnTo>
                    <a:pt x="389" y="413"/>
                  </a:lnTo>
                  <a:lnTo>
                    <a:pt x="388" y="414"/>
                  </a:lnTo>
                  <a:lnTo>
                    <a:pt x="388" y="416"/>
                  </a:lnTo>
                  <a:lnTo>
                    <a:pt x="388" y="418"/>
                  </a:lnTo>
                  <a:lnTo>
                    <a:pt x="386" y="420"/>
                  </a:lnTo>
                  <a:lnTo>
                    <a:pt x="386" y="422"/>
                  </a:lnTo>
                  <a:lnTo>
                    <a:pt x="384" y="422"/>
                  </a:lnTo>
                  <a:lnTo>
                    <a:pt x="382" y="422"/>
                  </a:lnTo>
                  <a:lnTo>
                    <a:pt x="380" y="422"/>
                  </a:lnTo>
                  <a:lnTo>
                    <a:pt x="380" y="424"/>
                  </a:lnTo>
                  <a:lnTo>
                    <a:pt x="382" y="422"/>
                  </a:lnTo>
                  <a:lnTo>
                    <a:pt x="382" y="424"/>
                  </a:lnTo>
                  <a:lnTo>
                    <a:pt x="380" y="424"/>
                  </a:lnTo>
                  <a:lnTo>
                    <a:pt x="378" y="424"/>
                  </a:lnTo>
                  <a:lnTo>
                    <a:pt x="378" y="426"/>
                  </a:lnTo>
                  <a:lnTo>
                    <a:pt x="376" y="426"/>
                  </a:lnTo>
                  <a:lnTo>
                    <a:pt x="374" y="428"/>
                  </a:lnTo>
                  <a:lnTo>
                    <a:pt x="372" y="430"/>
                  </a:lnTo>
                  <a:lnTo>
                    <a:pt x="372" y="432"/>
                  </a:lnTo>
                  <a:lnTo>
                    <a:pt x="370" y="432"/>
                  </a:lnTo>
                  <a:lnTo>
                    <a:pt x="370" y="434"/>
                  </a:lnTo>
                  <a:lnTo>
                    <a:pt x="368" y="436"/>
                  </a:lnTo>
                  <a:lnTo>
                    <a:pt x="368" y="438"/>
                  </a:lnTo>
                  <a:lnTo>
                    <a:pt x="366" y="438"/>
                  </a:lnTo>
                  <a:lnTo>
                    <a:pt x="365" y="438"/>
                  </a:lnTo>
                  <a:lnTo>
                    <a:pt x="365" y="439"/>
                  </a:lnTo>
                  <a:lnTo>
                    <a:pt x="365" y="441"/>
                  </a:lnTo>
                  <a:lnTo>
                    <a:pt x="365" y="439"/>
                  </a:lnTo>
                  <a:lnTo>
                    <a:pt x="365" y="441"/>
                  </a:lnTo>
                  <a:lnTo>
                    <a:pt x="365" y="443"/>
                  </a:lnTo>
                  <a:lnTo>
                    <a:pt x="363" y="443"/>
                  </a:lnTo>
                  <a:lnTo>
                    <a:pt x="365" y="443"/>
                  </a:lnTo>
                  <a:lnTo>
                    <a:pt x="366" y="443"/>
                  </a:lnTo>
                  <a:lnTo>
                    <a:pt x="366" y="441"/>
                  </a:lnTo>
                  <a:lnTo>
                    <a:pt x="366" y="443"/>
                  </a:lnTo>
                  <a:lnTo>
                    <a:pt x="366" y="445"/>
                  </a:lnTo>
                  <a:lnTo>
                    <a:pt x="366" y="447"/>
                  </a:lnTo>
                  <a:lnTo>
                    <a:pt x="365" y="447"/>
                  </a:lnTo>
                  <a:lnTo>
                    <a:pt x="365" y="445"/>
                  </a:lnTo>
                  <a:lnTo>
                    <a:pt x="363" y="445"/>
                  </a:lnTo>
                  <a:lnTo>
                    <a:pt x="361" y="445"/>
                  </a:lnTo>
                  <a:lnTo>
                    <a:pt x="361" y="447"/>
                  </a:lnTo>
                  <a:lnTo>
                    <a:pt x="361" y="445"/>
                  </a:lnTo>
                  <a:lnTo>
                    <a:pt x="359" y="443"/>
                  </a:lnTo>
                  <a:lnTo>
                    <a:pt x="359" y="441"/>
                  </a:lnTo>
                  <a:lnTo>
                    <a:pt x="357" y="441"/>
                  </a:lnTo>
                  <a:lnTo>
                    <a:pt x="355" y="441"/>
                  </a:lnTo>
                  <a:lnTo>
                    <a:pt x="355" y="439"/>
                  </a:lnTo>
                  <a:lnTo>
                    <a:pt x="353" y="439"/>
                  </a:lnTo>
                  <a:lnTo>
                    <a:pt x="353" y="438"/>
                  </a:lnTo>
                  <a:lnTo>
                    <a:pt x="353" y="436"/>
                  </a:lnTo>
                  <a:lnTo>
                    <a:pt x="353" y="438"/>
                  </a:lnTo>
                  <a:lnTo>
                    <a:pt x="355" y="438"/>
                  </a:lnTo>
                  <a:lnTo>
                    <a:pt x="355" y="439"/>
                  </a:lnTo>
                  <a:lnTo>
                    <a:pt x="357" y="439"/>
                  </a:lnTo>
                  <a:lnTo>
                    <a:pt x="355" y="439"/>
                  </a:lnTo>
                  <a:lnTo>
                    <a:pt x="357" y="439"/>
                  </a:lnTo>
                  <a:lnTo>
                    <a:pt x="359" y="439"/>
                  </a:lnTo>
                  <a:lnTo>
                    <a:pt x="357" y="439"/>
                  </a:lnTo>
                  <a:lnTo>
                    <a:pt x="357" y="438"/>
                  </a:lnTo>
                  <a:lnTo>
                    <a:pt x="357" y="439"/>
                  </a:lnTo>
                  <a:lnTo>
                    <a:pt x="357" y="438"/>
                  </a:lnTo>
                  <a:lnTo>
                    <a:pt x="357" y="436"/>
                  </a:lnTo>
                  <a:lnTo>
                    <a:pt x="357" y="434"/>
                  </a:lnTo>
                  <a:lnTo>
                    <a:pt x="355" y="432"/>
                  </a:lnTo>
                  <a:lnTo>
                    <a:pt x="355" y="430"/>
                  </a:lnTo>
                  <a:lnTo>
                    <a:pt x="355" y="428"/>
                  </a:lnTo>
                  <a:lnTo>
                    <a:pt x="353" y="426"/>
                  </a:lnTo>
                  <a:lnTo>
                    <a:pt x="351" y="424"/>
                  </a:lnTo>
                  <a:lnTo>
                    <a:pt x="351" y="422"/>
                  </a:lnTo>
                  <a:lnTo>
                    <a:pt x="349" y="422"/>
                  </a:lnTo>
                  <a:lnTo>
                    <a:pt x="349" y="420"/>
                  </a:lnTo>
                  <a:lnTo>
                    <a:pt x="347" y="420"/>
                  </a:lnTo>
                  <a:lnTo>
                    <a:pt x="349" y="420"/>
                  </a:lnTo>
                  <a:lnTo>
                    <a:pt x="349" y="418"/>
                  </a:lnTo>
                  <a:lnTo>
                    <a:pt x="347" y="418"/>
                  </a:lnTo>
                  <a:lnTo>
                    <a:pt x="347" y="416"/>
                  </a:lnTo>
                  <a:lnTo>
                    <a:pt x="347" y="414"/>
                  </a:lnTo>
                  <a:lnTo>
                    <a:pt x="345" y="414"/>
                  </a:lnTo>
                  <a:lnTo>
                    <a:pt x="345" y="413"/>
                  </a:lnTo>
                  <a:lnTo>
                    <a:pt x="343" y="411"/>
                  </a:lnTo>
                  <a:lnTo>
                    <a:pt x="343" y="413"/>
                  </a:lnTo>
                  <a:lnTo>
                    <a:pt x="345" y="413"/>
                  </a:lnTo>
                  <a:lnTo>
                    <a:pt x="343" y="413"/>
                  </a:lnTo>
                  <a:lnTo>
                    <a:pt x="341" y="413"/>
                  </a:lnTo>
                  <a:lnTo>
                    <a:pt x="340" y="413"/>
                  </a:lnTo>
                  <a:lnTo>
                    <a:pt x="340" y="411"/>
                  </a:lnTo>
                  <a:lnTo>
                    <a:pt x="338" y="411"/>
                  </a:lnTo>
                  <a:lnTo>
                    <a:pt x="338" y="409"/>
                  </a:lnTo>
                  <a:lnTo>
                    <a:pt x="338" y="407"/>
                  </a:lnTo>
                  <a:lnTo>
                    <a:pt x="338" y="409"/>
                  </a:lnTo>
                  <a:lnTo>
                    <a:pt x="336" y="407"/>
                  </a:lnTo>
                  <a:lnTo>
                    <a:pt x="336" y="405"/>
                  </a:lnTo>
                  <a:lnTo>
                    <a:pt x="336" y="403"/>
                  </a:lnTo>
                  <a:lnTo>
                    <a:pt x="338" y="403"/>
                  </a:lnTo>
                  <a:lnTo>
                    <a:pt x="338" y="405"/>
                  </a:lnTo>
                  <a:lnTo>
                    <a:pt x="340" y="403"/>
                  </a:lnTo>
                  <a:lnTo>
                    <a:pt x="340" y="401"/>
                  </a:lnTo>
                  <a:lnTo>
                    <a:pt x="338" y="401"/>
                  </a:lnTo>
                  <a:lnTo>
                    <a:pt x="338" y="399"/>
                  </a:lnTo>
                  <a:lnTo>
                    <a:pt x="336" y="399"/>
                  </a:lnTo>
                  <a:lnTo>
                    <a:pt x="334" y="399"/>
                  </a:lnTo>
                  <a:lnTo>
                    <a:pt x="334" y="401"/>
                  </a:lnTo>
                  <a:lnTo>
                    <a:pt x="332" y="401"/>
                  </a:lnTo>
                  <a:lnTo>
                    <a:pt x="332" y="399"/>
                  </a:lnTo>
                  <a:lnTo>
                    <a:pt x="332" y="397"/>
                  </a:lnTo>
                  <a:lnTo>
                    <a:pt x="334" y="397"/>
                  </a:lnTo>
                  <a:lnTo>
                    <a:pt x="334" y="395"/>
                  </a:lnTo>
                  <a:lnTo>
                    <a:pt x="332" y="395"/>
                  </a:lnTo>
                  <a:lnTo>
                    <a:pt x="330" y="395"/>
                  </a:lnTo>
                  <a:lnTo>
                    <a:pt x="330" y="393"/>
                  </a:lnTo>
                  <a:lnTo>
                    <a:pt x="330" y="391"/>
                  </a:lnTo>
                  <a:lnTo>
                    <a:pt x="328" y="391"/>
                  </a:lnTo>
                  <a:lnTo>
                    <a:pt x="328" y="393"/>
                  </a:lnTo>
                  <a:lnTo>
                    <a:pt x="326" y="393"/>
                  </a:lnTo>
                  <a:lnTo>
                    <a:pt x="326" y="391"/>
                  </a:lnTo>
                  <a:lnTo>
                    <a:pt x="326" y="393"/>
                  </a:lnTo>
                  <a:lnTo>
                    <a:pt x="324" y="393"/>
                  </a:lnTo>
                  <a:lnTo>
                    <a:pt x="322" y="393"/>
                  </a:lnTo>
                  <a:lnTo>
                    <a:pt x="320" y="393"/>
                  </a:lnTo>
                  <a:lnTo>
                    <a:pt x="320" y="391"/>
                  </a:lnTo>
                  <a:lnTo>
                    <a:pt x="318" y="391"/>
                  </a:lnTo>
                  <a:lnTo>
                    <a:pt x="317" y="390"/>
                  </a:lnTo>
                  <a:lnTo>
                    <a:pt x="315" y="390"/>
                  </a:lnTo>
                  <a:lnTo>
                    <a:pt x="313" y="390"/>
                  </a:lnTo>
                  <a:lnTo>
                    <a:pt x="311" y="390"/>
                  </a:lnTo>
                  <a:lnTo>
                    <a:pt x="309" y="390"/>
                  </a:lnTo>
                  <a:lnTo>
                    <a:pt x="307" y="391"/>
                  </a:lnTo>
                  <a:lnTo>
                    <a:pt x="305" y="390"/>
                  </a:lnTo>
                  <a:lnTo>
                    <a:pt x="303" y="388"/>
                  </a:lnTo>
                  <a:lnTo>
                    <a:pt x="301" y="386"/>
                  </a:lnTo>
                  <a:lnTo>
                    <a:pt x="299" y="386"/>
                  </a:lnTo>
                  <a:lnTo>
                    <a:pt x="295" y="382"/>
                  </a:lnTo>
                  <a:lnTo>
                    <a:pt x="292" y="382"/>
                  </a:lnTo>
                  <a:lnTo>
                    <a:pt x="290" y="380"/>
                  </a:lnTo>
                  <a:lnTo>
                    <a:pt x="288" y="380"/>
                  </a:lnTo>
                  <a:lnTo>
                    <a:pt x="286" y="382"/>
                  </a:lnTo>
                  <a:lnTo>
                    <a:pt x="284" y="382"/>
                  </a:lnTo>
                  <a:lnTo>
                    <a:pt x="282" y="382"/>
                  </a:lnTo>
                  <a:lnTo>
                    <a:pt x="280" y="382"/>
                  </a:lnTo>
                  <a:lnTo>
                    <a:pt x="276" y="382"/>
                  </a:lnTo>
                  <a:lnTo>
                    <a:pt x="274" y="382"/>
                  </a:lnTo>
                  <a:lnTo>
                    <a:pt x="272" y="382"/>
                  </a:lnTo>
                  <a:lnTo>
                    <a:pt x="270" y="382"/>
                  </a:lnTo>
                  <a:lnTo>
                    <a:pt x="267" y="382"/>
                  </a:lnTo>
                  <a:lnTo>
                    <a:pt x="263" y="384"/>
                  </a:lnTo>
                  <a:lnTo>
                    <a:pt x="261" y="384"/>
                  </a:lnTo>
                  <a:lnTo>
                    <a:pt x="259" y="384"/>
                  </a:lnTo>
                  <a:lnTo>
                    <a:pt x="257" y="384"/>
                  </a:lnTo>
                  <a:lnTo>
                    <a:pt x="255" y="384"/>
                  </a:lnTo>
                  <a:lnTo>
                    <a:pt x="253" y="384"/>
                  </a:lnTo>
                  <a:lnTo>
                    <a:pt x="251" y="386"/>
                  </a:lnTo>
                  <a:lnTo>
                    <a:pt x="249" y="388"/>
                  </a:lnTo>
                  <a:lnTo>
                    <a:pt x="242" y="390"/>
                  </a:lnTo>
                  <a:lnTo>
                    <a:pt x="240" y="391"/>
                  </a:lnTo>
                  <a:lnTo>
                    <a:pt x="236" y="391"/>
                  </a:lnTo>
                  <a:lnTo>
                    <a:pt x="232" y="393"/>
                  </a:lnTo>
                  <a:lnTo>
                    <a:pt x="228" y="395"/>
                  </a:lnTo>
                  <a:lnTo>
                    <a:pt x="224" y="395"/>
                  </a:lnTo>
                  <a:lnTo>
                    <a:pt x="222" y="395"/>
                  </a:lnTo>
                  <a:lnTo>
                    <a:pt x="221" y="395"/>
                  </a:lnTo>
                  <a:lnTo>
                    <a:pt x="219" y="395"/>
                  </a:lnTo>
                  <a:lnTo>
                    <a:pt x="213" y="395"/>
                  </a:lnTo>
                  <a:lnTo>
                    <a:pt x="211" y="395"/>
                  </a:lnTo>
                  <a:lnTo>
                    <a:pt x="211" y="393"/>
                  </a:lnTo>
                  <a:lnTo>
                    <a:pt x="211" y="395"/>
                  </a:lnTo>
                  <a:lnTo>
                    <a:pt x="209" y="395"/>
                  </a:lnTo>
                  <a:lnTo>
                    <a:pt x="207" y="395"/>
                  </a:lnTo>
                  <a:lnTo>
                    <a:pt x="205" y="395"/>
                  </a:lnTo>
                  <a:lnTo>
                    <a:pt x="203" y="397"/>
                  </a:lnTo>
                  <a:lnTo>
                    <a:pt x="201" y="399"/>
                  </a:lnTo>
                  <a:lnTo>
                    <a:pt x="199" y="401"/>
                  </a:lnTo>
                  <a:lnTo>
                    <a:pt x="197" y="401"/>
                  </a:lnTo>
                  <a:lnTo>
                    <a:pt x="196" y="401"/>
                  </a:lnTo>
                  <a:lnTo>
                    <a:pt x="194" y="403"/>
                  </a:lnTo>
                  <a:lnTo>
                    <a:pt x="192" y="403"/>
                  </a:lnTo>
                  <a:lnTo>
                    <a:pt x="190" y="405"/>
                  </a:lnTo>
                  <a:lnTo>
                    <a:pt x="188" y="407"/>
                  </a:lnTo>
                  <a:lnTo>
                    <a:pt x="186" y="407"/>
                  </a:lnTo>
                  <a:lnTo>
                    <a:pt x="184" y="407"/>
                  </a:lnTo>
                  <a:lnTo>
                    <a:pt x="180" y="409"/>
                  </a:lnTo>
                  <a:lnTo>
                    <a:pt x="178" y="409"/>
                  </a:lnTo>
                  <a:lnTo>
                    <a:pt x="178" y="411"/>
                  </a:lnTo>
                  <a:lnTo>
                    <a:pt x="176" y="411"/>
                  </a:lnTo>
                  <a:lnTo>
                    <a:pt x="176" y="413"/>
                  </a:lnTo>
                  <a:lnTo>
                    <a:pt x="176" y="414"/>
                  </a:lnTo>
                  <a:lnTo>
                    <a:pt x="176" y="416"/>
                  </a:lnTo>
                  <a:lnTo>
                    <a:pt x="174" y="416"/>
                  </a:lnTo>
                  <a:lnTo>
                    <a:pt x="174" y="418"/>
                  </a:lnTo>
                  <a:lnTo>
                    <a:pt x="174" y="420"/>
                  </a:lnTo>
                  <a:lnTo>
                    <a:pt x="173" y="420"/>
                  </a:lnTo>
                  <a:lnTo>
                    <a:pt x="173" y="422"/>
                  </a:lnTo>
                  <a:lnTo>
                    <a:pt x="171" y="422"/>
                  </a:lnTo>
                  <a:lnTo>
                    <a:pt x="171" y="424"/>
                  </a:lnTo>
                  <a:lnTo>
                    <a:pt x="169" y="426"/>
                  </a:lnTo>
                  <a:lnTo>
                    <a:pt x="167" y="426"/>
                  </a:lnTo>
                  <a:lnTo>
                    <a:pt x="165" y="426"/>
                  </a:lnTo>
                  <a:lnTo>
                    <a:pt x="163" y="428"/>
                  </a:lnTo>
                  <a:lnTo>
                    <a:pt x="161" y="428"/>
                  </a:lnTo>
                  <a:lnTo>
                    <a:pt x="161" y="426"/>
                  </a:lnTo>
                  <a:lnTo>
                    <a:pt x="159" y="426"/>
                  </a:lnTo>
                  <a:lnTo>
                    <a:pt x="157" y="426"/>
                  </a:lnTo>
                  <a:lnTo>
                    <a:pt x="155" y="426"/>
                  </a:lnTo>
                  <a:lnTo>
                    <a:pt x="153" y="426"/>
                  </a:lnTo>
                  <a:lnTo>
                    <a:pt x="153" y="428"/>
                  </a:lnTo>
                  <a:lnTo>
                    <a:pt x="151" y="426"/>
                  </a:lnTo>
                  <a:lnTo>
                    <a:pt x="149" y="426"/>
                  </a:lnTo>
                  <a:lnTo>
                    <a:pt x="148" y="426"/>
                  </a:lnTo>
                  <a:lnTo>
                    <a:pt x="148" y="428"/>
                  </a:lnTo>
                  <a:lnTo>
                    <a:pt x="146" y="428"/>
                  </a:lnTo>
                  <a:lnTo>
                    <a:pt x="146" y="426"/>
                  </a:lnTo>
                  <a:lnTo>
                    <a:pt x="144" y="426"/>
                  </a:lnTo>
                  <a:lnTo>
                    <a:pt x="144" y="424"/>
                  </a:lnTo>
                  <a:lnTo>
                    <a:pt x="142" y="424"/>
                  </a:lnTo>
                  <a:lnTo>
                    <a:pt x="142" y="426"/>
                  </a:lnTo>
                  <a:lnTo>
                    <a:pt x="140" y="426"/>
                  </a:lnTo>
                  <a:lnTo>
                    <a:pt x="138" y="426"/>
                  </a:lnTo>
                  <a:lnTo>
                    <a:pt x="138" y="424"/>
                  </a:lnTo>
                  <a:lnTo>
                    <a:pt x="136" y="424"/>
                  </a:lnTo>
                  <a:lnTo>
                    <a:pt x="132" y="424"/>
                  </a:lnTo>
                  <a:lnTo>
                    <a:pt x="130" y="424"/>
                  </a:lnTo>
                  <a:lnTo>
                    <a:pt x="130" y="426"/>
                  </a:lnTo>
                  <a:lnTo>
                    <a:pt x="130" y="424"/>
                  </a:lnTo>
                  <a:lnTo>
                    <a:pt x="128" y="424"/>
                  </a:lnTo>
                  <a:lnTo>
                    <a:pt x="128" y="426"/>
                  </a:lnTo>
                  <a:lnTo>
                    <a:pt x="126" y="426"/>
                  </a:lnTo>
                  <a:lnTo>
                    <a:pt x="125" y="426"/>
                  </a:lnTo>
                  <a:lnTo>
                    <a:pt x="121" y="426"/>
                  </a:lnTo>
                  <a:lnTo>
                    <a:pt x="119" y="428"/>
                  </a:lnTo>
                  <a:lnTo>
                    <a:pt x="117" y="426"/>
                  </a:lnTo>
                  <a:lnTo>
                    <a:pt x="115" y="426"/>
                  </a:lnTo>
                  <a:lnTo>
                    <a:pt x="113" y="426"/>
                  </a:lnTo>
                  <a:lnTo>
                    <a:pt x="111" y="426"/>
                  </a:lnTo>
                  <a:lnTo>
                    <a:pt x="111" y="428"/>
                  </a:lnTo>
                  <a:lnTo>
                    <a:pt x="109" y="428"/>
                  </a:lnTo>
                  <a:lnTo>
                    <a:pt x="107" y="428"/>
                  </a:lnTo>
                  <a:lnTo>
                    <a:pt x="107" y="430"/>
                  </a:lnTo>
                  <a:lnTo>
                    <a:pt x="105" y="430"/>
                  </a:lnTo>
                  <a:lnTo>
                    <a:pt x="105" y="432"/>
                  </a:lnTo>
                  <a:lnTo>
                    <a:pt x="103" y="432"/>
                  </a:lnTo>
                  <a:lnTo>
                    <a:pt x="103" y="434"/>
                  </a:lnTo>
                  <a:lnTo>
                    <a:pt x="103" y="436"/>
                  </a:lnTo>
                  <a:lnTo>
                    <a:pt x="105" y="436"/>
                  </a:lnTo>
                  <a:lnTo>
                    <a:pt x="103" y="436"/>
                  </a:lnTo>
                  <a:lnTo>
                    <a:pt x="101" y="436"/>
                  </a:lnTo>
                  <a:lnTo>
                    <a:pt x="101" y="438"/>
                  </a:lnTo>
                  <a:lnTo>
                    <a:pt x="101" y="436"/>
                  </a:lnTo>
                  <a:lnTo>
                    <a:pt x="100" y="438"/>
                  </a:lnTo>
                  <a:lnTo>
                    <a:pt x="98" y="438"/>
                  </a:lnTo>
                  <a:lnTo>
                    <a:pt x="94" y="436"/>
                  </a:lnTo>
                  <a:lnTo>
                    <a:pt x="94" y="438"/>
                  </a:lnTo>
                  <a:lnTo>
                    <a:pt x="92" y="438"/>
                  </a:lnTo>
                  <a:lnTo>
                    <a:pt x="92" y="439"/>
                  </a:lnTo>
                  <a:lnTo>
                    <a:pt x="90" y="441"/>
                  </a:lnTo>
                  <a:lnTo>
                    <a:pt x="88" y="441"/>
                  </a:lnTo>
                  <a:lnTo>
                    <a:pt x="86" y="441"/>
                  </a:lnTo>
                  <a:lnTo>
                    <a:pt x="86" y="443"/>
                  </a:lnTo>
                  <a:lnTo>
                    <a:pt x="86" y="445"/>
                  </a:lnTo>
                  <a:lnTo>
                    <a:pt x="84" y="445"/>
                  </a:lnTo>
                  <a:lnTo>
                    <a:pt x="82" y="445"/>
                  </a:lnTo>
                  <a:lnTo>
                    <a:pt x="82" y="447"/>
                  </a:lnTo>
                  <a:lnTo>
                    <a:pt x="80" y="447"/>
                  </a:lnTo>
                  <a:lnTo>
                    <a:pt x="78" y="447"/>
                  </a:lnTo>
                  <a:lnTo>
                    <a:pt x="77" y="447"/>
                  </a:lnTo>
                  <a:lnTo>
                    <a:pt x="77" y="449"/>
                  </a:lnTo>
                  <a:lnTo>
                    <a:pt x="78" y="449"/>
                  </a:lnTo>
                  <a:lnTo>
                    <a:pt x="78" y="447"/>
                  </a:lnTo>
                  <a:lnTo>
                    <a:pt x="78" y="449"/>
                  </a:lnTo>
                  <a:lnTo>
                    <a:pt x="80" y="449"/>
                  </a:lnTo>
                  <a:lnTo>
                    <a:pt x="78" y="449"/>
                  </a:lnTo>
                  <a:lnTo>
                    <a:pt x="77" y="449"/>
                  </a:lnTo>
                  <a:lnTo>
                    <a:pt x="75" y="447"/>
                  </a:lnTo>
                  <a:lnTo>
                    <a:pt x="75" y="449"/>
                  </a:lnTo>
                  <a:lnTo>
                    <a:pt x="73" y="449"/>
                  </a:lnTo>
                  <a:lnTo>
                    <a:pt x="71" y="449"/>
                  </a:lnTo>
                  <a:lnTo>
                    <a:pt x="71" y="447"/>
                  </a:lnTo>
                  <a:lnTo>
                    <a:pt x="69" y="447"/>
                  </a:lnTo>
                  <a:lnTo>
                    <a:pt x="67" y="447"/>
                  </a:lnTo>
                  <a:lnTo>
                    <a:pt x="67" y="449"/>
                  </a:lnTo>
                  <a:lnTo>
                    <a:pt x="65" y="447"/>
                  </a:lnTo>
                  <a:lnTo>
                    <a:pt x="63" y="447"/>
                  </a:lnTo>
                  <a:lnTo>
                    <a:pt x="63" y="449"/>
                  </a:lnTo>
                  <a:lnTo>
                    <a:pt x="61" y="449"/>
                  </a:lnTo>
                  <a:lnTo>
                    <a:pt x="61" y="447"/>
                  </a:lnTo>
                  <a:lnTo>
                    <a:pt x="59" y="447"/>
                  </a:lnTo>
                  <a:lnTo>
                    <a:pt x="57" y="449"/>
                  </a:lnTo>
                  <a:lnTo>
                    <a:pt x="57" y="447"/>
                  </a:lnTo>
                  <a:lnTo>
                    <a:pt x="55" y="447"/>
                  </a:lnTo>
                  <a:lnTo>
                    <a:pt x="53" y="447"/>
                  </a:lnTo>
                  <a:lnTo>
                    <a:pt x="53" y="445"/>
                  </a:lnTo>
                  <a:lnTo>
                    <a:pt x="55" y="445"/>
                  </a:lnTo>
                  <a:lnTo>
                    <a:pt x="53" y="445"/>
                  </a:lnTo>
                  <a:lnTo>
                    <a:pt x="55" y="445"/>
                  </a:lnTo>
                  <a:lnTo>
                    <a:pt x="53" y="445"/>
                  </a:lnTo>
                  <a:lnTo>
                    <a:pt x="52" y="445"/>
                  </a:lnTo>
                  <a:lnTo>
                    <a:pt x="50" y="443"/>
                  </a:lnTo>
                  <a:lnTo>
                    <a:pt x="48" y="443"/>
                  </a:lnTo>
                  <a:lnTo>
                    <a:pt x="48" y="441"/>
                  </a:lnTo>
                  <a:lnTo>
                    <a:pt x="46" y="441"/>
                  </a:lnTo>
                  <a:lnTo>
                    <a:pt x="44" y="438"/>
                  </a:lnTo>
                  <a:lnTo>
                    <a:pt x="42" y="436"/>
                  </a:lnTo>
                  <a:lnTo>
                    <a:pt x="40" y="436"/>
                  </a:lnTo>
                  <a:lnTo>
                    <a:pt x="38" y="434"/>
                  </a:lnTo>
                  <a:lnTo>
                    <a:pt x="36" y="434"/>
                  </a:lnTo>
                  <a:lnTo>
                    <a:pt x="34" y="434"/>
                  </a:lnTo>
                  <a:lnTo>
                    <a:pt x="34" y="436"/>
                  </a:lnTo>
                  <a:lnTo>
                    <a:pt x="34" y="434"/>
                  </a:lnTo>
                  <a:lnTo>
                    <a:pt x="32" y="434"/>
                  </a:lnTo>
                  <a:lnTo>
                    <a:pt x="32" y="432"/>
                  </a:lnTo>
                  <a:lnTo>
                    <a:pt x="32" y="430"/>
                  </a:lnTo>
                  <a:lnTo>
                    <a:pt x="32" y="426"/>
                  </a:lnTo>
                  <a:lnTo>
                    <a:pt x="32" y="424"/>
                  </a:lnTo>
                  <a:lnTo>
                    <a:pt x="32" y="422"/>
                  </a:lnTo>
                  <a:lnTo>
                    <a:pt x="32" y="420"/>
                  </a:lnTo>
                  <a:lnTo>
                    <a:pt x="32" y="418"/>
                  </a:lnTo>
                  <a:lnTo>
                    <a:pt x="32" y="420"/>
                  </a:lnTo>
                  <a:lnTo>
                    <a:pt x="34" y="420"/>
                  </a:lnTo>
                  <a:lnTo>
                    <a:pt x="36" y="420"/>
                  </a:lnTo>
                  <a:lnTo>
                    <a:pt x="38" y="420"/>
                  </a:lnTo>
                  <a:lnTo>
                    <a:pt x="40" y="420"/>
                  </a:lnTo>
                  <a:lnTo>
                    <a:pt x="40" y="418"/>
                  </a:lnTo>
                  <a:lnTo>
                    <a:pt x="42" y="416"/>
                  </a:lnTo>
                  <a:lnTo>
                    <a:pt x="42" y="414"/>
                  </a:lnTo>
                  <a:lnTo>
                    <a:pt x="44" y="414"/>
                  </a:lnTo>
                  <a:lnTo>
                    <a:pt x="44" y="413"/>
                  </a:lnTo>
                  <a:lnTo>
                    <a:pt x="42" y="414"/>
                  </a:lnTo>
                  <a:lnTo>
                    <a:pt x="42" y="411"/>
                  </a:lnTo>
                  <a:lnTo>
                    <a:pt x="42" y="409"/>
                  </a:lnTo>
                  <a:lnTo>
                    <a:pt x="42" y="407"/>
                  </a:lnTo>
                  <a:lnTo>
                    <a:pt x="42" y="405"/>
                  </a:lnTo>
                  <a:lnTo>
                    <a:pt x="42" y="403"/>
                  </a:lnTo>
                  <a:lnTo>
                    <a:pt x="42" y="401"/>
                  </a:lnTo>
                  <a:lnTo>
                    <a:pt x="44" y="399"/>
                  </a:lnTo>
                  <a:lnTo>
                    <a:pt x="44" y="401"/>
                  </a:lnTo>
                  <a:lnTo>
                    <a:pt x="42" y="401"/>
                  </a:lnTo>
                  <a:lnTo>
                    <a:pt x="42" y="403"/>
                  </a:lnTo>
                  <a:lnTo>
                    <a:pt x="44" y="405"/>
                  </a:lnTo>
                  <a:lnTo>
                    <a:pt x="44" y="403"/>
                  </a:lnTo>
                  <a:lnTo>
                    <a:pt x="42" y="403"/>
                  </a:lnTo>
                  <a:lnTo>
                    <a:pt x="42" y="401"/>
                  </a:lnTo>
                  <a:lnTo>
                    <a:pt x="44" y="401"/>
                  </a:lnTo>
                  <a:lnTo>
                    <a:pt x="44" y="399"/>
                  </a:lnTo>
                  <a:lnTo>
                    <a:pt x="44" y="397"/>
                  </a:lnTo>
                  <a:lnTo>
                    <a:pt x="44" y="395"/>
                  </a:lnTo>
                  <a:lnTo>
                    <a:pt x="42" y="395"/>
                  </a:lnTo>
                  <a:lnTo>
                    <a:pt x="44" y="395"/>
                  </a:lnTo>
                  <a:lnTo>
                    <a:pt x="44" y="393"/>
                  </a:lnTo>
                  <a:lnTo>
                    <a:pt x="44" y="391"/>
                  </a:lnTo>
                  <a:lnTo>
                    <a:pt x="44" y="388"/>
                  </a:lnTo>
                  <a:lnTo>
                    <a:pt x="44" y="386"/>
                  </a:lnTo>
                  <a:lnTo>
                    <a:pt x="44" y="384"/>
                  </a:lnTo>
                  <a:lnTo>
                    <a:pt x="42" y="382"/>
                  </a:lnTo>
                  <a:lnTo>
                    <a:pt x="40" y="380"/>
                  </a:lnTo>
                  <a:lnTo>
                    <a:pt x="40" y="376"/>
                  </a:lnTo>
                  <a:lnTo>
                    <a:pt x="38" y="374"/>
                  </a:lnTo>
                  <a:lnTo>
                    <a:pt x="38" y="370"/>
                  </a:lnTo>
                  <a:lnTo>
                    <a:pt x="36" y="368"/>
                  </a:lnTo>
                  <a:lnTo>
                    <a:pt x="34" y="368"/>
                  </a:lnTo>
                  <a:lnTo>
                    <a:pt x="34" y="366"/>
                  </a:lnTo>
                  <a:lnTo>
                    <a:pt x="34" y="365"/>
                  </a:lnTo>
                  <a:lnTo>
                    <a:pt x="32" y="363"/>
                  </a:lnTo>
                  <a:lnTo>
                    <a:pt x="32" y="361"/>
                  </a:lnTo>
                  <a:lnTo>
                    <a:pt x="32" y="359"/>
                  </a:lnTo>
                  <a:lnTo>
                    <a:pt x="32" y="357"/>
                  </a:lnTo>
                  <a:lnTo>
                    <a:pt x="32" y="355"/>
                  </a:lnTo>
                  <a:lnTo>
                    <a:pt x="30" y="355"/>
                  </a:lnTo>
                  <a:lnTo>
                    <a:pt x="30" y="353"/>
                  </a:lnTo>
                  <a:lnTo>
                    <a:pt x="32" y="351"/>
                  </a:lnTo>
                  <a:lnTo>
                    <a:pt x="32" y="349"/>
                  </a:lnTo>
                  <a:lnTo>
                    <a:pt x="30" y="349"/>
                  </a:lnTo>
                  <a:lnTo>
                    <a:pt x="30" y="347"/>
                  </a:lnTo>
                  <a:lnTo>
                    <a:pt x="32" y="345"/>
                  </a:lnTo>
                  <a:lnTo>
                    <a:pt x="32" y="343"/>
                  </a:lnTo>
                  <a:lnTo>
                    <a:pt x="32" y="342"/>
                  </a:lnTo>
                  <a:lnTo>
                    <a:pt x="30" y="342"/>
                  </a:lnTo>
                  <a:lnTo>
                    <a:pt x="30" y="340"/>
                  </a:lnTo>
                  <a:lnTo>
                    <a:pt x="30" y="336"/>
                  </a:lnTo>
                  <a:lnTo>
                    <a:pt x="27" y="334"/>
                  </a:lnTo>
                  <a:lnTo>
                    <a:pt x="27" y="332"/>
                  </a:lnTo>
                  <a:lnTo>
                    <a:pt x="27" y="330"/>
                  </a:lnTo>
                  <a:lnTo>
                    <a:pt x="25" y="330"/>
                  </a:lnTo>
                  <a:lnTo>
                    <a:pt x="27" y="330"/>
                  </a:lnTo>
                  <a:lnTo>
                    <a:pt x="27" y="328"/>
                  </a:lnTo>
                  <a:lnTo>
                    <a:pt x="25" y="326"/>
                  </a:lnTo>
                  <a:lnTo>
                    <a:pt x="23" y="324"/>
                  </a:lnTo>
                  <a:lnTo>
                    <a:pt x="23" y="322"/>
                  </a:lnTo>
                  <a:lnTo>
                    <a:pt x="21" y="320"/>
                  </a:lnTo>
                  <a:lnTo>
                    <a:pt x="19" y="318"/>
                  </a:lnTo>
                  <a:lnTo>
                    <a:pt x="19" y="317"/>
                  </a:lnTo>
                  <a:lnTo>
                    <a:pt x="17" y="315"/>
                  </a:lnTo>
                  <a:lnTo>
                    <a:pt x="17" y="313"/>
                  </a:lnTo>
                  <a:lnTo>
                    <a:pt x="19" y="313"/>
                  </a:lnTo>
                  <a:lnTo>
                    <a:pt x="19" y="311"/>
                  </a:lnTo>
                  <a:lnTo>
                    <a:pt x="17" y="307"/>
                  </a:lnTo>
                  <a:lnTo>
                    <a:pt x="17" y="305"/>
                  </a:lnTo>
                  <a:lnTo>
                    <a:pt x="15" y="301"/>
                  </a:lnTo>
                  <a:lnTo>
                    <a:pt x="13" y="297"/>
                  </a:lnTo>
                  <a:lnTo>
                    <a:pt x="11" y="294"/>
                  </a:lnTo>
                  <a:lnTo>
                    <a:pt x="9" y="294"/>
                  </a:lnTo>
                  <a:lnTo>
                    <a:pt x="9" y="292"/>
                  </a:lnTo>
                  <a:lnTo>
                    <a:pt x="7" y="290"/>
                  </a:lnTo>
                  <a:lnTo>
                    <a:pt x="5" y="290"/>
                  </a:lnTo>
                  <a:lnTo>
                    <a:pt x="5" y="288"/>
                  </a:lnTo>
                  <a:lnTo>
                    <a:pt x="5" y="286"/>
                  </a:lnTo>
                  <a:lnTo>
                    <a:pt x="4" y="286"/>
                  </a:lnTo>
                  <a:lnTo>
                    <a:pt x="4" y="284"/>
                  </a:lnTo>
                  <a:lnTo>
                    <a:pt x="5" y="284"/>
                  </a:lnTo>
                  <a:lnTo>
                    <a:pt x="5" y="282"/>
                  </a:lnTo>
                  <a:lnTo>
                    <a:pt x="5" y="280"/>
                  </a:lnTo>
                  <a:lnTo>
                    <a:pt x="5" y="282"/>
                  </a:lnTo>
                  <a:lnTo>
                    <a:pt x="5" y="284"/>
                  </a:lnTo>
                  <a:lnTo>
                    <a:pt x="5" y="286"/>
                  </a:lnTo>
                  <a:lnTo>
                    <a:pt x="5" y="288"/>
                  </a:lnTo>
                  <a:lnTo>
                    <a:pt x="7" y="288"/>
                  </a:lnTo>
                  <a:lnTo>
                    <a:pt x="5" y="288"/>
                  </a:lnTo>
                  <a:lnTo>
                    <a:pt x="5" y="286"/>
                  </a:lnTo>
                  <a:lnTo>
                    <a:pt x="5" y="284"/>
                  </a:lnTo>
                  <a:lnTo>
                    <a:pt x="5" y="282"/>
                  </a:lnTo>
                  <a:lnTo>
                    <a:pt x="5" y="280"/>
                  </a:lnTo>
                  <a:lnTo>
                    <a:pt x="7" y="282"/>
                  </a:lnTo>
                  <a:lnTo>
                    <a:pt x="7" y="284"/>
                  </a:lnTo>
                  <a:lnTo>
                    <a:pt x="7" y="286"/>
                  </a:lnTo>
                  <a:lnTo>
                    <a:pt x="9" y="288"/>
                  </a:lnTo>
                  <a:lnTo>
                    <a:pt x="7" y="288"/>
                  </a:lnTo>
                  <a:lnTo>
                    <a:pt x="7" y="290"/>
                  </a:lnTo>
                  <a:lnTo>
                    <a:pt x="9" y="290"/>
                  </a:lnTo>
                  <a:lnTo>
                    <a:pt x="9" y="288"/>
                  </a:lnTo>
                  <a:lnTo>
                    <a:pt x="9" y="286"/>
                  </a:lnTo>
                  <a:lnTo>
                    <a:pt x="9" y="288"/>
                  </a:lnTo>
                  <a:lnTo>
                    <a:pt x="9" y="290"/>
                  </a:lnTo>
                  <a:lnTo>
                    <a:pt x="9" y="292"/>
                  </a:lnTo>
                  <a:lnTo>
                    <a:pt x="9" y="290"/>
                  </a:lnTo>
                  <a:lnTo>
                    <a:pt x="11" y="290"/>
                  </a:lnTo>
                  <a:lnTo>
                    <a:pt x="9" y="290"/>
                  </a:lnTo>
                  <a:lnTo>
                    <a:pt x="9" y="288"/>
                  </a:lnTo>
                  <a:lnTo>
                    <a:pt x="11" y="288"/>
                  </a:lnTo>
                  <a:lnTo>
                    <a:pt x="11" y="290"/>
                  </a:lnTo>
                  <a:lnTo>
                    <a:pt x="11" y="292"/>
                  </a:lnTo>
                  <a:lnTo>
                    <a:pt x="13" y="292"/>
                  </a:lnTo>
                  <a:lnTo>
                    <a:pt x="13" y="290"/>
                  </a:lnTo>
                  <a:lnTo>
                    <a:pt x="15" y="290"/>
                  </a:lnTo>
                  <a:lnTo>
                    <a:pt x="15" y="288"/>
                  </a:lnTo>
                  <a:lnTo>
                    <a:pt x="15" y="286"/>
                  </a:lnTo>
                  <a:lnTo>
                    <a:pt x="13" y="286"/>
                  </a:lnTo>
                  <a:lnTo>
                    <a:pt x="11" y="284"/>
                  </a:lnTo>
                  <a:lnTo>
                    <a:pt x="9" y="282"/>
                  </a:lnTo>
                  <a:lnTo>
                    <a:pt x="9" y="280"/>
                  </a:lnTo>
                  <a:lnTo>
                    <a:pt x="9" y="278"/>
                  </a:lnTo>
                  <a:lnTo>
                    <a:pt x="7" y="278"/>
                  </a:lnTo>
                  <a:lnTo>
                    <a:pt x="7" y="276"/>
                  </a:lnTo>
                  <a:lnTo>
                    <a:pt x="7" y="274"/>
                  </a:lnTo>
                  <a:lnTo>
                    <a:pt x="7" y="272"/>
                  </a:lnTo>
                  <a:lnTo>
                    <a:pt x="9" y="272"/>
                  </a:lnTo>
                  <a:lnTo>
                    <a:pt x="9" y="274"/>
                  </a:lnTo>
                  <a:lnTo>
                    <a:pt x="9" y="276"/>
                  </a:lnTo>
                  <a:lnTo>
                    <a:pt x="11" y="276"/>
                  </a:lnTo>
                  <a:lnTo>
                    <a:pt x="11" y="278"/>
                  </a:lnTo>
                  <a:lnTo>
                    <a:pt x="13" y="278"/>
                  </a:lnTo>
                  <a:lnTo>
                    <a:pt x="13" y="280"/>
                  </a:lnTo>
                  <a:lnTo>
                    <a:pt x="11" y="280"/>
                  </a:lnTo>
                  <a:lnTo>
                    <a:pt x="11" y="282"/>
                  </a:lnTo>
                  <a:lnTo>
                    <a:pt x="11" y="284"/>
                  </a:lnTo>
                  <a:lnTo>
                    <a:pt x="13" y="284"/>
                  </a:lnTo>
                  <a:lnTo>
                    <a:pt x="13" y="282"/>
                  </a:lnTo>
                  <a:lnTo>
                    <a:pt x="15" y="282"/>
                  </a:lnTo>
                  <a:lnTo>
                    <a:pt x="13" y="280"/>
                  </a:lnTo>
                  <a:lnTo>
                    <a:pt x="15" y="280"/>
                  </a:lnTo>
                  <a:lnTo>
                    <a:pt x="15" y="282"/>
                  </a:lnTo>
                  <a:lnTo>
                    <a:pt x="15" y="284"/>
                  </a:lnTo>
                  <a:lnTo>
                    <a:pt x="15" y="286"/>
                  </a:lnTo>
                  <a:lnTo>
                    <a:pt x="17" y="288"/>
                  </a:lnTo>
                  <a:lnTo>
                    <a:pt x="19" y="288"/>
                  </a:lnTo>
                  <a:lnTo>
                    <a:pt x="19" y="286"/>
                  </a:lnTo>
                  <a:lnTo>
                    <a:pt x="21" y="286"/>
                  </a:lnTo>
                  <a:lnTo>
                    <a:pt x="19" y="286"/>
                  </a:lnTo>
                  <a:lnTo>
                    <a:pt x="19" y="284"/>
                  </a:lnTo>
                  <a:lnTo>
                    <a:pt x="19" y="282"/>
                  </a:lnTo>
                  <a:lnTo>
                    <a:pt x="21" y="282"/>
                  </a:lnTo>
                  <a:lnTo>
                    <a:pt x="19" y="282"/>
                  </a:lnTo>
                  <a:lnTo>
                    <a:pt x="19" y="280"/>
                  </a:lnTo>
                  <a:lnTo>
                    <a:pt x="21" y="280"/>
                  </a:lnTo>
                  <a:lnTo>
                    <a:pt x="21" y="278"/>
                  </a:lnTo>
                  <a:lnTo>
                    <a:pt x="19" y="276"/>
                  </a:lnTo>
                  <a:lnTo>
                    <a:pt x="17" y="274"/>
                  </a:lnTo>
                  <a:lnTo>
                    <a:pt x="17" y="272"/>
                  </a:lnTo>
                  <a:lnTo>
                    <a:pt x="15" y="272"/>
                  </a:lnTo>
                  <a:lnTo>
                    <a:pt x="15" y="271"/>
                  </a:lnTo>
                  <a:lnTo>
                    <a:pt x="13" y="269"/>
                  </a:lnTo>
                  <a:lnTo>
                    <a:pt x="13" y="267"/>
                  </a:lnTo>
                  <a:lnTo>
                    <a:pt x="13" y="265"/>
                  </a:lnTo>
                  <a:lnTo>
                    <a:pt x="11" y="265"/>
                  </a:lnTo>
                  <a:lnTo>
                    <a:pt x="11" y="263"/>
                  </a:lnTo>
                  <a:lnTo>
                    <a:pt x="11" y="261"/>
                  </a:lnTo>
                  <a:lnTo>
                    <a:pt x="9" y="261"/>
                  </a:lnTo>
                  <a:lnTo>
                    <a:pt x="9" y="259"/>
                  </a:lnTo>
                  <a:lnTo>
                    <a:pt x="9" y="257"/>
                  </a:lnTo>
                  <a:lnTo>
                    <a:pt x="7" y="255"/>
                  </a:lnTo>
                  <a:lnTo>
                    <a:pt x="7" y="253"/>
                  </a:lnTo>
                  <a:lnTo>
                    <a:pt x="7" y="249"/>
                  </a:lnTo>
                  <a:lnTo>
                    <a:pt x="7" y="247"/>
                  </a:lnTo>
                  <a:lnTo>
                    <a:pt x="7" y="246"/>
                  </a:lnTo>
                  <a:lnTo>
                    <a:pt x="7" y="244"/>
                  </a:lnTo>
                  <a:lnTo>
                    <a:pt x="9" y="242"/>
                  </a:lnTo>
                  <a:lnTo>
                    <a:pt x="9" y="240"/>
                  </a:lnTo>
                  <a:lnTo>
                    <a:pt x="11" y="240"/>
                  </a:lnTo>
                  <a:lnTo>
                    <a:pt x="11" y="238"/>
                  </a:lnTo>
                  <a:lnTo>
                    <a:pt x="13" y="238"/>
                  </a:lnTo>
                  <a:lnTo>
                    <a:pt x="13" y="236"/>
                  </a:lnTo>
                  <a:lnTo>
                    <a:pt x="13" y="234"/>
                  </a:lnTo>
                  <a:lnTo>
                    <a:pt x="13" y="232"/>
                  </a:lnTo>
                  <a:lnTo>
                    <a:pt x="13" y="230"/>
                  </a:lnTo>
                  <a:lnTo>
                    <a:pt x="13" y="228"/>
                  </a:lnTo>
                  <a:lnTo>
                    <a:pt x="13" y="226"/>
                  </a:lnTo>
                  <a:lnTo>
                    <a:pt x="13" y="224"/>
                  </a:lnTo>
                  <a:lnTo>
                    <a:pt x="11" y="224"/>
                  </a:lnTo>
                  <a:lnTo>
                    <a:pt x="11" y="223"/>
                  </a:lnTo>
                  <a:lnTo>
                    <a:pt x="11" y="221"/>
                  </a:lnTo>
                  <a:lnTo>
                    <a:pt x="11" y="219"/>
                  </a:lnTo>
                  <a:lnTo>
                    <a:pt x="13" y="219"/>
                  </a:lnTo>
                  <a:lnTo>
                    <a:pt x="13" y="217"/>
                  </a:lnTo>
                  <a:lnTo>
                    <a:pt x="15" y="213"/>
                  </a:lnTo>
                  <a:lnTo>
                    <a:pt x="15" y="211"/>
                  </a:lnTo>
                  <a:lnTo>
                    <a:pt x="17" y="209"/>
                  </a:lnTo>
                  <a:lnTo>
                    <a:pt x="17" y="207"/>
                  </a:lnTo>
                  <a:lnTo>
                    <a:pt x="19" y="207"/>
                  </a:lnTo>
                  <a:lnTo>
                    <a:pt x="19" y="209"/>
                  </a:lnTo>
                  <a:lnTo>
                    <a:pt x="17" y="213"/>
                  </a:lnTo>
                  <a:lnTo>
                    <a:pt x="17" y="215"/>
                  </a:lnTo>
                  <a:lnTo>
                    <a:pt x="19" y="215"/>
                  </a:lnTo>
                  <a:lnTo>
                    <a:pt x="19" y="217"/>
                  </a:lnTo>
                  <a:lnTo>
                    <a:pt x="19" y="219"/>
                  </a:lnTo>
                  <a:lnTo>
                    <a:pt x="19" y="221"/>
                  </a:lnTo>
                  <a:lnTo>
                    <a:pt x="19" y="219"/>
                  </a:lnTo>
                  <a:lnTo>
                    <a:pt x="21" y="219"/>
                  </a:lnTo>
                  <a:lnTo>
                    <a:pt x="23" y="219"/>
                  </a:lnTo>
                  <a:lnTo>
                    <a:pt x="23" y="217"/>
                  </a:lnTo>
                  <a:lnTo>
                    <a:pt x="23" y="215"/>
                  </a:lnTo>
                  <a:lnTo>
                    <a:pt x="25" y="215"/>
                  </a:lnTo>
                  <a:lnTo>
                    <a:pt x="23" y="215"/>
                  </a:lnTo>
                  <a:lnTo>
                    <a:pt x="25" y="215"/>
                  </a:lnTo>
                  <a:lnTo>
                    <a:pt x="25" y="213"/>
                  </a:lnTo>
                  <a:lnTo>
                    <a:pt x="25" y="211"/>
                  </a:lnTo>
                  <a:lnTo>
                    <a:pt x="27" y="211"/>
                  </a:lnTo>
                  <a:lnTo>
                    <a:pt x="27" y="209"/>
                  </a:lnTo>
                  <a:lnTo>
                    <a:pt x="27" y="207"/>
                  </a:lnTo>
                  <a:lnTo>
                    <a:pt x="29" y="207"/>
                  </a:lnTo>
                  <a:lnTo>
                    <a:pt x="30" y="205"/>
                  </a:lnTo>
                  <a:lnTo>
                    <a:pt x="32" y="205"/>
                  </a:lnTo>
                  <a:lnTo>
                    <a:pt x="34" y="205"/>
                  </a:lnTo>
                  <a:lnTo>
                    <a:pt x="36" y="203"/>
                  </a:lnTo>
                  <a:lnTo>
                    <a:pt x="40" y="203"/>
                  </a:lnTo>
                  <a:lnTo>
                    <a:pt x="40" y="201"/>
                  </a:lnTo>
                  <a:lnTo>
                    <a:pt x="42" y="199"/>
                  </a:lnTo>
                  <a:lnTo>
                    <a:pt x="46" y="198"/>
                  </a:lnTo>
                  <a:lnTo>
                    <a:pt x="46" y="196"/>
                  </a:lnTo>
                  <a:lnTo>
                    <a:pt x="48" y="196"/>
                  </a:lnTo>
                  <a:lnTo>
                    <a:pt x="48" y="194"/>
                  </a:lnTo>
                  <a:lnTo>
                    <a:pt x="50" y="194"/>
                  </a:lnTo>
                  <a:lnTo>
                    <a:pt x="52" y="194"/>
                  </a:lnTo>
                  <a:lnTo>
                    <a:pt x="52" y="192"/>
                  </a:lnTo>
                  <a:lnTo>
                    <a:pt x="53" y="192"/>
                  </a:lnTo>
                  <a:lnTo>
                    <a:pt x="55" y="192"/>
                  </a:lnTo>
                  <a:lnTo>
                    <a:pt x="55" y="190"/>
                  </a:lnTo>
                  <a:lnTo>
                    <a:pt x="57" y="190"/>
                  </a:lnTo>
                  <a:lnTo>
                    <a:pt x="59" y="188"/>
                  </a:lnTo>
                  <a:lnTo>
                    <a:pt x="61" y="186"/>
                  </a:lnTo>
                  <a:lnTo>
                    <a:pt x="61" y="188"/>
                  </a:lnTo>
                  <a:lnTo>
                    <a:pt x="61" y="190"/>
                  </a:lnTo>
                  <a:lnTo>
                    <a:pt x="63" y="190"/>
                  </a:lnTo>
                  <a:lnTo>
                    <a:pt x="63" y="188"/>
                  </a:lnTo>
                  <a:lnTo>
                    <a:pt x="65" y="188"/>
                  </a:lnTo>
                  <a:lnTo>
                    <a:pt x="67" y="188"/>
                  </a:lnTo>
                  <a:lnTo>
                    <a:pt x="69" y="190"/>
                  </a:lnTo>
                  <a:lnTo>
                    <a:pt x="71" y="190"/>
                  </a:lnTo>
                  <a:lnTo>
                    <a:pt x="73" y="188"/>
                  </a:lnTo>
                  <a:lnTo>
                    <a:pt x="75" y="188"/>
                  </a:lnTo>
                  <a:lnTo>
                    <a:pt x="77" y="188"/>
                  </a:lnTo>
                  <a:lnTo>
                    <a:pt x="78" y="188"/>
                  </a:lnTo>
                  <a:lnTo>
                    <a:pt x="78" y="186"/>
                  </a:lnTo>
                  <a:lnTo>
                    <a:pt x="82" y="182"/>
                  </a:lnTo>
                  <a:lnTo>
                    <a:pt x="82" y="184"/>
                  </a:lnTo>
                  <a:lnTo>
                    <a:pt x="84" y="182"/>
                  </a:lnTo>
                  <a:lnTo>
                    <a:pt x="84" y="184"/>
                  </a:lnTo>
                  <a:lnTo>
                    <a:pt x="84" y="182"/>
                  </a:lnTo>
                  <a:lnTo>
                    <a:pt x="86" y="182"/>
                  </a:lnTo>
                  <a:lnTo>
                    <a:pt x="88" y="182"/>
                  </a:lnTo>
                  <a:lnTo>
                    <a:pt x="90" y="182"/>
                  </a:lnTo>
                  <a:lnTo>
                    <a:pt x="92" y="182"/>
                  </a:lnTo>
                  <a:lnTo>
                    <a:pt x="94" y="182"/>
                  </a:lnTo>
                  <a:lnTo>
                    <a:pt x="94" y="180"/>
                  </a:lnTo>
                  <a:lnTo>
                    <a:pt x="96" y="178"/>
                  </a:lnTo>
                  <a:lnTo>
                    <a:pt x="96" y="176"/>
                  </a:lnTo>
                  <a:lnTo>
                    <a:pt x="98" y="176"/>
                  </a:lnTo>
                  <a:lnTo>
                    <a:pt x="100" y="176"/>
                  </a:lnTo>
                  <a:lnTo>
                    <a:pt x="101" y="176"/>
                  </a:lnTo>
                  <a:lnTo>
                    <a:pt x="103" y="176"/>
                  </a:lnTo>
                  <a:lnTo>
                    <a:pt x="103" y="178"/>
                  </a:lnTo>
                  <a:lnTo>
                    <a:pt x="105" y="178"/>
                  </a:lnTo>
                  <a:lnTo>
                    <a:pt x="107" y="176"/>
                  </a:lnTo>
                  <a:lnTo>
                    <a:pt x="109" y="176"/>
                  </a:lnTo>
                  <a:lnTo>
                    <a:pt x="111" y="176"/>
                  </a:lnTo>
                  <a:lnTo>
                    <a:pt x="113" y="176"/>
                  </a:lnTo>
                  <a:lnTo>
                    <a:pt x="115" y="175"/>
                  </a:lnTo>
                  <a:lnTo>
                    <a:pt x="117" y="175"/>
                  </a:lnTo>
                  <a:lnTo>
                    <a:pt x="123" y="173"/>
                  </a:lnTo>
                  <a:lnTo>
                    <a:pt x="125" y="173"/>
                  </a:lnTo>
                  <a:lnTo>
                    <a:pt x="126" y="171"/>
                  </a:lnTo>
                  <a:lnTo>
                    <a:pt x="130" y="169"/>
                  </a:lnTo>
                  <a:lnTo>
                    <a:pt x="132" y="167"/>
                  </a:lnTo>
                  <a:lnTo>
                    <a:pt x="134" y="163"/>
                  </a:lnTo>
                  <a:lnTo>
                    <a:pt x="136" y="161"/>
                  </a:lnTo>
                  <a:lnTo>
                    <a:pt x="136" y="159"/>
                  </a:lnTo>
                  <a:lnTo>
                    <a:pt x="138" y="159"/>
                  </a:lnTo>
                  <a:lnTo>
                    <a:pt x="138" y="157"/>
                  </a:lnTo>
                  <a:lnTo>
                    <a:pt x="138" y="155"/>
                  </a:lnTo>
                  <a:lnTo>
                    <a:pt x="140" y="155"/>
                  </a:lnTo>
                  <a:lnTo>
                    <a:pt x="140" y="153"/>
                  </a:lnTo>
                  <a:lnTo>
                    <a:pt x="140" y="151"/>
                  </a:lnTo>
                  <a:lnTo>
                    <a:pt x="142" y="151"/>
                  </a:lnTo>
                  <a:lnTo>
                    <a:pt x="144" y="150"/>
                  </a:lnTo>
                  <a:lnTo>
                    <a:pt x="146" y="148"/>
                  </a:lnTo>
                  <a:lnTo>
                    <a:pt x="148" y="148"/>
                  </a:lnTo>
                  <a:lnTo>
                    <a:pt x="148" y="146"/>
                  </a:lnTo>
                  <a:lnTo>
                    <a:pt x="149" y="146"/>
                  </a:lnTo>
                  <a:lnTo>
                    <a:pt x="149" y="144"/>
                  </a:lnTo>
                  <a:lnTo>
                    <a:pt x="149" y="142"/>
                  </a:lnTo>
                  <a:lnTo>
                    <a:pt x="148" y="142"/>
                  </a:lnTo>
                  <a:lnTo>
                    <a:pt x="148" y="144"/>
                  </a:lnTo>
                  <a:lnTo>
                    <a:pt x="146" y="144"/>
                  </a:lnTo>
                  <a:lnTo>
                    <a:pt x="148" y="142"/>
                  </a:lnTo>
                  <a:lnTo>
                    <a:pt x="148" y="140"/>
                  </a:lnTo>
                  <a:lnTo>
                    <a:pt x="148" y="138"/>
                  </a:lnTo>
                  <a:lnTo>
                    <a:pt x="146" y="138"/>
                  </a:lnTo>
                  <a:lnTo>
                    <a:pt x="146" y="136"/>
                  </a:lnTo>
                  <a:lnTo>
                    <a:pt x="146" y="134"/>
                  </a:lnTo>
                  <a:lnTo>
                    <a:pt x="146" y="132"/>
                  </a:lnTo>
                  <a:lnTo>
                    <a:pt x="146" y="130"/>
                  </a:lnTo>
                  <a:lnTo>
                    <a:pt x="148" y="130"/>
                  </a:lnTo>
                  <a:lnTo>
                    <a:pt x="148" y="128"/>
                  </a:lnTo>
                  <a:lnTo>
                    <a:pt x="149" y="127"/>
                  </a:lnTo>
                  <a:lnTo>
                    <a:pt x="151" y="127"/>
                  </a:lnTo>
                  <a:lnTo>
                    <a:pt x="151" y="125"/>
                  </a:lnTo>
                  <a:lnTo>
                    <a:pt x="151" y="127"/>
                  </a:lnTo>
                  <a:lnTo>
                    <a:pt x="153" y="127"/>
                  </a:lnTo>
                  <a:lnTo>
                    <a:pt x="153" y="125"/>
                  </a:lnTo>
                  <a:lnTo>
                    <a:pt x="151" y="125"/>
                  </a:lnTo>
                  <a:lnTo>
                    <a:pt x="153" y="125"/>
                  </a:lnTo>
                  <a:lnTo>
                    <a:pt x="153" y="123"/>
                  </a:lnTo>
                  <a:lnTo>
                    <a:pt x="155" y="123"/>
                  </a:lnTo>
                  <a:lnTo>
                    <a:pt x="157" y="123"/>
                  </a:lnTo>
                  <a:lnTo>
                    <a:pt x="155" y="123"/>
                  </a:lnTo>
                  <a:lnTo>
                    <a:pt x="155" y="121"/>
                  </a:lnTo>
                  <a:lnTo>
                    <a:pt x="155" y="119"/>
                  </a:lnTo>
                  <a:lnTo>
                    <a:pt x="157" y="119"/>
                  </a:lnTo>
                  <a:lnTo>
                    <a:pt x="157" y="117"/>
                  </a:lnTo>
                  <a:lnTo>
                    <a:pt x="159" y="117"/>
                  </a:lnTo>
                  <a:lnTo>
                    <a:pt x="161" y="117"/>
                  </a:lnTo>
                  <a:lnTo>
                    <a:pt x="161" y="119"/>
                  </a:lnTo>
                  <a:lnTo>
                    <a:pt x="159" y="119"/>
                  </a:lnTo>
                  <a:lnTo>
                    <a:pt x="159" y="117"/>
                  </a:lnTo>
                  <a:lnTo>
                    <a:pt x="159" y="119"/>
                  </a:lnTo>
                  <a:lnTo>
                    <a:pt x="159" y="121"/>
                  </a:lnTo>
                  <a:lnTo>
                    <a:pt x="161" y="121"/>
                  </a:lnTo>
                  <a:lnTo>
                    <a:pt x="161" y="123"/>
                  </a:lnTo>
                  <a:lnTo>
                    <a:pt x="161" y="121"/>
                  </a:lnTo>
                  <a:lnTo>
                    <a:pt x="161" y="123"/>
                  </a:lnTo>
                  <a:lnTo>
                    <a:pt x="163" y="125"/>
                  </a:lnTo>
                  <a:lnTo>
                    <a:pt x="161" y="125"/>
                  </a:lnTo>
                  <a:lnTo>
                    <a:pt x="163" y="125"/>
                  </a:lnTo>
                  <a:lnTo>
                    <a:pt x="163" y="127"/>
                  </a:lnTo>
                  <a:lnTo>
                    <a:pt x="163" y="128"/>
                  </a:lnTo>
                  <a:lnTo>
                    <a:pt x="165" y="128"/>
                  </a:lnTo>
                  <a:lnTo>
                    <a:pt x="165" y="130"/>
                  </a:lnTo>
                  <a:lnTo>
                    <a:pt x="165" y="132"/>
                  </a:lnTo>
                  <a:lnTo>
                    <a:pt x="167" y="132"/>
                  </a:lnTo>
                  <a:lnTo>
                    <a:pt x="167" y="134"/>
                  </a:lnTo>
                  <a:lnTo>
                    <a:pt x="169" y="134"/>
                  </a:lnTo>
                  <a:lnTo>
                    <a:pt x="169" y="136"/>
                  </a:lnTo>
                  <a:lnTo>
                    <a:pt x="169" y="134"/>
                  </a:lnTo>
                  <a:lnTo>
                    <a:pt x="169" y="132"/>
                  </a:lnTo>
                  <a:lnTo>
                    <a:pt x="169" y="130"/>
                  </a:lnTo>
                  <a:lnTo>
                    <a:pt x="171" y="130"/>
                  </a:lnTo>
                  <a:lnTo>
                    <a:pt x="169" y="128"/>
                  </a:lnTo>
                  <a:lnTo>
                    <a:pt x="169" y="127"/>
                  </a:lnTo>
                  <a:lnTo>
                    <a:pt x="171" y="127"/>
                  </a:lnTo>
                  <a:lnTo>
                    <a:pt x="171" y="128"/>
                  </a:lnTo>
                  <a:lnTo>
                    <a:pt x="171" y="127"/>
                  </a:lnTo>
                  <a:lnTo>
                    <a:pt x="171" y="128"/>
                  </a:lnTo>
                  <a:lnTo>
                    <a:pt x="173" y="128"/>
                  </a:lnTo>
                  <a:lnTo>
                    <a:pt x="173" y="130"/>
                  </a:lnTo>
                  <a:lnTo>
                    <a:pt x="174" y="130"/>
                  </a:lnTo>
                  <a:lnTo>
                    <a:pt x="173" y="128"/>
                  </a:lnTo>
                  <a:lnTo>
                    <a:pt x="173" y="127"/>
                  </a:lnTo>
                  <a:lnTo>
                    <a:pt x="173" y="125"/>
                  </a:lnTo>
                  <a:lnTo>
                    <a:pt x="174" y="125"/>
                  </a:lnTo>
                  <a:lnTo>
                    <a:pt x="174" y="123"/>
                  </a:lnTo>
                  <a:lnTo>
                    <a:pt x="174" y="125"/>
                  </a:lnTo>
                  <a:lnTo>
                    <a:pt x="173" y="125"/>
                  </a:lnTo>
                  <a:lnTo>
                    <a:pt x="171" y="123"/>
                  </a:lnTo>
                  <a:lnTo>
                    <a:pt x="171" y="121"/>
                  </a:lnTo>
                  <a:lnTo>
                    <a:pt x="169" y="121"/>
                  </a:lnTo>
                  <a:lnTo>
                    <a:pt x="167" y="121"/>
                  </a:lnTo>
                  <a:lnTo>
                    <a:pt x="169" y="121"/>
                  </a:lnTo>
                  <a:lnTo>
                    <a:pt x="169" y="119"/>
                  </a:lnTo>
                  <a:lnTo>
                    <a:pt x="167" y="119"/>
                  </a:lnTo>
                  <a:lnTo>
                    <a:pt x="167" y="117"/>
                  </a:lnTo>
                  <a:lnTo>
                    <a:pt x="169" y="119"/>
                  </a:lnTo>
                  <a:lnTo>
                    <a:pt x="171" y="119"/>
                  </a:lnTo>
                  <a:lnTo>
                    <a:pt x="169" y="119"/>
                  </a:lnTo>
                  <a:lnTo>
                    <a:pt x="171" y="119"/>
                  </a:lnTo>
                  <a:lnTo>
                    <a:pt x="169" y="117"/>
                  </a:lnTo>
                  <a:lnTo>
                    <a:pt x="167" y="117"/>
                  </a:lnTo>
                  <a:lnTo>
                    <a:pt x="169" y="117"/>
                  </a:lnTo>
                  <a:lnTo>
                    <a:pt x="171" y="117"/>
                  </a:lnTo>
                  <a:lnTo>
                    <a:pt x="169" y="117"/>
                  </a:lnTo>
                  <a:lnTo>
                    <a:pt x="171" y="117"/>
                  </a:lnTo>
                  <a:lnTo>
                    <a:pt x="171" y="115"/>
                  </a:lnTo>
                  <a:lnTo>
                    <a:pt x="171" y="117"/>
                  </a:lnTo>
                  <a:lnTo>
                    <a:pt x="171" y="115"/>
                  </a:lnTo>
                  <a:lnTo>
                    <a:pt x="169" y="115"/>
                  </a:lnTo>
                  <a:lnTo>
                    <a:pt x="169" y="113"/>
                  </a:lnTo>
                  <a:lnTo>
                    <a:pt x="171" y="113"/>
                  </a:lnTo>
                  <a:lnTo>
                    <a:pt x="173" y="113"/>
                  </a:lnTo>
                  <a:lnTo>
                    <a:pt x="173" y="115"/>
                  </a:lnTo>
                  <a:lnTo>
                    <a:pt x="171" y="115"/>
                  </a:lnTo>
                  <a:lnTo>
                    <a:pt x="173" y="115"/>
                  </a:lnTo>
                  <a:lnTo>
                    <a:pt x="173" y="117"/>
                  </a:lnTo>
                  <a:lnTo>
                    <a:pt x="174" y="117"/>
                  </a:lnTo>
                  <a:lnTo>
                    <a:pt x="174" y="115"/>
                  </a:lnTo>
                  <a:lnTo>
                    <a:pt x="174" y="117"/>
                  </a:lnTo>
                  <a:lnTo>
                    <a:pt x="174" y="115"/>
                  </a:lnTo>
                  <a:lnTo>
                    <a:pt x="174" y="113"/>
                  </a:lnTo>
                  <a:lnTo>
                    <a:pt x="174" y="115"/>
                  </a:lnTo>
                  <a:lnTo>
                    <a:pt x="176" y="115"/>
                  </a:lnTo>
                  <a:lnTo>
                    <a:pt x="178" y="115"/>
                  </a:lnTo>
                  <a:lnTo>
                    <a:pt x="178" y="117"/>
                  </a:lnTo>
                  <a:lnTo>
                    <a:pt x="180" y="117"/>
                  </a:lnTo>
                  <a:lnTo>
                    <a:pt x="182" y="117"/>
                  </a:lnTo>
                  <a:lnTo>
                    <a:pt x="182" y="115"/>
                  </a:lnTo>
                  <a:lnTo>
                    <a:pt x="182" y="117"/>
                  </a:lnTo>
                  <a:lnTo>
                    <a:pt x="184" y="117"/>
                  </a:lnTo>
                  <a:lnTo>
                    <a:pt x="186" y="117"/>
                  </a:lnTo>
                  <a:lnTo>
                    <a:pt x="188" y="117"/>
                  </a:lnTo>
                  <a:lnTo>
                    <a:pt x="190" y="117"/>
                  </a:lnTo>
                  <a:lnTo>
                    <a:pt x="188" y="117"/>
                  </a:lnTo>
                  <a:lnTo>
                    <a:pt x="186" y="115"/>
                  </a:lnTo>
                  <a:lnTo>
                    <a:pt x="184" y="115"/>
                  </a:lnTo>
                  <a:lnTo>
                    <a:pt x="182" y="115"/>
                  </a:lnTo>
                  <a:lnTo>
                    <a:pt x="182" y="113"/>
                  </a:lnTo>
                  <a:lnTo>
                    <a:pt x="182" y="111"/>
                  </a:lnTo>
                  <a:lnTo>
                    <a:pt x="184" y="113"/>
                  </a:lnTo>
                  <a:lnTo>
                    <a:pt x="184" y="111"/>
                  </a:lnTo>
                  <a:lnTo>
                    <a:pt x="184" y="109"/>
                  </a:lnTo>
                  <a:lnTo>
                    <a:pt x="186" y="109"/>
                  </a:lnTo>
                  <a:lnTo>
                    <a:pt x="186" y="107"/>
                  </a:lnTo>
                  <a:lnTo>
                    <a:pt x="188" y="107"/>
                  </a:lnTo>
                  <a:lnTo>
                    <a:pt x="186" y="107"/>
                  </a:lnTo>
                  <a:lnTo>
                    <a:pt x="184" y="107"/>
                  </a:lnTo>
                  <a:lnTo>
                    <a:pt x="184" y="109"/>
                  </a:lnTo>
                  <a:lnTo>
                    <a:pt x="182" y="109"/>
                  </a:lnTo>
                  <a:lnTo>
                    <a:pt x="182" y="107"/>
                  </a:lnTo>
                  <a:lnTo>
                    <a:pt x="182" y="105"/>
                  </a:lnTo>
                  <a:lnTo>
                    <a:pt x="182" y="103"/>
                  </a:lnTo>
                  <a:lnTo>
                    <a:pt x="182" y="105"/>
                  </a:lnTo>
                  <a:lnTo>
                    <a:pt x="182" y="103"/>
                  </a:lnTo>
                  <a:lnTo>
                    <a:pt x="182" y="105"/>
                  </a:lnTo>
                  <a:lnTo>
                    <a:pt x="182" y="103"/>
                  </a:lnTo>
                  <a:lnTo>
                    <a:pt x="182" y="102"/>
                  </a:lnTo>
                  <a:lnTo>
                    <a:pt x="184" y="102"/>
                  </a:lnTo>
                  <a:lnTo>
                    <a:pt x="186" y="102"/>
                  </a:lnTo>
                  <a:lnTo>
                    <a:pt x="186" y="100"/>
                  </a:lnTo>
                  <a:lnTo>
                    <a:pt x="186" y="102"/>
                  </a:lnTo>
                  <a:lnTo>
                    <a:pt x="186" y="100"/>
                  </a:lnTo>
                  <a:lnTo>
                    <a:pt x="188" y="100"/>
                  </a:lnTo>
                  <a:lnTo>
                    <a:pt x="186" y="100"/>
                  </a:lnTo>
                  <a:lnTo>
                    <a:pt x="186" y="98"/>
                  </a:lnTo>
                  <a:lnTo>
                    <a:pt x="188" y="98"/>
                  </a:lnTo>
                  <a:lnTo>
                    <a:pt x="188" y="100"/>
                  </a:lnTo>
                  <a:lnTo>
                    <a:pt x="188" y="98"/>
                  </a:lnTo>
                  <a:lnTo>
                    <a:pt x="188" y="100"/>
                  </a:lnTo>
                  <a:lnTo>
                    <a:pt x="190" y="100"/>
                  </a:lnTo>
                  <a:lnTo>
                    <a:pt x="192" y="100"/>
                  </a:lnTo>
                  <a:lnTo>
                    <a:pt x="192" y="102"/>
                  </a:lnTo>
                  <a:lnTo>
                    <a:pt x="194" y="102"/>
                  </a:lnTo>
                  <a:lnTo>
                    <a:pt x="192" y="100"/>
                  </a:lnTo>
                  <a:lnTo>
                    <a:pt x="194" y="100"/>
                  </a:lnTo>
                  <a:lnTo>
                    <a:pt x="194" y="98"/>
                  </a:lnTo>
                  <a:lnTo>
                    <a:pt x="192" y="98"/>
                  </a:lnTo>
                  <a:lnTo>
                    <a:pt x="190" y="100"/>
                  </a:lnTo>
                  <a:lnTo>
                    <a:pt x="190" y="98"/>
                  </a:lnTo>
                  <a:lnTo>
                    <a:pt x="192" y="98"/>
                  </a:lnTo>
                  <a:lnTo>
                    <a:pt x="192" y="96"/>
                  </a:lnTo>
                  <a:lnTo>
                    <a:pt x="190" y="96"/>
                  </a:lnTo>
                  <a:lnTo>
                    <a:pt x="190" y="98"/>
                  </a:lnTo>
                  <a:lnTo>
                    <a:pt x="190" y="96"/>
                  </a:lnTo>
                  <a:lnTo>
                    <a:pt x="188" y="96"/>
                  </a:lnTo>
                  <a:lnTo>
                    <a:pt x="190" y="96"/>
                  </a:lnTo>
                  <a:lnTo>
                    <a:pt x="192" y="96"/>
                  </a:lnTo>
                  <a:lnTo>
                    <a:pt x="192" y="94"/>
                  </a:lnTo>
                  <a:lnTo>
                    <a:pt x="194" y="94"/>
                  </a:lnTo>
                  <a:lnTo>
                    <a:pt x="194" y="96"/>
                  </a:lnTo>
                  <a:lnTo>
                    <a:pt x="194" y="94"/>
                  </a:lnTo>
                  <a:lnTo>
                    <a:pt x="196" y="94"/>
                  </a:lnTo>
                  <a:lnTo>
                    <a:pt x="196" y="96"/>
                  </a:lnTo>
                  <a:lnTo>
                    <a:pt x="197" y="96"/>
                  </a:lnTo>
                  <a:lnTo>
                    <a:pt x="197" y="94"/>
                  </a:lnTo>
                  <a:lnTo>
                    <a:pt x="196" y="94"/>
                  </a:lnTo>
                  <a:lnTo>
                    <a:pt x="196" y="92"/>
                  </a:lnTo>
                  <a:lnTo>
                    <a:pt x="196" y="94"/>
                  </a:lnTo>
                  <a:lnTo>
                    <a:pt x="196" y="92"/>
                  </a:lnTo>
                  <a:lnTo>
                    <a:pt x="194" y="92"/>
                  </a:lnTo>
                  <a:lnTo>
                    <a:pt x="196" y="92"/>
                  </a:lnTo>
                  <a:lnTo>
                    <a:pt x="194" y="90"/>
                  </a:lnTo>
                  <a:lnTo>
                    <a:pt x="194" y="88"/>
                  </a:lnTo>
                  <a:lnTo>
                    <a:pt x="196" y="88"/>
                  </a:lnTo>
                  <a:lnTo>
                    <a:pt x="194" y="88"/>
                  </a:lnTo>
                  <a:lnTo>
                    <a:pt x="196" y="88"/>
                  </a:lnTo>
                  <a:lnTo>
                    <a:pt x="196" y="86"/>
                  </a:lnTo>
                  <a:lnTo>
                    <a:pt x="197" y="86"/>
                  </a:lnTo>
                  <a:lnTo>
                    <a:pt x="197" y="84"/>
                  </a:lnTo>
                  <a:lnTo>
                    <a:pt x="197" y="86"/>
                  </a:lnTo>
                  <a:lnTo>
                    <a:pt x="197" y="88"/>
                  </a:lnTo>
                  <a:lnTo>
                    <a:pt x="197" y="86"/>
                  </a:lnTo>
                  <a:lnTo>
                    <a:pt x="199" y="86"/>
                  </a:lnTo>
                  <a:lnTo>
                    <a:pt x="199" y="84"/>
                  </a:lnTo>
                  <a:lnTo>
                    <a:pt x="199" y="86"/>
                  </a:lnTo>
                  <a:lnTo>
                    <a:pt x="201" y="86"/>
                  </a:lnTo>
                  <a:lnTo>
                    <a:pt x="201" y="84"/>
                  </a:lnTo>
                  <a:lnTo>
                    <a:pt x="201" y="82"/>
                  </a:lnTo>
                  <a:lnTo>
                    <a:pt x="201" y="80"/>
                  </a:lnTo>
                  <a:lnTo>
                    <a:pt x="203" y="82"/>
                  </a:lnTo>
                  <a:lnTo>
                    <a:pt x="203" y="80"/>
                  </a:lnTo>
                  <a:lnTo>
                    <a:pt x="203" y="82"/>
                  </a:lnTo>
                  <a:lnTo>
                    <a:pt x="201" y="82"/>
                  </a:lnTo>
                  <a:lnTo>
                    <a:pt x="201" y="84"/>
                  </a:lnTo>
                  <a:lnTo>
                    <a:pt x="201" y="86"/>
                  </a:lnTo>
                  <a:lnTo>
                    <a:pt x="201" y="88"/>
                  </a:lnTo>
                  <a:lnTo>
                    <a:pt x="203" y="86"/>
                  </a:lnTo>
                  <a:lnTo>
                    <a:pt x="203" y="84"/>
                  </a:lnTo>
                  <a:lnTo>
                    <a:pt x="205" y="84"/>
                  </a:lnTo>
                  <a:lnTo>
                    <a:pt x="205" y="86"/>
                  </a:lnTo>
                  <a:lnTo>
                    <a:pt x="205" y="88"/>
                  </a:lnTo>
                  <a:lnTo>
                    <a:pt x="205" y="86"/>
                  </a:lnTo>
                  <a:lnTo>
                    <a:pt x="207" y="86"/>
                  </a:lnTo>
                  <a:lnTo>
                    <a:pt x="207" y="84"/>
                  </a:lnTo>
                  <a:lnTo>
                    <a:pt x="207" y="82"/>
                  </a:lnTo>
                  <a:lnTo>
                    <a:pt x="207" y="84"/>
                  </a:lnTo>
                  <a:lnTo>
                    <a:pt x="207" y="82"/>
                  </a:lnTo>
                  <a:lnTo>
                    <a:pt x="209" y="82"/>
                  </a:lnTo>
                  <a:lnTo>
                    <a:pt x="209" y="80"/>
                  </a:lnTo>
                  <a:lnTo>
                    <a:pt x="209" y="79"/>
                  </a:lnTo>
                  <a:lnTo>
                    <a:pt x="207" y="79"/>
                  </a:lnTo>
                  <a:lnTo>
                    <a:pt x="207" y="77"/>
                  </a:lnTo>
                  <a:lnTo>
                    <a:pt x="207" y="79"/>
                  </a:lnTo>
                  <a:lnTo>
                    <a:pt x="207" y="77"/>
                  </a:lnTo>
                  <a:lnTo>
                    <a:pt x="209" y="77"/>
                  </a:lnTo>
                  <a:lnTo>
                    <a:pt x="207" y="77"/>
                  </a:lnTo>
                  <a:lnTo>
                    <a:pt x="209" y="77"/>
                  </a:lnTo>
                  <a:lnTo>
                    <a:pt x="209" y="75"/>
                  </a:lnTo>
                  <a:lnTo>
                    <a:pt x="209" y="77"/>
                  </a:lnTo>
                  <a:lnTo>
                    <a:pt x="211" y="77"/>
                  </a:lnTo>
                  <a:lnTo>
                    <a:pt x="209" y="77"/>
                  </a:lnTo>
                  <a:lnTo>
                    <a:pt x="211" y="77"/>
                  </a:lnTo>
                  <a:lnTo>
                    <a:pt x="211" y="79"/>
                  </a:lnTo>
                  <a:lnTo>
                    <a:pt x="209" y="79"/>
                  </a:lnTo>
                  <a:lnTo>
                    <a:pt x="211" y="79"/>
                  </a:lnTo>
                  <a:lnTo>
                    <a:pt x="211" y="80"/>
                  </a:lnTo>
                  <a:lnTo>
                    <a:pt x="213" y="80"/>
                  </a:lnTo>
                  <a:lnTo>
                    <a:pt x="213" y="79"/>
                  </a:lnTo>
                  <a:lnTo>
                    <a:pt x="213" y="77"/>
                  </a:lnTo>
                  <a:lnTo>
                    <a:pt x="215" y="77"/>
                  </a:lnTo>
                  <a:lnTo>
                    <a:pt x="217" y="77"/>
                  </a:lnTo>
                  <a:lnTo>
                    <a:pt x="215" y="77"/>
                  </a:lnTo>
                  <a:lnTo>
                    <a:pt x="215" y="79"/>
                  </a:lnTo>
                  <a:lnTo>
                    <a:pt x="217" y="79"/>
                  </a:lnTo>
                  <a:lnTo>
                    <a:pt x="217" y="80"/>
                  </a:lnTo>
                  <a:lnTo>
                    <a:pt x="217" y="79"/>
                  </a:lnTo>
                  <a:lnTo>
                    <a:pt x="219" y="79"/>
                  </a:lnTo>
                  <a:lnTo>
                    <a:pt x="217" y="79"/>
                  </a:lnTo>
                  <a:lnTo>
                    <a:pt x="219" y="79"/>
                  </a:lnTo>
                  <a:lnTo>
                    <a:pt x="219" y="77"/>
                  </a:lnTo>
                  <a:lnTo>
                    <a:pt x="219" y="79"/>
                  </a:lnTo>
                  <a:lnTo>
                    <a:pt x="219" y="77"/>
                  </a:lnTo>
                  <a:lnTo>
                    <a:pt x="221" y="77"/>
                  </a:lnTo>
                  <a:lnTo>
                    <a:pt x="221" y="75"/>
                  </a:lnTo>
                  <a:lnTo>
                    <a:pt x="219" y="75"/>
                  </a:lnTo>
                  <a:lnTo>
                    <a:pt x="219" y="73"/>
                  </a:lnTo>
                  <a:lnTo>
                    <a:pt x="221" y="73"/>
                  </a:lnTo>
                  <a:lnTo>
                    <a:pt x="221" y="75"/>
                  </a:lnTo>
                  <a:lnTo>
                    <a:pt x="221" y="73"/>
                  </a:lnTo>
                  <a:lnTo>
                    <a:pt x="222" y="73"/>
                  </a:lnTo>
                  <a:lnTo>
                    <a:pt x="224" y="73"/>
                  </a:lnTo>
                  <a:lnTo>
                    <a:pt x="224" y="75"/>
                  </a:lnTo>
                  <a:lnTo>
                    <a:pt x="224" y="77"/>
                  </a:lnTo>
                  <a:lnTo>
                    <a:pt x="226" y="77"/>
                  </a:lnTo>
                  <a:lnTo>
                    <a:pt x="226" y="75"/>
                  </a:lnTo>
                  <a:lnTo>
                    <a:pt x="226" y="77"/>
                  </a:lnTo>
                  <a:lnTo>
                    <a:pt x="226" y="75"/>
                  </a:lnTo>
                  <a:lnTo>
                    <a:pt x="228" y="77"/>
                  </a:lnTo>
                  <a:lnTo>
                    <a:pt x="228" y="75"/>
                  </a:lnTo>
                  <a:lnTo>
                    <a:pt x="228" y="77"/>
                  </a:lnTo>
                  <a:lnTo>
                    <a:pt x="230" y="77"/>
                  </a:lnTo>
                  <a:lnTo>
                    <a:pt x="230" y="79"/>
                  </a:lnTo>
                  <a:lnTo>
                    <a:pt x="232" y="79"/>
                  </a:lnTo>
                  <a:lnTo>
                    <a:pt x="234" y="79"/>
                  </a:lnTo>
                  <a:lnTo>
                    <a:pt x="234" y="80"/>
                  </a:lnTo>
                  <a:lnTo>
                    <a:pt x="236" y="82"/>
                  </a:lnTo>
                  <a:lnTo>
                    <a:pt x="236" y="84"/>
                  </a:lnTo>
                  <a:lnTo>
                    <a:pt x="238" y="84"/>
                  </a:lnTo>
                  <a:lnTo>
                    <a:pt x="236" y="84"/>
                  </a:lnTo>
                  <a:lnTo>
                    <a:pt x="238" y="84"/>
                  </a:lnTo>
                  <a:lnTo>
                    <a:pt x="238" y="86"/>
                  </a:lnTo>
                  <a:lnTo>
                    <a:pt x="240" y="86"/>
                  </a:lnTo>
                  <a:lnTo>
                    <a:pt x="240" y="88"/>
                  </a:lnTo>
                  <a:lnTo>
                    <a:pt x="242" y="88"/>
                  </a:lnTo>
                  <a:lnTo>
                    <a:pt x="244" y="88"/>
                  </a:lnTo>
                  <a:lnTo>
                    <a:pt x="244" y="90"/>
                  </a:lnTo>
                  <a:lnTo>
                    <a:pt x="242" y="90"/>
                  </a:lnTo>
                  <a:lnTo>
                    <a:pt x="242" y="88"/>
                  </a:lnTo>
                  <a:lnTo>
                    <a:pt x="242" y="90"/>
                  </a:lnTo>
                  <a:lnTo>
                    <a:pt x="242" y="92"/>
                  </a:lnTo>
                  <a:lnTo>
                    <a:pt x="242" y="94"/>
                  </a:lnTo>
                  <a:lnTo>
                    <a:pt x="240" y="94"/>
                  </a:lnTo>
                  <a:lnTo>
                    <a:pt x="240" y="96"/>
                  </a:lnTo>
                  <a:lnTo>
                    <a:pt x="240" y="98"/>
                  </a:lnTo>
                  <a:lnTo>
                    <a:pt x="240" y="100"/>
                  </a:lnTo>
                  <a:lnTo>
                    <a:pt x="240" y="102"/>
                  </a:lnTo>
                  <a:lnTo>
                    <a:pt x="240" y="100"/>
                  </a:lnTo>
                  <a:lnTo>
                    <a:pt x="242" y="100"/>
                  </a:lnTo>
                  <a:lnTo>
                    <a:pt x="242" y="98"/>
                  </a:lnTo>
                  <a:lnTo>
                    <a:pt x="240" y="98"/>
                  </a:lnTo>
                  <a:lnTo>
                    <a:pt x="242" y="98"/>
                  </a:lnTo>
                  <a:lnTo>
                    <a:pt x="242" y="96"/>
                  </a:lnTo>
                  <a:lnTo>
                    <a:pt x="242" y="98"/>
                  </a:lnTo>
                  <a:lnTo>
                    <a:pt x="244" y="98"/>
                  </a:lnTo>
                  <a:lnTo>
                    <a:pt x="244" y="100"/>
                  </a:lnTo>
                  <a:lnTo>
                    <a:pt x="244" y="98"/>
                  </a:lnTo>
                  <a:lnTo>
                    <a:pt x="242" y="98"/>
                  </a:lnTo>
                  <a:lnTo>
                    <a:pt x="242" y="96"/>
                  </a:lnTo>
                  <a:lnTo>
                    <a:pt x="244" y="96"/>
                  </a:lnTo>
                  <a:lnTo>
                    <a:pt x="242" y="96"/>
                  </a:lnTo>
                  <a:lnTo>
                    <a:pt x="242" y="94"/>
                  </a:lnTo>
                  <a:lnTo>
                    <a:pt x="244" y="94"/>
                  </a:lnTo>
                  <a:lnTo>
                    <a:pt x="244" y="92"/>
                  </a:lnTo>
                  <a:lnTo>
                    <a:pt x="244" y="94"/>
                  </a:lnTo>
                  <a:lnTo>
                    <a:pt x="245" y="94"/>
                  </a:lnTo>
                  <a:lnTo>
                    <a:pt x="245" y="92"/>
                  </a:lnTo>
                  <a:lnTo>
                    <a:pt x="245" y="90"/>
                  </a:lnTo>
                  <a:lnTo>
                    <a:pt x="247" y="90"/>
                  </a:lnTo>
                  <a:lnTo>
                    <a:pt x="249" y="90"/>
                  </a:lnTo>
                  <a:lnTo>
                    <a:pt x="251" y="90"/>
                  </a:lnTo>
                  <a:lnTo>
                    <a:pt x="253" y="90"/>
                  </a:lnTo>
                  <a:lnTo>
                    <a:pt x="255" y="92"/>
                  </a:lnTo>
                  <a:lnTo>
                    <a:pt x="257" y="92"/>
                  </a:lnTo>
                  <a:lnTo>
                    <a:pt x="257" y="94"/>
                  </a:lnTo>
                  <a:lnTo>
                    <a:pt x="259" y="96"/>
                  </a:lnTo>
                  <a:lnTo>
                    <a:pt x="257" y="96"/>
                  </a:lnTo>
                  <a:lnTo>
                    <a:pt x="257" y="98"/>
                  </a:lnTo>
                  <a:lnTo>
                    <a:pt x="259" y="96"/>
                  </a:lnTo>
                  <a:lnTo>
                    <a:pt x="259" y="98"/>
                  </a:lnTo>
                  <a:lnTo>
                    <a:pt x="259" y="96"/>
                  </a:lnTo>
                  <a:lnTo>
                    <a:pt x="259" y="94"/>
                  </a:lnTo>
                  <a:lnTo>
                    <a:pt x="259" y="92"/>
                  </a:lnTo>
                  <a:lnTo>
                    <a:pt x="259" y="90"/>
                  </a:lnTo>
                  <a:lnTo>
                    <a:pt x="259" y="92"/>
                  </a:lnTo>
                  <a:lnTo>
                    <a:pt x="261" y="92"/>
                  </a:lnTo>
                  <a:lnTo>
                    <a:pt x="263" y="92"/>
                  </a:lnTo>
                  <a:lnTo>
                    <a:pt x="263" y="94"/>
                  </a:lnTo>
                  <a:lnTo>
                    <a:pt x="265" y="94"/>
                  </a:lnTo>
                  <a:lnTo>
                    <a:pt x="265" y="96"/>
                  </a:lnTo>
                  <a:lnTo>
                    <a:pt x="267" y="96"/>
                  </a:lnTo>
                  <a:lnTo>
                    <a:pt x="265" y="96"/>
                  </a:lnTo>
                  <a:lnTo>
                    <a:pt x="265" y="94"/>
                  </a:lnTo>
                  <a:lnTo>
                    <a:pt x="265" y="92"/>
                  </a:lnTo>
                  <a:lnTo>
                    <a:pt x="265" y="90"/>
                  </a:lnTo>
                  <a:lnTo>
                    <a:pt x="267" y="92"/>
                  </a:lnTo>
                  <a:lnTo>
                    <a:pt x="269" y="92"/>
                  </a:lnTo>
                  <a:lnTo>
                    <a:pt x="269" y="90"/>
                  </a:lnTo>
                  <a:lnTo>
                    <a:pt x="270" y="90"/>
                  </a:lnTo>
                  <a:lnTo>
                    <a:pt x="270" y="88"/>
                  </a:lnTo>
                  <a:lnTo>
                    <a:pt x="270" y="90"/>
                  </a:lnTo>
                  <a:lnTo>
                    <a:pt x="269" y="90"/>
                  </a:lnTo>
                  <a:lnTo>
                    <a:pt x="267" y="90"/>
                  </a:lnTo>
                  <a:lnTo>
                    <a:pt x="269" y="90"/>
                  </a:lnTo>
                  <a:lnTo>
                    <a:pt x="267" y="90"/>
                  </a:lnTo>
                  <a:lnTo>
                    <a:pt x="265" y="90"/>
                  </a:lnTo>
                  <a:lnTo>
                    <a:pt x="267" y="88"/>
                  </a:lnTo>
                  <a:lnTo>
                    <a:pt x="265" y="88"/>
                  </a:lnTo>
                  <a:lnTo>
                    <a:pt x="265" y="86"/>
                  </a:lnTo>
                  <a:lnTo>
                    <a:pt x="267" y="86"/>
                  </a:lnTo>
                  <a:lnTo>
                    <a:pt x="265" y="86"/>
                  </a:lnTo>
                  <a:lnTo>
                    <a:pt x="263" y="86"/>
                  </a:lnTo>
                  <a:lnTo>
                    <a:pt x="263" y="84"/>
                  </a:lnTo>
                  <a:lnTo>
                    <a:pt x="261" y="84"/>
                  </a:lnTo>
                  <a:lnTo>
                    <a:pt x="261" y="82"/>
                  </a:lnTo>
                  <a:lnTo>
                    <a:pt x="261" y="80"/>
                  </a:lnTo>
                  <a:lnTo>
                    <a:pt x="263" y="80"/>
                  </a:lnTo>
                  <a:lnTo>
                    <a:pt x="263" y="79"/>
                  </a:lnTo>
                  <a:lnTo>
                    <a:pt x="265" y="79"/>
                  </a:lnTo>
                  <a:lnTo>
                    <a:pt x="265" y="77"/>
                  </a:lnTo>
                  <a:lnTo>
                    <a:pt x="265" y="79"/>
                  </a:lnTo>
                  <a:lnTo>
                    <a:pt x="267" y="77"/>
                  </a:lnTo>
                  <a:lnTo>
                    <a:pt x="267" y="75"/>
                  </a:lnTo>
                  <a:lnTo>
                    <a:pt x="269" y="73"/>
                  </a:lnTo>
                  <a:lnTo>
                    <a:pt x="267" y="73"/>
                  </a:lnTo>
                  <a:lnTo>
                    <a:pt x="267" y="71"/>
                  </a:lnTo>
                  <a:lnTo>
                    <a:pt x="269" y="71"/>
                  </a:lnTo>
                  <a:lnTo>
                    <a:pt x="269" y="69"/>
                  </a:lnTo>
                  <a:lnTo>
                    <a:pt x="269" y="67"/>
                  </a:lnTo>
                  <a:lnTo>
                    <a:pt x="269" y="69"/>
                  </a:lnTo>
                  <a:lnTo>
                    <a:pt x="270" y="69"/>
                  </a:lnTo>
                  <a:lnTo>
                    <a:pt x="272" y="69"/>
                  </a:lnTo>
                  <a:lnTo>
                    <a:pt x="274" y="67"/>
                  </a:lnTo>
                  <a:lnTo>
                    <a:pt x="274" y="65"/>
                  </a:lnTo>
                  <a:lnTo>
                    <a:pt x="276" y="65"/>
                  </a:lnTo>
                  <a:lnTo>
                    <a:pt x="276" y="67"/>
                  </a:lnTo>
                  <a:lnTo>
                    <a:pt x="276" y="65"/>
                  </a:lnTo>
                  <a:lnTo>
                    <a:pt x="274" y="65"/>
                  </a:lnTo>
                  <a:lnTo>
                    <a:pt x="274" y="63"/>
                  </a:lnTo>
                  <a:lnTo>
                    <a:pt x="272" y="63"/>
                  </a:lnTo>
                  <a:lnTo>
                    <a:pt x="272" y="61"/>
                  </a:lnTo>
                  <a:lnTo>
                    <a:pt x="272" y="59"/>
                  </a:lnTo>
                  <a:lnTo>
                    <a:pt x="274" y="59"/>
                  </a:lnTo>
                  <a:lnTo>
                    <a:pt x="276" y="59"/>
                  </a:lnTo>
                  <a:lnTo>
                    <a:pt x="276" y="57"/>
                  </a:lnTo>
                  <a:lnTo>
                    <a:pt x="276" y="55"/>
                  </a:lnTo>
                  <a:lnTo>
                    <a:pt x="278" y="55"/>
                  </a:lnTo>
                  <a:lnTo>
                    <a:pt x="278" y="54"/>
                  </a:lnTo>
                  <a:lnTo>
                    <a:pt x="280" y="54"/>
                  </a:lnTo>
                  <a:lnTo>
                    <a:pt x="280" y="55"/>
                  </a:lnTo>
                  <a:lnTo>
                    <a:pt x="282" y="55"/>
                  </a:lnTo>
                  <a:lnTo>
                    <a:pt x="280" y="55"/>
                  </a:lnTo>
                  <a:lnTo>
                    <a:pt x="280" y="54"/>
                  </a:lnTo>
                  <a:lnTo>
                    <a:pt x="280" y="52"/>
                  </a:lnTo>
                  <a:lnTo>
                    <a:pt x="280" y="50"/>
                  </a:lnTo>
                  <a:lnTo>
                    <a:pt x="282" y="50"/>
                  </a:lnTo>
                  <a:lnTo>
                    <a:pt x="282" y="52"/>
                  </a:lnTo>
                  <a:lnTo>
                    <a:pt x="284" y="52"/>
                  </a:lnTo>
                  <a:lnTo>
                    <a:pt x="284" y="54"/>
                  </a:lnTo>
                  <a:lnTo>
                    <a:pt x="286" y="55"/>
                  </a:lnTo>
                  <a:lnTo>
                    <a:pt x="286" y="54"/>
                  </a:lnTo>
                  <a:lnTo>
                    <a:pt x="286" y="55"/>
                  </a:lnTo>
                  <a:lnTo>
                    <a:pt x="286" y="54"/>
                  </a:lnTo>
                  <a:lnTo>
                    <a:pt x="284" y="54"/>
                  </a:lnTo>
                  <a:lnTo>
                    <a:pt x="286" y="54"/>
                  </a:lnTo>
                  <a:lnTo>
                    <a:pt x="286" y="52"/>
                  </a:lnTo>
                  <a:lnTo>
                    <a:pt x="284" y="52"/>
                  </a:lnTo>
                  <a:lnTo>
                    <a:pt x="284" y="50"/>
                  </a:lnTo>
                  <a:lnTo>
                    <a:pt x="286" y="50"/>
                  </a:lnTo>
                  <a:lnTo>
                    <a:pt x="288" y="50"/>
                  </a:lnTo>
                  <a:lnTo>
                    <a:pt x="288" y="48"/>
                  </a:lnTo>
                  <a:lnTo>
                    <a:pt x="286" y="48"/>
                  </a:lnTo>
                  <a:lnTo>
                    <a:pt x="288" y="48"/>
                  </a:lnTo>
                  <a:lnTo>
                    <a:pt x="288" y="46"/>
                  </a:lnTo>
                  <a:lnTo>
                    <a:pt x="288" y="48"/>
                  </a:lnTo>
                  <a:lnTo>
                    <a:pt x="288" y="46"/>
                  </a:lnTo>
                  <a:lnTo>
                    <a:pt x="288" y="48"/>
                  </a:lnTo>
                  <a:lnTo>
                    <a:pt x="290" y="48"/>
                  </a:lnTo>
                  <a:lnTo>
                    <a:pt x="292" y="48"/>
                  </a:lnTo>
                  <a:lnTo>
                    <a:pt x="290" y="48"/>
                  </a:lnTo>
                  <a:lnTo>
                    <a:pt x="292" y="48"/>
                  </a:lnTo>
                  <a:lnTo>
                    <a:pt x="292" y="46"/>
                  </a:lnTo>
                  <a:lnTo>
                    <a:pt x="292" y="48"/>
                  </a:lnTo>
                  <a:lnTo>
                    <a:pt x="293" y="48"/>
                  </a:lnTo>
                  <a:lnTo>
                    <a:pt x="293" y="50"/>
                  </a:lnTo>
                  <a:lnTo>
                    <a:pt x="295" y="50"/>
                  </a:lnTo>
                  <a:lnTo>
                    <a:pt x="297" y="50"/>
                  </a:lnTo>
                  <a:lnTo>
                    <a:pt x="299" y="50"/>
                  </a:lnTo>
                  <a:lnTo>
                    <a:pt x="299" y="48"/>
                  </a:lnTo>
                  <a:lnTo>
                    <a:pt x="301" y="48"/>
                  </a:lnTo>
                  <a:lnTo>
                    <a:pt x="303" y="50"/>
                  </a:lnTo>
                  <a:lnTo>
                    <a:pt x="305" y="50"/>
                  </a:lnTo>
                  <a:lnTo>
                    <a:pt x="305" y="48"/>
                  </a:lnTo>
                  <a:lnTo>
                    <a:pt x="307" y="48"/>
                  </a:lnTo>
                  <a:lnTo>
                    <a:pt x="309" y="48"/>
                  </a:lnTo>
                  <a:lnTo>
                    <a:pt x="309" y="50"/>
                  </a:lnTo>
                  <a:lnTo>
                    <a:pt x="311" y="50"/>
                  </a:lnTo>
                  <a:lnTo>
                    <a:pt x="309" y="48"/>
                  </a:lnTo>
                  <a:lnTo>
                    <a:pt x="311" y="46"/>
                  </a:lnTo>
                  <a:lnTo>
                    <a:pt x="313" y="46"/>
                  </a:lnTo>
                  <a:lnTo>
                    <a:pt x="315" y="46"/>
                  </a:lnTo>
                  <a:lnTo>
                    <a:pt x="313" y="46"/>
                  </a:lnTo>
                  <a:lnTo>
                    <a:pt x="313" y="44"/>
                  </a:lnTo>
                  <a:lnTo>
                    <a:pt x="313" y="42"/>
                  </a:lnTo>
                  <a:lnTo>
                    <a:pt x="313" y="40"/>
                  </a:lnTo>
                  <a:lnTo>
                    <a:pt x="313" y="38"/>
                  </a:lnTo>
                  <a:lnTo>
                    <a:pt x="315" y="38"/>
                  </a:lnTo>
                  <a:lnTo>
                    <a:pt x="313" y="38"/>
                  </a:lnTo>
                  <a:lnTo>
                    <a:pt x="311" y="38"/>
                  </a:lnTo>
                  <a:lnTo>
                    <a:pt x="311" y="36"/>
                  </a:lnTo>
                  <a:lnTo>
                    <a:pt x="309" y="36"/>
                  </a:lnTo>
                  <a:lnTo>
                    <a:pt x="309" y="34"/>
                  </a:lnTo>
                  <a:lnTo>
                    <a:pt x="307" y="36"/>
                  </a:lnTo>
                  <a:lnTo>
                    <a:pt x="305" y="36"/>
                  </a:lnTo>
                  <a:lnTo>
                    <a:pt x="303" y="36"/>
                  </a:lnTo>
                  <a:lnTo>
                    <a:pt x="303" y="34"/>
                  </a:lnTo>
                  <a:lnTo>
                    <a:pt x="301" y="34"/>
                  </a:lnTo>
                  <a:lnTo>
                    <a:pt x="303" y="34"/>
                  </a:lnTo>
                  <a:lnTo>
                    <a:pt x="301" y="34"/>
                  </a:lnTo>
                  <a:lnTo>
                    <a:pt x="301" y="32"/>
                  </a:lnTo>
                  <a:lnTo>
                    <a:pt x="299" y="32"/>
                  </a:lnTo>
                  <a:lnTo>
                    <a:pt x="301" y="32"/>
                  </a:lnTo>
                  <a:lnTo>
                    <a:pt x="299" y="32"/>
                  </a:lnTo>
                  <a:lnTo>
                    <a:pt x="299" y="31"/>
                  </a:lnTo>
                  <a:lnTo>
                    <a:pt x="301" y="32"/>
                  </a:lnTo>
                  <a:lnTo>
                    <a:pt x="301" y="31"/>
                  </a:lnTo>
                  <a:lnTo>
                    <a:pt x="301" y="32"/>
                  </a:lnTo>
                  <a:lnTo>
                    <a:pt x="303" y="32"/>
                  </a:lnTo>
                  <a:lnTo>
                    <a:pt x="303" y="31"/>
                  </a:lnTo>
                  <a:lnTo>
                    <a:pt x="303" y="32"/>
                  </a:lnTo>
                  <a:lnTo>
                    <a:pt x="305" y="32"/>
                  </a:lnTo>
                  <a:lnTo>
                    <a:pt x="305" y="34"/>
                  </a:lnTo>
                  <a:lnTo>
                    <a:pt x="305" y="32"/>
                  </a:lnTo>
                  <a:lnTo>
                    <a:pt x="305" y="34"/>
                  </a:lnTo>
                  <a:lnTo>
                    <a:pt x="307" y="34"/>
                  </a:lnTo>
                  <a:lnTo>
                    <a:pt x="307" y="32"/>
                  </a:lnTo>
                  <a:lnTo>
                    <a:pt x="305" y="32"/>
                  </a:lnTo>
                  <a:lnTo>
                    <a:pt x="305" y="31"/>
                  </a:lnTo>
                  <a:lnTo>
                    <a:pt x="307" y="31"/>
                  </a:lnTo>
                  <a:lnTo>
                    <a:pt x="307" y="32"/>
                  </a:lnTo>
                  <a:lnTo>
                    <a:pt x="307" y="31"/>
                  </a:lnTo>
                  <a:lnTo>
                    <a:pt x="309" y="31"/>
                  </a:lnTo>
                  <a:lnTo>
                    <a:pt x="309" y="32"/>
                  </a:lnTo>
                  <a:lnTo>
                    <a:pt x="311" y="32"/>
                  </a:lnTo>
                  <a:lnTo>
                    <a:pt x="311" y="34"/>
                  </a:lnTo>
                  <a:lnTo>
                    <a:pt x="313" y="34"/>
                  </a:lnTo>
                  <a:lnTo>
                    <a:pt x="313" y="36"/>
                  </a:lnTo>
                  <a:lnTo>
                    <a:pt x="315" y="36"/>
                  </a:lnTo>
                  <a:lnTo>
                    <a:pt x="315" y="34"/>
                  </a:lnTo>
                  <a:lnTo>
                    <a:pt x="317" y="34"/>
                  </a:lnTo>
                  <a:lnTo>
                    <a:pt x="318" y="34"/>
                  </a:lnTo>
                  <a:lnTo>
                    <a:pt x="318" y="36"/>
                  </a:lnTo>
                  <a:lnTo>
                    <a:pt x="320" y="36"/>
                  </a:lnTo>
                  <a:lnTo>
                    <a:pt x="320" y="38"/>
                  </a:lnTo>
                  <a:lnTo>
                    <a:pt x="320" y="40"/>
                  </a:lnTo>
                  <a:lnTo>
                    <a:pt x="322" y="40"/>
                  </a:lnTo>
                  <a:lnTo>
                    <a:pt x="324" y="40"/>
                  </a:lnTo>
                  <a:lnTo>
                    <a:pt x="326" y="40"/>
                  </a:lnTo>
                  <a:lnTo>
                    <a:pt x="324" y="40"/>
                  </a:lnTo>
                  <a:lnTo>
                    <a:pt x="326" y="40"/>
                  </a:lnTo>
                  <a:lnTo>
                    <a:pt x="328" y="40"/>
                  </a:lnTo>
                  <a:lnTo>
                    <a:pt x="328" y="42"/>
                  </a:lnTo>
                  <a:lnTo>
                    <a:pt x="326" y="42"/>
                  </a:lnTo>
                  <a:lnTo>
                    <a:pt x="328" y="42"/>
                  </a:lnTo>
                  <a:lnTo>
                    <a:pt x="330" y="42"/>
                  </a:lnTo>
                  <a:lnTo>
                    <a:pt x="330" y="40"/>
                  </a:lnTo>
                  <a:lnTo>
                    <a:pt x="332" y="40"/>
                  </a:lnTo>
                  <a:lnTo>
                    <a:pt x="334" y="40"/>
                  </a:lnTo>
                  <a:lnTo>
                    <a:pt x="334" y="42"/>
                  </a:lnTo>
                  <a:lnTo>
                    <a:pt x="332" y="40"/>
                  </a:lnTo>
                  <a:lnTo>
                    <a:pt x="332" y="42"/>
                  </a:lnTo>
                  <a:lnTo>
                    <a:pt x="334" y="42"/>
                  </a:lnTo>
                  <a:lnTo>
                    <a:pt x="336" y="42"/>
                  </a:lnTo>
                  <a:lnTo>
                    <a:pt x="336" y="44"/>
                  </a:lnTo>
                  <a:lnTo>
                    <a:pt x="336" y="42"/>
                  </a:lnTo>
                  <a:lnTo>
                    <a:pt x="338" y="42"/>
                  </a:lnTo>
                  <a:lnTo>
                    <a:pt x="338" y="44"/>
                  </a:lnTo>
                  <a:lnTo>
                    <a:pt x="338" y="46"/>
                  </a:lnTo>
                  <a:lnTo>
                    <a:pt x="338" y="44"/>
                  </a:lnTo>
                  <a:lnTo>
                    <a:pt x="340" y="44"/>
                  </a:lnTo>
                  <a:lnTo>
                    <a:pt x="341" y="46"/>
                  </a:lnTo>
                  <a:lnTo>
                    <a:pt x="343" y="46"/>
                  </a:lnTo>
                  <a:lnTo>
                    <a:pt x="345" y="44"/>
                  </a:lnTo>
                  <a:lnTo>
                    <a:pt x="347" y="44"/>
                  </a:lnTo>
                  <a:lnTo>
                    <a:pt x="347" y="46"/>
                  </a:lnTo>
                  <a:lnTo>
                    <a:pt x="349" y="46"/>
                  </a:lnTo>
                  <a:lnTo>
                    <a:pt x="349" y="48"/>
                  </a:lnTo>
                  <a:lnTo>
                    <a:pt x="351" y="48"/>
                  </a:lnTo>
                  <a:lnTo>
                    <a:pt x="353" y="48"/>
                  </a:lnTo>
                  <a:lnTo>
                    <a:pt x="353" y="50"/>
                  </a:lnTo>
                  <a:lnTo>
                    <a:pt x="355" y="50"/>
                  </a:lnTo>
                  <a:lnTo>
                    <a:pt x="353" y="48"/>
                  </a:lnTo>
                  <a:lnTo>
                    <a:pt x="355" y="48"/>
                  </a:lnTo>
                  <a:lnTo>
                    <a:pt x="357" y="48"/>
                  </a:lnTo>
                  <a:lnTo>
                    <a:pt x="355" y="48"/>
                  </a:lnTo>
                  <a:lnTo>
                    <a:pt x="355" y="46"/>
                  </a:lnTo>
                  <a:lnTo>
                    <a:pt x="357" y="46"/>
                  </a:lnTo>
                  <a:lnTo>
                    <a:pt x="359" y="46"/>
                  </a:lnTo>
                  <a:lnTo>
                    <a:pt x="361" y="46"/>
                  </a:lnTo>
                  <a:lnTo>
                    <a:pt x="363" y="44"/>
                  </a:lnTo>
                  <a:lnTo>
                    <a:pt x="361" y="44"/>
                  </a:lnTo>
                  <a:lnTo>
                    <a:pt x="361" y="46"/>
                  </a:lnTo>
                  <a:lnTo>
                    <a:pt x="359" y="46"/>
                  </a:lnTo>
                  <a:lnTo>
                    <a:pt x="359" y="44"/>
                  </a:lnTo>
                  <a:lnTo>
                    <a:pt x="361" y="44"/>
                  </a:lnTo>
                  <a:lnTo>
                    <a:pt x="363" y="44"/>
                  </a:lnTo>
                  <a:lnTo>
                    <a:pt x="363" y="42"/>
                  </a:lnTo>
                  <a:lnTo>
                    <a:pt x="365" y="42"/>
                  </a:lnTo>
                  <a:lnTo>
                    <a:pt x="365" y="40"/>
                  </a:lnTo>
                  <a:lnTo>
                    <a:pt x="365" y="42"/>
                  </a:lnTo>
                  <a:lnTo>
                    <a:pt x="363" y="44"/>
                  </a:lnTo>
                  <a:lnTo>
                    <a:pt x="365" y="44"/>
                  </a:lnTo>
                  <a:lnTo>
                    <a:pt x="363" y="46"/>
                  </a:lnTo>
                  <a:lnTo>
                    <a:pt x="361" y="46"/>
                  </a:lnTo>
                  <a:lnTo>
                    <a:pt x="361" y="48"/>
                  </a:lnTo>
                  <a:lnTo>
                    <a:pt x="363" y="50"/>
                  </a:lnTo>
                  <a:lnTo>
                    <a:pt x="363" y="48"/>
                  </a:lnTo>
                  <a:lnTo>
                    <a:pt x="365" y="48"/>
                  </a:lnTo>
                  <a:lnTo>
                    <a:pt x="365" y="46"/>
                  </a:lnTo>
                  <a:lnTo>
                    <a:pt x="365" y="48"/>
                  </a:lnTo>
                  <a:lnTo>
                    <a:pt x="365" y="46"/>
                  </a:lnTo>
                  <a:lnTo>
                    <a:pt x="366" y="46"/>
                  </a:lnTo>
                  <a:lnTo>
                    <a:pt x="366" y="48"/>
                  </a:lnTo>
                  <a:lnTo>
                    <a:pt x="365" y="48"/>
                  </a:lnTo>
                  <a:lnTo>
                    <a:pt x="366" y="48"/>
                  </a:lnTo>
                  <a:lnTo>
                    <a:pt x="368" y="48"/>
                  </a:lnTo>
                  <a:lnTo>
                    <a:pt x="366" y="48"/>
                  </a:lnTo>
                  <a:lnTo>
                    <a:pt x="366" y="50"/>
                  </a:lnTo>
                  <a:lnTo>
                    <a:pt x="366" y="52"/>
                  </a:lnTo>
                  <a:lnTo>
                    <a:pt x="366" y="50"/>
                  </a:lnTo>
                  <a:lnTo>
                    <a:pt x="366" y="52"/>
                  </a:lnTo>
                  <a:lnTo>
                    <a:pt x="368" y="52"/>
                  </a:lnTo>
                  <a:lnTo>
                    <a:pt x="370" y="52"/>
                  </a:lnTo>
                  <a:lnTo>
                    <a:pt x="370" y="50"/>
                  </a:lnTo>
                  <a:lnTo>
                    <a:pt x="372" y="50"/>
                  </a:lnTo>
                  <a:lnTo>
                    <a:pt x="372" y="48"/>
                  </a:lnTo>
                  <a:lnTo>
                    <a:pt x="370" y="48"/>
                  </a:lnTo>
                  <a:lnTo>
                    <a:pt x="368" y="48"/>
                  </a:lnTo>
                  <a:lnTo>
                    <a:pt x="370" y="48"/>
                  </a:lnTo>
                  <a:lnTo>
                    <a:pt x="370" y="46"/>
                  </a:lnTo>
                  <a:lnTo>
                    <a:pt x="372" y="46"/>
                  </a:lnTo>
                  <a:lnTo>
                    <a:pt x="372" y="44"/>
                  </a:lnTo>
                  <a:lnTo>
                    <a:pt x="374" y="44"/>
                  </a:lnTo>
                  <a:lnTo>
                    <a:pt x="376" y="44"/>
                  </a:lnTo>
                  <a:lnTo>
                    <a:pt x="376" y="42"/>
                  </a:lnTo>
                  <a:lnTo>
                    <a:pt x="376" y="44"/>
                  </a:lnTo>
                  <a:lnTo>
                    <a:pt x="374" y="44"/>
                  </a:lnTo>
                  <a:lnTo>
                    <a:pt x="374" y="46"/>
                  </a:lnTo>
                  <a:lnTo>
                    <a:pt x="376" y="46"/>
                  </a:lnTo>
                  <a:lnTo>
                    <a:pt x="376" y="48"/>
                  </a:lnTo>
                  <a:lnTo>
                    <a:pt x="378" y="50"/>
                  </a:lnTo>
                  <a:lnTo>
                    <a:pt x="378" y="48"/>
                  </a:lnTo>
                  <a:lnTo>
                    <a:pt x="380" y="48"/>
                  </a:lnTo>
                  <a:lnTo>
                    <a:pt x="382" y="50"/>
                  </a:lnTo>
                  <a:lnTo>
                    <a:pt x="380" y="52"/>
                  </a:lnTo>
                  <a:lnTo>
                    <a:pt x="380" y="54"/>
                  </a:lnTo>
                  <a:lnTo>
                    <a:pt x="378" y="54"/>
                  </a:lnTo>
                  <a:lnTo>
                    <a:pt x="380" y="52"/>
                  </a:lnTo>
                  <a:lnTo>
                    <a:pt x="378" y="52"/>
                  </a:lnTo>
                  <a:lnTo>
                    <a:pt x="378" y="54"/>
                  </a:lnTo>
                  <a:lnTo>
                    <a:pt x="378" y="55"/>
                  </a:lnTo>
                  <a:lnTo>
                    <a:pt x="376" y="55"/>
                  </a:lnTo>
                  <a:lnTo>
                    <a:pt x="376" y="57"/>
                  </a:lnTo>
                  <a:lnTo>
                    <a:pt x="374" y="57"/>
                  </a:lnTo>
                  <a:lnTo>
                    <a:pt x="374" y="59"/>
                  </a:lnTo>
                  <a:lnTo>
                    <a:pt x="376" y="59"/>
                  </a:lnTo>
                  <a:lnTo>
                    <a:pt x="376" y="61"/>
                  </a:lnTo>
                  <a:lnTo>
                    <a:pt x="376" y="59"/>
                  </a:lnTo>
                  <a:lnTo>
                    <a:pt x="374" y="59"/>
                  </a:lnTo>
                  <a:lnTo>
                    <a:pt x="374" y="61"/>
                  </a:lnTo>
                  <a:lnTo>
                    <a:pt x="374" y="59"/>
                  </a:lnTo>
                  <a:lnTo>
                    <a:pt x="374" y="61"/>
                  </a:lnTo>
                  <a:lnTo>
                    <a:pt x="376" y="61"/>
                  </a:lnTo>
                  <a:lnTo>
                    <a:pt x="374" y="63"/>
                  </a:lnTo>
                  <a:lnTo>
                    <a:pt x="374" y="65"/>
                  </a:lnTo>
                  <a:lnTo>
                    <a:pt x="372" y="65"/>
                  </a:lnTo>
                  <a:lnTo>
                    <a:pt x="372" y="63"/>
                  </a:lnTo>
                  <a:lnTo>
                    <a:pt x="372" y="61"/>
                  </a:lnTo>
                  <a:lnTo>
                    <a:pt x="370" y="61"/>
                  </a:lnTo>
                  <a:lnTo>
                    <a:pt x="370" y="63"/>
                  </a:lnTo>
                  <a:lnTo>
                    <a:pt x="372" y="63"/>
                  </a:lnTo>
                  <a:lnTo>
                    <a:pt x="370" y="63"/>
                  </a:lnTo>
                  <a:lnTo>
                    <a:pt x="370" y="65"/>
                  </a:lnTo>
                  <a:lnTo>
                    <a:pt x="368" y="65"/>
                  </a:lnTo>
                  <a:lnTo>
                    <a:pt x="368" y="63"/>
                  </a:lnTo>
                  <a:lnTo>
                    <a:pt x="368" y="65"/>
                  </a:lnTo>
                  <a:lnTo>
                    <a:pt x="366" y="65"/>
                  </a:lnTo>
                  <a:lnTo>
                    <a:pt x="365" y="65"/>
                  </a:lnTo>
                  <a:lnTo>
                    <a:pt x="365" y="67"/>
                  </a:lnTo>
                  <a:lnTo>
                    <a:pt x="366" y="67"/>
                  </a:lnTo>
                  <a:lnTo>
                    <a:pt x="366" y="69"/>
                  </a:lnTo>
                  <a:lnTo>
                    <a:pt x="365" y="69"/>
                  </a:lnTo>
                  <a:lnTo>
                    <a:pt x="365" y="67"/>
                  </a:lnTo>
                  <a:lnTo>
                    <a:pt x="365" y="69"/>
                  </a:lnTo>
                  <a:lnTo>
                    <a:pt x="365" y="71"/>
                  </a:lnTo>
                  <a:lnTo>
                    <a:pt x="365" y="73"/>
                  </a:lnTo>
                  <a:lnTo>
                    <a:pt x="366" y="73"/>
                  </a:lnTo>
                  <a:lnTo>
                    <a:pt x="366" y="71"/>
                  </a:lnTo>
                  <a:lnTo>
                    <a:pt x="368" y="71"/>
                  </a:lnTo>
                  <a:lnTo>
                    <a:pt x="366" y="73"/>
                  </a:lnTo>
                  <a:lnTo>
                    <a:pt x="366" y="75"/>
                  </a:lnTo>
                  <a:lnTo>
                    <a:pt x="366" y="77"/>
                  </a:lnTo>
                  <a:lnTo>
                    <a:pt x="365" y="77"/>
                  </a:lnTo>
                  <a:lnTo>
                    <a:pt x="365" y="79"/>
                  </a:lnTo>
                  <a:lnTo>
                    <a:pt x="365" y="80"/>
                  </a:lnTo>
                  <a:lnTo>
                    <a:pt x="363" y="80"/>
                  </a:lnTo>
                  <a:lnTo>
                    <a:pt x="363" y="82"/>
                  </a:lnTo>
                  <a:lnTo>
                    <a:pt x="361" y="84"/>
                  </a:lnTo>
                  <a:lnTo>
                    <a:pt x="359" y="86"/>
                  </a:lnTo>
                  <a:lnTo>
                    <a:pt x="359" y="88"/>
                  </a:lnTo>
                  <a:lnTo>
                    <a:pt x="357" y="88"/>
                  </a:lnTo>
                  <a:lnTo>
                    <a:pt x="357" y="90"/>
                  </a:lnTo>
                  <a:lnTo>
                    <a:pt x="357" y="92"/>
                  </a:lnTo>
                  <a:lnTo>
                    <a:pt x="359" y="92"/>
                  </a:lnTo>
                  <a:lnTo>
                    <a:pt x="359" y="94"/>
                  </a:lnTo>
                  <a:lnTo>
                    <a:pt x="361" y="94"/>
                  </a:lnTo>
                  <a:lnTo>
                    <a:pt x="361" y="96"/>
                  </a:lnTo>
                  <a:lnTo>
                    <a:pt x="363" y="96"/>
                  </a:lnTo>
                  <a:lnTo>
                    <a:pt x="365" y="96"/>
                  </a:lnTo>
                  <a:lnTo>
                    <a:pt x="365" y="98"/>
                  </a:lnTo>
                  <a:lnTo>
                    <a:pt x="366" y="98"/>
                  </a:lnTo>
                  <a:lnTo>
                    <a:pt x="368" y="100"/>
                  </a:lnTo>
                  <a:lnTo>
                    <a:pt x="370" y="100"/>
                  </a:lnTo>
                  <a:lnTo>
                    <a:pt x="370" y="102"/>
                  </a:lnTo>
                  <a:lnTo>
                    <a:pt x="370" y="103"/>
                  </a:lnTo>
                  <a:lnTo>
                    <a:pt x="372" y="103"/>
                  </a:lnTo>
                  <a:lnTo>
                    <a:pt x="374" y="105"/>
                  </a:lnTo>
                  <a:lnTo>
                    <a:pt x="376" y="105"/>
                  </a:lnTo>
                  <a:lnTo>
                    <a:pt x="376" y="107"/>
                  </a:lnTo>
                  <a:lnTo>
                    <a:pt x="378" y="107"/>
                  </a:lnTo>
                  <a:lnTo>
                    <a:pt x="378" y="109"/>
                  </a:lnTo>
                  <a:lnTo>
                    <a:pt x="380" y="109"/>
                  </a:lnTo>
                  <a:lnTo>
                    <a:pt x="382" y="109"/>
                  </a:lnTo>
                  <a:lnTo>
                    <a:pt x="382" y="107"/>
                  </a:lnTo>
                  <a:lnTo>
                    <a:pt x="384" y="109"/>
                  </a:lnTo>
                  <a:lnTo>
                    <a:pt x="386" y="109"/>
                  </a:lnTo>
                  <a:lnTo>
                    <a:pt x="386" y="111"/>
                  </a:lnTo>
                  <a:lnTo>
                    <a:pt x="388" y="111"/>
                  </a:lnTo>
                  <a:lnTo>
                    <a:pt x="389" y="111"/>
                  </a:lnTo>
                  <a:lnTo>
                    <a:pt x="389" y="113"/>
                  </a:lnTo>
                  <a:lnTo>
                    <a:pt x="391" y="113"/>
                  </a:lnTo>
                  <a:lnTo>
                    <a:pt x="393" y="113"/>
                  </a:lnTo>
                  <a:lnTo>
                    <a:pt x="393" y="115"/>
                  </a:lnTo>
                  <a:lnTo>
                    <a:pt x="395" y="115"/>
                  </a:lnTo>
                  <a:lnTo>
                    <a:pt x="395" y="117"/>
                  </a:lnTo>
                  <a:lnTo>
                    <a:pt x="397" y="119"/>
                  </a:lnTo>
                  <a:lnTo>
                    <a:pt x="399" y="119"/>
                  </a:lnTo>
                  <a:lnTo>
                    <a:pt x="399" y="121"/>
                  </a:lnTo>
                  <a:lnTo>
                    <a:pt x="401" y="121"/>
                  </a:lnTo>
                  <a:lnTo>
                    <a:pt x="401" y="123"/>
                  </a:lnTo>
                  <a:lnTo>
                    <a:pt x="403" y="123"/>
                  </a:lnTo>
                  <a:lnTo>
                    <a:pt x="405" y="123"/>
                  </a:lnTo>
                  <a:lnTo>
                    <a:pt x="407" y="123"/>
                  </a:lnTo>
                  <a:lnTo>
                    <a:pt x="409" y="123"/>
                  </a:lnTo>
                  <a:lnTo>
                    <a:pt x="411" y="125"/>
                  </a:lnTo>
                  <a:lnTo>
                    <a:pt x="413" y="125"/>
                  </a:lnTo>
                  <a:lnTo>
                    <a:pt x="414" y="125"/>
                  </a:lnTo>
                  <a:lnTo>
                    <a:pt x="414" y="127"/>
                  </a:lnTo>
                  <a:lnTo>
                    <a:pt x="416" y="127"/>
                  </a:lnTo>
                  <a:lnTo>
                    <a:pt x="416" y="128"/>
                  </a:lnTo>
                  <a:lnTo>
                    <a:pt x="416" y="130"/>
                  </a:lnTo>
                  <a:lnTo>
                    <a:pt x="418" y="132"/>
                  </a:lnTo>
                  <a:lnTo>
                    <a:pt x="420" y="132"/>
                  </a:lnTo>
                  <a:lnTo>
                    <a:pt x="422" y="132"/>
                  </a:lnTo>
                  <a:lnTo>
                    <a:pt x="422" y="134"/>
                  </a:lnTo>
                  <a:lnTo>
                    <a:pt x="424" y="134"/>
                  </a:lnTo>
                  <a:lnTo>
                    <a:pt x="424" y="136"/>
                  </a:lnTo>
                  <a:lnTo>
                    <a:pt x="426" y="136"/>
                  </a:lnTo>
                  <a:lnTo>
                    <a:pt x="428" y="136"/>
                  </a:lnTo>
                  <a:lnTo>
                    <a:pt x="430" y="138"/>
                  </a:lnTo>
                  <a:lnTo>
                    <a:pt x="432" y="138"/>
                  </a:lnTo>
                  <a:lnTo>
                    <a:pt x="434" y="138"/>
                  </a:lnTo>
                  <a:lnTo>
                    <a:pt x="436" y="138"/>
                  </a:lnTo>
                  <a:lnTo>
                    <a:pt x="437" y="138"/>
                  </a:lnTo>
                  <a:lnTo>
                    <a:pt x="439" y="136"/>
                  </a:lnTo>
                  <a:lnTo>
                    <a:pt x="441" y="136"/>
                  </a:lnTo>
                  <a:lnTo>
                    <a:pt x="441" y="134"/>
                  </a:lnTo>
                  <a:lnTo>
                    <a:pt x="443" y="134"/>
                  </a:lnTo>
                  <a:lnTo>
                    <a:pt x="443" y="132"/>
                  </a:lnTo>
                  <a:lnTo>
                    <a:pt x="445" y="130"/>
                  </a:lnTo>
                  <a:lnTo>
                    <a:pt x="445" y="128"/>
                  </a:lnTo>
                  <a:lnTo>
                    <a:pt x="445" y="127"/>
                  </a:lnTo>
                  <a:lnTo>
                    <a:pt x="447" y="125"/>
                  </a:lnTo>
                  <a:lnTo>
                    <a:pt x="447" y="123"/>
                  </a:lnTo>
                  <a:lnTo>
                    <a:pt x="449" y="123"/>
                  </a:lnTo>
                  <a:lnTo>
                    <a:pt x="449" y="121"/>
                  </a:lnTo>
                  <a:lnTo>
                    <a:pt x="449" y="119"/>
                  </a:lnTo>
                  <a:lnTo>
                    <a:pt x="451" y="119"/>
                  </a:lnTo>
                  <a:lnTo>
                    <a:pt x="451" y="117"/>
                  </a:lnTo>
                  <a:lnTo>
                    <a:pt x="451" y="115"/>
                  </a:lnTo>
                  <a:lnTo>
                    <a:pt x="451" y="113"/>
                  </a:lnTo>
                  <a:lnTo>
                    <a:pt x="453" y="111"/>
                  </a:lnTo>
                  <a:lnTo>
                    <a:pt x="453" y="109"/>
                  </a:lnTo>
                  <a:lnTo>
                    <a:pt x="453" y="107"/>
                  </a:lnTo>
                  <a:lnTo>
                    <a:pt x="453" y="103"/>
                  </a:lnTo>
                  <a:lnTo>
                    <a:pt x="453" y="102"/>
                  </a:lnTo>
                  <a:lnTo>
                    <a:pt x="455" y="98"/>
                  </a:lnTo>
                  <a:lnTo>
                    <a:pt x="455" y="96"/>
                  </a:lnTo>
                  <a:lnTo>
                    <a:pt x="457" y="96"/>
                  </a:lnTo>
                  <a:lnTo>
                    <a:pt x="457" y="94"/>
                  </a:lnTo>
                  <a:lnTo>
                    <a:pt x="457" y="92"/>
                  </a:lnTo>
                  <a:lnTo>
                    <a:pt x="455" y="92"/>
                  </a:lnTo>
                  <a:lnTo>
                    <a:pt x="455" y="88"/>
                  </a:lnTo>
                  <a:lnTo>
                    <a:pt x="455" y="86"/>
                  </a:lnTo>
                  <a:lnTo>
                    <a:pt x="455" y="84"/>
                  </a:lnTo>
                  <a:lnTo>
                    <a:pt x="455" y="80"/>
                  </a:lnTo>
                  <a:lnTo>
                    <a:pt x="455" y="79"/>
                  </a:lnTo>
                  <a:lnTo>
                    <a:pt x="455" y="77"/>
                  </a:lnTo>
                  <a:lnTo>
                    <a:pt x="453" y="77"/>
                  </a:lnTo>
                  <a:lnTo>
                    <a:pt x="453" y="75"/>
                  </a:lnTo>
                  <a:lnTo>
                    <a:pt x="453" y="73"/>
                  </a:lnTo>
                  <a:lnTo>
                    <a:pt x="455" y="71"/>
                  </a:lnTo>
                  <a:lnTo>
                    <a:pt x="455" y="69"/>
                  </a:lnTo>
                  <a:lnTo>
                    <a:pt x="455" y="67"/>
                  </a:lnTo>
                  <a:lnTo>
                    <a:pt x="457" y="67"/>
                  </a:lnTo>
                  <a:lnTo>
                    <a:pt x="457" y="65"/>
                  </a:lnTo>
                  <a:lnTo>
                    <a:pt x="457" y="63"/>
                  </a:lnTo>
                  <a:lnTo>
                    <a:pt x="455" y="61"/>
                  </a:lnTo>
                  <a:lnTo>
                    <a:pt x="455" y="59"/>
                  </a:lnTo>
                  <a:lnTo>
                    <a:pt x="457" y="59"/>
                  </a:lnTo>
                  <a:lnTo>
                    <a:pt x="457" y="57"/>
                  </a:lnTo>
                  <a:lnTo>
                    <a:pt x="459" y="57"/>
                  </a:lnTo>
                  <a:lnTo>
                    <a:pt x="459" y="55"/>
                  </a:lnTo>
                  <a:lnTo>
                    <a:pt x="461" y="55"/>
                  </a:lnTo>
                  <a:lnTo>
                    <a:pt x="461" y="57"/>
                  </a:lnTo>
                  <a:lnTo>
                    <a:pt x="461" y="59"/>
                  </a:lnTo>
                  <a:lnTo>
                    <a:pt x="461" y="57"/>
                  </a:lnTo>
                  <a:lnTo>
                    <a:pt x="462" y="55"/>
                  </a:lnTo>
                  <a:lnTo>
                    <a:pt x="461" y="55"/>
                  </a:lnTo>
                  <a:lnTo>
                    <a:pt x="459" y="55"/>
                  </a:lnTo>
                  <a:lnTo>
                    <a:pt x="461" y="54"/>
                  </a:lnTo>
                  <a:lnTo>
                    <a:pt x="459" y="54"/>
                  </a:lnTo>
                  <a:lnTo>
                    <a:pt x="457" y="54"/>
                  </a:lnTo>
                  <a:lnTo>
                    <a:pt x="457" y="52"/>
                  </a:lnTo>
                  <a:lnTo>
                    <a:pt x="459" y="52"/>
                  </a:lnTo>
                  <a:lnTo>
                    <a:pt x="457" y="52"/>
                  </a:lnTo>
                  <a:lnTo>
                    <a:pt x="457" y="54"/>
                  </a:lnTo>
                  <a:lnTo>
                    <a:pt x="455" y="54"/>
                  </a:lnTo>
                  <a:lnTo>
                    <a:pt x="457" y="50"/>
                  </a:lnTo>
                  <a:lnTo>
                    <a:pt x="457" y="48"/>
                  </a:lnTo>
                  <a:lnTo>
                    <a:pt x="459" y="48"/>
                  </a:lnTo>
                  <a:lnTo>
                    <a:pt x="459" y="46"/>
                  </a:lnTo>
                  <a:lnTo>
                    <a:pt x="459" y="44"/>
                  </a:lnTo>
                  <a:lnTo>
                    <a:pt x="461" y="44"/>
                  </a:lnTo>
                  <a:lnTo>
                    <a:pt x="461" y="46"/>
                  </a:lnTo>
                  <a:lnTo>
                    <a:pt x="462" y="46"/>
                  </a:lnTo>
                  <a:lnTo>
                    <a:pt x="462" y="44"/>
                  </a:lnTo>
                  <a:lnTo>
                    <a:pt x="461" y="44"/>
                  </a:lnTo>
                  <a:lnTo>
                    <a:pt x="461" y="42"/>
                  </a:lnTo>
                  <a:lnTo>
                    <a:pt x="462" y="40"/>
                  </a:lnTo>
                  <a:lnTo>
                    <a:pt x="464" y="34"/>
                  </a:lnTo>
                  <a:lnTo>
                    <a:pt x="464" y="32"/>
                  </a:lnTo>
                  <a:lnTo>
                    <a:pt x="464" y="31"/>
                  </a:lnTo>
                  <a:lnTo>
                    <a:pt x="464" y="29"/>
                  </a:lnTo>
                  <a:lnTo>
                    <a:pt x="464" y="27"/>
                  </a:lnTo>
                  <a:lnTo>
                    <a:pt x="466" y="27"/>
                  </a:lnTo>
                  <a:lnTo>
                    <a:pt x="468" y="27"/>
                  </a:lnTo>
                  <a:lnTo>
                    <a:pt x="468" y="25"/>
                  </a:lnTo>
                  <a:lnTo>
                    <a:pt x="468" y="23"/>
                  </a:lnTo>
                  <a:lnTo>
                    <a:pt x="470" y="23"/>
                  </a:lnTo>
                  <a:close/>
                  <a:moveTo>
                    <a:pt x="466" y="23"/>
                  </a:moveTo>
                  <a:lnTo>
                    <a:pt x="464" y="23"/>
                  </a:lnTo>
                  <a:lnTo>
                    <a:pt x="464" y="25"/>
                  </a:lnTo>
                  <a:lnTo>
                    <a:pt x="464" y="23"/>
                  </a:lnTo>
                  <a:lnTo>
                    <a:pt x="464" y="21"/>
                  </a:lnTo>
                  <a:lnTo>
                    <a:pt x="466" y="23"/>
                  </a:lnTo>
                  <a:close/>
                  <a:moveTo>
                    <a:pt x="466" y="23"/>
                  </a:moveTo>
                  <a:lnTo>
                    <a:pt x="466" y="21"/>
                  </a:lnTo>
                  <a:lnTo>
                    <a:pt x="466" y="23"/>
                  </a:lnTo>
                  <a:close/>
                  <a:moveTo>
                    <a:pt x="466" y="15"/>
                  </a:moveTo>
                  <a:lnTo>
                    <a:pt x="466" y="17"/>
                  </a:lnTo>
                  <a:lnTo>
                    <a:pt x="466" y="15"/>
                  </a:lnTo>
                  <a:lnTo>
                    <a:pt x="464" y="15"/>
                  </a:lnTo>
                  <a:lnTo>
                    <a:pt x="466" y="15"/>
                  </a:lnTo>
                  <a:lnTo>
                    <a:pt x="466" y="13"/>
                  </a:lnTo>
                  <a:lnTo>
                    <a:pt x="466" y="15"/>
                  </a:lnTo>
                  <a:close/>
                  <a:moveTo>
                    <a:pt x="464" y="15"/>
                  </a:moveTo>
                  <a:lnTo>
                    <a:pt x="462" y="13"/>
                  </a:lnTo>
                  <a:lnTo>
                    <a:pt x="464" y="13"/>
                  </a:lnTo>
                  <a:lnTo>
                    <a:pt x="464" y="15"/>
                  </a:lnTo>
                  <a:close/>
                  <a:moveTo>
                    <a:pt x="474" y="2"/>
                  </a:moveTo>
                  <a:lnTo>
                    <a:pt x="474" y="4"/>
                  </a:lnTo>
                  <a:lnTo>
                    <a:pt x="472" y="4"/>
                  </a:lnTo>
                  <a:lnTo>
                    <a:pt x="472" y="2"/>
                  </a:lnTo>
                  <a:lnTo>
                    <a:pt x="474" y="2"/>
                  </a:lnTo>
                  <a:close/>
                  <a:moveTo>
                    <a:pt x="466" y="0"/>
                  </a:moveTo>
                  <a:lnTo>
                    <a:pt x="464" y="0"/>
                  </a:lnTo>
                  <a:lnTo>
                    <a:pt x="466"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21"/>
            <p:cNvSpPr>
              <a:spLocks/>
            </p:cNvSpPr>
            <p:nvPr/>
          </p:nvSpPr>
          <p:spPr bwMode="auto">
            <a:xfrm>
              <a:off x="5270500" y="3409950"/>
              <a:ext cx="192088" cy="96838"/>
            </a:xfrm>
            <a:custGeom>
              <a:avLst/>
              <a:gdLst>
                <a:gd name="T0" fmla="*/ 115 w 121"/>
                <a:gd name="T1" fmla="*/ 15 h 61"/>
                <a:gd name="T2" fmla="*/ 119 w 121"/>
                <a:gd name="T3" fmla="*/ 21 h 61"/>
                <a:gd name="T4" fmla="*/ 119 w 121"/>
                <a:gd name="T5" fmla="*/ 24 h 61"/>
                <a:gd name="T6" fmla="*/ 115 w 121"/>
                <a:gd name="T7" fmla="*/ 30 h 61"/>
                <a:gd name="T8" fmla="*/ 110 w 121"/>
                <a:gd name="T9" fmla="*/ 30 h 61"/>
                <a:gd name="T10" fmla="*/ 114 w 121"/>
                <a:gd name="T11" fmla="*/ 36 h 61"/>
                <a:gd name="T12" fmla="*/ 110 w 121"/>
                <a:gd name="T13" fmla="*/ 44 h 61"/>
                <a:gd name="T14" fmla="*/ 110 w 121"/>
                <a:gd name="T15" fmla="*/ 46 h 61"/>
                <a:gd name="T16" fmla="*/ 104 w 121"/>
                <a:gd name="T17" fmla="*/ 49 h 61"/>
                <a:gd name="T18" fmla="*/ 104 w 121"/>
                <a:gd name="T19" fmla="*/ 55 h 61"/>
                <a:gd name="T20" fmla="*/ 96 w 121"/>
                <a:gd name="T21" fmla="*/ 55 h 61"/>
                <a:gd name="T22" fmla="*/ 87 w 121"/>
                <a:gd name="T23" fmla="*/ 55 h 61"/>
                <a:gd name="T24" fmla="*/ 81 w 121"/>
                <a:gd name="T25" fmla="*/ 59 h 61"/>
                <a:gd name="T26" fmla="*/ 75 w 121"/>
                <a:gd name="T27" fmla="*/ 59 h 61"/>
                <a:gd name="T28" fmla="*/ 67 w 121"/>
                <a:gd name="T29" fmla="*/ 57 h 61"/>
                <a:gd name="T30" fmla="*/ 58 w 121"/>
                <a:gd name="T31" fmla="*/ 57 h 61"/>
                <a:gd name="T32" fmla="*/ 46 w 121"/>
                <a:gd name="T33" fmla="*/ 55 h 61"/>
                <a:gd name="T34" fmla="*/ 42 w 121"/>
                <a:gd name="T35" fmla="*/ 49 h 61"/>
                <a:gd name="T36" fmla="*/ 39 w 121"/>
                <a:gd name="T37" fmla="*/ 46 h 61"/>
                <a:gd name="T38" fmla="*/ 31 w 121"/>
                <a:gd name="T39" fmla="*/ 48 h 61"/>
                <a:gd name="T40" fmla="*/ 23 w 121"/>
                <a:gd name="T41" fmla="*/ 51 h 61"/>
                <a:gd name="T42" fmla="*/ 18 w 121"/>
                <a:gd name="T43" fmla="*/ 49 h 61"/>
                <a:gd name="T44" fmla="*/ 14 w 121"/>
                <a:gd name="T45" fmla="*/ 48 h 61"/>
                <a:gd name="T46" fmla="*/ 8 w 121"/>
                <a:gd name="T47" fmla="*/ 49 h 61"/>
                <a:gd name="T48" fmla="*/ 0 w 121"/>
                <a:gd name="T49" fmla="*/ 46 h 61"/>
                <a:gd name="T50" fmla="*/ 0 w 121"/>
                <a:gd name="T51" fmla="*/ 38 h 61"/>
                <a:gd name="T52" fmla="*/ 0 w 121"/>
                <a:gd name="T53" fmla="*/ 36 h 61"/>
                <a:gd name="T54" fmla="*/ 4 w 121"/>
                <a:gd name="T55" fmla="*/ 34 h 61"/>
                <a:gd name="T56" fmla="*/ 6 w 121"/>
                <a:gd name="T57" fmla="*/ 34 h 61"/>
                <a:gd name="T58" fmla="*/ 12 w 121"/>
                <a:gd name="T59" fmla="*/ 40 h 61"/>
                <a:gd name="T60" fmla="*/ 16 w 121"/>
                <a:gd name="T61" fmla="*/ 34 h 61"/>
                <a:gd name="T62" fmla="*/ 21 w 121"/>
                <a:gd name="T63" fmla="*/ 34 h 61"/>
                <a:gd name="T64" fmla="*/ 25 w 121"/>
                <a:gd name="T65" fmla="*/ 36 h 61"/>
                <a:gd name="T66" fmla="*/ 29 w 121"/>
                <a:gd name="T67" fmla="*/ 34 h 61"/>
                <a:gd name="T68" fmla="*/ 33 w 121"/>
                <a:gd name="T69" fmla="*/ 32 h 61"/>
                <a:gd name="T70" fmla="*/ 42 w 121"/>
                <a:gd name="T71" fmla="*/ 32 h 61"/>
                <a:gd name="T72" fmla="*/ 48 w 121"/>
                <a:gd name="T73" fmla="*/ 32 h 61"/>
                <a:gd name="T74" fmla="*/ 52 w 121"/>
                <a:gd name="T75" fmla="*/ 34 h 61"/>
                <a:gd name="T76" fmla="*/ 56 w 121"/>
                <a:gd name="T77" fmla="*/ 30 h 61"/>
                <a:gd name="T78" fmla="*/ 54 w 121"/>
                <a:gd name="T79" fmla="*/ 24 h 61"/>
                <a:gd name="T80" fmla="*/ 52 w 121"/>
                <a:gd name="T81" fmla="*/ 21 h 61"/>
                <a:gd name="T82" fmla="*/ 60 w 121"/>
                <a:gd name="T83" fmla="*/ 17 h 61"/>
                <a:gd name="T84" fmla="*/ 62 w 121"/>
                <a:gd name="T85" fmla="*/ 9 h 61"/>
                <a:gd name="T86" fmla="*/ 67 w 121"/>
                <a:gd name="T87" fmla="*/ 9 h 61"/>
                <a:gd name="T88" fmla="*/ 71 w 121"/>
                <a:gd name="T89" fmla="*/ 9 h 61"/>
                <a:gd name="T90" fmla="*/ 81 w 121"/>
                <a:gd name="T91" fmla="*/ 9 h 61"/>
                <a:gd name="T92" fmla="*/ 87 w 121"/>
                <a:gd name="T93" fmla="*/ 5 h 61"/>
                <a:gd name="T94" fmla="*/ 89 w 121"/>
                <a:gd name="T95" fmla="*/ 1 h 61"/>
                <a:gd name="T96" fmla="*/ 94 w 121"/>
                <a:gd name="T97" fmla="*/ 1 h 61"/>
                <a:gd name="T98" fmla="*/ 100 w 121"/>
                <a:gd name="T99" fmla="*/ 3 h 61"/>
                <a:gd name="T100" fmla="*/ 106 w 121"/>
                <a:gd name="T101" fmla="*/ 5 h 61"/>
                <a:gd name="T102" fmla="*/ 112 w 121"/>
                <a:gd name="T103" fmla="*/ 5 h 61"/>
                <a:gd name="T104" fmla="*/ 117 w 121"/>
                <a:gd name="T105" fmla="*/ 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1" h="61">
                  <a:moveTo>
                    <a:pt x="117" y="9"/>
                  </a:moveTo>
                  <a:lnTo>
                    <a:pt x="117" y="11"/>
                  </a:lnTo>
                  <a:lnTo>
                    <a:pt x="117" y="13"/>
                  </a:lnTo>
                  <a:lnTo>
                    <a:pt x="117" y="15"/>
                  </a:lnTo>
                  <a:lnTo>
                    <a:pt x="115" y="15"/>
                  </a:lnTo>
                  <a:lnTo>
                    <a:pt x="117" y="15"/>
                  </a:lnTo>
                  <a:lnTo>
                    <a:pt x="117" y="17"/>
                  </a:lnTo>
                  <a:lnTo>
                    <a:pt x="117" y="19"/>
                  </a:lnTo>
                  <a:lnTo>
                    <a:pt x="119" y="19"/>
                  </a:lnTo>
                  <a:lnTo>
                    <a:pt x="119" y="21"/>
                  </a:lnTo>
                  <a:lnTo>
                    <a:pt x="119" y="23"/>
                  </a:lnTo>
                  <a:lnTo>
                    <a:pt x="121" y="23"/>
                  </a:lnTo>
                  <a:lnTo>
                    <a:pt x="119" y="24"/>
                  </a:lnTo>
                  <a:lnTo>
                    <a:pt x="121" y="24"/>
                  </a:lnTo>
                  <a:lnTo>
                    <a:pt x="119" y="24"/>
                  </a:lnTo>
                  <a:lnTo>
                    <a:pt x="119" y="26"/>
                  </a:lnTo>
                  <a:lnTo>
                    <a:pt x="119" y="28"/>
                  </a:lnTo>
                  <a:lnTo>
                    <a:pt x="119" y="30"/>
                  </a:lnTo>
                  <a:lnTo>
                    <a:pt x="117" y="30"/>
                  </a:lnTo>
                  <a:lnTo>
                    <a:pt x="115" y="30"/>
                  </a:lnTo>
                  <a:lnTo>
                    <a:pt x="114" y="30"/>
                  </a:lnTo>
                  <a:lnTo>
                    <a:pt x="114" y="28"/>
                  </a:lnTo>
                  <a:lnTo>
                    <a:pt x="112" y="28"/>
                  </a:lnTo>
                  <a:lnTo>
                    <a:pt x="112" y="30"/>
                  </a:lnTo>
                  <a:lnTo>
                    <a:pt x="110" y="30"/>
                  </a:lnTo>
                  <a:lnTo>
                    <a:pt x="110" y="32"/>
                  </a:lnTo>
                  <a:lnTo>
                    <a:pt x="112" y="32"/>
                  </a:lnTo>
                  <a:lnTo>
                    <a:pt x="114" y="32"/>
                  </a:lnTo>
                  <a:lnTo>
                    <a:pt x="114" y="34"/>
                  </a:lnTo>
                  <a:lnTo>
                    <a:pt x="114" y="36"/>
                  </a:lnTo>
                  <a:lnTo>
                    <a:pt x="112" y="36"/>
                  </a:lnTo>
                  <a:lnTo>
                    <a:pt x="110" y="38"/>
                  </a:lnTo>
                  <a:lnTo>
                    <a:pt x="110" y="40"/>
                  </a:lnTo>
                  <a:lnTo>
                    <a:pt x="110" y="42"/>
                  </a:lnTo>
                  <a:lnTo>
                    <a:pt x="110" y="44"/>
                  </a:lnTo>
                  <a:lnTo>
                    <a:pt x="112" y="44"/>
                  </a:lnTo>
                  <a:lnTo>
                    <a:pt x="110" y="44"/>
                  </a:lnTo>
                  <a:lnTo>
                    <a:pt x="110" y="46"/>
                  </a:lnTo>
                  <a:lnTo>
                    <a:pt x="112" y="46"/>
                  </a:lnTo>
                  <a:lnTo>
                    <a:pt x="110" y="46"/>
                  </a:lnTo>
                  <a:lnTo>
                    <a:pt x="110" y="48"/>
                  </a:lnTo>
                  <a:lnTo>
                    <a:pt x="108" y="48"/>
                  </a:lnTo>
                  <a:lnTo>
                    <a:pt x="106" y="48"/>
                  </a:lnTo>
                  <a:lnTo>
                    <a:pt x="106" y="49"/>
                  </a:lnTo>
                  <a:lnTo>
                    <a:pt x="104" y="49"/>
                  </a:lnTo>
                  <a:lnTo>
                    <a:pt x="104" y="51"/>
                  </a:lnTo>
                  <a:lnTo>
                    <a:pt x="102" y="51"/>
                  </a:lnTo>
                  <a:lnTo>
                    <a:pt x="102" y="53"/>
                  </a:lnTo>
                  <a:lnTo>
                    <a:pt x="104" y="53"/>
                  </a:lnTo>
                  <a:lnTo>
                    <a:pt x="104" y="55"/>
                  </a:lnTo>
                  <a:lnTo>
                    <a:pt x="102" y="53"/>
                  </a:lnTo>
                  <a:lnTo>
                    <a:pt x="100" y="53"/>
                  </a:lnTo>
                  <a:lnTo>
                    <a:pt x="98" y="53"/>
                  </a:lnTo>
                  <a:lnTo>
                    <a:pt x="96" y="53"/>
                  </a:lnTo>
                  <a:lnTo>
                    <a:pt x="96" y="55"/>
                  </a:lnTo>
                  <a:lnTo>
                    <a:pt x="94" y="55"/>
                  </a:lnTo>
                  <a:lnTo>
                    <a:pt x="92" y="55"/>
                  </a:lnTo>
                  <a:lnTo>
                    <a:pt x="90" y="55"/>
                  </a:lnTo>
                  <a:lnTo>
                    <a:pt x="89" y="55"/>
                  </a:lnTo>
                  <a:lnTo>
                    <a:pt x="87" y="55"/>
                  </a:lnTo>
                  <a:lnTo>
                    <a:pt x="85" y="55"/>
                  </a:lnTo>
                  <a:lnTo>
                    <a:pt x="85" y="57"/>
                  </a:lnTo>
                  <a:lnTo>
                    <a:pt x="83" y="57"/>
                  </a:lnTo>
                  <a:lnTo>
                    <a:pt x="83" y="59"/>
                  </a:lnTo>
                  <a:lnTo>
                    <a:pt x="81" y="59"/>
                  </a:lnTo>
                  <a:lnTo>
                    <a:pt x="81" y="61"/>
                  </a:lnTo>
                  <a:lnTo>
                    <a:pt x="79" y="61"/>
                  </a:lnTo>
                  <a:lnTo>
                    <a:pt x="77" y="61"/>
                  </a:lnTo>
                  <a:lnTo>
                    <a:pt x="77" y="59"/>
                  </a:lnTo>
                  <a:lnTo>
                    <a:pt x="75" y="59"/>
                  </a:lnTo>
                  <a:lnTo>
                    <a:pt x="73" y="59"/>
                  </a:lnTo>
                  <a:lnTo>
                    <a:pt x="71" y="59"/>
                  </a:lnTo>
                  <a:lnTo>
                    <a:pt x="69" y="59"/>
                  </a:lnTo>
                  <a:lnTo>
                    <a:pt x="67" y="59"/>
                  </a:lnTo>
                  <a:lnTo>
                    <a:pt x="67" y="57"/>
                  </a:lnTo>
                  <a:lnTo>
                    <a:pt x="66" y="57"/>
                  </a:lnTo>
                  <a:lnTo>
                    <a:pt x="64" y="57"/>
                  </a:lnTo>
                  <a:lnTo>
                    <a:pt x="62" y="57"/>
                  </a:lnTo>
                  <a:lnTo>
                    <a:pt x="60" y="57"/>
                  </a:lnTo>
                  <a:lnTo>
                    <a:pt x="58" y="57"/>
                  </a:lnTo>
                  <a:lnTo>
                    <a:pt x="56" y="57"/>
                  </a:lnTo>
                  <a:lnTo>
                    <a:pt x="52" y="55"/>
                  </a:lnTo>
                  <a:lnTo>
                    <a:pt x="50" y="55"/>
                  </a:lnTo>
                  <a:lnTo>
                    <a:pt x="48" y="55"/>
                  </a:lnTo>
                  <a:lnTo>
                    <a:pt x="46" y="55"/>
                  </a:lnTo>
                  <a:lnTo>
                    <a:pt x="46" y="53"/>
                  </a:lnTo>
                  <a:lnTo>
                    <a:pt x="44" y="53"/>
                  </a:lnTo>
                  <a:lnTo>
                    <a:pt x="44" y="51"/>
                  </a:lnTo>
                  <a:lnTo>
                    <a:pt x="44" y="49"/>
                  </a:lnTo>
                  <a:lnTo>
                    <a:pt x="42" y="49"/>
                  </a:lnTo>
                  <a:lnTo>
                    <a:pt x="41" y="49"/>
                  </a:lnTo>
                  <a:lnTo>
                    <a:pt x="41" y="48"/>
                  </a:lnTo>
                  <a:lnTo>
                    <a:pt x="42" y="46"/>
                  </a:lnTo>
                  <a:lnTo>
                    <a:pt x="41" y="46"/>
                  </a:lnTo>
                  <a:lnTo>
                    <a:pt x="39" y="46"/>
                  </a:lnTo>
                  <a:lnTo>
                    <a:pt x="37" y="46"/>
                  </a:lnTo>
                  <a:lnTo>
                    <a:pt x="37" y="48"/>
                  </a:lnTo>
                  <a:lnTo>
                    <a:pt x="35" y="48"/>
                  </a:lnTo>
                  <a:lnTo>
                    <a:pt x="33" y="48"/>
                  </a:lnTo>
                  <a:lnTo>
                    <a:pt x="31" y="48"/>
                  </a:lnTo>
                  <a:lnTo>
                    <a:pt x="29" y="48"/>
                  </a:lnTo>
                  <a:lnTo>
                    <a:pt x="27" y="48"/>
                  </a:lnTo>
                  <a:lnTo>
                    <a:pt x="25" y="48"/>
                  </a:lnTo>
                  <a:lnTo>
                    <a:pt x="25" y="49"/>
                  </a:lnTo>
                  <a:lnTo>
                    <a:pt x="23" y="51"/>
                  </a:lnTo>
                  <a:lnTo>
                    <a:pt x="21" y="51"/>
                  </a:lnTo>
                  <a:lnTo>
                    <a:pt x="21" y="53"/>
                  </a:lnTo>
                  <a:lnTo>
                    <a:pt x="21" y="51"/>
                  </a:lnTo>
                  <a:lnTo>
                    <a:pt x="19" y="51"/>
                  </a:lnTo>
                  <a:lnTo>
                    <a:pt x="18" y="49"/>
                  </a:lnTo>
                  <a:lnTo>
                    <a:pt x="16" y="51"/>
                  </a:lnTo>
                  <a:lnTo>
                    <a:pt x="14" y="49"/>
                  </a:lnTo>
                  <a:lnTo>
                    <a:pt x="16" y="49"/>
                  </a:lnTo>
                  <a:lnTo>
                    <a:pt x="16" y="48"/>
                  </a:lnTo>
                  <a:lnTo>
                    <a:pt x="14" y="48"/>
                  </a:lnTo>
                  <a:lnTo>
                    <a:pt x="12" y="48"/>
                  </a:lnTo>
                  <a:lnTo>
                    <a:pt x="12" y="49"/>
                  </a:lnTo>
                  <a:lnTo>
                    <a:pt x="10" y="49"/>
                  </a:lnTo>
                  <a:lnTo>
                    <a:pt x="10" y="51"/>
                  </a:lnTo>
                  <a:lnTo>
                    <a:pt x="8" y="49"/>
                  </a:lnTo>
                  <a:lnTo>
                    <a:pt x="6" y="49"/>
                  </a:lnTo>
                  <a:lnTo>
                    <a:pt x="6" y="48"/>
                  </a:lnTo>
                  <a:lnTo>
                    <a:pt x="6" y="46"/>
                  </a:lnTo>
                  <a:lnTo>
                    <a:pt x="2" y="46"/>
                  </a:lnTo>
                  <a:lnTo>
                    <a:pt x="0" y="46"/>
                  </a:lnTo>
                  <a:lnTo>
                    <a:pt x="2" y="44"/>
                  </a:lnTo>
                  <a:lnTo>
                    <a:pt x="0" y="44"/>
                  </a:lnTo>
                  <a:lnTo>
                    <a:pt x="0" y="42"/>
                  </a:lnTo>
                  <a:lnTo>
                    <a:pt x="0" y="40"/>
                  </a:lnTo>
                  <a:lnTo>
                    <a:pt x="0" y="38"/>
                  </a:lnTo>
                  <a:lnTo>
                    <a:pt x="2" y="38"/>
                  </a:lnTo>
                  <a:lnTo>
                    <a:pt x="2" y="36"/>
                  </a:lnTo>
                  <a:lnTo>
                    <a:pt x="0" y="36"/>
                  </a:lnTo>
                  <a:lnTo>
                    <a:pt x="0" y="34"/>
                  </a:lnTo>
                  <a:lnTo>
                    <a:pt x="0" y="36"/>
                  </a:lnTo>
                  <a:lnTo>
                    <a:pt x="2" y="36"/>
                  </a:lnTo>
                  <a:lnTo>
                    <a:pt x="2" y="34"/>
                  </a:lnTo>
                  <a:lnTo>
                    <a:pt x="2" y="36"/>
                  </a:lnTo>
                  <a:lnTo>
                    <a:pt x="2" y="34"/>
                  </a:lnTo>
                  <a:lnTo>
                    <a:pt x="4" y="34"/>
                  </a:lnTo>
                  <a:lnTo>
                    <a:pt x="2" y="34"/>
                  </a:lnTo>
                  <a:lnTo>
                    <a:pt x="4" y="34"/>
                  </a:lnTo>
                  <a:lnTo>
                    <a:pt x="4" y="32"/>
                  </a:lnTo>
                  <a:lnTo>
                    <a:pt x="4" y="34"/>
                  </a:lnTo>
                  <a:lnTo>
                    <a:pt x="6" y="34"/>
                  </a:lnTo>
                  <a:lnTo>
                    <a:pt x="8" y="36"/>
                  </a:lnTo>
                  <a:lnTo>
                    <a:pt x="8" y="38"/>
                  </a:lnTo>
                  <a:lnTo>
                    <a:pt x="10" y="38"/>
                  </a:lnTo>
                  <a:lnTo>
                    <a:pt x="10" y="40"/>
                  </a:lnTo>
                  <a:lnTo>
                    <a:pt x="12" y="40"/>
                  </a:lnTo>
                  <a:lnTo>
                    <a:pt x="14" y="40"/>
                  </a:lnTo>
                  <a:lnTo>
                    <a:pt x="14" y="38"/>
                  </a:lnTo>
                  <a:lnTo>
                    <a:pt x="14" y="36"/>
                  </a:lnTo>
                  <a:lnTo>
                    <a:pt x="14" y="34"/>
                  </a:lnTo>
                  <a:lnTo>
                    <a:pt x="16" y="34"/>
                  </a:lnTo>
                  <a:lnTo>
                    <a:pt x="14" y="34"/>
                  </a:lnTo>
                  <a:lnTo>
                    <a:pt x="16" y="34"/>
                  </a:lnTo>
                  <a:lnTo>
                    <a:pt x="18" y="34"/>
                  </a:lnTo>
                  <a:lnTo>
                    <a:pt x="19" y="34"/>
                  </a:lnTo>
                  <a:lnTo>
                    <a:pt x="21" y="34"/>
                  </a:lnTo>
                  <a:lnTo>
                    <a:pt x="21" y="36"/>
                  </a:lnTo>
                  <a:lnTo>
                    <a:pt x="23" y="36"/>
                  </a:lnTo>
                  <a:lnTo>
                    <a:pt x="23" y="38"/>
                  </a:lnTo>
                  <a:lnTo>
                    <a:pt x="25" y="38"/>
                  </a:lnTo>
                  <a:lnTo>
                    <a:pt x="25" y="36"/>
                  </a:lnTo>
                  <a:lnTo>
                    <a:pt x="27" y="36"/>
                  </a:lnTo>
                  <a:lnTo>
                    <a:pt x="27" y="38"/>
                  </a:lnTo>
                  <a:lnTo>
                    <a:pt x="27" y="36"/>
                  </a:lnTo>
                  <a:lnTo>
                    <a:pt x="29" y="36"/>
                  </a:lnTo>
                  <a:lnTo>
                    <a:pt x="29" y="34"/>
                  </a:lnTo>
                  <a:lnTo>
                    <a:pt x="31" y="34"/>
                  </a:lnTo>
                  <a:lnTo>
                    <a:pt x="31" y="36"/>
                  </a:lnTo>
                  <a:lnTo>
                    <a:pt x="31" y="34"/>
                  </a:lnTo>
                  <a:lnTo>
                    <a:pt x="33" y="34"/>
                  </a:lnTo>
                  <a:lnTo>
                    <a:pt x="33" y="32"/>
                  </a:lnTo>
                  <a:lnTo>
                    <a:pt x="35" y="34"/>
                  </a:lnTo>
                  <a:lnTo>
                    <a:pt x="37" y="34"/>
                  </a:lnTo>
                  <a:lnTo>
                    <a:pt x="37" y="32"/>
                  </a:lnTo>
                  <a:lnTo>
                    <a:pt x="39" y="32"/>
                  </a:lnTo>
                  <a:lnTo>
                    <a:pt x="42" y="32"/>
                  </a:lnTo>
                  <a:lnTo>
                    <a:pt x="42" y="30"/>
                  </a:lnTo>
                  <a:lnTo>
                    <a:pt x="44" y="30"/>
                  </a:lnTo>
                  <a:lnTo>
                    <a:pt x="46" y="30"/>
                  </a:lnTo>
                  <a:lnTo>
                    <a:pt x="46" y="32"/>
                  </a:lnTo>
                  <a:lnTo>
                    <a:pt x="48" y="32"/>
                  </a:lnTo>
                  <a:lnTo>
                    <a:pt x="48" y="30"/>
                  </a:lnTo>
                  <a:lnTo>
                    <a:pt x="50" y="30"/>
                  </a:lnTo>
                  <a:lnTo>
                    <a:pt x="50" y="32"/>
                  </a:lnTo>
                  <a:lnTo>
                    <a:pt x="52" y="32"/>
                  </a:lnTo>
                  <a:lnTo>
                    <a:pt x="52" y="34"/>
                  </a:lnTo>
                  <a:lnTo>
                    <a:pt x="54" y="36"/>
                  </a:lnTo>
                  <a:lnTo>
                    <a:pt x="56" y="36"/>
                  </a:lnTo>
                  <a:lnTo>
                    <a:pt x="56" y="34"/>
                  </a:lnTo>
                  <a:lnTo>
                    <a:pt x="56" y="32"/>
                  </a:lnTo>
                  <a:lnTo>
                    <a:pt x="56" y="30"/>
                  </a:lnTo>
                  <a:lnTo>
                    <a:pt x="54" y="30"/>
                  </a:lnTo>
                  <a:lnTo>
                    <a:pt x="54" y="28"/>
                  </a:lnTo>
                  <a:lnTo>
                    <a:pt x="56" y="26"/>
                  </a:lnTo>
                  <a:lnTo>
                    <a:pt x="54" y="26"/>
                  </a:lnTo>
                  <a:lnTo>
                    <a:pt x="54" y="24"/>
                  </a:lnTo>
                  <a:lnTo>
                    <a:pt x="52" y="24"/>
                  </a:lnTo>
                  <a:lnTo>
                    <a:pt x="52" y="23"/>
                  </a:lnTo>
                  <a:lnTo>
                    <a:pt x="52" y="21"/>
                  </a:lnTo>
                  <a:lnTo>
                    <a:pt x="50" y="21"/>
                  </a:lnTo>
                  <a:lnTo>
                    <a:pt x="52" y="21"/>
                  </a:lnTo>
                  <a:lnTo>
                    <a:pt x="52" y="19"/>
                  </a:lnTo>
                  <a:lnTo>
                    <a:pt x="54" y="19"/>
                  </a:lnTo>
                  <a:lnTo>
                    <a:pt x="56" y="17"/>
                  </a:lnTo>
                  <a:lnTo>
                    <a:pt x="58" y="17"/>
                  </a:lnTo>
                  <a:lnTo>
                    <a:pt x="60" y="17"/>
                  </a:lnTo>
                  <a:lnTo>
                    <a:pt x="60" y="15"/>
                  </a:lnTo>
                  <a:lnTo>
                    <a:pt x="62" y="15"/>
                  </a:lnTo>
                  <a:lnTo>
                    <a:pt x="62" y="13"/>
                  </a:lnTo>
                  <a:lnTo>
                    <a:pt x="62" y="11"/>
                  </a:lnTo>
                  <a:lnTo>
                    <a:pt x="62" y="9"/>
                  </a:lnTo>
                  <a:lnTo>
                    <a:pt x="64" y="9"/>
                  </a:lnTo>
                  <a:lnTo>
                    <a:pt x="66" y="9"/>
                  </a:lnTo>
                  <a:lnTo>
                    <a:pt x="66" y="11"/>
                  </a:lnTo>
                  <a:lnTo>
                    <a:pt x="67" y="11"/>
                  </a:lnTo>
                  <a:lnTo>
                    <a:pt x="67" y="9"/>
                  </a:lnTo>
                  <a:lnTo>
                    <a:pt x="67" y="7"/>
                  </a:lnTo>
                  <a:lnTo>
                    <a:pt x="67" y="5"/>
                  </a:lnTo>
                  <a:lnTo>
                    <a:pt x="69" y="5"/>
                  </a:lnTo>
                  <a:lnTo>
                    <a:pt x="71" y="7"/>
                  </a:lnTo>
                  <a:lnTo>
                    <a:pt x="71" y="9"/>
                  </a:lnTo>
                  <a:lnTo>
                    <a:pt x="75" y="9"/>
                  </a:lnTo>
                  <a:lnTo>
                    <a:pt x="77" y="9"/>
                  </a:lnTo>
                  <a:lnTo>
                    <a:pt x="79" y="7"/>
                  </a:lnTo>
                  <a:lnTo>
                    <a:pt x="79" y="9"/>
                  </a:lnTo>
                  <a:lnTo>
                    <a:pt x="81" y="9"/>
                  </a:lnTo>
                  <a:lnTo>
                    <a:pt x="83" y="9"/>
                  </a:lnTo>
                  <a:lnTo>
                    <a:pt x="83" y="7"/>
                  </a:lnTo>
                  <a:lnTo>
                    <a:pt x="83" y="5"/>
                  </a:lnTo>
                  <a:lnTo>
                    <a:pt x="85" y="5"/>
                  </a:lnTo>
                  <a:lnTo>
                    <a:pt x="87" y="5"/>
                  </a:lnTo>
                  <a:lnTo>
                    <a:pt x="87" y="3"/>
                  </a:lnTo>
                  <a:lnTo>
                    <a:pt x="87" y="1"/>
                  </a:lnTo>
                  <a:lnTo>
                    <a:pt x="87" y="0"/>
                  </a:lnTo>
                  <a:lnTo>
                    <a:pt x="89" y="0"/>
                  </a:lnTo>
                  <a:lnTo>
                    <a:pt x="89" y="1"/>
                  </a:lnTo>
                  <a:lnTo>
                    <a:pt x="90" y="1"/>
                  </a:lnTo>
                  <a:lnTo>
                    <a:pt x="90" y="0"/>
                  </a:lnTo>
                  <a:lnTo>
                    <a:pt x="92" y="0"/>
                  </a:lnTo>
                  <a:lnTo>
                    <a:pt x="94" y="0"/>
                  </a:lnTo>
                  <a:lnTo>
                    <a:pt x="94" y="1"/>
                  </a:lnTo>
                  <a:lnTo>
                    <a:pt x="96" y="1"/>
                  </a:lnTo>
                  <a:lnTo>
                    <a:pt x="98" y="3"/>
                  </a:lnTo>
                  <a:lnTo>
                    <a:pt x="100" y="3"/>
                  </a:lnTo>
                  <a:lnTo>
                    <a:pt x="100" y="1"/>
                  </a:lnTo>
                  <a:lnTo>
                    <a:pt x="100" y="3"/>
                  </a:lnTo>
                  <a:lnTo>
                    <a:pt x="102" y="3"/>
                  </a:lnTo>
                  <a:lnTo>
                    <a:pt x="100" y="3"/>
                  </a:lnTo>
                  <a:lnTo>
                    <a:pt x="102" y="3"/>
                  </a:lnTo>
                  <a:lnTo>
                    <a:pt x="104" y="5"/>
                  </a:lnTo>
                  <a:lnTo>
                    <a:pt x="106" y="5"/>
                  </a:lnTo>
                  <a:lnTo>
                    <a:pt x="108" y="5"/>
                  </a:lnTo>
                  <a:lnTo>
                    <a:pt x="110" y="5"/>
                  </a:lnTo>
                  <a:lnTo>
                    <a:pt x="110" y="3"/>
                  </a:lnTo>
                  <a:lnTo>
                    <a:pt x="112" y="3"/>
                  </a:lnTo>
                  <a:lnTo>
                    <a:pt x="112" y="5"/>
                  </a:lnTo>
                  <a:lnTo>
                    <a:pt x="114" y="5"/>
                  </a:lnTo>
                  <a:lnTo>
                    <a:pt x="115" y="5"/>
                  </a:lnTo>
                  <a:lnTo>
                    <a:pt x="115" y="7"/>
                  </a:lnTo>
                  <a:lnTo>
                    <a:pt x="117" y="5"/>
                  </a:lnTo>
                  <a:lnTo>
                    <a:pt x="117" y="7"/>
                  </a:lnTo>
                  <a:lnTo>
                    <a:pt x="117" y="9"/>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22"/>
            <p:cNvSpPr>
              <a:spLocks noEditPoints="1"/>
            </p:cNvSpPr>
            <p:nvPr/>
          </p:nvSpPr>
          <p:spPr bwMode="auto">
            <a:xfrm>
              <a:off x="6161088" y="3665538"/>
              <a:ext cx="146050" cy="115888"/>
            </a:xfrm>
            <a:custGeom>
              <a:avLst/>
              <a:gdLst>
                <a:gd name="T0" fmla="*/ 8 w 92"/>
                <a:gd name="T1" fmla="*/ 50 h 73"/>
                <a:gd name="T2" fmla="*/ 15 w 92"/>
                <a:gd name="T3" fmla="*/ 50 h 73"/>
                <a:gd name="T4" fmla="*/ 19 w 92"/>
                <a:gd name="T5" fmla="*/ 57 h 73"/>
                <a:gd name="T6" fmla="*/ 15 w 92"/>
                <a:gd name="T7" fmla="*/ 61 h 73"/>
                <a:gd name="T8" fmla="*/ 8 w 92"/>
                <a:gd name="T9" fmla="*/ 57 h 73"/>
                <a:gd name="T10" fmla="*/ 4 w 92"/>
                <a:gd name="T11" fmla="*/ 52 h 73"/>
                <a:gd name="T12" fmla="*/ 0 w 92"/>
                <a:gd name="T13" fmla="*/ 46 h 73"/>
                <a:gd name="T14" fmla="*/ 92 w 92"/>
                <a:gd name="T15" fmla="*/ 32 h 73"/>
                <a:gd name="T16" fmla="*/ 88 w 92"/>
                <a:gd name="T17" fmla="*/ 30 h 73"/>
                <a:gd name="T18" fmla="*/ 4 w 92"/>
                <a:gd name="T19" fmla="*/ 19 h 73"/>
                <a:gd name="T20" fmla="*/ 29 w 92"/>
                <a:gd name="T21" fmla="*/ 0 h 73"/>
                <a:gd name="T22" fmla="*/ 33 w 92"/>
                <a:gd name="T23" fmla="*/ 4 h 73"/>
                <a:gd name="T24" fmla="*/ 38 w 92"/>
                <a:gd name="T25" fmla="*/ 7 h 73"/>
                <a:gd name="T26" fmla="*/ 44 w 92"/>
                <a:gd name="T27" fmla="*/ 13 h 73"/>
                <a:gd name="T28" fmla="*/ 48 w 92"/>
                <a:gd name="T29" fmla="*/ 15 h 73"/>
                <a:gd name="T30" fmla="*/ 52 w 92"/>
                <a:gd name="T31" fmla="*/ 9 h 73"/>
                <a:gd name="T32" fmla="*/ 59 w 92"/>
                <a:gd name="T33" fmla="*/ 2 h 73"/>
                <a:gd name="T34" fmla="*/ 65 w 92"/>
                <a:gd name="T35" fmla="*/ 7 h 73"/>
                <a:gd name="T36" fmla="*/ 69 w 92"/>
                <a:gd name="T37" fmla="*/ 15 h 73"/>
                <a:gd name="T38" fmla="*/ 75 w 92"/>
                <a:gd name="T39" fmla="*/ 25 h 73"/>
                <a:gd name="T40" fmla="*/ 81 w 92"/>
                <a:gd name="T41" fmla="*/ 29 h 73"/>
                <a:gd name="T42" fmla="*/ 86 w 92"/>
                <a:gd name="T43" fmla="*/ 30 h 73"/>
                <a:gd name="T44" fmla="*/ 84 w 92"/>
                <a:gd name="T45" fmla="*/ 32 h 73"/>
                <a:gd name="T46" fmla="*/ 77 w 92"/>
                <a:gd name="T47" fmla="*/ 34 h 73"/>
                <a:gd name="T48" fmla="*/ 73 w 92"/>
                <a:gd name="T49" fmla="*/ 40 h 73"/>
                <a:gd name="T50" fmla="*/ 73 w 92"/>
                <a:gd name="T51" fmla="*/ 46 h 73"/>
                <a:gd name="T52" fmla="*/ 73 w 92"/>
                <a:gd name="T53" fmla="*/ 54 h 73"/>
                <a:gd name="T54" fmla="*/ 69 w 92"/>
                <a:gd name="T55" fmla="*/ 61 h 73"/>
                <a:gd name="T56" fmla="*/ 67 w 92"/>
                <a:gd name="T57" fmla="*/ 57 h 73"/>
                <a:gd name="T58" fmla="*/ 65 w 92"/>
                <a:gd name="T59" fmla="*/ 63 h 73"/>
                <a:gd name="T60" fmla="*/ 63 w 92"/>
                <a:gd name="T61" fmla="*/ 73 h 73"/>
                <a:gd name="T62" fmla="*/ 56 w 92"/>
                <a:gd name="T63" fmla="*/ 69 h 73"/>
                <a:gd name="T64" fmla="*/ 52 w 92"/>
                <a:gd name="T65" fmla="*/ 61 h 73"/>
                <a:gd name="T66" fmla="*/ 54 w 92"/>
                <a:gd name="T67" fmla="*/ 55 h 73"/>
                <a:gd name="T68" fmla="*/ 52 w 92"/>
                <a:gd name="T69" fmla="*/ 48 h 73"/>
                <a:gd name="T70" fmla="*/ 46 w 92"/>
                <a:gd name="T71" fmla="*/ 48 h 73"/>
                <a:gd name="T72" fmla="*/ 40 w 92"/>
                <a:gd name="T73" fmla="*/ 54 h 73"/>
                <a:gd name="T74" fmla="*/ 33 w 92"/>
                <a:gd name="T75" fmla="*/ 57 h 73"/>
                <a:gd name="T76" fmla="*/ 27 w 92"/>
                <a:gd name="T77" fmla="*/ 63 h 73"/>
                <a:gd name="T78" fmla="*/ 25 w 92"/>
                <a:gd name="T79" fmla="*/ 55 h 73"/>
                <a:gd name="T80" fmla="*/ 27 w 92"/>
                <a:gd name="T81" fmla="*/ 54 h 73"/>
                <a:gd name="T82" fmla="*/ 27 w 92"/>
                <a:gd name="T83" fmla="*/ 48 h 73"/>
                <a:gd name="T84" fmla="*/ 19 w 92"/>
                <a:gd name="T85" fmla="*/ 46 h 73"/>
                <a:gd name="T86" fmla="*/ 13 w 92"/>
                <a:gd name="T87" fmla="*/ 40 h 73"/>
                <a:gd name="T88" fmla="*/ 19 w 92"/>
                <a:gd name="T89" fmla="*/ 38 h 73"/>
                <a:gd name="T90" fmla="*/ 11 w 92"/>
                <a:gd name="T91" fmla="*/ 30 h 73"/>
                <a:gd name="T92" fmla="*/ 11 w 92"/>
                <a:gd name="T93" fmla="*/ 25 h 73"/>
                <a:gd name="T94" fmla="*/ 11 w 92"/>
                <a:gd name="T95" fmla="*/ 19 h 73"/>
                <a:gd name="T96" fmla="*/ 4 w 92"/>
                <a:gd name="T97" fmla="*/ 17 h 73"/>
                <a:gd name="T98" fmla="*/ 6 w 92"/>
                <a:gd name="T99" fmla="*/ 11 h 73"/>
                <a:gd name="T100" fmla="*/ 13 w 92"/>
                <a:gd name="T101" fmla="*/ 11 h 73"/>
                <a:gd name="T102" fmla="*/ 19 w 92"/>
                <a:gd name="T103" fmla="*/ 15 h 73"/>
                <a:gd name="T104" fmla="*/ 29 w 92"/>
                <a:gd name="T105" fmla="*/ 17 h 73"/>
                <a:gd name="T106" fmla="*/ 27 w 92"/>
                <a:gd name="T107" fmla="*/ 9 h 73"/>
                <a:gd name="T108" fmla="*/ 23 w 92"/>
                <a:gd name="T109" fmla="*/ 4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2" h="73">
                  <a:moveTo>
                    <a:pt x="4" y="44"/>
                  </a:moveTo>
                  <a:lnTo>
                    <a:pt x="6" y="46"/>
                  </a:lnTo>
                  <a:lnTo>
                    <a:pt x="6" y="48"/>
                  </a:lnTo>
                  <a:lnTo>
                    <a:pt x="8" y="48"/>
                  </a:lnTo>
                  <a:lnTo>
                    <a:pt x="8" y="50"/>
                  </a:lnTo>
                  <a:lnTo>
                    <a:pt x="9" y="50"/>
                  </a:lnTo>
                  <a:lnTo>
                    <a:pt x="11" y="50"/>
                  </a:lnTo>
                  <a:lnTo>
                    <a:pt x="13" y="50"/>
                  </a:lnTo>
                  <a:lnTo>
                    <a:pt x="15" y="48"/>
                  </a:lnTo>
                  <a:lnTo>
                    <a:pt x="15" y="50"/>
                  </a:lnTo>
                  <a:lnTo>
                    <a:pt x="15" y="52"/>
                  </a:lnTo>
                  <a:lnTo>
                    <a:pt x="15" y="54"/>
                  </a:lnTo>
                  <a:lnTo>
                    <a:pt x="17" y="54"/>
                  </a:lnTo>
                  <a:lnTo>
                    <a:pt x="19" y="55"/>
                  </a:lnTo>
                  <a:lnTo>
                    <a:pt x="19" y="57"/>
                  </a:lnTo>
                  <a:lnTo>
                    <a:pt x="19" y="59"/>
                  </a:lnTo>
                  <a:lnTo>
                    <a:pt x="21" y="61"/>
                  </a:lnTo>
                  <a:lnTo>
                    <a:pt x="21" y="63"/>
                  </a:lnTo>
                  <a:lnTo>
                    <a:pt x="19" y="63"/>
                  </a:lnTo>
                  <a:lnTo>
                    <a:pt x="15" y="61"/>
                  </a:lnTo>
                  <a:lnTo>
                    <a:pt x="13" y="61"/>
                  </a:lnTo>
                  <a:lnTo>
                    <a:pt x="11" y="61"/>
                  </a:lnTo>
                  <a:lnTo>
                    <a:pt x="9" y="59"/>
                  </a:lnTo>
                  <a:lnTo>
                    <a:pt x="9" y="57"/>
                  </a:lnTo>
                  <a:lnTo>
                    <a:pt x="8" y="57"/>
                  </a:lnTo>
                  <a:lnTo>
                    <a:pt x="8" y="55"/>
                  </a:lnTo>
                  <a:lnTo>
                    <a:pt x="6" y="55"/>
                  </a:lnTo>
                  <a:lnTo>
                    <a:pt x="6" y="54"/>
                  </a:lnTo>
                  <a:lnTo>
                    <a:pt x="4" y="54"/>
                  </a:lnTo>
                  <a:lnTo>
                    <a:pt x="4" y="52"/>
                  </a:lnTo>
                  <a:lnTo>
                    <a:pt x="2" y="52"/>
                  </a:lnTo>
                  <a:lnTo>
                    <a:pt x="2" y="50"/>
                  </a:lnTo>
                  <a:lnTo>
                    <a:pt x="2" y="48"/>
                  </a:lnTo>
                  <a:lnTo>
                    <a:pt x="0" y="48"/>
                  </a:lnTo>
                  <a:lnTo>
                    <a:pt x="0" y="46"/>
                  </a:lnTo>
                  <a:lnTo>
                    <a:pt x="2" y="46"/>
                  </a:lnTo>
                  <a:lnTo>
                    <a:pt x="4" y="44"/>
                  </a:lnTo>
                  <a:close/>
                  <a:moveTo>
                    <a:pt x="92" y="32"/>
                  </a:moveTo>
                  <a:lnTo>
                    <a:pt x="92" y="34"/>
                  </a:lnTo>
                  <a:lnTo>
                    <a:pt x="92" y="32"/>
                  </a:lnTo>
                  <a:lnTo>
                    <a:pt x="92" y="34"/>
                  </a:lnTo>
                  <a:lnTo>
                    <a:pt x="92" y="32"/>
                  </a:lnTo>
                  <a:close/>
                  <a:moveTo>
                    <a:pt x="88" y="30"/>
                  </a:moveTo>
                  <a:lnTo>
                    <a:pt x="90" y="30"/>
                  </a:lnTo>
                  <a:lnTo>
                    <a:pt x="88" y="30"/>
                  </a:lnTo>
                  <a:close/>
                  <a:moveTo>
                    <a:pt x="8" y="19"/>
                  </a:moveTo>
                  <a:lnTo>
                    <a:pt x="6" y="19"/>
                  </a:lnTo>
                  <a:lnTo>
                    <a:pt x="8" y="19"/>
                  </a:lnTo>
                  <a:close/>
                  <a:moveTo>
                    <a:pt x="4" y="17"/>
                  </a:moveTo>
                  <a:lnTo>
                    <a:pt x="4" y="19"/>
                  </a:lnTo>
                  <a:lnTo>
                    <a:pt x="4" y="17"/>
                  </a:lnTo>
                  <a:lnTo>
                    <a:pt x="2" y="17"/>
                  </a:lnTo>
                  <a:lnTo>
                    <a:pt x="4" y="17"/>
                  </a:lnTo>
                  <a:close/>
                  <a:moveTo>
                    <a:pt x="27" y="0"/>
                  </a:moveTo>
                  <a:lnTo>
                    <a:pt x="29" y="0"/>
                  </a:lnTo>
                  <a:lnTo>
                    <a:pt x="29" y="2"/>
                  </a:lnTo>
                  <a:lnTo>
                    <a:pt x="31" y="2"/>
                  </a:lnTo>
                  <a:lnTo>
                    <a:pt x="31" y="0"/>
                  </a:lnTo>
                  <a:lnTo>
                    <a:pt x="31" y="2"/>
                  </a:lnTo>
                  <a:lnTo>
                    <a:pt x="33" y="4"/>
                  </a:lnTo>
                  <a:lnTo>
                    <a:pt x="34" y="4"/>
                  </a:lnTo>
                  <a:lnTo>
                    <a:pt x="34" y="6"/>
                  </a:lnTo>
                  <a:lnTo>
                    <a:pt x="34" y="7"/>
                  </a:lnTo>
                  <a:lnTo>
                    <a:pt x="36" y="7"/>
                  </a:lnTo>
                  <a:lnTo>
                    <a:pt x="38" y="7"/>
                  </a:lnTo>
                  <a:lnTo>
                    <a:pt x="38" y="9"/>
                  </a:lnTo>
                  <a:lnTo>
                    <a:pt x="38" y="11"/>
                  </a:lnTo>
                  <a:lnTo>
                    <a:pt x="40" y="13"/>
                  </a:lnTo>
                  <a:lnTo>
                    <a:pt x="42" y="13"/>
                  </a:lnTo>
                  <a:lnTo>
                    <a:pt x="44" y="13"/>
                  </a:lnTo>
                  <a:lnTo>
                    <a:pt x="44" y="15"/>
                  </a:lnTo>
                  <a:lnTo>
                    <a:pt x="44" y="13"/>
                  </a:lnTo>
                  <a:lnTo>
                    <a:pt x="46" y="13"/>
                  </a:lnTo>
                  <a:lnTo>
                    <a:pt x="46" y="15"/>
                  </a:lnTo>
                  <a:lnTo>
                    <a:pt x="48" y="15"/>
                  </a:lnTo>
                  <a:lnTo>
                    <a:pt x="50" y="15"/>
                  </a:lnTo>
                  <a:lnTo>
                    <a:pt x="50" y="13"/>
                  </a:lnTo>
                  <a:lnTo>
                    <a:pt x="50" y="11"/>
                  </a:lnTo>
                  <a:lnTo>
                    <a:pt x="52" y="11"/>
                  </a:lnTo>
                  <a:lnTo>
                    <a:pt x="52" y="9"/>
                  </a:lnTo>
                  <a:lnTo>
                    <a:pt x="54" y="7"/>
                  </a:lnTo>
                  <a:lnTo>
                    <a:pt x="56" y="7"/>
                  </a:lnTo>
                  <a:lnTo>
                    <a:pt x="57" y="6"/>
                  </a:lnTo>
                  <a:lnTo>
                    <a:pt x="57" y="4"/>
                  </a:lnTo>
                  <a:lnTo>
                    <a:pt x="59" y="2"/>
                  </a:lnTo>
                  <a:lnTo>
                    <a:pt x="61" y="2"/>
                  </a:lnTo>
                  <a:lnTo>
                    <a:pt x="63" y="4"/>
                  </a:lnTo>
                  <a:lnTo>
                    <a:pt x="63" y="6"/>
                  </a:lnTo>
                  <a:lnTo>
                    <a:pt x="65" y="6"/>
                  </a:lnTo>
                  <a:lnTo>
                    <a:pt x="65" y="7"/>
                  </a:lnTo>
                  <a:lnTo>
                    <a:pt x="67" y="7"/>
                  </a:lnTo>
                  <a:lnTo>
                    <a:pt x="67" y="9"/>
                  </a:lnTo>
                  <a:lnTo>
                    <a:pt x="69" y="11"/>
                  </a:lnTo>
                  <a:lnTo>
                    <a:pt x="69" y="13"/>
                  </a:lnTo>
                  <a:lnTo>
                    <a:pt x="69" y="15"/>
                  </a:lnTo>
                  <a:lnTo>
                    <a:pt x="71" y="17"/>
                  </a:lnTo>
                  <a:lnTo>
                    <a:pt x="71" y="19"/>
                  </a:lnTo>
                  <a:lnTo>
                    <a:pt x="73" y="21"/>
                  </a:lnTo>
                  <a:lnTo>
                    <a:pt x="75" y="23"/>
                  </a:lnTo>
                  <a:lnTo>
                    <a:pt x="75" y="25"/>
                  </a:lnTo>
                  <a:lnTo>
                    <a:pt x="75" y="27"/>
                  </a:lnTo>
                  <a:lnTo>
                    <a:pt x="77" y="27"/>
                  </a:lnTo>
                  <a:lnTo>
                    <a:pt x="79" y="27"/>
                  </a:lnTo>
                  <a:lnTo>
                    <a:pt x="79" y="29"/>
                  </a:lnTo>
                  <a:lnTo>
                    <a:pt x="81" y="29"/>
                  </a:lnTo>
                  <a:lnTo>
                    <a:pt x="82" y="27"/>
                  </a:lnTo>
                  <a:lnTo>
                    <a:pt x="84" y="27"/>
                  </a:lnTo>
                  <a:lnTo>
                    <a:pt x="84" y="29"/>
                  </a:lnTo>
                  <a:lnTo>
                    <a:pt x="86" y="29"/>
                  </a:lnTo>
                  <a:lnTo>
                    <a:pt x="86" y="30"/>
                  </a:lnTo>
                  <a:lnTo>
                    <a:pt x="88" y="30"/>
                  </a:lnTo>
                  <a:lnTo>
                    <a:pt x="88" y="32"/>
                  </a:lnTo>
                  <a:lnTo>
                    <a:pt x="88" y="34"/>
                  </a:lnTo>
                  <a:lnTo>
                    <a:pt x="86" y="32"/>
                  </a:lnTo>
                  <a:lnTo>
                    <a:pt x="84" y="32"/>
                  </a:lnTo>
                  <a:lnTo>
                    <a:pt x="82" y="32"/>
                  </a:lnTo>
                  <a:lnTo>
                    <a:pt x="81" y="32"/>
                  </a:lnTo>
                  <a:lnTo>
                    <a:pt x="81" y="34"/>
                  </a:lnTo>
                  <a:lnTo>
                    <a:pt x="79" y="34"/>
                  </a:lnTo>
                  <a:lnTo>
                    <a:pt x="77" y="34"/>
                  </a:lnTo>
                  <a:lnTo>
                    <a:pt x="77" y="36"/>
                  </a:lnTo>
                  <a:lnTo>
                    <a:pt x="75" y="36"/>
                  </a:lnTo>
                  <a:lnTo>
                    <a:pt x="75" y="38"/>
                  </a:lnTo>
                  <a:lnTo>
                    <a:pt x="75" y="40"/>
                  </a:lnTo>
                  <a:lnTo>
                    <a:pt x="73" y="40"/>
                  </a:lnTo>
                  <a:lnTo>
                    <a:pt x="73" y="42"/>
                  </a:lnTo>
                  <a:lnTo>
                    <a:pt x="75" y="42"/>
                  </a:lnTo>
                  <a:lnTo>
                    <a:pt x="73" y="42"/>
                  </a:lnTo>
                  <a:lnTo>
                    <a:pt x="73" y="44"/>
                  </a:lnTo>
                  <a:lnTo>
                    <a:pt x="73" y="46"/>
                  </a:lnTo>
                  <a:lnTo>
                    <a:pt x="73" y="48"/>
                  </a:lnTo>
                  <a:lnTo>
                    <a:pt x="71" y="48"/>
                  </a:lnTo>
                  <a:lnTo>
                    <a:pt x="71" y="50"/>
                  </a:lnTo>
                  <a:lnTo>
                    <a:pt x="73" y="52"/>
                  </a:lnTo>
                  <a:lnTo>
                    <a:pt x="73" y="54"/>
                  </a:lnTo>
                  <a:lnTo>
                    <a:pt x="71" y="54"/>
                  </a:lnTo>
                  <a:lnTo>
                    <a:pt x="71" y="55"/>
                  </a:lnTo>
                  <a:lnTo>
                    <a:pt x="71" y="57"/>
                  </a:lnTo>
                  <a:lnTo>
                    <a:pt x="71" y="59"/>
                  </a:lnTo>
                  <a:lnTo>
                    <a:pt x="69" y="61"/>
                  </a:lnTo>
                  <a:lnTo>
                    <a:pt x="67" y="61"/>
                  </a:lnTo>
                  <a:lnTo>
                    <a:pt x="67" y="59"/>
                  </a:lnTo>
                  <a:lnTo>
                    <a:pt x="69" y="59"/>
                  </a:lnTo>
                  <a:lnTo>
                    <a:pt x="69" y="57"/>
                  </a:lnTo>
                  <a:lnTo>
                    <a:pt x="67" y="57"/>
                  </a:lnTo>
                  <a:lnTo>
                    <a:pt x="65" y="57"/>
                  </a:lnTo>
                  <a:lnTo>
                    <a:pt x="65" y="59"/>
                  </a:lnTo>
                  <a:lnTo>
                    <a:pt x="67" y="59"/>
                  </a:lnTo>
                  <a:lnTo>
                    <a:pt x="65" y="61"/>
                  </a:lnTo>
                  <a:lnTo>
                    <a:pt x="65" y="63"/>
                  </a:lnTo>
                  <a:lnTo>
                    <a:pt x="65" y="65"/>
                  </a:lnTo>
                  <a:lnTo>
                    <a:pt x="65" y="69"/>
                  </a:lnTo>
                  <a:lnTo>
                    <a:pt x="65" y="73"/>
                  </a:lnTo>
                  <a:lnTo>
                    <a:pt x="63" y="71"/>
                  </a:lnTo>
                  <a:lnTo>
                    <a:pt x="63" y="73"/>
                  </a:lnTo>
                  <a:lnTo>
                    <a:pt x="61" y="73"/>
                  </a:lnTo>
                  <a:lnTo>
                    <a:pt x="59" y="73"/>
                  </a:lnTo>
                  <a:lnTo>
                    <a:pt x="59" y="71"/>
                  </a:lnTo>
                  <a:lnTo>
                    <a:pt x="57" y="69"/>
                  </a:lnTo>
                  <a:lnTo>
                    <a:pt x="56" y="69"/>
                  </a:lnTo>
                  <a:lnTo>
                    <a:pt x="56" y="67"/>
                  </a:lnTo>
                  <a:lnTo>
                    <a:pt x="54" y="65"/>
                  </a:lnTo>
                  <a:lnTo>
                    <a:pt x="52" y="65"/>
                  </a:lnTo>
                  <a:lnTo>
                    <a:pt x="52" y="63"/>
                  </a:lnTo>
                  <a:lnTo>
                    <a:pt x="52" y="61"/>
                  </a:lnTo>
                  <a:lnTo>
                    <a:pt x="56" y="61"/>
                  </a:lnTo>
                  <a:lnTo>
                    <a:pt x="56" y="59"/>
                  </a:lnTo>
                  <a:lnTo>
                    <a:pt x="56" y="57"/>
                  </a:lnTo>
                  <a:lnTo>
                    <a:pt x="54" y="57"/>
                  </a:lnTo>
                  <a:lnTo>
                    <a:pt x="54" y="55"/>
                  </a:lnTo>
                  <a:lnTo>
                    <a:pt x="54" y="54"/>
                  </a:lnTo>
                  <a:lnTo>
                    <a:pt x="56" y="54"/>
                  </a:lnTo>
                  <a:lnTo>
                    <a:pt x="56" y="52"/>
                  </a:lnTo>
                  <a:lnTo>
                    <a:pt x="54" y="50"/>
                  </a:lnTo>
                  <a:lnTo>
                    <a:pt x="52" y="48"/>
                  </a:lnTo>
                  <a:lnTo>
                    <a:pt x="52" y="46"/>
                  </a:lnTo>
                  <a:lnTo>
                    <a:pt x="50" y="46"/>
                  </a:lnTo>
                  <a:lnTo>
                    <a:pt x="48" y="46"/>
                  </a:lnTo>
                  <a:lnTo>
                    <a:pt x="48" y="48"/>
                  </a:lnTo>
                  <a:lnTo>
                    <a:pt x="46" y="48"/>
                  </a:lnTo>
                  <a:lnTo>
                    <a:pt x="44" y="48"/>
                  </a:lnTo>
                  <a:lnTo>
                    <a:pt x="44" y="50"/>
                  </a:lnTo>
                  <a:lnTo>
                    <a:pt x="42" y="50"/>
                  </a:lnTo>
                  <a:lnTo>
                    <a:pt x="40" y="52"/>
                  </a:lnTo>
                  <a:lnTo>
                    <a:pt x="40" y="54"/>
                  </a:lnTo>
                  <a:lnTo>
                    <a:pt x="38" y="54"/>
                  </a:lnTo>
                  <a:lnTo>
                    <a:pt x="36" y="54"/>
                  </a:lnTo>
                  <a:lnTo>
                    <a:pt x="36" y="55"/>
                  </a:lnTo>
                  <a:lnTo>
                    <a:pt x="34" y="57"/>
                  </a:lnTo>
                  <a:lnTo>
                    <a:pt x="33" y="57"/>
                  </a:lnTo>
                  <a:lnTo>
                    <a:pt x="33" y="59"/>
                  </a:lnTo>
                  <a:lnTo>
                    <a:pt x="31" y="59"/>
                  </a:lnTo>
                  <a:lnTo>
                    <a:pt x="29" y="61"/>
                  </a:lnTo>
                  <a:lnTo>
                    <a:pt x="29" y="63"/>
                  </a:lnTo>
                  <a:lnTo>
                    <a:pt x="27" y="63"/>
                  </a:lnTo>
                  <a:lnTo>
                    <a:pt x="27" y="61"/>
                  </a:lnTo>
                  <a:lnTo>
                    <a:pt x="27" y="59"/>
                  </a:lnTo>
                  <a:lnTo>
                    <a:pt x="27" y="57"/>
                  </a:lnTo>
                  <a:lnTo>
                    <a:pt x="25" y="57"/>
                  </a:lnTo>
                  <a:lnTo>
                    <a:pt x="25" y="55"/>
                  </a:lnTo>
                  <a:lnTo>
                    <a:pt x="27" y="55"/>
                  </a:lnTo>
                  <a:lnTo>
                    <a:pt x="27" y="57"/>
                  </a:lnTo>
                  <a:lnTo>
                    <a:pt x="29" y="55"/>
                  </a:lnTo>
                  <a:lnTo>
                    <a:pt x="27" y="55"/>
                  </a:lnTo>
                  <a:lnTo>
                    <a:pt x="27" y="54"/>
                  </a:lnTo>
                  <a:lnTo>
                    <a:pt x="25" y="54"/>
                  </a:lnTo>
                  <a:lnTo>
                    <a:pt x="25" y="52"/>
                  </a:lnTo>
                  <a:lnTo>
                    <a:pt x="27" y="52"/>
                  </a:lnTo>
                  <a:lnTo>
                    <a:pt x="27" y="50"/>
                  </a:lnTo>
                  <a:lnTo>
                    <a:pt x="27" y="48"/>
                  </a:lnTo>
                  <a:lnTo>
                    <a:pt x="25" y="48"/>
                  </a:lnTo>
                  <a:lnTo>
                    <a:pt x="23" y="48"/>
                  </a:lnTo>
                  <a:lnTo>
                    <a:pt x="21" y="48"/>
                  </a:lnTo>
                  <a:lnTo>
                    <a:pt x="21" y="46"/>
                  </a:lnTo>
                  <a:lnTo>
                    <a:pt x="19" y="46"/>
                  </a:lnTo>
                  <a:lnTo>
                    <a:pt x="19" y="44"/>
                  </a:lnTo>
                  <a:lnTo>
                    <a:pt x="17" y="44"/>
                  </a:lnTo>
                  <a:lnTo>
                    <a:pt x="15" y="42"/>
                  </a:lnTo>
                  <a:lnTo>
                    <a:pt x="15" y="40"/>
                  </a:lnTo>
                  <a:lnTo>
                    <a:pt x="13" y="40"/>
                  </a:lnTo>
                  <a:lnTo>
                    <a:pt x="13" y="38"/>
                  </a:lnTo>
                  <a:lnTo>
                    <a:pt x="15" y="40"/>
                  </a:lnTo>
                  <a:lnTo>
                    <a:pt x="17" y="40"/>
                  </a:lnTo>
                  <a:lnTo>
                    <a:pt x="17" y="38"/>
                  </a:lnTo>
                  <a:lnTo>
                    <a:pt x="19" y="38"/>
                  </a:lnTo>
                  <a:lnTo>
                    <a:pt x="19" y="36"/>
                  </a:lnTo>
                  <a:lnTo>
                    <a:pt x="19" y="34"/>
                  </a:lnTo>
                  <a:lnTo>
                    <a:pt x="17" y="34"/>
                  </a:lnTo>
                  <a:lnTo>
                    <a:pt x="13" y="30"/>
                  </a:lnTo>
                  <a:lnTo>
                    <a:pt x="11" y="30"/>
                  </a:lnTo>
                  <a:lnTo>
                    <a:pt x="11" y="29"/>
                  </a:lnTo>
                  <a:lnTo>
                    <a:pt x="9" y="29"/>
                  </a:lnTo>
                  <a:lnTo>
                    <a:pt x="9" y="27"/>
                  </a:lnTo>
                  <a:lnTo>
                    <a:pt x="9" y="25"/>
                  </a:lnTo>
                  <a:lnTo>
                    <a:pt x="11" y="25"/>
                  </a:lnTo>
                  <a:lnTo>
                    <a:pt x="11" y="23"/>
                  </a:lnTo>
                  <a:lnTo>
                    <a:pt x="13" y="23"/>
                  </a:lnTo>
                  <a:lnTo>
                    <a:pt x="13" y="21"/>
                  </a:lnTo>
                  <a:lnTo>
                    <a:pt x="11" y="21"/>
                  </a:lnTo>
                  <a:lnTo>
                    <a:pt x="11" y="19"/>
                  </a:lnTo>
                  <a:lnTo>
                    <a:pt x="9" y="19"/>
                  </a:lnTo>
                  <a:lnTo>
                    <a:pt x="8" y="19"/>
                  </a:lnTo>
                  <a:lnTo>
                    <a:pt x="6" y="19"/>
                  </a:lnTo>
                  <a:lnTo>
                    <a:pt x="6" y="17"/>
                  </a:lnTo>
                  <a:lnTo>
                    <a:pt x="4" y="17"/>
                  </a:lnTo>
                  <a:lnTo>
                    <a:pt x="6" y="17"/>
                  </a:lnTo>
                  <a:lnTo>
                    <a:pt x="6" y="15"/>
                  </a:lnTo>
                  <a:lnTo>
                    <a:pt x="4" y="15"/>
                  </a:lnTo>
                  <a:lnTo>
                    <a:pt x="4" y="13"/>
                  </a:lnTo>
                  <a:lnTo>
                    <a:pt x="6" y="11"/>
                  </a:lnTo>
                  <a:lnTo>
                    <a:pt x="8" y="9"/>
                  </a:lnTo>
                  <a:lnTo>
                    <a:pt x="9" y="9"/>
                  </a:lnTo>
                  <a:lnTo>
                    <a:pt x="11" y="9"/>
                  </a:lnTo>
                  <a:lnTo>
                    <a:pt x="11" y="11"/>
                  </a:lnTo>
                  <a:lnTo>
                    <a:pt x="13" y="11"/>
                  </a:lnTo>
                  <a:lnTo>
                    <a:pt x="15" y="11"/>
                  </a:lnTo>
                  <a:lnTo>
                    <a:pt x="13" y="13"/>
                  </a:lnTo>
                  <a:lnTo>
                    <a:pt x="15" y="13"/>
                  </a:lnTo>
                  <a:lnTo>
                    <a:pt x="17" y="15"/>
                  </a:lnTo>
                  <a:lnTo>
                    <a:pt x="19" y="15"/>
                  </a:lnTo>
                  <a:lnTo>
                    <a:pt x="21" y="15"/>
                  </a:lnTo>
                  <a:lnTo>
                    <a:pt x="23" y="15"/>
                  </a:lnTo>
                  <a:lnTo>
                    <a:pt x="25" y="17"/>
                  </a:lnTo>
                  <a:lnTo>
                    <a:pt x="27" y="17"/>
                  </a:lnTo>
                  <a:lnTo>
                    <a:pt x="29" y="17"/>
                  </a:lnTo>
                  <a:lnTo>
                    <a:pt x="29" y="15"/>
                  </a:lnTo>
                  <a:lnTo>
                    <a:pt x="31" y="13"/>
                  </a:lnTo>
                  <a:lnTo>
                    <a:pt x="31" y="11"/>
                  </a:lnTo>
                  <a:lnTo>
                    <a:pt x="29" y="11"/>
                  </a:lnTo>
                  <a:lnTo>
                    <a:pt x="27" y="9"/>
                  </a:lnTo>
                  <a:lnTo>
                    <a:pt x="25" y="9"/>
                  </a:lnTo>
                  <a:lnTo>
                    <a:pt x="25" y="7"/>
                  </a:lnTo>
                  <a:lnTo>
                    <a:pt x="23" y="7"/>
                  </a:lnTo>
                  <a:lnTo>
                    <a:pt x="23" y="6"/>
                  </a:lnTo>
                  <a:lnTo>
                    <a:pt x="23" y="4"/>
                  </a:lnTo>
                  <a:lnTo>
                    <a:pt x="25" y="4"/>
                  </a:lnTo>
                  <a:lnTo>
                    <a:pt x="25" y="2"/>
                  </a:lnTo>
                  <a:lnTo>
                    <a:pt x="27"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23"/>
            <p:cNvSpPr>
              <a:spLocks/>
            </p:cNvSpPr>
            <p:nvPr/>
          </p:nvSpPr>
          <p:spPr bwMode="auto">
            <a:xfrm>
              <a:off x="5761038" y="4889500"/>
              <a:ext cx="46038" cy="55563"/>
            </a:xfrm>
            <a:custGeom>
              <a:avLst/>
              <a:gdLst>
                <a:gd name="T0" fmla="*/ 23 w 29"/>
                <a:gd name="T1" fmla="*/ 6 h 35"/>
                <a:gd name="T2" fmla="*/ 23 w 29"/>
                <a:gd name="T3" fmla="*/ 6 h 35"/>
                <a:gd name="T4" fmla="*/ 23 w 29"/>
                <a:gd name="T5" fmla="*/ 8 h 35"/>
                <a:gd name="T6" fmla="*/ 23 w 29"/>
                <a:gd name="T7" fmla="*/ 10 h 35"/>
                <a:gd name="T8" fmla="*/ 25 w 29"/>
                <a:gd name="T9" fmla="*/ 10 h 35"/>
                <a:gd name="T10" fmla="*/ 25 w 29"/>
                <a:gd name="T11" fmla="*/ 10 h 35"/>
                <a:gd name="T12" fmla="*/ 27 w 29"/>
                <a:gd name="T13" fmla="*/ 12 h 35"/>
                <a:gd name="T14" fmla="*/ 27 w 29"/>
                <a:gd name="T15" fmla="*/ 12 h 35"/>
                <a:gd name="T16" fmla="*/ 29 w 29"/>
                <a:gd name="T17" fmla="*/ 12 h 35"/>
                <a:gd name="T18" fmla="*/ 29 w 29"/>
                <a:gd name="T19" fmla="*/ 14 h 35"/>
                <a:gd name="T20" fmla="*/ 29 w 29"/>
                <a:gd name="T21" fmla="*/ 14 h 35"/>
                <a:gd name="T22" fmla="*/ 29 w 29"/>
                <a:gd name="T23" fmla="*/ 16 h 35"/>
                <a:gd name="T24" fmla="*/ 27 w 29"/>
                <a:gd name="T25" fmla="*/ 16 h 35"/>
                <a:gd name="T26" fmla="*/ 25 w 29"/>
                <a:gd name="T27" fmla="*/ 18 h 35"/>
                <a:gd name="T28" fmla="*/ 25 w 29"/>
                <a:gd name="T29" fmla="*/ 20 h 35"/>
                <a:gd name="T30" fmla="*/ 25 w 29"/>
                <a:gd name="T31" fmla="*/ 20 h 35"/>
                <a:gd name="T32" fmla="*/ 23 w 29"/>
                <a:gd name="T33" fmla="*/ 20 h 35"/>
                <a:gd name="T34" fmla="*/ 23 w 29"/>
                <a:gd name="T35" fmla="*/ 22 h 35"/>
                <a:gd name="T36" fmla="*/ 23 w 29"/>
                <a:gd name="T37" fmla="*/ 24 h 35"/>
                <a:gd name="T38" fmla="*/ 20 w 29"/>
                <a:gd name="T39" fmla="*/ 25 h 35"/>
                <a:gd name="T40" fmla="*/ 18 w 29"/>
                <a:gd name="T41" fmla="*/ 29 h 35"/>
                <a:gd name="T42" fmla="*/ 16 w 29"/>
                <a:gd name="T43" fmla="*/ 33 h 35"/>
                <a:gd name="T44" fmla="*/ 14 w 29"/>
                <a:gd name="T45" fmla="*/ 33 h 35"/>
                <a:gd name="T46" fmla="*/ 12 w 29"/>
                <a:gd name="T47" fmla="*/ 35 h 35"/>
                <a:gd name="T48" fmla="*/ 12 w 29"/>
                <a:gd name="T49" fmla="*/ 35 h 35"/>
                <a:gd name="T50" fmla="*/ 10 w 29"/>
                <a:gd name="T51" fmla="*/ 33 h 35"/>
                <a:gd name="T52" fmla="*/ 10 w 29"/>
                <a:gd name="T53" fmla="*/ 31 h 35"/>
                <a:gd name="T54" fmla="*/ 8 w 29"/>
                <a:gd name="T55" fmla="*/ 29 h 35"/>
                <a:gd name="T56" fmla="*/ 8 w 29"/>
                <a:gd name="T57" fmla="*/ 27 h 35"/>
                <a:gd name="T58" fmla="*/ 8 w 29"/>
                <a:gd name="T59" fmla="*/ 27 h 35"/>
                <a:gd name="T60" fmla="*/ 6 w 29"/>
                <a:gd name="T61" fmla="*/ 24 h 35"/>
                <a:gd name="T62" fmla="*/ 4 w 29"/>
                <a:gd name="T63" fmla="*/ 16 h 35"/>
                <a:gd name="T64" fmla="*/ 4 w 29"/>
                <a:gd name="T65" fmla="*/ 14 h 35"/>
                <a:gd name="T66" fmla="*/ 4 w 29"/>
                <a:gd name="T67" fmla="*/ 12 h 35"/>
                <a:gd name="T68" fmla="*/ 2 w 29"/>
                <a:gd name="T69" fmla="*/ 12 h 35"/>
                <a:gd name="T70" fmla="*/ 2 w 29"/>
                <a:gd name="T71" fmla="*/ 10 h 35"/>
                <a:gd name="T72" fmla="*/ 0 w 29"/>
                <a:gd name="T73" fmla="*/ 8 h 35"/>
                <a:gd name="T74" fmla="*/ 0 w 29"/>
                <a:gd name="T75" fmla="*/ 8 h 35"/>
                <a:gd name="T76" fmla="*/ 2 w 29"/>
                <a:gd name="T77" fmla="*/ 6 h 35"/>
                <a:gd name="T78" fmla="*/ 6 w 29"/>
                <a:gd name="T79" fmla="*/ 6 h 35"/>
                <a:gd name="T80" fmla="*/ 6 w 29"/>
                <a:gd name="T81" fmla="*/ 8 h 35"/>
                <a:gd name="T82" fmla="*/ 6 w 29"/>
                <a:gd name="T83" fmla="*/ 8 h 35"/>
                <a:gd name="T84" fmla="*/ 8 w 29"/>
                <a:gd name="T85" fmla="*/ 8 h 35"/>
                <a:gd name="T86" fmla="*/ 10 w 29"/>
                <a:gd name="T87" fmla="*/ 8 h 35"/>
                <a:gd name="T88" fmla="*/ 12 w 29"/>
                <a:gd name="T89" fmla="*/ 8 h 35"/>
                <a:gd name="T90" fmla="*/ 12 w 29"/>
                <a:gd name="T91" fmla="*/ 8 h 35"/>
                <a:gd name="T92" fmla="*/ 14 w 29"/>
                <a:gd name="T93" fmla="*/ 8 h 35"/>
                <a:gd name="T94" fmla="*/ 16 w 29"/>
                <a:gd name="T95" fmla="*/ 2 h 35"/>
                <a:gd name="T96" fmla="*/ 16 w 29"/>
                <a:gd name="T97" fmla="*/ 0 h 35"/>
                <a:gd name="T98" fmla="*/ 16 w 29"/>
                <a:gd name="T99" fmla="*/ 0 h 35"/>
                <a:gd name="T100" fmla="*/ 18 w 29"/>
                <a:gd name="T101" fmla="*/ 2 h 35"/>
                <a:gd name="T102" fmla="*/ 20 w 29"/>
                <a:gd name="T103" fmla="*/ 0 h 35"/>
                <a:gd name="T104" fmla="*/ 21 w 29"/>
                <a:gd name="T105" fmla="*/ 0 h 35"/>
                <a:gd name="T106" fmla="*/ 23 w 29"/>
                <a:gd name="T107" fmla="*/ 0 h 35"/>
                <a:gd name="T108" fmla="*/ 23 w 29"/>
                <a:gd name="T10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9" h="35">
                  <a:moveTo>
                    <a:pt x="25" y="2"/>
                  </a:moveTo>
                  <a:lnTo>
                    <a:pt x="25" y="2"/>
                  </a:lnTo>
                  <a:lnTo>
                    <a:pt x="25" y="2"/>
                  </a:lnTo>
                  <a:lnTo>
                    <a:pt x="23" y="4"/>
                  </a:lnTo>
                  <a:lnTo>
                    <a:pt x="23" y="4"/>
                  </a:lnTo>
                  <a:lnTo>
                    <a:pt x="23" y="6"/>
                  </a:lnTo>
                  <a:lnTo>
                    <a:pt x="23" y="6"/>
                  </a:lnTo>
                  <a:lnTo>
                    <a:pt x="23" y="6"/>
                  </a:lnTo>
                  <a:lnTo>
                    <a:pt x="23" y="6"/>
                  </a:lnTo>
                  <a:lnTo>
                    <a:pt x="23" y="6"/>
                  </a:lnTo>
                  <a:lnTo>
                    <a:pt x="23" y="6"/>
                  </a:lnTo>
                  <a:lnTo>
                    <a:pt x="23" y="6"/>
                  </a:lnTo>
                  <a:lnTo>
                    <a:pt x="23" y="6"/>
                  </a:lnTo>
                  <a:lnTo>
                    <a:pt x="25" y="6"/>
                  </a:lnTo>
                  <a:lnTo>
                    <a:pt x="25" y="6"/>
                  </a:lnTo>
                  <a:lnTo>
                    <a:pt x="25" y="6"/>
                  </a:lnTo>
                  <a:lnTo>
                    <a:pt x="23" y="8"/>
                  </a:lnTo>
                  <a:lnTo>
                    <a:pt x="23" y="8"/>
                  </a:lnTo>
                  <a:lnTo>
                    <a:pt x="23" y="8"/>
                  </a:lnTo>
                  <a:lnTo>
                    <a:pt x="23" y="8"/>
                  </a:lnTo>
                  <a:lnTo>
                    <a:pt x="23" y="8"/>
                  </a:lnTo>
                  <a:lnTo>
                    <a:pt x="23" y="10"/>
                  </a:lnTo>
                  <a:lnTo>
                    <a:pt x="23" y="10"/>
                  </a:lnTo>
                  <a:lnTo>
                    <a:pt x="23" y="10"/>
                  </a:lnTo>
                  <a:lnTo>
                    <a:pt x="23" y="10"/>
                  </a:lnTo>
                  <a:lnTo>
                    <a:pt x="23" y="10"/>
                  </a:lnTo>
                  <a:lnTo>
                    <a:pt x="23" y="10"/>
                  </a:lnTo>
                  <a:lnTo>
                    <a:pt x="23" y="10"/>
                  </a:lnTo>
                  <a:lnTo>
                    <a:pt x="23" y="10"/>
                  </a:lnTo>
                  <a:lnTo>
                    <a:pt x="25" y="10"/>
                  </a:lnTo>
                  <a:lnTo>
                    <a:pt x="25" y="10"/>
                  </a:lnTo>
                  <a:lnTo>
                    <a:pt x="25" y="10"/>
                  </a:lnTo>
                  <a:lnTo>
                    <a:pt x="25" y="10"/>
                  </a:lnTo>
                  <a:lnTo>
                    <a:pt x="25" y="10"/>
                  </a:lnTo>
                  <a:lnTo>
                    <a:pt x="25" y="10"/>
                  </a:lnTo>
                  <a:lnTo>
                    <a:pt x="25" y="10"/>
                  </a:lnTo>
                  <a:lnTo>
                    <a:pt x="27" y="10"/>
                  </a:lnTo>
                  <a:lnTo>
                    <a:pt x="27" y="10"/>
                  </a:lnTo>
                  <a:lnTo>
                    <a:pt x="27" y="10"/>
                  </a:lnTo>
                  <a:lnTo>
                    <a:pt x="27" y="12"/>
                  </a:lnTo>
                  <a:lnTo>
                    <a:pt x="27" y="12"/>
                  </a:lnTo>
                  <a:lnTo>
                    <a:pt x="27" y="12"/>
                  </a:lnTo>
                  <a:lnTo>
                    <a:pt x="27" y="12"/>
                  </a:lnTo>
                  <a:lnTo>
                    <a:pt x="27" y="12"/>
                  </a:lnTo>
                  <a:lnTo>
                    <a:pt x="27" y="12"/>
                  </a:lnTo>
                  <a:lnTo>
                    <a:pt x="27" y="12"/>
                  </a:lnTo>
                  <a:lnTo>
                    <a:pt x="27" y="12"/>
                  </a:lnTo>
                  <a:lnTo>
                    <a:pt x="27" y="12"/>
                  </a:lnTo>
                  <a:lnTo>
                    <a:pt x="29" y="12"/>
                  </a:lnTo>
                  <a:lnTo>
                    <a:pt x="29" y="12"/>
                  </a:lnTo>
                  <a:lnTo>
                    <a:pt x="29" y="12"/>
                  </a:lnTo>
                  <a:lnTo>
                    <a:pt x="29" y="12"/>
                  </a:lnTo>
                  <a:lnTo>
                    <a:pt x="29" y="12"/>
                  </a:lnTo>
                  <a:lnTo>
                    <a:pt x="29" y="12"/>
                  </a:lnTo>
                  <a:lnTo>
                    <a:pt x="29" y="12"/>
                  </a:lnTo>
                  <a:lnTo>
                    <a:pt x="29" y="12"/>
                  </a:lnTo>
                  <a:lnTo>
                    <a:pt x="29" y="12"/>
                  </a:lnTo>
                  <a:lnTo>
                    <a:pt x="29" y="14"/>
                  </a:lnTo>
                  <a:lnTo>
                    <a:pt x="29" y="14"/>
                  </a:lnTo>
                  <a:lnTo>
                    <a:pt x="29" y="14"/>
                  </a:lnTo>
                  <a:lnTo>
                    <a:pt x="29" y="14"/>
                  </a:lnTo>
                  <a:lnTo>
                    <a:pt x="29" y="14"/>
                  </a:lnTo>
                  <a:lnTo>
                    <a:pt x="29" y="14"/>
                  </a:lnTo>
                  <a:lnTo>
                    <a:pt x="29" y="14"/>
                  </a:lnTo>
                  <a:lnTo>
                    <a:pt x="29" y="14"/>
                  </a:lnTo>
                  <a:lnTo>
                    <a:pt x="29" y="14"/>
                  </a:lnTo>
                  <a:lnTo>
                    <a:pt x="29" y="14"/>
                  </a:lnTo>
                  <a:lnTo>
                    <a:pt x="29" y="16"/>
                  </a:lnTo>
                  <a:lnTo>
                    <a:pt x="29" y="16"/>
                  </a:lnTo>
                  <a:lnTo>
                    <a:pt x="29" y="16"/>
                  </a:lnTo>
                  <a:lnTo>
                    <a:pt x="29" y="16"/>
                  </a:lnTo>
                  <a:lnTo>
                    <a:pt x="29" y="16"/>
                  </a:lnTo>
                  <a:lnTo>
                    <a:pt x="29" y="16"/>
                  </a:lnTo>
                  <a:lnTo>
                    <a:pt x="29" y="16"/>
                  </a:lnTo>
                  <a:lnTo>
                    <a:pt x="29" y="16"/>
                  </a:lnTo>
                  <a:lnTo>
                    <a:pt x="27" y="16"/>
                  </a:lnTo>
                  <a:lnTo>
                    <a:pt x="27" y="16"/>
                  </a:lnTo>
                  <a:lnTo>
                    <a:pt x="27" y="16"/>
                  </a:lnTo>
                  <a:lnTo>
                    <a:pt x="27" y="16"/>
                  </a:lnTo>
                  <a:lnTo>
                    <a:pt x="27" y="16"/>
                  </a:lnTo>
                  <a:lnTo>
                    <a:pt x="27" y="18"/>
                  </a:lnTo>
                  <a:lnTo>
                    <a:pt x="27" y="18"/>
                  </a:lnTo>
                  <a:lnTo>
                    <a:pt x="27" y="18"/>
                  </a:lnTo>
                  <a:lnTo>
                    <a:pt x="25" y="18"/>
                  </a:lnTo>
                  <a:lnTo>
                    <a:pt x="27" y="18"/>
                  </a:lnTo>
                  <a:lnTo>
                    <a:pt x="27" y="18"/>
                  </a:lnTo>
                  <a:lnTo>
                    <a:pt x="27" y="18"/>
                  </a:lnTo>
                  <a:lnTo>
                    <a:pt x="27" y="20"/>
                  </a:lnTo>
                  <a:lnTo>
                    <a:pt x="25" y="20"/>
                  </a:lnTo>
                  <a:lnTo>
                    <a:pt x="25" y="20"/>
                  </a:lnTo>
                  <a:lnTo>
                    <a:pt x="25" y="20"/>
                  </a:lnTo>
                  <a:lnTo>
                    <a:pt x="25" y="20"/>
                  </a:lnTo>
                  <a:lnTo>
                    <a:pt x="25" y="20"/>
                  </a:lnTo>
                  <a:lnTo>
                    <a:pt x="25" y="20"/>
                  </a:lnTo>
                  <a:lnTo>
                    <a:pt x="25" y="20"/>
                  </a:lnTo>
                  <a:lnTo>
                    <a:pt x="25" y="20"/>
                  </a:lnTo>
                  <a:lnTo>
                    <a:pt x="25" y="20"/>
                  </a:lnTo>
                  <a:lnTo>
                    <a:pt x="25" y="20"/>
                  </a:lnTo>
                  <a:lnTo>
                    <a:pt x="23" y="20"/>
                  </a:lnTo>
                  <a:lnTo>
                    <a:pt x="23" y="20"/>
                  </a:lnTo>
                  <a:lnTo>
                    <a:pt x="23" y="20"/>
                  </a:lnTo>
                  <a:lnTo>
                    <a:pt x="23" y="20"/>
                  </a:lnTo>
                  <a:lnTo>
                    <a:pt x="23" y="20"/>
                  </a:lnTo>
                  <a:lnTo>
                    <a:pt x="23" y="20"/>
                  </a:lnTo>
                  <a:lnTo>
                    <a:pt x="23" y="22"/>
                  </a:lnTo>
                  <a:lnTo>
                    <a:pt x="23" y="22"/>
                  </a:lnTo>
                  <a:lnTo>
                    <a:pt x="23" y="22"/>
                  </a:lnTo>
                  <a:lnTo>
                    <a:pt x="23" y="22"/>
                  </a:lnTo>
                  <a:lnTo>
                    <a:pt x="23" y="24"/>
                  </a:lnTo>
                  <a:lnTo>
                    <a:pt x="23" y="24"/>
                  </a:lnTo>
                  <a:lnTo>
                    <a:pt x="23" y="24"/>
                  </a:lnTo>
                  <a:lnTo>
                    <a:pt x="23" y="24"/>
                  </a:lnTo>
                  <a:lnTo>
                    <a:pt x="23" y="24"/>
                  </a:lnTo>
                  <a:lnTo>
                    <a:pt x="23" y="24"/>
                  </a:lnTo>
                  <a:lnTo>
                    <a:pt x="23" y="24"/>
                  </a:lnTo>
                  <a:lnTo>
                    <a:pt x="23" y="24"/>
                  </a:lnTo>
                  <a:lnTo>
                    <a:pt x="21" y="24"/>
                  </a:lnTo>
                  <a:lnTo>
                    <a:pt x="21" y="24"/>
                  </a:lnTo>
                  <a:lnTo>
                    <a:pt x="21" y="25"/>
                  </a:lnTo>
                  <a:lnTo>
                    <a:pt x="20" y="25"/>
                  </a:lnTo>
                  <a:lnTo>
                    <a:pt x="20" y="27"/>
                  </a:lnTo>
                  <a:lnTo>
                    <a:pt x="20" y="27"/>
                  </a:lnTo>
                  <a:lnTo>
                    <a:pt x="20" y="29"/>
                  </a:lnTo>
                  <a:lnTo>
                    <a:pt x="20" y="29"/>
                  </a:lnTo>
                  <a:lnTo>
                    <a:pt x="20" y="29"/>
                  </a:lnTo>
                  <a:lnTo>
                    <a:pt x="18" y="29"/>
                  </a:lnTo>
                  <a:lnTo>
                    <a:pt x="18" y="31"/>
                  </a:lnTo>
                  <a:lnTo>
                    <a:pt x="18" y="31"/>
                  </a:lnTo>
                  <a:lnTo>
                    <a:pt x="18" y="31"/>
                  </a:lnTo>
                  <a:lnTo>
                    <a:pt x="16" y="31"/>
                  </a:lnTo>
                  <a:lnTo>
                    <a:pt x="16" y="33"/>
                  </a:lnTo>
                  <a:lnTo>
                    <a:pt x="16" y="33"/>
                  </a:lnTo>
                  <a:lnTo>
                    <a:pt x="16" y="33"/>
                  </a:lnTo>
                  <a:lnTo>
                    <a:pt x="16" y="33"/>
                  </a:lnTo>
                  <a:lnTo>
                    <a:pt x="14" y="33"/>
                  </a:lnTo>
                  <a:lnTo>
                    <a:pt x="14" y="33"/>
                  </a:lnTo>
                  <a:lnTo>
                    <a:pt x="14" y="33"/>
                  </a:lnTo>
                  <a:lnTo>
                    <a:pt x="14" y="33"/>
                  </a:lnTo>
                  <a:lnTo>
                    <a:pt x="14" y="33"/>
                  </a:lnTo>
                  <a:lnTo>
                    <a:pt x="14" y="33"/>
                  </a:lnTo>
                  <a:lnTo>
                    <a:pt x="14" y="33"/>
                  </a:lnTo>
                  <a:lnTo>
                    <a:pt x="14" y="33"/>
                  </a:lnTo>
                  <a:lnTo>
                    <a:pt x="14" y="35"/>
                  </a:lnTo>
                  <a:lnTo>
                    <a:pt x="12" y="35"/>
                  </a:lnTo>
                  <a:lnTo>
                    <a:pt x="12" y="35"/>
                  </a:lnTo>
                  <a:lnTo>
                    <a:pt x="12" y="35"/>
                  </a:lnTo>
                  <a:lnTo>
                    <a:pt x="12" y="35"/>
                  </a:lnTo>
                  <a:lnTo>
                    <a:pt x="12" y="35"/>
                  </a:lnTo>
                  <a:lnTo>
                    <a:pt x="12" y="35"/>
                  </a:lnTo>
                  <a:lnTo>
                    <a:pt x="12" y="35"/>
                  </a:lnTo>
                  <a:lnTo>
                    <a:pt x="12" y="35"/>
                  </a:lnTo>
                  <a:lnTo>
                    <a:pt x="12" y="35"/>
                  </a:lnTo>
                  <a:lnTo>
                    <a:pt x="12" y="35"/>
                  </a:lnTo>
                  <a:lnTo>
                    <a:pt x="12" y="35"/>
                  </a:lnTo>
                  <a:lnTo>
                    <a:pt x="12" y="33"/>
                  </a:lnTo>
                  <a:lnTo>
                    <a:pt x="10" y="33"/>
                  </a:lnTo>
                  <a:lnTo>
                    <a:pt x="10" y="33"/>
                  </a:lnTo>
                  <a:lnTo>
                    <a:pt x="10" y="31"/>
                  </a:lnTo>
                  <a:lnTo>
                    <a:pt x="10" y="31"/>
                  </a:lnTo>
                  <a:lnTo>
                    <a:pt x="10" y="31"/>
                  </a:lnTo>
                  <a:lnTo>
                    <a:pt x="10" y="31"/>
                  </a:lnTo>
                  <a:lnTo>
                    <a:pt x="10" y="31"/>
                  </a:lnTo>
                  <a:lnTo>
                    <a:pt x="8" y="31"/>
                  </a:lnTo>
                  <a:lnTo>
                    <a:pt x="8" y="31"/>
                  </a:lnTo>
                  <a:lnTo>
                    <a:pt x="8" y="29"/>
                  </a:lnTo>
                  <a:lnTo>
                    <a:pt x="8" y="29"/>
                  </a:lnTo>
                  <a:lnTo>
                    <a:pt x="8" y="29"/>
                  </a:lnTo>
                  <a:lnTo>
                    <a:pt x="8" y="29"/>
                  </a:lnTo>
                  <a:lnTo>
                    <a:pt x="8" y="29"/>
                  </a:lnTo>
                  <a:lnTo>
                    <a:pt x="8" y="29"/>
                  </a:lnTo>
                  <a:lnTo>
                    <a:pt x="8" y="29"/>
                  </a:lnTo>
                  <a:lnTo>
                    <a:pt x="8" y="27"/>
                  </a:lnTo>
                  <a:lnTo>
                    <a:pt x="8" y="27"/>
                  </a:lnTo>
                  <a:lnTo>
                    <a:pt x="8" y="27"/>
                  </a:lnTo>
                  <a:lnTo>
                    <a:pt x="8" y="27"/>
                  </a:lnTo>
                  <a:lnTo>
                    <a:pt x="8" y="27"/>
                  </a:lnTo>
                  <a:lnTo>
                    <a:pt x="8" y="27"/>
                  </a:lnTo>
                  <a:lnTo>
                    <a:pt x="8" y="27"/>
                  </a:lnTo>
                  <a:lnTo>
                    <a:pt x="8" y="27"/>
                  </a:lnTo>
                  <a:lnTo>
                    <a:pt x="8" y="27"/>
                  </a:lnTo>
                  <a:lnTo>
                    <a:pt x="6" y="25"/>
                  </a:lnTo>
                  <a:lnTo>
                    <a:pt x="6" y="25"/>
                  </a:lnTo>
                  <a:lnTo>
                    <a:pt x="6" y="25"/>
                  </a:lnTo>
                  <a:lnTo>
                    <a:pt x="6" y="25"/>
                  </a:lnTo>
                  <a:lnTo>
                    <a:pt x="6" y="25"/>
                  </a:lnTo>
                  <a:lnTo>
                    <a:pt x="6" y="24"/>
                  </a:lnTo>
                  <a:lnTo>
                    <a:pt x="6" y="18"/>
                  </a:lnTo>
                  <a:lnTo>
                    <a:pt x="6" y="18"/>
                  </a:lnTo>
                  <a:lnTo>
                    <a:pt x="6" y="18"/>
                  </a:lnTo>
                  <a:lnTo>
                    <a:pt x="4" y="18"/>
                  </a:lnTo>
                  <a:lnTo>
                    <a:pt x="4" y="18"/>
                  </a:lnTo>
                  <a:lnTo>
                    <a:pt x="4" y="16"/>
                  </a:lnTo>
                  <a:lnTo>
                    <a:pt x="4" y="16"/>
                  </a:lnTo>
                  <a:lnTo>
                    <a:pt x="4" y="16"/>
                  </a:lnTo>
                  <a:lnTo>
                    <a:pt x="4" y="16"/>
                  </a:lnTo>
                  <a:lnTo>
                    <a:pt x="4" y="16"/>
                  </a:lnTo>
                  <a:lnTo>
                    <a:pt x="4" y="16"/>
                  </a:lnTo>
                  <a:lnTo>
                    <a:pt x="4" y="14"/>
                  </a:lnTo>
                  <a:lnTo>
                    <a:pt x="4" y="14"/>
                  </a:lnTo>
                  <a:lnTo>
                    <a:pt x="4" y="14"/>
                  </a:lnTo>
                  <a:lnTo>
                    <a:pt x="4" y="14"/>
                  </a:lnTo>
                  <a:lnTo>
                    <a:pt x="4" y="14"/>
                  </a:lnTo>
                  <a:lnTo>
                    <a:pt x="4" y="14"/>
                  </a:lnTo>
                  <a:lnTo>
                    <a:pt x="4" y="12"/>
                  </a:lnTo>
                  <a:lnTo>
                    <a:pt x="4" y="12"/>
                  </a:lnTo>
                  <a:lnTo>
                    <a:pt x="4" y="12"/>
                  </a:lnTo>
                  <a:lnTo>
                    <a:pt x="4" y="12"/>
                  </a:lnTo>
                  <a:lnTo>
                    <a:pt x="4" y="12"/>
                  </a:lnTo>
                  <a:lnTo>
                    <a:pt x="2" y="12"/>
                  </a:lnTo>
                  <a:lnTo>
                    <a:pt x="2" y="12"/>
                  </a:lnTo>
                  <a:lnTo>
                    <a:pt x="2" y="12"/>
                  </a:lnTo>
                  <a:lnTo>
                    <a:pt x="2" y="10"/>
                  </a:lnTo>
                  <a:lnTo>
                    <a:pt x="2" y="10"/>
                  </a:lnTo>
                  <a:lnTo>
                    <a:pt x="2" y="10"/>
                  </a:lnTo>
                  <a:lnTo>
                    <a:pt x="2" y="10"/>
                  </a:lnTo>
                  <a:lnTo>
                    <a:pt x="2" y="10"/>
                  </a:lnTo>
                  <a:lnTo>
                    <a:pt x="2" y="10"/>
                  </a:lnTo>
                  <a:lnTo>
                    <a:pt x="2" y="10"/>
                  </a:lnTo>
                  <a:lnTo>
                    <a:pt x="2" y="10"/>
                  </a:lnTo>
                  <a:lnTo>
                    <a:pt x="2" y="10"/>
                  </a:lnTo>
                  <a:lnTo>
                    <a:pt x="2" y="8"/>
                  </a:lnTo>
                  <a:lnTo>
                    <a:pt x="0" y="8"/>
                  </a:lnTo>
                  <a:lnTo>
                    <a:pt x="0" y="8"/>
                  </a:lnTo>
                  <a:lnTo>
                    <a:pt x="0" y="8"/>
                  </a:lnTo>
                  <a:lnTo>
                    <a:pt x="0" y="8"/>
                  </a:lnTo>
                  <a:lnTo>
                    <a:pt x="0" y="8"/>
                  </a:lnTo>
                  <a:lnTo>
                    <a:pt x="0" y="8"/>
                  </a:lnTo>
                  <a:lnTo>
                    <a:pt x="0" y="8"/>
                  </a:lnTo>
                  <a:lnTo>
                    <a:pt x="0" y="8"/>
                  </a:lnTo>
                  <a:lnTo>
                    <a:pt x="0" y="8"/>
                  </a:lnTo>
                  <a:lnTo>
                    <a:pt x="0" y="6"/>
                  </a:lnTo>
                  <a:lnTo>
                    <a:pt x="2" y="6"/>
                  </a:lnTo>
                  <a:lnTo>
                    <a:pt x="2" y="6"/>
                  </a:lnTo>
                  <a:lnTo>
                    <a:pt x="2" y="6"/>
                  </a:lnTo>
                  <a:lnTo>
                    <a:pt x="4" y="6"/>
                  </a:lnTo>
                  <a:lnTo>
                    <a:pt x="4" y="6"/>
                  </a:lnTo>
                  <a:lnTo>
                    <a:pt x="4" y="6"/>
                  </a:lnTo>
                  <a:lnTo>
                    <a:pt x="4" y="6"/>
                  </a:lnTo>
                  <a:lnTo>
                    <a:pt x="6" y="6"/>
                  </a:lnTo>
                  <a:lnTo>
                    <a:pt x="6" y="6"/>
                  </a:lnTo>
                  <a:lnTo>
                    <a:pt x="6" y="6"/>
                  </a:lnTo>
                  <a:lnTo>
                    <a:pt x="6" y="6"/>
                  </a:lnTo>
                  <a:lnTo>
                    <a:pt x="6" y="6"/>
                  </a:lnTo>
                  <a:lnTo>
                    <a:pt x="6" y="6"/>
                  </a:lnTo>
                  <a:lnTo>
                    <a:pt x="6" y="8"/>
                  </a:lnTo>
                  <a:lnTo>
                    <a:pt x="6" y="8"/>
                  </a:lnTo>
                  <a:lnTo>
                    <a:pt x="6" y="8"/>
                  </a:lnTo>
                  <a:lnTo>
                    <a:pt x="6" y="8"/>
                  </a:lnTo>
                  <a:lnTo>
                    <a:pt x="6" y="8"/>
                  </a:lnTo>
                  <a:lnTo>
                    <a:pt x="6" y="8"/>
                  </a:lnTo>
                  <a:lnTo>
                    <a:pt x="6" y="8"/>
                  </a:lnTo>
                  <a:lnTo>
                    <a:pt x="6" y="8"/>
                  </a:lnTo>
                  <a:lnTo>
                    <a:pt x="6" y="8"/>
                  </a:lnTo>
                  <a:lnTo>
                    <a:pt x="6" y="8"/>
                  </a:lnTo>
                  <a:lnTo>
                    <a:pt x="8" y="8"/>
                  </a:lnTo>
                  <a:lnTo>
                    <a:pt x="8" y="8"/>
                  </a:lnTo>
                  <a:lnTo>
                    <a:pt x="8" y="8"/>
                  </a:lnTo>
                  <a:lnTo>
                    <a:pt x="8" y="8"/>
                  </a:lnTo>
                  <a:lnTo>
                    <a:pt x="8" y="8"/>
                  </a:lnTo>
                  <a:lnTo>
                    <a:pt x="10" y="8"/>
                  </a:lnTo>
                  <a:lnTo>
                    <a:pt x="10" y="8"/>
                  </a:lnTo>
                  <a:lnTo>
                    <a:pt x="10" y="8"/>
                  </a:lnTo>
                  <a:lnTo>
                    <a:pt x="10" y="8"/>
                  </a:lnTo>
                  <a:lnTo>
                    <a:pt x="10" y="8"/>
                  </a:lnTo>
                  <a:lnTo>
                    <a:pt x="10" y="8"/>
                  </a:lnTo>
                  <a:lnTo>
                    <a:pt x="10" y="8"/>
                  </a:lnTo>
                  <a:lnTo>
                    <a:pt x="10" y="8"/>
                  </a:lnTo>
                  <a:lnTo>
                    <a:pt x="10" y="8"/>
                  </a:lnTo>
                  <a:lnTo>
                    <a:pt x="12" y="8"/>
                  </a:lnTo>
                  <a:lnTo>
                    <a:pt x="12" y="8"/>
                  </a:lnTo>
                  <a:lnTo>
                    <a:pt x="12" y="8"/>
                  </a:lnTo>
                  <a:lnTo>
                    <a:pt x="12" y="8"/>
                  </a:lnTo>
                  <a:lnTo>
                    <a:pt x="12" y="8"/>
                  </a:lnTo>
                  <a:lnTo>
                    <a:pt x="12" y="8"/>
                  </a:lnTo>
                  <a:lnTo>
                    <a:pt x="12" y="8"/>
                  </a:lnTo>
                  <a:lnTo>
                    <a:pt x="12" y="8"/>
                  </a:lnTo>
                  <a:lnTo>
                    <a:pt x="14" y="8"/>
                  </a:lnTo>
                  <a:lnTo>
                    <a:pt x="14" y="8"/>
                  </a:lnTo>
                  <a:lnTo>
                    <a:pt x="14" y="8"/>
                  </a:lnTo>
                  <a:lnTo>
                    <a:pt x="14" y="8"/>
                  </a:lnTo>
                  <a:lnTo>
                    <a:pt x="14" y="8"/>
                  </a:lnTo>
                  <a:lnTo>
                    <a:pt x="14" y="8"/>
                  </a:lnTo>
                  <a:lnTo>
                    <a:pt x="16" y="6"/>
                  </a:lnTo>
                  <a:lnTo>
                    <a:pt x="16" y="6"/>
                  </a:lnTo>
                  <a:lnTo>
                    <a:pt x="16" y="6"/>
                  </a:lnTo>
                  <a:lnTo>
                    <a:pt x="16" y="6"/>
                  </a:lnTo>
                  <a:lnTo>
                    <a:pt x="16" y="4"/>
                  </a:lnTo>
                  <a:lnTo>
                    <a:pt x="16" y="2"/>
                  </a:lnTo>
                  <a:lnTo>
                    <a:pt x="16" y="2"/>
                  </a:lnTo>
                  <a:lnTo>
                    <a:pt x="16" y="0"/>
                  </a:lnTo>
                  <a:lnTo>
                    <a:pt x="16" y="0"/>
                  </a:lnTo>
                  <a:lnTo>
                    <a:pt x="16" y="0"/>
                  </a:lnTo>
                  <a:lnTo>
                    <a:pt x="16" y="0"/>
                  </a:lnTo>
                  <a:lnTo>
                    <a:pt x="16" y="0"/>
                  </a:lnTo>
                  <a:lnTo>
                    <a:pt x="16" y="0"/>
                  </a:lnTo>
                  <a:lnTo>
                    <a:pt x="16" y="0"/>
                  </a:lnTo>
                  <a:lnTo>
                    <a:pt x="16" y="0"/>
                  </a:lnTo>
                  <a:lnTo>
                    <a:pt x="16" y="0"/>
                  </a:lnTo>
                  <a:lnTo>
                    <a:pt x="16" y="0"/>
                  </a:lnTo>
                  <a:lnTo>
                    <a:pt x="16" y="0"/>
                  </a:lnTo>
                  <a:lnTo>
                    <a:pt x="18" y="0"/>
                  </a:lnTo>
                  <a:lnTo>
                    <a:pt x="18" y="2"/>
                  </a:lnTo>
                  <a:lnTo>
                    <a:pt x="18" y="2"/>
                  </a:lnTo>
                  <a:lnTo>
                    <a:pt x="18" y="2"/>
                  </a:lnTo>
                  <a:lnTo>
                    <a:pt x="18" y="2"/>
                  </a:lnTo>
                  <a:lnTo>
                    <a:pt x="18" y="2"/>
                  </a:lnTo>
                  <a:lnTo>
                    <a:pt x="20" y="2"/>
                  </a:lnTo>
                  <a:lnTo>
                    <a:pt x="20" y="2"/>
                  </a:lnTo>
                  <a:lnTo>
                    <a:pt x="20" y="2"/>
                  </a:lnTo>
                  <a:lnTo>
                    <a:pt x="20" y="2"/>
                  </a:lnTo>
                  <a:lnTo>
                    <a:pt x="20" y="0"/>
                  </a:lnTo>
                  <a:lnTo>
                    <a:pt x="20" y="0"/>
                  </a:lnTo>
                  <a:lnTo>
                    <a:pt x="20" y="0"/>
                  </a:lnTo>
                  <a:lnTo>
                    <a:pt x="21" y="2"/>
                  </a:lnTo>
                  <a:lnTo>
                    <a:pt x="21" y="2"/>
                  </a:lnTo>
                  <a:lnTo>
                    <a:pt x="21" y="2"/>
                  </a:lnTo>
                  <a:lnTo>
                    <a:pt x="21" y="2"/>
                  </a:lnTo>
                  <a:lnTo>
                    <a:pt x="21" y="0"/>
                  </a:lnTo>
                  <a:lnTo>
                    <a:pt x="21" y="0"/>
                  </a:lnTo>
                  <a:lnTo>
                    <a:pt x="21" y="0"/>
                  </a:lnTo>
                  <a:lnTo>
                    <a:pt x="21" y="0"/>
                  </a:lnTo>
                  <a:lnTo>
                    <a:pt x="21" y="0"/>
                  </a:lnTo>
                  <a:lnTo>
                    <a:pt x="21" y="0"/>
                  </a:lnTo>
                  <a:lnTo>
                    <a:pt x="23" y="0"/>
                  </a:lnTo>
                  <a:lnTo>
                    <a:pt x="23" y="0"/>
                  </a:lnTo>
                  <a:lnTo>
                    <a:pt x="23" y="0"/>
                  </a:lnTo>
                  <a:lnTo>
                    <a:pt x="23" y="0"/>
                  </a:lnTo>
                  <a:lnTo>
                    <a:pt x="23" y="0"/>
                  </a:lnTo>
                  <a:lnTo>
                    <a:pt x="23" y="0"/>
                  </a:lnTo>
                  <a:lnTo>
                    <a:pt x="23" y="0"/>
                  </a:lnTo>
                  <a:lnTo>
                    <a:pt x="25" y="2"/>
                  </a:lnTo>
                  <a:lnTo>
                    <a:pt x="25" y="2"/>
                  </a:lnTo>
                  <a:lnTo>
                    <a:pt x="2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24"/>
            <p:cNvSpPr>
              <a:spLocks/>
            </p:cNvSpPr>
            <p:nvPr/>
          </p:nvSpPr>
          <p:spPr bwMode="auto">
            <a:xfrm>
              <a:off x="5094288" y="3311525"/>
              <a:ext cx="96838" cy="79375"/>
            </a:xfrm>
            <a:custGeom>
              <a:avLst/>
              <a:gdLst>
                <a:gd name="T0" fmla="*/ 57 w 61"/>
                <a:gd name="T1" fmla="*/ 21 h 50"/>
                <a:gd name="T2" fmla="*/ 57 w 61"/>
                <a:gd name="T3" fmla="*/ 23 h 50"/>
                <a:gd name="T4" fmla="*/ 59 w 61"/>
                <a:gd name="T5" fmla="*/ 27 h 50"/>
                <a:gd name="T6" fmla="*/ 59 w 61"/>
                <a:gd name="T7" fmla="*/ 31 h 50"/>
                <a:gd name="T8" fmla="*/ 57 w 61"/>
                <a:gd name="T9" fmla="*/ 35 h 50"/>
                <a:gd name="T10" fmla="*/ 54 w 61"/>
                <a:gd name="T11" fmla="*/ 33 h 50"/>
                <a:gd name="T12" fmla="*/ 52 w 61"/>
                <a:gd name="T13" fmla="*/ 37 h 50"/>
                <a:gd name="T14" fmla="*/ 52 w 61"/>
                <a:gd name="T15" fmla="*/ 40 h 50"/>
                <a:gd name="T16" fmla="*/ 52 w 61"/>
                <a:gd name="T17" fmla="*/ 42 h 50"/>
                <a:gd name="T18" fmla="*/ 54 w 61"/>
                <a:gd name="T19" fmla="*/ 46 h 50"/>
                <a:gd name="T20" fmla="*/ 50 w 61"/>
                <a:gd name="T21" fmla="*/ 48 h 50"/>
                <a:gd name="T22" fmla="*/ 46 w 61"/>
                <a:gd name="T23" fmla="*/ 50 h 50"/>
                <a:gd name="T24" fmla="*/ 44 w 61"/>
                <a:gd name="T25" fmla="*/ 46 h 50"/>
                <a:gd name="T26" fmla="*/ 40 w 61"/>
                <a:gd name="T27" fmla="*/ 44 h 50"/>
                <a:gd name="T28" fmla="*/ 36 w 61"/>
                <a:gd name="T29" fmla="*/ 42 h 50"/>
                <a:gd name="T30" fmla="*/ 34 w 61"/>
                <a:gd name="T31" fmla="*/ 38 h 50"/>
                <a:gd name="T32" fmla="*/ 36 w 61"/>
                <a:gd name="T33" fmla="*/ 33 h 50"/>
                <a:gd name="T34" fmla="*/ 33 w 61"/>
                <a:gd name="T35" fmla="*/ 37 h 50"/>
                <a:gd name="T36" fmla="*/ 25 w 61"/>
                <a:gd name="T37" fmla="*/ 37 h 50"/>
                <a:gd name="T38" fmla="*/ 25 w 61"/>
                <a:gd name="T39" fmla="*/ 35 h 50"/>
                <a:gd name="T40" fmla="*/ 27 w 61"/>
                <a:gd name="T41" fmla="*/ 31 h 50"/>
                <a:gd name="T42" fmla="*/ 23 w 61"/>
                <a:gd name="T43" fmla="*/ 29 h 50"/>
                <a:gd name="T44" fmla="*/ 17 w 61"/>
                <a:gd name="T45" fmla="*/ 29 h 50"/>
                <a:gd name="T46" fmla="*/ 15 w 61"/>
                <a:gd name="T47" fmla="*/ 25 h 50"/>
                <a:gd name="T48" fmla="*/ 13 w 61"/>
                <a:gd name="T49" fmla="*/ 25 h 50"/>
                <a:gd name="T50" fmla="*/ 11 w 61"/>
                <a:gd name="T51" fmla="*/ 21 h 50"/>
                <a:gd name="T52" fmla="*/ 9 w 61"/>
                <a:gd name="T53" fmla="*/ 17 h 50"/>
                <a:gd name="T54" fmla="*/ 6 w 61"/>
                <a:gd name="T55" fmla="*/ 19 h 50"/>
                <a:gd name="T56" fmla="*/ 2 w 61"/>
                <a:gd name="T57" fmla="*/ 17 h 50"/>
                <a:gd name="T58" fmla="*/ 0 w 61"/>
                <a:gd name="T59" fmla="*/ 14 h 50"/>
                <a:gd name="T60" fmla="*/ 2 w 61"/>
                <a:gd name="T61" fmla="*/ 8 h 50"/>
                <a:gd name="T62" fmla="*/ 13 w 61"/>
                <a:gd name="T63" fmla="*/ 2 h 50"/>
                <a:gd name="T64" fmla="*/ 15 w 61"/>
                <a:gd name="T65" fmla="*/ 6 h 50"/>
                <a:gd name="T66" fmla="*/ 19 w 61"/>
                <a:gd name="T67" fmla="*/ 6 h 50"/>
                <a:gd name="T68" fmla="*/ 25 w 61"/>
                <a:gd name="T69" fmla="*/ 4 h 50"/>
                <a:gd name="T70" fmla="*/ 27 w 61"/>
                <a:gd name="T71" fmla="*/ 4 h 50"/>
                <a:gd name="T72" fmla="*/ 29 w 61"/>
                <a:gd name="T73" fmla="*/ 6 h 50"/>
                <a:gd name="T74" fmla="*/ 27 w 61"/>
                <a:gd name="T75" fmla="*/ 2 h 50"/>
                <a:gd name="T76" fmla="*/ 31 w 61"/>
                <a:gd name="T77" fmla="*/ 0 h 50"/>
                <a:gd name="T78" fmla="*/ 33 w 61"/>
                <a:gd name="T79" fmla="*/ 0 h 50"/>
                <a:gd name="T80" fmla="*/ 36 w 61"/>
                <a:gd name="T81" fmla="*/ 2 h 50"/>
                <a:gd name="T82" fmla="*/ 36 w 61"/>
                <a:gd name="T83" fmla="*/ 2 h 50"/>
                <a:gd name="T84" fmla="*/ 40 w 61"/>
                <a:gd name="T85" fmla="*/ 0 h 50"/>
                <a:gd name="T86" fmla="*/ 42 w 61"/>
                <a:gd name="T87" fmla="*/ 4 h 50"/>
                <a:gd name="T88" fmla="*/ 46 w 61"/>
                <a:gd name="T89" fmla="*/ 6 h 50"/>
                <a:gd name="T90" fmla="*/ 48 w 61"/>
                <a:gd name="T91" fmla="*/ 6 h 50"/>
                <a:gd name="T92" fmla="*/ 52 w 61"/>
                <a:gd name="T93" fmla="*/ 10 h 50"/>
                <a:gd name="T94" fmla="*/ 52 w 61"/>
                <a:gd name="T95" fmla="*/ 14 h 50"/>
                <a:gd name="T96" fmla="*/ 50 w 61"/>
                <a:gd name="T97" fmla="*/ 17 h 50"/>
                <a:gd name="T98" fmla="*/ 56 w 61"/>
                <a:gd name="T99" fmla="*/ 1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1" h="50">
                  <a:moveTo>
                    <a:pt x="56" y="17"/>
                  </a:moveTo>
                  <a:lnTo>
                    <a:pt x="56" y="19"/>
                  </a:lnTo>
                  <a:lnTo>
                    <a:pt x="57" y="21"/>
                  </a:lnTo>
                  <a:lnTo>
                    <a:pt x="59" y="21"/>
                  </a:lnTo>
                  <a:lnTo>
                    <a:pt x="59" y="23"/>
                  </a:lnTo>
                  <a:lnTo>
                    <a:pt x="57" y="23"/>
                  </a:lnTo>
                  <a:lnTo>
                    <a:pt x="57" y="25"/>
                  </a:lnTo>
                  <a:lnTo>
                    <a:pt x="59" y="25"/>
                  </a:lnTo>
                  <a:lnTo>
                    <a:pt x="59" y="27"/>
                  </a:lnTo>
                  <a:lnTo>
                    <a:pt x="61" y="29"/>
                  </a:lnTo>
                  <a:lnTo>
                    <a:pt x="59" y="29"/>
                  </a:lnTo>
                  <a:lnTo>
                    <a:pt x="59" y="31"/>
                  </a:lnTo>
                  <a:lnTo>
                    <a:pt x="57" y="31"/>
                  </a:lnTo>
                  <a:lnTo>
                    <a:pt x="57" y="33"/>
                  </a:lnTo>
                  <a:lnTo>
                    <a:pt x="57" y="35"/>
                  </a:lnTo>
                  <a:lnTo>
                    <a:pt x="56" y="35"/>
                  </a:lnTo>
                  <a:lnTo>
                    <a:pt x="56" y="33"/>
                  </a:lnTo>
                  <a:lnTo>
                    <a:pt x="54" y="33"/>
                  </a:lnTo>
                  <a:lnTo>
                    <a:pt x="54" y="35"/>
                  </a:lnTo>
                  <a:lnTo>
                    <a:pt x="52" y="35"/>
                  </a:lnTo>
                  <a:lnTo>
                    <a:pt x="52" y="37"/>
                  </a:lnTo>
                  <a:lnTo>
                    <a:pt x="52" y="38"/>
                  </a:lnTo>
                  <a:lnTo>
                    <a:pt x="50" y="40"/>
                  </a:lnTo>
                  <a:lnTo>
                    <a:pt x="52" y="40"/>
                  </a:lnTo>
                  <a:lnTo>
                    <a:pt x="50" y="40"/>
                  </a:lnTo>
                  <a:lnTo>
                    <a:pt x="50" y="42"/>
                  </a:lnTo>
                  <a:lnTo>
                    <a:pt x="52" y="42"/>
                  </a:lnTo>
                  <a:lnTo>
                    <a:pt x="52" y="44"/>
                  </a:lnTo>
                  <a:lnTo>
                    <a:pt x="54" y="44"/>
                  </a:lnTo>
                  <a:lnTo>
                    <a:pt x="54" y="46"/>
                  </a:lnTo>
                  <a:lnTo>
                    <a:pt x="52" y="46"/>
                  </a:lnTo>
                  <a:lnTo>
                    <a:pt x="52" y="48"/>
                  </a:lnTo>
                  <a:lnTo>
                    <a:pt x="50" y="48"/>
                  </a:lnTo>
                  <a:lnTo>
                    <a:pt x="48" y="48"/>
                  </a:lnTo>
                  <a:lnTo>
                    <a:pt x="46" y="48"/>
                  </a:lnTo>
                  <a:lnTo>
                    <a:pt x="46" y="50"/>
                  </a:lnTo>
                  <a:lnTo>
                    <a:pt x="46" y="48"/>
                  </a:lnTo>
                  <a:lnTo>
                    <a:pt x="46" y="46"/>
                  </a:lnTo>
                  <a:lnTo>
                    <a:pt x="44" y="46"/>
                  </a:lnTo>
                  <a:lnTo>
                    <a:pt x="44" y="44"/>
                  </a:lnTo>
                  <a:lnTo>
                    <a:pt x="42" y="44"/>
                  </a:lnTo>
                  <a:lnTo>
                    <a:pt x="40" y="44"/>
                  </a:lnTo>
                  <a:lnTo>
                    <a:pt x="40" y="42"/>
                  </a:lnTo>
                  <a:lnTo>
                    <a:pt x="38" y="42"/>
                  </a:lnTo>
                  <a:lnTo>
                    <a:pt x="36" y="42"/>
                  </a:lnTo>
                  <a:lnTo>
                    <a:pt x="36" y="40"/>
                  </a:lnTo>
                  <a:lnTo>
                    <a:pt x="36" y="38"/>
                  </a:lnTo>
                  <a:lnTo>
                    <a:pt x="34" y="38"/>
                  </a:lnTo>
                  <a:lnTo>
                    <a:pt x="36" y="37"/>
                  </a:lnTo>
                  <a:lnTo>
                    <a:pt x="36" y="35"/>
                  </a:lnTo>
                  <a:lnTo>
                    <a:pt x="36" y="33"/>
                  </a:lnTo>
                  <a:lnTo>
                    <a:pt x="34" y="35"/>
                  </a:lnTo>
                  <a:lnTo>
                    <a:pt x="34" y="37"/>
                  </a:lnTo>
                  <a:lnTo>
                    <a:pt x="33" y="37"/>
                  </a:lnTo>
                  <a:lnTo>
                    <a:pt x="31" y="38"/>
                  </a:lnTo>
                  <a:lnTo>
                    <a:pt x="27" y="38"/>
                  </a:lnTo>
                  <a:lnTo>
                    <a:pt x="25" y="37"/>
                  </a:lnTo>
                  <a:lnTo>
                    <a:pt x="27" y="35"/>
                  </a:lnTo>
                  <a:lnTo>
                    <a:pt x="25" y="33"/>
                  </a:lnTo>
                  <a:lnTo>
                    <a:pt x="25" y="35"/>
                  </a:lnTo>
                  <a:lnTo>
                    <a:pt x="25" y="33"/>
                  </a:lnTo>
                  <a:lnTo>
                    <a:pt x="25" y="31"/>
                  </a:lnTo>
                  <a:lnTo>
                    <a:pt x="27" y="31"/>
                  </a:lnTo>
                  <a:lnTo>
                    <a:pt x="25" y="31"/>
                  </a:lnTo>
                  <a:lnTo>
                    <a:pt x="25" y="29"/>
                  </a:lnTo>
                  <a:lnTo>
                    <a:pt x="23" y="29"/>
                  </a:lnTo>
                  <a:lnTo>
                    <a:pt x="21" y="29"/>
                  </a:lnTo>
                  <a:lnTo>
                    <a:pt x="19" y="29"/>
                  </a:lnTo>
                  <a:lnTo>
                    <a:pt x="17" y="29"/>
                  </a:lnTo>
                  <a:lnTo>
                    <a:pt x="17" y="27"/>
                  </a:lnTo>
                  <a:lnTo>
                    <a:pt x="17" y="25"/>
                  </a:lnTo>
                  <a:lnTo>
                    <a:pt x="15" y="25"/>
                  </a:lnTo>
                  <a:lnTo>
                    <a:pt x="15" y="23"/>
                  </a:lnTo>
                  <a:lnTo>
                    <a:pt x="13" y="23"/>
                  </a:lnTo>
                  <a:lnTo>
                    <a:pt x="13" y="25"/>
                  </a:lnTo>
                  <a:lnTo>
                    <a:pt x="11" y="25"/>
                  </a:lnTo>
                  <a:lnTo>
                    <a:pt x="11" y="23"/>
                  </a:lnTo>
                  <a:lnTo>
                    <a:pt x="11" y="21"/>
                  </a:lnTo>
                  <a:lnTo>
                    <a:pt x="11" y="19"/>
                  </a:lnTo>
                  <a:lnTo>
                    <a:pt x="9" y="19"/>
                  </a:lnTo>
                  <a:lnTo>
                    <a:pt x="9" y="17"/>
                  </a:lnTo>
                  <a:lnTo>
                    <a:pt x="8" y="17"/>
                  </a:lnTo>
                  <a:lnTo>
                    <a:pt x="6" y="17"/>
                  </a:lnTo>
                  <a:lnTo>
                    <a:pt x="6" y="19"/>
                  </a:lnTo>
                  <a:lnTo>
                    <a:pt x="4" y="19"/>
                  </a:lnTo>
                  <a:lnTo>
                    <a:pt x="4" y="17"/>
                  </a:lnTo>
                  <a:lnTo>
                    <a:pt x="2" y="17"/>
                  </a:lnTo>
                  <a:lnTo>
                    <a:pt x="2" y="15"/>
                  </a:lnTo>
                  <a:lnTo>
                    <a:pt x="0" y="15"/>
                  </a:lnTo>
                  <a:lnTo>
                    <a:pt x="0" y="14"/>
                  </a:lnTo>
                  <a:lnTo>
                    <a:pt x="0" y="12"/>
                  </a:lnTo>
                  <a:lnTo>
                    <a:pt x="0" y="10"/>
                  </a:lnTo>
                  <a:lnTo>
                    <a:pt x="2" y="8"/>
                  </a:lnTo>
                  <a:lnTo>
                    <a:pt x="6" y="6"/>
                  </a:lnTo>
                  <a:lnTo>
                    <a:pt x="9" y="4"/>
                  </a:lnTo>
                  <a:lnTo>
                    <a:pt x="13" y="2"/>
                  </a:lnTo>
                  <a:lnTo>
                    <a:pt x="13" y="4"/>
                  </a:lnTo>
                  <a:lnTo>
                    <a:pt x="13" y="6"/>
                  </a:lnTo>
                  <a:lnTo>
                    <a:pt x="15" y="6"/>
                  </a:lnTo>
                  <a:lnTo>
                    <a:pt x="15" y="4"/>
                  </a:lnTo>
                  <a:lnTo>
                    <a:pt x="17" y="4"/>
                  </a:lnTo>
                  <a:lnTo>
                    <a:pt x="19" y="6"/>
                  </a:lnTo>
                  <a:lnTo>
                    <a:pt x="21" y="6"/>
                  </a:lnTo>
                  <a:lnTo>
                    <a:pt x="23" y="6"/>
                  </a:lnTo>
                  <a:lnTo>
                    <a:pt x="25" y="4"/>
                  </a:lnTo>
                  <a:lnTo>
                    <a:pt x="27" y="4"/>
                  </a:lnTo>
                  <a:lnTo>
                    <a:pt x="27" y="2"/>
                  </a:lnTo>
                  <a:lnTo>
                    <a:pt x="27" y="4"/>
                  </a:lnTo>
                  <a:lnTo>
                    <a:pt x="29" y="4"/>
                  </a:lnTo>
                  <a:lnTo>
                    <a:pt x="27" y="6"/>
                  </a:lnTo>
                  <a:lnTo>
                    <a:pt x="29" y="6"/>
                  </a:lnTo>
                  <a:lnTo>
                    <a:pt x="29" y="4"/>
                  </a:lnTo>
                  <a:lnTo>
                    <a:pt x="27" y="4"/>
                  </a:lnTo>
                  <a:lnTo>
                    <a:pt x="27" y="2"/>
                  </a:lnTo>
                  <a:lnTo>
                    <a:pt x="29" y="2"/>
                  </a:lnTo>
                  <a:lnTo>
                    <a:pt x="29" y="0"/>
                  </a:lnTo>
                  <a:lnTo>
                    <a:pt x="31" y="0"/>
                  </a:lnTo>
                  <a:lnTo>
                    <a:pt x="31" y="2"/>
                  </a:lnTo>
                  <a:lnTo>
                    <a:pt x="33" y="2"/>
                  </a:lnTo>
                  <a:lnTo>
                    <a:pt x="33" y="0"/>
                  </a:lnTo>
                  <a:lnTo>
                    <a:pt x="34" y="0"/>
                  </a:lnTo>
                  <a:lnTo>
                    <a:pt x="36" y="0"/>
                  </a:lnTo>
                  <a:lnTo>
                    <a:pt x="36" y="2"/>
                  </a:lnTo>
                  <a:lnTo>
                    <a:pt x="34" y="0"/>
                  </a:lnTo>
                  <a:lnTo>
                    <a:pt x="34" y="2"/>
                  </a:lnTo>
                  <a:lnTo>
                    <a:pt x="36" y="2"/>
                  </a:lnTo>
                  <a:lnTo>
                    <a:pt x="38" y="2"/>
                  </a:lnTo>
                  <a:lnTo>
                    <a:pt x="38" y="0"/>
                  </a:lnTo>
                  <a:lnTo>
                    <a:pt x="40" y="0"/>
                  </a:lnTo>
                  <a:lnTo>
                    <a:pt x="40" y="2"/>
                  </a:lnTo>
                  <a:lnTo>
                    <a:pt x="40" y="4"/>
                  </a:lnTo>
                  <a:lnTo>
                    <a:pt x="42" y="4"/>
                  </a:lnTo>
                  <a:lnTo>
                    <a:pt x="42" y="6"/>
                  </a:lnTo>
                  <a:lnTo>
                    <a:pt x="44" y="6"/>
                  </a:lnTo>
                  <a:lnTo>
                    <a:pt x="46" y="6"/>
                  </a:lnTo>
                  <a:lnTo>
                    <a:pt x="46" y="4"/>
                  </a:lnTo>
                  <a:lnTo>
                    <a:pt x="48" y="4"/>
                  </a:lnTo>
                  <a:lnTo>
                    <a:pt x="48" y="6"/>
                  </a:lnTo>
                  <a:lnTo>
                    <a:pt x="50" y="8"/>
                  </a:lnTo>
                  <a:lnTo>
                    <a:pt x="52" y="8"/>
                  </a:lnTo>
                  <a:lnTo>
                    <a:pt x="52" y="10"/>
                  </a:lnTo>
                  <a:lnTo>
                    <a:pt x="52" y="12"/>
                  </a:lnTo>
                  <a:lnTo>
                    <a:pt x="50" y="14"/>
                  </a:lnTo>
                  <a:lnTo>
                    <a:pt x="52" y="14"/>
                  </a:lnTo>
                  <a:lnTo>
                    <a:pt x="50" y="14"/>
                  </a:lnTo>
                  <a:lnTo>
                    <a:pt x="48" y="15"/>
                  </a:lnTo>
                  <a:lnTo>
                    <a:pt x="50" y="17"/>
                  </a:lnTo>
                  <a:lnTo>
                    <a:pt x="52" y="17"/>
                  </a:lnTo>
                  <a:lnTo>
                    <a:pt x="54" y="17"/>
                  </a:lnTo>
                  <a:lnTo>
                    <a:pt x="56" y="17"/>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25"/>
            <p:cNvSpPr>
              <a:spLocks/>
            </p:cNvSpPr>
            <p:nvPr/>
          </p:nvSpPr>
          <p:spPr bwMode="auto">
            <a:xfrm>
              <a:off x="5048250" y="4514850"/>
              <a:ext cx="79375" cy="158750"/>
            </a:xfrm>
            <a:custGeom>
              <a:avLst/>
              <a:gdLst>
                <a:gd name="T0" fmla="*/ 44 w 50"/>
                <a:gd name="T1" fmla="*/ 16 h 100"/>
                <a:gd name="T2" fmla="*/ 48 w 50"/>
                <a:gd name="T3" fmla="*/ 21 h 100"/>
                <a:gd name="T4" fmla="*/ 48 w 50"/>
                <a:gd name="T5" fmla="*/ 27 h 100"/>
                <a:gd name="T6" fmla="*/ 50 w 50"/>
                <a:gd name="T7" fmla="*/ 31 h 100"/>
                <a:gd name="T8" fmla="*/ 46 w 50"/>
                <a:gd name="T9" fmla="*/ 33 h 100"/>
                <a:gd name="T10" fmla="*/ 46 w 50"/>
                <a:gd name="T11" fmla="*/ 37 h 100"/>
                <a:gd name="T12" fmla="*/ 44 w 50"/>
                <a:gd name="T13" fmla="*/ 41 h 100"/>
                <a:gd name="T14" fmla="*/ 40 w 50"/>
                <a:gd name="T15" fmla="*/ 43 h 100"/>
                <a:gd name="T16" fmla="*/ 40 w 50"/>
                <a:gd name="T17" fmla="*/ 46 h 100"/>
                <a:gd name="T18" fmla="*/ 38 w 50"/>
                <a:gd name="T19" fmla="*/ 52 h 100"/>
                <a:gd name="T20" fmla="*/ 35 w 50"/>
                <a:gd name="T21" fmla="*/ 56 h 100"/>
                <a:gd name="T22" fmla="*/ 33 w 50"/>
                <a:gd name="T23" fmla="*/ 56 h 100"/>
                <a:gd name="T24" fmla="*/ 31 w 50"/>
                <a:gd name="T25" fmla="*/ 60 h 100"/>
                <a:gd name="T26" fmla="*/ 31 w 50"/>
                <a:gd name="T27" fmla="*/ 66 h 100"/>
                <a:gd name="T28" fmla="*/ 33 w 50"/>
                <a:gd name="T29" fmla="*/ 69 h 100"/>
                <a:gd name="T30" fmla="*/ 31 w 50"/>
                <a:gd name="T31" fmla="*/ 73 h 100"/>
                <a:gd name="T32" fmla="*/ 31 w 50"/>
                <a:gd name="T33" fmla="*/ 79 h 100"/>
                <a:gd name="T34" fmla="*/ 33 w 50"/>
                <a:gd name="T35" fmla="*/ 87 h 100"/>
                <a:gd name="T36" fmla="*/ 31 w 50"/>
                <a:gd name="T37" fmla="*/ 91 h 100"/>
                <a:gd name="T38" fmla="*/ 31 w 50"/>
                <a:gd name="T39" fmla="*/ 93 h 100"/>
                <a:gd name="T40" fmla="*/ 31 w 50"/>
                <a:gd name="T41" fmla="*/ 94 h 100"/>
                <a:gd name="T42" fmla="*/ 31 w 50"/>
                <a:gd name="T43" fmla="*/ 96 h 100"/>
                <a:gd name="T44" fmla="*/ 23 w 50"/>
                <a:gd name="T45" fmla="*/ 100 h 100"/>
                <a:gd name="T46" fmla="*/ 15 w 50"/>
                <a:gd name="T47" fmla="*/ 100 h 100"/>
                <a:gd name="T48" fmla="*/ 15 w 50"/>
                <a:gd name="T49" fmla="*/ 96 h 100"/>
                <a:gd name="T50" fmla="*/ 14 w 50"/>
                <a:gd name="T51" fmla="*/ 93 h 100"/>
                <a:gd name="T52" fmla="*/ 14 w 50"/>
                <a:gd name="T53" fmla="*/ 87 h 100"/>
                <a:gd name="T54" fmla="*/ 14 w 50"/>
                <a:gd name="T55" fmla="*/ 79 h 100"/>
                <a:gd name="T56" fmla="*/ 14 w 50"/>
                <a:gd name="T57" fmla="*/ 69 h 100"/>
                <a:gd name="T58" fmla="*/ 14 w 50"/>
                <a:gd name="T59" fmla="*/ 64 h 100"/>
                <a:gd name="T60" fmla="*/ 14 w 50"/>
                <a:gd name="T61" fmla="*/ 56 h 100"/>
                <a:gd name="T62" fmla="*/ 10 w 50"/>
                <a:gd name="T63" fmla="*/ 50 h 100"/>
                <a:gd name="T64" fmla="*/ 10 w 50"/>
                <a:gd name="T65" fmla="*/ 45 h 100"/>
                <a:gd name="T66" fmla="*/ 8 w 50"/>
                <a:gd name="T67" fmla="*/ 39 h 100"/>
                <a:gd name="T68" fmla="*/ 2 w 50"/>
                <a:gd name="T69" fmla="*/ 35 h 100"/>
                <a:gd name="T70" fmla="*/ 0 w 50"/>
                <a:gd name="T71" fmla="*/ 31 h 100"/>
                <a:gd name="T72" fmla="*/ 2 w 50"/>
                <a:gd name="T73" fmla="*/ 25 h 100"/>
                <a:gd name="T74" fmla="*/ 4 w 50"/>
                <a:gd name="T75" fmla="*/ 23 h 100"/>
                <a:gd name="T76" fmla="*/ 6 w 50"/>
                <a:gd name="T77" fmla="*/ 20 h 100"/>
                <a:gd name="T78" fmla="*/ 10 w 50"/>
                <a:gd name="T79" fmla="*/ 18 h 100"/>
                <a:gd name="T80" fmla="*/ 14 w 50"/>
                <a:gd name="T81" fmla="*/ 16 h 100"/>
                <a:gd name="T82" fmla="*/ 17 w 50"/>
                <a:gd name="T83" fmla="*/ 18 h 100"/>
                <a:gd name="T84" fmla="*/ 23 w 50"/>
                <a:gd name="T85" fmla="*/ 16 h 100"/>
                <a:gd name="T86" fmla="*/ 25 w 50"/>
                <a:gd name="T87" fmla="*/ 12 h 100"/>
                <a:gd name="T88" fmla="*/ 27 w 50"/>
                <a:gd name="T89" fmla="*/ 6 h 100"/>
                <a:gd name="T90" fmla="*/ 27 w 50"/>
                <a:gd name="T91" fmla="*/ 2 h 100"/>
                <a:gd name="T92" fmla="*/ 29 w 50"/>
                <a:gd name="T93" fmla="*/ 2 h 100"/>
                <a:gd name="T94" fmla="*/ 33 w 50"/>
                <a:gd name="T95" fmla="*/ 0 h 100"/>
                <a:gd name="T96" fmla="*/ 37 w 50"/>
                <a:gd name="T97" fmla="*/ 4 h 100"/>
                <a:gd name="T98" fmla="*/ 42 w 50"/>
                <a:gd name="T99" fmla="*/ 10 h 100"/>
                <a:gd name="T100" fmla="*/ 46 w 50"/>
                <a:gd name="T101" fmla="*/ 1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0" h="100">
                  <a:moveTo>
                    <a:pt x="46" y="12"/>
                  </a:moveTo>
                  <a:lnTo>
                    <a:pt x="44" y="14"/>
                  </a:lnTo>
                  <a:lnTo>
                    <a:pt x="44" y="16"/>
                  </a:lnTo>
                  <a:lnTo>
                    <a:pt x="44" y="18"/>
                  </a:lnTo>
                  <a:lnTo>
                    <a:pt x="46" y="21"/>
                  </a:lnTo>
                  <a:lnTo>
                    <a:pt x="48" y="21"/>
                  </a:lnTo>
                  <a:lnTo>
                    <a:pt x="48" y="23"/>
                  </a:lnTo>
                  <a:lnTo>
                    <a:pt x="48" y="25"/>
                  </a:lnTo>
                  <a:lnTo>
                    <a:pt x="48" y="27"/>
                  </a:lnTo>
                  <a:lnTo>
                    <a:pt x="48" y="29"/>
                  </a:lnTo>
                  <a:lnTo>
                    <a:pt x="50" y="29"/>
                  </a:lnTo>
                  <a:lnTo>
                    <a:pt x="50" y="31"/>
                  </a:lnTo>
                  <a:lnTo>
                    <a:pt x="48" y="31"/>
                  </a:lnTo>
                  <a:lnTo>
                    <a:pt x="48" y="33"/>
                  </a:lnTo>
                  <a:lnTo>
                    <a:pt x="46" y="33"/>
                  </a:lnTo>
                  <a:lnTo>
                    <a:pt x="46" y="35"/>
                  </a:lnTo>
                  <a:lnTo>
                    <a:pt x="44" y="35"/>
                  </a:lnTo>
                  <a:lnTo>
                    <a:pt x="46" y="37"/>
                  </a:lnTo>
                  <a:lnTo>
                    <a:pt x="46" y="39"/>
                  </a:lnTo>
                  <a:lnTo>
                    <a:pt x="46" y="41"/>
                  </a:lnTo>
                  <a:lnTo>
                    <a:pt x="44" y="41"/>
                  </a:lnTo>
                  <a:lnTo>
                    <a:pt x="44" y="43"/>
                  </a:lnTo>
                  <a:lnTo>
                    <a:pt x="42" y="43"/>
                  </a:lnTo>
                  <a:lnTo>
                    <a:pt x="40" y="43"/>
                  </a:lnTo>
                  <a:lnTo>
                    <a:pt x="40" y="45"/>
                  </a:lnTo>
                  <a:lnTo>
                    <a:pt x="42" y="45"/>
                  </a:lnTo>
                  <a:lnTo>
                    <a:pt x="40" y="46"/>
                  </a:lnTo>
                  <a:lnTo>
                    <a:pt x="38" y="48"/>
                  </a:lnTo>
                  <a:lnTo>
                    <a:pt x="38" y="50"/>
                  </a:lnTo>
                  <a:lnTo>
                    <a:pt x="38" y="52"/>
                  </a:lnTo>
                  <a:lnTo>
                    <a:pt x="37" y="54"/>
                  </a:lnTo>
                  <a:lnTo>
                    <a:pt x="37" y="56"/>
                  </a:lnTo>
                  <a:lnTo>
                    <a:pt x="35" y="56"/>
                  </a:lnTo>
                  <a:lnTo>
                    <a:pt x="35" y="54"/>
                  </a:lnTo>
                  <a:lnTo>
                    <a:pt x="35" y="56"/>
                  </a:lnTo>
                  <a:lnTo>
                    <a:pt x="33" y="56"/>
                  </a:lnTo>
                  <a:lnTo>
                    <a:pt x="33" y="58"/>
                  </a:lnTo>
                  <a:lnTo>
                    <a:pt x="33" y="60"/>
                  </a:lnTo>
                  <a:lnTo>
                    <a:pt x="31" y="60"/>
                  </a:lnTo>
                  <a:lnTo>
                    <a:pt x="33" y="64"/>
                  </a:lnTo>
                  <a:lnTo>
                    <a:pt x="33" y="66"/>
                  </a:lnTo>
                  <a:lnTo>
                    <a:pt x="31" y="66"/>
                  </a:lnTo>
                  <a:lnTo>
                    <a:pt x="31" y="68"/>
                  </a:lnTo>
                  <a:lnTo>
                    <a:pt x="31" y="69"/>
                  </a:lnTo>
                  <a:lnTo>
                    <a:pt x="33" y="69"/>
                  </a:lnTo>
                  <a:lnTo>
                    <a:pt x="31" y="69"/>
                  </a:lnTo>
                  <a:lnTo>
                    <a:pt x="31" y="71"/>
                  </a:lnTo>
                  <a:lnTo>
                    <a:pt x="31" y="73"/>
                  </a:lnTo>
                  <a:lnTo>
                    <a:pt x="31" y="75"/>
                  </a:lnTo>
                  <a:lnTo>
                    <a:pt x="31" y="77"/>
                  </a:lnTo>
                  <a:lnTo>
                    <a:pt x="31" y="79"/>
                  </a:lnTo>
                  <a:lnTo>
                    <a:pt x="33" y="79"/>
                  </a:lnTo>
                  <a:lnTo>
                    <a:pt x="33" y="81"/>
                  </a:lnTo>
                  <a:lnTo>
                    <a:pt x="33" y="87"/>
                  </a:lnTo>
                  <a:lnTo>
                    <a:pt x="33" y="89"/>
                  </a:lnTo>
                  <a:lnTo>
                    <a:pt x="31" y="89"/>
                  </a:lnTo>
                  <a:lnTo>
                    <a:pt x="31" y="91"/>
                  </a:lnTo>
                  <a:lnTo>
                    <a:pt x="33" y="91"/>
                  </a:lnTo>
                  <a:lnTo>
                    <a:pt x="31" y="91"/>
                  </a:lnTo>
                  <a:lnTo>
                    <a:pt x="31" y="93"/>
                  </a:lnTo>
                  <a:lnTo>
                    <a:pt x="33" y="93"/>
                  </a:lnTo>
                  <a:lnTo>
                    <a:pt x="33" y="94"/>
                  </a:lnTo>
                  <a:lnTo>
                    <a:pt x="31" y="94"/>
                  </a:lnTo>
                  <a:lnTo>
                    <a:pt x="33" y="94"/>
                  </a:lnTo>
                  <a:lnTo>
                    <a:pt x="33" y="96"/>
                  </a:lnTo>
                  <a:lnTo>
                    <a:pt x="31" y="96"/>
                  </a:lnTo>
                  <a:lnTo>
                    <a:pt x="31" y="98"/>
                  </a:lnTo>
                  <a:lnTo>
                    <a:pt x="25" y="98"/>
                  </a:lnTo>
                  <a:lnTo>
                    <a:pt x="23" y="100"/>
                  </a:lnTo>
                  <a:lnTo>
                    <a:pt x="17" y="100"/>
                  </a:lnTo>
                  <a:lnTo>
                    <a:pt x="14" y="100"/>
                  </a:lnTo>
                  <a:lnTo>
                    <a:pt x="15" y="100"/>
                  </a:lnTo>
                  <a:lnTo>
                    <a:pt x="17" y="100"/>
                  </a:lnTo>
                  <a:lnTo>
                    <a:pt x="15" y="98"/>
                  </a:lnTo>
                  <a:lnTo>
                    <a:pt x="15" y="96"/>
                  </a:lnTo>
                  <a:lnTo>
                    <a:pt x="15" y="94"/>
                  </a:lnTo>
                  <a:lnTo>
                    <a:pt x="14" y="94"/>
                  </a:lnTo>
                  <a:lnTo>
                    <a:pt x="14" y="93"/>
                  </a:lnTo>
                  <a:lnTo>
                    <a:pt x="14" y="91"/>
                  </a:lnTo>
                  <a:lnTo>
                    <a:pt x="14" y="89"/>
                  </a:lnTo>
                  <a:lnTo>
                    <a:pt x="14" y="87"/>
                  </a:lnTo>
                  <a:lnTo>
                    <a:pt x="14" y="83"/>
                  </a:lnTo>
                  <a:lnTo>
                    <a:pt x="14" y="81"/>
                  </a:lnTo>
                  <a:lnTo>
                    <a:pt x="14" y="79"/>
                  </a:lnTo>
                  <a:lnTo>
                    <a:pt x="14" y="75"/>
                  </a:lnTo>
                  <a:lnTo>
                    <a:pt x="14" y="73"/>
                  </a:lnTo>
                  <a:lnTo>
                    <a:pt x="14" y="69"/>
                  </a:lnTo>
                  <a:lnTo>
                    <a:pt x="14" y="68"/>
                  </a:lnTo>
                  <a:lnTo>
                    <a:pt x="14" y="66"/>
                  </a:lnTo>
                  <a:lnTo>
                    <a:pt x="14" y="64"/>
                  </a:lnTo>
                  <a:lnTo>
                    <a:pt x="14" y="60"/>
                  </a:lnTo>
                  <a:lnTo>
                    <a:pt x="14" y="58"/>
                  </a:lnTo>
                  <a:lnTo>
                    <a:pt x="14" y="56"/>
                  </a:lnTo>
                  <a:lnTo>
                    <a:pt x="14" y="54"/>
                  </a:lnTo>
                  <a:lnTo>
                    <a:pt x="12" y="52"/>
                  </a:lnTo>
                  <a:lnTo>
                    <a:pt x="10" y="50"/>
                  </a:lnTo>
                  <a:lnTo>
                    <a:pt x="10" y="48"/>
                  </a:lnTo>
                  <a:lnTo>
                    <a:pt x="10" y="46"/>
                  </a:lnTo>
                  <a:lnTo>
                    <a:pt x="10" y="45"/>
                  </a:lnTo>
                  <a:lnTo>
                    <a:pt x="10" y="43"/>
                  </a:lnTo>
                  <a:lnTo>
                    <a:pt x="10" y="41"/>
                  </a:lnTo>
                  <a:lnTo>
                    <a:pt x="8" y="39"/>
                  </a:lnTo>
                  <a:lnTo>
                    <a:pt x="6" y="37"/>
                  </a:lnTo>
                  <a:lnTo>
                    <a:pt x="4" y="37"/>
                  </a:lnTo>
                  <a:lnTo>
                    <a:pt x="2" y="35"/>
                  </a:lnTo>
                  <a:lnTo>
                    <a:pt x="0" y="35"/>
                  </a:lnTo>
                  <a:lnTo>
                    <a:pt x="0" y="33"/>
                  </a:lnTo>
                  <a:lnTo>
                    <a:pt x="0" y="31"/>
                  </a:lnTo>
                  <a:lnTo>
                    <a:pt x="0" y="29"/>
                  </a:lnTo>
                  <a:lnTo>
                    <a:pt x="2" y="27"/>
                  </a:lnTo>
                  <a:lnTo>
                    <a:pt x="2" y="25"/>
                  </a:lnTo>
                  <a:lnTo>
                    <a:pt x="2" y="23"/>
                  </a:lnTo>
                  <a:lnTo>
                    <a:pt x="4" y="25"/>
                  </a:lnTo>
                  <a:lnTo>
                    <a:pt x="4" y="23"/>
                  </a:lnTo>
                  <a:lnTo>
                    <a:pt x="6" y="23"/>
                  </a:lnTo>
                  <a:lnTo>
                    <a:pt x="6" y="21"/>
                  </a:lnTo>
                  <a:lnTo>
                    <a:pt x="6" y="20"/>
                  </a:lnTo>
                  <a:lnTo>
                    <a:pt x="8" y="20"/>
                  </a:lnTo>
                  <a:lnTo>
                    <a:pt x="10" y="20"/>
                  </a:lnTo>
                  <a:lnTo>
                    <a:pt x="10" y="18"/>
                  </a:lnTo>
                  <a:lnTo>
                    <a:pt x="12" y="18"/>
                  </a:lnTo>
                  <a:lnTo>
                    <a:pt x="12" y="16"/>
                  </a:lnTo>
                  <a:lnTo>
                    <a:pt x="14" y="16"/>
                  </a:lnTo>
                  <a:lnTo>
                    <a:pt x="14" y="18"/>
                  </a:lnTo>
                  <a:lnTo>
                    <a:pt x="15" y="18"/>
                  </a:lnTo>
                  <a:lnTo>
                    <a:pt x="17" y="18"/>
                  </a:lnTo>
                  <a:lnTo>
                    <a:pt x="19" y="18"/>
                  </a:lnTo>
                  <a:lnTo>
                    <a:pt x="21" y="18"/>
                  </a:lnTo>
                  <a:lnTo>
                    <a:pt x="23" y="16"/>
                  </a:lnTo>
                  <a:lnTo>
                    <a:pt x="23" y="14"/>
                  </a:lnTo>
                  <a:lnTo>
                    <a:pt x="25" y="14"/>
                  </a:lnTo>
                  <a:lnTo>
                    <a:pt x="25" y="12"/>
                  </a:lnTo>
                  <a:lnTo>
                    <a:pt x="27" y="10"/>
                  </a:lnTo>
                  <a:lnTo>
                    <a:pt x="27" y="8"/>
                  </a:lnTo>
                  <a:lnTo>
                    <a:pt x="27" y="6"/>
                  </a:lnTo>
                  <a:lnTo>
                    <a:pt x="25" y="4"/>
                  </a:lnTo>
                  <a:lnTo>
                    <a:pt x="27" y="4"/>
                  </a:lnTo>
                  <a:lnTo>
                    <a:pt x="27" y="2"/>
                  </a:lnTo>
                  <a:lnTo>
                    <a:pt x="29" y="2"/>
                  </a:lnTo>
                  <a:lnTo>
                    <a:pt x="29" y="4"/>
                  </a:lnTo>
                  <a:lnTo>
                    <a:pt x="29" y="2"/>
                  </a:lnTo>
                  <a:lnTo>
                    <a:pt x="31" y="2"/>
                  </a:lnTo>
                  <a:lnTo>
                    <a:pt x="33" y="2"/>
                  </a:lnTo>
                  <a:lnTo>
                    <a:pt x="33" y="0"/>
                  </a:lnTo>
                  <a:lnTo>
                    <a:pt x="35" y="2"/>
                  </a:lnTo>
                  <a:lnTo>
                    <a:pt x="37" y="2"/>
                  </a:lnTo>
                  <a:lnTo>
                    <a:pt x="37" y="4"/>
                  </a:lnTo>
                  <a:lnTo>
                    <a:pt x="40" y="8"/>
                  </a:lnTo>
                  <a:lnTo>
                    <a:pt x="40" y="10"/>
                  </a:lnTo>
                  <a:lnTo>
                    <a:pt x="42" y="10"/>
                  </a:lnTo>
                  <a:lnTo>
                    <a:pt x="44" y="10"/>
                  </a:lnTo>
                  <a:lnTo>
                    <a:pt x="44" y="12"/>
                  </a:lnTo>
                  <a:lnTo>
                    <a:pt x="46" y="1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26"/>
            <p:cNvSpPr>
              <a:spLocks/>
            </p:cNvSpPr>
            <p:nvPr/>
          </p:nvSpPr>
          <p:spPr bwMode="auto">
            <a:xfrm>
              <a:off x="4889500" y="4448175"/>
              <a:ext cx="201613" cy="146050"/>
            </a:xfrm>
            <a:custGeom>
              <a:avLst/>
              <a:gdLst>
                <a:gd name="T0" fmla="*/ 92 w 127"/>
                <a:gd name="T1" fmla="*/ 4 h 92"/>
                <a:gd name="T2" fmla="*/ 92 w 127"/>
                <a:gd name="T3" fmla="*/ 10 h 92"/>
                <a:gd name="T4" fmla="*/ 94 w 127"/>
                <a:gd name="T5" fmla="*/ 17 h 92"/>
                <a:gd name="T6" fmla="*/ 98 w 127"/>
                <a:gd name="T7" fmla="*/ 23 h 92"/>
                <a:gd name="T8" fmla="*/ 104 w 127"/>
                <a:gd name="T9" fmla="*/ 25 h 92"/>
                <a:gd name="T10" fmla="*/ 108 w 127"/>
                <a:gd name="T11" fmla="*/ 27 h 92"/>
                <a:gd name="T12" fmla="*/ 104 w 127"/>
                <a:gd name="T13" fmla="*/ 29 h 92"/>
                <a:gd name="T14" fmla="*/ 108 w 127"/>
                <a:gd name="T15" fmla="*/ 35 h 92"/>
                <a:gd name="T16" fmla="*/ 114 w 127"/>
                <a:gd name="T17" fmla="*/ 39 h 92"/>
                <a:gd name="T18" fmla="*/ 117 w 127"/>
                <a:gd name="T19" fmla="*/ 39 h 92"/>
                <a:gd name="T20" fmla="*/ 123 w 127"/>
                <a:gd name="T21" fmla="*/ 40 h 92"/>
                <a:gd name="T22" fmla="*/ 121 w 127"/>
                <a:gd name="T23" fmla="*/ 46 h 92"/>
                <a:gd name="T24" fmla="*/ 127 w 127"/>
                <a:gd name="T25" fmla="*/ 52 h 92"/>
                <a:gd name="T26" fmla="*/ 123 w 127"/>
                <a:gd name="T27" fmla="*/ 58 h 92"/>
                <a:gd name="T28" fmla="*/ 115 w 127"/>
                <a:gd name="T29" fmla="*/ 60 h 92"/>
                <a:gd name="T30" fmla="*/ 112 w 127"/>
                <a:gd name="T31" fmla="*/ 60 h 92"/>
                <a:gd name="T32" fmla="*/ 106 w 127"/>
                <a:gd name="T33" fmla="*/ 62 h 92"/>
                <a:gd name="T34" fmla="*/ 104 w 127"/>
                <a:gd name="T35" fmla="*/ 67 h 92"/>
                <a:gd name="T36" fmla="*/ 98 w 127"/>
                <a:gd name="T37" fmla="*/ 67 h 92"/>
                <a:gd name="T38" fmla="*/ 92 w 127"/>
                <a:gd name="T39" fmla="*/ 65 h 92"/>
                <a:gd name="T40" fmla="*/ 83 w 127"/>
                <a:gd name="T41" fmla="*/ 63 h 92"/>
                <a:gd name="T42" fmla="*/ 79 w 127"/>
                <a:gd name="T43" fmla="*/ 65 h 92"/>
                <a:gd name="T44" fmla="*/ 75 w 127"/>
                <a:gd name="T45" fmla="*/ 65 h 92"/>
                <a:gd name="T46" fmla="*/ 71 w 127"/>
                <a:gd name="T47" fmla="*/ 65 h 92"/>
                <a:gd name="T48" fmla="*/ 64 w 127"/>
                <a:gd name="T49" fmla="*/ 65 h 92"/>
                <a:gd name="T50" fmla="*/ 50 w 127"/>
                <a:gd name="T51" fmla="*/ 65 h 92"/>
                <a:gd name="T52" fmla="*/ 42 w 127"/>
                <a:gd name="T53" fmla="*/ 67 h 92"/>
                <a:gd name="T54" fmla="*/ 42 w 127"/>
                <a:gd name="T55" fmla="*/ 71 h 92"/>
                <a:gd name="T56" fmla="*/ 42 w 127"/>
                <a:gd name="T57" fmla="*/ 75 h 92"/>
                <a:gd name="T58" fmla="*/ 44 w 127"/>
                <a:gd name="T59" fmla="*/ 81 h 92"/>
                <a:gd name="T60" fmla="*/ 44 w 127"/>
                <a:gd name="T61" fmla="*/ 88 h 92"/>
                <a:gd name="T62" fmla="*/ 44 w 127"/>
                <a:gd name="T63" fmla="*/ 92 h 92"/>
                <a:gd name="T64" fmla="*/ 39 w 127"/>
                <a:gd name="T65" fmla="*/ 87 h 92"/>
                <a:gd name="T66" fmla="*/ 37 w 127"/>
                <a:gd name="T67" fmla="*/ 85 h 92"/>
                <a:gd name="T68" fmla="*/ 29 w 127"/>
                <a:gd name="T69" fmla="*/ 83 h 92"/>
                <a:gd name="T70" fmla="*/ 21 w 127"/>
                <a:gd name="T71" fmla="*/ 85 h 92"/>
                <a:gd name="T72" fmla="*/ 18 w 127"/>
                <a:gd name="T73" fmla="*/ 88 h 92"/>
                <a:gd name="T74" fmla="*/ 14 w 127"/>
                <a:gd name="T75" fmla="*/ 87 h 92"/>
                <a:gd name="T76" fmla="*/ 10 w 127"/>
                <a:gd name="T77" fmla="*/ 83 h 92"/>
                <a:gd name="T78" fmla="*/ 6 w 127"/>
                <a:gd name="T79" fmla="*/ 79 h 92"/>
                <a:gd name="T80" fmla="*/ 0 w 127"/>
                <a:gd name="T81" fmla="*/ 77 h 92"/>
                <a:gd name="T82" fmla="*/ 0 w 127"/>
                <a:gd name="T83" fmla="*/ 73 h 92"/>
                <a:gd name="T84" fmla="*/ 2 w 127"/>
                <a:gd name="T85" fmla="*/ 67 h 92"/>
                <a:gd name="T86" fmla="*/ 2 w 127"/>
                <a:gd name="T87" fmla="*/ 63 h 92"/>
                <a:gd name="T88" fmla="*/ 6 w 127"/>
                <a:gd name="T89" fmla="*/ 60 h 92"/>
                <a:gd name="T90" fmla="*/ 2 w 127"/>
                <a:gd name="T91" fmla="*/ 54 h 92"/>
                <a:gd name="T92" fmla="*/ 6 w 127"/>
                <a:gd name="T93" fmla="*/ 50 h 92"/>
                <a:gd name="T94" fmla="*/ 14 w 127"/>
                <a:gd name="T95" fmla="*/ 50 h 92"/>
                <a:gd name="T96" fmla="*/ 18 w 127"/>
                <a:gd name="T97" fmla="*/ 46 h 92"/>
                <a:gd name="T98" fmla="*/ 18 w 127"/>
                <a:gd name="T99" fmla="*/ 39 h 92"/>
                <a:gd name="T100" fmla="*/ 21 w 127"/>
                <a:gd name="T101" fmla="*/ 35 h 92"/>
                <a:gd name="T102" fmla="*/ 21 w 127"/>
                <a:gd name="T103" fmla="*/ 29 h 92"/>
                <a:gd name="T104" fmla="*/ 25 w 127"/>
                <a:gd name="T105" fmla="*/ 25 h 92"/>
                <a:gd name="T106" fmla="*/ 31 w 127"/>
                <a:gd name="T107" fmla="*/ 31 h 92"/>
                <a:gd name="T108" fmla="*/ 37 w 127"/>
                <a:gd name="T109" fmla="*/ 25 h 92"/>
                <a:gd name="T110" fmla="*/ 39 w 127"/>
                <a:gd name="T111" fmla="*/ 23 h 92"/>
                <a:gd name="T112" fmla="*/ 42 w 127"/>
                <a:gd name="T113" fmla="*/ 19 h 92"/>
                <a:gd name="T114" fmla="*/ 46 w 127"/>
                <a:gd name="T115" fmla="*/ 14 h 92"/>
                <a:gd name="T116" fmla="*/ 54 w 127"/>
                <a:gd name="T117" fmla="*/ 15 h 92"/>
                <a:gd name="T118" fmla="*/ 60 w 127"/>
                <a:gd name="T119" fmla="*/ 10 h 92"/>
                <a:gd name="T120" fmla="*/ 75 w 127"/>
                <a:gd name="T121" fmla="*/ 0 h 92"/>
                <a:gd name="T122" fmla="*/ 85 w 127"/>
                <a:gd name="T123"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7" h="92">
                  <a:moveTo>
                    <a:pt x="92" y="2"/>
                  </a:moveTo>
                  <a:lnTo>
                    <a:pt x="90" y="2"/>
                  </a:lnTo>
                  <a:lnTo>
                    <a:pt x="90" y="4"/>
                  </a:lnTo>
                  <a:lnTo>
                    <a:pt x="92" y="4"/>
                  </a:lnTo>
                  <a:lnTo>
                    <a:pt x="92" y="6"/>
                  </a:lnTo>
                  <a:lnTo>
                    <a:pt x="90" y="8"/>
                  </a:lnTo>
                  <a:lnTo>
                    <a:pt x="90" y="10"/>
                  </a:lnTo>
                  <a:lnTo>
                    <a:pt x="92" y="10"/>
                  </a:lnTo>
                  <a:lnTo>
                    <a:pt x="94" y="12"/>
                  </a:lnTo>
                  <a:lnTo>
                    <a:pt x="94" y="14"/>
                  </a:lnTo>
                  <a:lnTo>
                    <a:pt x="94" y="15"/>
                  </a:lnTo>
                  <a:lnTo>
                    <a:pt x="94" y="17"/>
                  </a:lnTo>
                  <a:lnTo>
                    <a:pt x="96" y="17"/>
                  </a:lnTo>
                  <a:lnTo>
                    <a:pt x="96" y="19"/>
                  </a:lnTo>
                  <a:lnTo>
                    <a:pt x="98" y="21"/>
                  </a:lnTo>
                  <a:lnTo>
                    <a:pt x="98" y="23"/>
                  </a:lnTo>
                  <a:lnTo>
                    <a:pt x="100" y="23"/>
                  </a:lnTo>
                  <a:lnTo>
                    <a:pt x="102" y="23"/>
                  </a:lnTo>
                  <a:lnTo>
                    <a:pt x="104" y="23"/>
                  </a:lnTo>
                  <a:lnTo>
                    <a:pt x="104" y="25"/>
                  </a:lnTo>
                  <a:lnTo>
                    <a:pt x="106" y="27"/>
                  </a:lnTo>
                  <a:lnTo>
                    <a:pt x="108" y="27"/>
                  </a:lnTo>
                  <a:lnTo>
                    <a:pt x="108" y="29"/>
                  </a:lnTo>
                  <a:lnTo>
                    <a:pt x="108" y="27"/>
                  </a:lnTo>
                  <a:lnTo>
                    <a:pt x="108" y="29"/>
                  </a:lnTo>
                  <a:lnTo>
                    <a:pt x="106" y="29"/>
                  </a:lnTo>
                  <a:lnTo>
                    <a:pt x="104" y="27"/>
                  </a:lnTo>
                  <a:lnTo>
                    <a:pt x="104" y="29"/>
                  </a:lnTo>
                  <a:lnTo>
                    <a:pt x="104" y="31"/>
                  </a:lnTo>
                  <a:lnTo>
                    <a:pt x="104" y="33"/>
                  </a:lnTo>
                  <a:lnTo>
                    <a:pt x="106" y="33"/>
                  </a:lnTo>
                  <a:lnTo>
                    <a:pt x="108" y="35"/>
                  </a:lnTo>
                  <a:lnTo>
                    <a:pt x="110" y="37"/>
                  </a:lnTo>
                  <a:lnTo>
                    <a:pt x="112" y="37"/>
                  </a:lnTo>
                  <a:lnTo>
                    <a:pt x="112" y="39"/>
                  </a:lnTo>
                  <a:lnTo>
                    <a:pt x="114" y="39"/>
                  </a:lnTo>
                  <a:lnTo>
                    <a:pt x="114" y="40"/>
                  </a:lnTo>
                  <a:lnTo>
                    <a:pt x="115" y="40"/>
                  </a:lnTo>
                  <a:lnTo>
                    <a:pt x="117" y="40"/>
                  </a:lnTo>
                  <a:lnTo>
                    <a:pt x="117" y="39"/>
                  </a:lnTo>
                  <a:lnTo>
                    <a:pt x="119" y="39"/>
                  </a:lnTo>
                  <a:lnTo>
                    <a:pt x="121" y="39"/>
                  </a:lnTo>
                  <a:lnTo>
                    <a:pt x="123" y="39"/>
                  </a:lnTo>
                  <a:lnTo>
                    <a:pt x="123" y="40"/>
                  </a:lnTo>
                  <a:lnTo>
                    <a:pt x="123" y="42"/>
                  </a:lnTo>
                  <a:lnTo>
                    <a:pt x="121" y="42"/>
                  </a:lnTo>
                  <a:lnTo>
                    <a:pt x="121" y="44"/>
                  </a:lnTo>
                  <a:lnTo>
                    <a:pt x="121" y="46"/>
                  </a:lnTo>
                  <a:lnTo>
                    <a:pt x="123" y="48"/>
                  </a:lnTo>
                  <a:lnTo>
                    <a:pt x="125" y="48"/>
                  </a:lnTo>
                  <a:lnTo>
                    <a:pt x="125" y="50"/>
                  </a:lnTo>
                  <a:lnTo>
                    <a:pt x="127" y="52"/>
                  </a:lnTo>
                  <a:lnTo>
                    <a:pt x="125" y="54"/>
                  </a:lnTo>
                  <a:lnTo>
                    <a:pt x="125" y="56"/>
                  </a:lnTo>
                  <a:lnTo>
                    <a:pt x="123" y="56"/>
                  </a:lnTo>
                  <a:lnTo>
                    <a:pt x="123" y="58"/>
                  </a:lnTo>
                  <a:lnTo>
                    <a:pt x="121" y="60"/>
                  </a:lnTo>
                  <a:lnTo>
                    <a:pt x="119" y="60"/>
                  </a:lnTo>
                  <a:lnTo>
                    <a:pt x="117" y="60"/>
                  </a:lnTo>
                  <a:lnTo>
                    <a:pt x="115" y="60"/>
                  </a:lnTo>
                  <a:lnTo>
                    <a:pt x="114" y="60"/>
                  </a:lnTo>
                  <a:lnTo>
                    <a:pt x="114" y="58"/>
                  </a:lnTo>
                  <a:lnTo>
                    <a:pt x="112" y="58"/>
                  </a:lnTo>
                  <a:lnTo>
                    <a:pt x="112" y="60"/>
                  </a:lnTo>
                  <a:lnTo>
                    <a:pt x="110" y="60"/>
                  </a:lnTo>
                  <a:lnTo>
                    <a:pt x="110" y="62"/>
                  </a:lnTo>
                  <a:lnTo>
                    <a:pt x="108" y="62"/>
                  </a:lnTo>
                  <a:lnTo>
                    <a:pt x="106" y="62"/>
                  </a:lnTo>
                  <a:lnTo>
                    <a:pt x="106" y="63"/>
                  </a:lnTo>
                  <a:lnTo>
                    <a:pt x="106" y="65"/>
                  </a:lnTo>
                  <a:lnTo>
                    <a:pt x="104" y="65"/>
                  </a:lnTo>
                  <a:lnTo>
                    <a:pt x="104" y="67"/>
                  </a:lnTo>
                  <a:lnTo>
                    <a:pt x="102" y="65"/>
                  </a:lnTo>
                  <a:lnTo>
                    <a:pt x="100" y="65"/>
                  </a:lnTo>
                  <a:lnTo>
                    <a:pt x="98" y="65"/>
                  </a:lnTo>
                  <a:lnTo>
                    <a:pt x="98" y="67"/>
                  </a:lnTo>
                  <a:lnTo>
                    <a:pt x="96" y="67"/>
                  </a:lnTo>
                  <a:lnTo>
                    <a:pt x="96" y="65"/>
                  </a:lnTo>
                  <a:lnTo>
                    <a:pt x="94" y="65"/>
                  </a:lnTo>
                  <a:lnTo>
                    <a:pt x="92" y="65"/>
                  </a:lnTo>
                  <a:lnTo>
                    <a:pt x="89" y="65"/>
                  </a:lnTo>
                  <a:lnTo>
                    <a:pt x="87" y="63"/>
                  </a:lnTo>
                  <a:lnTo>
                    <a:pt x="85" y="63"/>
                  </a:lnTo>
                  <a:lnTo>
                    <a:pt x="83" y="63"/>
                  </a:lnTo>
                  <a:lnTo>
                    <a:pt x="83" y="65"/>
                  </a:lnTo>
                  <a:lnTo>
                    <a:pt x="81" y="63"/>
                  </a:lnTo>
                  <a:lnTo>
                    <a:pt x="81" y="65"/>
                  </a:lnTo>
                  <a:lnTo>
                    <a:pt x="79" y="65"/>
                  </a:lnTo>
                  <a:lnTo>
                    <a:pt x="79" y="67"/>
                  </a:lnTo>
                  <a:lnTo>
                    <a:pt x="77" y="67"/>
                  </a:lnTo>
                  <a:lnTo>
                    <a:pt x="77" y="65"/>
                  </a:lnTo>
                  <a:lnTo>
                    <a:pt x="75" y="65"/>
                  </a:lnTo>
                  <a:lnTo>
                    <a:pt x="75" y="67"/>
                  </a:lnTo>
                  <a:lnTo>
                    <a:pt x="73" y="67"/>
                  </a:lnTo>
                  <a:lnTo>
                    <a:pt x="73" y="65"/>
                  </a:lnTo>
                  <a:lnTo>
                    <a:pt x="71" y="65"/>
                  </a:lnTo>
                  <a:lnTo>
                    <a:pt x="69" y="65"/>
                  </a:lnTo>
                  <a:lnTo>
                    <a:pt x="67" y="65"/>
                  </a:lnTo>
                  <a:lnTo>
                    <a:pt x="66" y="65"/>
                  </a:lnTo>
                  <a:lnTo>
                    <a:pt x="64" y="65"/>
                  </a:lnTo>
                  <a:lnTo>
                    <a:pt x="60" y="65"/>
                  </a:lnTo>
                  <a:lnTo>
                    <a:pt x="56" y="65"/>
                  </a:lnTo>
                  <a:lnTo>
                    <a:pt x="54" y="65"/>
                  </a:lnTo>
                  <a:lnTo>
                    <a:pt x="50" y="65"/>
                  </a:lnTo>
                  <a:lnTo>
                    <a:pt x="46" y="65"/>
                  </a:lnTo>
                  <a:lnTo>
                    <a:pt x="44" y="65"/>
                  </a:lnTo>
                  <a:lnTo>
                    <a:pt x="42" y="65"/>
                  </a:lnTo>
                  <a:lnTo>
                    <a:pt x="42" y="67"/>
                  </a:lnTo>
                  <a:lnTo>
                    <a:pt x="44" y="67"/>
                  </a:lnTo>
                  <a:lnTo>
                    <a:pt x="42" y="67"/>
                  </a:lnTo>
                  <a:lnTo>
                    <a:pt x="42" y="69"/>
                  </a:lnTo>
                  <a:lnTo>
                    <a:pt x="42" y="71"/>
                  </a:lnTo>
                  <a:lnTo>
                    <a:pt x="42" y="73"/>
                  </a:lnTo>
                  <a:lnTo>
                    <a:pt x="42" y="75"/>
                  </a:lnTo>
                  <a:lnTo>
                    <a:pt x="44" y="75"/>
                  </a:lnTo>
                  <a:lnTo>
                    <a:pt x="42" y="75"/>
                  </a:lnTo>
                  <a:lnTo>
                    <a:pt x="42" y="77"/>
                  </a:lnTo>
                  <a:lnTo>
                    <a:pt x="44" y="77"/>
                  </a:lnTo>
                  <a:lnTo>
                    <a:pt x="44" y="79"/>
                  </a:lnTo>
                  <a:lnTo>
                    <a:pt x="44" y="81"/>
                  </a:lnTo>
                  <a:lnTo>
                    <a:pt x="44" y="83"/>
                  </a:lnTo>
                  <a:lnTo>
                    <a:pt x="44" y="85"/>
                  </a:lnTo>
                  <a:lnTo>
                    <a:pt x="44" y="87"/>
                  </a:lnTo>
                  <a:lnTo>
                    <a:pt x="44" y="88"/>
                  </a:lnTo>
                  <a:lnTo>
                    <a:pt x="44" y="90"/>
                  </a:lnTo>
                  <a:lnTo>
                    <a:pt x="46" y="90"/>
                  </a:lnTo>
                  <a:lnTo>
                    <a:pt x="44" y="90"/>
                  </a:lnTo>
                  <a:lnTo>
                    <a:pt x="44" y="92"/>
                  </a:lnTo>
                  <a:lnTo>
                    <a:pt x="42" y="90"/>
                  </a:lnTo>
                  <a:lnTo>
                    <a:pt x="41" y="88"/>
                  </a:lnTo>
                  <a:lnTo>
                    <a:pt x="41" y="87"/>
                  </a:lnTo>
                  <a:lnTo>
                    <a:pt x="39" y="87"/>
                  </a:lnTo>
                  <a:lnTo>
                    <a:pt x="39" y="85"/>
                  </a:lnTo>
                  <a:lnTo>
                    <a:pt x="37" y="85"/>
                  </a:lnTo>
                  <a:lnTo>
                    <a:pt x="37" y="83"/>
                  </a:lnTo>
                  <a:lnTo>
                    <a:pt x="37" y="85"/>
                  </a:lnTo>
                  <a:lnTo>
                    <a:pt x="35" y="85"/>
                  </a:lnTo>
                  <a:lnTo>
                    <a:pt x="35" y="83"/>
                  </a:lnTo>
                  <a:lnTo>
                    <a:pt x="31" y="83"/>
                  </a:lnTo>
                  <a:lnTo>
                    <a:pt x="29" y="83"/>
                  </a:lnTo>
                  <a:lnTo>
                    <a:pt x="27" y="85"/>
                  </a:lnTo>
                  <a:lnTo>
                    <a:pt x="25" y="85"/>
                  </a:lnTo>
                  <a:lnTo>
                    <a:pt x="23" y="85"/>
                  </a:lnTo>
                  <a:lnTo>
                    <a:pt x="21" y="85"/>
                  </a:lnTo>
                  <a:lnTo>
                    <a:pt x="21" y="87"/>
                  </a:lnTo>
                  <a:lnTo>
                    <a:pt x="19" y="87"/>
                  </a:lnTo>
                  <a:lnTo>
                    <a:pt x="19" y="88"/>
                  </a:lnTo>
                  <a:lnTo>
                    <a:pt x="18" y="88"/>
                  </a:lnTo>
                  <a:lnTo>
                    <a:pt x="16" y="87"/>
                  </a:lnTo>
                  <a:lnTo>
                    <a:pt x="18" y="87"/>
                  </a:lnTo>
                  <a:lnTo>
                    <a:pt x="16" y="87"/>
                  </a:lnTo>
                  <a:lnTo>
                    <a:pt x="14" y="87"/>
                  </a:lnTo>
                  <a:lnTo>
                    <a:pt x="12" y="87"/>
                  </a:lnTo>
                  <a:lnTo>
                    <a:pt x="12" y="85"/>
                  </a:lnTo>
                  <a:lnTo>
                    <a:pt x="10" y="85"/>
                  </a:lnTo>
                  <a:lnTo>
                    <a:pt x="10" y="83"/>
                  </a:lnTo>
                  <a:lnTo>
                    <a:pt x="10" y="81"/>
                  </a:lnTo>
                  <a:lnTo>
                    <a:pt x="8" y="81"/>
                  </a:lnTo>
                  <a:lnTo>
                    <a:pt x="8" y="79"/>
                  </a:lnTo>
                  <a:lnTo>
                    <a:pt x="6" y="79"/>
                  </a:lnTo>
                  <a:lnTo>
                    <a:pt x="6" y="77"/>
                  </a:lnTo>
                  <a:lnTo>
                    <a:pt x="4" y="77"/>
                  </a:lnTo>
                  <a:lnTo>
                    <a:pt x="2" y="77"/>
                  </a:lnTo>
                  <a:lnTo>
                    <a:pt x="0" y="77"/>
                  </a:lnTo>
                  <a:lnTo>
                    <a:pt x="0" y="75"/>
                  </a:lnTo>
                  <a:lnTo>
                    <a:pt x="0" y="73"/>
                  </a:lnTo>
                  <a:lnTo>
                    <a:pt x="2" y="73"/>
                  </a:lnTo>
                  <a:lnTo>
                    <a:pt x="0" y="73"/>
                  </a:lnTo>
                  <a:lnTo>
                    <a:pt x="2" y="71"/>
                  </a:lnTo>
                  <a:lnTo>
                    <a:pt x="0" y="71"/>
                  </a:lnTo>
                  <a:lnTo>
                    <a:pt x="2" y="69"/>
                  </a:lnTo>
                  <a:lnTo>
                    <a:pt x="2" y="67"/>
                  </a:lnTo>
                  <a:lnTo>
                    <a:pt x="0" y="67"/>
                  </a:lnTo>
                  <a:lnTo>
                    <a:pt x="0" y="65"/>
                  </a:lnTo>
                  <a:lnTo>
                    <a:pt x="2" y="65"/>
                  </a:lnTo>
                  <a:lnTo>
                    <a:pt x="2" y="63"/>
                  </a:lnTo>
                  <a:lnTo>
                    <a:pt x="4" y="63"/>
                  </a:lnTo>
                  <a:lnTo>
                    <a:pt x="4" y="62"/>
                  </a:lnTo>
                  <a:lnTo>
                    <a:pt x="4" y="60"/>
                  </a:lnTo>
                  <a:lnTo>
                    <a:pt x="6" y="60"/>
                  </a:lnTo>
                  <a:lnTo>
                    <a:pt x="6" y="58"/>
                  </a:lnTo>
                  <a:lnTo>
                    <a:pt x="4" y="56"/>
                  </a:lnTo>
                  <a:lnTo>
                    <a:pt x="4" y="54"/>
                  </a:lnTo>
                  <a:lnTo>
                    <a:pt x="2" y="54"/>
                  </a:lnTo>
                  <a:lnTo>
                    <a:pt x="2" y="52"/>
                  </a:lnTo>
                  <a:lnTo>
                    <a:pt x="4" y="52"/>
                  </a:lnTo>
                  <a:lnTo>
                    <a:pt x="6" y="52"/>
                  </a:lnTo>
                  <a:lnTo>
                    <a:pt x="6" y="50"/>
                  </a:lnTo>
                  <a:lnTo>
                    <a:pt x="8" y="50"/>
                  </a:lnTo>
                  <a:lnTo>
                    <a:pt x="10" y="50"/>
                  </a:lnTo>
                  <a:lnTo>
                    <a:pt x="12" y="50"/>
                  </a:lnTo>
                  <a:lnTo>
                    <a:pt x="14" y="50"/>
                  </a:lnTo>
                  <a:lnTo>
                    <a:pt x="14" y="48"/>
                  </a:lnTo>
                  <a:lnTo>
                    <a:pt x="16" y="48"/>
                  </a:lnTo>
                  <a:lnTo>
                    <a:pt x="16" y="46"/>
                  </a:lnTo>
                  <a:lnTo>
                    <a:pt x="18" y="46"/>
                  </a:lnTo>
                  <a:lnTo>
                    <a:pt x="18" y="44"/>
                  </a:lnTo>
                  <a:lnTo>
                    <a:pt x="18" y="42"/>
                  </a:lnTo>
                  <a:lnTo>
                    <a:pt x="18" y="40"/>
                  </a:lnTo>
                  <a:lnTo>
                    <a:pt x="18" y="39"/>
                  </a:lnTo>
                  <a:lnTo>
                    <a:pt x="19" y="39"/>
                  </a:lnTo>
                  <a:lnTo>
                    <a:pt x="21" y="39"/>
                  </a:lnTo>
                  <a:lnTo>
                    <a:pt x="21" y="37"/>
                  </a:lnTo>
                  <a:lnTo>
                    <a:pt x="21" y="35"/>
                  </a:lnTo>
                  <a:lnTo>
                    <a:pt x="19" y="33"/>
                  </a:lnTo>
                  <a:lnTo>
                    <a:pt x="19" y="31"/>
                  </a:lnTo>
                  <a:lnTo>
                    <a:pt x="21" y="31"/>
                  </a:lnTo>
                  <a:lnTo>
                    <a:pt x="21" y="29"/>
                  </a:lnTo>
                  <a:lnTo>
                    <a:pt x="23" y="29"/>
                  </a:lnTo>
                  <a:lnTo>
                    <a:pt x="23" y="27"/>
                  </a:lnTo>
                  <a:lnTo>
                    <a:pt x="25" y="27"/>
                  </a:lnTo>
                  <a:lnTo>
                    <a:pt x="25" y="25"/>
                  </a:lnTo>
                  <a:lnTo>
                    <a:pt x="25" y="27"/>
                  </a:lnTo>
                  <a:lnTo>
                    <a:pt x="27" y="27"/>
                  </a:lnTo>
                  <a:lnTo>
                    <a:pt x="29" y="29"/>
                  </a:lnTo>
                  <a:lnTo>
                    <a:pt x="31" y="31"/>
                  </a:lnTo>
                  <a:lnTo>
                    <a:pt x="33" y="31"/>
                  </a:lnTo>
                  <a:lnTo>
                    <a:pt x="33" y="29"/>
                  </a:lnTo>
                  <a:lnTo>
                    <a:pt x="37" y="29"/>
                  </a:lnTo>
                  <a:lnTo>
                    <a:pt x="37" y="25"/>
                  </a:lnTo>
                  <a:lnTo>
                    <a:pt x="37" y="23"/>
                  </a:lnTo>
                  <a:lnTo>
                    <a:pt x="37" y="21"/>
                  </a:lnTo>
                  <a:lnTo>
                    <a:pt x="37" y="23"/>
                  </a:lnTo>
                  <a:lnTo>
                    <a:pt x="39" y="23"/>
                  </a:lnTo>
                  <a:lnTo>
                    <a:pt x="41" y="23"/>
                  </a:lnTo>
                  <a:lnTo>
                    <a:pt x="42" y="23"/>
                  </a:lnTo>
                  <a:lnTo>
                    <a:pt x="42" y="21"/>
                  </a:lnTo>
                  <a:lnTo>
                    <a:pt x="42" y="19"/>
                  </a:lnTo>
                  <a:lnTo>
                    <a:pt x="42" y="17"/>
                  </a:lnTo>
                  <a:lnTo>
                    <a:pt x="42" y="15"/>
                  </a:lnTo>
                  <a:lnTo>
                    <a:pt x="46" y="15"/>
                  </a:lnTo>
                  <a:lnTo>
                    <a:pt x="46" y="14"/>
                  </a:lnTo>
                  <a:lnTo>
                    <a:pt x="48" y="14"/>
                  </a:lnTo>
                  <a:lnTo>
                    <a:pt x="48" y="12"/>
                  </a:lnTo>
                  <a:lnTo>
                    <a:pt x="50" y="14"/>
                  </a:lnTo>
                  <a:lnTo>
                    <a:pt x="54" y="15"/>
                  </a:lnTo>
                  <a:lnTo>
                    <a:pt x="56" y="14"/>
                  </a:lnTo>
                  <a:lnTo>
                    <a:pt x="56" y="10"/>
                  </a:lnTo>
                  <a:lnTo>
                    <a:pt x="58" y="10"/>
                  </a:lnTo>
                  <a:lnTo>
                    <a:pt x="60" y="10"/>
                  </a:lnTo>
                  <a:lnTo>
                    <a:pt x="62" y="10"/>
                  </a:lnTo>
                  <a:lnTo>
                    <a:pt x="67" y="6"/>
                  </a:lnTo>
                  <a:lnTo>
                    <a:pt x="71" y="4"/>
                  </a:lnTo>
                  <a:lnTo>
                    <a:pt x="75" y="0"/>
                  </a:lnTo>
                  <a:lnTo>
                    <a:pt x="77" y="0"/>
                  </a:lnTo>
                  <a:lnTo>
                    <a:pt x="81" y="0"/>
                  </a:lnTo>
                  <a:lnTo>
                    <a:pt x="83" y="0"/>
                  </a:lnTo>
                  <a:lnTo>
                    <a:pt x="85" y="0"/>
                  </a:lnTo>
                  <a:lnTo>
                    <a:pt x="89" y="0"/>
                  </a:lnTo>
                  <a:lnTo>
                    <a:pt x="9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27"/>
            <p:cNvSpPr>
              <a:spLocks noEditPoints="1"/>
            </p:cNvSpPr>
            <p:nvPr/>
          </p:nvSpPr>
          <p:spPr bwMode="auto">
            <a:xfrm>
              <a:off x="7251700" y="4133850"/>
              <a:ext cx="119063" cy="161925"/>
            </a:xfrm>
            <a:custGeom>
              <a:avLst/>
              <a:gdLst>
                <a:gd name="T0" fmla="*/ 64 w 75"/>
                <a:gd name="T1" fmla="*/ 85 h 102"/>
                <a:gd name="T2" fmla="*/ 19 w 75"/>
                <a:gd name="T3" fmla="*/ 85 h 102"/>
                <a:gd name="T4" fmla="*/ 43 w 75"/>
                <a:gd name="T5" fmla="*/ 83 h 102"/>
                <a:gd name="T6" fmla="*/ 39 w 75"/>
                <a:gd name="T7" fmla="*/ 83 h 102"/>
                <a:gd name="T8" fmla="*/ 48 w 75"/>
                <a:gd name="T9" fmla="*/ 79 h 102"/>
                <a:gd name="T10" fmla="*/ 50 w 75"/>
                <a:gd name="T11" fmla="*/ 79 h 102"/>
                <a:gd name="T12" fmla="*/ 43 w 75"/>
                <a:gd name="T13" fmla="*/ 75 h 102"/>
                <a:gd name="T14" fmla="*/ 56 w 75"/>
                <a:gd name="T15" fmla="*/ 71 h 102"/>
                <a:gd name="T16" fmla="*/ 43 w 75"/>
                <a:gd name="T17" fmla="*/ 81 h 102"/>
                <a:gd name="T18" fmla="*/ 43 w 75"/>
                <a:gd name="T19" fmla="*/ 70 h 102"/>
                <a:gd name="T20" fmla="*/ 43 w 75"/>
                <a:gd name="T21" fmla="*/ 68 h 102"/>
                <a:gd name="T22" fmla="*/ 43 w 75"/>
                <a:gd name="T23" fmla="*/ 66 h 102"/>
                <a:gd name="T24" fmla="*/ 41 w 75"/>
                <a:gd name="T25" fmla="*/ 64 h 102"/>
                <a:gd name="T26" fmla="*/ 12 w 75"/>
                <a:gd name="T27" fmla="*/ 4 h 102"/>
                <a:gd name="T28" fmla="*/ 18 w 75"/>
                <a:gd name="T29" fmla="*/ 8 h 102"/>
                <a:gd name="T30" fmla="*/ 19 w 75"/>
                <a:gd name="T31" fmla="*/ 10 h 102"/>
                <a:gd name="T32" fmla="*/ 27 w 75"/>
                <a:gd name="T33" fmla="*/ 8 h 102"/>
                <a:gd name="T34" fmla="*/ 29 w 75"/>
                <a:gd name="T35" fmla="*/ 20 h 102"/>
                <a:gd name="T36" fmla="*/ 44 w 75"/>
                <a:gd name="T37" fmla="*/ 27 h 102"/>
                <a:gd name="T38" fmla="*/ 58 w 75"/>
                <a:gd name="T39" fmla="*/ 25 h 102"/>
                <a:gd name="T40" fmla="*/ 69 w 75"/>
                <a:gd name="T41" fmla="*/ 27 h 102"/>
                <a:gd name="T42" fmla="*/ 66 w 75"/>
                <a:gd name="T43" fmla="*/ 37 h 102"/>
                <a:gd name="T44" fmla="*/ 60 w 75"/>
                <a:gd name="T45" fmla="*/ 43 h 102"/>
                <a:gd name="T46" fmla="*/ 52 w 75"/>
                <a:gd name="T47" fmla="*/ 50 h 102"/>
                <a:gd name="T48" fmla="*/ 54 w 75"/>
                <a:gd name="T49" fmla="*/ 62 h 102"/>
                <a:gd name="T50" fmla="*/ 60 w 75"/>
                <a:gd name="T51" fmla="*/ 62 h 102"/>
                <a:gd name="T52" fmla="*/ 64 w 75"/>
                <a:gd name="T53" fmla="*/ 52 h 102"/>
                <a:gd name="T54" fmla="*/ 69 w 75"/>
                <a:gd name="T55" fmla="*/ 64 h 102"/>
                <a:gd name="T56" fmla="*/ 73 w 75"/>
                <a:gd name="T57" fmla="*/ 81 h 102"/>
                <a:gd name="T58" fmla="*/ 69 w 75"/>
                <a:gd name="T59" fmla="*/ 91 h 102"/>
                <a:gd name="T60" fmla="*/ 67 w 75"/>
                <a:gd name="T61" fmla="*/ 98 h 102"/>
                <a:gd name="T62" fmla="*/ 64 w 75"/>
                <a:gd name="T63" fmla="*/ 87 h 102"/>
                <a:gd name="T64" fmla="*/ 62 w 75"/>
                <a:gd name="T65" fmla="*/ 83 h 102"/>
                <a:gd name="T66" fmla="*/ 60 w 75"/>
                <a:gd name="T67" fmla="*/ 77 h 102"/>
                <a:gd name="T68" fmla="*/ 54 w 75"/>
                <a:gd name="T69" fmla="*/ 68 h 102"/>
                <a:gd name="T70" fmla="*/ 48 w 75"/>
                <a:gd name="T71" fmla="*/ 71 h 102"/>
                <a:gd name="T72" fmla="*/ 43 w 75"/>
                <a:gd name="T73" fmla="*/ 60 h 102"/>
                <a:gd name="T74" fmla="*/ 43 w 75"/>
                <a:gd name="T75" fmla="*/ 56 h 102"/>
                <a:gd name="T76" fmla="*/ 39 w 75"/>
                <a:gd name="T77" fmla="*/ 58 h 102"/>
                <a:gd name="T78" fmla="*/ 41 w 75"/>
                <a:gd name="T79" fmla="*/ 66 h 102"/>
                <a:gd name="T80" fmla="*/ 43 w 75"/>
                <a:gd name="T81" fmla="*/ 71 h 102"/>
                <a:gd name="T82" fmla="*/ 39 w 75"/>
                <a:gd name="T83" fmla="*/ 77 h 102"/>
                <a:gd name="T84" fmla="*/ 35 w 75"/>
                <a:gd name="T85" fmla="*/ 83 h 102"/>
                <a:gd name="T86" fmla="*/ 33 w 75"/>
                <a:gd name="T87" fmla="*/ 81 h 102"/>
                <a:gd name="T88" fmla="*/ 31 w 75"/>
                <a:gd name="T89" fmla="*/ 75 h 102"/>
                <a:gd name="T90" fmla="*/ 29 w 75"/>
                <a:gd name="T91" fmla="*/ 83 h 102"/>
                <a:gd name="T92" fmla="*/ 25 w 75"/>
                <a:gd name="T93" fmla="*/ 85 h 102"/>
                <a:gd name="T94" fmla="*/ 25 w 75"/>
                <a:gd name="T95" fmla="*/ 79 h 102"/>
                <a:gd name="T96" fmla="*/ 25 w 75"/>
                <a:gd name="T97" fmla="*/ 79 h 102"/>
                <a:gd name="T98" fmla="*/ 23 w 75"/>
                <a:gd name="T99" fmla="*/ 83 h 102"/>
                <a:gd name="T100" fmla="*/ 18 w 75"/>
                <a:gd name="T101" fmla="*/ 81 h 102"/>
                <a:gd name="T102" fmla="*/ 16 w 75"/>
                <a:gd name="T103" fmla="*/ 66 h 102"/>
                <a:gd name="T104" fmla="*/ 14 w 75"/>
                <a:gd name="T105" fmla="*/ 56 h 102"/>
                <a:gd name="T106" fmla="*/ 12 w 75"/>
                <a:gd name="T107" fmla="*/ 45 h 102"/>
                <a:gd name="T108" fmla="*/ 0 w 75"/>
                <a:gd name="T109" fmla="*/ 35 h 102"/>
                <a:gd name="T110" fmla="*/ 8 w 75"/>
                <a:gd name="T111" fmla="*/ 27 h 102"/>
                <a:gd name="T112" fmla="*/ 14 w 75"/>
                <a:gd name="T113" fmla="*/ 20 h 102"/>
                <a:gd name="T114" fmla="*/ 4 w 75"/>
                <a:gd name="T115" fmla="*/ 16 h 102"/>
                <a:gd name="T116" fmla="*/ 8 w 75"/>
                <a:gd name="T117" fmla="*/ 4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5" h="102">
                  <a:moveTo>
                    <a:pt x="64" y="87"/>
                  </a:moveTo>
                  <a:lnTo>
                    <a:pt x="64" y="89"/>
                  </a:lnTo>
                  <a:lnTo>
                    <a:pt x="62" y="89"/>
                  </a:lnTo>
                  <a:lnTo>
                    <a:pt x="62" y="91"/>
                  </a:lnTo>
                  <a:lnTo>
                    <a:pt x="62" y="89"/>
                  </a:lnTo>
                  <a:lnTo>
                    <a:pt x="62" y="87"/>
                  </a:lnTo>
                  <a:lnTo>
                    <a:pt x="62" y="85"/>
                  </a:lnTo>
                  <a:lnTo>
                    <a:pt x="62" y="87"/>
                  </a:lnTo>
                  <a:lnTo>
                    <a:pt x="64" y="85"/>
                  </a:lnTo>
                  <a:lnTo>
                    <a:pt x="62" y="85"/>
                  </a:lnTo>
                  <a:lnTo>
                    <a:pt x="64" y="85"/>
                  </a:lnTo>
                  <a:lnTo>
                    <a:pt x="64" y="87"/>
                  </a:lnTo>
                  <a:close/>
                  <a:moveTo>
                    <a:pt x="19" y="85"/>
                  </a:moveTo>
                  <a:lnTo>
                    <a:pt x="19" y="87"/>
                  </a:lnTo>
                  <a:lnTo>
                    <a:pt x="18" y="85"/>
                  </a:lnTo>
                  <a:lnTo>
                    <a:pt x="18" y="83"/>
                  </a:lnTo>
                  <a:lnTo>
                    <a:pt x="18" y="85"/>
                  </a:lnTo>
                  <a:lnTo>
                    <a:pt x="19" y="85"/>
                  </a:lnTo>
                  <a:close/>
                  <a:moveTo>
                    <a:pt x="62" y="85"/>
                  </a:moveTo>
                  <a:lnTo>
                    <a:pt x="62" y="87"/>
                  </a:lnTo>
                  <a:lnTo>
                    <a:pt x="62" y="85"/>
                  </a:lnTo>
                  <a:lnTo>
                    <a:pt x="62" y="83"/>
                  </a:lnTo>
                  <a:lnTo>
                    <a:pt x="62" y="85"/>
                  </a:lnTo>
                  <a:close/>
                  <a:moveTo>
                    <a:pt x="43" y="83"/>
                  </a:moveTo>
                  <a:lnTo>
                    <a:pt x="41" y="83"/>
                  </a:lnTo>
                  <a:lnTo>
                    <a:pt x="43" y="81"/>
                  </a:lnTo>
                  <a:lnTo>
                    <a:pt x="43" y="83"/>
                  </a:lnTo>
                  <a:close/>
                  <a:moveTo>
                    <a:pt x="37" y="83"/>
                  </a:moveTo>
                  <a:lnTo>
                    <a:pt x="39" y="81"/>
                  </a:lnTo>
                  <a:lnTo>
                    <a:pt x="39" y="83"/>
                  </a:lnTo>
                  <a:lnTo>
                    <a:pt x="37" y="83"/>
                  </a:lnTo>
                  <a:close/>
                  <a:moveTo>
                    <a:pt x="39" y="83"/>
                  </a:moveTo>
                  <a:lnTo>
                    <a:pt x="39" y="81"/>
                  </a:lnTo>
                  <a:lnTo>
                    <a:pt x="41" y="81"/>
                  </a:lnTo>
                  <a:lnTo>
                    <a:pt x="41" y="83"/>
                  </a:lnTo>
                  <a:lnTo>
                    <a:pt x="39" y="83"/>
                  </a:lnTo>
                  <a:close/>
                  <a:moveTo>
                    <a:pt x="43" y="79"/>
                  </a:moveTo>
                  <a:lnTo>
                    <a:pt x="41" y="79"/>
                  </a:lnTo>
                  <a:lnTo>
                    <a:pt x="41" y="81"/>
                  </a:lnTo>
                  <a:lnTo>
                    <a:pt x="41" y="79"/>
                  </a:lnTo>
                  <a:lnTo>
                    <a:pt x="41" y="81"/>
                  </a:lnTo>
                  <a:lnTo>
                    <a:pt x="41" y="79"/>
                  </a:lnTo>
                  <a:lnTo>
                    <a:pt x="43" y="79"/>
                  </a:lnTo>
                  <a:close/>
                  <a:moveTo>
                    <a:pt x="48" y="77"/>
                  </a:moveTo>
                  <a:lnTo>
                    <a:pt x="48" y="79"/>
                  </a:lnTo>
                  <a:lnTo>
                    <a:pt x="46" y="79"/>
                  </a:lnTo>
                  <a:lnTo>
                    <a:pt x="46" y="77"/>
                  </a:lnTo>
                  <a:lnTo>
                    <a:pt x="48" y="77"/>
                  </a:lnTo>
                  <a:close/>
                  <a:moveTo>
                    <a:pt x="48" y="77"/>
                  </a:moveTo>
                  <a:lnTo>
                    <a:pt x="46" y="77"/>
                  </a:lnTo>
                  <a:lnTo>
                    <a:pt x="48" y="77"/>
                  </a:lnTo>
                  <a:lnTo>
                    <a:pt x="48" y="75"/>
                  </a:lnTo>
                  <a:lnTo>
                    <a:pt x="48" y="77"/>
                  </a:lnTo>
                  <a:close/>
                  <a:moveTo>
                    <a:pt x="50" y="79"/>
                  </a:moveTo>
                  <a:lnTo>
                    <a:pt x="48" y="79"/>
                  </a:lnTo>
                  <a:lnTo>
                    <a:pt x="48" y="77"/>
                  </a:lnTo>
                  <a:lnTo>
                    <a:pt x="50" y="77"/>
                  </a:lnTo>
                  <a:lnTo>
                    <a:pt x="50" y="75"/>
                  </a:lnTo>
                  <a:lnTo>
                    <a:pt x="52" y="77"/>
                  </a:lnTo>
                  <a:lnTo>
                    <a:pt x="50" y="77"/>
                  </a:lnTo>
                  <a:lnTo>
                    <a:pt x="50" y="79"/>
                  </a:lnTo>
                  <a:close/>
                  <a:moveTo>
                    <a:pt x="43" y="73"/>
                  </a:moveTo>
                  <a:lnTo>
                    <a:pt x="43" y="75"/>
                  </a:lnTo>
                  <a:lnTo>
                    <a:pt x="43" y="73"/>
                  </a:lnTo>
                  <a:close/>
                  <a:moveTo>
                    <a:pt x="50" y="73"/>
                  </a:moveTo>
                  <a:lnTo>
                    <a:pt x="52" y="71"/>
                  </a:lnTo>
                  <a:lnTo>
                    <a:pt x="52" y="73"/>
                  </a:lnTo>
                  <a:lnTo>
                    <a:pt x="50" y="73"/>
                  </a:lnTo>
                  <a:close/>
                  <a:moveTo>
                    <a:pt x="58" y="73"/>
                  </a:moveTo>
                  <a:lnTo>
                    <a:pt x="56" y="75"/>
                  </a:lnTo>
                  <a:lnTo>
                    <a:pt x="56" y="73"/>
                  </a:lnTo>
                  <a:lnTo>
                    <a:pt x="56" y="71"/>
                  </a:lnTo>
                  <a:lnTo>
                    <a:pt x="58" y="73"/>
                  </a:lnTo>
                  <a:close/>
                  <a:moveTo>
                    <a:pt x="46" y="79"/>
                  </a:moveTo>
                  <a:lnTo>
                    <a:pt x="44" y="79"/>
                  </a:lnTo>
                  <a:lnTo>
                    <a:pt x="44" y="81"/>
                  </a:lnTo>
                  <a:lnTo>
                    <a:pt x="44" y="79"/>
                  </a:lnTo>
                  <a:lnTo>
                    <a:pt x="44" y="81"/>
                  </a:lnTo>
                  <a:lnTo>
                    <a:pt x="43" y="81"/>
                  </a:lnTo>
                  <a:lnTo>
                    <a:pt x="43" y="79"/>
                  </a:lnTo>
                  <a:lnTo>
                    <a:pt x="43" y="81"/>
                  </a:lnTo>
                  <a:lnTo>
                    <a:pt x="43" y="79"/>
                  </a:lnTo>
                  <a:lnTo>
                    <a:pt x="43" y="77"/>
                  </a:lnTo>
                  <a:lnTo>
                    <a:pt x="43" y="75"/>
                  </a:lnTo>
                  <a:lnTo>
                    <a:pt x="43" y="73"/>
                  </a:lnTo>
                  <a:lnTo>
                    <a:pt x="43" y="71"/>
                  </a:lnTo>
                  <a:lnTo>
                    <a:pt x="41" y="71"/>
                  </a:lnTo>
                  <a:lnTo>
                    <a:pt x="41" y="70"/>
                  </a:lnTo>
                  <a:lnTo>
                    <a:pt x="43" y="68"/>
                  </a:lnTo>
                  <a:lnTo>
                    <a:pt x="43" y="70"/>
                  </a:lnTo>
                  <a:lnTo>
                    <a:pt x="44" y="70"/>
                  </a:lnTo>
                  <a:lnTo>
                    <a:pt x="44" y="71"/>
                  </a:lnTo>
                  <a:lnTo>
                    <a:pt x="44" y="73"/>
                  </a:lnTo>
                  <a:lnTo>
                    <a:pt x="46" y="73"/>
                  </a:lnTo>
                  <a:lnTo>
                    <a:pt x="46" y="75"/>
                  </a:lnTo>
                  <a:lnTo>
                    <a:pt x="46" y="77"/>
                  </a:lnTo>
                  <a:lnTo>
                    <a:pt x="46" y="79"/>
                  </a:lnTo>
                  <a:close/>
                  <a:moveTo>
                    <a:pt x="43" y="66"/>
                  </a:moveTo>
                  <a:lnTo>
                    <a:pt x="43" y="68"/>
                  </a:lnTo>
                  <a:lnTo>
                    <a:pt x="41" y="68"/>
                  </a:lnTo>
                  <a:lnTo>
                    <a:pt x="41" y="70"/>
                  </a:lnTo>
                  <a:lnTo>
                    <a:pt x="41" y="68"/>
                  </a:lnTo>
                  <a:lnTo>
                    <a:pt x="39" y="68"/>
                  </a:lnTo>
                  <a:lnTo>
                    <a:pt x="41" y="68"/>
                  </a:lnTo>
                  <a:lnTo>
                    <a:pt x="41" y="66"/>
                  </a:lnTo>
                  <a:lnTo>
                    <a:pt x="43" y="66"/>
                  </a:lnTo>
                  <a:close/>
                  <a:moveTo>
                    <a:pt x="43" y="64"/>
                  </a:moveTo>
                  <a:lnTo>
                    <a:pt x="43" y="66"/>
                  </a:lnTo>
                  <a:lnTo>
                    <a:pt x="43" y="64"/>
                  </a:lnTo>
                  <a:lnTo>
                    <a:pt x="41" y="66"/>
                  </a:lnTo>
                  <a:lnTo>
                    <a:pt x="41" y="64"/>
                  </a:lnTo>
                  <a:lnTo>
                    <a:pt x="43" y="64"/>
                  </a:lnTo>
                  <a:close/>
                  <a:moveTo>
                    <a:pt x="41" y="64"/>
                  </a:moveTo>
                  <a:lnTo>
                    <a:pt x="39" y="64"/>
                  </a:lnTo>
                  <a:lnTo>
                    <a:pt x="41" y="64"/>
                  </a:lnTo>
                  <a:lnTo>
                    <a:pt x="41" y="62"/>
                  </a:lnTo>
                  <a:lnTo>
                    <a:pt x="41" y="64"/>
                  </a:lnTo>
                  <a:close/>
                  <a:moveTo>
                    <a:pt x="41" y="58"/>
                  </a:moveTo>
                  <a:lnTo>
                    <a:pt x="43" y="58"/>
                  </a:lnTo>
                  <a:lnTo>
                    <a:pt x="41" y="58"/>
                  </a:lnTo>
                  <a:lnTo>
                    <a:pt x="39" y="58"/>
                  </a:lnTo>
                  <a:lnTo>
                    <a:pt x="41" y="58"/>
                  </a:lnTo>
                  <a:close/>
                  <a:moveTo>
                    <a:pt x="8" y="2"/>
                  </a:moveTo>
                  <a:lnTo>
                    <a:pt x="10" y="2"/>
                  </a:lnTo>
                  <a:lnTo>
                    <a:pt x="10" y="4"/>
                  </a:lnTo>
                  <a:lnTo>
                    <a:pt x="12" y="4"/>
                  </a:lnTo>
                  <a:lnTo>
                    <a:pt x="12" y="6"/>
                  </a:lnTo>
                  <a:lnTo>
                    <a:pt x="10" y="6"/>
                  </a:lnTo>
                  <a:lnTo>
                    <a:pt x="12" y="6"/>
                  </a:lnTo>
                  <a:lnTo>
                    <a:pt x="14" y="6"/>
                  </a:lnTo>
                  <a:lnTo>
                    <a:pt x="14" y="8"/>
                  </a:lnTo>
                  <a:lnTo>
                    <a:pt x="14" y="6"/>
                  </a:lnTo>
                  <a:lnTo>
                    <a:pt x="16" y="6"/>
                  </a:lnTo>
                  <a:lnTo>
                    <a:pt x="16" y="8"/>
                  </a:lnTo>
                  <a:lnTo>
                    <a:pt x="18" y="8"/>
                  </a:lnTo>
                  <a:lnTo>
                    <a:pt x="18" y="6"/>
                  </a:lnTo>
                  <a:lnTo>
                    <a:pt x="16" y="6"/>
                  </a:lnTo>
                  <a:lnTo>
                    <a:pt x="18" y="6"/>
                  </a:lnTo>
                  <a:lnTo>
                    <a:pt x="16" y="6"/>
                  </a:lnTo>
                  <a:lnTo>
                    <a:pt x="16" y="4"/>
                  </a:lnTo>
                  <a:lnTo>
                    <a:pt x="18" y="4"/>
                  </a:lnTo>
                  <a:lnTo>
                    <a:pt x="18" y="6"/>
                  </a:lnTo>
                  <a:lnTo>
                    <a:pt x="18" y="8"/>
                  </a:lnTo>
                  <a:lnTo>
                    <a:pt x="19" y="10"/>
                  </a:lnTo>
                  <a:lnTo>
                    <a:pt x="21" y="10"/>
                  </a:lnTo>
                  <a:lnTo>
                    <a:pt x="21" y="12"/>
                  </a:lnTo>
                  <a:lnTo>
                    <a:pt x="23" y="12"/>
                  </a:lnTo>
                  <a:lnTo>
                    <a:pt x="25" y="12"/>
                  </a:lnTo>
                  <a:lnTo>
                    <a:pt x="25" y="10"/>
                  </a:lnTo>
                  <a:lnTo>
                    <a:pt x="27" y="10"/>
                  </a:lnTo>
                  <a:lnTo>
                    <a:pt x="25" y="10"/>
                  </a:lnTo>
                  <a:lnTo>
                    <a:pt x="25" y="8"/>
                  </a:lnTo>
                  <a:lnTo>
                    <a:pt x="27" y="8"/>
                  </a:lnTo>
                  <a:lnTo>
                    <a:pt x="25" y="8"/>
                  </a:lnTo>
                  <a:lnTo>
                    <a:pt x="27" y="8"/>
                  </a:lnTo>
                  <a:lnTo>
                    <a:pt x="27" y="10"/>
                  </a:lnTo>
                  <a:lnTo>
                    <a:pt x="29" y="10"/>
                  </a:lnTo>
                  <a:lnTo>
                    <a:pt x="29" y="12"/>
                  </a:lnTo>
                  <a:lnTo>
                    <a:pt x="29" y="14"/>
                  </a:lnTo>
                  <a:lnTo>
                    <a:pt x="29" y="16"/>
                  </a:lnTo>
                  <a:lnTo>
                    <a:pt x="29" y="18"/>
                  </a:lnTo>
                  <a:lnTo>
                    <a:pt x="29" y="20"/>
                  </a:lnTo>
                  <a:lnTo>
                    <a:pt x="29" y="22"/>
                  </a:lnTo>
                  <a:lnTo>
                    <a:pt x="29" y="23"/>
                  </a:lnTo>
                  <a:lnTo>
                    <a:pt x="31" y="23"/>
                  </a:lnTo>
                  <a:lnTo>
                    <a:pt x="35" y="25"/>
                  </a:lnTo>
                  <a:lnTo>
                    <a:pt x="37" y="25"/>
                  </a:lnTo>
                  <a:lnTo>
                    <a:pt x="39" y="27"/>
                  </a:lnTo>
                  <a:lnTo>
                    <a:pt x="41" y="25"/>
                  </a:lnTo>
                  <a:lnTo>
                    <a:pt x="43" y="25"/>
                  </a:lnTo>
                  <a:lnTo>
                    <a:pt x="44" y="27"/>
                  </a:lnTo>
                  <a:lnTo>
                    <a:pt x="44" y="25"/>
                  </a:lnTo>
                  <a:lnTo>
                    <a:pt x="44" y="27"/>
                  </a:lnTo>
                  <a:lnTo>
                    <a:pt x="46" y="27"/>
                  </a:lnTo>
                  <a:lnTo>
                    <a:pt x="48" y="25"/>
                  </a:lnTo>
                  <a:lnTo>
                    <a:pt x="50" y="25"/>
                  </a:lnTo>
                  <a:lnTo>
                    <a:pt x="52" y="25"/>
                  </a:lnTo>
                  <a:lnTo>
                    <a:pt x="56" y="27"/>
                  </a:lnTo>
                  <a:lnTo>
                    <a:pt x="56" y="25"/>
                  </a:lnTo>
                  <a:lnTo>
                    <a:pt x="58" y="25"/>
                  </a:lnTo>
                  <a:lnTo>
                    <a:pt x="58" y="27"/>
                  </a:lnTo>
                  <a:lnTo>
                    <a:pt x="60" y="27"/>
                  </a:lnTo>
                  <a:lnTo>
                    <a:pt x="60" y="25"/>
                  </a:lnTo>
                  <a:lnTo>
                    <a:pt x="62" y="25"/>
                  </a:lnTo>
                  <a:lnTo>
                    <a:pt x="64" y="25"/>
                  </a:lnTo>
                  <a:lnTo>
                    <a:pt x="66" y="25"/>
                  </a:lnTo>
                  <a:lnTo>
                    <a:pt x="66" y="27"/>
                  </a:lnTo>
                  <a:lnTo>
                    <a:pt x="67" y="27"/>
                  </a:lnTo>
                  <a:lnTo>
                    <a:pt x="69" y="27"/>
                  </a:lnTo>
                  <a:lnTo>
                    <a:pt x="69" y="29"/>
                  </a:lnTo>
                  <a:lnTo>
                    <a:pt x="71" y="29"/>
                  </a:lnTo>
                  <a:lnTo>
                    <a:pt x="71" y="31"/>
                  </a:lnTo>
                  <a:lnTo>
                    <a:pt x="69" y="31"/>
                  </a:lnTo>
                  <a:lnTo>
                    <a:pt x="67" y="31"/>
                  </a:lnTo>
                  <a:lnTo>
                    <a:pt x="67" y="33"/>
                  </a:lnTo>
                  <a:lnTo>
                    <a:pt x="67" y="35"/>
                  </a:lnTo>
                  <a:lnTo>
                    <a:pt x="67" y="37"/>
                  </a:lnTo>
                  <a:lnTo>
                    <a:pt x="66" y="37"/>
                  </a:lnTo>
                  <a:lnTo>
                    <a:pt x="66" y="39"/>
                  </a:lnTo>
                  <a:lnTo>
                    <a:pt x="66" y="41"/>
                  </a:lnTo>
                  <a:lnTo>
                    <a:pt x="64" y="41"/>
                  </a:lnTo>
                  <a:lnTo>
                    <a:pt x="62" y="41"/>
                  </a:lnTo>
                  <a:lnTo>
                    <a:pt x="64" y="43"/>
                  </a:lnTo>
                  <a:lnTo>
                    <a:pt x="62" y="43"/>
                  </a:lnTo>
                  <a:lnTo>
                    <a:pt x="62" y="45"/>
                  </a:lnTo>
                  <a:lnTo>
                    <a:pt x="62" y="43"/>
                  </a:lnTo>
                  <a:lnTo>
                    <a:pt x="60" y="43"/>
                  </a:lnTo>
                  <a:lnTo>
                    <a:pt x="60" y="45"/>
                  </a:lnTo>
                  <a:lnTo>
                    <a:pt x="58" y="43"/>
                  </a:lnTo>
                  <a:lnTo>
                    <a:pt x="58" y="45"/>
                  </a:lnTo>
                  <a:lnTo>
                    <a:pt x="56" y="45"/>
                  </a:lnTo>
                  <a:lnTo>
                    <a:pt x="54" y="45"/>
                  </a:lnTo>
                  <a:lnTo>
                    <a:pt x="54" y="46"/>
                  </a:lnTo>
                  <a:lnTo>
                    <a:pt x="52" y="46"/>
                  </a:lnTo>
                  <a:lnTo>
                    <a:pt x="52" y="48"/>
                  </a:lnTo>
                  <a:lnTo>
                    <a:pt x="52" y="50"/>
                  </a:lnTo>
                  <a:lnTo>
                    <a:pt x="50" y="50"/>
                  </a:lnTo>
                  <a:lnTo>
                    <a:pt x="50" y="52"/>
                  </a:lnTo>
                  <a:lnTo>
                    <a:pt x="50" y="54"/>
                  </a:lnTo>
                  <a:lnTo>
                    <a:pt x="52" y="54"/>
                  </a:lnTo>
                  <a:lnTo>
                    <a:pt x="52" y="56"/>
                  </a:lnTo>
                  <a:lnTo>
                    <a:pt x="52" y="58"/>
                  </a:lnTo>
                  <a:lnTo>
                    <a:pt x="54" y="62"/>
                  </a:lnTo>
                  <a:lnTo>
                    <a:pt x="54" y="64"/>
                  </a:lnTo>
                  <a:lnTo>
                    <a:pt x="54" y="62"/>
                  </a:lnTo>
                  <a:lnTo>
                    <a:pt x="54" y="60"/>
                  </a:lnTo>
                  <a:lnTo>
                    <a:pt x="56" y="60"/>
                  </a:lnTo>
                  <a:lnTo>
                    <a:pt x="56" y="62"/>
                  </a:lnTo>
                  <a:lnTo>
                    <a:pt x="56" y="64"/>
                  </a:lnTo>
                  <a:lnTo>
                    <a:pt x="58" y="64"/>
                  </a:lnTo>
                  <a:lnTo>
                    <a:pt x="58" y="66"/>
                  </a:lnTo>
                  <a:lnTo>
                    <a:pt x="58" y="64"/>
                  </a:lnTo>
                  <a:lnTo>
                    <a:pt x="60" y="64"/>
                  </a:lnTo>
                  <a:lnTo>
                    <a:pt x="60" y="62"/>
                  </a:lnTo>
                  <a:lnTo>
                    <a:pt x="62" y="62"/>
                  </a:lnTo>
                  <a:lnTo>
                    <a:pt x="60" y="62"/>
                  </a:lnTo>
                  <a:lnTo>
                    <a:pt x="60" y="60"/>
                  </a:lnTo>
                  <a:lnTo>
                    <a:pt x="60" y="58"/>
                  </a:lnTo>
                  <a:lnTo>
                    <a:pt x="62" y="58"/>
                  </a:lnTo>
                  <a:lnTo>
                    <a:pt x="62" y="56"/>
                  </a:lnTo>
                  <a:lnTo>
                    <a:pt x="64" y="56"/>
                  </a:lnTo>
                  <a:lnTo>
                    <a:pt x="64" y="54"/>
                  </a:lnTo>
                  <a:lnTo>
                    <a:pt x="64" y="52"/>
                  </a:lnTo>
                  <a:lnTo>
                    <a:pt x="66" y="52"/>
                  </a:lnTo>
                  <a:lnTo>
                    <a:pt x="67" y="50"/>
                  </a:lnTo>
                  <a:lnTo>
                    <a:pt x="67" y="52"/>
                  </a:lnTo>
                  <a:lnTo>
                    <a:pt x="67" y="54"/>
                  </a:lnTo>
                  <a:lnTo>
                    <a:pt x="69" y="56"/>
                  </a:lnTo>
                  <a:lnTo>
                    <a:pt x="69" y="58"/>
                  </a:lnTo>
                  <a:lnTo>
                    <a:pt x="69" y="60"/>
                  </a:lnTo>
                  <a:lnTo>
                    <a:pt x="69" y="62"/>
                  </a:lnTo>
                  <a:lnTo>
                    <a:pt x="69" y="64"/>
                  </a:lnTo>
                  <a:lnTo>
                    <a:pt x="69" y="66"/>
                  </a:lnTo>
                  <a:lnTo>
                    <a:pt x="71" y="66"/>
                  </a:lnTo>
                  <a:lnTo>
                    <a:pt x="71" y="68"/>
                  </a:lnTo>
                  <a:lnTo>
                    <a:pt x="71" y="70"/>
                  </a:lnTo>
                  <a:lnTo>
                    <a:pt x="71" y="71"/>
                  </a:lnTo>
                  <a:lnTo>
                    <a:pt x="73" y="71"/>
                  </a:lnTo>
                  <a:lnTo>
                    <a:pt x="73" y="73"/>
                  </a:lnTo>
                  <a:lnTo>
                    <a:pt x="73" y="79"/>
                  </a:lnTo>
                  <a:lnTo>
                    <a:pt x="73" y="81"/>
                  </a:lnTo>
                  <a:lnTo>
                    <a:pt x="73" y="83"/>
                  </a:lnTo>
                  <a:lnTo>
                    <a:pt x="73" y="85"/>
                  </a:lnTo>
                  <a:lnTo>
                    <a:pt x="73" y="91"/>
                  </a:lnTo>
                  <a:lnTo>
                    <a:pt x="75" y="93"/>
                  </a:lnTo>
                  <a:lnTo>
                    <a:pt x="73" y="94"/>
                  </a:lnTo>
                  <a:lnTo>
                    <a:pt x="73" y="93"/>
                  </a:lnTo>
                  <a:lnTo>
                    <a:pt x="71" y="93"/>
                  </a:lnTo>
                  <a:lnTo>
                    <a:pt x="69" y="93"/>
                  </a:lnTo>
                  <a:lnTo>
                    <a:pt x="69" y="91"/>
                  </a:lnTo>
                  <a:lnTo>
                    <a:pt x="67" y="91"/>
                  </a:lnTo>
                  <a:lnTo>
                    <a:pt x="67" y="93"/>
                  </a:lnTo>
                  <a:lnTo>
                    <a:pt x="67" y="94"/>
                  </a:lnTo>
                  <a:lnTo>
                    <a:pt x="67" y="96"/>
                  </a:lnTo>
                  <a:lnTo>
                    <a:pt x="67" y="98"/>
                  </a:lnTo>
                  <a:lnTo>
                    <a:pt x="69" y="100"/>
                  </a:lnTo>
                  <a:lnTo>
                    <a:pt x="69" y="102"/>
                  </a:lnTo>
                  <a:lnTo>
                    <a:pt x="67" y="100"/>
                  </a:lnTo>
                  <a:lnTo>
                    <a:pt x="67" y="98"/>
                  </a:lnTo>
                  <a:lnTo>
                    <a:pt x="66" y="98"/>
                  </a:lnTo>
                  <a:lnTo>
                    <a:pt x="66" y="96"/>
                  </a:lnTo>
                  <a:lnTo>
                    <a:pt x="66" y="94"/>
                  </a:lnTo>
                  <a:lnTo>
                    <a:pt x="66" y="93"/>
                  </a:lnTo>
                  <a:lnTo>
                    <a:pt x="64" y="91"/>
                  </a:lnTo>
                  <a:lnTo>
                    <a:pt x="64" y="89"/>
                  </a:lnTo>
                  <a:lnTo>
                    <a:pt x="64" y="87"/>
                  </a:lnTo>
                  <a:lnTo>
                    <a:pt x="66" y="87"/>
                  </a:lnTo>
                  <a:lnTo>
                    <a:pt x="64" y="87"/>
                  </a:lnTo>
                  <a:lnTo>
                    <a:pt x="66" y="87"/>
                  </a:lnTo>
                  <a:lnTo>
                    <a:pt x="64" y="87"/>
                  </a:lnTo>
                  <a:lnTo>
                    <a:pt x="66" y="87"/>
                  </a:lnTo>
                  <a:lnTo>
                    <a:pt x="64" y="87"/>
                  </a:lnTo>
                  <a:lnTo>
                    <a:pt x="64" y="85"/>
                  </a:lnTo>
                  <a:lnTo>
                    <a:pt x="62" y="85"/>
                  </a:lnTo>
                  <a:lnTo>
                    <a:pt x="64" y="85"/>
                  </a:lnTo>
                  <a:lnTo>
                    <a:pt x="64" y="83"/>
                  </a:lnTo>
                  <a:lnTo>
                    <a:pt x="62" y="83"/>
                  </a:lnTo>
                  <a:lnTo>
                    <a:pt x="62" y="81"/>
                  </a:lnTo>
                  <a:lnTo>
                    <a:pt x="62" y="79"/>
                  </a:lnTo>
                  <a:lnTo>
                    <a:pt x="62" y="77"/>
                  </a:lnTo>
                  <a:lnTo>
                    <a:pt x="62" y="75"/>
                  </a:lnTo>
                  <a:lnTo>
                    <a:pt x="64" y="73"/>
                  </a:lnTo>
                  <a:lnTo>
                    <a:pt x="62" y="73"/>
                  </a:lnTo>
                  <a:lnTo>
                    <a:pt x="62" y="75"/>
                  </a:lnTo>
                  <a:lnTo>
                    <a:pt x="62" y="77"/>
                  </a:lnTo>
                  <a:lnTo>
                    <a:pt x="60" y="77"/>
                  </a:lnTo>
                  <a:lnTo>
                    <a:pt x="60" y="75"/>
                  </a:lnTo>
                  <a:lnTo>
                    <a:pt x="60" y="73"/>
                  </a:lnTo>
                  <a:lnTo>
                    <a:pt x="60" y="71"/>
                  </a:lnTo>
                  <a:lnTo>
                    <a:pt x="58" y="70"/>
                  </a:lnTo>
                  <a:lnTo>
                    <a:pt x="56" y="70"/>
                  </a:lnTo>
                  <a:lnTo>
                    <a:pt x="56" y="68"/>
                  </a:lnTo>
                  <a:lnTo>
                    <a:pt x="56" y="66"/>
                  </a:lnTo>
                  <a:lnTo>
                    <a:pt x="56" y="68"/>
                  </a:lnTo>
                  <a:lnTo>
                    <a:pt x="54" y="68"/>
                  </a:lnTo>
                  <a:lnTo>
                    <a:pt x="52" y="68"/>
                  </a:lnTo>
                  <a:lnTo>
                    <a:pt x="54" y="68"/>
                  </a:lnTo>
                  <a:lnTo>
                    <a:pt x="54" y="70"/>
                  </a:lnTo>
                  <a:lnTo>
                    <a:pt x="52" y="70"/>
                  </a:lnTo>
                  <a:lnTo>
                    <a:pt x="50" y="70"/>
                  </a:lnTo>
                  <a:lnTo>
                    <a:pt x="52" y="70"/>
                  </a:lnTo>
                  <a:lnTo>
                    <a:pt x="52" y="71"/>
                  </a:lnTo>
                  <a:lnTo>
                    <a:pt x="50" y="71"/>
                  </a:lnTo>
                  <a:lnTo>
                    <a:pt x="48" y="71"/>
                  </a:lnTo>
                  <a:lnTo>
                    <a:pt x="48" y="70"/>
                  </a:lnTo>
                  <a:lnTo>
                    <a:pt x="48" y="71"/>
                  </a:lnTo>
                  <a:lnTo>
                    <a:pt x="46" y="71"/>
                  </a:lnTo>
                  <a:lnTo>
                    <a:pt x="46" y="70"/>
                  </a:lnTo>
                  <a:lnTo>
                    <a:pt x="44" y="68"/>
                  </a:lnTo>
                  <a:lnTo>
                    <a:pt x="44" y="66"/>
                  </a:lnTo>
                  <a:lnTo>
                    <a:pt x="43" y="64"/>
                  </a:lnTo>
                  <a:lnTo>
                    <a:pt x="43" y="62"/>
                  </a:lnTo>
                  <a:lnTo>
                    <a:pt x="43" y="60"/>
                  </a:lnTo>
                  <a:lnTo>
                    <a:pt x="43" y="58"/>
                  </a:lnTo>
                  <a:lnTo>
                    <a:pt x="43" y="56"/>
                  </a:lnTo>
                  <a:lnTo>
                    <a:pt x="44" y="56"/>
                  </a:lnTo>
                  <a:lnTo>
                    <a:pt x="44" y="54"/>
                  </a:lnTo>
                  <a:lnTo>
                    <a:pt x="43" y="54"/>
                  </a:lnTo>
                  <a:lnTo>
                    <a:pt x="44" y="54"/>
                  </a:lnTo>
                  <a:lnTo>
                    <a:pt x="43" y="56"/>
                  </a:lnTo>
                  <a:lnTo>
                    <a:pt x="43" y="54"/>
                  </a:lnTo>
                  <a:lnTo>
                    <a:pt x="43" y="56"/>
                  </a:lnTo>
                  <a:lnTo>
                    <a:pt x="43" y="54"/>
                  </a:lnTo>
                  <a:lnTo>
                    <a:pt x="41" y="54"/>
                  </a:lnTo>
                  <a:lnTo>
                    <a:pt x="43" y="54"/>
                  </a:lnTo>
                  <a:lnTo>
                    <a:pt x="43" y="56"/>
                  </a:lnTo>
                  <a:lnTo>
                    <a:pt x="41" y="56"/>
                  </a:lnTo>
                  <a:lnTo>
                    <a:pt x="41" y="58"/>
                  </a:lnTo>
                  <a:lnTo>
                    <a:pt x="41" y="56"/>
                  </a:lnTo>
                  <a:lnTo>
                    <a:pt x="37" y="56"/>
                  </a:lnTo>
                  <a:lnTo>
                    <a:pt x="39" y="58"/>
                  </a:lnTo>
                  <a:lnTo>
                    <a:pt x="41" y="58"/>
                  </a:lnTo>
                  <a:lnTo>
                    <a:pt x="43" y="58"/>
                  </a:lnTo>
                  <a:lnTo>
                    <a:pt x="43" y="60"/>
                  </a:lnTo>
                  <a:lnTo>
                    <a:pt x="43" y="62"/>
                  </a:lnTo>
                  <a:lnTo>
                    <a:pt x="41" y="62"/>
                  </a:lnTo>
                  <a:lnTo>
                    <a:pt x="39" y="62"/>
                  </a:lnTo>
                  <a:lnTo>
                    <a:pt x="39" y="64"/>
                  </a:lnTo>
                  <a:lnTo>
                    <a:pt x="41" y="64"/>
                  </a:lnTo>
                  <a:lnTo>
                    <a:pt x="41" y="66"/>
                  </a:lnTo>
                  <a:lnTo>
                    <a:pt x="39" y="68"/>
                  </a:lnTo>
                  <a:lnTo>
                    <a:pt x="41" y="68"/>
                  </a:lnTo>
                  <a:lnTo>
                    <a:pt x="41" y="70"/>
                  </a:lnTo>
                  <a:lnTo>
                    <a:pt x="41" y="71"/>
                  </a:lnTo>
                  <a:lnTo>
                    <a:pt x="39" y="71"/>
                  </a:lnTo>
                  <a:lnTo>
                    <a:pt x="39" y="73"/>
                  </a:lnTo>
                  <a:lnTo>
                    <a:pt x="39" y="71"/>
                  </a:lnTo>
                  <a:lnTo>
                    <a:pt x="41" y="71"/>
                  </a:lnTo>
                  <a:lnTo>
                    <a:pt x="43" y="71"/>
                  </a:lnTo>
                  <a:lnTo>
                    <a:pt x="43" y="73"/>
                  </a:lnTo>
                  <a:lnTo>
                    <a:pt x="43" y="75"/>
                  </a:lnTo>
                  <a:lnTo>
                    <a:pt x="43" y="77"/>
                  </a:lnTo>
                  <a:lnTo>
                    <a:pt x="41" y="77"/>
                  </a:lnTo>
                  <a:lnTo>
                    <a:pt x="41" y="79"/>
                  </a:lnTo>
                  <a:lnTo>
                    <a:pt x="39" y="79"/>
                  </a:lnTo>
                  <a:lnTo>
                    <a:pt x="39" y="77"/>
                  </a:lnTo>
                  <a:lnTo>
                    <a:pt x="39" y="75"/>
                  </a:lnTo>
                  <a:lnTo>
                    <a:pt x="39" y="77"/>
                  </a:lnTo>
                  <a:lnTo>
                    <a:pt x="39" y="79"/>
                  </a:lnTo>
                  <a:lnTo>
                    <a:pt x="39" y="81"/>
                  </a:lnTo>
                  <a:lnTo>
                    <a:pt x="37" y="81"/>
                  </a:lnTo>
                  <a:lnTo>
                    <a:pt x="37" y="83"/>
                  </a:lnTo>
                  <a:lnTo>
                    <a:pt x="37" y="85"/>
                  </a:lnTo>
                  <a:lnTo>
                    <a:pt x="35" y="85"/>
                  </a:lnTo>
                  <a:lnTo>
                    <a:pt x="33" y="85"/>
                  </a:lnTo>
                  <a:lnTo>
                    <a:pt x="33" y="83"/>
                  </a:lnTo>
                  <a:lnTo>
                    <a:pt x="35" y="83"/>
                  </a:lnTo>
                  <a:lnTo>
                    <a:pt x="33" y="83"/>
                  </a:lnTo>
                  <a:lnTo>
                    <a:pt x="33" y="81"/>
                  </a:lnTo>
                  <a:lnTo>
                    <a:pt x="35" y="81"/>
                  </a:lnTo>
                  <a:lnTo>
                    <a:pt x="35" y="79"/>
                  </a:lnTo>
                  <a:lnTo>
                    <a:pt x="37" y="79"/>
                  </a:lnTo>
                  <a:lnTo>
                    <a:pt x="37" y="77"/>
                  </a:lnTo>
                  <a:lnTo>
                    <a:pt x="37" y="79"/>
                  </a:lnTo>
                  <a:lnTo>
                    <a:pt x="35" y="79"/>
                  </a:lnTo>
                  <a:lnTo>
                    <a:pt x="33" y="81"/>
                  </a:lnTo>
                  <a:lnTo>
                    <a:pt x="33" y="79"/>
                  </a:lnTo>
                  <a:lnTo>
                    <a:pt x="33" y="81"/>
                  </a:lnTo>
                  <a:lnTo>
                    <a:pt x="31" y="81"/>
                  </a:lnTo>
                  <a:lnTo>
                    <a:pt x="31" y="79"/>
                  </a:lnTo>
                  <a:lnTo>
                    <a:pt x="31" y="77"/>
                  </a:lnTo>
                  <a:lnTo>
                    <a:pt x="31" y="75"/>
                  </a:lnTo>
                  <a:lnTo>
                    <a:pt x="33" y="73"/>
                  </a:lnTo>
                  <a:lnTo>
                    <a:pt x="31" y="73"/>
                  </a:lnTo>
                  <a:lnTo>
                    <a:pt x="31" y="75"/>
                  </a:lnTo>
                  <a:lnTo>
                    <a:pt x="31" y="73"/>
                  </a:lnTo>
                  <a:lnTo>
                    <a:pt x="31" y="75"/>
                  </a:lnTo>
                  <a:lnTo>
                    <a:pt x="29" y="77"/>
                  </a:lnTo>
                  <a:lnTo>
                    <a:pt x="31" y="77"/>
                  </a:lnTo>
                  <a:lnTo>
                    <a:pt x="31" y="79"/>
                  </a:lnTo>
                  <a:lnTo>
                    <a:pt x="29" y="79"/>
                  </a:lnTo>
                  <a:lnTo>
                    <a:pt x="29" y="81"/>
                  </a:lnTo>
                  <a:lnTo>
                    <a:pt x="31" y="83"/>
                  </a:lnTo>
                  <a:lnTo>
                    <a:pt x="29" y="83"/>
                  </a:lnTo>
                  <a:lnTo>
                    <a:pt x="29" y="85"/>
                  </a:lnTo>
                  <a:lnTo>
                    <a:pt x="29" y="83"/>
                  </a:lnTo>
                  <a:lnTo>
                    <a:pt x="29" y="85"/>
                  </a:lnTo>
                  <a:lnTo>
                    <a:pt x="27" y="85"/>
                  </a:lnTo>
                  <a:lnTo>
                    <a:pt x="27" y="83"/>
                  </a:lnTo>
                  <a:lnTo>
                    <a:pt x="27" y="85"/>
                  </a:lnTo>
                  <a:lnTo>
                    <a:pt x="25" y="85"/>
                  </a:lnTo>
                  <a:lnTo>
                    <a:pt x="25" y="87"/>
                  </a:lnTo>
                  <a:lnTo>
                    <a:pt x="25" y="85"/>
                  </a:lnTo>
                  <a:lnTo>
                    <a:pt x="25" y="83"/>
                  </a:lnTo>
                  <a:lnTo>
                    <a:pt x="25" y="81"/>
                  </a:lnTo>
                  <a:lnTo>
                    <a:pt x="25" y="79"/>
                  </a:lnTo>
                  <a:lnTo>
                    <a:pt x="25" y="77"/>
                  </a:lnTo>
                  <a:lnTo>
                    <a:pt x="25" y="75"/>
                  </a:lnTo>
                  <a:lnTo>
                    <a:pt x="27" y="75"/>
                  </a:lnTo>
                  <a:lnTo>
                    <a:pt x="25" y="75"/>
                  </a:lnTo>
                  <a:lnTo>
                    <a:pt x="25" y="77"/>
                  </a:lnTo>
                  <a:lnTo>
                    <a:pt x="25" y="79"/>
                  </a:lnTo>
                  <a:lnTo>
                    <a:pt x="25" y="81"/>
                  </a:lnTo>
                  <a:lnTo>
                    <a:pt x="25" y="79"/>
                  </a:lnTo>
                  <a:lnTo>
                    <a:pt x="25" y="77"/>
                  </a:lnTo>
                  <a:lnTo>
                    <a:pt x="23" y="77"/>
                  </a:lnTo>
                  <a:lnTo>
                    <a:pt x="25" y="77"/>
                  </a:lnTo>
                  <a:lnTo>
                    <a:pt x="23" y="75"/>
                  </a:lnTo>
                  <a:lnTo>
                    <a:pt x="23" y="77"/>
                  </a:lnTo>
                  <a:lnTo>
                    <a:pt x="23" y="79"/>
                  </a:lnTo>
                  <a:lnTo>
                    <a:pt x="25" y="79"/>
                  </a:lnTo>
                  <a:lnTo>
                    <a:pt x="25" y="81"/>
                  </a:lnTo>
                  <a:lnTo>
                    <a:pt x="23" y="81"/>
                  </a:lnTo>
                  <a:lnTo>
                    <a:pt x="25" y="81"/>
                  </a:lnTo>
                  <a:lnTo>
                    <a:pt x="25" y="83"/>
                  </a:lnTo>
                  <a:lnTo>
                    <a:pt x="23" y="83"/>
                  </a:lnTo>
                  <a:lnTo>
                    <a:pt x="23" y="85"/>
                  </a:lnTo>
                  <a:lnTo>
                    <a:pt x="23" y="87"/>
                  </a:lnTo>
                  <a:lnTo>
                    <a:pt x="21" y="85"/>
                  </a:lnTo>
                  <a:lnTo>
                    <a:pt x="23" y="83"/>
                  </a:lnTo>
                  <a:lnTo>
                    <a:pt x="21" y="81"/>
                  </a:lnTo>
                  <a:lnTo>
                    <a:pt x="21" y="83"/>
                  </a:lnTo>
                  <a:lnTo>
                    <a:pt x="21" y="85"/>
                  </a:lnTo>
                  <a:lnTo>
                    <a:pt x="21" y="87"/>
                  </a:lnTo>
                  <a:lnTo>
                    <a:pt x="19" y="87"/>
                  </a:lnTo>
                  <a:lnTo>
                    <a:pt x="19" y="85"/>
                  </a:lnTo>
                  <a:lnTo>
                    <a:pt x="18" y="85"/>
                  </a:lnTo>
                  <a:lnTo>
                    <a:pt x="18" y="83"/>
                  </a:lnTo>
                  <a:lnTo>
                    <a:pt x="18" y="81"/>
                  </a:lnTo>
                  <a:lnTo>
                    <a:pt x="18" y="79"/>
                  </a:lnTo>
                  <a:lnTo>
                    <a:pt x="18" y="77"/>
                  </a:lnTo>
                  <a:lnTo>
                    <a:pt x="18" y="75"/>
                  </a:lnTo>
                  <a:lnTo>
                    <a:pt x="16" y="75"/>
                  </a:lnTo>
                  <a:lnTo>
                    <a:pt x="16" y="73"/>
                  </a:lnTo>
                  <a:lnTo>
                    <a:pt x="16" y="71"/>
                  </a:lnTo>
                  <a:lnTo>
                    <a:pt x="16" y="70"/>
                  </a:lnTo>
                  <a:lnTo>
                    <a:pt x="16" y="68"/>
                  </a:lnTo>
                  <a:lnTo>
                    <a:pt x="16" y="66"/>
                  </a:lnTo>
                  <a:lnTo>
                    <a:pt x="14" y="66"/>
                  </a:lnTo>
                  <a:lnTo>
                    <a:pt x="14" y="64"/>
                  </a:lnTo>
                  <a:lnTo>
                    <a:pt x="14" y="62"/>
                  </a:lnTo>
                  <a:lnTo>
                    <a:pt x="16" y="62"/>
                  </a:lnTo>
                  <a:lnTo>
                    <a:pt x="16" y="60"/>
                  </a:lnTo>
                  <a:lnTo>
                    <a:pt x="14" y="60"/>
                  </a:lnTo>
                  <a:lnTo>
                    <a:pt x="12" y="60"/>
                  </a:lnTo>
                  <a:lnTo>
                    <a:pt x="12" y="58"/>
                  </a:lnTo>
                  <a:lnTo>
                    <a:pt x="14" y="56"/>
                  </a:lnTo>
                  <a:lnTo>
                    <a:pt x="12" y="56"/>
                  </a:lnTo>
                  <a:lnTo>
                    <a:pt x="12" y="54"/>
                  </a:lnTo>
                  <a:lnTo>
                    <a:pt x="10" y="54"/>
                  </a:lnTo>
                  <a:lnTo>
                    <a:pt x="10" y="52"/>
                  </a:lnTo>
                  <a:lnTo>
                    <a:pt x="10" y="50"/>
                  </a:lnTo>
                  <a:lnTo>
                    <a:pt x="10" y="48"/>
                  </a:lnTo>
                  <a:lnTo>
                    <a:pt x="12" y="48"/>
                  </a:lnTo>
                  <a:lnTo>
                    <a:pt x="12" y="46"/>
                  </a:lnTo>
                  <a:lnTo>
                    <a:pt x="12" y="45"/>
                  </a:lnTo>
                  <a:lnTo>
                    <a:pt x="12" y="43"/>
                  </a:lnTo>
                  <a:lnTo>
                    <a:pt x="12" y="41"/>
                  </a:lnTo>
                  <a:lnTo>
                    <a:pt x="10" y="41"/>
                  </a:lnTo>
                  <a:lnTo>
                    <a:pt x="8" y="41"/>
                  </a:lnTo>
                  <a:lnTo>
                    <a:pt x="6" y="41"/>
                  </a:lnTo>
                  <a:lnTo>
                    <a:pt x="2" y="39"/>
                  </a:lnTo>
                  <a:lnTo>
                    <a:pt x="2" y="37"/>
                  </a:lnTo>
                  <a:lnTo>
                    <a:pt x="2" y="35"/>
                  </a:lnTo>
                  <a:lnTo>
                    <a:pt x="0" y="35"/>
                  </a:lnTo>
                  <a:lnTo>
                    <a:pt x="2" y="35"/>
                  </a:lnTo>
                  <a:lnTo>
                    <a:pt x="2" y="33"/>
                  </a:lnTo>
                  <a:lnTo>
                    <a:pt x="2" y="31"/>
                  </a:lnTo>
                  <a:lnTo>
                    <a:pt x="4" y="29"/>
                  </a:lnTo>
                  <a:lnTo>
                    <a:pt x="4" y="31"/>
                  </a:lnTo>
                  <a:lnTo>
                    <a:pt x="6" y="31"/>
                  </a:lnTo>
                  <a:lnTo>
                    <a:pt x="6" y="29"/>
                  </a:lnTo>
                  <a:lnTo>
                    <a:pt x="8" y="29"/>
                  </a:lnTo>
                  <a:lnTo>
                    <a:pt x="8" y="27"/>
                  </a:lnTo>
                  <a:lnTo>
                    <a:pt x="8" y="25"/>
                  </a:lnTo>
                  <a:lnTo>
                    <a:pt x="10" y="25"/>
                  </a:lnTo>
                  <a:lnTo>
                    <a:pt x="12" y="25"/>
                  </a:lnTo>
                  <a:lnTo>
                    <a:pt x="14" y="25"/>
                  </a:lnTo>
                  <a:lnTo>
                    <a:pt x="16" y="25"/>
                  </a:lnTo>
                  <a:lnTo>
                    <a:pt x="16" y="23"/>
                  </a:lnTo>
                  <a:lnTo>
                    <a:pt x="14" y="23"/>
                  </a:lnTo>
                  <a:lnTo>
                    <a:pt x="14" y="22"/>
                  </a:lnTo>
                  <a:lnTo>
                    <a:pt x="14" y="20"/>
                  </a:lnTo>
                  <a:lnTo>
                    <a:pt x="12" y="20"/>
                  </a:lnTo>
                  <a:lnTo>
                    <a:pt x="12" y="22"/>
                  </a:lnTo>
                  <a:lnTo>
                    <a:pt x="10" y="22"/>
                  </a:lnTo>
                  <a:lnTo>
                    <a:pt x="10" y="20"/>
                  </a:lnTo>
                  <a:lnTo>
                    <a:pt x="8" y="20"/>
                  </a:lnTo>
                  <a:lnTo>
                    <a:pt x="8" y="18"/>
                  </a:lnTo>
                  <a:lnTo>
                    <a:pt x="6" y="18"/>
                  </a:lnTo>
                  <a:lnTo>
                    <a:pt x="6" y="16"/>
                  </a:lnTo>
                  <a:lnTo>
                    <a:pt x="4" y="16"/>
                  </a:lnTo>
                  <a:lnTo>
                    <a:pt x="2" y="16"/>
                  </a:lnTo>
                  <a:lnTo>
                    <a:pt x="2" y="14"/>
                  </a:lnTo>
                  <a:lnTo>
                    <a:pt x="2" y="12"/>
                  </a:lnTo>
                  <a:lnTo>
                    <a:pt x="2" y="10"/>
                  </a:lnTo>
                  <a:lnTo>
                    <a:pt x="4" y="8"/>
                  </a:lnTo>
                  <a:lnTo>
                    <a:pt x="6" y="8"/>
                  </a:lnTo>
                  <a:lnTo>
                    <a:pt x="6" y="6"/>
                  </a:lnTo>
                  <a:lnTo>
                    <a:pt x="8" y="6"/>
                  </a:lnTo>
                  <a:lnTo>
                    <a:pt x="8" y="4"/>
                  </a:lnTo>
                  <a:lnTo>
                    <a:pt x="8" y="2"/>
                  </a:lnTo>
                  <a:lnTo>
                    <a:pt x="6" y="2"/>
                  </a:lnTo>
                  <a:lnTo>
                    <a:pt x="6" y="4"/>
                  </a:lnTo>
                  <a:lnTo>
                    <a:pt x="6" y="2"/>
                  </a:lnTo>
                  <a:lnTo>
                    <a:pt x="6" y="0"/>
                  </a:lnTo>
                  <a:lnTo>
                    <a:pt x="6" y="2"/>
                  </a:lnTo>
                  <a:lnTo>
                    <a:pt x="8"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28"/>
            <p:cNvSpPr>
              <a:spLocks/>
            </p:cNvSpPr>
            <p:nvPr/>
          </p:nvSpPr>
          <p:spPr bwMode="auto">
            <a:xfrm>
              <a:off x="5594350" y="3586163"/>
              <a:ext cx="158750" cy="100013"/>
            </a:xfrm>
            <a:custGeom>
              <a:avLst/>
              <a:gdLst>
                <a:gd name="T0" fmla="*/ 98 w 100"/>
                <a:gd name="T1" fmla="*/ 17 h 63"/>
                <a:gd name="T2" fmla="*/ 92 w 100"/>
                <a:gd name="T3" fmla="*/ 19 h 63"/>
                <a:gd name="T4" fmla="*/ 88 w 100"/>
                <a:gd name="T5" fmla="*/ 25 h 63"/>
                <a:gd name="T6" fmla="*/ 88 w 100"/>
                <a:gd name="T7" fmla="*/ 33 h 63"/>
                <a:gd name="T8" fmla="*/ 84 w 100"/>
                <a:gd name="T9" fmla="*/ 34 h 63"/>
                <a:gd name="T10" fmla="*/ 80 w 100"/>
                <a:gd name="T11" fmla="*/ 38 h 63"/>
                <a:gd name="T12" fmla="*/ 84 w 100"/>
                <a:gd name="T13" fmla="*/ 38 h 63"/>
                <a:gd name="T14" fmla="*/ 84 w 100"/>
                <a:gd name="T15" fmla="*/ 40 h 63"/>
                <a:gd name="T16" fmla="*/ 88 w 100"/>
                <a:gd name="T17" fmla="*/ 44 h 63"/>
                <a:gd name="T18" fmla="*/ 86 w 100"/>
                <a:gd name="T19" fmla="*/ 48 h 63"/>
                <a:gd name="T20" fmla="*/ 80 w 100"/>
                <a:gd name="T21" fmla="*/ 48 h 63"/>
                <a:gd name="T22" fmla="*/ 73 w 100"/>
                <a:gd name="T23" fmla="*/ 46 h 63"/>
                <a:gd name="T24" fmla="*/ 67 w 100"/>
                <a:gd name="T25" fmla="*/ 48 h 63"/>
                <a:gd name="T26" fmla="*/ 63 w 100"/>
                <a:gd name="T27" fmla="*/ 52 h 63"/>
                <a:gd name="T28" fmla="*/ 59 w 100"/>
                <a:gd name="T29" fmla="*/ 56 h 63"/>
                <a:gd name="T30" fmla="*/ 61 w 100"/>
                <a:gd name="T31" fmla="*/ 61 h 63"/>
                <a:gd name="T32" fmla="*/ 55 w 100"/>
                <a:gd name="T33" fmla="*/ 61 h 63"/>
                <a:gd name="T34" fmla="*/ 50 w 100"/>
                <a:gd name="T35" fmla="*/ 61 h 63"/>
                <a:gd name="T36" fmla="*/ 44 w 100"/>
                <a:gd name="T37" fmla="*/ 61 h 63"/>
                <a:gd name="T38" fmla="*/ 38 w 100"/>
                <a:gd name="T39" fmla="*/ 61 h 63"/>
                <a:gd name="T40" fmla="*/ 34 w 100"/>
                <a:gd name="T41" fmla="*/ 57 h 63"/>
                <a:gd name="T42" fmla="*/ 27 w 100"/>
                <a:gd name="T43" fmla="*/ 57 h 63"/>
                <a:gd name="T44" fmla="*/ 21 w 100"/>
                <a:gd name="T45" fmla="*/ 59 h 63"/>
                <a:gd name="T46" fmla="*/ 17 w 100"/>
                <a:gd name="T47" fmla="*/ 59 h 63"/>
                <a:gd name="T48" fmla="*/ 15 w 100"/>
                <a:gd name="T49" fmla="*/ 61 h 63"/>
                <a:gd name="T50" fmla="*/ 9 w 100"/>
                <a:gd name="T51" fmla="*/ 59 h 63"/>
                <a:gd name="T52" fmla="*/ 11 w 100"/>
                <a:gd name="T53" fmla="*/ 54 h 63"/>
                <a:gd name="T54" fmla="*/ 7 w 100"/>
                <a:gd name="T55" fmla="*/ 48 h 63"/>
                <a:gd name="T56" fmla="*/ 4 w 100"/>
                <a:gd name="T57" fmla="*/ 44 h 63"/>
                <a:gd name="T58" fmla="*/ 2 w 100"/>
                <a:gd name="T59" fmla="*/ 40 h 63"/>
                <a:gd name="T60" fmla="*/ 2 w 100"/>
                <a:gd name="T61" fmla="*/ 36 h 63"/>
                <a:gd name="T62" fmla="*/ 2 w 100"/>
                <a:gd name="T63" fmla="*/ 29 h 63"/>
                <a:gd name="T64" fmla="*/ 7 w 100"/>
                <a:gd name="T65" fmla="*/ 27 h 63"/>
                <a:gd name="T66" fmla="*/ 9 w 100"/>
                <a:gd name="T67" fmla="*/ 21 h 63"/>
                <a:gd name="T68" fmla="*/ 4 w 100"/>
                <a:gd name="T69" fmla="*/ 17 h 63"/>
                <a:gd name="T70" fmla="*/ 2 w 100"/>
                <a:gd name="T71" fmla="*/ 11 h 63"/>
                <a:gd name="T72" fmla="*/ 0 w 100"/>
                <a:gd name="T73" fmla="*/ 6 h 63"/>
                <a:gd name="T74" fmla="*/ 4 w 100"/>
                <a:gd name="T75" fmla="*/ 2 h 63"/>
                <a:gd name="T76" fmla="*/ 11 w 100"/>
                <a:gd name="T77" fmla="*/ 2 h 63"/>
                <a:gd name="T78" fmla="*/ 7 w 100"/>
                <a:gd name="T79" fmla="*/ 6 h 63"/>
                <a:gd name="T80" fmla="*/ 13 w 100"/>
                <a:gd name="T81" fmla="*/ 8 h 63"/>
                <a:gd name="T82" fmla="*/ 21 w 100"/>
                <a:gd name="T83" fmla="*/ 8 h 63"/>
                <a:gd name="T84" fmla="*/ 34 w 100"/>
                <a:gd name="T85" fmla="*/ 8 h 63"/>
                <a:gd name="T86" fmla="*/ 44 w 100"/>
                <a:gd name="T87" fmla="*/ 9 h 63"/>
                <a:gd name="T88" fmla="*/ 50 w 100"/>
                <a:gd name="T89" fmla="*/ 11 h 63"/>
                <a:gd name="T90" fmla="*/ 55 w 100"/>
                <a:gd name="T91" fmla="*/ 9 h 63"/>
                <a:gd name="T92" fmla="*/ 59 w 100"/>
                <a:gd name="T93" fmla="*/ 4 h 63"/>
                <a:gd name="T94" fmla="*/ 67 w 100"/>
                <a:gd name="T95" fmla="*/ 2 h 63"/>
                <a:gd name="T96" fmla="*/ 75 w 100"/>
                <a:gd name="T97" fmla="*/ 0 h 63"/>
                <a:gd name="T98" fmla="*/ 80 w 100"/>
                <a:gd name="T99" fmla="*/ 4 h 63"/>
                <a:gd name="T100" fmla="*/ 88 w 100"/>
                <a:gd name="T101" fmla="*/ 4 h 63"/>
                <a:gd name="T102" fmla="*/ 98 w 100"/>
                <a:gd name="T103" fmla="*/ 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0" h="63">
                  <a:moveTo>
                    <a:pt x="100" y="9"/>
                  </a:moveTo>
                  <a:lnTo>
                    <a:pt x="100" y="13"/>
                  </a:lnTo>
                  <a:lnTo>
                    <a:pt x="100" y="15"/>
                  </a:lnTo>
                  <a:lnTo>
                    <a:pt x="98" y="17"/>
                  </a:lnTo>
                  <a:lnTo>
                    <a:pt x="96" y="17"/>
                  </a:lnTo>
                  <a:lnTo>
                    <a:pt x="94" y="17"/>
                  </a:lnTo>
                  <a:lnTo>
                    <a:pt x="92" y="17"/>
                  </a:lnTo>
                  <a:lnTo>
                    <a:pt x="92" y="19"/>
                  </a:lnTo>
                  <a:lnTo>
                    <a:pt x="90" y="21"/>
                  </a:lnTo>
                  <a:lnTo>
                    <a:pt x="88" y="21"/>
                  </a:lnTo>
                  <a:lnTo>
                    <a:pt x="88" y="23"/>
                  </a:lnTo>
                  <a:lnTo>
                    <a:pt x="88" y="25"/>
                  </a:lnTo>
                  <a:lnTo>
                    <a:pt x="88" y="27"/>
                  </a:lnTo>
                  <a:lnTo>
                    <a:pt x="88" y="29"/>
                  </a:lnTo>
                  <a:lnTo>
                    <a:pt x="88" y="31"/>
                  </a:lnTo>
                  <a:lnTo>
                    <a:pt x="88" y="33"/>
                  </a:lnTo>
                  <a:lnTo>
                    <a:pt x="86" y="33"/>
                  </a:lnTo>
                  <a:lnTo>
                    <a:pt x="84" y="34"/>
                  </a:lnTo>
                  <a:lnTo>
                    <a:pt x="84" y="36"/>
                  </a:lnTo>
                  <a:lnTo>
                    <a:pt x="84" y="34"/>
                  </a:lnTo>
                  <a:lnTo>
                    <a:pt x="82" y="34"/>
                  </a:lnTo>
                  <a:lnTo>
                    <a:pt x="82" y="36"/>
                  </a:lnTo>
                  <a:lnTo>
                    <a:pt x="80" y="36"/>
                  </a:lnTo>
                  <a:lnTo>
                    <a:pt x="80" y="38"/>
                  </a:lnTo>
                  <a:lnTo>
                    <a:pt x="82" y="38"/>
                  </a:lnTo>
                  <a:lnTo>
                    <a:pt x="80" y="38"/>
                  </a:lnTo>
                  <a:lnTo>
                    <a:pt x="82" y="38"/>
                  </a:lnTo>
                  <a:lnTo>
                    <a:pt x="84" y="38"/>
                  </a:lnTo>
                  <a:lnTo>
                    <a:pt x="86" y="38"/>
                  </a:lnTo>
                  <a:lnTo>
                    <a:pt x="84" y="38"/>
                  </a:lnTo>
                  <a:lnTo>
                    <a:pt x="86" y="38"/>
                  </a:lnTo>
                  <a:lnTo>
                    <a:pt x="84" y="40"/>
                  </a:lnTo>
                  <a:lnTo>
                    <a:pt x="86" y="40"/>
                  </a:lnTo>
                  <a:lnTo>
                    <a:pt x="86" y="42"/>
                  </a:lnTo>
                  <a:lnTo>
                    <a:pt x="86" y="44"/>
                  </a:lnTo>
                  <a:lnTo>
                    <a:pt x="88" y="44"/>
                  </a:lnTo>
                  <a:lnTo>
                    <a:pt x="90" y="46"/>
                  </a:lnTo>
                  <a:lnTo>
                    <a:pt x="90" y="48"/>
                  </a:lnTo>
                  <a:lnTo>
                    <a:pt x="88" y="48"/>
                  </a:lnTo>
                  <a:lnTo>
                    <a:pt x="86" y="48"/>
                  </a:lnTo>
                  <a:lnTo>
                    <a:pt x="84" y="48"/>
                  </a:lnTo>
                  <a:lnTo>
                    <a:pt x="82" y="50"/>
                  </a:lnTo>
                  <a:lnTo>
                    <a:pt x="82" y="48"/>
                  </a:lnTo>
                  <a:lnTo>
                    <a:pt x="80" y="48"/>
                  </a:lnTo>
                  <a:lnTo>
                    <a:pt x="78" y="46"/>
                  </a:lnTo>
                  <a:lnTo>
                    <a:pt x="77" y="46"/>
                  </a:lnTo>
                  <a:lnTo>
                    <a:pt x="75" y="46"/>
                  </a:lnTo>
                  <a:lnTo>
                    <a:pt x="73" y="46"/>
                  </a:lnTo>
                  <a:lnTo>
                    <a:pt x="73" y="48"/>
                  </a:lnTo>
                  <a:lnTo>
                    <a:pt x="71" y="48"/>
                  </a:lnTo>
                  <a:lnTo>
                    <a:pt x="69" y="48"/>
                  </a:lnTo>
                  <a:lnTo>
                    <a:pt x="67" y="48"/>
                  </a:lnTo>
                  <a:lnTo>
                    <a:pt x="67" y="50"/>
                  </a:lnTo>
                  <a:lnTo>
                    <a:pt x="67" y="52"/>
                  </a:lnTo>
                  <a:lnTo>
                    <a:pt x="65" y="52"/>
                  </a:lnTo>
                  <a:lnTo>
                    <a:pt x="63" y="52"/>
                  </a:lnTo>
                  <a:lnTo>
                    <a:pt x="63" y="54"/>
                  </a:lnTo>
                  <a:lnTo>
                    <a:pt x="61" y="54"/>
                  </a:lnTo>
                  <a:lnTo>
                    <a:pt x="59" y="54"/>
                  </a:lnTo>
                  <a:lnTo>
                    <a:pt x="59" y="56"/>
                  </a:lnTo>
                  <a:lnTo>
                    <a:pt x="59" y="57"/>
                  </a:lnTo>
                  <a:lnTo>
                    <a:pt x="61" y="57"/>
                  </a:lnTo>
                  <a:lnTo>
                    <a:pt x="61" y="59"/>
                  </a:lnTo>
                  <a:lnTo>
                    <a:pt x="61" y="61"/>
                  </a:lnTo>
                  <a:lnTo>
                    <a:pt x="59" y="61"/>
                  </a:lnTo>
                  <a:lnTo>
                    <a:pt x="57" y="61"/>
                  </a:lnTo>
                  <a:lnTo>
                    <a:pt x="55" y="63"/>
                  </a:lnTo>
                  <a:lnTo>
                    <a:pt x="55" y="61"/>
                  </a:lnTo>
                  <a:lnTo>
                    <a:pt x="54" y="61"/>
                  </a:lnTo>
                  <a:lnTo>
                    <a:pt x="54" y="63"/>
                  </a:lnTo>
                  <a:lnTo>
                    <a:pt x="52" y="61"/>
                  </a:lnTo>
                  <a:lnTo>
                    <a:pt x="50" y="61"/>
                  </a:lnTo>
                  <a:lnTo>
                    <a:pt x="50" y="63"/>
                  </a:lnTo>
                  <a:lnTo>
                    <a:pt x="46" y="63"/>
                  </a:lnTo>
                  <a:lnTo>
                    <a:pt x="44" y="63"/>
                  </a:lnTo>
                  <a:lnTo>
                    <a:pt x="44" y="61"/>
                  </a:lnTo>
                  <a:lnTo>
                    <a:pt x="40" y="61"/>
                  </a:lnTo>
                  <a:lnTo>
                    <a:pt x="40" y="59"/>
                  </a:lnTo>
                  <a:lnTo>
                    <a:pt x="40" y="61"/>
                  </a:lnTo>
                  <a:lnTo>
                    <a:pt x="38" y="61"/>
                  </a:lnTo>
                  <a:lnTo>
                    <a:pt x="38" y="59"/>
                  </a:lnTo>
                  <a:lnTo>
                    <a:pt x="36" y="59"/>
                  </a:lnTo>
                  <a:lnTo>
                    <a:pt x="34" y="59"/>
                  </a:lnTo>
                  <a:lnTo>
                    <a:pt x="34" y="57"/>
                  </a:lnTo>
                  <a:lnTo>
                    <a:pt x="32" y="57"/>
                  </a:lnTo>
                  <a:lnTo>
                    <a:pt x="30" y="57"/>
                  </a:lnTo>
                  <a:lnTo>
                    <a:pt x="29" y="57"/>
                  </a:lnTo>
                  <a:lnTo>
                    <a:pt x="27" y="57"/>
                  </a:lnTo>
                  <a:lnTo>
                    <a:pt x="27" y="59"/>
                  </a:lnTo>
                  <a:lnTo>
                    <a:pt x="25" y="59"/>
                  </a:lnTo>
                  <a:lnTo>
                    <a:pt x="23" y="59"/>
                  </a:lnTo>
                  <a:lnTo>
                    <a:pt x="21" y="59"/>
                  </a:lnTo>
                  <a:lnTo>
                    <a:pt x="21" y="61"/>
                  </a:lnTo>
                  <a:lnTo>
                    <a:pt x="19" y="61"/>
                  </a:lnTo>
                  <a:lnTo>
                    <a:pt x="19" y="59"/>
                  </a:lnTo>
                  <a:lnTo>
                    <a:pt x="17" y="59"/>
                  </a:lnTo>
                  <a:lnTo>
                    <a:pt x="17" y="61"/>
                  </a:lnTo>
                  <a:lnTo>
                    <a:pt x="15" y="61"/>
                  </a:lnTo>
                  <a:lnTo>
                    <a:pt x="15" y="59"/>
                  </a:lnTo>
                  <a:lnTo>
                    <a:pt x="15" y="61"/>
                  </a:lnTo>
                  <a:lnTo>
                    <a:pt x="13" y="61"/>
                  </a:lnTo>
                  <a:lnTo>
                    <a:pt x="11" y="61"/>
                  </a:lnTo>
                  <a:lnTo>
                    <a:pt x="9" y="61"/>
                  </a:lnTo>
                  <a:lnTo>
                    <a:pt x="9" y="59"/>
                  </a:lnTo>
                  <a:lnTo>
                    <a:pt x="9" y="57"/>
                  </a:lnTo>
                  <a:lnTo>
                    <a:pt x="9" y="56"/>
                  </a:lnTo>
                  <a:lnTo>
                    <a:pt x="9" y="54"/>
                  </a:lnTo>
                  <a:lnTo>
                    <a:pt x="11" y="54"/>
                  </a:lnTo>
                  <a:lnTo>
                    <a:pt x="9" y="52"/>
                  </a:lnTo>
                  <a:lnTo>
                    <a:pt x="9" y="50"/>
                  </a:lnTo>
                  <a:lnTo>
                    <a:pt x="7" y="50"/>
                  </a:lnTo>
                  <a:lnTo>
                    <a:pt x="7" y="48"/>
                  </a:lnTo>
                  <a:lnTo>
                    <a:pt x="7" y="46"/>
                  </a:lnTo>
                  <a:lnTo>
                    <a:pt x="6" y="46"/>
                  </a:lnTo>
                  <a:lnTo>
                    <a:pt x="4" y="46"/>
                  </a:lnTo>
                  <a:lnTo>
                    <a:pt x="4" y="44"/>
                  </a:lnTo>
                  <a:lnTo>
                    <a:pt x="2" y="44"/>
                  </a:lnTo>
                  <a:lnTo>
                    <a:pt x="2" y="42"/>
                  </a:lnTo>
                  <a:lnTo>
                    <a:pt x="0" y="40"/>
                  </a:lnTo>
                  <a:lnTo>
                    <a:pt x="2" y="40"/>
                  </a:lnTo>
                  <a:lnTo>
                    <a:pt x="2" y="38"/>
                  </a:lnTo>
                  <a:lnTo>
                    <a:pt x="4" y="38"/>
                  </a:lnTo>
                  <a:lnTo>
                    <a:pt x="4" y="36"/>
                  </a:lnTo>
                  <a:lnTo>
                    <a:pt x="2" y="36"/>
                  </a:lnTo>
                  <a:lnTo>
                    <a:pt x="2" y="34"/>
                  </a:lnTo>
                  <a:lnTo>
                    <a:pt x="2" y="33"/>
                  </a:lnTo>
                  <a:lnTo>
                    <a:pt x="2" y="31"/>
                  </a:lnTo>
                  <a:lnTo>
                    <a:pt x="2" y="29"/>
                  </a:lnTo>
                  <a:lnTo>
                    <a:pt x="4" y="29"/>
                  </a:lnTo>
                  <a:lnTo>
                    <a:pt x="6" y="29"/>
                  </a:lnTo>
                  <a:lnTo>
                    <a:pt x="6" y="27"/>
                  </a:lnTo>
                  <a:lnTo>
                    <a:pt x="7" y="27"/>
                  </a:lnTo>
                  <a:lnTo>
                    <a:pt x="7" y="25"/>
                  </a:lnTo>
                  <a:lnTo>
                    <a:pt x="9" y="25"/>
                  </a:lnTo>
                  <a:lnTo>
                    <a:pt x="9" y="23"/>
                  </a:lnTo>
                  <a:lnTo>
                    <a:pt x="9" y="21"/>
                  </a:lnTo>
                  <a:lnTo>
                    <a:pt x="7" y="21"/>
                  </a:lnTo>
                  <a:lnTo>
                    <a:pt x="7" y="19"/>
                  </a:lnTo>
                  <a:lnTo>
                    <a:pt x="6" y="17"/>
                  </a:lnTo>
                  <a:lnTo>
                    <a:pt x="4" y="17"/>
                  </a:lnTo>
                  <a:lnTo>
                    <a:pt x="4" y="15"/>
                  </a:lnTo>
                  <a:lnTo>
                    <a:pt x="2" y="15"/>
                  </a:lnTo>
                  <a:lnTo>
                    <a:pt x="2" y="13"/>
                  </a:lnTo>
                  <a:lnTo>
                    <a:pt x="2" y="11"/>
                  </a:lnTo>
                  <a:lnTo>
                    <a:pt x="0" y="11"/>
                  </a:lnTo>
                  <a:lnTo>
                    <a:pt x="0" y="9"/>
                  </a:lnTo>
                  <a:lnTo>
                    <a:pt x="0" y="8"/>
                  </a:lnTo>
                  <a:lnTo>
                    <a:pt x="0" y="6"/>
                  </a:lnTo>
                  <a:lnTo>
                    <a:pt x="0" y="4"/>
                  </a:lnTo>
                  <a:lnTo>
                    <a:pt x="2" y="4"/>
                  </a:lnTo>
                  <a:lnTo>
                    <a:pt x="4" y="4"/>
                  </a:lnTo>
                  <a:lnTo>
                    <a:pt x="4" y="2"/>
                  </a:lnTo>
                  <a:lnTo>
                    <a:pt x="4" y="0"/>
                  </a:lnTo>
                  <a:lnTo>
                    <a:pt x="6" y="0"/>
                  </a:lnTo>
                  <a:lnTo>
                    <a:pt x="9" y="2"/>
                  </a:lnTo>
                  <a:lnTo>
                    <a:pt x="11" y="2"/>
                  </a:lnTo>
                  <a:lnTo>
                    <a:pt x="11" y="4"/>
                  </a:lnTo>
                  <a:lnTo>
                    <a:pt x="9" y="4"/>
                  </a:lnTo>
                  <a:lnTo>
                    <a:pt x="7" y="4"/>
                  </a:lnTo>
                  <a:lnTo>
                    <a:pt x="7" y="6"/>
                  </a:lnTo>
                  <a:lnTo>
                    <a:pt x="7" y="8"/>
                  </a:lnTo>
                  <a:lnTo>
                    <a:pt x="9" y="8"/>
                  </a:lnTo>
                  <a:lnTo>
                    <a:pt x="11" y="8"/>
                  </a:lnTo>
                  <a:lnTo>
                    <a:pt x="13" y="8"/>
                  </a:lnTo>
                  <a:lnTo>
                    <a:pt x="15" y="6"/>
                  </a:lnTo>
                  <a:lnTo>
                    <a:pt x="17" y="8"/>
                  </a:lnTo>
                  <a:lnTo>
                    <a:pt x="19" y="8"/>
                  </a:lnTo>
                  <a:lnTo>
                    <a:pt x="21" y="8"/>
                  </a:lnTo>
                  <a:lnTo>
                    <a:pt x="23" y="8"/>
                  </a:lnTo>
                  <a:lnTo>
                    <a:pt x="29" y="9"/>
                  </a:lnTo>
                  <a:lnTo>
                    <a:pt x="32" y="9"/>
                  </a:lnTo>
                  <a:lnTo>
                    <a:pt x="34" y="8"/>
                  </a:lnTo>
                  <a:lnTo>
                    <a:pt x="36" y="9"/>
                  </a:lnTo>
                  <a:lnTo>
                    <a:pt x="38" y="9"/>
                  </a:lnTo>
                  <a:lnTo>
                    <a:pt x="42" y="9"/>
                  </a:lnTo>
                  <a:lnTo>
                    <a:pt x="44" y="9"/>
                  </a:lnTo>
                  <a:lnTo>
                    <a:pt x="46" y="9"/>
                  </a:lnTo>
                  <a:lnTo>
                    <a:pt x="46" y="11"/>
                  </a:lnTo>
                  <a:lnTo>
                    <a:pt x="48" y="11"/>
                  </a:lnTo>
                  <a:lnTo>
                    <a:pt x="50" y="11"/>
                  </a:lnTo>
                  <a:lnTo>
                    <a:pt x="52" y="11"/>
                  </a:lnTo>
                  <a:lnTo>
                    <a:pt x="52" y="9"/>
                  </a:lnTo>
                  <a:lnTo>
                    <a:pt x="54" y="9"/>
                  </a:lnTo>
                  <a:lnTo>
                    <a:pt x="55" y="9"/>
                  </a:lnTo>
                  <a:lnTo>
                    <a:pt x="55" y="8"/>
                  </a:lnTo>
                  <a:lnTo>
                    <a:pt x="57" y="8"/>
                  </a:lnTo>
                  <a:lnTo>
                    <a:pt x="59" y="6"/>
                  </a:lnTo>
                  <a:lnTo>
                    <a:pt x="59" y="4"/>
                  </a:lnTo>
                  <a:lnTo>
                    <a:pt x="61" y="4"/>
                  </a:lnTo>
                  <a:lnTo>
                    <a:pt x="63" y="4"/>
                  </a:lnTo>
                  <a:lnTo>
                    <a:pt x="65" y="2"/>
                  </a:lnTo>
                  <a:lnTo>
                    <a:pt x="67" y="2"/>
                  </a:lnTo>
                  <a:lnTo>
                    <a:pt x="69" y="2"/>
                  </a:lnTo>
                  <a:lnTo>
                    <a:pt x="71" y="2"/>
                  </a:lnTo>
                  <a:lnTo>
                    <a:pt x="73" y="0"/>
                  </a:lnTo>
                  <a:lnTo>
                    <a:pt x="75" y="0"/>
                  </a:lnTo>
                  <a:lnTo>
                    <a:pt x="77" y="2"/>
                  </a:lnTo>
                  <a:lnTo>
                    <a:pt x="78" y="2"/>
                  </a:lnTo>
                  <a:lnTo>
                    <a:pt x="78" y="4"/>
                  </a:lnTo>
                  <a:lnTo>
                    <a:pt x="80" y="4"/>
                  </a:lnTo>
                  <a:lnTo>
                    <a:pt x="82" y="4"/>
                  </a:lnTo>
                  <a:lnTo>
                    <a:pt x="84" y="4"/>
                  </a:lnTo>
                  <a:lnTo>
                    <a:pt x="86" y="6"/>
                  </a:lnTo>
                  <a:lnTo>
                    <a:pt x="88" y="4"/>
                  </a:lnTo>
                  <a:lnTo>
                    <a:pt x="88" y="6"/>
                  </a:lnTo>
                  <a:lnTo>
                    <a:pt x="90" y="8"/>
                  </a:lnTo>
                  <a:lnTo>
                    <a:pt x="94" y="9"/>
                  </a:lnTo>
                  <a:lnTo>
                    <a:pt x="98" y="9"/>
                  </a:lnTo>
                  <a:lnTo>
                    <a:pt x="100" y="9"/>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29"/>
            <p:cNvSpPr>
              <a:spLocks/>
            </p:cNvSpPr>
            <p:nvPr/>
          </p:nvSpPr>
          <p:spPr bwMode="auto">
            <a:xfrm>
              <a:off x="6303963" y="4146550"/>
              <a:ext cx="6350" cy="12700"/>
            </a:xfrm>
            <a:custGeom>
              <a:avLst/>
              <a:gdLst>
                <a:gd name="T0" fmla="*/ 0 w 4"/>
                <a:gd name="T1" fmla="*/ 0 h 8"/>
                <a:gd name="T2" fmla="*/ 0 w 4"/>
                <a:gd name="T3" fmla="*/ 0 h 8"/>
                <a:gd name="T4" fmla="*/ 0 w 4"/>
                <a:gd name="T5" fmla="*/ 0 h 8"/>
                <a:gd name="T6" fmla="*/ 0 w 4"/>
                <a:gd name="T7" fmla="*/ 0 h 8"/>
                <a:gd name="T8" fmla="*/ 2 w 4"/>
                <a:gd name="T9" fmla="*/ 0 h 8"/>
                <a:gd name="T10" fmla="*/ 2 w 4"/>
                <a:gd name="T11" fmla="*/ 0 h 8"/>
                <a:gd name="T12" fmla="*/ 2 w 4"/>
                <a:gd name="T13" fmla="*/ 0 h 8"/>
                <a:gd name="T14" fmla="*/ 2 w 4"/>
                <a:gd name="T15" fmla="*/ 0 h 8"/>
                <a:gd name="T16" fmla="*/ 2 w 4"/>
                <a:gd name="T17" fmla="*/ 0 h 8"/>
                <a:gd name="T18" fmla="*/ 2 w 4"/>
                <a:gd name="T19" fmla="*/ 0 h 8"/>
                <a:gd name="T20" fmla="*/ 2 w 4"/>
                <a:gd name="T21" fmla="*/ 0 h 8"/>
                <a:gd name="T22" fmla="*/ 2 w 4"/>
                <a:gd name="T23" fmla="*/ 0 h 8"/>
                <a:gd name="T24" fmla="*/ 2 w 4"/>
                <a:gd name="T25" fmla="*/ 0 h 8"/>
                <a:gd name="T26" fmla="*/ 2 w 4"/>
                <a:gd name="T27" fmla="*/ 0 h 8"/>
                <a:gd name="T28" fmla="*/ 2 w 4"/>
                <a:gd name="T29" fmla="*/ 0 h 8"/>
                <a:gd name="T30" fmla="*/ 2 w 4"/>
                <a:gd name="T31" fmla="*/ 0 h 8"/>
                <a:gd name="T32" fmla="*/ 2 w 4"/>
                <a:gd name="T33" fmla="*/ 0 h 8"/>
                <a:gd name="T34" fmla="*/ 2 w 4"/>
                <a:gd name="T35" fmla="*/ 0 h 8"/>
                <a:gd name="T36" fmla="*/ 2 w 4"/>
                <a:gd name="T37" fmla="*/ 0 h 8"/>
                <a:gd name="T38" fmla="*/ 2 w 4"/>
                <a:gd name="T39" fmla="*/ 0 h 8"/>
                <a:gd name="T40" fmla="*/ 2 w 4"/>
                <a:gd name="T41" fmla="*/ 0 h 8"/>
                <a:gd name="T42" fmla="*/ 2 w 4"/>
                <a:gd name="T43" fmla="*/ 0 h 8"/>
                <a:gd name="T44" fmla="*/ 2 w 4"/>
                <a:gd name="T45" fmla="*/ 0 h 8"/>
                <a:gd name="T46" fmla="*/ 2 w 4"/>
                <a:gd name="T47" fmla="*/ 0 h 8"/>
                <a:gd name="T48" fmla="*/ 4 w 4"/>
                <a:gd name="T49" fmla="*/ 0 h 8"/>
                <a:gd name="T50" fmla="*/ 2 w 4"/>
                <a:gd name="T51" fmla="*/ 2 h 8"/>
                <a:gd name="T52" fmla="*/ 2 w 4"/>
                <a:gd name="T53" fmla="*/ 2 h 8"/>
                <a:gd name="T54" fmla="*/ 2 w 4"/>
                <a:gd name="T55" fmla="*/ 2 h 8"/>
                <a:gd name="T56" fmla="*/ 2 w 4"/>
                <a:gd name="T57" fmla="*/ 2 h 8"/>
                <a:gd name="T58" fmla="*/ 2 w 4"/>
                <a:gd name="T59" fmla="*/ 4 h 8"/>
                <a:gd name="T60" fmla="*/ 2 w 4"/>
                <a:gd name="T61" fmla="*/ 6 h 8"/>
                <a:gd name="T62" fmla="*/ 2 w 4"/>
                <a:gd name="T63" fmla="*/ 6 h 8"/>
                <a:gd name="T64" fmla="*/ 2 w 4"/>
                <a:gd name="T65" fmla="*/ 8 h 8"/>
                <a:gd name="T66" fmla="*/ 2 w 4"/>
                <a:gd name="T67" fmla="*/ 8 h 8"/>
                <a:gd name="T68" fmla="*/ 2 w 4"/>
                <a:gd name="T69" fmla="*/ 6 h 8"/>
                <a:gd name="T70" fmla="*/ 2 w 4"/>
                <a:gd name="T71" fmla="*/ 6 h 8"/>
                <a:gd name="T72" fmla="*/ 2 w 4"/>
                <a:gd name="T73" fmla="*/ 6 h 8"/>
                <a:gd name="T74" fmla="*/ 0 w 4"/>
                <a:gd name="T75" fmla="*/ 6 h 8"/>
                <a:gd name="T76" fmla="*/ 0 w 4"/>
                <a:gd name="T77" fmla="*/ 4 h 8"/>
                <a:gd name="T78" fmla="*/ 0 w 4"/>
                <a:gd name="T79" fmla="*/ 4 h 8"/>
                <a:gd name="T80" fmla="*/ 0 w 4"/>
                <a:gd name="T81" fmla="*/ 4 h 8"/>
                <a:gd name="T82" fmla="*/ 0 w 4"/>
                <a:gd name="T83" fmla="*/ 4 h 8"/>
                <a:gd name="T84" fmla="*/ 0 w 4"/>
                <a:gd name="T85" fmla="*/ 2 h 8"/>
                <a:gd name="T86" fmla="*/ 0 w 4"/>
                <a:gd name="T87" fmla="*/ 2 h 8"/>
                <a:gd name="T88" fmla="*/ 0 w 4"/>
                <a:gd name="T89" fmla="*/ 2 h 8"/>
                <a:gd name="T90" fmla="*/ 0 w 4"/>
                <a:gd name="T91" fmla="*/ 2 h 8"/>
                <a:gd name="T92" fmla="*/ 0 w 4"/>
                <a:gd name="T93" fmla="*/ 2 h 8"/>
                <a:gd name="T94" fmla="*/ 0 w 4"/>
                <a:gd name="T95" fmla="*/ 0 h 8"/>
                <a:gd name="T96" fmla="*/ 0 w 4"/>
                <a:gd name="T97" fmla="*/ 0 h 8"/>
                <a:gd name="T98" fmla="*/ 0 w 4"/>
                <a:gd name="T99" fmla="*/ 0 h 8"/>
                <a:gd name="T100" fmla="*/ 0 w 4"/>
                <a:gd name="T101" fmla="*/ 0 h 8"/>
                <a:gd name="T102" fmla="*/ 0 w 4"/>
                <a:gd name="T103" fmla="*/ 0 h 8"/>
                <a:gd name="T104" fmla="*/ 0 w 4"/>
                <a:gd name="T10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 h="8">
                  <a:moveTo>
                    <a:pt x="0" y="0"/>
                  </a:moveTo>
                  <a:lnTo>
                    <a:pt x="0" y="0"/>
                  </a:lnTo>
                  <a:lnTo>
                    <a:pt x="0" y="0"/>
                  </a:lnTo>
                  <a:lnTo>
                    <a:pt x="0"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4" y="0"/>
                  </a:lnTo>
                  <a:lnTo>
                    <a:pt x="2" y="2"/>
                  </a:lnTo>
                  <a:lnTo>
                    <a:pt x="2" y="2"/>
                  </a:lnTo>
                  <a:lnTo>
                    <a:pt x="2" y="2"/>
                  </a:lnTo>
                  <a:lnTo>
                    <a:pt x="2" y="2"/>
                  </a:lnTo>
                  <a:lnTo>
                    <a:pt x="2" y="4"/>
                  </a:lnTo>
                  <a:lnTo>
                    <a:pt x="2" y="6"/>
                  </a:lnTo>
                  <a:lnTo>
                    <a:pt x="2" y="6"/>
                  </a:lnTo>
                  <a:lnTo>
                    <a:pt x="2" y="8"/>
                  </a:lnTo>
                  <a:lnTo>
                    <a:pt x="2" y="8"/>
                  </a:lnTo>
                  <a:lnTo>
                    <a:pt x="2" y="6"/>
                  </a:lnTo>
                  <a:lnTo>
                    <a:pt x="2" y="6"/>
                  </a:lnTo>
                  <a:lnTo>
                    <a:pt x="2" y="6"/>
                  </a:lnTo>
                  <a:lnTo>
                    <a:pt x="0" y="6"/>
                  </a:lnTo>
                  <a:lnTo>
                    <a:pt x="0" y="4"/>
                  </a:lnTo>
                  <a:lnTo>
                    <a:pt x="0" y="4"/>
                  </a:lnTo>
                  <a:lnTo>
                    <a:pt x="0" y="4"/>
                  </a:lnTo>
                  <a:lnTo>
                    <a:pt x="0" y="4"/>
                  </a:lnTo>
                  <a:lnTo>
                    <a:pt x="0" y="2"/>
                  </a:lnTo>
                  <a:lnTo>
                    <a:pt x="0" y="2"/>
                  </a:lnTo>
                  <a:lnTo>
                    <a:pt x="0" y="2"/>
                  </a:lnTo>
                  <a:lnTo>
                    <a:pt x="0" y="2"/>
                  </a:lnTo>
                  <a:lnTo>
                    <a:pt x="0" y="2"/>
                  </a:ln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30"/>
            <p:cNvSpPr>
              <a:spLocks noEditPoints="1"/>
            </p:cNvSpPr>
            <p:nvPr/>
          </p:nvSpPr>
          <p:spPr bwMode="auto">
            <a:xfrm>
              <a:off x="3017838" y="4125913"/>
              <a:ext cx="174625" cy="166688"/>
            </a:xfrm>
            <a:custGeom>
              <a:avLst/>
              <a:gdLst>
                <a:gd name="T0" fmla="*/ 100 w 110"/>
                <a:gd name="T1" fmla="*/ 103 h 105"/>
                <a:gd name="T2" fmla="*/ 96 w 110"/>
                <a:gd name="T3" fmla="*/ 101 h 105"/>
                <a:gd name="T4" fmla="*/ 104 w 110"/>
                <a:gd name="T5" fmla="*/ 99 h 105"/>
                <a:gd name="T6" fmla="*/ 104 w 110"/>
                <a:gd name="T7" fmla="*/ 94 h 105"/>
                <a:gd name="T8" fmla="*/ 62 w 110"/>
                <a:gd name="T9" fmla="*/ 80 h 105"/>
                <a:gd name="T10" fmla="*/ 110 w 110"/>
                <a:gd name="T11" fmla="*/ 80 h 105"/>
                <a:gd name="T12" fmla="*/ 98 w 110"/>
                <a:gd name="T13" fmla="*/ 76 h 105"/>
                <a:gd name="T14" fmla="*/ 85 w 110"/>
                <a:gd name="T15" fmla="*/ 76 h 105"/>
                <a:gd name="T16" fmla="*/ 91 w 110"/>
                <a:gd name="T17" fmla="*/ 80 h 105"/>
                <a:gd name="T18" fmla="*/ 89 w 110"/>
                <a:gd name="T19" fmla="*/ 80 h 105"/>
                <a:gd name="T20" fmla="*/ 89 w 110"/>
                <a:gd name="T21" fmla="*/ 75 h 105"/>
                <a:gd name="T22" fmla="*/ 87 w 110"/>
                <a:gd name="T23" fmla="*/ 73 h 105"/>
                <a:gd name="T24" fmla="*/ 85 w 110"/>
                <a:gd name="T25" fmla="*/ 73 h 105"/>
                <a:gd name="T26" fmla="*/ 66 w 110"/>
                <a:gd name="T27" fmla="*/ 61 h 105"/>
                <a:gd name="T28" fmla="*/ 58 w 110"/>
                <a:gd name="T29" fmla="*/ 57 h 105"/>
                <a:gd name="T30" fmla="*/ 60 w 110"/>
                <a:gd name="T31" fmla="*/ 59 h 105"/>
                <a:gd name="T32" fmla="*/ 73 w 110"/>
                <a:gd name="T33" fmla="*/ 63 h 105"/>
                <a:gd name="T34" fmla="*/ 77 w 110"/>
                <a:gd name="T35" fmla="*/ 69 h 105"/>
                <a:gd name="T36" fmla="*/ 69 w 110"/>
                <a:gd name="T37" fmla="*/ 65 h 105"/>
                <a:gd name="T38" fmla="*/ 69 w 110"/>
                <a:gd name="T39" fmla="*/ 61 h 105"/>
                <a:gd name="T40" fmla="*/ 77 w 110"/>
                <a:gd name="T41" fmla="*/ 57 h 105"/>
                <a:gd name="T42" fmla="*/ 83 w 110"/>
                <a:gd name="T43" fmla="*/ 51 h 105"/>
                <a:gd name="T44" fmla="*/ 27 w 110"/>
                <a:gd name="T45" fmla="*/ 50 h 105"/>
                <a:gd name="T46" fmla="*/ 48 w 110"/>
                <a:gd name="T47" fmla="*/ 46 h 105"/>
                <a:gd name="T48" fmla="*/ 33 w 110"/>
                <a:gd name="T49" fmla="*/ 48 h 105"/>
                <a:gd name="T50" fmla="*/ 31 w 110"/>
                <a:gd name="T51" fmla="*/ 55 h 105"/>
                <a:gd name="T52" fmla="*/ 29 w 110"/>
                <a:gd name="T53" fmla="*/ 55 h 105"/>
                <a:gd name="T54" fmla="*/ 29 w 110"/>
                <a:gd name="T55" fmla="*/ 48 h 105"/>
                <a:gd name="T56" fmla="*/ 29 w 110"/>
                <a:gd name="T57" fmla="*/ 50 h 105"/>
                <a:gd name="T58" fmla="*/ 31 w 110"/>
                <a:gd name="T59" fmla="*/ 46 h 105"/>
                <a:gd name="T60" fmla="*/ 66 w 110"/>
                <a:gd name="T61" fmla="*/ 50 h 105"/>
                <a:gd name="T62" fmla="*/ 62 w 110"/>
                <a:gd name="T63" fmla="*/ 40 h 105"/>
                <a:gd name="T64" fmla="*/ 68 w 110"/>
                <a:gd name="T65" fmla="*/ 48 h 105"/>
                <a:gd name="T66" fmla="*/ 33 w 110"/>
                <a:gd name="T67" fmla="*/ 32 h 105"/>
                <a:gd name="T68" fmla="*/ 27 w 110"/>
                <a:gd name="T69" fmla="*/ 34 h 105"/>
                <a:gd name="T70" fmla="*/ 29 w 110"/>
                <a:gd name="T71" fmla="*/ 44 h 105"/>
                <a:gd name="T72" fmla="*/ 25 w 110"/>
                <a:gd name="T73" fmla="*/ 44 h 105"/>
                <a:gd name="T74" fmla="*/ 21 w 110"/>
                <a:gd name="T75" fmla="*/ 40 h 105"/>
                <a:gd name="T76" fmla="*/ 23 w 110"/>
                <a:gd name="T77" fmla="*/ 40 h 105"/>
                <a:gd name="T78" fmla="*/ 23 w 110"/>
                <a:gd name="T79" fmla="*/ 34 h 105"/>
                <a:gd name="T80" fmla="*/ 46 w 110"/>
                <a:gd name="T81" fmla="*/ 25 h 105"/>
                <a:gd name="T82" fmla="*/ 56 w 110"/>
                <a:gd name="T83" fmla="*/ 32 h 105"/>
                <a:gd name="T84" fmla="*/ 52 w 110"/>
                <a:gd name="T85" fmla="*/ 38 h 105"/>
                <a:gd name="T86" fmla="*/ 56 w 110"/>
                <a:gd name="T87" fmla="*/ 32 h 105"/>
                <a:gd name="T88" fmla="*/ 46 w 110"/>
                <a:gd name="T89" fmla="*/ 25 h 105"/>
                <a:gd name="T90" fmla="*/ 39 w 110"/>
                <a:gd name="T91" fmla="*/ 7 h 105"/>
                <a:gd name="T92" fmla="*/ 27 w 110"/>
                <a:gd name="T93" fmla="*/ 5 h 105"/>
                <a:gd name="T94" fmla="*/ 27 w 110"/>
                <a:gd name="T95" fmla="*/ 3 h 105"/>
                <a:gd name="T96" fmla="*/ 14 w 110"/>
                <a:gd name="T97" fmla="*/ 7 h 105"/>
                <a:gd name="T98" fmla="*/ 16 w 110"/>
                <a:gd name="T99" fmla="*/ 3 h 105"/>
                <a:gd name="T100" fmla="*/ 37 w 110"/>
                <a:gd name="T101" fmla="*/ 3 h 105"/>
                <a:gd name="T102" fmla="*/ 41 w 110"/>
                <a:gd name="T103" fmla="*/ 9 h 105"/>
                <a:gd name="T104" fmla="*/ 39 w 110"/>
                <a:gd name="T105" fmla="*/ 17 h 105"/>
                <a:gd name="T106" fmla="*/ 39 w 110"/>
                <a:gd name="T107" fmla="*/ 13 h 105"/>
                <a:gd name="T108" fmla="*/ 35 w 110"/>
                <a:gd name="T109" fmla="*/ 3 h 105"/>
                <a:gd name="T110" fmla="*/ 29 w 110"/>
                <a:gd name="T111"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0" h="105">
                  <a:moveTo>
                    <a:pt x="106" y="101"/>
                  </a:moveTo>
                  <a:lnTo>
                    <a:pt x="104" y="101"/>
                  </a:lnTo>
                  <a:lnTo>
                    <a:pt x="104" y="103"/>
                  </a:lnTo>
                  <a:lnTo>
                    <a:pt x="102" y="103"/>
                  </a:lnTo>
                  <a:lnTo>
                    <a:pt x="100" y="103"/>
                  </a:lnTo>
                  <a:lnTo>
                    <a:pt x="100" y="105"/>
                  </a:lnTo>
                  <a:lnTo>
                    <a:pt x="100" y="103"/>
                  </a:lnTo>
                  <a:lnTo>
                    <a:pt x="100" y="105"/>
                  </a:lnTo>
                  <a:lnTo>
                    <a:pt x="98" y="105"/>
                  </a:lnTo>
                  <a:lnTo>
                    <a:pt x="96" y="103"/>
                  </a:lnTo>
                  <a:lnTo>
                    <a:pt x="96" y="105"/>
                  </a:lnTo>
                  <a:lnTo>
                    <a:pt x="94" y="105"/>
                  </a:lnTo>
                  <a:lnTo>
                    <a:pt x="94" y="103"/>
                  </a:lnTo>
                  <a:lnTo>
                    <a:pt x="96" y="101"/>
                  </a:lnTo>
                  <a:lnTo>
                    <a:pt x="94" y="101"/>
                  </a:lnTo>
                  <a:lnTo>
                    <a:pt x="96" y="101"/>
                  </a:lnTo>
                  <a:lnTo>
                    <a:pt x="98" y="99"/>
                  </a:lnTo>
                  <a:lnTo>
                    <a:pt x="100" y="99"/>
                  </a:lnTo>
                  <a:lnTo>
                    <a:pt x="100" y="101"/>
                  </a:lnTo>
                  <a:lnTo>
                    <a:pt x="102" y="101"/>
                  </a:lnTo>
                  <a:lnTo>
                    <a:pt x="104" y="99"/>
                  </a:lnTo>
                  <a:lnTo>
                    <a:pt x="104" y="98"/>
                  </a:lnTo>
                  <a:lnTo>
                    <a:pt x="106" y="98"/>
                  </a:lnTo>
                  <a:lnTo>
                    <a:pt x="106" y="99"/>
                  </a:lnTo>
                  <a:lnTo>
                    <a:pt x="106" y="101"/>
                  </a:lnTo>
                  <a:close/>
                  <a:moveTo>
                    <a:pt x="106" y="96"/>
                  </a:moveTo>
                  <a:lnTo>
                    <a:pt x="104" y="96"/>
                  </a:lnTo>
                  <a:lnTo>
                    <a:pt x="104" y="94"/>
                  </a:lnTo>
                  <a:lnTo>
                    <a:pt x="106" y="94"/>
                  </a:lnTo>
                  <a:lnTo>
                    <a:pt x="108" y="94"/>
                  </a:lnTo>
                  <a:lnTo>
                    <a:pt x="108" y="96"/>
                  </a:lnTo>
                  <a:lnTo>
                    <a:pt x="106" y="96"/>
                  </a:lnTo>
                  <a:close/>
                  <a:moveTo>
                    <a:pt x="62" y="80"/>
                  </a:moveTo>
                  <a:lnTo>
                    <a:pt x="60" y="80"/>
                  </a:lnTo>
                  <a:lnTo>
                    <a:pt x="62" y="80"/>
                  </a:lnTo>
                  <a:close/>
                  <a:moveTo>
                    <a:pt x="104" y="78"/>
                  </a:moveTo>
                  <a:lnTo>
                    <a:pt x="106" y="78"/>
                  </a:lnTo>
                  <a:lnTo>
                    <a:pt x="106" y="80"/>
                  </a:lnTo>
                  <a:lnTo>
                    <a:pt x="106" y="78"/>
                  </a:lnTo>
                  <a:lnTo>
                    <a:pt x="108" y="78"/>
                  </a:lnTo>
                  <a:lnTo>
                    <a:pt x="108" y="80"/>
                  </a:lnTo>
                  <a:lnTo>
                    <a:pt x="110" y="80"/>
                  </a:lnTo>
                  <a:lnTo>
                    <a:pt x="108" y="80"/>
                  </a:lnTo>
                  <a:lnTo>
                    <a:pt x="106" y="80"/>
                  </a:lnTo>
                  <a:lnTo>
                    <a:pt x="104" y="80"/>
                  </a:lnTo>
                  <a:lnTo>
                    <a:pt x="102" y="80"/>
                  </a:lnTo>
                  <a:lnTo>
                    <a:pt x="104" y="80"/>
                  </a:lnTo>
                  <a:lnTo>
                    <a:pt x="104" y="78"/>
                  </a:lnTo>
                  <a:close/>
                  <a:moveTo>
                    <a:pt x="98" y="76"/>
                  </a:moveTo>
                  <a:lnTo>
                    <a:pt x="96" y="76"/>
                  </a:lnTo>
                  <a:lnTo>
                    <a:pt x="98" y="76"/>
                  </a:lnTo>
                  <a:close/>
                  <a:moveTo>
                    <a:pt x="85" y="76"/>
                  </a:moveTo>
                  <a:lnTo>
                    <a:pt x="83" y="76"/>
                  </a:lnTo>
                  <a:lnTo>
                    <a:pt x="85" y="76"/>
                  </a:lnTo>
                  <a:lnTo>
                    <a:pt x="85" y="75"/>
                  </a:lnTo>
                  <a:lnTo>
                    <a:pt x="85" y="76"/>
                  </a:lnTo>
                  <a:close/>
                  <a:moveTo>
                    <a:pt x="92" y="75"/>
                  </a:moveTo>
                  <a:lnTo>
                    <a:pt x="91" y="75"/>
                  </a:lnTo>
                  <a:lnTo>
                    <a:pt x="92" y="75"/>
                  </a:lnTo>
                  <a:lnTo>
                    <a:pt x="92" y="76"/>
                  </a:lnTo>
                  <a:lnTo>
                    <a:pt x="92" y="78"/>
                  </a:lnTo>
                  <a:lnTo>
                    <a:pt x="91" y="78"/>
                  </a:lnTo>
                  <a:lnTo>
                    <a:pt x="91" y="80"/>
                  </a:lnTo>
                  <a:lnTo>
                    <a:pt x="89" y="80"/>
                  </a:lnTo>
                  <a:lnTo>
                    <a:pt x="87" y="82"/>
                  </a:lnTo>
                  <a:lnTo>
                    <a:pt x="85" y="84"/>
                  </a:lnTo>
                  <a:lnTo>
                    <a:pt x="85" y="82"/>
                  </a:lnTo>
                  <a:lnTo>
                    <a:pt x="87" y="82"/>
                  </a:lnTo>
                  <a:lnTo>
                    <a:pt x="87" y="80"/>
                  </a:lnTo>
                  <a:lnTo>
                    <a:pt x="89" y="80"/>
                  </a:lnTo>
                  <a:lnTo>
                    <a:pt x="89" y="78"/>
                  </a:lnTo>
                  <a:lnTo>
                    <a:pt x="91" y="78"/>
                  </a:lnTo>
                  <a:lnTo>
                    <a:pt x="92" y="78"/>
                  </a:lnTo>
                  <a:lnTo>
                    <a:pt x="92" y="76"/>
                  </a:lnTo>
                  <a:lnTo>
                    <a:pt x="91" y="76"/>
                  </a:lnTo>
                  <a:lnTo>
                    <a:pt x="89" y="76"/>
                  </a:lnTo>
                  <a:lnTo>
                    <a:pt x="89" y="75"/>
                  </a:lnTo>
                  <a:lnTo>
                    <a:pt x="91" y="75"/>
                  </a:lnTo>
                  <a:lnTo>
                    <a:pt x="89" y="75"/>
                  </a:lnTo>
                  <a:lnTo>
                    <a:pt x="91" y="75"/>
                  </a:lnTo>
                  <a:lnTo>
                    <a:pt x="92" y="75"/>
                  </a:lnTo>
                  <a:lnTo>
                    <a:pt x="92" y="73"/>
                  </a:lnTo>
                  <a:lnTo>
                    <a:pt x="92" y="75"/>
                  </a:lnTo>
                  <a:close/>
                  <a:moveTo>
                    <a:pt x="87" y="73"/>
                  </a:moveTo>
                  <a:lnTo>
                    <a:pt x="89" y="73"/>
                  </a:lnTo>
                  <a:lnTo>
                    <a:pt x="89" y="75"/>
                  </a:lnTo>
                  <a:lnTo>
                    <a:pt x="87" y="75"/>
                  </a:lnTo>
                  <a:lnTo>
                    <a:pt x="85" y="75"/>
                  </a:lnTo>
                  <a:lnTo>
                    <a:pt x="85" y="73"/>
                  </a:lnTo>
                  <a:lnTo>
                    <a:pt x="85" y="71"/>
                  </a:lnTo>
                  <a:lnTo>
                    <a:pt x="85" y="73"/>
                  </a:lnTo>
                  <a:lnTo>
                    <a:pt x="87" y="73"/>
                  </a:lnTo>
                  <a:close/>
                  <a:moveTo>
                    <a:pt x="92" y="67"/>
                  </a:moveTo>
                  <a:lnTo>
                    <a:pt x="94" y="67"/>
                  </a:lnTo>
                  <a:lnTo>
                    <a:pt x="92" y="67"/>
                  </a:lnTo>
                  <a:close/>
                  <a:moveTo>
                    <a:pt x="66" y="61"/>
                  </a:moveTo>
                  <a:lnTo>
                    <a:pt x="64" y="61"/>
                  </a:lnTo>
                  <a:lnTo>
                    <a:pt x="66" y="61"/>
                  </a:lnTo>
                  <a:close/>
                  <a:moveTo>
                    <a:pt x="2" y="61"/>
                  </a:moveTo>
                  <a:lnTo>
                    <a:pt x="2" y="59"/>
                  </a:lnTo>
                  <a:lnTo>
                    <a:pt x="2" y="61"/>
                  </a:lnTo>
                  <a:close/>
                  <a:moveTo>
                    <a:pt x="2" y="59"/>
                  </a:moveTo>
                  <a:lnTo>
                    <a:pt x="0" y="59"/>
                  </a:lnTo>
                  <a:lnTo>
                    <a:pt x="2" y="59"/>
                  </a:lnTo>
                  <a:close/>
                  <a:moveTo>
                    <a:pt x="58" y="57"/>
                  </a:moveTo>
                  <a:lnTo>
                    <a:pt x="60" y="57"/>
                  </a:lnTo>
                  <a:lnTo>
                    <a:pt x="60" y="59"/>
                  </a:lnTo>
                  <a:lnTo>
                    <a:pt x="62" y="59"/>
                  </a:lnTo>
                  <a:lnTo>
                    <a:pt x="62" y="61"/>
                  </a:lnTo>
                  <a:lnTo>
                    <a:pt x="64" y="61"/>
                  </a:lnTo>
                  <a:lnTo>
                    <a:pt x="62" y="61"/>
                  </a:lnTo>
                  <a:lnTo>
                    <a:pt x="60" y="59"/>
                  </a:lnTo>
                  <a:lnTo>
                    <a:pt x="58" y="59"/>
                  </a:lnTo>
                  <a:lnTo>
                    <a:pt x="58" y="57"/>
                  </a:lnTo>
                  <a:close/>
                  <a:moveTo>
                    <a:pt x="69" y="57"/>
                  </a:moveTo>
                  <a:lnTo>
                    <a:pt x="69" y="59"/>
                  </a:lnTo>
                  <a:lnTo>
                    <a:pt x="71" y="59"/>
                  </a:lnTo>
                  <a:lnTo>
                    <a:pt x="71" y="61"/>
                  </a:lnTo>
                  <a:lnTo>
                    <a:pt x="73" y="63"/>
                  </a:lnTo>
                  <a:lnTo>
                    <a:pt x="71" y="63"/>
                  </a:lnTo>
                  <a:lnTo>
                    <a:pt x="73" y="65"/>
                  </a:lnTo>
                  <a:lnTo>
                    <a:pt x="73" y="67"/>
                  </a:lnTo>
                  <a:lnTo>
                    <a:pt x="75" y="67"/>
                  </a:lnTo>
                  <a:lnTo>
                    <a:pt x="77" y="69"/>
                  </a:lnTo>
                  <a:lnTo>
                    <a:pt x="75" y="69"/>
                  </a:lnTo>
                  <a:lnTo>
                    <a:pt x="77" y="69"/>
                  </a:lnTo>
                  <a:lnTo>
                    <a:pt x="77" y="71"/>
                  </a:lnTo>
                  <a:lnTo>
                    <a:pt x="75" y="71"/>
                  </a:lnTo>
                  <a:lnTo>
                    <a:pt x="75" y="69"/>
                  </a:lnTo>
                  <a:lnTo>
                    <a:pt x="73" y="67"/>
                  </a:lnTo>
                  <a:lnTo>
                    <a:pt x="71" y="67"/>
                  </a:lnTo>
                  <a:lnTo>
                    <a:pt x="69" y="67"/>
                  </a:lnTo>
                  <a:lnTo>
                    <a:pt x="69" y="65"/>
                  </a:lnTo>
                  <a:lnTo>
                    <a:pt x="71" y="65"/>
                  </a:lnTo>
                  <a:lnTo>
                    <a:pt x="71" y="67"/>
                  </a:lnTo>
                  <a:lnTo>
                    <a:pt x="73" y="67"/>
                  </a:lnTo>
                  <a:lnTo>
                    <a:pt x="71" y="65"/>
                  </a:lnTo>
                  <a:lnTo>
                    <a:pt x="71" y="63"/>
                  </a:lnTo>
                  <a:lnTo>
                    <a:pt x="71" y="61"/>
                  </a:lnTo>
                  <a:lnTo>
                    <a:pt x="69" y="61"/>
                  </a:lnTo>
                  <a:lnTo>
                    <a:pt x="69" y="59"/>
                  </a:lnTo>
                  <a:lnTo>
                    <a:pt x="69" y="57"/>
                  </a:lnTo>
                  <a:lnTo>
                    <a:pt x="68" y="57"/>
                  </a:lnTo>
                  <a:lnTo>
                    <a:pt x="69" y="57"/>
                  </a:lnTo>
                  <a:close/>
                  <a:moveTo>
                    <a:pt x="77" y="57"/>
                  </a:moveTo>
                  <a:lnTo>
                    <a:pt x="75" y="57"/>
                  </a:lnTo>
                  <a:lnTo>
                    <a:pt x="77" y="57"/>
                  </a:lnTo>
                  <a:close/>
                  <a:moveTo>
                    <a:pt x="71" y="55"/>
                  </a:moveTo>
                  <a:lnTo>
                    <a:pt x="71" y="53"/>
                  </a:lnTo>
                  <a:lnTo>
                    <a:pt x="71" y="55"/>
                  </a:lnTo>
                  <a:close/>
                  <a:moveTo>
                    <a:pt x="52" y="51"/>
                  </a:moveTo>
                  <a:lnTo>
                    <a:pt x="52" y="50"/>
                  </a:lnTo>
                  <a:lnTo>
                    <a:pt x="52" y="51"/>
                  </a:lnTo>
                  <a:close/>
                  <a:moveTo>
                    <a:pt x="83" y="51"/>
                  </a:moveTo>
                  <a:lnTo>
                    <a:pt x="81" y="51"/>
                  </a:lnTo>
                  <a:lnTo>
                    <a:pt x="81" y="50"/>
                  </a:lnTo>
                  <a:lnTo>
                    <a:pt x="83" y="50"/>
                  </a:lnTo>
                  <a:lnTo>
                    <a:pt x="83" y="51"/>
                  </a:lnTo>
                  <a:close/>
                  <a:moveTo>
                    <a:pt x="29" y="48"/>
                  </a:moveTo>
                  <a:lnTo>
                    <a:pt x="27" y="48"/>
                  </a:lnTo>
                  <a:lnTo>
                    <a:pt x="27" y="50"/>
                  </a:lnTo>
                  <a:lnTo>
                    <a:pt x="27" y="48"/>
                  </a:lnTo>
                  <a:lnTo>
                    <a:pt x="29" y="48"/>
                  </a:lnTo>
                  <a:close/>
                  <a:moveTo>
                    <a:pt x="27" y="48"/>
                  </a:moveTo>
                  <a:lnTo>
                    <a:pt x="25" y="48"/>
                  </a:lnTo>
                  <a:lnTo>
                    <a:pt x="27" y="48"/>
                  </a:lnTo>
                  <a:close/>
                  <a:moveTo>
                    <a:pt x="50" y="48"/>
                  </a:moveTo>
                  <a:lnTo>
                    <a:pt x="48" y="46"/>
                  </a:lnTo>
                  <a:lnTo>
                    <a:pt x="50" y="46"/>
                  </a:lnTo>
                  <a:lnTo>
                    <a:pt x="50" y="48"/>
                  </a:lnTo>
                  <a:close/>
                  <a:moveTo>
                    <a:pt x="31" y="50"/>
                  </a:moveTo>
                  <a:lnTo>
                    <a:pt x="31" y="51"/>
                  </a:lnTo>
                  <a:lnTo>
                    <a:pt x="31" y="50"/>
                  </a:lnTo>
                  <a:lnTo>
                    <a:pt x="31" y="48"/>
                  </a:lnTo>
                  <a:lnTo>
                    <a:pt x="33" y="48"/>
                  </a:lnTo>
                  <a:lnTo>
                    <a:pt x="33" y="50"/>
                  </a:lnTo>
                  <a:lnTo>
                    <a:pt x="33" y="51"/>
                  </a:lnTo>
                  <a:lnTo>
                    <a:pt x="33" y="53"/>
                  </a:lnTo>
                  <a:lnTo>
                    <a:pt x="33" y="55"/>
                  </a:lnTo>
                  <a:lnTo>
                    <a:pt x="31" y="55"/>
                  </a:lnTo>
                  <a:lnTo>
                    <a:pt x="31" y="57"/>
                  </a:lnTo>
                  <a:lnTo>
                    <a:pt x="31" y="55"/>
                  </a:lnTo>
                  <a:lnTo>
                    <a:pt x="29" y="55"/>
                  </a:lnTo>
                  <a:lnTo>
                    <a:pt x="31" y="55"/>
                  </a:lnTo>
                  <a:lnTo>
                    <a:pt x="33" y="55"/>
                  </a:lnTo>
                  <a:lnTo>
                    <a:pt x="33" y="53"/>
                  </a:lnTo>
                  <a:lnTo>
                    <a:pt x="33" y="55"/>
                  </a:lnTo>
                  <a:lnTo>
                    <a:pt x="31" y="55"/>
                  </a:lnTo>
                  <a:lnTo>
                    <a:pt x="29" y="55"/>
                  </a:lnTo>
                  <a:lnTo>
                    <a:pt x="31" y="53"/>
                  </a:lnTo>
                  <a:lnTo>
                    <a:pt x="29" y="53"/>
                  </a:lnTo>
                  <a:lnTo>
                    <a:pt x="29" y="51"/>
                  </a:lnTo>
                  <a:lnTo>
                    <a:pt x="29" y="50"/>
                  </a:lnTo>
                  <a:lnTo>
                    <a:pt x="27" y="50"/>
                  </a:lnTo>
                  <a:lnTo>
                    <a:pt x="29" y="50"/>
                  </a:lnTo>
                  <a:lnTo>
                    <a:pt x="29" y="48"/>
                  </a:lnTo>
                  <a:lnTo>
                    <a:pt x="31" y="48"/>
                  </a:lnTo>
                  <a:lnTo>
                    <a:pt x="31" y="46"/>
                  </a:lnTo>
                  <a:lnTo>
                    <a:pt x="31" y="48"/>
                  </a:lnTo>
                  <a:lnTo>
                    <a:pt x="29" y="48"/>
                  </a:lnTo>
                  <a:lnTo>
                    <a:pt x="29" y="50"/>
                  </a:lnTo>
                  <a:lnTo>
                    <a:pt x="31" y="50"/>
                  </a:lnTo>
                  <a:lnTo>
                    <a:pt x="29" y="50"/>
                  </a:lnTo>
                  <a:lnTo>
                    <a:pt x="31" y="50"/>
                  </a:lnTo>
                  <a:close/>
                  <a:moveTo>
                    <a:pt x="29" y="46"/>
                  </a:moveTo>
                  <a:lnTo>
                    <a:pt x="27" y="46"/>
                  </a:lnTo>
                  <a:lnTo>
                    <a:pt x="29" y="46"/>
                  </a:lnTo>
                  <a:close/>
                  <a:moveTo>
                    <a:pt x="31" y="46"/>
                  </a:moveTo>
                  <a:lnTo>
                    <a:pt x="29" y="46"/>
                  </a:lnTo>
                  <a:lnTo>
                    <a:pt x="31" y="46"/>
                  </a:lnTo>
                  <a:close/>
                  <a:moveTo>
                    <a:pt x="46" y="42"/>
                  </a:moveTo>
                  <a:lnTo>
                    <a:pt x="44" y="42"/>
                  </a:lnTo>
                  <a:lnTo>
                    <a:pt x="46" y="42"/>
                  </a:lnTo>
                  <a:close/>
                  <a:moveTo>
                    <a:pt x="69" y="48"/>
                  </a:moveTo>
                  <a:lnTo>
                    <a:pt x="69" y="50"/>
                  </a:lnTo>
                  <a:lnTo>
                    <a:pt x="68" y="50"/>
                  </a:lnTo>
                  <a:lnTo>
                    <a:pt x="66" y="50"/>
                  </a:lnTo>
                  <a:lnTo>
                    <a:pt x="66" y="48"/>
                  </a:lnTo>
                  <a:lnTo>
                    <a:pt x="68" y="48"/>
                  </a:lnTo>
                  <a:lnTo>
                    <a:pt x="68" y="46"/>
                  </a:lnTo>
                  <a:lnTo>
                    <a:pt x="66" y="46"/>
                  </a:lnTo>
                  <a:lnTo>
                    <a:pt x="66" y="44"/>
                  </a:lnTo>
                  <a:lnTo>
                    <a:pt x="64" y="42"/>
                  </a:lnTo>
                  <a:lnTo>
                    <a:pt x="62" y="40"/>
                  </a:lnTo>
                  <a:lnTo>
                    <a:pt x="64" y="40"/>
                  </a:lnTo>
                  <a:lnTo>
                    <a:pt x="64" y="42"/>
                  </a:lnTo>
                  <a:lnTo>
                    <a:pt x="66" y="42"/>
                  </a:lnTo>
                  <a:lnTo>
                    <a:pt x="66" y="44"/>
                  </a:lnTo>
                  <a:lnTo>
                    <a:pt x="66" y="46"/>
                  </a:lnTo>
                  <a:lnTo>
                    <a:pt x="68" y="46"/>
                  </a:lnTo>
                  <a:lnTo>
                    <a:pt x="68" y="48"/>
                  </a:lnTo>
                  <a:lnTo>
                    <a:pt x="69" y="48"/>
                  </a:lnTo>
                  <a:close/>
                  <a:moveTo>
                    <a:pt x="37" y="32"/>
                  </a:moveTo>
                  <a:lnTo>
                    <a:pt x="39" y="32"/>
                  </a:lnTo>
                  <a:lnTo>
                    <a:pt x="37" y="34"/>
                  </a:lnTo>
                  <a:lnTo>
                    <a:pt x="35" y="34"/>
                  </a:lnTo>
                  <a:lnTo>
                    <a:pt x="33" y="34"/>
                  </a:lnTo>
                  <a:lnTo>
                    <a:pt x="33" y="32"/>
                  </a:lnTo>
                  <a:lnTo>
                    <a:pt x="35" y="32"/>
                  </a:lnTo>
                  <a:lnTo>
                    <a:pt x="37" y="32"/>
                  </a:lnTo>
                  <a:close/>
                  <a:moveTo>
                    <a:pt x="25" y="30"/>
                  </a:moveTo>
                  <a:lnTo>
                    <a:pt x="27" y="32"/>
                  </a:lnTo>
                  <a:lnTo>
                    <a:pt x="25" y="32"/>
                  </a:lnTo>
                  <a:lnTo>
                    <a:pt x="27" y="32"/>
                  </a:lnTo>
                  <a:lnTo>
                    <a:pt x="27" y="34"/>
                  </a:lnTo>
                  <a:lnTo>
                    <a:pt x="27" y="36"/>
                  </a:lnTo>
                  <a:lnTo>
                    <a:pt x="29" y="38"/>
                  </a:lnTo>
                  <a:lnTo>
                    <a:pt x="31" y="40"/>
                  </a:lnTo>
                  <a:lnTo>
                    <a:pt x="29" y="42"/>
                  </a:lnTo>
                  <a:lnTo>
                    <a:pt x="31" y="42"/>
                  </a:lnTo>
                  <a:lnTo>
                    <a:pt x="31" y="44"/>
                  </a:lnTo>
                  <a:lnTo>
                    <a:pt x="29" y="44"/>
                  </a:lnTo>
                  <a:lnTo>
                    <a:pt x="27" y="44"/>
                  </a:lnTo>
                  <a:lnTo>
                    <a:pt x="29" y="46"/>
                  </a:lnTo>
                  <a:lnTo>
                    <a:pt x="27" y="46"/>
                  </a:lnTo>
                  <a:lnTo>
                    <a:pt x="25" y="46"/>
                  </a:lnTo>
                  <a:lnTo>
                    <a:pt x="25" y="48"/>
                  </a:lnTo>
                  <a:lnTo>
                    <a:pt x="25" y="46"/>
                  </a:lnTo>
                  <a:lnTo>
                    <a:pt x="25" y="44"/>
                  </a:lnTo>
                  <a:lnTo>
                    <a:pt x="23" y="44"/>
                  </a:lnTo>
                  <a:lnTo>
                    <a:pt x="23" y="42"/>
                  </a:lnTo>
                  <a:lnTo>
                    <a:pt x="23" y="44"/>
                  </a:lnTo>
                  <a:lnTo>
                    <a:pt x="21" y="42"/>
                  </a:lnTo>
                  <a:lnTo>
                    <a:pt x="20" y="42"/>
                  </a:lnTo>
                  <a:lnTo>
                    <a:pt x="20" y="40"/>
                  </a:lnTo>
                  <a:lnTo>
                    <a:pt x="21" y="40"/>
                  </a:lnTo>
                  <a:lnTo>
                    <a:pt x="21" y="42"/>
                  </a:lnTo>
                  <a:lnTo>
                    <a:pt x="21" y="40"/>
                  </a:lnTo>
                  <a:lnTo>
                    <a:pt x="21" y="42"/>
                  </a:lnTo>
                  <a:lnTo>
                    <a:pt x="23" y="42"/>
                  </a:lnTo>
                  <a:lnTo>
                    <a:pt x="23" y="40"/>
                  </a:lnTo>
                  <a:lnTo>
                    <a:pt x="23" y="42"/>
                  </a:lnTo>
                  <a:lnTo>
                    <a:pt x="23" y="40"/>
                  </a:lnTo>
                  <a:lnTo>
                    <a:pt x="21" y="40"/>
                  </a:lnTo>
                  <a:lnTo>
                    <a:pt x="21" y="38"/>
                  </a:lnTo>
                  <a:lnTo>
                    <a:pt x="21" y="40"/>
                  </a:lnTo>
                  <a:lnTo>
                    <a:pt x="21" y="38"/>
                  </a:lnTo>
                  <a:lnTo>
                    <a:pt x="21" y="36"/>
                  </a:lnTo>
                  <a:lnTo>
                    <a:pt x="23" y="36"/>
                  </a:lnTo>
                  <a:lnTo>
                    <a:pt x="23" y="34"/>
                  </a:lnTo>
                  <a:lnTo>
                    <a:pt x="23" y="32"/>
                  </a:lnTo>
                  <a:lnTo>
                    <a:pt x="23" y="30"/>
                  </a:lnTo>
                  <a:lnTo>
                    <a:pt x="25" y="30"/>
                  </a:lnTo>
                  <a:close/>
                  <a:moveTo>
                    <a:pt x="29" y="27"/>
                  </a:moveTo>
                  <a:lnTo>
                    <a:pt x="27" y="27"/>
                  </a:lnTo>
                  <a:lnTo>
                    <a:pt x="29" y="27"/>
                  </a:lnTo>
                  <a:close/>
                  <a:moveTo>
                    <a:pt x="46" y="25"/>
                  </a:moveTo>
                  <a:lnTo>
                    <a:pt x="48" y="25"/>
                  </a:lnTo>
                  <a:lnTo>
                    <a:pt x="48" y="27"/>
                  </a:lnTo>
                  <a:lnTo>
                    <a:pt x="50" y="28"/>
                  </a:lnTo>
                  <a:lnTo>
                    <a:pt x="52" y="28"/>
                  </a:lnTo>
                  <a:lnTo>
                    <a:pt x="54" y="30"/>
                  </a:lnTo>
                  <a:lnTo>
                    <a:pt x="56" y="30"/>
                  </a:lnTo>
                  <a:lnTo>
                    <a:pt x="56" y="32"/>
                  </a:lnTo>
                  <a:lnTo>
                    <a:pt x="56" y="34"/>
                  </a:lnTo>
                  <a:lnTo>
                    <a:pt x="56" y="36"/>
                  </a:lnTo>
                  <a:lnTo>
                    <a:pt x="56" y="38"/>
                  </a:lnTo>
                  <a:lnTo>
                    <a:pt x="56" y="40"/>
                  </a:lnTo>
                  <a:lnTo>
                    <a:pt x="54" y="40"/>
                  </a:lnTo>
                  <a:lnTo>
                    <a:pt x="54" y="38"/>
                  </a:lnTo>
                  <a:lnTo>
                    <a:pt x="52" y="38"/>
                  </a:lnTo>
                  <a:lnTo>
                    <a:pt x="54" y="38"/>
                  </a:lnTo>
                  <a:lnTo>
                    <a:pt x="54" y="36"/>
                  </a:lnTo>
                  <a:lnTo>
                    <a:pt x="56" y="36"/>
                  </a:lnTo>
                  <a:lnTo>
                    <a:pt x="54" y="36"/>
                  </a:lnTo>
                  <a:lnTo>
                    <a:pt x="54" y="34"/>
                  </a:lnTo>
                  <a:lnTo>
                    <a:pt x="56" y="34"/>
                  </a:lnTo>
                  <a:lnTo>
                    <a:pt x="56" y="32"/>
                  </a:lnTo>
                  <a:lnTo>
                    <a:pt x="54" y="32"/>
                  </a:lnTo>
                  <a:lnTo>
                    <a:pt x="54" y="30"/>
                  </a:lnTo>
                  <a:lnTo>
                    <a:pt x="52" y="28"/>
                  </a:lnTo>
                  <a:lnTo>
                    <a:pt x="50" y="28"/>
                  </a:lnTo>
                  <a:lnTo>
                    <a:pt x="48" y="27"/>
                  </a:lnTo>
                  <a:lnTo>
                    <a:pt x="46" y="27"/>
                  </a:lnTo>
                  <a:lnTo>
                    <a:pt x="46" y="25"/>
                  </a:lnTo>
                  <a:close/>
                  <a:moveTo>
                    <a:pt x="6" y="21"/>
                  </a:moveTo>
                  <a:lnTo>
                    <a:pt x="6" y="23"/>
                  </a:lnTo>
                  <a:lnTo>
                    <a:pt x="6" y="21"/>
                  </a:lnTo>
                  <a:close/>
                  <a:moveTo>
                    <a:pt x="29" y="21"/>
                  </a:moveTo>
                  <a:lnTo>
                    <a:pt x="27" y="21"/>
                  </a:lnTo>
                  <a:lnTo>
                    <a:pt x="29" y="21"/>
                  </a:lnTo>
                  <a:close/>
                  <a:moveTo>
                    <a:pt x="39" y="7"/>
                  </a:moveTo>
                  <a:lnTo>
                    <a:pt x="39" y="9"/>
                  </a:lnTo>
                  <a:lnTo>
                    <a:pt x="37" y="9"/>
                  </a:lnTo>
                  <a:lnTo>
                    <a:pt x="37" y="7"/>
                  </a:lnTo>
                  <a:lnTo>
                    <a:pt x="39" y="7"/>
                  </a:lnTo>
                  <a:close/>
                  <a:moveTo>
                    <a:pt x="29" y="5"/>
                  </a:moveTo>
                  <a:lnTo>
                    <a:pt x="29" y="7"/>
                  </a:lnTo>
                  <a:lnTo>
                    <a:pt x="27" y="5"/>
                  </a:lnTo>
                  <a:lnTo>
                    <a:pt x="29" y="5"/>
                  </a:lnTo>
                  <a:close/>
                  <a:moveTo>
                    <a:pt x="18" y="3"/>
                  </a:moveTo>
                  <a:lnTo>
                    <a:pt x="20" y="3"/>
                  </a:lnTo>
                  <a:lnTo>
                    <a:pt x="21" y="3"/>
                  </a:lnTo>
                  <a:lnTo>
                    <a:pt x="23" y="3"/>
                  </a:lnTo>
                  <a:lnTo>
                    <a:pt x="25" y="3"/>
                  </a:lnTo>
                  <a:lnTo>
                    <a:pt x="27" y="3"/>
                  </a:lnTo>
                  <a:lnTo>
                    <a:pt x="27" y="5"/>
                  </a:lnTo>
                  <a:lnTo>
                    <a:pt x="25" y="5"/>
                  </a:lnTo>
                  <a:lnTo>
                    <a:pt x="21" y="5"/>
                  </a:lnTo>
                  <a:lnTo>
                    <a:pt x="18" y="5"/>
                  </a:lnTo>
                  <a:lnTo>
                    <a:pt x="18" y="7"/>
                  </a:lnTo>
                  <a:lnTo>
                    <a:pt x="16" y="7"/>
                  </a:lnTo>
                  <a:lnTo>
                    <a:pt x="14" y="7"/>
                  </a:lnTo>
                  <a:lnTo>
                    <a:pt x="12" y="5"/>
                  </a:lnTo>
                  <a:lnTo>
                    <a:pt x="10" y="3"/>
                  </a:lnTo>
                  <a:lnTo>
                    <a:pt x="14" y="5"/>
                  </a:lnTo>
                  <a:lnTo>
                    <a:pt x="16" y="5"/>
                  </a:lnTo>
                  <a:lnTo>
                    <a:pt x="18" y="5"/>
                  </a:lnTo>
                  <a:lnTo>
                    <a:pt x="18" y="3"/>
                  </a:lnTo>
                  <a:lnTo>
                    <a:pt x="16" y="3"/>
                  </a:lnTo>
                  <a:lnTo>
                    <a:pt x="18" y="2"/>
                  </a:lnTo>
                  <a:lnTo>
                    <a:pt x="18" y="3"/>
                  </a:lnTo>
                  <a:close/>
                  <a:moveTo>
                    <a:pt x="29" y="0"/>
                  </a:moveTo>
                  <a:lnTo>
                    <a:pt x="31" y="0"/>
                  </a:lnTo>
                  <a:lnTo>
                    <a:pt x="33" y="0"/>
                  </a:lnTo>
                  <a:lnTo>
                    <a:pt x="33" y="2"/>
                  </a:lnTo>
                  <a:lnTo>
                    <a:pt x="37" y="3"/>
                  </a:lnTo>
                  <a:lnTo>
                    <a:pt x="39" y="3"/>
                  </a:lnTo>
                  <a:lnTo>
                    <a:pt x="37" y="5"/>
                  </a:lnTo>
                  <a:lnTo>
                    <a:pt x="39" y="5"/>
                  </a:lnTo>
                  <a:lnTo>
                    <a:pt x="41" y="7"/>
                  </a:lnTo>
                  <a:lnTo>
                    <a:pt x="41" y="9"/>
                  </a:lnTo>
                  <a:lnTo>
                    <a:pt x="43" y="9"/>
                  </a:lnTo>
                  <a:lnTo>
                    <a:pt x="41" y="9"/>
                  </a:lnTo>
                  <a:lnTo>
                    <a:pt x="41" y="11"/>
                  </a:lnTo>
                  <a:lnTo>
                    <a:pt x="43" y="11"/>
                  </a:lnTo>
                  <a:lnTo>
                    <a:pt x="41" y="11"/>
                  </a:lnTo>
                  <a:lnTo>
                    <a:pt x="39" y="11"/>
                  </a:lnTo>
                  <a:lnTo>
                    <a:pt x="39" y="13"/>
                  </a:lnTo>
                  <a:lnTo>
                    <a:pt x="39" y="15"/>
                  </a:lnTo>
                  <a:lnTo>
                    <a:pt x="39" y="17"/>
                  </a:lnTo>
                  <a:lnTo>
                    <a:pt x="39" y="19"/>
                  </a:lnTo>
                  <a:lnTo>
                    <a:pt x="37" y="17"/>
                  </a:lnTo>
                  <a:lnTo>
                    <a:pt x="35" y="17"/>
                  </a:lnTo>
                  <a:lnTo>
                    <a:pt x="35" y="15"/>
                  </a:lnTo>
                  <a:lnTo>
                    <a:pt x="37" y="15"/>
                  </a:lnTo>
                  <a:lnTo>
                    <a:pt x="39" y="15"/>
                  </a:lnTo>
                  <a:lnTo>
                    <a:pt x="39" y="13"/>
                  </a:lnTo>
                  <a:lnTo>
                    <a:pt x="39" y="11"/>
                  </a:lnTo>
                  <a:lnTo>
                    <a:pt x="39" y="9"/>
                  </a:lnTo>
                  <a:lnTo>
                    <a:pt x="39" y="7"/>
                  </a:lnTo>
                  <a:lnTo>
                    <a:pt x="39" y="5"/>
                  </a:lnTo>
                  <a:lnTo>
                    <a:pt x="37" y="5"/>
                  </a:lnTo>
                  <a:lnTo>
                    <a:pt x="37" y="3"/>
                  </a:lnTo>
                  <a:lnTo>
                    <a:pt x="35" y="3"/>
                  </a:lnTo>
                  <a:lnTo>
                    <a:pt x="35" y="2"/>
                  </a:lnTo>
                  <a:lnTo>
                    <a:pt x="33" y="2"/>
                  </a:lnTo>
                  <a:lnTo>
                    <a:pt x="31" y="2"/>
                  </a:lnTo>
                  <a:lnTo>
                    <a:pt x="29" y="2"/>
                  </a:lnTo>
                  <a:lnTo>
                    <a:pt x="29" y="0"/>
                  </a:lnTo>
                  <a:lnTo>
                    <a:pt x="27" y="0"/>
                  </a:lnTo>
                  <a:lnTo>
                    <a:pt x="29"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31"/>
            <p:cNvSpPr>
              <a:spLocks/>
            </p:cNvSpPr>
            <p:nvPr/>
          </p:nvSpPr>
          <p:spPr bwMode="auto">
            <a:xfrm>
              <a:off x="5426075" y="3546475"/>
              <a:ext cx="98425" cy="96838"/>
            </a:xfrm>
            <a:custGeom>
              <a:avLst/>
              <a:gdLst>
                <a:gd name="T0" fmla="*/ 56 w 62"/>
                <a:gd name="T1" fmla="*/ 8 h 61"/>
                <a:gd name="T2" fmla="*/ 58 w 62"/>
                <a:gd name="T3" fmla="*/ 13 h 61"/>
                <a:gd name="T4" fmla="*/ 54 w 62"/>
                <a:gd name="T5" fmla="*/ 17 h 61"/>
                <a:gd name="T6" fmla="*/ 54 w 62"/>
                <a:gd name="T7" fmla="*/ 23 h 61"/>
                <a:gd name="T8" fmla="*/ 58 w 62"/>
                <a:gd name="T9" fmla="*/ 25 h 61"/>
                <a:gd name="T10" fmla="*/ 62 w 62"/>
                <a:gd name="T11" fmla="*/ 27 h 61"/>
                <a:gd name="T12" fmla="*/ 62 w 62"/>
                <a:gd name="T13" fmla="*/ 29 h 61"/>
                <a:gd name="T14" fmla="*/ 56 w 62"/>
                <a:gd name="T15" fmla="*/ 29 h 61"/>
                <a:gd name="T16" fmla="*/ 58 w 62"/>
                <a:gd name="T17" fmla="*/ 33 h 61"/>
                <a:gd name="T18" fmla="*/ 60 w 62"/>
                <a:gd name="T19" fmla="*/ 36 h 61"/>
                <a:gd name="T20" fmla="*/ 56 w 62"/>
                <a:gd name="T21" fmla="*/ 38 h 61"/>
                <a:gd name="T22" fmla="*/ 54 w 62"/>
                <a:gd name="T23" fmla="*/ 38 h 61"/>
                <a:gd name="T24" fmla="*/ 52 w 62"/>
                <a:gd name="T25" fmla="*/ 40 h 61"/>
                <a:gd name="T26" fmla="*/ 52 w 62"/>
                <a:gd name="T27" fmla="*/ 42 h 61"/>
                <a:gd name="T28" fmla="*/ 52 w 62"/>
                <a:gd name="T29" fmla="*/ 46 h 61"/>
                <a:gd name="T30" fmla="*/ 48 w 62"/>
                <a:gd name="T31" fmla="*/ 46 h 61"/>
                <a:gd name="T32" fmla="*/ 44 w 62"/>
                <a:gd name="T33" fmla="*/ 50 h 61"/>
                <a:gd name="T34" fmla="*/ 44 w 62"/>
                <a:gd name="T35" fmla="*/ 56 h 61"/>
                <a:gd name="T36" fmla="*/ 46 w 62"/>
                <a:gd name="T37" fmla="*/ 59 h 61"/>
                <a:gd name="T38" fmla="*/ 44 w 62"/>
                <a:gd name="T39" fmla="*/ 59 h 61"/>
                <a:gd name="T40" fmla="*/ 37 w 62"/>
                <a:gd name="T41" fmla="*/ 58 h 61"/>
                <a:gd name="T42" fmla="*/ 35 w 62"/>
                <a:gd name="T43" fmla="*/ 54 h 61"/>
                <a:gd name="T44" fmla="*/ 31 w 62"/>
                <a:gd name="T45" fmla="*/ 54 h 61"/>
                <a:gd name="T46" fmla="*/ 31 w 62"/>
                <a:gd name="T47" fmla="*/ 50 h 61"/>
                <a:gd name="T48" fmla="*/ 25 w 62"/>
                <a:gd name="T49" fmla="*/ 46 h 61"/>
                <a:gd name="T50" fmla="*/ 25 w 62"/>
                <a:gd name="T51" fmla="*/ 40 h 61"/>
                <a:gd name="T52" fmla="*/ 21 w 62"/>
                <a:gd name="T53" fmla="*/ 38 h 61"/>
                <a:gd name="T54" fmla="*/ 16 w 62"/>
                <a:gd name="T55" fmla="*/ 33 h 61"/>
                <a:gd name="T56" fmla="*/ 12 w 62"/>
                <a:gd name="T57" fmla="*/ 29 h 61"/>
                <a:gd name="T58" fmla="*/ 10 w 62"/>
                <a:gd name="T59" fmla="*/ 25 h 61"/>
                <a:gd name="T60" fmla="*/ 8 w 62"/>
                <a:gd name="T61" fmla="*/ 21 h 61"/>
                <a:gd name="T62" fmla="*/ 4 w 62"/>
                <a:gd name="T63" fmla="*/ 17 h 61"/>
                <a:gd name="T64" fmla="*/ 4 w 62"/>
                <a:gd name="T65" fmla="*/ 15 h 61"/>
                <a:gd name="T66" fmla="*/ 0 w 62"/>
                <a:gd name="T67" fmla="*/ 13 h 61"/>
                <a:gd name="T68" fmla="*/ 2 w 62"/>
                <a:gd name="T69" fmla="*/ 10 h 61"/>
                <a:gd name="T70" fmla="*/ 2 w 62"/>
                <a:gd name="T71" fmla="*/ 8 h 61"/>
                <a:gd name="T72" fmla="*/ 2 w 62"/>
                <a:gd name="T73" fmla="*/ 4 h 61"/>
                <a:gd name="T74" fmla="*/ 6 w 62"/>
                <a:gd name="T75" fmla="*/ 2 h 61"/>
                <a:gd name="T76" fmla="*/ 10 w 62"/>
                <a:gd name="T77" fmla="*/ 6 h 61"/>
                <a:gd name="T78" fmla="*/ 12 w 62"/>
                <a:gd name="T79" fmla="*/ 6 h 61"/>
                <a:gd name="T80" fmla="*/ 14 w 62"/>
                <a:gd name="T81" fmla="*/ 2 h 61"/>
                <a:gd name="T82" fmla="*/ 19 w 62"/>
                <a:gd name="T83" fmla="*/ 0 h 61"/>
                <a:gd name="T84" fmla="*/ 23 w 62"/>
                <a:gd name="T85" fmla="*/ 2 h 61"/>
                <a:gd name="T86" fmla="*/ 25 w 62"/>
                <a:gd name="T87" fmla="*/ 2 h 61"/>
                <a:gd name="T88" fmla="*/ 29 w 62"/>
                <a:gd name="T89" fmla="*/ 4 h 61"/>
                <a:gd name="T90" fmla="*/ 31 w 62"/>
                <a:gd name="T91" fmla="*/ 4 h 61"/>
                <a:gd name="T92" fmla="*/ 35 w 62"/>
                <a:gd name="T93" fmla="*/ 6 h 61"/>
                <a:gd name="T94" fmla="*/ 39 w 62"/>
                <a:gd name="T95" fmla="*/ 4 h 61"/>
                <a:gd name="T96" fmla="*/ 44 w 62"/>
                <a:gd name="T97" fmla="*/ 4 h 61"/>
                <a:gd name="T98" fmla="*/ 44 w 62"/>
                <a:gd name="T99" fmla="*/ 6 h 61"/>
                <a:gd name="T100" fmla="*/ 46 w 62"/>
                <a:gd name="T101" fmla="*/ 6 h 61"/>
                <a:gd name="T102" fmla="*/ 48 w 62"/>
                <a:gd name="T103" fmla="*/ 6 h 61"/>
                <a:gd name="T104" fmla="*/ 48 w 62"/>
                <a:gd name="T105" fmla="*/ 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 h="61">
                  <a:moveTo>
                    <a:pt x="52" y="10"/>
                  </a:moveTo>
                  <a:lnTo>
                    <a:pt x="54" y="10"/>
                  </a:lnTo>
                  <a:lnTo>
                    <a:pt x="56" y="8"/>
                  </a:lnTo>
                  <a:lnTo>
                    <a:pt x="56" y="10"/>
                  </a:lnTo>
                  <a:lnTo>
                    <a:pt x="58" y="10"/>
                  </a:lnTo>
                  <a:lnTo>
                    <a:pt x="58" y="13"/>
                  </a:lnTo>
                  <a:lnTo>
                    <a:pt x="56" y="15"/>
                  </a:lnTo>
                  <a:lnTo>
                    <a:pt x="56" y="17"/>
                  </a:lnTo>
                  <a:lnTo>
                    <a:pt x="54" y="17"/>
                  </a:lnTo>
                  <a:lnTo>
                    <a:pt x="54" y="19"/>
                  </a:lnTo>
                  <a:lnTo>
                    <a:pt x="54" y="21"/>
                  </a:lnTo>
                  <a:lnTo>
                    <a:pt x="54" y="23"/>
                  </a:lnTo>
                  <a:lnTo>
                    <a:pt x="56" y="23"/>
                  </a:lnTo>
                  <a:lnTo>
                    <a:pt x="58" y="23"/>
                  </a:lnTo>
                  <a:lnTo>
                    <a:pt x="58" y="25"/>
                  </a:lnTo>
                  <a:lnTo>
                    <a:pt x="60" y="25"/>
                  </a:lnTo>
                  <a:lnTo>
                    <a:pt x="60" y="27"/>
                  </a:lnTo>
                  <a:lnTo>
                    <a:pt x="62" y="27"/>
                  </a:lnTo>
                  <a:lnTo>
                    <a:pt x="62" y="29"/>
                  </a:lnTo>
                  <a:lnTo>
                    <a:pt x="62" y="27"/>
                  </a:lnTo>
                  <a:lnTo>
                    <a:pt x="62" y="29"/>
                  </a:lnTo>
                  <a:lnTo>
                    <a:pt x="60" y="29"/>
                  </a:lnTo>
                  <a:lnTo>
                    <a:pt x="58" y="29"/>
                  </a:lnTo>
                  <a:lnTo>
                    <a:pt x="56" y="29"/>
                  </a:lnTo>
                  <a:lnTo>
                    <a:pt x="56" y="31"/>
                  </a:lnTo>
                  <a:lnTo>
                    <a:pt x="58" y="31"/>
                  </a:lnTo>
                  <a:lnTo>
                    <a:pt x="58" y="33"/>
                  </a:lnTo>
                  <a:lnTo>
                    <a:pt x="60" y="34"/>
                  </a:lnTo>
                  <a:lnTo>
                    <a:pt x="62" y="36"/>
                  </a:lnTo>
                  <a:lnTo>
                    <a:pt x="60" y="36"/>
                  </a:lnTo>
                  <a:lnTo>
                    <a:pt x="60" y="38"/>
                  </a:lnTo>
                  <a:lnTo>
                    <a:pt x="58" y="38"/>
                  </a:lnTo>
                  <a:lnTo>
                    <a:pt x="56" y="38"/>
                  </a:lnTo>
                  <a:lnTo>
                    <a:pt x="56" y="40"/>
                  </a:lnTo>
                  <a:lnTo>
                    <a:pt x="56" y="38"/>
                  </a:lnTo>
                  <a:lnTo>
                    <a:pt x="54" y="38"/>
                  </a:lnTo>
                  <a:lnTo>
                    <a:pt x="54" y="40"/>
                  </a:lnTo>
                  <a:lnTo>
                    <a:pt x="52" y="38"/>
                  </a:lnTo>
                  <a:lnTo>
                    <a:pt x="52" y="40"/>
                  </a:lnTo>
                  <a:lnTo>
                    <a:pt x="52" y="42"/>
                  </a:lnTo>
                  <a:lnTo>
                    <a:pt x="52" y="40"/>
                  </a:lnTo>
                  <a:lnTo>
                    <a:pt x="52" y="42"/>
                  </a:lnTo>
                  <a:lnTo>
                    <a:pt x="54" y="44"/>
                  </a:lnTo>
                  <a:lnTo>
                    <a:pt x="52" y="44"/>
                  </a:lnTo>
                  <a:lnTo>
                    <a:pt x="52" y="46"/>
                  </a:lnTo>
                  <a:lnTo>
                    <a:pt x="52" y="44"/>
                  </a:lnTo>
                  <a:lnTo>
                    <a:pt x="50" y="44"/>
                  </a:lnTo>
                  <a:lnTo>
                    <a:pt x="48" y="46"/>
                  </a:lnTo>
                  <a:lnTo>
                    <a:pt x="46" y="48"/>
                  </a:lnTo>
                  <a:lnTo>
                    <a:pt x="46" y="50"/>
                  </a:lnTo>
                  <a:lnTo>
                    <a:pt x="44" y="50"/>
                  </a:lnTo>
                  <a:lnTo>
                    <a:pt x="44" y="52"/>
                  </a:lnTo>
                  <a:lnTo>
                    <a:pt x="44" y="54"/>
                  </a:lnTo>
                  <a:lnTo>
                    <a:pt x="44" y="56"/>
                  </a:lnTo>
                  <a:lnTo>
                    <a:pt x="44" y="58"/>
                  </a:lnTo>
                  <a:lnTo>
                    <a:pt x="46" y="58"/>
                  </a:lnTo>
                  <a:lnTo>
                    <a:pt x="46" y="59"/>
                  </a:lnTo>
                  <a:lnTo>
                    <a:pt x="44" y="59"/>
                  </a:lnTo>
                  <a:lnTo>
                    <a:pt x="44" y="61"/>
                  </a:lnTo>
                  <a:lnTo>
                    <a:pt x="44" y="59"/>
                  </a:lnTo>
                  <a:lnTo>
                    <a:pt x="42" y="59"/>
                  </a:lnTo>
                  <a:lnTo>
                    <a:pt x="40" y="59"/>
                  </a:lnTo>
                  <a:lnTo>
                    <a:pt x="37" y="58"/>
                  </a:lnTo>
                  <a:lnTo>
                    <a:pt x="37" y="56"/>
                  </a:lnTo>
                  <a:lnTo>
                    <a:pt x="35" y="56"/>
                  </a:lnTo>
                  <a:lnTo>
                    <a:pt x="35" y="54"/>
                  </a:lnTo>
                  <a:lnTo>
                    <a:pt x="33" y="54"/>
                  </a:lnTo>
                  <a:lnTo>
                    <a:pt x="33" y="52"/>
                  </a:lnTo>
                  <a:lnTo>
                    <a:pt x="31" y="54"/>
                  </a:lnTo>
                  <a:lnTo>
                    <a:pt x="29" y="52"/>
                  </a:lnTo>
                  <a:lnTo>
                    <a:pt x="31" y="52"/>
                  </a:lnTo>
                  <a:lnTo>
                    <a:pt x="31" y="50"/>
                  </a:lnTo>
                  <a:lnTo>
                    <a:pt x="27" y="48"/>
                  </a:lnTo>
                  <a:lnTo>
                    <a:pt x="27" y="46"/>
                  </a:lnTo>
                  <a:lnTo>
                    <a:pt x="25" y="46"/>
                  </a:lnTo>
                  <a:lnTo>
                    <a:pt x="25" y="44"/>
                  </a:lnTo>
                  <a:lnTo>
                    <a:pt x="25" y="42"/>
                  </a:lnTo>
                  <a:lnTo>
                    <a:pt x="25" y="40"/>
                  </a:lnTo>
                  <a:lnTo>
                    <a:pt x="23" y="40"/>
                  </a:lnTo>
                  <a:lnTo>
                    <a:pt x="21" y="40"/>
                  </a:lnTo>
                  <a:lnTo>
                    <a:pt x="21" y="38"/>
                  </a:lnTo>
                  <a:lnTo>
                    <a:pt x="17" y="36"/>
                  </a:lnTo>
                  <a:lnTo>
                    <a:pt x="16" y="34"/>
                  </a:lnTo>
                  <a:lnTo>
                    <a:pt x="16" y="33"/>
                  </a:lnTo>
                  <a:lnTo>
                    <a:pt x="14" y="31"/>
                  </a:lnTo>
                  <a:lnTo>
                    <a:pt x="14" y="29"/>
                  </a:lnTo>
                  <a:lnTo>
                    <a:pt x="12" y="29"/>
                  </a:lnTo>
                  <a:lnTo>
                    <a:pt x="12" y="27"/>
                  </a:lnTo>
                  <a:lnTo>
                    <a:pt x="10" y="27"/>
                  </a:lnTo>
                  <a:lnTo>
                    <a:pt x="10" y="25"/>
                  </a:lnTo>
                  <a:lnTo>
                    <a:pt x="8" y="25"/>
                  </a:lnTo>
                  <a:lnTo>
                    <a:pt x="8" y="23"/>
                  </a:lnTo>
                  <a:lnTo>
                    <a:pt x="8" y="21"/>
                  </a:lnTo>
                  <a:lnTo>
                    <a:pt x="8" y="19"/>
                  </a:lnTo>
                  <a:lnTo>
                    <a:pt x="6" y="17"/>
                  </a:lnTo>
                  <a:lnTo>
                    <a:pt x="4" y="17"/>
                  </a:lnTo>
                  <a:lnTo>
                    <a:pt x="6" y="17"/>
                  </a:lnTo>
                  <a:lnTo>
                    <a:pt x="6" y="15"/>
                  </a:lnTo>
                  <a:lnTo>
                    <a:pt x="4" y="15"/>
                  </a:lnTo>
                  <a:lnTo>
                    <a:pt x="4" y="13"/>
                  </a:lnTo>
                  <a:lnTo>
                    <a:pt x="2" y="13"/>
                  </a:lnTo>
                  <a:lnTo>
                    <a:pt x="0" y="13"/>
                  </a:lnTo>
                  <a:lnTo>
                    <a:pt x="0" y="11"/>
                  </a:lnTo>
                  <a:lnTo>
                    <a:pt x="2" y="11"/>
                  </a:lnTo>
                  <a:lnTo>
                    <a:pt x="2" y="10"/>
                  </a:lnTo>
                  <a:lnTo>
                    <a:pt x="0" y="10"/>
                  </a:lnTo>
                  <a:lnTo>
                    <a:pt x="0" y="8"/>
                  </a:lnTo>
                  <a:lnTo>
                    <a:pt x="2" y="8"/>
                  </a:lnTo>
                  <a:lnTo>
                    <a:pt x="0" y="6"/>
                  </a:lnTo>
                  <a:lnTo>
                    <a:pt x="2" y="6"/>
                  </a:lnTo>
                  <a:lnTo>
                    <a:pt x="2" y="4"/>
                  </a:lnTo>
                  <a:lnTo>
                    <a:pt x="2" y="2"/>
                  </a:lnTo>
                  <a:lnTo>
                    <a:pt x="4" y="2"/>
                  </a:lnTo>
                  <a:lnTo>
                    <a:pt x="6" y="2"/>
                  </a:lnTo>
                  <a:lnTo>
                    <a:pt x="6" y="4"/>
                  </a:lnTo>
                  <a:lnTo>
                    <a:pt x="8" y="6"/>
                  </a:lnTo>
                  <a:lnTo>
                    <a:pt x="10" y="6"/>
                  </a:lnTo>
                  <a:lnTo>
                    <a:pt x="10" y="8"/>
                  </a:lnTo>
                  <a:lnTo>
                    <a:pt x="10" y="6"/>
                  </a:lnTo>
                  <a:lnTo>
                    <a:pt x="12" y="6"/>
                  </a:lnTo>
                  <a:lnTo>
                    <a:pt x="12" y="4"/>
                  </a:lnTo>
                  <a:lnTo>
                    <a:pt x="12" y="2"/>
                  </a:lnTo>
                  <a:lnTo>
                    <a:pt x="14" y="2"/>
                  </a:lnTo>
                  <a:lnTo>
                    <a:pt x="17" y="2"/>
                  </a:lnTo>
                  <a:lnTo>
                    <a:pt x="19" y="2"/>
                  </a:lnTo>
                  <a:lnTo>
                    <a:pt x="19" y="0"/>
                  </a:lnTo>
                  <a:lnTo>
                    <a:pt x="19" y="2"/>
                  </a:lnTo>
                  <a:lnTo>
                    <a:pt x="21" y="2"/>
                  </a:lnTo>
                  <a:lnTo>
                    <a:pt x="23" y="2"/>
                  </a:lnTo>
                  <a:lnTo>
                    <a:pt x="23" y="4"/>
                  </a:lnTo>
                  <a:lnTo>
                    <a:pt x="25" y="4"/>
                  </a:lnTo>
                  <a:lnTo>
                    <a:pt x="25" y="2"/>
                  </a:lnTo>
                  <a:lnTo>
                    <a:pt x="25" y="4"/>
                  </a:lnTo>
                  <a:lnTo>
                    <a:pt x="27" y="4"/>
                  </a:lnTo>
                  <a:lnTo>
                    <a:pt x="29" y="4"/>
                  </a:lnTo>
                  <a:lnTo>
                    <a:pt x="27" y="4"/>
                  </a:lnTo>
                  <a:lnTo>
                    <a:pt x="29" y="4"/>
                  </a:lnTo>
                  <a:lnTo>
                    <a:pt x="31" y="4"/>
                  </a:lnTo>
                  <a:lnTo>
                    <a:pt x="33" y="4"/>
                  </a:lnTo>
                  <a:lnTo>
                    <a:pt x="33" y="6"/>
                  </a:lnTo>
                  <a:lnTo>
                    <a:pt x="35" y="6"/>
                  </a:lnTo>
                  <a:lnTo>
                    <a:pt x="35" y="4"/>
                  </a:lnTo>
                  <a:lnTo>
                    <a:pt x="37" y="4"/>
                  </a:lnTo>
                  <a:lnTo>
                    <a:pt x="39" y="4"/>
                  </a:lnTo>
                  <a:lnTo>
                    <a:pt x="40" y="4"/>
                  </a:lnTo>
                  <a:lnTo>
                    <a:pt x="42" y="4"/>
                  </a:lnTo>
                  <a:lnTo>
                    <a:pt x="44" y="4"/>
                  </a:lnTo>
                  <a:lnTo>
                    <a:pt x="44" y="6"/>
                  </a:lnTo>
                  <a:lnTo>
                    <a:pt x="46" y="6"/>
                  </a:lnTo>
                  <a:lnTo>
                    <a:pt x="44" y="6"/>
                  </a:lnTo>
                  <a:lnTo>
                    <a:pt x="44" y="4"/>
                  </a:lnTo>
                  <a:lnTo>
                    <a:pt x="46" y="4"/>
                  </a:lnTo>
                  <a:lnTo>
                    <a:pt x="46" y="6"/>
                  </a:lnTo>
                  <a:lnTo>
                    <a:pt x="48" y="6"/>
                  </a:lnTo>
                  <a:lnTo>
                    <a:pt x="48" y="4"/>
                  </a:lnTo>
                  <a:lnTo>
                    <a:pt x="48" y="6"/>
                  </a:lnTo>
                  <a:lnTo>
                    <a:pt x="50" y="6"/>
                  </a:lnTo>
                  <a:lnTo>
                    <a:pt x="50" y="8"/>
                  </a:lnTo>
                  <a:lnTo>
                    <a:pt x="48" y="8"/>
                  </a:lnTo>
                  <a:lnTo>
                    <a:pt x="50" y="10"/>
                  </a:lnTo>
                  <a:lnTo>
                    <a:pt x="52" y="1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Rectangle 32"/>
            <p:cNvSpPr>
              <a:spLocks noChangeArrowheads="1"/>
            </p:cNvSpPr>
            <p:nvPr/>
          </p:nvSpPr>
          <p:spPr bwMode="auto">
            <a:xfrm>
              <a:off x="3009900" y="4427538"/>
              <a:ext cx="1588" cy="1588"/>
            </a:xfrm>
            <a:prstGeom prst="rect">
              <a:avLst/>
            </a:prstGeom>
            <a:grpFill/>
            <a:ln w="3175">
              <a:solidFill>
                <a:schemeClr val="bg1"/>
              </a:solid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33"/>
            <p:cNvSpPr>
              <a:spLocks/>
            </p:cNvSpPr>
            <p:nvPr/>
          </p:nvSpPr>
          <p:spPr bwMode="auto">
            <a:xfrm>
              <a:off x="3441700" y="4371975"/>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34"/>
            <p:cNvSpPr>
              <a:spLocks/>
            </p:cNvSpPr>
            <p:nvPr/>
          </p:nvSpPr>
          <p:spPr bwMode="auto">
            <a:xfrm>
              <a:off x="5614988" y="3109913"/>
              <a:ext cx="241300" cy="211138"/>
            </a:xfrm>
            <a:custGeom>
              <a:avLst/>
              <a:gdLst>
                <a:gd name="T0" fmla="*/ 85 w 152"/>
                <a:gd name="T1" fmla="*/ 2 h 133"/>
                <a:gd name="T2" fmla="*/ 92 w 152"/>
                <a:gd name="T3" fmla="*/ 4 h 133"/>
                <a:gd name="T4" fmla="*/ 100 w 152"/>
                <a:gd name="T5" fmla="*/ 8 h 133"/>
                <a:gd name="T6" fmla="*/ 102 w 152"/>
                <a:gd name="T7" fmla="*/ 12 h 133"/>
                <a:gd name="T8" fmla="*/ 112 w 152"/>
                <a:gd name="T9" fmla="*/ 10 h 133"/>
                <a:gd name="T10" fmla="*/ 117 w 152"/>
                <a:gd name="T11" fmla="*/ 14 h 133"/>
                <a:gd name="T12" fmla="*/ 123 w 152"/>
                <a:gd name="T13" fmla="*/ 20 h 133"/>
                <a:gd name="T14" fmla="*/ 123 w 152"/>
                <a:gd name="T15" fmla="*/ 29 h 133"/>
                <a:gd name="T16" fmla="*/ 121 w 152"/>
                <a:gd name="T17" fmla="*/ 35 h 133"/>
                <a:gd name="T18" fmla="*/ 127 w 152"/>
                <a:gd name="T19" fmla="*/ 45 h 133"/>
                <a:gd name="T20" fmla="*/ 129 w 152"/>
                <a:gd name="T21" fmla="*/ 50 h 133"/>
                <a:gd name="T22" fmla="*/ 137 w 152"/>
                <a:gd name="T23" fmla="*/ 58 h 133"/>
                <a:gd name="T24" fmla="*/ 137 w 152"/>
                <a:gd name="T25" fmla="*/ 64 h 133"/>
                <a:gd name="T26" fmla="*/ 148 w 152"/>
                <a:gd name="T27" fmla="*/ 68 h 133"/>
                <a:gd name="T28" fmla="*/ 150 w 152"/>
                <a:gd name="T29" fmla="*/ 73 h 133"/>
                <a:gd name="T30" fmla="*/ 148 w 152"/>
                <a:gd name="T31" fmla="*/ 79 h 133"/>
                <a:gd name="T32" fmla="*/ 140 w 152"/>
                <a:gd name="T33" fmla="*/ 85 h 133"/>
                <a:gd name="T34" fmla="*/ 131 w 152"/>
                <a:gd name="T35" fmla="*/ 81 h 133"/>
                <a:gd name="T36" fmla="*/ 131 w 152"/>
                <a:gd name="T37" fmla="*/ 91 h 133"/>
                <a:gd name="T38" fmla="*/ 135 w 152"/>
                <a:gd name="T39" fmla="*/ 98 h 133"/>
                <a:gd name="T40" fmla="*/ 133 w 152"/>
                <a:gd name="T41" fmla="*/ 100 h 133"/>
                <a:gd name="T42" fmla="*/ 137 w 152"/>
                <a:gd name="T43" fmla="*/ 106 h 133"/>
                <a:gd name="T44" fmla="*/ 133 w 152"/>
                <a:gd name="T45" fmla="*/ 110 h 133"/>
                <a:gd name="T46" fmla="*/ 123 w 152"/>
                <a:gd name="T47" fmla="*/ 114 h 133"/>
                <a:gd name="T48" fmla="*/ 117 w 152"/>
                <a:gd name="T49" fmla="*/ 121 h 133"/>
                <a:gd name="T50" fmla="*/ 119 w 152"/>
                <a:gd name="T51" fmla="*/ 129 h 133"/>
                <a:gd name="T52" fmla="*/ 113 w 152"/>
                <a:gd name="T53" fmla="*/ 131 h 133"/>
                <a:gd name="T54" fmla="*/ 106 w 152"/>
                <a:gd name="T55" fmla="*/ 127 h 133"/>
                <a:gd name="T56" fmla="*/ 96 w 152"/>
                <a:gd name="T57" fmla="*/ 129 h 133"/>
                <a:gd name="T58" fmla="*/ 92 w 152"/>
                <a:gd name="T59" fmla="*/ 125 h 133"/>
                <a:gd name="T60" fmla="*/ 87 w 152"/>
                <a:gd name="T61" fmla="*/ 127 h 133"/>
                <a:gd name="T62" fmla="*/ 79 w 152"/>
                <a:gd name="T63" fmla="*/ 123 h 133"/>
                <a:gd name="T64" fmla="*/ 73 w 152"/>
                <a:gd name="T65" fmla="*/ 125 h 133"/>
                <a:gd name="T66" fmla="*/ 67 w 152"/>
                <a:gd name="T67" fmla="*/ 123 h 133"/>
                <a:gd name="T68" fmla="*/ 60 w 152"/>
                <a:gd name="T69" fmla="*/ 119 h 133"/>
                <a:gd name="T70" fmla="*/ 44 w 152"/>
                <a:gd name="T71" fmla="*/ 116 h 133"/>
                <a:gd name="T72" fmla="*/ 31 w 152"/>
                <a:gd name="T73" fmla="*/ 116 h 133"/>
                <a:gd name="T74" fmla="*/ 17 w 152"/>
                <a:gd name="T75" fmla="*/ 118 h 133"/>
                <a:gd name="T76" fmla="*/ 10 w 152"/>
                <a:gd name="T77" fmla="*/ 123 h 133"/>
                <a:gd name="T78" fmla="*/ 6 w 152"/>
                <a:gd name="T79" fmla="*/ 121 h 133"/>
                <a:gd name="T80" fmla="*/ 8 w 152"/>
                <a:gd name="T81" fmla="*/ 114 h 133"/>
                <a:gd name="T82" fmla="*/ 6 w 152"/>
                <a:gd name="T83" fmla="*/ 108 h 133"/>
                <a:gd name="T84" fmla="*/ 2 w 152"/>
                <a:gd name="T85" fmla="*/ 102 h 133"/>
                <a:gd name="T86" fmla="*/ 12 w 152"/>
                <a:gd name="T87" fmla="*/ 94 h 133"/>
                <a:gd name="T88" fmla="*/ 12 w 152"/>
                <a:gd name="T89" fmla="*/ 83 h 133"/>
                <a:gd name="T90" fmla="*/ 8 w 152"/>
                <a:gd name="T91" fmla="*/ 75 h 133"/>
                <a:gd name="T92" fmla="*/ 4 w 152"/>
                <a:gd name="T93" fmla="*/ 62 h 133"/>
                <a:gd name="T94" fmla="*/ 14 w 152"/>
                <a:gd name="T95" fmla="*/ 62 h 133"/>
                <a:gd name="T96" fmla="*/ 23 w 152"/>
                <a:gd name="T97" fmla="*/ 62 h 133"/>
                <a:gd name="T98" fmla="*/ 25 w 152"/>
                <a:gd name="T99" fmla="*/ 58 h 133"/>
                <a:gd name="T100" fmla="*/ 33 w 152"/>
                <a:gd name="T101" fmla="*/ 54 h 133"/>
                <a:gd name="T102" fmla="*/ 39 w 152"/>
                <a:gd name="T103" fmla="*/ 56 h 133"/>
                <a:gd name="T104" fmla="*/ 39 w 152"/>
                <a:gd name="T105" fmla="*/ 52 h 133"/>
                <a:gd name="T106" fmla="*/ 41 w 152"/>
                <a:gd name="T107" fmla="*/ 46 h 133"/>
                <a:gd name="T108" fmla="*/ 41 w 152"/>
                <a:gd name="T109" fmla="*/ 37 h 133"/>
                <a:gd name="T110" fmla="*/ 48 w 152"/>
                <a:gd name="T111" fmla="*/ 33 h 133"/>
                <a:gd name="T112" fmla="*/ 56 w 152"/>
                <a:gd name="T113" fmla="*/ 29 h 133"/>
                <a:gd name="T114" fmla="*/ 52 w 152"/>
                <a:gd name="T115" fmla="*/ 22 h 133"/>
                <a:gd name="T116" fmla="*/ 56 w 152"/>
                <a:gd name="T117" fmla="*/ 14 h 133"/>
                <a:gd name="T118" fmla="*/ 65 w 152"/>
                <a:gd name="T119" fmla="*/ 10 h 133"/>
                <a:gd name="T120" fmla="*/ 73 w 152"/>
                <a:gd name="T121" fmla="*/ 6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2" h="133">
                  <a:moveTo>
                    <a:pt x="79" y="0"/>
                  </a:moveTo>
                  <a:lnTo>
                    <a:pt x="81" y="2"/>
                  </a:lnTo>
                  <a:lnTo>
                    <a:pt x="81" y="4"/>
                  </a:lnTo>
                  <a:lnTo>
                    <a:pt x="83" y="4"/>
                  </a:lnTo>
                  <a:lnTo>
                    <a:pt x="83" y="2"/>
                  </a:lnTo>
                  <a:lnTo>
                    <a:pt x="85" y="2"/>
                  </a:lnTo>
                  <a:lnTo>
                    <a:pt x="87" y="2"/>
                  </a:lnTo>
                  <a:lnTo>
                    <a:pt x="87" y="4"/>
                  </a:lnTo>
                  <a:lnTo>
                    <a:pt x="89" y="4"/>
                  </a:lnTo>
                  <a:lnTo>
                    <a:pt x="89" y="6"/>
                  </a:lnTo>
                  <a:lnTo>
                    <a:pt x="90" y="6"/>
                  </a:lnTo>
                  <a:lnTo>
                    <a:pt x="92" y="4"/>
                  </a:lnTo>
                  <a:lnTo>
                    <a:pt x="94" y="4"/>
                  </a:lnTo>
                  <a:lnTo>
                    <a:pt x="96" y="4"/>
                  </a:lnTo>
                  <a:lnTo>
                    <a:pt x="96" y="6"/>
                  </a:lnTo>
                  <a:lnTo>
                    <a:pt x="98" y="6"/>
                  </a:lnTo>
                  <a:lnTo>
                    <a:pt x="100" y="6"/>
                  </a:lnTo>
                  <a:lnTo>
                    <a:pt x="100" y="8"/>
                  </a:lnTo>
                  <a:lnTo>
                    <a:pt x="98" y="8"/>
                  </a:lnTo>
                  <a:lnTo>
                    <a:pt x="98" y="10"/>
                  </a:lnTo>
                  <a:lnTo>
                    <a:pt x="98" y="12"/>
                  </a:lnTo>
                  <a:lnTo>
                    <a:pt x="100" y="12"/>
                  </a:lnTo>
                  <a:lnTo>
                    <a:pt x="100" y="14"/>
                  </a:lnTo>
                  <a:lnTo>
                    <a:pt x="102" y="12"/>
                  </a:lnTo>
                  <a:lnTo>
                    <a:pt x="104" y="12"/>
                  </a:lnTo>
                  <a:lnTo>
                    <a:pt x="106" y="12"/>
                  </a:lnTo>
                  <a:lnTo>
                    <a:pt x="106" y="10"/>
                  </a:lnTo>
                  <a:lnTo>
                    <a:pt x="108" y="10"/>
                  </a:lnTo>
                  <a:lnTo>
                    <a:pt x="110" y="10"/>
                  </a:lnTo>
                  <a:lnTo>
                    <a:pt x="112" y="10"/>
                  </a:lnTo>
                  <a:lnTo>
                    <a:pt x="112" y="8"/>
                  </a:lnTo>
                  <a:lnTo>
                    <a:pt x="113" y="10"/>
                  </a:lnTo>
                  <a:lnTo>
                    <a:pt x="115" y="10"/>
                  </a:lnTo>
                  <a:lnTo>
                    <a:pt x="115" y="12"/>
                  </a:lnTo>
                  <a:lnTo>
                    <a:pt x="117" y="12"/>
                  </a:lnTo>
                  <a:lnTo>
                    <a:pt x="117" y="14"/>
                  </a:lnTo>
                  <a:lnTo>
                    <a:pt x="119" y="14"/>
                  </a:lnTo>
                  <a:lnTo>
                    <a:pt x="119" y="16"/>
                  </a:lnTo>
                  <a:lnTo>
                    <a:pt x="121" y="16"/>
                  </a:lnTo>
                  <a:lnTo>
                    <a:pt x="123" y="16"/>
                  </a:lnTo>
                  <a:lnTo>
                    <a:pt x="123" y="18"/>
                  </a:lnTo>
                  <a:lnTo>
                    <a:pt x="123" y="20"/>
                  </a:lnTo>
                  <a:lnTo>
                    <a:pt x="123" y="22"/>
                  </a:lnTo>
                  <a:lnTo>
                    <a:pt x="121" y="23"/>
                  </a:lnTo>
                  <a:lnTo>
                    <a:pt x="121" y="25"/>
                  </a:lnTo>
                  <a:lnTo>
                    <a:pt x="123" y="25"/>
                  </a:lnTo>
                  <a:lnTo>
                    <a:pt x="123" y="27"/>
                  </a:lnTo>
                  <a:lnTo>
                    <a:pt x="123" y="29"/>
                  </a:lnTo>
                  <a:lnTo>
                    <a:pt x="125" y="29"/>
                  </a:lnTo>
                  <a:lnTo>
                    <a:pt x="125" y="31"/>
                  </a:lnTo>
                  <a:lnTo>
                    <a:pt x="125" y="33"/>
                  </a:lnTo>
                  <a:lnTo>
                    <a:pt x="123" y="33"/>
                  </a:lnTo>
                  <a:lnTo>
                    <a:pt x="123" y="35"/>
                  </a:lnTo>
                  <a:lnTo>
                    <a:pt x="121" y="35"/>
                  </a:lnTo>
                  <a:lnTo>
                    <a:pt x="121" y="37"/>
                  </a:lnTo>
                  <a:lnTo>
                    <a:pt x="121" y="39"/>
                  </a:lnTo>
                  <a:lnTo>
                    <a:pt x="125" y="41"/>
                  </a:lnTo>
                  <a:lnTo>
                    <a:pt x="125" y="43"/>
                  </a:lnTo>
                  <a:lnTo>
                    <a:pt x="127" y="43"/>
                  </a:lnTo>
                  <a:lnTo>
                    <a:pt x="127" y="45"/>
                  </a:lnTo>
                  <a:lnTo>
                    <a:pt x="127" y="46"/>
                  </a:lnTo>
                  <a:lnTo>
                    <a:pt x="125" y="46"/>
                  </a:lnTo>
                  <a:lnTo>
                    <a:pt x="127" y="46"/>
                  </a:lnTo>
                  <a:lnTo>
                    <a:pt x="127" y="48"/>
                  </a:lnTo>
                  <a:lnTo>
                    <a:pt x="129" y="48"/>
                  </a:lnTo>
                  <a:lnTo>
                    <a:pt x="129" y="50"/>
                  </a:lnTo>
                  <a:lnTo>
                    <a:pt x="129" y="52"/>
                  </a:lnTo>
                  <a:lnTo>
                    <a:pt x="129" y="54"/>
                  </a:lnTo>
                  <a:lnTo>
                    <a:pt x="133" y="56"/>
                  </a:lnTo>
                  <a:lnTo>
                    <a:pt x="135" y="56"/>
                  </a:lnTo>
                  <a:lnTo>
                    <a:pt x="135" y="58"/>
                  </a:lnTo>
                  <a:lnTo>
                    <a:pt x="137" y="58"/>
                  </a:lnTo>
                  <a:lnTo>
                    <a:pt x="137" y="60"/>
                  </a:lnTo>
                  <a:lnTo>
                    <a:pt x="137" y="58"/>
                  </a:lnTo>
                  <a:lnTo>
                    <a:pt x="138" y="58"/>
                  </a:lnTo>
                  <a:lnTo>
                    <a:pt x="138" y="60"/>
                  </a:lnTo>
                  <a:lnTo>
                    <a:pt x="138" y="62"/>
                  </a:lnTo>
                  <a:lnTo>
                    <a:pt x="137" y="64"/>
                  </a:lnTo>
                  <a:lnTo>
                    <a:pt x="137" y="66"/>
                  </a:lnTo>
                  <a:lnTo>
                    <a:pt x="138" y="66"/>
                  </a:lnTo>
                  <a:lnTo>
                    <a:pt x="142" y="66"/>
                  </a:lnTo>
                  <a:lnTo>
                    <a:pt x="144" y="68"/>
                  </a:lnTo>
                  <a:lnTo>
                    <a:pt x="146" y="68"/>
                  </a:lnTo>
                  <a:lnTo>
                    <a:pt x="148" y="68"/>
                  </a:lnTo>
                  <a:lnTo>
                    <a:pt x="148" y="70"/>
                  </a:lnTo>
                  <a:lnTo>
                    <a:pt x="146" y="70"/>
                  </a:lnTo>
                  <a:lnTo>
                    <a:pt x="146" y="71"/>
                  </a:lnTo>
                  <a:lnTo>
                    <a:pt x="148" y="71"/>
                  </a:lnTo>
                  <a:lnTo>
                    <a:pt x="148" y="73"/>
                  </a:lnTo>
                  <a:lnTo>
                    <a:pt x="150" y="73"/>
                  </a:lnTo>
                  <a:lnTo>
                    <a:pt x="150" y="75"/>
                  </a:lnTo>
                  <a:lnTo>
                    <a:pt x="152" y="75"/>
                  </a:lnTo>
                  <a:lnTo>
                    <a:pt x="152" y="77"/>
                  </a:lnTo>
                  <a:lnTo>
                    <a:pt x="152" y="79"/>
                  </a:lnTo>
                  <a:lnTo>
                    <a:pt x="150" y="79"/>
                  </a:lnTo>
                  <a:lnTo>
                    <a:pt x="148" y="79"/>
                  </a:lnTo>
                  <a:lnTo>
                    <a:pt x="148" y="81"/>
                  </a:lnTo>
                  <a:lnTo>
                    <a:pt x="146" y="83"/>
                  </a:lnTo>
                  <a:lnTo>
                    <a:pt x="144" y="83"/>
                  </a:lnTo>
                  <a:lnTo>
                    <a:pt x="144" y="85"/>
                  </a:lnTo>
                  <a:lnTo>
                    <a:pt x="142" y="85"/>
                  </a:lnTo>
                  <a:lnTo>
                    <a:pt x="140" y="85"/>
                  </a:lnTo>
                  <a:lnTo>
                    <a:pt x="138" y="85"/>
                  </a:lnTo>
                  <a:lnTo>
                    <a:pt x="137" y="85"/>
                  </a:lnTo>
                  <a:lnTo>
                    <a:pt x="137" y="83"/>
                  </a:lnTo>
                  <a:lnTo>
                    <a:pt x="135" y="81"/>
                  </a:lnTo>
                  <a:lnTo>
                    <a:pt x="133" y="81"/>
                  </a:lnTo>
                  <a:lnTo>
                    <a:pt x="131" y="81"/>
                  </a:lnTo>
                  <a:lnTo>
                    <a:pt x="131" y="83"/>
                  </a:lnTo>
                  <a:lnTo>
                    <a:pt x="131" y="85"/>
                  </a:lnTo>
                  <a:lnTo>
                    <a:pt x="129" y="85"/>
                  </a:lnTo>
                  <a:lnTo>
                    <a:pt x="129" y="87"/>
                  </a:lnTo>
                  <a:lnTo>
                    <a:pt x="131" y="89"/>
                  </a:lnTo>
                  <a:lnTo>
                    <a:pt x="131" y="91"/>
                  </a:lnTo>
                  <a:lnTo>
                    <a:pt x="133" y="91"/>
                  </a:lnTo>
                  <a:lnTo>
                    <a:pt x="133" y="93"/>
                  </a:lnTo>
                  <a:lnTo>
                    <a:pt x="133" y="94"/>
                  </a:lnTo>
                  <a:lnTo>
                    <a:pt x="133" y="96"/>
                  </a:lnTo>
                  <a:lnTo>
                    <a:pt x="133" y="98"/>
                  </a:lnTo>
                  <a:lnTo>
                    <a:pt x="135" y="98"/>
                  </a:lnTo>
                  <a:lnTo>
                    <a:pt x="135" y="100"/>
                  </a:lnTo>
                  <a:lnTo>
                    <a:pt x="135" y="98"/>
                  </a:lnTo>
                  <a:lnTo>
                    <a:pt x="133" y="98"/>
                  </a:lnTo>
                  <a:lnTo>
                    <a:pt x="133" y="100"/>
                  </a:lnTo>
                  <a:lnTo>
                    <a:pt x="135" y="100"/>
                  </a:lnTo>
                  <a:lnTo>
                    <a:pt x="133" y="100"/>
                  </a:lnTo>
                  <a:lnTo>
                    <a:pt x="135" y="100"/>
                  </a:lnTo>
                  <a:lnTo>
                    <a:pt x="135" y="102"/>
                  </a:lnTo>
                  <a:lnTo>
                    <a:pt x="135" y="104"/>
                  </a:lnTo>
                  <a:lnTo>
                    <a:pt x="133" y="106"/>
                  </a:lnTo>
                  <a:lnTo>
                    <a:pt x="135" y="106"/>
                  </a:lnTo>
                  <a:lnTo>
                    <a:pt x="137" y="106"/>
                  </a:lnTo>
                  <a:lnTo>
                    <a:pt x="135" y="106"/>
                  </a:lnTo>
                  <a:lnTo>
                    <a:pt x="135" y="108"/>
                  </a:lnTo>
                  <a:lnTo>
                    <a:pt x="137" y="108"/>
                  </a:lnTo>
                  <a:lnTo>
                    <a:pt x="137" y="110"/>
                  </a:lnTo>
                  <a:lnTo>
                    <a:pt x="135" y="110"/>
                  </a:lnTo>
                  <a:lnTo>
                    <a:pt x="133" y="110"/>
                  </a:lnTo>
                  <a:lnTo>
                    <a:pt x="131" y="110"/>
                  </a:lnTo>
                  <a:lnTo>
                    <a:pt x="129" y="110"/>
                  </a:lnTo>
                  <a:lnTo>
                    <a:pt x="129" y="112"/>
                  </a:lnTo>
                  <a:lnTo>
                    <a:pt x="127" y="112"/>
                  </a:lnTo>
                  <a:lnTo>
                    <a:pt x="123" y="112"/>
                  </a:lnTo>
                  <a:lnTo>
                    <a:pt x="123" y="114"/>
                  </a:lnTo>
                  <a:lnTo>
                    <a:pt x="121" y="114"/>
                  </a:lnTo>
                  <a:lnTo>
                    <a:pt x="121" y="116"/>
                  </a:lnTo>
                  <a:lnTo>
                    <a:pt x="119" y="118"/>
                  </a:lnTo>
                  <a:lnTo>
                    <a:pt x="119" y="119"/>
                  </a:lnTo>
                  <a:lnTo>
                    <a:pt x="119" y="121"/>
                  </a:lnTo>
                  <a:lnTo>
                    <a:pt x="117" y="121"/>
                  </a:lnTo>
                  <a:lnTo>
                    <a:pt x="117" y="123"/>
                  </a:lnTo>
                  <a:lnTo>
                    <a:pt x="117" y="125"/>
                  </a:lnTo>
                  <a:lnTo>
                    <a:pt x="117" y="127"/>
                  </a:lnTo>
                  <a:lnTo>
                    <a:pt x="119" y="127"/>
                  </a:lnTo>
                  <a:lnTo>
                    <a:pt x="117" y="127"/>
                  </a:lnTo>
                  <a:lnTo>
                    <a:pt x="119" y="129"/>
                  </a:lnTo>
                  <a:lnTo>
                    <a:pt x="119" y="131"/>
                  </a:lnTo>
                  <a:lnTo>
                    <a:pt x="117" y="131"/>
                  </a:lnTo>
                  <a:lnTo>
                    <a:pt x="117" y="133"/>
                  </a:lnTo>
                  <a:lnTo>
                    <a:pt x="115" y="133"/>
                  </a:lnTo>
                  <a:lnTo>
                    <a:pt x="115" y="131"/>
                  </a:lnTo>
                  <a:lnTo>
                    <a:pt x="113" y="131"/>
                  </a:lnTo>
                  <a:lnTo>
                    <a:pt x="113" y="129"/>
                  </a:lnTo>
                  <a:lnTo>
                    <a:pt x="113" y="127"/>
                  </a:lnTo>
                  <a:lnTo>
                    <a:pt x="112" y="127"/>
                  </a:lnTo>
                  <a:lnTo>
                    <a:pt x="110" y="127"/>
                  </a:lnTo>
                  <a:lnTo>
                    <a:pt x="108" y="127"/>
                  </a:lnTo>
                  <a:lnTo>
                    <a:pt x="106" y="127"/>
                  </a:lnTo>
                  <a:lnTo>
                    <a:pt x="104" y="127"/>
                  </a:lnTo>
                  <a:lnTo>
                    <a:pt x="102" y="127"/>
                  </a:lnTo>
                  <a:lnTo>
                    <a:pt x="100" y="127"/>
                  </a:lnTo>
                  <a:lnTo>
                    <a:pt x="100" y="129"/>
                  </a:lnTo>
                  <a:lnTo>
                    <a:pt x="98" y="129"/>
                  </a:lnTo>
                  <a:lnTo>
                    <a:pt x="96" y="129"/>
                  </a:lnTo>
                  <a:lnTo>
                    <a:pt x="96" y="127"/>
                  </a:lnTo>
                  <a:lnTo>
                    <a:pt x="96" y="125"/>
                  </a:lnTo>
                  <a:lnTo>
                    <a:pt x="96" y="123"/>
                  </a:lnTo>
                  <a:lnTo>
                    <a:pt x="94" y="123"/>
                  </a:lnTo>
                  <a:lnTo>
                    <a:pt x="92" y="123"/>
                  </a:lnTo>
                  <a:lnTo>
                    <a:pt x="92" y="125"/>
                  </a:lnTo>
                  <a:lnTo>
                    <a:pt x="90" y="125"/>
                  </a:lnTo>
                  <a:lnTo>
                    <a:pt x="89" y="125"/>
                  </a:lnTo>
                  <a:lnTo>
                    <a:pt x="89" y="127"/>
                  </a:lnTo>
                  <a:lnTo>
                    <a:pt x="89" y="129"/>
                  </a:lnTo>
                  <a:lnTo>
                    <a:pt x="89" y="127"/>
                  </a:lnTo>
                  <a:lnTo>
                    <a:pt x="87" y="127"/>
                  </a:lnTo>
                  <a:lnTo>
                    <a:pt x="87" y="125"/>
                  </a:lnTo>
                  <a:lnTo>
                    <a:pt x="85" y="125"/>
                  </a:lnTo>
                  <a:lnTo>
                    <a:pt x="83" y="125"/>
                  </a:lnTo>
                  <a:lnTo>
                    <a:pt x="81" y="123"/>
                  </a:lnTo>
                  <a:lnTo>
                    <a:pt x="81" y="121"/>
                  </a:lnTo>
                  <a:lnTo>
                    <a:pt x="79" y="123"/>
                  </a:lnTo>
                  <a:lnTo>
                    <a:pt x="79" y="125"/>
                  </a:lnTo>
                  <a:lnTo>
                    <a:pt x="77" y="125"/>
                  </a:lnTo>
                  <a:lnTo>
                    <a:pt x="75" y="125"/>
                  </a:lnTo>
                  <a:lnTo>
                    <a:pt x="75" y="123"/>
                  </a:lnTo>
                  <a:lnTo>
                    <a:pt x="73" y="123"/>
                  </a:lnTo>
                  <a:lnTo>
                    <a:pt x="73" y="125"/>
                  </a:lnTo>
                  <a:lnTo>
                    <a:pt x="73" y="127"/>
                  </a:lnTo>
                  <a:lnTo>
                    <a:pt x="71" y="127"/>
                  </a:lnTo>
                  <a:lnTo>
                    <a:pt x="71" y="125"/>
                  </a:lnTo>
                  <a:lnTo>
                    <a:pt x="71" y="123"/>
                  </a:lnTo>
                  <a:lnTo>
                    <a:pt x="69" y="123"/>
                  </a:lnTo>
                  <a:lnTo>
                    <a:pt x="67" y="123"/>
                  </a:lnTo>
                  <a:lnTo>
                    <a:pt x="65" y="123"/>
                  </a:lnTo>
                  <a:lnTo>
                    <a:pt x="65" y="121"/>
                  </a:lnTo>
                  <a:lnTo>
                    <a:pt x="64" y="121"/>
                  </a:lnTo>
                  <a:lnTo>
                    <a:pt x="64" y="119"/>
                  </a:lnTo>
                  <a:lnTo>
                    <a:pt x="62" y="119"/>
                  </a:lnTo>
                  <a:lnTo>
                    <a:pt x="60" y="119"/>
                  </a:lnTo>
                  <a:lnTo>
                    <a:pt x="58" y="119"/>
                  </a:lnTo>
                  <a:lnTo>
                    <a:pt x="56" y="118"/>
                  </a:lnTo>
                  <a:lnTo>
                    <a:pt x="52" y="118"/>
                  </a:lnTo>
                  <a:lnTo>
                    <a:pt x="48" y="118"/>
                  </a:lnTo>
                  <a:lnTo>
                    <a:pt x="46" y="116"/>
                  </a:lnTo>
                  <a:lnTo>
                    <a:pt x="44" y="116"/>
                  </a:lnTo>
                  <a:lnTo>
                    <a:pt x="41" y="116"/>
                  </a:lnTo>
                  <a:lnTo>
                    <a:pt x="39" y="116"/>
                  </a:lnTo>
                  <a:lnTo>
                    <a:pt x="35" y="116"/>
                  </a:lnTo>
                  <a:lnTo>
                    <a:pt x="33" y="114"/>
                  </a:lnTo>
                  <a:lnTo>
                    <a:pt x="31" y="114"/>
                  </a:lnTo>
                  <a:lnTo>
                    <a:pt x="31" y="116"/>
                  </a:lnTo>
                  <a:lnTo>
                    <a:pt x="29" y="116"/>
                  </a:lnTo>
                  <a:lnTo>
                    <a:pt x="25" y="116"/>
                  </a:lnTo>
                  <a:lnTo>
                    <a:pt x="23" y="116"/>
                  </a:lnTo>
                  <a:lnTo>
                    <a:pt x="19" y="116"/>
                  </a:lnTo>
                  <a:lnTo>
                    <a:pt x="19" y="118"/>
                  </a:lnTo>
                  <a:lnTo>
                    <a:pt x="17" y="118"/>
                  </a:lnTo>
                  <a:lnTo>
                    <a:pt x="17" y="119"/>
                  </a:lnTo>
                  <a:lnTo>
                    <a:pt x="17" y="121"/>
                  </a:lnTo>
                  <a:lnTo>
                    <a:pt x="16" y="121"/>
                  </a:lnTo>
                  <a:lnTo>
                    <a:pt x="14" y="123"/>
                  </a:lnTo>
                  <a:lnTo>
                    <a:pt x="12" y="123"/>
                  </a:lnTo>
                  <a:lnTo>
                    <a:pt x="10" y="123"/>
                  </a:lnTo>
                  <a:lnTo>
                    <a:pt x="8" y="123"/>
                  </a:lnTo>
                  <a:lnTo>
                    <a:pt x="6" y="123"/>
                  </a:lnTo>
                  <a:lnTo>
                    <a:pt x="8" y="125"/>
                  </a:lnTo>
                  <a:lnTo>
                    <a:pt x="6" y="125"/>
                  </a:lnTo>
                  <a:lnTo>
                    <a:pt x="6" y="123"/>
                  </a:lnTo>
                  <a:lnTo>
                    <a:pt x="6" y="121"/>
                  </a:lnTo>
                  <a:lnTo>
                    <a:pt x="6" y="119"/>
                  </a:lnTo>
                  <a:lnTo>
                    <a:pt x="8" y="119"/>
                  </a:lnTo>
                  <a:lnTo>
                    <a:pt x="8" y="118"/>
                  </a:lnTo>
                  <a:lnTo>
                    <a:pt x="6" y="118"/>
                  </a:lnTo>
                  <a:lnTo>
                    <a:pt x="8" y="116"/>
                  </a:lnTo>
                  <a:lnTo>
                    <a:pt x="8" y="114"/>
                  </a:lnTo>
                  <a:lnTo>
                    <a:pt x="8" y="112"/>
                  </a:lnTo>
                  <a:lnTo>
                    <a:pt x="8" y="110"/>
                  </a:lnTo>
                  <a:lnTo>
                    <a:pt x="6" y="110"/>
                  </a:lnTo>
                  <a:lnTo>
                    <a:pt x="4" y="110"/>
                  </a:lnTo>
                  <a:lnTo>
                    <a:pt x="6" y="110"/>
                  </a:lnTo>
                  <a:lnTo>
                    <a:pt x="6" y="108"/>
                  </a:lnTo>
                  <a:lnTo>
                    <a:pt x="4" y="108"/>
                  </a:lnTo>
                  <a:lnTo>
                    <a:pt x="2" y="108"/>
                  </a:lnTo>
                  <a:lnTo>
                    <a:pt x="0" y="108"/>
                  </a:lnTo>
                  <a:lnTo>
                    <a:pt x="0" y="106"/>
                  </a:lnTo>
                  <a:lnTo>
                    <a:pt x="0" y="104"/>
                  </a:lnTo>
                  <a:lnTo>
                    <a:pt x="2" y="102"/>
                  </a:lnTo>
                  <a:lnTo>
                    <a:pt x="4" y="100"/>
                  </a:lnTo>
                  <a:lnTo>
                    <a:pt x="4" y="98"/>
                  </a:lnTo>
                  <a:lnTo>
                    <a:pt x="6" y="98"/>
                  </a:lnTo>
                  <a:lnTo>
                    <a:pt x="10" y="96"/>
                  </a:lnTo>
                  <a:lnTo>
                    <a:pt x="12" y="96"/>
                  </a:lnTo>
                  <a:lnTo>
                    <a:pt x="12" y="94"/>
                  </a:lnTo>
                  <a:lnTo>
                    <a:pt x="12" y="93"/>
                  </a:lnTo>
                  <a:lnTo>
                    <a:pt x="12" y="91"/>
                  </a:lnTo>
                  <a:lnTo>
                    <a:pt x="12" y="89"/>
                  </a:lnTo>
                  <a:lnTo>
                    <a:pt x="12" y="87"/>
                  </a:lnTo>
                  <a:lnTo>
                    <a:pt x="12" y="85"/>
                  </a:lnTo>
                  <a:lnTo>
                    <a:pt x="12" y="83"/>
                  </a:lnTo>
                  <a:lnTo>
                    <a:pt x="10" y="83"/>
                  </a:lnTo>
                  <a:lnTo>
                    <a:pt x="10" y="81"/>
                  </a:lnTo>
                  <a:lnTo>
                    <a:pt x="10" y="79"/>
                  </a:lnTo>
                  <a:lnTo>
                    <a:pt x="10" y="77"/>
                  </a:lnTo>
                  <a:lnTo>
                    <a:pt x="8" y="77"/>
                  </a:lnTo>
                  <a:lnTo>
                    <a:pt x="8" y="75"/>
                  </a:lnTo>
                  <a:lnTo>
                    <a:pt x="6" y="71"/>
                  </a:lnTo>
                  <a:lnTo>
                    <a:pt x="6" y="70"/>
                  </a:lnTo>
                  <a:lnTo>
                    <a:pt x="6" y="68"/>
                  </a:lnTo>
                  <a:lnTo>
                    <a:pt x="6" y="66"/>
                  </a:lnTo>
                  <a:lnTo>
                    <a:pt x="6" y="64"/>
                  </a:lnTo>
                  <a:lnTo>
                    <a:pt x="4" y="62"/>
                  </a:lnTo>
                  <a:lnTo>
                    <a:pt x="6" y="62"/>
                  </a:lnTo>
                  <a:lnTo>
                    <a:pt x="8" y="64"/>
                  </a:lnTo>
                  <a:lnTo>
                    <a:pt x="8" y="62"/>
                  </a:lnTo>
                  <a:lnTo>
                    <a:pt x="10" y="62"/>
                  </a:lnTo>
                  <a:lnTo>
                    <a:pt x="12" y="62"/>
                  </a:lnTo>
                  <a:lnTo>
                    <a:pt x="14" y="62"/>
                  </a:lnTo>
                  <a:lnTo>
                    <a:pt x="16" y="62"/>
                  </a:lnTo>
                  <a:lnTo>
                    <a:pt x="17" y="62"/>
                  </a:lnTo>
                  <a:lnTo>
                    <a:pt x="17" y="64"/>
                  </a:lnTo>
                  <a:lnTo>
                    <a:pt x="19" y="64"/>
                  </a:lnTo>
                  <a:lnTo>
                    <a:pt x="21" y="62"/>
                  </a:lnTo>
                  <a:lnTo>
                    <a:pt x="23" y="62"/>
                  </a:lnTo>
                  <a:lnTo>
                    <a:pt x="23" y="60"/>
                  </a:lnTo>
                  <a:lnTo>
                    <a:pt x="23" y="62"/>
                  </a:lnTo>
                  <a:lnTo>
                    <a:pt x="25" y="62"/>
                  </a:lnTo>
                  <a:lnTo>
                    <a:pt x="27" y="60"/>
                  </a:lnTo>
                  <a:lnTo>
                    <a:pt x="25" y="60"/>
                  </a:lnTo>
                  <a:lnTo>
                    <a:pt x="25" y="58"/>
                  </a:lnTo>
                  <a:lnTo>
                    <a:pt x="27" y="58"/>
                  </a:lnTo>
                  <a:lnTo>
                    <a:pt x="27" y="56"/>
                  </a:lnTo>
                  <a:lnTo>
                    <a:pt x="29" y="56"/>
                  </a:lnTo>
                  <a:lnTo>
                    <a:pt x="31" y="56"/>
                  </a:lnTo>
                  <a:lnTo>
                    <a:pt x="31" y="54"/>
                  </a:lnTo>
                  <a:lnTo>
                    <a:pt x="33" y="54"/>
                  </a:lnTo>
                  <a:lnTo>
                    <a:pt x="35" y="54"/>
                  </a:lnTo>
                  <a:lnTo>
                    <a:pt x="37" y="52"/>
                  </a:lnTo>
                  <a:lnTo>
                    <a:pt x="39" y="54"/>
                  </a:lnTo>
                  <a:lnTo>
                    <a:pt x="37" y="54"/>
                  </a:lnTo>
                  <a:lnTo>
                    <a:pt x="37" y="56"/>
                  </a:lnTo>
                  <a:lnTo>
                    <a:pt x="39" y="56"/>
                  </a:lnTo>
                  <a:lnTo>
                    <a:pt x="41" y="56"/>
                  </a:lnTo>
                  <a:lnTo>
                    <a:pt x="41" y="54"/>
                  </a:lnTo>
                  <a:lnTo>
                    <a:pt x="42" y="54"/>
                  </a:lnTo>
                  <a:lnTo>
                    <a:pt x="41" y="54"/>
                  </a:lnTo>
                  <a:lnTo>
                    <a:pt x="41" y="52"/>
                  </a:lnTo>
                  <a:lnTo>
                    <a:pt x="39" y="52"/>
                  </a:lnTo>
                  <a:lnTo>
                    <a:pt x="37" y="52"/>
                  </a:lnTo>
                  <a:lnTo>
                    <a:pt x="37" y="50"/>
                  </a:lnTo>
                  <a:lnTo>
                    <a:pt x="39" y="50"/>
                  </a:lnTo>
                  <a:lnTo>
                    <a:pt x="39" y="48"/>
                  </a:lnTo>
                  <a:lnTo>
                    <a:pt x="39" y="46"/>
                  </a:lnTo>
                  <a:lnTo>
                    <a:pt x="41" y="46"/>
                  </a:lnTo>
                  <a:lnTo>
                    <a:pt x="41" y="45"/>
                  </a:lnTo>
                  <a:lnTo>
                    <a:pt x="41" y="43"/>
                  </a:lnTo>
                  <a:lnTo>
                    <a:pt x="41" y="41"/>
                  </a:lnTo>
                  <a:lnTo>
                    <a:pt x="41" y="39"/>
                  </a:lnTo>
                  <a:lnTo>
                    <a:pt x="42" y="39"/>
                  </a:lnTo>
                  <a:lnTo>
                    <a:pt x="41" y="37"/>
                  </a:lnTo>
                  <a:lnTo>
                    <a:pt x="42" y="37"/>
                  </a:lnTo>
                  <a:lnTo>
                    <a:pt x="42" y="35"/>
                  </a:lnTo>
                  <a:lnTo>
                    <a:pt x="44" y="35"/>
                  </a:lnTo>
                  <a:lnTo>
                    <a:pt x="46" y="35"/>
                  </a:lnTo>
                  <a:lnTo>
                    <a:pt x="46" y="33"/>
                  </a:lnTo>
                  <a:lnTo>
                    <a:pt x="48" y="33"/>
                  </a:lnTo>
                  <a:lnTo>
                    <a:pt x="48" y="31"/>
                  </a:lnTo>
                  <a:lnTo>
                    <a:pt x="48" y="29"/>
                  </a:lnTo>
                  <a:lnTo>
                    <a:pt x="50" y="29"/>
                  </a:lnTo>
                  <a:lnTo>
                    <a:pt x="52" y="29"/>
                  </a:lnTo>
                  <a:lnTo>
                    <a:pt x="54" y="29"/>
                  </a:lnTo>
                  <a:lnTo>
                    <a:pt x="56" y="29"/>
                  </a:lnTo>
                  <a:lnTo>
                    <a:pt x="56" y="27"/>
                  </a:lnTo>
                  <a:lnTo>
                    <a:pt x="56" y="25"/>
                  </a:lnTo>
                  <a:lnTo>
                    <a:pt x="58" y="25"/>
                  </a:lnTo>
                  <a:lnTo>
                    <a:pt x="54" y="23"/>
                  </a:lnTo>
                  <a:lnTo>
                    <a:pt x="52" y="23"/>
                  </a:lnTo>
                  <a:lnTo>
                    <a:pt x="52" y="22"/>
                  </a:lnTo>
                  <a:lnTo>
                    <a:pt x="54" y="22"/>
                  </a:lnTo>
                  <a:lnTo>
                    <a:pt x="54" y="20"/>
                  </a:lnTo>
                  <a:lnTo>
                    <a:pt x="54" y="18"/>
                  </a:lnTo>
                  <a:lnTo>
                    <a:pt x="54" y="16"/>
                  </a:lnTo>
                  <a:lnTo>
                    <a:pt x="54" y="14"/>
                  </a:lnTo>
                  <a:lnTo>
                    <a:pt x="56" y="14"/>
                  </a:lnTo>
                  <a:lnTo>
                    <a:pt x="58" y="14"/>
                  </a:lnTo>
                  <a:lnTo>
                    <a:pt x="58" y="12"/>
                  </a:lnTo>
                  <a:lnTo>
                    <a:pt x="60" y="12"/>
                  </a:lnTo>
                  <a:lnTo>
                    <a:pt x="60" y="10"/>
                  </a:lnTo>
                  <a:lnTo>
                    <a:pt x="64" y="10"/>
                  </a:lnTo>
                  <a:lnTo>
                    <a:pt x="65" y="10"/>
                  </a:lnTo>
                  <a:lnTo>
                    <a:pt x="67" y="10"/>
                  </a:lnTo>
                  <a:lnTo>
                    <a:pt x="69" y="10"/>
                  </a:lnTo>
                  <a:lnTo>
                    <a:pt x="71" y="10"/>
                  </a:lnTo>
                  <a:lnTo>
                    <a:pt x="71" y="8"/>
                  </a:lnTo>
                  <a:lnTo>
                    <a:pt x="71" y="6"/>
                  </a:lnTo>
                  <a:lnTo>
                    <a:pt x="73" y="6"/>
                  </a:lnTo>
                  <a:lnTo>
                    <a:pt x="73" y="4"/>
                  </a:lnTo>
                  <a:lnTo>
                    <a:pt x="75" y="2"/>
                  </a:lnTo>
                  <a:lnTo>
                    <a:pt x="77" y="2"/>
                  </a:lnTo>
                  <a:lnTo>
                    <a:pt x="77" y="0"/>
                  </a:lnTo>
                  <a:lnTo>
                    <a:pt x="79"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35"/>
            <p:cNvSpPr>
              <a:spLocks noEditPoints="1"/>
            </p:cNvSpPr>
            <p:nvPr/>
          </p:nvSpPr>
          <p:spPr bwMode="auto">
            <a:xfrm>
              <a:off x="2774950" y="4357688"/>
              <a:ext cx="36513" cy="69850"/>
            </a:xfrm>
            <a:custGeom>
              <a:avLst/>
              <a:gdLst>
                <a:gd name="T0" fmla="*/ 23 w 23"/>
                <a:gd name="T1" fmla="*/ 19 h 44"/>
                <a:gd name="T2" fmla="*/ 23 w 23"/>
                <a:gd name="T3" fmla="*/ 19 h 44"/>
                <a:gd name="T4" fmla="*/ 19 w 23"/>
                <a:gd name="T5" fmla="*/ 17 h 44"/>
                <a:gd name="T6" fmla="*/ 19 w 23"/>
                <a:gd name="T7" fmla="*/ 17 h 44"/>
                <a:gd name="T8" fmla="*/ 23 w 23"/>
                <a:gd name="T9" fmla="*/ 17 h 44"/>
                <a:gd name="T10" fmla="*/ 21 w 23"/>
                <a:gd name="T11" fmla="*/ 19 h 44"/>
                <a:gd name="T12" fmla="*/ 21 w 23"/>
                <a:gd name="T13" fmla="*/ 19 h 44"/>
                <a:gd name="T14" fmla="*/ 23 w 23"/>
                <a:gd name="T15" fmla="*/ 17 h 44"/>
                <a:gd name="T16" fmla="*/ 23 w 23"/>
                <a:gd name="T17" fmla="*/ 15 h 44"/>
                <a:gd name="T18" fmla="*/ 23 w 23"/>
                <a:gd name="T19" fmla="*/ 15 h 44"/>
                <a:gd name="T20" fmla="*/ 19 w 23"/>
                <a:gd name="T21" fmla="*/ 15 h 44"/>
                <a:gd name="T22" fmla="*/ 19 w 23"/>
                <a:gd name="T23" fmla="*/ 13 h 44"/>
                <a:gd name="T24" fmla="*/ 21 w 23"/>
                <a:gd name="T25" fmla="*/ 7 h 44"/>
                <a:gd name="T26" fmla="*/ 21 w 23"/>
                <a:gd name="T27" fmla="*/ 7 h 44"/>
                <a:gd name="T28" fmla="*/ 21 w 23"/>
                <a:gd name="T29" fmla="*/ 5 h 44"/>
                <a:gd name="T30" fmla="*/ 21 w 23"/>
                <a:gd name="T31" fmla="*/ 7 h 44"/>
                <a:gd name="T32" fmla="*/ 21 w 23"/>
                <a:gd name="T33" fmla="*/ 7 h 44"/>
                <a:gd name="T34" fmla="*/ 21 w 23"/>
                <a:gd name="T35" fmla="*/ 9 h 44"/>
                <a:gd name="T36" fmla="*/ 21 w 23"/>
                <a:gd name="T37" fmla="*/ 9 h 44"/>
                <a:gd name="T38" fmla="*/ 21 w 23"/>
                <a:gd name="T39" fmla="*/ 5 h 44"/>
                <a:gd name="T40" fmla="*/ 21 w 23"/>
                <a:gd name="T41" fmla="*/ 5 h 44"/>
                <a:gd name="T42" fmla="*/ 23 w 23"/>
                <a:gd name="T43" fmla="*/ 5 h 44"/>
                <a:gd name="T44" fmla="*/ 13 w 23"/>
                <a:gd name="T45" fmla="*/ 0 h 44"/>
                <a:gd name="T46" fmla="*/ 13 w 23"/>
                <a:gd name="T47" fmla="*/ 1 h 44"/>
                <a:gd name="T48" fmla="*/ 15 w 23"/>
                <a:gd name="T49" fmla="*/ 3 h 44"/>
                <a:gd name="T50" fmla="*/ 17 w 23"/>
                <a:gd name="T51" fmla="*/ 1 h 44"/>
                <a:gd name="T52" fmla="*/ 19 w 23"/>
                <a:gd name="T53" fmla="*/ 1 h 44"/>
                <a:gd name="T54" fmla="*/ 19 w 23"/>
                <a:gd name="T55" fmla="*/ 1 h 44"/>
                <a:gd name="T56" fmla="*/ 19 w 23"/>
                <a:gd name="T57" fmla="*/ 7 h 44"/>
                <a:gd name="T58" fmla="*/ 17 w 23"/>
                <a:gd name="T59" fmla="*/ 13 h 44"/>
                <a:gd name="T60" fmla="*/ 17 w 23"/>
                <a:gd name="T61" fmla="*/ 15 h 44"/>
                <a:gd name="T62" fmla="*/ 15 w 23"/>
                <a:gd name="T63" fmla="*/ 17 h 44"/>
                <a:gd name="T64" fmla="*/ 15 w 23"/>
                <a:gd name="T65" fmla="*/ 23 h 44"/>
                <a:gd name="T66" fmla="*/ 17 w 23"/>
                <a:gd name="T67" fmla="*/ 25 h 44"/>
                <a:gd name="T68" fmla="*/ 15 w 23"/>
                <a:gd name="T69" fmla="*/ 26 h 44"/>
                <a:gd name="T70" fmla="*/ 15 w 23"/>
                <a:gd name="T71" fmla="*/ 28 h 44"/>
                <a:gd name="T72" fmla="*/ 15 w 23"/>
                <a:gd name="T73" fmla="*/ 28 h 44"/>
                <a:gd name="T74" fmla="*/ 15 w 23"/>
                <a:gd name="T75" fmla="*/ 30 h 44"/>
                <a:gd name="T76" fmla="*/ 15 w 23"/>
                <a:gd name="T77" fmla="*/ 32 h 44"/>
                <a:gd name="T78" fmla="*/ 13 w 23"/>
                <a:gd name="T79" fmla="*/ 32 h 44"/>
                <a:gd name="T80" fmla="*/ 13 w 23"/>
                <a:gd name="T81" fmla="*/ 32 h 44"/>
                <a:gd name="T82" fmla="*/ 13 w 23"/>
                <a:gd name="T83" fmla="*/ 34 h 44"/>
                <a:gd name="T84" fmla="*/ 13 w 23"/>
                <a:gd name="T85" fmla="*/ 34 h 44"/>
                <a:gd name="T86" fmla="*/ 11 w 23"/>
                <a:gd name="T87" fmla="*/ 36 h 44"/>
                <a:gd name="T88" fmla="*/ 11 w 23"/>
                <a:gd name="T89" fmla="*/ 36 h 44"/>
                <a:gd name="T90" fmla="*/ 11 w 23"/>
                <a:gd name="T91" fmla="*/ 36 h 44"/>
                <a:gd name="T92" fmla="*/ 9 w 23"/>
                <a:gd name="T93" fmla="*/ 36 h 44"/>
                <a:gd name="T94" fmla="*/ 9 w 23"/>
                <a:gd name="T95" fmla="*/ 38 h 44"/>
                <a:gd name="T96" fmla="*/ 7 w 23"/>
                <a:gd name="T97" fmla="*/ 40 h 44"/>
                <a:gd name="T98" fmla="*/ 7 w 23"/>
                <a:gd name="T99" fmla="*/ 40 h 44"/>
                <a:gd name="T100" fmla="*/ 5 w 23"/>
                <a:gd name="T101" fmla="*/ 42 h 44"/>
                <a:gd name="T102" fmla="*/ 4 w 23"/>
                <a:gd name="T103" fmla="*/ 44 h 44"/>
                <a:gd name="T104" fmla="*/ 0 w 23"/>
                <a:gd name="T105" fmla="*/ 44 h 44"/>
                <a:gd name="T106" fmla="*/ 2 w 23"/>
                <a:gd name="T107" fmla="*/ 19 h 44"/>
                <a:gd name="T108" fmla="*/ 4 w 23"/>
                <a:gd name="T109" fmla="*/ 9 h 44"/>
                <a:gd name="T110" fmla="*/ 5 w 23"/>
                <a:gd name="T111" fmla="*/ 9 h 44"/>
                <a:gd name="T112" fmla="*/ 7 w 23"/>
                <a:gd name="T113" fmla="*/ 7 h 44"/>
                <a:gd name="T114" fmla="*/ 9 w 23"/>
                <a:gd name="T115" fmla="*/ 5 h 44"/>
                <a:gd name="T116" fmla="*/ 9 w 23"/>
                <a:gd name="T117" fmla="*/ 3 h 44"/>
                <a:gd name="T118" fmla="*/ 11 w 23"/>
                <a:gd name="T119" fmla="*/ 1 h 44"/>
                <a:gd name="T120" fmla="*/ 13 w 23"/>
                <a:gd name="T12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 h="44">
                  <a:moveTo>
                    <a:pt x="23" y="19"/>
                  </a:moveTo>
                  <a:lnTo>
                    <a:pt x="23" y="19"/>
                  </a:lnTo>
                  <a:lnTo>
                    <a:pt x="23" y="19"/>
                  </a:lnTo>
                  <a:lnTo>
                    <a:pt x="23" y="19"/>
                  </a:lnTo>
                  <a:lnTo>
                    <a:pt x="23" y="19"/>
                  </a:lnTo>
                  <a:lnTo>
                    <a:pt x="23" y="19"/>
                  </a:lnTo>
                  <a:lnTo>
                    <a:pt x="23" y="19"/>
                  </a:lnTo>
                  <a:lnTo>
                    <a:pt x="23" y="19"/>
                  </a:lnTo>
                  <a:lnTo>
                    <a:pt x="23" y="19"/>
                  </a:lnTo>
                  <a:lnTo>
                    <a:pt x="23" y="19"/>
                  </a:lnTo>
                  <a:lnTo>
                    <a:pt x="23" y="19"/>
                  </a:lnTo>
                  <a:lnTo>
                    <a:pt x="23" y="19"/>
                  </a:lnTo>
                  <a:lnTo>
                    <a:pt x="23" y="19"/>
                  </a:lnTo>
                  <a:lnTo>
                    <a:pt x="23" y="19"/>
                  </a:lnTo>
                  <a:lnTo>
                    <a:pt x="23" y="19"/>
                  </a:lnTo>
                  <a:lnTo>
                    <a:pt x="23" y="19"/>
                  </a:lnTo>
                  <a:lnTo>
                    <a:pt x="23" y="19"/>
                  </a:lnTo>
                  <a:close/>
                  <a:moveTo>
                    <a:pt x="19" y="17"/>
                  </a:moveTo>
                  <a:lnTo>
                    <a:pt x="19" y="17"/>
                  </a:lnTo>
                  <a:lnTo>
                    <a:pt x="19" y="17"/>
                  </a:lnTo>
                  <a:lnTo>
                    <a:pt x="19" y="17"/>
                  </a:lnTo>
                  <a:lnTo>
                    <a:pt x="19" y="17"/>
                  </a:lnTo>
                  <a:lnTo>
                    <a:pt x="19" y="17"/>
                  </a:lnTo>
                  <a:lnTo>
                    <a:pt x="19" y="17"/>
                  </a:lnTo>
                  <a:lnTo>
                    <a:pt x="19" y="17"/>
                  </a:lnTo>
                  <a:lnTo>
                    <a:pt x="19" y="17"/>
                  </a:lnTo>
                  <a:lnTo>
                    <a:pt x="19" y="17"/>
                  </a:lnTo>
                  <a:lnTo>
                    <a:pt x="19" y="17"/>
                  </a:lnTo>
                  <a:lnTo>
                    <a:pt x="19" y="17"/>
                  </a:lnTo>
                  <a:lnTo>
                    <a:pt x="19" y="17"/>
                  </a:lnTo>
                  <a:lnTo>
                    <a:pt x="19" y="17"/>
                  </a:lnTo>
                  <a:lnTo>
                    <a:pt x="19" y="17"/>
                  </a:lnTo>
                  <a:lnTo>
                    <a:pt x="19" y="17"/>
                  </a:lnTo>
                  <a:lnTo>
                    <a:pt x="19" y="15"/>
                  </a:lnTo>
                  <a:lnTo>
                    <a:pt x="19" y="17"/>
                  </a:lnTo>
                  <a:lnTo>
                    <a:pt x="19" y="17"/>
                  </a:lnTo>
                  <a:close/>
                  <a:moveTo>
                    <a:pt x="23" y="15"/>
                  </a:moveTo>
                  <a:lnTo>
                    <a:pt x="23" y="17"/>
                  </a:lnTo>
                  <a:lnTo>
                    <a:pt x="23" y="17"/>
                  </a:lnTo>
                  <a:lnTo>
                    <a:pt x="23" y="17"/>
                  </a:lnTo>
                  <a:lnTo>
                    <a:pt x="23" y="17"/>
                  </a:lnTo>
                  <a:lnTo>
                    <a:pt x="23" y="17"/>
                  </a:lnTo>
                  <a:lnTo>
                    <a:pt x="23" y="17"/>
                  </a:lnTo>
                  <a:lnTo>
                    <a:pt x="23" y="17"/>
                  </a:lnTo>
                  <a:lnTo>
                    <a:pt x="23" y="17"/>
                  </a:lnTo>
                  <a:lnTo>
                    <a:pt x="21" y="19"/>
                  </a:lnTo>
                  <a:lnTo>
                    <a:pt x="21" y="19"/>
                  </a:lnTo>
                  <a:lnTo>
                    <a:pt x="21" y="19"/>
                  </a:lnTo>
                  <a:lnTo>
                    <a:pt x="21" y="19"/>
                  </a:lnTo>
                  <a:lnTo>
                    <a:pt x="21" y="19"/>
                  </a:lnTo>
                  <a:lnTo>
                    <a:pt x="21" y="19"/>
                  </a:lnTo>
                  <a:lnTo>
                    <a:pt x="21" y="19"/>
                  </a:lnTo>
                  <a:lnTo>
                    <a:pt x="21" y="21"/>
                  </a:lnTo>
                  <a:lnTo>
                    <a:pt x="21" y="19"/>
                  </a:lnTo>
                  <a:lnTo>
                    <a:pt x="21" y="19"/>
                  </a:lnTo>
                  <a:lnTo>
                    <a:pt x="21" y="19"/>
                  </a:lnTo>
                  <a:lnTo>
                    <a:pt x="21" y="19"/>
                  </a:lnTo>
                  <a:lnTo>
                    <a:pt x="21" y="19"/>
                  </a:lnTo>
                  <a:lnTo>
                    <a:pt x="21" y="19"/>
                  </a:lnTo>
                  <a:lnTo>
                    <a:pt x="21" y="19"/>
                  </a:lnTo>
                  <a:lnTo>
                    <a:pt x="21" y="17"/>
                  </a:lnTo>
                  <a:lnTo>
                    <a:pt x="21" y="17"/>
                  </a:lnTo>
                  <a:lnTo>
                    <a:pt x="21" y="17"/>
                  </a:lnTo>
                  <a:lnTo>
                    <a:pt x="23" y="17"/>
                  </a:lnTo>
                  <a:lnTo>
                    <a:pt x="23" y="17"/>
                  </a:lnTo>
                  <a:lnTo>
                    <a:pt x="23" y="17"/>
                  </a:lnTo>
                  <a:lnTo>
                    <a:pt x="23" y="17"/>
                  </a:lnTo>
                  <a:lnTo>
                    <a:pt x="23" y="17"/>
                  </a:lnTo>
                  <a:lnTo>
                    <a:pt x="23" y="17"/>
                  </a:lnTo>
                  <a:lnTo>
                    <a:pt x="23" y="17"/>
                  </a:lnTo>
                  <a:lnTo>
                    <a:pt x="23" y="17"/>
                  </a:lnTo>
                  <a:lnTo>
                    <a:pt x="23" y="15"/>
                  </a:lnTo>
                  <a:lnTo>
                    <a:pt x="23" y="17"/>
                  </a:lnTo>
                  <a:lnTo>
                    <a:pt x="23" y="17"/>
                  </a:lnTo>
                  <a:lnTo>
                    <a:pt x="23" y="17"/>
                  </a:lnTo>
                  <a:lnTo>
                    <a:pt x="23" y="17"/>
                  </a:lnTo>
                  <a:lnTo>
                    <a:pt x="23" y="15"/>
                  </a:lnTo>
                  <a:lnTo>
                    <a:pt x="23" y="15"/>
                  </a:lnTo>
                  <a:lnTo>
                    <a:pt x="23" y="15"/>
                  </a:lnTo>
                  <a:lnTo>
                    <a:pt x="23" y="15"/>
                  </a:lnTo>
                  <a:close/>
                  <a:moveTo>
                    <a:pt x="19" y="15"/>
                  </a:moveTo>
                  <a:lnTo>
                    <a:pt x="19" y="15"/>
                  </a:lnTo>
                  <a:lnTo>
                    <a:pt x="19" y="15"/>
                  </a:lnTo>
                  <a:lnTo>
                    <a:pt x="19" y="15"/>
                  </a:lnTo>
                  <a:lnTo>
                    <a:pt x="19" y="13"/>
                  </a:lnTo>
                  <a:lnTo>
                    <a:pt x="19" y="15"/>
                  </a:lnTo>
                  <a:lnTo>
                    <a:pt x="19" y="15"/>
                  </a:lnTo>
                  <a:lnTo>
                    <a:pt x="19" y="15"/>
                  </a:lnTo>
                  <a:close/>
                  <a:moveTo>
                    <a:pt x="17" y="13"/>
                  </a:moveTo>
                  <a:lnTo>
                    <a:pt x="17" y="13"/>
                  </a:lnTo>
                  <a:lnTo>
                    <a:pt x="17" y="13"/>
                  </a:lnTo>
                  <a:lnTo>
                    <a:pt x="17" y="13"/>
                  </a:lnTo>
                  <a:lnTo>
                    <a:pt x="17" y="13"/>
                  </a:lnTo>
                  <a:lnTo>
                    <a:pt x="17" y="13"/>
                  </a:lnTo>
                  <a:lnTo>
                    <a:pt x="19" y="13"/>
                  </a:lnTo>
                  <a:lnTo>
                    <a:pt x="19" y="13"/>
                  </a:lnTo>
                  <a:lnTo>
                    <a:pt x="19" y="13"/>
                  </a:lnTo>
                  <a:lnTo>
                    <a:pt x="19" y="13"/>
                  </a:lnTo>
                  <a:lnTo>
                    <a:pt x="17" y="13"/>
                  </a:lnTo>
                  <a:close/>
                  <a:moveTo>
                    <a:pt x="21" y="7"/>
                  </a:moveTo>
                  <a:lnTo>
                    <a:pt x="21" y="7"/>
                  </a:lnTo>
                  <a:lnTo>
                    <a:pt x="21" y="7"/>
                  </a:lnTo>
                  <a:lnTo>
                    <a:pt x="21" y="7"/>
                  </a:lnTo>
                  <a:lnTo>
                    <a:pt x="21" y="7"/>
                  </a:lnTo>
                  <a:lnTo>
                    <a:pt x="21" y="7"/>
                  </a:lnTo>
                  <a:lnTo>
                    <a:pt x="21" y="7"/>
                  </a:lnTo>
                  <a:lnTo>
                    <a:pt x="21" y="7"/>
                  </a:lnTo>
                  <a:lnTo>
                    <a:pt x="21" y="7"/>
                  </a:lnTo>
                  <a:lnTo>
                    <a:pt x="21" y="7"/>
                  </a:lnTo>
                  <a:close/>
                  <a:moveTo>
                    <a:pt x="21" y="7"/>
                  </a:moveTo>
                  <a:lnTo>
                    <a:pt x="21" y="7"/>
                  </a:lnTo>
                  <a:lnTo>
                    <a:pt x="21" y="7"/>
                  </a:lnTo>
                  <a:lnTo>
                    <a:pt x="21" y="7"/>
                  </a:lnTo>
                  <a:lnTo>
                    <a:pt x="21" y="5"/>
                  </a:lnTo>
                  <a:lnTo>
                    <a:pt x="21" y="5"/>
                  </a:lnTo>
                  <a:lnTo>
                    <a:pt x="21" y="5"/>
                  </a:lnTo>
                  <a:lnTo>
                    <a:pt x="21" y="5"/>
                  </a:lnTo>
                  <a:lnTo>
                    <a:pt x="21" y="5"/>
                  </a:lnTo>
                  <a:lnTo>
                    <a:pt x="21" y="5"/>
                  </a:lnTo>
                  <a:lnTo>
                    <a:pt x="21" y="5"/>
                  </a:lnTo>
                  <a:lnTo>
                    <a:pt x="21" y="5"/>
                  </a:lnTo>
                  <a:lnTo>
                    <a:pt x="21" y="5"/>
                  </a:lnTo>
                  <a:lnTo>
                    <a:pt x="21" y="7"/>
                  </a:lnTo>
                  <a:close/>
                  <a:moveTo>
                    <a:pt x="23" y="5"/>
                  </a:moveTo>
                  <a:lnTo>
                    <a:pt x="23" y="5"/>
                  </a:lnTo>
                  <a:lnTo>
                    <a:pt x="23" y="5"/>
                  </a:lnTo>
                  <a:lnTo>
                    <a:pt x="23" y="5"/>
                  </a:lnTo>
                  <a:lnTo>
                    <a:pt x="21" y="7"/>
                  </a:lnTo>
                  <a:lnTo>
                    <a:pt x="21" y="7"/>
                  </a:lnTo>
                  <a:lnTo>
                    <a:pt x="21" y="7"/>
                  </a:lnTo>
                  <a:lnTo>
                    <a:pt x="21" y="7"/>
                  </a:lnTo>
                  <a:lnTo>
                    <a:pt x="21" y="7"/>
                  </a:lnTo>
                  <a:lnTo>
                    <a:pt x="21" y="7"/>
                  </a:lnTo>
                  <a:lnTo>
                    <a:pt x="21" y="7"/>
                  </a:lnTo>
                  <a:lnTo>
                    <a:pt x="21" y="7"/>
                  </a:lnTo>
                  <a:lnTo>
                    <a:pt x="21" y="7"/>
                  </a:lnTo>
                  <a:lnTo>
                    <a:pt x="21" y="7"/>
                  </a:lnTo>
                  <a:lnTo>
                    <a:pt x="21" y="7"/>
                  </a:lnTo>
                  <a:lnTo>
                    <a:pt x="21" y="7"/>
                  </a:lnTo>
                  <a:lnTo>
                    <a:pt x="21" y="7"/>
                  </a:lnTo>
                  <a:lnTo>
                    <a:pt x="21" y="7"/>
                  </a:lnTo>
                  <a:lnTo>
                    <a:pt x="21" y="7"/>
                  </a:lnTo>
                  <a:lnTo>
                    <a:pt x="21" y="9"/>
                  </a:lnTo>
                  <a:lnTo>
                    <a:pt x="21" y="9"/>
                  </a:lnTo>
                  <a:lnTo>
                    <a:pt x="19" y="9"/>
                  </a:lnTo>
                  <a:lnTo>
                    <a:pt x="19" y="9"/>
                  </a:lnTo>
                  <a:lnTo>
                    <a:pt x="21" y="9"/>
                  </a:lnTo>
                  <a:lnTo>
                    <a:pt x="21" y="9"/>
                  </a:lnTo>
                  <a:lnTo>
                    <a:pt x="21" y="9"/>
                  </a:lnTo>
                  <a:lnTo>
                    <a:pt x="21" y="9"/>
                  </a:lnTo>
                  <a:lnTo>
                    <a:pt x="21" y="9"/>
                  </a:lnTo>
                  <a:lnTo>
                    <a:pt x="21" y="9"/>
                  </a:lnTo>
                  <a:lnTo>
                    <a:pt x="21" y="7"/>
                  </a:lnTo>
                  <a:lnTo>
                    <a:pt x="21" y="7"/>
                  </a:lnTo>
                  <a:lnTo>
                    <a:pt x="21" y="7"/>
                  </a:lnTo>
                  <a:lnTo>
                    <a:pt x="21" y="7"/>
                  </a:lnTo>
                  <a:lnTo>
                    <a:pt x="21" y="7"/>
                  </a:lnTo>
                  <a:lnTo>
                    <a:pt x="21" y="7"/>
                  </a:lnTo>
                  <a:lnTo>
                    <a:pt x="21" y="5"/>
                  </a:lnTo>
                  <a:lnTo>
                    <a:pt x="21" y="5"/>
                  </a:lnTo>
                  <a:lnTo>
                    <a:pt x="21" y="5"/>
                  </a:lnTo>
                  <a:lnTo>
                    <a:pt x="23" y="5"/>
                  </a:lnTo>
                  <a:lnTo>
                    <a:pt x="23" y="5"/>
                  </a:lnTo>
                  <a:lnTo>
                    <a:pt x="23" y="5"/>
                  </a:lnTo>
                  <a:close/>
                  <a:moveTo>
                    <a:pt x="23" y="5"/>
                  </a:moveTo>
                  <a:lnTo>
                    <a:pt x="23" y="5"/>
                  </a:lnTo>
                  <a:lnTo>
                    <a:pt x="23" y="5"/>
                  </a:lnTo>
                  <a:lnTo>
                    <a:pt x="21" y="5"/>
                  </a:lnTo>
                  <a:lnTo>
                    <a:pt x="21" y="5"/>
                  </a:lnTo>
                  <a:lnTo>
                    <a:pt x="21" y="5"/>
                  </a:lnTo>
                  <a:lnTo>
                    <a:pt x="21" y="5"/>
                  </a:lnTo>
                  <a:lnTo>
                    <a:pt x="23" y="5"/>
                  </a:lnTo>
                  <a:lnTo>
                    <a:pt x="23" y="5"/>
                  </a:lnTo>
                  <a:lnTo>
                    <a:pt x="23" y="5"/>
                  </a:lnTo>
                  <a:lnTo>
                    <a:pt x="23" y="5"/>
                  </a:lnTo>
                  <a:lnTo>
                    <a:pt x="23" y="5"/>
                  </a:lnTo>
                  <a:lnTo>
                    <a:pt x="23" y="5"/>
                  </a:lnTo>
                  <a:lnTo>
                    <a:pt x="23" y="5"/>
                  </a:lnTo>
                  <a:lnTo>
                    <a:pt x="23" y="5"/>
                  </a:lnTo>
                  <a:close/>
                  <a:moveTo>
                    <a:pt x="13" y="0"/>
                  </a:moveTo>
                  <a:lnTo>
                    <a:pt x="13" y="0"/>
                  </a:lnTo>
                  <a:lnTo>
                    <a:pt x="13" y="0"/>
                  </a:lnTo>
                  <a:lnTo>
                    <a:pt x="13" y="0"/>
                  </a:lnTo>
                  <a:lnTo>
                    <a:pt x="13" y="0"/>
                  </a:lnTo>
                  <a:lnTo>
                    <a:pt x="15" y="0"/>
                  </a:lnTo>
                  <a:lnTo>
                    <a:pt x="15" y="0"/>
                  </a:lnTo>
                  <a:lnTo>
                    <a:pt x="15" y="0"/>
                  </a:lnTo>
                  <a:lnTo>
                    <a:pt x="15" y="0"/>
                  </a:lnTo>
                  <a:lnTo>
                    <a:pt x="15" y="0"/>
                  </a:lnTo>
                  <a:lnTo>
                    <a:pt x="15" y="1"/>
                  </a:lnTo>
                  <a:lnTo>
                    <a:pt x="13" y="1"/>
                  </a:lnTo>
                  <a:lnTo>
                    <a:pt x="13" y="1"/>
                  </a:lnTo>
                  <a:lnTo>
                    <a:pt x="13" y="1"/>
                  </a:lnTo>
                  <a:lnTo>
                    <a:pt x="15" y="1"/>
                  </a:lnTo>
                  <a:lnTo>
                    <a:pt x="15" y="1"/>
                  </a:lnTo>
                  <a:lnTo>
                    <a:pt x="15" y="1"/>
                  </a:lnTo>
                  <a:lnTo>
                    <a:pt x="15" y="1"/>
                  </a:lnTo>
                  <a:lnTo>
                    <a:pt x="15" y="3"/>
                  </a:lnTo>
                  <a:lnTo>
                    <a:pt x="15" y="3"/>
                  </a:lnTo>
                  <a:lnTo>
                    <a:pt x="15" y="3"/>
                  </a:lnTo>
                  <a:lnTo>
                    <a:pt x="15" y="3"/>
                  </a:lnTo>
                  <a:lnTo>
                    <a:pt x="15" y="3"/>
                  </a:lnTo>
                  <a:lnTo>
                    <a:pt x="15" y="1"/>
                  </a:lnTo>
                  <a:lnTo>
                    <a:pt x="15" y="1"/>
                  </a:lnTo>
                  <a:lnTo>
                    <a:pt x="15" y="1"/>
                  </a:lnTo>
                  <a:lnTo>
                    <a:pt x="15" y="1"/>
                  </a:lnTo>
                  <a:lnTo>
                    <a:pt x="17" y="1"/>
                  </a:lnTo>
                  <a:lnTo>
                    <a:pt x="17" y="1"/>
                  </a:lnTo>
                  <a:lnTo>
                    <a:pt x="17" y="1"/>
                  </a:lnTo>
                  <a:lnTo>
                    <a:pt x="17" y="1"/>
                  </a:lnTo>
                  <a:lnTo>
                    <a:pt x="17" y="1"/>
                  </a:lnTo>
                  <a:lnTo>
                    <a:pt x="19" y="1"/>
                  </a:lnTo>
                  <a:lnTo>
                    <a:pt x="19" y="1"/>
                  </a:lnTo>
                  <a:lnTo>
                    <a:pt x="19" y="1"/>
                  </a:lnTo>
                  <a:lnTo>
                    <a:pt x="19" y="1"/>
                  </a:lnTo>
                  <a:lnTo>
                    <a:pt x="19" y="1"/>
                  </a:lnTo>
                  <a:lnTo>
                    <a:pt x="19" y="1"/>
                  </a:lnTo>
                  <a:lnTo>
                    <a:pt x="17" y="3"/>
                  </a:lnTo>
                  <a:lnTo>
                    <a:pt x="17" y="3"/>
                  </a:lnTo>
                  <a:lnTo>
                    <a:pt x="17" y="3"/>
                  </a:lnTo>
                  <a:lnTo>
                    <a:pt x="17" y="3"/>
                  </a:lnTo>
                  <a:lnTo>
                    <a:pt x="17" y="3"/>
                  </a:lnTo>
                  <a:lnTo>
                    <a:pt x="19" y="3"/>
                  </a:lnTo>
                  <a:lnTo>
                    <a:pt x="19" y="1"/>
                  </a:lnTo>
                  <a:lnTo>
                    <a:pt x="19" y="1"/>
                  </a:lnTo>
                  <a:lnTo>
                    <a:pt x="19" y="1"/>
                  </a:lnTo>
                  <a:lnTo>
                    <a:pt x="19" y="1"/>
                  </a:lnTo>
                  <a:lnTo>
                    <a:pt x="19" y="5"/>
                  </a:lnTo>
                  <a:lnTo>
                    <a:pt x="19" y="5"/>
                  </a:lnTo>
                  <a:lnTo>
                    <a:pt x="19" y="5"/>
                  </a:lnTo>
                  <a:lnTo>
                    <a:pt x="19" y="7"/>
                  </a:lnTo>
                  <a:lnTo>
                    <a:pt x="19" y="7"/>
                  </a:lnTo>
                  <a:lnTo>
                    <a:pt x="17" y="9"/>
                  </a:lnTo>
                  <a:lnTo>
                    <a:pt x="17" y="9"/>
                  </a:lnTo>
                  <a:lnTo>
                    <a:pt x="17" y="9"/>
                  </a:lnTo>
                  <a:lnTo>
                    <a:pt x="17" y="9"/>
                  </a:lnTo>
                  <a:lnTo>
                    <a:pt x="17" y="11"/>
                  </a:lnTo>
                  <a:lnTo>
                    <a:pt x="17" y="11"/>
                  </a:lnTo>
                  <a:lnTo>
                    <a:pt x="17" y="13"/>
                  </a:lnTo>
                  <a:lnTo>
                    <a:pt x="17" y="13"/>
                  </a:lnTo>
                  <a:lnTo>
                    <a:pt x="15" y="13"/>
                  </a:lnTo>
                  <a:lnTo>
                    <a:pt x="15" y="15"/>
                  </a:lnTo>
                  <a:lnTo>
                    <a:pt x="15" y="15"/>
                  </a:lnTo>
                  <a:lnTo>
                    <a:pt x="15" y="15"/>
                  </a:lnTo>
                  <a:lnTo>
                    <a:pt x="15" y="15"/>
                  </a:lnTo>
                  <a:lnTo>
                    <a:pt x="17" y="15"/>
                  </a:lnTo>
                  <a:lnTo>
                    <a:pt x="17" y="15"/>
                  </a:lnTo>
                  <a:lnTo>
                    <a:pt x="17" y="15"/>
                  </a:lnTo>
                  <a:lnTo>
                    <a:pt x="17" y="17"/>
                  </a:lnTo>
                  <a:lnTo>
                    <a:pt x="17" y="17"/>
                  </a:lnTo>
                  <a:lnTo>
                    <a:pt x="17" y="17"/>
                  </a:lnTo>
                  <a:lnTo>
                    <a:pt x="17" y="17"/>
                  </a:lnTo>
                  <a:lnTo>
                    <a:pt x="17" y="17"/>
                  </a:lnTo>
                  <a:lnTo>
                    <a:pt x="17" y="17"/>
                  </a:lnTo>
                  <a:lnTo>
                    <a:pt x="17" y="17"/>
                  </a:lnTo>
                  <a:lnTo>
                    <a:pt x="15" y="17"/>
                  </a:lnTo>
                  <a:lnTo>
                    <a:pt x="15" y="19"/>
                  </a:lnTo>
                  <a:lnTo>
                    <a:pt x="15" y="21"/>
                  </a:lnTo>
                  <a:lnTo>
                    <a:pt x="15" y="21"/>
                  </a:lnTo>
                  <a:lnTo>
                    <a:pt x="15" y="21"/>
                  </a:lnTo>
                  <a:lnTo>
                    <a:pt x="15" y="23"/>
                  </a:lnTo>
                  <a:lnTo>
                    <a:pt x="15" y="23"/>
                  </a:lnTo>
                  <a:lnTo>
                    <a:pt x="15" y="23"/>
                  </a:lnTo>
                  <a:lnTo>
                    <a:pt x="15" y="23"/>
                  </a:lnTo>
                  <a:lnTo>
                    <a:pt x="15" y="23"/>
                  </a:lnTo>
                  <a:lnTo>
                    <a:pt x="15" y="23"/>
                  </a:lnTo>
                  <a:lnTo>
                    <a:pt x="15" y="23"/>
                  </a:lnTo>
                  <a:lnTo>
                    <a:pt x="15" y="23"/>
                  </a:lnTo>
                  <a:lnTo>
                    <a:pt x="17" y="23"/>
                  </a:lnTo>
                  <a:lnTo>
                    <a:pt x="17" y="25"/>
                  </a:lnTo>
                  <a:lnTo>
                    <a:pt x="17" y="25"/>
                  </a:lnTo>
                  <a:lnTo>
                    <a:pt x="17" y="25"/>
                  </a:lnTo>
                  <a:lnTo>
                    <a:pt x="17" y="25"/>
                  </a:lnTo>
                  <a:lnTo>
                    <a:pt x="17" y="25"/>
                  </a:lnTo>
                  <a:lnTo>
                    <a:pt x="17" y="25"/>
                  </a:lnTo>
                  <a:lnTo>
                    <a:pt x="17" y="25"/>
                  </a:lnTo>
                  <a:lnTo>
                    <a:pt x="17" y="25"/>
                  </a:lnTo>
                  <a:lnTo>
                    <a:pt x="15" y="26"/>
                  </a:lnTo>
                  <a:lnTo>
                    <a:pt x="15" y="26"/>
                  </a:lnTo>
                  <a:lnTo>
                    <a:pt x="15" y="26"/>
                  </a:lnTo>
                  <a:lnTo>
                    <a:pt x="15" y="26"/>
                  </a:lnTo>
                  <a:lnTo>
                    <a:pt x="15" y="26"/>
                  </a:lnTo>
                  <a:lnTo>
                    <a:pt x="15" y="26"/>
                  </a:lnTo>
                  <a:lnTo>
                    <a:pt x="15" y="28"/>
                  </a:lnTo>
                  <a:lnTo>
                    <a:pt x="15" y="28"/>
                  </a:lnTo>
                  <a:lnTo>
                    <a:pt x="15" y="28"/>
                  </a:lnTo>
                  <a:lnTo>
                    <a:pt x="17" y="28"/>
                  </a:lnTo>
                  <a:lnTo>
                    <a:pt x="15" y="28"/>
                  </a:lnTo>
                  <a:lnTo>
                    <a:pt x="15" y="28"/>
                  </a:lnTo>
                  <a:lnTo>
                    <a:pt x="15" y="28"/>
                  </a:lnTo>
                  <a:lnTo>
                    <a:pt x="15" y="28"/>
                  </a:lnTo>
                  <a:lnTo>
                    <a:pt x="15" y="28"/>
                  </a:lnTo>
                  <a:lnTo>
                    <a:pt x="15" y="28"/>
                  </a:lnTo>
                  <a:lnTo>
                    <a:pt x="15" y="28"/>
                  </a:lnTo>
                  <a:lnTo>
                    <a:pt x="15" y="28"/>
                  </a:lnTo>
                  <a:lnTo>
                    <a:pt x="15" y="28"/>
                  </a:lnTo>
                  <a:lnTo>
                    <a:pt x="15" y="28"/>
                  </a:lnTo>
                  <a:lnTo>
                    <a:pt x="15" y="28"/>
                  </a:lnTo>
                  <a:lnTo>
                    <a:pt x="15" y="28"/>
                  </a:lnTo>
                  <a:lnTo>
                    <a:pt x="15" y="28"/>
                  </a:lnTo>
                  <a:lnTo>
                    <a:pt x="15" y="28"/>
                  </a:lnTo>
                  <a:lnTo>
                    <a:pt x="15" y="30"/>
                  </a:lnTo>
                  <a:lnTo>
                    <a:pt x="15" y="30"/>
                  </a:lnTo>
                  <a:lnTo>
                    <a:pt x="15" y="30"/>
                  </a:lnTo>
                  <a:lnTo>
                    <a:pt x="15" y="30"/>
                  </a:lnTo>
                  <a:lnTo>
                    <a:pt x="15" y="32"/>
                  </a:lnTo>
                  <a:lnTo>
                    <a:pt x="15" y="32"/>
                  </a:lnTo>
                  <a:lnTo>
                    <a:pt x="15" y="32"/>
                  </a:lnTo>
                  <a:lnTo>
                    <a:pt x="15" y="32"/>
                  </a:lnTo>
                  <a:lnTo>
                    <a:pt x="15" y="32"/>
                  </a:lnTo>
                  <a:lnTo>
                    <a:pt x="15" y="32"/>
                  </a:lnTo>
                  <a:lnTo>
                    <a:pt x="15" y="32"/>
                  </a:lnTo>
                  <a:lnTo>
                    <a:pt x="15" y="32"/>
                  </a:lnTo>
                  <a:lnTo>
                    <a:pt x="15" y="30"/>
                  </a:lnTo>
                  <a:lnTo>
                    <a:pt x="15" y="30"/>
                  </a:lnTo>
                  <a:lnTo>
                    <a:pt x="15" y="30"/>
                  </a:lnTo>
                  <a:lnTo>
                    <a:pt x="15" y="30"/>
                  </a:lnTo>
                  <a:lnTo>
                    <a:pt x="15" y="32"/>
                  </a:lnTo>
                  <a:lnTo>
                    <a:pt x="13" y="32"/>
                  </a:lnTo>
                  <a:lnTo>
                    <a:pt x="13" y="32"/>
                  </a:lnTo>
                  <a:lnTo>
                    <a:pt x="15" y="32"/>
                  </a:lnTo>
                  <a:lnTo>
                    <a:pt x="13" y="32"/>
                  </a:lnTo>
                  <a:lnTo>
                    <a:pt x="13" y="32"/>
                  </a:lnTo>
                  <a:lnTo>
                    <a:pt x="13" y="32"/>
                  </a:lnTo>
                  <a:lnTo>
                    <a:pt x="13" y="32"/>
                  </a:lnTo>
                  <a:lnTo>
                    <a:pt x="13" y="32"/>
                  </a:lnTo>
                  <a:lnTo>
                    <a:pt x="13" y="32"/>
                  </a:lnTo>
                  <a:lnTo>
                    <a:pt x="13" y="32"/>
                  </a:lnTo>
                  <a:lnTo>
                    <a:pt x="13" y="32"/>
                  </a:lnTo>
                  <a:lnTo>
                    <a:pt x="13" y="32"/>
                  </a:lnTo>
                  <a:lnTo>
                    <a:pt x="13" y="32"/>
                  </a:lnTo>
                  <a:lnTo>
                    <a:pt x="13" y="32"/>
                  </a:lnTo>
                  <a:lnTo>
                    <a:pt x="13" y="32"/>
                  </a:lnTo>
                  <a:lnTo>
                    <a:pt x="13" y="32"/>
                  </a:lnTo>
                  <a:lnTo>
                    <a:pt x="13" y="32"/>
                  </a:lnTo>
                  <a:lnTo>
                    <a:pt x="13" y="34"/>
                  </a:lnTo>
                  <a:lnTo>
                    <a:pt x="13" y="34"/>
                  </a:lnTo>
                  <a:lnTo>
                    <a:pt x="13" y="34"/>
                  </a:lnTo>
                  <a:lnTo>
                    <a:pt x="13" y="34"/>
                  </a:lnTo>
                  <a:lnTo>
                    <a:pt x="13" y="34"/>
                  </a:lnTo>
                  <a:lnTo>
                    <a:pt x="13" y="34"/>
                  </a:lnTo>
                  <a:lnTo>
                    <a:pt x="13" y="34"/>
                  </a:lnTo>
                  <a:lnTo>
                    <a:pt x="13" y="34"/>
                  </a:lnTo>
                  <a:lnTo>
                    <a:pt x="13" y="34"/>
                  </a:lnTo>
                  <a:lnTo>
                    <a:pt x="13" y="34"/>
                  </a:lnTo>
                  <a:lnTo>
                    <a:pt x="13" y="34"/>
                  </a:lnTo>
                  <a:lnTo>
                    <a:pt x="13" y="34"/>
                  </a:lnTo>
                  <a:lnTo>
                    <a:pt x="13" y="34"/>
                  </a:lnTo>
                  <a:lnTo>
                    <a:pt x="13" y="34"/>
                  </a:lnTo>
                  <a:lnTo>
                    <a:pt x="13" y="36"/>
                  </a:lnTo>
                  <a:lnTo>
                    <a:pt x="11" y="36"/>
                  </a:lnTo>
                  <a:lnTo>
                    <a:pt x="11" y="36"/>
                  </a:lnTo>
                  <a:lnTo>
                    <a:pt x="11" y="36"/>
                  </a:lnTo>
                  <a:lnTo>
                    <a:pt x="11" y="36"/>
                  </a:lnTo>
                  <a:lnTo>
                    <a:pt x="11" y="36"/>
                  </a:lnTo>
                  <a:lnTo>
                    <a:pt x="11" y="36"/>
                  </a:lnTo>
                  <a:lnTo>
                    <a:pt x="11" y="36"/>
                  </a:lnTo>
                  <a:lnTo>
                    <a:pt x="11" y="36"/>
                  </a:lnTo>
                  <a:lnTo>
                    <a:pt x="11" y="36"/>
                  </a:lnTo>
                  <a:lnTo>
                    <a:pt x="11" y="36"/>
                  </a:lnTo>
                  <a:lnTo>
                    <a:pt x="11" y="36"/>
                  </a:lnTo>
                  <a:lnTo>
                    <a:pt x="11" y="36"/>
                  </a:lnTo>
                  <a:lnTo>
                    <a:pt x="11" y="36"/>
                  </a:lnTo>
                  <a:lnTo>
                    <a:pt x="11" y="36"/>
                  </a:lnTo>
                  <a:lnTo>
                    <a:pt x="11" y="36"/>
                  </a:lnTo>
                  <a:lnTo>
                    <a:pt x="11" y="36"/>
                  </a:lnTo>
                  <a:lnTo>
                    <a:pt x="11" y="38"/>
                  </a:lnTo>
                  <a:lnTo>
                    <a:pt x="11" y="36"/>
                  </a:lnTo>
                  <a:lnTo>
                    <a:pt x="11" y="36"/>
                  </a:lnTo>
                  <a:lnTo>
                    <a:pt x="11" y="36"/>
                  </a:lnTo>
                  <a:lnTo>
                    <a:pt x="11" y="36"/>
                  </a:lnTo>
                  <a:lnTo>
                    <a:pt x="9" y="36"/>
                  </a:lnTo>
                  <a:lnTo>
                    <a:pt x="9" y="36"/>
                  </a:lnTo>
                  <a:lnTo>
                    <a:pt x="9" y="36"/>
                  </a:lnTo>
                  <a:lnTo>
                    <a:pt x="9" y="36"/>
                  </a:lnTo>
                  <a:lnTo>
                    <a:pt x="9" y="36"/>
                  </a:lnTo>
                  <a:lnTo>
                    <a:pt x="9" y="36"/>
                  </a:lnTo>
                  <a:lnTo>
                    <a:pt x="9" y="36"/>
                  </a:lnTo>
                  <a:lnTo>
                    <a:pt x="9" y="36"/>
                  </a:lnTo>
                  <a:lnTo>
                    <a:pt x="9" y="36"/>
                  </a:lnTo>
                  <a:lnTo>
                    <a:pt x="9" y="36"/>
                  </a:lnTo>
                  <a:lnTo>
                    <a:pt x="9" y="38"/>
                  </a:lnTo>
                  <a:lnTo>
                    <a:pt x="9" y="38"/>
                  </a:lnTo>
                  <a:lnTo>
                    <a:pt x="9" y="38"/>
                  </a:lnTo>
                  <a:lnTo>
                    <a:pt x="9" y="38"/>
                  </a:lnTo>
                  <a:lnTo>
                    <a:pt x="9" y="38"/>
                  </a:lnTo>
                  <a:lnTo>
                    <a:pt x="7" y="38"/>
                  </a:lnTo>
                  <a:lnTo>
                    <a:pt x="7" y="38"/>
                  </a:lnTo>
                  <a:lnTo>
                    <a:pt x="7" y="38"/>
                  </a:lnTo>
                  <a:lnTo>
                    <a:pt x="7" y="38"/>
                  </a:lnTo>
                  <a:lnTo>
                    <a:pt x="7" y="38"/>
                  </a:lnTo>
                  <a:lnTo>
                    <a:pt x="7" y="40"/>
                  </a:lnTo>
                  <a:lnTo>
                    <a:pt x="7" y="40"/>
                  </a:lnTo>
                  <a:lnTo>
                    <a:pt x="7" y="40"/>
                  </a:lnTo>
                  <a:lnTo>
                    <a:pt x="7" y="40"/>
                  </a:lnTo>
                  <a:lnTo>
                    <a:pt x="7" y="40"/>
                  </a:lnTo>
                  <a:lnTo>
                    <a:pt x="7" y="40"/>
                  </a:lnTo>
                  <a:lnTo>
                    <a:pt x="7" y="40"/>
                  </a:lnTo>
                  <a:lnTo>
                    <a:pt x="7" y="40"/>
                  </a:lnTo>
                  <a:lnTo>
                    <a:pt x="7" y="40"/>
                  </a:lnTo>
                  <a:lnTo>
                    <a:pt x="7" y="40"/>
                  </a:lnTo>
                  <a:lnTo>
                    <a:pt x="7" y="40"/>
                  </a:lnTo>
                  <a:lnTo>
                    <a:pt x="5" y="40"/>
                  </a:lnTo>
                  <a:lnTo>
                    <a:pt x="5" y="40"/>
                  </a:lnTo>
                  <a:lnTo>
                    <a:pt x="5" y="40"/>
                  </a:lnTo>
                  <a:lnTo>
                    <a:pt x="5" y="40"/>
                  </a:lnTo>
                  <a:lnTo>
                    <a:pt x="5" y="40"/>
                  </a:lnTo>
                  <a:lnTo>
                    <a:pt x="5" y="42"/>
                  </a:lnTo>
                  <a:lnTo>
                    <a:pt x="5" y="42"/>
                  </a:lnTo>
                  <a:lnTo>
                    <a:pt x="5" y="42"/>
                  </a:lnTo>
                  <a:lnTo>
                    <a:pt x="5" y="42"/>
                  </a:lnTo>
                  <a:lnTo>
                    <a:pt x="5" y="42"/>
                  </a:lnTo>
                  <a:lnTo>
                    <a:pt x="5" y="44"/>
                  </a:lnTo>
                  <a:lnTo>
                    <a:pt x="5" y="44"/>
                  </a:lnTo>
                  <a:lnTo>
                    <a:pt x="4" y="44"/>
                  </a:lnTo>
                  <a:lnTo>
                    <a:pt x="4" y="44"/>
                  </a:lnTo>
                  <a:lnTo>
                    <a:pt x="2" y="44"/>
                  </a:lnTo>
                  <a:lnTo>
                    <a:pt x="2" y="44"/>
                  </a:lnTo>
                  <a:lnTo>
                    <a:pt x="2" y="44"/>
                  </a:lnTo>
                  <a:lnTo>
                    <a:pt x="2" y="44"/>
                  </a:lnTo>
                  <a:lnTo>
                    <a:pt x="0" y="44"/>
                  </a:lnTo>
                  <a:lnTo>
                    <a:pt x="0" y="44"/>
                  </a:lnTo>
                  <a:lnTo>
                    <a:pt x="0" y="44"/>
                  </a:lnTo>
                  <a:lnTo>
                    <a:pt x="0" y="44"/>
                  </a:lnTo>
                  <a:lnTo>
                    <a:pt x="0" y="42"/>
                  </a:lnTo>
                  <a:lnTo>
                    <a:pt x="0" y="42"/>
                  </a:lnTo>
                  <a:lnTo>
                    <a:pt x="2" y="38"/>
                  </a:lnTo>
                  <a:lnTo>
                    <a:pt x="2" y="34"/>
                  </a:lnTo>
                  <a:lnTo>
                    <a:pt x="2" y="32"/>
                  </a:lnTo>
                  <a:lnTo>
                    <a:pt x="2" y="28"/>
                  </a:lnTo>
                  <a:lnTo>
                    <a:pt x="2" y="25"/>
                  </a:lnTo>
                  <a:lnTo>
                    <a:pt x="2" y="19"/>
                  </a:lnTo>
                  <a:lnTo>
                    <a:pt x="2" y="15"/>
                  </a:lnTo>
                  <a:lnTo>
                    <a:pt x="2" y="11"/>
                  </a:lnTo>
                  <a:lnTo>
                    <a:pt x="2" y="9"/>
                  </a:lnTo>
                  <a:lnTo>
                    <a:pt x="2" y="9"/>
                  </a:lnTo>
                  <a:lnTo>
                    <a:pt x="2" y="9"/>
                  </a:lnTo>
                  <a:lnTo>
                    <a:pt x="4" y="7"/>
                  </a:lnTo>
                  <a:lnTo>
                    <a:pt x="4" y="7"/>
                  </a:lnTo>
                  <a:lnTo>
                    <a:pt x="4" y="9"/>
                  </a:lnTo>
                  <a:lnTo>
                    <a:pt x="4" y="9"/>
                  </a:lnTo>
                  <a:lnTo>
                    <a:pt x="4" y="9"/>
                  </a:lnTo>
                  <a:lnTo>
                    <a:pt x="5" y="9"/>
                  </a:lnTo>
                  <a:lnTo>
                    <a:pt x="5" y="9"/>
                  </a:lnTo>
                  <a:lnTo>
                    <a:pt x="5" y="9"/>
                  </a:lnTo>
                  <a:lnTo>
                    <a:pt x="5" y="9"/>
                  </a:lnTo>
                  <a:lnTo>
                    <a:pt x="5" y="9"/>
                  </a:lnTo>
                  <a:lnTo>
                    <a:pt x="5" y="9"/>
                  </a:lnTo>
                  <a:lnTo>
                    <a:pt x="5" y="9"/>
                  </a:lnTo>
                  <a:lnTo>
                    <a:pt x="5" y="9"/>
                  </a:lnTo>
                  <a:lnTo>
                    <a:pt x="5" y="9"/>
                  </a:lnTo>
                  <a:lnTo>
                    <a:pt x="5" y="9"/>
                  </a:lnTo>
                  <a:lnTo>
                    <a:pt x="7" y="9"/>
                  </a:lnTo>
                  <a:lnTo>
                    <a:pt x="7" y="9"/>
                  </a:lnTo>
                  <a:lnTo>
                    <a:pt x="7" y="7"/>
                  </a:lnTo>
                  <a:lnTo>
                    <a:pt x="7" y="7"/>
                  </a:lnTo>
                  <a:lnTo>
                    <a:pt x="7" y="7"/>
                  </a:lnTo>
                  <a:lnTo>
                    <a:pt x="7" y="7"/>
                  </a:lnTo>
                  <a:lnTo>
                    <a:pt x="7" y="7"/>
                  </a:lnTo>
                  <a:lnTo>
                    <a:pt x="9" y="7"/>
                  </a:lnTo>
                  <a:lnTo>
                    <a:pt x="9" y="7"/>
                  </a:lnTo>
                  <a:lnTo>
                    <a:pt x="9" y="5"/>
                  </a:lnTo>
                  <a:lnTo>
                    <a:pt x="9" y="5"/>
                  </a:lnTo>
                  <a:lnTo>
                    <a:pt x="9" y="5"/>
                  </a:lnTo>
                  <a:lnTo>
                    <a:pt x="9" y="5"/>
                  </a:lnTo>
                  <a:lnTo>
                    <a:pt x="9" y="5"/>
                  </a:lnTo>
                  <a:lnTo>
                    <a:pt x="9" y="5"/>
                  </a:lnTo>
                  <a:lnTo>
                    <a:pt x="9" y="5"/>
                  </a:lnTo>
                  <a:lnTo>
                    <a:pt x="9" y="3"/>
                  </a:lnTo>
                  <a:lnTo>
                    <a:pt x="9" y="3"/>
                  </a:lnTo>
                  <a:lnTo>
                    <a:pt x="9" y="3"/>
                  </a:lnTo>
                  <a:lnTo>
                    <a:pt x="9" y="3"/>
                  </a:lnTo>
                  <a:lnTo>
                    <a:pt x="9" y="3"/>
                  </a:lnTo>
                  <a:lnTo>
                    <a:pt x="9" y="3"/>
                  </a:lnTo>
                  <a:lnTo>
                    <a:pt x="11" y="3"/>
                  </a:lnTo>
                  <a:lnTo>
                    <a:pt x="11" y="3"/>
                  </a:lnTo>
                  <a:lnTo>
                    <a:pt x="11" y="1"/>
                  </a:lnTo>
                  <a:lnTo>
                    <a:pt x="11" y="1"/>
                  </a:lnTo>
                  <a:lnTo>
                    <a:pt x="11" y="1"/>
                  </a:lnTo>
                  <a:lnTo>
                    <a:pt x="11" y="1"/>
                  </a:lnTo>
                  <a:lnTo>
                    <a:pt x="11" y="1"/>
                  </a:lnTo>
                  <a:lnTo>
                    <a:pt x="11" y="0"/>
                  </a:lnTo>
                  <a:lnTo>
                    <a:pt x="11" y="0"/>
                  </a:lnTo>
                  <a:lnTo>
                    <a:pt x="11" y="0"/>
                  </a:lnTo>
                  <a:lnTo>
                    <a:pt x="11" y="0"/>
                  </a:lnTo>
                  <a:lnTo>
                    <a:pt x="13" y="0"/>
                  </a:lnTo>
                  <a:lnTo>
                    <a:pt x="13" y="0"/>
                  </a:lnTo>
                  <a:lnTo>
                    <a:pt x="13" y="0"/>
                  </a:lnTo>
                  <a:lnTo>
                    <a:pt x="13" y="0"/>
                  </a:lnTo>
                  <a:lnTo>
                    <a:pt x="13" y="0"/>
                  </a:lnTo>
                  <a:lnTo>
                    <a:pt x="13" y="0"/>
                  </a:lnTo>
                  <a:lnTo>
                    <a:pt x="13" y="0"/>
                  </a:lnTo>
                  <a:lnTo>
                    <a:pt x="13" y="0"/>
                  </a:lnTo>
                  <a:lnTo>
                    <a:pt x="1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36"/>
            <p:cNvSpPr>
              <a:spLocks noEditPoints="1"/>
            </p:cNvSpPr>
            <p:nvPr/>
          </p:nvSpPr>
          <p:spPr bwMode="auto">
            <a:xfrm>
              <a:off x="3390900" y="3967163"/>
              <a:ext cx="4763" cy="3175"/>
            </a:xfrm>
            <a:custGeom>
              <a:avLst/>
              <a:gdLst>
                <a:gd name="T0" fmla="*/ 1 w 3"/>
                <a:gd name="T1" fmla="*/ 2 h 2"/>
                <a:gd name="T2" fmla="*/ 1 w 3"/>
                <a:gd name="T3" fmla="*/ 2 h 2"/>
                <a:gd name="T4" fmla="*/ 1 w 3"/>
                <a:gd name="T5" fmla="*/ 2 h 2"/>
                <a:gd name="T6" fmla="*/ 1 w 3"/>
                <a:gd name="T7" fmla="*/ 2 h 2"/>
                <a:gd name="T8" fmla="*/ 1 w 3"/>
                <a:gd name="T9" fmla="*/ 2 h 2"/>
                <a:gd name="T10" fmla="*/ 1 w 3"/>
                <a:gd name="T11" fmla="*/ 2 h 2"/>
                <a:gd name="T12" fmla="*/ 3 w 3"/>
                <a:gd name="T13" fmla="*/ 0 h 2"/>
                <a:gd name="T14" fmla="*/ 3 w 3"/>
                <a:gd name="T15" fmla="*/ 0 h 2"/>
                <a:gd name="T16" fmla="*/ 3 w 3"/>
                <a:gd name="T17" fmla="*/ 0 h 2"/>
                <a:gd name="T18" fmla="*/ 3 w 3"/>
                <a:gd name="T19" fmla="*/ 0 h 2"/>
                <a:gd name="T20" fmla="*/ 3 w 3"/>
                <a:gd name="T21" fmla="*/ 2 h 2"/>
                <a:gd name="T22" fmla="*/ 3 w 3"/>
                <a:gd name="T23" fmla="*/ 2 h 2"/>
                <a:gd name="T24" fmla="*/ 3 w 3"/>
                <a:gd name="T25" fmla="*/ 2 h 2"/>
                <a:gd name="T26" fmla="*/ 1 w 3"/>
                <a:gd name="T27" fmla="*/ 2 h 2"/>
                <a:gd name="T28" fmla="*/ 1 w 3"/>
                <a:gd name="T29" fmla="*/ 2 h 2"/>
                <a:gd name="T30" fmla="*/ 1 w 3"/>
                <a:gd name="T31" fmla="*/ 2 h 2"/>
                <a:gd name="T32" fmla="*/ 0 w 3"/>
                <a:gd name="T33" fmla="*/ 2 h 2"/>
                <a:gd name="T34" fmla="*/ 0 w 3"/>
                <a:gd name="T35" fmla="*/ 2 h 2"/>
                <a:gd name="T36" fmla="*/ 0 w 3"/>
                <a:gd name="T37" fmla="*/ 2 h 2"/>
                <a:gd name="T38" fmla="*/ 0 w 3"/>
                <a:gd name="T39" fmla="*/ 2 h 2"/>
                <a:gd name="T40" fmla="*/ 0 w 3"/>
                <a:gd name="T41" fmla="*/ 2 h 2"/>
                <a:gd name="T42" fmla="*/ 0 w 3"/>
                <a:gd name="T43" fmla="*/ 2 h 2"/>
                <a:gd name="T44" fmla="*/ 0 w 3"/>
                <a:gd name="T45" fmla="*/ 2 h 2"/>
                <a:gd name="T46" fmla="*/ 0 w 3"/>
                <a:gd name="T47" fmla="*/ 2 h 2"/>
                <a:gd name="T48" fmla="*/ 0 w 3"/>
                <a:gd name="T49" fmla="*/ 2 h 2"/>
                <a:gd name="T50" fmla="*/ 0 w 3"/>
                <a:gd name="T51" fmla="*/ 2 h 2"/>
                <a:gd name="T52" fmla="*/ 0 w 3"/>
                <a:gd name="T53" fmla="*/ 2 h 2"/>
                <a:gd name="T54" fmla="*/ 1 w 3"/>
                <a:gd name="T55" fmla="*/ 2 h 2"/>
                <a:gd name="T56" fmla="*/ 1 w 3"/>
                <a:gd name="T57" fmla="*/ 2 h 2"/>
                <a:gd name="T58" fmla="*/ 1 w 3"/>
                <a:gd name="T59" fmla="*/ 2 h 2"/>
                <a:gd name="T60" fmla="*/ 1 w 3"/>
                <a:gd name="T61" fmla="*/ 2 h 2"/>
                <a:gd name="T62" fmla="*/ 1 w 3"/>
                <a:gd name="T63" fmla="*/ 2 h 2"/>
                <a:gd name="T64" fmla="*/ 1 w 3"/>
                <a:gd name="T65" fmla="*/ 2 h 2"/>
                <a:gd name="T66" fmla="*/ 1 w 3"/>
                <a:gd name="T67" fmla="*/ 2 h 2"/>
                <a:gd name="T68" fmla="*/ 1 w 3"/>
                <a:gd name="T69" fmla="*/ 2 h 2"/>
                <a:gd name="T70" fmla="*/ 3 w 3"/>
                <a:gd name="T71" fmla="*/ 2 h 2"/>
                <a:gd name="T72" fmla="*/ 3 w 3"/>
                <a:gd name="T73" fmla="*/ 2 h 2"/>
                <a:gd name="T74" fmla="*/ 1 w 3"/>
                <a:gd name="T75" fmla="*/ 2 h 2"/>
                <a:gd name="T76" fmla="*/ 1 w 3"/>
                <a:gd name="T77" fmla="*/ 2 h 2"/>
                <a:gd name="T78" fmla="*/ 1 w 3"/>
                <a:gd name="T79" fmla="*/ 0 h 2"/>
                <a:gd name="T80" fmla="*/ 3 w 3"/>
                <a:gd name="T81" fmla="*/ 0 h 2"/>
                <a:gd name="T82" fmla="*/ 3 w 3"/>
                <a:gd name="T8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 h="2">
                  <a:moveTo>
                    <a:pt x="1" y="2"/>
                  </a:moveTo>
                  <a:lnTo>
                    <a:pt x="1" y="2"/>
                  </a:lnTo>
                  <a:lnTo>
                    <a:pt x="1" y="2"/>
                  </a:lnTo>
                  <a:lnTo>
                    <a:pt x="1" y="2"/>
                  </a:lnTo>
                  <a:lnTo>
                    <a:pt x="1" y="2"/>
                  </a:lnTo>
                  <a:lnTo>
                    <a:pt x="1" y="2"/>
                  </a:lnTo>
                  <a:lnTo>
                    <a:pt x="1" y="2"/>
                  </a:lnTo>
                  <a:lnTo>
                    <a:pt x="1" y="2"/>
                  </a:lnTo>
                  <a:lnTo>
                    <a:pt x="1" y="2"/>
                  </a:lnTo>
                  <a:lnTo>
                    <a:pt x="1" y="2"/>
                  </a:lnTo>
                  <a:lnTo>
                    <a:pt x="1" y="2"/>
                  </a:lnTo>
                  <a:lnTo>
                    <a:pt x="1" y="2"/>
                  </a:lnTo>
                  <a:close/>
                  <a:moveTo>
                    <a:pt x="3" y="0"/>
                  </a:moveTo>
                  <a:lnTo>
                    <a:pt x="3" y="0"/>
                  </a:lnTo>
                  <a:lnTo>
                    <a:pt x="3" y="0"/>
                  </a:lnTo>
                  <a:lnTo>
                    <a:pt x="3" y="0"/>
                  </a:lnTo>
                  <a:lnTo>
                    <a:pt x="3" y="0"/>
                  </a:lnTo>
                  <a:lnTo>
                    <a:pt x="3" y="0"/>
                  </a:lnTo>
                  <a:lnTo>
                    <a:pt x="3" y="0"/>
                  </a:lnTo>
                  <a:lnTo>
                    <a:pt x="3" y="0"/>
                  </a:lnTo>
                  <a:lnTo>
                    <a:pt x="3" y="0"/>
                  </a:lnTo>
                  <a:lnTo>
                    <a:pt x="3" y="2"/>
                  </a:lnTo>
                  <a:lnTo>
                    <a:pt x="3" y="2"/>
                  </a:lnTo>
                  <a:lnTo>
                    <a:pt x="3" y="2"/>
                  </a:lnTo>
                  <a:lnTo>
                    <a:pt x="3" y="2"/>
                  </a:lnTo>
                  <a:lnTo>
                    <a:pt x="3" y="2"/>
                  </a:lnTo>
                  <a:lnTo>
                    <a:pt x="1" y="2"/>
                  </a:lnTo>
                  <a:lnTo>
                    <a:pt x="1" y="2"/>
                  </a:lnTo>
                  <a:lnTo>
                    <a:pt x="1" y="2"/>
                  </a:lnTo>
                  <a:lnTo>
                    <a:pt x="1" y="2"/>
                  </a:lnTo>
                  <a:lnTo>
                    <a:pt x="1" y="2"/>
                  </a:lnTo>
                  <a:lnTo>
                    <a:pt x="1"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1" y="2"/>
                  </a:lnTo>
                  <a:lnTo>
                    <a:pt x="1" y="2"/>
                  </a:lnTo>
                  <a:lnTo>
                    <a:pt x="1" y="2"/>
                  </a:lnTo>
                  <a:lnTo>
                    <a:pt x="1" y="2"/>
                  </a:lnTo>
                  <a:lnTo>
                    <a:pt x="1" y="2"/>
                  </a:lnTo>
                  <a:lnTo>
                    <a:pt x="1" y="2"/>
                  </a:lnTo>
                  <a:lnTo>
                    <a:pt x="1" y="2"/>
                  </a:lnTo>
                  <a:lnTo>
                    <a:pt x="1" y="2"/>
                  </a:lnTo>
                  <a:lnTo>
                    <a:pt x="1" y="2"/>
                  </a:lnTo>
                  <a:lnTo>
                    <a:pt x="1" y="2"/>
                  </a:lnTo>
                  <a:lnTo>
                    <a:pt x="1" y="2"/>
                  </a:lnTo>
                  <a:lnTo>
                    <a:pt x="1" y="2"/>
                  </a:lnTo>
                  <a:lnTo>
                    <a:pt x="1" y="2"/>
                  </a:lnTo>
                  <a:lnTo>
                    <a:pt x="1" y="2"/>
                  </a:lnTo>
                  <a:lnTo>
                    <a:pt x="1" y="2"/>
                  </a:lnTo>
                  <a:lnTo>
                    <a:pt x="1" y="2"/>
                  </a:lnTo>
                  <a:lnTo>
                    <a:pt x="3" y="2"/>
                  </a:lnTo>
                  <a:lnTo>
                    <a:pt x="3" y="2"/>
                  </a:lnTo>
                  <a:lnTo>
                    <a:pt x="3" y="2"/>
                  </a:lnTo>
                  <a:lnTo>
                    <a:pt x="1" y="2"/>
                  </a:lnTo>
                  <a:lnTo>
                    <a:pt x="1" y="2"/>
                  </a:lnTo>
                  <a:lnTo>
                    <a:pt x="1" y="2"/>
                  </a:lnTo>
                  <a:lnTo>
                    <a:pt x="1" y="2"/>
                  </a:lnTo>
                  <a:lnTo>
                    <a:pt x="1" y="2"/>
                  </a:lnTo>
                  <a:lnTo>
                    <a:pt x="1" y="0"/>
                  </a:lnTo>
                  <a:lnTo>
                    <a:pt x="1" y="0"/>
                  </a:lnTo>
                  <a:lnTo>
                    <a:pt x="3" y="0"/>
                  </a:lnTo>
                  <a:lnTo>
                    <a:pt x="3" y="0"/>
                  </a:lnTo>
                  <a:lnTo>
                    <a:pt x="3" y="0"/>
                  </a:lnTo>
                  <a:lnTo>
                    <a:pt x="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37"/>
            <p:cNvSpPr>
              <a:spLocks noEditPoints="1"/>
            </p:cNvSpPr>
            <p:nvPr/>
          </p:nvSpPr>
          <p:spPr bwMode="auto">
            <a:xfrm>
              <a:off x="3268663" y="5080000"/>
              <a:ext cx="311150" cy="346075"/>
            </a:xfrm>
            <a:custGeom>
              <a:avLst/>
              <a:gdLst>
                <a:gd name="T0" fmla="*/ 11 w 196"/>
                <a:gd name="T1" fmla="*/ 105 h 218"/>
                <a:gd name="T2" fmla="*/ 69 w 196"/>
                <a:gd name="T3" fmla="*/ 9 h 218"/>
                <a:gd name="T4" fmla="*/ 69 w 196"/>
                <a:gd name="T5" fmla="*/ 17 h 218"/>
                <a:gd name="T6" fmla="*/ 71 w 196"/>
                <a:gd name="T7" fmla="*/ 30 h 218"/>
                <a:gd name="T8" fmla="*/ 77 w 196"/>
                <a:gd name="T9" fmla="*/ 36 h 218"/>
                <a:gd name="T10" fmla="*/ 82 w 196"/>
                <a:gd name="T11" fmla="*/ 42 h 218"/>
                <a:gd name="T12" fmla="*/ 92 w 196"/>
                <a:gd name="T13" fmla="*/ 46 h 218"/>
                <a:gd name="T14" fmla="*/ 105 w 196"/>
                <a:gd name="T15" fmla="*/ 47 h 218"/>
                <a:gd name="T16" fmla="*/ 111 w 196"/>
                <a:gd name="T17" fmla="*/ 53 h 218"/>
                <a:gd name="T18" fmla="*/ 123 w 196"/>
                <a:gd name="T19" fmla="*/ 57 h 218"/>
                <a:gd name="T20" fmla="*/ 134 w 196"/>
                <a:gd name="T21" fmla="*/ 61 h 218"/>
                <a:gd name="T22" fmla="*/ 146 w 196"/>
                <a:gd name="T23" fmla="*/ 65 h 218"/>
                <a:gd name="T24" fmla="*/ 150 w 196"/>
                <a:gd name="T25" fmla="*/ 76 h 218"/>
                <a:gd name="T26" fmla="*/ 146 w 196"/>
                <a:gd name="T27" fmla="*/ 88 h 218"/>
                <a:gd name="T28" fmla="*/ 151 w 196"/>
                <a:gd name="T29" fmla="*/ 103 h 218"/>
                <a:gd name="T30" fmla="*/ 169 w 196"/>
                <a:gd name="T31" fmla="*/ 107 h 218"/>
                <a:gd name="T32" fmla="*/ 178 w 196"/>
                <a:gd name="T33" fmla="*/ 115 h 218"/>
                <a:gd name="T34" fmla="*/ 184 w 196"/>
                <a:gd name="T35" fmla="*/ 126 h 218"/>
                <a:gd name="T36" fmla="*/ 192 w 196"/>
                <a:gd name="T37" fmla="*/ 132 h 218"/>
                <a:gd name="T38" fmla="*/ 192 w 196"/>
                <a:gd name="T39" fmla="*/ 145 h 218"/>
                <a:gd name="T40" fmla="*/ 186 w 196"/>
                <a:gd name="T41" fmla="*/ 159 h 218"/>
                <a:gd name="T42" fmla="*/ 188 w 196"/>
                <a:gd name="T43" fmla="*/ 170 h 218"/>
                <a:gd name="T44" fmla="*/ 182 w 196"/>
                <a:gd name="T45" fmla="*/ 165 h 218"/>
                <a:gd name="T46" fmla="*/ 171 w 196"/>
                <a:gd name="T47" fmla="*/ 157 h 218"/>
                <a:gd name="T48" fmla="*/ 146 w 196"/>
                <a:gd name="T49" fmla="*/ 159 h 218"/>
                <a:gd name="T50" fmla="*/ 125 w 196"/>
                <a:gd name="T51" fmla="*/ 168 h 218"/>
                <a:gd name="T52" fmla="*/ 119 w 196"/>
                <a:gd name="T53" fmla="*/ 178 h 218"/>
                <a:gd name="T54" fmla="*/ 117 w 196"/>
                <a:gd name="T55" fmla="*/ 193 h 218"/>
                <a:gd name="T56" fmla="*/ 111 w 196"/>
                <a:gd name="T57" fmla="*/ 207 h 218"/>
                <a:gd name="T58" fmla="*/ 92 w 196"/>
                <a:gd name="T59" fmla="*/ 203 h 218"/>
                <a:gd name="T60" fmla="*/ 86 w 196"/>
                <a:gd name="T61" fmla="*/ 218 h 218"/>
                <a:gd name="T62" fmla="*/ 82 w 196"/>
                <a:gd name="T63" fmla="*/ 209 h 218"/>
                <a:gd name="T64" fmla="*/ 65 w 196"/>
                <a:gd name="T65" fmla="*/ 205 h 218"/>
                <a:gd name="T66" fmla="*/ 54 w 196"/>
                <a:gd name="T67" fmla="*/ 203 h 218"/>
                <a:gd name="T68" fmla="*/ 44 w 196"/>
                <a:gd name="T69" fmla="*/ 211 h 218"/>
                <a:gd name="T70" fmla="*/ 29 w 196"/>
                <a:gd name="T71" fmla="*/ 216 h 218"/>
                <a:gd name="T72" fmla="*/ 27 w 196"/>
                <a:gd name="T73" fmla="*/ 205 h 218"/>
                <a:gd name="T74" fmla="*/ 19 w 196"/>
                <a:gd name="T75" fmla="*/ 184 h 218"/>
                <a:gd name="T76" fmla="*/ 17 w 196"/>
                <a:gd name="T77" fmla="*/ 174 h 218"/>
                <a:gd name="T78" fmla="*/ 17 w 196"/>
                <a:gd name="T79" fmla="*/ 167 h 218"/>
                <a:gd name="T80" fmla="*/ 19 w 196"/>
                <a:gd name="T81" fmla="*/ 159 h 218"/>
                <a:gd name="T82" fmla="*/ 11 w 196"/>
                <a:gd name="T83" fmla="*/ 147 h 218"/>
                <a:gd name="T84" fmla="*/ 7 w 196"/>
                <a:gd name="T85" fmla="*/ 134 h 218"/>
                <a:gd name="T86" fmla="*/ 4 w 196"/>
                <a:gd name="T87" fmla="*/ 124 h 218"/>
                <a:gd name="T88" fmla="*/ 7 w 196"/>
                <a:gd name="T89" fmla="*/ 115 h 218"/>
                <a:gd name="T90" fmla="*/ 11 w 196"/>
                <a:gd name="T91" fmla="*/ 109 h 218"/>
                <a:gd name="T92" fmla="*/ 17 w 196"/>
                <a:gd name="T93" fmla="*/ 105 h 218"/>
                <a:gd name="T94" fmla="*/ 11 w 196"/>
                <a:gd name="T95" fmla="*/ 97 h 218"/>
                <a:gd name="T96" fmla="*/ 6 w 196"/>
                <a:gd name="T97" fmla="*/ 92 h 218"/>
                <a:gd name="T98" fmla="*/ 7 w 196"/>
                <a:gd name="T99" fmla="*/ 82 h 218"/>
                <a:gd name="T100" fmla="*/ 13 w 196"/>
                <a:gd name="T101" fmla="*/ 72 h 218"/>
                <a:gd name="T102" fmla="*/ 11 w 196"/>
                <a:gd name="T103" fmla="*/ 63 h 218"/>
                <a:gd name="T104" fmla="*/ 15 w 196"/>
                <a:gd name="T105" fmla="*/ 47 h 218"/>
                <a:gd name="T106" fmla="*/ 9 w 196"/>
                <a:gd name="T107" fmla="*/ 32 h 218"/>
                <a:gd name="T108" fmla="*/ 7 w 196"/>
                <a:gd name="T109" fmla="*/ 19 h 218"/>
                <a:gd name="T110" fmla="*/ 15 w 196"/>
                <a:gd name="T111" fmla="*/ 23 h 218"/>
                <a:gd name="T112" fmla="*/ 27 w 196"/>
                <a:gd name="T113" fmla="*/ 15 h 218"/>
                <a:gd name="T114" fmla="*/ 38 w 196"/>
                <a:gd name="T115" fmla="*/ 11 h 218"/>
                <a:gd name="T116" fmla="*/ 50 w 196"/>
                <a:gd name="T117" fmla="*/ 3 h 218"/>
                <a:gd name="T118" fmla="*/ 61 w 196"/>
                <a:gd name="T119" fmla="*/ 1 h 218"/>
                <a:gd name="T120" fmla="*/ 71 w 196"/>
                <a:gd name="T121" fmla="*/ 1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96" h="218">
                  <a:moveTo>
                    <a:pt x="13" y="105"/>
                  </a:moveTo>
                  <a:lnTo>
                    <a:pt x="13" y="107"/>
                  </a:lnTo>
                  <a:lnTo>
                    <a:pt x="13" y="105"/>
                  </a:lnTo>
                  <a:lnTo>
                    <a:pt x="11" y="105"/>
                  </a:lnTo>
                  <a:lnTo>
                    <a:pt x="9" y="105"/>
                  </a:lnTo>
                  <a:lnTo>
                    <a:pt x="9" y="103"/>
                  </a:lnTo>
                  <a:lnTo>
                    <a:pt x="11" y="103"/>
                  </a:lnTo>
                  <a:lnTo>
                    <a:pt x="11" y="105"/>
                  </a:lnTo>
                  <a:lnTo>
                    <a:pt x="13" y="105"/>
                  </a:lnTo>
                  <a:close/>
                  <a:moveTo>
                    <a:pt x="71" y="1"/>
                  </a:moveTo>
                  <a:lnTo>
                    <a:pt x="69" y="3"/>
                  </a:lnTo>
                  <a:lnTo>
                    <a:pt x="69" y="5"/>
                  </a:lnTo>
                  <a:lnTo>
                    <a:pt x="71" y="5"/>
                  </a:lnTo>
                  <a:lnTo>
                    <a:pt x="71" y="7"/>
                  </a:lnTo>
                  <a:lnTo>
                    <a:pt x="71" y="9"/>
                  </a:lnTo>
                  <a:lnTo>
                    <a:pt x="69" y="9"/>
                  </a:lnTo>
                  <a:lnTo>
                    <a:pt x="69" y="11"/>
                  </a:lnTo>
                  <a:lnTo>
                    <a:pt x="67" y="11"/>
                  </a:lnTo>
                  <a:lnTo>
                    <a:pt x="69" y="11"/>
                  </a:lnTo>
                  <a:lnTo>
                    <a:pt x="69" y="13"/>
                  </a:lnTo>
                  <a:lnTo>
                    <a:pt x="67" y="13"/>
                  </a:lnTo>
                  <a:lnTo>
                    <a:pt x="69" y="13"/>
                  </a:lnTo>
                  <a:lnTo>
                    <a:pt x="69" y="15"/>
                  </a:lnTo>
                  <a:lnTo>
                    <a:pt x="69" y="17"/>
                  </a:lnTo>
                  <a:lnTo>
                    <a:pt x="71" y="19"/>
                  </a:lnTo>
                  <a:lnTo>
                    <a:pt x="71" y="21"/>
                  </a:lnTo>
                  <a:lnTo>
                    <a:pt x="69" y="21"/>
                  </a:lnTo>
                  <a:lnTo>
                    <a:pt x="69" y="23"/>
                  </a:lnTo>
                  <a:lnTo>
                    <a:pt x="69" y="24"/>
                  </a:lnTo>
                  <a:lnTo>
                    <a:pt x="69" y="26"/>
                  </a:lnTo>
                  <a:lnTo>
                    <a:pt x="71" y="28"/>
                  </a:lnTo>
                  <a:lnTo>
                    <a:pt x="71" y="30"/>
                  </a:lnTo>
                  <a:lnTo>
                    <a:pt x="73" y="30"/>
                  </a:lnTo>
                  <a:lnTo>
                    <a:pt x="73" y="32"/>
                  </a:lnTo>
                  <a:lnTo>
                    <a:pt x="71" y="32"/>
                  </a:lnTo>
                  <a:lnTo>
                    <a:pt x="73" y="32"/>
                  </a:lnTo>
                  <a:lnTo>
                    <a:pt x="75" y="32"/>
                  </a:lnTo>
                  <a:lnTo>
                    <a:pt x="75" y="34"/>
                  </a:lnTo>
                  <a:lnTo>
                    <a:pt x="75" y="36"/>
                  </a:lnTo>
                  <a:lnTo>
                    <a:pt x="77" y="36"/>
                  </a:lnTo>
                  <a:lnTo>
                    <a:pt x="78" y="36"/>
                  </a:lnTo>
                  <a:lnTo>
                    <a:pt x="78" y="38"/>
                  </a:lnTo>
                  <a:lnTo>
                    <a:pt x="80" y="38"/>
                  </a:lnTo>
                  <a:lnTo>
                    <a:pt x="80" y="40"/>
                  </a:lnTo>
                  <a:lnTo>
                    <a:pt x="82" y="40"/>
                  </a:lnTo>
                  <a:lnTo>
                    <a:pt x="84" y="40"/>
                  </a:lnTo>
                  <a:lnTo>
                    <a:pt x="84" y="42"/>
                  </a:lnTo>
                  <a:lnTo>
                    <a:pt x="82" y="42"/>
                  </a:lnTo>
                  <a:lnTo>
                    <a:pt x="84" y="42"/>
                  </a:lnTo>
                  <a:lnTo>
                    <a:pt x="84" y="44"/>
                  </a:lnTo>
                  <a:lnTo>
                    <a:pt x="86" y="44"/>
                  </a:lnTo>
                  <a:lnTo>
                    <a:pt x="88" y="44"/>
                  </a:lnTo>
                  <a:lnTo>
                    <a:pt x="88" y="46"/>
                  </a:lnTo>
                  <a:lnTo>
                    <a:pt x="88" y="44"/>
                  </a:lnTo>
                  <a:lnTo>
                    <a:pt x="90" y="46"/>
                  </a:lnTo>
                  <a:lnTo>
                    <a:pt x="92" y="46"/>
                  </a:lnTo>
                  <a:lnTo>
                    <a:pt x="94" y="44"/>
                  </a:lnTo>
                  <a:lnTo>
                    <a:pt x="96" y="44"/>
                  </a:lnTo>
                  <a:lnTo>
                    <a:pt x="98" y="46"/>
                  </a:lnTo>
                  <a:lnTo>
                    <a:pt x="100" y="46"/>
                  </a:lnTo>
                  <a:lnTo>
                    <a:pt x="100" y="47"/>
                  </a:lnTo>
                  <a:lnTo>
                    <a:pt x="102" y="47"/>
                  </a:lnTo>
                  <a:lnTo>
                    <a:pt x="103" y="47"/>
                  </a:lnTo>
                  <a:lnTo>
                    <a:pt x="105" y="47"/>
                  </a:lnTo>
                  <a:lnTo>
                    <a:pt x="105" y="49"/>
                  </a:lnTo>
                  <a:lnTo>
                    <a:pt x="107" y="49"/>
                  </a:lnTo>
                  <a:lnTo>
                    <a:pt x="107" y="51"/>
                  </a:lnTo>
                  <a:lnTo>
                    <a:pt x="109" y="51"/>
                  </a:lnTo>
                  <a:lnTo>
                    <a:pt x="109" y="53"/>
                  </a:lnTo>
                  <a:lnTo>
                    <a:pt x="111" y="53"/>
                  </a:lnTo>
                  <a:lnTo>
                    <a:pt x="111" y="51"/>
                  </a:lnTo>
                  <a:lnTo>
                    <a:pt x="111" y="53"/>
                  </a:lnTo>
                  <a:lnTo>
                    <a:pt x="113" y="53"/>
                  </a:lnTo>
                  <a:lnTo>
                    <a:pt x="115" y="53"/>
                  </a:lnTo>
                  <a:lnTo>
                    <a:pt x="115" y="55"/>
                  </a:lnTo>
                  <a:lnTo>
                    <a:pt x="117" y="55"/>
                  </a:lnTo>
                  <a:lnTo>
                    <a:pt x="119" y="55"/>
                  </a:lnTo>
                  <a:lnTo>
                    <a:pt x="121" y="55"/>
                  </a:lnTo>
                  <a:lnTo>
                    <a:pt x="121" y="57"/>
                  </a:lnTo>
                  <a:lnTo>
                    <a:pt x="123" y="57"/>
                  </a:lnTo>
                  <a:lnTo>
                    <a:pt x="123" y="59"/>
                  </a:lnTo>
                  <a:lnTo>
                    <a:pt x="125" y="59"/>
                  </a:lnTo>
                  <a:lnTo>
                    <a:pt x="125" y="61"/>
                  </a:lnTo>
                  <a:lnTo>
                    <a:pt x="126" y="61"/>
                  </a:lnTo>
                  <a:lnTo>
                    <a:pt x="128" y="61"/>
                  </a:lnTo>
                  <a:lnTo>
                    <a:pt x="130" y="61"/>
                  </a:lnTo>
                  <a:lnTo>
                    <a:pt x="132" y="61"/>
                  </a:lnTo>
                  <a:lnTo>
                    <a:pt x="134" y="61"/>
                  </a:lnTo>
                  <a:lnTo>
                    <a:pt x="136" y="61"/>
                  </a:lnTo>
                  <a:lnTo>
                    <a:pt x="138" y="61"/>
                  </a:lnTo>
                  <a:lnTo>
                    <a:pt x="140" y="61"/>
                  </a:lnTo>
                  <a:lnTo>
                    <a:pt x="140" y="63"/>
                  </a:lnTo>
                  <a:lnTo>
                    <a:pt x="142" y="63"/>
                  </a:lnTo>
                  <a:lnTo>
                    <a:pt x="144" y="63"/>
                  </a:lnTo>
                  <a:lnTo>
                    <a:pt x="144" y="65"/>
                  </a:lnTo>
                  <a:lnTo>
                    <a:pt x="146" y="65"/>
                  </a:lnTo>
                  <a:lnTo>
                    <a:pt x="148" y="65"/>
                  </a:lnTo>
                  <a:lnTo>
                    <a:pt x="148" y="67"/>
                  </a:lnTo>
                  <a:lnTo>
                    <a:pt x="148" y="69"/>
                  </a:lnTo>
                  <a:lnTo>
                    <a:pt x="148" y="71"/>
                  </a:lnTo>
                  <a:lnTo>
                    <a:pt x="148" y="72"/>
                  </a:lnTo>
                  <a:lnTo>
                    <a:pt x="148" y="74"/>
                  </a:lnTo>
                  <a:lnTo>
                    <a:pt x="148" y="76"/>
                  </a:lnTo>
                  <a:lnTo>
                    <a:pt x="150" y="76"/>
                  </a:lnTo>
                  <a:lnTo>
                    <a:pt x="150" y="78"/>
                  </a:lnTo>
                  <a:lnTo>
                    <a:pt x="150" y="80"/>
                  </a:lnTo>
                  <a:lnTo>
                    <a:pt x="150" y="82"/>
                  </a:lnTo>
                  <a:lnTo>
                    <a:pt x="150" y="84"/>
                  </a:lnTo>
                  <a:lnTo>
                    <a:pt x="150" y="86"/>
                  </a:lnTo>
                  <a:lnTo>
                    <a:pt x="150" y="88"/>
                  </a:lnTo>
                  <a:lnTo>
                    <a:pt x="148" y="88"/>
                  </a:lnTo>
                  <a:lnTo>
                    <a:pt x="146" y="88"/>
                  </a:lnTo>
                  <a:lnTo>
                    <a:pt x="148" y="90"/>
                  </a:lnTo>
                  <a:lnTo>
                    <a:pt x="150" y="92"/>
                  </a:lnTo>
                  <a:lnTo>
                    <a:pt x="150" y="94"/>
                  </a:lnTo>
                  <a:lnTo>
                    <a:pt x="151" y="94"/>
                  </a:lnTo>
                  <a:lnTo>
                    <a:pt x="151" y="95"/>
                  </a:lnTo>
                  <a:lnTo>
                    <a:pt x="151" y="99"/>
                  </a:lnTo>
                  <a:lnTo>
                    <a:pt x="151" y="101"/>
                  </a:lnTo>
                  <a:lnTo>
                    <a:pt x="151" y="103"/>
                  </a:lnTo>
                  <a:lnTo>
                    <a:pt x="151" y="105"/>
                  </a:lnTo>
                  <a:lnTo>
                    <a:pt x="151" y="107"/>
                  </a:lnTo>
                  <a:lnTo>
                    <a:pt x="153" y="107"/>
                  </a:lnTo>
                  <a:lnTo>
                    <a:pt x="157" y="107"/>
                  </a:lnTo>
                  <a:lnTo>
                    <a:pt x="159" y="107"/>
                  </a:lnTo>
                  <a:lnTo>
                    <a:pt x="163" y="107"/>
                  </a:lnTo>
                  <a:lnTo>
                    <a:pt x="165" y="107"/>
                  </a:lnTo>
                  <a:lnTo>
                    <a:pt x="169" y="107"/>
                  </a:lnTo>
                  <a:lnTo>
                    <a:pt x="173" y="107"/>
                  </a:lnTo>
                  <a:lnTo>
                    <a:pt x="174" y="107"/>
                  </a:lnTo>
                  <a:lnTo>
                    <a:pt x="178" y="107"/>
                  </a:lnTo>
                  <a:lnTo>
                    <a:pt x="180" y="107"/>
                  </a:lnTo>
                  <a:lnTo>
                    <a:pt x="180" y="109"/>
                  </a:lnTo>
                  <a:lnTo>
                    <a:pt x="180" y="111"/>
                  </a:lnTo>
                  <a:lnTo>
                    <a:pt x="178" y="113"/>
                  </a:lnTo>
                  <a:lnTo>
                    <a:pt x="178" y="115"/>
                  </a:lnTo>
                  <a:lnTo>
                    <a:pt x="178" y="117"/>
                  </a:lnTo>
                  <a:lnTo>
                    <a:pt x="180" y="119"/>
                  </a:lnTo>
                  <a:lnTo>
                    <a:pt x="180" y="120"/>
                  </a:lnTo>
                  <a:lnTo>
                    <a:pt x="180" y="122"/>
                  </a:lnTo>
                  <a:lnTo>
                    <a:pt x="180" y="124"/>
                  </a:lnTo>
                  <a:lnTo>
                    <a:pt x="182" y="124"/>
                  </a:lnTo>
                  <a:lnTo>
                    <a:pt x="184" y="124"/>
                  </a:lnTo>
                  <a:lnTo>
                    <a:pt x="184" y="126"/>
                  </a:lnTo>
                  <a:lnTo>
                    <a:pt x="186" y="126"/>
                  </a:lnTo>
                  <a:lnTo>
                    <a:pt x="188" y="128"/>
                  </a:lnTo>
                  <a:lnTo>
                    <a:pt x="188" y="126"/>
                  </a:lnTo>
                  <a:lnTo>
                    <a:pt x="190" y="126"/>
                  </a:lnTo>
                  <a:lnTo>
                    <a:pt x="190" y="128"/>
                  </a:lnTo>
                  <a:lnTo>
                    <a:pt x="190" y="130"/>
                  </a:lnTo>
                  <a:lnTo>
                    <a:pt x="190" y="132"/>
                  </a:lnTo>
                  <a:lnTo>
                    <a:pt x="192" y="132"/>
                  </a:lnTo>
                  <a:lnTo>
                    <a:pt x="190" y="132"/>
                  </a:lnTo>
                  <a:lnTo>
                    <a:pt x="192" y="136"/>
                  </a:lnTo>
                  <a:lnTo>
                    <a:pt x="194" y="138"/>
                  </a:lnTo>
                  <a:lnTo>
                    <a:pt x="194" y="140"/>
                  </a:lnTo>
                  <a:lnTo>
                    <a:pt x="196" y="140"/>
                  </a:lnTo>
                  <a:lnTo>
                    <a:pt x="194" y="140"/>
                  </a:lnTo>
                  <a:lnTo>
                    <a:pt x="192" y="143"/>
                  </a:lnTo>
                  <a:lnTo>
                    <a:pt x="192" y="145"/>
                  </a:lnTo>
                  <a:lnTo>
                    <a:pt x="190" y="147"/>
                  </a:lnTo>
                  <a:lnTo>
                    <a:pt x="190" y="149"/>
                  </a:lnTo>
                  <a:lnTo>
                    <a:pt x="190" y="151"/>
                  </a:lnTo>
                  <a:lnTo>
                    <a:pt x="192" y="153"/>
                  </a:lnTo>
                  <a:lnTo>
                    <a:pt x="190" y="153"/>
                  </a:lnTo>
                  <a:lnTo>
                    <a:pt x="188" y="155"/>
                  </a:lnTo>
                  <a:lnTo>
                    <a:pt x="188" y="157"/>
                  </a:lnTo>
                  <a:lnTo>
                    <a:pt x="186" y="159"/>
                  </a:lnTo>
                  <a:lnTo>
                    <a:pt x="186" y="161"/>
                  </a:lnTo>
                  <a:lnTo>
                    <a:pt x="186" y="163"/>
                  </a:lnTo>
                  <a:lnTo>
                    <a:pt x="184" y="163"/>
                  </a:lnTo>
                  <a:lnTo>
                    <a:pt x="184" y="165"/>
                  </a:lnTo>
                  <a:lnTo>
                    <a:pt x="186" y="167"/>
                  </a:lnTo>
                  <a:lnTo>
                    <a:pt x="188" y="167"/>
                  </a:lnTo>
                  <a:lnTo>
                    <a:pt x="188" y="168"/>
                  </a:lnTo>
                  <a:lnTo>
                    <a:pt x="188" y="170"/>
                  </a:lnTo>
                  <a:lnTo>
                    <a:pt x="188" y="168"/>
                  </a:lnTo>
                  <a:lnTo>
                    <a:pt x="186" y="170"/>
                  </a:lnTo>
                  <a:lnTo>
                    <a:pt x="184" y="170"/>
                  </a:lnTo>
                  <a:lnTo>
                    <a:pt x="184" y="172"/>
                  </a:lnTo>
                  <a:lnTo>
                    <a:pt x="184" y="170"/>
                  </a:lnTo>
                  <a:lnTo>
                    <a:pt x="184" y="168"/>
                  </a:lnTo>
                  <a:lnTo>
                    <a:pt x="184" y="167"/>
                  </a:lnTo>
                  <a:lnTo>
                    <a:pt x="182" y="165"/>
                  </a:lnTo>
                  <a:lnTo>
                    <a:pt x="180" y="165"/>
                  </a:lnTo>
                  <a:lnTo>
                    <a:pt x="178" y="163"/>
                  </a:lnTo>
                  <a:lnTo>
                    <a:pt x="176" y="163"/>
                  </a:lnTo>
                  <a:lnTo>
                    <a:pt x="176" y="161"/>
                  </a:lnTo>
                  <a:lnTo>
                    <a:pt x="174" y="161"/>
                  </a:lnTo>
                  <a:lnTo>
                    <a:pt x="173" y="159"/>
                  </a:lnTo>
                  <a:lnTo>
                    <a:pt x="171" y="159"/>
                  </a:lnTo>
                  <a:lnTo>
                    <a:pt x="171" y="157"/>
                  </a:lnTo>
                  <a:lnTo>
                    <a:pt x="169" y="157"/>
                  </a:lnTo>
                  <a:lnTo>
                    <a:pt x="167" y="157"/>
                  </a:lnTo>
                  <a:lnTo>
                    <a:pt x="165" y="157"/>
                  </a:lnTo>
                  <a:lnTo>
                    <a:pt x="161" y="157"/>
                  </a:lnTo>
                  <a:lnTo>
                    <a:pt x="159" y="157"/>
                  </a:lnTo>
                  <a:lnTo>
                    <a:pt x="155" y="157"/>
                  </a:lnTo>
                  <a:lnTo>
                    <a:pt x="151" y="157"/>
                  </a:lnTo>
                  <a:lnTo>
                    <a:pt x="146" y="159"/>
                  </a:lnTo>
                  <a:lnTo>
                    <a:pt x="142" y="161"/>
                  </a:lnTo>
                  <a:lnTo>
                    <a:pt x="136" y="161"/>
                  </a:lnTo>
                  <a:lnTo>
                    <a:pt x="130" y="163"/>
                  </a:lnTo>
                  <a:lnTo>
                    <a:pt x="128" y="163"/>
                  </a:lnTo>
                  <a:lnTo>
                    <a:pt x="126" y="163"/>
                  </a:lnTo>
                  <a:lnTo>
                    <a:pt x="126" y="165"/>
                  </a:lnTo>
                  <a:lnTo>
                    <a:pt x="125" y="167"/>
                  </a:lnTo>
                  <a:lnTo>
                    <a:pt x="125" y="168"/>
                  </a:lnTo>
                  <a:lnTo>
                    <a:pt x="125" y="170"/>
                  </a:lnTo>
                  <a:lnTo>
                    <a:pt x="123" y="170"/>
                  </a:lnTo>
                  <a:lnTo>
                    <a:pt x="123" y="172"/>
                  </a:lnTo>
                  <a:lnTo>
                    <a:pt x="123" y="174"/>
                  </a:lnTo>
                  <a:lnTo>
                    <a:pt x="121" y="174"/>
                  </a:lnTo>
                  <a:lnTo>
                    <a:pt x="121" y="176"/>
                  </a:lnTo>
                  <a:lnTo>
                    <a:pt x="119" y="176"/>
                  </a:lnTo>
                  <a:lnTo>
                    <a:pt x="119" y="178"/>
                  </a:lnTo>
                  <a:lnTo>
                    <a:pt x="119" y="180"/>
                  </a:lnTo>
                  <a:lnTo>
                    <a:pt x="119" y="182"/>
                  </a:lnTo>
                  <a:lnTo>
                    <a:pt x="119" y="184"/>
                  </a:lnTo>
                  <a:lnTo>
                    <a:pt x="119" y="186"/>
                  </a:lnTo>
                  <a:lnTo>
                    <a:pt x="119" y="188"/>
                  </a:lnTo>
                  <a:lnTo>
                    <a:pt x="117" y="190"/>
                  </a:lnTo>
                  <a:lnTo>
                    <a:pt x="117" y="191"/>
                  </a:lnTo>
                  <a:lnTo>
                    <a:pt x="117" y="193"/>
                  </a:lnTo>
                  <a:lnTo>
                    <a:pt x="117" y="195"/>
                  </a:lnTo>
                  <a:lnTo>
                    <a:pt x="115" y="195"/>
                  </a:lnTo>
                  <a:lnTo>
                    <a:pt x="115" y="199"/>
                  </a:lnTo>
                  <a:lnTo>
                    <a:pt x="115" y="201"/>
                  </a:lnTo>
                  <a:lnTo>
                    <a:pt x="113" y="203"/>
                  </a:lnTo>
                  <a:lnTo>
                    <a:pt x="113" y="205"/>
                  </a:lnTo>
                  <a:lnTo>
                    <a:pt x="113" y="207"/>
                  </a:lnTo>
                  <a:lnTo>
                    <a:pt x="111" y="207"/>
                  </a:lnTo>
                  <a:lnTo>
                    <a:pt x="111" y="205"/>
                  </a:lnTo>
                  <a:lnTo>
                    <a:pt x="109" y="205"/>
                  </a:lnTo>
                  <a:lnTo>
                    <a:pt x="109" y="203"/>
                  </a:lnTo>
                  <a:lnTo>
                    <a:pt x="107" y="203"/>
                  </a:lnTo>
                  <a:lnTo>
                    <a:pt x="102" y="203"/>
                  </a:lnTo>
                  <a:lnTo>
                    <a:pt x="96" y="203"/>
                  </a:lnTo>
                  <a:lnTo>
                    <a:pt x="94" y="203"/>
                  </a:lnTo>
                  <a:lnTo>
                    <a:pt x="92" y="203"/>
                  </a:lnTo>
                  <a:lnTo>
                    <a:pt x="92" y="205"/>
                  </a:lnTo>
                  <a:lnTo>
                    <a:pt x="90" y="205"/>
                  </a:lnTo>
                  <a:lnTo>
                    <a:pt x="90" y="207"/>
                  </a:lnTo>
                  <a:lnTo>
                    <a:pt x="88" y="211"/>
                  </a:lnTo>
                  <a:lnTo>
                    <a:pt x="86" y="213"/>
                  </a:lnTo>
                  <a:lnTo>
                    <a:pt x="86" y="215"/>
                  </a:lnTo>
                  <a:lnTo>
                    <a:pt x="86" y="216"/>
                  </a:lnTo>
                  <a:lnTo>
                    <a:pt x="86" y="218"/>
                  </a:lnTo>
                  <a:lnTo>
                    <a:pt x="86" y="216"/>
                  </a:lnTo>
                  <a:lnTo>
                    <a:pt x="84" y="216"/>
                  </a:lnTo>
                  <a:lnTo>
                    <a:pt x="86" y="216"/>
                  </a:lnTo>
                  <a:lnTo>
                    <a:pt x="84" y="216"/>
                  </a:lnTo>
                  <a:lnTo>
                    <a:pt x="84" y="215"/>
                  </a:lnTo>
                  <a:lnTo>
                    <a:pt x="84" y="213"/>
                  </a:lnTo>
                  <a:lnTo>
                    <a:pt x="82" y="211"/>
                  </a:lnTo>
                  <a:lnTo>
                    <a:pt x="82" y="209"/>
                  </a:lnTo>
                  <a:lnTo>
                    <a:pt x="82" y="207"/>
                  </a:lnTo>
                  <a:lnTo>
                    <a:pt x="80" y="207"/>
                  </a:lnTo>
                  <a:lnTo>
                    <a:pt x="78" y="207"/>
                  </a:lnTo>
                  <a:lnTo>
                    <a:pt x="78" y="205"/>
                  </a:lnTo>
                  <a:lnTo>
                    <a:pt x="75" y="205"/>
                  </a:lnTo>
                  <a:lnTo>
                    <a:pt x="73" y="205"/>
                  </a:lnTo>
                  <a:lnTo>
                    <a:pt x="67" y="205"/>
                  </a:lnTo>
                  <a:lnTo>
                    <a:pt x="65" y="205"/>
                  </a:lnTo>
                  <a:lnTo>
                    <a:pt x="63" y="205"/>
                  </a:lnTo>
                  <a:lnTo>
                    <a:pt x="61" y="205"/>
                  </a:lnTo>
                  <a:lnTo>
                    <a:pt x="59" y="203"/>
                  </a:lnTo>
                  <a:lnTo>
                    <a:pt x="59" y="201"/>
                  </a:lnTo>
                  <a:lnTo>
                    <a:pt x="57" y="201"/>
                  </a:lnTo>
                  <a:lnTo>
                    <a:pt x="57" y="199"/>
                  </a:lnTo>
                  <a:lnTo>
                    <a:pt x="55" y="199"/>
                  </a:lnTo>
                  <a:lnTo>
                    <a:pt x="54" y="203"/>
                  </a:lnTo>
                  <a:lnTo>
                    <a:pt x="54" y="205"/>
                  </a:lnTo>
                  <a:lnTo>
                    <a:pt x="52" y="205"/>
                  </a:lnTo>
                  <a:lnTo>
                    <a:pt x="50" y="207"/>
                  </a:lnTo>
                  <a:lnTo>
                    <a:pt x="48" y="207"/>
                  </a:lnTo>
                  <a:lnTo>
                    <a:pt x="48" y="209"/>
                  </a:lnTo>
                  <a:lnTo>
                    <a:pt x="46" y="209"/>
                  </a:lnTo>
                  <a:lnTo>
                    <a:pt x="46" y="211"/>
                  </a:lnTo>
                  <a:lnTo>
                    <a:pt x="44" y="211"/>
                  </a:lnTo>
                  <a:lnTo>
                    <a:pt x="44" y="213"/>
                  </a:lnTo>
                  <a:lnTo>
                    <a:pt x="42" y="213"/>
                  </a:lnTo>
                  <a:lnTo>
                    <a:pt x="42" y="215"/>
                  </a:lnTo>
                  <a:lnTo>
                    <a:pt x="40" y="216"/>
                  </a:lnTo>
                  <a:lnTo>
                    <a:pt x="34" y="218"/>
                  </a:lnTo>
                  <a:lnTo>
                    <a:pt x="32" y="218"/>
                  </a:lnTo>
                  <a:lnTo>
                    <a:pt x="30" y="218"/>
                  </a:lnTo>
                  <a:lnTo>
                    <a:pt x="29" y="216"/>
                  </a:lnTo>
                  <a:lnTo>
                    <a:pt x="29" y="215"/>
                  </a:lnTo>
                  <a:lnTo>
                    <a:pt x="29" y="213"/>
                  </a:lnTo>
                  <a:lnTo>
                    <a:pt x="29" y="211"/>
                  </a:lnTo>
                  <a:lnTo>
                    <a:pt x="29" y="209"/>
                  </a:lnTo>
                  <a:lnTo>
                    <a:pt x="29" y="207"/>
                  </a:lnTo>
                  <a:lnTo>
                    <a:pt x="27" y="205"/>
                  </a:lnTo>
                  <a:lnTo>
                    <a:pt x="29" y="205"/>
                  </a:lnTo>
                  <a:lnTo>
                    <a:pt x="27" y="205"/>
                  </a:lnTo>
                  <a:lnTo>
                    <a:pt x="27" y="203"/>
                  </a:lnTo>
                  <a:lnTo>
                    <a:pt x="25" y="199"/>
                  </a:lnTo>
                  <a:lnTo>
                    <a:pt x="25" y="197"/>
                  </a:lnTo>
                  <a:lnTo>
                    <a:pt x="25" y="195"/>
                  </a:lnTo>
                  <a:lnTo>
                    <a:pt x="25" y="191"/>
                  </a:lnTo>
                  <a:lnTo>
                    <a:pt x="21" y="186"/>
                  </a:lnTo>
                  <a:lnTo>
                    <a:pt x="19" y="186"/>
                  </a:lnTo>
                  <a:lnTo>
                    <a:pt x="19" y="184"/>
                  </a:lnTo>
                  <a:lnTo>
                    <a:pt x="19" y="182"/>
                  </a:lnTo>
                  <a:lnTo>
                    <a:pt x="19" y="180"/>
                  </a:lnTo>
                  <a:lnTo>
                    <a:pt x="19" y="178"/>
                  </a:lnTo>
                  <a:lnTo>
                    <a:pt x="17" y="178"/>
                  </a:lnTo>
                  <a:lnTo>
                    <a:pt x="15" y="178"/>
                  </a:lnTo>
                  <a:lnTo>
                    <a:pt x="15" y="176"/>
                  </a:lnTo>
                  <a:lnTo>
                    <a:pt x="15" y="174"/>
                  </a:lnTo>
                  <a:lnTo>
                    <a:pt x="17" y="174"/>
                  </a:lnTo>
                  <a:lnTo>
                    <a:pt x="15" y="174"/>
                  </a:lnTo>
                  <a:lnTo>
                    <a:pt x="15" y="172"/>
                  </a:lnTo>
                  <a:lnTo>
                    <a:pt x="15" y="170"/>
                  </a:lnTo>
                  <a:lnTo>
                    <a:pt x="17" y="170"/>
                  </a:lnTo>
                  <a:lnTo>
                    <a:pt x="19" y="170"/>
                  </a:lnTo>
                  <a:lnTo>
                    <a:pt x="19" y="168"/>
                  </a:lnTo>
                  <a:lnTo>
                    <a:pt x="19" y="167"/>
                  </a:lnTo>
                  <a:lnTo>
                    <a:pt x="17" y="167"/>
                  </a:lnTo>
                  <a:lnTo>
                    <a:pt x="17" y="165"/>
                  </a:lnTo>
                  <a:lnTo>
                    <a:pt x="15" y="165"/>
                  </a:lnTo>
                  <a:lnTo>
                    <a:pt x="17" y="165"/>
                  </a:lnTo>
                  <a:lnTo>
                    <a:pt x="17" y="163"/>
                  </a:lnTo>
                  <a:lnTo>
                    <a:pt x="19" y="161"/>
                  </a:lnTo>
                  <a:lnTo>
                    <a:pt x="19" y="159"/>
                  </a:lnTo>
                  <a:lnTo>
                    <a:pt x="21" y="159"/>
                  </a:lnTo>
                  <a:lnTo>
                    <a:pt x="19" y="159"/>
                  </a:lnTo>
                  <a:lnTo>
                    <a:pt x="17" y="157"/>
                  </a:lnTo>
                  <a:lnTo>
                    <a:pt x="17" y="155"/>
                  </a:lnTo>
                  <a:lnTo>
                    <a:pt x="15" y="155"/>
                  </a:lnTo>
                  <a:lnTo>
                    <a:pt x="15" y="153"/>
                  </a:lnTo>
                  <a:lnTo>
                    <a:pt x="13" y="153"/>
                  </a:lnTo>
                  <a:lnTo>
                    <a:pt x="11" y="151"/>
                  </a:lnTo>
                  <a:lnTo>
                    <a:pt x="11" y="149"/>
                  </a:lnTo>
                  <a:lnTo>
                    <a:pt x="11" y="147"/>
                  </a:lnTo>
                  <a:lnTo>
                    <a:pt x="11" y="145"/>
                  </a:lnTo>
                  <a:lnTo>
                    <a:pt x="11" y="143"/>
                  </a:lnTo>
                  <a:lnTo>
                    <a:pt x="9" y="142"/>
                  </a:lnTo>
                  <a:lnTo>
                    <a:pt x="9" y="140"/>
                  </a:lnTo>
                  <a:lnTo>
                    <a:pt x="9" y="138"/>
                  </a:lnTo>
                  <a:lnTo>
                    <a:pt x="9" y="136"/>
                  </a:lnTo>
                  <a:lnTo>
                    <a:pt x="7" y="136"/>
                  </a:lnTo>
                  <a:lnTo>
                    <a:pt x="7" y="134"/>
                  </a:lnTo>
                  <a:lnTo>
                    <a:pt x="7" y="136"/>
                  </a:lnTo>
                  <a:lnTo>
                    <a:pt x="6" y="134"/>
                  </a:lnTo>
                  <a:lnTo>
                    <a:pt x="6" y="132"/>
                  </a:lnTo>
                  <a:lnTo>
                    <a:pt x="6" y="130"/>
                  </a:lnTo>
                  <a:lnTo>
                    <a:pt x="4" y="130"/>
                  </a:lnTo>
                  <a:lnTo>
                    <a:pt x="4" y="128"/>
                  </a:lnTo>
                  <a:lnTo>
                    <a:pt x="4" y="126"/>
                  </a:lnTo>
                  <a:lnTo>
                    <a:pt x="4" y="124"/>
                  </a:lnTo>
                  <a:lnTo>
                    <a:pt x="2" y="124"/>
                  </a:lnTo>
                  <a:lnTo>
                    <a:pt x="0" y="124"/>
                  </a:lnTo>
                  <a:lnTo>
                    <a:pt x="2" y="122"/>
                  </a:lnTo>
                  <a:lnTo>
                    <a:pt x="4" y="120"/>
                  </a:lnTo>
                  <a:lnTo>
                    <a:pt x="6" y="120"/>
                  </a:lnTo>
                  <a:lnTo>
                    <a:pt x="6" y="119"/>
                  </a:lnTo>
                  <a:lnTo>
                    <a:pt x="6" y="117"/>
                  </a:lnTo>
                  <a:lnTo>
                    <a:pt x="7" y="115"/>
                  </a:lnTo>
                  <a:lnTo>
                    <a:pt x="9" y="115"/>
                  </a:lnTo>
                  <a:lnTo>
                    <a:pt x="11" y="113"/>
                  </a:lnTo>
                  <a:lnTo>
                    <a:pt x="11" y="111"/>
                  </a:lnTo>
                  <a:lnTo>
                    <a:pt x="13" y="111"/>
                  </a:lnTo>
                  <a:lnTo>
                    <a:pt x="13" y="113"/>
                  </a:lnTo>
                  <a:lnTo>
                    <a:pt x="13" y="111"/>
                  </a:lnTo>
                  <a:lnTo>
                    <a:pt x="13" y="109"/>
                  </a:lnTo>
                  <a:lnTo>
                    <a:pt x="11" y="109"/>
                  </a:lnTo>
                  <a:lnTo>
                    <a:pt x="13" y="109"/>
                  </a:lnTo>
                  <a:lnTo>
                    <a:pt x="15" y="109"/>
                  </a:lnTo>
                  <a:lnTo>
                    <a:pt x="17" y="109"/>
                  </a:lnTo>
                  <a:lnTo>
                    <a:pt x="17" y="107"/>
                  </a:lnTo>
                  <a:lnTo>
                    <a:pt x="15" y="107"/>
                  </a:lnTo>
                  <a:lnTo>
                    <a:pt x="17" y="107"/>
                  </a:lnTo>
                  <a:lnTo>
                    <a:pt x="19" y="107"/>
                  </a:lnTo>
                  <a:lnTo>
                    <a:pt x="17" y="105"/>
                  </a:lnTo>
                  <a:lnTo>
                    <a:pt x="15" y="105"/>
                  </a:lnTo>
                  <a:lnTo>
                    <a:pt x="13" y="105"/>
                  </a:lnTo>
                  <a:lnTo>
                    <a:pt x="13" y="103"/>
                  </a:lnTo>
                  <a:lnTo>
                    <a:pt x="15" y="101"/>
                  </a:lnTo>
                  <a:lnTo>
                    <a:pt x="13" y="101"/>
                  </a:lnTo>
                  <a:lnTo>
                    <a:pt x="11" y="101"/>
                  </a:lnTo>
                  <a:lnTo>
                    <a:pt x="11" y="99"/>
                  </a:lnTo>
                  <a:lnTo>
                    <a:pt x="11" y="97"/>
                  </a:lnTo>
                  <a:lnTo>
                    <a:pt x="9" y="97"/>
                  </a:lnTo>
                  <a:lnTo>
                    <a:pt x="7" y="97"/>
                  </a:lnTo>
                  <a:lnTo>
                    <a:pt x="9" y="97"/>
                  </a:lnTo>
                  <a:lnTo>
                    <a:pt x="7" y="97"/>
                  </a:lnTo>
                  <a:lnTo>
                    <a:pt x="7" y="95"/>
                  </a:lnTo>
                  <a:lnTo>
                    <a:pt x="6" y="95"/>
                  </a:lnTo>
                  <a:lnTo>
                    <a:pt x="6" y="94"/>
                  </a:lnTo>
                  <a:lnTo>
                    <a:pt x="6" y="92"/>
                  </a:lnTo>
                  <a:lnTo>
                    <a:pt x="7" y="92"/>
                  </a:lnTo>
                  <a:lnTo>
                    <a:pt x="7" y="90"/>
                  </a:lnTo>
                  <a:lnTo>
                    <a:pt x="9" y="90"/>
                  </a:lnTo>
                  <a:lnTo>
                    <a:pt x="7" y="88"/>
                  </a:lnTo>
                  <a:lnTo>
                    <a:pt x="6" y="86"/>
                  </a:lnTo>
                  <a:lnTo>
                    <a:pt x="6" y="84"/>
                  </a:lnTo>
                  <a:lnTo>
                    <a:pt x="6" y="82"/>
                  </a:lnTo>
                  <a:lnTo>
                    <a:pt x="7" y="82"/>
                  </a:lnTo>
                  <a:lnTo>
                    <a:pt x="7" y="80"/>
                  </a:lnTo>
                  <a:lnTo>
                    <a:pt x="7" y="78"/>
                  </a:lnTo>
                  <a:lnTo>
                    <a:pt x="9" y="78"/>
                  </a:lnTo>
                  <a:lnTo>
                    <a:pt x="9" y="76"/>
                  </a:lnTo>
                  <a:lnTo>
                    <a:pt x="11" y="76"/>
                  </a:lnTo>
                  <a:lnTo>
                    <a:pt x="11" y="74"/>
                  </a:lnTo>
                  <a:lnTo>
                    <a:pt x="11" y="72"/>
                  </a:lnTo>
                  <a:lnTo>
                    <a:pt x="13" y="72"/>
                  </a:lnTo>
                  <a:lnTo>
                    <a:pt x="13" y="71"/>
                  </a:lnTo>
                  <a:lnTo>
                    <a:pt x="13" y="69"/>
                  </a:lnTo>
                  <a:lnTo>
                    <a:pt x="11" y="69"/>
                  </a:lnTo>
                  <a:lnTo>
                    <a:pt x="11" y="67"/>
                  </a:lnTo>
                  <a:lnTo>
                    <a:pt x="11" y="65"/>
                  </a:lnTo>
                  <a:lnTo>
                    <a:pt x="9" y="65"/>
                  </a:lnTo>
                  <a:lnTo>
                    <a:pt x="9" y="63"/>
                  </a:lnTo>
                  <a:lnTo>
                    <a:pt x="11" y="63"/>
                  </a:lnTo>
                  <a:lnTo>
                    <a:pt x="11" y="61"/>
                  </a:lnTo>
                  <a:lnTo>
                    <a:pt x="11" y="57"/>
                  </a:lnTo>
                  <a:lnTo>
                    <a:pt x="11" y="55"/>
                  </a:lnTo>
                  <a:lnTo>
                    <a:pt x="11" y="53"/>
                  </a:lnTo>
                  <a:lnTo>
                    <a:pt x="11" y="51"/>
                  </a:lnTo>
                  <a:lnTo>
                    <a:pt x="11" y="49"/>
                  </a:lnTo>
                  <a:lnTo>
                    <a:pt x="13" y="49"/>
                  </a:lnTo>
                  <a:lnTo>
                    <a:pt x="15" y="47"/>
                  </a:lnTo>
                  <a:lnTo>
                    <a:pt x="15" y="46"/>
                  </a:lnTo>
                  <a:lnTo>
                    <a:pt x="17" y="46"/>
                  </a:lnTo>
                  <a:lnTo>
                    <a:pt x="17" y="44"/>
                  </a:lnTo>
                  <a:lnTo>
                    <a:pt x="15" y="44"/>
                  </a:lnTo>
                  <a:lnTo>
                    <a:pt x="15" y="40"/>
                  </a:lnTo>
                  <a:lnTo>
                    <a:pt x="13" y="38"/>
                  </a:lnTo>
                  <a:lnTo>
                    <a:pt x="11" y="34"/>
                  </a:lnTo>
                  <a:lnTo>
                    <a:pt x="9" y="32"/>
                  </a:lnTo>
                  <a:lnTo>
                    <a:pt x="7" y="28"/>
                  </a:lnTo>
                  <a:lnTo>
                    <a:pt x="6" y="26"/>
                  </a:lnTo>
                  <a:lnTo>
                    <a:pt x="4" y="23"/>
                  </a:lnTo>
                  <a:lnTo>
                    <a:pt x="2" y="21"/>
                  </a:lnTo>
                  <a:lnTo>
                    <a:pt x="2" y="19"/>
                  </a:lnTo>
                  <a:lnTo>
                    <a:pt x="4" y="19"/>
                  </a:lnTo>
                  <a:lnTo>
                    <a:pt x="6" y="19"/>
                  </a:lnTo>
                  <a:lnTo>
                    <a:pt x="7" y="19"/>
                  </a:lnTo>
                  <a:lnTo>
                    <a:pt x="9" y="19"/>
                  </a:lnTo>
                  <a:lnTo>
                    <a:pt x="9" y="21"/>
                  </a:lnTo>
                  <a:lnTo>
                    <a:pt x="9" y="19"/>
                  </a:lnTo>
                  <a:lnTo>
                    <a:pt x="9" y="21"/>
                  </a:lnTo>
                  <a:lnTo>
                    <a:pt x="11" y="21"/>
                  </a:lnTo>
                  <a:lnTo>
                    <a:pt x="13" y="21"/>
                  </a:lnTo>
                  <a:lnTo>
                    <a:pt x="15" y="21"/>
                  </a:lnTo>
                  <a:lnTo>
                    <a:pt x="15" y="23"/>
                  </a:lnTo>
                  <a:lnTo>
                    <a:pt x="17" y="23"/>
                  </a:lnTo>
                  <a:lnTo>
                    <a:pt x="19" y="21"/>
                  </a:lnTo>
                  <a:lnTo>
                    <a:pt x="21" y="21"/>
                  </a:lnTo>
                  <a:lnTo>
                    <a:pt x="23" y="21"/>
                  </a:lnTo>
                  <a:lnTo>
                    <a:pt x="23" y="19"/>
                  </a:lnTo>
                  <a:lnTo>
                    <a:pt x="25" y="17"/>
                  </a:lnTo>
                  <a:lnTo>
                    <a:pt x="25" y="15"/>
                  </a:lnTo>
                  <a:lnTo>
                    <a:pt x="27" y="15"/>
                  </a:lnTo>
                  <a:lnTo>
                    <a:pt x="29" y="15"/>
                  </a:lnTo>
                  <a:lnTo>
                    <a:pt x="30" y="15"/>
                  </a:lnTo>
                  <a:lnTo>
                    <a:pt x="32" y="15"/>
                  </a:lnTo>
                  <a:lnTo>
                    <a:pt x="32" y="13"/>
                  </a:lnTo>
                  <a:lnTo>
                    <a:pt x="34" y="13"/>
                  </a:lnTo>
                  <a:lnTo>
                    <a:pt x="34" y="11"/>
                  </a:lnTo>
                  <a:lnTo>
                    <a:pt x="36" y="11"/>
                  </a:lnTo>
                  <a:lnTo>
                    <a:pt x="38" y="11"/>
                  </a:lnTo>
                  <a:lnTo>
                    <a:pt x="38" y="9"/>
                  </a:lnTo>
                  <a:lnTo>
                    <a:pt x="40" y="9"/>
                  </a:lnTo>
                  <a:lnTo>
                    <a:pt x="42" y="9"/>
                  </a:lnTo>
                  <a:lnTo>
                    <a:pt x="42" y="7"/>
                  </a:lnTo>
                  <a:lnTo>
                    <a:pt x="44" y="5"/>
                  </a:lnTo>
                  <a:lnTo>
                    <a:pt x="46" y="3"/>
                  </a:lnTo>
                  <a:lnTo>
                    <a:pt x="48" y="3"/>
                  </a:lnTo>
                  <a:lnTo>
                    <a:pt x="50" y="3"/>
                  </a:lnTo>
                  <a:lnTo>
                    <a:pt x="52" y="1"/>
                  </a:lnTo>
                  <a:lnTo>
                    <a:pt x="54" y="1"/>
                  </a:lnTo>
                  <a:lnTo>
                    <a:pt x="55" y="1"/>
                  </a:lnTo>
                  <a:lnTo>
                    <a:pt x="57" y="1"/>
                  </a:lnTo>
                  <a:lnTo>
                    <a:pt x="59" y="1"/>
                  </a:lnTo>
                  <a:lnTo>
                    <a:pt x="59" y="0"/>
                  </a:lnTo>
                  <a:lnTo>
                    <a:pt x="61" y="0"/>
                  </a:lnTo>
                  <a:lnTo>
                    <a:pt x="61" y="1"/>
                  </a:lnTo>
                  <a:lnTo>
                    <a:pt x="63" y="0"/>
                  </a:lnTo>
                  <a:lnTo>
                    <a:pt x="63" y="1"/>
                  </a:lnTo>
                  <a:lnTo>
                    <a:pt x="65" y="1"/>
                  </a:lnTo>
                  <a:lnTo>
                    <a:pt x="67" y="1"/>
                  </a:lnTo>
                  <a:lnTo>
                    <a:pt x="67" y="0"/>
                  </a:lnTo>
                  <a:lnTo>
                    <a:pt x="69" y="0"/>
                  </a:lnTo>
                  <a:lnTo>
                    <a:pt x="69" y="1"/>
                  </a:lnTo>
                  <a:lnTo>
                    <a:pt x="71" y="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38"/>
            <p:cNvSpPr>
              <a:spLocks noEditPoints="1"/>
            </p:cNvSpPr>
            <p:nvPr/>
          </p:nvSpPr>
          <p:spPr bwMode="auto">
            <a:xfrm>
              <a:off x="3159125" y="4699000"/>
              <a:ext cx="1143000" cy="1038225"/>
            </a:xfrm>
            <a:custGeom>
              <a:avLst/>
              <a:gdLst>
                <a:gd name="T0" fmla="*/ 441 w 720"/>
                <a:gd name="T1" fmla="*/ 476 h 654"/>
                <a:gd name="T2" fmla="*/ 562 w 720"/>
                <a:gd name="T3" fmla="*/ 293 h 654"/>
                <a:gd name="T4" fmla="*/ 485 w 720"/>
                <a:gd name="T5" fmla="*/ 122 h 654"/>
                <a:gd name="T6" fmla="*/ 416 w 720"/>
                <a:gd name="T7" fmla="*/ 96 h 654"/>
                <a:gd name="T8" fmla="*/ 361 w 720"/>
                <a:gd name="T9" fmla="*/ 92 h 654"/>
                <a:gd name="T10" fmla="*/ 405 w 720"/>
                <a:gd name="T11" fmla="*/ 101 h 654"/>
                <a:gd name="T12" fmla="*/ 384 w 720"/>
                <a:gd name="T13" fmla="*/ 111 h 654"/>
                <a:gd name="T14" fmla="*/ 372 w 720"/>
                <a:gd name="T15" fmla="*/ 90 h 654"/>
                <a:gd name="T16" fmla="*/ 382 w 720"/>
                <a:gd name="T17" fmla="*/ 80 h 654"/>
                <a:gd name="T18" fmla="*/ 382 w 720"/>
                <a:gd name="T19" fmla="*/ 74 h 654"/>
                <a:gd name="T20" fmla="*/ 222 w 720"/>
                <a:gd name="T21" fmla="*/ 11 h 654"/>
                <a:gd name="T22" fmla="*/ 234 w 720"/>
                <a:gd name="T23" fmla="*/ 59 h 654"/>
                <a:gd name="T24" fmla="*/ 286 w 720"/>
                <a:gd name="T25" fmla="*/ 49 h 654"/>
                <a:gd name="T26" fmla="*/ 338 w 720"/>
                <a:gd name="T27" fmla="*/ 48 h 654"/>
                <a:gd name="T28" fmla="*/ 366 w 720"/>
                <a:gd name="T29" fmla="*/ 28 h 654"/>
                <a:gd name="T30" fmla="*/ 376 w 720"/>
                <a:gd name="T31" fmla="*/ 72 h 654"/>
                <a:gd name="T32" fmla="*/ 343 w 720"/>
                <a:gd name="T33" fmla="*/ 107 h 654"/>
                <a:gd name="T34" fmla="*/ 374 w 720"/>
                <a:gd name="T35" fmla="*/ 115 h 654"/>
                <a:gd name="T36" fmla="*/ 391 w 720"/>
                <a:gd name="T37" fmla="*/ 122 h 654"/>
                <a:gd name="T38" fmla="*/ 418 w 720"/>
                <a:gd name="T39" fmla="*/ 96 h 654"/>
                <a:gd name="T40" fmla="*/ 434 w 720"/>
                <a:gd name="T41" fmla="*/ 97 h 654"/>
                <a:gd name="T42" fmla="*/ 447 w 720"/>
                <a:gd name="T43" fmla="*/ 103 h 654"/>
                <a:gd name="T44" fmla="*/ 464 w 720"/>
                <a:gd name="T45" fmla="*/ 107 h 654"/>
                <a:gd name="T46" fmla="*/ 470 w 720"/>
                <a:gd name="T47" fmla="*/ 119 h 654"/>
                <a:gd name="T48" fmla="*/ 476 w 720"/>
                <a:gd name="T49" fmla="*/ 128 h 654"/>
                <a:gd name="T50" fmla="*/ 514 w 720"/>
                <a:gd name="T51" fmla="*/ 130 h 654"/>
                <a:gd name="T52" fmla="*/ 570 w 720"/>
                <a:gd name="T53" fmla="*/ 149 h 654"/>
                <a:gd name="T54" fmla="*/ 622 w 720"/>
                <a:gd name="T55" fmla="*/ 184 h 654"/>
                <a:gd name="T56" fmla="*/ 612 w 720"/>
                <a:gd name="T57" fmla="*/ 236 h 654"/>
                <a:gd name="T58" fmla="*/ 583 w 720"/>
                <a:gd name="T59" fmla="*/ 266 h 654"/>
                <a:gd name="T60" fmla="*/ 558 w 720"/>
                <a:gd name="T61" fmla="*/ 297 h 654"/>
                <a:gd name="T62" fmla="*/ 558 w 720"/>
                <a:gd name="T63" fmla="*/ 341 h 654"/>
                <a:gd name="T64" fmla="*/ 535 w 720"/>
                <a:gd name="T65" fmla="*/ 418 h 654"/>
                <a:gd name="T66" fmla="*/ 493 w 720"/>
                <a:gd name="T67" fmla="*/ 460 h 654"/>
                <a:gd name="T68" fmla="*/ 472 w 720"/>
                <a:gd name="T69" fmla="*/ 458 h 654"/>
                <a:gd name="T70" fmla="*/ 443 w 720"/>
                <a:gd name="T71" fmla="*/ 476 h 654"/>
                <a:gd name="T72" fmla="*/ 407 w 720"/>
                <a:gd name="T73" fmla="*/ 501 h 654"/>
                <a:gd name="T74" fmla="*/ 405 w 720"/>
                <a:gd name="T75" fmla="*/ 533 h 654"/>
                <a:gd name="T76" fmla="*/ 359 w 720"/>
                <a:gd name="T77" fmla="*/ 618 h 654"/>
                <a:gd name="T78" fmla="*/ 372 w 720"/>
                <a:gd name="T79" fmla="*/ 593 h 654"/>
                <a:gd name="T80" fmla="*/ 351 w 720"/>
                <a:gd name="T81" fmla="*/ 614 h 654"/>
                <a:gd name="T82" fmla="*/ 338 w 720"/>
                <a:gd name="T83" fmla="*/ 639 h 654"/>
                <a:gd name="T84" fmla="*/ 301 w 720"/>
                <a:gd name="T85" fmla="*/ 610 h 654"/>
                <a:gd name="T86" fmla="*/ 265 w 720"/>
                <a:gd name="T87" fmla="*/ 585 h 654"/>
                <a:gd name="T88" fmla="*/ 305 w 720"/>
                <a:gd name="T89" fmla="*/ 543 h 654"/>
                <a:gd name="T90" fmla="*/ 316 w 720"/>
                <a:gd name="T91" fmla="*/ 504 h 654"/>
                <a:gd name="T92" fmla="*/ 305 w 720"/>
                <a:gd name="T93" fmla="*/ 476 h 654"/>
                <a:gd name="T94" fmla="*/ 261 w 720"/>
                <a:gd name="T95" fmla="*/ 447 h 654"/>
                <a:gd name="T96" fmla="*/ 257 w 720"/>
                <a:gd name="T97" fmla="*/ 395 h 654"/>
                <a:gd name="T98" fmla="*/ 220 w 720"/>
                <a:gd name="T99" fmla="*/ 347 h 654"/>
                <a:gd name="T100" fmla="*/ 190 w 720"/>
                <a:gd name="T101" fmla="*/ 295 h 654"/>
                <a:gd name="T102" fmla="*/ 142 w 720"/>
                <a:gd name="T103" fmla="*/ 272 h 654"/>
                <a:gd name="T104" fmla="*/ 111 w 720"/>
                <a:gd name="T105" fmla="*/ 247 h 654"/>
                <a:gd name="T106" fmla="*/ 53 w 720"/>
                <a:gd name="T107" fmla="*/ 253 h 654"/>
                <a:gd name="T108" fmla="*/ 15 w 720"/>
                <a:gd name="T109" fmla="*/ 226 h 654"/>
                <a:gd name="T110" fmla="*/ 17 w 720"/>
                <a:gd name="T111" fmla="*/ 172 h 654"/>
                <a:gd name="T112" fmla="*/ 59 w 720"/>
                <a:gd name="T113" fmla="*/ 149 h 654"/>
                <a:gd name="T114" fmla="*/ 63 w 720"/>
                <a:gd name="T115" fmla="*/ 78 h 654"/>
                <a:gd name="T116" fmla="*/ 92 w 720"/>
                <a:gd name="T117" fmla="*/ 55 h 654"/>
                <a:gd name="T118" fmla="*/ 144 w 720"/>
                <a:gd name="T119" fmla="*/ 67 h 654"/>
                <a:gd name="T120" fmla="*/ 153 w 720"/>
                <a:gd name="T121" fmla="*/ 25 h 654"/>
                <a:gd name="T122" fmla="*/ 188 w 720"/>
                <a:gd name="T123" fmla="*/ 19 h 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20" h="654">
                  <a:moveTo>
                    <a:pt x="407" y="545"/>
                  </a:moveTo>
                  <a:lnTo>
                    <a:pt x="405" y="545"/>
                  </a:lnTo>
                  <a:lnTo>
                    <a:pt x="405" y="543"/>
                  </a:lnTo>
                  <a:lnTo>
                    <a:pt x="407" y="543"/>
                  </a:lnTo>
                  <a:lnTo>
                    <a:pt x="405" y="543"/>
                  </a:lnTo>
                  <a:lnTo>
                    <a:pt x="407" y="541"/>
                  </a:lnTo>
                  <a:lnTo>
                    <a:pt x="407" y="539"/>
                  </a:lnTo>
                  <a:lnTo>
                    <a:pt x="407" y="537"/>
                  </a:lnTo>
                  <a:lnTo>
                    <a:pt x="409" y="537"/>
                  </a:lnTo>
                  <a:lnTo>
                    <a:pt x="409" y="539"/>
                  </a:lnTo>
                  <a:lnTo>
                    <a:pt x="409" y="541"/>
                  </a:lnTo>
                  <a:lnTo>
                    <a:pt x="407" y="541"/>
                  </a:lnTo>
                  <a:lnTo>
                    <a:pt x="407" y="543"/>
                  </a:lnTo>
                  <a:lnTo>
                    <a:pt x="407" y="545"/>
                  </a:lnTo>
                  <a:close/>
                  <a:moveTo>
                    <a:pt x="405" y="520"/>
                  </a:moveTo>
                  <a:lnTo>
                    <a:pt x="405" y="518"/>
                  </a:lnTo>
                  <a:lnTo>
                    <a:pt x="403" y="518"/>
                  </a:lnTo>
                  <a:lnTo>
                    <a:pt x="405" y="518"/>
                  </a:lnTo>
                  <a:lnTo>
                    <a:pt x="405" y="516"/>
                  </a:lnTo>
                  <a:lnTo>
                    <a:pt x="407" y="516"/>
                  </a:lnTo>
                  <a:lnTo>
                    <a:pt x="407" y="518"/>
                  </a:lnTo>
                  <a:lnTo>
                    <a:pt x="407" y="520"/>
                  </a:lnTo>
                  <a:lnTo>
                    <a:pt x="405" y="520"/>
                  </a:lnTo>
                  <a:close/>
                  <a:moveTo>
                    <a:pt x="411" y="503"/>
                  </a:moveTo>
                  <a:lnTo>
                    <a:pt x="411" y="504"/>
                  </a:lnTo>
                  <a:lnTo>
                    <a:pt x="409" y="504"/>
                  </a:lnTo>
                  <a:lnTo>
                    <a:pt x="409" y="503"/>
                  </a:lnTo>
                  <a:lnTo>
                    <a:pt x="411" y="501"/>
                  </a:lnTo>
                  <a:lnTo>
                    <a:pt x="411" y="503"/>
                  </a:lnTo>
                  <a:close/>
                  <a:moveTo>
                    <a:pt x="424" y="489"/>
                  </a:moveTo>
                  <a:lnTo>
                    <a:pt x="422" y="491"/>
                  </a:lnTo>
                  <a:lnTo>
                    <a:pt x="418" y="493"/>
                  </a:lnTo>
                  <a:lnTo>
                    <a:pt x="418" y="495"/>
                  </a:lnTo>
                  <a:lnTo>
                    <a:pt x="416" y="495"/>
                  </a:lnTo>
                  <a:lnTo>
                    <a:pt x="416" y="497"/>
                  </a:lnTo>
                  <a:lnTo>
                    <a:pt x="416" y="495"/>
                  </a:lnTo>
                  <a:lnTo>
                    <a:pt x="416" y="493"/>
                  </a:lnTo>
                  <a:lnTo>
                    <a:pt x="418" y="493"/>
                  </a:lnTo>
                  <a:lnTo>
                    <a:pt x="420" y="491"/>
                  </a:lnTo>
                  <a:lnTo>
                    <a:pt x="422" y="491"/>
                  </a:lnTo>
                  <a:lnTo>
                    <a:pt x="422" y="489"/>
                  </a:lnTo>
                  <a:lnTo>
                    <a:pt x="424" y="489"/>
                  </a:lnTo>
                  <a:close/>
                  <a:moveTo>
                    <a:pt x="439" y="476"/>
                  </a:moveTo>
                  <a:lnTo>
                    <a:pt x="441" y="476"/>
                  </a:lnTo>
                  <a:lnTo>
                    <a:pt x="441" y="478"/>
                  </a:lnTo>
                  <a:lnTo>
                    <a:pt x="439" y="478"/>
                  </a:lnTo>
                  <a:lnTo>
                    <a:pt x="439" y="476"/>
                  </a:lnTo>
                  <a:lnTo>
                    <a:pt x="439" y="478"/>
                  </a:lnTo>
                  <a:lnTo>
                    <a:pt x="439" y="476"/>
                  </a:lnTo>
                  <a:close/>
                  <a:moveTo>
                    <a:pt x="459" y="474"/>
                  </a:moveTo>
                  <a:lnTo>
                    <a:pt x="459" y="476"/>
                  </a:lnTo>
                  <a:lnTo>
                    <a:pt x="459" y="478"/>
                  </a:lnTo>
                  <a:lnTo>
                    <a:pt x="459" y="476"/>
                  </a:lnTo>
                  <a:lnTo>
                    <a:pt x="457" y="476"/>
                  </a:lnTo>
                  <a:lnTo>
                    <a:pt x="455" y="476"/>
                  </a:lnTo>
                  <a:lnTo>
                    <a:pt x="457" y="474"/>
                  </a:lnTo>
                  <a:lnTo>
                    <a:pt x="457" y="472"/>
                  </a:lnTo>
                  <a:lnTo>
                    <a:pt x="457" y="474"/>
                  </a:lnTo>
                  <a:lnTo>
                    <a:pt x="459" y="474"/>
                  </a:lnTo>
                  <a:close/>
                  <a:moveTo>
                    <a:pt x="474" y="462"/>
                  </a:moveTo>
                  <a:lnTo>
                    <a:pt x="476" y="462"/>
                  </a:lnTo>
                  <a:lnTo>
                    <a:pt x="478" y="464"/>
                  </a:lnTo>
                  <a:lnTo>
                    <a:pt x="476" y="464"/>
                  </a:lnTo>
                  <a:lnTo>
                    <a:pt x="476" y="462"/>
                  </a:lnTo>
                  <a:lnTo>
                    <a:pt x="476" y="464"/>
                  </a:lnTo>
                  <a:lnTo>
                    <a:pt x="476" y="462"/>
                  </a:lnTo>
                  <a:lnTo>
                    <a:pt x="476" y="464"/>
                  </a:lnTo>
                  <a:lnTo>
                    <a:pt x="474" y="464"/>
                  </a:lnTo>
                  <a:lnTo>
                    <a:pt x="472" y="464"/>
                  </a:lnTo>
                  <a:lnTo>
                    <a:pt x="472" y="462"/>
                  </a:lnTo>
                  <a:lnTo>
                    <a:pt x="474" y="462"/>
                  </a:lnTo>
                  <a:lnTo>
                    <a:pt x="476" y="462"/>
                  </a:lnTo>
                  <a:lnTo>
                    <a:pt x="474" y="462"/>
                  </a:lnTo>
                  <a:close/>
                  <a:moveTo>
                    <a:pt x="718" y="418"/>
                  </a:moveTo>
                  <a:lnTo>
                    <a:pt x="720" y="418"/>
                  </a:lnTo>
                  <a:lnTo>
                    <a:pt x="718" y="418"/>
                  </a:lnTo>
                  <a:close/>
                  <a:moveTo>
                    <a:pt x="558" y="299"/>
                  </a:moveTo>
                  <a:lnTo>
                    <a:pt x="558" y="301"/>
                  </a:lnTo>
                  <a:lnTo>
                    <a:pt x="558" y="303"/>
                  </a:lnTo>
                  <a:lnTo>
                    <a:pt x="560" y="303"/>
                  </a:lnTo>
                  <a:lnTo>
                    <a:pt x="558" y="303"/>
                  </a:lnTo>
                  <a:lnTo>
                    <a:pt x="558" y="301"/>
                  </a:lnTo>
                  <a:lnTo>
                    <a:pt x="556" y="301"/>
                  </a:lnTo>
                  <a:lnTo>
                    <a:pt x="556" y="299"/>
                  </a:lnTo>
                  <a:lnTo>
                    <a:pt x="558" y="299"/>
                  </a:lnTo>
                  <a:close/>
                  <a:moveTo>
                    <a:pt x="564" y="291"/>
                  </a:moveTo>
                  <a:lnTo>
                    <a:pt x="564" y="293"/>
                  </a:lnTo>
                  <a:lnTo>
                    <a:pt x="562" y="293"/>
                  </a:lnTo>
                  <a:lnTo>
                    <a:pt x="562" y="295"/>
                  </a:lnTo>
                  <a:lnTo>
                    <a:pt x="560" y="295"/>
                  </a:lnTo>
                  <a:lnTo>
                    <a:pt x="560" y="293"/>
                  </a:lnTo>
                  <a:lnTo>
                    <a:pt x="562" y="293"/>
                  </a:lnTo>
                  <a:lnTo>
                    <a:pt x="562" y="291"/>
                  </a:lnTo>
                  <a:lnTo>
                    <a:pt x="564" y="291"/>
                  </a:lnTo>
                  <a:close/>
                  <a:moveTo>
                    <a:pt x="624" y="209"/>
                  </a:moveTo>
                  <a:lnTo>
                    <a:pt x="624" y="207"/>
                  </a:lnTo>
                  <a:lnTo>
                    <a:pt x="624" y="209"/>
                  </a:lnTo>
                  <a:close/>
                  <a:moveTo>
                    <a:pt x="470" y="128"/>
                  </a:moveTo>
                  <a:lnTo>
                    <a:pt x="470" y="130"/>
                  </a:lnTo>
                  <a:lnTo>
                    <a:pt x="470" y="128"/>
                  </a:lnTo>
                  <a:lnTo>
                    <a:pt x="470" y="130"/>
                  </a:lnTo>
                  <a:lnTo>
                    <a:pt x="470" y="132"/>
                  </a:lnTo>
                  <a:lnTo>
                    <a:pt x="468" y="132"/>
                  </a:lnTo>
                  <a:lnTo>
                    <a:pt x="470" y="130"/>
                  </a:lnTo>
                  <a:lnTo>
                    <a:pt x="468" y="130"/>
                  </a:lnTo>
                  <a:lnTo>
                    <a:pt x="468" y="128"/>
                  </a:lnTo>
                  <a:lnTo>
                    <a:pt x="470" y="128"/>
                  </a:lnTo>
                  <a:lnTo>
                    <a:pt x="470" y="126"/>
                  </a:lnTo>
                  <a:lnTo>
                    <a:pt x="470" y="128"/>
                  </a:lnTo>
                  <a:close/>
                  <a:moveTo>
                    <a:pt x="508" y="128"/>
                  </a:moveTo>
                  <a:lnTo>
                    <a:pt x="507" y="128"/>
                  </a:lnTo>
                  <a:lnTo>
                    <a:pt x="507" y="126"/>
                  </a:lnTo>
                  <a:lnTo>
                    <a:pt x="507" y="128"/>
                  </a:lnTo>
                  <a:lnTo>
                    <a:pt x="508" y="128"/>
                  </a:lnTo>
                  <a:close/>
                  <a:moveTo>
                    <a:pt x="508" y="126"/>
                  </a:moveTo>
                  <a:lnTo>
                    <a:pt x="508" y="128"/>
                  </a:lnTo>
                  <a:lnTo>
                    <a:pt x="508" y="126"/>
                  </a:lnTo>
                  <a:lnTo>
                    <a:pt x="508" y="128"/>
                  </a:lnTo>
                  <a:lnTo>
                    <a:pt x="510" y="128"/>
                  </a:lnTo>
                  <a:lnTo>
                    <a:pt x="508" y="128"/>
                  </a:lnTo>
                  <a:lnTo>
                    <a:pt x="508" y="126"/>
                  </a:lnTo>
                  <a:lnTo>
                    <a:pt x="507" y="126"/>
                  </a:lnTo>
                  <a:lnTo>
                    <a:pt x="508" y="126"/>
                  </a:lnTo>
                  <a:close/>
                  <a:moveTo>
                    <a:pt x="482" y="122"/>
                  </a:moveTo>
                  <a:lnTo>
                    <a:pt x="482" y="124"/>
                  </a:lnTo>
                  <a:lnTo>
                    <a:pt x="480" y="124"/>
                  </a:lnTo>
                  <a:lnTo>
                    <a:pt x="482" y="122"/>
                  </a:lnTo>
                  <a:lnTo>
                    <a:pt x="480" y="122"/>
                  </a:lnTo>
                  <a:lnTo>
                    <a:pt x="482" y="122"/>
                  </a:lnTo>
                  <a:close/>
                  <a:moveTo>
                    <a:pt x="485" y="122"/>
                  </a:moveTo>
                  <a:lnTo>
                    <a:pt x="483" y="122"/>
                  </a:lnTo>
                  <a:lnTo>
                    <a:pt x="485" y="122"/>
                  </a:lnTo>
                  <a:close/>
                  <a:moveTo>
                    <a:pt x="483" y="122"/>
                  </a:moveTo>
                  <a:lnTo>
                    <a:pt x="482" y="122"/>
                  </a:lnTo>
                  <a:lnTo>
                    <a:pt x="482" y="120"/>
                  </a:lnTo>
                  <a:lnTo>
                    <a:pt x="483" y="120"/>
                  </a:lnTo>
                  <a:lnTo>
                    <a:pt x="485" y="120"/>
                  </a:lnTo>
                  <a:lnTo>
                    <a:pt x="483" y="120"/>
                  </a:lnTo>
                  <a:lnTo>
                    <a:pt x="483" y="122"/>
                  </a:lnTo>
                  <a:close/>
                  <a:moveTo>
                    <a:pt x="393" y="115"/>
                  </a:moveTo>
                  <a:lnTo>
                    <a:pt x="391" y="115"/>
                  </a:lnTo>
                  <a:lnTo>
                    <a:pt x="391" y="113"/>
                  </a:lnTo>
                  <a:lnTo>
                    <a:pt x="393" y="113"/>
                  </a:lnTo>
                  <a:lnTo>
                    <a:pt x="393" y="111"/>
                  </a:lnTo>
                  <a:lnTo>
                    <a:pt x="393" y="113"/>
                  </a:lnTo>
                  <a:lnTo>
                    <a:pt x="393" y="115"/>
                  </a:lnTo>
                  <a:close/>
                  <a:moveTo>
                    <a:pt x="391" y="111"/>
                  </a:moveTo>
                  <a:lnTo>
                    <a:pt x="389" y="111"/>
                  </a:lnTo>
                  <a:lnTo>
                    <a:pt x="391" y="111"/>
                  </a:lnTo>
                  <a:close/>
                  <a:moveTo>
                    <a:pt x="464" y="105"/>
                  </a:moveTo>
                  <a:lnTo>
                    <a:pt x="462" y="105"/>
                  </a:lnTo>
                  <a:lnTo>
                    <a:pt x="462" y="107"/>
                  </a:lnTo>
                  <a:lnTo>
                    <a:pt x="462" y="105"/>
                  </a:lnTo>
                  <a:lnTo>
                    <a:pt x="462" y="103"/>
                  </a:lnTo>
                  <a:lnTo>
                    <a:pt x="462" y="105"/>
                  </a:lnTo>
                  <a:lnTo>
                    <a:pt x="462" y="103"/>
                  </a:lnTo>
                  <a:lnTo>
                    <a:pt x="464" y="103"/>
                  </a:lnTo>
                  <a:lnTo>
                    <a:pt x="464" y="105"/>
                  </a:lnTo>
                  <a:close/>
                  <a:moveTo>
                    <a:pt x="409" y="103"/>
                  </a:moveTo>
                  <a:lnTo>
                    <a:pt x="407" y="103"/>
                  </a:lnTo>
                  <a:lnTo>
                    <a:pt x="407" y="101"/>
                  </a:lnTo>
                  <a:lnTo>
                    <a:pt x="409" y="101"/>
                  </a:lnTo>
                  <a:lnTo>
                    <a:pt x="411" y="101"/>
                  </a:lnTo>
                  <a:lnTo>
                    <a:pt x="409" y="103"/>
                  </a:lnTo>
                  <a:close/>
                  <a:moveTo>
                    <a:pt x="411" y="101"/>
                  </a:moveTo>
                  <a:lnTo>
                    <a:pt x="411" y="99"/>
                  </a:lnTo>
                  <a:lnTo>
                    <a:pt x="409" y="99"/>
                  </a:lnTo>
                  <a:lnTo>
                    <a:pt x="411" y="99"/>
                  </a:lnTo>
                  <a:lnTo>
                    <a:pt x="411" y="97"/>
                  </a:lnTo>
                  <a:lnTo>
                    <a:pt x="412" y="97"/>
                  </a:lnTo>
                  <a:lnTo>
                    <a:pt x="412" y="99"/>
                  </a:lnTo>
                  <a:lnTo>
                    <a:pt x="411" y="99"/>
                  </a:lnTo>
                  <a:lnTo>
                    <a:pt x="411" y="101"/>
                  </a:lnTo>
                  <a:close/>
                  <a:moveTo>
                    <a:pt x="414" y="94"/>
                  </a:moveTo>
                  <a:lnTo>
                    <a:pt x="416" y="94"/>
                  </a:lnTo>
                  <a:lnTo>
                    <a:pt x="416" y="96"/>
                  </a:lnTo>
                  <a:lnTo>
                    <a:pt x="414" y="96"/>
                  </a:lnTo>
                  <a:lnTo>
                    <a:pt x="414" y="94"/>
                  </a:lnTo>
                  <a:close/>
                  <a:moveTo>
                    <a:pt x="370" y="94"/>
                  </a:moveTo>
                  <a:lnTo>
                    <a:pt x="370" y="96"/>
                  </a:lnTo>
                  <a:lnTo>
                    <a:pt x="368" y="96"/>
                  </a:lnTo>
                  <a:lnTo>
                    <a:pt x="366" y="96"/>
                  </a:lnTo>
                  <a:lnTo>
                    <a:pt x="366" y="97"/>
                  </a:lnTo>
                  <a:lnTo>
                    <a:pt x="364" y="97"/>
                  </a:lnTo>
                  <a:lnTo>
                    <a:pt x="364" y="96"/>
                  </a:lnTo>
                  <a:lnTo>
                    <a:pt x="366" y="96"/>
                  </a:lnTo>
                  <a:lnTo>
                    <a:pt x="366" y="94"/>
                  </a:lnTo>
                  <a:lnTo>
                    <a:pt x="368" y="94"/>
                  </a:lnTo>
                  <a:lnTo>
                    <a:pt x="370" y="94"/>
                  </a:lnTo>
                  <a:close/>
                  <a:moveTo>
                    <a:pt x="420" y="94"/>
                  </a:moveTo>
                  <a:lnTo>
                    <a:pt x="420" y="96"/>
                  </a:lnTo>
                  <a:lnTo>
                    <a:pt x="418" y="94"/>
                  </a:lnTo>
                  <a:lnTo>
                    <a:pt x="420" y="94"/>
                  </a:lnTo>
                  <a:close/>
                  <a:moveTo>
                    <a:pt x="363" y="94"/>
                  </a:moveTo>
                  <a:lnTo>
                    <a:pt x="364" y="94"/>
                  </a:lnTo>
                  <a:lnTo>
                    <a:pt x="364" y="96"/>
                  </a:lnTo>
                  <a:lnTo>
                    <a:pt x="363" y="97"/>
                  </a:lnTo>
                  <a:lnTo>
                    <a:pt x="363" y="99"/>
                  </a:lnTo>
                  <a:lnTo>
                    <a:pt x="363" y="101"/>
                  </a:lnTo>
                  <a:lnTo>
                    <a:pt x="363" y="99"/>
                  </a:lnTo>
                  <a:lnTo>
                    <a:pt x="361" y="99"/>
                  </a:lnTo>
                  <a:lnTo>
                    <a:pt x="361" y="103"/>
                  </a:lnTo>
                  <a:lnTo>
                    <a:pt x="359" y="105"/>
                  </a:lnTo>
                  <a:lnTo>
                    <a:pt x="357" y="105"/>
                  </a:lnTo>
                  <a:lnTo>
                    <a:pt x="355" y="105"/>
                  </a:lnTo>
                  <a:lnTo>
                    <a:pt x="355" y="107"/>
                  </a:lnTo>
                  <a:lnTo>
                    <a:pt x="353" y="107"/>
                  </a:lnTo>
                  <a:lnTo>
                    <a:pt x="351" y="107"/>
                  </a:lnTo>
                  <a:lnTo>
                    <a:pt x="353" y="105"/>
                  </a:lnTo>
                  <a:lnTo>
                    <a:pt x="353" y="103"/>
                  </a:lnTo>
                  <a:lnTo>
                    <a:pt x="355" y="103"/>
                  </a:lnTo>
                  <a:lnTo>
                    <a:pt x="355" y="101"/>
                  </a:lnTo>
                  <a:lnTo>
                    <a:pt x="357" y="101"/>
                  </a:lnTo>
                  <a:lnTo>
                    <a:pt x="355" y="99"/>
                  </a:lnTo>
                  <a:lnTo>
                    <a:pt x="357" y="97"/>
                  </a:lnTo>
                  <a:lnTo>
                    <a:pt x="357" y="96"/>
                  </a:lnTo>
                  <a:lnTo>
                    <a:pt x="359" y="96"/>
                  </a:lnTo>
                  <a:lnTo>
                    <a:pt x="359" y="94"/>
                  </a:lnTo>
                  <a:lnTo>
                    <a:pt x="361" y="94"/>
                  </a:lnTo>
                  <a:lnTo>
                    <a:pt x="361" y="92"/>
                  </a:lnTo>
                  <a:lnTo>
                    <a:pt x="361" y="94"/>
                  </a:lnTo>
                  <a:lnTo>
                    <a:pt x="363" y="94"/>
                  </a:lnTo>
                  <a:lnTo>
                    <a:pt x="361" y="94"/>
                  </a:lnTo>
                  <a:lnTo>
                    <a:pt x="361" y="92"/>
                  </a:lnTo>
                  <a:lnTo>
                    <a:pt x="363" y="92"/>
                  </a:lnTo>
                  <a:lnTo>
                    <a:pt x="363" y="94"/>
                  </a:lnTo>
                  <a:close/>
                  <a:moveTo>
                    <a:pt x="361" y="92"/>
                  </a:moveTo>
                  <a:lnTo>
                    <a:pt x="361" y="90"/>
                  </a:lnTo>
                  <a:lnTo>
                    <a:pt x="363" y="88"/>
                  </a:lnTo>
                  <a:lnTo>
                    <a:pt x="363" y="86"/>
                  </a:lnTo>
                  <a:lnTo>
                    <a:pt x="364" y="86"/>
                  </a:lnTo>
                  <a:lnTo>
                    <a:pt x="364" y="88"/>
                  </a:lnTo>
                  <a:lnTo>
                    <a:pt x="364" y="90"/>
                  </a:lnTo>
                  <a:lnTo>
                    <a:pt x="363" y="90"/>
                  </a:lnTo>
                  <a:lnTo>
                    <a:pt x="361" y="92"/>
                  </a:lnTo>
                  <a:close/>
                  <a:moveTo>
                    <a:pt x="382" y="86"/>
                  </a:moveTo>
                  <a:lnTo>
                    <a:pt x="386" y="88"/>
                  </a:lnTo>
                  <a:lnTo>
                    <a:pt x="387" y="88"/>
                  </a:lnTo>
                  <a:lnTo>
                    <a:pt x="389" y="88"/>
                  </a:lnTo>
                  <a:lnTo>
                    <a:pt x="391" y="88"/>
                  </a:lnTo>
                  <a:lnTo>
                    <a:pt x="393" y="88"/>
                  </a:lnTo>
                  <a:lnTo>
                    <a:pt x="391" y="88"/>
                  </a:lnTo>
                  <a:lnTo>
                    <a:pt x="393" y="88"/>
                  </a:lnTo>
                  <a:lnTo>
                    <a:pt x="393" y="86"/>
                  </a:lnTo>
                  <a:lnTo>
                    <a:pt x="395" y="86"/>
                  </a:lnTo>
                  <a:lnTo>
                    <a:pt x="397" y="86"/>
                  </a:lnTo>
                  <a:lnTo>
                    <a:pt x="399" y="86"/>
                  </a:lnTo>
                  <a:lnTo>
                    <a:pt x="399" y="88"/>
                  </a:lnTo>
                  <a:lnTo>
                    <a:pt x="399" y="86"/>
                  </a:lnTo>
                  <a:lnTo>
                    <a:pt x="401" y="86"/>
                  </a:lnTo>
                  <a:lnTo>
                    <a:pt x="401" y="88"/>
                  </a:lnTo>
                  <a:lnTo>
                    <a:pt x="403" y="88"/>
                  </a:lnTo>
                  <a:lnTo>
                    <a:pt x="405" y="88"/>
                  </a:lnTo>
                  <a:lnTo>
                    <a:pt x="407" y="88"/>
                  </a:lnTo>
                  <a:lnTo>
                    <a:pt x="409" y="88"/>
                  </a:lnTo>
                  <a:lnTo>
                    <a:pt x="409" y="90"/>
                  </a:lnTo>
                  <a:lnTo>
                    <a:pt x="407" y="92"/>
                  </a:lnTo>
                  <a:lnTo>
                    <a:pt x="407" y="94"/>
                  </a:lnTo>
                  <a:lnTo>
                    <a:pt x="407" y="96"/>
                  </a:lnTo>
                  <a:lnTo>
                    <a:pt x="405" y="96"/>
                  </a:lnTo>
                  <a:lnTo>
                    <a:pt x="407" y="96"/>
                  </a:lnTo>
                  <a:lnTo>
                    <a:pt x="407" y="97"/>
                  </a:lnTo>
                  <a:lnTo>
                    <a:pt x="405" y="99"/>
                  </a:lnTo>
                  <a:lnTo>
                    <a:pt x="405" y="101"/>
                  </a:lnTo>
                  <a:lnTo>
                    <a:pt x="403" y="101"/>
                  </a:lnTo>
                  <a:lnTo>
                    <a:pt x="403" y="103"/>
                  </a:lnTo>
                  <a:lnTo>
                    <a:pt x="401" y="103"/>
                  </a:lnTo>
                  <a:lnTo>
                    <a:pt x="399" y="101"/>
                  </a:lnTo>
                  <a:lnTo>
                    <a:pt x="399" y="103"/>
                  </a:lnTo>
                  <a:lnTo>
                    <a:pt x="401" y="103"/>
                  </a:lnTo>
                  <a:lnTo>
                    <a:pt x="401" y="105"/>
                  </a:lnTo>
                  <a:lnTo>
                    <a:pt x="401" y="107"/>
                  </a:lnTo>
                  <a:lnTo>
                    <a:pt x="399" y="105"/>
                  </a:lnTo>
                  <a:lnTo>
                    <a:pt x="399" y="107"/>
                  </a:lnTo>
                  <a:lnTo>
                    <a:pt x="401" y="107"/>
                  </a:lnTo>
                  <a:lnTo>
                    <a:pt x="399" y="109"/>
                  </a:lnTo>
                  <a:lnTo>
                    <a:pt x="399" y="107"/>
                  </a:lnTo>
                  <a:lnTo>
                    <a:pt x="399" y="109"/>
                  </a:lnTo>
                  <a:lnTo>
                    <a:pt x="397" y="109"/>
                  </a:lnTo>
                  <a:lnTo>
                    <a:pt x="397" y="107"/>
                  </a:lnTo>
                  <a:lnTo>
                    <a:pt x="395" y="107"/>
                  </a:lnTo>
                  <a:lnTo>
                    <a:pt x="395" y="109"/>
                  </a:lnTo>
                  <a:lnTo>
                    <a:pt x="393" y="109"/>
                  </a:lnTo>
                  <a:lnTo>
                    <a:pt x="391" y="109"/>
                  </a:lnTo>
                  <a:lnTo>
                    <a:pt x="393" y="109"/>
                  </a:lnTo>
                  <a:lnTo>
                    <a:pt x="393" y="107"/>
                  </a:lnTo>
                  <a:lnTo>
                    <a:pt x="391" y="109"/>
                  </a:lnTo>
                  <a:lnTo>
                    <a:pt x="393" y="109"/>
                  </a:lnTo>
                  <a:lnTo>
                    <a:pt x="393" y="111"/>
                  </a:lnTo>
                  <a:lnTo>
                    <a:pt x="391" y="111"/>
                  </a:lnTo>
                  <a:lnTo>
                    <a:pt x="391" y="109"/>
                  </a:lnTo>
                  <a:lnTo>
                    <a:pt x="391" y="107"/>
                  </a:lnTo>
                  <a:lnTo>
                    <a:pt x="389" y="107"/>
                  </a:lnTo>
                  <a:lnTo>
                    <a:pt x="389" y="109"/>
                  </a:lnTo>
                  <a:lnTo>
                    <a:pt x="391" y="109"/>
                  </a:lnTo>
                  <a:lnTo>
                    <a:pt x="389" y="109"/>
                  </a:lnTo>
                  <a:lnTo>
                    <a:pt x="391" y="109"/>
                  </a:lnTo>
                  <a:lnTo>
                    <a:pt x="389" y="109"/>
                  </a:lnTo>
                  <a:lnTo>
                    <a:pt x="389" y="111"/>
                  </a:lnTo>
                  <a:lnTo>
                    <a:pt x="387" y="113"/>
                  </a:lnTo>
                  <a:lnTo>
                    <a:pt x="387" y="111"/>
                  </a:lnTo>
                  <a:lnTo>
                    <a:pt x="387" y="109"/>
                  </a:lnTo>
                  <a:lnTo>
                    <a:pt x="386" y="111"/>
                  </a:lnTo>
                  <a:lnTo>
                    <a:pt x="387" y="111"/>
                  </a:lnTo>
                  <a:lnTo>
                    <a:pt x="387" y="113"/>
                  </a:lnTo>
                  <a:lnTo>
                    <a:pt x="386" y="113"/>
                  </a:lnTo>
                  <a:lnTo>
                    <a:pt x="384" y="113"/>
                  </a:lnTo>
                  <a:lnTo>
                    <a:pt x="384" y="111"/>
                  </a:lnTo>
                  <a:lnTo>
                    <a:pt x="382" y="111"/>
                  </a:lnTo>
                  <a:lnTo>
                    <a:pt x="382" y="113"/>
                  </a:lnTo>
                  <a:lnTo>
                    <a:pt x="380" y="113"/>
                  </a:lnTo>
                  <a:lnTo>
                    <a:pt x="380" y="111"/>
                  </a:lnTo>
                  <a:lnTo>
                    <a:pt x="380" y="109"/>
                  </a:lnTo>
                  <a:lnTo>
                    <a:pt x="378" y="109"/>
                  </a:lnTo>
                  <a:lnTo>
                    <a:pt x="378" y="107"/>
                  </a:lnTo>
                  <a:lnTo>
                    <a:pt x="378" y="109"/>
                  </a:lnTo>
                  <a:lnTo>
                    <a:pt x="378" y="111"/>
                  </a:lnTo>
                  <a:lnTo>
                    <a:pt x="378" y="113"/>
                  </a:lnTo>
                  <a:lnTo>
                    <a:pt x="376" y="113"/>
                  </a:lnTo>
                  <a:lnTo>
                    <a:pt x="378" y="113"/>
                  </a:lnTo>
                  <a:lnTo>
                    <a:pt x="376" y="113"/>
                  </a:lnTo>
                  <a:lnTo>
                    <a:pt x="374" y="113"/>
                  </a:lnTo>
                  <a:lnTo>
                    <a:pt x="372" y="113"/>
                  </a:lnTo>
                  <a:lnTo>
                    <a:pt x="374" y="113"/>
                  </a:lnTo>
                  <a:lnTo>
                    <a:pt x="374" y="111"/>
                  </a:lnTo>
                  <a:lnTo>
                    <a:pt x="370" y="109"/>
                  </a:lnTo>
                  <a:lnTo>
                    <a:pt x="370" y="107"/>
                  </a:lnTo>
                  <a:lnTo>
                    <a:pt x="370" y="105"/>
                  </a:lnTo>
                  <a:lnTo>
                    <a:pt x="370" y="103"/>
                  </a:lnTo>
                  <a:lnTo>
                    <a:pt x="370" y="101"/>
                  </a:lnTo>
                  <a:lnTo>
                    <a:pt x="372" y="101"/>
                  </a:lnTo>
                  <a:lnTo>
                    <a:pt x="372" y="103"/>
                  </a:lnTo>
                  <a:lnTo>
                    <a:pt x="374" y="103"/>
                  </a:lnTo>
                  <a:lnTo>
                    <a:pt x="372" y="101"/>
                  </a:lnTo>
                  <a:lnTo>
                    <a:pt x="374" y="101"/>
                  </a:lnTo>
                  <a:lnTo>
                    <a:pt x="376" y="101"/>
                  </a:lnTo>
                  <a:lnTo>
                    <a:pt x="374" y="101"/>
                  </a:lnTo>
                  <a:lnTo>
                    <a:pt x="372" y="101"/>
                  </a:lnTo>
                  <a:lnTo>
                    <a:pt x="370" y="101"/>
                  </a:lnTo>
                  <a:lnTo>
                    <a:pt x="370" y="99"/>
                  </a:lnTo>
                  <a:lnTo>
                    <a:pt x="370" y="97"/>
                  </a:lnTo>
                  <a:lnTo>
                    <a:pt x="370" y="96"/>
                  </a:lnTo>
                  <a:lnTo>
                    <a:pt x="370" y="94"/>
                  </a:lnTo>
                  <a:lnTo>
                    <a:pt x="372" y="94"/>
                  </a:lnTo>
                  <a:lnTo>
                    <a:pt x="372" y="96"/>
                  </a:lnTo>
                  <a:lnTo>
                    <a:pt x="374" y="96"/>
                  </a:lnTo>
                  <a:lnTo>
                    <a:pt x="374" y="94"/>
                  </a:lnTo>
                  <a:lnTo>
                    <a:pt x="372" y="94"/>
                  </a:lnTo>
                  <a:lnTo>
                    <a:pt x="372" y="92"/>
                  </a:lnTo>
                  <a:lnTo>
                    <a:pt x="370" y="92"/>
                  </a:lnTo>
                  <a:lnTo>
                    <a:pt x="372" y="92"/>
                  </a:lnTo>
                  <a:lnTo>
                    <a:pt x="372" y="90"/>
                  </a:lnTo>
                  <a:lnTo>
                    <a:pt x="372" y="88"/>
                  </a:lnTo>
                  <a:lnTo>
                    <a:pt x="374" y="88"/>
                  </a:lnTo>
                  <a:lnTo>
                    <a:pt x="374" y="86"/>
                  </a:lnTo>
                  <a:lnTo>
                    <a:pt x="376" y="86"/>
                  </a:lnTo>
                  <a:lnTo>
                    <a:pt x="378" y="86"/>
                  </a:lnTo>
                  <a:lnTo>
                    <a:pt x="382" y="86"/>
                  </a:lnTo>
                  <a:close/>
                  <a:moveTo>
                    <a:pt x="368" y="90"/>
                  </a:moveTo>
                  <a:lnTo>
                    <a:pt x="366" y="90"/>
                  </a:lnTo>
                  <a:lnTo>
                    <a:pt x="366" y="88"/>
                  </a:lnTo>
                  <a:lnTo>
                    <a:pt x="366" y="86"/>
                  </a:lnTo>
                  <a:lnTo>
                    <a:pt x="366" y="84"/>
                  </a:lnTo>
                  <a:lnTo>
                    <a:pt x="368" y="84"/>
                  </a:lnTo>
                  <a:lnTo>
                    <a:pt x="370" y="84"/>
                  </a:lnTo>
                  <a:lnTo>
                    <a:pt x="372" y="84"/>
                  </a:lnTo>
                  <a:lnTo>
                    <a:pt x="372" y="86"/>
                  </a:lnTo>
                  <a:lnTo>
                    <a:pt x="370" y="88"/>
                  </a:lnTo>
                  <a:lnTo>
                    <a:pt x="368" y="88"/>
                  </a:lnTo>
                  <a:lnTo>
                    <a:pt x="368" y="90"/>
                  </a:lnTo>
                  <a:close/>
                  <a:moveTo>
                    <a:pt x="391" y="82"/>
                  </a:moveTo>
                  <a:lnTo>
                    <a:pt x="391" y="84"/>
                  </a:lnTo>
                  <a:lnTo>
                    <a:pt x="391" y="82"/>
                  </a:lnTo>
                  <a:lnTo>
                    <a:pt x="393" y="84"/>
                  </a:lnTo>
                  <a:lnTo>
                    <a:pt x="393" y="86"/>
                  </a:lnTo>
                  <a:lnTo>
                    <a:pt x="393" y="84"/>
                  </a:lnTo>
                  <a:lnTo>
                    <a:pt x="393" y="86"/>
                  </a:lnTo>
                  <a:lnTo>
                    <a:pt x="391" y="86"/>
                  </a:lnTo>
                  <a:lnTo>
                    <a:pt x="387" y="86"/>
                  </a:lnTo>
                  <a:lnTo>
                    <a:pt x="386" y="86"/>
                  </a:lnTo>
                  <a:lnTo>
                    <a:pt x="386" y="84"/>
                  </a:lnTo>
                  <a:lnTo>
                    <a:pt x="387" y="84"/>
                  </a:lnTo>
                  <a:lnTo>
                    <a:pt x="389" y="84"/>
                  </a:lnTo>
                  <a:lnTo>
                    <a:pt x="389" y="82"/>
                  </a:lnTo>
                  <a:lnTo>
                    <a:pt x="391" y="82"/>
                  </a:lnTo>
                  <a:close/>
                  <a:moveTo>
                    <a:pt x="376" y="84"/>
                  </a:moveTo>
                  <a:lnTo>
                    <a:pt x="374" y="84"/>
                  </a:lnTo>
                  <a:lnTo>
                    <a:pt x="372" y="84"/>
                  </a:lnTo>
                  <a:lnTo>
                    <a:pt x="372" y="82"/>
                  </a:lnTo>
                  <a:lnTo>
                    <a:pt x="374" y="82"/>
                  </a:lnTo>
                  <a:lnTo>
                    <a:pt x="376" y="82"/>
                  </a:lnTo>
                  <a:lnTo>
                    <a:pt x="376" y="84"/>
                  </a:lnTo>
                  <a:close/>
                  <a:moveTo>
                    <a:pt x="380" y="80"/>
                  </a:moveTo>
                  <a:lnTo>
                    <a:pt x="380" y="78"/>
                  </a:lnTo>
                  <a:lnTo>
                    <a:pt x="382" y="78"/>
                  </a:lnTo>
                  <a:lnTo>
                    <a:pt x="382" y="80"/>
                  </a:lnTo>
                  <a:lnTo>
                    <a:pt x="380" y="80"/>
                  </a:lnTo>
                  <a:close/>
                  <a:moveTo>
                    <a:pt x="389" y="80"/>
                  </a:moveTo>
                  <a:lnTo>
                    <a:pt x="387" y="80"/>
                  </a:lnTo>
                  <a:lnTo>
                    <a:pt x="386" y="82"/>
                  </a:lnTo>
                  <a:lnTo>
                    <a:pt x="386" y="84"/>
                  </a:lnTo>
                  <a:lnTo>
                    <a:pt x="384" y="84"/>
                  </a:lnTo>
                  <a:lnTo>
                    <a:pt x="382" y="84"/>
                  </a:lnTo>
                  <a:lnTo>
                    <a:pt x="380" y="84"/>
                  </a:lnTo>
                  <a:lnTo>
                    <a:pt x="378" y="84"/>
                  </a:lnTo>
                  <a:lnTo>
                    <a:pt x="378" y="82"/>
                  </a:lnTo>
                  <a:lnTo>
                    <a:pt x="376" y="82"/>
                  </a:lnTo>
                  <a:lnTo>
                    <a:pt x="376" y="80"/>
                  </a:lnTo>
                  <a:lnTo>
                    <a:pt x="378" y="80"/>
                  </a:lnTo>
                  <a:lnTo>
                    <a:pt x="380" y="80"/>
                  </a:lnTo>
                  <a:lnTo>
                    <a:pt x="382" y="80"/>
                  </a:lnTo>
                  <a:lnTo>
                    <a:pt x="382" y="78"/>
                  </a:lnTo>
                  <a:lnTo>
                    <a:pt x="384" y="78"/>
                  </a:lnTo>
                  <a:lnTo>
                    <a:pt x="384" y="80"/>
                  </a:lnTo>
                  <a:lnTo>
                    <a:pt x="386" y="80"/>
                  </a:lnTo>
                  <a:lnTo>
                    <a:pt x="386" y="78"/>
                  </a:lnTo>
                  <a:lnTo>
                    <a:pt x="387" y="78"/>
                  </a:lnTo>
                  <a:lnTo>
                    <a:pt x="389" y="78"/>
                  </a:lnTo>
                  <a:lnTo>
                    <a:pt x="389" y="80"/>
                  </a:lnTo>
                  <a:close/>
                  <a:moveTo>
                    <a:pt x="378" y="76"/>
                  </a:moveTo>
                  <a:lnTo>
                    <a:pt x="378" y="78"/>
                  </a:lnTo>
                  <a:lnTo>
                    <a:pt x="378" y="80"/>
                  </a:lnTo>
                  <a:lnTo>
                    <a:pt x="376" y="80"/>
                  </a:lnTo>
                  <a:lnTo>
                    <a:pt x="376" y="82"/>
                  </a:lnTo>
                  <a:lnTo>
                    <a:pt x="374" y="82"/>
                  </a:lnTo>
                  <a:lnTo>
                    <a:pt x="374" y="80"/>
                  </a:lnTo>
                  <a:lnTo>
                    <a:pt x="376" y="80"/>
                  </a:lnTo>
                  <a:lnTo>
                    <a:pt x="376" y="78"/>
                  </a:lnTo>
                  <a:lnTo>
                    <a:pt x="376" y="76"/>
                  </a:lnTo>
                  <a:lnTo>
                    <a:pt x="376" y="74"/>
                  </a:lnTo>
                  <a:lnTo>
                    <a:pt x="378" y="74"/>
                  </a:lnTo>
                  <a:lnTo>
                    <a:pt x="378" y="76"/>
                  </a:lnTo>
                  <a:close/>
                  <a:moveTo>
                    <a:pt x="382" y="74"/>
                  </a:moveTo>
                  <a:lnTo>
                    <a:pt x="382" y="76"/>
                  </a:lnTo>
                  <a:lnTo>
                    <a:pt x="380" y="78"/>
                  </a:lnTo>
                  <a:lnTo>
                    <a:pt x="378" y="78"/>
                  </a:lnTo>
                  <a:lnTo>
                    <a:pt x="378" y="76"/>
                  </a:lnTo>
                  <a:lnTo>
                    <a:pt x="378" y="74"/>
                  </a:lnTo>
                  <a:lnTo>
                    <a:pt x="380" y="74"/>
                  </a:lnTo>
                  <a:lnTo>
                    <a:pt x="382" y="74"/>
                  </a:lnTo>
                  <a:lnTo>
                    <a:pt x="380" y="74"/>
                  </a:lnTo>
                  <a:lnTo>
                    <a:pt x="382" y="74"/>
                  </a:lnTo>
                  <a:close/>
                  <a:moveTo>
                    <a:pt x="710" y="71"/>
                  </a:moveTo>
                  <a:lnTo>
                    <a:pt x="712" y="71"/>
                  </a:lnTo>
                  <a:lnTo>
                    <a:pt x="710" y="71"/>
                  </a:lnTo>
                  <a:close/>
                  <a:moveTo>
                    <a:pt x="382" y="69"/>
                  </a:moveTo>
                  <a:lnTo>
                    <a:pt x="382" y="71"/>
                  </a:lnTo>
                  <a:lnTo>
                    <a:pt x="382" y="72"/>
                  </a:lnTo>
                  <a:lnTo>
                    <a:pt x="380" y="72"/>
                  </a:lnTo>
                  <a:lnTo>
                    <a:pt x="378" y="72"/>
                  </a:lnTo>
                  <a:lnTo>
                    <a:pt x="378" y="71"/>
                  </a:lnTo>
                  <a:lnTo>
                    <a:pt x="380" y="71"/>
                  </a:lnTo>
                  <a:lnTo>
                    <a:pt x="380" y="69"/>
                  </a:lnTo>
                  <a:lnTo>
                    <a:pt x="382" y="69"/>
                  </a:lnTo>
                  <a:close/>
                  <a:moveTo>
                    <a:pt x="382" y="69"/>
                  </a:moveTo>
                  <a:lnTo>
                    <a:pt x="382" y="67"/>
                  </a:lnTo>
                  <a:lnTo>
                    <a:pt x="384" y="67"/>
                  </a:lnTo>
                  <a:lnTo>
                    <a:pt x="384" y="69"/>
                  </a:lnTo>
                  <a:lnTo>
                    <a:pt x="382" y="69"/>
                  </a:lnTo>
                  <a:close/>
                  <a:moveTo>
                    <a:pt x="376" y="49"/>
                  </a:moveTo>
                  <a:lnTo>
                    <a:pt x="376" y="51"/>
                  </a:lnTo>
                  <a:lnTo>
                    <a:pt x="378" y="51"/>
                  </a:lnTo>
                  <a:lnTo>
                    <a:pt x="378" y="53"/>
                  </a:lnTo>
                  <a:lnTo>
                    <a:pt x="376" y="53"/>
                  </a:lnTo>
                  <a:lnTo>
                    <a:pt x="376" y="55"/>
                  </a:lnTo>
                  <a:lnTo>
                    <a:pt x="376" y="53"/>
                  </a:lnTo>
                  <a:lnTo>
                    <a:pt x="374" y="53"/>
                  </a:lnTo>
                  <a:lnTo>
                    <a:pt x="374" y="51"/>
                  </a:lnTo>
                  <a:lnTo>
                    <a:pt x="376" y="51"/>
                  </a:lnTo>
                  <a:lnTo>
                    <a:pt x="376" y="49"/>
                  </a:lnTo>
                  <a:close/>
                  <a:moveTo>
                    <a:pt x="374" y="49"/>
                  </a:moveTo>
                  <a:lnTo>
                    <a:pt x="376" y="49"/>
                  </a:lnTo>
                  <a:lnTo>
                    <a:pt x="376" y="51"/>
                  </a:lnTo>
                  <a:lnTo>
                    <a:pt x="374" y="51"/>
                  </a:lnTo>
                  <a:lnTo>
                    <a:pt x="374" y="49"/>
                  </a:lnTo>
                  <a:close/>
                  <a:moveTo>
                    <a:pt x="220" y="1"/>
                  </a:moveTo>
                  <a:lnTo>
                    <a:pt x="222" y="1"/>
                  </a:lnTo>
                  <a:lnTo>
                    <a:pt x="222" y="3"/>
                  </a:lnTo>
                  <a:lnTo>
                    <a:pt x="224" y="3"/>
                  </a:lnTo>
                  <a:lnTo>
                    <a:pt x="224" y="5"/>
                  </a:lnTo>
                  <a:lnTo>
                    <a:pt x="222" y="5"/>
                  </a:lnTo>
                  <a:lnTo>
                    <a:pt x="222" y="7"/>
                  </a:lnTo>
                  <a:lnTo>
                    <a:pt x="222" y="9"/>
                  </a:lnTo>
                  <a:lnTo>
                    <a:pt x="222" y="11"/>
                  </a:lnTo>
                  <a:lnTo>
                    <a:pt x="220" y="11"/>
                  </a:lnTo>
                  <a:lnTo>
                    <a:pt x="220" y="13"/>
                  </a:lnTo>
                  <a:lnTo>
                    <a:pt x="222" y="13"/>
                  </a:lnTo>
                  <a:lnTo>
                    <a:pt x="222" y="11"/>
                  </a:lnTo>
                  <a:lnTo>
                    <a:pt x="222" y="13"/>
                  </a:lnTo>
                  <a:lnTo>
                    <a:pt x="224" y="13"/>
                  </a:lnTo>
                  <a:lnTo>
                    <a:pt x="226" y="13"/>
                  </a:lnTo>
                  <a:lnTo>
                    <a:pt x="228" y="13"/>
                  </a:lnTo>
                  <a:lnTo>
                    <a:pt x="228" y="15"/>
                  </a:lnTo>
                  <a:lnTo>
                    <a:pt x="228" y="17"/>
                  </a:lnTo>
                  <a:lnTo>
                    <a:pt x="228" y="19"/>
                  </a:lnTo>
                  <a:lnTo>
                    <a:pt x="230" y="19"/>
                  </a:lnTo>
                  <a:lnTo>
                    <a:pt x="228" y="19"/>
                  </a:lnTo>
                  <a:lnTo>
                    <a:pt x="230" y="21"/>
                  </a:lnTo>
                  <a:lnTo>
                    <a:pt x="232" y="21"/>
                  </a:lnTo>
                  <a:lnTo>
                    <a:pt x="230" y="21"/>
                  </a:lnTo>
                  <a:lnTo>
                    <a:pt x="230" y="23"/>
                  </a:lnTo>
                  <a:lnTo>
                    <a:pt x="230" y="25"/>
                  </a:lnTo>
                  <a:lnTo>
                    <a:pt x="228" y="25"/>
                  </a:lnTo>
                  <a:lnTo>
                    <a:pt x="228" y="26"/>
                  </a:lnTo>
                  <a:lnTo>
                    <a:pt x="226" y="26"/>
                  </a:lnTo>
                  <a:lnTo>
                    <a:pt x="226" y="28"/>
                  </a:lnTo>
                  <a:lnTo>
                    <a:pt x="226" y="30"/>
                  </a:lnTo>
                  <a:lnTo>
                    <a:pt x="226" y="32"/>
                  </a:lnTo>
                  <a:lnTo>
                    <a:pt x="224" y="32"/>
                  </a:lnTo>
                  <a:lnTo>
                    <a:pt x="224" y="34"/>
                  </a:lnTo>
                  <a:lnTo>
                    <a:pt x="224" y="36"/>
                  </a:lnTo>
                  <a:lnTo>
                    <a:pt x="224" y="38"/>
                  </a:lnTo>
                  <a:lnTo>
                    <a:pt x="224" y="42"/>
                  </a:lnTo>
                  <a:lnTo>
                    <a:pt x="224" y="44"/>
                  </a:lnTo>
                  <a:lnTo>
                    <a:pt x="224" y="46"/>
                  </a:lnTo>
                  <a:lnTo>
                    <a:pt x="226" y="48"/>
                  </a:lnTo>
                  <a:lnTo>
                    <a:pt x="228" y="48"/>
                  </a:lnTo>
                  <a:lnTo>
                    <a:pt x="228" y="49"/>
                  </a:lnTo>
                  <a:lnTo>
                    <a:pt x="228" y="51"/>
                  </a:lnTo>
                  <a:lnTo>
                    <a:pt x="228" y="53"/>
                  </a:lnTo>
                  <a:lnTo>
                    <a:pt x="228" y="55"/>
                  </a:lnTo>
                  <a:lnTo>
                    <a:pt x="230" y="55"/>
                  </a:lnTo>
                  <a:lnTo>
                    <a:pt x="228" y="55"/>
                  </a:lnTo>
                  <a:lnTo>
                    <a:pt x="228" y="57"/>
                  </a:lnTo>
                  <a:lnTo>
                    <a:pt x="230" y="57"/>
                  </a:lnTo>
                  <a:lnTo>
                    <a:pt x="232" y="57"/>
                  </a:lnTo>
                  <a:lnTo>
                    <a:pt x="232" y="59"/>
                  </a:lnTo>
                  <a:lnTo>
                    <a:pt x="234" y="59"/>
                  </a:lnTo>
                  <a:lnTo>
                    <a:pt x="234" y="61"/>
                  </a:lnTo>
                  <a:lnTo>
                    <a:pt x="236" y="61"/>
                  </a:lnTo>
                  <a:lnTo>
                    <a:pt x="236" y="63"/>
                  </a:lnTo>
                  <a:lnTo>
                    <a:pt x="240" y="63"/>
                  </a:lnTo>
                  <a:lnTo>
                    <a:pt x="242" y="65"/>
                  </a:lnTo>
                  <a:lnTo>
                    <a:pt x="243" y="65"/>
                  </a:lnTo>
                  <a:lnTo>
                    <a:pt x="243" y="63"/>
                  </a:lnTo>
                  <a:lnTo>
                    <a:pt x="245" y="63"/>
                  </a:lnTo>
                  <a:lnTo>
                    <a:pt x="247" y="63"/>
                  </a:lnTo>
                  <a:lnTo>
                    <a:pt x="247" y="65"/>
                  </a:lnTo>
                  <a:lnTo>
                    <a:pt x="247" y="63"/>
                  </a:lnTo>
                  <a:lnTo>
                    <a:pt x="247" y="61"/>
                  </a:lnTo>
                  <a:lnTo>
                    <a:pt x="249" y="61"/>
                  </a:lnTo>
                  <a:lnTo>
                    <a:pt x="249" y="59"/>
                  </a:lnTo>
                  <a:lnTo>
                    <a:pt x="251" y="59"/>
                  </a:lnTo>
                  <a:lnTo>
                    <a:pt x="253" y="59"/>
                  </a:lnTo>
                  <a:lnTo>
                    <a:pt x="253" y="61"/>
                  </a:lnTo>
                  <a:lnTo>
                    <a:pt x="255" y="61"/>
                  </a:lnTo>
                  <a:lnTo>
                    <a:pt x="255" y="59"/>
                  </a:lnTo>
                  <a:lnTo>
                    <a:pt x="255" y="57"/>
                  </a:lnTo>
                  <a:lnTo>
                    <a:pt x="257" y="57"/>
                  </a:lnTo>
                  <a:lnTo>
                    <a:pt x="259" y="57"/>
                  </a:lnTo>
                  <a:lnTo>
                    <a:pt x="261" y="57"/>
                  </a:lnTo>
                  <a:lnTo>
                    <a:pt x="263" y="57"/>
                  </a:lnTo>
                  <a:lnTo>
                    <a:pt x="265" y="55"/>
                  </a:lnTo>
                  <a:lnTo>
                    <a:pt x="265" y="53"/>
                  </a:lnTo>
                  <a:lnTo>
                    <a:pt x="267" y="53"/>
                  </a:lnTo>
                  <a:lnTo>
                    <a:pt x="268" y="51"/>
                  </a:lnTo>
                  <a:lnTo>
                    <a:pt x="270" y="51"/>
                  </a:lnTo>
                  <a:lnTo>
                    <a:pt x="270" y="53"/>
                  </a:lnTo>
                  <a:lnTo>
                    <a:pt x="272" y="53"/>
                  </a:lnTo>
                  <a:lnTo>
                    <a:pt x="274" y="55"/>
                  </a:lnTo>
                  <a:lnTo>
                    <a:pt x="274" y="53"/>
                  </a:lnTo>
                  <a:lnTo>
                    <a:pt x="276" y="53"/>
                  </a:lnTo>
                  <a:lnTo>
                    <a:pt x="278" y="53"/>
                  </a:lnTo>
                  <a:lnTo>
                    <a:pt x="280" y="53"/>
                  </a:lnTo>
                  <a:lnTo>
                    <a:pt x="282" y="53"/>
                  </a:lnTo>
                  <a:lnTo>
                    <a:pt x="284" y="53"/>
                  </a:lnTo>
                  <a:lnTo>
                    <a:pt x="286" y="55"/>
                  </a:lnTo>
                  <a:lnTo>
                    <a:pt x="288" y="55"/>
                  </a:lnTo>
                  <a:lnTo>
                    <a:pt x="288" y="53"/>
                  </a:lnTo>
                  <a:lnTo>
                    <a:pt x="288" y="51"/>
                  </a:lnTo>
                  <a:lnTo>
                    <a:pt x="288" y="49"/>
                  </a:lnTo>
                  <a:lnTo>
                    <a:pt x="286" y="49"/>
                  </a:lnTo>
                  <a:lnTo>
                    <a:pt x="286" y="48"/>
                  </a:lnTo>
                  <a:lnTo>
                    <a:pt x="288" y="46"/>
                  </a:lnTo>
                  <a:lnTo>
                    <a:pt x="288" y="44"/>
                  </a:lnTo>
                  <a:lnTo>
                    <a:pt x="290" y="46"/>
                  </a:lnTo>
                  <a:lnTo>
                    <a:pt x="291" y="46"/>
                  </a:lnTo>
                  <a:lnTo>
                    <a:pt x="293" y="46"/>
                  </a:lnTo>
                  <a:lnTo>
                    <a:pt x="295" y="46"/>
                  </a:lnTo>
                  <a:lnTo>
                    <a:pt x="297" y="46"/>
                  </a:lnTo>
                  <a:lnTo>
                    <a:pt x="297" y="44"/>
                  </a:lnTo>
                  <a:lnTo>
                    <a:pt x="299" y="44"/>
                  </a:lnTo>
                  <a:lnTo>
                    <a:pt x="301" y="44"/>
                  </a:lnTo>
                  <a:lnTo>
                    <a:pt x="303" y="44"/>
                  </a:lnTo>
                  <a:lnTo>
                    <a:pt x="303" y="42"/>
                  </a:lnTo>
                  <a:lnTo>
                    <a:pt x="303" y="44"/>
                  </a:lnTo>
                  <a:lnTo>
                    <a:pt x="305" y="46"/>
                  </a:lnTo>
                  <a:lnTo>
                    <a:pt x="307" y="46"/>
                  </a:lnTo>
                  <a:lnTo>
                    <a:pt x="309" y="46"/>
                  </a:lnTo>
                  <a:lnTo>
                    <a:pt x="307" y="46"/>
                  </a:lnTo>
                  <a:lnTo>
                    <a:pt x="307" y="48"/>
                  </a:lnTo>
                  <a:lnTo>
                    <a:pt x="309" y="48"/>
                  </a:lnTo>
                  <a:lnTo>
                    <a:pt x="311" y="48"/>
                  </a:lnTo>
                  <a:lnTo>
                    <a:pt x="311" y="49"/>
                  </a:lnTo>
                  <a:lnTo>
                    <a:pt x="313" y="49"/>
                  </a:lnTo>
                  <a:lnTo>
                    <a:pt x="315" y="49"/>
                  </a:lnTo>
                  <a:lnTo>
                    <a:pt x="316" y="49"/>
                  </a:lnTo>
                  <a:lnTo>
                    <a:pt x="316" y="51"/>
                  </a:lnTo>
                  <a:lnTo>
                    <a:pt x="318" y="49"/>
                  </a:lnTo>
                  <a:lnTo>
                    <a:pt x="320" y="49"/>
                  </a:lnTo>
                  <a:lnTo>
                    <a:pt x="320" y="48"/>
                  </a:lnTo>
                  <a:lnTo>
                    <a:pt x="322" y="48"/>
                  </a:lnTo>
                  <a:lnTo>
                    <a:pt x="322" y="46"/>
                  </a:lnTo>
                  <a:lnTo>
                    <a:pt x="324" y="48"/>
                  </a:lnTo>
                  <a:lnTo>
                    <a:pt x="322" y="48"/>
                  </a:lnTo>
                  <a:lnTo>
                    <a:pt x="324" y="48"/>
                  </a:lnTo>
                  <a:lnTo>
                    <a:pt x="326" y="48"/>
                  </a:lnTo>
                  <a:lnTo>
                    <a:pt x="328" y="48"/>
                  </a:lnTo>
                  <a:lnTo>
                    <a:pt x="330" y="48"/>
                  </a:lnTo>
                  <a:lnTo>
                    <a:pt x="332" y="48"/>
                  </a:lnTo>
                  <a:lnTo>
                    <a:pt x="332" y="49"/>
                  </a:lnTo>
                  <a:lnTo>
                    <a:pt x="330" y="49"/>
                  </a:lnTo>
                  <a:lnTo>
                    <a:pt x="332" y="49"/>
                  </a:lnTo>
                  <a:lnTo>
                    <a:pt x="334" y="49"/>
                  </a:lnTo>
                  <a:lnTo>
                    <a:pt x="336" y="49"/>
                  </a:lnTo>
                  <a:lnTo>
                    <a:pt x="338" y="48"/>
                  </a:lnTo>
                  <a:lnTo>
                    <a:pt x="339" y="46"/>
                  </a:lnTo>
                  <a:lnTo>
                    <a:pt x="341" y="46"/>
                  </a:lnTo>
                  <a:lnTo>
                    <a:pt x="341" y="44"/>
                  </a:lnTo>
                  <a:lnTo>
                    <a:pt x="341" y="42"/>
                  </a:lnTo>
                  <a:lnTo>
                    <a:pt x="343" y="38"/>
                  </a:lnTo>
                  <a:lnTo>
                    <a:pt x="345" y="38"/>
                  </a:lnTo>
                  <a:lnTo>
                    <a:pt x="343" y="38"/>
                  </a:lnTo>
                  <a:lnTo>
                    <a:pt x="345" y="36"/>
                  </a:lnTo>
                  <a:lnTo>
                    <a:pt x="345" y="34"/>
                  </a:lnTo>
                  <a:lnTo>
                    <a:pt x="345" y="32"/>
                  </a:lnTo>
                  <a:lnTo>
                    <a:pt x="347" y="32"/>
                  </a:lnTo>
                  <a:lnTo>
                    <a:pt x="349" y="28"/>
                  </a:lnTo>
                  <a:lnTo>
                    <a:pt x="351" y="26"/>
                  </a:lnTo>
                  <a:lnTo>
                    <a:pt x="351" y="25"/>
                  </a:lnTo>
                  <a:lnTo>
                    <a:pt x="353" y="25"/>
                  </a:lnTo>
                  <a:lnTo>
                    <a:pt x="353" y="23"/>
                  </a:lnTo>
                  <a:lnTo>
                    <a:pt x="355" y="23"/>
                  </a:lnTo>
                  <a:lnTo>
                    <a:pt x="355" y="21"/>
                  </a:lnTo>
                  <a:lnTo>
                    <a:pt x="357" y="21"/>
                  </a:lnTo>
                  <a:lnTo>
                    <a:pt x="357" y="19"/>
                  </a:lnTo>
                  <a:lnTo>
                    <a:pt x="357" y="17"/>
                  </a:lnTo>
                  <a:lnTo>
                    <a:pt x="359" y="17"/>
                  </a:lnTo>
                  <a:lnTo>
                    <a:pt x="359" y="19"/>
                  </a:lnTo>
                  <a:lnTo>
                    <a:pt x="359" y="21"/>
                  </a:lnTo>
                  <a:lnTo>
                    <a:pt x="361" y="21"/>
                  </a:lnTo>
                  <a:lnTo>
                    <a:pt x="359" y="21"/>
                  </a:lnTo>
                  <a:lnTo>
                    <a:pt x="359" y="19"/>
                  </a:lnTo>
                  <a:lnTo>
                    <a:pt x="359" y="17"/>
                  </a:lnTo>
                  <a:lnTo>
                    <a:pt x="359" y="15"/>
                  </a:lnTo>
                  <a:lnTo>
                    <a:pt x="359" y="13"/>
                  </a:lnTo>
                  <a:lnTo>
                    <a:pt x="359" y="15"/>
                  </a:lnTo>
                  <a:lnTo>
                    <a:pt x="361" y="15"/>
                  </a:lnTo>
                  <a:lnTo>
                    <a:pt x="363" y="17"/>
                  </a:lnTo>
                  <a:lnTo>
                    <a:pt x="364" y="19"/>
                  </a:lnTo>
                  <a:lnTo>
                    <a:pt x="364" y="21"/>
                  </a:lnTo>
                  <a:lnTo>
                    <a:pt x="364" y="23"/>
                  </a:lnTo>
                  <a:lnTo>
                    <a:pt x="364" y="25"/>
                  </a:lnTo>
                  <a:lnTo>
                    <a:pt x="364" y="26"/>
                  </a:lnTo>
                  <a:lnTo>
                    <a:pt x="364" y="25"/>
                  </a:lnTo>
                  <a:lnTo>
                    <a:pt x="364" y="23"/>
                  </a:lnTo>
                  <a:lnTo>
                    <a:pt x="366" y="23"/>
                  </a:lnTo>
                  <a:lnTo>
                    <a:pt x="364" y="25"/>
                  </a:lnTo>
                  <a:lnTo>
                    <a:pt x="364" y="26"/>
                  </a:lnTo>
                  <a:lnTo>
                    <a:pt x="366" y="28"/>
                  </a:lnTo>
                  <a:lnTo>
                    <a:pt x="364" y="28"/>
                  </a:lnTo>
                  <a:lnTo>
                    <a:pt x="364" y="30"/>
                  </a:lnTo>
                  <a:lnTo>
                    <a:pt x="366" y="32"/>
                  </a:lnTo>
                  <a:lnTo>
                    <a:pt x="366" y="34"/>
                  </a:lnTo>
                  <a:lnTo>
                    <a:pt x="366" y="36"/>
                  </a:lnTo>
                  <a:lnTo>
                    <a:pt x="366" y="38"/>
                  </a:lnTo>
                  <a:lnTo>
                    <a:pt x="368" y="38"/>
                  </a:lnTo>
                  <a:lnTo>
                    <a:pt x="368" y="40"/>
                  </a:lnTo>
                  <a:lnTo>
                    <a:pt x="368" y="42"/>
                  </a:lnTo>
                  <a:lnTo>
                    <a:pt x="370" y="44"/>
                  </a:lnTo>
                  <a:lnTo>
                    <a:pt x="370" y="46"/>
                  </a:lnTo>
                  <a:lnTo>
                    <a:pt x="370" y="48"/>
                  </a:lnTo>
                  <a:lnTo>
                    <a:pt x="372" y="48"/>
                  </a:lnTo>
                  <a:lnTo>
                    <a:pt x="372" y="49"/>
                  </a:lnTo>
                  <a:lnTo>
                    <a:pt x="370" y="49"/>
                  </a:lnTo>
                  <a:lnTo>
                    <a:pt x="370" y="51"/>
                  </a:lnTo>
                  <a:lnTo>
                    <a:pt x="372" y="49"/>
                  </a:lnTo>
                  <a:lnTo>
                    <a:pt x="372" y="51"/>
                  </a:lnTo>
                  <a:lnTo>
                    <a:pt x="374" y="51"/>
                  </a:lnTo>
                  <a:lnTo>
                    <a:pt x="374" y="53"/>
                  </a:lnTo>
                  <a:lnTo>
                    <a:pt x="374" y="55"/>
                  </a:lnTo>
                  <a:lnTo>
                    <a:pt x="376" y="55"/>
                  </a:lnTo>
                  <a:lnTo>
                    <a:pt x="378" y="55"/>
                  </a:lnTo>
                  <a:lnTo>
                    <a:pt x="380" y="55"/>
                  </a:lnTo>
                  <a:lnTo>
                    <a:pt x="382" y="55"/>
                  </a:lnTo>
                  <a:lnTo>
                    <a:pt x="382" y="57"/>
                  </a:lnTo>
                  <a:lnTo>
                    <a:pt x="384" y="57"/>
                  </a:lnTo>
                  <a:lnTo>
                    <a:pt x="384" y="59"/>
                  </a:lnTo>
                  <a:lnTo>
                    <a:pt x="384" y="61"/>
                  </a:lnTo>
                  <a:lnTo>
                    <a:pt x="386" y="61"/>
                  </a:lnTo>
                  <a:lnTo>
                    <a:pt x="386" y="63"/>
                  </a:lnTo>
                  <a:lnTo>
                    <a:pt x="384" y="63"/>
                  </a:lnTo>
                  <a:lnTo>
                    <a:pt x="384" y="65"/>
                  </a:lnTo>
                  <a:lnTo>
                    <a:pt x="382" y="65"/>
                  </a:lnTo>
                  <a:lnTo>
                    <a:pt x="380" y="65"/>
                  </a:lnTo>
                  <a:lnTo>
                    <a:pt x="382" y="65"/>
                  </a:lnTo>
                  <a:lnTo>
                    <a:pt x="384" y="65"/>
                  </a:lnTo>
                  <a:lnTo>
                    <a:pt x="384" y="67"/>
                  </a:lnTo>
                  <a:lnTo>
                    <a:pt x="382" y="67"/>
                  </a:lnTo>
                  <a:lnTo>
                    <a:pt x="382" y="69"/>
                  </a:lnTo>
                  <a:lnTo>
                    <a:pt x="380" y="69"/>
                  </a:lnTo>
                  <a:lnTo>
                    <a:pt x="378" y="71"/>
                  </a:lnTo>
                  <a:lnTo>
                    <a:pt x="378" y="72"/>
                  </a:lnTo>
                  <a:lnTo>
                    <a:pt x="376" y="72"/>
                  </a:lnTo>
                  <a:lnTo>
                    <a:pt x="376" y="74"/>
                  </a:lnTo>
                  <a:lnTo>
                    <a:pt x="374" y="74"/>
                  </a:lnTo>
                  <a:lnTo>
                    <a:pt x="374" y="76"/>
                  </a:lnTo>
                  <a:lnTo>
                    <a:pt x="372" y="78"/>
                  </a:lnTo>
                  <a:lnTo>
                    <a:pt x="372" y="80"/>
                  </a:lnTo>
                  <a:lnTo>
                    <a:pt x="370" y="82"/>
                  </a:lnTo>
                  <a:lnTo>
                    <a:pt x="368" y="82"/>
                  </a:lnTo>
                  <a:lnTo>
                    <a:pt x="366" y="82"/>
                  </a:lnTo>
                  <a:lnTo>
                    <a:pt x="366" y="84"/>
                  </a:lnTo>
                  <a:lnTo>
                    <a:pt x="364" y="84"/>
                  </a:lnTo>
                  <a:lnTo>
                    <a:pt x="363" y="84"/>
                  </a:lnTo>
                  <a:lnTo>
                    <a:pt x="363" y="86"/>
                  </a:lnTo>
                  <a:lnTo>
                    <a:pt x="361" y="86"/>
                  </a:lnTo>
                  <a:lnTo>
                    <a:pt x="363" y="86"/>
                  </a:lnTo>
                  <a:lnTo>
                    <a:pt x="363" y="88"/>
                  </a:lnTo>
                  <a:lnTo>
                    <a:pt x="361" y="88"/>
                  </a:lnTo>
                  <a:lnTo>
                    <a:pt x="361" y="90"/>
                  </a:lnTo>
                  <a:lnTo>
                    <a:pt x="361" y="92"/>
                  </a:lnTo>
                  <a:lnTo>
                    <a:pt x="359" y="92"/>
                  </a:lnTo>
                  <a:lnTo>
                    <a:pt x="361" y="92"/>
                  </a:lnTo>
                  <a:lnTo>
                    <a:pt x="359" y="92"/>
                  </a:lnTo>
                  <a:lnTo>
                    <a:pt x="357" y="92"/>
                  </a:lnTo>
                  <a:lnTo>
                    <a:pt x="359" y="92"/>
                  </a:lnTo>
                  <a:lnTo>
                    <a:pt x="359" y="94"/>
                  </a:lnTo>
                  <a:lnTo>
                    <a:pt x="357" y="94"/>
                  </a:lnTo>
                  <a:lnTo>
                    <a:pt x="359" y="94"/>
                  </a:lnTo>
                  <a:lnTo>
                    <a:pt x="357" y="94"/>
                  </a:lnTo>
                  <a:lnTo>
                    <a:pt x="357" y="96"/>
                  </a:lnTo>
                  <a:lnTo>
                    <a:pt x="355" y="96"/>
                  </a:lnTo>
                  <a:lnTo>
                    <a:pt x="355" y="97"/>
                  </a:lnTo>
                  <a:lnTo>
                    <a:pt x="355" y="99"/>
                  </a:lnTo>
                  <a:lnTo>
                    <a:pt x="355" y="101"/>
                  </a:lnTo>
                  <a:lnTo>
                    <a:pt x="353" y="101"/>
                  </a:lnTo>
                  <a:lnTo>
                    <a:pt x="353" y="103"/>
                  </a:lnTo>
                  <a:lnTo>
                    <a:pt x="351" y="103"/>
                  </a:lnTo>
                  <a:lnTo>
                    <a:pt x="353" y="105"/>
                  </a:lnTo>
                  <a:lnTo>
                    <a:pt x="351" y="105"/>
                  </a:lnTo>
                  <a:lnTo>
                    <a:pt x="351" y="107"/>
                  </a:lnTo>
                  <a:lnTo>
                    <a:pt x="349" y="107"/>
                  </a:lnTo>
                  <a:lnTo>
                    <a:pt x="349" y="105"/>
                  </a:lnTo>
                  <a:lnTo>
                    <a:pt x="347" y="105"/>
                  </a:lnTo>
                  <a:lnTo>
                    <a:pt x="347" y="107"/>
                  </a:lnTo>
                  <a:lnTo>
                    <a:pt x="345" y="107"/>
                  </a:lnTo>
                  <a:lnTo>
                    <a:pt x="343" y="107"/>
                  </a:lnTo>
                  <a:lnTo>
                    <a:pt x="341" y="109"/>
                  </a:lnTo>
                  <a:lnTo>
                    <a:pt x="339" y="109"/>
                  </a:lnTo>
                  <a:lnTo>
                    <a:pt x="341" y="109"/>
                  </a:lnTo>
                  <a:lnTo>
                    <a:pt x="343" y="109"/>
                  </a:lnTo>
                  <a:lnTo>
                    <a:pt x="345" y="109"/>
                  </a:lnTo>
                  <a:lnTo>
                    <a:pt x="347" y="109"/>
                  </a:lnTo>
                  <a:lnTo>
                    <a:pt x="347" y="111"/>
                  </a:lnTo>
                  <a:lnTo>
                    <a:pt x="349" y="111"/>
                  </a:lnTo>
                  <a:lnTo>
                    <a:pt x="349" y="109"/>
                  </a:lnTo>
                  <a:lnTo>
                    <a:pt x="351" y="109"/>
                  </a:lnTo>
                  <a:lnTo>
                    <a:pt x="353" y="109"/>
                  </a:lnTo>
                  <a:lnTo>
                    <a:pt x="357" y="107"/>
                  </a:lnTo>
                  <a:lnTo>
                    <a:pt x="357" y="105"/>
                  </a:lnTo>
                  <a:lnTo>
                    <a:pt x="359" y="105"/>
                  </a:lnTo>
                  <a:lnTo>
                    <a:pt x="361" y="105"/>
                  </a:lnTo>
                  <a:lnTo>
                    <a:pt x="361" y="103"/>
                  </a:lnTo>
                  <a:lnTo>
                    <a:pt x="363" y="103"/>
                  </a:lnTo>
                  <a:lnTo>
                    <a:pt x="364" y="101"/>
                  </a:lnTo>
                  <a:lnTo>
                    <a:pt x="366" y="101"/>
                  </a:lnTo>
                  <a:lnTo>
                    <a:pt x="366" y="99"/>
                  </a:lnTo>
                  <a:lnTo>
                    <a:pt x="368" y="99"/>
                  </a:lnTo>
                  <a:lnTo>
                    <a:pt x="370" y="99"/>
                  </a:lnTo>
                  <a:lnTo>
                    <a:pt x="370" y="101"/>
                  </a:lnTo>
                  <a:lnTo>
                    <a:pt x="368" y="101"/>
                  </a:lnTo>
                  <a:lnTo>
                    <a:pt x="368" y="103"/>
                  </a:lnTo>
                  <a:lnTo>
                    <a:pt x="370" y="103"/>
                  </a:lnTo>
                  <a:lnTo>
                    <a:pt x="370" y="105"/>
                  </a:lnTo>
                  <a:lnTo>
                    <a:pt x="370" y="107"/>
                  </a:lnTo>
                  <a:lnTo>
                    <a:pt x="370" y="109"/>
                  </a:lnTo>
                  <a:lnTo>
                    <a:pt x="372" y="109"/>
                  </a:lnTo>
                  <a:lnTo>
                    <a:pt x="372" y="111"/>
                  </a:lnTo>
                  <a:lnTo>
                    <a:pt x="372" y="113"/>
                  </a:lnTo>
                  <a:lnTo>
                    <a:pt x="370" y="111"/>
                  </a:lnTo>
                  <a:lnTo>
                    <a:pt x="370" y="113"/>
                  </a:lnTo>
                  <a:lnTo>
                    <a:pt x="372" y="113"/>
                  </a:lnTo>
                  <a:lnTo>
                    <a:pt x="370" y="113"/>
                  </a:lnTo>
                  <a:lnTo>
                    <a:pt x="370" y="115"/>
                  </a:lnTo>
                  <a:lnTo>
                    <a:pt x="368" y="113"/>
                  </a:lnTo>
                  <a:lnTo>
                    <a:pt x="368" y="115"/>
                  </a:lnTo>
                  <a:lnTo>
                    <a:pt x="370" y="115"/>
                  </a:lnTo>
                  <a:lnTo>
                    <a:pt x="372" y="115"/>
                  </a:lnTo>
                  <a:lnTo>
                    <a:pt x="372" y="113"/>
                  </a:lnTo>
                  <a:lnTo>
                    <a:pt x="374" y="113"/>
                  </a:lnTo>
                  <a:lnTo>
                    <a:pt x="374" y="115"/>
                  </a:lnTo>
                  <a:lnTo>
                    <a:pt x="376" y="115"/>
                  </a:lnTo>
                  <a:lnTo>
                    <a:pt x="374" y="115"/>
                  </a:lnTo>
                  <a:lnTo>
                    <a:pt x="376" y="115"/>
                  </a:lnTo>
                  <a:lnTo>
                    <a:pt x="376" y="117"/>
                  </a:lnTo>
                  <a:lnTo>
                    <a:pt x="376" y="115"/>
                  </a:lnTo>
                  <a:lnTo>
                    <a:pt x="378" y="115"/>
                  </a:lnTo>
                  <a:lnTo>
                    <a:pt x="380" y="115"/>
                  </a:lnTo>
                  <a:lnTo>
                    <a:pt x="380" y="113"/>
                  </a:lnTo>
                  <a:lnTo>
                    <a:pt x="382" y="113"/>
                  </a:lnTo>
                  <a:lnTo>
                    <a:pt x="384" y="113"/>
                  </a:lnTo>
                  <a:lnTo>
                    <a:pt x="386" y="115"/>
                  </a:lnTo>
                  <a:lnTo>
                    <a:pt x="384" y="115"/>
                  </a:lnTo>
                  <a:lnTo>
                    <a:pt x="386" y="115"/>
                  </a:lnTo>
                  <a:lnTo>
                    <a:pt x="386" y="117"/>
                  </a:lnTo>
                  <a:lnTo>
                    <a:pt x="384" y="117"/>
                  </a:lnTo>
                  <a:lnTo>
                    <a:pt x="386" y="117"/>
                  </a:lnTo>
                  <a:lnTo>
                    <a:pt x="386" y="119"/>
                  </a:lnTo>
                  <a:lnTo>
                    <a:pt x="386" y="117"/>
                  </a:lnTo>
                  <a:lnTo>
                    <a:pt x="386" y="115"/>
                  </a:lnTo>
                  <a:lnTo>
                    <a:pt x="387" y="115"/>
                  </a:lnTo>
                  <a:lnTo>
                    <a:pt x="389" y="115"/>
                  </a:lnTo>
                  <a:lnTo>
                    <a:pt x="389" y="117"/>
                  </a:lnTo>
                  <a:lnTo>
                    <a:pt x="389" y="115"/>
                  </a:lnTo>
                  <a:lnTo>
                    <a:pt x="387" y="115"/>
                  </a:lnTo>
                  <a:lnTo>
                    <a:pt x="389" y="115"/>
                  </a:lnTo>
                  <a:lnTo>
                    <a:pt x="389" y="113"/>
                  </a:lnTo>
                  <a:lnTo>
                    <a:pt x="391" y="113"/>
                  </a:lnTo>
                  <a:lnTo>
                    <a:pt x="391" y="115"/>
                  </a:lnTo>
                  <a:lnTo>
                    <a:pt x="393" y="115"/>
                  </a:lnTo>
                  <a:lnTo>
                    <a:pt x="391" y="115"/>
                  </a:lnTo>
                  <a:lnTo>
                    <a:pt x="391" y="117"/>
                  </a:lnTo>
                  <a:lnTo>
                    <a:pt x="393" y="117"/>
                  </a:lnTo>
                  <a:lnTo>
                    <a:pt x="391" y="117"/>
                  </a:lnTo>
                  <a:lnTo>
                    <a:pt x="391" y="119"/>
                  </a:lnTo>
                  <a:lnTo>
                    <a:pt x="391" y="120"/>
                  </a:lnTo>
                  <a:lnTo>
                    <a:pt x="389" y="120"/>
                  </a:lnTo>
                  <a:lnTo>
                    <a:pt x="389" y="122"/>
                  </a:lnTo>
                  <a:lnTo>
                    <a:pt x="389" y="124"/>
                  </a:lnTo>
                  <a:lnTo>
                    <a:pt x="389" y="126"/>
                  </a:lnTo>
                  <a:lnTo>
                    <a:pt x="387" y="126"/>
                  </a:lnTo>
                  <a:lnTo>
                    <a:pt x="389" y="126"/>
                  </a:lnTo>
                  <a:lnTo>
                    <a:pt x="389" y="124"/>
                  </a:lnTo>
                  <a:lnTo>
                    <a:pt x="391" y="124"/>
                  </a:lnTo>
                  <a:lnTo>
                    <a:pt x="391" y="122"/>
                  </a:lnTo>
                  <a:lnTo>
                    <a:pt x="393" y="119"/>
                  </a:lnTo>
                  <a:lnTo>
                    <a:pt x="393" y="117"/>
                  </a:lnTo>
                  <a:lnTo>
                    <a:pt x="395" y="115"/>
                  </a:lnTo>
                  <a:lnTo>
                    <a:pt x="397" y="113"/>
                  </a:lnTo>
                  <a:lnTo>
                    <a:pt x="397" y="111"/>
                  </a:lnTo>
                  <a:lnTo>
                    <a:pt x="399" y="111"/>
                  </a:lnTo>
                  <a:lnTo>
                    <a:pt x="399" y="109"/>
                  </a:lnTo>
                  <a:lnTo>
                    <a:pt x="401" y="109"/>
                  </a:lnTo>
                  <a:lnTo>
                    <a:pt x="401" y="111"/>
                  </a:lnTo>
                  <a:lnTo>
                    <a:pt x="399" y="111"/>
                  </a:lnTo>
                  <a:lnTo>
                    <a:pt x="399" y="113"/>
                  </a:lnTo>
                  <a:lnTo>
                    <a:pt x="397" y="113"/>
                  </a:lnTo>
                  <a:lnTo>
                    <a:pt x="399" y="113"/>
                  </a:lnTo>
                  <a:lnTo>
                    <a:pt x="401" y="111"/>
                  </a:lnTo>
                  <a:lnTo>
                    <a:pt x="401" y="109"/>
                  </a:lnTo>
                  <a:lnTo>
                    <a:pt x="403" y="109"/>
                  </a:lnTo>
                  <a:lnTo>
                    <a:pt x="403" y="107"/>
                  </a:lnTo>
                  <a:lnTo>
                    <a:pt x="405" y="105"/>
                  </a:lnTo>
                  <a:lnTo>
                    <a:pt x="405" y="107"/>
                  </a:lnTo>
                  <a:lnTo>
                    <a:pt x="405" y="109"/>
                  </a:lnTo>
                  <a:lnTo>
                    <a:pt x="407" y="109"/>
                  </a:lnTo>
                  <a:lnTo>
                    <a:pt x="407" y="111"/>
                  </a:lnTo>
                  <a:lnTo>
                    <a:pt x="409" y="111"/>
                  </a:lnTo>
                  <a:lnTo>
                    <a:pt x="407" y="109"/>
                  </a:lnTo>
                  <a:lnTo>
                    <a:pt x="409" y="109"/>
                  </a:lnTo>
                  <a:lnTo>
                    <a:pt x="409" y="107"/>
                  </a:lnTo>
                  <a:lnTo>
                    <a:pt x="407" y="107"/>
                  </a:lnTo>
                  <a:lnTo>
                    <a:pt x="407" y="105"/>
                  </a:lnTo>
                  <a:lnTo>
                    <a:pt x="407" y="103"/>
                  </a:lnTo>
                  <a:lnTo>
                    <a:pt x="409" y="103"/>
                  </a:lnTo>
                  <a:lnTo>
                    <a:pt x="407" y="105"/>
                  </a:lnTo>
                  <a:lnTo>
                    <a:pt x="409" y="105"/>
                  </a:lnTo>
                  <a:lnTo>
                    <a:pt x="409" y="103"/>
                  </a:lnTo>
                  <a:lnTo>
                    <a:pt x="411" y="103"/>
                  </a:lnTo>
                  <a:lnTo>
                    <a:pt x="411" y="101"/>
                  </a:lnTo>
                  <a:lnTo>
                    <a:pt x="411" y="99"/>
                  </a:lnTo>
                  <a:lnTo>
                    <a:pt x="412" y="99"/>
                  </a:lnTo>
                  <a:lnTo>
                    <a:pt x="412" y="97"/>
                  </a:lnTo>
                  <a:lnTo>
                    <a:pt x="412" y="96"/>
                  </a:lnTo>
                  <a:lnTo>
                    <a:pt x="414" y="96"/>
                  </a:lnTo>
                  <a:lnTo>
                    <a:pt x="414" y="97"/>
                  </a:lnTo>
                  <a:lnTo>
                    <a:pt x="414" y="96"/>
                  </a:lnTo>
                  <a:lnTo>
                    <a:pt x="416" y="96"/>
                  </a:lnTo>
                  <a:lnTo>
                    <a:pt x="418" y="96"/>
                  </a:lnTo>
                  <a:lnTo>
                    <a:pt x="416" y="94"/>
                  </a:lnTo>
                  <a:lnTo>
                    <a:pt x="418" y="94"/>
                  </a:lnTo>
                  <a:lnTo>
                    <a:pt x="418" y="96"/>
                  </a:lnTo>
                  <a:lnTo>
                    <a:pt x="420" y="96"/>
                  </a:lnTo>
                  <a:lnTo>
                    <a:pt x="420" y="94"/>
                  </a:lnTo>
                  <a:lnTo>
                    <a:pt x="422" y="94"/>
                  </a:lnTo>
                  <a:lnTo>
                    <a:pt x="420" y="94"/>
                  </a:lnTo>
                  <a:lnTo>
                    <a:pt x="422" y="94"/>
                  </a:lnTo>
                  <a:lnTo>
                    <a:pt x="422" y="96"/>
                  </a:lnTo>
                  <a:lnTo>
                    <a:pt x="424" y="96"/>
                  </a:lnTo>
                  <a:lnTo>
                    <a:pt x="424" y="97"/>
                  </a:lnTo>
                  <a:lnTo>
                    <a:pt x="424" y="96"/>
                  </a:lnTo>
                  <a:lnTo>
                    <a:pt x="422" y="96"/>
                  </a:lnTo>
                  <a:lnTo>
                    <a:pt x="422" y="94"/>
                  </a:lnTo>
                  <a:lnTo>
                    <a:pt x="424" y="94"/>
                  </a:lnTo>
                  <a:lnTo>
                    <a:pt x="424" y="96"/>
                  </a:lnTo>
                  <a:lnTo>
                    <a:pt x="424" y="94"/>
                  </a:lnTo>
                  <a:lnTo>
                    <a:pt x="424" y="96"/>
                  </a:lnTo>
                  <a:lnTo>
                    <a:pt x="424" y="94"/>
                  </a:lnTo>
                  <a:lnTo>
                    <a:pt x="426" y="94"/>
                  </a:lnTo>
                  <a:lnTo>
                    <a:pt x="424" y="94"/>
                  </a:lnTo>
                  <a:lnTo>
                    <a:pt x="426" y="94"/>
                  </a:lnTo>
                  <a:lnTo>
                    <a:pt x="426" y="96"/>
                  </a:lnTo>
                  <a:lnTo>
                    <a:pt x="426" y="94"/>
                  </a:lnTo>
                  <a:lnTo>
                    <a:pt x="428" y="94"/>
                  </a:lnTo>
                  <a:lnTo>
                    <a:pt x="428" y="96"/>
                  </a:lnTo>
                  <a:lnTo>
                    <a:pt x="426" y="96"/>
                  </a:lnTo>
                  <a:lnTo>
                    <a:pt x="428" y="96"/>
                  </a:lnTo>
                  <a:lnTo>
                    <a:pt x="428" y="97"/>
                  </a:lnTo>
                  <a:lnTo>
                    <a:pt x="428" y="96"/>
                  </a:lnTo>
                  <a:lnTo>
                    <a:pt x="430" y="96"/>
                  </a:lnTo>
                  <a:lnTo>
                    <a:pt x="430" y="97"/>
                  </a:lnTo>
                  <a:lnTo>
                    <a:pt x="430" y="96"/>
                  </a:lnTo>
                  <a:lnTo>
                    <a:pt x="432" y="96"/>
                  </a:lnTo>
                  <a:lnTo>
                    <a:pt x="432" y="97"/>
                  </a:lnTo>
                  <a:lnTo>
                    <a:pt x="432" y="96"/>
                  </a:lnTo>
                  <a:lnTo>
                    <a:pt x="432" y="97"/>
                  </a:lnTo>
                  <a:lnTo>
                    <a:pt x="432" y="99"/>
                  </a:lnTo>
                  <a:lnTo>
                    <a:pt x="432" y="97"/>
                  </a:lnTo>
                  <a:lnTo>
                    <a:pt x="434" y="97"/>
                  </a:lnTo>
                  <a:lnTo>
                    <a:pt x="432" y="97"/>
                  </a:lnTo>
                  <a:lnTo>
                    <a:pt x="432" y="96"/>
                  </a:lnTo>
                  <a:lnTo>
                    <a:pt x="434" y="96"/>
                  </a:lnTo>
                  <a:lnTo>
                    <a:pt x="434" y="97"/>
                  </a:lnTo>
                  <a:lnTo>
                    <a:pt x="434" y="99"/>
                  </a:lnTo>
                  <a:lnTo>
                    <a:pt x="434" y="97"/>
                  </a:lnTo>
                  <a:lnTo>
                    <a:pt x="435" y="97"/>
                  </a:lnTo>
                  <a:lnTo>
                    <a:pt x="434" y="99"/>
                  </a:lnTo>
                  <a:lnTo>
                    <a:pt x="435" y="99"/>
                  </a:lnTo>
                  <a:lnTo>
                    <a:pt x="435" y="97"/>
                  </a:lnTo>
                  <a:lnTo>
                    <a:pt x="437" y="97"/>
                  </a:lnTo>
                  <a:lnTo>
                    <a:pt x="435" y="97"/>
                  </a:lnTo>
                  <a:lnTo>
                    <a:pt x="435" y="99"/>
                  </a:lnTo>
                  <a:lnTo>
                    <a:pt x="437" y="99"/>
                  </a:lnTo>
                  <a:lnTo>
                    <a:pt x="435" y="99"/>
                  </a:lnTo>
                  <a:lnTo>
                    <a:pt x="434" y="99"/>
                  </a:lnTo>
                  <a:lnTo>
                    <a:pt x="435" y="99"/>
                  </a:lnTo>
                  <a:lnTo>
                    <a:pt x="437" y="99"/>
                  </a:lnTo>
                  <a:lnTo>
                    <a:pt x="437" y="97"/>
                  </a:lnTo>
                  <a:lnTo>
                    <a:pt x="439" y="97"/>
                  </a:lnTo>
                  <a:lnTo>
                    <a:pt x="439" y="99"/>
                  </a:lnTo>
                  <a:lnTo>
                    <a:pt x="439" y="101"/>
                  </a:lnTo>
                  <a:lnTo>
                    <a:pt x="439" y="99"/>
                  </a:lnTo>
                  <a:lnTo>
                    <a:pt x="441" y="99"/>
                  </a:lnTo>
                  <a:lnTo>
                    <a:pt x="441" y="101"/>
                  </a:lnTo>
                  <a:lnTo>
                    <a:pt x="441" y="99"/>
                  </a:lnTo>
                  <a:lnTo>
                    <a:pt x="441" y="101"/>
                  </a:lnTo>
                  <a:lnTo>
                    <a:pt x="443" y="101"/>
                  </a:lnTo>
                  <a:lnTo>
                    <a:pt x="441" y="101"/>
                  </a:lnTo>
                  <a:lnTo>
                    <a:pt x="441" y="99"/>
                  </a:lnTo>
                  <a:lnTo>
                    <a:pt x="443" y="99"/>
                  </a:lnTo>
                  <a:lnTo>
                    <a:pt x="443" y="101"/>
                  </a:lnTo>
                  <a:lnTo>
                    <a:pt x="441" y="103"/>
                  </a:lnTo>
                  <a:lnTo>
                    <a:pt x="443" y="103"/>
                  </a:lnTo>
                  <a:lnTo>
                    <a:pt x="443" y="101"/>
                  </a:lnTo>
                  <a:lnTo>
                    <a:pt x="443" y="103"/>
                  </a:lnTo>
                  <a:lnTo>
                    <a:pt x="443" y="101"/>
                  </a:lnTo>
                  <a:lnTo>
                    <a:pt x="443" y="103"/>
                  </a:lnTo>
                  <a:lnTo>
                    <a:pt x="445" y="103"/>
                  </a:lnTo>
                  <a:lnTo>
                    <a:pt x="445" y="101"/>
                  </a:lnTo>
                  <a:lnTo>
                    <a:pt x="445" y="103"/>
                  </a:lnTo>
                  <a:lnTo>
                    <a:pt x="445" y="101"/>
                  </a:lnTo>
                  <a:lnTo>
                    <a:pt x="447" y="101"/>
                  </a:lnTo>
                  <a:lnTo>
                    <a:pt x="447" y="103"/>
                  </a:lnTo>
                  <a:lnTo>
                    <a:pt x="447" y="101"/>
                  </a:lnTo>
                  <a:lnTo>
                    <a:pt x="449" y="101"/>
                  </a:lnTo>
                  <a:lnTo>
                    <a:pt x="449" y="103"/>
                  </a:lnTo>
                  <a:lnTo>
                    <a:pt x="447" y="103"/>
                  </a:lnTo>
                  <a:lnTo>
                    <a:pt x="449" y="103"/>
                  </a:lnTo>
                  <a:lnTo>
                    <a:pt x="447" y="103"/>
                  </a:lnTo>
                  <a:lnTo>
                    <a:pt x="449" y="103"/>
                  </a:lnTo>
                  <a:lnTo>
                    <a:pt x="449" y="105"/>
                  </a:lnTo>
                  <a:lnTo>
                    <a:pt x="449" y="103"/>
                  </a:lnTo>
                  <a:lnTo>
                    <a:pt x="449" y="105"/>
                  </a:lnTo>
                  <a:lnTo>
                    <a:pt x="451" y="103"/>
                  </a:lnTo>
                  <a:lnTo>
                    <a:pt x="451" y="101"/>
                  </a:lnTo>
                  <a:lnTo>
                    <a:pt x="451" y="103"/>
                  </a:lnTo>
                  <a:lnTo>
                    <a:pt x="451" y="105"/>
                  </a:lnTo>
                  <a:lnTo>
                    <a:pt x="453" y="105"/>
                  </a:lnTo>
                  <a:lnTo>
                    <a:pt x="451" y="105"/>
                  </a:lnTo>
                  <a:lnTo>
                    <a:pt x="453" y="105"/>
                  </a:lnTo>
                  <a:lnTo>
                    <a:pt x="455" y="105"/>
                  </a:lnTo>
                  <a:lnTo>
                    <a:pt x="453" y="105"/>
                  </a:lnTo>
                  <a:lnTo>
                    <a:pt x="455" y="105"/>
                  </a:lnTo>
                  <a:lnTo>
                    <a:pt x="453" y="105"/>
                  </a:lnTo>
                  <a:lnTo>
                    <a:pt x="455" y="105"/>
                  </a:lnTo>
                  <a:lnTo>
                    <a:pt x="455" y="107"/>
                  </a:lnTo>
                  <a:lnTo>
                    <a:pt x="455" y="105"/>
                  </a:lnTo>
                  <a:lnTo>
                    <a:pt x="457" y="105"/>
                  </a:lnTo>
                  <a:lnTo>
                    <a:pt x="455" y="105"/>
                  </a:lnTo>
                  <a:lnTo>
                    <a:pt x="455" y="107"/>
                  </a:lnTo>
                  <a:lnTo>
                    <a:pt x="453" y="107"/>
                  </a:lnTo>
                  <a:lnTo>
                    <a:pt x="455" y="107"/>
                  </a:lnTo>
                  <a:lnTo>
                    <a:pt x="455" y="109"/>
                  </a:lnTo>
                  <a:lnTo>
                    <a:pt x="455" y="107"/>
                  </a:lnTo>
                  <a:lnTo>
                    <a:pt x="455" y="109"/>
                  </a:lnTo>
                  <a:lnTo>
                    <a:pt x="455" y="107"/>
                  </a:lnTo>
                  <a:lnTo>
                    <a:pt x="457" y="107"/>
                  </a:lnTo>
                  <a:lnTo>
                    <a:pt x="457" y="105"/>
                  </a:lnTo>
                  <a:lnTo>
                    <a:pt x="457" y="107"/>
                  </a:lnTo>
                  <a:lnTo>
                    <a:pt x="457" y="109"/>
                  </a:lnTo>
                  <a:lnTo>
                    <a:pt x="457" y="111"/>
                  </a:lnTo>
                  <a:lnTo>
                    <a:pt x="459" y="111"/>
                  </a:lnTo>
                  <a:lnTo>
                    <a:pt x="459" y="109"/>
                  </a:lnTo>
                  <a:lnTo>
                    <a:pt x="459" y="107"/>
                  </a:lnTo>
                  <a:lnTo>
                    <a:pt x="460" y="107"/>
                  </a:lnTo>
                  <a:lnTo>
                    <a:pt x="460" y="109"/>
                  </a:lnTo>
                  <a:lnTo>
                    <a:pt x="460" y="107"/>
                  </a:lnTo>
                  <a:lnTo>
                    <a:pt x="462" y="107"/>
                  </a:lnTo>
                  <a:lnTo>
                    <a:pt x="462" y="109"/>
                  </a:lnTo>
                  <a:lnTo>
                    <a:pt x="462" y="107"/>
                  </a:lnTo>
                  <a:lnTo>
                    <a:pt x="464" y="107"/>
                  </a:lnTo>
                  <a:lnTo>
                    <a:pt x="462" y="107"/>
                  </a:lnTo>
                  <a:lnTo>
                    <a:pt x="464" y="107"/>
                  </a:lnTo>
                  <a:lnTo>
                    <a:pt x="464" y="109"/>
                  </a:lnTo>
                  <a:lnTo>
                    <a:pt x="462" y="109"/>
                  </a:lnTo>
                  <a:lnTo>
                    <a:pt x="464" y="111"/>
                  </a:lnTo>
                  <a:lnTo>
                    <a:pt x="462" y="111"/>
                  </a:lnTo>
                  <a:lnTo>
                    <a:pt x="464" y="111"/>
                  </a:lnTo>
                  <a:lnTo>
                    <a:pt x="464" y="109"/>
                  </a:lnTo>
                  <a:lnTo>
                    <a:pt x="464" y="111"/>
                  </a:lnTo>
                  <a:lnTo>
                    <a:pt x="464" y="109"/>
                  </a:lnTo>
                  <a:lnTo>
                    <a:pt x="464" y="111"/>
                  </a:lnTo>
                  <a:lnTo>
                    <a:pt x="466" y="109"/>
                  </a:lnTo>
                  <a:lnTo>
                    <a:pt x="466" y="111"/>
                  </a:lnTo>
                  <a:lnTo>
                    <a:pt x="464" y="111"/>
                  </a:lnTo>
                  <a:lnTo>
                    <a:pt x="466" y="111"/>
                  </a:lnTo>
                  <a:lnTo>
                    <a:pt x="466" y="113"/>
                  </a:lnTo>
                  <a:lnTo>
                    <a:pt x="464" y="113"/>
                  </a:lnTo>
                  <a:lnTo>
                    <a:pt x="466" y="111"/>
                  </a:lnTo>
                  <a:lnTo>
                    <a:pt x="466" y="113"/>
                  </a:lnTo>
                  <a:lnTo>
                    <a:pt x="464" y="113"/>
                  </a:lnTo>
                  <a:lnTo>
                    <a:pt x="466" y="113"/>
                  </a:lnTo>
                  <a:lnTo>
                    <a:pt x="468" y="113"/>
                  </a:lnTo>
                  <a:lnTo>
                    <a:pt x="468" y="111"/>
                  </a:lnTo>
                  <a:lnTo>
                    <a:pt x="468" y="113"/>
                  </a:lnTo>
                  <a:lnTo>
                    <a:pt x="470" y="113"/>
                  </a:lnTo>
                  <a:lnTo>
                    <a:pt x="468" y="113"/>
                  </a:lnTo>
                  <a:lnTo>
                    <a:pt x="470" y="113"/>
                  </a:lnTo>
                  <a:lnTo>
                    <a:pt x="468" y="115"/>
                  </a:lnTo>
                  <a:lnTo>
                    <a:pt x="470" y="115"/>
                  </a:lnTo>
                  <a:lnTo>
                    <a:pt x="470" y="117"/>
                  </a:lnTo>
                  <a:lnTo>
                    <a:pt x="468" y="117"/>
                  </a:lnTo>
                  <a:lnTo>
                    <a:pt x="470" y="117"/>
                  </a:lnTo>
                  <a:lnTo>
                    <a:pt x="468" y="119"/>
                  </a:lnTo>
                  <a:lnTo>
                    <a:pt x="468" y="120"/>
                  </a:lnTo>
                  <a:lnTo>
                    <a:pt x="466" y="120"/>
                  </a:lnTo>
                  <a:lnTo>
                    <a:pt x="464" y="120"/>
                  </a:lnTo>
                  <a:lnTo>
                    <a:pt x="466" y="120"/>
                  </a:lnTo>
                  <a:lnTo>
                    <a:pt x="468" y="120"/>
                  </a:lnTo>
                  <a:lnTo>
                    <a:pt x="466" y="120"/>
                  </a:lnTo>
                  <a:lnTo>
                    <a:pt x="466" y="122"/>
                  </a:lnTo>
                  <a:lnTo>
                    <a:pt x="468" y="122"/>
                  </a:lnTo>
                  <a:lnTo>
                    <a:pt x="468" y="120"/>
                  </a:lnTo>
                  <a:lnTo>
                    <a:pt x="468" y="119"/>
                  </a:lnTo>
                  <a:lnTo>
                    <a:pt x="470" y="119"/>
                  </a:lnTo>
                  <a:lnTo>
                    <a:pt x="472" y="119"/>
                  </a:lnTo>
                  <a:lnTo>
                    <a:pt x="472" y="120"/>
                  </a:lnTo>
                  <a:lnTo>
                    <a:pt x="472" y="122"/>
                  </a:lnTo>
                  <a:lnTo>
                    <a:pt x="470" y="122"/>
                  </a:lnTo>
                  <a:lnTo>
                    <a:pt x="468" y="122"/>
                  </a:lnTo>
                  <a:lnTo>
                    <a:pt x="470" y="122"/>
                  </a:lnTo>
                  <a:lnTo>
                    <a:pt x="470" y="124"/>
                  </a:lnTo>
                  <a:lnTo>
                    <a:pt x="468" y="124"/>
                  </a:lnTo>
                  <a:lnTo>
                    <a:pt x="468" y="126"/>
                  </a:lnTo>
                  <a:lnTo>
                    <a:pt x="468" y="124"/>
                  </a:lnTo>
                  <a:lnTo>
                    <a:pt x="470" y="124"/>
                  </a:lnTo>
                  <a:lnTo>
                    <a:pt x="468" y="126"/>
                  </a:lnTo>
                  <a:lnTo>
                    <a:pt x="468" y="128"/>
                  </a:lnTo>
                  <a:lnTo>
                    <a:pt x="468" y="130"/>
                  </a:lnTo>
                  <a:lnTo>
                    <a:pt x="468" y="132"/>
                  </a:lnTo>
                  <a:lnTo>
                    <a:pt x="466" y="132"/>
                  </a:lnTo>
                  <a:lnTo>
                    <a:pt x="468" y="132"/>
                  </a:lnTo>
                  <a:lnTo>
                    <a:pt x="468" y="134"/>
                  </a:lnTo>
                  <a:lnTo>
                    <a:pt x="466" y="134"/>
                  </a:lnTo>
                  <a:lnTo>
                    <a:pt x="466" y="136"/>
                  </a:lnTo>
                  <a:lnTo>
                    <a:pt x="468" y="136"/>
                  </a:lnTo>
                  <a:lnTo>
                    <a:pt x="468" y="134"/>
                  </a:lnTo>
                  <a:lnTo>
                    <a:pt x="470" y="132"/>
                  </a:lnTo>
                  <a:lnTo>
                    <a:pt x="472" y="130"/>
                  </a:lnTo>
                  <a:lnTo>
                    <a:pt x="472" y="128"/>
                  </a:lnTo>
                  <a:lnTo>
                    <a:pt x="472" y="126"/>
                  </a:lnTo>
                  <a:lnTo>
                    <a:pt x="472" y="124"/>
                  </a:lnTo>
                  <a:lnTo>
                    <a:pt x="474" y="124"/>
                  </a:lnTo>
                  <a:lnTo>
                    <a:pt x="476" y="122"/>
                  </a:lnTo>
                  <a:lnTo>
                    <a:pt x="478" y="122"/>
                  </a:lnTo>
                  <a:lnTo>
                    <a:pt x="476" y="122"/>
                  </a:lnTo>
                  <a:lnTo>
                    <a:pt x="478" y="122"/>
                  </a:lnTo>
                  <a:lnTo>
                    <a:pt x="478" y="124"/>
                  </a:lnTo>
                  <a:lnTo>
                    <a:pt x="476" y="124"/>
                  </a:lnTo>
                  <a:lnTo>
                    <a:pt x="476" y="126"/>
                  </a:lnTo>
                  <a:lnTo>
                    <a:pt x="474" y="126"/>
                  </a:lnTo>
                  <a:lnTo>
                    <a:pt x="476" y="126"/>
                  </a:lnTo>
                  <a:lnTo>
                    <a:pt x="474" y="126"/>
                  </a:lnTo>
                  <a:lnTo>
                    <a:pt x="474" y="128"/>
                  </a:lnTo>
                  <a:lnTo>
                    <a:pt x="472" y="128"/>
                  </a:lnTo>
                  <a:lnTo>
                    <a:pt x="474" y="128"/>
                  </a:lnTo>
                  <a:lnTo>
                    <a:pt x="474" y="130"/>
                  </a:lnTo>
                  <a:lnTo>
                    <a:pt x="474" y="128"/>
                  </a:lnTo>
                  <a:lnTo>
                    <a:pt x="476" y="128"/>
                  </a:lnTo>
                  <a:lnTo>
                    <a:pt x="474" y="130"/>
                  </a:lnTo>
                  <a:lnTo>
                    <a:pt x="476" y="130"/>
                  </a:lnTo>
                  <a:lnTo>
                    <a:pt x="476" y="128"/>
                  </a:lnTo>
                  <a:lnTo>
                    <a:pt x="476" y="130"/>
                  </a:lnTo>
                  <a:lnTo>
                    <a:pt x="476" y="128"/>
                  </a:lnTo>
                  <a:lnTo>
                    <a:pt x="478" y="128"/>
                  </a:lnTo>
                  <a:lnTo>
                    <a:pt x="478" y="126"/>
                  </a:lnTo>
                  <a:lnTo>
                    <a:pt x="480" y="126"/>
                  </a:lnTo>
                  <a:lnTo>
                    <a:pt x="480" y="124"/>
                  </a:lnTo>
                  <a:lnTo>
                    <a:pt x="480" y="126"/>
                  </a:lnTo>
                  <a:lnTo>
                    <a:pt x="480" y="124"/>
                  </a:lnTo>
                  <a:lnTo>
                    <a:pt x="482" y="124"/>
                  </a:lnTo>
                  <a:lnTo>
                    <a:pt x="483" y="124"/>
                  </a:lnTo>
                  <a:lnTo>
                    <a:pt x="485" y="124"/>
                  </a:lnTo>
                  <a:lnTo>
                    <a:pt x="485" y="122"/>
                  </a:lnTo>
                  <a:lnTo>
                    <a:pt x="485" y="124"/>
                  </a:lnTo>
                  <a:lnTo>
                    <a:pt x="487" y="124"/>
                  </a:lnTo>
                  <a:lnTo>
                    <a:pt x="487" y="122"/>
                  </a:lnTo>
                  <a:lnTo>
                    <a:pt x="485" y="122"/>
                  </a:lnTo>
                  <a:lnTo>
                    <a:pt x="487" y="122"/>
                  </a:lnTo>
                  <a:lnTo>
                    <a:pt x="487" y="120"/>
                  </a:lnTo>
                  <a:lnTo>
                    <a:pt x="489" y="120"/>
                  </a:lnTo>
                  <a:lnTo>
                    <a:pt x="489" y="122"/>
                  </a:lnTo>
                  <a:lnTo>
                    <a:pt x="491" y="122"/>
                  </a:lnTo>
                  <a:lnTo>
                    <a:pt x="493" y="122"/>
                  </a:lnTo>
                  <a:lnTo>
                    <a:pt x="495" y="124"/>
                  </a:lnTo>
                  <a:lnTo>
                    <a:pt x="497" y="124"/>
                  </a:lnTo>
                  <a:lnTo>
                    <a:pt x="499" y="124"/>
                  </a:lnTo>
                  <a:lnTo>
                    <a:pt x="501" y="126"/>
                  </a:lnTo>
                  <a:lnTo>
                    <a:pt x="503" y="126"/>
                  </a:lnTo>
                  <a:lnTo>
                    <a:pt x="503" y="128"/>
                  </a:lnTo>
                  <a:lnTo>
                    <a:pt x="505" y="128"/>
                  </a:lnTo>
                  <a:lnTo>
                    <a:pt x="507" y="128"/>
                  </a:lnTo>
                  <a:lnTo>
                    <a:pt x="507" y="130"/>
                  </a:lnTo>
                  <a:lnTo>
                    <a:pt x="507" y="128"/>
                  </a:lnTo>
                  <a:lnTo>
                    <a:pt x="508" y="128"/>
                  </a:lnTo>
                  <a:lnTo>
                    <a:pt x="510" y="128"/>
                  </a:lnTo>
                  <a:lnTo>
                    <a:pt x="510" y="130"/>
                  </a:lnTo>
                  <a:lnTo>
                    <a:pt x="510" y="128"/>
                  </a:lnTo>
                  <a:lnTo>
                    <a:pt x="512" y="128"/>
                  </a:lnTo>
                  <a:lnTo>
                    <a:pt x="514" y="128"/>
                  </a:lnTo>
                  <a:lnTo>
                    <a:pt x="514" y="130"/>
                  </a:lnTo>
                  <a:lnTo>
                    <a:pt x="516" y="130"/>
                  </a:lnTo>
                  <a:lnTo>
                    <a:pt x="514" y="130"/>
                  </a:lnTo>
                  <a:lnTo>
                    <a:pt x="516" y="130"/>
                  </a:lnTo>
                  <a:lnTo>
                    <a:pt x="518" y="130"/>
                  </a:lnTo>
                  <a:lnTo>
                    <a:pt x="520" y="130"/>
                  </a:lnTo>
                  <a:lnTo>
                    <a:pt x="520" y="132"/>
                  </a:lnTo>
                  <a:lnTo>
                    <a:pt x="522" y="132"/>
                  </a:lnTo>
                  <a:lnTo>
                    <a:pt x="522" y="130"/>
                  </a:lnTo>
                  <a:lnTo>
                    <a:pt x="520" y="130"/>
                  </a:lnTo>
                  <a:lnTo>
                    <a:pt x="522" y="130"/>
                  </a:lnTo>
                  <a:lnTo>
                    <a:pt x="524" y="130"/>
                  </a:lnTo>
                  <a:lnTo>
                    <a:pt x="528" y="130"/>
                  </a:lnTo>
                  <a:lnTo>
                    <a:pt x="530" y="130"/>
                  </a:lnTo>
                  <a:lnTo>
                    <a:pt x="533" y="128"/>
                  </a:lnTo>
                  <a:lnTo>
                    <a:pt x="535" y="128"/>
                  </a:lnTo>
                  <a:lnTo>
                    <a:pt x="537" y="128"/>
                  </a:lnTo>
                  <a:lnTo>
                    <a:pt x="539" y="128"/>
                  </a:lnTo>
                  <a:lnTo>
                    <a:pt x="539" y="130"/>
                  </a:lnTo>
                  <a:lnTo>
                    <a:pt x="539" y="128"/>
                  </a:lnTo>
                  <a:lnTo>
                    <a:pt x="539" y="130"/>
                  </a:lnTo>
                  <a:lnTo>
                    <a:pt x="541" y="130"/>
                  </a:lnTo>
                  <a:lnTo>
                    <a:pt x="543" y="130"/>
                  </a:lnTo>
                  <a:lnTo>
                    <a:pt x="545" y="130"/>
                  </a:lnTo>
                  <a:lnTo>
                    <a:pt x="545" y="132"/>
                  </a:lnTo>
                  <a:lnTo>
                    <a:pt x="547" y="132"/>
                  </a:lnTo>
                  <a:lnTo>
                    <a:pt x="549" y="132"/>
                  </a:lnTo>
                  <a:lnTo>
                    <a:pt x="549" y="134"/>
                  </a:lnTo>
                  <a:lnTo>
                    <a:pt x="551" y="134"/>
                  </a:lnTo>
                  <a:lnTo>
                    <a:pt x="553" y="134"/>
                  </a:lnTo>
                  <a:lnTo>
                    <a:pt x="553" y="136"/>
                  </a:lnTo>
                  <a:lnTo>
                    <a:pt x="555" y="136"/>
                  </a:lnTo>
                  <a:lnTo>
                    <a:pt x="555" y="138"/>
                  </a:lnTo>
                  <a:lnTo>
                    <a:pt x="556" y="138"/>
                  </a:lnTo>
                  <a:lnTo>
                    <a:pt x="558" y="138"/>
                  </a:lnTo>
                  <a:lnTo>
                    <a:pt x="558" y="140"/>
                  </a:lnTo>
                  <a:lnTo>
                    <a:pt x="560" y="140"/>
                  </a:lnTo>
                  <a:lnTo>
                    <a:pt x="560" y="142"/>
                  </a:lnTo>
                  <a:lnTo>
                    <a:pt x="562" y="142"/>
                  </a:lnTo>
                  <a:lnTo>
                    <a:pt x="562" y="144"/>
                  </a:lnTo>
                  <a:lnTo>
                    <a:pt x="564" y="144"/>
                  </a:lnTo>
                  <a:lnTo>
                    <a:pt x="566" y="144"/>
                  </a:lnTo>
                  <a:lnTo>
                    <a:pt x="568" y="144"/>
                  </a:lnTo>
                  <a:lnTo>
                    <a:pt x="568" y="145"/>
                  </a:lnTo>
                  <a:lnTo>
                    <a:pt x="568" y="147"/>
                  </a:lnTo>
                  <a:lnTo>
                    <a:pt x="570" y="147"/>
                  </a:lnTo>
                  <a:lnTo>
                    <a:pt x="570" y="149"/>
                  </a:lnTo>
                  <a:lnTo>
                    <a:pt x="572" y="151"/>
                  </a:lnTo>
                  <a:lnTo>
                    <a:pt x="574" y="151"/>
                  </a:lnTo>
                  <a:lnTo>
                    <a:pt x="574" y="153"/>
                  </a:lnTo>
                  <a:lnTo>
                    <a:pt x="576" y="153"/>
                  </a:lnTo>
                  <a:lnTo>
                    <a:pt x="578" y="153"/>
                  </a:lnTo>
                  <a:lnTo>
                    <a:pt x="578" y="155"/>
                  </a:lnTo>
                  <a:lnTo>
                    <a:pt x="579" y="157"/>
                  </a:lnTo>
                  <a:lnTo>
                    <a:pt x="581" y="157"/>
                  </a:lnTo>
                  <a:lnTo>
                    <a:pt x="581" y="159"/>
                  </a:lnTo>
                  <a:lnTo>
                    <a:pt x="581" y="157"/>
                  </a:lnTo>
                  <a:lnTo>
                    <a:pt x="583" y="159"/>
                  </a:lnTo>
                  <a:lnTo>
                    <a:pt x="585" y="159"/>
                  </a:lnTo>
                  <a:lnTo>
                    <a:pt x="585" y="161"/>
                  </a:lnTo>
                  <a:lnTo>
                    <a:pt x="587" y="163"/>
                  </a:lnTo>
                  <a:lnTo>
                    <a:pt x="589" y="163"/>
                  </a:lnTo>
                  <a:lnTo>
                    <a:pt x="591" y="163"/>
                  </a:lnTo>
                  <a:lnTo>
                    <a:pt x="593" y="163"/>
                  </a:lnTo>
                  <a:lnTo>
                    <a:pt x="593" y="165"/>
                  </a:lnTo>
                  <a:lnTo>
                    <a:pt x="595" y="165"/>
                  </a:lnTo>
                  <a:lnTo>
                    <a:pt x="597" y="165"/>
                  </a:lnTo>
                  <a:lnTo>
                    <a:pt x="597" y="167"/>
                  </a:lnTo>
                  <a:lnTo>
                    <a:pt x="597" y="165"/>
                  </a:lnTo>
                  <a:lnTo>
                    <a:pt x="599" y="165"/>
                  </a:lnTo>
                  <a:lnTo>
                    <a:pt x="601" y="165"/>
                  </a:lnTo>
                  <a:lnTo>
                    <a:pt x="603" y="165"/>
                  </a:lnTo>
                  <a:lnTo>
                    <a:pt x="604" y="165"/>
                  </a:lnTo>
                  <a:lnTo>
                    <a:pt x="606" y="165"/>
                  </a:lnTo>
                  <a:lnTo>
                    <a:pt x="608" y="165"/>
                  </a:lnTo>
                  <a:lnTo>
                    <a:pt x="610" y="165"/>
                  </a:lnTo>
                  <a:lnTo>
                    <a:pt x="612" y="167"/>
                  </a:lnTo>
                  <a:lnTo>
                    <a:pt x="614" y="167"/>
                  </a:lnTo>
                  <a:lnTo>
                    <a:pt x="616" y="168"/>
                  </a:lnTo>
                  <a:lnTo>
                    <a:pt x="616" y="170"/>
                  </a:lnTo>
                  <a:lnTo>
                    <a:pt x="618" y="172"/>
                  </a:lnTo>
                  <a:lnTo>
                    <a:pt x="618" y="174"/>
                  </a:lnTo>
                  <a:lnTo>
                    <a:pt x="618" y="176"/>
                  </a:lnTo>
                  <a:lnTo>
                    <a:pt x="618" y="178"/>
                  </a:lnTo>
                  <a:lnTo>
                    <a:pt x="620" y="178"/>
                  </a:lnTo>
                  <a:lnTo>
                    <a:pt x="620" y="180"/>
                  </a:lnTo>
                  <a:lnTo>
                    <a:pt x="620" y="182"/>
                  </a:lnTo>
                  <a:lnTo>
                    <a:pt x="620" y="184"/>
                  </a:lnTo>
                  <a:lnTo>
                    <a:pt x="620" y="182"/>
                  </a:lnTo>
                  <a:lnTo>
                    <a:pt x="620" y="184"/>
                  </a:lnTo>
                  <a:lnTo>
                    <a:pt x="622" y="184"/>
                  </a:lnTo>
                  <a:lnTo>
                    <a:pt x="622" y="186"/>
                  </a:lnTo>
                  <a:lnTo>
                    <a:pt x="622" y="188"/>
                  </a:lnTo>
                  <a:lnTo>
                    <a:pt x="622" y="190"/>
                  </a:lnTo>
                  <a:lnTo>
                    <a:pt x="622" y="192"/>
                  </a:lnTo>
                  <a:lnTo>
                    <a:pt x="622" y="193"/>
                  </a:lnTo>
                  <a:lnTo>
                    <a:pt x="624" y="193"/>
                  </a:lnTo>
                  <a:lnTo>
                    <a:pt x="624" y="195"/>
                  </a:lnTo>
                  <a:lnTo>
                    <a:pt x="624" y="197"/>
                  </a:lnTo>
                  <a:lnTo>
                    <a:pt x="622" y="197"/>
                  </a:lnTo>
                  <a:lnTo>
                    <a:pt x="624" y="197"/>
                  </a:lnTo>
                  <a:lnTo>
                    <a:pt x="622" y="197"/>
                  </a:lnTo>
                  <a:lnTo>
                    <a:pt x="624" y="197"/>
                  </a:lnTo>
                  <a:lnTo>
                    <a:pt x="624" y="195"/>
                  </a:lnTo>
                  <a:lnTo>
                    <a:pt x="624" y="197"/>
                  </a:lnTo>
                  <a:lnTo>
                    <a:pt x="624" y="199"/>
                  </a:lnTo>
                  <a:lnTo>
                    <a:pt x="624" y="201"/>
                  </a:lnTo>
                  <a:lnTo>
                    <a:pt x="624" y="203"/>
                  </a:lnTo>
                  <a:lnTo>
                    <a:pt x="624" y="205"/>
                  </a:lnTo>
                  <a:lnTo>
                    <a:pt x="622" y="205"/>
                  </a:lnTo>
                  <a:lnTo>
                    <a:pt x="624" y="205"/>
                  </a:lnTo>
                  <a:lnTo>
                    <a:pt x="624" y="207"/>
                  </a:lnTo>
                  <a:lnTo>
                    <a:pt x="624" y="205"/>
                  </a:lnTo>
                  <a:lnTo>
                    <a:pt x="624" y="207"/>
                  </a:lnTo>
                  <a:lnTo>
                    <a:pt x="624" y="209"/>
                  </a:lnTo>
                  <a:lnTo>
                    <a:pt x="624" y="211"/>
                  </a:lnTo>
                  <a:lnTo>
                    <a:pt x="624" y="209"/>
                  </a:lnTo>
                  <a:lnTo>
                    <a:pt x="624" y="211"/>
                  </a:lnTo>
                  <a:lnTo>
                    <a:pt x="624" y="213"/>
                  </a:lnTo>
                  <a:lnTo>
                    <a:pt x="622" y="213"/>
                  </a:lnTo>
                  <a:lnTo>
                    <a:pt x="624" y="213"/>
                  </a:lnTo>
                  <a:lnTo>
                    <a:pt x="624" y="215"/>
                  </a:lnTo>
                  <a:lnTo>
                    <a:pt x="622" y="215"/>
                  </a:lnTo>
                  <a:lnTo>
                    <a:pt x="622" y="216"/>
                  </a:lnTo>
                  <a:lnTo>
                    <a:pt x="622" y="218"/>
                  </a:lnTo>
                  <a:lnTo>
                    <a:pt x="622" y="220"/>
                  </a:lnTo>
                  <a:lnTo>
                    <a:pt x="620" y="222"/>
                  </a:lnTo>
                  <a:lnTo>
                    <a:pt x="620" y="224"/>
                  </a:lnTo>
                  <a:lnTo>
                    <a:pt x="620" y="226"/>
                  </a:lnTo>
                  <a:lnTo>
                    <a:pt x="618" y="228"/>
                  </a:lnTo>
                  <a:lnTo>
                    <a:pt x="618" y="230"/>
                  </a:lnTo>
                  <a:lnTo>
                    <a:pt x="616" y="230"/>
                  </a:lnTo>
                  <a:lnTo>
                    <a:pt x="616" y="232"/>
                  </a:lnTo>
                  <a:lnTo>
                    <a:pt x="614" y="234"/>
                  </a:lnTo>
                  <a:lnTo>
                    <a:pt x="612" y="236"/>
                  </a:lnTo>
                  <a:lnTo>
                    <a:pt x="612" y="238"/>
                  </a:lnTo>
                  <a:lnTo>
                    <a:pt x="610" y="238"/>
                  </a:lnTo>
                  <a:lnTo>
                    <a:pt x="610" y="240"/>
                  </a:lnTo>
                  <a:lnTo>
                    <a:pt x="608" y="240"/>
                  </a:lnTo>
                  <a:lnTo>
                    <a:pt x="610" y="238"/>
                  </a:lnTo>
                  <a:lnTo>
                    <a:pt x="608" y="238"/>
                  </a:lnTo>
                  <a:lnTo>
                    <a:pt x="608" y="240"/>
                  </a:lnTo>
                  <a:lnTo>
                    <a:pt x="606" y="238"/>
                  </a:lnTo>
                  <a:lnTo>
                    <a:pt x="606" y="240"/>
                  </a:lnTo>
                  <a:lnTo>
                    <a:pt x="608" y="240"/>
                  </a:lnTo>
                  <a:lnTo>
                    <a:pt x="608" y="241"/>
                  </a:lnTo>
                  <a:lnTo>
                    <a:pt x="606" y="241"/>
                  </a:lnTo>
                  <a:lnTo>
                    <a:pt x="606" y="243"/>
                  </a:lnTo>
                  <a:lnTo>
                    <a:pt x="604" y="243"/>
                  </a:lnTo>
                  <a:lnTo>
                    <a:pt x="604" y="245"/>
                  </a:lnTo>
                  <a:lnTo>
                    <a:pt x="603" y="247"/>
                  </a:lnTo>
                  <a:lnTo>
                    <a:pt x="601" y="247"/>
                  </a:lnTo>
                  <a:lnTo>
                    <a:pt x="601" y="249"/>
                  </a:lnTo>
                  <a:lnTo>
                    <a:pt x="599" y="253"/>
                  </a:lnTo>
                  <a:lnTo>
                    <a:pt x="597" y="253"/>
                  </a:lnTo>
                  <a:lnTo>
                    <a:pt x="595" y="253"/>
                  </a:lnTo>
                  <a:lnTo>
                    <a:pt x="593" y="255"/>
                  </a:lnTo>
                  <a:lnTo>
                    <a:pt x="591" y="257"/>
                  </a:lnTo>
                  <a:lnTo>
                    <a:pt x="591" y="259"/>
                  </a:lnTo>
                  <a:lnTo>
                    <a:pt x="589" y="259"/>
                  </a:lnTo>
                  <a:lnTo>
                    <a:pt x="589" y="261"/>
                  </a:lnTo>
                  <a:lnTo>
                    <a:pt x="587" y="263"/>
                  </a:lnTo>
                  <a:lnTo>
                    <a:pt x="587" y="261"/>
                  </a:lnTo>
                  <a:lnTo>
                    <a:pt x="585" y="261"/>
                  </a:lnTo>
                  <a:lnTo>
                    <a:pt x="587" y="263"/>
                  </a:lnTo>
                  <a:lnTo>
                    <a:pt x="585" y="263"/>
                  </a:lnTo>
                  <a:lnTo>
                    <a:pt x="587" y="263"/>
                  </a:lnTo>
                  <a:lnTo>
                    <a:pt x="587" y="264"/>
                  </a:lnTo>
                  <a:lnTo>
                    <a:pt x="585" y="264"/>
                  </a:lnTo>
                  <a:lnTo>
                    <a:pt x="585" y="266"/>
                  </a:lnTo>
                  <a:lnTo>
                    <a:pt x="583" y="266"/>
                  </a:lnTo>
                  <a:lnTo>
                    <a:pt x="583" y="264"/>
                  </a:lnTo>
                  <a:lnTo>
                    <a:pt x="585" y="264"/>
                  </a:lnTo>
                  <a:lnTo>
                    <a:pt x="585" y="263"/>
                  </a:lnTo>
                  <a:lnTo>
                    <a:pt x="585" y="264"/>
                  </a:lnTo>
                  <a:lnTo>
                    <a:pt x="583" y="263"/>
                  </a:lnTo>
                  <a:lnTo>
                    <a:pt x="585" y="264"/>
                  </a:lnTo>
                  <a:lnTo>
                    <a:pt x="583" y="264"/>
                  </a:lnTo>
                  <a:lnTo>
                    <a:pt x="583" y="266"/>
                  </a:lnTo>
                  <a:lnTo>
                    <a:pt x="581" y="266"/>
                  </a:lnTo>
                  <a:lnTo>
                    <a:pt x="583" y="266"/>
                  </a:lnTo>
                  <a:lnTo>
                    <a:pt x="583" y="268"/>
                  </a:lnTo>
                  <a:lnTo>
                    <a:pt x="581" y="268"/>
                  </a:lnTo>
                  <a:lnTo>
                    <a:pt x="583" y="268"/>
                  </a:lnTo>
                  <a:lnTo>
                    <a:pt x="583" y="270"/>
                  </a:lnTo>
                  <a:lnTo>
                    <a:pt x="581" y="272"/>
                  </a:lnTo>
                  <a:lnTo>
                    <a:pt x="581" y="274"/>
                  </a:lnTo>
                  <a:lnTo>
                    <a:pt x="579" y="276"/>
                  </a:lnTo>
                  <a:lnTo>
                    <a:pt x="579" y="278"/>
                  </a:lnTo>
                  <a:lnTo>
                    <a:pt x="578" y="278"/>
                  </a:lnTo>
                  <a:lnTo>
                    <a:pt x="578" y="280"/>
                  </a:lnTo>
                  <a:lnTo>
                    <a:pt x="576" y="282"/>
                  </a:lnTo>
                  <a:lnTo>
                    <a:pt x="574" y="284"/>
                  </a:lnTo>
                  <a:lnTo>
                    <a:pt x="574" y="286"/>
                  </a:lnTo>
                  <a:lnTo>
                    <a:pt x="574" y="287"/>
                  </a:lnTo>
                  <a:lnTo>
                    <a:pt x="572" y="287"/>
                  </a:lnTo>
                  <a:lnTo>
                    <a:pt x="570" y="289"/>
                  </a:lnTo>
                  <a:lnTo>
                    <a:pt x="570" y="291"/>
                  </a:lnTo>
                  <a:lnTo>
                    <a:pt x="568" y="291"/>
                  </a:lnTo>
                  <a:lnTo>
                    <a:pt x="566" y="291"/>
                  </a:lnTo>
                  <a:lnTo>
                    <a:pt x="566" y="293"/>
                  </a:lnTo>
                  <a:lnTo>
                    <a:pt x="564" y="293"/>
                  </a:lnTo>
                  <a:lnTo>
                    <a:pt x="566" y="291"/>
                  </a:lnTo>
                  <a:lnTo>
                    <a:pt x="566" y="289"/>
                  </a:lnTo>
                  <a:lnTo>
                    <a:pt x="566" y="287"/>
                  </a:lnTo>
                  <a:lnTo>
                    <a:pt x="564" y="287"/>
                  </a:lnTo>
                  <a:lnTo>
                    <a:pt x="562" y="287"/>
                  </a:lnTo>
                  <a:lnTo>
                    <a:pt x="562" y="286"/>
                  </a:lnTo>
                  <a:lnTo>
                    <a:pt x="562" y="287"/>
                  </a:lnTo>
                  <a:lnTo>
                    <a:pt x="560" y="289"/>
                  </a:lnTo>
                  <a:lnTo>
                    <a:pt x="560" y="287"/>
                  </a:lnTo>
                  <a:lnTo>
                    <a:pt x="558" y="287"/>
                  </a:lnTo>
                  <a:lnTo>
                    <a:pt x="558" y="289"/>
                  </a:lnTo>
                  <a:lnTo>
                    <a:pt x="560" y="289"/>
                  </a:lnTo>
                  <a:lnTo>
                    <a:pt x="560" y="291"/>
                  </a:lnTo>
                  <a:lnTo>
                    <a:pt x="560" y="289"/>
                  </a:lnTo>
                  <a:lnTo>
                    <a:pt x="560" y="291"/>
                  </a:lnTo>
                  <a:lnTo>
                    <a:pt x="562" y="291"/>
                  </a:lnTo>
                  <a:lnTo>
                    <a:pt x="562" y="293"/>
                  </a:lnTo>
                  <a:lnTo>
                    <a:pt x="560" y="293"/>
                  </a:lnTo>
                  <a:lnTo>
                    <a:pt x="558" y="295"/>
                  </a:lnTo>
                  <a:lnTo>
                    <a:pt x="560" y="295"/>
                  </a:lnTo>
                  <a:lnTo>
                    <a:pt x="558" y="297"/>
                  </a:lnTo>
                  <a:lnTo>
                    <a:pt x="558" y="299"/>
                  </a:lnTo>
                  <a:lnTo>
                    <a:pt x="556" y="299"/>
                  </a:lnTo>
                  <a:lnTo>
                    <a:pt x="556" y="301"/>
                  </a:lnTo>
                  <a:lnTo>
                    <a:pt x="556" y="303"/>
                  </a:lnTo>
                  <a:lnTo>
                    <a:pt x="556" y="301"/>
                  </a:lnTo>
                  <a:lnTo>
                    <a:pt x="558" y="301"/>
                  </a:lnTo>
                  <a:lnTo>
                    <a:pt x="558" y="303"/>
                  </a:lnTo>
                  <a:lnTo>
                    <a:pt x="558" y="305"/>
                  </a:lnTo>
                  <a:lnTo>
                    <a:pt x="558" y="307"/>
                  </a:lnTo>
                  <a:lnTo>
                    <a:pt x="556" y="307"/>
                  </a:lnTo>
                  <a:lnTo>
                    <a:pt x="556" y="305"/>
                  </a:lnTo>
                  <a:lnTo>
                    <a:pt x="555" y="305"/>
                  </a:lnTo>
                  <a:lnTo>
                    <a:pt x="556" y="305"/>
                  </a:lnTo>
                  <a:lnTo>
                    <a:pt x="556" y="307"/>
                  </a:lnTo>
                  <a:lnTo>
                    <a:pt x="558" y="307"/>
                  </a:lnTo>
                  <a:lnTo>
                    <a:pt x="556" y="307"/>
                  </a:lnTo>
                  <a:lnTo>
                    <a:pt x="556" y="309"/>
                  </a:lnTo>
                  <a:lnTo>
                    <a:pt x="558" y="309"/>
                  </a:lnTo>
                  <a:lnTo>
                    <a:pt x="558" y="311"/>
                  </a:lnTo>
                  <a:lnTo>
                    <a:pt x="556" y="311"/>
                  </a:lnTo>
                  <a:lnTo>
                    <a:pt x="556" y="312"/>
                  </a:lnTo>
                  <a:lnTo>
                    <a:pt x="556" y="311"/>
                  </a:lnTo>
                  <a:lnTo>
                    <a:pt x="558" y="311"/>
                  </a:lnTo>
                  <a:lnTo>
                    <a:pt x="558" y="309"/>
                  </a:lnTo>
                  <a:lnTo>
                    <a:pt x="558" y="307"/>
                  </a:lnTo>
                  <a:lnTo>
                    <a:pt x="558" y="309"/>
                  </a:lnTo>
                  <a:lnTo>
                    <a:pt x="558" y="311"/>
                  </a:lnTo>
                  <a:lnTo>
                    <a:pt x="558" y="312"/>
                  </a:lnTo>
                  <a:lnTo>
                    <a:pt x="558" y="314"/>
                  </a:lnTo>
                  <a:lnTo>
                    <a:pt x="558" y="316"/>
                  </a:lnTo>
                  <a:lnTo>
                    <a:pt x="556" y="316"/>
                  </a:lnTo>
                  <a:lnTo>
                    <a:pt x="556" y="318"/>
                  </a:lnTo>
                  <a:lnTo>
                    <a:pt x="556" y="320"/>
                  </a:lnTo>
                  <a:lnTo>
                    <a:pt x="556" y="322"/>
                  </a:lnTo>
                  <a:lnTo>
                    <a:pt x="556" y="324"/>
                  </a:lnTo>
                  <a:lnTo>
                    <a:pt x="558" y="326"/>
                  </a:lnTo>
                  <a:lnTo>
                    <a:pt x="558" y="330"/>
                  </a:lnTo>
                  <a:lnTo>
                    <a:pt x="558" y="332"/>
                  </a:lnTo>
                  <a:lnTo>
                    <a:pt x="558" y="335"/>
                  </a:lnTo>
                  <a:lnTo>
                    <a:pt x="558" y="337"/>
                  </a:lnTo>
                  <a:lnTo>
                    <a:pt x="560" y="337"/>
                  </a:lnTo>
                  <a:lnTo>
                    <a:pt x="560" y="339"/>
                  </a:lnTo>
                  <a:lnTo>
                    <a:pt x="560" y="341"/>
                  </a:lnTo>
                  <a:lnTo>
                    <a:pt x="558" y="341"/>
                  </a:lnTo>
                  <a:lnTo>
                    <a:pt x="558" y="343"/>
                  </a:lnTo>
                  <a:lnTo>
                    <a:pt x="558" y="345"/>
                  </a:lnTo>
                  <a:lnTo>
                    <a:pt x="558" y="347"/>
                  </a:lnTo>
                  <a:lnTo>
                    <a:pt x="556" y="349"/>
                  </a:lnTo>
                  <a:lnTo>
                    <a:pt x="556" y="351"/>
                  </a:lnTo>
                  <a:lnTo>
                    <a:pt x="556" y="353"/>
                  </a:lnTo>
                  <a:lnTo>
                    <a:pt x="556" y="355"/>
                  </a:lnTo>
                  <a:lnTo>
                    <a:pt x="556" y="357"/>
                  </a:lnTo>
                  <a:lnTo>
                    <a:pt x="555" y="359"/>
                  </a:lnTo>
                  <a:lnTo>
                    <a:pt x="555" y="360"/>
                  </a:lnTo>
                  <a:lnTo>
                    <a:pt x="555" y="364"/>
                  </a:lnTo>
                  <a:lnTo>
                    <a:pt x="555" y="366"/>
                  </a:lnTo>
                  <a:lnTo>
                    <a:pt x="555" y="368"/>
                  </a:lnTo>
                  <a:lnTo>
                    <a:pt x="555" y="370"/>
                  </a:lnTo>
                  <a:lnTo>
                    <a:pt x="556" y="370"/>
                  </a:lnTo>
                  <a:lnTo>
                    <a:pt x="555" y="370"/>
                  </a:lnTo>
                  <a:lnTo>
                    <a:pt x="553" y="372"/>
                  </a:lnTo>
                  <a:lnTo>
                    <a:pt x="553" y="374"/>
                  </a:lnTo>
                  <a:lnTo>
                    <a:pt x="551" y="374"/>
                  </a:lnTo>
                  <a:lnTo>
                    <a:pt x="551" y="376"/>
                  </a:lnTo>
                  <a:lnTo>
                    <a:pt x="547" y="378"/>
                  </a:lnTo>
                  <a:lnTo>
                    <a:pt x="547" y="380"/>
                  </a:lnTo>
                  <a:lnTo>
                    <a:pt x="547" y="382"/>
                  </a:lnTo>
                  <a:lnTo>
                    <a:pt x="547" y="383"/>
                  </a:lnTo>
                  <a:lnTo>
                    <a:pt x="545" y="387"/>
                  </a:lnTo>
                  <a:lnTo>
                    <a:pt x="545" y="391"/>
                  </a:lnTo>
                  <a:lnTo>
                    <a:pt x="547" y="393"/>
                  </a:lnTo>
                  <a:lnTo>
                    <a:pt x="547" y="397"/>
                  </a:lnTo>
                  <a:lnTo>
                    <a:pt x="547" y="399"/>
                  </a:lnTo>
                  <a:lnTo>
                    <a:pt x="545" y="403"/>
                  </a:lnTo>
                  <a:lnTo>
                    <a:pt x="543" y="405"/>
                  </a:lnTo>
                  <a:lnTo>
                    <a:pt x="541" y="405"/>
                  </a:lnTo>
                  <a:lnTo>
                    <a:pt x="541" y="407"/>
                  </a:lnTo>
                  <a:lnTo>
                    <a:pt x="541" y="408"/>
                  </a:lnTo>
                  <a:lnTo>
                    <a:pt x="539" y="408"/>
                  </a:lnTo>
                  <a:lnTo>
                    <a:pt x="539" y="410"/>
                  </a:lnTo>
                  <a:lnTo>
                    <a:pt x="539" y="412"/>
                  </a:lnTo>
                  <a:lnTo>
                    <a:pt x="537" y="414"/>
                  </a:lnTo>
                  <a:lnTo>
                    <a:pt x="537" y="412"/>
                  </a:lnTo>
                  <a:lnTo>
                    <a:pt x="535" y="412"/>
                  </a:lnTo>
                  <a:lnTo>
                    <a:pt x="535" y="414"/>
                  </a:lnTo>
                  <a:lnTo>
                    <a:pt x="537" y="414"/>
                  </a:lnTo>
                  <a:lnTo>
                    <a:pt x="537" y="416"/>
                  </a:lnTo>
                  <a:lnTo>
                    <a:pt x="535" y="418"/>
                  </a:lnTo>
                  <a:lnTo>
                    <a:pt x="535" y="420"/>
                  </a:lnTo>
                  <a:lnTo>
                    <a:pt x="533" y="420"/>
                  </a:lnTo>
                  <a:lnTo>
                    <a:pt x="533" y="422"/>
                  </a:lnTo>
                  <a:lnTo>
                    <a:pt x="531" y="422"/>
                  </a:lnTo>
                  <a:lnTo>
                    <a:pt x="531" y="424"/>
                  </a:lnTo>
                  <a:lnTo>
                    <a:pt x="531" y="422"/>
                  </a:lnTo>
                  <a:lnTo>
                    <a:pt x="531" y="424"/>
                  </a:lnTo>
                  <a:lnTo>
                    <a:pt x="530" y="424"/>
                  </a:lnTo>
                  <a:lnTo>
                    <a:pt x="530" y="426"/>
                  </a:lnTo>
                  <a:lnTo>
                    <a:pt x="528" y="428"/>
                  </a:lnTo>
                  <a:lnTo>
                    <a:pt x="528" y="430"/>
                  </a:lnTo>
                  <a:lnTo>
                    <a:pt x="526" y="430"/>
                  </a:lnTo>
                  <a:lnTo>
                    <a:pt x="526" y="431"/>
                  </a:lnTo>
                  <a:lnTo>
                    <a:pt x="526" y="433"/>
                  </a:lnTo>
                  <a:lnTo>
                    <a:pt x="524" y="435"/>
                  </a:lnTo>
                  <a:lnTo>
                    <a:pt x="526" y="435"/>
                  </a:lnTo>
                  <a:lnTo>
                    <a:pt x="526" y="437"/>
                  </a:lnTo>
                  <a:lnTo>
                    <a:pt x="526" y="439"/>
                  </a:lnTo>
                  <a:lnTo>
                    <a:pt x="526" y="443"/>
                  </a:lnTo>
                  <a:lnTo>
                    <a:pt x="524" y="445"/>
                  </a:lnTo>
                  <a:lnTo>
                    <a:pt x="522" y="445"/>
                  </a:lnTo>
                  <a:lnTo>
                    <a:pt x="520" y="447"/>
                  </a:lnTo>
                  <a:lnTo>
                    <a:pt x="518" y="447"/>
                  </a:lnTo>
                  <a:lnTo>
                    <a:pt x="516" y="447"/>
                  </a:lnTo>
                  <a:lnTo>
                    <a:pt x="516" y="449"/>
                  </a:lnTo>
                  <a:lnTo>
                    <a:pt x="514" y="449"/>
                  </a:lnTo>
                  <a:lnTo>
                    <a:pt x="512" y="451"/>
                  </a:lnTo>
                  <a:lnTo>
                    <a:pt x="512" y="453"/>
                  </a:lnTo>
                  <a:lnTo>
                    <a:pt x="510" y="453"/>
                  </a:lnTo>
                  <a:lnTo>
                    <a:pt x="510" y="455"/>
                  </a:lnTo>
                  <a:lnTo>
                    <a:pt x="510" y="456"/>
                  </a:lnTo>
                  <a:lnTo>
                    <a:pt x="512" y="456"/>
                  </a:lnTo>
                  <a:lnTo>
                    <a:pt x="510" y="456"/>
                  </a:lnTo>
                  <a:lnTo>
                    <a:pt x="510" y="458"/>
                  </a:lnTo>
                  <a:lnTo>
                    <a:pt x="510" y="460"/>
                  </a:lnTo>
                  <a:lnTo>
                    <a:pt x="508" y="460"/>
                  </a:lnTo>
                  <a:lnTo>
                    <a:pt x="507" y="460"/>
                  </a:lnTo>
                  <a:lnTo>
                    <a:pt x="505" y="458"/>
                  </a:lnTo>
                  <a:lnTo>
                    <a:pt x="501" y="458"/>
                  </a:lnTo>
                  <a:lnTo>
                    <a:pt x="499" y="458"/>
                  </a:lnTo>
                  <a:lnTo>
                    <a:pt x="499" y="460"/>
                  </a:lnTo>
                  <a:lnTo>
                    <a:pt x="497" y="460"/>
                  </a:lnTo>
                  <a:lnTo>
                    <a:pt x="495" y="460"/>
                  </a:lnTo>
                  <a:lnTo>
                    <a:pt x="493" y="460"/>
                  </a:lnTo>
                  <a:lnTo>
                    <a:pt x="493" y="458"/>
                  </a:lnTo>
                  <a:lnTo>
                    <a:pt x="493" y="460"/>
                  </a:lnTo>
                  <a:lnTo>
                    <a:pt x="493" y="458"/>
                  </a:lnTo>
                  <a:lnTo>
                    <a:pt x="491" y="458"/>
                  </a:lnTo>
                  <a:lnTo>
                    <a:pt x="493" y="458"/>
                  </a:lnTo>
                  <a:lnTo>
                    <a:pt x="491" y="458"/>
                  </a:lnTo>
                  <a:lnTo>
                    <a:pt x="493" y="458"/>
                  </a:lnTo>
                  <a:lnTo>
                    <a:pt x="493" y="456"/>
                  </a:lnTo>
                  <a:lnTo>
                    <a:pt x="493" y="455"/>
                  </a:lnTo>
                  <a:lnTo>
                    <a:pt x="491" y="455"/>
                  </a:lnTo>
                  <a:lnTo>
                    <a:pt x="491" y="456"/>
                  </a:lnTo>
                  <a:lnTo>
                    <a:pt x="489" y="456"/>
                  </a:lnTo>
                  <a:lnTo>
                    <a:pt x="489" y="458"/>
                  </a:lnTo>
                  <a:lnTo>
                    <a:pt x="491" y="458"/>
                  </a:lnTo>
                  <a:lnTo>
                    <a:pt x="491" y="456"/>
                  </a:lnTo>
                  <a:lnTo>
                    <a:pt x="491" y="458"/>
                  </a:lnTo>
                  <a:lnTo>
                    <a:pt x="491" y="460"/>
                  </a:lnTo>
                  <a:lnTo>
                    <a:pt x="487" y="460"/>
                  </a:lnTo>
                  <a:lnTo>
                    <a:pt x="485" y="460"/>
                  </a:lnTo>
                  <a:lnTo>
                    <a:pt x="485" y="462"/>
                  </a:lnTo>
                  <a:lnTo>
                    <a:pt x="485" y="460"/>
                  </a:lnTo>
                  <a:lnTo>
                    <a:pt x="483" y="460"/>
                  </a:lnTo>
                  <a:lnTo>
                    <a:pt x="480" y="462"/>
                  </a:lnTo>
                  <a:lnTo>
                    <a:pt x="478" y="462"/>
                  </a:lnTo>
                  <a:lnTo>
                    <a:pt x="478" y="460"/>
                  </a:lnTo>
                  <a:lnTo>
                    <a:pt x="480" y="460"/>
                  </a:lnTo>
                  <a:lnTo>
                    <a:pt x="482" y="460"/>
                  </a:lnTo>
                  <a:lnTo>
                    <a:pt x="483" y="460"/>
                  </a:lnTo>
                  <a:lnTo>
                    <a:pt x="482" y="458"/>
                  </a:lnTo>
                  <a:lnTo>
                    <a:pt x="480" y="458"/>
                  </a:lnTo>
                  <a:lnTo>
                    <a:pt x="478" y="458"/>
                  </a:lnTo>
                  <a:lnTo>
                    <a:pt x="478" y="460"/>
                  </a:lnTo>
                  <a:lnTo>
                    <a:pt x="478" y="458"/>
                  </a:lnTo>
                  <a:lnTo>
                    <a:pt x="478" y="460"/>
                  </a:lnTo>
                  <a:lnTo>
                    <a:pt x="476" y="460"/>
                  </a:lnTo>
                  <a:lnTo>
                    <a:pt x="474" y="460"/>
                  </a:lnTo>
                  <a:lnTo>
                    <a:pt x="472" y="460"/>
                  </a:lnTo>
                  <a:lnTo>
                    <a:pt x="474" y="460"/>
                  </a:lnTo>
                  <a:lnTo>
                    <a:pt x="474" y="458"/>
                  </a:lnTo>
                  <a:lnTo>
                    <a:pt x="472" y="458"/>
                  </a:lnTo>
                  <a:lnTo>
                    <a:pt x="474" y="458"/>
                  </a:lnTo>
                  <a:lnTo>
                    <a:pt x="472" y="458"/>
                  </a:lnTo>
                  <a:lnTo>
                    <a:pt x="472" y="460"/>
                  </a:lnTo>
                  <a:lnTo>
                    <a:pt x="472" y="458"/>
                  </a:lnTo>
                  <a:lnTo>
                    <a:pt x="472" y="460"/>
                  </a:lnTo>
                  <a:lnTo>
                    <a:pt x="472" y="458"/>
                  </a:lnTo>
                  <a:lnTo>
                    <a:pt x="472" y="460"/>
                  </a:lnTo>
                  <a:lnTo>
                    <a:pt x="470" y="460"/>
                  </a:lnTo>
                  <a:lnTo>
                    <a:pt x="468" y="460"/>
                  </a:lnTo>
                  <a:lnTo>
                    <a:pt x="468" y="462"/>
                  </a:lnTo>
                  <a:lnTo>
                    <a:pt x="466" y="462"/>
                  </a:lnTo>
                  <a:lnTo>
                    <a:pt x="466" y="464"/>
                  </a:lnTo>
                  <a:lnTo>
                    <a:pt x="468" y="464"/>
                  </a:lnTo>
                  <a:lnTo>
                    <a:pt x="468" y="466"/>
                  </a:lnTo>
                  <a:lnTo>
                    <a:pt x="468" y="464"/>
                  </a:lnTo>
                  <a:lnTo>
                    <a:pt x="470" y="464"/>
                  </a:lnTo>
                  <a:lnTo>
                    <a:pt x="468" y="464"/>
                  </a:lnTo>
                  <a:lnTo>
                    <a:pt x="470" y="464"/>
                  </a:lnTo>
                  <a:lnTo>
                    <a:pt x="470" y="466"/>
                  </a:lnTo>
                  <a:lnTo>
                    <a:pt x="468" y="466"/>
                  </a:lnTo>
                  <a:lnTo>
                    <a:pt x="466" y="466"/>
                  </a:lnTo>
                  <a:lnTo>
                    <a:pt x="464" y="466"/>
                  </a:lnTo>
                  <a:lnTo>
                    <a:pt x="462" y="466"/>
                  </a:lnTo>
                  <a:lnTo>
                    <a:pt x="462" y="468"/>
                  </a:lnTo>
                  <a:lnTo>
                    <a:pt x="460" y="468"/>
                  </a:lnTo>
                  <a:lnTo>
                    <a:pt x="462" y="468"/>
                  </a:lnTo>
                  <a:lnTo>
                    <a:pt x="460" y="468"/>
                  </a:lnTo>
                  <a:lnTo>
                    <a:pt x="460" y="470"/>
                  </a:lnTo>
                  <a:lnTo>
                    <a:pt x="460" y="468"/>
                  </a:lnTo>
                  <a:lnTo>
                    <a:pt x="460" y="470"/>
                  </a:lnTo>
                  <a:lnTo>
                    <a:pt x="460" y="468"/>
                  </a:lnTo>
                  <a:lnTo>
                    <a:pt x="460" y="470"/>
                  </a:lnTo>
                  <a:lnTo>
                    <a:pt x="459" y="470"/>
                  </a:lnTo>
                  <a:lnTo>
                    <a:pt x="457" y="470"/>
                  </a:lnTo>
                  <a:lnTo>
                    <a:pt x="457" y="472"/>
                  </a:lnTo>
                  <a:lnTo>
                    <a:pt x="455" y="472"/>
                  </a:lnTo>
                  <a:lnTo>
                    <a:pt x="457" y="472"/>
                  </a:lnTo>
                  <a:lnTo>
                    <a:pt x="457" y="474"/>
                  </a:lnTo>
                  <a:lnTo>
                    <a:pt x="455" y="474"/>
                  </a:lnTo>
                  <a:lnTo>
                    <a:pt x="455" y="476"/>
                  </a:lnTo>
                  <a:lnTo>
                    <a:pt x="455" y="474"/>
                  </a:lnTo>
                  <a:lnTo>
                    <a:pt x="453" y="474"/>
                  </a:lnTo>
                  <a:lnTo>
                    <a:pt x="451" y="474"/>
                  </a:lnTo>
                  <a:lnTo>
                    <a:pt x="449" y="474"/>
                  </a:lnTo>
                  <a:lnTo>
                    <a:pt x="447" y="474"/>
                  </a:lnTo>
                  <a:lnTo>
                    <a:pt x="445" y="474"/>
                  </a:lnTo>
                  <a:lnTo>
                    <a:pt x="445" y="476"/>
                  </a:lnTo>
                  <a:lnTo>
                    <a:pt x="443" y="476"/>
                  </a:lnTo>
                  <a:lnTo>
                    <a:pt x="445" y="476"/>
                  </a:lnTo>
                  <a:lnTo>
                    <a:pt x="443" y="476"/>
                  </a:lnTo>
                  <a:lnTo>
                    <a:pt x="443" y="478"/>
                  </a:lnTo>
                  <a:lnTo>
                    <a:pt x="441" y="478"/>
                  </a:lnTo>
                  <a:lnTo>
                    <a:pt x="441" y="476"/>
                  </a:lnTo>
                  <a:lnTo>
                    <a:pt x="439" y="476"/>
                  </a:lnTo>
                  <a:lnTo>
                    <a:pt x="439" y="478"/>
                  </a:lnTo>
                  <a:lnTo>
                    <a:pt x="441" y="478"/>
                  </a:lnTo>
                  <a:lnTo>
                    <a:pt x="439" y="478"/>
                  </a:lnTo>
                  <a:lnTo>
                    <a:pt x="437" y="479"/>
                  </a:lnTo>
                  <a:lnTo>
                    <a:pt x="434" y="481"/>
                  </a:lnTo>
                  <a:lnTo>
                    <a:pt x="432" y="481"/>
                  </a:lnTo>
                  <a:lnTo>
                    <a:pt x="432" y="483"/>
                  </a:lnTo>
                  <a:lnTo>
                    <a:pt x="430" y="483"/>
                  </a:lnTo>
                  <a:lnTo>
                    <a:pt x="430" y="485"/>
                  </a:lnTo>
                  <a:lnTo>
                    <a:pt x="428" y="485"/>
                  </a:lnTo>
                  <a:lnTo>
                    <a:pt x="428" y="487"/>
                  </a:lnTo>
                  <a:lnTo>
                    <a:pt x="424" y="489"/>
                  </a:lnTo>
                  <a:lnTo>
                    <a:pt x="422" y="489"/>
                  </a:lnTo>
                  <a:lnTo>
                    <a:pt x="420" y="491"/>
                  </a:lnTo>
                  <a:lnTo>
                    <a:pt x="416" y="493"/>
                  </a:lnTo>
                  <a:lnTo>
                    <a:pt x="416" y="495"/>
                  </a:lnTo>
                  <a:lnTo>
                    <a:pt x="414" y="497"/>
                  </a:lnTo>
                  <a:lnTo>
                    <a:pt x="414" y="495"/>
                  </a:lnTo>
                  <a:lnTo>
                    <a:pt x="414" y="497"/>
                  </a:lnTo>
                  <a:lnTo>
                    <a:pt x="414" y="495"/>
                  </a:lnTo>
                  <a:lnTo>
                    <a:pt x="414" y="497"/>
                  </a:lnTo>
                  <a:lnTo>
                    <a:pt x="416" y="497"/>
                  </a:lnTo>
                  <a:lnTo>
                    <a:pt x="416" y="499"/>
                  </a:lnTo>
                  <a:lnTo>
                    <a:pt x="414" y="499"/>
                  </a:lnTo>
                  <a:lnTo>
                    <a:pt x="412" y="501"/>
                  </a:lnTo>
                  <a:lnTo>
                    <a:pt x="412" y="503"/>
                  </a:lnTo>
                  <a:lnTo>
                    <a:pt x="411" y="503"/>
                  </a:lnTo>
                  <a:lnTo>
                    <a:pt x="411" y="501"/>
                  </a:lnTo>
                  <a:lnTo>
                    <a:pt x="412" y="501"/>
                  </a:lnTo>
                  <a:lnTo>
                    <a:pt x="411" y="501"/>
                  </a:lnTo>
                  <a:lnTo>
                    <a:pt x="409" y="501"/>
                  </a:lnTo>
                  <a:lnTo>
                    <a:pt x="409" y="499"/>
                  </a:lnTo>
                  <a:lnTo>
                    <a:pt x="409" y="501"/>
                  </a:lnTo>
                  <a:lnTo>
                    <a:pt x="409" y="499"/>
                  </a:lnTo>
                  <a:lnTo>
                    <a:pt x="407" y="499"/>
                  </a:lnTo>
                  <a:lnTo>
                    <a:pt x="407" y="501"/>
                  </a:lnTo>
                  <a:lnTo>
                    <a:pt x="407" y="499"/>
                  </a:lnTo>
                  <a:lnTo>
                    <a:pt x="407" y="501"/>
                  </a:lnTo>
                  <a:lnTo>
                    <a:pt x="409" y="501"/>
                  </a:lnTo>
                  <a:lnTo>
                    <a:pt x="407" y="501"/>
                  </a:lnTo>
                  <a:lnTo>
                    <a:pt x="407" y="503"/>
                  </a:lnTo>
                  <a:lnTo>
                    <a:pt x="409" y="503"/>
                  </a:lnTo>
                  <a:lnTo>
                    <a:pt x="407" y="503"/>
                  </a:lnTo>
                  <a:lnTo>
                    <a:pt x="405" y="503"/>
                  </a:lnTo>
                  <a:lnTo>
                    <a:pt x="403" y="503"/>
                  </a:lnTo>
                  <a:lnTo>
                    <a:pt x="403" y="501"/>
                  </a:lnTo>
                  <a:lnTo>
                    <a:pt x="403" y="503"/>
                  </a:lnTo>
                  <a:lnTo>
                    <a:pt x="403" y="504"/>
                  </a:lnTo>
                  <a:lnTo>
                    <a:pt x="405" y="504"/>
                  </a:lnTo>
                  <a:lnTo>
                    <a:pt x="407" y="504"/>
                  </a:lnTo>
                  <a:lnTo>
                    <a:pt x="409" y="504"/>
                  </a:lnTo>
                  <a:lnTo>
                    <a:pt x="409" y="506"/>
                  </a:lnTo>
                  <a:lnTo>
                    <a:pt x="407" y="506"/>
                  </a:lnTo>
                  <a:lnTo>
                    <a:pt x="407" y="508"/>
                  </a:lnTo>
                  <a:lnTo>
                    <a:pt x="407" y="510"/>
                  </a:lnTo>
                  <a:lnTo>
                    <a:pt x="405" y="510"/>
                  </a:lnTo>
                  <a:lnTo>
                    <a:pt x="405" y="508"/>
                  </a:lnTo>
                  <a:lnTo>
                    <a:pt x="405" y="510"/>
                  </a:lnTo>
                  <a:lnTo>
                    <a:pt x="403" y="510"/>
                  </a:lnTo>
                  <a:lnTo>
                    <a:pt x="405" y="510"/>
                  </a:lnTo>
                  <a:lnTo>
                    <a:pt x="405" y="512"/>
                  </a:lnTo>
                  <a:lnTo>
                    <a:pt x="405" y="514"/>
                  </a:lnTo>
                  <a:lnTo>
                    <a:pt x="405" y="516"/>
                  </a:lnTo>
                  <a:lnTo>
                    <a:pt x="403" y="518"/>
                  </a:lnTo>
                  <a:lnTo>
                    <a:pt x="403" y="516"/>
                  </a:lnTo>
                  <a:lnTo>
                    <a:pt x="403" y="514"/>
                  </a:lnTo>
                  <a:lnTo>
                    <a:pt x="401" y="514"/>
                  </a:lnTo>
                  <a:lnTo>
                    <a:pt x="403" y="514"/>
                  </a:lnTo>
                  <a:lnTo>
                    <a:pt x="401" y="516"/>
                  </a:lnTo>
                  <a:lnTo>
                    <a:pt x="403" y="516"/>
                  </a:lnTo>
                  <a:lnTo>
                    <a:pt x="403" y="518"/>
                  </a:lnTo>
                  <a:lnTo>
                    <a:pt x="401" y="518"/>
                  </a:lnTo>
                  <a:lnTo>
                    <a:pt x="403" y="518"/>
                  </a:lnTo>
                  <a:lnTo>
                    <a:pt x="405" y="520"/>
                  </a:lnTo>
                  <a:lnTo>
                    <a:pt x="405" y="522"/>
                  </a:lnTo>
                  <a:lnTo>
                    <a:pt x="403" y="524"/>
                  </a:lnTo>
                  <a:lnTo>
                    <a:pt x="403" y="526"/>
                  </a:lnTo>
                  <a:lnTo>
                    <a:pt x="405" y="526"/>
                  </a:lnTo>
                  <a:lnTo>
                    <a:pt x="405" y="527"/>
                  </a:lnTo>
                  <a:lnTo>
                    <a:pt x="405" y="529"/>
                  </a:lnTo>
                  <a:lnTo>
                    <a:pt x="405" y="531"/>
                  </a:lnTo>
                  <a:lnTo>
                    <a:pt x="405" y="533"/>
                  </a:lnTo>
                  <a:lnTo>
                    <a:pt x="407" y="533"/>
                  </a:lnTo>
                  <a:lnTo>
                    <a:pt x="407" y="535"/>
                  </a:lnTo>
                  <a:lnTo>
                    <a:pt x="407" y="533"/>
                  </a:lnTo>
                  <a:lnTo>
                    <a:pt x="405" y="533"/>
                  </a:lnTo>
                  <a:lnTo>
                    <a:pt x="405" y="535"/>
                  </a:lnTo>
                  <a:lnTo>
                    <a:pt x="405" y="537"/>
                  </a:lnTo>
                  <a:lnTo>
                    <a:pt x="405" y="539"/>
                  </a:lnTo>
                  <a:lnTo>
                    <a:pt x="405" y="541"/>
                  </a:lnTo>
                  <a:lnTo>
                    <a:pt x="405" y="543"/>
                  </a:lnTo>
                  <a:lnTo>
                    <a:pt x="405" y="545"/>
                  </a:lnTo>
                  <a:lnTo>
                    <a:pt x="405" y="547"/>
                  </a:lnTo>
                  <a:lnTo>
                    <a:pt x="405" y="549"/>
                  </a:lnTo>
                  <a:lnTo>
                    <a:pt x="405" y="550"/>
                  </a:lnTo>
                  <a:lnTo>
                    <a:pt x="405" y="552"/>
                  </a:lnTo>
                  <a:lnTo>
                    <a:pt x="403" y="554"/>
                  </a:lnTo>
                  <a:lnTo>
                    <a:pt x="403" y="556"/>
                  </a:lnTo>
                  <a:lnTo>
                    <a:pt x="403" y="558"/>
                  </a:lnTo>
                  <a:lnTo>
                    <a:pt x="403" y="556"/>
                  </a:lnTo>
                  <a:lnTo>
                    <a:pt x="401" y="556"/>
                  </a:lnTo>
                  <a:lnTo>
                    <a:pt x="401" y="554"/>
                  </a:lnTo>
                  <a:lnTo>
                    <a:pt x="401" y="556"/>
                  </a:lnTo>
                  <a:lnTo>
                    <a:pt x="401" y="558"/>
                  </a:lnTo>
                  <a:lnTo>
                    <a:pt x="403" y="558"/>
                  </a:lnTo>
                  <a:lnTo>
                    <a:pt x="401" y="558"/>
                  </a:lnTo>
                  <a:lnTo>
                    <a:pt x="401" y="560"/>
                  </a:lnTo>
                  <a:lnTo>
                    <a:pt x="399" y="560"/>
                  </a:lnTo>
                  <a:lnTo>
                    <a:pt x="397" y="562"/>
                  </a:lnTo>
                  <a:lnTo>
                    <a:pt x="393" y="566"/>
                  </a:lnTo>
                  <a:lnTo>
                    <a:pt x="389" y="570"/>
                  </a:lnTo>
                  <a:lnTo>
                    <a:pt x="387" y="572"/>
                  </a:lnTo>
                  <a:lnTo>
                    <a:pt x="386" y="575"/>
                  </a:lnTo>
                  <a:lnTo>
                    <a:pt x="384" y="577"/>
                  </a:lnTo>
                  <a:lnTo>
                    <a:pt x="382" y="581"/>
                  </a:lnTo>
                  <a:lnTo>
                    <a:pt x="380" y="589"/>
                  </a:lnTo>
                  <a:lnTo>
                    <a:pt x="378" y="591"/>
                  </a:lnTo>
                  <a:lnTo>
                    <a:pt x="378" y="593"/>
                  </a:lnTo>
                  <a:lnTo>
                    <a:pt x="374" y="600"/>
                  </a:lnTo>
                  <a:lnTo>
                    <a:pt x="370" y="604"/>
                  </a:lnTo>
                  <a:lnTo>
                    <a:pt x="370" y="606"/>
                  </a:lnTo>
                  <a:lnTo>
                    <a:pt x="368" y="608"/>
                  </a:lnTo>
                  <a:lnTo>
                    <a:pt x="366" y="610"/>
                  </a:lnTo>
                  <a:lnTo>
                    <a:pt x="364" y="612"/>
                  </a:lnTo>
                  <a:lnTo>
                    <a:pt x="363" y="614"/>
                  </a:lnTo>
                  <a:lnTo>
                    <a:pt x="359" y="618"/>
                  </a:lnTo>
                  <a:lnTo>
                    <a:pt x="353" y="622"/>
                  </a:lnTo>
                  <a:lnTo>
                    <a:pt x="351" y="623"/>
                  </a:lnTo>
                  <a:lnTo>
                    <a:pt x="349" y="625"/>
                  </a:lnTo>
                  <a:lnTo>
                    <a:pt x="349" y="623"/>
                  </a:lnTo>
                  <a:lnTo>
                    <a:pt x="351" y="623"/>
                  </a:lnTo>
                  <a:lnTo>
                    <a:pt x="351" y="622"/>
                  </a:lnTo>
                  <a:lnTo>
                    <a:pt x="349" y="622"/>
                  </a:lnTo>
                  <a:lnTo>
                    <a:pt x="351" y="622"/>
                  </a:lnTo>
                  <a:lnTo>
                    <a:pt x="351" y="620"/>
                  </a:lnTo>
                  <a:lnTo>
                    <a:pt x="349" y="620"/>
                  </a:lnTo>
                  <a:lnTo>
                    <a:pt x="349" y="618"/>
                  </a:lnTo>
                  <a:lnTo>
                    <a:pt x="351" y="618"/>
                  </a:lnTo>
                  <a:lnTo>
                    <a:pt x="353" y="620"/>
                  </a:lnTo>
                  <a:lnTo>
                    <a:pt x="353" y="618"/>
                  </a:lnTo>
                  <a:lnTo>
                    <a:pt x="355" y="618"/>
                  </a:lnTo>
                  <a:lnTo>
                    <a:pt x="357" y="618"/>
                  </a:lnTo>
                  <a:lnTo>
                    <a:pt x="359" y="616"/>
                  </a:lnTo>
                  <a:lnTo>
                    <a:pt x="359" y="614"/>
                  </a:lnTo>
                  <a:lnTo>
                    <a:pt x="359" y="612"/>
                  </a:lnTo>
                  <a:lnTo>
                    <a:pt x="361" y="612"/>
                  </a:lnTo>
                  <a:lnTo>
                    <a:pt x="361" y="614"/>
                  </a:lnTo>
                  <a:lnTo>
                    <a:pt x="363" y="612"/>
                  </a:lnTo>
                  <a:lnTo>
                    <a:pt x="364" y="610"/>
                  </a:lnTo>
                  <a:lnTo>
                    <a:pt x="364" y="608"/>
                  </a:lnTo>
                  <a:lnTo>
                    <a:pt x="364" y="606"/>
                  </a:lnTo>
                  <a:lnTo>
                    <a:pt x="364" y="604"/>
                  </a:lnTo>
                  <a:lnTo>
                    <a:pt x="366" y="604"/>
                  </a:lnTo>
                  <a:lnTo>
                    <a:pt x="366" y="606"/>
                  </a:lnTo>
                  <a:lnTo>
                    <a:pt x="366" y="604"/>
                  </a:lnTo>
                  <a:lnTo>
                    <a:pt x="368" y="604"/>
                  </a:lnTo>
                  <a:lnTo>
                    <a:pt x="366" y="604"/>
                  </a:lnTo>
                  <a:lnTo>
                    <a:pt x="368" y="602"/>
                  </a:lnTo>
                  <a:lnTo>
                    <a:pt x="366" y="602"/>
                  </a:lnTo>
                  <a:lnTo>
                    <a:pt x="366" y="600"/>
                  </a:lnTo>
                  <a:lnTo>
                    <a:pt x="368" y="600"/>
                  </a:lnTo>
                  <a:lnTo>
                    <a:pt x="370" y="600"/>
                  </a:lnTo>
                  <a:lnTo>
                    <a:pt x="370" y="598"/>
                  </a:lnTo>
                  <a:lnTo>
                    <a:pt x="372" y="598"/>
                  </a:lnTo>
                  <a:lnTo>
                    <a:pt x="372" y="597"/>
                  </a:lnTo>
                  <a:lnTo>
                    <a:pt x="372" y="593"/>
                  </a:lnTo>
                  <a:lnTo>
                    <a:pt x="372" y="591"/>
                  </a:lnTo>
                  <a:lnTo>
                    <a:pt x="370" y="591"/>
                  </a:lnTo>
                  <a:lnTo>
                    <a:pt x="372" y="591"/>
                  </a:lnTo>
                  <a:lnTo>
                    <a:pt x="372" y="593"/>
                  </a:lnTo>
                  <a:lnTo>
                    <a:pt x="372" y="595"/>
                  </a:lnTo>
                  <a:lnTo>
                    <a:pt x="374" y="593"/>
                  </a:lnTo>
                  <a:lnTo>
                    <a:pt x="374" y="591"/>
                  </a:lnTo>
                  <a:lnTo>
                    <a:pt x="374" y="589"/>
                  </a:lnTo>
                  <a:lnTo>
                    <a:pt x="372" y="589"/>
                  </a:lnTo>
                  <a:lnTo>
                    <a:pt x="372" y="591"/>
                  </a:lnTo>
                  <a:lnTo>
                    <a:pt x="370" y="591"/>
                  </a:lnTo>
                  <a:lnTo>
                    <a:pt x="368" y="591"/>
                  </a:lnTo>
                  <a:lnTo>
                    <a:pt x="368" y="593"/>
                  </a:lnTo>
                  <a:lnTo>
                    <a:pt x="366" y="593"/>
                  </a:lnTo>
                  <a:lnTo>
                    <a:pt x="366" y="591"/>
                  </a:lnTo>
                  <a:lnTo>
                    <a:pt x="366" y="589"/>
                  </a:lnTo>
                  <a:lnTo>
                    <a:pt x="364" y="589"/>
                  </a:lnTo>
                  <a:lnTo>
                    <a:pt x="363" y="589"/>
                  </a:lnTo>
                  <a:lnTo>
                    <a:pt x="363" y="587"/>
                  </a:lnTo>
                  <a:lnTo>
                    <a:pt x="363" y="585"/>
                  </a:lnTo>
                  <a:lnTo>
                    <a:pt x="363" y="587"/>
                  </a:lnTo>
                  <a:lnTo>
                    <a:pt x="363" y="589"/>
                  </a:lnTo>
                  <a:lnTo>
                    <a:pt x="361" y="589"/>
                  </a:lnTo>
                  <a:lnTo>
                    <a:pt x="363" y="589"/>
                  </a:lnTo>
                  <a:lnTo>
                    <a:pt x="363" y="591"/>
                  </a:lnTo>
                  <a:lnTo>
                    <a:pt x="364" y="591"/>
                  </a:lnTo>
                  <a:lnTo>
                    <a:pt x="364" y="593"/>
                  </a:lnTo>
                  <a:lnTo>
                    <a:pt x="363" y="593"/>
                  </a:lnTo>
                  <a:lnTo>
                    <a:pt x="363" y="595"/>
                  </a:lnTo>
                  <a:lnTo>
                    <a:pt x="363" y="597"/>
                  </a:lnTo>
                  <a:lnTo>
                    <a:pt x="363" y="598"/>
                  </a:lnTo>
                  <a:lnTo>
                    <a:pt x="363" y="600"/>
                  </a:lnTo>
                  <a:lnTo>
                    <a:pt x="363" y="598"/>
                  </a:lnTo>
                  <a:lnTo>
                    <a:pt x="363" y="597"/>
                  </a:lnTo>
                  <a:lnTo>
                    <a:pt x="361" y="597"/>
                  </a:lnTo>
                  <a:lnTo>
                    <a:pt x="361" y="598"/>
                  </a:lnTo>
                  <a:lnTo>
                    <a:pt x="361" y="600"/>
                  </a:lnTo>
                  <a:lnTo>
                    <a:pt x="359" y="600"/>
                  </a:lnTo>
                  <a:lnTo>
                    <a:pt x="359" y="602"/>
                  </a:lnTo>
                  <a:lnTo>
                    <a:pt x="359" y="604"/>
                  </a:lnTo>
                  <a:lnTo>
                    <a:pt x="361" y="604"/>
                  </a:lnTo>
                  <a:lnTo>
                    <a:pt x="357" y="606"/>
                  </a:lnTo>
                  <a:lnTo>
                    <a:pt x="357" y="608"/>
                  </a:lnTo>
                  <a:lnTo>
                    <a:pt x="355" y="608"/>
                  </a:lnTo>
                  <a:lnTo>
                    <a:pt x="353" y="608"/>
                  </a:lnTo>
                  <a:lnTo>
                    <a:pt x="351" y="610"/>
                  </a:lnTo>
                  <a:lnTo>
                    <a:pt x="351" y="612"/>
                  </a:lnTo>
                  <a:lnTo>
                    <a:pt x="351" y="614"/>
                  </a:lnTo>
                  <a:lnTo>
                    <a:pt x="351" y="616"/>
                  </a:lnTo>
                  <a:lnTo>
                    <a:pt x="351" y="614"/>
                  </a:lnTo>
                  <a:lnTo>
                    <a:pt x="349" y="614"/>
                  </a:lnTo>
                  <a:lnTo>
                    <a:pt x="351" y="614"/>
                  </a:lnTo>
                  <a:lnTo>
                    <a:pt x="351" y="616"/>
                  </a:lnTo>
                  <a:lnTo>
                    <a:pt x="349" y="616"/>
                  </a:lnTo>
                  <a:lnTo>
                    <a:pt x="347" y="618"/>
                  </a:lnTo>
                  <a:lnTo>
                    <a:pt x="347" y="620"/>
                  </a:lnTo>
                  <a:lnTo>
                    <a:pt x="349" y="620"/>
                  </a:lnTo>
                  <a:lnTo>
                    <a:pt x="349" y="622"/>
                  </a:lnTo>
                  <a:lnTo>
                    <a:pt x="347" y="622"/>
                  </a:lnTo>
                  <a:lnTo>
                    <a:pt x="347" y="623"/>
                  </a:lnTo>
                  <a:lnTo>
                    <a:pt x="349" y="623"/>
                  </a:lnTo>
                  <a:lnTo>
                    <a:pt x="349" y="622"/>
                  </a:lnTo>
                  <a:lnTo>
                    <a:pt x="349" y="623"/>
                  </a:lnTo>
                  <a:lnTo>
                    <a:pt x="349" y="625"/>
                  </a:lnTo>
                  <a:lnTo>
                    <a:pt x="347" y="627"/>
                  </a:lnTo>
                  <a:lnTo>
                    <a:pt x="345" y="631"/>
                  </a:lnTo>
                  <a:lnTo>
                    <a:pt x="343" y="635"/>
                  </a:lnTo>
                  <a:lnTo>
                    <a:pt x="343" y="637"/>
                  </a:lnTo>
                  <a:lnTo>
                    <a:pt x="341" y="643"/>
                  </a:lnTo>
                  <a:lnTo>
                    <a:pt x="339" y="645"/>
                  </a:lnTo>
                  <a:lnTo>
                    <a:pt x="338" y="646"/>
                  </a:lnTo>
                  <a:lnTo>
                    <a:pt x="336" y="648"/>
                  </a:lnTo>
                  <a:lnTo>
                    <a:pt x="334" y="650"/>
                  </a:lnTo>
                  <a:lnTo>
                    <a:pt x="332" y="652"/>
                  </a:lnTo>
                  <a:lnTo>
                    <a:pt x="330" y="654"/>
                  </a:lnTo>
                  <a:lnTo>
                    <a:pt x="328" y="654"/>
                  </a:lnTo>
                  <a:lnTo>
                    <a:pt x="326" y="654"/>
                  </a:lnTo>
                  <a:lnTo>
                    <a:pt x="326" y="652"/>
                  </a:lnTo>
                  <a:lnTo>
                    <a:pt x="326" y="650"/>
                  </a:lnTo>
                  <a:lnTo>
                    <a:pt x="328" y="650"/>
                  </a:lnTo>
                  <a:lnTo>
                    <a:pt x="328" y="648"/>
                  </a:lnTo>
                  <a:lnTo>
                    <a:pt x="328" y="646"/>
                  </a:lnTo>
                  <a:lnTo>
                    <a:pt x="328" y="645"/>
                  </a:lnTo>
                  <a:lnTo>
                    <a:pt x="328" y="643"/>
                  </a:lnTo>
                  <a:lnTo>
                    <a:pt x="330" y="643"/>
                  </a:lnTo>
                  <a:lnTo>
                    <a:pt x="332" y="643"/>
                  </a:lnTo>
                  <a:lnTo>
                    <a:pt x="332" y="641"/>
                  </a:lnTo>
                  <a:lnTo>
                    <a:pt x="332" y="639"/>
                  </a:lnTo>
                  <a:lnTo>
                    <a:pt x="334" y="637"/>
                  </a:lnTo>
                  <a:lnTo>
                    <a:pt x="336" y="637"/>
                  </a:lnTo>
                  <a:lnTo>
                    <a:pt x="336" y="639"/>
                  </a:lnTo>
                  <a:lnTo>
                    <a:pt x="338" y="639"/>
                  </a:lnTo>
                  <a:lnTo>
                    <a:pt x="339" y="639"/>
                  </a:lnTo>
                  <a:lnTo>
                    <a:pt x="339" y="637"/>
                  </a:lnTo>
                  <a:lnTo>
                    <a:pt x="341" y="635"/>
                  </a:lnTo>
                  <a:lnTo>
                    <a:pt x="341" y="633"/>
                  </a:lnTo>
                  <a:lnTo>
                    <a:pt x="341" y="631"/>
                  </a:lnTo>
                  <a:lnTo>
                    <a:pt x="341" y="629"/>
                  </a:lnTo>
                  <a:lnTo>
                    <a:pt x="339" y="629"/>
                  </a:lnTo>
                  <a:lnTo>
                    <a:pt x="339" y="627"/>
                  </a:lnTo>
                  <a:lnTo>
                    <a:pt x="339" y="625"/>
                  </a:lnTo>
                  <a:lnTo>
                    <a:pt x="339" y="627"/>
                  </a:lnTo>
                  <a:lnTo>
                    <a:pt x="338" y="627"/>
                  </a:lnTo>
                  <a:lnTo>
                    <a:pt x="338" y="629"/>
                  </a:lnTo>
                  <a:lnTo>
                    <a:pt x="336" y="631"/>
                  </a:lnTo>
                  <a:lnTo>
                    <a:pt x="336" y="633"/>
                  </a:lnTo>
                  <a:lnTo>
                    <a:pt x="334" y="633"/>
                  </a:lnTo>
                  <a:lnTo>
                    <a:pt x="332" y="635"/>
                  </a:lnTo>
                  <a:lnTo>
                    <a:pt x="332" y="633"/>
                  </a:lnTo>
                  <a:lnTo>
                    <a:pt x="330" y="633"/>
                  </a:lnTo>
                  <a:lnTo>
                    <a:pt x="328" y="633"/>
                  </a:lnTo>
                  <a:lnTo>
                    <a:pt x="328" y="631"/>
                  </a:lnTo>
                  <a:lnTo>
                    <a:pt x="326" y="631"/>
                  </a:lnTo>
                  <a:lnTo>
                    <a:pt x="326" y="629"/>
                  </a:lnTo>
                  <a:lnTo>
                    <a:pt x="324" y="629"/>
                  </a:lnTo>
                  <a:lnTo>
                    <a:pt x="324" y="627"/>
                  </a:lnTo>
                  <a:lnTo>
                    <a:pt x="324" y="625"/>
                  </a:lnTo>
                  <a:lnTo>
                    <a:pt x="322" y="623"/>
                  </a:lnTo>
                  <a:lnTo>
                    <a:pt x="322" y="622"/>
                  </a:lnTo>
                  <a:lnTo>
                    <a:pt x="320" y="622"/>
                  </a:lnTo>
                  <a:lnTo>
                    <a:pt x="318" y="622"/>
                  </a:lnTo>
                  <a:lnTo>
                    <a:pt x="318" y="620"/>
                  </a:lnTo>
                  <a:lnTo>
                    <a:pt x="316" y="620"/>
                  </a:lnTo>
                  <a:lnTo>
                    <a:pt x="315" y="618"/>
                  </a:lnTo>
                  <a:lnTo>
                    <a:pt x="313" y="618"/>
                  </a:lnTo>
                  <a:lnTo>
                    <a:pt x="313" y="616"/>
                  </a:lnTo>
                  <a:lnTo>
                    <a:pt x="311" y="616"/>
                  </a:lnTo>
                  <a:lnTo>
                    <a:pt x="311" y="614"/>
                  </a:lnTo>
                  <a:lnTo>
                    <a:pt x="311" y="612"/>
                  </a:lnTo>
                  <a:lnTo>
                    <a:pt x="309" y="612"/>
                  </a:lnTo>
                  <a:lnTo>
                    <a:pt x="307" y="612"/>
                  </a:lnTo>
                  <a:lnTo>
                    <a:pt x="305" y="612"/>
                  </a:lnTo>
                  <a:lnTo>
                    <a:pt x="305" y="610"/>
                  </a:lnTo>
                  <a:lnTo>
                    <a:pt x="303" y="610"/>
                  </a:lnTo>
                  <a:lnTo>
                    <a:pt x="303" y="608"/>
                  </a:lnTo>
                  <a:lnTo>
                    <a:pt x="301" y="610"/>
                  </a:lnTo>
                  <a:lnTo>
                    <a:pt x="301" y="608"/>
                  </a:lnTo>
                  <a:lnTo>
                    <a:pt x="299" y="608"/>
                  </a:lnTo>
                  <a:lnTo>
                    <a:pt x="299" y="606"/>
                  </a:lnTo>
                  <a:lnTo>
                    <a:pt x="297" y="606"/>
                  </a:lnTo>
                  <a:lnTo>
                    <a:pt x="297" y="604"/>
                  </a:lnTo>
                  <a:lnTo>
                    <a:pt x="295" y="602"/>
                  </a:lnTo>
                  <a:lnTo>
                    <a:pt x="295" y="600"/>
                  </a:lnTo>
                  <a:lnTo>
                    <a:pt x="293" y="600"/>
                  </a:lnTo>
                  <a:lnTo>
                    <a:pt x="293" y="602"/>
                  </a:lnTo>
                  <a:lnTo>
                    <a:pt x="291" y="602"/>
                  </a:lnTo>
                  <a:lnTo>
                    <a:pt x="291" y="604"/>
                  </a:lnTo>
                  <a:lnTo>
                    <a:pt x="290" y="604"/>
                  </a:lnTo>
                  <a:lnTo>
                    <a:pt x="288" y="604"/>
                  </a:lnTo>
                  <a:lnTo>
                    <a:pt x="288" y="602"/>
                  </a:lnTo>
                  <a:lnTo>
                    <a:pt x="288" y="600"/>
                  </a:lnTo>
                  <a:lnTo>
                    <a:pt x="286" y="598"/>
                  </a:lnTo>
                  <a:lnTo>
                    <a:pt x="286" y="597"/>
                  </a:lnTo>
                  <a:lnTo>
                    <a:pt x="284" y="597"/>
                  </a:lnTo>
                  <a:lnTo>
                    <a:pt x="284" y="595"/>
                  </a:lnTo>
                  <a:lnTo>
                    <a:pt x="282" y="595"/>
                  </a:lnTo>
                  <a:lnTo>
                    <a:pt x="282" y="593"/>
                  </a:lnTo>
                  <a:lnTo>
                    <a:pt x="280" y="593"/>
                  </a:lnTo>
                  <a:lnTo>
                    <a:pt x="280" y="591"/>
                  </a:lnTo>
                  <a:lnTo>
                    <a:pt x="278" y="591"/>
                  </a:lnTo>
                  <a:lnTo>
                    <a:pt x="278" y="589"/>
                  </a:lnTo>
                  <a:lnTo>
                    <a:pt x="276" y="589"/>
                  </a:lnTo>
                  <a:lnTo>
                    <a:pt x="274" y="587"/>
                  </a:lnTo>
                  <a:lnTo>
                    <a:pt x="272" y="587"/>
                  </a:lnTo>
                  <a:lnTo>
                    <a:pt x="270" y="587"/>
                  </a:lnTo>
                  <a:lnTo>
                    <a:pt x="268" y="587"/>
                  </a:lnTo>
                  <a:lnTo>
                    <a:pt x="268" y="589"/>
                  </a:lnTo>
                  <a:lnTo>
                    <a:pt x="268" y="591"/>
                  </a:lnTo>
                  <a:lnTo>
                    <a:pt x="267" y="591"/>
                  </a:lnTo>
                  <a:lnTo>
                    <a:pt x="267" y="589"/>
                  </a:lnTo>
                  <a:lnTo>
                    <a:pt x="267" y="591"/>
                  </a:lnTo>
                  <a:lnTo>
                    <a:pt x="267" y="589"/>
                  </a:lnTo>
                  <a:lnTo>
                    <a:pt x="265" y="591"/>
                  </a:lnTo>
                  <a:lnTo>
                    <a:pt x="265" y="589"/>
                  </a:lnTo>
                  <a:lnTo>
                    <a:pt x="263" y="591"/>
                  </a:lnTo>
                  <a:lnTo>
                    <a:pt x="263" y="589"/>
                  </a:lnTo>
                  <a:lnTo>
                    <a:pt x="261" y="589"/>
                  </a:lnTo>
                  <a:lnTo>
                    <a:pt x="263" y="589"/>
                  </a:lnTo>
                  <a:lnTo>
                    <a:pt x="263" y="587"/>
                  </a:lnTo>
                  <a:lnTo>
                    <a:pt x="265" y="585"/>
                  </a:lnTo>
                  <a:lnTo>
                    <a:pt x="267" y="585"/>
                  </a:lnTo>
                  <a:lnTo>
                    <a:pt x="267" y="581"/>
                  </a:lnTo>
                  <a:lnTo>
                    <a:pt x="268" y="581"/>
                  </a:lnTo>
                  <a:lnTo>
                    <a:pt x="270" y="581"/>
                  </a:lnTo>
                  <a:lnTo>
                    <a:pt x="270" y="579"/>
                  </a:lnTo>
                  <a:lnTo>
                    <a:pt x="272" y="577"/>
                  </a:lnTo>
                  <a:lnTo>
                    <a:pt x="272" y="575"/>
                  </a:lnTo>
                  <a:lnTo>
                    <a:pt x="274" y="575"/>
                  </a:lnTo>
                  <a:lnTo>
                    <a:pt x="274" y="574"/>
                  </a:lnTo>
                  <a:lnTo>
                    <a:pt x="276" y="574"/>
                  </a:lnTo>
                  <a:lnTo>
                    <a:pt x="276" y="572"/>
                  </a:lnTo>
                  <a:lnTo>
                    <a:pt x="276" y="570"/>
                  </a:lnTo>
                  <a:lnTo>
                    <a:pt x="278" y="570"/>
                  </a:lnTo>
                  <a:lnTo>
                    <a:pt x="278" y="568"/>
                  </a:lnTo>
                  <a:lnTo>
                    <a:pt x="280" y="568"/>
                  </a:lnTo>
                  <a:lnTo>
                    <a:pt x="280" y="566"/>
                  </a:lnTo>
                  <a:lnTo>
                    <a:pt x="282" y="566"/>
                  </a:lnTo>
                  <a:lnTo>
                    <a:pt x="282" y="564"/>
                  </a:lnTo>
                  <a:lnTo>
                    <a:pt x="282" y="562"/>
                  </a:lnTo>
                  <a:lnTo>
                    <a:pt x="284" y="562"/>
                  </a:lnTo>
                  <a:lnTo>
                    <a:pt x="286" y="560"/>
                  </a:lnTo>
                  <a:lnTo>
                    <a:pt x="288" y="558"/>
                  </a:lnTo>
                  <a:lnTo>
                    <a:pt x="288" y="556"/>
                  </a:lnTo>
                  <a:lnTo>
                    <a:pt x="290" y="556"/>
                  </a:lnTo>
                  <a:lnTo>
                    <a:pt x="290" y="554"/>
                  </a:lnTo>
                  <a:lnTo>
                    <a:pt x="291" y="554"/>
                  </a:lnTo>
                  <a:lnTo>
                    <a:pt x="291" y="556"/>
                  </a:lnTo>
                  <a:lnTo>
                    <a:pt x="291" y="554"/>
                  </a:lnTo>
                  <a:lnTo>
                    <a:pt x="293" y="554"/>
                  </a:lnTo>
                  <a:lnTo>
                    <a:pt x="291" y="554"/>
                  </a:lnTo>
                  <a:lnTo>
                    <a:pt x="291" y="552"/>
                  </a:lnTo>
                  <a:lnTo>
                    <a:pt x="293" y="550"/>
                  </a:lnTo>
                  <a:lnTo>
                    <a:pt x="295" y="550"/>
                  </a:lnTo>
                  <a:lnTo>
                    <a:pt x="297" y="549"/>
                  </a:lnTo>
                  <a:lnTo>
                    <a:pt x="297" y="547"/>
                  </a:lnTo>
                  <a:lnTo>
                    <a:pt x="299" y="547"/>
                  </a:lnTo>
                  <a:lnTo>
                    <a:pt x="301" y="547"/>
                  </a:lnTo>
                  <a:lnTo>
                    <a:pt x="301" y="545"/>
                  </a:lnTo>
                  <a:lnTo>
                    <a:pt x="303" y="547"/>
                  </a:lnTo>
                  <a:lnTo>
                    <a:pt x="303" y="545"/>
                  </a:lnTo>
                  <a:lnTo>
                    <a:pt x="301" y="545"/>
                  </a:lnTo>
                  <a:lnTo>
                    <a:pt x="303" y="545"/>
                  </a:lnTo>
                  <a:lnTo>
                    <a:pt x="305" y="545"/>
                  </a:lnTo>
                  <a:lnTo>
                    <a:pt x="305" y="543"/>
                  </a:lnTo>
                  <a:lnTo>
                    <a:pt x="305" y="541"/>
                  </a:lnTo>
                  <a:lnTo>
                    <a:pt x="307" y="541"/>
                  </a:lnTo>
                  <a:lnTo>
                    <a:pt x="307" y="539"/>
                  </a:lnTo>
                  <a:lnTo>
                    <a:pt x="307" y="541"/>
                  </a:lnTo>
                  <a:lnTo>
                    <a:pt x="309" y="541"/>
                  </a:lnTo>
                  <a:lnTo>
                    <a:pt x="309" y="539"/>
                  </a:lnTo>
                  <a:lnTo>
                    <a:pt x="311" y="539"/>
                  </a:lnTo>
                  <a:lnTo>
                    <a:pt x="313" y="539"/>
                  </a:lnTo>
                  <a:lnTo>
                    <a:pt x="311" y="539"/>
                  </a:lnTo>
                  <a:lnTo>
                    <a:pt x="313" y="537"/>
                  </a:lnTo>
                  <a:lnTo>
                    <a:pt x="313" y="539"/>
                  </a:lnTo>
                  <a:lnTo>
                    <a:pt x="313" y="537"/>
                  </a:lnTo>
                  <a:lnTo>
                    <a:pt x="315" y="537"/>
                  </a:lnTo>
                  <a:lnTo>
                    <a:pt x="315" y="539"/>
                  </a:lnTo>
                  <a:lnTo>
                    <a:pt x="315" y="537"/>
                  </a:lnTo>
                  <a:lnTo>
                    <a:pt x="316" y="537"/>
                  </a:lnTo>
                  <a:lnTo>
                    <a:pt x="316" y="535"/>
                  </a:lnTo>
                  <a:lnTo>
                    <a:pt x="318" y="535"/>
                  </a:lnTo>
                  <a:lnTo>
                    <a:pt x="318" y="533"/>
                  </a:lnTo>
                  <a:lnTo>
                    <a:pt x="320" y="533"/>
                  </a:lnTo>
                  <a:lnTo>
                    <a:pt x="322" y="533"/>
                  </a:lnTo>
                  <a:lnTo>
                    <a:pt x="322" y="531"/>
                  </a:lnTo>
                  <a:lnTo>
                    <a:pt x="324" y="529"/>
                  </a:lnTo>
                  <a:lnTo>
                    <a:pt x="324" y="527"/>
                  </a:lnTo>
                  <a:lnTo>
                    <a:pt x="324" y="526"/>
                  </a:lnTo>
                  <a:lnTo>
                    <a:pt x="322" y="526"/>
                  </a:lnTo>
                  <a:lnTo>
                    <a:pt x="322" y="524"/>
                  </a:lnTo>
                  <a:lnTo>
                    <a:pt x="324" y="524"/>
                  </a:lnTo>
                  <a:lnTo>
                    <a:pt x="324" y="522"/>
                  </a:lnTo>
                  <a:lnTo>
                    <a:pt x="324" y="520"/>
                  </a:lnTo>
                  <a:lnTo>
                    <a:pt x="324" y="518"/>
                  </a:lnTo>
                  <a:lnTo>
                    <a:pt x="324" y="516"/>
                  </a:lnTo>
                  <a:lnTo>
                    <a:pt x="324" y="514"/>
                  </a:lnTo>
                  <a:lnTo>
                    <a:pt x="322" y="514"/>
                  </a:lnTo>
                  <a:lnTo>
                    <a:pt x="322" y="512"/>
                  </a:lnTo>
                  <a:lnTo>
                    <a:pt x="322" y="510"/>
                  </a:lnTo>
                  <a:lnTo>
                    <a:pt x="322" y="508"/>
                  </a:lnTo>
                  <a:lnTo>
                    <a:pt x="320" y="508"/>
                  </a:lnTo>
                  <a:lnTo>
                    <a:pt x="320" y="506"/>
                  </a:lnTo>
                  <a:lnTo>
                    <a:pt x="318" y="506"/>
                  </a:lnTo>
                  <a:lnTo>
                    <a:pt x="318" y="504"/>
                  </a:lnTo>
                  <a:lnTo>
                    <a:pt x="318" y="506"/>
                  </a:lnTo>
                  <a:lnTo>
                    <a:pt x="316" y="506"/>
                  </a:lnTo>
                  <a:lnTo>
                    <a:pt x="316" y="504"/>
                  </a:lnTo>
                  <a:lnTo>
                    <a:pt x="315" y="504"/>
                  </a:lnTo>
                  <a:lnTo>
                    <a:pt x="315" y="506"/>
                  </a:lnTo>
                  <a:lnTo>
                    <a:pt x="315" y="504"/>
                  </a:lnTo>
                  <a:lnTo>
                    <a:pt x="313" y="504"/>
                  </a:lnTo>
                  <a:lnTo>
                    <a:pt x="313" y="506"/>
                  </a:lnTo>
                  <a:lnTo>
                    <a:pt x="311" y="506"/>
                  </a:lnTo>
                  <a:lnTo>
                    <a:pt x="311" y="504"/>
                  </a:lnTo>
                  <a:lnTo>
                    <a:pt x="309" y="504"/>
                  </a:lnTo>
                  <a:lnTo>
                    <a:pt x="309" y="503"/>
                  </a:lnTo>
                  <a:lnTo>
                    <a:pt x="311" y="503"/>
                  </a:lnTo>
                  <a:lnTo>
                    <a:pt x="313" y="503"/>
                  </a:lnTo>
                  <a:lnTo>
                    <a:pt x="313" y="501"/>
                  </a:lnTo>
                  <a:lnTo>
                    <a:pt x="315" y="501"/>
                  </a:lnTo>
                  <a:lnTo>
                    <a:pt x="313" y="501"/>
                  </a:lnTo>
                  <a:lnTo>
                    <a:pt x="315" y="499"/>
                  </a:lnTo>
                  <a:lnTo>
                    <a:pt x="315" y="501"/>
                  </a:lnTo>
                  <a:lnTo>
                    <a:pt x="316" y="499"/>
                  </a:lnTo>
                  <a:lnTo>
                    <a:pt x="315" y="499"/>
                  </a:lnTo>
                  <a:lnTo>
                    <a:pt x="313" y="499"/>
                  </a:lnTo>
                  <a:lnTo>
                    <a:pt x="313" y="497"/>
                  </a:lnTo>
                  <a:lnTo>
                    <a:pt x="315" y="497"/>
                  </a:lnTo>
                  <a:lnTo>
                    <a:pt x="313" y="497"/>
                  </a:lnTo>
                  <a:lnTo>
                    <a:pt x="315" y="497"/>
                  </a:lnTo>
                  <a:lnTo>
                    <a:pt x="315" y="495"/>
                  </a:lnTo>
                  <a:lnTo>
                    <a:pt x="313" y="495"/>
                  </a:lnTo>
                  <a:lnTo>
                    <a:pt x="313" y="493"/>
                  </a:lnTo>
                  <a:lnTo>
                    <a:pt x="315" y="493"/>
                  </a:lnTo>
                  <a:lnTo>
                    <a:pt x="316" y="493"/>
                  </a:lnTo>
                  <a:lnTo>
                    <a:pt x="315" y="493"/>
                  </a:lnTo>
                  <a:lnTo>
                    <a:pt x="315" y="491"/>
                  </a:lnTo>
                  <a:lnTo>
                    <a:pt x="316" y="491"/>
                  </a:lnTo>
                  <a:lnTo>
                    <a:pt x="316" y="489"/>
                  </a:lnTo>
                  <a:lnTo>
                    <a:pt x="315" y="489"/>
                  </a:lnTo>
                  <a:lnTo>
                    <a:pt x="315" y="487"/>
                  </a:lnTo>
                  <a:lnTo>
                    <a:pt x="315" y="485"/>
                  </a:lnTo>
                  <a:lnTo>
                    <a:pt x="315" y="483"/>
                  </a:lnTo>
                  <a:lnTo>
                    <a:pt x="315" y="481"/>
                  </a:lnTo>
                  <a:lnTo>
                    <a:pt x="315" y="479"/>
                  </a:lnTo>
                  <a:lnTo>
                    <a:pt x="315" y="478"/>
                  </a:lnTo>
                  <a:lnTo>
                    <a:pt x="313" y="478"/>
                  </a:lnTo>
                  <a:lnTo>
                    <a:pt x="313" y="476"/>
                  </a:lnTo>
                  <a:lnTo>
                    <a:pt x="309" y="474"/>
                  </a:lnTo>
                  <a:lnTo>
                    <a:pt x="309" y="476"/>
                  </a:lnTo>
                  <a:lnTo>
                    <a:pt x="305" y="476"/>
                  </a:lnTo>
                  <a:lnTo>
                    <a:pt x="305" y="478"/>
                  </a:lnTo>
                  <a:lnTo>
                    <a:pt x="303" y="478"/>
                  </a:lnTo>
                  <a:lnTo>
                    <a:pt x="301" y="478"/>
                  </a:lnTo>
                  <a:lnTo>
                    <a:pt x="299" y="478"/>
                  </a:lnTo>
                  <a:lnTo>
                    <a:pt x="297" y="478"/>
                  </a:lnTo>
                  <a:lnTo>
                    <a:pt x="295" y="476"/>
                  </a:lnTo>
                  <a:lnTo>
                    <a:pt x="295" y="474"/>
                  </a:lnTo>
                  <a:lnTo>
                    <a:pt x="295" y="472"/>
                  </a:lnTo>
                  <a:lnTo>
                    <a:pt x="295" y="470"/>
                  </a:lnTo>
                  <a:lnTo>
                    <a:pt x="295" y="468"/>
                  </a:lnTo>
                  <a:lnTo>
                    <a:pt x="295" y="466"/>
                  </a:lnTo>
                  <a:lnTo>
                    <a:pt x="293" y="466"/>
                  </a:lnTo>
                  <a:lnTo>
                    <a:pt x="295" y="464"/>
                  </a:lnTo>
                  <a:lnTo>
                    <a:pt x="293" y="462"/>
                  </a:lnTo>
                  <a:lnTo>
                    <a:pt x="293" y="460"/>
                  </a:lnTo>
                  <a:lnTo>
                    <a:pt x="293" y="458"/>
                  </a:lnTo>
                  <a:lnTo>
                    <a:pt x="293" y="456"/>
                  </a:lnTo>
                  <a:lnTo>
                    <a:pt x="293" y="455"/>
                  </a:lnTo>
                  <a:lnTo>
                    <a:pt x="293" y="453"/>
                  </a:lnTo>
                  <a:lnTo>
                    <a:pt x="291" y="453"/>
                  </a:lnTo>
                  <a:lnTo>
                    <a:pt x="291" y="451"/>
                  </a:lnTo>
                  <a:lnTo>
                    <a:pt x="291" y="449"/>
                  </a:lnTo>
                  <a:lnTo>
                    <a:pt x="290" y="449"/>
                  </a:lnTo>
                  <a:lnTo>
                    <a:pt x="288" y="449"/>
                  </a:lnTo>
                  <a:lnTo>
                    <a:pt x="288" y="447"/>
                  </a:lnTo>
                  <a:lnTo>
                    <a:pt x="288" y="449"/>
                  </a:lnTo>
                  <a:lnTo>
                    <a:pt x="284" y="449"/>
                  </a:lnTo>
                  <a:lnTo>
                    <a:pt x="284" y="447"/>
                  </a:lnTo>
                  <a:lnTo>
                    <a:pt x="282" y="447"/>
                  </a:lnTo>
                  <a:lnTo>
                    <a:pt x="282" y="445"/>
                  </a:lnTo>
                  <a:lnTo>
                    <a:pt x="280" y="445"/>
                  </a:lnTo>
                  <a:lnTo>
                    <a:pt x="278" y="445"/>
                  </a:lnTo>
                  <a:lnTo>
                    <a:pt x="278" y="447"/>
                  </a:lnTo>
                  <a:lnTo>
                    <a:pt x="276" y="447"/>
                  </a:lnTo>
                  <a:lnTo>
                    <a:pt x="274" y="447"/>
                  </a:lnTo>
                  <a:lnTo>
                    <a:pt x="274" y="449"/>
                  </a:lnTo>
                  <a:lnTo>
                    <a:pt x="272" y="449"/>
                  </a:lnTo>
                  <a:lnTo>
                    <a:pt x="272" y="447"/>
                  </a:lnTo>
                  <a:lnTo>
                    <a:pt x="270" y="447"/>
                  </a:lnTo>
                  <a:lnTo>
                    <a:pt x="268" y="447"/>
                  </a:lnTo>
                  <a:lnTo>
                    <a:pt x="267" y="447"/>
                  </a:lnTo>
                  <a:lnTo>
                    <a:pt x="265" y="447"/>
                  </a:lnTo>
                  <a:lnTo>
                    <a:pt x="263" y="447"/>
                  </a:lnTo>
                  <a:lnTo>
                    <a:pt x="261" y="447"/>
                  </a:lnTo>
                  <a:lnTo>
                    <a:pt x="261" y="445"/>
                  </a:lnTo>
                  <a:lnTo>
                    <a:pt x="259" y="445"/>
                  </a:lnTo>
                  <a:lnTo>
                    <a:pt x="257" y="445"/>
                  </a:lnTo>
                  <a:lnTo>
                    <a:pt x="255" y="445"/>
                  </a:lnTo>
                  <a:lnTo>
                    <a:pt x="255" y="443"/>
                  </a:lnTo>
                  <a:lnTo>
                    <a:pt x="257" y="443"/>
                  </a:lnTo>
                  <a:lnTo>
                    <a:pt x="257" y="441"/>
                  </a:lnTo>
                  <a:lnTo>
                    <a:pt x="257" y="439"/>
                  </a:lnTo>
                  <a:lnTo>
                    <a:pt x="257" y="437"/>
                  </a:lnTo>
                  <a:lnTo>
                    <a:pt x="257" y="435"/>
                  </a:lnTo>
                  <a:lnTo>
                    <a:pt x="257" y="433"/>
                  </a:lnTo>
                  <a:lnTo>
                    <a:pt x="257" y="431"/>
                  </a:lnTo>
                  <a:lnTo>
                    <a:pt x="257" y="430"/>
                  </a:lnTo>
                  <a:lnTo>
                    <a:pt x="259" y="430"/>
                  </a:lnTo>
                  <a:lnTo>
                    <a:pt x="259" y="428"/>
                  </a:lnTo>
                  <a:lnTo>
                    <a:pt x="257" y="428"/>
                  </a:lnTo>
                  <a:lnTo>
                    <a:pt x="257" y="426"/>
                  </a:lnTo>
                  <a:lnTo>
                    <a:pt x="259" y="426"/>
                  </a:lnTo>
                  <a:lnTo>
                    <a:pt x="257" y="426"/>
                  </a:lnTo>
                  <a:lnTo>
                    <a:pt x="257" y="424"/>
                  </a:lnTo>
                  <a:lnTo>
                    <a:pt x="257" y="422"/>
                  </a:lnTo>
                  <a:lnTo>
                    <a:pt x="257" y="420"/>
                  </a:lnTo>
                  <a:lnTo>
                    <a:pt x="257" y="422"/>
                  </a:lnTo>
                  <a:lnTo>
                    <a:pt x="255" y="422"/>
                  </a:lnTo>
                  <a:lnTo>
                    <a:pt x="255" y="420"/>
                  </a:lnTo>
                  <a:lnTo>
                    <a:pt x="255" y="418"/>
                  </a:lnTo>
                  <a:lnTo>
                    <a:pt x="255" y="416"/>
                  </a:lnTo>
                  <a:lnTo>
                    <a:pt x="253" y="416"/>
                  </a:lnTo>
                  <a:lnTo>
                    <a:pt x="253" y="414"/>
                  </a:lnTo>
                  <a:lnTo>
                    <a:pt x="253" y="412"/>
                  </a:lnTo>
                  <a:lnTo>
                    <a:pt x="253" y="410"/>
                  </a:lnTo>
                  <a:lnTo>
                    <a:pt x="255" y="410"/>
                  </a:lnTo>
                  <a:lnTo>
                    <a:pt x="257" y="408"/>
                  </a:lnTo>
                  <a:lnTo>
                    <a:pt x="257" y="410"/>
                  </a:lnTo>
                  <a:lnTo>
                    <a:pt x="257" y="408"/>
                  </a:lnTo>
                  <a:lnTo>
                    <a:pt x="257" y="407"/>
                  </a:lnTo>
                  <a:lnTo>
                    <a:pt x="255" y="407"/>
                  </a:lnTo>
                  <a:lnTo>
                    <a:pt x="253" y="405"/>
                  </a:lnTo>
                  <a:lnTo>
                    <a:pt x="253" y="403"/>
                  </a:lnTo>
                  <a:lnTo>
                    <a:pt x="255" y="403"/>
                  </a:lnTo>
                  <a:lnTo>
                    <a:pt x="255" y="401"/>
                  </a:lnTo>
                  <a:lnTo>
                    <a:pt x="255" y="399"/>
                  </a:lnTo>
                  <a:lnTo>
                    <a:pt x="257" y="397"/>
                  </a:lnTo>
                  <a:lnTo>
                    <a:pt x="257" y="395"/>
                  </a:lnTo>
                  <a:lnTo>
                    <a:pt x="259" y="393"/>
                  </a:lnTo>
                  <a:lnTo>
                    <a:pt x="261" y="393"/>
                  </a:lnTo>
                  <a:lnTo>
                    <a:pt x="259" y="391"/>
                  </a:lnTo>
                  <a:lnTo>
                    <a:pt x="259" y="389"/>
                  </a:lnTo>
                  <a:lnTo>
                    <a:pt x="259" y="387"/>
                  </a:lnTo>
                  <a:lnTo>
                    <a:pt x="261" y="385"/>
                  </a:lnTo>
                  <a:lnTo>
                    <a:pt x="261" y="383"/>
                  </a:lnTo>
                  <a:lnTo>
                    <a:pt x="263" y="380"/>
                  </a:lnTo>
                  <a:lnTo>
                    <a:pt x="265" y="380"/>
                  </a:lnTo>
                  <a:lnTo>
                    <a:pt x="263" y="380"/>
                  </a:lnTo>
                  <a:lnTo>
                    <a:pt x="263" y="378"/>
                  </a:lnTo>
                  <a:lnTo>
                    <a:pt x="261" y="376"/>
                  </a:lnTo>
                  <a:lnTo>
                    <a:pt x="259" y="372"/>
                  </a:lnTo>
                  <a:lnTo>
                    <a:pt x="261" y="372"/>
                  </a:lnTo>
                  <a:lnTo>
                    <a:pt x="259" y="372"/>
                  </a:lnTo>
                  <a:lnTo>
                    <a:pt x="259" y="370"/>
                  </a:lnTo>
                  <a:lnTo>
                    <a:pt x="259" y="368"/>
                  </a:lnTo>
                  <a:lnTo>
                    <a:pt x="259" y="366"/>
                  </a:lnTo>
                  <a:lnTo>
                    <a:pt x="257" y="366"/>
                  </a:lnTo>
                  <a:lnTo>
                    <a:pt x="257" y="368"/>
                  </a:lnTo>
                  <a:lnTo>
                    <a:pt x="255" y="366"/>
                  </a:lnTo>
                  <a:lnTo>
                    <a:pt x="253" y="366"/>
                  </a:lnTo>
                  <a:lnTo>
                    <a:pt x="253" y="364"/>
                  </a:lnTo>
                  <a:lnTo>
                    <a:pt x="251" y="364"/>
                  </a:lnTo>
                  <a:lnTo>
                    <a:pt x="249" y="364"/>
                  </a:lnTo>
                  <a:lnTo>
                    <a:pt x="249" y="362"/>
                  </a:lnTo>
                  <a:lnTo>
                    <a:pt x="249" y="360"/>
                  </a:lnTo>
                  <a:lnTo>
                    <a:pt x="249" y="359"/>
                  </a:lnTo>
                  <a:lnTo>
                    <a:pt x="247" y="357"/>
                  </a:lnTo>
                  <a:lnTo>
                    <a:pt x="247" y="355"/>
                  </a:lnTo>
                  <a:lnTo>
                    <a:pt x="247" y="353"/>
                  </a:lnTo>
                  <a:lnTo>
                    <a:pt x="249" y="351"/>
                  </a:lnTo>
                  <a:lnTo>
                    <a:pt x="249" y="349"/>
                  </a:lnTo>
                  <a:lnTo>
                    <a:pt x="249" y="347"/>
                  </a:lnTo>
                  <a:lnTo>
                    <a:pt x="247" y="347"/>
                  </a:lnTo>
                  <a:lnTo>
                    <a:pt x="243" y="347"/>
                  </a:lnTo>
                  <a:lnTo>
                    <a:pt x="242" y="347"/>
                  </a:lnTo>
                  <a:lnTo>
                    <a:pt x="238" y="347"/>
                  </a:lnTo>
                  <a:lnTo>
                    <a:pt x="234" y="347"/>
                  </a:lnTo>
                  <a:lnTo>
                    <a:pt x="232" y="347"/>
                  </a:lnTo>
                  <a:lnTo>
                    <a:pt x="228" y="347"/>
                  </a:lnTo>
                  <a:lnTo>
                    <a:pt x="226" y="347"/>
                  </a:lnTo>
                  <a:lnTo>
                    <a:pt x="222" y="347"/>
                  </a:lnTo>
                  <a:lnTo>
                    <a:pt x="220" y="347"/>
                  </a:lnTo>
                  <a:lnTo>
                    <a:pt x="220" y="345"/>
                  </a:lnTo>
                  <a:lnTo>
                    <a:pt x="220" y="343"/>
                  </a:lnTo>
                  <a:lnTo>
                    <a:pt x="220" y="341"/>
                  </a:lnTo>
                  <a:lnTo>
                    <a:pt x="220" y="339"/>
                  </a:lnTo>
                  <a:lnTo>
                    <a:pt x="220" y="335"/>
                  </a:lnTo>
                  <a:lnTo>
                    <a:pt x="220" y="334"/>
                  </a:lnTo>
                  <a:lnTo>
                    <a:pt x="219" y="334"/>
                  </a:lnTo>
                  <a:lnTo>
                    <a:pt x="219" y="332"/>
                  </a:lnTo>
                  <a:lnTo>
                    <a:pt x="217" y="330"/>
                  </a:lnTo>
                  <a:lnTo>
                    <a:pt x="215" y="328"/>
                  </a:lnTo>
                  <a:lnTo>
                    <a:pt x="217" y="328"/>
                  </a:lnTo>
                  <a:lnTo>
                    <a:pt x="219" y="328"/>
                  </a:lnTo>
                  <a:lnTo>
                    <a:pt x="219" y="326"/>
                  </a:lnTo>
                  <a:lnTo>
                    <a:pt x="219" y="324"/>
                  </a:lnTo>
                  <a:lnTo>
                    <a:pt x="219" y="322"/>
                  </a:lnTo>
                  <a:lnTo>
                    <a:pt x="219" y="320"/>
                  </a:lnTo>
                  <a:lnTo>
                    <a:pt x="219" y="318"/>
                  </a:lnTo>
                  <a:lnTo>
                    <a:pt x="219" y="316"/>
                  </a:lnTo>
                  <a:lnTo>
                    <a:pt x="217" y="316"/>
                  </a:lnTo>
                  <a:lnTo>
                    <a:pt x="217" y="314"/>
                  </a:lnTo>
                  <a:lnTo>
                    <a:pt x="217" y="312"/>
                  </a:lnTo>
                  <a:lnTo>
                    <a:pt x="217" y="311"/>
                  </a:lnTo>
                  <a:lnTo>
                    <a:pt x="217" y="309"/>
                  </a:lnTo>
                  <a:lnTo>
                    <a:pt x="217" y="307"/>
                  </a:lnTo>
                  <a:lnTo>
                    <a:pt x="217" y="305"/>
                  </a:lnTo>
                  <a:lnTo>
                    <a:pt x="215" y="305"/>
                  </a:lnTo>
                  <a:lnTo>
                    <a:pt x="213" y="305"/>
                  </a:lnTo>
                  <a:lnTo>
                    <a:pt x="213" y="303"/>
                  </a:lnTo>
                  <a:lnTo>
                    <a:pt x="211" y="303"/>
                  </a:lnTo>
                  <a:lnTo>
                    <a:pt x="209" y="303"/>
                  </a:lnTo>
                  <a:lnTo>
                    <a:pt x="209" y="301"/>
                  </a:lnTo>
                  <a:lnTo>
                    <a:pt x="207" y="301"/>
                  </a:lnTo>
                  <a:lnTo>
                    <a:pt x="205" y="301"/>
                  </a:lnTo>
                  <a:lnTo>
                    <a:pt x="203" y="301"/>
                  </a:lnTo>
                  <a:lnTo>
                    <a:pt x="201" y="301"/>
                  </a:lnTo>
                  <a:lnTo>
                    <a:pt x="199" y="301"/>
                  </a:lnTo>
                  <a:lnTo>
                    <a:pt x="197" y="301"/>
                  </a:lnTo>
                  <a:lnTo>
                    <a:pt x="195" y="301"/>
                  </a:lnTo>
                  <a:lnTo>
                    <a:pt x="194" y="301"/>
                  </a:lnTo>
                  <a:lnTo>
                    <a:pt x="194" y="299"/>
                  </a:lnTo>
                  <a:lnTo>
                    <a:pt x="192" y="299"/>
                  </a:lnTo>
                  <a:lnTo>
                    <a:pt x="192" y="297"/>
                  </a:lnTo>
                  <a:lnTo>
                    <a:pt x="190" y="297"/>
                  </a:lnTo>
                  <a:lnTo>
                    <a:pt x="190" y="295"/>
                  </a:lnTo>
                  <a:lnTo>
                    <a:pt x="188" y="295"/>
                  </a:lnTo>
                  <a:lnTo>
                    <a:pt x="186" y="295"/>
                  </a:lnTo>
                  <a:lnTo>
                    <a:pt x="184" y="295"/>
                  </a:lnTo>
                  <a:lnTo>
                    <a:pt x="184" y="293"/>
                  </a:lnTo>
                  <a:lnTo>
                    <a:pt x="182" y="293"/>
                  </a:lnTo>
                  <a:lnTo>
                    <a:pt x="180" y="293"/>
                  </a:lnTo>
                  <a:lnTo>
                    <a:pt x="180" y="291"/>
                  </a:lnTo>
                  <a:lnTo>
                    <a:pt x="180" y="293"/>
                  </a:lnTo>
                  <a:lnTo>
                    <a:pt x="178" y="293"/>
                  </a:lnTo>
                  <a:lnTo>
                    <a:pt x="178" y="291"/>
                  </a:lnTo>
                  <a:lnTo>
                    <a:pt x="176" y="291"/>
                  </a:lnTo>
                  <a:lnTo>
                    <a:pt x="176" y="289"/>
                  </a:lnTo>
                  <a:lnTo>
                    <a:pt x="174" y="289"/>
                  </a:lnTo>
                  <a:lnTo>
                    <a:pt x="174" y="287"/>
                  </a:lnTo>
                  <a:lnTo>
                    <a:pt x="172" y="287"/>
                  </a:lnTo>
                  <a:lnTo>
                    <a:pt x="171" y="287"/>
                  </a:lnTo>
                  <a:lnTo>
                    <a:pt x="169" y="287"/>
                  </a:lnTo>
                  <a:lnTo>
                    <a:pt x="169" y="286"/>
                  </a:lnTo>
                  <a:lnTo>
                    <a:pt x="167" y="286"/>
                  </a:lnTo>
                  <a:lnTo>
                    <a:pt x="165" y="284"/>
                  </a:lnTo>
                  <a:lnTo>
                    <a:pt x="163" y="284"/>
                  </a:lnTo>
                  <a:lnTo>
                    <a:pt x="161" y="286"/>
                  </a:lnTo>
                  <a:lnTo>
                    <a:pt x="159" y="286"/>
                  </a:lnTo>
                  <a:lnTo>
                    <a:pt x="157" y="284"/>
                  </a:lnTo>
                  <a:lnTo>
                    <a:pt x="157" y="286"/>
                  </a:lnTo>
                  <a:lnTo>
                    <a:pt x="157" y="284"/>
                  </a:lnTo>
                  <a:lnTo>
                    <a:pt x="155" y="284"/>
                  </a:lnTo>
                  <a:lnTo>
                    <a:pt x="153" y="284"/>
                  </a:lnTo>
                  <a:lnTo>
                    <a:pt x="153" y="282"/>
                  </a:lnTo>
                  <a:lnTo>
                    <a:pt x="151" y="282"/>
                  </a:lnTo>
                  <a:lnTo>
                    <a:pt x="153" y="282"/>
                  </a:lnTo>
                  <a:lnTo>
                    <a:pt x="153" y="280"/>
                  </a:lnTo>
                  <a:lnTo>
                    <a:pt x="151" y="280"/>
                  </a:lnTo>
                  <a:lnTo>
                    <a:pt x="149" y="280"/>
                  </a:lnTo>
                  <a:lnTo>
                    <a:pt x="149" y="278"/>
                  </a:lnTo>
                  <a:lnTo>
                    <a:pt x="147" y="278"/>
                  </a:lnTo>
                  <a:lnTo>
                    <a:pt x="147" y="276"/>
                  </a:lnTo>
                  <a:lnTo>
                    <a:pt x="146" y="276"/>
                  </a:lnTo>
                  <a:lnTo>
                    <a:pt x="144" y="276"/>
                  </a:lnTo>
                  <a:lnTo>
                    <a:pt x="144" y="274"/>
                  </a:lnTo>
                  <a:lnTo>
                    <a:pt x="144" y="272"/>
                  </a:lnTo>
                  <a:lnTo>
                    <a:pt x="142" y="272"/>
                  </a:lnTo>
                  <a:lnTo>
                    <a:pt x="140" y="272"/>
                  </a:lnTo>
                  <a:lnTo>
                    <a:pt x="142" y="272"/>
                  </a:lnTo>
                  <a:lnTo>
                    <a:pt x="142" y="270"/>
                  </a:lnTo>
                  <a:lnTo>
                    <a:pt x="140" y="270"/>
                  </a:lnTo>
                  <a:lnTo>
                    <a:pt x="140" y="268"/>
                  </a:lnTo>
                  <a:lnTo>
                    <a:pt x="138" y="266"/>
                  </a:lnTo>
                  <a:lnTo>
                    <a:pt x="138" y="264"/>
                  </a:lnTo>
                  <a:lnTo>
                    <a:pt x="138" y="263"/>
                  </a:lnTo>
                  <a:lnTo>
                    <a:pt x="138" y="261"/>
                  </a:lnTo>
                  <a:lnTo>
                    <a:pt x="140" y="261"/>
                  </a:lnTo>
                  <a:lnTo>
                    <a:pt x="140" y="259"/>
                  </a:lnTo>
                  <a:lnTo>
                    <a:pt x="138" y="257"/>
                  </a:lnTo>
                  <a:lnTo>
                    <a:pt x="138" y="255"/>
                  </a:lnTo>
                  <a:lnTo>
                    <a:pt x="138" y="253"/>
                  </a:lnTo>
                  <a:lnTo>
                    <a:pt x="136" y="253"/>
                  </a:lnTo>
                  <a:lnTo>
                    <a:pt x="138" y="253"/>
                  </a:lnTo>
                  <a:lnTo>
                    <a:pt x="138" y="251"/>
                  </a:lnTo>
                  <a:lnTo>
                    <a:pt x="136" y="251"/>
                  </a:lnTo>
                  <a:lnTo>
                    <a:pt x="138" y="251"/>
                  </a:lnTo>
                  <a:lnTo>
                    <a:pt x="138" y="249"/>
                  </a:lnTo>
                  <a:lnTo>
                    <a:pt x="140" y="249"/>
                  </a:lnTo>
                  <a:lnTo>
                    <a:pt x="140" y="247"/>
                  </a:lnTo>
                  <a:lnTo>
                    <a:pt x="140" y="245"/>
                  </a:lnTo>
                  <a:lnTo>
                    <a:pt x="138" y="245"/>
                  </a:lnTo>
                  <a:lnTo>
                    <a:pt x="138" y="243"/>
                  </a:lnTo>
                  <a:lnTo>
                    <a:pt x="140" y="241"/>
                  </a:lnTo>
                  <a:lnTo>
                    <a:pt x="138" y="241"/>
                  </a:lnTo>
                  <a:lnTo>
                    <a:pt x="138" y="240"/>
                  </a:lnTo>
                  <a:lnTo>
                    <a:pt x="136" y="240"/>
                  </a:lnTo>
                  <a:lnTo>
                    <a:pt x="136" y="241"/>
                  </a:lnTo>
                  <a:lnTo>
                    <a:pt x="134" y="241"/>
                  </a:lnTo>
                  <a:lnTo>
                    <a:pt x="132" y="241"/>
                  </a:lnTo>
                  <a:lnTo>
                    <a:pt x="132" y="240"/>
                  </a:lnTo>
                  <a:lnTo>
                    <a:pt x="130" y="241"/>
                  </a:lnTo>
                  <a:lnTo>
                    <a:pt x="130" y="240"/>
                  </a:lnTo>
                  <a:lnTo>
                    <a:pt x="128" y="240"/>
                  </a:lnTo>
                  <a:lnTo>
                    <a:pt x="128" y="241"/>
                  </a:lnTo>
                  <a:lnTo>
                    <a:pt x="126" y="241"/>
                  </a:lnTo>
                  <a:lnTo>
                    <a:pt x="124" y="241"/>
                  </a:lnTo>
                  <a:lnTo>
                    <a:pt x="123" y="241"/>
                  </a:lnTo>
                  <a:lnTo>
                    <a:pt x="121" y="241"/>
                  </a:lnTo>
                  <a:lnTo>
                    <a:pt x="119" y="243"/>
                  </a:lnTo>
                  <a:lnTo>
                    <a:pt x="117" y="243"/>
                  </a:lnTo>
                  <a:lnTo>
                    <a:pt x="115" y="243"/>
                  </a:lnTo>
                  <a:lnTo>
                    <a:pt x="113" y="245"/>
                  </a:lnTo>
                  <a:lnTo>
                    <a:pt x="111" y="247"/>
                  </a:lnTo>
                  <a:lnTo>
                    <a:pt x="111" y="249"/>
                  </a:lnTo>
                  <a:lnTo>
                    <a:pt x="109" y="249"/>
                  </a:lnTo>
                  <a:lnTo>
                    <a:pt x="107" y="249"/>
                  </a:lnTo>
                  <a:lnTo>
                    <a:pt x="107" y="251"/>
                  </a:lnTo>
                  <a:lnTo>
                    <a:pt x="105" y="251"/>
                  </a:lnTo>
                  <a:lnTo>
                    <a:pt x="103" y="251"/>
                  </a:lnTo>
                  <a:lnTo>
                    <a:pt x="103" y="253"/>
                  </a:lnTo>
                  <a:lnTo>
                    <a:pt x="101" y="253"/>
                  </a:lnTo>
                  <a:lnTo>
                    <a:pt x="101" y="255"/>
                  </a:lnTo>
                  <a:lnTo>
                    <a:pt x="99" y="255"/>
                  </a:lnTo>
                  <a:lnTo>
                    <a:pt x="98" y="255"/>
                  </a:lnTo>
                  <a:lnTo>
                    <a:pt x="96" y="255"/>
                  </a:lnTo>
                  <a:lnTo>
                    <a:pt x="94" y="255"/>
                  </a:lnTo>
                  <a:lnTo>
                    <a:pt x="94" y="257"/>
                  </a:lnTo>
                  <a:lnTo>
                    <a:pt x="92" y="259"/>
                  </a:lnTo>
                  <a:lnTo>
                    <a:pt x="92" y="261"/>
                  </a:lnTo>
                  <a:lnTo>
                    <a:pt x="90" y="261"/>
                  </a:lnTo>
                  <a:lnTo>
                    <a:pt x="88" y="261"/>
                  </a:lnTo>
                  <a:lnTo>
                    <a:pt x="86" y="263"/>
                  </a:lnTo>
                  <a:lnTo>
                    <a:pt x="84" y="263"/>
                  </a:lnTo>
                  <a:lnTo>
                    <a:pt x="84" y="261"/>
                  </a:lnTo>
                  <a:lnTo>
                    <a:pt x="82" y="261"/>
                  </a:lnTo>
                  <a:lnTo>
                    <a:pt x="80" y="261"/>
                  </a:lnTo>
                  <a:lnTo>
                    <a:pt x="78" y="261"/>
                  </a:lnTo>
                  <a:lnTo>
                    <a:pt x="78" y="259"/>
                  </a:lnTo>
                  <a:lnTo>
                    <a:pt x="78" y="261"/>
                  </a:lnTo>
                  <a:lnTo>
                    <a:pt x="78" y="259"/>
                  </a:lnTo>
                  <a:lnTo>
                    <a:pt x="76" y="259"/>
                  </a:lnTo>
                  <a:lnTo>
                    <a:pt x="75" y="259"/>
                  </a:lnTo>
                  <a:lnTo>
                    <a:pt x="73" y="259"/>
                  </a:lnTo>
                  <a:lnTo>
                    <a:pt x="71" y="259"/>
                  </a:lnTo>
                  <a:lnTo>
                    <a:pt x="69" y="259"/>
                  </a:lnTo>
                  <a:lnTo>
                    <a:pt x="67" y="259"/>
                  </a:lnTo>
                  <a:lnTo>
                    <a:pt x="65" y="259"/>
                  </a:lnTo>
                  <a:lnTo>
                    <a:pt x="61" y="261"/>
                  </a:lnTo>
                  <a:lnTo>
                    <a:pt x="59" y="261"/>
                  </a:lnTo>
                  <a:lnTo>
                    <a:pt x="57" y="261"/>
                  </a:lnTo>
                  <a:lnTo>
                    <a:pt x="57" y="259"/>
                  </a:lnTo>
                  <a:lnTo>
                    <a:pt x="55" y="259"/>
                  </a:lnTo>
                  <a:lnTo>
                    <a:pt x="53" y="261"/>
                  </a:lnTo>
                  <a:lnTo>
                    <a:pt x="53" y="259"/>
                  </a:lnTo>
                  <a:lnTo>
                    <a:pt x="53" y="257"/>
                  </a:lnTo>
                  <a:lnTo>
                    <a:pt x="53" y="255"/>
                  </a:lnTo>
                  <a:lnTo>
                    <a:pt x="53" y="253"/>
                  </a:lnTo>
                  <a:lnTo>
                    <a:pt x="53" y="251"/>
                  </a:lnTo>
                  <a:lnTo>
                    <a:pt x="53" y="249"/>
                  </a:lnTo>
                  <a:lnTo>
                    <a:pt x="53" y="247"/>
                  </a:lnTo>
                  <a:lnTo>
                    <a:pt x="53" y="245"/>
                  </a:lnTo>
                  <a:lnTo>
                    <a:pt x="53" y="243"/>
                  </a:lnTo>
                  <a:lnTo>
                    <a:pt x="53" y="241"/>
                  </a:lnTo>
                  <a:lnTo>
                    <a:pt x="55" y="241"/>
                  </a:lnTo>
                  <a:lnTo>
                    <a:pt x="55" y="240"/>
                  </a:lnTo>
                  <a:lnTo>
                    <a:pt x="55" y="241"/>
                  </a:lnTo>
                  <a:lnTo>
                    <a:pt x="55" y="240"/>
                  </a:lnTo>
                  <a:lnTo>
                    <a:pt x="55" y="238"/>
                  </a:lnTo>
                  <a:lnTo>
                    <a:pt x="55" y="236"/>
                  </a:lnTo>
                  <a:lnTo>
                    <a:pt x="53" y="236"/>
                  </a:lnTo>
                  <a:lnTo>
                    <a:pt x="53" y="238"/>
                  </a:lnTo>
                  <a:lnTo>
                    <a:pt x="51" y="238"/>
                  </a:lnTo>
                  <a:lnTo>
                    <a:pt x="50" y="238"/>
                  </a:lnTo>
                  <a:lnTo>
                    <a:pt x="50" y="240"/>
                  </a:lnTo>
                  <a:lnTo>
                    <a:pt x="50" y="241"/>
                  </a:lnTo>
                  <a:lnTo>
                    <a:pt x="48" y="241"/>
                  </a:lnTo>
                  <a:lnTo>
                    <a:pt x="46" y="241"/>
                  </a:lnTo>
                  <a:lnTo>
                    <a:pt x="46" y="243"/>
                  </a:lnTo>
                  <a:lnTo>
                    <a:pt x="44" y="243"/>
                  </a:lnTo>
                  <a:lnTo>
                    <a:pt x="42" y="243"/>
                  </a:lnTo>
                  <a:lnTo>
                    <a:pt x="38" y="243"/>
                  </a:lnTo>
                  <a:lnTo>
                    <a:pt x="36" y="243"/>
                  </a:lnTo>
                  <a:lnTo>
                    <a:pt x="32" y="243"/>
                  </a:lnTo>
                  <a:lnTo>
                    <a:pt x="30" y="243"/>
                  </a:lnTo>
                  <a:lnTo>
                    <a:pt x="30" y="241"/>
                  </a:lnTo>
                  <a:lnTo>
                    <a:pt x="28" y="240"/>
                  </a:lnTo>
                  <a:lnTo>
                    <a:pt x="28" y="238"/>
                  </a:lnTo>
                  <a:lnTo>
                    <a:pt x="28" y="236"/>
                  </a:lnTo>
                  <a:lnTo>
                    <a:pt x="27" y="236"/>
                  </a:lnTo>
                  <a:lnTo>
                    <a:pt x="25" y="236"/>
                  </a:lnTo>
                  <a:lnTo>
                    <a:pt x="23" y="236"/>
                  </a:lnTo>
                  <a:lnTo>
                    <a:pt x="21" y="236"/>
                  </a:lnTo>
                  <a:lnTo>
                    <a:pt x="19" y="234"/>
                  </a:lnTo>
                  <a:lnTo>
                    <a:pt x="13" y="234"/>
                  </a:lnTo>
                  <a:lnTo>
                    <a:pt x="15" y="234"/>
                  </a:lnTo>
                  <a:lnTo>
                    <a:pt x="15" y="232"/>
                  </a:lnTo>
                  <a:lnTo>
                    <a:pt x="17" y="232"/>
                  </a:lnTo>
                  <a:lnTo>
                    <a:pt x="17" y="230"/>
                  </a:lnTo>
                  <a:lnTo>
                    <a:pt x="17" y="228"/>
                  </a:lnTo>
                  <a:lnTo>
                    <a:pt x="17" y="226"/>
                  </a:lnTo>
                  <a:lnTo>
                    <a:pt x="15" y="226"/>
                  </a:lnTo>
                  <a:lnTo>
                    <a:pt x="15" y="224"/>
                  </a:lnTo>
                  <a:lnTo>
                    <a:pt x="13" y="224"/>
                  </a:lnTo>
                  <a:lnTo>
                    <a:pt x="13" y="222"/>
                  </a:lnTo>
                  <a:lnTo>
                    <a:pt x="11" y="222"/>
                  </a:lnTo>
                  <a:lnTo>
                    <a:pt x="11" y="220"/>
                  </a:lnTo>
                  <a:lnTo>
                    <a:pt x="11" y="218"/>
                  </a:lnTo>
                  <a:lnTo>
                    <a:pt x="9" y="218"/>
                  </a:lnTo>
                  <a:lnTo>
                    <a:pt x="7" y="218"/>
                  </a:lnTo>
                  <a:lnTo>
                    <a:pt x="7" y="216"/>
                  </a:lnTo>
                  <a:lnTo>
                    <a:pt x="7" y="215"/>
                  </a:lnTo>
                  <a:lnTo>
                    <a:pt x="7" y="213"/>
                  </a:lnTo>
                  <a:lnTo>
                    <a:pt x="5" y="213"/>
                  </a:lnTo>
                  <a:lnTo>
                    <a:pt x="5" y="211"/>
                  </a:lnTo>
                  <a:lnTo>
                    <a:pt x="3" y="211"/>
                  </a:lnTo>
                  <a:lnTo>
                    <a:pt x="3" y="209"/>
                  </a:lnTo>
                  <a:lnTo>
                    <a:pt x="5" y="211"/>
                  </a:lnTo>
                  <a:lnTo>
                    <a:pt x="5" y="209"/>
                  </a:lnTo>
                  <a:lnTo>
                    <a:pt x="3" y="207"/>
                  </a:lnTo>
                  <a:lnTo>
                    <a:pt x="2" y="205"/>
                  </a:lnTo>
                  <a:lnTo>
                    <a:pt x="0" y="205"/>
                  </a:lnTo>
                  <a:lnTo>
                    <a:pt x="2" y="205"/>
                  </a:lnTo>
                  <a:lnTo>
                    <a:pt x="2" y="203"/>
                  </a:lnTo>
                  <a:lnTo>
                    <a:pt x="2" y="201"/>
                  </a:lnTo>
                  <a:lnTo>
                    <a:pt x="3" y="201"/>
                  </a:lnTo>
                  <a:lnTo>
                    <a:pt x="5" y="201"/>
                  </a:lnTo>
                  <a:lnTo>
                    <a:pt x="5" y="199"/>
                  </a:lnTo>
                  <a:lnTo>
                    <a:pt x="3" y="197"/>
                  </a:lnTo>
                  <a:lnTo>
                    <a:pt x="5" y="195"/>
                  </a:lnTo>
                  <a:lnTo>
                    <a:pt x="5" y="193"/>
                  </a:lnTo>
                  <a:lnTo>
                    <a:pt x="7" y="192"/>
                  </a:lnTo>
                  <a:lnTo>
                    <a:pt x="9" y="192"/>
                  </a:lnTo>
                  <a:lnTo>
                    <a:pt x="9" y="190"/>
                  </a:lnTo>
                  <a:lnTo>
                    <a:pt x="11" y="190"/>
                  </a:lnTo>
                  <a:lnTo>
                    <a:pt x="13" y="190"/>
                  </a:lnTo>
                  <a:lnTo>
                    <a:pt x="13" y="188"/>
                  </a:lnTo>
                  <a:lnTo>
                    <a:pt x="15" y="188"/>
                  </a:lnTo>
                  <a:lnTo>
                    <a:pt x="15" y="186"/>
                  </a:lnTo>
                  <a:lnTo>
                    <a:pt x="15" y="184"/>
                  </a:lnTo>
                  <a:lnTo>
                    <a:pt x="13" y="184"/>
                  </a:lnTo>
                  <a:lnTo>
                    <a:pt x="13" y="182"/>
                  </a:lnTo>
                  <a:lnTo>
                    <a:pt x="13" y="180"/>
                  </a:lnTo>
                  <a:lnTo>
                    <a:pt x="15" y="178"/>
                  </a:lnTo>
                  <a:lnTo>
                    <a:pt x="17" y="174"/>
                  </a:lnTo>
                  <a:lnTo>
                    <a:pt x="17" y="172"/>
                  </a:lnTo>
                  <a:lnTo>
                    <a:pt x="17" y="170"/>
                  </a:lnTo>
                  <a:lnTo>
                    <a:pt x="17" y="168"/>
                  </a:lnTo>
                  <a:lnTo>
                    <a:pt x="19" y="168"/>
                  </a:lnTo>
                  <a:lnTo>
                    <a:pt x="19" y="167"/>
                  </a:lnTo>
                  <a:lnTo>
                    <a:pt x="19" y="165"/>
                  </a:lnTo>
                  <a:lnTo>
                    <a:pt x="21" y="165"/>
                  </a:lnTo>
                  <a:lnTo>
                    <a:pt x="23" y="165"/>
                  </a:lnTo>
                  <a:lnTo>
                    <a:pt x="23" y="163"/>
                  </a:lnTo>
                  <a:lnTo>
                    <a:pt x="25" y="163"/>
                  </a:lnTo>
                  <a:lnTo>
                    <a:pt x="27" y="163"/>
                  </a:lnTo>
                  <a:lnTo>
                    <a:pt x="27" y="161"/>
                  </a:lnTo>
                  <a:lnTo>
                    <a:pt x="28" y="161"/>
                  </a:lnTo>
                  <a:lnTo>
                    <a:pt x="28" y="159"/>
                  </a:lnTo>
                  <a:lnTo>
                    <a:pt x="30" y="159"/>
                  </a:lnTo>
                  <a:lnTo>
                    <a:pt x="30" y="157"/>
                  </a:lnTo>
                  <a:lnTo>
                    <a:pt x="32" y="157"/>
                  </a:lnTo>
                  <a:lnTo>
                    <a:pt x="34" y="157"/>
                  </a:lnTo>
                  <a:lnTo>
                    <a:pt x="34" y="155"/>
                  </a:lnTo>
                  <a:lnTo>
                    <a:pt x="36" y="155"/>
                  </a:lnTo>
                  <a:lnTo>
                    <a:pt x="38" y="155"/>
                  </a:lnTo>
                  <a:lnTo>
                    <a:pt x="40" y="155"/>
                  </a:lnTo>
                  <a:lnTo>
                    <a:pt x="42" y="155"/>
                  </a:lnTo>
                  <a:lnTo>
                    <a:pt x="44" y="155"/>
                  </a:lnTo>
                  <a:lnTo>
                    <a:pt x="44" y="153"/>
                  </a:lnTo>
                  <a:lnTo>
                    <a:pt x="46" y="155"/>
                  </a:lnTo>
                  <a:lnTo>
                    <a:pt x="46" y="153"/>
                  </a:lnTo>
                  <a:lnTo>
                    <a:pt x="46" y="155"/>
                  </a:lnTo>
                  <a:lnTo>
                    <a:pt x="48" y="153"/>
                  </a:lnTo>
                  <a:lnTo>
                    <a:pt x="50" y="153"/>
                  </a:lnTo>
                  <a:lnTo>
                    <a:pt x="50" y="151"/>
                  </a:lnTo>
                  <a:lnTo>
                    <a:pt x="51" y="151"/>
                  </a:lnTo>
                  <a:lnTo>
                    <a:pt x="51" y="149"/>
                  </a:lnTo>
                  <a:lnTo>
                    <a:pt x="53" y="151"/>
                  </a:lnTo>
                  <a:lnTo>
                    <a:pt x="53" y="149"/>
                  </a:lnTo>
                  <a:lnTo>
                    <a:pt x="55" y="149"/>
                  </a:lnTo>
                  <a:lnTo>
                    <a:pt x="53" y="149"/>
                  </a:lnTo>
                  <a:lnTo>
                    <a:pt x="53" y="151"/>
                  </a:lnTo>
                  <a:lnTo>
                    <a:pt x="55" y="151"/>
                  </a:lnTo>
                  <a:lnTo>
                    <a:pt x="55" y="149"/>
                  </a:lnTo>
                  <a:lnTo>
                    <a:pt x="55" y="151"/>
                  </a:lnTo>
                  <a:lnTo>
                    <a:pt x="57" y="151"/>
                  </a:lnTo>
                  <a:lnTo>
                    <a:pt x="57" y="149"/>
                  </a:lnTo>
                  <a:lnTo>
                    <a:pt x="59" y="151"/>
                  </a:lnTo>
                  <a:lnTo>
                    <a:pt x="59" y="149"/>
                  </a:lnTo>
                  <a:lnTo>
                    <a:pt x="59" y="151"/>
                  </a:lnTo>
                  <a:lnTo>
                    <a:pt x="61" y="153"/>
                  </a:lnTo>
                  <a:lnTo>
                    <a:pt x="61" y="151"/>
                  </a:lnTo>
                  <a:lnTo>
                    <a:pt x="63" y="151"/>
                  </a:lnTo>
                  <a:lnTo>
                    <a:pt x="63" y="153"/>
                  </a:lnTo>
                  <a:lnTo>
                    <a:pt x="65" y="153"/>
                  </a:lnTo>
                  <a:lnTo>
                    <a:pt x="65" y="151"/>
                  </a:lnTo>
                  <a:lnTo>
                    <a:pt x="65" y="149"/>
                  </a:lnTo>
                  <a:lnTo>
                    <a:pt x="67" y="145"/>
                  </a:lnTo>
                  <a:lnTo>
                    <a:pt x="67" y="144"/>
                  </a:lnTo>
                  <a:lnTo>
                    <a:pt x="67" y="142"/>
                  </a:lnTo>
                  <a:lnTo>
                    <a:pt x="67" y="138"/>
                  </a:lnTo>
                  <a:lnTo>
                    <a:pt x="69" y="136"/>
                  </a:lnTo>
                  <a:lnTo>
                    <a:pt x="69" y="134"/>
                  </a:lnTo>
                  <a:lnTo>
                    <a:pt x="69" y="130"/>
                  </a:lnTo>
                  <a:lnTo>
                    <a:pt x="69" y="128"/>
                  </a:lnTo>
                  <a:lnTo>
                    <a:pt x="71" y="124"/>
                  </a:lnTo>
                  <a:lnTo>
                    <a:pt x="71" y="122"/>
                  </a:lnTo>
                  <a:lnTo>
                    <a:pt x="71" y="120"/>
                  </a:lnTo>
                  <a:lnTo>
                    <a:pt x="71" y="117"/>
                  </a:lnTo>
                  <a:lnTo>
                    <a:pt x="73" y="115"/>
                  </a:lnTo>
                  <a:lnTo>
                    <a:pt x="73" y="113"/>
                  </a:lnTo>
                  <a:lnTo>
                    <a:pt x="73" y="109"/>
                  </a:lnTo>
                  <a:lnTo>
                    <a:pt x="73" y="107"/>
                  </a:lnTo>
                  <a:lnTo>
                    <a:pt x="73" y="105"/>
                  </a:lnTo>
                  <a:lnTo>
                    <a:pt x="75" y="105"/>
                  </a:lnTo>
                  <a:lnTo>
                    <a:pt x="75" y="103"/>
                  </a:lnTo>
                  <a:lnTo>
                    <a:pt x="73" y="101"/>
                  </a:lnTo>
                  <a:lnTo>
                    <a:pt x="73" y="99"/>
                  </a:lnTo>
                  <a:lnTo>
                    <a:pt x="73" y="97"/>
                  </a:lnTo>
                  <a:lnTo>
                    <a:pt x="71" y="97"/>
                  </a:lnTo>
                  <a:lnTo>
                    <a:pt x="71" y="96"/>
                  </a:lnTo>
                  <a:lnTo>
                    <a:pt x="71" y="94"/>
                  </a:lnTo>
                  <a:lnTo>
                    <a:pt x="71" y="92"/>
                  </a:lnTo>
                  <a:lnTo>
                    <a:pt x="69" y="92"/>
                  </a:lnTo>
                  <a:lnTo>
                    <a:pt x="67" y="90"/>
                  </a:lnTo>
                  <a:lnTo>
                    <a:pt x="65" y="90"/>
                  </a:lnTo>
                  <a:lnTo>
                    <a:pt x="65" y="88"/>
                  </a:lnTo>
                  <a:lnTo>
                    <a:pt x="63" y="88"/>
                  </a:lnTo>
                  <a:lnTo>
                    <a:pt x="63" y="86"/>
                  </a:lnTo>
                  <a:lnTo>
                    <a:pt x="63" y="84"/>
                  </a:lnTo>
                  <a:lnTo>
                    <a:pt x="63" y="82"/>
                  </a:lnTo>
                  <a:lnTo>
                    <a:pt x="63" y="80"/>
                  </a:lnTo>
                  <a:lnTo>
                    <a:pt x="63" y="78"/>
                  </a:lnTo>
                  <a:lnTo>
                    <a:pt x="63" y="76"/>
                  </a:lnTo>
                  <a:lnTo>
                    <a:pt x="63" y="74"/>
                  </a:lnTo>
                  <a:lnTo>
                    <a:pt x="65" y="74"/>
                  </a:lnTo>
                  <a:lnTo>
                    <a:pt x="67" y="74"/>
                  </a:lnTo>
                  <a:lnTo>
                    <a:pt x="69" y="74"/>
                  </a:lnTo>
                  <a:lnTo>
                    <a:pt x="69" y="72"/>
                  </a:lnTo>
                  <a:lnTo>
                    <a:pt x="71" y="74"/>
                  </a:lnTo>
                  <a:lnTo>
                    <a:pt x="71" y="72"/>
                  </a:lnTo>
                  <a:lnTo>
                    <a:pt x="73" y="72"/>
                  </a:lnTo>
                  <a:lnTo>
                    <a:pt x="75" y="74"/>
                  </a:lnTo>
                  <a:lnTo>
                    <a:pt x="76" y="74"/>
                  </a:lnTo>
                  <a:lnTo>
                    <a:pt x="78" y="74"/>
                  </a:lnTo>
                  <a:lnTo>
                    <a:pt x="78" y="72"/>
                  </a:lnTo>
                  <a:lnTo>
                    <a:pt x="76" y="72"/>
                  </a:lnTo>
                  <a:lnTo>
                    <a:pt x="78" y="72"/>
                  </a:lnTo>
                  <a:lnTo>
                    <a:pt x="78" y="71"/>
                  </a:lnTo>
                  <a:lnTo>
                    <a:pt x="76" y="71"/>
                  </a:lnTo>
                  <a:lnTo>
                    <a:pt x="76" y="69"/>
                  </a:lnTo>
                  <a:lnTo>
                    <a:pt x="76" y="67"/>
                  </a:lnTo>
                  <a:lnTo>
                    <a:pt x="75" y="67"/>
                  </a:lnTo>
                  <a:lnTo>
                    <a:pt x="75" y="69"/>
                  </a:lnTo>
                  <a:lnTo>
                    <a:pt x="73" y="67"/>
                  </a:lnTo>
                  <a:lnTo>
                    <a:pt x="71" y="67"/>
                  </a:lnTo>
                  <a:lnTo>
                    <a:pt x="69" y="67"/>
                  </a:lnTo>
                  <a:lnTo>
                    <a:pt x="67" y="67"/>
                  </a:lnTo>
                  <a:lnTo>
                    <a:pt x="67" y="65"/>
                  </a:lnTo>
                  <a:lnTo>
                    <a:pt x="67" y="63"/>
                  </a:lnTo>
                  <a:lnTo>
                    <a:pt x="67" y="61"/>
                  </a:lnTo>
                  <a:lnTo>
                    <a:pt x="67" y="59"/>
                  </a:lnTo>
                  <a:lnTo>
                    <a:pt x="67" y="57"/>
                  </a:lnTo>
                  <a:lnTo>
                    <a:pt x="69" y="57"/>
                  </a:lnTo>
                  <a:lnTo>
                    <a:pt x="71" y="57"/>
                  </a:lnTo>
                  <a:lnTo>
                    <a:pt x="71" y="55"/>
                  </a:lnTo>
                  <a:lnTo>
                    <a:pt x="73" y="55"/>
                  </a:lnTo>
                  <a:lnTo>
                    <a:pt x="75" y="57"/>
                  </a:lnTo>
                  <a:lnTo>
                    <a:pt x="78" y="57"/>
                  </a:lnTo>
                  <a:lnTo>
                    <a:pt x="80" y="57"/>
                  </a:lnTo>
                  <a:lnTo>
                    <a:pt x="84" y="57"/>
                  </a:lnTo>
                  <a:lnTo>
                    <a:pt x="86" y="57"/>
                  </a:lnTo>
                  <a:lnTo>
                    <a:pt x="90" y="57"/>
                  </a:lnTo>
                  <a:lnTo>
                    <a:pt x="92" y="57"/>
                  </a:lnTo>
                  <a:lnTo>
                    <a:pt x="94" y="57"/>
                  </a:lnTo>
                  <a:lnTo>
                    <a:pt x="94" y="55"/>
                  </a:lnTo>
                  <a:lnTo>
                    <a:pt x="92" y="55"/>
                  </a:lnTo>
                  <a:lnTo>
                    <a:pt x="94" y="51"/>
                  </a:lnTo>
                  <a:lnTo>
                    <a:pt x="94" y="53"/>
                  </a:lnTo>
                  <a:lnTo>
                    <a:pt x="96" y="55"/>
                  </a:lnTo>
                  <a:lnTo>
                    <a:pt x="96" y="57"/>
                  </a:lnTo>
                  <a:lnTo>
                    <a:pt x="98" y="57"/>
                  </a:lnTo>
                  <a:lnTo>
                    <a:pt x="98" y="55"/>
                  </a:lnTo>
                  <a:lnTo>
                    <a:pt x="99" y="55"/>
                  </a:lnTo>
                  <a:lnTo>
                    <a:pt x="101" y="53"/>
                  </a:lnTo>
                  <a:lnTo>
                    <a:pt x="103" y="51"/>
                  </a:lnTo>
                  <a:lnTo>
                    <a:pt x="105" y="51"/>
                  </a:lnTo>
                  <a:lnTo>
                    <a:pt x="105" y="49"/>
                  </a:lnTo>
                  <a:lnTo>
                    <a:pt x="107" y="49"/>
                  </a:lnTo>
                  <a:lnTo>
                    <a:pt x="107" y="51"/>
                  </a:lnTo>
                  <a:lnTo>
                    <a:pt x="107" y="53"/>
                  </a:lnTo>
                  <a:lnTo>
                    <a:pt x="109" y="55"/>
                  </a:lnTo>
                  <a:lnTo>
                    <a:pt x="111" y="57"/>
                  </a:lnTo>
                  <a:lnTo>
                    <a:pt x="111" y="59"/>
                  </a:lnTo>
                  <a:lnTo>
                    <a:pt x="111" y="65"/>
                  </a:lnTo>
                  <a:lnTo>
                    <a:pt x="113" y="65"/>
                  </a:lnTo>
                  <a:lnTo>
                    <a:pt x="115" y="65"/>
                  </a:lnTo>
                  <a:lnTo>
                    <a:pt x="117" y="67"/>
                  </a:lnTo>
                  <a:lnTo>
                    <a:pt x="119" y="69"/>
                  </a:lnTo>
                  <a:lnTo>
                    <a:pt x="121" y="71"/>
                  </a:lnTo>
                  <a:lnTo>
                    <a:pt x="123" y="71"/>
                  </a:lnTo>
                  <a:lnTo>
                    <a:pt x="123" y="72"/>
                  </a:lnTo>
                  <a:lnTo>
                    <a:pt x="124" y="72"/>
                  </a:lnTo>
                  <a:lnTo>
                    <a:pt x="126" y="72"/>
                  </a:lnTo>
                  <a:lnTo>
                    <a:pt x="128" y="71"/>
                  </a:lnTo>
                  <a:lnTo>
                    <a:pt x="130" y="71"/>
                  </a:lnTo>
                  <a:lnTo>
                    <a:pt x="130" y="69"/>
                  </a:lnTo>
                  <a:lnTo>
                    <a:pt x="132" y="69"/>
                  </a:lnTo>
                  <a:lnTo>
                    <a:pt x="134" y="69"/>
                  </a:lnTo>
                  <a:lnTo>
                    <a:pt x="136" y="69"/>
                  </a:lnTo>
                  <a:lnTo>
                    <a:pt x="136" y="71"/>
                  </a:lnTo>
                  <a:lnTo>
                    <a:pt x="134" y="72"/>
                  </a:lnTo>
                  <a:lnTo>
                    <a:pt x="136" y="74"/>
                  </a:lnTo>
                  <a:lnTo>
                    <a:pt x="136" y="72"/>
                  </a:lnTo>
                  <a:lnTo>
                    <a:pt x="138" y="72"/>
                  </a:lnTo>
                  <a:lnTo>
                    <a:pt x="138" y="71"/>
                  </a:lnTo>
                  <a:lnTo>
                    <a:pt x="138" y="69"/>
                  </a:lnTo>
                  <a:lnTo>
                    <a:pt x="140" y="69"/>
                  </a:lnTo>
                  <a:lnTo>
                    <a:pt x="142" y="69"/>
                  </a:lnTo>
                  <a:lnTo>
                    <a:pt x="142" y="67"/>
                  </a:lnTo>
                  <a:lnTo>
                    <a:pt x="144" y="67"/>
                  </a:lnTo>
                  <a:lnTo>
                    <a:pt x="144" y="65"/>
                  </a:lnTo>
                  <a:lnTo>
                    <a:pt x="146" y="65"/>
                  </a:lnTo>
                  <a:lnTo>
                    <a:pt x="146" y="63"/>
                  </a:lnTo>
                  <a:lnTo>
                    <a:pt x="147" y="65"/>
                  </a:lnTo>
                  <a:lnTo>
                    <a:pt x="149" y="63"/>
                  </a:lnTo>
                  <a:lnTo>
                    <a:pt x="151" y="63"/>
                  </a:lnTo>
                  <a:lnTo>
                    <a:pt x="151" y="61"/>
                  </a:lnTo>
                  <a:lnTo>
                    <a:pt x="153" y="61"/>
                  </a:lnTo>
                  <a:lnTo>
                    <a:pt x="153" y="63"/>
                  </a:lnTo>
                  <a:lnTo>
                    <a:pt x="155" y="63"/>
                  </a:lnTo>
                  <a:lnTo>
                    <a:pt x="155" y="61"/>
                  </a:lnTo>
                  <a:lnTo>
                    <a:pt x="157" y="61"/>
                  </a:lnTo>
                  <a:lnTo>
                    <a:pt x="157" y="59"/>
                  </a:lnTo>
                  <a:lnTo>
                    <a:pt x="159" y="59"/>
                  </a:lnTo>
                  <a:lnTo>
                    <a:pt x="159" y="57"/>
                  </a:lnTo>
                  <a:lnTo>
                    <a:pt x="159" y="55"/>
                  </a:lnTo>
                  <a:lnTo>
                    <a:pt x="159" y="53"/>
                  </a:lnTo>
                  <a:lnTo>
                    <a:pt x="161" y="53"/>
                  </a:lnTo>
                  <a:lnTo>
                    <a:pt x="163" y="53"/>
                  </a:lnTo>
                  <a:lnTo>
                    <a:pt x="167" y="51"/>
                  </a:lnTo>
                  <a:lnTo>
                    <a:pt x="167" y="49"/>
                  </a:lnTo>
                  <a:lnTo>
                    <a:pt x="169" y="49"/>
                  </a:lnTo>
                  <a:lnTo>
                    <a:pt x="171" y="48"/>
                  </a:lnTo>
                  <a:lnTo>
                    <a:pt x="171" y="46"/>
                  </a:lnTo>
                  <a:lnTo>
                    <a:pt x="169" y="46"/>
                  </a:lnTo>
                  <a:lnTo>
                    <a:pt x="167" y="46"/>
                  </a:lnTo>
                  <a:lnTo>
                    <a:pt x="165" y="46"/>
                  </a:lnTo>
                  <a:lnTo>
                    <a:pt x="163" y="46"/>
                  </a:lnTo>
                  <a:lnTo>
                    <a:pt x="161" y="46"/>
                  </a:lnTo>
                  <a:lnTo>
                    <a:pt x="159" y="46"/>
                  </a:lnTo>
                  <a:lnTo>
                    <a:pt x="159" y="44"/>
                  </a:lnTo>
                  <a:lnTo>
                    <a:pt x="159" y="42"/>
                  </a:lnTo>
                  <a:lnTo>
                    <a:pt x="159" y="40"/>
                  </a:lnTo>
                  <a:lnTo>
                    <a:pt x="159" y="38"/>
                  </a:lnTo>
                  <a:lnTo>
                    <a:pt x="157" y="36"/>
                  </a:lnTo>
                  <a:lnTo>
                    <a:pt x="157" y="34"/>
                  </a:lnTo>
                  <a:lnTo>
                    <a:pt x="157" y="32"/>
                  </a:lnTo>
                  <a:lnTo>
                    <a:pt x="155" y="30"/>
                  </a:lnTo>
                  <a:lnTo>
                    <a:pt x="155" y="28"/>
                  </a:lnTo>
                  <a:lnTo>
                    <a:pt x="157" y="28"/>
                  </a:lnTo>
                  <a:lnTo>
                    <a:pt x="157" y="26"/>
                  </a:lnTo>
                  <a:lnTo>
                    <a:pt x="155" y="26"/>
                  </a:lnTo>
                  <a:lnTo>
                    <a:pt x="155" y="25"/>
                  </a:lnTo>
                  <a:lnTo>
                    <a:pt x="153" y="25"/>
                  </a:lnTo>
                  <a:lnTo>
                    <a:pt x="151" y="23"/>
                  </a:lnTo>
                  <a:lnTo>
                    <a:pt x="151" y="21"/>
                  </a:lnTo>
                  <a:lnTo>
                    <a:pt x="149" y="21"/>
                  </a:lnTo>
                  <a:lnTo>
                    <a:pt x="149" y="19"/>
                  </a:lnTo>
                  <a:lnTo>
                    <a:pt x="147" y="19"/>
                  </a:lnTo>
                  <a:lnTo>
                    <a:pt x="147" y="17"/>
                  </a:lnTo>
                  <a:lnTo>
                    <a:pt x="147" y="15"/>
                  </a:lnTo>
                  <a:lnTo>
                    <a:pt x="149" y="17"/>
                  </a:lnTo>
                  <a:lnTo>
                    <a:pt x="149" y="19"/>
                  </a:lnTo>
                  <a:lnTo>
                    <a:pt x="151" y="19"/>
                  </a:lnTo>
                  <a:lnTo>
                    <a:pt x="153" y="19"/>
                  </a:lnTo>
                  <a:lnTo>
                    <a:pt x="155" y="19"/>
                  </a:lnTo>
                  <a:lnTo>
                    <a:pt x="157" y="19"/>
                  </a:lnTo>
                  <a:lnTo>
                    <a:pt x="159" y="19"/>
                  </a:lnTo>
                  <a:lnTo>
                    <a:pt x="159" y="21"/>
                  </a:lnTo>
                  <a:lnTo>
                    <a:pt x="159" y="23"/>
                  </a:lnTo>
                  <a:lnTo>
                    <a:pt x="161" y="23"/>
                  </a:lnTo>
                  <a:lnTo>
                    <a:pt x="161" y="21"/>
                  </a:lnTo>
                  <a:lnTo>
                    <a:pt x="163" y="21"/>
                  </a:lnTo>
                  <a:lnTo>
                    <a:pt x="165" y="21"/>
                  </a:lnTo>
                  <a:lnTo>
                    <a:pt x="167" y="21"/>
                  </a:lnTo>
                  <a:lnTo>
                    <a:pt x="167" y="23"/>
                  </a:lnTo>
                  <a:lnTo>
                    <a:pt x="169" y="23"/>
                  </a:lnTo>
                  <a:lnTo>
                    <a:pt x="169" y="21"/>
                  </a:lnTo>
                  <a:lnTo>
                    <a:pt x="171" y="21"/>
                  </a:lnTo>
                  <a:lnTo>
                    <a:pt x="171" y="23"/>
                  </a:lnTo>
                  <a:lnTo>
                    <a:pt x="172" y="23"/>
                  </a:lnTo>
                  <a:lnTo>
                    <a:pt x="174" y="25"/>
                  </a:lnTo>
                  <a:lnTo>
                    <a:pt x="176" y="26"/>
                  </a:lnTo>
                  <a:lnTo>
                    <a:pt x="178" y="28"/>
                  </a:lnTo>
                  <a:lnTo>
                    <a:pt x="178" y="26"/>
                  </a:lnTo>
                  <a:lnTo>
                    <a:pt x="180" y="26"/>
                  </a:lnTo>
                  <a:lnTo>
                    <a:pt x="180" y="25"/>
                  </a:lnTo>
                  <a:lnTo>
                    <a:pt x="180" y="23"/>
                  </a:lnTo>
                  <a:lnTo>
                    <a:pt x="178" y="23"/>
                  </a:lnTo>
                  <a:lnTo>
                    <a:pt x="180" y="23"/>
                  </a:lnTo>
                  <a:lnTo>
                    <a:pt x="180" y="21"/>
                  </a:lnTo>
                  <a:lnTo>
                    <a:pt x="180" y="19"/>
                  </a:lnTo>
                  <a:lnTo>
                    <a:pt x="182" y="21"/>
                  </a:lnTo>
                  <a:lnTo>
                    <a:pt x="182" y="19"/>
                  </a:lnTo>
                  <a:lnTo>
                    <a:pt x="184" y="19"/>
                  </a:lnTo>
                  <a:lnTo>
                    <a:pt x="184" y="17"/>
                  </a:lnTo>
                  <a:lnTo>
                    <a:pt x="186" y="17"/>
                  </a:lnTo>
                  <a:lnTo>
                    <a:pt x="188" y="19"/>
                  </a:lnTo>
                  <a:lnTo>
                    <a:pt x="190" y="19"/>
                  </a:lnTo>
                  <a:lnTo>
                    <a:pt x="192" y="19"/>
                  </a:lnTo>
                  <a:lnTo>
                    <a:pt x="192" y="17"/>
                  </a:lnTo>
                  <a:lnTo>
                    <a:pt x="192" y="19"/>
                  </a:lnTo>
                  <a:lnTo>
                    <a:pt x="194" y="19"/>
                  </a:lnTo>
                  <a:lnTo>
                    <a:pt x="194" y="17"/>
                  </a:lnTo>
                  <a:lnTo>
                    <a:pt x="195" y="17"/>
                  </a:lnTo>
                  <a:lnTo>
                    <a:pt x="197" y="17"/>
                  </a:lnTo>
                  <a:lnTo>
                    <a:pt x="199" y="17"/>
                  </a:lnTo>
                  <a:lnTo>
                    <a:pt x="199" y="15"/>
                  </a:lnTo>
                  <a:lnTo>
                    <a:pt x="201" y="13"/>
                  </a:lnTo>
                  <a:lnTo>
                    <a:pt x="203" y="13"/>
                  </a:lnTo>
                  <a:lnTo>
                    <a:pt x="205" y="13"/>
                  </a:lnTo>
                  <a:lnTo>
                    <a:pt x="207" y="13"/>
                  </a:lnTo>
                  <a:lnTo>
                    <a:pt x="209" y="11"/>
                  </a:lnTo>
                  <a:lnTo>
                    <a:pt x="209" y="9"/>
                  </a:lnTo>
                  <a:lnTo>
                    <a:pt x="211" y="9"/>
                  </a:lnTo>
                  <a:lnTo>
                    <a:pt x="213" y="7"/>
                  </a:lnTo>
                  <a:lnTo>
                    <a:pt x="215" y="5"/>
                  </a:lnTo>
                  <a:lnTo>
                    <a:pt x="213" y="1"/>
                  </a:lnTo>
                  <a:lnTo>
                    <a:pt x="211" y="1"/>
                  </a:lnTo>
                  <a:lnTo>
                    <a:pt x="213" y="1"/>
                  </a:lnTo>
                  <a:lnTo>
                    <a:pt x="215" y="1"/>
                  </a:lnTo>
                  <a:lnTo>
                    <a:pt x="217" y="1"/>
                  </a:lnTo>
                  <a:lnTo>
                    <a:pt x="219" y="1"/>
                  </a:lnTo>
                  <a:lnTo>
                    <a:pt x="219" y="0"/>
                  </a:lnTo>
                  <a:lnTo>
                    <a:pt x="220" y="0"/>
                  </a:lnTo>
                  <a:lnTo>
                    <a:pt x="220" y="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39"/>
            <p:cNvSpPr>
              <a:spLocks/>
            </p:cNvSpPr>
            <p:nvPr/>
          </p:nvSpPr>
          <p:spPr bwMode="auto">
            <a:xfrm>
              <a:off x="3521075" y="4491038"/>
              <a:ext cx="6350" cy="9525"/>
            </a:xfrm>
            <a:custGeom>
              <a:avLst/>
              <a:gdLst>
                <a:gd name="T0" fmla="*/ 4 w 4"/>
                <a:gd name="T1" fmla="*/ 6 h 6"/>
                <a:gd name="T2" fmla="*/ 4 w 4"/>
                <a:gd name="T3" fmla="*/ 6 h 6"/>
                <a:gd name="T4" fmla="*/ 4 w 4"/>
                <a:gd name="T5" fmla="*/ 6 h 6"/>
                <a:gd name="T6" fmla="*/ 4 w 4"/>
                <a:gd name="T7" fmla="*/ 6 h 6"/>
                <a:gd name="T8" fmla="*/ 2 w 4"/>
                <a:gd name="T9" fmla="*/ 6 h 6"/>
                <a:gd name="T10" fmla="*/ 2 w 4"/>
                <a:gd name="T11" fmla="*/ 6 h 6"/>
                <a:gd name="T12" fmla="*/ 2 w 4"/>
                <a:gd name="T13" fmla="*/ 6 h 6"/>
                <a:gd name="T14" fmla="*/ 2 w 4"/>
                <a:gd name="T15" fmla="*/ 6 h 6"/>
                <a:gd name="T16" fmla="*/ 2 w 4"/>
                <a:gd name="T17" fmla="*/ 6 h 6"/>
                <a:gd name="T18" fmla="*/ 2 w 4"/>
                <a:gd name="T19" fmla="*/ 6 h 6"/>
                <a:gd name="T20" fmla="*/ 2 w 4"/>
                <a:gd name="T21" fmla="*/ 6 h 6"/>
                <a:gd name="T22" fmla="*/ 2 w 4"/>
                <a:gd name="T23" fmla="*/ 4 h 6"/>
                <a:gd name="T24" fmla="*/ 2 w 4"/>
                <a:gd name="T25" fmla="*/ 4 h 6"/>
                <a:gd name="T26" fmla="*/ 0 w 4"/>
                <a:gd name="T27" fmla="*/ 2 h 6"/>
                <a:gd name="T28" fmla="*/ 0 w 4"/>
                <a:gd name="T29" fmla="*/ 2 h 6"/>
                <a:gd name="T30" fmla="*/ 2 w 4"/>
                <a:gd name="T31" fmla="*/ 2 h 6"/>
                <a:gd name="T32" fmla="*/ 2 w 4"/>
                <a:gd name="T33" fmla="*/ 0 h 6"/>
                <a:gd name="T34" fmla="*/ 2 w 4"/>
                <a:gd name="T35" fmla="*/ 0 h 6"/>
                <a:gd name="T36" fmla="*/ 2 w 4"/>
                <a:gd name="T37" fmla="*/ 2 h 6"/>
                <a:gd name="T38" fmla="*/ 2 w 4"/>
                <a:gd name="T39" fmla="*/ 2 h 6"/>
                <a:gd name="T40" fmla="*/ 2 w 4"/>
                <a:gd name="T41" fmla="*/ 2 h 6"/>
                <a:gd name="T42" fmla="*/ 2 w 4"/>
                <a:gd name="T43" fmla="*/ 2 h 6"/>
                <a:gd name="T44" fmla="*/ 2 w 4"/>
                <a:gd name="T45" fmla="*/ 2 h 6"/>
                <a:gd name="T46" fmla="*/ 2 w 4"/>
                <a:gd name="T47" fmla="*/ 2 h 6"/>
                <a:gd name="T48" fmla="*/ 4 w 4"/>
                <a:gd name="T49" fmla="*/ 4 h 6"/>
                <a:gd name="T50" fmla="*/ 4 w 4"/>
                <a:gd name="T51" fmla="*/ 4 h 6"/>
                <a:gd name="T52" fmla="*/ 4 w 4"/>
                <a:gd name="T53" fmla="*/ 4 h 6"/>
                <a:gd name="T54" fmla="*/ 4 w 4"/>
                <a:gd name="T55" fmla="*/ 4 h 6"/>
                <a:gd name="T56" fmla="*/ 4 w 4"/>
                <a:gd name="T57" fmla="*/ 4 h 6"/>
                <a:gd name="T58" fmla="*/ 4 w 4"/>
                <a:gd name="T59" fmla="*/ 4 h 6"/>
                <a:gd name="T60" fmla="*/ 4 w 4"/>
                <a:gd name="T61" fmla="*/ 4 h 6"/>
                <a:gd name="T62" fmla="*/ 4 w 4"/>
                <a:gd name="T63" fmla="*/ 6 h 6"/>
                <a:gd name="T64" fmla="*/ 4 w 4"/>
                <a:gd name="T65" fmla="*/ 6 h 6"/>
                <a:gd name="T66" fmla="*/ 4 w 4"/>
                <a:gd name="T67" fmla="*/ 6 h 6"/>
                <a:gd name="T68" fmla="*/ 4 w 4"/>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6">
                  <a:moveTo>
                    <a:pt x="4" y="6"/>
                  </a:moveTo>
                  <a:lnTo>
                    <a:pt x="4" y="6"/>
                  </a:lnTo>
                  <a:lnTo>
                    <a:pt x="4" y="6"/>
                  </a:lnTo>
                  <a:lnTo>
                    <a:pt x="4" y="6"/>
                  </a:lnTo>
                  <a:lnTo>
                    <a:pt x="2" y="6"/>
                  </a:lnTo>
                  <a:lnTo>
                    <a:pt x="2" y="6"/>
                  </a:lnTo>
                  <a:lnTo>
                    <a:pt x="2" y="6"/>
                  </a:lnTo>
                  <a:lnTo>
                    <a:pt x="2" y="6"/>
                  </a:lnTo>
                  <a:lnTo>
                    <a:pt x="2" y="6"/>
                  </a:lnTo>
                  <a:lnTo>
                    <a:pt x="2" y="6"/>
                  </a:lnTo>
                  <a:lnTo>
                    <a:pt x="2" y="6"/>
                  </a:lnTo>
                  <a:lnTo>
                    <a:pt x="2" y="4"/>
                  </a:lnTo>
                  <a:lnTo>
                    <a:pt x="2" y="4"/>
                  </a:lnTo>
                  <a:lnTo>
                    <a:pt x="0" y="2"/>
                  </a:lnTo>
                  <a:lnTo>
                    <a:pt x="0" y="2"/>
                  </a:lnTo>
                  <a:lnTo>
                    <a:pt x="2" y="2"/>
                  </a:lnTo>
                  <a:lnTo>
                    <a:pt x="2" y="0"/>
                  </a:lnTo>
                  <a:lnTo>
                    <a:pt x="2" y="0"/>
                  </a:lnTo>
                  <a:lnTo>
                    <a:pt x="2" y="2"/>
                  </a:lnTo>
                  <a:lnTo>
                    <a:pt x="2" y="2"/>
                  </a:lnTo>
                  <a:lnTo>
                    <a:pt x="2" y="2"/>
                  </a:lnTo>
                  <a:lnTo>
                    <a:pt x="2" y="2"/>
                  </a:lnTo>
                  <a:lnTo>
                    <a:pt x="2" y="2"/>
                  </a:lnTo>
                  <a:lnTo>
                    <a:pt x="2" y="2"/>
                  </a:lnTo>
                  <a:lnTo>
                    <a:pt x="4" y="4"/>
                  </a:lnTo>
                  <a:lnTo>
                    <a:pt x="4" y="4"/>
                  </a:lnTo>
                  <a:lnTo>
                    <a:pt x="4" y="4"/>
                  </a:lnTo>
                  <a:lnTo>
                    <a:pt x="4" y="4"/>
                  </a:lnTo>
                  <a:lnTo>
                    <a:pt x="4" y="4"/>
                  </a:lnTo>
                  <a:lnTo>
                    <a:pt x="4" y="4"/>
                  </a:lnTo>
                  <a:lnTo>
                    <a:pt x="4" y="4"/>
                  </a:lnTo>
                  <a:lnTo>
                    <a:pt x="4" y="6"/>
                  </a:lnTo>
                  <a:lnTo>
                    <a:pt x="4" y="6"/>
                  </a:lnTo>
                  <a:lnTo>
                    <a:pt x="4" y="6"/>
                  </a:lnTo>
                  <a:lnTo>
                    <a:pt x="4"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40"/>
            <p:cNvSpPr>
              <a:spLocks noEditPoints="1"/>
            </p:cNvSpPr>
            <p:nvPr/>
          </p:nvSpPr>
          <p:spPr bwMode="auto">
            <a:xfrm>
              <a:off x="7910513" y="4703763"/>
              <a:ext cx="33338" cy="28575"/>
            </a:xfrm>
            <a:custGeom>
              <a:avLst/>
              <a:gdLst>
                <a:gd name="T0" fmla="*/ 17 w 21"/>
                <a:gd name="T1" fmla="*/ 2 h 18"/>
                <a:gd name="T2" fmla="*/ 17 w 21"/>
                <a:gd name="T3" fmla="*/ 4 h 18"/>
                <a:gd name="T4" fmla="*/ 19 w 21"/>
                <a:gd name="T5" fmla="*/ 8 h 18"/>
                <a:gd name="T6" fmla="*/ 19 w 21"/>
                <a:gd name="T7" fmla="*/ 8 h 18"/>
                <a:gd name="T8" fmla="*/ 19 w 21"/>
                <a:gd name="T9" fmla="*/ 10 h 18"/>
                <a:gd name="T10" fmla="*/ 21 w 21"/>
                <a:gd name="T11" fmla="*/ 12 h 18"/>
                <a:gd name="T12" fmla="*/ 21 w 21"/>
                <a:gd name="T13" fmla="*/ 12 h 18"/>
                <a:gd name="T14" fmla="*/ 19 w 21"/>
                <a:gd name="T15" fmla="*/ 12 h 18"/>
                <a:gd name="T16" fmla="*/ 19 w 21"/>
                <a:gd name="T17" fmla="*/ 12 h 18"/>
                <a:gd name="T18" fmla="*/ 17 w 21"/>
                <a:gd name="T19" fmla="*/ 12 h 18"/>
                <a:gd name="T20" fmla="*/ 17 w 21"/>
                <a:gd name="T21" fmla="*/ 10 h 18"/>
                <a:gd name="T22" fmla="*/ 15 w 21"/>
                <a:gd name="T23" fmla="*/ 8 h 18"/>
                <a:gd name="T24" fmla="*/ 15 w 21"/>
                <a:gd name="T25" fmla="*/ 4 h 18"/>
                <a:gd name="T26" fmla="*/ 15 w 21"/>
                <a:gd name="T27" fmla="*/ 4 h 18"/>
                <a:gd name="T28" fmla="*/ 17 w 21"/>
                <a:gd name="T29" fmla="*/ 4 h 18"/>
                <a:gd name="T30" fmla="*/ 17 w 21"/>
                <a:gd name="T31" fmla="*/ 2 h 18"/>
                <a:gd name="T32" fmla="*/ 17 w 21"/>
                <a:gd name="T33" fmla="*/ 2 h 18"/>
                <a:gd name="T34" fmla="*/ 13 w 21"/>
                <a:gd name="T35" fmla="*/ 4 h 18"/>
                <a:gd name="T36" fmla="*/ 13 w 21"/>
                <a:gd name="T37" fmla="*/ 4 h 18"/>
                <a:gd name="T38" fmla="*/ 12 w 21"/>
                <a:gd name="T39" fmla="*/ 6 h 18"/>
                <a:gd name="T40" fmla="*/ 12 w 21"/>
                <a:gd name="T41" fmla="*/ 6 h 18"/>
                <a:gd name="T42" fmla="*/ 12 w 21"/>
                <a:gd name="T43" fmla="*/ 6 h 18"/>
                <a:gd name="T44" fmla="*/ 12 w 21"/>
                <a:gd name="T45" fmla="*/ 10 h 18"/>
                <a:gd name="T46" fmla="*/ 12 w 21"/>
                <a:gd name="T47" fmla="*/ 10 h 18"/>
                <a:gd name="T48" fmla="*/ 13 w 21"/>
                <a:gd name="T49" fmla="*/ 12 h 18"/>
                <a:gd name="T50" fmla="*/ 12 w 21"/>
                <a:gd name="T51" fmla="*/ 12 h 18"/>
                <a:gd name="T52" fmla="*/ 12 w 21"/>
                <a:gd name="T53" fmla="*/ 12 h 18"/>
                <a:gd name="T54" fmla="*/ 12 w 21"/>
                <a:gd name="T55" fmla="*/ 14 h 18"/>
                <a:gd name="T56" fmla="*/ 12 w 21"/>
                <a:gd name="T57" fmla="*/ 14 h 18"/>
                <a:gd name="T58" fmla="*/ 10 w 21"/>
                <a:gd name="T59" fmla="*/ 16 h 18"/>
                <a:gd name="T60" fmla="*/ 8 w 21"/>
                <a:gd name="T61" fmla="*/ 18 h 18"/>
                <a:gd name="T62" fmla="*/ 8 w 21"/>
                <a:gd name="T63" fmla="*/ 16 h 18"/>
                <a:gd name="T64" fmla="*/ 6 w 21"/>
                <a:gd name="T65" fmla="*/ 14 h 18"/>
                <a:gd name="T66" fmla="*/ 6 w 21"/>
                <a:gd name="T67" fmla="*/ 14 h 18"/>
                <a:gd name="T68" fmla="*/ 4 w 21"/>
                <a:gd name="T69" fmla="*/ 14 h 18"/>
                <a:gd name="T70" fmla="*/ 4 w 21"/>
                <a:gd name="T71" fmla="*/ 12 h 18"/>
                <a:gd name="T72" fmla="*/ 4 w 21"/>
                <a:gd name="T73" fmla="*/ 12 h 18"/>
                <a:gd name="T74" fmla="*/ 4 w 21"/>
                <a:gd name="T75" fmla="*/ 10 h 18"/>
                <a:gd name="T76" fmla="*/ 4 w 21"/>
                <a:gd name="T77" fmla="*/ 10 h 18"/>
                <a:gd name="T78" fmla="*/ 4 w 21"/>
                <a:gd name="T79" fmla="*/ 10 h 18"/>
                <a:gd name="T80" fmla="*/ 2 w 21"/>
                <a:gd name="T81" fmla="*/ 10 h 18"/>
                <a:gd name="T82" fmla="*/ 2 w 21"/>
                <a:gd name="T83" fmla="*/ 8 h 18"/>
                <a:gd name="T84" fmla="*/ 0 w 21"/>
                <a:gd name="T85" fmla="*/ 8 h 18"/>
                <a:gd name="T86" fmla="*/ 4 w 21"/>
                <a:gd name="T87" fmla="*/ 8 h 18"/>
                <a:gd name="T88" fmla="*/ 8 w 21"/>
                <a:gd name="T89" fmla="*/ 6 h 18"/>
                <a:gd name="T90" fmla="*/ 10 w 21"/>
                <a:gd name="T91" fmla="*/ 4 h 18"/>
                <a:gd name="T92" fmla="*/ 13 w 21"/>
                <a:gd name="T93" fmla="*/ 2 h 18"/>
                <a:gd name="T94" fmla="*/ 17 w 21"/>
                <a:gd name="T95" fmla="*/ 0 h 18"/>
                <a:gd name="T96" fmla="*/ 15 w 21"/>
                <a:gd name="T97" fmla="*/ 0 h 18"/>
                <a:gd name="T98" fmla="*/ 15 w 21"/>
                <a:gd name="T99" fmla="*/ 2 h 18"/>
                <a:gd name="T100" fmla="*/ 15 w 21"/>
                <a:gd name="T101" fmla="*/ 2 h 18"/>
                <a:gd name="T102" fmla="*/ 15 w 21"/>
                <a:gd name="T103"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 h="18">
                  <a:moveTo>
                    <a:pt x="17" y="2"/>
                  </a:moveTo>
                  <a:lnTo>
                    <a:pt x="17" y="2"/>
                  </a:lnTo>
                  <a:lnTo>
                    <a:pt x="17" y="2"/>
                  </a:lnTo>
                  <a:lnTo>
                    <a:pt x="17" y="2"/>
                  </a:lnTo>
                  <a:lnTo>
                    <a:pt x="17" y="4"/>
                  </a:lnTo>
                  <a:lnTo>
                    <a:pt x="17" y="4"/>
                  </a:lnTo>
                  <a:lnTo>
                    <a:pt x="17" y="4"/>
                  </a:lnTo>
                  <a:lnTo>
                    <a:pt x="19" y="4"/>
                  </a:lnTo>
                  <a:lnTo>
                    <a:pt x="19" y="8"/>
                  </a:lnTo>
                  <a:lnTo>
                    <a:pt x="19" y="8"/>
                  </a:lnTo>
                  <a:lnTo>
                    <a:pt x="19" y="8"/>
                  </a:lnTo>
                  <a:lnTo>
                    <a:pt x="19" y="8"/>
                  </a:lnTo>
                  <a:lnTo>
                    <a:pt x="19" y="10"/>
                  </a:lnTo>
                  <a:lnTo>
                    <a:pt x="19" y="10"/>
                  </a:lnTo>
                  <a:lnTo>
                    <a:pt x="19" y="10"/>
                  </a:lnTo>
                  <a:lnTo>
                    <a:pt x="19" y="10"/>
                  </a:lnTo>
                  <a:lnTo>
                    <a:pt x="21" y="12"/>
                  </a:lnTo>
                  <a:lnTo>
                    <a:pt x="21" y="12"/>
                  </a:lnTo>
                  <a:lnTo>
                    <a:pt x="21" y="12"/>
                  </a:lnTo>
                  <a:lnTo>
                    <a:pt x="21" y="12"/>
                  </a:lnTo>
                  <a:lnTo>
                    <a:pt x="21" y="12"/>
                  </a:lnTo>
                  <a:lnTo>
                    <a:pt x="19" y="12"/>
                  </a:lnTo>
                  <a:lnTo>
                    <a:pt x="19" y="12"/>
                  </a:lnTo>
                  <a:lnTo>
                    <a:pt x="19" y="12"/>
                  </a:lnTo>
                  <a:lnTo>
                    <a:pt x="19" y="12"/>
                  </a:lnTo>
                  <a:lnTo>
                    <a:pt x="19" y="12"/>
                  </a:lnTo>
                  <a:lnTo>
                    <a:pt x="19" y="12"/>
                  </a:lnTo>
                  <a:lnTo>
                    <a:pt x="19" y="12"/>
                  </a:lnTo>
                  <a:lnTo>
                    <a:pt x="17" y="12"/>
                  </a:lnTo>
                  <a:lnTo>
                    <a:pt x="17" y="12"/>
                  </a:lnTo>
                  <a:lnTo>
                    <a:pt x="17" y="12"/>
                  </a:lnTo>
                  <a:lnTo>
                    <a:pt x="17" y="12"/>
                  </a:lnTo>
                  <a:lnTo>
                    <a:pt x="17" y="10"/>
                  </a:lnTo>
                  <a:lnTo>
                    <a:pt x="17" y="10"/>
                  </a:lnTo>
                  <a:lnTo>
                    <a:pt x="15" y="8"/>
                  </a:lnTo>
                  <a:lnTo>
                    <a:pt x="15" y="8"/>
                  </a:lnTo>
                  <a:lnTo>
                    <a:pt x="15" y="6"/>
                  </a:lnTo>
                  <a:lnTo>
                    <a:pt x="15" y="6"/>
                  </a:lnTo>
                  <a:lnTo>
                    <a:pt x="15" y="4"/>
                  </a:lnTo>
                  <a:lnTo>
                    <a:pt x="15" y="4"/>
                  </a:lnTo>
                  <a:lnTo>
                    <a:pt x="15" y="4"/>
                  </a:lnTo>
                  <a:lnTo>
                    <a:pt x="15" y="4"/>
                  </a:lnTo>
                  <a:lnTo>
                    <a:pt x="17" y="4"/>
                  </a:lnTo>
                  <a:lnTo>
                    <a:pt x="17" y="4"/>
                  </a:lnTo>
                  <a:lnTo>
                    <a:pt x="17" y="4"/>
                  </a:lnTo>
                  <a:lnTo>
                    <a:pt x="17" y="4"/>
                  </a:lnTo>
                  <a:lnTo>
                    <a:pt x="17" y="4"/>
                  </a:lnTo>
                  <a:lnTo>
                    <a:pt x="17" y="2"/>
                  </a:lnTo>
                  <a:lnTo>
                    <a:pt x="17" y="2"/>
                  </a:lnTo>
                  <a:lnTo>
                    <a:pt x="17" y="2"/>
                  </a:lnTo>
                  <a:lnTo>
                    <a:pt x="17" y="2"/>
                  </a:lnTo>
                  <a:close/>
                  <a:moveTo>
                    <a:pt x="13" y="4"/>
                  </a:moveTo>
                  <a:lnTo>
                    <a:pt x="13" y="4"/>
                  </a:lnTo>
                  <a:lnTo>
                    <a:pt x="13" y="4"/>
                  </a:lnTo>
                  <a:lnTo>
                    <a:pt x="13" y="4"/>
                  </a:lnTo>
                  <a:lnTo>
                    <a:pt x="13" y="4"/>
                  </a:lnTo>
                  <a:lnTo>
                    <a:pt x="13" y="4"/>
                  </a:lnTo>
                  <a:lnTo>
                    <a:pt x="13" y="4"/>
                  </a:lnTo>
                  <a:lnTo>
                    <a:pt x="12" y="4"/>
                  </a:lnTo>
                  <a:lnTo>
                    <a:pt x="12" y="6"/>
                  </a:lnTo>
                  <a:lnTo>
                    <a:pt x="12" y="6"/>
                  </a:lnTo>
                  <a:lnTo>
                    <a:pt x="12" y="6"/>
                  </a:lnTo>
                  <a:lnTo>
                    <a:pt x="12" y="6"/>
                  </a:lnTo>
                  <a:lnTo>
                    <a:pt x="12" y="6"/>
                  </a:lnTo>
                  <a:lnTo>
                    <a:pt x="12" y="6"/>
                  </a:lnTo>
                  <a:lnTo>
                    <a:pt x="12" y="6"/>
                  </a:lnTo>
                  <a:lnTo>
                    <a:pt x="12" y="8"/>
                  </a:lnTo>
                  <a:lnTo>
                    <a:pt x="12" y="8"/>
                  </a:lnTo>
                  <a:lnTo>
                    <a:pt x="12" y="10"/>
                  </a:lnTo>
                  <a:lnTo>
                    <a:pt x="12" y="10"/>
                  </a:lnTo>
                  <a:lnTo>
                    <a:pt x="12" y="10"/>
                  </a:lnTo>
                  <a:lnTo>
                    <a:pt x="12" y="10"/>
                  </a:lnTo>
                  <a:lnTo>
                    <a:pt x="13" y="10"/>
                  </a:lnTo>
                  <a:lnTo>
                    <a:pt x="13" y="10"/>
                  </a:lnTo>
                  <a:lnTo>
                    <a:pt x="13" y="12"/>
                  </a:lnTo>
                  <a:lnTo>
                    <a:pt x="13" y="12"/>
                  </a:lnTo>
                  <a:lnTo>
                    <a:pt x="12" y="12"/>
                  </a:lnTo>
                  <a:lnTo>
                    <a:pt x="12" y="12"/>
                  </a:lnTo>
                  <a:lnTo>
                    <a:pt x="12" y="12"/>
                  </a:lnTo>
                  <a:lnTo>
                    <a:pt x="12" y="12"/>
                  </a:lnTo>
                  <a:lnTo>
                    <a:pt x="12" y="12"/>
                  </a:lnTo>
                  <a:lnTo>
                    <a:pt x="12" y="14"/>
                  </a:lnTo>
                  <a:lnTo>
                    <a:pt x="12" y="14"/>
                  </a:lnTo>
                  <a:lnTo>
                    <a:pt x="12" y="14"/>
                  </a:lnTo>
                  <a:lnTo>
                    <a:pt x="12" y="14"/>
                  </a:lnTo>
                  <a:lnTo>
                    <a:pt x="12" y="14"/>
                  </a:lnTo>
                  <a:lnTo>
                    <a:pt x="12" y="14"/>
                  </a:lnTo>
                  <a:lnTo>
                    <a:pt x="12" y="16"/>
                  </a:lnTo>
                  <a:lnTo>
                    <a:pt x="12" y="16"/>
                  </a:lnTo>
                  <a:lnTo>
                    <a:pt x="10" y="16"/>
                  </a:lnTo>
                  <a:lnTo>
                    <a:pt x="10" y="18"/>
                  </a:lnTo>
                  <a:lnTo>
                    <a:pt x="8" y="18"/>
                  </a:lnTo>
                  <a:lnTo>
                    <a:pt x="8" y="18"/>
                  </a:lnTo>
                  <a:lnTo>
                    <a:pt x="8" y="16"/>
                  </a:lnTo>
                  <a:lnTo>
                    <a:pt x="8" y="16"/>
                  </a:lnTo>
                  <a:lnTo>
                    <a:pt x="8" y="16"/>
                  </a:lnTo>
                  <a:lnTo>
                    <a:pt x="8" y="16"/>
                  </a:lnTo>
                  <a:lnTo>
                    <a:pt x="8" y="16"/>
                  </a:lnTo>
                  <a:lnTo>
                    <a:pt x="6" y="14"/>
                  </a:lnTo>
                  <a:lnTo>
                    <a:pt x="6" y="14"/>
                  </a:lnTo>
                  <a:lnTo>
                    <a:pt x="6" y="14"/>
                  </a:lnTo>
                  <a:lnTo>
                    <a:pt x="6" y="14"/>
                  </a:lnTo>
                  <a:lnTo>
                    <a:pt x="6" y="14"/>
                  </a:lnTo>
                  <a:lnTo>
                    <a:pt x="6" y="14"/>
                  </a:lnTo>
                  <a:lnTo>
                    <a:pt x="4" y="14"/>
                  </a:lnTo>
                  <a:lnTo>
                    <a:pt x="4" y="14"/>
                  </a:lnTo>
                  <a:lnTo>
                    <a:pt x="4" y="14"/>
                  </a:lnTo>
                  <a:lnTo>
                    <a:pt x="4" y="12"/>
                  </a:lnTo>
                  <a:lnTo>
                    <a:pt x="4" y="12"/>
                  </a:lnTo>
                  <a:lnTo>
                    <a:pt x="4" y="12"/>
                  </a:lnTo>
                  <a:lnTo>
                    <a:pt x="4" y="12"/>
                  </a:lnTo>
                  <a:lnTo>
                    <a:pt x="4" y="12"/>
                  </a:lnTo>
                  <a:lnTo>
                    <a:pt x="4" y="12"/>
                  </a:lnTo>
                  <a:lnTo>
                    <a:pt x="4" y="10"/>
                  </a:lnTo>
                  <a:lnTo>
                    <a:pt x="4" y="10"/>
                  </a:lnTo>
                  <a:lnTo>
                    <a:pt x="4" y="10"/>
                  </a:lnTo>
                  <a:lnTo>
                    <a:pt x="4" y="10"/>
                  </a:lnTo>
                  <a:lnTo>
                    <a:pt x="4" y="10"/>
                  </a:lnTo>
                  <a:lnTo>
                    <a:pt x="4" y="10"/>
                  </a:lnTo>
                  <a:lnTo>
                    <a:pt x="4" y="10"/>
                  </a:lnTo>
                  <a:lnTo>
                    <a:pt x="4" y="10"/>
                  </a:lnTo>
                  <a:lnTo>
                    <a:pt x="2" y="10"/>
                  </a:lnTo>
                  <a:lnTo>
                    <a:pt x="2" y="10"/>
                  </a:lnTo>
                  <a:lnTo>
                    <a:pt x="2" y="10"/>
                  </a:lnTo>
                  <a:lnTo>
                    <a:pt x="2" y="10"/>
                  </a:lnTo>
                  <a:lnTo>
                    <a:pt x="2" y="8"/>
                  </a:lnTo>
                  <a:lnTo>
                    <a:pt x="2" y="8"/>
                  </a:lnTo>
                  <a:lnTo>
                    <a:pt x="2" y="8"/>
                  </a:lnTo>
                  <a:lnTo>
                    <a:pt x="0" y="8"/>
                  </a:lnTo>
                  <a:lnTo>
                    <a:pt x="0" y="8"/>
                  </a:lnTo>
                  <a:lnTo>
                    <a:pt x="4" y="8"/>
                  </a:lnTo>
                  <a:lnTo>
                    <a:pt x="4" y="8"/>
                  </a:lnTo>
                  <a:lnTo>
                    <a:pt x="6" y="6"/>
                  </a:lnTo>
                  <a:lnTo>
                    <a:pt x="8" y="6"/>
                  </a:lnTo>
                  <a:lnTo>
                    <a:pt x="8" y="6"/>
                  </a:lnTo>
                  <a:lnTo>
                    <a:pt x="8" y="6"/>
                  </a:lnTo>
                  <a:lnTo>
                    <a:pt x="8" y="6"/>
                  </a:lnTo>
                  <a:lnTo>
                    <a:pt x="10" y="4"/>
                  </a:lnTo>
                  <a:lnTo>
                    <a:pt x="12" y="4"/>
                  </a:lnTo>
                  <a:lnTo>
                    <a:pt x="12" y="2"/>
                  </a:lnTo>
                  <a:lnTo>
                    <a:pt x="13" y="2"/>
                  </a:lnTo>
                  <a:lnTo>
                    <a:pt x="15" y="0"/>
                  </a:lnTo>
                  <a:lnTo>
                    <a:pt x="17" y="0"/>
                  </a:lnTo>
                  <a:lnTo>
                    <a:pt x="17" y="0"/>
                  </a:lnTo>
                  <a:lnTo>
                    <a:pt x="17" y="0"/>
                  </a:lnTo>
                  <a:lnTo>
                    <a:pt x="17" y="0"/>
                  </a:lnTo>
                  <a:lnTo>
                    <a:pt x="15" y="0"/>
                  </a:lnTo>
                  <a:lnTo>
                    <a:pt x="15" y="2"/>
                  </a:lnTo>
                  <a:lnTo>
                    <a:pt x="15" y="2"/>
                  </a:lnTo>
                  <a:lnTo>
                    <a:pt x="15" y="2"/>
                  </a:lnTo>
                  <a:lnTo>
                    <a:pt x="15" y="2"/>
                  </a:lnTo>
                  <a:lnTo>
                    <a:pt x="15" y="2"/>
                  </a:lnTo>
                  <a:lnTo>
                    <a:pt x="15" y="2"/>
                  </a:lnTo>
                  <a:lnTo>
                    <a:pt x="15" y="4"/>
                  </a:lnTo>
                  <a:lnTo>
                    <a:pt x="15" y="4"/>
                  </a:lnTo>
                  <a:lnTo>
                    <a:pt x="15" y="4"/>
                  </a:lnTo>
                  <a:lnTo>
                    <a:pt x="13"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Freeform 41"/>
            <p:cNvSpPr>
              <a:spLocks/>
            </p:cNvSpPr>
            <p:nvPr/>
          </p:nvSpPr>
          <p:spPr bwMode="auto">
            <a:xfrm>
              <a:off x="7270750" y="4086225"/>
              <a:ext cx="85725" cy="44450"/>
            </a:xfrm>
            <a:custGeom>
              <a:avLst/>
              <a:gdLst>
                <a:gd name="T0" fmla="*/ 46 w 54"/>
                <a:gd name="T1" fmla="*/ 15 h 28"/>
                <a:gd name="T2" fmla="*/ 48 w 54"/>
                <a:gd name="T3" fmla="*/ 15 h 28"/>
                <a:gd name="T4" fmla="*/ 50 w 54"/>
                <a:gd name="T5" fmla="*/ 15 h 28"/>
                <a:gd name="T6" fmla="*/ 52 w 54"/>
                <a:gd name="T7" fmla="*/ 15 h 28"/>
                <a:gd name="T8" fmla="*/ 54 w 54"/>
                <a:gd name="T9" fmla="*/ 19 h 28"/>
                <a:gd name="T10" fmla="*/ 52 w 54"/>
                <a:gd name="T11" fmla="*/ 21 h 28"/>
                <a:gd name="T12" fmla="*/ 54 w 54"/>
                <a:gd name="T13" fmla="*/ 23 h 28"/>
                <a:gd name="T14" fmla="*/ 54 w 54"/>
                <a:gd name="T15" fmla="*/ 27 h 28"/>
                <a:gd name="T16" fmla="*/ 50 w 54"/>
                <a:gd name="T17" fmla="*/ 27 h 28"/>
                <a:gd name="T18" fmla="*/ 50 w 54"/>
                <a:gd name="T19" fmla="*/ 27 h 28"/>
                <a:gd name="T20" fmla="*/ 48 w 54"/>
                <a:gd name="T21" fmla="*/ 27 h 28"/>
                <a:gd name="T22" fmla="*/ 44 w 54"/>
                <a:gd name="T23" fmla="*/ 27 h 28"/>
                <a:gd name="T24" fmla="*/ 42 w 54"/>
                <a:gd name="T25" fmla="*/ 27 h 28"/>
                <a:gd name="T26" fmla="*/ 42 w 54"/>
                <a:gd name="T27" fmla="*/ 27 h 28"/>
                <a:gd name="T28" fmla="*/ 40 w 54"/>
                <a:gd name="T29" fmla="*/ 27 h 28"/>
                <a:gd name="T30" fmla="*/ 36 w 54"/>
                <a:gd name="T31" fmla="*/ 28 h 28"/>
                <a:gd name="T32" fmla="*/ 27 w 54"/>
                <a:gd name="T33" fmla="*/ 25 h 28"/>
                <a:gd name="T34" fmla="*/ 25 w 54"/>
                <a:gd name="T35" fmla="*/ 27 h 28"/>
                <a:gd name="T36" fmla="*/ 21 w 54"/>
                <a:gd name="T37" fmla="*/ 28 h 28"/>
                <a:gd name="T38" fmla="*/ 17 w 54"/>
                <a:gd name="T39" fmla="*/ 28 h 28"/>
                <a:gd name="T40" fmla="*/ 17 w 54"/>
                <a:gd name="T41" fmla="*/ 28 h 28"/>
                <a:gd name="T42" fmla="*/ 17 w 54"/>
                <a:gd name="T43" fmla="*/ 28 h 28"/>
                <a:gd name="T44" fmla="*/ 15 w 54"/>
                <a:gd name="T45" fmla="*/ 28 h 28"/>
                <a:gd name="T46" fmla="*/ 15 w 54"/>
                <a:gd name="T47" fmla="*/ 28 h 28"/>
                <a:gd name="T48" fmla="*/ 9 w 54"/>
                <a:gd name="T49" fmla="*/ 27 h 28"/>
                <a:gd name="T50" fmla="*/ 9 w 54"/>
                <a:gd name="T51" fmla="*/ 27 h 28"/>
                <a:gd name="T52" fmla="*/ 6 w 54"/>
                <a:gd name="T53" fmla="*/ 27 h 28"/>
                <a:gd name="T54" fmla="*/ 4 w 54"/>
                <a:gd name="T55" fmla="*/ 25 h 28"/>
                <a:gd name="T56" fmla="*/ 4 w 54"/>
                <a:gd name="T57" fmla="*/ 25 h 28"/>
                <a:gd name="T58" fmla="*/ 2 w 54"/>
                <a:gd name="T59" fmla="*/ 25 h 28"/>
                <a:gd name="T60" fmla="*/ 2 w 54"/>
                <a:gd name="T61" fmla="*/ 21 h 28"/>
                <a:gd name="T62" fmla="*/ 2 w 54"/>
                <a:gd name="T63" fmla="*/ 19 h 28"/>
                <a:gd name="T64" fmla="*/ 4 w 54"/>
                <a:gd name="T65" fmla="*/ 17 h 28"/>
                <a:gd name="T66" fmla="*/ 4 w 54"/>
                <a:gd name="T67" fmla="*/ 15 h 28"/>
                <a:gd name="T68" fmla="*/ 4 w 54"/>
                <a:gd name="T69" fmla="*/ 15 h 28"/>
                <a:gd name="T70" fmla="*/ 6 w 54"/>
                <a:gd name="T71" fmla="*/ 13 h 28"/>
                <a:gd name="T72" fmla="*/ 6 w 54"/>
                <a:gd name="T73" fmla="*/ 13 h 28"/>
                <a:gd name="T74" fmla="*/ 7 w 54"/>
                <a:gd name="T75" fmla="*/ 11 h 28"/>
                <a:gd name="T76" fmla="*/ 11 w 54"/>
                <a:gd name="T77" fmla="*/ 7 h 28"/>
                <a:gd name="T78" fmla="*/ 11 w 54"/>
                <a:gd name="T79" fmla="*/ 5 h 28"/>
                <a:gd name="T80" fmla="*/ 15 w 54"/>
                <a:gd name="T81" fmla="*/ 4 h 28"/>
                <a:gd name="T82" fmla="*/ 17 w 54"/>
                <a:gd name="T83" fmla="*/ 2 h 28"/>
                <a:gd name="T84" fmla="*/ 19 w 54"/>
                <a:gd name="T85" fmla="*/ 0 h 28"/>
                <a:gd name="T86" fmla="*/ 23 w 54"/>
                <a:gd name="T87" fmla="*/ 0 h 28"/>
                <a:gd name="T88" fmla="*/ 25 w 54"/>
                <a:gd name="T89" fmla="*/ 2 h 28"/>
                <a:gd name="T90" fmla="*/ 29 w 54"/>
                <a:gd name="T91" fmla="*/ 2 h 28"/>
                <a:gd name="T92" fmla="*/ 29 w 54"/>
                <a:gd name="T93" fmla="*/ 4 h 28"/>
                <a:gd name="T94" fmla="*/ 31 w 54"/>
                <a:gd name="T95" fmla="*/ 4 h 28"/>
                <a:gd name="T96" fmla="*/ 32 w 54"/>
                <a:gd name="T97" fmla="*/ 5 h 28"/>
                <a:gd name="T98" fmla="*/ 36 w 54"/>
                <a:gd name="T99" fmla="*/ 7 h 28"/>
                <a:gd name="T100" fmla="*/ 38 w 54"/>
                <a:gd name="T101" fmla="*/ 5 h 28"/>
                <a:gd name="T102" fmla="*/ 42 w 54"/>
                <a:gd name="T103" fmla="*/ 5 h 28"/>
                <a:gd name="T104" fmla="*/ 44 w 54"/>
                <a:gd name="T105" fmla="*/ 5 h 28"/>
                <a:gd name="T106" fmla="*/ 46 w 54"/>
                <a:gd name="T107" fmla="*/ 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4" h="28">
                  <a:moveTo>
                    <a:pt x="46" y="9"/>
                  </a:moveTo>
                  <a:lnTo>
                    <a:pt x="46" y="11"/>
                  </a:lnTo>
                  <a:lnTo>
                    <a:pt x="46" y="11"/>
                  </a:lnTo>
                  <a:lnTo>
                    <a:pt x="46" y="13"/>
                  </a:lnTo>
                  <a:lnTo>
                    <a:pt x="46" y="13"/>
                  </a:lnTo>
                  <a:lnTo>
                    <a:pt x="46" y="15"/>
                  </a:lnTo>
                  <a:lnTo>
                    <a:pt x="46" y="15"/>
                  </a:lnTo>
                  <a:lnTo>
                    <a:pt x="46" y="15"/>
                  </a:lnTo>
                  <a:lnTo>
                    <a:pt x="46" y="15"/>
                  </a:lnTo>
                  <a:lnTo>
                    <a:pt x="48" y="15"/>
                  </a:lnTo>
                  <a:lnTo>
                    <a:pt x="48" y="15"/>
                  </a:lnTo>
                  <a:lnTo>
                    <a:pt x="48" y="15"/>
                  </a:lnTo>
                  <a:lnTo>
                    <a:pt x="48" y="15"/>
                  </a:lnTo>
                  <a:lnTo>
                    <a:pt x="48" y="15"/>
                  </a:lnTo>
                  <a:lnTo>
                    <a:pt x="48" y="17"/>
                  </a:lnTo>
                  <a:lnTo>
                    <a:pt x="48" y="17"/>
                  </a:lnTo>
                  <a:lnTo>
                    <a:pt x="48" y="17"/>
                  </a:lnTo>
                  <a:lnTo>
                    <a:pt x="50" y="15"/>
                  </a:lnTo>
                  <a:lnTo>
                    <a:pt x="50" y="15"/>
                  </a:lnTo>
                  <a:lnTo>
                    <a:pt x="52" y="15"/>
                  </a:lnTo>
                  <a:lnTo>
                    <a:pt x="52" y="15"/>
                  </a:lnTo>
                  <a:lnTo>
                    <a:pt x="52" y="15"/>
                  </a:lnTo>
                  <a:lnTo>
                    <a:pt x="52" y="15"/>
                  </a:lnTo>
                  <a:lnTo>
                    <a:pt x="52" y="15"/>
                  </a:lnTo>
                  <a:lnTo>
                    <a:pt x="54" y="19"/>
                  </a:lnTo>
                  <a:lnTo>
                    <a:pt x="54" y="19"/>
                  </a:lnTo>
                  <a:lnTo>
                    <a:pt x="54" y="19"/>
                  </a:lnTo>
                  <a:lnTo>
                    <a:pt x="54" y="19"/>
                  </a:lnTo>
                  <a:lnTo>
                    <a:pt x="54" y="19"/>
                  </a:lnTo>
                  <a:lnTo>
                    <a:pt x="54" y="19"/>
                  </a:lnTo>
                  <a:lnTo>
                    <a:pt x="54" y="21"/>
                  </a:lnTo>
                  <a:lnTo>
                    <a:pt x="54" y="21"/>
                  </a:lnTo>
                  <a:lnTo>
                    <a:pt x="52" y="21"/>
                  </a:lnTo>
                  <a:lnTo>
                    <a:pt x="52" y="21"/>
                  </a:lnTo>
                  <a:lnTo>
                    <a:pt x="52" y="21"/>
                  </a:lnTo>
                  <a:lnTo>
                    <a:pt x="52" y="21"/>
                  </a:lnTo>
                  <a:lnTo>
                    <a:pt x="52" y="21"/>
                  </a:lnTo>
                  <a:lnTo>
                    <a:pt x="52" y="21"/>
                  </a:lnTo>
                  <a:lnTo>
                    <a:pt x="52" y="21"/>
                  </a:lnTo>
                  <a:lnTo>
                    <a:pt x="52" y="23"/>
                  </a:lnTo>
                  <a:lnTo>
                    <a:pt x="52" y="23"/>
                  </a:lnTo>
                  <a:lnTo>
                    <a:pt x="54" y="23"/>
                  </a:lnTo>
                  <a:lnTo>
                    <a:pt x="54" y="25"/>
                  </a:lnTo>
                  <a:lnTo>
                    <a:pt x="54" y="25"/>
                  </a:lnTo>
                  <a:lnTo>
                    <a:pt x="54" y="25"/>
                  </a:lnTo>
                  <a:lnTo>
                    <a:pt x="54" y="25"/>
                  </a:lnTo>
                  <a:lnTo>
                    <a:pt x="54" y="27"/>
                  </a:lnTo>
                  <a:lnTo>
                    <a:pt x="54" y="27"/>
                  </a:lnTo>
                  <a:lnTo>
                    <a:pt x="52" y="27"/>
                  </a:lnTo>
                  <a:lnTo>
                    <a:pt x="52" y="27"/>
                  </a:lnTo>
                  <a:lnTo>
                    <a:pt x="52" y="27"/>
                  </a:lnTo>
                  <a:lnTo>
                    <a:pt x="52" y="27"/>
                  </a:lnTo>
                  <a:lnTo>
                    <a:pt x="50" y="27"/>
                  </a:lnTo>
                  <a:lnTo>
                    <a:pt x="50" y="27"/>
                  </a:lnTo>
                  <a:lnTo>
                    <a:pt x="50" y="27"/>
                  </a:lnTo>
                  <a:lnTo>
                    <a:pt x="50" y="27"/>
                  </a:lnTo>
                  <a:lnTo>
                    <a:pt x="50" y="27"/>
                  </a:lnTo>
                  <a:lnTo>
                    <a:pt x="50" y="27"/>
                  </a:lnTo>
                  <a:lnTo>
                    <a:pt x="50" y="27"/>
                  </a:lnTo>
                  <a:lnTo>
                    <a:pt x="50" y="27"/>
                  </a:lnTo>
                  <a:lnTo>
                    <a:pt x="50" y="27"/>
                  </a:lnTo>
                  <a:lnTo>
                    <a:pt x="50" y="27"/>
                  </a:lnTo>
                  <a:lnTo>
                    <a:pt x="50" y="27"/>
                  </a:lnTo>
                  <a:lnTo>
                    <a:pt x="50" y="27"/>
                  </a:lnTo>
                  <a:lnTo>
                    <a:pt x="50" y="27"/>
                  </a:lnTo>
                  <a:lnTo>
                    <a:pt x="48" y="27"/>
                  </a:lnTo>
                  <a:lnTo>
                    <a:pt x="48" y="27"/>
                  </a:lnTo>
                  <a:lnTo>
                    <a:pt x="46" y="27"/>
                  </a:lnTo>
                  <a:lnTo>
                    <a:pt x="46" y="27"/>
                  </a:lnTo>
                  <a:lnTo>
                    <a:pt x="46" y="27"/>
                  </a:lnTo>
                  <a:lnTo>
                    <a:pt x="46" y="27"/>
                  </a:lnTo>
                  <a:lnTo>
                    <a:pt x="44" y="27"/>
                  </a:lnTo>
                  <a:lnTo>
                    <a:pt x="44" y="27"/>
                  </a:lnTo>
                  <a:lnTo>
                    <a:pt x="44" y="27"/>
                  </a:lnTo>
                  <a:lnTo>
                    <a:pt x="44" y="27"/>
                  </a:lnTo>
                  <a:lnTo>
                    <a:pt x="44" y="27"/>
                  </a:lnTo>
                  <a:lnTo>
                    <a:pt x="44" y="27"/>
                  </a:lnTo>
                  <a:lnTo>
                    <a:pt x="42" y="27"/>
                  </a:lnTo>
                  <a:lnTo>
                    <a:pt x="42" y="27"/>
                  </a:lnTo>
                  <a:lnTo>
                    <a:pt x="42" y="27"/>
                  </a:lnTo>
                  <a:lnTo>
                    <a:pt x="42" y="27"/>
                  </a:lnTo>
                  <a:lnTo>
                    <a:pt x="42" y="27"/>
                  </a:lnTo>
                  <a:lnTo>
                    <a:pt x="42" y="27"/>
                  </a:lnTo>
                  <a:lnTo>
                    <a:pt x="42" y="27"/>
                  </a:lnTo>
                  <a:lnTo>
                    <a:pt x="42" y="27"/>
                  </a:lnTo>
                  <a:lnTo>
                    <a:pt x="42" y="28"/>
                  </a:lnTo>
                  <a:lnTo>
                    <a:pt x="40" y="28"/>
                  </a:lnTo>
                  <a:lnTo>
                    <a:pt x="40" y="28"/>
                  </a:lnTo>
                  <a:lnTo>
                    <a:pt x="40" y="28"/>
                  </a:lnTo>
                  <a:lnTo>
                    <a:pt x="40" y="27"/>
                  </a:lnTo>
                  <a:lnTo>
                    <a:pt x="40" y="27"/>
                  </a:lnTo>
                  <a:lnTo>
                    <a:pt x="38" y="27"/>
                  </a:lnTo>
                  <a:lnTo>
                    <a:pt x="38" y="27"/>
                  </a:lnTo>
                  <a:lnTo>
                    <a:pt x="38" y="27"/>
                  </a:lnTo>
                  <a:lnTo>
                    <a:pt x="36" y="28"/>
                  </a:lnTo>
                  <a:lnTo>
                    <a:pt x="36" y="28"/>
                  </a:lnTo>
                  <a:lnTo>
                    <a:pt x="36" y="28"/>
                  </a:lnTo>
                  <a:lnTo>
                    <a:pt x="32" y="28"/>
                  </a:lnTo>
                  <a:lnTo>
                    <a:pt x="31" y="28"/>
                  </a:lnTo>
                  <a:lnTo>
                    <a:pt x="29" y="27"/>
                  </a:lnTo>
                  <a:lnTo>
                    <a:pt x="27" y="27"/>
                  </a:lnTo>
                  <a:lnTo>
                    <a:pt x="27" y="25"/>
                  </a:lnTo>
                  <a:lnTo>
                    <a:pt x="25" y="27"/>
                  </a:lnTo>
                  <a:lnTo>
                    <a:pt x="25" y="27"/>
                  </a:lnTo>
                  <a:lnTo>
                    <a:pt x="25" y="27"/>
                  </a:lnTo>
                  <a:lnTo>
                    <a:pt x="25" y="27"/>
                  </a:lnTo>
                  <a:lnTo>
                    <a:pt x="25" y="27"/>
                  </a:lnTo>
                  <a:lnTo>
                    <a:pt x="25" y="27"/>
                  </a:lnTo>
                  <a:lnTo>
                    <a:pt x="23" y="27"/>
                  </a:lnTo>
                  <a:lnTo>
                    <a:pt x="23" y="27"/>
                  </a:lnTo>
                  <a:lnTo>
                    <a:pt x="23" y="28"/>
                  </a:lnTo>
                  <a:lnTo>
                    <a:pt x="23" y="28"/>
                  </a:lnTo>
                  <a:lnTo>
                    <a:pt x="21" y="28"/>
                  </a:lnTo>
                  <a:lnTo>
                    <a:pt x="21" y="28"/>
                  </a:lnTo>
                  <a:lnTo>
                    <a:pt x="19" y="28"/>
                  </a:lnTo>
                  <a:lnTo>
                    <a:pt x="19" y="28"/>
                  </a:lnTo>
                  <a:lnTo>
                    <a:pt x="19" y="28"/>
                  </a:lnTo>
                  <a:lnTo>
                    <a:pt x="19" y="28"/>
                  </a:lnTo>
                  <a:lnTo>
                    <a:pt x="19" y="28"/>
                  </a:lnTo>
                  <a:lnTo>
                    <a:pt x="17" y="28"/>
                  </a:lnTo>
                  <a:lnTo>
                    <a:pt x="17" y="28"/>
                  </a:lnTo>
                  <a:lnTo>
                    <a:pt x="17" y="28"/>
                  </a:lnTo>
                  <a:lnTo>
                    <a:pt x="17" y="28"/>
                  </a:lnTo>
                  <a:lnTo>
                    <a:pt x="17" y="28"/>
                  </a:lnTo>
                  <a:lnTo>
                    <a:pt x="17" y="28"/>
                  </a:lnTo>
                  <a:lnTo>
                    <a:pt x="17" y="28"/>
                  </a:lnTo>
                  <a:lnTo>
                    <a:pt x="17" y="28"/>
                  </a:lnTo>
                  <a:lnTo>
                    <a:pt x="17" y="28"/>
                  </a:lnTo>
                  <a:lnTo>
                    <a:pt x="17" y="28"/>
                  </a:lnTo>
                  <a:lnTo>
                    <a:pt x="17" y="28"/>
                  </a:lnTo>
                  <a:lnTo>
                    <a:pt x="17" y="28"/>
                  </a:lnTo>
                  <a:lnTo>
                    <a:pt x="17" y="28"/>
                  </a:lnTo>
                  <a:lnTo>
                    <a:pt x="17" y="28"/>
                  </a:lnTo>
                  <a:lnTo>
                    <a:pt x="17" y="28"/>
                  </a:lnTo>
                  <a:lnTo>
                    <a:pt x="17" y="28"/>
                  </a:lnTo>
                  <a:lnTo>
                    <a:pt x="17" y="28"/>
                  </a:lnTo>
                  <a:lnTo>
                    <a:pt x="17" y="28"/>
                  </a:lnTo>
                  <a:lnTo>
                    <a:pt x="15" y="28"/>
                  </a:lnTo>
                  <a:lnTo>
                    <a:pt x="15" y="28"/>
                  </a:lnTo>
                  <a:lnTo>
                    <a:pt x="15" y="28"/>
                  </a:lnTo>
                  <a:lnTo>
                    <a:pt x="13" y="28"/>
                  </a:lnTo>
                  <a:lnTo>
                    <a:pt x="13" y="28"/>
                  </a:lnTo>
                  <a:lnTo>
                    <a:pt x="15" y="28"/>
                  </a:lnTo>
                  <a:lnTo>
                    <a:pt x="15" y="28"/>
                  </a:lnTo>
                  <a:lnTo>
                    <a:pt x="13" y="28"/>
                  </a:lnTo>
                  <a:lnTo>
                    <a:pt x="13" y="27"/>
                  </a:lnTo>
                  <a:lnTo>
                    <a:pt x="13" y="27"/>
                  </a:lnTo>
                  <a:lnTo>
                    <a:pt x="11" y="27"/>
                  </a:lnTo>
                  <a:lnTo>
                    <a:pt x="11" y="27"/>
                  </a:lnTo>
                  <a:lnTo>
                    <a:pt x="9" y="27"/>
                  </a:lnTo>
                  <a:lnTo>
                    <a:pt x="9" y="27"/>
                  </a:lnTo>
                  <a:lnTo>
                    <a:pt x="9" y="27"/>
                  </a:lnTo>
                  <a:lnTo>
                    <a:pt x="9" y="27"/>
                  </a:lnTo>
                  <a:lnTo>
                    <a:pt x="9" y="27"/>
                  </a:lnTo>
                  <a:lnTo>
                    <a:pt x="9" y="27"/>
                  </a:lnTo>
                  <a:lnTo>
                    <a:pt x="9" y="27"/>
                  </a:lnTo>
                  <a:lnTo>
                    <a:pt x="7" y="27"/>
                  </a:lnTo>
                  <a:lnTo>
                    <a:pt x="7" y="27"/>
                  </a:lnTo>
                  <a:lnTo>
                    <a:pt x="7" y="27"/>
                  </a:lnTo>
                  <a:lnTo>
                    <a:pt x="6" y="27"/>
                  </a:lnTo>
                  <a:lnTo>
                    <a:pt x="6" y="27"/>
                  </a:lnTo>
                  <a:lnTo>
                    <a:pt x="6" y="27"/>
                  </a:lnTo>
                  <a:lnTo>
                    <a:pt x="6" y="27"/>
                  </a:lnTo>
                  <a:lnTo>
                    <a:pt x="6" y="27"/>
                  </a:lnTo>
                  <a:lnTo>
                    <a:pt x="6" y="25"/>
                  </a:lnTo>
                  <a:lnTo>
                    <a:pt x="6" y="25"/>
                  </a:lnTo>
                  <a:lnTo>
                    <a:pt x="4" y="25"/>
                  </a:lnTo>
                  <a:lnTo>
                    <a:pt x="4" y="25"/>
                  </a:lnTo>
                  <a:lnTo>
                    <a:pt x="4" y="25"/>
                  </a:lnTo>
                  <a:lnTo>
                    <a:pt x="4" y="25"/>
                  </a:lnTo>
                  <a:lnTo>
                    <a:pt x="4" y="25"/>
                  </a:lnTo>
                  <a:lnTo>
                    <a:pt x="4" y="25"/>
                  </a:lnTo>
                  <a:lnTo>
                    <a:pt x="4" y="25"/>
                  </a:lnTo>
                  <a:lnTo>
                    <a:pt x="4" y="25"/>
                  </a:lnTo>
                  <a:lnTo>
                    <a:pt x="4" y="25"/>
                  </a:lnTo>
                  <a:lnTo>
                    <a:pt x="4" y="25"/>
                  </a:lnTo>
                  <a:lnTo>
                    <a:pt x="4" y="25"/>
                  </a:lnTo>
                  <a:lnTo>
                    <a:pt x="2" y="25"/>
                  </a:lnTo>
                  <a:lnTo>
                    <a:pt x="2" y="25"/>
                  </a:lnTo>
                  <a:lnTo>
                    <a:pt x="2" y="25"/>
                  </a:lnTo>
                  <a:lnTo>
                    <a:pt x="2" y="25"/>
                  </a:lnTo>
                  <a:lnTo>
                    <a:pt x="2" y="25"/>
                  </a:lnTo>
                  <a:lnTo>
                    <a:pt x="2" y="23"/>
                  </a:lnTo>
                  <a:lnTo>
                    <a:pt x="2" y="23"/>
                  </a:lnTo>
                  <a:lnTo>
                    <a:pt x="2" y="23"/>
                  </a:lnTo>
                  <a:lnTo>
                    <a:pt x="2" y="21"/>
                  </a:lnTo>
                  <a:lnTo>
                    <a:pt x="0" y="21"/>
                  </a:lnTo>
                  <a:lnTo>
                    <a:pt x="0" y="21"/>
                  </a:lnTo>
                  <a:lnTo>
                    <a:pt x="0" y="21"/>
                  </a:lnTo>
                  <a:lnTo>
                    <a:pt x="0" y="21"/>
                  </a:lnTo>
                  <a:lnTo>
                    <a:pt x="0" y="21"/>
                  </a:lnTo>
                  <a:lnTo>
                    <a:pt x="2" y="19"/>
                  </a:lnTo>
                  <a:lnTo>
                    <a:pt x="2" y="19"/>
                  </a:lnTo>
                  <a:lnTo>
                    <a:pt x="2" y="19"/>
                  </a:lnTo>
                  <a:lnTo>
                    <a:pt x="2" y="19"/>
                  </a:lnTo>
                  <a:lnTo>
                    <a:pt x="2" y="19"/>
                  </a:lnTo>
                  <a:lnTo>
                    <a:pt x="4" y="19"/>
                  </a:lnTo>
                  <a:lnTo>
                    <a:pt x="4" y="17"/>
                  </a:lnTo>
                  <a:lnTo>
                    <a:pt x="4" y="17"/>
                  </a:lnTo>
                  <a:lnTo>
                    <a:pt x="4" y="19"/>
                  </a:lnTo>
                  <a:lnTo>
                    <a:pt x="4" y="17"/>
                  </a:lnTo>
                  <a:lnTo>
                    <a:pt x="4" y="17"/>
                  </a:lnTo>
                  <a:lnTo>
                    <a:pt x="4" y="17"/>
                  </a:lnTo>
                  <a:lnTo>
                    <a:pt x="4" y="15"/>
                  </a:lnTo>
                  <a:lnTo>
                    <a:pt x="4" y="15"/>
                  </a:lnTo>
                  <a:lnTo>
                    <a:pt x="4" y="15"/>
                  </a:lnTo>
                  <a:lnTo>
                    <a:pt x="4" y="15"/>
                  </a:lnTo>
                  <a:lnTo>
                    <a:pt x="4" y="15"/>
                  </a:lnTo>
                  <a:lnTo>
                    <a:pt x="4" y="15"/>
                  </a:lnTo>
                  <a:lnTo>
                    <a:pt x="4" y="15"/>
                  </a:lnTo>
                  <a:lnTo>
                    <a:pt x="4" y="15"/>
                  </a:lnTo>
                  <a:lnTo>
                    <a:pt x="4" y="13"/>
                  </a:lnTo>
                  <a:lnTo>
                    <a:pt x="4" y="13"/>
                  </a:lnTo>
                  <a:lnTo>
                    <a:pt x="4" y="13"/>
                  </a:lnTo>
                  <a:lnTo>
                    <a:pt x="6" y="13"/>
                  </a:lnTo>
                  <a:lnTo>
                    <a:pt x="6" y="13"/>
                  </a:lnTo>
                  <a:lnTo>
                    <a:pt x="6" y="13"/>
                  </a:lnTo>
                  <a:lnTo>
                    <a:pt x="6" y="13"/>
                  </a:lnTo>
                  <a:lnTo>
                    <a:pt x="6" y="13"/>
                  </a:lnTo>
                  <a:lnTo>
                    <a:pt x="6" y="13"/>
                  </a:lnTo>
                  <a:lnTo>
                    <a:pt x="6" y="13"/>
                  </a:lnTo>
                  <a:lnTo>
                    <a:pt x="6" y="13"/>
                  </a:lnTo>
                  <a:lnTo>
                    <a:pt x="6" y="13"/>
                  </a:lnTo>
                  <a:lnTo>
                    <a:pt x="6" y="13"/>
                  </a:lnTo>
                  <a:lnTo>
                    <a:pt x="6" y="13"/>
                  </a:lnTo>
                  <a:lnTo>
                    <a:pt x="6" y="13"/>
                  </a:lnTo>
                  <a:lnTo>
                    <a:pt x="7" y="11"/>
                  </a:lnTo>
                  <a:lnTo>
                    <a:pt x="7" y="11"/>
                  </a:lnTo>
                  <a:lnTo>
                    <a:pt x="7" y="9"/>
                  </a:lnTo>
                  <a:lnTo>
                    <a:pt x="7" y="9"/>
                  </a:lnTo>
                  <a:lnTo>
                    <a:pt x="9" y="9"/>
                  </a:lnTo>
                  <a:lnTo>
                    <a:pt x="9" y="9"/>
                  </a:lnTo>
                  <a:lnTo>
                    <a:pt x="9" y="7"/>
                  </a:lnTo>
                  <a:lnTo>
                    <a:pt x="11" y="7"/>
                  </a:lnTo>
                  <a:lnTo>
                    <a:pt x="11" y="5"/>
                  </a:lnTo>
                  <a:lnTo>
                    <a:pt x="11" y="5"/>
                  </a:lnTo>
                  <a:lnTo>
                    <a:pt x="11" y="5"/>
                  </a:lnTo>
                  <a:lnTo>
                    <a:pt x="11" y="5"/>
                  </a:lnTo>
                  <a:lnTo>
                    <a:pt x="11" y="5"/>
                  </a:lnTo>
                  <a:lnTo>
                    <a:pt x="11" y="5"/>
                  </a:lnTo>
                  <a:lnTo>
                    <a:pt x="13" y="5"/>
                  </a:lnTo>
                  <a:lnTo>
                    <a:pt x="13" y="4"/>
                  </a:lnTo>
                  <a:lnTo>
                    <a:pt x="13" y="4"/>
                  </a:lnTo>
                  <a:lnTo>
                    <a:pt x="13" y="4"/>
                  </a:lnTo>
                  <a:lnTo>
                    <a:pt x="13" y="4"/>
                  </a:lnTo>
                  <a:lnTo>
                    <a:pt x="15" y="4"/>
                  </a:lnTo>
                  <a:lnTo>
                    <a:pt x="17" y="2"/>
                  </a:lnTo>
                  <a:lnTo>
                    <a:pt x="17" y="2"/>
                  </a:lnTo>
                  <a:lnTo>
                    <a:pt x="17" y="2"/>
                  </a:lnTo>
                  <a:lnTo>
                    <a:pt x="17" y="2"/>
                  </a:lnTo>
                  <a:lnTo>
                    <a:pt x="17" y="2"/>
                  </a:lnTo>
                  <a:lnTo>
                    <a:pt x="17" y="2"/>
                  </a:lnTo>
                  <a:lnTo>
                    <a:pt x="19" y="0"/>
                  </a:lnTo>
                  <a:lnTo>
                    <a:pt x="19" y="0"/>
                  </a:lnTo>
                  <a:lnTo>
                    <a:pt x="19" y="0"/>
                  </a:lnTo>
                  <a:lnTo>
                    <a:pt x="19" y="0"/>
                  </a:lnTo>
                  <a:lnTo>
                    <a:pt x="19" y="0"/>
                  </a:lnTo>
                  <a:lnTo>
                    <a:pt x="19" y="0"/>
                  </a:lnTo>
                  <a:lnTo>
                    <a:pt x="19" y="0"/>
                  </a:lnTo>
                  <a:lnTo>
                    <a:pt x="21" y="0"/>
                  </a:lnTo>
                  <a:lnTo>
                    <a:pt x="21" y="0"/>
                  </a:lnTo>
                  <a:lnTo>
                    <a:pt x="23" y="0"/>
                  </a:lnTo>
                  <a:lnTo>
                    <a:pt x="23" y="0"/>
                  </a:lnTo>
                  <a:lnTo>
                    <a:pt x="23" y="0"/>
                  </a:lnTo>
                  <a:lnTo>
                    <a:pt x="23" y="0"/>
                  </a:lnTo>
                  <a:lnTo>
                    <a:pt x="25" y="0"/>
                  </a:lnTo>
                  <a:lnTo>
                    <a:pt x="25" y="0"/>
                  </a:lnTo>
                  <a:lnTo>
                    <a:pt x="25" y="0"/>
                  </a:lnTo>
                  <a:lnTo>
                    <a:pt x="25" y="2"/>
                  </a:lnTo>
                  <a:lnTo>
                    <a:pt x="25" y="2"/>
                  </a:lnTo>
                  <a:lnTo>
                    <a:pt x="27" y="0"/>
                  </a:lnTo>
                  <a:lnTo>
                    <a:pt x="27" y="0"/>
                  </a:lnTo>
                  <a:lnTo>
                    <a:pt x="27" y="0"/>
                  </a:lnTo>
                  <a:lnTo>
                    <a:pt x="29" y="0"/>
                  </a:lnTo>
                  <a:lnTo>
                    <a:pt x="29" y="2"/>
                  </a:lnTo>
                  <a:lnTo>
                    <a:pt x="29" y="2"/>
                  </a:lnTo>
                  <a:lnTo>
                    <a:pt x="31" y="2"/>
                  </a:lnTo>
                  <a:lnTo>
                    <a:pt x="31" y="2"/>
                  </a:lnTo>
                  <a:lnTo>
                    <a:pt x="29" y="2"/>
                  </a:lnTo>
                  <a:lnTo>
                    <a:pt x="29" y="4"/>
                  </a:lnTo>
                  <a:lnTo>
                    <a:pt x="29" y="4"/>
                  </a:lnTo>
                  <a:lnTo>
                    <a:pt x="29" y="4"/>
                  </a:lnTo>
                  <a:lnTo>
                    <a:pt x="29" y="4"/>
                  </a:lnTo>
                  <a:lnTo>
                    <a:pt x="29" y="4"/>
                  </a:lnTo>
                  <a:lnTo>
                    <a:pt x="29" y="4"/>
                  </a:lnTo>
                  <a:lnTo>
                    <a:pt x="29" y="5"/>
                  </a:lnTo>
                  <a:lnTo>
                    <a:pt x="31" y="4"/>
                  </a:lnTo>
                  <a:lnTo>
                    <a:pt x="31" y="4"/>
                  </a:lnTo>
                  <a:lnTo>
                    <a:pt x="31" y="4"/>
                  </a:lnTo>
                  <a:lnTo>
                    <a:pt x="31" y="4"/>
                  </a:lnTo>
                  <a:lnTo>
                    <a:pt x="31" y="4"/>
                  </a:lnTo>
                  <a:lnTo>
                    <a:pt x="32" y="5"/>
                  </a:lnTo>
                  <a:lnTo>
                    <a:pt x="32" y="5"/>
                  </a:lnTo>
                  <a:lnTo>
                    <a:pt x="32" y="5"/>
                  </a:lnTo>
                  <a:lnTo>
                    <a:pt x="34" y="5"/>
                  </a:lnTo>
                  <a:lnTo>
                    <a:pt x="34" y="5"/>
                  </a:lnTo>
                  <a:lnTo>
                    <a:pt x="36" y="5"/>
                  </a:lnTo>
                  <a:lnTo>
                    <a:pt x="36" y="5"/>
                  </a:lnTo>
                  <a:lnTo>
                    <a:pt x="36" y="5"/>
                  </a:lnTo>
                  <a:lnTo>
                    <a:pt x="36" y="7"/>
                  </a:lnTo>
                  <a:lnTo>
                    <a:pt x="38" y="5"/>
                  </a:lnTo>
                  <a:lnTo>
                    <a:pt x="38" y="5"/>
                  </a:lnTo>
                  <a:lnTo>
                    <a:pt x="38" y="5"/>
                  </a:lnTo>
                  <a:lnTo>
                    <a:pt x="38" y="5"/>
                  </a:lnTo>
                  <a:lnTo>
                    <a:pt x="38" y="5"/>
                  </a:lnTo>
                  <a:lnTo>
                    <a:pt x="38" y="5"/>
                  </a:lnTo>
                  <a:lnTo>
                    <a:pt x="40" y="4"/>
                  </a:lnTo>
                  <a:lnTo>
                    <a:pt x="40" y="4"/>
                  </a:lnTo>
                  <a:lnTo>
                    <a:pt x="40" y="4"/>
                  </a:lnTo>
                  <a:lnTo>
                    <a:pt x="40" y="4"/>
                  </a:lnTo>
                  <a:lnTo>
                    <a:pt x="40" y="4"/>
                  </a:lnTo>
                  <a:lnTo>
                    <a:pt x="42" y="5"/>
                  </a:lnTo>
                  <a:lnTo>
                    <a:pt x="42" y="5"/>
                  </a:lnTo>
                  <a:lnTo>
                    <a:pt x="42" y="5"/>
                  </a:lnTo>
                  <a:lnTo>
                    <a:pt x="44" y="5"/>
                  </a:lnTo>
                  <a:lnTo>
                    <a:pt x="44" y="5"/>
                  </a:lnTo>
                  <a:lnTo>
                    <a:pt x="44" y="5"/>
                  </a:lnTo>
                  <a:lnTo>
                    <a:pt x="44" y="5"/>
                  </a:lnTo>
                  <a:lnTo>
                    <a:pt x="44" y="5"/>
                  </a:lnTo>
                  <a:lnTo>
                    <a:pt x="46" y="5"/>
                  </a:lnTo>
                  <a:lnTo>
                    <a:pt x="46" y="7"/>
                  </a:lnTo>
                  <a:lnTo>
                    <a:pt x="46" y="7"/>
                  </a:lnTo>
                  <a:lnTo>
                    <a:pt x="46" y="7"/>
                  </a:lnTo>
                  <a:lnTo>
                    <a:pt x="46" y="7"/>
                  </a:lnTo>
                  <a:lnTo>
                    <a:pt x="46" y="7"/>
                  </a:lnTo>
                  <a:lnTo>
                    <a:pt x="46" y="7"/>
                  </a:lnTo>
                  <a:lnTo>
                    <a:pt x="46" y="9"/>
                  </a:lnTo>
                  <a:lnTo>
                    <a:pt x="46" y="9"/>
                  </a:lnTo>
                  <a:lnTo>
                    <a:pt x="46" y="9"/>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42"/>
            <p:cNvSpPr>
              <a:spLocks/>
            </p:cNvSpPr>
            <p:nvPr/>
          </p:nvSpPr>
          <p:spPr bwMode="auto">
            <a:xfrm>
              <a:off x="5532438" y="5289550"/>
              <a:ext cx="238125" cy="249238"/>
            </a:xfrm>
            <a:custGeom>
              <a:avLst/>
              <a:gdLst>
                <a:gd name="T0" fmla="*/ 89 w 150"/>
                <a:gd name="T1" fmla="*/ 8 h 157"/>
                <a:gd name="T2" fmla="*/ 94 w 150"/>
                <a:gd name="T3" fmla="*/ 17 h 157"/>
                <a:gd name="T4" fmla="*/ 98 w 150"/>
                <a:gd name="T5" fmla="*/ 29 h 157"/>
                <a:gd name="T6" fmla="*/ 104 w 150"/>
                <a:gd name="T7" fmla="*/ 33 h 157"/>
                <a:gd name="T8" fmla="*/ 110 w 150"/>
                <a:gd name="T9" fmla="*/ 36 h 157"/>
                <a:gd name="T10" fmla="*/ 117 w 150"/>
                <a:gd name="T11" fmla="*/ 40 h 157"/>
                <a:gd name="T12" fmla="*/ 121 w 150"/>
                <a:gd name="T13" fmla="*/ 46 h 157"/>
                <a:gd name="T14" fmla="*/ 123 w 150"/>
                <a:gd name="T15" fmla="*/ 52 h 157"/>
                <a:gd name="T16" fmla="*/ 127 w 150"/>
                <a:gd name="T17" fmla="*/ 58 h 157"/>
                <a:gd name="T18" fmla="*/ 129 w 150"/>
                <a:gd name="T19" fmla="*/ 61 h 157"/>
                <a:gd name="T20" fmla="*/ 135 w 150"/>
                <a:gd name="T21" fmla="*/ 63 h 157"/>
                <a:gd name="T22" fmla="*/ 142 w 150"/>
                <a:gd name="T23" fmla="*/ 67 h 157"/>
                <a:gd name="T24" fmla="*/ 144 w 150"/>
                <a:gd name="T25" fmla="*/ 71 h 157"/>
                <a:gd name="T26" fmla="*/ 148 w 150"/>
                <a:gd name="T27" fmla="*/ 75 h 157"/>
                <a:gd name="T28" fmla="*/ 142 w 150"/>
                <a:gd name="T29" fmla="*/ 79 h 157"/>
                <a:gd name="T30" fmla="*/ 135 w 150"/>
                <a:gd name="T31" fmla="*/ 81 h 157"/>
                <a:gd name="T32" fmla="*/ 129 w 150"/>
                <a:gd name="T33" fmla="*/ 84 h 157"/>
                <a:gd name="T34" fmla="*/ 125 w 150"/>
                <a:gd name="T35" fmla="*/ 90 h 157"/>
                <a:gd name="T36" fmla="*/ 119 w 150"/>
                <a:gd name="T37" fmla="*/ 94 h 157"/>
                <a:gd name="T38" fmla="*/ 116 w 150"/>
                <a:gd name="T39" fmla="*/ 96 h 157"/>
                <a:gd name="T40" fmla="*/ 112 w 150"/>
                <a:gd name="T41" fmla="*/ 102 h 157"/>
                <a:gd name="T42" fmla="*/ 108 w 150"/>
                <a:gd name="T43" fmla="*/ 111 h 157"/>
                <a:gd name="T44" fmla="*/ 100 w 150"/>
                <a:gd name="T45" fmla="*/ 117 h 157"/>
                <a:gd name="T46" fmla="*/ 94 w 150"/>
                <a:gd name="T47" fmla="*/ 123 h 157"/>
                <a:gd name="T48" fmla="*/ 91 w 150"/>
                <a:gd name="T49" fmla="*/ 132 h 157"/>
                <a:gd name="T50" fmla="*/ 83 w 150"/>
                <a:gd name="T51" fmla="*/ 136 h 157"/>
                <a:gd name="T52" fmla="*/ 75 w 150"/>
                <a:gd name="T53" fmla="*/ 136 h 157"/>
                <a:gd name="T54" fmla="*/ 68 w 150"/>
                <a:gd name="T55" fmla="*/ 134 h 157"/>
                <a:gd name="T56" fmla="*/ 60 w 150"/>
                <a:gd name="T57" fmla="*/ 131 h 157"/>
                <a:gd name="T58" fmla="*/ 50 w 150"/>
                <a:gd name="T59" fmla="*/ 129 h 157"/>
                <a:gd name="T60" fmla="*/ 46 w 150"/>
                <a:gd name="T61" fmla="*/ 134 h 157"/>
                <a:gd name="T62" fmla="*/ 45 w 150"/>
                <a:gd name="T63" fmla="*/ 140 h 157"/>
                <a:gd name="T64" fmla="*/ 39 w 150"/>
                <a:gd name="T65" fmla="*/ 146 h 157"/>
                <a:gd name="T66" fmla="*/ 33 w 150"/>
                <a:gd name="T67" fmla="*/ 152 h 157"/>
                <a:gd name="T68" fmla="*/ 25 w 150"/>
                <a:gd name="T69" fmla="*/ 155 h 157"/>
                <a:gd name="T70" fmla="*/ 16 w 150"/>
                <a:gd name="T71" fmla="*/ 155 h 157"/>
                <a:gd name="T72" fmla="*/ 12 w 150"/>
                <a:gd name="T73" fmla="*/ 152 h 157"/>
                <a:gd name="T74" fmla="*/ 14 w 150"/>
                <a:gd name="T75" fmla="*/ 144 h 157"/>
                <a:gd name="T76" fmla="*/ 14 w 150"/>
                <a:gd name="T77" fmla="*/ 136 h 157"/>
                <a:gd name="T78" fmla="*/ 10 w 150"/>
                <a:gd name="T79" fmla="*/ 131 h 157"/>
                <a:gd name="T80" fmla="*/ 8 w 150"/>
                <a:gd name="T81" fmla="*/ 123 h 157"/>
                <a:gd name="T82" fmla="*/ 0 w 150"/>
                <a:gd name="T83" fmla="*/ 119 h 157"/>
                <a:gd name="T84" fmla="*/ 0 w 150"/>
                <a:gd name="T85" fmla="*/ 104 h 157"/>
                <a:gd name="T86" fmla="*/ 0 w 150"/>
                <a:gd name="T87" fmla="*/ 88 h 157"/>
                <a:gd name="T88" fmla="*/ 0 w 150"/>
                <a:gd name="T89" fmla="*/ 75 h 157"/>
                <a:gd name="T90" fmla="*/ 12 w 150"/>
                <a:gd name="T91" fmla="*/ 71 h 157"/>
                <a:gd name="T92" fmla="*/ 18 w 150"/>
                <a:gd name="T93" fmla="*/ 65 h 157"/>
                <a:gd name="T94" fmla="*/ 18 w 150"/>
                <a:gd name="T95" fmla="*/ 56 h 157"/>
                <a:gd name="T96" fmla="*/ 18 w 150"/>
                <a:gd name="T97" fmla="*/ 46 h 157"/>
                <a:gd name="T98" fmla="*/ 18 w 150"/>
                <a:gd name="T99" fmla="*/ 36 h 157"/>
                <a:gd name="T100" fmla="*/ 18 w 150"/>
                <a:gd name="T101" fmla="*/ 27 h 157"/>
                <a:gd name="T102" fmla="*/ 18 w 150"/>
                <a:gd name="T103" fmla="*/ 15 h 157"/>
                <a:gd name="T104" fmla="*/ 20 w 150"/>
                <a:gd name="T105" fmla="*/ 8 h 157"/>
                <a:gd name="T106" fmla="*/ 29 w 150"/>
                <a:gd name="T107" fmla="*/ 8 h 157"/>
                <a:gd name="T108" fmla="*/ 39 w 150"/>
                <a:gd name="T109" fmla="*/ 6 h 157"/>
                <a:gd name="T110" fmla="*/ 46 w 150"/>
                <a:gd name="T111" fmla="*/ 4 h 157"/>
                <a:gd name="T112" fmla="*/ 54 w 150"/>
                <a:gd name="T113" fmla="*/ 6 h 157"/>
                <a:gd name="T114" fmla="*/ 58 w 150"/>
                <a:gd name="T115" fmla="*/ 11 h 157"/>
                <a:gd name="T116" fmla="*/ 64 w 150"/>
                <a:gd name="T117" fmla="*/ 8 h 157"/>
                <a:gd name="T118" fmla="*/ 69 w 150"/>
                <a:gd name="T119" fmla="*/ 4 h 157"/>
                <a:gd name="T120" fmla="*/ 75 w 150"/>
                <a:gd name="T121" fmla="*/ 2 h 157"/>
                <a:gd name="T122" fmla="*/ 83 w 150"/>
                <a:gd name="T12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0" h="157">
                  <a:moveTo>
                    <a:pt x="85" y="0"/>
                  </a:moveTo>
                  <a:lnTo>
                    <a:pt x="85" y="2"/>
                  </a:lnTo>
                  <a:lnTo>
                    <a:pt x="85" y="4"/>
                  </a:lnTo>
                  <a:lnTo>
                    <a:pt x="87" y="6"/>
                  </a:lnTo>
                  <a:lnTo>
                    <a:pt x="89" y="8"/>
                  </a:lnTo>
                  <a:lnTo>
                    <a:pt x="89" y="10"/>
                  </a:lnTo>
                  <a:lnTo>
                    <a:pt x="91" y="11"/>
                  </a:lnTo>
                  <a:lnTo>
                    <a:pt x="93" y="13"/>
                  </a:lnTo>
                  <a:lnTo>
                    <a:pt x="93" y="15"/>
                  </a:lnTo>
                  <a:lnTo>
                    <a:pt x="94" y="17"/>
                  </a:lnTo>
                  <a:lnTo>
                    <a:pt x="96" y="19"/>
                  </a:lnTo>
                  <a:lnTo>
                    <a:pt x="96" y="21"/>
                  </a:lnTo>
                  <a:lnTo>
                    <a:pt x="96" y="23"/>
                  </a:lnTo>
                  <a:lnTo>
                    <a:pt x="98" y="25"/>
                  </a:lnTo>
                  <a:lnTo>
                    <a:pt x="98" y="29"/>
                  </a:lnTo>
                  <a:lnTo>
                    <a:pt x="100" y="29"/>
                  </a:lnTo>
                  <a:lnTo>
                    <a:pt x="102" y="29"/>
                  </a:lnTo>
                  <a:lnTo>
                    <a:pt x="102" y="31"/>
                  </a:lnTo>
                  <a:lnTo>
                    <a:pt x="104" y="31"/>
                  </a:lnTo>
                  <a:lnTo>
                    <a:pt x="104" y="33"/>
                  </a:lnTo>
                  <a:lnTo>
                    <a:pt x="106" y="33"/>
                  </a:lnTo>
                  <a:lnTo>
                    <a:pt x="106" y="35"/>
                  </a:lnTo>
                  <a:lnTo>
                    <a:pt x="108" y="35"/>
                  </a:lnTo>
                  <a:lnTo>
                    <a:pt x="108" y="36"/>
                  </a:lnTo>
                  <a:lnTo>
                    <a:pt x="110" y="36"/>
                  </a:lnTo>
                  <a:lnTo>
                    <a:pt x="112" y="36"/>
                  </a:lnTo>
                  <a:lnTo>
                    <a:pt x="114" y="36"/>
                  </a:lnTo>
                  <a:lnTo>
                    <a:pt x="114" y="38"/>
                  </a:lnTo>
                  <a:lnTo>
                    <a:pt x="116" y="38"/>
                  </a:lnTo>
                  <a:lnTo>
                    <a:pt x="117" y="40"/>
                  </a:lnTo>
                  <a:lnTo>
                    <a:pt x="117" y="42"/>
                  </a:lnTo>
                  <a:lnTo>
                    <a:pt x="117" y="46"/>
                  </a:lnTo>
                  <a:lnTo>
                    <a:pt x="117" y="44"/>
                  </a:lnTo>
                  <a:lnTo>
                    <a:pt x="119" y="44"/>
                  </a:lnTo>
                  <a:lnTo>
                    <a:pt x="121" y="46"/>
                  </a:lnTo>
                  <a:lnTo>
                    <a:pt x="123" y="44"/>
                  </a:lnTo>
                  <a:lnTo>
                    <a:pt x="123" y="46"/>
                  </a:lnTo>
                  <a:lnTo>
                    <a:pt x="123" y="48"/>
                  </a:lnTo>
                  <a:lnTo>
                    <a:pt x="123" y="50"/>
                  </a:lnTo>
                  <a:lnTo>
                    <a:pt x="123" y="52"/>
                  </a:lnTo>
                  <a:lnTo>
                    <a:pt x="123" y="54"/>
                  </a:lnTo>
                  <a:lnTo>
                    <a:pt x="123" y="56"/>
                  </a:lnTo>
                  <a:lnTo>
                    <a:pt x="125" y="56"/>
                  </a:lnTo>
                  <a:lnTo>
                    <a:pt x="125" y="58"/>
                  </a:lnTo>
                  <a:lnTo>
                    <a:pt x="127" y="58"/>
                  </a:lnTo>
                  <a:lnTo>
                    <a:pt x="127" y="59"/>
                  </a:lnTo>
                  <a:lnTo>
                    <a:pt x="127" y="61"/>
                  </a:lnTo>
                  <a:lnTo>
                    <a:pt x="129" y="61"/>
                  </a:lnTo>
                  <a:lnTo>
                    <a:pt x="127" y="61"/>
                  </a:lnTo>
                  <a:lnTo>
                    <a:pt x="129" y="61"/>
                  </a:lnTo>
                  <a:lnTo>
                    <a:pt x="127" y="63"/>
                  </a:lnTo>
                  <a:lnTo>
                    <a:pt x="129" y="63"/>
                  </a:lnTo>
                  <a:lnTo>
                    <a:pt x="131" y="63"/>
                  </a:lnTo>
                  <a:lnTo>
                    <a:pt x="133" y="63"/>
                  </a:lnTo>
                  <a:lnTo>
                    <a:pt x="135" y="63"/>
                  </a:lnTo>
                  <a:lnTo>
                    <a:pt x="135" y="65"/>
                  </a:lnTo>
                  <a:lnTo>
                    <a:pt x="137" y="65"/>
                  </a:lnTo>
                  <a:lnTo>
                    <a:pt x="139" y="65"/>
                  </a:lnTo>
                  <a:lnTo>
                    <a:pt x="141" y="65"/>
                  </a:lnTo>
                  <a:lnTo>
                    <a:pt x="142" y="67"/>
                  </a:lnTo>
                  <a:lnTo>
                    <a:pt x="144" y="67"/>
                  </a:lnTo>
                  <a:lnTo>
                    <a:pt x="146" y="67"/>
                  </a:lnTo>
                  <a:lnTo>
                    <a:pt x="146" y="69"/>
                  </a:lnTo>
                  <a:lnTo>
                    <a:pt x="144" y="69"/>
                  </a:lnTo>
                  <a:lnTo>
                    <a:pt x="144" y="71"/>
                  </a:lnTo>
                  <a:lnTo>
                    <a:pt x="146" y="71"/>
                  </a:lnTo>
                  <a:lnTo>
                    <a:pt x="146" y="73"/>
                  </a:lnTo>
                  <a:lnTo>
                    <a:pt x="148" y="73"/>
                  </a:lnTo>
                  <a:lnTo>
                    <a:pt x="150" y="75"/>
                  </a:lnTo>
                  <a:lnTo>
                    <a:pt x="148" y="75"/>
                  </a:lnTo>
                  <a:lnTo>
                    <a:pt x="146" y="75"/>
                  </a:lnTo>
                  <a:lnTo>
                    <a:pt x="144" y="75"/>
                  </a:lnTo>
                  <a:lnTo>
                    <a:pt x="144" y="77"/>
                  </a:lnTo>
                  <a:lnTo>
                    <a:pt x="144" y="79"/>
                  </a:lnTo>
                  <a:lnTo>
                    <a:pt x="142" y="79"/>
                  </a:lnTo>
                  <a:lnTo>
                    <a:pt x="141" y="79"/>
                  </a:lnTo>
                  <a:lnTo>
                    <a:pt x="141" y="81"/>
                  </a:lnTo>
                  <a:lnTo>
                    <a:pt x="139" y="81"/>
                  </a:lnTo>
                  <a:lnTo>
                    <a:pt x="137" y="81"/>
                  </a:lnTo>
                  <a:lnTo>
                    <a:pt x="135" y="81"/>
                  </a:lnTo>
                  <a:lnTo>
                    <a:pt x="133" y="81"/>
                  </a:lnTo>
                  <a:lnTo>
                    <a:pt x="133" y="83"/>
                  </a:lnTo>
                  <a:lnTo>
                    <a:pt x="131" y="83"/>
                  </a:lnTo>
                  <a:lnTo>
                    <a:pt x="131" y="84"/>
                  </a:lnTo>
                  <a:lnTo>
                    <a:pt x="129" y="84"/>
                  </a:lnTo>
                  <a:lnTo>
                    <a:pt x="129" y="86"/>
                  </a:lnTo>
                  <a:lnTo>
                    <a:pt x="129" y="88"/>
                  </a:lnTo>
                  <a:lnTo>
                    <a:pt x="127" y="88"/>
                  </a:lnTo>
                  <a:lnTo>
                    <a:pt x="127" y="90"/>
                  </a:lnTo>
                  <a:lnTo>
                    <a:pt x="125" y="90"/>
                  </a:lnTo>
                  <a:lnTo>
                    <a:pt x="125" y="92"/>
                  </a:lnTo>
                  <a:lnTo>
                    <a:pt x="123" y="92"/>
                  </a:lnTo>
                  <a:lnTo>
                    <a:pt x="121" y="92"/>
                  </a:lnTo>
                  <a:lnTo>
                    <a:pt x="121" y="94"/>
                  </a:lnTo>
                  <a:lnTo>
                    <a:pt x="119" y="94"/>
                  </a:lnTo>
                  <a:lnTo>
                    <a:pt x="119" y="96"/>
                  </a:lnTo>
                  <a:lnTo>
                    <a:pt x="119" y="94"/>
                  </a:lnTo>
                  <a:lnTo>
                    <a:pt x="119" y="96"/>
                  </a:lnTo>
                  <a:lnTo>
                    <a:pt x="117" y="96"/>
                  </a:lnTo>
                  <a:lnTo>
                    <a:pt x="116" y="96"/>
                  </a:lnTo>
                  <a:lnTo>
                    <a:pt x="116" y="98"/>
                  </a:lnTo>
                  <a:lnTo>
                    <a:pt x="114" y="98"/>
                  </a:lnTo>
                  <a:lnTo>
                    <a:pt x="114" y="100"/>
                  </a:lnTo>
                  <a:lnTo>
                    <a:pt x="112" y="100"/>
                  </a:lnTo>
                  <a:lnTo>
                    <a:pt x="112" y="102"/>
                  </a:lnTo>
                  <a:lnTo>
                    <a:pt x="112" y="104"/>
                  </a:lnTo>
                  <a:lnTo>
                    <a:pt x="112" y="107"/>
                  </a:lnTo>
                  <a:lnTo>
                    <a:pt x="110" y="109"/>
                  </a:lnTo>
                  <a:lnTo>
                    <a:pt x="110" y="111"/>
                  </a:lnTo>
                  <a:lnTo>
                    <a:pt x="108" y="111"/>
                  </a:lnTo>
                  <a:lnTo>
                    <a:pt x="106" y="113"/>
                  </a:lnTo>
                  <a:lnTo>
                    <a:pt x="104" y="115"/>
                  </a:lnTo>
                  <a:lnTo>
                    <a:pt x="104" y="117"/>
                  </a:lnTo>
                  <a:lnTo>
                    <a:pt x="102" y="117"/>
                  </a:lnTo>
                  <a:lnTo>
                    <a:pt x="100" y="117"/>
                  </a:lnTo>
                  <a:lnTo>
                    <a:pt x="96" y="117"/>
                  </a:lnTo>
                  <a:lnTo>
                    <a:pt x="96" y="119"/>
                  </a:lnTo>
                  <a:lnTo>
                    <a:pt x="94" y="119"/>
                  </a:lnTo>
                  <a:lnTo>
                    <a:pt x="94" y="121"/>
                  </a:lnTo>
                  <a:lnTo>
                    <a:pt x="94" y="123"/>
                  </a:lnTo>
                  <a:lnTo>
                    <a:pt x="94" y="125"/>
                  </a:lnTo>
                  <a:lnTo>
                    <a:pt x="93" y="129"/>
                  </a:lnTo>
                  <a:lnTo>
                    <a:pt x="93" y="131"/>
                  </a:lnTo>
                  <a:lnTo>
                    <a:pt x="91" y="131"/>
                  </a:lnTo>
                  <a:lnTo>
                    <a:pt x="91" y="132"/>
                  </a:lnTo>
                  <a:lnTo>
                    <a:pt x="91" y="134"/>
                  </a:lnTo>
                  <a:lnTo>
                    <a:pt x="89" y="136"/>
                  </a:lnTo>
                  <a:lnTo>
                    <a:pt x="87" y="136"/>
                  </a:lnTo>
                  <a:lnTo>
                    <a:pt x="85" y="136"/>
                  </a:lnTo>
                  <a:lnTo>
                    <a:pt x="83" y="136"/>
                  </a:lnTo>
                  <a:lnTo>
                    <a:pt x="81" y="136"/>
                  </a:lnTo>
                  <a:lnTo>
                    <a:pt x="79" y="138"/>
                  </a:lnTo>
                  <a:lnTo>
                    <a:pt x="77" y="138"/>
                  </a:lnTo>
                  <a:lnTo>
                    <a:pt x="75" y="138"/>
                  </a:lnTo>
                  <a:lnTo>
                    <a:pt x="75" y="136"/>
                  </a:lnTo>
                  <a:lnTo>
                    <a:pt x="73" y="136"/>
                  </a:lnTo>
                  <a:lnTo>
                    <a:pt x="71" y="136"/>
                  </a:lnTo>
                  <a:lnTo>
                    <a:pt x="69" y="136"/>
                  </a:lnTo>
                  <a:lnTo>
                    <a:pt x="69" y="134"/>
                  </a:lnTo>
                  <a:lnTo>
                    <a:pt x="68" y="134"/>
                  </a:lnTo>
                  <a:lnTo>
                    <a:pt x="66" y="134"/>
                  </a:lnTo>
                  <a:lnTo>
                    <a:pt x="64" y="134"/>
                  </a:lnTo>
                  <a:lnTo>
                    <a:pt x="62" y="132"/>
                  </a:lnTo>
                  <a:lnTo>
                    <a:pt x="62" y="131"/>
                  </a:lnTo>
                  <a:lnTo>
                    <a:pt x="60" y="131"/>
                  </a:lnTo>
                  <a:lnTo>
                    <a:pt x="58" y="129"/>
                  </a:lnTo>
                  <a:lnTo>
                    <a:pt x="56" y="129"/>
                  </a:lnTo>
                  <a:lnTo>
                    <a:pt x="54" y="129"/>
                  </a:lnTo>
                  <a:lnTo>
                    <a:pt x="52" y="129"/>
                  </a:lnTo>
                  <a:lnTo>
                    <a:pt x="50" y="129"/>
                  </a:lnTo>
                  <a:lnTo>
                    <a:pt x="48" y="129"/>
                  </a:lnTo>
                  <a:lnTo>
                    <a:pt x="48" y="131"/>
                  </a:lnTo>
                  <a:lnTo>
                    <a:pt x="46" y="131"/>
                  </a:lnTo>
                  <a:lnTo>
                    <a:pt x="46" y="132"/>
                  </a:lnTo>
                  <a:lnTo>
                    <a:pt x="46" y="134"/>
                  </a:lnTo>
                  <a:lnTo>
                    <a:pt x="45" y="136"/>
                  </a:lnTo>
                  <a:lnTo>
                    <a:pt x="45" y="138"/>
                  </a:lnTo>
                  <a:lnTo>
                    <a:pt x="46" y="138"/>
                  </a:lnTo>
                  <a:lnTo>
                    <a:pt x="45" y="138"/>
                  </a:lnTo>
                  <a:lnTo>
                    <a:pt x="45" y="140"/>
                  </a:lnTo>
                  <a:lnTo>
                    <a:pt x="45" y="142"/>
                  </a:lnTo>
                  <a:lnTo>
                    <a:pt x="43" y="142"/>
                  </a:lnTo>
                  <a:lnTo>
                    <a:pt x="43" y="144"/>
                  </a:lnTo>
                  <a:lnTo>
                    <a:pt x="41" y="144"/>
                  </a:lnTo>
                  <a:lnTo>
                    <a:pt x="39" y="146"/>
                  </a:lnTo>
                  <a:lnTo>
                    <a:pt x="37" y="146"/>
                  </a:lnTo>
                  <a:lnTo>
                    <a:pt x="37" y="148"/>
                  </a:lnTo>
                  <a:lnTo>
                    <a:pt x="35" y="150"/>
                  </a:lnTo>
                  <a:lnTo>
                    <a:pt x="35" y="152"/>
                  </a:lnTo>
                  <a:lnTo>
                    <a:pt x="33" y="152"/>
                  </a:lnTo>
                  <a:lnTo>
                    <a:pt x="31" y="152"/>
                  </a:lnTo>
                  <a:lnTo>
                    <a:pt x="29" y="154"/>
                  </a:lnTo>
                  <a:lnTo>
                    <a:pt x="29" y="155"/>
                  </a:lnTo>
                  <a:lnTo>
                    <a:pt x="27" y="155"/>
                  </a:lnTo>
                  <a:lnTo>
                    <a:pt x="25" y="155"/>
                  </a:lnTo>
                  <a:lnTo>
                    <a:pt x="23" y="155"/>
                  </a:lnTo>
                  <a:lnTo>
                    <a:pt x="21" y="155"/>
                  </a:lnTo>
                  <a:lnTo>
                    <a:pt x="20" y="155"/>
                  </a:lnTo>
                  <a:lnTo>
                    <a:pt x="18" y="155"/>
                  </a:lnTo>
                  <a:lnTo>
                    <a:pt x="16" y="155"/>
                  </a:lnTo>
                  <a:lnTo>
                    <a:pt x="14" y="155"/>
                  </a:lnTo>
                  <a:lnTo>
                    <a:pt x="12" y="157"/>
                  </a:lnTo>
                  <a:lnTo>
                    <a:pt x="12" y="155"/>
                  </a:lnTo>
                  <a:lnTo>
                    <a:pt x="12" y="154"/>
                  </a:lnTo>
                  <a:lnTo>
                    <a:pt x="12" y="152"/>
                  </a:lnTo>
                  <a:lnTo>
                    <a:pt x="12" y="150"/>
                  </a:lnTo>
                  <a:lnTo>
                    <a:pt x="12" y="148"/>
                  </a:lnTo>
                  <a:lnTo>
                    <a:pt x="12" y="146"/>
                  </a:lnTo>
                  <a:lnTo>
                    <a:pt x="14" y="146"/>
                  </a:lnTo>
                  <a:lnTo>
                    <a:pt x="14" y="144"/>
                  </a:lnTo>
                  <a:lnTo>
                    <a:pt x="16" y="144"/>
                  </a:lnTo>
                  <a:lnTo>
                    <a:pt x="14" y="142"/>
                  </a:lnTo>
                  <a:lnTo>
                    <a:pt x="14" y="140"/>
                  </a:lnTo>
                  <a:lnTo>
                    <a:pt x="14" y="138"/>
                  </a:lnTo>
                  <a:lnTo>
                    <a:pt x="14" y="136"/>
                  </a:lnTo>
                  <a:lnTo>
                    <a:pt x="12" y="136"/>
                  </a:lnTo>
                  <a:lnTo>
                    <a:pt x="12" y="134"/>
                  </a:lnTo>
                  <a:lnTo>
                    <a:pt x="12" y="132"/>
                  </a:lnTo>
                  <a:lnTo>
                    <a:pt x="12" y="131"/>
                  </a:lnTo>
                  <a:lnTo>
                    <a:pt x="10" y="131"/>
                  </a:lnTo>
                  <a:lnTo>
                    <a:pt x="10" y="129"/>
                  </a:lnTo>
                  <a:lnTo>
                    <a:pt x="10" y="127"/>
                  </a:lnTo>
                  <a:lnTo>
                    <a:pt x="8" y="127"/>
                  </a:lnTo>
                  <a:lnTo>
                    <a:pt x="8" y="125"/>
                  </a:lnTo>
                  <a:lnTo>
                    <a:pt x="8" y="123"/>
                  </a:lnTo>
                  <a:lnTo>
                    <a:pt x="6" y="123"/>
                  </a:lnTo>
                  <a:lnTo>
                    <a:pt x="4" y="121"/>
                  </a:lnTo>
                  <a:lnTo>
                    <a:pt x="2" y="121"/>
                  </a:lnTo>
                  <a:lnTo>
                    <a:pt x="2" y="119"/>
                  </a:lnTo>
                  <a:lnTo>
                    <a:pt x="0" y="119"/>
                  </a:lnTo>
                  <a:lnTo>
                    <a:pt x="0" y="115"/>
                  </a:lnTo>
                  <a:lnTo>
                    <a:pt x="0" y="113"/>
                  </a:lnTo>
                  <a:lnTo>
                    <a:pt x="0" y="109"/>
                  </a:lnTo>
                  <a:lnTo>
                    <a:pt x="0" y="107"/>
                  </a:lnTo>
                  <a:lnTo>
                    <a:pt x="0" y="104"/>
                  </a:lnTo>
                  <a:lnTo>
                    <a:pt x="0" y="100"/>
                  </a:lnTo>
                  <a:lnTo>
                    <a:pt x="0" y="98"/>
                  </a:lnTo>
                  <a:lnTo>
                    <a:pt x="0" y="94"/>
                  </a:lnTo>
                  <a:lnTo>
                    <a:pt x="0" y="92"/>
                  </a:lnTo>
                  <a:lnTo>
                    <a:pt x="0" y="88"/>
                  </a:lnTo>
                  <a:lnTo>
                    <a:pt x="0" y="86"/>
                  </a:lnTo>
                  <a:lnTo>
                    <a:pt x="0" y="83"/>
                  </a:lnTo>
                  <a:lnTo>
                    <a:pt x="0" y="81"/>
                  </a:lnTo>
                  <a:lnTo>
                    <a:pt x="0" y="77"/>
                  </a:lnTo>
                  <a:lnTo>
                    <a:pt x="0" y="75"/>
                  </a:lnTo>
                  <a:lnTo>
                    <a:pt x="0" y="73"/>
                  </a:lnTo>
                  <a:lnTo>
                    <a:pt x="0" y="71"/>
                  </a:lnTo>
                  <a:lnTo>
                    <a:pt x="4" y="71"/>
                  </a:lnTo>
                  <a:lnTo>
                    <a:pt x="8" y="71"/>
                  </a:lnTo>
                  <a:lnTo>
                    <a:pt x="12" y="71"/>
                  </a:lnTo>
                  <a:lnTo>
                    <a:pt x="16" y="71"/>
                  </a:lnTo>
                  <a:lnTo>
                    <a:pt x="18" y="71"/>
                  </a:lnTo>
                  <a:lnTo>
                    <a:pt x="18" y="69"/>
                  </a:lnTo>
                  <a:lnTo>
                    <a:pt x="18" y="67"/>
                  </a:lnTo>
                  <a:lnTo>
                    <a:pt x="18" y="65"/>
                  </a:lnTo>
                  <a:lnTo>
                    <a:pt x="18" y="63"/>
                  </a:lnTo>
                  <a:lnTo>
                    <a:pt x="18" y="61"/>
                  </a:lnTo>
                  <a:lnTo>
                    <a:pt x="18" y="59"/>
                  </a:lnTo>
                  <a:lnTo>
                    <a:pt x="18" y="58"/>
                  </a:lnTo>
                  <a:lnTo>
                    <a:pt x="18" y="56"/>
                  </a:lnTo>
                  <a:lnTo>
                    <a:pt x="18" y="54"/>
                  </a:lnTo>
                  <a:lnTo>
                    <a:pt x="18" y="52"/>
                  </a:lnTo>
                  <a:lnTo>
                    <a:pt x="18" y="50"/>
                  </a:lnTo>
                  <a:lnTo>
                    <a:pt x="18" y="48"/>
                  </a:lnTo>
                  <a:lnTo>
                    <a:pt x="18" y="46"/>
                  </a:lnTo>
                  <a:lnTo>
                    <a:pt x="18" y="44"/>
                  </a:lnTo>
                  <a:lnTo>
                    <a:pt x="18" y="42"/>
                  </a:lnTo>
                  <a:lnTo>
                    <a:pt x="18" y="40"/>
                  </a:lnTo>
                  <a:lnTo>
                    <a:pt x="18" y="38"/>
                  </a:lnTo>
                  <a:lnTo>
                    <a:pt x="18" y="36"/>
                  </a:lnTo>
                  <a:lnTo>
                    <a:pt x="18" y="35"/>
                  </a:lnTo>
                  <a:lnTo>
                    <a:pt x="18" y="33"/>
                  </a:lnTo>
                  <a:lnTo>
                    <a:pt x="18" y="31"/>
                  </a:lnTo>
                  <a:lnTo>
                    <a:pt x="18" y="29"/>
                  </a:lnTo>
                  <a:lnTo>
                    <a:pt x="18" y="27"/>
                  </a:lnTo>
                  <a:lnTo>
                    <a:pt x="18" y="25"/>
                  </a:lnTo>
                  <a:lnTo>
                    <a:pt x="18" y="23"/>
                  </a:lnTo>
                  <a:lnTo>
                    <a:pt x="18" y="19"/>
                  </a:lnTo>
                  <a:lnTo>
                    <a:pt x="18" y="17"/>
                  </a:lnTo>
                  <a:lnTo>
                    <a:pt x="18" y="15"/>
                  </a:lnTo>
                  <a:lnTo>
                    <a:pt x="18" y="13"/>
                  </a:lnTo>
                  <a:lnTo>
                    <a:pt x="18" y="11"/>
                  </a:lnTo>
                  <a:lnTo>
                    <a:pt x="18" y="10"/>
                  </a:lnTo>
                  <a:lnTo>
                    <a:pt x="18" y="8"/>
                  </a:lnTo>
                  <a:lnTo>
                    <a:pt x="20" y="8"/>
                  </a:lnTo>
                  <a:lnTo>
                    <a:pt x="21" y="8"/>
                  </a:lnTo>
                  <a:lnTo>
                    <a:pt x="23" y="8"/>
                  </a:lnTo>
                  <a:lnTo>
                    <a:pt x="25" y="8"/>
                  </a:lnTo>
                  <a:lnTo>
                    <a:pt x="27" y="8"/>
                  </a:lnTo>
                  <a:lnTo>
                    <a:pt x="29" y="8"/>
                  </a:lnTo>
                  <a:lnTo>
                    <a:pt x="31" y="8"/>
                  </a:lnTo>
                  <a:lnTo>
                    <a:pt x="33" y="8"/>
                  </a:lnTo>
                  <a:lnTo>
                    <a:pt x="35" y="6"/>
                  </a:lnTo>
                  <a:lnTo>
                    <a:pt x="37" y="6"/>
                  </a:lnTo>
                  <a:lnTo>
                    <a:pt x="39" y="6"/>
                  </a:lnTo>
                  <a:lnTo>
                    <a:pt x="41" y="6"/>
                  </a:lnTo>
                  <a:lnTo>
                    <a:pt x="43" y="6"/>
                  </a:lnTo>
                  <a:lnTo>
                    <a:pt x="43" y="4"/>
                  </a:lnTo>
                  <a:lnTo>
                    <a:pt x="45" y="4"/>
                  </a:lnTo>
                  <a:lnTo>
                    <a:pt x="46" y="4"/>
                  </a:lnTo>
                  <a:lnTo>
                    <a:pt x="48" y="4"/>
                  </a:lnTo>
                  <a:lnTo>
                    <a:pt x="50" y="4"/>
                  </a:lnTo>
                  <a:lnTo>
                    <a:pt x="52" y="4"/>
                  </a:lnTo>
                  <a:lnTo>
                    <a:pt x="54" y="4"/>
                  </a:lnTo>
                  <a:lnTo>
                    <a:pt x="54" y="6"/>
                  </a:lnTo>
                  <a:lnTo>
                    <a:pt x="56" y="6"/>
                  </a:lnTo>
                  <a:lnTo>
                    <a:pt x="56" y="8"/>
                  </a:lnTo>
                  <a:lnTo>
                    <a:pt x="58" y="8"/>
                  </a:lnTo>
                  <a:lnTo>
                    <a:pt x="58" y="10"/>
                  </a:lnTo>
                  <a:lnTo>
                    <a:pt x="58" y="11"/>
                  </a:lnTo>
                  <a:lnTo>
                    <a:pt x="60" y="11"/>
                  </a:lnTo>
                  <a:lnTo>
                    <a:pt x="60" y="10"/>
                  </a:lnTo>
                  <a:lnTo>
                    <a:pt x="62" y="10"/>
                  </a:lnTo>
                  <a:lnTo>
                    <a:pt x="62" y="8"/>
                  </a:lnTo>
                  <a:lnTo>
                    <a:pt x="64" y="8"/>
                  </a:lnTo>
                  <a:lnTo>
                    <a:pt x="64" y="6"/>
                  </a:lnTo>
                  <a:lnTo>
                    <a:pt x="66" y="6"/>
                  </a:lnTo>
                  <a:lnTo>
                    <a:pt x="68" y="6"/>
                  </a:lnTo>
                  <a:lnTo>
                    <a:pt x="68" y="4"/>
                  </a:lnTo>
                  <a:lnTo>
                    <a:pt x="69" y="4"/>
                  </a:lnTo>
                  <a:lnTo>
                    <a:pt x="71" y="2"/>
                  </a:lnTo>
                  <a:lnTo>
                    <a:pt x="71" y="4"/>
                  </a:lnTo>
                  <a:lnTo>
                    <a:pt x="73" y="4"/>
                  </a:lnTo>
                  <a:lnTo>
                    <a:pt x="75" y="4"/>
                  </a:lnTo>
                  <a:lnTo>
                    <a:pt x="75" y="2"/>
                  </a:lnTo>
                  <a:lnTo>
                    <a:pt x="77" y="2"/>
                  </a:lnTo>
                  <a:lnTo>
                    <a:pt x="77" y="0"/>
                  </a:lnTo>
                  <a:lnTo>
                    <a:pt x="79" y="0"/>
                  </a:lnTo>
                  <a:lnTo>
                    <a:pt x="81" y="0"/>
                  </a:lnTo>
                  <a:lnTo>
                    <a:pt x="83" y="0"/>
                  </a:lnTo>
                  <a:lnTo>
                    <a:pt x="85"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43"/>
            <p:cNvSpPr>
              <a:spLocks/>
            </p:cNvSpPr>
            <p:nvPr/>
          </p:nvSpPr>
          <p:spPr bwMode="auto">
            <a:xfrm>
              <a:off x="5392738" y="4551363"/>
              <a:ext cx="328613" cy="223838"/>
            </a:xfrm>
            <a:custGeom>
              <a:avLst/>
              <a:gdLst>
                <a:gd name="T0" fmla="*/ 148 w 207"/>
                <a:gd name="T1" fmla="*/ 22 h 141"/>
                <a:gd name="T2" fmla="*/ 146 w 207"/>
                <a:gd name="T3" fmla="*/ 31 h 141"/>
                <a:gd name="T4" fmla="*/ 146 w 207"/>
                <a:gd name="T5" fmla="*/ 37 h 141"/>
                <a:gd name="T6" fmla="*/ 152 w 207"/>
                <a:gd name="T7" fmla="*/ 39 h 141"/>
                <a:gd name="T8" fmla="*/ 156 w 207"/>
                <a:gd name="T9" fmla="*/ 45 h 141"/>
                <a:gd name="T10" fmla="*/ 167 w 207"/>
                <a:gd name="T11" fmla="*/ 46 h 141"/>
                <a:gd name="T12" fmla="*/ 173 w 207"/>
                <a:gd name="T13" fmla="*/ 54 h 141"/>
                <a:gd name="T14" fmla="*/ 179 w 207"/>
                <a:gd name="T15" fmla="*/ 62 h 141"/>
                <a:gd name="T16" fmla="*/ 188 w 207"/>
                <a:gd name="T17" fmla="*/ 70 h 141"/>
                <a:gd name="T18" fmla="*/ 194 w 207"/>
                <a:gd name="T19" fmla="*/ 79 h 141"/>
                <a:gd name="T20" fmla="*/ 198 w 207"/>
                <a:gd name="T21" fmla="*/ 83 h 141"/>
                <a:gd name="T22" fmla="*/ 205 w 207"/>
                <a:gd name="T23" fmla="*/ 89 h 141"/>
                <a:gd name="T24" fmla="*/ 205 w 207"/>
                <a:gd name="T25" fmla="*/ 96 h 141"/>
                <a:gd name="T26" fmla="*/ 196 w 207"/>
                <a:gd name="T27" fmla="*/ 96 h 141"/>
                <a:gd name="T28" fmla="*/ 186 w 207"/>
                <a:gd name="T29" fmla="*/ 93 h 141"/>
                <a:gd name="T30" fmla="*/ 181 w 207"/>
                <a:gd name="T31" fmla="*/ 93 h 141"/>
                <a:gd name="T32" fmla="*/ 177 w 207"/>
                <a:gd name="T33" fmla="*/ 93 h 141"/>
                <a:gd name="T34" fmla="*/ 169 w 207"/>
                <a:gd name="T35" fmla="*/ 98 h 141"/>
                <a:gd name="T36" fmla="*/ 157 w 207"/>
                <a:gd name="T37" fmla="*/ 98 h 141"/>
                <a:gd name="T38" fmla="*/ 148 w 207"/>
                <a:gd name="T39" fmla="*/ 102 h 141"/>
                <a:gd name="T40" fmla="*/ 138 w 207"/>
                <a:gd name="T41" fmla="*/ 102 h 141"/>
                <a:gd name="T42" fmla="*/ 133 w 207"/>
                <a:gd name="T43" fmla="*/ 102 h 141"/>
                <a:gd name="T44" fmla="*/ 129 w 207"/>
                <a:gd name="T45" fmla="*/ 112 h 141"/>
                <a:gd name="T46" fmla="*/ 117 w 207"/>
                <a:gd name="T47" fmla="*/ 110 h 141"/>
                <a:gd name="T48" fmla="*/ 108 w 207"/>
                <a:gd name="T49" fmla="*/ 108 h 141"/>
                <a:gd name="T50" fmla="*/ 96 w 207"/>
                <a:gd name="T51" fmla="*/ 104 h 141"/>
                <a:gd name="T52" fmla="*/ 88 w 207"/>
                <a:gd name="T53" fmla="*/ 96 h 141"/>
                <a:gd name="T54" fmla="*/ 77 w 207"/>
                <a:gd name="T55" fmla="*/ 96 h 141"/>
                <a:gd name="T56" fmla="*/ 71 w 207"/>
                <a:gd name="T57" fmla="*/ 104 h 141"/>
                <a:gd name="T58" fmla="*/ 67 w 207"/>
                <a:gd name="T59" fmla="*/ 112 h 141"/>
                <a:gd name="T60" fmla="*/ 61 w 207"/>
                <a:gd name="T61" fmla="*/ 119 h 141"/>
                <a:gd name="T62" fmla="*/ 56 w 207"/>
                <a:gd name="T63" fmla="*/ 121 h 141"/>
                <a:gd name="T64" fmla="*/ 48 w 207"/>
                <a:gd name="T65" fmla="*/ 119 h 141"/>
                <a:gd name="T66" fmla="*/ 40 w 207"/>
                <a:gd name="T67" fmla="*/ 121 h 141"/>
                <a:gd name="T68" fmla="*/ 35 w 207"/>
                <a:gd name="T69" fmla="*/ 129 h 141"/>
                <a:gd name="T70" fmla="*/ 31 w 207"/>
                <a:gd name="T71" fmla="*/ 141 h 141"/>
                <a:gd name="T72" fmla="*/ 27 w 207"/>
                <a:gd name="T73" fmla="*/ 131 h 141"/>
                <a:gd name="T74" fmla="*/ 17 w 207"/>
                <a:gd name="T75" fmla="*/ 123 h 141"/>
                <a:gd name="T76" fmla="*/ 12 w 207"/>
                <a:gd name="T77" fmla="*/ 114 h 141"/>
                <a:gd name="T78" fmla="*/ 6 w 207"/>
                <a:gd name="T79" fmla="*/ 104 h 141"/>
                <a:gd name="T80" fmla="*/ 4 w 207"/>
                <a:gd name="T81" fmla="*/ 93 h 141"/>
                <a:gd name="T82" fmla="*/ 4 w 207"/>
                <a:gd name="T83" fmla="*/ 83 h 141"/>
                <a:gd name="T84" fmla="*/ 6 w 207"/>
                <a:gd name="T85" fmla="*/ 77 h 141"/>
                <a:gd name="T86" fmla="*/ 12 w 207"/>
                <a:gd name="T87" fmla="*/ 64 h 141"/>
                <a:gd name="T88" fmla="*/ 21 w 207"/>
                <a:gd name="T89" fmla="*/ 58 h 141"/>
                <a:gd name="T90" fmla="*/ 33 w 207"/>
                <a:gd name="T91" fmla="*/ 54 h 141"/>
                <a:gd name="T92" fmla="*/ 40 w 207"/>
                <a:gd name="T93" fmla="*/ 56 h 141"/>
                <a:gd name="T94" fmla="*/ 46 w 207"/>
                <a:gd name="T95" fmla="*/ 52 h 141"/>
                <a:gd name="T96" fmla="*/ 60 w 207"/>
                <a:gd name="T97" fmla="*/ 48 h 141"/>
                <a:gd name="T98" fmla="*/ 71 w 207"/>
                <a:gd name="T99" fmla="*/ 43 h 141"/>
                <a:gd name="T100" fmla="*/ 71 w 207"/>
                <a:gd name="T101" fmla="*/ 37 h 141"/>
                <a:gd name="T102" fmla="*/ 81 w 207"/>
                <a:gd name="T103" fmla="*/ 33 h 141"/>
                <a:gd name="T104" fmla="*/ 92 w 207"/>
                <a:gd name="T105" fmla="*/ 31 h 141"/>
                <a:gd name="T106" fmla="*/ 100 w 207"/>
                <a:gd name="T107" fmla="*/ 27 h 141"/>
                <a:gd name="T108" fmla="*/ 108 w 207"/>
                <a:gd name="T109" fmla="*/ 22 h 141"/>
                <a:gd name="T110" fmla="*/ 115 w 207"/>
                <a:gd name="T111" fmla="*/ 14 h 141"/>
                <a:gd name="T112" fmla="*/ 121 w 207"/>
                <a:gd name="T113" fmla="*/ 6 h 141"/>
                <a:gd name="T114" fmla="*/ 129 w 207"/>
                <a:gd name="T115"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7" h="141">
                  <a:moveTo>
                    <a:pt x="134" y="2"/>
                  </a:moveTo>
                  <a:lnTo>
                    <a:pt x="138" y="6"/>
                  </a:lnTo>
                  <a:lnTo>
                    <a:pt x="138" y="8"/>
                  </a:lnTo>
                  <a:lnTo>
                    <a:pt x="142" y="10"/>
                  </a:lnTo>
                  <a:lnTo>
                    <a:pt x="144" y="14"/>
                  </a:lnTo>
                  <a:lnTo>
                    <a:pt x="148" y="20"/>
                  </a:lnTo>
                  <a:lnTo>
                    <a:pt x="148" y="22"/>
                  </a:lnTo>
                  <a:lnTo>
                    <a:pt x="148" y="23"/>
                  </a:lnTo>
                  <a:lnTo>
                    <a:pt x="146" y="25"/>
                  </a:lnTo>
                  <a:lnTo>
                    <a:pt x="148" y="25"/>
                  </a:lnTo>
                  <a:lnTo>
                    <a:pt x="148" y="27"/>
                  </a:lnTo>
                  <a:lnTo>
                    <a:pt x="148" y="29"/>
                  </a:lnTo>
                  <a:lnTo>
                    <a:pt x="146" y="29"/>
                  </a:lnTo>
                  <a:lnTo>
                    <a:pt x="146" y="31"/>
                  </a:lnTo>
                  <a:lnTo>
                    <a:pt x="144" y="31"/>
                  </a:lnTo>
                  <a:lnTo>
                    <a:pt x="144" y="33"/>
                  </a:lnTo>
                  <a:lnTo>
                    <a:pt x="146" y="33"/>
                  </a:lnTo>
                  <a:lnTo>
                    <a:pt x="146" y="35"/>
                  </a:lnTo>
                  <a:lnTo>
                    <a:pt x="146" y="37"/>
                  </a:lnTo>
                  <a:lnTo>
                    <a:pt x="144" y="37"/>
                  </a:lnTo>
                  <a:lnTo>
                    <a:pt x="146" y="37"/>
                  </a:lnTo>
                  <a:lnTo>
                    <a:pt x="146" y="39"/>
                  </a:lnTo>
                  <a:lnTo>
                    <a:pt x="146" y="37"/>
                  </a:lnTo>
                  <a:lnTo>
                    <a:pt x="148" y="37"/>
                  </a:lnTo>
                  <a:lnTo>
                    <a:pt x="148" y="39"/>
                  </a:lnTo>
                  <a:lnTo>
                    <a:pt x="150" y="39"/>
                  </a:lnTo>
                  <a:lnTo>
                    <a:pt x="150" y="37"/>
                  </a:lnTo>
                  <a:lnTo>
                    <a:pt x="152" y="39"/>
                  </a:lnTo>
                  <a:lnTo>
                    <a:pt x="154" y="39"/>
                  </a:lnTo>
                  <a:lnTo>
                    <a:pt x="156" y="39"/>
                  </a:lnTo>
                  <a:lnTo>
                    <a:pt x="157" y="39"/>
                  </a:lnTo>
                  <a:lnTo>
                    <a:pt x="157" y="41"/>
                  </a:lnTo>
                  <a:lnTo>
                    <a:pt x="156" y="41"/>
                  </a:lnTo>
                  <a:lnTo>
                    <a:pt x="156" y="43"/>
                  </a:lnTo>
                  <a:lnTo>
                    <a:pt x="156" y="45"/>
                  </a:lnTo>
                  <a:lnTo>
                    <a:pt x="157" y="45"/>
                  </a:lnTo>
                  <a:lnTo>
                    <a:pt x="159" y="45"/>
                  </a:lnTo>
                  <a:lnTo>
                    <a:pt x="161" y="45"/>
                  </a:lnTo>
                  <a:lnTo>
                    <a:pt x="161" y="46"/>
                  </a:lnTo>
                  <a:lnTo>
                    <a:pt x="163" y="46"/>
                  </a:lnTo>
                  <a:lnTo>
                    <a:pt x="165" y="46"/>
                  </a:lnTo>
                  <a:lnTo>
                    <a:pt x="167" y="46"/>
                  </a:lnTo>
                  <a:lnTo>
                    <a:pt x="167" y="48"/>
                  </a:lnTo>
                  <a:lnTo>
                    <a:pt x="169" y="48"/>
                  </a:lnTo>
                  <a:lnTo>
                    <a:pt x="169" y="50"/>
                  </a:lnTo>
                  <a:lnTo>
                    <a:pt x="171" y="50"/>
                  </a:lnTo>
                  <a:lnTo>
                    <a:pt x="173" y="50"/>
                  </a:lnTo>
                  <a:lnTo>
                    <a:pt x="173" y="52"/>
                  </a:lnTo>
                  <a:lnTo>
                    <a:pt x="173" y="54"/>
                  </a:lnTo>
                  <a:lnTo>
                    <a:pt x="173" y="56"/>
                  </a:lnTo>
                  <a:lnTo>
                    <a:pt x="171" y="56"/>
                  </a:lnTo>
                  <a:lnTo>
                    <a:pt x="173" y="58"/>
                  </a:lnTo>
                  <a:lnTo>
                    <a:pt x="175" y="58"/>
                  </a:lnTo>
                  <a:lnTo>
                    <a:pt x="175" y="60"/>
                  </a:lnTo>
                  <a:lnTo>
                    <a:pt x="177" y="62"/>
                  </a:lnTo>
                  <a:lnTo>
                    <a:pt x="179" y="62"/>
                  </a:lnTo>
                  <a:lnTo>
                    <a:pt x="181" y="62"/>
                  </a:lnTo>
                  <a:lnTo>
                    <a:pt x="181" y="64"/>
                  </a:lnTo>
                  <a:lnTo>
                    <a:pt x="182" y="64"/>
                  </a:lnTo>
                  <a:lnTo>
                    <a:pt x="184" y="66"/>
                  </a:lnTo>
                  <a:lnTo>
                    <a:pt x="186" y="66"/>
                  </a:lnTo>
                  <a:lnTo>
                    <a:pt x="186" y="68"/>
                  </a:lnTo>
                  <a:lnTo>
                    <a:pt x="188" y="70"/>
                  </a:lnTo>
                  <a:lnTo>
                    <a:pt x="190" y="70"/>
                  </a:lnTo>
                  <a:lnTo>
                    <a:pt x="190" y="71"/>
                  </a:lnTo>
                  <a:lnTo>
                    <a:pt x="190" y="73"/>
                  </a:lnTo>
                  <a:lnTo>
                    <a:pt x="190" y="75"/>
                  </a:lnTo>
                  <a:lnTo>
                    <a:pt x="190" y="77"/>
                  </a:lnTo>
                  <a:lnTo>
                    <a:pt x="192" y="77"/>
                  </a:lnTo>
                  <a:lnTo>
                    <a:pt x="194" y="79"/>
                  </a:lnTo>
                  <a:lnTo>
                    <a:pt x="192" y="79"/>
                  </a:lnTo>
                  <a:lnTo>
                    <a:pt x="192" y="81"/>
                  </a:lnTo>
                  <a:lnTo>
                    <a:pt x="192" y="79"/>
                  </a:lnTo>
                  <a:lnTo>
                    <a:pt x="194" y="81"/>
                  </a:lnTo>
                  <a:lnTo>
                    <a:pt x="196" y="81"/>
                  </a:lnTo>
                  <a:lnTo>
                    <a:pt x="198" y="81"/>
                  </a:lnTo>
                  <a:lnTo>
                    <a:pt x="198" y="83"/>
                  </a:lnTo>
                  <a:lnTo>
                    <a:pt x="200" y="83"/>
                  </a:lnTo>
                  <a:lnTo>
                    <a:pt x="202" y="83"/>
                  </a:lnTo>
                  <a:lnTo>
                    <a:pt x="202" y="85"/>
                  </a:lnTo>
                  <a:lnTo>
                    <a:pt x="204" y="85"/>
                  </a:lnTo>
                  <a:lnTo>
                    <a:pt x="204" y="87"/>
                  </a:lnTo>
                  <a:lnTo>
                    <a:pt x="204" y="89"/>
                  </a:lnTo>
                  <a:lnTo>
                    <a:pt x="205" y="89"/>
                  </a:lnTo>
                  <a:lnTo>
                    <a:pt x="204" y="91"/>
                  </a:lnTo>
                  <a:lnTo>
                    <a:pt x="205" y="91"/>
                  </a:lnTo>
                  <a:lnTo>
                    <a:pt x="205" y="93"/>
                  </a:lnTo>
                  <a:lnTo>
                    <a:pt x="205" y="94"/>
                  </a:lnTo>
                  <a:lnTo>
                    <a:pt x="207" y="94"/>
                  </a:lnTo>
                  <a:lnTo>
                    <a:pt x="207" y="96"/>
                  </a:lnTo>
                  <a:lnTo>
                    <a:pt x="205" y="96"/>
                  </a:lnTo>
                  <a:lnTo>
                    <a:pt x="205" y="94"/>
                  </a:lnTo>
                  <a:lnTo>
                    <a:pt x="204" y="94"/>
                  </a:lnTo>
                  <a:lnTo>
                    <a:pt x="202" y="94"/>
                  </a:lnTo>
                  <a:lnTo>
                    <a:pt x="200" y="94"/>
                  </a:lnTo>
                  <a:lnTo>
                    <a:pt x="200" y="96"/>
                  </a:lnTo>
                  <a:lnTo>
                    <a:pt x="198" y="96"/>
                  </a:lnTo>
                  <a:lnTo>
                    <a:pt x="196" y="96"/>
                  </a:lnTo>
                  <a:lnTo>
                    <a:pt x="194" y="96"/>
                  </a:lnTo>
                  <a:lnTo>
                    <a:pt x="192" y="96"/>
                  </a:lnTo>
                  <a:lnTo>
                    <a:pt x="192" y="94"/>
                  </a:lnTo>
                  <a:lnTo>
                    <a:pt x="190" y="94"/>
                  </a:lnTo>
                  <a:lnTo>
                    <a:pt x="188" y="94"/>
                  </a:lnTo>
                  <a:lnTo>
                    <a:pt x="188" y="93"/>
                  </a:lnTo>
                  <a:lnTo>
                    <a:pt x="186" y="93"/>
                  </a:lnTo>
                  <a:lnTo>
                    <a:pt x="186" y="94"/>
                  </a:lnTo>
                  <a:lnTo>
                    <a:pt x="184" y="94"/>
                  </a:lnTo>
                  <a:lnTo>
                    <a:pt x="182" y="94"/>
                  </a:lnTo>
                  <a:lnTo>
                    <a:pt x="182" y="93"/>
                  </a:lnTo>
                  <a:lnTo>
                    <a:pt x="181" y="93"/>
                  </a:lnTo>
                  <a:lnTo>
                    <a:pt x="182" y="93"/>
                  </a:lnTo>
                  <a:lnTo>
                    <a:pt x="181" y="93"/>
                  </a:lnTo>
                  <a:lnTo>
                    <a:pt x="181" y="94"/>
                  </a:lnTo>
                  <a:lnTo>
                    <a:pt x="181" y="93"/>
                  </a:lnTo>
                  <a:lnTo>
                    <a:pt x="179" y="93"/>
                  </a:lnTo>
                  <a:lnTo>
                    <a:pt x="179" y="91"/>
                  </a:lnTo>
                  <a:lnTo>
                    <a:pt x="177" y="91"/>
                  </a:lnTo>
                  <a:lnTo>
                    <a:pt x="179" y="93"/>
                  </a:lnTo>
                  <a:lnTo>
                    <a:pt x="177" y="93"/>
                  </a:lnTo>
                  <a:lnTo>
                    <a:pt x="175" y="93"/>
                  </a:lnTo>
                  <a:lnTo>
                    <a:pt x="175" y="94"/>
                  </a:lnTo>
                  <a:lnTo>
                    <a:pt x="175" y="96"/>
                  </a:lnTo>
                  <a:lnTo>
                    <a:pt x="173" y="96"/>
                  </a:lnTo>
                  <a:lnTo>
                    <a:pt x="171" y="96"/>
                  </a:lnTo>
                  <a:lnTo>
                    <a:pt x="171" y="98"/>
                  </a:lnTo>
                  <a:lnTo>
                    <a:pt x="169" y="98"/>
                  </a:lnTo>
                  <a:lnTo>
                    <a:pt x="167" y="98"/>
                  </a:lnTo>
                  <a:lnTo>
                    <a:pt x="165" y="98"/>
                  </a:lnTo>
                  <a:lnTo>
                    <a:pt x="163" y="98"/>
                  </a:lnTo>
                  <a:lnTo>
                    <a:pt x="163" y="96"/>
                  </a:lnTo>
                  <a:lnTo>
                    <a:pt x="161" y="96"/>
                  </a:lnTo>
                  <a:lnTo>
                    <a:pt x="159" y="96"/>
                  </a:lnTo>
                  <a:lnTo>
                    <a:pt x="157" y="98"/>
                  </a:lnTo>
                  <a:lnTo>
                    <a:pt x="156" y="98"/>
                  </a:lnTo>
                  <a:lnTo>
                    <a:pt x="154" y="98"/>
                  </a:lnTo>
                  <a:lnTo>
                    <a:pt x="154" y="100"/>
                  </a:lnTo>
                  <a:lnTo>
                    <a:pt x="152" y="100"/>
                  </a:lnTo>
                  <a:lnTo>
                    <a:pt x="150" y="100"/>
                  </a:lnTo>
                  <a:lnTo>
                    <a:pt x="148" y="100"/>
                  </a:lnTo>
                  <a:lnTo>
                    <a:pt x="148" y="102"/>
                  </a:lnTo>
                  <a:lnTo>
                    <a:pt x="146" y="102"/>
                  </a:lnTo>
                  <a:lnTo>
                    <a:pt x="144" y="102"/>
                  </a:lnTo>
                  <a:lnTo>
                    <a:pt x="144" y="104"/>
                  </a:lnTo>
                  <a:lnTo>
                    <a:pt x="142" y="104"/>
                  </a:lnTo>
                  <a:lnTo>
                    <a:pt x="142" y="102"/>
                  </a:lnTo>
                  <a:lnTo>
                    <a:pt x="140" y="102"/>
                  </a:lnTo>
                  <a:lnTo>
                    <a:pt x="138" y="102"/>
                  </a:lnTo>
                  <a:lnTo>
                    <a:pt x="138" y="100"/>
                  </a:lnTo>
                  <a:lnTo>
                    <a:pt x="136" y="100"/>
                  </a:lnTo>
                  <a:lnTo>
                    <a:pt x="134" y="100"/>
                  </a:lnTo>
                  <a:lnTo>
                    <a:pt x="136" y="100"/>
                  </a:lnTo>
                  <a:lnTo>
                    <a:pt x="136" y="102"/>
                  </a:lnTo>
                  <a:lnTo>
                    <a:pt x="134" y="102"/>
                  </a:lnTo>
                  <a:lnTo>
                    <a:pt x="133" y="102"/>
                  </a:lnTo>
                  <a:lnTo>
                    <a:pt x="133" y="104"/>
                  </a:lnTo>
                  <a:lnTo>
                    <a:pt x="133" y="106"/>
                  </a:lnTo>
                  <a:lnTo>
                    <a:pt x="131" y="106"/>
                  </a:lnTo>
                  <a:lnTo>
                    <a:pt x="131" y="108"/>
                  </a:lnTo>
                  <a:lnTo>
                    <a:pt x="131" y="110"/>
                  </a:lnTo>
                  <a:lnTo>
                    <a:pt x="129" y="110"/>
                  </a:lnTo>
                  <a:lnTo>
                    <a:pt x="129" y="112"/>
                  </a:lnTo>
                  <a:lnTo>
                    <a:pt x="127" y="112"/>
                  </a:lnTo>
                  <a:lnTo>
                    <a:pt x="125" y="112"/>
                  </a:lnTo>
                  <a:lnTo>
                    <a:pt x="125" y="110"/>
                  </a:lnTo>
                  <a:lnTo>
                    <a:pt x="123" y="110"/>
                  </a:lnTo>
                  <a:lnTo>
                    <a:pt x="121" y="110"/>
                  </a:lnTo>
                  <a:lnTo>
                    <a:pt x="119" y="110"/>
                  </a:lnTo>
                  <a:lnTo>
                    <a:pt x="117" y="110"/>
                  </a:lnTo>
                  <a:lnTo>
                    <a:pt x="117" y="108"/>
                  </a:lnTo>
                  <a:lnTo>
                    <a:pt x="115" y="108"/>
                  </a:lnTo>
                  <a:lnTo>
                    <a:pt x="113" y="110"/>
                  </a:lnTo>
                  <a:lnTo>
                    <a:pt x="111" y="110"/>
                  </a:lnTo>
                  <a:lnTo>
                    <a:pt x="111" y="108"/>
                  </a:lnTo>
                  <a:lnTo>
                    <a:pt x="109" y="108"/>
                  </a:lnTo>
                  <a:lnTo>
                    <a:pt x="108" y="108"/>
                  </a:lnTo>
                  <a:lnTo>
                    <a:pt x="106" y="108"/>
                  </a:lnTo>
                  <a:lnTo>
                    <a:pt x="106" y="106"/>
                  </a:lnTo>
                  <a:lnTo>
                    <a:pt x="104" y="106"/>
                  </a:lnTo>
                  <a:lnTo>
                    <a:pt x="102" y="106"/>
                  </a:lnTo>
                  <a:lnTo>
                    <a:pt x="100" y="106"/>
                  </a:lnTo>
                  <a:lnTo>
                    <a:pt x="98" y="106"/>
                  </a:lnTo>
                  <a:lnTo>
                    <a:pt x="96" y="104"/>
                  </a:lnTo>
                  <a:lnTo>
                    <a:pt x="96" y="102"/>
                  </a:lnTo>
                  <a:lnTo>
                    <a:pt x="94" y="100"/>
                  </a:lnTo>
                  <a:lnTo>
                    <a:pt x="92" y="100"/>
                  </a:lnTo>
                  <a:lnTo>
                    <a:pt x="92" y="98"/>
                  </a:lnTo>
                  <a:lnTo>
                    <a:pt x="90" y="98"/>
                  </a:lnTo>
                  <a:lnTo>
                    <a:pt x="88" y="98"/>
                  </a:lnTo>
                  <a:lnTo>
                    <a:pt x="88" y="96"/>
                  </a:lnTo>
                  <a:lnTo>
                    <a:pt x="86" y="96"/>
                  </a:lnTo>
                  <a:lnTo>
                    <a:pt x="85" y="94"/>
                  </a:lnTo>
                  <a:lnTo>
                    <a:pt x="83" y="94"/>
                  </a:lnTo>
                  <a:lnTo>
                    <a:pt x="81" y="94"/>
                  </a:lnTo>
                  <a:lnTo>
                    <a:pt x="81" y="96"/>
                  </a:lnTo>
                  <a:lnTo>
                    <a:pt x="79" y="96"/>
                  </a:lnTo>
                  <a:lnTo>
                    <a:pt x="77" y="96"/>
                  </a:lnTo>
                  <a:lnTo>
                    <a:pt x="77" y="98"/>
                  </a:lnTo>
                  <a:lnTo>
                    <a:pt x="75" y="98"/>
                  </a:lnTo>
                  <a:lnTo>
                    <a:pt x="75" y="100"/>
                  </a:lnTo>
                  <a:lnTo>
                    <a:pt x="73" y="100"/>
                  </a:lnTo>
                  <a:lnTo>
                    <a:pt x="73" y="102"/>
                  </a:lnTo>
                  <a:lnTo>
                    <a:pt x="71" y="102"/>
                  </a:lnTo>
                  <a:lnTo>
                    <a:pt x="71" y="104"/>
                  </a:lnTo>
                  <a:lnTo>
                    <a:pt x="69" y="106"/>
                  </a:lnTo>
                  <a:lnTo>
                    <a:pt x="69" y="108"/>
                  </a:lnTo>
                  <a:lnTo>
                    <a:pt x="67" y="108"/>
                  </a:lnTo>
                  <a:lnTo>
                    <a:pt x="65" y="108"/>
                  </a:lnTo>
                  <a:lnTo>
                    <a:pt x="67" y="108"/>
                  </a:lnTo>
                  <a:lnTo>
                    <a:pt x="67" y="110"/>
                  </a:lnTo>
                  <a:lnTo>
                    <a:pt x="67" y="112"/>
                  </a:lnTo>
                  <a:lnTo>
                    <a:pt x="67" y="114"/>
                  </a:lnTo>
                  <a:lnTo>
                    <a:pt x="67" y="116"/>
                  </a:lnTo>
                  <a:lnTo>
                    <a:pt x="67" y="118"/>
                  </a:lnTo>
                  <a:lnTo>
                    <a:pt x="67" y="121"/>
                  </a:lnTo>
                  <a:lnTo>
                    <a:pt x="65" y="119"/>
                  </a:lnTo>
                  <a:lnTo>
                    <a:pt x="63" y="119"/>
                  </a:lnTo>
                  <a:lnTo>
                    <a:pt x="61" y="119"/>
                  </a:lnTo>
                  <a:lnTo>
                    <a:pt x="61" y="121"/>
                  </a:lnTo>
                  <a:lnTo>
                    <a:pt x="60" y="121"/>
                  </a:lnTo>
                  <a:lnTo>
                    <a:pt x="60" y="119"/>
                  </a:lnTo>
                  <a:lnTo>
                    <a:pt x="58" y="119"/>
                  </a:lnTo>
                  <a:lnTo>
                    <a:pt x="58" y="121"/>
                  </a:lnTo>
                  <a:lnTo>
                    <a:pt x="56" y="119"/>
                  </a:lnTo>
                  <a:lnTo>
                    <a:pt x="56" y="121"/>
                  </a:lnTo>
                  <a:lnTo>
                    <a:pt x="56" y="119"/>
                  </a:lnTo>
                  <a:lnTo>
                    <a:pt x="54" y="119"/>
                  </a:lnTo>
                  <a:lnTo>
                    <a:pt x="52" y="119"/>
                  </a:lnTo>
                  <a:lnTo>
                    <a:pt x="50" y="119"/>
                  </a:lnTo>
                  <a:lnTo>
                    <a:pt x="50" y="118"/>
                  </a:lnTo>
                  <a:lnTo>
                    <a:pt x="48" y="118"/>
                  </a:lnTo>
                  <a:lnTo>
                    <a:pt x="48" y="119"/>
                  </a:lnTo>
                  <a:lnTo>
                    <a:pt x="46" y="119"/>
                  </a:lnTo>
                  <a:lnTo>
                    <a:pt x="44" y="119"/>
                  </a:lnTo>
                  <a:lnTo>
                    <a:pt x="42" y="119"/>
                  </a:lnTo>
                  <a:lnTo>
                    <a:pt x="42" y="121"/>
                  </a:lnTo>
                  <a:lnTo>
                    <a:pt x="40" y="121"/>
                  </a:lnTo>
                  <a:lnTo>
                    <a:pt x="40" y="119"/>
                  </a:lnTo>
                  <a:lnTo>
                    <a:pt x="40" y="121"/>
                  </a:lnTo>
                  <a:lnTo>
                    <a:pt x="38" y="121"/>
                  </a:lnTo>
                  <a:lnTo>
                    <a:pt x="37" y="121"/>
                  </a:lnTo>
                  <a:lnTo>
                    <a:pt x="35" y="121"/>
                  </a:lnTo>
                  <a:lnTo>
                    <a:pt x="35" y="123"/>
                  </a:lnTo>
                  <a:lnTo>
                    <a:pt x="35" y="125"/>
                  </a:lnTo>
                  <a:lnTo>
                    <a:pt x="33" y="127"/>
                  </a:lnTo>
                  <a:lnTo>
                    <a:pt x="35" y="129"/>
                  </a:lnTo>
                  <a:lnTo>
                    <a:pt x="33" y="129"/>
                  </a:lnTo>
                  <a:lnTo>
                    <a:pt x="33" y="131"/>
                  </a:lnTo>
                  <a:lnTo>
                    <a:pt x="33" y="133"/>
                  </a:lnTo>
                  <a:lnTo>
                    <a:pt x="33" y="135"/>
                  </a:lnTo>
                  <a:lnTo>
                    <a:pt x="31" y="137"/>
                  </a:lnTo>
                  <a:lnTo>
                    <a:pt x="31" y="139"/>
                  </a:lnTo>
                  <a:lnTo>
                    <a:pt x="31" y="141"/>
                  </a:lnTo>
                  <a:lnTo>
                    <a:pt x="29" y="141"/>
                  </a:lnTo>
                  <a:lnTo>
                    <a:pt x="29" y="139"/>
                  </a:lnTo>
                  <a:lnTo>
                    <a:pt x="27" y="139"/>
                  </a:lnTo>
                  <a:lnTo>
                    <a:pt x="27" y="137"/>
                  </a:lnTo>
                  <a:lnTo>
                    <a:pt x="27" y="135"/>
                  </a:lnTo>
                  <a:lnTo>
                    <a:pt x="27" y="133"/>
                  </a:lnTo>
                  <a:lnTo>
                    <a:pt x="27" y="131"/>
                  </a:lnTo>
                  <a:lnTo>
                    <a:pt x="27" y="129"/>
                  </a:lnTo>
                  <a:lnTo>
                    <a:pt x="25" y="129"/>
                  </a:lnTo>
                  <a:lnTo>
                    <a:pt x="25" y="127"/>
                  </a:lnTo>
                  <a:lnTo>
                    <a:pt x="23" y="127"/>
                  </a:lnTo>
                  <a:lnTo>
                    <a:pt x="21" y="127"/>
                  </a:lnTo>
                  <a:lnTo>
                    <a:pt x="19" y="125"/>
                  </a:lnTo>
                  <a:lnTo>
                    <a:pt x="17" y="123"/>
                  </a:lnTo>
                  <a:lnTo>
                    <a:pt x="17" y="121"/>
                  </a:lnTo>
                  <a:lnTo>
                    <a:pt x="15" y="119"/>
                  </a:lnTo>
                  <a:lnTo>
                    <a:pt x="13" y="119"/>
                  </a:lnTo>
                  <a:lnTo>
                    <a:pt x="13" y="118"/>
                  </a:lnTo>
                  <a:lnTo>
                    <a:pt x="12" y="116"/>
                  </a:lnTo>
                  <a:lnTo>
                    <a:pt x="10" y="114"/>
                  </a:lnTo>
                  <a:lnTo>
                    <a:pt x="12" y="114"/>
                  </a:lnTo>
                  <a:lnTo>
                    <a:pt x="13" y="112"/>
                  </a:lnTo>
                  <a:lnTo>
                    <a:pt x="12" y="112"/>
                  </a:lnTo>
                  <a:lnTo>
                    <a:pt x="12" y="110"/>
                  </a:lnTo>
                  <a:lnTo>
                    <a:pt x="12" y="108"/>
                  </a:lnTo>
                  <a:lnTo>
                    <a:pt x="10" y="108"/>
                  </a:lnTo>
                  <a:lnTo>
                    <a:pt x="10" y="106"/>
                  </a:lnTo>
                  <a:lnTo>
                    <a:pt x="6" y="104"/>
                  </a:lnTo>
                  <a:lnTo>
                    <a:pt x="6" y="102"/>
                  </a:lnTo>
                  <a:lnTo>
                    <a:pt x="6" y="100"/>
                  </a:lnTo>
                  <a:lnTo>
                    <a:pt x="6" y="98"/>
                  </a:lnTo>
                  <a:lnTo>
                    <a:pt x="4" y="98"/>
                  </a:lnTo>
                  <a:lnTo>
                    <a:pt x="4" y="96"/>
                  </a:lnTo>
                  <a:lnTo>
                    <a:pt x="4" y="94"/>
                  </a:lnTo>
                  <a:lnTo>
                    <a:pt x="4" y="93"/>
                  </a:lnTo>
                  <a:lnTo>
                    <a:pt x="2" y="93"/>
                  </a:lnTo>
                  <a:lnTo>
                    <a:pt x="4" y="93"/>
                  </a:lnTo>
                  <a:lnTo>
                    <a:pt x="4" y="91"/>
                  </a:lnTo>
                  <a:lnTo>
                    <a:pt x="4" y="89"/>
                  </a:lnTo>
                  <a:lnTo>
                    <a:pt x="4" y="87"/>
                  </a:lnTo>
                  <a:lnTo>
                    <a:pt x="4" y="85"/>
                  </a:lnTo>
                  <a:lnTo>
                    <a:pt x="4" y="83"/>
                  </a:lnTo>
                  <a:lnTo>
                    <a:pt x="2" y="83"/>
                  </a:lnTo>
                  <a:lnTo>
                    <a:pt x="2" y="81"/>
                  </a:lnTo>
                  <a:lnTo>
                    <a:pt x="0" y="81"/>
                  </a:lnTo>
                  <a:lnTo>
                    <a:pt x="0" y="79"/>
                  </a:lnTo>
                  <a:lnTo>
                    <a:pt x="2" y="79"/>
                  </a:lnTo>
                  <a:lnTo>
                    <a:pt x="4" y="79"/>
                  </a:lnTo>
                  <a:lnTo>
                    <a:pt x="6" y="77"/>
                  </a:lnTo>
                  <a:lnTo>
                    <a:pt x="6" y="75"/>
                  </a:lnTo>
                  <a:lnTo>
                    <a:pt x="8" y="75"/>
                  </a:lnTo>
                  <a:lnTo>
                    <a:pt x="10" y="70"/>
                  </a:lnTo>
                  <a:lnTo>
                    <a:pt x="12" y="70"/>
                  </a:lnTo>
                  <a:lnTo>
                    <a:pt x="12" y="68"/>
                  </a:lnTo>
                  <a:lnTo>
                    <a:pt x="12" y="66"/>
                  </a:lnTo>
                  <a:lnTo>
                    <a:pt x="12" y="64"/>
                  </a:lnTo>
                  <a:lnTo>
                    <a:pt x="13" y="64"/>
                  </a:lnTo>
                  <a:lnTo>
                    <a:pt x="13" y="62"/>
                  </a:lnTo>
                  <a:lnTo>
                    <a:pt x="15" y="60"/>
                  </a:lnTo>
                  <a:lnTo>
                    <a:pt x="17" y="60"/>
                  </a:lnTo>
                  <a:lnTo>
                    <a:pt x="17" y="58"/>
                  </a:lnTo>
                  <a:lnTo>
                    <a:pt x="19" y="58"/>
                  </a:lnTo>
                  <a:lnTo>
                    <a:pt x="21" y="58"/>
                  </a:lnTo>
                  <a:lnTo>
                    <a:pt x="23" y="58"/>
                  </a:lnTo>
                  <a:lnTo>
                    <a:pt x="25" y="58"/>
                  </a:lnTo>
                  <a:lnTo>
                    <a:pt x="25" y="56"/>
                  </a:lnTo>
                  <a:lnTo>
                    <a:pt x="27" y="56"/>
                  </a:lnTo>
                  <a:lnTo>
                    <a:pt x="29" y="56"/>
                  </a:lnTo>
                  <a:lnTo>
                    <a:pt x="31" y="54"/>
                  </a:lnTo>
                  <a:lnTo>
                    <a:pt x="33" y="54"/>
                  </a:lnTo>
                  <a:lnTo>
                    <a:pt x="33" y="52"/>
                  </a:lnTo>
                  <a:lnTo>
                    <a:pt x="35" y="52"/>
                  </a:lnTo>
                  <a:lnTo>
                    <a:pt x="35" y="54"/>
                  </a:lnTo>
                  <a:lnTo>
                    <a:pt x="37" y="54"/>
                  </a:lnTo>
                  <a:lnTo>
                    <a:pt x="37" y="56"/>
                  </a:lnTo>
                  <a:lnTo>
                    <a:pt x="38" y="56"/>
                  </a:lnTo>
                  <a:lnTo>
                    <a:pt x="40" y="56"/>
                  </a:lnTo>
                  <a:lnTo>
                    <a:pt x="38" y="56"/>
                  </a:lnTo>
                  <a:lnTo>
                    <a:pt x="40" y="56"/>
                  </a:lnTo>
                  <a:lnTo>
                    <a:pt x="40" y="54"/>
                  </a:lnTo>
                  <a:lnTo>
                    <a:pt x="42" y="54"/>
                  </a:lnTo>
                  <a:lnTo>
                    <a:pt x="44" y="54"/>
                  </a:lnTo>
                  <a:lnTo>
                    <a:pt x="44" y="52"/>
                  </a:lnTo>
                  <a:lnTo>
                    <a:pt x="46" y="52"/>
                  </a:lnTo>
                  <a:lnTo>
                    <a:pt x="48" y="52"/>
                  </a:lnTo>
                  <a:lnTo>
                    <a:pt x="48" y="50"/>
                  </a:lnTo>
                  <a:lnTo>
                    <a:pt x="50" y="50"/>
                  </a:lnTo>
                  <a:lnTo>
                    <a:pt x="52" y="50"/>
                  </a:lnTo>
                  <a:lnTo>
                    <a:pt x="56" y="50"/>
                  </a:lnTo>
                  <a:lnTo>
                    <a:pt x="58" y="50"/>
                  </a:lnTo>
                  <a:lnTo>
                    <a:pt x="60" y="48"/>
                  </a:lnTo>
                  <a:lnTo>
                    <a:pt x="65" y="48"/>
                  </a:lnTo>
                  <a:lnTo>
                    <a:pt x="67" y="48"/>
                  </a:lnTo>
                  <a:lnTo>
                    <a:pt x="67" y="46"/>
                  </a:lnTo>
                  <a:lnTo>
                    <a:pt x="69" y="46"/>
                  </a:lnTo>
                  <a:lnTo>
                    <a:pt x="69" y="45"/>
                  </a:lnTo>
                  <a:lnTo>
                    <a:pt x="71" y="45"/>
                  </a:lnTo>
                  <a:lnTo>
                    <a:pt x="71" y="43"/>
                  </a:lnTo>
                  <a:lnTo>
                    <a:pt x="73" y="43"/>
                  </a:lnTo>
                  <a:lnTo>
                    <a:pt x="73" y="41"/>
                  </a:lnTo>
                  <a:lnTo>
                    <a:pt x="75" y="39"/>
                  </a:lnTo>
                  <a:lnTo>
                    <a:pt x="75" y="37"/>
                  </a:lnTo>
                  <a:lnTo>
                    <a:pt x="73" y="37"/>
                  </a:lnTo>
                  <a:lnTo>
                    <a:pt x="73" y="35"/>
                  </a:lnTo>
                  <a:lnTo>
                    <a:pt x="71" y="37"/>
                  </a:lnTo>
                  <a:lnTo>
                    <a:pt x="71" y="35"/>
                  </a:lnTo>
                  <a:lnTo>
                    <a:pt x="73" y="35"/>
                  </a:lnTo>
                  <a:lnTo>
                    <a:pt x="73" y="33"/>
                  </a:lnTo>
                  <a:lnTo>
                    <a:pt x="75" y="33"/>
                  </a:lnTo>
                  <a:lnTo>
                    <a:pt x="77" y="33"/>
                  </a:lnTo>
                  <a:lnTo>
                    <a:pt x="79" y="33"/>
                  </a:lnTo>
                  <a:lnTo>
                    <a:pt x="81" y="33"/>
                  </a:lnTo>
                  <a:lnTo>
                    <a:pt x="83" y="33"/>
                  </a:lnTo>
                  <a:lnTo>
                    <a:pt x="85" y="33"/>
                  </a:lnTo>
                  <a:lnTo>
                    <a:pt x="86" y="33"/>
                  </a:lnTo>
                  <a:lnTo>
                    <a:pt x="88" y="33"/>
                  </a:lnTo>
                  <a:lnTo>
                    <a:pt x="88" y="31"/>
                  </a:lnTo>
                  <a:lnTo>
                    <a:pt x="90" y="31"/>
                  </a:lnTo>
                  <a:lnTo>
                    <a:pt x="92" y="31"/>
                  </a:lnTo>
                  <a:lnTo>
                    <a:pt x="94" y="31"/>
                  </a:lnTo>
                  <a:lnTo>
                    <a:pt x="96" y="31"/>
                  </a:lnTo>
                  <a:lnTo>
                    <a:pt x="98" y="29"/>
                  </a:lnTo>
                  <a:lnTo>
                    <a:pt x="98" y="27"/>
                  </a:lnTo>
                  <a:lnTo>
                    <a:pt x="98" y="29"/>
                  </a:lnTo>
                  <a:lnTo>
                    <a:pt x="100" y="29"/>
                  </a:lnTo>
                  <a:lnTo>
                    <a:pt x="100" y="27"/>
                  </a:lnTo>
                  <a:lnTo>
                    <a:pt x="102" y="27"/>
                  </a:lnTo>
                  <a:lnTo>
                    <a:pt x="102" y="25"/>
                  </a:lnTo>
                  <a:lnTo>
                    <a:pt x="104" y="25"/>
                  </a:lnTo>
                  <a:lnTo>
                    <a:pt x="104" y="23"/>
                  </a:lnTo>
                  <a:lnTo>
                    <a:pt x="106" y="23"/>
                  </a:lnTo>
                  <a:lnTo>
                    <a:pt x="106" y="22"/>
                  </a:lnTo>
                  <a:lnTo>
                    <a:pt x="108" y="22"/>
                  </a:lnTo>
                  <a:lnTo>
                    <a:pt x="108" y="20"/>
                  </a:lnTo>
                  <a:lnTo>
                    <a:pt x="109" y="20"/>
                  </a:lnTo>
                  <a:lnTo>
                    <a:pt x="109" y="18"/>
                  </a:lnTo>
                  <a:lnTo>
                    <a:pt x="111" y="18"/>
                  </a:lnTo>
                  <a:lnTo>
                    <a:pt x="111" y="16"/>
                  </a:lnTo>
                  <a:lnTo>
                    <a:pt x="113" y="14"/>
                  </a:lnTo>
                  <a:lnTo>
                    <a:pt x="115" y="14"/>
                  </a:lnTo>
                  <a:lnTo>
                    <a:pt x="115" y="12"/>
                  </a:lnTo>
                  <a:lnTo>
                    <a:pt x="117" y="12"/>
                  </a:lnTo>
                  <a:lnTo>
                    <a:pt x="117" y="10"/>
                  </a:lnTo>
                  <a:lnTo>
                    <a:pt x="117" y="8"/>
                  </a:lnTo>
                  <a:lnTo>
                    <a:pt x="117" y="6"/>
                  </a:lnTo>
                  <a:lnTo>
                    <a:pt x="119" y="6"/>
                  </a:lnTo>
                  <a:lnTo>
                    <a:pt x="121" y="6"/>
                  </a:lnTo>
                  <a:lnTo>
                    <a:pt x="121" y="4"/>
                  </a:lnTo>
                  <a:lnTo>
                    <a:pt x="123" y="4"/>
                  </a:lnTo>
                  <a:lnTo>
                    <a:pt x="125" y="4"/>
                  </a:lnTo>
                  <a:lnTo>
                    <a:pt x="125" y="2"/>
                  </a:lnTo>
                  <a:lnTo>
                    <a:pt x="127" y="2"/>
                  </a:lnTo>
                  <a:lnTo>
                    <a:pt x="129" y="2"/>
                  </a:lnTo>
                  <a:lnTo>
                    <a:pt x="129" y="0"/>
                  </a:lnTo>
                  <a:lnTo>
                    <a:pt x="131" y="0"/>
                  </a:lnTo>
                  <a:lnTo>
                    <a:pt x="131" y="2"/>
                  </a:lnTo>
                  <a:lnTo>
                    <a:pt x="133" y="2"/>
                  </a:lnTo>
                  <a:lnTo>
                    <a:pt x="134"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44"/>
            <p:cNvSpPr>
              <a:spLocks noEditPoints="1"/>
            </p:cNvSpPr>
            <p:nvPr/>
          </p:nvSpPr>
          <p:spPr bwMode="auto">
            <a:xfrm>
              <a:off x="1466850" y="1879600"/>
              <a:ext cx="2233613" cy="1792288"/>
            </a:xfrm>
            <a:custGeom>
              <a:avLst/>
              <a:gdLst>
                <a:gd name="T0" fmla="*/ 419 w 1407"/>
                <a:gd name="T1" fmla="*/ 11 h 1129"/>
                <a:gd name="T2" fmla="*/ 783 w 1407"/>
                <a:gd name="T3" fmla="*/ 29 h 1129"/>
                <a:gd name="T4" fmla="*/ 1277 w 1407"/>
                <a:gd name="T5" fmla="*/ 1035 h 1129"/>
                <a:gd name="T6" fmla="*/ 847 w 1407"/>
                <a:gd name="T7" fmla="*/ 969 h 1129"/>
                <a:gd name="T8" fmla="*/ 1252 w 1407"/>
                <a:gd name="T9" fmla="*/ 1042 h 1129"/>
                <a:gd name="T10" fmla="*/ 1177 w 1407"/>
                <a:gd name="T11" fmla="*/ 1054 h 1129"/>
                <a:gd name="T12" fmla="*/ 257 w 1407"/>
                <a:gd name="T13" fmla="*/ 937 h 1129"/>
                <a:gd name="T14" fmla="*/ 217 w 1407"/>
                <a:gd name="T15" fmla="*/ 937 h 1129"/>
                <a:gd name="T16" fmla="*/ 1386 w 1407"/>
                <a:gd name="T17" fmla="*/ 964 h 1129"/>
                <a:gd name="T18" fmla="*/ 1354 w 1407"/>
                <a:gd name="T19" fmla="*/ 1000 h 1129"/>
                <a:gd name="T20" fmla="*/ 207 w 1407"/>
                <a:gd name="T21" fmla="*/ 881 h 1129"/>
                <a:gd name="T22" fmla="*/ 200 w 1407"/>
                <a:gd name="T23" fmla="*/ 866 h 1129"/>
                <a:gd name="T24" fmla="*/ 132 w 1407"/>
                <a:gd name="T25" fmla="*/ 854 h 1129"/>
                <a:gd name="T26" fmla="*/ 979 w 1407"/>
                <a:gd name="T27" fmla="*/ 768 h 1129"/>
                <a:gd name="T28" fmla="*/ 1208 w 1407"/>
                <a:gd name="T29" fmla="*/ 610 h 1129"/>
                <a:gd name="T30" fmla="*/ 995 w 1407"/>
                <a:gd name="T31" fmla="*/ 547 h 1129"/>
                <a:gd name="T32" fmla="*/ 956 w 1407"/>
                <a:gd name="T33" fmla="*/ 522 h 1129"/>
                <a:gd name="T34" fmla="*/ 1229 w 1407"/>
                <a:gd name="T35" fmla="*/ 395 h 1129"/>
                <a:gd name="T36" fmla="*/ 1062 w 1407"/>
                <a:gd name="T37" fmla="*/ 351 h 1129"/>
                <a:gd name="T38" fmla="*/ 806 w 1407"/>
                <a:gd name="T39" fmla="*/ 313 h 1129"/>
                <a:gd name="T40" fmla="*/ 714 w 1407"/>
                <a:gd name="T41" fmla="*/ 320 h 1129"/>
                <a:gd name="T42" fmla="*/ 1083 w 1407"/>
                <a:gd name="T43" fmla="*/ 203 h 1129"/>
                <a:gd name="T44" fmla="*/ 945 w 1407"/>
                <a:gd name="T45" fmla="*/ 1031 h 1129"/>
                <a:gd name="T46" fmla="*/ 440 w 1407"/>
                <a:gd name="T47" fmla="*/ 964 h 1129"/>
                <a:gd name="T48" fmla="*/ 213 w 1407"/>
                <a:gd name="T49" fmla="*/ 885 h 1129"/>
                <a:gd name="T50" fmla="*/ 175 w 1407"/>
                <a:gd name="T51" fmla="*/ 777 h 1129"/>
                <a:gd name="T52" fmla="*/ 106 w 1407"/>
                <a:gd name="T53" fmla="*/ 303 h 1129"/>
                <a:gd name="T54" fmla="*/ 154 w 1407"/>
                <a:gd name="T55" fmla="*/ 303 h 1129"/>
                <a:gd name="T56" fmla="*/ 284 w 1407"/>
                <a:gd name="T57" fmla="*/ 299 h 1129"/>
                <a:gd name="T58" fmla="*/ 538 w 1407"/>
                <a:gd name="T59" fmla="*/ 405 h 1129"/>
                <a:gd name="T60" fmla="*/ 697 w 1407"/>
                <a:gd name="T61" fmla="*/ 382 h 1129"/>
                <a:gd name="T62" fmla="*/ 755 w 1407"/>
                <a:gd name="T63" fmla="*/ 326 h 1129"/>
                <a:gd name="T64" fmla="*/ 780 w 1407"/>
                <a:gd name="T65" fmla="*/ 263 h 1129"/>
                <a:gd name="T66" fmla="*/ 879 w 1407"/>
                <a:gd name="T67" fmla="*/ 355 h 1129"/>
                <a:gd name="T68" fmla="*/ 895 w 1407"/>
                <a:gd name="T69" fmla="*/ 409 h 1129"/>
                <a:gd name="T70" fmla="*/ 805 w 1407"/>
                <a:gd name="T71" fmla="*/ 537 h 1129"/>
                <a:gd name="T72" fmla="*/ 743 w 1407"/>
                <a:gd name="T73" fmla="*/ 701 h 1129"/>
                <a:gd name="T74" fmla="*/ 989 w 1407"/>
                <a:gd name="T75" fmla="*/ 893 h 1129"/>
                <a:gd name="T76" fmla="*/ 1000 w 1407"/>
                <a:gd name="T77" fmla="*/ 587 h 1129"/>
                <a:gd name="T78" fmla="*/ 1158 w 1407"/>
                <a:gd name="T79" fmla="*/ 706 h 1129"/>
                <a:gd name="T80" fmla="*/ 1238 w 1407"/>
                <a:gd name="T81" fmla="*/ 691 h 1129"/>
                <a:gd name="T82" fmla="*/ 1286 w 1407"/>
                <a:gd name="T83" fmla="*/ 804 h 1129"/>
                <a:gd name="T84" fmla="*/ 1356 w 1407"/>
                <a:gd name="T85" fmla="*/ 871 h 1129"/>
                <a:gd name="T86" fmla="*/ 1098 w 1407"/>
                <a:gd name="T87" fmla="*/ 1021 h 1129"/>
                <a:gd name="T88" fmla="*/ 520 w 1407"/>
                <a:gd name="T89" fmla="*/ 186 h 1129"/>
                <a:gd name="T90" fmla="*/ 603 w 1407"/>
                <a:gd name="T91" fmla="*/ 317 h 1129"/>
                <a:gd name="T92" fmla="*/ 363 w 1407"/>
                <a:gd name="T93" fmla="*/ 238 h 1129"/>
                <a:gd name="T94" fmla="*/ 958 w 1407"/>
                <a:gd name="T95" fmla="*/ 109 h 1129"/>
                <a:gd name="T96" fmla="*/ 889 w 1407"/>
                <a:gd name="T97" fmla="*/ 115 h 1129"/>
                <a:gd name="T98" fmla="*/ 1050 w 1407"/>
                <a:gd name="T99" fmla="*/ 163 h 1129"/>
                <a:gd name="T100" fmla="*/ 1119 w 1407"/>
                <a:gd name="T101" fmla="*/ 242 h 1129"/>
                <a:gd name="T102" fmla="*/ 1146 w 1407"/>
                <a:gd name="T103" fmla="*/ 315 h 1129"/>
                <a:gd name="T104" fmla="*/ 1221 w 1407"/>
                <a:gd name="T105" fmla="*/ 380 h 1129"/>
                <a:gd name="T106" fmla="*/ 1233 w 1407"/>
                <a:gd name="T107" fmla="*/ 464 h 1129"/>
                <a:gd name="T108" fmla="*/ 1156 w 1407"/>
                <a:gd name="T109" fmla="*/ 441 h 1129"/>
                <a:gd name="T110" fmla="*/ 1210 w 1407"/>
                <a:gd name="T111" fmla="*/ 568 h 1129"/>
                <a:gd name="T112" fmla="*/ 1117 w 1407"/>
                <a:gd name="T113" fmla="*/ 555 h 1129"/>
                <a:gd name="T114" fmla="*/ 1004 w 1407"/>
                <a:gd name="T115" fmla="*/ 507 h 1129"/>
                <a:gd name="T116" fmla="*/ 1029 w 1407"/>
                <a:gd name="T117" fmla="*/ 338 h 1129"/>
                <a:gd name="T118" fmla="*/ 866 w 1407"/>
                <a:gd name="T119" fmla="*/ 259 h 1129"/>
                <a:gd name="T120" fmla="*/ 707 w 1407"/>
                <a:gd name="T121" fmla="*/ 167 h 1129"/>
                <a:gd name="T122" fmla="*/ 636 w 1407"/>
                <a:gd name="T123" fmla="*/ 88 h 1129"/>
                <a:gd name="T124" fmla="*/ 342 w 1407"/>
                <a:gd name="T125" fmla="*/ 61 h 1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07" h="1129">
                  <a:moveTo>
                    <a:pt x="595" y="0"/>
                  </a:moveTo>
                  <a:lnTo>
                    <a:pt x="595" y="2"/>
                  </a:lnTo>
                  <a:lnTo>
                    <a:pt x="595" y="4"/>
                  </a:lnTo>
                  <a:lnTo>
                    <a:pt x="593" y="6"/>
                  </a:lnTo>
                  <a:lnTo>
                    <a:pt x="591" y="8"/>
                  </a:lnTo>
                  <a:lnTo>
                    <a:pt x="588" y="10"/>
                  </a:lnTo>
                  <a:lnTo>
                    <a:pt x="586" y="11"/>
                  </a:lnTo>
                  <a:lnTo>
                    <a:pt x="584" y="10"/>
                  </a:lnTo>
                  <a:lnTo>
                    <a:pt x="582" y="10"/>
                  </a:lnTo>
                  <a:lnTo>
                    <a:pt x="580" y="10"/>
                  </a:lnTo>
                  <a:lnTo>
                    <a:pt x="578" y="8"/>
                  </a:lnTo>
                  <a:lnTo>
                    <a:pt x="576" y="6"/>
                  </a:lnTo>
                  <a:lnTo>
                    <a:pt x="574" y="4"/>
                  </a:lnTo>
                  <a:lnTo>
                    <a:pt x="574" y="2"/>
                  </a:lnTo>
                  <a:lnTo>
                    <a:pt x="576" y="2"/>
                  </a:lnTo>
                  <a:lnTo>
                    <a:pt x="576" y="0"/>
                  </a:lnTo>
                  <a:lnTo>
                    <a:pt x="595" y="0"/>
                  </a:lnTo>
                  <a:close/>
                  <a:moveTo>
                    <a:pt x="755" y="0"/>
                  </a:moveTo>
                  <a:lnTo>
                    <a:pt x="757" y="2"/>
                  </a:lnTo>
                  <a:lnTo>
                    <a:pt x="757" y="4"/>
                  </a:lnTo>
                  <a:lnTo>
                    <a:pt x="757" y="6"/>
                  </a:lnTo>
                  <a:lnTo>
                    <a:pt x="757" y="8"/>
                  </a:lnTo>
                  <a:lnTo>
                    <a:pt x="755" y="8"/>
                  </a:lnTo>
                  <a:lnTo>
                    <a:pt x="755" y="10"/>
                  </a:lnTo>
                  <a:lnTo>
                    <a:pt x="757" y="10"/>
                  </a:lnTo>
                  <a:lnTo>
                    <a:pt x="757" y="11"/>
                  </a:lnTo>
                  <a:lnTo>
                    <a:pt x="757" y="13"/>
                  </a:lnTo>
                  <a:lnTo>
                    <a:pt x="758" y="13"/>
                  </a:lnTo>
                  <a:lnTo>
                    <a:pt x="757" y="15"/>
                  </a:lnTo>
                  <a:lnTo>
                    <a:pt x="758" y="17"/>
                  </a:lnTo>
                  <a:lnTo>
                    <a:pt x="758" y="19"/>
                  </a:lnTo>
                  <a:lnTo>
                    <a:pt x="758" y="21"/>
                  </a:lnTo>
                  <a:lnTo>
                    <a:pt x="757" y="25"/>
                  </a:lnTo>
                  <a:lnTo>
                    <a:pt x="757" y="27"/>
                  </a:lnTo>
                  <a:lnTo>
                    <a:pt x="755" y="27"/>
                  </a:lnTo>
                  <a:lnTo>
                    <a:pt x="757" y="27"/>
                  </a:lnTo>
                  <a:lnTo>
                    <a:pt x="757" y="29"/>
                  </a:lnTo>
                  <a:lnTo>
                    <a:pt x="757" y="31"/>
                  </a:lnTo>
                  <a:lnTo>
                    <a:pt x="757" y="33"/>
                  </a:lnTo>
                  <a:lnTo>
                    <a:pt x="755" y="33"/>
                  </a:lnTo>
                  <a:lnTo>
                    <a:pt x="751" y="33"/>
                  </a:lnTo>
                  <a:lnTo>
                    <a:pt x="745" y="34"/>
                  </a:lnTo>
                  <a:lnTo>
                    <a:pt x="745" y="33"/>
                  </a:lnTo>
                  <a:lnTo>
                    <a:pt x="743" y="33"/>
                  </a:lnTo>
                  <a:lnTo>
                    <a:pt x="741" y="34"/>
                  </a:lnTo>
                  <a:lnTo>
                    <a:pt x="737" y="34"/>
                  </a:lnTo>
                  <a:lnTo>
                    <a:pt x="735" y="33"/>
                  </a:lnTo>
                  <a:lnTo>
                    <a:pt x="735" y="31"/>
                  </a:lnTo>
                  <a:lnTo>
                    <a:pt x="733" y="33"/>
                  </a:lnTo>
                  <a:lnTo>
                    <a:pt x="733" y="31"/>
                  </a:lnTo>
                  <a:lnTo>
                    <a:pt x="732" y="31"/>
                  </a:lnTo>
                  <a:lnTo>
                    <a:pt x="732" y="29"/>
                  </a:lnTo>
                  <a:lnTo>
                    <a:pt x="728" y="23"/>
                  </a:lnTo>
                  <a:lnTo>
                    <a:pt x="728" y="25"/>
                  </a:lnTo>
                  <a:lnTo>
                    <a:pt x="726" y="25"/>
                  </a:lnTo>
                  <a:lnTo>
                    <a:pt x="726" y="23"/>
                  </a:lnTo>
                  <a:lnTo>
                    <a:pt x="726" y="25"/>
                  </a:lnTo>
                  <a:lnTo>
                    <a:pt x="726" y="27"/>
                  </a:lnTo>
                  <a:lnTo>
                    <a:pt x="724" y="27"/>
                  </a:lnTo>
                  <a:lnTo>
                    <a:pt x="724" y="25"/>
                  </a:lnTo>
                  <a:lnTo>
                    <a:pt x="724" y="23"/>
                  </a:lnTo>
                  <a:lnTo>
                    <a:pt x="722" y="23"/>
                  </a:lnTo>
                  <a:lnTo>
                    <a:pt x="722" y="21"/>
                  </a:lnTo>
                  <a:lnTo>
                    <a:pt x="720" y="21"/>
                  </a:lnTo>
                  <a:lnTo>
                    <a:pt x="720" y="23"/>
                  </a:lnTo>
                  <a:lnTo>
                    <a:pt x="718" y="23"/>
                  </a:lnTo>
                  <a:lnTo>
                    <a:pt x="718" y="21"/>
                  </a:lnTo>
                  <a:lnTo>
                    <a:pt x="716" y="19"/>
                  </a:lnTo>
                  <a:lnTo>
                    <a:pt x="714" y="17"/>
                  </a:lnTo>
                  <a:lnTo>
                    <a:pt x="714" y="15"/>
                  </a:lnTo>
                  <a:lnTo>
                    <a:pt x="716" y="15"/>
                  </a:lnTo>
                  <a:lnTo>
                    <a:pt x="716" y="13"/>
                  </a:lnTo>
                  <a:lnTo>
                    <a:pt x="714" y="15"/>
                  </a:lnTo>
                  <a:lnTo>
                    <a:pt x="714" y="13"/>
                  </a:lnTo>
                  <a:lnTo>
                    <a:pt x="716" y="11"/>
                  </a:lnTo>
                  <a:lnTo>
                    <a:pt x="714" y="10"/>
                  </a:lnTo>
                  <a:lnTo>
                    <a:pt x="714" y="11"/>
                  </a:lnTo>
                  <a:lnTo>
                    <a:pt x="714" y="13"/>
                  </a:lnTo>
                  <a:lnTo>
                    <a:pt x="714" y="15"/>
                  </a:lnTo>
                  <a:lnTo>
                    <a:pt x="712" y="17"/>
                  </a:lnTo>
                  <a:lnTo>
                    <a:pt x="710" y="17"/>
                  </a:lnTo>
                  <a:lnTo>
                    <a:pt x="710" y="15"/>
                  </a:lnTo>
                  <a:lnTo>
                    <a:pt x="710" y="13"/>
                  </a:lnTo>
                  <a:lnTo>
                    <a:pt x="712" y="13"/>
                  </a:lnTo>
                  <a:lnTo>
                    <a:pt x="712" y="11"/>
                  </a:lnTo>
                  <a:lnTo>
                    <a:pt x="710" y="11"/>
                  </a:lnTo>
                  <a:lnTo>
                    <a:pt x="709" y="11"/>
                  </a:lnTo>
                  <a:lnTo>
                    <a:pt x="709" y="13"/>
                  </a:lnTo>
                  <a:lnTo>
                    <a:pt x="707" y="13"/>
                  </a:lnTo>
                  <a:lnTo>
                    <a:pt x="707" y="11"/>
                  </a:lnTo>
                  <a:lnTo>
                    <a:pt x="707" y="10"/>
                  </a:lnTo>
                  <a:lnTo>
                    <a:pt x="707" y="8"/>
                  </a:lnTo>
                  <a:lnTo>
                    <a:pt x="707" y="6"/>
                  </a:lnTo>
                  <a:lnTo>
                    <a:pt x="709" y="4"/>
                  </a:lnTo>
                  <a:lnTo>
                    <a:pt x="709" y="2"/>
                  </a:lnTo>
                  <a:lnTo>
                    <a:pt x="709" y="0"/>
                  </a:lnTo>
                  <a:lnTo>
                    <a:pt x="710" y="0"/>
                  </a:lnTo>
                  <a:lnTo>
                    <a:pt x="755" y="0"/>
                  </a:lnTo>
                  <a:close/>
                  <a:moveTo>
                    <a:pt x="687" y="0"/>
                  </a:moveTo>
                  <a:lnTo>
                    <a:pt x="689" y="0"/>
                  </a:lnTo>
                  <a:lnTo>
                    <a:pt x="691" y="0"/>
                  </a:lnTo>
                  <a:lnTo>
                    <a:pt x="689" y="0"/>
                  </a:lnTo>
                  <a:lnTo>
                    <a:pt x="689" y="2"/>
                  </a:lnTo>
                  <a:lnTo>
                    <a:pt x="691" y="2"/>
                  </a:lnTo>
                  <a:lnTo>
                    <a:pt x="691" y="4"/>
                  </a:lnTo>
                  <a:lnTo>
                    <a:pt x="689" y="6"/>
                  </a:lnTo>
                  <a:lnTo>
                    <a:pt x="687" y="6"/>
                  </a:lnTo>
                  <a:lnTo>
                    <a:pt x="685" y="2"/>
                  </a:lnTo>
                  <a:lnTo>
                    <a:pt x="684" y="2"/>
                  </a:lnTo>
                  <a:lnTo>
                    <a:pt x="684" y="0"/>
                  </a:lnTo>
                  <a:lnTo>
                    <a:pt x="685" y="0"/>
                  </a:lnTo>
                  <a:lnTo>
                    <a:pt x="687" y="0"/>
                  </a:lnTo>
                  <a:close/>
                  <a:moveTo>
                    <a:pt x="684" y="0"/>
                  </a:moveTo>
                  <a:lnTo>
                    <a:pt x="682" y="0"/>
                  </a:lnTo>
                  <a:lnTo>
                    <a:pt x="684" y="2"/>
                  </a:lnTo>
                  <a:lnTo>
                    <a:pt x="682" y="2"/>
                  </a:lnTo>
                  <a:lnTo>
                    <a:pt x="684" y="2"/>
                  </a:lnTo>
                  <a:lnTo>
                    <a:pt x="684" y="4"/>
                  </a:lnTo>
                  <a:lnTo>
                    <a:pt x="685" y="4"/>
                  </a:lnTo>
                  <a:lnTo>
                    <a:pt x="685" y="6"/>
                  </a:lnTo>
                  <a:lnTo>
                    <a:pt x="685" y="8"/>
                  </a:lnTo>
                  <a:lnTo>
                    <a:pt x="685" y="10"/>
                  </a:lnTo>
                  <a:lnTo>
                    <a:pt x="685" y="11"/>
                  </a:lnTo>
                  <a:lnTo>
                    <a:pt x="684" y="10"/>
                  </a:lnTo>
                  <a:lnTo>
                    <a:pt x="678" y="11"/>
                  </a:lnTo>
                  <a:lnTo>
                    <a:pt x="672" y="13"/>
                  </a:lnTo>
                  <a:lnTo>
                    <a:pt x="672" y="11"/>
                  </a:lnTo>
                  <a:lnTo>
                    <a:pt x="672" y="10"/>
                  </a:lnTo>
                  <a:lnTo>
                    <a:pt x="672" y="8"/>
                  </a:lnTo>
                  <a:lnTo>
                    <a:pt x="670" y="8"/>
                  </a:lnTo>
                  <a:lnTo>
                    <a:pt x="670" y="10"/>
                  </a:lnTo>
                  <a:lnTo>
                    <a:pt x="670" y="11"/>
                  </a:lnTo>
                  <a:lnTo>
                    <a:pt x="662" y="13"/>
                  </a:lnTo>
                  <a:lnTo>
                    <a:pt x="662" y="11"/>
                  </a:lnTo>
                  <a:lnTo>
                    <a:pt x="662" y="10"/>
                  </a:lnTo>
                  <a:lnTo>
                    <a:pt x="664" y="6"/>
                  </a:lnTo>
                  <a:lnTo>
                    <a:pt x="664" y="4"/>
                  </a:lnTo>
                  <a:lnTo>
                    <a:pt x="662" y="8"/>
                  </a:lnTo>
                  <a:lnTo>
                    <a:pt x="661" y="10"/>
                  </a:lnTo>
                  <a:lnTo>
                    <a:pt x="661" y="11"/>
                  </a:lnTo>
                  <a:lnTo>
                    <a:pt x="662" y="11"/>
                  </a:lnTo>
                  <a:lnTo>
                    <a:pt x="662" y="13"/>
                  </a:lnTo>
                  <a:lnTo>
                    <a:pt x="661" y="11"/>
                  </a:lnTo>
                  <a:lnTo>
                    <a:pt x="661" y="13"/>
                  </a:lnTo>
                  <a:lnTo>
                    <a:pt x="659" y="13"/>
                  </a:lnTo>
                  <a:lnTo>
                    <a:pt x="653" y="11"/>
                  </a:lnTo>
                  <a:lnTo>
                    <a:pt x="647" y="11"/>
                  </a:lnTo>
                  <a:lnTo>
                    <a:pt x="647" y="10"/>
                  </a:lnTo>
                  <a:lnTo>
                    <a:pt x="647" y="8"/>
                  </a:lnTo>
                  <a:lnTo>
                    <a:pt x="647" y="6"/>
                  </a:lnTo>
                  <a:lnTo>
                    <a:pt x="647" y="4"/>
                  </a:lnTo>
                  <a:lnTo>
                    <a:pt x="647" y="2"/>
                  </a:lnTo>
                  <a:lnTo>
                    <a:pt x="645" y="0"/>
                  </a:lnTo>
                  <a:lnTo>
                    <a:pt x="684" y="0"/>
                  </a:lnTo>
                  <a:close/>
                  <a:moveTo>
                    <a:pt x="559" y="0"/>
                  </a:moveTo>
                  <a:lnTo>
                    <a:pt x="561" y="0"/>
                  </a:lnTo>
                  <a:lnTo>
                    <a:pt x="559" y="2"/>
                  </a:lnTo>
                  <a:lnTo>
                    <a:pt x="559" y="4"/>
                  </a:lnTo>
                  <a:lnTo>
                    <a:pt x="557" y="4"/>
                  </a:lnTo>
                  <a:lnTo>
                    <a:pt x="557" y="6"/>
                  </a:lnTo>
                  <a:lnTo>
                    <a:pt x="557" y="8"/>
                  </a:lnTo>
                  <a:lnTo>
                    <a:pt x="551" y="10"/>
                  </a:lnTo>
                  <a:lnTo>
                    <a:pt x="545" y="11"/>
                  </a:lnTo>
                  <a:lnTo>
                    <a:pt x="545" y="13"/>
                  </a:lnTo>
                  <a:lnTo>
                    <a:pt x="541" y="17"/>
                  </a:lnTo>
                  <a:lnTo>
                    <a:pt x="538" y="17"/>
                  </a:lnTo>
                  <a:lnTo>
                    <a:pt x="536" y="15"/>
                  </a:lnTo>
                  <a:lnTo>
                    <a:pt x="534" y="15"/>
                  </a:lnTo>
                  <a:lnTo>
                    <a:pt x="530" y="13"/>
                  </a:lnTo>
                  <a:lnTo>
                    <a:pt x="530" y="11"/>
                  </a:lnTo>
                  <a:lnTo>
                    <a:pt x="530" y="10"/>
                  </a:lnTo>
                  <a:lnTo>
                    <a:pt x="530" y="8"/>
                  </a:lnTo>
                  <a:lnTo>
                    <a:pt x="530" y="6"/>
                  </a:lnTo>
                  <a:lnTo>
                    <a:pt x="530" y="8"/>
                  </a:lnTo>
                  <a:lnTo>
                    <a:pt x="530" y="10"/>
                  </a:lnTo>
                  <a:lnTo>
                    <a:pt x="528" y="11"/>
                  </a:lnTo>
                  <a:lnTo>
                    <a:pt x="526" y="11"/>
                  </a:lnTo>
                  <a:lnTo>
                    <a:pt x="526" y="13"/>
                  </a:lnTo>
                  <a:lnTo>
                    <a:pt x="526" y="15"/>
                  </a:lnTo>
                  <a:lnTo>
                    <a:pt x="526" y="17"/>
                  </a:lnTo>
                  <a:lnTo>
                    <a:pt x="524" y="15"/>
                  </a:lnTo>
                  <a:lnTo>
                    <a:pt x="518" y="17"/>
                  </a:lnTo>
                  <a:lnTo>
                    <a:pt x="518" y="15"/>
                  </a:lnTo>
                  <a:lnTo>
                    <a:pt x="517" y="15"/>
                  </a:lnTo>
                  <a:lnTo>
                    <a:pt x="513" y="13"/>
                  </a:lnTo>
                  <a:lnTo>
                    <a:pt x="518" y="13"/>
                  </a:lnTo>
                  <a:lnTo>
                    <a:pt x="517" y="11"/>
                  </a:lnTo>
                  <a:lnTo>
                    <a:pt x="517" y="10"/>
                  </a:lnTo>
                  <a:lnTo>
                    <a:pt x="515" y="10"/>
                  </a:lnTo>
                  <a:lnTo>
                    <a:pt x="513" y="8"/>
                  </a:lnTo>
                  <a:lnTo>
                    <a:pt x="511" y="10"/>
                  </a:lnTo>
                  <a:lnTo>
                    <a:pt x="511" y="11"/>
                  </a:lnTo>
                  <a:lnTo>
                    <a:pt x="509" y="11"/>
                  </a:lnTo>
                  <a:lnTo>
                    <a:pt x="511" y="13"/>
                  </a:lnTo>
                  <a:lnTo>
                    <a:pt x="509" y="13"/>
                  </a:lnTo>
                  <a:lnTo>
                    <a:pt x="505" y="15"/>
                  </a:lnTo>
                  <a:lnTo>
                    <a:pt x="503" y="15"/>
                  </a:lnTo>
                  <a:lnTo>
                    <a:pt x="503" y="17"/>
                  </a:lnTo>
                  <a:lnTo>
                    <a:pt x="501" y="19"/>
                  </a:lnTo>
                  <a:lnTo>
                    <a:pt x="501" y="21"/>
                  </a:lnTo>
                  <a:lnTo>
                    <a:pt x="495" y="19"/>
                  </a:lnTo>
                  <a:lnTo>
                    <a:pt x="493" y="21"/>
                  </a:lnTo>
                  <a:lnTo>
                    <a:pt x="493" y="23"/>
                  </a:lnTo>
                  <a:lnTo>
                    <a:pt x="492" y="23"/>
                  </a:lnTo>
                  <a:lnTo>
                    <a:pt x="493" y="23"/>
                  </a:lnTo>
                  <a:lnTo>
                    <a:pt x="492" y="21"/>
                  </a:lnTo>
                  <a:lnTo>
                    <a:pt x="492" y="23"/>
                  </a:lnTo>
                  <a:lnTo>
                    <a:pt x="490" y="21"/>
                  </a:lnTo>
                  <a:lnTo>
                    <a:pt x="488" y="21"/>
                  </a:lnTo>
                  <a:lnTo>
                    <a:pt x="488" y="23"/>
                  </a:lnTo>
                  <a:lnTo>
                    <a:pt x="490" y="23"/>
                  </a:lnTo>
                  <a:lnTo>
                    <a:pt x="488" y="25"/>
                  </a:lnTo>
                  <a:lnTo>
                    <a:pt x="484" y="25"/>
                  </a:lnTo>
                  <a:lnTo>
                    <a:pt x="484" y="27"/>
                  </a:lnTo>
                  <a:lnTo>
                    <a:pt x="484" y="29"/>
                  </a:lnTo>
                  <a:lnTo>
                    <a:pt x="484" y="31"/>
                  </a:lnTo>
                  <a:lnTo>
                    <a:pt x="482" y="31"/>
                  </a:lnTo>
                  <a:lnTo>
                    <a:pt x="480" y="33"/>
                  </a:lnTo>
                  <a:lnTo>
                    <a:pt x="478" y="33"/>
                  </a:lnTo>
                  <a:lnTo>
                    <a:pt x="478" y="34"/>
                  </a:lnTo>
                  <a:lnTo>
                    <a:pt x="476" y="34"/>
                  </a:lnTo>
                  <a:lnTo>
                    <a:pt x="476" y="36"/>
                  </a:lnTo>
                  <a:lnTo>
                    <a:pt x="474" y="36"/>
                  </a:lnTo>
                  <a:lnTo>
                    <a:pt x="472" y="38"/>
                  </a:lnTo>
                  <a:lnTo>
                    <a:pt x="469" y="40"/>
                  </a:lnTo>
                  <a:lnTo>
                    <a:pt x="467" y="42"/>
                  </a:lnTo>
                  <a:lnTo>
                    <a:pt x="463" y="44"/>
                  </a:lnTo>
                  <a:lnTo>
                    <a:pt x="459" y="46"/>
                  </a:lnTo>
                  <a:lnTo>
                    <a:pt x="457" y="46"/>
                  </a:lnTo>
                  <a:lnTo>
                    <a:pt x="455" y="46"/>
                  </a:lnTo>
                  <a:lnTo>
                    <a:pt x="455" y="48"/>
                  </a:lnTo>
                  <a:lnTo>
                    <a:pt x="451" y="48"/>
                  </a:lnTo>
                  <a:lnTo>
                    <a:pt x="445" y="48"/>
                  </a:lnTo>
                  <a:lnTo>
                    <a:pt x="444" y="48"/>
                  </a:lnTo>
                  <a:lnTo>
                    <a:pt x="440" y="48"/>
                  </a:lnTo>
                  <a:lnTo>
                    <a:pt x="436" y="46"/>
                  </a:lnTo>
                  <a:lnTo>
                    <a:pt x="434" y="44"/>
                  </a:lnTo>
                  <a:lnTo>
                    <a:pt x="428" y="38"/>
                  </a:lnTo>
                  <a:lnTo>
                    <a:pt x="426" y="38"/>
                  </a:lnTo>
                  <a:lnTo>
                    <a:pt x="424" y="34"/>
                  </a:lnTo>
                  <a:lnTo>
                    <a:pt x="424" y="33"/>
                  </a:lnTo>
                  <a:lnTo>
                    <a:pt x="422" y="33"/>
                  </a:lnTo>
                  <a:lnTo>
                    <a:pt x="422" y="31"/>
                  </a:lnTo>
                  <a:lnTo>
                    <a:pt x="424" y="31"/>
                  </a:lnTo>
                  <a:lnTo>
                    <a:pt x="424" y="29"/>
                  </a:lnTo>
                  <a:lnTo>
                    <a:pt x="426" y="29"/>
                  </a:lnTo>
                  <a:lnTo>
                    <a:pt x="426" y="27"/>
                  </a:lnTo>
                  <a:lnTo>
                    <a:pt x="430" y="23"/>
                  </a:lnTo>
                  <a:lnTo>
                    <a:pt x="432" y="23"/>
                  </a:lnTo>
                  <a:lnTo>
                    <a:pt x="434" y="23"/>
                  </a:lnTo>
                  <a:lnTo>
                    <a:pt x="436" y="21"/>
                  </a:lnTo>
                  <a:lnTo>
                    <a:pt x="438" y="21"/>
                  </a:lnTo>
                  <a:lnTo>
                    <a:pt x="440" y="21"/>
                  </a:lnTo>
                  <a:lnTo>
                    <a:pt x="442" y="21"/>
                  </a:lnTo>
                  <a:lnTo>
                    <a:pt x="444" y="21"/>
                  </a:lnTo>
                  <a:lnTo>
                    <a:pt x="442" y="19"/>
                  </a:lnTo>
                  <a:lnTo>
                    <a:pt x="444" y="19"/>
                  </a:lnTo>
                  <a:lnTo>
                    <a:pt x="444" y="17"/>
                  </a:lnTo>
                  <a:lnTo>
                    <a:pt x="444" y="15"/>
                  </a:lnTo>
                  <a:lnTo>
                    <a:pt x="445" y="15"/>
                  </a:lnTo>
                  <a:lnTo>
                    <a:pt x="447" y="13"/>
                  </a:lnTo>
                  <a:lnTo>
                    <a:pt x="449" y="13"/>
                  </a:lnTo>
                  <a:lnTo>
                    <a:pt x="451" y="13"/>
                  </a:lnTo>
                  <a:lnTo>
                    <a:pt x="453" y="11"/>
                  </a:lnTo>
                  <a:lnTo>
                    <a:pt x="457" y="11"/>
                  </a:lnTo>
                  <a:lnTo>
                    <a:pt x="461" y="11"/>
                  </a:lnTo>
                  <a:lnTo>
                    <a:pt x="463" y="11"/>
                  </a:lnTo>
                  <a:lnTo>
                    <a:pt x="467" y="13"/>
                  </a:lnTo>
                  <a:lnTo>
                    <a:pt x="467" y="11"/>
                  </a:lnTo>
                  <a:lnTo>
                    <a:pt x="469" y="11"/>
                  </a:lnTo>
                  <a:lnTo>
                    <a:pt x="470" y="10"/>
                  </a:lnTo>
                  <a:lnTo>
                    <a:pt x="470" y="8"/>
                  </a:lnTo>
                  <a:lnTo>
                    <a:pt x="469" y="10"/>
                  </a:lnTo>
                  <a:lnTo>
                    <a:pt x="469" y="8"/>
                  </a:lnTo>
                  <a:lnTo>
                    <a:pt x="470" y="8"/>
                  </a:lnTo>
                  <a:lnTo>
                    <a:pt x="472" y="8"/>
                  </a:lnTo>
                  <a:lnTo>
                    <a:pt x="474" y="6"/>
                  </a:lnTo>
                  <a:lnTo>
                    <a:pt x="472" y="6"/>
                  </a:lnTo>
                  <a:lnTo>
                    <a:pt x="474" y="6"/>
                  </a:lnTo>
                  <a:lnTo>
                    <a:pt x="474" y="4"/>
                  </a:lnTo>
                  <a:lnTo>
                    <a:pt x="476" y="4"/>
                  </a:lnTo>
                  <a:lnTo>
                    <a:pt x="476" y="2"/>
                  </a:lnTo>
                  <a:lnTo>
                    <a:pt x="478" y="2"/>
                  </a:lnTo>
                  <a:lnTo>
                    <a:pt x="476" y="0"/>
                  </a:lnTo>
                  <a:lnTo>
                    <a:pt x="478" y="0"/>
                  </a:lnTo>
                  <a:lnTo>
                    <a:pt x="559" y="0"/>
                  </a:lnTo>
                  <a:close/>
                  <a:moveTo>
                    <a:pt x="472" y="0"/>
                  </a:moveTo>
                  <a:lnTo>
                    <a:pt x="470" y="0"/>
                  </a:lnTo>
                  <a:lnTo>
                    <a:pt x="470" y="2"/>
                  </a:lnTo>
                  <a:lnTo>
                    <a:pt x="469" y="2"/>
                  </a:lnTo>
                  <a:lnTo>
                    <a:pt x="467" y="2"/>
                  </a:lnTo>
                  <a:lnTo>
                    <a:pt x="467" y="0"/>
                  </a:lnTo>
                  <a:lnTo>
                    <a:pt x="465" y="0"/>
                  </a:lnTo>
                  <a:lnTo>
                    <a:pt x="465" y="4"/>
                  </a:lnTo>
                  <a:lnTo>
                    <a:pt x="463" y="4"/>
                  </a:lnTo>
                  <a:lnTo>
                    <a:pt x="461" y="2"/>
                  </a:lnTo>
                  <a:lnTo>
                    <a:pt x="459" y="4"/>
                  </a:lnTo>
                  <a:lnTo>
                    <a:pt x="457" y="4"/>
                  </a:lnTo>
                  <a:lnTo>
                    <a:pt x="455" y="4"/>
                  </a:lnTo>
                  <a:lnTo>
                    <a:pt x="455" y="2"/>
                  </a:lnTo>
                  <a:lnTo>
                    <a:pt x="457" y="2"/>
                  </a:lnTo>
                  <a:lnTo>
                    <a:pt x="457" y="0"/>
                  </a:lnTo>
                  <a:lnTo>
                    <a:pt x="472" y="0"/>
                  </a:lnTo>
                  <a:close/>
                  <a:moveTo>
                    <a:pt x="455" y="0"/>
                  </a:moveTo>
                  <a:lnTo>
                    <a:pt x="453" y="0"/>
                  </a:lnTo>
                  <a:lnTo>
                    <a:pt x="451" y="0"/>
                  </a:lnTo>
                  <a:lnTo>
                    <a:pt x="455" y="0"/>
                  </a:lnTo>
                  <a:close/>
                  <a:moveTo>
                    <a:pt x="451" y="0"/>
                  </a:moveTo>
                  <a:lnTo>
                    <a:pt x="451" y="2"/>
                  </a:lnTo>
                  <a:lnTo>
                    <a:pt x="451" y="4"/>
                  </a:lnTo>
                  <a:lnTo>
                    <a:pt x="449" y="6"/>
                  </a:lnTo>
                  <a:lnTo>
                    <a:pt x="445" y="6"/>
                  </a:lnTo>
                  <a:lnTo>
                    <a:pt x="444" y="4"/>
                  </a:lnTo>
                  <a:lnTo>
                    <a:pt x="444" y="2"/>
                  </a:lnTo>
                  <a:lnTo>
                    <a:pt x="444" y="6"/>
                  </a:lnTo>
                  <a:lnTo>
                    <a:pt x="440" y="8"/>
                  </a:lnTo>
                  <a:lnTo>
                    <a:pt x="436" y="8"/>
                  </a:lnTo>
                  <a:lnTo>
                    <a:pt x="432" y="8"/>
                  </a:lnTo>
                  <a:lnTo>
                    <a:pt x="430" y="8"/>
                  </a:lnTo>
                  <a:lnTo>
                    <a:pt x="430" y="4"/>
                  </a:lnTo>
                  <a:lnTo>
                    <a:pt x="432" y="4"/>
                  </a:lnTo>
                  <a:lnTo>
                    <a:pt x="432" y="2"/>
                  </a:lnTo>
                  <a:lnTo>
                    <a:pt x="436" y="0"/>
                  </a:lnTo>
                  <a:lnTo>
                    <a:pt x="434" y="0"/>
                  </a:lnTo>
                  <a:lnTo>
                    <a:pt x="432" y="2"/>
                  </a:lnTo>
                  <a:lnTo>
                    <a:pt x="432" y="0"/>
                  </a:lnTo>
                  <a:lnTo>
                    <a:pt x="451" y="0"/>
                  </a:lnTo>
                  <a:close/>
                  <a:moveTo>
                    <a:pt x="424" y="0"/>
                  </a:moveTo>
                  <a:lnTo>
                    <a:pt x="426" y="0"/>
                  </a:lnTo>
                  <a:lnTo>
                    <a:pt x="426" y="2"/>
                  </a:lnTo>
                  <a:lnTo>
                    <a:pt x="424" y="4"/>
                  </a:lnTo>
                  <a:lnTo>
                    <a:pt x="424" y="6"/>
                  </a:lnTo>
                  <a:lnTo>
                    <a:pt x="422" y="8"/>
                  </a:lnTo>
                  <a:lnTo>
                    <a:pt x="419" y="11"/>
                  </a:lnTo>
                  <a:lnTo>
                    <a:pt x="415" y="13"/>
                  </a:lnTo>
                  <a:lnTo>
                    <a:pt x="413" y="13"/>
                  </a:lnTo>
                  <a:lnTo>
                    <a:pt x="411" y="11"/>
                  </a:lnTo>
                  <a:lnTo>
                    <a:pt x="411" y="10"/>
                  </a:lnTo>
                  <a:lnTo>
                    <a:pt x="411" y="8"/>
                  </a:lnTo>
                  <a:lnTo>
                    <a:pt x="411" y="6"/>
                  </a:lnTo>
                  <a:lnTo>
                    <a:pt x="411" y="4"/>
                  </a:lnTo>
                  <a:lnTo>
                    <a:pt x="411" y="2"/>
                  </a:lnTo>
                  <a:lnTo>
                    <a:pt x="411" y="0"/>
                  </a:lnTo>
                  <a:lnTo>
                    <a:pt x="411" y="2"/>
                  </a:lnTo>
                  <a:lnTo>
                    <a:pt x="407" y="6"/>
                  </a:lnTo>
                  <a:lnTo>
                    <a:pt x="405" y="4"/>
                  </a:lnTo>
                  <a:lnTo>
                    <a:pt x="403" y="2"/>
                  </a:lnTo>
                  <a:lnTo>
                    <a:pt x="403" y="4"/>
                  </a:lnTo>
                  <a:lnTo>
                    <a:pt x="405" y="4"/>
                  </a:lnTo>
                  <a:lnTo>
                    <a:pt x="405" y="6"/>
                  </a:lnTo>
                  <a:lnTo>
                    <a:pt x="405" y="8"/>
                  </a:lnTo>
                  <a:lnTo>
                    <a:pt x="405" y="10"/>
                  </a:lnTo>
                  <a:lnTo>
                    <a:pt x="405" y="11"/>
                  </a:lnTo>
                  <a:lnTo>
                    <a:pt x="405" y="13"/>
                  </a:lnTo>
                  <a:lnTo>
                    <a:pt x="403" y="13"/>
                  </a:lnTo>
                  <a:lnTo>
                    <a:pt x="399" y="11"/>
                  </a:lnTo>
                  <a:lnTo>
                    <a:pt x="397" y="10"/>
                  </a:lnTo>
                  <a:lnTo>
                    <a:pt x="396" y="10"/>
                  </a:lnTo>
                  <a:lnTo>
                    <a:pt x="394" y="8"/>
                  </a:lnTo>
                  <a:lnTo>
                    <a:pt x="396" y="8"/>
                  </a:lnTo>
                  <a:lnTo>
                    <a:pt x="397" y="6"/>
                  </a:lnTo>
                  <a:lnTo>
                    <a:pt x="397" y="4"/>
                  </a:lnTo>
                  <a:lnTo>
                    <a:pt x="394" y="6"/>
                  </a:lnTo>
                  <a:lnTo>
                    <a:pt x="394" y="4"/>
                  </a:lnTo>
                  <a:lnTo>
                    <a:pt x="394" y="2"/>
                  </a:lnTo>
                  <a:lnTo>
                    <a:pt x="394" y="0"/>
                  </a:lnTo>
                  <a:lnTo>
                    <a:pt x="424" y="0"/>
                  </a:lnTo>
                  <a:close/>
                  <a:moveTo>
                    <a:pt x="394" y="0"/>
                  </a:moveTo>
                  <a:lnTo>
                    <a:pt x="392" y="0"/>
                  </a:lnTo>
                  <a:lnTo>
                    <a:pt x="390" y="0"/>
                  </a:lnTo>
                  <a:lnTo>
                    <a:pt x="390" y="2"/>
                  </a:lnTo>
                  <a:lnTo>
                    <a:pt x="388" y="2"/>
                  </a:lnTo>
                  <a:lnTo>
                    <a:pt x="388" y="4"/>
                  </a:lnTo>
                  <a:lnTo>
                    <a:pt x="386" y="4"/>
                  </a:lnTo>
                  <a:lnTo>
                    <a:pt x="384" y="4"/>
                  </a:lnTo>
                  <a:lnTo>
                    <a:pt x="384" y="2"/>
                  </a:lnTo>
                  <a:lnTo>
                    <a:pt x="382" y="2"/>
                  </a:lnTo>
                  <a:lnTo>
                    <a:pt x="374" y="0"/>
                  </a:lnTo>
                  <a:lnTo>
                    <a:pt x="394" y="0"/>
                  </a:lnTo>
                  <a:close/>
                  <a:moveTo>
                    <a:pt x="977" y="0"/>
                  </a:moveTo>
                  <a:lnTo>
                    <a:pt x="975" y="2"/>
                  </a:lnTo>
                  <a:lnTo>
                    <a:pt x="973" y="2"/>
                  </a:lnTo>
                  <a:lnTo>
                    <a:pt x="972" y="4"/>
                  </a:lnTo>
                  <a:lnTo>
                    <a:pt x="972" y="6"/>
                  </a:lnTo>
                  <a:lnTo>
                    <a:pt x="966" y="8"/>
                  </a:lnTo>
                  <a:lnTo>
                    <a:pt x="966" y="10"/>
                  </a:lnTo>
                  <a:lnTo>
                    <a:pt x="964" y="10"/>
                  </a:lnTo>
                  <a:lnTo>
                    <a:pt x="966" y="11"/>
                  </a:lnTo>
                  <a:lnTo>
                    <a:pt x="968" y="11"/>
                  </a:lnTo>
                  <a:lnTo>
                    <a:pt x="968" y="13"/>
                  </a:lnTo>
                  <a:lnTo>
                    <a:pt x="968" y="15"/>
                  </a:lnTo>
                  <a:lnTo>
                    <a:pt x="970" y="13"/>
                  </a:lnTo>
                  <a:lnTo>
                    <a:pt x="970" y="15"/>
                  </a:lnTo>
                  <a:lnTo>
                    <a:pt x="970" y="13"/>
                  </a:lnTo>
                  <a:lnTo>
                    <a:pt x="972" y="13"/>
                  </a:lnTo>
                  <a:lnTo>
                    <a:pt x="975" y="10"/>
                  </a:lnTo>
                  <a:lnTo>
                    <a:pt x="977" y="11"/>
                  </a:lnTo>
                  <a:lnTo>
                    <a:pt x="979" y="11"/>
                  </a:lnTo>
                  <a:lnTo>
                    <a:pt x="977" y="13"/>
                  </a:lnTo>
                  <a:lnTo>
                    <a:pt x="979" y="13"/>
                  </a:lnTo>
                  <a:lnTo>
                    <a:pt x="979" y="15"/>
                  </a:lnTo>
                  <a:lnTo>
                    <a:pt x="979" y="17"/>
                  </a:lnTo>
                  <a:lnTo>
                    <a:pt x="981" y="17"/>
                  </a:lnTo>
                  <a:lnTo>
                    <a:pt x="981" y="19"/>
                  </a:lnTo>
                  <a:lnTo>
                    <a:pt x="973" y="23"/>
                  </a:lnTo>
                  <a:lnTo>
                    <a:pt x="972" y="23"/>
                  </a:lnTo>
                  <a:lnTo>
                    <a:pt x="970" y="21"/>
                  </a:lnTo>
                  <a:lnTo>
                    <a:pt x="968" y="21"/>
                  </a:lnTo>
                  <a:lnTo>
                    <a:pt x="968" y="19"/>
                  </a:lnTo>
                  <a:lnTo>
                    <a:pt x="970" y="19"/>
                  </a:lnTo>
                  <a:lnTo>
                    <a:pt x="970" y="17"/>
                  </a:lnTo>
                  <a:lnTo>
                    <a:pt x="968" y="15"/>
                  </a:lnTo>
                  <a:lnTo>
                    <a:pt x="968" y="17"/>
                  </a:lnTo>
                  <a:lnTo>
                    <a:pt x="968" y="19"/>
                  </a:lnTo>
                  <a:lnTo>
                    <a:pt x="966" y="19"/>
                  </a:lnTo>
                  <a:lnTo>
                    <a:pt x="968" y="19"/>
                  </a:lnTo>
                  <a:lnTo>
                    <a:pt x="966" y="17"/>
                  </a:lnTo>
                  <a:lnTo>
                    <a:pt x="966" y="15"/>
                  </a:lnTo>
                  <a:lnTo>
                    <a:pt x="966" y="17"/>
                  </a:lnTo>
                  <a:lnTo>
                    <a:pt x="964" y="17"/>
                  </a:lnTo>
                  <a:lnTo>
                    <a:pt x="966" y="19"/>
                  </a:lnTo>
                  <a:lnTo>
                    <a:pt x="970" y="23"/>
                  </a:lnTo>
                  <a:lnTo>
                    <a:pt x="970" y="25"/>
                  </a:lnTo>
                  <a:lnTo>
                    <a:pt x="968" y="25"/>
                  </a:lnTo>
                  <a:lnTo>
                    <a:pt x="968" y="27"/>
                  </a:lnTo>
                  <a:lnTo>
                    <a:pt x="970" y="29"/>
                  </a:lnTo>
                  <a:lnTo>
                    <a:pt x="970" y="31"/>
                  </a:lnTo>
                  <a:lnTo>
                    <a:pt x="968" y="31"/>
                  </a:lnTo>
                  <a:lnTo>
                    <a:pt x="968" y="33"/>
                  </a:lnTo>
                  <a:lnTo>
                    <a:pt x="968" y="34"/>
                  </a:lnTo>
                  <a:lnTo>
                    <a:pt x="970" y="34"/>
                  </a:lnTo>
                  <a:lnTo>
                    <a:pt x="968" y="36"/>
                  </a:lnTo>
                  <a:lnTo>
                    <a:pt x="968" y="38"/>
                  </a:lnTo>
                  <a:lnTo>
                    <a:pt x="964" y="36"/>
                  </a:lnTo>
                  <a:lnTo>
                    <a:pt x="964" y="38"/>
                  </a:lnTo>
                  <a:lnTo>
                    <a:pt x="962" y="38"/>
                  </a:lnTo>
                  <a:lnTo>
                    <a:pt x="958" y="38"/>
                  </a:lnTo>
                  <a:lnTo>
                    <a:pt x="954" y="38"/>
                  </a:lnTo>
                  <a:lnTo>
                    <a:pt x="950" y="38"/>
                  </a:lnTo>
                  <a:lnTo>
                    <a:pt x="949" y="40"/>
                  </a:lnTo>
                  <a:lnTo>
                    <a:pt x="947" y="40"/>
                  </a:lnTo>
                  <a:lnTo>
                    <a:pt x="947" y="42"/>
                  </a:lnTo>
                  <a:lnTo>
                    <a:pt x="945" y="42"/>
                  </a:lnTo>
                  <a:lnTo>
                    <a:pt x="943" y="44"/>
                  </a:lnTo>
                  <a:lnTo>
                    <a:pt x="941" y="44"/>
                  </a:lnTo>
                  <a:lnTo>
                    <a:pt x="939" y="44"/>
                  </a:lnTo>
                  <a:lnTo>
                    <a:pt x="937" y="42"/>
                  </a:lnTo>
                  <a:lnTo>
                    <a:pt x="935" y="42"/>
                  </a:lnTo>
                  <a:lnTo>
                    <a:pt x="933" y="40"/>
                  </a:lnTo>
                  <a:lnTo>
                    <a:pt x="933" y="38"/>
                  </a:lnTo>
                  <a:lnTo>
                    <a:pt x="931" y="38"/>
                  </a:lnTo>
                  <a:lnTo>
                    <a:pt x="931" y="40"/>
                  </a:lnTo>
                  <a:lnTo>
                    <a:pt x="931" y="42"/>
                  </a:lnTo>
                  <a:lnTo>
                    <a:pt x="929" y="42"/>
                  </a:lnTo>
                  <a:lnTo>
                    <a:pt x="929" y="40"/>
                  </a:lnTo>
                  <a:lnTo>
                    <a:pt x="927" y="40"/>
                  </a:lnTo>
                  <a:lnTo>
                    <a:pt x="925" y="38"/>
                  </a:lnTo>
                  <a:lnTo>
                    <a:pt x="924" y="38"/>
                  </a:lnTo>
                  <a:lnTo>
                    <a:pt x="922" y="34"/>
                  </a:lnTo>
                  <a:lnTo>
                    <a:pt x="922" y="33"/>
                  </a:lnTo>
                  <a:lnTo>
                    <a:pt x="922" y="31"/>
                  </a:lnTo>
                  <a:lnTo>
                    <a:pt x="922" y="29"/>
                  </a:lnTo>
                  <a:lnTo>
                    <a:pt x="922" y="27"/>
                  </a:lnTo>
                  <a:lnTo>
                    <a:pt x="924" y="25"/>
                  </a:lnTo>
                  <a:lnTo>
                    <a:pt x="922" y="25"/>
                  </a:lnTo>
                  <a:lnTo>
                    <a:pt x="922" y="23"/>
                  </a:lnTo>
                  <a:lnTo>
                    <a:pt x="920" y="23"/>
                  </a:lnTo>
                  <a:lnTo>
                    <a:pt x="918" y="21"/>
                  </a:lnTo>
                  <a:lnTo>
                    <a:pt x="916" y="19"/>
                  </a:lnTo>
                  <a:lnTo>
                    <a:pt x="916" y="17"/>
                  </a:lnTo>
                  <a:lnTo>
                    <a:pt x="914" y="17"/>
                  </a:lnTo>
                  <a:lnTo>
                    <a:pt x="914" y="19"/>
                  </a:lnTo>
                  <a:lnTo>
                    <a:pt x="916" y="21"/>
                  </a:lnTo>
                  <a:lnTo>
                    <a:pt x="916" y="23"/>
                  </a:lnTo>
                  <a:lnTo>
                    <a:pt x="918" y="25"/>
                  </a:lnTo>
                  <a:lnTo>
                    <a:pt x="918" y="27"/>
                  </a:lnTo>
                  <a:lnTo>
                    <a:pt x="918" y="31"/>
                  </a:lnTo>
                  <a:lnTo>
                    <a:pt x="916" y="33"/>
                  </a:lnTo>
                  <a:lnTo>
                    <a:pt x="916" y="34"/>
                  </a:lnTo>
                  <a:lnTo>
                    <a:pt x="916" y="36"/>
                  </a:lnTo>
                  <a:lnTo>
                    <a:pt x="916" y="38"/>
                  </a:lnTo>
                  <a:lnTo>
                    <a:pt x="914" y="38"/>
                  </a:lnTo>
                  <a:lnTo>
                    <a:pt x="914" y="40"/>
                  </a:lnTo>
                  <a:lnTo>
                    <a:pt x="912" y="38"/>
                  </a:lnTo>
                  <a:lnTo>
                    <a:pt x="906" y="40"/>
                  </a:lnTo>
                  <a:lnTo>
                    <a:pt x="904" y="40"/>
                  </a:lnTo>
                  <a:lnTo>
                    <a:pt x="904" y="42"/>
                  </a:lnTo>
                  <a:lnTo>
                    <a:pt x="901" y="42"/>
                  </a:lnTo>
                  <a:lnTo>
                    <a:pt x="899" y="42"/>
                  </a:lnTo>
                  <a:lnTo>
                    <a:pt x="897" y="42"/>
                  </a:lnTo>
                  <a:lnTo>
                    <a:pt x="897" y="40"/>
                  </a:lnTo>
                  <a:lnTo>
                    <a:pt x="895" y="42"/>
                  </a:lnTo>
                  <a:lnTo>
                    <a:pt x="893" y="42"/>
                  </a:lnTo>
                  <a:lnTo>
                    <a:pt x="893" y="40"/>
                  </a:lnTo>
                  <a:lnTo>
                    <a:pt x="893" y="38"/>
                  </a:lnTo>
                  <a:lnTo>
                    <a:pt x="893" y="36"/>
                  </a:lnTo>
                  <a:lnTo>
                    <a:pt x="893" y="34"/>
                  </a:lnTo>
                  <a:lnTo>
                    <a:pt x="891" y="33"/>
                  </a:lnTo>
                  <a:lnTo>
                    <a:pt x="893" y="33"/>
                  </a:lnTo>
                  <a:lnTo>
                    <a:pt x="893" y="31"/>
                  </a:lnTo>
                  <a:lnTo>
                    <a:pt x="891" y="31"/>
                  </a:lnTo>
                  <a:lnTo>
                    <a:pt x="891" y="33"/>
                  </a:lnTo>
                  <a:lnTo>
                    <a:pt x="891" y="34"/>
                  </a:lnTo>
                  <a:lnTo>
                    <a:pt x="891" y="36"/>
                  </a:lnTo>
                  <a:lnTo>
                    <a:pt x="891" y="38"/>
                  </a:lnTo>
                  <a:lnTo>
                    <a:pt x="891" y="40"/>
                  </a:lnTo>
                  <a:lnTo>
                    <a:pt x="891" y="42"/>
                  </a:lnTo>
                  <a:lnTo>
                    <a:pt x="889" y="42"/>
                  </a:lnTo>
                  <a:lnTo>
                    <a:pt x="887" y="42"/>
                  </a:lnTo>
                  <a:lnTo>
                    <a:pt x="885" y="42"/>
                  </a:lnTo>
                  <a:lnTo>
                    <a:pt x="885" y="40"/>
                  </a:lnTo>
                  <a:lnTo>
                    <a:pt x="885" y="38"/>
                  </a:lnTo>
                  <a:lnTo>
                    <a:pt x="885" y="36"/>
                  </a:lnTo>
                  <a:lnTo>
                    <a:pt x="885" y="33"/>
                  </a:lnTo>
                  <a:lnTo>
                    <a:pt x="883" y="33"/>
                  </a:lnTo>
                  <a:lnTo>
                    <a:pt x="883" y="31"/>
                  </a:lnTo>
                  <a:lnTo>
                    <a:pt x="883" y="33"/>
                  </a:lnTo>
                  <a:lnTo>
                    <a:pt x="883" y="34"/>
                  </a:lnTo>
                  <a:lnTo>
                    <a:pt x="883" y="36"/>
                  </a:lnTo>
                  <a:lnTo>
                    <a:pt x="883" y="38"/>
                  </a:lnTo>
                  <a:lnTo>
                    <a:pt x="883" y="40"/>
                  </a:lnTo>
                  <a:lnTo>
                    <a:pt x="883" y="42"/>
                  </a:lnTo>
                  <a:lnTo>
                    <a:pt x="881" y="42"/>
                  </a:lnTo>
                  <a:lnTo>
                    <a:pt x="877" y="42"/>
                  </a:lnTo>
                  <a:lnTo>
                    <a:pt x="874" y="42"/>
                  </a:lnTo>
                  <a:lnTo>
                    <a:pt x="874" y="40"/>
                  </a:lnTo>
                  <a:lnTo>
                    <a:pt x="874" y="38"/>
                  </a:lnTo>
                  <a:lnTo>
                    <a:pt x="874" y="36"/>
                  </a:lnTo>
                  <a:lnTo>
                    <a:pt x="874" y="34"/>
                  </a:lnTo>
                  <a:lnTo>
                    <a:pt x="872" y="34"/>
                  </a:lnTo>
                  <a:lnTo>
                    <a:pt x="872" y="36"/>
                  </a:lnTo>
                  <a:lnTo>
                    <a:pt x="872" y="38"/>
                  </a:lnTo>
                  <a:lnTo>
                    <a:pt x="872" y="40"/>
                  </a:lnTo>
                  <a:lnTo>
                    <a:pt x="872" y="42"/>
                  </a:lnTo>
                  <a:lnTo>
                    <a:pt x="870" y="42"/>
                  </a:lnTo>
                  <a:lnTo>
                    <a:pt x="868" y="42"/>
                  </a:lnTo>
                  <a:lnTo>
                    <a:pt x="866" y="40"/>
                  </a:lnTo>
                  <a:lnTo>
                    <a:pt x="864" y="38"/>
                  </a:lnTo>
                  <a:lnTo>
                    <a:pt x="864" y="36"/>
                  </a:lnTo>
                  <a:lnTo>
                    <a:pt x="864" y="34"/>
                  </a:lnTo>
                  <a:lnTo>
                    <a:pt x="862" y="34"/>
                  </a:lnTo>
                  <a:lnTo>
                    <a:pt x="864" y="36"/>
                  </a:lnTo>
                  <a:lnTo>
                    <a:pt x="864" y="38"/>
                  </a:lnTo>
                  <a:lnTo>
                    <a:pt x="862" y="38"/>
                  </a:lnTo>
                  <a:lnTo>
                    <a:pt x="864" y="40"/>
                  </a:lnTo>
                  <a:lnTo>
                    <a:pt x="866" y="42"/>
                  </a:lnTo>
                  <a:lnTo>
                    <a:pt x="866" y="44"/>
                  </a:lnTo>
                  <a:lnTo>
                    <a:pt x="862" y="44"/>
                  </a:lnTo>
                  <a:lnTo>
                    <a:pt x="860" y="44"/>
                  </a:lnTo>
                  <a:lnTo>
                    <a:pt x="860" y="42"/>
                  </a:lnTo>
                  <a:lnTo>
                    <a:pt x="858" y="42"/>
                  </a:lnTo>
                  <a:lnTo>
                    <a:pt x="860" y="42"/>
                  </a:lnTo>
                  <a:lnTo>
                    <a:pt x="858" y="44"/>
                  </a:lnTo>
                  <a:lnTo>
                    <a:pt x="856" y="44"/>
                  </a:lnTo>
                  <a:lnTo>
                    <a:pt x="854" y="44"/>
                  </a:lnTo>
                  <a:lnTo>
                    <a:pt x="854" y="40"/>
                  </a:lnTo>
                  <a:lnTo>
                    <a:pt x="853" y="40"/>
                  </a:lnTo>
                  <a:lnTo>
                    <a:pt x="853" y="42"/>
                  </a:lnTo>
                  <a:lnTo>
                    <a:pt x="851" y="44"/>
                  </a:lnTo>
                  <a:lnTo>
                    <a:pt x="849" y="44"/>
                  </a:lnTo>
                  <a:lnTo>
                    <a:pt x="849" y="42"/>
                  </a:lnTo>
                  <a:lnTo>
                    <a:pt x="849" y="40"/>
                  </a:lnTo>
                  <a:lnTo>
                    <a:pt x="847" y="40"/>
                  </a:lnTo>
                  <a:lnTo>
                    <a:pt x="847" y="42"/>
                  </a:lnTo>
                  <a:lnTo>
                    <a:pt x="847" y="44"/>
                  </a:lnTo>
                  <a:lnTo>
                    <a:pt x="843" y="44"/>
                  </a:lnTo>
                  <a:lnTo>
                    <a:pt x="843" y="42"/>
                  </a:lnTo>
                  <a:lnTo>
                    <a:pt x="841" y="42"/>
                  </a:lnTo>
                  <a:lnTo>
                    <a:pt x="841" y="44"/>
                  </a:lnTo>
                  <a:lnTo>
                    <a:pt x="835" y="42"/>
                  </a:lnTo>
                  <a:lnTo>
                    <a:pt x="835" y="40"/>
                  </a:lnTo>
                  <a:lnTo>
                    <a:pt x="835" y="38"/>
                  </a:lnTo>
                  <a:lnTo>
                    <a:pt x="835" y="34"/>
                  </a:lnTo>
                  <a:lnTo>
                    <a:pt x="837" y="33"/>
                  </a:lnTo>
                  <a:lnTo>
                    <a:pt x="837" y="31"/>
                  </a:lnTo>
                  <a:lnTo>
                    <a:pt x="837" y="29"/>
                  </a:lnTo>
                  <a:lnTo>
                    <a:pt x="837" y="27"/>
                  </a:lnTo>
                  <a:lnTo>
                    <a:pt x="839" y="25"/>
                  </a:lnTo>
                  <a:lnTo>
                    <a:pt x="837" y="25"/>
                  </a:lnTo>
                  <a:lnTo>
                    <a:pt x="837" y="23"/>
                  </a:lnTo>
                  <a:lnTo>
                    <a:pt x="837" y="21"/>
                  </a:lnTo>
                  <a:lnTo>
                    <a:pt x="835" y="17"/>
                  </a:lnTo>
                  <a:lnTo>
                    <a:pt x="835" y="19"/>
                  </a:lnTo>
                  <a:lnTo>
                    <a:pt x="835" y="21"/>
                  </a:lnTo>
                  <a:lnTo>
                    <a:pt x="835" y="23"/>
                  </a:lnTo>
                  <a:lnTo>
                    <a:pt x="833" y="23"/>
                  </a:lnTo>
                  <a:lnTo>
                    <a:pt x="833" y="21"/>
                  </a:lnTo>
                  <a:lnTo>
                    <a:pt x="833" y="23"/>
                  </a:lnTo>
                  <a:lnTo>
                    <a:pt x="833" y="25"/>
                  </a:lnTo>
                  <a:lnTo>
                    <a:pt x="831" y="25"/>
                  </a:lnTo>
                  <a:lnTo>
                    <a:pt x="831" y="27"/>
                  </a:lnTo>
                  <a:lnTo>
                    <a:pt x="831" y="29"/>
                  </a:lnTo>
                  <a:lnTo>
                    <a:pt x="831" y="31"/>
                  </a:lnTo>
                  <a:lnTo>
                    <a:pt x="831" y="33"/>
                  </a:lnTo>
                  <a:lnTo>
                    <a:pt x="829" y="33"/>
                  </a:lnTo>
                  <a:lnTo>
                    <a:pt x="829" y="31"/>
                  </a:lnTo>
                  <a:lnTo>
                    <a:pt x="829" y="29"/>
                  </a:lnTo>
                  <a:lnTo>
                    <a:pt x="829" y="27"/>
                  </a:lnTo>
                  <a:lnTo>
                    <a:pt x="829" y="25"/>
                  </a:lnTo>
                  <a:lnTo>
                    <a:pt x="828" y="23"/>
                  </a:lnTo>
                  <a:lnTo>
                    <a:pt x="828" y="21"/>
                  </a:lnTo>
                  <a:lnTo>
                    <a:pt x="826" y="21"/>
                  </a:lnTo>
                  <a:lnTo>
                    <a:pt x="828" y="23"/>
                  </a:lnTo>
                  <a:lnTo>
                    <a:pt x="828" y="25"/>
                  </a:lnTo>
                  <a:lnTo>
                    <a:pt x="828" y="27"/>
                  </a:lnTo>
                  <a:lnTo>
                    <a:pt x="828" y="29"/>
                  </a:lnTo>
                  <a:lnTo>
                    <a:pt x="826" y="29"/>
                  </a:lnTo>
                  <a:lnTo>
                    <a:pt x="824" y="27"/>
                  </a:lnTo>
                  <a:lnTo>
                    <a:pt x="826" y="29"/>
                  </a:lnTo>
                  <a:lnTo>
                    <a:pt x="826" y="31"/>
                  </a:lnTo>
                  <a:lnTo>
                    <a:pt x="826" y="33"/>
                  </a:lnTo>
                  <a:lnTo>
                    <a:pt x="826" y="34"/>
                  </a:lnTo>
                  <a:lnTo>
                    <a:pt x="826" y="36"/>
                  </a:lnTo>
                  <a:lnTo>
                    <a:pt x="824" y="36"/>
                  </a:lnTo>
                  <a:lnTo>
                    <a:pt x="822" y="36"/>
                  </a:lnTo>
                  <a:lnTo>
                    <a:pt x="822" y="38"/>
                  </a:lnTo>
                  <a:lnTo>
                    <a:pt x="818" y="40"/>
                  </a:lnTo>
                  <a:lnTo>
                    <a:pt x="820" y="38"/>
                  </a:lnTo>
                  <a:lnTo>
                    <a:pt x="818" y="38"/>
                  </a:lnTo>
                  <a:lnTo>
                    <a:pt x="818" y="40"/>
                  </a:lnTo>
                  <a:lnTo>
                    <a:pt x="816" y="40"/>
                  </a:lnTo>
                  <a:lnTo>
                    <a:pt x="814" y="40"/>
                  </a:lnTo>
                  <a:lnTo>
                    <a:pt x="812" y="40"/>
                  </a:lnTo>
                  <a:lnTo>
                    <a:pt x="812" y="38"/>
                  </a:lnTo>
                  <a:lnTo>
                    <a:pt x="812" y="36"/>
                  </a:lnTo>
                  <a:lnTo>
                    <a:pt x="810" y="38"/>
                  </a:lnTo>
                  <a:lnTo>
                    <a:pt x="806" y="36"/>
                  </a:lnTo>
                  <a:lnTo>
                    <a:pt x="806" y="34"/>
                  </a:lnTo>
                  <a:lnTo>
                    <a:pt x="805" y="36"/>
                  </a:lnTo>
                  <a:lnTo>
                    <a:pt x="803" y="36"/>
                  </a:lnTo>
                  <a:lnTo>
                    <a:pt x="801" y="33"/>
                  </a:lnTo>
                  <a:lnTo>
                    <a:pt x="801" y="31"/>
                  </a:lnTo>
                  <a:lnTo>
                    <a:pt x="801" y="29"/>
                  </a:lnTo>
                  <a:lnTo>
                    <a:pt x="799" y="29"/>
                  </a:lnTo>
                  <a:lnTo>
                    <a:pt x="799" y="31"/>
                  </a:lnTo>
                  <a:lnTo>
                    <a:pt x="797" y="31"/>
                  </a:lnTo>
                  <a:lnTo>
                    <a:pt x="795" y="31"/>
                  </a:lnTo>
                  <a:lnTo>
                    <a:pt x="797" y="29"/>
                  </a:lnTo>
                  <a:lnTo>
                    <a:pt x="799" y="27"/>
                  </a:lnTo>
                  <a:lnTo>
                    <a:pt x="799" y="25"/>
                  </a:lnTo>
                  <a:lnTo>
                    <a:pt x="799" y="23"/>
                  </a:lnTo>
                  <a:lnTo>
                    <a:pt x="801" y="23"/>
                  </a:lnTo>
                  <a:lnTo>
                    <a:pt x="801" y="21"/>
                  </a:lnTo>
                  <a:lnTo>
                    <a:pt x="801" y="19"/>
                  </a:lnTo>
                  <a:lnTo>
                    <a:pt x="799" y="19"/>
                  </a:lnTo>
                  <a:lnTo>
                    <a:pt x="799" y="21"/>
                  </a:lnTo>
                  <a:lnTo>
                    <a:pt x="795" y="27"/>
                  </a:lnTo>
                  <a:lnTo>
                    <a:pt x="793" y="27"/>
                  </a:lnTo>
                  <a:lnTo>
                    <a:pt x="793" y="29"/>
                  </a:lnTo>
                  <a:lnTo>
                    <a:pt x="793" y="31"/>
                  </a:lnTo>
                  <a:lnTo>
                    <a:pt x="795" y="33"/>
                  </a:lnTo>
                  <a:lnTo>
                    <a:pt x="795" y="34"/>
                  </a:lnTo>
                  <a:lnTo>
                    <a:pt x="791" y="34"/>
                  </a:lnTo>
                  <a:lnTo>
                    <a:pt x="791" y="33"/>
                  </a:lnTo>
                  <a:lnTo>
                    <a:pt x="791" y="31"/>
                  </a:lnTo>
                  <a:lnTo>
                    <a:pt x="791" y="29"/>
                  </a:lnTo>
                  <a:lnTo>
                    <a:pt x="791" y="31"/>
                  </a:lnTo>
                  <a:lnTo>
                    <a:pt x="791" y="33"/>
                  </a:lnTo>
                  <a:lnTo>
                    <a:pt x="789" y="34"/>
                  </a:lnTo>
                  <a:lnTo>
                    <a:pt x="787" y="34"/>
                  </a:lnTo>
                  <a:lnTo>
                    <a:pt x="785" y="33"/>
                  </a:lnTo>
                  <a:lnTo>
                    <a:pt x="785" y="31"/>
                  </a:lnTo>
                  <a:lnTo>
                    <a:pt x="787" y="29"/>
                  </a:lnTo>
                  <a:lnTo>
                    <a:pt x="785" y="29"/>
                  </a:lnTo>
                  <a:lnTo>
                    <a:pt x="783" y="29"/>
                  </a:lnTo>
                  <a:lnTo>
                    <a:pt x="783" y="31"/>
                  </a:lnTo>
                  <a:lnTo>
                    <a:pt x="781" y="29"/>
                  </a:lnTo>
                  <a:lnTo>
                    <a:pt x="783" y="29"/>
                  </a:lnTo>
                  <a:lnTo>
                    <a:pt x="783" y="27"/>
                  </a:lnTo>
                  <a:lnTo>
                    <a:pt x="781" y="27"/>
                  </a:lnTo>
                  <a:lnTo>
                    <a:pt x="780" y="25"/>
                  </a:lnTo>
                  <a:lnTo>
                    <a:pt x="780" y="23"/>
                  </a:lnTo>
                  <a:lnTo>
                    <a:pt x="780" y="21"/>
                  </a:lnTo>
                  <a:lnTo>
                    <a:pt x="780" y="19"/>
                  </a:lnTo>
                  <a:lnTo>
                    <a:pt x="780" y="17"/>
                  </a:lnTo>
                  <a:lnTo>
                    <a:pt x="780" y="15"/>
                  </a:lnTo>
                  <a:lnTo>
                    <a:pt x="780" y="13"/>
                  </a:lnTo>
                  <a:lnTo>
                    <a:pt x="778" y="10"/>
                  </a:lnTo>
                  <a:lnTo>
                    <a:pt x="778" y="8"/>
                  </a:lnTo>
                  <a:lnTo>
                    <a:pt x="776" y="8"/>
                  </a:lnTo>
                  <a:lnTo>
                    <a:pt x="778" y="8"/>
                  </a:lnTo>
                  <a:lnTo>
                    <a:pt x="778" y="6"/>
                  </a:lnTo>
                  <a:lnTo>
                    <a:pt x="780" y="6"/>
                  </a:lnTo>
                  <a:lnTo>
                    <a:pt x="780" y="4"/>
                  </a:lnTo>
                  <a:lnTo>
                    <a:pt x="778" y="4"/>
                  </a:lnTo>
                  <a:lnTo>
                    <a:pt x="780" y="4"/>
                  </a:lnTo>
                  <a:lnTo>
                    <a:pt x="780" y="2"/>
                  </a:lnTo>
                  <a:lnTo>
                    <a:pt x="776" y="4"/>
                  </a:lnTo>
                  <a:lnTo>
                    <a:pt x="776" y="2"/>
                  </a:lnTo>
                  <a:lnTo>
                    <a:pt x="774" y="2"/>
                  </a:lnTo>
                  <a:lnTo>
                    <a:pt x="774" y="0"/>
                  </a:lnTo>
                  <a:lnTo>
                    <a:pt x="977" y="0"/>
                  </a:lnTo>
                  <a:close/>
                  <a:moveTo>
                    <a:pt x="929" y="1129"/>
                  </a:moveTo>
                  <a:lnTo>
                    <a:pt x="929" y="1127"/>
                  </a:lnTo>
                  <a:lnTo>
                    <a:pt x="929" y="1129"/>
                  </a:lnTo>
                  <a:close/>
                  <a:moveTo>
                    <a:pt x="1200" y="1092"/>
                  </a:moveTo>
                  <a:lnTo>
                    <a:pt x="1200" y="1090"/>
                  </a:lnTo>
                  <a:lnTo>
                    <a:pt x="1202" y="1090"/>
                  </a:lnTo>
                  <a:lnTo>
                    <a:pt x="1200" y="1090"/>
                  </a:lnTo>
                  <a:lnTo>
                    <a:pt x="1200" y="1092"/>
                  </a:lnTo>
                  <a:close/>
                  <a:moveTo>
                    <a:pt x="1292" y="1081"/>
                  </a:moveTo>
                  <a:lnTo>
                    <a:pt x="1290" y="1081"/>
                  </a:lnTo>
                  <a:lnTo>
                    <a:pt x="1288" y="1081"/>
                  </a:lnTo>
                  <a:lnTo>
                    <a:pt x="1290" y="1081"/>
                  </a:lnTo>
                  <a:lnTo>
                    <a:pt x="1292" y="1081"/>
                  </a:lnTo>
                  <a:lnTo>
                    <a:pt x="1294" y="1079"/>
                  </a:lnTo>
                  <a:lnTo>
                    <a:pt x="1294" y="1081"/>
                  </a:lnTo>
                  <a:lnTo>
                    <a:pt x="1292" y="1081"/>
                  </a:lnTo>
                  <a:close/>
                  <a:moveTo>
                    <a:pt x="1023" y="1077"/>
                  </a:moveTo>
                  <a:lnTo>
                    <a:pt x="1021" y="1077"/>
                  </a:lnTo>
                  <a:lnTo>
                    <a:pt x="1021" y="1075"/>
                  </a:lnTo>
                  <a:lnTo>
                    <a:pt x="1023" y="1075"/>
                  </a:lnTo>
                  <a:lnTo>
                    <a:pt x="1025" y="1075"/>
                  </a:lnTo>
                  <a:lnTo>
                    <a:pt x="1023" y="1077"/>
                  </a:lnTo>
                  <a:close/>
                  <a:moveTo>
                    <a:pt x="1029" y="1077"/>
                  </a:moveTo>
                  <a:lnTo>
                    <a:pt x="1027" y="1077"/>
                  </a:lnTo>
                  <a:lnTo>
                    <a:pt x="1027" y="1075"/>
                  </a:lnTo>
                  <a:lnTo>
                    <a:pt x="1029" y="1075"/>
                  </a:lnTo>
                  <a:lnTo>
                    <a:pt x="1029" y="1077"/>
                  </a:lnTo>
                  <a:close/>
                  <a:moveTo>
                    <a:pt x="1031" y="1073"/>
                  </a:moveTo>
                  <a:lnTo>
                    <a:pt x="1031" y="1075"/>
                  </a:lnTo>
                  <a:lnTo>
                    <a:pt x="1029" y="1075"/>
                  </a:lnTo>
                  <a:lnTo>
                    <a:pt x="1027" y="1075"/>
                  </a:lnTo>
                  <a:lnTo>
                    <a:pt x="1029" y="1075"/>
                  </a:lnTo>
                  <a:lnTo>
                    <a:pt x="1029" y="1073"/>
                  </a:lnTo>
                  <a:lnTo>
                    <a:pt x="1031" y="1073"/>
                  </a:lnTo>
                  <a:close/>
                  <a:moveTo>
                    <a:pt x="1031" y="1073"/>
                  </a:moveTo>
                  <a:lnTo>
                    <a:pt x="1029" y="1073"/>
                  </a:lnTo>
                  <a:lnTo>
                    <a:pt x="1031" y="1073"/>
                  </a:lnTo>
                  <a:close/>
                  <a:moveTo>
                    <a:pt x="1189" y="1073"/>
                  </a:moveTo>
                  <a:lnTo>
                    <a:pt x="1190" y="1071"/>
                  </a:lnTo>
                  <a:lnTo>
                    <a:pt x="1189" y="1073"/>
                  </a:lnTo>
                  <a:close/>
                  <a:moveTo>
                    <a:pt x="1183" y="1061"/>
                  </a:moveTo>
                  <a:lnTo>
                    <a:pt x="1183" y="1063"/>
                  </a:lnTo>
                  <a:lnTo>
                    <a:pt x="1183" y="1065"/>
                  </a:lnTo>
                  <a:lnTo>
                    <a:pt x="1181" y="1063"/>
                  </a:lnTo>
                  <a:lnTo>
                    <a:pt x="1181" y="1065"/>
                  </a:lnTo>
                  <a:lnTo>
                    <a:pt x="1179" y="1065"/>
                  </a:lnTo>
                  <a:lnTo>
                    <a:pt x="1181" y="1063"/>
                  </a:lnTo>
                  <a:lnTo>
                    <a:pt x="1181" y="1061"/>
                  </a:lnTo>
                  <a:lnTo>
                    <a:pt x="1183" y="1061"/>
                  </a:lnTo>
                  <a:close/>
                  <a:moveTo>
                    <a:pt x="968" y="1060"/>
                  </a:moveTo>
                  <a:lnTo>
                    <a:pt x="970" y="1060"/>
                  </a:lnTo>
                  <a:lnTo>
                    <a:pt x="968" y="1061"/>
                  </a:lnTo>
                  <a:lnTo>
                    <a:pt x="968" y="1060"/>
                  </a:lnTo>
                  <a:close/>
                  <a:moveTo>
                    <a:pt x="1068" y="1050"/>
                  </a:moveTo>
                  <a:lnTo>
                    <a:pt x="1066" y="1050"/>
                  </a:lnTo>
                  <a:lnTo>
                    <a:pt x="1066" y="1052"/>
                  </a:lnTo>
                  <a:lnTo>
                    <a:pt x="1064" y="1052"/>
                  </a:lnTo>
                  <a:lnTo>
                    <a:pt x="1064" y="1050"/>
                  </a:lnTo>
                  <a:lnTo>
                    <a:pt x="1066" y="1050"/>
                  </a:lnTo>
                  <a:lnTo>
                    <a:pt x="1068" y="1050"/>
                  </a:lnTo>
                  <a:close/>
                  <a:moveTo>
                    <a:pt x="945" y="1050"/>
                  </a:moveTo>
                  <a:lnTo>
                    <a:pt x="943" y="1050"/>
                  </a:lnTo>
                  <a:lnTo>
                    <a:pt x="945" y="1050"/>
                  </a:lnTo>
                  <a:close/>
                  <a:moveTo>
                    <a:pt x="970" y="1048"/>
                  </a:moveTo>
                  <a:lnTo>
                    <a:pt x="970" y="1050"/>
                  </a:lnTo>
                  <a:lnTo>
                    <a:pt x="968" y="1052"/>
                  </a:lnTo>
                  <a:lnTo>
                    <a:pt x="968" y="1050"/>
                  </a:lnTo>
                  <a:lnTo>
                    <a:pt x="970" y="1050"/>
                  </a:lnTo>
                  <a:lnTo>
                    <a:pt x="970" y="1048"/>
                  </a:lnTo>
                  <a:close/>
                  <a:moveTo>
                    <a:pt x="1068" y="1048"/>
                  </a:moveTo>
                  <a:lnTo>
                    <a:pt x="1069" y="1048"/>
                  </a:lnTo>
                  <a:lnTo>
                    <a:pt x="1068" y="1048"/>
                  </a:lnTo>
                  <a:close/>
                  <a:moveTo>
                    <a:pt x="1068" y="1046"/>
                  </a:moveTo>
                  <a:lnTo>
                    <a:pt x="1068" y="1044"/>
                  </a:lnTo>
                  <a:lnTo>
                    <a:pt x="1069" y="1044"/>
                  </a:lnTo>
                  <a:lnTo>
                    <a:pt x="1068" y="1046"/>
                  </a:lnTo>
                  <a:close/>
                  <a:moveTo>
                    <a:pt x="943" y="1046"/>
                  </a:moveTo>
                  <a:lnTo>
                    <a:pt x="943" y="1044"/>
                  </a:lnTo>
                  <a:lnTo>
                    <a:pt x="945" y="1044"/>
                  </a:lnTo>
                  <a:lnTo>
                    <a:pt x="943" y="1046"/>
                  </a:lnTo>
                  <a:close/>
                  <a:moveTo>
                    <a:pt x="1275" y="1044"/>
                  </a:moveTo>
                  <a:lnTo>
                    <a:pt x="1275" y="1046"/>
                  </a:lnTo>
                  <a:lnTo>
                    <a:pt x="1273" y="1046"/>
                  </a:lnTo>
                  <a:lnTo>
                    <a:pt x="1273" y="1044"/>
                  </a:lnTo>
                  <a:lnTo>
                    <a:pt x="1271" y="1044"/>
                  </a:lnTo>
                  <a:lnTo>
                    <a:pt x="1273" y="1044"/>
                  </a:lnTo>
                  <a:lnTo>
                    <a:pt x="1275" y="1044"/>
                  </a:lnTo>
                  <a:close/>
                  <a:moveTo>
                    <a:pt x="1073" y="1040"/>
                  </a:moveTo>
                  <a:lnTo>
                    <a:pt x="1073" y="1042"/>
                  </a:lnTo>
                  <a:lnTo>
                    <a:pt x="1071" y="1042"/>
                  </a:lnTo>
                  <a:lnTo>
                    <a:pt x="1071" y="1044"/>
                  </a:lnTo>
                  <a:lnTo>
                    <a:pt x="1069" y="1044"/>
                  </a:lnTo>
                  <a:lnTo>
                    <a:pt x="1069" y="1042"/>
                  </a:lnTo>
                  <a:lnTo>
                    <a:pt x="1071" y="1042"/>
                  </a:lnTo>
                  <a:lnTo>
                    <a:pt x="1071" y="1040"/>
                  </a:lnTo>
                  <a:lnTo>
                    <a:pt x="1073" y="1040"/>
                  </a:lnTo>
                  <a:close/>
                  <a:moveTo>
                    <a:pt x="1073" y="1044"/>
                  </a:moveTo>
                  <a:lnTo>
                    <a:pt x="1073" y="1046"/>
                  </a:lnTo>
                  <a:lnTo>
                    <a:pt x="1071" y="1046"/>
                  </a:lnTo>
                  <a:lnTo>
                    <a:pt x="1069" y="1046"/>
                  </a:lnTo>
                  <a:lnTo>
                    <a:pt x="1068" y="1046"/>
                  </a:lnTo>
                  <a:lnTo>
                    <a:pt x="1069" y="1046"/>
                  </a:lnTo>
                  <a:lnTo>
                    <a:pt x="1069" y="1044"/>
                  </a:lnTo>
                  <a:lnTo>
                    <a:pt x="1071" y="1044"/>
                  </a:lnTo>
                  <a:lnTo>
                    <a:pt x="1071" y="1042"/>
                  </a:lnTo>
                  <a:lnTo>
                    <a:pt x="1073" y="1042"/>
                  </a:lnTo>
                  <a:lnTo>
                    <a:pt x="1073" y="1040"/>
                  </a:lnTo>
                  <a:lnTo>
                    <a:pt x="1075" y="1040"/>
                  </a:lnTo>
                  <a:lnTo>
                    <a:pt x="1075" y="1042"/>
                  </a:lnTo>
                  <a:lnTo>
                    <a:pt x="1075" y="1044"/>
                  </a:lnTo>
                  <a:lnTo>
                    <a:pt x="1073" y="1044"/>
                  </a:lnTo>
                  <a:close/>
                  <a:moveTo>
                    <a:pt x="1250" y="1038"/>
                  </a:moveTo>
                  <a:lnTo>
                    <a:pt x="1248" y="1038"/>
                  </a:lnTo>
                  <a:lnTo>
                    <a:pt x="1250" y="1038"/>
                  </a:lnTo>
                  <a:close/>
                  <a:moveTo>
                    <a:pt x="931" y="1035"/>
                  </a:moveTo>
                  <a:lnTo>
                    <a:pt x="929" y="1036"/>
                  </a:lnTo>
                  <a:lnTo>
                    <a:pt x="927" y="1036"/>
                  </a:lnTo>
                  <a:lnTo>
                    <a:pt x="927" y="1035"/>
                  </a:lnTo>
                  <a:lnTo>
                    <a:pt x="927" y="1036"/>
                  </a:lnTo>
                  <a:lnTo>
                    <a:pt x="927" y="1035"/>
                  </a:lnTo>
                  <a:lnTo>
                    <a:pt x="929" y="1035"/>
                  </a:lnTo>
                  <a:lnTo>
                    <a:pt x="931" y="1035"/>
                  </a:lnTo>
                  <a:close/>
                  <a:moveTo>
                    <a:pt x="925" y="1035"/>
                  </a:moveTo>
                  <a:lnTo>
                    <a:pt x="925" y="1036"/>
                  </a:lnTo>
                  <a:lnTo>
                    <a:pt x="927" y="1036"/>
                  </a:lnTo>
                  <a:lnTo>
                    <a:pt x="927" y="1038"/>
                  </a:lnTo>
                  <a:lnTo>
                    <a:pt x="929" y="1036"/>
                  </a:lnTo>
                  <a:lnTo>
                    <a:pt x="929" y="1038"/>
                  </a:lnTo>
                  <a:lnTo>
                    <a:pt x="929" y="1036"/>
                  </a:lnTo>
                  <a:lnTo>
                    <a:pt x="929" y="1038"/>
                  </a:lnTo>
                  <a:lnTo>
                    <a:pt x="931" y="1038"/>
                  </a:lnTo>
                  <a:lnTo>
                    <a:pt x="931" y="1036"/>
                  </a:lnTo>
                  <a:lnTo>
                    <a:pt x="929" y="1036"/>
                  </a:lnTo>
                  <a:lnTo>
                    <a:pt x="931" y="1036"/>
                  </a:lnTo>
                  <a:lnTo>
                    <a:pt x="931" y="1035"/>
                  </a:lnTo>
                  <a:lnTo>
                    <a:pt x="931" y="1036"/>
                  </a:lnTo>
                  <a:lnTo>
                    <a:pt x="933" y="1035"/>
                  </a:lnTo>
                  <a:lnTo>
                    <a:pt x="935" y="1035"/>
                  </a:lnTo>
                  <a:lnTo>
                    <a:pt x="935" y="1036"/>
                  </a:lnTo>
                  <a:lnTo>
                    <a:pt x="935" y="1035"/>
                  </a:lnTo>
                  <a:lnTo>
                    <a:pt x="935" y="1036"/>
                  </a:lnTo>
                  <a:lnTo>
                    <a:pt x="937" y="1036"/>
                  </a:lnTo>
                  <a:lnTo>
                    <a:pt x="937" y="1038"/>
                  </a:lnTo>
                  <a:lnTo>
                    <a:pt x="937" y="1036"/>
                  </a:lnTo>
                  <a:lnTo>
                    <a:pt x="939" y="1035"/>
                  </a:lnTo>
                  <a:lnTo>
                    <a:pt x="941" y="1035"/>
                  </a:lnTo>
                  <a:lnTo>
                    <a:pt x="941" y="1036"/>
                  </a:lnTo>
                  <a:lnTo>
                    <a:pt x="943" y="1036"/>
                  </a:lnTo>
                  <a:lnTo>
                    <a:pt x="943" y="1038"/>
                  </a:lnTo>
                  <a:lnTo>
                    <a:pt x="943" y="1040"/>
                  </a:lnTo>
                  <a:lnTo>
                    <a:pt x="943" y="1038"/>
                  </a:lnTo>
                  <a:lnTo>
                    <a:pt x="945" y="1036"/>
                  </a:lnTo>
                  <a:lnTo>
                    <a:pt x="945" y="1038"/>
                  </a:lnTo>
                  <a:lnTo>
                    <a:pt x="947" y="1038"/>
                  </a:lnTo>
                  <a:lnTo>
                    <a:pt x="947" y="1040"/>
                  </a:lnTo>
                  <a:lnTo>
                    <a:pt x="945" y="1040"/>
                  </a:lnTo>
                  <a:lnTo>
                    <a:pt x="945" y="1042"/>
                  </a:lnTo>
                  <a:lnTo>
                    <a:pt x="943" y="1042"/>
                  </a:lnTo>
                  <a:lnTo>
                    <a:pt x="943" y="1044"/>
                  </a:lnTo>
                  <a:lnTo>
                    <a:pt x="941" y="1044"/>
                  </a:lnTo>
                  <a:lnTo>
                    <a:pt x="939" y="1044"/>
                  </a:lnTo>
                  <a:lnTo>
                    <a:pt x="941" y="1044"/>
                  </a:lnTo>
                  <a:lnTo>
                    <a:pt x="941" y="1042"/>
                  </a:lnTo>
                  <a:lnTo>
                    <a:pt x="941" y="1044"/>
                  </a:lnTo>
                  <a:lnTo>
                    <a:pt x="941" y="1042"/>
                  </a:lnTo>
                  <a:lnTo>
                    <a:pt x="943" y="1042"/>
                  </a:lnTo>
                  <a:lnTo>
                    <a:pt x="943" y="1040"/>
                  </a:lnTo>
                  <a:lnTo>
                    <a:pt x="941" y="1042"/>
                  </a:lnTo>
                  <a:lnTo>
                    <a:pt x="939" y="1042"/>
                  </a:lnTo>
                  <a:lnTo>
                    <a:pt x="939" y="1044"/>
                  </a:lnTo>
                  <a:lnTo>
                    <a:pt x="937" y="1044"/>
                  </a:lnTo>
                  <a:lnTo>
                    <a:pt x="937" y="1042"/>
                  </a:lnTo>
                  <a:lnTo>
                    <a:pt x="935" y="1042"/>
                  </a:lnTo>
                  <a:lnTo>
                    <a:pt x="935" y="1040"/>
                  </a:lnTo>
                  <a:lnTo>
                    <a:pt x="933" y="1040"/>
                  </a:lnTo>
                  <a:lnTo>
                    <a:pt x="931" y="1040"/>
                  </a:lnTo>
                  <a:lnTo>
                    <a:pt x="929" y="1038"/>
                  </a:lnTo>
                  <a:lnTo>
                    <a:pt x="927" y="1038"/>
                  </a:lnTo>
                  <a:lnTo>
                    <a:pt x="925" y="1038"/>
                  </a:lnTo>
                  <a:lnTo>
                    <a:pt x="924" y="1038"/>
                  </a:lnTo>
                  <a:lnTo>
                    <a:pt x="924" y="1036"/>
                  </a:lnTo>
                  <a:lnTo>
                    <a:pt x="922" y="1036"/>
                  </a:lnTo>
                  <a:lnTo>
                    <a:pt x="920" y="1036"/>
                  </a:lnTo>
                  <a:lnTo>
                    <a:pt x="920" y="1035"/>
                  </a:lnTo>
                  <a:lnTo>
                    <a:pt x="922" y="1035"/>
                  </a:lnTo>
                  <a:lnTo>
                    <a:pt x="922" y="1036"/>
                  </a:lnTo>
                  <a:lnTo>
                    <a:pt x="922" y="1035"/>
                  </a:lnTo>
                  <a:lnTo>
                    <a:pt x="924" y="1035"/>
                  </a:lnTo>
                  <a:lnTo>
                    <a:pt x="925" y="1035"/>
                  </a:lnTo>
                  <a:lnTo>
                    <a:pt x="927" y="1035"/>
                  </a:lnTo>
                  <a:lnTo>
                    <a:pt x="925" y="1035"/>
                  </a:lnTo>
                  <a:close/>
                  <a:moveTo>
                    <a:pt x="918" y="1035"/>
                  </a:moveTo>
                  <a:lnTo>
                    <a:pt x="920" y="1035"/>
                  </a:lnTo>
                  <a:lnTo>
                    <a:pt x="920" y="1036"/>
                  </a:lnTo>
                  <a:lnTo>
                    <a:pt x="918" y="1036"/>
                  </a:lnTo>
                  <a:lnTo>
                    <a:pt x="916" y="1036"/>
                  </a:lnTo>
                  <a:lnTo>
                    <a:pt x="916" y="1035"/>
                  </a:lnTo>
                  <a:lnTo>
                    <a:pt x="918" y="1035"/>
                  </a:lnTo>
                  <a:close/>
                  <a:moveTo>
                    <a:pt x="1294" y="1035"/>
                  </a:moveTo>
                  <a:lnTo>
                    <a:pt x="1292" y="1035"/>
                  </a:lnTo>
                  <a:lnTo>
                    <a:pt x="1294" y="1033"/>
                  </a:lnTo>
                  <a:lnTo>
                    <a:pt x="1294" y="1035"/>
                  </a:lnTo>
                  <a:close/>
                  <a:moveTo>
                    <a:pt x="937" y="1035"/>
                  </a:moveTo>
                  <a:lnTo>
                    <a:pt x="935" y="1035"/>
                  </a:lnTo>
                  <a:lnTo>
                    <a:pt x="935" y="1033"/>
                  </a:lnTo>
                  <a:lnTo>
                    <a:pt x="937" y="1033"/>
                  </a:lnTo>
                  <a:lnTo>
                    <a:pt x="937" y="1035"/>
                  </a:lnTo>
                  <a:close/>
                  <a:moveTo>
                    <a:pt x="943" y="1033"/>
                  </a:moveTo>
                  <a:lnTo>
                    <a:pt x="943" y="1035"/>
                  </a:lnTo>
                  <a:lnTo>
                    <a:pt x="941" y="1035"/>
                  </a:lnTo>
                  <a:lnTo>
                    <a:pt x="941" y="1033"/>
                  </a:lnTo>
                  <a:lnTo>
                    <a:pt x="943" y="1033"/>
                  </a:lnTo>
                  <a:close/>
                  <a:moveTo>
                    <a:pt x="906" y="1027"/>
                  </a:moveTo>
                  <a:lnTo>
                    <a:pt x="908" y="1027"/>
                  </a:lnTo>
                  <a:lnTo>
                    <a:pt x="910" y="1027"/>
                  </a:lnTo>
                  <a:lnTo>
                    <a:pt x="910" y="1029"/>
                  </a:lnTo>
                  <a:lnTo>
                    <a:pt x="912" y="1029"/>
                  </a:lnTo>
                  <a:lnTo>
                    <a:pt x="910" y="1029"/>
                  </a:lnTo>
                  <a:lnTo>
                    <a:pt x="910" y="1031"/>
                  </a:lnTo>
                  <a:lnTo>
                    <a:pt x="910" y="1033"/>
                  </a:lnTo>
                  <a:lnTo>
                    <a:pt x="908" y="1033"/>
                  </a:lnTo>
                  <a:lnTo>
                    <a:pt x="908" y="1031"/>
                  </a:lnTo>
                  <a:lnTo>
                    <a:pt x="906" y="1029"/>
                  </a:lnTo>
                  <a:lnTo>
                    <a:pt x="906" y="1027"/>
                  </a:lnTo>
                  <a:close/>
                  <a:moveTo>
                    <a:pt x="901" y="1013"/>
                  </a:moveTo>
                  <a:lnTo>
                    <a:pt x="899" y="1013"/>
                  </a:lnTo>
                  <a:lnTo>
                    <a:pt x="901" y="1013"/>
                  </a:lnTo>
                  <a:close/>
                  <a:moveTo>
                    <a:pt x="1114" y="1013"/>
                  </a:moveTo>
                  <a:lnTo>
                    <a:pt x="1112" y="1013"/>
                  </a:lnTo>
                  <a:lnTo>
                    <a:pt x="1114" y="1013"/>
                  </a:lnTo>
                  <a:lnTo>
                    <a:pt x="1114" y="1012"/>
                  </a:lnTo>
                  <a:lnTo>
                    <a:pt x="1116" y="1012"/>
                  </a:lnTo>
                  <a:lnTo>
                    <a:pt x="1116" y="1010"/>
                  </a:lnTo>
                  <a:lnTo>
                    <a:pt x="1117" y="1010"/>
                  </a:lnTo>
                  <a:lnTo>
                    <a:pt x="1117" y="1012"/>
                  </a:lnTo>
                  <a:lnTo>
                    <a:pt x="1116" y="1012"/>
                  </a:lnTo>
                  <a:lnTo>
                    <a:pt x="1116" y="1013"/>
                  </a:lnTo>
                  <a:lnTo>
                    <a:pt x="1114" y="1013"/>
                  </a:lnTo>
                  <a:close/>
                  <a:moveTo>
                    <a:pt x="1281" y="1012"/>
                  </a:moveTo>
                  <a:lnTo>
                    <a:pt x="1283" y="1012"/>
                  </a:lnTo>
                  <a:lnTo>
                    <a:pt x="1283" y="1010"/>
                  </a:lnTo>
                  <a:lnTo>
                    <a:pt x="1283" y="1012"/>
                  </a:lnTo>
                  <a:lnTo>
                    <a:pt x="1283" y="1013"/>
                  </a:lnTo>
                  <a:lnTo>
                    <a:pt x="1281" y="1013"/>
                  </a:lnTo>
                  <a:lnTo>
                    <a:pt x="1283" y="1013"/>
                  </a:lnTo>
                  <a:lnTo>
                    <a:pt x="1285" y="1013"/>
                  </a:lnTo>
                  <a:lnTo>
                    <a:pt x="1285" y="1015"/>
                  </a:lnTo>
                  <a:lnTo>
                    <a:pt x="1285" y="1017"/>
                  </a:lnTo>
                  <a:lnTo>
                    <a:pt x="1283" y="1019"/>
                  </a:lnTo>
                  <a:lnTo>
                    <a:pt x="1285" y="1019"/>
                  </a:lnTo>
                  <a:lnTo>
                    <a:pt x="1283" y="1019"/>
                  </a:lnTo>
                  <a:lnTo>
                    <a:pt x="1285" y="1019"/>
                  </a:lnTo>
                  <a:lnTo>
                    <a:pt x="1285" y="1021"/>
                  </a:lnTo>
                  <a:lnTo>
                    <a:pt x="1283" y="1021"/>
                  </a:lnTo>
                  <a:lnTo>
                    <a:pt x="1283" y="1025"/>
                  </a:lnTo>
                  <a:lnTo>
                    <a:pt x="1281" y="1025"/>
                  </a:lnTo>
                  <a:lnTo>
                    <a:pt x="1281" y="1027"/>
                  </a:lnTo>
                  <a:lnTo>
                    <a:pt x="1281" y="1029"/>
                  </a:lnTo>
                  <a:lnTo>
                    <a:pt x="1281" y="1027"/>
                  </a:lnTo>
                  <a:lnTo>
                    <a:pt x="1283" y="1027"/>
                  </a:lnTo>
                  <a:lnTo>
                    <a:pt x="1283" y="1029"/>
                  </a:lnTo>
                  <a:lnTo>
                    <a:pt x="1281" y="1031"/>
                  </a:lnTo>
                  <a:lnTo>
                    <a:pt x="1279" y="1031"/>
                  </a:lnTo>
                  <a:lnTo>
                    <a:pt x="1279" y="1033"/>
                  </a:lnTo>
                  <a:lnTo>
                    <a:pt x="1279" y="1031"/>
                  </a:lnTo>
                  <a:lnTo>
                    <a:pt x="1277" y="1033"/>
                  </a:lnTo>
                  <a:lnTo>
                    <a:pt x="1275" y="1033"/>
                  </a:lnTo>
                  <a:lnTo>
                    <a:pt x="1277" y="1033"/>
                  </a:lnTo>
                  <a:lnTo>
                    <a:pt x="1275" y="1033"/>
                  </a:lnTo>
                  <a:lnTo>
                    <a:pt x="1275" y="1035"/>
                  </a:lnTo>
                  <a:lnTo>
                    <a:pt x="1273" y="1035"/>
                  </a:lnTo>
                  <a:lnTo>
                    <a:pt x="1271" y="1035"/>
                  </a:lnTo>
                  <a:lnTo>
                    <a:pt x="1271" y="1036"/>
                  </a:lnTo>
                  <a:lnTo>
                    <a:pt x="1273" y="1035"/>
                  </a:lnTo>
                  <a:lnTo>
                    <a:pt x="1275" y="1035"/>
                  </a:lnTo>
                  <a:lnTo>
                    <a:pt x="1275" y="1033"/>
                  </a:lnTo>
                  <a:lnTo>
                    <a:pt x="1277" y="1033"/>
                  </a:lnTo>
                  <a:lnTo>
                    <a:pt x="1279" y="1033"/>
                  </a:lnTo>
                  <a:lnTo>
                    <a:pt x="1277" y="1033"/>
                  </a:lnTo>
                  <a:lnTo>
                    <a:pt x="1277" y="1035"/>
                  </a:lnTo>
                  <a:lnTo>
                    <a:pt x="1277" y="1036"/>
                  </a:lnTo>
                  <a:lnTo>
                    <a:pt x="1275" y="1036"/>
                  </a:lnTo>
                  <a:lnTo>
                    <a:pt x="1273" y="1036"/>
                  </a:lnTo>
                  <a:lnTo>
                    <a:pt x="1271" y="1036"/>
                  </a:lnTo>
                  <a:lnTo>
                    <a:pt x="1273" y="1036"/>
                  </a:lnTo>
                  <a:lnTo>
                    <a:pt x="1275" y="1036"/>
                  </a:lnTo>
                  <a:lnTo>
                    <a:pt x="1275" y="1038"/>
                  </a:lnTo>
                  <a:lnTo>
                    <a:pt x="1275" y="1036"/>
                  </a:lnTo>
                  <a:lnTo>
                    <a:pt x="1275" y="1038"/>
                  </a:lnTo>
                  <a:lnTo>
                    <a:pt x="1273" y="1038"/>
                  </a:lnTo>
                  <a:lnTo>
                    <a:pt x="1271" y="1038"/>
                  </a:lnTo>
                  <a:lnTo>
                    <a:pt x="1271" y="1040"/>
                  </a:lnTo>
                  <a:lnTo>
                    <a:pt x="1273" y="1040"/>
                  </a:lnTo>
                  <a:lnTo>
                    <a:pt x="1275" y="1040"/>
                  </a:lnTo>
                  <a:lnTo>
                    <a:pt x="1277" y="1040"/>
                  </a:lnTo>
                  <a:lnTo>
                    <a:pt x="1277" y="1042"/>
                  </a:lnTo>
                  <a:lnTo>
                    <a:pt x="1277" y="1040"/>
                  </a:lnTo>
                  <a:lnTo>
                    <a:pt x="1279" y="1040"/>
                  </a:lnTo>
                  <a:lnTo>
                    <a:pt x="1277" y="1040"/>
                  </a:lnTo>
                  <a:lnTo>
                    <a:pt x="1279" y="1040"/>
                  </a:lnTo>
                  <a:lnTo>
                    <a:pt x="1277" y="1040"/>
                  </a:lnTo>
                  <a:lnTo>
                    <a:pt x="1277" y="1038"/>
                  </a:lnTo>
                  <a:lnTo>
                    <a:pt x="1279" y="1038"/>
                  </a:lnTo>
                  <a:lnTo>
                    <a:pt x="1279" y="1036"/>
                  </a:lnTo>
                  <a:lnTo>
                    <a:pt x="1281" y="1036"/>
                  </a:lnTo>
                  <a:lnTo>
                    <a:pt x="1283" y="1035"/>
                  </a:lnTo>
                  <a:lnTo>
                    <a:pt x="1281" y="1035"/>
                  </a:lnTo>
                  <a:lnTo>
                    <a:pt x="1279" y="1036"/>
                  </a:lnTo>
                  <a:lnTo>
                    <a:pt x="1277" y="1036"/>
                  </a:lnTo>
                  <a:lnTo>
                    <a:pt x="1277" y="1035"/>
                  </a:lnTo>
                  <a:lnTo>
                    <a:pt x="1279" y="1035"/>
                  </a:lnTo>
                  <a:lnTo>
                    <a:pt x="1279" y="1033"/>
                  </a:lnTo>
                  <a:lnTo>
                    <a:pt x="1281" y="1033"/>
                  </a:lnTo>
                  <a:lnTo>
                    <a:pt x="1283" y="1031"/>
                  </a:lnTo>
                  <a:lnTo>
                    <a:pt x="1283" y="1029"/>
                  </a:lnTo>
                  <a:lnTo>
                    <a:pt x="1285" y="1029"/>
                  </a:lnTo>
                  <a:lnTo>
                    <a:pt x="1283" y="1029"/>
                  </a:lnTo>
                  <a:lnTo>
                    <a:pt x="1283" y="1031"/>
                  </a:lnTo>
                  <a:lnTo>
                    <a:pt x="1281" y="1033"/>
                  </a:lnTo>
                  <a:lnTo>
                    <a:pt x="1279" y="1033"/>
                  </a:lnTo>
                  <a:lnTo>
                    <a:pt x="1279" y="1031"/>
                  </a:lnTo>
                  <a:lnTo>
                    <a:pt x="1281" y="1031"/>
                  </a:lnTo>
                  <a:lnTo>
                    <a:pt x="1281" y="1029"/>
                  </a:lnTo>
                  <a:lnTo>
                    <a:pt x="1283" y="1029"/>
                  </a:lnTo>
                  <a:lnTo>
                    <a:pt x="1285" y="1027"/>
                  </a:lnTo>
                  <a:lnTo>
                    <a:pt x="1286" y="1029"/>
                  </a:lnTo>
                  <a:lnTo>
                    <a:pt x="1285" y="1031"/>
                  </a:lnTo>
                  <a:lnTo>
                    <a:pt x="1286" y="1031"/>
                  </a:lnTo>
                  <a:lnTo>
                    <a:pt x="1286" y="1029"/>
                  </a:lnTo>
                  <a:lnTo>
                    <a:pt x="1288" y="1029"/>
                  </a:lnTo>
                  <a:lnTo>
                    <a:pt x="1290" y="1029"/>
                  </a:lnTo>
                  <a:lnTo>
                    <a:pt x="1290" y="1031"/>
                  </a:lnTo>
                  <a:lnTo>
                    <a:pt x="1292" y="1031"/>
                  </a:lnTo>
                  <a:lnTo>
                    <a:pt x="1292" y="1033"/>
                  </a:lnTo>
                  <a:lnTo>
                    <a:pt x="1292" y="1031"/>
                  </a:lnTo>
                  <a:lnTo>
                    <a:pt x="1292" y="1033"/>
                  </a:lnTo>
                  <a:lnTo>
                    <a:pt x="1290" y="1033"/>
                  </a:lnTo>
                  <a:lnTo>
                    <a:pt x="1290" y="1035"/>
                  </a:lnTo>
                  <a:lnTo>
                    <a:pt x="1292" y="1035"/>
                  </a:lnTo>
                  <a:lnTo>
                    <a:pt x="1292" y="1036"/>
                  </a:lnTo>
                  <a:lnTo>
                    <a:pt x="1292" y="1035"/>
                  </a:lnTo>
                  <a:lnTo>
                    <a:pt x="1290" y="1036"/>
                  </a:lnTo>
                  <a:lnTo>
                    <a:pt x="1288" y="1036"/>
                  </a:lnTo>
                  <a:lnTo>
                    <a:pt x="1286" y="1038"/>
                  </a:lnTo>
                  <a:lnTo>
                    <a:pt x="1288" y="1038"/>
                  </a:lnTo>
                  <a:lnTo>
                    <a:pt x="1286" y="1038"/>
                  </a:lnTo>
                  <a:lnTo>
                    <a:pt x="1286" y="1040"/>
                  </a:lnTo>
                  <a:lnTo>
                    <a:pt x="1285" y="1040"/>
                  </a:lnTo>
                  <a:lnTo>
                    <a:pt x="1283" y="1042"/>
                  </a:lnTo>
                  <a:lnTo>
                    <a:pt x="1281" y="1042"/>
                  </a:lnTo>
                  <a:lnTo>
                    <a:pt x="1279" y="1044"/>
                  </a:lnTo>
                  <a:lnTo>
                    <a:pt x="1277" y="1044"/>
                  </a:lnTo>
                  <a:lnTo>
                    <a:pt x="1277" y="1042"/>
                  </a:lnTo>
                  <a:lnTo>
                    <a:pt x="1275" y="1042"/>
                  </a:lnTo>
                  <a:lnTo>
                    <a:pt x="1273" y="1042"/>
                  </a:lnTo>
                  <a:lnTo>
                    <a:pt x="1273" y="1044"/>
                  </a:lnTo>
                  <a:lnTo>
                    <a:pt x="1271" y="1044"/>
                  </a:lnTo>
                  <a:lnTo>
                    <a:pt x="1271" y="1042"/>
                  </a:lnTo>
                  <a:lnTo>
                    <a:pt x="1269" y="1044"/>
                  </a:lnTo>
                  <a:lnTo>
                    <a:pt x="1267" y="1042"/>
                  </a:lnTo>
                  <a:lnTo>
                    <a:pt x="1267" y="1040"/>
                  </a:lnTo>
                  <a:lnTo>
                    <a:pt x="1265" y="1038"/>
                  </a:lnTo>
                  <a:lnTo>
                    <a:pt x="1265" y="1036"/>
                  </a:lnTo>
                  <a:lnTo>
                    <a:pt x="1265" y="1035"/>
                  </a:lnTo>
                  <a:lnTo>
                    <a:pt x="1265" y="1033"/>
                  </a:lnTo>
                  <a:lnTo>
                    <a:pt x="1265" y="1031"/>
                  </a:lnTo>
                  <a:lnTo>
                    <a:pt x="1267" y="1031"/>
                  </a:lnTo>
                  <a:lnTo>
                    <a:pt x="1267" y="1029"/>
                  </a:lnTo>
                  <a:lnTo>
                    <a:pt x="1269" y="1029"/>
                  </a:lnTo>
                  <a:lnTo>
                    <a:pt x="1271" y="1027"/>
                  </a:lnTo>
                  <a:lnTo>
                    <a:pt x="1271" y="1025"/>
                  </a:lnTo>
                  <a:lnTo>
                    <a:pt x="1273" y="1023"/>
                  </a:lnTo>
                  <a:lnTo>
                    <a:pt x="1273" y="1021"/>
                  </a:lnTo>
                  <a:lnTo>
                    <a:pt x="1273" y="1019"/>
                  </a:lnTo>
                  <a:lnTo>
                    <a:pt x="1273" y="1021"/>
                  </a:lnTo>
                  <a:lnTo>
                    <a:pt x="1273" y="1019"/>
                  </a:lnTo>
                  <a:lnTo>
                    <a:pt x="1275" y="1019"/>
                  </a:lnTo>
                  <a:lnTo>
                    <a:pt x="1275" y="1017"/>
                  </a:lnTo>
                  <a:lnTo>
                    <a:pt x="1275" y="1015"/>
                  </a:lnTo>
                  <a:lnTo>
                    <a:pt x="1277" y="1015"/>
                  </a:lnTo>
                  <a:lnTo>
                    <a:pt x="1279" y="1013"/>
                  </a:lnTo>
                  <a:lnTo>
                    <a:pt x="1279" y="1012"/>
                  </a:lnTo>
                  <a:lnTo>
                    <a:pt x="1279" y="1010"/>
                  </a:lnTo>
                  <a:lnTo>
                    <a:pt x="1281" y="1010"/>
                  </a:lnTo>
                  <a:lnTo>
                    <a:pt x="1281" y="1012"/>
                  </a:lnTo>
                  <a:close/>
                  <a:moveTo>
                    <a:pt x="1225" y="1015"/>
                  </a:moveTo>
                  <a:lnTo>
                    <a:pt x="1225" y="1017"/>
                  </a:lnTo>
                  <a:lnTo>
                    <a:pt x="1227" y="1017"/>
                  </a:lnTo>
                  <a:lnTo>
                    <a:pt x="1227" y="1019"/>
                  </a:lnTo>
                  <a:lnTo>
                    <a:pt x="1229" y="1019"/>
                  </a:lnTo>
                  <a:lnTo>
                    <a:pt x="1229" y="1021"/>
                  </a:lnTo>
                  <a:lnTo>
                    <a:pt x="1227" y="1021"/>
                  </a:lnTo>
                  <a:lnTo>
                    <a:pt x="1227" y="1023"/>
                  </a:lnTo>
                  <a:lnTo>
                    <a:pt x="1229" y="1023"/>
                  </a:lnTo>
                  <a:lnTo>
                    <a:pt x="1229" y="1021"/>
                  </a:lnTo>
                  <a:lnTo>
                    <a:pt x="1229" y="1023"/>
                  </a:lnTo>
                  <a:lnTo>
                    <a:pt x="1231" y="1023"/>
                  </a:lnTo>
                  <a:lnTo>
                    <a:pt x="1231" y="1021"/>
                  </a:lnTo>
                  <a:lnTo>
                    <a:pt x="1233" y="1021"/>
                  </a:lnTo>
                  <a:lnTo>
                    <a:pt x="1235" y="1021"/>
                  </a:lnTo>
                  <a:lnTo>
                    <a:pt x="1235" y="1023"/>
                  </a:lnTo>
                  <a:lnTo>
                    <a:pt x="1237" y="1023"/>
                  </a:lnTo>
                  <a:lnTo>
                    <a:pt x="1238" y="1025"/>
                  </a:lnTo>
                  <a:lnTo>
                    <a:pt x="1240" y="1025"/>
                  </a:lnTo>
                  <a:lnTo>
                    <a:pt x="1242" y="1025"/>
                  </a:lnTo>
                  <a:lnTo>
                    <a:pt x="1244" y="1023"/>
                  </a:lnTo>
                  <a:lnTo>
                    <a:pt x="1244" y="1025"/>
                  </a:lnTo>
                  <a:lnTo>
                    <a:pt x="1244" y="1023"/>
                  </a:lnTo>
                  <a:lnTo>
                    <a:pt x="1246" y="1023"/>
                  </a:lnTo>
                  <a:lnTo>
                    <a:pt x="1248" y="1025"/>
                  </a:lnTo>
                  <a:lnTo>
                    <a:pt x="1248" y="1023"/>
                  </a:lnTo>
                  <a:lnTo>
                    <a:pt x="1246" y="1023"/>
                  </a:lnTo>
                  <a:lnTo>
                    <a:pt x="1248" y="1023"/>
                  </a:lnTo>
                  <a:lnTo>
                    <a:pt x="1250" y="1023"/>
                  </a:lnTo>
                  <a:lnTo>
                    <a:pt x="1252" y="1023"/>
                  </a:lnTo>
                  <a:lnTo>
                    <a:pt x="1254" y="1023"/>
                  </a:lnTo>
                  <a:lnTo>
                    <a:pt x="1256" y="1023"/>
                  </a:lnTo>
                  <a:lnTo>
                    <a:pt x="1258" y="1023"/>
                  </a:lnTo>
                  <a:lnTo>
                    <a:pt x="1258" y="1025"/>
                  </a:lnTo>
                  <a:lnTo>
                    <a:pt x="1256" y="1025"/>
                  </a:lnTo>
                  <a:lnTo>
                    <a:pt x="1254" y="1027"/>
                  </a:lnTo>
                  <a:lnTo>
                    <a:pt x="1254" y="1025"/>
                  </a:lnTo>
                  <a:lnTo>
                    <a:pt x="1254" y="1027"/>
                  </a:lnTo>
                  <a:lnTo>
                    <a:pt x="1252" y="1027"/>
                  </a:lnTo>
                  <a:lnTo>
                    <a:pt x="1252" y="1025"/>
                  </a:lnTo>
                  <a:lnTo>
                    <a:pt x="1252" y="1027"/>
                  </a:lnTo>
                  <a:lnTo>
                    <a:pt x="1252" y="1029"/>
                  </a:lnTo>
                  <a:lnTo>
                    <a:pt x="1250" y="1027"/>
                  </a:lnTo>
                  <a:lnTo>
                    <a:pt x="1250" y="1029"/>
                  </a:lnTo>
                  <a:lnTo>
                    <a:pt x="1252" y="1029"/>
                  </a:lnTo>
                  <a:lnTo>
                    <a:pt x="1250" y="1029"/>
                  </a:lnTo>
                  <a:lnTo>
                    <a:pt x="1248" y="1029"/>
                  </a:lnTo>
                  <a:lnTo>
                    <a:pt x="1250" y="1029"/>
                  </a:lnTo>
                  <a:lnTo>
                    <a:pt x="1250" y="1031"/>
                  </a:lnTo>
                  <a:lnTo>
                    <a:pt x="1250" y="1029"/>
                  </a:lnTo>
                  <a:lnTo>
                    <a:pt x="1248" y="1029"/>
                  </a:lnTo>
                  <a:lnTo>
                    <a:pt x="1248" y="1031"/>
                  </a:lnTo>
                  <a:lnTo>
                    <a:pt x="1250" y="1031"/>
                  </a:lnTo>
                  <a:lnTo>
                    <a:pt x="1250" y="1033"/>
                  </a:lnTo>
                  <a:lnTo>
                    <a:pt x="1248" y="1033"/>
                  </a:lnTo>
                  <a:lnTo>
                    <a:pt x="1250" y="1033"/>
                  </a:lnTo>
                  <a:lnTo>
                    <a:pt x="1250" y="1035"/>
                  </a:lnTo>
                  <a:lnTo>
                    <a:pt x="1246" y="1035"/>
                  </a:lnTo>
                  <a:lnTo>
                    <a:pt x="1244" y="1035"/>
                  </a:lnTo>
                  <a:lnTo>
                    <a:pt x="1244" y="1033"/>
                  </a:lnTo>
                  <a:lnTo>
                    <a:pt x="1242" y="1033"/>
                  </a:lnTo>
                  <a:lnTo>
                    <a:pt x="1244" y="1033"/>
                  </a:lnTo>
                  <a:lnTo>
                    <a:pt x="1242" y="1033"/>
                  </a:lnTo>
                  <a:lnTo>
                    <a:pt x="1240" y="1033"/>
                  </a:lnTo>
                  <a:lnTo>
                    <a:pt x="1242" y="1033"/>
                  </a:lnTo>
                  <a:lnTo>
                    <a:pt x="1242" y="1031"/>
                  </a:lnTo>
                  <a:lnTo>
                    <a:pt x="1244" y="1031"/>
                  </a:lnTo>
                  <a:lnTo>
                    <a:pt x="1242" y="1031"/>
                  </a:lnTo>
                  <a:lnTo>
                    <a:pt x="1242" y="1029"/>
                  </a:lnTo>
                  <a:lnTo>
                    <a:pt x="1242" y="1031"/>
                  </a:lnTo>
                  <a:lnTo>
                    <a:pt x="1242" y="1029"/>
                  </a:lnTo>
                  <a:lnTo>
                    <a:pt x="1240" y="1029"/>
                  </a:lnTo>
                  <a:lnTo>
                    <a:pt x="1240" y="1027"/>
                  </a:lnTo>
                  <a:lnTo>
                    <a:pt x="1242" y="1027"/>
                  </a:lnTo>
                  <a:lnTo>
                    <a:pt x="1240" y="1027"/>
                  </a:lnTo>
                  <a:lnTo>
                    <a:pt x="1240" y="1029"/>
                  </a:lnTo>
                  <a:lnTo>
                    <a:pt x="1238" y="1029"/>
                  </a:lnTo>
                  <a:lnTo>
                    <a:pt x="1238" y="1027"/>
                  </a:lnTo>
                  <a:lnTo>
                    <a:pt x="1238" y="1029"/>
                  </a:lnTo>
                  <a:lnTo>
                    <a:pt x="1237" y="1029"/>
                  </a:lnTo>
                  <a:lnTo>
                    <a:pt x="1238" y="1029"/>
                  </a:lnTo>
                  <a:lnTo>
                    <a:pt x="1240" y="1029"/>
                  </a:lnTo>
                  <a:lnTo>
                    <a:pt x="1240" y="1031"/>
                  </a:lnTo>
                  <a:lnTo>
                    <a:pt x="1238" y="1031"/>
                  </a:lnTo>
                  <a:lnTo>
                    <a:pt x="1237" y="1031"/>
                  </a:lnTo>
                  <a:lnTo>
                    <a:pt x="1235" y="1031"/>
                  </a:lnTo>
                  <a:lnTo>
                    <a:pt x="1235" y="1029"/>
                  </a:lnTo>
                  <a:lnTo>
                    <a:pt x="1233" y="1029"/>
                  </a:lnTo>
                  <a:lnTo>
                    <a:pt x="1231" y="1029"/>
                  </a:lnTo>
                  <a:lnTo>
                    <a:pt x="1231" y="1027"/>
                  </a:lnTo>
                  <a:lnTo>
                    <a:pt x="1229" y="1027"/>
                  </a:lnTo>
                  <a:lnTo>
                    <a:pt x="1229" y="1025"/>
                  </a:lnTo>
                  <a:lnTo>
                    <a:pt x="1231" y="1025"/>
                  </a:lnTo>
                  <a:lnTo>
                    <a:pt x="1229" y="1025"/>
                  </a:lnTo>
                  <a:lnTo>
                    <a:pt x="1231" y="1025"/>
                  </a:lnTo>
                  <a:lnTo>
                    <a:pt x="1229" y="1025"/>
                  </a:lnTo>
                  <a:lnTo>
                    <a:pt x="1227" y="1025"/>
                  </a:lnTo>
                  <a:lnTo>
                    <a:pt x="1225" y="1025"/>
                  </a:lnTo>
                  <a:lnTo>
                    <a:pt x="1223" y="1025"/>
                  </a:lnTo>
                  <a:lnTo>
                    <a:pt x="1223" y="1023"/>
                  </a:lnTo>
                  <a:lnTo>
                    <a:pt x="1225" y="1023"/>
                  </a:lnTo>
                  <a:lnTo>
                    <a:pt x="1225" y="1021"/>
                  </a:lnTo>
                  <a:lnTo>
                    <a:pt x="1225" y="1019"/>
                  </a:lnTo>
                  <a:lnTo>
                    <a:pt x="1223" y="1021"/>
                  </a:lnTo>
                  <a:lnTo>
                    <a:pt x="1223" y="1019"/>
                  </a:lnTo>
                  <a:lnTo>
                    <a:pt x="1221" y="1019"/>
                  </a:lnTo>
                  <a:lnTo>
                    <a:pt x="1219" y="1019"/>
                  </a:lnTo>
                  <a:lnTo>
                    <a:pt x="1219" y="1017"/>
                  </a:lnTo>
                  <a:lnTo>
                    <a:pt x="1221" y="1015"/>
                  </a:lnTo>
                  <a:lnTo>
                    <a:pt x="1221" y="1013"/>
                  </a:lnTo>
                  <a:lnTo>
                    <a:pt x="1223" y="1013"/>
                  </a:lnTo>
                  <a:lnTo>
                    <a:pt x="1223" y="1012"/>
                  </a:lnTo>
                  <a:lnTo>
                    <a:pt x="1225" y="1010"/>
                  </a:lnTo>
                  <a:lnTo>
                    <a:pt x="1227" y="1010"/>
                  </a:lnTo>
                  <a:lnTo>
                    <a:pt x="1225" y="1012"/>
                  </a:lnTo>
                  <a:lnTo>
                    <a:pt x="1227" y="1012"/>
                  </a:lnTo>
                  <a:lnTo>
                    <a:pt x="1227" y="1013"/>
                  </a:lnTo>
                  <a:lnTo>
                    <a:pt x="1225" y="1013"/>
                  </a:lnTo>
                  <a:lnTo>
                    <a:pt x="1225" y="1015"/>
                  </a:lnTo>
                  <a:close/>
                  <a:moveTo>
                    <a:pt x="1373" y="1006"/>
                  </a:moveTo>
                  <a:lnTo>
                    <a:pt x="1371" y="1006"/>
                  </a:lnTo>
                  <a:lnTo>
                    <a:pt x="1371" y="1004"/>
                  </a:lnTo>
                  <a:lnTo>
                    <a:pt x="1373" y="1004"/>
                  </a:lnTo>
                  <a:lnTo>
                    <a:pt x="1373" y="1006"/>
                  </a:lnTo>
                  <a:close/>
                  <a:moveTo>
                    <a:pt x="1356" y="1004"/>
                  </a:moveTo>
                  <a:lnTo>
                    <a:pt x="1356" y="1006"/>
                  </a:lnTo>
                  <a:lnTo>
                    <a:pt x="1356" y="1004"/>
                  </a:lnTo>
                  <a:lnTo>
                    <a:pt x="1354" y="1004"/>
                  </a:lnTo>
                  <a:lnTo>
                    <a:pt x="1356" y="1004"/>
                  </a:lnTo>
                  <a:close/>
                  <a:moveTo>
                    <a:pt x="1123" y="1002"/>
                  </a:moveTo>
                  <a:lnTo>
                    <a:pt x="1125" y="1000"/>
                  </a:lnTo>
                  <a:lnTo>
                    <a:pt x="1125" y="1002"/>
                  </a:lnTo>
                  <a:lnTo>
                    <a:pt x="1123" y="1002"/>
                  </a:lnTo>
                  <a:close/>
                  <a:moveTo>
                    <a:pt x="1267" y="996"/>
                  </a:moveTo>
                  <a:lnTo>
                    <a:pt x="1267" y="998"/>
                  </a:lnTo>
                  <a:lnTo>
                    <a:pt x="1265" y="998"/>
                  </a:lnTo>
                  <a:lnTo>
                    <a:pt x="1265" y="996"/>
                  </a:lnTo>
                  <a:lnTo>
                    <a:pt x="1263" y="998"/>
                  </a:lnTo>
                  <a:lnTo>
                    <a:pt x="1261" y="1000"/>
                  </a:lnTo>
                  <a:lnTo>
                    <a:pt x="1260" y="1000"/>
                  </a:lnTo>
                  <a:lnTo>
                    <a:pt x="1261" y="1002"/>
                  </a:lnTo>
                  <a:lnTo>
                    <a:pt x="1261" y="1000"/>
                  </a:lnTo>
                  <a:lnTo>
                    <a:pt x="1263" y="998"/>
                  </a:lnTo>
                  <a:lnTo>
                    <a:pt x="1261" y="1000"/>
                  </a:lnTo>
                  <a:lnTo>
                    <a:pt x="1261" y="1002"/>
                  </a:lnTo>
                  <a:lnTo>
                    <a:pt x="1260" y="1002"/>
                  </a:lnTo>
                  <a:lnTo>
                    <a:pt x="1260" y="1004"/>
                  </a:lnTo>
                  <a:lnTo>
                    <a:pt x="1258" y="1004"/>
                  </a:lnTo>
                  <a:lnTo>
                    <a:pt x="1260" y="1004"/>
                  </a:lnTo>
                  <a:lnTo>
                    <a:pt x="1260" y="1006"/>
                  </a:lnTo>
                  <a:lnTo>
                    <a:pt x="1261" y="1006"/>
                  </a:lnTo>
                  <a:lnTo>
                    <a:pt x="1261" y="1004"/>
                  </a:lnTo>
                  <a:lnTo>
                    <a:pt x="1261" y="1006"/>
                  </a:lnTo>
                  <a:lnTo>
                    <a:pt x="1260" y="1006"/>
                  </a:lnTo>
                  <a:lnTo>
                    <a:pt x="1258" y="1006"/>
                  </a:lnTo>
                  <a:lnTo>
                    <a:pt x="1258" y="1004"/>
                  </a:lnTo>
                  <a:lnTo>
                    <a:pt x="1258" y="1002"/>
                  </a:lnTo>
                  <a:lnTo>
                    <a:pt x="1260" y="1002"/>
                  </a:lnTo>
                  <a:lnTo>
                    <a:pt x="1260" y="1000"/>
                  </a:lnTo>
                  <a:lnTo>
                    <a:pt x="1263" y="998"/>
                  </a:lnTo>
                  <a:lnTo>
                    <a:pt x="1265" y="996"/>
                  </a:lnTo>
                  <a:lnTo>
                    <a:pt x="1267" y="996"/>
                  </a:lnTo>
                  <a:close/>
                  <a:moveTo>
                    <a:pt x="1402" y="996"/>
                  </a:moveTo>
                  <a:lnTo>
                    <a:pt x="1400" y="996"/>
                  </a:lnTo>
                  <a:lnTo>
                    <a:pt x="1402" y="996"/>
                  </a:lnTo>
                  <a:close/>
                  <a:moveTo>
                    <a:pt x="1382" y="996"/>
                  </a:moveTo>
                  <a:lnTo>
                    <a:pt x="1382" y="998"/>
                  </a:lnTo>
                  <a:lnTo>
                    <a:pt x="1381" y="1002"/>
                  </a:lnTo>
                  <a:lnTo>
                    <a:pt x="1379" y="1002"/>
                  </a:lnTo>
                  <a:lnTo>
                    <a:pt x="1381" y="1000"/>
                  </a:lnTo>
                  <a:lnTo>
                    <a:pt x="1382" y="998"/>
                  </a:lnTo>
                  <a:lnTo>
                    <a:pt x="1381" y="998"/>
                  </a:lnTo>
                  <a:lnTo>
                    <a:pt x="1382" y="996"/>
                  </a:lnTo>
                  <a:lnTo>
                    <a:pt x="1382" y="994"/>
                  </a:lnTo>
                  <a:lnTo>
                    <a:pt x="1382" y="996"/>
                  </a:lnTo>
                  <a:close/>
                  <a:moveTo>
                    <a:pt x="1354" y="996"/>
                  </a:moveTo>
                  <a:lnTo>
                    <a:pt x="1356" y="996"/>
                  </a:lnTo>
                  <a:lnTo>
                    <a:pt x="1354" y="996"/>
                  </a:lnTo>
                  <a:lnTo>
                    <a:pt x="1352" y="996"/>
                  </a:lnTo>
                  <a:lnTo>
                    <a:pt x="1354" y="994"/>
                  </a:lnTo>
                  <a:lnTo>
                    <a:pt x="1354" y="996"/>
                  </a:lnTo>
                  <a:close/>
                  <a:moveTo>
                    <a:pt x="1384" y="998"/>
                  </a:moveTo>
                  <a:lnTo>
                    <a:pt x="1384" y="1000"/>
                  </a:lnTo>
                  <a:lnTo>
                    <a:pt x="1384" y="998"/>
                  </a:lnTo>
                  <a:lnTo>
                    <a:pt x="1382" y="998"/>
                  </a:lnTo>
                  <a:lnTo>
                    <a:pt x="1384" y="996"/>
                  </a:lnTo>
                  <a:lnTo>
                    <a:pt x="1384" y="994"/>
                  </a:lnTo>
                  <a:lnTo>
                    <a:pt x="1384" y="996"/>
                  </a:lnTo>
                  <a:lnTo>
                    <a:pt x="1384" y="998"/>
                  </a:lnTo>
                  <a:close/>
                  <a:moveTo>
                    <a:pt x="883" y="992"/>
                  </a:moveTo>
                  <a:lnTo>
                    <a:pt x="881" y="994"/>
                  </a:lnTo>
                  <a:lnTo>
                    <a:pt x="879" y="994"/>
                  </a:lnTo>
                  <a:lnTo>
                    <a:pt x="877" y="994"/>
                  </a:lnTo>
                  <a:lnTo>
                    <a:pt x="877" y="992"/>
                  </a:lnTo>
                  <a:lnTo>
                    <a:pt x="879" y="992"/>
                  </a:lnTo>
                  <a:lnTo>
                    <a:pt x="881" y="992"/>
                  </a:lnTo>
                  <a:lnTo>
                    <a:pt x="883" y="992"/>
                  </a:lnTo>
                  <a:close/>
                  <a:moveTo>
                    <a:pt x="1217" y="990"/>
                  </a:moveTo>
                  <a:lnTo>
                    <a:pt x="1217" y="992"/>
                  </a:lnTo>
                  <a:lnTo>
                    <a:pt x="1215" y="994"/>
                  </a:lnTo>
                  <a:lnTo>
                    <a:pt x="1215" y="992"/>
                  </a:lnTo>
                  <a:lnTo>
                    <a:pt x="1215" y="990"/>
                  </a:lnTo>
                  <a:lnTo>
                    <a:pt x="1217" y="990"/>
                  </a:lnTo>
                  <a:lnTo>
                    <a:pt x="1217" y="988"/>
                  </a:lnTo>
                  <a:lnTo>
                    <a:pt x="1217" y="990"/>
                  </a:lnTo>
                  <a:close/>
                  <a:moveTo>
                    <a:pt x="1217" y="990"/>
                  </a:moveTo>
                  <a:lnTo>
                    <a:pt x="1217" y="988"/>
                  </a:lnTo>
                  <a:lnTo>
                    <a:pt x="1217" y="987"/>
                  </a:lnTo>
                  <a:lnTo>
                    <a:pt x="1219" y="988"/>
                  </a:lnTo>
                  <a:lnTo>
                    <a:pt x="1217" y="988"/>
                  </a:lnTo>
                  <a:lnTo>
                    <a:pt x="1217" y="990"/>
                  </a:lnTo>
                  <a:close/>
                  <a:moveTo>
                    <a:pt x="1386" y="983"/>
                  </a:moveTo>
                  <a:lnTo>
                    <a:pt x="1388" y="983"/>
                  </a:lnTo>
                  <a:lnTo>
                    <a:pt x="1390" y="985"/>
                  </a:lnTo>
                  <a:lnTo>
                    <a:pt x="1390" y="983"/>
                  </a:lnTo>
                  <a:lnTo>
                    <a:pt x="1392" y="983"/>
                  </a:lnTo>
                  <a:lnTo>
                    <a:pt x="1392" y="985"/>
                  </a:lnTo>
                  <a:lnTo>
                    <a:pt x="1390" y="985"/>
                  </a:lnTo>
                  <a:lnTo>
                    <a:pt x="1388" y="985"/>
                  </a:lnTo>
                  <a:lnTo>
                    <a:pt x="1386" y="985"/>
                  </a:lnTo>
                  <a:lnTo>
                    <a:pt x="1386" y="983"/>
                  </a:lnTo>
                  <a:close/>
                  <a:moveTo>
                    <a:pt x="828" y="981"/>
                  </a:moveTo>
                  <a:lnTo>
                    <a:pt x="826" y="983"/>
                  </a:lnTo>
                  <a:lnTo>
                    <a:pt x="826" y="981"/>
                  </a:lnTo>
                  <a:lnTo>
                    <a:pt x="828" y="981"/>
                  </a:lnTo>
                  <a:close/>
                  <a:moveTo>
                    <a:pt x="1148" y="979"/>
                  </a:moveTo>
                  <a:lnTo>
                    <a:pt x="1148" y="977"/>
                  </a:lnTo>
                  <a:lnTo>
                    <a:pt x="1148" y="979"/>
                  </a:lnTo>
                  <a:close/>
                  <a:moveTo>
                    <a:pt x="282" y="971"/>
                  </a:moveTo>
                  <a:lnTo>
                    <a:pt x="282" y="973"/>
                  </a:lnTo>
                  <a:lnTo>
                    <a:pt x="282" y="971"/>
                  </a:lnTo>
                  <a:lnTo>
                    <a:pt x="282" y="973"/>
                  </a:lnTo>
                  <a:lnTo>
                    <a:pt x="282" y="971"/>
                  </a:lnTo>
                  <a:close/>
                  <a:moveTo>
                    <a:pt x="860" y="971"/>
                  </a:moveTo>
                  <a:lnTo>
                    <a:pt x="860" y="973"/>
                  </a:lnTo>
                  <a:lnTo>
                    <a:pt x="860" y="971"/>
                  </a:lnTo>
                  <a:lnTo>
                    <a:pt x="858" y="971"/>
                  </a:lnTo>
                  <a:lnTo>
                    <a:pt x="860" y="971"/>
                  </a:lnTo>
                  <a:close/>
                  <a:moveTo>
                    <a:pt x="853" y="969"/>
                  </a:moveTo>
                  <a:lnTo>
                    <a:pt x="853" y="967"/>
                  </a:lnTo>
                  <a:lnTo>
                    <a:pt x="853" y="969"/>
                  </a:lnTo>
                  <a:close/>
                  <a:moveTo>
                    <a:pt x="282" y="969"/>
                  </a:moveTo>
                  <a:lnTo>
                    <a:pt x="284" y="969"/>
                  </a:lnTo>
                  <a:lnTo>
                    <a:pt x="282" y="969"/>
                  </a:lnTo>
                  <a:lnTo>
                    <a:pt x="282" y="967"/>
                  </a:lnTo>
                  <a:lnTo>
                    <a:pt x="282" y="969"/>
                  </a:lnTo>
                  <a:close/>
                  <a:moveTo>
                    <a:pt x="286" y="969"/>
                  </a:moveTo>
                  <a:lnTo>
                    <a:pt x="284" y="969"/>
                  </a:lnTo>
                  <a:lnTo>
                    <a:pt x="284" y="967"/>
                  </a:lnTo>
                  <a:lnTo>
                    <a:pt x="286" y="967"/>
                  </a:lnTo>
                  <a:lnTo>
                    <a:pt x="286" y="969"/>
                  </a:lnTo>
                  <a:close/>
                  <a:moveTo>
                    <a:pt x="849" y="969"/>
                  </a:moveTo>
                  <a:lnTo>
                    <a:pt x="849" y="967"/>
                  </a:lnTo>
                  <a:lnTo>
                    <a:pt x="851" y="969"/>
                  </a:lnTo>
                  <a:lnTo>
                    <a:pt x="849" y="969"/>
                  </a:lnTo>
                  <a:close/>
                  <a:moveTo>
                    <a:pt x="847" y="967"/>
                  </a:moveTo>
                  <a:lnTo>
                    <a:pt x="847" y="969"/>
                  </a:lnTo>
                  <a:lnTo>
                    <a:pt x="847" y="967"/>
                  </a:lnTo>
                  <a:lnTo>
                    <a:pt x="847" y="969"/>
                  </a:lnTo>
                  <a:lnTo>
                    <a:pt x="845" y="969"/>
                  </a:lnTo>
                  <a:lnTo>
                    <a:pt x="843" y="969"/>
                  </a:lnTo>
                  <a:lnTo>
                    <a:pt x="843" y="971"/>
                  </a:lnTo>
                  <a:lnTo>
                    <a:pt x="843" y="969"/>
                  </a:lnTo>
                  <a:lnTo>
                    <a:pt x="843" y="967"/>
                  </a:lnTo>
                  <a:lnTo>
                    <a:pt x="845" y="967"/>
                  </a:lnTo>
                  <a:lnTo>
                    <a:pt x="847" y="967"/>
                  </a:lnTo>
                  <a:lnTo>
                    <a:pt x="849" y="967"/>
                  </a:lnTo>
                  <a:lnTo>
                    <a:pt x="847" y="967"/>
                  </a:lnTo>
                  <a:close/>
                  <a:moveTo>
                    <a:pt x="278" y="965"/>
                  </a:moveTo>
                  <a:lnTo>
                    <a:pt x="280" y="967"/>
                  </a:lnTo>
                  <a:lnTo>
                    <a:pt x="278" y="967"/>
                  </a:lnTo>
                  <a:lnTo>
                    <a:pt x="280" y="967"/>
                  </a:lnTo>
                  <a:lnTo>
                    <a:pt x="280" y="969"/>
                  </a:lnTo>
                  <a:lnTo>
                    <a:pt x="278" y="971"/>
                  </a:lnTo>
                  <a:lnTo>
                    <a:pt x="278" y="969"/>
                  </a:lnTo>
                  <a:lnTo>
                    <a:pt x="278" y="967"/>
                  </a:lnTo>
                  <a:lnTo>
                    <a:pt x="278" y="965"/>
                  </a:lnTo>
                  <a:lnTo>
                    <a:pt x="278" y="964"/>
                  </a:lnTo>
                  <a:lnTo>
                    <a:pt x="278" y="965"/>
                  </a:lnTo>
                  <a:close/>
                  <a:moveTo>
                    <a:pt x="843" y="965"/>
                  </a:moveTo>
                  <a:lnTo>
                    <a:pt x="843" y="964"/>
                  </a:lnTo>
                  <a:lnTo>
                    <a:pt x="843" y="965"/>
                  </a:lnTo>
                  <a:close/>
                  <a:moveTo>
                    <a:pt x="282" y="967"/>
                  </a:moveTo>
                  <a:lnTo>
                    <a:pt x="280" y="967"/>
                  </a:lnTo>
                  <a:lnTo>
                    <a:pt x="280" y="965"/>
                  </a:lnTo>
                  <a:lnTo>
                    <a:pt x="278" y="965"/>
                  </a:lnTo>
                  <a:lnTo>
                    <a:pt x="277" y="964"/>
                  </a:lnTo>
                  <a:lnTo>
                    <a:pt x="277" y="962"/>
                  </a:lnTo>
                  <a:lnTo>
                    <a:pt x="278" y="964"/>
                  </a:lnTo>
                  <a:lnTo>
                    <a:pt x="280" y="965"/>
                  </a:lnTo>
                  <a:lnTo>
                    <a:pt x="282" y="965"/>
                  </a:lnTo>
                  <a:lnTo>
                    <a:pt x="282" y="967"/>
                  </a:lnTo>
                  <a:close/>
                  <a:moveTo>
                    <a:pt x="277" y="960"/>
                  </a:moveTo>
                  <a:lnTo>
                    <a:pt x="275" y="960"/>
                  </a:lnTo>
                  <a:lnTo>
                    <a:pt x="273" y="960"/>
                  </a:lnTo>
                  <a:lnTo>
                    <a:pt x="273" y="958"/>
                  </a:lnTo>
                  <a:lnTo>
                    <a:pt x="275" y="958"/>
                  </a:lnTo>
                  <a:lnTo>
                    <a:pt x="275" y="960"/>
                  </a:lnTo>
                  <a:lnTo>
                    <a:pt x="277" y="960"/>
                  </a:lnTo>
                  <a:close/>
                  <a:moveTo>
                    <a:pt x="240" y="960"/>
                  </a:moveTo>
                  <a:lnTo>
                    <a:pt x="238" y="960"/>
                  </a:lnTo>
                  <a:lnTo>
                    <a:pt x="238" y="958"/>
                  </a:lnTo>
                  <a:lnTo>
                    <a:pt x="240" y="958"/>
                  </a:lnTo>
                  <a:lnTo>
                    <a:pt x="240" y="960"/>
                  </a:lnTo>
                  <a:close/>
                  <a:moveTo>
                    <a:pt x="242" y="960"/>
                  </a:moveTo>
                  <a:lnTo>
                    <a:pt x="240" y="960"/>
                  </a:lnTo>
                  <a:lnTo>
                    <a:pt x="240" y="958"/>
                  </a:lnTo>
                  <a:lnTo>
                    <a:pt x="242" y="958"/>
                  </a:lnTo>
                  <a:lnTo>
                    <a:pt x="242" y="960"/>
                  </a:lnTo>
                  <a:close/>
                  <a:moveTo>
                    <a:pt x="1056" y="1058"/>
                  </a:moveTo>
                  <a:lnTo>
                    <a:pt x="1056" y="1056"/>
                  </a:lnTo>
                  <a:lnTo>
                    <a:pt x="1060" y="1056"/>
                  </a:lnTo>
                  <a:lnTo>
                    <a:pt x="1060" y="1054"/>
                  </a:lnTo>
                  <a:lnTo>
                    <a:pt x="1062" y="1054"/>
                  </a:lnTo>
                  <a:lnTo>
                    <a:pt x="1062" y="1052"/>
                  </a:lnTo>
                  <a:lnTo>
                    <a:pt x="1064" y="1052"/>
                  </a:lnTo>
                  <a:lnTo>
                    <a:pt x="1066" y="1052"/>
                  </a:lnTo>
                  <a:lnTo>
                    <a:pt x="1068" y="1052"/>
                  </a:lnTo>
                  <a:lnTo>
                    <a:pt x="1068" y="1050"/>
                  </a:lnTo>
                  <a:lnTo>
                    <a:pt x="1069" y="1050"/>
                  </a:lnTo>
                  <a:lnTo>
                    <a:pt x="1069" y="1048"/>
                  </a:lnTo>
                  <a:lnTo>
                    <a:pt x="1071" y="1048"/>
                  </a:lnTo>
                  <a:lnTo>
                    <a:pt x="1071" y="1046"/>
                  </a:lnTo>
                  <a:lnTo>
                    <a:pt x="1073" y="1048"/>
                  </a:lnTo>
                  <a:lnTo>
                    <a:pt x="1073" y="1046"/>
                  </a:lnTo>
                  <a:lnTo>
                    <a:pt x="1073" y="1048"/>
                  </a:lnTo>
                  <a:lnTo>
                    <a:pt x="1075" y="1048"/>
                  </a:lnTo>
                  <a:lnTo>
                    <a:pt x="1075" y="1046"/>
                  </a:lnTo>
                  <a:lnTo>
                    <a:pt x="1075" y="1044"/>
                  </a:lnTo>
                  <a:lnTo>
                    <a:pt x="1075" y="1042"/>
                  </a:lnTo>
                  <a:lnTo>
                    <a:pt x="1075" y="1040"/>
                  </a:lnTo>
                  <a:lnTo>
                    <a:pt x="1079" y="1036"/>
                  </a:lnTo>
                  <a:lnTo>
                    <a:pt x="1079" y="1035"/>
                  </a:lnTo>
                  <a:lnTo>
                    <a:pt x="1079" y="1033"/>
                  </a:lnTo>
                  <a:lnTo>
                    <a:pt x="1081" y="1033"/>
                  </a:lnTo>
                  <a:lnTo>
                    <a:pt x="1083" y="1033"/>
                  </a:lnTo>
                  <a:lnTo>
                    <a:pt x="1083" y="1031"/>
                  </a:lnTo>
                  <a:lnTo>
                    <a:pt x="1085" y="1031"/>
                  </a:lnTo>
                  <a:lnTo>
                    <a:pt x="1087" y="1031"/>
                  </a:lnTo>
                  <a:lnTo>
                    <a:pt x="1089" y="1029"/>
                  </a:lnTo>
                  <a:lnTo>
                    <a:pt x="1089" y="1027"/>
                  </a:lnTo>
                  <a:lnTo>
                    <a:pt x="1091" y="1027"/>
                  </a:lnTo>
                  <a:lnTo>
                    <a:pt x="1091" y="1025"/>
                  </a:lnTo>
                  <a:lnTo>
                    <a:pt x="1093" y="1025"/>
                  </a:lnTo>
                  <a:lnTo>
                    <a:pt x="1094" y="1025"/>
                  </a:lnTo>
                  <a:lnTo>
                    <a:pt x="1094" y="1023"/>
                  </a:lnTo>
                  <a:lnTo>
                    <a:pt x="1096" y="1021"/>
                  </a:lnTo>
                  <a:lnTo>
                    <a:pt x="1098" y="1021"/>
                  </a:lnTo>
                  <a:lnTo>
                    <a:pt x="1098" y="1019"/>
                  </a:lnTo>
                  <a:lnTo>
                    <a:pt x="1100" y="1019"/>
                  </a:lnTo>
                  <a:lnTo>
                    <a:pt x="1102" y="1019"/>
                  </a:lnTo>
                  <a:lnTo>
                    <a:pt x="1104" y="1019"/>
                  </a:lnTo>
                  <a:lnTo>
                    <a:pt x="1110" y="1017"/>
                  </a:lnTo>
                  <a:lnTo>
                    <a:pt x="1110" y="1015"/>
                  </a:lnTo>
                  <a:lnTo>
                    <a:pt x="1112" y="1015"/>
                  </a:lnTo>
                  <a:lnTo>
                    <a:pt x="1112" y="1013"/>
                  </a:lnTo>
                  <a:lnTo>
                    <a:pt x="1114" y="1013"/>
                  </a:lnTo>
                  <a:lnTo>
                    <a:pt x="1116" y="1013"/>
                  </a:lnTo>
                  <a:lnTo>
                    <a:pt x="1117" y="1013"/>
                  </a:lnTo>
                  <a:lnTo>
                    <a:pt x="1119" y="1012"/>
                  </a:lnTo>
                  <a:lnTo>
                    <a:pt x="1121" y="1012"/>
                  </a:lnTo>
                  <a:lnTo>
                    <a:pt x="1125" y="1008"/>
                  </a:lnTo>
                  <a:lnTo>
                    <a:pt x="1125" y="1006"/>
                  </a:lnTo>
                  <a:lnTo>
                    <a:pt x="1127" y="1004"/>
                  </a:lnTo>
                  <a:lnTo>
                    <a:pt x="1129" y="1002"/>
                  </a:lnTo>
                  <a:lnTo>
                    <a:pt x="1129" y="1000"/>
                  </a:lnTo>
                  <a:lnTo>
                    <a:pt x="1131" y="1000"/>
                  </a:lnTo>
                  <a:lnTo>
                    <a:pt x="1131" y="998"/>
                  </a:lnTo>
                  <a:lnTo>
                    <a:pt x="1133" y="998"/>
                  </a:lnTo>
                  <a:lnTo>
                    <a:pt x="1133" y="996"/>
                  </a:lnTo>
                  <a:lnTo>
                    <a:pt x="1135" y="994"/>
                  </a:lnTo>
                  <a:lnTo>
                    <a:pt x="1137" y="992"/>
                  </a:lnTo>
                  <a:lnTo>
                    <a:pt x="1137" y="990"/>
                  </a:lnTo>
                  <a:lnTo>
                    <a:pt x="1139" y="987"/>
                  </a:lnTo>
                  <a:lnTo>
                    <a:pt x="1141" y="987"/>
                  </a:lnTo>
                  <a:lnTo>
                    <a:pt x="1142" y="985"/>
                  </a:lnTo>
                  <a:lnTo>
                    <a:pt x="1144" y="985"/>
                  </a:lnTo>
                  <a:lnTo>
                    <a:pt x="1146" y="983"/>
                  </a:lnTo>
                  <a:lnTo>
                    <a:pt x="1146" y="981"/>
                  </a:lnTo>
                  <a:lnTo>
                    <a:pt x="1148" y="979"/>
                  </a:lnTo>
                  <a:lnTo>
                    <a:pt x="1150" y="979"/>
                  </a:lnTo>
                  <a:lnTo>
                    <a:pt x="1152" y="977"/>
                  </a:lnTo>
                  <a:lnTo>
                    <a:pt x="1154" y="977"/>
                  </a:lnTo>
                  <a:lnTo>
                    <a:pt x="1154" y="975"/>
                  </a:lnTo>
                  <a:lnTo>
                    <a:pt x="1156" y="975"/>
                  </a:lnTo>
                  <a:lnTo>
                    <a:pt x="1156" y="973"/>
                  </a:lnTo>
                  <a:lnTo>
                    <a:pt x="1158" y="973"/>
                  </a:lnTo>
                  <a:lnTo>
                    <a:pt x="1160" y="971"/>
                  </a:lnTo>
                  <a:lnTo>
                    <a:pt x="1162" y="971"/>
                  </a:lnTo>
                  <a:lnTo>
                    <a:pt x="1164" y="971"/>
                  </a:lnTo>
                  <a:lnTo>
                    <a:pt x="1167" y="967"/>
                  </a:lnTo>
                  <a:lnTo>
                    <a:pt x="1169" y="967"/>
                  </a:lnTo>
                  <a:lnTo>
                    <a:pt x="1171" y="965"/>
                  </a:lnTo>
                  <a:lnTo>
                    <a:pt x="1173" y="965"/>
                  </a:lnTo>
                  <a:lnTo>
                    <a:pt x="1177" y="964"/>
                  </a:lnTo>
                  <a:lnTo>
                    <a:pt x="1181" y="962"/>
                  </a:lnTo>
                  <a:lnTo>
                    <a:pt x="1185" y="960"/>
                  </a:lnTo>
                  <a:lnTo>
                    <a:pt x="1187" y="960"/>
                  </a:lnTo>
                  <a:lnTo>
                    <a:pt x="1190" y="958"/>
                  </a:lnTo>
                  <a:lnTo>
                    <a:pt x="1192" y="958"/>
                  </a:lnTo>
                  <a:lnTo>
                    <a:pt x="1196" y="958"/>
                  </a:lnTo>
                  <a:lnTo>
                    <a:pt x="1198" y="958"/>
                  </a:lnTo>
                  <a:lnTo>
                    <a:pt x="1200" y="958"/>
                  </a:lnTo>
                  <a:lnTo>
                    <a:pt x="1204" y="958"/>
                  </a:lnTo>
                  <a:lnTo>
                    <a:pt x="1206" y="958"/>
                  </a:lnTo>
                  <a:lnTo>
                    <a:pt x="1208" y="958"/>
                  </a:lnTo>
                  <a:lnTo>
                    <a:pt x="1210" y="958"/>
                  </a:lnTo>
                  <a:lnTo>
                    <a:pt x="1212" y="958"/>
                  </a:lnTo>
                  <a:lnTo>
                    <a:pt x="1213" y="958"/>
                  </a:lnTo>
                  <a:lnTo>
                    <a:pt x="1213" y="960"/>
                  </a:lnTo>
                  <a:lnTo>
                    <a:pt x="1215" y="960"/>
                  </a:lnTo>
                  <a:lnTo>
                    <a:pt x="1217" y="962"/>
                  </a:lnTo>
                  <a:lnTo>
                    <a:pt x="1219" y="962"/>
                  </a:lnTo>
                  <a:lnTo>
                    <a:pt x="1219" y="964"/>
                  </a:lnTo>
                  <a:lnTo>
                    <a:pt x="1221" y="964"/>
                  </a:lnTo>
                  <a:lnTo>
                    <a:pt x="1221" y="965"/>
                  </a:lnTo>
                  <a:lnTo>
                    <a:pt x="1223" y="965"/>
                  </a:lnTo>
                  <a:lnTo>
                    <a:pt x="1223" y="967"/>
                  </a:lnTo>
                  <a:lnTo>
                    <a:pt x="1223" y="969"/>
                  </a:lnTo>
                  <a:lnTo>
                    <a:pt x="1223" y="967"/>
                  </a:lnTo>
                  <a:lnTo>
                    <a:pt x="1221" y="967"/>
                  </a:lnTo>
                  <a:lnTo>
                    <a:pt x="1217" y="965"/>
                  </a:lnTo>
                  <a:lnTo>
                    <a:pt x="1217" y="967"/>
                  </a:lnTo>
                  <a:lnTo>
                    <a:pt x="1219" y="967"/>
                  </a:lnTo>
                  <a:lnTo>
                    <a:pt x="1219" y="969"/>
                  </a:lnTo>
                  <a:lnTo>
                    <a:pt x="1219" y="967"/>
                  </a:lnTo>
                  <a:lnTo>
                    <a:pt x="1219" y="969"/>
                  </a:lnTo>
                  <a:lnTo>
                    <a:pt x="1221" y="969"/>
                  </a:lnTo>
                  <a:lnTo>
                    <a:pt x="1223" y="971"/>
                  </a:lnTo>
                  <a:lnTo>
                    <a:pt x="1223" y="973"/>
                  </a:lnTo>
                  <a:lnTo>
                    <a:pt x="1221" y="973"/>
                  </a:lnTo>
                  <a:lnTo>
                    <a:pt x="1221" y="975"/>
                  </a:lnTo>
                  <a:lnTo>
                    <a:pt x="1223" y="975"/>
                  </a:lnTo>
                  <a:lnTo>
                    <a:pt x="1221" y="975"/>
                  </a:lnTo>
                  <a:lnTo>
                    <a:pt x="1221" y="977"/>
                  </a:lnTo>
                  <a:lnTo>
                    <a:pt x="1219" y="977"/>
                  </a:lnTo>
                  <a:lnTo>
                    <a:pt x="1217" y="977"/>
                  </a:lnTo>
                  <a:lnTo>
                    <a:pt x="1217" y="979"/>
                  </a:lnTo>
                  <a:lnTo>
                    <a:pt x="1215" y="979"/>
                  </a:lnTo>
                  <a:lnTo>
                    <a:pt x="1213" y="979"/>
                  </a:lnTo>
                  <a:lnTo>
                    <a:pt x="1215" y="979"/>
                  </a:lnTo>
                  <a:lnTo>
                    <a:pt x="1215" y="981"/>
                  </a:lnTo>
                  <a:lnTo>
                    <a:pt x="1213" y="981"/>
                  </a:lnTo>
                  <a:lnTo>
                    <a:pt x="1213" y="983"/>
                  </a:lnTo>
                  <a:lnTo>
                    <a:pt x="1212" y="983"/>
                  </a:lnTo>
                  <a:lnTo>
                    <a:pt x="1210" y="983"/>
                  </a:lnTo>
                  <a:lnTo>
                    <a:pt x="1212" y="983"/>
                  </a:lnTo>
                  <a:lnTo>
                    <a:pt x="1212" y="985"/>
                  </a:lnTo>
                  <a:lnTo>
                    <a:pt x="1210" y="985"/>
                  </a:lnTo>
                  <a:lnTo>
                    <a:pt x="1208" y="987"/>
                  </a:lnTo>
                  <a:lnTo>
                    <a:pt x="1206" y="987"/>
                  </a:lnTo>
                  <a:lnTo>
                    <a:pt x="1204" y="987"/>
                  </a:lnTo>
                  <a:lnTo>
                    <a:pt x="1202" y="987"/>
                  </a:lnTo>
                  <a:lnTo>
                    <a:pt x="1200" y="987"/>
                  </a:lnTo>
                  <a:lnTo>
                    <a:pt x="1200" y="985"/>
                  </a:lnTo>
                  <a:lnTo>
                    <a:pt x="1198" y="985"/>
                  </a:lnTo>
                  <a:lnTo>
                    <a:pt x="1196" y="985"/>
                  </a:lnTo>
                  <a:lnTo>
                    <a:pt x="1196" y="983"/>
                  </a:lnTo>
                  <a:lnTo>
                    <a:pt x="1194" y="983"/>
                  </a:lnTo>
                  <a:lnTo>
                    <a:pt x="1192" y="985"/>
                  </a:lnTo>
                  <a:lnTo>
                    <a:pt x="1190" y="985"/>
                  </a:lnTo>
                  <a:lnTo>
                    <a:pt x="1189" y="985"/>
                  </a:lnTo>
                  <a:lnTo>
                    <a:pt x="1190" y="985"/>
                  </a:lnTo>
                  <a:lnTo>
                    <a:pt x="1190" y="987"/>
                  </a:lnTo>
                  <a:lnTo>
                    <a:pt x="1189" y="987"/>
                  </a:lnTo>
                  <a:lnTo>
                    <a:pt x="1189" y="985"/>
                  </a:lnTo>
                  <a:lnTo>
                    <a:pt x="1187" y="985"/>
                  </a:lnTo>
                  <a:lnTo>
                    <a:pt x="1185" y="987"/>
                  </a:lnTo>
                  <a:lnTo>
                    <a:pt x="1183" y="987"/>
                  </a:lnTo>
                  <a:lnTo>
                    <a:pt x="1181" y="987"/>
                  </a:lnTo>
                  <a:lnTo>
                    <a:pt x="1183" y="988"/>
                  </a:lnTo>
                  <a:lnTo>
                    <a:pt x="1183" y="987"/>
                  </a:lnTo>
                  <a:lnTo>
                    <a:pt x="1185" y="987"/>
                  </a:lnTo>
                  <a:lnTo>
                    <a:pt x="1189" y="985"/>
                  </a:lnTo>
                  <a:lnTo>
                    <a:pt x="1189" y="987"/>
                  </a:lnTo>
                  <a:lnTo>
                    <a:pt x="1190" y="987"/>
                  </a:lnTo>
                  <a:lnTo>
                    <a:pt x="1190" y="988"/>
                  </a:lnTo>
                  <a:lnTo>
                    <a:pt x="1190" y="987"/>
                  </a:lnTo>
                  <a:lnTo>
                    <a:pt x="1190" y="988"/>
                  </a:lnTo>
                  <a:lnTo>
                    <a:pt x="1194" y="988"/>
                  </a:lnTo>
                  <a:lnTo>
                    <a:pt x="1196" y="988"/>
                  </a:lnTo>
                  <a:lnTo>
                    <a:pt x="1196" y="990"/>
                  </a:lnTo>
                  <a:lnTo>
                    <a:pt x="1198" y="990"/>
                  </a:lnTo>
                  <a:lnTo>
                    <a:pt x="1198" y="994"/>
                  </a:lnTo>
                  <a:lnTo>
                    <a:pt x="1200" y="994"/>
                  </a:lnTo>
                  <a:lnTo>
                    <a:pt x="1200" y="996"/>
                  </a:lnTo>
                  <a:lnTo>
                    <a:pt x="1200" y="994"/>
                  </a:lnTo>
                  <a:lnTo>
                    <a:pt x="1202" y="994"/>
                  </a:lnTo>
                  <a:lnTo>
                    <a:pt x="1204" y="994"/>
                  </a:lnTo>
                  <a:lnTo>
                    <a:pt x="1204" y="992"/>
                  </a:lnTo>
                  <a:lnTo>
                    <a:pt x="1206" y="992"/>
                  </a:lnTo>
                  <a:lnTo>
                    <a:pt x="1210" y="990"/>
                  </a:lnTo>
                  <a:lnTo>
                    <a:pt x="1210" y="992"/>
                  </a:lnTo>
                  <a:lnTo>
                    <a:pt x="1212" y="992"/>
                  </a:lnTo>
                  <a:lnTo>
                    <a:pt x="1213" y="992"/>
                  </a:lnTo>
                  <a:lnTo>
                    <a:pt x="1212" y="992"/>
                  </a:lnTo>
                  <a:lnTo>
                    <a:pt x="1212" y="994"/>
                  </a:lnTo>
                  <a:lnTo>
                    <a:pt x="1213" y="994"/>
                  </a:lnTo>
                  <a:lnTo>
                    <a:pt x="1213" y="992"/>
                  </a:lnTo>
                  <a:lnTo>
                    <a:pt x="1215" y="994"/>
                  </a:lnTo>
                  <a:lnTo>
                    <a:pt x="1213" y="994"/>
                  </a:lnTo>
                  <a:lnTo>
                    <a:pt x="1213" y="996"/>
                  </a:lnTo>
                  <a:lnTo>
                    <a:pt x="1212" y="998"/>
                  </a:lnTo>
                  <a:lnTo>
                    <a:pt x="1212" y="1000"/>
                  </a:lnTo>
                  <a:lnTo>
                    <a:pt x="1212" y="1002"/>
                  </a:lnTo>
                  <a:lnTo>
                    <a:pt x="1210" y="1002"/>
                  </a:lnTo>
                  <a:lnTo>
                    <a:pt x="1210" y="1004"/>
                  </a:lnTo>
                  <a:lnTo>
                    <a:pt x="1212" y="1004"/>
                  </a:lnTo>
                  <a:lnTo>
                    <a:pt x="1210" y="1004"/>
                  </a:lnTo>
                  <a:lnTo>
                    <a:pt x="1210" y="1006"/>
                  </a:lnTo>
                  <a:lnTo>
                    <a:pt x="1208" y="1006"/>
                  </a:lnTo>
                  <a:lnTo>
                    <a:pt x="1204" y="1008"/>
                  </a:lnTo>
                  <a:lnTo>
                    <a:pt x="1204" y="1010"/>
                  </a:lnTo>
                  <a:lnTo>
                    <a:pt x="1206" y="1010"/>
                  </a:lnTo>
                  <a:lnTo>
                    <a:pt x="1208" y="1010"/>
                  </a:lnTo>
                  <a:lnTo>
                    <a:pt x="1210" y="1010"/>
                  </a:lnTo>
                  <a:lnTo>
                    <a:pt x="1212" y="1010"/>
                  </a:lnTo>
                  <a:lnTo>
                    <a:pt x="1213" y="1010"/>
                  </a:lnTo>
                  <a:lnTo>
                    <a:pt x="1213" y="1012"/>
                  </a:lnTo>
                  <a:lnTo>
                    <a:pt x="1212" y="1012"/>
                  </a:lnTo>
                  <a:lnTo>
                    <a:pt x="1212" y="1013"/>
                  </a:lnTo>
                  <a:lnTo>
                    <a:pt x="1212" y="1015"/>
                  </a:lnTo>
                  <a:lnTo>
                    <a:pt x="1212" y="1017"/>
                  </a:lnTo>
                  <a:lnTo>
                    <a:pt x="1213" y="1017"/>
                  </a:lnTo>
                  <a:lnTo>
                    <a:pt x="1212" y="1017"/>
                  </a:lnTo>
                  <a:lnTo>
                    <a:pt x="1212" y="1019"/>
                  </a:lnTo>
                  <a:lnTo>
                    <a:pt x="1213" y="1017"/>
                  </a:lnTo>
                  <a:lnTo>
                    <a:pt x="1213" y="1019"/>
                  </a:lnTo>
                  <a:lnTo>
                    <a:pt x="1213" y="1017"/>
                  </a:lnTo>
                  <a:lnTo>
                    <a:pt x="1215" y="1017"/>
                  </a:lnTo>
                  <a:lnTo>
                    <a:pt x="1215" y="1019"/>
                  </a:lnTo>
                  <a:lnTo>
                    <a:pt x="1213" y="1021"/>
                  </a:lnTo>
                  <a:lnTo>
                    <a:pt x="1215" y="1021"/>
                  </a:lnTo>
                  <a:lnTo>
                    <a:pt x="1215" y="1023"/>
                  </a:lnTo>
                  <a:lnTo>
                    <a:pt x="1215" y="1025"/>
                  </a:lnTo>
                  <a:lnTo>
                    <a:pt x="1215" y="1027"/>
                  </a:lnTo>
                  <a:lnTo>
                    <a:pt x="1217" y="1027"/>
                  </a:lnTo>
                  <a:lnTo>
                    <a:pt x="1217" y="1025"/>
                  </a:lnTo>
                  <a:lnTo>
                    <a:pt x="1217" y="1027"/>
                  </a:lnTo>
                  <a:lnTo>
                    <a:pt x="1217" y="1029"/>
                  </a:lnTo>
                  <a:lnTo>
                    <a:pt x="1219" y="1029"/>
                  </a:lnTo>
                  <a:lnTo>
                    <a:pt x="1221" y="1029"/>
                  </a:lnTo>
                  <a:lnTo>
                    <a:pt x="1223" y="1029"/>
                  </a:lnTo>
                  <a:lnTo>
                    <a:pt x="1223" y="1031"/>
                  </a:lnTo>
                  <a:lnTo>
                    <a:pt x="1225" y="1029"/>
                  </a:lnTo>
                  <a:lnTo>
                    <a:pt x="1225" y="1031"/>
                  </a:lnTo>
                  <a:lnTo>
                    <a:pt x="1225" y="1029"/>
                  </a:lnTo>
                  <a:lnTo>
                    <a:pt x="1227" y="1031"/>
                  </a:lnTo>
                  <a:lnTo>
                    <a:pt x="1229" y="1031"/>
                  </a:lnTo>
                  <a:lnTo>
                    <a:pt x="1229" y="1033"/>
                  </a:lnTo>
                  <a:lnTo>
                    <a:pt x="1227" y="1033"/>
                  </a:lnTo>
                  <a:lnTo>
                    <a:pt x="1225" y="1033"/>
                  </a:lnTo>
                  <a:lnTo>
                    <a:pt x="1225" y="1035"/>
                  </a:lnTo>
                  <a:lnTo>
                    <a:pt x="1227" y="1035"/>
                  </a:lnTo>
                  <a:lnTo>
                    <a:pt x="1229" y="1035"/>
                  </a:lnTo>
                  <a:lnTo>
                    <a:pt x="1229" y="1036"/>
                  </a:lnTo>
                  <a:lnTo>
                    <a:pt x="1231" y="1036"/>
                  </a:lnTo>
                  <a:lnTo>
                    <a:pt x="1229" y="1038"/>
                  </a:lnTo>
                  <a:lnTo>
                    <a:pt x="1231" y="1038"/>
                  </a:lnTo>
                  <a:lnTo>
                    <a:pt x="1231" y="1036"/>
                  </a:lnTo>
                  <a:lnTo>
                    <a:pt x="1231" y="1038"/>
                  </a:lnTo>
                  <a:lnTo>
                    <a:pt x="1231" y="1036"/>
                  </a:lnTo>
                  <a:lnTo>
                    <a:pt x="1233" y="1036"/>
                  </a:lnTo>
                  <a:lnTo>
                    <a:pt x="1235" y="1036"/>
                  </a:lnTo>
                  <a:lnTo>
                    <a:pt x="1235" y="1038"/>
                  </a:lnTo>
                  <a:lnTo>
                    <a:pt x="1233" y="1038"/>
                  </a:lnTo>
                  <a:lnTo>
                    <a:pt x="1235" y="1038"/>
                  </a:lnTo>
                  <a:lnTo>
                    <a:pt x="1237" y="1038"/>
                  </a:lnTo>
                  <a:lnTo>
                    <a:pt x="1238" y="1038"/>
                  </a:lnTo>
                  <a:lnTo>
                    <a:pt x="1237" y="1038"/>
                  </a:lnTo>
                  <a:lnTo>
                    <a:pt x="1237" y="1040"/>
                  </a:lnTo>
                  <a:lnTo>
                    <a:pt x="1238" y="1040"/>
                  </a:lnTo>
                  <a:lnTo>
                    <a:pt x="1238" y="1038"/>
                  </a:lnTo>
                  <a:lnTo>
                    <a:pt x="1238" y="1040"/>
                  </a:lnTo>
                  <a:lnTo>
                    <a:pt x="1240" y="1040"/>
                  </a:lnTo>
                  <a:lnTo>
                    <a:pt x="1240" y="1038"/>
                  </a:lnTo>
                  <a:lnTo>
                    <a:pt x="1242" y="1038"/>
                  </a:lnTo>
                  <a:lnTo>
                    <a:pt x="1246" y="1038"/>
                  </a:lnTo>
                  <a:lnTo>
                    <a:pt x="1246" y="1040"/>
                  </a:lnTo>
                  <a:lnTo>
                    <a:pt x="1248" y="1040"/>
                  </a:lnTo>
                  <a:lnTo>
                    <a:pt x="1246" y="1040"/>
                  </a:lnTo>
                  <a:lnTo>
                    <a:pt x="1246" y="1042"/>
                  </a:lnTo>
                  <a:lnTo>
                    <a:pt x="1244" y="1042"/>
                  </a:lnTo>
                  <a:lnTo>
                    <a:pt x="1246" y="1042"/>
                  </a:lnTo>
                  <a:lnTo>
                    <a:pt x="1248" y="1042"/>
                  </a:lnTo>
                  <a:lnTo>
                    <a:pt x="1246" y="1042"/>
                  </a:lnTo>
                  <a:lnTo>
                    <a:pt x="1248" y="1042"/>
                  </a:lnTo>
                  <a:lnTo>
                    <a:pt x="1248" y="1040"/>
                  </a:lnTo>
                  <a:lnTo>
                    <a:pt x="1248" y="1042"/>
                  </a:lnTo>
                  <a:lnTo>
                    <a:pt x="1250" y="1042"/>
                  </a:lnTo>
                  <a:lnTo>
                    <a:pt x="1252" y="1042"/>
                  </a:lnTo>
                  <a:lnTo>
                    <a:pt x="1252" y="1040"/>
                  </a:lnTo>
                  <a:lnTo>
                    <a:pt x="1252" y="1042"/>
                  </a:lnTo>
                  <a:lnTo>
                    <a:pt x="1250" y="1042"/>
                  </a:lnTo>
                  <a:lnTo>
                    <a:pt x="1252" y="1042"/>
                  </a:lnTo>
                  <a:lnTo>
                    <a:pt x="1254" y="1040"/>
                  </a:lnTo>
                  <a:lnTo>
                    <a:pt x="1258" y="1038"/>
                  </a:lnTo>
                  <a:lnTo>
                    <a:pt x="1258" y="1036"/>
                  </a:lnTo>
                  <a:lnTo>
                    <a:pt x="1260" y="1036"/>
                  </a:lnTo>
                  <a:lnTo>
                    <a:pt x="1260" y="1038"/>
                  </a:lnTo>
                  <a:lnTo>
                    <a:pt x="1260" y="1040"/>
                  </a:lnTo>
                  <a:lnTo>
                    <a:pt x="1261" y="1042"/>
                  </a:lnTo>
                  <a:lnTo>
                    <a:pt x="1263" y="1042"/>
                  </a:lnTo>
                  <a:lnTo>
                    <a:pt x="1265" y="1042"/>
                  </a:lnTo>
                  <a:lnTo>
                    <a:pt x="1265" y="1040"/>
                  </a:lnTo>
                  <a:lnTo>
                    <a:pt x="1267" y="1042"/>
                  </a:lnTo>
                  <a:lnTo>
                    <a:pt x="1267" y="1044"/>
                  </a:lnTo>
                  <a:lnTo>
                    <a:pt x="1269" y="1044"/>
                  </a:lnTo>
                  <a:lnTo>
                    <a:pt x="1269" y="1046"/>
                  </a:lnTo>
                  <a:lnTo>
                    <a:pt x="1267" y="1048"/>
                  </a:lnTo>
                  <a:lnTo>
                    <a:pt x="1265" y="1048"/>
                  </a:lnTo>
                  <a:lnTo>
                    <a:pt x="1267" y="1048"/>
                  </a:lnTo>
                  <a:lnTo>
                    <a:pt x="1271" y="1048"/>
                  </a:lnTo>
                  <a:lnTo>
                    <a:pt x="1273" y="1048"/>
                  </a:lnTo>
                  <a:lnTo>
                    <a:pt x="1273" y="1050"/>
                  </a:lnTo>
                  <a:lnTo>
                    <a:pt x="1275" y="1050"/>
                  </a:lnTo>
                  <a:lnTo>
                    <a:pt x="1273" y="1050"/>
                  </a:lnTo>
                  <a:lnTo>
                    <a:pt x="1273" y="1052"/>
                  </a:lnTo>
                  <a:lnTo>
                    <a:pt x="1271" y="1052"/>
                  </a:lnTo>
                  <a:lnTo>
                    <a:pt x="1271" y="1050"/>
                  </a:lnTo>
                  <a:lnTo>
                    <a:pt x="1271" y="1052"/>
                  </a:lnTo>
                  <a:lnTo>
                    <a:pt x="1269" y="1052"/>
                  </a:lnTo>
                  <a:lnTo>
                    <a:pt x="1267" y="1052"/>
                  </a:lnTo>
                  <a:lnTo>
                    <a:pt x="1269" y="1052"/>
                  </a:lnTo>
                  <a:lnTo>
                    <a:pt x="1267" y="1052"/>
                  </a:lnTo>
                  <a:lnTo>
                    <a:pt x="1267" y="1054"/>
                  </a:lnTo>
                  <a:lnTo>
                    <a:pt x="1265" y="1054"/>
                  </a:lnTo>
                  <a:lnTo>
                    <a:pt x="1263" y="1054"/>
                  </a:lnTo>
                  <a:lnTo>
                    <a:pt x="1263" y="1052"/>
                  </a:lnTo>
                  <a:lnTo>
                    <a:pt x="1263" y="1054"/>
                  </a:lnTo>
                  <a:lnTo>
                    <a:pt x="1263" y="1052"/>
                  </a:lnTo>
                  <a:lnTo>
                    <a:pt x="1261" y="1054"/>
                  </a:lnTo>
                  <a:lnTo>
                    <a:pt x="1263" y="1054"/>
                  </a:lnTo>
                  <a:lnTo>
                    <a:pt x="1261" y="1054"/>
                  </a:lnTo>
                  <a:lnTo>
                    <a:pt x="1261" y="1056"/>
                  </a:lnTo>
                  <a:lnTo>
                    <a:pt x="1261" y="1054"/>
                  </a:lnTo>
                  <a:lnTo>
                    <a:pt x="1260" y="1054"/>
                  </a:lnTo>
                  <a:lnTo>
                    <a:pt x="1261" y="1056"/>
                  </a:lnTo>
                  <a:lnTo>
                    <a:pt x="1260" y="1056"/>
                  </a:lnTo>
                  <a:lnTo>
                    <a:pt x="1258" y="1056"/>
                  </a:lnTo>
                  <a:lnTo>
                    <a:pt x="1258" y="1058"/>
                  </a:lnTo>
                  <a:lnTo>
                    <a:pt x="1256" y="1058"/>
                  </a:lnTo>
                  <a:lnTo>
                    <a:pt x="1254" y="1058"/>
                  </a:lnTo>
                  <a:lnTo>
                    <a:pt x="1252" y="1058"/>
                  </a:lnTo>
                  <a:lnTo>
                    <a:pt x="1252" y="1060"/>
                  </a:lnTo>
                  <a:lnTo>
                    <a:pt x="1250" y="1060"/>
                  </a:lnTo>
                  <a:lnTo>
                    <a:pt x="1248" y="1060"/>
                  </a:lnTo>
                  <a:lnTo>
                    <a:pt x="1248" y="1061"/>
                  </a:lnTo>
                  <a:lnTo>
                    <a:pt x="1250" y="1061"/>
                  </a:lnTo>
                  <a:lnTo>
                    <a:pt x="1248" y="1061"/>
                  </a:lnTo>
                  <a:lnTo>
                    <a:pt x="1248" y="1060"/>
                  </a:lnTo>
                  <a:lnTo>
                    <a:pt x="1248" y="1061"/>
                  </a:lnTo>
                  <a:lnTo>
                    <a:pt x="1248" y="1060"/>
                  </a:lnTo>
                  <a:lnTo>
                    <a:pt x="1248" y="1061"/>
                  </a:lnTo>
                  <a:lnTo>
                    <a:pt x="1246" y="1061"/>
                  </a:lnTo>
                  <a:lnTo>
                    <a:pt x="1244" y="1061"/>
                  </a:lnTo>
                  <a:lnTo>
                    <a:pt x="1244" y="1063"/>
                  </a:lnTo>
                  <a:lnTo>
                    <a:pt x="1242" y="1063"/>
                  </a:lnTo>
                  <a:lnTo>
                    <a:pt x="1242" y="1061"/>
                  </a:lnTo>
                  <a:lnTo>
                    <a:pt x="1240" y="1061"/>
                  </a:lnTo>
                  <a:lnTo>
                    <a:pt x="1242" y="1063"/>
                  </a:lnTo>
                  <a:lnTo>
                    <a:pt x="1240" y="1063"/>
                  </a:lnTo>
                  <a:lnTo>
                    <a:pt x="1240" y="1061"/>
                  </a:lnTo>
                  <a:lnTo>
                    <a:pt x="1240" y="1063"/>
                  </a:lnTo>
                  <a:lnTo>
                    <a:pt x="1238" y="1063"/>
                  </a:lnTo>
                  <a:lnTo>
                    <a:pt x="1237" y="1065"/>
                  </a:lnTo>
                  <a:lnTo>
                    <a:pt x="1235" y="1065"/>
                  </a:lnTo>
                  <a:lnTo>
                    <a:pt x="1235" y="1063"/>
                  </a:lnTo>
                  <a:lnTo>
                    <a:pt x="1237" y="1063"/>
                  </a:lnTo>
                  <a:lnTo>
                    <a:pt x="1235" y="1063"/>
                  </a:lnTo>
                  <a:lnTo>
                    <a:pt x="1235" y="1065"/>
                  </a:lnTo>
                  <a:lnTo>
                    <a:pt x="1233" y="1065"/>
                  </a:lnTo>
                  <a:lnTo>
                    <a:pt x="1233" y="1063"/>
                  </a:lnTo>
                  <a:lnTo>
                    <a:pt x="1231" y="1063"/>
                  </a:lnTo>
                  <a:lnTo>
                    <a:pt x="1233" y="1063"/>
                  </a:lnTo>
                  <a:lnTo>
                    <a:pt x="1233" y="1065"/>
                  </a:lnTo>
                  <a:lnTo>
                    <a:pt x="1233" y="1067"/>
                  </a:lnTo>
                  <a:lnTo>
                    <a:pt x="1233" y="1069"/>
                  </a:lnTo>
                  <a:lnTo>
                    <a:pt x="1231" y="1069"/>
                  </a:lnTo>
                  <a:lnTo>
                    <a:pt x="1233" y="1069"/>
                  </a:lnTo>
                  <a:lnTo>
                    <a:pt x="1231" y="1069"/>
                  </a:lnTo>
                  <a:lnTo>
                    <a:pt x="1229" y="1069"/>
                  </a:lnTo>
                  <a:lnTo>
                    <a:pt x="1229" y="1067"/>
                  </a:lnTo>
                  <a:lnTo>
                    <a:pt x="1229" y="1069"/>
                  </a:lnTo>
                  <a:lnTo>
                    <a:pt x="1229" y="1067"/>
                  </a:lnTo>
                  <a:lnTo>
                    <a:pt x="1227" y="1067"/>
                  </a:lnTo>
                  <a:lnTo>
                    <a:pt x="1227" y="1065"/>
                  </a:lnTo>
                  <a:lnTo>
                    <a:pt x="1227" y="1063"/>
                  </a:lnTo>
                  <a:lnTo>
                    <a:pt x="1227" y="1065"/>
                  </a:lnTo>
                  <a:lnTo>
                    <a:pt x="1225" y="1065"/>
                  </a:lnTo>
                  <a:lnTo>
                    <a:pt x="1225" y="1067"/>
                  </a:lnTo>
                  <a:lnTo>
                    <a:pt x="1225" y="1069"/>
                  </a:lnTo>
                  <a:lnTo>
                    <a:pt x="1223" y="1069"/>
                  </a:lnTo>
                  <a:lnTo>
                    <a:pt x="1223" y="1067"/>
                  </a:lnTo>
                  <a:lnTo>
                    <a:pt x="1223" y="1065"/>
                  </a:lnTo>
                  <a:lnTo>
                    <a:pt x="1223" y="1067"/>
                  </a:lnTo>
                  <a:lnTo>
                    <a:pt x="1221" y="1067"/>
                  </a:lnTo>
                  <a:lnTo>
                    <a:pt x="1221" y="1069"/>
                  </a:lnTo>
                  <a:lnTo>
                    <a:pt x="1221" y="1071"/>
                  </a:lnTo>
                  <a:lnTo>
                    <a:pt x="1223" y="1071"/>
                  </a:lnTo>
                  <a:lnTo>
                    <a:pt x="1221" y="1071"/>
                  </a:lnTo>
                  <a:lnTo>
                    <a:pt x="1221" y="1073"/>
                  </a:lnTo>
                  <a:lnTo>
                    <a:pt x="1219" y="1071"/>
                  </a:lnTo>
                  <a:lnTo>
                    <a:pt x="1219" y="1073"/>
                  </a:lnTo>
                  <a:lnTo>
                    <a:pt x="1219" y="1075"/>
                  </a:lnTo>
                  <a:lnTo>
                    <a:pt x="1217" y="1075"/>
                  </a:lnTo>
                  <a:lnTo>
                    <a:pt x="1217" y="1077"/>
                  </a:lnTo>
                  <a:lnTo>
                    <a:pt x="1217" y="1075"/>
                  </a:lnTo>
                  <a:lnTo>
                    <a:pt x="1215" y="1075"/>
                  </a:lnTo>
                  <a:lnTo>
                    <a:pt x="1215" y="1077"/>
                  </a:lnTo>
                  <a:lnTo>
                    <a:pt x="1217" y="1077"/>
                  </a:lnTo>
                  <a:lnTo>
                    <a:pt x="1215" y="1077"/>
                  </a:lnTo>
                  <a:lnTo>
                    <a:pt x="1215" y="1079"/>
                  </a:lnTo>
                  <a:lnTo>
                    <a:pt x="1213" y="1081"/>
                  </a:lnTo>
                  <a:lnTo>
                    <a:pt x="1212" y="1081"/>
                  </a:lnTo>
                  <a:lnTo>
                    <a:pt x="1213" y="1081"/>
                  </a:lnTo>
                  <a:lnTo>
                    <a:pt x="1213" y="1083"/>
                  </a:lnTo>
                  <a:lnTo>
                    <a:pt x="1212" y="1083"/>
                  </a:lnTo>
                  <a:lnTo>
                    <a:pt x="1210" y="1083"/>
                  </a:lnTo>
                  <a:lnTo>
                    <a:pt x="1212" y="1083"/>
                  </a:lnTo>
                  <a:lnTo>
                    <a:pt x="1212" y="1084"/>
                  </a:lnTo>
                  <a:lnTo>
                    <a:pt x="1210" y="1084"/>
                  </a:lnTo>
                  <a:lnTo>
                    <a:pt x="1210" y="1083"/>
                  </a:lnTo>
                  <a:lnTo>
                    <a:pt x="1210" y="1084"/>
                  </a:lnTo>
                  <a:lnTo>
                    <a:pt x="1210" y="1086"/>
                  </a:lnTo>
                  <a:lnTo>
                    <a:pt x="1210" y="1084"/>
                  </a:lnTo>
                  <a:lnTo>
                    <a:pt x="1208" y="1084"/>
                  </a:lnTo>
                  <a:lnTo>
                    <a:pt x="1208" y="1086"/>
                  </a:lnTo>
                  <a:lnTo>
                    <a:pt x="1208" y="1084"/>
                  </a:lnTo>
                  <a:lnTo>
                    <a:pt x="1206" y="1084"/>
                  </a:lnTo>
                  <a:lnTo>
                    <a:pt x="1206" y="1083"/>
                  </a:lnTo>
                  <a:lnTo>
                    <a:pt x="1206" y="1084"/>
                  </a:lnTo>
                  <a:lnTo>
                    <a:pt x="1206" y="1086"/>
                  </a:lnTo>
                  <a:lnTo>
                    <a:pt x="1204" y="1086"/>
                  </a:lnTo>
                  <a:lnTo>
                    <a:pt x="1204" y="1084"/>
                  </a:lnTo>
                  <a:lnTo>
                    <a:pt x="1206" y="1084"/>
                  </a:lnTo>
                  <a:lnTo>
                    <a:pt x="1204" y="1084"/>
                  </a:lnTo>
                  <a:lnTo>
                    <a:pt x="1204" y="1086"/>
                  </a:lnTo>
                  <a:lnTo>
                    <a:pt x="1204" y="1088"/>
                  </a:lnTo>
                  <a:lnTo>
                    <a:pt x="1202" y="1088"/>
                  </a:lnTo>
                  <a:lnTo>
                    <a:pt x="1204" y="1088"/>
                  </a:lnTo>
                  <a:lnTo>
                    <a:pt x="1204" y="1090"/>
                  </a:lnTo>
                  <a:lnTo>
                    <a:pt x="1204" y="1088"/>
                  </a:lnTo>
                  <a:lnTo>
                    <a:pt x="1202" y="1088"/>
                  </a:lnTo>
                  <a:lnTo>
                    <a:pt x="1202" y="1090"/>
                  </a:lnTo>
                  <a:lnTo>
                    <a:pt x="1202" y="1088"/>
                  </a:lnTo>
                  <a:lnTo>
                    <a:pt x="1200" y="1088"/>
                  </a:lnTo>
                  <a:lnTo>
                    <a:pt x="1200" y="1090"/>
                  </a:lnTo>
                  <a:lnTo>
                    <a:pt x="1198" y="1090"/>
                  </a:lnTo>
                  <a:lnTo>
                    <a:pt x="1198" y="1088"/>
                  </a:lnTo>
                  <a:lnTo>
                    <a:pt x="1198" y="1086"/>
                  </a:lnTo>
                  <a:lnTo>
                    <a:pt x="1196" y="1086"/>
                  </a:lnTo>
                  <a:lnTo>
                    <a:pt x="1198" y="1086"/>
                  </a:lnTo>
                  <a:lnTo>
                    <a:pt x="1198" y="1088"/>
                  </a:lnTo>
                  <a:lnTo>
                    <a:pt x="1196" y="1086"/>
                  </a:lnTo>
                  <a:lnTo>
                    <a:pt x="1196" y="1084"/>
                  </a:lnTo>
                  <a:lnTo>
                    <a:pt x="1196" y="1083"/>
                  </a:lnTo>
                  <a:lnTo>
                    <a:pt x="1196" y="1084"/>
                  </a:lnTo>
                  <a:lnTo>
                    <a:pt x="1196" y="1083"/>
                  </a:lnTo>
                  <a:lnTo>
                    <a:pt x="1194" y="1083"/>
                  </a:lnTo>
                  <a:lnTo>
                    <a:pt x="1194" y="1084"/>
                  </a:lnTo>
                  <a:lnTo>
                    <a:pt x="1194" y="1083"/>
                  </a:lnTo>
                  <a:lnTo>
                    <a:pt x="1194" y="1084"/>
                  </a:lnTo>
                  <a:lnTo>
                    <a:pt x="1194" y="1086"/>
                  </a:lnTo>
                  <a:lnTo>
                    <a:pt x="1194" y="1084"/>
                  </a:lnTo>
                  <a:lnTo>
                    <a:pt x="1194" y="1086"/>
                  </a:lnTo>
                  <a:lnTo>
                    <a:pt x="1194" y="1084"/>
                  </a:lnTo>
                  <a:lnTo>
                    <a:pt x="1192" y="1084"/>
                  </a:lnTo>
                  <a:lnTo>
                    <a:pt x="1192" y="1083"/>
                  </a:lnTo>
                  <a:lnTo>
                    <a:pt x="1190" y="1083"/>
                  </a:lnTo>
                  <a:lnTo>
                    <a:pt x="1190" y="1081"/>
                  </a:lnTo>
                  <a:lnTo>
                    <a:pt x="1192" y="1081"/>
                  </a:lnTo>
                  <a:lnTo>
                    <a:pt x="1192" y="1079"/>
                  </a:lnTo>
                  <a:lnTo>
                    <a:pt x="1190" y="1077"/>
                  </a:lnTo>
                  <a:lnTo>
                    <a:pt x="1190" y="1075"/>
                  </a:lnTo>
                  <a:lnTo>
                    <a:pt x="1192" y="1075"/>
                  </a:lnTo>
                  <a:lnTo>
                    <a:pt x="1192" y="1073"/>
                  </a:lnTo>
                  <a:lnTo>
                    <a:pt x="1192" y="1071"/>
                  </a:lnTo>
                  <a:lnTo>
                    <a:pt x="1192" y="1069"/>
                  </a:lnTo>
                  <a:lnTo>
                    <a:pt x="1194" y="1069"/>
                  </a:lnTo>
                  <a:lnTo>
                    <a:pt x="1194" y="1067"/>
                  </a:lnTo>
                  <a:lnTo>
                    <a:pt x="1196" y="1067"/>
                  </a:lnTo>
                  <a:lnTo>
                    <a:pt x="1196" y="1065"/>
                  </a:lnTo>
                  <a:lnTo>
                    <a:pt x="1194" y="1065"/>
                  </a:lnTo>
                  <a:lnTo>
                    <a:pt x="1194" y="1067"/>
                  </a:lnTo>
                  <a:lnTo>
                    <a:pt x="1190" y="1071"/>
                  </a:lnTo>
                  <a:lnTo>
                    <a:pt x="1190" y="1069"/>
                  </a:lnTo>
                  <a:lnTo>
                    <a:pt x="1194" y="1065"/>
                  </a:lnTo>
                  <a:lnTo>
                    <a:pt x="1196" y="1065"/>
                  </a:lnTo>
                  <a:lnTo>
                    <a:pt x="1198" y="1063"/>
                  </a:lnTo>
                  <a:lnTo>
                    <a:pt x="1198" y="1065"/>
                  </a:lnTo>
                  <a:lnTo>
                    <a:pt x="1200" y="1065"/>
                  </a:lnTo>
                  <a:lnTo>
                    <a:pt x="1200" y="1063"/>
                  </a:lnTo>
                  <a:lnTo>
                    <a:pt x="1202" y="1063"/>
                  </a:lnTo>
                  <a:lnTo>
                    <a:pt x="1202" y="1061"/>
                  </a:lnTo>
                  <a:lnTo>
                    <a:pt x="1204" y="1061"/>
                  </a:lnTo>
                  <a:lnTo>
                    <a:pt x="1202" y="1061"/>
                  </a:lnTo>
                  <a:lnTo>
                    <a:pt x="1200" y="1063"/>
                  </a:lnTo>
                  <a:lnTo>
                    <a:pt x="1198" y="1063"/>
                  </a:lnTo>
                  <a:lnTo>
                    <a:pt x="1200" y="1061"/>
                  </a:lnTo>
                  <a:lnTo>
                    <a:pt x="1202" y="1060"/>
                  </a:lnTo>
                  <a:lnTo>
                    <a:pt x="1204" y="1060"/>
                  </a:lnTo>
                  <a:lnTo>
                    <a:pt x="1206" y="1058"/>
                  </a:lnTo>
                  <a:lnTo>
                    <a:pt x="1208" y="1058"/>
                  </a:lnTo>
                  <a:lnTo>
                    <a:pt x="1210" y="1056"/>
                  </a:lnTo>
                  <a:lnTo>
                    <a:pt x="1212" y="1054"/>
                  </a:lnTo>
                  <a:lnTo>
                    <a:pt x="1215" y="1052"/>
                  </a:lnTo>
                  <a:lnTo>
                    <a:pt x="1217" y="1052"/>
                  </a:lnTo>
                  <a:lnTo>
                    <a:pt x="1219" y="1052"/>
                  </a:lnTo>
                  <a:lnTo>
                    <a:pt x="1219" y="1050"/>
                  </a:lnTo>
                  <a:lnTo>
                    <a:pt x="1217" y="1050"/>
                  </a:lnTo>
                  <a:lnTo>
                    <a:pt x="1219" y="1050"/>
                  </a:lnTo>
                  <a:lnTo>
                    <a:pt x="1221" y="1050"/>
                  </a:lnTo>
                  <a:lnTo>
                    <a:pt x="1221" y="1052"/>
                  </a:lnTo>
                  <a:lnTo>
                    <a:pt x="1219" y="1052"/>
                  </a:lnTo>
                  <a:lnTo>
                    <a:pt x="1221" y="1052"/>
                  </a:lnTo>
                  <a:lnTo>
                    <a:pt x="1219" y="1054"/>
                  </a:lnTo>
                  <a:lnTo>
                    <a:pt x="1221" y="1054"/>
                  </a:lnTo>
                  <a:lnTo>
                    <a:pt x="1223" y="1054"/>
                  </a:lnTo>
                  <a:lnTo>
                    <a:pt x="1223" y="1056"/>
                  </a:lnTo>
                  <a:lnTo>
                    <a:pt x="1223" y="1058"/>
                  </a:lnTo>
                  <a:lnTo>
                    <a:pt x="1223" y="1056"/>
                  </a:lnTo>
                  <a:lnTo>
                    <a:pt x="1225" y="1058"/>
                  </a:lnTo>
                  <a:lnTo>
                    <a:pt x="1223" y="1056"/>
                  </a:lnTo>
                  <a:lnTo>
                    <a:pt x="1225" y="1056"/>
                  </a:lnTo>
                  <a:lnTo>
                    <a:pt x="1223" y="1056"/>
                  </a:lnTo>
                  <a:lnTo>
                    <a:pt x="1223" y="1054"/>
                  </a:lnTo>
                  <a:lnTo>
                    <a:pt x="1223" y="1052"/>
                  </a:lnTo>
                  <a:lnTo>
                    <a:pt x="1225" y="1052"/>
                  </a:lnTo>
                  <a:lnTo>
                    <a:pt x="1227" y="1052"/>
                  </a:lnTo>
                  <a:lnTo>
                    <a:pt x="1227" y="1050"/>
                  </a:lnTo>
                  <a:lnTo>
                    <a:pt x="1229" y="1050"/>
                  </a:lnTo>
                  <a:lnTo>
                    <a:pt x="1231" y="1050"/>
                  </a:lnTo>
                  <a:lnTo>
                    <a:pt x="1233" y="1050"/>
                  </a:lnTo>
                  <a:lnTo>
                    <a:pt x="1235" y="1050"/>
                  </a:lnTo>
                  <a:lnTo>
                    <a:pt x="1235" y="1048"/>
                  </a:lnTo>
                  <a:lnTo>
                    <a:pt x="1237" y="1048"/>
                  </a:lnTo>
                  <a:lnTo>
                    <a:pt x="1235" y="1048"/>
                  </a:lnTo>
                  <a:lnTo>
                    <a:pt x="1233" y="1048"/>
                  </a:lnTo>
                  <a:lnTo>
                    <a:pt x="1229" y="1048"/>
                  </a:lnTo>
                  <a:lnTo>
                    <a:pt x="1227" y="1048"/>
                  </a:lnTo>
                  <a:lnTo>
                    <a:pt x="1225" y="1048"/>
                  </a:lnTo>
                  <a:lnTo>
                    <a:pt x="1223" y="1048"/>
                  </a:lnTo>
                  <a:lnTo>
                    <a:pt x="1221" y="1048"/>
                  </a:lnTo>
                  <a:lnTo>
                    <a:pt x="1219" y="1048"/>
                  </a:lnTo>
                  <a:lnTo>
                    <a:pt x="1217" y="1048"/>
                  </a:lnTo>
                  <a:lnTo>
                    <a:pt x="1215" y="1048"/>
                  </a:lnTo>
                  <a:lnTo>
                    <a:pt x="1215" y="1050"/>
                  </a:lnTo>
                  <a:lnTo>
                    <a:pt x="1213" y="1050"/>
                  </a:lnTo>
                  <a:lnTo>
                    <a:pt x="1213" y="1048"/>
                  </a:lnTo>
                  <a:lnTo>
                    <a:pt x="1212" y="1048"/>
                  </a:lnTo>
                  <a:lnTo>
                    <a:pt x="1212" y="1050"/>
                  </a:lnTo>
                  <a:lnTo>
                    <a:pt x="1212" y="1048"/>
                  </a:lnTo>
                  <a:lnTo>
                    <a:pt x="1212" y="1046"/>
                  </a:lnTo>
                  <a:lnTo>
                    <a:pt x="1213" y="1046"/>
                  </a:lnTo>
                  <a:lnTo>
                    <a:pt x="1215" y="1044"/>
                  </a:lnTo>
                  <a:lnTo>
                    <a:pt x="1215" y="1042"/>
                  </a:lnTo>
                  <a:lnTo>
                    <a:pt x="1217" y="1042"/>
                  </a:lnTo>
                  <a:lnTo>
                    <a:pt x="1219" y="1042"/>
                  </a:lnTo>
                  <a:lnTo>
                    <a:pt x="1219" y="1040"/>
                  </a:lnTo>
                  <a:lnTo>
                    <a:pt x="1219" y="1038"/>
                  </a:lnTo>
                  <a:lnTo>
                    <a:pt x="1221" y="1038"/>
                  </a:lnTo>
                  <a:lnTo>
                    <a:pt x="1221" y="1040"/>
                  </a:lnTo>
                  <a:lnTo>
                    <a:pt x="1221" y="1038"/>
                  </a:lnTo>
                  <a:lnTo>
                    <a:pt x="1221" y="1036"/>
                  </a:lnTo>
                  <a:lnTo>
                    <a:pt x="1219" y="1036"/>
                  </a:lnTo>
                  <a:lnTo>
                    <a:pt x="1221" y="1036"/>
                  </a:lnTo>
                  <a:lnTo>
                    <a:pt x="1219" y="1038"/>
                  </a:lnTo>
                  <a:lnTo>
                    <a:pt x="1219" y="1040"/>
                  </a:lnTo>
                  <a:lnTo>
                    <a:pt x="1217" y="1040"/>
                  </a:lnTo>
                  <a:lnTo>
                    <a:pt x="1217" y="1038"/>
                  </a:lnTo>
                  <a:lnTo>
                    <a:pt x="1217" y="1036"/>
                  </a:lnTo>
                  <a:lnTo>
                    <a:pt x="1215" y="1035"/>
                  </a:lnTo>
                  <a:lnTo>
                    <a:pt x="1215" y="1033"/>
                  </a:lnTo>
                  <a:lnTo>
                    <a:pt x="1213" y="1033"/>
                  </a:lnTo>
                  <a:lnTo>
                    <a:pt x="1215" y="1033"/>
                  </a:lnTo>
                  <a:lnTo>
                    <a:pt x="1215" y="1035"/>
                  </a:lnTo>
                  <a:lnTo>
                    <a:pt x="1215" y="1036"/>
                  </a:lnTo>
                  <a:lnTo>
                    <a:pt x="1217" y="1036"/>
                  </a:lnTo>
                  <a:lnTo>
                    <a:pt x="1217" y="1038"/>
                  </a:lnTo>
                  <a:lnTo>
                    <a:pt x="1215" y="1038"/>
                  </a:lnTo>
                  <a:lnTo>
                    <a:pt x="1215" y="1040"/>
                  </a:lnTo>
                  <a:lnTo>
                    <a:pt x="1213" y="1042"/>
                  </a:lnTo>
                  <a:lnTo>
                    <a:pt x="1212" y="1042"/>
                  </a:lnTo>
                  <a:lnTo>
                    <a:pt x="1210" y="1044"/>
                  </a:lnTo>
                  <a:lnTo>
                    <a:pt x="1208" y="1046"/>
                  </a:lnTo>
                  <a:lnTo>
                    <a:pt x="1206" y="1046"/>
                  </a:lnTo>
                  <a:lnTo>
                    <a:pt x="1202" y="1048"/>
                  </a:lnTo>
                  <a:lnTo>
                    <a:pt x="1202" y="1050"/>
                  </a:lnTo>
                  <a:lnTo>
                    <a:pt x="1200" y="1050"/>
                  </a:lnTo>
                  <a:lnTo>
                    <a:pt x="1198" y="1050"/>
                  </a:lnTo>
                  <a:lnTo>
                    <a:pt x="1198" y="1052"/>
                  </a:lnTo>
                  <a:lnTo>
                    <a:pt x="1198" y="1050"/>
                  </a:lnTo>
                  <a:lnTo>
                    <a:pt x="1196" y="1052"/>
                  </a:lnTo>
                  <a:lnTo>
                    <a:pt x="1194" y="1052"/>
                  </a:lnTo>
                  <a:lnTo>
                    <a:pt x="1194" y="1050"/>
                  </a:lnTo>
                  <a:lnTo>
                    <a:pt x="1192" y="1050"/>
                  </a:lnTo>
                  <a:lnTo>
                    <a:pt x="1194" y="1048"/>
                  </a:lnTo>
                  <a:lnTo>
                    <a:pt x="1194" y="1046"/>
                  </a:lnTo>
                  <a:lnTo>
                    <a:pt x="1192" y="1048"/>
                  </a:lnTo>
                  <a:lnTo>
                    <a:pt x="1190" y="1048"/>
                  </a:lnTo>
                  <a:lnTo>
                    <a:pt x="1190" y="1050"/>
                  </a:lnTo>
                  <a:lnTo>
                    <a:pt x="1192" y="1050"/>
                  </a:lnTo>
                  <a:lnTo>
                    <a:pt x="1192" y="1052"/>
                  </a:lnTo>
                  <a:lnTo>
                    <a:pt x="1190" y="1052"/>
                  </a:lnTo>
                  <a:lnTo>
                    <a:pt x="1190" y="1054"/>
                  </a:lnTo>
                  <a:lnTo>
                    <a:pt x="1190" y="1052"/>
                  </a:lnTo>
                  <a:lnTo>
                    <a:pt x="1189" y="1052"/>
                  </a:lnTo>
                  <a:lnTo>
                    <a:pt x="1190" y="1052"/>
                  </a:lnTo>
                  <a:lnTo>
                    <a:pt x="1190" y="1054"/>
                  </a:lnTo>
                  <a:lnTo>
                    <a:pt x="1189" y="1054"/>
                  </a:lnTo>
                  <a:lnTo>
                    <a:pt x="1187" y="1054"/>
                  </a:lnTo>
                  <a:lnTo>
                    <a:pt x="1187" y="1056"/>
                  </a:lnTo>
                  <a:lnTo>
                    <a:pt x="1187" y="1054"/>
                  </a:lnTo>
                  <a:lnTo>
                    <a:pt x="1185" y="1054"/>
                  </a:lnTo>
                  <a:lnTo>
                    <a:pt x="1183" y="1056"/>
                  </a:lnTo>
                  <a:lnTo>
                    <a:pt x="1183" y="1054"/>
                  </a:lnTo>
                  <a:lnTo>
                    <a:pt x="1183" y="1056"/>
                  </a:lnTo>
                  <a:lnTo>
                    <a:pt x="1181" y="1056"/>
                  </a:lnTo>
                  <a:lnTo>
                    <a:pt x="1181" y="1054"/>
                  </a:lnTo>
                  <a:lnTo>
                    <a:pt x="1181" y="1056"/>
                  </a:lnTo>
                  <a:lnTo>
                    <a:pt x="1179" y="1054"/>
                  </a:lnTo>
                  <a:lnTo>
                    <a:pt x="1181" y="1054"/>
                  </a:lnTo>
                  <a:lnTo>
                    <a:pt x="1179" y="1054"/>
                  </a:lnTo>
                  <a:lnTo>
                    <a:pt x="1179" y="1052"/>
                  </a:lnTo>
                  <a:lnTo>
                    <a:pt x="1179" y="1054"/>
                  </a:lnTo>
                  <a:lnTo>
                    <a:pt x="1177" y="1054"/>
                  </a:lnTo>
                  <a:lnTo>
                    <a:pt x="1177" y="1056"/>
                  </a:lnTo>
                  <a:lnTo>
                    <a:pt x="1177" y="1054"/>
                  </a:lnTo>
                  <a:lnTo>
                    <a:pt x="1175" y="1054"/>
                  </a:lnTo>
                  <a:lnTo>
                    <a:pt x="1175" y="1052"/>
                  </a:lnTo>
                  <a:lnTo>
                    <a:pt x="1173" y="1052"/>
                  </a:lnTo>
                  <a:lnTo>
                    <a:pt x="1173" y="1054"/>
                  </a:lnTo>
                  <a:lnTo>
                    <a:pt x="1171" y="1052"/>
                  </a:lnTo>
                  <a:lnTo>
                    <a:pt x="1171" y="1050"/>
                  </a:lnTo>
                  <a:lnTo>
                    <a:pt x="1171" y="1048"/>
                  </a:lnTo>
                  <a:lnTo>
                    <a:pt x="1171" y="1046"/>
                  </a:lnTo>
                  <a:lnTo>
                    <a:pt x="1171" y="1044"/>
                  </a:lnTo>
                  <a:lnTo>
                    <a:pt x="1171" y="1042"/>
                  </a:lnTo>
                  <a:lnTo>
                    <a:pt x="1171" y="1040"/>
                  </a:lnTo>
                  <a:lnTo>
                    <a:pt x="1171" y="1042"/>
                  </a:lnTo>
                  <a:lnTo>
                    <a:pt x="1169" y="1042"/>
                  </a:lnTo>
                  <a:lnTo>
                    <a:pt x="1167" y="1042"/>
                  </a:lnTo>
                  <a:lnTo>
                    <a:pt x="1167" y="1040"/>
                  </a:lnTo>
                  <a:lnTo>
                    <a:pt x="1165" y="1040"/>
                  </a:lnTo>
                  <a:lnTo>
                    <a:pt x="1165" y="1038"/>
                  </a:lnTo>
                  <a:lnTo>
                    <a:pt x="1165" y="1040"/>
                  </a:lnTo>
                  <a:lnTo>
                    <a:pt x="1165" y="1038"/>
                  </a:lnTo>
                  <a:lnTo>
                    <a:pt x="1165" y="1036"/>
                  </a:lnTo>
                  <a:lnTo>
                    <a:pt x="1165" y="1035"/>
                  </a:lnTo>
                  <a:lnTo>
                    <a:pt x="1165" y="1033"/>
                  </a:lnTo>
                  <a:lnTo>
                    <a:pt x="1165" y="1029"/>
                  </a:lnTo>
                  <a:lnTo>
                    <a:pt x="1165" y="1025"/>
                  </a:lnTo>
                  <a:lnTo>
                    <a:pt x="1165" y="1023"/>
                  </a:lnTo>
                  <a:lnTo>
                    <a:pt x="1165" y="1019"/>
                  </a:lnTo>
                  <a:lnTo>
                    <a:pt x="1165" y="1015"/>
                  </a:lnTo>
                  <a:lnTo>
                    <a:pt x="1165" y="1013"/>
                  </a:lnTo>
                  <a:lnTo>
                    <a:pt x="1165" y="1010"/>
                  </a:lnTo>
                  <a:lnTo>
                    <a:pt x="1165" y="1008"/>
                  </a:lnTo>
                  <a:lnTo>
                    <a:pt x="1164" y="1008"/>
                  </a:lnTo>
                  <a:lnTo>
                    <a:pt x="1164" y="1006"/>
                  </a:lnTo>
                  <a:lnTo>
                    <a:pt x="1162" y="1006"/>
                  </a:lnTo>
                  <a:lnTo>
                    <a:pt x="1160" y="1004"/>
                  </a:lnTo>
                  <a:lnTo>
                    <a:pt x="1160" y="1002"/>
                  </a:lnTo>
                  <a:lnTo>
                    <a:pt x="1158" y="1002"/>
                  </a:lnTo>
                  <a:lnTo>
                    <a:pt x="1156" y="1002"/>
                  </a:lnTo>
                  <a:lnTo>
                    <a:pt x="1156" y="1004"/>
                  </a:lnTo>
                  <a:lnTo>
                    <a:pt x="1154" y="1004"/>
                  </a:lnTo>
                  <a:lnTo>
                    <a:pt x="1152" y="1004"/>
                  </a:lnTo>
                  <a:lnTo>
                    <a:pt x="1152" y="1006"/>
                  </a:lnTo>
                  <a:lnTo>
                    <a:pt x="1150" y="1006"/>
                  </a:lnTo>
                  <a:lnTo>
                    <a:pt x="1148" y="1006"/>
                  </a:lnTo>
                  <a:lnTo>
                    <a:pt x="1146" y="1006"/>
                  </a:lnTo>
                  <a:lnTo>
                    <a:pt x="1146" y="1004"/>
                  </a:lnTo>
                  <a:lnTo>
                    <a:pt x="1144" y="1004"/>
                  </a:lnTo>
                  <a:lnTo>
                    <a:pt x="1146" y="1002"/>
                  </a:lnTo>
                  <a:lnTo>
                    <a:pt x="1144" y="1000"/>
                  </a:lnTo>
                  <a:lnTo>
                    <a:pt x="1142" y="1000"/>
                  </a:lnTo>
                  <a:lnTo>
                    <a:pt x="1141" y="1002"/>
                  </a:lnTo>
                  <a:lnTo>
                    <a:pt x="1139" y="1004"/>
                  </a:lnTo>
                  <a:lnTo>
                    <a:pt x="1139" y="1008"/>
                  </a:lnTo>
                  <a:lnTo>
                    <a:pt x="1137" y="1010"/>
                  </a:lnTo>
                  <a:lnTo>
                    <a:pt x="1135" y="1012"/>
                  </a:lnTo>
                  <a:lnTo>
                    <a:pt x="1133" y="1013"/>
                  </a:lnTo>
                  <a:lnTo>
                    <a:pt x="1133" y="1015"/>
                  </a:lnTo>
                  <a:lnTo>
                    <a:pt x="1131" y="1017"/>
                  </a:lnTo>
                  <a:lnTo>
                    <a:pt x="1131" y="1019"/>
                  </a:lnTo>
                  <a:lnTo>
                    <a:pt x="1129" y="1019"/>
                  </a:lnTo>
                  <a:lnTo>
                    <a:pt x="1129" y="1023"/>
                  </a:lnTo>
                  <a:lnTo>
                    <a:pt x="1129" y="1025"/>
                  </a:lnTo>
                  <a:lnTo>
                    <a:pt x="1127" y="1025"/>
                  </a:lnTo>
                  <a:lnTo>
                    <a:pt x="1127" y="1027"/>
                  </a:lnTo>
                  <a:lnTo>
                    <a:pt x="1127" y="1029"/>
                  </a:lnTo>
                  <a:lnTo>
                    <a:pt x="1125" y="1029"/>
                  </a:lnTo>
                  <a:lnTo>
                    <a:pt x="1127" y="1031"/>
                  </a:lnTo>
                  <a:lnTo>
                    <a:pt x="1125" y="1033"/>
                  </a:lnTo>
                  <a:lnTo>
                    <a:pt x="1125" y="1035"/>
                  </a:lnTo>
                  <a:lnTo>
                    <a:pt x="1127" y="1035"/>
                  </a:lnTo>
                  <a:lnTo>
                    <a:pt x="1127" y="1036"/>
                  </a:lnTo>
                  <a:lnTo>
                    <a:pt x="1125" y="1036"/>
                  </a:lnTo>
                  <a:lnTo>
                    <a:pt x="1123" y="1038"/>
                  </a:lnTo>
                  <a:lnTo>
                    <a:pt x="1123" y="1040"/>
                  </a:lnTo>
                  <a:lnTo>
                    <a:pt x="1121" y="1040"/>
                  </a:lnTo>
                  <a:lnTo>
                    <a:pt x="1121" y="1042"/>
                  </a:lnTo>
                  <a:lnTo>
                    <a:pt x="1119" y="1044"/>
                  </a:lnTo>
                  <a:lnTo>
                    <a:pt x="1119" y="1046"/>
                  </a:lnTo>
                  <a:lnTo>
                    <a:pt x="1119" y="1048"/>
                  </a:lnTo>
                  <a:lnTo>
                    <a:pt x="1117" y="1048"/>
                  </a:lnTo>
                  <a:lnTo>
                    <a:pt x="1117" y="1046"/>
                  </a:lnTo>
                  <a:lnTo>
                    <a:pt x="1117" y="1048"/>
                  </a:lnTo>
                  <a:lnTo>
                    <a:pt x="1117" y="1050"/>
                  </a:lnTo>
                  <a:lnTo>
                    <a:pt x="1116" y="1050"/>
                  </a:lnTo>
                  <a:lnTo>
                    <a:pt x="1117" y="1052"/>
                  </a:lnTo>
                  <a:lnTo>
                    <a:pt x="1116" y="1052"/>
                  </a:lnTo>
                  <a:lnTo>
                    <a:pt x="1116" y="1050"/>
                  </a:lnTo>
                  <a:lnTo>
                    <a:pt x="1116" y="1048"/>
                  </a:lnTo>
                  <a:lnTo>
                    <a:pt x="1114" y="1048"/>
                  </a:lnTo>
                  <a:lnTo>
                    <a:pt x="1114" y="1050"/>
                  </a:lnTo>
                  <a:lnTo>
                    <a:pt x="1112" y="1052"/>
                  </a:lnTo>
                  <a:lnTo>
                    <a:pt x="1110" y="1050"/>
                  </a:lnTo>
                  <a:lnTo>
                    <a:pt x="1108" y="1052"/>
                  </a:lnTo>
                  <a:lnTo>
                    <a:pt x="1108" y="1054"/>
                  </a:lnTo>
                  <a:lnTo>
                    <a:pt x="1106" y="1056"/>
                  </a:lnTo>
                  <a:lnTo>
                    <a:pt x="1104" y="1056"/>
                  </a:lnTo>
                  <a:lnTo>
                    <a:pt x="1102" y="1056"/>
                  </a:lnTo>
                  <a:lnTo>
                    <a:pt x="1100" y="1056"/>
                  </a:lnTo>
                  <a:lnTo>
                    <a:pt x="1098" y="1056"/>
                  </a:lnTo>
                  <a:lnTo>
                    <a:pt x="1096" y="1056"/>
                  </a:lnTo>
                  <a:lnTo>
                    <a:pt x="1094" y="1056"/>
                  </a:lnTo>
                  <a:lnTo>
                    <a:pt x="1093" y="1056"/>
                  </a:lnTo>
                  <a:lnTo>
                    <a:pt x="1091" y="1056"/>
                  </a:lnTo>
                  <a:lnTo>
                    <a:pt x="1089" y="1056"/>
                  </a:lnTo>
                  <a:lnTo>
                    <a:pt x="1087" y="1056"/>
                  </a:lnTo>
                  <a:lnTo>
                    <a:pt x="1085" y="1056"/>
                  </a:lnTo>
                  <a:lnTo>
                    <a:pt x="1083" y="1056"/>
                  </a:lnTo>
                  <a:lnTo>
                    <a:pt x="1081" y="1056"/>
                  </a:lnTo>
                  <a:lnTo>
                    <a:pt x="1079" y="1056"/>
                  </a:lnTo>
                  <a:lnTo>
                    <a:pt x="1077" y="1056"/>
                  </a:lnTo>
                  <a:lnTo>
                    <a:pt x="1075" y="1056"/>
                  </a:lnTo>
                  <a:lnTo>
                    <a:pt x="1073" y="1056"/>
                  </a:lnTo>
                  <a:lnTo>
                    <a:pt x="1071" y="1056"/>
                  </a:lnTo>
                  <a:lnTo>
                    <a:pt x="1069" y="1056"/>
                  </a:lnTo>
                  <a:lnTo>
                    <a:pt x="1068" y="1056"/>
                  </a:lnTo>
                  <a:lnTo>
                    <a:pt x="1068" y="1058"/>
                  </a:lnTo>
                  <a:lnTo>
                    <a:pt x="1066" y="1058"/>
                  </a:lnTo>
                  <a:lnTo>
                    <a:pt x="1064" y="1058"/>
                  </a:lnTo>
                  <a:lnTo>
                    <a:pt x="1062" y="1058"/>
                  </a:lnTo>
                  <a:lnTo>
                    <a:pt x="1060" y="1058"/>
                  </a:lnTo>
                  <a:lnTo>
                    <a:pt x="1058" y="1058"/>
                  </a:lnTo>
                  <a:lnTo>
                    <a:pt x="1056" y="1058"/>
                  </a:lnTo>
                  <a:close/>
                  <a:moveTo>
                    <a:pt x="238" y="956"/>
                  </a:moveTo>
                  <a:lnTo>
                    <a:pt x="238" y="958"/>
                  </a:lnTo>
                  <a:lnTo>
                    <a:pt x="236" y="956"/>
                  </a:lnTo>
                  <a:lnTo>
                    <a:pt x="236" y="954"/>
                  </a:lnTo>
                  <a:lnTo>
                    <a:pt x="238" y="954"/>
                  </a:lnTo>
                  <a:lnTo>
                    <a:pt x="238" y="956"/>
                  </a:lnTo>
                  <a:close/>
                  <a:moveTo>
                    <a:pt x="280" y="956"/>
                  </a:moveTo>
                  <a:lnTo>
                    <a:pt x="280" y="954"/>
                  </a:lnTo>
                  <a:lnTo>
                    <a:pt x="282" y="954"/>
                  </a:lnTo>
                  <a:lnTo>
                    <a:pt x="282" y="956"/>
                  </a:lnTo>
                  <a:lnTo>
                    <a:pt x="280" y="956"/>
                  </a:lnTo>
                  <a:close/>
                  <a:moveTo>
                    <a:pt x="1375" y="952"/>
                  </a:moveTo>
                  <a:lnTo>
                    <a:pt x="1375" y="954"/>
                  </a:lnTo>
                  <a:lnTo>
                    <a:pt x="1373" y="954"/>
                  </a:lnTo>
                  <a:lnTo>
                    <a:pt x="1373" y="952"/>
                  </a:lnTo>
                  <a:lnTo>
                    <a:pt x="1375" y="952"/>
                  </a:lnTo>
                  <a:close/>
                  <a:moveTo>
                    <a:pt x="265" y="950"/>
                  </a:moveTo>
                  <a:lnTo>
                    <a:pt x="267" y="950"/>
                  </a:lnTo>
                  <a:lnTo>
                    <a:pt x="267" y="952"/>
                  </a:lnTo>
                  <a:lnTo>
                    <a:pt x="269" y="952"/>
                  </a:lnTo>
                  <a:lnTo>
                    <a:pt x="267" y="952"/>
                  </a:lnTo>
                  <a:lnTo>
                    <a:pt x="265" y="952"/>
                  </a:lnTo>
                  <a:lnTo>
                    <a:pt x="265" y="950"/>
                  </a:lnTo>
                  <a:close/>
                  <a:moveTo>
                    <a:pt x="282" y="952"/>
                  </a:moveTo>
                  <a:lnTo>
                    <a:pt x="280" y="952"/>
                  </a:lnTo>
                  <a:lnTo>
                    <a:pt x="280" y="950"/>
                  </a:lnTo>
                  <a:lnTo>
                    <a:pt x="282" y="950"/>
                  </a:lnTo>
                  <a:lnTo>
                    <a:pt x="282" y="952"/>
                  </a:lnTo>
                  <a:close/>
                  <a:moveTo>
                    <a:pt x="261" y="950"/>
                  </a:moveTo>
                  <a:lnTo>
                    <a:pt x="261" y="952"/>
                  </a:lnTo>
                  <a:lnTo>
                    <a:pt x="259" y="950"/>
                  </a:lnTo>
                  <a:lnTo>
                    <a:pt x="261" y="950"/>
                  </a:lnTo>
                  <a:close/>
                  <a:moveTo>
                    <a:pt x="1357" y="950"/>
                  </a:moveTo>
                  <a:lnTo>
                    <a:pt x="1359" y="950"/>
                  </a:lnTo>
                  <a:lnTo>
                    <a:pt x="1357" y="950"/>
                  </a:lnTo>
                  <a:close/>
                  <a:moveTo>
                    <a:pt x="259" y="952"/>
                  </a:moveTo>
                  <a:lnTo>
                    <a:pt x="257" y="950"/>
                  </a:lnTo>
                  <a:lnTo>
                    <a:pt x="257" y="948"/>
                  </a:lnTo>
                  <a:lnTo>
                    <a:pt x="259" y="948"/>
                  </a:lnTo>
                  <a:lnTo>
                    <a:pt x="259" y="950"/>
                  </a:lnTo>
                  <a:lnTo>
                    <a:pt x="259" y="952"/>
                  </a:lnTo>
                  <a:close/>
                  <a:moveTo>
                    <a:pt x="1359" y="948"/>
                  </a:moveTo>
                  <a:lnTo>
                    <a:pt x="1357" y="950"/>
                  </a:lnTo>
                  <a:lnTo>
                    <a:pt x="1357" y="948"/>
                  </a:lnTo>
                  <a:lnTo>
                    <a:pt x="1359" y="948"/>
                  </a:lnTo>
                  <a:close/>
                  <a:moveTo>
                    <a:pt x="1377" y="948"/>
                  </a:moveTo>
                  <a:lnTo>
                    <a:pt x="1377" y="950"/>
                  </a:lnTo>
                  <a:lnTo>
                    <a:pt x="1375" y="950"/>
                  </a:lnTo>
                  <a:lnTo>
                    <a:pt x="1373" y="950"/>
                  </a:lnTo>
                  <a:lnTo>
                    <a:pt x="1373" y="952"/>
                  </a:lnTo>
                  <a:lnTo>
                    <a:pt x="1371" y="952"/>
                  </a:lnTo>
                  <a:lnTo>
                    <a:pt x="1371" y="950"/>
                  </a:lnTo>
                  <a:lnTo>
                    <a:pt x="1373" y="950"/>
                  </a:lnTo>
                  <a:lnTo>
                    <a:pt x="1371" y="950"/>
                  </a:lnTo>
                  <a:lnTo>
                    <a:pt x="1371" y="948"/>
                  </a:lnTo>
                  <a:lnTo>
                    <a:pt x="1373" y="948"/>
                  </a:lnTo>
                  <a:lnTo>
                    <a:pt x="1373" y="950"/>
                  </a:lnTo>
                  <a:lnTo>
                    <a:pt x="1375" y="950"/>
                  </a:lnTo>
                  <a:lnTo>
                    <a:pt x="1375" y="948"/>
                  </a:lnTo>
                  <a:lnTo>
                    <a:pt x="1377" y="948"/>
                  </a:lnTo>
                  <a:lnTo>
                    <a:pt x="1377" y="946"/>
                  </a:lnTo>
                  <a:lnTo>
                    <a:pt x="1377" y="948"/>
                  </a:lnTo>
                  <a:close/>
                  <a:moveTo>
                    <a:pt x="1384" y="946"/>
                  </a:moveTo>
                  <a:lnTo>
                    <a:pt x="1386" y="946"/>
                  </a:lnTo>
                  <a:lnTo>
                    <a:pt x="1384" y="948"/>
                  </a:lnTo>
                  <a:lnTo>
                    <a:pt x="1382" y="948"/>
                  </a:lnTo>
                  <a:lnTo>
                    <a:pt x="1381" y="948"/>
                  </a:lnTo>
                  <a:lnTo>
                    <a:pt x="1381" y="950"/>
                  </a:lnTo>
                  <a:lnTo>
                    <a:pt x="1381" y="948"/>
                  </a:lnTo>
                  <a:lnTo>
                    <a:pt x="1381" y="946"/>
                  </a:lnTo>
                  <a:lnTo>
                    <a:pt x="1382" y="946"/>
                  </a:lnTo>
                  <a:lnTo>
                    <a:pt x="1382" y="944"/>
                  </a:lnTo>
                  <a:lnTo>
                    <a:pt x="1384" y="944"/>
                  </a:lnTo>
                  <a:lnTo>
                    <a:pt x="1384" y="946"/>
                  </a:lnTo>
                  <a:close/>
                  <a:moveTo>
                    <a:pt x="271" y="944"/>
                  </a:moveTo>
                  <a:lnTo>
                    <a:pt x="271" y="946"/>
                  </a:lnTo>
                  <a:lnTo>
                    <a:pt x="269" y="946"/>
                  </a:lnTo>
                  <a:lnTo>
                    <a:pt x="269" y="948"/>
                  </a:lnTo>
                  <a:lnTo>
                    <a:pt x="269" y="946"/>
                  </a:lnTo>
                  <a:lnTo>
                    <a:pt x="269" y="944"/>
                  </a:lnTo>
                  <a:lnTo>
                    <a:pt x="271" y="944"/>
                  </a:lnTo>
                  <a:close/>
                  <a:moveTo>
                    <a:pt x="265" y="946"/>
                  </a:moveTo>
                  <a:lnTo>
                    <a:pt x="267" y="946"/>
                  </a:lnTo>
                  <a:lnTo>
                    <a:pt x="267" y="948"/>
                  </a:lnTo>
                  <a:lnTo>
                    <a:pt x="269" y="950"/>
                  </a:lnTo>
                  <a:lnTo>
                    <a:pt x="269" y="952"/>
                  </a:lnTo>
                  <a:lnTo>
                    <a:pt x="269" y="950"/>
                  </a:lnTo>
                  <a:lnTo>
                    <a:pt x="265" y="948"/>
                  </a:lnTo>
                  <a:lnTo>
                    <a:pt x="263" y="948"/>
                  </a:lnTo>
                  <a:lnTo>
                    <a:pt x="263" y="946"/>
                  </a:lnTo>
                  <a:lnTo>
                    <a:pt x="261" y="946"/>
                  </a:lnTo>
                  <a:lnTo>
                    <a:pt x="261" y="944"/>
                  </a:lnTo>
                  <a:lnTo>
                    <a:pt x="263" y="944"/>
                  </a:lnTo>
                  <a:lnTo>
                    <a:pt x="263" y="946"/>
                  </a:lnTo>
                  <a:lnTo>
                    <a:pt x="265" y="946"/>
                  </a:lnTo>
                  <a:close/>
                  <a:moveTo>
                    <a:pt x="227" y="942"/>
                  </a:moveTo>
                  <a:lnTo>
                    <a:pt x="229" y="942"/>
                  </a:lnTo>
                  <a:lnTo>
                    <a:pt x="229" y="944"/>
                  </a:lnTo>
                  <a:lnTo>
                    <a:pt x="229" y="946"/>
                  </a:lnTo>
                  <a:lnTo>
                    <a:pt x="229" y="948"/>
                  </a:lnTo>
                  <a:lnTo>
                    <a:pt x="230" y="948"/>
                  </a:lnTo>
                  <a:lnTo>
                    <a:pt x="229" y="948"/>
                  </a:lnTo>
                  <a:lnTo>
                    <a:pt x="227" y="948"/>
                  </a:lnTo>
                  <a:lnTo>
                    <a:pt x="227" y="946"/>
                  </a:lnTo>
                  <a:lnTo>
                    <a:pt x="225" y="946"/>
                  </a:lnTo>
                  <a:lnTo>
                    <a:pt x="225" y="944"/>
                  </a:lnTo>
                  <a:lnTo>
                    <a:pt x="227" y="944"/>
                  </a:lnTo>
                  <a:lnTo>
                    <a:pt x="225" y="944"/>
                  </a:lnTo>
                  <a:lnTo>
                    <a:pt x="223" y="944"/>
                  </a:lnTo>
                  <a:lnTo>
                    <a:pt x="225" y="942"/>
                  </a:lnTo>
                  <a:lnTo>
                    <a:pt x="227" y="942"/>
                  </a:lnTo>
                  <a:close/>
                  <a:moveTo>
                    <a:pt x="1223" y="940"/>
                  </a:moveTo>
                  <a:lnTo>
                    <a:pt x="1225" y="940"/>
                  </a:lnTo>
                  <a:lnTo>
                    <a:pt x="1227" y="940"/>
                  </a:lnTo>
                  <a:lnTo>
                    <a:pt x="1231" y="942"/>
                  </a:lnTo>
                  <a:lnTo>
                    <a:pt x="1233" y="942"/>
                  </a:lnTo>
                  <a:lnTo>
                    <a:pt x="1237" y="942"/>
                  </a:lnTo>
                  <a:lnTo>
                    <a:pt x="1238" y="944"/>
                  </a:lnTo>
                  <a:lnTo>
                    <a:pt x="1240" y="944"/>
                  </a:lnTo>
                  <a:lnTo>
                    <a:pt x="1242" y="944"/>
                  </a:lnTo>
                  <a:lnTo>
                    <a:pt x="1242" y="946"/>
                  </a:lnTo>
                  <a:lnTo>
                    <a:pt x="1244" y="946"/>
                  </a:lnTo>
                  <a:lnTo>
                    <a:pt x="1246" y="946"/>
                  </a:lnTo>
                  <a:lnTo>
                    <a:pt x="1246" y="948"/>
                  </a:lnTo>
                  <a:lnTo>
                    <a:pt x="1248" y="948"/>
                  </a:lnTo>
                  <a:lnTo>
                    <a:pt x="1250" y="948"/>
                  </a:lnTo>
                  <a:lnTo>
                    <a:pt x="1250" y="950"/>
                  </a:lnTo>
                  <a:lnTo>
                    <a:pt x="1252" y="952"/>
                  </a:lnTo>
                  <a:lnTo>
                    <a:pt x="1254" y="952"/>
                  </a:lnTo>
                  <a:lnTo>
                    <a:pt x="1254" y="954"/>
                  </a:lnTo>
                  <a:lnTo>
                    <a:pt x="1256" y="954"/>
                  </a:lnTo>
                  <a:lnTo>
                    <a:pt x="1258" y="954"/>
                  </a:lnTo>
                  <a:lnTo>
                    <a:pt x="1260" y="954"/>
                  </a:lnTo>
                  <a:lnTo>
                    <a:pt x="1260" y="956"/>
                  </a:lnTo>
                  <a:lnTo>
                    <a:pt x="1261" y="956"/>
                  </a:lnTo>
                  <a:lnTo>
                    <a:pt x="1260" y="956"/>
                  </a:lnTo>
                  <a:lnTo>
                    <a:pt x="1261" y="956"/>
                  </a:lnTo>
                  <a:lnTo>
                    <a:pt x="1261" y="958"/>
                  </a:lnTo>
                  <a:lnTo>
                    <a:pt x="1261" y="960"/>
                  </a:lnTo>
                  <a:lnTo>
                    <a:pt x="1263" y="960"/>
                  </a:lnTo>
                  <a:lnTo>
                    <a:pt x="1261" y="960"/>
                  </a:lnTo>
                  <a:lnTo>
                    <a:pt x="1261" y="962"/>
                  </a:lnTo>
                  <a:lnTo>
                    <a:pt x="1260" y="962"/>
                  </a:lnTo>
                  <a:lnTo>
                    <a:pt x="1258" y="962"/>
                  </a:lnTo>
                  <a:lnTo>
                    <a:pt x="1256" y="962"/>
                  </a:lnTo>
                  <a:lnTo>
                    <a:pt x="1254" y="962"/>
                  </a:lnTo>
                  <a:lnTo>
                    <a:pt x="1252" y="962"/>
                  </a:lnTo>
                  <a:lnTo>
                    <a:pt x="1252" y="960"/>
                  </a:lnTo>
                  <a:lnTo>
                    <a:pt x="1250" y="960"/>
                  </a:lnTo>
                  <a:lnTo>
                    <a:pt x="1246" y="960"/>
                  </a:lnTo>
                  <a:lnTo>
                    <a:pt x="1244" y="958"/>
                  </a:lnTo>
                  <a:lnTo>
                    <a:pt x="1240" y="958"/>
                  </a:lnTo>
                  <a:lnTo>
                    <a:pt x="1238" y="958"/>
                  </a:lnTo>
                  <a:lnTo>
                    <a:pt x="1238" y="956"/>
                  </a:lnTo>
                  <a:lnTo>
                    <a:pt x="1237" y="956"/>
                  </a:lnTo>
                  <a:lnTo>
                    <a:pt x="1237" y="954"/>
                  </a:lnTo>
                  <a:lnTo>
                    <a:pt x="1235" y="954"/>
                  </a:lnTo>
                  <a:lnTo>
                    <a:pt x="1233" y="954"/>
                  </a:lnTo>
                  <a:lnTo>
                    <a:pt x="1233" y="952"/>
                  </a:lnTo>
                  <a:lnTo>
                    <a:pt x="1231" y="950"/>
                  </a:lnTo>
                  <a:lnTo>
                    <a:pt x="1229" y="948"/>
                  </a:lnTo>
                  <a:lnTo>
                    <a:pt x="1227" y="946"/>
                  </a:lnTo>
                  <a:lnTo>
                    <a:pt x="1225" y="946"/>
                  </a:lnTo>
                  <a:lnTo>
                    <a:pt x="1223" y="944"/>
                  </a:lnTo>
                  <a:lnTo>
                    <a:pt x="1221" y="944"/>
                  </a:lnTo>
                  <a:lnTo>
                    <a:pt x="1221" y="942"/>
                  </a:lnTo>
                  <a:lnTo>
                    <a:pt x="1219" y="942"/>
                  </a:lnTo>
                  <a:lnTo>
                    <a:pt x="1219" y="944"/>
                  </a:lnTo>
                  <a:lnTo>
                    <a:pt x="1219" y="942"/>
                  </a:lnTo>
                  <a:lnTo>
                    <a:pt x="1217" y="942"/>
                  </a:lnTo>
                  <a:lnTo>
                    <a:pt x="1219" y="940"/>
                  </a:lnTo>
                  <a:lnTo>
                    <a:pt x="1221" y="940"/>
                  </a:lnTo>
                  <a:lnTo>
                    <a:pt x="1223" y="940"/>
                  </a:lnTo>
                  <a:close/>
                  <a:moveTo>
                    <a:pt x="1356" y="935"/>
                  </a:moveTo>
                  <a:lnTo>
                    <a:pt x="1356" y="933"/>
                  </a:lnTo>
                  <a:lnTo>
                    <a:pt x="1356" y="935"/>
                  </a:lnTo>
                  <a:close/>
                  <a:moveTo>
                    <a:pt x="1357" y="935"/>
                  </a:moveTo>
                  <a:lnTo>
                    <a:pt x="1356" y="933"/>
                  </a:lnTo>
                  <a:lnTo>
                    <a:pt x="1357" y="933"/>
                  </a:lnTo>
                  <a:lnTo>
                    <a:pt x="1357" y="935"/>
                  </a:lnTo>
                  <a:close/>
                  <a:moveTo>
                    <a:pt x="255" y="939"/>
                  </a:moveTo>
                  <a:lnTo>
                    <a:pt x="255" y="937"/>
                  </a:lnTo>
                  <a:lnTo>
                    <a:pt x="253" y="937"/>
                  </a:lnTo>
                  <a:lnTo>
                    <a:pt x="253" y="935"/>
                  </a:lnTo>
                  <a:lnTo>
                    <a:pt x="255" y="935"/>
                  </a:lnTo>
                  <a:lnTo>
                    <a:pt x="255" y="933"/>
                  </a:lnTo>
                  <a:lnTo>
                    <a:pt x="257" y="935"/>
                  </a:lnTo>
                  <a:lnTo>
                    <a:pt x="257" y="937"/>
                  </a:lnTo>
                  <a:lnTo>
                    <a:pt x="255" y="937"/>
                  </a:lnTo>
                  <a:lnTo>
                    <a:pt x="255" y="939"/>
                  </a:lnTo>
                  <a:close/>
                  <a:moveTo>
                    <a:pt x="1229" y="933"/>
                  </a:moveTo>
                  <a:lnTo>
                    <a:pt x="1227" y="935"/>
                  </a:lnTo>
                  <a:lnTo>
                    <a:pt x="1227" y="933"/>
                  </a:lnTo>
                  <a:lnTo>
                    <a:pt x="1229" y="933"/>
                  </a:lnTo>
                  <a:close/>
                  <a:moveTo>
                    <a:pt x="253" y="939"/>
                  </a:moveTo>
                  <a:lnTo>
                    <a:pt x="252" y="939"/>
                  </a:lnTo>
                  <a:lnTo>
                    <a:pt x="252" y="937"/>
                  </a:lnTo>
                  <a:lnTo>
                    <a:pt x="250" y="935"/>
                  </a:lnTo>
                  <a:lnTo>
                    <a:pt x="250" y="933"/>
                  </a:lnTo>
                  <a:lnTo>
                    <a:pt x="250" y="931"/>
                  </a:lnTo>
                  <a:lnTo>
                    <a:pt x="252" y="931"/>
                  </a:lnTo>
                  <a:lnTo>
                    <a:pt x="252" y="933"/>
                  </a:lnTo>
                  <a:lnTo>
                    <a:pt x="253" y="933"/>
                  </a:lnTo>
                  <a:lnTo>
                    <a:pt x="253" y="935"/>
                  </a:lnTo>
                  <a:lnTo>
                    <a:pt x="252" y="935"/>
                  </a:lnTo>
                  <a:lnTo>
                    <a:pt x="252" y="937"/>
                  </a:lnTo>
                  <a:lnTo>
                    <a:pt x="252" y="939"/>
                  </a:lnTo>
                  <a:lnTo>
                    <a:pt x="253" y="939"/>
                  </a:lnTo>
                  <a:close/>
                  <a:moveTo>
                    <a:pt x="257" y="933"/>
                  </a:moveTo>
                  <a:lnTo>
                    <a:pt x="259" y="935"/>
                  </a:lnTo>
                  <a:lnTo>
                    <a:pt x="257" y="937"/>
                  </a:lnTo>
                  <a:lnTo>
                    <a:pt x="257" y="935"/>
                  </a:lnTo>
                  <a:lnTo>
                    <a:pt x="255" y="933"/>
                  </a:lnTo>
                  <a:lnTo>
                    <a:pt x="257" y="931"/>
                  </a:lnTo>
                  <a:lnTo>
                    <a:pt x="257" y="933"/>
                  </a:lnTo>
                  <a:close/>
                  <a:moveTo>
                    <a:pt x="259" y="931"/>
                  </a:moveTo>
                  <a:lnTo>
                    <a:pt x="261" y="933"/>
                  </a:lnTo>
                  <a:lnTo>
                    <a:pt x="261" y="935"/>
                  </a:lnTo>
                  <a:lnTo>
                    <a:pt x="259" y="935"/>
                  </a:lnTo>
                  <a:lnTo>
                    <a:pt x="259" y="933"/>
                  </a:lnTo>
                  <a:lnTo>
                    <a:pt x="259" y="931"/>
                  </a:lnTo>
                  <a:lnTo>
                    <a:pt x="259" y="933"/>
                  </a:lnTo>
                  <a:lnTo>
                    <a:pt x="257" y="933"/>
                  </a:lnTo>
                  <a:lnTo>
                    <a:pt x="259" y="933"/>
                  </a:lnTo>
                  <a:lnTo>
                    <a:pt x="259" y="931"/>
                  </a:lnTo>
                  <a:close/>
                  <a:moveTo>
                    <a:pt x="252" y="929"/>
                  </a:moveTo>
                  <a:lnTo>
                    <a:pt x="253" y="929"/>
                  </a:lnTo>
                  <a:lnTo>
                    <a:pt x="253" y="931"/>
                  </a:lnTo>
                  <a:lnTo>
                    <a:pt x="253" y="933"/>
                  </a:lnTo>
                  <a:lnTo>
                    <a:pt x="255" y="933"/>
                  </a:lnTo>
                  <a:lnTo>
                    <a:pt x="253" y="935"/>
                  </a:lnTo>
                  <a:lnTo>
                    <a:pt x="253" y="933"/>
                  </a:lnTo>
                  <a:lnTo>
                    <a:pt x="253" y="935"/>
                  </a:lnTo>
                  <a:lnTo>
                    <a:pt x="253" y="933"/>
                  </a:lnTo>
                  <a:lnTo>
                    <a:pt x="252" y="933"/>
                  </a:lnTo>
                  <a:lnTo>
                    <a:pt x="252" y="931"/>
                  </a:lnTo>
                  <a:lnTo>
                    <a:pt x="250" y="931"/>
                  </a:lnTo>
                  <a:lnTo>
                    <a:pt x="250" y="929"/>
                  </a:lnTo>
                  <a:lnTo>
                    <a:pt x="252" y="927"/>
                  </a:lnTo>
                  <a:lnTo>
                    <a:pt x="252" y="929"/>
                  </a:lnTo>
                  <a:close/>
                  <a:moveTo>
                    <a:pt x="248" y="929"/>
                  </a:moveTo>
                  <a:lnTo>
                    <a:pt x="246" y="929"/>
                  </a:lnTo>
                  <a:lnTo>
                    <a:pt x="244" y="929"/>
                  </a:lnTo>
                  <a:lnTo>
                    <a:pt x="242" y="929"/>
                  </a:lnTo>
                  <a:lnTo>
                    <a:pt x="244" y="929"/>
                  </a:lnTo>
                  <a:lnTo>
                    <a:pt x="246" y="929"/>
                  </a:lnTo>
                  <a:lnTo>
                    <a:pt x="246" y="927"/>
                  </a:lnTo>
                  <a:lnTo>
                    <a:pt x="248" y="927"/>
                  </a:lnTo>
                  <a:lnTo>
                    <a:pt x="248" y="929"/>
                  </a:lnTo>
                  <a:close/>
                  <a:moveTo>
                    <a:pt x="248" y="929"/>
                  </a:moveTo>
                  <a:lnTo>
                    <a:pt x="248" y="931"/>
                  </a:lnTo>
                  <a:lnTo>
                    <a:pt x="248" y="929"/>
                  </a:lnTo>
                  <a:lnTo>
                    <a:pt x="246" y="929"/>
                  </a:lnTo>
                  <a:lnTo>
                    <a:pt x="248" y="929"/>
                  </a:lnTo>
                  <a:lnTo>
                    <a:pt x="250" y="927"/>
                  </a:lnTo>
                  <a:lnTo>
                    <a:pt x="250" y="929"/>
                  </a:lnTo>
                  <a:lnTo>
                    <a:pt x="248" y="929"/>
                  </a:lnTo>
                  <a:close/>
                  <a:moveTo>
                    <a:pt x="242" y="929"/>
                  </a:moveTo>
                  <a:lnTo>
                    <a:pt x="240" y="929"/>
                  </a:lnTo>
                  <a:lnTo>
                    <a:pt x="240" y="927"/>
                  </a:lnTo>
                  <a:lnTo>
                    <a:pt x="242" y="927"/>
                  </a:lnTo>
                  <a:lnTo>
                    <a:pt x="244" y="927"/>
                  </a:lnTo>
                  <a:lnTo>
                    <a:pt x="244" y="929"/>
                  </a:lnTo>
                  <a:lnTo>
                    <a:pt x="242" y="929"/>
                  </a:lnTo>
                  <a:close/>
                  <a:moveTo>
                    <a:pt x="230" y="923"/>
                  </a:moveTo>
                  <a:lnTo>
                    <a:pt x="230" y="925"/>
                  </a:lnTo>
                  <a:lnTo>
                    <a:pt x="229" y="925"/>
                  </a:lnTo>
                  <a:lnTo>
                    <a:pt x="229" y="923"/>
                  </a:lnTo>
                  <a:lnTo>
                    <a:pt x="230" y="923"/>
                  </a:lnTo>
                  <a:close/>
                  <a:moveTo>
                    <a:pt x="236" y="925"/>
                  </a:moveTo>
                  <a:lnTo>
                    <a:pt x="234" y="925"/>
                  </a:lnTo>
                  <a:lnTo>
                    <a:pt x="232" y="925"/>
                  </a:lnTo>
                  <a:lnTo>
                    <a:pt x="229" y="925"/>
                  </a:lnTo>
                  <a:lnTo>
                    <a:pt x="230" y="925"/>
                  </a:lnTo>
                  <a:lnTo>
                    <a:pt x="234" y="925"/>
                  </a:lnTo>
                  <a:lnTo>
                    <a:pt x="234" y="923"/>
                  </a:lnTo>
                  <a:lnTo>
                    <a:pt x="234" y="925"/>
                  </a:lnTo>
                  <a:lnTo>
                    <a:pt x="236" y="925"/>
                  </a:lnTo>
                  <a:close/>
                  <a:moveTo>
                    <a:pt x="234" y="923"/>
                  </a:moveTo>
                  <a:lnTo>
                    <a:pt x="232" y="923"/>
                  </a:lnTo>
                  <a:lnTo>
                    <a:pt x="232" y="925"/>
                  </a:lnTo>
                  <a:lnTo>
                    <a:pt x="230" y="925"/>
                  </a:lnTo>
                  <a:lnTo>
                    <a:pt x="230" y="923"/>
                  </a:lnTo>
                  <a:lnTo>
                    <a:pt x="232" y="923"/>
                  </a:lnTo>
                  <a:lnTo>
                    <a:pt x="234" y="923"/>
                  </a:lnTo>
                  <a:close/>
                  <a:moveTo>
                    <a:pt x="1300" y="923"/>
                  </a:moveTo>
                  <a:lnTo>
                    <a:pt x="1300" y="925"/>
                  </a:lnTo>
                  <a:lnTo>
                    <a:pt x="1300" y="923"/>
                  </a:lnTo>
                  <a:close/>
                  <a:moveTo>
                    <a:pt x="223" y="923"/>
                  </a:moveTo>
                  <a:lnTo>
                    <a:pt x="225" y="923"/>
                  </a:lnTo>
                  <a:lnTo>
                    <a:pt x="225" y="921"/>
                  </a:lnTo>
                  <a:lnTo>
                    <a:pt x="225" y="923"/>
                  </a:lnTo>
                  <a:lnTo>
                    <a:pt x="227" y="923"/>
                  </a:lnTo>
                  <a:lnTo>
                    <a:pt x="225" y="923"/>
                  </a:lnTo>
                  <a:lnTo>
                    <a:pt x="223" y="923"/>
                  </a:lnTo>
                  <a:lnTo>
                    <a:pt x="221" y="923"/>
                  </a:lnTo>
                  <a:lnTo>
                    <a:pt x="221" y="921"/>
                  </a:lnTo>
                  <a:lnTo>
                    <a:pt x="223" y="921"/>
                  </a:lnTo>
                  <a:lnTo>
                    <a:pt x="223" y="923"/>
                  </a:lnTo>
                  <a:close/>
                  <a:moveTo>
                    <a:pt x="1361" y="919"/>
                  </a:moveTo>
                  <a:lnTo>
                    <a:pt x="1361" y="921"/>
                  </a:lnTo>
                  <a:lnTo>
                    <a:pt x="1359" y="921"/>
                  </a:lnTo>
                  <a:lnTo>
                    <a:pt x="1359" y="919"/>
                  </a:lnTo>
                  <a:lnTo>
                    <a:pt x="1361" y="919"/>
                  </a:lnTo>
                  <a:close/>
                  <a:moveTo>
                    <a:pt x="198" y="919"/>
                  </a:moveTo>
                  <a:lnTo>
                    <a:pt x="198" y="917"/>
                  </a:lnTo>
                  <a:lnTo>
                    <a:pt x="198" y="919"/>
                  </a:lnTo>
                  <a:close/>
                  <a:moveTo>
                    <a:pt x="236" y="919"/>
                  </a:moveTo>
                  <a:lnTo>
                    <a:pt x="236" y="921"/>
                  </a:lnTo>
                  <a:lnTo>
                    <a:pt x="234" y="921"/>
                  </a:lnTo>
                  <a:lnTo>
                    <a:pt x="234" y="923"/>
                  </a:lnTo>
                  <a:lnTo>
                    <a:pt x="232" y="921"/>
                  </a:lnTo>
                  <a:lnTo>
                    <a:pt x="232" y="923"/>
                  </a:lnTo>
                  <a:lnTo>
                    <a:pt x="230" y="923"/>
                  </a:lnTo>
                  <a:lnTo>
                    <a:pt x="230" y="921"/>
                  </a:lnTo>
                  <a:lnTo>
                    <a:pt x="230" y="919"/>
                  </a:lnTo>
                  <a:lnTo>
                    <a:pt x="230" y="921"/>
                  </a:lnTo>
                  <a:lnTo>
                    <a:pt x="232" y="919"/>
                  </a:lnTo>
                  <a:lnTo>
                    <a:pt x="234" y="919"/>
                  </a:lnTo>
                  <a:lnTo>
                    <a:pt x="234" y="917"/>
                  </a:lnTo>
                  <a:lnTo>
                    <a:pt x="236" y="919"/>
                  </a:lnTo>
                  <a:close/>
                  <a:moveTo>
                    <a:pt x="1308" y="919"/>
                  </a:moveTo>
                  <a:lnTo>
                    <a:pt x="1308" y="917"/>
                  </a:lnTo>
                  <a:lnTo>
                    <a:pt x="1308" y="919"/>
                  </a:lnTo>
                  <a:close/>
                  <a:moveTo>
                    <a:pt x="196" y="919"/>
                  </a:moveTo>
                  <a:lnTo>
                    <a:pt x="196" y="917"/>
                  </a:lnTo>
                  <a:lnTo>
                    <a:pt x="198" y="917"/>
                  </a:lnTo>
                  <a:lnTo>
                    <a:pt x="196" y="917"/>
                  </a:lnTo>
                  <a:lnTo>
                    <a:pt x="198" y="919"/>
                  </a:lnTo>
                  <a:lnTo>
                    <a:pt x="196" y="919"/>
                  </a:lnTo>
                  <a:close/>
                  <a:moveTo>
                    <a:pt x="1334" y="917"/>
                  </a:moveTo>
                  <a:lnTo>
                    <a:pt x="1334" y="919"/>
                  </a:lnTo>
                  <a:lnTo>
                    <a:pt x="1333" y="919"/>
                  </a:lnTo>
                  <a:lnTo>
                    <a:pt x="1333" y="917"/>
                  </a:lnTo>
                  <a:lnTo>
                    <a:pt x="1334" y="917"/>
                  </a:lnTo>
                  <a:close/>
                  <a:moveTo>
                    <a:pt x="230" y="917"/>
                  </a:moveTo>
                  <a:lnTo>
                    <a:pt x="230" y="919"/>
                  </a:lnTo>
                  <a:lnTo>
                    <a:pt x="229" y="919"/>
                  </a:lnTo>
                  <a:lnTo>
                    <a:pt x="227" y="919"/>
                  </a:lnTo>
                  <a:lnTo>
                    <a:pt x="225" y="919"/>
                  </a:lnTo>
                  <a:lnTo>
                    <a:pt x="225" y="917"/>
                  </a:lnTo>
                  <a:lnTo>
                    <a:pt x="227" y="917"/>
                  </a:lnTo>
                  <a:lnTo>
                    <a:pt x="227" y="919"/>
                  </a:lnTo>
                  <a:lnTo>
                    <a:pt x="227" y="917"/>
                  </a:lnTo>
                  <a:lnTo>
                    <a:pt x="229" y="917"/>
                  </a:lnTo>
                  <a:lnTo>
                    <a:pt x="230" y="917"/>
                  </a:lnTo>
                  <a:close/>
                  <a:moveTo>
                    <a:pt x="209" y="917"/>
                  </a:moveTo>
                  <a:lnTo>
                    <a:pt x="215" y="919"/>
                  </a:lnTo>
                  <a:lnTo>
                    <a:pt x="215" y="921"/>
                  </a:lnTo>
                  <a:lnTo>
                    <a:pt x="217" y="921"/>
                  </a:lnTo>
                  <a:lnTo>
                    <a:pt x="217" y="919"/>
                  </a:lnTo>
                  <a:lnTo>
                    <a:pt x="217" y="921"/>
                  </a:lnTo>
                  <a:lnTo>
                    <a:pt x="219" y="923"/>
                  </a:lnTo>
                  <a:lnTo>
                    <a:pt x="221" y="923"/>
                  </a:lnTo>
                  <a:lnTo>
                    <a:pt x="223" y="923"/>
                  </a:lnTo>
                  <a:lnTo>
                    <a:pt x="225" y="925"/>
                  </a:lnTo>
                  <a:lnTo>
                    <a:pt x="223" y="925"/>
                  </a:lnTo>
                  <a:lnTo>
                    <a:pt x="225" y="925"/>
                  </a:lnTo>
                  <a:lnTo>
                    <a:pt x="227" y="925"/>
                  </a:lnTo>
                  <a:lnTo>
                    <a:pt x="225" y="925"/>
                  </a:lnTo>
                  <a:lnTo>
                    <a:pt x="227" y="925"/>
                  </a:lnTo>
                  <a:lnTo>
                    <a:pt x="229" y="925"/>
                  </a:lnTo>
                  <a:lnTo>
                    <a:pt x="229" y="927"/>
                  </a:lnTo>
                  <a:lnTo>
                    <a:pt x="230" y="927"/>
                  </a:lnTo>
                  <a:lnTo>
                    <a:pt x="232" y="927"/>
                  </a:lnTo>
                  <a:lnTo>
                    <a:pt x="234" y="927"/>
                  </a:lnTo>
                  <a:lnTo>
                    <a:pt x="236" y="927"/>
                  </a:lnTo>
                  <a:lnTo>
                    <a:pt x="238" y="927"/>
                  </a:lnTo>
                  <a:lnTo>
                    <a:pt x="238" y="929"/>
                  </a:lnTo>
                  <a:lnTo>
                    <a:pt x="240" y="929"/>
                  </a:lnTo>
                  <a:lnTo>
                    <a:pt x="242" y="929"/>
                  </a:lnTo>
                  <a:lnTo>
                    <a:pt x="244" y="929"/>
                  </a:lnTo>
                  <a:lnTo>
                    <a:pt x="244" y="931"/>
                  </a:lnTo>
                  <a:lnTo>
                    <a:pt x="246" y="929"/>
                  </a:lnTo>
                  <a:lnTo>
                    <a:pt x="248" y="931"/>
                  </a:lnTo>
                  <a:lnTo>
                    <a:pt x="248" y="933"/>
                  </a:lnTo>
                  <a:lnTo>
                    <a:pt x="250" y="933"/>
                  </a:lnTo>
                  <a:lnTo>
                    <a:pt x="250" y="935"/>
                  </a:lnTo>
                  <a:lnTo>
                    <a:pt x="250" y="937"/>
                  </a:lnTo>
                  <a:lnTo>
                    <a:pt x="252" y="937"/>
                  </a:lnTo>
                  <a:lnTo>
                    <a:pt x="252" y="939"/>
                  </a:lnTo>
                  <a:lnTo>
                    <a:pt x="252" y="940"/>
                  </a:lnTo>
                  <a:lnTo>
                    <a:pt x="257" y="946"/>
                  </a:lnTo>
                  <a:lnTo>
                    <a:pt x="255" y="946"/>
                  </a:lnTo>
                  <a:lnTo>
                    <a:pt x="255" y="948"/>
                  </a:lnTo>
                  <a:lnTo>
                    <a:pt x="257" y="948"/>
                  </a:lnTo>
                  <a:lnTo>
                    <a:pt x="257" y="950"/>
                  </a:lnTo>
                  <a:lnTo>
                    <a:pt x="259" y="950"/>
                  </a:lnTo>
                  <a:lnTo>
                    <a:pt x="259" y="952"/>
                  </a:lnTo>
                  <a:lnTo>
                    <a:pt x="261" y="952"/>
                  </a:lnTo>
                  <a:lnTo>
                    <a:pt x="261" y="954"/>
                  </a:lnTo>
                  <a:lnTo>
                    <a:pt x="263" y="954"/>
                  </a:lnTo>
                  <a:lnTo>
                    <a:pt x="265" y="954"/>
                  </a:lnTo>
                  <a:lnTo>
                    <a:pt x="265" y="956"/>
                  </a:lnTo>
                  <a:lnTo>
                    <a:pt x="267" y="956"/>
                  </a:lnTo>
                  <a:lnTo>
                    <a:pt x="269" y="956"/>
                  </a:lnTo>
                  <a:lnTo>
                    <a:pt x="269" y="958"/>
                  </a:lnTo>
                  <a:lnTo>
                    <a:pt x="271" y="958"/>
                  </a:lnTo>
                  <a:lnTo>
                    <a:pt x="273" y="958"/>
                  </a:lnTo>
                  <a:lnTo>
                    <a:pt x="273" y="960"/>
                  </a:lnTo>
                  <a:lnTo>
                    <a:pt x="275" y="960"/>
                  </a:lnTo>
                  <a:lnTo>
                    <a:pt x="275" y="962"/>
                  </a:lnTo>
                  <a:lnTo>
                    <a:pt x="275" y="964"/>
                  </a:lnTo>
                  <a:lnTo>
                    <a:pt x="275" y="965"/>
                  </a:lnTo>
                  <a:lnTo>
                    <a:pt x="277" y="965"/>
                  </a:lnTo>
                  <a:lnTo>
                    <a:pt x="278" y="967"/>
                  </a:lnTo>
                  <a:lnTo>
                    <a:pt x="277" y="967"/>
                  </a:lnTo>
                  <a:lnTo>
                    <a:pt x="278" y="967"/>
                  </a:lnTo>
                  <a:lnTo>
                    <a:pt x="278" y="969"/>
                  </a:lnTo>
                  <a:lnTo>
                    <a:pt x="277" y="969"/>
                  </a:lnTo>
                  <a:lnTo>
                    <a:pt x="278" y="971"/>
                  </a:lnTo>
                  <a:lnTo>
                    <a:pt x="278" y="973"/>
                  </a:lnTo>
                  <a:lnTo>
                    <a:pt x="278" y="975"/>
                  </a:lnTo>
                  <a:lnTo>
                    <a:pt x="280" y="973"/>
                  </a:lnTo>
                  <a:lnTo>
                    <a:pt x="280" y="971"/>
                  </a:lnTo>
                  <a:lnTo>
                    <a:pt x="280" y="973"/>
                  </a:lnTo>
                  <a:lnTo>
                    <a:pt x="282" y="973"/>
                  </a:lnTo>
                  <a:lnTo>
                    <a:pt x="282" y="975"/>
                  </a:lnTo>
                  <a:lnTo>
                    <a:pt x="282" y="977"/>
                  </a:lnTo>
                  <a:lnTo>
                    <a:pt x="280" y="977"/>
                  </a:lnTo>
                  <a:lnTo>
                    <a:pt x="280" y="979"/>
                  </a:lnTo>
                  <a:lnTo>
                    <a:pt x="278" y="979"/>
                  </a:lnTo>
                  <a:lnTo>
                    <a:pt x="278" y="981"/>
                  </a:lnTo>
                  <a:lnTo>
                    <a:pt x="278" y="979"/>
                  </a:lnTo>
                  <a:lnTo>
                    <a:pt x="277" y="979"/>
                  </a:lnTo>
                  <a:lnTo>
                    <a:pt x="275" y="979"/>
                  </a:lnTo>
                  <a:lnTo>
                    <a:pt x="273" y="979"/>
                  </a:lnTo>
                  <a:lnTo>
                    <a:pt x="269" y="977"/>
                  </a:lnTo>
                  <a:lnTo>
                    <a:pt x="265" y="975"/>
                  </a:lnTo>
                  <a:lnTo>
                    <a:pt x="265" y="973"/>
                  </a:lnTo>
                  <a:lnTo>
                    <a:pt x="263" y="973"/>
                  </a:lnTo>
                  <a:lnTo>
                    <a:pt x="263" y="975"/>
                  </a:lnTo>
                  <a:lnTo>
                    <a:pt x="261" y="973"/>
                  </a:lnTo>
                  <a:lnTo>
                    <a:pt x="259" y="973"/>
                  </a:lnTo>
                  <a:lnTo>
                    <a:pt x="259" y="971"/>
                  </a:lnTo>
                  <a:lnTo>
                    <a:pt x="257" y="971"/>
                  </a:lnTo>
                  <a:lnTo>
                    <a:pt x="253" y="969"/>
                  </a:lnTo>
                  <a:lnTo>
                    <a:pt x="252" y="967"/>
                  </a:lnTo>
                  <a:lnTo>
                    <a:pt x="253" y="967"/>
                  </a:lnTo>
                  <a:lnTo>
                    <a:pt x="253" y="965"/>
                  </a:lnTo>
                  <a:lnTo>
                    <a:pt x="255" y="965"/>
                  </a:lnTo>
                  <a:lnTo>
                    <a:pt x="255" y="964"/>
                  </a:lnTo>
                  <a:lnTo>
                    <a:pt x="257" y="964"/>
                  </a:lnTo>
                  <a:lnTo>
                    <a:pt x="257" y="962"/>
                  </a:lnTo>
                  <a:lnTo>
                    <a:pt x="259" y="962"/>
                  </a:lnTo>
                  <a:lnTo>
                    <a:pt x="259" y="960"/>
                  </a:lnTo>
                  <a:lnTo>
                    <a:pt x="259" y="958"/>
                  </a:lnTo>
                  <a:lnTo>
                    <a:pt x="257" y="958"/>
                  </a:lnTo>
                  <a:lnTo>
                    <a:pt x="257" y="960"/>
                  </a:lnTo>
                  <a:lnTo>
                    <a:pt x="257" y="962"/>
                  </a:lnTo>
                  <a:lnTo>
                    <a:pt x="257" y="964"/>
                  </a:lnTo>
                  <a:lnTo>
                    <a:pt x="255" y="964"/>
                  </a:lnTo>
                  <a:lnTo>
                    <a:pt x="253" y="964"/>
                  </a:lnTo>
                  <a:lnTo>
                    <a:pt x="252" y="964"/>
                  </a:lnTo>
                  <a:lnTo>
                    <a:pt x="250" y="964"/>
                  </a:lnTo>
                  <a:lnTo>
                    <a:pt x="252" y="964"/>
                  </a:lnTo>
                  <a:lnTo>
                    <a:pt x="250" y="964"/>
                  </a:lnTo>
                  <a:lnTo>
                    <a:pt x="250" y="962"/>
                  </a:lnTo>
                  <a:lnTo>
                    <a:pt x="250" y="964"/>
                  </a:lnTo>
                  <a:lnTo>
                    <a:pt x="248" y="965"/>
                  </a:lnTo>
                  <a:lnTo>
                    <a:pt x="246" y="965"/>
                  </a:lnTo>
                  <a:lnTo>
                    <a:pt x="246" y="964"/>
                  </a:lnTo>
                  <a:lnTo>
                    <a:pt x="244" y="964"/>
                  </a:lnTo>
                  <a:lnTo>
                    <a:pt x="244" y="962"/>
                  </a:lnTo>
                  <a:lnTo>
                    <a:pt x="242" y="962"/>
                  </a:lnTo>
                  <a:lnTo>
                    <a:pt x="242" y="960"/>
                  </a:lnTo>
                  <a:lnTo>
                    <a:pt x="242" y="962"/>
                  </a:lnTo>
                  <a:lnTo>
                    <a:pt x="244" y="962"/>
                  </a:lnTo>
                  <a:lnTo>
                    <a:pt x="244" y="960"/>
                  </a:lnTo>
                  <a:lnTo>
                    <a:pt x="246" y="960"/>
                  </a:lnTo>
                  <a:lnTo>
                    <a:pt x="246" y="958"/>
                  </a:lnTo>
                  <a:lnTo>
                    <a:pt x="244" y="960"/>
                  </a:lnTo>
                  <a:lnTo>
                    <a:pt x="244" y="958"/>
                  </a:lnTo>
                  <a:lnTo>
                    <a:pt x="244" y="956"/>
                  </a:lnTo>
                  <a:lnTo>
                    <a:pt x="244" y="958"/>
                  </a:lnTo>
                  <a:lnTo>
                    <a:pt x="242" y="958"/>
                  </a:lnTo>
                  <a:lnTo>
                    <a:pt x="242" y="956"/>
                  </a:lnTo>
                  <a:lnTo>
                    <a:pt x="242" y="954"/>
                  </a:lnTo>
                  <a:lnTo>
                    <a:pt x="242" y="956"/>
                  </a:lnTo>
                  <a:lnTo>
                    <a:pt x="242" y="958"/>
                  </a:lnTo>
                  <a:lnTo>
                    <a:pt x="242" y="956"/>
                  </a:lnTo>
                  <a:lnTo>
                    <a:pt x="240" y="956"/>
                  </a:lnTo>
                  <a:lnTo>
                    <a:pt x="240" y="958"/>
                  </a:lnTo>
                  <a:lnTo>
                    <a:pt x="238" y="956"/>
                  </a:lnTo>
                  <a:lnTo>
                    <a:pt x="240" y="956"/>
                  </a:lnTo>
                  <a:lnTo>
                    <a:pt x="240" y="954"/>
                  </a:lnTo>
                  <a:lnTo>
                    <a:pt x="240" y="952"/>
                  </a:lnTo>
                  <a:lnTo>
                    <a:pt x="240" y="954"/>
                  </a:lnTo>
                  <a:lnTo>
                    <a:pt x="240" y="956"/>
                  </a:lnTo>
                  <a:lnTo>
                    <a:pt x="238" y="956"/>
                  </a:lnTo>
                  <a:lnTo>
                    <a:pt x="238" y="954"/>
                  </a:lnTo>
                  <a:lnTo>
                    <a:pt x="238" y="952"/>
                  </a:lnTo>
                  <a:lnTo>
                    <a:pt x="236" y="954"/>
                  </a:lnTo>
                  <a:lnTo>
                    <a:pt x="236" y="952"/>
                  </a:lnTo>
                  <a:lnTo>
                    <a:pt x="234" y="952"/>
                  </a:lnTo>
                  <a:lnTo>
                    <a:pt x="236" y="954"/>
                  </a:lnTo>
                  <a:lnTo>
                    <a:pt x="234" y="954"/>
                  </a:lnTo>
                  <a:lnTo>
                    <a:pt x="232" y="954"/>
                  </a:lnTo>
                  <a:lnTo>
                    <a:pt x="232" y="952"/>
                  </a:lnTo>
                  <a:lnTo>
                    <a:pt x="232" y="954"/>
                  </a:lnTo>
                  <a:lnTo>
                    <a:pt x="230" y="954"/>
                  </a:lnTo>
                  <a:lnTo>
                    <a:pt x="230" y="952"/>
                  </a:lnTo>
                  <a:lnTo>
                    <a:pt x="230" y="950"/>
                  </a:lnTo>
                  <a:lnTo>
                    <a:pt x="230" y="948"/>
                  </a:lnTo>
                  <a:lnTo>
                    <a:pt x="232" y="948"/>
                  </a:lnTo>
                  <a:lnTo>
                    <a:pt x="234" y="948"/>
                  </a:lnTo>
                  <a:lnTo>
                    <a:pt x="236" y="948"/>
                  </a:lnTo>
                  <a:lnTo>
                    <a:pt x="238" y="946"/>
                  </a:lnTo>
                  <a:lnTo>
                    <a:pt x="236" y="946"/>
                  </a:lnTo>
                  <a:lnTo>
                    <a:pt x="234" y="946"/>
                  </a:lnTo>
                  <a:lnTo>
                    <a:pt x="234" y="948"/>
                  </a:lnTo>
                  <a:lnTo>
                    <a:pt x="232" y="946"/>
                  </a:lnTo>
                  <a:lnTo>
                    <a:pt x="232" y="944"/>
                  </a:lnTo>
                  <a:lnTo>
                    <a:pt x="232" y="946"/>
                  </a:lnTo>
                  <a:lnTo>
                    <a:pt x="230" y="946"/>
                  </a:lnTo>
                  <a:lnTo>
                    <a:pt x="229" y="942"/>
                  </a:lnTo>
                  <a:lnTo>
                    <a:pt x="229" y="940"/>
                  </a:lnTo>
                  <a:lnTo>
                    <a:pt x="229" y="942"/>
                  </a:lnTo>
                  <a:lnTo>
                    <a:pt x="227" y="940"/>
                  </a:lnTo>
                  <a:lnTo>
                    <a:pt x="227" y="939"/>
                  </a:lnTo>
                  <a:lnTo>
                    <a:pt x="227" y="940"/>
                  </a:lnTo>
                  <a:lnTo>
                    <a:pt x="227" y="942"/>
                  </a:lnTo>
                  <a:lnTo>
                    <a:pt x="225" y="942"/>
                  </a:lnTo>
                  <a:lnTo>
                    <a:pt x="225" y="940"/>
                  </a:lnTo>
                  <a:lnTo>
                    <a:pt x="225" y="939"/>
                  </a:lnTo>
                  <a:lnTo>
                    <a:pt x="225" y="940"/>
                  </a:lnTo>
                  <a:lnTo>
                    <a:pt x="225" y="942"/>
                  </a:lnTo>
                  <a:lnTo>
                    <a:pt x="223" y="942"/>
                  </a:lnTo>
                  <a:lnTo>
                    <a:pt x="221" y="942"/>
                  </a:lnTo>
                  <a:lnTo>
                    <a:pt x="219" y="940"/>
                  </a:lnTo>
                  <a:lnTo>
                    <a:pt x="219" y="939"/>
                  </a:lnTo>
                  <a:lnTo>
                    <a:pt x="221" y="939"/>
                  </a:lnTo>
                  <a:lnTo>
                    <a:pt x="221" y="937"/>
                  </a:lnTo>
                  <a:lnTo>
                    <a:pt x="223" y="937"/>
                  </a:lnTo>
                  <a:lnTo>
                    <a:pt x="223" y="935"/>
                  </a:lnTo>
                  <a:lnTo>
                    <a:pt x="221" y="935"/>
                  </a:lnTo>
                  <a:lnTo>
                    <a:pt x="221" y="937"/>
                  </a:lnTo>
                  <a:lnTo>
                    <a:pt x="219" y="937"/>
                  </a:lnTo>
                  <a:lnTo>
                    <a:pt x="219" y="935"/>
                  </a:lnTo>
                  <a:lnTo>
                    <a:pt x="219" y="937"/>
                  </a:lnTo>
                  <a:lnTo>
                    <a:pt x="219" y="939"/>
                  </a:lnTo>
                  <a:lnTo>
                    <a:pt x="217" y="939"/>
                  </a:lnTo>
                  <a:lnTo>
                    <a:pt x="217" y="937"/>
                  </a:lnTo>
                  <a:lnTo>
                    <a:pt x="215" y="937"/>
                  </a:lnTo>
                  <a:lnTo>
                    <a:pt x="217" y="937"/>
                  </a:lnTo>
                  <a:lnTo>
                    <a:pt x="217" y="935"/>
                  </a:lnTo>
                  <a:lnTo>
                    <a:pt x="215" y="935"/>
                  </a:lnTo>
                  <a:lnTo>
                    <a:pt x="217" y="935"/>
                  </a:lnTo>
                  <a:lnTo>
                    <a:pt x="215" y="935"/>
                  </a:lnTo>
                  <a:lnTo>
                    <a:pt x="213" y="937"/>
                  </a:lnTo>
                  <a:lnTo>
                    <a:pt x="213" y="935"/>
                  </a:lnTo>
                  <a:lnTo>
                    <a:pt x="211" y="935"/>
                  </a:lnTo>
                  <a:lnTo>
                    <a:pt x="211" y="937"/>
                  </a:lnTo>
                  <a:lnTo>
                    <a:pt x="209" y="937"/>
                  </a:lnTo>
                  <a:lnTo>
                    <a:pt x="209" y="935"/>
                  </a:lnTo>
                  <a:lnTo>
                    <a:pt x="211" y="933"/>
                  </a:lnTo>
                  <a:lnTo>
                    <a:pt x="209" y="933"/>
                  </a:lnTo>
                  <a:lnTo>
                    <a:pt x="209" y="931"/>
                  </a:lnTo>
                  <a:lnTo>
                    <a:pt x="211" y="931"/>
                  </a:lnTo>
                  <a:lnTo>
                    <a:pt x="209" y="931"/>
                  </a:lnTo>
                  <a:lnTo>
                    <a:pt x="207" y="931"/>
                  </a:lnTo>
                  <a:lnTo>
                    <a:pt x="207" y="929"/>
                  </a:lnTo>
                  <a:lnTo>
                    <a:pt x="209" y="929"/>
                  </a:lnTo>
                  <a:lnTo>
                    <a:pt x="209" y="927"/>
                  </a:lnTo>
                  <a:lnTo>
                    <a:pt x="211" y="927"/>
                  </a:lnTo>
                  <a:lnTo>
                    <a:pt x="213" y="927"/>
                  </a:lnTo>
                  <a:lnTo>
                    <a:pt x="215" y="927"/>
                  </a:lnTo>
                  <a:lnTo>
                    <a:pt x="215" y="929"/>
                  </a:lnTo>
                  <a:lnTo>
                    <a:pt x="217" y="929"/>
                  </a:lnTo>
                  <a:lnTo>
                    <a:pt x="215" y="927"/>
                  </a:lnTo>
                  <a:lnTo>
                    <a:pt x="215" y="925"/>
                  </a:lnTo>
                  <a:lnTo>
                    <a:pt x="217" y="925"/>
                  </a:lnTo>
                  <a:lnTo>
                    <a:pt x="217" y="923"/>
                  </a:lnTo>
                  <a:lnTo>
                    <a:pt x="215" y="923"/>
                  </a:lnTo>
                  <a:lnTo>
                    <a:pt x="215" y="925"/>
                  </a:lnTo>
                  <a:lnTo>
                    <a:pt x="213" y="923"/>
                  </a:lnTo>
                  <a:lnTo>
                    <a:pt x="211" y="923"/>
                  </a:lnTo>
                  <a:lnTo>
                    <a:pt x="209" y="923"/>
                  </a:lnTo>
                  <a:lnTo>
                    <a:pt x="211" y="923"/>
                  </a:lnTo>
                  <a:lnTo>
                    <a:pt x="213" y="923"/>
                  </a:lnTo>
                  <a:lnTo>
                    <a:pt x="213" y="925"/>
                  </a:lnTo>
                  <a:lnTo>
                    <a:pt x="209" y="927"/>
                  </a:lnTo>
                  <a:lnTo>
                    <a:pt x="207" y="927"/>
                  </a:lnTo>
                  <a:lnTo>
                    <a:pt x="205" y="927"/>
                  </a:lnTo>
                  <a:lnTo>
                    <a:pt x="205" y="925"/>
                  </a:lnTo>
                  <a:lnTo>
                    <a:pt x="204" y="925"/>
                  </a:lnTo>
                  <a:lnTo>
                    <a:pt x="204" y="923"/>
                  </a:lnTo>
                  <a:lnTo>
                    <a:pt x="202" y="923"/>
                  </a:lnTo>
                  <a:lnTo>
                    <a:pt x="204" y="923"/>
                  </a:lnTo>
                  <a:lnTo>
                    <a:pt x="204" y="921"/>
                  </a:lnTo>
                  <a:lnTo>
                    <a:pt x="202" y="921"/>
                  </a:lnTo>
                  <a:lnTo>
                    <a:pt x="202" y="919"/>
                  </a:lnTo>
                  <a:lnTo>
                    <a:pt x="204" y="919"/>
                  </a:lnTo>
                  <a:lnTo>
                    <a:pt x="204" y="917"/>
                  </a:lnTo>
                  <a:lnTo>
                    <a:pt x="205" y="917"/>
                  </a:lnTo>
                  <a:lnTo>
                    <a:pt x="207" y="917"/>
                  </a:lnTo>
                  <a:lnTo>
                    <a:pt x="209" y="917"/>
                  </a:lnTo>
                  <a:close/>
                  <a:moveTo>
                    <a:pt x="213" y="917"/>
                  </a:moveTo>
                  <a:lnTo>
                    <a:pt x="211" y="917"/>
                  </a:lnTo>
                  <a:lnTo>
                    <a:pt x="209" y="917"/>
                  </a:lnTo>
                  <a:lnTo>
                    <a:pt x="211" y="916"/>
                  </a:lnTo>
                  <a:lnTo>
                    <a:pt x="213" y="916"/>
                  </a:lnTo>
                  <a:lnTo>
                    <a:pt x="213" y="917"/>
                  </a:lnTo>
                  <a:close/>
                  <a:moveTo>
                    <a:pt x="209" y="916"/>
                  </a:moveTo>
                  <a:lnTo>
                    <a:pt x="209" y="917"/>
                  </a:lnTo>
                  <a:lnTo>
                    <a:pt x="209" y="916"/>
                  </a:lnTo>
                  <a:lnTo>
                    <a:pt x="207" y="916"/>
                  </a:lnTo>
                  <a:lnTo>
                    <a:pt x="209" y="916"/>
                  </a:lnTo>
                  <a:close/>
                  <a:moveTo>
                    <a:pt x="1359" y="916"/>
                  </a:moveTo>
                  <a:lnTo>
                    <a:pt x="1361" y="917"/>
                  </a:lnTo>
                  <a:lnTo>
                    <a:pt x="1359" y="917"/>
                  </a:lnTo>
                  <a:lnTo>
                    <a:pt x="1359" y="916"/>
                  </a:lnTo>
                  <a:lnTo>
                    <a:pt x="1359" y="914"/>
                  </a:lnTo>
                  <a:lnTo>
                    <a:pt x="1361" y="914"/>
                  </a:lnTo>
                  <a:lnTo>
                    <a:pt x="1361" y="916"/>
                  </a:lnTo>
                  <a:lnTo>
                    <a:pt x="1359" y="916"/>
                  </a:lnTo>
                  <a:close/>
                  <a:moveTo>
                    <a:pt x="215" y="912"/>
                  </a:moveTo>
                  <a:lnTo>
                    <a:pt x="213" y="912"/>
                  </a:lnTo>
                  <a:lnTo>
                    <a:pt x="215" y="912"/>
                  </a:lnTo>
                  <a:close/>
                  <a:moveTo>
                    <a:pt x="1311" y="912"/>
                  </a:moveTo>
                  <a:lnTo>
                    <a:pt x="1313" y="910"/>
                  </a:lnTo>
                  <a:lnTo>
                    <a:pt x="1315" y="910"/>
                  </a:lnTo>
                  <a:lnTo>
                    <a:pt x="1313" y="910"/>
                  </a:lnTo>
                  <a:lnTo>
                    <a:pt x="1311" y="912"/>
                  </a:lnTo>
                  <a:close/>
                  <a:moveTo>
                    <a:pt x="1315" y="908"/>
                  </a:moveTo>
                  <a:lnTo>
                    <a:pt x="1317" y="908"/>
                  </a:lnTo>
                  <a:lnTo>
                    <a:pt x="1315" y="908"/>
                  </a:lnTo>
                  <a:close/>
                  <a:moveTo>
                    <a:pt x="1315" y="906"/>
                  </a:moveTo>
                  <a:lnTo>
                    <a:pt x="1315" y="908"/>
                  </a:lnTo>
                  <a:lnTo>
                    <a:pt x="1313" y="908"/>
                  </a:lnTo>
                  <a:lnTo>
                    <a:pt x="1313" y="906"/>
                  </a:lnTo>
                  <a:lnTo>
                    <a:pt x="1315" y="906"/>
                  </a:lnTo>
                  <a:close/>
                  <a:moveTo>
                    <a:pt x="1356" y="898"/>
                  </a:moveTo>
                  <a:lnTo>
                    <a:pt x="1356" y="900"/>
                  </a:lnTo>
                  <a:lnTo>
                    <a:pt x="1356" y="902"/>
                  </a:lnTo>
                  <a:lnTo>
                    <a:pt x="1356" y="900"/>
                  </a:lnTo>
                  <a:lnTo>
                    <a:pt x="1357" y="900"/>
                  </a:lnTo>
                  <a:lnTo>
                    <a:pt x="1357" y="902"/>
                  </a:lnTo>
                  <a:lnTo>
                    <a:pt x="1359" y="902"/>
                  </a:lnTo>
                  <a:lnTo>
                    <a:pt x="1357" y="900"/>
                  </a:lnTo>
                  <a:lnTo>
                    <a:pt x="1357" y="898"/>
                  </a:lnTo>
                  <a:lnTo>
                    <a:pt x="1357" y="900"/>
                  </a:lnTo>
                  <a:lnTo>
                    <a:pt x="1359" y="898"/>
                  </a:lnTo>
                  <a:lnTo>
                    <a:pt x="1359" y="900"/>
                  </a:lnTo>
                  <a:lnTo>
                    <a:pt x="1359" y="898"/>
                  </a:lnTo>
                  <a:lnTo>
                    <a:pt x="1361" y="898"/>
                  </a:lnTo>
                  <a:lnTo>
                    <a:pt x="1363" y="898"/>
                  </a:lnTo>
                  <a:lnTo>
                    <a:pt x="1363" y="900"/>
                  </a:lnTo>
                  <a:lnTo>
                    <a:pt x="1361" y="900"/>
                  </a:lnTo>
                  <a:lnTo>
                    <a:pt x="1361" y="902"/>
                  </a:lnTo>
                  <a:lnTo>
                    <a:pt x="1361" y="904"/>
                  </a:lnTo>
                  <a:lnTo>
                    <a:pt x="1359" y="904"/>
                  </a:lnTo>
                  <a:lnTo>
                    <a:pt x="1359" y="906"/>
                  </a:lnTo>
                  <a:lnTo>
                    <a:pt x="1359" y="904"/>
                  </a:lnTo>
                  <a:lnTo>
                    <a:pt x="1359" y="906"/>
                  </a:lnTo>
                  <a:lnTo>
                    <a:pt x="1357" y="906"/>
                  </a:lnTo>
                  <a:lnTo>
                    <a:pt x="1356" y="904"/>
                  </a:lnTo>
                  <a:lnTo>
                    <a:pt x="1356" y="906"/>
                  </a:lnTo>
                  <a:lnTo>
                    <a:pt x="1356" y="904"/>
                  </a:lnTo>
                  <a:lnTo>
                    <a:pt x="1354" y="904"/>
                  </a:lnTo>
                  <a:lnTo>
                    <a:pt x="1354" y="906"/>
                  </a:lnTo>
                  <a:lnTo>
                    <a:pt x="1354" y="904"/>
                  </a:lnTo>
                  <a:lnTo>
                    <a:pt x="1352" y="904"/>
                  </a:lnTo>
                  <a:lnTo>
                    <a:pt x="1352" y="906"/>
                  </a:lnTo>
                  <a:lnTo>
                    <a:pt x="1354" y="906"/>
                  </a:lnTo>
                  <a:lnTo>
                    <a:pt x="1354" y="908"/>
                  </a:lnTo>
                  <a:lnTo>
                    <a:pt x="1352" y="908"/>
                  </a:lnTo>
                  <a:lnTo>
                    <a:pt x="1354" y="908"/>
                  </a:lnTo>
                  <a:lnTo>
                    <a:pt x="1352" y="908"/>
                  </a:lnTo>
                  <a:lnTo>
                    <a:pt x="1354" y="908"/>
                  </a:lnTo>
                  <a:lnTo>
                    <a:pt x="1354" y="910"/>
                  </a:lnTo>
                  <a:lnTo>
                    <a:pt x="1354" y="908"/>
                  </a:lnTo>
                  <a:lnTo>
                    <a:pt x="1356" y="908"/>
                  </a:lnTo>
                  <a:lnTo>
                    <a:pt x="1357" y="908"/>
                  </a:lnTo>
                  <a:lnTo>
                    <a:pt x="1357" y="910"/>
                  </a:lnTo>
                  <a:lnTo>
                    <a:pt x="1357" y="912"/>
                  </a:lnTo>
                  <a:lnTo>
                    <a:pt x="1356" y="912"/>
                  </a:lnTo>
                  <a:lnTo>
                    <a:pt x="1356" y="914"/>
                  </a:lnTo>
                  <a:lnTo>
                    <a:pt x="1357" y="914"/>
                  </a:lnTo>
                  <a:lnTo>
                    <a:pt x="1356" y="914"/>
                  </a:lnTo>
                  <a:lnTo>
                    <a:pt x="1356" y="916"/>
                  </a:lnTo>
                  <a:lnTo>
                    <a:pt x="1356" y="917"/>
                  </a:lnTo>
                  <a:lnTo>
                    <a:pt x="1356" y="916"/>
                  </a:lnTo>
                  <a:lnTo>
                    <a:pt x="1354" y="917"/>
                  </a:lnTo>
                  <a:lnTo>
                    <a:pt x="1354" y="919"/>
                  </a:lnTo>
                  <a:lnTo>
                    <a:pt x="1352" y="919"/>
                  </a:lnTo>
                  <a:lnTo>
                    <a:pt x="1352" y="921"/>
                  </a:lnTo>
                  <a:lnTo>
                    <a:pt x="1352" y="919"/>
                  </a:lnTo>
                  <a:lnTo>
                    <a:pt x="1352" y="917"/>
                  </a:lnTo>
                  <a:lnTo>
                    <a:pt x="1352" y="916"/>
                  </a:lnTo>
                  <a:lnTo>
                    <a:pt x="1350" y="917"/>
                  </a:lnTo>
                  <a:lnTo>
                    <a:pt x="1352" y="917"/>
                  </a:lnTo>
                  <a:lnTo>
                    <a:pt x="1352" y="919"/>
                  </a:lnTo>
                  <a:lnTo>
                    <a:pt x="1350" y="919"/>
                  </a:lnTo>
                  <a:lnTo>
                    <a:pt x="1350" y="921"/>
                  </a:lnTo>
                  <a:lnTo>
                    <a:pt x="1352" y="921"/>
                  </a:lnTo>
                  <a:lnTo>
                    <a:pt x="1352" y="923"/>
                  </a:lnTo>
                  <a:lnTo>
                    <a:pt x="1350" y="923"/>
                  </a:lnTo>
                  <a:lnTo>
                    <a:pt x="1350" y="925"/>
                  </a:lnTo>
                  <a:lnTo>
                    <a:pt x="1348" y="925"/>
                  </a:lnTo>
                  <a:lnTo>
                    <a:pt x="1350" y="927"/>
                  </a:lnTo>
                  <a:lnTo>
                    <a:pt x="1348" y="927"/>
                  </a:lnTo>
                  <a:lnTo>
                    <a:pt x="1348" y="929"/>
                  </a:lnTo>
                  <a:lnTo>
                    <a:pt x="1346" y="929"/>
                  </a:lnTo>
                  <a:lnTo>
                    <a:pt x="1346" y="931"/>
                  </a:lnTo>
                  <a:lnTo>
                    <a:pt x="1346" y="933"/>
                  </a:lnTo>
                  <a:lnTo>
                    <a:pt x="1344" y="935"/>
                  </a:lnTo>
                  <a:lnTo>
                    <a:pt x="1342" y="935"/>
                  </a:lnTo>
                  <a:lnTo>
                    <a:pt x="1342" y="937"/>
                  </a:lnTo>
                  <a:lnTo>
                    <a:pt x="1342" y="939"/>
                  </a:lnTo>
                  <a:lnTo>
                    <a:pt x="1340" y="940"/>
                  </a:lnTo>
                  <a:lnTo>
                    <a:pt x="1342" y="940"/>
                  </a:lnTo>
                  <a:lnTo>
                    <a:pt x="1342" y="942"/>
                  </a:lnTo>
                  <a:lnTo>
                    <a:pt x="1340" y="942"/>
                  </a:lnTo>
                  <a:lnTo>
                    <a:pt x="1340" y="944"/>
                  </a:lnTo>
                  <a:lnTo>
                    <a:pt x="1338" y="944"/>
                  </a:lnTo>
                  <a:lnTo>
                    <a:pt x="1340" y="944"/>
                  </a:lnTo>
                  <a:lnTo>
                    <a:pt x="1340" y="946"/>
                  </a:lnTo>
                  <a:lnTo>
                    <a:pt x="1340" y="948"/>
                  </a:lnTo>
                  <a:lnTo>
                    <a:pt x="1340" y="950"/>
                  </a:lnTo>
                  <a:lnTo>
                    <a:pt x="1340" y="948"/>
                  </a:lnTo>
                  <a:lnTo>
                    <a:pt x="1342" y="948"/>
                  </a:lnTo>
                  <a:lnTo>
                    <a:pt x="1342" y="946"/>
                  </a:lnTo>
                  <a:lnTo>
                    <a:pt x="1344" y="944"/>
                  </a:lnTo>
                  <a:lnTo>
                    <a:pt x="1344" y="942"/>
                  </a:lnTo>
                  <a:lnTo>
                    <a:pt x="1346" y="942"/>
                  </a:lnTo>
                  <a:lnTo>
                    <a:pt x="1346" y="940"/>
                  </a:lnTo>
                  <a:lnTo>
                    <a:pt x="1346" y="942"/>
                  </a:lnTo>
                  <a:lnTo>
                    <a:pt x="1346" y="940"/>
                  </a:lnTo>
                  <a:lnTo>
                    <a:pt x="1348" y="940"/>
                  </a:lnTo>
                  <a:lnTo>
                    <a:pt x="1348" y="939"/>
                  </a:lnTo>
                  <a:lnTo>
                    <a:pt x="1348" y="937"/>
                  </a:lnTo>
                  <a:lnTo>
                    <a:pt x="1350" y="937"/>
                  </a:lnTo>
                  <a:lnTo>
                    <a:pt x="1350" y="935"/>
                  </a:lnTo>
                  <a:lnTo>
                    <a:pt x="1352" y="935"/>
                  </a:lnTo>
                  <a:lnTo>
                    <a:pt x="1352" y="937"/>
                  </a:lnTo>
                  <a:lnTo>
                    <a:pt x="1352" y="939"/>
                  </a:lnTo>
                  <a:lnTo>
                    <a:pt x="1352" y="940"/>
                  </a:lnTo>
                  <a:lnTo>
                    <a:pt x="1350" y="940"/>
                  </a:lnTo>
                  <a:lnTo>
                    <a:pt x="1352" y="940"/>
                  </a:lnTo>
                  <a:lnTo>
                    <a:pt x="1352" y="939"/>
                  </a:lnTo>
                  <a:lnTo>
                    <a:pt x="1354" y="939"/>
                  </a:lnTo>
                  <a:lnTo>
                    <a:pt x="1352" y="939"/>
                  </a:lnTo>
                  <a:lnTo>
                    <a:pt x="1354" y="939"/>
                  </a:lnTo>
                  <a:lnTo>
                    <a:pt x="1356" y="939"/>
                  </a:lnTo>
                  <a:lnTo>
                    <a:pt x="1356" y="940"/>
                  </a:lnTo>
                  <a:lnTo>
                    <a:pt x="1357" y="940"/>
                  </a:lnTo>
                  <a:lnTo>
                    <a:pt x="1359" y="939"/>
                  </a:lnTo>
                  <a:lnTo>
                    <a:pt x="1361" y="939"/>
                  </a:lnTo>
                  <a:lnTo>
                    <a:pt x="1361" y="940"/>
                  </a:lnTo>
                  <a:lnTo>
                    <a:pt x="1359" y="940"/>
                  </a:lnTo>
                  <a:lnTo>
                    <a:pt x="1359" y="942"/>
                  </a:lnTo>
                  <a:lnTo>
                    <a:pt x="1357" y="942"/>
                  </a:lnTo>
                  <a:lnTo>
                    <a:pt x="1356" y="944"/>
                  </a:lnTo>
                  <a:lnTo>
                    <a:pt x="1354" y="944"/>
                  </a:lnTo>
                  <a:lnTo>
                    <a:pt x="1354" y="946"/>
                  </a:lnTo>
                  <a:lnTo>
                    <a:pt x="1352" y="946"/>
                  </a:lnTo>
                  <a:lnTo>
                    <a:pt x="1352" y="948"/>
                  </a:lnTo>
                  <a:lnTo>
                    <a:pt x="1350" y="948"/>
                  </a:lnTo>
                  <a:lnTo>
                    <a:pt x="1350" y="950"/>
                  </a:lnTo>
                  <a:lnTo>
                    <a:pt x="1352" y="948"/>
                  </a:lnTo>
                  <a:lnTo>
                    <a:pt x="1352" y="946"/>
                  </a:lnTo>
                  <a:lnTo>
                    <a:pt x="1354" y="946"/>
                  </a:lnTo>
                  <a:lnTo>
                    <a:pt x="1356" y="946"/>
                  </a:lnTo>
                  <a:lnTo>
                    <a:pt x="1354" y="946"/>
                  </a:lnTo>
                  <a:lnTo>
                    <a:pt x="1356" y="946"/>
                  </a:lnTo>
                  <a:lnTo>
                    <a:pt x="1356" y="948"/>
                  </a:lnTo>
                  <a:lnTo>
                    <a:pt x="1354" y="948"/>
                  </a:lnTo>
                  <a:lnTo>
                    <a:pt x="1356" y="948"/>
                  </a:lnTo>
                  <a:lnTo>
                    <a:pt x="1356" y="950"/>
                  </a:lnTo>
                  <a:lnTo>
                    <a:pt x="1354" y="950"/>
                  </a:lnTo>
                  <a:lnTo>
                    <a:pt x="1352" y="950"/>
                  </a:lnTo>
                  <a:lnTo>
                    <a:pt x="1352" y="952"/>
                  </a:lnTo>
                  <a:lnTo>
                    <a:pt x="1354" y="952"/>
                  </a:lnTo>
                  <a:lnTo>
                    <a:pt x="1356" y="950"/>
                  </a:lnTo>
                  <a:lnTo>
                    <a:pt x="1357" y="950"/>
                  </a:lnTo>
                  <a:lnTo>
                    <a:pt x="1357" y="952"/>
                  </a:lnTo>
                  <a:lnTo>
                    <a:pt x="1357" y="954"/>
                  </a:lnTo>
                  <a:lnTo>
                    <a:pt x="1357" y="952"/>
                  </a:lnTo>
                  <a:lnTo>
                    <a:pt x="1357" y="954"/>
                  </a:lnTo>
                  <a:lnTo>
                    <a:pt x="1359" y="954"/>
                  </a:lnTo>
                  <a:lnTo>
                    <a:pt x="1359" y="952"/>
                  </a:lnTo>
                  <a:lnTo>
                    <a:pt x="1361" y="952"/>
                  </a:lnTo>
                  <a:lnTo>
                    <a:pt x="1359" y="952"/>
                  </a:lnTo>
                  <a:lnTo>
                    <a:pt x="1359" y="954"/>
                  </a:lnTo>
                  <a:lnTo>
                    <a:pt x="1361" y="954"/>
                  </a:lnTo>
                  <a:lnTo>
                    <a:pt x="1361" y="952"/>
                  </a:lnTo>
                  <a:lnTo>
                    <a:pt x="1363" y="950"/>
                  </a:lnTo>
                  <a:lnTo>
                    <a:pt x="1363" y="952"/>
                  </a:lnTo>
                  <a:lnTo>
                    <a:pt x="1361" y="952"/>
                  </a:lnTo>
                  <a:lnTo>
                    <a:pt x="1363" y="952"/>
                  </a:lnTo>
                  <a:lnTo>
                    <a:pt x="1363" y="954"/>
                  </a:lnTo>
                  <a:lnTo>
                    <a:pt x="1361" y="954"/>
                  </a:lnTo>
                  <a:lnTo>
                    <a:pt x="1363" y="954"/>
                  </a:lnTo>
                  <a:lnTo>
                    <a:pt x="1363" y="956"/>
                  </a:lnTo>
                  <a:lnTo>
                    <a:pt x="1363" y="954"/>
                  </a:lnTo>
                  <a:lnTo>
                    <a:pt x="1365" y="954"/>
                  </a:lnTo>
                  <a:lnTo>
                    <a:pt x="1363" y="954"/>
                  </a:lnTo>
                  <a:lnTo>
                    <a:pt x="1363" y="956"/>
                  </a:lnTo>
                  <a:lnTo>
                    <a:pt x="1365" y="956"/>
                  </a:lnTo>
                  <a:lnTo>
                    <a:pt x="1363" y="956"/>
                  </a:lnTo>
                  <a:lnTo>
                    <a:pt x="1365" y="954"/>
                  </a:lnTo>
                  <a:lnTo>
                    <a:pt x="1365" y="952"/>
                  </a:lnTo>
                  <a:lnTo>
                    <a:pt x="1363" y="950"/>
                  </a:lnTo>
                  <a:lnTo>
                    <a:pt x="1365" y="950"/>
                  </a:lnTo>
                  <a:lnTo>
                    <a:pt x="1367" y="950"/>
                  </a:lnTo>
                  <a:lnTo>
                    <a:pt x="1367" y="952"/>
                  </a:lnTo>
                  <a:lnTo>
                    <a:pt x="1367" y="954"/>
                  </a:lnTo>
                  <a:lnTo>
                    <a:pt x="1365" y="954"/>
                  </a:lnTo>
                  <a:lnTo>
                    <a:pt x="1365" y="956"/>
                  </a:lnTo>
                  <a:lnTo>
                    <a:pt x="1365" y="958"/>
                  </a:lnTo>
                  <a:lnTo>
                    <a:pt x="1363" y="958"/>
                  </a:lnTo>
                  <a:lnTo>
                    <a:pt x="1363" y="960"/>
                  </a:lnTo>
                  <a:lnTo>
                    <a:pt x="1363" y="962"/>
                  </a:lnTo>
                  <a:lnTo>
                    <a:pt x="1365" y="962"/>
                  </a:lnTo>
                  <a:lnTo>
                    <a:pt x="1367" y="960"/>
                  </a:lnTo>
                  <a:lnTo>
                    <a:pt x="1365" y="960"/>
                  </a:lnTo>
                  <a:lnTo>
                    <a:pt x="1365" y="962"/>
                  </a:lnTo>
                  <a:lnTo>
                    <a:pt x="1365" y="960"/>
                  </a:lnTo>
                  <a:lnTo>
                    <a:pt x="1365" y="958"/>
                  </a:lnTo>
                  <a:lnTo>
                    <a:pt x="1365" y="960"/>
                  </a:lnTo>
                  <a:lnTo>
                    <a:pt x="1365" y="958"/>
                  </a:lnTo>
                  <a:lnTo>
                    <a:pt x="1369" y="956"/>
                  </a:lnTo>
                  <a:lnTo>
                    <a:pt x="1367" y="956"/>
                  </a:lnTo>
                  <a:lnTo>
                    <a:pt x="1367" y="954"/>
                  </a:lnTo>
                  <a:lnTo>
                    <a:pt x="1369" y="954"/>
                  </a:lnTo>
                  <a:lnTo>
                    <a:pt x="1369" y="956"/>
                  </a:lnTo>
                  <a:lnTo>
                    <a:pt x="1369" y="954"/>
                  </a:lnTo>
                  <a:lnTo>
                    <a:pt x="1369" y="956"/>
                  </a:lnTo>
                  <a:lnTo>
                    <a:pt x="1369" y="958"/>
                  </a:lnTo>
                  <a:lnTo>
                    <a:pt x="1369" y="956"/>
                  </a:lnTo>
                  <a:lnTo>
                    <a:pt x="1371" y="956"/>
                  </a:lnTo>
                  <a:lnTo>
                    <a:pt x="1371" y="954"/>
                  </a:lnTo>
                  <a:lnTo>
                    <a:pt x="1371" y="956"/>
                  </a:lnTo>
                  <a:lnTo>
                    <a:pt x="1373" y="956"/>
                  </a:lnTo>
                  <a:lnTo>
                    <a:pt x="1373" y="954"/>
                  </a:lnTo>
                  <a:lnTo>
                    <a:pt x="1373" y="956"/>
                  </a:lnTo>
                  <a:lnTo>
                    <a:pt x="1373" y="954"/>
                  </a:lnTo>
                  <a:lnTo>
                    <a:pt x="1375" y="954"/>
                  </a:lnTo>
                  <a:lnTo>
                    <a:pt x="1375" y="952"/>
                  </a:lnTo>
                  <a:lnTo>
                    <a:pt x="1377" y="950"/>
                  </a:lnTo>
                  <a:lnTo>
                    <a:pt x="1379" y="950"/>
                  </a:lnTo>
                  <a:lnTo>
                    <a:pt x="1377" y="950"/>
                  </a:lnTo>
                  <a:lnTo>
                    <a:pt x="1377" y="952"/>
                  </a:lnTo>
                  <a:lnTo>
                    <a:pt x="1379" y="952"/>
                  </a:lnTo>
                  <a:lnTo>
                    <a:pt x="1377" y="954"/>
                  </a:lnTo>
                  <a:lnTo>
                    <a:pt x="1379" y="954"/>
                  </a:lnTo>
                  <a:lnTo>
                    <a:pt x="1379" y="956"/>
                  </a:lnTo>
                  <a:lnTo>
                    <a:pt x="1377" y="956"/>
                  </a:lnTo>
                  <a:lnTo>
                    <a:pt x="1379" y="956"/>
                  </a:lnTo>
                  <a:lnTo>
                    <a:pt x="1379" y="954"/>
                  </a:lnTo>
                  <a:lnTo>
                    <a:pt x="1379" y="952"/>
                  </a:lnTo>
                  <a:lnTo>
                    <a:pt x="1381" y="952"/>
                  </a:lnTo>
                  <a:lnTo>
                    <a:pt x="1381" y="954"/>
                  </a:lnTo>
                  <a:lnTo>
                    <a:pt x="1381" y="952"/>
                  </a:lnTo>
                  <a:lnTo>
                    <a:pt x="1381" y="954"/>
                  </a:lnTo>
                  <a:lnTo>
                    <a:pt x="1382" y="954"/>
                  </a:lnTo>
                  <a:lnTo>
                    <a:pt x="1381" y="954"/>
                  </a:lnTo>
                  <a:lnTo>
                    <a:pt x="1382" y="954"/>
                  </a:lnTo>
                  <a:lnTo>
                    <a:pt x="1382" y="952"/>
                  </a:lnTo>
                  <a:lnTo>
                    <a:pt x="1384" y="952"/>
                  </a:lnTo>
                  <a:lnTo>
                    <a:pt x="1386" y="952"/>
                  </a:lnTo>
                  <a:lnTo>
                    <a:pt x="1386" y="954"/>
                  </a:lnTo>
                  <a:lnTo>
                    <a:pt x="1388" y="954"/>
                  </a:lnTo>
                  <a:lnTo>
                    <a:pt x="1390" y="954"/>
                  </a:lnTo>
                  <a:lnTo>
                    <a:pt x="1390" y="956"/>
                  </a:lnTo>
                  <a:lnTo>
                    <a:pt x="1392" y="956"/>
                  </a:lnTo>
                  <a:lnTo>
                    <a:pt x="1394" y="956"/>
                  </a:lnTo>
                  <a:lnTo>
                    <a:pt x="1394" y="958"/>
                  </a:lnTo>
                  <a:lnTo>
                    <a:pt x="1392" y="958"/>
                  </a:lnTo>
                  <a:lnTo>
                    <a:pt x="1392" y="960"/>
                  </a:lnTo>
                  <a:lnTo>
                    <a:pt x="1390" y="960"/>
                  </a:lnTo>
                  <a:lnTo>
                    <a:pt x="1392" y="962"/>
                  </a:lnTo>
                  <a:lnTo>
                    <a:pt x="1388" y="964"/>
                  </a:lnTo>
                  <a:lnTo>
                    <a:pt x="1388" y="962"/>
                  </a:lnTo>
                  <a:lnTo>
                    <a:pt x="1388" y="964"/>
                  </a:lnTo>
                  <a:lnTo>
                    <a:pt x="1390" y="964"/>
                  </a:lnTo>
                  <a:lnTo>
                    <a:pt x="1388" y="964"/>
                  </a:lnTo>
                  <a:lnTo>
                    <a:pt x="1386" y="964"/>
                  </a:lnTo>
                  <a:lnTo>
                    <a:pt x="1388" y="964"/>
                  </a:lnTo>
                  <a:lnTo>
                    <a:pt x="1388" y="965"/>
                  </a:lnTo>
                  <a:lnTo>
                    <a:pt x="1386" y="965"/>
                  </a:lnTo>
                  <a:lnTo>
                    <a:pt x="1386" y="967"/>
                  </a:lnTo>
                  <a:lnTo>
                    <a:pt x="1384" y="967"/>
                  </a:lnTo>
                  <a:lnTo>
                    <a:pt x="1382" y="967"/>
                  </a:lnTo>
                  <a:lnTo>
                    <a:pt x="1382" y="969"/>
                  </a:lnTo>
                  <a:lnTo>
                    <a:pt x="1384" y="967"/>
                  </a:lnTo>
                  <a:lnTo>
                    <a:pt x="1384" y="969"/>
                  </a:lnTo>
                  <a:lnTo>
                    <a:pt x="1386" y="969"/>
                  </a:lnTo>
                  <a:lnTo>
                    <a:pt x="1386" y="967"/>
                  </a:lnTo>
                  <a:lnTo>
                    <a:pt x="1388" y="967"/>
                  </a:lnTo>
                  <a:lnTo>
                    <a:pt x="1386" y="967"/>
                  </a:lnTo>
                  <a:lnTo>
                    <a:pt x="1386" y="969"/>
                  </a:lnTo>
                  <a:lnTo>
                    <a:pt x="1388" y="969"/>
                  </a:lnTo>
                  <a:lnTo>
                    <a:pt x="1386" y="969"/>
                  </a:lnTo>
                  <a:lnTo>
                    <a:pt x="1384" y="969"/>
                  </a:lnTo>
                  <a:lnTo>
                    <a:pt x="1386" y="969"/>
                  </a:lnTo>
                  <a:lnTo>
                    <a:pt x="1386" y="971"/>
                  </a:lnTo>
                  <a:lnTo>
                    <a:pt x="1386" y="973"/>
                  </a:lnTo>
                  <a:lnTo>
                    <a:pt x="1388" y="971"/>
                  </a:lnTo>
                  <a:lnTo>
                    <a:pt x="1386" y="971"/>
                  </a:lnTo>
                  <a:lnTo>
                    <a:pt x="1386" y="969"/>
                  </a:lnTo>
                  <a:lnTo>
                    <a:pt x="1388" y="969"/>
                  </a:lnTo>
                  <a:lnTo>
                    <a:pt x="1388" y="971"/>
                  </a:lnTo>
                  <a:lnTo>
                    <a:pt x="1390" y="971"/>
                  </a:lnTo>
                  <a:lnTo>
                    <a:pt x="1392" y="971"/>
                  </a:lnTo>
                  <a:lnTo>
                    <a:pt x="1390" y="971"/>
                  </a:lnTo>
                  <a:lnTo>
                    <a:pt x="1388" y="973"/>
                  </a:lnTo>
                  <a:lnTo>
                    <a:pt x="1386" y="973"/>
                  </a:lnTo>
                  <a:lnTo>
                    <a:pt x="1386" y="975"/>
                  </a:lnTo>
                  <a:lnTo>
                    <a:pt x="1386" y="973"/>
                  </a:lnTo>
                  <a:lnTo>
                    <a:pt x="1390" y="973"/>
                  </a:lnTo>
                  <a:lnTo>
                    <a:pt x="1388" y="975"/>
                  </a:lnTo>
                  <a:lnTo>
                    <a:pt x="1386" y="975"/>
                  </a:lnTo>
                  <a:lnTo>
                    <a:pt x="1386" y="977"/>
                  </a:lnTo>
                  <a:lnTo>
                    <a:pt x="1384" y="977"/>
                  </a:lnTo>
                  <a:lnTo>
                    <a:pt x="1382" y="977"/>
                  </a:lnTo>
                  <a:lnTo>
                    <a:pt x="1382" y="979"/>
                  </a:lnTo>
                  <a:lnTo>
                    <a:pt x="1384" y="977"/>
                  </a:lnTo>
                  <a:lnTo>
                    <a:pt x="1386" y="977"/>
                  </a:lnTo>
                  <a:lnTo>
                    <a:pt x="1388" y="975"/>
                  </a:lnTo>
                  <a:lnTo>
                    <a:pt x="1388" y="977"/>
                  </a:lnTo>
                  <a:lnTo>
                    <a:pt x="1386" y="977"/>
                  </a:lnTo>
                  <a:lnTo>
                    <a:pt x="1386" y="979"/>
                  </a:lnTo>
                  <a:lnTo>
                    <a:pt x="1388" y="979"/>
                  </a:lnTo>
                  <a:lnTo>
                    <a:pt x="1388" y="977"/>
                  </a:lnTo>
                  <a:lnTo>
                    <a:pt x="1388" y="975"/>
                  </a:lnTo>
                  <a:lnTo>
                    <a:pt x="1390" y="975"/>
                  </a:lnTo>
                  <a:lnTo>
                    <a:pt x="1392" y="975"/>
                  </a:lnTo>
                  <a:lnTo>
                    <a:pt x="1390" y="977"/>
                  </a:lnTo>
                  <a:lnTo>
                    <a:pt x="1392" y="975"/>
                  </a:lnTo>
                  <a:lnTo>
                    <a:pt x="1392" y="977"/>
                  </a:lnTo>
                  <a:lnTo>
                    <a:pt x="1392" y="975"/>
                  </a:lnTo>
                  <a:lnTo>
                    <a:pt x="1394" y="975"/>
                  </a:lnTo>
                  <a:lnTo>
                    <a:pt x="1394" y="973"/>
                  </a:lnTo>
                  <a:lnTo>
                    <a:pt x="1396" y="973"/>
                  </a:lnTo>
                  <a:lnTo>
                    <a:pt x="1396" y="975"/>
                  </a:lnTo>
                  <a:lnTo>
                    <a:pt x="1396" y="973"/>
                  </a:lnTo>
                  <a:lnTo>
                    <a:pt x="1396" y="975"/>
                  </a:lnTo>
                  <a:lnTo>
                    <a:pt x="1398" y="975"/>
                  </a:lnTo>
                  <a:lnTo>
                    <a:pt x="1398" y="973"/>
                  </a:lnTo>
                  <a:lnTo>
                    <a:pt x="1398" y="971"/>
                  </a:lnTo>
                  <a:lnTo>
                    <a:pt x="1400" y="971"/>
                  </a:lnTo>
                  <a:lnTo>
                    <a:pt x="1402" y="973"/>
                  </a:lnTo>
                  <a:lnTo>
                    <a:pt x="1402" y="975"/>
                  </a:lnTo>
                  <a:lnTo>
                    <a:pt x="1400" y="975"/>
                  </a:lnTo>
                  <a:lnTo>
                    <a:pt x="1400" y="977"/>
                  </a:lnTo>
                  <a:lnTo>
                    <a:pt x="1398" y="977"/>
                  </a:lnTo>
                  <a:lnTo>
                    <a:pt x="1398" y="979"/>
                  </a:lnTo>
                  <a:lnTo>
                    <a:pt x="1396" y="979"/>
                  </a:lnTo>
                  <a:lnTo>
                    <a:pt x="1394" y="981"/>
                  </a:lnTo>
                  <a:lnTo>
                    <a:pt x="1396" y="981"/>
                  </a:lnTo>
                  <a:lnTo>
                    <a:pt x="1394" y="981"/>
                  </a:lnTo>
                  <a:lnTo>
                    <a:pt x="1392" y="981"/>
                  </a:lnTo>
                  <a:lnTo>
                    <a:pt x="1392" y="983"/>
                  </a:lnTo>
                  <a:lnTo>
                    <a:pt x="1390" y="983"/>
                  </a:lnTo>
                  <a:lnTo>
                    <a:pt x="1388" y="983"/>
                  </a:lnTo>
                  <a:lnTo>
                    <a:pt x="1386" y="983"/>
                  </a:lnTo>
                  <a:lnTo>
                    <a:pt x="1386" y="981"/>
                  </a:lnTo>
                  <a:lnTo>
                    <a:pt x="1386" y="983"/>
                  </a:lnTo>
                  <a:lnTo>
                    <a:pt x="1386" y="985"/>
                  </a:lnTo>
                  <a:lnTo>
                    <a:pt x="1388" y="985"/>
                  </a:lnTo>
                  <a:lnTo>
                    <a:pt x="1390" y="985"/>
                  </a:lnTo>
                  <a:lnTo>
                    <a:pt x="1390" y="987"/>
                  </a:lnTo>
                  <a:lnTo>
                    <a:pt x="1388" y="987"/>
                  </a:lnTo>
                  <a:lnTo>
                    <a:pt x="1386" y="987"/>
                  </a:lnTo>
                  <a:lnTo>
                    <a:pt x="1388" y="987"/>
                  </a:lnTo>
                  <a:lnTo>
                    <a:pt x="1390" y="987"/>
                  </a:lnTo>
                  <a:lnTo>
                    <a:pt x="1392" y="987"/>
                  </a:lnTo>
                  <a:lnTo>
                    <a:pt x="1390" y="987"/>
                  </a:lnTo>
                  <a:lnTo>
                    <a:pt x="1390" y="988"/>
                  </a:lnTo>
                  <a:lnTo>
                    <a:pt x="1390" y="990"/>
                  </a:lnTo>
                  <a:lnTo>
                    <a:pt x="1388" y="990"/>
                  </a:lnTo>
                  <a:lnTo>
                    <a:pt x="1390" y="990"/>
                  </a:lnTo>
                  <a:lnTo>
                    <a:pt x="1388" y="992"/>
                  </a:lnTo>
                  <a:lnTo>
                    <a:pt x="1386" y="990"/>
                  </a:lnTo>
                  <a:lnTo>
                    <a:pt x="1386" y="992"/>
                  </a:lnTo>
                  <a:lnTo>
                    <a:pt x="1388" y="992"/>
                  </a:lnTo>
                  <a:lnTo>
                    <a:pt x="1388" y="994"/>
                  </a:lnTo>
                  <a:lnTo>
                    <a:pt x="1388" y="996"/>
                  </a:lnTo>
                  <a:lnTo>
                    <a:pt x="1390" y="996"/>
                  </a:lnTo>
                  <a:lnTo>
                    <a:pt x="1390" y="994"/>
                  </a:lnTo>
                  <a:lnTo>
                    <a:pt x="1390" y="996"/>
                  </a:lnTo>
                  <a:lnTo>
                    <a:pt x="1390" y="998"/>
                  </a:lnTo>
                  <a:lnTo>
                    <a:pt x="1392" y="998"/>
                  </a:lnTo>
                  <a:lnTo>
                    <a:pt x="1392" y="996"/>
                  </a:lnTo>
                  <a:lnTo>
                    <a:pt x="1392" y="994"/>
                  </a:lnTo>
                  <a:lnTo>
                    <a:pt x="1394" y="994"/>
                  </a:lnTo>
                  <a:lnTo>
                    <a:pt x="1392" y="994"/>
                  </a:lnTo>
                  <a:lnTo>
                    <a:pt x="1394" y="992"/>
                  </a:lnTo>
                  <a:lnTo>
                    <a:pt x="1394" y="990"/>
                  </a:lnTo>
                  <a:lnTo>
                    <a:pt x="1396" y="990"/>
                  </a:lnTo>
                  <a:lnTo>
                    <a:pt x="1396" y="988"/>
                  </a:lnTo>
                  <a:lnTo>
                    <a:pt x="1396" y="987"/>
                  </a:lnTo>
                  <a:lnTo>
                    <a:pt x="1398" y="987"/>
                  </a:lnTo>
                  <a:lnTo>
                    <a:pt x="1400" y="987"/>
                  </a:lnTo>
                  <a:lnTo>
                    <a:pt x="1402" y="985"/>
                  </a:lnTo>
                  <a:lnTo>
                    <a:pt x="1402" y="983"/>
                  </a:lnTo>
                  <a:lnTo>
                    <a:pt x="1404" y="985"/>
                  </a:lnTo>
                  <a:lnTo>
                    <a:pt x="1402" y="985"/>
                  </a:lnTo>
                  <a:lnTo>
                    <a:pt x="1402" y="987"/>
                  </a:lnTo>
                  <a:lnTo>
                    <a:pt x="1402" y="988"/>
                  </a:lnTo>
                  <a:lnTo>
                    <a:pt x="1400" y="988"/>
                  </a:lnTo>
                  <a:lnTo>
                    <a:pt x="1400" y="990"/>
                  </a:lnTo>
                  <a:lnTo>
                    <a:pt x="1400" y="992"/>
                  </a:lnTo>
                  <a:lnTo>
                    <a:pt x="1398" y="992"/>
                  </a:lnTo>
                  <a:lnTo>
                    <a:pt x="1398" y="994"/>
                  </a:lnTo>
                  <a:lnTo>
                    <a:pt x="1398" y="996"/>
                  </a:lnTo>
                  <a:lnTo>
                    <a:pt x="1396" y="996"/>
                  </a:lnTo>
                  <a:lnTo>
                    <a:pt x="1398" y="996"/>
                  </a:lnTo>
                  <a:lnTo>
                    <a:pt x="1398" y="998"/>
                  </a:lnTo>
                  <a:lnTo>
                    <a:pt x="1398" y="996"/>
                  </a:lnTo>
                  <a:lnTo>
                    <a:pt x="1398" y="998"/>
                  </a:lnTo>
                  <a:lnTo>
                    <a:pt x="1396" y="998"/>
                  </a:lnTo>
                  <a:lnTo>
                    <a:pt x="1398" y="998"/>
                  </a:lnTo>
                  <a:lnTo>
                    <a:pt x="1398" y="1000"/>
                  </a:lnTo>
                  <a:lnTo>
                    <a:pt x="1400" y="1000"/>
                  </a:lnTo>
                  <a:lnTo>
                    <a:pt x="1400" y="1002"/>
                  </a:lnTo>
                  <a:lnTo>
                    <a:pt x="1400" y="1000"/>
                  </a:lnTo>
                  <a:lnTo>
                    <a:pt x="1402" y="998"/>
                  </a:lnTo>
                  <a:lnTo>
                    <a:pt x="1404" y="998"/>
                  </a:lnTo>
                  <a:lnTo>
                    <a:pt x="1404" y="996"/>
                  </a:lnTo>
                  <a:lnTo>
                    <a:pt x="1404" y="994"/>
                  </a:lnTo>
                  <a:lnTo>
                    <a:pt x="1404" y="992"/>
                  </a:lnTo>
                  <a:lnTo>
                    <a:pt x="1405" y="992"/>
                  </a:lnTo>
                  <a:lnTo>
                    <a:pt x="1405" y="994"/>
                  </a:lnTo>
                  <a:lnTo>
                    <a:pt x="1405" y="996"/>
                  </a:lnTo>
                  <a:lnTo>
                    <a:pt x="1405" y="998"/>
                  </a:lnTo>
                  <a:lnTo>
                    <a:pt x="1407" y="998"/>
                  </a:lnTo>
                  <a:lnTo>
                    <a:pt x="1407" y="1000"/>
                  </a:lnTo>
                  <a:lnTo>
                    <a:pt x="1405" y="1000"/>
                  </a:lnTo>
                  <a:lnTo>
                    <a:pt x="1405" y="1002"/>
                  </a:lnTo>
                  <a:lnTo>
                    <a:pt x="1405" y="1004"/>
                  </a:lnTo>
                  <a:lnTo>
                    <a:pt x="1404" y="1004"/>
                  </a:lnTo>
                  <a:lnTo>
                    <a:pt x="1405" y="1004"/>
                  </a:lnTo>
                  <a:lnTo>
                    <a:pt x="1404" y="1004"/>
                  </a:lnTo>
                  <a:lnTo>
                    <a:pt x="1404" y="1006"/>
                  </a:lnTo>
                  <a:lnTo>
                    <a:pt x="1404" y="1008"/>
                  </a:lnTo>
                  <a:lnTo>
                    <a:pt x="1402" y="1010"/>
                  </a:lnTo>
                  <a:lnTo>
                    <a:pt x="1404" y="1010"/>
                  </a:lnTo>
                  <a:lnTo>
                    <a:pt x="1404" y="1012"/>
                  </a:lnTo>
                  <a:lnTo>
                    <a:pt x="1402" y="1012"/>
                  </a:lnTo>
                  <a:lnTo>
                    <a:pt x="1404" y="1012"/>
                  </a:lnTo>
                  <a:lnTo>
                    <a:pt x="1402" y="1012"/>
                  </a:lnTo>
                  <a:lnTo>
                    <a:pt x="1404" y="1012"/>
                  </a:lnTo>
                  <a:lnTo>
                    <a:pt x="1402" y="1013"/>
                  </a:lnTo>
                  <a:lnTo>
                    <a:pt x="1402" y="1015"/>
                  </a:lnTo>
                  <a:lnTo>
                    <a:pt x="1402" y="1017"/>
                  </a:lnTo>
                  <a:lnTo>
                    <a:pt x="1400" y="1017"/>
                  </a:lnTo>
                  <a:lnTo>
                    <a:pt x="1400" y="1019"/>
                  </a:lnTo>
                  <a:lnTo>
                    <a:pt x="1398" y="1019"/>
                  </a:lnTo>
                  <a:lnTo>
                    <a:pt x="1398" y="1017"/>
                  </a:lnTo>
                  <a:lnTo>
                    <a:pt x="1396" y="1017"/>
                  </a:lnTo>
                  <a:lnTo>
                    <a:pt x="1394" y="1017"/>
                  </a:lnTo>
                  <a:lnTo>
                    <a:pt x="1396" y="1017"/>
                  </a:lnTo>
                  <a:lnTo>
                    <a:pt x="1394" y="1017"/>
                  </a:lnTo>
                  <a:lnTo>
                    <a:pt x="1394" y="1019"/>
                  </a:lnTo>
                  <a:lnTo>
                    <a:pt x="1392" y="1019"/>
                  </a:lnTo>
                  <a:lnTo>
                    <a:pt x="1390" y="1019"/>
                  </a:lnTo>
                  <a:lnTo>
                    <a:pt x="1390" y="1017"/>
                  </a:lnTo>
                  <a:lnTo>
                    <a:pt x="1392" y="1017"/>
                  </a:lnTo>
                  <a:lnTo>
                    <a:pt x="1392" y="1015"/>
                  </a:lnTo>
                  <a:lnTo>
                    <a:pt x="1392" y="1013"/>
                  </a:lnTo>
                  <a:lnTo>
                    <a:pt x="1394" y="1013"/>
                  </a:lnTo>
                  <a:lnTo>
                    <a:pt x="1392" y="1013"/>
                  </a:lnTo>
                  <a:lnTo>
                    <a:pt x="1392" y="1015"/>
                  </a:lnTo>
                  <a:lnTo>
                    <a:pt x="1390" y="1015"/>
                  </a:lnTo>
                  <a:lnTo>
                    <a:pt x="1390" y="1013"/>
                  </a:lnTo>
                  <a:lnTo>
                    <a:pt x="1392" y="1013"/>
                  </a:lnTo>
                  <a:lnTo>
                    <a:pt x="1392" y="1012"/>
                  </a:lnTo>
                  <a:lnTo>
                    <a:pt x="1390" y="1012"/>
                  </a:lnTo>
                  <a:lnTo>
                    <a:pt x="1390" y="1010"/>
                  </a:lnTo>
                  <a:lnTo>
                    <a:pt x="1392" y="1010"/>
                  </a:lnTo>
                  <a:lnTo>
                    <a:pt x="1392" y="1008"/>
                  </a:lnTo>
                  <a:lnTo>
                    <a:pt x="1392" y="1006"/>
                  </a:lnTo>
                  <a:lnTo>
                    <a:pt x="1392" y="1008"/>
                  </a:lnTo>
                  <a:lnTo>
                    <a:pt x="1390" y="1008"/>
                  </a:lnTo>
                  <a:lnTo>
                    <a:pt x="1390" y="1010"/>
                  </a:lnTo>
                  <a:lnTo>
                    <a:pt x="1388" y="1010"/>
                  </a:lnTo>
                  <a:lnTo>
                    <a:pt x="1388" y="1012"/>
                  </a:lnTo>
                  <a:lnTo>
                    <a:pt x="1386" y="1012"/>
                  </a:lnTo>
                  <a:lnTo>
                    <a:pt x="1386" y="1013"/>
                  </a:lnTo>
                  <a:lnTo>
                    <a:pt x="1384" y="1013"/>
                  </a:lnTo>
                  <a:lnTo>
                    <a:pt x="1384" y="1015"/>
                  </a:lnTo>
                  <a:lnTo>
                    <a:pt x="1382" y="1015"/>
                  </a:lnTo>
                  <a:lnTo>
                    <a:pt x="1382" y="1013"/>
                  </a:lnTo>
                  <a:lnTo>
                    <a:pt x="1382" y="1012"/>
                  </a:lnTo>
                  <a:lnTo>
                    <a:pt x="1382" y="1010"/>
                  </a:lnTo>
                  <a:lnTo>
                    <a:pt x="1384" y="1006"/>
                  </a:lnTo>
                  <a:lnTo>
                    <a:pt x="1386" y="1006"/>
                  </a:lnTo>
                  <a:lnTo>
                    <a:pt x="1384" y="1004"/>
                  </a:lnTo>
                  <a:lnTo>
                    <a:pt x="1386" y="1004"/>
                  </a:lnTo>
                  <a:lnTo>
                    <a:pt x="1386" y="1002"/>
                  </a:lnTo>
                  <a:lnTo>
                    <a:pt x="1388" y="1002"/>
                  </a:lnTo>
                  <a:lnTo>
                    <a:pt x="1388" y="1000"/>
                  </a:lnTo>
                  <a:lnTo>
                    <a:pt x="1386" y="1000"/>
                  </a:lnTo>
                  <a:lnTo>
                    <a:pt x="1386" y="998"/>
                  </a:lnTo>
                  <a:lnTo>
                    <a:pt x="1386" y="996"/>
                  </a:lnTo>
                  <a:lnTo>
                    <a:pt x="1386" y="994"/>
                  </a:lnTo>
                  <a:lnTo>
                    <a:pt x="1386" y="992"/>
                  </a:lnTo>
                  <a:lnTo>
                    <a:pt x="1384" y="992"/>
                  </a:lnTo>
                  <a:lnTo>
                    <a:pt x="1384" y="990"/>
                  </a:lnTo>
                  <a:lnTo>
                    <a:pt x="1382" y="992"/>
                  </a:lnTo>
                  <a:lnTo>
                    <a:pt x="1382" y="990"/>
                  </a:lnTo>
                  <a:lnTo>
                    <a:pt x="1381" y="990"/>
                  </a:lnTo>
                  <a:lnTo>
                    <a:pt x="1382" y="990"/>
                  </a:lnTo>
                  <a:lnTo>
                    <a:pt x="1381" y="992"/>
                  </a:lnTo>
                  <a:lnTo>
                    <a:pt x="1381" y="994"/>
                  </a:lnTo>
                  <a:lnTo>
                    <a:pt x="1381" y="996"/>
                  </a:lnTo>
                  <a:lnTo>
                    <a:pt x="1379" y="996"/>
                  </a:lnTo>
                  <a:lnTo>
                    <a:pt x="1379" y="998"/>
                  </a:lnTo>
                  <a:lnTo>
                    <a:pt x="1379" y="1000"/>
                  </a:lnTo>
                  <a:lnTo>
                    <a:pt x="1377" y="1000"/>
                  </a:lnTo>
                  <a:lnTo>
                    <a:pt x="1377" y="1002"/>
                  </a:lnTo>
                  <a:lnTo>
                    <a:pt x="1375" y="1002"/>
                  </a:lnTo>
                  <a:lnTo>
                    <a:pt x="1377" y="1002"/>
                  </a:lnTo>
                  <a:lnTo>
                    <a:pt x="1379" y="998"/>
                  </a:lnTo>
                  <a:lnTo>
                    <a:pt x="1379" y="996"/>
                  </a:lnTo>
                  <a:lnTo>
                    <a:pt x="1377" y="998"/>
                  </a:lnTo>
                  <a:lnTo>
                    <a:pt x="1377" y="1000"/>
                  </a:lnTo>
                  <a:lnTo>
                    <a:pt x="1375" y="1002"/>
                  </a:lnTo>
                  <a:lnTo>
                    <a:pt x="1373" y="1002"/>
                  </a:lnTo>
                  <a:lnTo>
                    <a:pt x="1375" y="1002"/>
                  </a:lnTo>
                  <a:lnTo>
                    <a:pt x="1373" y="1002"/>
                  </a:lnTo>
                  <a:lnTo>
                    <a:pt x="1373" y="1000"/>
                  </a:lnTo>
                  <a:lnTo>
                    <a:pt x="1373" y="1002"/>
                  </a:lnTo>
                  <a:lnTo>
                    <a:pt x="1371" y="1002"/>
                  </a:lnTo>
                  <a:lnTo>
                    <a:pt x="1373" y="1000"/>
                  </a:lnTo>
                  <a:lnTo>
                    <a:pt x="1371" y="1002"/>
                  </a:lnTo>
                  <a:lnTo>
                    <a:pt x="1371" y="1004"/>
                  </a:lnTo>
                  <a:lnTo>
                    <a:pt x="1369" y="1004"/>
                  </a:lnTo>
                  <a:lnTo>
                    <a:pt x="1369" y="1006"/>
                  </a:lnTo>
                  <a:lnTo>
                    <a:pt x="1369" y="1008"/>
                  </a:lnTo>
                  <a:lnTo>
                    <a:pt x="1367" y="1008"/>
                  </a:lnTo>
                  <a:lnTo>
                    <a:pt x="1367" y="1006"/>
                  </a:lnTo>
                  <a:lnTo>
                    <a:pt x="1367" y="1008"/>
                  </a:lnTo>
                  <a:lnTo>
                    <a:pt x="1367" y="1010"/>
                  </a:lnTo>
                  <a:lnTo>
                    <a:pt x="1367" y="1012"/>
                  </a:lnTo>
                  <a:lnTo>
                    <a:pt x="1367" y="1010"/>
                  </a:lnTo>
                  <a:lnTo>
                    <a:pt x="1365" y="1010"/>
                  </a:lnTo>
                  <a:lnTo>
                    <a:pt x="1365" y="1012"/>
                  </a:lnTo>
                  <a:lnTo>
                    <a:pt x="1365" y="1013"/>
                  </a:lnTo>
                  <a:lnTo>
                    <a:pt x="1363" y="1013"/>
                  </a:lnTo>
                  <a:lnTo>
                    <a:pt x="1361" y="1013"/>
                  </a:lnTo>
                  <a:lnTo>
                    <a:pt x="1361" y="1012"/>
                  </a:lnTo>
                  <a:lnTo>
                    <a:pt x="1361" y="1013"/>
                  </a:lnTo>
                  <a:lnTo>
                    <a:pt x="1361" y="1012"/>
                  </a:lnTo>
                  <a:lnTo>
                    <a:pt x="1361" y="1013"/>
                  </a:lnTo>
                  <a:lnTo>
                    <a:pt x="1359" y="1013"/>
                  </a:lnTo>
                  <a:lnTo>
                    <a:pt x="1357" y="1013"/>
                  </a:lnTo>
                  <a:lnTo>
                    <a:pt x="1356" y="1013"/>
                  </a:lnTo>
                  <a:lnTo>
                    <a:pt x="1354" y="1013"/>
                  </a:lnTo>
                  <a:lnTo>
                    <a:pt x="1354" y="1012"/>
                  </a:lnTo>
                  <a:lnTo>
                    <a:pt x="1354" y="1010"/>
                  </a:lnTo>
                  <a:lnTo>
                    <a:pt x="1356" y="1010"/>
                  </a:lnTo>
                  <a:lnTo>
                    <a:pt x="1357" y="1008"/>
                  </a:lnTo>
                  <a:lnTo>
                    <a:pt x="1357" y="1010"/>
                  </a:lnTo>
                  <a:lnTo>
                    <a:pt x="1359" y="1008"/>
                  </a:lnTo>
                  <a:lnTo>
                    <a:pt x="1361" y="1008"/>
                  </a:lnTo>
                  <a:lnTo>
                    <a:pt x="1361" y="1006"/>
                  </a:lnTo>
                  <a:lnTo>
                    <a:pt x="1363" y="1006"/>
                  </a:lnTo>
                  <a:lnTo>
                    <a:pt x="1365" y="1004"/>
                  </a:lnTo>
                  <a:lnTo>
                    <a:pt x="1365" y="1002"/>
                  </a:lnTo>
                  <a:lnTo>
                    <a:pt x="1367" y="1000"/>
                  </a:lnTo>
                  <a:lnTo>
                    <a:pt x="1369" y="1000"/>
                  </a:lnTo>
                  <a:lnTo>
                    <a:pt x="1369" y="998"/>
                  </a:lnTo>
                  <a:lnTo>
                    <a:pt x="1371" y="998"/>
                  </a:lnTo>
                  <a:lnTo>
                    <a:pt x="1371" y="996"/>
                  </a:lnTo>
                  <a:lnTo>
                    <a:pt x="1371" y="998"/>
                  </a:lnTo>
                  <a:lnTo>
                    <a:pt x="1371" y="996"/>
                  </a:lnTo>
                  <a:lnTo>
                    <a:pt x="1373" y="996"/>
                  </a:lnTo>
                  <a:lnTo>
                    <a:pt x="1373" y="994"/>
                  </a:lnTo>
                  <a:lnTo>
                    <a:pt x="1375" y="994"/>
                  </a:lnTo>
                  <a:lnTo>
                    <a:pt x="1373" y="994"/>
                  </a:lnTo>
                  <a:lnTo>
                    <a:pt x="1371" y="996"/>
                  </a:lnTo>
                  <a:lnTo>
                    <a:pt x="1369" y="996"/>
                  </a:lnTo>
                  <a:lnTo>
                    <a:pt x="1367" y="996"/>
                  </a:lnTo>
                  <a:lnTo>
                    <a:pt x="1369" y="996"/>
                  </a:lnTo>
                  <a:lnTo>
                    <a:pt x="1369" y="994"/>
                  </a:lnTo>
                  <a:lnTo>
                    <a:pt x="1369" y="992"/>
                  </a:lnTo>
                  <a:lnTo>
                    <a:pt x="1371" y="992"/>
                  </a:lnTo>
                  <a:lnTo>
                    <a:pt x="1369" y="992"/>
                  </a:lnTo>
                  <a:lnTo>
                    <a:pt x="1369" y="996"/>
                  </a:lnTo>
                  <a:lnTo>
                    <a:pt x="1367" y="996"/>
                  </a:lnTo>
                  <a:lnTo>
                    <a:pt x="1367" y="998"/>
                  </a:lnTo>
                  <a:lnTo>
                    <a:pt x="1367" y="996"/>
                  </a:lnTo>
                  <a:lnTo>
                    <a:pt x="1365" y="996"/>
                  </a:lnTo>
                  <a:lnTo>
                    <a:pt x="1363" y="996"/>
                  </a:lnTo>
                  <a:lnTo>
                    <a:pt x="1363" y="994"/>
                  </a:lnTo>
                  <a:lnTo>
                    <a:pt x="1363" y="996"/>
                  </a:lnTo>
                  <a:lnTo>
                    <a:pt x="1363" y="994"/>
                  </a:lnTo>
                  <a:lnTo>
                    <a:pt x="1361" y="994"/>
                  </a:lnTo>
                  <a:lnTo>
                    <a:pt x="1361" y="996"/>
                  </a:lnTo>
                  <a:lnTo>
                    <a:pt x="1363" y="996"/>
                  </a:lnTo>
                  <a:lnTo>
                    <a:pt x="1361" y="996"/>
                  </a:lnTo>
                  <a:lnTo>
                    <a:pt x="1363" y="998"/>
                  </a:lnTo>
                  <a:lnTo>
                    <a:pt x="1363" y="996"/>
                  </a:lnTo>
                  <a:lnTo>
                    <a:pt x="1363" y="998"/>
                  </a:lnTo>
                  <a:lnTo>
                    <a:pt x="1363" y="1000"/>
                  </a:lnTo>
                  <a:lnTo>
                    <a:pt x="1361" y="1000"/>
                  </a:lnTo>
                  <a:lnTo>
                    <a:pt x="1359" y="1000"/>
                  </a:lnTo>
                  <a:lnTo>
                    <a:pt x="1359" y="1002"/>
                  </a:lnTo>
                  <a:lnTo>
                    <a:pt x="1359" y="1000"/>
                  </a:lnTo>
                  <a:lnTo>
                    <a:pt x="1359" y="998"/>
                  </a:lnTo>
                  <a:lnTo>
                    <a:pt x="1359" y="1000"/>
                  </a:lnTo>
                  <a:lnTo>
                    <a:pt x="1357" y="1000"/>
                  </a:lnTo>
                  <a:lnTo>
                    <a:pt x="1357" y="998"/>
                  </a:lnTo>
                  <a:lnTo>
                    <a:pt x="1357" y="1000"/>
                  </a:lnTo>
                  <a:lnTo>
                    <a:pt x="1357" y="998"/>
                  </a:lnTo>
                  <a:lnTo>
                    <a:pt x="1356" y="1000"/>
                  </a:lnTo>
                  <a:lnTo>
                    <a:pt x="1357" y="1000"/>
                  </a:lnTo>
                  <a:lnTo>
                    <a:pt x="1356" y="1000"/>
                  </a:lnTo>
                  <a:lnTo>
                    <a:pt x="1354" y="1000"/>
                  </a:lnTo>
                  <a:lnTo>
                    <a:pt x="1356" y="1000"/>
                  </a:lnTo>
                  <a:lnTo>
                    <a:pt x="1356" y="998"/>
                  </a:lnTo>
                  <a:lnTo>
                    <a:pt x="1357" y="998"/>
                  </a:lnTo>
                  <a:lnTo>
                    <a:pt x="1357" y="996"/>
                  </a:lnTo>
                  <a:lnTo>
                    <a:pt x="1357" y="998"/>
                  </a:lnTo>
                  <a:lnTo>
                    <a:pt x="1356" y="998"/>
                  </a:lnTo>
                  <a:lnTo>
                    <a:pt x="1354" y="998"/>
                  </a:lnTo>
                  <a:lnTo>
                    <a:pt x="1354" y="1000"/>
                  </a:lnTo>
                  <a:lnTo>
                    <a:pt x="1352" y="1000"/>
                  </a:lnTo>
                  <a:lnTo>
                    <a:pt x="1350" y="1000"/>
                  </a:lnTo>
                  <a:lnTo>
                    <a:pt x="1352" y="998"/>
                  </a:lnTo>
                  <a:lnTo>
                    <a:pt x="1354" y="998"/>
                  </a:lnTo>
                  <a:lnTo>
                    <a:pt x="1356" y="998"/>
                  </a:lnTo>
                  <a:lnTo>
                    <a:pt x="1356" y="996"/>
                  </a:lnTo>
                  <a:lnTo>
                    <a:pt x="1357" y="996"/>
                  </a:lnTo>
                  <a:lnTo>
                    <a:pt x="1359" y="994"/>
                  </a:lnTo>
                  <a:lnTo>
                    <a:pt x="1357" y="994"/>
                  </a:lnTo>
                  <a:lnTo>
                    <a:pt x="1357" y="996"/>
                  </a:lnTo>
                  <a:lnTo>
                    <a:pt x="1356" y="996"/>
                  </a:lnTo>
                  <a:lnTo>
                    <a:pt x="1354" y="996"/>
                  </a:lnTo>
                  <a:lnTo>
                    <a:pt x="1354" y="994"/>
                  </a:lnTo>
                  <a:lnTo>
                    <a:pt x="1356" y="994"/>
                  </a:lnTo>
                  <a:lnTo>
                    <a:pt x="1356" y="992"/>
                  </a:lnTo>
                  <a:lnTo>
                    <a:pt x="1356" y="990"/>
                  </a:lnTo>
                  <a:lnTo>
                    <a:pt x="1357" y="990"/>
                  </a:lnTo>
                  <a:lnTo>
                    <a:pt x="1356" y="990"/>
                  </a:lnTo>
                  <a:lnTo>
                    <a:pt x="1357" y="990"/>
                  </a:lnTo>
                  <a:lnTo>
                    <a:pt x="1357" y="988"/>
                  </a:lnTo>
                  <a:lnTo>
                    <a:pt x="1356" y="988"/>
                  </a:lnTo>
                  <a:lnTo>
                    <a:pt x="1356" y="990"/>
                  </a:lnTo>
                  <a:lnTo>
                    <a:pt x="1356" y="992"/>
                  </a:lnTo>
                  <a:lnTo>
                    <a:pt x="1354" y="992"/>
                  </a:lnTo>
                  <a:lnTo>
                    <a:pt x="1354" y="994"/>
                  </a:lnTo>
                  <a:lnTo>
                    <a:pt x="1352" y="994"/>
                  </a:lnTo>
                  <a:lnTo>
                    <a:pt x="1352" y="992"/>
                  </a:lnTo>
                  <a:lnTo>
                    <a:pt x="1352" y="990"/>
                  </a:lnTo>
                  <a:lnTo>
                    <a:pt x="1350" y="992"/>
                  </a:lnTo>
                  <a:lnTo>
                    <a:pt x="1352" y="992"/>
                  </a:lnTo>
                  <a:lnTo>
                    <a:pt x="1352" y="994"/>
                  </a:lnTo>
                  <a:lnTo>
                    <a:pt x="1350" y="994"/>
                  </a:lnTo>
                  <a:lnTo>
                    <a:pt x="1352" y="994"/>
                  </a:lnTo>
                  <a:lnTo>
                    <a:pt x="1350" y="994"/>
                  </a:lnTo>
                  <a:lnTo>
                    <a:pt x="1350" y="996"/>
                  </a:lnTo>
                  <a:lnTo>
                    <a:pt x="1348" y="996"/>
                  </a:lnTo>
                  <a:lnTo>
                    <a:pt x="1348" y="994"/>
                  </a:lnTo>
                  <a:lnTo>
                    <a:pt x="1348" y="992"/>
                  </a:lnTo>
                  <a:lnTo>
                    <a:pt x="1348" y="994"/>
                  </a:lnTo>
                  <a:lnTo>
                    <a:pt x="1348" y="996"/>
                  </a:lnTo>
                  <a:lnTo>
                    <a:pt x="1346" y="996"/>
                  </a:lnTo>
                  <a:lnTo>
                    <a:pt x="1344" y="996"/>
                  </a:lnTo>
                  <a:lnTo>
                    <a:pt x="1342" y="996"/>
                  </a:lnTo>
                  <a:lnTo>
                    <a:pt x="1342" y="998"/>
                  </a:lnTo>
                  <a:lnTo>
                    <a:pt x="1342" y="996"/>
                  </a:lnTo>
                  <a:lnTo>
                    <a:pt x="1340" y="996"/>
                  </a:lnTo>
                  <a:lnTo>
                    <a:pt x="1342" y="996"/>
                  </a:lnTo>
                  <a:lnTo>
                    <a:pt x="1342" y="998"/>
                  </a:lnTo>
                  <a:lnTo>
                    <a:pt x="1340" y="998"/>
                  </a:lnTo>
                  <a:lnTo>
                    <a:pt x="1338" y="998"/>
                  </a:lnTo>
                  <a:lnTo>
                    <a:pt x="1338" y="996"/>
                  </a:lnTo>
                  <a:lnTo>
                    <a:pt x="1334" y="998"/>
                  </a:lnTo>
                  <a:lnTo>
                    <a:pt x="1334" y="996"/>
                  </a:lnTo>
                  <a:lnTo>
                    <a:pt x="1333" y="996"/>
                  </a:lnTo>
                  <a:lnTo>
                    <a:pt x="1333" y="998"/>
                  </a:lnTo>
                  <a:lnTo>
                    <a:pt x="1333" y="996"/>
                  </a:lnTo>
                  <a:lnTo>
                    <a:pt x="1331" y="996"/>
                  </a:lnTo>
                  <a:lnTo>
                    <a:pt x="1329" y="996"/>
                  </a:lnTo>
                  <a:lnTo>
                    <a:pt x="1327" y="996"/>
                  </a:lnTo>
                  <a:lnTo>
                    <a:pt x="1325" y="996"/>
                  </a:lnTo>
                  <a:lnTo>
                    <a:pt x="1323" y="996"/>
                  </a:lnTo>
                  <a:lnTo>
                    <a:pt x="1323" y="994"/>
                  </a:lnTo>
                  <a:lnTo>
                    <a:pt x="1321" y="994"/>
                  </a:lnTo>
                  <a:lnTo>
                    <a:pt x="1319" y="994"/>
                  </a:lnTo>
                  <a:lnTo>
                    <a:pt x="1321" y="994"/>
                  </a:lnTo>
                  <a:lnTo>
                    <a:pt x="1319" y="994"/>
                  </a:lnTo>
                  <a:lnTo>
                    <a:pt x="1317" y="996"/>
                  </a:lnTo>
                  <a:lnTo>
                    <a:pt x="1317" y="994"/>
                  </a:lnTo>
                  <a:lnTo>
                    <a:pt x="1317" y="996"/>
                  </a:lnTo>
                  <a:lnTo>
                    <a:pt x="1315" y="996"/>
                  </a:lnTo>
                  <a:lnTo>
                    <a:pt x="1315" y="994"/>
                  </a:lnTo>
                  <a:lnTo>
                    <a:pt x="1317" y="994"/>
                  </a:lnTo>
                  <a:lnTo>
                    <a:pt x="1317" y="992"/>
                  </a:lnTo>
                  <a:lnTo>
                    <a:pt x="1315" y="992"/>
                  </a:lnTo>
                  <a:lnTo>
                    <a:pt x="1315" y="994"/>
                  </a:lnTo>
                  <a:lnTo>
                    <a:pt x="1315" y="996"/>
                  </a:lnTo>
                  <a:lnTo>
                    <a:pt x="1313" y="996"/>
                  </a:lnTo>
                  <a:lnTo>
                    <a:pt x="1311" y="996"/>
                  </a:lnTo>
                  <a:lnTo>
                    <a:pt x="1309" y="996"/>
                  </a:lnTo>
                  <a:lnTo>
                    <a:pt x="1308" y="996"/>
                  </a:lnTo>
                  <a:lnTo>
                    <a:pt x="1306" y="996"/>
                  </a:lnTo>
                  <a:lnTo>
                    <a:pt x="1306" y="998"/>
                  </a:lnTo>
                  <a:lnTo>
                    <a:pt x="1306" y="996"/>
                  </a:lnTo>
                  <a:lnTo>
                    <a:pt x="1306" y="998"/>
                  </a:lnTo>
                  <a:lnTo>
                    <a:pt x="1304" y="998"/>
                  </a:lnTo>
                  <a:lnTo>
                    <a:pt x="1302" y="998"/>
                  </a:lnTo>
                  <a:lnTo>
                    <a:pt x="1302" y="996"/>
                  </a:lnTo>
                  <a:lnTo>
                    <a:pt x="1300" y="996"/>
                  </a:lnTo>
                  <a:lnTo>
                    <a:pt x="1300" y="994"/>
                  </a:lnTo>
                  <a:lnTo>
                    <a:pt x="1302" y="992"/>
                  </a:lnTo>
                  <a:lnTo>
                    <a:pt x="1300" y="992"/>
                  </a:lnTo>
                  <a:lnTo>
                    <a:pt x="1300" y="990"/>
                  </a:lnTo>
                  <a:lnTo>
                    <a:pt x="1300" y="988"/>
                  </a:lnTo>
                  <a:lnTo>
                    <a:pt x="1302" y="987"/>
                  </a:lnTo>
                  <a:lnTo>
                    <a:pt x="1306" y="985"/>
                  </a:lnTo>
                  <a:lnTo>
                    <a:pt x="1308" y="983"/>
                  </a:lnTo>
                  <a:lnTo>
                    <a:pt x="1308" y="981"/>
                  </a:lnTo>
                  <a:lnTo>
                    <a:pt x="1309" y="981"/>
                  </a:lnTo>
                  <a:lnTo>
                    <a:pt x="1311" y="979"/>
                  </a:lnTo>
                  <a:lnTo>
                    <a:pt x="1311" y="977"/>
                  </a:lnTo>
                  <a:lnTo>
                    <a:pt x="1313" y="977"/>
                  </a:lnTo>
                  <a:lnTo>
                    <a:pt x="1311" y="977"/>
                  </a:lnTo>
                  <a:lnTo>
                    <a:pt x="1313" y="977"/>
                  </a:lnTo>
                  <a:lnTo>
                    <a:pt x="1315" y="975"/>
                  </a:lnTo>
                  <a:lnTo>
                    <a:pt x="1317" y="975"/>
                  </a:lnTo>
                  <a:lnTo>
                    <a:pt x="1315" y="975"/>
                  </a:lnTo>
                  <a:lnTo>
                    <a:pt x="1313" y="975"/>
                  </a:lnTo>
                  <a:lnTo>
                    <a:pt x="1311" y="975"/>
                  </a:lnTo>
                  <a:lnTo>
                    <a:pt x="1309" y="973"/>
                  </a:lnTo>
                  <a:lnTo>
                    <a:pt x="1309" y="975"/>
                  </a:lnTo>
                  <a:lnTo>
                    <a:pt x="1308" y="975"/>
                  </a:lnTo>
                  <a:lnTo>
                    <a:pt x="1306" y="975"/>
                  </a:lnTo>
                  <a:lnTo>
                    <a:pt x="1304" y="975"/>
                  </a:lnTo>
                  <a:lnTo>
                    <a:pt x="1302" y="977"/>
                  </a:lnTo>
                  <a:lnTo>
                    <a:pt x="1302" y="975"/>
                  </a:lnTo>
                  <a:lnTo>
                    <a:pt x="1302" y="973"/>
                  </a:lnTo>
                  <a:lnTo>
                    <a:pt x="1304" y="973"/>
                  </a:lnTo>
                  <a:lnTo>
                    <a:pt x="1306" y="971"/>
                  </a:lnTo>
                  <a:lnTo>
                    <a:pt x="1309" y="969"/>
                  </a:lnTo>
                  <a:lnTo>
                    <a:pt x="1308" y="969"/>
                  </a:lnTo>
                  <a:lnTo>
                    <a:pt x="1308" y="971"/>
                  </a:lnTo>
                  <a:lnTo>
                    <a:pt x="1306" y="971"/>
                  </a:lnTo>
                  <a:lnTo>
                    <a:pt x="1306" y="973"/>
                  </a:lnTo>
                  <a:lnTo>
                    <a:pt x="1308" y="973"/>
                  </a:lnTo>
                  <a:lnTo>
                    <a:pt x="1308" y="971"/>
                  </a:lnTo>
                  <a:lnTo>
                    <a:pt x="1308" y="973"/>
                  </a:lnTo>
                  <a:lnTo>
                    <a:pt x="1309" y="973"/>
                  </a:lnTo>
                  <a:lnTo>
                    <a:pt x="1311" y="971"/>
                  </a:lnTo>
                  <a:lnTo>
                    <a:pt x="1311" y="969"/>
                  </a:lnTo>
                  <a:lnTo>
                    <a:pt x="1311" y="967"/>
                  </a:lnTo>
                  <a:lnTo>
                    <a:pt x="1313" y="967"/>
                  </a:lnTo>
                  <a:lnTo>
                    <a:pt x="1313" y="965"/>
                  </a:lnTo>
                  <a:lnTo>
                    <a:pt x="1313" y="964"/>
                  </a:lnTo>
                  <a:lnTo>
                    <a:pt x="1313" y="962"/>
                  </a:lnTo>
                  <a:lnTo>
                    <a:pt x="1315" y="962"/>
                  </a:lnTo>
                  <a:lnTo>
                    <a:pt x="1315" y="960"/>
                  </a:lnTo>
                  <a:lnTo>
                    <a:pt x="1315" y="962"/>
                  </a:lnTo>
                  <a:lnTo>
                    <a:pt x="1317" y="962"/>
                  </a:lnTo>
                  <a:lnTo>
                    <a:pt x="1319" y="962"/>
                  </a:lnTo>
                  <a:lnTo>
                    <a:pt x="1319" y="964"/>
                  </a:lnTo>
                  <a:lnTo>
                    <a:pt x="1321" y="964"/>
                  </a:lnTo>
                  <a:lnTo>
                    <a:pt x="1323" y="964"/>
                  </a:lnTo>
                  <a:lnTo>
                    <a:pt x="1321" y="964"/>
                  </a:lnTo>
                  <a:lnTo>
                    <a:pt x="1319" y="964"/>
                  </a:lnTo>
                  <a:lnTo>
                    <a:pt x="1319" y="962"/>
                  </a:lnTo>
                  <a:lnTo>
                    <a:pt x="1319" y="960"/>
                  </a:lnTo>
                  <a:lnTo>
                    <a:pt x="1321" y="960"/>
                  </a:lnTo>
                  <a:lnTo>
                    <a:pt x="1323" y="960"/>
                  </a:lnTo>
                  <a:lnTo>
                    <a:pt x="1323" y="958"/>
                  </a:lnTo>
                  <a:lnTo>
                    <a:pt x="1323" y="960"/>
                  </a:lnTo>
                  <a:lnTo>
                    <a:pt x="1321" y="960"/>
                  </a:lnTo>
                  <a:lnTo>
                    <a:pt x="1323" y="960"/>
                  </a:lnTo>
                  <a:lnTo>
                    <a:pt x="1323" y="958"/>
                  </a:lnTo>
                  <a:lnTo>
                    <a:pt x="1321" y="960"/>
                  </a:lnTo>
                  <a:lnTo>
                    <a:pt x="1319" y="960"/>
                  </a:lnTo>
                  <a:lnTo>
                    <a:pt x="1321" y="960"/>
                  </a:lnTo>
                  <a:lnTo>
                    <a:pt x="1321" y="958"/>
                  </a:lnTo>
                  <a:lnTo>
                    <a:pt x="1323" y="958"/>
                  </a:lnTo>
                  <a:lnTo>
                    <a:pt x="1321" y="958"/>
                  </a:lnTo>
                  <a:lnTo>
                    <a:pt x="1319" y="958"/>
                  </a:lnTo>
                  <a:lnTo>
                    <a:pt x="1317" y="958"/>
                  </a:lnTo>
                  <a:lnTo>
                    <a:pt x="1317" y="956"/>
                  </a:lnTo>
                  <a:lnTo>
                    <a:pt x="1317" y="954"/>
                  </a:lnTo>
                  <a:lnTo>
                    <a:pt x="1319" y="952"/>
                  </a:lnTo>
                  <a:lnTo>
                    <a:pt x="1319" y="950"/>
                  </a:lnTo>
                  <a:lnTo>
                    <a:pt x="1321" y="950"/>
                  </a:lnTo>
                  <a:lnTo>
                    <a:pt x="1323" y="950"/>
                  </a:lnTo>
                  <a:lnTo>
                    <a:pt x="1323" y="952"/>
                  </a:lnTo>
                  <a:lnTo>
                    <a:pt x="1323" y="950"/>
                  </a:lnTo>
                  <a:lnTo>
                    <a:pt x="1325" y="952"/>
                  </a:lnTo>
                  <a:lnTo>
                    <a:pt x="1327" y="952"/>
                  </a:lnTo>
                  <a:lnTo>
                    <a:pt x="1325" y="950"/>
                  </a:lnTo>
                  <a:lnTo>
                    <a:pt x="1323" y="950"/>
                  </a:lnTo>
                  <a:lnTo>
                    <a:pt x="1323" y="948"/>
                  </a:lnTo>
                  <a:lnTo>
                    <a:pt x="1323" y="946"/>
                  </a:lnTo>
                  <a:lnTo>
                    <a:pt x="1323" y="944"/>
                  </a:lnTo>
                  <a:lnTo>
                    <a:pt x="1323" y="942"/>
                  </a:lnTo>
                  <a:lnTo>
                    <a:pt x="1325" y="942"/>
                  </a:lnTo>
                  <a:lnTo>
                    <a:pt x="1325" y="940"/>
                  </a:lnTo>
                  <a:lnTo>
                    <a:pt x="1325" y="939"/>
                  </a:lnTo>
                  <a:lnTo>
                    <a:pt x="1327" y="939"/>
                  </a:lnTo>
                  <a:lnTo>
                    <a:pt x="1327" y="937"/>
                  </a:lnTo>
                  <a:lnTo>
                    <a:pt x="1327" y="935"/>
                  </a:lnTo>
                  <a:lnTo>
                    <a:pt x="1327" y="933"/>
                  </a:lnTo>
                  <a:lnTo>
                    <a:pt x="1329" y="933"/>
                  </a:lnTo>
                  <a:lnTo>
                    <a:pt x="1329" y="931"/>
                  </a:lnTo>
                  <a:lnTo>
                    <a:pt x="1329" y="929"/>
                  </a:lnTo>
                  <a:lnTo>
                    <a:pt x="1331" y="927"/>
                  </a:lnTo>
                  <a:lnTo>
                    <a:pt x="1331" y="925"/>
                  </a:lnTo>
                  <a:lnTo>
                    <a:pt x="1333" y="923"/>
                  </a:lnTo>
                  <a:lnTo>
                    <a:pt x="1334" y="923"/>
                  </a:lnTo>
                  <a:lnTo>
                    <a:pt x="1333" y="923"/>
                  </a:lnTo>
                  <a:lnTo>
                    <a:pt x="1333" y="921"/>
                  </a:lnTo>
                  <a:lnTo>
                    <a:pt x="1331" y="921"/>
                  </a:lnTo>
                  <a:lnTo>
                    <a:pt x="1333" y="921"/>
                  </a:lnTo>
                  <a:lnTo>
                    <a:pt x="1334" y="919"/>
                  </a:lnTo>
                  <a:lnTo>
                    <a:pt x="1336" y="919"/>
                  </a:lnTo>
                  <a:lnTo>
                    <a:pt x="1336" y="917"/>
                  </a:lnTo>
                  <a:lnTo>
                    <a:pt x="1338" y="917"/>
                  </a:lnTo>
                  <a:lnTo>
                    <a:pt x="1338" y="916"/>
                  </a:lnTo>
                  <a:lnTo>
                    <a:pt x="1338" y="914"/>
                  </a:lnTo>
                  <a:lnTo>
                    <a:pt x="1336" y="914"/>
                  </a:lnTo>
                  <a:lnTo>
                    <a:pt x="1338" y="914"/>
                  </a:lnTo>
                  <a:lnTo>
                    <a:pt x="1338" y="912"/>
                  </a:lnTo>
                  <a:lnTo>
                    <a:pt x="1340" y="912"/>
                  </a:lnTo>
                  <a:lnTo>
                    <a:pt x="1340" y="910"/>
                  </a:lnTo>
                  <a:lnTo>
                    <a:pt x="1340" y="908"/>
                  </a:lnTo>
                  <a:lnTo>
                    <a:pt x="1342" y="908"/>
                  </a:lnTo>
                  <a:lnTo>
                    <a:pt x="1340" y="908"/>
                  </a:lnTo>
                  <a:lnTo>
                    <a:pt x="1342" y="906"/>
                  </a:lnTo>
                  <a:lnTo>
                    <a:pt x="1342" y="904"/>
                  </a:lnTo>
                  <a:lnTo>
                    <a:pt x="1346" y="904"/>
                  </a:lnTo>
                  <a:lnTo>
                    <a:pt x="1346" y="902"/>
                  </a:lnTo>
                  <a:lnTo>
                    <a:pt x="1348" y="902"/>
                  </a:lnTo>
                  <a:lnTo>
                    <a:pt x="1350" y="902"/>
                  </a:lnTo>
                  <a:lnTo>
                    <a:pt x="1350" y="900"/>
                  </a:lnTo>
                  <a:lnTo>
                    <a:pt x="1352" y="900"/>
                  </a:lnTo>
                  <a:lnTo>
                    <a:pt x="1354" y="900"/>
                  </a:lnTo>
                  <a:lnTo>
                    <a:pt x="1354" y="898"/>
                  </a:lnTo>
                  <a:lnTo>
                    <a:pt x="1356" y="898"/>
                  </a:lnTo>
                  <a:close/>
                  <a:moveTo>
                    <a:pt x="209" y="902"/>
                  </a:moveTo>
                  <a:lnTo>
                    <a:pt x="209" y="904"/>
                  </a:lnTo>
                  <a:lnTo>
                    <a:pt x="207" y="902"/>
                  </a:lnTo>
                  <a:lnTo>
                    <a:pt x="205" y="902"/>
                  </a:lnTo>
                  <a:lnTo>
                    <a:pt x="205" y="900"/>
                  </a:lnTo>
                  <a:lnTo>
                    <a:pt x="205" y="898"/>
                  </a:lnTo>
                  <a:lnTo>
                    <a:pt x="205" y="896"/>
                  </a:lnTo>
                  <a:lnTo>
                    <a:pt x="207" y="896"/>
                  </a:lnTo>
                  <a:lnTo>
                    <a:pt x="207" y="894"/>
                  </a:lnTo>
                  <a:lnTo>
                    <a:pt x="207" y="896"/>
                  </a:lnTo>
                  <a:lnTo>
                    <a:pt x="207" y="898"/>
                  </a:lnTo>
                  <a:lnTo>
                    <a:pt x="209" y="898"/>
                  </a:lnTo>
                  <a:lnTo>
                    <a:pt x="209" y="900"/>
                  </a:lnTo>
                  <a:lnTo>
                    <a:pt x="209" y="902"/>
                  </a:lnTo>
                  <a:close/>
                  <a:moveTo>
                    <a:pt x="202" y="891"/>
                  </a:moveTo>
                  <a:lnTo>
                    <a:pt x="200" y="891"/>
                  </a:lnTo>
                  <a:lnTo>
                    <a:pt x="200" y="889"/>
                  </a:lnTo>
                  <a:lnTo>
                    <a:pt x="202" y="889"/>
                  </a:lnTo>
                  <a:lnTo>
                    <a:pt x="202" y="891"/>
                  </a:lnTo>
                  <a:close/>
                  <a:moveTo>
                    <a:pt x="1363" y="891"/>
                  </a:moveTo>
                  <a:lnTo>
                    <a:pt x="1361" y="891"/>
                  </a:lnTo>
                  <a:lnTo>
                    <a:pt x="1363" y="891"/>
                  </a:lnTo>
                  <a:lnTo>
                    <a:pt x="1363" y="889"/>
                  </a:lnTo>
                  <a:lnTo>
                    <a:pt x="1365" y="889"/>
                  </a:lnTo>
                  <a:lnTo>
                    <a:pt x="1363" y="891"/>
                  </a:lnTo>
                  <a:close/>
                  <a:moveTo>
                    <a:pt x="207" y="887"/>
                  </a:moveTo>
                  <a:lnTo>
                    <a:pt x="207" y="889"/>
                  </a:lnTo>
                  <a:lnTo>
                    <a:pt x="207" y="891"/>
                  </a:lnTo>
                  <a:lnTo>
                    <a:pt x="207" y="893"/>
                  </a:lnTo>
                  <a:lnTo>
                    <a:pt x="207" y="894"/>
                  </a:lnTo>
                  <a:lnTo>
                    <a:pt x="205" y="894"/>
                  </a:lnTo>
                  <a:lnTo>
                    <a:pt x="205" y="893"/>
                  </a:lnTo>
                  <a:lnTo>
                    <a:pt x="204" y="893"/>
                  </a:lnTo>
                  <a:lnTo>
                    <a:pt x="204" y="891"/>
                  </a:lnTo>
                  <a:lnTo>
                    <a:pt x="204" y="889"/>
                  </a:lnTo>
                  <a:lnTo>
                    <a:pt x="205" y="889"/>
                  </a:lnTo>
                  <a:lnTo>
                    <a:pt x="205" y="887"/>
                  </a:lnTo>
                  <a:lnTo>
                    <a:pt x="207" y="887"/>
                  </a:lnTo>
                  <a:close/>
                  <a:moveTo>
                    <a:pt x="983" y="887"/>
                  </a:moveTo>
                  <a:lnTo>
                    <a:pt x="981" y="887"/>
                  </a:lnTo>
                  <a:lnTo>
                    <a:pt x="981" y="889"/>
                  </a:lnTo>
                  <a:lnTo>
                    <a:pt x="981" y="891"/>
                  </a:lnTo>
                  <a:lnTo>
                    <a:pt x="979" y="889"/>
                  </a:lnTo>
                  <a:lnTo>
                    <a:pt x="977" y="891"/>
                  </a:lnTo>
                  <a:lnTo>
                    <a:pt x="977" y="889"/>
                  </a:lnTo>
                  <a:lnTo>
                    <a:pt x="977" y="887"/>
                  </a:lnTo>
                  <a:lnTo>
                    <a:pt x="977" y="889"/>
                  </a:lnTo>
                  <a:lnTo>
                    <a:pt x="979" y="889"/>
                  </a:lnTo>
                  <a:lnTo>
                    <a:pt x="979" y="887"/>
                  </a:lnTo>
                  <a:lnTo>
                    <a:pt x="981" y="887"/>
                  </a:lnTo>
                  <a:lnTo>
                    <a:pt x="981" y="885"/>
                  </a:lnTo>
                  <a:lnTo>
                    <a:pt x="983" y="885"/>
                  </a:lnTo>
                  <a:lnTo>
                    <a:pt x="983" y="887"/>
                  </a:lnTo>
                  <a:close/>
                  <a:moveTo>
                    <a:pt x="987" y="885"/>
                  </a:moveTo>
                  <a:lnTo>
                    <a:pt x="987" y="887"/>
                  </a:lnTo>
                  <a:lnTo>
                    <a:pt x="985" y="885"/>
                  </a:lnTo>
                  <a:lnTo>
                    <a:pt x="987" y="885"/>
                  </a:lnTo>
                  <a:close/>
                  <a:moveTo>
                    <a:pt x="159" y="885"/>
                  </a:moveTo>
                  <a:lnTo>
                    <a:pt x="161" y="885"/>
                  </a:lnTo>
                  <a:lnTo>
                    <a:pt x="161" y="887"/>
                  </a:lnTo>
                  <a:lnTo>
                    <a:pt x="159" y="887"/>
                  </a:lnTo>
                  <a:lnTo>
                    <a:pt x="159" y="889"/>
                  </a:lnTo>
                  <a:lnTo>
                    <a:pt x="159" y="887"/>
                  </a:lnTo>
                  <a:lnTo>
                    <a:pt x="159" y="889"/>
                  </a:lnTo>
                  <a:lnTo>
                    <a:pt x="157" y="889"/>
                  </a:lnTo>
                  <a:lnTo>
                    <a:pt x="157" y="887"/>
                  </a:lnTo>
                  <a:lnTo>
                    <a:pt x="157" y="885"/>
                  </a:lnTo>
                  <a:lnTo>
                    <a:pt x="159" y="885"/>
                  </a:lnTo>
                  <a:close/>
                  <a:moveTo>
                    <a:pt x="209" y="883"/>
                  </a:moveTo>
                  <a:lnTo>
                    <a:pt x="209" y="885"/>
                  </a:lnTo>
                  <a:lnTo>
                    <a:pt x="209" y="887"/>
                  </a:lnTo>
                  <a:lnTo>
                    <a:pt x="207" y="887"/>
                  </a:lnTo>
                  <a:lnTo>
                    <a:pt x="205" y="887"/>
                  </a:lnTo>
                  <a:lnTo>
                    <a:pt x="205" y="885"/>
                  </a:lnTo>
                  <a:lnTo>
                    <a:pt x="207" y="885"/>
                  </a:lnTo>
                  <a:lnTo>
                    <a:pt x="209" y="885"/>
                  </a:lnTo>
                  <a:lnTo>
                    <a:pt x="209" y="883"/>
                  </a:lnTo>
                  <a:close/>
                  <a:moveTo>
                    <a:pt x="204" y="889"/>
                  </a:moveTo>
                  <a:lnTo>
                    <a:pt x="204" y="887"/>
                  </a:lnTo>
                  <a:lnTo>
                    <a:pt x="204" y="885"/>
                  </a:lnTo>
                  <a:lnTo>
                    <a:pt x="204" y="883"/>
                  </a:lnTo>
                  <a:lnTo>
                    <a:pt x="205" y="883"/>
                  </a:lnTo>
                  <a:lnTo>
                    <a:pt x="205" y="887"/>
                  </a:lnTo>
                  <a:lnTo>
                    <a:pt x="204" y="887"/>
                  </a:lnTo>
                  <a:lnTo>
                    <a:pt x="204" y="889"/>
                  </a:lnTo>
                  <a:close/>
                  <a:moveTo>
                    <a:pt x="204" y="883"/>
                  </a:moveTo>
                  <a:lnTo>
                    <a:pt x="204" y="885"/>
                  </a:lnTo>
                  <a:lnTo>
                    <a:pt x="202" y="885"/>
                  </a:lnTo>
                  <a:lnTo>
                    <a:pt x="202" y="887"/>
                  </a:lnTo>
                  <a:lnTo>
                    <a:pt x="202" y="885"/>
                  </a:lnTo>
                  <a:lnTo>
                    <a:pt x="200" y="885"/>
                  </a:lnTo>
                  <a:lnTo>
                    <a:pt x="200" y="883"/>
                  </a:lnTo>
                  <a:lnTo>
                    <a:pt x="202" y="883"/>
                  </a:lnTo>
                  <a:lnTo>
                    <a:pt x="204" y="883"/>
                  </a:lnTo>
                  <a:close/>
                  <a:moveTo>
                    <a:pt x="979" y="883"/>
                  </a:moveTo>
                  <a:lnTo>
                    <a:pt x="979" y="881"/>
                  </a:lnTo>
                  <a:lnTo>
                    <a:pt x="981" y="881"/>
                  </a:lnTo>
                  <a:lnTo>
                    <a:pt x="981" y="883"/>
                  </a:lnTo>
                  <a:lnTo>
                    <a:pt x="979" y="883"/>
                  </a:lnTo>
                  <a:close/>
                  <a:moveTo>
                    <a:pt x="207" y="881"/>
                  </a:moveTo>
                  <a:lnTo>
                    <a:pt x="209" y="881"/>
                  </a:lnTo>
                  <a:lnTo>
                    <a:pt x="209" y="883"/>
                  </a:lnTo>
                  <a:lnTo>
                    <a:pt x="207" y="883"/>
                  </a:lnTo>
                  <a:lnTo>
                    <a:pt x="205" y="883"/>
                  </a:lnTo>
                  <a:lnTo>
                    <a:pt x="207" y="883"/>
                  </a:lnTo>
                  <a:lnTo>
                    <a:pt x="207" y="881"/>
                  </a:lnTo>
                  <a:lnTo>
                    <a:pt x="205" y="881"/>
                  </a:lnTo>
                  <a:lnTo>
                    <a:pt x="205" y="883"/>
                  </a:lnTo>
                  <a:lnTo>
                    <a:pt x="205" y="881"/>
                  </a:lnTo>
                  <a:lnTo>
                    <a:pt x="207" y="881"/>
                  </a:lnTo>
                  <a:close/>
                  <a:moveTo>
                    <a:pt x="217" y="881"/>
                  </a:moveTo>
                  <a:lnTo>
                    <a:pt x="217" y="883"/>
                  </a:lnTo>
                  <a:lnTo>
                    <a:pt x="215" y="883"/>
                  </a:lnTo>
                  <a:lnTo>
                    <a:pt x="213" y="883"/>
                  </a:lnTo>
                  <a:lnTo>
                    <a:pt x="213" y="885"/>
                  </a:lnTo>
                  <a:lnTo>
                    <a:pt x="213" y="887"/>
                  </a:lnTo>
                  <a:lnTo>
                    <a:pt x="211" y="887"/>
                  </a:lnTo>
                  <a:lnTo>
                    <a:pt x="213" y="887"/>
                  </a:lnTo>
                  <a:lnTo>
                    <a:pt x="213" y="889"/>
                  </a:lnTo>
                  <a:lnTo>
                    <a:pt x="211" y="889"/>
                  </a:lnTo>
                  <a:lnTo>
                    <a:pt x="209" y="889"/>
                  </a:lnTo>
                  <a:lnTo>
                    <a:pt x="209" y="887"/>
                  </a:lnTo>
                  <a:lnTo>
                    <a:pt x="209" y="885"/>
                  </a:lnTo>
                  <a:lnTo>
                    <a:pt x="211" y="883"/>
                  </a:lnTo>
                  <a:lnTo>
                    <a:pt x="211" y="881"/>
                  </a:lnTo>
                  <a:lnTo>
                    <a:pt x="213" y="881"/>
                  </a:lnTo>
                  <a:lnTo>
                    <a:pt x="215" y="881"/>
                  </a:lnTo>
                  <a:lnTo>
                    <a:pt x="215" y="879"/>
                  </a:lnTo>
                  <a:lnTo>
                    <a:pt x="217" y="879"/>
                  </a:lnTo>
                  <a:lnTo>
                    <a:pt x="217" y="877"/>
                  </a:lnTo>
                  <a:lnTo>
                    <a:pt x="219" y="877"/>
                  </a:lnTo>
                  <a:lnTo>
                    <a:pt x="219" y="879"/>
                  </a:lnTo>
                  <a:lnTo>
                    <a:pt x="221" y="879"/>
                  </a:lnTo>
                  <a:lnTo>
                    <a:pt x="219" y="881"/>
                  </a:lnTo>
                  <a:lnTo>
                    <a:pt x="217" y="881"/>
                  </a:lnTo>
                  <a:close/>
                  <a:moveTo>
                    <a:pt x="991" y="877"/>
                  </a:moveTo>
                  <a:lnTo>
                    <a:pt x="993" y="877"/>
                  </a:lnTo>
                  <a:lnTo>
                    <a:pt x="991" y="877"/>
                  </a:lnTo>
                  <a:close/>
                  <a:moveTo>
                    <a:pt x="196" y="875"/>
                  </a:moveTo>
                  <a:lnTo>
                    <a:pt x="198" y="875"/>
                  </a:lnTo>
                  <a:lnTo>
                    <a:pt x="198" y="877"/>
                  </a:lnTo>
                  <a:lnTo>
                    <a:pt x="198" y="879"/>
                  </a:lnTo>
                  <a:lnTo>
                    <a:pt x="198" y="881"/>
                  </a:lnTo>
                  <a:lnTo>
                    <a:pt x="196" y="881"/>
                  </a:lnTo>
                  <a:lnTo>
                    <a:pt x="196" y="879"/>
                  </a:lnTo>
                  <a:lnTo>
                    <a:pt x="196" y="877"/>
                  </a:lnTo>
                  <a:lnTo>
                    <a:pt x="196" y="875"/>
                  </a:lnTo>
                  <a:close/>
                  <a:moveTo>
                    <a:pt x="977" y="875"/>
                  </a:moveTo>
                  <a:lnTo>
                    <a:pt x="977" y="873"/>
                  </a:lnTo>
                  <a:lnTo>
                    <a:pt x="977" y="875"/>
                  </a:lnTo>
                  <a:close/>
                  <a:moveTo>
                    <a:pt x="200" y="873"/>
                  </a:moveTo>
                  <a:lnTo>
                    <a:pt x="200" y="875"/>
                  </a:lnTo>
                  <a:lnTo>
                    <a:pt x="200" y="877"/>
                  </a:lnTo>
                  <a:lnTo>
                    <a:pt x="198" y="877"/>
                  </a:lnTo>
                  <a:lnTo>
                    <a:pt x="198" y="875"/>
                  </a:lnTo>
                  <a:lnTo>
                    <a:pt x="196" y="875"/>
                  </a:lnTo>
                  <a:lnTo>
                    <a:pt x="194" y="875"/>
                  </a:lnTo>
                  <a:lnTo>
                    <a:pt x="194" y="873"/>
                  </a:lnTo>
                  <a:lnTo>
                    <a:pt x="196" y="873"/>
                  </a:lnTo>
                  <a:lnTo>
                    <a:pt x="196" y="875"/>
                  </a:lnTo>
                  <a:lnTo>
                    <a:pt x="196" y="873"/>
                  </a:lnTo>
                  <a:lnTo>
                    <a:pt x="198" y="873"/>
                  </a:lnTo>
                  <a:lnTo>
                    <a:pt x="198" y="871"/>
                  </a:lnTo>
                  <a:lnTo>
                    <a:pt x="200" y="871"/>
                  </a:lnTo>
                  <a:lnTo>
                    <a:pt x="200" y="873"/>
                  </a:lnTo>
                  <a:close/>
                  <a:moveTo>
                    <a:pt x="184" y="871"/>
                  </a:moveTo>
                  <a:lnTo>
                    <a:pt x="184" y="869"/>
                  </a:lnTo>
                  <a:lnTo>
                    <a:pt x="184" y="871"/>
                  </a:lnTo>
                  <a:close/>
                  <a:moveTo>
                    <a:pt x="150" y="869"/>
                  </a:moveTo>
                  <a:lnTo>
                    <a:pt x="152" y="869"/>
                  </a:lnTo>
                  <a:lnTo>
                    <a:pt x="154" y="869"/>
                  </a:lnTo>
                  <a:lnTo>
                    <a:pt x="152" y="869"/>
                  </a:lnTo>
                  <a:lnTo>
                    <a:pt x="152" y="871"/>
                  </a:lnTo>
                  <a:lnTo>
                    <a:pt x="150" y="871"/>
                  </a:lnTo>
                  <a:lnTo>
                    <a:pt x="152" y="871"/>
                  </a:lnTo>
                  <a:lnTo>
                    <a:pt x="150" y="873"/>
                  </a:lnTo>
                  <a:lnTo>
                    <a:pt x="150" y="871"/>
                  </a:lnTo>
                  <a:lnTo>
                    <a:pt x="148" y="869"/>
                  </a:lnTo>
                  <a:lnTo>
                    <a:pt x="150" y="869"/>
                  </a:lnTo>
                  <a:lnTo>
                    <a:pt x="152" y="869"/>
                  </a:lnTo>
                  <a:lnTo>
                    <a:pt x="150" y="869"/>
                  </a:lnTo>
                  <a:close/>
                  <a:moveTo>
                    <a:pt x="1356" y="869"/>
                  </a:moveTo>
                  <a:lnTo>
                    <a:pt x="1356" y="868"/>
                  </a:lnTo>
                  <a:lnTo>
                    <a:pt x="1356" y="869"/>
                  </a:lnTo>
                  <a:close/>
                  <a:moveTo>
                    <a:pt x="202" y="879"/>
                  </a:moveTo>
                  <a:lnTo>
                    <a:pt x="200" y="879"/>
                  </a:lnTo>
                  <a:lnTo>
                    <a:pt x="200" y="877"/>
                  </a:lnTo>
                  <a:lnTo>
                    <a:pt x="202" y="877"/>
                  </a:lnTo>
                  <a:lnTo>
                    <a:pt x="202" y="875"/>
                  </a:lnTo>
                  <a:lnTo>
                    <a:pt x="200" y="875"/>
                  </a:lnTo>
                  <a:lnTo>
                    <a:pt x="200" y="871"/>
                  </a:lnTo>
                  <a:lnTo>
                    <a:pt x="202" y="869"/>
                  </a:lnTo>
                  <a:lnTo>
                    <a:pt x="200" y="869"/>
                  </a:lnTo>
                  <a:lnTo>
                    <a:pt x="200" y="868"/>
                  </a:lnTo>
                  <a:lnTo>
                    <a:pt x="202" y="868"/>
                  </a:lnTo>
                  <a:lnTo>
                    <a:pt x="202" y="869"/>
                  </a:lnTo>
                  <a:lnTo>
                    <a:pt x="202" y="871"/>
                  </a:lnTo>
                  <a:lnTo>
                    <a:pt x="202" y="873"/>
                  </a:lnTo>
                  <a:lnTo>
                    <a:pt x="204" y="873"/>
                  </a:lnTo>
                  <a:lnTo>
                    <a:pt x="204" y="875"/>
                  </a:lnTo>
                  <a:lnTo>
                    <a:pt x="204" y="877"/>
                  </a:lnTo>
                  <a:lnTo>
                    <a:pt x="202" y="877"/>
                  </a:lnTo>
                  <a:lnTo>
                    <a:pt x="202" y="879"/>
                  </a:lnTo>
                  <a:close/>
                  <a:moveTo>
                    <a:pt x="190" y="869"/>
                  </a:moveTo>
                  <a:lnTo>
                    <a:pt x="192" y="871"/>
                  </a:lnTo>
                  <a:lnTo>
                    <a:pt x="192" y="873"/>
                  </a:lnTo>
                  <a:lnTo>
                    <a:pt x="192" y="875"/>
                  </a:lnTo>
                  <a:lnTo>
                    <a:pt x="192" y="877"/>
                  </a:lnTo>
                  <a:lnTo>
                    <a:pt x="192" y="875"/>
                  </a:lnTo>
                  <a:lnTo>
                    <a:pt x="190" y="875"/>
                  </a:lnTo>
                  <a:lnTo>
                    <a:pt x="190" y="873"/>
                  </a:lnTo>
                  <a:lnTo>
                    <a:pt x="190" y="871"/>
                  </a:lnTo>
                  <a:lnTo>
                    <a:pt x="188" y="873"/>
                  </a:lnTo>
                  <a:lnTo>
                    <a:pt x="188" y="871"/>
                  </a:lnTo>
                  <a:lnTo>
                    <a:pt x="188" y="869"/>
                  </a:lnTo>
                  <a:lnTo>
                    <a:pt x="188" y="871"/>
                  </a:lnTo>
                  <a:lnTo>
                    <a:pt x="188" y="869"/>
                  </a:lnTo>
                  <a:lnTo>
                    <a:pt x="186" y="869"/>
                  </a:lnTo>
                  <a:lnTo>
                    <a:pt x="188" y="869"/>
                  </a:lnTo>
                  <a:lnTo>
                    <a:pt x="186" y="869"/>
                  </a:lnTo>
                  <a:lnTo>
                    <a:pt x="186" y="868"/>
                  </a:lnTo>
                  <a:lnTo>
                    <a:pt x="188" y="868"/>
                  </a:lnTo>
                  <a:lnTo>
                    <a:pt x="186" y="868"/>
                  </a:lnTo>
                  <a:lnTo>
                    <a:pt x="188" y="868"/>
                  </a:lnTo>
                  <a:lnTo>
                    <a:pt x="190" y="868"/>
                  </a:lnTo>
                  <a:lnTo>
                    <a:pt x="190" y="869"/>
                  </a:lnTo>
                  <a:close/>
                  <a:moveTo>
                    <a:pt x="204" y="871"/>
                  </a:moveTo>
                  <a:lnTo>
                    <a:pt x="204" y="873"/>
                  </a:lnTo>
                  <a:lnTo>
                    <a:pt x="204" y="871"/>
                  </a:lnTo>
                  <a:lnTo>
                    <a:pt x="204" y="869"/>
                  </a:lnTo>
                  <a:lnTo>
                    <a:pt x="202" y="869"/>
                  </a:lnTo>
                  <a:lnTo>
                    <a:pt x="202" y="868"/>
                  </a:lnTo>
                  <a:lnTo>
                    <a:pt x="204" y="868"/>
                  </a:lnTo>
                  <a:lnTo>
                    <a:pt x="204" y="866"/>
                  </a:lnTo>
                  <a:lnTo>
                    <a:pt x="205" y="868"/>
                  </a:lnTo>
                  <a:lnTo>
                    <a:pt x="204" y="868"/>
                  </a:lnTo>
                  <a:lnTo>
                    <a:pt x="204" y="869"/>
                  </a:lnTo>
                  <a:lnTo>
                    <a:pt x="204" y="871"/>
                  </a:lnTo>
                  <a:close/>
                  <a:moveTo>
                    <a:pt x="148" y="866"/>
                  </a:moveTo>
                  <a:lnTo>
                    <a:pt x="150" y="866"/>
                  </a:lnTo>
                  <a:lnTo>
                    <a:pt x="150" y="868"/>
                  </a:lnTo>
                  <a:lnTo>
                    <a:pt x="148" y="868"/>
                  </a:lnTo>
                  <a:lnTo>
                    <a:pt x="146" y="868"/>
                  </a:lnTo>
                  <a:lnTo>
                    <a:pt x="146" y="866"/>
                  </a:lnTo>
                  <a:lnTo>
                    <a:pt x="148" y="866"/>
                  </a:lnTo>
                  <a:close/>
                  <a:moveTo>
                    <a:pt x="186" y="868"/>
                  </a:moveTo>
                  <a:lnTo>
                    <a:pt x="186" y="866"/>
                  </a:lnTo>
                  <a:lnTo>
                    <a:pt x="186" y="868"/>
                  </a:lnTo>
                  <a:close/>
                  <a:moveTo>
                    <a:pt x="200" y="868"/>
                  </a:moveTo>
                  <a:lnTo>
                    <a:pt x="200" y="869"/>
                  </a:lnTo>
                  <a:lnTo>
                    <a:pt x="200" y="871"/>
                  </a:lnTo>
                  <a:lnTo>
                    <a:pt x="200" y="869"/>
                  </a:lnTo>
                  <a:lnTo>
                    <a:pt x="200" y="868"/>
                  </a:lnTo>
                  <a:lnTo>
                    <a:pt x="200" y="866"/>
                  </a:lnTo>
                  <a:lnTo>
                    <a:pt x="200" y="868"/>
                  </a:lnTo>
                  <a:close/>
                  <a:moveTo>
                    <a:pt x="140" y="864"/>
                  </a:moveTo>
                  <a:lnTo>
                    <a:pt x="138" y="864"/>
                  </a:lnTo>
                  <a:lnTo>
                    <a:pt x="138" y="862"/>
                  </a:lnTo>
                  <a:lnTo>
                    <a:pt x="140" y="862"/>
                  </a:lnTo>
                  <a:lnTo>
                    <a:pt x="140" y="864"/>
                  </a:lnTo>
                  <a:close/>
                  <a:moveTo>
                    <a:pt x="1357" y="862"/>
                  </a:moveTo>
                  <a:lnTo>
                    <a:pt x="1357" y="864"/>
                  </a:lnTo>
                  <a:lnTo>
                    <a:pt x="1356" y="864"/>
                  </a:lnTo>
                  <a:lnTo>
                    <a:pt x="1356" y="862"/>
                  </a:lnTo>
                  <a:lnTo>
                    <a:pt x="1357" y="862"/>
                  </a:lnTo>
                  <a:close/>
                  <a:moveTo>
                    <a:pt x="182" y="862"/>
                  </a:moveTo>
                  <a:lnTo>
                    <a:pt x="182" y="864"/>
                  </a:lnTo>
                  <a:lnTo>
                    <a:pt x="182" y="862"/>
                  </a:lnTo>
                  <a:lnTo>
                    <a:pt x="182" y="864"/>
                  </a:lnTo>
                  <a:lnTo>
                    <a:pt x="182" y="862"/>
                  </a:lnTo>
                  <a:lnTo>
                    <a:pt x="181" y="862"/>
                  </a:lnTo>
                  <a:lnTo>
                    <a:pt x="182" y="862"/>
                  </a:lnTo>
                  <a:close/>
                  <a:moveTo>
                    <a:pt x="181" y="860"/>
                  </a:moveTo>
                  <a:lnTo>
                    <a:pt x="182" y="860"/>
                  </a:lnTo>
                  <a:lnTo>
                    <a:pt x="182" y="862"/>
                  </a:lnTo>
                  <a:lnTo>
                    <a:pt x="181" y="862"/>
                  </a:lnTo>
                  <a:lnTo>
                    <a:pt x="181" y="860"/>
                  </a:lnTo>
                  <a:close/>
                  <a:moveTo>
                    <a:pt x="1357" y="860"/>
                  </a:moveTo>
                  <a:lnTo>
                    <a:pt x="1357" y="862"/>
                  </a:lnTo>
                  <a:lnTo>
                    <a:pt x="1356" y="862"/>
                  </a:lnTo>
                  <a:lnTo>
                    <a:pt x="1356" y="860"/>
                  </a:lnTo>
                  <a:lnTo>
                    <a:pt x="1357" y="860"/>
                  </a:lnTo>
                  <a:close/>
                  <a:moveTo>
                    <a:pt x="182" y="860"/>
                  </a:moveTo>
                  <a:lnTo>
                    <a:pt x="181" y="860"/>
                  </a:lnTo>
                  <a:lnTo>
                    <a:pt x="181" y="858"/>
                  </a:lnTo>
                  <a:lnTo>
                    <a:pt x="182" y="860"/>
                  </a:lnTo>
                  <a:close/>
                  <a:moveTo>
                    <a:pt x="973" y="860"/>
                  </a:moveTo>
                  <a:lnTo>
                    <a:pt x="972" y="860"/>
                  </a:lnTo>
                  <a:lnTo>
                    <a:pt x="972" y="858"/>
                  </a:lnTo>
                  <a:lnTo>
                    <a:pt x="973" y="858"/>
                  </a:lnTo>
                  <a:lnTo>
                    <a:pt x="975" y="858"/>
                  </a:lnTo>
                  <a:lnTo>
                    <a:pt x="975" y="860"/>
                  </a:lnTo>
                  <a:lnTo>
                    <a:pt x="973" y="860"/>
                  </a:lnTo>
                  <a:close/>
                  <a:moveTo>
                    <a:pt x="184" y="858"/>
                  </a:moveTo>
                  <a:lnTo>
                    <a:pt x="186" y="860"/>
                  </a:lnTo>
                  <a:lnTo>
                    <a:pt x="186" y="862"/>
                  </a:lnTo>
                  <a:lnTo>
                    <a:pt x="186" y="864"/>
                  </a:lnTo>
                  <a:lnTo>
                    <a:pt x="186" y="862"/>
                  </a:lnTo>
                  <a:lnTo>
                    <a:pt x="184" y="862"/>
                  </a:lnTo>
                  <a:lnTo>
                    <a:pt x="184" y="860"/>
                  </a:lnTo>
                  <a:lnTo>
                    <a:pt x="182" y="860"/>
                  </a:lnTo>
                  <a:lnTo>
                    <a:pt x="184" y="860"/>
                  </a:lnTo>
                  <a:lnTo>
                    <a:pt x="182" y="858"/>
                  </a:lnTo>
                  <a:lnTo>
                    <a:pt x="184" y="858"/>
                  </a:lnTo>
                  <a:close/>
                  <a:moveTo>
                    <a:pt x="949" y="856"/>
                  </a:moveTo>
                  <a:lnTo>
                    <a:pt x="952" y="856"/>
                  </a:lnTo>
                  <a:lnTo>
                    <a:pt x="954" y="856"/>
                  </a:lnTo>
                  <a:lnTo>
                    <a:pt x="956" y="858"/>
                  </a:lnTo>
                  <a:lnTo>
                    <a:pt x="956" y="860"/>
                  </a:lnTo>
                  <a:lnTo>
                    <a:pt x="958" y="862"/>
                  </a:lnTo>
                  <a:lnTo>
                    <a:pt x="958" y="864"/>
                  </a:lnTo>
                  <a:lnTo>
                    <a:pt x="960" y="864"/>
                  </a:lnTo>
                  <a:lnTo>
                    <a:pt x="960" y="866"/>
                  </a:lnTo>
                  <a:lnTo>
                    <a:pt x="960" y="868"/>
                  </a:lnTo>
                  <a:lnTo>
                    <a:pt x="960" y="869"/>
                  </a:lnTo>
                  <a:lnTo>
                    <a:pt x="958" y="869"/>
                  </a:lnTo>
                  <a:lnTo>
                    <a:pt x="954" y="869"/>
                  </a:lnTo>
                  <a:lnTo>
                    <a:pt x="952" y="868"/>
                  </a:lnTo>
                  <a:lnTo>
                    <a:pt x="950" y="866"/>
                  </a:lnTo>
                  <a:lnTo>
                    <a:pt x="949" y="866"/>
                  </a:lnTo>
                  <a:lnTo>
                    <a:pt x="945" y="864"/>
                  </a:lnTo>
                  <a:lnTo>
                    <a:pt x="943" y="864"/>
                  </a:lnTo>
                  <a:lnTo>
                    <a:pt x="941" y="864"/>
                  </a:lnTo>
                  <a:lnTo>
                    <a:pt x="939" y="862"/>
                  </a:lnTo>
                  <a:lnTo>
                    <a:pt x="939" y="860"/>
                  </a:lnTo>
                  <a:lnTo>
                    <a:pt x="941" y="858"/>
                  </a:lnTo>
                  <a:lnTo>
                    <a:pt x="943" y="858"/>
                  </a:lnTo>
                  <a:lnTo>
                    <a:pt x="945" y="856"/>
                  </a:lnTo>
                  <a:lnTo>
                    <a:pt x="947" y="856"/>
                  </a:lnTo>
                  <a:lnTo>
                    <a:pt x="949" y="856"/>
                  </a:lnTo>
                  <a:close/>
                  <a:moveTo>
                    <a:pt x="148" y="856"/>
                  </a:moveTo>
                  <a:lnTo>
                    <a:pt x="148" y="858"/>
                  </a:lnTo>
                  <a:lnTo>
                    <a:pt x="150" y="860"/>
                  </a:lnTo>
                  <a:lnTo>
                    <a:pt x="150" y="862"/>
                  </a:lnTo>
                  <a:lnTo>
                    <a:pt x="150" y="860"/>
                  </a:lnTo>
                  <a:lnTo>
                    <a:pt x="148" y="860"/>
                  </a:lnTo>
                  <a:lnTo>
                    <a:pt x="146" y="860"/>
                  </a:lnTo>
                  <a:lnTo>
                    <a:pt x="144" y="860"/>
                  </a:lnTo>
                  <a:lnTo>
                    <a:pt x="144" y="862"/>
                  </a:lnTo>
                  <a:lnTo>
                    <a:pt x="146" y="862"/>
                  </a:lnTo>
                  <a:lnTo>
                    <a:pt x="146" y="860"/>
                  </a:lnTo>
                  <a:lnTo>
                    <a:pt x="148" y="862"/>
                  </a:lnTo>
                  <a:lnTo>
                    <a:pt x="150" y="862"/>
                  </a:lnTo>
                  <a:lnTo>
                    <a:pt x="150" y="864"/>
                  </a:lnTo>
                  <a:lnTo>
                    <a:pt x="150" y="866"/>
                  </a:lnTo>
                  <a:lnTo>
                    <a:pt x="148" y="866"/>
                  </a:lnTo>
                  <a:lnTo>
                    <a:pt x="146" y="866"/>
                  </a:lnTo>
                  <a:lnTo>
                    <a:pt x="146" y="864"/>
                  </a:lnTo>
                  <a:lnTo>
                    <a:pt x="144" y="864"/>
                  </a:lnTo>
                  <a:lnTo>
                    <a:pt x="146" y="864"/>
                  </a:lnTo>
                  <a:lnTo>
                    <a:pt x="144" y="866"/>
                  </a:lnTo>
                  <a:lnTo>
                    <a:pt x="146" y="866"/>
                  </a:lnTo>
                  <a:lnTo>
                    <a:pt x="146" y="868"/>
                  </a:lnTo>
                  <a:lnTo>
                    <a:pt x="148" y="868"/>
                  </a:lnTo>
                  <a:lnTo>
                    <a:pt x="150" y="868"/>
                  </a:lnTo>
                  <a:lnTo>
                    <a:pt x="148" y="868"/>
                  </a:lnTo>
                  <a:lnTo>
                    <a:pt x="146" y="868"/>
                  </a:lnTo>
                  <a:lnTo>
                    <a:pt x="148" y="869"/>
                  </a:lnTo>
                  <a:lnTo>
                    <a:pt x="146" y="869"/>
                  </a:lnTo>
                  <a:lnTo>
                    <a:pt x="148" y="869"/>
                  </a:lnTo>
                  <a:lnTo>
                    <a:pt x="148" y="871"/>
                  </a:lnTo>
                  <a:lnTo>
                    <a:pt x="150" y="873"/>
                  </a:lnTo>
                  <a:lnTo>
                    <a:pt x="150" y="875"/>
                  </a:lnTo>
                  <a:lnTo>
                    <a:pt x="152" y="875"/>
                  </a:lnTo>
                  <a:lnTo>
                    <a:pt x="154" y="875"/>
                  </a:lnTo>
                  <a:lnTo>
                    <a:pt x="154" y="877"/>
                  </a:lnTo>
                  <a:lnTo>
                    <a:pt x="152" y="877"/>
                  </a:lnTo>
                  <a:lnTo>
                    <a:pt x="154" y="877"/>
                  </a:lnTo>
                  <a:lnTo>
                    <a:pt x="154" y="879"/>
                  </a:lnTo>
                  <a:lnTo>
                    <a:pt x="154" y="877"/>
                  </a:lnTo>
                  <a:lnTo>
                    <a:pt x="156" y="877"/>
                  </a:lnTo>
                  <a:lnTo>
                    <a:pt x="156" y="879"/>
                  </a:lnTo>
                  <a:lnTo>
                    <a:pt x="154" y="879"/>
                  </a:lnTo>
                  <a:lnTo>
                    <a:pt x="154" y="881"/>
                  </a:lnTo>
                  <a:lnTo>
                    <a:pt x="156" y="881"/>
                  </a:lnTo>
                  <a:lnTo>
                    <a:pt x="157" y="881"/>
                  </a:lnTo>
                  <a:lnTo>
                    <a:pt x="157" y="879"/>
                  </a:lnTo>
                  <a:lnTo>
                    <a:pt x="157" y="881"/>
                  </a:lnTo>
                  <a:lnTo>
                    <a:pt x="157" y="883"/>
                  </a:lnTo>
                  <a:lnTo>
                    <a:pt x="159" y="883"/>
                  </a:lnTo>
                  <a:lnTo>
                    <a:pt x="157" y="883"/>
                  </a:lnTo>
                  <a:lnTo>
                    <a:pt x="157" y="885"/>
                  </a:lnTo>
                  <a:lnTo>
                    <a:pt x="156" y="885"/>
                  </a:lnTo>
                  <a:lnTo>
                    <a:pt x="156" y="883"/>
                  </a:lnTo>
                  <a:lnTo>
                    <a:pt x="156" y="885"/>
                  </a:lnTo>
                  <a:lnTo>
                    <a:pt x="156" y="883"/>
                  </a:lnTo>
                  <a:lnTo>
                    <a:pt x="154" y="883"/>
                  </a:lnTo>
                  <a:lnTo>
                    <a:pt x="154" y="881"/>
                  </a:lnTo>
                  <a:lnTo>
                    <a:pt x="152" y="881"/>
                  </a:lnTo>
                  <a:lnTo>
                    <a:pt x="152" y="879"/>
                  </a:lnTo>
                  <a:lnTo>
                    <a:pt x="150" y="879"/>
                  </a:lnTo>
                  <a:lnTo>
                    <a:pt x="150" y="877"/>
                  </a:lnTo>
                  <a:lnTo>
                    <a:pt x="152" y="877"/>
                  </a:lnTo>
                  <a:lnTo>
                    <a:pt x="150" y="877"/>
                  </a:lnTo>
                  <a:lnTo>
                    <a:pt x="150" y="875"/>
                  </a:lnTo>
                  <a:lnTo>
                    <a:pt x="148" y="875"/>
                  </a:lnTo>
                  <a:lnTo>
                    <a:pt x="146" y="873"/>
                  </a:lnTo>
                  <a:lnTo>
                    <a:pt x="146" y="871"/>
                  </a:lnTo>
                  <a:lnTo>
                    <a:pt x="144" y="871"/>
                  </a:lnTo>
                  <a:lnTo>
                    <a:pt x="142" y="869"/>
                  </a:lnTo>
                  <a:lnTo>
                    <a:pt x="142" y="868"/>
                  </a:lnTo>
                  <a:lnTo>
                    <a:pt x="144" y="868"/>
                  </a:lnTo>
                  <a:lnTo>
                    <a:pt x="144" y="869"/>
                  </a:lnTo>
                  <a:lnTo>
                    <a:pt x="144" y="868"/>
                  </a:lnTo>
                  <a:lnTo>
                    <a:pt x="144" y="869"/>
                  </a:lnTo>
                  <a:lnTo>
                    <a:pt x="146" y="869"/>
                  </a:lnTo>
                  <a:lnTo>
                    <a:pt x="144" y="869"/>
                  </a:lnTo>
                  <a:lnTo>
                    <a:pt x="144" y="868"/>
                  </a:lnTo>
                  <a:lnTo>
                    <a:pt x="142" y="866"/>
                  </a:lnTo>
                  <a:lnTo>
                    <a:pt x="142" y="868"/>
                  </a:lnTo>
                  <a:lnTo>
                    <a:pt x="142" y="869"/>
                  </a:lnTo>
                  <a:lnTo>
                    <a:pt x="142" y="868"/>
                  </a:lnTo>
                  <a:lnTo>
                    <a:pt x="140" y="868"/>
                  </a:lnTo>
                  <a:lnTo>
                    <a:pt x="140" y="866"/>
                  </a:lnTo>
                  <a:lnTo>
                    <a:pt x="138" y="866"/>
                  </a:lnTo>
                  <a:lnTo>
                    <a:pt x="138" y="864"/>
                  </a:lnTo>
                  <a:lnTo>
                    <a:pt x="140" y="864"/>
                  </a:lnTo>
                  <a:lnTo>
                    <a:pt x="142" y="864"/>
                  </a:lnTo>
                  <a:lnTo>
                    <a:pt x="140" y="864"/>
                  </a:lnTo>
                  <a:lnTo>
                    <a:pt x="142" y="864"/>
                  </a:lnTo>
                  <a:lnTo>
                    <a:pt x="142" y="862"/>
                  </a:lnTo>
                  <a:lnTo>
                    <a:pt x="140" y="862"/>
                  </a:lnTo>
                  <a:lnTo>
                    <a:pt x="138" y="862"/>
                  </a:lnTo>
                  <a:lnTo>
                    <a:pt x="136" y="862"/>
                  </a:lnTo>
                  <a:lnTo>
                    <a:pt x="136" y="860"/>
                  </a:lnTo>
                  <a:lnTo>
                    <a:pt x="134" y="860"/>
                  </a:lnTo>
                  <a:lnTo>
                    <a:pt x="134" y="858"/>
                  </a:lnTo>
                  <a:lnTo>
                    <a:pt x="136" y="858"/>
                  </a:lnTo>
                  <a:lnTo>
                    <a:pt x="138" y="858"/>
                  </a:lnTo>
                  <a:lnTo>
                    <a:pt x="140" y="858"/>
                  </a:lnTo>
                  <a:lnTo>
                    <a:pt x="142" y="858"/>
                  </a:lnTo>
                  <a:lnTo>
                    <a:pt x="144" y="858"/>
                  </a:lnTo>
                  <a:lnTo>
                    <a:pt x="144" y="856"/>
                  </a:lnTo>
                  <a:lnTo>
                    <a:pt x="146" y="856"/>
                  </a:lnTo>
                  <a:lnTo>
                    <a:pt x="148" y="856"/>
                  </a:lnTo>
                  <a:close/>
                  <a:moveTo>
                    <a:pt x="198" y="858"/>
                  </a:moveTo>
                  <a:lnTo>
                    <a:pt x="198" y="860"/>
                  </a:lnTo>
                  <a:lnTo>
                    <a:pt x="200" y="862"/>
                  </a:lnTo>
                  <a:lnTo>
                    <a:pt x="200" y="864"/>
                  </a:lnTo>
                  <a:lnTo>
                    <a:pt x="200" y="866"/>
                  </a:lnTo>
                  <a:lnTo>
                    <a:pt x="198" y="869"/>
                  </a:lnTo>
                  <a:lnTo>
                    <a:pt x="198" y="871"/>
                  </a:lnTo>
                  <a:lnTo>
                    <a:pt x="196" y="871"/>
                  </a:lnTo>
                  <a:lnTo>
                    <a:pt x="196" y="873"/>
                  </a:lnTo>
                  <a:lnTo>
                    <a:pt x="196" y="871"/>
                  </a:lnTo>
                  <a:lnTo>
                    <a:pt x="196" y="869"/>
                  </a:lnTo>
                  <a:lnTo>
                    <a:pt x="196" y="868"/>
                  </a:lnTo>
                  <a:lnTo>
                    <a:pt x="196" y="866"/>
                  </a:lnTo>
                  <a:lnTo>
                    <a:pt x="198" y="864"/>
                  </a:lnTo>
                  <a:lnTo>
                    <a:pt x="196" y="864"/>
                  </a:lnTo>
                  <a:lnTo>
                    <a:pt x="198" y="864"/>
                  </a:lnTo>
                  <a:lnTo>
                    <a:pt x="196" y="866"/>
                  </a:lnTo>
                  <a:lnTo>
                    <a:pt x="196" y="864"/>
                  </a:lnTo>
                  <a:lnTo>
                    <a:pt x="196" y="866"/>
                  </a:lnTo>
                  <a:lnTo>
                    <a:pt x="196" y="868"/>
                  </a:lnTo>
                  <a:lnTo>
                    <a:pt x="196" y="869"/>
                  </a:lnTo>
                  <a:lnTo>
                    <a:pt x="196" y="871"/>
                  </a:lnTo>
                  <a:lnTo>
                    <a:pt x="194" y="869"/>
                  </a:lnTo>
                  <a:lnTo>
                    <a:pt x="194" y="871"/>
                  </a:lnTo>
                  <a:lnTo>
                    <a:pt x="192" y="871"/>
                  </a:lnTo>
                  <a:lnTo>
                    <a:pt x="192" y="869"/>
                  </a:lnTo>
                  <a:lnTo>
                    <a:pt x="190" y="869"/>
                  </a:lnTo>
                  <a:lnTo>
                    <a:pt x="190" y="868"/>
                  </a:lnTo>
                  <a:lnTo>
                    <a:pt x="190" y="866"/>
                  </a:lnTo>
                  <a:lnTo>
                    <a:pt x="192" y="866"/>
                  </a:lnTo>
                  <a:lnTo>
                    <a:pt x="190" y="866"/>
                  </a:lnTo>
                  <a:lnTo>
                    <a:pt x="190" y="864"/>
                  </a:lnTo>
                  <a:lnTo>
                    <a:pt x="192" y="864"/>
                  </a:lnTo>
                  <a:lnTo>
                    <a:pt x="192" y="862"/>
                  </a:lnTo>
                  <a:lnTo>
                    <a:pt x="194" y="862"/>
                  </a:lnTo>
                  <a:lnTo>
                    <a:pt x="194" y="860"/>
                  </a:lnTo>
                  <a:lnTo>
                    <a:pt x="192" y="860"/>
                  </a:lnTo>
                  <a:lnTo>
                    <a:pt x="192" y="858"/>
                  </a:lnTo>
                  <a:lnTo>
                    <a:pt x="192" y="860"/>
                  </a:lnTo>
                  <a:lnTo>
                    <a:pt x="194" y="860"/>
                  </a:lnTo>
                  <a:lnTo>
                    <a:pt x="194" y="862"/>
                  </a:lnTo>
                  <a:lnTo>
                    <a:pt x="192" y="862"/>
                  </a:lnTo>
                  <a:lnTo>
                    <a:pt x="192" y="864"/>
                  </a:lnTo>
                  <a:lnTo>
                    <a:pt x="190" y="864"/>
                  </a:lnTo>
                  <a:lnTo>
                    <a:pt x="188" y="864"/>
                  </a:lnTo>
                  <a:lnTo>
                    <a:pt x="188" y="862"/>
                  </a:lnTo>
                  <a:lnTo>
                    <a:pt x="188" y="860"/>
                  </a:lnTo>
                  <a:lnTo>
                    <a:pt x="190" y="860"/>
                  </a:lnTo>
                  <a:lnTo>
                    <a:pt x="190" y="858"/>
                  </a:lnTo>
                  <a:lnTo>
                    <a:pt x="190" y="856"/>
                  </a:lnTo>
                  <a:lnTo>
                    <a:pt x="190" y="854"/>
                  </a:lnTo>
                  <a:lnTo>
                    <a:pt x="192" y="854"/>
                  </a:lnTo>
                  <a:lnTo>
                    <a:pt x="194" y="854"/>
                  </a:lnTo>
                  <a:lnTo>
                    <a:pt x="194" y="856"/>
                  </a:lnTo>
                  <a:lnTo>
                    <a:pt x="196" y="858"/>
                  </a:lnTo>
                  <a:lnTo>
                    <a:pt x="198" y="858"/>
                  </a:lnTo>
                  <a:close/>
                  <a:moveTo>
                    <a:pt x="190" y="860"/>
                  </a:moveTo>
                  <a:lnTo>
                    <a:pt x="188" y="860"/>
                  </a:lnTo>
                  <a:lnTo>
                    <a:pt x="186" y="860"/>
                  </a:lnTo>
                  <a:lnTo>
                    <a:pt x="186" y="858"/>
                  </a:lnTo>
                  <a:lnTo>
                    <a:pt x="186" y="856"/>
                  </a:lnTo>
                  <a:lnTo>
                    <a:pt x="188" y="854"/>
                  </a:lnTo>
                  <a:lnTo>
                    <a:pt x="186" y="854"/>
                  </a:lnTo>
                  <a:lnTo>
                    <a:pt x="188" y="854"/>
                  </a:lnTo>
                  <a:lnTo>
                    <a:pt x="188" y="856"/>
                  </a:lnTo>
                  <a:lnTo>
                    <a:pt x="190" y="856"/>
                  </a:lnTo>
                  <a:lnTo>
                    <a:pt x="188" y="856"/>
                  </a:lnTo>
                  <a:lnTo>
                    <a:pt x="188" y="858"/>
                  </a:lnTo>
                  <a:lnTo>
                    <a:pt x="190" y="860"/>
                  </a:lnTo>
                  <a:close/>
                  <a:moveTo>
                    <a:pt x="972" y="852"/>
                  </a:moveTo>
                  <a:lnTo>
                    <a:pt x="972" y="854"/>
                  </a:lnTo>
                  <a:lnTo>
                    <a:pt x="973" y="854"/>
                  </a:lnTo>
                  <a:lnTo>
                    <a:pt x="972" y="854"/>
                  </a:lnTo>
                  <a:lnTo>
                    <a:pt x="972" y="856"/>
                  </a:lnTo>
                  <a:lnTo>
                    <a:pt x="972" y="854"/>
                  </a:lnTo>
                  <a:lnTo>
                    <a:pt x="970" y="854"/>
                  </a:lnTo>
                  <a:lnTo>
                    <a:pt x="970" y="852"/>
                  </a:lnTo>
                  <a:lnTo>
                    <a:pt x="972" y="852"/>
                  </a:lnTo>
                  <a:close/>
                  <a:moveTo>
                    <a:pt x="1356" y="848"/>
                  </a:moveTo>
                  <a:lnTo>
                    <a:pt x="1356" y="850"/>
                  </a:lnTo>
                  <a:lnTo>
                    <a:pt x="1356" y="848"/>
                  </a:lnTo>
                  <a:lnTo>
                    <a:pt x="1357" y="850"/>
                  </a:lnTo>
                  <a:lnTo>
                    <a:pt x="1356" y="850"/>
                  </a:lnTo>
                  <a:lnTo>
                    <a:pt x="1357" y="850"/>
                  </a:lnTo>
                  <a:lnTo>
                    <a:pt x="1357" y="852"/>
                  </a:lnTo>
                  <a:lnTo>
                    <a:pt x="1356" y="850"/>
                  </a:lnTo>
                  <a:lnTo>
                    <a:pt x="1356" y="852"/>
                  </a:lnTo>
                  <a:lnTo>
                    <a:pt x="1357" y="852"/>
                  </a:lnTo>
                  <a:lnTo>
                    <a:pt x="1356" y="852"/>
                  </a:lnTo>
                  <a:lnTo>
                    <a:pt x="1356" y="850"/>
                  </a:lnTo>
                  <a:lnTo>
                    <a:pt x="1354" y="850"/>
                  </a:lnTo>
                  <a:lnTo>
                    <a:pt x="1354" y="848"/>
                  </a:lnTo>
                  <a:lnTo>
                    <a:pt x="1356" y="848"/>
                  </a:lnTo>
                  <a:close/>
                  <a:moveTo>
                    <a:pt x="167" y="850"/>
                  </a:moveTo>
                  <a:lnTo>
                    <a:pt x="165" y="850"/>
                  </a:lnTo>
                  <a:lnTo>
                    <a:pt x="165" y="848"/>
                  </a:lnTo>
                  <a:lnTo>
                    <a:pt x="167" y="848"/>
                  </a:lnTo>
                  <a:lnTo>
                    <a:pt x="167" y="850"/>
                  </a:lnTo>
                  <a:close/>
                  <a:moveTo>
                    <a:pt x="192" y="852"/>
                  </a:moveTo>
                  <a:lnTo>
                    <a:pt x="192" y="854"/>
                  </a:lnTo>
                  <a:lnTo>
                    <a:pt x="192" y="852"/>
                  </a:lnTo>
                  <a:lnTo>
                    <a:pt x="190" y="852"/>
                  </a:lnTo>
                  <a:lnTo>
                    <a:pt x="190" y="854"/>
                  </a:lnTo>
                  <a:lnTo>
                    <a:pt x="190" y="852"/>
                  </a:lnTo>
                  <a:lnTo>
                    <a:pt x="190" y="850"/>
                  </a:lnTo>
                  <a:lnTo>
                    <a:pt x="190" y="848"/>
                  </a:lnTo>
                  <a:lnTo>
                    <a:pt x="192" y="848"/>
                  </a:lnTo>
                  <a:lnTo>
                    <a:pt x="192" y="850"/>
                  </a:lnTo>
                  <a:lnTo>
                    <a:pt x="192" y="852"/>
                  </a:lnTo>
                  <a:lnTo>
                    <a:pt x="194" y="852"/>
                  </a:lnTo>
                  <a:lnTo>
                    <a:pt x="192" y="852"/>
                  </a:lnTo>
                  <a:close/>
                  <a:moveTo>
                    <a:pt x="173" y="846"/>
                  </a:moveTo>
                  <a:lnTo>
                    <a:pt x="173" y="848"/>
                  </a:lnTo>
                  <a:lnTo>
                    <a:pt x="175" y="848"/>
                  </a:lnTo>
                  <a:lnTo>
                    <a:pt x="177" y="850"/>
                  </a:lnTo>
                  <a:lnTo>
                    <a:pt x="177" y="852"/>
                  </a:lnTo>
                  <a:lnTo>
                    <a:pt x="179" y="852"/>
                  </a:lnTo>
                  <a:lnTo>
                    <a:pt x="179" y="856"/>
                  </a:lnTo>
                  <a:lnTo>
                    <a:pt x="181" y="856"/>
                  </a:lnTo>
                  <a:lnTo>
                    <a:pt x="181" y="858"/>
                  </a:lnTo>
                  <a:lnTo>
                    <a:pt x="179" y="858"/>
                  </a:lnTo>
                  <a:lnTo>
                    <a:pt x="177" y="858"/>
                  </a:lnTo>
                  <a:lnTo>
                    <a:pt x="177" y="856"/>
                  </a:lnTo>
                  <a:lnTo>
                    <a:pt x="175" y="856"/>
                  </a:lnTo>
                  <a:lnTo>
                    <a:pt x="175" y="854"/>
                  </a:lnTo>
                  <a:lnTo>
                    <a:pt x="173" y="854"/>
                  </a:lnTo>
                  <a:lnTo>
                    <a:pt x="173" y="852"/>
                  </a:lnTo>
                  <a:lnTo>
                    <a:pt x="171" y="852"/>
                  </a:lnTo>
                  <a:lnTo>
                    <a:pt x="169" y="850"/>
                  </a:lnTo>
                  <a:lnTo>
                    <a:pt x="169" y="848"/>
                  </a:lnTo>
                  <a:lnTo>
                    <a:pt x="171" y="848"/>
                  </a:lnTo>
                  <a:lnTo>
                    <a:pt x="169" y="848"/>
                  </a:lnTo>
                  <a:lnTo>
                    <a:pt x="167" y="848"/>
                  </a:lnTo>
                  <a:lnTo>
                    <a:pt x="167" y="846"/>
                  </a:lnTo>
                  <a:lnTo>
                    <a:pt x="167" y="845"/>
                  </a:lnTo>
                  <a:lnTo>
                    <a:pt x="169" y="845"/>
                  </a:lnTo>
                  <a:lnTo>
                    <a:pt x="169" y="846"/>
                  </a:lnTo>
                  <a:lnTo>
                    <a:pt x="171" y="846"/>
                  </a:lnTo>
                  <a:lnTo>
                    <a:pt x="173" y="846"/>
                  </a:lnTo>
                  <a:close/>
                  <a:moveTo>
                    <a:pt x="1336" y="843"/>
                  </a:moveTo>
                  <a:lnTo>
                    <a:pt x="1336" y="845"/>
                  </a:lnTo>
                  <a:lnTo>
                    <a:pt x="1334" y="845"/>
                  </a:lnTo>
                  <a:lnTo>
                    <a:pt x="1334" y="843"/>
                  </a:lnTo>
                  <a:lnTo>
                    <a:pt x="1336" y="843"/>
                  </a:lnTo>
                  <a:close/>
                  <a:moveTo>
                    <a:pt x="194" y="846"/>
                  </a:moveTo>
                  <a:lnTo>
                    <a:pt x="192" y="846"/>
                  </a:lnTo>
                  <a:lnTo>
                    <a:pt x="190" y="848"/>
                  </a:lnTo>
                  <a:lnTo>
                    <a:pt x="190" y="850"/>
                  </a:lnTo>
                  <a:lnTo>
                    <a:pt x="190" y="852"/>
                  </a:lnTo>
                  <a:lnTo>
                    <a:pt x="188" y="852"/>
                  </a:lnTo>
                  <a:lnTo>
                    <a:pt x="188" y="850"/>
                  </a:lnTo>
                  <a:lnTo>
                    <a:pt x="188" y="848"/>
                  </a:lnTo>
                  <a:lnTo>
                    <a:pt x="188" y="846"/>
                  </a:lnTo>
                  <a:lnTo>
                    <a:pt x="188" y="845"/>
                  </a:lnTo>
                  <a:lnTo>
                    <a:pt x="190" y="845"/>
                  </a:lnTo>
                  <a:lnTo>
                    <a:pt x="192" y="843"/>
                  </a:lnTo>
                  <a:lnTo>
                    <a:pt x="194" y="843"/>
                  </a:lnTo>
                  <a:lnTo>
                    <a:pt x="194" y="845"/>
                  </a:lnTo>
                  <a:lnTo>
                    <a:pt x="194" y="846"/>
                  </a:lnTo>
                  <a:close/>
                  <a:moveTo>
                    <a:pt x="175" y="846"/>
                  </a:moveTo>
                  <a:lnTo>
                    <a:pt x="173" y="846"/>
                  </a:lnTo>
                  <a:lnTo>
                    <a:pt x="171" y="846"/>
                  </a:lnTo>
                  <a:lnTo>
                    <a:pt x="171" y="845"/>
                  </a:lnTo>
                  <a:lnTo>
                    <a:pt x="169" y="845"/>
                  </a:lnTo>
                  <a:lnTo>
                    <a:pt x="169" y="843"/>
                  </a:lnTo>
                  <a:lnTo>
                    <a:pt x="171" y="843"/>
                  </a:lnTo>
                  <a:lnTo>
                    <a:pt x="171" y="841"/>
                  </a:lnTo>
                  <a:lnTo>
                    <a:pt x="173" y="841"/>
                  </a:lnTo>
                  <a:lnTo>
                    <a:pt x="173" y="843"/>
                  </a:lnTo>
                  <a:lnTo>
                    <a:pt x="173" y="845"/>
                  </a:lnTo>
                  <a:lnTo>
                    <a:pt x="175" y="846"/>
                  </a:lnTo>
                  <a:close/>
                  <a:moveTo>
                    <a:pt x="1338" y="841"/>
                  </a:moveTo>
                  <a:lnTo>
                    <a:pt x="1340" y="841"/>
                  </a:lnTo>
                  <a:lnTo>
                    <a:pt x="1338" y="843"/>
                  </a:lnTo>
                  <a:lnTo>
                    <a:pt x="1336" y="841"/>
                  </a:lnTo>
                  <a:lnTo>
                    <a:pt x="1338" y="841"/>
                  </a:lnTo>
                  <a:close/>
                  <a:moveTo>
                    <a:pt x="169" y="841"/>
                  </a:moveTo>
                  <a:lnTo>
                    <a:pt x="169" y="843"/>
                  </a:lnTo>
                  <a:lnTo>
                    <a:pt x="167" y="843"/>
                  </a:lnTo>
                  <a:lnTo>
                    <a:pt x="167" y="841"/>
                  </a:lnTo>
                  <a:lnTo>
                    <a:pt x="165" y="841"/>
                  </a:lnTo>
                  <a:lnTo>
                    <a:pt x="167" y="841"/>
                  </a:lnTo>
                  <a:lnTo>
                    <a:pt x="169" y="841"/>
                  </a:lnTo>
                  <a:close/>
                  <a:moveTo>
                    <a:pt x="179" y="845"/>
                  </a:moveTo>
                  <a:lnTo>
                    <a:pt x="181" y="846"/>
                  </a:lnTo>
                  <a:lnTo>
                    <a:pt x="182" y="848"/>
                  </a:lnTo>
                  <a:lnTo>
                    <a:pt x="181" y="848"/>
                  </a:lnTo>
                  <a:lnTo>
                    <a:pt x="182" y="848"/>
                  </a:lnTo>
                  <a:lnTo>
                    <a:pt x="182" y="850"/>
                  </a:lnTo>
                  <a:lnTo>
                    <a:pt x="184" y="850"/>
                  </a:lnTo>
                  <a:lnTo>
                    <a:pt x="184" y="852"/>
                  </a:lnTo>
                  <a:lnTo>
                    <a:pt x="186" y="852"/>
                  </a:lnTo>
                  <a:lnTo>
                    <a:pt x="186" y="854"/>
                  </a:lnTo>
                  <a:lnTo>
                    <a:pt x="186" y="856"/>
                  </a:lnTo>
                  <a:lnTo>
                    <a:pt x="186" y="854"/>
                  </a:lnTo>
                  <a:lnTo>
                    <a:pt x="184" y="854"/>
                  </a:lnTo>
                  <a:lnTo>
                    <a:pt x="186" y="854"/>
                  </a:lnTo>
                  <a:lnTo>
                    <a:pt x="184" y="854"/>
                  </a:lnTo>
                  <a:lnTo>
                    <a:pt x="184" y="856"/>
                  </a:lnTo>
                  <a:lnTo>
                    <a:pt x="182" y="856"/>
                  </a:lnTo>
                  <a:lnTo>
                    <a:pt x="181" y="854"/>
                  </a:lnTo>
                  <a:lnTo>
                    <a:pt x="181" y="852"/>
                  </a:lnTo>
                  <a:lnTo>
                    <a:pt x="179" y="852"/>
                  </a:lnTo>
                  <a:lnTo>
                    <a:pt x="179" y="850"/>
                  </a:lnTo>
                  <a:lnTo>
                    <a:pt x="177" y="850"/>
                  </a:lnTo>
                  <a:lnTo>
                    <a:pt x="177" y="848"/>
                  </a:lnTo>
                  <a:lnTo>
                    <a:pt x="179" y="848"/>
                  </a:lnTo>
                  <a:lnTo>
                    <a:pt x="177" y="846"/>
                  </a:lnTo>
                  <a:lnTo>
                    <a:pt x="175" y="846"/>
                  </a:lnTo>
                  <a:lnTo>
                    <a:pt x="175" y="845"/>
                  </a:lnTo>
                  <a:lnTo>
                    <a:pt x="177" y="845"/>
                  </a:lnTo>
                  <a:lnTo>
                    <a:pt x="179" y="845"/>
                  </a:lnTo>
                  <a:lnTo>
                    <a:pt x="177" y="845"/>
                  </a:lnTo>
                  <a:lnTo>
                    <a:pt x="175" y="845"/>
                  </a:lnTo>
                  <a:lnTo>
                    <a:pt x="175" y="843"/>
                  </a:lnTo>
                  <a:lnTo>
                    <a:pt x="173" y="843"/>
                  </a:lnTo>
                  <a:lnTo>
                    <a:pt x="173" y="841"/>
                  </a:lnTo>
                  <a:lnTo>
                    <a:pt x="171" y="841"/>
                  </a:lnTo>
                  <a:lnTo>
                    <a:pt x="171" y="839"/>
                  </a:lnTo>
                  <a:lnTo>
                    <a:pt x="173" y="839"/>
                  </a:lnTo>
                  <a:lnTo>
                    <a:pt x="173" y="837"/>
                  </a:lnTo>
                  <a:lnTo>
                    <a:pt x="173" y="839"/>
                  </a:lnTo>
                  <a:lnTo>
                    <a:pt x="175" y="839"/>
                  </a:lnTo>
                  <a:lnTo>
                    <a:pt x="175" y="841"/>
                  </a:lnTo>
                  <a:lnTo>
                    <a:pt x="177" y="841"/>
                  </a:lnTo>
                  <a:lnTo>
                    <a:pt x="177" y="843"/>
                  </a:lnTo>
                  <a:lnTo>
                    <a:pt x="179" y="843"/>
                  </a:lnTo>
                  <a:lnTo>
                    <a:pt x="179" y="845"/>
                  </a:lnTo>
                  <a:close/>
                  <a:moveTo>
                    <a:pt x="973" y="839"/>
                  </a:moveTo>
                  <a:lnTo>
                    <a:pt x="973" y="837"/>
                  </a:lnTo>
                  <a:lnTo>
                    <a:pt x="972" y="837"/>
                  </a:lnTo>
                  <a:lnTo>
                    <a:pt x="973" y="837"/>
                  </a:lnTo>
                  <a:lnTo>
                    <a:pt x="973" y="839"/>
                  </a:lnTo>
                  <a:close/>
                  <a:moveTo>
                    <a:pt x="171" y="835"/>
                  </a:moveTo>
                  <a:lnTo>
                    <a:pt x="173" y="837"/>
                  </a:lnTo>
                  <a:lnTo>
                    <a:pt x="171" y="837"/>
                  </a:lnTo>
                  <a:lnTo>
                    <a:pt x="171" y="839"/>
                  </a:lnTo>
                  <a:lnTo>
                    <a:pt x="171" y="841"/>
                  </a:lnTo>
                  <a:lnTo>
                    <a:pt x="169" y="841"/>
                  </a:lnTo>
                  <a:lnTo>
                    <a:pt x="169" y="839"/>
                  </a:lnTo>
                  <a:lnTo>
                    <a:pt x="167" y="839"/>
                  </a:lnTo>
                  <a:lnTo>
                    <a:pt x="169" y="839"/>
                  </a:lnTo>
                  <a:lnTo>
                    <a:pt x="169" y="837"/>
                  </a:lnTo>
                  <a:lnTo>
                    <a:pt x="171" y="837"/>
                  </a:lnTo>
                  <a:lnTo>
                    <a:pt x="171" y="835"/>
                  </a:lnTo>
                  <a:lnTo>
                    <a:pt x="169" y="835"/>
                  </a:lnTo>
                  <a:lnTo>
                    <a:pt x="169" y="837"/>
                  </a:lnTo>
                  <a:lnTo>
                    <a:pt x="167" y="839"/>
                  </a:lnTo>
                  <a:lnTo>
                    <a:pt x="167" y="837"/>
                  </a:lnTo>
                  <a:lnTo>
                    <a:pt x="165" y="837"/>
                  </a:lnTo>
                  <a:lnTo>
                    <a:pt x="165" y="839"/>
                  </a:lnTo>
                  <a:lnTo>
                    <a:pt x="165" y="841"/>
                  </a:lnTo>
                  <a:lnTo>
                    <a:pt x="165" y="839"/>
                  </a:lnTo>
                  <a:lnTo>
                    <a:pt x="165" y="837"/>
                  </a:lnTo>
                  <a:lnTo>
                    <a:pt x="163" y="837"/>
                  </a:lnTo>
                  <a:lnTo>
                    <a:pt x="165" y="837"/>
                  </a:lnTo>
                  <a:lnTo>
                    <a:pt x="165" y="835"/>
                  </a:lnTo>
                  <a:lnTo>
                    <a:pt x="167" y="835"/>
                  </a:lnTo>
                  <a:lnTo>
                    <a:pt x="167" y="833"/>
                  </a:lnTo>
                  <a:lnTo>
                    <a:pt x="169" y="833"/>
                  </a:lnTo>
                  <a:lnTo>
                    <a:pt x="171" y="833"/>
                  </a:lnTo>
                  <a:lnTo>
                    <a:pt x="171" y="835"/>
                  </a:lnTo>
                  <a:close/>
                  <a:moveTo>
                    <a:pt x="129" y="831"/>
                  </a:moveTo>
                  <a:lnTo>
                    <a:pt x="131" y="831"/>
                  </a:lnTo>
                  <a:lnTo>
                    <a:pt x="132" y="831"/>
                  </a:lnTo>
                  <a:lnTo>
                    <a:pt x="134" y="831"/>
                  </a:lnTo>
                  <a:lnTo>
                    <a:pt x="134" y="833"/>
                  </a:lnTo>
                  <a:lnTo>
                    <a:pt x="134" y="835"/>
                  </a:lnTo>
                  <a:lnTo>
                    <a:pt x="132" y="837"/>
                  </a:lnTo>
                  <a:lnTo>
                    <a:pt x="134" y="837"/>
                  </a:lnTo>
                  <a:lnTo>
                    <a:pt x="134" y="835"/>
                  </a:lnTo>
                  <a:lnTo>
                    <a:pt x="136" y="833"/>
                  </a:lnTo>
                  <a:lnTo>
                    <a:pt x="138" y="833"/>
                  </a:lnTo>
                  <a:lnTo>
                    <a:pt x="140" y="833"/>
                  </a:lnTo>
                  <a:lnTo>
                    <a:pt x="140" y="835"/>
                  </a:lnTo>
                  <a:lnTo>
                    <a:pt x="142" y="835"/>
                  </a:lnTo>
                  <a:lnTo>
                    <a:pt x="142" y="837"/>
                  </a:lnTo>
                  <a:lnTo>
                    <a:pt x="142" y="839"/>
                  </a:lnTo>
                  <a:lnTo>
                    <a:pt x="142" y="841"/>
                  </a:lnTo>
                  <a:lnTo>
                    <a:pt x="140" y="841"/>
                  </a:lnTo>
                  <a:lnTo>
                    <a:pt x="138" y="843"/>
                  </a:lnTo>
                  <a:lnTo>
                    <a:pt x="136" y="843"/>
                  </a:lnTo>
                  <a:lnTo>
                    <a:pt x="134" y="843"/>
                  </a:lnTo>
                  <a:lnTo>
                    <a:pt x="132" y="845"/>
                  </a:lnTo>
                  <a:lnTo>
                    <a:pt x="134" y="845"/>
                  </a:lnTo>
                  <a:lnTo>
                    <a:pt x="136" y="845"/>
                  </a:lnTo>
                  <a:lnTo>
                    <a:pt x="138" y="845"/>
                  </a:lnTo>
                  <a:lnTo>
                    <a:pt x="136" y="845"/>
                  </a:lnTo>
                  <a:lnTo>
                    <a:pt x="136" y="846"/>
                  </a:lnTo>
                  <a:lnTo>
                    <a:pt x="138" y="846"/>
                  </a:lnTo>
                  <a:lnTo>
                    <a:pt x="140" y="846"/>
                  </a:lnTo>
                  <a:lnTo>
                    <a:pt x="140" y="845"/>
                  </a:lnTo>
                  <a:lnTo>
                    <a:pt x="138" y="845"/>
                  </a:lnTo>
                  <a:lnTo>
                    <a:pt x="140" y="845"/>
                  </a:lnTo>
                  <a:lnTo>
                    <a:pt x="142" y="843"/>
                  </a:lnTo>
                  <a:lnTo>
                    <a:pt x="140" y="843"/>
                  </a:lnTo>
                  <a:lnTo>
                    <a:pt x="140" y="841"/>
                  </a:lnTo>
                  <a:lnTo>
                    <a:pt x="142" y="841"/>
                  </a:lnTo>
                  <a:lnTo>
                    <a:pt x="142" y="839"/>
                  </a:lnTo>
                  <a:lnTo>
                    <a:pt x="142" y="837"/>
                  </a:lnTo>
                  <a:lnTo>
                    <a:pt x="142" y="835"/>
                  </a:lnTo>
                  <a:lnTo>
                    <a:pt x="140" y="835"/>
                  </a:lnTo>
                  <a:lnTo>
                    <a:pt x="142" y="835"/>
                  </a:lnTo>
                  <a:lnTo>
                    <a:pt x="144" y="835"/>
                  </a:lnTo>
                  <a:lnTo>
                    <a:pt x="146" y="835"/>
                  </a:lnTo>
                  <a:lnTo>
                    <a:pt x="146" y="833"/>
                  </a:lnTo>
                  <a:lnTo>
                    <a:pt x="148" y="833"/>
                  </a:lnTo>
                  <a:lnTo>
                    <a:pt x="148" y="831"/>
                  </a:lnTo>
                  <a:lnTo>
                    <a:pt x="150" y="831"/>
                  </a:lnTo>
                  <a:lnTo>
                    <a:pt x="150" y="833"/>
                  </a:lnTo>
                  <a:lnTo>
                    <a:pt x="150" y="835"/>
                  </a:lnTo>
                  <a:lnTo>
                    <a:pt x="148" y="835"/>
                  </a:lnTo>
                  <a:lnTo>
                    <a:pt x="148" y="837"/>
                  </a:lnTo>
                  <a:lnTo>
                    <a:pt x="146" y="839"/>
                  </a:lnTo>
                  <a:lnTo>
                    <a:pt x="146" y="841"/>
                  </a:lnTo>
                  <a:lnTo>
                    <a:pt x="146" y="843"/>
                  </a:lnTo>
                  <a:lnTo>
                    <a:pt x="146" y="845"/>
                  </a:lnTo>
                  <a:lnTo>
                    <a:pt x="144" y="846"/>
                  </a:lnTo>
                  <a:lnTo>
                    <a:pt x="146" y="846"/>
                  </a:lnTo>
                  <a:lnTo>
                    <a:pt x="146" y="848"/>
                  </a:lnTo>
                  <a:lnTo>
                    <a:pt x="144" y="848"/>
                  </a:lnTo>
                  <a:lnTo>
                    <a:pt x="146" y="850"/>
                  </a:lnTo>
                  <a:lnTo>
                    <a:pt x="146" y="852"/>
                  </a:lnTo>
                  <a:lnTo>
                    <a:pt x="144" y="854"/>
                  </a:lnTo>
                  <a:lnTo>
                    <a:pt x="144" y="856"/>
                  </a:lnTo>
                  <a:lnTo>
                    <a:pt x="142" y="856"/>
                  </a:lnTo>
                  <a:lnTo>
                    <a:pt x="140" y="856"/>
                  </a:lnTo>
                  <a:lnTo>
                    <a:pt x="142" y="856"/>
                  </a:lnTo>
                  <a:lnTo>
                    <a:pt x="142" y="858"/>
                  </a:lnTo>
                  <a:lnTo>
                    <a:pt x="140" y="858"/>
                  </a:lnTo>
                  <a:lnTo>
                    <a:pt x="138" y="858"/>
                  </a:lnTo>
                  <a:lnTo>
                    <a:pt x="138" y="856"/>
                  </a:lnTo>
                  <a:lnTo>
                    <a:pt x="138" y="858"/>
                  </a:lnTo>
                  <a:lnTo>
                    <a:pt x="136" y="858"/>
                  </a:lnTo>
                  <a:lnTo>
                    <a:pt x="134" y="858"/>
                  </a:lnTo>
                  <a:lnTo>
                    <a:pt x="136" y="856"/>
                  </a:lnTo>
                  <a:lnTo>
                    <a:pt x="134" y="856"/>
                  </a:lnTo>
                  <a:lnTo>
                    <a:pt x="132" y="856"/>
                  </a:lnTo>
                  <a:lnTo>
                    <a:pt x="132" y="854"/>
                  </a:lnTo>
                  <a:lnTo>
                    <a:pt x="134" y="854"/>
                  </a:lnTo>
                  <a:lnTo>
                    <a:pt x="132" y="854"/>
                  </a:lnTo>
                  <a:lnTo>
                    <a:pt x="132" y="852"/>
                  </a:lnTo>
                  <a:lnTo>
                    <a:pt x="134" y="852"/>
                  </a:lnTo>
                  <a:lnTo>
                    <a:pt x="136" y="852"/>
                  </a:lnTo>
                  <a:lnTo>
                    <a:pt x="136" y="854"/>
                  </a:lnTo>
                  <a:lnTo>
                    <a:pt x="138" y="854"/>
                  </a:lnTo>
                  <a:lnTo>
                    <a:pt x="136" y="852"/>
                  </a:lnTo>
                  <a:lnTo>
                    <a:pt x="136" y="850"/>
                  </a:lnTo>
                  <a:lnTo>
                    <a:pt x="134" y="850"/>
                  </a:lnTo>
                  <a:lnTo>
                    <a:pt x="132" y="850"/>
                  </a:lnTo>
                  <a:lnTo>
                    <a:pt x="132" y="848"/>
                  </a:lnTo>
                  <a:lnTo>
                    <a:pt x="132" y="850"/>
                  </a:lnTo>
                  <a:lnTo>
                    <a:pt x="132" y="848"/>
                  </a:lnTo>
                  <a:lnTo>
                    <a:pt x="131" y="850"/>
                  </a:lnTo>
                  <a:lnTo>
                    <a:pt x="131" y="848"/>
                  </a:lnTo>
                  <a:lnTo>
                    <a:pt x="129" y="848"/>
                  </a:lnTo>
                  <a:lnTo>
                    <a:pt x="129" y="846"/>
                  </a:lnTo>
                  <a:lnTo>
                    <a:pt x="131" y="846"/>
                  </a:lnTo>
                  <a:lnTo>
                    <a:pt x="129" y="845"/>
                  </a:lnTo>
                  <a:lnTo>
                    <a:pt x="129" y="843"/>
                  </a:lnTo>
                  <a:lnTo>
                    <a:pt x="129" y="841"/>
                  </a:lnTo>
                  <a:lnTo>
                    <a:pt x="129" y="843"/>
                  </a:lnTo>
                  <a:lnTo>
                    <a:pt x="127" y="843"/>
                  </a:lnTo>
                  <a:lnTo>
                    <a:pt x="127" y="841"/>
                  </a:lnTo>
                  <a:lnTo>
                    <a:pt x="127" y="839"/>
                  </a:lnTo>
                  <a:lnTo>
                    <a:pt x="125" y="839"/>
                  </a:lnTo>
                  <a:lnTo>
                    <a:pt x="125" y="837"/>
                  </a:lnTo>
                  <a:lnTo>
                    <a:pt x="127" y="837"/>
                  </a:lnTo>
                  <a:lnTo>
                    <a:pt x="127" y="835"/>
                  </a:lnTo>
                  <a:lnTo>
                    <a:pt x="127" y="833"/>
                  </a:lnTo>
                  <a:lnTo>
                    <a:pt x="127" y="831"/>
                  </a:lnTo>
                  <a:lnTo>
                    <a:pt x="129" y="831"/>
                  </a:lnTo>
                  <a:close/>
                  <a:moveTo>
                    <a:pt x="173" y="833"/>
                  </a:moveTo>
                  <a:lnTo>
                    <a:pt x="171" y="831"/>
                  </a:lnTo>
                  <a:lnTo>
                    <a:pt x="171" y="829"/>
                  </a:lnTo>
                  <a:lnTo>
                    <a:pt x="173" y="829"/>
                  </a:lnTo>
                  <a:lnTo>
                    <a:pt x="173" y="831"/>
                  </a:lnTo>
                  <a:lnTo>
                    <a:pt x="173" y="833"/>
                  </a:lnTo>
                  <a:close/>
                  <a:moveTo>
                    <a:pt x="165" y="833"/>
                  </a:moveTo>
                  <a:lnTo>
                    <a:pt x="165" y="831"/>
                  </a:lnTo>
                  <a:lnTo>
                    <a:pt x="163" y="831"/>
                  </a:lnTo>
                  <a:lnTo>
                    <a:pt x="163" y="829"/>
                  </a:lnTo>
                  <a:lnTo>
                    <a:pt x="165" y="831"/>
                  </a:lnTo>
                  <a:lnTo>
                    <a:pt x="165" y="833"/>
                  </a:lnTo>
                  <a:close/>
                  <a:moveTo>
                    <a:pt x="129" y="829"/>
                  </a:moveTo>
                  <a:lnTo>
                    <a:pt x="129" y="831"/>
                  </a:lnTo>
                  <a:lnTo>
                    <a:pt x="129" y="829"/>
                  </a:lnTo>
                  <a:lnTo>
                    <a:pt x="127" y="829"/>
                  </a:lnTo>
                  <a:lnTo>
                    <a:pt x="129" y="829"/>
                  </a:lnTo>
                  <a:close/>
                  <a:moveTo>
                    <a:pt x="1333" y="829"/>
                  </a:moveTo>
                  <a:lnTo>
                    <a:pt x="1331" y="829"/>
                  </a:lnTo>
                  <a:lnTo>
                    <a:pt x="1331" y="827"/>
                  </a:lnTo>
                  <a:lnTo>
                    <a:pt x="1333" y="827"/>
                  </a:lnTo>
                  <a:lnTo>
                    <a:pt x="1333" y="829"/>
                  </a:lnTo>
                  <a:close/>
                  <a:moveTo>
                    <a:pt x="169" y="829"/>
                  </a:moveTo>
                  <a:lnTo>
                    <a:pt x="169" y="827"/>
                  </a:lnTo>
                  <a:lnTo>
                    <a:pt x="171" y="827"/>
                  </a:lnTo>
                  <a:lnTo>
                    <a:pt x="169" y="829"/>
                  </a:lnTo>
                  <a:close/>
                  <a:moveTo>
                    <a:pt x="171" y="827"/>
                  </a:moveTo>
                  <a:lnTo>
                    <a:pt x="171" y="829"/>
                  </a:lnTo>
                  <a:lnTo>
                    <a:pt x="171" y="827"/>
                  </a:lnTo>
                  <a:close/>
                  <a:moveTo>
                    <a:pt x="954" y="827"/>
                  </a:moveTo>
                  <a:lnTo>
                    <a:pt x="954" y="825"/>
                  </a:lnTo>
                  <a:lnTo>
                    <a:pt x="954" y="827"/>
                  </a:lnTo>
                  <a:close/>
                  <a:moveTo>
                    <a:pt x="165" y="823"/>
                  </a:moveTo>
                  <a:lnTo>
                    <a:pt x="165" y="825"/>
                  </a:lnTo>
                  <a:lnTo>
                    <a:pt x="163" y="825"/>
                  </a:lnTo>
                  <a:lnTo>
                    <a:pt x="165" y="823"/>
                  </a:lnTo>
                  <a:close/>
                  <a:moveTo>
                    <a:pt x="1334" y="823"/>
                  </a:moveTo>
                  <a:lnTo>
                    <a:pt x="1333" y="823"/>
                  </a:lnTo>
                  <a:lnTo>
                    <a:pt x="1333" y="821"/>
                  </a:lnTo>
                  <a:lnTo>
                    <a:pt x="1334" y="821"/>
                  </a:lnTo>
                  <a:lnTo>
                    <a:pt x="1334" y="823"/>
                  </a:lnTo>
                  <a:close/>
                  <a:moveTo>
                    <a:pt x="163" y="823"/>
                  </a:moveTo>
                  <a:lnTo>
                    <a:pt x="161" y="823"/>
                  </a:lnTo>
                  <a:lnTo>
                    <a:pt x="163" y="821"/>
                  </a:lnTo>
                  <a:lnTo>
                    <a:pt x="163" y="823"/>
                  </a:lnTo>
                  <a:close/>
                  <a:moveTo>
                    <a:pt x="1333" y="821"/>
                  </a:moveTo>
                  <a:lnTo>
                    <a:pt x="1331" y="821"/>
                  </a:lnTo>
                  <a:lnTo>
                    <a:pt x="1333" y="821"/>
                  </a:lnTo>
                  <a:lnTo>
                    <a:pt x="1333" y="820"/>
                  </a:lnTo>
                  <a:lnTo>
                    <a:pt x="1333" y="821"/>
                  </a:lnTo>
                  <a:close/>
                  <a:moveTo>
                    <a:pt x="159" y="820"/>
                  </a:moveTo>
                  <a:lnTo>
                    <a:pt x="157" y="820"/>
                  </a:lnTo>
                  <a:lnTo>
                    <a:pt x="157" y="818"/>
                  </a:lnTo>
                  <a:lnTo>
                    <a:pt x="159" y="818"/>
                  </a:lnTo>
                  <a:lnTo>
                    <a:pt x="159" y="820"/>
                  </a:lnTo>
                  <a:close/>
                  <a:moveTo>
                    <a:pt x="163" y="818"/>
                  </a:moveTo>
                  <a:lnTo>
                    <a:pt x="163" y="820"/>
                  </a:lnTo>
                  <a:lnTo>
                    <a:pt x="163" y="821"/>
                  </a:lnTo>
                  <a:lnTo>
                    <a:pt x="161" y="823"/>
                  </a:lnTo>
                  <a:lnTo>
                    <a:pt x="159" y="823"/>
                  </a:lnTo>
                  <a:lnTo>
                    <a:pt x="159" y="821"/>
                  </a:lnTo>
                  <a:lnTo>
                    <a:pt x="161" y="821"/>
                  </a:lnTo>
                  <a:lnTo>
                    <a:pt x="161" y="820"/>
                  </a:lnTo>
                  <a:lnTo>
                    <a:pt x="161" y="818"/>
                  </a:lnTo>
                  <a:lnTo>
                    <a:pt x="163" y="818"/>
                  </a:lnTo>
                  <a:lnTo>
                    <a:pt x="163" y="820"/>
                  </a:lnTo>
                  <a:lnTo>
                    <a:pt x="163" y="818"/>
                  </a:lnTo>
                  <a:close/>
                  <a:moveTo>
                    <a:pt x="169" y="816"/>
                  </a:moveTo>
                  <a:lnTo>
                    <a:pt x="167" y="816"/>
                  </a:lnTo>
                  <a:lnTo>
                    <a:pt x="165" y="814"/>
                  </a:lnTo>
                  <a:lnTo>
                    <a:pt x="167" y="814"/>
                  </a:lnTo>
                  <a:lnTo>
                    <a:pt x="169" y="814"/>
                  </a:lnTo>
                  <a:lnTo>
                    <a:pt x="169" y="816"/>
                  </a:lnTo>
                  <a:close/>
                  <a:moveTo>
                    <a:pt x="173" y="814"/>
                  </a:moveTo>
                  <a:lnTo>
                    <a:pt x="173" y="816"/>
                  </a:lnTo>
                  <a:lnTo>
                    <a:pt x="171" y="816"/>
                  </a:lnTo>
                  <a:lnTo>
                    <a:pt x="169" y="816"/>
                  </a:lnTo>
                  <a:lnTo>
                    <a:pt x="171" y="816"/>
                  </a:lnTo>
                  <a:lnTo>
                    <a:pt x="171" y="814"/>
                  </a:lnTo>
                  <a:lnTo>
                    <a:pt x="173" y="814"/>
                  </a:lnTo>
                  <a:close/>
                  <a:moveTo>
                    <a:pt x="1321" y="812"/>
                  </a:moveTo>
                  <a:lnTo>
                    <a:pt x="1321" y="814"/>
                  </a:lnTo>
                  <a:lnTo>
                    <a:pt x="1323" y="812"/>
                  </a:lnTo>
                  <a:lnTo>
                    <a:pt x="1323" y="814"/>
                  </a:lnTo>
                  <a:lnTo>
                    <a:pt x="1323" y="812"/>
                  </a:lnTo>
                  <a:lnTo>
                    <a:pt x="1323" y="814"/>
                  </a:lnTo>
                  <a:lnTo>
                    <a:pt x="1321" y="814"/>
                  </a:lnTo>
                  <a:lnTo>
                    <a:pt x="1321" y="816"/>
                  </a:lnTo>
                  <a:lnTo>
                    <a:pt x="1319" y="814"/>
                  </a:lnTo>
                  <a:lnTo>
                    <a:pt x="1317" y="812"/>
                  </a:lnTo>
                  <a:lnTo>
                    <a:pt x="1319" y="812"/>
                  </a:lnTo>
                  <a:lnTo>
                    <a:pt x="1321" y="812"/>
                  </a:lnTo>
                  <a:lnTo>
                    <a:pt x="1321" y="810"/>
                  </a:lnTo>
                  <a:lnTo>
                    <a:pt x="1323" y="810"/>
                  </a:lnTo>
                  <a:lnTo>
                    <a:pt x="1323" y="812"/>
                  </a:lnTo>
                  <a:lnTo>
                    <a:pt x="1321" y="812"/>
                  </a:lnTo>
                  <a:close/>
                  <a:moveTo>
                    <a:pt x="983" y="812"/>
                  </a:moveTo>
                  <a:lnTo>
                    <a:pt x="981" y="812"/>
                  </a:lnTo>
                  <a:lnTo>
                    <a:pt x="977" y="812"/>
                  </a:lnTo>
                  <a:lnTo>
                    <a:pt x="975" y="814"/>
                  </a:lnTo>
                  <a:lnTo>
                    <a:pt x="975" y="812"/>
                  </a:lnTo>
                  <a:lnTo>
                    <a:pt x="977" y="812"/>
                  </a:lnTo>
                  <a:lnTo>
                    <a:pt x="979" y="812"/>
                  </a:lnTo>
                  <a:lnTo>
                    <a:pt x="981" y="812"/>
                  </a:lnTo>
                  <a:lnTo>
                    <a:pt x="981" y="810"/>
                  </a:lnTo>
                  <a:lnTo>
                    <a:pt x="983" y="810"/>
                  </a:lnTo>
                  <a:lnTo>
                    <a:pt x="987" y="810"/>
                  </a:lnTo>
                  <a:lnTo>
                    <a:pt x="985" y="810"/>
                  </a:lnTo>
                  <a:lnTo>
                    <a:pt x="983" y="810"/>
                  </a:lnTo>
                  <a:lnTo>
                    <a:pt x="983" y="812"/>
                  </a:lnTo>
                  <a:close/>
                  <a:moveTo>
                    <a:pt x="169" y="814"/>
                  </a:moveTo>
                  <a:lnTo>
                    <a:pt x="169" y="812"/>
                  </a:lnTo>
                  <a:lnTo>
                    <a:pt x="171" y="808"/>
                  </a:lnTo>
                  <a:lnTo>
                    <a:pt x="173" y="808"/>
                  </a:lnTo>
                  <a:lnTo>
                    <a:pt x="173" y="810"/>
                  </a:lnTo>
                  <a:lnTo>
                    <a:pt x="173" y="812"/>
                  </a:lnTo>
                  <a:lnTo>
                    <a:pt x="171" y="812"/>
                  </a:lnTo>
                  <a:lnTo>
                    <a:pt x="171" y="814"/>
                  </a:lnTo>
                  <a:lnTo>
                    <a:pt x="169" y="814"/>
                  </a:lnTo>
                  <a:close/>
                  <a:moveTo>
                    <a:pt x="1010" y="797"/>
                  </a:moveTo>
                  <a:lnTo>
                    <a:pt x="1008" y="797"/>
                  </a:lnTo>
                  <a:lnTo>
                    <a:pt x="1010" y="797"/>
                  </a:lnTo>
                  <a:lnTo>
                    <a:pt x="1012" y="793"/>
                  </a:lnTo>
                  <a:lnTo>
                    <a:pt x="1014" y="793"/>
                  </a:lnTo>
                  <a:lnTo>
                    <a:pt x="1014" y="791"/>
                  </a:lnTo>
                  <a:lnTo>
                    <a:pt x="1016" y="791"/>
                  </a:lnTo>
                  <a:lnTo>
                    <a:pt x="1016" y="789"/>
                  </a:lnTo>
                  <a:lnTo>
                    <a:pt x="1016" y="791"/>
                  </a:lnTo>
                  <a:lnTo>
                    <a:pt x="1014" y="791"/>
                  </a:lnTo>
                  <a:lnTo>
                    <a:pt x="1014" y="793"/>
                  </a:lnTo>
                  <a:lnTo>
                    <a:pt x="1010" y="795"/>
                  </a:lnTo>
                  <a:lnTo>
                    <a:pt x="1010" y="797"/>
                  </a:lnTo>
                  <a:close/>
                  <a:moveTo>
                    <a:pt x="1277" y="781"/>
                  </a:moveTo>
                  <a:lnTo>
                    <a:pt x="1277" y="783"/>
                  </a:lnTo>
                  <a:lnTo>
                    <a:pt x="1279" y="783"/>
                  </a:lnTo>
                  <a:lnTo>
                    <a:pt x="1279" y="781"/>
                  </a:lnTo>
                  <a:lnTo>
                    <a:pt x="1279" y="783"/>
                  </a:lnTo>
                  <a:lnTo>
                    <a:pt x="1277" y="783"/>
                  </a:lnTo>
                  <a:lnTo>
                    <a:pt x="1275" y="783"/>
                  </a:lnTo>
                  <a:lnTo>
                    <a:pt x="1277" y="783"/>
                  </a:lnTo>
                  <a:lnTo>
                    <a:pt x="1275" y="783"/>
                  </a:lnTo>
                  <a:lnTo>
                    <a:pt x="1275" y="781"/>
                  </a:lnTo>
                  <a:lnTo>
                    <a:pt x="1277" y="781"/>
                  </a:lnTo>
                  <a:close/>
                  <a:moveTo>
                    <a:pt x="987" y="779"/>
                  </a:moveTo>
                  <a:lnTo>
                    <a:pt x="989" y="779"/>
                  </a:lnTo>
                  <a:lnTo>
                    <a:pt x="987" y="779"/>
                  </a:lnTo>
                  <a:lnTo>
                    <a:pt x="987" y="781"/>
                  </a:lnTo>
                  <a:lnTo>
                    <a:pt x="987" y="783"/>
                  </a:lnTo>
                  <a:lnTo>
                    <a:pt x="985" y="785"/>
                  </a:lnTo>
                  <a:lnTo>
                    <a:pt x="985" y="783"/>
                  </a:lnTo>
                  <a:lnTo>
                    <a:pt x="987" y="781"/>
                  </a:lnTo>
                  <a:lnTo>
                    <a:pt x="987" y="779"/>
                  </a:lnTo>
                  <a:lnTo>
                    <a:pt x="987" y="777"/>
                  </a:lnTo>
                  <a:lnTo>
                    <a:pt x="989" y="777"/>
                  </a:lnTo>
                  <a:lnTo>
                    <a:pt x="989" y="779"/>
                  </a:lnTo>
                  <a:lnTo>
                    <a:pt x="987" y="779"/>
                  </a:lnTo>
                  <a:close/>
                  <a:moveTo>
                    <a:pt x="1273" y="777"/>
                  </a:moveTo>
                  <a:lnTo>
                    <a:pt x="1275" y="777"/>
                  </a:lnTo>
                  <a:lnTo>
                    <a:pt x="1273" y="779"/>
                  </a:lnTo>
                  <a:lnTo>
                    <a:pt x="1275" y="779"/>
                  </a:lnTo>
                  <a:lnTo>
                    <a:pt x="1273" y="779"/>
                  </a:lnTo>
                  <a:lnTo>
                    <a:pt x="1271" y="779"/>
                  </a:lnTo>
                  <a:lnTo>
                    <a:pt x="1271" y="777"/>
                  </a:lnTo>
                  <a:lnTo>
                    <a:pt x="1269" y="777"/>
                  </a:lnTo>
                  <a:lnTo>
                    <a:pt x="1271" y="777"/>
                  </a:lnTo>
                  <a:lnTo>
                    <a:pt x="1271" y="775"/>
                  </a:lnTo>
                  <a:lnTo>
                    <a:pt x="1273" y="775"/>
                  </a:lnTo>
                  <a:lnTo>
                    <a:pt x="1273" y="777"/>
                  </a:lnTo>
                  <a:close/>
                  <a:moveTo>
                    <a:pt x="1023" y="777"/>
                  </a:moveTo>
                  <a:lnTo>
                    <a:pt x="1023" y="775"/>
                  </a:lnTo>
                  <a:lnTo>
                    <a:pt x="1023" y="777"/>
                  </a:lnTo>
                  <a:close/>
                  <a:moveTo>
                    <a:pt x="1006" y="772"/>
                  </a:moveTo>
                  <a:lnTo>
                    <a:pt x="1004" y="772"/>
                  </a:lnTo>
                  <a:lnTo>
                    <a:pt x="1006" y="772"/>
                  </a:lnTo>
                  <a:close/>
                  <a:moveTo>
                    <a:pt x="1261" y="768"/>
                  </a:moveTo>
                  <a:lnTo>
                    <a:pt x="1265" y="768"/>
                  </a:lnTo>
                  <a:lnTo>
                    <a:pt x="1267" y="768"/>
                  </a:lnTo>
                  <a:lnTo>
                    <a:pt x="1267" y="770"/>
                  </a:lnTo>
                  <a:lnTo>
                    <a:pt x="1265" y="770"/>
                  </a:lnTo>
                  <a:lnTo>
                    <a:pt x="1267" y="770"/>
                  </a:lnTo>
                  <a:lnTo>
                    <a:pt x="1265" y="772"/>
                  </a:lnTo>
                  <a:lnTo>
                    <a:pt x="1263" y="770"/>
                  </a:lnTo>
                  <a:lnTo>
                    <a:pt x="1261" y="770"/>
                  </a:lnTo>
                  <a:lnTo>
                    <a:pt x="1261" y="768"/>
                  </a:lnTo>
                  <a:close/>
                  <a:moveTo>
                    <a:pt x="1012" y="770"/>
                  </a:moveTo>
                  <a:lnTo>
                    <a:pt x="1010" y="770"/>
                  </a:lnTo>
                  <a:lnTo>
                    <a:pt x="1010" y="768"/>
                  </a:lnTo>
                  <a:lnTo>
                    <a:pt x="1012" y="768"/>
                  </a:lnTo>
                  <a:lnTo>
                    <a:pt x="1012" y="770"/>
                  </a:lnTo>
                  <a:close/>
                  <a:moveTo>
                    <a:pt x="993" y="770"/>
                  </a:moveTo>
                  <a:lnTo>
                    <a:pt x="993" y="772"/>
                  </a:lnTo>
                  <a:lnTo>
                    <a:pt x="993" y="773"/>
                  </a:lnTo>
                  <a:lnTo>
                    <a:pt x="993" y="775"/>
                  </a:lnTo>
                  <a:lnTo>
                    <a:pt x="991" y="775"/>
                  </a:lnTo>
                  <a:lnTo>
                    <a:pt x="989" y="777"/>
                  </a:lnTo>
                  <a:lnTo>
                    <a:pt x="989" y="775"/>
                  </a:lnTo>
                  <a:lnTo>
                    <a:pt x="989" y="773"/>
                  </a:lnTo>
                  <a:lnTo>
                    <a:pt x="991" y="772"/>
                  </a:lnTo>
                  <a:lnTo>
                    <a:pt x="989" y="772"/>
                  </a:lnTo>
                  <a:lnTo>
                    <a:pt x="991" y="772"/>
                  </a:lnTo>
                  <a:lnTo>
                    <a:pt x="991" y="770"/>
                  </a:lnTo>
                  <a:lnTo>
                    <a:pt x="991" y="768"/>
                  </a:lnTo>
                  <a:lnTo>
                    <a:pt x="993" y="768"/>
                  </a:lnTo>
                  <a:lnTo>
                    <a:pt x="993" y="770"/>
                  </a:lnTo>
                  <a:close/>
                  <a:moveTo>
                    <a:pt x="977" y="770"/>
                  </a:moveTo>
                  <a:lnTo>
                    <a:pt x="975" y="772"/>
                  </a:lnTo>
                  <a:lnTo>
                    <a:pt x="972" y="773"/>
                  </a:lnTo>
                  <a:lnTo>
                    <a:pt x="972" y="775"/>
                  </a:lnTo>
                  <a:lnTo>
                    <a:pt x="970" y="775"/>
                  </a:lnTo>
                  <a:lnTo>
                    <a:pt x="970" y="773"/>
                  </a:lnTo>
                  <a:lnTo>
                    <a:pt x="970" y="772"/>
                  </a:lnTo>
                  <a:lnTo>
                    <a:pt x="972" y="772"/>
                  </a:lnTo>
                  <a:lnTo>
                    <a:pt x="972" y="770"/>
                  </a:lnTo>
                  <a:lnTo>
                    <a:pt x="973" y="770"/>
                  </a:lnTo>
                  <a:lnTo>
                    <a:pt x="975" y="770"/>
                  </a:lnTo>
                  <a:lnTo>
                    <a:pt x="977" y="770"/>
                  </a:lnTo>
                  <a:lnTo>
                    <a:pt x="977" y="768"/>
                  </a:lnTo>
                  <a:lnTo>
                    <a:pt x="977" y="766"/>
                  </a:lnTo>
                  <a:lnTo>
                    <a:pt x="979" y="764"/>
                  </a:lnTo>
                  <a:lnTo>
                    <a:pt x="979" y="766"/>
                  </a:lnTo>
                  <a:lnTo>
                    <a:pt x="977" y="766"/>
                  </a:lnTo>
                  <a:lnTo>
                    <a:pt x="977" y="768"/>
                  </a:lnTo>
                  <a:lnTo>
                    <a:pt x="977" y="770"/>
                  </a:lnTo>
                  <a:close/>
                  <a:moveTo>
                    <a:pt x="1267" y="766"/>
                  </a:moveTo>
                  <a:lnTo>
                    <a:pt x="1269" y="766"/>
                  </a:lnTo>
                  <a:lnTo>
                    <a:pt x="1267" y="766"/>
                  </a:lnTo>
                  <a:lnTo>
                    <a:pt x="1269" y="766"/>
                  </a:lnTo>
                  <a:lnTo>
                    <a:pt x="1271" y="766"/>
                  </a:lnTo>
                  <a:lnTo>
                    <a:pt x="1269" y="768"/>
                  </a:lnTo>
                  <a:lnTo>
                    <a:pt x="1271" y="768"/>
                  </a:lnTo>
                  <a:lnTo>
                    <a:pt x="1267" y="768"/>
                  </a:lnTo>
                  <a:lnTo>
                    <a:pt x="1265" y="766"/>
                  </a:lnTo>
                  <a:lnTo>
                    <a:pt x="1265" y="768"/>
                  </a:lnTo>
                  <a:lnTo>
                    <a:pt x="1265" y="766"/>
                  </a:lnTo>
                  <a:lnTo>
                    <a:pt x="1263" y="766"/>
                  </a:lnTo>
                  <a:lnTo>
                    <a:pt x="1267" y="766"/>
                  </a:lnTo>
                  <a:lnTo>
                    <a:pt x="1263" y="766"/>
                  </a:lnTo>
                  <a:lnTo>
                    <a:pt x="1265" y="766"/>
                  </a:lnTo>
                  <a:lnTo>
                    <a:pt x="1263" y="764"/>
                  </a:lnTo>
                  <a:lnTo>
                    <a:pt x="1265" y="764"/>
                  </a:lnTo>
                  <a:lnTo>
                    <a:pt x="1267" y="764"/>
                  </a:lnTo>
                  <a:lnTo>
                    <a:pt x="1267" y="766"/>
                  </a:lnTo>
                  <a:close/>
                  <a:moveTo>
                    <a:pt x="991" y="762"/>
                  </a:moveTo>
                  <a:lnTo>
                    <a:pt x="991" y="760"/>
                  </a:lnTo>
                  <a:lnTo>
                    <a:pt x="989" y="760"/>
                  </a:lnTo>
                  <a:lnTo>
                    <a:pt x="991" y="760"/>
                  </a:lnTo>
                  <a:lnTo>
                    <a:pt x="991" y="762"/>
                  </a:lnTo>
                  <a:close/>
                  <a:moveTo>
                    <a:pt x="985" y="760"/>
                  </a:moveTo>
                  <a:lnTo>
                    <a:pt x="985" y="762"/>
                  </a:lnTo>
                  <a:lnTo>
                    <a:pt x="983" y="762"/>
                  </a:lnTo>
                  <a:lnTo>
                    <a:pt x="983" y="764"/>
                  </a:lnTo>
                  <a:lnTo>
                    <a:pt x="985" y="764"/>
                  </a:lnTo>
                  <a:lnTo>
                    <a:pt x="985" y="766"/>
                  </a:lnTo>
                  <a:lnTo>
                    <a:pt x="987" y="768"/>
                  </a:lnTo>
                  <a:lnTo>
                    <a:pt x="989" y="768"/>
                  </a:lnTo>
                  <a:lnTo>
                    <a:pt x="989" y="770"/>
                  </a:lnTo>
                  <a:lnTo>
                    <a:pt x="989" y="772"/>
                  </a:lnTo>
                  <a:lnTo>
                    <a:pt x="989" y="770"/>
                  </a:lnTo>
                  <a:lnTo>
                    <a:pt x="989" y="772"/>
                  </a:lnTo>
                  <a:lnTo>
                    <a:pt x="987" y="772"/>
                  </a:lnTo>
                  <a:lnTo>
                    <a:pt x="987" y="773"/>
                  </a:lnTo>
                  <a:lnTo>
                    <a:pt x="987" y="775"/>
                  </a:lnTo>
                  <a:lnTo>
                    <a:pt x="985" y="779"/>
                  </a:lnTo>
                  <a:lnTo>
                    <a:pt x="985" y="783"/>
                  </a:lnTo>
                  <a:lnTo>
                    <a:pt x="983" y="783"/>
                  </a:lnTo>
                  <a:lnTo>
                    <a:pt x="985" y="781"/>
                  </a:lnTo>
                  <a:lnTo>
                    <a:pt x="985" y="779"/>
                  </a:lnTo>
                  <a:lnTo>
                    <a:pt x="985" y="777"/>
                  </a:lnTo>
                  <a:lnTo>
                    <a:pt x="987" y="772"/>
                  </a:lnTo>
                  <a:lnTo>
                    <a:pt x="987" y="770"/>
                  </a:lnTo>
                  <a:lnTo>
                    <a:pt x="987" y="768"/>
                  </a:lnTo>
                  <a:lnTo>
                    <a:pt x="987" y="770"/>
                  </a:lnTo>
                  <a:lnTo>
                    <a:pt x="985" y="773"/>
                  </a:lnTo>
                  <a:lnTo>
                    <a:pt x="987" y="773"/>
                  </a:lnTo>
                  <a:lnTo>
                    <a:pt x="987" y="775"/>
                  </a:lnTo>
                  <a:lnTo>
                    <a:pt x="985" y="775"/>
                  </a:lnTo>
                  <a:lnTo>
                    <a:pt x="985" y="777"/>
                  </a:lnTo>
                  <a:lnTo>
                    <a:pt x="983" y="781"/>
                  </a:lnTo>
                  <a:lnTo>
                    <a:pt x="983" y="783"/>
                  </a:lnTo>
                  <a:lnTo>
                    <a:pt x="985" y="779"/>
                  </a:lnTo>
                  <a:lnTo>
                    <a:pt x="985" y="775"/>
                  </a:lnTo>
                  <a:lnTo>
                    <a:pt x="985" y="773"/>
                  </a:lnTo>
                  <a:lnTo>
                    <a:pt x="983" y="775"/>
                  </a:lnTo>
                  <a:lnTo>
                    <a:pt x="981" y="781"/>
                  </a:lnTo>
                  <a:lnTo>
                    <a:pt x="979" y="783"/>
                  </a:lnTo>
                  <a:lnTo>
                    <a:pt x="977" y="783"/>
                  </a:lnTo>
                  <a:lnTo>
                    <a:pt x="975" y="785"/>
                  </a:lnTo>
                  <a:lnTo>
                    <a:pt x="977" y="781"/>
                  </a:lnTo>
                  <a:lnTo>
                    <a:pt x="979" y="779"/>
                  </a:lnTo>
                  <a:lnTo>
                    <a:pt x="979" y="777"/>
                  </a:lnTo>
                  <a:lnTo>
                    <a:pt x="979" y="775"/>
                  </a:lnTo>
                  <a:lnTo>
                    <a:pt x="977" y="777"/>
                  </a:lnTo>
                  <a:lnTo>
                    <a:pt x="975" y="781"/>
                  </a:lnTo>
                  <a:lnTo>
                    <a:pt x="973" y="783"/>
                  </a:lnTo>
                  <a:lnTo>
                    <a:pt x="973" y="785"/>
                  </a:lnTo>
                  <a:lnTo>
                    <a:pt x="972" y="783"/>
                  </a:lnTo>
                  <a:lnTo>
                    <a:pt x="972" y="781"/>
                  </a:lnTo>
                  <a:lnTo>
                    <a:pt x="975" y="775"/>
                  </a:lnTo>
                  <a:lnTo>
                    <a:pt x="979" y="772"/>
                  </a:lnTo>
                  <a:lnTo>
                    <a:pt x="979" y="770"/>
                  </a:lnTo>
                  <a:lnTo>
                    <a:pt x="979" y="768"/>
                  </a:lnTo>
                  <a:lnTo>
                    <a:pt x="979" y="766"/>
                  </a:lnTo>
                  <a:lnTo>
                    <a:pt x="979" y="764"/>
                  </a:lnTo>
                  <a:lnTo>
                    <a:pt x="981" y="766"/>
                  </a:lnTo>
                  <a:lnTo>
                    <a:pt x="981" y="768"/>
                  </a:lnTo>
                  <a:lnTo>
                    <a:pt x="979" y="770"/>
                  </a:lnTo>
                  <a:lnTo>
                    <a:pt x="979" y="772"/>
                  </a:lnTo>
                  <a:lnTo>
                    <a:pt x="979" y="773"/>
                  </a:lnTo>
                  <a:lnTo>
                    <a:pt x="977" y="775"/>
                  </a:lnTo>
                  <a:lnTo>
                    <a:pt x="979" y="775"/>
                  </a:lnTo>
                  <a:lnTo>
                    <a:pt x="979" y="773"/>
                  </a:lnTo>
                  <a:lnTo>
                    <a:pt x="981" y="773"/>
                  </a:lnTo>
                  <a:lnTo>
                    <a:pt x="981" y="770"/>
                  </a:lnTo>
                  <a:lnTo>
                    <a:pt x="981" y="768"/>
                  </a:lnTo>
                  <a:lnTo>
                    <a:pt x="983" y="768"/>
                  </a:lnTo>
                  <a:lnTo>
                    <a:pt x="983" y="766"/>
                  </a:lnTo>
                  <a:lnTo>
                    <a:pt x="983" y="764"/>
                  </a:lnTo>
                  <a:lnTo>
                    <a:pt x="983" y="762"/>
                  </a:lnTo>
                  <a:lnTo>
                    <a:pt x="983" y="760"/>
                  </a:lnTo>
                  <a:lnTo>
                    <a:pt x="985" y="760"/>
                  </a:lnTo>
                  <a:close/>
                  <a:moveTo>
                    <a:pt x="1273" y="760"/>
                  </a:moveTo>
                  <a:lnTo>
                    <a:pt x="1273" y="762"/>
                  </a:lnTo>
                  <a:lnTo>
                    <a:pt x="1271" y="762"/>
                  </a:lnTo>
                  <a:lnTo>
                    <a:pt x="1273" y="762"/>
                  </a:lnTo>
                  <a:lnTo>
                    <a:pt x="1271" y="762"/>
                  </a:lnTo>
                  <a:lnTo>
                    <a:pt x="1271" y="764"/>
                  </a:lnTo>
                  <a:lnTo>
                    <a:pt x="1269" y="764"/>
                  </a:lnTo>
                  <a:lnTo>
                    <a:pt x="1269" y="762"/>
                  </a:lnTo>
                  <a:lnTo>
                    <a:pt x="1271" y="762"/>
                  </a:lnTo>
                  <a:lnTo>
                    <a:pt x="1271" y="760"/>
                  </a:lnTo>
                  <a:lnTo>
                    <a:pt x="1273" y="760"/>
                  </a:lnTo>
                  <a:close/>
                  <a:moveTo>
                    <a:pt x="1025" y="764"/>
                  </a:moveTo>
                  <a:lnTo>
                    <a:pt x="1025" y="762"/>
                  </a:lnTo>
                  <a:lnTo>
                    <a:pt x="1025" y="760"/>
                  </a:lnTo>
                  <a:lnTo>
                    <a:pt x="1025" y="762"/>
                  </a:lnTo>
                  <a:lnTo>
                    <a:pt x="1025" y="764"/>
                  </a:lnTo>
                  <a:close/>
                  <a:moveTo>
                    <a:pt x="979" y="758"/>
                  </a:moveTo>
                  <a:lnTo>
                    <a:pt x="979" y="760"/>
                  </a:lnTo>
                  <a:lnTo>
                    <a:pt x="979" y="762"/>
                  </a:lnTo>
                  <a:lnTo>
                    <a:pt x="977" y="762"/>
                  </a:lnTo>
                  <a:lnTo>
                    <a:pt x="977" y="760"/>
                  </a:lnTo>
                  <a:lnTo>
                    <a:pt x="979" y="760"/>
                  </a:lnTo>
                  <a:lnTo>
                    <a:pt x="979" y="758"/>
                  </a:lnTo>
                  <a:lnTo>
                    <a:pt x="977" y="758"/>
                  </a:lnTo>
                  <a:lnTo>
                    <a:pt x="977" y="756"/>
                  </a:lnTo>
                  <a:lnTo>
                    <a:pt x="979" y="756"/>
                  </a:lnTo>
                  <a:lnTo>
                    <a:pt x="979" y="758"/>
                  </a:lnTo>
                  <a:close/>
                  <a:moveTo>
                    <a:pt x="973" y="758"/>
                  </a:moveTo>
                  <a:lnTo>
                    <a:pt x="972" y="758"/>
                  </a:lnTo>
                  <a:lnTo>
                    <a:pt x="972" y="756"/>
                  </a:lnTo>
                  <a:lnTo>
                    <a:pt x="973" y="754"/>
                  </a:lnTo>
                  <a:lnTo>
                    <a:pt x="973" y="756"/>
                  </a:lnTo>
                  <a:lnTo>
                    <a:pt x="973" y="758"/>
                  </a:lnTo>
                  <a:close/>
                  <a:moveTo>
                    <a:pt x="975" y="752"/>
                  </a:moveTo>
                  <a:lnTo>
                    <a:pt x="975" y="754"/>
                  </a:lnTo>
                  <a:lnTo>
                    <a:pt x="975" y="756"/>
                  </a:lnTo>
                  <a:lnTo>
                    <a:pt x="975" y="754"/>
                  </a:lnTo>
                  <a:lnTo>
                    <a:pt x="973" y="754"/>
                  </a:lnTo>
                  <a:lnTo>
                    <a:pt x="973" y="752"/>
                  </a:lnTo>
                  <a:lnTo>
                    <a:pt x="975" y="752"/>
                  </a:lnTo>
                  <a:close/>
                  <a:moveTo>
                    <a:pt x="1267" y="752"/>
                  </a:moveTo>
                  <a:lnTo>
                    <a:pt x="1269" y="752"/>
                  </a:lnTo>
                  <a:lnTo>
                    <a:pt x="1267" y="754"/>
                  </a:lnTo>
                  <a:lnTo>
                    <a:pt x="1267" y="756"/>
                  </a:lnTo>
                  <a:lnTo>
                    <a:pt x="1265" y="756"/>
                  </a:lnTo>
                  <a:lnTo>
                    <a:pt x="1265" y="758"/>
                  </a:lnTo>
                  <a:lnTo>
                    <a:pt x="1263" y="758"/>
                  </a:lnTo>
                  <a:lnTo>
                    <a:pt x="1265" y="758"/>
                  </a:lnTo>
                  <a:lnTo>
                    <a:pt x="1265" y="756"/>
                  </a:lnTo>
                  <a:lnTo>
                    <a:pt x="1267" y="758"/>
                  </a:lnTo>
                  <a:lnTo>
                    <a:pt x="1267" y="760"/>
                  </a:lnTo>
                  <a:lnTo>
                    <a:pt x="1267" y="762"/>
                  </a:lnTo>
                  <a:lnTo>
                    <a:pt x="1265" y="760"/>
                  </a:lnTo>
                  <a:lnTo>
                    <a:pt x="1263" y="760"/>
                  </a:lnTo>
                  <a:lnTo>
                    <a:pt x="1263" y="758"/>
                  </a:lnTo>
                  <a:lnTo>
                    <a:pt x="1263" y="756"/>
                  </a:lnTo>
                  <a:lnTo>
                    <a:pt x="1263" y="754"/>
                  </a:lnTo>
                  <a:lnTo>
                    <a:pt x="1265" y="754"/>
                  </a:lnTo>
                  <a:lnTo>
                    <a:pt x="1265" y="752"/>
                  </a:lnTo>
                  <a:lnTo>
                    <a:pt x="1267" y="752"/>
                  </a:lnTo>
                  <a:close/>
                  <a:moveTo>
                    <a:pt x="1025" y="749"/>
                  </a:moveTo>
                  <a:lnTo>
                    <a:pt x="1023" y="749"/>
                  </a:lnTo>
                  <a:lnTo>
                    <a:pt x="1023" y="747"/>
                  </a:lnTo>
                  <a:lnTo>
                    <a:pt x="1023" y="745"/>
                  </a:lnTo>
                  <a:lnTo>
                    <a:pt x="1023" y="747"/>
                  </a:lnTo>
                  <a:lnTo>
                    <a:pt x="1025" y="747"/>
                  </a:lnTo>
                  <a:lnTo>
                    <a:pt x="1023" y="749"/>
                  </a:lnTo>
                  <a:lnTo>
                    <a:pt x="1025" y="749"/>
                  </a:lnTo>
                  <a:close/>
                  <a:moveTo>
                    <a:pt x="998" y="745"/>
                  </a:moveTo>
                  <a:lnTo>
                    <a:pt x="998" y="747"/>
                  </a:lnTo>
                  <a:lnTo>
                    <a:pt x="997" y="747"/>
                  </a:lnTo>
                  <a:lnTo>
                    <a:pt x="997" y="745"/>
                  </a:lnTo>
                  <a:lnTo>
                    <a:pt x="998" y="745"/>
                  </a:lnTo>
                  <a:close/>
                  <a:moveTo>
                    <a:pt x="997" y="743"/>
                  </a:moveTo>
                  <a:lnTo>
                    <a:pt x="995" y="743"/>
                  </a:lnTo>
                  <a:lnTo>
                    <a:pt x="997" y="743"/>
                  </a:lnTo>
                  <a:lnTo>
                    <a:pt x="997" y="741"/>
                  </a:lnTo>
                  <a:lnTo>
                    <a:pt x="998" y="741"/>
                  </a:lnTo>
                  <a:lnTo>
                    <a:pt x="998" y="743"/>
                  </a:lnTo>
                  <a:lnTo>
                    <a:pt x="997" y="743"/>
                  </a:lnTo>
                  <a:close/>
                  <a:moveTo>
                    <a:pt x="1023" y="743"/>
                  </a:moveTo>
                  <a:lnTo>
                    <a:pt x="1023" y="741"/>
                  </a:lnTo>
                  <a:lnTo>
                    <a:pt x="1021" y="741"/>
                  </a:lnTo>
                  <a:lnTo>
                    <a:pt x="1021" y="739"/>
                  </a:lnTo>
                  <a:lnTo>
                    <a:pt x="1023" y="739"/>
                  </a:lnTo>
                  <a:lnTo>
                    <a:pt x="1023" y="741"/>
                  </a:lnTo>
                  <a:lnTo>
                    <a:pt x="1023" y="743"/>
                  </a:lnTo>
                  <a:close/>
                  <a:moveTo>
                    <a:pt x="1263" y="737"/>
                  </a:moveTo>
                  <a:lnTo>
                    <a:pt x="1261" y="737"/>
                  </a:lnTo>
                  <a:lnTo>
                    <a:pt x="1260" y="739"/>
                  </a:lnTo>
                  <a:lnTo>
                    <a:pt x="1261" y="739"/>
                  </a:lnTo>
                  <a:lnTo>
                    <a:pt x="1261" y="737"/>
                  </a:lnTo>
                  <a:lnTo>
                    <a:pt x="1263" y="739"/>
                  </a:lnTo>
                  <a:lnTo>
                    <a:pt x="1260" y="739"/>
                  </a:lnTo>
                  <a:lnTo>
                    <a:pt x="1260" y="737"/>
                  </a:lnTo>
                  <a:lnTo>
                    <a:pt x="1261" y="737"/>
                  </a:lnTo>
                  <a:lnTo>
                    <a:pt x="1261" y="735"/>
                  </a:lnTo>
                  <a:lnTo>
                    <a:pt x="1263" y="735"/>
                  </a:lnTo>
                  <a:lnTo>
                    <a:pt x="1263" y="737"/>
                  </a:lnTo>
                  <a:close/>
                  <a:moveTo>
                    <a:pt x="1260" y="733"/>
                  </a:moveTo>
                  <a:lnTo>
                    <a:pt x="1261" y="735"/>
                  </a:lnTo>
                  <a:lnTo>
                    <a:pt x="1261" y="737"/>
                  </a:lnTo>
                  <a:lnTo>
                    <a:pt x="1260" y="737"/>
                  </a:lnTo>
                  <a:lnTo>
                    <a:pt x="1258" y="737"/>
                  </a:lnTo>
                  <a:lnTo>
                    <a:pt x="1258" y="735"/>
                  </a:lnTo>
                  <a:lnTo>
                    <a:pt x="1258" y="733"/>
                  </a:lnTo>
                  <a:lnTo>
                    <a:pt x="1260" y="733"/>
                  </a:lnTo>
                  <a:lnTo>
                    <a:pt x="1258" y="735"/>
                  </a:lnTo>
                  <a:lnTo>
                    <a:pt x="1260" y="735"/>
                  </a:lnTo>
                  <a:lnTo>
                    <a:pt x="1260" y="733"/>
                  </a:lnTo>
                  <a:close/>
                  <a:moveTo>
                    <a:pt x="975" y="735"/>
                  </a:moveTo>
                  <a:lnTo>
                    <a:pt x="975" y="737"/>
                  </a:lnTo>
                  <a:lnTo>
                    <a:pt x="975" y="735"/>
                  </a:lnTo>
                  <a:lnTo>
                    <a:pt x="975" y="737"/>
                  </a:lnTo>
                  <a:lnTo>
                    <a:pt x="975" y="739"/>
                  </a:lnTo>
                  <a:lnTo>
                    <a:pt x="973" y="739"/>
                  </a:lnTo>
                  <a:lnTo>
                    <a:pt x="973" y="737"/>
                  </a:lnTo>
                  <a:lnTo>
                    <a:pt x="973" y="735"/>
                  </a:lnTo>
                  <a:lnTo>
                    <a:pt x="975" y="735"/>
                  </a:lnTo>
                  <a:lnTo>
                    <a:pt x="973" y="735"/>
                  </a:lnTo>
                  <a:lnTo>
                    <a:pt x="975" y="733"/>
                  </a:lnTo>
                  <a:lnTo>
                    <a:pt x="975" y="735"/>
                  </a:lnTo>
                  <a:close/>
                  <a:moveTo>
                    <a:pt x="1261" y="727"/>
                  </a:moveTo>
                  <a:lnTo>
                    <a:pt x="1261" y="725"/>
                  </a:lnTo>
                  <a:lnTo>
                    <a:pt x="1263" y="725"/>
                  </a:lnTo>
                  <a:lnTo>
                    <a:pt x="1263" y="727"/>
                  </a:lnTo>
                  <a:lnTo>
                    <a:pt x="1261" y="727"/>
                  </a:lnTo>
                  <a:lnTo>
                    <a:pt x="1263" y="727"/>
                  </a:lnTo>
                  <a:lnTo>
                    <a:pt x="1263" y="729"/>
                  </a:lnTo>
                  <a:lnTo>
                    <a:pt x="1261" y="729"/>
                  </a:lnTo>
                  <a:lnTo>
                    <a:pt x="1260" y="729"/>
                  </a:lnTo>
                  <a:lnTo>
                    <a:pt x="1260" y="727"/>
                  </a:lnTo>
                  <a:lnTo>
                    <a:pt x="1260" y="729"/>
                  </a:lnTo>
                  <a:lnTo>
                    <a:pt x="1260" y="727"/>
                  </a:lnTo>
                  <a:lnTo>
                    <a:pt x="1261" y="725"/>
                  </a:lnTo>
                  <a:lnTo>
                    <a:pt x="1261" y="727"/>
                  </a:lnTo>
                  <a:close/>
                  <a:moveTo>
                    <a:pt x="1260" y="725"/>
                  </a:moveTo>
                  <a:lnTo>
                    <a:pt x="1260" y="727"/>
                  </a:lnTo>
                  <a:lnTo>
                    <a:pt x="1258" y="727"/>
                  </a:lnTo>
                  <a:lnTo>
                    <a:pt x="1258" y="725"/>
                  </a:lnTo>
                  <a:lnTo>
                    <a:pt x="1256" y="727"/>
                  </a:lnTo>
                  <a:lnTo>
                    <a:pt x="1256" y="725"/>
                  </a:lnTo>
                  <a:lnTo>
                    <a:pt x="1258" y="725"/>
                  </a:lnTo>
                  <a:lnTo>
                    <a:pt x="1258" y="724"/>
                  </a:lnTo>
                  <a:lnTo>
                    <a:pt x="1260" y="724"/>
                  </a:lnTo>
                  <a:lnTo>
                    <a:pt x="1260" y="725"/>
                  </a:lnTo>
                  <a:close/>
                  <a:moveTo>
                    <a:pt x="1008" y="714"/>
                  </a:moveTo>
                  <a:lnTo>
                    <a:pt x="1004" y="712"/>
                  </a:lnTo>
                  <a:lnTo>
                    <a:pt x="1006" y="712"/>
                  </a:lnTo>
                  <a:lnTo>
                    <a:pt x="1008" y="714"/>
                  </a:lnTo>
                  <a:close/>
                  <a:moveTo>
                    <a:pt x="1169" y="712"/>
                  </a:moveTo>
                  <a:lnTo>
                    <a:pt x="1169" y="714"/>
                  </a:lnTo>
                  <a:lnTo>
                    <a:pt x="1167" y="712"/>
                  </a:lnTo>
                  <a:lnTo>
                    <a:pt x="1167" y="710"/>
                  </a:lnTo>
                  <a:lnTo>
                    <a:pt x="1169" y="708"/>
                  </a:lnTo>
                  <a:lnTo>
                    <a:pt x="1169" y="710"/>
                  </a:lnTo>
                  <a:lnTo>
                    <a:pt x="1169" y="712"/>
                  </a:lnTo>
                  <a:close/>
                  <a:moveTo>
                    <a:pt x="993" y="702"/>
                  </a:moveTo>
                  <a:lnTo>
                    <a:pt x="995" y="704"/>
                  </a:lnTo>
                  <a:lnTo>
                    <a:pt x="997" y="704"/>
                  </a:lnTo>
                  <a:lnTo>
                    <a:pt x="993" y="702"/>
                  </a:lnTo>
                  <a:lnTo>
                    <a:pt x="993" y="701"/>
                  </a:lnTo>
                  <a:lnTo>
                    <a:pt x="993" y="702"/>
                  </a:lnTo>
                  <a:close/>
                  <a:moveTo>
                    <a:pt x="993" y="697"/>
                  </a:moveTo>
                  <a:lnTo>
                    <a:pt x="993" y="699"/>
                  </a:lnTo>
                  <a:lnTo>
                    <a:pt x="993" y="697"/>
                  </a:lnTo>
                  <a:close/>
                  <a:moveTo>
                    <a:pt x="989" y="697"/>
                  </a:moveTo>
                  <a:lnTo>
                    <a:pt x="989" y="695"/>
                  </a:lnTo>
                  <a:lnTo>
                    <a:pt x="989" y="697"/>
                  </a:lnTo>
                  <a:close/>
                  <a:moveTo>
                    <a:pt x="1144" y="693"/>
                  </a:moveTo>
                  <a:lnTo>
                    <a:pt x="1144" y="691"/>
                  </a:lnTo>
                  <a:lnTo>
                    <a:pt x="1146" y="691"/>
                  </a:lnTo>
                  <a:lnTo>
                    <a:pt x="1144" y="693"/>
                  </a:lnTo>
                  <a:close/>
                  <a:moveTo>
                    <a:pt x="962" y="687"/>
                  </a:moveTo>
                  <a:lnTo>
                    <a:pt x="962" y="689"/>
                  </a:lnTo>
                  <a:lnTo>
                    <a:pt x="962" y="687"/>
                  </a:lnTo>
                  <a:close/>
                  <a:moveTo>
                    <a:pt x="1142" y="687"/>
                  </a:moveTo>
                  <a:lnTo>
                    <a:pt x="1144" y="687"/>
                  </a:lnTo>
                  <a:lnTo>
                    <a:pt x="1146" y="689"/>
                  </a:lnTo>
                  <a:lnTo>
                    <a:pt x="1144" y="689"/>
                  </a:lnTo>
                  <a:lnTo>
                    <a:pt x="1144" y="691"/>
                  </a:lnTo>
                  <a:lnTo>
                    <a:pt x="1142" y="691"/>
                  </a:lnTo>
                  <a:lnTo>
                    <a:pt x="1142" y="693"/>
                  </a:lnTo>
                  <a:lnTo>
                    <a:pt x="1142" y="691"/>
                  </a:lnTo>
                  <a:lnTo>
                    <a:pt x="1141" y="693"/>
                  </a:lnTo>
                  <a:lnTo>
                    <a:pt x="1141" y="691"/>
                  </a:lnTo>
                  <a:lnTo>
                    <a:pt x="1141" y="689"/>
                  </a:lnTo>
                  <a:lnTo>
                    <a:pt x="1142" y="689"/>
                  </a:lnTo>
                  <a:lnTo>
                    <a:pt x="1141" y="687"/>
                  </a:lnTo>
                  <a:lnTo>
                    <a:pt x="1142" y="687"/>
                  </a:lnTo>
                  <a:close/>
                  <a:moveTo>
                    <a:pt x="964" y="678"/>
                  </a:moveTo>
                  <a:lnTo>
                    <a:pt x="964" y="679"/>
                  </a:lnTo>
                  <a:lnTo>
                    <a:pt x="962" y="679"/>
                  </a:lnTo>
                  <a:lnTo>
                    <a:pt x="962" y="678"/>
                  </a:lnTo>
                  <a:lnTo>
                    <a:pt x="964" y="678"/>
                  </a:lnTo>
                  <a:lnTo>
                    <a:pt x="962" y="678"/>
                  </a:lnTo>
                  <a:lnTo>
                    <a:pt x="964" y="676"/>
                  </a:lnTo>
                  <a:lnTo>
                    <a:pt x="964" y="678"/>
                  </a:lnTo>
                  <a:close/>
                  <a:moveTo>
                    <a:pt x="962" y="670"/>
                  </a:moveTo>
                  <a:lnTo>
                    <a:pt x="962" y="672"/>
                  </a:lnTo>
                  <a:lnTo>
                    <a:pt x="962" y="670"/>
                  </a:lnTo>
                  <a:lnTo>
                    <a:pt x="964" y="670"/>
                  </a:lnTo>
                  <a:lnTo>
                    <a:pt x="962" y="670"/>
                  </a:lnTo>
                  <a:close/>
                  <a:moveTo>
                    <a:pt x="966" y="670"/>
                  </a:moveTo>
                  <a:lnTo>
                    <a:pt x="964" y="670"/>
                  </a:lnTo>
                  <a:lnTo>
                    <a:pt x="966" y="670"/>
                  </a:lnTo>
                  <a:lnTo>
                    <a:pt x="966" y="668"/>
                  </a:lnTo>
                  <a:lnTo>
                    <a:pt x="966" y="670"/>
                  </a:lnTo>
                  <a:close/>
                  <a:moveTo>
                    <a:pt x="968" y="668"/>
                  </a:moveTo>
                  <a:lnTo>
                    <a:pt x="970" y="668"/>
                  </a:lnTo>
                  <a:lnTo>
                    <a:pt x="970" y="670"/>
                  </a:lnTo>
                  <a:lnTo>
                    <a:pt x="968" y="670"/>
                  </a:lnTo>
                  <a:lnTo>
                    <a:pt x="968" y="672"/>
                  </a:lnTo>
                  <a:lnTo>
                    <a:pt x="966" y="672"/>
                  </a:lnTo>
                  <a:lnTo>
                    <a:pt x="966" y="670"/>
                  </a:lnTo>
                  <a:lnTo>
                    <a:pt x="968" y="670"/>
                  </a:lnTo>
                  <a:lnTo>
                    <a:pt x="968" y="668"/>
                  </a:lnTo>
                  <a:close/>
                  <a:moveTo>
                    <a:pt x="1227" y="666"/>
                  </a:moveTo>
                  <a:lnTo>
                    <a:pt x="1227" y="668"/>
                  </a:lnTo>
                  <a:lnTo>
                    <a:pt x="1225" y="668"/>
                  </a:lnTo>
                  <a:lnTo>
                    <a:pt x="1225" y="670"/>
                  </a:lnTo>
                  <a:lnTo>
                    <a:pt x="1223" y="670"/>
                  </a:lnTo>
                  <a:lnTo>
                    <a:pt x="1223" y="668"/>
                  </a:lnTo>
                  <a:lnTo>
                    <a:pt x="1223" y="666"/>
                  </a:lnTo>
                  <a:lnTo>
                    <a:pt x="1223" y="668"/>
                  </a:lnTo>
                  <a:lnTo>
                    <a:pt x="1223" y="666"/>
                  </a:lnTo>
                  <a:lnTo>
                    <a:pt x="1223" y="664"/>
                  </a:lnTo>
                  <a:lnTo>
                    <a:pt x="1225" y="664"/>
                  </a:lnTo>
                  <a:lnTo>
                    <a:pt x="1225" y="666"/>
                  </a:lnTo>
                  <a:lnTo>
                    <a:pt x="1227" y="666"/>
                  </a:lnTo>
                  <a:close/>
                  <a:moveTo>
                    <a:pt x="972" y="664"/>
                  </a:moveTo>
                  <a:lnTo>
                    <a:pt x="973" y="664"/>
                  </a:lnTo>
                  <a:lnTo>
                    <a:pt x="972" y="666"/>
                  </a:lnTo>
                  <a:lnTo>
                    <a:pt x="970" y="668"/>
                  </a:lnTo>
                  <a:lnTo>
                    <a:pt x="970" y="666"/>
                  </a:lnTo>
                  <a:lnTo>
                    <a:pt x="970" y="668"/>
                  </a:lnTo>
                  <a:lnTo>
                    <a:pt x="968" y="668"/>
                  </a:lnTo>
                  <a:lnTo>
                    <a:pt x="970" y="666"/>
                  </a:lnTo>
                  <a:lnTo>
                    <a:pt x="970" y="664"/>
                  </a:lnTo>
                  <a:lnTo>
                    <a:pt x="972" y="664"/>
                  </a:lnTo>
                  <a:close/>
                  <a:moveTo>
                    <a:pt x="1215" y="645"/>
                  </a:moveTo>
                  <a:lnTo>
                    <a:pt x="1217" y="645"/>
                  </a:lnTo>
                  <a:lnTo>
                    <a:pt x="1217" y="647"/>
                  </a:lnTo>
                  <a:lnTo>
                    <a:pt x="1219" y="647"/>
                  </a:lnTo>
                  <a:lnTo>
                    <a:pt x="1219" y="649"/>
                  </a:lnTo>
                  <a:lnTo>
                    <a:pt x="1217" y="649"/>
                  </a:lnTo>
                  <a:lnTo>
                    <a:pt x="1219" y="649"/>
                  </a:lnTo>
                  <a:lnTo>
                    <a:pt x="1219" y="651"/>
                  </a:lnTo>
                  <a:lnTo>
                    <a:pt x="1217" y="649"/>
                  </a:lnTo>
                  <a:lnTo>
                    <a:pt x="1215" y="649"/>
                  </a:lnTo>
                  <a:lnTo>
                    <a:pt x="1213" y="649"/>
                  </a:lnTo>
                  <a:lnTo>
                    <a:pt x="1213" y="647"/>
                  </a:lnTo>
                  <a:lnTo>
                    <a:pt x="1212" y="645"/>
                  </a:lnTo>
                  <a:lnTo>
                    <a:pt x="1213" y="645"/>
                  </a:lnTo>
                  <a:lnTo>
                    <a:pt x="1215" y="645"/>
                  </a:lnTo>
                  <a:lnTo>
                    <a:pt x="1215" y="643"/>
                  </a:lnTo>
                  <a:lnTo>
                    <a:pt x="1215" y="645"/>
                  </a:lnTo>
                  <a:close/>
                  <a:moveTo>
                    <a:pt x="1162" y="641"/>
                  </a:moveTo>
                  <a:lnTo>
                    <a:pt x="1164" y="643"/>
                  </a:lnTo>
                  <a:lnTo>
                    <a:pt x="1165" y="645"/>
                  </a:lnTo>
                  <a:lnTo>
                    <a:pt x="1165" y="647"/>
                  </a:lnTo>
                  <a:lnTo>
                    <a:pt x="1164" y="647"/>
                  </a:lnTo>
                  <a:lnTo>
                    <a:pt x="1164" y="649"/>
                  </a:lnTo>
                  <a:lnTo>
                    <a:pt x="1164" y="651"/>
                  </a:lnTo>
                  <a:lnTo>
                    <a:pt x="1162" y="651"/>
                  </a:lnTo>
                  <a:lnTo>
                    <a:pt x="1160" y="651"/>
                  </a:lnTo>
                  <a:lnTo>
                    <a:pt x="1160" y="653"/>
                  </a:lnTo>
                  <a:lnTo>
                    <a:pt x="1158" y="653"/>
                  </a:lnTo>
                  <a:lnTo>
                    <a:pt x="1156" y="653"/>
                  </a:lnTo>
                  <a:lnTo>
                    <a:pt x="1156" y="651"/>
                  </a:lnTo>
                  <a:lnTo>
                    <a:pt x="1156" y="647"/>
                  </a:lnTo>
                  <a:lnTo>
                    <a:pt x="1158" y="645"/>
                  </a:lnTo>
                  <a:lnTo>
                    <a:pt x="1158" y="643"/>
                  </a:lnTo>
                  <a:lnTo>
                    <a:pt x="1158" y="641"/>
                  </a:lnTo>
                  <a:lnTo>
                    <a:pt x="1160" y="641"/>
                  </a:lnTo>
                  <a:lnTo>
                    <a:pt x="1162" y="641"/>
                  </a:lnTo>
                  <a:close/>
                  <a:moveTo>
                    <a:pt x="1215" y="641"/>
                  </a:moveTo>
                  <a:lnTo>
                    <a:pt x="1215" y="639"/>
                  </a:lnTo>
                  <a:lnTo>
                    <a:pt x="1215" y="637"/>
                  </a:lnTo>
                  <a:lnTo>
                    <a:pt x="1217" y="637"/>
                  </a:lnTo>
                  <a:lnTo>
                    <a:pt x="1217" y="639"/>
                  </a:lnTo>
                  <a:lnTo>
                    <a:pt x="1215" y="639"/>
                  </a:lnTo>
                  <a:lnTo>
                    <a:pt x="1215" y="641"/>
                  </a:lnTo>
                  <a:close/>
                  <a:moveTo>
                    <a:pt x="1000" y="633"/>
                  </a:moveTo>
                  <a:lnTo>
                    <a:pt x="998" y="635"/>
                  </a:lnTo>
                  <a:lnTo>
                    <a:pt x="995" y="635"/>
                  </a:lnTo>
                  <a:lnTo>
                    <a:pt x="995" y="637"/>
                  </a:lnTo>
                  <a:lnTo>
                    <a:pt x="993" y="637"/>
                  </a:lnTo>
                  <a:lnTo>
                    <a:pt x="993" y="635"/>
                  </a:lnTo>
                  <a:lnTo>
                    <a:pt x="998" y="633"/>
                  </a:lnTo>
                  <a:lnTo>
                    <a:pt x="1000" y="633"/>
                  </a:lnTo>
                  <a:close/>
                  <a:moveTo>
                    <a:pt x="1131" y="630"/>
                  </a:moveTo>
                  <a:lnTo>
                    <a:pt x="1131" y="628"/>
                  </a:lnTo>
                  <a:lnTo>
                    <a:pt x="1131" y="626"/>
                  </a:lnTo>
                  <a:lnTo>
                    <a:pt x="1131" y="628"/>
                  </a:lnTo>
                  <a:lnTo>
                    <a:pt x="1131" y="630"/>
                  </a:lnTo>
                  <a:close/>
                  <a:moveTo>
                    <a:pt x="1106" y="618"/>
                  </a:moveTo>
                  <a:lnTo>
                    <a:pt x="1106" y="616"/>
                  </a:lnTo>
                  <a:lnTo>
                    <a:pt x="1106" y="618"/>
                  </a:lnTo>
                  <a:close/>
                  <a:moveTo>
                    <a:pt x="1213" y="606"/>
                  </a:moveTo>
                  <a:lnTo>
                    <a:pt x="1215" y="606"/>
                  </a:lnTo>
                  <a:lnTo>
                    <a:pt x="1215" y="608"/>
                  </a:lnTo>
                  <a:lnTo>
                    <a:pt x="1213" y="608"/>
                  </a:lnTo>
                  <a:lnTo>
                    <a:pt x="1213" y="610"/>
                  </a:lnTo>
                  <a:lnTo>
                    <a:pt x="1215" y="610"/>
                  </a:lnTo>
                  <a:lnTo>
                    <a:pt x="1215" y="612"/>
                  </a:lnTo>
                  <a:lnTo>
                    <a:pt x="1213" y="612"/>
                  </a:lnTo>
                  <a:lnTo>
                    <a:pt x="1213" y="614"/>
                  </a:lnTo>
                  <a:lnTo>
                    <a:pt x="1212" y="616"/>
                  </a:lnTo>
                  <a:lnTo>
                    <a:pt x="1210" y="616"/>
                  </a:lnTo>
                  <a:lnTo>
                    <a:pt x="1210" y="614"/>
                  </a:lnTo>
                  <a:lnTo>
                    <a:pt x="1212" y="614"/>
                  </a:lnTo>
                  <a:lnTo>
                    <a:pt x="1210" y="614"/>
                  </a:lnTo>
                  <a:lnTo>
                    <a:pt x="1208" y="612"/>
                  </a:lnTo>
                  <a:lnTo>
                    <a:pt x="1208" y="610"/>
                  </a:lnTo>
                  <a:lnTo>
                    <a:pt x="1206" y="610"/>
                  </a:lnTo>
                  <a:lnTo>
                    <a:pt x="1204" y="610"/>
                  </a:lnTo>
                  <a:lnTo>
                    <a:pt x="1204" y="608"/>
                  </a:lnTo>
                  <a:lnTo>
                    <a:pt x="1202" y="608"/>
                  </a:lnTo>
                  <a:lnTo>
                    <a:pt x="1202" y="606"/>
                  </a:lnTo>
                  <a:lnTo>
                    <a:pt x="1204" y="605"/>
                  </a:lnTo>
                  <a:lnTo>
                    <a:pt x="1210" y="605"/>
                  </a:lnTo>
                  <a:lnTo>
                    <a:pt x="1215" y="605"/>
                  </a:lnTo>
                  <a:lnTo>
                    <a:pt x="1213" y="606"/>
                  </a:lnTo>
                  <a:close/>
                  <a:moveTo>
                    <a:pt x="1198" y="599"/>
                  </a:moveTo>
                  <a:lnTo>
                    <a:pt x="1198" y="601"/>
                  </a:lnTo>
                  <a:lnTo>
                    <a:pt x="1198" y="599"/>
                  </a:lnTo>
                  <a:lnTo>
                    <a:pt x="1198" y="601"/>
                  </a:lnTo>
                  <a:lnTo>
                    <a:pt x="1200" y="603"/>
                  </a:lnTo>
                  <a:lnTo>
                    <a:pt x="1198" y="603"/>
                  </a:lnTo>
                  <a:lnTo>
                    <a:pt x="1198" y="601"/>
                  </a:lnTo>
                  <a:lnTo>
                    <a:pt x="1198" y="603"/>
                  </a:lnTo>
                  <a:lnTo>
                    <a:pt x="1196" y="603"/>
                  </a:lnTo>
                  <a:lnTo>
                    <a:pt x="1196" y="601"/>
                  </a:lnTo>
                  <a:lnTo>
                    <a:pt x="1194" y="601"/>
                  </a:lnTo>
                  <a:lnTo>
                    <a:pt x="1196" y="601"/>
                  </a:lnTo>
                  <a:lnTo>
                    <a:pt x="1196" y="599"/>
                  </a:lnTo>
                  <a:lnTo>
                    <a:pt x="1198" y="599"/>
                  </a:lnTo>
                  <a:close/>
                  <a:moveTo>
                    <a:pt x="1098" y="599"/>
                  </a:moveTo>
                  <a:lnTo>
                    <a:pt x="1096" y="599"/>
                  </a:lnTo>
                  <a:lnTo>
                    <a:pt x="1096" y="597"/>
                  </a:lnTo>
                  <a:lnTo>
                    <a:pt x="1098" y="599"/>
                  </a:lnTo>
                  <a:close/>
                  <a:moveTo>
                    <a:pt x="764" y="597"/>
                  </a:moveTo>
                  <a:lnTo>
                    <a:pt x="764" y="599"/>
                  </a:lnTo>
                  <a:lnTo>
                    <a:pt x="762" y="599"/>
                  </a:lnTo>
                  <a:lnTo>
                    <a:pt x="760" y="599"/>
                  </a:lnTo>
                  <a:lnTo>
                    <a:pt x="760" y="597"/>
                  </a:lnTo>
                  <a:lnTo>
                    <a:pt x="762" y="597"/>
                  </a:lnTo>
                  <a:lnTo>
                    <a:pt x="764" y="597"/>
                  </a:lnTo>
                  <a:close/>
                  <a:moveTo>
                    <a:pt x="768" y="595"/>
                  </a:moveTo>
                  <a:lnTo>
                    <a:pt x="768" y="597"/>
                  </a:lnTo>
                  <a:lnTo>
                    <a:pt x="766" y="597"/>
                  </a:lnTo>
                  <a:lnTo>
                    <a:pt x="766" y="595"/>
                  </a:lnTo>
                  <a:lnTo>
                    <a:pt x="768" y="595"/>
                  </a:lnTo>
                  <a:close/>
                  <a:moveTo>
                    <a:pt x="1210" y="597"/>
                  </a:moveTo>
                  <a:lnTo>
                    <a:pt x="1210" y="599"/>
                  </a:lnTo>
                  <a:lnTo>
                    <a:pt x="1210" y="597"/>
                  </a:lnTo>
                  <a:lnTo>
                    <a:pt x="1210" y="599"/>
                  </a:lnTo>
                  <a:lnTo>
                    <a:pt x="1212" y="599"/>
                  </a:lnTo>
                  <a:lnTo>
                    <a:pt x="1212" y="601"/>
                  </a:lnTo>
                  <a:lnTo>
                    <a:pt x="1212" y="599"/>
                  </a:lnTo>
                  <a:lnTo>
                    <a:pt x="1212" y="601"/>
                  </a:lnTo>
                  <a:lnTo>
                    <a:pt x="1213" y="601"/>
                  </a:lnTo>
                  <a:lnTo>
                    <a:pt x="1213" y="603"/>
                  </a:lnTo>
                  <a:lnTo>
                    <a:pt x="1212" y="603"/>
                  </a:lnTo>
                  <a:lnTo>
                    <a:pt x="1210" y="603"/>
                  </a:lnTo>
                  <a:lnTo>
                    <a:pt x="1208" y="601"/>
                  </a:lnTo>
                  <a:lnTo>
                    <a:pt x="1206" y="601"/>
                  </a:lnTo>
                  <a:lnTo>
                    <a:pt x="1206" y="599"/>
                  </a:lnTo>
                  <a:lnTo>
                    <a:pt x="1206" y="597"/>
                  </a:lnTo>
                  <a:lnTo>
                    <a:pt x="1208" y="595"/>
                  </a:lnTo>
                  <a:lnTo>
                    <a:pt x="1210" y="597"/>
                  </a:lnTo>
                  <a:close/>
                  <a:moveTo>
                    <a:pt x="1093" y="593"/>
                  </a:moveTo>
                  <a:lnTo>
                    <a:pt x="1091" y="593"/>
                  </a:lnTo>
                  <a:lnTo>
                    <a:pt x="1093" y="593"/>
                  </a:lnTo>
                  <a:close/>
                  <a:moveTo>
                    <a:pt x="770" y="593"/>
                  </a:moveTo>
                  <a:lnTo>
                    <a:pt x="770" y="591"/>
                  </a:lnTo>
                  <a:lnTo>
                    <a:pt x="770" y="593"/>
                  </a:lnTo>
                  <a:close/>
                  <a:moveTo>
                    <a:pt x="776" y="580"/>
                  </a:moveTo>
                  <a:lnTo>
                    <a:pt x="778" y="580"/>
                  </a:lnTo>
                  <a:lnTo>
                    <a:pt x="778" y="582"/>
                  </a:lnTo>
                  <a:lnTo>
                    <a:pt x="776" y="582"/>
                  </a:lnTo>
                  <a:lnTo>
                    <a:pt x="774" y="582"/>
                  </a:lnTo>
                  <a:lnTo>
                    <a:pt x="776" y="582"/>
                  </a:lnTo>
                  <a:lnTo>
                    <a:pt x="776" y="580"/>
                  </a:lnTo>
                  <a:lnTo>
                    <a:pt x="774" y="582"/>
                  </a:lnTo>
                  <a:lnTo>
                    <a:pt x="774" y="580"/>
                  </a:lnTo>
                  <a:lnTo>
                    <a:pt x="776" y="580"/>
                  </a:lnTo>
                  <a:close/>
                  <a:moveTo>
                    <a:pt x="979" y="582"/>
                  </a:moveTo>
                  <a:lnTo>
                    <a:pt x="981" y="582"/>
                  </a:lnTo>
                  <a:lnTo>
                    <a:pt x="981" y="583"/>
                  </a:lnTo>
                  <a:lnTo>
                    <a:pt x="983" y="585"/>
                  </a:lnTo>
                  <a:lnTo>
                    <a:pt x="983" y="587"/>
                  </a:lnTo>
                  <a:lnTo>
                    <a:pt x="983" y="589"/>
                  </a:lnTo>
                  <a:lnTo>
                    <a:pt x="983" y="591"/>
                  </a:lnTo>
                  <a:lnTo>
                    <a:pt x="981" y="591"/>
                  </a:lnTo>
                  <a:lnTo>
                    <a:pt x="981" y="593"/>
                  </a:lnTo>
                  <a:lnTo>
                    <a:pt x="981" y="595"/>
                  </a:lnTo>
                  <a:lnTo>
                    <a:pt x="981" y="593"/>
                  </a:lnTo>
                  <a:lnTo>
                    <a:pt x="981" y="595"/>
                  </a:lnTo>
                  <a:lnTo>
                    <a:pt x="981" y="597"/>
                  </a:lnTo>
                  <a:lnTo>
                    <a:pt x="979" y="597"/>
                  </a:lnTo>
                  <a:lnTo>
                    <a:pt x="979" y="599"/>
                  </a:lnTo>
                  <a:lnTo>
                    <a:pt x="979" y="601"/>
                  </a:lnTo>
                  <a:lnTo>
                    <a:pt x="979" y="603"/>
                  </a:lnTo>
                  <a:lnTo>
                    <a:pt x="977" y="603"/>
                  </a:lnTo>
                  <a:lnTo>
                    <a:pt x="977" y="605"/>
                  </a:lnTo>
                  <a:lnTo>
                    <a:pt x="977" y="606"/>
                  </a:lnTo>
                  <a:lnTo>
                    <a:pt x="975" y="606"/>
                  </a:lnTo>
                  <a:lnTo>
                    <a:pt x="975" y="608"/>
                  </a:lnTo>
                  <a:lnTo>
                    <a:pt x="973" y="608"/>
                  </a:lnTo>
                  <a:lnTo>
                    <a:pt x="973" y="606"/>
                  </a:lnTo>
                  <a:lnTo>
                    <a:pt x="972" y="606"/>
                  </a:lnTo>
                  <a:lnTo>
                    <a:pt x="972" y="605"/>
                  </a:lnTo>
                  <a:lnTo>
                    <a:pt x="972" y="603"/>
                  </a:lnTo>
                  <a:lnTo>
                    <a:pt x="970" y="603"/>
                  </a:lnTo>
                  <a:lnTo>
                    <a:pt x="968" y="601"/>
                  </a:lnTo>
                  <a:lnTo>
                    <a:pt x="968" y="599"/>
                  </a:lnTo>
                  <a:lnTo>
                    <a:pt x="968" y="597"/>
                  </a:lnTo>
                  <a:lnTo>
                    <a:pt x="966" y="597"/>
                  </a:lnTo>
                  <a:lnTo>
                    <a:pt x="968" y="595"/>
                  </a:lnTo>
                  <a:lnTo>
                    <a:pt x="968" y="593"/>
                  </a:lnTo>
                  <a:lnTo>
                    <a:pt x="968" y="591"/>
                  </a:lnTo>
                  <a:lnTo>
                    <a:pt x="968" y="589"/>
                  </a:lnTo>
                  <a:lnTo>
                    <a:pt x="970" y="587"/>
                  </a:lnTo>
                  <a:lnTo>
                    <a:pt x="970" y="585"/>
                  </a:lnTo>
                  <a:lnTo>
                    <a:pt x="972" y="585"/>
                  </a:lnTo>
                  <a:lnTo>
                    <a:pt x="972" y="583"/>
                  </a:lnTo>
                  <a:lnTo>
                    <a:pt x="972" y="582"/>
                  </a:lnTo>
                  <a:lnTo>
                    <a:pt x="973" y="582"/>
                  </a:lnTo>
                  <a:lnTo>
                    <a:pt x="973" y="580"/>
                  </a:lnTo>
                  <a:lnTo>
                    <a:pt x="975" y="580"/>
                  </a:lnTo>
                  <a:lnTo>
                    <a:pt x="975" y="582"/>
                  </a:lnTo>
                  <a:lnTo>
                    <a:pt x="977" y="580"/>
                  </a:lnTo>
                  <a:lnTo>
                    <a:pt x="979" y="580"/>
                  </a:lnTo>
                  <a:lnTo>
                    <a:pt x="979" y="582"/>
                  </a:lnTo>
                  <a:close/>
                  <a:moveTo>
                    <a:pt x="774" y="580"/>
                  </a:moveTo>
                  <a:lnTo>
                    <a:pt x="772" y="582"/>
                  </a:lnTo>
                  <a:lnTo>
                    <a:pt x="770" y="580"/>
                  </a:lnTo>
                  <a:lnTo>
                    <a:pt x="772" y="580"/>
                  </a:lnTo>
                  <a:lnTo>
                    <a:pt x="774" y="580"/>
                  </a:lnTo>
                  <a:close/>
                  <a:moveTo>
                    <a:pt x="1215" y="576"/>
                  </a:moveTo>
                  <a:lnTo>
                    <a:pt x="1217" y="576"/>
                  </a:lnTo>
                  <a:lnTo>
                    <a:pt x="1217" y="574"/>
                  </a:lnTo>
                  <a:lnTo>
                    <a:pt x="1219" y="576"/>
                  </a:lnTo>
                  <a:lnTo>
                    <a:pt x="1219" y="578"/>
                  </a:lnTo>
                  <a:lnTo>
                    <a:pt x="1217" y="578"/>
                  </a:lnTo>
                  <a:lnTo>
                    <a:pt x="1219" y="578"/>
                  </a:lnTo>
                  <a:lnTo>
                    <a:pt x="1219" y="580"/>
                  </a:lnTo>
                  <a:lnTo>
                    <a:pt x="1217" y="580"/>
                  </a:lnTo>
                  <a:lnTo>
                    <a:pt x="1219" y="580"/>
                  </a:lnTo>
                  <a:lnTo>
                    <a:pt x="1217" y="580"/>
                  </a:lnTo>
                  <a:lnTo>
                    <a:pt x="1217" y="582"/>
                  </a:lnTo>
                  <a:lnTo>
                    <a:pt x="1215" y="582"/>
                  </a:lnTo>
                  <a:lnTo>
                    <a:pt x="1213" y="582"/>
                  </a:lnTo>
                  <a:lnTo>
                    <a:pt x="1212" y="580"/>
                  </a:lnTo>
                  <a:lnTo>
                    <a:pt x="1212" y="578"/>
                  </a:lnTo>
                  <a:lnTo>
                    <a:pt x="1210" y="578"/>
                  </a:lnTo>
                  <a:lnTo>
                    <a:pt x="1212" y="578"/>
                  </a:lnTo>
                  <a:lnTo>
                    <a:pt x="1213" y="578"/>
                  </a:lnTo>
                  <a:lnTo>
                    <a:pt x="1212" y="576"/>
                  </a:lnTo>
                  <a:lnTo>
                    <a:pt x="1213" y="574"/>
                  </a:lnTo>
                  <a:lnTo>
                    <a:pt x="1215" y="576"/>
                  </a:lnTo>
                  <a:close/>
                  <a:moveTo>
                    <a:pt x="1006" y="576"/>
                  </a:moveTo>
                  <a:lnTo>
                    <a:pt x="1004" y="576"/>
                  </a:lnTo>
                  <a:lnTo>
                    <a:pt x="1002" y="574"/>
                  </a:lnTo>
                  <a:lnTo>
                    <a:pt x="1000" y="574"/>
                  </a:lnTo>
                  <a:lnTo>
                    <a:pt x="1002" y="574"/>
                  </a:lnTo>
                  <a:lnTo>
                    <a:pt x="1004" y="574"/>
                  </a:lnTo>
                  <a:lnTo>
                    <a:pt x="1006" y="574"/>
                  </a:lnTo>
                  <a:lnTo>
                    <a:pt x="1006" y="576"/>
                  </a:lnTo>
                  <a:close/>
                  <a:moveTo>
                    <a:pt x="1006" y="574"/>
                  </a:moveTo>
                  <a:lnTo>
                    <a:pt x="1008" y="574"/>
                  </a:lnTo>
                  <a:lnTo>
                    <a:pt x="1010" y="574"/>
                  </a:lnTo>
                  <a:lnTo>
                    <a:pt x="1008" y="574"/>
                  </a:lnTo>
                  <a:lnTo>
                    <a:pt x="1008" y="576"/>
                  </a:lnTo>
                  <a:lnTo>
                    <a:pt x="1006" y="576"/>
                  </a:lnTo>
                  <a:lnTo>
                    <a:pt x="1006" y="574"/>
                  </a:lnTo>
                  <a:close/>
                  <a:moveTo>
                    <a:pt x="1212" y="576"/>
                  </a:moveTo>
                  <a:lnTo>
                    <a:pt x="1210" y="576"/>
                  </a:lnTo>
                  <a:lnTo>
                    <a:pt x="1208" y="576"/>
                  </a:lnTo>
                  <a:lnTo>
                    <a:pt x="1210" y="574"/>
                  </a:lnTo>
                  <a:lnTo>
                    <a:pt x="1212" y="574"/>
                  </a:lnTo>
                  <a:lnTo>
                    <a:pt x="1212" y="576"/>
                  </a:lnTo>
                  <a:close/>
                  <a:moveTo>
                    <a:pt x="787" y="572"/>
                  </a:moveTo>
                  <a:lnTo>
                    <a:pt x="785" y="572"/>
                  </a:lnTo>
                  <a:lnTo>
                    <a:pt x="785" y="570"/>
                  </a:lnTo>
                  <a:lnTo>
                    <a:pt x="785" y="572"/>
                  </a:lnTo>
                  <a:lnTo>
                    <a:pt x="787" y="572"/>
                  </a:lnTo>
                  <a:close/>
                  <a:moveTo>
                    <a:pt x="795" y="570"/>
                  </a:moveTo>
                  <a:lnTo>
                    <a:pt x="797" y="572"/>
                  </a:lnTo>
                  <a:lnTo>
                    <a:pt x="793" y="572"/>
                  </a:lnTo>
                  <a:lnTo>
                    <a:pt x="793" y="570"/>
                  </a:lnTo>
                  <a:lnTo>
                    <a:pt x="791" y="570"/>
                  </a:lnTo>
                  <a:lnTo>
                    <a:pt x="793" y="570"/>
                  </a:lnTo>
                  <a:lnTo>
                    <a:pt x="795" y="570"/>
                  </a:lnTo>
                  <a:close/>
                  <a:moveTo>
                    <a:pt x="1060" y="570"/>
                  </a:moveTo>
                  <a:lnTo>
                    <a:pt x="1060" y="568"/>
                  </a:lnTo>
                  <a:lnTo>
                    <a:pt x="1060" y="570"/>
                  </a:lnTo>
                  <a:lnTo>
                    <a:pt x="1064" y="570"/>
                  </a:lnTo>
                  <a:lnTo>
                    <a:pt x="1066" y="570"/>
                  </a:lnTo>
                  <a:lnTo>
                    <a:pt x="1066" y="572"/>
                  </a:lnTo>
                  <a:lnTo>
                    <a:pt x="1068" y="572"/>
                  </a:lnTo>
                  <a:lnTo>
                    <a:pt x="1068" y="574"/>
                  </a:lnTo>
                  <a:lnTo>
                    <a:pt x="1066" y="574"/>
                  </a:lnTo>
                  <a:lnTo>
                    <a:pt x="1060" y="572"/>
                  </a:lnTo>
                  <a:lnTo>
                    <a:pt x="1058" y="572"/>
                  </a:lnTo>
                  <a:lnTo>
                    <a:pt x="1058" y="570"/>
                  </a:lnTo>
                  <a:lnTo>
                    <a:pt x="1056" y="570"/>
                  </a:lnTo>
                  <a:lnTo>
                    <a:pt x="1056" y="568"/>
                  </a:lnTo>
                  <a:lnTo>
                    <a:pt x="1058" y="568"/>
                  </a:lnTo>
                  <a:lnTo>
                    <a:pt x="1060" y="568"/>
                  </a:lnTo>
                  <a:lnTo>
                    <a:pt x="1060" y="570"/>
                  </a:lnTo>
                  <a:close/>
                  <a:moveTo>
                    <a:pt x="1117" y="564"/>
                  </a:moveTo>
                  <a:lnTo>
                    <a:pt x="1121" y="566"/>
                  </a:lnTo>
                  <a:lnTo>
                    <a:pt x="1121" y="568"/>
                  </a:lnTo>
                  <a:lnTo>
                    <a:pt x="1123" y="568"/>
                  </a:lnTo>
                  <a:lnTo>
                    <a:pt x="1123" y="570"/>
                  </a:lnTo>
                  <a:lnTo>
                    <a:pt x="1125" y="570"/>
                  </a:lnTo>
                  <a:lnTo>
                    <a:pt x="1125" y="572"/>
                  </a:lnTo>
                  <a:lnTo>
                    <a:pt x="1127" y="572"/>
                  </a:lnTo>
                  <a:lnTo>
                    <a:pt x="1127" y="574"/>
                  </a:lnTo>
                  <a:lnTo>
                    <a:pt x="1127" y="576"/>
                  </a:lnTo>
                  <a:lnTo>
                    <a:pt x="1125" y="576"/>
                  </a:lnTo>
                  <a:lnTo>
                    <a:pt x="1123" y="576"/>
                  </a:lnTo>
                  <a:lnTo>
                    <a:pt x="1121" y="576"/>
                  </a:lnTo>
                  <a:lnTo>
                    <a:pt x="1121" y="574"/>
                  </a:lnTo>
                  <a:lnTo>
                    <a:pt x="1119" y="574"/>
                  </a:lnTo>
                  <a:lnTo>
                    <a:pt x="1119" y="576"/>
                  </a:lnTo>
                  <a:lnTo>
                    <a:pt x="1119" y="574"/>
                  </a:lnTo>
                  <a:lnTo>
                    <a:pt x="1117" y="574"/>
                  </a:lnTo>
                  <a:lnTo>
                    <a:pt x="1117" y="572"/>
                  </a:lnTo>
                  <a:lnTo>
                    <a:pt x="1117" y="570"/>
                  </a:lnTo>
                  <a:lnTo>
                    <a:pt x="1116" y="568"/>
                  </a:lnTo>
                  <a:lnTo>
                    <a:pt x="1117" y="568"/>
                  </a:lnTo>
                  <a:lnTo>
                    <a:pt x="1116" y="568"/>
                  </a:lnTo>
                  <a:lnTo>
                    <a:pt x="1116" y="566"/>
                  </a:lnTo>
                  <a:lnTo>
                    <a:pt x="1114" y="566"/>
                  </a:lnTo>
                  <a:lnTo>
                    <a:pt x="1112" y="566"/>
                  </a:lnTo>
                  <a:lnTo>
                    <a:pt x="1114" y="566"/>
                  </a:lnTo>
                  <a:lnTo>
                    <a:pt x="1112" y="564"/>
                  </a:lnTo>
                  <a:lnTo>
                    <a:pt x="1110" y="564"/>
                  </a:lnTo>
                  <a:lnTo>
                    <a:pt x="1112" y="564"/>
                  </a:lnTo>
                  <a:lnTo>
                    <a:pt x="1117" y="564"/>
                  </a:lnTo>
                  <a:close/>
                  <a:moveTo>
                    <a:pt x="1189" y="564"/>
                  </a:moveTo>
                  <a:lnTo>
                    <a:pt x="1187" y="564"/>
                  </a:lnTo>
                  <a:lnTo>
                    <a:pt x="1185" y="562"/>
                  </a:lnTo>
                  <a:lnTo>
                    <a:pt x="1187" y="562"/>
                  </a:lnTo>
                  <a:lnTo>
                    <a:pt x="1189" y="564"/>
                  </a:lnTo>
                  <a:close/>
                  <a:moveTo>
                    <a:pt x="937" y="560"/>
                  </a:moveTo>
                  <a:lnTo>
                    <a:pt x="941" y="560"/>
                  </a:lnTo>
                  <a:lnTo>
                    <a:pt x="941" y="562"/>
                  </a:lnTo>
                  <a:lnTo>
                    <a:pt x="941" y="564"/>
                  </a:lnTo>
                  <a:lnTo>
                    <a:pt x="941" y="566"/>
                  </a:lnTo>
                  <a:lnTo>
                    <a:pt x="941" y="568"/>
                  </a:lnTo>
                  <a:lnTo>
                    <a:pt x="941" y="570"/>
                  </a:lnTo>
                  <a:lnTo>
                    <a:pt x="939" y="570"/>
                  </a:lnTo>
                  <a:lnTo>
                    <a:pt x="939" y="572"/>
                  </a:lnTo>
                  <a:lnTo>
                    <a:pt x="937" y="574"/>
                  </a:lnTo>
                  <a:lnTo>
                    <a:pt x="935" y="574"/>
                  </a:lnTo>
                  <a:lnTo>
                    <a:pt x="933" y="574"/>
                  </a:lnTo>
                  <a:lnTo>
                    <a:pt x="933" y="576"/>
                  </a:lnTo>
                  <a:lnTo>
                    <a:pt x="933" y="578"/>
                  </a:lnTo>
                  <a:lnTo>
                    <a:pt x="929" y="580"/>
                  </a:lnTo>
                  <a:lnTo>
                    <a:pt x="927" y="583"/>
                  </a:lnTo>
                  <a:lnTo>
                    <a:pt x="925" y="585"/>
                  </a:lnTo>
                  <a:lnTo>
                    <a:pt x="922" y="587"/>
                  </a:lnTo>
                  <a:lnTo>
                    <a:pt x="920" y="585"/>
                  </a:lnTo>
                  <a:lnTo>
                    <a:pt x="918" y="585"/>
                  </a:lnTo>
                  <a:lnTo>
                    <a:pt x="912" y="589"/>
                  </a:lnTo>
                  <a:lnTo>
                    <a:pt x="912" y="585"/>
                  </a:lnTo>
                  <a:lnTo>
                    <a:pt x="912" y="583"/>
                  </a:lnTo>
                  <a:lnTo>
                    <a:pt x="908" y="580"/>
                  </a:lnTo>
                  <a:lnTo>
                    <a:pt x="908" y="578"/>
                  </a:lnTo>
                  <a:lnTo>
                    <a:pt x="912" y="574"/>
                  </a:lnTo>
                  <a:lnTo>
                    <a:pt x="914" y="572"/>
                  </a:lnTo>
                  <a:lnTo>
                    <a:pt x="914" y="570"/>
                  </a:lnTo>
                  <a:lnTo>
                    <a:pt x="914" y="568"/>
                  </a:lnTo>
                  <a:lnTo>
                    <a:pt x="916" y="566"/>
                  </a:lnTo>
                  <a:lnTo>
                    <a:pt x="916" y="564"/>
                  </a:lnTo>
                  <a:lnTo>
                    <a:pt x="918" y="564"/>
                  </a:lnTo>
                  <a:lnTo>
                    <a:pt x="920" y="562"/>
                  </a:lnTo>
                  <a:lnTo>
                    <a:pt x="922" y="564"/>
                  </a:lnTo>
                  <a:lnTo>
                    <a:pt x="924" y="564"/>
                  </a:lnTo>
                  <a:lnTo>
                    <a:pt x="927" y="562"/>
                  </a:lnTo>
                  <a:lnTo>
                    <a:pt x="929" y="562"/>
                  </a:lnTo>
                  <a:lnTo>
                    <a:pt x="933" y="562"/>
                  </a:lnTo>
                  <a:lnTo>
                    <a:pt x="933" y="560"/>
                  </a:lnTo>
                  <a:lnTo>
                    <a:pt x="935" y="560"/>
                  </a:lnTo>
                  <a:lnTo>
                    <a:pt x="937" y="560"/>
                  </a:lnTo>
                  <a:close/>
                  <a:moveTo>
                    <a:pt x="1181" y="562"/>
                  </a:moveTo>
                  <a:lnTo>
                    <a:pt x="1181" y="560"/>
                  </a:lnTo>
                  <a:lnTo>
                    <a:pt x="1179" y="560"/>
                  </a:lnTo>
                  <a:lnTo>
                    <a:pt x="1179" y="558"/>
                  </a:lnTo>
                  <a:lnTo>
                    <a:pt x="1177" y="557"/>
                  </a:lnTo>
                  <a:lnTo>
                    <a:pt x="1179" y="557"/>
                  </a:lnTo>
                  <a:lnTo>
                    <a:pt x="1181" y="560"/>
                  </a:lnTo>
                  <a:lnTo>
                    <a:pt x="1181" y="562"/>
                  </a:lnTo>
                  <a:close/>
                  <a:moveTo>
                    <a:pt x="1162" y="551"/>
                  </a:moveTo>
                  <a:lnTo>
                    <a:pt x="1162" y="553"/>
                  </a:lnTo>
                  <a:lnTo>
                    <a:pt x="1160" y="551"/>
                  </a:lnTo>
                  <a:lnTo>
                    <a:pt x="1160" y="549"/>
                  </a:lnTo>
                  <a:lnTo>
                    <a:pt x="1160" y="551"/>
                  </a:lnTo>
                  <a:lnTo>
                    <a:pt x="1162" y="551"/>
                  </a:lnTo>
                  <a:close/>
                  <a:moveTo>
                    <a:pt x="1164" y="551"/>
                  </a:moveTo>
                  <a:lnTo>
                    <a:pt x="1164" y="553"/>
                  </a:lnTo>
                  <a:lnTo>
                    <a:pt x="1162" y="551"/>
                  </a:lnTo>
                  <a:lnTo>
                    <a:pt x="1162" y="549"/>
                  </a:lnTo>
                  <a:lnTo>
                    <a:pt x="1164" y="551"/>
                  </a:lnTo>
                  <a:close/>
                  <a:moveTo>
                    <a:pt x="1165" y="549"/>
                  </a:moveTo>
                  <a:lnTo>
                    <a:pt x="1164" y="549"/>
                  </a:lnTo>
                  <a:lnTo>
                    <a:pt x="1164" y="547"/>
                  </a:lnTo>
                  <a:lnTo>
                    <a:pt x="1164" y="545"/>
                  </a:lnTo>
                  <a:lnTo>
                    <a:pt x="1165" y="547"/>
                  </a:lnTo>
                  <a:lnTo>
                    <a:pt x="1165" y="549"/>
                  </a:lnTo>
                  <a:close/>
                  <a:moveTo>
                    <a:pt x="803" y="543"/>
                  </a:moveTo>
                  <a:lnTo>
                    <a:pt x="801" y="543"/>
                  </a:lnTo>
                  <a:lnTo>
                    <a:pt x="801" y="541"/>
                  </a:lnTo>
                  <a:lnTo>
                    <a:pt x="803" y="543"/>
                  </a:lnTo>
                  <a:close/>
                  <a:moveTo>
                    <a:pt x="997" y="541"/>
                  </a:moveTo>
                  <a:lnTo>
                    <a:pt x="997" y="543"/>
                  </a:lnTo>
                  <a:lnTo>
                    <a:pt x="998" y="543"/>
                  </a:lnTo>
                  <a:lnTo>
                    <a:pt x="1000" y="541"/>
                  </a:lnTo>
                  <a:lnTo>
                    <a:pt x="1000" y="543"/>
                  </a:lnTo>
                  <a:lnTo>
                    <a:pt x="1002" y="543"/>
                  </a:lnTo>
                  <a:lnTo>
                    <a:pt x="1004" y="543"/>
                  </a:lnTo>
                  <a:lnTo>
                    <a:pt x="1006" y="543"/>
                  </a:lnTo>
                  <a:lnTo>
                    <a:pt x="1006" y="545"/>
                  </a:lnTo>
                  <a:lnTo>
                    <a:pt x="1008" y="545"/>
                  </a:lnTo>
                  <a:lnTo>
                    <a:pt x="1008" y="543"/>
                  </a:lnTo>
                  <a:lnTo>
                    <a:pt x="1008" y="545"/>
                  </a:lnTo>
                  <a:lnTo>
                    <a:pt x="1010" y="545"/>
                  </a:lnTo>
                  <a:lnTo>
                    <a:pt x="1008" y="545"/>
                  </a:lnTo>
                  <a:lnTo>
                    <a:pt x="1008" y="547"/>
                  </a:lnTo>
                  <a:lnTo>
                    <a:pt x="1010" y="547"/>
                  </a:lnTo>
                  <a:lnTo>
                    <a:pt x="1010" y="549"/>
                  </a:lnTo>
                  <a:lnTo>
                    <a:pt x="1012" y="549"/>
                  </a:lnTo>
                  <a:lnTo>
                    <a:pt x="1012" y="551"/>
                  </a:lnTo>
                  <a:lnTo>
                    <a:pt x="1010" y="551"/>
                  </a:lnTo>
                  <a:lnTo>
                    <a:pt x="1010" y="553"/>
                  </a:lnTo>
                  <a:lnTo>
                    <a:pt x="1008" y="555"/>
                  </a:lnTo>
                  <a:lnTo>
                    <a:pt x="1006" y="557"/>
                  </a:lnTo>
                  <a:lnTo>
                    <a:pt x="1004" y="557"/>
                  </a:lnTo>
                  <a:lnTo>
                    <a:pt x="1002" y="555"/>
                  </a:lnTo>
                  <a:lnTo>
                    <a:pt x="1000" y="553"/>
                  </a:lnTo>
                  <a:lnTo>
                    <a:pt x="998" y="551"/>
                  </a:lnTo>
                  <a:lnTo>
                    <a:pt x="998" y="549"/>
                  </a:lnTo>
                  <a:lnTo>
                    <a:pt x="997" y="547"/>
                  </a:lnTo>
                  <a:lnTo>
                    <a:pt x="995" y="547"/>
                  </a:lnTo>
                  <a:lnTo>
                    <a:pt x="995" y="545"/>
                  </a:lnTo>
                  <a:lnTo>
                    <a:pt x="995" y="543"/>
                  </a:lnTo>
                  <a:lnTo>
                    <a:pt x="995" y="541"/>
                  </a:lnTo>
                  <a:lnTo>
                    <a:pt x="997" y="541"/>
                  </a:lnTo>
                  <a:close/>
                  <a:moveTo>
                    <a:pt x="797" y="539"/>
                  </a:moveTo>
                  <a:lnTo>
                    <a:pt x="801" y="541"/>
                  </a:lnTo>
                  <a:lnTo>
                    <a:pt x="799" y="541"/>
                  </a:lnTo>
                  <a:lnTo>
                    <a:pt x="799" y="539"/>
                  </a:lnTo>
                  <a:lnTo>
                    <a:pt x="801" y="539"/>
                  </a:lnTo>
                  <a:lnTo>
                    <a:pt x="801" y="541"/>
                  </a:lnTo>
                  <a:lnTo>
                    <a:pt x="799" y="541"/>
                  </a:lnTo>
                  <a:lnTo>
                    <a:pt x="797" y="541"/>
                  </a:lnTo>
                  <a:lnTo>
                    <a:pt x="797" y="539"/>
                  </a:lnTo>
                  <a:close/>
                  <a:moveTo>
                    <a:pt x="1225" y="541"/>
                  </a:moveTo>
                  <a:lnTo>
                    <a:pt x="1225" y="543"/>
                  </a:lnTo>
                  <a:lnTo>
                    <a:pt x="1223" y="541"/>
                  </a:lnTo>
                  <a:lnTo>
                    <a:pt x="1223" y="537"/>
                  </a:lnTo>
                  <a:lnTo>
                    <a:pt x="1225" y="539"/>
                  </a:lnTo>
                  <a:lnTo>
                    <a:pt x="1225" y="541"/>
                  </a:lnTo>
                  <a:close/>
                  <a:moveTo>
                    <a:pt x="789" y="539"/>
                  </a:moveTo>
                  <a:lnTo>
                    <a:pt x="787" y="539"/>
                  </a:lnTo>
                  <a:lnTo>
                    <a:pt x="787" y="537"/>
                  </a:lnTo>
                  <a:lnTo>
                    <a:pt x="789" y="537"/>
                  </a:lnTo>
                  <a:lnTo>
                    <a:pt x="789" y="539"/>
                  </a:lnTo>
                  <a:lnTo>
                    <a:pt x="791" y="539"/>
                  </a:lnTo>
                  <a:lnTo>
                    <a:pt x="789" y="539"/>
                  </a:lnTo>
                  <a:close/>
                  <a:moveTo>
                    <a:pt x="1223" y="545"/>
                  </a:moveTo>
                  <a:lnTo>
                    <a:pt x="1223" y="547"/>
                  </a:lnTo>
                  <a:lnTo>
                    <a:pt x="1225" y="547"/>
                  </a:lnTo>
                  <a:lnTo>
                    <a:pt x="1225" y="549"/>
                  </a:lnTo>
                  <a:lnTo>
                    <a:pt x="1223" y="549"/>
                  </a:lnTo>
                  <a:lnTo>
                    <a:pt x="1221" y="549"/>
                  </a:lnTo>
                  <a:lnTo>
                    <a:pt x="1221" y="547"/>
                  </a:lnTo>
                  <a:lnTo>
                    <a:pt x="1221" y="545"/>
                  </a:lnTo>
                  <a:lnTo>
                    <a:pt x="1219" y="545"/>
                  </a:lnTo>
                  <a:lnTo>
                    <a:pt x="1219" y="543"/>
                  </a:lnTo>
                  <a:lnTo>
                    <a:pt x="1219" y="541"/>
                  </a:lnTo>
                  <a:lnTo>
                    <a:pt x="1219" y="539"/>
                  </a:lnTo>
                  <a:lnTo>
                    <a:pt x="1217" y="537"/>
                  </a:lnTo>
                  <a:lnTo>
                    <a:pt x="1219" y="537"/>
                  </a:lnTo>
                  <a:lnTo>
                    <a:pt x="1219" y="535"/>
                  </a:lnTo>
                  <a:lnTo>
                    <a:pt x="1221" y="535"/>
                  </a:lnTo>
                  <a:lnTo>
                    <a:pt x="1221" y="537"/>
                  </a:lnTo>
                  <a:lnTo>
                    <a:pt x="1221" y="539"/>
                  </a:lnTo>
                  <a:lnTo>
                    <a:pt x="1221" y="541"/>
                  </a:lnTo>
                  <a:lnTo>
                    <a:pt x="1221" y="543"/>
                  </a:lnTo>
                  <a:lnTo>
                    <a:pt x="1221" y="545"/>
                  </a:lnTo>
                  <a:lnTo>
                    <a:pt x="1223" y="545"/>
                  </a:lnTo>
                  <a:close/>
                  <a:moveTo>
                    <a:pt x="1016" y="535"/>
                  </a:moveTo>
                  <a:lnTo>
                    <a:pt x="1018" y="535"/>
                  </a:lnTo>
                  <a:lnTo>
                    <a:pt x="1023" y="539"/>
                  </a:lnTo>
                  <a:lnTo>
                    <a:pt x="1023" y="541"/>
                  </a:lnTo>
                  <a:lnTo>
                    <a:pt x="1025" y="541"/>
                  </a:lnTo>
                  <a:lnTo>
                    <a:pt x="1023" y="543"/>
                  </a:lnTo>
                  <a:lnTo>
                    <a:pt x="1025" y="543"/>
                  </a:lnTo>
                  <a:lnTo>
                    <a:pt x="1025" y="545"/>
                  </a:lnTo>
                  <a:lnTo>
                    <a:pt x="1025" y="543"/>
                  </a:lnTo>
                  <a:lnTo>
                    <a:pt x="1025" y="545"/>
                  </a:lnTo>
                  <a:lnTo>
                    <a:pt x="1023" y="547"/>
                  </a:lnTo>
                  <a:lnTo>
                    <a:pt x="1021" y="545"/>
                  </a:lnTo>
                  <a:lnTo>
                    <a:pt x="1020" y="545"/>
                  </a:lnTo>
                  <a:lnTo>
                    <a:pt x="1018" y="545"/>
                  </a:lnTo>
                  <a:lnTo>
                    <a:pt x="1018" y="543"/>
                  </a:lnTo>
                  <a:lnTo>
                    <a:pt x="1016" y="541"/>
                  </a:lnTo>
                  <a:lnTo>
                    <a:pt x="1016" y="539"/>
                  </a:lnTo>
                  <a:lnTo>
                    <a:pt x="1014" y="539"/>
                  </a:lnTo>
                  <a:lnTo>
                    <a:pt x="1012" y="539"/>
                  </a:lnTo>
                  <a:lnTo>
                    <a:pt x="1012" y="537"/>
                  </a:lnTo>
                  <a:lnTo>
                    <a:pt x="1014" y="537"/>
                  </a:lnTo>
                  <a:lnTo>
                    <a:pt x="1012" y="537"/>
                  </a:lnTo>
                  <a:lnTo>
                    <a:pt x="1012" y="535"/>
                  </a:lnTo>
                  <a:lnTo>
                    <a:pt x="1014" y="535"/>
                  </a:lnTo>
                  <a:lnTo>
                    <a:pt x="1016" y="535"/>
                  </a:lnTo>
                  <a:close/>
                  <a:moveTo>
                    <a:pt x="1091" y="535"/>
                  </a:moveTo>
                  <a:lnTo>
                    <a:pt x="1089" y="535"/>
                  </a:lnTo>
                  <a:lnTo>
                    <a:pt x="1091" y="535"/>
                  </a:lnTo>
                  <a:lnTo>
                    <a:pt x="1089" y="537"/>
                  </a:lnTo>
                  <a:lnTo>
                    <a:pt x="1089" y="535"/>
                  </a:lnTo>
                  <a:lnTo>
                    <a:pt x="1087" y="535"/>
                  </a:lnTo>
                  <a:lnTo>
                    <a:pt x="1091" y="534"/>
                  </a:lnTo>
                  <a:lnTo>
                    <a:pt x="1091" y="535"/>
                  </a:lnTo>
                  <a:close/>
                  <a:moveTo>
                    <a:pt x="1221" y="532"/>
                  </a:moveTo>
                  <a:lnTo>
                    <a:pt x="1221" y="534"/>
                  </a:lnTo>
                  <a:lnTo>
                    <a:pt x="1221" y="532"/>
                  </a:lnTo>
                  <a:lnTo>
                    <a:pt x="1221" y="530"/>
                  </a:lnTo>
                  <a:lnTo>
                    <a:pt x="1223" y="530"/>
                  </a:lnTo>
                  <a:lnTo>
                    <a:pt x="1223" y="532"/>
                  </a:lnTo>
                  <a:lnTo>
                    <a:pt x="1221" y="532"/>
                  </a:lnTo>
                  <a:close/>
                  <a:moveTo>
                    <a:pt x="764" y="528"/>
                  </a:moveTo>
                  <a:lnTo>
                    <a:pt x="762" y="528"/>
                  </a:lnTo>
                  <a:lnTo>
                    <a:pt x="764" y="528"/>
                  </a:lnTo>
                  <a:close/>
                  <a:moveTo>
                    <a:pt x="1215" y="528"/>
                  </a:moveTo>
                  <a:lnTo>
                    <a:pt x="1217" y="528"/>
                  </a:lnTo>
                  <a:lnTo>
                    <a:pt x="1217" y="530"/>
                  </a:lnTo>
                  <a:lnTo>
                    <a:pt x="1215" y="530"/>
                  </a:lnTo>
                  <a:lnTo>
                    <a:pt x="1217" y="530"/>
                  </a:lnTo>
                  <a:lnTo>
                    <a:pt x="1217" y="532"/>
                  </a:lnTo>
                  <a:lnTo>
                    <a:pt x="1215" y="532"/>
                  </a:lnTo>
                  <a:lnTo>
                    <a:pt x="1217" y="532"/>
                  </a:lnTo>
                  <a:lnTo>
                    <a:pt x="1217" y="534"/>
                  </a:lnTo>
                  <a:lnTo>
                    <a:pt x="1219" y="532"/>
                  </a:lnTo>
                  <a:lnTo>
                    <a:pt x="1219" y="534"/>
                  </a:lnTo>
                  <a:lnTo>
                    <a:pt x="1219" y="535"/>
                  </a:lnTo>
                  <a:lnTo>
                    <a:pt x="1217" y="535"/>
                  </a:lnTo>
                  <a:lnTo>
                    <a:pt x="1217" y="534"/>
                  </a:lnTo>
                  <a:lnTo>
                    <a:pt x="1215" y="534"/>
                  </a:lnTo>
                  <a:lnTo>
                    <a:pt x="1215" y="532"/>
                  </a:lnTo>
                  <a:lnTo>
                    <a:pt x="1213" y="532"/>
                  </a:lnTo>
                  <a:lnTo>
                    <a:pt x="1212" y="532"/>
                  </a:lnTo>
                  <a:lnTo>
                    <a:pt x="1212" y="530"/>
                  </a:lnTo>
                  <a:lnTo>
                    <a:pt x="1213" y="528"/>
                  </a:lnTo>
                  <a:lnTo>
                    <a:pt x="1213" y="530"/>
                  </a:lnTo>
                  <a:lnTo>
                    <a:pt x="1213" y="528"/>
                  </a:lnTo>
                  <a:lnTo>
                    <a:pt x="1215" y="528"/>
                  </a:lnTo>
                  <a:close/>
                  <a:moveTo>
                    <a:pt x="1010" y="524"/>
                  </a:moveTo>
                  <a:lnTo>
                    <a:pt x="1008" y="524"/>
                  </a:lnTo>
                  <a:lnTo>
                    <a:pt x="1008" y="526"/>
                  </a:lnTo>
                  <a:lnTo>
                    <a:pt x="1006" y="526"/>
                  </a:lnTo>
                  <a:lnTo>
                    <a:pt x="1004" y="526"/>
                  </a:lnTo>
                  <a:lnTo>
                    <a:pt x="1004" y="524"/>
                  </a:lnTo>
                  <a:lnTo>
                    <a:pt x="1006" y="522"/>
                  </a:lnTo>
                  <a:lnTo>
                    <a:pt x="1006" y="524"/>
                  </a:lnTo>
                  <a:lnTo>
                    <a:pt x="1006" y="522"/>
                  </a:lnTo>
                  <a:lnTo>
                    <a:pt x="1010" y="522"/>
                  </a:lnTo>
                  <a:lnTo>
                    <a:pt x="1010" y="524"/>
                  </a:lnTo>
                  <a:close/>
                  <a:moveTo>
                    <a:pt x="949" y="516"/>
                  </a:moveTo>
                  <a:lnTo>
                    <a:pt x="947" y="516"/>
                  </a:lnTo>
                  <a:lnTo>
                    <a:pt x="947" y="514"/>
                  </a:lnTo>
                  <a:lnTo>
                    <a:pt x="949" y="514"/>
                  </a:lnTo>
                  <a:lnTo>
                    <a:pt x="949" y="516"/>
                  </a:lnTo>
                  <a:close/>
                  <a:moveTo>
                    <a:pt x="1079" y="514"/>
                  </a:moveTo>
                  <a:lnTo>
                    <a:pt x="1079" y="516"/>
                  </a:lnTo>
                  <a:lnTo>
                    <a:pt x="1079" y="518"/>
                  </a:lnTo>
                  <a:lnTo>
                    <a:pt x="1077" y="518"/>
                  </a:lnTo>
                  <a:lnTo>
                    <a:pt x="1077" y="516"/>
                  </a:lnTo>
                  <a:lnTo>
                    <a:pt x="1077" y="514"/>
                  </a:lnTo>
                  <a:lnTo>
                    <a:pt x="1079" y="514"/>
                  </a:lnTo>
                  <a:close/>
                  <a:moveTo>
                    <a:pt x="1027" y="516"/>
                  </a:moveTo>
                  <a:lnTo>
                    <a:pt x="1027" y="518"/>
                  </a:lnTo>
                  <a:lnTo>
                    <a:pt x="1027" y="516"/>
                  </a:lnTo>
                  <a:lnTo>
                    <a:pt x="1025" y="516"/>
                  </a:lnTo>
                  <a:lnTo>
                    <a:pt x="1027" y="514"/>
                  </a:lnTo>
                  <a:lnTo>
                    <a:pt x="1027" y="516"/>
                  </a:lnTo>
                  <a:close/>
                  <a:moveTo>
                    <a:pt x="1025" y="514"/>
                  </a:moveTo>
                  <a:lnTo>
                    <a:pt x="1025" y="516"/>
                  </a:lnTo>
                  <a:lnTo>
                    <a:pt x="1023" y="514"/>
                  </a:lnTo>
                  <a:lnTo>
                    <a:pt x="1025" y="514"/>
                  </a:lnTo>
                  <a:close/>
                  <a:moveTo>
                    <a:pt x="1212" y="516"/>
                  </a:moveTo>
                  <a:lnTo>
                    <a:pt x="1210" y="516"/>
                  </a:lnTo>
                  <a:lnTo>
                    <a:pt x="1210" y="514"/>
                  </a:lnTo>
                  <a:lnTo>
                    <a:pt x="1210" y="512"/>
                  </a:lnTo>
                  <a:lnTo>
                    <a:pt x="1212" y="514"/>
                  </a:lnTo>
                  <a:lnTo>
                    <a:pt x="1212" y="516"/>
                  </a:lnTo>
                  <a:close/>
                  <a:moveTo>
                    <a:pt x="1075" y="507"/>
                  </a:moveTo>
                  <a:lnTo>
                    <a:pt x="1075" y="509"/>
                  </a:lnTo>
                  <a:lnTo>
                    <a:pt x="1073" y="509"/>
                  </a:lnTo>
                  <a:lnTo>
                    <a:pt x="1073" y="510"/>
                  </a:lnTo>
                  <a:lnTo>
                    <a:pt x="1075" y="510"/>
                  </a:lnTo>
                  <a:lnTo>
                    <a:pt x="1073" y="510"/>
                  </a:lnTo>
                  <a:lnTo>
                    <a:pt x="1073" y="512"/>
                  </a:lnTo>
                  <a:lnTo>
                    <a:pt x="1071" y="512"/>
                  </a:lnTo>
                  <a:lnTo>
                    <a:pt x="1071" y="509"/>
                  </a:lnTo>
                  <a:lnTo>
                    <a:pt x="1071" y="507"/>
                  </a:lnTo>
                  <a:lnTo>
                    <a:pt x="1073" y="507"/>
                  </a:lnTo>
                  <a:lnTo>
                    <a:pt x="1071" y="505"/>
                  </a:lnTo>
                  <a:lnTo>
                    <a:pt x="1073" y="505"/>
                  </a:lnTo>
                  <a:lnTo>
                    <a:pt x="1073" y="503"/>
                  </a:lnTo>
                  <a:lnTo>
                    <a:pt x="1075" y="503"/>
                  </a:lnTo>
                  <a:lnTo>
                    <a:pt x="1075" y="505"/>
                  </a:lnTo>
                  <a:lnTo>
                    <a:pt x="1073" y="505"/>
                  </a:lnTo>
                  <a:lnTo>
                    <a:pt x="1075" y="507"/>
                  </a:lnTo>
                  <a:close/>
                  <a:moveTo>
                    <a:pt x="1206" y="497"/>
                  </a:moveTo>
                  <a:lnTo>
                    <a:pt x="1206" y="499"/>
                  </a:lnTo>
                  <a:lnTo>
                    <a:pt x="1206" y="501"/>
                  </a:lnTo>
                  <a:lnTo>
                    <a:pt x="1204" y="501"/>
                  </a:lnTo>
                  <a:lnTo>
                    <a:pt x="1204" y="503"/>
                  </a:lnTo>
                  <a:lnTo>
                    <a:pt x="1202" y="503"/>
                  </a:lnTo>
                  <a:lnTo>
                    <a:pt x="1202" y="505"/>
                  </a:lnTo>
                  <a:lnTo>
                    <a:pt x="1200" y="505"/>
                  </a:lnTo>
                  <a:lnTo>
                    <a:pt x="1198" y="505"/>
                  </a:lnTo>
                  <a:lnTo>
                    <a:pt x="1200" y="503"/>
                  </a:lnTo>
                  <a:lnTo>
                    <a:pt x="1200" y="501"/>
                  </a:lnTo>
                  <a:lnTo>
                    <a:pt x="1202" y="501"/>
                  </a:lnTo>
                  <a:lnTo>
                    <a:pt x="1202" y="499"/>
                  </a:lnTo>
                  <a:lnTo>
                    <a:pt x="1204" y="497"/>
                  </a:lnTo>
                  <a:lnTo>
                    <a:pt x="1204" y="499"/>
                  </a:lnTo>
                  <a:lnTo>
                    <a:pt x="1204" y="497"/>
                  </a:lnTo>
                  <a:lnTo>
                    <a:pt x="1206" y="497"/>
                  </a:lnTo>
                  <a:close/>
                  <a:moveTo>
                    <a:pt x="1179" y="474"/>
                  </a:moveTo>
                  <a:lnTo>
                    <a:pt x="1179" y="476"/>
                  </a:lnTo>
                  <a:lnTo>
                    <a:pt x="1177" y="474"/>
                  </a:lnTo>
                  <a:lnTo>
                    <a:pt x="1179" y="474"/>
                  </a:lnTo>
                  <a:close/>
                  <a:moveTo>
                    <a:pt x="828" y="472"/>
                  </a:moveTo>
                  <a:lnTo>
                    <a:pt x="829" y="472"/>
                  </a:lnTo>
                  <a:lnTo>
                    <a:pt x="828" y="472"/>
                  </a:lnTo>
                  <a:lnTo>
                    <a:pt x="826" y="472"/>
                  </a:lnTo>
                  <a:lnTo>
                    <a:pt x="828" y="472"/>
                  </a:lnTo>
                  <a:close/>
                  <a:moveTo>
                    <a:pt x="837" y="470"/>
                  </a:moveTo>
                  <a:lnTo>
                    <a:pt x="835" y="468"/>
                  </a:lnTo>
                  <a:lnTo>
                    <a:pt x="837" y="468"/>
                  </a:lnTo>
                  <a:lnTo>
                    <a:pt x="837" y="470"/>
                  </a:lnTo>
                  <a:close/>
                  <a:moveTo>
                    <a:pt x="1171" y="459"/>
                  </a:moveTo>
                  <a:lnTo>
                    <a:pt x="1171" y="461"/>
                  </a:lnTo>
                  <a:lnTo>
                    <a:pt x="1169" y="461"/>
                  </a:lnTo>
                  <a:lnTo>
                    <a:pt x="1167" y="461"/>
                  </a:lnTo>
                  <a:lnTo>
                    <a:pt x="1167" y="459"/>
                  </a:lnTo>
                  <a:lnTo>
                    <a:pt x="1169" y="459"/>
                  </a:lnTo>
                  <a:lnTo>
                    <a:pt x="1171" y="459"/>
                  </a:lnTo>
                  <a:close/>
                  <a:moveTo>
                    <a:pt x="1250" y="459"/>
                  </a:moveTo>
                  <a:lnTo>
                    <a:pt x="1252" y="459"/>
                  </a:lnTo>
                  <a:lnTo>
                    <a:pt x="1254" y="459"/>
                  </a:lnTo>
                  <a:lnTo>
                    <a:pt x="1254" y="461"/>
                  </a:lnTo>
                  <a:lnTo>
                    <a:pt x="1256" y="461"/>
                  </a:lnTo>
                  <a:lnTo>
                    <a:pt x="1254" y="461"/>
                  </a:lnTo>
                  <a:lnTo>
                    <a:pt x="1256" y="461"/>
                  </a:lnTo>
                  <a:lnTo>
                    <a:pt x="1256" y="463"/>
                  </a:lnTo>
                  <a:lnTo>
                    <a:pt x="1254" y="463"/>
                  </a:lnTo>
                  <a:lnTo>
                    <a:pt x="1254" y="464"/>
                  </a:lnTo>
                  <a:lnTo>
                    <a:pt x="1254" y="463"/>
                  </a:lnTo>
                  <a:lnTo>
                    <a:pt x="1252" y="464"/>
                  </a:lnTo>
                  <a:lnTo>
                    <a:pt x="1252" y="463"/>
                  </a:lnTo>
                  <a:lnTo>
                    <a:pt x="1252" y="461"/>
                  </a:lnTo>
                  <a:lnTo>
                    <a:pt x="1250" y="463"/>
                  </a:lnTo>
                  <a:lnTo>
                    <a:pt x="1250" y="461"/>
                  </a:lnTo>
                  <a:lnTo>
                    <a:pt x="1250" y="459"/>
                  </a:lnTo>
                  <a:close/>
                  <a:moveTo>
                    <a:pt x="1198" y="461"/>
                  </a:moveTo>
                  <a:lnTo>
                    <a:pt x="1196" y="461"/>
                  </a:lnTo>
                  <a:lnTo>
                    <a:pt x="1196" y="459"/>
                  </a:lnTo>
                  <a:lnTo>
                    <a:pt x="1196" y="457"/>
                  </a:lnTo>
                  <a:lnTo>
                    <a:pt x="1198" y="459"/>
                  </a:lnTo>
                  <a:lnTo>
                    <a:pt x="1198" y="461"/>
                  </a:lnTo>
                  <a:close/>
                  <a:moveTo>
                    <a:pt x="920" y="455"/>
                  </a:moveTo>
                  <a:lnTo>
                    <a:pt x="918" y="455"/>
                  </a:lnTo>
                  <a:lnTo>
                    <a:pt x="916" y="455"/>
                  </a:lnTo>
                  <a:lnTo>
                    <a:pt x="916" y="457"/>
                  </a:lnTo>
                  <a:lnTo>
                    <a:pt x="916" y="455"/>
                  </a:lnTo>
                  <a:lnTo>
                    <a:pt x="914" y="455"/>
                  </a:lnTo>
                  <a:lnTo>
                    <a:pt x="914" y="453"/>
                  </a:lnTo>
                  <a:lnTo>
                    <a:pt x="918" y="453"/>
                  </a:lnTo>
                  <a:lnTo>
                    <a:pt x="918" y="455"/>
                  </a:lnTo>
                  <a:lnTo>
                    <a:pt x="920" y="455"/>
                  </a:lnTo>
                  <a:close/>
                  <a:moveTo>
                    <a:pt x="883" y="457"/>
                  </a:moveTo>
                  <a:lnTo>
                    <a:pt x="885" y="457"/>
                  </a:lnTo>
                  <a:lnTo>
                    <a:pt x="885" y="455"/>
                  </a:lnTo>
                  <a:lnTo>
                    <a:pt x="887" y="455"/>
                  </a:lnTo>
                  <a:lnTo>
                    <a:pt x="889" y="457"/>
                  </a:lnTo>
                  <a:lnTo>
                    <a:pt x="889" y="459"/>
                  </a:lnTo>
                  <a:lnTo>
                    <a:pt x="889" y="461"/>
                  </a:lnTo>
                  <a:lnTo>
                    <a:pt x="891" y="463"/>
                  </a:lnTo>
                  <a:lnTo>
                    <a:pt x="891" y="464"/>
                  </a:lnTo>
                  <a:lnTo>
                    <a:pt x="889" y="464"/>
                  </a:lnTo>
                  <a:lnTo>
                    <a:pt x="887" y="466"/>
                  </a:lnTo>
                  <a:lnTo>
                    <a:pt x="887" y="468"/>
                  </a:lnTo>
                  <a:lnTo>
                    <a:pt x="889" y="468"/>
                  </a:lnTo>
                  <a:lnTo>
                    <a:pt x="891" y="470"/>
                  </a:lnTo>
                  <a:lnTo>
                    <a:pt x="891" y="472"/>
                  </a:lnTo>
                  <a:lnTo>
                    <a:pt x="891" y="474"/>
                  </a:lnTo>
                  <a:lnTo>
                    <a:pt x="893" y="478"/>
                  </a:lnTo>
                  <a:lnTo>
                    <a:pt x="893" y="480"/>
                  </a:lnTo>
                  <a:lnTo>
                    <a:pt x="895" y="480"/>
                  </a:lnTo>
                  <a:lnTo>
                    <a:pt x="895" y="478"/>
                  </a:lnTo>
                  <a:lnTo>
                    <a:pt x="895" y="476"/>
                  </a:lnTo>
                  <a:lnTo>
                    <a:pt x="897" y="476"/>
                  </a:lnTo>
                  <a:lnTo>
                    <a:pt x="895" y="476"/>
                  </a:lnTo>
                  <a:lnTo>
                    <a:pt x="895" y="474"/>
                  </a:lnTo>
                  <a:lnTo>
                    <a:pt x="897" y="474"/>
                  </a:lnTo>
                  <a:lnTo>
                    <a:pt x="897" y="472"/>
                  </a:lnTo>
                  <a:lnTo>
                    <a:pt x="897" y="470"/>
                  </a:lnTo>
                  <a:lnTo>
                    <a:pt x="899" y="470"/>
                  </a:lnTo>
                  <a:lnTo>
                    <a:pt x="899" y="468"/>
                  </a:lnTo>
                  <a:lnTo>
                    <a:pt x="901" y="470"/>
                  </a:lnTo>
                  <a:lnTo>
                    <a:pt x="901" y="472"/>
                  </a:lnTo>
                  <a:lnTo>
                    <a:pt x="902" y="472"/>
                  </a:lnTo>
                  <a:lnTo>
                    <a:pt x="904" y="474"/>
                  </a:lnTo>
                  <a:lnTo>
                    <a:pt x="904" y="476"/>
                  </a:lnTo>
                  <a:lnTo>
                    <a:pt x="904" y="478"/>
                  </a:lnTo>
                  <a:lnTo>
                    <a:pt x="906" y="480"/>
                  </a:lnTo>
                  <a:lnTo>
                    <a:pt x="908" y="480"/>
                  </a:lnTo>
                  <a:lnTo>
                    <a:pt x="910" y="480"/>
                  </a:lnTo>
                  <a:lnTo>
                    <a:pt x="908" y="480"/>
                  </a:lnTo>
                  <a:lnTo>
                    <a:pt x="910" y="480"/>
                  </a:lnTo>
                  <a:lnTo>
                    <a:pt x="912" y="480"/>
                  </a:lnTo>
                  <a:lnTo>
                    <a:pt x="912" y="482"/>
                  </a:lnTo>
                  <a:lnTo>
                    <a:pt x="914" y="482"/>
                  </a:lnTo>
                  <a:lnTo>
                    <a:pt x="916" y="482"/>
                  </a:lnTo>
                  <a:lnTo>
                    <a:pt x="918" y="482"/>
                  </a:lnTo>
                  <a:lnTo>
                    <a:pt x="918" y="484"/>
                  </a:lnTo>
                  <a:lnTo>
                    <a:pt x="918" y="486"/>
                  </a:lnTo>
                  <a:lnTo>
                    <a:pt x="918" y="487"/>
                  </a:lnTo>
                  <a:lnTo>
                    <a:pt x="920" y="487"/>
                  </a:lnTo>
                  <a:lnTo>
                    <a:pt x="920" y="489"/>
                  </a:lnTo>
                  <a:lnTo>
                    <a:pt x="922" y="489"/>
                  </a:lnTo>
                  <a:lnTo>
                    <a:pt x="924" y="489"/>
                  </a:lnTo>
                  <a:lnTo>
                    <a:pt x="924" y="491"/>
                  </a:lnTo>
                  <a:lnTo>
                    <a:pt x="925" y="491"/>
                  </a:lnTo>
                  <a:lnTo>
                    <a:pt x="927" y="493"/>
                  </a:lnTo>
                  <a:lnTo>
                    <a:pt x="927" y="495"/>
                  </a:lnTo>
                  <a:lnTo>
                    <a:pt x="929" y="495"/>
                  </a:lnTo>
                  <a:lnTo>
                    <a:pt x="931" y="497"/>
                  </a:lnTo>
                  <a:lnTo>
                    <a:pt x="931" y="495"/>
                  </a:lnTo>
                  <a:lnTo>
                    <a:pt x="933" y="495"/>
                  </a:lnTo>
                  <a:lnTo>
                    <a:pt x="935" y="497"/>
                  </a:lnTo>
                  <a:lnTo>
                    <a:pt x="937" y="497"/>
                  </a:lnTo>
                  <a:lnTo>
                    <a:pt x="935" y="499"/>
                  </a:lnTo>
                  <a:lnTo>
                    <a:pt x="937" y="499"/>
                  </a:lnTo>
                  <a:lnTo>
                    <a:pt x="939" y="499"/>
                  </a:lnTo>
                  <a:lnTo>
                    <a:pt x="939" y="501"/>
                  </a:lnTo>
                  <a:lnTo>
                    <a:pt x="943" y="505"/>
                  </a:lnTo>
                  <a:lnTo>
                    <a:pt x="943" y="507"/>
                  </a:lnTo>
                  <a:lnTo>
                    <a:pt x="943" y="509"/>
                  </a:lnTo>
                  <a:lnTo>
                    <a:pt x="943" y="510"/>
                  </a:lnTo>
                  <a:lnTo>
                    <a:pt x="943" y="512"/>
                  </a:lnTo>
                  <a:lnTo>
                    <a:pt x="945" y="514"/>
                  </a:lnTo>
                  <a:lnTo>
                    <a:pt x="945" y="516"/>
                  </a:lnTo>
                  <a:lnTo>
                    <a:pt x="947" y="516"/>
                  </a:lnTo>
                  <a:lnTo>
                    <a:pt x="947" y="518"/>
                  </a:lnTo>
                  <a:lnTo>
                    <a:pt x="945" y="520"/>
                  </a:lnTo>
                  <a:lnTo>
                    <a:pt x="943" y="520"/>
                  </a:lnTo>
                  <a:lnTo>
                    <a:pt x="941" y="520"/>
                  </a:lnTo>
                  <a:lnTo>
                    <a:pt x="941" y="522"/>
                  </a:lnTo>
                  <a:lnTo>
                    <a:pt x="939" y="522"/>
                  </a:lnTo>
                  <a:lnTo>
                    <a:pt x="939" y="524"/>
                  </a:lnTo>
                  <a:lnTo>
                    <a:pt x="941" y="524"/>
                  </a:lnTo>
                  <a:lnTo>
                    <a:pt x="943" y="524"/>
                  </a:lnTo>
                  <a:lnTo>
                    <a:pt x="945" y="522"/>
                  </a:lnTo>
                  <a:lnTo>
                    <a:pt x="947" y="522"/>
                  </a:lnTo>
                  <a:lnTo>
                    <a:pt x="949" y="522"/>
                  </a:lnTo>
                  <a:lnTo>
                    <a:pt x="949" y="520"/>
                  </a:lnTo>
                  <a:lnTo>
                    <a:pt x="949" y="522"/>
                  </a:lnTo>
                  <a:lnTo>
                    <a:pt x="950" y="520"/>
                  </a:lnTo>
                  <a:lnTo>
                    <a:pt x="952" y="522"/>
                  </a:lnTo>
                  <a:lnTo>
                    <a:pt x="954" y="522"/>
                  </a:lnTo>
                  <a:lnTo>
                    <a:pt x="956" y="524"/>
                  </a:lnTo>
                  <a:lnTo>
                    <a:pt x="956" y="522"/>
                  </a:lnTo>
                  <a:lnTo>
                    <a:pt x="956" y="520"/>
                  </a:lnTo>
                  <a:lnTo>
                    <a:pt x="956" y="518"/>
                  </a:lnTo>
                  <a:lnTo>
                    <a:pt x="956" y="520"/>
                  </a:lnTo>
                  <a:lnTo>
                    <a:pt x="958" y="520"/>
                  </a:lnTo>
                  <a:lnTo>
                    <a:pt x="960" y="522"/>
                  </a:lnTo>
                  <a:lnTo>
                    <a:pt x="960" y="524"/>
                  </a:lnTo>
                  <a:lnTo>
                    <a:pt x="962" y="524"/>
                  </a:lnTo>
                  <a:lnTo>
                    <a:pt x="964" y="526"/>
                  </a:lnTo>
                  <a:lnTo>
                    <a:pt x="962" y="526"/>
                  </a:lnTo>
                  <a:lnTo>
                    <a:pt x="964" y="528"/>
                  </a:lnTo>
                  <a:lnTo>
                    <a:pt x="962" y="528"/>
                  </a:lnTo>
                  <a:lnTo>
                    <a:pt x="960" y="528"/>
                  </a:lnTo>
                  <a:lnTo>
                    <a:pt x="962" y="528"/>
                  </a:lnTo>
                  <a:lnTo>
                    <a:pt x="966" y="530"/>
                  </a:lnTo>
                  <a:lnTo>
                    <a:pt x="968" y="532"/>
                  </a:lnTo>
                  <a:lnTo>
                    <a:pt x="968" y="530"/>
                  </a:lnTo>
                  <a:lnTo>
                    <a:pt x="968" y="532"/>
                  </a:lnTo>
                  <a:lnTo>
                    <a:pt x="968" y="534"/>
                  </a:lnTo>
                  <a:lnTo>
                    <a:pt x="964" y="534"/>
                  </a:lnTo>
                  <a:lnTo>
                    <a:pt x="964" y="535"/>
                  </a:lnTo>
                  <a:lnTo>
                    <a:pt x="962" y="535"/>
                  </a:lnTo>
                  <a:lnTo>
                    <a:pt x="962" y="537"/>
                  </a:lnTo>
                  <a:lnTo>
                    <a:pt x="960" y="539"/>
                  </a:lnTo>
                  <a:lnTo>
                    <a:pt x="958" y="539"/>
                  </a:lnTo>
                  <a:lnTo>
                    <a:pt x="958" y="541"/>
                  </a:lnTo>
                  <a:lnTo>
                    <a:pt x="956" y="541"/>
                  </a:lnTo>
                  <a:lnTo>
                    <a:pt x="956" y="543"/>
                  </a:lnTo>
                  <a:lnTo>
                    <a:pt x="954" y="543"/>
                  </a:lnTo>
                  <a:lnTo>
                    <a:pt x="952" y="541"/>
                  </a:lnTo>
                  <a:lnTo>
                    <a:pt x="949" y="539"/>
                  </a:lnTo>
                  <a:lnTo>
                    <a:pt x="947" y="539"/>
                  </a:lnTo>
                  <a:lnTo>
                    <a:pt x="945" y="539"/>
                  </a:lnTo>
                  <a:lnTo>
                    <a:pt x="945" y="537"/>
                  </a:lnTo>
                  <a:lnTo>
                    <a:pt x="943" y="537"/>
                  </a:lnTo>
                  <a:lnTo>
                    <a:pt x="941" y="537"/>
                  </a:lnTo>
                  <a:lnTo>
                    <a:pt x="941" y="535"/>
                  </a:lnTo>
                  <a:lnTo>
                    <a:pt x="939" y="535"/>
                  </a:lnTo>
                  <a:lnTo>
                    <a:pt x="935" y="535"/>
                  </a:lnTo>
                  <a:lnTo>
                    <a:pt x="933" y="535"/>
                  </a:lnTo>
                  <a:lnTo>
                    <a:pt x="931" y="535"/>
                  </a:lnTo>
                  <a:lnTo>
                    <a:pt x="931" y="534"/>
                  </a:lnTo>
                  <a:lnTo>
                    <a:pt x="931" y="532"/>
                  </a:lnTo>
                  <a:lnTo>
                    <a:pt x="933" y="530"/>
                  </a:lnTo>
                  <a:lnTo>
                    <a:pt x="933" y="528"/>
                  </a:lnTo>
                  <a:lnTo>
                    <a:pt x="933" y="526"/>
                  </a:lnTo>
                  <a:lnTo>
                    <a:pt x="931" y="526"/>
                  </a:lnTo>
                  <a:lnTo>
                    <a:pt x="931" y="524"/>
                  </a:lnTo>
                  <a:lnTo>
                    <a:pt x="927" y="524"/>
                  </a:lnTo>
                  <a:lnTo>
                    <a:pt x="925" y="524"/>
                  </a:lnTo>
                  <a:lnTo>
                    <a:pt x="924" y="524"/>
                  </a:lnTo>
                  <a:lnTo>
                    <a:pt x="924" y="526"/>
                  </a:lnTo>
                  <a:lnTo>
                    <a:pt x="922" y="526"/>
                  </a:lnTo>
                  <a:lnTo>
                    <a:pt x="922" y="524"/>
                  </a:lnTo>
                  <a:lnTo>
                    <a:pt x="922" y="522"/>
                  </a:lnTo>
                  <a:lnTo>
                    <a:pt x="924" y="522"/>
                  </a:lnTo>
                  <a:lnTo>
                    <a:pt x="924" y="520"/>
                  </a:lnTo>
                  <a:lnTo>
                    <a:pt x="924" y="518"/>
                  </a:lnTo>
                  <a:lnTo>
                    <a:pt x="924" y="516"/>
                  </a:lnTo>
                  <a:lnTo>
                    <a:pt x="922" y="516"/>
                  </a:lnTo>
                  <a:lnTo>
                    <a:pt x="922" y="518"/>
                  </a:lnTo>
                  <a:lnTo>
                    <a:pt x="920" y="518"/>
                  </a:lnTo>
                  <a:lnTo>
                    <a:pt x="920" y="520"/>
                  </a:lnTo>
                  <a:lnTo>
                    <a:pt x="920" y="518"/>
                  </a:lnTo>
                  <a:lnTo>
                    <a:pt x="918" y="518"/>
                  </a:lnTo>
                  <a:lnTo>
                    <a:pt x="918" y="520"/>
                  </a:lnTo>
                  <a:lnTo>
                    <a:pt x="916" y="520"/>
                  </a:lnTo>
                  <a:lnTo>
                    <a:pt x="914" y="520"/>
                  </a:lnTo>
                  <a:lnTo>
                    <a:pt x="914" y="522"/>
                  </a:lnTo>
                  <a:lnTo>
                    <a:pt x="912" y="524"/>
                  </a:lnTo>
                  <a:lnTo>
                    <a:pt x="914" y="526"/>
                  </a:lnTo>
                  <a:lnTo>
                    <a:pt x="914" y="528"/>
                  </a:lnTo>
                  <a:lnTo>
                    <a:pt x="914" y="530"/>
                  </a:lnTo>
                  <a:lnTo>
                    <a:pt x="914" y="532"/>
                  </a:lnTo>
                  <a:lnTo>
                    <a:pt x="912" y="532"/>
                  </a:lnTo>
                  <a:lnTo>
                    <a:pt x="910" y="532"/>
                  </a:lnTo>
                  <a:lnTo>
                    <a:pt x="910" y="534"/>
                  </a:lnTo>
                  <a:lnTo>
                    <a:pt x="908" y="534"/>
                  </a:lnTo>
                  <a:lnTo>
                    <a:pt x="908" y="535"/>
                  </a:lnTo>
                  <a:lnTo>
                    <a:pt x="906" y="537"/>
                  </a:lnTo>
                  <a:lnTo>
                    <a:pt x="904" y="537"/>
                  </a:lnTo>
                  <a:lnTo>
                    <a:pt x="902" y="537"/>
                  </a:lnTo>
                  <a:lnTo>
                    <a:pt x="902" y="539"/>
                  </a:lnTo>
                  <a:lnTo>
                    <a:pt x="901" y="539"/>
                  </a:lnTo>
                  <a:lnTo>
                    <a:pt x="901" y="541"/>
                  </a:lnTo>
                  <a:lnTo>
                    <a:pt x="901" y="543"/>
                  </a:lnTo>
                  <a:lnTo>
                    <a:pt x="901" y="545"/>
                  </a:lnTo>
                  <a:lnTo>
                    <a:pt x="899" y="547"/>
                  </a:lnTo>
                  <a:lnTo>
                    <a:pt x="899" y="549"/>
                  </a:lnTo>
                  <a:lnTo>
                    <a:pt x="897" y="549"/>
                  </a:lnTo>
                  <a:lnTo>
                    <a:pt x="895" y="551"/>
                  </a:lnTo>
                  <a:lnTo>
                    <a:pt x="893" y="553"/>
                  </a:lnTo>
                  <a:lnTo>
                    <a:pt x="891" y="555"/>
                  </a:lnTo>
                  <a:lnTo>
                    <a:pt x="887" y="555"/>
                  </a:lnTo>
                  <a:lnTo>
                    <a:pt x="885" y="555"/>
                  </a:lnTo>
                  <a:lnTo>
                    <a:pt x="883" y="555"/>
                  </a:lnTo>
                  <a:lnTo>
                    <a:pt x="883" y="553"/>
                  </a:lnTo>
                  <a:lnTo>
                    <a:pt x="881" y="553"/>
                  </a:lnTo>
                  <a:lnTo>
                    <a:pt x="881" y="551"/>
                  </a:lnTo>
                  <a:lnTo>
                    <a:pt x="881" y="549"/>
                  </a:lnTo>
                  <a:lnTo>
                    <a:pt x="881" y="547"/>
                  </a:lnTo>
                  <a:lnTo>
                    <a:pt x="881" y="545"/>
                  </a:lnTo>
                  <a:lnTo>
                    <a:pt x="881" y="543"/>
                  </a:lnTo>
                  <a:lnTo>
                    <a:pt x="881" y="541"/>
                  </a:lnTo>
                  <a:lnTo>
                    <a:pt x="881" y="539"/>
                  </a:lnTo>
                  <a:lnTo>
                    <a:pt x="881" y="537"/>
                  </a:lnTo>
                  <a:lnTo>
                    <a:pt x="883" y="537"/>
                  </a:lnTo>
                  <a:lnTo>
                    <a:pt x="881" y="537"/>
                  </a:lnTo>
                  <a:lnTo>
                    <a:pt x="881" y="535"/>
                  </a:lnTo>
                  <a:lnTo>
                    <a:pt x="879" y="534"/>
                  </a:lnTo>
                  <a:lnTo>
                    <a:pt x="881" y="534"/>
                  </a:lnTo>
                  <a:lnTo>
                    <a:pt x="879" y="532"/>
                  </a:lnTo>
                  <a:lnTo>
                    <a:pt x="879" y="534"/>
                  </a:lnTo>
                  <a:lnTo>
                    <a:pt x="879" y="535"/>
                  </a:lnTo>
                  <a:lnTo>
                    <a:pt x="877" y="535"/>
                  </a:lnTo>
                  <a:lnTo>
                    <a:pt x="872" y="537"/>
                  </a:lnTo>
                  <a:lnTo>
                    <a:pt x="868" y="535"/>
                  </a:lnTo>
                  <a:lnTo>
                    <a:pt x="866" y="535"/>
                  </a:lnTo>
                  <a:lnTo>
                    <a:pt x="864" y="537"/>
                  </a:lnTo>
                  <a:lnTo>
                    <a:pt x="862" y="539"/>
                  </a:lnTo>
                  <a:lnTo>
                    <a:pt x="858" y="539"/>
                  </a:lnTo>
                  <a:lnTo>
                    <a:pt x="856" y="539"/>
                  </a:lnTo>
                  <a:lnTo>
                    <a:pt x="856" y="537"/>
                  </a:lnTo>
                  <a:lnTo>
                    <a:pt x="856" y="535"/>
                  </a:lnTo>
                  <a:lnTo>
                    <a:pt x="856" y="534"/>
                  </a:lnTo>
                  <a:lnTo>
                    <a:pt x="860" y="528"/>
                  </a:lnTo>
                  <a:lnTo>
                    <a:pt x="862" y="526"/>
                  </a:lnTo>
                  <a:lnTo>
                    <a:pt x="866" y="524"/>
                  </a:lnTo>
                  <a:lnTo>
                    <a:pt x="868" y="524"/>
                  </a:lnTo>
                  <a:lnTo>
                    <a:pt x="870" y="522"/>
                  </a:lnTo>
                  <a:lnTo>
                    <a:pt x="872" y="520"/>
                  </a:lnTo>
                  <a:lnTo>
                    <a:pt x="874" y="520"/>
                  </a:lnTo>
                  <a:lnTo>
                    <a:pt x="874" y="518"/>
                  </a:lnTo>
                  <a:lnTo>
                    <a:pt x="872" y="518"/>
                  </a:lnTo>
                  <a:lnTo>
                    <a:pt x="872" y="516"/>
                  </a:lnTo>
                  <a:lnTo>
                    <a:pt x="872" y="514"/>
                  </a:lnTo>
                  <a:lnTo>
                    <a:pt x="870" y="514"/>
                  </a:lnTo>
                  <a:lnTo>
                    <a:pt x="870" y="512"/>
                  </a:lnTo>
                  <a:lnTo>
                    <a:pt x="870" y="510"/>
                  </a:lnTo>
                  <a:lnTo>
                    <a:pt x="870" y="509"/>
                  </a:lnTo>
                  <a:lnTo>
                    <a:pt x="870" y="507"/>
                  </a:lnTo>
                  <a:lnTo>
                    <a:pt x="870" y="505"/>
                  </a:lnTo>
                  <a:lnTo>
                    <a:pt x="870" y="503"/>
                  </a:lnTo>
                  <a:lnTo>
                    <a:pt x="870" y="501"/>
                  </a:lnTo>
                  <a:lnTo>
                    <a:pt x="872" y="495"/>
                  </a:lnTo>
                  <a:lnTo>
                    <a:pt x="872" y="493"/>
                  </a:lnTo>
                  <a:lnTo>
                    <a:pt x="874" y="493"/>
                  </a:lnTo>
                  <a:lnTo>
                    <a:pt x="872" y="493"/>
                  </a:lnTo>
                  <a:lnTo>
                    <a:pt x="874" y="493"/>
                  </a:lnTo>
                  <a:lnTo>
                    <a:pt x="874" y="491"/>
                  </a:lnTo>
                  <a:lnTo>
                    <a:pt x="872" y="491"/>
                  </a:lnTo>
                  <a:lnTo>
                    <a:pt x="874" y="491"/>
                  </a:lnTo>
                  <a:lnTo>
                    <a:pt x="874" y="489"/>
                  </a:lnTo>
                  <a:lnTo>
                    <a:pt x="872" y="487"/>
                  </a:lnTo>
                  <a:lnTo>
                    <a:pt x="872" y="486"/>
                  </a:lnTo>
                  <a:lnTo>
                    <a:pt x="874" y="484"/>
                  </a:lnTo>
                  <a:lnTo>
                    <a:pt x="874" y="482"/>
                  </a:lnTo>
                  <a:lnTo>
                    <a:pt x="874" y="480"/>
                  </a:lnTo>
                  <a:lnTo>
                    <a:pt x="874" y="478"/>
                  </a:lnTo>
                  <a:lnTo>
                    <a:pt x="874" y="476"/>
                  </a:lnTo>
                  <a:lnTo>
                    <a:pt x="874" y="474"/>
                  </a:lnTo>
                  <a:lnTo>
                    <a:pt x="874" y="472"/>
                  </a:lnTo>
                  <a:lnTo>
                    <a:pt x="874" y="470"/>
                  </a:lnTo>
                  <a:lnTo>
                    <a:pt x="874" y="468"/>
                  </a:lnTo>
                  <a:lnTo>
                    <a:pt x="874" y="466"/>
                  </a:lnTo>
                  <a:lnTo>
                    <a:pt x="876" y="464"/>
                  </a:lnTo>
                  <a:lnTo>
                    <a:pt x="876" y="463"/>
                  </a:lnTo>
                  <a:lnTo>
                    <a:pt x="876" y="461"/>
                  </a:lnTo>
                  <a:lnTo>
                    <a:pt x="877" y="459"/>
                  </a:lnTo>
                  <a:lnTo>
                    <a:pt x="879" y="453"/>
                  </a:lnTo>
                  <a:lnTo>
                    <a:pt x="881" y="453"/>
                  </a:lnTo>
                  <a:lnTo>
                    <a:pt x="883" y="451"/>
                  </a:lnTo>
                  <a:lnTo>
                    <a:pt x="885" y="453"/>
                  </a:lnTo>
                  <a:lnTo>
                    <a:pt x="883" y="455"/>
                  </a:lnTo>
                  <a:lnTo>
                    <a:pt x="883" y="457"/>
                  </a:lnTo>
                  <a:close/>
                  <a:moveTo>
                    <a:pt x="1179" y="449"/>
                  </a:moveTo>
                  <a:lnTo>
                    <a:pt x="1179" y="451"/>
                  </a:lnTo>
                  <a:lnTo>
                    <a:pt x="1179" y="449"/>
                  </a:lnTo>
                  <a:lnTo>
                    <a:pt x="1177" y="449"/>
                  </a:lnTo>
                  <a:lnTo>
                    <a:pt x="1177" y="451"/>
                  </a:lnTo>
                  <a:lnTo>
                    <a:pt x="1177" y="449"/>
                  </a:lnTo>
                  <a:lnTo>
                    <a:pt x="1175" y="449"/>
                  </a:lnTo>
                  <a:lnTo>
                    <a:pt x="1177" y="449"/>
                  </a:lnTo>
                  <a:lnTo>
                    <a:pt x="1179" y="449"/>
                  </a:lnTo>
                  <a:close/>
                  <a:moveTo>
                    <a:pt x="891" y="449"/>
                  </a:moveTo>
                  <a:lnTo>
                    <a:pt x="893" y="447"/>
                  </a:lnTo>
                  <a:lnTo>
                    <a:pt x="893" y="449"/>
                  </a:lnTo>
                  <a:lnTo>
                    <a:pt x="895" y="449"/>
                  </a:lnTo>
                  <a:lnTo>
                    <a:pt x="893" y="451"/>
                  </a:lnTo>
                  <a:lnTo>
                    <a:pt x="895" y="451"/>
                  </a:lnTo>
                  <a:lnTo>
                    <a:pt x="895" y="453"/>
                  </a:lnTo>
                  <a:lnTo>
                    <a:pt x="897" y="455"/>
                  </a:lnTo>
                  <a:lnTo>
                    <a:pt x="897" y="457"/>
                  </a:lnTo>
                  <a:lnTo>
                    <a:pt x="897" y="459"/>
                  </a:lnTo>
                  <a:lnTo>
                    <a:pt x="897" y="461"/>
                  </a:lnTo>
                  <a:lnTo>
                    <a:pt x="899" y="461"/>
                  </a:lnTo>
                  <a:lnTo>
                    <a:pt x="899" y="463"/>
                  </a:lnTo>
                  <a:lnTo>
                    <a:pt x="897" y="464"/>
                  </a:lnTo>
                  <a:lnTo>
                    <a:pt x="897" y="466"/>
                  </a:lnTo>
                  <a:lnTo>
                    <a:pt x="895" y="466"/>
                  </a:lnTo>
                  <a:lnTo>
                    <a:pt x="895" y="464"/>
                  </a:lnTo>
                  <a:lnTo>
                    <a:pt x="895" y="463"/>
                  </a:lnTo>
                  <a:lnTo>
                    <a:pt x="893" y="461"/>
                  </a:lnTo>
                  <a:lnTo>
                    <a:pt x="891" y="459"/>
                  </a:lnTo>
                  <a:lnTo>
                    <a:pt x="889" y="459"/>
                  </a:lnTo>
                  <a:lnTo>
                    <a:pt x="889" y="457"/>
                  </a:lnTo>
                  <a:lnTo>
                    <a:pt x="889" y="455"/>
                  </a:lnTo>
                  <a:lnTo>
                    <a:pt x="889" y="453"/>
                  </a:lnTo>
                  <a:lnTo>
                    <a:pt x="889" y="451"/>
                  </a:lnTo>
                  <a:lnTo>
                    <a:pt x="889" y="449"/>
                  </a:lnTo>
                  <a:lnTo>
                    <a:pt x="889" y="447"/>
                  </a:lnTo>
                  <a:lnTo>
                    <a:pt x="891" y="447"/>
                  </a:lnTo>
                  <a:lnTo>
                    <a:pt x="891" y="449"/>
                  </a:lnTo>
                  <a:close/>
                  <a:moveTo>
                    <a:pt x="891" y="447"/>
                  </a:moveTo>
                  <a:lnTo>
                    <a:pt x="891" y="445"/>
                  </a:lnTo>
                  <a:lnTo>
                    <a:pt x="891" y="447"/>
                  </a:lnTo>
                  <a:close/>
                  <a:moveTo>
                    <a:pt x="914" y="447"/>
                  </a:moveTo>
                  <a:lnTo>
                    <a:pt x="914" y="445"/>
                  </a:lnTo>
                  <a:lnTo>
                    <a:pt x="914" y="447"/>
                  </a:lnTo>
                  <a:close/>
                  <a:moveTo>
                    <a:pt x="914" y="443"/>
                  </a:moveTo>
                  <a:lnTo>
                    <a:pt x="914" y="445"/>
                  </a:lnTo>
                  <a:lnTo>
                    <a:pt x="914" y="443"/>
                  </a:lnTo>
                  <a:close/>
                  <a:moveTo>
                    <a:pt x="902" y="443"/>
                  </a:moveTo>
                  <a:lnTo>
                    <a:pt x="904" y="445"/>
                  </a:lnTo>
                  <a:lnTo>
                    <a:pt x="906" y="445"/>
                  </a:lnTo>
                  <a:lnTo>
                    <a:pt x="908" y="445"/>
                  </a:lnTo>
                  <a:lnTo>
                    <a:pt x="908" y="447"/>
                  </a:lnTo>
                  <a:lnTo>
                    <a:pt x="910" y="449"/>
                  </a:lnTo>
                  <a:lnTo>
                    <a:pt x="912" y="449"/>
                  </a:lnTo>
                  <a:lnTo>
                    <a:pt x="912" y="451"/>
                  </a:lnTo>
                  <a:lnTo>
                    <a:pt x="912" y="453"/>
                  </a:lnTo>
                  <a:lnTo>
                    <a:pt x="912" y="455"/>
                  </a:lnTo>
                  <a:lnTo>
                    <a:pt x="910" y="455"/>
                  </a:lnTo>
                  <a:lnTo>
                    <a:pt x="910" y="457"/>
                  </a:lnTo>
                  <a:lnTo>
                    <a:pt x="912" y="457"/>
                  </a:lnTo>
                  <a:lnTo>
                    <a:pt x="914" y="457"/>
                  </a:lnTo>
                  <a:lnTo>
                    <a:pt x="914" y="459"/>
                  </a:lnTo>
                  <a:lnTo>
                    <a:pt x="916" y="459"/>
                  </a:lnTo>
                  <a:lnTo>
                    <a:pt x="916" y="461"/>
                  </a:lnTo>
                  <a:lnTo>
                    <a:pt x="916" y="459"/>
                  </a:lnTo>
                  <a:lnTo>
                    <a:pt x="920" y="459"/>
                  </a:lnTo>
                  <a:lnTo>
                    <a:pt x="920" y="461"/>
                  </a:lnTo>
                  <a:lnTo>
                    <a:pt x="920" y="463"/>
                  </a:lnTo>
                  <a:lnTo>
                    <a:pt x="918" y="463"/>
                  </a:lnTo>
                  <a:lnTo>
                    <a:pt x="916" y="463"/>
                  </a:lnTo>
                  <a:lnTo>
                    <a:pt x="914" y="463"/>
                  </a:lnTo>
                  <a:lnTo>
                    <a:pt x="914" y="461"/>
                  </a:lnTo>
                  <a:lnTo>
                    <a:pt x="914" y="463"/>
                  </a:lnTo>
                  <a:lnTo>
                    <a:pt x="912" y="461"/>
                  </a:lnTo>
                  <a:lnTo>
                    <a:pt x="910" y="463"/>
                  </a:lnTo>
                  <a:lnTo>
                    <a:pt x="910" y="461"/>
                  </a:lnTo>
                  <a:lnTo>
                    <a:pt x="910" y="459"/>
                  </a:lnTo>
                  <a:lnTo>
                    <a:pt x="912" y="459"/>
                  </a:lnTo>
                  <a:lnTo>
                    <a:pt x="910" y="459"/>
                  </a:lnTo>
                  <a:lnTo>
                    <a:pt x="910" y="457"/>
                  </a:lnTo>
                  <a:lnTo>
                    <a:pt x="912" y="457"/>
                  </a:lnTo>
                  <a:lnTo>
                    <a:pt x="910" y="457"/>
                  </a:lnTo>
                  <a:lnTo>
                    <a:pt x="908" y="459"/>
                  </a:lnTo>
                  <a:lnTo>
                    <a:pt x="906" y="459"/>
                  </a:lnTo>
                  <a:lnTo>
                    <a:pt x="906" y="457"/>
                  </a:lnTo>
                  <a:lnTo>
                    <a:pt x="906" y="455"/>
                  </a:lnTo>
                  <a:lnTo>
                    <a:pt x="906" y="453"/>
                  </a:lnTo>
                  <a:lnTo>
                    <a:pt x="906" y="451"/>
                  </a:lnTo>
                  <a:lnTo>
                    <a:pt x="904" y="451"/>
                  </a:lnTo>
                  <a:lnTo>
                    <a:pt x="904" y="449"/>
                  </a:lnTo>
                  <a:lnTo>
                    <a:pt x="902" y="449"/>
                  </a:lnTo>
                  <a:lnTo>
                    <a:pt x="901" y="447"/>
                  </a:lnTo>
                  <a:lnTo>
                    <a:pt x="901" y="445"/>
                  </a:lnTo>
                  <a:lnTo>
                    <a:pt x="901" y="443"/>
                  </a:lnTo>
                  <a:lnTo>
                    <a:pt x="902" y="443"/>
                  </a:lnTo>
                  <a:close/>
                  <a:moveTo>
                    <a:pt x="922" y="436"/>
                  </a:moveTo>
                  <a:lnTo>
                    <a:pt x="922" y="438"/>
                  </a:lnTo>
                  <a:lnTo>
                    <a:pt x="924" y="438"/>
                  </a:lnTo>
                  <a:lnTo>
                    <a:pt x="925" y="438"/>
                  </a:lnTo>
                  <a:lnTo>
                    <a:pt x="925" y="439"/>
                  </a:lnTo>
                  <a:lnTo>
                    <a:pt x="924" y="439"/>
                  </a:lnTo>
                  <a:lnTo>
                    <a:pt x="924" y="441"/>
                  </a:lnTo>
                  <a:lnTo>
                    <a:pt x="922" y="441"/>
                  </a:lnTo>
                  <a:lnTo>
                    <a:pt x="922" y="439"/>
                  </a:lnTo>
                  <a:lnTo>
                    <a:pt x="920" y="439"/>
                  </a:lnTo>
                  <a:lnTo>
                    <a:pt x="920" y="438"/>
                  </a:lnTo>
                  <a:lnTo>
                    <a:pt x="920" y="436"/>
                  </a:lnTo>
                  <a:lnTo>
                    <a:pt x="922" y="436"/>
                  </a:lnTo>
                  <a:close/>
                  <a:moveTo>
                    <a:pt x="877" y="432"/>
                  </a:moveTo>
                  <a:lnTo>
                    <a:pt x="876" y="432"/>
                  </a:lnTo>
                  <a:lnTo>
                    <a:pt x="876" y="430"/>
                  </a:lnTo>
                  <a:lnTo>
                    <a:pt x="877" y="430"/>
                  </a:lnTo>
                  <a:lnTo>
                    <a:pt x="877" y="432"/>
                  </a:lnTo>
                  <a:close/>
                  <a:moveTo>
                    <a:pt x="528" y="415"/>
                  </a:moveTo>
                  <a:lnTo>
                    <a:pt x="526" y="415"/>
                  </a:lnTo>
                  <a:lnTo>
                    <a:pt x="528" y="413"/>
                  </a:lnTo>
                  <a:lnTo>
                    <a:pt x="528" y="411"/>
                  </a:lnTo>
                  <a:lnTo>
                    <a:pt x="528" y="409"/>
                  </a:lnTo>
                  <a:lnTo>
                    <a:pt x="530" y="409"/>
                  </a:lnTo>
                  <a:lnTo>
                    <a:pt x="528" y="409"/>
                  </a:lnTo>
                  <a:lnTo>
                    <a:pt x="528" y="413"/>
                  </a:lnTo>
                  <a:lnTo>
                    <a:pt x="528" y="415"/>
                  </a:lnTo>
                  <a:close/>
                  <a:moveTo>
                    <a:pt x="526" y="411"/>
                  </a:moveTo>
                  <a:lnTo>
                    <a:pt x="526" y="413"/>
                  </a:lnTo>
                  <a:lnTo>
                    <a:pt x="524" y="413"/>
                  </a:lnTo>
                  <a:lnTo>
                    <a:pt x="524" y="411"/>
                  </a:lnTo>
                  <a:lnTo>
                    <a:pt x="524" y="409"/>
                  </a:lnTo>
                  <a:lnTo>
                    <a:pt x="524" y="407"/>
                  </a:lnTo>
                  <a:lnTo>
                    <a:pt x="524" y="409"/>
                  </a:lnTo>
                  <a:lnTo>
                    <a:pt x="526" y="411"/>
                  </a:lnTo>
                  <a:close/>
                  <a:moveTo>
                    <a:pt x="1252" y="401"/>
                  </a:moveTo>
                  <a:lnTo>
                    <a:pt x="1252" y="403"/>
                  </a:lnTo>
                  <a:lnTo>
                    <a:pt x="1248" y="405"/>
                  </a:lnTo>
                  <a:lnTo>
                    <a:pt x="1248" y="407"/>
                  </a:lnTo>
                  <a:lnTo>
                    <a:pt x="1246" y="407"/>
                  </a:lnTo>
                  <a:lnTo>
                    <a:pt x="1246" y="409"/>
                  </a:lnTo>
                  <a:lnTo>
                    <a:pt x="1244" y="409"/>
                  </a:lnTo>
                  <a:lnTo>
                    <a:pt x="1244" y="407"/>
                  </a:lnTo>
                  <a:lnTo>
                    <a:pt x="1244" y="405"/>
                  </a:lnTo>
                  <a:lnTo>
                    <a:pt x="1246" y="405"/>
                  </a:lnTo>
                  <a:lnTo>
                    <a:pt x="1246" y="403"/>
                  </a:lnTo>
                  <a:lnTo>
                    <a:pt x="1248" y="403"/>
                  </a:lnTo>
                  <a:lnTo>
                    <a:pt x="1248" y="401"/>
                  </a:lnTo>
                  <a:lnTo>
                    <a:pt x="1250" y="401"/>
                  </a:lnTo>
                  <a:lnTo>
                    <a:pt x="1252" y="401"/>
                  </a:lnTo>
                  <a:close/>
                  <a:moveTo>
                    <a:pt x="536" y="405"/>
                  </a:moveTo>
                  <a:lnTo>
                    <a:pt x="534" y="405"/>
                  </a:lnTo>
                  <a:lnTo>
                    <a:pt x="532" y="405"/>
                  </a:lnTo>
                  <a:lnTo>
                    <a:pt x="532" y="401"/>
                  </a:lnTo>
                  <a:lnTo>
                    <a:pt x="532" y="399"/>
                  </a:lnTo>
                  <a:lnTo>
                    <a:pt x="532" y="401"/>
                  </a:lnTo>
                  <a:lnTo>
                    <a:pt x="536" y="403"/>
                  </a:lnTo>
                  <a:lnTo>
                    <a:pt x="536" y="405"/>
                  </a:lnTo>
                  <a:close/>
                  <a:moveTo>
                    <a:pt x="1233" y="395"/>
                  </a:moveTo>
                  <a:lnTo>
                    <a:pt x="1235" y="395"/>
                  </a:lnTo>
                  <a:lnTo>
                    <a:pt x="1237" y="395"/>
                  </a:lnTo>
                  <a:lnTo>
                    <a:pt x="1237" y="397"/>
                  </a:lnTo>
                  <a:lnTo>
                    <a:pt x="1235" y="397"/>
                  </a:lnTo>
                  <a:lnTo>
                    <a:pt x="1229" y="397"/>
                  </a:lnTo>
                  <a:lnTo>
                    <a:pt x="1229" y="395"/>
                  </a:lnTo>
                  <a:lnTo>
                    <a:pt x="1231" y="395"/>
                  </a:lnTo>
                  <a:lnTo>
                    <a:pt x="1231" y="393"/>
                  </a:lnTo>
                  <a:lnTo>
                    <a:pt x="1233" y="393"/>
                  </a:lnTo>
                  <a:lnTo>
                    <a:pt x="1233" y="395"/>
                  </a:lnTo>
                  <a:close/>
                  <a:moveTo>
                    <a:pt x="528" y="391"/>
                  </a:moveTo>
                  <a:lnTo>
                    <a:pt x="528" y="393"/>
                  </a:lnTo>
                  <a:lnTo>
                    <a:pt x="526" y="393"/>
                  </a:lnTo>
                  <a:lnTo>
                    <a:pt x="526" y="395"/>
                  </a:lnTo>
                  <a:lnTo>
                    <a:pt x="528" y="395"/>
                  </a:lnTo>
                  <a:lnTo>
                    <a:pt x="526" y="395"/>
                  </a:lnTo>
                  <a:lnTo>
                    <a:pt x="526" y="393"/>
                  </a:lnTo>
                  <a:lnTo>
                    <a:pt x="524" y="393"/>
                  </a:lnTo>
                  <a:lnTo>
                    <a:pt x="524" y="391"/>
                  </a:lnTo>
                  <a:lnTo>
                    <a:pt x="524" y="393"/>
                  </a:lnTo>
                  <a:lnTo>
                    <a:pt x="524" y="391"/>
                  </a:lnTo>
                  <a:lnTo>
                    <a:pt x="526" y="391"/>
                  </a:lnTo>
                  <a:lnTo>
                    <a:pt x="524" y="391"/>
                  </a:lnTo>
                  <a:lnTo>
                    <a:pt x="524" y="390"/>
                  </a:lnTo>
                  <a:lnTo>
                    <a:pt x="526" y="390"/>
                  </a:lnTo>
                  <a:lnTo>
                    <a:pt x="526" y="388"/>
                  </a:lnTo>
                  <a:lnTo>
                    <a:pt x="528" y="390"/>
                  </a:lnTo>
                  <a:lnTo>
                    <a:pt x="528" y="391"/>
                  </a:lnTo>
                  <a:close/>
                  <a:moveTo>
                    <a:pt x="520" y="386"/>
                  </a:moveTo>
                  <a:lnTo>
                    <a:pt x="520" y="388"/>
                  </a:lnTo>
                  <a:lnTo>
                    <a:pt x="520" y="390"/>
                  </a:lnTo>
                  <a:lnTo>
                    <a:pt x="518" y="390"/>
                  </a:lnTo>
                  <a:lnTo>
                    <a:pt x="518" y="388"/>
                  </a:lnTo>
                  <a:lnTo>
                    <a:pt x="518" y="386"/>
                  </a:lnTo>
                  <a:lnTo>
                    <a:pt x="520" y="386"/>
                  </a:lnTo>
                  <a:close/>
                  <a:moveTo>
                    <a:pt x="1229" y="388"/>
                  </a:moveTo>
                  <a:lnTo>
                    <a:pt x="1227" y="388"/>
                  </a:lnTo>
                  <a:lnTo>
                    <a:pt x="1225" y="388"/>
                  </a:lnTo>
                  <a:lnTo>
                    <a:pt x="1225" y="386"/>
                  </a:lnTo>
                  <a:lnTo>
                    <a:pt x="1227" y="384"/>
                  </a:lnTo>
                  <a:lnTo>
                    <a:pt x="1227" y="382"/>
                  </a:lnTo>
                  <a:lnTo>
                    <a:pt x="1227" y="384"/>
                  </a:lnTo>
                  <a:lnTo>
                    <a:pt x="1229" y="386"/>
                  </a:lnTo>
                  <a:lnTo>
                    <a:pt x="1229" y="388"/>
                  </a:lnTo>
                  <a:close/>
                  <a:moveTo>
                    <a:pt x="526" y="386"/>
                  </a:moveTo>
                  <a:lnTo>
                    <a:pt x="524" y="386"/>
                  </a:lnTo>
                  <a:lnTo>
                    <a:pt x="524" y="388"/>
                  </a:lnTo>
                  <a:lnTo>
                    <a:pt x="526" y="388"/>
                  </a:lnTo>
                  <a:lnTo>
                    <a:pt x="524" y="388"/>
                  </a:lnTo>
                  <a:lnTo>
                    <a:pt x="524" y="390"/>
                  </a:lnTo>
                  <a:lnTo>
                    <a:pt x="524" y="388"/>
                  </a:lnTo>
                  <a:lnTo>
                    <a:pt x="524" y="386"/>
                  </a:lnTo>
                  <a:lnTo>
                    <a:pt x="524" y="384"/>
                  </a:lnTo>
                  <a:lnTo>
                    <a:pt x="524" y="382"/>
                  </a:lnTo>
                  <a:lnTo>
                    <a:pt x="524" y="380"/>
                  </a:lnTo>
                  <a:lnTo>
                    <a:pt x="526" y="382"/>
                  </a:lnTo>
                  <a:lnTo>
                    <a:pt x="526" y="384"/>
                  </a:lnTo>
                  <a:lnTo>
                    <a:pt x="526" y="386"/>
                  </a:lnTo>
                  <a:close/>
                  <a:moveTo>
                    <a:pt x="695" y="378"/>
                  </a:moveTo>
                  <a:lnTo>
                    <a:pt x="695" y="380"/>
                  </a:lnTo>
                  <a:lnTo>
                    <a:pt x="695" y="382"/>
                  </a:lnTo>
                  <a:lnTo>
                    <a:pt x="693" y="382"/>
                  </a:lnTo>
                  <a:lnTo>
                    <a:pt x="693" y="384"/>
                  </a:lnTo>
                  <a:lnTo>
                    <a:pt x="693" y="382"/>
                  </a:lnTo>
                  <a:lnTo>
                    <a:pt x="691" y="382"/>
                  </a:lnTo>
                  <a:lnTo>
                    <a:pt x="693" y="380"/>
                  </a:lnTo>
                  <a:lnTo>
                    <a:pt x="691" y="380"/>
                  </a:lnTo>
                  <a:lnTo>
                    <a:pt x="693" y="380"/>
                  </a:lnTo>
                  <a:lnTo>
                    <a:pt x="695" y="378"/>
                  </a:lnTo>
                  <a:close/>
                  <a:moveTo>
                    <a:pt x="509" y="374"/>
                  </a:moveTo>
                  <a:lnTo>
                    <a:pt x="509" y="376"/>
                  </a:lnTo>
                  <a:lnTo>
                    <a:pt x="507" y="376"/>
                  </a:lnTo>
                  <a:lnTo>
                    <a:pt x="509" y="374"/>
                  </a:lnTo>
                  <a:close/>
                  <a:moveTo>
                    <a:pt x="428" y="372"/>
                  </a:moveTo>
                  <a:lnTo>
                    <a:pt x="430" y="372"/>
                  </a:lnTo>
                  <a:lnTo>
                    <a:pt x="432" y="372"/>
                  </a:lnTo>
                  <a:lnTo>
                    <a:pt x="430" y="372"/>
                  </a:lnTo>
                  <a:lnTo>
                    <a:pt x="426" y="372"/>
                  </a:lnTo>
                  <a:lnTo>
                    <a:pt x="426" y="370"/>
                  </a:lnTo>
                  <a:lnTo>
                    <a:pt x="428" y="372"/>
                  </a:lnTo>
                  <a:close/>
                  <a:moveTo>
                    <a:pt x="442" y="370"/>
                  </a:moveTo>
                  <a:lnTo>
                    <a:pt x="438" y="372"/>
                  </a:lnTo>
                  <a:lnTo>
                    <a:pt x="436" y="370"/>
                  </a:lnTo>
                  <a:lnTo>
                    <a:pt x="438" y="370"/>
                  </a:lnTo>
                  <a:lnTo>
                    <a:pt x="440" y="370"/>
                  </a:lnTo>
                  <a:lnTo>
                    <a:pt x="442" y="370"/>
                  </a:lnTo>
                  <a:close/>
                  <a:moveTo>
                    <a:pt x="478" y="372"/>
                  </a:moveTo>
                  <a:lnTo>
                    <a:pt x="476" y="372"/>
                  </a:lnTo>
                  <a:lnTo>
                    <a:pt x="478" y="370"/>
                  </a:lnTo>
                  <a:lnTo>
                    <a:pt x="480" y="368"/>
                  </a:lnTo>
                  <a:lnTo>
                    <a:pt x="482" y="368"/>
                  </a:lnTo>
                  <a:lnTo>
                    <a:pt x="480" y="368"/>
                  </a:lnTo>
                  <a:lnTo>
                    <a:pt x="480" y="370"/>
                  </a:lnTo>
                  <a:lnTo>
                    <a:pt x="480" y="372"/>
                  </a:lnTo>
                  <a:lnTo>
                    <a:pt x="478" y="372"/>
                  </a:lnTo>
                  <a:close/>
                  <a:moveTo>
                    <a:pt x="445" y="370"/>
                  </a:moveTo>
                  <a:lnTo>
                    <a:pt x="444" y="370"/>
                  </a:lnTo>
                  <a:lnTo>
                    <a:pt x="445" y="368"/>
                  </a:lnTo>
                  <a:lnTo>
                    <a:pt x="447" y="368"/>
                  </a:lnTo>
                  <a:lnTo>
                    <a:pt x="449" y="368"/>
                  </a:lnTo>
                  <a:lnTo>
                    <a:pt x="447" y="368"/>
                  </a:lnTo>
                  <a:lnTo>
                    <a:pt x="447" y="370"/>
                  </a:lnTo>
                  <a:lnTo>
                    <a:pt x="445" y="370"/>
                  </a:lnTo>
                  <a:close/>
                  <a:moveTo>
                    <a:pt x="524" y="370"/>
                  </a:moveTo>
                  <a:lnTo>
                    <a:pt x="524" y="372"/>
                  </a:lnTo>
                  <a:lnTo>
                    <a:pt x="522" y="372"/>
                  </a:lnTo>
                  <a:lnTo>
                    <a:pt x="522" y="370"/>
                  </a:lnTo>
                  <a:lnTo>
                    <a:pt x="522" y="368"/>
                  </a:lnTo>
                  <a:lnTo>
                    <a:pt x="524" y="368"/>
                  </a:lnTo>
                  <a:lnTo>
                    <a:pt x="524" y="370"/>
                  </a:lnTo>
                  <a:close/>
                  <a:moveTo>
                    <a:pt x="507" y="368"/>
                  </a:moveTo>
                  <a:lnTo>
                    <a:pt x="509" y="368"/>
                  </a:lnTo>
                  <a:lnTo>
                    <a:pt x="511" y="368"/>
                  </a:lnTo>
                  <a:lnTo>
                    <a:pt x="511" y="370"/>
                  </a:lnTo>
                  <a:lnTo>
                    <a:pt x="513" y="370"/>
                  </a:lnTo>
                  <a:lnTo>
                    <a:pt x="511" y="372"/>
                  </a:lnTo>
                  <a:lnTo>
                    <a:pt x="507" y="370"/>
                  </a:lnTo>
                  <a:lnTo>
                    <a:pt x="507" y="368"/>
                  </a:lnTo>
                  <a:lnTo>
                    <a:pt x="507" y="367"/>
                  </a:lnTo>
                  <a:lnTo>
                    <a:pt x="507" y="368"/>
                  </a:lnTo>
                  <a:close/>
                  <a:moveTo>
                    <a:pt x="670" y="365"/>
                  </a:moveTo>
                  <a:lnTo>
                    <a:pt x="670" y="367"/>
                  </a:lnTo>
                  <a:lnTo>
                    <a:pt x="670" y="368"/>
                  </a:lnTo>
                  <a:lnTo>
                    <a:pt x="668" y="367"/>
                  </a:lnTo>
                  <a:lnTo>
                    <a:pt x="668" y="365"/>
                  </a:lnTo>
                  <a:lnTo>
                    <a:pt x="670" y="365"/>
                  </a:lnTo>
                  <a:close/>
                  <a:moveTo>
                    <a:pt x="505" y="365"/>
                  </a:moveTo>
                  <a:lnTo>
                    <a:pt x="505" y="367"/>
                  </a:lnTo>
                  <a:lnTo>
                    <a:pt x="505" y="368"/>
                  </a:lnTo>
                  <a:lnTo>
                    <a:pt x="503" y="368"/>
                  </a:lnTo>
                  <a:lnTo>
                    <a:pt x="501" y="365"/>
                  </a:lnTo>
                  <a:lnTo>
                    <a:pt x="503" y="365"/>
                  </a:lnTo>
                  <a:lnTo>
                    <a:pt x="501" y="363"/>
                  </a:lnTo>
                  <a:lnTo>
                    <a:pt x="503" y="363"/>
                  </a:lnTo>
                  <a:lnTo>
                    <a:pt x="503" y="365"/>
                  </a:lnTo>
                  <a:lnTo>
                    <a:pt x="505" y="365"/>
                  </a:lnTo>
                  <a:close/>
                  <a:moveTo>
                    <a:pt x="493" y="365"/>
                  </a:moveTo>
                  <a:lnTo>
                    <a:pt x="492" y="365"/>
                  </a:lnTo>
                  <a:lnTo>
                    <a:pt x="490" y="365"/>
                  </a:lnTo>
                  <a:lnTo>
                    <a:pt x="492" y="363"/>
                  </a:lnTo>
                  <a:lnTo>
                    <a:pt x="493" y="363"/>
                  </a:lnTo>
                  <a:lnTo>
                    <a:pt x="493" y="361"/>
                  </a:lnTo>
                  <a:lnTo>
                    <a:pt x="495" y="361"/>
                  </a:lnTo>
                  <a:lnTo>
                    <a:pt x="495" y="363"/>
                  </a:lnTo>
                  <a:lnTo>
                    <a:pt x="495" y="365"/>
                  </a:lnTo>
                  <a:lnTo>
                    <a:pt x="493" y="365"/>
                  </a:lnTo>
                  <a:close/>
                  <a:moveTo>
                    <a:pt x="449" y="361"/>
                  </a:moveTo>
                  <a:lnTo>
                    <a:pt x="447" y="361"/>
                  </a:lnTo>
                  <a:lnTo>
                    <a:pt x="447" y="359"/>
                  </a:lnTo>
                  <a:lnTo>
                    <a:pt x="449" y="359"/>
                  </a:lnTo>
                  <a:lnTo>
                    <a:pt x="449" y="361"/>
                  </a:lnTo>
                  <a:lnTo>
                    <a:pt x="451" y="361"/>
                  </a:lnTo>
                  <a:lnTo>
                    <a:pt x="449" y="361"/>
                  </a:lnTo>
                  <a:close/>
                  <a:moveTo>
                    <a:pt x="1062" y="365"/>
                  </a:moveTo>
                  <a:lnTo>
                    <a:pt x="1064" y="365"/>
                  </a:lnTo>
                  <a:lnTo>
                    <a:pt x="1066" y="365"/>
                  </a:lnTo>
                  <a:lnTo>
                    <a:pt x="1068" y="367"/>
                  </a:lnTo>
                  <a:lnTo>
                    <a:pt x="1069" y="367"/>
                  </a:lnTo>
                  <a:lnTo>
                    <a:pt x="1071" y="367"/>
                  </a:lnTo>
                  <a:lnTo>
                    <a:pt x="1073" y="367"/>
                  </a:lnTo>
                  <a:lnTo>
                    <a:pt x="1075" y="367"/>
                  </a:lnTo>
                  <a:lnTo>
                    <a:pt x="1075" y="368"/>
                  </a:lnTo>
                  <a:lnTo>
                    <a:pt x="1075" y="370"/>
                  </a:lnTo>
                  <a:lnTo>
                    <a:pt x="1077" y="370"/>
                  </a:lnTo>
                  <a:lnTo>
                    <a:pt x="1077" y="372"/>
                  </a:lnTo>
                  <a:lnTo>
                    <a:pt x="1075" y="372"/>
                  </a:lnTo>
                  <a:lnTo>
                    <a:pt x="1077" y="372"/>
                  </a:lnTo>
                  <a:lnTo>
                    <a:pt x="1077" y="374"/>
                  </a:lnTo>
                  <a:lnTo>
                    <a:pt x="1077" y="376"/>
                  </a:lnTo>
                  <a:lnTo>
                    <a:pt x="1075" y="376"/>
                  </a:lnTo>
                  <a:lnTo>
                    <a:pt x="1068" y="376"/>
                  </a:lnTo>
                  <a:lnTo>
                    <a:pt x="1060" y="376"/>
                  </a:lnTo>
                  <a:lnTo>
                    <a:pt x="1058" y="374"/>
                  </a:lnTo>
                  <a:lnTo>
                    <a:pt x="1056" y="372"/>
                  </a:lnTo>
                  <a:lnTo>
                    <a:pt x="1054" y="368"/>
                  </a:lnTo>
                  <a:lnTo>
                    <a:pt x="1054" y="367"/>
                  </a:lnTo>
                  <a:lnTo>
                    <a:pt x="1054" y="365"/>
                  </a:lnTo>
                  <a:lnTo>
                    <a:pt x="1056" y="365"/>
                  </a:lnTo>
                  <a:lnTo>
                    <a:pt x="1056" y="363"/>
                  </a:lnTo>
                  <a:lnTo>
                    <a:pt x="1060" y="365"/>
                  </a:lnTo>
                  <a:lnTo>
                    <a:pt x="1060" y="363"/>
                  </a:lnTo>
                  <a:lnTo>
                    <a:pt x="1060" y="361"/>
                  </a:lnTo>
                  <a:lnTo>
                    <a:pt x="1062" y="361"/>
                  </a:lnTo>
                  <a:lnTo>
                    <a:pt x="1062" y="359"/>
                  </a:lnTo>
                  <a:lnTo>
                    <a:pt x="1062" y="361"/>
                  </a:lnTo>
                  <a:lnTo>
                    <a:pt x="1064" y="361"/>
                  </a:lnTo>
                  <a:lnTo>
                    <a:pt x="1064" y="363"/>
                  </a:lnTo>
                  <a:lnTo>
                    <a:pt x="1062" y="363"/>
                  </a:lnTo>
                  <a:lnTo>
                    <a:pt x="1062" y="365"/>
                  </a:lnTo>
                  <a:close/>
                  <a:moveTo>
                    <a:pt x="501" y="357"/>
                  </a:moveTo>
                  <a:lnTo>
                    <a:pt x="499" y="357"/>
                  </a:lnTo>
                  <a:lnTo>
                    <a:pt x="499" y="359"/>
                  </a:lnTo>
                  <a:lnTo>
                    <a:pt x="497" y="361"/>
                  </a:lnTo>
                  <a:lnTo>
                    <a:pt x="495" y="361"/>
                  </a:lnTo>
                  <a:lnTo>
                    <a:pt x="497" y="359"/>
                  </a:lnTo>
                  <a:lnTo>
                    <a:pt x="499" y="357"/>
                  </a:lnTo>
                  <a:lnTo>
                    <a:pt x="501" y="357"/>
                  </a:lnTo>
                  <a:close/>
                  <a:moveTo>
                    <a:pt x="1190" y="357"/>
                  </a:moveTo>
                  <a:lnTo>
                    <a:pt x="1190" y="359"/>
                  </a:lnTo>
                  <a:lnTo>
                    <a:pt x="1190" y="361"/>
                  </a:lnTo>
                  <a:lnTo>
                    <a:pt x="1189" y="361"/>
                  </a:lnTo>
                  <a:lnTo>
                    <a:pt x="1185" y="359"/>
                  </a:lnTo>
                  <a:lnTo>
                    <a:pt x="1183" y="359"/>
                  </a:lnTo>
                  <a:lnTo>
                    <a:pt x="1183" y="357"/>
                  </a:lnTo>
                  <a:lnTo>
                    <a:pt x="1185" y="357"/>
                  </a:lnTo>
                  <a:lnTo>
                    <a:pt x="1185" y="359"/>
                  </a:lnTo>
                  <a:lnTo>
                    <a:pt x="1187" y="357"/>
                  </a:lnTo>
                  <a:lnTo>
                    <a:pt x="1189" y="357"/>
                  </a:lnTo>
                  <a:lnTo>
                    <a:pt x="1189" y="355"/>
                  </a:lnTo>
                  <a:lnTo>
                    <a:pt x="1190" y="355"/>
                  </a:lnTo>
                  <a:lnTo>
                    <a:pt x="1190" y="357"/>
                  </a:lnTo>
                  <a:close/>
                  <a:moveTo>
                    <a:pt x="870" y="370"/>
                  </a:moveTo>
                  <a:lnTo>
                    <a:pt x="870" y="374"/>
                  </a:lnTo>
                  <a:lnTo>
                    <a:pt x="868" y="376"/>
                  </a:lnTo>
                  <a:lnTo>
                    <a:pt x="866" y="378"/>
                  </a:lnTo>
                  <a:lnTo>
                    <a:pt x="864" y="378"/>
                  </a:lnTo>
                  <a:lnTo>
                    <a:pt x="864" y="376"/>
                  </a:lnTo>
                  <a:lnTo>
                    <a:pt x="862" y="376"/>
                  </a:lnTo>
                  <a:lnTo>
                    <a:pt x="862" y="374"/>
                  </a:lnTo>
                  <a:lnTo>
                    <a:pt x="860" y="372"/>
                  </a:lnTo>
                  <a:lnTo>
                    <a:pt x="860" y="370"/>
                  </a:lnTo>
                  <a:lnTo>
                    <a:pt x="862" y="370"/>
                  </a:lnTo>
                  <a:lnTo>
                    <a:pt x="862" y="368"/>
                  </a:lnTo>
                  <a:lnTo>
                    <a:pt x="862" y="367"/>
                  </a:lnTo>
                  <a:lnTo>
                    <a:pt x="860" y="365"/>
                  </a:lnTo>
                  <a:lnTo>
                    <a:pt x="860" y="363"/>
                  </a:lnTo>
                  <a:lnTo>
                    <a:pt x="862" y="361"/>
                  </a:lnTo>
                  <a:lnTo>
                    <a:pt x="862" y="359"/>
                  </a:lnTo>
                  <a:lnTo>
                    <a:pt x="862" y="357"/>
                  </a:lnTo>
                  <a:lnTo>
                    <a:pt x="864" y="357"/>
                  </a:lnTo>
                  <a:lnTo>
                    <a:pt x="864" y="355"/>
                  </a:lnTo>
                  <a:lnTo>
                    <a:pt x="864" y="353"/>
                  </a:lnTo>
                  <a:lnTo>
                    <a:pt x="866" y="353"/>
                  </a:lnTo>
                  <a:lnTo>
                    <a:pt x="866" y="355"/>
                  </a:lnTo>
                  <a:lnTo>
                    <a:pt x="868" y="355"/>
                  </a:lnTo>
                  <a:lnTo>
                    <a:pt x="870" y="357"/>
                  </a:lnTo>
                  <a:lnTo>
                    <a:pt x="870" y="359"/>
                  </a:lnTo>
                  <a:lnTo>
                    <a:pt x="870" y="361"/>
                  </a:lnTo>
                  <a:lnTo>
                    <a:pt x="870" y="363"/>
                  </a:lnTo>
                  <a:lnTo>
                    <a:pt x="870" y="365"/>
                  </a:lnTo>
                  <a:lnTo>
                    <a:pt x="870" y="367"/>
                  </a:lnTo>
                  <a:lnTo>
                    <a:pt x="870" y="368"/>
                  </a:lnTo>
                  <a:lnTo>
                    <a:pt x="870" y="370"/>
                  </a:lnTo>
                  <a:close/>
                  <a:moveTo>
                    <a:pt x="467" y="357"/>
                  </a:moveTo>
                  <a:lnTo>
                    <a:pt x="465" y="357"/>
                  </a:lnTo>
                  <a:lnTo>
                    <a:pt x="467" y="355"/>
                  </a:lnTo>
                  <a:lnTo>
                    <a:pt x="470" y="353"/>
                  </a:lnTo>
                  <a:lnTo>
                    <a:pt x="470" y="355"/>
                  </a:lnTo>
                  <a:lnTo>
                    <a:pt x="469" y="355"/>
                  </a:lnTo>
                  <a:lnTo>
                    <a:pt x="469" y="357"/>
                  </a:lnTo>
                  <a:lnTo>
                    <a:pt x="467" y="357"/>
                  </a:lnTo>
                  <a:close/>
                  <a:moveTo>
                    <a:pt x="1041" y="353"/>
                  </a:moveTo>
                  <a:lnTo>
                    <a:pt x="1043" y="355"/>
                  </a:lnTo>
                  <a:lnTo>
                    <a:pt x="1048" y="357"/>
                  </a:lnTo>
                  <a:lnTo>
                    <a:pt x="1048" y="359"/>
                  </a:lnTo>
                  <a:lnTo>
                    <a:pt x="1050" y="359"/>
                  </a:lnTo>
                  <a:lnTo>
                    <a:pt x="1050" y="361"/>
                  </a:lnTo>
                  <a:lnTo>
                    <a:pt x="1050" y="363"/>
                  </a:lnTo>
                  <a:lnTo>
                    <a:pt x="1050" y="365"/>
                  </a:lnTo>
                  <a:lnTo>
                    <a:pt x="1050" y="367"/>
                  </a:lnTo>
                  <a:lnTo>
                    <a:pt x="1048" y="368"/>
                  </a:lnTo>
                  <a:lnTo>
                    <a:pt x="1048" y="370"/>
                  </a:lnTo>
                  <a:lnTo>
                    <a:pt x="1048" y="372"/>
                  </a:lnTo>
                  <a:lnTo>
                    <a:pt x="1050" y="374"/>
                  </a:lnTo>
                  <a:lnTo>
                    <a:pt x="1050" y="376"/>
                  </a:lnTo>
                  <a:lnTo>
                    <a:pt x="1050" y="378"/>
                  </a:lnTo>
                  <a:lnTo>
                    <a:pt x="1050" y="380"/>
                  </a:lnTo>
                  <a:lnTo>
                    <a:pt x="1050" y="382"/>
                  </a:lnTo>
                  <a:lnTo>
                    <a:pt x="1050" y="384"/>
                  </a:lnTo>
                  <a:lnTo>
                    <a:pt x="1050" y="386"/>
                  </a:lnTo>
                  <a:lnTo>
                    <a:pt x="1050" y="388"/>
                  </a:lnTo>
                  <a:lnTo>
                    <a:pt x="1048" y="390"/>
                  </a:lnTo>
                  <a:lnTo>
                    <a:pt x="1046" y="391"/>
                  </a:lnTo>
                  <a:lnTo>
                    <a:pt x="1046" y="393"/>
                  </a:lnTo>
                  <a:lnTo>
                    <a:pt x="1045" y="393"/>
                  </a:lnTo>
                  <a:lnTo>
                    <a:pt x="1043" y="393"/>
                  </a:lnTo>
                  <a:lnTo>
                    <a:pt x="1043" y="395"/>
                  </a:lnTo>
                  <a:lnTo>
                    <a:pt x="1041" y="395"/>
                  </a:lnTo>
                  <a:lnTo>
                    <a:pt x="1037" y="397"/>
                  </a:lnTo>
                  <a:lnTo>
                    <a:pt x="1033" y="397"/>
                  </a:lnTo>
                  <a:lnTo>
                    <a:pt x="1031" y="397"/>
                  </a:lnTo>
                  <a:lnTo>
                    <a:pt x="1029" y="399"/>
                  </a:lnTo>
                  <a:lnTo>
                    <a:pt x="1027" y="399"/>
                  </a:lnTo>
                  <a:lnTo>
                    <a:pt x="1025" y="399"/>
                  </a:lnTo>
                  <a:lnTo>
                    <a:pt x="1020" y="399"/>
                  </a:lnTo>
                  <a:lnTo>
                    <a:pt x="1020" y="397"/>
                  </a:lnTo>
                  <a:lnTo>
                    <a:pt x="1018" y="397"/>
                  </a:lnTo>
                  <a:lnTo>
                    <a:pt x="1018" y="395"/>
                  </a:lnTo>
                  <a:lnTo>
                    <a:pt x="1016" y="391"/>
                  </a:lnTo>
                  <a:lnTo>
                    <a:pt x="1016" y="390"/>
                  </a:lnTo>
                  <a:lnTo>
                    <a:pt x="1016" y="388"/>
                  </a:lnTo>
                  <a:lnTo>
                    <a:pt x="1016" y="386"/>
                  </a:lnTo>
                  <a:lnTo>
                    <a:pt x="1016" y="384"/>
                  </a:lnTo>
                  <a:lnTo>
                    <a:pt x="1014" y="380"/>
                  </a:lnTo>
                  <a:lnTo>
                    <a:pt x="1014" y="378"/>
                  </a:lnTo>
                  <a:lnTo>
                    <a:pt x="1016" y="374"/>
                  </a:lnTo>
                  <a:lnTo>
                    <a:pt x="1016" y="372"/>
                  </a:lnTo>
                  <a:lnTo>
                    <a:pt x="1020" y="365"/>
                  </a:lnTo>
                  <a:lnTo>
                    <a:pt x="1020" y="363"/>
                  </a:lnTo>
                  <a:lnTo>
                    <a:pt x="1021" y="361"/>
                  </a:lnTo>
                  <a:lnTo>
                    <a:pt x="1023" y="357"/>
                  </a:lnTo>
                  <a:lnTo>
                    <a:pt x="1023" y="355"/>
                  </a:lnTo>
                  <a:lnTo>
                    <a:pt x="1031" y="353"/>
                  </a:lnTo>
                  <a:lnTo>
                    <a:pt x="1031" y="355"/>
                  </a:lnTo>
                  <a:lnTo>
                    <a:pt x="1033" y="355"/>
                  </a:lnTo>
                  <a:lnTo>
                    <a:pt x="1035" y="353"/>
                  </a:lnTo>
                  <a:lnTo>
                    <a:pt x="1037" y="353"/>
                  </a:lnTo>
                  <a:lnTo>
                    <a:pt x="1041" y="353"/>
                  </a:lnTo>
                  <a:close/>
                  <a:moveTo>
                    <a:pt x="987" y="359"/>
                  </a:moveTo>
                  <a:lnTo>
                    <a:pt x="987" y="361"/>
                  </a:lnTo>
                  <a:lnTo>
                    <a:pt x="985" y="359"/>
                  </a:lnTo>
                  <a:lnTo>
                    <a:pt x="985" y="357"/>
                  </a:lnTo>
                  <a:lnTo>
                    <a:pt x="985" y="355"/>
                  </a:lnTo>
                  <a:lnTo>
                    <a:pt x="985" y="353"/>
                  </a:lnTo>
                  <a:lnTo>
                    <a:pt x="989" y="351"/>
                  </a:lnTo>
                  <a:lnTo>
                    <a:pt x="989" y="353"/>
                  </a:lnTo>
                  <a:lnTo>
                    <a:pt x="991" y="355"/>
                  </a:lnTo>
                  <a:lnTo>
                    <a:pt x="991" y="357"/>
                  </a:lnTo>
                  <a:lnTo>
                    <a:pt x="989" y="357"/>
                  </a:lnTo>
                  <a:lnTo>
                    <a:pt x="987" y="359"/>
                  </a:lnTo>
                  <a:close/>
                  <a:moveTo>
                    <a:pt x="651" y="355"/>
                  </a:moveTo>
                  <a:lnTo>
                    <a:pt x="649" y="353"/>
                  </a:lnTo>
                  <a:lnTo>
                    <a:pt x="651" y="353"/>
                  </a:lnTo>
                  <a:lnTo>
                    <a:pt x="651" y="351"/>
                  </a:lnTo>
                  <a:lnTo>
                    <a:pt x="651" y="353"/>
                  </a:lnTo>
                  <a:lnTo>
                    <a:pt x="651" y="355"/>
                  </a:lnTo>
                  <a:close/>
                  <a:moveTo>
                    <a:pt x="937" y="351"/>
                  </a:moveTo>
                  <a:lnTo>
                    <a:pt x="939" y="351"/>
                  </a:lnTo>
                  <a:lnTo>
                    <a:pt x="939" y="353"/>
                  </a:lnTo>
                  <a:lnTo>
                    <a:pt x="937" y="353"/>
                  </a:lnTo>
                  <a:lnTo>
                    <a:pt x="935" y="353"/>
                  </a:lnTo>
                  <a:lnTo>
                    <a:pt x="933" y="351"/>
                  </a:lnTo>
                  <a:lnTo>
                    <a:pt x="935" y="351"/>
                  </a:lnTo>
                  <a:lnTo>
                    <a:pt x="937" y="351"/>
                  </a:lnTo>
                  <a:close/>
                  <a:moveTo>
                    <a:pt x="1064" y="357"/>
                  </a:moveTo>
                  <a:lnTo>
                    <a:pt x="1062" y="355"/>
                  </a:lnTo>
                  <a:lnTo>
                    <a:pt x="1062" y="353"/>
                  </a:lnTo>
                  <a:lnTo>
                    <a:pt x="1064" y="353"/>
                  </a:lnTo>
                  <a:lnTo>
                    <a:pt x="1062" y="353"/>
                  </a:lnTo>
                  <a:lnTo>
                    <a:pt x="1062" y="351"/>
                  </a:lnTo>
                  <a:lnTo>
                    <a:pt x="1060" y="349"/>
                  </a:lnTo>
                  <a:lnTo>
                    <a:pt x="1060" y="347"/>
                  </a:lnTo>
                  <a:lnTo>
                    <a:pt x="1062" y="347"/>
                  </a:lnTo>
                  <a:lnTo>
                    <a:pt x="1064" y="347"/>
                  </a:lnTo>
                  <a:lnTo>
                    <a:pt x="1064" y="349"/>
                  </a:lnTo>
                  <a:lnTo>
                    <a:pt x="1066" y="351"/>
                  </a:lnTo>
                  <a:lnTo>
                    <a:pt x="1066" y="353"/>
                  </a:lnTo>
                  <a:lnTo>
                    <a:pt x="1066" y="355"/>
                  </a:lnTo>
                  <a:lnTo>
                    <a:pt x="1064" y="355"/>
                  </a:lnTo>
                  <a:lnTo>
                    <a:pt x="1064" y="357"/>
                  </a:lnTo>
                  <a:close/>
                  <a:moveTo>
                    <a:pt x="482" y="345"/>
                  </a:moveTo>
                  <a:lnTo>
                    <a:pt x="480" y="347"/>
                  </a:lnTo>
                  <a:lnTo>
                    <a:pt x="476" y="347"/>
                  </a:lnTo>
                  <a:lnTo>
                    <a:pt x="476" y="345"/>
                  </a:lnTo>
                  <a:lnTo>
                    <a:pt x="478" y="345"/>
                  </a:lnTo>
                  <a:lnTo>
                    <a:pt x="480" y="343"/>
                  </a:lnTo>
                  <a:lnTo>
                    <a:pt x="482" y="343"/>
                  </a:lnTo>
                  <a:lnTo>
                    <a:pt x="482" y="345"/>
                  </a:lnTo>
                  <a:close/>
                  <a:moveTo>
                    <a:pt x="484" y="342"/>
                  </a:moveTo>
                  <a:lnTo>
                    <a:pt x="484" y="343"/>
                  </a:lnTo>
                  <a:lnTo>
                    <a:pt x="486" y="343"/>
                  </a:lnTo>
                  <a:lnTo>
                    <a:pt x="484" y="345"/>
                  </a:lnTo>
                  <a:lnTo>
                    <a:pt x="484" y="343"/>
                  </a:lnTo>
                  <a:lnTo>
                    <a:pt x="482" y="343"/>
                  </a:lnTo>
                  <a:lnTo>
                    <a:pt x="482" y="342"/>
                  </a:lnTo>
                  <a:lnTo>
                    <a:pt x="484" y="343"/>
                  </a:lnTo>
                  <a:lnTo>
                    <a:pt x="484" y="342"/>
                  </a:lnTo>
                  <a:close/>
                  <a:moveTo>
                    <a:pt x="582" y="349"/>
                  </a:moveTo>
                  <a:lnTo>
                    <a:pt x="580" y="349"/>
                  </a:lnTo>
                  <a:lnTo>
                    <a:pt x="578" y="349"/>
                  </a:lnTo>
                  <a:lnTo>
                    <a:pt x="576" y="349"/>
                  </a:lnTo>
                  <a:lnTo>
                    <a:pt x="576" y="347"/>
                  </a:lnTo>
                  <a:lnTo>
                    <a:pt x="574" y="347"/>
                  </a:lnTo>
                  <a:lnTo>
                    <a:pt x="574" y="345"/>
                  </a:lnTo>
                  <a:lnTo>
                    <a:pt x="572" y="343"/>
                  </a:lnTo>
                  <a:lnTo>
                    <a:pt x="574" y="342"/>
                  </a:lnTo>
                  <a:lnTo>
                    <a:pt x="576" y="342"/>
                  </a:lnTo>
                  <a:lnTo>
                    <a:pt x="578" y="342"/>
                  </a:lnTo>
                  <a:lnTo>
                    <a:pt x="580" y="343"/>
                  </a:lnTo>
                  <a:lnTo>
                    <a:pt x="582" y="343"/>
                  </a:lnTo>
                  <a:lnTo>
                    <a:pt x="582" y="345"/>
                  </a:lnTo>
                  <a:lnTo>
                    <a:pt x="582" y="347"/>
                  </a:lnTo>
                  <a:lnTo>
                    <a:pt x="582" y="349"/>
                  </a:lnTo>
                  <a:close/>
                  <a:moveTo>
                    <a:pt x="434" y="342"/>
                  </a:moveTo>
                  <a:lnTo>
                    <a:pt x="430" y="342"/>
                  </a:lnTo>
                  <a:lnTo>
                    <a:pt x="430" y="340"/>
                  </a:lnTo>
                  <a:lnTo>
                    <a:pt x="432" y="340"/>
                  </a:lnTo>
                  <a:lnTo>
                    <a:pt x="432" y="342"/>
                  </a:lnTo>
                  <a:lnTo>
                    <a:pt x="434" y="342"/>
                  </a:lnTo>
                  <a:close/>
                  <a:moveTo>
                    <a:pt x="995" y="340"/>
                  </a:moveTo>
                  <a:lnTo>
                    <a:pt x="997" y="340"/>
                  </a:lnTo>
                  <a:lnTo>
                    <a:pt x="997" y="342"/>
                  </a:lnTo>
                  <a:lnTo>
                    <a:pt x="995" y="342"/>
                  </a:lnTo>
                  <a:lnTo>
                    <a:pt x="995" y="343"/>
                  </a:lnTo>
                  <a:lnTo>
                    <a:pt x="993" y="343"/>
                  </a:lnTo>
                  <a:lnTo>
                    <a:pt x="993" y="345"/>
                  </a:lnTo>
                  <a:lnTo>
                    <a:pt x="991" y="345"/>
                  </a:lnTo>
                  <a:lnTo>
                    <a:pt x="993" y="345"/>
                  </a:lnTo>
                  <a:lnTo>
                    <a:pt x="991" y="347"/>
                  </a:lnTo>
                  <a:lnTo>
                    <a:pt x="989" y="347"/>
                  </a:lnTo>
                  <a:lnTo>
                    <a:pt x="987" y="347"/>
                  </a:lnTo>
                  <a:lnTo>
                    <a:pt x="989" y="345"/>
                  </a:lnTo>
                  <a:lnTo>
                    <a:pt x="989" y="343"/>
                  </a:lnTo>
                  <a:lnTo>
                    <a:pt x="991" y="343"/>
                  </a:lnTo>
                  <a:lnTo>
                    <a:pt x="993" y="343"/>
                  </a:lnTo>
                  <a:lnTo>
                    <a:pt x="993" y="342"/>
                  </a:lnTo>
                  <a:lnTo>
                    <a:pt x="991" y="342"/>
                  </a:lnTo>
                  <a:lnTo>
                    <a:pt x="991" y="340"/>
                  </a:lnTo>
                  <a:lnTo>
                    <a:pt x="989" y="340"/>
                  </a:lnTo>
                  <a:lnTo>
                    <a:pt x="989" y="338"/>
                  </a:lnTo>
                  <a:lnTo>
                    <a:pt x="993" y="340"/>
                  </a:lnTo>
                  <a:lnTo>
                    <a:pt x="995" y="340"/>
                  </a:lnTo>
                  <a:close/>
                  <a:moveTo>
                    <a:pt x="1058" y="343"/>
                  </a:moveTo>
                  <a:lnTo>
                    <a:pt x="1054" y="343"/>
                  </a:lnTo>
                  <a:lnTo>
                    <a:pt x="1054" y="342"/>
                  </a:lnTo>
                  <a:lnTo>
                    <a:pt x="1052" y="342"/>
                  </a:lnTo>
                  <a:lnTo>
                    <a:pt x="1052" y="340"/>
                  </a:lnTo>
                  <a:lnTo>
                    <a:pt x="1054" y="338"/>
                  </a:lnTo>
                  <a:lnTo>
                    <a:pt x="1056" y="338"/>
                  </a:lnTo>
                  <a:lnTo>
                    <a:pt x="1056" y="340"/>
                  </a:lnTo>
                  <a:lnTo>
                    <a:pt x="1056" y="342"/>
                  </a:lnTo>
                  <a:lnTo>
                    <a:pt x="1058" y="342"/>
                  </a:lnTo>
                  <a:lnTo>
                    <a:pt x="1058" y="343"/>
                  </a:lnTo>
                  <a:close/>
                  <a:moveTo>
                    <a:pt x="430" y="340"/>
                  </a:moveTo>
                  <a:lnTo>
                    <a:pt x="428" y="340"/>
                  </a:lnTo>
                  <a:lnTo>
                    <a:pt x="428" y="338"/>
                  </a:lnTo>
                  <a:lnTo>
                    <a:pt x="426" y="338"/>
                  </a:lnTo>
                  <a:lnTo>
                    <a:pt x="428" y="338"/>
                  </a:lnTo>
                  <a:lnTo>
                    <a:pt x="428" y="340"/>
                  </a:lnTo>
                  <a:lnTo>
                    <a:pt x="430" y="340"/>
                  </a:lnTo>
                  <a:close/>
                  <a:moveTo>
                    <a:pt x="1052" y="343"/>
                  </a:moveTo>
                  <a:lnTo>
                    <a:pt x="1054" y="345"/>
                  </a:lnTo>
                  <a:lnTo>
                    <a:pt x="1054" y="347"/>
                  </a:lnTo>
                  <a:lnTo>
                    <a:pt x="1052" y="347"/>
                  </a:lnTo>
                  <a:lnTo>
                    <a:pt x="1052" y="349"/>
                  </a:lnTo>
                  <a:lnTo>
                    <a:pt x="1054" y="349"/>
                  </a:lnTo>
                  <a:lnTo>
                    <a:pt x="1054" y="351"/>
                  </a:lnTo>
                  <a:lnTo>
                    <a:pt x="1052" y="351"/>
                  </a:lnTo>
                  <a:lnTo>
                    <a:pt x="1054" y="351"/>
                  </a:lnTo>
                  <a:lnTo>
                    <a:pt x="1054" y="353"/>
                  </a:lnTo>
                  <a:lnTo>
                    <a:pt x="1054" y="351"/>
                  </a:lnTo>
                  <a:lnTo>
                    <a:pt x="1052" y="353"/>
                  </a:lnTo>
                  <a:lnTo>
                    <a:pt x="1054" y="353"/>
                  </a:lnTo>
                  <a:lnTo>
                    <a:pt x="1052" y="353"/>
                  </a:lnTo>
                  <a:lnTo>
                    <a:pt x="1050" y="353"/>
                  </a:lnTo>
                  <a:lnTo>
                    <a:pt x="1050" y="351"/>
                  </a:lnTo>
                  <a:lnTo>
                    <a:pt x="1050" y="349"/>
                  </a:lnTo>
                  <a:lnTo>
                    <a:pt x="1046" y="347"/>
                  </a:lnTo>
                  <a:lnTo>
                    <a:pt x="1045" y="345"/>
                  </a:lnTo>
                  <a:lnTo>
                    <a:pt x="1045" y="343"/>
                  </a:lnTo>
                  <a:lnTo>
                    <a:pt x="1045" y="342"/>
                  </a:lnTo>
                  <a:lnTo>
                    <a:pt x="1045" y="340"/>
                  </a:lnTo>
                  <a:lnTo>
                    <a:pt x="1046" y="338"/>
                  </a:lnTo>
                  <a:lnTo>
                    <a:pt x="1046" y="336"/>
                  </a:lnTo>
                  <a:lnTo>
                    <a:pt x="1048" y="336"/>
                  </a:lnTo>
                  <a:lnTo>
                    <a:pt x="1048" y="338"/>
                  </a:lnTo>
                  <a:lnTo>
                    <a:pt x="1050" y="338"/>
                  </a:lnTo>
                  <a:lnTo>
                    <a:pt x="1052" y="340"/>
                  </a:lnTo>
                  <a:lnTo>
                    <a:pt x="1052" y="342"/>
                  </a:lnTo>
                  <a:lnTo>
                    <a:pt x="1052" y="343"/>
                  </a:lnTo>
                  <a:close/>
                  <a:moveTo>
                    <a:pt x="1156" y="332"/>
                  </a:moveTo>
                  <a:lnTo>
                    <a:pt x="1158" y="332"/>
                  </a:lnTo>
                  <a:lnTo>
                    <a:pt x="1160" y="332"/>
                  </a:lnTo>
                  <a:lnTo>
                    <a:pt x="1162" y="334"/>
                  </a:lnTo>
                  <a:lnTo>
                    <a:pt x="1167" y="336"/>
                  </a:lnTo>
                  <a:lnTo>
                    <a:pt x="1167" y="338"/>
                  </a:lnTo>
                  <a:lnTo>
                    <a:pt x="1164" y="336"/>
                  </a:lnTo>
                  <a:lnTo>
                    <a:pt x="1160" y="334"/>
                  </a:lnTo>
                  <a:lnTo>
                    <a:pt x="1156" y="334"/>
                  </a:lnTo>
                  <a:lnTo>
                    <a:pt x="1156" y="332"/>
                  </a:lnTo>
                  <a:close/>
                  <a:moveTo>
                    <a:pt x="624" y="334"/>
                  </a:moveTo>
                  <a:lnTo>
                    <a:pt x="626" y="334"/>
                  </a:lnTo>
                  <a:lnTo>
                    <a:pt x="626" y="332"/>
                  </a:lnTo>
                  <a:lnTo>
                    <a:pt x="626" y="334"/>
                  </a:lnTo>
                  <a:lnTo>
                    <a:pt x="626" y="336"/>
                  </a:lnTo>
                  <a:lnTo>
                    <a:pt x="626" y="338"/>
                  </a:lnTo>
                  <a:lnTo>
                    <a:pt x="626" y="340"/>
                  </a:lnTo>
                  <a:lnTo>
                    <a:pt x="624" y="340"/>
                  </a:lnTo>
                  <a:lnTo>
                    <a:pt x="624" y="342"/>
                  </a:lnTo>
                  <a:lnTo>
                    <a:pt x="622" y="342"/>
                  </a:lnTo>
                  <a:lnTo>
                    <a:pt x="622" y="340"/>
                  </a:lnTo>
                  <a:lnTo>
                    <a:pt x="620" y="340"/>
                  </a:lnTo>
                  <a:lnTo>
                    <a:pt x="620" y="342"/>
                  </a:lnTo>
                  <a:lnTo>
                    <a:pt x="620" y="340"/>
                  </a:lnTo>
                  <a:lnTo>
                    <a:pt x="618" y="340"/>
                  </a:lnTo>
                  <a:lnTo>
                    <a:pt x="616" y="340"/>
                  </a:lnTo>
                  <a:lnTo>
                    <a:pt x="616" y="338"/>
                  </a:lnTo>
                  <a:lnTo>
                    <a:pt x="618" y="336"/>
                  </a:lnTo>
                  <a:lnTo>
                    <a:pt x="620" y="334"/>
                  </a:lnTo>
                  <a:lnTo>
                    <a:pt x="620" y="332"/>
                  </a:lnTo>
                  <a:lnTo>
                    <a:pt x="622" y="332"/>
                  </a:lnTo>
                  <a:lnTo>
                    <a:pt x="624" y="334"/>
                  </a:lnTo>
                  <a:close/>
                  <a:moveTo>
                    <a:pt x="424" y="330"/>
                  </a:moveTo>
                  <a:lnTo>
                    <a:pt x="422" y="328"/>
                  </a:lnTo>
                  <a:lnTo>
                    <a:pt x="424" y="328"/>
                  </a:lnTo>
                  <a:lnTo>
                    <a:pt x="424" y="330"/>
                  </a:lnTo>
                  <a:close/>
                  <a:moveTo>
                    <a:pt x="651" y="326"/>
                  </a:moveTo>
                  <a:lnTo>
                    <a:pt x="651" y="328"/>
                  </a:lnTo>
                  <a:lnTo>
                    <a:pt x="651" y="330"/>
                  </a:lnTo>
                  <a:lnTo>
                    <a:pt x="649" y="330"/>
                  </a:lnTo>
                  <a:lnTo>
                    <a:pt x="651" y="332"/>
                  </a:lnTo>
                  <a:lnTo>
                    <a:pt x="649" y="332"/>
                  </a:lnTo>
                  <a:lnTo>
                    <a:pt x="649" y="334"/>
                  </a:lnTo>
                  <a:lnTo>
                    <a:pt x="647" y="334"/>
                  </a:lnTo>
                  <a:lnTo>
                    <a:pt x="647" y="336"/>
                  </a:lnTo>
                  <a:lnTo>
                    <a:pt x="645" y="336"/>
                  </a:lnTo>
                  <a:lnTo>
                    <a:pt x="645" y="334"/>
                  </a:lnTo>
                  <a:lnTo>
                    <a:pt x="645" y="332"/>
                  </a:lnTo>
                  <a:lnTo>
                    <a:pt x="645" y="334"/>
                  </a:lnTo>
                  <a:lnTo>
                    <a:pt x="643" y="334"/>
                  </a:lnTo>
                  <a:lnTo>
                    <a:pt x="643" y="332"/>
                  </a:lnTo>
                  <a:lnTo>
                    <a:pt x="643" y="330"/>
                  </a:lnTo>
                  <a:lnTo>
                    <a:pt x="643" y="328"/>
                  </a:lnTo>
                  <a:lnTo>
                    <a:pt x="643" y="326"/>
                  </a:lnTo>
                  <a:lnTo>
                    <a:pt x="643" y="324"/>
                  </a:lnTo>
                  <a:lnTo>
                    <a:pt x="643" y="322"/>
                  </a:lnTo>
                  <a:lnTo>
                    <a:pt x="645" y="322"/>
                  </a:lnTo>
                  <a:lnTo>
                    <a:pt x="647" y="322"/>
                  </a:lnTo>
                  <a:lnTo>
                    <a:pt x="647" y="324"/>
                  </a:lnTo>
                  <a:lnTo>
                    <a:pt x="649" y="324"/>
                  </a:lnTo>
                  <a:lnTo>
                    <a:pt x="649" y="326"/>
                  </a:lnTo>
                  <a:lnTo>
                    <a:pt x="651" y="326"/>
                  </a:lnTo>
                  <a:close/>
                  <a:moveTo>
                    <a:pt x="653" y="326"/>
                  </a:moveTo>
                  <a:lnTo>
                    <a:pt x="651" y="324"/>
                  </a:lnTo>
                  <a:lnTo>
                    <a:pt x="649" y="324"/>
                  </a:lnTo>
                  <a:lnTo>
                    <a:pt x="649" y="322"/>
                  </a:lnTo>
                  <a:lnTo>
                    <a:pt x="649" y="320"/>
                  </a:lnTo>
                  <a:lnTo>
                    <a:pt x="649" y="319"/>
                  </a:lnTo>
                  <a:lnTo>
                    <a:pt x="651" y="319"/>
                  </a:lnTo>
                  <a:lnTo>
                    <a:pt x="651" y="317"/>
                  </a:lnTo>
                  <a:lnTo>
                    <a:pt x="651" y="319"/>
                  </a:lnTo>
                  <a:lnTo>
                    <a:pt x="653" y="319"/>
                  </a:lnTo>
                  <a:lnTo>
                    <a:pt x="653" y="320"/>
                  </a:lnTo>
                  <a:lnTo>
                    <a:pt x="653" y="322"/>
                  </a:lnTo>
                  <a:lnTo>
                    <a:pt x="653" y="326"/>
                  </a:lnTo>
                  <a:close/>
                  <a:moveTo>
                    <a:pt x="808" y="319"/>
                  </a:moveTo>
                  <a:lnTo>
                    <a:pt x="808" y="317"/>
                  </a:lnTo>
                  <a:lnTo>
                    <a:pt x="810" y="317"/>
                  </a:lnTo>
                  <a:lnTo>
                    <a:pt x="810" y="319"/>
                  </a:lnTo>
                  <a:lnTo>
                    <a:pt x="808" y="319"/>
                  </a:lnTo>
                  <a:lnTo>
                    <a:pt x="810" y="319"/>
                  </a:lnTo>
                  <a:lnTo>
                    <a:pt x="810" y="320"/>
                  </a:lnTo>
                  <a:lnTo>
                    <a:pt x="810" y="322"/>
                  </a:lnTo>
                  <a:lnTo>
                    <a:pt x="810" y="320"/>
                  </a:lnTo>
                  <a:lnTo>
                    <a:pt x="808" y="320"/>
                  </a:lnTo>
                  <a:lnTo>
                    <a:pt x="808" y="319"/>
                  </a:lnTo>
                  <a:lnTo>
                    <a:pt x="808" y="317"/>
                  </a:lnTo>
                  <a:lnTo>
                    <a:pt x="808" y="319"/>
                  </a:lnTo>
                  <a:close/>
                  <a:moveTo>
                    <a:pt x="79" y="319"/>
                  </a:moveTo>
                  <a:lnTo>
                    <a:pt x="81" y="319"/>
                  </a:lnTo>
                  <a:lnTo>
                    <a:pt x="81" y="320"/>
                  </a:lnTo>
                  <a:lnTo>
                    <a:pt x="79" y="320"/>
                  </a:lnTo>
                  <a:lnTo>
                    <a:pt x="77" y="320"/>
                  </a:lnTo>
                  <a:lnTo>
                    <a:pt x="77" y="319"/>
                  </a:lnTo>
                  <a:lnTo>
                    <a:pt x="77" y="317"/>
                  </a:lnTo>
                  <a:lnTo>
                    <a:pt x="77" y="315"/>
                  </a:lnTo>
                  <a:lnTo>
                    <a:pt x="79" y="317"/>
                  </a:lnTo>
                  <a:lnTo>
                    <a:pt x="79" y="319"/>
                  </a:lnTo>
                  <a:close/>
                  <a:moveTo>
                    <a:pt x="626" y="320"/>
                  </a:moveTo>
                  <a:lnTo>
                    <a:pt x="626" y="319"/>
                  </a:lnTo>
                  <a:lnTo>
                    <a:pt x="628" y="319"/>
                  </a:lnTo>
                  <a:lnTo>
                    <a:pt x="628" y="317"/>
                  </a:lnTo>
                  <a:lnTo>
                    <a:pt x="626" y="317"/>
                  </a:lnTo>
                  <a:lnTo>
                    <a:pt x="626" y="315"/>
                  </a:lnTo>
                  <a:lnTo>
                    <a:pt x="628" y="313"/>
                  </a:lnTo>
                  <a:lnTo>
                    <a:pt x="628" y="315"/>
                  </a:lnTo>
                  <a:lnTo>
                    <a:pt x="630" y="317"/>
                  </a:lnTo>
                  <a:lnTo>
                    <a:pt x="628" y="319"/>
                  </a:lnTo>
                  <a:lnTo>
                    <a:pt x="626" y="319"/>
                  </a:lnTo>
                  <a:lnTo>
                    <a:pt x="626" y="320"/>
                  </a:lnTo>
                  <a:close/>
                  <a:moveTo>
                    <a:pt x="803" y="307"/>
                  </a:moveTo>
                  <a:lnTo>
                    <a:pt x="803" y="309"/>
                  </a:lnTo>
                  <a:lnTo>
                    <a:pt x="805" y="309"/>
                  </a:lnTo>
                  <a:lnTo>
                    <a:pt x="805" y="311"/>
                  </a:lnTo>
                  <a:lnTo>
                    <a:pt x="805" y="313"/>
                  </a:lnTo>
                  <a:lnTo>
                    <a:pt x="805" y="315"/>
                  </a:lnTo>
                  <a:lnTo>
                    <a:pt x="803" y="315"/>
                  </a:lnTo>
                  <a:lnTo>
                    <a:pt x="803" y="313"/>
                  </a:lnTo>
                  <a:lnTo>
                    <a:pt x="801" y="313"/>
                  </a:lnTo>
                  <a:lnTo>
                    <a:pt x="803" y="313"/>
                  </a:lnTo>
                  <a:lnTo>
                    <a:pt x="803" y="311"/>
                  </a:lnTo>
                  <a:lnTo>
                    <a:pt x="801" y="311"/>
                  </a:lnTo>
                  <a:lnTo>
                    <a:pt x="803" y="309"/>
                  </a:lnTo>
                  <a:lnTo>
                    <a:pt x="801" y="309"/>
                  </a:lnTo>
                  <a:lnTo>
                    <a:pt x="803" y="309"/>
                  </a:lnTo>
                  <a:lnTo>
                    <a:pt x="801" y="307"/>
                  </a:lnTo>
                  <a:lnTo>
                    <a:pt x="801" y="309"/>
                  </a:lnTo>
                  <a:lnTo>
                    <a:pt x="801" y="311"/>
                  </a:lnTo>
                  <a:lnTo>
                    <a:pt x="801" y="309"/>
                  </a:lnTo>
                  <a:lnTo>
                    <a:pt x="801" y="307"/>
                  </a:lnTo>
                  <a:lnTo>
                    <a:pt x="803" y="307"/>
                  </a:lnTo>
                  <a:close/>
                  <a:moveTo>
                    <a:pt x="997" y="305"/>
                  </a:moveTo>
                  <a:lnTo>
                    <a:pt x="997" y="307"/>
                  </a:lnTo>
                  <a:lnTo>
                    <a:pt x="998" y="307"/>
                  </a:lnTo>
                  <a:lnTo>
                    <a:pt x="998" y="309"/>
                  </a:lnTo>
                  <a:lnTo>
                    <a:pt x="1000" y="311"/>
                  </a:lnTo>
                  <a:lnTo>
                    <a:pt x="998" y="311"/>
                  </a:lnTo>
                  <a:lnTo>
                    <a:pt x="998" y="313"/>
                  </a:lnTo>
                  <a:lnTo>
                    <a:pt x="998" y="315"/>
                  </a:lnTo>
                  <a:lnTo>
                    <a:pt x="997" y="315"/>
                  </a:lnTo>
                  <a:lnTo>
                    <a:pt x="997" y="313"/>
                  </a:lnTo>
                  <a:lnTo>
                    <a:pt x="997" y="315"/>
                  </a:lnTo>
                  <a:lnTo>
                    <a:pt x="995" y="315"/>
                  </a:lnTo>
                  <a:lnTo>
                    <a:pt x="997" y="317"/>
                  </a:lnTo>
                  <a:lnTo>
                    <a:pt x="995" y="317"/>
                  </a:lnTo>
                  <a:lnTo>
                    <a:pt x="995" y="319"/>
                  </a:lnTo>
                  <a:lnTo>
                    <a:pt x="993" y="320"/>
                  </a:lnTo>
                  <a:lnTo>
                    <a:pt x="991" y="322"/>
                  </a:lnTo>
                  <a:lnTo>
                    <a:pt x="991" y="324"/>
                  </a:lnTo>
                  <a:lnTo>
                    <a:pt x="991" y="326"/>
                  </a:lnTo>
                  <a:lnTo>
                    <a:pt x="991" y="328"/>
                  </a:lnTo>
                  <a:lnTo>
                    <a:pt x="989" y="328"/>
                  </a:lnTo>
                  <a:lnTo>
                    <a:pt x="987" y="328"/>
                  </a:lnTo>
                  <a:lnTo>
                    <a:pt x="985" y="328"/>
                  </a:lnTo>
                  <a:lnTo>
                    <a:pt x="985" y="330"/>
                  </a:lnTo>
                  <a:lnTo>
                    <a:pt x="983" y="330"/>
                  </a:lnTo>
                  <a:lnTo>
                    <a:pt x="983" y="332"/>
                  </a:lnTo>
                  <a:lnTo>
                    <a:pt x="983" y="330"/>
                  </a:lnTo>
                  <a:lnTo>
                    <a:pt x="981" y="330"/>
                  </a:lnTo>
                  <a:lnTo>
                    <a:pt x="981" y="328"/>
                  </a:lnTo>
                  <a:lnTo>
                    <a:pt x="981" y="326"/>
                  </a:lnTo>
                  <a:lnTo>
                    <a:pt x="981" y="324"/>
                  </a:lnTo>
                  <a:lnTo>
                    <a:pt x="983" y="320"/>
                  </a:lnTo>
                  <a:lnTo>
                    <a:pt x="985" y="320"/>
                  </a:lnTo>
                  <a:lnTo>
                    <a:pt x="985" y="319"/>
                  </a:lnTo>
                  <a:lnTo>
                    <a:pt x="985" y="320"/>
                  </a:lnTo>
                  <a:lnTo>
                    <a:pt x="985" y="319"/>
                  </a:lnTo>
                  <a:lnTo>
                    <a:pt x="987" y="319"/>
                  </a:lnTo>
                  <a:lnTo>
                    <a:pt x="989" y="319"/>
                  </a:lnTo>
                  <a:lnTo>
                    <a:pt x="989" y="317"/>
                  </a:lnTo>
                  <a:lnTo>
                    <a:pt x="989" y="315"/>
                  </a:lnTo>
                  <a:lnTo>
                    <a:pt x="991" y="313"/>
                  </a:lnTo>
                  <a:lnTo>
                    <a:pt x="991" y="311"/>
                  </a:lnTo>
                  <a:lnTo>
                    <a:pt x="993" y="313"/>
                  </a:lnTo>
                  <a:lnTo>
                    <a:pt x="993" y="311"/>
                  </a:lnTo>
                  <a:lnTo>
                    <a:pt x="991" y="309"/>
                  </a:lnTo>
                  <a:lnTo>
                    <a:pt x="993" y="309"/>
                  </a:lnTo>
                  <a:lnTo>
                    <a:pt x="993" y="307"/>
                  </a:lnTo>
                  <a:lnTo>
                    <a:pt x="995" y="307"/>
                  </a:lnTo>
                  <a:lnTo>
                    <a:pt x="997" y="305"/>
                  </a:lnTo>
                  <a:close/>
                  <a:moveTo>
                    <a:pt x="88" y="305"/>
                  </a:moveTo>
                  <a:lnTo>
                    <a:pt x="90" y="305"/>
                  </a:lnTo>
                  <a:lnTo>
                    <a:pt x="90" y="307"/>
                  </a:lnTo>
                  <a:lnTo>
                    <a:pt x="92" y="307"/>
                  </a:lnTo>
                  <a:lnTo>
                    <a:pt x="92" y="309"/>
                  </a:lnTo>
                  <a:lnTo>
                    <a:pt x="90" y="309"/>
                  </a:lnTo>
                  <a:lnTo>
                    <a:pt x="86" y="307"/>
                  </a:lnTo>
                  <a:lnTo>
                    <a:pt x="86" y="305"/>
                  </a:lnTo>
                  <a:lnTo>
                    <a:pt x="88" y="305"/>
                  </a:lnTo>
                  <a:close/>
                  <a:moveTo>
                    <a:pt x="970" y="307"/>
                  </a:moveTo>
                  <a:lnTo>
                    <a:pt x="968" y="307"/>
                  </a:lnTo>
                  <a:lnTo>
                    <a:pt x="968" y="305"/>
                  </a:lnTo>
                  <a:lnTo>
                    <a:pt x="970" y="305"/>
                  </a:lnTo>
                  <a:lnTo>
                    <a:pt x="970" y="307"/>
                  </a:lnTo>
                  <a:close/>
                  <a:moveTo>
                    <a:pt x="945" y="305"/>
                  </a:moveTo>
                  <a:lnTo>
                    <a:pt x="947" y="305"/>
                  </a:lnTo>
                  <a:lnTo>
                    <a:pt x="947" y="307"/>
                  </a:lnTo>
                  <a:lnTo>
                    <a:pt x="949" y="309"/>
                  </a:lnTo>
                  <a:lnTo>
                    <a:pt x="947" y="309"/>
                  </a:lnTo>
                  <a:lnTo>
                    <a:pt x="945" y="307"/>
                  </a:lnTo>
                  <a:lnTo>
                    <a:pt x="943" y="307"/>
                  </a:lnTo>
                  <a:lnTo>
                    <a:pt x="943" y="309"/>
                  </a:lnTo>
                  <a:lnTo>
                    <a:pt x="941" y="307"/>
                  </a:lnTo>
                  <a:lnTo>
                    <a:pt x="941" y="305"/>
                  </a:lnTo>
                  <a:lnTo>
                    <a:pt x="943" y="305"/>
                  </a:lnTo>
                  <a:lnTo>
                    <a:pt x="945" y="305"/>
                  </a:lnTo>
                  <a:close/>
                  <a:moveTo>
                    <a:pt x="808" y="305"/>
                  </a:moveTo>
                  <a:lnTo>
                    <a:pt x="808" y="307"/>
                  </a:lnTo>
                  <a:lnTo>
                    <a:pt x="810" y="307"/>
                  </a:lnTo>
                  <a:lnTo>
                    <a:pt x="810" y="309"/>
                  </a:lnTo>
                  <a:lnTo>
                    <a:pt x="808" y="309"/>
                  </a:lnTo>
                  <a:lnTo>
                    <a:pt x="808" y="311"/>
                  </a:lnTo>
                  <a:lnTo>
                    <a:pt x="808" y="313"/>
                  </a:lnTo>
                  <a:lnTo>
                    <a:pt x="806" y="313"/>
                  </a:lnTo>
                  <a:lnTo>
                    <a:pt x="806" y="311"/>
                  </a:lnTo>
                  <a:lnTo>
                    <a:pt x="805" y="311"/>
                  </a:lnTo>
                  <a:lnTo>
                    <a:pt x="805" y="309"/>
                  </a:lnTo>
                  <a:lnTo>
                    <a:pt x="805" y="307"/>
                  </a:lnTo>
                  <a:lnTo>
                    <a:pt x="806" y="305"/>
                  </a:lnTo>
                  <a:lnTo>
                    <a:pt x="806" y="303"/>
                  </a:lnTo>
                  <a:lnTo>
                    <a:pt x="808" y="305"/>
                  </a:lnTo>
                  <a:lnTo>
                    <a:pt x="808" y="303"/>
                  </a:lnTo>
                  <a:lnTo>
                    <a:pt x="808" y="305"/>
                  </a:lnTo>
                  <a:lnTo>
                    <a:pt x="810" y="305"/>
                  </a:lnTo>
                  <a:lnTo>
                    <a:pt x="808" y="305"/>
                  </a:lnTo>
                  <a:close/>
                  <a:moveTo>
                    <a:pt x="1018" y="305"/>
                  </a:moveTo>
                  <a:lnTo>
                    <a:pt x="1020" y="305"/>
                  </a:lnTo>
                  <a:lnTo>
                    <a:pt x="1023" y="305"/>
                  </a:lnTo>
                  <a:lnTo>
                    <a:pt x="1025" y="307"/>
                  </a:lnTo>
                  <a:lnTo>
                    <a:pt x="1025" y="309"/>
                  </a:lnTo>
                  <a:lnTo>
                    <a:pt x="1023" y="309"/>
                  </a:lnTo>
                  <a:lnTo>
                    <a:pt x="1023" y="311"/>
                  </a:lnTo>
                  <a:lnTo>
                    <a:pt x="1021" y="311"/>
                  </a:lnTo>
                  <a:lnTo>
                    <a:pt x="1021" y="313"/>
                  </a:lnTo>
                  <a:lnTo>
                    <a:pt x="1020" y="313"/>
                  </a:lnTo>
                  <a:lnTo>
                    <a:pt x="1020" y="315"/>
                  </a:lnTo>
                  <a:lnTo>
                    <a:pt x="1020" y="317"/>
                  </a:lnTo>
                  <a:lnTo>
                    <a:pt x="1021" y="317"/>
                  </a:lnTo>
                  <a:lnTo>
                    <a:pt x="1020" y="319"/>
                  </a:lnTo>
                  <a:lnTo>
                    <a:pt x="1021" y="319"/>
                  </a:lnTo>
                  <a:lnTo>
                    <a:pt x="1020" y="319"/>
                  </a:lnTo>
                  <a:lnTo>
                    <a:pt x="1020" y="317"/>
                  </a:lnTo>
                  <a:lnTo>
                    <a:pt x="1018" y="317"/>
                  </a:lnTo>
                  <a:lnTo>
                    <a:pt x="1018" y="319"/>
                  </a:lnTo>
                  <a:lnTo>
                    <a:pt x="1016" y="319"/>
                  </a:lnTo>
                  <a:lnTo>
                    <a:pt x="1016" y="317"/>
                  </a:lnTo>
                  <a:lnTo>
                    <a:pt x="1014" y="315"/>
                  </a:lnTo>
                  <a:lnTo>
                    <a:pt x="1014" y="313"/>
                  </a:lnTo>
                  <a:lnTo>
                    <a:pt x="1014" y="311"/>
                  </a:lnTo>
                  <a:lnTo>
                    <a:pt x="1014" y="309"/>
                  </a:lnTo>
                  <a:lnTo>
                    <a:pt x="1014" y="307"/>
                  </a:lnTo>
                  <a:lnTo>
                    <a:pt x="1014" y="305"/>
                  </a:lnTo>
                  <a:lnTo>
                    <a:pt x="1016" y="303"/>
                  </a:lnTo>
                  <a:lnTo>
                    <a:pt x="1018" y="303"/>
                  </a:lnTo>
                  <a:lnTo>
                    <a:pt x="1018" y="305"/>
                  </a:lnTo>
                  <a:close/>
                  <a:moveTo>
                    <a:pt x="84" y="301"/>
                  </a:moveTo>
                  <a:lnTo>
                    <a:pt x="86" y="303"/>
                  </a:lnTo>
                  <a:lnTo>
                    <a:pt x="84" y="303"/>
                  </a:lnTo>
                  <a:lnTo>
                    <a:pt x="84" y="301"/>
                  </a:lnTo>
                  <a:lnTo>
                    <a:pt x="83" y="301"/>
                  </a:lnTo>
                  <a:lnTo>
                    <a:pt x="84" y="301"/>
                  </a:lnTo>
                  <a:close/>
                  <a:moveTo>
                    <a:pt x="634" y="299"/>
                  </a:moveTo>
                  <a:lnTo>
                    <a:pt x="634" y="297"/>
                  </a:lnTo>
                  <a:lnTo>
                    <a:pt x="634" y="299"/>
                  </a:lnTo>
                  <a:lnTo>
                    <a:pt x="636" y="299"/>
                  </a:lnTo>
                  <a:lnTo>
                    <a:pt x="636" y="301"/>
                  </a:lnTo>
                  <a:lnTo>
                    <a:pt x="637" y="301"/>
                  </a:lnTo>
                  <a:lnTo>
                    <a:pt x="637" y="303"/>
                  </a:lnTo>
                  <a:lnTo>
                    <a:pt x="636" y="303"/>
                  </a:lnTo>
                  <a:lnTo>
                    <a:pt x="636" y="305"/>
                  </a:lnTo>
                  <a:lnTo>
                    <a:pt x="634" y="305"/>
                  </a:lnTo>
                  <a:lnTo>
                    <a:pt x="634" y="307"/>
                  </a:lnTo>
                  <a:lnTo>
                    <a:pt x="632" y="307"/>
                  </a:lnTo>
                  <a:lnTo>
                    <a:pt x="634" y="307"/>
                  </a:lnTo>
                  <a:lnTo>
                    <a:pt x="634" y="305"/>
                  </a:lnTo>
                  <a:lnTo>
                    <a:pt x="632" y="303"/>
                  </a:lnTo>
                  <a:lnTo>
                    <a:pt x="634" y="303"/>
                  </a:lnTo>
                  <a:lnTo>
                    <a:pt x="634" y="301"/>
                  </a:lnTo>
                  <a:lnTo>
                    <a:pt x="632" y="301"/>
                  </a:lnTo>
                  <a:lnTo>
                    <a:pt x="632" y="299"/>
                  </a:lnTo>
                  <a:lnTo>
                    <a:pt x="632" y="297"/>
                  </a:lnTo>
                  <a:lnTo>
                    <a:pt x="634" y="297"/>
                  </a:lnTo>
                  <a:lnTo>
                    <a:pt x="634" y="299"/>
                  </a:lnTo>
                  <a:close/>
                  <a:moveTo>
                    <a:pt x="707" y="299"/>
                  </a:moveTo>
                  <a:lnTo>
                    <a:pt x="709" y="297"/>
                  </a:lnTo>
                  <a:lnTo>
                    <a:pt x="710" y="297"/>
                  </a:lnTo>
                  <a:lnTo>
                    <a:pt x="710" y="299"/>
                  </a:lnTo>
                  <a:lnTo>
                    <a:pt x="712" y="299"/>
                  </a:lnTo>
                  <a:lnTo>
                    <a:pt x="714" y="299"/>
                  </a:lnTo>
                  <a:lnTo>
                    <a:pt x="714" y="297"/>
                  </a:lnTo>
                  <a:lnTo>
                    <a:pt x="714" y="299"/>
                  </a:lnTo>
                  <a:lnTo>
                    <a:pt x="714" y="301"/>
                  </a:lnTo>
                  <a:lnTo>
                    <a:pt x="714" y="303"/>
                  </a:lnTo>
                  <a:lnTo>
                    <a:pt x="714" y="305"/>
                  </a:lnTo>
                  <a:lnTo>
                    <a:pt x="714" y="307"/>
                  </a:lnTo>
                  <a:lnTo>
                    <a:pt x="712" y="307"/>
                  </a:lnTo>
                  <a:lnTo>
                    <a:pt x="712" y="305"/>
                  </a:lnTo>
                  <a:lnTo>
                    <a:pt x="710" y="303"/>
                  </a:lnTo>
                  <a:lnTo>
                    <a:pt x="709" y="303"/>
                  </a:lnTo>
                  <a:lnTo>
                    <a:pt x="709" y="301"/>
                  </a:lnTo>
                  <a:lnTo>
                    <a:pt x="707" y="301"/>
                  </a:lnTo>
                  <a:lnTo>
                    <a:pt x="707" y="299"/>
                  </a:lnTo>
                  <a:lnTo>
                    <a:pt x="705" y="297"/>
                  </a:lnTo>
                  <a:lnTo>
                    <a:pt x="707" y="297"/>
                  </a:lnTo>
                  <a:lnTo>
                    <a:pt x="707" y="299"/>
                  </a:lnTo>
                  <a:close/>
                  <a:moveTo>
                    <a:pt x="1173" y="299"/>
                  </a:moveTo>
                  <a:lnTo>
                    <a:pt x="1169" y="299"/>
                  </a:lnTo>
                  <a:lnTo>
                    <a:pt x="1169" y="301"/>
                  </a:lnTo>
                  <a:lnTo>
                    <a:pt x="1171" y="301"/>
                  </a:lnTo>
                  <a:lnTo>
                    <a:pt x="1169" y="301"/>
                  </a:lnTo>
                  <a:lnTo>
                    <a:pt x="1167" y="301"/>
                  </a:lnTo>
                  <a:lnTo>
                    <a:pt x="1165" y="299"/>
                  </a:lnTo>
                  <a:lnTo>
                    <a:pt x="1167" y="299"/>
                  </a:lnTo>
                  <a:lnTo>
                    <a:pt x="1169" y="297"/>
                  </a:lnTo>
                  <a:lnTo>
                    <a:pt x="1169" y="295"/>
                  </a:lnTo>
                  <a:lnTo>
                    <a:pt x="1171" y="297"/>
                  </a:lnTo>
                  <a:lnTo>
                    <a:pt x="1173" y="297"/>
                  </a:lnTo>
                  <a:lnTo>
                    <a:pt x="1173" y="299"/>
                  </a:lnTo>
                  <a:close/>
                  <a:moveTo>
                    <a:pt x="115" y="295"/>
                  </a:moveTo>
                  <a:lnTo>
                    <a:pt x="115" y="297"/>
                  </a:lnTo>
                  <a:lnTo>
                    <a:pt x="113" y="297"/>
                  </a:lnTo>
                  <a:lnTo>
                    <a:pt x="111" y="297"/>
                  </a:lnTo>
                  <a:lnTo>
                    <a:pt x="113" y="297"/>
                  </a:lnTo>
                  <a:lnTo>
                    <a:pt x="113" y="295"/>
                  </a:lnTo>
                  <a:lnTo>
                    <a:pt x="115" y="295"/>
                  </a:lnTo>
                  <a:close/>
                  <a:moveTo>
                    <a:pt x="722" y="295"/>
                  </a:moveTo>
                  <a:lnTo>
                    <a:pt x="724" y="295"/>
                  </a:lnTo>
                  <a:lnTo>
                    <a:pt x="724" y="297"/>
                  </a:lnTo>
                  <a:lnTo>
                    <a:pt x="726" y="299"/>
                  </a:lnTo>
                  <a:lnTo>
                    <a:pt x="726" y="301"/>
                  </a:lnTo>
                  <a:lnTo>
                    <a:pt x="726" y="303"/>
                  </a:lnTo>
                  <a:lnTo>
                    <a:pt x="726" y="305"/>
                  </a:lnTo>
                  <a:lnTo>
                    <a:pt x="726" y="307"/>
                  </a:lnTo>
                  <a:lnTo>
                    <a:pt x="724" y="309"/>
                  </a:lnTo>
                  <a:lnTo>
                    <a:pt x="722" y="309"/>
                  </a:lnTo>
                  <a:lnTo>
                    <a:pt x="720" y="309"/>
                  </a:lnTo>
                  <a:lnTo>
                    <a:pt x="722" y="309"/>
                  </a:lnTo>
                  <a:lnTo>
                    <a:pt x="722" y="307"/>
                  </a:lnTo>
                  <a:lnTo>
                    <a:pt x="722" y="305"/>
                  </a:lnTo>
                  <a:lnTo>
                    <a:pt x="722" y="303"/>
                  </a:lnTo>
                  <a:lnTo>
                    <a:pt x="722" y="301"/>
                  </a:lnTo>
                  <a:lnTo>
                    <a:pt x="722" y="299"/>
                  </a:lnTo>
                  <a:lnTo>
                    <a:pt x="720" y="297"/>
                  </a:lnTo>
                  <a:lnTo>
                    <a:pt x="720" y="299"/>
                  </a:lnTo>
                  <a:lnTo>
                    <a:pt x="720" y="301"/>
                  </a:lnTo>
                  <a:lnTo>
                    <a:pt x="720" y="303"/>
                  </a:lnTo>
                  <a:lnTo>
                    <a:pt x="718" y="305"/>
                  </a:lnTo>
                  <a:lnTo>
                    <a:pt x="718" y="307"/>
                  </a:lnTo>
                  <a:lnTo>
                    <a:pt x="718" y="309"/>
                  </a:lnTo>
                  <a:lnTo>
                    <a:pt x="718" y="307"/>
                  </a:lnTo>
                  <a:lnTo>
                    <a:pt x="716" y="307"/>
                  </a:lnTo>
                  <a:lnTo>
                    <a:pt x="716" y="305"/>
                  </a:lnTo>
                  <a:lnTo>
                    <a:pt x="718" y="305"/>
                  </a:lnTo>
                  <a:lnTo>
                    <a:pt x="716" y="303"/>
                  </a:lnTo>
                  <a:lnTo>
                    <a:pt x="716" y="301"/>
                  </a:lnTo>
                  <a:lnTo>
                    <a:pt x="718" y="301"/>
                  </a:lnTo>
                  <a:lnTo>
                    <a:pt x="718" y="299"/>
                  </a:lnTo>
                  <a:lnTo>
                    <a:pt x="718" y="297"/>
                  </a:lnTo>
                  <a:lnTo>
                    <a:pt x="718" y="295"/>
                  </a:lnTo>
                  <a:lnTo>
                    <a:pt x="720" y="295"/>
                  </a:lnTo>
                  <a:lnTo>
                    <a:pt x="722" y="295"/>
                  </a:lnTo>
                  <a:close/>
                  <a:moveTo>
                    <a:pt x="35" y="297"/>
                  </a:moveTo>
                  <a:lnTo>
                    <a:pt x="33" y="297"/>
                  </a:lnTo>
                  <a:lnTo>
                    <a:pt x="31" y="297"/>
                  </a:lnTo>
                  <a:lnTo>
                    <a:pt x="31" y="299"/>
                  </a:lnTo>
                  <a:lnTo>
                    <a:pt x="29" y="299"/>
                  </a:lnTo>
                  <a:lnTo>
                    <a:pt x="29" y="297"/>
                  </a:lnTo>
                  <a:lnTo>
                    <a:pt x="27" y="297"/>
                  </a:lnTo>
                  <a:lnTo>
                    <a:pt x="29" y="295"/>
                  </a:lnTo>
                  <a:lnTo>
                    <a:pt x="31" y="294"/>
                  </a:lnTo>
                  <a:lnTo>
                    <a:pt x="33" y="295"/>
                  </a:lnTo>
                  <a:lnTo>
                    <a:pt x="35" y="295"/>
                  </a:lnTo>
                  <a:lnTo>
                    <a:pt x="35" y="297"/>
                  </a:lnTo>
                  <a:close/>
                  <a:moveTo>
                    <a:pt x="88" y="297"/>
                  </a:moveTo>
                  <a:lnTo>
                    <a:pt x="86" y="297"/>
                  </a:lnTo>
                  <a:lnTo>
                    <a:pt x="86" y="295"/>
                  </a:lnTo>
                  <a:lnTo>
                    <a:pt x="88" y="295"/>
                  </a:lnTo>
                  <a:lnTo>
                    <a:pt x="88" y="294"/>
                  </a:lnTo>
                  <a:lnTo>
                    <a:pt x="90" y="294"/>
                  </a:lnTo>
                  <a:lnTo>
                    <a:pt x="90" y="295"/>
                  </a:lnTo>
                  <a:lnTo>
                    <a:pt x="88" y="297"/>
                  </a:lnTo>
                  <a:close/>
                  <a:moveTo>
                    <a:pt x="1164" y="292"/>
                  </a:moveTo>
                  <a:lnTo>
                    <a:pt x="1165" y="292"/>
                  </a:lnTo>
                  <a:lnTo>
                    <a:pt x="1165" y="294"/>
                  </a:lnTo>
                  <a:lnTo>
                    <a:pt x="1167" y="294"/>
                  </a:lnTo>
                  <a:lnTo>
                    <a:pt x="1165" y="295"/>
                  </a:lnTo>
                  <a:lnTo>
                    <a:pt x="1164" y="297"/>
                  </a:lnTo>
                  <a:lnTo>
                    <a:pt x="1164" y="299"/>
                  </a:lnTo>
                  <a:lnTo>
                    <a:pt x="1158" y="297"/>
                  </a:lnTo>
                  <a:lnTo>
                    <a:pt x="1158" y="295"/>
                  </a:lnTo>
                  <a:lnTo>
                    <a:pt x="1160" y="295"/>
                  </a:lnTo>
                  <a:lnTo>
                    <a:pt x="1162" y="294"/>
                  </a:lnTo>
                  <a:lnTo>
                    <a:pt x="1164" y="294"/>
                  </a:lnTo>
                  <a:lnTo>
                    <a:pt x="1165" y="294"/>
                  </a:lnTo>
                  <a:lnTo>
                    <a:pt x="1164" y="294"/>
                  </a:lnTo>
                  <a:lnTo>
                    <a:pt x="1164" y="292"/>
                  </a:lnTo>
                  <a:close/>
                  <a:moveTo>
                    <a:pt x="620" y="294"/>
                  </a:moveTo>
                  <a:lnTo>
                    <a:pt x="618" y="294"/>
                  </a:lnTo>
                  <a:lnTo>
                    <a:pt x="618" y="292"/>
                  </a:lnTo>
                  <a:lnTo>
                    <a:pt x="618" y="290"/>
                  </a:lnTo>
                  <a:lnTo>
                    <a:pt x="618" y="292"/>
                  </a:lnTo>
                  <a:lnTo>
                    <a:pt x="620" y="294"/>
                  </a:lnTo>
                  <a:close/>
                  <a:moveTo>
                    <a:pt x="1004" y="294"/>
                  </a:moveTo>
                  <a:lnTo>
                    <a:pt x="1004" y="295"/>
                  </a:lnTo>
                  <a:lnTo>
                    <a:pt x="1002" y="295"/>
                  </a:lnTo>
                  <a:lnTo>
                    <a:pt x="1002" y="297"/>
                  </a:lnTo>
                  <a:lnTo>
                    <a:pt x="1000" y="297"/>
                  </a:lnTo>
                  <a:lnTo>
                    <a:pt x="998" y="299"/>
                  </a:lnTo>
                  <a:lnTo>
                    <a:pt x="997" y="299"/>
                  </a:lnTo>
                  <a:lnTo>
                    <a:pt x="997" y="301"/>
                  </a:lnTo>
                  <a:lnTo>
                    <a:pt x="995" y="301"/>
                  </a:lnTo>
                  <a:lnTo>
                    <a:pt x="993" y="301"/>
                  </a:lnTo>
                  <a:lnTo>
                    <a:pt x="991" y="303"/>
                  </a:lnTo>
                  <a:lnTo>
                    <a:pt x="989" y="303"/>
                  </a:lnTo>
                  <a:lnTo>
                    <a:pt x="989" y="301"/>
                  </a:lnTo>
                  <a:lnTo>
                    <a:pt x="993" y="299"/>
                  </a:lnTo>
                  <a:lnTo>
                    <a:pt x="993" y="297"/>
                  </a:lnTo>
                  <a:lnTo>
                    <a:pt x="993" y="295"/>
                  </a:lnTo>
                  <a:lnTo>
                    <a:pt x="995" y="295"/>
                  </a:lnTo>
                  <a:lnTo>
                    <a:pt x="995" y="294"/>
                  </a:lnTo>
                  <a:lnTo>
                    <a:pt x="995" y="295"/>
                  </a:lnTo>
                  <a:lnTo>
                    <a:pt x="995" y="294"/>
                  </a:lnTo>
                  <a:lnTo>
                    <a:pt x="997" y="295"/>
                  </a:lnTo>
                  <a:lnTo>
                    <a:pt x="997" y="294"/>
                  </a:lnTo>
                  <a:lnTo>
                    <a:pt x="997" y="292"/>
                  </a:lnTo>
                  <a:lnTo>
                    <a:pt x="998" y="292"/>
                  </a:lnTo>
                  <a:lnTo>
                    <a:pt x="998" y="294"/>
                  </a:lnTo>
                  <a:lnTo>
                    <a:pt x="1000" y="294"/>
                  </a:lnTo>
                  <a:lnTo>
                    <a:pt x="998" y="292"/>
                  </a:lnTo>
                  <a:lnTo>
                    <a:pt x="998" y="290"/>
                  </a:lnTo>
                  <a:lnTo>
                    <a:pt x="1000" y="290"/>
                  </a:lnTo>
                  <a:lnTo>
                    <a:pt x="1002" y="290"/>
                  </a:lnTo>
                  <a:lnTo>
                    <a:pt x="1002" y="292"/>
                  </a:lnTo>
                  <a:lnTo>
                    <a:pt x="1004" y="292"/>
                  </a:lnTo>
                  <a:lnTo>
                    <a:pt x="1004" y="294"/>
                  </a:lnTo>
                  <a:close/>
                  <a:moveTo>
                    <a:pt x="977" y="286"/>
                  </a:moveTo>
                  <a:lnTo>
                    <a:pt x="979" y="288"/>
                  </a:lnTo>
                  <a:lnTo>
                    <a:pt x="981" y="288"/>
                  </a:lnTo>
                  <a:lnTo>
                    <a:pt x="981" y="290"/>
                  </a:lnTo>
                  <a:lnTo>
                    <a:pt x="981" y="292"/>
                  </a:lnTo>
                  <a:lnTo>
                    <a:pt x="979" y="295"/>
                  </a:lnTo>
                  <a:lnTo>
                    <a:pt x="977" y="295"/>
                  </a:lnTo>
                  <a:lnTo>
                    <a:pt x="973" y="295"/>
                  </a:lnTo>
                  <a:lnTo>
                    <a:pt x="972" y="295"/>
                  </a:lnTo>
                  <a:lnTo>
                    <a:pt x="972" y="294"/>
                  </a:lnTo>
                  <a:lnTo>
                    <a:pt x="970" y="294"/>
                  </a:lnTo>
                  <a:lnTo>
                    <a:pt x="970" y="295"/>
                  </a:lnTo>
                  <a:lnTo>
                    <a:pt x="972" y="299"/>
                  </a:lnTo>
                  <a:lnTo>
                    <a:pt x="972" y="301"/>
                  </a:lnTo>
                  <a:lnTo>
                    <a:pt x="970" y="301"/>
                  </a:lnTo>
                  <a:lnTo>
                    <a:pt x="970" y="299"/>
                  </a:lnTo>
                  <a:lnTo>
                    <a:pt x="968" y="299"/>
                  </a:lnTo>
                  <a:lnTo>
                    <a:pt x="968" y="297"/>
                  </a:lnTo>
                  <a:lnTo>
                    <a:pt x="968" y="295"/>
                  </a:lnTo>
                  <a:lnTo>
                    <a:pt x="966" y="297"/>
                  </a:lnTo>
                  <a:lnTo>
                    <a:pt x="966" y="299"/>
                  </a:lnTo>
                  <a:lnTo>
                    <a:pt x="966" y="297"/>
                  </a:lnTo>
                  <a:lnTo>
                    <a:pt x="966" y="295"/>
                  </a:lnTo>
                  <a:lnTo>
                    <a:pt x="964" y="295"/>
                  </a:lnTo>
                  <a:lnTo>
                    <a:pt x="964" y="294"/>
                  </a:lnTo>
                  <a:lnTo>
                    <a:pt x="962" y="294"/>
                  </a:lnTo>
                  <a:lnTo>
                    <a:pt x="960" y="294"/>
                  </a:lnTo>
                  <a:lnTo>
                    <a:pt x="958" y="294"/>
                  </a:lnTo>
                  <a:lnTo>
                    <a:pt x="958" y="292"/>
                  </a:lnTo>
                  <a:lnTo>
                    <a:pt x="960" y="292"/>
                  </a:lnTo>
                  <a:lnTo>
                    <a:pt x="960" y="290"/>
                  </a:lnTo>
                  <a:lnTo>
                    <a:pt x="962" y="292"/>
                  </a:lnTo>
                  <a:lnTo>
                    <a:pt x="964" y="292"/>
                  </a:lnTo>
                  <a:lnTo>
                    <a:pt x="964" y="294"/>
                  </a:lnTo>
                  <a:lnTo>
                    <a:pt x="966" y="294"/>
                  </a:lnTo>
                  <a:lnTo>
                    <a:pt x="964" y="292"/>
                  </a:lnTo>
                  <a:lnTo>
                    <a:pt x="966" y="292"/>
                  </a:lnTo>
                  <a:lnTo>
                    <a:pt x="964" y="292"/>
                  </a:lnTo>
                  <a:lnTo>
                    <a:pt x="964" y="290"/>
                  </a:lnTo>
                  <a:lnTo>
                    <a:pt x="964" y="288"/>
                  </a:lnTo>
                  <a:lnTo>
                    <a:pt x="966" y="288"/>
                  </a:lnTo>
                  <a:lnTo>
                    <a:pt x="968" y="288"/>
                  </a:lnTo>
                  <a:lnTo>
                    <a:pt x="970" y="288"/>
                  </a:lnTo>
                  <a:lnTo>
                    <a:pt x="970" y="290"/>
                  </a:lnTo>
                  <a:lnTo>
                    <a:pt x="970" y="292"/>
                  </a:lnTo>
                  <a:lnTo>
                    <a:pt x="970" y="290"/>
                  </a:lnTo>
                  <a:lnTo>
                    <a:pt x="972" y="290"/>
                  </a:lnTo>
                  <a:lnTo>
                    <a:pt x="973" y="290"/>
                  </a:lnTo>
                  <a:lnTo>
                    <a:pt x="975" y="290"/>
                  </a:lnTo>
                  <a:lnTo>
                    <a:pt x="975" y="288"/>
                  </a:lnTo>
                  <a:lnTo>
                    <a:pt x="975" y="286"/>
                  </a:lnTo>
                  <a:lnTo>
                    <a:pt x="977" y="286"/>
                  </a:lnTo>
                  <a:close/>
                  <a:moveTo>
                    <a:pt x="931" y="290"/>
                  </a:moveTo>
                  <a:lnTo>
                    <a:pt x="929" y="290"/>
                  </a:lnTo>
                  <a:lnTo>
                    <a:pt x="927" y="288"/>
                  </a:lnTo>
                  <a:lnTo>
                    <a:pt x="925" y="288"/>
                  </a:lnTo>
                  <a:lnTo>
                    <a:pt x="927" y="286"/>
                  </a:lnTo>
                  <a:lnTo>
                    <a:pt x="929" y="286"/>
                  </a:lnTo>
                  <a:lnTo>
                    <a:pt x="931" y="288"/>
                  </a:lnTo>
                  <a:lnTo>
                    <a:pt x="931" y="290"/>
                  </a:lnTo>
                  <a:close/>
                  <a:moveTo>
                    <a:pt x="916" y="288"/>
                  </a:moveTo>
                  <a:lnTo>
                    <a:pt x="914" y="288"/>
                  </a:lnTo>
                  <a:lnTo>
                    <a:pt x="914" y="290"/>
                  </a:lnTo>
                  <a:lnTo>
                    <a:pt x="912" y="290"/>
                  </a:lnTo>
                  <a:lnTo>
                    <a:pt x="914" y="292"/>
                  </a:lnTo>
                  <a:lnTo>
                    <a:pt x="912" y="292"/>
                  </a:lnTo>
                  <a:lnTo>
                    <a:pt x="910" y="290"/>
                  </a:lnTo>
                  <a:lnTo>
                    <a:pt x="910" y="288"/>
                  </a:lnTo>
                  <a:lnTo>
                    <a:pt x="908" y="288"/>
                  </a:lnTo>
                  <a:lnTo>
                    <a:pt x="910" y="286"/>
                  </a:lnTo>
                  <a:lnTo>
                    <a:pt x="914" y="288"/>
                  </a:lnTo>
                  <a:lnTo>
                    <a:pt x="916" y="288"/>
                  </a:lnTo>
                  <a:close/>
                  <a:moveTo>
                    <a:pt x="783" y="286"/>
                  </a:moveTo>
                  <a:lnTo>
                    <a:pt x="783" y="284"/>
                  </a:lnTo>
                  <a:lnTo>
                    <a:pt x="785" y="284"/>
                  </a:lnTo>
                  <a:lnTo>
                    <a:pt x="785" y="286"/>
                  </a:lnTo>
                  <a:lnTo>
                    <a:pt x="783" y="286"/>
                  </a:lnTo>
                  <a:close/>
                  <a:moveTo>
                    <a:pt x="789" y="286"/>
                  </a:moveTo>
                  <a:lnTo>
                    <a:pt x="789" y="288"/>
                  </a:lnTo>
                  <a:lnTo>
                    <a:pt x="789" y="290"/>
                  </a:lnTo>
                  <a:lnTo>
                    <a:pt x="787" y="290"/>
                  </a:lnTo>
                  <a:lnTo>
                    <a:pt x="787" y="292"/>
                  </a:lnTo>
                  <a:lnTo>
                    <a:pt x="787" y="290"/>
                  </a:lnTo>
                  <a:lnTo>
                    <a:pt x="785" y="290"/>
                  </a:lnTo>
                  <a:lnTo>
                    <a:pt x="785" y="288"/>
                  </a:lnTo>
                  <a:lnTo>
                    <a:pt x="787" y="286"/>
                  </a:lnTo>
                  <a:lnTo>
                    <a:pt x="789" y="286"/>
                  </a:lnTo>
                  <a:lnTo>
                    <a:pt x="789" y="284"/>
                  </a:lnTo>
                  <a:lnTo>
                    <a:pt x="789" y="286"/>
                  </a:lnTo>
                  <a:close/>
                  <a:moveTo>
                    <a:pt x="695" y="297"/>
                  </a:moveTo>
                  <a:lnTo>
                    <a:pt x="695" y="295"/>
                  </a:lnTo>
                  <a:lnTo>
                    <a:pt x="695" y="294"/>
                  </a:lnTo>
                  <a:lnTo>
                    <a:pt x="697" y="292"/>
                  </a:lnTo>
                  <a:lnTo>
                    <a:pt x="697" y="294"/>
                  </a:lnTo>
                  <a:lnTo>
                    <a:pt x="699" y="295"/>
                  </a:lnTo>
                  <a:lnTo>
                    <a:pt x="699" y="297"/>
                  </a:lnTo>
                  <a:lnTo>
                    <a:pt x="701" y="297"/>
                  </a:lnTo>
                  <a:lnTo>
                    <a:pt x="703" y="301"/>
                  </a:lnTo>
                  <a:lnTo>
                    <a:pt x="705" y="301"/>
                  </a:lnTo>
                  <a:lnTo>
                    <a:pt x="705" y="303"/>
                  </a:lnTo>
                  <a:lnTo>
                    <a:pt x="707" y="303"/>
                  </a:lnTo>
                  <a:lnTo>
                    <a:pt x="709" y="305"/>
                  </a:lnTo>
                  <a:lnTo>
                    <a:pt x="710" y="307"/>
                  </a:lnTo>
                  <a:lnTo>
                    <a:pt x="712" y="307"/>
                  </a:lnTo>
                  <a:lnTo>
                    <a:pt x="712" y="309"/>
                  </a:lnTo>
                  <a:lnTo>
                    <a:pt x="714" y="311"/>
                  </a:lnTo>
                  <a:lnTo>
                    <a:pt x="714" y="313"/>
                  </a:lnTo>
                  <a:lnTo>
                    <a:pt x="712" y="315"/>
                  </a:lnTo>
                  <a:lnTo>
                    <a:pt x="712" y="317"/>
                  </a:lnTo>
                  <a:lnTo>
                    <a:pt x="712" y="319"/>
                  </a:lnTo>
                  <a:lnTo>
                    <a:pt x="712" y="320"/>
                  </a:lnTo>
                  <a:lnTo>
                    <a:pt x="714" y="322"/>
                  </a:lnTo>
                  <a:lnTo>
                    <a:pt x="714" y="320"/>
                  </a:lnTo>
                  <a:lnTo>
                    <a:pt x="714" y="319"/>
                  </a:lnTo>
                  <a:lnTo>
                    <a:pt x="714" y="317"/>
                  </a:lnTo>
                  <a:lnTo>
                    <a:pt x="714" y="315"/>
                  </a:lnTo>
                  <a:lnTo>
                    <a:pt x="716" y="313"/>
                  </a:lnTo>
                  <a:lnTo>
                    <a:pt x="716" y="315"/>
                  </a:lnTo>
                  <a:lnTo>
                    <a:pt x="716" y="317"/>
                  </a:lnTo>
                  <a:lnTo>
                    <a:pt x="718" y="317"/>
                  </a:lnTo>
                  <a:lnTo>
                    <a:pt x="718" y="319"/>
                  </a:lnTo>
                  <a:lnTo>
                    <a:pt x="718" y="320"/>
                  </a:lnTo>
                  <a:lnTo>
                    <a:pt x="716" y="320"/>
                  </a:lnTo>
                  <a:lnTo>
                    <a:pt x="716" y="322"/>
                  </a:lnTo>
                  <a:lnTo>
                    <a:pt x="718" y="322"/>
                  </a:lnTo>
                  <a:lnTo>
                    <a:pt x="718" y="324"/>
                  </a:lnTo>
                  <a:lnTo>
                    <a:pt x="720" y="326"/>
                  </a:lnTo>
                  <a:lnTo>
                    <a:pt x="720" y="328"/>
                  </a:lnTo>
                  <a:lnTo>
                    <a:pt x="720" y="330"/>
                  </a:lnTo>
                  <a:lnTo>
                    <a:pt x="720" y="328"/>
                  </a:lnTo>
                  <a:lnTo>
                    <a:pt x="722" y="328"/>
                  </a:lnTo>
                  <a:lnTo>
                    <a:pt x="722" y="330"/>
                  </a:lnTo>
                  <a:lnTo>
                    <a:pt x="722" y="332"/>
                  </a:lnTo>
                  <a:lnTo>
                    <a:pt x="724" y="330"/>
                  </a:lnTo>
                  <a:lnTo>
                    <a:pt x="726" y="328"/>
                  </a:lnTo>
                  <a:lnTo>
                    <a:pt x="728" y="328"/>
                  </a:lnTo>
                  <a:lnTo>
                    <a:pt x="728" y="330"/>
                  </a:lnTo>
                  <a:lnTo>
                    <a:pt x="730" y="330"/>
                  </a:lnTo>
                  <a:lnTo>
                    <a:pt x="730" y="332"/>
                  </a:lnTo>
                  <a:lnTo>
                    <a:pt x="728" y="332"/>
                  </a:lnTo>
                  <a:lnTo>
                    <a:pt x="726" y="334"/>
                  </a:lnTo>
                  <a:lnTo>
                    <a:pt x="726" y="336"/>
                  </a:lnTo>
                  <a:lnTo>
                    <a:pt x="724" y="338"/>
                  </a:lnTo>
                  <a:lnTo>
                    <a:pt x="724" y="336"/>
                  </a:lnTo>
                  <a:lnTo>
                    <a:pt x="724" y="334"/>
                  </a:lnTo>
                  <a:lnTo>
                    <a:pt x="720" y="336"/>
                  </a:lnTo>
                  <a:lnTo>
                    <a:pt x="720" y="338"/>
                  </a:lnTo>
                  <a:lnTo>
                    <a:pt x="718" y="338"/>
                  </a:lnTo>
                  <a:lnTo>
                    <a:pt x="718" y="340"/>
                  </a:lnTo>
                  <a:lnTo>
                    <a:pt x="720" y="340"/>
                  </a:lnTo>
                  <a:lnTo>
                    <a:pt x="718" y="342"/>
                  </a:lnTo>
                  <a:lnTo>
                    <a:pt x="718" y="340"/>
                  </a:lnTo>
                  <a:lnTo>
                    <a:pt x="716" y="340"/>
                  </a:lnTo>
                  <a:lnTo>
                    <a:pt x="716" y="342"/>
                  </a:lnTo>
                  <a:lnTo>
                    <a:pt x="714" y="342"/>
                  </a:lnTo>
                  <a:lnTo>
                    <a:pt x="714" y="343"/>
                  </a:lnTo>
                  <a:lnTo>
                    <a:pt x="712" y="347"/>
                  </a:lnTo>
                  <a:lnTo>
                    <a:pt x="709" y="347"/>
                  </a:lnTo>
                  <a:lnTo>
                    <a:pt x="707" y="347"/>
                  </a:lnTo>
                  <a:lnTo>
                    <a:pt x="705" y="347"/>
                  </a:lnTo>
                  <a:lnTo>
                    <a:pt x="703" y="345"/>
                  </a:lnTo>
                  <a:lnTo>
                    <a:pt x="701" y="343"/>
                  </a:lnTo>
                  <a:lnTo>
                    <a:pt x="699" y="342"/>
                  </a:lnTo>
                  <a:lnTo>
                    <a:pt x="699" y="343"/>
                  </a:lnTo>
                  <a:lnTo>
                    <a:pt x="699" y="345"/>
                  </a:lnTo>
                  <a:lnTo>
                    <a:pt x="697" y="345"/>
                  </a:lnTo>
                  <a:lnTo>
                    <a:pt x="697" y="343"/>
                  </a:lnTo>
                  <a:lnTo>
                    <a:pt x="695" y="343"/>
                  </a:lnTo>
                  <a:lnTo>
                    <a:pt x="693" y="343"/>
                  </a:lnTo>
                  <a:lnTo>
                    <a:pt x="691" y="343"/>
                  </a:lnTo>
                  <a:lnTo>
                    <a:pt x="691" y="342"/>
                  </a:lnTo>
                  <a:lnTo>
                    <a:pt x="689" y="342"/>
                  </a:lnTo>
                  <a:lnTo>
                    <a:pt x="689" y="340"/>
                  </a:lnTo>
                  <a:lnTo>
                    <a:pt x="687" y="338"/>
                  </a:lnTo>
                  <a:lnTo>
                    <a:pt x="687" y="340"/>
                  </a:lnTo>
                  <a:lnTo>
                    <a:pt x="685" y="338"/>
                  </a:lnTo>
                  <a:lnTo>
                    <a:pt x="684" y="338"/>
                  </a:lnTo>
                  <a:lnTo>
                    <a:pt x="682" y="338"/>
                  </a:lnTo>
                  <a:lnTo>
                    <a:pt x="682" y="336"/>
                  </a:lnTo>
                  <a:lnTo>
                    <a:pt x="680" y="336"/>
                  </a:lnTo>
                  <a:lnTo>
                    <a:pt x="680" y="334"/>
                  </a:lnTo>
                  <a:lnTo>
                    <a:pt x="680" y="332"/>
                  </a:lnTo>
                  <a:lnTo>
                    <a:pt x="682" y="332"/>
                  </a:lnTo>
                  <a:lnTo>
                    <a:pt x="680" y="330"/>
                  </a:lnTo>
                  <a:lnTo>
                    <a:pt x="678" y="330"/>
                  </a:lnTo>
                  <a:lnTo>
                    <a:pt x="678" y="332"/>
                  </a:lnTo>
                  <a:lnTo>
                    <a:pt x="678" y="334"/>
                  </a:lnTo>
                  <a:lnTo>
                    <a:pt x="676" y="334"/>
                  </a:lnTo>
                  <a:lnTo>
                    <a:pt x="676" y="332"/>
                  </a:lnTo>
                  <a:lnTo>
                    <a:pt x="674" y="332"/>
                  </a:lnTo>
                  <a:lnTo>
                    <a:pt x="672" y="330"/>
                  </a:lnTo>
                  <a:lnTo>
                    <a:pt x="670" y="330"/>
                  </a:lnTo>
                  <a:lnTo>
                    <a:pt x="672" y="328"/>
                  </a:lnTo>
                  <a:lnTo>
                    <a:pt x="672" y="326"/>
                  </a:lnTo>
                  <a:lnTo>
                    <a:pt x="670" y="326"/>
                  </a:lnTo>
                  <a:lnTo>
                    <a:pt x="668" y="326"/>
                  </a:lnTo>
                  <a:lnTo>
                    <a:pt x="668" y="328"/>
                  </a:lnTo>
                  <a:lnTo>
                    <a:pt x="668" y="326"/>
                  </a:lnTo>
                  <a:lnTo>
                    <a:pt x="666" y="326"/>
                  </a:lnTo>
                  <a:lnTo>
                    <a:pt x="666" y="328"/>
                  </a:lnTo>
                  <a:lnTo>
                    <a:pt x="668" y="328"/>
                  </a:lnTo>
                  <a:lnTo>
                    <a:pt x="668" y="330"/>
                  </a:lnTo>
                  <a:lnTo>
                    <a:pt x="666" y="330"/>
                  </a:lnTo>
                  <a:lnTo>
                    <a:pt x="666" y="332"/>
                  </a:lnTo>
                  <a:lnTo>
                    <a:pt x="666" y="330"/>
                  </a:lnTo>
                  <a:lnTo>
                    <a:pt x="664" y="330"/>
                  </a:lnTo>
                  <a:lnTo>
                    <a:pt x="662" y="328"/>
                  </a:lnTo>
                  <a:lnTo>
                    <a:pt x="662" y="326"/>
                  </a:lnTo>
                  <a:lnTo>
                    <a:pt x="661" y="324"/>
                  </a:lnTo>
                  <a:lnTo>
                    <a:pt x="659" y="322"/>
                  </a:lnTo>
                  <a:lnTo>
                    <a:pt x="661" y="320"/>
                  </a:lnTo>
                  <a:lnTo>
                    <a:pt x="661" y="319"/>
                  </a:lnTo>
                  <a:lnTo>
                    <a:pt x="662" y="319"/>
                  </a:lnTo>
                  <a:lnTo>
                    <a:pt x="662" y="317"/>
                  </a:lnTo>
                  <a:lnTo>
                    <a:pt x="662" y="319"/>
                  </a:lnTo>
                  <a:lnTo>
                    <a:pt x="664" y="317"/>
                  </a:lnTo>
                  <a:lnTo>
                    <a:pt x="666" y="317"/>
                  </a:lnTo>
                  <a:lnTo>
                    <a:pt x="668" y="317"/>
                  </a:lnTo>
                  <a:lnTo>
                    <a:pt x="670" y="317"/>
                  </a:lnTo>
                  <a:lnTo>
                    <a:pt x="670" y="315"/>
                  </a:lnTo>
                  <a:lnTo>
                    <a:pt x="672" y="317"/>
                  </a:lnTo>
                  <a:lnTo>
                    <a:pt x="672" y="315"/>
                  </a:lnTo>
                  <a:lnTo>
                    <a:pt x="674" y="315"/>
                  </a:lnTo>
                  <a:lnTo>
                    <a:pt x="674" y="313"/>
                  </a:lnTo>
                  <a:lnTo>
                    <a:pt x="674" y="311"/>
                  </a:lnTo>
                  <a:lnTo>
                    <a:pt x="676" y="311"/>
                  </a:lnTo>
                  <a:lnTo>
                    <a:pt x="678" y="311"/>
                  </a:lnTo>
                  <a:lnTo>
                    <a:pt x="678" y="309"/>
                  </a:lnTo>
                  <a:lnTo>
                    <a:pt x="678" y="307"/>
                  </a:lnTo>
                  <a:lnTo>
                    <a:pt x="676" y="305"/>
                  </a:lnTo>
                  <a:lnTo>
                    <a:pt x="676" y="303"/>
                  </a:lnTo>
                  <a:lnTo>
                    <a:pt x="676" y="301"/>
                  </a:lnTo>
                  <a:lnTo>
                    <a:pt x="678" y="303"/>
                  </a:lnTo>
                  <a:lnTo>
                    <a:pt x="676" y="301"/>
                  </a:lnTo>
                  <a:lnTo>
                    <a:pt x="676" y="299"/>
                  </a:lnTo>
                  <a:lnTo>
                    <a:pt x="676" y="297"/>
                  </a:lnTo>
                  <a:lnTo>
                    <a:pt x="678" y="297"/>
                  </a:lnTo>
                  <a:lnTo>
                    <a:pt x="680" y="297"/>
                  </a:lnTo>
                  <a:lnTo>
                    <a:pt x="680" y="299"/>
                  </a:lnTo>
                  <a:lnTo>
                    <a:pt x="680" y="301"/>
                  </a:lnTo>
                  <a:lnTo>
                    <a:pt x="682" y="303"/>
                  </a:lnTo>
                  <a:lnTo>
                    <a:pt x="684" y="303"/>
                  </a:lnTo>
                  <a:lnTo>
                    <a:pt x="684" y="305"/>
                  </a:lnTo>
                  <a:lnTo>
                    <a:pt x="685" y="303"/>
                  </a:lnTo>
                  <a:lnTo>
                    <a:pt x="682" y="301"/>
                  </a:lnTo>
                  <a:lnTo>
                    <a:pt x="682" y="299"/>
                  </a:lnTo>
                  <a:lnTo>
                    <a:pt x="682" y="297"/>
                  </a:lnTo>
                  <a:lnTo>
                    <a:pt x="680" y="297"/>
                  </a:lnTo>
                  <a:lnTo>
                    <a:pt x="680" y="295"/>
                  </a:lnTo>
                  <a:lnTo>
                    <a:pt x="680" y="294"/>
                  </a:lnTo>
                  <a:lnTo>
                    <a:pt x="680" y="292"/>
                  </a:lnTo>
                  <a:lnTo>
                    <a:pt x="680" y="290"/>
                  </a:lnTo>
                  <a:lnTo>
                    <a:pt x="682" y="288"/>
                  </a:lnTo>
                  <a:lnTo>
                    <a:pt x="684" y="288"/>
                  </a:lnTo>
                  <a:lnTo>
                    <a:pt x="684" y="286"/>
                  </a:lnTo>
                  <a:lnTo>
                    <a:pt x="684" y="284"/>
                  </a:lnTo>
                  <a:lnTo>
                    <a:pt x="685" y="282"/>
                  </a:lnTo>
                  <a:lnTo>
                    <a:pt x="685" y="284"/>
                  </a:lnTo>
                  <a:lnTo>
                    <a:pt x="687" y="284"/>
                  </a:lnTo>
                  <a:lnTo>
                    <a:pt x="689" y="284"/>
                  </a:lnTo>
                  <a:lnTo>
                    <a:pt x="689" y="286"/>
                  </a:lnTo>
                  <a:lnTo>
                    <a:pt x="689" y="288"/>
                  </a:lnTo>
                  <a:lnTo>
                    <a:pt x="691" y="288"/>
                  </a:lnTo>
                  <a:lnTo>
                    <a:pt x="693" y="288"/>
                  </a:lnTo>
                  <a:lnTo>
                    <a:pt x="693" y="290"/>
                  </a:lnTo>
                  <a:lnTo>
                    <a:pt x="695" y="292"/>
                  </a:lnTo>
                  <a:lnTo>
                    <a:pt x="693" y="292"/>
                  </a:lnTo>
                  <a:lnTo>
                    <a:pt x="693" y="294"/>
                  </a:lnTo>
                  <a:lnTo>
                    <a:pt x="693" y="295"/>
                  </a:lnTo>
                  <a:lnTo>
                    <a:pt x="695" y="297"/>
                  </a:lnTo>
                  <a:close/>
                  <a:moveTo>
                    <a:pt x="695" y="282"/>
                  </a:moveTo>
                  <a:lnTo>
                    <a:pt x="695" y="284"/>
                  </a:lnTo>
                  <a:lnTo>
                    <a:pt x="697" y="284"/>
                  </a:lnTo>
                  <a:lnTo>
                    <a:pt x="695" y="284"/>
                  </a:lnTo>
                  <a:lnTo>
                    <a:pt x="693" y="284"/>
                  </a:lnTo>
                  <a:lnTo>
                    <a:pt x="693" y="282"/>
                  </a:lnTo>
                  <a:lnTo>
                    <a:pt x="693" y="280"/>
                  </a:lnTo>
                  <a:lnTo>
                    <a:pt x="695" y="280"/>
                  </a:lnTo>
                  <a:lnTo>
                    <a:pt x="695" y="282"/>
                  </a:lnTo>
                  <a:close/>
                  <a:moveTo>
                    <a:pt x="860" y="272"/>
                  </a:moveTo>
                  <a:lnTo>
                    <a:pt x="862" y="274"/>
                  </a:lnTo>
                  <a:lnTo>
                    <a:pt x="866" y="272"/>
                  </a:lnTo>
                  <a:lnTo>
                    <a:pt x="868" y="274"/>
                  </a:lnTo>
                  <a:lnTo>
                    <a:pt x="868" y="276"/>
                  </a:lnTo>
                  <a:lnTo>
                    <a:pt x="868" y="278"/>
                  </a:lnTo>
                  <a:lnTo>
                    <a:pt x="864" y="280"/>
                  </a:lnTo>
                  <a:lnTo>
                    <a:pt x="862" y="278"/>
                  </a:lnTo>
                  <a:lnTo>
                    <a:pt x="860" y="278"/>
                  </a:lnTo>
                  <a:lnTo>
                    <a:pt x="858" y="278"/>
                  </a:lnTo>
                  <a:lnTo>
                    <a:pt x="856" y="278"/>
                  </a:lnTo>
                  <a:lnTo>
                    <a:pt x="856" y="276"/>
                  </a:lnTo>
                  <a:lnTo>
                    <a:pt x="856" y="274"/>
                  </a:lnTo>
                  <a:lnTo>
                    <a:pt x="854" y="274"/>
                  </a:lnTo>
                  <a:lnTo>
                    <a:pt x="854" y="272"/>
                  </a:lnTo>
                  <a:lnTo>
                    <a:pt x="856" y="272"/>
                  </a:lnTo>
                  <a:lnTo>
                    <a:pt x="858" y="272"/>
                  </a:lnTo>
                  <a:lnTo>
                    <a:pt x="858" y="271"/>
                  </a:lnTo>
                  <a:lnTo>
                    <a:pt x="860" y="272"/>
                  </a:lnTo>
                  <a:close/>
                  <a:moveTo>
                    <a:pt x="255" y="271"/>
                  </a:moveTo>
                  <a:lnTo>
                    <a:pt x="255" y="272"/>
                  </a:lnTo>
                  <a:lnTo>
                    <a:pt x="253" y="271"/>
                  </a:lnTo>
                  <a:lnTo>
                    <a:pt x="253" y="272"/>
                  </a:lnTo>
                  <a:lnTo>
                    <a:pt x="255" y="272"/>
                  </a:lnTo>
                  <a:lnTo>
                    <a:pt x="253" y="272"/>
                  </a:lnTo>
                  <a:lnTo>
                    <a:pt x="253" y="271"/>
                  </a:lnTo>
                  <a:lnTo>
                    <a:pt x="255" y="271"/>
                  </a:lnTo>
                  <a:close/>
                  <a:moveTo>
                    <a:pt x="447" y="265"/>
                  </a:moveTo>
                  <a:lnTo>
                    <a:pt x="444" y="265"/>
                  </a:lnTo>
                  <a:lnTo>
                    <a:pt x="444" y="263"/>
                  </a:lnTo>
                  <a:lnTo>
                    <a:pt x="445" y="263"/>
                  </a:lnTo>
                  <a:lnTo>
                    <a:pt x="447" y="265"/>
                  </a:lnTo>
                  <a:close/>
                  <a:moveTo>
                    <a:pt x="641" y="267"/>
                  </a:moveTo>
                  <a:lnTo>
                    <a:pt x="639" y="265"/>
                  </a:lnTo>
                  <a:lnTo>
                    <a:pt x="639" y="263"/>
                  </a:lnTo>
                  <a:lnTo>
                    <a:pt x="641" y="263"/>
                  </a:lnTo>
                  <a:lnTo>
                    <a:pt x="641" y="265"/>
                  </a:lnTo>
                  <a:lnTo>
                    <a:pt x="641" y="267"/>
                  </a:lnTo>
                  <a:close/>
                  <a:moveTo>
                    <a:pt x="467" y="263"/>
                  </a:moveTo>
                  <a:lnTo>
                    <a:pt x="461" y="265"/>
                  </a:lnTo>
                  <a:lnTo>
                    <a:pt x="457" y="263"/>
                  </a:lnTo>
                  <a:lnTo>
                    <a:pt x="457" y="261"/>
                  </a:lnTo>
                  <a:lnTo>
                    <a:pt x="461" y="261"/>
                  </a:lnTo>
                  <a:lnTo>
                    <a:pt x="463" y="263"/>
                  </a:lnTo>
                  <a:lnTo>
                    <a:pt x="465" y="263"/>
                  </a:lnTo>
                  <a:lnTo>
                    <a:pt x="467" y="263"/>
                  </a:lnTo>
                  <a:close/>
                  <a:moveTo>
                    <a:pt x="390" y="255"/>
                  </a:moveTo>
                  <a:lnTo>
                    <a:pt x="388" y="255"/>
                  </a:lnTo>
                  <a:lnTo>
                    <a:pt x="386" y="255"/>
                  </a:lnTo>
                  <a:lnTo>
                    <a:pt x="386" y="253"/>
                  </a:lnTo>
                  <a:lnTo>
                    <a:pt x="388" y="255"/>
                  </a:lnTo>
                  <a:lnTo>
                    <a:pt x="390" y="255"/>
                  </a:lnTo>
                  <a:close/>
                  <a:moveTo>
                    <a:pt x="394" y="253"/>
                  </a:moveTo>
                  <a:lnTo>
                    <a:pt x="392" y="253"/>
                  </a:lnTo>
                  <a:lnTo>
                    <a:pt x="390" y="253"/>
                  </a:lnTo>
                  <a:lnTo>
                    <a:pt x="392" y="253"/>
                  </a:lnTo>
                  <a:lnTo>
                    <a:pt x="394" y="253"/>
                  </a:lnTo>
                  <a:lnTo>
                    <a:pt x="394" y="251"/>
                  </a:lnTo>
                  <a:lnTo>
                    <a:pt x="396" y="253"/>
                  </a:lnTo>
                  <a:lnTo>
                    <a:pt x="394" y="253"/>
                  </a:lnTo>
                  <a:close/>
                  <a:moveTo>
                    <a:pt x="390" y="251"/>
                  </a:moveTo>
                  <a:lnTo>
                    <a:pt x="390" y="253"/>
                  </a:lnTo>
                  <a:lnTo>
                    <a:pt x="386" y="253"/>
                  </a:lnTo>
                  <a:lnTo>
                    <a:pt x="386" y="251"/>
                  </a:lnTo>
                  <a:lnTo>
                    <a:pt x="388" y="251"/>
                  </a:lnTo>
                  <a:lnTo>
                    <a:pt x="390" y="251"/>
                  </a:lnTo>
                  <a:close/>
                  <a:moveTo>
                    <a:pt x="401" y="253"/>
                  </a:moveTo>
                  <a:lnTo>
                    <a:pt x="399" y="253"/>
                  </a:lnTo>
                  <a:lnTo>
                    <a:pt x="397" y="251"/>
                  </a:lnTo>
                  <a:lnTo>
                    <a:pt x="399" y="251"/>
                  </a:lnTo>
                  <a:lnTo>
                    <a:pt x="401" y="251"/>
                  </a:lnTo>
                  <a:lnTo>
                    <a:pt x="401" y="253"/>
                  </a:lnTo>
                  <a:close/>
                  <a:moveTo>
                    <a:pt x="384" y="251"/>
                  </a:moveTo>
                  <a:lnTo>
                    <a:pt x="384" y="253"/>
                  </a:lnTo>
                  <a:lnTo>
                    <a:pt x="382" y="251"/>
                  </a:lnTo>
                  <a:lnTo>
                    <a:pt x="378" y="253"/>
                  </a:lnTo>
                  <a:lnTo>
                    <a:pt x="378" y="251"/>
                  </a:lnTo>
                  <a:lnTo>
                    <a:pt x="378" y="249"/>
                  </a:lnTo>
                  <a:lnTo>
                    <a:pt x="382" y="251"/>
                  </a:lnTo>
                  <a:lnTo>
                    <a:pt x="384" y="251"/>
                  </a:lnTo>
                  <a:close/>
                  <a:moveTo>
                    <a:pt x="205" y="249"/>
                  </a:moveTo>
                  <a:lnTo>
                    <a:pt x="205" y="251"/>
                  </a:lnTo>
                  <a:lnTo>
                    <a:pt x="204" y="249"/>
                  </a:lnTo>
                  <a:lnTo>
                    <a:pt x="204" y="251"/>
                  </a:lnTo>
                  <a:lnTo>
                    <a:pt x="202" y="253"/>
                  </a:lnTo>
                  <a:lnTo>
                    <a:pt x="202" y="251"/>
                  </a:lnTo>
                  <a:lnTo>
                    <a:pt x="204" y="248"/>
                  </a:lnTo>
                  <a:lnTo>
                    <a:pt x="205" y="248"/>
                  </a:lnTo>
                  <a:lnTo>
                    <a:pt x="205" y="249"/>
                  </a:lnTo>
                  <a:close/>
                  <a:moveTo>
                    <a:pt x="641" y="246"/>
                  </a:moveTo>
                  <a:lnTo>
                    <a:pt x="643" y="248"/>
                  </a:lnTo>
                  <a:lnTo>
                    <a:pt x="645" y="248"/>
                  </a:lnTo>
                  <a:lnTo>
                    <a:pt x="645" y="246"/>
                  </a:lnTo>
                  <a:lnTo>
                    <a:pt x="645" y="248"/>
                  </a:lnTo>
                  <a:lnTo>
                    <a:pt x="647" y="248"/>
                  </a:lnTo>
                  <a:lnTo>
                    <a:pt x="647" y="249"/>
                  </a:lnTo>
                  <a:lnTo>
                    <a:pt x="649" y="249"/>
                  </a:lnTo>
                  <a:lnTo>
                    <a:pt x="649" y="251"/>
                  </a:lnTo>
                  <a:lnTo>
                    <a:pt x="649" y="249"/>
                  </a:lnTo>
                  <a:lnTo>
                    <a:pt x="647" y="249"/>
                  </a:lnTo>
                  <a:lnTo>
                    <a:pt x="647" y="251"/>
                  </a:lnTo>
                  <a:lnTo>
                    <a:pt x="649" y="251"/>
                  </a:lnTo>
                  <a:lnTo>
                    <a:pt x="649" y="253"/>
                  </a:lnTo>
                  <a:lnTo>
                    <a:pt x="649" y="255"/>
                  </a:lnTo>
                  <a:lnTo>
                    <a:pt x="649" y="257"/>
                  </a:lnTo>
                  <a:lnTo>
                    <a:pt x="647" y="255"/>
                  </a:lnTo>
                  <a:lnTo>
                    <a:pt x="645" y="255"/>
                  </a:lnTo>
                  <a:lnTo>
                    <a:pt x="643" y="251"/>
                  </a:lnTo>
                  <a:lnTo>
                    <a:pt x="641" y="251"/>
                  </a:lnTo>
                  <a:lnTo>
                    <a:pt x="641" y="249"/>
                  </a:lnTo>
                  <a:lnTo>
                    <a:pt x="643" y="249"/>
                  </a:lnTo>
                  <a:lnTo>
                    <a:pt x="643" y="248"/>
                  </a:lnTo>
                  <a:lnTo>
                    <a:pt x="641" y="248"/>
                  </a:lnTo>
                  <a:lnTo>
                    <a:pt x="641" y="246"/>
                  </a:lnTo>
                  <a:close/>
                  <a:moveTo>
                    <a:pt x="1102" y="228"/>
                  </a:moveTo>
                  <a:lnTo>
                    <a:pt x="1106" y="230"/>
                  </a:lnTo>
                  <a:lnTo>
                    <a:pt x="1108" y="230"/>
                  </a:lnTo>
                  <a:lnTo>
                    <a:pt x="1110" y="230"/>
                  </a:lnTo>
                  <a:lnTo>
                    <a:pt x="1110" y="232"/>
                  </a:lnTo>
                  <a:lnTo>
                    <a:pt x="1108" y="232"/>
                  </a:lnTo>
                  <a:lnTo>
                    <a:pt x="1108" y="234"/>
                  </a:lnTo>
                  <a:lnTo>
                    <a:pt x="1104" y="236"/>
                  </a:lnTo>
                  <a:lnTo>
                    <a:pt x="1100" y="238"/>
                  </a:lnTo>
                  <a:lnTo>
                    <a:pt x="1100" y="240"/>
                  </a:lnTo>
                  <a:lnTo>
                    <a:pt x="1098" y="240"/>
                  </a:lnTo>
                  <a:lnTo>
                    <a:pt x="1096" y="240"/>
                  </a:lnTo>
                  <a:lnTo>
                    <a:pt x="1096" y="238"/>
                  </a:lnTo>
                  <a:lnTo>
                    <a:pt x="1096" y="236"/>
                  </a:lnTo>
                  <a:lnTo>
                    <a:pt x="1094" y="236"/>
                  </a:lnTo>
                  <a:lnTo>
                    <a:pt x="1094" y="234"/>
                  </a:lnTo>
                  <a:lnTo>
                    <a:pt x="1096" y="234"/>
                  </a:lnTo>
                  <a:lnTo>
                    <a:pt x="1098" y="234"/>
                  </a:lnTo>
                  <a:lnTo>
                    <a:pt x="1098" y="232"/>
                  </a:lnTo>
                  <a:lnTo>
                    <a:pt x="1098" y="230"/>
                  </a:lnTo>
                  <a:lnTo>
                    <a:pt x="1098" y="228"/>
                  </a:lnTo>
                  <a:lnTo>
                    <a:pt x="1100" y="226"/>
                  </a:lnTo>
                  <a:lnTo>
                    <a:pt x="1102" y="226"/>
                  </a:lnTo>
                  <a:lnTo>
                    <a:pt x="1102" y="228"/>
                  </a:lnTo>
                  <a:close/>
                  <a:moveTo>
                    <a:pt x="1081" y="209"/>
                  </a:moveTo>
                  <a:lnTo>
                    <a:pt x="1081" y="207"/>
                  </a:lnTo>
                  <a:lnTo>
                    <a:pt x="1083" y="207"/>
                  </a:lnTo>
                  <a:lnTo>
                    <a:pt x="1083" y="205"/>
                  </a:lnTo>
                  <a:lnTo>
                    <a:pt x="1085" y="207"/>
                  </a:lnTo>
                  <a:lnTo>
                    <a:pt x="1085" y="209"/>
                  </a:lnTo>
                  <a:lnTo>
                    <a:pt x="1083" y="209"/>
                  </a:lnTo>
                  <a:lnTo>
                    <a:pt x="1083" y="211"/>
                  </a:lnTo>
                  <a:lnTo>
                    <a:pt x="1083" y="213"/>
                  </a:lnTo>
                  <a:lnTo>
                    <a:pt x="1083" y="215"/>
                  </a:lnTo>
                  <a:lnTo>
                    <a:pt x="1083" y="217"/>
                  </a:lnTo>
                  <a:lnTo>
                    <a:pt x="1081" y="217"/>
                  </a:lnTo>
                  <a:lnTo>
                    <a:pt x="1081" y="215"/>
                  </a:lnTo>
                  <a:lnTo>
                    <a:pt x="1081" y="213"/>
                  </a:lnTo>
                  <a:lnTo>
                    <a:pt x="1079" y="213"/>
                  </a:lnTo>
                  <a:lnTo>
                    <a:pt x="1079" y="209"/>
                  </a:lnTo>
                  <a:lnTo>
                    <a:pt x="1077" y="209"/>
                  </a:lnTo>
                  <a:lnTo>
                    <a:pt x="1077" y="207"/>
                  </a:lnTo>
                  <a:lnTo>
                    <a:pt x="1077" y="205"/>
                  </a:lnTo>
                  <a:lnTo>
                    <a:pt x="1077" y="203"/>
                  </a:lnTo>
                  <a:lnTo>
                    <a:pt x="1079" y="201"/>
                  </a:lnTo>
                  <a:lnTo>
                    <a:pt x="1081" y="203"/>
                  </a:lnTo>
                  <a:lnTo>
                    <a:pt x="1081" y="205"/>
                  </a:lnTo>
                  <a:lnTo>
                    <a:pt x="1081" y="207"/>
                  </a:lnTo>
                  <a:lnTo>
                    <a:pt x="1079" y="207"/>
                  </a:lnTo>
                  <a:lnTo>
                    <a:pt x="1079" y="209"/>
                  </a:lnTo>
                  <a:lnTo>
                    <a:pt x="1081" y="209"/>
                  </a:lnTo>
                  <a:close/>
                  <a:moveTo>
                    <a:pt x="1087" y="203"/>
                  </a:moveTo>
                  <a:lnTo>
                    <a:pt x="1087" y="205"/>
                  </a:lnTo>
                  <a:lnTo>
                    <a:pt x="1083" y="203"/>
                  </a:lnTo>
                  <a:lnTo>
                    <a:pt x="1083" y="201"/>
                  </a:lnTo>
                  <a:lnTo>
                    <a:pt x="1083" y="200"/>
                  </a:lnTo>
                  <a:lnTo>
                    <a:pt x="1083" y="198"/>
                  </a:lnTo>
                  <a:lnTo>
                    <a:pt x="1087" y="198"/>
                  </a:lnTo>
                  <a:lnTo>
                    <a:pt x="1089" y="201"/>
                  </a:lnTo>
                  <a:lnTo>
                    <a:pt x="1087" y="203"/>
                  </a:lnTo>
                  <a:close/>
                  <a:moveTo>
                    <a:pt x="728" y="188"/>
                  </a:moveTo>
                  <a:lnTo>
                    <a:pt x="728" y="192"/>
                  </a:lnTo>
                  <a:lnTo>
                    <a:pt x="728" y="194"/>
                  </a:lnTo>
                  <a:lnTo>
                    <a:pt x="726" y="194"/>
                  </a:lnTo>
                  <a:lnTo>
                    <a:pt x="724" y="194"/>
                  </a:lnTo>
                  <a:lnTo>
                    <a:pt x="726" y="192"/>
                  </a:lnTo>
                  <a:lnTo>
                    <a:pt x="728" y="192"/>
                  </a:lnTo>
                  <a:lnTo>
                    <a:pt x="726" y="190"/>
                  </a:lnTo>
                  <a:lnTo>
                    <a:pt x="726" y="192"/>
                  </a:lnTo>
                  <a:lnTo>
                    <a:pt x="726" y="190"/>
                  </a:lnTo>
                  <a:lnTo>
                    <a:pt x="726" y="188"/>
                  </a:lnTo>
                  <a:lnTo>
                    <a:pt x="728" y="188"/>
                  </a:lnTo>
                  <a:close/>
                  <a:moveTo>
                    <a:pt x="240" y="182"/>
                  </a:moveTo>
                  <a:lnTo>
                    <a:pt x="240" y="180"/>
                  </a:lnTo>
                  <a:lnTo>
                    <a:pt x="240" y="182"/>
                  </a:lnTo>
                  <a:close/>
                  <a:moveTo>
                    <a:pt x="1056" y="1058"/>
                  </a:moveTo>
                  <a:lnTo>
                    <a:pt x="1054" y="1058"/>
                  </a:lnTo>
                  <a:lnTo>
                    <a:pt x="1052" y="1056"/>
                  </a:lnTo>
                  <a:lnTo>
                    <a:pt x="1052" y="1058"/>
                  </a:lnTo>
                  <a:lnTo>
                    <a:pt x="1050" y="1058"/>
                  </a:lnTo>
                  <a:lnTo>
                    <a:pt x="1048" y="1058"/>
                  </a:lnTo>
                  <a:lnTo>
                    <a:pt x="1046" y="1060"/>
                  </a:lnTo>
                  <a:lnTo>
                    <a:pt x="1045" y="1061"/>
                  </a:lnTo>
                  <a:lnTo>
                    <a:pt x="1045" y="1063"/>
                  </a:lnTo>
                  <a:lnTo>
                    <a:pt x="1041" y="1063"/>
                  </a:lnTo>
                  <a:lnTo>
                    <a:pt x="1039" y="1065"/>
                  </a:lnTo>
                  <a:lnTo>
                    <a:pt x="1039" y="1067"/>
                  </a:lnTo>
                  <a:lnTo>
                    <a:pt x="1037" y="1069"/>
                  </a:lnTo>
                  <a:lnTo>
                    <a:pt x="1035" y="1071"/>
                  </a:lnTo>
                  <a:lnTo>
                    <a:pt x="1033" y="1071"/>
                  </a:lnTo>
                  <a:lnTo>
                    <a:pt x="1031" y="1071"/>
                  </a:lnTo>
                  <a:lnTo>
                    <a:pt x="1029" y="1073"/>
                  </a:lnTo>
                  <a:lnTo>
                    <a:pt x="1027" y="1073"/>
                  </a:lnTo>
                  <a:lnTo>
                    <a:pt x="1025" y="1075"/>
                  </a:lnTo>
                  <a:lnTo>
                    <a:pt x="1025" y="1073"/>
                  </a:lnTo>
                  <a:lnTo>
                    <a:pt x="1025" y="1075"/>
                  </a:lnTo>
                  <a:lnTo>
                    <a:pt x="1023" y="1075"/>
                  </a:lnTo>
                  <a:lnTo>
                    <a:pt x="1021" y="1075"/>
                  </a:lnTo>
                  <a:lnTo>
                    <a:pt x="1021" y="1077"/>
                  </a:lnTo>
                  <a:lnTo>
                    <a:pt x="1020" y="1077"/>
                  </a:lnTo>
                  <a:lnTo>
                    <a:pt x="1018" y="1077"/>
                  </a:lnTo>
                  <a:lnTo>
                    <a:pt x="1020" y="1075"/>
                  </a:lnTo>
                  <a:lnTo>
                    <a:pt x="1021" y="1075"/>
                  </a:lnTo>
                  <a:lnTo>
                    <a:pt x="1020" y="1075"/>
                  </a:lnTo>
                  <a:lnTo>
                    <a:pt x="1018" y="1077"/>
                  </a:lnTo>
                  <a:lnTo>
                    <a:pt x="1018" y="1075"/>
                  </a:lnTo>
                  <a:lnTo>
                    <a:pt x="1020" y="1075"/>
                  </a:lnTo>
                  <a:lnTo>
                    <a:pt x="1018" y="1075"/>
                  </a:lnTo>
                  <a:lnTo>
                    <a:pt x="1016" y="1075"/>
                  </a:lnTo>
                  <a:lnTo>
                    <a:pt x="1014" y="1075"/>
                  </a:lnTo>
                  <a:lnTo>
                    <a:pt x="1010" y="1077"/>
                  </a:lnTo>
                  <a:lnTo>
                    <a:pt x="1012" y="1077"/>
                  </a:lnTo>
                  <a:lnTo>
                    <a:pt x="1012" y="1075"/>
                  </a:lnTo>
                  <a:lnTo>
                    <a:pt x="1014" y="1075"/>
                  </a:lnTo>
                  <a:lnTo>
                    <a:pt x="1014" y="1077"/>
                  </a:lnTo>
                  <a:lnTo>
                    <a:pt x="1016" y="1077"/>
                  </a:lnTo>
                  <a:lnTo>
                    <a:pt x="1014" y="1077"/>
                  </a:lnTo>
                  <a:lnTo>
                    <a:pt x="1016" y="1075"/>
                  </a:lnTo>
                  <a:lnTo>
                    <a:pt x="1018" y="1075"/>
                  </a:lnTo>
                  <a:lnTo>
                    <a:pt x="1018" y="1077"/>
                  </a:lnTo>
                  <a:lnTo>
                    <a:pt x="1018" y="1079"/>
                  </a:lnTo>
                  <a:lnTo>
                    <a:pt x="1018" y="1077"/>
                  </a:lnTo>
                  <a:lnTo>
                    <a:pt x="1018" y="1079"/>
                  </a:lnTo>
                  <a:lnTo>
                    <a:pt x="1020" y="1079"/>
                  </a:lnTo>
                  <a:lnTo>
                    <a:pt x="1020" y="1077"/>
                  </a:lnTo>
                  <a:lnTo>
                    <a:pt x="1021" y="1077"/>
                  </a:lnTo>
                  <a:lnTo>
                    <a:pt x="1021" y="1079"/>
                  </a:lnTo>
                  <a:lnTo>
                    <a:pt x="1020" y="1079"/>
                  </a:lnTo>
                  <a:lnTo>
                    <a:pt x="1018" y="1079"/>
                  </a:lnTo>
                  <a:lnTo>
                    <a:pt x="1018" y="1081"/>
                  </a:lnTo>
                  <a:lnTo>
                    <a:pt x="1020" y="1081"/>
                  </a:lnTo>
                  <a:lnTo>
                    <a:pt x="1021" y="1081"/>
                  </a:lnTo>
                  <a:lnTo>
                    <a:pt x="1020" y="1081"/>
                  </a:lnTo>
                  <a:lnTo>
                    <a:pt x="1018" y="1081"/>
                  </a:lnTo>
                  <a:lnTo>
                    <a:pt x="1018" y="1083"/>
                  </a:lnTo>
                  <a:lnTo>
                    <a:pt x="1016" y="1083"/>
                  </a:lnTo>
                  <a:lnTo>
                    <a:pt x="1016" y="1081"/>
                  </a:lnTo>
                  <a:lnTo>
                    <a:pt x="1014" y="1081"/>
                  </a:lnTo>
                  <a:lnTo>
                    <a:pt x="1016" y="1081"/>
                  </a:lnTo>
                  <a:lnTo>
                    <a:pt x="1016" y="1079"/>
                  </a:lnTo>
                  <a:lnTo>
                    <a:pt x="1014" y="1081"/>
                  </a:lnTo>
                  <a:lnTo>
                    <a:pt x="1014" y="1079"/>
                  </a:lnTo>
                  <a:lnTo>
                    <a:pt x="1014" y="1081"/>
                  </a:lnTo>
                  <a:lnTo>
                    <a:pt x="1012" y="1081"/>
                  </a:lnTo>
                  <a:lnTo>
                    <a:pt x="1010" y="1079"/>
                  </a:lnTo>
                  <a:lnTo>
                    <a:pt x="1008" y="1079"/>
                  </a:lnTo>
                  <a:lnTo>
                    <a:pt x="1006" y="1079"/>
                  </a:lnTo>
                  <a:lnTo>
                    <a:pt x="1004" y="1079"/>
                  </a:lnTo>
                  <a:lnTo>
                    <a:pt x="1002" y="1079"/>
                  </a:lnTo>
                  <a:lnTo>
                    <a:pt x="998" y="1081"/>
                  </a:lnTo>
                  <a:lnTo>
                    <a:pt x="997" y="1081"/>
                  </a:lnTo>
                  <a:lnTo>
                    <a:pt x="995" y="1081"/>
                  </a:lnTo>
                  <a:lnTo>
                    <a:pt x="993" y="1081"/>
                  </a:lnTo>
                  <a:lnTo>
                    <a:pt x="991" y="1083"/>
                  </a:lnTo>
                  <a:lnTo>
                    <a:pt x="989" y="1083"/>
                  </a:lnTo>
                  <a:lnTo>
                    <a:pt x="987" y="1083"/>
                  </a:lnTo>
                  <a:lnTo>
                    <a:pt x="985" y="1083"/>
                  </a:lnTo>
                  <a:lnTo>
                    <a:pt x="985" y="1084"/>
                  </a:lnTo>
                  <a:lnTo>
                    <a:pt x="983" y="1084"/>
                  </a:lnTo>
                  <a:lnTo>
                    <a:pt x="983" y="1086"/>
                  </a:lnTo>
                  <a:lnTo>
                    <a:pt x="981" y="1086"/>
                  </a:lnTo>
                  <a:lnTo>
                    <a:pt x="979" y="1086"/>
                  </a:lnTo>
                  <a:lnTo>
                    <a:pt x="979" y="1088"/>
                  </a:lnTo>
                  <a:lnTo>
                    <a:pt x="977" y="1088"/>
                  </a:lnTo>
                  <a:lnTo>
                    <a:pt x="977" y="1090"/>
                  </a:lnTo>
                  <a:lnTo>
                    <a:pt x="975" y="1092"/>
                  </a:lnTo>
                  <a:lnTo>
                    <a:pt x="975" y="1094"/>
                  </a:lnTo>
                  <a:lnTo>
                    <a:pt x="975" y="1096"/>
                  </a:lnTo>
                  <a:lnTo>
                    <a:pt x="977" y="1096"/>
                  </a:lnTo>
                  <a:lnTo>
                    <a:pt x="979" y="1096"/>
                  </a:lnTo>
                  <a:lnTo>
                    <a:pt x="981" y="1096"/>
                  </a:lnTo>
                  <a:lnTo>
                    <a:pt x="983" y="1096"/>
                  </a:lnTo>
                  <a:lnTo>
                    <a:pt x="985" y="1096"/>
                  </a:lnTo>
                  <a:lnTo>
                    <a:pt x="985" y="1094"/>
                  </a:lnTo>
                  <a:lnTo>
                    <a:pt x="987" y="1094"/>
                  </a:lnTo>
                  <a:lnTo>
                    <a:pt x="987" y="1096"/>
                  </a:lnTo>
                  <a:lnTo>
                    <a:pt x="987" y="1098"/>
                  </a:lnTo>
                  <a:lnTo>
                    <a:pt x="987" y="1100"/>
                  </a:lnTo>
                  <a:lnTo>
                    <a:pt x="987" y="1102"/>
                  </a:lnTo>
                  <a:lnTo>
                    <a:pt x="989" y="1102"/>
                  </a:lnTo>
                  <a:lnTo>
                    <a:pt x="989" y="1104"/>
                  </a:lnTo>
                  <a:lnTo>
                    <a:pt x="987" y="1104"/>
                  </a:lnTo>
                  <a:lnTo>
                    <a:pt x="985" y="1104"/>
                  </a:lnTo>
                  <a:lnTo>
                    <a:pt x="983" y="1104"/>
                  </a:lnTo>
                  <a:lnTo>
                    <a:pt x="981" y="1104"/>
                  </a:lnTo>
                  <a:lnTo>
                    <a:pt x="979" y="1104"/>
                  </a:lnTo>
                  <a:lnTo>
                    <a:pt x="977" y="1104"/>
                  </a:lnTo>
                  <a:lnTo>
                    <a:pt x="975" y="1104"/>
                  </a:lnTo>
                  <a:lnTo>
                    <a:pt x="973" y="1104"/>
                  </a:lnTo>
                  <a:lnTo>
                    <a:pt x="968" y="1106"/>
                  </a:lnTo>
                  <a:lnTo>
                    <a:pt x="966" y="1108"/>
                  </a:lnTo>
                  <a:lnTo>
                    <a:pt x="964" y="1109"/>
                  </a:lnTo>
                  <a:lnTo>
                    <a:pt x="966" y="1109"/>
                  </a:lnTo>
                  <a:lnTo>
                    <a:pt x="970" y="1109"/>
                  </a:lnTo>
                  <a:lnTo>
                    <a:pt x="970" y="1111"/>
                  </a:lnTo>
                  <a:lnTo>
                    <a:pt x="968" y="1111"/>
                  </a:lnTo>
                  <a:lnTo>
                    <a:pt x="966" y="1109"/>
                  </a:lnTo>
                  <a:lnTo>
                    <a:pt x="964" y="1109"/>
                  </a:lnTo>
                  <a:lnTo>
                    <a:pt x="962" y="1109"/>
                  </a:lnTo>
                  <a:lnTo>
                    <a:pt x="960" y="1109"/>
                  </a:lnTo>
                  <a:lnTo>
                    <a:pt x="958" y="1109"/>
                  </a:lnTo>
                  <a:lnTo>
                    <a:pt x="956" y="1108"/>
                  </a:lnTo>
                  <a:lnTo>
                    <a:pt x="952" y="1108"/>
                  </a:lnTo>
                  <a:lnTo>
                    <a:pt x="950" y="1109"/>
                  </a:lnTo>
                  <a:lnTo>
                    <a:pt x="949" y="1109"/>
                  </a:lnTo>
                  <a:lnTo>
                    <a:pt x="947" y="1109"/>
                  </a:lnTo>
                  <a:lnTo>
                    <a:pt x="947" y="1111"/>
                  </a:lnTo>
                  <a:lnTo>
                    <a:pt x="945" y="1111"/>
                  </a:lnTo>
                  <a:lnTo>
                    <a:pt x="943" y="1113"/>
                  </a:lnTo>
                  <a:lnTo>
                    <a:pt x="943" y="1115"/>
                  </a:lnTo>
                  <a:lnTo>
                    <a:pt x="943" y="1117"/>
                  </a:lnTo>
                  <a:lnTo>
                    <a:pt x="941" y="1117"/>
                  </a:lnTo>
                  <a:lnTo>
                    <a:pt x="941" y="1115"/>
                  </a:lnTo>
                  <a:lnTo>
                    <a:pt x="941" y="1117"/>
                  </a:lnTo>
                  <a:lnTo>
                    <a:pt x="939" y="1117"/>
                  </a:lnTo>
                  <a:lnTo>
                    <a:pt x="937" y="1117"/>
                  </a:lnTo>
                  <a:lnTo>
                    <a:pt x="933" y="1119"/>
                  </a:lnTo>
                  <a:lnTo>
                    <a:pt x="931" y="1121"/>
                  </a:lnTo>
                  <a:lnTo>
                    <a:pt x="931" y="1123"/>
                  </a:lnTo>
                  <a:lnTo>
                    <a:pt x="931" y="1125"/>
                  </a:lnTo>
                  <a:lnTo>
                    <a:pt x="931" y="1123"/>
                  </a:lnTo>
                  <a:lnTo>
                    <a:pt x="929" y="1123"/>
                  </a:lnTo>
                  <a:lnTo>
                    <a:pt x="929" y="1121"/>
                  </a:lnTo>
                  <a:lnTo>
                    <a:pt x="927" y="1121"/>
                  </a:lnTo>
                  <a:lnTo>
                    <a:pt x="925" y="1123"/>
                  </a:lnTo>
                  <a:lnTo>
                    <a:pt x="924" y="1123"/>
                  </a:lnTo>
                  <a:lnTo>
                    <a:pt x="924" y="1121"/>
                  </a:lnTo>
                  <a:lnTo>
                    <a:pt x="922" y="1121"/>
                  </a:lnTo>
                  <a:lnTo>
                    <a:pt x="922" y="1119"/>
                  </a:lnTo>
                  <a:lnTo>
                    <a:pt x="922" y="1117"/>
                  </a:lnTo>
                  <a:lnTo>
                    <a:pt x="922" y="1115"/>
                  </a:lnTo>
                  <a:lnTo>
                    <a:pt x="924" y="1115"/>
                  </a:lnTo>
                  <a:lnTo>
                    <a:pt x="925" y="1115"/>
                  </a:lnTo>
                  <a:lnTo>
                    <a:pt x="927" y="1115"/>
                  </a:lnTo>
                  <a:lnTo>
                    <a:pt x="929" y="1115"/>
                  </a:lnTo>
                  <a:lnTo>
                    <a:pt x="931" y="1115"/>
                  </a:lnTo>
                  <a:lnTo>
                    <a:pt x="933" y="1115"/>
                  </a:lnTo>
                  <a:lnTo>
                    <a:pt x="933" y="1113"/>
                  </a:lnTo>
                  <a:lnTo>
                    <a:pt x="933" y="1111"/>
                  </a:lnTo>
                  <a:lnTo>
                    <a:pt x="931" y="1111"/>
                  </a:lnTo>
                  <a:lnTo>
                    <a:pt x="929" y="1111"/>
                  </a:lnTo>
                  <a:lnTo>
                    <a:pt x="931" y="1109"/>
                  </a:lnTo>
                  <a:lnTo>
                    <a:pt x="931" y="1108"/>
                  </a:lnTo>
                  <a:lnTo>
                    <a:pt x="931" y="1106"/>
                  </a:lnTo>
                  <a:lnTo>
                    <a:pt x="931" y="1104"/>
                  </a:lnTo>
                  <a:lnTo>
                    <a:pt x="933" y="1102"/>
                  </a:lnTo>
                  <a:lnTo>
                    <a:pt x="933" y="1100"/>
                  </a:lnTo>
                  <a:lnTo>
                    <a:pt x="937" y="1100"/>
                  </a:lnTo>
                  <a:lnTo>
                    <a:pt x="937" y="1098"/>
                  </a:lnTo>
                  <a:lnTo>
                    <a:pt x="939" y="1096"/>
                  </a:lnTo>
                  <a:lnTo>
                    <a:pt x="941" y="1096"/>
                  </a:lnTo>
                  <a:lnTo>
                    <a:pt x="943" y="1094"/>
                  </a:lnTo>
                  <a:lnTo>
                    <a:pt x="945" y="1092"/>
                  </a:lnTo>
                  <a:lnTo>
                    <a:pt x="945" y="1090"/>
                  </a:lnTo>
                  <a:lnTo>
                    <a:pt x="945" y="1086"/>
                  </a:lnTo>
                  <a:lnTo>
                    <a:pt x="945" y="1083"/>
                  </a:lnTo>
                  <a:lnTo>
                    <a:pt x="945" y="1081"/>
                  </a:lnTo>
                  <a:lnTo>
                    <a:pt x="945" y="1079"/>
                  </a:lnTo>
                  <a:lnTo>
                    <a:pt x="943" y="1077"/>
                  </a:lnTo>
                  <a:lnTo>
                    <a:pt x="945" y="1077"/>
                  </a:lnTo>
                  <a:lnTo>
                    <a:pt x="945" y="1075"/>
                  </a:lnTo>
                  <a:lnTo>
                    <a:pt x="947" y="1073"/>
                  </a:lnTo>
                  <a:lnTo>
                    <a:pt x="947" y="1071"/>
                  </a:lnTo>
                  <a:lnTo>
                    <a:pt x="947" y="1069"/>
                  </a:lnTo>
                  <a:lnTo>
                    <a:pt x="949" y="1069"/>
                  </a:lnTo>
                  <a:lnTo>
                    <a:pt x="949" y="1067"/>
                  </a:lnTo>
                  <a:lnTo>
                    <a:pt x="950" y="1065"/>
                  </a:lnTo>
                  <a:lnTo>
                    <a:pt x="950" y="1063"/>
                  </a:lnTo>
                  <a:lnTo>
                    <a:pt x="950" y="1061"/>
                  </a:lnTo>
                  <a:lnTo>
                    <a:pt x="950" y="1060"/>
                  </a:lnTo>
                  <a:lnTo>
                    <a:pt x="950" y="1058"/>
                  </a:lnTo>
                  <a:lnTo>
                    <a:pt x="949" y="1058"/>
                  </a:lnTo>
                  <a:lnTo>
                    <a:pt x="950" y="1058"/>
                  </a:lnTo>
                  <a:lnTo>
                    <a:pt x="949" y="1058"/>
                  </a:lnTo>
                  <a:lnTo>
                    <a:pt x="949" y="1056"/>
                  </a:lnTo>
                  <a:lnTo>
                    <a:pt x="949" y="1058"/>
                  </a:lnTo>
                  <a:lnTo>
                    <a:pt x="949" y="1056"/>
                  </a:lnTo>
                  <a:lnTo>
                    <a:pt x="947" y="1056"/>
                  </a:lnTo>
                  <a:lnTo>
                    <a:pt x="947" y="1054"/>
                  </a:lnTo>
                  <a:lnTo>
                    <a:pt x="947" y="1052"/>
                  </a:lnTo>
                  <a:lnTo>
                    <a:pt x="945" y="1052"/>
                  </a:lnTo>
                  <a:lnTo>
                    <a:pt x="945" y="1050"/>
                  </a:lnTo>
                  <a:lnTo>
                    <a:pt x="947" y="1052"/>
                  </a:lnTo>
                  <a:lnTo>
                    <a:pt x="950" y="1052"/>
                  </a:lnTo>
                  <a:lnTo>
                    <a:pt x="950" y="1054"/>
                  </a:lnTo>
                  <a:lnTo>
                    <a:pt x="950" y="1056"/>
                  </a:lnTo>
                  <a:lnTo>
                    <a:pt x="950" y="1058"/>
                  </a:lnTo>
                  <a:lnTo>
                    <a:pt x="952" y="1056"/>
                  </a:lnTo>
                  <a:lnTo>
                    <a:pt x="952" y="1058"/>
                  </a:lnTo>
                  <a:lnTo>
                    <a:pt x="954" y="1058"/>
                  </a:lnTo>
                  <a:lnTo>
                    <a:pt x="952" y="1058"/>
                  </a:lnTo>
                  <a:lnTo>
                    <a:pt x="952" y="1060"/>
                  </a:lnTo>
                  <a:lnTo>
                    <a:pt x="954" y="1058"/>
                  </a:lnTo>
                  <a:lnTo>
                    <a:pt x="954" y="1060"/>
                  </a:lnTo>
                  <a:lnTo>
                    <a:pt x="954" y="1058"/>
                  </a:lnTo>
                  <a:lnTo>
                    <a:pt x="956" y="1058"/>
                  </a:lnTo>
                  <a:lnTo>
                    <a:pt x="956" y="1060"/>
                  </a:lnTo>
                  <a:lnTo>
                    <a:pt x="954" y="1060"/>
                  </a:lnTo>
                  <a:lnTo>
                    <a:pt x="954" y="1061"/>
                  </a:lnTo>
                  <a:lnTo>
                    <a:pt x="952" y="1061"/>
                  </a:lnTo>
                  <a:lnTo>
                    <a:pt x="954" y="1061"/>
                  </a:lnTo>
                  <a:lnTo>
                    <a:pt x="956" y="1061"/>
                  </a:lnTo>
                  <a:lnTo>
                    <a:pt x="956" y="1065"/>
                  </a:lnTo>
                  <a:lnTo>
                    <a:pt x="958" y="1063"/>
                  </a:lnTo>
                  <a:lnTo>
                    <a:pt x="960" y="1063"/>
                  </a:lnTo>
                  <a:lnTo>
                    <a:pt x="962" y="1063"/>
                  </a:lnTo>
                  <a:lnTo>
                    <a:pt x="962" y="1065"/>
                  </a:lnTo>
                  <a:lnTo>
                    <a:pt x="964" y="1065"/>
                  </a:lnTo>
                  <a:lnTo>
                    <a:pt x="964" y="1067"/>
                  </a:lnTo>
                  <a:lnTo>
                    <a:pt x="966" y="1067"/>
                  </a:lnTo>
                  <a:lnTo>
                    <a:pt x="968" y="1067"/>
                  </a:lnTo>
                  <a:lnTo>
                    <a:pt x="970" y="1069"/>
                  </a:lnTo>
                  <a:lnTo>
                    <a:pt x="970" y="1067"/>
                  </a:lnTo>
                  <a:lnTo>
                    <a:pt x="972" y="1067"/>
                  </a:lnTo>
                  <a:lnTo>
                    <a:pt x="972" y="1065"/>
                  </a:lnTo>
                  <a:lnTo>
                    <a:pt x="972" y="1063"/>
                  </a:lnTo>
                  <a:lnTo>
                    <a:pt x="970" y="1063"/>
                  </a:lnTo>
                  <a:lnTo>
                    <a:pt x="970" y="1061"/>
                  </a:lnTo>
                  <a:lnTo>
                    <a:pt x="972" y="1060"/>
                  </a:lnTo>
                  <a:lnTo>
                    <a:pt x="973" y="1060"/>
                  </a:lnTo>
                  <a:lnTo>
                    <a:pt x="972" y="1060"/>
                  </a:lnTo>
                  <a:lnTo>
                    <a:pt x="972" y="1061"/>
                  </a:lnTo>
                  <a:lnTo>
                    <a:pt x="973" y="1061"/>
                  </a:lnTo>
                  <a:lnTo>
                    <a:pt x="975" y="1061"/>
                  </a:lnTo>
                  <a:lnTo>
                    <a:pt x="977" y="1061"/>
                  </a:lnTo>
                  <a:lnTo>
                    <a:pt x="975" y="1061"/>
                  </a:lnTo>
                  <a:lnTo>
                    <a:pt x="975" y="1060"/>
                  </a:lnTo>
                  <a:lnTo>
                    <a:pt x="977" y="1060"/>
                  </a:lnTo>
                  <a:lnTo>
                    <a:pt x="975" y="1060"/>
                  </a:lnTo>
                  <a:lnTo>
                    <a:pt x="975" y="1061"/>
                  </a:lnTo>
                  <a:lnTo>
                    <a:pt x="975" y="1060"/>
                  </a:lnTo>
                  <a:lnTo>
                    <a:pt x="973" y="1060"/>
                  </a:lnTo>
                  <a:lnTo>
                    <a:pt x="975" y="1060"/>
                  </a:lnTo>
                  <a:lnTo>
                    <a:pt x="973" y="1060"/>
                  </a:lnTo>
                  <a:lnTo>
                    <a:pt x="973" y="1058"/>
                  </a:lnTo>
                  <a:lnTo>
                    <a:pt x="972" y="1058"/>
                  </a:lnTo>
                  <a:lnTo>
                    <a:pt x="972" y="1056"/>
                  </a:lnTo>
                  <a:lnTo>
                    <a:pt x="970" y="1056"/>
                  </a:lnTo>
                  <a:lnTo>
                    <a:pt x="970" y="1054"/>
                  </a:lnTo>
                  <a:lnTo>
                    <a:pt x="972" y="1054"/>
                  </a:lnTo>
                  <a:lnTo>
                    <a:pt x="972" y="1052"/>
                  </a:lnTo>
                  <a:lnTo>
                    <a:pt x="970" y="1052"/>
                  </a:lnTo>
                  <a:lnTo>
                    <a:pt x="970" y="1050"/>
                  </a:lnTo>
                  <a:lnTo>
                    <a:pt x="972" y="1050"/>
                  </a:lnTo>
                  <a:lnTo>
                    <a:pt x="970" y="1048"/>
                  </a:lnTo>
                  <a:lnTo>
                    <a:pt x="968" y="1048"/>
                  </a:lnTo>
                  <a:lnTo>
                    <a:pt x="970" y="1048"/>
                  </a:lnTo>
                  <a:lnTo>
                    <a:pt x="968" y="1050"/>
                  </a:lnTo>
                  <a:lnTo>
                    <a:pt x="968" y="1048"/>
                  </a:lnTo>
                  <a:lnTo>
                    <a:pt x="966" y="1048"/>
                  </a:lnTo>
                  <a:lnTo>
                    <a:pt x="966" y="1046"/>
                  </a:lnTo>
                  <a:lnTo>
                    <a:pt x="966" y="1048"/>
                  </a:lnTo>
                  <a:lnTo>
                    <a:pt x="966" y="1046"/>
                  </a:lnTo>
                  <a:lnTo>
                    <a:pt x="966" y="1044"/>
                  </a:lnTo>
                  <a:lnTo>
                    <a:pt x="964" y="1042"/>
                  </a:lnTo>
                  <a:lnTo>
                    <a:pt x="964" y="1044"/>
                  </a:lnTo>
                  <a:lnTo>
                    <a:pt x="964" y="1042"/>
                  </a:lnTo>
                  <a:lnTo>
                    <a:pt x="962" y="1042"/>
                  </a:lnTo>
                  <a:lnTo>
                    <a:pt x="964" y="1042"/>
                  </a:lnTo>
                  <a:lnTo>
                    <a:pt x="962" y="1042"/>
                  </a:lnTo>
                  <a:lnTo>
                    <a:pt x="962" y="1040"/>
                  </a:lnTo>
                  <a:lnTo>
                    <a:pt x="960" y="1040"/>
                  </a:lnTo>
                  <a:lnTo>
                    <a:pt x="962" y="1040"/>
                  </a:lnTo>
                  <a:lnTo>
                    <a:pt x="962" y="1038"/>
                  </a:lnTo>
                  <a:lnTo>
                    <a:pt x="960" y="1038"/>
                  </a:lnTo>
                  <a:lnTo>
                    <a:pt x="960" y="1036"/>
                  </a:lnTo>
                  <a:lnTo>
                    <a:pt x="958" y="1036"/>
                  </a:lnTo>
                  <a:lnTo>
                    <a:pt x="958" y="1035"/>
                  </a:lnTo>
                  <a:lnTo>
                    <a:pt x="956" y="1035"/>
                  </a:lnTo>
                  <a:lnTo>
                    <a:pt x="954" y="1035"/>
                  </a:lnTo>
                  <a:lnTo>
                    <a:pt x="952" y="1035"/>
                  </a:lnTo>
                  <a:lnTo>
                    <a:pt x="952" y="1033"/>
                  </a:lnTo>
                  <a:lnTo>
                    <a:pt x="952" y="1035"/>
                  </a:lnTo>
                  <a:lnTo>
                    <a:pt x="950" y="1035"/>
                  </a:lnTo>
                  <a:lnTo>
                    <a:pt x="949" y="1035"/>
                  </a:lnTo>
                  <a:lnTo>
                    <a:pt x="947" y="1035"/>
                  </a:lnTo>
                  <a:lnTo>
                    <a:pt x="949" y="1033"/>
                  </a:lnTo>
                  <a:lnTo>
                    <a:pt x="947" y="1033"/>
                  </a:lnTo>
                  <a:lnTo>
                    <a:pt x="947" y="1035"/>
                  </a:lnTo>
                  <a:lnTo>
                    <a:pt x="945" y="1035"/>
                  </a:lnTo>
                  <a:lnTo>
                    <a:pt x="947" y="1035"/>
                  </a:lnTo>
                  <a:lnTo>
                    <a:pt x="945" y="1035"/>
                  </a:lnTo>
                  <a:lnTo>
                    <a:pt x="945" y="1033"/>
                  </a:lnTo>
                  <a:lnTo>
                    <a:pt x="947" y="1033"/>
                  </a:lnTo>
                  <a:lnTo>
                    <a:pt x="945" y="1033"/>
                  </a:lnTo>
                  <a:lnTo>
                    <a:pt x="947" y="1033"/>
                  </a:lnTo>
                  <a:lnTo>
                    <a:pt x="947" y="1031"/>
                  </a:lnTo>
                  <a:lnTo>
                    <a:pt x="945" y="1031"/>
                  </a:lnTo>
                  <a:lnTo>
                    <a:pt x="945" y="1033"/>
                  </a:lnTo>
                  <a:lnTo>
                    <a:pt x="943" y="1033"/>
                  </a:lnTo>
                  <a:lnTo>
                    <a:pt x="945" y="1031"/>
                  </a:lnTo>
                  <a:lnTo>
                    <a:pt x="941" y="1031"/>
                  </a:lnTo>
                  <a:lnTo>
                    <a:pt x="939" y="1031"/>
                  </a:lnTo>
                  <a:lnTo>
                    <a:pt x="937" y="1031"/>
                  </a:lnTo>
                  <a:lnTo>
                    <a:pt x="935" y="1031"/>
                  </a:lnTo>
                  <a:lnTo>
                    <a:pt x="933" y="1031"/>
                  </a:lnTo>
                  <a:lnTo>
                    <a:pt x="933" y="1029"/>
                  </a:lnTo>
                  <a:lnTo>
                    <a:pt x="935" y="1031"/>
                  </a:lnTo>
                  <a:lnTo>
                    <a:pt x="935" y="1029"/>
                  </a:lnTo>
                  <a:lnTo>
                    <a:pt x="933" y="1029"/>
                  </a:lnTo>
                  <a:lnTo>
                    <a:pt x="931" y="1029"/>
                  </a:lnTo>
                  <a:lnTo>
                    <a:pt x="931" y="1031"/>
                  </a:lnTo>
                  <a:lnTo>
                    <a:pt x="929" y="1031"/>
                  </a:lnTo>
                  <a:lnTo>
                    <a:pt x="929" y="1029"/>
                  </a:lnTo>
                  <a:lnTo>
                    <a:pt x="927" y="1029"/>
                  </a:lnTo>
                  <a:lnTo>
                    <a:pt x="925" y="1029"/>
                  </a:lnTo>
                  <a:lnTo>
                    <a:pt x="924" y="1029"/>
                  </a:lnTo>
                  <a:lnTo>
                    <a:pt x="924" y="1031"/>
                  </a:lnTo>
                  <a:lnTo>
                    <a:pt x="922" y="1029"/>
                  </a:lnTo>
                  <a:lnTo>
                    <a:pt x="920" y="1029"/>
                  </a:lnTo>
                  <a:lnTo>
                    <a:pt x="918" y="1029"/>
                  </a:lnTo>
                  <a:lnTo>
                    <a:pt x="916" y="1029"/>
                  </a:lnTo>
                  <a:lnTo>
                    <a:pt x="914" y="1029"/>
                  </a:lnTo>
                  <a:lnTo>
                    <a:pt x="914" y="1027"/>
                  </a:lnTo>
                  <a:lnTo>
                    <a:pt x="912" y="1027"/>
                  </a:lnTo>
                  <a:lnTo>
                    <a:pt x="910" y="1027"/>
                  </a:lnTo>
                  <a:lnTo>
                    <a:pt x="908" y="1027"/>
                  </a:lnTo>
                  <a:lnTo>
                    <a:pt x="906" y="1027"/>
                  </a:lnTo>
                  <a:lnTo>
                    <a:pt x="906" y="1025"/>
                  </a:lnTo>
                  <a:lnTo>
                    <a:pt x="904" y="1025"/>
                  </a:lnTo>
                  <a:lnTo>
                    <a:pt x="906" y="1021"/>
                  </a:lnTo>
                  <a:lnTo>
                    <a:pt x="904" y="1021"/>
                  </a:lnTo>
                  <a:lnTo>
                    <a:pt x="902" y="1023"/>
                  </a:lnTo>
                  <a:lnTo>
                    <a:pt x="902" y="1021"/>
                  </a:lnTo>
                  <a:lnTo>
                    <a:pt x="901" y="1021"/>
                  </a:lnTo>
                  <a:lnTo>
                    <a:pt x="901" y="1023"/>
                  </a:lnTo>
                  <a:lnTo>
                    <a:pt x="899" y="1023"/>
                  </a:lnTo>
                  <a:lnTo>
                    <a:pt x="899" y="1021"/>
                  </a:lnTo>
                  <a:lnTo>
                    <a:pt x="899" y="1019"/>
                  </a:lnTo>
                  <a:lnTo>
                    <a:pt x="901" y="1019"/>
                  </a:lnTo>
                  <a:lnTo>
                    <a:pt x="901" y="1017"/>
                  </a:lnTo>
                  <a:lnTo>
                    <a:pt x="899" y="1017"/>
                  </a:lnTo>
                  <a:lnTo>
                    <a:pt x="899" y="1015"/>
                  </a:lnTo>
                  <a:lnTo>
                    <a:pt x="901" y="1015"/>
                  </a:lnTo>
                  <a:lnTo>
                    <a:pt x="901" y="1013"/>
                  </a:lnTo>
                  <a:lnTo>
                    <a:pt x="901" y="1015"/>
                  </a:lnTo>
                  <a:lnTo>
                    <a:pt x="902" y="1015"/>
                  </a:lnTo>
                  <a:lnTo>
                    <a:pt x="902" y="1013"/>
                  </a:lnTo>
                  <a:lnTo>
                    <a:pt x="901" y="1013"/>
                  </a:lnTo>
                  <a:lnTo>
                    <a:pt x="901" y="1012"/>
                  </a:lnTo>
                  <a:lnTo>
                    <a:pt x="899" y="1012"/>
                  </a:lnTo>
                  <a:lnTo>
                    <a:pt x="899" y="1013"/>
                  </a:lnTo>
                  <a:lnTo>
                    <a:pt x="897" y="1013"/>
                  </a:lnTo>
                  <a:lnTo>
                    <a:pt x="897" y="1012"/>
                  </a:lnTo>
                  <a:lnTo>
                    <a:pt x="895" y="1012"/>
                  </a:lnTo>
                  <a:lnTo>
                    <a:pt x="895" y="1010"/>
                  </a:lnTo>
                  <a:lnTo>
                    <a:pt x="897" y="1010"/>
                  </a:lnTo>
                  <a:lnTo>
                    <a:pt x="897" y="1008"/>
                  </a:lnTo>
                  <a:lnTo>
                    <a:pt x="897" y="1006"/>
                  </a:lnTo>
                  <a:lnTo>
                    <a:pt x="899" y="1004"/>
                  </a:lnTo>
                  <a:lnTo>
                    <a:pt x="899" y="1002"/>
                  </a:lnTo>
                  <a:lnTo>
                    <a:pt x="897" y="1002"/>
                  </a:lnTo>
                  <a:lnTo>
                    <a:pt x="897" y="1000"/>
                  </a:lnTo>
                  <a:lnTo>
                    <a:pt x="895" y="1000"/>
                  </a:lnTo>
                  <a:lnTo>
                    <a:pt x="893" y="998"/>
                  </a:lnTo>
                  <a:lnTo>
                    <a:pt x="891" y="996"/>
                  </a:lnTo>
                  <a:lnTo>
                    <a:pt x="893" y="994"/>
                  </a:lnTo>
                  <a:lnTo>
                    <a:pt x="891" y="994"/>
                  </a:lnTo>
                  <a:lnTo>
                    <a:pt x="893" y="994"/>
                  </a:lnTo>
                  <a:lnTo>
                    <a:pt x="893" y="992"/>
                  </a:lnTo>
                  <a:lnTo>
                    <a:pt x="893" y="990"/>
                  </a:lnTo>
                  <a:lnTo>
                    <a:pt x="895" y="988"/>
                  </a:lnTo>
                  <a:lnTo>
                    <a:pt x="893" y="988"/>
                  </a:lnTo>
                  <a:lnTo>
                    <a:pt x="887" y="988"/>
                  </a:lnTo>
                  <a:lnTo>
                    <a:pt x="885" y="988"/>
                  </a:lnTo>
                  <a:lnTo>
                    <a:pt x="883" y="988"/>
                  </a:lnTo>
                  <a:lnTo>
                    <a:pt x="879" y="988"/>
                  </a:lnTo>
                  <a:lnTo>
                    <a:pt x="877" y="988"/>
                  </a:lnTo>
                  <a:lnTo>
                    <a:pt x="877" y="987"/>
                  </a:lnTo>
                  <a:lnTo>
                    <a:pt x="876" y="985"/>
                  </a:lnTo>
                  <a:lnTo>
                    <a:pt x="874" y="983"/>
                  </a:lnTo>
                  <a:lnTo>
                    <a:pt x="874" y="981"/>
                  </a:lnTo>
                  <a:lnTo>
                    <a:pt x="874" y="979"/>
                  </a:lnTo>
                  <a:lnTo>
                    <a:pt x="874" y="977"/>
                  </a:lnTo>
                  <a:lnTo>
                    <a:pt x="872" y="977"/>
                  </a:lnTo>
                  <a:lnTo>
                    <a:pt x="872" y="975"/>
                  </a:lnTo>
                  <a:lnTo>
                    <a:pt x="872" y="973"/>
                  </a:lnTo>
                  <a:lnTo>
                    <a:pt x="870" y="973"/>
                  </a:lnTo>
                  <a:lnTo>
                    <a:pt x="870" y="971"/>
                  </a:lnTo>
                  <a:lnTo>
                    <a:pt x="872" y="971"/>
                  </a:lnTo>
                  <a:lnTo>
                    <a:pt x="870" y="971"/>
                  </a:lnTo>
                  <a:lnTo>
                    <a:pt x="870" y="969"/>
                  </a:lnTo>
                  <a:lnTo>
                    <a:pt x="868" y="969"/>
                  </a:lnTo>
                  <a:lnTo>
                    <a:pt x="866" y="969"/>
                  </a:lnTo>
                  <a:lnTo>
                    <a:pt x="866" y="967"/>
                  </a:lnTo>
                  <a:lnTo>
                    <a:pt x="864" y="967"/>
                  </a:lnTo>
                  <a:lnTo>
                    <a:pt x="864" y="969"/>
                  </a:lnTo>
                  <a:lnTo>
                    <a:pt x="862" y="969"/>
                  </a:lnTo>
                  <a:lnTo>
                    <a:pt x="860" y="969"/>
                  </a:lnTo>
                  <a:lnTo>
                    <a:pt x="860" y="967"/>
                  </a:lnTo>
                  <a:lnTo>
                    <a:pt x="860" y="969"/>
                  </a:lnTo>
                  <a:lnTo>
                    <a:pt x="858" y="967"/>
                  </a:lnTo>
                  <a:lnTo>
                    <a:pt x="858" y="969"/>
                  </a:lnTo>
                  <a:lnTo>
                    <a:pt x="856" y="969"/>
                  </a:lnTo>
                  <a:lnTo>
                    <a:pt x="854" y="969"/>
                  </a:lnTo>
                  <a:lnTo>
                    <a:pt x="854" y="967"/>
                  </a:lnTo>
                  <a:lnTo>
                    <a:pt x="853" y="967"/>
                  </a:lnTo>
                  <a:lnTo>
                    <a:pt x="851" y="967"/>
                  </a:lnTo>
                  <a:lnTo>
                    <a:pt x="851" y="965"/>
                  </a:lnTo>
                  <a:lnTo>
                    <a:pt x="851" y="967"/>
                  </a:lnTo>
                  <a:lnTo>
                    <a:pt x="849" y="967"/>
                  </a:lnTo>
                  <a:lnTo>
                    <a:pt x="849" y="965"/>
                  </a:lnTo>
                  <a:lnTo>
                    <a:pt x="847" y="965"/>
                  </a:lnTo>
                  <a:lnTo>
                    <a:pt x="845" y="965"/>
                  </a:lnTo>
                  <a:lnTo>
                    <a:pt x="845" y="964"/>
                  </a:lnTo>
                  <a:lnTo>
                    <a:pt x="843" y="964"/>
                  </a:lnTo>
                  <a:lnTo>
                    <a:pt x="841" y="964"/>
                  </a:lnTo>
                  <a:lnTo>
                    <a:pt x="839" y="964"/>
                  </a:lnTo>
                  <a:lnTo>
                    <a:pt x="839" y="965"/>
                  </a:lnTo>
                  <a:lnTo>
                    <a:pt x="841" y="965"/>
                  </a:lnTo>
                  <a:lnTo>
                    <a:pt x="839" y="965"/>
                  </a:lnTo>
                  <a:lnTo>
                    <a:pt x="841" y="967"/>
                  </a:lnTo>
                  <a:lnTo>
                    <a:pt x="843" y="967"/>
                  </a:lnTo>
                  <a:lnTo>
                    <a:pt x="843" y="969"/>
                  </a:lnTo>
                  <a:lnTo>
                    <a:pt x="843" y="971"/>
                  </a:lnTo>
                  <a:lnTo>
                    <a:pt x="841" y="971"/>
                  </a:lnTo>
                  <a:lnTo>
                    <a:pt x="841" y="973"/>
                  </a:lnTo>
                  <a:lnTo>
                    <a:pt x="839" y="973"/>
                  </a:lnTo>
                  <a:lnTo>
                    <a:pt x="841" y="973"/>
                  </a:lnTo>
                  <a:lnTo>
                    <a:pt x="841" y="971"/>
                  </a:lnTo>
                  <a:lnTo>
                    <a:pt x="839" y="973"/>
                  </a:lnTo>
                  <a:lnTo>
                    <a:pt x="839" y="971"/>
                  </a:lnTo>
                  <a:lnTo>
                    <a:pt x="839" y="973"/>
                  </a:lnTo>
                  <a:lnTo>
                    <a:pt x="837" y="973"/>
                  </a:lnTo>
                  <a:lnTo>
                    <a:pt x="837" y="975"/>
                  </a:lnTo>
                  <a:lnTo>
                    <a:pt x="837" y="973"/>
                  </a:lnTo>
                  <a:lnTo>
                    <a:pt x="837" y="975"/>
                  </a:lnTo>
                  <a:lnTo>
                    <a:pt x="835" y="975"/>
                  </a:lnTo>
                  <a:lnTo>
                    <a:pt x="837" y="975"/>
                  </a:lnTo>
                  <a:lnTo>
                    <a:pt x="835" y="975"/>
                  </a:lnTo>
                  <a:lnTo>
                    <a:pt x="835" y="977"/>
                  </a:lnTo>
                  <a:lnTo>
                    <a:pt x="835" y="975"/>
                  </a:lnTo>
                  <a:lnTo>
                    <a:pt x="835" y="973"/>
                  </a:lnTo>
                  <a:lnTo>
                    <a:pt x="839" y="971"/>
                  </a:lnTo>
                  <a:lnTo>
                    <a:pt x="839" y="969"/>
                  </a:lnTo>
                  <a:lnTo>
                    <a:pt x="839" y="967"/>
                  </a:lnTo>
                  <a:lnTo>
                    <a:pt x="837" y="967"/>
                  </a:lnTo>
                  <a:lnTo>
                    <a:pt x="835" y="967"/>
                  </a:lnTo>
                  <a:lnTo>
                    <a:pt x="835" y="969"/>
                  </a:lnTo>
                  <a:lnTo>
                    <a:pt x="835" y="971"/>
                  </a:lnTo>
                  <a:lnTo>
                    <a:pt x="833" y="973"/>
                  </a:lnTo>
                  <a:lnTo>
                    <a:pt x="833" y="975"/>
                  </a:lnTo>
                  <a:lnTo>
                    <a:pt x="833" y="977"/>
                  </a:lnTo>
                  <a:lnTo>
                    <a:pt x="833" y="979"/>
                  </a:lnTo>
                  <a:lnTo>
                    <a:pt x="831" y="979"/>
                  </a:lnTo>
                  <a:lnTo>
                    <a:pt x="829" y="979"/>
                  </a:lnTo>
                  <a:lnTo>
                    <a:pt x="829" y="977"/>
                  </a:lnTo>
                  <a:lnTo>
                    <a:pt x="831" y="977"/>
                  </a:lnTo>
                  <a:lnTo>
                    <a:pt x="831" y="975"/>
                  </a:lnTo>
                  <a:lnTo>
                    <a:pt x="831" y="973"/>
                  </a:lnTo>
                  <a:lnTo>
                    <a:pt x="826" y="975"/>
                  </a:lnTo>
                  <a:lnTo>
                    <a:pt x="826" y="977"/>
                  </a:lnTo>
                  <a:lnTo>
                    <a:pt x="824" y="977"/>
                  </a:lnTo>
                  <a:lnTo>
                    <a:pt x="824" y="979"/>
                  </a:lnTo>
                  <a:lnTo>
                    <a:pt x="826" y="979"/>
                  </a:lnTo>
                  <a:lnTo>
                    <a:pt x="824" y="979"/>
                  </a:lnTo>
                  <a:lnTo>
                    <a:pt x="824" y="981"/>
                  </a:lnTo>
                  <a:lnTo>
                    <a:pt x="824" y="983"/>
                  </a:lnTo>
                  <a:lnTo>
                    <a:pt x="822" y="985"/>
                  </a:lnTo>
                  <a:lnTo>
                    <a:pt x="824" y="985"/>
                  </a:lnTo>
                  <a:lnTo>
                    <a:pt x="822" y="985"/>
                  </a:lnTo>
                  <a:lnTo>
                    <a:pt x="820" y="985"/>
                  </a:lnTo>
                  <a:lnTo>
                    <a:pt x="822" y="985"/>
                  </a:lnTo>
                  <a:lnTo>
                    <a:pt x="822" y="987"/>
                  </a:lnTo>
                  <a:lnTo>
                    <a:pt x="820" y="987"/>
                  </a:lnTo>
                  <a:lnTo>
                    <a:pt x="818" y="987"/>
                  </a:lnTo>
                  <a:lnTo>
                    <a:pt x="816" y="987"/>
                  </a:lnTo>
                  <a:lnTo>
                    <a:pt x="814" y="988"/>
                  </a:lnTo>
                  <a:lnTo>
                    <a:pt x="812" y="987"/>
                  </a:lnTo>
                  <a:lnTo>
                    <a:pt x="810" y="985"/>
                  </a:lnTo>
                  <a:lnTo>
                    <a:pt x="808" y="985"/>
                  </a:lnTo>
                  <a:lnTo>
                    <a:pt x="805" y="985"/>
                  </a:lnTo>
                  <a:lnTo>
                    <a:pt x="803" y="985"/>
                  </a:lnTo>
                  <a:lnTo>
                    <a:pt x="801" y="985"/>
                  </a:lnTo>
                  <a:lnTo>
                    <a:pt x="799" y="985"/>
                  </a:lnTo>
                  <a:lnTo>
                    <a:pt x="799" y="983"/>
                  </a:lnTo>
                  <a:lnTo>
                    <a:pt x="799" y="981"/>
                  </a:lnTo>
                  <a:lnTo>
                    <a:pt x="797" y="983"/>
                  </a:lnTo>
                  <a:lnTo>
                    <a:pt x="795" y="983"/>
                  </a:lnTo>
                  <a:lnTo>
                    <a:pt x="793" y="985"/>
                  </a:lnTo>
                  <a:lnTo>
                    <a:pt x="791" y="987"/>
                  </a:lnTo>
                  <a:lnTo>
                    <a:pt x="789" y="987"/>
                  </a:lnTo>
                  <a:lnTo>
                    <a:pt x="787" y="987"/>
                  </a:lnTo>
                  <a:lnTo>
                    <a:pt x="787" y="985"/>
                  </a:lnTo>
                  <a:lnTo>
                    <a:pt x="785" y="985"/>
                  </a:lnTo>
                  <a:lnTo>
                    <a:pt x="785" y="983"/>
                  </a:lnTo>
                  <a:lnTo>
                    <a:pt x="783" y="983"/>
                  </a:lnTo>
                  <a:lnTo>
                    <a:pt x="781" y="983"/>
                  </a:lnTo>
                  <a:lnTo>
                    <a:pt x="781" y="981"/>
                  </a:lnTo>
                  <a:lnTo>
                    <a:pt x="780" y="981"/>
                  </a:lnTo>
                  <a:lnTo>
                    <a:pt x="780" y="979"/>
                  </a:lnTo>
                  <a:lnTo>
                    <a:pt x="778" y="979"/>
                  </a:lnTo>
                  <a:lnTo>
                    <a:pt x="776" y="979"/>
                  </a:lnTo>
                  <a:lnTo>
                    <a:pt x="776" y="981"/>
                  </a:lnTo>
                  <a:lnTo>
                    <a:pt x="776" y="983"/>
                  </a:lnTo>
                  <a:lnTo>
                    <a:pt x="774" y="983"/>
                  </a:lnTo>
                  <a:lnTo>
                    <a:pt x="774" y="981"/>
                  </a:lnTo>
                  <a:lnTo>
                    <a:pt x="774" y="979"/>
                  </a:lnTo>
                  <a:lnTo>
                    <a:pt x="774" y="977"/>
                  </a:lnTo>
                  <a:lnTo>
                    <a:pt x="772" y="977"/>
                  </a:lnTo>
                  <a:lnTo>
                    <a:pt x="770" y="977"/>
                  </a:lnTo>
                  <a:lnTo>
                    <a:pt x="768" y="977"/>
                  </a:lnTo>
                  <a:lnTo>
                    <a:pt x="770" y="975"/>
                  </a:lnTo>
                  <a:lnTo>
                    <a:pt x="768" y="975"/>
                  </a:lnTo>
                  <a:lnTo>
                    <a:pt x="766" y="973"/>
                  </a:lnTo>
                  <a:lnTo>
                    <a:pt x="764" y="973"/>
                  </a:lnTo>
                  <a:lnTo>
                    <a:pt x="762" y="973"/>
                  </a:lnTo>
                  <a:lnTo>
                    <a:pt x="760" y="973"/>
                  </a:lnTo>
                  <a:lnTo>
                    <a:pt x="758" y="973"/>
                  </a:lnTo>
                  <a:lnTo>
                    <a:pt x="757" y="973"/>
                  </a:lnTo>
                  <a:lnTo>
                    <a:pt x="757" y="975"/>
                  </a:lnTo>
                  <a:lnTo>
                    <a:pt x="755" y="975"/>
                  </a:lnTo>
                  <a:lnTo>
                    <a:pt x="753" y="975"/>
                  </a:lnTo>
                  <a:lnTo>
                    <a:pt x="751" y="975"/>
                  </a:lnTo>
                  <a:lnTo>
                    <a:pt x="751" y="973"/>
                  </a:lnTo>
                  <a:lnTo>
                    <a:pt x="751" y="971"/>
                  </a:lnTo>
                  <a:lnTo>
                    <a:pt x="749" y="971"/>
                  </a:lnTo>
                  <a:lnTo>
                    <a:pt x="745" y="971"/>
                  </a:lnTo>
                  <a:lnTo>
                    <a:pt x="743" y="971"/>
                  </a:lnTo>
                  <a:lnTo>
                    <a:pt x="743" y="969"/>
                  </a:lnTo>
                  <a:lnTo>
                    <a:pt x="741" y="971"/>
                  </a:lnTo>
                  <a:lnTo>
                    <a:pt x="739" y="969"/>
                  </a:lnTo>
                  <a:lnTo>
                    <a:pt x="737" y="969"/>
                  </a:lnTo>
                  <a:lnTo>
                    <a:pt x="737" y="967"/>
                  </a:lnTo>
                  <a:lnTo>
                    <a:pt x="737" y="965"/>
                  </a:lnTo>
                  <a:lnTo>
                    <a:pt x="737" y="964"/>
                  </a:lnTo>
                  <a:lnTo>
                    <a:pt x="735" y="960"/>
                  </a:lnTo>
                  <a:lnTo>
                    <a:pt x="735" y="958"/>
                  </a:lnTo>
                  <a:lnTo>
                    <a:pt x="735" y="956"/>
                  </a:lnTo>
                  <a:lnTo>
                    <a:pt x="733" y="956"/>
                  </a:lnTo>
                  <a:lnTo>
                    <a:pt x="733" y="954"/>
                  </a:lnTo>
                  <a:lnTo>
                    <a:pt x="732" y="954"/>
                  </a:lnTo>
                  <a:lnTo>
                    <a:pt x="730" y="954"/>
                  </a:lnTo>
                  <a:lnTo>
                    <a:pt x="730" y="956"/>
                  </a:lnTo>
                  <a:lnTo>
                    <a:pt x="730" y="958"/>
                  </a:lnTo>
                  <a:lnTo>
                    <a:pt x="730" y="960"/>
                  </a:lnTo>
                  <a:lnTo>
                    <a:pt x="730" y="964"/>
                  </a:lnTo>
                  <a:lnTo>
                    <a:pt x="726" y="964"/>
                  </a:lnTo>
                  <a:lnTo>
                    <a:pt x="722" y="964"/>
                  </a:lnTo>
                  <a:lnTo>
                    <a:pt x="720" y="964"/>
                  </a:lnTo>
                  <a:lnTo>
                    <a:pt x="716" y="964"/>
                  </a:lnTo>
                  <a:lnTo>
                    <a:pt x="712" y="964"/>
                  </a:lnTo>
                  <a:lnTo>
                    <a:pt x="709" y="964"/>
                  </a:lnTo>
                  <a:lnTo>
                    <a:pt x="705" y="964"/>
                  </a:lnTo>
                  <a:lnTo>
                    <a:pt x="701" y="964"/>
                  </a:lnTo>
                  <a:lnTo>
                    <a:pt x="699" y="964"/>
                  </a:lnTo>
                  <a:lnTo>
                    <a:pt x="697" y="964"/>
                  </a:lnTo>
                  <a:lnTo>
                    <a:pt x="695" y="964"/>
                  </a:lnTo>
                  <a:lnTo>
                    <a:pt x="691" y="964"/>
                  </a:lnTo>
                  <a:lnTo>
                    <a:pt x="687" y="964"/>
                  </a:lnTo>
                  <a:lnTo>
                    <a:pt x="684" y="964"/>
                  </a:lnTo>
                  <a:lnTo>
                    <a:pt x="682" y="964"/>
                  </a:lnTo>
                  <a:lnTo>
                    <a:pt x="678" y="964"/>
                  </a:lnTo>
                  <a:lnTo>
                    <a:pt x="674" y="964"/>
                  </a:lnTo>
                  <a:lnTo>
                    <a:pt x="670" y="964"/>
                  </a:lnTo>
                  <a:lnTo>
                    <a:pt x="666" y="964"/>
                  </a:lnTo>
                  <a:lnTo>
                    <a:pt x="662" y="964"/>
                  </a:lnTo>
                  <a:lnTo>
                    <a:pt x="661" y="964"/>
                  </a:lnTo>
                  <a:lnTo>
                    <a:pt x="657" y="964"/>
                  </a:lnTo>
                  <a:lnTo>
                    <a:pt x="653" y="964"/>
                  </a:lnTo>
                  <a:lnTo>
                    <a:pt x="649" y="964"/>
                  </a:lnTo>
                  <a:lnTo>
                    <a:pt x="645" y="964"/>
                  </a:lnTo>
                  <a:lnTo>
                    <a:pt x="643" y="964"/>
                  </a:lnTo>
                  <a:lnTo>
                    <a:pt x="639" y="964"/>
                  </a:lnTo>
                  <a:lnTo>
                    <a:pt x="636" y="964"/>
                  </a:lnTo>
                  <a:lnTo>
                    <a:pt x="632" y="964"/>
                  </a:lnTo>
                  <a:lnTo>
                    <a:pt x="628" y="964"/>
                  </a:lnTo>
                  <a:lnTo>
                    <a:pt x="624" y="964"/>
                  </a:lnTo>
                  <a:lnTo>
                    <a:pt x="622" y="964"/>
                  </a:lnTo>
                  <a:lnTo>
                    <a:pt x="618" y="964"/>
                  </a:lnTo>
                  <a:lnTo>
                    <a:pt x="614" y="964"/>
                  </a:lnTo>
                  <a:lnTo>
                    <a:pt x="611" y="964"/>
                  </a:lnTo>
                  <a:lnTo>
                    <a:pt x="607" y="964"/>
                  </a:lnTo>
                  <a:lnTo>
                    <a:pt x="603" y="964"/>
                  </a:lnTo>
                  <a:lnTo>
                    <a:pt x="601" y="964"/>
                  </a:lnTo>
                  <a:lnTo>
                    <a:pt x="597" y="964"/>
                  </a:lnTo>
                  <a:lnTo>
                    <a:pt x="593" y="964"/>
                  </a:lnTo>
                  <a:lnTo>
                    <a:pt x="589" y="964"/>
                  </a:lnTo>
                  <a:lnTo>
                    <a:pt x="586" y="964"/>
                  </a:lnTo>
                  <a:lnTo>
                    <a:pt x="584" y="964"/>
                  </a:lnTo>
                  <a:lnTo>
                    <a:pt x="580" y="964"/>
                  </a:lnTo>
                  <a:lnTo>
                    <a:pt x="576" y="964"/>
                  </a:lnTo>
                  <a:lnTo>
                    <a:pt x="572" y="964"/>
                  </a:lnTo>
                  <a:lnTo>
                    <a:pt x="568" y="964"/>
                  </a:lnTo>
                  <a:lnTo>
                    <a:pt x="565" y="964"/>
                  </a:lnTo>
                  <a:lnTo>
                    <a:pt x="563" y="964"/>
                  </a:lnTo>
                  <a:lnTo>
                    <a:pt x="559" y="964"/>
                  </a:lnTo>
                  <a:lnTo>
                    <a:pt x="555" y="964"/>
                  </a:lnTo>
                  <a:lnTo>
                    <a:pt x="551" y="964"/>
                  </a:lnTo>
                  <a:lnTo>
                    <a:pt x="547" y="964"/>
                  </a:lnTo>
                  <a:lnTo>
                    <a:pt x="545" y="964"/>
                  </a:lnTo>
                  <a:lnTo>
                    <a:pt x="541" y="964"/>
                  </a:lnTo>
                  <a:lnTo>
                    <a:pt x="538" y="964"/>
                  </a:lnTo>
                  <a:lnTo>
                    <a:pt x="534" y="964"/>
                  </a:lnTo>
                  <a:lnTo>
                    <a:pt x="530" y="964"/>
                  </a:lnTo>
                  <a:lnTo>
                    <a:pt x="526" y="964"/>
                  </a:lnTo>
                  <a:lnTo>
                    <a:pt x="524" y="964"/>
                  </a:lnTo>
                  <a:lnTo>
                    <a:pt x="520" y="964"/>
                  </a:lnTo>
                  <a:lnTo>
                    <a:pt x="517" y="964"/>
                  </a:lnTo>
                  <a:lnTo>
                    <a:pt x="513" y="964"/>
                  </a:lnTo>
                  <a:lnTo>
                    <a:pt x="509" y="964"/>
                  </a:lnTo>
                  <a:lnTo>
                    <a:pt x="505" y="964"/>
                  </a:lnTo>
                  <a:lnTo>
                    <a:pt x="503" y="964"/>
                  </a:lnTo>
                  <a:lnTo>
                    <a:pt x="499" y="964"/>
                  </a:lnTo>
                  <a:lnTo>
                    <a:pt x="495" y="964"/>
                  </a:lnTo>
                  <a:lnTo>
                    <a:pt x="493" y="964"/>
                  </a:lnTo>
                  <a:lnTo>
                    <a:pt x="492" y="964"/>
                  </a:lnTo>
                  <a:lnTo>
                    <a:pt x="488" y="964"/>
                  </a:lnTo>
                  <a:lnTo>
                    <a:pt x="486" y="964"/>
                  </a:lnTo>
                  <a:lnTo>
                    <a:pt x="482" y="964"/>
                  </a:lnTo>
                  <a:lnTo>
                    <a:pt x="478" y="964"/>
                  </a:lnTo>
                  <a:lnTo>
                    <a:pt x="474" y="964"/>
                  </a:lnTo>
                  <a:lnTo>
                    <a:pt x="470" y="964"/>
                  </a:lnTo>
                  <a:lnTo>
                    <a:pt x="467" y="964"/>
                  </a:lnTo>
                  <a:lnTo>
                    <a:pt x="465" y="964"/>
                  </a:lnTo>
                  <a:lnTo>
                    <a:pt x="461" y="964"/>
                  </a:lnTo>
                  <a:lnTo>
                    <a:pt x="457" y="964"/>
                  </a:lnTo>
                  <a:lnTo>
                    <a:pt x="453" y="964"/>
                  </a:lnTo>
                  <a:lnTo>
                    <a:pt x="449" y="964"/>
                  </a:lnTo>
                  <a:lnTo>
                    <a:pt x="447" y="964"/>
                  </a:lnTo>
                  <a:lnTo>
                    <a:pt x="444" y="964"/>
                  </a:lnTo>
                  <a:lnTo>
                    <a:pt x="440" y="964"/>
                  </a:lnTo>
                  <a:lnTo>
                    <a:pt x="436" y="964"/>
                  </a:lnTo>
                  <a:lnTo>
                    <a:pt x="432" y="964"/>
                  </a:lnTo>
                  <a:lnTo>
                    <a:pt x="430" y="964"/>
                  </a:lnTo>
                  <a:lnTo>
                    <a:pt x="428" y="964"/>
                  </a:lnTo>
                  <a:lnTo>
                    <a:pt x="426" y="964"/>
                  </a:lnTo>
                  <a:lnTo>
                    <a:pt x="422" y="964"/>
                  </a:lnTo>
                  <a:lnTo>
                    <a:pt x="419" y="964"/>
                  </a:lnTo>
                  <a:lnTo>
                    <a:pt x="415" y="964"/>
                  </a:lnTo>
                  <a:lnTo>
                    <a:pt x="411" y="964"/>
                  </a:lnTo>
                  <a:lnTo>
                    <a:pt x="407" y="964"/>
                  </a:lnTo>
                  <a:lnTo>
                    <a:pt x="405" y="964"/>
                  </a:lnTo>
                  <a:lnTo>
                    <a:pt x="401" y="964"/>
                  </a:lnTo>
                  <a:lnTo>
                    <a:pt x="397" y="964"/>
                  </a:lnTo>
                  <a:lnTo>
                    <a:pt x="394" y="964"/>
                  </a:lnTo>
                  <a:lnTo>
                    <a:pt x="390" y="964"/>
                  </a:lnTo>
                  <a:lnTo>
                    <a:pt x="388" y="964"/>
                  </a:lnTo>
                  <a:lnTo>
                    <a:pt x="384" y="964"/>
                  </a:lnTo>
                  <a:lnTo>
                    <a:pt x="382" y="964"/>
                  </a:lnTo>
                  <a:lnTo>
                    <a:pt x="380" y="964"/>
                  </a:lnTo>
                  <a:lnTo>
                    <a:pt x="376" y="964"/>
                  </a:lnTo>
                  <a:lnTo>
                    <a:pt x="373" y="964"/>
                  </a:lnTo>
                  <a:lnTo>
                    <a:pt x="369" y="964"/>
                  </a:lnTo>
                  <a:lnTo>
                    <a:pt x="367" y="964"/>
                  </a:lnTo>
                  <a:lnTo>
                    <a:pt x="363" y="964"/>
                  </a:lnTo>
                  <a:lnTo>
                    <a:pt x="359" y="964"/>
                  </a:lnTo>
                  <a:lnTo>
                    <a:pt x="355" y="964"/>
                  </a:lnTo>
                  <a:lnTo>
                    <a:pt x="351" y="964"/>
                  </a:lnTo>
                  <a:lnTo>
                    <a:pt x="349" y="964"/>
                  </a:lnTo>
                  <a:lnTo>
                    <a:pt x="346" y="964"/>
                  </a:lnTo>
                  <a:lnTo>
                    <a:pt x="342" y="964"/>
                  </a:lnTo>
                  <a:lnTo>
                    <a:pt x="338" y="964"/>
                  </a:lnTo>
                  <a:lnTo>
                    <a:pt x="334" y="964"/>
                  </a:lnTo>
                  <a:lnTo>
                    <a:pt x="330" y="964"/>
                  </a:lnTo>
                  <a:lnTo>
                    <a:pt x="328" y="964"/>
                  </a:lnTo>
                  <a:lnTo>
                    <a:pt x="325" y="964"/>
                  </a:lnTo>
                  <a:lnTo>
                    <a:pt x="321" y="964"/>
                  </a:lnTo>
                  <a:lnTo>
                    <a:pt x="317" y="964"/>
                  </a:lnTo>
                  <a:lnTo>
                    <a:pt x="313" y="964"/>
                  </a:lnTo>
                  <a:lnTo>
                    <a:pt x="309" y="964"/>
                  </a:lnTo>
                  <a:lnTo>
                    <a:pt x="307" y="964"/>
                  </a:lnTo>
                  <a:lnTo>
                    <a:pt x="303" y="964"/>
                  </a:lnTo>
                  <a:lnTo>
                    <a:pt x="300" y="964"/>
                  </a:lnTo>
                  <a:lnTo>
                    <a:pt x="296" y="964"/>
                  </a:lnTo>
                  <a:lnTo>
                    <a:pt x="292" y="964"/>
                  </a:lnTo>
                  <a:lnTo>
                    <a:pt x="290" y="964"/>
                  </a:lnTo>
                  <a:lnTo>
                    <a:pt x="290" y="962"/>
                  </a:lnTo>
                  <a:lnTo>
                    <a:pt x="288" y="962"/>
                  </a:lnTo>
                  <a:lnTo>
                    <a:pt x="286" y="962"/>
                  </a:lnTo>
                  <a:lnTo>
                    <a:pt x="286" y="964"/>
                  </a:lnTo>
                  <a:lnTo>
                    <a:pt x="286" y="962"/>
                  </a:lnTo>
                  <a:lnTo>
                    <a:pt x="284" y="962"/>
                  </a:lnTo>
                  <a:lnTo>
                    <a:pt x="286" y="962"/>
                  </a:lnTo>
                  <a:lnTo>
                    <a:pt x="286" y="960"/>
                  </a:lnTo>
                  <a:lnTo>
                    <a:pt x="284" y="960"/>
                  </a:lnTo>
                  <a:lnTo>
                    <a:pt x="284" y="958"/>
                  </a:lnTo>
                  <a:lnTo>
                    <a:pt x="282" y="956"/>
                  </a:lnTo>
                  <a:lnTo>
                    <a:pt x="284" y="956"/>
                  </a:lnTo>
                  <a:lnTo>
                    <a:pt x="286" y="956"/>
                  </a:lnTo>
                  <a:lnTo>
                    <a:pt x="288" y="956"/>
                  </a:lnTo>
                  <a:lnTo>
                    <a:pt x="290" y="954"/>
                  </a:lnTo>
                  <a:lnTo>
                    <a:pt x="290" y="952"/>
                  </a:lnTo>
                  <a:lnTo>
                    <a:pt x="288" y="952"/>
                  </a:lnTo>
                  <a:lnTo>
                    <a:pt x="288" y="954"/>
                  </a:lnTo>
                  <a:lnTo>
                    <a:pt x="288" y="956"/>
                  </a:lnTo>
                  <a:lnTo>
                    <a:pt x="286" y="956"/>
                  </a:lnTo>
                  <a:lnTo>
                    <a:pt x="284" y="956"/>
                  </a:lnTo>
                  <a:lnTo>
                    <a:pt x="282" y="956"/>
                  </a:lnTo>
                  <a:lnTo>
                    <a:pt x="282" y="954"/>
                  </a:lnTo>
                  <a:lnTo>
                    <a:pt x="282" y="952"/>
                  </a:lnTo>
                  <a:lnTo>
                    <a:pt x="284" y="952"/>
                  </a:lnTo>
                  <a:lnTo>
                    <a:pt x="282" y="950"/>
                  </a:lnTo>
                  <a:lnTo>
                    <a:pt x="284" y="950"/>
                  </a:lnTo>
                  <a:lnTo>
                    <a:pt x="284" y="948"/>
                  </a:lnTo>
                  <a:lnTo>
                    <a:pt x="284" y="946"/>
                  </a:lnTo>
                  <a:lnTo>
                    <a:pt x="282" y="948"/>
                  </a:lnTo>
                  <a:lnTo>
                    <a:pt x="282" y="950"/>
                  </a:lnTo>
                  <a:lnTo>
                    <a:pt x="282" y="948"/>
                  </a:lnTo>
                  <a:lnTo>
                    <a:pt x="282" y="950"/>
                  </a:lnTo>
                  <a:lnTo>
                    <a:pt x="280" y="950"/>
                  </a:lnTo>
                  <a:lnTo>
                    <a:pt x="278" y="950"/>
                  </a:lnTo>
                  <a:lnTo>
                    <a:pt x="278" y="952"/>
                  </a:lnTo>
                  <a:lnTo>
                    <a:pt x="280" y="952"/>
                  </a:lnTo>
                  <a:lnTo>
                    <a:pt x="278" y="954"/>
                  </a:lnTo>
                  <a:lnTo>
                    <a:pt x="275" y="952"/>
                  </a:lnTo>
                  <a:lnTo>
                    <a:pt x="273" y="952"/>
                  </a:lnTo>
                  <a:lnTo>
                    <a:pt x="273" y="950"/>
                  </a:lnTo>
                  <a:lnTo>
                    <a:pt x="271" y="950"/>
                  </a:lnTo>
                  <a:lnTo>
                    <a:pt x="271" y="948"/>
                  </a:lnTo>
                  <a:lnTo>
                    <a:pt x="271" y="946"/>
                  </a:lnTo>
                  <a:lnTo>
                    <a:pt x="271" y="944"/>
                  </a:lnTo>
                  <a:lnTo>
                    <a:pt x="273" y="944"/>
                  </a:lnTo>
                  <a:lnTo>
                    <a:pt x="273" y="946"/>
                  </a:lnTo>
                  <a:lnTo>
                    <a:pt x="275" y="948"/>
                  </a:lnTo>
                  <a:lnTo>
                    <a:pt x="275" y="950"/>
                  </a:lnTo>
                  <a:lnTo>
                    <a:pt x="275" y="948"/>
                  </a:lnTo>
                  <a:lnTo>
                    <a:pt x="277" y="948"/>
                  </a:lnTo>
                  <a:lnTo>
                    <a:pt x="278" y="948"/>
                  </a:lnTo>
                  <a:lnTo>
                    <a:pt x="278" y="946"/>
                  </a:lnTo>
                  <a:lnTo>
                    <a:pt x="277" y="948"/>
                  </a:lnTo>
                  <a:lnTo>
                    <a:pt x="275" y="948"/>
                  </a:lnTo>
                  <a:lnTo>
                    <a:pt x="275" y="946"/>
                  </a:lnTo>
                  <a:lnTo>
                    <a:pt x="273" y="944"/>
                  </a:lnTo>
                  <a:lnTo>
                    <a:pt x="273" y="942"/>
                  </a:lnTo>
                  <a:lnTo>
                    <a:pt x="273" y="940"/>
                  </a:lnTo>
                  <a:lnTo>
                    <a:pt x="273" y="939"/>
                  </a:lnTo>
                  <a:lnTo>
                    <a:pt x="275" y="939"/>
                  </a:lnTo>
                  <a:lnTo>
                    <a:pt x="275" y="937"/>
                  </a:lnTo>
                  <a:lnTo>
                    <a:pt x="275" y="935"/>
                  </a:lnTo>
                  <a:lnTo>
                    <a:pt x="273" y="935"/>
                  </a:lnTo>
                  <a:lnTo>
                    <a:pt x="271" y="933"/>
                  </a:lnTo>
                  <a:lnTo>
                    <a:pt x="271" y="935"/>
                  </a:lnTo>
                  <a:lnTo>
                    <a:pt x="273" y="935"/>
                  </a:lnTo>
                  <a:lnTo>
                    <a:pt x="273" y="937"/>
                  </a:lnTo>
                  <a:lnTo>
                    <a:pt x="275" y="937"/>
                  </a:lnTo>
                  <a:lnTo>
                    <a:pt x="273" y="937"/>
                  </a:lnTo>
                  <a:lnTo>
                    <a:pt x="271" y="939"/>
                  </a:lnTo>
                  <a:lnTo>
                    <a:pt x="271" y="940"/>
                  </a:lnTo>
                  <a:lnTo>
                    <a:pt x="273" y="940"/>
                  </a:lnTo>
                  <a:lnTo>
                    <a:pt x="273" y="942"/>
                  </a:lnTo>
                  <a:lnTo>
                    <a:pt x="271" y="944"/>
                  </a:lnTo>
                  <a:lnTo>
                    <a:pt x="271" y="942"/>
                  </a:lnTo>
                  <a:lnTo>
                    <a:pt x="271" y="940"/>
                  </a:lnTo>
                  <a:lnTo>
                    <a:pt x="271" y="942"/>
                  </a:lnTo>
                  <a:lnTo>
                    <a:pt x="269" y="942"/>
                  </a:lnTo>
                  <a:lnTo>
                    <a:pt x="271" y="944"/>
                  </a:lnTo>
                  <a:lnTo>
                    <a:pt x="269" y="944"/>
                  </a:lnTo>
                  <a:lnTo>
                    <a:pt x="267" y="944"/>
                  </a:lnTo>
                  <a:lnTo>
                    <a:pt x="265" y="944"/>
                  </a:lnTo>
                  <a:lnTo>
                    <a:pt x="263" y="944"/>
                  </a:lnTo>
                  <a:lnTo>
                    <a:pt x="263" y="942"/>
                  </a:lnTo>
                  <a:lnTo>
                    <a:pt x="261" y="942"/>
                  </a:lnTo>
                  <a:lnTo>
                    <a:pt x="261" y="940"/>
                  </a:lnTo>
                  <a:lnTo>
                    <a:pt x="259" y="940"/>
                  </a:lnTo>
                  <a:lnTo>
                    <a:pt x="259" y="939"/>
                  </a:lnTo>
                  <a:lnTo>
                    <a:pt x="257" y="939"/>
                  </a:lnTo>
                  <a:lnTo>
                    <a:pt x="257" y="937"/>
                  </a:lnTo>
                  <a:lnTo>
                    <a:pt x="259" y="937"/>
                  </a:lnTo>
                  <a:lnTo>
                    <a:pt x="259" y="939"/>
                  </a:lnTo>
                  <a:lnTo>
                    <a:pt x="261" y="939"/>
                  </a:lnTo>
                  <a:lnTo>
                    <a:pt x="259" y="939"/>
                  </a:lnTo>
                  <a:lnTo>
                    <a:pt x="259" y="937"/>
                  </a:lnTo>
                  <a:lnTo>
                    <a:pt x="261" y="937"/>
                  </a:lnTo>
                  <a:lnTo>
                    <a:pt x="259" y="937"/>
                  </a:lnTo>
                  <a:lnTo>
                    <a:pt x="261" y="937"/>
                  </a:lnTo>
                  <a:lnTo>
                    <a:pt x="261" y="935"/>
                  </a:lnTo>
                  <a:lnTo>
                    <a:pt x="261" y="933"/>
                  </a:lnTo>
                  <a:lnTo>
                    <a:pt x="261" y="931"/>
                  </a:lnTo>
                  <a:lnTo>
                    <a:pt x="259" y="931"/>
                  </a:lnTo>
                  <a:lnTo>
                    <a:pt x="261" y="931"/>
                  </a:lnTo>
                  <a:lnTo>
                    <a:pt x="261" y="929"/>
                  </a:lnTo>
                  <a:lnTo>
                    <a:pt x="263" y="929"/>
                  </a:lnTo>
                  <a:lnTo>
                    <a:pt x="265" y="927"/>
                  </a:lnTo>
                  <a:lnTo>
                    <a:pt x="263" y="927"/>
                  </a:lnTo>
                  <a:lnTo>
                    <a:pt x="261" y="929"/>
                  </a:lnTo>
                  <a:lnTo>
                    <a:pt x="259" y="929"/>
                  </a:lnTo>
                  <a:lnTo>
                    <a:pt x="259" y="931"/>
                  </a:lnTo>
                  <a:lnTo>
                    <a:pt x="257" y="931"/>
                  </a:lnTo>
                  <a:lnTo>
                    <a:pt x="255" y="931"/>
                  </a:lnTo>
                  <a:lnTo>
                    <a:pt x="255" y="929"/>
                  </a:lnTo>
                  <a:lnTo>
                    <a:pt x="255" y="931"/>
                  </a:lnTo>
                  <a:lnTo>
                    <a:pt x="253" y="931"/>
                  </a:lnTo>
                  <a:lnTo>
                    <a:pt x="253" y="929"/>
                  </a:lnTo>
                  <a:lnTo>
                    <a:pt x="253" y="927"/>
                  </a:lnTo>
                  <a:lnTo>
                    <a:pt x="255" y="927"/>
                  </a:lnTo>
                  <a:lnTo>
                    <a:pt x="255" y="925"/>
                  </a:lnTo>
                  <a:lnTo>
                    <a:pt x="257" y="925"/>
                  </a:lnTo>
                  <a:lnTo>
                    <a:pt x="257" y="923"/>
                  </a:lnTo>
                  <a:lnTo>
                    <a:pt x="257" y="921"/>
                  </a:lnTo>
                  <a:lnTo>
                    <a:pt x="257" y="919"/>
                  </a:lnTo>
                  <a:lnTo>
                    <a:pt x="257" y="917"/>
                  </a:lnTo>
                  <a:lnTo>
                    <a:pt x="259" y="917"/>
                  </a:lnTo>
                  <a:lnTo>
                    <a:pt x="259" y="916"/>
                  </a:lnTo>
                  <a:lnTo>
                    <a:pt x="257" y="916"/>
                  </a:lnTo>
                  <a:lnTo>
                    <a:pt x="257" y="917"/>
                  </a:lnTo>
                  <a:lnTo>
                    <a:pt x="255" y="917"/>
                  </a:lnTo>
                  <a:lnTo>
                    <a:pt x="255" y="919"/>
                  </a:lnTo>
                  <a:lnTo>
                    <a:pt x="257" y="919"/>
                  </a:lnTo>
                  <a:lnTo>
                    <a:pt x="257" y="921"/>
                  </a:lnTo>
                  <a:lnTo>
                    <a:pt x="257" y="923"/>
                  </a:lnTo>
                  <a:lnTo>
                    <a:pt x="255" y="923"/>
                  </a:lnTo>
                  <a:lnTo>
                    <a:pt x="255" y="925"/>
                  </a:lnTo>
                  <a:lnTo>
                    <a:pt x="253" y="927"/>
                  </a:lnTo>
                  <a:lnTo>
                    <a:pt x="253" y="929"/>
                  </a:lnTo>
                  <a:lnTo>
                    <a:pt x="252" y="929"/>
                  </a:lnTo>
                  <a:lnTo>
                    <a:pt x="252" y="927"/>
                  </a:lnTo>
                  <a:lnTo>
                    <a:pt x="250" y="927"/>
                  </a:lnTo>
                  <a:lnTo>
                    <a:pt x="250" y="925"/>
                  </a:lnTo>
                  <a:lnTo>
                    <a:pt x="250" y="927"/>
                  </a:lnTo>
                  <a:lnTo>
                    <a:pt x="248" y="927"/>
                  </a:lnTo>
                  <a:lnTo>
                    <a:pt x="246" y="927"/>
                  </a:lnTo>
                  <a:lnTo>
                    <a:pt x="248" y="925"/>
                  </a:lnTo>
                  <a:lnTo>
                    <a:pt x="246" y="925"/>
                  </a:lnTo>
                  <a:lnTo>
                    <a:pt x="246" y="923"/>
                  </a:lnTo>
                  <a:lnTo>
                    <a:pt x="248" y="923"/>
                  </a:lnTo>
                  <a:lnTo>
                    <a:pt x="248" y="921"/>
                  </a:lnTo>
                  <a:lnTo>
                    <a:pt x="246" y="921"/>
                  </a:lnTo>
                  <a:lnTo>
                    <a:pt x="246" y="923"/>
                  </a:lnTo>
                  <a:lnTo>
                    <a:pt x="246" y="925"/>
                  </a:lnTo>
                  <a:lnTo>
                    <a:pt x="246" y="927"/>
                  </a:lnTo>
                  <a:lnTo>
                    <a:pt x="244" y="927"/>
                  </a:lnTo>
                  <a:lnTo>
                    <a:pt x="242" y="927"/>
                  </a:lnTo>
                  <a:lnTo>
                    <a:pt x="244" y="927"/>
                  </a:lnTo>
                  <a:lnTo>
                    <a:pt x="244" y="925"/>
                  </a:lnTo>
                  <a:lnTo>
                    <a:pt x="242" y="925"/>
                  </a:lnTo>
                  <a:lnTo>
                    <a:pt x="242" y="927"/>
                  </a:lnTo>
                  <a:lnTo>
                    <a:pt x="240" y="927"/>
                  </a:lnTo>
                  <a:lnTo>
                    <a:pt x="238" y="927"/>
                  </a:lnTo>
                  <a:lnTo>
                    <a:pt x="236" y="927"/>
                  </a:lnTo>
                  <a:lnTo>
                    <a:pt x="234" y="927"/>
                  </a:lnTo>
                  <a:lnTo>
                    <a:pt x="234" y="925"/>
                  </a:lnTo>
                  <a:lnTo>
                    <a:pt x="236" y="925"/>
                  </a:lnTo>
                  <a:lnTo>
                    <a:pt x="238" y="923"/>
                  </a:lnTo>
                  <a:lnTo>
                    <a:pt x="240" y="923"/>
                  </a:lnTo>
                  <a:lnTo>
                    <a:pt x="238" y="923"/>
                  </a:lnTo>
                  <a:lnTo>
                    <a:pt x="236" y="923"/>
                  </a:lnTo>
                  <a:lnTo>
                    <a:pt x="234" y="923"/>
                  </a:lnTo>
                  <a:lnTo>
                    <a:pt x="236" y="923"/>
                  </a:lnTo>
                  <a:lnTo>
                    <a:pt x="238" y="923"/>
                  </a:lnTo>
                  <a:lnTo>
                    <a:pt x="238" y="921"/>
                  </a:lnTo>
                  <a:lnTo>
                    <a:pt x="240" y="923"/>
                  </a:lnTo>
                  <a:lnTo>
                    <a:pt x="242" y="921"/>
                  </a:lnTo>
                  <a:lnTo>
                    <a:pt x="244" y="921"/>
                  </a:lnTo>
                  <a:lnTo>
                    <a:pt x="244" y="919"/>
                  </a:lnTo>
                  <a:lnTo>
                    <a:pt x="246" y="919"/>
                  </a:lnTo>
                  <a:lnTo>
                    <a:pt x="246" y="917"/>
                  </a:lnTo>
                  <a:lnTo>
                    <a:pt x="246" y="916"/>
                  </a:lnTo>
                  <a:lnTo>
                    <a:pt x="248" y="916"/>
                  </a:lnTo>
                  <a:lnTo>
                    <a:pt x="248" y="914"/>
                  </a:lnTo>
                  <a:lnTo>
                    <a:pt x="246" y="914"/>
                  </a:lnTo>
                  <a:lnTo>
                    <a:pt x="246" y="912"/>
                  </a:lnTo>
                  <a:lnTo>
                    <a:pt x="246" y="914"/>
                  </a:lnTo>
                  <a:lnTo>
                    <a:pt x="246" y="916"/>
                  </a:lnTo>
                  <a:lnTo>
                    <a:pt x="244" y="917"/>
                  </a:lnTo>
                  <a:lnTo>
                    <a:pt x="246" y="919"/>
                  </a:lnTo>
                  <a:lnTo>
                    <a:pt x="244" y="919"/>
                  </a:lnTo>
                  <a:lnTo>
                    <a:pt x="244" y="921"/>
                  </a:lnTo>
                  <a:lnTo>
                    <a:pt x="242" y="921"/>
                  </a:lnTo>
                  <a:lnTo>
                    <a:pt x="240" y="921"/>
                  </a:lnTo>
                  <a:lnTo>
                    <a:pt x="238" y="921"/>
                  </a:lnTo>
                  <a:lnTo>
                    <a:pt x="236" y="921"/>
                  </a:lnTo>
                  <a:lnTo>
                    <a:pt x="238" y="919"/>
                  </a:lnTo>
                  <a:lnTo>
                    <a:pt x="236" y="919"/>
                  </a:lnTo>
                  <a:lnTo>
                    <a:pt x="236" y="917"/>
                  </a:lnTo>
                  <a:lnTo>
                    <a:pt x="234" y="917"/>
                  </a:lnTo>
                  <a:lnTo>
                    <a:pt x="232" y="917"/>
                  </a:lnTo>
                  <a:lnTo>
                    <a:pt x="232" y="919"/>
                  </a:lnTo>
                  <a:lnTo>
                    <a:pt x="230" y="917"/>
                  </a:lnTo>
                  <a:lnTo>
                    <a:pt x="230" y="916"/>
                  </a:lnTo>
                  <a:lnTo>
                    <a:pt x="232" y="916"/>
                  </a:lnTo>
                  <a:lnTo>
                    <a:pt x="234" y="916"/>
                  </a:lnTo>
                  <a:lnTo>
                    <a:pt x="236" y="916"/>
                  </a:lnTo>
                  <a:lnTo>
                    <a:pt x="232" y="916"/>
                  </a:lnTo>
                  <a:lnTo>
                    <a:pt x="230" y="914"/>
                  </a:lnTo>
                  <a:lnTo>
                    <a:pt x="230" y="912"/>
                  </a:lnTo>
                  <a:lnTo>
                    <a:pt x="230" y="914"/>
                  </a:lnTo>
                  <a:lnTo>
                    <a:pt x="230" y="916"/>
                  </a:lnTo>
                  <a:lnTo>
                    <a:pt x="229" y="917"/>
                  </a:lnTo>
                  <a:lnTo>
                    <a:pt x="227" y="917"/>
                  </a:lnTo>
                  <a:lnTo>
                    <a:pt x="227" y="916"/>
                  </a:lnTo>
                  <a:lnTo>
                    <a:pt x="225" y="916"/>
                  </a:lnTo>
                  <a:lnTo>
                    <a:pt x="223" y="916"/>
                  </a:lnTo>
                  <a:lnTo>
                    <a:pt x="221" y="916"/>
                  </a:lnTo>
                  <a:lnTo>
                    <a:pt x="223" y="916"/>
                  </a:lnTo>
                  <a:lnTo>
                    <a:pt x="223" y="917"/>
                  </a:lnTo>
                  <a:lnTo>
                    <a:pt x="225" y="917"/>
                  </a:lnTo>
                  <a:lnTo>
                    <a:pt x="223" y="917"/>
                  </a:lnTo>
                  <a:lnTo>
                    <a:pt x="221" y="917"/>
                  </a:lnTo>
                  <a:lnTo>
                    <a:pt x="219" y="917"/>
                  </a:lnTo>
                  <a:lnTo>
                    <a:pt x="219" y="916"/>
                  </a:lnTo>
                  <a:lnTo>
                    <a:pt x="217" y="916"/>
                  </a:lnTo>
                  <a:lnTo>
                    <a:pt x="217" y="914"/>
                  </a:lnTo>
                  <a:lnTo>
                    <a:pt x="215" y="914"/>
                  </a:lnTo>
                  <a:lnTo>
                    <a:pt x="215" y="912"/>
                  </a:lnTo>
                  <a:lnTo>
                    <a:pt x="213" y="912"/>
                  </a:lnTo>
                  <a:lnTo>
                    <a:pt x="213" y="910"/>
                  </a:lnTo>
                  <a:lnTo>
                    <a:pt x="211" y="910"/>
                  </a:lnTo>
                  <a:lnTo>
                    <a:pt x="211" y="908"/>
                  </a:lnTo>
                  <a:lnTo>
                    <a:pt x="213" y="906"/>
                  </a:lnTo>
                  <a:lnTo>
                    <a:pt x="215" y="906"/>
                  </a:lnTo>
                  <a:lnTo>
                    <a:pt x="217" y="906"/>
                  </a:lnTo>
                  <a:lnTo>
                    <a:pt x="221" y="906"/>
                  </a:lnTo>
                  <a:lnTo>
                    <a:pt x="221" y="904"/>
                  </a:lnTo>
                  <a:lnTo>
                    <a:pt x="221" y="906"/>
                  </a:lnTo>
                  <a:lnTo>
                    <a:pt x="219" y="906"/>
                  </a:lnTo>
                  <a:lnTo>
                    <a:pt x="215" y="906"/>
                  </a:lnTo>
                  <a:lnTo>
                    <a:pt x="215" y="904"/>
                  </a:lnTo>
                  <a:lnTo>
                    <a:pt x="215" y="906"/>
                  </a:lnTo>
                  <a:lnTo>
                    <a:pt x="213" y="906"/>
                  </a:lnTo>
                  <a:lnTo>
                    <a:pt x="211" y="906"/>
                  </a:lnTo>
                  <a:lnTo>
                    <a:pt x="211" y="904"/>
                  </a:lnTo>
                  <a:lnTo>
                    <a:pt x="213" y="904"/>
                  </a:lnTo>
                  <a:lnTo>
                    <a:pt x="213" y="902"/>
                  </a:lnTo>
                  <a:lnTo>
                    <a:pt x="215" y="902"/>
                  </a:lnTo>
                  <a:lnTo>
                    <a:pt x="215" y="900"/>
                  </a:lnTo>
                  <a:lnTo>
                    <a:pt x="215" y="898"/>
                  </a:lnTo>
                  <a:lnTo>
                    <a:pt x="219" y="896"/>
                  </a:lnTo>
                  <a:lnTo>
                    <a:pt x="223" y="896"/>
                  </a:lnTo>
                  <a:lnTo>
                    <a:pt x="229" y="898"/>
                  </a:lnTo>
                  <a:lnTo>
                    <a:pt x="229" y="896"/>
                  </a:lnTo>
                  <a:lnTo>
                    <a:pt x="230" y="896"/>
                  </a:lnTo>
                  <a:lnTo>
                    <a:pt x="229" y="894"/>
                  </a:lnTo>
                  <a:lnTo>
                    <a:pt x="229" y="893"/>
                  </a:lnTo>
                  <a:lnTo>
                    <a:pt x="229" y="894"/>
                  </a:lnTo>
                  <a:lnTo>
                    <a:pt x="229" y="896"/>
                  </a:lnTo>
                  <a:lnTo>
                    <a:pt x="223" y="896"/>
                  </a:lnTo>
                  <a:lnTo>
                    <a:pt x="219" y="896"/>
                  </a:lnTo>
                  <a:lnTo>
                    <a:pt x="217" y="896"/>
                  </a:lnTo>
                  <a:lnTo>
                    <a:pt x="217" y="894"/>
                  </a:lnTo>
                  <a:lnTo>
                    <a:pt x="219" y="893"/>
                  </a:lnTo>
                  <a:lnTo>
                    <a:pt x="217" y="893"/>
                  </a:lnTo>
                  <a:lnTo>
                    <a:pt x="217" y="894"/>
                  </a:lnTo>
                  <a:lnTo>
                    <a:pt x="215" y="896"/>
                  </a:lnTo>
                  <a:lnTo>
                    <a:pt x="213" y="896"/>
                  </a:lnTo>
                  <a:lnTo>
                    <a:pt x="215" y="896"/>
                  </a:lnTo>
                  <a:lnTo>
                    <a:pt x="215" y="898"/>
                  </a:lnTo>
                  <a:lnTo>
                    <a:pt x="213" y="898"/>
                  </a:lnTo>
                  <a:lnTo>
                    <a:pt x="213" y="900"/>
                  </a:lnTo>
                  <a:lnTo>
                    <a:pt x="215" y="900"/>
                  </a:lnTo>
                  <a:lnTo>
                    <a:pt x="213" y="902"/>
                  </a:lnTo>
                  <a:lnTo>
                    <a:pt x="211" y="902"/>
                  </a:lnTo>
                  <a:lnTo>
                    <a:pt x="211" y="900"/>
                  </a:lnTo>
                  <a:lnTo>
                    <a:pt x="213" y="900"/>
                  </a:lnTo>
                  <a:lnTo>
                    <a:pt x="211" y="900"/>
                  </a:lnTo>
                  <a:lnTo>
                    <a:pt x="211" y="898"/>
                  </a:lnTo>
                  <a:lnTo>
                    <a:pt x="209" y="898"/>
                  </a:lnTo>
                  <a:lnTo>
                    <a:pt x="209" y="896"/>
                  </a:lnTo>
                  <a:lnTo>
                    <a:pt x="209" y="894"/>
                  </a:lnTo>
                  <a:lnTo>
                    <a:pt x="209" y="893"/>
                  </a:lnTo>
                  <a:lnTo>
                    <a:pt x="209" y="891"/>
                  </a:lnTo>
                  <a:lnTo>
                    <a:pt x="211" y="891"/>
                  </a:lnTo>
                  <a:lnTo>
                    <a:pt x="211" y="889"/>
                  </a:lnTo>
                  <a:lnTo>
                    <a:pt x="213" y="889"/>
                  </a:lnTo>
                  <a:lnTo>
                    <a:pt x="213" y="887"/>
                  </a:lnTo>
                  <a:lnTo>
                    <a:pt x="213" y="885"/>
                  </a:lnTo>
                  <a:lnTo>
                    <a:pt x="215" y="885"/>
                  </a:lnTo>
                  <a:lnTo>
                    <a:pt x="215" y="887"/>
                  </a:lnTo>
                  <a:lnTo>
                    <a:pt x="213" y="887"/>
                  </a:lnTo>
                  <a:lnTo>
                    <a:pt x="215" y="887"/>
                  </a:lnTo>
                  <a:lnTo>
                    <a:pt x="217" y="887"/>
                  </a:lnTo>
                  <a:lnTo>
                    <a:pt x="217" y="885"/>
                  </a:lnTo>
                  <a:lnTo>
                    <a:pt x="217" y="883"/>
                  </a:lnTo>
                  <a:lnTo>
                    <a:pt x="219" y="883"/>
                  </a:lnTo>
                  <a:lnTo>
                    <a:pt x="219" y="881"/>
                  </a:lnTo>
                  <a:lnTo>
                    <a:pt x="221" y="881"/>
                  </a:lnTo>
                  <a:lnTo>
                    <a:pt x="221" y="879"/>
                  </a:lnTo>
                  <a:lnTo>
                    <a:pt x="223" y="881"/>
                  </a:lnTo>
                  <a:lnTo>
                    <a:pt x="225" y="881"/>
                  </a:lnTo>
                  <a:lnTo>
                    <a:pt x="225" y="883"/>
                  </a:lnTo>
                  <a:lnTo>
                    <a:pt x="227" y="885"/>
                  </a:lnTo>
                  <a:lnTo>
                    <a:pt x="227" y="887"/>
                  </a:lnTo>
                  <a:lnTo>
                    <a:pt x="229" y="887"/>
                  </a:lnTo>
                  <a:lnTo>
                    <a:pt x="229" y="889"/>
                  </a:lnTo>
                  <a:lnTo>
                    <a:pt x="229" y="887"/>
                  </a:lnTo>
                  <a:lnTo>
                    <a:pt x="229" y="885"/>
                  </a:lnTo>
                  <a:lnTo>
                    <a:pt x="227" y="885"/>
                  </a:lnTo>
                  <a:lnTo>
                    <a:pt x="225" y="883"/>
                  </a:lnTo>
                  <a:lnTo>
                    <a:pt x="225" y="881"/>
                  </a:lnTo>
                  <a:lnTo>
                    <a:pt x="225" y="879"/>
                  </a:lnTo>
                  <a:lnTo>
                    <a:pt x="227" y="879"/>
                  </a:lnTo>
                  <a:lnTo>
                    <a:pt x="229" y="879"/>
                  </a:lnTo>
                  <a:lnTo>
                    <a:pt x="227" y="877"/>
                  </a:lnTo>
                  <a:lnTo>
                    <a:pt x="225" y="879"/>
                  </a:lnTo>
                  <a:lnTo>
                    <a:pt x="223" y="879"/>
                  </a:lnTo>
                  <a:lnTo>
                    <a:pt x="221" y="879"/>
                  </a:lnTo>
                  <a:lnTo>
                    <a:pt x="221" y="877"/>
                  </a:lnTo>
                  <a:lnTo>
                    <a:pt x="219" y="877"/>
                  </a:lnTo>
                  <a:lnTo>
                    <a:pt x="219" y="875"/>
                  </a:lnTo>
                  <a:lnTo>
                    <a:pt x="221" y="873"/>
                  </a:lnTo>
                  <a:lnTo>
                    <a:pt x="223" y="871"/>
                  </a:lnTo>
                  <a:lnTo>
                    <a:pt x="225" y="871"/>
                  </a:lnTo>
                  <a:lnTo>
                    <a:pt x="225" y="869"/>
                  </a:lnTo>
                  <a:lnTo>
                    <a:pt x="225" y="868"/>
                  </a:lnTo>
                  <a:lnTo>
                    <a:pt x="223" y="866"/>
                  </a:lnTo>
                  <a:lnTo>
                    <a:pt x="223" y="868"/>
                  </a:lnTo>
                  <a:lnTo>
                    <a:pt x="223" y="869"/>
                  </a:lnTo>
                  <a:lnTo>
                    <a:pt x="225" y="869"/>
                  </a:lnTo>
                  <a:lnTo>
                    <a:pt x="223" y="869"/>
                  </a:lnTo>
                  <a:lnTo>
                    <a:pt x="223" y="871"/>
                  </a:lnTo>
                  <a:lnTo>
                    <a:pt x="221" y="871"/>
                  </a:lnTo>
                  <a:lnTo>
                    <a:pt x="221" y="873"/>
                  </a:lnTo>
                  <a:lnTo>
                    <a:pt x="219" y="873"/>
                  </a:lnTo>
                  <a:lnTo>
                    <a:pt x="219" y="875"/>
                  </a:lnTo>
                  <a:lnTo>
                    <a:pt x="219" y="877"/>
                  </a:lnTo>
                  <a:lnTo>
                    <a:pt x="217" y="877"/>
                  </a:lnTo>
                  <a:lnTo>
                    <a:pt x="215" y="879"/>
                  </a:lnTo>
                  <a:lnTo>
                    <a:pt x="213" y="879"/>
                  </a:lnTo>
                  <a:lnTo>
                    <a:pt x="213" y="881"/>
                  </a:lnTo>
                  <a:lnTo>
                    <a:pt x="211" y="881"/>
                  </a:lnTo>
                  <a:lnTo>
                    <a:pt x="211" y="879"/>
                  </a:lnTo>
                  <a:lnTo>
                    <a:pt x="211" y="881"/>
                  </a:lnTo>
                  <a:lnTo>
                    <a:pt x="209" y="883"/>
                  </a:lnTo>
                  <a:lnTo>
                    <a:pt x="209" y="881"/>
                  </a:lnTo>
                  <a:lnTo>
                    <a:pt x="209" y="879"/>
                  </a:lnTo>
                  <a:lnTo>
                    <a:pt x="209" y="877"/>
                  </a:lnTo>
                  <a:lnTo>
                    <a:pt x="209" y="875"/>
                  </a:lnTo>
                  <a:lnTo>
                    <a:pt x="209" y="877"/>
                  </a:lnTo>
                  <a:lnTo>
                    <a:pt x="209" y="879"/>
                  </a:lnTo>
                  <a:lnTo>
                    <a:pt x="207" y="879"/>
                  </a:lnTo>
                  <a:lnTo>
                    <a:pt x="207" y="877"/>
                  </a:lnTo>
                  <a:lnTo>
                    <a:pt x="207" y="875"/>
                  </a:lnTo>
                  <a:lnTo>
                    <a:pt x="209" y="875"/>
                  </a:lnTo>
                  <a:lnTo>
                    <a:pt x="209" y="873"/>
                  </a:lnTo>
                  <a:lnTo>
                    <a:pt x="207" y="873"/>
                  </a:lnTo>
                  <a:lnTo>
                    <a:pt x="207" y="875"/>
                  </a:lnTo>
                  <a:lnTo>
                    <a:pt x="205" y="875"/>
                  </a:lnTo>
                  <a:lnTo>
                    <a:pt x="205" y="877"/>
                  </a:lnTo>
                  <a:lnTo>
                    <a:pt x="204" y="877"/>
                  </a:lnTo>
                  <a:lnTo>
                    <a:pt x="204" y="879"/>
                  </a:lnTo>
                  <a:lnTo>
                    <a:pt x="204" y="881"/>
                  </a:lnTo>
                  <a:lnTo>
                    <a:pt x="202" y="881"/>
                  </a:lnTo>
                  <a:lnTo>
                    <a:pt x="202" y="879"/>
                  </a:lnTo>
                  <a:lnTo>
                    <a:pt x="202" y="877"/>
                  </a:lnTo>
                  <a:lnTo>
                    <a:pt x="204" y="877"/>
                  </a:lnTo>
                  <a:lnTo>
                    <a:pt x="204" y="875"/>
                  </a:lnTo>
                  <a:lnTo>
                    <a:pt x="204" y="873"/>
                  </a:lnTo>
                  <a:lnTo>
                    <a:pt x="204" y="871"/>
                  </a:lnTo>
                  <a:lnTo>
                    <a:pt x="205" y="871"/>
                  </a:lnTo>
                  <a:lnTo>
                    <a:pt x="205" y="869"/>
                  </a:lnTo>
                  <a:lnTo>
                    <a:pt x="205" y="868"/>
                  </a:lnTo>
                  <a:lnTo>
                    <a:pt x="205" y="866"/>
                  </a:lnTo>
                  <a:lnTo>
                    <a:pt x="207" y="864"/>
                  </a:lnTo>
                  <a:lnTo>
                    <a:pt x="205" y="864"/>
                  </a:lnTo>
                  <a:lnTo>
                    <a:pt x="205" y="866"/>
                  </a:lnTo>
                  <a:lnTo>
                    <a:pt x="204" y="866"/>
                  </a:lnTo>
                  <a:lnTo>
                    <a:pt x="204" y="868"/>
                  </a:lnTo>
                  <a:lnTo>
                    <a:pt x="202" y="868"/>
                  </a:lnTo>
                  <a:lnTo>
                    <a:pt x="200" y="868"/>
                  </a:lnTo>
                  <a:lnTo>
                    <a:pt x="200" y="866"/>
                  </a:lnTo>
                  <a:lnTo>
                    <a:pt x="200" y="864"/>
                  </a:lnTo>
                  <a:lnTo>
                    <a:pt x="200" y="862"/>
                  </a:lnTo>
                  <a:lnTo>
                    <a:pt x="200" y="860"/>
                  </a:lnTo>
                  <a:lnTo>
                    <a:pt x="198" y="858"/>
                  </a:lnTo>
                  <a:lnTo>
                    <a:pt x="200" y="858"/>
                  </a:lnTo>
                  <a:lnTo>
                    <a:pt x="198" y="858"/>
                  </a:lnTo>
                  <a:lnTo>
                    <a:pt x="198" y="856"/>
                  </a:lnTo>
                  <a:lnTo>
                    <a:pt x="196" y="856"/>
                  </a:lnTo>
                  <a:lnTo>
                    <a:pt x="198" y="856"/>
                  </a:lnTo>
                  <a:lnTo>
                    <a:pt x="196" y="858"/>
                  </a:lnTo>
                  <a:lnTo>
                    <a:pt x="196" y="856"/>
                  </a:lnTo>
                  <a:lnTo>
                    <a:pt x="194" y="856"/>
                  </a:lnTo>
                  <a:lnTo>
                    <a:pt x="194" y="854"/>
                  </a:lnTo>
                  <a:lnTo>
                    <a:pt x="194" y="852"/>
                  </a:lnTo>
                  <a:lnTo>
                    <a:pt x="194" y="850"/>
                  </a:lnTo>
                  <a:lnTo>
                    <a:pt x="194" y="848"/>
                  </a:lnTo>
                  <a:lnTo>
                    <a:pt x="194" y="850"/>
                  </a:lnTo>
                  <a:lnTo>
                    <a:pt x="192" y="850"/>
                  </a:lnTo>
                  <a:lnTo>
                    <a:pt x="192" y="848"/>
                  </a:lnTo>
                  <a:lnTo>
                    <a:pt x="192" y="846"/>
                  </a:lnTo>
                  <a:lnTo>
                    <a:pt x="194" y="848"/>
                  </a:lnTo>
                  <a:lnTo>
                    <a:pt x="194" y="846"/>
                  </a:lnTo>
                  <a:lnTo>
                    <a:pt x="196" y="846"/>
                  </a:lnTo>
                  <a:lnTo>
                    <a:pt x="196" y="848"/>
                  </a:lnTo>
                  <a:lnTo>
                    <a:pt x="196" y="850"/>
                  </a:lnTo>
                  <a:lnTo>
                    <a:pt x="198" y="850"/>
                  </a:lnTo>
                  <a:lnTo>
                    <a:pt x="196" y="850"/>
                  </a:lnTo>
                  <a:lnTo>
                    <a:pt x="196" y="848"/>
                  </a:lnTo>
                  <a:lnTo>
                    <a:pt x="198" y="848"/>
                  </a:lnTo>
                  <a:lnTo>
                    <a:pt x="198" y="850"/>
                  </a:lnTo>
                  <a:lnTo>
                    <a:pt x="200" y="852"/>
                  </a:lnTo>
                  <a:lnTo>
                    <a:pt x="200" y="850"/>
                  </a:lnTo>
                  <a:lnTo>
                    <a:pt x="202" y="850"/>
                  </a:lnTo>
                  <a:lnTo>
                    <a:pt x="202" y="848"/>
                  </a:lnTo>
                  <a:lnTo>
                    <a:pt x="202" y="850"/>
                  </a:lnTo>
                  <a:lnTo>
                    <a:pt x="204" y="850"/>
                  </a:lnTo>
                  <a:lnTo>
                    <a:pt x="205" y="850"/>
                  </a:lnTo>
                  <a:lnTo>
                    <a:pt x="205" y="852"/>
                  </a:lnTo>
                  <a:lnTo>
                    <a:pt x="207" y="852"/>
                  </a:lnTo>
                  <a:lnTo>
                    <a:pt x="207" y="854"/>
                  </a:lnTo>
                  <a:lnTo>
                    <a:pt x="207" y="856"/>
                  </a:lnTo>
                  <a:lnTo>
                    <a:pt x="209" y="856"/>
                  </a:lnTo>
                  <a:lnTo>
                    <a:pt x="209" y="854"/>
                  </a:lnTo>
                  <a:lnTo>
                    <a:pt x="209" y="852"/>
                  </a:lnTo>
                  <a:lnTo>
                    <a:pt x="207" y="852"/>
                  </a:lnTo>
                  <a:lnTo>
                    <a:pt x="207" y="850"/>
                  </a:lnTo>
                  <a:lnTo>
                    <a:pt x="205" y="850"/>
                  </a:lnTo>
                  <a:lnTo>
                    <a:pt x="205" y="848"/>
                  </a:lnTo>
                  <a:lnTo>
                    <a:pt x="204" y="848"/>
                  </a:lnTo>
                  <a:lnTo>
                    <a:pt x="202" y="848"/>
                  </a:lnTo>
                  <a:lnTo>
                    <a:pt x="202" y="850"/>
                  </a:lnTo>
                  <a:lnTo>
                    <a:pt x="200" y="850"/>
                  </a:lnTo>
                  <a:lnTo>
                    <a:pt x="198" y="850"/>
                  </a:lnTo>
                  <a:lnTo>
                    <a:pt x="198" y="848"/>
                  </a:lnTo>
                  <a:lnTo>
                    <a:pt x="196" y="848"/>
                  </a:lnTo>
                  <a:lnTo>
                    <a:pt x="196" y="846"/>
                  </a:lnTo>
                  <a:lnTo>
                    <a:pt x="194" y="846"/>
                  </a:lnTo>
                  <a:lnTo>
                    <a:pt x="194" y="845"/>
                  </a:lnTo>
                  <a:lnTo>
                    <a:pt x="196" y="843"/>
                  </a:lnTo>
                  <a:lnTo>
                    <a:pt x="194" y="843"/>
                  </a:lnTo>
                  <a:lnTo>
                    <a:pt x="196" y="841"/>
                  </a:lnTo>
                  <a:lnTo>
                    <a:pt x="196" y="839"/>
                  </a:lnTo>
                  <a:lnTo>
                    <a:pt x="198" y="839"/>
                  </a:lnTo>
                  <a:lnTo>
                    <a:pt x="200" y="841"/>
                  </a:lnTo>
                  <a:lnTo>
                    <a:pt x="200" y="839"/>
                  </a:lnTo>
                  <a:lnTo>
                    <a:pt x="198" y="839"/>
                  </a:lnTo>
                  <a:lnTo>
                    <a:pt x="196" y="839"/>
                  </a:lnTo>
                  <a:lnTo>
                    <a:pt x="196" y="837"/>
                  </a:lnTo>
                  <a:lnTo>
                    <a:pt x="198" y="837"/>
                  </a:lnTo>
                  <a:lnTo>
                    <a:pt x="198" y="835"/>
                  </a:lnTo>
                  <a:lnTo>
                    <a:pt x="196" y="835"/>
                  </a:lnTo>
                  <a:lnTo>
                    <a:pt x="196" y="837"/>
                  </a:lnTo>
                  <a:lnTo>
                    <a:pt x="196" y="839"/>
                  </a:lnTo>
                  <a:lnTo>
                    <a:pt x="194" y="839"/>
                  </a:lnTo>
                  <a:lnTo>
                    <a:pt x="194" y="841"/>
                  </a:lnTo>
                  <a:lnTo>
                    <a:pt x="192" y="841"/>
                  </a:lnTo>
                  <a:lnTo>
                    <a:pt x="194" y="841"/>
                  </a:lnTo>
                  <a:lnTo>
                    <a:pt x="194" y="839"/>
                  </a:lnTo>
                  <a:lnTo>
                    <a:pt x="192" y="839"/>
                  </a:lnTo>
                  <a:lnTo>
                    <a:pt x="192" y="841"/>
                  </a:lnTo>
                  <a:lnTo>
                    <a:pt x="192" y="839"/>
                  </a:lnTo>
                  <a:lnTo>
                    <a:pt x="192" y="841"/>
                  </a:lnTo>
                  <a:lnTo>
                    <a:pt x="192" y="843"/>
                  </a:lnTo>
                  <a:lnTo>
                    <a:pt x="192" y="841"/>
                  </a:lnTo>
                  <a:lnTo>
                    <a:pt x="190" y="841"/>
                  </a:lnTo>
                  <a:lnTo>
                    <a:pt x="190" y="843"/>
                  </a:lnTo>
                  <a:lnTo>
                    <a:pt x="190" y="845"/>
                  </a:lnTo>
                  <a:lnTo>
                    <a:pt x="188" y="845"/>
                  </a:lnTo>
                  <a:lnTo>
                    <a:pt x="188" y="846"/>
                  </a:lnTo>
                  <a:lnTo>
                    <a:pt x="188" y="848"/>
                  </a:lnTo>
                  <a:lnTo>
                    <a:pt x="188" y="850"/>
                  </a:lnTo>
                  <a:lnTo>
                    <a:pt x="186" y="852"/>
                  </a:lnTo>
                  <a:lnTo>
                    <a:pt x="182" y="846"/>
                  </a:lnTo>
                  <a:lnTo>
                    <a:pt x="181" y="846"/>
                  </a:lnTo>
                  <a:lnTo>
                    <a:pt x="181" y="845"/>
                  </a:lnTo>
                  <a:lnTo>
                    <a:pt x="181" y="843"/>
                  </a:lnTo>
                  <a:lnTo>
                    <a:pt x="179" y="843"/>
                  </a:lnTo>
                  <a:lnTo>
                    <a:pt x="177" y="841"/>
                  </a:lnTo>
                  <a:lnTo>
                    <a:pt x="177" y="839"/>
                  </a:lnTo>
                  <a:lnTo>
                    <a:pt x="175" y="839"/>
                  </a:lnTo>
                  <a:lnTo>
                    <a:pt x="175" y="837"/>
                  </a:lnTo>
                  <a:lnTo>
                    <a:pt x="175" y="835"/>
                  </a:lnTo>
                  <a:lnTo>
                    <a:pt x="175" y="833"/>
                  </a:lnTo>
                  <a:lnTo>
                    <a:pt x="175" y="831"/>
                  </a:lnTo>
                  <a:lnTo>
                    <a:pt x="177" y="831"/>
                  </a:lnTo>
                  <a:lnTo>
                    <a:pt x="177" y="833"/>
                  </a:lnTo>
                  <a:lnTo>
                    <a:pt x="179" y="833"/>
                  </a:lnTo>
                  <a:lnTo>
                    <a:pt x="179" y="835"/>
                  </a:lnTo>
                  <a:lnTo>
                    <a:pt x="181" y="835"/>
                  </a:lnTo>
                  <a:lnTo>
                    <a:pt x="181" y="837"/>
                  </a:lnTo>
                  <a:lnTo>
                    <a:pt x="181" y="835"/>
                  </a:lnTo>
                  <a:lnTo>
                    <a:pt x="179" y="835"/>
                  </a:lnTo>
                  <a:lnTo>
                    <a:pt x="179" y="833"/>
                  </a:lnTo>
                  <a:lnTo>
                    <a:pt x="177" y="831"/>
                  </a:lnTo>
                  <a:lnTo>
                    <a:pt x="177" y="829"/>
                  </a:lnTo>
                  <a:lnTo>
                    <a:pt x="179" y="829"/>
                  </a:lnTo>
                  <a:lnTo>
                    <a:pt x="181" y="829"/>
                  </a:lnTo>
                  <a:lnTo>
                    <a:pt x="181" y="831"/>
                  </a:lnTo>
                  <a:lnTo>
                    <a:pt x="182" y="831"/>
                  </a:lnTo>
                  <a:lnTo>
                    <a:pt x="182" y="829"/>
                  </a:lnTo>
                  <a:lnTo>
                    <a:pt x="184" y="829"/>
                  </a:lnTo>
                  <a:lnTo>
                    <a:pt x="182" y="829"/>
                  </a:lnTo>
                  <a:lnTo>
                    <a:pt x="179" y="829"/>
                  </a:lnTo>
                  <a:lnTo>
                    <a:pt x="177" y="829"/>
                  </a:lnTo>
                  <a:lnTo>
                    <a:pt x="175" y="831"/>
                  </a:lnTo>
                  <a:lnTo>
                    <a:pt x="173" y="831"/>
                  </a:lnTo>
                  <a:lnTo>
                    <a:pt x="173" y="829"/>
                  </a:lnTo>
                  <a:lnTo>
                    <a:pt x="171" y="829"/>
                  </a:lnTo>
                  <a:lnTo>
                    <a:pt x="173" y="829"/>
                  </a:lnTo>
                  <a:lnTo>
                    <a:pt x="173" y="827"/>
                  </a:lnTo>
                  <a:lnTo>
                    <a:pt x="171" y="827"/>
                  </a:lnTo>
                  <a:lnTo>
                    <a:pt x="171" y="825"/>
                  </a:lnTo>
                  <a:lnTo>
                    <a:pt x="171" y="823"/>
                  </a:lnTo>
                  <a:lnTo>
                    <a:pt x="171" y="825"/>
                  </a:lnTo>
                  <a:lnTo>
                    <a:pt x="171" y="827"/>
                  </a:lnTo>
                  <a:lnTo>
                    <a:pt x="169" y="827"/>
                  </a:lnTo>
                  <a:lnTo>
                    <a:pt x="169" y="825"/>
                  </a:lnTo>
                  <a:lnTo>
                    <a:pt x="167" y="825"/>
                  </a:lnTo>
                  <a:lnTo>
                    <a:pt x="169" y="825"/>
                  </a:lnTo>
                  <a:lnTo>
                    <a:pt x="167" y="825"/>
                  </a:lnTo>
                  <a:lnTo>
                    <a:pt x="167" y="823"/>
                  </a:lnTo>
                  <a:lnTo>
                    <a:pt x="169" y="823"/>
                  </a:lnTo>
                  <a:lnTo>
                    <a:pt x="169" y="821"/>
                  </a:lnTo>
                  <a:lnTo>
                    <a:pt x="169" y="820"/>
                  </a:lnTo>
                  <a:lnTo>
                    <a:pt x="169" y="818"/>
                  </a:lnTo>
                  <a:lnTo>
                    <a:pt x="169" y="820"/>
                  </a:lnTo>
                  <a:lnTo>
                    <a:pt x="171" y="820"/>
                  </a:lnTo>
                  <a:lnTo>
                    <a:pt x="171" y="821"/>
                  </a:lnTo>
                  <a:lnTo>
                    <a:pt x="175" y="825"/>
                  </a:lnTo>
                  <a:lnTo>
                    <a:pt x="175" y="827"/>
                  </a:lnTo>
                  <a:lnTo>
                    <a:pt x="177" y="827"/>
                  </a:lnTo>
                  <a:lnTo>
                    <a:pt x="175" y="827"/>
                  </a:lnTo>
                  <a:lnTo>
                    <a:pt x="175" y="825"/>
                  </a:lnTo>
                  <a:lnTo>
                    <a:pt x="175" y="823"/>
                  </a:lnTo>
                  <a:lnTo>
                    <a:pt x="175" y="821"/>
                  </a:lnTo>
                  <a:lnTo>
                    <a:pt x="177" y="821"/>
                  </a:lnTo>
                  <a:lnTo>
                    <a:pt x="175" y="821"/>
                  </a:lnTo>
                  <a:lnTo>
                    <a:pt x="175" y="823"/>
                  </a:lnTo>
                  <a:lnTo>
                    <a:pt x="173" y="823"/>
                  </a:lnTo>
                  <a:lnTo>
                    <a:pt x="173" y="821"/>
                  </a:lnTo>
                  <a:lnTo>
                    <a:pt x="171" y="820"/>
                  </a:lnTo>
                  <a:lnTo>
                    <a:pt x="169" y="818"/>
                  </a:lnTo>
                  <a:lnTo>
                    <a:pt x="171" y="816"/>
                  </a:lnTo>
                  <a:lnTo>
                    <a:pt x="173" y="816"/>
                  </a:lnTo>
                  <a:lnTo>
                    <a:pt x="173" y="818"/>
                  </a:lnTo>
                  <a:lnTo>
                    <a:pt x="175" y="818"/>
                  </a:lnTo>
                  <a:lnTo>
                    <a:pt x="177" y="820"/>
                  </a:lnTo>
                  <a:lnTo>
                    <a:pt x="177" y="818"/>
                  </a:lnTo>
                  <a:lnTo>
                    <a:pt x="175" y="818"/>
                  </a:lnTo>
                  <a:lnTo>
                    <a:pt x="175" y="816"/>
                  </a:lnTo>
                  <a:lnTo>
                    <a:pt x="173" y="816"/>
                  </a:lnTo>
                  <a:lnTo>
                    <a:pt x="173" y="814"/>
                  </a:lnTo>
                  <a:lnTo>
                    <a:pt x="173" y="812"/>
                  </a:lnTo>
                  <a:lnTo>
                    <a:pt x="175" y="812"/>
                  </a:lnTo>
                  <a:lnTo>
                    <a:pt x="175" y="810"/>
                  </a:lnTo>
                  <a:lnTo>
                    <a:pt x="175" y="812"/>
                  </a:lnTo>
                  <a:lnTo>
                    <a:pt x="173" y="812"/>
                  </a:lnTo>
                  <a:lnTo>
                    <a:pt x="175" y="810"/>
                  </a:lnTo>
                  <a:lnTo>
                    <a:pt x="175" y="808"/>
                  </a:lnTo>
                  <a:lnTo>
                    <a:pt x="177" y="808"/>
                  </a:lnTo>
                  <a:lnTo>
                    <a:pt x="177" y="810"/>
                  </a:lnTo>
                  <a:lnTo>
                    <a:pt x="179" y="808"/>
                  </a:lnTo>
                  <a:lnTo>
                    <a:pt x="181" y="808"/>
                  </a:lnTo>
                  <a:lnTo>
                    <a:pt x="182" y="808"/>
                  </a:lnTo>
                  <a:lnTo>
                    <a:pt x="181" y="808"/>
                  </a:lnTo>
                  <a:lnTo>
                    <a:pt x="177" y="808"/>
                  </a:lnTo>
                  <a:lnTo>
                    <a:pt x="175" y="808"/>
                  </a:lnTo>
                  <a:lnTo>
                    <a:pt x="177" y="806"/>
                  </a:lnTo>
                  <a:lnTo>
                    <a:pt x="177" y="804"/>
                  </a:lnTo>
                  <a:lnTo>
                    <a:pt x="179" y="802"/>
                  </a:lnTo>
                  <a:lnTo>
                    <a:pt x="179" y="800"/>
                  </a:lnTo>
                  <a:lnTo>
                    <a:pt x="181" y="800"/>
                  </a:lnTo>
                  <a:lnTo>
                    <a:pt x="181" y="798"/>
                  </a:lnTo>
                  <a:lnTo>
                    <a:pt x="181" y="797"/>
                  </a:lnTo>
                  <a:lnTo>
                    <a:pt x="182" y="795"/>
                  </a:lnTo>
                  <a:lnTo>
                    <a:pt x="182" y="797"/>
                  </a:lnTo>
                  <a:lnTo>
                    <a:pt x="182" y="795"/>
                  </a:lnTo>
                  <a:lnTo>
                    <a:pt x="184" y="795"/>
                  </a:lnTo>
                  <a:lnTo>
                    <a:pt x="182" y="795"/>
                  </a:lnTo>
                  <a:lnTo>
                    <a:pt x="181" y="795"/>
                  </a:lnTo>
                  <a:lnTo>
                    <a:pt x="181" y="797"/>
                  </a:lnTo>
                  <a:lnTo>
                    <a:pt x="181" y="795"/>
                  </a:lnTo>
                  <a:lnTo>
                    <a:pt x="179" y="791"/>
                  </a:lnTo>
                  <a:lnTo>
                    <a:pt x="179" y="793"/>
                  </a:lnTo>
                  <a:lnTo>
                    <a:pt x="179" y="795"/>
                  </a:lnTo>
                  <a:lnTo>
                    <a:pt x="179" y="797"/>
                  </a:lnTo>
                  <a:lnTo>
                    <a:pt x="179" y="798"/>
                  </a:lnTo>
                  <a:lnTo>
                    <a:pt x="179" y="797"/>
                  </a:lnTo>
                  <a:lnTo>
                    <a:pt x="179" y="798"/>
                  </a:lnTo>
                  <a:lnTo>
                    <a:pt x="179" y="800"/>
                  </a:lnTo>
                  <a:lnTo>
                    <a:pt x="177" y="800"/>
                  </a:lnTo>
                  <a:lnTo>
                    <a:pt x="177" y="802"/>
                  </a:lnTo>
                  <a:lnTo>
                    <a:pt x="177" y="804"/>
                  </a:lnTo>
                  <a:lnTo>
                    <a:pt x="177" y="806"/>
                  </a:lnTo>
                  <a:lnTo>
                    <a:pt x="175" y="806"/>
                  </a:lnTo>
                  <a:lnTo>
                    <a:pt x="175" y="808"/>
                  </a:lnTo>
                  <a:lnTo>
                    <a:pt x="173" y="808"/>
                  </a:lnTo>
                  <a:lnTo>
                    <a:pt x="173" y="806"/>
                  </a:lnTo>
                  <a:lnTo>
                    <a:pt x="173" y="804"/>
                  </a:lnTo>
                  <a:lnTo>
                    <a:pt x="175" y="804"/>
                  </a:lnTo>
                  <a:lnTo>
                    <a:pt x="175" y="802"/>
                  </a:lnTo>
                  <a:lnTo>
                    <a:pt x="177" y="800"/>
                  </a:lnTo>
                  <a:lnTo>
                    <a:pt x="177" y="798"/>
                  </a:lnTo>
                  <a:lnTo>
                    <a:pt x="175" y="798"/>
                  </a:lnTo>
                  <a:lnTo>
                    <a:pt x="175" y="797"/>
                  </a:lnTo>
                  <a:lnTo>
                    <a:pt x="175" y="795"/>
                  </a:lnTo>
                  <a:lnTo>
                    <a:pt x="175" y="793"/>
                  </a:lnTo>
                  <a:lnTo>
                    <a:pt x="175" y="791"/>
                  </a:lnTo>
                  <a:lnTo>
                    <a:pt x="175" y="789"/>
                  </a:lnTo>
                  <a:lnTo>
                    <a:pt x="173" y="789"/>
                  </a:lnTo>
                  <a:lnTo>
                    <a:pt x="173" y="787"/>
                  </a:lnTo>
                  <a:lnTo>
                    <a:pt x="175" y="787"/>
                  </a:lnTo>
                  <a:lnTo>
                    <a:pt x="175" y="785"/>
                  </a:lnTo>
                  <a:lnTo>
                    <a:pt x="177" y="783"/>
                  </a:lnTo>
                  <a:lnTo>
                    <a:pt x="177" y="781"/>
                  </a:lnTo>
                  <a:lnTo>
                    <a:pt x="175" y="781"/>
                  </a:lnTo>
                  <a:lnTo>
                    <a:pt x="175" y="783"/>
                  </a:lnTo>
                  <a:lnTo>
                    <a:pt x="175" y="781"/>
                  </a:lnTo>
                  <a:lnTo>
                    <a:pt x="175" y="779"/>
                  </a:lnTo>
                  <a:lnTo>
                    <a:pt x="175" y="777"/>
                  </a:lnTo>
                  <a:lnTo>
                    <a:pt x="173" y="777"/>
                  </a:lnTo>
                  <a:lnTo>
                    <a:pt x="171" y="777"/>
                  </a:lnTo>
                  <a:lnTo>
                    <a:pt x="169" y="777"/>
                  </a:lnTo>
                  <a:lnTo>
                    <a:pt x="169" y="775"/>
                  </a:lnTo>
                  <a:lnTo>
                    <a:pt x="169" y="773"/>
                  </a:lnTo>
                  <a:lnTo>
                    <a:pt x="167" y="773"/>
                  </a:lnTo>
                  <a:lnTo>
                    <a:pt x="165" y="773"/>
                  </a:lnTo>
                  <a:lnTo>
                    <a:pt x="165" y="772"/>
                  </a:lnTo>
                  <a:lnTo>
                    <a:pt x="163" y="770"/>
                  </a:lnTo>
                  <a:lnTo>
                    <a:pt x="159" y="770"/>
                  </a:lnTo>
                  <a:lnTo>
                    <a:pt x="157" y="768"/>
                  </a:lnTo>
                  <a:lnTo>
                    <a:pt x="156" y="768"/>
                  </a:lnTo>
                  <a:lnTo>
                    <a:pt x="154" y="766"/>
                  </a:lnTo>
                  <a:lnTo>
                    <a:pt x="152" y="764"/>
                  </a:lnTo>
                  <a:lnTo>
                    <a:pt x="152" y="762"/>
                  </a:lnTo>
                  <a:lnTo>
                    <a:pt x="150" y="762"/>
                  </a:lnTo>
                  <a:lnTo>
                    <a:pt x="148" y="764"/>
                  </a:lnTo>
                  <a:lnTo>
                    <a:pt x="146" y="762"/>
                  </a:lnTo>
                  <a:lnTo>
                    <a:pt x="146" y="760"/>
                  </a:lnTo>
                  <a:lnTo>
                    <a:pt x="146" y="758"/>
                  </a:lnTo>
                  <a:lnTo>
                    <a:pt x="146" y="756"/>
                  </a:lnTo>
                  <a:lnTo>
                    <a:pt x="142" y="754"/>
                  </a:lnTo>
                  <a:lnTo>
                    <a:pt x="144" y="750"/>
                  </a:lnTo>
                  <a:lnTo>
                    <a:pt x="142" y="750"/>
                  </a:lnTo>
                  <a:lnTo>
                    <a:pt x="138" y="749"/>
                  </a:lnTo>
                  <a:lnTo>
                    <a:pt x="140" y="747"/>
                  </a:lnTo>
                  <a:lnTo>
                    <a:pt x="140" y="745"/>
                  </a:lnTo>
                  <a:lnTo>
                    <a:pt x="138" y="743"/>
                  </a:lnTo>
                  <a:lnTo>
                    <a:pt x="138" y="741"/>
                  </a:lnTo>
                  <a:lnTo>
                    <a:pt x="136" y="739"/>
                  </a:lnTo>
                  <a:lnTo>
                    <a:pt x="134" y="737"/>
                  </a:lnTo>
                  <a:lnTo>
                    <a:pt x="134" y="733"/>
                  </a:lnTo>
                  <a:lnTo>
                    <a:pt x="132" y="731"/>
                  </a:lnTo>
                  <a:lnTo>
                    <a:pt x="131" y="727"/>
                  </a:lnTo>
                  <a:lnTo>
                    <a:pt x="129" y="725"/>
                  </a:lnTo>
                  <a:lnTo>
                    <a:pt x="129" y="724"/>
                  </a:lnTo>
                  <a:lnTo>
                    <a:pt x="127" y="722"/>
                  </a:lnTo>
                  <a:lnTo>
                    <a:pt x="127" y="720"/>
                  </a:lnTo>
                  <a:lnTo>
                    <a:pt x="125" y="718"/>
                  </a:lnTo>
                  <a:lnTo>
                    <a:pt x="123" y="716"/>
                  </a:lnTo>
                  <a:lnTo>
                    <a:pt x="123" y="712"/>
                  </a:lnTo>
                  <a:lnTo>
                    <a:pt x="121" y="712"/>
                  </a:lnTo>
                  <a:lnTo>
                    <a:pt x="121" y="710"/>
                  </a:lnTo>
                  <a:lnTo>
                    <a:pt x="121" y="708"/>
                  </a:lnTo>
                  <a:lnTo>
                    <a:pt x="119" y="706"/>
                  </a:lnTo>
                  <a:lnTo>
                    <a:pt x="117" y="704"/>
                  </a:lnTo>
                  <a:lnTo>
                    <a:pt x="117" y="702"/>
                  </a:lnTo>
                  <a:lnTo>
                    <a:pt x="115" y="701"/>
                  </a:lnTo>
                  <a:lnTo>
                    <a:pt x="113" y="699"/>
                  </a:lnTo>
                  <a:lnTo>
                    <a:pt x="111" y="699"/>
                  </a:lnTo>
                  <a:lnTo>
                    <a:pt x="109" y="697"/>
                  </a:lnTo>
                  <a:lnTo>
                    <a:pt x="108" y="697"/>
                  </a:lnTo>
                  <a:lnTo>
                    <a:pt x="108" y="695"/>
                  </a:lnTo>
                  <a:lnTo>
                    <a:pt x="108" y="693"/>
                  </a:lnTo>
                  <a:lnTo>
                    <a:pt x="106" y="693"/>
                  </a:lnTo>
                  <a:lnTo>
                    <a:pt x="106" y="691"/>
                  </a:lnTo>
                  <a:lnTo>
                    <a:pt x="106" y="689"/>
                  </a:lnTo>
                  <a:lnTo>
                    <a:pt x="106" y="687"/>
                  </a:lnTo>
                  <a:lnTo>
                    <a:pt x="104" y="687"/>
                  </a:lnTo>
                  <a:lnTo>
                    <a:pt x="102" y="687"/>
                  </a:lnTo>
                  <a:lnTo>
                    <a:pt x="102" y="685"/>
                  </a:lnTo>
                  <a:lnTo>
                    <a:pt x="102" y="683"/>
                  </a:lnTo>
                  <a:lnTo>
                    <a:pt x="100" y="683"/>
                  </a:lnTo>
                  <a:lnTo>
                    <a:pt x="98" y="683"/>
                  </a:lnTo>
                  <a:lnTo>
                    <a:pt x="96" y="681"/>
                  </a:lnTo>
                  <a:lnTo>
                    <a:pt x="96" y="679"/>
                  </a:lnTo>
                  <a:lnTo>
                    <a:pt x="94" y="678"/>
                  </a:lnTo>
                  <a:lnTo>
                    <a:pt x="96" y="678"/>
                  </a:lnTo>
                  <a:lnTo>
                    <a:pt x="96" y="676"/>
                  </a:lnTo>
                  <a:lnTo>
                    <a:pt x="96" y="674"/>
                  </a:lnTo>
                  <a:lnTo>
                    <a:pt x="94" y="672"/>
                  </a:lnTo>
                  <a:lnTo>
                    <a:pt x="92" y="672"/>
                  </a:lnTo>
                  <a:lnTo>
                    <a:pt x="92" y="670"/>
                  </a:lnTo>
                  <a:lnTo>
                    <a:pt x="90" y="668"/>
                  </a:lnTo>
                  <a:lnTo>
                    <a:pt x="88" y="666"/>
                  </a:lnTo>
                  <a:lnTo>
                    <a:pt x="86" y="668"/>
                  </a:lnTo>
                  <a:lnTo>
                    <a:pt x="83" y="670"/>
                  </a:lnTo>
                  <a:lnTo>
                    <a:pt x="81" y="670"/>
                  </a:lnTo>
                  <a:lnTo>
                    <a:pt x="79" y="672"/>
                  </a:lnTo>
                  <a:lnTo>
                    <a:pt x="77" y="672"/>
                  </a:lnTo>
                  <a:lnTo>
                    <a:pt x="75" y="672"/>
                  </a:lnTo>
                  <a:lnTo>
                    <a:pt x="75" y="674"/>
                  </a:lnTo>
                  <a:lnTo>
                    <a:pt x="77" y="674"/>
                  </a:lnTo>
                  <a:lnTo>
                    <a:pt x="75" y="676"/>
                  </a:lnTo>
                  <a:lnTo>
                    <a:pt x="75" y="678"/>
                  </a:lnTo>
                  <a:lnTo>
                    <a:pt x="73" y="678"/>
                  </a:lnTo>
                  <a:lnTo>
                    <a:pt x="73" y="679"/>
                  </a:lnTo>
                  <a:lnTo>
                    <a:pt x="73" y="681"/>
                  </a:lnTo>
                  <a:lnTo>
                    <a:pt x="73" y="683"/>
                  </a:lnTo>
                  <a:lnTo>
                    <a:pt x="71" y="685"/>
                  </a:lnTo>
                  <a:lnTo>
                    <a:pt x="71" y="687"/>
                  </a:lnTo>
                  <a:lnTo>
                    <a:pt x="69" y="687"/>
                  </a:lnTo>
                  <a:lnTo>
                    <a:pt x="67" y="685"/>
                  </a:lnTo>
                  <a:lnTo>
                    <a:pt x="67" y="687"/>
                  </a:lnTo>
                  <a:lnTo>
                    <a:pt x="65" y="687"/>
                  </a:lnTo>
                  <a:lnTo>
                    <a:pt x="63" y="689"/>
                  </a:lnTo>
                  <a:lnTo>
                    <a:pt x="61" y="691"/>
                  </a:lnTo>
                  <a:lnTo>
                    <a:pt x="60" y="691"/>
                  </a:lnTo>
                  <a:lnTo>
                    <a:pt x="60" y="693"/>
                  </a:lnTo>
                  <a:lnTo>
                    <a:pt x="58" y="695"/>
                  </a:lnTo>
                  <a:lnTo>
                    <a:pt x="56" y="695"/>
                  </a:lnTo>
                  <a:lnTo>
                    <a:pt x="56" y="693"/>
                  </a:lnTo>
                  <a:lnTo>
                    <a:pt x="56" y="691"/>
                  </a:lnTo>
                  <a:lnTo>
                    <a:pt x="56" y="689"/>
                  </a:lnTo>
                  <a:lnTo>
                    <a:pt x="56" y="687"/>
                  </a:lnTo>
                  <a:lnTo>
                    <a:pt x="56" y="685"/>
                  </a:lnTo>
                  <a:lnTo>
                    <a:pt x="56" y="683"/>
                  </a:lnTo>
                  <a:lnTo>
                    <a:pt x="54" y="683"/>
                  </a:lnTo>
                  <a:lnTo>
                    <a:pt x="52" y="681"/>
                  </a:lnTo>
                  <a:lnTo>
                    <a:pt x="50" y="679"/>
                  </a:lnTo>
                  <a:lnTo>
                    <a:pt x="48" y="676"/>
                  </a:lnTo>
                  <a:lnTo>
                    <a:pt x="44" y="674"/>
                  </a:lnTo>
                  <a:lnTo>
                    <a:pt x="42" y="672"/>
                  </a:lnTo>
                  <a:lnTo>
                    <a:pt x="40" y="670"/>
                  </a:lnTo>
                  <a:lnTo>
                    <a:pt x="38" y="668"/>
                  </a:lnTo>
                  <a:lnTo>
                    <a:pt x="38" y="666"/>
                  </a:lnTo>
                  <a:lnTo>
                    <a:pt x="36" y="664"/>
                  </a:lnTo>
                  <a:lnTo>
                    <a:pt x="36" y="662"/>
                  </a:lnTo>
                  <a:lnTo>
                    <a:pt x="35" y="662"/>
                  </a:lnTo>
                  <a:lnTo>
                    <a:pt x="33" y="660"/>
                  </a:lnTo>
                  <a:lnTo>
                    <a:pt x="31" y="660"/>
                  </a:lnTo>
                  <a:lnTo>
                    <a:pt x="31" y="658"/>
                  </a:lnTo>
                  <a:lnTo>
                    <a:pt x="29" y="656"/>
                  </a:lnTo>
                  <a:lnTo>
                    <a:pt x="31" y="654"/>
                  </a:lnTo>
                  <a:lnTo>
                    <a:pt x="31" y="653"/>
                  </a:lnTo>
                  <a:lnTo>
                    <a:pt x="31" y="651"/>
                  </a:lnTo>
                  <a:lnTo>
                    <a:pt x="31" y="649"/>
                  </a:lnTo>
                  <a:lnTo>
                    <a:pt x="29" y="649"/>
                  </a:lnTo>
                  <a:lnTo>
                    <a:pt x="25" y="649"/>
                  </a:lnTo>
                  <a:lnTo>
                    <a:pt x="23" y="649"/>
                  </a:lnTo>
                  <a:lnTo>
                    <a:pt x="21" y="649"/>
                  </a:lnTo>
                  <a:lnTo>
                    <a:pt x="21" y="651"/>
                  </a:lnTo>
                  <a:lnTo>
                    <a:pt x="19" y="651"/>
                  </a:lnTo>
                  <a:lnTo>
                    <a:pt x="17" y="653"/>
                  </a:lnTo>
                  <a:lnTo>
                    <a:pt x="17" y="654"/>
                  </a:lnTo>
                  <a:lnTo>
                    <a:pt x="15" y="654"/>
                  </a:lnTo>
                  <a:lnTo>
                    <a:pt x="13" y="653"/>
                  </a:lnTo>
                  <a:lnTo>
                    <a:pt x="12" y="651"/>
                  </a:lnTo>
                  <a:lnTo>
                    <a:pt x="10" y="651"/>
                  </a:lnTo>
                  <a:lnTo>
                    <a:pt x="8" y="653"/>
                  </a:lnTo>
                  <a:lnTo>
                    <a:pt x="6" y="653"/>
                  </a:lnTo>
                  <a:lnTo>
                    <a:pt x="4" y="651"/>
                  </a:lnTo>
                  <a:lnTo>
                    <a:pt x="2" y="651"/>
                  </a:lnTo>
                  <a:lnTo>
                    <a:pt x="0" y="651"/>
                  </a:lnTo>
                  <a:lnTo>
                    <a:pt x="0" y="649"/>
                  </a:lnTo>
                  <a:lnTo>
                    <a:pt x="0" y="645"/>
                  </a:lnTo>
                  <a:lnTo>
                    <a:pt x="0" y="639"/>
                  </a:lnTo>
                  <a:lnTo>
                    <a:pt x="0" y="635"/>
                  </a:lnTo>
                  <a:lnTo>
                    <a:pt x="0" y="630"/>
                  </a:lnTo>
                  <a:lnTo>
                    <a:pt x="0" y="626"/>
                  </a:lnTo>
                  <a:lnTo>
                    <a:pt x="0" y="622"/>
                  </a:lnTo>
                  <a:lnTo>
                    <a:pt x="0" y="616"/>
                  </a:lnTo>
                  <a:lnTo>
                    <a:pt x="0" y="610"/>
                  </a:lnTo>
                  <a:lnTo>
                    <a:pt x="0" y="606"/>
                  </a:lnTo>
                  <a:lnTo>
                    <a:pt x="0" y="601"/>
                  </a:lnTo>
                  <a:lnTo>
                    <a:pt x="0" y="597"/>
                  </a:lnTo>
                  <a:lnTo>
                    <a:pt x="0" y="591"/>
                  </a:lnTo>
                  <a:lnTo>
                    <a:pt x="0" y="587"/>
                  </a:lnTo>
                  <a:lnTo>
                    <a:pt x="0" y="582"/>
                  </a:lnTo>
                  <a:lnTo>
                    <a:pt x="0" y="576"/>
                  </a:lnTo>
                  <a:lnTo>
                    <a:pt x="0" y="572"/>
                  </a:lnTo>
                  <a:lnTo>
                    <a:pt x="0" y="566"/>
                  </a:lnTo>
                  <a:lnTo>
                    <a:pt x="0" y="562"/>
                  </a:lnTo>
                  <a:lnTo>
                    <a:pt x="0" y="557"/>
                  </a:lnTo>
                  <a:lnTo>
                    <a:pt x="0" y="551"/>
                  </a:lnTo>
                  <a:lnTo>
                    <a:pt x="0" y="547"/>
                  </a:lnTo>
                  <a:lnTo>
                    <a:pt x="0" y="541"/>
                  </a:lnTo>
                  <a:lnTo>
                    <a:pt x="0" y="535"/>
                  </a:lnTo>
                  <a:lnTo>
                    <a:pt x="0" y="530"/>
                  </a:lnTo>
                  <a:lnTo>
                    <a:pt x="0" y="526"/>
                  </a:lnTo>
                  <a:lnTo>
                    <a:pt x="0" y="520"/>
                  </a:lnTo>
                  <a:lnTo>
                    <a:pt x="0" y="514"/>
                  </a:lnTo>
                  <a:lnTo>
                    <a:pt x="0" y="509"/>
                  </a:lnTo>
                  <a:lnTo>
                    <a:pt x="0" y="503"/>
                  </a:lnTo>
                  <a:lnTo>
                    <a:pt x="0" y="499"/>
                  </a:lnTo>
                  <a:lnTo>
                    <a:pt x="0" y="493"/>
                  </a:lnTo>
                  <a:lnTo>
                    <a:pt x="0" y="487"/>
                  </a:lnTo>
                  <a:lnTo>
                    <a:pt x="0" y="482"/>
                  </a:lnTo>
                  <a:lnTo>
                    <a:pt x="0" y="476"/>
                  </a:lnTo>
                  <a:lnTo>
                    <a:pt x="0" y="470"/>
                  </a:lnTo>
                  <a:lnTo>
                    <a:pt x="0" y="464"/>
                  </a:lnTo>
                  <a:lnTo>
                    <a:pt x="0" y="459"/>
                  </a:lnTo>
                  <a:lnTo>
                    <a:pt x="0" y="455"/>
                  </a:lnTo>
                  <a:lnTo>
                    <a:pt x="0" y="449"/>
                  </a:lnTo>
                  <a:lnTo>
                    <a:pt x="0" y="443"/>
                  </a:lnTo>
                  <a:lnTo>
                    <a:pt x="0" y="438"/>
                  </a:lnTo>
                  <a:lnTo>
                    <a:pt x="0" y="432"/>
                  </a:lnTo>
                  <a:lnTo>
                    <a:pt x="0" y="426"/>
                  </a:lnTo>
                  <a:lnTo>
                    <a:pt x="0" y="420"/>
                  </a:lnTo>
                  <a:lnTo>
                    <a:pt x="0" y="413"/>
                  </a:lnTo>
                  <a:lnTo>
                    <a:pt x="0" y="407"/>
                  </a:lnTo>
                  <a:lnTo>
                    <a:pt x="0" y="401"/>
                  </a:lnTo>
                  <a:lnTo>
                    <a:pt x="0" y="395"/>
                  </a:lnTo>
                  <a:lnTo>
                    <a:pt x="0" y="390"/>
                  </a:lnTo>
                  <a:lnTo>
                    <a:pt x="0" y="384"/>
                  </a:lnTo>
                  <a:lnTo>
                    <a:pt x="0" y="378"/>
                  </a:lnTo>
                  <a:lnTo>
                    <a:pt x="0" y="370"/>
                  </a:lnTo>
                  <a:lnTo>
                    <a:pt x="0" y="365"/>
                  </a:lnTo>
                  <a:lnTo>
                    <a:pt x="0" y="359"/>
                  </a:lnTo>
                  <a:lnTo>
                    <a:pt x="0" y="353"/>
                  </a:lnTo>
                  <a:lnTo>
                    <a:pt x="0" y="345"/>
                  </a:lnTo>
                  <a:lnTo>
                    <a:pt x="0" y="340"/>
                  </a:lnTo>
                  <a:lnTo>
                    <a:pt x="0" y="334"/>
                  </a:lnTo>
                  <a:lnTo>
                    <a:pt x="0" y="326"/>
                  </a:lnTo>
                  <a:lnTo>
                    <a:pt x="0" y="320"/>
                  </a:lnTo>
                  <a:lnTo>
                    <a:pt x="0" y="315"/>
                  </a:lnTo>
                  <a:lnTo>
                    <a:pt x="0" y="307"/>
                  </a:lnTo>
                  <a:lnTo>
                    <a:pt x="0" y="301"/>
                  </a:lnTo>
                  <a:lnTo>
                    <a:pt x="0" y="294"/>
                  </a:lnTo>
                  <a:lnTo>
                    <a:pt x="0" y="295"/>
                  </a:lnTo>
                  <a:lnTo>
                    <a:pt x="2" y="295"/>
                  </a:lnTo>
                  <a:lnTo>
                    <a:pt x="4" y="295"/>
                  </a:lnTo>
                  <a:lnTo>
                    <a:pt x="6" y="295"/>
                  </a:lnTo>
                  <a:lnTo>
                    <a:pt x="10" y="297"/>
                  </a:lnTo>
                  <a:lnTo>
                    <a:pt x="13" y="297"/>
                  </a:lnTo>
                  <a:lnTo>
                    <a:pt x="13" y="295"/>
                  </a:lnTo>
                  <a:lnTo>
                    <a:pt x="17" y="295"/>
                  </a:lnTo>
                  <a:lnTo>
                    <a:pt x="23" y="297"/>
                  </a:lnTo>
                  <a:lnTo>
                    <a:pt x="21" y="297"/>
                  </a:lnTo>
                  <a:lnTo>
                    <a:pt x="19" y="297"/>
                  </a:lnTo>
                  <a:lnTo>
                    <a:pt x="21" y="297"/>
                  </a:lnTo>
                  <a:lnTo>
                    <a:pt x="27" y="299"/>
                  </a:lnTo>
                  <a:lnTo>
                    <a:pt x="27" y="301"/>
                  </a:lnTo>
                  <a:lnTo>
                    <a:pt x="31" y="301"/>
                  </a:lnTo>
                  <a:lnTo>
                    <a:pt x="31" y="303"/>
                  </a:lnTo>
                  <a:lnTo>
                    <a:pt x="33" y="303"/>
                  </a:lnTo>
                  <a:lnTo>
                    <a:pt x="33" y="305"/>
                  </a:lnTo>
                  <a:lnTo>
                    <a:pt x="36" y="307"/>
                  </a:lnTo>
                  <a:lnTo>
                    <a:pt x="36" y="309"/>
                  </a:lnTo>
                  <a:lnTo>
                    <a:pt x="38" y="311"/>
                  </a:lnTo>
                  <a:lnTo>
                    <a:pt x="38" y="313"/>
                  </a:lnTo>
                  <a:lnTo>
                    <a:pt x="40" y="313"/>
                  </a:lnTo>
                  <a:lnTo>
                    <a:pt x="42" y="313"/>
                  </a:lnTo>
                  <a:lnTo>
                    <a:pt x="40" y="313"/>
                  </a:lnTo>
                  <a:lnTo>
                    <a:pt x="42" y="313"/>
                  </a:lnTo>
                  <a:lnTo>
                    <a:pt x="42" y="311"/>
                  </a:lnTo>
                  <a:lnTo>
                    <a:pt x="40" y="311"/>
                  </a:lnTo>
                  <a:lnTo>
                    <a:pt x="42" y="311"/>
                  </a:lnTo>
                  <a:lnTo>
                    <a:pt x="42" y="309"/>
                  </a:lnTo>
                  <a:lnTo>
                    <a:pt x="42" y="311"/>
                  </a:lnTo>
                  <a:lnTo>
                    <a:pt x="42" y="313"/>
                  </a:lnTo>
                  <a:lnTo>
                    <a:pt x="44" y="313"/>
                  </a:lnTo>
                  <a:lnTo>
                    <a:pt x="44" y="315"/>
                  </a:lnTo>
                  <a:lnTo>
                    <a:pt x="46" y="317"/>
                  </a:lnTo>
                  <a:lnTo>
                    <a:pt x="50" y="320"/>
                  </a:lnTo>
                  <a:lnTo>
                    <a:pt x="56" y="322"/>
                  </a:lnTo>
                  <a:lnTo>
                    <a:pt x="58" y="322"/>
                  </a:lnTo>
                  <a:lnTo>
                    <a:pt x="58" y="324"/>
                  </a:lnTo>
                  <a:lnTo>
                    <a:pt x="60" y="324"/>
                  </a:lnTo>
                  <a:lnTo>
                    <a:pt x="61" y="326"/>
                  </a:lnTo>
                  <a:lnTo>
                    <a:pt x="63" y="326"/>
                  </a:lnTo>
                  <a:lnTo>
                    <a:pt x="65" y="326"/>
                  </a:lnTo>
                  <a:lnTo>
                    <a:pt x="67" y="328"/>
                  </a:lnTo>
                  <a:lnTo>
                    <a:pt x="69" y="328"/>
                  </a:lnTo>
                  <a:lnTo>
                    <a:pt x="69" y="330"/>
                  </a:lnTo>
                  <a:lnTo>
                    <a:pt x="69" y="328"/>
                  </a:lnTo>
                  <a:lnTo>
                    <a:pt x="71" y="328"/>
                  </a:lnTo>
                  <a:lnTo>
                    <a:pt x="73" y="328"/>
                  </a:lnTo>
                  <a:lnTo>
                    <a:pt x="77" y="328"/>
                  </a:lnTo>
                  <a:lnTo>
                    <a:pt x="79" y="328"/>
                  </a:lnTo>
                  <a:lnTo>
                    <a:pt x="83" y="330"/>
                  </a:lnTo>
                  <a:lnTo>
                    <a:pt x="84" y="332"/>
                  </a:lnTo>
                  <a:lnTo>
                    <a:pt x="84" y="334"/>
                  </a:lnTo>
                  <a:lnTo>
                    <a:pt x="86" y="334"/>
                  </a:lnTo>
                  <a:lnTo>
                    <a:pt x="88" y="334"/>
                  </a:lnTo>
                  <a:lnTo>
                    <a:pt x="88" y="336"/>
                  </a:lnTo>
                  <a:lnTo>
                    <a:pt x="90" y="336"/>
                  </a:lnTo>
                  <a:lnTo>
                    <a:pt x="90" y="338"/>
                  </a:lnTo>
                  <a:lnTo>
                    <a:pt x="92" y="338"/>
                  </a:lnTo>
                  <a:lnTo>
                    <a:pt x="94" y="338"/>
                  </a:lnTo>
                  <a:lnTo>
                    <a:pt x="92" y="338"/>
                  </a:lnTo>
                  <a:lnTo>
                    <a:pt x="92" y="336"/>
                  </a:lnTo>
                  <a:lnTo>
                    <a:pt x="90" y="336"/>
                  </a:lnTo>
                  <a:lnTo>
                    <a:pt x="90" y="334"/>
                  </a:lnTo>
                  <a:lnTo>
                    <a:pt x="90" y="332"/>
                  </a:lnTo>
                  <a:lnTo>
                    <a:pt x="88" y="332"/>
                  </a:lnTo>
                  <a:lnTo>
                    <a:pt x="88" y="330"/>
                  </a:lnTo>
                  <a:lnTo>
                    <a:pt x="90" y="330"/>
                  </a:lnTo>
                  <a:lnTo>
                    <a:pt x="86" y="330"/>
                  </a:lnTo>
                  <a:lnTo>
                    <a:pt x="86" y="328"/>
                  </a:lnTo>
                  <a:lnTo>
                    <a:pt x="83" y="328"/>
                  </a:lnTo>
                  <a:lnTo>
                    <a:pt x="81" y="326"/>
                  </a:lnTo>
                  <a:lnTo>
                    <a:pt x="81" y="324"/>
                  </a:lnTo>
                  <a:lnTo>
                    <a:pt x="81" y="326"/>
                  </a:lnTo>
                  <a:lnTo>
                    <a:pt x="81" y="324"/>
                  </a:lnTo>
                  <a:lnTo>
                    <a:pt x="81" y="322"/>
                  </a:lnTo>
                  <a:lnTo>
                    <a:pt x="83" y="322"/>
                  </a:lnTo>
                  <a:lnTo>
                    <a:pt x="84" y="324"/>
                  </a:lnTo>
                  <a:lnTo>
                    <a:pt x="86" y="324"/>
                  </a:lnTo>
                  <a:lnTo>
                    <a:pt x="88" y="322"/>
                  </a:lnTo>
                  <a:lnTo>
                    <a:pt x="84" y="322"/>
                  </a:lnTo>
                  <a:lnTo>
                    <a:pt x="84" y="320"/>
                  </a:lnTo>
                  <a:lnTo>
                    <a:pt x="81" y="319"/>
                  </a:lnTo>
                  <a:lnTo>
                    <a:pt x="81" y="317"/>
                  </a:lnTo>
                  <a:lnTo>
                    <a:pt x="81" y="315"/>
                  </a:lnTo>
                  <a:lnTo>
                    <a:pt x="81" y="313"/>
                  </a:lnTo>
                  <a:lnTo>
                    <a:pt x="83" y="313"/>
                  </a:lnTo>
                  <a:lnTo>
                    <a:pt x="83" y="315"/>
                  </a:lnTo>
                  <a:lnTo>
                    <a:pt x="84" y="315"/>
                  </a:lnTo>
                  <a:lnTo>
                    <a:pt x="86" y="319"/>
                  </a:lnTo>
                  <a:lnTo>
                    <a:pt x="88" y="319"/>
                  </a:lnTo>
                  <a:lnTo>
                    <a:pt x="90" y="319"/>
                  </a:lnTo>
                  <a:lnTo>
                    <a:pt x="88" y="319"/>
                  </a:lnTo>
                  <a:lnTo>
                    <a:pt x="86" y="317"/>
                  </a:lnTo>
                  <a:lnTo>
                    <a:pt x="83" y="313"/>
                  </a:lnTo>
                  <a:lnTo>
                    <a:pt x="83" y="311"/>
                  </a:lnTo>
                  <a:lnTo>
                    <a:pt x="83" y="309"/>
                  </a:lnTo>
                  <a:lnTo>
                    <a:pt x="84" y="309"/>
                  </a:lnTo>
                  <a:lnTo>
                    <a:pt x="86" y="309"/>
                  </a:lnTo>
                  <a:lnTo>
                    <a:pt x="86" y="311"/>
                  </a:lnTo>
                  <a:lnTo>
                    <a:pt x="86" y="313"/>
                  </a:lnTo>
                  <a:lnTo>
                    <a:pt x="86" y="311"/>
                  </a:lnTo>
                  <a:lnTo>
                    <a:pt x="86" y="309"/>
                  </a:lnTo>
                  <a:lnTo>
                    <a:pt x="88" y="309"/>
                  </a:lnTo>
                  <a:lnTo>
                    <a:pt x="90" y="311"/>
                  </a:lnTo>
                  <a:lnTo>
                    <a:pt x="94" y="313"/>
                  </a:lnTo>
                  <a:lnTo>
                    <a:pt x="94" y="311"/>
                  </a:lnTo>
                  <a:lnTo>
                    <a:pt x="92" y="311"/>
                  </a:lnTo>
                  <a:lnTo>
                    <a:pt x="92" y="309"/>
                  </a:lnTo>
                  <a:lnTo>
                    <a:pt x="92" y="307"/>
                  </a:lnTo>
                  <a:lnTo>
                    <a:pt x="92" y="305"/>
                  </a:lnTo>
                  <a:lnTo>
                    <a:pt x="92" y="303"/>
                  </a:lnTo>
                  <a:lnTo>
                    <a:pt x="94" y="301"/>
                  </a:lnTo>
                  <a:lnTo>
                    <a:pt x="94" y="303"/>
                  </a:lnTo>
                  <a:lnTo>
                    <a:pt x="94" y="301"/>
                  </a:lnTo>
                  <a:lnTo>
                    <a:pt x="96" y="301"/>
                  </a:lnTo>
                  <a:lnTo>
                    <a:pt x="94" y="301"/>
                  </a:lnTo>
                  <a:lnTo>
                    <a:pt x="96" y="301"/>
                  </a:lnTo>
                  <a:lnTo>
                    <a:pt x="96" y="303"/>
                  </a:lnTo>
                  <a:lnTo>
                    <a:pt x="98" y="301"/>
                  </a:lnTo>
                  <a:lnTo>
                    <a:pt x="100" y="301"/>
                  </a:lnTo>
                  <a:lnTo>
                    <a:pt x="102" y="301"/>
                  </a:lnTo>
                  <a:lnTo>
                    <a:pt x="104" y="303"/>
                  </a:lnTo>
                  <a:lnTo>
                    <a:pt x="106" y="303"/>
                  </a:lnTo>
                  <a:lnTo>
                    <a:pt x="106" y="301"/>
                  </a:lnTo>
                  <a:lnTo>
                    <a:pt x="104" y="301"/>
                  </a:lnTo>
                  <a:lnTo>
                    <a:pt x="104" y="303"/>
                  </a:lnTo>
                  <a:lnTo>
                    <a:pt x="104" y="301"/>
                  </a:lnTo>
                  <a:lnTo>
                    <a:pt x="102" y="301"/>
                  </a:lnTo>
                  <a:lnTo>
                    <a:pt x="104" y="301"/>
                  </a:lnTo>
                  <a:lnTo>
                    <a:pt x="102" y="301"/>
                  </a:lnTo>
                  <a:lnTo>
                    <a:pt x="102" y="299"/>
                  </a:lnTo>
                  <a:lnTo>
                    <a:pt x="104" y="299"/>
                  </a:lnTo>
                  <a:lnTo>
                    <a:pt x="104" y="297"/>
                  </a:lnTo>
                  <a:lnTo>
                    <a:pt x="106" y="297"/>
                  </a:lnTo>
                  <a:lnTo>
                    <a:pt x="106" y="295"/>
                  </a:lnTo>
                  <a:lnTo>
                    <a:pt x="106" y="294"/>
                  </a:lnTo>
                  <a:lnTo>
                    <a:pt x="104" y="292"/>
                  </a:lnTo>
                  <a:lnTo>
                    <a:pt x="106" y="292"/>
                  </a:lnTo>
                  <a:lnTo>
                    <a:pt x="108" y="292"/>
                  </a:lnTo>
                  <a:lnTo>
                    <a:pt x="108" y="294"/>
                  </a:lnTo>
                  <a:lnTo>
                    <a:pt x="106" y="294"/>
                  </a:lnTo>
                  <a:lnTo>
                    <a:pt x="108" y="294"/>
                  </a:lnTo>
                  <a:lnTo>
                    <a:pt x="109" y="294"/>
                  </a:lnTo>
                  <a:lnTo>
                    <a:pt x="109" y="295"/>
                  </a:lnTo>
                  <a:lnTo>
                    <a:pt x="108" y="297"/>
                  </a:lnTo>
                  <a:lnTo>
                    <a:pt x="109" y="297"/>
                  </a:lnTo>
                  <a:lnTo>
                    <a:pt x="109" y="299"/>
                  </a:lnTo>
                  <a:lnTo>
                    <a:pt x="111" y="299"/>
                  </a:lnTo>
                  <a:lnTo>
                    <a:pt x="111" y="297"/>
                  </a:lnTo>
                  <a:lnTo>
                    <a:pt x="111" y="299"/>
                  </a:lnTo>
                  <a:lnTo>
                    <a:pt x="113" y="299"/>
                  </a:lnTo>
                  <a:lnTo>
                    <a:pt x="113" y="301"/>
                  </a:lnTo>
                  <a:lnTo>
                    <a:pt x="113" y="299"/>
                  </a:lnTo>
                  <a:lnTo>
                    <a:pt x="115" y="299"/>
                  </a:lnTo>
                  <a:lnTo>
                    <a:pt x="115" y="297"/>
                  </a:lnTo>
                  <a:lnTo>
                    <a:pt x="115" y="299"/>
                  </a:lnTo>
                  <a:lnTo>
                    <a:pt x="115" y="301"/>
                  </a:lnTo>
                  <a:lnTo>
                    <a:pt x="115" y="303"/>
                  </a:lnTo>
                  <a:lnTo>
                    <a:pt x="111" y="307"/>
                  </a:lnTo>
                  <a:lnTo>
                    <a:pt x="111" y="309"/>
                  </a:lnTo>
                  <a:lnTo>
                    <a:pt x="109" y="311"/>
                  </a:lnTo>
                  <a:lnTo>
                    <a:pt x="108" y="311"/>
                  </a:lnTo>
                  <a:lnTo>
                    <a:pt x="108" y="313"/>
                  </a:lnTo>
                  <a:lnTo>
                    <a:pt x="108" y="315"/>
                  </a:lnTo>
                  <a:lnTo>
                    <a:pt x="108" y="317"/>
                  </a:lnTo>
                  <a:lnTo>
                    <a:pt x="108" y="315"/>
                  </a:lnTo>
                  <a:lnTo>
                    <a:pt x="109" y="313"/>
                  </a:lnTo>
                  <a:lnTo>
                    <a:pt x="109" y="311"/>
                  </a:lnTo>
                  <a:lnTo>
                    <a:pt x="111" y="311"/>
                  </a:lnTo>
                  <a:lnTo>
                    <a:pt x="113" y="311"/>
                  </a:lnTo>
                  <a:lnTo>
                    <a:pt x="113" y="309"/>
                  </a:lnTo>
                  <a:lnTo>
                    <a:pt x="115" y="309"/>
                  </a:lnTo>
                  <a:lnTo>
                    <a:pt x="115" y="307"/>
                  </a:lnTo>
                  <a:lnTo>
                    <a:pt x="115" y="309"/>
                  </a:lnTo>
                  <a:lnTo>
                    <a:pt x="117" y="309"/>
                  </a:lnTo>
                  <a:lnTo>
                    <a:pt x="117" y="307"/>
                  </a:lnTo>
                  <a:lnTo>
                    <a:pt x="117" y="305"/>
                  </a:lnTo>
                  <a:lnTo>
                    <a:pt x="121" y="305"/>
                  </a:lnTo>
                  <a:lnTo>
                    <a:pt x="123" y="305"/>
                  </a:lnTo>
                  <a:lnTo>
                    <a:pt x="125" y="305"/>
                  </a:lnTo>
                  <a:lnTo>
                    <a:pt x="127" y="303"/>
                  </a:lnTo>
                  <a:lnTo>
                    <a:pt x="127" y="305"/>
                  </a:lnTo>
                  <a:lnTo>
                    <a:pt x="127" y="303"/>
                  </a:lnTo>
                  <a:lnTo>
                    <a:pt x="127" y="301"/>
                  </a:lnTo>
                  <a:lnTo>
                    <a:pt x="129" y="301"/>
                  </a:lnTo>
                  <a:lnTo>
                    <a:pt x="129" y="299"/>
                  </a:lnTo>
                  <a:lnTo>
                    <a:pt x="129" y="297"/>
                  </a:lnTo>
                  <a:lnTo>
                    <a:pt x="129" y="295"/>
                  </a:lnTo>
                  <a:lnTo>
                    <a:pt x="131" y="294"/>
                  </a:lnTo>
                  <a:lnTo>
                    <a:pt x="132" y="294"/>
                  </a:lnTo>
                  <a:lnTo>
                    <a:pt x="131" y="294"/>
                  </a:lnTo>
                  <a:lnTo>
                    <a:pt x="131" y="295"/>
                  </a:lnTo>
                  <a:lnTo>
                    <a:pt x="132" y="295"/>
                  </a:lnTo>
                  <a:lnTo>
                    <a:pt x="132" y="294"/>
                  </a:lnTo>
                  <a:lnTo>
                    <a:pt x="134" y="294"/>
                  </a:lnTo>
                  <a:lnTo>
                    <a:pt x="134" y="295"/>
                  </a:lnTo>
                  <a:lnTo>
                    <a:pt x="136" y="295"/>
                  </a:lnTo>
                  <a:lnTo>
                    <a:pt x="138" y="294"/>
                  </a:lnTo>
                  <a:lnTo>
                    <a:pt x="138" y="292"/>
                  </a:lnTo>
                  <a:lnTo>
                    <a:pt x="136" y="294"/>
                  </a:lnTo>
                  <a:lnTo>
                    <a:pt x="136" y="292"/>
                  </a:lnTo>
                  <a:lnTo>
                    <a:pt x="136" y="294"/>
                  </a:lnTo>
                  <a:lnTo>
                    <a:pt x="134" y="294"/>
                  </a:lnTo>
                  <a:lnTo>
                    <a:pt x="134" y="292"/>
                  </a:lnTo>
                  <a:lnTo>
                    <a:pt x="134" y="290"/>
                  </a:lnTo>
                  <a:lnTo>
                    <a:pt x="138" y="290"/>
                  </a:lnTo>
                  <a:lnTo>
                    <a:pt x="138" y="288"/>
                  </a:lnTo>
                  <a:lnTo>
                    <a:pt x="140" y="288"/>
                  </a:lnTo>
                  <a:lnTo>
                    <a:pt x="140" y="290"/>
                  </a:lnTo>
                  <a:lnTo>
                    <a:pt x="138" y="290"/>
                  </a:lnTo>
                  <a:lnTo>
                    <a:pt x="136" y="290"/>
                  </a:lnTo>
                  <a:lnTo>
                    <a:pt x="138" y="290"/>
                  </a:lnTo>
                  <a:lnTo>
                    <a:pt x="138" y="292"/>
                  </a:lnTo>
                  <a:lnTo>
                    <a:pt x="140" y="292"/>
                  </a:lnTo>
                  <a:lnTo>
                    <a:pt x="142" y="294"/>
                  </a:lnTo>
                  <a:lnTo>
                    <a:pt x="142" y="292"/>
                  </a:lnTo>
                  <a:lnTo>
                    <a:pt x="144" y="290"/>
                  </a:lnTo>
                  <a:lnTo>
                    <a:pt x="146" y="290"/>
                  </a:lnTo>
                  <a:lnTo>
                    <a:pt x="146" y="288"/>
                  </a:lnTo>
                  <a:lnTo>
                    <a:pt x="148" y="288"/>
                  </a:lnTo>
                  <a:lnTo>
                    <a:pt x="148" y="286"/>
                  </a:lnTo>
                  <a:lnTo>
                    <a:pt x="150" y="284"/>
                  </a:lnTo>
                  <a:lnTo>
                    <a:pt x="152" y="282"/>
                  </a:lnTo>
                  <a:lnTo>
                    <a:pt x="154" y="282"/>
                  </a:lnTo>
                  <a:lnTo>
                    <a:pt x="152" y="282"/>
                  </a:lnTo>
                  <a:lnTo>
                    <a:pt x="154" y="282"/>
                  </a:lnTo>
                  <a:lnTo>
                    <a:pt x="154" y="280"/>
                  </a:lnTo>
                  <a:lnTo>
                    <a:pt x="156" y="280"/>
                  </a:lnTo>
                  <a:lnTo>
                    <a:pt x="156" y="282"/>
                  </a:lnTo>
                  <a:lnTo>
                    <a:pt x="157" y="284"/>
                  </a:lnTo>
                  <a:lnTo>
                    <a:pt x="156" y="284"/>
                  </a:lnTo>
                  <a:lnTo>
                    <a:pt x="156" y="286"/>
                  </a:lnTo>
                  <a:lnTo>
                    <a:pt x="157" y="286"/>
                  </a:lnTo>
                  <a:lnTo>
                    <a:pt x="157" y="284"/>
                  </a:lnTo>
                  <a:lnTo>
                    <a:pt x="159" y="282"/>
                  </a:lnTo>
                  <a:lnTo>
                    <a:pt x="159" y="280"/>
                  </a:lnTo>
                  <a:lnTo>
                    <a:pt x="159" y="278"/>
                  </a:lnTo>
                  <a:lnTo>
                    <a:pt x="161" y="276"/>
                  </a:lnTo>
                  <a:lnTo>
                    <a:pt x="159" y="276"/>
                  </a:lnTo>
                  <a:lnTo>
                    <a:pt x="161" y="274"/>
                  </a:lnTo>
                  <a:lnTo>
                    <a:pt x="161" y="272"/>
                  </a:lnTo>
                  <a:lnTo>
                    <a:pt x="161" y="274"/>
                  </a:lnTo>
                  <a:lnTo>
                    <a:pt x="163" y="274"/>
                  </a:lnTo>
                  <a:lnTo>
                    <a:pt x="163" y="272"/>
                  </a:lnTo>
                  <a:lnTo>
                    <a:pt x="165" y="272"/>
                  </a:lnTo>
                  <a:lnTo>
                    <a:pt x="163" y="272"/>
                  </a:lnTo>
                  <a:lnTo>
                    <a:pt x="163" y="274"/>
                  </a:lnTo>
                  <a:lnTo>
                    <a:pt x="165" y="274"/>
                  </a:lnTo>
                  <a:lnTo>
                    <a:pt x="165" y="272"/>
                  </a:lnTo>
                  <a:lnTo>
                    <a:pt x="167" y="272"/>
                  </a:lnTo>
                  <a:lnTo>
                    <a:pt x="167" y="271"/>
                  </a:lnTo>
                  <a:lnTo>
                    <a:pt x="169" y="271"/>
                  </a:lnTo>
                  <a:lnTo>
                    <a:pt x="167" y="271"/>
                  </a:lnTo>
                  <a:lnTo>
                    <a:pt x="167" y="272"/>
                  </a:lnTo>
                  <a:lnTo>
                    <a:pt x="169" y="272"/>
                  </a:lnTo>
                  <a:lnTo>
                    <a:pt x="169" y="271"/>
                  </a:lnTo>
                  <a:lnTo>
                    <a:pt x="171" y="272"/>
                  </a:lnTo>
                  <a:lnTo>
                    <a:pt x="171" y="274"/>
                  </a:lnTo>
                  <a:lnTo>
                    <a:pt x="173" y="274"/>
                  </a:lnTo>
                  <a:lnTo>
                    <a:pt x="173" y="272"/>
                  </a:lnTo>
                  <a:lnTo>
                    <a:pt x="173" y="274"/>
                  </a:lnTo>
                  <a:lnTo>
                    <a:pt x="173" y="276"/>
                  </a:lnTo>
                  <a:lnTo>
                    <a:pt x="173" y="274"/>
                  </a:lnTo>
                  <a:lnTo>
                    <a:pt x="175" y="272"/>
                  </a:lnTo>
                  <a:lnTo>
                    <a:pt x="175" y="274"/>
                  </a:lnTo>
                  <a:lnTo>
                    <a:pt x="177" y="274"/>
                  </a:lnTo>
                  <a:lnTo>
                    <a:pt x="177" y="272"/>
                  </a:lnTo>
                  <a:lnTo>
                    <a:pt x="177" y="274"/>
                  </a:lnTo>
                  <a:lnTo>
                    <a:pt x="179" y="272"/>
                  </a:lnTo>
                  <a:lnTo>
                    <a:pt x="179" y="271"/>
                  </a:lnTo>
                  <a:lnTo>
                    <a:pt x="179" y="269"/>
                  </a:lnTo>
                  <a:lnTo>
                    <a:pt x="179" y="267"/>
                  </a:lnTo>
                  <a:lnTo>
                    <a:pt x="181" y="269"/>
                  </a:lnTo>
                  <a:lnTo>
                    <a:pt x="181" y="267"/>
                  </a:lnTo>
                  <a:lnTo>
                    <a:pt x="181" y="265"/>
                  </a:lnTo>
                  <a:lnTo>
                    <a:pt x="181" y="267"/>
                  </a:lnTo>
                  <a:lnTo>
                    <a:pt x="181" y="269"/>
                  </a:lnTo>
                  <a:lnTo>
                    <a:pt x="182" y="269"/>
                  </a:lnTo>
                  <a:lnTo>
                    <a:pt x="182" y="271"/>
                  </a:lnTo>
                  <a:lnTo>
                    <a:pt x="184" y="271"/>
                  </a:lnTo>
                  <a:lnTo>
                    <a:pt x="184" y="272"/>
                  </a:lnTo>
                  <a:lnTo>
                    <a:pt x="184" y="274"/>
                  </a:lnTo>
                  <a:lnTo>
                    <a:pt x="184" y="272"/>
                  </a:lnTo>
                  <a:lnTo>
                    <a:pt x="184" y="274"/>
                  </a:lnTo>
                  <a:lnTo>
                    <a:pt x="184" y="276"/>
                  </a:lnTo>
                  <a:lnTo>
                    <a:pt x="182" y="276"/>
                  </a:lnTo>
                  <a:lnTo>
                    <a:pt x="184" y="276"/>
                  </a:lnTo>
                  <a:lnTo>
                    <a:pt x="182" y="276"/>
                  </a:lnTo>
                  <a:lnTo>
                    <a:pt x="182" y="278"/>
                  </a:lnTo>
                  <a:lnTo>
                    <a:pt x="181" y="280"/>
                  </a:lnTo>
                  <a:lnTo>
                    <a:pt x="175" y="284"/>
                  </a:lnTo>
                  <a:lnTo>
                    <a:pt x="173" y="284"/>
                  </a:lnTo>
                  <a:lnTo>
                    <a:pt x="171" y="286"/>
                  </a:lnTo>
                  <a:lnTo>
                    <a:pt x="169" y="288"/>
                  </a:lnTo>
                  <a:lnTo>
                    <a:pt x="167" y="288"/>
                  </a:lnTo>
                  <a:lnTo>
                    <a:pt x="167" y="290"/>
                  </a:lnTo>
                  <a:lnTo>
                    <a:pt x="167" y="292"/>
                  </a:lnTo>
                  <a:lnTo>
                    <a:pt x="165" y="292"/>
                  </a:lnTo>
                  <a:lnTo>
                    <a:pt x="163" y="294"/>
                  </a:lnTo>
                  <a:lnTo>
                    <a:pt x="163" y="295"/>
                  </a:lnTo>
                  <a:lnTo>
                    <a:pt x="161" y="295"/>
                  </a:lnTo>
                  <a:lnTo>
                    <a:pt x="163" y="295"/>
                  </a:lnTo>
                  <a:lnTo>
                    <a:pt x="161" y="295"/>
                  </a:lnTo>
                  <a:lnTo>
                    <a:pt x="161" y="297"/>
                  </a:lnTo>
                  <a:lnTo>
                    <a:pt x="159" y="297"/>
                  </a:lnTo>
                  <a:lnTo>
                    <a:pt x="159" y="295"/>
                  </a:lnTo>
                  <a:lnTo>
                    <a:pt x="157" y="295"/>
                  </a:lnTo>
                  <a:lnTo>
                    <a:pt x="156" y="295"/>
                  </a:lnTo>
                  <a:lnTo>
                    <a:pt x="156" y="297"/>
                  </a:lnTo>
                  <a:lnTo>
                    <a:pt x="154" y="295"/>
                  </a:lnTo>
                  <a:lnTo>
                    <a:pt x="154" y="297"/>
                  </a:lnTo>
                  <a:lnTo>
                    <a:pt x="152" y="297"/>
                  </a:lnTo>
                  <a:lnTo>
                    <a:pt x="150" y="297"/>
                  </a:lnTo>
                  <a:lnTo>
                    <a:pt x="150" y="299"/>
                  </a:lnTo>
                  <a:lnTo>
                    <a:pt x="148" y="299"/>
                  </a:lnTo>
                  <a:lnTo>
                    <a:pt x="148" y="297"/>
                  </a:lnTo>
                  <a:lnTo>
                    <a:pt x="146" y="299"/>
                  </a:lnTo>
                  <a:lnTo>
                    <a:pt x="144" y="299"/>
                  </a:lnTo>
                  <a:lnTo>
                    <a:pt x="142" y="301"/>
                  </a:lnTo>
                  <a:lnTo>
                    <a:pt x="142" y="303"/>
                  </a:lnTo>
                  <a:lnTo>
                    <a:pt x="144" y="303"/>
                  </a:lnTo>
                  <a:lnTo>
                    <a:pt x="142" y="303"/>
                  </a:lnTo>
                  <a:lnTo>
                    <a:pt x="142" y="305"/>
                  </a:lnTo>
                  <a:lnTo>
                    <a:pt x="142" y="307"/>
                  </a:lnTo>
                  <a:lnTo>
                    <a:pt x="138" y="309"/>
                  </a:lnTo>
                  <a:lnTo>
                    <a:pt x="138" y="311"/>
                  </a:lnTo>
                  <a:lnTo>
                    <a:pt x="138" y="313"/>
                  </a:lnTo>
                  <a:lnTo>
                    <a:pt x="138" y="311"/>
                  </a:lnTo>
                  <a:lnTo>
                    <a:pt x="138" y="309"/>
                  </a:lnTo>
                  <a:lnTo>
                    <a:pt x="136" y="311"/>
                  </a:lnTo>
                  <a:lnTo>
                    <a:pt x="136" y="313"/>
                  </a:lnTo>
                  <a:lnTo>
                    <a:pt x="136" y="315"/>
                  </a:lnTo>
                  <a:lnTo>
                    <a:pt x="136" y="317"/>
                  </a:lnTo>
                  <a:lnTo>
                    <a:pt x="136" y="315"/>
                  </a:lnTo>
                  <a:lnTo>
                    <a:pt x="136" y="313"/>
                  </a:lnTo>
                  <a:lnTo>
                    <a:pt x="136" y="311"/>
                  </a:lnTo>
                  <a:lnTo>
                    <a:pt x="134" y="311"/>
                  </a:lnTo>
                  <a:lnTo>
                    <a:pt x="132" y="311"/>
                  </a:lnTo>
                  <a:lnTo>
                    <a:pt x="132" y="313"/>
                  </a:lnTo>
                  <a:lnTo>
                    <a:pt x="131" y="313"/>
                  </a:lnTo>
                  <a:lnTo>
                    <a:pt x="131" y="315"/>
                  </a:lnTo>
                  <a:lnTo>
                    <a:pt x="131" y="317"/>
                  </a:lnTo>
                  <a:lnTo>
                    <a:pt x="129" y="317"/>
                  </a:lnTo>
                  <a:lnTo>
                    <a:pt x="129" y="319"/>
                  </a:lnTo>
                  <a:lnTo>
                    <a:pt x="131" y="319"/>
                  </a:lnTo>
                  <a:lnTo>
                    <a:pt x="129" y="320"/>
                  </a:lnTo>
                  <a:lnTo>
                    <a:pt x="129" y="322"/>
                  </a:lnTo>
                  <a:lnTo>
                    <a:pt x="131" y="322"/>
                  </a:lnTo>
                  <a:lnTo>
                    <a:pt x="131" y="324"/>
                  </a:lnTo>
                  <a:lnTo>
                    <a:pt x="129" y="324"/>
                  </a:lnTo>
                  <a:lnTo>
                    <a:pt x="129" y="322"/>
                  </a:lnTo>
                  <a:lnTo>
                    <a:pt x="129" y="320"/>
                  </a:lnTo>
                  <a:lnTo>
                    <a:pt x="127" y="320"/>
                  </a:lnTo>
                  <a:lnTo>
                    <a:pt x="127" y="322"/>
                  </a:lnTo>
                  <a:lnTo>
                    <a:pt x="125" y="320"/>
                  </a:lnTo>
                  <a:lnTo>
                    <a:pt x="125" y="322"/>
                  </a:lnTo>
                  <a:lnTo>
                    <a:pt x="125" y="324"/>
                  </a:lnTo>
                  <a:lnTo>
                    <a:pt x="125" y="326"/>
                  </a:lnTo>
                  <a:lnTo>
                    <a:pt x="125" y="328"/>
                  </a:lnTo>
                  <a:lnTo>
                    <a:pt x="123" y="328"/>
                  </a:lnTo>
                  <a:lnTo>
                    <a:pt x="123" y="330"/>
                  </a:lnTo>
                  <a:lnTo>
                    <a:pt x="121" y="330"/>
                  </a:lnTo>
                  <a:lnTo>
                    <a:pt x="121" y="328"/>
                  </a:lnTo>
                  <a:lnTo>
                    <a:pt x="123" y="328"/>
                  </a:lnTo>
                  <a:lnTo>
                    <a:pt x="121" y="328"/>
                  </a:lnTo>
                  <a:lnTo>
                    <a:pt x="121" y="330"/>
                  </a:lnTo>
                  <a:lnTo>
                    <a:pt x="121" y="332"/>
                  </a:lnTo>
                  <a:lnTo>
                    <a:pt x="121" y="334"/>
                  </a:lnTo>
                  <a:lnTo>
                    <a:pt x="123" y="334"/>
                  </a:lnTo>
                  <a:lnTo>
                    <a:pt x="123" y="336"/>
                  </a:lnTo>
                  <a:lnTo>
                    <a:pt x="125" y="336"/>
                  </a:lnTo>
                  <a:lnTo>
                    <a:pt x="127" y="338"/>
                  </a:lnTo>
                  <a:lnTo>
                    <a:pt x="129" y="338"/>
                  </a:lnTo>
                  <a:lnTo>
                    <a:pt x="129" y="336"/>
                  </a:lnTo>
                  <a:lnTo>
                    <a:pt x="127" y="336"/>
                  </a:lnTo>
                  <a:lnTo>
                    <a:pt x="129" y="336"/>
                  </a:lnTo>
                  <a:lnTo>
                    <a:pt x="125" y="336"/>
                  </a:lnTo>
                  <a:lnTo>
                    <a:pt x="125" y="334"/>
                  </a:lnTo>
                  <a:lnTo>
                    <a:pt x="123" y="334"/>
                  </a:lnTo>
                  <a:lnTo>
                    <a:pt x="125" y="332"/>
                  </a:lnTo>
                  <a:lnTo>
                    <a:pt x="125" y="334"/>
                  </a:lnTo>
                  <a:lnTo>
                    <a:pt x="125" y="332"/>
                  </a:lnTo>
                  <a:lnTo>
                    <a:pt x="123" y="332"/>
                  </a:lnTo>
                  <a:lnTo>
                    <a:pt x="123" y="330"/>
                  </a:lnTo>
                  <a:lnTo>
                    <a:pt x="121" y="330"/>
                  </a:lnTo>
                  <a:lnTo>
                    <a:pt x="123" y="330"/>
                  </a:lnTo>
                  <a:lnTo>
                    <a:pt x="125" y="330"/>
                  </a:lnTo>
                  <a:lnTo>
                    <a:pt x="125" y="332"/>
                  </a:lnTo>
                  <a:lnTo>
                    <a:pt x="127" y="332"/>
                  </a:lnTo>
                  <a:lnTo>
                    <a:pt x="129" y="332"/>
                  </a:lnTo>
                  <a:lnTo>
                    <a:pt x="129" y="330"/>
                  </a:lnTo>
                  <a:lnTo>
                    <a:pt x="131" y="330"/>
                  </a:lnTo>
                  <a:lnTo>
                    <a:pt x="131" y="332"/>
                  </a:lnTo>
                  <a:lnTo>
                    <a:pt x="132" y="332"/>
                  </a:lnTo>
                  <a:lnTo>
                    <a:pt x="132" y="330"/>
                  </a:lnTo>
                  <a:lnTo>
                    <a:pt x="136" y="332"/>
                  </a:lnTo>
                  <a:lnTo>
                    <a:pt x="136" y="330"/>
                  </a:lnTo>
                  <a:lnTo>
                    <a:pt x="138" y="330"/>
                  </a:lnTo>
                  <a:lnTo>
                    <a:pt x="136" y="328"/>
                  </a:lnTo>
                  <a:lnTo>
                    <a:pt x="134" y="328"/>
                  </a:lnTo>
                  <a:lnTo>
                    <a:pt x="136" y="328"/>
                  </a:lnTo>
                  <a:lnTo>
                    <a:pt x="134" y="328"/>
                  </a:lnTo>
                  <a:lnTo>
                    <a:pt x="132" y="328"/>
                  </a:lnTo>
                  <a:lnTo>
                    <a:pt x="134" y="330"/>
                  </a:lnTo>
                  <a:lnTo>
                    <a:pt x="132" y="330"/>
                  </a:lnTo>
                  <a:lnTo>
                    <a:pt x="131" y="330"/>
                  </a:lnTo>
                  <a:lnTo>
                    <a:pt x="132" y="328"/>
                  </a:lnTo>
                  <a:lnTo>
                    <a:pt x="132" y="330"/>
                  </a:lnTo>
                  <a:lnTo>
                    <a:pt x="132" y="328"/>
                  </a:lnTo>
                  <a:lnTo>
                    <a:pt x="131" y="328"/>
                  </a:lnTo>
                  <a:lnTo>
                    <a:pt x="131" y="326"/>
                  </a:lnTo>
                  <a:lnTo>
                    <a:pt x="132" y="326"/>
                  </a:lnTo>
                  <a:lnTo>
                    <a:pt x="131" y="324"/>
                  </a:lnTo>
                  <a:lnTo>
                    <a:pt x="131" y="322"/>
                  </a:lnTo>
                  <a:lnTo>
                    <a:pt x="131" y="320"/>
                  </a:lnTo>
                  <a:lnTo>
                    <a:pt x="132" y="320"/>
                  </a:lnTo>
                  <a:lnTo>
                    <a:pt x="134" y="319"/>
                  </a:lnTo>
                  <a:lnTo>
                    <a:pt x="134" y="317"/>
                  </a:lnTo>
                  <a:lnTo>
                    <a:pt x="136" y="317"/>
                  </a:lnTo>
                  <a:lnTo>
                    <a:pt x="136" y="315"/>
                  </a:lnTo>
                  <a:lnTo>
                    <a:pt x="136" y="313"/>
                  </a:lnTo>
                  <a:lnTo>
                    <a:pt x="138" y="313"/>
                  </a:lnTo>
                  <a:lnTo>
                    <a:pt x="136" y="317"/>
                  </a:lnTo>
                  <a:lnTo>
                    <a:pt x="136" y="319"/>
                  </a:lnTo>
                  <a:lnTo>
                    <a:pt x="138" y="319"/>
                  </a:lnTo>
                  <a:lnTo>
                    <a:pt x="138" y="317"/>
                  </a:lnTo>
                  <a:lnTo>
                    <a:pt x="138" y="315"/>
                  </a:lnTo>
                  <a:lnTo>
                    <a:pt x="138" y="313"/>
                  </a:lnTo>
                  <a:lnTo>
                    <a:pt x="138" y="315"/>
                  </a:lnTo>
                  <a:lnTo>
                    <a:pt x="140" y="315"/>
                  </a:lnTo>
                  <a:lnTo>
                    <a:pt x="140" y="317"/>
                  </a:lnTo>
                  <a:lnTo>
                    <a:pt x="142" y="315"/>
                  </a:lnTo>
                  <a:lnTo>
                    <a:pt x="140" y="313"/>
                  </a:lnTo>
                  <a:lnTo>
                    <a:pt x="142" y="313"/>
                  </a:lnTo>
                  <a:lnTo>
                    <a:pt x="144" y="313"/>
                  </a:lnTo>
                  <a:lnTo>
                    <a:pt x="144" y="311"/>
                  </a:lnTo>
                  <a:lnTo>
                    <a:pt x="146" y="309"/>
                  </a:lnTo>
                  <a:lnTo>
                    <a:pt x="146" y="311"/>
                  </a:lnTo>
                  <a:lnTo>
                    <a:pt x="146" y="309"/>
                  </a:lnTo>
                  <a:lnTo>
                    <a:pt x="148" y="307"/>
                  </a:lnTo>
                  <a:lnTo>
                    <a:pt x="148" y="305"/>
                  </a:lnTo>
                  <a:lnTo>
                    <a:pt x="146" y="307"/>
                  </a:lnTo>
                  <a:lnTo>
                    <a:pt x="146" y="305"/>
                  </a:lnTo>
                  <a:lnTo>
                    <a:pt x="144" y="305"/>
                  </a:lnTo>
                  <a:lnTo>
                    <a:pt x="146" y="305"/>
                  </a:lnTo>
                  <a:lnTo>
                    <a:pt x="148" y="305"/>
                  </a:lnTo>
                  <a:lnTo>
                    <a:pt x="150" y="305"/>
                  </a:lnTo>
                  <a:lnTo>
                    <a:pt x="150" y="303"/>
                  </a:lnTo>
                  <a:lnTo>
                    <a:pt x="152" y="303"/>
                  </a:lnTo>
                  <a:lnTo>
                    <a:pt x="154" y="303"/>
                  </a:lnTo>
                  <a:lnTo>
                    <a:pt x="154" y="305"/>
                  </a:lnTo>
                  <a:lnTo>
                    <a:pt x="152" y="305"/>
                  </a:lnTo>
                  <a:lnTo>
                    <a:pt x="152" y="307"/>
                  </a:lnTo>
                  <a:lnTo>
                    <a:pt x="152" y="309"/>
                  </a:lnTo>
                  <a:lnTo>
                    <a:pt x="154" y="307"/>
                  </a:lnTo>
                  <a:lnTo>
                    <a:pt x="154" y="305"/>
                  </a:lnTo>
                  <a:lnTo>
                    <a:pt x="154" y="303"/>
                  </a:lnTo>
                  <a:lnTo>
                    <a:pt x="154" y="301"/>
                  </a:lnTo>
                  <a:lnTo>
                    <a:pt x="156" y="301"/>
                  </a:lnTo>
                  <a:lnTo>
                    <a:pt x="156" y="303"/>
                  </a:lnTo>
                  <a:lnTo>
                    <a:pt x="156" y="305"/>
                  </a:lnTo>
                  <a:lnTo>
                    <a:pt x="156" y="301"/>
                  </a:lnTo>
                  <a:lnTo>
                    <a:pt x="156" y="303"/>
                  </a:lnTo>
                  <a:lnTo>
                    <a:pt x="156" y="305"/>
                  </a:lnTo>
                  <a:lnTo>
                    <a:pt x="156" y="307"/>
                  </a:lnTo>
                  <a:lnTo>
                    <a:pt x="154" y="309"/>
                  </a:lnTo>
                  <a:lnTo>
                    <a:pt x="154" y="311"/>
                  </a:lnTo>
                  <a:lnTo>
                    <a:pt x="154" y="309"/>
                  </a:lnTo>
                  <a:lnTo>
                    <a:pt x="156" y="307"/>
                  </a:lnTo>
                  <a:lnTo>
                    <a:pt x="157" y="307"/>
                  </a:lnTo>
                  <a:lnTo>
                    <a:pt x="157" y="305"/>
                  </a:lnTo>
                  <a:lnTo>
                    <a:pt x="157" y="303"/>
                  </a:lnTo>
                  <a:lnTo>
                    <a:pt x="157" y="301"/>
                  </a:lnTo>
                  <a:lnTo>
                    <a:pt x="156" y="299"/>
                  </a:lnTo>
                  <a:lnTo>
                    <a:pt x="156" y="297"/>
                  </a:lnTo>
                  <a:lnTo>
                    <a:pt x="156" y="299"/>
                  </a:lnTo>
                  <a:lnTo>
                    <a:pt x="157" y="299"/>
                  </a:lnTo>
                  <a:lnTo>
                    <a:pt x="157" y="301"/>
                  </a:lnTo>
                  <a:lnTo>
                    <a:pt x="157" y="303"/>
                  </a:lnTo>
                  <a:lnTo>
                    <a:pt x="157" y="305"/>
                  </a:lnTo>
                  <a:lnTo>
                    <a:pt x="157" y="307"/>
                  </a:lnTo>
                  <a:lnTo>
                    <a:pt x="157" y="305"/>
                  </a:lnTo>
                  <a:lnTo>
                    <a:pt x="157" y="303"/>
                  </a:lnTo>
                  <a:lnTo>
                    <a:pt x="159" y="303"/>
                  </a:lnTo>
                  <a:lnTo>
                    <a:pt x="159" y="301"/>
                  </a:lnTo>
                  <a:lnTo>
                    <a:pt x="159" y="299"/>
                  </a:lnTo>
                  <a:lnTo>
                    <a:pt x="157" y="299"/>
                  </a:lnTo>
                  <a:lnTo>
                    <a:pt x="157" y="297"/>
                  </a:lnTo>
                  <a:lnTo>
                    <a:pt x="157" y="295"/>
                  </a:lnTo>
                  <a:lnTo>
                    <a:pt x="157" y="297"/>
                  </a:lnTo>
                  <a:lnTo>
                    <a:pt x="159" y="299"/>
                  </a:lnTo>
                  <a:lnTo>
                    <a:pt x="159" y="301"/>
                  </a:lnTo>
                  <a:lnTo>
                    <a:pt x="159" y="303"/>
                  </a:lnTo>
                  <a:lnTo>
                    <a:pt x="159" y="305"/>
                  </a:lnTo>
                  <a:lnTo>
                    <a:pt x="159" y="307"/>
                  </a:lnTo>
                  <a:lnTo>
                    <a:pt x="157" y="309"/>
                  </a:lnTo>
                  <a:lnTo>
                    <a:pt x="159" y="309"/>
                  </a:lnTo>
                  <a:lnTo>
                    <a:pt x="159" y="307"/>
                  </a:lnTo>
                  <a:lnTo>
                    <a:pt x="159" y="305"/>
                  </a:lnTo>
                  <a:lnTo>
                    <a:pt x="159" y="303"/>
                  </a:lnTo>
                  <a:lnTo>
                    <a:pt x="159" y="301"/>
                  </a:lnTo>
                  <a:lnTo>
                    <a:pt x="159" y="299"/>
                  </a:lnTo>
                  <a:lnTo>
                    <a:pt x="161" y="299"/>
                  </a:lnTo>
                  <a:lnTo>
                    <a:pt x="161" y="301"/>
                  </a:lnTo>
                  <a:lnTo>
                    <a:pt x="161" y="303"/>
                  </a:lnTo>
                  <a:lnTo>
                    <a:pt x="161" y="305"/>
                  </a:lnTo>
                  <a:lnTo>
                    <a:pt x="159" y="305"/>
                  </a:lnTo>
                  <a:lnTo>
                    <a:pt x="159" y="307"/>
                  </a:lnTo>
                  <a:lnTo>
                    <a:pt x="159" y="309"/>
                  </a:lnTo>
                  <a:lnTo>
                    <a:pt x="159" y="307"/>
                  </a:lnTo>
                  <a:lnTo>
                    <a:pt x="161" y="307"/>
                  </a:lnTo>
                  <a:lnTo>
                    <a:pt x="161" y="305"/>
                  </a:lnTo>
                  <a:lnTo>
                    <a:pt x="161" y="307"/>
                  </a:lnTo>
                  <a:lnTo>
                    <a:pt x="161" y="309"/>
                  </a:lnTo>
                  <a:lnTo>
                    <a:pt x="159" y="311"/>
                  </a:lnTo>
                  <a:lnTo>
                    <a:pt x="159" y="313"/>
                  </a:lnTo>
                  <a:lnTo>
                    <a:pt x="159" y="315"/>
                  </a:lnTo>
                  <a:lnTo>
                    <a:pt x="159" y="317"/>
                  </a:lnTo>
                  <a:lnTo>
                    <a:pt x="161" y="317"/>
                  </a:lnTo>
                  <a:lnTo>
                    <a:pt x="161" y="315"/>
                  </a:lnTo>
                  <a:lnTo>
                    <a:pt x="161" y="313"/>
                  </a:lnTo>
                  <a:lnTo>
                    <a:pt x="161" y="311"/>
                  </a:lnTo>
                  <a:lnTo>
                    <a:pt x="161" y="309"/>
                  </a:lnTo>
                  <a:lnTo>
                    <a:pt x="163" y="309"/>
                  </a:lnTo>
                  <a:lnTo>
                    <a:pt x="163" y="307"/>
                  </a:lnTo>
                  <a:lnTo>
                    <a:pt x="163" y="305"/>
                  </a:lnTo>
                  <a:lnTo>
                    <a:pt x="165" y="305"/>
                  </a:lnTo>
                  <a:lnTo>
                    <a:pt x="165" y="303"/>
                  </a:lnTo>
                  <a:lnTo>
                    <a:pt x="163" y="303"/>
                  </a:lnTo>
                  <a:lnTo>
                    <a:pt x="167" y="299"/>
                  </a:lnTo>
                  <a:lnTo>
                    <a:pt x="167" y="297"/>
                  </a:lnTo>
                  <a:lnTo>
                    <a:pt x="169" y="297"/>
                  </a:lnTo>
                  <a:lnTo>
                    <a:pt x="169" y="295"/>
                  </a:lnTo>
                  <a:lnTo>
                    <a:pt x="169" y="294"/>
                  </a:lnTo>
                  <a:lnTo>
                    <a:pt x="171" y="294"/>
                  </a:lnTo>
                  <a:lnTo>
                    <a:pt x="169" y="294"/>
                  </a:lnTo>
                  <a:lnTo>
                    <a:pt x="169" y="292"/>
                  </a:lnTo>
                  <a:lnTo>
                    <a:pt x="171" y="292"/>
                  </a:lnTo>
                  <a:lnTo>
                    <a:pt x="173" y="292"/>
                  </a:lnTo>
                  <a:lnTo>
                    <a:pt x="177" y="290"/>
                  </a:lnTo>
                  <a:lnTo>
                    <a:pt x="181" y="288"/>
                  </a:lnTo>
                  <a:lnTo>
                    <a:pt x="182" y="286"/>
                  </a:lnTo>
                  <a:lnTo>
                    <a:pt x="184" y="286"/>
                  </a:lnTo>
                  <a:lnTo>
                    <a:pt x="190" y="284"/>
                  </a:lnTo>
                  <a:lnTo>
                    <a:pt x="192" y="282"/>
                  </a:lnTo>
                  <a:lnTo>
                    <a:pt x="192" y="280"/>
                  </a:lnTo>
                  <a:lnTo>
                    <a:pt x="194" y="280"/>
                  </a:lnTo>
                  <a:lnTo>
                    <a:pt x="194" y="282"/>
                  </a:lnTo>
                  <a:lnTo>
                    <a:pt x="192" y="282"/>
                  </a:lnTo>
                  <a:lnTo>
                    <a:pt x="192" y="284"/>
                  </a:lnTo>
                  <a:lnTo>
                    <a:pt x="192" y="286"/>
                  </a:lnTo>
                  <a:lnTo>
                    <a:pt x="190" y="286"/>
                  </a:lnTo>
                  <a:lnTo>
                    <a:pt x="188" y="286"/>
                  </a:lnTo>
                  <a:lnTo>
                    <a:pt x="190" y="288"/>
                  </a:lnTo>
                  <a:lnTo>
                    <a:pt x="190" y="290"/>
                  </a:lnTo>
                  <a:lnTo>
                    <a:pt x="188" y="292"/>
                  </a:lnTo>
                  <a:lnTo>
                    <a:pt x="190" y="292"/>
                  </a:lnTo>
                  <a:lnTo>
                    <a:pt x="192" y="294"/>
                  </a:lnTo>
                  <a:lnTo>
                    <a:pt x="192" y="292"/>
                  </a:lnTo>
                  <a:lnTo>
                    <a:pt x="192" y="290"/>
                  </a:lnTo>
                  <a:lnTo>
                    <a:pt x="194" y="290"/>
                  </a:lnTo>
                  <a:lnTo>
                    <a:pt x="196" y="290"/>
                  </a:lnTo>
                  <a:lnTo>
                    <a:pt x="196" y="288"/>
                  </a:lnTo>
                  <a:lnTo>
                    <a:pt x="198" y="286"/>
                  </a:lnTo>
                  <a:lnTo>
                    <a:pt x="198" y="284"/>
                  </a:lnTo>
                  <a:lnTo>
                    <a:pt x="202" y="282"/>
                  </a:lnTo>
                  <a:lnTo>
                    <a:pt x="202" y="280"/>
                  </a:lnTo>
                  <a:lnTo>
                    <a:pt x="202" y="278"/>
                  </a:lnTo>
                  <a:lnTo>
                    <a:pt x="202" y="276"/>
                  </a:lnTo>
                  <a:lnTo>
                    <a:pt x="202" y="274"/>
                  </a:lnTo>
                  <a:lnTo>
                    <a:pt x="202" y="272"/>
                  </a:lnTo>
                  <a:lnTo>
                    <a:pt x="204" y="272"/>
                  </a:lnTo>
                  <a:lnTo>
                    <a:pt x="204" y="271"/>
                  </a:lnTo>
                  <a:lnTo>
                    <a:pt x="205" y="271"/>
                  </a:lnTo>
                  <a:lnTo>
                    <a:pt x="205" y="269"/>
                  </a:lnTo>
                  <a:lnTo>
                    <a:pt x="207" y="271"/>
                  </a:lnTo>
                  <a:lnTo>
                    <a:pt x="209" y="269"/>
                  </a:lnTo>
                  <a:lnTo>
                    <a:pt x="211" y="269"/>
                  </a:lnTo>
                  <a:lnTo>
                    <a:pt x="213" y="267"/>
                  </a:lnTo>
                  <a:lnTo>
                    <a:pt x="215" y="269"/>
                  </a:lnTo>
                  <a:lnTo>
                    <a:pt x="215" y="267"/>
                  </a:lnTo>
                  <a:lnTo>
                    <a:pt x="211" y="267"/>
                  </a:lnTo>
                  <a:lnTo>
                    <a:pt x="209" y="265"/>
                  </a:lnTo>
                  <a:lnTo>
                    <a:pt x="207" y="265"/>
                  </a:lnTo>
                  <a:lnTo>
                    <a:pt x="207" y="263"/>
                  </a:lnTo>
                  <a:lnTo>
                    <a:pt x="205" y="263"/>
                  </a:lnTo>
                  <a:lnTo>
                    <a:pt x="205" y="261"/>
                  </a:lnTo>
                  <a:lnTo>
                    <a:pt x="207" y="261"/>
                  </a:lnTo>
                  <a:lnTo>
                    <a:pt x="209" y="261"/>
                  </a:lnTo>
                  <a:lnTo>
                    <a:pt x="209" y="259"/>
                  </a:lnTo>
                  <a:lnTo>
                    <a:pt x="207" y="261"/>
                  </a:lnTo>
                  <a:lnTo>
                    <a:pt x="205" y="261"/>
                  </a:lnTo>
                  <a:lnTo>
                    <a:pt x="204" y="259"/>
                  </a:lnTo>
                  <a:lnTo>
                    <a:pt x="204" y="257"/>
                  </a:lnTo>
                  <a:lnTo>
                    <a:pt x="205" y="255"/>
                  </a:lnTo>
                  <a:lnTo>
                    <a:pt x="205" y="253"/>
                  </a:lnTo>
                  <a:lnTo>
                    <a:pt x="205" y="251"/>
                  </a:lnTo>
                  <a:lnTo>
                    <a:pt x="207" y="251"/>
                  </a:lnTo>
                  <a:lnTo>
                    <a:pt x="207" y="249"/>
                  </a:lnTo>
                  <a:lnTo>
                    <a:pt x="207" y="251"/>
                  </a:lnTo>
                  <a:lnTo>
                    <a:pt x="209" y="251"/>
                  </a:lnTo>
                  <a:lnTo>
                    <a:pt x="213" y="255"/>
                  </a:lnTo>
                  <a:lnTo>
                    <a:pt x="217" y="259"/>
                  </a:lnTo>
                  <a:lnTo>
                    <a:pt x="219" y="263"/>
                  </a:lnTo>
                  <a:lnTo>
                    <a:pt x="221" y="265"/>
                  </a:lnTo>
                  <a:lnTo>
                    <a:pt x="221" y="267"/>
                  </a:lnTo>
                  <a:lnTo>
                    <a:pt x="221" y="269"/>
                  </a:lnTo>
                  <a:lnTo>
                    <a:pt x="223" y="271"/>
                  </a:lnTo>
                  <a:lnTo>
                    <a:pt x="223" y="272"/>
                  </a:lnTo>
                  <a:lnTo>
                    <a:pt x="225" y="274"/>
                  </a:lnTo>
                  <a:lnTo>
                    <a:pt x="225" y="276"/>
                  </a:lnTo>
                  <a:lnTo>
                    <a:pt x="225" y="278"/>
                  </a:lnTo>
                  <a:lnTo>
                    <a:pt x="227" y="278"/>
                  </a:lnTo>
                  <a:lnTo>
                    <a:pt x="227" y="280"/>
                  </a:lnTo>
                  <a:lnTo>
                    <a:pt x="227" y="282"/>
                  </a:lnTo>
                  <a:lnTo>
                    <a:pt x="227" y="284"/>
                  </a:lnTo>
                  <a:lnTo>
                    <a:pt x="229" y="288"/>
                  </a:lnTo>
                  <a:lnTo>
                    <a:pt x="229" y="290"/>
                  </a:lnTo>
                  <a:lnTo>
                    <a:pt x="229" y="292"/>
                  </a:lnTo>
                  <a:lnTo>
                    <a:pt x="234" y="299"/>
                  </a:lnTo>
                  <a:lnTo>
                    <a:pt x="236" y="299"/>
                  </a:lnTo>
                  <a:lnTo>
                    <a:pt x="236" y="301"/>
                  </a:lnTo>
                  <a:lnTo>
                    <a:pt x="238" y="301"/>
                  </a:lnTo>
                  <a:lnTo>
                    <a:pt x="240" y="305"/>
                  </a:lnTo>
                  <a:lnTo>
                    <a:pt x="242" y="307"/>
                  </a:lnTo>
                  <a:lnTo>
                    <a:pt x="244" y="305"/>
                  </a:lnTo>
                  <a:lnTo>
                    <a:pt x="244" y="307"/>
                  </a:lnTo>
                  <a:lnTo>
                    <a:pt x="246" y="307"/>
                  </a:lnTo>
                  <a:lnTo>
                    <a:pt x="248" y="309"/>
                  </a:lnTo>
                  <a:lnTo>
                    <a:pt x="250" y="309"/>
                  </a:lnTo>
                  <a:lnTo>
                    <a:pt x="250" y="307"/>
                  </a:lnTo>
                  <a:lnTo>
                    <a:pt x="248" y="307"/>
                  </a:lnTo>
                  <a:lnTo>
                    <a:pt x="248" y="305"/>
                  </a:lnTo>
                  <a:lnTo>
                    <a:pt x="253" y="307"/>
                  </a:lnTo>
                  <a:lnTo>
                    <a:pt x="253" y="305"/>
                  </a:lnTo>
                  <a:lnTo>
                    <a:pt x="253" y="303"/>
                  </a:lnTo>
                  <a:lnTo>
                    <a:pt x="252" y="303"/>
                  </a:lnTo>
                  <a:lnTo>
                    <a:pt x="250" y="303"/>
                  </a:lnTo>
                  <a:lnTo>
                    <a:pt x="252" y="303"/>
                  </a:lnTo>
                  <a:lnTo>
                    <a:pt x="250" y="303"/>
                  </a:lnTo>
                  <a:lnTo>
                    <a:pt x="248" y="303"/>
                  </a:lnTo>
                  <a:lnTo>
                    <a:pt x="246" y="305"/>
                  </a:lnTo>
                  <a:lnTo>
                    <a:pt x="246" y="303"/>
                  </a:lnTo>
                  <a:lnTo>
                    <a:pt x="246" y="305"/>
                  </a:lnTo>
                  <a:lnTo>
                    <a:pt x="246" y="303"/>
                  </a:lnTo>
                  <a:lnTo>
                    <a:pt x="246" y="301"/>
                  </a:lnTo>
                  <a:lnTo>
                    <a:pt x="248" y="303"/>
                  </a:lnTo>
                  <a:lnTo>
                    <a:pt x="248" y="301"/>
                  </a:lnTo>
                  <a:lnTo>
                    <a:pt x="250" y="301"/>
                  </a:lnTo>
                  <a:lnTo>
                    <a:pt x="250" y="299"/>
                  </a:lnTo>
                  <a:lnTo>
                    <a:pt x="252" y="301"/>
                  </a:lnTo>
                  <a:lnTo>
                    <a:pt x="253" y="301"/>
                  </a:lnTo>
                  <a:lnTo>
                    <a:pt x="252" y="301"/>
                  </a:lnTo>
                  <a:lnTo>
                    <a:pt x="252" y="299"/>
                  </a:lnTo>
                  <a:lnTo>
                    <a:pt x="250" y="299"/>
                  </a:lnTo>
                  <a:lnTo>
                    <a:pt x="252" y="299"/>
                  </a:lnTo>
                  <a:lnTo>
                    <a:pt x="252" y="297"/>
                  </a:lnTo>
                  <a:lnTo>
                    <a:pt x="248" y="297"/>
                  </a:lnTo>
                  <a:lnTo>
                    <a:pt x="248" y="295"/>
                  </a:lnTo>
                  <a:lnTo>
                    <a:pt x="250" y="295"/>
                  </a:lnTo>
                  <a:lnTo>
                    <a:pt x="248" y="295"/>
                  </a:lnTo>
                  <a:lnTo>
                    <a:pt x="250" y="294"/>
                  </a:lnTo>
                  <a:lnTo>
                    <a:pt x="250" y="292"/>
                  </a:lnTo>
                  <a:lnTo>
                    <a:pt x="252" y="292"/>
                  </a:lnTo>
                  <a:lnTo>
                    <a:pt x="253" y="292"/>
                  </a:lnTo>
                  <a:lnTo>
                    <a:pt x="253" y="290"/>
                  </a:lnTo>
                  <a:lnTo>
                    <a:pt x="255" y="290"/>
                  </a:lnTo>
                  <a:lnTo>
                    <a:pt x="255" y="292"/>
                  </a:lnTo>
                  <a:lnTo>
                    <a:pt x="255" y="294"/>
                  </a:lnTo>
                  <a:lnTo>
                    <a:pt x="257" y="294"/>
                  </a:lnTo>
                  <a:lnTo>
                    <a:pt x="257" y="292"/>
                  </a:lnTo>
                  <a:lnTo>
                    <a:pt x="257" y="290"/>
                  </a:lnTo>
                  <a:lnTo>
                    <a:pt x="253" y="290"/>
                  </a:lnTo>
                  <a:lnTo>
                    <a:pt x="253" y="288"/>
                  </a:lnTo>
                  <a:lnTo>
                    <a:pt x="252" y="288"/>
                  </a:lnTo>
                  <a:lnTo>
                    <a:pt x="252" y="290"/>
                  </a:lnTo>
                  <a:lnTo>
                    <a:pt x="252" y="288"/>
                  </a:lnTo>
                  <a:lnTo>
                    <a:pt x="252" y="286"/>
                  </a:lnTo>
                  <a:lnTo>
                    <a:pt x="252" y="284"/>
                  </a:lnTo>
                  <a:lnTo>
                    <a:pt x="253" y="284"/>
                  </a:lnTo>
                  <a:lnTo>
                    <a:pt x="252" y="286"/>
                  </a:lnTo>
                  <a:lnTo>
                    <a:pt x="253" y="286"/>
                  </a:lnTo>
                  <a:lnTo>
                    <a:pt x="253" y="288"/>
                  </a:lnTo>
                  <a:lnTo>
                    <a:pt x="255" y="286"/>
                  </a:lnTo>
                  <a:lnTo>
                    <a:pt x="255" y="284"/>
                  </a:lnTo>
                  <a:lnTo>
                    <a:pt x="255" y="282"/>
                  </a:lnTo>
                  <a:lnTo>
                    <a:pt x="257" y="282"/>
                  </a:lnTo>
                  <a:lnTo>
                    <a:pt x="257" y="280"/>
                  </a:lnTo>
                  <a:lnTo>
                    <a:pt x="259" y="280"/>
                  </a:lnTo>
                  <a:lnTo>
                    <a:pt x="259" y="278"/>
                  </a:lnTo>
                  <a:lnTo>
                    <a:pt x="261" y="280"/>
                  </a:lnTo>
                  <a:lnTo>
                    <a:pt x="261" y="278"/>
                  </a:lnTo>
                  <a:lnTo>
                    <a:pt x="261" y="276"/>
                  </a:lnTo>
                  <a:lnTo>
                    <a:pt x="259" y="278"/>
                  </a:lnTo>
                  <a:lnTo>
                    <a:pt x="259" y="280"/>
                  </a:lnTo>
                  <a:lnTo>
                    <a:pt x="257" y="278"/>
                  </a:lnTo>
                  <a:lnTo>
                    <a:pt x="259" y="278"/>
                  </a:lnTo>
                  <a:lnTo>
                    <a:pt x="257" y="278"/>
                  </a:lnTo>
                  <a:lnTo>
                    <a:pt x="255" y="278"/>
                  </a:lnTo>
                  <a:lnTo>
                    <a:pt x="253" y="278"/>
                  </a:lnTo>
                  <a:lnTo>
                    <a:pt x="255" y="280"/>
                  </a:lnTo>
                  <a:lnTo>
                    <a:pt x="253" y="280"/>
                  </a:lnTo>
                  <a:lnTo>
                    <a:pt x="252" y="280"/>
                  </a:lnTo>
                  <a:lnTo>
                    <a:pt x="252" y="282"/>
                  </a:lnTo>
                  <a:lnTo>
                    <a:pt x="252" y="280"/>
                  </a:lnTo>
                  <a:lnTo>
                    <a:pt x="252" y="278"/>
                  </a:lnTo>
                  <a:lnTo>
                    <a:pt x="253" y="278"/>
                  </a:lnTo>
                  <a:lnTo>
                    <a:pt x="253" y="276"/>
                  </a:lnTo>
                  <a:lnTo>
                    <a:pt x="255" y="276"/>
                  </a:lnTo>
                  <a:lnTo>
                    <a:pt x="255" y="274"/>
                  </a:lnTo>
                  <a:lnTo>
                    <a:pt x="255" y="276"/>
                  </a:lnTo>
                  <a:lnTo>
                    <a:pt x="255" y="278"/>
                  </a:lnTo>
                  <a:lnTo>
                    <a:pt x="257" y="276"/>
                  </a:lnTo>
                  <a:lnTo>
                    <a:pt x="255" y="276"/>
                  </a:lnTo>
                  <a:lnTo>
                    <a:pt x="257" y="276"/>
                  </a:lnTo>
                  <a:lnTo>
                    <a:pt x="257" y="274"/>
                  </a:lnTo>
                  <a:lnTo>
                    <a:pt x="257" y="276"/>
                  </a:lnTo>
                  <a:lnTo>
                    <a:pt x="259" y="276"/>
                  </a:lnTo>
                  <a:lnTo>
                    <a:pt x="259" y="274"/>
                  </a:lnTo>
                  <a:lnTo>
                    <a:pt x="261" y="274"/>
                  </a:lnTo>
                  <a:lnTo>
                    <a:pt x="261" y="276"/>
                  </a:lnTo>
                  <a:lnTo>
                    <a:pt x="261" y="278"/>
                  </a:lnTo>
                  <a:lnTo>
                    <a:pt x="263" y="278"/>
                  </a:lnTo>
                  <a:lnTo>
                    <a:pt x="263" y="276"/>
                  </a:lnTo>
                  <a:lnTo>
                    <a:pt x="265" y="276"/>
                  </a:lnTo>
                  <a:lnTo>
                    <a:pt x="263" y="274"/>
                  </a:lnTo>
                  <a:lnTo>
                    <a:pt x="261" y="274"/>
                  </a:lnTo>
                  <a:lnTo>
                    <a:pt x="263" y="274"/>
                  </a:lnTo>
                  <a:lnTo>
                    <a:pt x="263" y="272"/>
                  </a:lnTo>
                  <a:lnTo>
                    <a:pt x="261" y="272"/>
                  </a:lnTo>
                  <a:lnTo>
                    <a:pt x="259" y="274"/>
                  </a:lnTo>
                  <a:lnTo>
                    <a:pt x="261" y="272"/>
                  </a:lnTo>
                  <a:lnTo>
                    <a:pt x="259" y="272"/>
                  </a:lnTo>
                  <a:lnTo>
                    <a:pt x="259" y="271"/>
                  </a:lnTo>
                  <a:lnTo>
                    <a:pt x="261" y="271"/>
                  </a:lnTo>
                  <a:lnTo>
                    <a:pt x="263" y="271"/>
                  </a:lnTo>
                  <a:lnTo>
                    <a:pt x="265" y="271"/>
                  </a:lnTo>
                  <a:lnTo>
                    <a:pt x="265" y="272"/>
                  </a:lnTo>
                  <a:lnTo>
                    <a:pt x="265" y="274"/>
                  </a:lnTo>
                  <a:lnTo>
                    <a:pt x="265" y="276"/>
                  </a:lnTo>
                  <a:lnTo>
                    <a:pt x="265" y="278"/>
                  </a:lnTo>
                  <a:lnTo>
                    <a:pt x="263" y="276"/>
                  </a:lnTo>
                  <a:lnTo>
                    <a:pt x="263" y="278"/>
                  </a:lnTo>
                  <a:lnTo>
                    <a:pt x="265" y="278"/>
                  </a:lnTo>
                  <a:lnTo>
                    <a:pt x="263" y="278"/>
                  </a:lnTo>
                  <a:lnTo>
                    <a:pt x="263" y="280"/>
                  </a:lnTo>
                  <a:lnTo>
                    <a:pt x="265" y="280"/>
                  </a:lnTo>
                  <a:lnTo>
                    <a:pt x="265" y="282"/>
                  </a:lnTo>
                  <a:lnTo>
                    <a:pt x="263" y="282"/>
                  </a:lnTo>
                  <a:lnTo>
                    <a:pt x="263" y="284"/>
                  </a:lnTo>
                  <a:lnTo>
                    <a:pt x="265" y="284"/>
                  </a:lnTo>
                  <a:lnTo>
                    <a:pt x="263" y="284"/>
                  </a:lnTo>
                  <a:lnTo>
                    <a:pt x="265" y="284"/>
                  </a:lnTo>
                  <a:lnTo>
                    <a:pt x="265" y="286"/>
                  </a:lnTo>
                  <a:lnTo>
                    <a:pt x="263" y="286"/>
                  </a:lnTo>
                  <a:lnTo>
                    <a:pt x="263" y="288"/>
                  </a:lnTo>
                  <a:lnTo>
                    <a:pt x="263" y="290"/>
                  </a:lnTo>
                  <a:lnTo>
                    <a:pt x="263" y="292"/>
                  </a:lnTo>
                  <a:lnTo>
                    <a:pt x="265" y="292"/>
                  </a:lnTo>
                  <a:lnTo>
                    <a:pt x="267" y="292"/>
                  </a:lnTo>
                  <a:lnTo>
                    <a:pt x="269" y="290"/>
                  </a:lnTo>
                  <a:lnTo>
                    <a:pt x="271" y="292"/>
                  </a:lnTo>
                  <a:lnTo>
                    <a:pt x="271" y="294"/>
                  </a:lnTo>
                  <a:lnTo>
                    <a:pt x="269" y="295"/>
                  </a:lnTo>
                  <a:lnTo>
                    <a:pt x="267" y="295"/>
                  </a:lnTo>
                  <a:lnTo>
                    <a:pt x="267" y="297"/>
                  </a:lnTo>
                  <a:lnTo>
                    <a:pt x="267" y="299"/>
                  </a:lnTo>
                  <a:lnTo>
                    <a:pt x="265" y="301"/>
                  </a:lnTo>
                  <a:lnTo>
                    <a:pt x="265" y="303"/>
                  </a:lnTo>
                  <a:lnTo>
                    <a:pt x="265" y="305"/>
                  </a:lnTo>
                  <a:lnTo>
                    <a:pt x="263" y="305"/>
                  </a:lnTo>
                  <a:lnTo>
                    <a:pt x="265" y="307"/>
                  </a:lnTo>
                  <a:lnTo>
                    <a:pt x="267" y="307"/>
                  </a:lnTo>
                  <a:lnTo>
                    <a:pt x="269" y="309"/>
                  </a:lnTo>
                  <a:lnTo>
                    <a:pt x="269" y="307"/>
                  </a:lnTo>
                  <a:lnTo>
                    <a:pt x="271" y="305"/>
                  </a:lnTo>
                  <a:lnTo>
                    <a:pt x="271" y="307"/>
                  </a:lnTo>
                  <a:lnTo>
                    <a:pt x="271" y="309"/>
                  </a:lnTo>
                  <a:lnTo>
                    <a:pt x="271" y="307"/>
                  </a:lnTo>
                  <a:lnTo>
                    <a:pt x="271" y="305"/>
                  </a:lnTo>
                  <a:lnTo>
                    <a:pt x="273" y="305"/>
                  </a:lnTo>
                  <a:lnTo>
                    <a:pt x="273" y="307"/>
                  </a:lnTo>
                  <a:lnTo>
                    <a:pt x="275" y="307"/>
                  </a:lnTo>
                  <a:lnTo>
                    <a:pt x="277" y="307"/>
                  </a:lnTo>
                  <a:lnTo>
                    <a:pt x="278" y="307"/>
                  </a:lnTo>
                  <a:lnTo>
                    <a:pt x="280" y="305"/>
                  </a:lnTo>
                  <a:lnTo>
                    <a:pt x="280" y="303"/>
                  </a:lnTo>
                  <a:lnTo>
                    <a:pt x="280" y="301"/>
                  </a:lnTo>
                  <a:lnTo>
                    <a:pt x="282" y="301"/>
                  </a:lnTo>
                  <a:lnTo>
                    <a:pt x="284" y="301"/>
                  </a:lnTo>
                  <a:lnTo>
                    <a:pt x="284" y="299"/>
                  </a:lnTo>
                  <a:lnTo>
                    <a:pt x="284" y="297"/>
                  </a:lnTo>
                  <a:lnTo>
                    <a:pt x="284" y="295"/>
                  </a:lnTo>
                  <a:lnTo>
                    <a:pt x="284" y="294"/>
                  </a:lnTo>
                  <a:lnTo>
                    <a:pt x="286" y="294"/>
                  </a:lnTo>
                  <a:lnTo>
                    <a:pt x="286" y="292"/>
                  </a:lnTo>
                  <a:lnTo>
                    <a:pt x="286" y="290"/>
                  </a:lnTo>
                  <a:lnTo>
                    <a:pt x="284" y="290"/>
                  </a:lnTo>
                  <a:lnTo>
                    <a:pt x="286" y="288"/>
                  </a:lnTo>
                  <a:lnTo>
                    <a:pt x="286" y="286"/>
                  </a:lnTo>
                  <a:lnTo>
                    <a:pt x="288" y="286"/>
                  </a:lnTo>
                  <a:lnTo>
                    <a:pt x="290" y="288"/>
                  </a:lnTo>
                  <a:lnTo>
                    <a:pt x="292" y="286"/>
                  </a:lnTo>
                  <a:lnTo>
                    <a:pt x="294" y="286"/>
                  </a:lnTo>
                  <a:lnTo>
                    <a:pt x="294" y="288"/>
                  </a:lnTo>
                  <a:lnTo>
                    <a:pt x="296" y="288"/>
                  </a:lnTo>
                  <a:lnTo>
                    <a:pt x="298" y="286"/>
                  </a:lnTo>
                  <a:lnTo>
                    <a:pt x="300" y="288"/>
                  </a:lnTo>
                  <a:lnTo>
                    <a:pt x="301" y="286"/>
                  </a:lnTo>
                  <a:lnTo>
                    <a:pt x="309" y="288"/>
                  </a:lnTo>
                  <a:lnTo>
                    <a:pt x="309" y="290"/>
                  </a:lnTo>
                  <a:lnTo>
                    <a:pt x="313" y="290"/>
                  </a:lnTo>
                  <a:lnTo>
                    <a:pt x="317" y="292"/>
                  </a:lnTo>
                  <a:lnTo>
                    <a:pt x="323" y="295"/>
                  </a:lnTo>
                  <a:lnTo>
                    <a:pt x="325" y="299"/>
                  </a:lnTo>
                  <a:lnTo>
                    <a:pt x="330" y="305"/>
                  </a:lnTo>
                  <a:lnTo>
                    <a:pt x="332" y="307"/>
                  </a:lnTo>
                  <a:lnTo>
                    <a:pt x="334" y="307"/>
                  </a:lnTo>
                  <a:lnTo>
                    <a:pt x="334" y="309"/>
                  </a:lnTo>
                  <a:lnTo>
                    <a:pt x="338" y="309"/>
                  </a:lnTo>
                  <a:lnTo>
                    <a:pt x="340" y="309"/>
                  </a:lnTo>
                  <a:lnTo>
                    <a:pt x="344" y="311"/>
                  </a:lnTo>
                  <a:lnTo>
                    <a:pt x="348" y="311"/>
                  </a:lnTo>
                  <a:lnTo>
                    <a:pt x="353" y="313"/>
                  </a:lnTo>
                  <a:lnTo>
                    <a:pt x="355" y="313"/>
                  </a:lnTo>
                  <a:lnTo>
                    <a:pt x="357" y="315"/>
                  </a:lnTo>
                  <a:lnTo>
                    <a:pt x="359" y="319"/>
                  </a:lnTo>
                  <a:lnTo>
                    <a:pt x="363" y="320"/>
                  </a:lnTo>
                  <a:lnTo>
                    <a:pt x="367" y="322"/>
                  </a:lnTo>
                  <a:lnTo>
                    <a:pt x="369" y="324"/>
                  </a:lnTo>
                  <a:lnTo>
                    <a:pt x="373" y="324"/>
                  </a:lnTo>
                  <a:lnTo>
                    <a:pt x="376" y="326"/>
                  </a:lnTo>
                  <a:lnTo>
                    <a:pt x="378" y="326"/>
                  </a:lnTo>
                  <a:lnTo>
                    <a:pt x="380" y="328"/>
                  </a:lnTo>
                  <a:lnTo>
                    <a:pt x="382" y="328"/>
                  </a:lnTo>
                  <a:lnTo>
                    <a:pt x="384" y="328"/>
                  </a:lnTo>
                  <a:lnTo>
                    <a:pt x="382" y="326"/>
                  </a:lnTo>
                  <a:lnTo>
                    <a:pt x="384" y="326"/>
                  </a:lnTo>
                  <a:lnTo>
                    <a:pt x="384" y="328"/>
                  </a:lnTo>
                  <a:lnTo>
                    <a:pt x="386" y="328"/>
                  </a:lnTo>
                  <a:lnTo>
                    <a:pt x="392" y="330"/>
                  </a:lnTo>
                  <a:lnTo>
                    <a:pt x="392" y="328"/>
                  </a:lnTo>
                  <a:lnTo>
                    <a:pt x="394" y="328"/>
                  </a:lnTo>
                  <a:lnTo>
                    <a:pt x="394" y="330"/>
                  </a:lnTo>
                  <a:lnTo>
                    <a:pt x="396" y="330"/>
                  </a:lnTo>
                  <a:lnTo>
                    <a:pt x="396" y="332"/>
                  </a:lnTo>
                  <a:lnTo>
                    <a:pt x="399" y="332"/>
                  </a:lnTo>
                  <a:lnTo>
                    <a:pt x="397" y="330"/>
                  </a:lnTo>
                  <a:lnTo>
                    <a:pt x="396" y="328"/>
                  </a:lnTo>
                  <a:lnTo>
                    <a:pt x="397" y="328"/>
                  </a:lnTo>
                  <a:lnTo>
                    <a:pt x="394" y="326"/>
                  </a:lnTo>
                  <a:lnTo>
                    <a:pt x="394" y="324"/>
                  </a:lnTo>
                  <a:lnTo>
                    <a:pt x="396" y="324"/>
                  </a:lnTo>
                  <a:lnTo>
                    <a:pt x="399" y="326"/>
                  </a:lnTo>
                  <a:lnTo>
                    <a:pt x="401" y="326"/>
                  </a:lnTo>
                  <a:lnTo>
                    <a:pt x="401" y="324"/>
                  </a:lnTo>
                  <a:lnTo>
                    <a:pt x="399" y="324"/>
                  </a:lnTo>
                  <a:lnTo>
                    <a:pt x="399" y="322"/>
                  </a:lnTo>
                  <a:lnTo>
                    <a:pt x="401" y="324"/>
                  </a:lnTo>
                  <a:lnTo>
                    <a:pt x="403" y="324"/>
                  </a:lnTo>
                  <a:lnTo>
                    <a:pt x="405" y="324"/>
                  </a:lnTo>
                  <a:lnTo>
                    <a:pt x="407" y="326"/>
                  </a:lnTo>
                  <a:lnTo>
                    <a:pt x="409" y="326"/>
                  </a:lnTo>
                  <a:lnTo>
                    <a:pt x="411" y="328"/>
                  </a:lnTo>
                  <a:lnTo>
                    <a:pt x="413" y="330"/>
                  </a:lnTo>
                  <a:lnTo>
                    <a:pt x="415" y="330"/>
                  </a:lnTo>
                  <a:lnTo>
                    <a:pt x="417" y="332"/>
                  </a:lnTo>
                  <a:lnTo>
                    <a:pt x="419" y="334"/>
                  </a:lnTo>
                  <a:lnTo>
                    <a:pt x="422" y="336"/>
                  </a:lnTo>
                  <a:lnTo>
                    <a:pt x="422" y="338"/>
                  </a:lnTo>
                  <a:lnTo>
                    <a:pt x="422" y="340"/>
                  </a:lnTo>
                  <a:lnTo>
                    <a:pt x="424" y="340"/>
                  </a:lnTo>
                  <a:lnTo>
                    <a:pt x="424" y="342"/>
                  </a:lnTo>
                  <a:lnTo>
                    <a:pt x="426" y="342"/>
                  </a:lnTo>
                  <a:lnTo>
                    <a:pt x="428" y="343"/>
                  </a:lnTo>
                  <a:lnTo>
                    <a:pt x="428" y="345"/>
                  </a:lnTo>
                  <a:lnTo>
                    <a:pt x="428" y="347"/>
                  </a:lnTo>
                  <a:lnTo>
                    <a:pt x="430" y="347"/>
                  </a:lnTo>
                  <a:lnTo>
                    <a:pt x="428" y="347"/>
                  </a:lnTo>
                  <a:lnTo>
                    <a:pt x="428" y="349"/>
                  </a:lnTo>
                  <a:lnTo>
                    <a:pt x="430" y="349"/>
                  </a:lnTo>
                  <a:lnTo>
                    <a:pt x="430" y="347"/>
                  </a:lnTo>
                  <a:lnTo>
                    <a:pt x="430" y="349"/>
                  </a:lnTo>
                  <a:lnTo>
                    <a:pt x="432" y="349"/>
                  </a:lnTo>
                  <a:lnTo>
                    <a:pt x="432" y="351"/>
                  </a:lnTo>
                  <a:lnTo>
                    <a:pt x="430" y="351"/>
                  </a:lnTo>
                  <a:lnTo>
                    <a:pt x="430" y="353"/>
                  </a:lnTo>
                  <a:lnTo>
                    <a:pt x="430" y="355"/>
                  </a:lnTo>
                  <a:lnTo>
                    <a:pt x="430" y="357"/>
                  </a:lnTo>
                  <a:lnTo>
                    <a:pt x="428" y="357"/>
                  </a:lnTo>
                  <a:lnTo>
                    <a:pt x="426" y="357"/>
                  </a:lnTo>
                  <a:lnTo>
                    <a:pt x="424" y="357"/>
                  </a:lnTo>
                  <a:lnTo>
                    <a:pt x="422" y="355"/>
                  </a:lnTo>
                  <a:lnTo>
                    <a:pt x="421" y="357"/>
                  </a:lnTo>
                  <a:lnTo>
                    <a:pt x="417" y="355"/>
                  </a:lnTo>
                  <a:lnTo>
                    <a:pt x="415" y="355"/>
                  </a:lnTo>
                  <a:lnTo>
                    <a:pt x="417" y="357"/>
                  </a:lnTo>
                  <a:lnTo>
                    <a:pt x="419" y="359"/>
                  </a:lnTo>
                  <a:lnTo>
                    <a:pt x="417" y="359"/>
                  </a:lnTo>
                  <a:lnTo>
                    <a:pt x="417" y="361"/>
                  </a:lnTo>
                  <a:lnTo>
                    <a:pt x="411" y="359"/>
                  </a:lnTo>
                  <a:lnTo>
                    <a:pt x="411" y="361"/>
                  </a:lnTo>
                  <a:lnTo>
                    <a:pt x="411" y="363"/>
                  </a:lnTo>
                  <a:lnTo>
                    <a:pt x="411" y="365"/>
                  </a:lnTo>
                  <a:lnTo>
                    <a:pt x="411" y="367"/>
                  </a:lnTo>
                  <a:lnTo>
                    <a:pt x="413" y="367"/>
                  </a:lnTo>
                  <a:lnTo>
                    <a:pt x="411" y="367"/>
                  </a:lnTo>
                  <a:lnTo>
                    <a:pt x="411" y="368"/>
                  </a:lnTo>
                  <a:lnTo>
                    <a:pt x="409" y="368"/>
                  </a:lnTo>
                  <a:lnTo>
                    <a:pt x="407" y="370"/>
                  </a:lnTo>
                  <a:lnTo>
                    <a:pt x="405" y="370"/>
                  </a:lnTo>
                  <a:lnTo>
                    <a:pt x="405" y="372"/>
                  </a:lnTo>
                  <a:lnTo>
                    <a:pt x="407" y="372"/>
                  </a:lnTo>
                  <a:lnTo>
                    <a:pt x="409" y="372"/>
                  </a:lnTo>
                  <a:lnTo>
                    <a:pt x="411" y="372"/>
                  </a:lnTo>
                  <a:lnTo>
                    <a:pt x="409" y="372"/>
                  </a:lnTo>
                  <a:lnTo>
                    <a:pt x="411" y="372"/>
                  </a:lnTo>
                  <a:lnTo>
                    <a:pt x="411" y="374"/>
                  </a:lnTo>
                  <a:lnTo>
                    <a:pt x="413" y="374"/>
                  </a:lnTo>
                  <a:lnTo>
                    <a:pt x="413" y="376"/>
                  </a:lnTo>
                  <a:lnTo>
                    <a:pt x="415" y="376"/>
                  </a:lnTo>
                  <a:lnTo>
                    <a:pt x="419" y="374"/>
                  </a:lnTo>
                  <a:lnTo>
                    <a:pt x="419" y="376"/>
                  </a:lnTo>
                  <a:lnTo>
                    <a:pt x="421" y="376"/>
                  </a:lnTo>
                  <a:lnTo>
                    <a:pt x="422" y="376"/>
                  </a:lnTo>
                  <a:lnTo>
                    <a:pt x="424" y="378"/>
                  </a:lnTo>
                  <a:lnTo>
                    <a:pt x="426" y="378"/>
                  </a:lnTo>
                  <a:lnTo>
                    <a:pt x="428" y="378"/>
                  </a:lnTo>
                  <a:lnTo>
                    <a:pt x="430" y="378"/>
                  </a:lnTo>
                  <a:lnTo>
                    <a:pt x="432" y="380"/>
                  </a:lnTo>
                  <a:lnTo>
                    <a:pt x="436" y="380"/>
                  </a:lnTo>
                  <a:lnTo>
                    <a:pt x="442" y="380"/>
                  </a:lnTo>
                  <a:lnTo>
                    <a:pt x="444" y="380"/>
                  </a:lnTo>
                  <a:lnTo>
                    <a:pt x="445" y="380"/>
                  </a:lnTo>
                  <a:lnTo>
                    <a:pt x="449" y="380"/>
                  </a:lnTo>
                  <a:lnTo>
                    <a:pt x="455" y="380"/>
                  </a:lnTo>
                  <a:lnTo>
                    <a:pt x="457" y="380"/>
                  </a:lnTo>
                  <a:lnTo>
                    <a:pt x="457" y="378"/>
                  </a:lnTo>
                  <a:lnTo>
                    <a:pt x="459" y="378"/>
                  </a:lnTo>
                  <a:lnTo>
                    <a:pt x="461" y="378"/>
                  </a:lnTo>
                  <a:lnTo>
                    <a:pt x="463" y="378"/>
                  </a:lnTo>
                  <a:lnTo>
                    <a:pt x="463" y="380"/>
                  </a:lnTo>
                  <a:lnTo>
                    <a:pt x="465" y="380"/>
                  </a:lnTo>
                  <a:lnTo>
                    <a:pt x="463" y="380"/>
                  </a:lnTo>
                  <a:lnTo>
                    <a:pt x="463" y="378"/>
                  </a:lnTo>
                  <a:lnTo>
                    <a:pt x="465" y="376"/>
                  </a:lnTo>
                  <a:lnTo>
                    <a:pt x="469" y="378"/>
                  </a:lnTo>
                  <a:lnTo>
                    <a:pt x="469" y="376"/>
                  </a:lnTo>
                  <a:lnTo>
                    <a:pt x="470" y="376"/>
                  </a:lnTo>
                  <a:lnTo>
                    <a:pt x="470" y="378"/>
                  </a:lnTo>
                  <a:lnTo>
                    <a:pt x="472" y="378"/>
                  </a:lnTo>
                  <a:lnTo>
                    <a:pt x="472" y="376"/>
                  </a:lnTo>
                  <a:lnTo>
                    <a:pt x="472" y="374"/>
                  </a:lnTo>
                  <a:lnTo>
                    <a:pt x="474" y="374"/>
                  </a:lnTo>
                  <a:lnTo>
                    <a:pt x="476" y="374"/>
                  </a:lnTo>
                  <a:lnTo>
                    <a:pt x="474" y="374"/>
                  </a:lnTo>
                  <a:lnTo>
                    <a:pt x="474" y="376"/>
                  </a:lnTo>
                  <a:lnTo>
                    <a:pt x="476" y="376"/>
                  </a:lnTo>
                  <a:lnTo>
                    <a:pt x="474" y="376"/>
                  </a:lnTo>
                  <a:lnTo>
                    <a:pt x="474" y="378"/>
                  </a:lnTo>
                  <a:lnTo>
                    <a:pt x="476" y="376"/>
                  </a:lnTo>
                  <a:lnTo>
                    <a:pt x="478" y="376"/>
                  </a:lnTo>
                  <a:lnTo>
                    <a:pt x="480" y="376"/>
                  </a:lnTo>
                  <a:lnTo>
                    <a:pt x="480" y="374"/>
                  </a:lnTo>
                  <a:lnTo>
                    <a:pt x="482" y="374"/>
                  </a:lnTo>
                  <a:lnTo>
                    <a:pt x="482" y="372"/>
                  </a:lnTo>
                  <a:lnTo>
                    <a:pt x="484" y="372"/>
                  </a:lnTo>
                  <a:lnTo>
                    <a:pt x="486" y="370"/>
                  </a:lnTo>
                  <a:lnTo>
                    <a:pt x="488" y="368"/>
                  </a:lnTo>
                  <a:lnTo>
                    <a:pt x="490" y="368"/>
                  </a:lnTo>
                  <a:lnTo>
                    <a:pt x="488" y="368"/>
                  </a:lnTo>
                  <a:lnTo>
                    <a:pt x="490" y="368"/>
                  </a:lnTo>
                  <a:lnTo>
                    <a:pt x="492" y="370"/>
                  </a:lnTo>
                  <a:lnTo>
                    <a:pt x="492" y="368"/>
                  </a:lnTo>
                  <a:lnTo>
                    <a:pt x="492" y="367"/>
                  </a:lnTo>
                  <a:lnTo>
                    <a:pt x="493" y="367"/>
                  </a:lnTo>
                  <a:lnTo>
                    <a:pt x="493" y="368"/>
                  </a:lnTo>
                  <a:lnTo>
                    <a:pt x="493" y="370"/>
                  </a:lnTo>
                  <a:lnTo>
                    <a:pt x="493" y="372"/>
                  </a:lnTo>
                  <a:lnTo>
                    <a:pt x="493" y="374"/>
                  </a:lnTo>
                  <a:lnTo>
                    <a:pt x="495" y="374"/>
                  </a:lnTo>
                  <a:lnTo>
                    <a:pt x="495" y="372"/>
                  </a:lnTo>
                  <a:lnTo>
                    <a:pt x="497" y="372"/>
                  </a:lnTo>
                  <a:lnTo>
                    <a:pt x="497" y="374"/>
                  </a:lnTo>
                  <a:lnTo>
                    <a:pt x="499" y="374"/>
                  </a:lnTo>
                  <a:lnTo>
                    <a:pt x="499" y="376"/>
                  </a:lnTo>
                  <a:lnTo>
                    <a:pt x="497" y="376"/>
                  </a:lnTo>
                  <a:lnTo>
                    <a:pt x="499" y="378"/>
                  </a:lnTo>
                  <a:lnTo>
                    <a:pt x="497" y="378"/>
                  </a:lnTo>
                  <a:lnTo>
                    <a:pt x="499" y="378"/>
                  </a:lnTo>
                  <a:lnTo>
                    <a:pt x="501" y="380"/>
                  </a:lnTo>
                  <a:lnTo>
                    <a:pt x="501" y="378"/>
                  </a:lnTo>
                  <a:lnTo>
                    <a:pt x="503" y="378"/>
                  </a:lnTo>
                  <a:lnTo>
                    <a:pt x="503" y="376"/>
                  </a:lnTo>
                  <a:lnTo>
                    <a:pt x="503" y="378"/>
                  </a:lnTo>
                  <a:lnTo>
                    <a:pt x="505" y="378"/>
                  </a:lnTo>
                  <a:lnTo>
                    <a:pt x="509" y="378"/>
                  </a:lnTo>
                  <a:lnTo>
                    <a:pt x="509" y="380"/>
                  </a:lnTo>
                  <a:lnTo>
                    <a:pt x="511" y="382"/>
                  </a:lnTo>
                  <a:lnTo>
                    <a:pt x="511" y="384"/>
                  </a:lnTo>
                  <a:lnTo>
                    <a:pt x="511" y="386"/>
                  </a:lnTo>
                  <a:lnTo>
                    <a:pt x="511" y="388"/>
                  </a:lnTo>
                  <a:lnTo>
                    <a:pt x="509" y="388"/>
                  </a:lnTo>
                  <a:lnTo>
                    <a:pt x="509" y="390"/>
                  </a:lnTo>
                  <a:lnTo>
                    <a:pt x="511" y="390"/>
                  </a:lnTo>
                  <a:lnTo>
                    <a:pt x="511" y="391"/>
                  </a:lnTo>
                  <a:lnTo>
                    <a:pt x="513" y="391"/>
                  </a:lnTo>
                  <a:lnTo>
                    <a:pt x="513" y="393"/>
                  </a:lnTo>
                  <a:lnTo>
                    <a:pt x="515" y="391"/>
                  </a:lnTo>
                  <a:lnTo>
                    <a:pt x="515" y="390"/>
                  </a:lnTo>
                  <a:lnTo>
                    <a:pt x="515" y="384"/>
                  </a:lnTo>
                  <a:lnTo>
                    <a:pt x="517" y="382"/>
                  </a:lnTo>
                  <a:lnTo>
                    <a:pt x="517" y="384"/>
                  </a:lnTo>
                  <a:lnTo>
                    <a:pt x="517" y="386"/>
                  </a:lnTo>
                  <a:lnTo>
                    <a:pt x="517" y="388"/>
                  </a:lnTo>
                  <a:lnTo>
                    <a:pt x="518" y="390"/>
                  </a:lnTo>
                  <a:lnTo>
                    <a:pt x="517" y="390"/>
                  </a:lnTo>
                  <a:lnTo>
                    <a:pt x="517" y="391"/>
                  </a:lnTo>
                  <a:lnTo>
                    <a:pt x="518" y="393"/>
                  </a:lnTo>
                  <a:lnTo>
                    <a:pt x="518" y="391"/>
                  </a:lnTo>
                  <a:lnTo>
                    <a:pt x="518" y="390"/>
                  </a:lnTo>
                  <a:lnTo>
                    <a:pt x="520" y="390"/>
                  </a:lnTo>
                  <a:lnTo>
                    <a:pt x="520" y="391"/>
                  </a:lnTo>
                  <a:lnTo>
                    <a:pt x="520" y="393"/>
                  </a:lnTo>
                  <a:lnTo>
                    <a:pt x="522" y="393"/>
                  </a:lnTo>
                  <a:lnTo>
                    <a:pt x="526" y="397"/>
                  </a:lnTo>
                  <a:lnTo>
                    <a:pt x="526" y="399"/>
                  </a:lnTo>
                  <a:lnTo>
                    <a:pt x="528" y="401"/>
                  </a:lnTo>
                  <a:lnTo>
                    <a:pt x="528" y="403"/>
                  </a:lnTo>
                  <a:lnTo>
                    <a:pt x="526" y="403"/>
                  </a:lnTo>
                  <a:lnTo>
                    <a:pt x="528" y="405"/>
                  </a:lnTo>
                  <a:lnTo>
                    <a:pt x="528" y="407"/>
                  </a:lnTo>
                  <a:lnTo>
                    <a:pt x="526" y="407"/>
                  </a:lnTo>
                  <a:lnTo>
                    <a:pt x="526" y="405"/>
                  </a:lnTo>
                  <a:lnTo>
                    <a:pt x="524" y="405"/>
                  </a:lnTo>
                  <a:lnTo>
                    <a:pt x="522" y="405"/>
                  </a:lnTo>
                  <a:lnTo>
                    <a:pt x="522" y="407"/>
                  </a:lnTo>
                  <a:lnTo>
                    <a:pt x="520" y="407"/>
                  </a:lnTo>
                  <a:lnTo>
                    <a:pt x="518" y="405"/>
                  </a:lnTo>
                  <a:lnTo>
                    <a:pt x="517" y="403"/>
                  </a:lnTo>
                  <a:lnTo>
                    <a:pt x="517" y="405"/>
                  </a:lnTo>
                  <a:lnTo>
                    <a:pt x="517" y="407"/>
                  </a:lnTo>
                  <a:lnTo>
                    <a:pt x="518" y="407"/>
                  </a:lnTo>
                  <a:lnTo>
                    <a:pt x="518" y="405"/>
                  </a:lnTo>
                  <a:lnTo>
                    <a:pt x="518" y="407"/>
                  </a:lnTo>
                  <a:lnTo>
                    <a:pt x="520" y="409"/>
                  </a:lnTo>
                  <a:lnTo>
                    <a:pt x="522" y="409"/>
                  </a:lnTo>
                  <a:lnTo>
                    <a:pt x="522" y="411"/>
                  </a:lnTo>
                  <a:lnTo>
                    <a:pt x="524" y="411"/>
                  </a:lnTo>
                  <a:lnTo>
                    <a:pt x="524" y="413"/>
                  </a:lnTo>
                  <a:lnTo>
                    <a:pt x="524" y="415"/>
                  </a:lnTo>
                  <a:lnTo>
                    <a:pt x="522" y="415"/>
                  </a:lnTo>
                  <a:lnTo>
                    <a:pt x="524" y="415"/>
                  </a:lnTo>
                  <a:lnTo>
                    <a:pt x="526" y="415"/>
                  </a:lnTo>
                  <a:lnTo>
                    <a:pt x="526" y="416"/>
                  </a:lnTo>
                  <a:lnTo>
                    <a:pt x="526" y="418"/>
                  </a:lnTo>
                  <a:lnTo>
                    <a:pt x="526" y="420"/>
                  </a:lnTo>
                  <a:lnTo>
                    <a:pt x="528" y="422"/>
                  </a:lnTo>
                  <a:lnTo>
                    <a:pt x="528" y="420"/>
                  </a:lnTo>
                  <a:lnTo>
                    <a:pt x="528" y="418"/>
                  </a:lnTo>
                  <a:lnTo>
                    <a:pt x="530" y="420"/>
                  </a:lnTo>
                  <a:lnTo>
                    <a:pt x="530" y="422"/>
                  </a:lnTo>
                  <a:lnTo>
                    <a:pt x="530" y="424"/>
                  </a:lnTo>
                  <a:lnTo>
                    <a:pt x="532" y="426"/>
                  </a:lnTo>
                  <a:lnTo>
                    <a:pt x="532" y="428"/>
                  </a:lnTo>
                  <a:lnTo>
                    <a:pt x="534" y="428"/>
                  </a:lnTo>
                  <a:lnTo>
                    <a:pt x="534" y="426"/>
                  </a:lnTo>
                  <a:lnTo>
                    <a:pt x="534" y="428"/>
                  </a:lnTo>
                  <a:lnTo>
                    <a:pt x="534" y="430"/>
                  </a:lnTo>
                  <a:lnTo>
                    <a:pt x="536" y="430"/>
                  </a:lnTo>
                  <a:lnTo>
                    <a:pt x="536" y="432"/>
                  </a:lnTo>
                  <a:lnTo>
                    <a:pt x="538" y="434"/>
                  </a:lnTo>
                  <a:lnTo>
                    <a:pt x="538" y="436"/>
                  </a:lnTo>
                  <a:lnTo>
                    <a:pt x="538" y="434"/>
                  </a:lnTo>
                  <a:lnTo>
                    <a:pt x="538" y="432"/>
                  </a:lnTo>
                  <a:lnTo>
                    <a:pt x="536" y="428"/>
                  </a:lnTo>
                  <a:lnTo>
                    <a:pt x="534" y="428"/>
                  </a:lnTo>
                  <a:lnTo>
                    <a:pt x="534" y="426"/>
                  </a:lnTo>
                  <a:lnTo>
                    <a:pt x="532" y="424"/>
                  </a:lnTo>
                  <a:lnTo>
                    <a:pt x="532" y="422"/>
                  </a:lnTo>
                  <a:lnTo>
                    <a:pt x="532" y="420"/>
                  </a:lnTo>
                  <a:lnTo>
                    <a:pt x="530" y="418"/>
                  </a:lnTo>
                  <a:lnTo>
                    <a:pt x="528" y="418"/>
                  </a:lnTo>
                  <a:lnTo>
                    <a:pt x="530" y="418"/>
                  </a:lnTo>
                  <a:lnTo>
                    <a:pt x="530" y="416"/>
                  </a:lnTo>
                  <a:lnTo>
                    <a:pt x="530" y="415"/>
                  </a:lnTo>
                  <a:lnTo>
                    <a:pt x="530" y="411"/>
                  </a:lnTo>
                  <a:lnTo>
                    <a:pt x="530" y="409"/>
                  </a:lnTo>
                  <a:lnTo>
                    <a:pt x="532" y="411"/>
                  </a:lnTo>
                  <a:lnTo>
                    <a:pt x="532" y="409"/>
                  </a:lnTo>
                  <a:lnTo>
                    <a:pt x="532" y="407"/>
                  </a:lnTo>
                  <a:lnTo>
                    <a:pt x="532" y="405"/>
                  </a:lnTo>
                  <a:lnTo>
                    <a:pt x="532" y="407"/>
                  </a:lnTo>
                  <a:lnTo>
                    <a:pt x="534" y="407"/>
                  </a:lnTo>
                  <a:lnTo>
                    <a:pt x="534" y="409"/>
                  </a:lnTo>
                  <a:lnTo>
                    <a:pt x="534" y="413"/>
                  </a:lnTo>
                  <a:lnTo>
                    <a:pt x="534" y="411"/>
                  </a:lnTo>
                  <a:lnTo>
                    <a:pt x="534" y="413"/>
                  </a:lnTo>
                  <a:lnTo>
                    <a:pt x="532" y="413"/>
                  </a:lnTo>
                  <a:lnTo>
                    <a:pt x="532" y="411"/>
                  </a:lnTo>
                  <a:lnTo>
                    <a:pt x="530" y="411"/>
                  </a:lnTo>
                  <a:lnTo>
                    <a:pt x="532" y="413"/>
                  </a:lnTo>
                  <a:lnTo>
                    <a:pt x="534" y="413"/>
                  </a:lnTo>
                  <a:lnTo>
                    <a:pt x="534" y="415"/>
                  </a:lnTo>
                  <a:lnTo>
                    <a:pt x="532" y="415"/>
                  </a:lnTo>
                  <a:lnTo>
                    <a:pt x="534" y="416"/>
                  </a:lnTo>
                  <a:lnTo>
                    <a:pt x="534" y="415"/>
                  </a:lnTo>
                  <a:lnTo>
                    <a:pt x="534" y="416"/>
                  </a:lnTo>
                  <a:lnTo>
                    <a:pt x="536" y="416"/>
                  </a:lnTo>
                  <a:lnTo>
                    <a:pt x="534" y="415"/>
                  </a:lnTo>
                  <a:lnTo>
                    <a:pt x="534" y="413"/>
                  </a:lnTo>
                  <a:lnTo>
                    <a:pt x="536" y="413"/>
                  </a:lnTo>
                  <a:lnTo>
                    <a:pt x="534" y="411"/>
                  </a:lnTo>
                  <a:lnTo>
                    <a:pt x="536" y="409"/>
                  </a:lnTo>
                  <a:lnTo>
                    <a:pt x="536" y="411"/>
                  </a:lnTo>
                  <a:lnTo>
                    <a:pt x="538" y="411"/>
                  </a:lnTo>
                  <a:lnTo>
                    <a:pt x="538" y="413"/>
                  </a:lnTo>
                  <a:lnTo>
                    <a:pt x="540" y="415"/>
                  </a:lnTo>
                  <a:lnTo>
                    <a:pt x="540" y="416"/>
                  </a:lnTo>
                  <a:lnTo>
                    <a:pt x="540" y="415"/>
                  </a:lnTo>
                  <a:lnTo>
                    <a:pt x="540" y="413"/>
                  </a:lnTo>
                  <a:lnTo>
                    <a:pt x="538" y="409"/>
                  </a:lnTo>
                  <a:lnTo>
                    <a:pt x="536" y="409"/>
                  </a:lnTo>
                  <a:lnTo>
                    <a:pt x="536" y="407"/>
                  </a:lnTo>
                  <a:lnTo>
                    <a:pt x="538" y="405"/>
                  </a:lnTo>
                  <a:lnTo>
                    <a:pt x="538" y="403"/>
                  </a:lnTo>
                  <a:lnTo>
                    <a:pt x="536" y="403"/>
                  </a:lnTo>
                  <a:lnTo>
                    <a:pt x="534" y="399"/>
                  </a:lnTo>
                  <a:lnTo>
                    <a:pt x="532" y="397"/>
                  </a:lnTo>
                  <a:lnTo>
                    <a:pt x="532" y="395"/>
                  </a:lnTo>
                  <a:lnTo>
                    <a:pt x="532" y="393"/>
                  </a:lnTo>
                  <a:lnTo>
                    <a:pt x="530" y="393"/>
                  </a:lnTo>
                  <a:lnTo>
                    <a:pt x="530" y="391"/>
                  </a:lnTo>
                  <a:lnTo>
                    <a:pt x="532" y="391"/>
                  </a:lnTo>
                  <a:lnTo>
                    <a:pt x="532" y="390"/>
                  </a:lnTo>
                  <a:lnTo>
                    <a:pt x="532" y="388"/>
                  </a:lnTo>
                  <a:lnTo>
                    <a:pt x="530" y="386"/>
                  </a:lnTo>
                  <a:lnTo>
                    <a:pt x="530" y="384"/>
                  </a:lnTo>
                  <a:lnTo>
                    <a:pt x="528" y="384"/>
                  </a:lnTo>
                  <a:lnTo>
                    <a:pt x="528" y="382"/>
                  </a:lnTo>
                  <a:lnTo>
                    <a:pt x="526" y="382"/>
                  </a:lnTo>
                  <a:lnTo>
                    <a:pt x="526" y="380"/>
                  </a:lnTo>
                  <a:lnTo>
                    <a:pt x="526" y="378"/>
                  </a:lnTo>
                  <a:lnTo>
                    <a:pt x="526" y="376"/>
                  </a:lnTo>
                  <a:lnTo>
                    <a:pt x="526" y="374"/>
                  </a:lnTo>
                  <a:lnTo>
                    <a:pt x="526" y="372"/>
                  </a:lnTo>
                  <a:lnTo>
                    <a:pt x="528" y="372"/>
                  </a:lnTo>
                  <a:lnTo>
                    <a:pt x="530" y="372"/>
                  </a:lnTo>
                  <a:lnTo>
                    <a:pt x="530" y="370"/>
                  </a:lnTo>
                  <a:lnTo>
                    <a:pt x="532" y="370"/>
                  </a:lnTo>
                  <a:lnTo>
                    <a:pt x="532" y="368"/>
                  </a:lnTo>
                  <a:lnTo>
                    <a:pt x="530" y="368"/>
                  </a:lnTo>
                  <a:lnTo>
                    <a:pt x="528" y="368"/>
                  </a:lnTo>
                  <a:lnTo>
                    <a:pt x="528" y="367"/>
                  </a:lnTo>
                  <a:lnTo>
                    <a:pt x="526" y="367"/>
                  </a:lnTo>
                  <a:lnTo>
                    <a:pt x="528" y="367"/>
                  </a:lnTo>
                  <a:lnTo>
                    <a:pt x="528" y="365"/>
                  </a:lnTo>
                  <a:lnTo>
                    <a:pt x="528" y="363"/>
                  </a:lnTo>
                  <a:lnTo>
                    <a:pt x="530" y="363"/>
                  </a:lnTo>
                  <a:lnTo>
                    <a:pt x="530" y="365"/>
                  </a:lnTo>
                  <a:lnTo>
                    <a:pt x="528" y="365"/>
                  </a:lnTo>
                  <a:lnTo>
                    <a:pt x="530" y="365"/>
                  </a:lnTo>
                  <a:lnTo>
                    <a:pt x="530" y="367"/>
                  </a:lnTo>
                  <a:lnTo>
                    <a:pt x="528" y="367"/>
                  </a:lnTo>
                  <a:lnTo>
                    <a:pt x="530" y="367"/>
                  </a:lnTo>
                  <a:lnTo>
                    <a:pt x="530" y="368"/>
                  </a:lnTo>
                  <a:lnTo>
                    <a:pt x="530" y="367"/>
                  </a:lnTo>
                  <a:lnTo>
                    <a:pt x="530" y="365"/>
                  </a:lnTo>
                  <a:lnTo>
                    <a:pt x="532" y="365"/>
                  </a:lnTo>
                  <a:lnTo>
                    <a:pt x="534" y="365"/>
                  </a:lnTo>
                  <a:lnTo>
                    <a:pt x="536" y="365"/>
                  </a:lnTo>
                  <a:lnTo>
                    <a:pt x="538" y="365"/>
                  </a:lnTo>
                  <a:lnTo>
                    <a:pt x="540" y="363"/>
                  </a:lnTo>
                  <a:lnTo>
                    <a:pt x="540" y="361"/>
                  </a:lnTo>
                  <a:lnTo>
                    <a:pt x="540" y="363"/>
                  </a:lnTo>
                  <a:lnTo>
                    <a:pt x="541" y="363"/>
                  </a:lnTo>
                  <a:lnTo>
                    <a:pt x="543" y="361"/>
                  </a:lnTo>
                  <a:lnTo>
                    <a:pt x="543" y="363"/>
                  </a:lnTo>
                  <a:lnTo>
                    <a:pt x="545" y="363"/>
                  </a:lnTo>
                  <a:lnTo>
                    <a:pt x="545" y="361"/>
                  </a:lnTo>
                  <a:lnTo>
                    <a:pt x="545" y="359"/>
                  </a:lnTo>
                  <a:lnTo>
                    <a:pt x="545" y="357"/>
                  </a:lnTo>
                  <a:lnTo>
                    <a:pt x="547" y="357"/>
                  </a:lnTo>
                  <a:lnTo>
                    <a:pt x="547" y="359"/>
                  </a:lnTo>
                  <a:lnTo>
                    <a:pt x="547" y="357"/>
                  </a:lnTo>
                  <a:lnTo>
                    <a:pt x="549" y="359"/>
                  </a:lnTo>
                  <a:lnTo>
                    <a:pt x="551" y="359"/>
                  </a:lnTo>
                  <a:lnTo>
                    <a:pt x="551" y="361"/>
                  </a:lnTo>
                  <a:lnTo>
                    <a:pt x="551" y="359"/>
                  </a:lnTo>
                  <a:lnTo>
                    <a:pt x="553" y="359"/>
                  </a:lnTo>
                  <a:lnTo>
                    <a:pt x="549" y="357"/>
                  </a:lnTo>
                  <a:lnTo>
                    <a:pt x="551" y="355"/>
                  </a:lnTo>
                  <a:lnTo>
                    <a:pt x="551" y="353"/>
                  </a:lnTo>
                  <a:lnTo>
                    <a:pt x="549" y="353"/>
                  </a:lnTo>
                  <a:lnTo>
                    <a:pt x="551" y="351"/>
                  </a:lnTo>
                  <a:lnTo>
                    <a:pt x="553" y="351"/>
                  </a:lnTo>
                  <a:lnTo>
                    <a:pt x="555" y="351"/>
                  </a:lnTo>
                  <a:lnTo>
                    <a:pt x="557" y="351"/>
                  </a:lnTo>
                  <a:lnTo>
                    <a:pt x="557" y="349"/>
                  </a:lnTo>
                  <a:lnTo>
                    <a:pt x="557" y="351"/>
                  </a:lnTo>
                  <a:lnTo>
                    <a:pt x="557" y="349"/>
                  </a:lnTo>
                  <a:lnTo>
                    <a:pt x="559" y="349"/>
                  </a:lnTo>
                  <a:lnTo>
                    <a:pt x="561" y="349"/>
                  </a:lnTo>
                  <a:lnTo>
                    <a:pt x="561" y="347"/>
                  </a:lnTo>
                  <a:lnTo>
                    <a:pt x="561" y="349"/>
                  </a:lnTo>
                  <a:lnTo>
                    <a:pt x="563" y="349"/>
                  </a:lnTo>
                  <a:lnTo>
                    <a:pt x="563" y="347"/>
                  </a:lnTo>
                  <a:lnTo>
                    <a:pt x="563" y="345"/>
                  </a:lnTo>
                  <a:lnTo>
                    <a:pt x="561" y="345"/>
                  </a:lnTo>
                  <a:lnTo>
                    <a:pt x="561" y="343"/>
                  </a:lnTo>
                  <a:lnTo>
                    <a:pt x="563" y="342"/>
                  </a:lnTo>
                  <a:lnTo>
                    <a:pt x="563" y="340"/>
                  </a:lnTo>
                  <a:lnTo>
                    <a:pt x="561" y="340"/>
                  </a:lnTo>
                  <a:lnTo>
                    <a:pt x="561" y="342"/>
                  </a:lnTo>
                  <a:lnTo>
                    <a:pt x="559" y="340"/>
                  </a:lnTo>
                  <a:lnTo>
                    <a:pt x="557" y="340"/>
                  </a:lnTo>
                  <a:lnTo>
                    <a:pt x="557" y="342"/>
                  </a:lnTo>
                  <a:lnTo>
                    <a:pt x="549" y="343"/>
                  </a:lnTo>
                  <a:lnTo>
                    <a:pt x="549" y="345"/>
                  </a:lnTo>
                  <a:lnTo>
                    <a:pt x="551" y="345"/>
                  </a:lnTo>
                  <a:lnTo>
                    <a:pt x="549" y="345"/>
                  </a:lnTo>
                  <a:lnTo>
                    <a:pt x="549" y="347"/>
                  </a:lnTo>
                  <a:lnTo>
                    <a:pt x="547" y="347"/>
                  </a:lnTo>
                  <a:lnTo>
                    <a:pt x="547" y="349"/>
                  </a:lnTo>
                  <a:lnTo>
                    <a:pt x="549" y="349"/>
                  </a:lnTo>
                  <a:lnTo>
                    <a:pt x="549" y="351"/>
                  </a:lnTo>
                  <a:lnTo>
                    <a:pt x="549" y="353"/>
                  </a:lnTo>
                  <a:lnTo>
                    <a:pt x="549" y="355"/>
                  </a:lnTo>
                  <a:lnTo>
                    <a:pt x="547" y="355"/>
                  </a:lnTo>
                  <a:lnTo>
                    <a:pt x="547" y="353"/>
                  </a:lnTo>
                  <a:lnTo>
                    <a:pt x="547" y="351"/>
                  </a:lnTo>
                  <a:lnTo>
                    <a:pt x="545" y="351"/>
                  </a:lnTo>
                  <a:lnTo>
                    <a:pt x="545" y="349"/>
                  </a:lnTo>
                  <a:lnTo>
                    <a:pt x="545" y="351"/>
                  </a:lnTo>
                  <a:lnTo>
                    <a:pt x="543" y="351"/>
                  </a:lnTo>
                  <a:lnTo>
                    <a:pt x="541" y="351"/>
                  </a:lnTo>
                  <a:lnTo>
                    <a:pt x="541" y="353"/>
                  </a:lnTo>
                  <a:lnTo>
                    <a:pt x="540" y="353"/>
                  </a:lnTo>
                  <a:lnTo>
                    <a:pt x="540" y="355"/>
                  </a:lnTo>
                  <a:lnTo>
                    <a:pt x="538" y="355"/>
                  </a:lnTo>
                  <a:lnTo>
                    <a:pt x="538" y="353"/>
                  </a:lnTo>
                  <a:lnTo>
                    <a:pt x="536" y="353"/>
                  </a:lnTo>
                  <a:lnTo>
                    <a:pt x="534" y="353"/>
                  </a:lnTo>
                  <a:lnTo>
                    <a:pt x="534" y="351"/>
                  </a:lnTo>
                  <a:lnTo>
                    <a:pt x="530" y="353"/>
                  </a:lnTo>
                  <a:lnTo>
                    <a:pt x="528" y="353"/>
                  </a:lnTo>
                  <a:lnTo>
                    <a:pt x="528" y="355"/>
                  </a:lnTo>
                  <a:lnTo>
                    <a:pt x="528" y="357"/>
                  </a:lnTo>
                  <a:lnTo>
                    <a:pt x="530" y="357"/>
                  </a:lnTo>
                  <a:lnTo>
                    <a:pt x="530" y="359"/>
                  </a:lnTo>
                  <a:lnTo>
                    <a:pt x="532" y="359"/>
                  </a:lnTo>
                  <a:lnTo>
                    <a:pt x="532" y="361"/>
                  </a:lnTo>
                  <a:lnTo>
                    <a:pt x="530" y="359"/>
                  </a:lnTo>
                  <a:lnTo>
                    <a:pt x="528" y="359"/>
                  </a:lnTo>
                  <a:lnTo>
                    <a:pt x="528" y="361"/>
                  </a:lnTo>
                  <a:lnTo>
                    <a:pt x="526" y="361"/>
                  </a:lnTo>
                  <a:lnTo>
                    <a:pt x="526" y="359"/>
                  </a:lnTo>
                  <a:lnTo>
                    <a:pt x="524" y="359"/>
                  </a:lnTo>
                  <a:lnTo>
                    <a:pt x="522" y="361"/>
                  </a:lnTo>
                  <a:lnTo>
                    <a:pt x="520" y="363"/>
                  </a:lnTo>
                  <a:lnTo>
                    <a:pt x="518" y="363"/>
                  </a:lnTo>
                  <a:lnTo>
                    <a:pt x="518" y="361"/>
                  </a:lnTo>
                  <a:lnTo>
                    <a:pt x="520" y="361"/>
                  </a:lnTo>
                  <a:lnTo>
                    <a:pt x="520" y="359"/>
                  </a:lnTo>
                  <a:lnTo>
                    <a:pt x="520" y="357"/>
                  </a:lnTo>
                  <a:lnTo>
                    <a:pt x="520" y="359"/>
                  </a:lnTo>
                  <a:lnTo>
                    <a:pt x="518" y="359"/>
                  </a:lnTo>
                  <a:lnTo>
                    <a:pt x="518" y="357"/>
                  </a:lnTo>
                  <a:lnTo>
                    <a:pt x="518" y="355"/>
                  </a:lnTo>
                  <a:lnTo>
                    <a:pt x="518" y="353"/>
                  </a:lnTo>
                  <a:lnTo>
                    <a:pt x="518" y="355"/>
                  </a:lnTo>
                  <a:lnTo>
                    <a:pt x="517" y="355"/>
                  </a:lnTo>
                  <a:lnTo>
                    <a:pt x="517" y="357"/>
                  </a:lnTo>
                  <a:lnTo>
                    <a:pt x="515" y="357"/>
                  </a:lnTo>
                  <a:lnTo>
                    <a:pt x="513" y="357"/>
                  </a:lnTo>
                  <a:lnTo>
                    <a:pt x="513" y="355"/>
                  </a:lnTo>
                  <a:lnTo>
                    <a:pt x="515" y="355"/>
                  </a:lnTo>
                  <a:lnTo>
                    <a:pt x="515" y="353"/>
                  </a:lnTo>
                  <a:lnTo>
                    <a:pt x="517" y="349"/>
                  </a:lnTo>
                  <a:lnTo>
                    <a:pt x="518" y="343"/>
                  </a:lnTo>
                  <a:lnTo>
                    <a:pt x="520" y="342"/>
                  </a:lnTo>
                  <a:lnTo>
                    <a:pt x="520" y="340"/>
                  </a:lnTo>
                  <a:lnTo>
                    <a:pt x="528" y="340"/>
                  </a:lnTo>
                  <a:lnTo>
                    <a:pt x="530" y="340"/>
                  </a:lnTo>
                  <a:lnTo>
                    <a:pt x="532" y="338"/>
                  </a:lnTo>
                  <a:lnTo>
                    <a:pt x="534" y="338"/>
                  </a:lnTo>
                  <a:lnTo>
                    <a:pt x="536" y="338"/>
                  </a:lnTo>
                  <a:lnTo>
                    <a:pt x="538" y="338"/>
                  </a:lnTo>
                  <a:lnTo>
                    <a:pt x="540" y="336"/>
                  </a:lnTo>
                  <a:lnTo>
                    <a:pt x="540" y="334"/>
                  </a:lnTo>
                  <a:lnTo>
                    <a:pt x="543" y="332"/>
                  </a:lnTo>
                  <a:lnTo>
                    <a:pt x="545" y="332"/>
                  </a:lnTo>
                  <a:lnTo>
                    <a:pt x="547" y="332"/>
                  </a:lnTo>
                  <a:lnTo>
                    <a:pt x="549" y="330"/>
                  </a:lnTo>
                  <a:lnTo>
                    <a:pt x="551" y="330"/>
                  </a:lnTo>
                  <a:lnTo>
                    <a:pt x="551" y="328"/>
                  </a:lnTo>
                  <a:lnTo>
                    <a:pt x="553" y="328"/>
                  </a:lnTo>
                  <a:lnTo>
                    <a:pt x="553" y="326"/>
                  </a:lnTo>
                  <a:lnTo>
                    <a:pt x="555" y="326"/>
                  </a:lnTo>
                  <a:lnTo>
                    <a:pt x="557" y="328"/>
                  </a:lnTo>
                  <a:lnTo>
                    <a:pt x="561" y="328"/>
                  </a:lnTo>
                  <a:lnTo>
                    <a:pt x="561" y="330"/>
                  </a:lnTo>
                  <a:lnTo>
                    <a:pt x="563" y="330"/>
                  </a:lnTo>
                  <a:lnTo>
                    <a:pt x="563" y="332"/>
                  </a:lnTo>
                  <a:lnTo>
                    <a:pt x="565" y="332"/>
                  </a:lnTo>
                  <a:lnTo>
                    <a:pt x="565" y="334"/>
                  </a:lnTo>
                  <a:lnTo>
                    <a:pt x="566" y="336"/>
                  </a:lnTo>
                  <a:lnTo>
                    <a:pt x="566" y="338"/>
                  </a:lnTo>
                  <a:lnTo>
                    <a:pt x="565" y="338"/>
                  </a:lnTo>
                  <a:lnTo>
                    <a:pt x="565" y="340"/>
                  </a:lnTo>
                  <a:lnTo>
                    <a:pt x="566" y="342"/>
                  </a:lnTo>
                  <a:lnTo>
                    <a:pt x="566" y="343"/>
                  </a:lnTo>
                  <a:lnTo>
                    <a:pt x="566" y="345"/>
                  </a:lnTo>
                  <a:lnTo>
                    <a:pt x="568" y="345"/>
                  </a:lnTo>
                  <a:lnTo>
                    <a:pt x="568" y="347"/>
                  </a:lnTo>
                  <a:lnTo>
                    <a:pt x="568" y="345"/>
                  </a:lnTo>
                  <a:lnTo>
                    <a:pt x="566" y="345"/>
                  </a:lnTo>
                  <a:lnTo>
                    <a:pt x="566" y="347"/>
                  </a:lnTo>
                  <a:lnTo>
                    <a:pt x="565" y="347"/>
                  </a:lnTo>
                  <a:lnTo>
                    <a:pt x="565" y="349"/>
                  </a:lnTo>
                  <a:lnTo>
                    <a:pt x="568" y="349"/>
                  </a:lnTo>
                  <a:lnTo>
                    <a:pt x="568" y="351"/>
                  </a:lnTo>
                  <a:lnTo>
                    <a:pt x="572" y="355"/>
                  </a:lnTo>
                  <a:lnTo>
                    <a:pt x="572" y="357"/>
                  </a:lnTo>
                  <a:lnTo>
                    <a:pt x="574" y="355"/>
                  </a:lnTo>
                  <a:lnTo>
                    <a:pt x="572" y="355"/>
                  </a:lnTo>
                  <a:lnTo>
                    <a:pt x="572" y="353"/>
                  </a:lnTo>
                  <a:lnTo>
                    <a:pt x="574" y="353"/>
                  </a:lnTo>
                  <a:lnTo>
                    <a:pt x="576" y="351"/>
                  </a:lnTo>
                  <a:lnTo>
                    <a:pt x="576" y="353"/>
                  </a:lnTo>
                  <a:lnTo>
                    <a:pt x="576" y="355"/>
                  </a:lnTo>
                  <a:lnTo>
                    <a:pt x="574" y="355"/>
                  </a:lnTo>
                  <a:lnTo>
                    <a:pt x="574" y="357"/>
                  </a:lnTo>
                  <a:lnTo>
                    <a:pt x="576" y="357"/>
                  </a:lnTo>
                  <a:lnTo>
                    <a:pt x="576" y="355"/>
                  </a:lnTo>
                  <a:lnTo>
                    <a:pt x="576" y="357"/>
                  </a:lnTo>
                  <a:lnTo>
                    <a:pt x="580" y="357"/>
                  </a:lnTo>
                  <a:lnTo>
                    <a:pt x="580" y="359"/>
                  </a:lnTo>
                  <a:lnTo>
                    <a:pt x="578" y="361"/>
                  </a:lnTo>
                  <a:lnTo>
                    <a:pt x="580" y="361"/>
                  </a:lnTo>
                  <a:lnTo>
                    <a:pt x="580" y="363"/>
                  </a:lnTo>
                  <a:lnTo>
                    <a:pt x="580" y="365"/>
                  </a:lnTo>
                  <a:lnTo>
                    <a:pt x="582" y="365"/>
                  </a:lnTo>
                  <a:lnTo>
                    <a:pt x="582" y="367"/>
                  </a:lnTo>
                  <a:lnTo>
                    <a:pt x="584" y="365"/>
                  </a:lnTo>
                  <a:lnTo>
                    <a:pt x="586" y="367"/>
                  </a:lnTo>
                  <a:lnTo>
                    <a:pt x="588" y="367"/>
                  </a:lnTo>
                  <a:lnTo>
                    <a:pt x="589" y="365"/>
                  </a:lnTo>
                  <a:lnTo>
                    <a:pt x="591" y="367"/>
                  </a:lnTo>
                  <a:lnTo>
                    <a:pt x="593" y="367"/>
                  </a:lnTo>
                  <a:lnTo>
                    <a:pt x="593" y="365"/>
                  </a:lnTo>
                  <a:lnTo>
                    <a:pt x="595" y="365"/>
                  </a:lnTo>
                  <a:lnTo>
                    <a:pt x="597" y="365"/>
                  </a:lnTo>
                  <a:lnTo>
                    <a:pt x="597" y="363"/>
                  </a:lnTo>
                  <a:lnTo>
                    <a:pt x="597" y="361"/>
                  </a:lnTo>
                  <a:lnTo>
                    <a:pt x="599" y="361"/>
                  </a:lnTo>
                  <a:lnTo>
                    <a:pt x="599" y="363"/>
                  </a:lnTo>
                  <a:lnTo>
                    <a:pt x="599" y="365"/>
                  </a:lnTo>
                  <a:lnTo>
                    <a:pt x="599" y="367"/>
                  </a:lnTo>
                  <a:lnTo>
                    <a:pt x="601" y="367"/>
                  </a:lnTo>
                  <a:lnTo>
                    <a:pt x="601" y="368"/>
                  </a:lnTo>
                  <a:lnTo>
                    <a:pt x="603" y="368"/>
                  </a:lnTo>
                  <a:lnTo>
                    <a:pt x="603" y="370"/>
                  </a:lnTo>
                  <a:lnTo>
                    <a:pt x="605" y="370"/>
                  </a:lnTo>
                  <a:lnTo>
                    <a:pt x="607" y="370"/>
                  </a:lnTo>
                  <a:lnTo>
                    <a:pt x="607" y="372"/>
                  </a:lnTo>
                  <a:lnTo>
                    <a:pt x="609" y="374"/>
                  </a:lnTo>
                  <a:lnTo>
                    <a:pt x="613" y="376"/>
                  </a:lnTo>
                  <a:lnTo>
                    <a:pt x="614" y="376"/>
                  </a:lnTo>
                  <a:lnTo>
                    <a:pt x="616" y="378"/>
                  </a:lnTo>
                  <a:lnTo>
                    <a:pt x="618" y="378"/>
                  </a:lnTo>
                  <a:lnTo>
                    <a:pt x="618" y="380"/>
                  </a:lnTo>
                  <a:lnTo>
                    <a:pt x="618" y="378"/>
                  </a:lnTo>
                  <a:lnTo>
                    <a:pt x="618" y="376"/>
                  </a:lnTo>
                  <a:lnTo>
                    <a:pt x="620" y="378"/>
                  </a:lnTo>
                  <a:lnTo>
                    <a:pt x="622" y="378"/>
                  </a:lnTo>
                  <a:lnTo>
                    <a:pt x="622" y="376"/>
                  </a:lnTo>
                  <a:lnTo>
                    <a:pt x="622" y="378"/>
                  </a:lnTo>
                  <a:lnTo>
                    <a:pt x="624" y="378"/>
                  </a:lnTo>
                  <a:lnTo>
                    <a:pt x="624" y="380"/>
                  </a:lnTo>
                  <a:lnTo>
                    <a:pt x="624" y="378"/>
                  </a:lnTo>
                  <a:lnTo>
                    <a:pt x="626" y="378"/>
                  </a:lnTo>
                  <a:lnTo>
                    <a:pt x="626" y="380"/>
                  </a:lnTo>
                  <a:lnTo>
                    <a:pt x="628" y="380"/>
                  </a:lnTo>
                  <a:lnTo>
                    <a:pt x="630" y="380"/>
                  </a:lnTo>
                  <a:lnTo>
                    <a:pt x="632" y="380"/>
                  </a:lnTo>
                  <a:lnTo>
                    <a:pt x="630" y="380"/>
                  </a:lnTo>
                  <a:lnTo>
                    <a:pt x="630" y="378"/>
                  </a:lnTo>
                  <a:lnTo>
                    <a:pt x="632" y="378"/>
                  </a:lnTo>
                  <a:lnTo>
                    <a:pt x="634" y="378"/>
                  </a:lnTo>
                  <a:lnTo>
                    <a:pt x="634" y="376"/>
                  </a:lnTo>
                  <a:lnTo>
                    <a:pt x="634" y="378"/>
                  </a:lnTo>
                  <a:lnTo>
                    <a:pt x="636" y="378"/>
                  </a:lnTo>
                  <a:lnTo>
                    <a:pt x="636" y="376"/>
                  </a:lnTo>
                  <a:lnTo>
                    <a:pt x="636" y="378"/>
                  </a:lnTo>
                  <a:lnTo>
                    <a:pt x="637" y="378"/>
                  </a:lnTo>
                  <a:lnTo>
                    <a:pt x="639" y="376"/>
                  </a:lnTo>
                  <a:lnTo>
                    <a:pt x="637" y="376"/>
                  </a:lnTo>
                  <a:lnTo>
                    <a:pt x="637" y="374"/>
                  </a:lnTo>
                  <a:lnTo>
                    <a:pt x="639" y="374"/>
                  </a:lnTo>
                  <a:lnTo>
                    <a:pt x="639" y="376"/>
                  </a:lnTo>
                  <a:lnTo>
                    <a:pt x="641" y="374"/>
                  </a:lnTo>
                  <a:lnTo>
                    <a:pt x="643" y="374"/>
                  </a:lnTo>
                  <a:lnTo>
                    <a:pt x="643" y="376"/>
                  </a:lnTo>
                  <a:lnTo>
                    <a:pt x="645" y="376"/>
                  </a:lnTo>
                  <a:lnTo>
                    <a:pt x="645" y="374"/>
                  </a:lnTo>
                  <a:lnTo>
                    <a:pt x="647" y="374"/>
                  </a:lnTo>
                  <a:lnTo>
                    <a:pt x="651" y="374"/>
                  </a:lnTo>
                  <a:lnTo>
                    <a:pt x="653" y="374"/>
                  </a:lnTo>
                  <a:lnTo>
                    <a:pt x="655" y="374"/>
                  </a:lnTo>
                  <a:lnTo>
                    <a:pt x="657" y="376"/>
                  </a:lnTo>
                  <a:lnTo>
                    <a:pt x="657" y="374"/>
                  </a:lnTo>
                  <a:lnTo>
                    <a:pt x="659" y="374"/>
                  </a:lnTo>
                  <a:lnTo>
                    <a:pt x="659" y="376"/>
                  </a:lnTo>
                  <a:lnTo>
                    <a:pt x="661" y="376"/>
                  </a:lnTo>
                  <a:lnTo>
                    <a:pt x="662" y="376"/>
                  </a:lnTo>
                  <a:lnTo>
                    <a:pt x="664" y="378"/>
                  </a:lnTo>
                  <a:lnTo>
                    <a:pt x="666" y="380"/>
                  </a:lnTo>
                  <a:lnTo>
                    <a:pt x="666" y="378"/>
                  </a:lnTo>
                  <a:lnTo>
                    <a:pt x="666" y="380"/>
                  </a:lnTo>
                  <a:lnTo>
                    <a:pt x="666" y="378"/>
                  </a:lnTo>
                  <a:lnTo>
                    <a:pt x="668" y="378"/>
                  </a:lnTo>
                  <a:lnTo>
                    <a:pt x="670" y="378"/>
                  </a:lnTo>
                  <a:lnTo>
                    <a:pt x="670" y="380"/>
                  </a:lnTo>
                  <a:lnTo>
                    <a:pt x="670" y="378"/>
                  </a:lnTo>
                  <a:lnTo>
                    <a:pt x="672" y="378"/>
                  </a:lnTo>
                  <a:lnTo>
                    <a:pt x="674" y="378"/>
                  </a:lnTo>
                  <a:lnTo>
                    <a:pt x="674" y="376"/>
                  </a:lnTo>
                  <a:lnTo>
                    <a:pt x="674" y="374"/>
                  </a:lnTo>
                  <a:lnTo>
                    <a:pt x="674" y="376"/>
                  </a:lnTo>
                  <a:lnTo>
                    <a:pt x="676" y="376"/>
                  </a:lnTo>
                  <a:lnTo>
                    <a:pt x="678" y="376"/>
                  </a:lnTo>
                  <a:lnTo>
                    <a:pt x="680" y="376"/>
                  </a:lnTo>
                  <a:lnTo>
                    <a:pt x="680" y="374"/>
                  </a:lnTo>
                  <a:lnTo>
                    <a:pt x="678" y="374"/>
                  </a:lnTo>
                  <a:lnTo>
                    <a:pt x="678" y="372"/>
                  </a:lnTo>
                  <a:lnTo>
                    <a:pt x="676" y="372"/>
                  </a:lnTo>
                  <a:lnTo>
                    <a:pt x="676" y="370"/>
                  </a:lnTo>
                  <a:lnTo>
                    <a:pt x="674" y="370"/>
                  </a:lnTo>
                  <a:lnTo>
                    <a:pt x="674" y="368"/>
                  </a:lnTo>
                  <a:lnTo>
                    <a:pt x="674" y="365"/>
                  </a:lnTo>
                  <a:lnTo>
                    <a:pt x="676" y="363"/>
                  </a:lnTo>
                  <a:lnTo>
                    <a:pt x="676" y="365"/>
                  </a:lnTo>
                  <a:lnTo>
                    <a:pt x="680" y="368"/>
                  </a:lnTo>
                  <a:lnTo>
                    <a:pt x="682" y="370"/>
                  </a:lnTo>
                  <a:lnTo>
                    <a:pt x="682" y="372"/>
                  </a:lnTo>
                  <a:lnTo>
                    <a:pt x="682" y="374"/>
                  </a:lnTo>
                  <a:lnTo>
                    <a:pt x="684" y="378"/>
                  </a:lnTo>
                  <a:lnTo>
                    <a:pt x="684" y="376"/>
                  </a:lnTo>
                  <a:lnTo>
                    <a:pt x="685" y="378"/>
                  </a:lnTo>
                  <a:lnTo>
                    <a:pt x="685" y="380"/>
                  </a:lnTo>
                  <a:lnTo>
                    <a:pt x="687" y="380"/>
                  </a:lnTo>
                  <a:lnTo>
                    <a:pt x="689" y="382"/>
                  </a:lnTo>
                  <a:lnTo>
                    <a:pt x="691" y="382"/>
                  </a:lnTo>
                  <a:lnTo>
                    <a:pt x="691" y="384"/>
                  </a:lnTo>
                  <a:lnTo>
                    <a:pt x="693" y="384"/>
                  </a:lnTo>
                  <a:lnTo>
                    <a:pt x="695" y="384"/>
                  </a:lnTo>
                  <a:lnTo>
                    <a:pt x="695" y="382"/>
                  </a:lnTo>
                  <a:lnTo>
                    <a:pt x="697" y="382"/>
                  </a:lnTo>
                  <a:lnTo>
                    <a:pt x="697" y="384"/>
                  </a:lnTo>
                  <a:lnTo>
                    <a:pt x="697" y="382"/>
                  </a:lnTo>
                  <a:lnTo>
                    <a:pt x="699" y="380"/>
                  </a:lnTo>
                  <a:lnTo>
                    <a:pt x="699" y="378"/>
                  </a:lnTo>
                  <a:lnTo>
                    <a:pt x="697" y="380"/>
                  </a:lnTo>
                  <a:lnTo>
                    <a:pt x="697" y="378"/>
                  </a:lnTo>
                  <a:lnTo>
                    <a:pt x="699" y="376"/>
                  </a:lnTo>
                  <a:lnTo>
                    <a:pt x="699" y="374"/>
                  </a:lnTo>
                  <a:lnTo>
                    <a:pt x="697" y="372"/>
                  </a:lnTo>
                  <a:lnTo>
                    <a:pt x="697" y="370"/>
                  </a:lnTo>
                  <a:lnTo>
                    <a:pt x="697" y="372"/>
                  </a:lnTo>
                  <a:lnTo>
                    <a:pt x="695" y="372"/>
                  </a:lnTo>
                  <a:lnTo>
                    <a:pt x="693" y="370"/>
                  </a:lnTo>
                  <a:lnTo>
                    <a:pt x="691" y="368"/>
                  </a:lnTo>
                  <a:lnTo>
                    <a:pt x="691" y="367"/>
                  </a:lnTo>
                  <a:lnTo>
                    <a:pt x="689" y="367"/>
                  </a:lnTo>
                  <a:lnTo>
                    <a:pt x="689" y="368"/>
                  </a:lnTo>
                  <a:lnTo>
                    <a:pt x="687" y="368"/>
                  </a:lnTo>
                  <a:lnTo>
                    <a:pt x="685" y="370"/>
                  </a:lnTo>
                  <a:lnTo>
                    <a:pt x="685" y="368"/>
                  </a:lnTo>
                  <a:lnTo>
                    <a:pt x="684" y="370"/>
                  </a:lnTo>
                  <a:lnTo>
                    <a:pt x="684" y="372"/>
                  </a:lnTo>
                  <a:lnTo>
                    <a:pt x="684" y="374"/>
                  </a:lnTo>
                  <a:lnTo>
                    <a:pt x="684" y="372"/>
                  </a:lnTo>
                  <a:lnTo>
                    <a:pt x="682" y="372"/>
                  </a:lnTo>
                  <a:lnTo>
                    <a:pt x="682" y="370"/>
                  </a:lnTo>
                  <a:lnTo>
                    <a:pt x="682" y="368"/>
                  </a:lnTo>
                  <a:lnTo>
                    <a:pt x="680" y="368"/>
                  </a:lnTo>
                  <a:lnTo>
                    <a:pt x="678" y="367"/>
                  </a:lnTo>
                  <a:lnTo>
                    <a:pt x="678" y="365"/>
                  </a:lnTo>
                  <a:lnTo>
                    <a:pt x="676" y="363"/>
                  </a:lnTo>
                  <a:lnTo>
                    <a:pt x="676" y="361"/>
                  </a:lnTo>
                  <a:lnTo>
                    <a:pt x="676" y="359"/>
                  </a:lnTo>
                  <a:lnTo>
                    <a:pt x="678" y="359"/>
                  </a:lnTo>
                  <a:lnTo>
                    <a:pt x="678" y="361"/>
                  </a:lnTo>
                  <a:lnTo>
                    <a:pt x="678" y="363"/>
                  </a:lnTo>
                  <a:lnTo>
                    <a:pt x="680" y="363"/>
                  </a:lnTo>
                  <a:lnTo>
                    <a:pt x="680" y="361"/>
                  </a:lnTo>
                  <a:lnTo>
                    <a:pt x="680" y="359"/>
                  </a:lnTo>
                  <a:lnTo>
                    <a:pt x="678" y="357"/>
                  </a:lnTo>
                  <a:lnTo>
                    <a:pt x="676" y="357"/>
                  </a:lnTo>
                  <a:lnTo>
                    <a:pt x="678" y="357"/>
                  </a:lnTo>
                  <a:lnTo>
                    <a:pt x="676" y="355"/>
                  </a:lnTo>
                  <a:lnTo>
                    <a:pt x="674" y="351"/>
                  </a:lnTo>
                  <a:lnTo>
                    <a:pt x="676" y="353"/>
                  </a:lnTo>
                  <a:lnTo>
                    <a:pt x="676" y="351"/>
                  </a:lnTo>
                  <a:lnTo>
                    <a:pt x="678" y="351"/>
                  </a:lnTo>
                  <a:lnTo>
                    <a:pt x="676" y="349"/>
                  </a:lnTo>
                  <a:lnTo>
                    <a:pt x="678" y="349"/>
                  </a:lnTo>
                  <a:lnTo>
                    <a:pt x="678" y="351"/>
                  </a:lnTo>
                  <a:lnTo>
                    <a:pt x="680" y="351"/>
                  </a:lnTo>
                  <a:lnTo>
                    <a:pt x="682" y="353"/>
                  </a:lnTo>
                  <a:lnTo>
                    <a:pt x="682" y="355"/>
                  </a:lnTo>
                  <a:lnTo>
                    <a:pt x="682" y="353"/>
                  </a:lnTo>
                  <a:lnTo>
                    <a:pt x="684" y="353"/>
                  </a:lnTo>
                  <a:lnTo>
                    <a:pt x="684" y="351"/>
                  </a:lnTo>
                  <a:lnTo>
                    <a:pt x="685" y="353"/>
                  </a:lnTo>
                  <a:lnTo>
                    <a:pt x="685" y="351"/>
                  </a:lnTo>
                  <a:lnTo>
                    <a:pt x="687" y="351"/>
                  </a:lnTo>
                  <a:lnTo>
                    <a:pt x="689" y="351"/>
                  </a:lnTo>
                  <a:lnTo>
                    <a:pt x="689" y="349"/>
                  </a:lnTo>
                  <a:lnTo>
                    <a:pt x="687" y="349"/>
                  </a:lnTo>
                  <a:lnTo>
                    <a:pt x="685" y="349"/>
                  </a:lnTo>
                  <a:lnTo>
                    <a:pt x="685" y="347"/>
                  </a:lnTo>
                  <a:lnTo>
                    <a:pt x="687" y="347"/>
                  </a:lnTo>
                  <a:lnTo>
                    <a:pt x="685" y="347"/>
                  </a:lnTo>
                  <a:lnTo>
                    <a:pt x="685" y="345"/>
                  </a:lnTo>
                  <a:lnTo>
                    <a:pt x="685" y="343"/>
                  </a:lnTo>
                  <a:lnTo>
                    <a:pt x="687" y="343"/>
                  </a:lnTo>
                  <a:lnTo>
                    <a:pt x="689" y="343"/>
                  </a:lnTo>
                  <a:lnTo>
                    <a:pt x="689" y="345"/>
                  </a:lnTo>
                  <a:lnTo>
                    <a:pt x="691" y="345"/>
                  </a:lnTo>
                  <a:lnTo>
                    <a:pt x="691" y="347"/>
                  </a:lnTo>
                  <a:lnTo>
                    <a:pt x="691" y="349"/>
                  </a:lnTo>
                  <a:lnTo>
                    <a:pt x="693" y="349"/>
                  </a:lnTo>
                  <a:lnTo>
                    <a:pt x="693" y="347"/>
                  </a:lnTo>
                  <a:lnTo>
                    <a:pt x="691" y="347"/>
                  </a:lnTo>
                  <a:lnTo>
                    <a:pt x="691" y="345"/>
                  </a:lnTo>
                  <a:lnTo>
                    <a:pt x="693" y="345"/>
                  </a:lnTo>
                  <a:lnTo>
                    <a:pt x="697" y="347"/>
                  </a:lnTo>
                  <a:lnTo>
                    <a:pt x="699" y="351"/>
                  </a:lnTo>
                  <a:lnTo>
                    <a:pt x="699" y="349"/>
                  </a:lnTo>
                  <a:lnTo>
                    <a:pt x="699" y="351"/>
                  </a:lnTo>
                  <a:lnTo>
                    <a:pt x="701" y="351"/>
                  </a:lnTo>
                  <a:lnTo>
                    <a:pt x="701" y="353"/>
                  </a:lnTo>
                  <a:lnTo>
                    <a:pt x="701" y="355"/>
                  </a:lnTo>
                  <a:lnTo>
                    <a:pt x="701" y="353"/>
                  </a:lnTo>
                  <a:lnTo>
                    <a:pt x="699" y="355"/>
                  </a:lnTo>
                  <a:lnTo>
                    <a:pt x="701" y="357"/>
                  </a:lnTo>
                  <a:lnTo>
                    <a:pt x="703" y="357"/>
                  </a:lnTo>
                  <a:lnTo>
                    <a:pt x="707" y="355"/>
                  </a:lnTo>
                  <a:lnTo>
                    <a:pt x="707" y="357"/>
                  </a:lnTo>
                  <a:lnTo>
                    <a:pt x="707" y="359"/>
                  </a:lnTo>
                  <a:lnTo>
                    <a:pt x="707" y="357"/>
                  </a:lnTo>
                  <a:lnTo>
                    <a:pt x="709" y="355"/>
                  </a:lnTo>
                  <a:lnTo>
                    <a:pt x="710" y="353"/>
                  </a:lnTo>
                  <a:lnTo>
                    <a:pt x="709" y="355"/>
                  </a:lnTo>
                  <a:lnTo>
                    <a:pt x="709" y="357"/>
                  </a:lnTo>
                  <a:lnTo>
                    <a:pt x="709" y="359"/>
                  </a:lnTo>
                  <a:lnTo>
                    <a:pt x="707" y="361"/>
                  </a:lnTo>
                  <a:lnTo>
                    <a:pt x="707" y="363"/>
                  </a:lnTo>
                  <a:lnTo>
                    <a:pt x="705" y="363"/>
                  </a:lnTo>
                  <a:lnTo>
                    <a:pt x="705" y="365"/>
                  </a:lnTo>
                  <a:lnTo>
                    <a:pt x="705" y="367"/>
                  </a:lnTo>
                  <a:lnTo>
                    <a:pt x="707" y="367"/>
                  </a:lnTo>
                  <a:lnTo>
                    <a:pt x="707" y="365"/>
                  </a:lnTo>
                  <a:lnTo>
                    <a:pt x="709" y="365"/>
                  </a:lnTo>
                  <a:lnTo>
                    <a:pt x="710" y="365"/>
                  </a:lnTo>
                  <a:lnTo>
                    <a:pt x="709" y="365"/>
                  </a:lnTo>
                  <a:lnTo>
                    <a:pt x="709" y="363"/>
                  </a:lnTo>
                  <a:lnTo>
                    <a:pt x="709" y="361"/>
                  </a:lnTo>
                  <a:lnTo>
                    <a:pt x="710" y="359"/>
                  </a:lnTo>
                  <a:lnTo>
                    <a:pt x="712" y="359"/>
                  </a:lnTo>
                  <a:lnTo>
                    <a:pt x="714" y="357"/>
                  </a:lnTo>
                  <a:lnTo>
                    <a:pt x="716" y="357"/>
                  </a:lnTo>
                  <a:lnTo>
                    <a:pt x="716" y="355"/>
                  </a:lnTo>
                  <a:lnTo>
                    <a:pt x="718" y="355"/>
                  </a:lnTo>
                  <a:lnTo>
                    <a:pt x="718" y="357"/>
                  </a:lnTo>
                  <a:lnTo>
                    <a:pt x="716" y="359"/>
                  </a:lnTo>
                  <a:lnTo>
                    <a:pt x="716" y="361"/>
                  </a:lnTo>
                  <a:lnTo>
                    <a:pt x="716" y="363"/>
                  </a:lnTo>
                  <a:lnTo>
                    <a:pt x="716" y="365"/>
                  </a:lnTo>
                  <a:lnTo>
                    <a:pt x="716" y="367"/>
                  </a:lnTo>
                  <a:lnTo>
                    <a:pt x="714" y="368"/>
                  </a:lnTo>
                  <a:lnTo>
                    <a:pt x="714" y="370"/>
                  </a:lnTo>
                  <a:lnTo>
                    <a:pt x="714" y="372"/>
                  </a:lnTo>
                  <a:lnTo>
                    <a:pt x="714" y="374"/>
                  </a:lnTo>
                  <a:lnTo>
                    <a:pt x="712" y="374"/>
                  </a:lnTo>
                  <a:lnTo>
                    <a:pt x="712" y="376"/>
                  </a:lnTo>
                  <a:lnTo>
                    <a:pt x="714" y="378"/>
                  </a:lnTo>
                  <a:lnTo>
                    <a:pt x="712" y="380"/>
                  </a:lnTo>
                  <a:lnTo>
                    <a:pt x="714" y="380"/>
                  </a:lnTo>
                  <a:lnTo>
                    <a:pt x="714" y="382"/>
                  </a:lnTo>
                  <a:lnTo>
                    <a:pt x="712" y="384"/>
                  </a:lnTo>
                  <a:lnTo>
                    <a:pt x="712" y="382"/>
                  </a:lnTo>
                  <a:lnTo>
                    <a:pt x="712" y="380"/>
                  </a:lnTo>
                  <a:lnTo>
                    <a:pt x="710" y="380"/>
                  </a:lnTo>
                  <a:lnTo>
                    <a:pt x="710" y="382"/>
                  </a:lnTo>
                  <a:lnTo>
                    <a:pt x="710" y="384"/>
                  </a:lnTo>
                  <a:lnTo>
                    <a:pt x="710" y="386"/>
                  </a:lnTo>
                  <a:lnTo>
                    <a:pt x="709" y="386"/>
                  </a:lnTo>
                  <a:lnTo>
                    <a:pt x="710" y="386"/>
                  </a:lnTo>
                  <a:lnTo>
                    <a:pt x="710" y="388"/>
                  </a:lnTo>
                  <a:lnTo>
                    <a:pt x="709" y="388"/>
                  </a:lnTo>
                  <a:lnTo>
                    <a:pt x="709" y="390"/>
                  </a:lnTo>
                  <a:lnTo>
                    <a:pt x="710" y="390"/>
                  </a:lnTo>
                  <a:lnTo>
                    <a:pt x="710" y="388"/>
                  </a:lnTo>
                  <a:lnTo>
                    <a:pt x="710" y="390"/>
                  </a:lnTo>
                  <a:lnTo>
                    <a:pt x="712" y="391"/>
                  </a:lnTo>
                  <a:lnTo>
                    <a:pt x="712" y="390"/>
                  </a:lnTo>
                  <a:lnTo>
                    <a:pt x="712" y="391"/>
                  </a:lnTo>
                  <a:lnTo>
                    <a:pt x="714" y="391"/>
                  </a:lnTo>
                  <a:lnTo>
                    <a:pt x="714" y="390"/>
                  </a:lnTo>
                  <a:lnTo>
                    <a:pt x="716" y="390"/>
                  </a:lnTo>
                  <a:lnTo>
                    <a:pt x="716" y="391"/>
                  </a:lnTo>
                  <a:lnTo>
                    <a:pt x="714" y="391"/>
                  </a:lnTo>
                  <a:lnTo>
                    <a:pt x="714" y="393"/>
                  </a:lnTo>
                  <a:lnTo>
                    <a:pt x="714" y="395"/>
                  </a:lnTo>
                  <a:lnTo>
                    <a:pt x="712" y="395"/>
                  </a:lnTo>
                  <a:lnTo>
                    <a:pt x="712" y="397"/>
                  </a:lnTo>
                  <a:lnTo>
                    <a:pt x="712" y="399"/>
                  </a:lnTo>
                  <a:lnTo>
                    <a:pt x="714" y="397"/>
                  </a:lnTo>
                  <a:lnTo>
                    <a:pt x="714" y="399"/>
                  </a:lnTo>
                  <a:lnTo>
                    <a:pt x="716" y="399"/>
                  </a:lnTo>
                  <a:lnTo>
                    <a:pt x="716" y="397"/>
                  </a:lnTo>
                  <a:lnTo>
                    <a:pt x="718" y="397"/>
                  </a:lnTo>
                  <a:lnTo>
                    <a:pt x="720" y="393"/>
                  </a:lnTo>
                  <a:lnTo>
                    <a:pt x="722" y="393"/>
                  </a:lnTo>
                  <a:lnTo>
                    <a:pt x="722" y="395"/>
                  </a:lnTo>
                  <a:lnTo>
                    <a:pt x="722" y="393"/>
                  </a:lnTo>
                  <a:lnTo>
                    <a:pt x="724" y="393"/>
                  </a:lnTo>
                  <a:lnTo>
                    <a:pt x="724" y="395"/>
                  </a:lnTo>
                  <a:lnTo>
                    <a:pt x="724" y="397"/>
                  </a:lnTo>
                  <a:lnTo>
                    <a:pt x="720" y="401"/>
                  </a:lnTo>
                  <a:lnTo>
                    <a:pt x="722" y="401"/>
                  </a:lnTo>
                  <a:lnTo>
                    <a:pt x="722" y="399"/>
                  </a:lnTo>
                  <a:lnTo>
                    <a:pt x="722" y="401"/>
                  </a:lnTo>
                  <a:lnTo>
                    <a:pt x="724" y="399"/>
                  </a:lnTo>
                  <a:lnTo>
                    <a:pt x="726" y="401"/>
                  </a:lnTo>
                  <a:lnTo>
                    <a:pt x="724" y="401"/>
                  </a:lnTo>
                  <a:lnTo>
                    <a:pt x="726" y="401"/>
                  </a:lnTo>
                  <a:lnTo>
                    <a:pt x="724" y="401"/>
                  </a:lnTo>
                  <a:lnTo>
                    <a:pt x="724" y="403"/>
                  </a:lnTo>
                  <a:lnTo>
                    <a:pt x="726" y="403"/>
                  </a:lnTo>
                  <a:lnTo>
                    <a:pt x="726" y="401"/>
                  </a:lnTo>
                  <a:lnTo>
                    <a:pt x="726" y="403"/>
                  </a:lnTo>
                  <a:lnTo>
                    <a:pt x="726" y="405"/>
                  </a:lnTo>
                  <a:lnTo>
                    <a:pt x="726" y="407"/>
                  </a:lnTo>
                  <a:lnTo>
                    <a:pt x="728" y="407"/>
                  </a:lnTo>
                  <a:lnTo>
                    <a:pt x="728" y="409"/>
                  </a:lnTo>
                  <a:lnTo>
                    <a:pt x="728" y="411"/>
                  </a:lnTo>
                  <a:lnTo>
                    <a:pt x="726" y="411"/>
                  </a:lnTo>
                  <a:lnTo>
                    <a:pt x="726" y="409"/>
                  </a:lnTo>
                  <a:lnTo>
                    <a:pt x="726" y="411"/>
                  </a:lnTo>
                  <a:lnTo>
                    <a:pt x="724" y="411"/>
                  </a:lnTo>
                  <a:lnTo>
                    <a:pt x="722" y="411"/>
                  </a:lnTo>
                  <a:lnTo>
                    <a:pt x="722" y="409"/>
                  </a:lnTo>
                  <a:lnTo>
                    <a:pt x="724" y="409"/>
                  </a:lnTo>
                  <a:lnTo>
                    <a:pt x="722" y="409"/>
                  </a:lnTo>
                  <a:lnTo>
                    <a:pt x="720" y="411"/>
                  </a:lnTo>
                  <a:lnTo>
                    <a:pt x="718" y="411"/>
                  </a:lnTo>
                  <a:lnTo>
                    <a:pt x="718" y="409"/>
                  </a:lnTo>
                  <a:lnTo>
                    <a:pt x="716" y="409"/>
                  </a:lnTo>
                  <a:lnTo>
                    <a:pt x="716" y="407"/>
                  </a:lnTo>
                  <a:lnTo>
                    <a:pt x="718" y="407"/>
                  </a:lnTo>
                  <a:lnTo>
                    <a:pt x="718" y="405"/>
                  </a:lnTo>
                  <a:lnTo>
                    <a:pt x="716" y="407"/>
                  </a:lnTo>
                  <a:lnTo>
                    <a:pt x="716" y="409"/>
                  </a:lnTo>
                  <a:lnTo>
                    <a:pt x="716" y="411"/>
                  </a:lnTo>
                  <a:lnTo>
                    <a:pt x="714" y="411"/>
                  </a:lnTo>
                  <a:lnTo>
                    <a:pt x="714" y="409"/>
                  </a:lnTo>
                  <a:lnTo>
                    <a:pt x="712" y="409"/>
                  </a:lnTo>
                  <a:lnTo>
                    <a:pt x="712" y="407"/>
                  </a:lnTo>
                  <a:lnTo>
                    <a:pt x="712" y="405"/>
                  </a:lnTo>
                  <a:lnTo>
                    <a:pt x="710" y="405"/>
                  </a:lnTo>
                  <a:lnTo>
                    <a:pt x="709" y="405"/>
                  </a:lnTo>
                  <a:lnTo>
                    <a:pt x="709" y="407"/>
                  </a:lnTo>
                  <a:lnTo>
                    <a:pt x="710" y="407"/>
                  </a:lnTo>
                  <a:lnTo>
                    <a:pt x="710" y="409"/>
                  </a:lnTo>
                  <a:lnTo>
                    <a:pt x="712" y="409"/>
                  </a:lnTo>
                  <a:lnTo>
                    <a:pt x="712" y="411"/>
                  </a:lnTo>
                  <a:lnTo>
                    <a:pt x="712" y="413"/>
                  </a:lnTo>
                  <a:lnTo>
                    <a:pt x="714" y="413"/>
                  </a:lnTo>
                  <a:lnTo>
                    <a:pt x="714" y="415"/>
                  </a:lnTo>
                  <a:lnTo>
                    <a:pt x="714" y="416"/>
                  </a:lnTo>
                  <a:lnTo>
                    <a:pt x="716" y="416"/>
                  </a:lnTo>
                  <a:lnTo>
                    <a:pt x="718" y="418"/>
                  </a:lnTo>
                  <a:lnTo>
                    <a:pt x="720" y="418"/>
                  </a:lnTo>
                  <a:lnTo>
                    <a:pt x="720" y="420"/>
                  </a:lnTo>
                  <a:lnTo>
                    <a:pt x="720" y="422"/>
                  </a:lnTo>
                  <a:lnTo>
                    <a:pt x="720" y="424"/>
                  </a:lnTo>
                  <a:lnTo>
                    <a:pt x="720" y="426"/>
                  </a:lnTo>
                  <a:lnTo>
                    <a:pt x="720" y="424"/>
                  </a:lnTo>
                  <a:lnTo>
                    <a:pt x="720" y="422"/>
                  </a:lnTo>
                  <a:lnTo>
                    <a:pt x="722" y="422"/>
                  </a:lnTo>
                  <a:lnTo>
                    <a:pt x="722" y="420"/>
                  </a:lnTo>
                  <a:lnTo>
                    <a:pt x="722" y="418"/>
                  </a:lnTo>
                  <a:lnTo>
                    <a:pt x="722" y="420"/>
                  </a:lnTo>
                  <a:lnTo>
                    <a:pt x="722" y="422"/>
                  </a:lnTo>
                  <a:lnTo>
                    <a:pt x="720" y="422"/>
                  </a:lnTo>
                  <a:lnTo>
                    <a:pt x="720" y="420"/>
                  </a:lnTo>
                  <a:lnTo>
                    <a:pt x="720" y="418"/>
                  </a:lnTo>
                  <a:lnTo>
                    <a:pt x="718" y="418"/>
                  </a:lnTo>
                  <a:lnTo>
                    <a:pt x="718" y="416"/>
                  </a:lnTo>
                  <a:lnTo>
                    <a:pt x="716" y="415"/>
                  </a:lnTo>
                  <a:lnTo>
                    <a:pt x="716" y="413"/>
                  </a:lnTo>
                  <a:lnTo>
                    <a:pt x="714" y="413"/>
                  </a:lnTo>
                  <a:lnTo>
                    <a:pt x="714" y="411"/>
                  </a:lnTo>
                  <a:lnTo>
                    <a:pt x="716" y="411"/>
                  </a:lnTo>
                  <a:lnTo>
                    <a:pt x="718" y="411"/>
                  </a:lnTo>
                  <a:lnTo>
                    <a:pt x="720" y="411"/>
                  </a:lnTo>
                  <a:lnTo>
                    <a:pt x="720" y="413"/>
                  </a:lnTo>
                  <a:lnTo>
                    <a:pt x="722" y="413"/>
                  </a:lnTo>
                  <a:lnTo>
                    <a:pt x="724" y="413"/>
                  </a:lnTo>
                  <a:lnTo>
                    <a:pt x="726" y="413"/>
                  </a:lnTo>
                  <a:lnTo>
                    <a:pt x="726" y="411"/>
                  </a:lnTo>
                  <a:lnTo>
                    <a:pt x="726" y="413"/>
                  </a:lnTo>
                  <a:lnTo>
                    <a:pt x="728" y="413"/>
                  </a:lnTo>
                  <a:lnTo>
                    <a:pt x="728" y="411"/>
                  </a:lnTo>
                  <a:lnTo>
                    <a:pt x="730" y="411"/>
                  </a:lnTo>
                  <a:lnTo>
                    <a:pt x="730" y="409"/>
                  </a:lnTo>
                  <a:lnTo>
                    <a:pt x="728" y="409"/>
                  </a:lnTo>
                  <a:lnTo>
                    <a:pt x="728" y="407"/>
                  </a:lnTo>
                  <a:lnTo>
                    <a:pt x="728" y="405"/>
                  </a:lnTo>
                  <a:lnTo>
                    <a:pt x="728" y="403"/>
                  </a:lnTo>
                  <a:lnTo>
                    <a:pt x="728" y="401"/>
                  </a:lnTo>
                  <a:lnTo>
                    <a:pt x="728" y="399"/>
                  </a:lnTo>
                  <a:lnTo>
                    <a:pt x="728" y="397"/>
                  </a:lnTo>
                  <a:lnTo>
                    <a:pt x="730" y="397"/>
                  </a:lnTo>
                  <a:lnTo>
                    <a:pt x="728" y="395"/>
                  </a:lnTo>
                  <a:lnTo>
                    <a:pt x="728" y="393"/>
                  </a:lnTo>
                  <a:lnTo>
                    <a:pt x="728" y="391"/>
                  </a:lnTo>
                  <a:lnTo>
                    <a:pt x="726" y="391"/>
                  </a:lnTo>
                  <a:lnTo>
                    <a:pt x="726" y="390"/>
                  </a:lnTo>
                  <a:lnTo>
                    <a:pt x="726" y="388"/>
                  </a:lnTo>
                  <a:lnTo>
                    <a:pt x="728" y="388"/>
                  </a:lnTo>
                  <a:lnTo>
                    <a:pt x="728" y="386"/>
                  </a:lnTo>
                  <a:lnTo>
                    <a:pt x="726" y="384"/>
                  </a:lnTo>
                  <a:lnTo>
                    <a:pt x="726" y="382"/>
                  </a:lnTo>
                  <a:lnTo>
                    <a:pt x="724" y="382"/>
                  </a:lnTo>
                  <a:lnTo>
                    <a:pt x="724" y="380"/>
                  </a:lnTo>
                  <a:lnTo>
                    <a:pt x="722" y="380"/>
                  </a:lnTo>
                  <a:lnTo>
                    <a:pt x="722" y="378"/>
                  </a:lnTo>
                  <a:lnTo>
                    <a:pt x="722" y="376"/>
                  </a:lnTo>
                  <a:lnTo>
                    <a:pt x="724" y="376"/>
                  </a:lnTo>
                  <a:lnTo>
                    <a:pt x="724" y="374"/>
                  </a:lnTo>
                  <a:lnTo>
                    <a:pt x="724" y="372"/>
                  </a:lnTo>
                  <a:lnTo>
                    <a:pt x="724" y="370"/>
                  </a:lnTo>
                  <a:lnTo>
                    <a:pt x="726" y="368"/>
                  </a:lnTo>
                  <a:lnTo>
                    <a:pt x="726" y="367"/>
                  </a:lnTo>
                  <a:lnTo>
                    <a:pt x="726" y="365"/>
                  </a:lnTo>
                  <a:lnTo>
                    <a:pt x="728" y="365"/>
                  </a:lnTo>
                  <a:lnTo>
                    <a:pt x="730" y="363"/>
                  </a:lnTo>
                  <a:lnTo>
                    <a:pt x="730" y="365"/>
                  </a:lnTo>
                  <a:lnTo>
                    <a:pt x="728" y="365"/>
                  </a:lnTo>
                  <a:lnTo>
                    <a:pt x="730" y="365"/>
                  </a:lnTo>
                  <a:lnTo>
                    <a:pt x="730" y="363"/>
                  </a:lnTo>
                  <a:lnTo>
                    <a:pt x="732" y="363"/>
                  </a:lnTo>
                  <a:lnTo>
                    <a:pt x="732" y="365"/>
                  </a:lnTo>
                  <a:lnTo>
                    <a:pt x="733" y="365"/>
                  </a:lnTo>
                  <a:lnTo>
                    <a:pt x="735" y="367"/>
                  </a:lnTo>
                  <a:lnTo>
                    <a:pt x="735" y="365"/>
                  </a:lnTo>
                  <a:lnTo>
                    <a:pt x="737" y="365"/>
                  </a:lnTo>
                  <a:lnTo>
                    <a:pt x="737" y="363"/>
                  </a:lnTo>
                  <a:lnTo>
                    <a:pt x="739" y="361"/>
                  </a:lnTo>
                  <a:lnTo>
                    <a:pt x="741" y="359"/>
                  </a:lnTo>
                  <a:lnTo>
                    <a:pt x="743" y="357"/>
                  </a:lnTo>
                  <a:lnTo>
                    <a:pt x="745" y="357"/>
                  </a:lnTo>
                  <a:lnTo>
                    <a:pt x="745" y="355"/>
                  </a:lnTo>
                  <a:lnTo>
                    <a:pt x="745" y="353"/>
                  </a:lnTo>
                  <a:lnTo>
                    <a:pt x="745" y="351"/>
                  </a:lnTo>
                  <a:lnTo>
                    <a:pt x="747" y="351"/>
                  </a:lnTo>
                  <a:lnTo>
                    <a:pt x="747" y="349"/>
                  </a:lnTo>
                  <a:lnTo>
                    <a:pt x="749" y="347"/>
                  </a:lnTo>
                  <a:lnTo>
                    <a:pt x="753" y="345"/>
                  </a:lnTo>
                  <a:lnTo>
                    <a:pt x="755" y="343"/>
                  </a:lnTo>
                  <a:lnTo>
                    <a:pt x="757" y="343"/>
                  </a:lnTo>
                  <a:lnTo>
                    <a:pt x="757" y="342"/>
                  </a:lnTo>
                  <a:lnTo>
                    <a:pt x="755" y="342"/>
                  </a:lnTo>
                  <a:lnTo>
                    <a:pt x="757" y="342"/>
                  </a:lnTo>
                  <a:lnTo>
                    <a:pt x="757" y="340"/>
                  </a:lnTo>
                  <a:lnTo>
                    <a:pt x="758" y="340"/>
                  </a:lnTo>
                  <a:lnTo>
                    <a:pt x="755" y="342"/>
                  </a:lnTo>
                  <a:lnTo>
                    <a:pt x="755" y="340"/>
                  </a:lnTo>
                  <a:lnTo>
                    <a:pt x="753" y="342"/>
                  </a:lnTo>
                  <a:lnTo>
                    <a:pt x="753" y="340"/>
                  </a:lnTo>
                  <a:lnTo>
                    <a:pt x="753" y="338"/>
                  </a:lnTo>
                  <a:lnTo>
                    <a:pt x="753" y="336"/>
                  </a:lnTo>
                  <a:lnTo>
                    <a:pt x="753" y="334"/>
                  </a:lnTo>
                  <a:lnTo>
                    <a:pt x="755" y="334"/>
                  </a:lnTo>
                  <a:lnTo>
                    <a:pt x="755" y="332"/>
                  </a:lnTo>
                  <a:lnTo>
                    <a:pt x="755" y="330"/>
                  </a:lnTo>
                  <a:lnTo>
                    <a:pt x="755" y="328"/>
                  </a:lnTo>
                  <a:lnTo>
                    <a:pt x="755" y="326"/>
                  </a:lnTo>
                  <a:lnTo>
                    <a:pt x="755" y="324"/>
                  </a:lnTo>
                  <a:lnTo>
                    <a:pt x="753" y="324"/>
                  </a:lnTo>
                  <a:lnTo>
                    <a:pt x="751" y="326"/>
                  </a:lnTo>
                  <a:lnTo>
                    <a:pt x="751" y="324"/>
                  </a:lnTo>
                  <a:lnTo>
                    <a:pt x="751" y="322"/>
                  </a:lnTo>
                  <a:lnTo>
                    <a:pt x="751" y="324"/>
                  </a:lnTo>
                  <a:lnTo>
                    <a:pt x="751" y="322"/>
                  </a:lnTo>
                  <a:lnTo>
                    <a:pt x="751" y="320"/>
                  </a:lnTo>
                  <a:lnTo>
                    <a:pt x="751" y="322"/>
                  </a:lnTo>
                  <a:lnTo>
                    <a:pt x="749" y="322"/>
                  </a:lnTo>
                  <a:lnTo>
                    <a:pt x="751" y="322"/>
                  </a:lnTo>
                  <a:lnTo>
                    <a:pt x="749" y="324"/>
                  </a:lnTo>
                  <a:lnTo>
                    <a:pt x="749" y="326"/>
                  </a:lnTo>
                  <a:lnTo>
                    <a:pt x="747" y="328"/>
                  </a:lnTo>
                  <a:lnTo>
                    <a:pt x="747" y="330"/>
                  </a:lnTo>
                  <a:lnTo>
                    <a:pt x="749" y="330"/>
                  </a:lnTo>
                  <a:lnTo>
                    <a:pt x="749" y="328"/>
                  </a:lnTo>
                  <a:lnTo>
                    <a:pt x="749" y="330"/>
                  </a:lnTo>
                  <a:lnTo>
                    <a:pt x="751" y="328"/>
                  </a:lnTo>
                  <a:lnTo>
                    <a:pt x="751" y="330"/>
                  </a:lnTo>
                  <a:lnTo>
                    <a:pt x="749" y="330"/>
                  </a:lnTo>
                  <a:lnTo>
                    <a:pt x="749" y="332"/>
                  </a:lnTo>
                  <a:lnTo>
                    <a:pt x="747" y="334"/>
                  </a:lnTo>
                  <a:lnTo>
                    <a:pt x="743" y="334"/>
                  </a:lnTo>
                  <a:lnTo>
                    <a:pt x="741" y="336"/>
                  </a:lnTo>
                  <a:lnTo>
                    <a:pt x="739" y="336"/>
                  </a:lnTo>
                  <a:lnTo>
                    <a:pt x="739" y="334"/>
                  </a:lnTo>
                  <a:lnTo>
                    <a:pt x="739" y="332"/>
                  </a:lnTo>
                  <a:lnTo>
                    <a:pt x="739" y="330"/>
                  </a:lnTo>
                  <a:lnTo>
                    <a:pt x="739" y="328"/>
                  </a:lnTo>
                  <a:lnTo>
                    <a:pt x="739" y="326"/>
                  </a:lnTo>
                  <a:lnTo>
                    <a:pt x="739" y="324"/>
                  </a:lnTo>
                  <a:lnTo>
                    <a:pt x="741" y="326"/>
                  </a:lnTo>
                  <a:lnTo>
                    <a:pt x="743" y="324"/>
                  </a:lnTo>
                  <a:lnTo>
                    <a:pt x="743" y="322"/>
                  </a:lnTo>
                  <a:lnTo>
                    <a:pt x="745" y="322"/>
                  </a:lnTo>
                  <a:lnTo>
                    <a:pt x="747" y="320"/>
                  </a:lnTo>
                  <a:lnTo>
                    <a:pt x="745" y="320"/>
                  </a:lnTo>
                  <a:lnTo>
                    <a:pt x="745" y="319"/>
                  </a:lnTo>
                  <a:lnTo>
                    <a:pt x="747" y="319"/>
                  </a:lnTo>
                  <a:lnTo>
                    <a:pt x="747" y="317"/>
                  </a:lnTo>
                  <a:lnTo>
                    <a:pt x="749" y="317"/>
                  </a:lnTo>
                  <a:lnTo>
                    <a:pt x="747" y="319"/>
                  </a:lnTo>
                  <a:lnTo>
                    <a:pt x="745" y="319"/>
                  </a:lnTo>
                  <a:lnTo>
                    <a:pt x="743" y="317"/>
                  </a:lnTo>
                  <a:lnTo>
                    <a:pt x="743" y="315"/>
                  </a:lnTo>
                  <a:lnTo>
                    <a:pt x="745" y="313"/>
                  </a:lnTo>
                  <a:lnTo>
                    <a:pt x="743" y="313"/>
                  </a:lnTo>
                  <a:lnTo>
                    <a:pt x="745" y="313"/>
                  </a:lnTo>
                  <a:lnTo>
                    <a:pt x="745" y="311"/>
                  </a:lnTo>
                  <a:lnTo>
                    <a:pt x="743" y="311"/>
                  </a:lnTo>
                  <a:lnTo>
                    <a:pt x="743" y="309"/>
                  </a:lnTo>
                  <a:lnTo>
                    <a:pt x="745" y="309"/>
                  </a:lnTo>
                  <a:lnTo>
                    <a:pt x="747" y="309"/>
                  </a:lnTo>
                  <a:lnTo>
                    <a:pt x="749" y="307"/>
                  </a:lnTo>
                  <a:lnTo>
                    <a:pt x="751" y="307"/>
                  </a:lnTo>
                  <a:lnTo>
                    <a:pt x="751" y="309"/>
                  </a:lnTo>
                  <a:lnTo>
                    <a:pt x="751" y="307"/>
                  </a:lnTo>
                  <a:lnTo>
                    <a:pt x="753" y="307"/>
                  </a:lnTo>
                  <a:lnTo>
                    <a:pt x="753" y="305"/>
                  </a:lnTo>
                  <a:lnTo>
                    <a:pt x="755" y="303"/>
                  </a:lnTo>
                  <a:lnTo>
                    <a:pt x="757" y="303"/>
                  </a:lnTo>
                  <a:lnTo>
                    <a:pt x="757" y="305"/>
                  </a:lnTo>
                  <a:lnTo>
                    <a:pt x="755" y="305"/>
                  </a:lnTo>
                  <a:lnTo>
                    <a:pt x="755" y="307"/>
                  </a:lnTo>
                  <a:lnTo>
                    <a:pt x="753" y="307"/>
                  </a:lnTo>
                  <a:lnTo>
                    <a:pt x="753" y="309"/>
                  </a:lnTo>
                  <a:lnTo>
                    <a:pt x="751" y="309"/>
                  </a:lnTo>
                  <a:lnTo>
                    <a:pt x="751" y="313"/>
                  </a:lnTo>
                  <a:lnTo>
                    <a:pt x="751" y="311"/>
                  </a:lnTo>
                  <a:lnTo>
                    <a:pt x="751" y="313"/>
                  </a:lnTo>
                  <a:lnTo>
                    <a:pt x="751" y="315"/>
                  </a:lnTo>
                  <a:lnTo>
                    <a:pt x="751" y="313"/>
                  </a:lnTo>
                  <a:lnTo>
                    <a:pt x="751" y="315"/>
                  </a:lnTo>
                  <a:lnTo>
                    <a:pt x="751" y="317"/>
                  </a:lnTo>
                  <a:lnTo>
                    <a:pt x="753" y="315"/>
                  </a:lnTo>
                  <a:lnTo>
                    <a:pt x="753" y="313"/>
                  </a:lnTo>
                  <a:lnTo>
                    <a:pt x="755" y="313"/>
                  </a:lnTo>
                  <a:lnTo>
                    <a:pt x="755" y="311"/>
                  </a:lnTo>
                  <a:lnTo>
                    <a:pt x="755" y="313"/>
                  </a:lnTo>
                  <a:lnTo>
                    <a:pt x="755" y="311"/>
                  </a:lnTo>
                  <a:lnTo>
                    <a:pt x="757" y="309"/>
                  </a:lnTo>
                  <a:lnTo>
                    <a:pt x="758" y="307"/>
                  </a:lnTo>
                  <a:lnTo>
                    <a:pt x="757" y="307"/>
                  </a:lnTo>
                  <a:lnTo>
                    <a:pt x="755" y="307"/>
                  </a:lnTo>
                  <a:lnTo>
                    <a:pt x="757" y="305"/>
                  </a:lnTo>
                  <a:lnTo>
                    <a:pt x="757" y="303"/>
                  </a:lnTo>
                  <a:lnTo>
                    <a:pt x="757" y="301"/>
                  </a:lnTo>
                  <a:lnTo>
                    <a:pt x="757" y="299"/>
                  </a:lnTo>
                  <a:lnTo>
                    <a:pt x="755" y="299"/>
                  </a:lnTo>
                  <a:lnTo>
                    <a:pt x="753" y="299"/>
                  </a:lnTo>
                  <a:lnTo>
                    <a:pt x="753" y="301"/>
                  </a:lnTo>
                  <a:lnTo>
                    <a:pt x="751" y="301"/>
                  </a:lnTo>
                  <a:lnTo>
                    <a:pt x="751" y="303"/>
                  </a:lnTo>
                  <a:lnTo>
                    <a:pt x="749" y="303"/>
                  </a:lnTo>
                  <a:lnTo>
                    <a:pt x="747" y="305"/>
                  </a:lnTo>
                  <a:lnTo>
                    <a:pt x="743" y="303"/>
                  </a:lnTo>
                  <a:lnTo>
                    <a:pt x="743" y="301"/>
                  </a:lnTo>
                  <a:lnTo>
                    <a:pt x="741" y="301"/>
                  </a:lnTo>
                  <a:lnTo>
                    <a:pt x="741" y="299"/>
                  </a:lnTo>
                  <a:lnTo>
                    <a:pt x="741" y="297"/>
                  </a:lnTo>
                  <a:lnTo>
                    <a:pt x="739" y="297"/>
                  </a:lnTo>
                  <a:lnTo>
                    <a:pt x="739" y="295"/>
                  </a:lnTo>
                  <a:lnTo>
                    <a:pt x="739" y="294"/>
                  </a:lnTo>
                  <a:lnTo>
                    <a:pt x="739" y="295"/>
                  </a:lnTo>
                  <a:lnTo>
                    <a:pt x="739" y="294"/>
                  </a:lnTo>
                  <a:lnTo>
                    <a:pt x="737" y="294"/>
                  </a:lnTo>
                  <a:lnTo>
                    <a:pt x="735" y="294"/>
                  </a:lnTo>
                  <a:lnTo>
                    <a:pt x="737" y="294"/>
                  </a:lnTo>
                  <a:lnTo>
                    <a:pt x="737" y="295"/>
                  </a:lnTo>
                  <a:lnTo>
                    <a:pt x="737" y="297"/>
                  </a:lnTo>
                  <a:lnTo>
                    <a:pt x="735" y="297"/>
                  </a:lnTo>
                  <a:lnTo>
                    <a:pt x="733" y="297"/>
                  </a:lnTo>
                  <a:lnTo>
                    <a:pt x="733" y="295"/>
                  </a:lnTo>
                  <a:lnTo>
                    <a:pt x="732" y="295"/>
                  </a:lnTo>
                  <a:lnTo>
                    <a:pt x="733" y="295"/>
                  </a:lnTo>
                  <a:lnTo>
                    <a:pt x="732" y="295"/>
                  </a:lnTo>
                  <a:lnTo>
                    <a:pt x="730" y="295"/>
                  </a:lnTo>
                  <a:lnTo>
                    <a:pt x="730" y="294"/>
                  </a:lnTo>
                  <a:lnTo>
                    <a:pt x="726" y="294"/>
                  </a:lnTo>
                  <a:lnTo>
                    <a:pt x="726" y="292"/>
                  </a:lnTo>
                  <a:lnTo>
                    <a:pt x="724" y="290"/>
                  </a:lnTo>
                  <a:lnTo>
                    <a:pt x="722" y="288"/>
                  </a:lnTo>
                  <a:lnTo>
                    <a:pt x="720" y="288"/>
                  </a:lnTo>
                  <a:lnTo>
                    <a:pt x="720" y="290"/>
                  </a:lnTo>
                  <a:lnTo>
                    <a:pt x="720" y="288"/>
                  </a:lnTo>
                  <a:lnTo>
                    <a:pt x="718" y="288"/>
                  </a:lnTo>
                  <a:lnTo>
                    <a:pt x="716" y="288"/>
                  </a:lnTo>
                  <a:lnTo>
                    <a:pt x="716" y="286"/>
                  </a:lnTo>
                  <a:lnTo>
                    <a:pt x="714" y="284"/>
                  </a:lnTo>
                  <a:lnTo>
                    <a:pt x="716" y="284"/>
                  </a:lnTo>
                  <a:lnTo>
                    <a:pt x="714" y="284"/>
                  </a:lnTo>
                  <a:lnTo>
                    <a:pt x="714" y="282"/>
                  </a:lnTo>
                  <a:lnTo>
                    <a:pt x="716" y="282"/>
                  </a:lnTo>
                  <a:lnTo>
                    <a:pt x="714" y="282"/>
                  </a:lnTo>
                  <a:lnTo>
                    <a:pt x="714" y="280"/>
                  </a:lnTo>
                  <a:lnTo>
                    <a:pt x="712" y="280"/>
                  </a:lnTo>
                  <a:lnTo>
                    <a:pt x="709" y="274"/>
                  </a:lnTo>
                  <a:lnTo>
                    <a:pt x="709" y="272"/>
                  </a:lnTo>
                  <a:lnTo>
                    <a:pt x="709" y="271"/>
                  </a:lnTo>
                  <a:lnTo>
                    <a:pt x="709" y="269"/>
                  </a:lnTo>
                  <a:lnTo>
                    <a:pt x="707" y="267"/>
                  </a:lnTo>
                  <a:lnTo>
                    <a:pt x="709" y="263"/>
                  </a:lnTo>
                  <a:lnTo>
                    <a:pt x="709" y="261"/>
                  </a:lnTo>
                  <a:lnTo>
                    <a:pt x="710" y="259"/>
                  </a:lnTo>
                  <a:lnTo>
                    <a:pt x="712" y="257"/>
                  </a:lnTo>
                  <a:lnTo>
                    <a:pt x="710" y="255"/>
                  </a:lnTo>
                  <a:lnTo>
                    <a:pt x="712" y="253"/>
                  </a:lnTo>
                  <a:lnTo>
                    <a:pt x="712" y="251"/>
                  </a:lnTo>
                  <a:lnTo>
                    <a:pt x="712" y="253"/>
                  </a:lnTo>
                  <a:lnTo>
                    <a:pt x="714" y="253"/>
                  </a:lnTo>
                  <a:lnTo>
                    <a:pt x="714" y="251"/>
                  </a:lnTo>
                  <a:lnTo>
                    <a:pt x="716" y="249"/>
                  </a:lnTo>
                  <a:lnTo>
                    <a:pt x="716" y="251"/>
                  </a:lnTo>
                  <a:lnTo>
                    <a:pt x="718" y="253"/>
                  </a:lnTo>
                  <a:lnTo>
                    <a:pt x="720" y="253"/>
                  </a:lnTo>
                  <a:lnTo>
                    <a:pt x="720" y="251"/>
                  </a:lnTo>
                  <a:lnTo>
                    <a:pt x="718" y="251"/>
                  </a:lnTo>
                  <a:lnTo>
                    <a:pt x="716" y="249"/>
                  </a:lnTo>
                  <a:lnTo>
                    <a:pt x="716" y="248"/>
                  </a:lnTo>
                  <a:lnTo>
                    <a:pt x="718" y="246"/>
                  </a:lnTo>
                  <a:lnTo>
                    <a:pt x="720" y="244"/>
                  </a:lnTo>
                  <a:lnTo>
                    <a:pt x="718" y="246"/>
                  </a:lnTo>
                  <a:lnTo>
                    <a:pt x="714" y="248"/>
                  </a:lnTo>
                  <a:lnTo>
                    <a:pt x="714" y="249"/>
                  </a:lnTo>
                  <a:lnTo>
                    <a:pt x="712" y="248"/>
                  </a:lnTo>
                  <a:lnTo>
                    <a:pt x="710" y="248"/>
                  </a:lnTo>
                  <a:lnTo>
                    <a:pt x="710" y="246"/>
                  </a:lnTo>
                  <a:lnTo>
                    <a:pt x="710" y="244"/>
                  </a:lnTo>
                  <a:lnTo>
                    <a:pt x="709" y="242"/>
                  </a:lnTo>
                  <a:lnTo>
                    <a:pt x="707" y="240"/>
                  </a:lnTo>
                  <a:lnTo>
                    <a:pt x="707" y="238"/>
                  </a:lnTo>
                  <a:lnTo>
                    <a:pt x="709" y="234"/>
                  </a:lnTo>
                  <a:lnTo>
                    <a:pt x="709" y="232"/>
                  </a:lnTo>
                  <a:lnTo>
                    <a:pt x="709" y="230"/>
                  </a:lnTo>
                  <a:lnTo>
                    <a:pt x="709" y="228"/>
                  </a:lnTo>
                  <a:lnTo>
                    <a:pt x="710" y="228"/>
                  </a:lnTo>
                  <a:lnTo>
                    <a:pt x="710" y="226"/>
                  </a:lnTo>
                  <a:lnTo>
                    <a:pt x="710" y="224"/>
                  </a:lnTo>
                  <a:lnTo>
                    <a:pt x="710" y="226"/>
                  </a:lnTo>
                  <a:lnTo>
                    <a:pt x="709" y="226"/>
                  </a:lnTo>
                  <a:lnTo>
                    <a:pt x="709" y="224"/>
                  </a:lnTo>
                  <a:lnTo>
                    <a:pt x="709" y="223"/>
                  </a:lnTo>
                  <a:lnTo>
                    <a:pt x="710" y="223"/>
                  </a:lnTo>
                  <a:lnTo>
                    <a:pt x="710" y="221"/>
                  </a:lnTo>
                  <a:lnTo>
                    <a:pt x="709" y="221"/>
                  </a:lnTo>
                  <a:lnTo>
                    <a:pt x="710" y="219"/>
                  </a:lnTo>
                  <a:lnTo>
                    <a:pt x="710" y="217"/>
                  </a:lnTo>
                  <a:lnTo>
                    <a:pt x="709" y="219"/>
                  </a:lnTo>
                  <a:lnTo>
                    <a:pt x="709" y="217"/>
                  </a:lnTo>
                  <a:lnTo>
                    <a:pt x="710" y="215"/>
                  </a:lnTo>
                  <a:lnTo>
                    <a:pt x="712" y="217"/>
                  </a:lnTo>
                  <a:lnTo>
                    <a:pt x="712" y="215"/>
                  </a:lnTo>
                  <a:lnTo>
                    <a:pt x="712" y="213"/>
                  </a:lnTo>
                  <a:lnTo>
                    <a:pt x="712" y="211"/>
                  </a:lnTo>
                  <a:lnTo>
                    <a:pt x="714" y="211"/>
                  </a:lnTo>
                  <a:lnTo>
                    <a:pt x="716" y="209"/>
                  </a:lnTo>
                  <a:lnTo>
                    <a:pt x="718" y="211"/>
                  </a:lnTo>
                  <a:lnTo>
                    <a:pt x="718" y="213"/>
                  </a:lnTo>
                  <a:lnTo>
                    <a:pt x="720" y="213"/>
                  </a:lnTo>
                  <a:lnTo>
                    <a:pt x="722" y="217"/>
                  </a:lnTo>
                  <a:lnTo>
                    <a:pt x="724" y="217"/>
                  </a:lnTo>
                  <a:lnTo>
                    <a:pt x="724" y="215"/>
                  </a:lnTo>
                  <a:lnTo>
                    <a:pt x="724" y="213"/>
                  </a:lnTo>
                  <a:lnTo>
                    <a:pt x="726" y="213"/>
                  </a:lnTo>
                  <a:lnTo>
                    <a:pt x="726" y="211"/>
                  </a:lnTo>
                  <a:lnTo>
                    <a:pt x="724" y="211"/>
                  </a:lnTo>
                  <a:lnTo>
                    <a:pt x="724" y="209"/>
                  </a:lnTo>
                  <a:lnTo>
                    <a:pt x="724" y="207"/>
                  </a:lnTo>
                  <a:lnTo>
                    <a:pt x="726" y="207"/>
                  </a:lnTo>
                  <a:lnTo>
                    <a:pt x="726" y="205"/>
                  </a:lnTo>
                  <a:lnTo>
                    <a:pt x="724" y="207"/>
                  </a:lnTo>
                  <a:lnTo>
                    <a:pt x="722" y="205"/>
                  </a:lnTo>
                  <a:lnTo>
                    <a:pt x="720" y="205"/>
                  </a:lnTo>
                  <a:lnTo>
                    <a:pt x="718" y="203"/>
                  </a:lnTo>
                  <a:lnTo>
                    <a:pt x="718" y="201"/>
                  </a:lnTo>
                  <a:lnTo>
                    <a:pt x="718" y="200"/>
                  </a:lnTo>
                  <a:lnTo>
                    <a:pt x="720" y="200"/>
                  </a:lnTo>
                  <a:lnTo>
                    <a:pt x="722" y="200"/>
                  </a:lnTo>
                  <a:lnTo>
                    <a:pt x="722" y="198"/>
                  </a:lnTo>
                  <a:lnTo>
                    <a:pt x="724" y="196"/>
                  </a:lnTo>
                  <a:lnTo>
                    <a:pt x="724" y="194"/>
                  </a:lnTo>
                  <a:lnTo>
                    <a:pt x="728" y="194"/>
                  </a:lnTo>
                  <a:lnTo>
                    <a:pt x="728" y="192"/>
                  </a:lnTo>
                  <a:lnTo>
                    <a:pt x="728" y="190"/>
                  </a:lnTo>
                  <a:lnTo>
                    <a:pt x="730" y="190"/>
                  </a:lnTo>
                  <a:lnTo>
                    <a:pt x="730" y="188"/>
                  </a:lnTo>
                  <a:lnTo>
                    <a:pt x="732" y="188"/>
                  </a:lnTo>
                  <a:lnTo>
                    <a:pt x="733" y="188"/>
                  </a:lnTo>
                  <a:lnTo>
                    <a:pt x="735" y="188"/>
                  </a:lnTo>
                  <a:lnTo>
                    <a:pt x="737" y="190"/>
                  </a:lnTo>
                  <a:lnTo>
                    <a:pt x="737" y="188"/>
                  </a:lnTo>
                  <a:lnTo>
                    <a:pt x="739" y="188"/>
                  </a:lnTo>
                  <a:lnTo>
                    <a:pt x="739" y="186"/>
                  </a:lnTo>
                  <a:lnTo>
                    <a:pt x="737" y="188"/>
                  </a:lnTo>
                  <a:lnTo>
                    <a:pt x="735" y="188"/>
                  </a:lnTo>
                  <a:lnTo>
                    <a:pt x="732" y="188"/>
                  </a:lnTo>
                  <a:lnTo>
                    <a:pt x="730" y="188"/>
                  </a:lnTo>
                  <a:lnTo>
                    <a:pt x="728" y="188"/>
                  </a:lnTo>
                  <a:lnTo>
                    <a:pt x="728" y="186"/>
                  </a:lnTo>
                  <a:lnTo>
                    <a:pt x="730" y="186"/>
                  </a:lnTo>
                  <a:lnTo>
                    <a:pt x="728" y="186"/>
                  </a:lnTo>
                  <a:lnTo>
                    <a:pt x="730" y="184"/>
                  </a:lnTo>
                  <a:lnTo>
                    <a:pt x="730" y="182"/>
                  </a:lnTo>
                  <a:lnTo>
                    <a:pt x="733" y="182"/>
                  </a:lnTo>
                  <a:lnTo>
                    <a:pt x="739" y="180"/>
                  </a:lnTo>
                  <a:lnTo>
                    <a:pt x="741" y="180"/>
                  </a:lnTo>
                  <a:lnTo>
                    <a:pt x="741" y="182"/>
                  </a:lnTo>
                  <a:lnTo>
                    <a:pt x="743" y="184"/>
                  </a:lnTo>
                  <a:lnTo>
                    <a:pt x="741" y="184"/>
                  </a:lnTo>
                  <a:lnTo>
                    <a:pt x="741" y="186"/>
                  </a:lnTo>
                  <a:lnTo>
                    <a:pt x="741" y="188"/>
                  </a:lnTo>
                  <a:lnTo>
                    <a:pt x="739" y="188"/>
                  </a:lnTo>
                  <a:lnTo>
                    <a:pt x="737" y="190"/>
                  </a:lnTo>
                  <a:lnTo>
                    <a:pt x="739" y="190"/>
                  </a:lnTo>
                  <a:lnTo>
                    <a:pt x="739" y="192"/>
                  </a:lnTo>
                  <a:lnTo>
                    <a:pt x="739" y="194"/>
                  </a:lnTo>
                  <a:lnTo>
                    <a:pt x="739" y="192"/>
                  </a:lnTo>
                  <a:lnTo>
                    <a:pt x="741" y="190"/>
                  </a:lnTo>
                  <a:lnTo>
                    <a:pt x="741" y="192"/>
                  </a:lnTo>
                  <a:lnTo>
                    <a:pt x="741" y="190"/>
                  </a:lnTo>
                  <a:lnTo>
                    <a:pt x="743" y="190"/>
                  </a:lnTo>
                  <a:lnTo>
                    <a:pt x="743" y="192"/>
                  </a:lnTo>
                  <a:lnTo>
                    <a:pt x="743" y="194"/>
                  </a:lnTo>
                  <a:lnTo>
                    <a:pt x="741" y="196"/>
                  </a:lnTo>
                  <a:lnTo>
                    <a:pt x="741" y="198"/>
                  </a:lnTo>
                  <a:lnTo>
                    <a:pt x="743" y="194"/>
                  </a:lnTo>
                  <a:lnTo>
                    <a:pt x="745" y="194"/>
                  </a:lnTo>
                  <a:lnTo>
                    <a:pt x="745" y="192"/>
                  </a:lnTo>
                  <a:lnTo>
                    <a:pt x="747" y="192"/>
                  </a:lnTo>
                  <a:lnTo>
                    <a:pt x="745" y="192"/>
                  </a:lnTo>
                  <a:lnTo>
                    <a:pt x="747" y="192"/>
                  </a:lnTo>
                  <a:lnTo>
                    <a:pt x="749" y="192"/>
                  </a:lnTo>
                  <a:lnTo>
                    <a:pt x="749" y="194"/>
                  </a:lnTo>
                  <a:lnTo>
                    <a:pt x="751" y="194"/>
                  </a:lnTo>
                  <a:lnTo>
                    <a:pt x="751" y="192"/>
                  </a:lnTo>
                  <a:lnTo>
                    <a:pt x="753" y="192"/>
                  </a:lnTo>
                  <a:lnTo>
                    <a:pt x="753" y="194"/>
                  </a:lnTo>
                  <a:lnTo>
                    <a:pt x="753" y="196"/>
                  </a:lnTo>
                  <a:lnTo>
                    <a:pt x="751" y="198"/>
                  </a:lnTo>
                  <a:lnTo>
                    <a:pt x="753" y="200"/>
                  </a:lnTo>
                  <a:lnTo>
                    <a:pt x="755" y="201"/>
                  </a:lnTo>
                  <a:lnTo>
                    <a:pt x="757" y="203"/>
                  </a:lnTo>
                  <a:lnTo>
                    <a:pt x="758" y="203"/>
                  </a:lnTo>
                  <a:lnTo>
                    <a:pt x="758" y="205"/>
                  </a:lnTo>
                  <a:lnTo>
                    <a:pt x="760" y="207"/>
                  </a:lnTo>
                  <a:lnTo>
                    <a:pt x="760" y="209"/>
                  </a:lnTo>
                  <a:lnTo>
                    <a:pt x="762" y="209"/>
                  </a:lnTo>
                  <a:lnTo>
                    <a:pt x="762" y="211"/>
                  </a:lnTo>
                  <a:lnTo>
                    <a:pt x="764" y="213"/>
                  </a:lnTo>
                  <a:lnTo>
                    <a:pt x="764" y="215"/>
                  </a:lnTo>
                  <a:lnTo>
                    <a:pt x="766" y="217"/>
                  </a:lnTo>
                  <a:lnTo>
                    <a:pt x="766" y="219"/>
                  </a:lnTo>
                  <a:lnTo>
                    <a:pt x="766" y="221"/>
                  </a:lnTo>
                  <a:lnTo>
                    <a:pt x="766" y="223"/>
                  </a:lnTo>
                  <a:lnTo>
                    <a:pt x="766" y="224"/>
                  </a:lnTo>
                  <a:lnTo>
                    <a:pt x="766" y="226"/>
                  </a:lnTo>
                  <a:lnTo>
                    <a:pt x="766" y="228"/>
                  </a:lnTo>
                  <a:lnTo>
                    <a:pt x="766" y="230"/>
                  </a:lnTo>
                  <a:lnTo>
                    <a:pt x="766" y="234"/>
                  </a:lnTo>
                  <a:lnTo>
                    <a:pt x="766" y="236"/>
                  </a:lnTo>
                  <a:lnTo>
                    <a:pt x="766" y="238"/>
                  </a:lnTo>
                  <a:lnTo>
                    <a:pt x="764" y="236"/>
                  </a:lnTo>
                  <a:lnTo>
                    <a:pt x="764" y="238"/>
                  </a:lnTo>
                  <a:lnTo>
                    <a:pt x="766" y="240"/>
                  </a:lnTo>
                  <a:lnTo>
                    <a:pt x="768" y="240"/>
                  </a:lnTo>
                  <a:lnTo>
                    <a:pt x="768" y="242"/>
                  </a:lnTo>
                  <a:lnTo>
                    <a:pt x="770" y="242"/>
                  </a:lnTo>
                  <a:lnTo>
                    <a:pt x="770" y="244"/>
                  </a:lnTo>
                  <a:lnTo>
                    <a:pt x="768" y="244"/>
                  </a:lnTo>
                  <a:lnTo>
                    <a:pt x="770" y="244"/>
                  </a:lnTo>
                  <a:lnTo>
                    <a:pt x="770" y="246"/>
                  </a:lnTo>
                  <a:lnTo>
                    <a:pt x="774" y="248"/>
                  </a:lnTo>
                  <a:lnTo>
                    <a:pt x="776" y="248"/>
                  </a:lnTo>
                  <a:lnTo>
                    <a:pt x="776" y="249"/>
                  </a:lnTo>
                  <a:lnTo>
                    <a:pt x="776" y="251"/>
                  </a:lnTo>
                  <a:lnTo>
                    <a:pt x="776" y="249"/>
                  </a:lnTo>
                  <a:lnTo>
                    <a:pt x="778" y="249"/>
                  </a:lnTo>
                  <a:lnTo>
                    <a:pt x="778" y="251"/>
                  </a:lnTo>
                  <a:lnTo>
                    <a:pt x="776" y="251"/>
                  </a:lnTo>
                  <a:lnTo>
                    <a:pt x="776" y="253"/>
                  </a:lnTo>
                  <a:lnTo>
                    <a:pt x="778" y="253"/>
                  </a:lnTo>
                  <a:lnTo>
                    <a:pt x="778" y="255"/>
                  </a:lnTo>
                  <a:lnTo>
                    <a:pt x="778" y="253"/>
                  </a:lnTo>
                  <a:lnTo>
                    <a:pt x="776" y="253"/>
                  </a:lnTo>
                  <a:lnTo>
                    <a:pt x="776" y="255"/>
                  </a:lnTo>
                  <a:lnTo>
                    <a:pt x="778" y="255"/>
                  </a:lnTo>
                  <a:lnTo>
                    <a:pt x="780" y="257"/>
                  </a:lnTo>
                  <a:lnTo>
                    <a:pt x="778" y="257"/>
                  </a:lnTo>
                  <a:lnTo>
                    <a:pt x="780" y="259"/>
                  </a:lnTo>
                  <a:lnTo>
                    <a:pt x="780" y="261"/>
                  </a:lnTo>
                  <a:lnTo>
                    <a:pt x="781" y="261"/>
                  </a:lnTo>
                  <a:lnTo>
                    <a:pt x="780" y="261"/>
                  </a:lnTo>
                  <a:lnTo>
                    <a:pt x="780" y="263"/>
                  </a:lnTo>
                  <a:lnTo>
                    <a:pt x="780" y="265"/>
                  </a:lnTo>
                  <a:lnTo>
                    <a:pt x="780" y="263"/>
                  </a:lnTo>
                  <a:lnTo>
                    <a:pt x="780" y="265"/>
                  </a:lnTo>
                  <a:lnTo>
                    <a:pt x="781" y="265"/>
                  </a:lnTo>
                  <a:lnTo>
                    <a:pt x="780" y="265"/>
                  </a:lnTo>
                  <a:lnTo>
                    <a:pt x="781" y="265"/>
                  </a:lnTo>
                  <a:lnTo>
                    <a:pt x="781" y="267"/>
                  </a:lnTo>
                  <a:lnTo>
                    <a:pt x="781" y="265"/>
                  </a:lnTo>
                  <a:lnTo>
                    <a:pt x="783" y="265"/>
                  </a:lnTo>
                  <a:lnTo>
                    <a:pt x="781" y="263"/>
                  </a:lnTo>
                  <a:lnTo>
                    <a:pt x="781" y="261"/>
                  </a:lnTo>
                  <a:lnTo>
                    <a:pt x="783" y="261"/>
                  </a:lnTo>
                  <a:lnTo>
                    <a:pt x="783" y="263"/>
                  </a:lnTo>
                  <a:lnTo>
                    <a:pt x="783" y="261"/>
                  </a:lnTo>
                  <a:lnTo>
                    <a:pt x="785" y="261"/>
                  </a:lnTo>
                  <a:lnTo>
                    <a:pt x="785" y="263"/>
                  </a:lnTo>
                  <a:lnTo>
                    <a:pt x="785" y="265"/>
                  </a:lnTo>
                  <a:lnTo>
                    <a:pt x="785" y="267"/>
                  </a:lnTo>
                  <a:lnTo>
                    <a:pt x="785" y="269"/>
                  </a:lnTo>
                  <a:lnTo>
                    <a:pt x="785" y="267"/>
                  </a:lnTo>
                  <a:lnTo>
                    <a:pt x="787" y="269"/>
                  </a:lnTo>
                  <a:lnTo>
                    <a:pt x="787" y="271"/>
                  </a:lnTo>
                  <a:lnTo>
                    <a:pt x="785" y="272"/>
                  </a:lnTo>
                  <a:lnTo>
                    <a:pt x="783" y="272"/>
                  </a:lnTo>
                  <a:lnTo>
                    <a:pt x="781" y="272"/>
                  </a:lnTo>
                  <a:lnTo>
                    <a:pt x="780" y="272"/>
                  </a:lnTo>
                  <a:lnTo>
                    <a:pt x="780" y="271"/>
                  </a:lnTo>
                  <a:lnTo>
                    <a:pt x="778" y="271"/>
                  </a:lnTo>
                  <a:lnTo>
                    <a:pt x="778" y="269"/>
                  </a:lnTo>
                  <a:lnTo>
                    <a:pt x="776" y="269"/>
                  </a:lnTo>
                  <a:lnTo>
                    <a:pt x="776" y="267"/>
                  </a:lnTo>
                  <a:lnTo>
                    <a:pt x="774" y="267"/>
                  </a:lnTo>
                  <a:lnTo>
                    <a:pt x="776" y="269"/>
                  </a:lnTo>
                  <a:lnTo>
                    <a:pt x="774" y="271"/>
                  </a:lnTo>
                  <a:lnTo>
                    <a:pt x="772" y="271"/>
                  </a:lnTo>
                  <a:lnTo>
                    <a:pt x="774" y="271"/>
                  </a:lnTo>
                  <a:lnTo>
                    <a:pt x="774" y="272"/>
                  </a:lnTo>
                  <a:lnTo>
                    <a:pt x="772" y="274"/>
                  </a:lnTo>
                  <a:lnTo>
                    <a:pt x="772" y="276"/>
                  </a:lnTo>
                  <a:lnTo>
                    <a:pt x="774" y="276"/>
                  </a:lnTo>
                  <a:lnTo>
                    <a:pt x="774" y="274"/>
                  </a:lnTo>
                  <a:lnTo>
                    <a:pt x="776" y="274"/>
                  </a:lnTo>
                  <a:lnTo>
                    <a:pt x="778" y="274"/>
                  </a:lnTo>
                  <a:lnTo>
                    <a:pt x="780" y="274"/>
                  </a:lnTo>
                  <a:lnTo>
                    <a:pt x="780" y="276"/>
                  </a:lnTo>
                  <a:lnTo>
                    <a:pt x="781" y="276"/>
                  </a:lnTo>
                  <a:lnTo>
                    <a:pt x="781" y="278"/>
                  </a:lnTo>
                  <a:lnTo>
                    <a:pt x="780" y="278"/>
                  </a:lnTo>
                  <a:lnTo>
                    <a:pt x="780" y="280"/>
                  </a:lnTo>
                  <a:lnTo>
                    <a:pt x="778" y="282"/>
                  </a:lnTo>
                  <a:lnTo>
                    <a:pt x="776" y="282"/>
                  </a:lnTo>
                  <a:lnTo>
                    <a:pt x="776" y="284"/>
                  </a:lnTo>
                  <a:lnTo>
                    <a:pt x="774" y="286"/>
                  </a:lnTo>
                  <a:lnTo>
                    <a:pt x="772" y="286"/>
                  </a:lnTo>
                  <a:lnTo>
                    <a:pt x="772" y="288"/>
                  </a:lnTo>
                  <a:lnTo>
                    <a:pt x="772" y="290"/>
                  </a:lnTo>
                  <a:lnTo>
                    <a:pt x="770" y="290"/>
                  </a:lnTo>
                  <a:lnTo>
                    <a:pt x="770" y="288"/>
                  </a:lnTo>
                  <a:lnTo>
                    <a:pt x="770" y="290"/>
                  </a:lnTo>
                  <a:lnTo>
                    <a:pt x="766" y="292"/>
                  </a:lnTo>
                  <a:lnTo>
                    <a:pt x="772" y="292"/>
                  </a:lnTo>
                  <a:lnTo>
                    <a:pt x="770" y="292"/>
                  </a:lnTo>
                  <a:lnTo>
                    <a:pt x="768" y="294"/>
                  </a:lnTo>
                  <a:lnTo>
                    <a:pt x="766" y="292"/>
                  </a:lnTo>
                  <a:lnTo>
                    <a:pt x="766" y="294"/>
                  </a:lnTo>
                  <a:lnTo>
                    <a:pt x="768" y="294"/>
                  </a:lnTo>
                  <a:lnTo>
                    <a:pt x="770" y="294"/>
                  </a:lnTo>
                  <a:lnTo>
                    <a:pt x="772" y="292"/>
                  </a:lnTo>
                  <a:lnTo>
                    <a:pt x="774" y="294"/>
                  </a:lnTo>
                  <a:lnTo>
                    <a:pt x="774" y="292"/>
                  </a:lnTo>
                  <a:lnTo>
                    <a:pt x="776" y="292"/>
                  </a:lnTo>
                  <a:lnTo>
                    <a:pt x="774" y="292"/>
                  </a:lnTo>
                  <a:lnTo>
                    <a:pt x="774" y="294"/>
                  </a:lnTo>
                  <a:lnTo>
                    <a:pt x="776" y="294"/>
                  </a:lnTo>
                  <a:lnTo>
                    <a:pt x="778" y="294"/>
                  </a:lnTo>
                  <a:lnTo>
                    <a:pt x="778" y="295"/>
                  </a:lnTo>
                  <a:lnTo>
                    <a:pt x="780" y="295"/>
                  </a:lnTo>
                  <a:lnTo>
                    <a:pt x="776" y="295"/>
                  </a:lnTo>
                  <a:lnTo>
                    <a:pt x="776" y="294"/>
                  </a:lnTo>
                  <a:lnTo>
                    <a:pt x="776" y="295"/>
                  </a:lnTo>
                  <a:lnTo>
                    <a:pt x="778" y="297"/>
                  </a:lnTo>
                  <a:lnTo>
                    <a:pt x="778" y="299"/>
                  </a:lnTo>
                  <a:lnTo>
                    <a:pt x="780" y="299"/>
                  </a:lnTo>
                  <a:lnTo>
                    <a:pt x="781" y="299"/>
                  </a:lnTo>
                  <a:lnTo>
                    <a:pt x="781" y="301"/>
                  </a:lnTo>
                  <a:lnTo>
                    <a:pt x="783" y="301"/>
                  </a:lnTo>
                  <a:lnTo>
                    <a:pt x="783" y="299"/>
                  </a:lnTo>
                  <a:lnTo>
                    <a:pt x="785" y="299"/>
                  </a:lnTo>
                  <a:lnTo>
                    <a:pt x="785" y="297"/>
                  </a:lnTo>
                  <a:lnTo>
                    <a:pt x="787" y="297"/>
                  </a:lnTo>
                  <a:lnTo>
                    <a:pt x="787" y="295"/>
                  </a:lnTo>
                  <a:lnTo>
                    <a:pt x="789" y="295"/>
                  </a:lnTo>
                  <a:lnTo>
                    <a:pt x="789" y="294"/>
                  </a:lnTo>
                  <a:lnTo>
                    <a:pt x="791" y="294"/>
                  </a:lnTo>
                  <a:lnTo>
                    <a:pt x="791" y="295"/>
                  </a:lnTo>
                  <a:lnTo>
                    <a:pt x="793" y="295"/>
                  </a:lnTo>
                  <a:lnTo>
                    <a:pt x="793" y="294"/>
                  </a:lnTo>
                  <a:lnTo>
                    <a:pt x="793" y="295"/>
                  </a:lnTo>
                  <a:lnTo>
                    <a:pt x="795" y="295"/>
                  </a:lnTo>
                  <a:lnTo>
                    <a:pt x="793" y="295"/>
                  </a:lnTo>
                  <a:lnTo>
                    <a:pt x="791" y="297"/>
                  </a:lnTo>
                  <a:lnTo>
                    <a:pt x="791" y="299"/>
                  </a:lnTo>
                  <a:lnTo>
                    <a:pt x="787" y="299"/>
                  </a:lnTo>
                  <a:lnTo>
                    <a:pt x="787" y="301"/>
                  </a:lnTo>
                  <a:lnTo>
                    <a:pt x="789" y="299"/>
                  </a:lnTo>
                  <a:lnTo>
                    <a:pt x="791" y="299"/>
                  </a:lnTo>
                  <a:lnTo>
                    <a:pt x="793" y="297"/>
                  </a:lnTo>
                  <a:lnTo>
                    <a:pt x="793" y="299"/>
                  </a:lnTo>
                  <a:lnTo>
                    <a:pt x="795" y="301"/>
                  </a:lnTo>
                  <a:lnTo>
                    <a:pt x="797" y="299"/>
                  </a:lnTo>
                  <a:lnTo>
                    <a:pt x="797" y="301"/>
                  </a:lnTo>
                  <a:lnTo>
                    <a:pt x="799" y="299"/>
                  </a:lnTo>
                  <a:lnTo>
                    <a:pt x="799" y="301"/>
                  </a:lnTo>
                  <a:lnTo>
                    <a:pt x="801" y="301"/>
                  </a:lnTo>
                  <a:lnTo>
                    <a:pt x="801" y="299"/>
                  </a:lnTo>
                  <a:lnTo>
                    <a:pt x="803" y="299"/>
                  </a:lnTo>
                  <a:lnTo>
                    <a:pt x="805" y="301"/>
                  </a:lnTo>
                  <a:lnTo>
                    <a:pt x="806" y="303"/>
                  </a:lnTo>
                  <a:lnTo>
                    <a:pt x="805" y="303"/>
                  </a:lnTo>
                  <a:lnTo>
                    <a:pt x="805" y="305"/>
                  </a:lnTo>
                  <a:lnTo>
                    <a:pt x="803" y="305"/>
                  </a:lnTo>
                  <a:lnTo>
                    <a:pt x="803" y="303"/>
                  </a:lnTo>
                  <a:lnTo>
                    <a:pt x="801" y="303"/>
                  </a:lnTo>
                  <a:lnTo>
                    <a:pt x="803" y="305"/>
                  </a:lnTo>
                  <a:lnTo>
                    <a:pt x="801" y="305"/>
                  </a:lnTo>
                  <a:lnTo>
                    <a:pt x="801" y="307"/>
                  </a:lnTo>
                  <a:lnTo>
                    <a:pt x="799" y="307"/>
                  </a:lnTo>
                  <a:lnTo>
                    <a:pt x="799" y="309"/>
                  </a:lnTo>
                  <a:lnTo>
                    <a:pt x="799" y="311"/>
                  </a:lnTo>
                  <a:lnTo>
                    <a:pt x="799" y="313"/>
                  </a:lnTo>
                  <a:lnTo>
                    <a:pt x="797" y="313"/>
                  </a:lnTo>
                  <a:lnTo>
                    <a:pt x="797" y="311"/>
                  </a:lnTo>
                  <a:lnTo>
                    <a:pt x="799" y="311"/>
                  </a:lnTo>
                  <a:lnTo>
                    <a:pt x="797" y="311"/>
                  </a:lnTo>
                  <a:lnTo>
                    <a:pt x="797" y="313"/>
                  </a:lnTo>
                  <a:lnTo>
                    <a:pt x="797" y="311"/>
                  </a:lnTo>
                  <a:lnTo>
                    <a:pt x="795" y="311"/>
                  </a:lnTo>
                  <a:lnTo>
                    <a:pt x="797" y="309"/>
                  </a:lnTo>
                  <a:lnTo>
                    <a:pt x="797" y="307"/>
                  </a:lnTo>
                  <a:lnTo>
                    <a:pt x="795" y="309"/>
                  </a:lnTo>
                  <a:lnTo>
                    <a:pt x="793" y="311"/>
                  </a:lnTo>
                  <a:lnTo>
                    <a:pt x="789" y="307"/>
                  </a:lnTo>
                  <a:lnTo>
                    <a:pt x="789" y="309"/>
                  </a:lnTo>
                  <a:lnTo>
                    <a:pt x="793" y="311"/>
                  </a:lnTo>
                  <a:lnTo>
                    <a:pt x="793" y="313"/>
                  </a:lnTo>
                  <a:lnTo>
                    <a:pt x="795" y="313"/>
                  </a:lnTo>
                  <a:lnTo>
                    <a:pt x="795" y="315"/>
                  </a:lnTo>
                  <a:lnTo>
                    <a:pt x="799" y="317"/>
                  </a:lnTo>
                  <a:lnTo>
                    <a:pt x="799" y="319"/>
                  </a:lnTo>
                  <a:lnTo>
                    <a:pt x="801" y="319"/>
                  </a:lnTo>
                  <a:lnTo>
                    <a:pt x="801" y="320"/>
                  </a:lnTo>
                  <a:lnTo>
                    <a:pt x="803" y="320"/>
                  </a:lnTo>
                  <a:lnTo>
                    <a:pt x="801" y="320"/>
                  </a:lnTo>
                  <a:lnTo>
                    <a:pt x="801" y="322"/>
                  </a:lnTo>
                  <a:lnTo>
                    <a:pt x="801" y="324"/>
                  </a:lnTo>
                  <a:lnTo>
                    <a:pt x="803" y="324"/>
                  </a:lnTo>
                  <a:lnTo>
                    <a:pt x="803" y="326"/>
                  </a:lnTo>
                  <a:lnTo>
                    <a:pt x="803" y="328"/>
                  </a:lnTo>
                  <a:lnTo>
                    <a:pt x="805" y="328"/>
                  </a:lnTo>
                  <a:lnTo>
                    <a:pt x="805" y="330"/>
                  </a:lnTo>
                  <a:lnTo>
                    <a:pt x="803" y="332"/>
                  </a:lnTo>
                  <a:lnTo>
                    <a:pt x="805" y="332"/>
                  </a:lnTo>
                  <a:lnTo>
                    <a:pt x="805" y="334"/>
                  </a:lnTo>
                  <a:lnTo>
                    <a:pt x="805" y="336"/>
                  </a:lnTo>
                  <a:lnTo>
                    <a:pt x="805" y="338"/>
                  </a:lnTo>
                  <a:lnTo>
                    <a:pt x="805" y="340"/>
                  </a:lnTo>
                  <a:lnTo>
                    <a:pt x="803" y="340"/>
                  </a:lnTo>
                  <a:lnTo>
                    <a:pt x="805" y="340"/>
                  </a:lnTo>
                  <a:lnTo>
                    <a:pt x="805" y="342"/>
                  </a:lnTo>
                  <a:lnTo>
                    <a:pt x="805" y="343"/>
                  </a:lnTo>
                  <a:lnTo>
                    <a:pt x="805" y="345"/>
                  </a:lnTo>
                  <a:lnTo>
                    <a:pt x="803" y="347"/>
                  </a:lnTo>
                  <a:lnTo>
                    <a:pt x="803" y="349"/>
                  </a:lnTo>
                  <a:lnTo>
                    <a:pt x="805" y="349"/>
                  </a:lnTo>
                  <a:lnTo>
                    <a:pt x="806" y="351"/>
                  </a:lnTo>
                  <a:lnTo>
                    <a:pt x="805" y="353"/>
                  </a:lnTo>
                  <a:lnTo>
                    <a:pt x="806" y="351"/>
                  </a:lnTo>
                  <a:lnTo>
                    <a:pt x="806" y="353"/>
                  </a:lnTo>
                  <a:lnTo>
                    <a:pt x="806" y="355"/>
                  </a:lnTo>
                  <a:lnTo>
                    <a:pt x="808" y="355"/>
                  </a:lnTo>
                  <a:lnTo>
                    <a:pt x="808" y="357"/>
                  </a:lnTo>
                  <a:lnTo>
                    <a:pt x="810" y="357"/>
                  </a:lnTo>
                  <a:lnTo>
                    <a:pt x="810" y="355"/>
                  </a:lnTo>
                  <a:lnTo>
                    <a:pt x="810" y="353"/>
                  </a:lnTo>
                  <a:lnTo>
                    <a:pt x="812" y="351"/>
                  </a:lnTo>
                  <a:lnTo>
                    <a:pt x="812" y="349"/>
                  </a:lnTo>
                  <a:lnTo>
                    <a:pt x="812" y="347"/>
                  </a:lnTo>
                  <a:lnTo>
                    <a:pt x="814" y="347"/>
                  </a:lnTo>
                  <a:lnTo>
                    <a:pt x="814" y="345"/>
                  </a:lnTo>
                  <a:lnTo>
                    <a:pt x="814" y="347"/>
                  </a:lnTo>
                  <a:lnTo>
                    <a:pt x="814" y="345"/>
                  </a:lnTo>
                  <a:lnTo>
                    <a:pt x="814" y="343"/>
                  </a:lnTo>
                  <a:lnTo>
                    <a:pt x="812" y="342"/>
                  </a:lnTo>
                  <a:lnTo>
                    <a:pt x="812" y="340"/>
                  </a:lnTo>
                  <a:lnTo>
                    <a:pt x="814" y="340"/>
                  </a:lnTo>
                  <a:lnTo>
                    <a:pt x="814" y="338"/>
                  </a:lnTo>
                  <a:lnTo>
                    <a:pt x="814" y="336"/>
                  </a:lnTo>
                  <a:lnTo>
                    <a:pt x="816" y="336"/>
                  </a:lnTo>
                  <a:lnTo>
                    <a:pt x="816" y="338"/>
                  </a:lnTo>
                  <a:lnTo>
                    <a:pt x="816" y="340"/>
                  </a:lnTo>
                  <a:lnTo>
                    <a:pt x="816" y="338"/>
                  </a:lnTo>
                  <a:lnTo>
                    <a:pt x="816" y="336"/>
                  </a:lnTo>
                  <a:lnTo>
                    <a:pt x="816" y="334"/>
                  </a:lnTo>
                  <a:lnTo>
                    <a:pt x="816" y="332"/>
                  </a:lnTo>
                  <a:lnTo>
                    <a:pt x="818" y="332"/>
                  </a:lnTo>
                  <a:lnTo>
                    <a:pt x="816" y="332"/>
                  </a:lnTo>
                  <a:lnTo>
                    <a:pt x="816" y="330"/>
                  </a:lnTo>
                  <a:lnTo>
                    <a:pt x="816" y="328"/>
                  </a:lnTo>
                  <a:lnTo>
                    <a:pt x="816" y="326"/>
                  </a:lnTo>
                  <a:lnTo>
                    <a:pt x="816" y="324"/>
                  </a:lnTo>
                  <a:lnTo>
                    <a:pt x="816" y="322"/>
                  </a:lnTo>
                  <a:lnTo>
                    <a:pt x="818" y="322"/>
                  </a:lnTo>
                  <a:lnTo>
                    <a:pt x="820" y="320"/>
                  </a:lnTo>
                  <a:lnTo>
                    <a:pt x="822" y="317"/>
                  </a:lnTo>
                  <a:lnTo>
                    <a:pt x="822" y="315"/>
                  </a:lnTo>
                  <a:lnTo>
                    <a:pt x="824" y="313"/>
                  </a:lnTo>
                  <a:lnTo>
                    <a:pt x="826" y="311"/>
                  </a:lnTo>
                  <a:lnTo>
                    <a:pt x="828" y="311"/>
                  </a:lnTo>
                  <a:lnTo>
                    <a:pt x="829" y="313"/>
                  </a:lnTo>
                  <a:lnTo>
                    <a:pt x="829" y="315"/>
                  </a:lnTo>
                  <a:lnTo>
                    <a:pt x="829" y="317"/>
                  </a:lnTo>
                  <a:lnTo>
                    <a:pt x="831" y="317"/>
                  </a:lnTo>
                  <a:lnTo>
                    <a:pt x="833" y="320"/>
                  </a:lnTo>
                  <a:lnTo>
                    <a:pt x="835" y="322"/>
                  </a:lnTo>
                  <a:lnTo>
                    <a:pt x="837" y="324"/>
                  </a:lnTo>
                  <a:lnTo>
                    <a:pt x="839" y="326"/>
                  </a:lnTo>
                  <a:lnTo>
                    <a:pt x="843" y="332"/>
                  </a:lnTo>
                  <a:lnTo>
                    <a:pt x="845" y="334"/>
                  </a:lnTo>
                  <a:lnTo>
                    <a:pt x="845" y="336"/>
                  </a:lnTo>
                  <a:lnTo>
                    <a:pt x="845" y="338"/>
                  </a:lnTo>
                  <a:lnTo>
                    <a:pt x="845" y="340"/>
                  </a:lnTo>
                  <a:lnTo>
                    <a:pt x="845" y="342"/>
                  </a:lnTo>
                  <a:lnTo>
                    <a:pt x="845" y="343"/>
                  </a:lnTo>
                  <a:lnTo>
                    <a:pt x="845" y="345"/>
                  </a:lnTo>
                  <a:lnTo>
                    <a:pt x="847" y="345"/>
                  </a:lnTo>
                  <a:lnTo>
                    <a:pt x="847" y="347"/>
                  </a:lnTo>
                  <a:lnTo>
                    <a:pt x="847" y="349"/>
                  </a:lnTo>
                  <a:lnTo>
                    <a:pt x="847" y="351"/>
                  </a:lnTo>
                  <a:lnTo>
                    <a:pt x="847" y="353"/>
                  </a:lnTo>
                  <a:lnTo>
                    <a:pt x="847" y="355"/>
                  </a:lnTo>
                  <a:lnTo>
                    <a:pt x="847" y="357"/>
                  </a:lnTo>
                  <a:lnTo>
                    <a:pt x="845" y="357"/>
                  </a:lnTo>
                  <a:lnTo>
                    <a:pt x="845" y="359"/>
                  </a:lnTo>
                  <a:lnTo>
                    <a:pt x="845" y="357"/>
                  </a:lnTo>
                  <a:lnTo>
                    <a:pt x="843" y="357"/>
                  </a:lnTo>
                  <a:lnTo>
                    <a:pt x="841" y="357"/>
                  </a:lnTo>
                  <a:lnTo>
                    <a:pt x="841" y="355"/>
                  </a:lnTo>
                  <a:lnTo>
                    <a:pt x="841" y="351"/>
                  </a:lnTo>
                  <a:lnTo>
                    <a:pt x="839" y="353"/>
                  </a:lnTo>
                  <a:lnTo>
                    <a:pt x="837" y="355"/>
                  </a:lnTo>
                  <a:lnTo>
                    <a:pt x="837" y="357"/>
                  </a:lnTo>
                  <a:lnTo>
                    <a:pt x="839" y="357"/>
                  </a:lnTo>
                  <a:lnTo>
                    <a:pt x="839" y="359"/>
                  </a:lnTo>
                  <a:lnTo>
                    <a:pt x="839" y="361"/>
                  </a:lnTo>
                  <a:lnTo>
                    <a:pt x="839" y="363"/>
                  </a:lnTo>
                  <a:lnTo>
                    <a:pt x="839" y="365"/>
                  </a:lnTo>
                  <a:lnTo>
                    <a:pt x="837" y="367"/>
                  </a:lnTo>
                  <a:lnTo>
                    <a:pt x="839" y="367"/>
                  </a:lnTo>
                  <a:lnTo>
                    <a:pt x="837" y="368"/>
                  </a:lnTo>
                  <a:lnTo>
                    <a:pt x="839" y="368"/>
                  </a:lnTo>
                  <a:lnTo>
                    <a:pt x="839" y="370"/>
                  </a:lnTo>
                  <a:lnTo>
                    <a:pt x="839" y="372"/>
                  </a:lnTo>
                  <a:lnTo>
                    <a:pt x="839" y="374"/>
                  </a:lnTo>
                  <a:lnTo>
                    <a:pt x="839" y="376"/>
                  </a:lnTo>
                  <a:lnTo>
                    <a:pt x="841" y="378"/>
                  </a:lnTo>
                  <a:lnTo>
                    <a:pt x="841" y="380"/>
                  </a:lnTo>
                  <a:lnTo>
                    <a:pt x="841" y="382"/>
                  </a:lnTo>
                  <a:lnTo>
                    <a:pt x="843" y="382"/>
                  </a:lnTo>
                  <a:lnTo>
                    <a:pt x="845" y="384"/>
                  </a:lnTo>
                  <a:lnTo>
                    <a:pt x="847" y="386"/>
                  </a:lnTo>
                  <a:lnTo>
                    <a:pt x="847" y="388"/>
                  </a:lnTo>
                  <a:lnTo>
                    <a:pt x="849" y="390"/>
                  </a:lnTo>
                  <a:lnTo>
                    <a:pt x="849" y="391"/>
                  </a:lnTo>
                  <a:lnTo>
                    <a:pt x="851" y="391"/>
                  </a:lnTo>
                  <a:lnTo>
                    <a:pt x="851" y="393"/>
                  </a:lnTo>
                  <a:lnTo>
                    <a:pt x="853" y="393"/>
                  </a:lnTo>
                  <a:lnTo>
                    <a:pt x="853" y="395"/>
                  </a:lnTo>
                  <a:lnTo>
                    <a:pt x="853" y="397"/>
                  </a:lnTo>
                  <a:lnTo>
                    <a:pt x="854" y="397"/>
                  </a:lnTo>
                  <a:lnTo>
                    <a:pt x="854" y="399"/>
                  </a:lnTo>
                  <a:lnTo>
                    <a:pt x="853" y="399"/>
                  </a:lnTo>
                  <a:lnTo>
                    <a:pt x="853" y="401"/>
                  </a:lnTo>
                  <a:lnTo>
                    <a:pt x="853" y="403"/>
                  </a:lnTo>
                  <a:lnTo>
                    <a:pt x="853" y="401"/>
                  </a:lnTo>
                  <a:lnTo>
                    <a:pt x="854" y="401"/>
                  </a:lnTo>
                  <a:lnTo>
                    <a:pt x="854" y="403"/>
                  </a:lnTo>
                  <a:lnTo>
                    <a:pt x="854" y="405"/>
                  </a:lnTo>
                  <a:lnTo>
                    <a:pt x="856" y="405"/>
                  </a:lnTo>
                  <a:lnTo>
                    <a:pt x="856" y="401"/>
                  </a:lnTo>
                  <a:lnTo>
                    <a:pt x="856" y="399"/>
                  </a:lnTo>
                  <a:lnTo>
                    <a:pt x="858" y="399"/>
                  </a:lnTo>
                  <a:lnTo>
                    <a:pt x="858" y="401"/>
                  </a:lnTo>
                  <a:lnTo>
                    <a:pt x="858" y="399"/>
                  </a:lnTo>
                  <a:lnTo>
                    <a:pt x="858" y="397"/>
                  </a:lnTo>
                  <a:lnTo>
                    <a:pt x="860" y="399"/>
                  </a:lnTo>
                  <a:lnTo>
                    <a:pt x="860" y="397"/>
                  </a:lnTo>
                  <a:lnTo>
                    <a:pt x="860" y="395"/>
                  </a:lnTo>
                  <a:lnTo>
                    <a:pt x="858" y="395"/>
                  </a:lnTo>
                  <a:lnTo>
                    <a:pt x="858" y="393"/>
                  </a:lnTo>
                  <a:lnTo>
                    <a:pt x="860" y="393"/>
                  </a:lnTo>
                  <a:lnTo>
                    <a:pt x="860" y="395"/>
                  </a:lnTo>
                  <a:lnTo>
                    <a:pt x="860" y="393"/>
                  </a:lnTo>
                  <a:lnTo>
                    <a:pt x="862" y="391"/>
                  </a:lnTo>
                  <a:lnTo>
                    <a:pt x="864" y="391"/>
                  </a:lnTo>
                  <a:lnTo>
                    <a:pt x="864" y="393"/>
                  </a:lnTo>
                  <a:lnTo>
                    <a:pt x="866" y="393"/>
                  </a:lnTo>
                  <a:lnTo>
                    <a:pt x="866" y="391"/>
                  </a:lnTo>
                  <a:lnTo>
                    <a:pt x="866" y="393"/>
                  </a:lnTo>
                  <a:lnTo>
                    <a:pt x="868" y="393"/>
                  </a:lnTo>
                  <a:lnTo>
                    <a:pt x="868" y="391"/>
                  </a:lnTo>
                  <a:lnTo>
                    <a:pt x="868" y="390"/>
                  </a:lnTo>
                  <a:lnTo>
                    <a:pt x="868" y="388"/>
                  </a:lnTo>
                  <a:lnTo>
                    <a:pt x="868" y="386"/>
                  </a:lnTo>
                  <a:lnTo>
                    <a:pt x="868" y="384"/>
                  </a:lnTo>
                  <a:lnTo>
                    <a:pt x="868" y="382"/>
                  </a:lnTo>
                  <a:lnTo>
                    <a:pt x="868" y="380"/>
                  </a:lnTo>
                  <a:lnTo>
                    <a:pt x="868" y="378"/>
                  </a:lnTo>
                  <a:lnTo>
                    <a:pt x="870" y="374"/>
                  </a:lnTo>
                  <a:lnTo>
                    <a:pt x="872" y="372"/>
                  </a:lnTo>
                  <a:lnTo>
                    <a:pt x="874" y="370"/>
                  </a:lnTo>
                  <a:lnTo>
                    <a:pt x="874" y="368"/>
                  </a:lnTo>
                  <a:lnTo>
                    <a:pt x="874" y="367"/>
                  </a:lnTo>
                  <a:lnTo>
                    <a:pt x="874" y="368"/>
                  </a:lnTo>
                  <a:lnTo>
                    <a:pt x="876" y="368"/>
                  </a:lnTo>
                  <a:lnTo>
                    <a:pt x="876" y="367"/>
                  </a:lnTo>
                  <a:lnTo>
                    <a:pt x="877" y="365"/>
                  </a:lnTo>
                  <a:lnTo>
                    <a:pt x="877" y="363"/>
                  </a:lnTo>
                  <a:lnTo>
                    <a:pt x="877" y="361"/>
                  </a:lnTo>
                  <a:lnTo>
                    <a:pt x="877" y="359"/>
                  </a:lnTo>
                  <a:lnTo>
                    <a:pt x="879" y="359"/>
                  </a:lnTo>
                  <a:lnTo>
                    <a:pt x="879" y="357"/>
                  </a:lnTo>
                  <a:lnTo>
                    <a:pt x="877" y="357"/>
                  </a:lnTo>
                  <a:lnTo>
                    <a:pt x="877" y="355"/>
                  </a:lnTo>
                  <a:lnTo>
                    <a:pt x="879" y="355"/>
                  </a:lnTo>
                  <a:lnTo>
                    <a:pt x="879" y="353"/>
                  </a:lnTo>
                  <a:lnTo>
                    <a:pt x="877" y="353"/>
                  </a:lnTo>
                  <a:lnTo>
                    <a:pt x="879" y="353"/>
                  </a:lnTo>
                  <a:lnTo>
                    <a:pt x="879" y="349"/>
                  </a:lnTo>
                  <a:lnTo>
                    <a:pt x="881" y="349"/>
                  </a:lnTo>
                  <a:lnTo>
                    <a:pt x="879" y="349"/>
                  </a:lnTo>
                  <a:lnTo>
                    <a:pt x="879" y="347"/>
                  </a:lnTo>
                  <a:lnTo>
                    <a:pt x="881" y="347"/>
                  </a:lnTo>
                  <a:lnTo>
                    <a:pt x="879" y="347"/>
                  </a:lnTo>
                  <a:lnTo>
                    <a:pt x="879" y="345"/>
                  </a:lnTo>
                  <a:lnTo>
                    <a:pt x="879" y="343"/>
                  </a:lnTo>
                  <a:lnTo>
                    <a:pt x="879" y="342"/>
                  </a:lnTo>
                  <a:lnTo>
                    <a:pt x="879" y="340"/>
                  </a:lnTo>
                  <a:lnTo>
                    <a:pt x="881" y="340"/>
                  </a:lnTo>
                  <a:lnTo>
                    <a:pt x="881" y="338"/>
                  </a:lnTo>
                  <a:lnTo>
                    <a:pt x="881" y="336"/>
                  </a:lnTo>
                  <a:lnTo>
                    <a:pt x="881" y="334"/>
                  </a:lnTo>
                  <a:lnTo>
                    <a:pt x="883" y="336"/>
                  </a:lnTo>
                  <a:lnTo>
                    <a:pt x="885" y="334"/>
                  </a:lnTo>
                  <a:lnTo>
                    <a:pt x="883" y="334"/>
                  </a:lnTo>
                  <a:lnTo>
                    <a:pt x="885" y="334"/>
                  </a:lnTo>
                  <a:lnTo>
                    <a:pt x="885" y="336"/>
                  </a:lnTo>
                  <a:lnTo>
                    <a:pt x="889" y="336"/>
                  </a:lnTo>
                  <a:lnTo>
                    <a:pt x="887" y="336"/>
                  </a:lnTo>
                  <a:lnTo>
                    <a:pt x="887" y="334"/>
                  </a:lnTo>
                  <a:lnTo>
                    <a:pt x="889" y="334"/>
                  </a:lnTo>
                  <a:lnTo>
                    <a:pt x="893" y="334"/>
                  </a:lnTo>
                  <a:lnTo>
                    <a:pt x="893" y="336"/>
                  </a:lnTo>
                  <a:lnTo>
                    <a:pt x="895" y="336"/>
                  </a:lnTo>
                  <a:lnTo>
                    <a:pt x="895" y="334"/>
                  </a:lnTo>
                  <a:lnTo>
                    <a:pt x="895" y="332"/>
                  </a:lnTo>
                  <a:lnTo>
                    <a:pt x="893" y="332"/>
                  </a:lnTo>
                  <a:lnTo>
                    <a:pt x="889" y="330"/>
                  </a:lnTo>
                  <a:lnTo>
                    <a:pt x="889" y="328"/>
                  </a:lnTo>
                  <a:lnTo>
                    <a:pt x="891" y="330"/>
                  </a:lnTo>
                  <a:lnTo>
                    <a:pt x="891" y="328"/>
                  </a:lnTo>
                  <a:lnTo>
                    <a:pt x="891" y="326"/>
                  </a:lnTo>
                  <a:lnTo>
                    <a:pt x="889" y="326"/>
                  </a:lnTo>
                  <a:lnTo>
                    <a:pt x="891" y="324"/>
                  </a:lnTo>
                  <a:lnTo>
                    <a:pt x="893" y="326"/>
                  </a:lnTo>
                  <a:lnTo>
                    <a:pt x="895" y="326"/>
                  </a:lnTo>
                  <a:lnTo>
                    <a:pt x="895" y="324"/>
                  </a:lnTo>
                  <a:lnTo>
                    <a:pt x="893" y="324"/>
                  </a:lnTo>
                  <a:lnTo>
                    <a:pt x="893" y="322"/>
                  </a:lnTo>
                  <a:lnTo>
                    <a:pt x="895" y="322"/>
                  </a:lnTo>
                  <a:lnTo>
                    <a:pt x="897" y="322"/>
                  </a:lnTo>
                  <a:lnTo>
                    <a:pt x="899" y="324"/>
                  </a:lnTo>
                  <a:lnTo>
                    <a:pt x="899" y="322"/>
                  </a:lnTo>
                  <a:lnTo>
                    <a:pt x="897" y="322"/>
                  </a:lnTo>
                  <a:lnTo>
                    <a:pt x="895" y="320"/>
                  </a:lnTo>
                  <a:lnTo>
                    <a:pt x="897" y="320"/>
                  </a:lnTo>
                  <a:lnTo>
                    <a:pt x="895" y="320"/>
                  </a:lnTo>
                  <a:lnTo>
                    <a:pt x="893" y="320"/>
                  </a:lnTo>
                  <a:lnTo>
                    <a:pt x="893" y="319"/>
                  </a:lnTo>
                  <a:lnTo>
                    <a:pt x="891" y="319"/>
                  </a:lnTo>
                  <a:lnTo>
                    <a:pt x="893" y="319"/>
                  </a:lnTo>
                  <a:lnTo>
                    <a:pt x="893" y="317"/>
                  </a:lnTo>
                  <a:lnTo>
                    <a:pt x="891" y="317"/>
                  </a:lnTo>
                  <a:lnTo>
                    <a:pt x="891" y="319"/>
                  </a:lnTo>
                  <a:lnTo>
                    <a:pt x="889" y="319"/>
                  </a:lnTo>
                  <a:lnTo>
                    <a:pt x="889" y="317"/>
                  </a:lnTo>
                  <a:lnTo>
                    <a:pt x="891" y="317"/>
                  </a:lnTo>
                  <a:lnTo>
                    <a:pt x="893" y="317"/>
                  </a:lnTo>
                  <a:lnTo>
                    <a:pt x="891" y="315"/>
                  </a:lnTo>
                  <a:lnTo>
                    <a:pt x="889" y="317"/>
                  </a:lnTo>
                  <a:lnTo>
                    <a:pt x="889" y="319"/>
                  </a:lnTo>
                  <a:lnTo>
                    <a:pt x="887" y="317"/>
                  </a:lnTo>
                  <a:lnTo>
                    <a:pt x="889" y="317"/>
                  </a:lnTo>
                  <a:lnTo>
                    <a:pt x="889" y="315"/>
                  </a:lnTo>
                  <a:lnTo>
                    <a:pt x="887" y="315"/>
                  </a:lnTo>
                  <a:lnTo>
                    <a:pt x="885" y="315"/>
                  </a:lnTo>
                  <a:lnTo>
                    <a:pt x="885" y="313"/>
                  </a:lnTo>
                  <a:lnTo>
                    <a:pt x="885" y="311"/>
                  </a:lnTo>
                  <a:lnTo>
                    <a:pt x="883" y="311"/>
                  </a:lnTo>
                  <a:lnTo>
                    <a:pt x="883" y="309"/>
                  </a:lnTo>
                  <a:lnTo>
                    <a:pt x="885" y="309"/>
                  </a:lnTo>
                  <a:lnTo>
                    <a:pt x="887" y="309"/>
                  </a:lnTo>
                  <a:lnTo>
                    <a:pt x="885" y="309"/>
                  </a:lnTo>
                  <a:lnTo>
                    <a:pt x="885" y="307"/>
                  </a:lnTo>
                  <a:lnTo>
                    <a:pt x="883" y="307"/>
                  </a:lnTo>
                  <a:lnTo>
                    <a:pt x="883" y="305"/>
                  </a:lnTo>
                  <a:lnTo>
                    <a:pt x="885" y="305"/>
                  </a:lnTo>
                  <a:lnTo>
                    <a:pt x="885" y="303"/>
                  </a:lnTo>
                  <a:lnTo>
                    <a:pt x="887" y="303"/>
                  </a:lnTo>
                  <a:lnTo>
                    <a:pt x="885" y="303"/>
                  </a:lnTo>
                  <a:lnTo>
                    <a:pt x="883" y="303"/>
                  </a:lnTo>
                  <a:lnTo>
                    <a:pt x="883" y="301"/>
                  </a:lnTo>
                  <a:lnTo>
                    <a:pt x="883" y="299"/>
                  </a:lnTo>
                  <a:lnTo>
                    <a:pt x="883" y="297"/>
                  </a:lnTo>
                  <a:lnTo>
                    <a:pt x="885" y="297"/>
                  </a:lnTo>
                  <a:lnTo>
                    <a:pt x="883" y="295"/>
                  </a:lnTo>
                  <a:lnTo>
                    <a:pt x="883" y="294"/>
                  </a:lnTo>
                  <a:lnTo>
                    <a:pt x="885" y="294"/>
                  </a:lnTo>
                  <a:lnTo>
                    <a:pt x="885" y="292"/>
                  </a:lnTo>
                  <a:lnTo>
                    <a:pt x="885" y="290"/>
                  </a:lnTo>
                  <a:lnTo>
                    <a:pt x="883" y="290"/>
                  </a:lnTo>
                  <a:lnTo>
                    <a:pt x="885" y="288"/>
                  </a:lnTo>
                  <a:lnTo>
                    <a:pt x="885" y="290"/>
                  </a:lnTo>
                  <a:lnTo>
                    <a:pt x="887" y="290"/>
                  </a:lnTo>
                  <a:lnTo>
                    <a:pt x="887" y="288"/>
                  </a:lnTo>
                  <a:lnTo>
                    <a:pt x="885" y="286"/>
                  </a:lnTo>
                  <a:lnTo>
                    <a:pt x="883" y="286"/>
                  </a:lnTo>
                  <a:lnTo>
                    <a:pt x="883" y="284"/>
                  </a:lnTo>
                  <a:lnTo>
                    <a:pt x="885" y="286"/>
                  </a:lnTo>
                  <a:lnTo>
                    <a:pt x="887" y="286"/>
                  </a:lnTo>
                  <a:lnTo>
                    <a:pt x="889" y="288"/>
                  </a:lnTo>
                  <a:lnTo>
                    <a:pt x="891" y="288"/>
                  </a:lnTo>
                  <a:lnTo>
                    <a:pt x="893" y="286"/>
                  </a:lnTo>
                  <a:lnTo>
                    <a:pt x="895" y="286"/>
                  </a:lnTo>
                  <a:lnTo>
                    <a:pt x="893" y="286"/>
                  </a:lnTo>
                  <a:lnTo>
                    <a:pt x="895" y="284"/>
                  </a:lnTo>
                  <a:lnTo>
                    <a:pt x="895" y="286"/>
                  </a:lnTo>
                  <a:lnTo>
                    <a:pt x="897" y="286"/>
                  </a:lnTo>
                  <a:lnTo>
                    <a:pt x="902" y="284"/>
                  </a:lnTo>
                  <a:lnTo>
                    <a:pt x="902" y="286"/>
                  </a:lnTo>
                  <a:lnTo>
                    <a:pt x="904" y="286"/>
                  </a:lnTo>
                  <a:lnTo>
                    <a:pt x="906" y="290"/>
                  </a:lnTo>
                  <a:lnTo>
                    <a:pt x="910" y="290"/>
                  </a:lnTo>
                  <a:lnTo>
                    <a:pt x="912" y="292"/>
                  </a:lnTo>
                  <a:lnTo>
                    <a:pt x="916" y="294"/>
                  </a:lnTo>
                  <a:lnTo>
                    <a:pt x="916" y="292"/>
                  </a:lnTo>
                  <a:lnTo>
                    <a:pt x="918" y="294"/>
                  </a:lnTo>
                  <a:lnTo>
                    <a:pt x="920" y="292"/>
                  </a:lnTo>
                  <a:lnTo>
                    <a:pt x="924" y="294"/>
                  </a:lnTo>
                  <a:lnTo>
                    <a:pt x="925" y="292"/>
                  </a:lnTo>
                  <a:lnTo>
                    <a:pt x="929" y="294"/>
                  </a:lnTo>
                  <a:lnTo>
                    <a:pt x="929" y="292"/>
                  </a:lnTo>
                  <a:lnTo>
                    <a:pt x="927" y="292"/>
                  </a:lnTo>
                  <a:lnTo>
                    <a:pt x="929" y="292"/>
                  </a:lnTo>
                  <a:lnTo>
                    <a:pt x="931" y="294"/>
                  </a:lnTo>
                  <a:lnTo>
                    <a:pt x="933" y="294"/>
                  </a:lnTo>
                  <a:lnTo>
                    <a:pt x="935" y="295"/>
                  </a:lnTo>
                  <a:lnTo>
                    <a:pt x="933" y="295"/>
                  </a:lnTo>
                  <a:lnTo>
                    <a:pt x="931" y="295"/>
                  </a:lnTo>
                  <a:lnTo>
                    <a:pt x="929" y="294"/>
                  </a:lnTo>
                  <a:lnTo>
                    <a:pt x="929" y="295"/>
                  </a:lnTo>
                  <a:lnTo>
                    <a:pt x="931" y="297"/>
                  </a:lnTo>
                  <a:lnTo>
                    <a:pt x="929" y="297"/>
                  </a:lnTo>
                  <a:lnTo>
                    <a:pt x="927" y="297"/>
                  </a:lnTo>
                  <a:lnTo>
                    <a:pt x="929" y="297"/>
                  </a:lnTo>
                  <a:lnTo>
                    <a:pt x="929" y="299"/>
                  </a:lnTo>
                  <a:lnTo>
                    <a:pt x="931" y="301"/>
                  </a:lnTo>
                  <a:lnTo>
                    <a:pt x="925" y="299"/>
                  </a:lnTo>
                  <a:lnTo>
                    <a:pt x="920" y="299"/>
                  </a:lnTo>
                  <a:lnTo>
                    <a:pt x="927" y="301"/>
                  </a:lnTo>
                  <a:lnTo>
                    <a:pt x="935" y="305"/>
                  </a:lnTo>
                  <a:lnTo>
                    <a:pt x="935" y="307"/>
                  </a:lnTo>
                  <a:lnTo>
                    <a:pt x="933" y="305"/>
                  </a:lnTo>
                  <a:lnTo>
                    <a:pt x="935" y="307"/>
                  </a:lnTo>
                  <a:lnTo>
                    <a:pt x="935" y="309"/>
                  </a:lnTo>
                  <a:lnTo>
                    <a:pt x="937" y="309"/>
                  </a:lnTo>
                  <a:lnTo>
                    <a:pt x="937" y="311"/>
                  </a:lnTo>
                  <a:lnTo>
                    <a:pt x="935" y="311"/>
                  </a:lnTo>
                  <a:lnTo>
                    <a:pt x="935" y="313"/>
                  </a:lnTo>
                  <a:lnTo>
                    <a:pt x="939" y="313"/>
                  </a:lnTo>
                  <a:lnTo>
                    <a:pt x="939" y="311"/>
                  </a:lnTo>
                  <a:lnTo>
                    <a:pt x="943" y="311"/>
                  </a:lnTo>
                  <a:lnTo>
                    <a:pt x="945" y="313"/>
                  </a:lnTo>
                  <a:lnTo>
                    <a:pt x="947" y="315"/>
                  </a:lnTo>
                  <a:lnTo>
                    <a:pt x="949" y="315"/>
                  </a:lnTo>
                  <a:lnTo>
                    <a:pt x="950" y="315"/>
                  </a:lnTo>
                  <a:lnTo>
                    <a:pt x="950" y="317"/>
                  </a:lnTo>
                  <a:lnTo>
                    <a:pt x="950" y="319"/>
                  </a:lnTo>
                  <a:lnTo>
                    <a:pt x="950" y="320"/>
                  </a:lnTo>
                  <a:lnTo>
                    <a:pt x="950" y="319"/>
                  </a:lnTo>
                  <a:lnTo>
                    <a:pt x="949" y="319"/>
                  </a:lnTo>
                  <a:lnTo>
                    <a:pt x="949" y="320"/>
                  </a:lnTo>
                  <a:lnTo>
                    <a:pt x="947" y="324"/>
                  </a:lnTo>
                  <a:lnTo>
                    <a:pt x="945" y="324"/>
                  </a:lnTo>
                  <a:lnTo>
                    <a:pt x="945" y="326"/>
                  </a:lnTo>
                  <a:lnTo>
                    <a:pt x="941" y="326"/>
                  </a:lnTo>
                  <a:lnTo>
                    <a:pt x="939" y="328"/>
                  </a:lnTo>
                  <a:lnTo>
                    <a:pt x="941" y="328"/>
                  </a:lnTo>
                  <a:lnTo>
                    <a:pt x="943" y="328"/>
                  </a:lnTo>
                  <a:lnTo>
                    <a:pt x="945" y="328"/>
                  </a:lnTo>
                  <a:lnTo>
                    <a:pt x="947" y="330"/>
                  </a:lnTo>
                  <a:lnTo>
                    <a:pt x="947" y="332"/>
                  </a:lnTo>
                  <a:lnTo>
                    <a:pt x="947" y="330"/>
                  </a:lnTo>
                  <a:lnTo>
                    <a:pt x="949" y="330"/>
                  </a:lnTo>
                  <a:lnTo>
                    <a:pt x="950" y="330"/>
                  </a:lnTo>
                  <a:lnTo>
                    <a:pt x="950" y="332"/>
                  </a:lnTo>
                  <a:lnTo>
                    <a:pt x="950" y="334"/>
                  </a:lnTo>
                  <a:lnTo>
                    <a:pt x="952" y="334"/>
                  </a:lnTo>
                  <a:lnTo>
                    <a:pt x="950" y="334"/>
                  </a:lnTo>
                  <a:lnTo>
                    <a:pt x="950" y="336"/>
                  </a:lnTo>
                  <a:lnTo>
                    <a:pt x="950" y="338"/>
                  </a:lnTo>
                  <a:lnTo>
                    <a:pt x="950" y="340"/>
                  </a:lnTo>
                  <a:lnTo>
                    <a:pt x="950" y="342"/>
                  </a:lnTo>
                  <a:lnTo>
                    <a:pt x="949" y="342"/>
                  </a:lnTo>
                  <a:lnTo>
                    <a:pt x="945" y="345"/>
                  </a:lnTo>
                  <a:lnTo>
                    <a:pt x="943" y="345"/>
                  </a:lnTo>
                  <a:lnTo>
                    <a:pt x="943" y="343"/>
                  </a:lnTo>
                  <a:lnTo>
                    <a:pt x="943" y="345"/>
                  </a:lnTo>
                  <a:lnTo>
                    <a:pt x="943" y="347"/>
                  </a:lnTo>
                  <a:lnTo>
                    <a:pt x="941" y="347"/>
                  </a:lnTo>
                  <a:lnTo>
                    <a:pt x="941" y="349"/>
                  </a:lnTo>
                  <a:lnTo>
                    <a:pt x="939" y="349"/>
                  </a:lnTo>
                  <a:lnTo>
                    <a:pt x="939" y="347"/>
                  </a:lnTo>
                  <a:lnTo>
                    <a:pt x="939" y="345"/>
                  </a:lnTo>
                  <a:lnTo>
                    <a:pt x="937" y="345"/>
                  </a:lnTo>
                  <a:lnTo>
                    <a:pt x="935" y="343"/>
                  </a:lnTo>
                  <a:lnTo>
                    <a:pt x="935" y="345"/>
                  </a:lnTo>
                  <a:lnTo>
                    <a:pt x="937" y="345"/>
                  </a:lnTo>
                  <a:lnTo>
                    <a:pt x="937" y="347"/>
                  </a:lnTo>
                  <a:lnTo>
                    <a:pt x="935" y="347"/>
                  </a:lnTo>
                  <a:lnTo>
                    <a:pt x="933" y="347"/>
                  </a:lnTo>
                  <a:lnTo>
                    <a:pt x="931" y="345"/>
                  </a:lnTo>
                  <a:lnTo>
                    <a:pt x="931" y="343"/>
                  </a:lnTo>
                  <a:lnTo>
                    <a:pt x="929" y="343"/>
                  </a:lnTo>
                  <a:lnTo>
                    <a:pt x="929" y="345"/>
                  </a:lnTo>
                  <a:lnTo>
                    <a:pt x="931" y="345"/>
                  </a:lnTo>
                  <a:lnTo>
                    <a:pt x="931" y="347"/>
                  </a:lnTo>
                  <a:lnTo>
                    <a:pt x="929" y="347"/>
                  </a:lnTo>
                  <a:lnTo>
                    <a:pt x="929" y="349"/>
                  </a:lnTo>
                  <a:lnTo>
                    <a:pt x="931" y="349"/>
                  </a:lnTo>
                  <a:lnTo>
                    <a:pt x="931" y="351"/>
                  </a:lnTo>
                  <a:lnTo>
                    <a:pt x="933" y="351"/>
                  </a:lnTo>
                  <a:lnTo>
                    <a:pt x="933" y="353"/>
                  </a:lnTo>
                  <a:lnTo>
                    <a:pt x="931" y="353"/>
                  </a:lnTo>
                  <a:lnTo>
                    <a:pt x="931" y="355"/>
                  </a:lnTo>
                  <a:lnTo>
                    <a:pt x="933" y="355"/>
                  </a:lnTo>
                  <a:lnTo>
                    <a:pt x="935" y="355"/>
                  </a:lnTo>
                  <a:lnTo>
                    <a:pt x="935" y="357"/>
                  </a:lnTo>
                  <a:lnTo>
                    <a:pt x="933" y="359"/>
                  </a:lnTo>
                  <a:lnTo>
                    <a:pt x="933" y="361"/>
                  </a:lnTo>
                  <a:lnTo>
                    <a:pt x="935" y="361"/>
                  </a:lnTo>
                  <a:lnTo>
                    <a:pt x="937" y="363"/>
                  </a:lnTo>
                  <a:lnTo>
                    <a:pt x="937" y="361"/>
                  </a:lnTo>
                  <a:lnTo>
                    <a:pt x="937" y="359"/>
                  </a:lnTo>
                  <a:lnTo>
                    <a:pt x="939" y="359"/>
                  </a:lnTo>
                  <a:lnTo>
                    <a:pt x="939" y="357"/>
                  </a:lnTo>
                  <a:lnTo>
                    <a:pt x="939" y="359"/>
                  </a:lnTo>
                  <a:lnTo>
                    <a:pt x="939" y="361"/>
                  </a:lnTo>
                  <a:lnTo>
                    <a:pt x="939" y="363"/>
                  </a:lnTo>
                  <a:lnTo>
                    <a:pt x="937" y="363"/>
                  </a:lnTo>
                  <a:lnTo>
                    <a:pt x="939" y="363"/>
                  </a:lnTo>
                  <a:lnTo>
                    <a:pt x="937" y="365"/>
                  </a:lnTo>
                  <a:lnTo>
                    <a:pt x="937" y="367"/>
                  </a:lnTo>
                  <a:lnTo>
                    <a:pt x="937" y="368"/>
                  </a:lnTo>
                  <a:lnTo>
                    <a:pt x="937" y="370"/>
                  </a:lnTo>
                  <a:lnTo>
                    <a:pt x="939" y="370"/>
                  </a:lnTo>
                  <a:lnTo>
                    <a:pt x="939" y="372"/>
                  </a:lnTo>
                  <a:lnTo>
                    <a:pt x="941" y="372"/>
                  </a:lnTo>
                  <a:lnTo>
                    <a:pt x="941" y="374"/>
                  </a:lnTo>
                  <a:lnTo>
                    <a:pt x="943" y="376"/>
                  </a:lnTo>
                  <a:lnTo>
                    <a:pt x="943" y="378"/>
                  </a:lnTo>
                  <a:lnTo>
                    <a:pt x="945" y="378"/>
                  </a:lnTo>
                  <a:lnTo>
                    <a:pt x="945" y="380"/>
                  </a:lnTo>
                  <a:lnTo>
                    <a:pt x="947" y="382"/>
                  </a:lnTo>
                  <a:lnTo>
                    <a:pt x="949" y="382"/>
                  </a:lnTo>
                  <a:lnTo>
                    <a:pt x="949" y="384"/>
                  </a:lnTo>
                  <a:lnTo>
                    <a:pt x="949" y="386"/>
                  </a:lnTo>
                  <a:lnTo>
                    <a:pt x="950" y="386"/>
                  </a:lnTo>
                  <a:lnTo>
                    <a:pt x="950" y="388"/>
                  </a:lnTo>
                  <a:lnTo>
                    <a:pt x="952" y="390"/>
                  </a:lnTo>
                  <a:lnTo>
                    <a:pt x="950" y="391"/>
                  </a:lnTo>
                  <a:lnTo>
                    <a:pt x="950" y="393"/>
                  </a:lnTo>
                  <a:lnTo>
                    <a:pt x="950" y="395"/>
                  </a:lnTo>
                  <a:lnTo>
                    <a:pt x="950" y="397"/>
                  </a:lnTo>
                  <a:lnTo>
                    <a:pt x="949" y="401"/>
                  </a:lnTo>
                  <a:lnTo>
                    <a:pt x="949" y="403"/>
                  </a:lnTo>
                  <a:lnTo>
                    <a:pt x="949" y="405"/>
                  </a:lnTo>
                  <a:lnTo>
                    <a:pt x="949" y="407"/>
                  </a:lnTo>
                  <a:lnTo>
                    <a:pt x="947" y="407"/>
                  </a:lnTo>
                  <a:lnTo>
                    <a:pt x="947" y="409"/>
                  </a:lnTo>
                  <a:lnTo>
                    <a:pt x="945" y="409"/>
                  </a:lnTo>
                  <a:lnTo>
                    <a:pt x="945" y="411"/>
                  </a:lnTo>
                  <a:lnTo>
                    <a:pt x="943" y="409"/>
                  </a:lnTo>
                  <a:lnTo>
                    <a:pt x="941" y="409"/>
                  </a:lnTo>
                  <a:lnTo>
                    <a:pt x="939" y="411"/>
                  </a:lnTo>
                  <a:lnTo>
                    <a:pt x="939" y="413"/>
                  </a:lnTo>
                  <a:lnTo>
                    <a:pt x="939" y="415"/>
                  </a:lnTo>
                  <a:lnTo>
                    <a:pt x="939" y="416"/>
                  </a:lnTo>
                  <a:lnTo>
                    <a:pt x="937" y="416"/>
                  </a:lnTo>
                  <a:lnTo>
                    <a:pt x="937" y="418"/>
                  </a:lnTo>
                  <a:lnTo>
                    <a:pt x="937" y="420"/>
                  </a:lnTo>
                  <a:lnTo>
                    <a:pt x="933" y="420"/>
                  </a:lnTo>
                  <a:lnTo>
                    <a:pt x="931" y="422"/>
                  </a:lnTo>
                  <a:lnTo>
                    <a:pt x="931" y="424"/>
                  </a:lnTo>
                  <a:lnTo>
                    <a:pt x="929" y="426"/>
                  </a:lnTo>
                  <a:lnTo>
                    <a:pt x="925" y="426"/>
                  </a:lnTo>
                  <a:lnTo>
                    <a:pt x="924" y="426"/>
                  </a:lnTo>
                  <a:lnTo>
                    <a:pt x="924" y="428"/>
                  </a:lnTo>
                  <a:lnTo>
                    <a:pt x="924" y="430"/>
                  </a:lnTo>
                  <a:lnTo>
                    <a:pt x="922" y="430"/>
                  </a:lnTo>
                  <a:lnTo>
                    <a:pt x="920" y="434"/>
                  </a:lnTo>
                  <a:lnTo>
                    <a:pt x="918" y="434"/>
                  </a:lnTo>
                  <a:lnTo>
                    <a:pt x="918" y="436"/>
                  </a:lnTo>
                  <a:lnTo>
                    <a:pt x="918" y="434"/>
                  </a:lnTo>
                  <a:lnTo>
                    <a:pt x="916" y="434"/>
                  </a:lnTo>
                  <a:lnTo>
                    <a:pt x="914" y="436"/>
                  </a:lnTo>
                  <a:lnTo>
                    <a:pt x="914" y="434"/>
                  </a:lnTo>
                  <a:lnTo>
                    <a:pt x="914" y="432"/>
                  </a:lnTo>
                  <a:lnTo>
                    <a:pt x="914" y="434"/>
                  </a:lnTo>
                  <a:lnTo>
                    <a:pt x="916" y="434"/>
                  </a:lnTo>
                  <a:lnTo>
                    <a:pt x="914" y="432"/>
                  </a:lnTo>
                  <a:lnTo>
                    <a:pt x="914" y="430"/>
                  </a:lnTo>
                  <a:lnTo>
                    <a:pt x="912" y="428"/>
                  </a:lnTo>
                  <a:lnTo>
                    <a:pt x="910" y="426"/>
                  </a:lnTo>
                  <a:lnTo>
                    <a:pt x="908" y="424"/>
                  </a:lnTo>
                  <a:lnTo>
                    <a:pt x="908" y="426"/>
                  </a:lnTo>
                  <a:lnTo>
                    <a:pt x="908" y="424"/>
                  </a:lnTo>
                  <a:lnTo>
                    <a:pt x="908" y="422"/>
                  </a:lnTo>
                  <a:lnTo>
                    <a:pt x="908" y="420"/>
                  </a:lnTo>
                  <a:lnTo>
                    <a:pt x="908" y="422"/>
                  </a:lnTo>
                  <a:lnTo>
                    <a:pt x="910" y="422"/>
                  </a:lnTo>
                  <a:lnTo>
                    <a:pt x="910" y="420"/>
                  </a:lnTo>
                  <a:lnTo>
                    <a:pt x="908" y="420"/>
                  </a:lnTo>
                  <a:lnTo>
                    <a:pt x="908" y="418"/>
                  </a:lnTo>
                  <a:lnTo>
                    <a:pt x="910" y="416"/>
                  </a:lnTo>
                  <a:lnTo>
                    <a:pt x="910" y="415"/>
                  </a:lnTo>
                  <a:lnTo>
                    <a:pt x="908" y="413"/>
                  </a:lnTo>
                  <a:lnTo>
                    <a:pt x="908" y="415"/>
                  </a:lnTo>
                  <a:lnTo>
                    <a:pt x="908" y="416"/>
                  </a:lnTo>
                  <a:lnTo>
                    <a:pt x="906" y="416"/>
                  </a:lnTo>
                  <a:lnTo>
                    <a:pt x="906" y="418"/>
                  </a:lnTo>
                  <a:lnTo>
                    <a:pt x="906" y="420"/>
                  </a:lnTo>
                  <a:lnTo>
                    <a:pt x="902" y="420"/>
                  </a:lnTo>
                  <a:lnTo>
                    <a:pt x="902" y="418"/>
                  </a:lnTo>
                  <a:lnTo>
                    <a:pt x="902" y="416"/>
                  </a:lnTo>
                  <a:lnTo>
                    <a:pt x="901" y="416"/>
                  </a:lnTo>
                  <a:lnTo>
                    <a:pt x="901" y="415"/>
                  </a:lnTo>
                  <a:lnTo>
                    <a:pt x="904" y="416"/>
                  </a:lnTo>
                  <a:lnTo>
                    <a:pt x="904" y="415"/>
                  </a:lnTo>
                  <a:lnTo>
                    <a:pt x="902" y="415"/>
                  </a:lnTo>
                  <a:lnTo>
                    <a:pt x="901" y="413"/>
                  </a:lnTo>
                  <a:lnTo>
                    <a:pt x="901" y="411"/>
                  </a:lnTo>
                  <a:lnTo>
                    <a:pt x="899" y="411"/>
                  </a:lnTo>
                  <a:lnTo>
                    <a:pt x="899" y="409"/>
                  </a:lnTo>
                  <a:lnTo>
                    <a:pt x="901" y="411"/>
                  </a:lnTo>
                  <a:lnTo>
                    <a:pt x="902" y="409"/>
                  </a:lnTo>
                  <a:lnTo>
                    <a:pt x="895" y="407"/>
                  </a:lnTo>
                  <a:lnTo>
                    <a:pt x="893" y="407"/>
                  </a:lnTo>
                  <a:lnTo>
                    <a:pt x="895" y="409"/>
                  </a:lnTo>
                  <a:lnTo>
                    <a:pt x="893" y="409"/>
                  </a:lnTo>
                  <a:lnTo>
                    <a:pt x="895" y="409"/>
                  </a:lnTo>
                  <a:lnTo>
                    <a:pt x="897" y="409"/>
                  </a:lnTo>
                  <a:lnTo>
                    <a:pt x="891" y="411"/>
                  </a:lnTo>
                  <a:lnTo>
                    <a:pt x="889" y="413"/>
                  </a:lnTo>
                  <a:lnTo>
                    <a:pt x="889" y="415"/>
                  </a:lnTo>
                  <a:lnTo>
                    <a:pt x="889" y="413"/>
                  </a:lnTo>
                  <a:lnTo>
                    <a:pt x="889" y="415"/>
                  </a:lnTo>
                  <a:lnTo>
                    <a:pt x="891" y="415"/>
                  </a:lnTo>
                  <a:lnTo>
                    <a:pt x="893" y="415"/>
                  </a:lnTo>
                  <a:lnTo>
                    <a:pt x="893" y="413"/>
                  </a:lnTo>
                  <a:lnTo>
                    <a:pt x="891" y="413"/>
                  </a:lnTo>
                  <a:lnTo>
                    <a:pt x="893" y="411"/>
                  </a:lnTo>
                  <a:lnTo>
                    <a:pt x="893" y="413"/>
                  </a:lnTo>
                  <a:lnTo>
                    <a:pt x="893" y="411"/>
                  </a:lnTo>
                  <a:lnTo>
                    <a:pt x="895" y="411"/>
                  </a:lnTo>
                  <a:lnTo>
                    <a:pt x="897" y="411"/>
                  </a:lnTo>
                  <a:lnTo>
                    <a:pt x="899" y="411"/>
                  </a:lnTo>
                  <a:lnTo>
                    <a:pt x="899" y="413"/>
                  </a:lnTo>
                  <a:lnTo>
                    <a:pt x="897" y="413"/>
                  </a:lnTo>
                  <a:lnTo>
                    <a:pt x="899" y="415"/>
                  </a:lnTo>
                  <a:lnTo>
                    <a:pt x="899" y="416"/>
                  </a:lnTo>
                  <a:lnTo>
                    <a:pt x="897" y="415"/>
                  </a:lnTo>
                  <a:lnTo>
                    <a:pt x="897" y="416"/>
                  </a:lnTo>
                  <a:lnTo>
                    <a:pt x="899" y="416"/>
                  </a:lnTo>
                  <a:lnTo>
                    <a:pt x="901" y="416"/>
                  </a:lnTo>
                  <a:lnTo>
                    <a:pt x="901" y="418"/>
                  </a:lnTo>
                  <a:lnTo>
                    <a:pt x="902" y="418"/>
                  </a:lnTo>
                  <a:lnTo>
                    <a:pt x="901" y="420"/>
                  </a:lnTo>
                  <a:lnTo>
                    <a:pt x="902" y="420"/>
                  </a:lnTo>
                  <a:lnTo>
                    <a:pt x="902" y="422"/>
                  </a:lnTo>
                  <a:lnTo>
                    <a:pt x="902" y="420"/>
                  </a:lnTo>
                  <a:lnTo>
                    <a:pt x="904" y="420"/>
                  </a:lnTo>
                  <a:lnTo>
                    <a:pt x="906" y="422"/>
                  </a:lnTo>
                  <a:lnTo>
                    <a:pt x="904" y="422"/>
                  </a:lnTo>
                  <a:lnTo>
                    <a:pt x="906" y="422"/>
                  </a:lnTo>
                  <a:lnTo>
                    <a:pt x="904" y="422"/>
                  </a:lnTo>
                  <a:lnTo>
                    <a:pt x="904" y="424"/>
                  </a:lnTo>
                  <a:lnTo>
                    <a:pt x="906" y="428"/>
                  </a:lnTo>
                  <a:lnTo>
                    <a:pt x="908" y="430"/>
                  </a:lnTo>
                  <a:lnTo>
                    <a:pt x="910" y="432"/>
                  </a:lnTo>
                  <a:lnTo>
                    <a:pt x="910" y="434"/>
                  </a:lnTo>
                  <a:lnTo>
                    <a:pt x="910" y="436"/>
                  </a:lnTo>
                  <a:lnTo>
                    <a:pt x="910" y="438"/>
                  </a:lnTo>
                  <a:lnTo>
                    <a:pt x="912" y="438"/>
                  </a:lnTo>
                  <a:lnTo>
                    <a:pt x="912" y="439"/>
                  </a:lnTo>
                  <a:lnTo>
                    <a:pt x="912" y="441"/>
                  </a:lnTo>
                  <a:lnTo>
                    <a:pt x="910" y="441"/>
                  </a:lnTo>
                  <a:lnTo>
                    <a:pt x="910" y="439"/>
                  </a:lnTo>
                  <a:lnTo>
                    <a:pt x="908" y="441"/>
                  </a:lnTo>
                  <a:lnTo>
                    <a:pt x="908" y="439"/>
                  </a:lnTo>
                  <a:lnTo>
                    <a:pt x="906" y="439"/>
                  </a:lnTo>
                  <a:lnTo>
                    <a:pt x="906" y="438"/>
                  </a:lnTo>
                  <a:lnTo>
                    <a:pt x="904" y="438"/>
                  </a:lnTo>
                  <a:lnTo>
                    <a:pt x="904" y="436"/>
                  </a:lnTo>
                  <a:lnTo>
                    <a:pt x="902" y="438"/>
                  </a:lnTo>
                  <a:lnTo>
                    <a:pt x="901" y="438"/>
                  </a:lnTo>
                  <a:lnTo>
                    <a:pt x="901" y="436"/>
                  </a:lnTo>
                  <a:lnTo>
                    <a:pt x="901" y="434"/>
                  </a:lnTo>
                  <a:lnTo>
                    <a:pt x="899" y="434"/>
                  </a:lnTo>
                  <a:lnTo>
                    <a:pt x="901" y="434"/>
                  </a:lnTo>
                  <a:lnTo>
                    <a:pt x="899" y="432"/>
                  </a:lnTo>
                  <a:lnTo>
                    <a:pt x="899" y="434"/>
                  </a:lnTo>
                  <a:lnTo>
                    <a:pt x="897" y="436"/>
                  </a:lnTo>
                  <a:lnTo>
                    <a:pt x="899" y="436"/>
                  </a:lnTo>
                  <a:lnTo>
                    <a:pt x="899" y="438"/>
                  </a:lnTo>
                  <a:lnTo>
                    <a:pt x="901" y="439"/>
                  </a:lnTo>
                  <a:lnTo>
                    <a:pt x="902" y="441"/>
                  </a:lnTo>
                  <a:lnTo>
                    <a:pt x="901" y="441"/>
                  </a:lnTo>
                  <a:lnTo>
                    <a:pt x="899" y="441"/>
                  </a:lnTo>
                  <a:lnTo>
                    <a:pt x="899" y="439"/>
                  </a:lnTo>
                  <a:lnTo>
                    <a:pt x="895" y="439"/>
                  </a:lnTo>
                  <a:lnTo>
                    <a:pt x="895" y="438"/>
                  </a:lnTo>
                  <a:lnTo>
                    <a:pt x="893" y="438"/>
                  </a:lnTo>
                  <a:lnTo>
                    <a:pt x="893" y="439"/>
                  </a:lnTo>
                  <a:lnTo>
                    <a:pt x="891" y="438"/>
                  </a:lnTo>
                  <a:lnTo>
                    <a:pt x="891" y="436"/>
                  </a:lnTo>
                  <a:lnTo>
                    <a:pt x="889" y="436"/>
                  </a:lnTo>
                  <a:lnTo>
                    <a:pt x="889" y="438"/>
                  </a:lnTo>
                  <a:lnTo>
                    <a:pt x="887" y="438"/>
                  </a:lnTo>
                  <a:lnTo>
                    <a:pt x="887" y="436"/>
                  </a:lnTo>
                  <a:lnTo>
                    <a:pt x="887" y="434"/>
                  </a:lnTo>
                  <a:lnTo>
                    <a:pt x="887" y="432"/>
                  </a:lnTo>
                  <a:lnTo>
                    <a:pt x="887" y="430"/>
                  </a:lnTo>
                  <a:lnTo>
                    <a:pt x="887" y="428"/>
                  </a:lnTo>
                  <a:lnTo>
                    <a:pt x="885" y="428"/>
                  </a:lnTo>
                  <a:lnTo>
                    <a:pt x="885" y="426"/>
                  </a:lnTo>
                  <a:lnTo>
                    <a:pt x="883" y="426"/>
                  </a:lnTo>
                  <a:lnTo>
                    <a:pt x="881" y="428"/>
                  </a:lnTo>
                  <a:lnTo>
                    <a:pt x="879" y="428"/>
                  </a:lnTo>
                  <a:lnTo>
                    <a:pt x="877" y="428"/>
                  </a:lnTo>
                  <a:lnTo>
                    <a:pt x="874" y="428"/>
                  </a:lnTo>
                  <a:lnTo>
                    <a:pt x="872" y="428"/>
                  </a:lnTo>
                  <a:lnTo>
                    <a:pt x="870" y="426"/>
                  </a:lnTo>
                  <a:lnTo>
                    <a:pt x="870" y="428"/>
                  </a:lnTo>
                  <a:lnTo>
                    <a:pt x="868" y="426"/>
                  </a:lnTo>
                  <a:lnTo>
                    <a:pt x="866" y="426"/>
                  </a:lnTo>
                  <a:lnTo>
                    <a:pt x="866" y="428"/>
                  </a:lnTo>
                  <a:lnTo>
                    <a:pt x="864" y="428"/>
                  </a:lnTo>
                  <a:lnTo>
                    <a:pt x="864" y="430"/>
                  </a:lnTo>
                  <a:lnTo>
                    <a:pt x="866" y="432"/>
                  </a:lnTo>
                  <a:lnTo>
                    <a:pt x="864" y="430"/>
                  </a:lnTo>
                  <a:lnTo>
                    <a:pt x="862" y="432"/>
                  </a:lnTo>
                  <a:lnTo>
                    <a:pt x="864" y="432"/>
                  </a:lnTo>
                  <a:lnTo>
                    <a:pt x="864" y="434"/>
                  </a:lnTo>
                  <a:lnTo>
                    <a:pt x="866" y="436"/>
                  </a:lnTo>
                  <a:lnTo>
                    <a:pt x="868" y="436"/>
                  </a:lnTo>
                  <a:lnTo>
                    <a:pt x="868" y="438"/>
                  </a:lnTo>
                  <a:lnTo>
                    <a:pt x="870" y="438"/>
                  </a:lnTo>
                  <a:lnTo>
                    <a:pt x="872" y="438"/>
                  </a:lnTo>
                  <a:lnTo>
                    <a:pt x="876" y="441"/>
                  </a:lnTo>
                  <a:lnTo>
                    <a:pt x="877" y="441"/>
                  </a:lnTo>
                  <a:lnTo>
                    <a:pt x="877" y="443"/>
                  </a:lnTo>
                  <a:lnTo>
                    <a:pt x="876" y="445"/>
                  </a:lnTo>
                  <a:lnTo>
                    <a:pt x="876" y="447"/>
                  </a:lnTo>
                  <a:lnTo>
                    <a:pt x="876" y="449"/>
                  </a:lnTo>
                  <a:lnTo>
                    <a:pt x="874" y="449"/>
                  </a:lnTo>
                  <a:lnTo>
                    <a:pt x="872" y="449"/>
                  </a:lnTo>
                  <a:lnTo>
                    <a:pt x="872" y="451"/>
                  </a:lnTo>
                  <a:lnTo>
                    <a:pt x="870" y="451"/>
                  </a:lnTo>
                  <a:lnTo>
                    <a:pt x="870" y="453"/>
                  </a:lnTo>
                  <a:lnTo>
                    <a:pt x="868" y="453"/>
                  </a:lnTo>
                  <a:lnTo>
                    <a:pt x="868" y="455"/>
                  </a:lnTo>
                  <a:lnTo>
                    <a:pt x="868" y="457"/>
                  </a:lnTo>
                  <a:lnTo>
                    <a:pt x="868" y="459"/>
                  </a:lnTo>
                  <a:lnTo>
                    <a:pt x="868" y="461"/>
                  </a:lnTo>
                  <a:lnTo>
                    <a:pt x="866" y="461"/>
                  </a:lnTo>
                  <a:lnTo>
                    <a:pt x="866" y="463"/>
                  </a:lnTo>
                  <a:lnTo>
                    <a:pt x="864" y="463"/>
                  </a:lnTo>
                  <a:lnTo>
                    <a:pt x="864" y="464"/>
                  </a:lnTo>
                  <a:lnTo>
                    <a:pt x="862" y="464"/>
                  </a:lnTo>
                  <a:lnTo>
                    <a:pt x="862" y="466"/>
                  </a:lnTo>
                  <a:lnTo>
                    <a:pt x="860" y="466"/>
                  </a:lnTo>
                  <a:lnTo>
                    <a:pt x="860" y="468"/>
                  </a:lnTo>
                  <a:lnTo>
                    <a:pt x="858" y="468"/>
                  </a:lnTo>
                  <a:lnTo>
                    <a:pt x="858" y="470"/>
                  </a:lnTo>
                  <a:lnTo>
                    <a:pt x="858" y="472"/>
                  </a:lnTo>
                  <a:lnTo>
                    <a:pt x="856" y="472"/>
                  </a:lnTo>
                  <a:lnTo>
                    <a:pt x="856" y="474"/>
                  </a:lnTo>
                  <a:lnTo>
                    <a:pt x="854" y="474"/>
                  </a:lnTo>
                  <a:lnTo>
                    <a:pt x="849" y="474"/>
                  </a:lnTo>
                  <a:lnTo>
                    <a:pt x="845" y="474"/>
                  </a:lnTo>
                  <a:lnTo>
                    <a:pt x="843" y="474"/>
                  </a:lnTo>
                  <a:lnTo>
                    <a:pt x="841" y="472"/>
                  </a:lnTo>
                  <a:lnTo>
                    <a:pt x="841" y="470"/>
                  </a:lnTo>
                  <a:lnTo>
                    <a:pt x="839" y="470"/>
                  </a:lnTo>
                  <a:lnTo>
                    <a:pt x="839" y="468"/>
                  </a:lnTo>
                  <a:lnTo>
                    <a:pt x="837" y="466"/>
                  </a:lnTo>
                  <a:lnTo>
                    <a:pt x="835" y="464"/>
                  </a:lnTo>
                  <a:lnTo>
                    <a:pt x="833" y="464"/>
                  </a:lnTo>
                  <a:lnTo>
                    <a:pt x="833" y="463"/>
                  </a:lnTo>
                  <a:lnTo>
                    <a:pt x="831" y="463"/>
                  </a:lnTo>
                  <a:lnTo>
                    <a:pt x="835" y="463"/>
                  </a:lnTo>
                  <a:lnTo>
                    <a:pt x="837" y="463"/>
                  </a:lnTo>
                  <a:lnTo>
                    <a:pt x="831" y="461"/>
                  </a:lnTo>
                  <a:lnTo>
                    <a:pt x="829" y="461"/>
                  </a:lnTo>
                  <a:lnTo>
                    <a:pt x="828" y="461"/>
                  </a:lnTo>
                  <a:lnTo>
                    <a:pt x="828" y="459"/>
                  </a:lnTo>
                  <a:lnTo>
                    <a:pt x="826" y="459"/>
                  </a:lnTo>
                  <a:lnTo>
                    <a:pt x="826" y="457"/>
                  </a:lnTo>
                  <a:lnTo>
                    <a:pt x="824" y="457"/>
                  </a:lnTo>
                  <a:lnTo>
                    <a:pt x="824" y="455"/>
                  </a:lnTo>
                  <a:lnTo>
                    <a:pt x="822" y="455"/>
                  </a:lnTo>
                  <a:lnTo>
                    <a:pt x="822" y="453"/>
                  </a:lnTo>
                  <a:lnTo>
                    <a:pt x="820" y="453"/>
                  </a:lnTo>
                  <a:lnTo>
                    <a:pt x="820" y="455"/>
                  </a:lnTo>
                  <a:lnTo>
                    <a:pt x="820" y="453"/>
                  </a:lnTo>
                  <a:lnTo>
                    <a:pt x="818" y="451"/>
                  </a:lnTo>
                  <a:lnTo>
                    <a:pt x="816" y="451"/>
                  </a:lnTo>
                  <a:lnTo>
                    <a:pt x="812" y="451"/>
                  </a:lnTo>
                  <a:lnTo>
                    <a:pt x="816" y="453"/>
                  </a:lnTo>
                  <a:lnTo>
                    <a:pt x="816" y="455"/>
                  </a:lnTo>
                  <a:lnTo>
                    <a:pt x="814" y="455"/>
                  </a:lnTo>
                  <a:lnTo>
                    <a:pt x="814" y="453"/>
                  </a:lnTo>
                  <a:lnTo>
                    <a:pt x="812" y="453"/>
                  </a:lnTo>
                  <a:lnTo>
                    <a:pt x="810" y="453"/>
                  </a:lnTo>
                  <a:lnTo>
                    <a:pt x="808" y="455"/>
                  </a:lnTo>
                  <a:lnTo>
                    <a:pt x="806" y="455"/>
                  </a:lnTo>
                  <a:lnTo>
                    <a:pt x="805" y="453"/>
                  </a:lnTo>
                  <a:lnTo>
                    <a:pt x="806" y="453"/>
                  </a:lnTo>
                  <a:lnTo>
                    <a:pt x="808" y="453"/>
                  </a:lnTo>
                  <a:lnTo>
                    <a:pt x="808" y="451"/>
                  </a:lnTo>
                  <a:lnTo>
                    <a:pt x="806" y="453"/>
                  </a:lnTo>
                  <a:lnTo>
                    <a:pt x="801" y="451"/>
                  </a:lnTo>
                  <a:lnTo>
                    <a:pt x="795" y="451"/>
                  </a:lnTo>
                  <a:lnTo>
                    <a:pt x="793" y="451"/>
                  </a:lnTo>
                  <a:lnTo>
                    <a:pt x="791" y="449"/>
                  </a:lnTo>
                  <a:lnTo>
                    <a:pt x="791" y="451"/>
                  </a:lnTo>
                  <a:lnTo>
                    <a:pt x="789" y="451"/>
                  </a:lnTo>
                  <a:lnTo>
                    <a:pt x="795" y="455"/>
                  </a:lnTo>
                  <a:lnTo>
                    <a:pt x="795" y="457"/>
                  </a:lnTo>
                  <a:lnTo>
                    <a:pt x="797" y="455"/>
                  </a:lnTo>
                  <a:lnTo>
                    <a:pt x="795" y="455"/>
                  </a:lnTo>
                  <a:lnTo>
                    <a:pt x="795" y="453"/>
                  </a:lnTo>
                  <a:lnTo>
                    <a:pt x="795" y="451"/>
                  </a:lnTo>
                  <a:lnTo>
                    <a:pt x="797" y="451"/>
                  </a:lnTo>
                  <a:lnTo>
                    <a:pt x="799" y="453"/>
                  </a:lnTo>
                  <a:lnTo>
                    <a:pt x="801" y="453"/>
                  </a:lnTo>
                  <a:lnTo>
                    <a:pt x="805" y="453"/>
                  </a:lnTo>
                  <a:lnTo>
                    <a:pt x="806" y="455"/>
                  </a:lnTo>
                  <a:lnTo>
                    <a:pt x="810" y="455"/>
                  </a:lnTo>
                  <a:lnTo>
                    <a:pt x="812" y="457"/>
                  </a:lnTo>
                  <a:lnTo>
                    <a:pt x="814" y="459"/>
                  </a:lnTo>
                  <a:lnTo>
                    <a:pt x="816" y="459"/>
                  </a:lnTo>
                  <a:lnTo>
                    <a:pt x="818" y="461"/>
                  </a:lnTo>
                  <a:lnTo>
                    <a:pt x="818" y="463"/>
                  </a:lnTo>
                  <a:lnTo>
                    <a:pt x="820" y="463"/>
                  </a:lnTo>
                  <a:lnTo>
                    <a:pt x="820" y="464"/>
                  </a:lnTo>
                  <a:lnTo>
                    <a:pt x="822" y="464"/>
                  </a:lnTo>
                  <a:lnTo>
                    <a:pt x="822" y="466"/>
                  </a:lnTo>
                  <a:lnTo>
                    <a:pt x="822" y="468"/>
                  </a:lnTo>
                  <a:lnTo>
                    <a:pt x="824" y="470"/>
                  </a:lnTo>
                  <a:lnTo>
                    <a:pt x="826" y="470"/>
                  </a:lnTo>
                  <a:lnTo>
                    <a:pt x="826" y="472"/>
                  </a:lnTo>
                  <a:lnTo>
                    <a:pt x="828" y="474"/>
                  </a:lnTo>
                  <a:lnTo>
                    <a:pt x="829" y="474"/>
                  </a:lnTo>
                  <a:lnTo>
                    <a:pt x="833" y="476"/>
                  </a:lnTo>
                  <a:lnTo>
                    <a:pt x="835" y="476"/>
                  </a:lnTo>
                  <a:lnTo>
                    <a:pt x="843" y="476"/>
                  </a:lnTo>
                  <a:lnTo>
                    <a:pt x="845" y="476"/>
                  </a:lnTo>
                  <a:lnTo>
                    <a:pt x="847" y="476"/>
                  </a:lnTo>
                  <a:lnTo>
                    <a:pt x="849" y="476"/>
                  </a:lnTo>
                  <a:lnTo>
                    <a:pt x="851" y="476"/>
                  </a:lnTo>
                  <a:lnTo>
                    <a:pt x="854" y="476"/>
                  </a:lnTo>
                  <a:lnTo>
                    <a:pt x="858" y="478"/>
                  </a:lnTo>
                  <a:lnTo>
                    <a:pt x="860" y="478"/>
                  </a:lnTo>
                  <a:lnTo>
                    <a:pt x="858" y="480"/>
                  </a:lnTo>
                  <a:lnTo>
                    <a:pt x="860" y="480"/>
                  </a:lnTo>
                  <a:lnTo>
                    <a:pt x="860" y="482"/>
                  </a:lnTo>
                  <a:lnTo>
                    <a:pt x="860" y="484"/>
                  </a:lnTo>
                  <a:lnTo>
                    <a:pt x="860" y="486"/>
                  </a:lnTo>
                  <a:lnTo>
                    <a:pt x="858" y="486"/>
                  </a:lnTo>
                  <a:lnTo>
                    <a:pt x="858" y="487"/>
                  </a:lnTo>
                  <a:lnTo>
                    <a:pt x="858" y="489"/>
                  </a:lnTo>
                  <a:lnTo>
                    <a:pt x="856" y="489"/>
                  </a:lnTo>
                  <a:lnTo>
                    <a:pt x="856" y="491"/>
                  </a:lnTo>
                  <a:lnTo>
                    <a:pt x="856" y="493"/>
                  </a:lnTo>
                  <a:lnTo>
                    <a:pt x="854" y="493"/>
                  </a:lnTo>
                  <a:lnTo>
                    <a:pt x="854" y="495"/>
                  </a:lnTo>
                  <a:lnTo>
                    <a:pt x="854" y="497"/>
                  </a:lnTo>
                  <a:lnTo>
                    <a:pt x="853" y="497"/>
                  </a:lnTo>
                  <a:lnTo>
                    <a:pt x="851" y="497"/>
                  </a:lnTo>
                  <a:lnTo>
                    <a:pt x="851" y="499"/>
                  </a:lnTo>
                  <a:lnTo>
                    <a:pt x="853" y="499"/>
                  </a:lnTo>
                  <a:lnTo>
                    <a:pt x="853" y="501"/>
                  </a:lnTo>
                  <a:lnTo>
                    <a:pt x="851" y="501"/>
                  </a:lnTo>
                  <a:lnTo>
                    <a:pt x="851" y="503"/>
                  </a:lnTo>
                  <a:lnTo>
                    <a:pt x="849" y="505"/>
                  </a:lnTo>
                  <a:lnTo>
                    <a:pt x="847" y="505"/>
                  </a:lnTo>
                  <a:lnTo>
                    <a:pt x="847" y="507"/>
                  </a:lnTo>
                  <a:lnTo>
                    <a:pt x="847" y="509"/>
                  </a:lnTo>
                  <a:lnTo>
                    <a:pt x="847" y="510"/>
                  </a:lnTo>
                  <a:lnTo>
                    <a:pt x="845" y="512"/>
                  </a:lnTo>
                  <a:lnTo>
                    <a:pt x="843" y="514"/>
                  </a:lnTo>
                  <a:lnTo>
                    <a:pt x="845" y="516"/>
                  </a:lnTo>
                  <a:lnTo>
                    <a:pt x="843" y="516"/>
                  </a:lnTo>
                  <a:lnTo>
                    <a:pt x="843" y="518"/>
                  </a:lnTo>
                  <a:lnTo>
                    <a:pt x="841" y="518"/>
                  </a:lnTo>
                  <a:lnTo>
                    <a:pt x="839" y="520"/>
                  </a:lnTo>
                  <a:lnTo>
                    <a:pt x="837" y="522"/>
                  </a:lnTo>
                  <a:lnTo>
                    <a:pt x="835" y="522"/>
                  </a:lnTo>
                  <a:lnTo>
                    <a:pt x="835" y="524"/>
                  </a:lnTo>
                  <a:lnTo>
                    <a:pt x="833" y="524"/>
                  </a:lnTo>
                  <a:lnTo>
                    <a:pt x="831" y="524"/>
                  </a:lnTo>
                  <a:lnTo>
                    <a:pt x="829" y="524"/>
                  </a:lnTo>
                  <a:lnTo>
                    <a:pt x="828" y="524"/>
                  </a:lnTo>
                  <a:lnTo>
                    <a:pt x="828" y="522"/>
                  </a:lnTo>
                  <a:lnTo>
                    <a:pt x="826" y="522"/>
                  </a:lnTo>
                  <a:lnTo>
                    <a:pt x="826" y="520"/>
                  </a:lnTo>
                  <a:lnTo>
                    <a:pt x="826" y="518"/>
                  </a:lnTo>
                  <a:lnTo>
                    <a:pt x="824" y="518"/>
                  </a:lnTo>
                  <a:lnTo>
                    <a:pt x="824" y="520"/>
                  </a:lnTo>
                  <a:lnTo>
                    <a:pt x="826" y="522"/>
                  </a:lnTo>
                  <a:lnTo>
                    <a:pt x="826" y="524"/>
                  </a:lnTo>
                  <a:lnTo>
                    <a:pt x="826" y="526"/>
                  </a:lnTo>
                  <a:lnTo>
                    <a:pt x="828" y="526"/>
                  </a:lnTo>
                  <a:lnTo>
                    <a:pt x="826" y="526"/>
                  </a:lnTo>
                  <a:lnTo>
                    <a:pt x="826" y="524"/>
                  </a:lnTo>
                  <a:lnTo>
                    <a:pt x="824" y="524"/>
                  </a:lnTo>
                  <a:lnTo>
                    <a:pt x="824" y="526"/>
                  </a:lnTo>
                  <a:lnTo>
                    <a:pt x="824" y="524"/>
                  </a:lnTo>
                  <a:lnTo>
                    <a:pt x="822" y="524"/>
                  </a:lnTo>
                  <a:lnTo>
                    <a:pt x="822" y="522"/>
                  </a:lnTo>
                  <a:lnTo>
                    <a:pt x="822" y="524"/>
                  </a:lnTo>
                  <a:lnTo>
                    <a:pt x="820" y="522"/>
                  </a:lnTo>
                  <a:lnTo>
                    <a:pt x="820" y="520"/>
                  </a:lnTo>
                  <a:lnTo>
                    <a:pt x="820" y="522"/>
                  </a:lnTo>
                  <a:lnTo>
                    <a:pt x="820" y="524"/>
                  </a:lnTo>
                  <a:lnTo>
                    <a:pt x="820" y="526"/>
                  </a:lnTo>
                  <a:lnTo>
                    <a:pt x="820" y="524"/>
                  </a:lnTo>
                  <a:lnTo>
                    <a:pt x="818" y="524"/>
                  </a:lnTo>
                  <a:lnTo>
                    <a:pt x="818" y="522"/>
                  </a:lnTo>
                  <a:lnTo>
                    <a:pt x="818" y="520"/>
                  </a:lnTo>
                  <a:lnTo>
                    <a:pt x="816" y="522"/>
                  </a:lnTo>
                  <a:lnTo>
                    <a:pt x="814" y="520"/>
                  </a:lnTo>
                  <a:lnTo>
                    <a:pt x="816" y="520"/>
                  </a:lnTo>
                  <a:lnTo>
                    <a:pt x="816" y="518"/>
                  </a:lnTo>
                  <a:lnTo>
                    <a:pt x="816" y="516"/>
                  </a:lnTo>
                  <a:lnTo>
                    <a:pt x="816" y="514"/>
                  </a:lnTo>
                  <a:lnTo>
                    <a:pt x="816" y="516"/>
                  </a:lnTo>
                  <a:lnTo>
                    <a:pt x="814" y="516"/>
                  </a:lnTo>
                  <a:lnTo>
                    <a:pt x="814" y="518"/>
                  </a:lnTo>
                  <a:lnTo>
                    <a:pt x="812" y="518"/>
                  </a:lnTo>
                  <a:lnTo>
                    <a:pt x="810" y="518"/>
                  </a:lnTo>
                  <a:lnTo>
                    <a:pt x="810" y="520"/>
                  </a:lnTo>
                  <a:lnTo>
                    <a:pt x="812" y="520"/>
                  </a:lnTo>
                  <a:lnTo>
                    <a:pt x="814" y="520"/>
                  </a:lnTo>
                  <a:lnTo>
                    <a:pt x="812" y="520"/>
                  </a:lnTo>
                  <a:lnTo>
                    <a:pt x="812" y="522"/>
                  </a:lnTo>
                  <a:lnTo>
                    <a:pt x="814" y="522"/>
                  </a:lnTo>
                  <a:lnTo>
                    <a:pt x="814" y="524"/>
                  </a:lnTo>
                  <a:lnTo>
                    <a:pt x="816" y="526"/>
                  </a:lnTo>
                  <a:lnTo>
                    <a:pt x="814" y="526"/>
                  </a:lnTo>
                  <a:lnTo>
                    <a:pt x="812" y="526"/>
                  </a:lnTo>
                  <a:lnTo>
                    <a:pt x="812" y="528"/>
                  </a:lnTo>
                  <a:lnTo>
                    <a:pt x="812" y="526"/>
                  </a:lnTo>
                  <a:lnTo>
                    <a:pt x="812" y="524"/>
                  </a:lnTo>
                  <a:lnTo>
                    <a:pt x="812" y="526"/>
                  </a:lnTo>
                  <a:lnTo>
                    <a:pt x="810" y="526"/>
                  </a:lnTo>
                  <a:lnTo>
                    <a:pt x="810" y="524"/>
                  </a:lnTo>
                  <a:lnTo>
                    <a:pt x="808" y="524"/>
                  </a:lnTo>
                  <a:lnTo>
                    <a:pt x="810" y="526"/>
                  </a:lnTo>
                  <a:lnTo>
                    <a:pt x="810" y="528"/>
                  </a:lnTo>
                  <a:lnTo>
                    <a:pt x="812" y="530"/>
                  </a:lnTo>
                  <a:lnTo>
                    <a:pt x="812" y="532"/>
                  </a:lnTo>
                  <a:lnTo>
                    <a:pt x="810" y="532"/>
                  </a:lnTo>
                  <a:lnTo>
                    <a:pt x="810" y="534"/>
                  </a:lnTo>
                  <a:lnTo>
                    <a:pt x="810" y="535"/>
                  </a:lnTo>
                  <a:lnTo>
                    <a:pt x="810" y="537"/>
                  </a:lnTo>
                  <a:lnTo>
                    <a:pt x="808" y="537"/>
                  </a:lnTo>
                  <a:lnTo>
                    <a:pt x="806" y="537"/>
                  </a:lnTo>
                  <a:lnTo>
                    <a:pt x="808" y="537"/>
                  </a:lnTo>
                  <a:lnTo>
                    <a:pt x="806" y="537"/>
                  </a:lnTo>
                  <a:lnTo>
                    <a:pt x="805" y="537"/>
                  </a:lnTo>
                  <a:lnTo>
                    <a:pt x="805" y="535"/>
                  </a:lnTo>
                  <a:lnTo>
                    <a:pt x="803" y="535"/>
                  </a:lnTo>
                  <a:lnTo>
                    <a:pt x="805" y="535"/>
                  </a:lnTo>
                  <a:lnTo>
                    <a:pt x="803" y="535"/>
                  </a:lnTo>
                  <a:lnTo>
                    <a:pt x="801" y="535"/>
                  </a:lnTo>
                  <a:lnTo>
                    <a:pt x="803" y="535"/>
                  </a:lnTo>
                  <a:lnTo>
                    <a:pt x="803" y="537"/>
                  </a:lnTo>
                  <a:lnTo>
                    <a:pt x="803" y="539"/>
                  </a:lnTo>
                  <a:lnTo>
                    <a:pt x="803" y="537"/>
                  </a:lnTo>
                  <a:lnTo>
                    <a:pt x="801" y="537"/>
                  </a:lnTo>
                  <a:lnTo>
                    <a:pt x="801" y="539"/>
                  </a:lnTo>
                  <a:lnTo>
                    <a:pt x="797" y="539"/>
                  </a:lnTo>
                  <a:lnTo>
                    <a:pt x="795" y="537"/>
                  </a:lnTo>
                  <a:lnTo>
                    <a:pt x="793" y="537"/>
                  </a:lnTo>
                  <a:lnTo>
                    <a:pt x="791" y="537"/>
                  </a:lnTo>
                  <a:lnTo>
                    <a:pt x="791" y="535"/>
                  </a:lnTo>
                  <a:lnTo>
                    <a:pt x="789" y="535"/>
                  </a:lnTo>
                  <a:lnTo>
                    <a:pt x="791" y="535"/>
                  </a:lnTo>
                  <a:lnTo>
                    <a:pt x="787" y="534"/>
                  </a:lnTo>
                  <a:lnTo>
                    <a:pt x="785" y="534"/>
                  </a:lnTo>
                  <a:lnTo>
                    <a:pt x="785" y="532"/>
                  </a:lnTo>
                  <a:lnTo>
                    <a:pt x="785" y="534"/>
                  </a:lnTo>
                  <a:lnTo>
                    <a:pt x="783" y="534"/>
                  </a:lnTo>
                  <a:lnTo>
                    <a:pt x="781" y="534"/>
                  </a:lnTo>
                  <a:lnTo>
                    <a:pt x="780" y="532"/>
                  </a:lnTo>
                  <a:lnTo>
                    <a:pt x="781" y="532"/>
                  </a:lnTo>
                  <a:lnTo>
                    <a:pt x="781" y="530"/>
                  </a:lnTo>
                  <a:lnTo>
                    <a:pt x="780" y="530"/>
                  </a:lnTo>
                  <a:lnTo>
                    <a:pt x="780" y="532"/>
                  </a:lnTo>
                  <a:lnTo>
                    <a:pt x="780" y="534"/>
                  </a:lnTo>
                  <a:lnTo>
                    <a:pt x="778" y="534"/>
                  </a:lnTo>
                  <a:lnTo>
                    <a:pt x="778" y="532"/>
                  </a:lnTo>
                  <a:lnTo>
                    <a:pt x="776" y="532"/>
                  </a:lnTo>
                  <a:lnTo>
                    <a:pt x="774" y="532"/>
                  </a:lnTo>
                  <a:lnTo>
                    <a:pt x="774" y="530"/>
                  </a:lnTo>
                  <a:lnTo>
                    <a:pt x="772" y="530"/>
                  </a:lnTo>
                  <a:lnTo>
                    <a:pt x="768" y="530"/>
                  </a:lnTo>
                  <a:lnTo>
                    <a:pt x="768" y="528"/>
                  </a:lnTo>
                  <a:lnTo>
                    <a:pt x="766" y="528"/>
                  </a:lnTo>
                  <a:lnTo>
                    <a:pt x="766" y="526"/>
                  </a:lnTo>
                  <a:lnTo>
                    <a:pt x="764" y="526"/>
                  </a:lnTo>
                  <a:lnTo>
                    <a:pt x="762" y="526"/>
                  </a:lnTo>
                  <a:lnTo>
                    <a:pt x="762" y="524"/>
                  </a:lnTo>
                  <a:lnTo>
                    <a:pt x="760" y="524"/>
                  </a:lnTo>
                  <a:lnTo>
                    <a:pt x="758" y="524"/>
                  </a:lnTo>
                  <a:lnTo>
                    <a:pt x="757" y="524"/>
                  </a:lnTo>
                  <a:lnTo>
                    <a:pt x="757" y="522"/>
                  </a:lnTo>
                  <a:lnTo>
                    <a:pt x="755" y="520"/>
                  </a:lnTo>
                  <a:lnTo>
                    <a:pt x="755" y="518"/>
                  </a:lnTo>
                  <a:lnTo>
                    <a:pt x="753" y="518"/>
                  </a:lnTo>
                  <a:lnTo>
                    <a:pt x="753" y="516"/>
                  </a:lnTo>
                  <a:lnTo>
                    <a:pt x="753" y="518"/>
                  </a:lnTo>
                  <a:lnTo>
                    <a:pt x="755" y="518"/>
                  </a:lnTo>
                  <a:lnTo>
                    <a:pt x="755" y="520"/>
                  </a:lnTo>
                  <a:lnTo>
                    <a:pt x="755" y="522"/>
                  </a:lnTo>
                  <a:lnTo>
                    <a:pt x="757" y="522"/>
                  </a:lnTo>
                  <a:lnTo>
                    <a:pt x="757" y="524"/>
                  </a:lnTo>
                  <a:lnTo>
                    <a:pt x="755" y="524"/>
                  </a:lnTo>
                  <a:lnTo>
                    <a:pt x="757" y="524"/>
                  </a:lnTo>
                  <a:lnTo>
                    <a:pt x="755" y="524"/>
                  </a:lnTo>
                  <a:lnTo>
                    <a:pt x="753" y="524"/>
                  </a:lnTo>
                  <a:lnTo>
                    <a:pt x="753" y="526"/>
                  </a:lnTo>
                  <a:lnTo>
                    <a:pt x="755" y="528"/>
                  </a:lnTo>
                  <a:lnTo>
                    <a:pt x="757" y="530"/>
                  </a:lnTo>
                  <a:lnTo>
                    <a:pt x="758" y="530"/>
                  </a:lnTo>
                  <a:lnTo>
                    <a:pt x="760" y="530"/>
                  </a:lnTo>
                  <a:lnTo>
                    <a:pt x="758" y="528"/>
                  </a:lnTo>
                  <a:lnTo>
                    <a:pt x="757" y="526"/>
                  </a:lnTo>
                  <a:lnTo>
                    <a:pt x="758" y="526"/>
                  </a:lnTo>
                  <a:lnTo>
                    <a:pt x="757" y="526"/>
                  </a:lnTo>
                  <a:lnTo>
                    <a:pt x="758" y="524"/>
                  </a:lnTo>
                  <a:lnTo>
                    <a:pt x="758" y="526"/>
                  </a:lnTo>
                  <a:lnTo>
                    <a:pt x="760" y="528"/>
                  </a:lnTo>
                  <a:lnTo>
                    <a:pt x="762" y="528"/>
                  </a:lnTo>
                  <a:lnTo>
                    <a:pt x="764" y="528"/>
                  </a:lnTo>
                  <a:lnTo>
                    <a:pt x="766" y="530"/>
                  </a:lnTo>
                  <a:lnTo>
                    <a:pt x="768" y="530"/>
                  </a:lnTo>
                  <a:lnTo>
                    <a:pt x="770" y="532"/>
                  </a:lnTo>
                  <a:lnTo>
                    <a:pt x="772" y="532"/>
                  </a:lnTo>
                  <a:lnTo>
                    <a:pt x="772" y="530"/>
                  </a:lnTo>
                  <a:lnTo>
                    <a:pt x="774" y="532"/>
                  </a:lnTo>
                  <a:lnTo>
                    <a:pt x="774" y="534"/>
                  </a:lnTo>
                  <a:lnTo>
                    <a:pt x="776" y="534"/>
                  </a:lnTo>
                  <a:lnTo>
                    <a:pt x="778" y="534"/>
                  </a:lnTo>
                  <a:lnTo>
                    <a:pt x="780" y="535"/>
                  </a:lnTo>
                  <a:lnTo>
                    <a:pt x="778" y="535"/>
                  </a:lnTo>
                  <a:lnTo>
                    <a:pt x="778" y="537"/>
                  </a:lnTo>
                  <a:lnTo>
                    <a:pt x="776" y="537"/>
                  </a:lnTo>
                  <a:lnTo>
                    <a:pt x="776" y="535"/>
                  </a:lnTo>
                  <a:lnTo>
                    <a:pt x="776" y="537"/>
                  </a:lnTo>
                  <a:lnTo>
                    <a:pt x="774" y="537"/>
                  </a:lnTo>
                  <a:lnTo>
                    <a:pt x="774" y="539"/>
                  </a:lnTo>
                  <a:lnTo>
                    <a:pt x="772" y="539"/>
                  </a:lnTo>
                  <a:lnTo>
                    <a:pt x="774" y="541"/>
                  </a:lnTo>
                  <a:lnTo>
                    <a:pt x="774" y="539"/>
                  </a:lnTo>
                  <a:lnTo>
                    <a:pt x="776" y="539"/>
                  </a:lnTo>
                  <a:lnTo>
                    <a:pt x="776" y="541"/>
                  </a:lnTo>
                  <a:lnTo>
                    <a:pt x="778" y="539"/>
                  </a:lnTo>
                  <a:lnTo>
                    <a:pt x="778" y="537"/>
                  </a:lnTo>
                  <a:lnTo>
                    <a:pt x="780" y="537"/>
                  </a:lnTo>
                  <a:lnTo>
                    <a:pt x="781" y="535"/>
                  </a:lnTo>
                  <a:lnTo>
                    <a:pt x="783" y="534"/>
                  </a:lnTo>
                  <a:lnTo>
                    <a:pt x="785" y="535"/>
                  </a:lnTo>
                  <a:lnTo>
                    <a:pt x="787" y="537"/>
                  </a:lnTo>
                  <a:lnTo>
                    <a:pt x="787" y="539"/>
                  </a:lnTo>
                  <a:lnTo>
                    <a:pt x="789" y="539"/>
                  </a:lnTo>
                  <a:lnTo>
                    <a:pt x="789" y="541"/>
                  </a:lnTo>
                  <a:lnTo>
                    <a:pt x="791" y="541"/>
                  </a:lnTo>
                  <a:lnTo>
                    <a:pt x="789" y="541"/>
                  </a:lnTo>
                  <a:lnTo>
                    <a:pt x="789" y="543"/>
                  </a:lnTo>
                  <a:lnTo>
                    <a:pt x="791" y="543"/>
                  </a:lnTo>
                  <a:lnTo>
                    <a:pt x="791" y="541"/>
                  </a:lnTo>
                  <a:lnTo>
                    <a:pt x="793" y="541"/>
                  </a:lnTo>
                  <a:lnTo>
                    <a:pt x="793" y="543"/>
                  </a:lnTo>
                  <a:lnTo>
                    <a:pt x="795" y="543"/>
                  </a:lnTo>
                  <a:lnTo>
                    <a:pt x="797" y="543"/>
                  </a:lnTo>
                  <a:lnTo>
                    <a:pt x="797" y="545"/>
                  </a:lnTo>
                  <a:lnTo>
                    <a:pt x="799" y="545"/>
                  </a:lnTo>
                  <a:lnTo>
                    <a:pt x="797" y="545"/>
                  </a:lnTo>
                  <a:lnTo>
                    <a:pt x="799" y="545"/>
                  </a:lnTo>
                  <a:lnTo>
                    <a:pt x="799" y="547"/>
                  </a:lnTo>
                  <a:lnTo>
                    <a:pt x="801" y="547"/>
                  </a:lnTo>
                  <a:lnTo>
                    <a:pt x="801" y="549"/>
                  </a:lnTo>
                  <a:lnTo>
                    <a:pt x="801" y="551"/>
                  </a:lnTo>
                  <a:lnTo>
                    <a:pt x="801" y="553"/>
                  </a:lnTo>
                  <a:lnTo>
                    <a:pt x="801" y="555"/>
                  </a:lnTo>
                  <a:lnTo>
                    <a:pt x="803" y="557"/>
                  </a:lnTo>
                  <a:lnTo>
                    <a:pt x="801" y="557"/>
                  </a:lnTo>
                  <a:lnTo>
                    <a:pt x="803" y="557"/>
                  </a:lnTo>
                  <a:lnTo>
                    <a:pt x="803" y="558"/>
                  </a:lnTo>
                  <a:lnTo>
                    <a:pt x="801" y="558"/>
                  </a:lnTo>
                  <a:lnTo>
                    <a:pt x="801" y="560"/>
                  </a:lnTo>
                  <a:lnTo>
                    <a:pt x="799" y="560"/>
                  </a:lnTo>
                  <a:lnTo>
                    <a:pt x="801" y="560"/>
                  </a:lnTo>
                  <a:lnTo>
                    <a:pt x="799" y="562"/>
                  </a:lnTo>
                  <a:lnTo>
                    <a:pt x="795" y="560"/>
                  </a:lnTo>
                  <a:lnTo>
                    <a:pt x="795" y="562"/>
                  </a:lnTo>
                  <a:lnTo>
                    <a:pt x="793" y="562"/>
                  </a:lnTo>
                  <a:lnTo>
                    <a:pt x="793" y="564"/>
                  </a:lnTo>
                  <a:lnTo>
                    <a:pt x="791" y="566"/>
                  </a:lnTo>
                  <a:lnTo>
                    <a:pt x="789" y="566"/>
                  </a:lnTo>
                  <a:lnTo>
                    <a:pt x="791" y="566"/>
                  </a:lnTo>
                  <a:lnTo>
                    <a:pt x="789" y="566"/>
                  </a:lnTo>
                  <a:lnTo>
                    <a:pt x="785" y="566"/>
                  </a:lnTo>
                  <a:lnTo>
                    <a:pt x="783" y="566"/>
                  </a:lnTo>
                  <a:lnTo>
                    <a:pt x="781" y="564"/>
                  </a:lnTo>
                  <a:lnTo>
                    <a:pt x="780" y="564"/>
                  </a:lnTo>
                  <a:lnTo>
                    <a:pt x="778" y="564"/>
                  </a:lnTo>
                  <a:lnTo>
                    <a:pt x="780" y="566"/>
                  </a:lnTo>
                  <a:lnTo>
                    <a:pt x="778" y="566"/>
                  </a:lnTo>
                  <a:lnTo>
                    <a:pt x="776" y="564"/>
                  </a:lnTo>
                  <a:lnTo>
                    <a:pt x="774" y="566"/>
                  </a:lnTo>
                  <a:lnTo>
                    <a:pt x="774" y="568"/>
                  </a:lnTo>
                  <a:lnTo>
                    <a:pt x="776" y="570"/>
                  </a:lnTo>
                  <a:lnTo>
                    <a:pt x="778" y="570"/>
                  </a:lnTo>
                  <a:lnTo>
                    <a:pt x="776" y="570"/>
                  </a:lnTo>
                  <a:lnTo>
                    <a:pt x="778" y="572"/>
                  </a:lnTo>
                  <a:lnTo>
                    <a:pt x="781" y="572"/>
                  </a:lnTo>
                  <a:lnTo>
                    <a:pt x="781" y="574"/>
                  </a:lnTo>
                  <a:lnTo>
                    <a:pt x="781" y="576"/>
                  </a:lnTo>
                  <a:lnTo>
                    <a:pt x="780" y="576"/>
                  </a:lnTo>
                  <a:lnTo>
                    <a:pt x="778" y="576"/>
                  </a:lnTo>
                  <a:lnTo>
                    <a:pt x="778" y="574"/>
                  </a:lnTo>
                  <a:lnTo>
                    <a:pt x="776" y="574"/>
                  </a:lnTo>
                  <a:lnTo>
                    <a:pt x="776" y="576"/>
                  </a:lnTo>
                  <a:lnTo>
                    <a:pt x="774" y="576"/>
                  </a:lnTo>
                  <a:lnTo>
                    <a:pt x="772" y="576"/>
                  </a:lnTo>
                  <a:lnTo>
                    <a:pt x="772" y="574"/>
                  </a:lnTo>
                  <a:lnTo>
                    <a:pt x="774" y="574"/>
                  </a:lnTo>
                  <a:lnTo>
                    <a:pt x="772" y="574"/>
                  </a:lnTo>
                  <a:lnTo>
                    <a:pt x="770" y="572"/>
                  </a:lnTo>
                  <a:lnTo>
                    <a:pt x="770" y="574"/>
                  </a:lnTo>
                  <a:lnTo>
                    <a:pt x="772" y="574"/>
                  </a:lnTo>
                  <a:lnTo>
                    <a:pt x="772" y="576"/>
                  </a:lnTo>
                  <a:lnTo>
                    <a:pt x="772" y="578"/>
                  </a:lnTo>
                  <a:lnTo>
                    <a:pt x="772" y="576"/>
                  </a:lnTo>
                  <a:lnTo>
                    <a:pt x="772" y="578"/>
                  </a:lnTo>
                  <a:lnTo>
                    <a:pt x="772" y="580"/>
                  </a:lnTo>
                  <a:lnTo>
                    <a:pt x="770" y="578"/>
                  </a:lnTo>
                  <a:lnTo>
                    <a:pt x="768" y="578"/>
                  </a:lnTo>
                  <a:lnTo>
                    <a:pt x="768" y="580"/>
                  </a:lnTo>
                  <a:lnTo>
                    <a:pt x="770" y="580"/>
                  </a:lnTo>
                  <a:lnTo>
                    <a:pt x="768" y="580"/>
                  </a:lnTo>
                  <a:lnTo>
                    <a:pt x="770" y="582"/>
                  </a:lnTo>
                  <a:lnTo>
                    <a:pt x="768" y="582"/>
                  </a:lnTo>
                  <a:lnTo>
                    <a:pt x="770" y="583"/>
                  </a:lnTo>
                  <a:lnTo>
                    <a:pt x="772" y="583"/>
                  </a:lnTo>
                  <a:lnTo>
                    <a:pt x="770" y="583"/>
                  </a:lnTo>
                  <a:lnTo>
                    <a:pt x="770" y="585"/>
                  </a:lnTo>
                  <a:lnTo>
                    <a:pt x="772" y="585"/>
                  </a:lnTo>
                  <a:lnTo>
                    <a:pt x="772" y="587"/>
                  </a:lnTo>
                  <a:lnTo>
                    <a:pt x="772" y="589"/>
                  </a:lnTo>
                  <a:lnTo>
                    <a:pt x="774" y="589"/>
                  </a:lnTo>
                  <a:lnTo>
                    <a:pt x="772" y="589"/>
                  </a:lnTo>
                  <a:lnTo>
                    <a:pt x="772" y="587"/>
                  </a:lnTo>
                  <a:lnTo>
                    <a:pt x="770" y="589"/>
                  </a:lnTo>
                  <a:lnTo>
                    <a:pt x="770" y="587"/>
                  </a:lnTo>
                  <a:lnTo>
                    <a:pt x="770" y="585"/>
                  </a:lnTo>
                  <a:lnTo>
                    <a:pt x="768" y="583"/>
                  </a:lnTo>
                  <a:lnTo>
                    <a:pt x="766" y="583"/>
                  </a:lnTo>
                  <a:lnTo>
                    <a:pt x="762" y="582"/>
                  </a:lnTo>
                  <a:lnTo>
                    <a:pt x="760" y="582"/>
                  </a:lnTo>
                  <a:lnTo>
                    <a:pt x="762" y="582"/>
                  </a:lnTo>
                  <a:lnTo>
                    <a:pt x="762" y="583"/>
                  </a:lnTo>
                  <a:lnTo>
                    <a:pt x="764" y="583"/>
                  </a:lnTo>
                  <a:lnTo>
                    <a:pt x="766" y="583"/>
                  </a:lnTo>
                  <a:lnTo>
                    <a:pt x="766" y="585"/>
                  </a:lnTo>
                  <a:lnTo>
                    <a:pt x="768" y="585"/>
                  </a:lnTo>
                  <a:lnTo>
                    <a:pt x="768" y="587"/>
                  </a:lnTo>
                  <a:lnTo>
                    <a:pt x="766" y="587"/>
                  </a:lnTo>
                  <a:lnTo>
                    <a:pt x="764" y="587"/>
                  </a:lnTo>
                  <a:lnTo>
                    <a:pt x="762" y="587"/>
                  </a:lnTo>
                  <a:lnTo>
                    <a:pt x="762" y="589"/>
                  </a:lnTo>
                  <a:lnTo>
                    <a:pt x="764" y="589"/>
                  </a:lnTo>
                  <a:lnTo>
                    <a:pt x="766" y="589"/>
                  </a:lnTo>
                  <a:lnTo>
                    <a:pt x="766" y="591"/>
                  </a:lnTo>
                  <a:lnTo>
                    <a:pt x="764" y="591"/>
                  </a:lnTo>
                  <a:lnTo>
                    <a:pt x="762" y="591"/>
                  </a:lnTo>
                  <a:lnTo>
                    <a:pt x="764" y="591"/>
                  </a:lnTo>
                  <a:lnTo>
                    <a:pt x="764" y="593"/>
                  </a:lnTo>
                  <a:lnTo>
                    <a:pt x="762" y="593"/>
                  </a:lnTo>
                  <a:lnTo>
                    <a:pt x="762" y="595"/>
                  </a:lnTo>
                  <a:lnTo>
                    <a:pt x="760" y="595"/>
                  </a:lnTo>
                  <a:lnTo>
                    <a:pt x="760" y="593"/>
                  </a:lnTo>
                  <a:lnTo>
                    <a:pt x="758" y="593"/>
                  </a:lnTo>
                  <a:lnTo>
                    <a:pt x="760" y="593"/>
                  </a:lnTo>
                  <a:lnTo>
                    <a:pt x="758" y="593"/>
                  </a:lnTo>
                  <a:lnTo>
                    <a:pt x="760" y="595"/>
                  </a:lnTo>
                  <a:lnTo>
                    <a:pt x="758" y="595"/>
                  </a:lnTo>
                  <a:lnTo>
                    <a:pt x="758" y="597"/>
                  </a:lnTo>
                  <a:lnTo>
                    <a:pt x="760" y="597"/>
                  </a:lnTo>
                  <a:lnTo>
                    <a:pt x="758" y="597"/>
                  </a:lnTo>
                  <a:lnTo>
                    <a:pt x="757" y="597"/>
                  </a:lnTo>
                  <a:lnTo>
                    <a:pt x="755" y="595"/>
                  </a:lnTo>
                  <a:lnTo>
                    <a:pt x="755" y="597"/>
                  </a:lnTo>
                  <a:lnTo>
                    <a:pt x="757" y="597"/>
                  </a:lnTo>
                  <a:lnTo>
                    <a:pt x="755" y="597"/>
                  </a:lnTo>
                  <a:lnTo>
                    <a:pt x="755" y="599"/>
                  </a:lnTo>
                  <a:lnTo>
                    <a:pt x="757" y="599"/>
                  </a:lnTo>
                  <a:lnTo>
                    <a:pt x="758" y="601"/>
                  </a:lnTo>
                  <a:lnTo>
                    <a:pt x="757" y="601"/>
                  </a:lnTo>
                  <a:lnTo>
                    <a:pt x="758" y="601"/>
                  </a:lnTo>
                  <a:lnTo>
                    <a:pt x="760" y="601"/>
                  </a:lnTo>
                  <a:lnTo>
                    <a:pt x="760" y="603"/>
                  </a:lnTo>
                  <a:lnTo>
                    <a:pt x="758" y="603"/>
                  </a:lnTo>
                  <a:lnTo>
                    <a:pt x="757" y="601"/>
                  </a:lnTo>
                  <a:lnTo>
                    <a:pt x="757" y="603"/>
                  </a:lnTo>
                  <a:lnTo>
                    <a:pt x="758" y="603"/>
                  </a:lnTo>
                  <a:lnTo>
                    <a:pt x="760" y="603"/>
                  </a:lnTo>
                  <a:lnTo>
                    <a:pt x="757" y="605"/>
                  </a:lnTo>
                  <a:lnTo>
                    <a:pt x="753" y="606"/>
                  </a:lnTo>
                  <a:lnTo>
                    <a:pt x="753" y="608"/>
                  </a:lnTo>
                  <a:lnTo>
                    <a:pt x="751" y="608"/>
                  </a:lnTo>
                  <a:lnTo>
                    <a:pt x="751" y="610"/>
                  </a:lnTo>
                  <a:lnTo>
                    <a:pt x="749" y="610"/>
                  </a:lnTo>
                  <a:lnTo>
                    <a:pt x="749" y="612"/>
                  </a:lnTo>
                  <a:lnTo>
                    <a:pt x="749" y="614"/>
                  </a:lnTo>
                  <a:lnTo>
                    <a:pt x="751" y="614"/>
                  </a:lnTo>
                  <a:lnTo>
                    <a:pt x="751" y="616"/>
                  </a:lnTo>
                  <a:lnTo>
                    <a:pt x="749" y="618"/>
                  </a:lnTo>
                  <a:lnTo>
                    <a:pt x="747" y="616"/>
                  </a:lnTo>
                  <a:lnTo>
                    <a:pt x="747" y="618"/>
                  </a:lnTo>
                  <a:lnTo>
                    <a:pt x="749" y="618"/>
                  </a:lnTo>
                  <a:lnTo>
                    <a:pt x="749" y="620"/>
                  </a:lnTo>
                  <a:lnTo>
                    <a:pt x="747" y="622"/>
                  </a:lnTo>
                  <a:lnTo>
                    <a:pt x="747" y="624"/>
                  </a:lnTo>
                  <a:lnTo>
                    <a:pt x="749" y="624"/>
                  </a:lnTo>
                  <a:lnTo>
                    <a:pt x="747" y="624"/>
                  </a:lnTo>
                  <a:lnTo>
                    <a:pt x="747" y="626"/>
                  </a:lnTo>
                  <a:lnTo>
                    <a:pt x="745" y="626"/>
                  </a:lnTo>
                  <a:lnTo>
                    <a:pt x="745" y="628"/>
                  </a:lnTo>
                  <a:lnTo>
                    <a:pt x="745" y="630"/>
                  </a:lnTo>
                  <a:lnTo>
                    <a:pt x="745" y="631"/>
                  </a:lnTo>
                  <a:lnTo>
                    <a:pt x="743" y="631"/>
                  </a:lnTo>
                  <a:lnTo>
                    <a:pt x="743" y="633"/>
                  </a:lnTo>
                  <a:lnTo>
                    <a:pt x="743" y="635"/>
                  </a:lnTo>
                  <a:lnTo>
                    <a:pt x="741" y="635"/>
                  </a:lnTo>
                  <a:lnTo>
                    <a:pt x="743" y="637"/>
                  </a:lnTo>
                  <a:lnTo>
                    <a:pt x="741" y="637"/>
                  </a:lnTo>
                  <a:lnTo>
                    <a:pt x="741" y="639"/>
                  </a:lnTo>
                  <a:lnTo>
                    <a:pt x="741" y="641"/>
                  </a:lnTo>
                  <a:lnTo>
                    <a:pt x="741" y="643"/>
                  </a:lnTo>
                  <a:lnTo>
                    <a:pt x="739" y="643"/>
                  </a:lnTo>
                  <a:lnTo>
                    <a:pt x="737" y="641"/>
                  </a:lnTo>
                  <a:lnTo>
                    <a:pt x="737" y="643"/>
                  </a:lnTo>
                  <a:lnTo>
                    <a:pt x="739" y="643"/>
                  </a:lnTo>
                  <a:lnTo>
                    <a:pt x="737" y="643"/>
                  </a:lnTo>
                  <a:lnTo>
                    <a:pt x="735" y="643"/>
                  </a:lnTo>
                  <a:lnTo>
                    <a:pt x="737" y="645"/>
                  </a:lnTo>
                  <a:lnTo>
                    <a:pt x="739" y="647"/>
                  </a:lnTo>
                  <a:lnTo>
                    <a:pt x="739" y="649"/>
                  </a:lnTo>
                  <a:lnTo>
                    <a:pt x="737" y="649"/>
                  </a:lnTo>
                  <a:lnTo>
                    <a:pt x="737" y="651"/>
                  </a:lnTo>
                  <a:lnTo>
                    <a:pt x="737" y="653"/>
                  </a:lnTo>
                  <a:lnTo>
                    <a:pt x="737" y="654"/>
                  </a:lnTo>
                  <a:lnTo>
                    <a:pt x="737" y="656"/>
                  </a:lnTo>
                  <a:lnTo>
                    <a:pt x="737" y="658"/>
                  </a:lnTo>
                  <a:lnTo>
                    <a:pt x="735" y="658"/>
                  </a:lnTo>
                  <a:lnTo>
                    <a:pt x="737" y="658"/>
                  </a:lnTo>
                  <a:lnTo>
                    <a:pt x="735" y="658"/>
                  </a:lnTo>
                  <a:lnTo>
                    <a:pt x="737" y="658"/>
                  </a:lnTo>
                  <a:lnTo>
                    <a:pt x="735" y="658"/>
                  </a:lnTo>
                  <a:lnTo>
                    <a:pt x="735" y="660"/>
                  </a:lnTo>
                  <a:lnTo>
                    <a:pt x="735" y="662"/>
                  </a:lnTo>
                  <a:lnTo>
                    <a:pt x="735" y="664"/>
                  </a:lnTo>
                  <a:lnTo>
                    <a:pt x="735" y="666"/>
                  </a:lnTo>
                  <a:lnTo>
                    <a:pt x="735" y="668"/>
                  </a:lnTo>
                  <a:lnTo>
                    <a:pt x="735" y="670"/>
                  </a:lnTo>
                  <a:lnTo>
                    <a:pt x="735" y="672"/>
                  </a:lnTo>
                  <a:lnTo>
                    <a:pt x="735" y="674"/>
                  </a:lnTo>
                  <a:lnTo>
                    <a:pt x="737" y="674"/>
                  </a:lnTo>
                  <a:lnTo>
                    <a:pt x="735" y="674"/>
                  </a:lnTo>
                  <a:lnTo>
                    <a:pt x="735" y="676"/>
                  </a:lnTo>
                  <a:lnTo>
                    <a:pt x="737" y="676"/>
                  </a:lnTo>
                  <a:lnTo>
                    <a:pt x="737" y="678"/>
                  </a:lnTo>
                  <a:lnTo>
                    <a:pt x="737" y="679"/>
                  </a:lnTo>
                  <a:lnTo>
                    <a:pt x="737" y="681"/>
                  </a:lnTo>
                  <a:lnTo>
                    <a:pt x="735" y="681"/>
                  </a:lnTo>
                  <a:lnTo>
                    <a:pt x="735" y="683"/>
                  </a:lnTo>
                  <a:lnTo>
                    <a:pt x="735" y="685"/>
                  </a:lnTo>
                  <a:lnTo>
                    <a:pt x="735" y="687"/>
                  </a:lnTo>
                  <a:lnTo>
                    <a:pt x="735" y="689"/>
                  </a:lnTo>
                  <a:lnTo>
                    <a:pt x="733" y="689"/>
                  </a:lnTo>
                  <a:lnTo>
                    <a:pt x="735" y="689"/>
                  </a:lnTo>
                  <a:lnTo>
                    <a:pt x="735" y="691"/>
                  </a:lnTo>
                  <a:lnTo>
                    <a:pt x="737" y="691"/>
                  </a:lnTo>
                  <a:lnTo>
                    <a:pt x="737" y="693"/>
                  </a:lnTo>
                  <a:lnTo>
                    <a:pt x="737" y="695"/>
                  </a:lnTo>
                  <a:lnTo>
                    <a:pt x="737" y="697"/>
                  </a:lnTo>
                  <a:lnTo>
                    <a:pt x="737" y="695"/>
                  </a:lnTo>
                  <a:lnTo>
                    <a:pt x="739" y="695"/>
                  </a:lnTo>
                  <a:lnTo>
                    <a:pt x="741" y="697"/>
                  </a:lnTo>
                  <a:lnTo>
                    <a:pt x="741" y="699"/>
                  </a:lnTo>
                  <a:lnTo>
                    <a:pt x="743" y="701"/>
                  </a:lnTo>
                  <a:lnTo>
                    <a:pt x="743" y="699"/>
                  </a:lnTo>
                  <a:lnTo>
                    <a:pt x="745" y="697"/>
                  </a:lnTo>
                  <a:lnTo>
                    <a:pt x="745" y="699"/>
                  </a:lnTo>
                  <a:lnTo>
                    <a:pt x="745" y="701"/>
                  </a:lnTo>
                  <a:lnTo>
                    <a:pt x="745" y="702"/>
                  </a:lnTo>
                  <a:lnTo>
                    <a:pt x="743" y="702"/>
                  </a:lnTo>
                  <a:lnTo>
                    <a:pt x="743" y="704"/>
                  </a:lnTo>
                  <a:lnTo>
                    <a:pt x="743" y="706"/>
                  </a:lnTo>
                  <a:lnTo>
                    <a:pt x="743" y="708"/>
                  </a:lnTo>
                  <a:lnTo>
                    <a:pt x="743" y="710"/>
                  </a:lnTo>
                  <a:lnTo>
                    <a:pt x="743" y="712"/>
                  </a:lnTo>
                  <a:lnTo>
                    <a:pt x="743" y="714"/>
                  </a:lnTo>
                  <a:lnTo>
                    <a:pt x="743" y="712"/>
                  </a:lnTo>
                  <a:lnTo>
                    <a:pt x="745" y="710"/>
                  </a:lnTo>
                  <a:lnTo>
                    <a:pt x="745" y="708"/>
                  </a:lnTo>
                  <a:lnTo>
                    <a:pt x="745" y="706"/>
                  </a:lnTo>
                  <a:lnTo>
                    <a:pt x="745" y="704"/>
                  </a:lnTo>
                  <a:lnTo>
                    <a:pt x="745" y="702"/>
                  </a:lnTo>
                  <a:lnTo>
                    <a:pt x="745" y="701"/>
                  </a:lnTo>
                  <a:lnTo>
                    <a:pt x="745" y="699"/>
                  </a:lnTo>
                  <a:lnTo>
                    <a:pt x="747" y="699"/>
                  </a:lnTo>
                  <a:lnTo>
                    <a:pt x="745" y="699"/>
                  </a:lnTo>
                  <a:lnTo>
                    <a:pt x="747" y="699"/>
                  </a:lnTo>
                  <a:lnTo>
                    <a:pt x="751" y="699"/>
                  </a:lnTo>
                  <a:lnTo>
                    <a:pt x="753" y="699"/>
                  </a:lnTo>
                  <a:lnTo>
                    <a:pt x="753" y="697"/>
                  </a:lnTo>
                  <a:lnTo>
                    <a:pt x="755" y="699"/>
                  </a:lnTo>
                  <a:lnTo>
                    <a:pt x="757" y="699"/>
                  </a:lnTo>
                  <a:lnTo>
                    <a:pt x="757" y="701"/>
                  </a:lnTo>
                  <a:lnTo>
                    <a:pt x="758" y="701"/>
                  </a:lnTo>
                  <a:lnTo>
                    <a:pt x="758" y="699"/>
                  </a:lnTo>
                  <a:lnTo>
                    <a:pt x="760" y="699"/>
                  </a:lnTo>
                  <a:lnTo>
                    <a:pt x="762" y="699"/>
                  </a:lnTo>
                  <a:lnTo>
                    <a:pt x="762" y="701"/>
                  </a:lnTo>
                  <a:lnTo>
                    <a:pt x="762" y="702"/>
                  </a:lnTo>
                  <a:lnTo>
                    <a:pt x="762" y="704"/>
                  </a:lnTo>
                  <a:lnTo>
                    <a:pt x="762" y="706"/>
                  </a:lnTo>
                  <a:lnTo>
                    <a:pt x="764" y="708"/>
                  </a:lnTo>
                  <a:lnTo>
                    <a:pt x="764" y="710"/>
                  </a:lnTo>
                  <a:lnTo>
                    <a:pt x="764" y="712"/>
                  </a:lnTo>
                  <a:lnTo>
                    <a:pt x="764" y="714"/>
                  </a:lnTo>
                  <a:lnTo>
                    <a:pt x="766" y="714"/>
                  </a:lnTo>
                  <a:lnTo>
                    <a:pt x="766" y="716"/>
                  </a:lnTo>
                  <a:lnTo>
                    <a:pt x="766" y="718"/>
                  </a:lnTo>
                  <a:lnTo>
                    <a:pt x="768" y="720"/>
                  </a:lnTo>
                  <a:lnTo>
                    <a:pt x="768" y="722"/>
                  </a:lnTo>
                  <a:lnTo>
                    <a:pt x="768" y="724"/>
                  </a:lnTo>
                  <a:lnTo>
                    <a:pt x="768" y="725"/>
                  </a:lnTo>
                  <a:lnTo>
                    <a:pt x="768" y="727"/>
                  </a:lnTo>
                  <a:lnTo>
                    <a:pt x="770" y="729"/>
                  </a:lnTo>
                  <a:lnTo>
                    <a:pt x="770" y="731"/>
                  </a:lnTo>
                  <a:lnTo>
                    <a:pt x="772" y="733"/>
                  </a:lnTo>
                  <a:lnTo>
                    <a:pt x="772" y="735"/>
                  </a:lnTo>
                  <a:lnTo>
                    <a:pt x="772" y="737"/>
                  </a:lnTo>
                  <a:lnTo>
                    <a:pt x="774" y="737"/>
                  </a:lnTo>
                  <a:lnTo>
                    <a:pt x="774" y="739"/>
                  </a:lnTo>
                  <a:lnTo>
                    <a:pt x="774" y="741"/>
                  </a:lnTo>
                  <a:lnTo>
                    <a:pt x="774" y="743"/>
                  </a:lnTo>
                  <a:lnTo>
                    <a:pt x="774" y="745"/>
                  </a:lnTo>
                  <a:lnTo>
                    <a:pt x="772" y="749"/>
                  </a:lnTo>
                  <a:lnTo>
                    <a:pt x="770" y="750"/>
                  </a:lnTo>
                  <a:lnTo>
                    <a:pt x="770" y="752"/>
                  </a:lnTo>
                  <a:lnTo>
                    <a:pt x="768" y="752"/>
                  </a:lnTo>
                  <a:lnTo>
                    <a:pt x="766" y="754"/>
                  </a:lnTo>
                  <a:lnTo>
                    <a:pt x="768" y="752"/>
                  </a:lnTo>
                  <a:lnTo>
                    <a:pt x="770" y="752"/>
                  </a:lnTo>
                  <a:lnTo>
                    <a:pt x="772" y="750"/>
                  </a:lnTo>
                  <a:lnTo>
                    <a:pt x="776" y="749"/>
                  </a:lnTo>
                  <a:lnTo>
                    <a:pt x="778" y="749"/>
                  </a:lnTo>
                  <a:lnTo>
                    <a:pt x="776" y="750"/>
                  </a:lnTo>
                  <a:lnTo>
                    <a:pt x="776" y="752"/>
                  </a:lnTo>
                  <a:lnTo>
                    <a:pt x="774" y="752"/>
                  </a:lnTo>
                  <a:lnTo>
                    <a:pt x="776" y="752"/>
                  </a:lnTo>
                  <a:lnTo>
                    <a:pt x="778" y="750"/>
                  </a:lnTo>
                  <a:lnTo>
                    <a:pt x="781" y="749"/>
                  </a:lnTo>
                  <a:lnTo>
                    <a:pt x="783" y="749"/>
                  </a:lnTo>
                  <a:lnTo>
                    <a:pt x="789" y="747"/>
                  </a:lnTo>
                  <a:lnTo>
                    <a:pt x="793" y="745"/>
                  </a:lnTo>
                  <a:lnTo>
                    <a:pt x="795" y="743"/>
                  </a:lnTo>
                  <a:lnTo>
                    <a:pt x="799" y="743"/>
                  </a:lnTo>
                  <a:lnTo>
                    <a:pt x="801" y="745"/>
                  </a:lnTo>
                  <a:lnTo>
                    <a:pt x="803" y="745"/>
                  </a:lnTo>
                  <a:lnTo>
                    <a:pt x="805" y="745"/>
                  </a:lnTo>
                  <a:lnTo>
                    <a:pt x="806" y="745"/>
                  </a:lnTo>
                  <a:lnTo>
                    <a:pt x="806" y="747"/>
                  </a:lnTo>
                  <a:lnTo>
                    <a:pt x="808" y="749"/>
                  </a:lnTo>
                  <a:lnTo>
                    <a:pt x="810" y="749"/>
                  </a:lnTo>
                  <a:lnTo>
                    <a:pt x="812" y="750"/>
                  </a:lnTo>
                  <a:lnTo>
                    <a:pt x="814" y="750"/>
                  </a:lnTo>
                  <a:lnTo>
                    <a:pt x="814" y="752"/>
                  </a:lnTo>
                  <a:lnTo>
                    <a:pt x="820" y="752"/>
                  </a:lnTo>
                  <a:lnTo>
                    <a:pt x="822" y="752"/>
                  </a:lnTo>
                  <a:lnTo>
                    <a:pt x="824" y="754"/>
                  </a:lnTo>
                  <a:lnTo>
                    <a:pt x="826" y="754"/>
                  </a:lnTo>
                  <a:lnTo>
                    <a:pt x="828" y="754"/>
                  </a:lnTo>
                  <a:lnTo>
                    <a:pt x="828" y="756"/>
                  </a:lnTo>
                  <a:lnTo>
                    <a:pt x="829" y="756"/>
                  </a:lnTo>
                  <a:lnTo>
                    <a:pt x="829" y="754"/>
                  </a:lnTo>
                  <a:lnTo>
                    <a:pt x="829" y="756"/>
                  </a:lnTo>
                  <a:lnTo>
                    <a:pt x="831" y="756"/>
                  </a:lnTo>
                  <a:lnTo>
                    <a:pt x="833" y="758"/>
                  </a:lnTo>
                  <a:lnTo>
                    <a:pt x="833" y="760"/>
                  </a:lnTo>
                  <a:lnTo>
                    <a:pt x="835" y="760"/>
                  </a:lnTo>
                  <a:lnTo>
                    <a:pt x="835" y="762"/>
                  </a:lnTo>
                  <a:lnTo>
                    <a:pt x="837" y="762"/>
                  </a:lnTo>
                  <a:lnTo>
                    <a:pt x="837" y="764"/>
                  </a:lnTo>
                  <a:lnTo>
                    <a:pt x="839" y="764"/>
                  </a:lnTo>
                  <a:lnTo>
                    <a:pt x="843" y="766"/>
                  </a:lnTo>
                  <a:lnTo>
                    <a:pt x="845" y="768"/>
                  </a:lnTo>
                  <a:lnTo>
                    <a:pt x="845" y="770"/>
                  </a:lnTo>
                  <a:lnTo>
                    <a:pt x="847" y="772"/>
                  </a:lnTo>
                  <a:lnTo>
                    <a:pt x="849" y="773"/>
                  </a:lnTo>
                  <a:lnTo>
                    <a:pt x="849" y="775"/>
                  </a:lnTo>
                  <a:lnTo>
                    <a:pt x="851" y="777"/>
                  </a:lnTo>
                  <a:lnTo>
                    <a:pt x="851" y="779"/>
                  </a:lnTo>
                  <a:lnTo>
                    <a:pt x="853" y="779"/>
                  </a:lnTo>
                  <a:lnTo>
                    <a:pt x="854" y="779"/>
                  </a:lnTo>
                  <a:lnTo>
                    <a:pt x="854" y="781"/>
                  </a:lnTo>
                  <a:lnTo>
                    <a:pt x="858" y="781"/>
                  </a:lnTo>
                  <a:lnTo>
                    <a:pt x="860" y="781"/>
                  </a:lnTo>
                  <a:lnTo>
                    <a:pt x="860" y="783"/>
                  </a:lnTo>
                  <a:lnTo>
                    <a:pt x="862" y="783"/>
                  </a:lnTo>
                  <a:lnTo>
                    <a:pt x="864" y="783"/>
                  </a:lnTo>
                  <a:lnTo>
                    <a:pt x="864" y="785"/>
                  </a:lnTo>
                  <a:lnTo>
                    <a:pt x="866" y="785"/>
                  </a:lnTo>
                  <a:lnTo>
                    <a:pt x="870" y="787"/>
                  </a:lnTo>
                  <a:lnTo>
                    <a:pt x="872" y="787"/>
                  </a:lnTo>
                  <a:lnTo>
                    <a:pt x="876" y="789"/>
                  </a:lnTo>
                  <a:lnTo>
                    <a:pt x="877" y="789"/>
                  </a:lnTo>
                  <a:lnTo>
                    <a:pt x="877" y="791"/>
                  </a:lnTo>
                  <a:lnTo>
                    <a:pt x="879" y="791"/>
                  </a:lnTo>
                  <a:lnTo>
                    <a:pt x="881" y="791"/>
                  </a:lnTo>
                  <a:lnTo>
                    <a:pt x="881" y="793"/>
                  </a:lnTo>
                  <a:lnTo>
                    <a:pt x="883" y="793"/>
                  </a:lnTo>
                  <a:lnTo>
                    <a:pt x="883" y="795"/>
                  </a:lnTo>
                  <a:lnTo>
                    <a:pt x="885" y="797"/>
                  </a:lnTo>
                  <a:lnTo>
                    <a:pt x="887" y="797"/>
                  </a:lnTo>
                  <a:lnTo>
                    <a:pt x="887" y="798"/>
                  </a:lnTo>
                  <a:lnTo>
                    <a:pt x="889" y="798"/>
                  </a:lnTo>
                  <a:lnTo>
                    <a:pt x="889" y="800"/>
                  </a:lnTo>
                  <a:lnTo>
                    <a:pt x="887" y="800"/>
                  </a:lnTo>
                  <a:lnTo>
                    <a:pt x="887" y="802"/>
                  </a:lnTo>
                  <a:lnTo>
                    <a:pt x="887" y="804"/>
                  </a:lnTo>
                  <a:lnTo>
                    <a:pt x="885" y="804"/>
                  </a:lnTo>
                  <a:lnTo>
                    <a:pt x="885" y="806"/>
                  </a:lnTo>
                  <a:lnTo>
                    <a:pt x="885" y="808"/>
                  </a:lnTo>
                  <a:lnTo>
                    <a:pt x="885" y="806"/>
                  </a:lnTo>
                  <a:lnTo>
                    <a:pt x="887" y="804"/>
                  </a:lnTo>
                  <a:lnTo>
                    <a:pt x="889" y="800"/>
                  </a:lnTo>
                  <a:lnTo>
                    <a:pt x="891" y="800"/>
                  </a:lnTo>
                  <a:lnTo>
                    <a:pt x="893" y="800"/>
                  </a:lnTo>
                  <a:lnTo>
                    <a:pt x="899" y="800"/>
                  </a:lnTo>
                  <a:lnTo>
                    <a:pt x="901" y="800"/>
                  </a:lnTo>
                  <a:lnTo>
                    <a:pt x="904" y="800"/>
                  </a:lnTo>
                  <a:lnTo>
                    <a:pt x="906" y="800"/>
                  </a:lnTo>
                  <a:lnTo>
                    <a:pt x="908" y="798"/>
                  </a:lnTo>
                  <a:lnTo>
                    <a:pt x="910" y="800"/>
                  </a:lnTo>
                  <a:lnTo>
                    <a:pt x="912" y="800"/>
                  </a:lnTo>
                  <a:lnTo>
                    <a:pt x="912" y="802"/>
                  </a:lnTo>
                  <a:lnTo>
                    <a:pt x="912" y="800"/>
                  </a:lnTo>
                  <a:lnTo>
                    <a:pt x="912" y="802"/>
                  </a:lnTo>
                  <a:lnTo>
                    <a:pt x="914" y="802"/>
                  </a:lnTo>
                  <a:lnTo>
                    <a:pt x="914" y="804"/>
                  </a:lnTo>
                  <a:lnTo>
                    <a:pt x="914" y="802"/>
                  </a:lnTo>
                  <a:lnTo>
                    <a:pt x="914" y="800"/>
                  </a:lnTo>
                  <a:lnTo>
                    <a:pt x="912" y="800"/>
                  </a:lnTo>
                  <a:lnTo>
                    <a:pt x="914" y="800"/>
                  </a:lnTo>
                  <a:lnTo>
                    <a:pt x="916" y="800"/>
                  </a:lnTo>
                  <a:lnTo>
                    <a:pt x="918" y="802"/>
                  </a:lnTo>
                  <a:lnTo>
                    <a:pt x="920" y="802"/>
                  </a:lnTo>
                  <a:lnTo>
                    <a:pt x="922" y="802"/>
                  </a:lnTo>
                  <a:lnTo>
                    <a:pt x="924" y="800"/>
                  </a:lnTo>
                  <a:lnTo>
                    <a:pt x="925" y="802"/>
                  </a:lnTo>
                  <a:lnTo>
                    <a:pt x="925" y="804"/>
                  </a:lnTo>
                  <a:lnTo>
                    <a:pt x="924" y="804"/>
                  </a:lnTo>
                  <a:lnTo>
                    <a:pt x="925" y="804"/>
                  </a:lnTo>
                  <a:lnTo>
                    <a:pt x="927" y="804"/>
                  </a:lnTo>
                  <a:lnTo>
                    <a:pt x="929" y="802"/>
                  </a:lnTo>
                  <a:lnTo>
                    <a:pt x="929" y="804"/>
                  </a:lnTo>
                  <a:lnTo>
                    <a:pt x="931" y="804"/>
                  </a:lnTo>
                  <a:lnTo>
                    <a:pt x="933" y="804"/>
                  </a:lnTo>
                  <a:lnTo>
                    <a:pt x="933" y="806"/>
                  </a:lnTo>
                  <a:lnTo>
                    <a:pt x="935" y="806"/>
                  </a:lnTo>
                  <a:lnTo>
                    <a:pt x="933" y="804"/>
                  </a:lnTo>
                  <a:lnTo>
                    <a:pt x="935" y="804"/>
                  </a:lnTo>
                  <a:lnTo>
                    <a:pt x="933" y="804"/>
                  </a:lnTo>
                  <a:lnTo>
                    <a:pt x="935" y="804"/>
                  </a:lnTo>
                  <a:lnTo>
                    <a:pt x="935" y="806"/>
                  </a:lnTo>
                  <a:lnTo>
                    <a:pt x="935" y="808"/>
                  </a:lnTo>
                  <a:lnTo>
                    <a:pt x="935" y="810"/>
                  </a:lnTo>
                  <a:lnTo>
                    <a:pt x="935" y="812"/>
                  </a:lnTo>
                  <a:lnTo>
                    <a:pt x="937" y="812"/>
                  </a:lnTo>
                  <a:lnTo>
                    <a:pt x="935" y="816"/>
                  </a:lnTo>
                  <a:lnTo>
                    <a:pt x="935" y="820"/>
                  </a:lnTo>
                  <a:lnTo>
                    <a:pt x="933" y="821"/>
                  </a:lnTo>
                  <a:lnTo>
                    <a:pt x="933" y="823"/>
                  </a:lnTo>
                  <a:lnTo>
                    <a:pt x="933" y="825"/>
                  </a:lnTo>
                  <a:lnTo>
                    <a:pt x="933" y="827"/>
                  </a:lnTo>
                  <a:lnTo>
                    <a:pt x="933" y="829"/>
                  </a:lnTo>
                  <a:lnTo>
                    <a:pt x="933" y="831"/>
                  </a:lnTo>
                  <a:lnTo>
                    <a:pt x="933" y="833"/>
                  </a:lnTo>
                  <a:lnTo>
                    <a:pt x="933" y="831"/>
                  </a:lnTo>
                  <a:lnTo>
                    <a:pt x="935" y="833"/>
                  </a:lnTo>
                  <a:lnTo>
                    <a:pt x="937" y="837"/>
                  </a:lnTo>
                  <a:lnTo>
                    <a:pt x="937" y="839"/>
                  </a:lnTo>
                  <a:lnTo>
                    <a:pt x="937" y="841"/>
                  </a:lnTo>
                  <a:lnTo>
                    <a:pt x="937" y="843"/>
                  </a:lnTo>
                  <a:lnTo>
                    <a:pt x="937" y="845"/>
                  </a:lnTo>
                  <a:lnTo>
                    <a:pt x="937" y="846"/>
                  </a:lnTo>
                  <a:lnTo>
                    <a:pt x="935" y="846"/>
                  </a:lnTo>
                  <a:lnTo>
                    <a:pt x="937" y="846"/>
                  </a:lnTo>
                  <a:lnTo>
                    <a:pt x="937" y="848"/>
                  </a:lnTo>
                  <a:lnTo>
                    <a:pt x="937" y="850"/>
                  </a:lnTo>
                  <a:lnTo>
                    <a:pt x="937" y="854"/>
                  </a:lnTo>
                  <a:lnTo>
                    <a:pt x="937" y="856"/>
                  </a:lnTo>
                  <a:lnTo>
                    <a:pt x="935" y="856"/>
                  </a:lnTo>
                  <a:lnTo>
                    <a:pt x="935" y="858"/>
                  </a:lnTo>
                  <a:lnTo>
                    <a:pt x="935" y="860"/>
                  </a:lnTo>
                  <a:lnTo>
                    <a:pt x="935" y="862"/>
                  </a:lnTo>
                  <a:lnTo>
                    <a:pt x="935" y="864"/>
                  </a:lnTo>
                  <a:lnTo>
                    <a:pt x="937" y="864"/>
                  </a:lnTo>
                  <a:lnTo>
                    <a:pt x="937" y="866"/>
                  </a:lnTo>
                  <a:lnTo>
                    <a:pt x="939" y="866"/>
                  </a:lnTo>
                  <a:lnTo>
                    <a:pt x="939" y="868"/>
                  </a:lnTo>
                  <a:lnTo>
                    <a:pt x="941" y="869"/>
                  </a:lnTo>
                  <a:lnTo>
                    <a:pt x="941" y="871"/>
                  </a:lnTo>
                  <a:lnTo>
                    <a:pt x="943" y="871"/>
                  </a:lnTo>
                  <a:lnTo>
                    <a:pt x="945" y="875"/>
                  </a:lnTo>
                  <a:lnTo>
                    <a:pt x="947" y="877"/>
                  </a:lnTo>
                  <a:lnTo>
                    <a:pt x="947" y="879"/>
                  </a:lnTo>
                  <a:lnTo>
                    <a:pt x="949" y="881"/>
                  </a:lnTo>
                  <a:lnTo>
                    <a:pt x="947" y="881"/>
                  </a:lnTo>
                  <a:lnTo>
                    <a:pt x="945" y="881"/>
                  </a:lnTo>
                  <a:lnTo>
                    <a:pt x="943" y="881"/>
                  </a:lnTo>
                  <a:lnTo>
                    <a:pt x="941" y="883"/>
                  </a:lnTo>
                  <a:lnTo>
                    <a:pt x="943" y="883"/>
                  </a:lnTo>
                  <a:lnTo>
                    <a:pt x="943" y="881"/>
                  </a:lnTo>
                  <a:lnTo>
                    <a:pt x="943" y="883"/>
                  </a:lnTo>
                  <a:lnTo>
                    <a:pt x="941" y="883"/>
                  </a:lnTo>
                  <a:lnTo>
                    <a:pt x="943" y="883"/>
                  </a:lnTo>
                  <a:lnTo>
                    <a:pt x="947" y="883"/>
                  </a:lnTo>
                  <a:lnTo>
                    <a:pt x="949" y="883"/>
                  </a:lnTo>
                  <a:lnTo>
                    <a:pt x="949" y="885"/>
                  </a:lnTo>
                  <a:lnTo>
                    <a:pt x="950" y="885"/>
                  </a:lnTo>
                  <a:lnTo>
                    <a:pt x="950" y="887"/>
                  </a:lnTo>
                  <a:lnTo>
                    <a:pt x="952" y="887"/>
                  </a:lnTo>
                  <a:lnTo>
                    <a:pt x="954" y="887"/>
                  </a:lnTo>
                  <a:lnTo>
                    <a:pt x="956" y="889"/>
                  </a:lnTo>
                  <a:lnTo>
                    <a:pt x="956" y="891"/>
                  </a:lnTo>
                  <a:lnTo>
                    <a:pt x="958" y="891"/>
                  </a:lnTo>
                  <a:lnTo>
                    <a:pt x="958" y="893"/>
                  </a:lnTo>
                  <a:lnTo>
                    <a:pt x="960" y="893"/>
                  </a:lnTo>
                  <a:lnTo>
                    <a:pt x="960" y="894"/>
                  </a:lnTo>
                  <a:lnTo>
                    <a:pt x="962" y="894"/>
                  </a:lnTo>
                  <a:lnTo>
                    <a:pt x="962" y="896"/>
                  </a:lnTo>
                  <a:lnTo>
                    <a:pt x="962" y="898"/>
                  </a:lnTo>
                  <a:lnTo>
                    <a:pt x="964" y="900"/>
                  </a:lnTo>
                  <a:lnTo>
                    <a:pt x="964" y="902"/>
                  </a:lnTo>
                  <a:lnTo>
                    <a:pt x="964" y="904"/>
                  </a:lnTo>
                  <a:lnTo>
                    <a:pt x="962" y="906"/>
                  </a:lnTo>
                  <a:lnTo>
                    <a:pt x="960" y="908"/>
                  </a:lnTo>
                  <a:lnTo>
                    <a:pt x="960" y="910"/>
                  </a:lnTo>
                  <a:lnTo>
                    <a:pt x="958" y="910"/>
                  </a:lnTo>
                  <a:lnTo>
                    <a:pt x="956" y="912"/>
                  </a:lnTo>
                  <a:lnTo>
                    <a:pt x="954" y="914"/>
                  </a:lnTo>
                  <a:lnTo>
                    <a:pt x="956" y="914"/>
                  </a:lnTo>
                  <a:lnTo>
                    <a:pt x="956" y="912"/>
                  </a:lnTo>
                  <a:lnTo>
                    <a:pt x="956" y="914"/>
                  </a:lnTo>
                  <a:lnTo>
                    <a:pt x="958" y="912"/>
                  </a:lnTo>
                  <a:lnTo>
                    <a:pt x="958" y="910"/>
                  </a:lnTo>
                  <a:lnTo>
                    <a:pt x="960" y="910"/>
                  </a:lnTo>
                  <a:lnTo>
                    <a:pt x="962" y="908"/>
                  </a:lnTo>
                  <a:lnTo>
                    <a:pt x="962" y="906"/>
                  </a:lnTo>
                  <a:lnTo>
                    <a:pt x="964" y="906"/>
                  </a:lnTo>
                  <a:lnTo>
                    <a:pt x="966" y="906"/>
                  </a:lnTo>
                  <a:lnTo>
                    <a:pt x="968" y="906"/>
                  </a:lnTo>
                  <a:lnTo>
                    <a:pt x="970" y="906"/>
                  </a:lnTo>
                  <a:lnTo>
                    <a:pt x="970" y="908"/>
                  </a:lnTo>
                  <a:lnTo>
                    <a:pt x="972" y="908"/>
                  </a:lnTo>
                  <a:lnTo>
                    <a:pt x="973" y="910"/>
                  </a:lnTo>
                  <a:lnTo>
                    <a:pt x="975" y="910"/>
                  </a:lnTo>
                  <a:lnTo>
                    <a:pt x="975" y="912"/>
                  </a:lnTo>
                  <a:lnTo>
                    <a:pt x="977" y="912"/>
                  </a:lnTo>
                  <a:lnTo>
                    <a:pt x="977" y="914"/>
                  </a:lnTo>
                  <a:lnTo>
                    <a:pt x="979" y="916"/>
                  </a:lnTo>
                  <a:lnTo>
                    <a:pt x="981" y="917"/>
                  </a:lnTo>
                  <a:lnTo>
                    <a:pt x="981" y="919"/>
                  </a:lnTo>
                  <a:lnTo>
                    <a:pt x="981" y="921"/>
                  </a:lnTo>
                  <a:lnTo>
                    <a:pt x="981" y="919"/>
                  </a:lnTo>
                  <a:lnTo>
                    <a:pt x="981" y="917"/>
                  </a:lnTo>
                  <a:lnTo>
                    <a:pt x="979" y="916"/>
                  </a:lnTo>
                  <a:lnTo>
                    <a:pt x="979" y="914"/>
                  </a:lnTo>
                  <a:lnTo>
                    <a:pt x="977" y="912"/>
                  </a:lnTo>
                  <a:lnTo>
                    <a:pt x="975" y="912"/>
                  </a:lnTo>
                  <a:lnTo>
                    <a:pt x="975" y="910"/>
                  </a:lnTo>
                  <a:lnTo>
                    <a:pt x="975" y="908"/>
                  </a:lnTo>
                  <a:lnTo>
                    <a:pt x="975" y="906"/>
                  </a:lnTo>
                  <a:lnTo>
                    <a:pt x="977" y="906"/>
                  </a:lnTo>
                  <a:lnTo>
                    <a:pt x="975" y="906"/>
                  </a:lnTo>
                  <a:lnTo>
                    <a:pt x="975" y="904"/>
                  </a:lnTo>
                  <a:lnTo>
                    <a:pt x="977" y="904"/>
                  </a:lnTo>
                  <a:lnTo>
                    <a:pt x="977" y="902"/>
                  </a:lnTo>
                  <a:lnTo>
                    <a:pt x="979" y="902"/>
                  </a:lnTo>
                  <a:lnTo>
                    <a:pt x="979" y="900"/>
                  </a:lnTo>
                  <a:lnTo>
                    <a:pt x="977" y="900"/>
                  </a:lnTo>
                  <a:lnTo>
                    <a:pt x="979" y="900"/>
                  </a:lnTo>
                  <a:lnTo>
                    <a:pt x="979" y="898"/>
                  </a:lnTo>
                  <a:lnTo>
                    <a:pt x="981" y="896"/>
                  </a:lnTo>
                  <a:lnTo>
                    <a:pt x="983" y="898"/>
                  </a:lnTo>
                  <a:lnTo>
                    <a:pt x="983" y="900"/>
                  </a:lnTo>
                  <a:lnTo>
                    <a:pt x="985" y="900"/>
                  </a:lnTo>
                  <a:lnTo>
                    <a:pt x="987" y="902"/>
                  </a:lnTo>
                  <a:lnTo>
                    <a:pt x="987" y="904"/>
                  </a:lnTo>
                  <a:lnTo>
                    <a:pt x="989" y="906"/>
                  </a:lnTo>
                  <a:lnTo>
                    <a:pt x="987" y="908"/>
                  </a:lnTo>
                  <a:lnTo>
                    <a:pt x="989" y="908"/>
                  </a:lnTo>
                  <a:lnTo>
                    <a:pt x="989" y="910"/>
                  </a:lnTo>
                  <a:lnTo>
                    <a:pt x="989" y="908"/>
                  </a:lnTo>
                  <a:lnTo>
                    <a:pt x="989" y="906"/>
                  </a:lnTo>
                  <a:lnTo>
                    <a:pt x="989" y="904"/>
                  </a:lnTo>
                  <a:lnTo>
                    <a:pt x="991" y="904"/>
                  </a:lnTo>
                  <a:lnTo>
                    <a:pt x="989" y="904"/>
                  </a:lnTo>
                  <a:lnTo>
                    <a:pt x="991" y="902"/>
                  </a:lnTo>
                  <a:lnTo>
                    <a:pt x="993" y="902"/>
                  </a:lnTo>
                  <a:lnTo>
                    <a:pt x="993" y="900"/>
                  </a:lnTo>
                  <a:lnTo>
                    <a:pt x="991" y="900"/>
                  </a:lnTo>
                  <a:lnTo>
                    <a:pt x="991" y="898"/>
                  </a:lnTo>
                  <a:lnTo>
                    <a:pt x="989" y="898"/>
                  </a:lnTo>
                  <a:lnTo>
                    <a:pt x="989" y="896"/>
                  </a:lnTo>
                  <a:lnTo>
                    <a:pt x="987" y="896"/>
                  </a:lnTo>
                  <a:lnTo>
                    <a:pt x="987" y="894"/>
                  </a:lnTo>
                  <a:lnTo>
                    <a:pt x="987" y="893"/>
                  </a:lnTo>
                  <a:lnTo>
                    <a:pt x="989" y="894"/>
                  </a:lnTo>
                  <a:lnTo>
                    <a:pt x="989" y="893"/>
                  </a:lnTo>
                  <a:lnTo>
                    <a:pt x="991" y="893"/>
                  </a:lnTo>
                  <a:lnTo>
                    <a:pt x="989" y="893"/>
                  </a:lnTo>
                  <a:lnTo>
                    <a:pt x="989" y="891"/>
                  </a:lnTo>
                  <a:lnTo>
                    <a:pt x="989" y="889"/>
                  </a:lnTo>
                  <a:lnTo>
                    <a:pt x="991" y="889"/>
                  </a:lnTo>
                  <a:lnTo>
                    <a:pt x="993" y="889"/>
                  </a:lnTo>
                  <a:lnTo>
                    <a:pt x="993" y="887"/>
                  </a:lnTo>
                  <a:lnTo>
                    <a:pt x="993" y="885"/>
                  </a:lnTo>
                  <a:lnTo>
                    <a:pt x="995" y="885"/>
                  </a:lnTo>
                  <a:lnTo>
                    <a:pt x="995" y="883"/>
                  </a:lnTo>
                  <a:lnTo>
                    <a:pt x="995" y="881"/>
                  </a:lnTo>
                  <a:lnTo>
                    <a:pt x="997" y="883"/>
                  </a:lnTo>
                  <a:lnTo>
                    <a:pt x="997" y="881"/>
                  </a:lnTo>
                  <a:lnTo>
                    <a:pt x="995" y="881"/>
                  </a:lnTo>
                  <a:lnTo>
                    <a:pt x="995" y="879"/>
                  </a:lnTo>
                  <a:lnTo>
                    <a:pt x="995" y="877"/>
                  </a:lnTo>
                  <a:lnTo>
                    <a:pt x="995" y="875"/>
                  </a:lnTo>
                  <a:lnTo>
                    <a:pt x="995" y="873"/>
                  </a:lnTo>
                  <a:lnTo>
                    <a:pt x="993" y="875"/>
                  </a:lnTo>
                  <a:lnTo>
                    <a:pt x="993" y="873"/>
                  </a:lnTo>
                  <a:lnTo>
                    <a:pt x="991" y="873"/>
                  </a:lnTo>
                  <a:lnTo>
                    <a:pt x="993" y="873"/>
                  </a:lnTo>
                  <a:lnTo>
                    <a:pt x="991" y="873"/>
                  </a:lnTo>
                  <a:lnTo>
                    <a:pt x="993" y="873"/>
                  </a:lnTo>
                  <a:lnTo>
                    <a:pt x="993" y="871"/>
                  </a:lnTo>
                  <a:lnTo>
                    <a:pt x="991" y="871"/>
                  </a:lnTo>
                  <a:lnTo>
                    <a:pt x="993" y="871"/>
                  </a:lnTo>
                  <a:lnTo>
                    <a:pt x="991" y="871"/>
                  </a:lnTo>
                  <a:lnTo>
                    <a:pt x="991" y="869"/>
                  </a:lnTo>
                  <a:lnTo>
                    <a:pt x="989" y="868"/>
                  </a:lnTo>
                  <a:lnTo>
                    <a:pt x="991" y="868"/>
                  </a:lnTo>
                  <a:lnTo>
                    <a:pt x="991" y="866"/>
                  </a:lnTo>
                  <a:lnTo>
                    <a:pt x="991" y="868"/>
                  </a:lnTo>
                  <a:lnTo>
                    <a:pt x="993" y="866"/>
                  </a:lnTo>
                  <a:lnTo>
                    <a:pt x="991" y="866"/>
                  </a:lnTo>
                  <a:lnTo>
                    <a:pt x="989" y="866"/>
                  </a:lnTo>
                  <a:lnTo>
                    <a:pt x="989" y="864"/>
                  </a:lnTo>
                  <a:lnTo>
                    <a:pt x="991" y="864"/>
                  </a:lnTo>
                  <a:lnTo>
                    <a:pt x="991" y="862"/>
                  </a:lnTo>
                  <a:lnTo>
                    <a:pt x="989" y="862"/>
                  </a:lnTo>
                  <a:lnTo>
                    <a:pt x="987" y="862"/>
                  </a:lnTo>
                  <a:lnTo>
                    <a:pt x="989" y="862"/>
                  </a:lnTo>
                  <a:lnTo>
                    <a:pt x="989" y="860"/>
                  </a:lnTo>
                  <a:lnTo>
                    <a:pt x="987" y="860"/>
                  </a:lnTo>
                  <a:lnTo>
                    <a:pt x="989" y="858"/>
                  </a:lnTo>
                  <a:lnTo>
                    <a:pt x="989" y="856"/>
                  </a:lnTo>
                  <a:lnTo>
                    <a:pt x="989" y="854"/>
                  </a:lnTo>
                  <a:lnTo>
                    <a:pt x="987" y="854"/>
                  </a:lnTo>
                  <a:lnTo>
                    <a:pt x="987" y="852"/>
                  </a:lnTo>
                  <a:lnTo>
                    <a:pt x="989" y="852"/>
                  </a:lnTo>
                  <a:lnTo>
                    <a:pt x="987" y="850"/>
                  </a:lnTo>
                  <a:lnTo>
                    <a:pt x="985" y="850"/>
                  </a:lnTo>
                  <a:lnTo>
                    <a:pt x="985" y="848"/>
                  </a:lnTo>
                  <a:lnTo>
                    <a:pt x="987" y="848"/>
                  </a:lnTo>
                  <a:lnTo>
                    <a:pt x="987" y="846"/>
                  </a:lnTo>
                  <a:lnTo>
                    <a:pt x="987" y="848"/>
                  </a:lnTo>
                  <a:lnTo>
                    <a:pt x="989" y="846"/>
                  </a:lnTo>
                  <a:lnTo>
                    <a:pt x="987" y="846"/>
                  </a:lnTo>
                  <a:lnTo>
                    <a:pt x="989" y="846"/>
                  </a:lnTo>
                  <a:lnTo>
                    <a:pt x="987" y="846"/>
                  </a:lnTo>
                  <a:lnTo>
                    <a:pt x="987" y="845"/>
                  </a:lnTo>
                  <a:lnTo>
                    <a:pt x="985" y="843"/>
                  </a:lnTo>
                  <a:lnTo>
                    <a:pt x="987" y="843"/>
                  </a:lnTo>
                  <a:lnTo>
                    <a:pt x="987" y="841"/>
                  </a:lnTo>
                  <a:lnTo>
                    <a:pt x="987" y="839"/>
                  </a:lnTo>
                  <a:lnTo>
                    <a:pt x="987" y="841"/>
                  </a:lnTo>
                  <a:lnTo>
                    <a:pt x="989" y="841"/>
                  </a:lnTo>
                  <a:lnTo>
                    <a:pt x="989" y="839"/>
                  </a:lnTo>
                  <a:lnTo>
                    <a:pt x="987" y="839"/>
                  </a:lnTo>
                  <a:lnTo>
                    <a:pt x="985" y="839"/>
                  </a:lnTo>
                  <a:lnTo>
                    <a:pt x="985" y="837"/>
                  </a:lnTo>
                  <a:lnTo>
                    <a:pt x="987" y="837"/>
                  </a:lnTo>
                  <a:lnTo>
                    <a:pt x="985" y="837"/>
                  </a:lnTo>
                  <a:lnTo>
                    <a:pt x="987" y="837"/>
                  </a:lnTo>
                  <a:lnTo>
                    <a:pt x="987" y="835"/>
                  </a:lnTo>
                  <a:lnTo>
                    <a:pt x="985" y="835"/>
                  </a:lnTo>
                  <a:lnTo>
                    <a:pt x="987" y="835"/>
                  </a:lnTo>
                  <a:lnTo>
                    <a:pt x="985" y="833"/>
                  </a:lnTo>
                  <a:lnTo>
                    <a:pt x="983" y="833"/>
                  </a:lnTo>
                  <a:lnTo>
                    <a:pt x="985" y="833"/>
                  </a:lnTo>
                  <a:lnTo>
                    <a:pt x="985" y="831"/>
                  </a:lnTo>
                  <a:lnTo>
                    <a:pt x="987" y="831"/>
                  </a:lnTo>
                  <a:lnTo>
                    <a:pt x="985" y="831"/>
                  </a:lnTo>
                  <a:lnTo>
                    <a:pt x="983" y="831"/>
                  </a:lnTo>
                  <a:lnTo>
                    <a:pt x="981" y="829"/>
                  </a:lnTo>
                  <a:lnTo>
                    <a:pt x="983" y="829"/>
                  </a:lnTo>
                  <a:lnTo>
                    <a:pt x="981" y="827"/>
                  </a:lnTo>
                  <a:lnTo>
                    <a:pt x="979" y="827"/>
                  </a:lnTo>
                  <a:lnTo>
                    <a:pt x="981" y="827"/>
                  </a:lnTo>
                  <a:lnTo>
                    <a:pt x="979" y="827"/>
                  </a:lnTo>
                  <a:lnTo>
                    <a:pt x="979" y="825"/>
                  </a:lnTo>
                  <a:lnTo>
                    <a:pt x="979" y="823"/>
                  </a:lnTo>
                  <a:lnTo>
                    <a:pt x="979" y="821"/>
                  </a:lnTo>
                  <a:lnTo>
                    <a:pt x="977" y="820"/>
                  </a:lnTo>
                  <a:lnTo>
                    <a:pt x="979" y="820"/>
                  </a:lnTo>
                  <a:lnTo>
                    <a:pt x="977" y="820"/>
                  </a:lnTo>
                  <a:lnTo>
                    <a:pt x="977" y="818"/>
                  </a:lnTo>
                  <a:lnTo>
                    <a:pt x="975" y="818"/>
                  </a:lnTo>
                  <a:lnTo>
                    <a:pt x="977" y="818"/>
                  </a:lnTo>
                  <a:lnTo>
                    <a:pt x="975" y="818"/>
                  </a:lnTo>
                  <a:lnTo>
                    <a:pt x="977" y="818"/>
                  </a:lnTo>
                  <a:lnTo>
                    <a:pt x="975" y="818"/>
                  </a:lnTo>
                  <a:lnTo>
                    <a:pt x="977" y="816"/>
                  </a:lnTo>
                  <a:lnTo>
                    <a:pt x="979" y="816"/>
                  </a:lnTo>
                  <a:lnTo>
                    <a:pt x="979" y="814"/>
                  </a:lnTo>
                  <a:lnTo>
                    <a:pt x="981" y="814"/>
                  </a:lnTo>
                  <a:lnTo>
                    <a:pt x="983" y="814"/>
                  </a:lnTo>
                  <a:lnTo>
                    <a:pt x="987" y="812"/>
                  </a:lnTo>
                  <a:lnTo>
                    <a:pt x="989" y="812"/>
                  </a:lnTo>
                  <a:lnTo>
                    <a:pt x="989" y="810"/>
                  </a:lnTo>
                  <a:lnTo>
                    <a:pt x="991" y="810"/>
                  </a:lnTo>
                  <a:lnTo>
                    <a:pt x="993" y="810"/>
                  </a:lnTo>
                  <a:lnTo>
                    <a:pt x="993" y="808"/>
                  </a:lnTo>
                  <a:lnTo>
                    <a:pt x="995" y="808"/>
                  </a:lnTo>
                  <a:lnTo>
                    <a:pt x="997" y="808"/>
                  </a:lnTo>
                  <a:lnTo>
                    <a:pt x="997" y="806"/>
                  </a:lnTo>
                  <a:lnTo>
                    <a:pt x="998" y="806"/>
                  </a:lnTo>
                  <a:lnTo>
                    <a:pt x="1000" y="804"/>
                  </a:lnTo>
                  <a:lnTo>
                    <a:pt x="1002" y="802"/>
                  </a:lnTo>
                  <a:lnTo>
                    <a:pt x="1004" y="800"/>
                  </a:lnTo>
                  <a:lnTo>
                    <a:pt x="1006" y="800"/>
                  </a:lnTo>
                  <a:lnTo>
                    <a:pt x="1008" y="798"/>
                  </a:lnTo>
                  <a:lnTo>
                    <a:pt x="1008" y="797"/>
                  </a:lnTo>
                  <a:lnTo>
                    <a:pt x="1016" y="791"/>
                  </a:lnTo>
                  <a:lnTo>
                    <a:pt x="1018" y="789"/>
                  </a:lnTo>
                  <a:lnTo>
                    <a:pt x="1016" y="789"/>
                  </a:lnTo>
                  <a:lnTo>
                    <a:pt x="1018" y="787"/>
                  </a:lnTo>
                  <a:lnTo>
                    <a:pt x="1021" y="783"/>
                  </a:lnTo>
                  <a:lnTo>
                    <a:pt x="1021" y="781"/>
                  </a:lnTo>
                  <a:lnTo>
                    <a:pt x="1021" y="779"/>
                  </a:lnTo>
                  <a:lnTo>
                    <a:pt x="1023" y="779"/>
                  </a:lnTo>
                  <a:lnTo>
                    <a:pt x="1025" y="777"/>
                  </a:lnTo>
                  <a:lnTo>
                    <a:pt x="1025" y="775"/>
                  </a:lnTo>
                  <a:lnTo>
                    <a:pt x="1025" y="773"/>
                  </a:lnTo>
                  <a:lnTo>
                    <a:pt x="1025" y="772"/>
                  </a:lnTo>
                  <a:lnTo>
                    <a:pt x="1027" y="772"/>
                  </a:lnTo>
                  <a:lnTo>
                    <a:pt x="1027" y="770"/>
                  </a:lnTo>
                  <a:lnTo>
                    <a:pt x="1027" y="768"/>
                  </a:lnTo>
                  <a:lnTo>
                    <a:pt x="1027" y="766"/>
                  </a:lnTo>
                  <a:lnTo>
                    <a:pt x="1027" y="764"/>
                  </a:lnTo>
                  <a:lnTo>
                    <a:pt x="1027" y="762"/>
                  </a:lnTo>
                  <a:lnTo>
                    <a:pt x="1027" y="760"/>
                  </a:lnTo>
                  <a:lnTo>
                    <a:pt x="1027" y="758"/>
                  </a:lnTo>
                  <a:lnTo>
                    <a:pt x="1027" y="756"/>
                  </a:lnTo>
                  <a:lnTo>
                    <a:pt x="1027" y="754"/>
                  </a:lnTo>
                  <a:lnTo>
                    <a:pt x="1027" y="752"/>
                  </a:lnTo>
                  <a:lnTo>
                    <a:pt x="1025" y="752"/>
                  </a:lnTo>
                  <a:lnTo>
                    <a:pt x="1025" y="750"/>
                  </a:lnTo>
                  <a:lnTo>
                    <a:pt x="1025" y="749"/>
                  </a:lnTo>
                  <a:lnTo>
                    <a:pt x="1027" y="749"/>
                  </a:lnTo>
                  <a:lnTo>
                    <a:pt x="1027" y="747"/>
                  </a:lnTo>
                  <a:lnTo>
                    <a:pt x="1025" y="747"/>
                  </a:lnTo>
                  <a:lnTo>
                    <a:pt x="1025" y="745"/>
                  </a:lnTo>
                  <a:lnTo>
                    <a:pt x="1025" y="743"/>
                  </a:lnTo>
                  <a:lnTo>
                    <a:pt x="1025" y="739"/>
                  </a:lnTo>
                  <a:lnTo>
                    <a:pt x="1023" y="739"/>
                  </a:lnTo>
                  <a:lnTo>
                    <a:pt x="1023" y="737"/>
                  </a:lnTo>
                  <a:lnTo>
                    <a:pt x="1023" y="735"/>
                  </a:lnTo>
                  <a:lnTo>
                    <a:pt x="1021" y="733"/>
                  </a:lnTo>
                  <a:lnTo>
                    <a:pt x="1021" y="731"/>
                  </a:lnTo>
                  <a:lnTo>
                    <a:pt x="1021" y="729"/>
                  </a:lnTo>
                  <a:lnTo>
                    <a:pt x="1021" y="727"/>
                  </a:lnTo>
                  <a:lnTo>
                    <a:pt x="1020" y="727"/>
                  </a:lnTo>
                  <a:lnTo>
                    <a:pt x="1020" y="725"/>
                  </a:lnTo>
                  <a:lnTo>
                    <a:pt x="1018" y="724"/>
                  </a:lnTo>
                  <a:lnTo>
                    <a:pt x="1018" y="722"/>
                  </a:lnTo>
                  <a:lnTo>
                    <a:pt x="1016" y="722"/>
                  </a:lnTo>
                  <a:lnTo>
                    <a:pt x="1016" y="720"/>
                  </a:lnTo>
                  <a:lnTo>
                    <a:pt x="1014" y="718"/>
                  </a:lnTo>
                  <a:lnTo>
                    <a:pt x="1012" y="718"/>
                  </a:lnTo>
                  <a:lnTo>
                    <a:pt x="1012" y="716"/>
                  </a:lnTo>
                  <a:lnTo>
                    <a:pt x="1010" y="714"/>
                  </a:lnTo>
                  <a:lnTo>
                    <a:pt x="1008" y="712"/>
                  </a:lnTo>
                  <a:lnTo>
                    <a:pt x="1006" y="712"/>
                  </a:lnTo>
                  <a:lnTo>
                    <a:pt x="1004" y="710"/>
                  </a:lnTo>
                  <a:lnTo>
                    <a:pt x="1002" y="710"/>
                  </a:lnTo>
                  <a:lnTo>
                    <a:pt x="1002" y="708"/>
                  </a:lnTo>
                  <a:lnTo>
                    <a:pt x="1000" y="708"/>
                  </a:lnTo>
                  <a:lnTo>
                    <a:pt x="1000" y="706"/>
                  </a:lnTo>
                  <a:lnTo>
                    <a:pt x="998" y="706"/>
                  </a:lnTo>
                  <a:lnTo>
                    <a:pt x="998" y="704"/>
                  </a:lnTo>
                  <a:lnTo>
                    <a:pt x="997" y="702"/>
                  </a:lnTo>
                  <a:lnTo>
                    <a:pt x="997" y="704"/>
                  </a:lnTo>
                  <a:lnTo>
                    <a:pt x="998" y="704"/>
                  </a:lnTo>
                  <a:lnTo>
                    <a:pt x="997" y="704"/>
                  </a:lnTo>
                  <a:lnTo>
                    <a:pt x="997" y="702"/>
                  </a:lnTo>
                  <a:lnTo>
                    <a:pt x="995" y="702"/>
                  </a:lnTo>
                  <a:lnTo>
                    <a:pt x="995" y="701"/>
                  </a:lnTo>
                  <a:lnTo>
                    <a:pt x="997" y="701"/>
                  </a:lnTo>
                  <a:lnTo>
                    <a:pt x="995" y="699"/>
                  </a:lnTo>
                  <a:lnTo>
                    <a:pt x="995" y="697"/>
                  </a:lnTo>
                  <a:lnTo>
                    <a:pt x="995" y="699"/>
                  </a:lnTo>
                  <a:lnTo>
                    <a:pt x="995" y="697"/>
                  </a:lnTo>
                  <a:lnTo>
                    <a:pt x="995" y="695"/>
                  </a:lnTo>
                  <a:lnTo>
                    <a:pt x="995" y="693"/>
                  </a:lnTo>
                  <a:lnTo>
                    <a:pt x="997" y="693"/>
                  </a:lnTo>
                  <a:lnTo>
                    <a:pt x="998" y="693"/>
                  </a:lnTo>
                  <a:lnTo>
                    <a:pt x="997" y="693"/>
                  </a:lnTo>
                  <a:lnTo>
                    <a:pt x="998" y="693"/>
                  </a:lnTo>
                  <a:lnTo>
                    <a:pt x="998" y="691"/>
                  </a:lnTo>
                  <a:lnTo>
                    <a:pt x="998" y="689"/>
                  </a:lnTo>
                  <a:lnTo>
                    <a:pt x="1000" y="689"/>
                  </a:lnTo>
                  <a:lnTo>
                    <a:pt x="1000" y="687"/>
                  </a:lnTo>
                  <a:lnTo>
                    <a:pt x="1000" y="689"/>
                  </a:lnTo>
                  <a:lnTo>
                    <a:pt x="1000" y="687"/>
                  </a:lnTo>
                  <a:lnTo>
                    <a:pt x="1000" y="685"/>
                  </a:lnTo>
                  <a:lnTo>
                    <a:pt x="1002" y="687"/>
                  </a:lnTo>
                  <a:lnTo>
                    <a:pt x="1002" y="685"/>
                  </a:lnTo>
                  <a:lnTo>
                    <a:pt x="1002" y="683"/>
                  </a:lnTo>
                  <a:lnTo>
                    <a:pt x="1004" y="683"/>
                  </a:lnTo>
                  <a:lnTo>
                    <a:pt x="1004" y="681"/>
                  </a:lnTo>
                  <a:lnTo>
                    <a:pt x="1006" y="681"/>
                  </a:lnTo>
                  <a:lnTo>
                    <a:pt x="1004" y="681"/>
                  </a:lnTo>
                  <a:lnTo>
                    <a:pt x="1006" y="681"/>
                  </a:lnTo>
                  <a:lnTo>
                    <a:pt x="1006" y="679"/>
                  </a:lnTo>
                  <a:lnTo>
                    <a:pt x="1008" y="679"/>
                  </a:lnTo>
                  <a:lnTo>
                    <a:pt x="1008" y="678"/>
                  </a:lnTo>
                  <a:lnTo>
                    <a:pt x="1008" y="679"/>
                  </a:lnTo>
                  <a:lnTo>
                    <a:pt x="1006" y="678"/>
                  </a:lnTo>
                  <a:lnTo>
                    <a:pt x="1004" y="679"/>
                  </a:lnTo>
                  <a:lnTo>
                    <a:pt x="1004" y="678"/>
                  </a:lnTo>
                  <a:lnTo>
                    <a:pt x="1006" y="678"/>
                  </a:lnTo>
                  <a:lnTo>
                    <a:pt x="1004" y="676"/>
                  </a:lnTo>
                  <a:lnTo>
                    <a:pt x="1006" y="676"/>
                  </a:lnTo>
                  <a:lnTo>
                    <a:pt x="1008" y="674"/>
                  </a:lnTo>
                  <a:lnTo>
                    <a:pt x="1008" y="672"/>
                  </a:lnTo>
                  <a:lnTo>
                    <a:pt x="1006" y="672"/>
                  </a:lnTo>
                  <a:lnTo>
                    <a:pt x="1006" y="670"/>
                  </a:lnTo>
                  <a:lnTo>
                    <a:pt x="1008" y="670"/>
                  </a:lnTo>
                  <a:lnTo>
                    <a:pt x="1006" y="670"/>
                  </a:lnTo>
                  <a:lnTo>
                    <a:pt x="1006" y="668"/>
                  </a:lnTo>
                  <a:lnTo>
                    <a:pt x="1008" y="670"/>
                  </a:lnTo>
                  <a:lnTo>
                    <a:pt x="1010" y="670"/>
                  </a:lnTo>
                  <a:lnTo>
                    <a:pt x="1012" y="670"/>
                  </a:lnTo>
                  <a:lnTo>
                    <a:pt x="1012" y="672"/>
                  </a:lnTo>
                  <a:lnTo>
                    <a:pt x="1012" y="674"/>
                  </a:lnTo>
                  <a:lnTo>
                    <a:pt x="1014" y="674"/>
                  </a:lnTo>
                  <a:lnTo>
                    <a:pt x="1012" y="672"/>
                  </a:lnTo>
                  <a:lnTo>
                    <a:pt x="1012" y="670"/>
                  </a:lnTo>
                  <a:lnTo>
                    <a:pt x="1010" y="670"/>
                  </a:lnTo>
                  <a:lnTo>
                    <a:pt x="1012" y="670"/>
                  </a:lnTo>
                  <a:lnTo>
                    <a:pt x="1012" y="668"/>
                  </a:lnTo>
                  <a:lnTo>
                    <a:pt x="1010" y="668"/>
                  </a:lnTo>
                  <a:lnTo>
                    <a:pt x="1012" y="668"/>
                  </a:lnTo>
                  <a:lnTo>
                    <a:pt x="1012" y="666"/>
                  </a:lnTo>
                  <a:lnTo>
                    <a:pt x="1014" y="666"/>
                  </a:lnTo>
                  <a:lnTo>
                    <a:pt x="1014" y="664"/>
                  </a:lnTo>
                  <a:lnTo>
                    <a:pt x="1014" y="662"/>
                  </a:lnTo>
                  <a:lnTo>
                    <a:pt x="1012" y="662"/>
                  </a:lnTo>
                  <a:lnTo>
                    <a:pt x="1014" y="662"/>
                  </a:lnTo>
                  <a:lnTo>
                    <a:pt x="1014" y="660"/>
                  </a:lnTo>
                  <a:lnTo>
                    <a:pt x="1016" y="660"/>
                  </a:lnTo>
                  <a:lnTo>
                    <a:pt x="1014" y="660"/>
                  </a:lnTo>
                  <a:lnTo>
                    <a:pt x="1014" y="658"/>
                  </a:lnTo>
                  <a:lnTo>
                    <a:pt x="1016" y="658"/>
                  </a:lnTo>
                  <a:lnTo>
                    <a:pt x="1014" y="658"/>
                  </a:lnTo>
                  <a:lnTo>
                    <a:pt x="1012" y="658"/>
                  </a:lnTo>
                  <a:lnTo>
                    <a:pt x="1010" y="658"/>
                  </a:lnTo>
                  <a:lnTo>
                    <a:pt x="1008" y="658"/>
                  </a:lnTo>
                  <a:lnTo>
                    <a:pt x="1010" y="656"/>
                  </a:lnTo>
                  <a:lnTo>
                    <a:pt x="1010" y="654"/>
                  </a:lnTo>
                  <a:lnTo>
                    <a:pt x="1010" y="656"/>
                  </a:lnTo>
                  <a:lnTo>
                    <a:pt x="1012" y="656"/>
                  </a:lnTo>
                  <a:lnTo>
                    <a:pt x="1012" y="654"/>
                  </a:lnTo>
                  <a:lnTo>
                    <a:pt x="1012" y="656"/>
                  </a:lnTo>
                  <a:lnTo>
                    <a:pt x="1012" y="654"/>
                  </a:lnTo>
                  <a:lnTo>
                    <a:pt x="1010" y="654"/>
                  </a:lnTo>
                  <a:lnTo>
                    <a:pt x="1010" y="653"/>
                  </a:lnTo>
                  <a:lnTo>
                    <a:pt x="1012" y="653"/>
                  </a:lnTo>
                  <a:lnTo>
                    <a:pt x="1010" y="651"/>
                  </a:lnTo>
                  <a:lnTo>
                    <a:pt x="1010" y="649"/>
                  </a:lnTo>
                  <a:lnTo>
                    <a:pt x="1008" y="649"/>
                  </a:lnTo>
                  <a:lnTo>
                    <a:pt x="1008" y="647"/>
                  </a:lnTo>
                  <a:lnTo>
                    <a:pt x="1008" y="645"/>
                  </a:lnTo>
                  <a:lnTo>
                    <a:pt x="1010" y="643"/>
                  </a:lnTo>
                  <a:lnTo>
                    <a:pt x="1012" y="643"/>
                  </a:lnTo>
                  <a:lnTo>
                    <a:pt x="1012" y="641"/>
                  </a:lnTo>
                  <a:lnTo>
                    <a:pt x="1010" y="641"/>
                  </a:lnTo>
                  <a:lnTo>
                    <a:pt x="1008" y="641"/>
                  </a:lnTo>
                  <a:lnTo>
                    <a:pt x="1006" y="641"/>
                  </a:lnTo>
                  <a:lnTo>
                    <a:pt x="1006" y="639"/>
                  </a:lnTo>
                  <a:lnTo>
                    <a:pt x="1006" y="637"/>
                  </a:lnTo>
                  <a:lnTo>
                    <a:pt x="1008" y="637"/>
                  </a:lnTo>
                  <a:lnTo>
                    <a:pt x="1008" y="635"/>
                  </a:lnTo>
                  <a:lnTo>
                    <a:pt x="1010" y="635"/>
                  </a:lnTo>
                  <a:lnTo>
                    <a:pt x="1008" y="635"/>
                  </a:lnTo>
                  <a:lnTo>
                    <a:pt x="1010" y="633"/>
                  </a:lnTo>
                  <a:lnTo>
                    <a:pt x="1004" y="635"/>
                  </a:lnTo>
                  <a:lnTo>
                    <a:pt x="1006" y="633"/>
                  </a:lnTo>
                  <a:lnTo>
                    <a:pt x="1004" y="633"/>
                  </a:lnTo>
                  <a:lnTo>
                    <a:pt x="1002" y="633"/>
                  </a:lnTo>
                  <a:lnTo>
                    <a:pt x="1000" y="633"/>
                  </a:lnTo>
                  <a:lnTo>
                    <a:pt x="1000" y="631"/>
                  </a:lnTo>
                  <a:lnTo>
                    <a:pt x="1002" y="630"/>
                  </a:lnTo>
                  <a:lnTo>
                    <a:pt x="1002" y="628"/>
                  </a:lnTo>
                  <a:lnTo>
                    <a:pt x="1004" y="626"/>
                  </a:lnTo>
                  <a:lnTo>
                    <a:pt x="1006" y="626"/>
                  </a:lnTo>
                  <a:lnTo>
                    <a:pt x="1006" y="624"/>
                  </a:lnTo>
                  <a:lnTo>
                    <a:pt x="1006" y="622"/>
                  </a:lnTo>
                  <a:lnTo>
                    <a:pt x="1008" y="622"/>
                  </a:lnTo>
                  <a:lnTo>
                    <a:pt x="1008" y="620"/>
                  </a:lnTo>
                  <a:lnTo>
                    <a:pt x="1006" y="620"/>
                  </a:lnTo>
                  <a:lnTo>
                    <a:pt x="1008" y="620"/>
                  </a:lnTo>
                  <a:lnTo>
                    <a:pt x="1008" y="618"/>
                  </a:lnTo>
                  <a:lnTo>
                    <a:pt x="1008" y="616"/>
                  </a:lnTo>
                  <a:lnTo>
                    <a:pt x="1008" y="614"/>
                  </a:lnTo>
                  <a:lnTo>
                    <a:pt x="1006" y="614"/>
                  </a:lnTo>
                  <a:lnTo>
                    <a:pt x="1006" y="612"/>
                  </a:lnTo>
                  <a:lnTo>
                    <a:pt x="1008" y="612"/>
                  </a:lnTo>
                  <a:lnTo>
                    <a:pt x="1010" y="612"/>
                  </a:lnTo>
                  <a:lnTo>
                    <a:pt x="1010" y="610"/>
                  </a:lnTo>
                  <a:lnTo>
                    <a:pt x="1008" y="610"/>
                  </a:lnTo>
                  <a:lnTo>
                    <a:pt x="1008" y="608"/>
                  </a:lnTo>
                  <a:lnTo>
                    <a:pt x="1010" y="608"/>
                  </a:lnTo>
                  <a:lnTo>
                    <a:pt x="1012" y="610"/>
                  </a:lnTo>
                  <a:lnTo>
                    <a:pt x="1012" y="608"/>
                  </a:lnTo>
                  <a:lnTo>
                    <a:pt x="1010" y="608"/>
                  </a:lnTo>
                  <a:lnTo>
                    <a:pt x="1008" y="608"/>
                  </a:lnTo>
                  <a:lnTo>
                    <a:pt x="1010" y="608"/>
                  </a:lnTo>
                  <a:lnTo>
                    <a:pt x="1010" y="606"/>
                  </a:lnTo>
                  <a:lnTo>
                    <a:pt x="1008" y="606"/>
                  </a:lnTo>
                  <a:lnTo>
                    <a:pt x="1006" y="606"/>
                  </a:lnTo>
                  <a:lnTo>
                    <a:pt x="1006" y="605"/>
                  </a:lnTo>
                  <a:lnTo>
                    <a:pt x="1004" y="605"/>
                  </a:lnTo>
                  <a:lnTo>
                    <a:pt x="1002" y="603"/>
                  </a:lnTo>
                  <a:lnTo>
                    <a:pt x="1002" y="601"/>
                  </a:lnTo>
                  <a:lnTo>
                    <a:pt x="1002" y="599"/>
                  </a:lnTo>
                  <a:lnTo>
                    <a:pt x="1002" y="597"/>
                  </a:lnTo>
                  <a:lnTo>
                    <a:pt x="1002" y="595"/>
                  </a:lnTo>
                  <a:lnTo>
                    <a:pt x="1000" y="595"/>
                  </a:lnTo>
                  <a:lnTo>
                    <a:pt x="1000" y="593"/>
                  </a:lnTo>
                  <a:lnTo>
                    <a:pt x="1000" y="591"/>
                  </a:lnTo>
                  <a:lnTo>
                    <a:pt x="1000" y="589"/>
                  </a:lnTo>
                  <a:lnTo>
                    <a:pt x="1000" y="587"/>
                  </a:lnTo>
                  <a:lnTo>
                    <a:pt x="1000" y="585"/>
                  </a:lnTo>
                  <a:lnTo>
                    <a:pt x="1000" y="583"/>
                  </a:lnTo>
                  <a:lnTo>
                    <a:pt x="1002" y="583"/>
                  </a:lnTo>
                  <a:lnTo>
                    <a:pt x="1002" y="582"/>
                  </a:lnTo>
                  <a:lnTo>
                    <a:pt x="1002" y="580"/>
                  </a:lnTo>
                  <a:lnTo>
                    <a:pt x="1004" y="580"/>
                  </a:lnTo>
                  <a:lnTo>
                    <a:pt x="1006" y="578"/>
                  </a:lnTo>
                  <a:lnTo>
                    <a:pt x="1008" y="578"/>
                  </a:lnTo>
                  <a:lnTo>
                    <a:pt x="1008" y="576"/>
                  </a:lnTo>
                  <a:lnTo>
                    <a:pt x="1010" y="576"/>
                  </a:lnTo>
                  <a:lnTo>
                    <a:pt x="1012" y="574"/>
                  </a:lnTo>
                  <a:lnTo>
                    <a:pt x="1014" y="574"/>
                  </a:lnTo>
                  <a:lnTo>
                    <a:pt x="1014" y="576"/>
                  </a:lnTo>
                  <a:lnTo>
                    <a:pt x="1014" y="574"/>
                  </a:lnTo>
                  <a:lnTo>
                    <a:pt x="1014" y="576"/>
                  </a:lnTo>
                  <a:lnTo>
                    <a:pt x="1016" y="576"/>
                  </a:lnTo>
                  <a:lnTo>
                    <a:pt x="1018" y="576"/>
                  </a:lnTo>
                  <a:lnTo>
                    <a:pt x="1020" y="576"/>
                  </a:lnTo>
                  <a:lnTo>
                    <a:pt x="1023" y="576"/>
                  </a:lnTo>
                  <a:lnTo>
                    <a:pt x="1023" y="578"/>
                  </a:lnTo>
                  <a:lnTo>
                    <a:pt x="1025" y="578"/>
                  </a:lnTo>
                  <a:lnTo>
                    <a:pt x="1027" y="578"/>
                  </a:lnTo>
                  <a:lnTo>
                    <a:pt x="1027" y="580"/>
                  </a:lnTo>
                  <a:lnTo>
                    <a:pt x="1029" y="580"/>
                  </a:lnTo>
                  <a:lnTo>
                    <a:pt x="1031" y="580"/>
                  </a:lnTo>
                  <a:lnTo>
                    <a:pt x="1031" y="582"/>
                  </a:lnTo>
                  <a:lnTo>
                    <a:pt x="1033" y="582"/>
                  </a:lnTo>
                  <a:lnTo>
                    <a:pt x="1035" y="582"/>
                  </a:lnTo>
                  <a:lnTo>
                    <a:pt x="1037" y="582"/>
                  </a:lnTo>
                  <a:lnTo>
                    <a:pt x="1037" y="583"/>
                  </a:lnTo>
                  <a:lnTo>
                    <a:pt x="1041" y="583"/>
                  </a:lnTo>
                  <a:lnTo>
                    <a:pt x="1041" y="585"/>
                  </a:lnTo>
                  <a:lnTo>
                    <a:pt x="1039" y="585"/>
                  </a:lnTo>
                  <a:lnTo>
                    <a:pt x="1039" y="587"/>
                  </a:lnTo>
                  <a:lnTo>
                    <a:pt x="1037" y="587"/>
                  </a:lnTo>
                  <a:lnTo>
                    <a:pt x="1037" y="589"/>
                  </a:lnTo>
                  <a:lnTo>
                    <a:pt x="1039" y="589"/>
                  </a:lnTo>
                  <a:lnTo>
                    <a:pt x="1039" y="587"/>
                  </a:lnTo>
                  <a:lnTo>
                    <a:pt x="1041" y="587"/>
                  </a:lnTo>
                  <a:lnTo>
                    <a:pt x="1043" y="585"/>
                  </a:lnTo>
                  <a:lnTo>
                    <a:pt x="1043" y="583"/>
                  </a:lnTo>
                  <a:lnTo>
                    <a:pt x="1046" y="583"/>
                  </a:lnTo>
                  <a:lnTo>
                    <a:pt x="1048" y="583"/>
                  </a:lnTo>
                  <a:lnTo>
                    <a:pt x="1048" y="585"/>
                  </a:lnTo>
                  <a:lnTo>
                    <a:pt x="1050" y="585"/>
                  </a:lnTo>
                  <a:lnTo>
                    <a:pt x="1052" y="585"/>
                  </a:lnTo>
                  <a:lnTo>
                    <a:pt x="1054" y="587"/>
                  </a:lnTo>
                  <a:lnTo>
                    <a:pt x="1054" y="589"/>
                  </a:lnTo>
                  <a:lnTo>
                    <a:pt x="1056" y="589"/>
                  </a:lnTo>
                  <a:lnTo>
                    <a:pt x="1058" y="591"/>
                  </a:lnTo>
                  <a:lnTo>
                    <a:pt x="1058" y="589"/>
                  </a:lnTo>
                  <a:lnTo>
                    <a:pt x="1056" y="589"/>
                  </a:lnTo>
                  <a:lnTo>
                    <a:pt x="1054" y="587"/>
                  </a:lnTo>
                  <a:lnTo>
                    <a:pt x="1054" y="585"/>
                  </a:lnTo>
                  <a:lnTo>
                    <a:pt x="1056" y="585"/>
                  </a:lnTo>
                  <a:lnTo>
                    <a:pt x="1060" y="585"/>
                  </a:lnTo>
                  <a:lnTo>
                    <a:pt x="1062" y="585"/>
                  </a:lnTo>
                  <a:lnTo>
                    <a:pt x="1062" y="583"/>
                  </a:lnTo>
                  <a:lnTo>
                    <a:pt x="1064" y="583"/>
                  </a:lnTo>
                  <a:lnTo>
                    <a:pt x="1066" y="582"/>
                  </a:lnTo>
                  <a:lnTo>
                    <a:pt x="1068" y="582"/>
                  </a:lnTo>
                  <a:lnTo>
                    <a:pt x="1068" y="580"/>
                  </a:lnTo>
                  <a:lnTo>
                    <a:pt x="1069" y="578"/>
                  </a:lnTo>
                  <a:lnTo>
                    <a:pt x="1071" y="578"/>
                  </a:lnTo>
                  <a:lnTo>
                    <a:pt x="1073" y="578"/>
                  </a:lnTo>
                  <a:lnTo>
                    <a:pt x="1073" y="580"/>
                  </a:lnTo>
                  <a:lnTo>
                    <a:pt x="1073" y="582"/>
                  </a:lnTo>
                  <a:lnTo>
                    <a:pt x="1075" y="582"/>
                  </a:lnTo>
                  <a:lnTo>
                    <a:pt x="1077" y="582"/>
                  </a:lnTo>
                  <a:lnTo>
                    <a:pt x="1077" y="583"/>
                  </a:lnTo>
                  <a:lnTo>
                    <a:pt x="1079" y="583"/>
                  </a:lnTo>
                  <a:lnTo>
                    <a:pt x="1079" y="585"/>
                  </a:lnTo>
                  <a:lnTo>
                    <a:pt x="1081" y="587"/>
                  </a:lnTo>
                  <a:lnTo>
                    <a:pt x="1083" y="587"/>
                  </a:lnTo>
                  <a:lnTo>
                    <a:pt x="1083" y="589"/>
                  </a:lnTo>
                  <a:lnTo>
                    <a:pt x="1085" y="589"/>
                  </a:lnTo>
                  <a:lnTo>
                    <a:pt x="1083" y="589"/>
                  </a:lnTo>
                  <a:lnTo>
                    <a:pt x="1085" y="589"/>
                  </a:lnTo>
                  <a:lnTo>
                    <a:pt x="1087" y="591"/>
                  </a:lnTo>
                  <a:lnTo>
                    <a:pt x="1087" y="589"/>
                  </a:lnTo>
                  <a:lnTo>
                    <a:pt x="1085" y="589"/>
                  </a:lnTo>
                  <a:lnTo>
                    <a:pt x="1087" y="589"/>
                  </a:lnTo>
                  <a:lnTo>
                    <a:pt x="1089" y="589"/>
                  </a:lnTo>
                  <a:lnTo>
                    <a:pt x="1089" y="591"/>
                  </a:lnTo>
                  <a:lnTo>
                    <a:pt x="1089" y="593"/>
                  </a:lnTo>
                  <a:lnTo>
                    <a:pt x="1089" y="595"/>
                  </a:lnTo>
                  <a:lnTo>
                    <a:pt x="1087" y="595"/>
                  </a:lnTo>
                  <a:lnTo>
                    <a:pt x="1087" y="597"/>
                  </a:lnTo>
                  <a:lnTo>
                    <a:pt x="1087" y="599"/>
                  </a:lnTo>
                  <a:lnTo>
                    <a:pt x="1089" y="599"/>
                  </a:lnTo>
                  <a:lnTo>
                    <a:pt x="1089" y="601"/>
                  </a:lnTo>
                  <a:lnTo>
                    <a:pt x="1089" y="599"/>
                  </a:lnTo>
                  <a:lnTo>
                    <a:pt x="1089" y="597"/>
                  </a:lnTo>
                  <a:lnTo>
                    <a:pt x="1089" y="595"/>
                  </a:lnTo>
                  <a:lnTo>
                    <a:pt x="1089" y="597"/>
                  </a:lnTo>
                  <a:lnTo>
                    <a:pt x="1091" y="597"/>
                  </a:lnTo>
                  <a:lnTo>
                    <a:pt x="1093" y="597"/>
                  </a:lnTo>
                  <a:lnTo>
                    <a:pt x="1094" y="599"/>
                  </a:lnTo>
                  <a:lnTo>
                    <a:pt x="1096" y="599"/>
                  </a:lnTo>
                  <a:lnTo>
                    <a:pt x="1096" y="601"/>
                  </a:lnTo>
                  <a:lnTo>
                    <a:pt x="1094" y="601"/>
                  </a:lnTo>
                  <a:lnTo>
                    <a:pt x="1096" y="601"/>
                  </a:lnTo>
                  <a:lnTo>
                    <a:pt x="1094" y="601"/>
                  </a:lnTo>
                  <a:lnTo>
                    <a:pt x="1094" y="603"/>
                  </a:lnTo>
                  <a:lnTo>
                    <a:pt x="1096" y="603"/>
                  </a:lnTo>
                  <a:lnTo>
                    <a:pt x="1098" y="603"/>
                  </a:lnTo>
                  <a:lnTo>
                    <a:pt x="1098" y="605"/>
                  </a:lnTo>
                  <a:lnTo>
                    <a:pt x="1098" y="606"/>
                  </a:lnTo>
                  <a:lnTo>
                    <a:pt x="1096" y="606"/>
                  </a:lnTo>
                  <a:lnTo>
                    <a:pt x="1094" y="606"/>
                  </a:lnTo>
                  <a:lnTo>
                    <a:pt x="1094" y="608"/>
                  </a:lnTo>
                  <a:lnTo>
                    <a:pt x="1094" y="606"/>
                  </a:lnTo>
                  <a:lnTo>
                    <a:pt x="1096" y="608"/>
                  </a:lnTo>
                  <a:lnTo>
                    <a:pt x="1098" y="608"/>
                  </a:lnTo>
                  <a:lnTo>
                    <a:pt x="1098" y="606"/>
                  </a:lnTo>
                  <a:lnTo>
                    <a:pt x="1100" y="606"/>
                  </a:lnTo>
                  <a:lnTo>
                    <a:pt x="1100" y="605"/>
                  </a:lnTo>
                  <a:lnTo>
                    <a:pt x="1098" y="605"/>
                  </a:lnTo>
                  <a:lnTo>
                    <a:pt x="1100" y="605"/>
                  </a:lnTo>
                  <a:lnTo>
                    <a:pt x="1102" y="605"/>
                  </a:lnTo>
                  <a:lnTo>
                    <a:pt x="1104" y="606"/>
                  </a:lnTo>
                  <a:lnTo>
                    <a:pt x="1106" y="606"/>
                  </a:lnTo>
                  <a:lnTo>
                    <a:pt x="1106" y="608"/>
                  </a:lnTo>
                  <a:lnTo>
                    <a:pt x="1104" y="608"/>
                  </a:lnTo>
                  <a:lnTo>
                    <a:pt x="1104" y="610"/>
                  </a:lnTo>
                  <a:lnTo>
                    <a:pt x="1102" y="610"/>
                  </a:lnTo>
                  <a:lnTo>
                    <a:pt x="1100" y="610"/>
                  </a:lnTo>
                  <a:lnTo>
                    <a:pt x="1102" y="610"/>
                  </a:lnTo>
                  <a:lnTo>
                    <a:pt x="1102" y="612"/>
                  </a:lnTo>
                  <a:lnTo>
                    <a:pt x="1100" y="612"/>
                  </a:lnTo>
                  <a:lnTo>
                    <a:pt x="1100" y="614"/>
                  </a:lnTo>
                  <a:lnTo>
                    <a:pt x="1102" y="614"/>
                  </a:lnTo>
                  <a:lnTo>
                    <a:pt x="1104" y="614"/>
                  </a:lnTo>
                  <a:lnTo>
                    <a:pt x="1106" y="614"/>
                  </a:lnTo>
                  <a:lnTo>
                    <a:pt x="1104" y="614"/>
                  </a:lnTo>
                  <a:lnTo>
                    <a:pt x="1104" y="616"/>
                  </a:lnTo>
                  <a:lnTo>
                    <a:pt x="1102" y="614"/>
                  </a:lnTo>
                  <a:lnTo>
                    <a:pt x="1102" y="616"/>
                  </a:lnTo>
                  <a:lnTo>
                    <a:pt x="1104" y="616"/>
                  </a:lnTo>
                  <a:lnTo>
                    <a:pt x="1104" y="618"/>
                  </a:lnTo>
                  <a:lnTo>
                    <a:pt x="1102" y="618"/>
                  </a:lnTo>
                  <a:lnTo>
                    <a:pt x="1104" y="618"/>
                  </a:lnTo>
                  <a:lnTo>
                    <a:pt x="1104" y="620"/>
                  </a:lnTo>
                  <a:lnTo>
                    <a:pt x="1106" y="620"/>
                  </a:lnTo>
                  <a:lnTo>
                    <a:pt x="1106" y="622"/>
                  </a:lnTo>
                  <a:lnTo>
                    <a:pt x="1106" y="620"/>
                  </a:lnTo>
                  <a:lnTo>
                    <a:pt x="1108" y="620"/>
                  </a:lnTo>
                  <a:lnTo>
                    <a:pt x="1108" y="622"/>
                  </a:lnTo>
                  <a:lnTo>
                    <a:pt x="1108" y="624"/>
                  </a:lnTo>
                  <a:lnTo>
                    <a:pt x="1108" y="622"/>
                  </a:lnTo>
                  <a:lnTo>
                    <a:pt x="1110" y="622"/>
                  </a:lnTo>
                  <a:lnTo>
                    <a:pt x="1112" y="622"/>
                  </a:lnTo>
                  <a:lnTo>
                    <a:pt x="1112" y="624"/>
                  </a:lnTo>
                  <a:lnTo>
                    <a:pt x="1112" y="622"/>
                  </a:lnTo>
                  <a:lnTo>
                    <a:pt x="1114" y="624"/>
                  </a:lnTo>
                  <a:lnTo>
                    <a:pt x="1116" y="624"/>
                  </a:lnTo>
                  <a:lnTo>
                    <a:pt x="1116" y="626"/>
                  </a:lnTo>
                  <a:lnTo>
                    <a:pt x="1117" y="626"/>
                  </a:lnTo>
                  <a:lnTo>
                    <a:pt x="1117" y="624"/>
                  </a:lnTo>
                  <a:lnTo>
                    <a:pt x="1119" y="626"/>
                  </a:lnTo>
                  <a:lnTo>
                    <a:pt x="1121" y="626"/>
                  </a:lnTo>
                  <a:lnTo>
                    <a:pt x="1121" y="628"/>
                  </a:lnTo>
                  <a:lnTo>
                    <a:pt x="1121" y="626"/>
                  </a:lnTo>
                  <a:lnTo>
                    <a:pt x="1123" y="626"/>
                  </a:lnTo>
                  <a:lnTo>
                    <a:pt x="1123" y="624"/>
                  </a:lnTo>
                  <a:lnTo>
                    <a:pt x="1125" y="626"/>
                  </a:lnTo>
                  <a:lnTo>
                    <a:pt x="1125" y="624"/>
                  </a:lnTo>
                  <a:lnTo>
                    <a:pt x="1127" y="624"/>
                  </a:lnTo>
                  <a:lnTo>
                    <a:pt x="1127" y="626"/>
                  </a:lnTo>
                  <a:lnTo>
                    <a:pt x="1127" y="624"/>
                  </a:lnTo>
                  <a:lnTo>
                    <a:pt x="1129" y="624"/>
                  </a:lnTo>
                  <a:lnTo>
                    <a:pt x="1127" y="626"/>
                  </a:lnTo>
                  <a:lnTo>
                    <a:pt x="1129" y="626"/>
                  </a:lnTo>
                  <a:lnTo>
                    <a:pt x="1127" y="626"/>
                  </a:lnTo>
                  <a:lnTo>
                    <a:pt x="1127" y="628"/>
                  </a:lnTo>
                  <a:lnTo>
                    <a:pt x="1129" y="628"/>
                  </a:lnTo>
                  <a:lnTo>
                    <a:pt x="1129" y="630"/>
                  </a:lnTo>
                  <a:lnTo>
                    <a:pt x="1129" y="631"/>
                  </a:lnTo>
                  <a:lnTo>
                    <a:pt x="1127" y="631"/>
                  </a:lnTo>
                  <a:lnTo>
                    <a:pt x="1129" y="631"/>
                  </a:lnTo>
                  <a:lnTo>
                    <a:pt x="1131" y="631"/>
                  </a:lnTo>
                  <a:lnTo>
                    <a:pt x="1131" y="633"/>
                  </a:lnTo>
                  <a:lnTo>
                    <a:pt x="1133" y="633"/>
                  </a:lnTo>
                  <a:lnTo>
                    <a:pt x="1133" y="631"/>
                  </a:lnTo>
                  <a:lnTo>
                    <a:pt x="1131" y="633"/>
                  </a:lnTo>
                  <a:lnTo>
                    <a:pt x="1131" y="631"/>
                  </a:lnTo>
                  <a:lnTo>
                    <a:pt x="1133" y="631"/>
                  </a:lnTo>
                  <a:lnTo>
                    <a:pt x="1133" y="630"/>
                  </a:lnTo>
                  <a:lnTo>
                    <a:pt x="1135" y="630"/>
                  </a:lnTo>
                  <a:lnTo>
                    <a:pt x="1135" y="631"/>
                  </a:lnTo>
                  <a:lnTo>
                    <a:pt x="1137" y="631"/>
                  </a:lnTo>
                  <a:lnTo>
                    <a:pt x="1137" y="630"/>
                  </a:lnTo>
                  <a:lnTo>
                    <a:pt x="1135" y="630"/>
                  </a:lnTo>
                  <a:lnTo>
                    <a:pt x="1135" y="628"/>
                  </a:lnTo>
                  <a:lnTo>
                    <a:pt x="1135" y="626"/>
                  </a:lnTo>
                  <a:lnTo>
                    <a:pt x="1137" y="626"/>
                  </a:lnTo>
                  <a:lnTo>
                    <a:pt x="1137" y="624"/>
                  </a:lnTo>
                  <a:lnTo>
                    <a:pt x="1139" y="624"/>
                  </a:lnTo>
                  <a:lnTo>
                    <a:pt x="1139" y="626"/>
                  </a:lnTo>
                  <a:lnTo>
                    <a:pt x="1139" y="628"/>
                  </a:lnTo>
                  <a:lnTo>
                    <a:pt x="1141" y="630"/>
                  </a:lnTo>
                  <a:lnTo>
                    <a:pt x="1139" y="630"/>
                  </a:lnTo>
                  <a:lnTo>
                    <a:pt x="1141" y="630"/>
                  </a:lnTo>
                  <a:lnTo>
                    <a:pt x="1141" y="631"/>
                  </a:lnTo>
                  <a:lnTo>
                    <a:pt x="1141" y="633"/>
                  </a:lnTo>
                  <a:lnTo>
                    <a:pt x="1141" y="635"/>
                  </a:lnTo>
                  <a:lnTo>
                    <a:pt x="1139" y="635"/>
                  </a:lnTo>
                  <a:lnTo>
                    <a:pt x="1137" y="635"/>
                  </a:lnTo>
                  <a:lnTo>
                    <a:pt x="1137" y="637"/>
                  </a:lnTo>
                  <a:lnTo>
                    <a:pt x="1135" y="637"/>
                  </a:lnTo>
                  <a:lnTo>
                    <a:pt x="1135" y="639"/>
                  </a:lnTo>
                  <a:lnTo>
                    <a:pt x="1135" y="641"/>
                  </a:lnTo>
                  <a:lnTo>
                    <a:pt x="1137" y="641"/>
                  </a:lnTo>
                  <a:lnTo>
                    <a:pt x="1135" y="641"/>
                  </a:lnTo>
                  <a:lnTo>
                    <a:pt x="1133" y="643"/>
                  </a:lnTo>
                  <a:lnTo>
                    <a:pt x="1135" y="645"/>
                  </a:lnTo>
                  <a:lnTo>
                    <a:pt x="1135" y="647"/>
                  </a:lnTo>
                  <a:lnTo>
                    <a:pt x="1135" y="649"/>
                  </a:lnTo>
                  <a:lnTo>
                    <a:pt x="1135" y="651"/>
                  </a:lnTo>
                  <a:lnTo>
                    <a:pt x="1137" y="651"/>
                  </a:lnTo>
                  <a:lnTo>
                    <a:pt x="1137" y="653"/>
                  </a:lnTo>
                  <a:lnTo>
                    <a:pt x="1137" y="654"/>
                  </a:lnTo>
                  <a:lnTo>
                    <a:pt x="1137" y="656"/>
                  </a:lnTo>
                  <a:lnTo>
                    <a:pt x="1137" y="658"/>
                  </a:lnTo>
                  <a:lnTo>
                    <a:pt x="1135" y="658"/>
                  </a:lnTo>
                  <a:lnTo>
                    <a:pt x="1133" y="656"/>
                  </a:lnTo>
                  <a:lnTo>
                    <a:pt x="1133" y="658"/>
                  </a:lnTo>
                  <a:lnTo>
                    <a:pt x="1135" y="660"/>
                  </a:lnTo>
                  <a:lnTo>
                    <a:pt x="1133" y="660"/>
                  </a:lnTo>
                  <a:lnTo>
                    <a:pt x="1125" y="658"/>
                  </a:lnTo>
                  <a:lnTo>
                    <a:pt x="1125" y="660"/>
                  </a:lnTo>
                  <a:lnTo>
                    <a:pt x="1121" y="660"/>
                  </a:lnTo>
                  <a:lnTo>
                    <a:pt x="1119" y="658"/>
                  </a:lnTo>
                  <a:lnTo>
                    <a:pt x="1114" y="656"/>
                  </a:lnTo>
                  <a:lnTo>
                    <a:pt x="1114" y="658"/>
                  </a:lnTo>
                  <a:lnTo>
                    <a:pt x="1116" y="658"/>
                  </a:lnTo>
                  <a:lnTo>
                    <a:pt x="1117" y="658"/>
                  </a:lnTo>
                  <a:lnTo>
                    <a:pt x="1119" y="660"/>
                  </a:lnTo>
                  <a:lnTo>
                    <a:pt x="1121" y="660"/>
                  </a:lnTo>
                  <a:lnTo>
                    <a:pt x="1123" y="660"/>
                  </a:lnTo>
                  <a:lnTo>
                    <a:pt x="1125" y="660"/>
                  </a:lnTo>
                  <a:lnTo>
                    <a:pt x="1127" y="660"/>
                  </a:lnTo>
                  <a:lnTo>
                    <a:pt x="1129" y="660"/>
                  </a:lnTo>
                  <a:lnTo>
                    <a:pt x="1129" y="662"/>
                  </a:lnTo>
                  <a:lnTo>
                    <a:pt x="1131" y="660"/>
                  </a:lnTo>
                  <a:lnTo>
                    <a:pt x="1133" y="660"/>
                  </a:lnTo>
                  <a:lnTo>
                    <a:pt x="1135" y="660"/>
                  </a:lnTo>
                  <a:lnTo>
                    <a:pt x="1135" y="662"/>
                  </a:lnTo>
                  <a:lnTo>
                    <a:pt x="1137" y="664"/>
                  </a:lnTo>
                  <a:lnTo>
                    <a:pt x="1137" y="666"/>
                  </a:lnTo>
                  <a:lnTo>
                    <a:pt x="1137" y="668"/>
                  </a:lnTo>
                  <a:lnTo>
                    <a:pt x="1137" y="670"/>
                  </a:lnTo>
                  <a:lnTo>
                    <a:pt x="1139" y="670"/>
                  </a:lnTo>
                  <a:lnTo>
                    <a:pt x="1139" y="672"/>
                  </a:lnTo>
                  <a:lnTo>
                    <a:pt x="1137" y="672"/>
                  </a:lnTo>
                  <a:lnTo>
                    <a:pt x="1137" y="674"/>
                  </a:lnTo>
                  <a:lnTo>
                    <a:pt x="1135" y="674"/>
                  </a:lnTo>
                  <a:lnTo>
                    <a:pt x="1135" y="676"/>
                  </a:lnTo>
                  <a:lnTo>
                    <a:pt x="1135" y="678"/>
                  </a:lnTo>
                  <a:lnTo>
                    <a:pt x="1137" y="678"/>
                  </a:lnTo>
                  <a:lnTo>
                    <a:pt x="1135" y="679"/>
                  </a:lnTo>
                  <a:lnTo>
                    <a:pt x="1137" y="679"/>
                  </a:lnTo>
                  <a:lnTo>
                    <a:pt x="1135" y="679"/>
                  </a:lnTo>
                  <a:lnTo>
                    <a:pt x="1135" y="681"/>
                  </a:lnTo>
                  <a:lnTo>
                    <a:pt x="1137" y="681"/>
                  </a:lnTo>
                  <a:lnTo>
                    <a:pt x="1139" y="681"/>
                  </a:lnTo>
                  <a:lnTo>
                    <a:pt x="1139" y="679"/>
                  </a:lnTo>
                  <a:lnTo>
                    <a:pt x="1141" y="679"/>
                  </a:lnTo>
                  <a:lnTo>
                    <a:pt x="1141" y="681"/>
                  </a:lnTo>
                  <a:lnTo>
                    <a:pt x="1142" y="681"/>
                  </a:lnTo>
                  <a:lnTo>
                    <a:pt x="1142" y="683"/>
                  </a:lnTo>
                  <a:lnTo>
                    <a:pt x="1142" y="685"/>
                  </a:lnTo>
                  <a:lnTo>
                    <a:pt x="1141" y="683"/>
                  </a:lnTo>
                  <a:lnTo>
                    <a:pt x="1141" y="685"/>
                  </a:lnTo>
                  <a:lnTo>
                    <a:pt x="1141" y="683"/>
                  </a:lnTo>
                  <a:lnTo>
                    <a:pt x="1139" y="683"/>
                  </a:lnTo>
                  <a:lnTo>
                    <a:pt x="1139" y="685"/>
                  </a:lnTo>
                  <a:lnTo>
                    <a:pt x="1139" y="687"/>
                  </a:lnTo>
                  <a:lnTo>
                    <a:pt x="1141" y="687"/>
                  </a:lnTo>
                  <a:lnTo>
                    <a:pt x="1141" y="689"/>
                  </a:lnTo>
                  <a:lnTo>
                    <a:pt x="1139" y="691"/>
                  </a:lnTo>
                  <a:lnTo>
                    <a:pt x="1139" y="689"/>
                  </a:lnTo>
                  <a:lnTo>
                    <a:pt x="1139" y="693"/>
                  </a:lnTo>
                  <a:lnTo>
                    <a:pt x="1139" y="695"/>
                  </a:lnTo>
                  <a:lnTo>
                    <a:pt x="1139" y="697"/>
                  </a:lnTo>
                  <a:lnTo>
                    <a:pt x="1137" y="697"/>
                  </a:lnTo>
                  <a:lnTo>
                    <a:pt x="1135" y="697"/>
                  </a:lnTo>
                  <a:lnTo>
                    <a:pt x="1135" y="695"/>
                  </a:lnTo>
                  <a:lnTo>
                    <a:pt x="1135" y="693"/>
                  </a:lnTo>
                  <a:lnTo>
                    <a:pt x="1135" y="691"/>
                  </a:lnTo>
                  <a:lnTo>
                    <a:pt x="1133" y="691"/>
                  </a:lnTo>
                  <a:lnTo>
                    <a:pt x="1133" y="689"/>
                  </a:lnTo>
                  <a:lnTo>
                    <a:pt x="1133" y="691"/>
                  </a:lnTo>
                  <a:lnTo>
                    <a:pt x="1133" y="693"/>
                  </a:lnTo>
                  <a:lnTo>
                    <a:pt x="1133" y="695"/>
                  </a:lnTo>
                  <a:lnTo>
                    <a:pt x="1133" y="697"/>
                  </a:lnTo>
                  <a:lnTo>
                    <a:pt x="1133" y="695"/>
                  </a:lnTo>
                  <a:lnTo>
                    <a:pt x="1131" y="695"/>
                  </a:lnTo>
                  <a:lnTo>
                    <a:pt x="1133" y="695"/>
                  </a:lnTo>
                  <a:lnTo>
                    <a:pt x="1133" y="697"/>
                  </a:lnTo>
                  <a:lnTo>
                    <a:pt x="1131" y="697"/>
                  </a:lnTo>
                  <a:lnTo>
                    <a:pt x="1129" y="697"/>
                  </a:lnTo>
                  <a:lnTo>
                    <a:pt x="1127" y="697"/>
                  </a:lnTo>
                  <a:lnTo>
                    <a:pt x="1127" y="699"/>
                  </a:lnTo>
                  <a:lnTo>
                    <a:pt x="1129" y="699"/>
                  </a:lnTo>
                  <a:lnTo>
                    <a:pt x="1131" y="699"/>
                  </a:lnTo>
                  <a:lnTo>
                    <a:pt x="1131" y="701"/>
                  </a:lnTo>
                  <a:lnTo>
                    <a:pt x="1133" y="701"/>
                  </a:lnTo>
                  <a:lnTo>
                    <a:pt x="1133" y="702"/>
                  </a:lnTo>
                  <a:lnTo>
                    <a:pt x="1135" y="702"/>
                  </a:lnTo>
                  <a:lnTo>
                    <a:pt x="1135" y="701"/>
                  </a:lnTo>
                  <a:lnTo>
                    <a:pt x="1137" y="701"/>
                  </a:lnTo>
                  <a:lnTo>
                    <a:pt x="1137" y="699"/>
                  </a:lnTo>
                  <a:lnTo>
                    <a:pt x="1139" y="697"/>
                  </a:lnTo>
                  <a:lnTo>
                    <a:pt x="1141" y="697"/>
                  </a:lnTo>
                  <a:lnTo>
                    <a:pt x="1141" y="695"/>
                  </a:lnTo>
                  <a:lnTo>
                    <a:pt x="1142" y="695"/>
                  </a:lnTo>
                  <a:lnTo>
                    <a:pt x="1144" y="695"/>
                  </a:lnTo>
                  <a:lnTo>
                    <a:pt x="1146" y="695"/>
                  </a:lnTo>
                  <a:lnTo>
                    <a:pt x="1148" y="695"/>
                  </a:lnTo>
                  <a:lnTo>
                    <a:pt x="1150" y="693"/>
                  </a:lnTo>
                  <a:lnTo>
                    <a:pt x="1150" y="695"/>
                  </a:lnTo>
                  <a:lnTo>
                    <a:pt x="1152" y="695"/>
                  </a:lnTo>
                  <a:lnTo>
                    <a:pt x="1154" y="695"/>
                  </a:lnTo>
                  <a:lnTo>
                    <a:pt x="1154" y="697"/>
                  </a:lnTo>
                  <a:lnTo>
                    <a:pt x="1156" y="697"/>
                  </a:lnTo>
                  <a:lnTo>
                    <a:pt x="1156" y="699"/>
                  </a:lnTo>
                  <a:lnTo>
                    <a:pt x="1156" y="701"/>
                  </a:lnTo>
                  <a:lnTo>
                    <a:pt x="1158" y="701"/>
                  </a:lnTo>
                  <a:lnTo>
                    <a:pt x="1156" y="702"/>
                  </a:lnTo>
                  <a:lnTo>
                    <a:pt x="1158" y="704"/>
                  </a:lnTo>
                  <a:lnTo>
                    <a:pt x="1158" y="702"/>
                  </a:lnTo>
                  <a:lnTo>
                    <a:pt x="1158" y="704"/>
                  </a:lnTo>
                  <a:lnTo>
                    <a:pt x="1158" y="706"/>
                  </a:lnTo>
                  <a:lnTo>
                    <a:pt x="1160" y="704"/>
                  </a:lnTo>
                  <a:lnTo>
                    <a:pt x="1160" y="706"/>
                  </a:lnTo>
                  <a:lnTo>
                    <a:pt x="1158" y="706"/>
                  </a:lnTo>
                  <a:lnTo>
                    <a:pt x="1160" y="708"/>
                  </a:lnTo>
                  <a:lnTo>
                    <a:pt x="1158" y="708"/>
                  </a:lnTo>
                  <a:lnTo>
                    <a:pt x="1158" y="710"/>
                  </a:lnTo>
                  <a:lnTo>
                    <a:pt x="1158" y="714"/>
                  </a:lnTo>
                  <a:lnTo>
                    <a:pt x="1156" y="716"/>
                  </a:lnTo>
                  <a:lnTo>
                    <a:pt x="1156" y="718"/>
                  </a:lnTo>
                  <a:lnTo>
                    <a:pt x="1154" y="720"/>
                  </a:lnTo>
                  <a:lnTo>
                    <a:pt x="1150" y="722"/>
                  </a:lnTo>
                  <a:lnTo>
                    <a:pt x="1148" y="722"/>
                  </a:lnTo>
                  <a:lnTo>
                    <a:pt x="1146" y="724"/>
                  </a:lnTo>
                  <a:lnTo>
                    <a:pt x="1144" y="724"/>
                  </a:lnTo>
                  <a:lnTo>
                    <a:pt x="1142" y="725"/>
                  </a:lnTo>
                  <a:lnTo>
                    <a:pt x="1141" y="727"/>
                  </a:lnTo>
                  <a:lnTo>
                    <a:pt x="1144" y="725"/>
                  </a:lnTo>
                  <a:lnTo>
                    <a:pt x="1146" y="724"/>
                  </a:lnTo>
                  <a:lnTo>
                    <a:pt x="1150" y="722"/>
                  </a:lnTo>
                  <a:lnTo>
                    <a:pt x="1152" y="722"/>
                  </a:lnTo>
                  <a:lnTo>
                    <a:pt x="1154" y="722"/>
                  </a:lnTo>
                  <a:lnTo>
                    <a:pt x="1156" y="720"/>
                  </a:lnTo>
                  <a:lnTo>
                    <a:pt x="1156" y="718"/>
                  </a:lnTo>
                  <a:lnTo>
                    <a:pt x="1158" y="718"/>
                  </a:lnTo>
                  <a:lnTo>
                    <a:pt x="1158" y="716"/>
                  </a:lnTo>
                  <a:lnTo>
                    <a:pt x="1158" y="714"/>
                  </a:lnTo>
                  <a:lnTo>
                    <a:pt x="1158" y="712"/>
                  </a:lnTo>
                  <a:lnTo>
                    <a:pt x="1160" y="710"/>
                  </a:lnTo>
                  <a:lnTo>
                    <a:pt x="1160" y="708"/>
                  </a:lnTo>
                  <a:lnTo>
                    <a:pt x="1160" y="706"/>
                  </a:lnTo>
                  <a:lnTo>
                    <a:pt x="1162" y="706"/>
                  </a:lnTo>
                  <a:lnTo>
                    <a:pt x="1162" y="704"/>
                  </a:lnTo>
                  <a:lnTo>
                    <a:pt x="1164" y="704"/>
                  </a:lnTo>
                  <a:lnTo>
                    <a:pt x="1164" y="706"/>
                  </a:lnTo>
                  <a:lnTo>
                    <a:pt x="1164" y="708"/>
                  </a:lnTo>
                  <a:lnTo>
                    <a:pt x="1164" y="710"/>
                  </a:lnTo>
                  <a:lnTo>
                    <a:pt x="1164" y="712"/>
                  </a:lnTo>
                  <a:lnTo>
                    <a:pt x="1164" y="714"/>
                  </a:lnTo>
                  <a:lnTo>
                    <a:pt x="1162" y="716"/>
                  </a:lnTo>
                  <a:lnTo>
                    <a:pt x="1160" y="718"/>
                  </a:lnTo>
                  <a:lnTo>
                    <a:pt x="1160" y="720"/>
                  </a:lnTo>
                  <a:lnTo>
                    <a:pt x="1162" y="718"/>
                  </a:lnTo>
                  <a:lnTo>
                    <a:pt x="1164" y="716"/>
                  </a:lnTo>
                  <a:lnTo>
                    <a:pt x="1164" y="714"/>
                  </a:lnTo>
                  <a:lnTo>
                    <a:pt x="1165" y="714"/>
                  </a:lnTo>
                  <a:lnTo>
                    <a:pt x="1165" y="712"/>
                  </a:lnTo>
                  <a:lnTo>
                    <a:pt x="1165" y="710"/>
                  </a:lnTo>
                  <a:lnTo>
                    <a:pt x="1165" y="708"/>
                  </a:lnTo>
                  <a:lnTo>
                    <a:pt x="1165" y="706"/>
                  </a:lnTo>
                  <a:lnTo>
                    <a:pt x="1167" y="708"/>
                  </a:lnTo>
                  <a:lnTo>
                    <a:pt x="1167" y="710"/>
                  </a:lnTo>
                  <a:lnTo>
                    <a:pt x="1167" y="712"/>
                  </a:lnTo>
                  <a:lnTo>
                    <a:pt x="1167" y="714"/>
                  </a:lnTo>
                  <a:lnTo>
                    <a:pt x="1167" y="716"/>
                  </a:lnTo>
                  <a:lnTo>
                    <a:pt x="1167" y="718"/>
                  </a:lnTo>
                  <a:lnTo>
                    <a:pt x="1167" y="720"/>
                  </a:lnTo>
                  <a:lnTo>
                    <a:pt x="1167" y="722"/>
                  </a:lnTo>
                  <a:lnTo>
                    <a:pt x="1165" y="722"/>
                  </a:lnTo>
                  <a:lnTo>
                    <a:pt x="1165" y="724"/>
                  </a:lnTo>
                  <a:lnTo>
                    <a:pt x="1167" y="724"/>
                  </a:lnTo>
                  <a:lnTo>
                    <a:pt x="1167" y="722"/>
                  </a:lnTo>
                  <a:lnTo>
                    <a:pt x="1167" y="720"/>
                  </a:lnTo>
                  <a:lnTo>
                    <a:pt x="1167" y="718"/>
                  </a:lnTo>
                  <a:lnTo>
                    <a:pt x="1169" y="716"/>
                  </a:lnTo>
                  <a:lnTo>
                    <a:pt x="1169" y="714"/>
                  </a:lnTo>
                  <a:lnTo>
                    <a:pt x="1171" y="714"/>
                  </a:lnTo>
                  <a:lnTo>
                    <a:pt x="1171" y="712"/>
                  </a:lnTo>
                  <a:lnTo>
                    <a:pt x="1173" y="712"/>
                  </a:lnTo>
                  <a:lnTo>
                    <a:pt x="1175" y="712"/>
                  </a:lnTo>
                  <a:lnTo>
                    <a:pt x="1175" y="710"/>
                  </a:lnTo>
                  <a:lnTo>
                    <a:pt x="1177" y="710"/>
                  </a:lnTo>
                  <a:lnTo>
                    <a:pt x="1177" y="708"/>
                  </a:lnTo>
                  <a:lnTo>
                    <a:pt x="1179" y="708"/>
                  </a:lnTo>
                  <a:lnTo>
                    <a:pt x="1179" y="706"/>
                  </a:lnTo>
                  <a:lnTo>
                    <a:pt x="1181" y="706"/>
                  </a:lnTo>
                  <a:lnTo>
                    <a:pt x="1179" y="708"/>
                  </a:lnTo>
                  <a:lnTo>
                    <a:pt x="1181" y="708"/>
                  </a:lnTo>
                  <a:lnTo>
                    <a:pt x="1181" y="706"/>
                  </a:lnTo>
                  <a:lnTo>
                    <a:pt x="1183" y="706"/>
                  </a:lnTo>
                  <a:lnTo>
                    <a:pt x="1185" y="706"/>
                  </a:lnTo>
                  <a:lnTo>
                    <a:pt x="1183" y="706"/>
                  </a:lnTo>
                  <a:lnTo>
                    <a:pt x="1183" y="704"/>
                  </a:lnTo>
                  <a:lnTo>
                    <a:pt x="1185" y="704"/>
                  </a:lnTo>
                  <a:lnTo>
                    <a:pt x="1185" y="702"/>
                  </a:lnTo>
                  <a:lnTo>
                    <a:pt x="1185" y="701"/>
                  </a:lnTo>
                  <a:lnTo>
                    <a:pt x="1187" y="701"/>
                  </a:lnTo>
                  <a:lnTo>
                    <a:pt x="1187" y="699"/>
                  </a:lnTo>
                  <a:lnTo>
                    <a:pt x="1187" y="697"/>
                  </a:lnTo>
                  <a:lnTo>
                    <a:pt x="1189" y="697"/>
                  </a:lnTo>
                  <a:lnTo>
                    <a:pt x="1189" y="695"/>
                  </a:lnTo>
                  <a:lnTo>
                    <a:pt x="1189" y="697"/>
                  </a:lnTo>
                  <a:lnTo>
                    <a:pt x="1190" y="697"/>
                  </a:lnTo>
                  <a:lnTo>
                    <a:pt x="1190" y="699"/>
                  </a:lnTo>
                  <a:lnTo>
                    <a:pt x="1192" y="699"/>
                  </a:lnTo>
                  <a:lnTo>
                    <a:pt x="1192" y="701"/>
                  </a:lnTo>
                  <a:lnTo>
                    <a:pt x="1192" y="702"/>
                  </a:lnTo>
                  <a:lnTo>
                    <a:pt x="1194" y="702"/>
                  </a:lnTo>
                  <a:lnTo>
                    <a:pt x="1194" y="704"/>
                  </a:lnTo>
                  <a:lnTo>
                    <a:pt x="1194" y="706"/>
                  </a:lnTo>
                  <a:lnTo>
                    <a:pt x="1194" y="708"/>
                  </a:lnTo>
                  <a:lnTo>
                    <a:pt x="1194" y="710"/>
                  </a:lnTo>
                  <a:lnTo>
                    <a:pt x="1192" y="710"/>
                  </a:lnTo>
                  <a:lnTo>
                    <a:pt x="1192" y="712"/>
                  </a:lnTo>
                  <a:lnTo>
                    <a:pt x="1192" y="710"/>
                  </a:lnTo>
                  <a:lnTo>
                    <a:pt x="1194" y="710"/>
                  </a:lnTo>
                  <a:lnTo>
                    <a:pt x="1194" y="708"/>
                  </a:lnTo>
                  <a:lnTo>
                    <a:pt x="1196" y="708"/>
                  </a:lnTo>
                  <a:lnTo>
                    <a:pt x="1194" y="708"/>
                  </a:lnTo>
                  <a:lnTo>
                    <a:pt x="1194" y="706"/>
                  </a:lnTo>
                  <a:lnTo>
                    <a:pt x="1196" y="706"/>
                  </a:lnTo>
                  <a:lnTo>
                    <a:pt x="1196" y="704"/>
                  </a:lnTo>
                  <a:lnTo>
                    <a:pt x="1196" y="702"/>
                  </a:lnTo>
                  <a:lnTo>
                    <a:pt x="1194" y="702"/>
                  </a:lnTo>
                  <a:lnTo>
                    <a:pt x="1194" y="701"/>
                  </a:lnTo>
                  <a:lnTo>
                    <a:pt x="1194" y="699"/>
                  </a:lnTo>
                  <a:lnTo>
                    <a:pt x="1192" y="699"/>
                  </a:lnTo>
                  <a:lnTo>
                    <a:pt x="1192" y="697"/>
                  </a:lnTo>
                  <a:lnTo>
                    <a:pt x="1194" y="695"/>
                  </a:lnTo>
                  <a:lnTo>
                    <a:pt x="1194" y="697"/>
                  </a:lnTo>
                  <a:lnTo>
                    <a:pt x="1196" y="697"/>
                  </a:lnTo>
                  <a:lnTo>
                    <a:pt x="1196" y="695"/>
                  </a:lnTo>
                  <a:lnTo>
                    <a:pt x="1198" y="695"/>
                  </a:lnTo>
                  <a:lnTo>
                    <a:pt x="1196" y="695"/>
                  </a:lnTo>
                  <a:lnTo>
                    <a:pt x="1194" y="695"/>
                  </a:lnTo>
                  <a:lnTo>
                    <a:pt x="1194" y="693"/>
                  </a:lnTo>
                  <a:lnTo>
                    <a:pt x="1196" y="693"/>
                  </a:lnTo>
                  <a:lnTo>
                    <a:pt x="1196" y="691"/>
                  </a:lnTo>
                  <a:lnTo>
                    <a:pt x="1198" y="691"/>
                  </a:lnTo>
                  <a:lnTo>
                    <a:pt x="1198" y="693"/>
                  </a:lnTo>
                  <a:lnTo>
                    <a:pt x="1200" y="693"/>
                  </a:lnTo>
                  <a:lnTo>
                    <a:pt x="1198" y="691"/>
                  </a:lnTo>
                  <a:lnTo>
                    <a:pt x="1198" y="689"/>
                  </a:lnTo>
                  <a:lnTo>
                    <a:pt x="1200" y="689"/>
                  </a:lnTo>
                  <a:lnTo>
                    <a:pt x="1200" y="691"/>
                  </a:lnTo>
                  <a:lnTo>
                    <a:pt x="1202" y="691"/>
                  </a:lnTo>
                  <a:lnTo>
                    <a:pt x="1200" y="689"/>
                  </a:lnTo>
                  <a:lnTo>
                    <a:pt x="1202" y="689"/>
                  </a:lnTo>
                  <a:lnTo>
                    <a:pt x="1204" y="689"/>
                  </a:lnTo>
                  <a:lnTo>
                    <a:pt x="1206" y="689"/>
                  </a:lnTo>
                  <a:lnTo>
                    <a:pt x="1204" y="689"/>
                  </a:lnTo>
                  <a:lnTo>
                    <a:pt x="1202" y="689"/>
                  </a:lnTo>
                  <a:lnTo>
                    <a:pt x="1202" y="687"/>
                  </a:lnTo>
                  <a:lnTo>
                    <a:pt x="1202" y="689"/>
                  </a:lnTo>
                  <a:lnTo>
                    <a:pt x="1200" y="689"/>
                  </a:lnTo>
                  <a:lnTo>
                    <a:pt x="1200" y="687"/>
                  </a:lnTo>
                  <a:lnTo>
                    <a:pt x="1198" y="687"/>
                  </a:lnTo>
                  <a:lnTo>
                    <a:pt x="1198" y="685"/>
                  </a:lnTo>
                  <a:lnTo>
                    <a:pt x="1200" y="685"/>
                  </a:lnTo>
                  <a:lnTo>
                    <a:pt x="1198" y="685"/>
                  </a:lnTo>
                  <a:lnTo>
                    <a:pt x="1198" y="683"/>
                  </a:lnTo>
                  <a:lnTo>
                    <a:pt x="1200" y="683"/>
                  </a:lnTo>
                  <a:lnTo>
                    <a:pt x="1200" y="685"/>
                  </a:lnTo>
                  <a:lnTo>
                    <a:pt x="1200" y="683"/>
                  </a:lnTo>
                  <a:lnTo>
                    <a:pt x="1202" y="683"/>
                  </a:lnTo>
                  <a:lnTo>
                    <a:pt x="1202" y="681"/>
                  </a:lnTo>
                  <a:lnTo>
                    <a:pt x="1200" y="681"/>
                  </a:lnTo>
                  <a:lnTo>
                    <a:pt x="1200" y="679"/>
                  </a:lnTo>
                  <a:lnTo>
                    <a:pt x="1202" y="679"/>
                  </a:lnTo>
                  <a:lnTo>
                    <a:pt x="1204" y="681"/>
                  </a:lnTo>
                  <a:lnTo>
                    <a:pt x="1204" y="679"/>
                  </a:lnTo>
                  <a:lnTo>
                    <a:pt x="1202" y="679"/>
                  </a:lnTo>
                  <a:lnTo>
                    <a:pt x="1204" y="678"/>
                  </a:lnTo>
                  <a:lnTo>
                    <a:pt x="1204" y="679"/>
                  </a:lnTo>
                  <a:lnTo>
                    <a:pt x="1204" y="678"/>
                  </a:lnTo>
                  <a:lnTo>
                    <a:pt x="1202" y="678"/>
                  </a:lnTo>
                  <a:lnTo>
                    <a:pt x="1202" y="676"/>
                  </a:lnTo>
                  <a:lnTo>
                    <a:pt x="1204" y="676"/>
                  </a:lnTo>
                  <a:lnTo>
                    <a:pt x="1206" y="676"/>
                  </a:lnTo>
                  <a:lnTo>
                    <a:pt x="1206" y="678"/>
                  </a:lnTo>
                  <a:lnTo>
                    <a:pt x="1208" y="678"/>
                  </a:lnTo>
                  <a:lnTo>
                    <a:pt x="1210" y="679"/>
                  </a:lnTo>
                  <a:lnTo>
                    <a:pt x="1208" y="678"/>
                  </a:lnTo>
                  <a:lnTo>
                    <a:pt x="1208" y="676"/>
                  </a:lnTo>
                  <a:lnTo>
                    <a:pt x="1206" y="676"/>
                  </a:lnTo>
                  <a:lnTo>
                    <a:pt x="1204" y="676"/>
                  </a:lnTo>
                  <a:lnTo>
                    <a:pt x="1204" y="674"/>
                  </a:lnTo>
                  <a:lnTo>
                    <a:pt x="1202" y="672"/>
                  </a:lnTo>
                  <a:lnTo>
                    <a:pt x="1202" y="670"/>
                  </a:lnTo>
                  <a:lnTo>
                    <a:pt x="1202" y="668"/>
                  </a:lnTo>
                  <a:lnTo>
                    <a:pt x="1202" y="666"/>
                  </a:lnTo>
                  <a:lnTo>
                    <a:pt x="1204" y="666"/>
                  </a:lnTo>
                  <a:lnTo>
                    <a:pt x="1204" y="664"/>
                  </a:lnTo>
                  <a:lnTo>
                    <a:pt x="1206" y="664"/>
                  </a:lnTo>
                  <a:lnTo>
                    <a:pt x="1206" y="666"/>
                  </a:lnTo>
                  <a:lnTo>
                    <a:pt x="1208" y="666"/>
                  </a:lnTo>
                  <a:lnTo>
                    <a:pt x="1210" y="668"/>
                  </a:lnTo>
                  <a:lnTo>
                    <a:pt x="1210" y="666"/>
                  </a:lnTo>
                  <a:lnTo>
                    <a:pt x="1208" y="666"/>
                  </a:lnTo>
                  <a:lnTo>
                    <a:pt x="1208" y="664"/>
                  </a:lnTo>
                  <a:lnTo>
                    <a:pt x="1206" y="664"/>
                  </a:lnTo>
                  <a:lnTo>
                    <a:pt x="1206" y="662"/>
                  </a:lnTo>
                  <a:lnTo>
                    <a:pt x="1206" y="664"/>
                  </a:lnTo>
                  <a:lnTo>
                    <a:pt x="1208" y="664"/>
                  </a:lnTo>
                  <a:lnTo>
                    <a:pt x="1208" y="662"/>
                  </a:lnTo>
                  <a:lnTo>
                    <a:pt x="1206" y="662"/>
                  </a:lnTo>
                  <a:lnTo>
                    <a:pt x="1208" y="662"/>
                  </a:lnTo>
                  <a:lnTo>
                    <a:pt x="1208" y="660"/>
                  </a:lnTo>
                  <a:lnTo>
                    <a:pt x="1208" y="662"/>
                  </a:lnTo>
                  <a:lnTo>
                    <a:pt x="1210" y="662"/>
                  </a:lnTo>
                  <a:lnTo>
                    <a:pt x="1208" y="660"/>
                  </a:lnTo>
                  <a:lnTo>
                    <a:pt x="1210" y="660"/>
                  </a:lnTo>
                  <a:lnTo>
                    <a:pt x="1208" y="660"/>
                  </a:lnTo>
                  <a:lnTo>
                    <a:pt x="1208" y="658"/>
                  </a:lnTo>
                  <a:lnTo>
                    <a:pt x="1210" y="658"/>
                  </a:lnTo>
                  <a:lnTo>
                    <a:pt x="1210" y="656"/>
                  </a:lnTo>
                  <a:lnTo>
                    <a:pt x="1210" y="654"/>
                  </a:lnTo>
                  <a:lnTo>
                    <a:pt x="1212" y="653"/>
                  </a:lnTo>
                  <a:lnTo>
                    <a:pt x="1212" y="651"/>
                  </a:lnTo>
                  <a:lnTo>
                    <a:pt x="1212" y="649"/>
                  </a:lnTo>
                  <a:lnTo>
                    <a:pt x="1213" y="649"/>
                  </a:lnTo>
                  <a:lnTo>
                    <a:pt x="1212" y="649"/>
                  </a:lnTo>
                  <a:lnTo>
                    <a:pt x="1213" y="649"/>
                  </a:lnTo>
                  <a:lnTo>
                    <a:pt x="1215" y="649"/>
                  </a:lnTo>
                  <a:lnTo>
                    <a:pt x="1217" y="651"/>
                  </a:lnTo>
                  <a:lnTo>
                    <a:pt x="1219" y="651"/>
                  </a:lnTo>
                  <a:lnTo>
                    <a:pt x="1219" y="653"/>
                  </a:lnTo>
                  <a:lnTo>
                    <a:pt x="1217" y="651"/>
                  </a:lnTo>
                  <a:lnTo>
                    <a:pt x="1215" y="651"/>
                  </a:lnTo>
                  <a:lnTo>
                    <a:pt x="1213" y="653"/>
                  </a:lnTo>
                  <a:lnTo>
                    <a:pt x="1215" y="651"/>
                  </a:lnTo>
                  <a:lnTo>
                    <a:pt x="1217" y="651"/>
                  </a:lnTo>
                  <a:lnTo>
                    <a:pt x="1217" y="653"/>
                  </a:lnTo>
                  <a:lnTo>
                    <a:pt x="1219" y="653"/>
                  </a:lnTo>
                  <a:lnTo>
                    <a:pt x="1217" y="653"/>
                  </a:lnTo>
                  <a:lnTo>
                    <a:pt x="1217" y="654"/>
                  </a:lnTo>
                  <a:lnTo>
                    <a:pt x="1219" y="653"/>
                  </a:lnTo>
                  <a:lnTo>
                    <a:pt x="1219" y="654"/>
                  </a:lnTo>
                  <a:lnTo>
                    <a:pt x="1217" y="656"/>
                  </a:lnTo>
                  <a:lnTo>
                    <a:pt x="1219" y="656"/>
                  </a:lnTo>
                  <a:lnTo>
                    <a:pt x="1217" y="656"/>
                  </a:lnTo>
                  <a:lnTo>
                    <a:pt x="1215" y="658"/>
                  </a:lnTo>
                  <a:lnTo>
                    <a:pt x="1213" y="660"/>
                  </a:lnTo>
                  <a:lnTo>
                    <a:pt x="1217" y="658"/>
                  </a:lnTo>
                  <a:lnTo>
                    <a:pt x="1219" y="658"/>
                  </a:lnTo>
                  <a:lnTo>
                    <a:pt x="1219" y="656"/>
                  </a:lnTo>
                  <a:lnTo>
                    <a:pt x="1219" y="658"/>
                  </a:lnTo>
                  <a:lnTo>
                    <a:pt x="1219" y="660"/>
                  </a:lnTo>
                  <a:lnTo>
                    <a:pt x="1217" y="660"/>
                  </a:lnTo>
                  <a:lnTo>
                    <a:pt x="1219" y="660"/>
                  </a:lnTo>
                  <a:lnTo>
                    <a:pt x="1219" y="662"/>
                  </a:lnTo>
                  <a:lnTo>
                    <a:pt x="1217" y="662"/>
                  </a:lnTo>
                  <a:lnTo>
                    <a:pt x="1219" y="662"/>
                  </a:lnTo>
                  <a:lnTo>
                    <a:pt x="1219" y="660"/>
                  </a:lnTo>
                  <a:lnTo>
                    <a:pt x="1221" y="660"/>
                  </a:lnTo>
                  <a:lnTo>
                    <a:pt x="1223" y="660"/>
                  </a:lnTo>
                  <a:lnTo>
                    <a:pt x="1221" y="660"/>
                  </a:lnTo>
                  <a:lnTo>
                    <a:pt x="1221" y="658"/>
                  </a:lnTo>
                  <a:lnTo>
                    <a:pt x="1223" y="658"/>
                  </a:lnTo>
                  <a:lnTo>
                    <a:pt x="1223" y="660"/>
                  </a:lnTo>
                  <a:lnTo>
                    <a:pt x="1221" y="660"/>
                  </a:lnTo>
                  <a:lnTo>
                    <a:pt x="1221" y="662"/>
                  </a:lnTo>
                  <a:lnTo>
                    <a:pt x="1223" y="662"/>
                  </a:lnTo>
                  <a:lnTo>
                    <a:pt x="1223" y="664"/>
                  </a:lnTo>
                  <a:lnTo>
                    <a:pt x="1221" y="664"/>
                  </a:lnTo>
                  <a:lnTo>
                    <a:pt x="1223" y="664"/>
                  </a:lnTo>
                  <a:lnTo>
                    <a:pt x="1223" y="662"/>
                  </a:lnTo>
                  <a:lnTo>
                    <a:pt x="1223" y="664"/>
                  </a:lnTo>
                  <a:lnTo>
                    <a:pt x="1223" y="666"/>
                  </a:lnTo>
                  <a:lnTo>
                    <a:pt x="1221" y="666"/>
                  </a:lnTo>
                  <a:lnTo>
                    <a:pt x="1221" y="668"/>
                  </a:lnTo>
                  <a:lnTo>
                    <a:pt x="1223" y="668"/>
                  </a:lnTo>
                  <a:lnTo>
                    <a:pt x="1223" y="670"/>
                  </a:lnTo>
                  <a:lnTo>
                    <a:pt x="1225" y="670"/>
                  </a:lnTo>
                  <a:lnTo>
                    <a:pt x="1227" y="670"/>
                  </a:lnTo>
                  <a:lnTo>
                    <a:pt x="1227" y="672"/>
                  </a:lnTo>
                  <a:lnTo>
                    <a:pt x="1225" y="672"/>
                  </a:lnTo>
                  <a:lnTo>
                    <a:pt x="1225" y="674"/>
                  </a:lnTo>
                  <a:lnTo>
                    <a:pt x="1223" y="674"/>
                  </a:lnTo>
                  <a:lnTo>
                    <a:pt x="1223" y="676"/>
                  </a:lnTo>
                  <a:lnTo>
                    <a:pt x="1225" y="674"/>
                  </a:lnTo>
                  <a:lnTo>
                    <a:pt x="1225" y="672"/>
                  </a:lnTo>
                  <a:lnTo>
                    <a:pt x="1227" y="672"/>
                  </a:lnTo>
                  <a:lnTo>
                    <a:pt x="1229" y="672"/>
                  </a:lnTo>
                  <a:lnTo>
                    <a:pt x="1227" y="674"/>
                  </a:lnTo>
                  <a:lnTo>
                    <a:pt x="1227" y="676"/>
                  </a:lnTo>
                  <a:lnTo>
                    <a:pt x="1227" y="674"/>
                  </a:lnTo>
                  <a:lnTo>
                    <a:pt x="1229" y="674"/>
                  </a:lnTo>
                  <a:lnTo>
                    <a:pt x="1231" y="674"/>
                  </a:lnTo>
                  <a:lnTo>
                    <a:pt x="1231" y="676"/>
                  </a:lnTo>
                  <a:lnTo>
                    <a:pt x="1229" y="676"/>
                  </a:lnTo>
                  <a:lnTo>
                    <a:pt x="1229" y="678"/>
                  </a:lnTo>
                  <a:lnTo>
                    <a:pt x="1225" y="678"/>
                  </a:lnTo>
                  <a:lnTo>
                    <a:pt x="1225" y="679"/>
                  </a:lnTo>
                  <a:lnTo>
                    <a:pt x="1227" y="679"/>
                  </a:lnTo>
                  <a:lnTo>
                    <a:pt x="1229" y="679"/>
                  </a:lnTo>
                  <a:lnTo>
                    <a:pt x="1231" y="679"/>
                  </a:lnTo>
                  <a:lnTo>
                    <a:pt x="1229" y="679"/>
                  </a:lnTo>
                  <a:lnTo>
                    <a:pt x="1231" y="679"/>
                  </a:lnTo>
                  <a:lnTo>
                    <a:pt x="1231" y="681"/>
                  </a:lnTo>
                  <a:lnTo>
                    <a:pt x="1229" y="681"/>
                  </a:lnTo>
                  <a:lnTo>
                    <a:pt x="1229" y="683"/>
                  </a:lnTo>
                  <a:lnTo>
                    <a:pt x="1231" y="683"/>
                  </a:lnTo>
                  <a:lnTo>
                    <a:pt x="1231" y="681"/>
                  </a:lnTo>
                  <a:lnTo>
                    <a:pt x="1231" y="679"/>
                  </a:lnTo>
                  <a:lnTo>
                    <a:pt x="1233" y="679"/>
                  </a:lnTo>
                  <a:lnTo>
                    <a:pt x="1233" y="681"/>
                  </a:lnTo>
                  <a:lnTo>
                    <a:pt x="1233" y="683"/>
                  </a:lnTo>
                  <a:lnTo>
                    <a:pt x="1231" y="683"/>
                  </a:lnTo>
                  <a:lnTo>
                    <a:pt x="1233" y="685"/>
                  </a:lnTo>
                  <a:lnTo>
                    <a:pt x="1233" y="683"/>
                  </a:lnTo>
                  <a:lnTo>
                    <a:pt x="1235" y="683"/>
                  </a:lnTo>
                  <a:lnTo>
                    <a:pt x="1235" y="681"/>
                  </a:lnTo>
                  <a:lnTo>
                    <a:pt x="1237" y="683"/>
                  </a:lnTo>
                  <a:lnTo>
                    <a:pt x="1235" y="683"/>
                  </a:lnTo>
                  <a:lnTo>
                    <a:pt x="1235" y="685"/>
                  </a:lnTo>
                  <a:lnTo>
                    <a:pt x="1235" y="683"/>
                  </a:lnTo>
                  <a:lnTo>
                    <a:pt x="1237" y="683"/>
                  </a:lnTo>
                  <a:lnTo>
                    <a:pt x="1237" y="685"/>
                  </a:lnTo>
                  <a:lnTo>
                    <a:pt x="1235" y="685"/>
                  </a:lnTo>
                  <a:lnTo>
                    <a:pt x="1235" y="687"/>
                  </a:lnTo>
                  <a:lnTo>
                    <a:pt x="1233" y="687"/>
                  </a:lnTo>
                  <a:lnTo>
                    <a:pt x="1233" y="689"/>
                  </a:lnTo>
                  <a:lnTo>
                    <a:pt x="1231" y="689"/>
                  </a:lnTo>
                  <a:lnTo>
                    <a:pt x="1229" y="689"/>
                  </a:lnTo>
                  <a:lnTo>
                    <a:pt x="1227" y="689"/>
                  </a:lnTo>
                  <a:lnTo>
                    <a:pt x="1225" y="689"/>
                  </a:lnTo>
                  <a:lnTo>
                    <a:pt x="1225" y="691"/>
                  </a:lnTo>
                  <a:lnTo>
                    <a:pt x="1227" y="689"/>
                  </a:lnTo>
                  <a:lnTo>
                    <a:pt x="1227" y="691"/>
                  </a:lnTo>
                  <a:lnTo>
                    <a:pt x="1227" y="693"/>
                  </a:lnTo>
                  <a:lnTo>
                    <a:pt x="1229" y="693"/>
                  </a:lnTo>
                  <a:lnTo>
                    <a:pt x="1229" y="691"/>
                  </a:lnTo>
                  <a:lnTo>
                    <a:pt x="1227" y="691"/>
                  </a:lnTo>
                  <a:lnTo>
                    <a:pt x="1229" y="689"/>
                  </a:lnTo>
                  <a:lnTo>
                    <a:pt x="1229" y="691"/>
                  </a:lnTo>
                  <a:lnTo>
                    <a:pt x="1231" y="691"/>
                  </a:lnTo>
                  <a:lnTo>
                    <a:pt x="1231" y="689"/>
                  </a:lnTo>
                  <a:lnTo>
                    <a:pt x="1233" y="689"/>
                  </a:lnTo>
                  <a:lnTo>
                    <a:pt x="1235" y="689"/>
                  </a:lnTo>
                  <a:lnTo>
                    <a:pt x="1237" y="687"/>
                  </a:lnTo>
                  <a:lnTo>
                    <a:pt x="1237" y="689"/>
                  </a:lnTo>
                  <a:lnTo>
                    <a:pt x="1238" y="689"/>
                  </a:lnTo>
                  <a:lnTo>
                    <a:pt x="1240" y="689"/>
                  </a:lnTo>
                  <a:lnTo>
                    <a:pt x="1238" y="691"/>
                  </a:lnTo>
                  <a:lnTo>
                    <a:pt x="1237" y="691"/>
                  </a:lnTo>
                  <a:lnTo>
                    <a:pt x="1238" y="691"/>
                  </a:lnTo>
                  <a:lnTo>
                    <a:pt x="1237" y="693"/>
                  </a:lnTo>
                  <a:lnTo>
                    <a:pt x="1238" y="691"/>
                  </a:lnTo>
                  <a:lnTo>
                    <a:pt x="1238" y="693"/>
                  </a:lnTo>
                  <a:lnTo>
                    <a:pt x="1238" y="695"/>
                  </a:lnTo>
                  <a:lnTo>
                    <a:pt x="1237" y="695"/>
                  </a:lnTo>
                  <a:lnTo>
                    <a:pt x="1238" y="695"/>
                  </a:lnTo>
                  <a:lnTo>
                    <a:pt x="1238" y="697"/>
                  </a:lnTo>
                  <a:lnTo>
                    <a:pt x="1240" y="697"/>
                  </a:lnTo>
                  <a:lnTo>
                    <a:pt x="1240" y="695"/>
                  </a:lnTo>
                  <a:lnTo>
                    <a:pt x="1242" y="695"/>
                  </a:lnTo>
                  <a:lnTo>
                    <a:pt x="1240" y="695"/>
                  </a:lnTo>
                  <a:lnTo>
                    <a:pt x="1242" y="697"/>
                  </a:lnTo>
                  <a:lnTo>
                    <a:pt x="1242" y="699"/>
                  </a:lnTo>
                  <a:lnTo>
                    <a:pt x="1240" y="701"/>
                  </a:lnTo>
                  <a:lnTo>
                    <a:pt x="1242" y="701"/>
                  </a:lnTo>
                  <a:lnTo>
                    <a:pt x="1244" y="701"/>
                  </a:lnTo>
                  <a:lnTo>
                    <a:pt x="1244" y="702"/>
                  </a:lnTo>
                  <a:lnTo>
                    <a:pt x="1242" y="702"/>
                  </a:lnTo>
                  <a:lnTo>
                    <a:pt x="1240" y="704"/>
                  </a:lnTo>
                  <a:lnTo>
                    <a:pt x="1240" y="706"/>
                  </a:lnTo>
                  <a:lnTo>
                    <a:pt x="1238" y="706"/>
                  </a:lnTo>
                  <a:lnTo>
                    <a:pt x="1237" y="706"/>
                  </a:lnTo>
                  <a:lnTo>
                    <a:pt x="1235" y="706"/>
                  </a:lnTo>
                  <a:lnTo>
                    <a:pt x="1233" y="706"/>
                  </a:lnTo>
                  <a:lnTo>
                    <a:pt x="1235" y="706"/>
                  </a:lnTo>
                  <a:lnTo>
                    <a:pt x="1237" y="706"/>
                  </a:lnTo>
                  <a:lnTo>
                    <a:pt x="1237" y="708"/>
                  </a:lnTo>
                  <a:lnTo>
                    <a:pt x="1235" y="708"/>
                  </a:lnTo>
                  <a:lnTo>
                    <a:pt x="1235" y="710"/>
                  </a:lnTo>
                  <a:lnTo>
                    <a:pt x="1233" y="710"/>
                  </a:lnTo>
                  <a:lnTo>
                    <a:pt x="1233" y="712"/>
                  </a:lnTo>
                  <a:lnTo>
                    <a:pt x="1235" y="710"/>
                  </a:lnTo>
                  <a:lnTo>
                    <a:pt x="1238" y="706"/>
                  </a:lnTo>
                  <a:lnTo>
                    <a:pt x="1238" y="708"/>
                  </a:lnTo>
                  <a:lnTo>
                    <a:pt x="1238" y="706"/>
                  </a:lnTo>
                  <a:lnTo>
                    <a:pt x="1240" y="706"/>
                  </a:lnTo>
                  <a:lnTo>
                    <a:pt x="1240" y="708"/>
                  </a:lnTo>
                  <a:lnTo>
                    <a:pt x="1238" y="710"/>
                  </a:lnTo>
                  <a:lnTo>
                    <a:pt x="1240" y="710"/>
                  </a:lnTo>
                  <a:lnTo>
                    <a:pt x="1240" y="708"/>
                  </a:lnTo>
                  <a:lnTo>
                    <a:pt x="1242" y="708"/>
                  </a:lnTo>
                  <a:lnTo>
                    <a:pt x="1242" y="706"/>
                  </a:lnTo>
                  <a:lnTo>
                    <a:pt x="1244" y="706"/>
                  </a:lnTo>
                  <a:lnTo>
                    <a:pt x="1246" y="706"/>
                  </a:lnTo>
                  <a:lnTo>
                    <a:pt x="1244" y="706"/>
                  </a:lnTo>
                  <a:lnTo>
                    <a:pt x="1244" y="708"/>
                  </a:lnTo>
                  <a:lnTo>
                    <a:pt x="1246" y="708"/>
                  </a:lnTo>
                  <a:lnTo>
                    <a:pt x="1246" y="706"/>
                  </a:lnTo>
                  <a:lnTo>
                    <a:pt x="1248" y="706"/>
                  </a:lnTo>
                  <a:lnTo>
                    <a:pt x="1248" y="708"/>
                  </a:lnTo>
                  <a:lnTo>
                    <a:pt x="1248" y="710"/>
                  </a:lnTo>
                  <a:lnTo>
                    <a:pt x="1248" y="712"/>
                  </a:lnTo>
                  <a:lnTo>
                    <a:pt x="1246" y="712"/>
                  </a:lnTo>
                  <a:lnTo>
                    <a:pt x="1246" y="714"/>
                  </a:lnTo>
                  <a:lnTo>
                    <a:pt x="1244" y="714"/>
                  </a:lnTo>
                  <a:lnTo>
                    <a:pt x="1244" y="716"/>
                  </a:lnTo>
                  <a:lnTo>
                    <a:pt x="1244" y="714"/>
                  </a:lnTo>
                  <a:lnTo>
                    <a:pt x="1246" y="714"/>
                  </a:lnTo>
                  <a:lnTo>
                    <a:pt x="1248" y="714"/>
                  </a:lnTo>
                  <a:lnTo>
                    <a:pt x="1248" y="716"/>
                  </a:lnTo>
                  <a:lnTo>
                    <a:pt x="1246" y="716"/>
                  </a:lnTo>
                  <a:lnTo>
                    <a:pt x="1244" y="716"/>
                  </a:lnTo>
                  <a:lnTo>
                    <a:pt x="1240" y="716"/>
                  </a:lnTo>
                  <a:lnTo>
                    <a:pt x="1240" y="718"/>
                  </a:lnTo>
                  <a:lnTo>
                    <a:pt x="1242" y="718"/>
                  </a:lnTo>
                  <a:lnTo>
                    <a:pt x="1240" y="718"/>
                  </a:lnTo>
                  <a:lnTo>
                    <a:pt x="1238" y="720"/>
                  </a:lnTo>
                  <a:lnTo>
                    <a:pt x="1240" y="720"/>
                  </a:lnTo>
                  <a:lnTo>
                    <a:pt x="1238" y="720"/>
                  </a:lnTo>
                  <a:lnTo>
                    <a:pt x="1238" y="722"/>
                  </a:lnTo>
                  <a:lnTo>
                    <a:pt x="1237" y="722"/>
                  </a:lnTo>
                  <a:lnTo>
                    <a:pt x="1240" y="722"/>
                  </a:lnTo>
                  <a:lnTo>
                    <a:pt x="1240" y="720"/>
                  </a:lnTo>
                  <a:lnTo>
                    <a:pt x="1242" y="718"/>
                  </a:lnTo>
                  <a:lnTo>
                    <a:pt x="1244" y="718"/>
                  </a:lnTo>
                  <a:lnTo>
                    <a:pt x="1246" y="718"/>
                  </a:lnTo>
                  <a:lnTo>
                    <a:pt x="1248" y="718"/>
                  </a:lnTo>
                  <a:lnTo>
                    <a:pt x="1248" y="716"/>
                  </a:lnTo>
                  <a:lnTo>
                    <a:pt x="1248" y="718"/>
                  </a:lnTo>
                  <a:lnTo>
                    <a:pt x="1250" y="718"/>
                  </a:lnTo>
                  <a:lnTo>
                    <a:pt x="1250" y="716"/>
                  </a:lnTo>
                  <a:lnTo>
                    <a:pt x="1250" y="718"/>
                  </a:lnTo>
                  <a:lnTo>
                    <a:pt x="1250" y="720"/>
                  </a:lnTo>
                  <a:lnTo>
                    <a:pt x="1250" y="718"/>
                  </a:lnTo>
                  <a:lnTo>
                    <a:pt x="1252" y="718"/>
                  </a:lnTo>
                  <a:lnTo>
                    <a:pt x="1250" y="720"/>
                  </a:lnTo>
                  <a:lnTo>
                    <a:pt x="1252" y="720"/>
                  </a:lnTo>
                  <a:lnTo>
                    <a:pt x="1252" y="722"/>
                  </a:lnTo>
                  <a:lnTo>
                    <a:pt x="1250" y="722"/>
                  </a:lnTo>
                  <a:lnTo>
                    <a:pt x="1248" y="724"/>
                  </a:lnTo>
                  <a:lnTo>
                    <a:pt x="1246" y="724"/>
                  </a:lnTo>
                  <a:lnTo>
                    <a:pt x="1248" y="724"/>
                  </a:lnTo>
                  <a:lnTo>
                    <a:pt x="1248" y="722"/>
                  </a:lnTo>
                  <a:lnTo>
                    <a:pt x="1250" y="722"/>
                  </a:lnTo>
                  <a:lnTo>
                    <a:pt x="1252" y="722"/>
                  </a:lnTo>
                  <a:lnTo>
                    <a:pt x="1250" y="724"/>
                  </a:lnTo>
                  <a:lnTo>
                    <a:pt x="1252" y="724"/>
                  </a:lnTo>
                  <a:lnTo>
                    <a:pt x="1250" y="724"/>
                  </a:lnTo>
                  <a:lnTo>
                    <a:pt x="1250" y="725"/>
                  </a:lnTo>
                  <a:lnTo>
                    <a:pt x="1252" y="725"/>
                  </a:lnTo>
                  <a:lnTo>
                    <a:pt x="1252" y="724"/>
                  </a:lnTo>
                  <a:lnTo>
                    <a:pt x="1252" y="722"/>
                  </a:lnTo>
                  <a:lnTo>
                    <a:pt x="1252" y="724"/>
                  </a:lnTo>
                  <a:lnTo>
                    <a:pt x="1254" y="724"/>
                  </a:lnTo>
                  <a:lnTo>
                    <a:pt x="1256" y="722"/>
                  </a:lnTo>
                  <a:lnTo>
                    <a:pt x="1256" y="724"/>
                  </a:lnTo>
                  <a:lnTo>
                    <a:pt x="1256" y="725"/>
                  </a:lnTo>
                  <a:lnTo>
                    <a:pt x="1256" y="727"/>
                  </a:lnTo>
                  <a:lnTo>
                    <a:pt x="1258" y="727"/>
                  </a:lnTo>
                  <a:lnTo>
                    <a:pt x="1258" y="729"/>
                  </a:lnTo>
                  <a:lnTo>
                    <a:pt x="1258" y="731"/>
                  </a:lnTo>
                  <a:lnTo>
                    <a:pt x="1260" y="731"/>
                  </a:lnTo>
                  <a:lnTo>
                    <a:pt x="1260" y="733"/>
                  </a:lnTo>
                  <a:lnTo>
                    <a:pt x="1258" y="733"/>
                  </a:lnTo>
                  <a:lnTo>
                    <a:pt x="1256" y="733"/>
                  </a:lnTo>
                  <a:lnTo>
                    <a:pt x="1256" y="735"/>
                  </a:lnTo>
                  <a:lnTo>
                    <a:pt x="1254" y="735"/>
                  </a:lnTo>
                  <a:lnTo>
                    <a:pt x="1252" y="737"/>
                  </a:lnTo>
                  <a:lnTo>
                    <a:pt x="1250" y="737"/>
                  </a:lnTo>
                  <a:lnTo>
                    <a:pt x="1250" y="735"/>
                  </a:lnTo>
                  <a:lnTo>
                    <a:pt x="1250" y="737"/>
                  </a:lnTo>
                  <a:lnTo>
                    <a:pt x="1252" y="737"/>
                  </a:lnTo>
                  <a:lnTo>
                    <a:pt x="1252" y="739"/>
                  </a:lnTo>
                  <a:lnTo>
                    <a:pt x="1254" y="739"/>
                  </a:lnTo>
                  <a:lnTo>
                    <a:pt x="1254" y="737"/>
                  </a:lnTo>
                  <a:lnTo>
                    <a:pt x="1256" y="737"/>
                  </a:lnTo>
                  <a:lnTo>
                    <a:pt x="1258" y="737"/>
                  </a:lnTo>
                  <a:lnTo>
                    <a:pt x="1260" y="739"/>
                  </a:lnTo>
                  <a:lnTo>
                    <a:pt x="1261" y="741"/>
                  </a:lnTo>
                  <a:lnTo>
                    <a:pt x="1260" y="741"/>
                  </a:lnTo>
                  <a:lnTo>
                    <a:pt x="1260" y="743"/>
                  </a:lnTo>
                  <a:lnTo>
                    <a:pt x="1258" y="743"/>
                  </a:lnTo>
                  <a:lnTo>
                    <a:pt x="1258" y="745"/>
                  </a:lnTo>
                  <a:lnTo>
                    <a:pt x="1260" y="745"/>
                  </a:lnTo>
                  <a:lnTo>
                    <a:pt x="1260" y="747"/>
                  </a:lnTo>
                  <a:lnTo>
                    <a:pt x="1261" y="745"/>
                  </a:lnTo>
                  <a:lnTo>
                    <a:pt x="1261" y="747"/>
                  </a:lnTo>
                  <a:lnTo>
                    <a:pt x="1263" y="745"/>
                  </a:lnTo>
                  <a:lnTo>
                    <a:pt x="1263" y="747"/>
                  </a:lnTo>
                  <a:lnTo>
                    <a:pt x="1265" y="747"/>
                  </a:lnTo>
                  <a:lnTo>
                    <a:pt x="1267" y="747"/>
                  </a:lnTo>
                  <a:lnTo>
                    <a:pt x="1267" y="749"/>
                  </a:lnTo>
                  <a:lnTo>
                    <a:pt x="1267" y="750"/>
                  </a:lnTo>
                  <a:lnTo>
                    <a:pt x="1267" y="752"/>
                  </a:lnTo>
                  <a:lnTo>
                    <a:pt x="1269" y="752"/>
                  </a:lnTo>
                  <a:lnTo>
                    <a:pt x="1267" y="752"/>
                  </a:lnTo>
                  <a:lnTo>
                    <a:pt x="1267" y="750"/>
                  </a:lnTo>
                  <a:lnTo>
                    <a:pt x="1267" y="752"/>
                  </a:lnTo>
                  <a:lnTo>
                    <a:pt x="1265" y="752"/>
                  </a:lnTo>
                  <a:lnTo>
                    <a:pt x="1265" y="754"/>
                  </a:lnTo>
                  <a:lnTo>
                    <a:pt x="1263" y="754"/>
                  </a:lnTo>
                  <a:lnTo>
                    <a:pt x="1263" y="756"/>
                  </a:lnTo>
                  <a:lnTo>
                    <a:pt x="1261" y="756"/>
                  </a:lnTo>
                  <a:lnTo>
                    <a:pt x="1261" y="758"/>
                  </a:lnTo>
                  <a:lnTo>
                    <a:pt x="1260" y="756"/>
                  </a:lnTo>
                  <a:lnTo>
                    <a:pt x="1260" y="758"/>
                  </a:lnTo>
                  <a:lnTo>
                    <a:pt x="1260" y="760"/>
                  </a:lnTo>
                  <a:lnTo>
                    <a:pt x="1260" y="758"/>
                  </a:lnTo>
                  <a:lnTo>
                    <a:pt x="1261" y="758"/>
                  </a:lnTo>
                  <a:lnTo>
                    <a:pt x="1263" y="758"/>
                  </a:lnTo>
                  <a:lnTo>
                    <a:pt x="1261" y="760"/>
                  </a:lnTo>
                  <a:lnTo>
                    <a:pt x="1263" y="762"/>
                  </a:lnTo>
                  <a:lnTo>
                    <a:pt x="1261" y="762"/>
                  </a:lnTo>
                  <a:lnTo>
                    <a:pt x="1260" y="762"/>
                  </a:lnTo>
                  <a:lnTo>
                    <a:pt x="1260" y="760"/>
                  </a:lnTo>
                  <a:lnTo>
                    <a:pt x="1258" y="760"/>
                  </a:lnTo>
                  <a:lnTo>
                    <a:pt x="1256" y="760"/>
                  </a:lnTo>
                  <a:lnTo>
                    <a:pt x="1254" y="760"/>
                  </a:lnTo>
                  <a:lnTo>
                    <a:pt x="1252" y="758"/>
                  </a:lnTo>
                  <a:lnTo>
                    <a:pt x="1250" y="758"/>
                  </a:lnTo>
                  <a:lnTo>
                    <a:pt x="1250" y="756"/>
                  </a:lnTo>
                  <a:lnTo>
                    <a:pt x="1252" y="756"/>
                  </a:lnTo>
                  <a:lnTo>
                    <a:pt x="1254" y="756"/>
                  </a:lnTo>
                  <a:lnTo>
                    <a:pt x="1258" y="756"/>
                  </a:lnTo>
                  <a:lnTo>
                    <a:pt x="1256" y="756"/>
                  </a:lnTo>
                  <a:lnTo>
                    <a:pt x="1252" y="756"/>
                  </a:lnTo>
                  <a:lnTo>
                    <a:pt x="1250" y="756"/>
                  </a:lnTo>
                  <a:lnTo>
                    <a:pt x="1248" y="756"/>
                  </a:lnTo>
                  <a:lnTo>
                    <a:pt x="1252" y="758"/>
                  </a:lnTo>
                  <a:lnTo>
                    <a:pt x="1252" y="760"/>
                  </a:lnTo>
                  <a:lnTo>
                    <a:pt x="1254" y="760"/>
                  </a:lnTo>
                  <a:lnTo>
                    <a:pt x="1256" y="760"/>
                  </a:lnTo>
                  <a:lnTo>
                    <a:pt x="1256" y="762"/>
                  </a:lnTo>
                  <a:lnTo>
                    <a:pt x="1258" y="762"/>
                  </a:lnTo>
                  <a:lnTo>
                    <a:pt x="1260" y="762"/>
                  </a:lnTo>
                  <a:lnTo>
                    <a:pt x="1254" y="762"/>
                  </a:lnTo>
                  <a:lnTo>
                    <a:pt x="1258" y="762"/>
                  </a:lnTo>
                  <a:lnTo>
                    <a:pt x="1258" y="764"/>
                  </a:lnTo>
                  <a:lnTo>
                    <a:pt x="1260" y="764"/>
                  </a:lnTo>
                  <a:lnTo>
                    <a:pt x="1260" y="762"/>
                  </a:lnTo>
                  <a:lnTo>
                    <a:pt x="1260" y="764"/>
                  </a:lnTo>
                  <a:lnTo>
                    <a:pt x="1261" y="764"/>
                  </a:lnTo>
                  <a:lnTo>
                    <a:pt x="1263" y="764"/>
                  </a:lnTo>
                  <a:lnTo>
                    <a:pt x="1263" y="766"/>
                  </a:lnTo>
                  <a:lnTo>
                    <a:pt x="1261" y="766"/>
                  </a:lnTo>
                  <a:lnTo>
                    <a:pt x="1258" y="766"/>
                  </a:lnTo>
                  <a:lnTo>
                    <a:pt x="1256" y="766"/>
                  </a:lnTo>
                  <a:lnTo>
                    <a:pt x="1258" y="766"/>
                  </a:lnTo>
                  <a:lnTo>
                    <a:pt x="1258" y="768"/>
                  </a:lnTo>
                  <a:lnTo>
                    <a:pt x="1256" y="766"/>
                  </a:lnTo>
                  <a:lnTo>
                    <a:pt x="1256" y="768"/>
                  </a:lnTo>
                  <a:lnTo>
                    <a:pt x="1258" y="768"/>
                  </a:lnTo>
                  <a:lnTo>
                    <a:pt x="1260" y="768"/>
                  </a:lnTo>
                  <a:lnTo>
                    <a:pt x="1261" y="768"/>
                  </a:lnTo>
                  <a:lnTo>
                    <a:pt x="1261" y="770"/>
                  </a:lnTo>
                  <a:lnTo>
                    <a:pt x="1260" y="770"/>
                  </a:lnTo>
                  <a:lnTo>
                    <a:pt x="1261" y="770"/>
                  </a:lnTo>
                  <a:lnTo>
                    <a:pt x="1261" y="772"/>
                  </a:lnTo>
                  <a:lnTo>
                    <a:pt x="1263" y="770"/>
                  </a:lnTo>
                  <a:lnTo>
                    <a:pt x="1263" y="772"/>
                  </a:lnTo>
                  <a:lnTo>
                    <a:pt x="1261" y="772"/>
                  </a:lnTo>
                  <a:lnTo>
                    <a:pt x="1263" y="772"/>
                  </a:lnTo>
                  <a:lnTo>
                    <a:pt x="1261" y="773"/>
                  </a:lnTo>
                  <a:lnTo>
                    <a:pt x="1260" y="772"/>
                  </a:lnTo>
                  <a:lnTo>
                    <a:pt x="1261" y="772"/>
                  </a:lnTo>
                  <a:lnTo>
                    <a:pt x="1260" y="772"/>
                  </a:lnTo>
                  <a:lnTo>
                    <a:pt x="1258" y="772"/>
                  </a:lnTo>
                  <a:lnTo>
                    <a:pt x="1256" y="772"/>
                  </a:lnTo>
                  <a:lnTo>
                    <a:pt x="1258" y="772"/>
                  </a:lnTo>
                  <a:lnTo>
                    <a:pt x="1258" y="773"/>
                  </a:lnTo>
                  <a:lnTo>
                    <a:pt x="1260" y="773"/>
                  </a:lnTo>
                  <a:lnTo>
                    <a:pt x="1261" y="773"/>
                  </a:lnTo>
                  <a:lnTo>
                    <a:pt x="1263" y="773"/>
                  </a:lnTo>
                  <a:lnTo>
                    <a:pt x="1265" y="773"/>
                  </a:lnTo>
                  <a:lnTo>
                    <a:pt x="1267" y="773"/>
                  </a:lnTo>
                  <a:lnTo>
                    <a:pt x="1269" y="775"/>
                  </a:lnTo>
                  <a:lnTo>
                    <a:pt x="1267" y="775"/>
                  </a:lnTo>
                  <a:lnTo>
                    <a:pt x="1269" y="775"/>
                  </a:lnTo>
                  <a:lnTo>
                    <a:pt x="1267" y="775"/>
                  </a:lnTo>
                  <a:lnTo>
                    <a:pt x="1267" y="777"/>
                  </a:lnTo>
                  <a:lnTo>
                    <a:pt x="1269" y="777"/>
                  </a:lnTo>
                  <a:lnTo>
                    <a:pt x="1267" y="777"/>
                  </a:lnTo>
                  <a:lnTo>
                    <a:pt x="1267" y="779"/>
                  </a:lnTo>
                  <a:lnTo>
                    <a:pt x="1267" y="777"/>
                  </a:lnTo>
                  <a:lnTo>
                    <a:pt x="1269" y="777"/>
                  </a:lnTo>
                  <a:lnTo>
                    <a:pt x="1269" y="779"/>
                  </a:lnTo>
                  <a:lnTo>
                    <a:pt x="1267" y="779"/>
                  </a:lnTo>
                  <a:lnTo>
                    <a:pt x="1265" y="779"/>
                  </a:lnTo>
                  <a:lnTo>
                    <a:pt x="1267" y="779"/>
                  </a:lnTo>
                  <a:lnTo>
                    <a:pt x="1267" y="781"/>
                  </a:lnTo>
                  <a:lnTo>
                    <a:pt x="1267" y="779"/>
                  </a:lnTo>
                  <a:lnTo>
                    <a:pt x="1265" y="779"/>
                  </a:lnTo>
                  <a:lnTo>
                    <a:pt x="1267" y="781"/>
                  </a:lnTo>
                  <a:lnTo>
                    <a:pt x="1269" y="781"/>
                  </a:lnTo>
                  <a:lnTo>
                    <a:pt x="1271" y="781"/>
                  </a:lnTo>
                  <a:lnTo>
                    <a:pt x="1273" y="781"/>
                  </a:lnTo>
                  <a:lnTo>
                    <a:pt x="1273" y="783"/>
                  </a:lnTo>
                  <a:lnTo>
                    <a:pt x="1271" y="783"/>
                  </a:lnTo>
                  <a:lnTo>
                    <a:pt x="1271" y="785"/>
                  </a:lnTo>
                  <a:lnTo>
                    <a:pt x="1273" y="785"/>
                  </a:lnTo>
                  <a:lnTo>
                    <a:pt x="1275" y="783"/>
                  </a:lnTo>
                  <a:lnTo>
                    <a:pt x="1277" y="783"/>
                  </a:lnTo>
                  <a:lnTo>
                    <a:pt x="1277" y="785"/>
                  </a:lnTo>
                  <a:lnTo>
                    <a:pt x="1279" y="785"/>
                  </a:lnTo>
                  <a:lnTo>
                    <a:pt x="1277" y="787"/>
                  </a:lnTo>
                  <a:lnTo>
                    <a:pt x="1275" y="787"/>
                  </a:lnTo>
                  <a:lnTo>
                    <a:pt x="1277" y="787"/>
                  </a:lnTo>
                  <a:lnTo>
                    <a:pt x="1279" y="787"/>
                  </a:lnTo>
                  <a:lnTo>
                    <a:pt x="1279" y="785"/>
                  </a:lnTo>
                  <a:lnTo>
                    <a:pt x="1281" y="785"/>
                  </a:lnTo>
                  <a:lnTo>
                    <a:pt x="1279" y="787"/>
                  </a:lnTo>
                  <a:lnTo>
                    <a:pt x="1281" y="787"/>
                  </a:lnTo>
                  <a:lnTo>
                    <a:pt x="1281" y="789"/>
                  </a:lnTo>
                  <a:lnTo>
                    <a:pt x="1279" y="789"/>
                  </a:lnTo>
                  <a:lnTo>
                    <a:pt x="1279" y="791"/>
                  </a:lnTo>
                  <a:lnTo>
                    <a:pt x="1279" y="793"/>
                  </a:lnTo>
                  <a:lnTo>
                    <a:pt x="1279" y="791"/>
                  </a:lnTo>
                  <a:lnTo>
                    <a:pt x="1281" y="791"/>
                  </a:lnTo>
                  <a:lnTo>
                    <a:pt x="1281" y="789"/>
                  </a:lnTo>
                  <a:lnTo>
                    <a:pt x="1281" y="787"/>
                  </a:lnTo>
                  <a:lnTo>
                    <a:pt x="1281" y="785"/>
                  </a:lnTo>
                  <a:lnTo>
                    <a:pt x="1283" y="785"/>
                  </a:lnTo>
                  <a:lnTo>
                    <a:pt x="1283" y="787"/>
                  </a:lnTo>
                  <a:lnTo>
                    <a:pt x="1283" y="785"/>
                  </a:lnTo>
                  <a:lnTo>
                    <a:pt x="1283" y="787"/>
                  </a:lnTo>
                  <a:lnTo>
                    <a:pt x="1285" y="787"/>
                  </a:lnTo>
                  <a:lnTo>
                    <a:pt x="1283" y="787"/>
                  </a:lnTo>
                  <a:lnTo>
                    <a:pt x="1285" y="789"/>
                  </a:lnTo>
                  <a:lnTo>
                    <a:pt x="1283" y="789"/>
                  </a:lnTo>
                  <a:lnTo>
                    <a:pt x="1285" y="789"/>
                  </a:lnTo>
                  <a:lnTo>
                    <a:pt x="1283" y="789"/>
                  </a:lnTo>
                  <a:lnTo>
                    <a:pt x="1281" y="791"/>
                  </a:lnTo>
                  <a:lnTo>
                    <a:pt x="1283" y="791"/>
                  </a:lnTo>
                  <a:lnTo>
                    <a:pt x="1283" y="793"/>
                  </a:lnTo>
                  <a:lnTo>
                    <a:pt x="1283" y="795"/>
                  </a:lnTo>
                  <a:lnTo>
                    <a:pt x="1283" y="793"/>
                  </a:lnTo>
                  <a:lnTo>
                    <a:pt x="1285" y="793"/>
                  </a:lnTo>
                  <a:lnTo>
                    <a:pt x="1285" y="791"/>
                  </a:lnTo>
                  <a:lnTo>
                    <a:pt x="1285" y="793"/>
                  </a:lnTo>
                  <a:lnTo>
                    <a:pt x="1285" y="795"/>
                  </a:lnTo>
                  <a:lnTo>
                    <a:pt x="1285" y="793"/>
                  </a:lnTo>
                  <a:lnTo>
                    <a:pt x="1285" y="795"/>
                  </a:lnTo>
                  <a:lnTo>
                    <a:pt x="1283" y="795"/>
                  </a:lnTo>
                  <a:lnTo>
                    <a:pt x="1283" y="797"/>
                  </a:lnTo>
                  <a:lnTo>
                    <a:pt x="1283" y="798"/>
                  </a:lnTo>
                  <a:lnTo>
                    <a:pt x="1283" y="797"/>
                  </a:lnTo>
                  <a:lnTo>
                    <a:pt x="1283" y="795"/>
                  </a:lnTo>
                  <a:lnTo>
                    <a:pt x="1285" y="795"/>
                  </a:lnTo>
                  <a:lnTo>
                    <a:pt x="1285" y="797"/>
                  </a:lnTo>
                  <a:lnTo>
                    <a:pt x="1285" y="795"/>
                  </a:lnTo>
                  <a:lnTo>
                    <a:pt x="1285" y="797"/>
                  </a:lnTo>
                  <a:lnTo>
                    <a:pt x="1285" y="795"/>
                  </a:lnTo>
                  <a:lnTo>
                    <a:pt x="1286" y="795"/>
                  </a:lnTo>
                  <a:lnTo>
                    <a:pt x="1286" y="797"/>
                  </a:lnTo>
                  <a:lnTo>
                    <a:pt x="1285" y="797"/>
                  </a:lnTo>
                  <a:lnTo>
                    <a:pt x="1283" y="797"/>
                  </a:lnTo>
                  <a:lnTo>
                    <a:pt x="1283" y="798"/>
                  </a:lnTo>
                  <a:lnTo>
                    <a:pt x="1283" y="800"/>
                  </a:lnTo>
                  <a:lnTo>
                    <a:pt x="1281" y="800"/>
                  </a:lnTo>
                  <a:lnTo>
                    <a:pt x="1281" y="802"/>
                  </a:lnTo>
                  <a:lnTo>
                    <a:pt x="1281" y="804"/>
                  </a:lnTo>
                  <a:lnTo>
                    <a:pt x="1281" y="802"/>
                  </a:lnTo>
                  <a:lnTo>
                    <a:pt x="1283" y="802"/>
                  </a:lnTo>
                  <a:lnTo>
                    <a:pt x="1283" y="800"/>
                  </a:lnTo>
                  <a:lnTo>
                    <a:pt x="1285" y="800"/>
                  </a:lnTo>
                  <a:lnTo>
                    <a:pt x="1283" y="802"/>
                  </a:lnTo>
                  <a:lnTo>
                    <a:pt x="1281" y="804"/>
                  </a:lnTo>
                  <a:lnTo>
                    <a:pt x="1281" y="806"/>
                  </a:lnTo>
                  <a:lnTo>
                    <a:pt x="1279" y="806"/>
                  </a:lnTo>
                  <a:lnTo>
                    <a:pt x="1279" y="808"/>
                  </a:lnTo>
                  <a:lnTo>
                    <a:pt x="1281" y="806"/>
                  </a:lnTo>
                  <a:lnTo>
                    <a:pt x="1283" y="804"/>
                  </a:lnTo>
                  <a:lnTo>
                    <a:pt x="1285" y="804"/>
                  </a:lnTo>
                  <a:lnTo>
                    <a:pt x="1285" y="802"/>
                  </a:lnTo>
                  <a:lnTo>
                    <a:pt x="1285" y="800"/>
                  </a:lnTo>
                  <a:lnTo>
                    <a:pt x="1286" y="800"/>
                  </a:lnTo>
                  <a:lnTo>
                    <a:pt x="1286" y="802"/>
                  </a:lnTo>
                  <a:lnTo>
                    <a:pt x="1288" y="800"/>
                  </a:lnTo>
                  <a:lnTo>
                    <a:pt x="1288" y="802"/>
                  </a:lnTo>
                  <a:lnTo>
                    <a:pt x="1286" y="804"/>
                  </a:lnTo>
                  <a:lnTo>
                    <a:pt x="1286" y="806"/>
                  </a:lnTo>
                  <a:lnTo>
                    <a:pt x="1286" y="804"/>
                  </a:lnTo>
                  <a:lnTo>
                    <a:pt x="1286" y="806"/>
                  </a:lnTo>
                  <a:lnTo>
                    <a:pt x="1285" y="806"/>
                  </a:lnTo>
                  <a:lnTo>
                    <a:pt x="1285" y="808"/>
                  </a:lnTo>
                  <a:lnTo>
                    <a:pt x="1286" y="806"/>
                  </a:lnTo>
                  <a:lnTo>
                    <a:pt x="1288" y="804"/>
                  </a:lnTo>
                  <a:lnTo>
                    <a:pt x="1288" y="802"/>
                  </a:lnTo>
                  <a:lnTo>
                    <a:pt x="1290" y="800"/>
                  </a:lnTo>
                  <a:lnTo>
                    <a:pt x="1290" y="802"/>
                  </a:lnTo>
                  <a:lnTo>
                    <a:pt x="1290" y="800"/>
                  </a:lnTo>
                  <a:lnTo>
                    <a:pt x="1292" y="800"/>
                  </a:lnTo>
                  <a:lnTo>
                    <a:pt x="1292" y="798"/>
                  </a:lnTo>
                  <a:lnTo>
                    <a:pt x="1294" y="800"/>
                  </a:lnTo>
                  <a:lnTo>
                    <a:pt x="1294" y="802"/>
                  </a:lnTo>
                  <a:lnTo>
                    <a:pt x="1292" y="802"/>
                  </a:lnTo>
                  <a:lnTo>
                    <a:pt x="1292" y="804"/>
                  </a:lnTo>
                  <a:lnTo>
                    <a:pt x="1290" y="804"/>
                  </a:lnTo>
                  <a:lnTo>
                    <a:pt x="1292" y="804"/>
                  </a:lnTo>
                  <a:lnTo>
                    <a:pt x="1294" y="804"/>
                  </a:lnTo>
                  <a:lnTo>
                    <a:pt x="1296" y="804"/>
                  </a:lnTo>
                  <a:lnTo>
                    <a:pt x="1296" y="802"/>
                  </a:lnTo>
                  <a:lnTo>
                    <a:pt x="1298" y="802"/>
                  </a:lnTo>
                  <a:lnTo>
                    <a:pt x="1298" y="804"/>
                  </a:lnTo>
                  <a:lnTo>
                    <a:pt x="1298" y="806"/>
                  </a:lnTo>
                  <a:lnTo>
                    <a:pt x="1296" y="806"/>
                  </a:lnTo>
                  <a:lnTo>
                    <a:pt x="1296" y="808"/>
                  </a:lnTo>
                  <a:lnTo>
                    <a:pt x="1294" y="808"/>
                  </a:lnTo>
                  <a:lnTo>
                    <a:pt x="1294" y="810"/>
                  </a:lnTo>
                  <a:lnTo>
                    <a:pt x="1292" y="810"/>
                  </a:lnTo>
                  <a:lnTo>
                    <a:pt x="1292" y="812"/>
                  </a:lnTo>
                  <a:lnTo>
                    <a:pt x="1292" y="814"/>
                  </a:lnTo>
                  <a:lnTo>
                    <a:pt x="1290" y="814"/>
                  </a:lnTo>
                  <a:lnTo>
                    <a:pt x="1290" y="816"/>
                  </a:lnTo>
                  <a:lnTo>
                    <a:pt x="1292" y="814"/>
                  </a:lnTo>
                  <a:lnTo>
                    <a:pt x="1292" y="812"/>
                  </a:lnTo>
                  <a:lnTo>
                    <a:pt x="1294" y="812"/>
                  </a:lnTo>
                  <a:lnTo>
                    <a:pt x="1294" y="810"/>
                  </a:lnTo>
                  <a:lnTo>
                    <a:pt x="1296" y="810"/>
                  </a:lnTo>
                  <a:lnTo>
                    <a:pt x="1298" y="806"/>
                  </a:lnTo>
                  <a:lnTo>
                    <a:pt x="1298" y="808"/>
                  </a:lnTo>
                  <a:lnTo>
                    <a:pt x="1300" y="806"/>
                  </a:lnTo>
                  <a:lnTo>
                    <a:pt x="1300" y="804"/>
                  </a:lnTo>
                  <a:lnTo>
                    <a:pt x="1300" y="802"/>
                  </a:lnTo>
                  <a:lnTo>
                    <a:pt x="1302" y="802"/>
                  </a:lnTo>
                  <a:lnTo>
                    <a:pt x="1302" y="804"/>
                  </a:lnTo>
                  <a:lnTo>
                    <a:pt x="1302" y="802"/>
                  </a:lnTo>
                  <a:lnTo>
                    <a:pt x="1304" y="800"/>
                  </a:lnTo>
                  <a:lnTo>
                    <a:pt x="1304" y="802"/>
                  </a:lnTo>
                  <a:lnTo>
                    <a:pt x="1304" y="804"/>
                  </a:lnTo>
                  <a:lnTo>
                    <a:pt x="1302" y="804"/>
                  </a:lnTo>
                  <a:lnTo>
                    <a:pt x="1302" y="806"/>
                  </a:lnTo>
                  <a:lnTo>
                    <a:pt x="1300" y="806"/>
                  </a:lnTo>
                  <a:lnTo>
                    <a:pt x="1300" y="808"/>
                  </a:lnTo>
                  <a:lnTo>
                    <a:pt x="1302" y="808"/>
                  </a:lnTo>
                  <a:lnTo>
                    <a:pt x="1302" y="806"/>
                  </a:lnTo>
                  <a:lnTo>
                    <a:pt x="1304" y="806"/>
                  </a:lnTo>
                  <a:lnTo>
                    <a:pt x="1304" y="804"/>
                  </a:lnTo>
                  <a:lnTo>
                    <a:pt x="1304" y="806"/>
                  </a:lnTo>
                  <a:lnTo>
                    <a:pt x="1304" y="804"/>
                  </a:lnTo>
                  <a:lnTo>
                    <a:pt x="1306" y="804"/>
                  </a:lnTo>
                  <a:lnTo>
                    <a:pt x="1306" y="806"/>
                  </a:lnTo>
                  <a:lnTo>
                    <a:pt x="1306" y="808"/>
                  </a:lnTo>
                  <a:lnTo>
                    <a:pt x="1308" y="808"/>
                  </a:lnTo>
                  <a:lnTo>
                    <a:pt x="1308" y="810"/>
                  </a:lnTo>
                  <a:lnTo>
                    <a:pt x="1306" y="810"/>
                  </a:lnTo>
                  <a:lnTo>
                    <a:pt x="1306" y="812"/>
                  </a:lnTo>
                  <a:lnTo>
                    <a:pt x="1306" y="810"/>
                  </a:lnTo>
                  <a:lnTo>
                    <a:pt x="1308" y="810"/>
                  </a:lnTo>
                  <a:lnTo>
                    <a:pt x="1308" y="812"/>
                  </a:lnTo>
                  <a:lnTo>
                    <a:pt x="1309" y="812"/>
                  </a:lnTo>
                  <a:lnTo>
                    <a:pt x="1309" y="814"/>
                  </a:lnTo>
                  <a:lnTo>
                    <a:pt x="1309" y="812"/>
                  </a:lnTo>
                  <a:lnTo>
                    <a:pt x="1311" y="814"/>
                  </a:lnTo>
                  <a:lnTo>
                    <a:pt x="1313" y="814"/>
                  </a:lnTo>
                  <a:lnTo>
                    <a:pt x="1315" y="814"/>
                  </a:lnTo>
                  <a:lnTo>
                    <a:pt x="1313" y="814"/>
                  </a:lnTo>
                  <a:lnTo>
                    <a:pt x="1315" y="816"/>
                  </a:lnTo>
                  <a:lnTo>
                    <a:pt x="1315" y="814"/>
                  </a:lnTo>
                  <a:lnTo>
                    <a:pt x="1317" y="814"/>
                  </a:lnTo>
                  <a:lnTo>
                    <a:pt x="1319" y="814"/>
                  </a:lnTo>
                  <a:lnTo>
                    <a:pt x="1319" y="816"/>
                  </a:lnTo>
                  <a:lnTo>
                    <a:pt x="1321" y="816"/>
                  </a:lnTo>
                  <a:lnTo>
                    <a:pt x="1323" y="816"/>
                  </a:lnTo>
                  <a:lnTo>
                    <a:pt x="1325" y="816"/>
                  </a:lnTo>
                  <a:lnTo>
                    <a:pt x="1325" y="818"/>
                  </a:lnTo>
                  <a:lnTo>
                    <a:pt x="1325" y="816"/>
                  </a:lnTo>
                  <a:lnTo>
                    <a:pt x="1325" y="818"/>
                  </a:lnTo>
                  <a:lnTo>
                    <a:pt x="1327" y="818"/>
                  </a:lnTo>
                  <a:lnTo>
                    <a:pt x="1329" y="818"/>
                  </a:lnTo>
                  <a:lnTo>
                    <a:pt x="1331" y="818"/>
                  </a:lnTo>
                  <a:lnTo>
                    <a:pt x="1331" y="820"/>
                  </a:lnTo>
                  <a:lnTo>
                    <a:pt x="1333" y="820"/>
                  </a:lnTo>
                  <a:lnTo>
                    <a:pt x="1331" y="820"/>
                  </a:lnTo>
                  <a:lnTo>
                    <a:pt x="1331" y="821"/>
                  </a:lnTo>
                  <a:lnTo>
                    <a:pt x="1327" y="821"/>
                  </a:lnTo>
                  <a:lnTo>
                    <a:pt x="1327" y="823"/>
                  </a:lnTo>
                  <a:lnTo>
                    <a:pt x="1329" y="823"/>
                  </a:lnTo>
                  <a:lnTo>
                    <a:pt x="1331" y="823"/>
                  </a:lnTo>
                  <a:lnTo>
                    <a:pt x="1329" y="823"/>
                  </a:lnTo>
                  <a:lnTo>
                    <a:pt x="1329" y="825"/>
                  </a:lnTo>
                  <a:lnTo>
                    <a:pt x="1327" y="825"/>
                  </a:lnTo>
                  <a:lnTo>
                    <a:pt x="1325" y="825"/>
                  </a:lnTo>
                  <a:lnTo>
                    <a:pt x="1323" y="825"/>
                  </a:lnTo>
                  <a:lnTo>
                    <a:pt x="1319" y="825"/>
                  </a:lnTo>
                  <a:lnTo>
                    <a:pt x="1317" y="827"/>
                  </a:lnTo>
                  <a:lnTo>
                    <a:pt x="1319" y="827"/>
                  </a:lnTo>
                  <a:lnTo>
                    <a:pt x="1317" y="827"/>
                  </a:lnTo>
                  <a:lnTo>
                    <a:pt x="1317" y="829"/>
                  </a:lnTo>
                  <a:lnTo>
                    <a:pt x="1315" y="829"/>
                  </a:lnTo>
                  <a:lnTo>
                    <a:pt x="1313" y="829"/>
                  </a:lnTo>
                  <a:lnTo>
                    <a:pt x="1311" y="831"/>
                  </a:lnTo>
                  <a:lnTo>
                    <a:pt x="1309" y="831"/>
                  </a:lnTo>
                  <a:lnTo>
                    <a:pt x="1308" y="831"/>
                  </a:lnTo>
                  <a:lnTo>
                    <a:pt x="1306" y="833"/>
                  </a:lnTo>
                  <a:lnTo>
                    <a:pt x="1304" y="833"/>
                  </a:lnTo>
                  <a:lnTo>
                    <a:pt x="1302" y="833"/>
                  </a:lnTo>
                  <a:lnTo>
                    <a:pt x="1300" y="835"/>
                  </a:lnTo>
                  <a:lnTo>
                    <a:pt x="1298" y="835"/>
                  </a:lnTo>
                  <a:lnTo>
                    <a:pt x="1298" y="833"/>
                  </a:lnTo>
                  <a:lnTo>
                    <a:pt x="1296" y="833"/>
                  </a:lnTo>
                  <a:lnTo>
                    <a:pt x="1296" y="835"/>
                  </a:lnTo>
                  <a:lnTo>
                    <a:pt x="1298" y="835"/>
                  </a:lnTo>
                  <a:lnTo>
                    <a:pt x="1300" y="835"/>
                  </a:lnTo>
                  <a:lnTo>
                    <a:pt x="1304" y="833"/>
                  </a:lnTo>
                  <a:lnTo>
                    <a:pt x="1306" y="833"/>
                  </a:lnTo>
                  <a:lnTo>
                    <a:pt x="1308" y="833"/>
                  </a:lnTo>
                  <a:lnTo>
                    <a:pt x="1309" y="831"/>
                  </a:lnTo>
                  <a:lnTo>
                    <a:pt x="1311" y="831"/>
                  </a:lnTo>
                  <a:lnTo>
                    <a:pt x="1313" y="829"/>
                  </a:lnTo>
                  <a:lnTo>
                    <a:pt x="1313" y="831"/>
                  </a:lnTo>
                  <a:lnTo>
                    <a:pt x="1313" y="829"/>
                  </a:lnTo>
                  <a:lnTo>
                    <a:pt x="1315" y="829"/>
                  </a:lnTo>
                  <a:lnTo>
                    <a:pt x="1313" y="831"/>
                  </a:lnTo>
                  <a:lnTo>
                    <a:pt x="1313" y="833"/>
                  </a:lnTo>
                  <a:lnTo>
                    <a:pt x="1311" y="833"/>
                  </a:lnTo>
                  <a:lnTo>
                    <a:pt x="1311" y="835"/>
                  </a:lnTo>
                  <a:lnTo>
                    <a:pt x="1309" y="835"/>
                  </a:lnTo>
                  <a:lnTo>
                    <a:pt x="1308" y="835"/>
                  </a:lnTo>
                  <a:lnTo>
                    <a:pt x="1306" y="835"/>
                  </a:lnTo>
                  <a:lnTo>
                    <a:pt x="1308" y="835"/>
                  </a:lnTo>
                  <a:lnTo>
                    <a:pt x="1306" y="837"/>
                  </a:lnTo>
                  <a:lnTo>
                    <a:pt x="1304" y="837"/>
                  </a:lnTo>
                  <a:lnTo>
                    <a:pt x="1302" y="837"/>
                  </a:lnTo>
                  <a:lnTo>
                    <a:pt x="1300" y="839"/>
                  </a:lnTo>
                  <a:lnTo>
                    <a:pt x="1298" y="839"/>
                  </a:lnTo>
                  <a:lnTo>
                    <a:pt x="1298" y="841"/>
                  </a:lnTo>
                  <a:lnTo>
                    <a:pt x="1296" y="841"/>
                  </a:lnTo>
                  <a:lnTo>
                    <a:pt x="1292" y="839"/>
                  </a:lnTo>
                  <a:lnTo>
                    <a:pt x="1292" y="841"/>
                  </a:lnTo>
                  <a:lnTo>
                    <a:pt x="1290" y="841"/>
                  </a:lnTo>
                  <a:lnTo>
                    <a:pt x="1288" y="843"/>
                  </a:lnTo>
                  <a:lnTo>
                    <a:pt x="1288" y="841"/>
                  </a:lnTo>
                  <a:lnTo>
                    <a:pt x="1288" y="843"/>
                  </a:lnTo>
                  <a:lnTo>
                    <a:pt x="1288" y="845"/>
                  </a:lnTo>
                  <a:lnTo>
                    <a:pt x="1288" y="846"/>
                  </a:lnTo>
                  <a:lnTo>
                    <a:pt x="1288" y="848"/>
                  </a:lnTo>
                  <a:lnTo>
                    <a:pt x="1286" y="848"/>
                  </a:lnTo>
                  <a:lnTo>
                    <a:pt x="1286" y="846"/>
                  </a:lnTo>
                  <a:lnTo>
                    <a:pt x="1285" y="846"/>
                  </a:lnTo>
                  <a:lnTo>
                    <a:pt x="1285" y="845"/>
                  </a:lnTo>
                  <a:lnTo>
                    <a:pt x="1283" y="845"/>
                  </a:lnTo>
                  <a:lnTo>
                    <a:pt x="1281" y="843"/>
                  </a:lnTo>
                  <a:lnTo>
                    <a:pt x="1279" y="843"/>
                  </a:lnTo>
                  <a:lnTo>
                    <a:pt x="1277" y="843"/>
                  </a:lnTo>
                  <a:lnTo>
                    <a:pt x="1277" y="841"/>
                  </a:lnTo>
                  <a:lnTo>
                    <a:pt x="1275" y="841"/>
                  </a:lnTo>
                  <a:lnTo>
                    <a:pt x="1275" y="843"/>
                  </a:lnTo>
                  <a:lnTo>
                    <a:pt x="1277" y="843"/>
                  </a:lnTo>
                  <a:lnTo>
                    <a:pt x="1279" y="843"/>
                  </a:lnTo>
                  <a:lnTo>
                    <a:pt x="1283" y="845"/>
                  </a:lnTo>
                  <a:lnTo>
                    <a:pt x="1283" y="846"/>
                  </a:lnTo>
                  <a:lnTo>
                    <a:pt x="1285" y="846"/>
                  </a:lnTo>
                  <a:lnTo>
                    <a:pt x="1286" y="848"/>
                  </a:lnTo>
                  <a:lnTo>
                    <a:pt x="1288" y="848"/>
                  </a:lnTo>
                  <a:lnTo>
                    <a:pt x="1288" y="850"/>
                  </a:lnTo>
                  <a:lnTo>
                    <a:pt x="1286" y="850"/>
                  </a:lnTo>
                  <a:lnTo>
                    <a:pt x="1285" y="852"/>
                  </a:lnTo>
                  <a:lnTo>
                    <a:pt x="1283" y="852"/>
                  </a:lnTo>
                  <a:lnTo>
                    <a:pt x="1283" y="854"/>
                  </a:lnTo>
                  <a:lnTo>
                    <a:pt x="1285" y="852"/>
                  </a:lnTo>
                  <a:lnTo>
                    <a:pt x="1286" y="852"/>
                  </a:lnTo>
                  <a:lnTo>
                    <a:pt x="1286" y="854"/>
                  </a:lnTo>
                  <a:lnTo>
                    <a:pt x="1285" y="854"/>
                  </a:lnTo>
                  <a:lnTo>
                    <a:pt x="1283" y="854"/>
                  </a:lnTo>
                  <a:lnTo>
                    <a:pt x="1285" y="854"/>
                  </a:lnTo>
                  <a:lnTo>
                    <a:pt x="1286" y="854"/>
                  </a:lnTo>
                  <a:lnTo>
                    <a:pt x="1288" y="854"/>
                  </a:lnTo>
                  <a:lnTo>
                    <a:pt x="1286" y="854"/>
                  </a:lnTo>
                  <a:lnTo>
                    <a:pt x="1288" y="854"/>
                  </a:lnTo>
                  <a:lnTo>
                    <a:pt x="1288" y="852"/>
                  </a:lnTo>
                  <a:lnTo>
                    <a:pt x="1290" y="852"/>
                  </a:lnTo>
                  <a:lnTo>
                    <a:pt x="1290" y="850"/>
                  </a:lnTo>
                  <a:lnTo>
                    <a:pt x="1292" y="850"/>
                  </a:lnTo>
                  <a:lnTo>
                    <a:pt x="1292" y="848"/>
                  </a:lnTo>
                  <a:lnTo>
                    <a:pt x="1292" y="850"/>
                  </a:lnTo>
                  <a:lnTo>
                    <a:pt x="1292" y="848"/>
                  </a:lnTo>
                  <a:lnTo>
                    <a:pt x="1294" y="848"/>
                  </a:lnTo>
                  <a:lnTo>
                    <a:pt x="1296" y="848"/>
                  </a:lnTo>
                  <a:lnTo>
                    <a:pt x="1298" y="846"/>
                  </a:lnTo>
                  <a:lnTo>
                    <a:pt x="1300" y="845"/>
                  </a:lnTo>
                  <a:lnTo>
                    <a:pt x="1302" y="845"/>
                  </a:lnTo>
                  <a:lnTo>
                    <a:pt x="1304" y="845"/>
                  </a:lnTo>
                  <a:lnTo>
                    <a:pt x="1304" y="843"/>
                  </a:lnTo>
                  <a:lnTo>
                    <a:pt x="1306" y="843"/>
                  </a:lnTo>
                  <a:lnTo>
                    <a:pt x="1304" y="843"/>
                  </a:lnTo>
                  <a:lnTo>
                    <a:pt x="1306" y="841"/>
                  </a:lnTo>
                  <a:lnTo>
                    <a:pt x="1304" y="841"/>
                  </a:lnTo>
                  <a:lnTo>
                    <a:pt x="1306" y="841"/>
                  </a:lnTo>
                  <a:lnTo>
                    <a:pt x="1306" y="839"/>
                  </a:lnTo>
                  <a:lnTo>
                    <a:pt x="1308" y="839"/>
                  </a:lnTo>
                  <a:lnTo>
                    <a:pt x="1308" y="837"/>
                  </a:lnTo>
                  <a:lnTo>
                    <a:pt x="1309" y="837"/>
                  </a:lnTo>
                  <a:lnTo>
                    <a:pt x="1311" y="837"/>
                  </a:lnTo>
                  <a:lnTo>
                    <a:pt x="1313" y="835"/>
                  </a:lnTo>
                  <a:lnTo>
                    <a:pt x="1317" y="833"/>
                  </a:lnTo>
                  <a:lnTo>
                    <a:pt x="1319" y="833"/>
                  </a:lnTo>
                  <a:lnTo>
                    <a:pt x="1325" y="833"/>
                  </a:lnTo>
                  <a:lnTo>
                    <a:pt x="1323" y="833"/>
                  </a:lnTo>
                  <a:lnTo>
                    <a:pt x="1321" y="833"/>
                  </a:lnTo>
                  <a:lnTo>
                    <a:pt x="1321" y="831"/>
                  </a:lnTo>
                  <a:lnTo>
                    <a:pt x="1319" y="831"/>
                  </a:lnTo>
                  <a:lnTo>
                    <a:pt x="1317" y="831"/>
                  </a:lnTo>
                  <a:lnTo>
                    <a:pt x="1317" y="833"/>
                  </a:lnTo>
                  <a:lnTo>
                    <a:pt x="1315" y="833"/>
                  </a:lnTo>
                  <a:lnTo>
                    <a:pt x="1315" y="831"/>
                  </a:lnTo>
                  <a:lnTo>
                    <a:pt x="1315" y="829"/>
                  </a:lnTo>
                  <a:lnTo>
                    <a:pt x="1317" y="829"/>
                  </a:lnTo>
                  <a:lnTo>
                    <a:pt x="1319" y="829"/>
                  </a:lnTo>
                  <a:lnTo>
                    <a:pt x="1321" y="829"/>
                  </a:lnTo>
                  <a:lnTo>
                    <a:pt x="1323" y="829"/>
                  </a:lnTo>
                  <a:lnTo>
                    <a:pt x="1325" y="829"/>
                  </a:lnTo>
                  <a:lnTo>
                    <a:pt x="1327" y="829"/>
                  </a:lnTo>
                  <a:lnTo>
                    <a:pt x="1327" y="831"/>
                  </a:lnTo>
                  <a:lnTo>
                    <a:pt x="1329" y="831"/>
                  </a:lnTo>
                  <a:lnTo>
                    <a:pt x="1331" y="829"/>
                  </a:lnTo>
                  <a:lnTo>
                    <a:pt x="1331" y="831"/>
                  </a:lnTo>
                  <a:lnTo>
                    <a:pt x="1333" y="831"/>
                  </a:lnTo>
                  <a:lnTo>
                    <a:pt x="1331" y="833"/>
                  </a:lnTo>
                  <a:lnTo>
                    <a:pt x="1333" y="833"/>
                  </a:lnTo>
                  <a:lnTo>
                    <a:pt x="1333" y="835"/>
                  </a:lnTo>
                  <a:lnTo>
                    <a:pt x="1333" y="837"/>
                  </a:lnTo>
                  <a:lnTo>
                    <a:pt x="1334" y="837"/>
                  </a:lnTo>
                  <a:lnTo>
                    <a:pt x="1334" y="839"/>
                  </a:lnTo>
                  <a:lnTo>
                    <a:pt x="1336" y="839"/>
                  </a:lnTo>
                  <a:lnTo>
                    <a:pt x="1336" y="841"/>
                  </a:lnTo>
                  <a:lnTo>
                    <a:pt x="1334" y="841"/>
                  </a:lnTo>
                  <a:lnTo>
                    <a:pt x="1336" y="841"/>
                  </a:lnTo>
                  <a:lnTo>
                    <a:pt x="1334" y="841"/>
                  </a:lnTo>
                  <a:lnTo>
                    <a:pt x="1334" y="843"/>
                  </a:lnTo>
                  <a:lnTo>
                    <a:pt x="1333" y="843"/>
                  </a:lnTo>
                  <a:lnTo>
                    <a:pt x="1333" y="845"/>
                  </a:lnTo>
                  <a:lnTo>
                    <a:pt x="1331" y="845"/>
                  </a:lnTo>
                  <a:lnTo>
                    <a:pt x="1329" y="845"/>
                  </a:lnTo>
                  <a:lnTo>
                    <a:pt x="1329" y="846"/>
                  </a:lnTo>
                  <a:lnTo>
                    <a:pt x="1331" y="845"/>
                  </a:lnTo>
                  <a:lnTo>
                    <a:pt x="1331" y="846"/>
                  </a:lnTo>
                  <a:lnTo>
                    <a:pt x="1333" y="846"/>
                  </a:lnTo>
                  <a:lnTo>
                    <a:pt x="1333" y="848"/>
                  </a:lnTo>
                  <a:lnTo>
                    <a:pt x="1333" y="850"/>
                  </a:lnTo>
                  <a:lnTo>
                    <a:pt x="1331" y="850"/>
                  </a:lnTo>
                  <a:lnTo>
                    <a:pt x="1333" y="850"/>
                  </a:lnTo>
                  <a:lnTo>
                    <a:pt x="1333" y="848"/>
                  </a:lnTo>
                  <a:lnTo>
                    <a:pt x="1334" y="848"/>
                  </a:lnTo>
                  <a:lnTo>
                    <a:pt x="1334" y="846"/>
                  </a:lnTo>
                  <a:lnTo>
                    <a:pt x="1334" y="845"/>
                  </a:lnTo>
                  <a:lnTo>
                    <a:pt x="1336" y="845"/>
                  </a:lnTo>
                  <a:lnTo>
                    <a:pt x="1336" y="843"/>
                  </a:lnTo>
                  <a:lnTo>
                    <a:pt x="1338" y="843"/>
                  </a:lnTo>
                  <a:lnTo>
                    <a:pt x="1340" y="843"/>
                  </a:lnTo>
                  <a:lnTo>
                    <a:pt x="1342" y="843"/>
                  </a:lnTo>
                  <a:lnTo>
                    <a:pt x="1344" y="843"/>
                  </a:lnTo>
                  <a:lnTo>
                    <a:pt x="1344" y="841"/>
                  </a:lnTo>
                  <a:lnTo>
                    <a:pt x="1344" y="843"/>
                  </a:lnTo>
                  <a:lnTo>
                    <a:pt x="1344" y="841"/>
                  </a:lnTo>
                  <a:lnTo>
                    <a:pt x="1346" y="841"/>
                  </a:lnTo>
                  <a:lnTo>
                    <a:pt x="1346" y="843"/>
                  </a:lnTo>
                  <a:lnTo>
                    <a:pt x="1344" y="843"/>
                  </a:lnTo>
                  <a:lnTo>
                    <a:pt x="1344" y="845"/>
                  </a:lnTo>
                  <a:lnTo>
                    <a:pt x="1342" y="845"/>
                  </a:lnTo>
                  <a:lnTo>
                    <a:pt x="1344" y="845"/>
                  </a:lnTo>
                  <a:lnTo>
                    <a:pt x="1346" y="846"/>
                  </a:lnTo>
                  <a:lnTo>
                    <a:pt x="1348" y="845"/>
                  </a:lnTo>
                  <a:lnTo>
                    <a:pt x="1348" y="846"/>
                  </a:lnTo>
                  <a:lnTo>
                    <a:pt x="1350" y="846"/>
                  </a:lnTo>
                  <a:lnTo>
                    <a:pt x="1348" y="846"/>
                  </a:lnTo>
                  <a:lnTo>
                    <a:pt x="1350" y="846"/>
                  </a:lnTo>
                  <a:lnTo>
                    <a:pt x="1352" y="846"/>
                  </a:lnTo>
                  <a:lnTo>
                    <a:pt x="1354" y="848"/>
                  </a:lnTo>
                  <a:lnTo>
                    <a:pt x="1352" y="848"/>
                  </a:lnTo>
                  <a:lnTo>
                    <a:pt x="1350" y="846"/>
                  </a:lnTo>
                  <a:lnTo>
                    <a:pt x="1350" y="848"/>
                  </a:lnTo>
                  <a:lnTo>
                    <a:pt x="1352" y="850"/>
                  </a:lnTo>
                  <a:lnTo>
                    <a:pt x="1354" y="850"/>
                  </a:lnTo>
                  <a:lnTo>
                    <a:pt x="1354" y="852"/>
                  </a:lnTo>
                  <a:lnTo>
                    <a:pt x="1352" y="852"/>
                  </a:lnTo>
                  <a:lnTo>
                    <a:pt x="1354" y="852"/>
                  </a:lnTo>
                  <a:lnTo>
                    <a:pt x="1356" y="852"/>
                  </a:lnTo>
                  <a:lnTo>
                    <a:pt x="1356" y="854"/>
                  </a:lnTo>
                  <a:lnTo>
                    <a:pt x="1354" y="854"/>
                  </a:lnTo>
                  <a:lnTo>
                    <a:pt x="1356" y="854"/>
                  </a:lnTo>
                  <a:lnTo>
                    <a:pt x="1356" y="856"/>
                  </a:lnTo>
                  <a:lnTo>
                    <a:pt x="1357" y="856"/>
                  </a:lnTo>
                  <a:lnTo>
                    <a:pt x="1356" y="856"/>
                  </a:lnTo>
                  <a:lnTo>
                    <a:pt x="1356" y="858"/>
                  </a:lnTo>
                  <a:lnTo>
                    <a:pt x="1357" y="858"/>
                  </a:lnTo>
                  <a:lnTo>
                    <a:pt x="1356" y="860"/>
                  </a:lnTo>
                  <a:lnTo>
                    <a:pt x="1354" y="860"/>
                  </a:lnTo>
                  <a:lnTo>
                    <a:pt x="1356" y="860"/>
                  </a:lnTo>
                  <a:lnTo>
                    <a:pt x="1356" y="862"/>
                  </a:lnTo>
                  <a:lnTo>
                    <a:pt x="1354" y="862"/>
                  </a:lnTo>
                  <a:lnTo>
                    <a:pt x="1352" y="862"/>
                  </a:lnTo>
                  <a:lnTo>
                    <a:pt x="1350" y="862"/>
                  </a:lnTo>
                  <a:lnTo>
                    <a:pt x="1352" y="862"/>
                  </a:lnTo>
                  <a:lnTo>
                    <a:pt x="1352" y="864"/>
                  </a:lnTo>
                  <a:lnTo>
                    <a:pt x="1352" y="862"/>
                  </a:lnTo>
                  <a:lnTo>
                    <a:pt x="1354" y="862"/>
                  </a:lnTo>
                  <a:lnTo>
                    <a:pt x="1356" y="862"/>
                  </a:lnTo>
                  <a:lnTo>
                    <a:pt x="1356" y="864"/>
                  </a:lnTo>
                  <a:lnTo>
                    <a:pt x="1354" y="864"/>
                  </a:lnTo>
                  <a:lnTo>
                    <a:pt x="1356" y="864"/>
                  </a:lnTo>
                  <a:lnTo>
                    <a:pt x="1356" y="866"/>
                  </a:lnTo>
                  <a:lnTo>
                    <a:pt x="1356" y="868"/>
                  </a:lnTo>
                  <a:lnTo>
                    <a:pt x="1356" y="866"/>
                  </a:lnTo>
                  <a:lnTo>
                    <a:pt x="1356" y="868"/>
                  </a:lnTo>
                  <a:lnTo>
                    <a:pt x="1354" y="868"/>
                  </a:lnTo>
                  <a:lnTo>
                    <a:pt x="1352" y="868"/>
                  </a:lnTo>
                  <a:lnTo>
                    <a:pt x="1350" y="868"/>
                  </a:lnTo>
                  <a:lnTo>
                    <a:pt x="1352" y="868"/>
                  </a:lnTo>
                  <a:lnTo>
                    <a:pt x="1352" y="869"/>
                  </a:lnTo>
                  <a:lnTo>
                    <a:pt x="1354" y="869"/>
                  </a:lnTo>
                  <a:lnTo>
                    <a:pt x="1354" y="871"/>
                  </a:lnTo>
                  <a:lnTo>
                    <a:pt x="1356" y="869"/>
                  </a:lnTo>
                  <a:lnTo>
                    <a:pt x="1357" y="871"/>
                  </a:lnTo>
                  <a:lnTo>
                    <a:pt x="1356" y="873"/>
                  </a:lnTo>
                  <a:lnTo>
                    <a:pt x="1356" y="871"/>
                  </a:lnTo>
                  <a:lnTo>
                    <a:pt x="1354" y="871"/>
                  </a:lnTo>
                  <a:lnTo>
                    <a:pt x="1352" y="871"/>
                  </a:lnTo>
                  <a:lnTo>
                    <a:pt x="1354" y="871"/>
                  </a:lnTo>
                  <a:lnTo>
                    <a:pt x="1354" y="873"/>
                  </a:lnTo>
                  <a:lnTo>
                    <a:pt x="1352" y="873"/>
                  </a:lnTo>
                  <a:lnTo>
                    <a:pt x="1354" y="873"/>
                  </a:lnTo>
                  <a:lnTo>
                    <a:pt x="1352" y="873"/>
                  </a:lnTo>
                  <a:lnTo>
                    <a:pt x="1350" y="873"/>
                  </a:lnTo>
                  <a:lnTo>
                    <a:pt x="1348" y="873"/>
                  </a:lnTo>
                  <a:lnTo>
                    <a:pt x="1346" y="873"/>
                  </a:lnTo>
                  <a:lnTo>
                    <a:pt x="1348" y="873"/>
                  </a:lnTo>
                  <a:lnTo>
                    <a:pt x="1350" y="873"/>
                  </a:lnTo>
                  <a:lnTo>
                    <a:pt x="1350" y="875"/>
                  </a:lnTo>
                  <a:lnTo>
                    <a:pt x="1352" y="873"/>
                  </a:lnTo>
                  <a:lnTo>
                    <a:pt x="1352" y="875"/>
                  </a:lnTo>
                  <a:lnTo>
                    <a:pt x="1354" y="875"/>
                  </a:lnTo>
                  <a:lnTo>
                    <a:pt x="1356" y="875"/>
                  </a:lnTo>
                  <a:lnTo>
                    <a:pt x="1357" y="875"/>
                  </a:lnTo>
                  <a:lnTo>
                    <a:pt x="1357" y="877"/>
                  </a:lnTo>
                  <a:lnTo>
                    <a:pt x="1359" y="877"/>
                  </a:lnTo>
                  <a:lnTo>
                    <a:pt x="1359" y="879"/>
                  </a:lnTo>
                  <a:lnTo>
                    <a:pt x="1357" y="879"/>
                  </a:lnTo>
                  <a:lnTo>
                    <a:pt x="1356" y="879"/>
                  </a:lnTo>
                  <a:lnTo>
                    <a:pt x="1357" y="879"/>
                  </a:lnTo>
                  <a:lnTo>
                    <a:pt x="1356" y="879"/>
                  </a:lnTo>
                  <a:lnTo>
                    <a:pt x="1354" y="879"/>
                  </a:lnTo>
                  <a:lnTo>
                    <a:pt x="1350" y="877"/>
                  </a:lnTo>
                  <a:lnTo>
                    <a:pt x="1352" y="877"/>
                  </a:lnTo>
                  <a:lnTo>
                    <a:pt x="1354" y="877"/>
                  </a:lnTo>
                  <a:lnTo>
                    <a:pt x="1354" y="879"/>
                  </a:lnTo>
                  <a:lnTo>
                    <a:pt x="1356" y="879"/>
                  </a:lnTo>
                  <a:lnTo>
                    <a:pt x="1356" y="881"/>
                  </a:lnTo>
                  <a:lnTo>
                    <a:pt x="1357" y="881"/>
                  </a:lnTo>
                  <a:lnTo>
                    <a:pt x="1356" y="883"/>
                  </a:lnTo>
                  <a:lnTo>
                    <a:pt x="1357" y="881"/>
                  </a:lnTo>
                  <a:lnTo>
                    <a:pt x="1359" y="883"/>
                  </a:lnTo>
                  <a:lnTo>
                    <a:pt x="1357" y="883"/>
                  </a:lnTo>
                  <a:lnTo>
                    <a:pt x="1357" y="885"/>
                  </a:lnTo>
                  <a:lnTo>
                    <a:pt x="1357" y="887"/>
                  </a:lnTo>
                  <a:lnTo>
                    <a:pt x="1356" y="887"/>
                  </a:lnTo>
                  <a:lnTo>
                    <a:pt x="1357" y="887"/>
                  </a:lnTo>
                  <a:lnTo>
                    <a:pt x="1356" y="887"/>
                  </a:lnTo>
                  <a:lnTo>
                    <a:pt x="1356" y="889"/>
                  </a:lnTo>
                  <a:lnTo>
                    <a:pt x="1354" y="889"/>
                  </a:lnTo>
                  <a:lnTo>
                    <a:pt x="1354" y="887"/>
                  </a:lnTo>
                  <a:lnTo>
                    <a:pt x="1354" y="889"/>
                  </a:lnTo>
                  <a:lnTo>
                    <a:pt x="1356" y="889"/>
                  </a:lnTo>
                  <a:lnTo>
                    <a:pt x="1354" y="891"/>
                  </a:lnTo>
                  <a:lnTo>
                    <a:pt x="1352" y="891"/>
                  </a:lnTo>
                  <a:lnTo>
                    <a:pt x="1352" y="893"/>
                  </a:lnTo>
                  <a:lnTo>
                    <a:pt x="1350" y="893"/>
                  </a:lnTo>
                  <a:lnTo>
                    <a:pt x="1350" y="894"/>
                  </a:lnTo>
                  <a:lnTo>
                    <a:pt x="1348" y="894"/>
                  </a:lnTo>
                  <a:lnTo>
                    <a:pt x="1346" y="894"/>
                  </a:lnTo>
                  <a:lnTo>
                    <a:pt x="1346" y="896"/>
                  </a:lnTo>
                  <a:lnTo>
                    <a:pt x="1344" y="896"/>
                  </a:lnTo>
                  <a:lnTo>
                    <a:pt x="1342" y="896"/>
                  </a:lnTo>
                  <a:lnTo>
                    <a:pt x="1342" y="898"/>
                  </a:lnTo>
                  <a:lnTo>
                    <a:pt x="1342" y="900"/>
                  </a:lnTo>
                  <a:lnTo>
                    <a:pt x="1340" y="900"/>
                  </a:lnTo>
                  <a:lnTo>
                    <a:pt x="1340" y="902"/>
                  </a:lnTo>
                  <a:lnTo>
                    <a:pt x="1338" y="902"/>
                  </a:lnTo>
                  <a:lnTo>
                    <a:pt x="1338" y="900"/>
                  </a:lnTo>
                  <a:lnTo>
                    <a:pt x="1338" y="902"/>
                  </a:lnTo>
                  <a:lnTo>
                    <a:pt x="1336" y="902"/>
                  </a:lnTo>
                  <a:lnTo>
                    <a:pt x="1336" y="904"/>
                  </a:lnTo>
                  <a:lnTo>
                    <a:pt x="1336" y="902"/>
                  </a:lnTo>
                  <a:lnTo>
                    <a:pt x="1336" y="904"/>
                  </a:lnTo>
                  <a:lnTo>
                    <a:pt x="1334" y="902"/>
                  </a:lnTo>
                  <a:lnTo>
                    <a:pt x="1334" y="904"/>
                  </a:lnTo>
                  <a:lnTo>
                    <a:pt x="1334" y="902"/>
                  </a:lnTo>
                  <a:lnTo>
                    <a:pt x="1333" y="902"/>
                  </a:lnTo>
                  <a:lnTo>
                    <a:pt x="1334" y="902"/>
                  </a:lnTo>
                  <a:lnTo>
                    <a:pt x="1333" y="900"/>
                  </a:lnTo>
                  <a:lnTo>
                    <a:pt x="1331" y="902"/>
                  </a:lnTo>
                  <a:lnTo>
                    <a:pt x="1329" y="902"/>
                  </a:lnTo>
                  <a:lnTo>
                    <a:pt x="1327" y="902"/>
                  </a:lnTo>
                  <a:lnTo>
                    <a:pt x="1329" y="902"/>
                  </a:lnTo>
                  <a:lnTo>
                    <a:pt x="1327" y="902"/>
                  </a:lnTo>
                  <a:lnTo>
                    <a:pt x="1325" y="902"/>
                  </a:lnTo>
                  <a:lnTo>
                    <a:pt x="1325" y="904"/>
                  </a:lnTo>
                  <a:lnTo>
                    <a:pt x="1325" y="902"/>
                  </a:lnTo>
                  <a:lnTo>
                    <a:pt x="1323" y="904"/>
                  </a:lnTo>
                  <a:lnTo>
                    <a:pt x="1321" y="906"/>
                  </a:lnTo>
                  <a:lnTo>
                    <a:pt x="1319" y="906"/>
                  </a:lnTo>
                  <a:lnTo>
                    <a:pt x="1317" y="906"/>
                  </a:lnTo>
                  <a:lnTo>
                    <a:pt x="1315" y="906"/>
                  </a:lnTo>
                  <a:lnTo>
                    <a:pt x="1313" y="906"/>
                  </a:lnTo>
                  <a:lnTo>
                    <a:pt x="1311" y="908"/>
                  </a:lnTo>
                  <a:lnTo>
                    <a:pt x="1311" y="906"/>
                  </a:lnTo>
                  <a:lnTo>
                    <a:pt x="1311" y="908"/>
                  </a:lnTo>
                  <a:lnTo>
                    <a:pt x="1311" y="910"/>
                  </a:lnTo>
                  <a:lnTo>
                    <a:pt x="1309" y="912"/>
                  </a:lnTo>
                  <a:lnTo>
                    <a:pt x="1308" y="912"/>
                  </a:lnTo>
                  <a:lnTo>
                    <a:pt x="1308" y="914"/>
                  </a:lnTo>
                  <a:lnTo>
                    <a:pt x="1308" y="912"/>
                  </a:lnTo>
                  <a:lnTo>
                    <a:pt x="1306" y="912"/>
                  </a:lnTo>
                  <a:lnTo>
                    <a:pt x="1306" y="914"/>
                  </a:lnTo>
                  <a:lnTo>
                    <a:pt x="1306" y="916"/>
                  </a:lnTo>
                  <a:lnTo>
                    <a:pt x="1306" y="917"/>
                  </a:lnTo>
                  <a:lnTo>
                    <a:pt x="1306" y="919"/>
                  </a:lnTo>
                  <a:lnTo>
                    <a:pt x="1304" y="919"/>
                  </a:lnTo>
                  <a:lnTo>
                    <a:pt x="1304" y="917"/>
                  </a:lnTo>
                  <a:lnTo>
                    <a:pt x="1304" y="916"/>
                  </a:lnTo>
                  <a:lnTo>
                    <a:pt x="1304" y="917"/>
                  </a:lnTo>
                  <a:lnTo>
                    <a:pt x="1304" y="919"/>
                  </a:lnTo>
                  <a:lnTo>
                    <a:pt x="1302" y="919"/>
                  </a:lnTo>
                  <a:lnTo>
                    <a:pt x="1302" y="921"/>
                  </a:lnTo>
                  <a:lnTo>
                    <a:pt x="1302" y="919"/>
                  </a:lnTo>
                  <a:lnTo>
                    <a:pt x="1302" y="921"/>
                  </a:lnTo>
                  <a:lnTo>
                    <a:pt x="1300" y="921"/>
                  </a:lnTo>
                  <a:lnTo>
                    <a:pt x="1300" y="923"/>
                  </a:lnTo>
                  <a:lnTo>
                    <a:pt x="1298" y="921"/>
                  </a:lnTo>
                  <a:lnTo>
                    <a:pt x="1298" y="923"/>
                  </a:lnTo>
                  <a:lnTo>
                    <a:pt x="1300" y="923"/>
                  </a:lnTo>
                  <a:lnTo>
                    <a:pt x="1298" y="923"/>
                  </a:lnTo>
                  <a:lnTo>
                    <a:pt x="1298" y="925"/>
                  </a:lnTo>
                  <a:lnTo>
                    <a:pt x="1296" y="925"/>
                  </a:lnTo>
                  <a:lnTo>
                    <a:pt x="1296" y="927"/>
                  </a:lnTo>
                  <a:lnTo>
                    <a:pt x="1294" y="927"/>
                  </a:lnTo>
                  <a:lnTo>
                    <a:pt x="1292" y="927"/>
                  </a:lnTo>
                  <a:lnTo>
                    <a:pt x="1292" y="929"/>
                  </a:lnTo>
                  <a:lnTo>
                    <a:pt x="1292" y="931"/>
                  </a:lnTo>
                  <a:lnTo>
                    <a:pt x="1290" y="931"/>
                  </a:lnTo>
                  <a:lnTo>
                    <a:pt x="1290" y="933"/>
                  </a:lnTo>
                  <a:lnTo>
                    <a:pt x="1288" y="933"/>
                  </a:lnTo>
                  <a:lnTo>
                    <a:pt x="1286" y="933"/>
                  </a:lnTo>
                  <a:lnTo>
                    <a:pt x="1288" y="933"/>
                  </a:lnTo>
                  <a:lnTo>
                    <a:pt x="1286" y="933"/>
                  </a:lnTo>
                  <a:lnTo>
                    <a:pt x="1286" y="931"/>
                  </a:lnTo>
                  <a:lnTo>
                    <a:pt x="1286" y="933"/>
                  </a:lnTo>
                  <a:lnTo>
                    <a:pt x="1285" y="933"/>
                  </a:lnTo>
                  <a:lnTo>
                    <a:pt x="1286" y="933"/>
                  </a:lnTo>
                  <a:lnTo>
                    <a:pt x="1285" y="933"/>
                  </a:lnTo>
                  <a:lnTo>
                    <a:pt x="1285" y="931"/>
                  </a:lnTo>
                  <a:lnTo>
                    <a:pt x="1285" y="933"/>
                  </a:lnTo>
                  <a:lnTo>
                    <a:pt x="1283" y="933"/>
                  </a:lnTo>
                  <a:lnTo>
                    <a:pt x="1281" y="933"/>
                  </a:lnTo>
                  <a:lnTo>
                    <a:pt x="1279" y="933"/>
                  </a:lnTo>
                  <a:lnTo>
                    <a:pt x="1277" y="933"/>
                  </a:lnTo>
                  <a:lnTo>
                    <a:pt x="1275" y="933"/>
                  </a:lnTo>
                  <a:lnTo>
                    <a:pt x="1275" y="935"/>
                  </a:lnTo>
                  <a:lnTo>
                    <a:pt x="1275" y="933"/>
                  </a:lnTo>
                  <a:lnTo>
                    <a:pt x="1273" y="933"/>
                  </a:lnTo>
                  <a:lnTo>
                    <a:pt x="1271" y="933"/>
                  </a:lnTo>
                  <a:lnTo>
                    <a:pt x="1271" y="935"/>
                  </a:lnTo>
                  <a:lnTo>
                    <a:pt x="1269" y="933"/>
                  </a:lnTo>
                  <a:lnTo>
                    <a:pt x="1269" y="935"/>
                  </a:lnTo>
                  <a:lnTo>
                    <a:pt x="1267" y="935"/>
                  </a:lnTo>
                  <a:lnTo>
                    <a:pt x="1265" y="935"/>
                  </a:lnTo>
                  <a:lnTo>
                    <a:pt x="1263" y="935"/>
                  </a:lnTo>
                  <a:lnTo>
                    <a:pt x="1263" y="937"/>
                  </a:lnTo>
                  <a:lnTo>
                    <a:pt x="1261" y="937"/>
                  </a:lnTo>
                  <a:lnTo>
                    <a:pt x="1261" y="935"/>
                  </a:lnTo>
                  <a:lnTo>
                    <a:pt x="1263" y="935"/>
                  </a:lnTo>
                  <a:lnTo>
                    <a:pt x="1265" y="935"/>
                  </a:lnTo>
                  <a:lnTo>
                    <a:pt x="1263" y="935"/>
                  </a:lnTo>
                  <a:lnTo>
                    <a:pt x="1261" y="935"/>
                  </a:lnTo>
                  <a:lnTo>
                    <a:pt x="1260" y="933"/>
                  </a:lnTo>
                  <a:lnTo>
                    <a:pt x="1258" y="933"/>
                  </a:lnTo>
                  <a:lnTo>
                    <a:pt x="1256" y="933"/>
                  </a:lnTo>
                  <a:lnTo>
                    <a:pt x="1254" y="933"/>
                  </a:lnTo>
                  <a:lnTo>
                    <a:pt x="1252" y="931"/>
                  </a:lnTo>
                  <a:lnTo>
                    <a:pt x="1252" y="933"/>
                  </a:lnTo>
                  <a:lnTo>
                    <a:pt x="1252" y="931"/>
                  </a:lnTo>
                  <a:lnTo>
                    <a:pt x="1250" y="933"/>
                  </a:lnTo>
                  <a:lnTo>
                    <a:pt x="1250" y="931"/>
                  </a:lnTo>
                  <a:lnTo>
                    <a:pt x="1248" y="933"/>
                  </a:lnTo>
                  <a:lnTo>
                    <a:pt x="1246" y="931"/>
                  </a:lnTo>
                  <a:lnTo>
                    <a:pt x="1244" y="931"/>
                  </a:lnTo>
                  <a:lnTo>
                    <a:pt x="1242" y="931"/>
                  </a:lnTo>
                  <a:lnTo>
                    <a:pt x="1240" y="931"/>
                  </a:lnTo>
                  <a:lnTo>
                    <a:pt x="1238" y="931"/>
                  </a:lnTo>
                  <a:lnTo>
                    <a:pt x="1238" y="933"/>
                  </a:lnTo>
                  <a:lnTo>
                    <a:pt x="1237" y="933"/>
                  </a:lnTo>
                  <a:lnTo>
                    <a:pt x="1235" y="933"/>
                  </a:lnTo>
                  <a:lnTo>
                    <a:pt x="1233" y="933"/>
                  </a:lnTo>
                  <a:lnTo>
                    <a:pt x="1231" y="933"/>
                  </a:lnTo>
                  <a:lnTo>
                    <a:pt x="1231" y="931"/>
                  </a:lnTo>
                  <a:lnTo>
                    <a:pt x="1229" y="931"/>
                  </a:lnTo>
                  <a:lnTo>
                    <a:pt x="1227" y="931"/>
                  </a:lnTo>
                  <a:lnTo>
                    <a:pt x="1225" y="931"/>
                  </a:lnTo>
                  <a:lnTo>
                    <a:pt x="1223" y="933"/>
                  </a:lnTo>
                  <a:lnTo>
                    <a:pt x="1221" y="933"/>
                  </a:lnTo>
                  <a:lnTo>
                    <a:pt x="1221" y="931"/>
                  </a:lnTo>
                  <a:lnTo>
                    <a:pt x="1219" y="931"/>
                  </a:lnTo>
                  <a:lnTo>
                    <a:pt x="1217" y="931"/>
                  </a:lnTo>
                  <a:lnTo>
                    <a:pt x="1215" y="931"/>
                  </a:lnTo>
                  <a:lnTo>
                    <a:pt x="1212" y="933"/>
                  </a:lnTo>
                  <a:lnTo>
                    <a:pt x="1212" y="931"/>
                  </a:lnTo>
                  <a:lnTo>
                    <a:pt x="1210" y="931"/>
                  </a:lnTo>
                  <a:lnTo>
                    <a:pt x="1208" y="931"/>
                  </a:lnTo>
                  <a:lnTo>
                    <a:pt x="1206" y="931"/>
                  </a:lnTo>
                  <a:lnTo>
                    <a:pt x="1202" y="931"/>
                  </a:lnTo>
                  <a:lnTo>
                    <a:pt x="1200" y="933"/>
                  </a:lnTo>
                  <a:lnTo>
                    <a:pt x="1198" y="933"/>
                  </a:lnTo>
                  <a:lnTo>
                    <a:pt x="1196" y="933"/>
                  </a:lnTo>
                  <a:lnTo>
                    <a:pt x="1196" y="931"/>
                  </a:lnTo>
                  <a:lnTo>
                    <a:pt x="1194" y="931"/>
                  </a:lnTo>
                  <a:lnTo>
                    <a:pt x="1194" y="933"/>
                  </a:lnTo>
                  <a:lnTo>
                    <a:pt x="1192" y="933"/>
                  </a:lnTo>
                  <a:lnTo>
                    <a:pt x="1192" y="935"/>
                  </a:lnTo>
                  <a:lnTo>
                    <a:pt x="1190" y="935"/>
                  </a:lnTo>
                  <a:lnTo>
                    <a:pt x="1190" y="933"/>
                  </a:lnTo>
                  <a:lnTo>
                    <a:pt x="1189" y="933"/>
                  </a:lnTo>
                  <a:lnTo>
                    <a:pt x="1189" y="935"/>
                  </a:lnTo>
                  <a:lnTo>
                    <a:pt x="1189" y="933"/>
                  </a:lnTo>
                  <a:lnTo>
                    <a:pt x="1187" y="933"/>
                  </a:lnTo>
                  <a:lnTo>
                    <a:pt x="1189" y="933"/>
                  </a:lnTo>
                  <a:lnTo>
                    <a:pt x="1187" y="933"/>
                  </a:lnTo>
                  <a:lnTo>
                    <a:pt x="1185" y="933"/>
                  </a:lnTo>
                  <a:lnTo>
                    <a:pt x="1185" y="935"/>
                  </a:lnTo>
                  <a:lnTo>
                    <a:pt x="1187" y="935"/>
                  </a:lnTo>
                  <a:lnTo>
                    <a:pt x="1185" y="935"/>
                  </a:lnTo>
                  <a:lnTo>
                    <a:pt x="1183" y="935"/>
                  </a:lnTo>
                  <a:lnTo>
                    <a:pt x="1183" y="937"/>
                  </a:lnTo>
                  <a:lnTo>
                    <a:pt x="1183" y="939"/>
                  </a:lnTo>
                  <a:lnTo>
                    <a:pt x="1181" y="939"/>
                  </a:lnTo>
                  <a:lnTo>
                    <a:pt x="1179" y="939"/>
                  </a:lnTo>
                  <a:lnTo>
                    <a:pt x="1179" y="940"/>
                  </a:lnTo>
                  <a:lnTo>
                    <a:pt x="1179" y="942"/>
                  </a:lnTo>
                  <a:lnTo>
                    <a:pt x="1177" y="942"/>
                  </a:lnTo>
                  <a:lnTo>
                    <a:pt x="1175" y="942"/>
                  </a:lnTo>
                  <a:lnTo>
                    <a:pt x="1175" y="944"/>
                  </a:lnTo>
                  <a:lnTo>
                    <a:pt x="1175" y="946"/>
                  </a:lnTo>
                  <a:lnTo>
                    <a:pt x="1175" y="948"/>
                  </a:lnTo>
                  <a:lnTo>
                    <a:pt x="1175" y="950"/>
                  </a:lnTo>
                  <a:lnTo>
                    <a:pt x="1175" y="952"/>
                  </a:lnTo>
                  <a:lnTo>
                    <a:pt x="1173" y="952"/>
                  </a:lnTo>
                  <a:lnTo>
                    <a:pt x="1171" y="956"/>
                  </a:lnTo>
                  <a:lnTo>
                    <a:pt x="1169" y="956"/>
                  </a:lnTo>
                  <a:lnTo>
                    <a:pt x="1167" y="956"/>
                  </a:lnTo>
                  <a:lnTo>
                    <a:pt x="1165" y="956"/>
                  </a:lnTo>
                  <a:lnTo>
                    <a:pt x="1164" y="956"/>
                  </a:lnTo>
                  <a:lnTo>
                    <a:pt x="1162" y="956"/>
                  </a:lnTo>
                  <a:lnTo>
                    <a:pt x="1162" y="958"/>
                  </a:lnTo>
                  <a:lnTo>
                    <a:pt x="1160" y="956"/>
                  </a:lnTo>
                  <a:lnTo>
                    <a:pt x="1160" y="958"/>
                  </a:lnTo>
                  <a:lnTo>
                    <a:pt x="1158" y="958"/>
                  </a:lnTo>
                  <a:lnTo>
                    <a:pt x="1158" y="960"/>
                  </a:lnTo>
                  <a:lnTo>
                    <a:pt x="1160" y="960"/>
                  </a:lnTo>
                  <a:lnTo>
                    <a:pt x="1158" y="960"/>
                  </a:lnTo>
                  <a:lnTo>
                    <a:pt x="1158" y="962"/>
                  </a:lnTo>
                  <a:lnTo>
                    <a:pt x="1156" y="962"/>
                  </a:lnTo>
                  <a:lnTo>
                    <a:pt x="1156" y="960"/>
                  </a:lnTo>
                  <a:lnTo>
                    <a:pt x="1156" y="958"/>
                  </a:lnTo>
                  <a:lnTo>
                    <a:pt x="1156" y="960"/>
                  </a:lnTo>
                  <a:lnTo>
                    <a:pt x="1156" y="962"/>
                  </a:lnTo>
                  <a:lnTo>
                    <a:pt x="1154" y="962"/>
                  </a:lnTo>
                  <a:lnTo>
                    <a:pt x="1152" y="962"/>
                  </a:lnTo>
                  <a:lnTo>
                    <a:pt x="1152" y="964"/>
                  </a:lnTo>
                  <a:lnTo>
                    <a:pt x="1152" y="965"/>
                  </a:lnTo>
                  <a:lnTo>
                    <a:pt x="1150" y="965"/>
                  </a:lnTo>
                  <a:lnTo>
                    <a:pt x="1148" y="967"/>
                  </a:lnTo>
                  <a:lnTo>
                    <a:pt x="1146" y="967"/>
                  </a:lnTo>
                  <a:lnTo>
                    <a:pt x="1146" y="969"/>
                  </a:lnTo>
                  <a:lnTo>
                    <a:pt x="1144" y="969"/>
                  </a:lnTo>
                  <a:lnTo>
                    <a:pt x="1144" y="973"/>
                  </a:lnTo>
                  <a:lnTo>
                    <a:pt x="1142" y="973"/>
                  </a:lnTo>
                  <a:lnTo>
                    <a:pt x="1142" y="975"/>
                  </a:lnTo>
                  <a:lnTo>
                    <a:pt x="1142" y="977"/>
                  </a:lnTo>
                  <a:lnTo>
                    <a:pt x="1141" y="977"/>
                  </a:lnTo>
                  <a:lnTo>
                    <a:pt x="1141" y="979"/>
                  </a:lnTo>
                  <a:lnTo>
                    <a:pt x="1139" y="979"/>
                  </a:lnTo>
                  <a:lnTo>
                    <a:pt x="1139" y="981"/>
                  </a:lnTo>
                  <a:lnTo>
                    <a:pt x="1137" y="981"/>
                  </a:lnTo>
                  <a:lnTo>
                    <a:pt x="1137" y="983"/>
                  </a:lnTo>
                  <a:lnTo>
                    <a:pt x="1135" y="985"/>
                  </a:lnTo>
                  <a:lnTo>
                    <a:pt x="1135" y="983"/>
                  </a:lnTo>
                  <a:lnTo>
                    <a:pt x="1133" y="983"/>
                  </a:lnTo>
                  <a:lnTo>
                    <a:pt x="1131" y="981"/>
                  </a:lnTo>
                  <a:lnTo>
                    <a:pt x="1129" y="981"/>
                  </a:lnTo>
                  <a:lnTo>
                    <a:pt x="1127" y="981"/>
                  </a:lnTo>
                  <a:lnTo>
                    <a:pt x="1127" y="979"/>
                  </a:lnTo>
                  <a:lnTo>
                    <a:pt x="1125" y="979"/>
                  </a:lnTo>
                  <a:lnTo>
                    <a:pt x="1123" y="979"/>
                  </a:lnTo>
                  <a:lnTo>
                    <a:pt x="1119" y="977"/>
                  </a:lnTo>
                  <a:lnTo>
                    <a:pt x="1119" y="979"/>
                  </a:lnTo>
                  <a:lnTo>
                    <a:pt x="1119" y="977"/>
                  </a:lnTo>
                  <a:lnTo>
                    <a:pt x="1117" y="977"/>
                  </a:lnTo>
                  <a:lnTo>
                    <a:pt x="1116" y="977"/>
                  </a:lnTo>
                  <a:lnTo>
                    <a:pt x="1114" y="977"/>
                  </a:lnTo>
                  <a:lnTo>
                    <a:pt x="1116" y="977"/>
                  </a:lnTo>
                  <a:lnTo>
                    <a:pt x="1117" y="977"/>
                  </a:lnTo>
                  <a:lnTo>
                    <a:pt x="1117" y="979"/>
                  </a:lnTo>
                  <a:lnTo>
                    <a:pt x="1116" y="979"/>
                  </a:lnTo>
                  <a:lnTo>
                    <a:pt x="1117" y="979"/>
                  </a:lnTo>
                  <a:lnTo>
                    <a:pt x="1119" y="979"/>
                  </a:lnTo>
                  <a:lnTo>
                    <a:pt x="1121" y="979"/>
                  </a:lnTo>
                  <a:lnTo>
                    <a:pt x="1123" y="979"/>
                  </a:lnTo>
                  <a:lnTo>
                    <a:pt x="1125" y="979"/>
                  </a:lnTo>
                  <a:lnTo>
                    <a:pt x="1125" y="981"/>
                  </a:lnTo>
                  <a:lnTo>
                    <a:pt x="1127" y="981"/>
                  </a:lnTo>
                  <a:lnTo>
                    <a:pt x="1129" y="981"/>
                  </a:lnTo>
                  <a:lnTo>
                    <a:pt x="1131" y="981"/>
                  </a:lnTo>
                  <a:lnTo>
                    <a:pt x="1131" y="983"/>
                  </a:lnTo>
                  <a:lnTo>
                    <a:pt x="1133" y="983"/>
                  </a:lnTo>
                  <a:lnTo>
                    <a:pt x="1133" y="985"/>
                  </a:lnTo>
                  <a:lnTo>
                    <a:pt x="1135" y="985"/>
                  </a:lnTo>
                  <a:lnTo>
                    <a:pt x="1135" y="987"/>
                  </a:lnTo>
                  <a:lnTo>
                    <a:pt x="1133" y="987"/>
                  </a:lnTo>
                  <a:lnTo>
                    <a:pt x="1133" y="988"/>
                  </a:lnTo>
                  <a:lnTo>
                    <a:pt x="1133" y="990"/>
                  </a:lnTo>
                  <a:lnTo>
                    <a:pt x="1131" y="992"/>
                  </a:lnTo>
                  <a:lnTo>
                    <a:pt x="1131" y="994"/>
                  </a:lnTo>
                  <a:lnTo>
                    <a:pt x="1129" y="994"/>
                  </a:lnTo>
                  <a:lnTo>
                    <a:pt x="1129" y="996"/>
                  </a:lnTo>
                  <a:lnTo>
                    <a:pt x="1127" y="996"/>
                  </a:lnTo>
                  <a:lnTo>
                    <a:pt x="1127" y="998"/>
                  </a:lnTo>
                  <a:lnTo>
                    <a:pt x="1127" y="1000"/>
                  </a:lnTo>
                  <a:lnTo>
                    <a:pt x="1125" y="1000"/>
                  </a:lnTo>
                  <a:lnTo>
                    <a:pt x="1123" y="1000"/>
                  </a:lnTo>
                  <a:lnTo>
                    <a:pt x="1123" y="1002"/>
                  </a:lnTo>
                  <a:lnTo>
                    <a:pt x="1121" y="1002"/>
                  </a:lnTo>
                  <a:lnTo>
                    <a:pt x="1121" y="1004"/>
                  </a:lnTo>
                  <a:lnTo>
                    <a:pt x="1121" y="1006"/>
                  </a:lnTo>
                  <a:lnTo>
                    <a:pt x="1119" y="1006"/>
                  </a:lnTo>
                  <a:lnTo>
                    <a:pt x="1119" y="1008"/>
                  </a:lnTo>
                  <a:lnTo>
                    <a:pt x="1119" y="1010"/>
                  </a:lnTo>
                  <a:lnTo>
                    <a:pt x="1117" y="1010"/>
                  </a:lnTo>
                  <a:lnTo>
                    <a:pt x="1116" y="1010"/>
                  </a:lnTo>
                  <a:lnTo>
                    <a:pt x="1112" y="1013"/>
                  </a:lnTo>
                  <a:lnTo>
                    <a:pt x="1112" y="1015"/>
                  </a:lnTo>
                  <a:lnTo>
                    <a:pt x="1110" y="1015"/>
                  </a:lnTo>
                  <a:lnTo>
                    <a:pt x="1110" y="1017"/>
                  </a:lnTo>
                  <a:lnTo>
                    <a:pt x="1108" y="1017"/>
                  </a:lnTo>
                  <a:lnTo>
                    <a:pt x="1106" y="1017"/>
                  </a:lnTo>
                  <a:lnTo>
                    <a:pt x="1104" y="1017"/>
                  </a:lnTo>
                  <a:lnTo>
                    <a:pt x="1104" y="1019"/>
                  </a:lnTo>
                  <a:lnTo>
                    <a:pt x="1102" y="1019"/>
                  </a:lnTo>
                  <a:lnTo>
                    <a:pt x="1102" y="1017"/>
                  </a:lnTo>
                  <a:lnTo>
                    <a:pt x="1100" y="1017"/>
                  </a:lnTo>
                  <a:lnTo>
                    <a:pt x="1098" y="1019"/>
                  </a:lnTo>
                  <a:lnTo>
                    <a:pt x="1098" y="1021"/>
                  </a:lnTo>
                  <a:lnTo>
                    <a:pt x="1096" y="1021"/>
                  </a:lnTo>
                  <a:lnTo>
                    <a:pt x="1094" y="1021"/>
                  </a:lnTo>
                  <a:lnTo>
                    <a:pt x="1094" y="1023"/>
                  </a:lnTo>
                  <a:lnTo>
                    <a:pt x="1093" y="1023"/>
                  </a:lnTo>
                  <a:lnTo>
                    <a:pt x="1093" y="1025"/>
                  </a:lnTo>
                  <a:lnTo>
                    <a:pt x="1091" y="1025"/>
                  </a:lnTo>
                  <a:lnTo>
                    <a:pt x="1089" y="1027"/>
                  </a:lnTo>
                  <a:lnTo>
                    <a:pt x="1087" y="1027"/>
                  </a:lnTo>
                  <a:lnTo>
                    <a:pt x="1085" y="1029"/>
                  </a:lnTo>
                  <a:lnTo>
                    <a:pt x="1083" y="1029"/>
                  </a:lnTo>
                  <a:lnTo>
                    <a:pt x="1083" y="1031"/>
                  </a:lnTo>
                  <a:lnTo>
                    <a:pt x="1081" y="1033"/>
                  </a:lnTo>
                  <a:lnTo>
                    <a:pt x="1079" y="1033"/>
                  </a:lnTo>
                  <a:lnTo>
                    <a:pt x="1079" y="1035"/>
                  </a:lnTo>
                  <a:lnTo>
                    <a:pt x="1079" y="1036"/>
                  </a:lnTo>
                  <a:lnTo>
                    <a:pt x="1077" y="1036"/>
                  </a:lnTo>
                  <a:lnTo>
                    <a:pt x="1077" y="1038"/>
                  </a:lnTo>
                  <a:lnTo>
                    <a:pt x="1075" y="1038"/>
                  </a:lnTo>
                  <a:lnTo>
                    <a:pt x="1075" y="1040"/>
                  </a:lnTo>
                  <a:lnTo>
                    <a:pt x="1071" y="1040"/>
                  </a:lnTo>
                  <a:lnTo>
                    <a:pt x="1071" y="1042"/>
                  </a:lnTo>
                  <a:lnTo>
                    <a:pt x="1069" y="1044"/>
                  </a:lnTo>
                  <a:lnTo>
                    <a:pt x="1068" y="1044"/>
                  </a:lnTo>
                  <a:lnTo>
                    <a:pt x="1068" y="1046"/>
                  </a:lnTo>
                  <a:lnTo>
                    <a:pt x="1066" y="1046"/>
                  </a:lnTo>
                  <a:lnTo>
                    <a:pt x="1064" y="1046"/>
                  </a:lnTo>
                  <a:lnTo>
                    <a:pt x="1064" y="1044"/>
                  </a:lnTo>
                  <a:lnTo>
                    <a:pt x="1062" y="1044"/>
                  </a:lnTo>
                  <a:lnTo>
                    <a:pt x="1060" y="1044"/>
                  </a:lnTo>
                  <a:lnTo>
                    <a:pt x="1062" y="1044"/>
                  </a:lnTo>
                  <a:lnTo>
                    <a:pt x="1062" y="1046"/>
                  </a:lnTo>
                  <a:lnTo>
                    <a:pt x="1066" y="1046"/>
                  </a:lnTo>
                  <a:lnTo>
                    <a:pt x="1068" y="1046"/>
                  </a:lnTo>
                  <a:lnTo>
                    <a:pt x="1066" y="1048"/>
                  </a:lnTo>
                  <a:lnTo>
                    <a:pt x="1068" y="1048"/>
                  </a:lnTo>
                  <a:lnTo>
                    <a:pt x="1066" y="1050"/>
                  </a:lnTo>
                  <a:lnTo>
                    <a:pt x="1064" y="1050"/>
                  </a:lnTo>
                  <a:lnTo>
                    <a:pt x="1062" y="1052"/>
                  </a:lnTo>
                  <a:lnTo>
                    <a:pt x="1060" y="1052"/>
                  </a:lnTo>
                  <a:lnTo>
                    <a:pt x="1060" y="1054"/>
                  </a:lnTo>
                  <a:lnTo>
                    <a:pt x="1058" y="1054"/>
                  </a:lnTo>
                  <a:lnTo>
                    <a:pt x="1058" y="1056"/>
                  </a:lnTo>
                  <a:lnTo>
                    <a:pt x="1056" y="1056"/>
                  </a:lnTo>
                  <a:lnTo>
                    <a:pt x="1056" y="1058"/>
                  </a:lnTo>
                  <a:close/>
                  <a:moveTo>
                    <a:pt x="486" y="150"/>
                  </a:moveTo>
                  <a:lnTo>
                    <a:pt x="484" y="150"/>
                  </a:lnTo>
                  <a:lnTo>
                    <a:pt x="486" y="150"/>
                  </a:lnTo>
                  <a:close/>
                  <a:moveTo>
                    <a:pt x="486" y="148"/>
                  </a:moveTo>
                  <a:lnTo>
                    <a:pt x="488" y="148"/>
                  </a:lnTo>
                  <a:lnTo>
                    <a:pt x="486" y="148"/>
                  </a:lnTo>
                  <a:close/>
                  <a:moveTo>
                    <a:pt x="490" y="148"/>
                  </a:moveTo>
                  <a:lnTo>
                    <a:pt x="488" y="148"/>
                  </a:lnTo>
                  <a:lnTo>
                    <a:pt x="488" y="146"/>
                  </a:lnTo>
                  <a:lnTo>
                    <a:pt x="490" y="146"/>
                  </a:lnTo>
                  <a:lnTo>
                    <a:pt x="490" y="148"/>
                  </a:lnTo>
                  <a:close/>
                  <a:moveTo>
                    <a:pt x="720" y="138"/>
                  </a:moveTo>
                  <a:lnTo>
                    <a:pt x="718" y="134"/>
                  </a:lnTo>
                  <a:lnTo>
                    <a:pt x="720" y="134"/>
                  </a:lnTo>
                  <a:lnTo>
                    <a:pt x="722" y="136"/>
                  </a:lnTo>
                  <a:lnTo>
                    <a:pt x="722" y="138"/>
                  </a:lnTo>
                  <a:lnTo>
                    <a:pt x="720" y="138"/>
                  </a:lnTo>
                  <a:close/>
                  <a:moveTo>
                    <a:pt x="705" y="140"/>
                  </a:moveTo>
                  <a:lnTo>
                    <a:pt x="705" y="142"/>
                  </a:lnTo>
                  <a:lnTo>
                    <a:pt x="703" y="142"/>
                  </a:lnTo>
                  <a:lnTo>
                    <a:pt x="701" y="142"/>
                  </a:lnTo>
                  <a:lnTo>
                    <a:pt x="701" y="140"/>
                  </a:lnTo>
                  <a:lnTo>
                    <a:pt x="701" y="138"/>
                  </a:lnTo>
                  <a:lnTo>
                    <a:pt x="703" y="138"/>
                  </a:lnTo>
                  <a:lnTo>
                    <a:pt x="701" y="136"/>
                  </a:lnTo>
                  <a:lnTo>
                    <a:pt x="703" y="136"/>
                  </a:lnTo>
                  <a:lnTo>
                    <a:pt x="703" y="134"/>
                  </a:lnTo>
                  <a:lnTo>
                    <a:pt x="705" y="134"/>
                  </a:lnTo>
                  <a:lnTo>
                    <a:pt x="705" y="132"/>
                  </a:lnTo>
                  <a:lnTo>
                    <a:pt x="707" y="134"/>
                  </a:lnTo>
                  <a:lnTo>
                    <a:pt x="705" y="134"/>
                  </a:lnTo>
                  <a:lnTo>
                    <a:pt x="705" y="136"/>
                  </a:lnTo>
                  <a:lnTo>
                    <a:pt x="707" y="138"/>
                  </a:lnTo>
                  <a:lnTo>
                    <a:pt x="707" y="140"/>
                  </a:lnTo>
                  <a:lnTo>
                    <a:pt x="705" y="140"/>
                  </a:lnTo>
                  <a:close/>
                  <a:moveTo>
                    <a:pt x="705" y="121"/>
                  </a:moveTo>
                  <a:lnTo>
                    <a:pt x="707" y="121"/>
                  </a:lnTo>
                  <a:lnTo>
                    <a:pt x="707" y="119"/>
                  </a:lnTo>
                  <a:lnTo>
                    <a:pt x="707" y="121"/>
                  </a:lnTo>
                  <a:lnTo>
                    <a:pt x="707" y="123"/>
                  </a:lnTo>
                  <a:lnTo>
                    <a:pt x="709" y="125"/>
                  </a:lnTo>
                  <a:lnTo>
                    <a:pt x="707" y="125"/>
                  </a:lnTo>
                  <a:lnTo>
                    <a:pt x="707" y="127"/>
                  </a:lnTo>
                  <a:lnTo>
                    <a:pt x="707" y="129"/>
                  </a:lnTo>
                  <a:lnTo>
                    <a:pt x="705" y="130"/>
                  </a:lnTo>
                  <a:lnTo>
                    <a:pt x="703" y="132"/>
                  </a:lnTo>
                  <a:lnTo>
                    <a:pt x="701" y="130"/>
                  </a:lnTo>
                  <a:lnTo>
                    <a:pt x="699" y="129"/>
                  </a:lnTo>
                  <a:lnTo>
                    <a:pt x="699" y="127"/>
                  </a:lnTo>
                  <a:lnTo>
                    <a:pt x="699" y="125"/>
                  </a:lnTo>
                  <a:lnTo>
                    <a:pt x="699" y="123"/>
                  </a:lnTo>
                  <a:lnTo>
                    <a:pt x="699" y="121"/>
                  </a:lnTo>
                  <a:lnTo>
                    <a:pt x="701" y="119"/>
                  </a:lnTo>
                  <a:lnTo>
                    <a:pt x="703" y="117"/>
                  </a:lnTo>
                  <a:lnTo>
                    <a:pt x="705" y="117"/>
                  </a:lnTo>
                  <a:lnTo>
                    <a:pt x="705" y="119"/>
                  </a:lnTo>
                  <a:lnTo>
                    <a:pt x="705" y="121"/>
                  </a:lnTo>
                  <a:close/>
                  <a:moveTo>
                    <a:pt x="426" y="111"/>
                  </a:moveTo>
                  <a:lnTo>
                    <a:pt x="430" y="115"/>
                  </a:lnTo>
                  <a:lnTo>
                    <a:pt x="430" y="117"/>
                  </a:lnTo>
                  <a:lnTo>
                    <a:pt x="430" y="119"/>
                  </a:lnTo>
                  <a:lnTo>
                    <a:pt x="430" y="121"/>
                  </a:lnTo>
                  <a:lnTo>
                    <a:pt x="430" y="123"/>
                  </a:lnTo>
                  <a:lnTo>
                    <a:pt x="430" y="125"/>
                  </a:lnTo>
                  <a:lnTo>
                    <a:pt x="430" y="127"/>
                  </a:lnTo>
                  <a:lnTo>
                    <a:pt x="430" y="129"/>
                  </a:lnTo>
                  <a:lnTo>
                    <a:pt x="430" y="130"/>
                  </a:lnTo>
                  <a:lnTo>
                    <a:pt x="430" y="132"/>
                  </a:lnTo>
                  <a:lnTo>
                    <a:pt x="430" y="134"/>
                  </a:lnTo>
                  <a:lnTo>
                    <a:pt x="430" y="136"/>
                  </a:lnTo>
                  <a:lnTo>
                    <a:pt x="430" y="138"/>
                  </a:lnTo>
                  <a:lnTo>
                    <a:pt x="426" y="138"/>
                  </a:lnTo>
                  <a:lnTo>
                    <a:pt x="426" y="140"/>
                  </a:lnTo>
                  <a:lnTo>
                    <a:pt x="424" y="140"/>
                  </a:lnTo>
                  <a:lnTo>
                    <a:pt x="424" y="142"/>
                  </a:lnTo>
                  <a:lnTo>
                    <a:pt x="424" y="144"/>
                  </a:lnTo>
                  <a:lnTo>
                    <a:pt x="426" y="144"/>
                  </a:lnTo>
                  <a:lnTo>
                    <a:pt x="424" y="146"/>
                  </a:lnTo>
                  <a:lnTo>
                    <a:pt x="422" y="148"/>
                  </a:lnTo>
                  <a:lnTo>
                    <a:pt x="421" y="148"/>
                  </a:lnTo>
                  <a:lnTo>
                    <a:pt x="421" y="150"/>
                  </a:lnTo>
                  <a:lnTo>
                    <a:pt x="422" y="150"/>
                  </a:lnTo>
                  <a:lnTo>
                    <a:pt x="421" y="150"/>
                  </a:lnTo>
                  <a:lnTo>
                    <a:pt x="422" y="152"/>
                  </a:lnTo>
                  <a:lnTo>
                    <a:pt x="422" y="150"/>
                  </a:lnTo>
                  <a:lnTo>
                    <a:pt x="424" y="152"/>
                  </a:lnTo>
                  <a:lnTo>
                    <a:pt x="424" y="150"/>
                  </a:lnTo>
                  <a:lnTo>
                    <a:pt x="426" y="150"/>
                  </a:lnTo>
                  <a:lnTo>
                    <a:pt x="428" y="148"/>
                  </a:lnTo>
                  <a:lnTo>
                    <a:pt x="432" y="146"/>
                  </a:lnTo>
                  <a:lnTo>
                    <a:pt x="432" y="148"/>
                  </a:lnTo>
                  <a:lnTo>
                    <a:pt x="434" y="148"/>
                  </a:lnTo>
                  <a:lnTo>
                    <a:pt x="438" y="144"/>
                  </a:lnTo>
                  <a:lnTo>
                    <a:pt x="438" y="146"/>
                  </a:lnTo>
                  <a:lnTo>
                    <a:pt x="436" y="148"/>
                  </a:lnTo>
                  <a:lnTo>
                    <a:pt x="434" y="148"/>
                  </a:lnTo>
                  <a:lnTo>
                    <a:pt x="436" y="148"/>
                  </a:lnTo>
                  <a:lnTo>
                    <a:pt x="436" y="146"/>
                  </a:lnTo>
                  <a:lnTo>
                    <a:pt x="438" y="146"/>
                  </a:lnTo>
                  <a:lnTo>
                    <a:pt x="440" y="144"/>
                  </a:lnTo>
                  <a:lnTo>
                    <a:pt x="440" y="142"/>
                  </a:lnTo>
                  <a:lnTo>
                    <a:pt x="440" y="140"/>
                  </a:lnTo>
                  <a:lnTo>
                    <a:pt x="438" y="140"/>
                  </a:lnTo>
                  <a:lnTo>
                    <a:pt x="436" y="140"/>
                  </a:lnTo>
                  <a:lnTo>
                    <a:pt x="438" y="138"/>
                  </a:lnTo>
                  <a:lnTo>
                    <a:pt x="438" y="136"/>
                  </a:lnTo>
                  <a:lnTo>
                    <a:pt x="440" y="132"/>
                  </a:lnTo>
                  <a:lnTo>
                    <a:pt x="444" y="129"/>
                  </a:lnTo>
                  <a:lnTo>
                    <a:pt x="445" y="127"/>
                  </a:lnTo>
                  <a:lnTo>
                    <a:pt x="447" y="127"/>
                  </a:lnTo>
                  <a:lnTo>
                    <a:pt x="449" y="127"/>
                  </a:lnTo>
                  <a:lnTo>
                    <a:pt x="449" y="129"/>
                  </a:lnTo>
                  <a:lnTo>
                    <a:pt x="453" y="130"/>
                  </a:lnTo>
                  <a:lnTo>
                    <a:pt x="457" y="132"/>
                  </a:lnTo>
                  <a:lnTo>
                    <a:pt x="461" y="132"/>
                  </a:lnTo>
                  <a:lnTo>
                    <a:pt x="463" y="134"/>
                  </a:lnTo>
                  <a:lnTo>
                    <a:pt x="465" y="136"/>
                  </a:lnTo>
                  <a:lnTo>
                    <a:pt x="467" y="136"/>
                  </a:lnTo>
                  <a:lnTo>
                    <a:pt x="469" y="138"/>
                  </a:lnTo>
                  <a:lnTo>
                    <a:pt x="470" y="138"/>
                  </a:lnTo>
                  <a:lnTo>
                    <a:pt x="470" y="140"/>
                  </a:lnTo>
                  <a:lnTo>
                    <a:pt x="470" y="142"/>
                  </a:lnTo>
                  <a:lnTo>
                    <a:pt x="472" y="142"/>
                  </a:lnTo>
                  <a:lnTo>
                    <a:pt x="474" y="142"/>
                  </a:lnTo>
                  <a:lnTo>
                    <a:pt x="474" y="144"/>
                  </a:lnTo>
                  <a:lnTo>
                    <a:pt x="474" y="146"/>
                  </a:lnTo>
                  <a:lnTo>
                    <a:pt x="474" y="148"/>
                  </a:lnTo>
                  <a:lnTo>
                    <a:pt x="474" y="150"/>
                  </a:lnTo>
                  <a:lnTo>
                    <a:pt x="474" y="152"/>
                  </a:lnTo>
                  <a:lnTo>
                    <a:pt x="470" y="153"/>
                  </a:lnTo>
                  <a:lnTo>
                    <a:pt x="470" y="155"/>
                  </a:lnTo>
                  <a:lnTo>
                    <a:pt x="469" y="157"/>
                  </a:lnTo>
                  <a:lnTo>
                    <a:pt x="465" y="161"/>
                  </a:lnTo>
                  <a:lnTo>
                    <a:pt x="463" y="163"/>
                  </a:lnTo>
                  <a:lnTo>
                    <a:pt x="465" y="163"/>
                  </a:lnTo>
                  <a:lnTo>
                    <a:pt x="467" y="163"/>
                  </a:lnTo>
                  <a:lnTo>
                    <a:pt x="467" y="161"/>
                  </a:lnTo>
                  <a:lnTo>
                    <a:pt x="469" y="163"/>
                  </a:lnTo>
                  <a:lnTo>
                    <a:pt x="467" y="163"/>
                  </a:lnTo>
                  <a:lnTo>
                    <a:pt x="467" y="165"/>
                  </a:lnTo>
                  <a:lnTo>
                    <a:pt x="467" y="167"/>
                  </a:lnTo>
                  <a:lnTo>
                    <a:pt x="467" y="169"/>
                  </a:lnTo>
                  <a:lnTo>
                    <a:pt x="465" y="169"/>
                  </a:lnTo>
                  <a:lnTo>
                    <a:pt x="467" y="169"/>
                  </a:lnTo>
                  <a:lnTo>
                    <a:pt x="467" y="167"/>
                  </a:lnTo>
                  <a:lnTo>
                    <a:pt x="467" y="165"/>
                  </a:lnTo>
                  <a:lnTo>
                    <a:pt x="469" y="165"/>
                  </a:lnTo>
                  <a:lnTo>
                    <a:pt x="470" y="163"/>
                  </a:lnTo>
                  <a:lnTo>
                    <a:pt x="470" y="161"/>
                  </a:lnTo>
                  <a:lnTo>
                    <a:pt x="470" y="163"/>
                  </a:lnTo>
                  <a:lnTo>
                    <a:pt x="469" y="163"/>
                  </a:lnTo>
                  <a:lnTo>
                    <a:pt x="469" y="161"/>
                  </a:lnTo>
                  <a:lnTo>
                    <a:pt x="469" y="159"/>
                  </a:lnTo>
                  <a:lnTo>
                    <a:pt x="470" y="159"/>
                  </a:lnTo>
                  <a:lnTo>
                    <a:pt x="472" y="157"/>
                  </a:lnTo>
                  <a:lnTo>
                    <a:pt x="472" y="155"/>
                  </a:lnTo>
                  <a:lnTo>
                    <a:pt x="474" y="155"/>
                  </a:lnTo>
                  <a:lnTo>
                    <a:pt x="474" y="157"/>
                  </a:lnTo>
                  <a:lnTo>
                    <a:pt x="472" y="159"/>
                  </a:lnTo>
                  <a:lnTo>
                    <a:pt x="474" y="159"/>
                  </a:lnTo>
                  <a:lnTo>
                    <a:pt x="472" y="161"/>
                  </a:lnTo>
                  <a:lnTo>
                    <a:pt x="472" y="163"/>
                  </a:lnTo>
                  <a:lnTo>
                    <a:pt x="472" y="161"/>
                  </a:lnTo>
                  <a:lnTo>
                    <a:pt x="474" y="161"/>
                  </a:lnTo>
                  <a:lnTo>
                    <a:pt x="474" y="163"/>
                  </a:lnTo>
                  <a:lnTo>
                    <a:pt x="476" y="163"/>
                  </a:lnTo>
                  <a:lnTo>
                    <a:pt x="476" y="165"/>
                  </a:lnTo>
                  <a:lnTo>
                    <a:pt x="478" y="165"/>
                  </a:lnTo>
                  <a:lnTo>
                    <a:pt x="478" y="163"/>
                  </a:lnTo>
                  <a:lnTo>
                    <a:pt x="476" y="161"/>
                  </a:lnTo>
                  <a:lnTo>
                    <a:pt x="476" y="159"/>
                  </a:lnTo>
                  <a:lnTo>
                    <a:pt x="478" y="157"/>
                  </a:lnTo>
                  <a:lnTo>
                    <a:pt x="478" y="155"/>
                  </a:lnTo>
                  <a:lnTo>
                    <a:pt x="482" y="155"/>
                  </a:lnTo>
                  <a:lnTo>
                    <a:pt x="480" y="153"/>
                  </a:lnTo>
                  <a:lnTo>
                    <a:pt x="482" y="150"/>
                  </a:lnTo>
                  <a:lnTo>
                    <a:pt x="484" y="150"/>
                  </a:lnTo>
                  <a:lnTo>
                    <a:pt x="484" y="152"/>
                  </a:lnTo>
                  <a:lnTo>
                    <a:pt x="486" y="152"/>
                  </a:lnTo>
                  <a:lnTo>
                    <a:pt x="484" y="153"/>
                  </a:lnTo>
                  <a:lnTo>
                    <a:pt x="484" y="155"/>
                  </a:lnTo>
                  <a:lnTo>
                    <a:pt x="486" y="155"/>
                  </a:lnTo>
                  <a:lnTo>
                    <a:pt x="486" y="157"/>
                  </a:lnTo>
                  <a:lnTo>
                    <a:pt x="488" y="157"/>
                  </a:lnTo>
                  <a:lnTo>
                    <a:pt x="490" y="157"/>
                  </a:lnTo>
                  <a:lnTo>
                    <a:pt x="486" y="155"/>
                  </a:lnTo>
                  <a:lnTo>
                    <a:pt x="486" y="153"/>
                  </a:lnTo>
                  <a:lnTo>
                    <a:pt x="488" y="153"/>
                  </a:lnTo>
                  <a:lnTo>
                    <a:pt x="488" y="152"/>
                  </a:lnTo>
                  <a:lnTo>
                    <a:pt x="490" y="152"/>
                  </a:lnTo>
                  <a:lnTo>
                    <a:pt x="490" y="153"/>
                  </a:lnTo>
                  <a:lnTo>
                    <a:pt x="492" y="155"/>
                  </a:lnTo>
                  <a:lnTo>
                    <a:pt x="492" y="157"/>
                  </a:lnTo>
                  <a:lnTo>
                    <a:pt x="493" y="157"/>
                  </a:lnTo>
                  <a:lnTo>
                    <a:pt x="493" y="155"/>
                  </a:lnTo>
                  <a:lnTo>
                    <a:pt x="495" y="157"/>
                  </a:lnTo>
                  <a:lnTo>
                    <a:pt x="497" y="157"/>
                  </a:lnTo>
                  <a:lnTo>
                    <a:pt x="493" y="155"/>
                  </a:lnTo>
                  <a:lnTo>
                    <a:pt x="493" y="153"/>
                  </a:lnTo>
                  <a:lnTo>
                    <a:pt x="490" y="152"/>
                  </a:lnTo>
                  <a:lnTo>
                    <a:pt x="492" y="150"/>
                  </a:lnTo>
                  <a:lnTo>
                    <a:pt x="492" y="152"/>
                  </a:lnTo>
                  <a:lnTo>
                    <a:pt x="493" y="153"/>
                  </a:lnTo>
                  <a:lnTo>
                    <a:pt x="495" y="155"/>
                  </a:lnTo>
                  <a:lnTo>
                    <a:pt x="497" y="155"/>
                  </a:lnTo>
                  <a:lnTo>
                    <a:pt x="497" y="153"/>
                  </a:lnTo>
                  <a:lnTo>
                    <a:pt x="497" y="152"/>
                  </a:lnTo>
                  <a:lnTo>
                    <a:pt x="495" y="152"/>
                  </a:lnTo>
                  <a:lnTo>
                    <a:pt x="495" y="150"/>
                  </a:lnTo>
                  <a:lnTo>
                    <a:pt x="495" y="148"/>
                  </a:lnTo>
                  <a:lnTo>
                    <a:pt x="493" y="148"/>
                  </a:lnTo>
                  <a:lnTo>
                    <a:pt x="493" y="146"/>
                  </a:lnTo>
                  <a:lnTo>
                    <a:pt x="492" y="146"/>
                  </a:lnTo>
                  <a:lnTo>
                    <a:pt x="490" y="146"/>
                  </a:lnTo>
                  <a:lnTo>
                    <a:pt x="492" y="144"/>
                  </a:lnTo>
                  <a:lnTo>
                    <a:pt x="492" y="142"/>
                  </a:lnTo>
                  <a:lnTo>
                    <a:pt x="493" y="142"/>
                  </a:lnTo>
                  <a:lnTo>
                    <a:pt x="493" y="144"/>
                  </a:lnTo>
                  <a:lnTo>
                    <a:pt x="495" y="146"/>
                  </a:lnTo>
                  <a:lnTo>
                    <a:pt x="497" y="146"/>
                  </a:lnTo>
                  <a:lnTo>
                    <a:pt x="497" y="144"/>
                  </a:lnTo>
                  <a:lnTo>
                    <a:pt x="495" y="144"/>
                  </a:lnTo>
                  <a:lnTo>
                    <a:pt x="497" y="142"/>
                  </a:lnTo>
                  <a:lnTo>
                    <a:pt x="495" y="142"/>
                  </a:lnTo>
                  <a:lnTo>
                    <a:pt x="493" y="140"/>
                  </a:lnTo>
                  <a:lnTo>
                    <a:pt x="492" y="140"/>
                  </a:lnTo>
                  <a:lnTo>
                    <a:pt x="492" y="142"/>
                  </a:lnTo>
                  <a:lnTo>
                    <a:pt x="490" y="142"/>
                  </a:lnTo>
                  <a:lnTo>
                    <a:pt x="490" y="140"/>
                  </a:lnTo>
                  <a:lnTo>
                    <a:pt x="492" y="140"/>
                  </a:lnTo>
                  <a:lnTo>
                    <a:pt x="492" y="138"/>
                  </a:lnTo>
                  <a:lnTo>
                    <a:pt x="490" y="136"/>
                  </a:lnTo>
                  <a:lnTo>
                    <a:pt x="486" y="136"/>
                  </a:lnTo>
                  <a:lnTo>
                    <a:pt x="486" y="134"/>
                  </a:lnTo>
                  <a:lnTo>
                    <a:pt x="484" y="132"/>
                  </a:lnTo>
                  <a:lnTo>
                    <a:pt x="484" y="130"/>
                  </a:lnTo>
                  <a:lnTo>
                    <a:pt x="482" y="130"/>
                  </a:lnTo>
                  <a:lnTo>
                    <a:pt x="482" y="129"/>
                  </a:lnTo>
                  <a:lnTo>
                    <a:pt x="482" y="127"/>
                  </a:lnTo>
                  <a:lnTo>
                    <a:pt x="488" y="127"/>
                  </a:lnTo>
                  <a:lnTo>
                    <a:pt x="493" y="129"/>
                  </a:lnTo>
                  <a:lnTo>
                    <a:pt x="495" y="129"/>
                  </a:lnTo>
                  <a:lnTo>
                    <a:pt x="495" y="130"/>
                  </a:lnTo>
                  <a:lnTo>
                    <a:pt x="495" y="132"/>
                  </a:lnTo>
                  <a:lnTo>
                    <a:pt x="497" y="132"/>
                  </a:lnTo>
                  <a:lnTo>
                    <a:pt x="497" y="130"/>
                  </a:lnTo>
                  <a:lnTo>
                    <a:pt x="499" y="130"/>
                  </a:lnTo>
                  <a:lnTo>
                    <a:pt x="499" y="132"/>
                  </a:lnTo>
                  <a:lnTo>
                    <a:pt x="497" y="132"/>
                  </a:lnTo>
                  <a:lnTo>
                    <a:pt x="497" y="134"/>
                  </a:lnTo>
                  <a:lnTo>
                    <a:pt x="503" y="140"/>
                  </a:lnTo>
                  <a:lnTo>
                    <a:pt x="507" y="140"/>
                  </a:lnTo>
                  <a:lnTo>
                    <a:pt x="507" y="142"/>
                  </a:lnTo>
                  <a:lnTo>
                    <a:pt x="509" y="142"/>
                  </a:lnTo>
                  <a:lnTo>
                    <a:pt x="507" y="142"/>
                  </a:lnTo>
                  <a:lnTo>
                    <a:pt x="509" y="144"/>
                  </a:lnTo>
                  <a:lnTo>
                    <a:pt x="511" y="146"/>
                  </a:lnTo>
                  <a:lnTo>
                    <a:pt x="509" y="146"/>
                  </a:lnTo>
                  <a:lnTo>
                    <a:pt x="509" y="148"/>
                  </a:lnTo>
                  <a:lnTo>
                    <a:pt x="509" y="150"/>
                  </a:lnTo>
                  <a:lnTo>
                    <a:pt x="509" y="152"/>
                  </a:lnTo>
                  <a:lnTo>
                    <a:pt x="511" y="150"/>
                  </a:lnTo>
                  <a:lnTo>
                    <a:pt x="513" y="150"/>
                  </a:lnTo>
                  <a:lnTo>
                    <a:pt x="511" y="150"/>
                  </a:lnTo>
                  <a:lnTo>
                    <a:pt x="513" y="150"/>
                  </a:lnTo>
                  <a:lnTo>
                    <a:pt x="515" y="150"/>
                  </a:lnTo>
                  <a:lnTo>
                    <a:pt x="517" y="152"/>
                  </a:lnTo>
                  <a:lnTo>
                    <a:pt x="517" y="153"/>
                  </a:lnTo>
                  <a:lnTo>
                    <a:pt x="517" y="155"/>
                  </a:lnTo>
                  <a:lnTo>
                    <a:pt x="517" y="157"/>
                  </a:lnTo>
                  <a:lnTo>
                    <a:pt x="515" y="159"/>
                  </a:lnTo>
                  <a:lnTo>
                    <a:pt x="515" y="161"/>
                  </a:lnTo>
                  <a:lnTo>
                    <a:pt x="515" y="163"/>
                  </a:lnTo>
                  <a:lnTo>
                    <a:pt x="517" y="165"/>
                  </a:lnTo>
                  <a:lnTo>
                    <a:pt x="517" y="171"/>
                  </a:lnTo>
                  <a:lnTo>
                    <a:pt x="517" y="173"/>
                  </a:lnTo>
                  <a:lnTo>
                    <a:pt x="518" y="173"/>
                  </a:lnTo>
                  <a:lnTo>
                    <a:pt x="518" y="175"/>
                  </a:lnTo>
                  <a:lnTo>
                    <a:pt x="520" y="176"/>
                  </a:lnTo>
                  <a:lnTo>
                    <a:pt x="518" y="176"/>
                  </a:lnTo>
                  <a:lnTo>
                    <a:pt x="520" y="178"/>
                  </a:lnTo>
                  <a:lnTo>
                    <a:pt x="518" y="178"/>
                  </a:lnTo>
                  <a:lnTo>
                    <a:pt x="518" y="180"/>
                  </a:lnTo>
                  <a:lnTo>
                    <a:pt x="520" y="180"/>
                  </a:lnTo>
                  <a:lnTo>
                    <a:pt x="520" y="182"/>
                  </a:lnTo>
                  <a:lnTo>
                    <a:pt x="520" y="184"/>
                  </a:lnTo>
                  <a:lnTo>
                    <a:pt x="522" y="182"/>
                  </a:lnTo>
                  <a:lnTo>
                    <a:pt x="522" y="184"/>
                  </a:lnTo>
                  <a:lnTo>
                    <a:pt x="522" y="186"/>
                  </a:lnTo>
                  <a:lnTo>
                    <a:pt x="520" y="186"/>
                  </a:lnTo>
                  <a:lnTo>
                    <a:pt x="520" y="188"/>
                  </a:lnTo>
                  <a:lnTo>
                    <a:pt x="522" y="188"/>
                  </a:lnTo>
                  <a:lnTo>
                    <a:pt x="522" y="190"/>
                  </a:lnTo>
                  <a:lnTo>
                    <a:pt x="520" y="190"/>
                  </a:lnTo>
                  <a:lnTo>
                    <a:pt x="522" y="192"/>
                  </a:lnTo>
                  <a:lnTo>
                    <a:pt x="522" y="194"/>
                  </a:lnTo>
                  <a:lnTo>
                    <a:pt x="522" y="196"/>
                  </a:lnTo>
                  <a:lnTo>
                    <a:pt x="524" y="194"/>
                  </a:lnTo>
                  <a:lnTo>
                    <a:pt x="524" y="196"/>
                  </a:lnTo>
                  <a:lnTo>
                    <a:pt x="526" y="196"/>
                  </a:lnTo>
                  <a:lnTo>
                    <a:pt x="526" y="198"/>
                  </a:lnTo>
                  <a:lnTo>
                    <a:pt x="526" y="200"/>
                  </a:lnTo>
                  <a:lnTo>
                    <a:pt x="528" y="200"/>
                  </a:lnTo>
                  <a:lnTo>
                    <a:pt x="530" y="200"/>
                  </a:lnTo>
                  <a:lnTo>
                    <a:pt x="530" y="198"/>
                  </a:lnTo>
                  <a:lnTo>
                    <a:pt x="528" y="198"/>
                  </a:lnTo>
                  <a:lnTo>
                    <a:pt x="528" y="196"/>
                  </a:lnTo>
                  <a:lnTo>
                    <a:pt x="528" y="194"/>
                  </a:lnTo>
                  <a:lnTo>
                    <a:pt x="530" y="194"/>
                  </a:lnTo>
                  <a:lnTo>
                    <a:pt x="530" y="196"/>
                  </a:lnTo>
                  <a:lnTo>
                    <a:pt x="532" y="196"/>
                  </a:lnTo>
                  <a:lnTo>
                    <a:pt x="532" y="194"/>
                  </a:lnTo>
                  <a:lnTo>
                    <a:pt x="532" y="192"/>
                  </a:lnTo>
                  <a:lnTo>
                    <a:pt x="534" y="192"/>
                  </a:lnTo>
                  <a:lnTo>
                    <a:pt x="538" y="190"/>
                  </a:lnTo>
                  <a:lnTo>
                    <a:pt x="536" y="188"/>
                  </a:lnTo>
                  <a:lnTo>
                    <a:pt x="534" y="188"/>
                  </a:lnTo>
                  <a:lnTo>
                    <a:pt x="534" y="186"/>
                  </a:lnTo>
                  <a:lnTo>
                    <a:pt x="536" y="186"/>
                  </a:lnTo>
                  <a:lnTo>
                    <a:pt x="538" y="186"/>
                  </a:lnTo>
                  <a:lnTo>
                    <a:pt x="538" y="184"/>
                  </a:lnTo>
                  <a:lnTo>
                    <a:pt x="536" y="184"/>
                  </a:lnTo>
                  <a:lnTo>
                    <a:pt x="536" y="182"/>
                  </a:lnTo>
                  <a:lnTo>
                    <a:pt x="534" y="180"/>
                  </a:lnTo>
                  <a:lnTo>
                    <a:pt x="532" y="180"/>
                  </a:lnTo>
                  <a:lnTo>
                    <a:pt x="532" y="178"/>
                  </a:lnTo>
                  <a:lnTo>
                    <a:pt x="532" y="176"/>
                  </a:lnTo>
                  <a:lnTo>
                    <a:pt x="532" y="175"/>
                  </a:lnTo>
                  <a:lnTo>
                    <a:pt x="530" y="173"/>
                  </a:lnTo>
                  <a:lnTo>
                    <a:pt x="530" y="171"/>
                  </a:lnTo>
                  <a:lnTo>
                    <a:pt x="530" y="169"/>
                  </a:lnTo>
                  <a:lnTo>
                    <a:pt x="530" y="167"/>
                  </a:lnTo>
                  <a:lnTo>
                    <a:pt x="528" y="167"/>
                  </a:lnTo>
                  <a:lnTo>
                    <a:pt x="528" y="165"/>
                  </a:lnTo>
                  <a:lnTo>
                    <a:pt x="530" y="165"/>
                  </a:lnTo>
                  <a:lnTo>
                    <a:pt x="530" y="163"/>
                  </a:lnTo>
                  <a:lnTo>
                    <a:pt x="528" y="163"/>
                  </a:lnTo>
                  <a:lnTo>
                    <a:pt x="528" y="161"/>
                  </a:lnTo>
                  <a:lnTo>
                    <a:pt x="528" y="159"/>
                  </a:lnTo>
                  <a:lnTo>
                    <a:pt x="528" y="157"/>
                  </a:lnTo>
                  <a:lnTo>
                    <a:pt x="530" y="155"/>
                  </a:lnTo>
                  <a:lnTo>
                    <a:pt x="528" y="155"/>
                  </a:lnTo>
                  <a:lnTo>
                    <a:pt x="526" y="155"/>
                  </a:lnTo>
                  <a:lnTo>
                    <a:pt x="526" y="153"/>
                  </a:lnTo>
                  <a:lnTo>
                    <a:pt x="528" y="153"/>
                  </a:lnTo>
                  <a:lnTo>
                    <a:pt x="528" y="152"/>
                  </a:lnTo>
                  <a:lnTo>
                    <a:pt x="528" y="150"/>
                  </a:lnTo>
                  <a:lnTo>
                    <a:pt x="526" y="148"/>
                  </a:lnTo>
                  <a:lnTo>
                    <a:pt x="526" y="146"/>
                  </a:lnTo>
                  <a:lnTo>
                    <a:pt x="526" y="144"/>
                  </a:lnTo>
                  <a:lnTo>
                    <a:pt x="524" y="142"/>
                  </a:lnTo>
                  <a:lnTo>
                    <a:pt x="524" y="140"/>
                  </a:lnTo>
                  <a:lnTo>
                    <a:pt x="524" y="138"/>
                  </a:lnTo>
                  <a:lnTo>
                    <a:pt x="524" y="136"/>
                  </a:lnTo>
                  <a:lnTo>
                    <a:pt x="524" y="134"/>
                  </a:lnTo>
                  <a:lnTo>
                    <a:pt x="524" y="132"/>
                  </a:lnTo>
                  <a:lnTo>
                    <a:pt x="524" y="130"/>
                  </a:lnTo>
                  <a:lnTo>
                    <a:pt x="522" y="130"/>
                  </a:lnTo>
                  <a:lnTo>
                    <a:pt x="522" y="129"/>
                  </a:lnTo>
                  <a:lnTo>
                    <a:pt x="524" y="129"/>
                  </a:lnTo>
                  <a:lnTo>
                    <a:pt x="522" y="127"/>
                  </a:lnTo>
                  <a:lnTo>
                    <a:pt x="522" y="125"/>
                  </a:lnTo>
                  <a:lnTo>
                    <a:pt x="524" y="125"/>
                  </a:lnTo>
                  <a:lnTo>
                    <a:pt x="522" y="123"/>
                  </a:lnTo>
                  <a:lnTo>
                    <a:pt x="520" y="121"/>
                  </a:lnTo>
                  <a:lnTo>
                    <a:pt x="522" y="117"/>
                  </a:lnTo>
                  <a:lnTo>
                    <a:pt x="524" y="117"/>
                  </a:lnTo>
                  <a:lnTo>
                    <a:pt x="528" y="117"/>
                  </a:lnTo>
                  <a:lnTo>
                    <a:pt x="528" y="115"/>
                  </a:lnTo>
                  <a:lnTo>
                    <a:pt x="524" y="115"/>
                  </a:lnTo>
                  <a:lnTo>
                    <a:pt x="524" y="113"/>
                  </a:lnTo>
                  <a:lnTo>
                    <a:pt x="524" y="111"/>
                  </a:lnTo>
                  <a:lnTo>
                    <a:pt x="524" y="109"/>
                  </a:lnTo>
                  <a:lnTo>
                    <a:pt x="526" y="111"/>
                  </a:lnTo>
                  <a:lnTo>
                    <a:pt x="526" y="109"/>
                  </a:lnTo>
                  <a:lnTo>
                    <a:pt x="524" y="109"/>
                  </a:lnTo>
                  <a:lnTo>
                    <a:pt x="524" y="107"/>
                  </a:lnTo>
                  <a:lnTo>
                    <a:pt x="526" y="107"/>
                  </a:lnTo>
                  <a:lnTo>
                    <a:pt x="530" y="109"/>
                  </a:lnTo>
                  <a:lnTo>
                    <a:pt x="532" y="109"/>
                  </a:lnTo>
                  <a:lnTo>
                    <a:pt x="534" y="111"/>
                  </a:lnTo>
                  <a:lnTo>
                    <a:pt x="536" y="113"/>
                  </a:lnTo>
                  <a:lnTo>
                    <a:pt x="538" y="115"/>
                  </a:lnTo>
                  <a:lnTo>
                    <a:pt x="540" y="117"/>
                  </a:lnTo>
                  <a:lnTo>
                    <a:pt x="541" y="117"/>
                  </a:lnTo>
                  <a:lnTo>
                    <a:pt x="541" y="115"/>
                  </a:lnTo>
                  <a:lnTo>
                    <a:pt x="540" y="113"/>
                  </a:lnTo>
                  <a:lnTo>
                    <a:pt x="540" y="111"/>
                  </a:lnTo>
                  <a:lnTo>
                    <a:pt x="541" y="111"/>
                  </a:lnTo>
                  <a:lnTo>
                    <a:pt x="543" y="111"/>
                  </a:lnTo>
                  <a:lnTo>
                    <a:pt x="543" y="109"/>
                  </a:lnTo>
                  <a:lnTo>
                    <a:pt x="545" y="111"/>
                  </a:lnTo>
                  <a:lnTo>
                    <a:pt x="547" y="115"/>
                  </a:lnTo>
                  <a:lnTo>
                    <a:pt x="549" y="115"/>
                  </a:lnTo>
                  <a:lnTo>
                    <a:pt x="549" y="117"/>
                  </a:lnTo>
                  <a:lnTo>
                    <a:pt x="551" y="117"/>
                  </a:lnTo>
                  <a:lnTo>
                    <a:pt x="551" y="119"/>
                  </a:lnTo>
                  <a:lnTo>
                    <a:pt x="553" y="119"/>
                  </a:lnTo>
                  <a:lnTo>
                    <a:pt x="553" y="121"/>
                  </a:lnTo>
                  <a:lnTo>
                    <a:pt x="553" y="123"/>
                  </a:lnTo>
                  <a:lnTo>
                    <a:pt x="555" y="123"/>
                  </a:lnTo>
                  <a:lnTo>
                    <a:pt x="557" y="125"/>
                  </a:lnTo>
                  <a:lnTo>
                    <a:pt x="559" y="125"/>
                  </a:lnTo>
                  <a:lnTo>
                    <a:pt x="561" y="125"/>
                  </a:lnTo>
                  <a:lnTo>
                    <a:pt x="561" y="127"/>
                  </a:lnTo>
                  <a:lnTo>
                    <a:pt x="561" y="129"/>
                  </a:lnTo>
                  <a:lnTo>
                    <a:pt x="565" y="130"/>
                  </a:lnTo>
                  <a:lnTo>
                    <a:pt x="563" y="130"/>
                  </a:lnTo>
                  <a:lnTo>
                    <a:pt x="565" y="132"/>
                  </a:lnTo>
                  <a:lnTo>
                    <a:pt x="565" y="134"/>
                  </a:lnTo>
                  <a:lnTo>
                    <a:pt x="566" y="136"/>
                  </a:lnTo>
                  <a:lnTo>
                    <a:pt x="566" y="138"/>
                  </a:lnTo>
                  <a:lnTo>
                    <a:pt x="568" y="138"/>
                  </a:lnTo>
                  <a:lnTo>
                    <a:pt x="568" y="140"/>
                  </a:lnTo>
                  <a:lnTo>
                    <a:pt x="566" y="140"/>
                  </a:lnTo>
                  <a:lnTo>
                    <a:pt x="568" y="140"/>
                  </a:lnTo>
                  <a:lnTo>
                    <a:pt x="568" y="142"/>
                  </a:lnTo>
                  <a:lnTo>
                    <a:pt x="566" y="142"/>
                  </a:lnTo>
                  <a:lnTo>
                    <a:pt x="566" y="140"/>
                  </a:lnTo>
                  <a:lnTo>
                    <a:pt x="566" y="138"/>
                  </a:lnTo>
                  <a:lnTo>
                    <a:pt x="565" y="140"/>
                  </a:lnTo>
                  <a:lnTo>
                    <a:pt x="566" y="142"/>
                  </a:lnTo>
                  <a:lnTo>
                    <a:pt x="566" y="144"/>
                  </a:lnTo>
                  <a:lnTo>
                    <a:pt x="568" y="146"/>
                  </a:lnTo>
                  <a:lnTo>
                    <a:pt x="568" y="148"/>
                  </a:lnTo>
                  <a:lnTo>
                    <a:pt x="568" y="150"/>
                  </a:lnTo>
                  <a:lnTo>
                    <a:pt x="568" y="152"/>
                  </a:lnTo>
                  <a:lnTo>
                    <a:pt x="570" y="152"/>
                  </a:lnTo>
                  <a:lnTo>
                    <a:pt x="570" y="153"/>
                  </a:lnTo>
                  <a:lnTo>
                    <a:pt x="570" y="155"/>
                  </a:lnTo>
                  <a:lnTo>
                    <a:pt x="570" y="157"/>
                  </a:lnTo>
                  <a:lnTo>
                    <a:pt x="568" y="157"/>
                  </a:lnTo>
                  <a:lnTo>
                    <a:pt x="568" y="155"/>
                  </a:lnTo>
                  <a:lnTo>
                    <a:pt x="568" y="157"/>
                  </a:lnTo>
                  <a:lnTo>
                    <a:pt x="570" y="159"/>
                  </a:lnTo>
                  <a:lnTo>
                    <a:pt x="570" y="161"/>
                  </a:lnTo>
                  <a:lnTo>
                    <a:pt x="572" y="163"/>
                  </a:lnTo>
                  <a:lnTo>
                    <a:pt x="572" y="165"/>
                  </a:lnTo>
                  <a:lnTo>
                    <a:pt x="572" y="167"/>
                  </a:lnTo>
                  <a:lnTo>
                    <a:pt x="572" y="169"/>
                  </a:lnTo>
                  <a:lnTo>
                    <a:pt x="574" y="169"/>
                  </a:lnTo>
                  <a:lnTo>
                    <a:pt x="574" y="171"/>
                  </a:lnTo>
                  <a:lnTo>
                    <a:pt x="574" y="173"/>
                  </a:lnTo>
                  <a:lnTo>
                    <a:pt x="572" y="173"/>
                  </a:lnTo>
                  <a:lnTo>
                    <a:pt x="572" y="175"/>
                  </a:lnTo>
                  <a:lnTo>
                    <a:pt x="574" y="175"/>
                  </a:lnTo>
                  <a:lnTo>
                    <a:pt x="574" y="176"/>
                  </a:lnTo>
                  <a:lnTo>
                    <a:pt x="572" y="176"/>
                  </a:lnTo>
                  <a:lnTo>
                    <a:pt x="574" y="176"/>
                  </a:lnTo>
                  <a:lnTo>
                    <a:pt x="574" y="178"/>
                  </a:lnTo>
                  <a:lnTo>
                    <a:pt x="574" y="180"/>
                  </a:lnTo>
                  <a:lnTo>
                    <a:pt x="576" y="180"/>
                  </a:lnTo>
                  <a:lnTo>
                    <a:pt x="576" y="182"/>
                  </a:lnTo>
                  <a:lnTo>
                    <a:pt x="576" y="184"/>
                  </a:lnTo>
                  <a:lnTo>
                    <a:pt x="576" y="186"/>
                  </a:lnTo>
                  <a:lnTo>
                    <a:pt x="576" y="188"/>
                  </a:lnTo>
                  <a:lnTo>
                    <a:pt x="578" y="188"/>
                  </a:lnTo>
                  <a:lnTo>
                    <a:pt x="578" y="190"/>
                  </a:lnTo>
                  <a:lnTo>
                    <a:pt x="580" y="190"/>
                  </a:lnTo>
                  <a:lnTo>
                    <a:pt x="580" y="192"/>
                  </a:lnTo>
                  <a:lnTo>
                    <a:pt x="580" y="194"/>
                  </a:lnTo>
                  <a:lnTo>
                    <a:pt x="582" y="196"/>
                  </a:lnTo>
                  <a:lnTo>
                    <a:pt x="582" y="198"/>
                  </a:lnTo>
                  <a:lnTo>
                    <a:pt x="584" y="201"/>
                  </a:lnTo>
                  <a:lnTo>
                    <a:pt x="584" y="203"/>
                  </a:lnTo>
                  <a:lnTo>
                    <a:pt x="584" y="205"/>
                  </a:lnTo>
                  <a:lnTo>
                    <a:pt x="584" y="207"/>
                  </a:lnTo>
                  <a:lnTo>
                    <a:pt x="584" y="209"/>
                  </a:lnTo>
                  <a:lnTo>
                    <a:pt x="584" y="211"/>
                  </a:lnTo>
                  <a:lnTo>
                    <a:pt x="586" y="213"/>
                  </a:lnTo>
                  <a:lnTo>
                    <a:pt x="584" y="213"/>
                  </a:lnTo>
                  <a:lnTo>
                    <a:pt x="582" y="213"/>
                  </a:lnTo>
                  <a:lnTo>
                    <a:pt x="582" y="215"/>
                  </a:lnTo>
                  <a:lnTo>
                    <a:pt x="582" y="217"/>
                  </a:lnTo>
                  <a:lnTo>
                    <a:pt x="582" y="219"/>
                  </a:lnTo>
                  <a:lnTo>
                    <a:pt x="582" y="221"/>
                  </a:lnTo>
                  <a:lnTo>
                    <a:pt x="580" y="223"/>
                  </a:lnTo>
                  <a:lnTo>
                    <a:pt x="580" y="224"/>
                  </a:lnTo>
                  <a:lnTo>
                    <a:pt x="580" y="226"/>
                  </a:lnTo>
                  <a:lnTo>
                    <a:pt x="584" y="232"/>
                  </a:lnTo>
                  <a:lnTo>
                    <a:pt x="586" y="232"/>
                  </a:lnTo>
                  <a:lnTo>
                    <a:pt x="588" y="234"/>
                  </a:lnTo>
                  <a:lnTo>
                    <a:pt x="588" y="236"/>
                  </a:lnTo>
                  <a:lnTo>
                    <a:pt x="589" y="242"/>
                  </a:lnTo>
                  <a:lnTo>
                    <a:pt x="589" y="244"/>
                  </a:lnTo>
                  <a:lnTo>
                    <a:pt x="591" y="242"/>
                  </a:lnTo>
                  <a:lnTo>
                    <a:pt x="591" y="244"/>
                  </a:lnTo>
                  <a:lnTo>
                    <a:pt x="593" y="244"/>
                  </a:lnTo>
                  <a:lnTo>
                    <a:pt x="593" y="246"/>
                  </a:lnTo>
                  <a:lnTo>
                    <a:pt x="595" y="248"/>
                  </a:lnTo>
                  <a:lnTo>
                    <a:pt x="595" y="249"/>
                  </a:lnTo>
                  <a:lnTo>
                    <a:pt x="597" y="249"/>
                  </a:lnTo>
                  <a:lnTo>
                    <a:pt x="601" y="249"/>
                  </a:lnTo>
                  <a:lnTo>
                    <a:pt x="601" y="251"/>
                  </a:lnTo>
                  <a:lnTo>
                    <a:pt x="603" y="253"/>
                  </a:lnTo>
                  <a:lnTo>
                    <a:pt x="607" y="255"/>
                  </a:lnTo>
                  <a:lnTo>
                    <a:pt x="607" y="253"/>
                  </a:lnTo>
                  <a:lnTo>
                    <a:pt x="605" y="253"/>
                  </a:lnTo>
                  <a:lnTo>
                    <a:pt x="605" y="251"/>
                  </a:lnTo>
                  <a:lnTo>
                    <a:pt x="603" y="251"/>
                  </a:lnTo>
                  <a:lnTo>
                    <a:pt x="603" y="249"/>
                  </a:lnTo>
                  <a:lnTo>
                    <a:pt x="603" y="248"/>
                  </a:lnTo>
                  <a:lnTo>
                    <a:pt x="603" y="246"/>
                  </a:lnTo>
                  <a:lnTo>
                    <a:pt x="605" y="246"/>
                  </a:lnTo>
                  <a:lnTo>
                    <a:pt x="605" y="248"/>
                  </a:lnTo>
                  <a:lnTo>
                    <a:pt x="607" y="248"/>
                  </a:lnTo>
                  <a:lnTo>
                    <a:pt x="607" y="249"/>
                  </a:lnTo>
                  <a:lnTo>
                    <a:pt x="609" y="251"/>
                  </a:lnTo>
                  <a:lnTo>
                    <a:pt x="607" y="253"/>
                  </a:lnTo>
                  <a:lnTo>
                    <a:pt x="611" y="255"/>
                  </a:lnTo>
                  <a:lnTo>
                    <a:pt x="611" y="257"/>
                  </a:lnTo>
                  <a:lnTo>
                    <a:pt x="613" y="257"/>
                  </a:lnTo>
                  <a:lnTo>
                    <a:pt x="614" y="259"/>
                  </a:lnTo>
                  <a:lnTo>
                    <a:pt x="616" y="261"/>
                  </a:lnTo>
                  <a:lnTo>
                    <a:pt x="618" y="263"/>
                  </a:lnTo>
                  <a:lnTo>
                    <a:pt x="620" y="263"/>
                  </a:lnTo>
                  <a:lnTo>
                    <a:pt x="622" y="265"/>
                  </a:lnTo>
                  <a:lnTo>
                    <a:pt x="622" y="267"/>
                  </a:lnTo>
                  <a:lnTo>
                    <a:pt x="624" y="267"/>
                  </a:lnTo>
                  <a:lnTo>
                    <a:pt x="624" y="265"/>
                  </a:lnTo>
                  <a:lnTo>
                    <a:pt x="626" y="263"/>
                  </a:lnTo>
                  <a:lnTo>
                    <a:pt x="626" y="265"/>
                  </a:lnTo>
                  <a:lnTo>
                    <a:pt x="628" y="265"/>
                  </a:lnTo>
                  <a:lnTo>
                    <a:pt x="628" y="267"/>
                  </a:lnTo>
                  <a:lnTo>
                    <a:pt x="626" y="269"/>
                  </a:lnTo>
                  <a:lnTo>
                    <a:pt x="628" y="271"/>
                  </a:lnTo>
                  <a:lnTo>
                    <a:pt x="628" y="272"/>
                  </a:lnTo>
                  <a:lnTo>
                    <a:pt x="630" y="272"/>
                  </a:lnTo>
                  <a:lnTo>
                    <a:pt x="632" y="271"/>
                  </a:lnTo>
                  <a:lnTo>
                    <a:pt x="634" y="272"/>
                  </a:lnTo>
                  <a:lnTo>
                    <a:pt x="634" y="271"/>
                  </a:lnTo>
                  <a:lnTo>
                    <a:pt x="636" y="271"/>
                  </a:lnTo>
                  <a:lnTo>
                    <a:pt x="636" y="269"/>
                  </a:lnTo>
                  <a:lnTo>
                    <a:pt x="637" y="269"/>
                  </a:lnTo>
                  <a:lnTo>
                    <a:pt x="637" y="271"/>
                  </a:lnTo>
                  <a:lnTo>
                    <a:pt x="637" y="272"/>
                  </a:lnTo>
                  <a:lnTo>
                    <a:pt x="637" y="274"/>
                  </a:lnTo>
                  <a:lnTo>
                    <a:pt x="637" y="276"/>
                  </a:lnTo>
                  <a:lnTo>
                    <a:pt x="637" y="278"/>
                  </a:lnTo>
                  <a:lnTo>
                    <a:pt x="637" y="280"/>
                  </a:lnTo>
                  <a:lnTo>
                    <a:pt x="637" y="282"/>
                  </a:lnTo>
                  <a:lnTo>
                    <a:pt x="639" y="282"/>
                  </a:lnTo>
                  <a:lnTo>
                    <a:pt x="639" y="284"/>
                  </a:lnTo>
                  <a:lnTo>
                    <a:pt x="639" y="288"/>
                  </a:lnTo>
                  <a:lnTo>
                    <a:pt x="639" y="290"/>
                  </a:lnTo>
                  <a:lnTo>
                    <a:pt x="637" y="290"/>
                  </a:lnTo>
                  <a:lnTo>
                    <a:pt x="637" y="292"/>
                  </a:lnTo>
                  <a:lnTo>
                    <a:pt x="637" y="294"/>
                  </a:lnTo>
                  <a:lnTo>
                    <a:pt x="636" y="294"/>
                  </a:lnTo>
                  <a:lnTo>
                    <a:pt x="636" y="292"/>
                  </a:lnTo>
                  <a:lnTo>
                    <a:pt x="634" y="292"/>
                  </a:lnTo>
                  <a:lnTo>
                    <a:pt x="634" y="294"/>
                  </a:lnTo>
                  <a:lnTo>
                    <a:pt x="632" y="294"/>
                  </a:lnTo>
                  <a:lnTo>
                    <a:pt x="632" y="292"/>
                  </a:lnTo>
                  <a:lnTo>
                    <a:pt x="632" y="290"/>
                  </a:lnTo>
                  <a:lnTo>
                    <a:pt x="630" y="290"/>
                  </a:lnTo>
                  <a:lnTo>
                    <a:pt x="630" y="286"/>
                  </a:lnTo>
                  <a:lnTo>
                    <a:pt x="630" y="284"/>
                  </a:lnTo>
                  <a:lnTo>
                    <a:pt x="630" y="282"/>
                  </a:lnTo>
                  <a:lnTo>
                    <a:pt x="630" y="284"/>
                  </a:lnTo>
                  <a:lnTo>
                    <a:pt x="628" y="288"/>
                  </a:lnTo>
                  <a:lnTo>
                    <a:pt x="628" y="290"/>
                  </a:lnTo>
                  <a:lnTo>
                    <a:pt x="628" y="292"/>
                  </a:lnTo>
                  <a:lnTo>
                    <a:pt x="626" y="294"/>
                  </a:lnTo>
                  <a:lnTo>
                    <a:pt x="626" y="292"/>
                  </a:lnTo>
                  <a:lnTo>
                    <a:pt x="624" y="290"/>
                  </a:lnTo>
                  <a:lnTo>
                    <a:pt x="622" y="290"/>
                  </a:lnTo>
                  <a:lnTo>
                    <a:pt x="622" y="288"/>
                  </a:lnTo>
                  <a:lnTo>
                    <a:pt x="620" y="288"/>
                  </a:lnTo>
                  <a:lnTo>
                    <a:pt x="620" y="286"/>
                  </a:lnTo>
                  <a:lnTo>
                    <a:pt x="620" y="284"/>
                  </a:lnTo>
                  <a:lnTo>
                    <a:pt x="620" y="286"/>
                  </a:lnTo>
                  <a:lnTo>
                    <a:pt x="618" y="286"/>
                  </a:lnTo>
                  <a:lnTo>
                    <a:pt x="618" y="284"/>
                  </a:lnTo>
                  <a:lnTo>
                    <a:pt x="618" y="282"/>
                  </a:lnTo>
                  <a:lnTo>
                    <a:pt x="616" y="282"/>
                  </a:lnTo>
                  <a:lnTo>
                    <a:pt x="616" y="284"/>
                  </a:lnTo>
                  <a:lnTo>
                    <a:pt x="618" y="286"/>
                  </a:lnTo>
                  <a:lnTo>
                    <a:pt x="616" y="286"/>
                  </a:lnTo>
                  <a:lnTo>
                    <a:pt x="616" y="288"/>
                  </a:lnTo>
                  <a:lnTo>
                    <a:pt x="616" y="290"/>
                  </a:lnTo>
                  <a:lnTo>
                    <a:pt x="614" y="290"/>
                  </a:lnTo>
                  <a:lnTo>
                    <a:pt x="614" y="288"/>
                  </a:lnTo>
                  <a:lnTo>
                    <a:pt x="614" y="286"/>
                  </a:lnTo>
                  <a:lnTo>
                    <a:pt x="614" y="288"/>
                  </a:lnTo>
                  <a:lnTo>
                    <a:pt x="613" y="288"/>
                  </a:lnTo>
                  <a:lnTo>
                    <a:pt x="613" y="290"/>
                  </a:lnTo>
                  <a:lnTo>
                    <a:pt x="611" y="290"/>
                  </a:lnTo>
                  <a:lnTo>
                    <a:pt x="611" y="292"/>
                  </a:lnTo>
                  <a:lnTo>
                    <a:pt x="613" y="292"/>
                  </a:lnTo>
                  <a:lnTo>
                    <a:pt x="613" y="294"/>
                  </a:lnTo>
                  <a:lnTo>
                    <a:pt x="613" y="295"/>
                  </a:lnTo>
                  <a:lnTo>
                    <a:pt x="613" y="297"/>
                  </a:lnTo>
                  <a:lnTo>
                    <a:pt x="613" y="299"/>
                  </a:lnTo>
                  <a:lnTo>
                    <a:pt x="611" y="299"/>
                  </a:lnTo>
                  <a:lnTo>
                    <a:pt x="609" y="299"/>
                  </a:lnTo>
                  <a:lnTo>
                    <a:pt x="607" y="299"/>
                  </a:lnTo>
                  <a:lnTo>
                    <a:pt x="605" y="297"/>
                  </a:lnTo>
                  <a:lnTo>
                    <a:pt x="603" y="295"/>
                  </a:lnTo>
                  <a:lnTo>
                    <a:pt x="601" y="294"/>
                  </a:lnTo>
                  <a:lnTo>
                    <a:pt x="601" y="292"/>
                  </a:lnTo>
                  <a:lnTo>
                    <a:pt x="599" y="294"/>
                  </a:lnTo>
                  <a:lnTo>
                    <a:pt x="599" y="292"/>
                  </a:lnTo>
                  <a:lnTo>
                    <a:pt x="597" y="292"/>
                  </a:lnTo>
                  <a:lnTo>
                    <a:pt x="597" y="294"/>
                  </a:lnTo>
                  <a:lnTo>
                    <a:pt x="597" y="295"/>
                  </a:lnTo>
                  <a:lnTo>
                    <a:pt x="599" y="295"/>
                  </a:lnTo>
                  <a:lnTo>
                    <a:pt x="601" y="297"/>
                  </a:lnTo>
                  <a:lnTo>
                    <a:pt x="601" y="299"/>
                  </a:lnTo>
                  <a:lnTo>
                    <a:pt x="603" y="299"/>
                  </a:lnTo>
                  <a:lnTo>
                    <a:pt x="603" y="301"/>
                  </a:lnTo>
                  <a:lnTo>
                    <a:pt x="603" y="303"/>
                  </a:lnTo>
                  <a:lnTo>
                    <a:pt x="603" y="301"/>
                  </a:lnTo>
                  <a:lnTo>
                    <a:pt x="605" y="299"/>
                  </a:lnTo>
                  <a:lnTo>
                    <a:pt x="605" y="301"/>
                  </a:lnTo>
                  <a:lnTo>
                    <a:pt x="605" y="303"/>
                  </a:lnTo>
                  <a:lnTo>
                    <a:pt x="605" y="305"/>
                  </a:lnTo>
                  <a:lnTo>
                    <a:pt x="605" y="307"/>
                  </a:lnTo>
                  <a:lnTo>
                    <a:pt x="605" y="309"/>
                  </a:lnTo>
                  <a:lnTo>
                    <a:pt x="605" y="311"/>
                  </a:lnTo>
                  <a:lnTo>
                    <a:pt x="605" y="313"/>
                  </a:lnTo>
                  <a:lnTo>
                    <a:pt x="603" y="315"/>
                  </a:lnTo>
                  <a:lnTo>
                    <a:pt x="601" y="315"/>
                  </a:lnTo>
                  <a:lnTo>
                    <a:pt x="603" y="317"/>
                  </a:lnTo>
                  <a:lnTo>
                    <a:pt x="601" y="317"/>
                  </a:lnTo>
                  <a:lnTo>
                    <a:pt x="601" y="319"/>
                  </a:lnTo>
                  <a:lnTo>
                    <a:pt x="603" y="319"/>
                  </a:lnTo>
                  <a:lnTo>
                    <a:pt x="603" y="317"/>
                  </a:lnTo>
                  <a:lnTo>
                    <a:pt x="605" y="315"/>
                  </a:lnTo>
                  <a:lnTo>
                    <a:pt x="607" y="311"/>
                  </a:lnTo>
                  <a:lnTo>
                    <a:pt x="607" y="309"/>
                  </a:lnTo>
                  <a:lnTo>
                    <a:pt x="607" y="307"/>
                  </a:lnTo>
                  <a:lnTo>
                    <a:pt x="609" y="307"/>
                  </a:lnTo>
                  <a:lnTo>
                    <a:pt x="611" y="307"/>
                  </a:lnTo>
                  <a:lnTo>
                    <a:pt x="611" y="305"/>
                  </a:lnTo>
                  <a:lnTo>
                    <a:pt x="613" y="305"/>
                  </a:lnTo>
                  <a:lnTo>
                    <a:pt x="614" y="303"/>
                  </a:lnTo>
                  <a:lnTo>
                    <a:pt x="614" y="301"/>
                  </a:lnTo>
                  <a:lnTo>
                    <a:pt x="616" y="301"/>
                  </a:lnTo>
                  <a:lnTo>
                    <a:pt x="618" y="301"/>
                  </a:lnTo>
                  <a:lnTo>
                    <a:pt x="620" y="301"/>
                  </a:lnTo>
                  <a:lnTo>
                    <a:pt x="622" y="303"/>
                  </a:lnTo>
                  <a:lnTo>
                    <a:pt x="622" y="305"/>
                  </a:lnTo>
                  <a:lnTo>
                    <a:pt x="620" y="307"/>
                  </a:lnTo>
                  <a:lnTo>
                    <a:pt x="618" y="307"/>
                  </a:lnTo>
                  <a:lnTo>
                    <a:pt x="618" y="309"/>
                  </a:lnTo>
                  <a:lnTo>
                    <a:pt x="620" y="309"/>
                  </a:lnTo>
                  <a:lnTo>
                    <a:pt x="620" y="311"/>
                  </a:lnTo>
                  <a:lnTo>
                    <a:pt x="620" y="313"/>
                  </a:lnTo>
                  <a:lnTo>
                    <a:pt x="618" y="313"/>
                  </a:lnTo>
                  <a:lnTo>
                    <a:pt x="618" y="311"/>
                  </a:lnTo>
                  <a:lnTo>
                    <a:pt x="618" y="313"/>
                  </a:lnTo>
                  <a:lnTo>
                    <a:pt x="618" y="315"/>
                  </a:lnTo>
                  <a:lnTo>
                    <a:pt x="620" y="315"/>
                  </a:lnTo>
                  <a:lnTo>
                    <a:pt x="620" y="313"/>
                  </a:lnTo>
                  <a:lnTo>
                    <a:pt x="622" y="313"/>
                  </a:lnTo>
                  <a:lnTo>
                    <a:pt x="624" y="315"/>
                  </a:lnTo>
                  <a:lnTo>
                    <a:pt x="626" y="317"/>
                  </a:lnTo>
                  <a:lnTo>
                    <a:pt x="624" y="319"/>
                  </a:lnTo>
                  <a:lnTo>
                    <a:pt x="624" y="322"/>
                  </a:lnTo>
                  <a:lnTo>
                    <a:pt x="624" y="324"/>
                  </a:lnTo>
                  <a:lnTo>
                    <a:pt x="622" y="324"/>
                  </a:lnTo>
                  <a:lnTo>
                    <a:pt x="620" y="324"/>
                  </a:lnTo>
                  <a:lnTo>
                    <a:pt x="618" y="324"/>
                  </a:lnTo>
                  <a:lnTo>
                    <a:pt x="618" y="326"/>
                  </a:lnTo>
                  <a:lnTo>
                    <a:pt x="616" y="326"/>
                  </a:lnTo>
                  <a:lnTo>
                    <a:pt x="614" y="326"/>
                  </a:lnTo>
                  <a:lnTo>
                    <a:pt x="614" y="328"/>
                  </a:lnTo>
                  <a:lnTo>
                    <a:pt x="613" y="330"/>
                  </a:lnTo>
                  <a:lnTo>
                    <a:pt x="611" y="330"/>
                  </a:lnTo>
                  <a:lnTo>
                    <a:pt x="611" y="328"/>
                  </a:lnTo>
                  <a:lnTo>
                    <a:pt x="609" y="328"/>
                  </a:lnTo>
                  <a:lnTo>
                    <a:pt x="609" y="330"/>
                  </a:lnTo>
                  <a:lnTo>
                    <a:pt x="611" y="330"/>
                  </a:lnTo>
                  <a:lnTo>
                    <a:pt x="609" y="330"/>
                  </a:lnTo>
                  <a:lnTo>
                    <a:pt x="609" y="332"/>
                  </a:lnTo>
                  <a:lnTo>
                    <a:pt x="607" y="332"/>
                  </a:lnTo>
                  <a:lnTo>
                    <a:pt x="605" y="332"/>
                  </a:lnTo>
                  <a:lnTo>
                    <a:pt x="603" y="332"/>
                  </a:lnTo>
                  <a:lnTo>
                    <a:pt x="603" y="330"/>
                  </a:lnTo>
                  <a:lnTo>
                    <a:pt x="599" y="332"/>
                  </a:lnTo>
                  <a:lnTo>
                    <a:pt x="599" y="334"/>
                  </a:lnTo>
                  <a:lnTo>
                    <a:pt x="597" y="332"/>
                  </a:lnTo>
                  <a:lnTo>
                    <a:pt x="595" y="332"/>
                  </a:lnTo>
                  <a:lnTo>
                    <a:pt x="593" y="332"/>
                  </a:lnTo>
                  <a:lnTo>
                    <a:pt x="593" y="330"/>
                  </a:lnTo>
                  <a:lnTo>
                    <a:pt x="591" y="330"/>
                  </a:lnTo>
                  <a:lnTo>
                    <a:pt x="589" y="330"/>
                  </a:lnTo>
                  <a:lnTo>
                    <a:pt x="588" y="330"/>
                  </a:lnTo>
                  <a:lnTo>
                    <a:pt x="586" y="328"/>
                  </a:lnTo>
                  <a:lnTo>
                    <a:pt x="586" y="326"/>
                  </a:lnTo>
                  <a:lnTo>
                    <a:pt x="584" y="326"/>
                  </a:lnTo>
                  <a:lnTo>
                    <a:pt x="586" y="328"/>
                  </a:lnTo>
                  <a:lnTo>
                    <a:pt x="584" y="328"/>
                  </a:lnTo>
                  <a:lnTo>
                    <a:pt x="584" y="326"/>
                  </a:lnTo>
                  <a:lnTo>
                    <a:pt x="582" y="326"/>
                  </a:lnTo>
                  <a:lnTo>
                    <a:pt x="582" y="328"/>
                  </a:lnTo>
                  <a:lnTo>
                    <a:pt x="582" y="330"/>
                  </a:lnTo>
                  <a:lnTo>
                    <a:pt x="580" y="330"/>
                  </a:lnTo>
                  <a:lnTo>
                    <a:pt x="576" y="328"/>
                  </a:lnTo>
                  <a:lnTo>
                    <a:pt x="572" y="328"/>
                  </a:lnTo>
                  <a:lnTo>
                    <a:pt x="570" y="328"/>
                  </a:lnTo>
                  <a:lnTo>
                    <a:pt x="570" y="326"/>
                  </a:lnTo>
                  <a:lnTo>
                    <a:pt x="568" y="326"/>
                  </a:lnTo>
                  <a:lnTo>
                    <a:pt x="570" y="326"/>
                  </a:lnTo>
                  <a:lnTo>
                    <a:pt x="570" y="324"/>
                  </a:lnTo>
                  <a:lnTo>
                    <a:pt x="572" y="324"/>
                  </a:lnTo>
                  <a:lnTo>
                    <a:pt x="572" y="322"/>
                  </a:lnTo>
                  <a:lnTo>
                    <a:pt x="574" y="322"/>
                  </a:lnTo>
                  <a:lnTo>
                    <a:pt x="574" y="320"/>
                  </a:lnTo>
                  <a:lnTo>
                    <a:pt x="574" y="319"/>
                  </a:lnTo>
                  <a:lnTo>
                    <a:pt x="572" y="319"/>
                  </a:lnTo>
                  <a:lnTo>
                    <a:pt x="572" y="320"/>
                  </a:lnTo>
                  <a:lnTo>
                    <a:pt x="570" y="320"/>
                  </a:lnTo>
                  <a:lnTo>
                    <a:pt x="570" y="319"/>
                  </a:lnTo>
                  <a:lnTo>
                    <a:pt x="566" y="319"/>
                  </a:lnTo>
                  <a:lnTo>
                    <a:pt x="565" y="319"/>
                  </a:lnTo>
                  <a:lnTo>
                    <a:pt x="565" y="317"/>
                  </a:lnTo>
                  <a:lnTo>
                    <a:pt x="559" y="317"/>
                  </a:lnTo>
                  <a:lnTo>
                    <a:pt x="557" y="317"/>
                  </a:lnTo>
                  <a:lnTo>
                    <a:pt x="555" y="317"/>
                  </a:lnTo>
                  <a:lnTo>
                    <a:pt x="553" y="317"/>
                  </a:lnTo>
                  <a:lnTo>
                    <a:pt x="551" y="315"/>
                  </a:lnTo>
                  <a:lnTo>
                    <a:pt x="551" y="313"/>
                  </a:lnTo>
                  <a:lnTo>
                    <a:pt x="553" y="311"/>
                  </a:lnTo>
                  <a:lnTo>
                    <a:pt x="553" y="309"/>
                  </a:lnTo>
                  <a:lnTo>
                    <a:pt x="553" y="307"/>
                  </a:lnTo>
                  <a:lnTo>
                    <a:pt x="553" y="305"/>
                  </a:lnTo>
                  <a:lnTo>
                    <a:pt x="551" y="305"/>
                  </a:lnTo>
                  <a:lnTo>
                    <a:pt x="551" y="303"/>
                  </a:lnTo>
                  <a:lnTo>
                    <a:pt x="549" y="301"/>
                  </a:lnTo>
                  <a:lnTo>
                    <a:pt x="547" y="301"/>
                  </a:lnTo>
                  <a:lnTo>
                    <a:pt x="547" y="303"/>
                  </a:lnTo>
                  <a:lnTo>
                    <a:pt x="545" y="303"/>
                  </a:lnTo>
                  <a:lnTo>
                    <a:pt x="545" y="305"/>
                  </a:lnTo>
                  <a:lnTo>
                    <a:pt x="545" y="307"/>
                  </a:lnTo>
                  <a:lnTo>
                    <a:pt x="543" y="307"/>
                  </a:lnTo>
                  <a:lnTo>
                    <a:pt x="541" y="307"/>
                  </a:lnTo>
                  <a:lnTo>
                    <a:pt x="541" y="309"/>
                  </a:lnTo>
                  <a:lnTo>
                    <a:pt x="541" y="311"/>
                  </a:lnTo>
                  <a:lnTo>
                    <a:pt x="543" y="313"/>
                  </a:lnTo>
                  <a:lnTo>
                    <a:pt x="543" y="315"/>
                  </a:lnTo>
                  <a:lnTo>
                    <a:pt x="541" y="315"/>
                  </a:lnTo>
                  <a:lnTo>
                    <a:pt x="541" y="317"/>
                  </a:lnTo>
                  <a:lnTo>
                    <a:pt x="540" y="317"/>
                  </a:lnTo>
                  <a:lnTo>
                    <a:pt x="538" y="320"/>
                  </a:lnTo>
                  <a:lnTo>
                    <a:pt x="536" y="322"/>
                  </a:lnTo>
                  <a:lnTo>
                    <a:pt x="534" y="324"/>
                  </a:lnTo>
                  <a:lnTo>
                    <a:pt x="528" y="326"/>
                  </a:lnTo>
                  <a:lnTo>
                    <a:pt x="526" y="326"/>
                  </a:lnTo>
                  <a:lnTo>
                    <a:pt x="522" y="326"/>
                  </a:lnTo>
                  <a:lnTo>
                    <a:pt x="520" y="326"/>
                  </a:lnTo>
                  <a:lnTo>
                    <a:pt x="517" y="326"/>
                  </a:lnTo>
                  <a:lnTo>
                    <a:pt x="517" y="328"/>
                  </a:lnTo>
                  <a:lnTo>
                    <a:pt x="517" y="330"/>
                  </a:lnTo>
                  <a:lnTo>
                    <a:pt x="515" y="330"/>
                  </a:lnTo>
                  <a:lnTo>
                    <a:pt x="513" y="332"/>
                  </a:lnTo>
                  <a:lnTo>
                    <a:pt x="513" y="334"/>
                  </a:lnTo>
                  <a:lnTo>
                    <a:pt x="511" y="334"/>
                  </a:lnTo>
                  <a:lnTo>
                    <a:pt x="511" y="336"/>
                  </a:lnTo>
                  <a:lnTo>
                    <a:pt x="509" y="336"/>
                  </a:lnTo>
                  <a:lnTo>
                    <a:pt x="505" y="338"/>
                  </a:lnTo>
                  <a:lnTo>
                    <a:pt x="499" y="340"/>
                  </a:lnTo>
                  <a:lnTo>
                    <a:pt x="497" y="340"/>
                  </a:lnTo>
                  <a:lnTo>
                    <a:pt x="495" y="340"/>
                  </a:lnTo>
                  <a:lnTo>
                    <a:pt x="493" y="340"/>
                  </a:lnTo>
                  <a:lnTo>
                    <a:pt x="492" y="340"/>
                  </a:lnTo>
                  <a:lnTo>
                    <a:pt x="490" y="340"/>
                  </a:lnTo>
                  <a:lnTo>
                    <a:pt x="490" y="342"/>
                  </a:lnTo>
                  <a:lnTo>
                    <a:pt x="488" y="342"/>
                  </a:lnTo>
                  <a:lnTo>
                    <a:pt x="486" y="340"/>
                  </a:lnTo>
                  <a:lnTo>
                    <a:pt x="484" y="340"/>
                  </a:lnTo>
                  <a:lnTo>
                    <a:pt x="484" y="342"/>
                  </a:lnTo>
                  <a:lnTo>
                    <a:pt x="482" y="342"/>
                  </a:lnTo>
                  <a:lnTo>
                    <a:pt x="478" y="343"/>
                  </a:lnTo>
                  <a:lnTo>
                    <a:pt x="478" y="342"/>
                  </a:lnTo>
                  <a:lnTo>
                    <a:pt x="480" y="342"/>
                  </a:lnTo>
                  <a:lnTo>
                    <a:pt x="478" y="342"/>
                  </a:lnTo>
                  <a:lnTo>
                    <a:pt x="476" y="342"/>
                  </a:lnTo>
                  <a:lnTo>
                    <a:pt x="472" y="342"/>
                  </a:lnTo>
                  <a:lnTo>
                    <a:pt x="470" y="342"/>
                  </a:lnTo>
                  <a:lnTo>
                    <a:pt x="472" y="343"/>
                  </a:lnTo>
                  <a:lnTo>
                    <a:pt x="474" y="343"/>
                  </a:lnTo>
                  <a:lnTo>
                    <a:pt x="474" y="345"/>
                  </a:lnTo>
                  <a:lnTo>
                    <a:pt x="472" y="345"/>
                  </a:lnTo>
                  <a:lnTo>
                    <a:pt x="470" y="343"/>
                  </a:lnTo>
                  <a:lnTo>
                    <a:pt x="465" y="343"/>
                  </a:lnTo>
                  <a:lnTo>
                    <a:pt x="459" y="345"/>
                  </a:lnTo>
                  <a:lnTo>
                    <a:pt x="457" y="345"/>
                  </a:lnTo>
                  <a:lnTo>
                    <a:pt x="455" y="345"/>
                  </a:lnTo>
                  <a:lnTo>
                    <a:pt x="453" y="345"/>
                  </a:lnTo>
                  <a:lnTo>
                    <a:pt x="451" y="347"/>
                  </a:lnTo>
                  <a:lnTo>
                    <a:pt x="449" y="347"/>
                  </a:lnTo>
                  <a:lnTo>
                    <a:pt x="447" y="347"/>
                  </a:lnTo>
                  <a:lnTo>
                    <a:pt x="442" y="347"/>
                  </a:lnTo>
                  <a:lnTo>
                    <a:pt x="442" y="345"/>
                  </a:lnTo>
                  <a:lnTo>
                    <a:pt x="444" y="345"/>
                  </a:lnTo>
                  <a:lnTo>
                    <a:pt x="445" y="345"/>
                  </a:lnTo>
                  <a:lnTo>
                    <a:pt x="445" y="343"/>
                  </a:lnTo>
                  <a:lnTo>
                    <a:pt x="444" y="343"/>
                  </a:lnTo>
                  <a:lnTo>
                    <a:pt x="442" y="342"/>
                  </a:lnTo>
                  <a:lnTo>
                    <a:pt x="440" y="342"/>
                  </a:lnTo>
                  <a:lnTo>
                    <a:pt x="440" y="340"/>
                  </a:lnTo>
                  <a:lnTo>
                    <a:pt x="440" y="338"/>
                  </a:lnTo>
                  <a:lnTo>
                    <a:pt x="438" y="336"/>
                  </a:lnTo>
                  <a:lnTo>
                    <a:pt x="438" y="334"/>
                  </a:lnTo>
                  <a:lnTo>
                    <a:pt x="436" y="334"/>
                  </a:lnTo>
                  <a:lnTo>
                    <a:pt x="436" y="332"/>
                  </a:lnTo>
                  <a:lnTo>
                    <a:pt x="436" y="330"/>
                  </a:lnTo>
                  <a:lnTo>
                    <a:pt x="436" y="328"/>
                  </a:lnTo>
                  <a:lnTo>
                    <a:pt x="436" y="326"/>
                  </a:lnTo>
                  <a:lnTo>
                    <a:pt x="438" y="326"/>
                  </a:lnTo>
                  <a:lnTo>
                    <a:pt x="438" y="324"/>
                  </a:lnTo>
                  <a:lnTo>
                    <a:pt x="438" y="322"/>
                  </a:lnTo>
                  <a:lnTo>
                    <a:pt x="436" y="322"/>
                  </a:lnTo>
                  <a:lnTo>
                    <a:pt x="438" y="322"/>
                  </a:lnTo>
                  <a:lnTo>
                    <a:pt x="438" y="320"/>
                  </a:lnTo>
                  <a:lnTo>
                    <a:pt x="436" y="320"/>
                  </a:lnTo>
                  <a:lnTo>
                    <a:pt x="436" y="319"/>
                  </a:lnTo>
                  <a:lnTo>
                    <a:pt x="436" y="317"/>
                  </a:lnTo>
                  <a:lnTo>
                    <a:pt x="436" y="315"/>
                  </a:lnTo>
                  <a:lnTo>
                    <a:pt x="438" y="317"/>
                  </a:lnTo>
                  <a:lnTo>
                    <a:pt x="438" y="315"/>
                  </a:lnTo>
                  <a:lnTo>
                    <a:pt x="432" y="313"/>
                  </a:lnTo>
                  <a:lnTo>
                    <a:pt x="430" y="313"/>
                  </a:lnTo>
                  <a:lnTo>
                    <a:pt x="428" y="313"/>
                  </a:lnTo>
                  <a:lnTo>
                    <a:pt x="426" y="311"/>
                  </a:lnTo>
                  <a:lnTo>
                    <a:pt x="424" y="311"/>
                  </a:lnTo>
                  <a:lnTo>
                    <a:pt x="417" y="313"/>
                  </a:lnTo>
                  <a:lnTo>
                    <a:pt x="415" y="311"/>
                  </a:lnTo>
                  <a:lnTo>
                    <a:pt x="413" y="311"/>
                  </a:lnTo>
                  <a:lnTo>
                    <a:pt x="413" y="313"/>
                  </a:lnTo>
                  <a:lnTo>
                    <a:pt x="411" y="313"/>
                  </a:lnTo>
                  <a:lnTo>
                    <a:pt x="405" y="311"/>
                  </a:lnTo>
                  <a:lnTo>
                    <a:pt x="399" y="311"/>
                  </a:lnTo>
                  <a:lnTo>
                    <a:pt x="397" y="309"/>
                  </a:lnTo>
                  <a:lnTo>
                    <a:pt x="396" y="309"/>
                  </a:lnTo>
                  <a:lnTo>
                    <a:pt x="392" y="305"/>
                  </a:lnTo>
                  <a:lnTo>
                    <a:pt x="390" y="305"/>
                  </a:lnTo>
                  <a:lnTo>
                    <a:pt x="388" y="303"/>
                  </a:lnTo>
                  <a:lnTo>
                    <a:pt x="390" y="301"/>
                  </a:lnTo>
                  <a:lnTo>
                    <a:pt x="390" y="299"/>
                  </a:lnTo>
                  <a:lnTo>
                    <a:pt x="388" y="299"/>
                  </a:lnTo>
                  <a:lnTo>
                    <a:pt x="390" y="299"/>
                  </a:lnTo>
                  <a:lnTo>
                    <a:pt x="390" y="297"/>
                  </a:lnTo>
                  <a:lnTo>
                    <a:pt x="388" y="297"/>
                  </a:lnTo>
                  <a:lnTo>
                    <a:pt x="386" y="297"/>
                  </a:lnTo>
                  <a:lnTo>
                    <a:pt x="388" y="299"/>
                  </a:lnTo>
                  <a:lnTo>
                    <a:pt x="386" y="299"/>
                  </a:lnTo>
                  <a:lnTo>
                    <a:pt x="386" y="297"/>
                  </a:lnTo>
                  <a:lnTo>
                    <a:pt x="384" y="297"/>
                  </a:lnTo>
                  <a:lnTo>
                    <a:pt x="384" y="295"/>
                  </a:lnTo>
                  <a:lnTo>
                    <a:pt x="384" y="294"/>
                  </a:lnTo>
                  <a:lnTo>
                    <a:pt x="382" y="294"/>
                  </a:lnTo>
                  <a:lnTo>
                    <a:pt x="382" y="292"/>
                  </a:lnTo>
                  <a:lnTo>
                    <a:pt x="380" y="292"/>
                  </a:lnTo>
                  <a:lnTo>
                    <a:pt x="380" y="290"/>
                  </a:lnTo>
                  <a:lnTo>
                    <a:pt x="378" y="290"/>
                  </a:lnTo>
                  <a:lnTo>
                    <a:pt x="378" y="288"/>
                  </a:lnTo>
                  <a:lnTo>
                    <a:pt x="378" y="286"/>
                  </a:lnTo>
                  <a:lnTo>
                    <a:pt x="376" y="284"/>
                  </a:lnTo>
                  <a:lnTo>
                    <a:pt x="376" y="282"/>
                  </a:lnTo>
                  <a:lnTo>
                    <a:pt x="376" y="280"/>
                  </a:lnTo>
                  <a:lnTo>
                    <a:pt x="376" y="278"/>
                  </a:lnTo>
                  <a:lnTo>
                    <a:pt x="376" y="276"/>
                  </a:lnTo>
                  <a:lnTo>
                    <a:pt x="378" y="276"/>
                  </a:lnTo>
                  <a:lnTo>
                    <a:pt x="380" y="274"/>
                  </a:lnTo>
                  <a:lnTo>
                    <a:pt x="384" y="272"/>
                  </a:lnTo>
                  <a:lnTo>
                    <a:pt x="386" y="271"/>
                  </a:lnTo>
                  <a:lnTo>
                    <a:pt x="390" y="271"/>
                  </a:lnTo>
                  <a:lnTo>
                    <a:pt x="397" y="269"/>
                  </a:lnTo>
                  <a:lnTo>
                    <a:pt x="405" y="267"/>
                  </a:lnTo>
                  <a:lnTo>
                    <a:pt x="411" y="267"/>
                  </a:lnTo>
                  <a:lnTo>
                    <a:pt x="413" y="265"/>
                  </a:lnTo>
                  <a:lnTo>
                    <a:pt x="419" y="265"/>
                  </a:lnTo>
                  <a:lnTo>
                    <a:pt x="422" y="263"/>
                  </a:lnTo>
                  <a:lnTo>
                    <a:pt x="428" y="263"/>
                  </a:lnTo>
                  <a:lnTo>
                    <a:pt x="430" y="265"/>
                  </a:lnTo>
                  <a:lnTo>
                    <a:pt x="436" y="267"/>
                  </a:lnTo>
                  <a:lnTo>
                    <a:pt x="438" y="265"/>
                  </a:lnTo>
                  <a:lnTo>
                    <a:pt x="444" y="267"/>
                  </a:lnTo>
                  <a:lnTo>
                    <a:pt x="445" y="267"/>
                  </a:lnTo>
                  <a:lnTo>
                    <a:pt x="447" y="267"/>
                  </a:lnTo>
                  <a:lnTo>
                    <a:pt x="445" y="267"/>
                  </a:lnTo>
                  <a:lnTo>
                    <a:pt x="447" y="267"/>
                  </a:lnTo>
                  <a:lnTo>
                    <a:pt x="449" y="267"/>
                  </a:lnTo>
                  <a:lnTo>
                    <a:pt x="453" y="269"/>
                  </a:lnTo>
                  <a:lnTo>
                    <a:pt x="453" y="267"/>
                  </a:lnTo>
                  <a:lnTo>
                    <a:pt x="455" y="267"/>
                  </a:lnTo>
                  <a:lnTo>
                    <a:pt x="457" y="267"/>
                  </a:lnTo>
                  <a:lnTo>
                    <a:pt x="455" y="267"/>
                  </a:lnTo>
                  <a:lnTo>
                    <a:pt x="457" y="267"/>
                  </a:lnTo>
                  <a:lnTo>
                    <a:pt x="457" y="265"/>
                  </a:lnTo>
                  <a:lnTo>
                    <a:pt x="459" y="265"/>
                  </a:lnTo>
                  <a:lnTo>
                    <a:pt x="461" y="265"/>
                  </a:lnTo>
                  <a:lnTo>
                    <a:pt x="457" y="265"/>
                  </a:lnTo>
                  <a:lnTo>
                    <a:pt x="457" y="263"/>
                  </a:lnTo>
                  <a:lnTo>
                    <a:pt x="463" y="267"/>
                  </a:lnTo>
                  <a:lnTo>
                    <a:pt x="465" y="265"/>
                  </a:lnTo>
                  <a:lnTo>
                    <a:pt x="467" y="267"/>
                  </a:lnTo>
                  <a:lnTo>
                    <a:pt x="469" y="265"/>
                  </a:lnTo>
                  <a:lnTo>
                    <a:pt x="470" y="265"/>
                  </a:lnTo>
                  <a:lnTo>
                    <a:pt x="469" y="265"/>
                  </a:lnTo>
                  <a:lnTo>
                    <a:pt x="469" y="263"/>
                  </a:lnTo>
                  <a:lnTo>
                    <a:pt x="470" y="263"/>
                  </a:lnTo>
                  <a:lnTo>
                    <a:pt x="470" y="261"/>
                  </a:lnTo>
                  <a:lnTo>
                    <a:pt x="469" y="261"/>
                  </a:lnTo>
                  <a:lnTo>
                    <a:pt x="465" y="261"/>
                  </a:lnTo>
                  <a:lnTo>
                    <a:pt x="463" y="261"/>
                  </a:lnTo>
                  <a:lnTo>
                    <a:pt x="463" y="259"/>
                  </a:lnTo>
                  <a:lnTo>
                    <a:pt x="461" y="259"/>
                  </a:lnTo>
                  <a:lnTo>
                    <a:pt x="461" y="257"/>
                  </a:lnTo>
                  <a:lnTo>
                    <a:pt x="461" y="255"/>
                  </a:lnTo>
                  <a:lnTo>
                    <a:pt x="459" y="255"/>
                  </a:lnTo>
                  <a:lnTo>
                    <a:pt x="457" y="255"/>
                  </a:lnTo>
                  <a:lnTo>
                    <a:pt x="457" y="253"/>
                  </a:lnTo>
                  <a:lnTo>
                    <a:pt x="455" y="253"/>
                  </a:lnTo>
                  <a:lnTo>
                    <a:pt x="453" y="253"/>
                  </a:lnTo>
                  <a:lnTo>
                    <a:pt x="451" y="251"/>
                  </a:lnTo>
                  <a:lnTo>
                    <a:pt x="449" y="251"/>
                  </a:lnTo>
                  <a:lnTo>
                    <a:pt x="447" y="253"/>
                  </a:lnTo>
                  <a:lnTo>
                    <a:pt x="447" y="251"/>
                  </a:lnTo>
                  <a:lnTo>
                    <a:pt x="445" y="249"/>
                  </a:lnTo>
                  <a:lnTo>
                    <a:pt x="444" y="249"/>
                  </a:lnTo>
                  <a:lnTo>
                    <a:pt x="444" y="248"/>
                  </a:lnTo>
                  <a:lnTo>
                    <a:pt x="440" y="248"/>
                  </a:lnTo>
                  <a:lnTo>
                    <a:pt x="438" y="246"/>
                  </a:lnTo>
                  <a:lnTo>
                    <a:pt x="438" y="248"/>
                  </a:lnTo>
                  <a:lnTo>
                    <a:pt x="436" y="248"/>
                  </a:lnTo>
                  <a:lnTo>
                    <a:pt x="436" y="246"/>
                  </a:lnTo>
                  <a:lnTo>
                    <a:pt x="434" y="246"/>
                  </a:lnTo>
                  <a:lnTo>
                    <a:pt x="430" y="244"/>
                  </a:lnTo>
                  <a:lnTo>
                    <a:pt x="430" y="246"/>
                  </a:lnTo>
                  <a:lnTo>
                    <a:pt x="428" y="246"/>
                  </a:lnTo>
                  <a:lnTo>
                    <a:pt x="428" y="248"/>
                  </a:lnTo>
                  <a:lnTo>
                    <a:pt x="424" y="246"/>
                  </a:lnTo>
                  <a:lnTo>
                    <a:pt x="422" y="248"/>
                  </a:lnTo>
                  <a:lnTo>
                    <a:pt x="417" y="249"/>
                  </a:lnTo>
                  <a:lnTo>
                    <a:pt x="413" y="249"/>
                  </a:lnTo>
                  <a:lnTo>
                    <a:pt x="411" y="249"/>
                  </a:lnTo>
                  <a:lnTo>
                    <a:pt x="407" y="249"/>
                  </a:lnTo>
                  <a:lnTo>
                    <a:pt x="405" y="251"/>
                  </a:lnTo>
                  <a:lnTo>
                    <a:pt x="403" y="249"/>
                  </a:lnTo>
                  <a:lnTo>
                    <a:pt x="397" y="251"/>
                  </a:lnTo>
                  <a:lnTo>
                    <a:pt x="396" y="249"/>
                  </a:lnTo>
                  <a:lnTo>
                    <a:pt x="396" y="248"/>
                  </a:lnTo>
                  <a:lnTo>
                    <a:pt x="390" y="248"/>
                  </a:lnTo>
                  <a:lnTo>
                    <a:pt x="388" y="249"/>
                  </a:lnTo>
                  <a:lnTo>
                    <a:pt x="382" y="249"/>
                  </a:lnTo>
                  <a:lnTo>
                    <a:pt x="378" y="249"/>
                  </a:lnTo>
                  <a:lnTo>
                    <a:pt x="376" y="249"/>
                  </a:lnTo>
                  <a:lnTo>
                    <a:pt x="374" y="249"/>
                  </a:lnTo>
                  <a:lnTo>
                    <a:pt x="373" y="249"/>
                  </a:lnTo>
                  <a:lnTo>
                    <a:pt x="371" y="248"/>
                  </a:lnTo>
                  <a:lnTo>
                    <a:pt x="371" y="246"/>
                  </a:lnTo>
                  <a:lnTo>
                    <a:pt x="371" y="244"/>
                  </a:lnTo>
                  <a:lnTo>
                    <a:pt x="369" y="244"/>
                  </a:lnTo>
                  <a:lnTo>
                    <a:pt x="363" y="238"/>
                  </a:lnTo>
                  <a:lnTo>
                    <a:pt x="363" y="236"/>
                  </a:lnTo>
                  <a:lnTo>
                    <a:pt x="361" y="236"/>
                  </a:lnTo>
                  <a:lnTo>
                    <a:pt x="361" y="232"/>
                  </a:lnTo>
                  <a:lnTo>
                    <a:pt x="359" y="230"/>
                  </a:lnTo>
                  <a:lnTo>
                    <a:pt x="361" y="230"/>
                  </a:lnTo>
                  <a:lnTo>
                    <a:pt x="365" y="226"/>
                  </a:lnTo>
                  <a:lnTo>
                    <a:pt x="371" y="223"/>
                  </a:lnTo>
                  <a:lnTo>
                    <a:pt x="374" y="221"/>
                  </a:lnTo>
                  <a:lnTo>
                    <a:pt x="380" y="219"/>
                  </a:lnTo>
                  <a:lnTo>
                    <a:pt x="384" y="219"/>
                  </a:lnTo>
                  <a:lnTo>
                    <a:pt x="386" y="217"/>
                  </a:lnTo>
                  <a:lnTo>
                    <a:pt x="394" y="213"/>
                  </a:lnTo>
                  <a:lnTo>
                    <a:pt x="397" y="211"/>
                  </a:lnTo>
                  <a:lnTo>
                    <a:pt x="397" y="213"/>
                  </a:lnTo>
                  <a:lnTo>
                    <a:pt x="396" y="213"/>
                  </a:lnTo>
                  <a:lnTo>
                    <a:pt x="397" y="213"/>
                  </a:lnTo>
                  <a:lnTo>
                    <a:pt x="401" y="213"/>
                  </a:lnTo>
                  <a:lnTo>
                    <a:pt x="403" y="211"/>
                  </a:lnTo>
                  <a:lnTo>
                    <a:pt x="401" y="211"/>
                  </a:lnTo>
                  <a:lnTo>
                    <a:pt x="399" y="211"/>
                  </a:lnTo>
                  <a:lnTo>
                    <a:pt x="397" y="209"/>
                  </a:lnTo>
                  <a:lnTo>
                    <a:pt x="396" y="209"/>
                  </a:lnTo>
                  <a:lnTo>
                    <a:pt x="397" y="209"/>
                  </a:lnTo>
                  <a:lnTo>
                    <a:pt x="403" y="205"/>
                  </a:lnTo>
                  <a:lnTo>
                    <a:pt x="401" y="205"/>
                  </a:lnTo>
                  <a:lnTo>
                    <a:pt x="403" y="207"/>
                  </a:lnTo>
                  <a:lnTo>
                    <a:pt x="405" y="205"/>
                  </a:lnTo>
                  <a:lnTo>
                    <a:pt x="405" y="207"/>
                  </a:lnTo>
                  <a:lnTo>
                    <a:pt x="407" y="207"/>
                  </a:lnTo>
                  <a:lnTo>
                    <a:pt x="407" y="209"/>
                  </a:lnTo>
                  <a:lnTo>
                    <a:pt x="409" y="207"/>
                  </a:lnTo>
                  <a:lnTo>
                    <a:pt x="411" y="207"/>
                  </a:lnTo>
                  <a:lnTo>
                    <a:pt x="413" y="205"/>
                  </a:lnTo>
                  <a:lnTo>
                    <a:pt x="413" y="203"/>
                  </a:lnTo>
                  <a:lnTo>
                    <a:pt x="409" y="205"/>
                  </a:lnTo>
                  <a:lnTo>
                    <a:pt x="407" y="207"/>
                  </a:lnTo>
                  <a:lnTo>
                    <a:pt x="407" y="205"/>
                  </a:lnTo>
                  <a:lnTo>
                    <a:pt x="405" y="205"/>
                  </a:lnTo>
                  <a:lnTo>
                    <a:pt x="407" y="203"/>
                  </a:lnTo>
                  <a:lnTo>
                    <a:pt x="405" y="203"/>
                  </a:lnTo>
                  <a:lnTo>
                    <a:pt x="401" y="203"/>
                  </a:lnTo>
                  <a:lnTo>
                    <a:pt x="399" y="203"/>
                  </a:lnTo>
                  <a:lnTo>
                    <a:pt x="399" y="205"/>
                  </a:lnTo>
                  <a:lnTo>
                    <a:pt x="397" y="205"/>
                  </a:lnTo>
                  <a:lnTo>
                    <a:pt x="396" y="205"/>
                  </a:lnTo>
                  <a:lnTo>
                    <a:pt x="390" y="207"/>
                  </a:lnTo>
                  <a:lnTo>
                    <a:pt x="388" y="207"/>
                  </a:lnTo>
                  <a:lnTo>
                    <a:pt x="386" y="207"/>
                  </a:lnTo>
                  <a:lnTo>
                    <a:pt x="386" y="209"/>
                  </a:lnTo>
                  <a:lnTo>
                    <a:pt x="384" y="209"/>
                  </a:lnTo>
                  <a:lnTo>
                    <a:pt x="382" y="209"/>
                  </a:lnTo>
                  <a:lnTo>
                    <a:pt x="380" y="209"/>
                  </a:lnTo>
                  <a:lnTo>
                    <a:pt x="380" y="211"/>
                  </a:lnTo>
                  <a:lnTo>
                    <a:pt x="378" y="211"/>
                  </a:lnTo>
                  <a:lnTo>
                    <a:pt x="376" y="211"/>
                  </a:lnTo>
                  <a:lnTo>
                    <a:pt x="376" y="209"/>
                  </a:lnTo>
                  <a:lnTo>
                    <a:pt x="376" y="207"/>
                  </a:lnTo>
                  <a:lnTo>
                    <a:pt x="374" y="207"/>
                  </a:lnTo>
                  <a:lnTo>
                    <a:pt x="374" y="205"/>
                  </a:lnTo>
                  <a:lnTo>
                    <a:pt x="374" y="207"/>
                  </a:lnTo>
                  <a:lnTo>
                    <a:pt x="373" y="207"/>
                  </a:lnTo>
                  <a:lnTo>
                    <a:pt x="373" y="209"/>
                  </a:lnTo>
                  <a:lnTo>
                    <a:pt x="374" y="209"/>
                  </a:lnTo>
                  <a:lnTo>
                    <a:pt x="374" y="211"/>
                  </a:lnTo>
                  <a:lnTo>
                    <a:pt x="374" y="213"/>
                  </a:lnTo>
                  <a:lnTo>
                    <a:pt x="371" y="211"/>
                  </a:lnTo>
                  <a:lnTo>
                    <a:pt x="371" y="213"/>
                  </a:lnTo>
                  <a:lnTo>
                    <a:pt x="369" y="211"/>
                  </a:lnTo>
                  <a:lnTo>
                    <a:pt x="365" y="211"/>
                  </a:lnTo>
                  <a:lnTo>
                    <a:pt x="363" y="211"/>
                  </a:lnTo>
                  <a:lnTo>
                    <a:pt x="361" y="209"/>
                  </a:lnTo>
                  <a:lnTo>
                    <a:pt x="361" y="207"/>
                  </a:lnTo>
                  <a:lnTo>
                    <a:pt x="363" y="205"/>
                  </a:lnTo>
                  <a:lnTo>
                    <a:pt x="365" y="203"/>
                  </a:lnTo>
                  <a:lnTo>
                    <a:pt x="367" y="203"/>
                  </a:lnTo>
                  <a:lnTo>
                    <a:pt x="371" y="205"/>
                  </a:lnTo>
                  <a:lnTo>
                    <a:pt x="371" y="203"/>
                  </a:lnTo>
                  <a:lnTo>
                    <a:pt x="369" y="203"/>
                  </a:lnTo>
                  <a:lnTo>
                    <a:pt x="371" y="203"/>
                  </a:lnTo>
                  <a:lnTo>
                    <a:pt x="373" y="203"/>
                  </a:lnTo>
                  <a:lnTo>
                    <a:pt x="373" y="201"/>
                  </a:lnTo>
                  <a:lnTo>
                    <a:pt x="371" y="201"/>
                  </a:lnTo>
                  <a:lnTo>
                    <a:pt x="369" y="201"/>
                  </a:lnTo>
                  <a:lnTo>
                    <a:pt x="369" y="200"/>
                  </a:lnTo>
                  <a:lnTo>
                    <a:pt x="369" y="201"/>
                  </a:lnTo>
                  <a:lnTo>
                    <a:pt x="367" y="201"/>
                  </a:lnTo>
                  <a:lnTo>
                    <a:pt x="367" y="200"/>
                  </a:lnTo>
                  <a:lnTo>
                    <a:pt x="369" y="200"/>
                  </a:lnTo>
                  <a:lnTo>
                    <a:pt x="371" y="198"/>
                  </a:lnTo>
                  <a:lnTo>
                    <a:pt x="365" y="198"/>
                  </a:lnTo>
                  <a:lnTo>
                    <a:pt x="363" y="200"/>
                  </a:lnTo>
                  <a:lnTo>
                    <a:pt x="363" y="201"/>
                  </a:lnTo>
                  <a:lnTo>
                    <a:pt x="361" y="201"/>
                  </a:lnTo>
                  <a:lnTo>
                    <a:pt x="359" y="201"/>
                  </a:lnTo>
                  <a:lnTo>
                    <a:pt x="361" y="201"/>
                  </a:lnTo>
                  <a:lnTo>
                    <a:pt x="361" y="200"/>
                  </a:lnTo>
                  <a:lnTo>
                    <a:pt x="359" y="200"/>
                  </a:lnTo>
                  <a:lnTo>
                    <a:pt x="359" y="198"/>
                  </a:lnTo>
                  <a:lnTo>
                    <a:pt x="357" y="198"/>
                  </a:lnTo>
                  <a:lnTo>
                    <a:pt x="355" y="198"/>
                  </a:lnTo>
                  <a:lnTo>
                    <a:pt x="353" y="198"/>
                  </a:lnTo>
                  <a:lnTo>
                    <a:pt x="353" y="200"/>
                  </a:lnTo>
                  <a:lnTo>
                    <a:pt x="351" y="200"/>
                  </a:lnTo>
                  <a:lnTo>
                    <a:pt x="353" y="201"/>
                  </a:lnTo>
                  <a:lnTo>
                    <a:pt x="351" y="201"/>
                  </a:lnTo>
                  <a:lnTo>
                    <a:pt x="351" y="200"/>
                  </a:lnTo>
                  <a:lnTo>
                    <a:pt x="349" y="200"/>
                  </a:lnTo>
                  <a:lnTo>
                    <a:pt x="349" y="198"/>
                  </a:lnTo>
                  <a:lnTo>
                    <a:pt x="349" y="196"/>
                  </a:lnTo>
                  <a:lnTo>
                    <a:pt x="349" y="194"/>
                  </a:lnTo>
                  <a:lnTo>
                    <a:pt x="349" y="192"/>
                  </a:lnTo>
                  <a:lnTo>
                    <a:pt x="349" y="190"/>
                  </a:lnTo>
                  <a:lnTo>
                    <a:pt x="349" y="188"/>
                  </a:lnTo>
                  <a:lnTo>
                    <a:pt x="349" y="186"/>
                  </a:lnTo>
                  <a:lnTo>
                    <a:pt x="349" y="184"/>
                  </a:lnTo>
                  <a:lnTo>
                    <a:pt x="351" y="180"/>
                  </a:lnTo>
                  <a:lnTo>
                    <a:pt x="353" y="178"/>
                  </a:lnTo>
                  <a:lnTo>
                    <a:pt x="355" y="178"/>
                  </a:lnTo>
                  <a:lnTo>
                    <a:pt x="355" y="176"/>
                  </a:lnTo>
                  <a:lnTo>
                    <a:pt x="355" y="175"/>
                  </a:lnTo>
                  <a:lnTo>
                    <a:pt x="355" y="173"/>
                  </a:lnTo>
                  <a:lnTo>
                    <a:pt x="357" y="171"/>
                  </a:lnTo>
                  <a:lnTo>
                    <a:pt x="359" y="171"/>
                  </a:lnTo>
                  <a:lnTo>
                    <a:pt x="365" y="169"/>
                  </a:lnTo>
                  <a:lnTo>
                    <a:pt x="365" y="167"/>
                  </a:lnTo>
                  <a:lnTo>
                    <a:pt x="365" y="165"/>
                  </a:lnTo>
                  <a:lnTo>
                    <a:pt x="363" y="163"/>
                  </a:lnTo>
                  <a:lnTo>
                    <a:pt x="359" y="163"/>
                  </a:lnTo>
                  <a:lnTo>
                    <a:pt x="359" y="161"/>
                  </a:lnTo>
                  <a:lnTo>
                    <a:pt x="357" y="161"/>
                  </a:lnTo>
                  <a:lnTo>
                    <a:pt x="357" y="159"/>
                  </a:lnTo>
                  <a:lnTo>
                    <a:pt x="357" y="157"/>
                  </a:lnTo>
                  <a:lnTo>
                    <a:pt x="357" y="155"/>
                  </a:lnTo>
                  <a:lnTo>
                    <a:pt x="359" y="153"/>
                  </a:lnTo>
                  <a:lnTo>
                    <a:pt x="363" y="150"/>
                  </a:lnTo>
                  <a:lnTo>
                    <a:pt x="363" y="148"/>
                  </a:lnTo>
                  <a:lnTo>
                    <a:pt x="365" y="148"/>
                  </a:lnTo>
                  <a:lnTo>
                    <a:pt x="365" y="146"/>
                  </a:lnTo>
                  <a:lnTo>
                    <a:pt x="367" y="146"/>
                  </a:lnTo>
                  <a:lnTo>
                    <a:pt x="369" y="144"/>
                  </a:lnTo>
                  <a:lnTo>
                    <a:pt x="371" y="142"/>
                  </a:lnTo>
                  <a:lnTo>
                    <a:pt x="373" y="138"/>
                  </a:lnTo>
                  <a:lnTo>
                    <a:pt x="374" y="136"/>
                  </a:lnTo>
                  <a:lnTo>
                    <a:pt x="374" y="134"/>
                  </a:lnTo>
                  <a:lnTo>
                    <a:pt x="376" y="132"/>
                  </a:lnTo>
                  <a:lnTo>
                    <a:pt x="378" y="132"/>
                  </a:lnTo>
                  <a:lnTo>
                    <a:pt x="380" y="130"/>
                  </a:lnTo>
                  <a:lnTo>
                    <a:pt x="384" y="129"/>
                  </a:lnTo>
                  <a:lnTo>
                    <a:pt x="388" y="125"/>
                  </a:lnTo>
                  <a:lnTo>
                    <a:pt x="390" y="125"/>
                  </a:lnTo>
                  <a:lnTo>
                    <a:pt x="392" y="123"/>
                  </a:lnTo>
                  <a:lnTo>
                    <a:pt x="394" y="123"/>
                  </a:lnTo>
                  <a:lnTo>
                    <a:pt x="396" y="121"/>
                  </a:lnTo>
                  <a:lnTo>
                    <a:pt x="397" y="119"/>
                  </a:lnTo>
                  <a:lnTo>
                    <a:pt x="401" y="117"/>
                  </a:lnTo>
                  <a:lnTo>
                    <a:pt x="405" y="117"/>
                  </a:lnTo>
                  <a:lnTo>
                    <a:pt x="407" y="115"/>
                  </a:lnTo>
                  <a:lnTo>
                    <a:pt x="409" y="115"/>
                  </a:lnTo>
                  <a:lnTo>
                    <a:pt x="409" y="113"/>
                  </a:lnTo>
                  <a:lnTo>
                    <a:pt x="411" y="113"/>
                  </a:lnTo>
                  <a:lnTo>
                    <a:pt x="413" y="111"/>
                  </a:lnTo>
                  <a:lnTo>
                    <a:pt x="417" y="109"/>
                  </a:lnTo>
                  <a:lnTo>
                    <a:pt x="419" y="107"/>
                  </a:lnTo>
                  <a:lnTo>
                    <a:pt x="421" y="106"/>
                  </a:lnTo>
                  <a:lnTo>
                    <a:pt x="424" y="109"/>
                  </a:lnTo>
                  <a:lnTo>
                    <a:pt x="426" y="109"/>
                  </a:lnTo>
                  <a:lnTo>
                    <a:pt x="426" y="111"/>
                  </a:lnTo>
                  <a:close/>
                  <a:moveTo>
                    <a:pt x="532" y="96"/>
                  </a:moveTo>
                  <a:lnTo>
                    <a:pt x="530" y="96"/>
                  </a:lnTo>
                  <a:lnTo>
                    <a:pt x="526" y="98"/>
                  </a:lnTo>
                  <a:lnTo>
                    <a:pt x="526" y="96"/>
                  </a:lnTo>
                  <a:lnTo>
                    <a:pt x="524" y="96"/>
                  </a:lnTo>
                  <a:lnTo>
                    <a:pt x="524" y="94"/>
                  </a:lnTo>
                  <a:lnTo>
                    <a:pt x="526" y="94"/>
                  </a:lnTo>
                  <a:lnTo>
                    <a:pt x="528" y="92"/>
                  </a:lnTo>
                  <a:lnTo>
                    <a:pt x="530" y="92"/>
                  </a:lnTo>
                  <a:lnTo>
                    <a:pt x="532" y="94"/>
                  </a:lnTo>
                  <a:lnTo>
                    <a:pt x="532" y="96"/>
                  </a:lnTo>
                  <a:close/>
                  <a:moveTo>
                    <a:pt x="580" y="111"/>
                  </a:moveTo>
                  <a:lnTo>
                    <a:pt x="578" y="113"/>
                  </a:lnTo>
                  <a:lnTo>
                    <a:pt x="578" y="115"/>
                  </a:lnTo>
                  <a:lnTo>
                    <a:pt x="578" y="117"/>
                  </a:lnTo>
                  <a:lnTo>
                    <a:pt x="578" y="119"/>
                  </a:lnTo>
                  <a:lnTo>
                    <a:pt x="576" y="119"/>
                  </a:lnTo>
                  <a:lnTo>
                    <a:pt x="574" y="121"/>
                  </a:lnTo>
                  <a:lnTo>
                    <a:pt x="574" y="123"/>
                  </a:lnTo>
                  <a:lnTo>
                    <a:pt x="574" y="125"/>
                  </a:lnTo>
                  <a:lnTo>
                    <a:pt x="574" y="127"/>
                  </a:lnTo>
                  <a:lnTo>
                    <a:pt x="572" y="129"/>
                  </a:lnTo>
                  <a:lnTo>
                    <a:pt x="570" y="130"/>
                  </a:lnTo>
                  <a:lnTo>
                    <a:pt x="568" y="130"/>
                  </a:lnTo>
                  <a:lnTo>
                    <a:pt x="568" y="132"/>
                  </a:lnTo>
                  <a:lnTo>
                    <a:pt x="568" y="134"/>
                  </a:lnTo>
                  <a:lnTo>
                    <a:pt x="570" y="134"/>
                  </a:lnTo>
                  <a:lnTo>
                    <a:pt x="568" y="136"/>
                  </a:lnTo>
                  <a:lnTo>
                    <a:pt x="568" y="134"/>
                  </a:lnTo>
                  <a:lnTo>
                    <a:pt x="566" y="134"/>
                  </a:lnTo>
                  <a:lnTo>
                    <a:pt x="568" y="134"/>
                  </a:lnTo>
                  <a:lnTo>
                    <a:pt x="566" y="132"/>
                  </a:lnTo>
                  <a:lnTo>
                    <a:pt x="566" y="130"/>
                  </a:lnTo>
                  <a:lnTo>
                    <a:pt x="563" y="125"/>
                  </a:lnTo>
                  <a:lnTo>
                    <a:pt x="561" y="123"/>
                  </a:lnTo>
                  <a:lnTo>
                    <a:pt x="561" y="121"/>
                  </a:lnTo>
                  <a:lnTo>
                    <a:pt x="559" y="121"/>
                  </a:lnTo>
                  <a:lnTo>
                    <a:pt x="559" y="119"/>
                  </a:lnTo>
                  <a:lnTo>
                    <a:pt x="555" y="117"/>
                  </a:lnTo>
                  <a:lnTo>
                    <a:pt x="557" y="117"/>
                  </a:lnTo>
                  <a:lnTo>
                    <a:pt x="557" y="115"/>
                  </a:lnTo>
                  <a:lnTo>
                    <a:pt x="557" y="113"/>
                  </a:lnTo>
                  <a:lnTo>
                    <a:pt x="555" y="113"/>
                  </a:lnTo>
                  <a:lnTo>
                    <a:pt x="555" y="111"/>
                  </a:lnTo>
                  <a:lnTo>
                    <a:pt x="553" y="109"/>
                  </a:lnTo>
                  <a:lnTo>
                    <a:pt x="551" y="107"/>
                  </a:lnTo>
                  <a:lnTo>
                    <a:pt x="551" y="106"/>
                  </a:lnTo>
                  <a:lnTo>
                    <a:pt x="549" y="106"/>
                  </a:lnTo>
                  <a:lnTo>
                    <a:pt x="547" y="104"/>
                  </a:lnTo>
                  <a:lnTo>
                    <a:pt x="545" y="102"/>
                  </a:lnTo>
                  <a:lnTo>
                    <a:pt x="541" y="102"/>
                  </a:lnTo>
                  <a:lnTo>
                    <a:pt x="541" y="100"/>
                  </a:lnTo>
                  <a:lnTo>
                    <a:pt x="541" y="98"/>
                  </a:lnTo>
                  <a:lnTo>
                    <a:pt x="543" y="98"/>
                  </a:lnTo>
                  <a:lnTo>
                    <a:pt x="543" y="96"/>
                  </a:lnTo>
                  <a:lnTo>
                    <a:pt x="545" y="96"/>
                  </a:lnTo>
                  <a:lnTo>
                    <a:pt x="545" y="92"/>
                  </a:lnTo>
                  <a:lnTo>
                    <a:pt x="547" y="88"/>
                  </a:lnTo>
                  <a:lnTo>
                    <a:pt x="555" y="88"/>
                  </a:lnTo>
                  <a:lnTo>
                    <a:pt x="563" y="86"/>
                  </a:lnTo>
                  <a:lnTo>
                    <a:pt x="565" y="84"/>
                  </a:lnTo>
                  <a:lnTo>
                    <a:pt x="568" y="84"/>
                  </a:lnTo>
                  <a:lnTo>
                    <a:pt x="570" y="86"/>
                  </a:lnTo>
                  <a:lnTo>
                    <a:pt x="572" y="86"/>
                  </a:lnTo>
                  <a:lnTo>
                    <a:pt x="574" y="88"/>
                  </a:lnTo>
                  <a:lnTo>
                    <a:pt x="576" y="90"/>
                  </a:lnTo>
                  <a:lnTo>
                    <a:pt x="576" y="92"/>
                  </a:lnTo>
                  <a:lnTo>
                    <a:pt x="578" y="92"/>
                  </a:lnTo>
                  <a:lnTo>
                    <a:pt x="580" y="94"/>
                  </a:lnTo>
                  <a:lnTo>
                    <a:pt x="582" y="96"/>
                  </a:lnTo>
                  <a:lnTo>
                    <a:pt x="582" y="98"/>
                  </a:lnTo>
                  <a:lnTo>
                    <a:pt x="582" y="100"/>
                  </a:lnTo>
                  <a:lnTo>
                    <a:pt x="580" y="102"/>
                  </a:lnTo>
                  <a:lnTo>
                    <a:pt x="580" y="104"/>
                  </a:lnTo>
                  <a:lnTo>
                    <a:pt x="580" y="106"/>
                  </a:lnTo>
                  <a:lnTo>
                    <a:pt x="580" y="107"/>
                  </a:lnTo>
                  <a:lnTo>
                    <a:pt x="580" y="109"/>
                  </a:lnTo>
                  <a:lnTo>
                    <a:pt x="580" y="111"/>
                  </a:lnTo>
                  <a:close/>
                  <a:moveTo>
                    <a:pt x="966" y="84"/>
                  </a:moveTo>
                  <a:lnTo>
                    <a:pt x="970" y="88"/>
                  </a:lnTo>
                  <a:lnTo>
                    <a:pt x="970" y="86"/>
                  </a:lnTo>
                  <a:lnTo>
                    <a:pt x="972" y="86"/>
                  </a:lnTo>
                  <a:lnTo>
                    <a:pt x="972" y="88"/>
                  </a:lnTo>
                  <a:lnTo>
                    <a:pt x="977" y="90"/>
                  </a:lnTo>
                  <a:lnTo>
                    <a:pt x="979" y="92"/>
                  </a:lnTo>
                  <a:lnTo>
                    <a:pt x="987" y="92"/>
                  </a:lnTo>
                  <a:lnTo>
                    <a:pt x="989" y="92"/>
                  </a:lnTo>
                  <a:lnTo>
                    <a:pt x="989" y="90"/>
                  </a:lnTo>
                  <a:lnTo>
                    <a:pt x="991" y="90"/>
                  </a:lnTo>
                  <a:lnTo>
                    <a:pt x="991" y="92"/>
                  </a:lnTo>
                  <a:lnTo>
                    <a:pt x="997" y="90"/>
                  </a:lnTo>
                  <a:lnTo>
                    <a:pt x="1000" y="90"/>
                  </a:lnTo>
                  <a:lnTo>
                    <a:pt x="1002" y="92"/>
                  </a:lnTo>
                  <a:lnTo>
                    <a:pt x="1006" y="94"/>
                  </a:lnTo>
                  <a:lnTo>
                    <a:pt x="1012" y="96"/>
                  </a:lnTo>
                  <a:lnTo>
                    <a:pt x="1012" y="98"/>
                  </a:lnTo>
                  <a:lnTo>
                    <a:pt x="1014" y="98"/>
                  </a:lnTo>
                  <a:lnTo>
                    <a:pt x="1014" y="100"/>
                  </a:lnTo>
                  <a:lnTo>
                    <a:pt x="1016" y="100"/>
                  </a:lnTo>
                  <a:lnTo>
                    <a:pt x="1016" y="102"/>
                  </a:lnTo>
                  <a:lnTo>
                    <a:pt x="1018" y="104"/>
                  </a:lnTo>
                  <a:lnTo>
                    <a:pt x="1018" y="106"/>
                  </a:lnTo>
                  <a:lnTo>
                    <a:pt x="1018" y="107"/>
                  </a:lnTo>
                  <a:lnTo>
                    <a:pt x="1021" y="109"/>
                  </a:lnTo>
                  <a:lnTo>
                    <a:pt x="1023" y="109"/>
                  </a:lnTo>
                  <a:lnTo>
                    <a:pt x="1023" y="111"/>
                  </a:lnTo>
                  <a:lnTo>
                    <a:pt x="1023" y="113"/>
                  </a:lnTo>
                  <a:lnTo>
                    <a:pt x="1025" y="115"/>
                  </a:lnTo>
                  <a:lnTo>
                    <a:pt x="1025" y="117"/>
                  </a:lnTo>
                  <a:lnTo>
                    <a:pt x="1025" y="119"/>
                  </a:lnTo>
                  <a:lnTo>
                    <a:pt x="1027" y="121"/>
                  </a:lnTo>
                  <a:lnTo>
                    <a:pt x="1029" y="121"/>
                  </a:lnTo>
                  <a:lnTo>
                    <a:pt x="1031" y="123"/>
                  </a:lnTo>
                  <a:lnTo>
                    <a:pt x="1029" y="123"/>
                  </a:lnTo>
                  <a:lnTo>
                    <a:pt x="1029" y="125"/>
                  </a:lnTo>
                  <a:lnTo>
                    <a:pt x="1031" y="125"/>
                  </a:lnTo>
                  <a:lnTo>
                    <a:pt x="1029" y="127"/>
                  </a:lnTo>
                  <a:lnTo>
                    <a:pt x="1031" y="127"/>
                  </a:lnTo>
                  <a:lnTo>
                    <a:pt x="1031" y="129"/>
                  </a:lnTo>
                  <a:lnTo>
                    <a:pt x="1029" y="129"/>
                  </a:lnTo>
                  <a:lnTo>
                    <a:pt x="1031" y="130"/>
                  </a:lnTo>
                  <a:lnTo>
                    <a:pt x="1033" y="130"/>
                  </a:lnTo>
                  <a:lnTo>
                    <a:pt x="1035" y="132"/>
                  </a:lnTo>
                  <a:lnTo>
                    <a:pt x="1033" y="132"/>
                  </a:lnTo>
                  <a:lnTo>
                    <a:pt x="1033" y="134"/>
                  </a:lnTo>
                  <a:lnTo>
                    <a:pt x="1033" y="136"/>
                  </a:lnTo>
                  <a:lnTo>
                    <a:pt x="1031" y="136"/>
                  </a:lnTo>
                  <a:lnTo>
                    <a:pt x="1029" y="138"/>
                  </a:lnTo>
                  <a:lnTo>
                    <a:pt x="1025" y="136"/>
                  </a:lnTo>
                  <a:lnTo>
                    <a:pt x="1023" y="136"/>
                  </a:lnTo>
                  <a:lnTo>
                    <a:pt x="1021" y="136"/>
                  </a:lnTo>
                  <a:lnTo>
                    <a:pt x="1018" y="136"/>
                  </a:lnTo>
                  <a:lnTo>
                    <a:pt x="1014" y="136"/>
                  </a:lnTo>
                  <a:lnTo>
                    <a:pt x="1012" y="134"/>
                  </a:lnTo>
                  <a:lnTo>
                    <a:pt x="1008" y="134"/>
                  </a:lnTo>
                  <a:lnTo>
                    <a:pt x="1002" y="132"/>
                  </a:lnTo>
                  <a:lnTo>
                    <a:pt x="1000" y="134"/>
                  </a:lnTo>
                  <a:lnTo>
                    <a:pt x="1000" y="132"/>
                  </a:lnTo>
                  <a:lnTo>
                    <a:pt x="993" y="136"/>
                  </a:lnTo>
                  <a:lnTo>
                    <a:pt x="989" y="138"/>
                  </a:lnTo>
                  <a:lnTo>
                    <a:pt x="985" y="140"/>
                  </a:lnTo>
                  <a:lnTo>
                    <a:pt x="981" y="142"/>
                  </a:lnTo>
                  <a:lnTo>
                    <a:pt x="977" y="140"/>
                  </a:lnTo>
                  <a:lnTo>
                    <a:pt x="973" y="136"/>
                  </a:lnTo>
                  <a:lnTo>
                    <a:pt x="972" y="136"/>
                  </a:lnTo>
                  <a:lnTo>
                    <a:pt x="972" y="134"/>
                  </a:lnTo>
                  <a:lnTo>
                    <a:pt x="972" y="132"/>
                  </a:lnTo>
                  <a:lnTo>
                    <a:pt x="970" y="132"/>
                  </a:lnTo>
                  <a:lnTo>
                    <a:pt x="970" y="130"/>
                  </a:lnTo>
                  <a:lnTo>
                    <a:pt x="970" y="129"/>
                  </a:lnTo>
                  <a:lnTo>
                    <a:pt x="970" y="127"/>
                  </a:lnTo>
                  <a:lnTo>
                    <a:pt x="968" y="125"/>
                  </a:lnTo>
                  <a:lnTo>
                    <a:pt x="970" y="123"/>
                  </a:lnTo>
                  <a:lnTo>
                    <a:pt x="970" y="121"/>
                  </a:lnTo>
                  <a:lnTo>
                    <a:pt x="968" y="121"/>
                  </a:lnTo>
                  <a:lnTo>
                    <a:pt x="968" y="119"/>
                  </a:lnTo>
                  <a:lnTo>
                    <a:pt x="970" y="119"/>
                  </a:lnTo>
                  <a:lnTo>
                    <a:pt x="970" y="117"/>
                  </a:lnTo>
                  <a:lnTo>
                    <a:pt x="970" y="115"/>
                  </a:lnTo>
                  <a:lnTo>
                    <a:pt x="968" y="115"/>
                  </a:lnTo>
                  <a:lnTo>
                    <a:pt x="968" y="113"/>
                  </a:lnTo>
                  <a:lnTo>
                    <a:pt x="966" y="115"/>
                  </a:lnTo>
                  <a:lnTo>
                    <a:pt x="964" y="113"/>
                  </a:lnTo>
                  <a:lnTo>
                    <a:pt x="962" y="113"/>
                  </a:lnTo>
                  <a:lnTo>
                    <a:pt x="960" y="111"/>
                  </a:lnTo>
                  <a:lnTo>
                    <a:pt x="958" y="111"/>
                  </a:lnTo>
                  <a:lnTo>
                    <a:pt x="958" y="109"/>
                  </a:lnTo>
                  <a:lnTo>
                    <a:pt x="958" y="107"/>
                  </a:lnTo>
                  <a:lnTo>
                    <a:pt x="956" y="107"/>
                  </a:lnTo>
                  <a:lnTo>
                    <a:pt x="958" y="106"/>
                  </a:lnTo>
                  <a:lnTo>
                    <a:pt x="958" y="104"/>
                  </a:lnTo>
                  <a:lnTo>
                    <a:pt x="958" y="102"/>
                  </a:lnTo>
                  <a:lnTo>
                    <a:pt x="958" y="100"/>
                  </a:lnTo>
                  <a:lnTo>
                    <a:pt x="960" y="102"/>
                  </a:lnTo>
                  <a:lnTo>
                    <a:pt x="960" y="100"/>
                  </a:lnTo>
                  <a:lnTo>
                    <a:pt x="958" y="100"/>
                  </a:lnTo>
                  <a:lnTo>
                    <a:pt x="958" y="98"/>
                  </a:lnTo>
                  <a:lnTo>
                    <a:pt x="958" y="96"/>
                  </a:lnTo>
                  <a:lnTo>
                    <a:pt x="958" y="94"/>
                  </a:lnTo>
                  <a:lnTo>
                    <a:pt x="956" y="94"/>
                  </a:lnTo>
                  <a:lnTo>
                    <a:pt x="958" y="92"/>
                  </a:lnTo>
                  <a:lnTo>
                    <a:pt x="958" y="90"/>
                  </a:lnTo>
                  <a:lnTo>
                    <a:pt x="958" y="88"/>
                  </a:lnTo>
                  <a:lnTo>
                    <a:pt x="958" y="86"/>
                  </a:lnTo>
                  <a:lnTo>
                    <a:pt x="960" y="84"/>
                  </a:lnTo>
                  <a:lnTo>
                    <a:pt x="960" y="86"/>
                  </a:lnTo>
                  <a:lnTo>
                    <a:pt x="960" y="84"/>
                  </a:lnTo>
                  <a:lnTo>
                    <a:pt x="962" y="84"/>
                  </a:lnTo>
                  <a:lnTo>
                    <a:pt x="964" y="84"/>
                  </a:lnTo>
                  <a:lnTo>
                    <a:pt x="966" y="84"/>
                  </a:lnTo>
                  <a:close/>
                  <a:moveTo>
                    <a:pt x="866" y="81"/>
                  </a:moveTo>
                  <a:lnTo>
                    <a:pt x="870" y="81"/>
                  </a:lnTo>
                  <a:lnTo>
                    <a:pt x="876" y="81"/>
                  </a:lnTo>
                  <a:lnTo>
                    <a:pt x="879" y="81"/>
                  </a:lnTo>
                  <a:lnTo>
                    <a:pt x="887" y="82"/>
                  </a:lnTo>
                  <a:lnTo>
                    <a:pt x="887" y="81"/>
                  </a:lnTo>
                  <a:lnTo>
                    <a:pt x="889" y="82"/>
                  </a:lnTo>
                  <a:lnTo>
                    <a:pt x="891" y="82"/>
                  </a:lnTo>
                  <a:lnTo>
                    <a:pt x="893" y="86"/>
                  </a:lnTo>
                  <a:lnTo>
                    <a:pt x="895" y="86"/>
                  </a:lnTo>
                  <a:lnTo>
                    <a:pt x="893" y="88"/>
                  </a:lnTo>
                  <a:lnTo>
                    <a:pt x="893" y="90"/>
                  </a:lnTo>
                  <a:lnTo>
                    <a:pt x="889" y="94"/>
                  </a:lnTo>
                  <a:lnTo>
                    <a:pt x="883" y="98"/>
                  </a:lnTo>
                  <a:lnTo>
                    <a:pt x="883" y="100"/>
                  </a:lnTo>
                  <a:lnTo>
                    <a:pt x="881" y="102"/>
                  </a:lnTo>
                  <a:lnTo>
                    <a:pt x="879" y="104"/>
                  </a:lnTo>
                  <a:lnTo>
                    <a:pt x="876" y="111"/>
                  </a:lnTo>
                  <a:lnTo>
                    <a:pt x="874" y="115"/>
                  </a:lnTo>
                  <a:lnTo>
                    <a:pt x="872" y="119"/>
                  </a:lnTo>
                  <a:lnTo>
                    <a:pt x="872" y="121"/>
                  </a:lnTo>
                  <a:lnTo>
                    <a:pt x="872" y="123"/>
                  </a:lnTo>
                  <a:lnTo>
                    <a:pt x="870" y="125"/>
                  </a:lnTo>
                  <a:lnTo>
                    <a:pt x="870" y="127"/>
                  </a:lnTo>
                  <a:lnTo>
                    <a:pt x="868" y="130"/>
                  </a:lnTo>
                  <a:lnTo>
                    <a:pt x="866" y="132"/>
                  </a:lnTo>
                  <a:lnTo>
                    <a:pt x="866" y="136"/>
                  </a:lnTo>
                  <a:lnTo>
                    <a:pt x="864" y="136"/>
                  </a:lnTo>
                  <a:lnTo>
                    <a:pt x="864" y="138"/>
                  </a:lnTo>
                  <a:lnTo>
                    <a:pt x="864" y="140"/>
                  </a:lnTo>
                  <a:lnTo>
                    <a:pt x="864" y="142"/>
                  </a:lnTo>
                  <a:lnTo>
                    <a:pt x="864" y="144"/>
                  </a:lnTo>
                  <a:lnTo>
                    <a:pt x="864" y="146"/>
                  </a:lnTo>
                  <a:lnTo>
                    <a:pt x="870" y="153"/>
                  </a:lnTo>
                  <a:lnTo>
                    <a:pt x="872" y="155"/>
                  </a:lnTo>
                  <a:lnTo>
                    <a:pt x="872" y="159"/>
                  </a:lnTo>
                  <a:lnTo>
                    <a:pt x="872" y="161"/>
                  </a:lnTo>
                  <a:lnTo>
                    <a:pt x="870" y="163"/>
                  </a:lnTo>
                  <a:lnTo>
                    <a:pt x="870" y="165"/>
                  </a:lnTo>
                  <a:lnTo>
                    <a:pt x="870" y="167"/>
                  </a:lnTo>
                  <a:lnTo>
                    <a:pt x="868" y="167"/>
                  </a:lnTo>
                  <a:lnTo>
                    <a:pt x="868" y="171"/>
                  </a:lnTo>
                  <a:lnTo>
                    <a:pt x="870" y="171"/>
                  </a:lnTo>
                  <a:lnTo>
                    <a:pt x="868" y="175"/>
                  </a:lnTo>
                  <a:lnTo>
                    <a:pt x="870" y="175"/>
                  </a:lnTo>
                  <a:lnTo>
                    <a:pt x="870" y="176"/>
                  </a:lnTo>
                  <a:lnTo>
                    <a:pt x="870" y="178"/>
                  </a:lnTo>
                  <a:lnTo>
                    <a:pt x="870" y="180"/>
                  </a:lnTo>
                  <a:lnTo>
                    <a:pt x="870" y="182"/>
                  </a:lnTo>
                  <a:lnTo>
                    <a:pt x="872" y="184"/>
                  </a:lnTo>
                  <a:lnTo>
                    <a:pt x="872" y="186"/>
                  </a:lnTo>
                  <a:lnTo>
                    <a:pt x="874" y="188"/>
                  </a:lnTo>
                  <a:lnTo>
                    <a:pt x="874" y="192"/>
                  </a:lnTo>
                  <a:lnTo>
                    <a:pt x="876" y="192"/>
                  </a:lnTo>
                  <a:lnTo>
                    <a:pt x="876" y="194"/>
                  </a:lnTo>
                  <a:lnTo>
                    <a:pt x="877" y="194"/>
                  </a:lnTo>
                  <a:lnTo>
                    <a:pt x="877" y="196"/>
                  </a:lnTo>
                  <a:lnTo>
                    <a:pt x="877" y="198"/>
                  </a:lnTo>
                  <a:lnTo>
                    <a:pt x="879" y="198"/>
                  </a:lnTo>
                  <a:lnTo>
                    <a:pt x="879" y="200"/>
                  </a:lnTo>
                  <a:lnTo>
                    <a:pt x="881" y="201"/>
                  </a:lnTo>
                  <a:lnTo>
                    <a:pt x="883" y="203"/>
                  </a:lnTo>
                  <a:lnTo>
                    <a:pt x="883" y="205"/>
                  </a:lnTo>
                  <a:lnTo>
                    <a:pt x="885" y="205"/>
                  </a:lnTo>
                  <a:lnTo>
                    <a:pt x="885" y="207"/>
                  </a:lnTo>
                  <a:lnTo>
                    <a:pt x="887" y="207"/>
                  </a:lnTo>
                  <a:lnTo>
                    <a:pt x="889" y="207"/>
                  </a:lnTo>
                  <a:lnTo>
                    <a:pt x="889" y="209"/>
                  </a:lnTo>
                  <a:lnTo>
                    <a:pt x="891" y="209"/>
                  </a:lnTo>
                  <a:lnTo>
                    <a:pt x="893" y="209"/>
                  </a:lnTo>
                  <a:lnTo>
                    <a:pt x="893" y="211"/>
                  </a:lnTo>
                  <a:lnTo>
                    <a:pt x="893" y="213"/>
                  </a:lnTo>
                  <a:lnTo>
                    <a:pt x="893" y="215"/>
                  </a:lnTo>
                  <a:lnTo>
                    <a:pt x="895" y="215"/>
                  </a:lnTo>
                  <a:lnTo>
                    <a:pt x="895" y="217"/>
                  </a:lnTo>
                  <a:lnTo>
                    <a:pt x="889" y="215"/>
                  </a:lnTo>
                  <a:lnTo>
                    <a:pt x="887" y="217"/>
                  </a:lnTo>
                  <a:lnTo>
                    <a:pt x="889" y="217"/>
                  </a:lnTo>
                  <a:lnTo>
                    <a:pt x="887" y="219"/>
                  </a:lnTo>
                  <a:lnTo>
                    <a:pt x="885" y="219"/>
                  </a:lnTo>
                  <a:lnTo>
                    <a:pt x="885" y="221"/>
                  </a:lnTo>
                  <a:lnTo>
                    <a:pt x="883" y="221"/>
                  </a:lnTo>
                  <a:lnTo>
                    <a:pt x="883" y="223"/>
                  </a:lnTo>
                  <a:lnTo>
                    <a:pt x="881" y="221"/>
                  </a:lnTo>
                  <a:lnTo>
                    <a:pt x="879" y="221"/>
                  </a:lnTo>
                  <a:lnTo>
                    <a:pt x="877" y="221"/>
                  </a:lnTo>
                  <a:lnTo>
                    <a:pt x="877" y="223"/>
                  </a:lnTo>
                  <a:lnTo>
                    <a:pt x="877" y="221"/>
                  </a:lnTo>
                  <a:lnTo>
                    <a:pt x="877" y="223"/>
                  </a:lnTo>
                  <a:lnTo>
                    <a:pt x="876" y="223"/>
                  </a:lnTo>
                  <a:lnTo>
                    <a:pt x="874" y="224"/>
                  </a:lnTo>
                  <a:lnTo>
                    <a:pt x="872" y="226"/>
                  </a:lnTo>
                  <a:lnTo>
                    <a:pt x="872" y="228"/>
                  </a:lnTo>
                  <a:lnTo>
                    <a:pt x="870" y="228"/>
                  </a:lnTo>
                  <a:lnTo>
                    <a:pt x="868" y="228"/>
                  </a:lnTo>
                  <a:lnTo>
                    <a:pt x="862" y="230"/>
                  </a:lnTo>
                  <a:lnTo>
                    <a:pt x="866" y="232"/>
                  </a:lnTo>
                  <a:lnTo>
                    <a:pt x="872" y="230"/>
                  </a:lnTo>
                  <a:lnTo>
                    <a:pt x="872" y="228"/>
                  </a:lnTo>
                  <a:lnTo>
                    <a:pt x="874" y="228"/>
                  </a:lnTo>
                  <a:lnTo>
                    <a:pt x="877" y="224"/>
                  </a:lnTo>
                  <a:lnTo>
                    <a:pt x="879" y="224"/>
                  </a:lnTo>
                  <a:lnTo>
                    <a:pt x="879" y="223"/>
                  </a:lnTo>
                  <a:lnTo>
                    <a:pt x="883" y="223"/>
                  </a:lnTo>
                  <a:lnTo>
                    <a:pt x="889" y="223"/>
                  </a:lnTo>
                  <a:lnTo>
                    <a:pt x="889" y="224"/>
                  </a:lnTo>
                  <a:lnTo>
                    <a:pt x="889" y="223"/>
                  </a:lnTo>
                  <a:lnTo>
                    <a:pt x="891" y="223"/>
                  </a:lnTo>
                  <a:lnTo>
                    <a:pt x="889" y="223"/>
                  </a:lnTo>
                  <a:lnTo>
                    <a:pt x="889" y="221"/>
                  </a:lnTo>
                  <a:lnTo>
                    <a:pt x="891" y="223"/>
                  </a:lnTo>
                  <a:lnTo>
                    <a:pt x="893" y="223"/>
                  </a:lnTo>
                  <a:lnTo>
                    <a:pt x="891" y="223"/>
                  </a:lnTo>
                  <a:lnTo>
                    <a:pt x="891" y="221"/>
                  </a:lnTo>
                  <a:lnTo>
                    <a:pt x="893" y="221"/>
                  </a:lnTo>
                  <a:lnTo>
                    <a:pt x="893" y="223"/>
                  </a:lnTo>
                  <a:lnTo>
                    <a:pt x="895" y="223"/>
                  </a:lnTo>
                  <a:lnTo>
                    <a:pt x="895" y="224"/>
                  </a:lnTo>
                  <a:lnTo>
                    <a:pt x="893" y="224"/>
                  </a:lnTo>
                  <a:lnTo>
                    <a:pt x="893" y="226"/>
                  </a:lnTo>
                  <a:lnTo>
                    <a:pt x="893" y="224"/>
                  </a:lnTo>
                  <a:lnTo>
                    <a:pt x="889" y="226"/>
                  </a:lnTo>
                  <a:lnTo>
                    <a:pt x="893" y="226"/>
                  </a:lnTo>
                  <a:lnTo>
                    <a:pt x="893" y="228"/>
                  </a:lnTo>
                  <a:lnTo>
                    <a:pt x="891" y="228"/>
                  </a:lnTo>
                  <a:lnTo>
                    <a:pt x="893" y="228"/>
                  </a:lnTo>
                  <a:lnTo>
                    <a:pt x="893" y="230"/>
                  </a:lnTo>
                  <a:lnTo>
                    <a:pt x="893" y="232"/>
                  </a:lnTo>
                  <a:lnTo>
                    <a:pt x="893" y="234"/>
                  </a:lnTo>
                  <a:lnTo>
                    <a:pt x="895" y="234"/>
                  </a:lnTo>
                  <a:lnTo>
                    <a:pt x="895" y="232"/>
                  </a:lnTo>
                  <a:lnTo>
                    <a:pt x="895" y="230"/>
                  </a:lnTo>
                  <a:lnTo>
                    <a:pt x="895" y="228"/>
                  </a:lnTo>
                  <a:lnTo>
                    <a:pt x="895" y="226"/>
                  </a:lnTo>
                  <a:lnTo>
                    <a:pt x="895" y="224"/>
                  </a:lnTo>
                  <a:lnTo>
                    <a:pt x="895" y="223"/>
                  </a:lnTo>
                  <a:lnTo>
                    <a:pt x="895" y="221"/>
                  </a:lnTo>
                  <a:lnTo>
                    <a:pt x="897" y="221"/>
                  </a:lnTo>
                  <a:lnTo>
                    <a:pt x="897" y="219"/>
                  </a:lnTo>
                  <a:lnTo>
                    <a:pt x="895" y="219"/>
                  </a:lnTo>
                  <a:lnTo>
                    <a:pt x="895" y="217"/>
                  </a:lnTo>
                  <a:lnTo>
                    <a:pt x="895" y="215"/>
                  </a:lnTo>
                  <a:lnTo>
                    <a:pt x="895" y="213"/>
                  </a:lnTo>
                  <a:lnTo>
                    <a:pt x="897" y="211"/>
                  </a:lnTo>
                  <a:lnTo>
                    <a:pt x="895" y="211"/>
                  </a:lnTo>
                  <a:lnTo>
                    <a:pt x="897" y="209"/>
                  </a:lnTo>
                  <a:lnTo>
                    <a:pt x="899" y="209"/>
                  </a:lnTo>
                  <a:lnTo>
                    <a:pt x="899" y="207"/>
                  </a:lnTo>
                  <a:lnTo>
                    <a:pt x="899" y="205"/>
                  </a:lnTo>
                  <a:lnTo>
                    <a:pt x="899" y="203"/>
                  </a:lnTo>
                  <a:lnTo>
                    <a:pt x="899" y="201"/>
                  </a:lnTo>
                  <a:lnTo>
                    <a:pt x="897" y="201"/>
                  </a:lnTo>
                  <a:lnTo>
                    <a:pt x="897" y="200"/>
                  </a:lnTo>
                  <a:lnTo>
                    <a:pt x="899" y="198"/>
                  </a:lnTo>
                  <a:lnTo>
                    <a:pt x="897" y="198"/>
                  </a:lnTo>
                  <a:lnTo>
                    <a:pt x="897" y="196"/>
                  </a:lnTo>
                  <a:lnTo>
                    <a:pt x="893" y="198"/>
                  </a:lnTo>
                  <a:lnTo>
                    <a:pt x="895" y="198"/>
                  </a:lnTo>
                  <a:lnTo>
                    <a:pt x="895" y="200"/>
                  </a:lnTo>
                  <a:lnTo>
                    <a:pt x="893" y="200"/>
                  </a:lnTo>
                  <a:lnTo>
                    <a:pt x="887" y="198"/>
                  </a:lnTo>
                  <a:lnTo>
                    <a:pt x="887" y="196"/>
                  </a:lnTo>
                  <a:lnTo>
                    <a:pt x="885" y="192"/>
                  </a:lnTo>
                  <a:lnTo>
                    <a:pt x="883" y="192"/>
                  </a:lnTo>
                  <a:lnTo>
                    <a:pt x="885" y="190"/>
                  </a:lnTo>
                  <a:lnTo>
                    <a:pt x="885" y="188"/>
                  </a:lnTo>
                  <a:lnTo>
                    <a:pt x="883" y="188"/>
                  </a:lnTo>
                  <a:lnTo>
                    <a:pt x="883" y="186"/>
                  </a:lnTo>
                  <a:lnTo>
                    <a:pt x="881" y="184"/>
                  </a:lnTo>
                  <a:lnTo>
                    <a:pt x="879" y="182"/>
                  </a:lnTo>
                  <a:lnTo>
                    <a:pt x="876" y="180"/>
                  </a:lnTo>
                  <a:lnTo>
                    <a:pt x="876" y="178"/>
                  </a:lnTo>
                  <a:lnTo>
                    <a:pt x="877" y="178"/>
                  </a:lnTo>
                  <a:lnTo>
                    <a:pt x="879" y="180"/>
                  </a:lnTo>
                  <a:lnTo>
                    <a:pt x="879" y="178"/>
                  </a:lnTo>
                  <a:lnTo>
                    <a:pt x="881" y="176"/>
                  </a:lnTo>
                  <a:lnTo>
                    <a:pt x="883" y="176"/>
                  </a:lnTo>
                  <a:lnTo>
                    <a:pt x="883" y="175"/>
                  </a:lnTo>
                  <a:lnTo>
                    <a:pt x="885" y="175"/>
                  </a:lnTo>
                  <a:lnTo>
                    <a:pt x="885" y="173"/>
                  </a:lnTo>
                  <a:lnTo>
                    <a:pt x="883" y="171"/>
                  </a:lnTo>
                  <a:lnTo>
                    <a:pt x="883" y="169"/>
                  </a:lnTo>
                  <a:lnTo>
                    <a:pt x="885" y="169"/>
                  </a:lnTo>
                  <a:lnTo>
                    <a:pt x="885" y="167"/>
                  </a:lnTo>
                  <a:lnTo>
                    <a:pt x="883" y="167"/>
                  </a:lnTo>
                  <a:lnTo>
                    <a:pt x="885" y="167"/>
                  </a:lnTo>
                  <a:lnTo>
                    <a:pt x="887" y="167"/>
                  </a:lnTo>
                  <a:lnTo>
                    <a:pt x="889" y="167"/>
                  </a:lnTo>
                  <a:lnTo>
                    <a:pt x="887" y="167"/>
                  </a:lnTo>
                  <a:lnTo>
                    <a:pt x="887" y="169"/>
                  </a:lnTo>
                  <a:lnTo>
                    <a:pt x="889" y="169"/>
                  </a:lnTo>
                  <a:lnTo>
                    <a:pt x="889" y="167"/>
                  </a:lnTo>
                  <a:lnTo>
                    <a:pt x="891" y="167"/>
                  </a:lnTo>
                  <a:lnTo>
                    <a:pt x="891" y="169"/>
                  </a:lnTo>
                  <a:lnTo>
                    <a:pt x="889" y="169"/>
                  </a:lnTo>
                  <a:lnTo>
                    <a:pt x="891" y="169"/>
                  </a:lnTo>
                  <a:lnTo>
                    <a:pt x="891" y="167"/>
                  </a:lnTo>
                  <a:lnTo>
                    <a:pt x="893" y="169"/>
                  </a:lnTo>
                  <a:lnTo>
                    <a:pt x="895" y="169"/>
                  </a:lnTo>
                  <a:lnTo>
                    <a:pt x="895" y="171"/>
                  </a:lnTo>
                  <a:lnTo>
                    <a:pt x="897" y="173"/>
                  </a:lnTo>
                  <a:lnTo>
                    <a:pt x="899" y="173"/>
                  </a:lnTo>
                  <a:lnTo>
                    <a:pt x="899" y="175"/>
                  </a:lnTo>
                  <a:lnTo>
                    <a:pt x="901" y="175"/>
                  </a:lnTo>
                  <a:lnTo>
                    <a:pt x="901" y="176"/>
                  </a:lnTo>
                  <a:lnTo>
                    <a:pt x="902" y="176"/>
                  </a:lnTo>
                  <a:lnTo>
                    <a:pt x="902" y="178"/>
                  </a:lnTo>
                  <a:lnTo>
                    <a:pt x="904" y="180"/>
                  </a:lnTo>
                  <a:lnTo>
                    <a:pt x="904" y="182"/>
                  </a:lnTo>
                  <a:lnTo>
                    <a:pt x="904" y="184"/>
                  </a:lnTo>
                  <a:lnTo>
                    <a:pt x="904" y="182"/>
                  </a:lnTo>
                  <a:lnTo>
                    <a:pt x="904" y="180"/>
                  </a:lnTo>
                  <a:lnTo>
                    <a:pt x="904" y="178"/>
                  </a:lnTo>
                  <a:lnTo>
                    <a:pt x="902" y="176"/>
                  </a:lnTo>
                  <a:lnTo>
                    <a:pt x="902" y="175"/>
                  </a:lnTo>
                  <a:lnTo>
                    <a:pt x="901" y="175"/>
                  </a:lnTo>
                  <a:lnTo>
                    <a:pt x="902" y="173"/>
                  </a:lnTo>
                  <a:lnTo>
                    <a:pt x="901" y="173"/>
                  </a:lnTo>
                  <a:lnTo>
                    <a:pt x="899" y="173"/>
                  </a:lnTo>
                  <a:lnTo>
                    <a:pt x="899" y="171"/>
                  </a:lnTo>
                  <a:lnTo>
                    <a:pt x="897" y="169"/>
                  </a:lnTo>
                  <a:lnTo>
                    <a:pt x="897" y="167"/>
                  </a:lnTo>
                  <a:lnTo>
                    <a:pt x="895" y="167"/>
                  </a:lnTo>
                  <a:lnTo>
                    <a:pt x="893" y="165"/>
                  </a:lnTo>
                  <a:lnTo>
                    <a:pt x="893" y="163"/>
                  </a:lnTo>
                  <a:lnTo>
                    <a:pt x="895" y="161"/>
                  </a:lnTo>
                  <a:lnTo>
                    <a:pt x="899" y="161"/>
                  </a:lnTo>
                  <a:lnTo>
                    <a:pt x="901" y="161"/>
                  </a:lnTo>
                  <a:lnTo>
                    <a:pt x="899" y="161"/>
                  </a:lnTo>
                  <a:lnTo>
                    <a:pt x="895" y="161"/>
                  </a:lnTo>
                  <a:lnTo>
                    <a:pt x="893" y="161"/>
                  </a:lnTo>
                  <a:lnTo>
                    <a:pt x="893" y="159"/>
                  </a:lnTo>
                  <a:lnTo>
                    <a:pt x="895" y="159"/>
                  </a:lnTo>
                  <a:lnTo>
                    <a:pt x="895" y="157"/>
                  </a:lnTo>
                  <a:lnTo>
                    <a:pt x="895" y="155"/>
                  </a:lnTo>
                  <a:lnTo>
                    <a:pt x="895" y="157"/>
                  </a:lnTo>
                  <a:lnTo>
                    <a:pt x="893" y="157"/>
                  </a:lnTo>
                  <a:lnTo>
                    <a:pt x="891" y="159"/>
                  </a:lnTo>
                  <a:lnTo>
                    <a:pt x="891" y="161"/>
                  </a:lnTo>
                  <a:lnTo>
                    <a:pt x="889" y="161"/>
                  </a:lnTo>
                  <a:lnTo>
                    <a:pt x="887" y="159"/>
                  </a:lnTo>
                  <a:lnTo>
                    <a:pt x="885" y="157"/>
                  </a:lnTo>
                  <a:lnTo>
                    <a:pt x="883" y="155"/>
                  </a:lnTo>
                  <a:lnTo>
                    <a:pt x="883" y="153"/>
                  </a:lnTo>
                  <a:lnTo>
                    <a:pt x="881" y="153"/>
                  </a:lnTo>
                  <a:lnTo>
                    <a:pt x="881" y="152"/>
                  </a:lnTo>
                  <a:lnTo>
                    <a:pt x="883" y="152"/>
                  </a:lnTo>
                  <a:lnTo>
                    <a:pt x="883" y="150"/>
                  </a:lnTo>
                  <a:lnTo>
                    <a:pt x="881" y="150"/>
                  </a:lnTo>
                  <a:lnTo>
                    <a:pt x="881" y="148"/>
                  </a:lnTo>
                  <a:lnTo>
                    <a:pt x="881" y="146"/>
                  </a:lnTo>
                  <a:lnTo>
                    <a:pt x="881" y="144"/>
                  </a:lnTo>
                  <a:lnTo>
                    <a:pt x="881" y="142"/>
                  </a:lnTo>
                  <a:lnTo>
                    <a:pt x="879" y="142"/>
                  </a:lnTo>
                  <a:lnTo>
                    <a:pt x="881" y="142"/>
                  </a:lnTo>
                  <a:lnTo>
                    <a:pt x="881" y="140"/>
                  </a:lnTo>
                  <a:lnTo>
                    <a:pt x="881" y="138"/>
                  </a:lnTo>
                  <a:lnTo>
                    <a:pt x="881" y="136"/>
                  </a:lnTo>
                  <a:lnTo>
                    <a:pt x="881" y="134"/>
                  </a:lnTo>
                  <a:lnTo>
                    <a:pt x="881" y="132"/>
                  </a:lnTo>
                  <a:lnTo>
                    <a:pt x="881" y="130"/>
                  </a:lnTo>
                  <a:lnTo>
                    <a:pt x="883" y="129"/>
                  </a:lnTo>
                  <a:lnTo>
                    <a:pt x="887" y="130"/>
                  </a:lnTo>
                  <a:lnTo>
                    <a:pt x="889" y="130"/>
                  </a:lnTo>
                  <a:lnTo>
                    <a:pt x="893" y="132"/>
                  </a:lnTo>
                  <a:lnTo>
                    <a:pt x="901" y="136"/>
                  </a:lnTo>
                  <a:lnTo>
                    <a:pt x="902" y="138"/>
                  </a:lnTo>
                  <a:lnTo>
                    <a:pt x="904" y="138"/>
                  </a:lnTo>
                  <a:lnTo>
                    <a:pt x="906" y="140"/>
                  </a:lnTo>
                  <a:lnTo>
                    <a:pt x="908" y="142"/>
                  </a:lnTo>
                  <a:lnTo>
                    <a:pt x="908" y="140"/>
                  </a:lnTo>
                  <a:lnTo>
                    <a:pt x="906" y="138"/>
                  </a:lnTo>
                  <a:lnTo>
                    <a:pt x="904" y="138"/>
                  </a:lnTo>
                  <a:lnTo>
                    <a:pt x="899" y="132"/>
                  </a:lnTo>
                  <a:lnTo>
                    <a:pt x="897" y="132"/>
                  </a:lnTo>
                  <a:lnTo>
                    <a:pt x="893" y="130"/>
                  </a:lnTo>
                  <a:lnTo>
                    <a:pt x="893" y="129"/>
                  </a:lnTo>
                  <a:lnTo>
                    <a:pt x="891" y="129"/>
                  </a:lnTo>
                  <a:lnTo>
                    <a:pt x="891" y="127"/>
                  </a:lnTo>
                  <a:lnTo>
                    <a:pt x="889" y="127"/>
                  </a:lnTo>
                  <a:lnTo>
                    <a:pt x="889" y="125"/>
                  </a:lnTo>
                  <a:lnTo>
                    <a:pt x="889" y="127"/>
                  </a:lnTo>
                  <a:lnTo>
                    <a:pt x="883" y="127"/>
                  </a:lnTo>
                  <a:lnTo>
                    <a:pt x="883" y="125"/>
                  </a:lnTo>
                  <a:lnTo>
                    <a:pt x="885" y="121"/>
                  </a:lnTo>
                  <a:lnTo>
                    <a:pt x="885" y="119"/>
                  </a:lnTo>
                  <a:lnTo>
                    <a:pt x="885" y="121"/>
                  </a:lnTo>
                  <a:lnTo>
                    <a:pt x="887" y="123"/>
                  </a:lnTo>
                  <a:lnTo>
                    <a:pt x="889" y="125"/>
                  </a:lnTo>
                  <a:lnTo>
                    <a:pt x="889" y="123"/>
                  </a:lnTo>
                  <a:lnTo>
                    <a:pt x="889" y="121"/>
                  </a:lnTo>
                  <a:lnTo>
                    <a:pt x="889" y="119"/>
                  </a:lnTo>
                  <a:lnTo>
                    <a:pt x="891" y="121"/>
                  </a:lnTo>
                  <a:lnTo>
                    <a:pt x="893" y="123"/>
                  </a:lnTo>
                  <a:lnTo>
                    <a:pt x="897" y="123"/>
                  </a:lnTo>
                  <a:lnTo>
                    <a:pt x="901" y="125"/>
                  </a:lnTo>
                  <a:lnTo>
                    <a:pt x="904" y="125"/>
                  </a:lnTo>
                  <a:lnTo>
                    <a:pt x="908" y="125"/>
                  </a:lnTo>
                  <a:lnTo>
                    <a:pt x="910" y="125"/>
                  </a:lnTo>
                  <a:lnTo>
                    <a:pt x="912" y="129"/>
                  </a:lnTo>
                  <a:lnTo>
                    <a:pt x="914" y="129"/>
                  </a:lnTo>
                  <a:lnTo>
                    <a:pt x="912" y="127"/>
                  </a:lnTo>
                  <a:lnTo>
                    <a:pt x="912" y="125"/>
                  </a:lnTo>
                  <a:lnTo>
                    <a:pt x="910" y="125"/>
                  </a:lnTo>
                  <a:lnTo>
                    <a:pt x="908" y="125"/>
                  </a:lnTo>
                  <a:lnTo>
                    <a:pt x="904" y="123"/>
                  </a:lnTo>
                  <a:lnTo>
                    <a:pt x="901" y="121"/>
                  </a:lnTo>
                  <a:lnTo>
                    <a:pt x="899" y="121"/>
                  </a:lnTo>
                  <a:lnTo>
                    <a:pt x="891" y="117"/>
                  </a:lnTo>
                  <a:lnTo>
                    <a:pt x="889" y="117"/>
                  </a:lnTo>
                  <a:lnTo>
                    <a:pt x="889" y="115"/>
                  </a:lnTo>
                  <a:lnTo>
                    <a:pt x="889" y="113"/>
                  </a:lnTo>
                  <a:lnTo>
                    <a:pt x="889" y="111"/>
                  </a:lnTo>
                  <a:lnTo>
                    <a:pt x="889" y="109"/>
                  </a:lnTo>
                  <a:lnTo>
                    <a:pt x="895" y="106"/>
                  </a:lnTo>
                  <a:lnTo>
                    <a:pt x="897" y="107"/>
                  </a:lnTo>
                  <a:lnTo>
                    <a:pt x="897" y="109"/>
                  </a:lnTo>
                  <a:lnTo>
                    <a:pt x="897" y="111"/>
                  </a:lnTo>
                  <a:lnTo>
                    <a:pt x="899" y="111"/>
                  </a:lnTo>
                  <a:lnTo>
                    <a:pt x="899" y="113"/>
                  </a:lnTo>
                  <a:lnTo>
                    <a:pt x="901" y="113"/>
                  </a:lnTo>
                  <a:lnTo>
                    <a:pt x="901" y="115"/>
                  </a:lnTo>
                  <a:lnTo>
                    <a:pt x="902" y="115"/>
                  </a:lnTo>
                  <a:lnTo>
                    <a:pt x="902" y="113"/>
                  </a:lnTo>
                  <a:lnTo>
                    <a:pt x="899" y="109"/>
                  </a:lnTo>
                  <a:lnTo>
                    <a:pt x="899" y="107"/>
                  </a:lnTo>
                  <a:lnTo>
                    <a:pt x="897" y="106"/>
                  </a:lnTo>
                  <a:lnTo>
                    <a:pt x="899" y="106"/>
                  </a:lnTo>
                  <a:lnTo>
                    <a:pt x="904" y="102"/>
                  </a:lnTo>
                  <a:lnTo>
                    <a:pt x="912" y="104"/>
                  </a:lnTo>
                  <a:lnTo>
                    <a:pt x="912" y="106"/>
                  </a:lnTo>
                  <a:lnTo>
                    <a:pt x="912" y="107"/>
                  </a:lnTo>
                  <a:lnTo>
                    <a:pt x="912" y="109"/>
                  </a:lnTo>
                  <a:lnTo>
                    <a:pt x="914" y="111"/>
                  </a:lnTo>
                  <a:lnTo>
                    <a:pt x="914" y="109"/>
                  </a:lnTo>
                  <a:lnTo>
                    <a:pt x="914" y="107"/>
                  </a:lnTo>
                  <a:lnTo>
                    <a:pt x="914" y="106"/>
                  </a:lnTo>
                  <a:lnTo>
                    <a:pt x="914" y="104"/>
                  </a:lnTo>
                  <a:lnTo>
                    <a:pt x="912" y="102"/>
                  </a:lnTo>
                  <a:lnTo>
                    <a:pt x="908" y="100"/>
                  </a:lnTo>
                  <a:lnTo>
                    <a:pt x="908" y="98"/>
                  </a:lnTo>
                  <a:lnTo>
                    <a:pt x="914" y="94"/>
                  </a:lnTo>
                  <a:lnTo>
                    <a:pt x="918" y="92"/>
                  </a:lnTo>
                  <a:lnTo>
                    <a:pt x="922" y="90"/>
                  </a:lnTo>
                  <a:lnTo>
                    <a:pt x="924" y="92"/>
                  </a:lnTo>
                  <a:lnTo>
                    <a:pt x="924" y="90"/>
                  </a:lnTo>
                  <a:lnTo>
                    <a:pt x="925" y="88"/>
                  </a:lnTo>
                  <a:lnTo>
                    <a:pt x="925" y="86"/>
                  </a:lnTo>
                  <a:lnTo>
                    <a:pt x="933" y="86"/>
                  </a:lnTo>
                  <a:lnTo>
                    <a:pt x="939" y="86"/>
                  </a:lnTo>
                  <a:lnTo>
                    <a:pt x="941" y="88"/>
                  </a:lnTo>
                  <a:lnTo>
                    <a:pt x="947" y="88"/>
                  </a:lnTo>
                  <a:lnTo>
                    <a:pt x="949" y="88"/>
                  </a:lnTo>
                  <a:lnTo>
                    <a:pt x="949" y="90"/>
                  </a:lnTo>
                  <a:lnTo>
                    <a:pt x="949" y="92"/>
                  </a:lnTo>
                  <a:lnTo>
                    <a:pt x="950" y="94"/>
                  </a:lnTo>
                  <a:lnTo>
                    <a:pt x="950" y="96"/>
                  </a:lnTo>
                  <a:lnTo>
                    <a:pt x="952" y="96"/>
                  </a:lnTo>
                  <a:lnTo>
                    <a:pt x="952" y="98"/>
                  </a:lnTo>
                  <a:lnTo>
                    <a:pt x="952" y="100"/>
                  </a:lnTo>
                  <a:lnTo>
                    <a:pt x="952" y="102"/>
                  </a:lnTo>
                  <a:lnTo>
                    <a:pt x="952" y="104"/>
                  </a:lnTo>
                  <a:lnTo>
                    <a:pt x="952" y="106"/>
                  </a:lnTo>
                  <a:lnTo>
                    <a:pt x="952" y="107"/>
                  </a:lnTo>
                  <a:lnTo>
                    <a:pt x="952" y="109"/>
                  </a:lnTo>
                  <a:lnTo>
                    <a:pt x="952" y="111"/>
                  </a:lnTo>
                  <a:lnTo>
                    <a:pt x="952" y="113"/>
                  </a:lnTo>
                  <a:lnTo>
                    <a:pt x="962" y="119"/>
                  </a:lnTo>
                  <a:lnTo>
                    <a:pt x="962" y="121"/>
                  </a:lnTo>
                  <a:lnTo>
                    <a:pt x="962" y="123"/>
                  </a:lnTo>
                  <a:lnTo>
                    <a:pt x="962" y="125"/>
                  </a:lnTo>
                  <a:lnTo>
                    <a:pt x="962" y="127"/>
                  </a:lnTo>
                  <a:lnTo>
                    <a:pt x="962" y="129"/>
                  </a:lnTo>
                  <a:lnTo>
                    <a:pt x="960" y="129"/>
                  </a:lnTo>
                  <a:lnTo>
                    <a:pt x="962" y="130"/>
                  </a:lnTo>
                  <a:lnTo>
                    <a:pt x="962" y="132"/>
                  </a:lnTo>
                  <a:lnTo>
                    <a:pt x="962" y="134"/>
                  </a:lnTo>
                  <a:lnTo>
                    <a:pt x="962" y="136"/>
                  </a:lnTo>
                  <a:lnTo>
                    <a:pt x="964" y="136"/>
                  </a:lnTo>
                  <a:lnTo>
                    <a:pt x="966" y="138"/>
                  </a:lnTo>
                  <a:lnTo>
                    <a:pt x="968" y="140"/>
                  </a:lnTo>
                  <a:lnTo>
                    <a:pt x="968" y="142"/>
                  </a:lnTo>
                  <a:lnTo>
                    <a:pt x="966" y="142"/>
                  </a:lnTo>
                  <a:lnTo>
                    <a:pt x="966" y="144"/>
                  </a:lnTo>
                  <a:lnTo>
                    <a:pt x="964" y="144"/>
                  </a:lnTo>
                  <a:lnTo>
                    <a:pt x="964" y="146"/>
                  </a:lnTo>
                  <a:lnTo>
                    <a:pt x="964" y="148"/>
                  </a:lnTo>
                  <a:lnTo>
                    <a:pt x="962" y="148"/>
                  </a:lnTo>
                  <a:lnTo>
                    <a:pt x="962" y="150"/>
                  </a:lnTo>
                  <a:lnTo>
                    <a:pt x="960" y="153"/>
                  </a:lnTo>
                  <a:lnTo>
                    <a:pt x="956" y="155"/>
                  </a:lnTo>
                  <a:lnTo>
                    <a:pt x="956" y="157"/>
                  </a:lnTo>
                  <a:lnTo>
                    <a:pt x="954" y="161"/>
                  </a:lnTo>
                  <a:lnTo>
                    <a:pt x="954" y="163"/>
                  </a:lnTo>
                  <a:lnTo>
                    <a:pt x="952" y="163"/>
                  </a:lnTo>
                  <a:lnTo>
                    <a:pt x="952" y="165"/>
                  </a:lnTo>
                  <a:lnTo>
                    <a:pt x="950" y="167"/>
                  </a:lnTo>
                  <a:lnTo>
                    <a:pt x="949" y="167"/>
                  </a:lnTo>
                  <a:lnTo>
                    <a:pt x="950" y="167"/>
                  </a:lnTo>
                  <a:lnTo>
                    <a:pt x="952" y="167"/>
                  </a:lnTo>
                  <a:lnTo>
                    <a:pt x="956" y="157"/>
                  </a:lnTo>
                  <a:lnTo>
                    <a:pt x="958" y="157"/>
                  </a:lnTo>
                  <a:lnTo>
                    <a:pt x="960" y="155"/>
                  </a:lnTo>
                  <a:lnTo>
                    <a:pt x="962" y="153"/>
                  </a:lnTo>
                  <a:lnTo>
                    <a:pt x="964" y="153"/>
                  </a:lnTo>
                  <a:lnTo>
                    <a:pt x="964" y="155"/>
                  </a:lnTo>
                  <a:lnTo>
                    <a:pt x="964" y="157"/>
                  </a:lnTo>
                  <a:lnTo>
                    <a:pt x="964" y="159"/>
                  </a:lnTo>
                  <a:lnTo>
                    <a:pt x="962" y="159"/>
                  </a:lnTo>
                  <a:lnTo>
                    <a:pt x="964" y="159"/>
                  </a:lnTo>
                  <a:lnTo>
                    <a:pt x="964" y="161"/>
                  </a:lnTo>
                  <a:lnTo>
                    <a:pt x="962" y="161"/>
                  </a:lnTo>
                  <a:lnTo>
                    <a:pt x="960" y="165"/>
                  </a:lnTo>
                  <a:lnTo>
                    <a:pt x="958" y="167"/>
                  </a:lnTo>
                  <a:lnTo>
                    <a:pt x="958" y="169"/>
                  </a:lnTo>
                  <a:lnTo>
                    <a:pt x="958" y="171"/>
                  </a:lnTo>
                  <a:lnTo>
                    <a:pt x="956" y="171"/>
                  </a:lnTo>
                  <a:lnTo>
                    <a:pt x="960" y="173"/>
                  </a:lnTo>
                  <a:lnTo>
                    <a:pt x="960" y="175"/>
                  </a:lnTo>
                  <a:lnTo>
                    <a:pt x="962" y="175"/>
                  </a:lnTo>
                  <a:lnTo>
                    <a:pt x="962" y="176"/>
                  </a:lnTo>
                  <a:lnTo>
                    <a:pt x="960" y="176"/>
                  </a:lnTo>
                  <a:lnTo>
                    <a:pt x="960" y="175"/>
                  </a:lnTo>
                  <a:lnTo>
                    <a:pt x="954" y="176"/>
                  </a:lnTo>
                  <a:lnTo>
                    <a:pt x="956" y="176"/>
                  </a:lnTo>
                  <a:lnTo>
                    <a:pt x="954" y="176"/>
                  </a:lnTo>
                  <a:lnTo>
                    <a:pt x="954" y="178"/>
                  </a:lnTo>
                  <a:lnTo>
                    <a:pt x="956" y="178"/>
                  </a:lnTo>
                  <a:lnTo>
                    <a:pt x="958" y="178"/>
                  </a:lnTo>
                  <a:lnTo>
                    <a:pt x="958" y="180"/>
                  </a:lnTo>
                  <a:lnTo>
                    <a:pt x="958" y="182"/>
                  </a:lnTo>
                  <a:lnTo>
                    <a:pt x="958" y="184"/>
                  </a:lnTo>
                  <a:lnTo>
                    <a:pt x="956" y="184"/>
                  </a:lnTo>
                  <a:lnTo>
                    <a:pt x="956" y="186"/>
                  </a:lnTo>
                  <a:lnTo>
                    <a:pt x="958" y="184"/>
                  </a:lnTo>
                  <a:lnTo>
                    <a:pt x="960" y="184"/>
                  </a:lnTo>
                  <a:lnTo>
                    <a:pt x="960" y="180"/>
                  </a:lnTo>
                  <a:lnTo>
                    <a:pt x="962" y="180"/>
                  </a:lnTo>
                  <a:lnTo>
                    <a:pt x="964" y="178"/>
                  </a:lnTo>
                  <a:lnTo>
                    <a:pt x="966" y="178"/>
                  </a:lnTo>
                  <a:lnTo>
                    <a:pt x="966" y="176"/>
                  </a:lnTo>
                  <a:lnTo>
                    <a:pt x="966" y="175"/>
                  </a:lnTo>
                  <a:lnTo>
                    <a:pt x="964" y="173"/>
                  </a:lnTo>
                  <a:lnTo>
                    <a:pt x="964" y="171"/>
                  </a:lnTo>
                  <a:lnTo>
                    <a:pt x="966" y="171"/>
                  </a:lnTo>
                  <a:lnTo>
                    <a:pt x="966" y="169"/>
                  </a:lnTo>
                  <a:lnTo>
                    <a:pt x="968" y="169"/>
                  </a:lnTo>
                  <a:lnTo>
                    <a:pt x="968" y="171"/>
                  </a:lnTo>
                  <a:lnTo>
                    <a:pt x="968" y="169"/>
                  </a:lnTo>
                  <a:lnTo>
                    <a:pt x="966" y="167"/>
                  </a:lnTo>
                  <a:lnTo>
                    <a:pt x="968" y="165"/>
                  </a:lnTo>
                  <a:lnTo>
                    <a:pt x="970" y="165"/>
                  </a:lnTo>
                  <a:lnTo>
                    <a:pt x="970" y="169"/>
                  </a:lnTo>
                  <a:lnTo>
                    <a:pt x="972" y="171"/>
                  </a:lnTo>
                  <a:lnTo>
                    <a:pt x="972" y="173"/>
                  </a:lnTo>
                  <a:lnTo>
                    <a:pt x="977" y="175"/>
                  </a:lnTo>
                  <a:lnTo>
                    <a:pt x="975" y="173"/>
                  </a:lnTo>
                  <a:lnTo>
                    <a:pt x="973" y="173"/>
                  </a:lnTo>
                  <a:lnTo>
                    <a:pt x="972" y="171"/>
                  </a:lnTo>
                  <a:lnTo>
                    <a:pt x="972" y="167"/>
                  </a:lnTo>
                  <a:lnTo>
                    <a:pt x="970" y="167"/>
                  </a:lnTo>
                  <a:lnTo>
                    <a:pt x="970" y="165"/>
                  </a:lnTo>
                  <a:lnTo>
                    <a:pt x="968" y="163"/>
                  </a:lnTo>
                  <a:lnTo>
                    <a:pt x="970" y="163"/>
                  </a:lnTo>
                  <a:lnTo>
                    <a:pt x="970" y="159"/>
                  </a:lnTo>
                  <a:lnTo>
                    <a:pt x="972" y="159"/>
                  </a:lnTo>
                  <a:lnTo>
                    <a:pt x="973" y="157"/>
                  </a:lnTo>
                  <a:lnTo>
                    <a:pt x="973" y="155"/>
                  </a:lnTo>
                  <a:lnTo>
                    <a:pt x="973" y="153"/>
                  </a:lnTo>
                  <a:lnTo>
                    <a:pt x="975" y="153"/>
                  </a:lnTo>
                  <a:lnTo>
                    <a:pt x="975" y="155"/>
                  </a:lnTo>
                  <a:lnTo>
                    <a:pt x="975" y="157"/>
                  </a:lnTo>
                  <a:lnTo>
                    <a:pt x="975" y="159"/>
                  </a:lnTo>
                  <a:lnTo>
                    <a:pt x="977" y="161"/>
                  </a:lnTo>
                  <a:lnTo>
                    <a:pt x="977" y="163"/>
                  </a:lnTo>
                  <a:lnTo>
                    <a:pt x="977" y="165"/>
                  </a:lnTo>
                  <a:lnTo>
                    <a:pt x="975" y="167"/>
                  </a:lnTo>
                  <a:lnTo>
                    <a:pt x="975" y="169"/>
                  </a:lnTo>
                  <a:lnTo>
                    <a:pt x="975" y="167"/>
                  </a:lnTo>
                  <a:lnTo>
                    <a:pt x="977" y="167"/>
                  </a:lnTo>
                  <a:lnTo>
                    <a:pt x="979" y="167"/>
                  </a:lnTo>
                  <a:lnTo>
                    <a:pt x="979" y="169"/>
                  </a:lnTo>
                  <a:lnTo>
                    <a:pt x="979" y="171"/>
                  </a:lnTo>
                  <a:lnTo>
                    <a:pt x="979" y="169"/>
                  </a:lnTo>
                  <a:lnTo>
                    <a:pt x="979" y="167"/>
                  </a:lnTo>
                  <a:lnTo>
                    <a:pt x="979" y="165"/>
                  </a:lnTo>
                  <a:lnTo>
                    <a:pt x="979" y="163"/>
                  </a:lnTo>
                  <a:lnTo>
                    <a:pt x="981" y="163"/>
                  </a:lnTo>
                  <a:lnTo>
                    <a:pt x="981" y="161"/>
                  </a:lnTo>
                  <a:lnTo>
                    <a:pt x="981" y="159"/>
                  </a:lnTo>
                  <a:lnTo>
                    <a:pt x="983" y="159"/>
                  </a:lnTo>
                  <a:lnTo>
                    <a:pt x="985" y="163"/>
                  </a:lnTo>
                  <a:lnTo>
                    <a:pt x="987" y="165"/>
                  </a:lnTo>
                  <a:lnTo>
                    <a:pt x="989" y="167"/>
                  </a:lnTo>
                  <a:lnTo>
                    <a:pt x="987" y="167"/>
                  </a:lnTo>
                  <a:lnTo>
                    <a:pt x="987" y="169"/>
                  </a:lnTo>
                  <a:lnTo>
                    <a:pt x="989" y="171"/>
                  </a:lnTo>
                  <a:lnTo>
                    <a:pt x="987" y="171"/>
                  </a:lnTo>
                  <a:lnTo>
                    <a:pt x="987" y="173"/>
                  </a:lnTo>
                  <a:lnTo>
                    <a:pt x="987" y="175"/>
                  </a:lnTo>
                  <a:lnTo>
                    <a:pt x="987" y="176"/>
                  </a:lnTo>
                  <a:lnTo>
                    <a:pt x="985" y="178"/>
                  </a:lnTo>
                  <a:lnTo>
                    <a:pt x="985" y="180"/>
                  </a:lnTo>
                  <a:lnTo>
                    <a:pt x="983" y="180"/>
                  </a:lnTo>
                  <a:lnTo>
                    <a:pt x="983" y="182"/>
                  </a:lnTo>
                  <a:lnTo>
                    <a:pt x="985" y="182"/>
                  </a:lnTo>
                  <a:lnTo>
                    <a:pt x="987" y="182"/>
                  </a:lnTo>
                  <a:lnTo>
                    <a:pt x="991" y="184"/>
                  </a:lnTo>
                  <a:lnTo>
                    <a:pt x="995" y="188"/>
                  </a:lnTo>
                  <a:lnTo>
                    <a:pt x="995" y="186"/>
                  </a:lnTo>
                  <a:lnTo>
                    <a:pt x="993" y="184"/>
                  </a:lnTo>
                  <a:lnTo>
                    <a:pt x="995" y="184"/>
                  </a:lnTo>
                  <a:lnTo>
                    <a:pt x="993" y="184"/>
                  </a:lnTo>
                  <a:lnTo>
                    <a:pt x="993" y="182"/>
                  </a:lnTo>
                  <a:lnTo>
                    <a:pt x="991" y="182"/>
                  </a:lnTo>
                  <a:lnTo>
                    <a:pt x="989" y="180"/>
                  </a:lnTo>
                  <a:lnTo>
                    <a:pt x="989" y="178"/>
                  </a:lnTo>
                  <a:lnTo>
                    <a:pt x="989" y="176"/>
                  </a:lnTo>
                  <a:lnTo>
                    <a:pt x="989" y="175"/>
                  </a:lnTo>
                  <a:lnTo>
                    <a:pt x="989" y="173"/>
                  </a:lnTo>
                  <a:lnTo>
                    <a:pt x="989" y="171"/>
                  </a:lnTo>
                  <a:lnTo>
                    <a:pt x="991" y="171"/>
                  </a:lnTo>
                  <a:lnTo>
                    <a:pt x="995" y="175"/>
                  </a:lnTo>
                  <a:lnTo>
                    <a:pt x="997" y="176"/>
                  </a:lnTo>
                  <a:lnTo>
                    <a:pt x="997" y="178"/>
                  </a:lnTo>
                  <a:lnTo>
                    <a:pt x="997" y="182"/>
                  </a:lnTo>
                  <a:lnTo>
                    <a:pt x="997" y="184"/>
                  </a:lnTo>
                  <a:lnTo>
                    <a:pt x="1000" y="190"/>
                  </a:lnTo>
                  <a:lnTo>
                    <a:pt x="1002" y="192"/>
                  </a:lnTo>
                  <a:lnTo>
                    <a:pt x="1004" y="192"/>
                  </a:lnTo>
                  <a:lnTo>
                    <a:pt x="1002" y="190"/>
                  </a:lnTo>
                  <a:lnTo>
                    <a:pt x="1000" y="188"/>
                  </a:lnTo>
                  <a:lnTo>
                    <a:pt x="1000" y="186"/>
                  </a:lnTo>
                  <a:lnTo>
                    <a:pt x="998" y="186"/>
                  </a:lnTo>
                  <a:lnTo>
                    <a:pt x="998" y="184"/>
                  </a:lnTo>
                  <a:lnTo>
                    <a:pt x="998" y="182"/>
                  </a:lnTo>
                  <a:lnTo>
                    <a:pt x="1000" y="182"/>
                  </a:lnTo>
                  <a:lnTo>
                    <a:pt x="1000" y="184"/>
                  </a:lnTo>
                  <a:lnTo>
                    <a:pt x="1002" y="184"/>
                  </a:lnTo>
                  <a:lnTo>
                    <a:pt x="1002" y="186"/>
                  </a:lnTo>
                  <a:lnTo>
                    <a:pt x="1004" y="186"/>
                  </a:lnTo>
                  <a:lnTo>
                    <a:pt x="1004" y="188"/>
                  </a:lnTo>
                  <a:lnTo>
                    <a:pt x="1004" y="190"/>
                  </a:lnTo>
                  <a:lnTo>
                    <a:pt x="1006" y="190"/>
                  </a:lnTo>
                  <a:lnTo>
                    <a:pt x="1006" y="192"/>
                  </a:lnTo>
                  <a:lnTo>
                    <a:pt x="1006" y="194"/>
                  </a:lnTo>
                  <a:lnTo>
                    <a:pt x="1008" y="194"/>
                  </a:lnTo>
                  <a:lnTo>
                    <a:pt x="1008" y="192"/>
                  </a:lnTo>
                  <a:lnTo>
                    <a:pt x="1008" y="190"/>
                  </a:lnTo>
                  <a:lnTo>
                    <a:pt x="1006" y="190"/>
                  </a:lnTo>
                  <a:lnTo>
                    <a:pt x="1006" y="188"/>
                  </a:lnTo>
                  <a:lnTo>
                    <a:pt x="1004" y="188"/>
                  </a:lnTo>
                  <a:lnTo>
                    <a:pt x="1002" y="184"/>
                  </a:lnTo>
                  <a:lnTo>
                    <a:pt x="1002" y="182"/>
                  </a:lnTo>
                  <a:lnTo>
                    <a:pt x="1000" y="182"/>
                  </a:lnTo>
                  <a:lnTo>
                    <a:pt x="1000" y="180"/>
                  </a:lnTo>
                  <a:lnTo>
                    <a:pt x="998" y="182"/>
                  </a:lnTo>
                  <a:lnTo>
                    <a:pt x="998" y="180"/>
                  </a:lnTo>
                  <a:lnTo>
                    <a:pt x="997" y="178"/>
                  </a:lnTo>
                  <a:lnTo>
                    <a:pt x="997" y="176"/>
                  </a:lnTo>
                  <a:lnTo>
                    <a:pt x="997" y="175"/>
                  </a:lnTo>
                  <a:lnTo>
                    <a:pt x="995" y="173"/>
                  </a:lnTo>
                  <a:lnTo>
                    <a:pt x="993" y="173"/>
                  </a:lnTo>
                  <a:lnTo>
                    <a:pt x="989" y="169"/>
                  </a:lnTo>
                  <a:lnTo>
                    <a:pt x="991" y="167"/>
                  </a:lnTo>
                  <a:lnTo>
                    <a:pt x="991" y="165"/>
                  </a:lnTo>
                  <a:lnTo>
                    <a:pt x="991" y="163"/>
                  </a:lnTo>
                  <a:lnTo>
                    <a:pt x="993" y="161"/>
                  </a:lnTo>
                  <a:lnTo>
                    <a:pt x="995" y="161"/>
                  </a:lnTo>
                  <a:lnTo>
                    <a:pt x="995" y="163"/>
                  </a:lnTo>
                  <a:lnTo>
                    <a:pt x="995" y="165"/>
                  </a:lnTo>
                  <a:lnTo>
                    <a:pt x="995" y="167"/>
                  </a:lnTo>
                  <a:lnTo>
                    <a:pt x="995" y="169"/>
                  </a:lnTo>
                  <a:lnTo>
                    <a:pt x="997" y="169"/>
                  </a:lnTo>
                  <a:lnTo>
                    <a:pt x="997" y="171"/>
                  </a:lnTo>
                  <a:lnTo>
                    <a:pt x="997" y="169"/>
                  </a:lnTo>
                  <a:lnTo>
                    <a:pt x="995" y="167"/>
                  </a:lnTo>
                  <a:lnTo>
                    <a:pt x="997" y="165"/>
                  </a:lnTo>
                  <a:lnTo>
                    <a:pt x="997" y="163"/>
                  </a:lnTo>
                  <a:lnTo>
                    <a:pt x="1002" y="165"/>
                  </a:lnTo>
                  <a:lnTo>
                    <a:pt x="1002" y="167"/>
                  </a:lnTo>
                  <a:lnTo>
                    <a:pt x="1004" y="167"/>
                  </a:lnTo>
                  <a:lnTo>
                    <a:pt x="1006" y="167"/>
                  </a:lnTo>
                  <a:lnTo>
                    <a:pt x="1008" y="169"/>
                  </a:lnTo>
                  <a:lnTo>
                    <a:pt x="1008" y="171"/>
                  </a:lnTo>
                  <a:lnTo>
                    <a:pt x="1008" y="173"/>
                  </a:lnTo>
                  <a:lnTo>
                    <a:pt x="1010" y="173"/>
                  </a:lnTo>
                  <a:lnTo>
                    <a:pt x="1010" y="175"/>
                  </a:lnTo>
                  <a:lnTo>
                    <a:pt x="1008" y="175"/>
                  </a:lnTo>
                  <a:lnTo>
                    <a:pt x="1010" y="175"/>
                  </a:lnTo>
                  <a:lnTo>
                    <a:pt x="1010" y="173"/>
                  </a:lnTo>
                  <a:lnTo>
                    <a:pt x="1010" y="171"/>
                  </a:lnTo>
                  <a:lnTo>
                    <a:pt x="1014" y="171"/>
                  </a:lnTo>
                  <a:lnTo>
                    <a:pt x="1016" y="171"/>
                  </a:lnTo>
                  <a:lnTo>
                    <a:pt x="1016" y="173"/>
                  </a:lnTo>
                  <a:lnTo>
                    <a:pt x="1020" y="173"/>
                  </a:lnTo>
                  <a:lnTo>
                    <a:pt x="1018" y="171"/>
                  </a:lnTo>
                  <a:lnTo>
                    <a:pt x="1014" y="171"/>
                  </a:lnTo>
                  <a:lnTo>
                    <a:pt x="1010" y="171"/>
                  </a:lnTo>
                  <a:lnTo>
                    <a:pt x="1010" y="169"/>
                  </a:lnTo>
                  <a:lnTo>
                    <a:pt x="1008" y="169"/>
                  </a:lnTo>
                  <a:lnTo>
                    <a:pt x="1006" y="167"/>
                  </a:lnTo>
                  <a:lnTo>
                    <a:pt x="1004" y="165"/>
                  </a:lnTo>
                  <a:lnTo>
                    <a:pt x="1002" y="165"/>
                  </a:lnTo>
                  <a:lnTo>
                    <a:pt x="1000" y="163"/>
                  </a:lnTo>
                  <a:lnTo>
                    <a:pt x="995" y="157"/>
                  </a:lnTo>
                  <a:lnTo>
                    <a:pt x="995" y="155"/>
                  </a:lnTo>
                  <a:lnTo>
                    <a:pt x="995" y="153"/>
                  </a:lnTo>
                  <a:lnTo>
                    <a:pt x="997" y="152"/>
                  </a:lnTo>
                  <a:lnTo>
                    <a:pt x="997" y="150"/>
                  </a:lnTo>
                  <a:lnTo>
                    <a:pt x="1000" y="146"/>
                  </a:lnTo>
                  <a:lnTo>
                    <a:pt x="1002" y="146"/>
                  </a:lnTo>
                  <a:lnTo>
                    <a:pt x="1002" y="144"/>
                  </a:lnTo>
                  <a:lnTo>
                    <a:pt x="1004" y="144"/>
                  </a:lnTo>
                  <a:lnTo>
                    <a:pt x="1006" y="144"/>
                  </a:lnTo>
                  <a:lnTo>
                    <a:pt x="1008" y="142"/>
                  </a:lnTo>
                  <a:lnTo>
                    <a:pt x="1010" y="140"/>
                  </a:lnTo>
                  <a:lnTo>
                    <a:pt x="1016" y="142"/>
                  </a:lnTo>
                  <a:lnTo>
                    <a:pt x="1021" y="142"/>
                  </a:lnTo>
                  <a:lnTo>
                    <a:pt x="1023" y="142"/>
                  </a:lnTo>
                  <a:lnTo>
                    <a:pt x="1023" y="144"/>
                  </a:lnTo>
                  <a:lnTo>
                    <a:pt x="1023" y="146"/>
                  </a:lnTo>
                  <a:lnTo>
                    <a:pt x="1025" y="146"/>
                  </a:lnTo>
                  <a:lnTo>
                    <a:pt x="1023" y="146"/>
                  </a:lnTo>
                  <a:lnTo>
                    <a:pt x="1025" y="148"/>
                  </a:lnTo>
                  <a:lnTo>
                    <a:pt x="1031" y="150"/>
                  </a:lnTo>
                  <a:lnTo>
                    <a:pt x="1033" y="150"/>
                  </a:lnTo>
                  <a:lnTo>
                    <a:pt x="1033" y="152"/>
                  </a:lnTo>
                  <a:lnTo>
                    <a:pt x="1033" y="153"/>
                  </a:lnTo>
                  <a:lnTo>
                    <a:pt x="1033" y="155"/>
                  </a:lnTo>
                  <a:lnTo>
                    <a:pt x="1035" y="155"/>
                  </a:lnTo>
                  <a:lnTo>
                    <a:pt x="1035" y="153"/>
                  </a:lnTo>
                  <a:lnTo>
                    <a:pt x="1033" y="152"/>
                  </a:lnTo>
                  <a:lnTo>
                    <a:pt x="1035" y="152"/>
                  </a:lnTo>
                  <a:lnTo>
                    <a:pt x="1035" y="150"/>
                  </a:lnTo>
                  <a:lnTo>
                    <a:pt x="1037" y="150"/>
                  </a:lnTo>
                  <a:lnTo>
                    <a:pt x="1039" y="150"/>
                  </a:lnTo>
                  <a:lnTo>
                    <a:pt x="1041" y="152"/>
                  </a:lnTo>
                  <a:lnTo>
                    <a:pt x="1043" y="152"/>
                  </a:lnTo>
                  <a:lnTo>
                    <a:pt x="1043" y="153"/>
                  </a:lnTo>
                  <a:lnTo>
                    <a:pt x="1048" y="155"/>
                  </a:lnTo>
                  <a:lnTo>
                    <a:pt x="1048" y="157"/>
                  </a:lnTo>
                  <a:lnTo>
                    <a:pt x="1048" y="159"/>
                  </a:lnTo>
                  <a:lnTo>
                    <a:pt x="1050" y="161"/>
                  </a:lnTo>
                  <a:lnTo>
                    <a:pt x="1050" y="163"/>
                  </a:lnTo>
                  <a:lnTo>
                    <a:pt x="1052" y="167"/>
                  </a:lnTo>
                  <a:lnTo>
                    <a:pt x="1050" y="169"/>
                  </a:lnTo>
                  <a:lnTo>
                    <a:pt x="1050" y="171"/>
                  </a:lnTo>
                  <a:lnTo>
                    <a:pt x="1046" y="175"/>
                  </a:lnTo>
                  <a:lnTo>
                    <a:pt x="1043" y="173"/>
                  </a:lnTo>
                  <a:lnTo>
                    <a:pt x="1041" y="173"/>
                  </a:lnTo>
                  <a:lnTo>
                    <a:pt x="1035" y="176"/>
                  </a:lnTo>
                  <a:lnTo>
                    <a:pt x="1033" y="176"/>
                  </a:lnTo>
                  <a:lnTo>
                    <a:pt x="1033" y="178"/>
                  </a:lnTo>
                  <a:lnTo>
                    <a:pt x="1033" y="180"/>
                  </a:lnTo>
                  <a:lnTo>
                    <a:pt x="1033" y="182"/>
                  </a:lnTo>
                  <a:lnTo>
                    <a:pt x="1031" y="182"/>
                  </a:lnTo>
                  <a:lnTo>
                    <a:pt x="1029" y="184"/>
                  </a:lnTo>
                  <a:lnTo>
                    <a:pt x="1029" y="186"/>
                  </a:lnTo>
                  <a:lnTo>
                    <a:pt x="1029" y="188"/>
                  </a:lnTo>
                  <a:lnTo>
                    <a:pt x="1029" y="186"/>
                  </a:lnTo>
                  <a:lnTo>
                    <a:pt x="1031" y="184"/>
                  </a:lnTo>
                  <a:lnTo>
                    <a:pt x="1031" y="182"/>
                  </a:lnTo>
                  <a:lnTo>
                    <a:pt x="1033" y="182"/>
                  </a:lnTo>
                  <a:lnTo>
                    <a:pt x="1033" y="180"/>
                  </a:lnTo>
                  <a:lnTo>
                    <a:pt x="1035" y="180"/>
                  </a:lnTo>
                  <a:lnTo>
                    <a:pt x="1035" y="178"/>
                  </a:lnTo>
                  <a:lnTo>
                    <a:pt x="1035" y="176"/>
                  </a:lnTo>
                  <a:lnTo>
                    <a:pt x="1041" y="175"/>
                  </a:lnTo>
                  <a:lnTo>
                    <a:pt x="1043" y="175"/>
                  </a:lnTo>
                  <a:lnTo>
                    <a:pt x="1046" y="176"/>
                  </a:lnTo>
                  <a:lnTo>
                    <a:pt x="1046" y="178"/>
                  </a:lnTo>
                  <a:lnTo>
                    <a:pt x="1043" y="180"/>
                  </a:lnTo>
                  <a:lnTo>
                    <a:pt x="1041" y="180"/>
                  </a:lnTo>
                  <a:lnTo>
                    <a:pt x="1041" y="182"/>
                  </a:lnTo>
                  <a:lnTo>
                    <a:pt x="1041" y="184"/>
                  </a:lnTo>
                  <a:lnTo>
                    <a:pt x="1041" y="186"/>
                  </a:lnTo>
                  <a:lnTo>
                    <a:pt x="1041" y="188"/>
                  </a:lnTo>
                  <a:lnTo>
                    <a:pt x="1039" y="188"/>
                  </a:lnTo>
                  <a:lnTo>
                    <a:pt x="1041" y="188"/>
                  </a:lnTo>
                  <a:lnTo>
                    <a:pt x="1039" y="190"/>
                  </a:lnTo>
                  <a:lnTo>
                    <a:pt x="1039" y="192"/>
                  </a:lnTo>
                  <a:lnTo>
                    <a:pt x="1037" y="194"/>
                  </a:lnTo>
                  <a:lnTo>
                    <a:pt x="1035" y="196"/>
                  </a:lnTo>
                  <a:lnTo>
                    <a:pt x="1033" y="196"/>
                  </a:lnTo>
                  <a:lnTo>
                    <a:pt x="1035" y="196"/>
                  </a:lnTo>
                  <a:lnTo>
                    <a:pt x="1037" y="196"/>
                  </a:lnTo>
                  <a:lnTo>
                    <a:pt x="1039" y="194"/>
                  </a:lnTo>
                  <a:lnTo>
                    <a:pt x="1039" y="192"/>
                  </a:lnTo>
                  <a:lnTo>
                    <a:pt x="1041" y="190"/>
                  </a:lnTo>
                  <a:lnTo>
                    <a:pt x="1041" y="188"/>
                  </a:lnTo>
                  <a:lnTo>
                    <a:pt x="1041" y="186"/>
                  </a:lnTo>
                  <a:lnTo>
                    <a:pt x="1043" y="184"/>
                  </a:lnTo>
                  <a:lnTo>
                    <a:pt x="1043" y="182"/>
                  </a:lnTo>
                  <a:lnTo>
                    <a:pt x="1043" y="180"/>
                  </a:lnTo>
                  <a:lnTo>
                    <a:pt x="1046" y="180"/>
                  </a:lnTo>
                  <a:lnTo>
                    <a:pt x="1048" y="178"/>
                  </a:lnTo>
                  <a:lnTo>
                    <a:pt x="1048" y="176"/>
                  </a:lnTo>
                  <a:lnTo>
                    <a:pt x="1048" y="175"/>
                  </a:lnTo>
                  <a:lnTo>
                    <a:pt x="1050" y="175"/>
                  </a:lnTo>
                  <a:lnTo>
                    <a:pt x="1050" y="173"/>
                  </a:lnTo>
                  <a:lnTo>
                    <a:pt x="1050" y="175"/>
                  </a:lnTo>
                  <a:lnTo>
                    <a:pt x="1052" y="175"/>
                  </a:lnTo>
                  <a:lnTo>
                    <a:pt x="1058" y="175"/>
                  </a:lnTo>
                  <a:lnTo>
                    <a:pt x="1062" y="176"/>
                  </a:lnTo>
                  <a:lnTo>
                    <a:pt x="1064" y="176"/>
                  </a:lnTo>
                  <a:lnTo>
                    <a:pt x="1064" y="178"/>
                  </a:lnTo>
                  <a:lnTo>
                    <a:pt x="1064" y="180"/>
                  </a:lnTo>
                  <a:lnTo>
                    <a:pt x="1066" y="182"/>
                  </a:lnTo>
                  <a:lnTo>
                    <a:pt x="1064" y="184"/>
                  </a:lnTo>
                  <a:lnTo>
                    <a:pt x="1064" y="186"/>
                  </a:lnTo>
                  <a:lnTo>
                    <a:pt x="1064" y="188"/>
                  </a:lnTo>
                  <a:lnTo>
                    <a:pt x="1062" y="190"/>
                  </a:lnTo>
                  <a:lnTo>
                    <a:pt x="1060" y="190"/>
                  </a:lnTo>
                  <a:lnTo>
                    <a:pt x="1058" y="190"/>
                  </a:lnTo>
                  <a:lnTo>
                    <a:pt x="1058" y="188"/>
                  </a:lnTo>
                  <a:lnTo>
                    <a:pt x="1058" y="190"/>
                  </a:lnTo>
                  <a:lnTo>
                    <a:pt x="1058" y="192"/>
                  </a:lnTo>
                  <a:lnTo>
                    <a:pt x="1056" y="192"/>
                  </a:lnTo>
                  <a:lnTo>
                    <a:pt x="1056" y="194"/>
                  </a:lnTo>
                  <a:lnTo>
                    <a:pt x="1054" y="194"/>
                  </a:lnTo>
                  <a:lnTo>
                    <a:pt x="1052" y="196"/>
                  </a:lnTo>
                  <a:lnTo>
                    <a:pt x="1050" y="194"/>
                  </a:lnTo>
                  <a:lnTo>
                    <a:pt x="1045" y="196"/>
                  </a:lnTo>
                  <a:lnTo>
                    <a:pt x="1045" y="198"/>
                  </a:lnTo>
                  <a:lnTo>
                    <a:pt x="1050" y="196"/>
                  </a:lnTo>
                  <a:lnTo>
                    <a:pt x="1052" y="196"/>
                  </a:lnTo>
                  <a:lnTo>
                    <a:pt x="1052" y="198"/>
                  </a:lnTo>
                  <a:lnTo>
                    <a:pt x="1048" y="201"/>
                  </a:lnTo>
                  <a:lnTo>
                    <a:pt x="1046" y="203"/>
                  </a:lnTo>
                  <a:lnTo>
                    <a:pt x="1045" y="205"/>
                  </a:lnTo>
                  <a:lnTo>
                    <a:pt x="1046" y="203"/>
                  </a:lnTo>
                  <a:lnTo>
                    <a:pt x="1048" y="203"/>
                  </a:lnTo>
                  <a:lnTo>
                    <a:pt x="1050" y="201"/>
                  </a:lnTo>
                  <a:lnTo>
                    <a:pt x="1052" y="200"/>
                  </a:lnTo>
                  <a:lnTo>
                    <a:pt x="1052" y="198"/>
                  </a:lnTo>
                  <a:lnTo>
                    <a:pt x="1054" y="198"/>
                  </a:lnTo>
                  <a:lnTo>
                    <a:pt x="1054" y="196"/>
                  </a:lnTo>
                  <a:lnTo>
                    <a:pt x="1056" y="196"/>
                  </a:lnTo>
                  <a:lnTo>
                    <a:pt x="1056" y="198"/>
                  </a:lnTo>
                  <a:lnTo>
                    <a:pt x="1056" y="200"/>
                  </a:lnTo>
                  <a:lnTo>
                    <a:pt x="1056" y="201"/>
                  </a:lnTo>
                  <a:lnTo>
                    <a:pt x="1054" y="201"/>
                  </a:lnTo>
                  <a:lnTo>
                    <a:pt x="1054" y="203"/>
                  </a:lnTo>
                  <a:lnTo>
                    <a:pt x="1050" y="203"/>
                  </a:lnTo>
                  <a:lnTo>
                    <a:pt x="1050" y="205"/>
                  </a:lnTo>
                  <a:lnTo>
                    <a:pt x="1048" y="205"/>
                  </a:lnTo>
                  <a:lnTo>
                    <a:pt x="1048" y="207"/>
                  </a:lnTo>
                  <a:lnTo>
                    <a:pt x="1050" y="205"/>
                  </a:lnTo>
                  <a:lnTo>
                    <a:pt x="1054" y="205"/>
                  </a:lnTo>
                  <a:lnTo>
                    <a:pt x="1054" y="207"/>
                  </a:lnTo>
                  <a:lnTo>
                    <a:pt x="1052" y="207"/>
                  </a:lnTo>
                  <a:lnTo>
                    <a:pt x="1054" y="209"/>
                  </a:lnTo>
                  <a:lnTo>
                    <a:pt x="1056" y="209"/>
                  </a:lnTo>
                  <a:lnTo>
                    <a:pt x="1056" y="211"/>
                  </a:lnTo>
                  <a:lnTo>
                    <a:pt x="1054" y="213"/>
                  </a:lnTo>
                  <a:lnTo>
                    <a:pt x="1054" y="215"/>
                  </a:lnTo>
                  <a:lnTo>
                    <a:pt x="1052" y="215"/>
                  </a:lnTo>
                  <a:lnTo>
                    <a:pt x="1052" y="217"/>
                  </a:lnTo>
                  <a:lnTo>
                    <a:pt x="1050" y="219"/>
                  </a:lnTo>
                  <a:lnTo>
                    <a:pt x="1050" y="221"/>
                  </a:lnTo>
                  <a:lnTo>
                    <a:pt x="1048" y="221"/>
                  </a:lnTo>
                  <a:lnTo>
                    <a:pt x="1050" y="221"/>
                  </a:lnTo>
                  <a:lnTo>
                    <a:pt x="1052" y="219"/>
                  </a:lnTo>
                  <a:lnTo>
                    <a:pt x="1052" y="217"/>
                  </a:lnTo>
                  <a:lnTo>
                    <a:pt x="1054" y="217"/>
                  </a:lnTo>
                  <a:lnTo>
                    <a:pt x="1054" y="215"/>
                  </a:lnTo>
                  <a:lnTo>
                    <a:pt x="1056" y="213"/>
                  </a:lnTo>
                  <a:lnTo>
                    <a:pt x="1056" y="211"/>
                  </a:lnTo>
                  <a:lnTo>
                    <a:pt x="1056" y="209"/>
                  </a:lnTo>
                  <a:lnTo>
                    <a:pt x="1056" y="207"/>
                  </a:lnTo>
                  <a:lnTo>
                    <a:pt x="1054" y="205"/>
                  </a:lnTo>
                  <a:lnTo>
                    <a:pt x="1056" y="203"/>
                  </a:lnTo>
                  <a:lnTo>
                    <a:pt x="1058" y="201"/>
                  </a:lnTo>
                  <a:lnTo>
                    <a:pt x="1058" y="198"/>
                  </a:lnTo>
                  <a:lnTo>
                    <a:pt x="1060" y="198"/>
                  </a:lnTo>
                  <a:lnTo>
                    <a:pt x="1062" y="196"/>
                  </a:lnTo>
                  <a:lnTo>
                    <a:pt x="1062" y="194"/>
                  </a:lnTo>
                  <a:lnTo>
                    <a:pt x="1064" y="194"/>
                  </a:lnTo>
                  <a:lnTo>
                    <a:pt x="1066" y="194"/>
                  </a:lnTo>
                  <a:lnTo>
                    <a:pt x="1066" y="196"/>
                  </a:lnTo>
                  <a:lnTo>
                    <a:pt x="1064" y="198"/>
                  </a:lnTo>
                  <a:lnTo>
                    <a:pt x="1064" y="200"/>
                  </a:lnTo>
                  <a:lnTo>
                    <a:pt x="1064" y="201"/>
                  </a:lnTo>
                  <a:lnTo>
                    <a:pt x="1064" y="203"/>
                  </a:lnTo>
                  <a:lnTo>
                    <a:pt x="1064" y="201"/>
                  </a:lnTo>
                  <a:lnTo>
                    <a:pt x="1064" y="200"/>
                  </a:lnTo>
                  <a:lnTo>
                    <a:pt x="1066" y="198"/>
                  </a:lnTo>
                  <a:lnTo>
                    <a:pt x="1066" y="196"/>
                  </a:lnTo>
                  <a:lnTo>
                    <a:pt x="1068" y="194"/>
                  </a:lnTo>
                  <a:lnTo>
                    <a:pt x="1068" y="192"/>
                  </a:lnTo>
                  <a:lnTo>
                    <a:pt x="1071" y="192"/>
                  </a:lnTo>
                  <a:lnTo>
                    <a:pt x="1071" y="194"/>
                  </a:lnTo>
                  <a:lnTo>
                    <a:pt x="1071" y="192"/>
                  </a:lnTo>
                  <a:lnTo>
                    <a:pt x="1073" y="192"/>
                  </a:lnTo>
                  <a:lnTo>
                    <a:pt x="1073" y="194"/>
                  </a:lnTo>
                  <a:lnTo>
                    <a:pt x="1073" y="196"/>
                  </a:lnTo>
                  <a:lnTo>
                    <a:pt x="1069" y="198"/>
                  </a:lnTo>
                  <a:lnTo>
                    <a:pt x="1069" y="200"/>
                  </a:lnTo>
                  <a:lnTo>
                    <a:pt x="1069" y="201"/>
                  </a:lnTo>
                  <a:lnTo>
                    <a:pt x="1068" y="201"/>
                  </a:lnTo>
                  <a:lnTo>
                    <a:pt x="1068" y="203"/>
                  </a:lnTo>
                  <a:lnTo>
                    <a:pt x="1068" y="205"/>
                  </a:lnTo>
                  <a:lnTo>
                    <a:pt x="1066" y="207"/>
                  </a:lnTo>
                  <a:lnTo>
                    <a:pt x="1068" y="207"/>
                  </a:lnTo>
                  <a:lnTo>
                    <a:pt x="1066" y="207"/>
                  </a:lnTo>
                  <a:lnTo>
                    <a:pt x="1064" y="209"/>
                  </a:lnTo>
                  <a:lnTo>
                    <a:pt x="1062" y="209"/>
                  </a:lnTo>
                  <a:lnTo>
                    <a:pt x="1062" y="211"/>
                  </a:lnTo>
                  <a:lnTo>
                    <a:pt x="1062" y="209"/>
                  </a:lnTo>
                  <a:lnTo>
                    <a:pt x="1064" y="209"/>
                  </a:lnTo>
                  <a:lnTo>
                    <a:pt x="1066" y="209"/>
                  </a:lnTo>
                  <a:lnTo>
                    <a:pt x="1066" y="211"/>
                  </a:lnTo>
                  <a:lnTo>
                    <a:pt x="1066" y="213"/>
                  </a:lnTo>
                  <a:lnTo>
                    <a:pt x="1066" y="215"/>
                  </a:lnTo>
                  <a:lnTo>
                    <a:pt x="1064" y="215"/>
                  </a:lnTo>
                  <a:lnTo>
                    <a:pt x="1066" y="215"/>
                  </a:lnTo>
                  <a:lnTo>
                    <a:pt x="1066" y="217"/>
                  </a:lnTo>
                  <a:lnTo>
                    <a:pt x="1064" y="219"/>
                  </a:lnTo>
                  <a:lnTo>
                    <a:pt x="1064" y="221"/>
                  </a:lnTo>
                  <a:lnTo>
                    <a:pt x="1068" y="215"/>
                  </a:lnTo>
                  <a:lnTo>
                    <a:pt x="1068" y="213"/>
                  </a:lnTo>
                  <a:lnTo>
                    <a:pt x="1068" y="209"/>
                  </a:lnTo>
                  <a:lnTo>
                    <a:pt x="1068" y="207"/>
                  </a:lnTo>
                  <a:lnTo>
                    <a:pt x="1068" y="205"/>
                  </a:lnTo>
                  <a:lnTo>
                    <a:pt x="1069" y="205"/>
                  </a:lnTo>
                  <a:lnTo>
                    <a:pt x="1069" y="203"/>
                  </a:lnTo>
                  <a:lnTo>
                    <a:pt x="1071" y="201"/>
                  </a:lnTo>
                  <a:lnTo>
                    <a:pt x="1073" y="201"/>
                  </a:lnTo>
                  <a:lnTo>
                    <a:pt x="1073" y="203"/>
                  </a:lnTo>
                  <a:lnTo>
                    <a:pt x="1073" y="205"/>
                  </a:lnTo>
                  <a:lnTo>
                    <a:pt x="1073" y="207"/>
                  </a:lnTo>
                  <a:lnTo>
                    <a:pt x="1071" y="209"/>
                  </a:lnTo>
                  <a:lnTo>
                    <a:pt x="1073" y="209"/>
                  </a:lnTo>
                  <a:lnTo>
                    <a:pt x="1073" y="211"/>
                  </a:lnTo>
                  <a:lnTo>
                    <a:pt x="1073" y="213"/>
                  </a:lnTo>
                  <a:lnTo>
                    <a:pt x="1073" y="211"/>
                  </a:lnTo>
                  <a:lnTo>
                    <a:pt x="1075" y="211"/>
                  </a:lnTo>
                  <a:lnTo>
                    <a:pt x="1075" y="209"/>
                  </a:lnTo>
                  <a:lnTo>
                    <a:pt x="1075" y="211"/>
                  </a:lnTo>
                  <a:lnTo>
                    <a:pt x="1077" y="211"/>
                  </a:lnTo>
                  <a:lnTo>
                    <a:pt x="1075" y="211"/>
                  </a:lnTo>
                  <a:lnTo>
                    <a:pt x="1075" y="213"/>
                  </a:lnTo>
                  <a:lnTo>
                    <a:pt x="1075" y="215"/>
                  </a:lnTo>
                  <a:lnTo>
                    <a:pt x="1073" y="215"/>
                  </a:lnTo>
                  <a:lnTo>
                    <a:pt x="1073" y="217"/>
                  </a:lnTo>
                  <a:lnTo>
                    <a:pt x="1071" y="217"/>
                  </a:lnTo>
                  <a:lnTo>
                    <a:pt x="1071" y="219"/>
                  </a:lnTo>
                  <a:lnTo>
                    <a:pt x="1071" y="221"/>
                  </a:lnTo>
                  <a:lnTo>
                    <a:pt x="1071" y="223"/>
                  </a:lnTo>
                  <a:lnTo>
                    <a:pt x="1071" y="224"/>
                  </a:lnTo>
                  <a:lnTo>
                    <a:pt x="1071" y="226"/>
                  </a:lnTo>
                  <a:lnTo>
                    <a:pt x="1069" y="226"/>
                  </a:lnTo>
                  <a:lnTo>
                    <a:pt x="1068" y="228"/>
                  </a:lnTo>
                  <a:lnTo>
                    <a:pt x="1069" y="228"/>
                  </a:lnTo>
                  <a:lnTo>
                    <a:pt x="1069" y="226"/>
                  </a:lnTo>
                  <a:lnTo>
                    <a:pt x="1071" y="226"/>
                  </a:lnTo>
                  <a:lnTo>
                    <a:pt x="1071" y="224"/>
                  </a:lnTo>
                  <a:lnTo>
                    <a:pt x="1071" y="223"/>
                  </a:lnTo>
                  <a:lnTo>
                    <a:pt x="1071" y="221"/>
                  </a:lnTo>
                  <a:lnTo>
                    <a:pt x="1073" y="221"/>
                  </a:lnTo>
                  <a:lnTo>
                    <a:pt x="1073" y="219"/>
                  </a:lnTo>
                  <a:lnTo>
                    <a:pt x="1073" y="217"/>
                  </a:lnTo>
                  <a:lnTo>
                    <a:pt x="1075" y="217"/>
                  </a:lnTo>
                  <a:lnTo>
                    <a:pt x="1075" y="215"/>
                  </a:lnTo>
                  <a:lnTo>
                    <a:pt x="1075" y="213"/>
                  </a:lnTo>
                  <a:lnTo>
                    <a:pt x="1077" y="213"/>
                  </a:lnTo>
                  <a:lnTo>
                    <a:pt x="1079" y="215"/>
                  </a:lnTo>
                  <a:lnTo>
                    <a:pt x="1079" y="217"/>
                  </a:lnTo>
                  <a:lnTo>
                    <a:pt x="1081" y="217"/>
                  </a:lnTo>
                  <a:lnTo>
                    <a:pt x="1079" y="219"/>
                  </a:lnTo>
                  <a:lnTo>
                    <a:pt x="1079" y="221"/>
                  </a:lnTo>
                  <a:lnTo>
                    <a:pt x="1079" y="223"/>
                  </a:lnTo>
                  <a:lnTo>
                    <a:pt x="1079" y="224"/>
                  </a:lnTo>
                  <a:lnTo>
                    <a:pt x="1077" y="226"/>
                  </a:lnTo>
                  <a:lnTo>
                    <a:pt x="1075" y="228"/>
                  </a:lnTo>
                  <a:lnTo>
                    <a:pt x="1075" y="230"/>
                  </a:lnTo>
                  <a:lnTo>
                    <a:pt x="1077" y="230"/>
                  </a:lnTo>
                  <a:lnTo>
                    <a:pt x="1077" y="232"/>
                  </a:lnTo>
                  <a:lnTo>
                    <a:pt x="1077" y="230"/>
                  </a:lnTo>
                  <a:lnTo>
                    <a:pt x="1077" y="228"/>
                  </a:lnTo>
                  <a:lnTo>
                    <a:pt x="1077" y="226"/>
                  </a:lnTo>
                  <a:lnTo>
                    <a:pt x="1079" y="226"/>
                  </a:lnTo>
                  <a:lnTo>
                    <a:pt x="1079" y="224"/>
                  </a:lnTo>
                  <a:lnTo>
                    <a:pt x="1079" y="223"/>
                  </a:lnTo>
                  <a:lnTo>
                    <a:pt x="1079" y="221"/>
                  </a:lnTo>
                  <a:lnTo>
                    <a:pt x="1079" y="219"/>
                  </a:lnTo>
                  <a:lnTo>
                    <a:pt x="1081" y="219"/>
                  </a:lnTo>
                  <a:lnTo>
                    <a:pt x="1083" y="219"/>
                  </a:lnTo>
                  <a:lnTo>
                    <a:pt x="1083" y="217"/>
                  </a:lnTo>
                  <a:lnTo>
                    <a:pt x="1083" y="215"/>
                  </a:lnTo>
                  <a:lnTo>
                    <a:pt x="1083" y="213"/>
                  </a:lnTo>
                  <a:lnTo>
                    <a:pt x="1083" y="211"/>
                  </a:lnTo>
                  <a:lnTo>
                    <a:pt x="1083" y="209"/>
                  </a:lnTo>
                  <a:lnTo>
                    <a:pt x="1085" y="209"/>
                  </a:lnTo>
                  <a:lnTo>
                    <a:pt x="1087" y="209"/>
                  </a:lnTo>
                  <a:lnTo>
                    <a:pt x="1087" y="207"/>
                  </a:lnTo>
                  <a:lnTo>
                    <a:pt x="1085" y="207"/>
                  </a:lnTo>
                  <a:lnTo>
                    <a:pt x="1085" y="205"/>
                  </a:lnTo>
                  <a:lnTo>
                    <a:pt x="1087" y="205"/>
                  </a:lnTo>
                  <a:lnTo>
                    <a:pt x="1089" y="203"/>
                  </a:lnTo>
                  <a:lnTo>
                    <a:pt x="1089" y="201"/>
                  </a:lnTo>
                  <a:lnTo>
                    <a:pt x="1089" y="200"/>
                  </a:lnTo>
                  <a:lnTo>
                    <a:pt x="1089" y="198"/>
                  </a:lnTo>
                  <a:lnTo>
                    <a:pt x="1091" y="198"/>
                  </a:lnTo>
                  <a:lnTo>
                    <a:pt x="1096" y="200"/>
                  </a:lnTo>
                  <a:lnTo>
                    <a:pt x="1100" y="201"/>
                  </a:lnTo>
                  <a:lnTo>
                    <a:pt x="1102" y="203"/>
                  </a:lnTo>
                  <a:lnTo>
                    <a:pt x="1106" y="205"/>
                  </a:lnTo>
                  <a:lnTo>
                    <a:pt x="1106" y="207"/>
                  </a:lnTo>
                  <a:lnTo>
                    <a:pt x="1108" y="207"/>
                  </a:lnTo>
                  <a:lnTo>
                    <a:pt x="1108" y="209"/>
                  </a:lnTo>
                  <a:lnTo>
                    <a:pt x="1110" y="211"/>
                  </a:lnTo>
                  <a:lnTo>
                    <a:pt x="1112" y="217"/>
                  </a:lnTo>
                  <a:lnTo>
                    <a:pt x="1112" y="219"/>
                  </a:lnTo>
                  <a:lnTo>
                    <a:pt x="1110" y="221"/>
                  </a:lnTo>
                  <a:lnTo>
                    <a:pt x="1110" y="223"/>
                  </a:lnTo>
                  <a:lnTo>
                    <a:pt x="1108" y="224"/>
                  </a:lnTo>
                  <a:lnTo>
                    <a:pt x="1108" y="226"/>
                  </a:lnTo>
                  <a:lnTo>
                    <a:pt x="1104" y="226"/>
                  </a:lnTo>
                  <a:lnTo>
                    <a:pt x="1100" y="224"/>
                  </a:lnTo>
                  <a:lnTo>
                    <a:pt x="1098" y="226"/>
                  </a:lnTo>
                  <a:lnTo>
                    <a:pt x="1096" y="226"/>
                  </a:lnTo>
                  <a:lnTo>
                    <a:pt x="1096" y="228"/>
                  </a:lnTo>
                  <a:lnTo>
                    <a:pt x="1096" y="230"/>
                  </a:lnTo>
                  <a:lnTo>
                    <a:pt x="1096" y="232"/>
                  </a:lnTo>
                  <a:lnTo>
                    <a:pt x="1094" y="232"/>
                  </a:lnTo>
                  <a:lnTo>
                    <a:pt x="1094" y="234"/>
                  </a:lnTo>
                  <a:lnTo>
                    <a:pt x="1093" y="234"/>
                  </a:lnTo>
                  <a:lnTo>
                    <a:pt x="1094" y="234"/>
                  </a:lnTo>
                  <a:lnTo>
                    <a:pt x="1093" y="236"/>
                  </a:lnTo>
                  <a:lnTo>
                    <a:pt x="1087" y="240"/>
                  </a:lnTo>
                  <a:lnTo>
                    <a:pt x="1091" y="238"/>
                  </a:lnTo>
                  <a:lnTo>
                    <a:pt x="1094" y="236"/>
                  </a:lnTo>
                  <a:lnTo>
                    <a:pt x="1094" y="238"/>
                  </a:lnTo>
                  <a:lnTo>
                    <a:pt x="1096" y="238"/>
                  </a:lnTo>
                  <a:lnTo>
                    <a:pt x="1096" y="240"/>
                  </a:lnTo>
                  <a:lnTo>
                    <a:pt x="1094" y="242"/>
                  </a:lnTo>
                  <a:lnTo>
                    <a:pt x="1093" y="242"/>
                  </a:lnTo>
                  <a:lnTo>
                    <a:pt x="1093" y="244"/>
                  </a:lnTo>
                  <a:lnTo>
                    <a:pt x="1094" y="244"/>
                  </a:lnTo>
                  <a:lnTo>
                    <a:pt x="1093" y="246"/>
                  </a:lnTo>
                  <a:lnTo>
                    <a:pt x="1091" y="248"/>
                  </a:lnTo>
                  <a:lnTo>
                    <a:pt x="1089" y="248"/>
                  </a:lnTo>
                  <a:lnTo>
                    <a:pt x="1089" y="249"/>
                  </a:lnTo>
                  <a:lnTo>
                    <a:pt x="1089" y="248"/>
                  </a:lnTo>
                  <a:lnTo>
                    <a:pt x="1091" y="248"/>
                  </a:lnTo>
                  <a:lnTo>
                    <a:pt x="1089" y="249"/>
                  </a:lnTo>
                  <a:lnTo>
                    <a:pt x="1091" y="249"/>
                  </a:lnTo>
                  <a:lnTo>
                    <a:pt x="1091" y="248"/>
                  </a:lnTo>
                  <a:lnTo>
                    <a:pt x="1093" y="248"/>
                  </a:lnTo>
                  <a:lnTo>
                    <a:pt x="1093" y="246"/>
                  </a:lnTo>
                  <a:lnTo>
                    <a:pt x="1094" y="246"/>
                  </a:lnTo>
                  <a:lnTo>
                    <a:pt x="1094" y="244"/>
                  </a:lnTo>
                  <a:lnTo>
                    <a:pt x="1094" y="242"/>
                  </a:lnTo>
                  <a:lnTo>
                    <a:pt x="1100" y="240"/>
                  </a:lnTo>
                  <a:lnTo>
                    <a:pt x="1102" y="240"/>
                  </a:lnTo>
                  <a:lnTo>
                    <a:pt x="1102" y="238"/>
                  </a:lnTo>
                  <a:lnTo>
                    <a:pt x="1106" y="236"/>
                  </a:lnTo>
                  <a:lnTo>
                    <a:pt x="1110" y="236"/>
                  </a:lnTo>
                  <a:lnTo>
                    <a:pt x="1112" y="238"/>
                  </a:lnTo>
                  <a:lnTo>
                    <a:pt x="1110" y="236"/>
                  </a:lnTo>
                  <a:lnTo>
                    <a:pt x="1110" y="234"/>
                  </a:lnTo>
                  <a:lnTo>
                    <a:pt x="1110" y="232"/>
                  </a:lnTo>
                  <a:lnTo>
                    <a:pt x="1112" y="232"/>
                  </a:lnTo>
                  <a:lnTo>
                    <a:pt x="1112" y="230"/>
                  </a:lnTo>
                  <a:lnTo>
                    <a:pt x="1112" y="228"/>
                  </a:lnTo>
                  <a:lnTo>
                    <a:pt x="1116" y="226"/>
                  </a:lnTo>
                  <a:lnTo>
                    <a:pt x="1117" y="224"/>
                  </a:lnTo>
                  <a:lnTo>
                    <a:pt x="1119" y="226"/>
                  </a:lnTo>
                  <a:lnTo>
                    <a:pt x="1121" y="226"/>
                  </a:lnTo>
                  <a:lnTo>
                    <a:pt x="1121" y="228"/>
                  </a:lnTo>
                  <a:lnTo>
                    <a:pt x="1121" y="230"/>
                  </a:lnTo>
                  <a:lnTo>
                    <a:pt x="1121" y="232"/>
                  </a:lnTo>
                  <a:lnTo>
                    <a:pt x="1121" y="234"/>
                  </a:lnTo>
                  <a:lnTo>
                    <a:pt x="1121" y="236"/>
                  </a:lnTo>
                  <a:lnTo>
                    <a:pt x="1119" y="238"/>
                  </a:lnTo>
                  <a:lnTo>
                    <a:pt x="1119" y="240"/>
                  </a:lnTo>
                  <a:lnTo>
                    <a:pt x="1119" y="242"/>
                  </a:lnTo>
                  <a:lnTo>
                    <a:pt x="1117" y="244"/>
                  </a:lnTo>
                  <a:lnTo>
                    <a:pt x="1114" y="246"/>
                  </a:lnTo>
                  <a:lnTo>
                    <a:pt x="1114" y="248"/>
                  </a:lnTo>
                  <a:lnTo>
                    <a:pt x="1112" y="248"/>
                  </a:lnTo>
                  <a:lnTo>
                    <a:pt x="1112" y="249"/>
                  </a:lnTo>
                  <a:lnTo>
                    <a:pt x="1112" y="251"/>
                  </a:lnTo>
                  <a:lnTo>
                    <a:pt x="1110" y="251"/>
                  </a:lnTo>
                  <a:lnTo>
                    <a:pt x="1106" y="249"/>
                  </a:lnTo>
                  <a:lnTo>
                    <a:pt x="1104" y="249"/>
                  </a:lnTo>
                  <a:lnTo>
                    <a:pt x="1106" y="251"/>
                  </a:lnTo>
                  <a:lnTo>
                    <a:pt x="1106" y="253"/>
                  </a:lnTo>
                  <a:lnTo>
                    <a:pt x="1104" y="253"/>
                  </a:lnTo>
                  <a:lnTo>
                    <a:pt x="1102" y="255"/>
                  </a:lnTo>
                  <a:lnTo>
                    <a:pt x="1102" y="257"/>
                  </a:lnTo>
                  <a:lnTo>
                    <a:pt x="1100" y="257"/>
                  </a:lnTo>
                  <a:lnTo>
                    <a:pt x="1098" y="259"/>
                  </a:lnTo>
                  <a:lnTo>
                    <a:pt x="1100" y="259"/>
                  </a:lnTo>
                  <a:lnTo>
                    <a:pt x="1102" y="257"/>
                  </a:lnTo>
                  <a:lnTo>
                    <a:pt x="1102" y="259"/>
                  </a:lnTo>
                  <a:lnTo>
                    <a:pt x="1102" y="261"/>
                  </a:lnTo>
                  <a:lnTo>
                    <a:pt x="1102" y="263"/>
                  </a:lnTo>
                  <a:lnTo>
                    <a:pt x="1100" y="265"/>
                  </a:lnTo>
                  <a:lnTo>
                    <a:pt x="1102" y="265"/>
                  </a:lnTo>
                  <a:lnTo>
                    <a:pt x="1102" y="263"/>
                  </a:lnTo>
                  <a:lnTo>
                    <a:pt x="1104" y="261"/>
                  </a:lnTo>
                  <a:lnTo>
                    <a:pt x="1104" y="259"/>
                  </a:lnTo>
                  <a:lnTo>
                    <a:pt x="1104" y="257"/>
                  </a:lnTo>
                  <a:lnTo>
                    <a:pt x="1104" y="255"/>
                  </a:lnTo>
                  <a:lnTo>
                    <a:pt x="1106" y="253"/>
                  </a:lnTo>
                  <a:lnTo>
                    <a:pt x="1106" y="251"/>
                  </a:lnTo>
                  <a:lnTo>
                    <a:pt x="1108" y="251"/>
                  </a:lnTo>
                  <a:lnTo>
                    <a:pt x="1110" y="251"/>
                  </a:lnTo>
                  <a:lnTo>
                    <a:pt x="1110" y="253"/>
                  </a:lnTo>
                  <a:lnTo>
                    <a:pt x="1112" y="253"/>
                  </a:lnTo>
                  <a:lnTo>
                    <a:pt x="1110" y="259"/>
                  </a:lnTo>
                  <a:lnTo>
                    <a:pt x="1110" y="261"/>
                  </a:lnTo>
                  <a:lnTo>
                    <a:pt x="1110" y="263"/>
                  </a:lnTo>
                  <a:lnTo>
                    <a:pt x="1110" y="265"/>
                  </a:lnTo>
                  <a:lnTo>
                    <a:pt x="1110" y="267"/>
                  </a:lnTo>
                  <a:lnTo>
                    <a:pt x="1110" y="269"/>
                  </a:lnTo>
                  <a:lnTo>
                    <a:pt x="1108" y="269"/>
                  </a:lnTo>
                  <a:lnTo>
                    <a:pt x="1108" y="271"/>
                  </a:lnTo>
                  <a:lnTo>
                    <a:pt x="1108" y="272"/>
                  </a:lnTo>
                  <a:lnTo>
                    <a:pt x="1106" y="274"/>
                  </a:lnTo>
                  <a:lnTo>
                    <a:pt x="1106" y="276"/>
                  </a:lnTo>
                  <a:lnTo>
                    <a:pt x="1106" y="274"/>
                  </a:lnTo>
                  <a:lnTo>
                    <a:pt x="1108" y="274"/>
                  </a:lnTo>
                  <a:lnTo>
                    <a:pt x="1110" y="272"/>
                  </a:lnTo>
                  <a:lnTo>
                    <a:pt x="1110" y="271"/>
                  </a:lnTo>
                  <a:lnTo>
                    <a:pt x="1110" y="269"/>
                  </a:lnTo>
                  <a:lnTo>
                    <a:pt x="1110" y="267"/>
                  </a:lnTo>
                  <a:lnTo>
                    <a:pt x="1112" y="267"/>
                  </a:lnTo>
                  <a:lnTo>
                    <a:pt x="1112" y="265"/>
                  </a:lnTo>
                  <a:lnTo>
                    <a:pt x="1112" y="263"/>
                  </a:lnTo>
                  <a:lnTo>
                    <a:pt x="1112" y="261"/>
                  </a:lnTo>
                  <a:lnTo>
                    <a:pt x="1112" y="259"/>
                  </a:lnTo>
                  <a:lnTo>
                    <a:pt x="1112" y="257"/>
                  </a:lnTo>
                  <a:lnTo>
                    <a:pt x="1114" y="255"/>
                  </a:lnTo>
                  <a:lnTo>
                    <a:pt x="1114" y="253"/>
                  </a:lnTo>
                  <a:lnTo>
                    <a:pt x="1116" y="253"/>
                  </a:lnTo>
                  <a:lnTo>
                    <a:pt x="1114" y="253"/>
                  </a:lnTo>
                  <a:lnTo>
                    <a:pt x="1114" y="251"/>
                  </a:lnTo>
                  <a:lnTo>
                    <a:pt x="1114" y="249"/>
                  </a:lnTo>
                  <a:lnTo>
                    <a:pt x="1116" y="248"/>
                  </a:lnTo>
                  <a:lnTo>
                    <a:pt x="1117" y="248"/>
                  </a:lnTo>
                  <a:lnTo>
                    <a:pt x="1119" y="246"/>
                  </a:lnTo>
                  <a:lnTo>
                    <a:pt x="1119" y="244"/>
                  </a:lnTo>
                  <a:lnTo>
                    <a:pt x="1121" y="244"/>
                  </a:lnTo>
                  <a:lnTo>
                    <a:pt x="1123" y="244"/>
                  </a:lnTo>
                  <a:lnTo>
                    <a:pt x="1123" y="242"/>
                  </a:lnTo>
                  <a:lnTo>
                    <a:pt x="1127" y="240"/>
                  </a:lnTo>
                  <a:lnTo>
                    <a:pt x="1131" y="236"/>
                  </a:lnTo>
                  <a:lnTo>
                    <a:pt x="1133" y="236"/>
                  </a:lnTo>
                  <a:lnTo>
                    <a:pt x="1135" y="238"/>
                  </a:lnTo>
                  <a:lnTo>
                    <a:pt x="1133" y="238"/>
                  </a:lnTo>
                  <a:lnTo>
                    <a:pt x="1133" y="240"/>
                  </a:lnTo>
                  <a:lnTo>
                    <a:pt x="1133" y="242"/>
                  </a:lnTo>
                  <a:lnTo>
                    <a:pt x="1131" y="244"/>
                  </a:lnTo>
                  <a:lnTo>
                    <a:pt x="1127" y="248"/>
                  </a:lnTo>
                  <a:lnTo>
                    <a:pt x="1125" y="248"/>
                  </a:lnTo>
                  <a:lnTo>
                    <a:pt x="1123" y="248"/>
                  </a:lnTo>
                  <a:lnTo>
                    <a:pt x="1123" y="249"/>
                  </a:lnTo>
                  <a:lnTo>
                    <a:pt x="1123" y="251"/>
                  </a:lnTo>
                  <a:lnTo>
                    <a:pt x="1123" y="253"/>
                  </a:lnTo>
                  <a:lnTo>
                    <a:pt x="1123" y="255"/>
                  </a:lnTo>
                  <a:lnTo>
                    <a:pt x="1125" y="255"/>
                  </a:lnTo>
                  <a:lnTo>
                    <a:pt x="1125" y="253"/>
                  </a:lnTo>
                  <a:lnTo>
                    <a:pt x="1125" y="251"/>
                  </a:lnTo>
                  <a:lnTo>
                    <a:pt x="1123" y="249"/>
                  </a:lnTo>
                  <a:lnTo>
                    <a:pt x="1125" y="249"/>
                  </a:lnTo>
                  <a:lnTo>
                    <a:pt x="1127" y="249"/>
                  </a:lnTo>
                  <a:lnTo>
                    <a:pt x="1129" y="249"/>
                  </a:lnTo>
                  <a:lnTo>
                    <a:pt x="1129" y="248"/>
                  </a:lnTo>
                  <a:lnTo>
                    <a:pt x="1129" y="249"/>
                  </a:lnTo>
                  <a:lnTo>
                    <a:pt x="1131" y="249"/>
                  </a:lnTo>
                  <a:lnTo>
                    <a:pt x="1131" y="248"/>
                  </a:lnTo>
                  <a:lnTo>
                    <a:pt x="1133" y="248"/>
                  </a:lnTo>
                  <a:lnTo>
                    <a:pt x="1133" y="246"/>
                  </a:lnTo>
                  <a:lnTo>
                    <a:pt x="1135" y="246"/>
                  </a:lnTo>
                  <a:lnTo>
                    <a:pt x="1133" y="246"/>
                  </a:lnTo>
                  <a:lnTo>
                    <a:pt x="1135" y="244"/>
                  </a:lnTo>
                  <a:lnTo>
                    <a:pt x="1135" y="246"/>
                  </a:lnTo>
                  <a:lnTo>
                    <a:pt x="1137" y="246"/>
                  </a:lnTo>
                  <a:lnTo>
                    <a:pt x="1137" y="244"/>
                  </a:lnTo>
                  <a:lnTo>
                    <a:pt x="1137" y="242"/>
                  </a:lnTo>
                  <a:lnTo>
                    <a:pt x="1139" y="240"/>
                  </a:lnTo>
                  <a:lnTo>
                    <a:pt x="1141" y="240"/>
                  </a:lnTo>
                  <a:lnTo>
                    <a:pt x="1141" y="242"/>
                  </a:lnTo>
                  <a:lnTo>
                    <a:pt x="1142" y="242"/>
                  </a:lnTo>
                  <a:lnTo>
                    <a:pt x="1144" y="244"/>
                  </a:lnTo>
                  <a:lnTo>
                    <a:pt x="1150" y="248"/>
                  </a:lnTo>
                  <a:lnTo>
                    <a:pt x="1156" y="251"/>
                  </a:lnTo>
                  <a:lnTo>
                    <a:pt x="1158" y="251"/>
                  </a:lnTo>
                  <a:lnTo>
                    <a:pt x="1158" y="253"/>
                  </a:lnTo>
                  <a:lnTo>
                    <a:pt x="1158" y="255"/>
                  </a:lnTo>
                  <a:lnTo>
                    <a:pt x="1156" y="255"/>
                  </a:lnTo>
                  <a:lnTo>
                    <a:pt x="1156" y="257"/>
                  </a:lnTo>
                  <a:lnTo>
                    <a:pt x="1156" y="259"/>
                  </a:lnTo>
                  <a:lnTo>
                    <a:pt x="1156" y="261"/>
                  </a:lnTo>
                  <a:lnTo>
                    <a:pt x="1154" y="261"/>
                  </a:lnTo>
                  <a:lnTo>
                    <a:pt x="1154" y="259"/>
                  </a:lnTo>
                  <a:lnTo>
                    <a:pt x="1152" y="259"/>
                  </a:lnTo>
                  <a:lnTo>
                    <a:pt x="1154" y="259"/>
                  </a:lnTo>
                  <a:lnTo>
                    <a:pt x="1154" y="257"/>
                  </a:lnTo>
                  <a:lnTo>
                    <a:pt x="1152" y="257"/>
                  </a:lnTo>
                  <a:lnTo>
                    <a:pt x="1152" y="259"/>
                  </a:lnTo>
                  <a:lnTo>
                    <a:pt x="1152" y="261"/>
                  </a:lnTo>
                  <a:lnTo>
                    <a:pt x="1152" y="263"/>
                  </a:lnTo>
                  <a:lnTo>
                    <a:pt x="1150" y="263"/>
                  </a:lnTo>
                  <a:lnTo>
                    <a:pt x="1148" y="263"/>
                  </a:lnTo>
                  <a:lnTo>
                    <a:pt x="1148" y="265"/>
                  </a:lnTo>
                  <a:lnTo>
                    <a:pt x="1146" y="265"/>
                  </a:lnTo>
                  <a:lnTo>
                    <a:pt x="1144" y="265"/>
                  </a:lnTo>
                  <a:lnTo>
                    <a:pt x="1142" y="265"/>
                  </a:lnTo>
                  <a:lnTo>
                    <a:pt x="1141" y="265"/>
                  </a:lnTo>
                  <a:lnTo>
                    <a:pt x="1141" y="267"/>
                  </a:lnTo>
                  <a:lnTo>
                    <a:pt x="1139" y="267"/>
                  </a:lnTo>
                  <a:lnTo>
                    <a:pt x="1139" y="269"/>
                  </a:lnTo>
                  <a:lnTo>
                    <a:pt x="1137" y="269"/>
                  </a:lnTo>
                  <a:lnTo>
                    <a:pt x="1135" y="271"/>
                  </a:lnTo>
                  <a:lnTo>
                    <a:pt x="1133" y="271"/>
                  </a:lnTo>
                  <a:lnTo>
                    <a:pt x="1133" y="272"/>
                  </a:lnTo>
                  <a:lnTo>
                    <a:pt x="1133" y="274"/>
                  </a:lnTo>
                  <a:lnTo>
                    <a:pt x="1131" y="274"/>
                  </a:lnTo>
                  <a:lnTo>
                    <a:pt x="1129" y="274"/>
                  </a:lnTo>
                  <a:lnTo>
                    <a:pt x="1129" y="276"/>
                  </a:lnTo>
                  <a:lnTo>
                    <a:pt x="1127" y="276"/>
                  </a:lnTo>
                  <a:lnTo>
                    <a:pt x="1127" y="278"/>
                  </a:lnTo>
                  <a:lnTo>
                    <a:pt x="1129" y="276"/>
                  </a:lnTo>
                  <a:lnTo>
                    <a:pt x="1129" y="274"/>
                  </a:lnTo>
                  <a:lnTo>
                    <a:pt x="1131" y="276"/>
                  </a:lnTo>
                  <a:lnTo>
                    <a:pt x="1133" y="276"/>
                  </a:lnTo>
                  <a:lnTo>
                    <a:pt x="1133" y="278"/>
                  </a:lnTo>
                  <a:lnTo>
                    <a:pt x="1131" y="278"/>
                  </a:lnTo>
                  <a:lnTo>
                    <a:pt x="1129" y="278"/>
                  </a:lnTo>
                  <a:lnTo>
                    <a:pt x="1129" y="280"/>
                  </a:lnTo>
                  <a:lnTo>
                    <a:pt x="1127" y="280"/>
                  </a:lnTo>
                  <a:lnTo>
                    <a:pt x="1127" y="282"/>
                  </a:lnTo>
                  <a:lnTo>
                    <a:pt x="1125" y="282"/>
                  </a:lnTo>
                  <a:lnTo>
                    <a:pt x="1125" y="284"/>
                  </a:lnTo>
                  <a:lnTo>
                    <a:pt x="1123" y="284"/>
                  </a:lnTo>
                  <a:lnTo>
                    <a:pt x="1123" y="286"/>
                  </a:lnTo>
                  <a:lnTo>
                    <a:pt x="1125" y="286"/>
                  </a:lnTo>
                  <a:lnTo>
                    <a:pt x="1129" y="280"/>
                  </a:lnTo>
                  <a:lnTo>
                    <a:pt x="1131" y="280"/>
                  </a:lnTo>
                  <a:lnTo>
                    <a:pt x="1133" y="280"/>
                  </a:lnTo>
                  <a:lnTo>
                    <a:pt x="1135" y="280"/>
                  </a:lnTo>
                  <a:lnTo>
                    <a:pt x="1135" y="278"/>
                  </a:lnTo>
                  <a:lnTo>
                    <a:pt x="1135" y="276"/>
                  </a:lnTo>
                  <a:lnTo>
                    <a:pt x="1133" y="276"/>
                  </a:lnTo>
                  <a:lnTo>
                    <a:pt x="1133" y="274"/>
                  </a:lnTo>
                  <a:lnTo>
                    <a:pt x="1135" y="274"/>
                  </a:lnTo>
                  <a:lnTo>
                    <a:pt x="1135" y="272"/>
                  </a:lnTo>
                  <a:lnTo>
                    <a:pt x="1142" y="269"/>
                  </a:lnTo>
                  <a:lnTo>
                    <a:pt x="1144" y="269"/>
                  </a:lnTo>
                  <a:lnTo>
                    <a:pt x="1144" y="271"/>
                  </a:lnTo>
                  <a:lnTo>
                    <a:pt x="1146" y="271"/>
                  </a:lnTo>
                  <a:lnTo>
                    <a:pt x="1146" y="269"/>
                  </a:lnTo>
                  <a:lnTo>
                    <a:pt x="1144" y="269"/>
                  </a:lnTo>
                  <a:lnTo>
                    <a:pt x="1146" y="269"/>
                  </a:lnTo>
                  <a:lnTo>
                    <a:pt x="1150" y="269"/>
                  </a:lnTo>
                  <a:lnTo>
                    <a:pt x="1152" y="269"/>
                  </a:lnTo>
                  <a:lnTo>
                    <a:pt x="1152" y="271"/>
                  </a:lnTo>
                  <a:lnTo>
                    <a:pt x="1150" y="272"/>
                  </a:lnTo>
                  <a:lnTo>
                    <a:pt x="1150" y="274"/>
                  </a:lnTo>
                  <a:lnTo>
                    <a:pt x="1150" y="276"/>
                  </a:lnTo>
                  <a:lnTo>
                    <a:pt x="1148" y="278"/>
                  </a:lnTo>
                  <a:lnTo>
                    <a:pt x="1144" y="278"/>
                  </a:lnTo>
                  <a:lnTo>
                    <a:pt x="1144" y="280"/>
                  </a:lnTo>
                  <a:lnTo>
                    <a:pt x="1142" y="280"/>
                  </a:lnTo>
                  <a:lnTo>
                    <a:pt x="1142" y="282"/>
                  </a:lnTo>
                  <a:lnTo>
                    <a:pt x="1141" y="284"/>
                  </a:lnTo>
                  <a:lnTo>
                    <a:pt x="1141" y="286"/>
                  </a:lnTo>
                  <a:lnTo>
                    <a:pt x="1139" y="286"/>
                  </a:lnTo>
                  <a:lnTo>
                    <a:pt x="1135" y="286"/>
                  </a:lnTo>
                  <a:lnTo>
                    <a:pt x="1133" y="286"/>
                  </a:lnTo>
                  <a:lnTo>
                    <a:pt x="1133" y="288"/>
                  </a:lnTo>
                  <a:lnTo>
                    <a:pt x="1133" y="290"/>
                  </a:lnTo>
                  <a:lnTo>
                    <a:pt x="1131" y="292"/>
                  </a:lnTo>
                  <a:lnTo>
                    <a:pt x="1131" y="294"/>
                  </a:lnTo>
                  <a:lnTo>
                    <a:pt x="1131" y="295"/>
                  </a:lnTo>
                  <a:lnTo>
                    <a:pt x="1131" y="294"/>
                  </a:lnTo>
                  <a:lnTo>
                    <a:pt x="1133" y="294"/>
                  </a:lnTo>
                  <a:lnTo>
                    <a:pt x="1133" y="292"/>
                  </a:lnTo>
                  <a:lnTo>
                    <a:pt x="1133" y="290"/>
                  </a:lnTo>
                  <a:lnTo>
                    <a:pt x="1133" y="288"/>
                  </a:lnTo>
                  <a:lnTo>
                    <a:pt x="1135" y="288"/>
                  </a:lnTo>
                  <a:lnTo>
                    <a:pt x="1137" y="288"/>
                  </a:lnTo>
                  <a:lnTo>
                    <a:pt x="1139" y="288"/>
                  </a:lnTo>
                  <a:lnTo>
                    <a:pt x="1141" y="288"/>
                  </a:lnTo>
                  <a:lnTo>
                    <a:pt x="1142" y="284"/>
                  </a:lnTo>
                  <a:lnTo>
                    <a:pt x="1144" y="282"/>
                  </a:lnTo>
                  <a:lnTo>
                    <a:pt x="1146" y="282"/>
                  </a:lnTo>
                  <a:lnTo>
                    <a:pt x="1146" y="280"/>
                  </a:lnTo>
                  <a:lnTo>
                    <a:pt x="1148" y="280"/>
                  </a:lnTo>
                  <a:lnTo>
                    <a:pt x="1150" y="280"/>
                  </a:lnTo>
                  <a:lnTo>
                    <a:pt x="1150" y="282"/>
                  </a:lnTo>
                  <a:lnTo>
                    <a:pt x="1152" y="282"/>
                  </a:lnTo>
                  <a:lnTo>
                    <a:pt x="1152" y="280"/>
                  </a:lnTo>
                  <a:lnTo>
                    <a:pt x="1152" y="278"/>
                  </a:lnTo>
                  <a:lnTo>
                    <a:pt x="1154" y="278"/>
                  </a:lnTo>
                  <a:lnTo>
                    <a:pt x="1154" y="276"/>
                  </a:lnTo>
                  <a:lnTo>
                    <a:pt x="1156" y="276"/>
                  </a:lnTo>
                  <a:lnTo>
                    <a:pt x="1156" y="274"/>
                  </a:lnTo>
                  <a:lnTo>
                    <a:pt x="1158" y="274"/>
                  </a:lnTo>
                  <a:lnTo>
                    <a:pt x="1160" y="272"/>
                  </a:lnTo>
                  <a:lnTo>
                    <a:pt x="1158" y="272"/>
                  </a:lnTo>
                  <a:lnTo>
                    <a:pt x="1158" y="271"/>
                  </a:lnTo>
                  <a:lnTo>
                    <a:pt x="1156" y="271"/>
                  </a:lnTo>
                  <a:lnTo>
                    <a:pt x="1156" y="269"/>
                  </a:lnTo>
                  <a:lnTo>
                    <a:pt x="1158" y="269"/>
                  </a:lnTo>
                  <a:lnTo>
                    <a:pt x="1158" y="267"/>
                  </a:lnTo>
                  <a:lnTo>
                    <a:pt x="1160" y="265"/>
                  </a:lnTo>
                  <a:lnTo>
                    <a:pt x="1160" y="263"/>
                  </a:lnTo>
                  <a:lnTo>
                    <a:pt x="1162" y="263"/>
                  </a:lnTo>
                  <a:lnTo>
                    <a:pt x="1162" y="265"/>
                  </a:lnTo>
                  <a:lnTo>
                    <a:pt x="1164" y="265"/>
                  </a:lnTo>
                  <a:lnTo>
                    <a:pt x="1165" y="267"/>
                  </a:lnTo>
                  <a:lnTo>
                    <a:pt x="1169" y="271"/>
                  </a:lnTo>
                  <a:lnTo>
                    <a:pt x="1171" y="272"/>
                  </a:lnTo>
                  <a:lnTo>
                    <a:pt x="1171" y="274"/>
                  </a:lnTo>
                  <a:lnTo>
                    <a:pt x="1171" y="276"/>
                  </a:lnTo>
                  <a:lnTo>
                    <a:pt x="1173" y="276"/>
                  </a:lnTo>
                  <a:lnTo>
                    <a:pt x="1173" y="278"/>
                  </a:lnTo>
                  <a:lnTo>
                    <a:pt x="1175" y="280"/>
                  </a:lnTo>
                  <a:lnTo>
                    <a:pt x="1175" y="282"/>
                  </a:lnTo>
                  <a:lnTo>
                    <a:pt x="1175" y="284"/>
                  </a:lnTo>
                  <a:lnTo>
                    <a:pt x="1175" y="286"/>
                  </a:lnTo>
                  <a:lnTo>
                    <a:pt x="1175" y="288"/>
                  </a:lnTo>
                  <a:lnTo>
                    <a:pt x="1175" y="290"/>
                  </a:lnTo>
                  <a:lnTo>
                    <a:pt x="1177" y="290"/>
                  </a:lnTo>
                  <a:lnTo>
                    <a:pt x="1177" y="292"/>
                  </a:lnTo>
                  <a:lnTo>
                    <a:pt x="1173" y="292"/>
                  </a:lnTo>
                  <a:lnTo>
                    <a:pt x="1169" y="290"/>
                  </a:lnTo>
                  <a:lnTo>
                    <a:pt x="1167" y="290"/>
                  </a:lnTo>
                  <a:lnTo>
                    <a:pt x="1167" y="288"/>
                  </a:lnTo>
                  <a:lnTo>
                    <a:pt x="1165" y="288"/>
                  </a:lnTo>
                  <a:lnTo>
                    <a:pt x="1162" y="288"/>
                  </a:lnTo>
                  <a:lnTo>
                    <a:pt x="1162" y="290"/>
                  </a:lnTo>
                  <a:lnTo>
                    <a:pt x="1160" y="290"/>
                  </a:lnTo>
                  <a:lnTo>
                    <a:pt x="1160" y="292"/>
                  </a:lnTo>
                  <a:lnTo>
                    <a:pt x="1158" y="292"/>
                  </a:lnTo>
                  <a:lnTo>
                    <a:pt x="1158" y="294"/>
                  </a:lnTo>
                  <a:lnTo>
                    <a:pt x="1158" y="295"/>
                  </a:lnTo>
                  <a:lnTo>
                    <a:pt x="1156" y="295"/>
                  </a:lnTo>
                  <a:lnTo>
                    <a:pt x="1154" y="295"/>
                  </a:lnTo>
                  <a:lnTo>
                    <a:pt x="1152" y="294"/>
                  </a:lnTo>
                  <a:lnTo>
                    <a:pt x="1150" y="295"/>
                  </a:lnTo>
                  <a:lnTo>
                    <a:pt x="1150" y="294"/>
                  </a:lnTo>
                  <a:lnTo>
                    <a:pt x="1150" y="295"/>
                  </a:lnTo>
                  <a:lnTo>
                    <a:pt x="1146" y="297"/>
                  </a:lnTo>
                  <a:lnTo>
                    <a:pt x="1144" y="297"/>
                  </a:lnTo>
                  <a:lnTo>
                    <a:pt x="1142" y="299"/>
                  </a:lnTo>
                  <a:lnTo>
                    <a:pt x="1135" y="297"/>
                  </a:lnTo>
                  <a:lnTo>
                    <a:pt x="1133" y="297"/>
                  </a:lnTo>
                  <a:lnTo>
                    <a:pt x="1131" y="299"/>
                  </a:lnTo>
                  <a:lnTo>
                    <a:pt x="1133" y="301"/>
                  </a:lnTo>
                  <a:lnTo>
                    <a:pt x="1133" y="299"/>
                  </a:lnTo>
                  <a:lnTo>
                    <a:pt x="1135" y="299"/>
                  </a:lnTo>
                  <a:lnTo>
                    <a:pt x="1137" y="299"/>
                  </a:lnTo>
                  <a:lnTo>
                    <a:pt x="1142" y="301"/>
                  </a:lnTo>
                  <a:lnTo>
                    <a:pt x="1144" y="299"/>
                  </a:lnTo>
                  <a:lnTo>
                    <a:pt x="1146" y="299"/>
                  </a:lnTo>
                  <a:lnTo>
                    <a:pt x="1146" y="297"/>
                  </a:lnTo>
                  <a:lnTo>
                    <a:pt x="1150" y="297"/>
                  </a:lnTo>
                  <a:lnTo>
                    <a:pt x="1152" y="297"/>
                  </a:lnTo>
                  <a:lnTo>
                    <a:pt x="1156" y="297"/>
                  </a:lnTo>
                  <a:lnTo>
                    <a:pt x="1156" y="299"/>
                  </a:lnTo>
                  <a:lnTo>
                    <a:pt x="1162" y="303"/>
                  </a:lnTo>
                  <a:lnTo>
                    <a:pt x="1164" y="303"/>
                  </a:lnTo>
                  <a:lnTo>
                    <a:pt x="1165" y="301"/>
                  </a:lnTo>
                  <a:lnTo>
                    <a:pt x="1169" y="301"/>
                  </a:lnTo>
                  <a:lnTo>
                    <a:pt x="1169" y="303"/>
                  </a:lnTo>
                  <a:lnTo>
                    <a:pt x="1175" y="303"/>
                  </a:lnTo>
                  <a:lnTo>
                    <a:pt x="1181" y="309"/>
                  </a:lnTo>
                  <a:lnTo>
                    <a:pt x="1183" y="311"/>
                  </a:lnTo>
                  <a:lnTo>
                    <a:pt x="1183" y="313"/>
                  </a:lnTo>
                  <a:lnTo>
                    <a:pt x="1183" y="315"/>
                  </a:lnTo>
                  <a:lnTo>
                    <a:pt x="1183" y="317"/>
                  </a:lnTo>
                  <a:lnTo>
                    <a:pt x="1181" y="319"/>
                  </a:lnTo>
                  <a:lnTo>
                    <a:pt x="1179" y="317"/>
                  </a:lnTo>
                  <a:lnTo>
                    <a:pt x="1175" y="315"/>
                  </a:lnTo>
                  <a:lnTo>
                    <a:pt x="1175" y="317"/>
                  </a:lnTo>
                  <a:lnTo>
                    <a:pt x="1173" y="317"/>
                  </a:lnTo>
                  <a:lnTo>
                    <a:pt x="1173" y="315"/>
                  </a:lnTo>
                  <a:lnTo>
                    <a:pt x="1171" y="315"/>
                  </a:lnTo>
                  <a:lnTo>
                    <a:pt x="1171" y="317"/>
                  </a:lnTo>
                  <a:lnTo>
                    <a:pt x="1169" y="317"/>
                  </a:lnTo>
                  <a:lnTo>
                    <a:pt x="1167" y="317"/>
                  </a:lnTo>
                  <a:lnTo>
                    <a:pt x="1164" y="313"/>
                  </a:lnTo>
                  <a:lnTo>
                    <a:pt x="1162" y="313"/>
                  </a:lnTo>
                  <a:lnTo>
                    <a:pt x="1162" y="311"/>
                  </a:lnTo>
                  <a:lnTo>
                    <a:pt x="1160" y="309"/>
                  </a:lnTo>
                  <a:lnTo>
                    <a:pt x="1158" y="309"/>
                  </a:lnTo>
                  <a:lnTo>
                    <a:pt x="1156" y="311"/>
                  </a:lnTo>
                  <a:lnTo>
                    <a:pt x="1152" y="309"/>
                  </a:lnTo>
                  <a:lnTo>
                    <a:pt x="1146" y="307"/>
                  </a:lnTo>
                  <a:lnTo>
                    <a:pt x="1142" y="311"/>
                  </a:lnTo>
                  <a:lnTo>
                    <a:pt x="1144" y="311"/>
                  </a:lnTo>
                  <a:lnTo>
                    <a:pt x="1146" y="309"/>
                  </a:lnTo>
                  <a:lnTo>
                    <a:pt x="1150" y="309"/>
                  </a:lnTo>
                  <a:lnTo>
                    <a:pt x="1150" y="311"/>
                  </a:lnTo>
                  <a:lnTo>
                    <a:pt x="1156" y="311"/>
                  </a:lnTo>
                  <a:lnTo>
                    <a:pt x="1158" y="311"/>
                  </a:lnTo>
                  <a:lnTo>
                    <a:pt x="1160" y="311"/>
                  </a:lnTo>
                  <a:lnTo>
                    <a:pt x="1160" y="313"/>
                  </a:lnTo>
                  <a:lnTo>
                    <a:pt x="1162" y="313"/>
                  </a:lnTo>
                  <a:lnTo>
                    <a:pt x="1162" y="315"/>
                  </a:lnTo>
                  <a:lnTo>
                    <a:pt x="1160" y="315"/>
                  </a:lnTo>
                  <a:lnTo>
                    <a:pt x="1158" y="315"/>
                  </a:lnTo>
                  <a:lnTo>
                    <a:pt x="1152" y="313"/>
                  </a:lnTo>
                  <a:lnTo>
                    <a:pt x="1150" y="315"/>
                  </a:lnTo>
                  <a:lnTo>
                    <a:pt x="1146" y="313"/>
                  </a:lnTo>
                  <a:lnTo>
                    <a:pt x="1146" y="315"/>
                  </a:lnTo>
                  <a:lnTo>
                    <a:pt x="1148" y="315"/>
                  </a:lnTo>
                  <a:lnTo>
                    <a:pt x="1150" y="315"/>
                  </a:lnTo>
                  <a:lnTo>
                    <a:pt x="1152" y="315"/>
                  </a:lnTo>
                  <a:lnTo>
                    <a:pt x="1154" y="315"/>
                  </a:lnTo>
                  <a:lnTo>
                    <a:pt x="1152" y="317"/>
                  </a:lnTo>
                  <a:lnTo>
                    <a:pt x="1150" y="317"/>
                  </a:lnTo>
                  <a:lnTo>
                    <a:pt x="1148" y="319"/>
                  </a:lnTo>
                  <a:lnTo>
                    <a:pt x="1146" y="319"/>
                  </a:lnTo>
                  <a:lnTo>
                    <a:pt x="1144" y="319"/>
                  </a:lnTo>
                  <a:lnTo>
                    <a:pt x="1144" y="320"/>
                  </a:lnTo>
                  <a:lnTo>
                    <a:pt x="1146" y="320"/>
                  </a:lnTo>
                  <a:lnTo>
                    <a:pt x="1146" y="319"/>
                  </a:lnTo>
                  <a:lnTo>
                    <a:pt x="1148" y="319"/>
                  </a:lnTo>
                  <a:lnTo>
                    <a:pt x="1148" y="320"/>
                  </a:lnTo>
                  <a:lnTo>
                    <a:pt x="1146" y="322"/>
                  </a:lnTo>
                  <a:lnTo>
                    <a:pt x="1146" y="324"/>
                  </a:lnTo>
                  <a:lnTo>
                    <a:pt x="1148" y="324"/>
                  </a:lnTo>
                  <a:lnTo>
                    <a:pt x="1148" y="322"/>
                  </a:lnTo>
                  <a:lnTo>
                    <a:pt x="1148" y="320"/>
                  </a:lnTo>
                  <a:lnTo>
                    <a:pt x="1150" y="319"/>
                  </a:lnTo>
                  <a:lnTo>
                    <a:pt x="1152" y="319"/>
                  </a:lnTo>
                  <a:lnTo>
                    <a:pt x="1152" y="317"/>
                  </a:lnTo>
                  <a:lnTo>
                    <a:pt x="1154" y="317"/>
                  </a:lnTo>
                  <a:lnTo>
                    <a:pt x="1156" y="315"/>
                  </a:lnTo>
                  <a:lnTo>
                    <a:pt x="1160" y="317"/>
                  </a:lnTo>
                  <a:lnTo>
                    <a:pt x="1160" y="319"/>
                  </a:lnTo>
                  <a:lnTo>
                    <a:pt x="1165" y="322"/>
                  </a:lnTo>
                  <a:lnTo>
                    <a:pt x="1167" y="322"/>
                  </a:lnTo>
                  <a:lnTo>
                    <a:pt x="1165" y="322"/>
                  </a:lnTo>
                  <a:lnTo>
                    <a:pt x="1164" y="324"/>
                  </a:lnTo>
                  <a:lnTo>
                    <a:pt x="1162" y="324"/>
                  </a:lnTo>
                  <a:lnTo>
                    <a:pt x="1164" y="324"/>
                  </a:lnTo>
                  <a:lnTo>
                    <a:pt x="1162" y="324"/>
                  </a:lnTo>
                  <a:lnTo>
                    <a:pt x="1158" y="324"/>
                  </a:lnTo>
                  <a:lnTo>
                    <a:pt x="1156" y="322"/>
                  </a:lnTo>
                  <a:lnTo>
                    <a:pt x="1156" y="324"/>
                  </a:lnTo>
                  <a:lnTo>
                    <a:pt x="1154" y="324"/>
                  </a:lnTo>
                  <a:lnTo>
                    <a:pt x="1158" y="324"/>
                  </a:lnTo>
                  <a:lnTo>
                    <a:pt x="1160" y="326"/>
                  </a:lnTo>
                  <a:lnTo>
                    <a:pt x="1162" y="326"/>
                  </a:lnTo>
                  <a:lnTo>
                    <a:pt x="1162" y="328"/>
                  </a:lnTo>
                  <a:lnTo>
                    <a:pt x="1164" y="330"/>
                  </a:lnTo>
                  <a:lnTo>
                    <a:pt x="1162" y="330"/>
                  </a:lnTo>
                  <a:lnTo>
                    <a:pt x="1160" y="330"/>
                  </a:lnTo>
                  <a:lnTo>
                    <a:pt x="1160" y="328"/>
                  </a:lnTo>
                  <a:lnTo>
                    <a:pt x="1154" y="328"/>
                  </a:lnTo>
                  <a:lnTo>
                    <a:pt x="1156" y="328"/>
                  </a:lnTo>
                  <a:lnTo>
                    <a:pt x="1158" y="330"/>
                  </a:lnTo>
                  <a:lnTo>
                    <a:pt x="1160" y="330"/>
                  </a:lnTo>
                  <a:lnTo>
                    <a:pt x="1164" y="332"/>
                  </a:lnTo>
                  <a:lnTo>
                    <a:pt x="1165" y="332"/>
                  </a:lnTo>
                  <a:lnTo>
                    <a:pt x="1165" y="334"/>
                  </a:lnTo>
                  <a:lnTo>
                    <a:pt x="1164" y="334"/>
                  </a:lnTo>
                  <a:lnTo>
                    <a:pt x="1158" y="332"/>
                  </a:lnTo>
                  <a:lnTo>
                    <a:pt x="1156" y="330"/>
                  </a:lnTo>
                  <a:lnTo>
                    <a:pt x="1154" y="330"/>
                  </a:lnTo>
                  <a:lnTo>
                    <a:pt x="1152" y="330"/>
                  </a:lnTo>
                  <a:lnTo>
                    <a:pt x="1154" y="332"/>
                  </a:lnTo>
                  <a:lnTo>
                    <a:pt x="1152" y="332"/>
                  </a:lnTo>
                  <a:lnTo>
                    <a:pt x="1152" y="334"/>
                  </a:lnTo>
                  <a:lnTo>
                    <a:pt x="1152" y="332"/>
                  </a:lnTo>
                  <a:lnTo>
                    <a:pt x="1150" y="332"/>
                  </a:lnTo>
                  <a:lnTo>
                    <a:pt x="1148" y="332"/>
                  </a:lnTo>
                  <a:lnTo>
                    <a:pt x="1146" y="332"/>
                  </a:lnTo>
                  <a:lnTo>
                    <a:pt x="1146" y="330"/>
                  </a:lnTo>
                  <a:lnTo>
                    <a:pt x="1144" y="330"/>
                  </a:lnTo>
                  <a:lnTo>
                    <a:pt x="1142" y="328"/>
                  </a:lnTo>
                  <a:lnTo>
                    <a:pt x="1141" y="328"/>
                  </a:lnTo>
                  <a:lnTo>
                    <a:pt x="1141" y="330"/>
                  </a:lnTo>
                  <a:lnTo>
                    <a:pt x="1142" y="330"/>
                  </a:lnTo>
                  <a:lnTo>
                    <a:pt x="1144" y="332"/>
                  </a:lnTo>
                  <a:lnTo>
                    <a:pt x="1141" y="330"/>
                  </a:lnTo>
                  <a:lnTo>
                    <a:pt x="1141" y="332"/>
                  </a:lnTo>
                  <a:lnTo>
                    <a:pt x="1146" y="332"/>
                  </a:lnTo>
                  <a:lnTo>
                    <a:pt x="1146" y="334"/>
                  </a:lnTo>
                  <a:lnTo>
                    <a:pt x="1146" y="336"/>
                  </a:lnTo>
                  <a:lnTo>
                    <a:pt x="1148" y="334"/>
                  </a:lnTo>
                  <a:lnTo>
                    <a:pt x="1150" y="334"/>
                  </a:lnTo>
                  <a:lnTo>
                    <a:pt x="1152" y="336"/>
                  </a:lnTo>
                  <a:lnTo>
                    <a:pt x="1154" y="334"/>
                  </a:lnTo>
                  <a:lnTo>
                    <a:pt x="1154" y="336"/>
                  </a:lnTo>
                  <a:lnTo>
                    <a:pt x="1156" y="336"/>
                  </a:lnTo>
                  <a:lnTo>
                    <a:pt x="1160" y="336"/>
                  </a:lnTo>
                  <a:lnTo>
                    <a:pt x="1160" y="338"/>
                  </a:lnTo>
                  <a:lnTo>
                    <a:pt x="1162" y="338"/>
                  </a:lnTo>
                  <a:lnTo>
                    <a:pt x="1160" y="338"/>
                  </a:lnTo>
                  <a:lnTo>
                    <a:pt x="1162" y="338"/>
                  </a:lnTo>
                  <a:lnTo>
                    <a:pt x="1162" y="340"/>
                  </a:lnTo>
                  <a:lnTo>
                    <a:pt x="1160" y="340"/>
                  </a:lnTo>
                  <a:lnTo>
                    <a:pt x="1158" y="338"/>
                  </a:lnTo>
                  <a:lnTo>
                    <a:pt x="1158" y="340"/>
                  </a:lnTo>
                  <a:lnTo>
                    <a:pt x="1156" y="340"/>
                  </a:lnTo>
                  <a:lnTo>
                    <a:pt x="1152" y="338"/>
                  </a:lnTo>
                  <a:lnTo>
                    <a:pt x="1150" y="340"/>
                  </a:lnTo>
                  <a:lnTo>
                    <a:pt x="1148" y="342"/>
                  </a:lnTo>
                  <a:lnTo>
                    <a:pt x="1150" y="342"/>
                  </a:lnTo>
                  <a:lnTo>
                    <a:pt x="1150" y="340"/>
                  </a:lnTo>
                  <a:lnTo>
                    <a:pt x="1152" y="340"/>
                  </a:lnTo>
                  <a:lnTo>
                    <a:pt x="1154" y="340"/>
                  </a:lnTo>
                  <a:lnTo>
                    <a:pt x="1154" y="342"/>
                  </a:lnTo>
                  <a:lnTo>
                    <a:pt x="1150" y="342"/>
                  </a:lnTo>
                  <a:lnTo>
                    <a:pt x="1156" y="343"/>
                  </a:lnTo>
                  <a:lnTo>
                    <a:pt x="1156" y="342"/>
                  </a:lnTo>
                  <a:lnTo>
                    <a:pt x="1158" y="342"/>
                  </a:lnTo>
                  <a:lnTo>
                    <a:pt x="1160" y="342"/>
                  </a:lnTo>
                  <a:lnTo>
                    <a:pt x="1160" y="343"/>
                  </a:lnTo>
                  <a:lnTo>
                    <a:pt x="1162" y="343"/>
                  </a:lnTo>
                  <a:lnTo>
                    <a:pt x="1164" y="343"/>
                  </a:lnTo>
                  <a:lnTo>
                    <a:pt x="1164" y="345"/>
                  </a:lnTo>
                  <a:lnTo>
                    <a:pt x="1164" y="347"/>
                  </a:lnTo>
                  <a:lnTo>
                    <a:pt x="1164" y="349"/>
                  </a:lnTo>
                  <a:lnTo>
                    <a:pt x="1164" y="347"/>
                  </a:lnTo>
                  <a:lnTo>
                    <a:pt x="1164" y="345"/>
                  </a:lnTo>
                  <a:lnTo>
                    <a:pt x="1164" y="343"/>
                  </a:lnTo>
                  <a:lnTo>
                    <a:pt x="1165" y="343"/>
                  </a:lnTo>
                  <a:lnTo>
                    <a:pt x="1167" y="343"/>
                  </a:lnTo>
                  <a:lnTo>
                    <a:pt x="1169" y="343"/>
                  </a:lnTo>
                  <a:lnTo>
                    <a:pt x="1171" y="343"/>
                  </a:lnTo>
                  <a:lnTo>
                    <a:pt x="1169" y="345"/>
                  </a:lnTo>
                  <a:lnTo>
                    <a:pt x="1167" y="345"/>
                  </a:lnTo>
                  <a:lnTo>
                    <a:pt x="1169" y="347"/>
                  </a:lnTo>
                  <a:lnTo>
                    <a:pt x="1169" y="349"/>
                  </a:lnTo>
                  <a:lnTo>
                    <a:pt x="1167" y="349"/>
                  </a:lnTo>
                  <a:lnTo>
                    <a:pt x="1167" y="351"/>
                  </a:lnTo>
                  <a:lnTo>
                    <a:pt x="1169" y="351"/>
                  </a:lnTo>
                  <a:lnTo>
                    <a:pt x="1169" y="349"/>
                  </a:lnTo>
                  <a:lnTo>
                    <a:pt x="1169" y="347"/>
                  </a:lnTo>
                  <a:lnTo>
                    <a:pt x="1169" y="345"/>
                  </a:lnTo>
                  <a:lnTo>
                    <a:pt x="1171" y="345"/>
                  </a:lnTo>
                  <a:lnTo>
                    <a:pt x="1171" y="347"/>
                  </a:lnTo>
                  <a:lnTo>
                    <a:pt x="1171" y="345"/>
                  </a:lnTo>
                  <a:lnTo>
                    <a:pt x="1173" y="345"/>
                  </a:lnTo>
                  <a:lnTo>
                    <a:pt x="1173" y="347"/>
                  </a:lnTo>
                  <a:lnTo>
                    <a:pt x="1175" y="345"/>
                  </a:lnTo>
                  <a:lnTo>
                    <a:pt x="1175" y="347"/>
                  </a:lnTo>
                  <a:lnTo>
                    <a:pt x="1175" y="349"/>
                  </a:lnTo>
                  <a:lnTo>
                    <a:pt x="1173" y="349"/>
                  </a:lnTo>
                  <a:lnTo>
                    <a:pt x="1177" y="349"/>
                  </a:lnTo>
                  <a:lnTo>
                    <a:pt x="1177" y="347"/>
                  </a:lnTo>
                  <a:lnTo>
                    <a:pt x="1177" y="345"/>
                  </a:lnTo>
                  <a:lnTo>
                    <a:pt x="1177" y="347"/>
                  </a:lnTo>
                  <a:lnTo>
                    <a:pt x="1179" y="347"/>
                  </a:lnTo>
                  <a:lnTo>
                    <a:pt x="1181" y="347"/>
                  </a:lnTo>
                  <a:lnTo>
                    <a:pt x="1183" y="347"/>
                  </a:lnTo>
                  <a:lnTo>
                    <a:pt x="1183" y="349"/>
                  </a:lnTo>
                  <a:lnTo>
                    <a:pt x="1181" y="349"/>
                  </a:lnTo>
                  <a:lnTo>
                    <a:pt x="1179" y="349"/>
                  </a:lnTo>
                  <a:lnTo>
                    <a:pt x="1179" y="351"/>
                  </a:lnTo>
                  <a:lnTo>
                    <a:pt x="1177" y="351"/>
                  </a:lnTo>
                  <a:lnTo>
                    <a:pt x="1175" y="351"/>
                  </a:lnTo>
                  <a:lnTo>
                    <a:pt x="1173" y="349"/>
                  </a:lnTo>
                  <a:lnTo>
                    <a:pt x="1173" y="351"/>
                  </a:lnTo>
                  <a:lnTo>
                    <a:pt x="1171" y="349"/>
                  </a:lnTo>
                  <a:lnTo>
                    <a:pt x="1171" y="351"/>
                  </a:lnTo>
                  <a:lnTo>
                    <a:pt x="1165" y="353"/>
                  </a:lnTo>
                  <a:lnTo>
                    <a:pt x="1164" y="353"/>
                  </a:lnTo>
                  <a:lnTo>
                    <a:pt x="1164" y="355"/>
                  </a:lnTo>
                  <a:lnTo>
                    <a:pt x="1165" y="355"/>
                  </a:lnTo>
                  <a:lnTo>
                    <a:pt x="1165" y="353"/>
                  </a:lnTo>
                  <a:lnTo>
                    <a:pt x="1167" y="353"/>
                  </a:lnTo>
                  <a:lnTo>
                    <a:pt x="1169" y="353"/>
                  </a:lnTo>
                  <a:lnTo>
                    <a:pt x="1169" y="355"/>
                  </a:lnTo>
                  <a:lnTo>
                    <a:pt x="1167" y="357"/>
                  </a:lnTo>
                  <a:lnTo>
                    <a:pt x="1169" y="357"/>
                  </a:lnTo>
                  <a:lnTo>
                    <a:pt x="1169" y="355"/>
                  </a:lnTo>
                  <a:lnTo>
                    <a:pt x="1169" y="353"/>
                  </a:lnTo>
                  <a:lnTo>
                    <a:pt x="1171" y="353"/>
                  </a:lnTo>
                  <a:lnTo>
                    <a:pt x="1171" y="351"/>
                  </a:lnTo>
                  <a:lnTo>
                    <a:pt x="1173" y="351"/>
                  </a:lnTo>
                  <a:lnTo>
                    <a:pt x="1173" y="353"/>
                  </a:lnTo>
                  <a:lnTo>
                    <a:pt x="1173" y="351"/>
                  </a:lnTo>
                  <a:lnTo>
                    <a:pt x="1175" y="351"/>
                  </a:lnTo>
                  <a:lnTo>
                    <a:pt x="1177" y="353"/>
                  </a:lnTo>
                  <a:lnTo>
                    <a:pt x="1175" y="355"/>
                  </a:lnTo>
                  <a:lnTo>
                    <a:pt x="1173" y="355"/>
                  </a:lnTo>
                  <a:lnTo>
                    <a:pt x="1173" y="357"/>
                  </a:lnTo>
                  <a:lnTo>
                    <a:pt x="1173" y="359"/>
                  </a:lnTo>
                  <a:lnTo>
                    <a:pt x="1173" y="361"/>
                  </a:lnTo>
                  <a:lnTo>
                    <a:pt x="1171" y="361"/>
                  </a:lnTo>
                  <a:lnTo>
                    <a:pt x="1169" y="361"/>
                  </a:lnTo>
                  <a:lnTo>
                    <a:pt x="1169" y="359"/>
                  </a:lnTo>
                  <a:lnTo>
                    <a:pt x="1169" y="361"/>
                  </a:lnTo>
                  <a:lnTo>
                    <a:pt x="1171" y="361"/>
                  </a:lnTo>
                  <a:lnTo>
                    <a:pt x="1173" y="361"/>
                  </a:lnTo>
                  <a:lnTo>
                    <a:pt x="1173" y="359"/>
                  </a:lnTo>
                  <a:lnTo>
                    <a:pt x="1173" y="357"/>
                  </a:lnTo>
                  <a:lnTo>
                    <a:pt x="1175" y="355"/>
                  </a:lnTo>
                  <a:lnTo>
                    <a:pt x="1177" y="355"/>
                  </a:lnTo>
                  <a:lnTo>
                    <a:pt x="1179" y="355"/>
                  </a:lnTo>
                  <a:lnTo>
                    <a:pt x="1179" y="357"/>
                  </a:lnTo>
                  <a:lnTo>
                    <a:pt x="1181" y="357"/>
                  </a:lnTo>
                  <a:lnTo>
                    <a:pt x="1183" y="357"/>
                  </a:lnTo>
                  <a:lnTo>
                    <a:pt x="1181" y="357"/>
                  </a:lnTo>
                  <a:lnTo>
                    <a:pt x="1181" y="359"/>
                  </a:lnTo>
                  <a:lnTo>
                    <a:pt x="1181" y="361"/>
                  </a:lnTo>
                  <a:lnTo>
                    <a:pt x="1181" y="363"/>
                  </a:lnTo>
                  <a:lnTo>
                    <a:pt x="1179" y="365"/>
                  </a:lnTo>
                  <a:lnTo>
                    <a:pt x="1179" y="367"/>
                  </a:lnTo>
                  <a:lnTo>
                    <a:pt x="1179" y="365"/>
                  </a:lnTo>
                  <a:lnTo>
                    <a:pt x="1181" y="363"/>
                  </a:lnTo>
                  <a:lnTo>
                    <a:pt x="1183" y="363"/>
                  </a:lnTo>
                  <a:lnTo>
                    <a:pt x="1183" y="361"/>
                  </a:lnTo>
                  <a:lnTo>
                    <a:pt x="1183" y="363"/>
                  </a:lnTo>
                  <a:lnTo>
                    <a:pt x="1183" y="365"/>
                  </a:lnTo>
                  <a:lnTo>
                    <a:pt x="1183" y="367"/>
                  </a:lnTo>
                  <a:lnTo>
                    <a:pt x="1183" y="368"/>
                  </a:lnTo>
                  <a:lnTo>
                    <a:pt x="1183" y="367"/>
                  </a:lnTo>
                  <a:lnTo>
                    <a:pt x="1185" y="367"/>
                  </a:lnTo>
                  <a:lnTo>
                    <a:pt x="1185" y="363"/>
                  </a:lnTo>
                  <a:lnTo>
                    <a:pt x="1185" y="361"/>
                  </a:lnTo>
                  <a:lnTo>
                    <a:pt x="1189" y="361"/>
                  </a:lnTo>
                  <a:lnTo>
                    <a:pt x="1189" y="363"/>
                  </a:lnTo>
                  <a:lnTo>
                    <a:pt x="1187" y="363"/>
                  </a:lnTo>
                  <a:lnTo>
                    <a:pt x="1187" y="365"/>
                  </a:lnTo>
                  <a:lnTo>
                    <a:pt x="1189" y="365"/>
                  </a:lnTo>
                  <a:lnTo>
                    <a:pt x="1189" y="363"/>
                  </a:lnTo>
                  <a:lnTo>
                    <a:pt x="1190" y="363"/>
                  </a:lnTo>
                  <a:lnTo>
                    <a:pt x="1190" y="365"/>
                  </a:lnTo>
                  <a:lnTo>
                    <a:pt x="1190" y="367"/>
                  </a:lnTo>
                  <a:lnTo>
                    <a:pt x="1189" y="367"/>
                  </a:lnTo>
                  <a:lnTo>
                    <a:pt x="1189" y="368"/>
                  </a:lnTo>
                  <a:lnTo>
                    <a:pt x="1189" y="370"/>
                  </a:lnTo>
                  <a:lnTo>
                    <a:pt x="1187" y="370"/>
                  </a:lnTo>
                  <a:lnTo>
                    <a:pt x="1189" y="372"/>
                  </a:lnTo>
                  <a:lnTo>
                    <a:pt x="1187" y="372"/>
                  </a:lnTo>
                  <a:lnTo>
                    <a:pt x="1185" y="372"/>
                  </a:lnTo>
                  <a:lnTo>
                    <a:pt x="1183" y="372"/>
                  </a:lnTo>
                  <a:lnTo>
                    <a:pt x="1185" y="372"/>
                  </a:lnTo>
                  <a:lnTo>
                    <a:pt x="1185" y="374"/>
                  </a:lnTo>
                  <a:lnTo>
                    <a:pt x="1187" y="374"/>
                  </a:lnTo>
                  <a:lnTo>
                    <a:pt x="1189" y="374"/>
                  </a:lnTo>
                  <a:lnTo>
                    <a:pt x="1189" y="376"/>
                  </a:lnTo>
                  <a:lnTo>
                    <a:pt x="1189" y="374"/>
                  </a:lnTo>
                  <a:lnTo>
                    <a:pt x="1189" y="372"/>
                  </a:lnTo>
                  <a:lnTo>
                    <a:pt x="1189" y="370"/>
                  </a:lnTo>
                  <a:lnTo>
                    <a:pt x="1189" y="368"/>
                  </a:lnTo>
                  <a:lnTo>
                    <a:pt x="1190" y="368"/>
                  </a:lnTo>
                  <a:lnTo>
                    <a:pt x="1192" y="368"/>
                  </a:lnTo>
                  <a:lnTo>
                    <a:pt x="1192" y="367"/>
                  </a:lnTo>
                  <a:lnTo>
                    <a:pt x="1194" y="367"/>
                  </a:lnTo>
                  <a:lnTo>
                    <a:pt x="1194" y="365"/>
                  </a:lnTo>
                  <a:lnTo>
                    <a:pt x="1194" y="363"/>
                  </a:lnTo>
                  <a:lnTo>
                    <a:pt x="1194" y="361"/>
                  </a:lnTo>
                  <a:lnTo>
                    <a:pt x="1196" y="361"/>
                  </a:lnTo>
                  <a:lnTo>
                    <a:pt x="1196" y="363"/>
                  </a:lnTo>
                  <a:lnTo>
                    <a:pt x="1196" y="365"/>
                  </a:lnTo>
                  <a:lnTo>
                    <a:pt x="1196" y="367"/>
                  </a:lnTo>
                  <a:lnTo>
                    <a:pt x="1194" y="367"/>
                  </a:lnTo>
                  <a:lnTo>
                    <a:pt x="1194" y="368"/>
                  </a:lnTo>
                  <a:lnTo>
                    <a:pt x="1194" y="370"/>
                  </a:lnTo>
                  <a:lnTo>
                    <a:pt x="1194" y="372"/>
                  </a:lnTo>
                  <a:lnTo>
                    <a:pt x="1194" y="374"/>
                  </a:lnTo>
                  <a:lnTo>
                    <a:pt x="1194" y="376"/>
                  </a:lnTo>
                  <a:lnTo>
                    <a:pt x="1194" y="378"/>
                  </a:lnTo>
                  <a:lnTo>
                    <a:pt x="1194" y="380"/>
                  </a:lnTo>
                  <a:lnTo>
                    <a:pt x="1194" y="382"/>
                  </a:lnTo>
                  <a:lnTo>
                    <a:pt x="1194" y="380"/>
                  </a:lnTo>
                  <a:lnTo>
                    <a:pt x="1194" y="378"/>
                  </a:lnTo>
                  <a:lnTo>
                    <a:pt x="1194" y="376"/>
                  </a:lnTo>
                  <a:lnTo>
                    <a:pt x="1194" y="374"/>
                  </a:lnTo>
                  <a:lnTo>
                    <a:pt x="1196" y="374"/>
                  </a:lnTo>
                  <a:lnTo>
                    <a:pt x="1196" y="372"/>
                  </a:lnTo>
                  <a:lnTo>
                    <a:pt x="1198" y="372"/>
                  </a:lnTo>
                  <a:lnTo>
                    <a:pt x="1198" y="370"/>
                  </a:lnTo>
                  <a:lnTo>
                    <a:pt x="1196" y="368"/>
                  </a:lnTo>
                  <a:lnTo>
                    <a:pt x="1198" y="368"/>
                  </a:lnTo>
                  <a:lnTo>
                    <a:pt x="1200" y="367"/>
                  </a:lnTo>
                  <a:lnTo>
                    <a:pt x="1202" y="367"/>
                  </a:lnTo>
                  <a:lnTo>
                    <a:pt x="1202" y="368"/>
                  </a:lnTo>
                  <a:lnTo>
                    <a:pt x="1202" y="370"/>
                  </a:lnTo>
                  <a:lnTo>
                    <a:pt x="1202" y="372"/>
                  </a:lnTo>
                  <a:lnTo>
                    <a:pt x="1202" y="374"/>
                  </a:lnTo>
                  <a:lnTo>
                    <a:pt x="1200" y="376"/>
                  </a:lnTo>
                  <a:lnTo>
                    <a:pt x="1200" y="378"/>
                  </a:lnTo>
                  <a:lnTo>
                    <a:pt x="1202" y="378"/>
                  </a:lnTo>
                  <a:lnTo>
                    <a:pt x="1202" y="380"/>
                  </a:lnTo>
                  <a:lnTo>
                    <a:pt x="1204" y="380"/>
                  </a:lnTo>
                  <a:lnTo>
                    <a:pt x="1204" y="384"/>
                  </a:lnTo>
                  <a:lnTo>
                    <a:pt x="1204" y="380"/>
                  </a:lnTo>
                  <a:lnTo>
                    <a:pt x="1204" y="378"/>
                  </a:lnTo>
                  <a:lnTo>
                    <a:pt x="1202" y="376"/>
                  </a:lnTo>
                  <a:lnTo>
                    <a:pt x="1202" y="374"/>
                  </a:lnTo>
                  <a:lnTo>
                    <a:pt x="1204" y="370"/>
                  </a:lnTo>
                  <a:lnTo>
                    <a:pt x="1206" y="370"/>
                  </a:lnTo>
                  <a:lnTo>
                    <a:pt x="1208" y="368"/>
                  </a:lnTo>
                  <a:lnTo>
                    <a:pt x="1208" y="367"/>
                  </a:lnTo>
                  <a:lnTo>
                    <a:pt x="1208" y="365"/>
                  </a:lnTo>
                  <a:lnTo>
                    <a:pt x="1210" y="365"/>
                  </a:lnTo>
                  <a:lnTo>
                    <a:pt x="1212" y="367"/>
                  </a:lnTo>
                  <a:lnTo>
                    <a:pt x="1213" y="367"/>
                  </a:lnTo>
                  <a:lnTo>
                    <a:pt x="1213" y="368"/>
                  </a:lnTo>
                  <a:lnTo>
                    <a:pt x="1212" y="370"/>
                  </a:lnTo>
                  <a:lnTo>
                    <a:pt x="1210" y="368"/>
                  </a:lnTo>
                  <a:lnTo>
                    <a:pt x="1210" y="370"/>
                  </a:lnTo>
                  <a:lnTo>
                    <a:pt x="1212" y="370"/>
                  </a:lnTo>
                  <a:lnTo>
                    <a:pt x="1210" y="372"/>
                  </a:lnTo>
                  <a:lnTo>
                    <a:pt x="1210" y="374"/>
                  </a:lnTo>
                  <a:lnTo>
                    <a:pt x="1208" y="374"/>
                  </a:lnTo>
                  <a:lnTo>
                    <a:pt x="1208" y="372"/>
                  </a:lnTo>
                  <a:lnTo>
                    <a:pt x="1208" y="374"/>
                  </a:lnTo>
                  <a:lnTo>
                    <a:pt x="1208" y="376"/>
                  </a:lnTo>
                  <a:lnTo>
                    <a:pt x="1210" y="374"/>
                  </a:lnTo>
                  <a:lnTo>
                    <a:pt x="1210" y="376"/>
                  </a:lnTo>
                  <a:lnTo>
                    <a:pt x="1210" y="378"/>
                  </a:lnTo>
                  <a:lnTo>
                    <a:pt x="1208" y="378"/>
                  </a:lnTo>
                  <a:lnTo>
                    <a:pt x="1208" y="380"/>
                  </a:lnTo>
                  <a:lnTo>
                    <a:pt x="1206" y="380"/>
                  </a:lnTo>
                  <a:lnTo>
                    <a:pt x="1206" y="382"/>
                  </a:lnTo>
                  <a:lnTo>
                    <a:pt x="1208" y="382"/>
                  </a:lnTo>
                  <a:lnTo>
                    <a:pt x="1208" y="380"/>
                  </a:lnTo>
                  <a:lnTo>
                    <a:pt x="1208" y="378"/>
                  </a:lnTo>
                  <a:lnTo>
                    <a:pt x="1210" y="378"/>
                  </a:lnTo>
                  <a:lnTo>
                    <a:pt x="1210" y="376"/>
                  </a:lnTo>
                  <a:lnTo>
                    <a:pt x="1212" y="376"/>
                  </a:lnTo>
                  <a:lnTo>
                    <a:pt x="1213" y="376"/>
                  </a:lnTo>
                  <a:lnTo>
                    <a:pt x="1213" y="378"/>
                  </a:lnTo>
                  <a:lnTo>
                    <a:pt x="1213" y="380"/>
                  </a:lnTo>
                  <a:lnTo>
                    <a:pt x="1212" y="380"/>
                  </a:lnTo>
                  <a:lnTo>
                    <a:pt x="1213" y="380"/>
                  </a:lnTo>
                  <a:lnTo>
                    <a:pt x="1213" y="378"/>
                  </a:lnTo>
                  <a:lnTo>
                    <a:pt x="1213" y="376"/>
                  </a:lnTo>
                  <a:lnTo>
                    <a:pt x="1213" y="374"/>
                  </a:lnTo>
                  <a:lnTo>
                    <a:pt x="1215" y="374"/>
                  </a:lnTo>
                  <a:lnTo>
                    <a:pt x="1217" y="376"/>
                  </a:lnTo>
                  <a:lnTo>
                    <a:pt x="1219" y="376"/>
                  </a:lnTo>
                  <a:lnTo>
                    <a:pt x="1219" y="378"/>
                  </a:lnTo>
                  <a:lnTo>
                    <a:pt x="1219" y="376"/>
                  </a:lnTo>
                  <a:lnTo>
                    <a:pt x="1219" y="378"/>
                  </a:lnTo>
                  <a:lnTo>
                    <a:pt x="1219" y="380"/>
                  </a:lnTo>
                  <a:lnTo>
                    <a:pt x="1217" y="380"/>
                  </a:lnTo>
                  <a:lnTo>
                    <a:pt x="1215" y="382"/>
                  </a:lnTo>
                  <a:lnTo>
                    <a:pt x="1219" y="380"/>
                  </a:lnTo>
                  <a:lnTo>
                    <a:pt x="1221" y="378"/>
                  </a:lnTo>
                  <a:lnTo>
                    <a:pt x="1221" y="380"/>
                  </a:lnTo>
                  <a:lnTo>
                    <a:pt x="1223" y="380"/>
                  </a:lnTo>
                  <a:lnTo>
                    <a:pt x="1223" y="382"/>
                  </a:lnTo>
                  <a:lnTo>
                    <a:pt x="1221" y="382"/>
                  </a:lnTo>
                  <a:lnTo>
                    <a:pt x="1221" y="384"/>
                  </a:lnTo>
                  <a:lnTo>
                    <a:pt x="1223" y="384"/>
                  </a:lnTo>
                  <a:lnTo>
                    <a:pt x="1225" y="384"/>
                  </a:lnTo>
                  <a:lnTo>
                    <a:pt x="1225" y="386"/>
                  </a:lnTo>
                  <a:lnTo>
                    <a:pt x="1225" y="388"/>
                  </a:lnTo>
                  <a:lnTo>
                    <a:pt x="1223" y="388"/>
                  </a:lnTo>
                  <a:lnTo>
                    <a:pt x="1221" y="390"/>
                  </a:lnTo>
                  <a:lnTo>
                    <a:pt x="1219" y="390"/>
                  </a:lnTo>
                  <a:lnTo>
                    <a:pt x="1221" y="390"/>
                  </a:lnTo>
                  <a:lnTo>
                    <a:pt x="1223" y="390"/>
                  </a:lnTo>
                  <a:lnTo>
                    <a:pt x="1225" y="390"/>
                  </a:lnTo>
                  <a:lnTo>
                    <a:pt x="1227" y="391"/>
                  </a:lnTo>
                  <a:lnTo>
                    <a:pt x="1227" y="393"/>
                  </a:lnTo>
                  <a:lnTo>
                    <a:pt x="1227" y="395"/>
                  </a:lnTo>
                  <a:lnTo>
                    <a:pt x="1225" y="395"/>
                  </a:lnTo>
                  <a:lnTo>
                    <a:pt x="1227" y="395"/>
                  </a:lnTo>
                  <a:lnTo>
                    <a:pt x="1227" y="397"/>
                  </a:lnTo>
                  <a:lnTo>
                    <a:pt x="1225" y="395"/>
                  </a:lnTo>
                  <a:lnTo>
                    <a:pt x="1219" y="395"/>
                  </a:lnTo>
                  <a:lnTo>
                    <a:pt x="1213" y="393"/>
                  </a:lnTo>
                  <a:lnTo>
                    <a:pt x="1219" y="395"/>
                  </a:lnTo>
                  <a:lnTo>
                    <a:pt x="1221" y="395"/>
                  </a:lnTo>
                  <a:lnTo>
                    <a:pt x="1223" y="397"/>
                  </a:lnTo>
                  <a:lnTo>
                    <a:pt x="1221" y="397"/>
                  </a:lnTo>
                  <a:lnTo>
                    <a:pt x="1219" y="399"/>
                  </a:lnTo>
                  <a:lnTo>
                    <a:pt x="1217" y="397"/>
                  </a:lnTo>
                  <a:lnTo>
                    <a:pt x="1213" y="399"/>
                  </a:lnTo>
                  <a:lnTo>
                    <a:pt x="1213" y="401"/>
                  </a:lnTo>
                  <a:lnTo>
                    <a:pt x="1215" y="399"/>
                  </a:lnTo>
                  <a:lnTo>
                    <a:pt x="1217" y="399"/>
                  </a:lnTo>
                  <a:lnTo>
                    <a:pt x="1221" y="399"/>
                  </a:lnTo>
                  <a:lnTo>
                    <a:pt x="1225" y="397"/>
                  </a:lnTo>
                  <a:lnTo>
                    <a:pt x="1227" y="397"/>
                  </a:lnTo>
                  <a:lnTo>
                    <a:pt x="1225" y="399"/>
                  </a:lnTo>
                  <a:lnTo>
                    <a:pt x="1225" y="401"/>
                  </a:lnTo>
                  <a:lnTo>
                    <a:pt x="1225" y="399"/>
                  </a:lnTo>
                  <a:lnTo>
                    <a:pt x="1223" y="399"/>
                  </a:lnTo>
                  <a:lnTo>
                    <a:pt x="1223" y="401"/>
                  </a:lnTo>
                  <a:lnTo>
                    <a:pt x="1215" y="403"/>
                  </a:lnTo>
                  <a:lnTo>
                    <a:pt x="1215" y="405"/>
                  </a:lnTo>
                  <a:lnTo>
                    <a:pt x="1215" y="409"/>
                  </a:lnTo>
                  <a:lnTo>
                    <a:pt x="1215" y="407"/>
                  </a:lnTo>
                  <a:lnTo>
                    <a:pt x="1215" y="405"/>
                  </a:lnTo>
                  <a:lnTo>
                    <a:pt x="1217" y="405"/>
                  </a:lnTo>
                  <a:lnTo>
                    <a:pt x="1217" y="403"/>
                  </a:lnTo>
                  <a:lnTo>
                    <a:pt x="1221" y="403"/>
                  </a:lnTo>
                  <a:lnTo>
                    <a:pt x="1221" y="401"/>
                  </a:lnTo>
                  <a:lnTo>
                    <a:pt x="1223" y="401"/>
                  </a:lnTo>
                  <a:lnTo>
                    <a:pt x="1227" y="401"/>
                  </a:lnTo>
                  <a:lnTo>
                    <a:pt x="1227" y="399"/>
                  </a:lnTo>
                  <a:lnTo>
                    <a:pt x="1229" y="399"/>
                  </a:lnTo>
                  <a:lnTo>
                    <a:pt x="1231" y="399"/>
                  </a:lnTo>
                  <a:lnTo>
                    <a:pt x="1233" y="399"/>
                  </a:lnTo>
                  <a:lnTo>
                    <a:pt x="1235" y="399"/>
                  </a:lnTo>
                  <a:lnTo>
                    <a:pt x="1235" y="401"/>
                  </a:lnTo>
                  <a:lnTo>
                    <a:pt x="1233" y="405"/>
                  </a:lnTo>
                  <a:lnTo>
                    <a:pt x="1231" y="407"/>
                  </a:lnTo>
                  <a:lnTo>
                    <a:pt x="1229" y="407"/>
                  </a:lnTo>
                  <a:lnTo>
                    <a:pt x="1229" y="409"/>
                  </a:lnTo>
                  <a:lnTo>
                    <a:pt x="1229" y="411"/>
                  </a:lnTo>
                  <a:lnTo>
                    <a:pt x="1229" y="409"/>
                  </a:lnTo>
                  <a:lnTo>
                    <a:pt x="1231" y="407"/>
                  </a:lnTo>
                  <a:lnTo>
                    <a:pt x="1233" y="405"/>
                  </a:lnTo>
                  <a:lnTo>
                    <a:pt x="1235" y="405"/>
                  </a:lnTo>
                  <a:lnTo>
                    <a:pt x="1235" y="403"/>
                  </a:lnTo>
                  <a:lnTo>
                    <a:pt x="1235" y="401"/>
                  </a:lnTo>
                  <a:lnTo>
                    <a:pt x="1235" y="399"/>
                  </a:lnTo>
                  <a:lnTo>
                    <a:pt x="1237" y="397"/>
                  </a:lnTo>
                  <a:lnTo>
                    <a:pt x="1237" y="395"/>
                  </a:lnTo>
                  <a:lnTo>
                    <a:pt x="1238" y="395"/>
                  </a:lnTo>
                  <a:lnTo>
                    <a:pt x="1238" y="397"/>
                  </a:lnTo>
                  <a:lnTo>
                    <a:pt x="1237" y="397"/>
                  </a:lnTo>
                  <a:lnTo>
                    <a:pt x="1237" y="399"/>
                  </a:lnTo>
                  <a:lnTo>
                    <a:pt x="1238" y="399"/>
                  </a:lnTo>
                  <a:lnTo>
                    <a:pt x="1238" y="397"/>
                  </a:lnTo>
                  <a:lnTo>
                    <a:pt x="1238" y="395"/>
                  </a:lnTo>
                  <a:lnTo>
                    <a:pt x="1240" y="395"/>
                  </a:lnTo>
                  <a:lnTo>
                    <a:pt x="1242" y="395"/>
                  </a:lnTo>
                  <a:lnTo>
                    <a:pt x="1242" y="397"/>
                  </a:lnTo>
                  <a:lnTo>
                    <a:pt x="1242" y="399"/>
                  </a:lnTo>
                  <a:lnTo>
                    <a:pt x="1242" y="401"/>
                  </a:lnTo>
                  <a:lnTo>
                    <a:pt x="1240" y="401"/>
                  </a:lnTo>
                  <a:lnTo>
                    <a:pt x="1238" y="403"/>
                  </a:lnTo>
                  <a:lnTo>
                    <a:pt x="1237" y="405"/>
                  </a:lnTo>
                  <a:lnTo>
                    <a:pt x="1238" y="407"/>
                  </a:lnTo>
                  <a:lnTo>
                    <a:pt x="1238" y="409"/>
                  </a:lnTo>
                  <a:lnTo>
                    <a:pt x="1237" y="411"/>
                  </a:lnTo>
                  <a:lnTo>
                    <a:pt x="1235" y="411"/>
                  </a:lnTo>
                  <a:lnTo>
                    <a:pt x="1233" y="413"/>
                  </a:lnTo>
                  <a:lnTo>
                    <a:pt x="1233" y="415"/>
                  </a:lnTo>
                  <a:lnTo>
                    <a:pt x="1233" y="416"/>
                  </a:lnTo>
                  <a:lnTo>
                    <a:pt x="1231" y="416"/>
                  </a:lnTo>
                  <a:lnTo>
                    <a:pt x="1229" y="415"/>
                  </a:lnTo>
                  <a:lnTo>
                    <a:pt x="1229" y="416"/>
                  </a:lnTo>
                  <a:lnTo>
                    <a:pt x="1233" y="416"/>
                  </a:lnTo>
                  <a:lnTo>
                    <a:pt x="1235" y="416"/>
                  </a:lnTo>
                  <a:lnTo>
                    <a:pt x="1235" y="415"/>
                  </a:lnTo>
                  <a:lnTo>
                    <a:pt x="1235" y="413"/>
                  </a:lnTo>
                  <a:lnTo>
                    <a:pt x="1235" y="415"/>
                  </a:lnTo>
                  <a:lnTo>
                    <a:pt x="1235" y="416"/>
                  </a:lnTo>
                  <a:lnTo>
                    <a:pt x="1235" y="418"/>
                  </a:lnTo>
                  <a:lnTo>
                    <a:pt x="1235" y="420"/>
                  </a:lnTo>
                  <a:lnTo>
                    <a:pt x="1237" y="418"/>
                  </a:lnTo>
                  <a:lnTo>
                    <a:pt x="1237" y="416"/>
                  </a:lnTo>
                  <a:lnTo>
                    <a:pt x="1237" y="415"/>
                  </a:lnTo>
                  <a:lnTo>
                    <a:pt x="1237" y="413"/>
                  </a:lnTo>
                  <a:lnTo>
                    <a:pt x="1238" y="413"/>
                  </a:lnTo>
                  <a:lnTo>
                    <a:pt x="1240" y="411"/>
                  </a:lnTo>
                  <a:lnTo>
                    <a:pt x="1242" y="411"/>
                  </a:lnTo>
                  <a:lnTo>
                    <a:pt x="1244" y="411"/>
                  </a:lnTo>
                  <a:lnTo>
                    <a:pt x="1244" y="413"/>
                  </a:lnTo>
                  <a:lnTo>
                    <a:pt x="1244" y="415"/>
                  </a:lnTo>
                  <a:lnTo>
                    <a:pt x="1244" y="416"/>
                  </a:lnTo>
                  <a:lnTo>
                    <a:pt x="1244" y="418"/>
                  </a:lnTo>
                  <a:lnTo>
                    <a:pt x="1244" y="420"/>
                  </a:lnTo>
                  <a:lnTo>
                    <a:pt x="1244" y="422"/>
                  </a:lnTo>
                  <a:lnTo>
                    <a:pt x="1242" y="422"/>
                  </a:lnTo>
                  <a:lnTo>
                    <a:pt x="1244" y="424"/>
                  </a:lnTo>
                  <a:lnTo>
                    <a:pt x="1244" y="422"/>
                  </a:lnTo>
                  <a:lnTo>
                    <a:pt x="1244" y="420"/>
                  </a:lnTo>
                  <a:lnTo>
                    <a:pt x="1244" y="418"/>
                  </a:lnTo>
                  <a:lnTo>
                    <a:pt x="1246" y="418"/>
                  </a:lnTo>
                  <a:lnTo>
                    <a:pt x="1246" y="416"/>
                  </a:lnTo>
                  <a:lnTo>
                    <a:pt x="1246" y="415"/>
                  </a:lnTo>
                  <a:lnTo>
                    <a:pt x="1246" y="413"/>
                  </a:lnTo>
                  <a:lnTo>
                    <a:pt x="1246" y="411"/>
                  </a:lnTo>
                  <a:lnTo>
                    <a:pt x="1248" y="411"/>
                  </a:lnTo>
                  <a:lnTo>
                    <a:pt x="1250" y="413"/>
                  </a:lnTo>
                  <a:lnTo>
                    <a:pt x="1250" y="415"/>
                  </a:lnTo>
                  <a:lnTo>
                    <a:pt x="1250" y="416"/>
                  </a:lnTo>
                  <a:lnTo>
                    <a:pt x="1252" y="416"/>
                  </a:lnTo>
                  <a:lnTo>
                    <a:pt x="1252" y="420"/>
                  </a:lnTo>
                  <a:lnTo>
                    <a:pt x="1254" y="420"/>
                  </a:lnTo>
                  <a:lnTo>
                    <a:pt x="1254" y="418"/>
                  </a:lnTo>
                  <a:lnTo>
                    <a:pt x="1252" y="416"/>
                  </a:lnTo>
                  <a:lnTo>
                    <a:pt x="1252" y="415"/>
                  </a:lnTo>
                  <a:lnTo>
                    <a:pt x="1250" y="415"/>
                  </a:lnTo>
                  <a:lnTo>
                    <a:pt x="1252" y="415"/>
                  </a:lnTo>
                  <a:lnTo>
                    <a:pt x="1250" y="413"/>
                  </a:lnTo>
                  <a:lnTo>
                    <a:pt x="1252" y="413"/>
                  </a:lnTo>
                  <a:lnTo>
                    <a:pt x="1252" y="411"/>
                  </a:lnTo>
                  <a:lnTo>
                    <a:pt x="1254" y="411"/>
                  </a:lnTo>
                  <a:lnTo>
                    <a:pt x="1254" y="409"/>
                  </a:lnTo>
                  <a:lnTo>
                    <a:pt x="1254" y="407"/>
                  </a:lnTo>
                  <a:lnTo>
                    <a:pt x="1256" y="407"/>
                  </a:lnTo>
                  <a:lnTo>
                    <a:pt x="1258" y="407"/>
                  </a:lnTo>
                  <a:lnTo>
                    <a:pt x="1258" y="409"/>
                  </a:lnTo>
                  <a:lnTo>
                    <a:pt x="1258" y="411"/>
                  </a:lnTo>
                  <a:lnTo>
                    <a:pt x="1256" y="411"/>
                  </a:lnTo>
                  <a:lnTo>
                    <a:pt x="1256" y="413"/>
                  </a:lnTo>
                  <a:lnTo>
                    <a:pt x="1258" y="413"/>
                  </a:lnTo>
                  <a:lnTo>
                    <a:pt x="1258" y="411"/>
                  </a:lnTo>
                  <a:lnTo>
                    <a:pt x="1260" y="409"/>
                  </a:lnTo>
                  <a:lnTo>
                    <a:pt x="1260" y="411"/>
                  </a:lnTo>
                  <a:lnTo>
                    <a:pt x="1261" y="411"/>
                  </a:lnTo>
                  <a:lnTo>
                    <a:pt x="1261" y="413"/>
                  </a:lnTo>
                  <a:lnTo>
                    <a:pt x="1260" y="413"/>
                  </a:lnTo>
                  <a:lnTo>
                    <a:pt x="1258" y="413"/>
                  </a:lnTo>
                  <a:lnTo>
                    <a:pt x="1258" y="415"/>
                  </a:lnTo>
                  <a:lnTo>
                    <a:pt x="1260" y="413"/>
                  </a:lnTo>
                  <a:lnTo>
                    <a:pt x="1261" y="413"/>
                  </a:lnTo>
                  <a:lnTo>
                    <a:pt x="1263" y="413"/>
                  </a:lnTo>
                  <a:lnTo>
                    <a:pt x="1263" y="415"/>
                  </a:lnTo>
                  <a:lnTo>
                    <a:pt x="1261" y="416"/>
                  </a:lnTo>
                  <a:lnTo>
                    <a:pt x="1263" y="416"/>
                  </a:lnTo>
                  <a:lnTo>
                    <a:pt x="1265" y="416"/>
                  </a:lnTo>
                  <a:lnTo>
                    <a:pt x="1267" y="418"/>
                  </a:lnTo>
                  <a:lnTo>
                    <a:pt x="1265" y="418"/>
                  </a:lnTo>
                  <a:lnTo>
                    <a:pt x="1267" y="418"/>
                  </a:lnTo>
                  <a:lnTo>
                    <a:pt x="1267" y="420"/>
                  </a:lnTo>
                  <a:lnTo>
                    <a:pt x="1269" y="422"/>
                  </a:lnTo>
                  <a:lnTo>
                    <a:pt x="1269" y="424"/>
                  </a:lnTo>
                  <a:lnTo>
                    <a:pt x="1269" y="426"/>
                  </a:lnTo>
                  <a:lnTo>
                    <a:pt x="1267" y="426"/>
                  </a:lnTo>
                  <a:lnTo>
                    <a:pt x="1265" y="426"/>
                  </a:lnTo>
                  <a:lnTo>
                    <a:pt x="1263" y="426"/>
                  </a:lnTo>
                  <a:lnTo>
                    <a:pt x="1263" y="424"/>
                  </a:lnTo>
                  <a:lnTo>
                    <a:pt x="1261" y="422"/>
                  </a:lnTo>
                  <a:lnTo>
                    <a:pt x="1260" y="422"/>
                  </a:lnTo>
                  <a:lnTo>
                    <a:pt x="1258" y="422"/>
                  </a:lnTo>
                  <a:lnTo>
                    <a:pt x="1258" y="420"/>
                  </a:lnTo>
                  <a:lnTo>
                    <a:pt x="1258" y="422"/>
                  </a:lnTo>
                  <a:lnTo>
                    <a:pt x="1254" y="424"/>
                  </a:lnTo>
                  <a:lnTo>
                    <a:pt x="1256" y="424"/>
                  </a:lnTo>
                  <a:lnTo>
                    <a:pt x="1258" y="424"/>
                  </a:lnTo>
                  <a:lnTo>
                    <a:pt x="1258" y="422"/>
                  </a:lnTo>
                  <a:lnTo>
                    <a:pt x="1261" y="424"/>
                  </a:lnTo>
                  <a:lnTo>
                    <a:pt x="1263" y="428"/>
                  </a:lnTo>
                  <a:lnTo>
                    <a:pt x="1263" y="430"/>
                  </a:lnTo>
                  <a:lnTo>
                    <a:pt x="1261" y="430"/>
                  </a:lnTo>
                  <a:lnTo>
                    <a:pt x="1261" y="432"/>
                  </a:lnTo>
                  <a:lnTo>
                    <a:pt x="1260" y="432"/>
                  </a:lnTo>
                  <a:lnTo>
                    <a:pt x="1258" y="432"/>
                  </a:lnTo>
                  <a:lnTo>
                    <a:pt x="1260" y="432"/>
                  </a:lnTo>
                  <a:lnTo>
                    <a:pt x="1265" y="432"/>
                  </a:lnTo>
                  <a:lnTo>
                    <a:pt x="1265" y="434"/>
                  </a:lnTo>
                  <a:lnTo>
                    <a:pt x="1265" y="436"/>
                  </a:lnTo>
                  <a:lnTo>
                    <a:pt x="1263" y="436"/>
                  </a:lnTo>
                  <a:lnTo>
                    <a:pt x="1261" y="436"/>
                  </a:lnTo>
                  <a:lnTo>
                    <a:pt x="1260" y="436"/>
                  </a:lnTo>
                  <a:lnTo>
                    <a:pt x="1260" y="438"/>
                  </a:lnTo>
                  <a:lnTo>
                    <a:pt x="1258" y="438"/>
                  </a:lnTo>
                  <a:lnTo>
                    <a:pt x="1258" y="436"/>
                  </a:lnTo>
                  <a:lnTo>
                    <a:pt x="1256" y="436"/>
                  </a:lnTo>
                  <a:lnTo>
                    <a:pt x="1254" y="436"/>
                  </a:lnTo>
                  <a:lnTo>
                    <a:pt x="1254" y="434"/>
                  </a:lnTo>
                  <a:lnTo>
                    <a:pt x="1254" y="432"/>
                  </a:lnTo>
                  <a:lnTo>
                    <a:pt x="1252" y="432"/>
                  </a:lnTo>
                  <a:lnTo>
                    <a:pt x="1250" y="432"/>
                  </a:lnTo>
                  <a:lnTo>
                    <a:pt x="1248" y="432"/>
                  </a:lnTo>
                  <a:lnTo>
                    <a:pt x="1246" y="432"/>
                  </a:lnTo>
                  <a:lnTo>
                    <a:pt x="1248" y="434"/>
                  </a:lnTo>
                  <a:lnTo>
                    <a:pt x="1248" y="432"/>
                  </a:lnTo>
                  <a:lnTo>
                    <a:pt x="1250" y="432"/>
                  </a:lnTo>
                  <a:lnTo>
                    <a:pt x="1250" y="434"/>
                  </a:lnTo>
                  <a:lnTo>
                    <a:pt x="1252" y="436"/>
                  </a:lnTo>
                  <a:lnTo>
                    <a:pt x="1252" y="438"/>
                  </a:lnTo>
                  <a:lnTo>
                    <a:pt x="1250" y="438"/>
                  </a:lnTo>
                  <a:lnTo>
                    <a:pt x="1248" y="439"/>
                  </a:lnTo>
                  <a:lnTo>
                    <a:pt x="1246" y="439"/>
                  </a:lnTo>
                  <a:lnTo>
                    <a:pt x="1246" y="438"/>
                  </a:lnTo>
                  <a:lnTo>
                    <a:pt x="1246" y="436"/>
                  </a:lnTo>
                  <a:lnTo>
                    <a:pt x="1244" y="436"/>
                  </a:lnTo>
                  <a:lnTo>
                    <a:pt x="1244" y="438"/>
                  </a:lnTo>
                  <a:lnTo>
                    <a:pt x="1244" y="439"/>
                  </a:lnTo>
                  <a:lnTo>
                    <a:pt x="1246" y="439"/>
                  </a:lnTo>
                  <a:lnTo>
                    <a:pt x="1246" y="441"/>
                  </a:lnTo>
                  <a:lnTo>
                    <a:pt x="1248" y="441"/>
                  </a:lnTo>
                  <a:lnTo>
                    <a:pt x="1250" y="439"/>
                  </a:lnTo>
                  <a:lnTo>
                    <a:pt x="1250" y="441"/>
                  </a:lnTo>
                  <a:lnTo>
                    <a:pt x="1252" y="441"/>
                  </a:lnTo>
                  <a:lnTo>
                    <a:pt x="1256" y="443"/>
                  </a:lnTo>
                  <a:lnTo>
                    <a:pt x="1256" y="445"/>
                  </a:lnTo>
                  <a:lnTo>
                    <a:pt x="1258" y="445"/>
                  </a:lnTo>
                  <a:lnTo>
                    <a:pt x="1256" y="445"/>
                  </a:lnTo>
                  <a:lnTo>
                    <a:pt x="1258" y="445"/>
                  </a:lnTo>
                  <a:lnTo>
                    <a:pt x="1256" y="445"/>
                  </a:lnTo>
                  <a:lnTo>
                    <a:pt x="1256" y="447"/>
                  </a:lnTo>
                  <a:lnTo>
                    <a:pt x="1258" y="447"/>
                  </a:lnTo>
                  <a:lnTo>
                    <a:pt x="1256" y="449"/>
                  </a:lnTo>
                  <a:lnTo>
                    <a:pt x="1256" y="447"/>
                  </a:lnTo>
                  <a:lnTo>
                    <a:pt x="1254" y="449"/>
                  </a:lnTo>
                  <a:lnTo>
                    <a:pt x="1252" y="449"/>
                  </a:lnTo>
                  <a:lnTo>
                    <a:pt x="1252" y="447"/>
                  </a:lnTo>
                  <a:lnTo>
                    <a:pt x="1250" y="447"/>
                  </a:lnTo>
                  <a:lnTo>
                    <a:pt x="1248" y="447"/>
                  </a:lnTo>
                  <a:lnTo>
                    <a:pt x="1246" y="447"/>
                  </a:lnTo>
                  <a:lnTo>
                    <a:pt x="1244" y="447"/>
                  </a:lnTo>
                  <a:lnTo>
                    <a:pt x="1244" y="445"/>
                  </a:lnTo>
                  <a:lnTo>
                    <a:pt x="1244" y="443"/>
                  </a:lnTo>
                  <a:lnTo>
                    <a:pt x="1242" y="443"/>
                  </a:lnTo>
                  <a:lnTo>
                    <a:pt x="1240" y="443"/>
                  </a:lnTo>
                  <a:lnTo>
                    <a:pt x="1242" y="443"/>
                  </a:lnTo>
                  <a:lnTo>
                    <a:pt x="1244" y="445"/>
                  </a:lnTo>
                  <a:lnTo>
                    <a:pt x="1244" y="447"/>
                  </a:lnTo>
                  <a:lnTo>
                    <a:pt x="1250" y="449"/>
                  </a:lnTo>
                  <a:lnTo>
                    <a:pt x="1252" y="449"/>
                  </a:lnTo>
                  <a:lnTo>
                    <a:pt x="1252" y="451"/>
                  </a:lnTo>
                  <a:lnTo>
                    <a:pt x="1250" y="451"/>
                  </a:lnTo>
                  <a:lnTo>
                    <a:pt x="1250" y="453"/>
                  </a:lnTo>
                  <a:lnTo>
                    <a:pt x="1252" y="453"/>
                  </a:lnTo>
                  <a:lnTo>
                    <a:pt x="1252" y="451"/>
                  </a:lnTo>
                  <a:lnTo>
                    <a:pt x="1252" y="453"/>
                  </a:lnTo>
                  <a:lnTo>
                    <a:pt x="1252" y="455"/>
                  </a:lnTo>
                  <a:lnTo>
                    <a:pt x="1254" y="455"/>
                  </a:lnTo>
                  <a:lnTo>
                    <a:pt x="1254" y="457"/>
                  </a:lnTo>
                  <a:lnTo>
                    <a:pt x="1252" y="457"/>
                  </a:lnTo>
                  <a:lnTo>
                    <a:pt x="1252" y="455"/>
                  </a:lnTo>
                  <a:lnTo>
                    <a:pt x="1252" y="457"/>
                  </a:lnTo>
                  <a:lnTo>
                    <a:pt x="1250" y="457"/>
                  </a:lnTo>
                  <a:lnTo>
                    <a:pt x="1250" y="455"/>
                  </a:lnTo>
                  <a:lnTo>
                    <a:pt x="1248" y="455"/>
                  </a:lnTo>
                  <a:lnTo>
                    <a:pt x="1248" y="457"/>
                  </a:lnTo>
                  <a:lnTo>
                    <a:pt x="1246" y="455"/>
                  </a:lnTo>
                  <a:lnTo>
                    <a:pt x="1246" y="453"/>
                  </a:lnTo>
                  <a:lnTo>
                    <a:pt x="1244" y="453"/>
                  </a:lnTo>
                  <a:lnTo>
                    <a:pt x="1244" y="455"/>
                  </a:lnTo>
                  <a:lnTo>
                    <a:pt x="1246" y="457"/>
                  </a:lnTo>
                  <a:lnTo>
                    <a:pt x="1246" y="455"/>
                  </a:lnTo>
                  <a:lnTo>
                    <a:pt x="1246" y="457"/>
                  </a:lnTo>
                  <a:lnTo>
                    <a:pt x="1248" y="457"/>
                  </a:lnTo>
                  <a:lnTo>
                    <a:pt x="1248" y="459"/>
                  </a:lnTo>
                  <a:lnTo>
                    <a:pt x="1246" y="459"/>
                  </a:lnTo>
                  <a:lnTo>
                    <a:pt x="1244" y="457"/>
                  </a:lnTo>
                  <a:lnTo>
                    <a:pt x="1244" y="459"/>
                  </a:lnTo>
                  <a:lnTo>
                    <a:pt x="1246" y="459"/>
                  </a:lnTo>
                  <a:lnTo>
                    <a:pt x="1246" y="461"/>
                  </a:lnTo>
                  <a:lnTo>
                    <a:pt x="1248" y="461"/>
                  </a:lnTo>
                  <a:lnTo>
                    <a:pt x="1248" y="463"/>
                  </a:lnTo>
                  <a:lnTo>
                    <a:pt x="1248" y="464"/>
                  </a:lnTo>
                  <a:lnTo>
                    <a:pt x="1246" y="464"/>
                  </a:lnTo>
                  <a:lnTo>
                    <a:pt x="1248" y="463"/>
                  </a:lnTo>
                  <a:lnTo>
                    <a:pt x="1246" y="463"/>
                  </a:lnTo>
                  <a:lnTo>
                    <a:pt x="1246" y="464"/>
                  </a:lnTo>
                  <a:lnTo>
                    <a:pt x="1244" y="464"/>
                  </a:lnTo>
                  <a:lnTo>
                    <a:pt x="1244" y="463"/>
                  </a:lnTo>
                  <a:lnTo>
                    <a:pt x="1244" y="461"/>
                  </a:lnTo>
                  <a:lnTo>
                    <a:pt x="1244" y="459"/>
                  </a:lnTo>
                  <a:lnTo>
                    <a:pt x="1242" y="459"/>
                  </a:lnTo>
                  <a:lnTo>
                    <a:pt x="1242" y="461"/>
                  </a:lnTo>
                  <a:lnTo>
                    <a:pt x="1244" y="461"/>
                  </a:lnTo>
                  <a:lnTo>
                    <a:pt x="1244" y="463"/>
                  </a:lnTo>
                  <a:lnTo>
                    <a:pt x="1242" y="464"/>
                  </a:lnTo>
                  <a:lnTo>
                    <a:pt x="1242" y="463"/>
                  </a:lnTo>
                  <a:lnTo>
                    <a:pt x="1238" y="463"/>
                  </a:lnTo>
                  <a:lnTo>
                    <a:pt x="1238" y="461"/>
                  </a:lnTo>
                  <a:lnTo>
                    <a:pt x="1237" y="459"/>
                  </a:lnTo>
                  <a:lnTo>
                    <a:pt x="1237" y="457"/>
                  </a:lnTo>
                  <a:lnTo>
                    <a:pt x="1235" y="455"/>
                  </a:lnTo>
                  <a:lnTo>
                    <a:pt x="1235" y="453"/>
                  </a:lnTo>
                  <a:lnTo>
                    <a:pt x="1235" y="451"/>
                  </a:lnTo>
                  <a:lnTo>
                    <a:pt x="1233" y="451"/>
                  </a:lnTo>
                  <a:lnTo>
                    <a:pt x="1235" y="451"/>
                  </a:lnTo>
                  <a:lnTo>
                    <a:pt x="1233" y="451"/>
                  </a:lnTo>
                  <a:lnTo>
                    <a:pt x="1233" y="453"/>
                  </a:lnTo>
                  <a:lnTo>
                    <a:pt x="1235" y="455"/>
                  </a:lnTo>
                  <a:lnTo>
                    <a:pt x="1235" y="459"/>
                  </a:lnTo>
                  <a:lnTo>
                    <a:pt x="1237" y="459"/>
                  </a:lnTo>
                  <a:lnTo>
                    <a:pt x="1237" y="461"/>
                  </a:lnTo>
                  <a:lnTo>
                    <a:pt x="1235" y="461"/>
                  </a:lnTo>
                  <a:lnTo>
                    <a:pt x="1233" y="461"/>
                  </a:lnTo>
                  <a:lnTo>
                    <a:pt x="1231" y="461"/>
                  </a:lnTo>
                  <a:lnTo>
                    <a:pt x="1231" y="463"/>
                  </a:lnTo>
                  <a:lnTo>
                    <a:pt x="1233" y="463"/>
                  </a:lnTo>
                  <a:lnTo>
                    <a:pt x="1235" y="463"/>
                  </a:lnTo>
                  <a:lnTo>
                    <a:pt x="1237" y="463"/>
                  </a:lnTo>
                  <a:lnTo>
                    <a:pt x="1237" y="464"/>
                  </a:lnTo>
                  <a:lnTo>
                    <a:pt x="1237" y="466"/>
                  </a:lnTo>
                  <a:lnTo>
                    <a:pt x="1235" y="466"/>
                  </a:lnTo>
                  <a:lnTo>
                    <a:pt x="1233" y="466"/>
                  </a:lnTo>
                  <a:lnTo>
                    <a:pt x="1233" y="464"/>
                  </a:lnTo>
                  <a:lnTo>
                    <a:pt x="1233" y="466"/>
                  </a:lnTo>
                  <a:lnTo>
                    <a:pt x="1233" y="468"/>
                  </a:lnTo>
                  <a:lnTo>
                    <a:pt x="1235" y="468"/>
                  </a:lnTo>
                  <a:lnTo>
                    <a:pt x="1237" y="470"/>
                  </a:lnTo>
                  <a:lnTo>
                    <a:pt x="1235" y="470"/>
                  </a:lnTo>
                  <a:lnTo>
                    <a:pt x="1233" y="468"/>
                  </a:lnTo>
                  <a:lnTo>
                    <a:pt x="1231" y="468"/>
                  </a:lnTo>
                  <a:lnTo>
                    <a:pt x="1235" y="472"/>
                  </a:lnTo>
                  <a:lnTo>
                    <a:pt x="1237" y="472"/>
                  </a:lnTo>
                  <a:lnTo>
                    <a:pt x="1233" y="472"/>
                  </a:lnTo>
                  <a:lnTo>
                    <a:pt x="1235" y="472"/>
                  </a:lnTo>
                  <a:lnTo>
                    <a:pt x="1235" y="474"/>
                  </a:lnTo>
                  <a:lnTo>
                    <a:pt x="1237" y="474"/>
                  </a:lnTo>
                  <a:lnTo>
                    <a:pt x="1237" y="476"/>
                  </a:lnTo>
                  <a:lnTo>
                    <a:pt x="1235" y="476"/>
                  </a:lnTo>
                  <a:lnTo>
                    <a:pt x="1237" y="476"/>
                  </a:lnTo>
                  <a:lnTo>
                    <a:pt x="1237" y="478"/>
                  </a:lnTo>
                  <a:lnTo>
                    <a:pt x="1235" y="478"/>
                  </a:lnTo>
                  <a:lnTo>
                    <a:pt x="1237" y="478"/>
                  </a:lnTo>
                  <a:lnTo>
                    <a:pt x="1237" y="480"/>
                  </a:lnTo>
                  <a:lnTo>
                    <a:pt x="1235" y="480"/>
                  </a:lnTo>
                  <a:lnTo>
                    <a:pt x="1233" y="480"/>
                  </a:lnTo>
                  <a:lnTo>
                    <a:pt x="1235" y="480"/>
                  </a:lnTo>
                  <a:lnTo>
                    <a:pt x="1235" y="482"/>
                  </a:lnTo>
                  <a:lnTo>
                    <a:pt x="1237" y="482"/>
                  </a:lnTo>
                  <a:lnTo>
                    <a:pt x="1235" y="482"/>
                  </a:lnTo>
                  <a:lnTo>
                    <a:pt x="1235" y="484"/>
                  </a:lnTo>
                  <a:lnTo>
                    <a:pt x="1237" y="484"/>
                  </a:lnTo>
                  <a:lnTo>
                    <a:pt x="1235" y="486"/>
                  </a:lnTo>
                  <a:lnTo>
                    <a:pt x="1235" y="484"/>
                  </a:lnTo>
                  <a:lnTo>
                    <a:pt x="1235" y="486"/>
                  </a:lnTo>
                  <a:lnTo>
                    <a:pt x="1237" y="486"/>
                  </a:lnTo>
                  <a:lnTo>
                    <a:pt x="1235" y="486"/>
                  </a:lnTo>
                  <a:lnTo>
                    <a:pt x="1235" y="487"/>
                  </a:lnTo>
                  <a:lnTo>
                    <a:pt x="1233" y="487"/>
                  </a:lnTo>
                  <a:lnTo>
                    <a:pt x="1235" y="487"/>
                  </a:lnTo>
                  <a:lnTo>
                    <a:pt x="1233" y="489"/>
                  </a:lnTo>
                  <a:lnTo>
                    <a:pt x="1233" y="491"/>
                  </a:lnTo>
                  <a:lnTo>
                    <a:pt x="1231" y="489"/>
                  </a:lnTo>
                  <a:lnTo>
                    <a:pt x="1233" y="489"/>
                  </a:lnTo>
                  <a:lnTo>
                    <a:pt x="1233" y="487"/>
                  </a:lnTo>
                  <a:lnTo>
                    <a:pt x="1231" y="487"/>
                  </a:lnTo>
                  <a:lnTo>
                    <a:pt x="1229" y="487"/>
                  </a:lnTo>
                  <a:lnTo>
                    <a:pt x="1229" y="486"/>
                  </a:lnTo>
                  <a:lnTo>
                    <a:pt x="1231" y="486"/>
                  </a:lnTo>
                  <a:lnTo>
                    <a:pt x="1229" y="486"/>
                  </a:lnTo>
                  <a:lnTo>
                    <a:pt x="1229" y="484"/>
                  </a:lnTo>
                  <a:lnTo>
                    <a:pt x="1227" y="484"/>
                  </a:lnTo>
                  <a:lnTo>
                    <a:pt x="1229" y="482"/>
                  </a:lnTo>
                  <a:lnTo>
                    <a:pt x="1229" y="480"/>
                  </a:lnTo>
                  <a:lnTo>
                    <a:pt x="1227" y="482"/>
                  </a:lnTo>
                  <a:lnTo>
                    <a:pt x="1227" y="484"/>
                  </a:lnTo>
                  <a:lnTo>
                    <a:pt x="1225" y="484"/>
                  </a:lnTo>
                  <a:lnTo>
                    <a:pt x="1225" y="482"/>
                  </a:lnTo>
                  <a:lnTo>
                    <a:pt x="1225" y="484"/>
                  </a:lnTo>
                  <a:lnTo>
                    <a:pt x="1225" y="486"/>
                  </a:lnTo>
                  <a:lnTo>
                    <a:pt x="1223" y="486"/>
                  </a:lnTo>
                  <a:lnTo>
                    <a:pt x="1223" y="484"/>
                  </a:lnTo>
                  <a:lnTo>
                    <a:pt x="1221" y="484"/>
                  </a:lnTo>
                  <a:lnTo>
                    <a:pt x="1221" y="482"/>
                  </a:lnTo>
                  <a:lnTo>
                    <a:pt x="1223" y="482"/>
                  </a:lnTo>
                  <a:lnTo>
                    <a:pt x="1223" y="480"/>
                  </a:lnTo>
                  <a:lnTo>
                    <a:pt x="1225" y="480"/>
                  </a:lnTo>
                  <a:lnTo>
                    <a:pt x="1223" y="480"/>
                  </a:lnTo>
                  <a:lnTo>
                    <a:pt x="1221" y="480"/>
                  </a:lnTo>
                  <a:lnTo>
                    <a:pt x="1221" y="482"/>
                  </a:lnTo>
                  <a:lnTo>
                    <a:pt x="1221" y="480"/>
                  </a:lnTo>
                  <a:lnTo>
                    <a:pt x="1219" y="480"/>
                  </a:lnTo>
                  <a:lnTo>
                    <a:pt x="1219" y="478"/>
                  </a:lnTo>
                  <a:lnTo>
                    <a:pt x="1219" y="476"/>
                  </a:lnTo>
                  <a:lnTo>
                    <a:pt x="1221" y="476"/>
                  </a:lnTo>
                  <a:lnTo>
                    <a:pt x="1219" y="476"/>
                  </a:lnTo>
                  <a:lnTo>
                    <a:pt x="1221" y="474"/>
                  </a:lnTo>
                  <a:lnTo>
                    <a:pt x="1221" y="472"/>
                  </a:lnTo>
                  <a:lnTo>
                    <a:pt x="1221" y="470"/>
                  </a:lnTo>
                  <a:lnTo>
                    <a:pt x="1221" y="472"/>
                  </a:lnTo>
                  <a:lnTo>
                    <a:pt x="1221" y="474"/>
                  </a:lnTo>
                  <a:lnTo>
                    <a:pt x="1219" y="474"/>
                  </a:lnTo>
                  <a:lnTo>
                    <a:pt x="1219" y="476"/>
                  </a:lnTo>
                  <a:lnTo>
                    <a:pt x="1217" y="476"/>
                  </a:lnTo>
                  <a:lnTo>
                    <a:pt x="1219" y="478"/>
                  </a:lnTo>
                  <a:lnTo>
                    <a:pt x="1219" y="480"/>
                  </a:lnTo>
                  <a:lnTo>
                    <a:pt x="1217" y="482"/>
                  </a:lnTo>
                  <a:lnTo>
                    <a:pt x="1217" y="484"/>
                  </a:lnTo>
                  <a:lnTo>
                    <a:pt x="1217" y="482"/>
                  </a:lnTo>
                  <a:lnTo>
                    <a:pt x="1215" y="482"/>
                  </a:lnTo>
                  <a:lnTo>
                    <a:pt x="1215" y="480"/>
                  </a:lnTo>
                  <a:lnTo>
                    <a:pt x="1215" y="482"/>
                  </a:lnTo>
                  <a:lnTo>
                    <a:pt x="1213" y="482"/>
                  </a:lnTo>
                  <a:lnTo>
                    <a:pt x="1213" y="480"/>
                  </a:lnTo>
                  <a:lnTo>
                    <a:pt x="1215" y="480"/>
                  </a:lnTo>
                  <a:lnTo>
                    <a:pt x="1215" y="478"/>
                  </a:lnTo>
                  <a:lnTo>
                    <a:pt x="1215" y="476"/>
                  </a:lnTo>
                  <a:lnTo>
                    <a:pt x="1213" y="476"/>
                  </a:lnTo>
                  <a:lnTo>
                    <a:pt x="1213" y="478"/>
                  </a:lnTo>
                  <a:lnTo>
                    <a:pt x="1212" y="478"/>
                  </a:lnTo>
                  <a:lnTo>
                    <a:pt x="1212" y="476"/>
                  </a:lnTo>
                  <a:lnTo>
                    <a:pt x="1212" y="474"/>
                  </a:lnTo>
                  <a:lnTo>
                    <a:pt x="1213" y="474"/>
                  </a:lnTo>
                  <a:lnTo>
                    <a:pt x="1215" y="474"/>
                  </a:lnTo>
                  <a:lnTo>
                    <a:pt x="1213" y="474"/>
                  </a:lnTo>
                  <a:lnTo>
                    <a:pt x="1212" y="474"/>
                  </a:lnTo>
                  <a:lnTo>
                    <a:pt x="1213" y="472"/>
                  </a:lnTo>
                  <a:lnTo>
                    <a:pt x="1215" y="472"/>
                  </a:lnTo>
                  <a:lnTo>
                    <a:pt x="1215" y="470"/>
                  </a:lnTo>
                  <a:lnTo>
                    <a:pt x="1217" y="470"/>
                  </a:lnTo>
                  <a:lnTo>
                    <a:pt x="1219" y="470"/>
                  </a:lnTo>
                  <a:lnTo>
                    <a:pt x="1219" y="468"/>
                  </a:lnTo>
                  <a:lnTo>
                    <a:pt x="1219" y="470"/>
                  </a:lnTo>
                  <a:lnTo>
                    <a:pt x="1217" y="470"/>
                  </a:lnTo>
                  <a:lnTo>
                    <a:pt x="1215" y="470"/>
                  </a:lnTo>
                  <a:lnTo>
                    <a:pt x="1215" y="468"/>
                  </a:lnTo>
                  <a:lnTo>
                    <a:pt x="1215" y="470"/>
                  </a:lnTo>
                  <a:lnTo>
                    <a:pt x="1213" y="470"/>
                  </a:lnTo>
                  <a:lnTo>
                    <a:pt x="1212" y="470"/>
                  </a:lnTo>
                  <a:lnTo>
                    <a:pt x="1212" y="472"/>
                  </a:lnTo>
                  <a:lnTo>
                    <a:pt x="1210" y="472"/>
                  </a:lnTo>
                  <a:lnTo>
                    <a:pt x="1208" y="472"/>
                  </a:lnTo>
                  <a:lnTo>
                    <a:pt x="1208" y="470"/>
                  </a:lnTo>
                  <a:lnTo>
                    <a:pt x="1208" y="468"/>
                  </a:lnTo>
                  <a:lnTo>
                    <a:pt x="1210" y="468"/>
                  </a:lnTo>
                  <a:lnTo>
                    <a:pt x="1212" y="466"/>
                  </a:lnTo>
                  <a:lnTo>
                    <a:pt x="1212" y="464"/>
                  </a:lnTo>
                  <a:lnTo>
                    <a:pt x="1213" y="464"/>
                  </a:lnTo>
                  <a:lnTo>
                    <a:pt x="1213" y="463"/>
                  </a:lnTo>
                  <a:lnTo>
                    <a:pt x="1215" y="463"/>
                  </a:lnTo>
                  <a:lnTo>
                    <a:pt x="1213" y="463"/>
                  </a:lnTo>
                  <a:lnTo>
                    <a:pt x="1212" y="463"/>
                  </a:lnTo>
                  <a:lnTo>
                    <a:pt x="1210" y="466"/>
                  </a:lnTo>
                  <a:lnTo>
                    <a:pt x="1208" y="466"/>
                  </a:lnTo>
                  <a:lnTo>
                    <a:pt x="1206" y="466"/>
                  </a:lnTo>
                  <a:lnTo>
                    <a:pt x="1206" y="464"/>
                  </a:lnTo>
                  <a:lnTo>
                    <a:pt x="1208" y="464"/>
                  </a:lnTo>
                  <a:lnTo>
                    <a:pt x="1206" y="466"/>
                  </a:lnTo>
                  <a:lnTo>
                    <a:pt x="1204" y="466"/>
                  </a:lnTo>
                  <a:lnTo>
                    <a:pt x="1204" y="464"/>
                  </a:lnTo>
                  <a:lnTo>
                    <a:pt x="1206" y="464"/>
                  </a:lnTo>
                  <a:lnTo>
                    <a:pt x="1206" y="463"/>
                  </a:lnTo>
                  <a:lnTo>
                    <a:pt x="1208" y="463"/>
                  </a:lnTo>
                  <a:lnTo>
                    <a:pt x="1208" y="461"/>
                  </a:lnTo>
                  <a:lnTo>
                    <a:pt x="1210" y="461"/>
                  </a:lnTo>
                  <a:lnTo>
                    <a:pt x="1212" y="461"/>
                  </a:lnTo>
                  <a:lnTo>
                    <a:pt x="1213" y="459"/>
                  </a:lnTo>
                  <a:lnTo>
                    <a:pt x="1210" y="459"/>
                  </a:lnTo>
                  <a:lnTo>
                    <a:pt x="1210" y="461"/>
                  </a:lnTo>
                  <a:lnTo>
                    <a:pt x="1208" y="461"/>
                  </a:lnTo>
                  <a:lnTo>
                    <a:pt x="1208" y="463"/>
                  </a:lnTo>
                  <a:lnTo>
                    <a:pt x="1202" y="461"/>
                  </a:lnTo>
                  <a:lnTo>
                    <a:pt x="1204" y="459"/>
                  </a:lnTo>
                  <a:lnTo>
                    <a:pt x="1204" y="457"/>
                  </a:lnTo>
                  <a:lnTo>
                    <a:pt x="1204" y="459"/>
                  </a:lnTo>
                  <a:lnTo>
                    <a:pt x="1202" y="459"/>
                  </a:lnTo>
                  <a:lnTo>
                    <a:pt x="1202" y="457"/>
                  </a:lnTo>
                  <a:lnTo>
                    <a:pt x="1202" y="455"/>
                  </a:lnTo>
                  <a:lnTo>
                    <a:pt x="1204" y="453"/>
                  </a:lnTo>
                  <a:lnTo>
                    <a:pt x="1204" y="451"/>
                  </a:lnTo>
                  <a:lnTo>
                    <a:pt x="1206" y="451"/>
                  </a:lnTo>
                  <a:lnTo>
                    <a:pt x="1208" y="451"/>
                  </a:lnTo>
                  <a:lnTo>
                    <a:pt x="1208" y="449"/>
                  </a:lnTo>
                  <a:lnTo>
                    <a:pt x="1210" y="449"/>
                  </a:lnTo>
                  <a:lnTo>
                    <a:pt x="1212" y="449"/>
                  </a:lnTo>
                  <a:lnTo>
                    <a:pt x="1213" y="449"/>
                  </a:lnTo>
                  <a:lnTo>
                    <a:pt x="1212" y="447"/>
                  </a:lnTo>
                  <a:lnTo>
                    <a:pt x="1213" y="447"/>
                  </a:lnTo>
                  <a:lnTo>
                    <a:pt x="1213" y="445"/>
                  </a:lnTo>
                  <a:lnTo>
                    <a:pt x="1213" y="443"/>
                  </a:lnTo>
                  <a:lnTo>
                    <a:pt x="1213" y="441"/>
                  </a:lnTo>
                  <a:lnTo>
                    <a:pt x="1215" y="439"/>
                  </a:lnTo>
                  <a:lnTo>
                    <a:pt x="1217" y="438"/>
                  </a:lnTo>
                  <a:lnTo>
                    <a:pt x="1219" y="438"/>
                  </a:lnTo>
                  <a:lnTo>
                    <a:pt x="1219" y="436"/>
                  </a:lnTo>
                  <a:lnTo>
                    <a:pt x="1221" y="436"/>
                  </a:lnTo>
                  <a:lnTo>
                    <a:pt x="1219" y="434"/>
                  </a:lnTo>
                  <a:lnTo>
                    <a:pt x="1219" y="436"/>
                  </a:lnTo>
                  <a:lnTo>
                    <a:pt x="1217" y="436"/>
                  </a:lnTo>
                  <a:lnTo>
                    <a:pt x="1215" y="438"/>
                  </a:lnTo>
                  <a:lnTo>
                    <a:pt x="1213" y="438"/>
                  </a:lnTo>
                  <a:lnTo>
                    <a:pt x="1213" y="439"/>
                  </a:lnTo>
                  <a:lnTo>
                    <a:pt x="1213" y="441"/>
                  </a:lnTo>
                  <a:lnTo>
                    <a:pt x="1212" y="441"/>
                  </a:lnTo>
                  <a:lnTo>
                    <a:pt x="1212" y="443"/>
                  </a:lnTo>
                  <a:lnTo>
                    <a:pt x="1212" y="445"/>
                  </a:lnTo>
                  <a:lnTo>
                    <a:pt x="1210" y="445"/>
                  </a:lnTo>
                  <a:lnTo>
                    <a:pt x="1206" y="447"/>
                  </a:lnTo>
                  <a:lnTo>
                    <a:pt x="1206" y="449"/>
                  </a:lnTo>
                  <a:lnTo>
                    <a:pt x="1204" y="449"/>
                  </a:lnTo>
                  <a:lnTo>
                    <a:pt x="1198" y="449"/>
                  </a:lnTo>
                  <a:lnTo>
                    <a:pt x="1196" y="451"/>
                  </a:lnTo>
                  <a:lnTo>
                    <a:pt x="1194" y="451"/>
                  </a:lnTo>
                  <a:lnTo>
                    <a:pt x="1194" y="449"/>
                  </a:lnTo>
                  <a:lnTo>
                    <a:pt x="1194" y="447"/>
                  </a:lnTo>
                  <a:lnTo>
                    <a:pt x="1194" y="445"/>
                  </a:lnTo>
                  <a:lnTo>
                    <a:pt x="1196" y="445"/>
                  </a:lnTo>
                  <a:lnTo>
                    <a:pt x="1200" y="441"/>
                  </a:lnTo>
                  <a:lnTo>
                    <a:pt x="1200" y="439"/>
                  </a:lnTo>
                  <a:lnTo>
                    <a:pt x="1202" y="439"/>
                  </a:lnTo>
                  <a:lnTo>
                    <a:pt x="1202" y="438"/>
                  </a:lnTo>
                  <a:lnTo>
                    <a:pt x="1202" y="436"/>
                  </a:lnTo>
                  <a:lnTo>
                    <a:pt x="1202" y="434"/>
                  </a:lnTo>
                  <a:lnTo>
                    <a:pt x="1202" y="436"/>
                  </a:lnTo>
                  <a:lnTo>
                    <a:pt x="1200" y="438"/>
                  </a:lnTo>
                  <a:lnTo>
                    <a:pt x="1200" y="441"/>
                  </a:lnTo>
                  <a:lnTo>
                    <a:pt x="1198" y="441"/>
                  </a:lnTo>
                  <a:lnTo>
                    <a:pt x="1196" y="443"/>
                  </a:lnTo>
                  <a:lnTo>
                    <a:pt x="1194" y="443"/>
                  </a:lnTo>
                  <a:lnTo>
                    <a:pt x="1192" y="443"/>
                  </a:lnTo>
                  <a:lnTo>
                    <a:pt x="1192" y="441"/>
                  </a:lnTo>
                  <a:lnTo>
                    <a:pt x="1190" y="441"/>
                  </a:lnTo>
                  <a:lnTo>
                    <a:pt x="1190" y="439"/>
                  </a:lnTo>
                  <a:lnTo>
                    <a:pt x="1190" y="438"/>
                  </a:lnTo>
                  <a:lnTo>
                    <a:pt x="1192" y="438"/>
                  </a:lnTo>
                  <a:lnTo>
                    <a:pt x="1190" y="439"/>
                  </a:lnTo>
                  <a:lnTo>
                    <a:pt x="1189" y="438"/>
                  </a:lnTo>
                  <a:lnTo>
                    <a:pt x="1189" y="439"/>
                  </a:lnTo>
                  <a:lnTo>
                    <a:pt x="1189" y="438"/>
                  </a:lnTo>
                  <a:lnTo>
                    <a:pt x="1187" y="438"/>
                  </a:lnTo>
                  <a:lnTo>
                    <a:pt x="1189" y="439"/>
                  </a:lnTo>
                  <a:lnTo>
                    <a:pt x="1187" y="441"/>
                  </a:lnTo>
                  <a:lnTo>
                    <a:pt x="1187" y="439"/>
                  </a:lnTo>
                  <a:lnTo>
                    <a:pt x="1185" y="439"/>
                  </a:lnTo>
                  <a:lnTo>
                    <a:pt x="1185" y="438"/>
                  </a:lnTo>
                  <a:lnTo>
                    <a:pt x="1187" y="438"/>
                  </a:lnTo>
                  <a:lnTo>
                    <a:pt x="1187" y="436"/>
                  </a:lnTo>
                  <a:lnTo>
                    <a:pt x="1185" y="436"/>
                  </a:lnTo>
                  <a:lnTo>
                    <a:pt x="1185" y="434"/>
                  </a:lnTo>
                  <a:lnTo>
                    <a:pt x="1187" y="432"/>
                  </a:lnTo>
                  <a:lnTo>
                    <a:pt x="1185" y="432"/>
                  </a:lnTo>
                  <a:lnTo>
                    <a:pt x="1185" y="434"/>
                  </a:lnTo>
                  <a:lnTo>
                    <a:pt x="1183" y="434"/>
                  </a:lnTo>
                  <a:lnTo>
                    <a:pt x="1183" y="432"/>
                  </a:lnTo>
                  <a:lnTo>
                    <a:pt x="1183" y="430"/>
                  </a:lnTo>
                  <a:lnTo>
                    <a:pt x="1183" y="432"/>
                  </a:lnTo>
                  <a:lnTo>
                    <a:pt x="1181" y="432"/>
                  </a:lnTo>
                  <a:lnTo>
                    <a:pt x="1181" y="430"/>
                  </a:lnTo>
                  <a:lnTo>
                    <a:pt x="1181" y="428"/>
                  </a:lnTo>
                  <a:lnTo>
                    <a:pt x="1183" y="426"/>
                  </a:lnTo>
                  <a:lnTo>
                    <a:pt x="1183" y="424"/>
                  </a:lnTo>
                  <a:lnTo>
                    <a:pt x="1181" y="426"/>
                  </a:lnTo>
                  <a:lnTo>
                    <a:pt x="1181" y="424"/>
                  </a:lnTo>
                  <a:lnTo>
                    <a:pt x="1179" y="424"/>
                  </a:lnTo>
                  <a:lnTo>
                    <a:pt x="1177" y="422"/>
                  </a:lnTo>
                  <a:lnTo>
                    <a:pt x="1177" y="424"/>
                  </a:lnTo>
                  <a:lnTo>
                    <a:pt x="1181" y="426"/>
                  </a:lnTo>
                  <a:lnTo>
                    <a:pt x="1179" y="426"/>
                  </a:lnTo>
                  <a:lnTo>
                    <a:pt x="1179" y="428"/>
                  </a:lnTo>
                  <a:lnTo>
                    <a:pt x="1177" y="428"/>
                  </a:lnTo>
                  <a:lnTo>
                    <a:pt x="1175" y="428"/>
                  </a:lnTo>
                  <a:lnTo>
                    <a:pt x="1177" y="428"/>
                  </a:lnTo>
                  <a:lnTo>
                    <a:pt x="1177" y="430"/>
                  </a:lnTo>
                  <a:lnTo>
                    <a:pt x="1175" y="430"/>
                  </a:lnTo>
                  <a:lnTo>
                    <a:pt x="1175" y="428"/>
                  </a:lnTo>
                  <a:lnTo>
                    <a:pt x="1173" y="426"/>
                  </a:lnTo>
                  <a:lnTo>
                    <a:pt x="1173" y="424"/>
                  </a:lnTo>
                  <a:lnTo>
                    <a:pt x="1171" y="426"/>
                  </a:lnTo>
                  <a:lnTo>
                    <a:pt x="1169" y="424"/>
                  </a:lnTo>
                  <a:lnTo>
                    <a:pt x="1169" y="426"/>
                  </a:lnTo>
                  <a:lnTo>
                    <a:pt x="1167" y="424"/>
                  </a:lnTo>
                  <a:lnTo>
                    <a:pt x="1167" y="426"/>
                  </a:lnTo>
                  <a:lnTo>
                    <a:pt x="1165" y="426"/>
                  </a:lnTo>
                  <a:lnTo>
                    <a:pt x="1167" y="426"/>
                  </a:lnTo>
                  <a:lnTo>
                    <a:pt x="1171" y="426"/>
                  </a:lnTo>
                  <a:lnTo>
                    <a:pt x="1173" y="428"/>
                  </a:lnTo>
                  <a:lnTo>
                    <a:pt x="1173" y="430"/>
                  </a:lnTo>
                  <a:lnTo>
                    <a:pt x="1175" y="430"/>
                  </a:lnTo>
                  <a:lnTo>
                    <a:pt x="1175" y="432"/>
                  </a:lnTo>
                  <a:lnTo>
                    <a:pt x="1175" y="434"/>
                  </a:lnTo>
                  <a:lnTo>
                    <a:pt x="1173" y="432"/>
                  </a:lnTo>
                  <a:lnTo>
                    <a:pt x="1171" y="432"/>
                  </a:lnTo>
                  <a:lnTo>
                    <a:pt x="1173" y="434"/>
                  </a:lnTo>
                  <a:lnTo>
                    <a:pt x="1175" y="434"/>
                  </a:lnTo>
                  <a:lnTo>
                    <a:pt x="1175" y="436"/>
                  </a:lnTo>
                  <a:lnTo>
                    <a:pt x="1177" y="436"/>
                  </a:lnTo>
                  <a:lnTo>
                    <a:pt x="1175" y="438"/>
                  </a:lnTo>
                  <a:lnTo>
                    <a:pt x="1175" y="436"/>
                  </a:lnTo>
                  <a:lnTo>
                    <a:pt x="1173" y="438"/>
                  </a:lnTo>
                  <a:lnTo>
                    <a:pt x="1173" y="436"/>
                  </a:lnTo>
                  <a:lnTo>
                    <a:pt x="1171" y="436"/>
                  </a:lnTo>
                  <a:lnTo>
                    <a:pt x="1171" y="438"/>
                  </a:lnTo>
                  <a:lnTo>
                    <a:pt x="1171" y="436"/>
                  </a:lnTo>
                  <a:lnTo>
                    <a:pt x="1171" y="434"/>
                  </a:lnTo>
                  <a:lnTo>
                    <a:pt x="1169" y="434"/>
                  </a:lnTo>
                  <a:lnTo>
                    <a:pt x="1169" y="432"/>
                  </a:lnTo>
                  <a:lnTo>
                    <a:pt x="1167" y="432"/>
                  </a:lnTo>
                  <a:lnTo>
                    <a:pt x="1165" y="430"/>
                  </a:lnTo>
                  <a:lnTo>
                    <a:pt x="1165" y="428"/>
                  </a:lnTo>
                  <a:lnTo>
                    <a:pt x="1164" y="428"/>
                  </a:lnTo>
                  <a:lnTo>
                    <a:pt x="1164" y="430"/>
                  </a:lnTo>
                  <a:lnTo>
                    <a:pt x="1164" y="428"/>
                  </a:lnTo>
                  <a:lnTo>
                    <a:pt x="1162" y="428"/>
                  </a:lnTo>
                  <a:lnTo>
                    <a:pt x="1164" y="428"/>
                  </a:lnTo>
                  <a:lnTo>
                    <a:pt x="1164" y="430"/>
                  </a:lnTo>
                  <a:lnTo>
                    <a:pt x="1164" y="432"/>
                  </a:lnTo>
                  <a:lnTo>
                    <a:pt x="1165" y="432"/>
                  </a:lnTo>
                  <a:lnTo>
                    <a:pt x="1165" y="434"/>
                  </a:lnTo>
                  <a:lnTo>
                    <a:pt x="1165" y="436"/>
                  </a:lnTo>
                  <a:lnTo>
                    <a:pt x="1167" y="436"/>
                  </a:lnTo>
                  <a:lnTo>
                    <a:pt x="1167" y="438"/>
                  </a:lnTo>
                  <a:lnTo>
                    <a:pt x="1165" y="439"/>
                  </a:lnTo>
                  <a:lnTo>
                    <a:pt x="1167" y="439"/>
                  </a:lnTo>
                  <a:lnTo>
                    <a:pt x="1169" y="441"/>
                  </a:lnTo>
                  <a:lnTo>
                    <a:pt x="1171" y="441"/>
                  </a:lnTo>
                  <a:lnTo>
                    <a:pt x="1171" y="443"/>
                  </a:lnTo>
                  <a:lnTo>
                    <a:pt x="1173" y="443"/>
                  </a:lnTo>
                  <a:lnTo>
                    <a:pt x="1173" y="445"/>
                  </a:lnTo>
                  <a:lnTo>
                    <a:pt x="1173" y="447"/>
                  </a:lnTo>
                  <a:lnTo>
                    <a:pt x="1175" y="447"/>
                  </a:lnTo>
                  <a:lnTo>
                    <a:pt x="1173" y="449"/>
                  </a:lnTo>
                  <a:lnTo>
                    <a:pt x="1175" y="449"/>
                  </a:lnTo>
                  <a:lnTo>
                    <a:pt x="1175" y="451"/>
                  </a:lnTo>
                  <a:lnTo>
                    <a:pt x="1173" y="451"/>
                  </a:lnTo>
                  <a:lnTo>
                    <a:pt x="1171" y="451"/>
                  </a:lnTo>
                  <a:lnTo>
                    <a:pt x="1171" y="453"/>
                  </a:lnTo>
                  <a:lnTo>
                    <a:pt x="1169" y="453"/>
                  </a:lnTo>
                  <a:lnTo>
                    <a:pt x="1167" y="453"/>
                  </a:lnTo>
                  <a:lnTo>
                    <a:pt x="1167" y="451"/>
                  </a:lnTo>
                  <a:lnTo>
                    <a:pt x="1165" y="449"/>
                  </a:lnTo>
                  <a:lnTo>
                    <a:pt x="1165" y="451"/>
                  </a:lnTo>
                  <a:lnTo>
                    <a:pt x="1167" y="451"/>
                  </a:lnTo>
                  <a:lnTo>
                    <a:pt x="1167" y="453"/>
                  </a:lnTo>
                  <a:lnTo>
                    <a:pt x="1165" y="453"/>
                  </a:lnTo>
                  <a:lnTo>
                    <a:pt x="1164" y="453"/>
                  </a:lnTo>
                  <a:lnTo>
                    <a:pt x="1164" y="451"/>
                  </a:lnTo>
                  <a:lnTo>
                    <a:pt x="1162" y="449"/>
                  </a:lnTo>
                  <a:lnTo>
                    <a:pt x="1162" y="447"/>
                  </a:lnTo>
                  <a:lnTo>
                    <a:pt x="1162" y="445"/>
                  </a:lnTo>
                  <a:lnTo>
                    <a:pt x="1164" y="445"/>
                  </a:lnTo>
                  <a:lnTo>
                    <a:pt x="1162" y="445"/>
                  </a:lnTo>
                  <a:lnTo>
                    <a:pt x="1162" y="443"/>
                  </a:lnTo>
                  <a:lnTo>
                    <a:pt x="1160" y="443"/>
                  </a:lnTo>
                  <a:lnTo>
                    <a:pt x="1158" y="441"/>
                  </a:lnTo>
                  <a:lnTo>
                    <a:pt x="1158" y="439"/>
                  </a:lnTo>
                  <a:lnTo>
                    <a:pt x="1156" y="439"/>
                  </a:lnTo>
                  <a:lnTo>
                    <a:pt x="1158" y="441"/>
                  </a:lnTo>
                  <a:lnTo>
                    <a:pt x="1156" y="441"/>
                  </a:lnTo>
                  <a:lnTo>
                    <a:pt x="1156" y="439"/>
                  </a:lnTo>
                  <a:lnTo>
                    <a:pt x="1156" y="438"/>
                  </a:lnTo>
                  <a:lnTo>
                    <a:pt x="1154" y="438"/>
                  </a:lnTo>
                  <a:lnTo>
                    <a:pt x="1154" y="439"/>
                  </a:lnTo>
                  <a:lnTo>
                    <a:pt x="1148" y="441"/>
                  </a:lnTo>
                  <a:lnTo>
                    <a:pt x="1150" y="441"/>
                  </a:lnTo>
                  <a:lnTo>
                    <a:pt x="1152" y="441"/>
                  </a:lnTo>
                  <a:lnTo>
                    <a:pt x="1154" y="441"/>
                  </a:lnTo>
                  <a:lnTo>
                    <a:pt x="1156" y="441"/>
                  </a:lnTo>
                  <a:lnTo>
                    <a:pt x="1156" y="443"/>
                  </a:lnTo>
                  <a:lnTo>
                    <a:pt x="1158" y="443"/>
                  </a:lnTo>
                  <a:lnTo>
                    <a:pt x="1158" y="445"/>
                  </a:lnTo>
                  <a:lnTo>
                    <a:pt x="1158" y="443"/>
                  </a:lnTo>
                  <a:lnTo>
                    <a:pt x="1160" y="443"/>
                  </a:lnTo>
                  <a:lnTo>
                    <a:pt x="1160" y="445"/>
                  </a:lnTo>
                  <a:lnTo>
                    <a:pt x="1162" y="445"/>
                  </a:lnTo>
                  <a:lnTo>
                    <a:pt x="1162" y="447"/>
                  </a:lnTo>
                  <a:lnTo>
                    <a:pt x="1162" y="449"/>
                  </a:lnTo>
                  <a:lnTo>
                    <a:pt x="1160" y="449"/>
                  </a:lnTo>
                  <a:lnTo>
                    <a:pt x="1162" y="449"/>
                  </a:lnTo>
                  <a:lnTo>
                    <a:pt x="1160" y="447"/>
                  </a:lnTo>
                  <a:lnTo>
                    <a:pt x="1160" y="449"/>
                  </a:lnTo>
                  <a:lnTo>
                    <a:pt x="1158" y="447"/>
                  </a:lnTo>
                  <a:lnTo>
                    <a:pt x="1156" y="447"/>
                  </a:lnTo>
                  <a:lnTo>
                    <a:pt x="1158" y="449"/>
                  </a:lnTo>
                  <a:lnTo>
                    <a:pt x="1160" y="451"/>
                  </a:lnTo>
                  <a:lnTo>
                    <a:pt x="1158" y="451"/>
                  </a:lnTo>
                  <a:lnTo>
                    <a:pt x="1158" y="449"/>
                  </a:lnTo>
                  <a:lnTo>
                    <a:pt x="1158" y="451"/>
                  </a:lnTo>
                  <a:lnTo>
                    <a:pt x="1158" y="453"/>
                  </a:lnTo>
                  <a:lnTo>
                    <a:pt x="1160" y="451"/>
                  </a:lnTo>
                  <a:lnTo>
                    <a:pt x="1160" y="453"/>
                  </a:lnTo>
                  <a:lnTo>
                    <a:pt x="1160" y="451"/>
                  </a:lnTo>
                  <a:lnTo>
                    <a:pt x="1160" y="453"/>
                  </a:lnTo>
                  <a:lnTo>
                    <a:pt x="1160" y="455"/>
                  </a:lnTo>
                  <a:lnTo>
                    <a:pt x="1162" y="455"/>
                  </a:lnTo>
                  <a:lnTo>
                    <a:pt x="1160" y="455"/>
                  </a:lnTo>
                  <a:lnTo>
                    <a:pt x="1160" y="457"/>
                  </a:lnTo>
                  <a:lnTo>
                    <a:pt x="1162" y="457"/>
                  </a:lnTo>
                  <a:lnTo>
                    <a:pt x="1164" y="457"/>
                  </a:lnTo>
                  <a:lnTo>
                    <a:pt x="1164" y="455"/>
                  </a:lnTo>
                  <a:lnTo>
                    <a:pt x="1165" y="455"/>
                  </a:lnTo>
                  <a:lnTo>
                    <a:pt x="1165" y="457"/>
                  </a:lnTo>
                  <a:lnTo>
                    <a:pt x="1165" y="459"/>
                  </a:lnTo>
                  <a:lnTo>
                    <a:pt x="1164" y="459"/>
                  </a:lnTo>
                  <a:lnTo>
                    <a:pt x="1164" y="461"/>
                  </a:lnTo>
                  <a:lnTo>
                    <a:pt x="1164" y="463"/>
                  </a:lnTo>
                  <a:lnTo>
                    <a:pt x="1162" y="463"/>
                  </a:lnTo>
                  <a:lnTo>
                    <a:pt x="1164" y="463"/>
                  </a:lnTo>
                  <a:lnTo>
                    <a:pt x="1164" y="464"/>
                  </a:lnTo>
                  <a:lnTo>
                    <a:pt x="1162" y="464"/>
                  </a:lnTo>
                  <a:lnTo>
                    <a:pt x="1162" y="466"/>
                  </a:lnTo>
                  <a:lnTo>
                    <a:pt x="1162" y="464"/>
                  </a:lnTo>
                  <a:lnTo>
                    <a:pt x="1164" y="464"/>
                  </a:lnTo>
                  <a:lnTo>
                    <a:pt x="1164" y="466"/>
                  </a:lnTo>
                  <a:lnTo>
                    <a:pt x="1162" y="468"/>
                  </a:lnTo>
                  <a:lnTo>
                    <a:pt x="1164" y="466"/>
                  </a:lnTo>
                  <a:lnTo>
                    <a:pt x="1164" y="464"/>
                  </a:lnTo>
                  <a:lnTo>
                    <a:pt x="1165" y="464"/>
                  </a:lnTo>
                  <a:lnTo>
                    <a:pt x="1165" y="463"/>
                  </a:lnTo>
                  <a:lnTo>
                    <a:pt x="1169" y="463"/>
                  </a:lnTo>
                  <a:lnTo>
                    <a:pt x="1171" y="463"/>
                  </a:lnTo>
                  <a:lnTo>
                    <a:pt x="1171" y="461"/>
                  </a:lnTo>
                  <a:lnTo>
                    <a:pt x="1173" y="461"/>
                  </a:lnTo>
                  <a:lnTo>
                    <a:pt x="1173" y="463"/>
                  </a:lnTo>
                  <a:lnTo>
                    <a:pt x="1173" y="464"/>
                  </a:lnTo>
                  <a:lnTo>
                    <a:pt x="1173" y="466"/>
                  </a:lnTo>
                  <a:lnTo>
                    <a:pt x="1171" y="466"/>
                  </a:lnTo>
                  <a:lnTo>
                    <a:pt x="1173" y="466"/>
                  </a:lnTo>
                  <a:lnTo>
                    <a:pt x="1173" y="468"/>
                  </a:lnTo>
                  <a:lnTo>
                    <a:pt x="1171" y="468"/>
                  </a:lnTo>
                  <a:lnTo>
                    <a:pt x="1173" y="468"/>
                  </a:lnTo>
                  <a:lnTo>
                    <a:pt x="1173" y="470"/>
                  </a:lnTo>
                  <a:lnTo>
                    <a:pt x="1173" y="468"/>
                  </a:lnTo>
                  <a:lnTo>
                    <a:pt x="1175" y="470"/>
                  </a:lnTo>
                  <a:lnTo>
                    <a:pt x="1175" y="468"/>
                  </a:lnTo>
                  <a:lnTo>
                    <a:pt x="1177" y="468"/>
                  </a:lnTo>
                  <a:lnTo>
                    <a:pt x="1177" y="470"/>
                  </a:lnTo>
                  <a:lnTo>
                    <a:pt x="1177" y="472"/>
                  </a:lnTo>
                  <a:lnTo>
                    <a:pt x="1175" y="472"/>
                  </a:lnTo>
                  <a:lnTo>
                    <a:pt x="1173" y="472"/>
                  </a:lnTo>
                  <a:lnTo>
                    <a:pt x="1173" y="474"/>
                  </a:lnTo>
                  <a:lnTo>
                    <a:pt x="1171" y="474"/>
                  </a:lnTo>
                  <a:lnTo>
                    <a:pt x="1173" y="474"/>
                  </a:lnTo>
                  <a:lnTo>
                    <a:pt x="1175" y="474"/>
                  </a:lnTo>
                  <a:lnTo>
                    <a:pt x="1177" y="474"/>
                  </a:lnTo>
                  <a:lnTo>
                    <a:pt x="1175" y="476"/>
                  </a:lnTo>
                  <a:lnTo>
                    <a:pt x="1175" y="478"/>
                  </a:lnTo>
                  <a:lnTo>
                    <a:pt x="1177" y="476"/>
                  </a:lnTo>
                  <a:lnTo>
                    <a:pt x="1177" y="478"/>
                  </a:lnTo>
                  <a:lnTo>
                    <a:pt x="1175" y="478"/>
                  </a:lnTo>
                  <a:lnTo>
                    <a:pt x="1177" y="478"/>
                  </a:lnTo>
                  <a:lnTo>
                    <a:pt x="1177" y="480"/>
                  </a:lnTo>
                  <a:lnTo>
                    <a:pt x="1177" y="478"/>
                  </a:lnTo>
                  <a:lnTo>
                    <a:pt x="1177" y="480"/>
                  </a:lnTo>
                  <a:lnTo>
                    <a:pt x="1179" y="480"/>
                  </a:lnTo>
                  <a:lnTo>
                    <a:pt x="1179" y="478"/>
                  </a:lnTo>
                  <a:lnTo>
                    <a:pt x="1179" y="482"/>
                  </a:lnTo>
                  <a:lnTo>
                    <a:pt x="1179" y="484"/>
                  </a:lnTo>
                  <a:lnTo>
                    <a:pt x="1177" y="482"/>
                  </a:lnTo>
                  <a:lnTo>
                    <a:pt x="1177" y="484"/>
                  </a:lnTo>
                  <a:lnTo>
                    <a:pt x="1179" y="484"/>
                  </a:lnTo>
                  <a:lnTo>
                    <a:pt x="1181" y="484"/>
                  </a:lnTo>
                  <a:lnTo>
                    <a:pt x="1179" y="484"/>
                  </a:lnTo>
                  <a:lnTo>
                    <a:pt x="1181" y="482"/>
                  </a:lnTo>
                  <a:lnTo>
                    <a:pt x="1183" y="480"/>
                  </a:lnTo>
                  <a:lnTo>
                    <a:pt x="1183" y="482"/>
                  </a:lnTo>
                  <a:lnTo>
                    <a:pt x="1181" y="484"/>
                  </a:lnTo>
                  <a:lnTo>
                    <a:pt x="1179" y="484"/>
                  </a:lnTo>
                  <a:lnTo>
                    <a:pt x="1179" y="486"/>
                  </a:lnTo>
                  <a:lnTo>
                    <a:pt x="1181" y="486"/>
                  </a:lnTo>
                  <a:lnTo>
                    <a:pt x="1183" y="484"/>
                  </a:lnTo>
                  <a:lnTo>
                    <a:pt x="1181" y="486"/>
                  </a:lnTo>
                  <a:lnTo>
                    <a:pt x="1183" y="486"/>
                  </a:lnTo>
                  <a:lnTo>
                    <a:pt x="1181" y="486"/>
                  </a:lnTo>
                  <a:lnTo>
                    <a:pt x="1181" y="487"/>
                  </a:lnTo>
                  <a:lnTo>
                    <a:pt x="1183" y="487"/>
                  </a:lnTo>
                  <a:lnTo>
                    <a:pt x="1181" y="489"/>
                  </a:lnTo>
                  <a:lnTo>
                    <a:pt x="1183" y="489"/>
                  </a:lnTo>
                  <a:lnTo>
                    <a:pt x="1183" y="491"/>
                  </a:lnTo>
                  <a:lnTo>
                    <a:pt x="1183" y="493"/>
                  </a:lnTo>
                  <a:lnTo>
                    <a:pt x="1183" y="495"/>
                  </a:lnTo>
                  <a:lnTo>
                    <a:pt x="1185" y="495"/>
                  </a:lnTo>
                  <a:lnTo>
                    <a:pt x="1183" y="495"/>
                  </a:lnTo>
                  <a:lnTo>
                    <a:pt x="1183" y="493"/>
                  </a:lnTo>
                  <a:lnTo>
                    <a:pt x="1183" y="491"/>
                  </a:lnTo>
                  <a:lnTo>
                    <a:pt x="1183" y="489"/>
                  </a:lnTo>
                  <a:lnTo>
                    <a:pt x="1183" y="487"/>
                  </a:lnTo>
                  <a:lnTo>
                    <a:pt x="1183" y="486"/>
                  </a:lnTo>
                  <a:lnTo>
                    <a:pt x="1185" y="486"/>
                  </a:lnTo>
                  <a:lnTo>
                    <a:pt x="1185" y="487"/>
                  </a:lnTo>
                  <a:lnTo>
                    <a:pt x="1185" y="489"/>
                  </a:lnTo>
                  <a:lnTo>
                    <a:pt x="1187" y="487"/>
                  </a:lnTo>
                  <a:lnTo>
                    <a:pt x="1187" y="489"/>
                  </a:lnTo>
                  <a:lnTo>
                    <a:pt x="1189" y="489"/>
                  </a:lnTo>
                  <a:lnTo>
                    <a:pt x="1189" y="491"/>
                  </a:lnTo>
                  <a:lnTo>
                    <a:pt x="1190" y="491"/>
                  </a:lnTo>
                  <a:lnTo>
                    <a:pt x="1192" y="491"/>
                  </a:lnTo>
                  <a:lnTo>
                    <a:pt x="1190" y="493"/>
                  </a:lnTo>
                  <a:lnTo>
                    <a:pt x="1190" y="495"/>
                  </a:lnTo>
                  <a:lnTo>
                    <a:pt x="1189" y="495"/>
                  </a:lnTo>
                  <a:lnTo>
                    <a:pt x="1190" y="495"/>
                  </a:lnTo>
                  <a:lnTo>
                    <a:pt x="1190" y="497"/>
                  </a:lnTo>
                  <a:lnTo>
                    <a:pt x="1190" y="499"/>
                  </a:lnTo>
                  <a:lnTo>
                    <a:pt x="1192" y="497"/>
                  </a:lnTo>
                  <a:lnTo>
                    <a:pt x="1192" y="495"/>
                  </a:lnTo>
                  <a:lnTo>
                    <a:pt x="1192" y="493"/>
                  </a:lnTo>
                  <a:lnTo>
                    <a:pt x="1194" y="491"/>
                  </a:lnTo>
                  <a:lnTo>
                    <a:pt x="1194" y="493"/>
                  </a:lnTo>
                  <a:lnTo>
                    <a:pt x="1194" y="495"/>
                  </a:lnTo>
                  <a:lnTo>
                    <a:pt x="1192" y="497"/>
                  </a:lnTo>
                  <a:lnTo>
                    <a:pt x="1194" y="497"/>
                  </a:lnTo>
                  <a:lnTo>
                    <a:pt x="1194" y="495"/>
                  </a:lnTo>
                  <a:lnTo>
                    <a:pt x="1194" y="497"/>
                  </a:lnTo>
                  <a:lnTo>
                    <a:pt x="1196" y="499"/>
                  </a:lnTo>
                  <a:lnTo>
                    <a:pt x="1196" y="501"/>
                  </a:lnTo>
                  <a:lnTo>
                    <a:pt x="1198" y="501"/>
                  </a:lnTo>
                  <a:lnTo>
                    <a:pt x="1196" y="499"/>
                  </a:lnTo>
                  <a:lnTo>
                    <a:pt x="1196" y="497"/>
                  </a:lnTo>
                  <a:lnTo>
                    <a:pt x="1196" y="495"/>
                  </a:lnTo>
                  <a:lnTo>
                    <a:pt x="1194" y="493"/>
                  </a:lnTo>
                  <a:lnTo>
                    <a:pt x="1196" y="493"/>
                  </a:lnTo>
                  <a:lnTo>
                    <a:pt x="1194" y="491"/>
                  </a:lnTo>
                  <a:lnTo>
                    <a:pt x="1196" y="491"/>
                  </a:lnTo>
                  <a:lnTo>
                    <a:pt x="1198" y="491"/>
                  </a:lnTo>
                  <a:lnTo>
                    <a:pt x="1198" y="493"/>
                  </a:lnTo>
                  <a:lnTo>
                    <a:pt x="1198" y="495"/>
                  </a:lnTo>
                  <a:lnTo>
                    <a:pt x="1198" y="493"/>
                  </a:lnTo>
                  <a:lnTo>
                    <a:pt x="1200" y="493"/>
                  </a:lnTo>
                  <a:lnTo>
                    <a:pt x="1200" y="495"/>
                  </a:lnTo>
                  <a:lnTo>
                    <a:pt x="1198" y="495"/>
                  </a:lnTo>
                  <a:lnTo>
                    <a:pt x="1198" y="497"/>
                  </a:lnTo>
                  <a:lnTo>
                    <a:pt x="1198" y="499"/>
                  </a:lnTo>
                  <a:lnTo>
                    <a:pt x="1198" y="497"/>
                  </a:lnTo>
                  <a:lnTo>
                    <a:pt x="1200" y="495"/>
                  </a:lnTo>
                  <a:lnTo>
                    <a:pt x="1202" y="497"/>
                  </a:lnTo>
                  <a:lnTo>
                    <a:pt x="1200" y="497"/>
                  </a:lnTo>
                  <a:lnTo>
                    <a:pt x="1200" y="499"/>
                  </a:lnTo>
                  <a:lnTo>
                    <a:pt x="1200" y="501"/>
                  </a:lnTo>
                  <a:lnTo>
                    <a:pt x="1198" y="501"/>
                  </a:lnTo>
                  <a:lnTo>
                    <a:pt x="1198" y="503"/>
                  </a:lnTo>
                  <a:lnTo>
                    <a:pt x="1198" y="505"/>
                  </a:lnTo>
                  <a:lnTo>
                    <a:pt x="1198" y="507"/>
                  </a:lnTo>
                  <a:lnTo>
                    <a:pt x="1200" y="505"/>
                  </a:lnTo>
                  <a:lnTo>
                    <a:pt x="1202" y="505"/>
                  </a:lnTo>
                  <a:lnTo>
                    <a:pt x="1202" y="507"/>
                  </a:lnTo>
                  <a:lnTo>
                    <a:pt x="1204" y="505"/>
                  </a:lnTo>
                  <a:lnTo>
                    <a:pt x="1204" y="507"/>
                  </a:lnTo>
                  <a:lnTo>
                    <a:pt x="1206" y="507"/>
                  </a:lnTo>
                  <a:lnTo>
                    <a:pt x="1206" y="505"/>
                  </a:lnTo>
                  <a:lnTo>
                    <a:pt x="1206" y="507"/>
                  </a:lnTo>
                  <a:lnTo>
                    <a:pt x="1208" y="505"/>
                  </a:lnTo>
                  <a:lnTo>
                    <a:pt x="1208" y="507"/>
                  </a:lnTo>
                  <a:lnTo>
                    <a:pt x="1210" y="507"/>
                  </a:lnTo>
                  <a:lnTo>
                    <a:pt x="1210" y="509"/>
                  </a:lnTo>
                  <a:lnTo>
                    <a:pt x="1208" y="509"/>
                  </a:lnTo>
                  <a:lnTo>
                    <a:pt x="1206" y="509"/>
                  </a:lnTo>
                  <a:lnTo>
                    <a:pt x="1206" y="510"/>
                  </a:lnTo>
                  <a:lnTo>
                    <a:pt x="1208" y="510"/>
                  </a:lnTo>
                  <a:lnTo>
                    <a:pt x="1208" y="512"/>
                  </a:lnTo>
                  <a:lnTo>
                    <a:pt x="1206" y="512"/>
                  </a:lnTo>
                  <a:lnTo>
                    <a:pt x="1202" y="512"/>
                  </a:lnTo>
                  <a:lnTo>
                    <a:pt x="1200" y="512"/>
                  </a:lnTo>
                  <a:lnTo>
                    <a:pt x="1202" y="512"/>
                  </a:lnTo>
                  <a:lnTo>
                    <a:pt x="1204" y="512"/>
                  </a:lnTo>
                  <a:lnTo>
                    <a:pt x="1202" y="512"/>
                  </a:lnTo>
                  <a:lnTo>
                    <a:pt x="1202" y="514"/>
                  </a:lnTo>
                  <a:lnTo>
                    <a:pt x="1204" y="514"/>
                  </a:lnTo>
                  <a:lnTo>
                    <a:pt x="1202" y="514"/>
                  </a:lnTo>
                  <a:lnTo>
                    <a:pt x="1200" y="514"/>
                  </a:lnTo>
                  <a:lnTo>
                    <a:pt x="1202" y="514"/>
                  </a:lnTo>
                  <a:lnTo>
                    <a:pt x="1204" y="514"/>
                  </a:lnTo>
                  <a:lnTo>
                    <a:pt x="1204" y="516"/>
                  </a:lnTo>
                  <a:lnTo>
                    <a:pt x="1206" y="516"/>
                  </a:lnTo>
                  <a:lnTo>
                    <a:pt x="1204" y="518"/>
                  </a:lnTo>
                  <a:lnTo>
                    <a:pt x="1206" y="518"/>
                  </a:lnTo>
                  <a:lnTo>
                    <a:pt x="1208" y="518"/>
                  </a:lnTo>
                  <a:lnTo>
                    <a:pt x="1208" y="520"/>
                  </a:lnTo>
                  <a:lnTo>
                    <a:pt x="1208" y="522"/>
                  </a:lnTo>
                  <a:lnTo>
                    <a:pt x="1208" y="520"/>
                  </a:lnTo>
                  <a:lnTo>
                    <a:pt x="1210" y="520"/>
                  </a:lnTo>
                  <a:lnTo>
                    <a:pt x="1210" y="522"/>
                  </a:lnTo>
                  <a:lnTo>
                    <a:pt x="1208" y="522"/>
                  </a:lnTo>
                  <a:lnTo>
                    <a:pt x="1206" y="522"/>
                  </a:lnTo>
                  <a:lnTo>
                    <a:pt x="1208" y="524"/>
                  </a:lnTo>
                  <a:lnTo>
                    <a:pt x="1210" y="524"/>
                  </a:lnTo>
                  <a:lnTo>
                    <a:pt x="1212" y="524"/>
                  </a:lnTo>
                  <a:lnTo>
                    <a:pt x="1210" y="524"/>
                  </a:lnTo>
                  <a:lnTo>
                    <a:pt x="1212" y="524"/>
                  </a:lnTo>
                  <a:lnTo>
                    <a:pt x="1213" y="524"/>
                  </a:lnTo>
                  <a:lnTo>
                    <a:pt x="1213" y="522"/>
                  </a:lnTo>
                  <a:lnTo>
                    <a:pt x="1213" y="524"/>
                  </a:lnTo>
                  <a:lnTo>
                    <a:pt x="1215" y="522"/>
                  </a:lnTo>
                  <a:lnTo>
                    <a:pt x="1215" y="524"/>
                  </a:lnTo>
                  <a:lnTo>
                    <a:pt x="1213" y="526"/>
                  </a:lnTo>
                  <a:lnTo>
                    <a:pt x="1213" y="528"/>
                  </a:lnTo>
                  <a:lnTo>
                    <a:pt x="1212" y="528"/>
                  </a:lnTo>
                  <a:lnTo>
                    <a:pt x="1212" y="530"/>
                  </a:lnTo>
                  <a:lnTo>
                    <a:pt x="1210" y="530"/>
                  </a:lnTo>
                  <a:lnTo>
                    <a:pt x="1210" y="532"/>
                  </a:lnTo>
                  <a:lnTo>
                    <a:pt x="1212" y="532"/>
                  </a:lnTo>
                  <a:lnTo>
                    <a:pt x="1213" y="534"/>
                  </a:lnTo>
                  <a:lnTo>
                    <a:pt x="1215" y="532"/>
                  </a:lnTo>
                  <a:lnTo>
                    <a:pt x="1215" y="534"/>
                  </a:lnTo>
                  <a:lnTo>
                    <a:pt x="1217" y="535"/>
                  </a:lnTo>
                  <a:lnTo>
                    <a:pt x="1217" y="537"/>
                  </a:lnTo>
                  <a:lnTo>
                    <a:pt x="1217" y="539"/>
                  </a:lnTo>
                  <a:lnTo>
                    <a:pt x="1217" y="541"/>
                  </a:lnTo>
                  <a:lnTo>
                    <a:pt x="1217" y="543"/>
                  </a:lnTo>
                  <a:lnTo>
                    <a:pt x="1217" y="545"/>
                  </a:lnTo>
                  <a:lnTo>
                    <a:pt x="1215" y="545"/>
                  </a:lnTo>
                  <a:lnTo>
                    <a:pt x="1217" y="547"/>
                  </a:lnTo>
                  <a:lnTo>
                    <a:pt x="1217" y="549"/>
                  </a:lnTo>
                  <a:lnTo>
                    <a:pt x="1215" y="547"/>
                  </a:lnTo>
                  <a:lnTo>
                    <a:pt x="1215" y="549"/>
                  </a:lnTo>
                  <a:lnTo>
                    <a:pt x="1217" y="549"/>
                  </a:lnTo>
                  <a:lnTo>
                    <a:pt x="1217" y="551"/>
                  </a:lnTo>
                  <a:lnTo>
                    <a:pt x="1215" y="551"/>
                  </a:lnTo>
                  <a:lnTo>
                    <a:pt x="1215" y="549"/>
                  </a:lnTo>
                  <a:lnTo>
                    <a:pt x="1213" y="549"/>
                  </a:lnTo>
                  <a:lnTo>
                    <a:pt x="1213" y="547"/>
                  </a:lnTo>
                  <a:lnTo>
                    <a:pt x="1213" y="545"/>
                  </a:lnTo>
                  <a:lnTo>
                    <a:pt x="1212" y="543"/>
                  </a:lnTo>
                  <a:lnTo>
                    <a:pt x="1213" y="541"/>
                  </a:lnTo>
                  <a:lnTo>
                    <a:pt x="1212" y="541"/>
                  </a:lnTo>
                  <a:lnTo>
                    <a:pt x="1212" y="539"/>
                  </a:lnTo>
                  <a:lnTo>
                    <a:pt x="1212" y="537"/>
                  </a:lnTo>
                  <a:lnTo>
                    <a:pt x="1210" y="535"/>
                  </a:lnTo>
                  <a:lnTo>
                    <a:pt x="1208" y="535"/>
                  </a:lnTo>
                  <a:lnTo>
                    <a:pt x="1208" y="534"/>
                  </a:lnTo>
                  <a:lnTo>
                    <a:pt x="1208" y="532"/>
                  </a:lnTo>
                  <a:lnTo>
                    <a:pt x="1206" y="532"/>
                  </a:lnTo>
                  <a:lnTo>
                    <a:pt x="1208" y="532"/>
                  </a:lnTo>
                  <a:lnTo>
                    <a:pt x="1206" y="532"/>
                  </a:lnTo>
                  <a:lnTo>
                    <a:pt x="1206" y="530"/>
                  </a:lnTo>
                  <a:lnTo>
                    <a:pt x="1206" y="532"/>
                  </a:lnTo>
                  <a:lnTo>
                    <a:pt x="1206" y="534"/>
                  </a:lnTo>
                  <a:lnTo>
                    <a:pt x="1208" y="534"/>
                  </a:lnTo>
                  <a:lnTo>
                    <a:pt x="1208" y="535"/>
                  </a:lnTo>
                  <a:lnTo>
                    <a:pt x="1210" y="537"/>
                  </a:lnTo>
                  <a:lnTo>
                    <a:pt x="1210" y="539"/>
                  </a:lnTo>
                  <a:lnTo>
                    <a:pt x="1208" y="539"/>
                  </a:lnTo>
                  <a:lnTo>
                    <a:pt x="1208" y="541"/>
                  </a:lnTo>
                  <a:lnTo>
                    <a:pt x="1210" y="543"/>
                  </a:lnTo>
                  <a:lnTo>
                    <a:pt x="1208" y="543"/>
                  </a:lnTo>
                  <a:lnTo>
                    <a:pt x="1208" y="545"/>
                  </a:lnTo>
                  <a:lnTo>
                    <a:pt x="1210" y="543"/>
                  </a:lnTo>
                  <a:lnTo>
                    <a:pt x="1210" y="545"/>
                  </a:lnTo>
                  <a:lnTo>
                    <a:pt x="1208" y="545"/>
                  </a:lnTo>
                  <a:lnTo>
                    <a:pt x="1210" y="545"/>
                  </a:lnTo>
                  <a:lnTo>
                    <a:pt x="1210" y="547"/>
                  </a:lnTo>
                  <a:lnTo>
                    <a:pt x="1212" y="547"/>
                  </a:lnTo>
                  <a:lnTo>
                    <a:pt x="1212" y="549"/>
                  </a:lnTo>
                  <a:lnTo>
                    <a:pt x="1212" y="551"/>
                  </a:lnTo>
                  <a:lnTo>
                    <a:pt x="1210" y="549"/>
                  </a:lnTo>
                  <a:lnTo>
                    <a:pt x="1210" y="551"/>
                  </a:lnTo>
                  <a:lnTo>
                    <a:pt x="1208" y="549"/>
                  </a:lnTo>
                  <a:lnTo>
                    <a:pt x="1208" y="551"/>
                  </a:lnTo>
                  <a:lnTo>
                    <a:pt x="1210" y="551"/>
                  </a:lnTo>
                  <a:lnTo>
                    <a:pt x="1210" y="553"/>
                  </a:lnTo>
                  <a:lnTo>
                    <a:pt x="1208" y="553"/>
                  </a:lnTo>
                  <a:lnTo>
                    <a:pt x="1210" y="553"/>
                  </a:lnTo>
                  <a:lnTo>
                    <a:pt x="1212" y="553"/>
                  </a:lnTo>
                  <a:lnTo>
                    <a:pt x="1212" y="555"/>
                  </a:lnTo>
                  <a:lnTo>
                    <a:pt x="1213" y="555"/>
                  </a:lnTo>
                  <a:lnTo>
                    <a:pt x="1213" y="557"/>
                  </a:lnTo>
                  <a:lnTo>
                    <a:pt x="1212" y="557"/>
                  </a:lnTo>
                  <a:lnTo>
                    <a:pt x="1213" y="557"/>
                  </a:lnTo>
                  <a:lnTo>
                    <a:pt x="1213" y="558"/>
                  </a:lnTo>
                  <a:lnTo>
                    <a:pt x="1213" y="560"/>
                  </a:lnTo>
                  <a:lnTo>
                    <a:pt x="1212" y="560"/>
                  </a:lnTo>
                  <a:lnTo>
                    <a:pt x="1213" y="560"/>
                  </a:lnTo>
                  <a:lnTo>
                    <a:pt x="1213" y="562"/>
                  </a:lnTo>
                  <a:lnTo>
                    <a:pt x="1215" y="562"/>
                  </a:lnTo>
                  <a:lnTo>
                    <a:pt x="1215" y="560"/>
                  </a:lnTo>
                  <a:lnTo>
                    <a:pt x="1215" y="562"/>
                  </a:lnTo>
                  <a:lnTo>
                    <a:pt x="1213" y="562"/>
                  </a:lnTo>
                  <a:lnTo>
                    <a:pt x="1213" y="564"/>
                  </a:lnTo>
                  <a:lnTo>
                    <a:pt x="1212" y="564"/>
                  </a:lnTo>
                  <a:lnTo>
                    <a:pt x="1212" y="562"/>
                  </a:lnTo>
                  <a:lnTo>
                    <a:pt x="1210" y="562"/>
                  </a:lnTo>
                  <a:lnTo>
                    <a:pt x="1208" y="560"/>
                  </a:lnTo>
                  <a:lnTo>
                    <a:pt x="1208" y="562"/>
                  </a:lnTo>
                  <a:lnTo>
                    <a:pt x="1208" y="560"/>
                  </a:lnTo>
                  <a:lnTo>
                    <a:pt x="1206" y="560"/>
                  </a:lnTo>
                  <a:lnTo>
                    <a:pt x="1206" y="558"/>
                  </a:lnTo>
                  <a:lnTo>
                    <a:pt x="1206" y="560"/>
                  </a:lnTo>
                  <a:lnTo>
                    <a:pt x="1206" y="562"/>
                  </a:lnTo>
                  <a:lnTo>
                    <a:pt x="1208" y="562"/>
                  </a:lnTo>
                  <a:lnTo>
                    <a:pt x="1206" y="562"/>
                  </a:lnTo>
                  <a:lnTo>
                    <a:pt x="1208" y="564"/>
                  </a:lnTo>
                  <a:lnTo>
                    <a:pt x="1208" y="566"/>
                  </a:lnTo>
                  <a:lnTo>
                    <a:pt x="1210" y="566"/>
                  </a:lnTo>
                  <a:lnTo>
                    <a:pt x="1210" y="568"/>
                  </a:lnTo>
                  <a:lnTo>
                    <a:pt x="1210" y="570"/>
                  </a:lnTo>
                  <a:lnTo>
                    <a:pt x="1210" y="572"/>
                  </a:lnTo>
                  <a:lnTo>
                    <a:pt x="1212" y="572"/>
                  </a:lnTo>
                  <a:lnTo>
                    <a:pt x="1210" y="572"/>
                  </a:lnTo>
                  <a:lnTo>
                    <a:pt x="1210" y="574"/>
                  </a:lnTo>
                  <a:lnTo>
                    <a:pt x="1208" y="574"/>
                  </a:lnTo>
                  <a:lnTo>
                    <a:pt x="1206" y="574"/>
                  </a:lnTo>
                  <a:lnTo>
                    <a:pt x="1206" y="570"/>
                  </a:lnTo>
                  <a:lnTo>
                    <a:pt x="1204" y="570"/>
                  </a:lnTo>
                  <a:lnTo>
                    <a:pt x="1204" y="572"/>
                  </a:lnTo>
                  <a:lnTo>
                    <a:pt x="1204" y="570"/>
                  </a:lnTo>
                  <a:lnTo>
                    <a:pt x="1206" y="568"/>
                  </a:lnTo>
                  <a:lnTo>
                    <a:pt x="1206" y="566"/>
                  </a:lnTo>
                  <a:lnTo>
                    <a:pt x="1204" y="568"/>
                  </a:lnTo>
                  <a:lnTo>
                    <a:pt x="1204" y="566"/>
                  </a:lnTo>
                  <a:lnTo>
                    <a:pt x="1206" y="566"/>
                  </a:lnTo>
                  <a:lnTo>
                    <a:pt x="1206" y="564"/>
                  </a:lnTo>
                  <a:lnTo>
                    <a:pt x="1204" y="564"/>
                  </a:lnTo>
                  <a:lnTo>
                    <a:pt x="1204" y="562"/>
                  </a:lnTo>
                  <a:lnTo>
                    <a:pt x="1204" y="566"/>
                  </a:lnTo>
                  <a:lnTo>
                    <a:pt x="1202" y="564"/>
                  </a:lnTo>
                  <a:lnTo>
                    <a:pt x="1202" y="566"/>
                  </a:lnTo>
                  <a:lnTo>
                    <a:pt x="1200" y="566"/>
                  </a:lnTo>
                  <a:lnTo>
                    <a:pt x="1200" y="564"/>
                  </a:lnTo>
                  <a:lnTo>
                    <a:pt x="1200" y="562"/>
                  </a:lnTo>
                  <a:lnTo>
                    <a:pt x="1198" y="562"/>
                  </a:lnTo>
                  <a:lnTo>
                    <a:pt x="1198" y="560"/>
                  </a:lnTo>
                  <a:lnTo>
                    <a:pt x="1198" y="558"/>
                  </a:lnTo>
                  <a:lnTo>
                    <a:pt x="1198" y="560"/>
                  </a:lnTo>
                  <a:lnTo>
                    <a:pt x="1196" y="560"/>
                  </a:lnTo>
                  <a:lnTo>
                    <a:pt x="1196" y="562"/>
                  </a:lnTo>
                  <a:lnTo>
                    <a:pt x="1198" y="562"/>
                  </a:lnTo>
                  <a:lnTo>
                    <a:pt x="1198" y="564"/>
                  </a:lnTo>
                  <a:lnTo>
                    <a:pt x="1196" y="564"/>
                  </a:lnTo>
                  <a:lnTo>
                    <a:pt x="1196" y="562"/>
                  </a:lnTo>
                  <a:lnTo>
                    <a:pt x="1194" y="562"/>
                  </a:lnTo>
                  <a:lnTo>
                    <a:pt x="1194" y="560"/>
                  </a:lnTo>
                  <a:lnTo>
                    <a:pt x="1196" y="560"/>
                  </a:lnTo>
                  <a:lnTo>
                    <a:pt x="1196" y="558"/>
                  </a:lnTo>
                  <a:lnTo>
                    <a:pt x="1194" y="560"/>
                  </a:lnTo>
                  <a:lnTo>
                    <a:pt x="1192" y="560"/>
                  </a:lnTo>
                  <a:lnTo>
                    <a:pt x="1192" y="558"/>
                  </a:lnTo>
                  <a:lnTo>
                    <a:pt x="1192" y="557"/>
                  </a:lnTo>
                  <a:lnTo>
                    <a:pt x="1190" y="557"/>
                  </a:lnTo>
                  <a:lnTo>
                    <a:pt x="1190" y="555"/>
                  </a:lnTo>
                  <a:lnTo>
                    <a:pt x="1189" y="555"/>
                  </a:lnTo>
                  <a:lnTo>
                    <a:pt x="1190" y="555"/>
                  </a:lnTo>
                  <a:lnTo>
                    <a:pt x="1190" y="557"/>
                  </a:lnTo>
                  <a:lnTo>
                    <a:pt x="1190" y="558"/>
                  </a:lnTo>
                  <a:lnTo>
                    <a:pt x="1192" y="558"/>
                  </a:lnTo>
                  <a:lnTo>
                    <a:pt x="1192" y="560"/>
                  </a:lnTo>
                  <a:lnTo>
                    <a:pt x="1192" y="562"/>
                  </a:lnTo>
                  <a:lnTo>
                    <a:pt x="1190" y="560"/>
                  </a:lnTo>
                  <a:lnTo>
                    <a:pt x="1189" y="560"/>
                  </a:lnTo>
                  <a:lnTo>
                    <a:pt x="1187" y="558"/>
                  </a:lnTo>
                  <a:lnTo>
                    <a:pt x="1187" y="557"/>
                  </a:lnTo>
                  <a:lnTo>
                    <a:pt x="1187" y="555"/>
                  </a:lnTo>
                  <a:lnTo>
                    <a:pt x="1185" y="555"/>
                  </a:lnTo>
                  <a:lnTo>
                    <a:pt x="1185" y="553"/>
                  </a:lnTo>
                  <a:lnTo>
                    <a:pt x="1185" y="551"/>
                  </a:lnTo>
                  <a:lnTo>
                    <a:pt x="1183" y="551"/>
                  </a:lnTo>
                  <a:lnTo>
                    <a:pt x="1183" y="549"/>
                  </a:lnTo>
                  <a:lnTo>
                    <a:pt x="1185" y="547"/>
                  </a:lnTo>
                  <a:lnTo>
                    <a:pt x="1183" y="547"/>
                  </a:lnTo>
                  <a:lnTo>
                    <a:pt x="1183" y="549"/>
                  </a:lnTo>
                  <a:lnTo>
                    <a:pt x="1183" y="551"/>
                  </a:lnTo>
                  <a:lnTo>
                    <a:pt x="1185" y="551"/>
                  </a:lnTo>
                  <a:lnTo>
                    <a:pt x="1185" y="553"/>
                  </a:lnTo>
                  <a:lnTo>
                    <a:pt x="1185" y="555"/>
                  </a:lnTo>
                  <a:lnTo>
                    <a:pt x="1185" y="557"/>
                  </a:lnTo>
                  <a:lnTo>
                    <a:pt x="1183" y="557"/>
                  </a:lnTo>
                  <a:lnTo>
                    <a:pt x="1185" y="557"/>
                  </a:lnTo>
                  <a:lnTo>
                    <a:pt x="1185" y="558"/>
                  </a:lnTo>
                  <a:lnTo>
                    <a:pt x="1185" y="560"/>
                  </a:lnTo>
                  <a:lnTo>
                    <a:pt x="1185" y="558"/>
                  </a:lnTo>
                  <a:lnTo>
                    <a:pt x="1183" y="558"/>
                  </a:lnTo>
                  <a:lnTo>
                    <a:pt x="1183" y="557"/>
                  </a:lnTo>
                  <a:lnTo>
                    <a:pt x="1181" y="557"/>
                  </a:lnTo>
                  <a:lnTo>
                    <a:pt x="1183" y="555"/>
                  </a:lnTo>
                  <a:lnTo>
                    <a:pt x="1181" y="555"/>
                  </a:lnTo>
                  <a:lnTo>
                    <a:pt x="1183" y="555"/>
                  </a:lnTo>
                  <a:lnTo>
                    <a:pt x="1183" y="553"/>
                  </a:lnTo>
                  <a:lnTo>
                    <a:pt x="1181" y="551"/>
                  </a:lnTo>
                  <a:lnTo>
                    <a:pt x="1181" y="549"/>
                  </a:lnTo>
                  <a:lnTo>
                    <a:pt x="1181" y="551"/>
                  </a:lnTo>
                  <a:lnTo>
                    <a:pt x="1181" y="553"/>
                  </a:lnTo>
                  <a:lnTo>
                    <a:pt x="1181" y="555"/>
                  </a:lnTo>
                  <a:lnTo>
                    <a:pt x="1179" y="553"/>
                  </a:lnTo>
                  <a:lnTo>
                    <a:pt x="1179" y="551"/>
                  </a:lnTo>
                  <a:lnTo>
                    <a:pt x="1177" y="551"/>
                  </a:lnTo>
                  <a:lnTo>
                    <a:pt x="1179" y="551"/>
                  </a:lnTo>
                  <a:lnTo>
                    <a:pt x="1179" y="549"/>
                  </a:lnTo>
                  <a:lnTo>
                    <a:pt x="1179" y="547"/>
                  </a:lnTo>
                  <a:lnTo>
                    <a:pt x="1179" y="545"/>
                  </a:lnTo>
                  <a:lnTo>
                    <a:pt x="1177" y="545"/>
                  </a:lnTo>
                  <a:lnTo>
                    <a:pt x="1177" y="547"/>
                  </a:lnTo>
                  <a:lnTo>
                    <a:pt x="1177" y="549"/>
                  </a:lnTo>
                  <a:lnTo>
                    <a:pt x="1175" y="549"/>
                  </a:lnTo>
                  <a:lnTo>
                    <a:pt x="1173" y="547"/>
                  </a:lnTo>
                  <a:lnTo>
                    <a:pt x="1173" y="545"/>
                  </a:lnTo>
                  <a:lnTo>
                    <a:pt x="1171" y="545"/>
                  </a:lnTo>
                  <a:lnTo>
                    <a:pt x="1171" y="543"/>
                  </a:lnTo>
                  <a:lnTo>
                    <a:pt x="1171" y="545"/>
                  </a:lnTo>
                  <a:lnTo>
                    <a:pt x="1171" y="543"/>
                  </a:lnTo>
                  <a:lnTo>
                    <a:pt x="1169" y="543"/>
                  </a:lnTo>
                  <a:lnTo>
                    <a:pt x="1169" y="541"/>
                  </a:lnTo>
                  <a:lnTo>
                    <a:pt x="1167" y="539"/>
                  </a:lnTo>
                  <a:lnTo>
                    <a:pt x="1167" y="537"/>
                  </a:lnTo>
                  <a:lnTo>
                    <a:pt x="1167" y="535"/>
                  </a:lnTo>
                  <a:lnTo>
                    <a:pt x="1165" y="537"/>
                  </a:lnTo>
                  <a:lnTo>
                    <a:pt x="1165" y="535"/>
                  </a:lnTo>
                  <a:lnTo>
                    <a:pt x="1165" y="534"/>
                  </a:lnTo>
                  <a:lnTo>
                    <a:pt x="1164" y="534"/>
                  </a:lnTo>
                  <a:lnTo>
                    <a:pt x="1164" y="532"/>
                  </a:lnTo>
                  <a:lnTo>
                    <a:pt x="1164" y="534"/>
                  </a:lnTo>
                  <a:lnTo>
                    <a:pt x="1164" y="535"/>
                  </a:lnTo>
                  <a:lnTo>
                    <a:pt x="1165" y="535"/>
                  </a:lnTo>
                  <a:lnTo>
                    <a:pt x="1165" y="537"/>
                  </a:lnTo>
                  <a:lnTo>
                    <a:pt x="1165" y="539"/>
                  </a:lnTo>
                  <a:lnTo>
                    <a:pt x="1165" y="541"/>
                  </a:lnTo>
                  <a:lnTo>
                    <a:pt x="1167" y="543"/>
                  </a:lnTo>
                  <a:lnTo>
                    <a:pt x="1167" y="545"/>
                  </a:lnTo>
                  <a:lnTo>
                    <a:pt x="1167" y="547"/>
                  </a:lnTo>
                  <a:lnTo>
                    <a:pt x="1165" y="545"/>
                  </a:lnTo>
                  <a:lnTo>
                    <a:pt x="1164" y="543"/>
                  </a:lnTo>
                  <a:lnTo>
                    <a:pt x="1164" y="541"/>
                  </a:lnTo>
                  <a:lnTo>
                    <a:pt x="1162" y="541"/>
                  </a:lnTo>
                  <a:lnTo>
                    <a:pt x="1162" y="539"/>
                  </a:lnTo>
                  <a:lnTo>
                    <a:pt x="1160" y="539"/>
                  </a:lnTo>
                  <a:lnTo>
                    <a:pt x="1160" y="537"/>
                  </a:lnTo>
                  <a:lnTo>
                    <a:pt x="1160" y="539"/>
                  </a:lnTo>
                  <a:lnTo>
                    <a:pt x="1160" y="537"/>
                  </a:lnTo>
                  <a:lnTo>
                    <a:pt x="1158" y="539"/>
                  </a:lnTo>
                  <a:lnTo>
                    <a:pt x="1158" y="537"/>
                  </a:lnTo>
                  <a:lnTo>
                    <a:pt x="1158" y="535"/>
                  </a:lnTo>
                  <a:lnTo>
                    <a:pt x="1158" y="537"/>
                  </a:lnTo>
                  <a:lnTo>
                    <a:pt x="1156" y="535"/>
                  </a:lnTo>
                  <a:lnTo>
                    <a:pt x="1156" y="534"/>
                  </a:lnTo>
                  <a:lnTo>
                    <a:pt x="1154" y="534"/>
                  </a:lnTo>
                  <a:lnTo>
                    <a:pt x="1150" y="532"/>
                  </a:lnTo>
                  <a:lnTo>
                    <a:pt x="1150" y="534"/>
                  </a:lnTo>
                  <a:lnTo>
                    <a:pt x="1148" y="534"/>
                  </a:lnTo>
                  <a:lnTo>
                    <a:pt x="1148" y="532"/>
                  </a:lnTo>
                  <a:lnTo>
                    <a:pt x="1146" y="532"/>
                  </a:lnTo>
                  <a:lnTo>
                    <a:pt x="1146" y="534"/>
                  </a:lnTo>
                  <a:lnTo>
                    <a:pt x="1148" y="535"/>
                  </a:lnTo>
                  <a:lnTo>
                    <a:pt x="1148" y="537"/>
                  </a:lnTo>
                  <a:lnTo>
                    <a:pt x="1150" y="537"/>
                  </a:lnTo>
                  <a:lnTo>
                    <a:pt x="1148" y="537"/>
                  </a:lnTo>
                  <a:lnTo>
                    <a:pt x="1150" y="539"/>
                  </a:lnTo>
                  <a:lnTo>
                    <a:pt x="1150" y="541"/>
                  </a:lnTo>
                  <a:lnTo>
                    <a:pt x="1152" y="541"/>
                  </a:lnTo>
                  <a:lnTo>
                    <a:pt x="1152" y="543"/>
                  </a:lnTo>
                  <a:lnTo>
                    <a:pt x="1154" y="543"/>
                  </a:lnTo>
                  <a:lnTo>
                    <a:pt x="1156" y="543"/>
                  </a:lnTo>
                  <a:lnTo>
                    <a:pt x="1156" y="545"/>
                  </a:lnTo>
                  <a:lnTo>
                    <a:pt x="1154" y="545"/>
                  </a:lnTo>
                  <a:lnTo>
                    <a:pt x="1156" y="545"/>
                  </a:lnTo>
                  <a:lnTo>
                    <a:pt x="1156" y="547"/>
                  </a:lnTo>
                  <a:lnTo>
                    <a:pt x="1158" y="549"/>
                  </a:lnTo>
                  <a:lnTo>
                    <a:pt x="1158" y="551"/>
                  </a:lnTo>
                  <a:lnTo>
                    <a:pt x="1160" y="551"/>
                  </a:lnTo>
                  <a:lnTo>
                    <a:pt x="1160" y="553"/>
                  </a:lnTo>
                  <a:lnTo>
                    <a:pt x="1158" y="553"/>
                  </a:lnTo>
                  <a:lnTo>
                    <a:pt x="1160" y="553"/>
                  </a:lnTo>
                  <a:lnTo>
                    <a:pt x="1160" y="555"/>
                  </a:lnTo>
                  <a:lnTo>
                    <a:pt x="1162" y="553"/>
                  </a:lnTo>
                  <a:lnTo>
                    <a:pt x="1162" y="555"/>
                  </a:lnTo>
                  <a:lnTo>
                    <a:pt x="1164" y="555"/>
                  </a:lnTo>
                  <a:lnTo>
                    <a:pt x="1164" y="557"/>
                  </a:lnTo>
                  <a:lnTo>
                    <a:pt x="1162" y="557"/>
                  </a:lnTo>
                  <a:lnTo>
                    <a:pt x="1164" y="557"/>
                  </a:lnTo>
                  <a:lnTo>
                    <a:pt x="1164" y="555"/>
                  </a:lnTo>
                  <a:lnTo>
                    <a:pt x="1165" y="557"/>
                  </a:lnTo>
                  <a:lnTo>
                    <a:pt x="1167" y="557"/>
                  </a:lnTo>
                  <a:lnTo>
                    <a:pt x="1169" y="557"/>
                  </a:lnTo>
                  <a:lnTo>
                    <a:pt x="1167" y="557"/>
                  </a:lnTo>
                  <a:lnTo>
                    <a:pt x="1167" y="558"/>
                  </a:lnTo>
                  <a:lnTo>
                    <a:pt x="1165" y="558"/>
                  </a:lnTo>
                  <a:lnTo>
                    <a:pt x="1165" y="560"/>
                  </a:lnTo>
                  <a:lnTo>
                    <a:pt x="1167" y="560"/>
                  </a:lnTo>
                  <a:lnTo>
                    <a:pt x="1165" y="560"/>
                  </a:lnTo>
                  <a:lnTo>
                    <a:pt x="1167" y="558"/>
                  </a:lnTo>
                  <a:lnTo>
                    <a:pt x="1169" y="558"/>
                  </a:lnTo>
                  <a:lnTo>
                    <a:pt x="1169" y="560"/>
                  </a:lnTo>
                  <a:lnTo>
                    <a:pt x="1167" y="560"/>
                  </a:lnTo>
                  <a:lnTo>
                    <a:pt x="1167" y="562"/>
                  </a:lnTo>
                  <a:lnTo>
                    <a:pt x="1169" y="560"/>
                  </a:lnTo>
                  <a:lnTo>
                    <a:pt x="1171" y="560"/>
                  </a:lnTo>
                  <a:lnTo>
                    <a:pt x="1171" y="562"/>
                  </a:lnTo>
                  <a:lnTo>
                    <a:pt x="1173" y="562"/>
                  </a:lnTo>
                  <a:lnTo>
                    <a:pt x="1175" y="564"/>
                  </a:lnTo>
                  <a:lnTo>
                    <a:pt x="1173" y="564"/>
                  </a:lnTo>
                  <a:lnTo>
                    <a:pt x="1175" y="564"/>
                  </a:lnTo>
                  <a:lnTo>
                    <a:pt x="1175" y="566"/>
                  </a:lnTo>
                  <a:lnTo>
                    <a:pt x="1177" y="566"/>
                  </a:lnTo>
                  <a:lnTo>
                    <a:pt x="1177" y="568"/>
                  </a:lnTo>
                  <a:lnTo>
                    <a:pt x="1177" y="570"/>
                  </a:lnTo>
                  <a:lnTo>
                    <a:pt x="1179" y="570"/>
                  </a:lnTo>
                  <a:lnTo>
                    <a:pt x="1179" y="572"/>
                  </a:lnTo>
                  <a:lnTo>
                    <a:pt x="1183" y="570"/>
                  </a:lnTo>
                  <a:lnTo>
                    <a:pt x="1183" y="572"/>
                  </a:lnTo>
                  <a:lnTo>
                    <a:pt x="1181" y="572"/>
                  </a:lnTo>
                  <a:lnTo>
                    <a:pt x="1183" y="572"/>
                  </a:lnTo>
                  <a:lnTo>
                    <a:pt x="1183" y="574"/>
                  </a:lnTo>
                  <a:lnTo>
                    <a:pt x="1183" y="572"/>
                  </a:lnTo>
                  <a:lnTo>
                    <a:pt x="1185" y="572"/>
                  </a:lnTo>
                  <a:lnTo>
                    <a:pt x="1185" y="574"/>
                  </a:lnTo>
                  <a:lnTo>
                    <a:pt x="1185" y="576"/>
                  </a:lnTo>
                  <a:lnTo>
                    <a:pt x="1187" y="576"/>
                  </a:lnTo>
                  <a:lnTo>
                    <a:pt x="1187" y="578"/>
                  </a:lnTo>
                  <a:lnTo>
                    <a:pt x="1187" y="580"/>
                  </a:lnTo>
                  <a:lnTo>
                    <a:pt x="1189" y="578"/>
                  </a:lnTo>
                  <a:lnTo>
                    <a:pt x="1189" y="580"/>
                  </a:lnTo>
                  <a:lnTo>
                    <a:pt x="1189" y="582"/>
                  </a:lnTo>
                  <a:lnTo>
                    <a:pt x="1187" y="582"/>
                  </a:lnTo>
                  <a:lnTo>
                    <a:pt x="1187" y="583"/>
                  </a:lnTo>
                  <a:lnTo>
                    <a:pt x="1189" y="585"/>
                  </a:lnTo>
                  <a:lnTo>
                    <a:pt x="1189" y="583"/>
                  </a:lnTo>
                  <a:lnTo>
                    <a:pt x="1189" y="582"/>
                  </a:lnTo>
                  <a:lnTo>
                    <a:pt x="1190" y="582"/>
                  </a:lnTo>
                  <a:lnTo>
                    <a:pt x="1190" y="583"/>
                  </a:lnTo>
                  <a:lnTo>
                    <a:pt x="1190" y="582"/>
                  </a:lnTo>
                  <a:lnTo>
                    <a:pt x="1190" y="583"/>
                  </a:lnTo>
                  <a:lnTo>
                    <a:pt x="1192" y="583"/>
                  </a:lnTo>
                  <a:lnTo>
                    <a:pt x="1190" y="583"/>
                  </a:lnTo>
                  <a:lnTo>
                    <a:pt x="1192" y="585"/>
                  </a:lnTo>
                  <a:lnTo>
                    <a:pt x="1190" y="585"/>
                  </a:lnTo>
                  <a:lnTo>
                    <a:pt x="1192" y="585"/>
                  </a:lnTo>
                  <a:lnTo>
                    <a:pt x="1194" y="585"/>
                  </a:lnTo>
                  <a:lnTo>
                    <a:pt x="1192" y="585"/>
                  </a:lnTo>
                  <a:lnTo>
                    <a:pt x="1194" y="585"/>
                  </a:lnTo>
                  <a:lnTo>
                    <a:pt x="1194" y="587"/>
                  </a:lnTo>
                  <a:lnTo>
                    <a:pt x="1194" y="589"/>
                  </a:lnTo>
                  <a:lnTo>
                    <a:pt x="1192" y="589"/>
                  </a:lnTo>
                  <a:lnTo>
                    <a:pt x="1194" y="591"/>
                  </a:lnTo>
                  <a:lnTo>
                    <a:pt x="1192" y="591"/>
                  </a:lnTo>
                  <a:lnTo>
                    <a:pt x="1192" y="589"/>
                  </a:lnTo>
                  <a:lnTo>
                    <a:pt x="1190" y="589"/>
                  </a:lnTo>
                  <a:lnTo>
                    <a:pt x="1190" y="591"/>
                  </a:lnTo>
                  <a:lnTo>
                    <a:pt x="1190" y="589"/>
                  </a:lnTo>
                  <a:lnTo>
                    <a:pt x="1192" y="591"/>
                  </a:lnTo>
                  <a:lnTo>
                    <a:pt x="1192" y="593"/>
                  </a:lnTo>
                  <a:lnTo>
                    <a:pt x="1192" y="595"/>
                  </a:lnTo>
                  <a:lnTo>
                    <a:pt x="1194" y="595"/>
                  </a:lnTo>
                  <a:lnTo>
                    <a:pt x="1194" y="597"/>
                  </a:lnTo>
                  <a:lnTo>
                    <a:pt x="1192" y="599"/>
                  </a:lnTo>
                  <a:lnTo>
                    <a:pt x="1190" y="599"/>
                  </a:lnTo>
                  <a:lnTo>
                    <a:pt x="1189" y="599"/>
                  </a:lnTo>
                  <a:lnTo>
                    <a:pt x="1187" y="599"/>
                  </a:lnTo>
                  <a:lnTo>
                    <a:pt x="1187" y="597"/>
                  </a:lnTo>
                  <a:lnTo>
                    <a:pt x="1185" y="597"/>
                  </a:lnTo>
                  <a:lnTo>
                    <a:pt x="1183" y="597"/>
                  </a:lnTo>
                  <a:lnTo>
                    <a:pt x="1183" y="595"/>
                  </a:lnTo>
                  <a:lnTo>
                    <a:pt x="1185" y="595"/>
                  </a:lnTo>
                  <a:lnTo>
                    <a:pt x="1183" y="595"/>
                  </a:lnTo>
                  <a:lnTo>
                    <a:pt x="1183" y="593"/>
                  </a:lnTo>
                  <a:lnTo>
                    <a:pt x="1181" y="593"/>
                  </a:lnTo>
                  <a:lnTo>
                    <a:pt x="1179" y="593"/>
                  </a:lnTo>
                  <a:lnTo>
                    <a:pt x="1177" y="593"/>
                  </a:lnTo>
                  <a:lnTo>
                    <a:pt x="1175" y="591"/>
                  </a:lnTo>
                  <a:lnTo>
                    <a:pt x="1173" y="591"/>
                  </a:lnTo>
                  <a:lnTo>
                    <a:pt x="1173" y="589"/>
                  </a:lnTo>
                  <a:lnTo>
                    <a:pt x="1171" y="589"/>
                  </a:lnTo>
                  <a:lnTo>
                    <a:pt x="1169" y="589"/>
                  </a:lnTo>
                  <a:lnTo>
                    <a:pt x="1169" y="587"/>
                  </a:lnTo>
                  <a:lnTo>
                    <a:pt x="1167" y="589"/>
                  </a:lnTo>
                  <a:lnTo>
                    <a:pt x="1165" y="589"/>
                  </a:lnTo>
                  <a:lnTo>
                    <a:pt x="1165" y="587"/>
                  </a:lnTo>
                  <a:lnTo>
                    <a:pt x="1164" y="587"/>
                  </a:lnTo>
                  <a:lnTo>
                    <a:pt x="1162" y="587"/>
                  </a:lnTo>
                  <a:lnTo>
                    <a:pt x="1162" y="585"/>
                  </a:lnTo>
                  <a:lnTo>
                    <a:pt x="1160" y="587"/>
                  </a:lnTo>
                  <a:lnTo>
                    <a:pt x="1154" y="585"/>
                  </a:lnTo>
                  <a:lnTo>
                    <a:pt x="1152" y="585"/>
                  </a:lnTo>
                  <a:lnTo>
                    <a:pt x="1152" y="583"/>
                  </a:lnTo>
                  <a:lnTo>
                    <a:pt x="1150" y="583"/>
                  </a:lnTo>
                  <a:lnTo>
                    <a:pt x="1150" y="582"/>
                  </a:lnTo>
                  <a:lnTo>
                    <a:pt x="1148" y="582"/>
                  </a:lnTo>
                  <a:lnTo>
                    <a:pt x="1146" y="582"/>
                  </a:lnTo>
                  <a:lnTo>
                    <a:pt x="1142" y="580"/>
                  </a:lnTo>
                  <a:lnTo>
                    <a:pt x="1142" y="578"/>
                  </a:lnTo>
                  <a:lnTo>
                    <a:pt x="1141" y="576"/>
                  </a:lnTo>
                  <a:lnTo>
                    <a:pt x="1142" y="572"/>
                  </a:lnTo>
                  <a:lnTo>
                    <a:pt x="1141" y="572"/>
                  </a:lnTo>
                  <a:lnTo>
                    <a:pt x="1141" y="574"/>
                  </a:lnTo>
                  <a:lnTo>
                    <a:pt x="1141" y="576"/>
                  </a:lnTo>
                  <a:lnTo>
                    <a:pt x="1141" y="574"/>
                  </a:lnTo>
                  <a:lnTo>
                    <a:pt x="1141" y="572"/>
                  </a:lnTo>
                  <a:lnTo>
                    <a:pt x="1139" y="572"/>
                  </a:lnTo>
                  <a:lnTo>
                    <a:pt x="1139" y="574"/>
                  </a:lnTo>
                  <a:lnTo>
                    <a:pt x="1139" y="576"/>
                  </a:lnTo>
                  <a:lnTo>
                    <a:pt x="1139" y="574"/>
                  </a:lnTo>
                  <a:lnTo>
                    <a:pt x="1137" y="572"/>
                  </a:lnTo>
                  <a:lnTo>
                    <a:pt x="1137" y="570"/>
                  </a:lnTo>
                  <a:lnTo>
                    <a:pt x="1139" y="570"/>
                  </a:lnTo>
                  <a:lnTo>
                    <a:pt x="1137" y="570"/>
                  </a:lnTo>
                  <a:lnTo>
                    <a:pt x="1139" y="568"/>
                  </a:lnTo>
                  <a:lnTo>
                    <a:pt x="1141" y="568"/>
                  </a:lnTo>
                  <a:lnTo>
                    <a:pt x="1139" y="568"/>
                  </a:lnTo>
                  <a:lnTo>
                    <a:pt x="1137" y="568"/>
                  </a:lnTo>
                  <a:lnTo>
                    <a:pt x="1137" y="566"/>
                  </a:lnTo>
                  <a:lnTo>
                    <a:pt x="1137" y="568"/>
                  </a:lnTo>
                  <a:lnTo>
                    <a:pt x="1135" y="568"/>
                  </a:lnTo>
                  <a:lnTo>
                    <a:pt x="1135" y="566"/>
                  </a:lnTo>
                  <a:lnTo>
                    <a:pt x="1133" y="566"/>
                  </a:lnTo>
                  <a:lnTo>
                    <a:pt x="1133" y="568"/>
                  </a:lnTo>
                  <a:lnTo>
                    <a:pt x="1135" y="568"/>
                  </a:lnTo>
                  <a:lnTo>
                    <a:pt x="1133" y="568"/>
                  </a:lnTo>
                  <a:lnTo>
                    <a:pt x="1131" y="568"/>
                  </a:lnTo>
                  <a:lnTo>
                    <a:pt x="1131" y="566"/>
                  </a:lnTo>
                  <a:lnTo>
                    <a:pt x="1131" y="568"/>
                  </a:lnTo>
                  <a:lnTo>
                    <a:pt x="1129" y="568"/>
                  </a:lnTo>
                  <a:lnTo>
                    <a:pt x="1127" y="568"/>
                  </a:lnTo>
                  <a:lnTo>
                    <a:pt x="1125" y="566"/>
                  </a:lnTo>
                  <a:lnTo>
                    <a:pt x="1123" y="566"/>
                  </a:lnTo>
                  <a:lnTo>
                    <a:pt x="1123" y="564"/>
                  </a:lnTo>
                  <a:lnTo>
                    <a:pt x="1121" y="564"/>
                  </a:lnTo>
                  <a:lnTo>
                    <a:pt x="1119" y="564"/>
                  </a:lnTo>
                  <a:lnTo>
                    <a:pt x="1117" y="562"/>
                  </a:lnTo>
                  <a:lnTo>
                    <a:pt x="1116" y="562"/>
                  </a:lnTo>
                  <a:lnTo>
                    <a:pt x="1117" y="562"/>
                  </a:lnTo>
                  <a:lnTo>
                    <a:pt x="1116" y="560"/>
                  </a:lnTo>
                  <a:lnTo>
                    <a:pt x="1116" y="562"/>
                  </a:lnTo>
                  <a:lnTo>
                    <a:pt x="1114" y="560"/>
                  </a:lnTo>
                  <a:lnTo>
                    <a:pt x="1116" y="560"/>
                  </a:lnTo>
                  <a:lnTo>
                    <a:pt x="1116" y="558"/>
                  </a:lnTo>
                  <a:lnTo>
                    <a:pt x="1114" y="558"/>
                  </a:lnTo>
                  <a:lnTo>
                    <a:pt x="1114" y="560"/>
                  </a:lnTo>
                  <a:lnTo>
                    <a:pt x="1112" y="560"/>
                  </a:lnTo>
                  <a:lnTo>
                    <a:pt x="1112" y="558"/>
                  </a:lnTo>
                  <a:lnTo>
                    <a:pt x="1114" y="558"/>
                  </a:lnTo>
                  <a:lnTo>
                    <a:pt x="1116" y="557"/>
                  </a:lnTo>
                  <a:lnTo>
                    <a:pt x="1117" y="555"/>
                  </a:lnTo>
                  <a:lnTo>
                    <a:pt x="1116" y="555"/>
                  </a:lnTo>
                  <a:lnTo>
                    <a:pt x="1116" y="553"/>
                  </a:lnTo>
                  <a:lnTo>
                    <a:pt x="1116" y="555"/>
                  </a:lnTo>
                  <a:lnTo>
                    <a:pt x="1114" y="555"/>
                  </a:lnTo>
                  <a:lnTo>
                    <a:pt x="1116" y="557"/>
                  </a:lnTo>
                  <a:lnTo>
                    <a:pt x="1114" y="557"/>
                  </a:lnTo>
                  <a:lnTo>
                    <a:pt x="1112" y="557"/>
                  </a:lnTo>
                  <a:lnTo>
                    <a:pt x="1112" y="558"/>
                  </a:lnTo>
                  <a:lnTo>
                    <a:pt x="1110" y="558"/>
                  </a:lnTo>
                  <a:lnTo>
                    <a:pt x="1108" y="558"/>
                  </a:lnTo>
                  <a:lnTo>
                    <a:pt x="1108" y="557"/>
                  </a:lnTo>
                  <a:lnTo>
                    <a:pt x="1108" y="555"/>
                  </a:lnTo>
                  <a:lnTo>
                    <a:pt x="1108" y="557"/>
                  </a:lnTo>
                  <a:lnTo>
                    <a:pt x="1106" y="555"/>
                  </a:lnTo>
                  <a:lnTo>
                    <a:pt x="1104" y="555"/>
                  </a:lnTo>
                  <a:lnTo>
                    <a:pt x="1104" y="553"/>
                  </a:lnTo>
                  <a:lnTo>
                    <a:pt x="1102" y="551"/>
                  </a:lnTo>
                  <a:lnTo>
                    <a:pt x="1104" y="551"/>
                  </a:lnTo>
                  <a:lnTo>
                    <a:pt x="1102" y="551"/>
                  </a:lnTo>
                  <a:lnTo>
                    <a:pt x="1102" y="549"/>
                  </a:lnTo>
                  <a:lnTo>
                    <a:pt x="1102" y="547"/>
                  </a:lnTo>
                  <a:lnTo>
                    <a:pt x="1102" y="545"/>
                  </a:lnTo>
                  <a:lnTo>
                    <a:pt x="1100" y="545"/>
                  </a:lnTo>
                  <a:lnTo>
                    <a:pt x="1098" y="545"/>
                  </a:lnTo>
                  <a:lnTo>
                    <a:pt x="1096" y="545"/>
                  </a:lnTo>
                  <a:lnTo>
                    <a:pt x="1098" y="545"/>
                  </a:lnTo>
                  <a:lnTo>
                    <a:pt x="1096" y="545"/>
                  </a:lnTo>
                  <a:lnTo>
                    <a:pt x="1096" y="543"/>
                  </a:lnTo>
                  <a:lnTo>
                    <a:pt x="1098" y="543"/>
                  </a:lnTo>
                  <a:lnTo>
                    <a:pt x="1098" y="545"/>
                  </a:lnTo>
                  <a:lnTo>
                    <a:pt x="1098" y="543"/>
                  </a:lnTo>
                  <a:lnTo>
                    <a:pt x="1100" y="543"/>
                  </a:lnTo>
                  <a:lnTo>
                    <a:pt x="1104" y="545"/>
                  </a:lnTo>
                  <a:lnTo>
                    <a:pt x="1106" y="545"/>
                  </a:lnTo>
                  <a:lnTo>
                    <a:pt x="1106" y="543"/>
                  </a:lnTo>
                  <a:lnTo>
                    <a:pt x="1108" y="543"/>
                  </a:lnTo>
                  <a:lnTo>
                    <a:pt x="1108" y="541"/>
                  </a:lnTo>
                  <a:lnTo>
                    <a:pt x="1110" y="541"/>
                  </a:lnTo>
                  <a:lnTo>
                    <a:pt x="1110" y="539"/>
                  </a:lnTo>
                  <a:lnTo>
                    <a:pt x="1110" y="537"/>
                  </a:lnTo>
                  <a:lnTo>
                    <a:pt x="1112" y="537"/>
                  </a:lnTo>
                  <a:lnTo>
                    <a:pt x="1110" y="537"/>
                  </a:lnTo>
                  <a:lnTo>
                    <a:pt x="1110" y="539"/>
                  </a:lnTo>
                  <a:lnTo>
                    <a:pt x="1108" y="539"/>
                  </a:lnTo>
                  <a:lnTo>
                    <a:pt x="1108" y="537"/>
                  </a:lnTo>
                  <a:lnTo>
                    <a:pt x="1108" y="539"/>
                  </a:lnTo>
                  <a:lnTo>
                    <a:pt x="1106" y="539"/>
                  </a:lnTo>
                  <a:lnTo>
                    <a:pt x="1106" y="537"/>
                  </a:lnTo>
                  <a:lnTo>
                    <a:pt x="1106" y="535"/>
                  </a:lnTo>
                  <a:lnTo>
                    <a:pt x="1106" y="534"/>
                  </a:lnTo>
                  <a:lnTo>
                    <a:pt x="1106" y="535"/>
                  </a:lnTo>
                  <a:lnTo>
                    <a:pt x="1106" y="534"/>
                  </a:lnTo>
                  <a:lnTo>
                    <a:pt x="1104" y="534"/>
                  </a:lnTo>
                  <a:lnTo>
                    <a:pt x="1104" y="535"/>
                  </a:lnTo>
                  <a:lnTo>
                    <a:pt x="1104" y="537"/>
                  </a:lnTo>
                  <a:lnTo>
                    <a:pt x="1104" y="535"/>
                  </a:lnTo>
                  <a:lnTo>
                    <a:pt x="1102" y="535"/>
                  </a:lnTo>
                  <a:lnTo>
                    <a:pt x="1104" y="535"/>
                  </a:lnTo>
                  <a:lnTo>
                    <a:pt x="1104" y="534"/>
                  </a:lnTo>
                  <a:lnTo>
                    <a:pt x="1102" y="534"/>
                  </a:lnTo>
                  <a:lnTo>
                    <a:pt x="1102" y="535"/>
                  </a:lnTo>
                  <a:lnTo>
                    <a:pt x="1102" y="534"/>
                  </a:lnTo>
                  <a:lnTo>
                    <a:pt x="1102" y="532"/>
                  </a:lnTo>
                  <a:lnTo>
                    <a:pt x="1100" y="532"/>
                  </a:lnTo>
                  <a:lnTo>
                    <a:pt x="1100" y="530"/>
                  </a:lnTo>
                  <a:lnTo>
                    <a:pt x="1100" y="532"/>
                  </a:lnTo>
                  <a:lnTo>
                    <a:pt x="1098" y="532"/>
                  </a:lnTo>
                  <a:lnTo>
                    <a:pt x="1098" y="534"/>
                  </a:lnTo>
                  <a:lnTo>
                    <a:pt x="1100" y="532"/>
                  </a:lnTo>
                  <a:lnTo>
                    <a:pt x="1100" y="534"/>
                  </a:lnTo>
                  <a:lnTo>
                    <a:pt x="1100" y="532"/>
                  </a:lnTo>
                  <a:lnTo>
                    <a:pt x="1100" y="534"/>
                  </a:lnTo>
                  <a:lnTo>
                    <a:pt x="1100" y="535"/>
                  </a:lnTo>
                  <a:lnTo>
                    <a:pt x="1098" y="535"/>
                  </a:lnTo>
                  <a:lnTo>
                    <a:pt x="1100" y="535"/>
                  </a:lnTo>
                  <a:lnTo>
                    <a:pt x="1100" y="534"/>
                  </a:lnTo>
                  <a:lnTo>
                    <a:pt x="1098" y="534"/>
                  </a:lnTo>
                  <a:lnTo>
                    <a:pt x="1098" y="535"/>
                  </a:lnTo>
                  <a:lnTo>
                    <a:pt x="1098" y="534"/>
                  </a:lnTo>
                  <a:lnTo>
                    <a:pt x="1096" y="534"/>
                  </a:lnTo>
                  <a:lnTo>
                    <a:pt x="1096" y="532"/>
                  </a:lnTo>
                  <a:lnTo>
                    <a:pt x="1094" y="532"/>
                  </a:lnTo>
                  <a:lnTo>
                    <a:pt x="1094" y="534"/>
                  </a:lnTo>
                  <a:lnTo>
                    <a:pt x="1094" y="535"/>
                  </a:lnTo>
                  <a:lnTo>
                    <a:pt x="1093" y="535"/>
                  </a:lnTo>
                  <a:lnTo>
                    <a:pt x="1093" y="534"/>
                  </a:lnTo>
                  <a:lnTo>
                    <a:pt x="1093" y="532"/>
                  </a:lnTo>
                  <a:lnTo>
                    <a:pt x="1094" y="532"/>
                  </a:lnTo>
                  <a:lnTo>
                    <a:pt x="1094" y="530"/>
                  </a:lnTo>
                  <a:lnTo>
                    <a:pt x="1094" y="528"/>
                  </a:lnTo>
                  <a:lnTo>
                    <a:pt x="1096" y="528"/>
                  </a:lnTo>
                  <a:lnTo>
                    <a:pt x="1094" y="528"/>
                  </a:lnTo>
                  <a:lnTo>
                    <a:pt x="1094" y="526"/>
                  </a:lnTo>
                  <a:lnTo>
                    <a:pt x="1094" y="528"/>
                  </a:lnTo>
                  <a:lnTo>
                    <a:pt x="1093" y="528"/>
                  </a:lnTo>
                  <a:lnTo>
                    <a:pt x="1093" y="530"/>
                  </a:lnTo>
                  <a:lnTo>
                    <a:pt x="1093" y="532"/>
                  </a:lnTo>
                  <a:lnTo>
                    <a:pt x="1091" y="532"/>
                  </a:lnTo>
                  <a:lnTo>
                    <a:pt x="1091" y="530"/>
                  </a:lnTo>
                  <a:lnTo>
                    <a:pt x="1089" y="530"/>
                  </a:lnTo>
                  <a:lnTo>
                    <a:pt x="1089" y="528"/>
                  </a:lnTo>
                  <a:lnTo>
                    <a:pt x="1089" y="530"/>
                  </a:lnTo>
                  <a:lnTo>
                    <a:pt x="1089" y="528"/>
                  </a:lnTo>
                  <a:lnTo>
                    <a:pt x="1089" y="526"/>
                  </a:lnTo>
                  <a:lnTo>
                    <a:pt x="1089" y="524"/>
                  </a:lnTo>
                  <a:lnTo>
                    <a:pt x="1089" y="522"/>
                  </a:lnTo>
                  <a:lnTo>
                    <a:pt x="1089" y="524"/>
                  </a:lnTo>
                  <a:lnTo>
                    <a:pt x="1089" y="522"/>
                  </a:lnTo>
                  <a:lnTo>
                    <a:pt x="1089" y="520"/>
                  </a:lnTo>
                  <a:lnTo>
                    <a:pt x="1087" y="520"/>
                  </a:lnTo>
                  <a:lnTo>
                    <a:pt x="1087" y="522"/>
                  </a:lnTo>
                  <a:lnTo>
                    <a:pt x="1087" y="524"/>
                  </a:lnTo>
                  <a:lnTo>
                    <a:pt x="1089" y="524"/>
                  </a:lnTo>
                  <a:lnTo>
                    <a:pt x="1087" y="524"/>
                  </a:lnTo>
                  <a:lnTo>
                    <a:pt x="1087" y="526"/>
                  </a:lnTo>
                  <a:lnTo>
                    <a:pt x="1087" y="524"/>
                  </a:lnTo>
                  <a:lnTo>
                    <a:pt x="1085" y="524"/>
                  </a:lnTo>
                  <a:lnTo>
                    <a:pt x="1085" y="522"/>
                  </a:lnTo>
                  <a:lnTo>
                    <a:pt x="1083" y="522"/>
                  </a:lnTo>
                  <a:lnTo>
                    <a:pt x="1083" y="520"/>
                  </a:lnTo>
                  <a:lnTo>
                    <a:pt x="1085" y="520"/>
                  </a:lnTo>
                  <a:lnTo>
                    <a:pt x="1085" y="518"/>
                  </a:lnTo>
                  <a:lnTo>
                    <a:pt x="1083" y="516"/>
                  </a:lnTo>
                  <a:lnTo>
                    <a:pt x="1081" y="518"/>
                  </a:lnTo>
                  <a:lnTo>
                    <a:pt x="1081" y="516"/>
                  </a:lnTo>
                  <a:lnTo>
                    <a:pt x="1081" y="514"/>
                  </a:lnTo>
                  <a:lnTo>
                    <a:pt x="1081" y="512"/>
                  </a:lnTo>
                  <a:lnTo>
                    <a:pt x="1079" y="512"/>
                  </a:lnTo>
                  <a:lnTo>
                    <a:pt x="1077" y="512"/>
                  </a:lnTo>
                  <a:lnTo>
                    <a:pt x="1079" y="512"/>
                  </a:lnTo>
                  <a:lnTo>
                    <a:pt x="1079" y="514"/>
                  </a:lnTo>
                  <a:lnTo>
                    <a:pt x="1077" y="514"/>
                  </a:lnTo>
                  <a:lnTo>
                    <a:pt x="1077" y="512"/>
                  </a:lnTo>
                  <a:lnTo>
                    <a:pt x="1077" y="510"/>
                  </a:lnTo>
                  <a:lnTo>
                    <a:pt x="1079" y="510"/>
                  </a:lnTo>
                  <a:lnTo>
                    <a:pt x="1077" y="509"/>
                  </a:lnTo>
                  <a:lnTo>
                    <a:pt x="1077" y="510"/>
                  </a:lnTo>
                  <a:lnTo>
                    <a:pt x="1075" y="510"/>
                  </a:lnTo>
                  <a:lnTo>
                    <a:pt x="1075" y="509"/>
                  </a:lnTo>
                  <a:lnTo>
                    <a:pt x="1075" y="507"/>
                  </a:lnTo>
                  <a:lnTo>
                    <a:pt x="1077" y="509"/>
                  </a:lnTo>
                  <a:lnTo>
                    <a:pt x="1077" y="507"/>
                  </a:lnTo>
                  <a:lnTo>
                    <a:pt x="1075" y="507"/>
                  </a:lnTo>
                  <a:lnTo>
                    <a:pt x="1077" y="507"/>
                  </a:lnTo>
                  <a:lnTo>
                    <a:pt x="1077" y="505"/>
                  </a:lnTo>
                  <a:lnTo>
                    <a:pt x="1079" y="505"/>
                  </a:lnTo>
                  <a:lnTo>
                    <a:pt x="1079" y="503"/>
                  </a:lnTo>
                  <a:lnTo>
                    <a:pt x="1079" y="501"/>
                  </a:lnTo>
                  <a:lnTo>
                    <a:pt x="1079" y="503"/>
                  </a:lnTo>
                  <a:lnTo>
                    <a:pt x="1079" y="501"/>
                  </a:lnTo>
                  <a:lnTo>
                    <a:pt x="1077" y="501"/>
                  </a:lnTo>
                  <a:lnTo>
                    <a:pt x="1077" y="499"/>
                  </a:lnTo>
                  <a:lnTo>
                    <a:pt x="1077" y="501"/>
                  </a:lnTo>
                  <a:lnTo>
                    <a:pt x="1077" y="503"/>
                  </a:lnTo>
                  <a:lnTo>
                    <a:pt x="1077" y="505"/>
                  </a:lnTo>
                  <a:lnTo>
                    <a:pt x="1075" y="505"/>
                  </a:lnTo>
                  <a:lnTo>
                    <a:pt x="1075" y="503"/>
                  </a:lnTo>
                  <a:lnTo>
                    <a:pt x="1077" y="503"/>
                  </a:lnTo>
                  <a:lnTo>
                    <a:pt x="1075" y="503"/>
                  </a:lnTo>
                  <a:lnTo>
                    <a:pt x="1075" y="501"/>
                  </a:lnTo>
                  <a:lnTo>
                    <a:pt x="1075" y="503"/>
                  </a:lnTo>
                  <a:lnTo>
                    <a:pt x="1073" y="503"/>
                  </a:lnTo>
                  <a:lnTo>
                    <a:pt x="1073" y="501"/>
                  </a:lnTo>
                  <a:lnTo>
                    <a:pt x="1073" y="499"/>
                  </a:lnTo>
                  <a:lnTo>
                    <a:pt x="1071" y="499"/>
                  </a:lnTo>
                  <a:lnTo>
                    <a:pt x="1071" y="501"/>
                  </a:lnTo>
                  <a:lnTo>
                    <a:pt x="1071" y="503"/>
                  </a:lnTo>
                  <a:lnTo>
                    <a:pt x="1073" y="503"/>
                  </a:lnTo>
                  <a:lnTo>
                    <a:pt x="1071" y="503"/>
                  </a:lnTo>
                  <a:lnTo>
                    <a:pt x="1071" y="505"/>
                  </a:lnTo>
                  <a:lnTo>
                    <a:pt x="1069" y="505"/>
                  </a:lnTo>
                  <a:lnTo>
                    <a:pt x="1069" y="503"/>
                  </a:lnTo>
                  <a:lnTo>
                    <a:pt x="1069" y="501"/>
                  </a:lnTo>
                  <a:lnTo>
                    <a:pt x="1068" y="501"/>
                  </a:lnTo>
                  <a:lnTo>
                    <a:pt x="1068" y="503"/>
                  </a:lnTo>
                  <a:lnTo>
                    <a:pt x="1069" y="503"/>
                  </a:lnTo>
                  <a:lnTo>
                    <a:pt x="1068" y="503"/>
                  </a:lnTo>
                  <a:lnTo>
                    <a:pt x="1069" y="505"/>
                  </a:lnTo>
                  <a:lnTo>
                    <a:pt x="1069" y="507"/>
                  </a:lnTo>
                  <a:lnTo>
                    <a:pt x="1069" y="505"/>
                  </a:lnTo>
                  <a:lnTo>
                    <a:pt x="1069" y="507"/>
                  </a:lnTo>
                  <a:lnTo>
                    <a:pt x="1069" y="505"/>
                  </a:lnTo>
                  <a:lnTo>
                    <a:pt x="1069" y="507"/>
                  </a:lnTo>
                  <a:lnTo>
                    <a:pt x="1068" y="507"/>
                  </a:lnTo>
                  <a:lnTo>
                    <a:pt x="1068" y="509"/>
                  </a:lnTo>
                  <a:lnTo>
                    <a:pt x="1068" y="510"/>
                  </a:lnTo>
                  <a:lnTo>
                    <a:pt x="1068" y="512"/>
                  </a:lnTo>
                  <a:lnTo>
                    <a:pt x="1066" y="512"/>
                  </a:lnTo>
                  <a:lnTo>
                    <a:pt x="1066" y="510"/>
                  </a:lnTo>
                  <a:lnTo>
                    <a:pt x="1064" y="510"/>
                  </a:lnTo>
                  <a:lnTo>
                    <a:pt x="1066" y="510"/>
                  </a:lnTo>
                  <a:lnTo>
                    <a:pt x="1066" y="509"/>
                  </a:lnTo>
                  <a:lnTo>
                    <a:pt x="1064" y="507"/>
                  </a:lnTo>
                  <a:lnTo>
                    <a:pt x="1066" y="507"/>
                  </a:lnTo>
                  <a:lnTo>
                    <a:pt x="1066" y="509"/>
                  </a:lnTo>
                  <a:lnTo>
                    <a:pt x="1066" y="507"/>
                  </a:lnTo>
                  <a:lnTo>
                    <a:pt x="1066" y="505"/>
                  </a:lnTo>
                  <a:lnTo>
                    <a:pt x="1068" y="505"/>
                  </a:lnTo>
                  <a:lnTo>
                    <a:pt x="1066" y="503"/>
                  </a:lnTo>
                  <a:lnTo>
                    <a:pt x="1064" y="503"/>
                  </a:lnTo>
                  <a:lnTo>
                    <a:pt x="1068" y="503"/>
                  </a:lnTo>
                  <a:lnTo>
                    <a:pt x="1066" y="501"/>
                  </a:lnTo>
                  <a:lnTo>
                    <a:pt x="1066" y="499"/>
                  </a:lnTo>
                  <a:lnTo>
                    <a:pt x="1066" y="497"/>
                  </a:lnTo>
                  <a:lnTo>
                    <a:pt x="1066" y="499"/>
                  </a:lnTo>
                  <a:lnTo>
                    <a:pt x="1064" y="499"/>
                  </a:lnTo>
                  <a:lnTo>
                    <a:pt x="1064" y="501"/>
                  </a:lnTo>
                  <a:lnTo>
                    <a:pt x="1064" y="503"/>
                  </a:lnTo>
                  <a:lnTo>
                    <a:pt x="1062" y="501"/>
                  </a:lnTo>
                  <a:lnTo>
                    <a:pt x="1062" y="499"/>
                  </a:lnTo>
                  <a:lnTo>
                    <a:pt x="1062" y="501"/>
                  </a:lnTo>
                  <a:lnTo>
                    <a:pt x="1060" y="499"/>
                  </a:lnTo>
                  <a:lnTo>
                    <a:pt x="1060" y="501"/>
                  </a:lnTo>
                  <a:lnTo>
                    <a:pt x="1062" y="501"/>
                  </a:lnTo>
                  <a:lnTo>
                    <a:pt x="1062" y="503"/>
                  </a:lnTo>
                  <a:lnTo>
                    <a:pt x="1060" y="503"/>
                  </a:lnTo>
                  <a:lnTo>
                    <a:pt x="1060" y="501"/>
                  </a:lnTo>
                  <a:lnTo>
                    <a:pt x="1058" y="501"/>
                  </a:lnTo>
                  <a:lnTo>
                    <a:pt x="1058" y="499"/>
                  </a:lnTo>
                  <a:lnTo>
                    <a:pt x="1056" y="499"/>
                  </a:lnTo>
                  <a:lnTo>
                    <a:pt x="1056" y="497"/>
                  </a:lnTo>
                  <a:lnTo>
                    <a:pt x="1056" y="495"/>
                  </a:lnTo>
                  <a:lnTo>
                    <a:pt x="1058" y="495"/>
                  </a:lnTo>
                  <a:lnTo>
                    <a:pt x="1058" y="493"/>
                  </a:lnTo>
                  <a:lnTo>
                    <a:pt x="1060" y="493"/>
                  </a:lnTo>
                  <a:lnTo>
                    <a:pt x="1058" y="491"/>
                  </a:lnTo>
                  <a:lnTo>
                    <a:pt x="1056" y="491"/>
                  </a:lnTo>
                  <a:lnTo>
                    <a:pt x="1054" y="491"/>
                  </a:lnTo>
                  <a:lnTo>
                    <a:pt x="1054" y="493"/>
                  </a:lnTo>
                  <a:lnTo>
                    <a:pt x="1056" y="493"/>
                  </a:lnTo>
                  <a:lnTo>
                    <a:pt x="1056" y="495"/>
                  </a:lnTo>
                  <a:lnTo>
                    <a:pt x="1054" y="495"/>
                  </a:lnTo>
                  <a:lnTo>
                    <a:pt x="1054" y="493"/>
                  </a:lnTo>
                  <a:lnTo>
                    <a:pt x="1054" y="495"/>
                  </a:lnTo>
                  <a:lnTo>
                    <a:pt x="1052" y="495"/>
                  </a:lnTo>
                  <a:lnTo>
                    <a:pt x="1050" y="495"/>
                  </a:lnTo>
                  <a:lnTo>
                    <a:pt x="1052" y="495"/>
                  </a:lnTo>
                  <a:lnTo>
                    <a:pt x="1054" y="497"/>
                  </a:lnTo>
                  <a:lnTo>
                    <a:pt x="1054" y="499"/>
                  </a:lnTo>
                  <a:lnTo>
                    <a:pt x="1056" y="499"/>
                  </a:lnTo>
                  <a:lnTo>
                    <a:pt x="1058" y="501"/>
                  </a:lnTo>
                  <a:lnTo>
                    <a:pt x="1060" y="503"/>
                  </a:lnTo>
                  <a:lnTo>
                    <a:pt x="1058" y="505"/>
                  </a:lnTo>
                  <a:lnTo>
                    <a:pt x="1058" y="503"/>
                  </a:lnTo>
                  <a:lnTo>
                    <a:pt x="1056" y="503"/>
                  </a:lnTo>
                  <a:lnTo>
                    <a:pt x="1056" y="505"/>
                  </a:lnTo>
                  <a:lnTo>
                    <a:pt x="1058" y="505"/>
                  </a:lnTo>
                  <a:lnTo>
                    <a:pt x="1056" y="505"/>
                  </a:lnTo>
                  <a:lnTo>
                    <a:pt x="1058" y="507"/>
                  </a:lnTo>
                  <a:lnTo>
                    <a:pt x="1058" y="509"/>
                  </a:lnTo>
                  <a:lnTo>
                    <a:pt x="1056" y="509"/>
                  </a:lnTo>
                  <a:lnTo>
                    <a:pt x="1058" y="509"/>
                  </a:lnTo>
                  <a:lnTo>
                    <a:pt x="1056" y="509"/>
                  </a:lnTo>
                  <a:lnTo>
                    <a:pt x="1056" y="510"/>
                  </a:lnTo>
                  <a:lnTo>
                    <a:pt x="1054" y="509"/>
                  </a:lnTo>
                  <a:lnTo>
                    <a:pt x="1054" y="510"/>
                  </a:lnTo>
                  <a:lnTo>
                    <a:pt x="1054" y="509"/>
                  </a:lnTo>
                  <a:lnTo>
                    <a:pt x="1052" y="509"/>
                  </a:lnTo>
                  <a:lnTo>
                    <a:pt x="1050" y="509"/>
                  </a:lnTo>
                  <a:lnTo>
                    <a:pt x="1048" y="507"/>
                  </a:lnTo>
                  <a:lnTo>
                    <a:pt x="1048" y="509"/>
                  </a:lnTo>
                  <a:lnTo>
                    <a:pt x="1046" y="509"/>
                  </a:lnTo>
                  <a:lnTo>
                    <a:pt x="1046" y="507"/>
                  </a:lnTo>
                  <a:lnTo>
                    <a:pt x="1045" y="505"/>
                  </a:lnTo>
                  <a:lnTo>
                    <a:pt x="1043" y="505"/>
                  </a:lnTo>
                  <a:lnTo>
                    <a:pt x="1043" y="503"/>
                  </a:lnTo>
                  <a:lnTo>
                    <a:pt x="1041" y="503"/>
                  </a:lnTo>
                  <a:lnTo>
                    <a:pt x="1039" y="503"/>
                  </a:lnTo>
                  <a:lnTo>
                    <a:pt x="1039" y="501"/>
                  </a:lnTo>
                  <a:lnTo>
                    <a:pt x="1037" y="501"/>
                  </a:lnTo>
                  <a:lnTo>
                    <a:pt x="1037" y="503"/>
                  </a:lnTo>
                  <a:lnTo>
                    <a:pt x="1039" y="503"/>
                  </a:lnTo>
                  <a:lnTo>
                    <a:pt x="1037" y="503"/>
                  </a:lnTo>
                  <a:lnTo>
                    <a:pt x="1037" y="505"/>
                  </a:lnTo>
                  <a:lnTo>
                    <a:pt x="1039" y="505"/>
                  </a:lnTo>
                  <a:lnTo>
                    <a:pt x="1041" y="507"/>
                  </a:lnTo>
                  <a:lnTo>
                    <a:pt x="1039" y="507"/>
                  </a:lnTo>
                  <a:lnTo>
                    <a:pt x="1041" y="507"/>
                  </a:lnTo>
                  <a:lnTo>
                    <a:pt x="1039" y="509"/>
                  </a:lnTo>
                  <a:lnTo>
                    <a:pt x="1039" y="507"/>
                  </a:lnTo>
                  <a:lnTo>
                    <a:pt x="1037" y="507"/>
                  </a:lnTo>
                  <a:lnTo>
                    <a:pt x="1039" y="507"/>
                  </a:lnTo>
                  <a:lnTo>
                    <a:pt x="1039" y="509"/>
                  </a:lnTo>
                  <a:lnTo>
                    <a:pt x="1037" y="509"/>
                  </a:lnTo>
                  <a:lnTo>
                    <a:pt x="1039" y="509"/>
                  </a:lnTo>
                  <a:lnTo>
                    <a:pt x="1039" y="510"/>
                  </a:lnTo>
                  <a:lnTo>
                    <a:pt x="1037" y="510"/>
                  </a:lnTo>
                  <a:lnTo>
                    <a:pt x="1035" y="510"/>
                  </a:lnTo>
                  <a:lnTo>
                    <a:pt x="1035" y="509"/>
                  </a:lnTo>
                  <a:lnTo>
                    <a:pt x="1035" y="510"/>
                  </a:lnTo>
                  <a:lnTo>
                    <a:pt x="1033" y="510"/>
                  </a:lnTo>
                  <a:lnTo>
                    <a:pt x="1031" y="510"/>
                  </a:lnTo>
                  <a:lnTo>
                    <a:pt x="1029" y="510"/>
                  </a:lnTo>
                  <a:lnTo>
                    <a:pt x="1029" y="512"/>
                  </a:lnTo>
                  <a:lnTo>
                    <a:pt x="1031" y="512"/>
                  </a:lnTo>
                  <a:lnTo>
                    <a:pt x="1029" y="514"/>
                  </a:lnTo>
                  <a:lnTo>
                    <a:pt x="1029" y="512"/>
                  </a:lnTo>
                  <a:lnTo>
                    <a:pt x="1027" y="512"/>
                  </a:lnTo>
                  <a:lnTo>
                    <a:pt x="1029" y="512"/>
                  </a:lnTo>
                  <a:lnTo>
                    <a:pt x="1029" y="514"/>
                  </a:lnTo>
                  <a:lnTo>
                    <a:pt x="1027" y="514"/>
                  </a:lnTo>
                  <a:lnTo>
                    <a:pt x="1027" y="512"/>
                  </a:lnTo>
                  <a:lnTo>
                    <a:pt x="1025" y="512"/>
                  </a:lnTo>
                  <a:lnTo>
                    <a:pt x="1025" y="514"/>
                  </a:lnTo>
                  <a:lnTo>
                    <a:pt x="1023" y="514"/>
                  </a:lnTo>
                  <a:lnTo>
                    <a:pt x="1023" y="512"/>
                  </a:lnTo>
                  <a:lnTo>
                    <a:pt x="1023" y="514"/>
                  </a:lnTo>
                  <a:lnTo>
                    <a:pt x="1023" y="516"/>
                  </a:lnTo>
                  <a:lnTo>
                    <a:pt x="1025" y="516"/>
                  </a:lnTo>
                  <a:lnTo>
                    <a:pt x="1023" y="516"/>
                  </a:lnTo>
                  <a:lnTo>
                    <a:pt x="1021" y="516"/>
                  </a:lnTo>
                  <a:lnTo>
                    <a:pt x="1021" y="514"/>
                  </a:lnTo>
                  <a:lnTo>
                    <a:pt x="1020" y="514"/>
                  </a:lnTo>
                  <a:lnTo>
                    <a:pt x="1018" y="514"/>
                  </a:lnTo>
                  <a:lnTo>
                    <a:pt x="1018" y="512"/>
                  </a:lnTo>
                  <a:lnTo>
                    <a:pt x="1016" y="514"/>
                  </a:lnTo>
                  <a:lnTo>
                    <a:pt x="1014" y="514"/>
                  </a:lnTo>
                  <a:lnTo>
                    <a:pt x="1012" y="512"/>
                  </a:lnTo>
                  <a:lnTo>
                    <a:pt x="1014" y="512"/>
                  </a:lnTo>
                  <a:lnTo>
                    <a:pt x="1012" y="512"/>
                  </a:lnTo>
                  <a:lnTo>
                    <a:pt x="1010" y="512"/>
                  </a:lnTo>
                  <a:lnTo>
                    <a:pt x="1012" y="510"/>
                  </a:lnTo>
                  <a:lnTo>
                    <a:pt x="1010" y="510"/>
                  </a:lnTo>
                  <a:lnTo>
                    <a:pt x="1008" y="510"/>
                  </a:lnTo>
                  <a:lnTo>
                    <a:pt x="1008" y="512"/>
                  </a:lnTo>
                  <a:lnTo>
                    <a:pt x="1008" y="510"/>
                  </a:lnTo>
                  <a:lnTo>
                    <a:pt x="1006" y="510"/>
                  </a:lnTo>
                  <a:lnTo>
                    <a:pt x="1004" y="510"/>
                  </a:lnTo>
                  <a:lnTo>
                    <a:pt x="1004" y="509"/>
                  </a:lnTo>
                  <a:lnTo>
                    <a:pt x="1006" y="509"/>
                  </a:lnTo>
                  <a:lnTo>
                    <a:pt x="1004" y="509"/>
                  </a:lnTo>
                  <a:lnTo>
                    <a:pt x="1002" y="509"/>
                  </a:lnTo>
                  <a:lnTo>
                    <a:pt x="1002" y="507"/>
                  </a:lnTo>
                  <a:lnTo>
                    <a:pt x="1004" y="507"/>
                  </a:lnTo>
                  <a:lnTo>
                    <a:pt x="1002" y="505"/>
                  </a:lnTo>
                  <a:lnTo>
                    <a:pt x="1002" y="503"/>
                  </a:lnTo>
                  <a:lnTo>
                    <a:pt x="1000" y="503"/>
                  </a:lnTo>
                  <a:lnTo>
                    <a:pt x="1000" y="501"/>
                  </a:lnTo>
                  <a:lnTo>
                    <a:pt x="1000" y="499"/>
                  </a:lnTo>
                  <a:lnTo>
                    <a:pt x="1000" y="501"/>
                  </a:lnTo>
                  <a:lnTo>
                    <a:pt x="1000" y="499"/>
                  </a:lnTo>
                  <a:lnTo>
                    <a:pt x="1000" y="497"/>
                  </a:lnTo>
                  <a:lnTo>
                    <a:pt x="998" y="497"/>
                  </a:lnTo>
                  <a:lnTo>
                    <a:pt x="1000" y="497"/>
                  </a:lnTo>
                  <a:lnTo>
                    <a:pt x="1000" y="495"/>
                  </a:lnTo>
                  <a:lnTo>
                    <a:pt x="1000" y="493"/>
                  </a:lnTo>
                  <a:lnTo>
                    <a:pt x="1002" y="493"/>
                  </a:lnTo>
                  <a:lnTo>
                    <a:pt x="1002" y="491"/>
                  </a:lnTo>
                  <a:lnTo>
                    <a:pt x="1000" y="491"/>
                  </a:lnTo>
                  <a:lnTo>
                    <a:pt x="1000" y="489"/>
                  </a:lnTo>
                  <a:lnTo>
                    <a:pt x="1000" y="487"/>
                  </a:lnTo>
                  <a:lnTo>
                    <a:pt x="1002" y="487"/>
                  </a:lnTo>
                  <a:lnTo>
                    <a:pt x="1002" y="486"/>
                  </a:lnTo>
                  <a:lnTo>
                    <a:pt x="1004" y="486"/>
                  </a:lnTo>
                  <a:lnTo>
                    <a:pt x="1004" y="484"/>
                  </a:lnTo>
                  <a:lnTo>
                    <a:pt x="1006" y="484"/>
                  </a:lnTo>
                  <a:lnTo>
                    <a:pt x="1008" y="484"/>
                  </a:lnTo>
                  <a:lnTo>
                    <a:pt x="1008" y="482"/>
                  </a:lnTo>
                  <a:lnTo>
                    <a:pt x="1010" y="482"/>
                  </a:lnTo>
                  <a:lnTo>
                    <a:pt x="1012" y="482"/>
                  </a:lnTo>
                  <a:lnTo>
                    <a:pt x="1014" y="480"/>
                  </a:lnTo>
                  <a:lnTo>
                    <a:pt x="1014" y="478"/>
                  </a:lnTo>
                  <a:lnTo>
                    <a:pt x="1012" y="476"/>
                  </a:lnTo>
                  <a:lnTo>
                    <a:pt x="1012" y="474"/>
                  </a:lnTo>
                  <a:lnTo>
                    <a:pt x="1010" y="474"/>
                  </a:lnTo>
                  <a:lnTo>
                    <a:pt x="1012" y="474"/>
                  </a:lnTo>
                  <a:lnTo>
                    <a:pt x="1012" y="472"/>
                  </a:lnTo>
                  <a:lnTo>
                    <a:pt x="1014" y="474"/>
                  </a:lnTo>
                  <a:lnTo>
                    <a:pt x="1014" y="472"/>
                  </a:lnTo>
                  <a:lnTo>
                    <a:pt x="1012" y="470"/>
                  </a:lnTo>
                  <a:lnTo>
                    <a:pt x="1012" y="468"/>
                  </a:lnTo>
                  <a:lnTo>
                    <a:pt x="1016" y="468"/>
                  </a:lnTo>
                  <a:lnTo>
                    <a:pt x="1014" y="468"/>
                  </a:lnTo>
                  <a:lnTo>
                    <a:pt x="1014" y="470"/>
                  </a:lnTo>
                  <a:lnTo>
                    <a:pt x="1016" y="470"/>
                  </a:lnTo>
                  <a:lnTo>
                    <a:pt x="1018" y="470"/>
                  </a:lnTo>
                  <a:lnTo>
                    <a:pt x="1020" y="472"/>
                  </a:lnTo>
                  <a:lnTo>
                    <a:pt x="1020" y="470"/>
                  </a:lnTo>
                  <a:lnTo>
                    <a:pt x="1021" y="470"/>
                  </a:lnTo>
                  <a:lnTo>
                    <a:pt x="1023" y="472"/>
                  </a:lnTo>
                  <a:lnTo>
                    <a:pt x="1029" y="474"/>
                  </a:lnTo>
                  <a:lnTo>
                    <a:pt x="1033" y="476"/>
                  </a:lnTo>
                  <a:lnTo>
                    <a:pt x="1035" y="476"/>
                  </a:lnTo>
                  <a:lnTo>
                    <a:pt x="1035" y="478"/>
                  </a:lnTo>
                  <a:lnTo>
                    <a:pt x="1037" y="478"/>
                  </a:lnTo>
                  <a:lnTo>
                    <a:pt x="1039" y="478"/>
                  </a:lnTo>
                  <a:lnTo>
                    <a:pt x="1039" y="480"/>
                  </a:lnTo>
                  <a:lnTo>
                    <a:pt x="1039" y="482"/>
                  </a:lnTo>
                  <a:lnTo>
                    <a:pt x="1041" y="482"/>
                  </a:lnTo>
                  <a:lnTo>
                    <a:pt x="1043" y="482"/>
                  </a:lnTo>
                  <a:lnTo>
                    <a:pt x="1043" y="484"/>
                  </a:lnTo>
                  <a:lnTo>
                    <a:pt x="1045" y="484"/>
                  </a:lnTo>
                  <a:lnTo>
                    <a:pt x="1045" y="486"/>
                  </a:lnTo>
                  <a:lnTo>
                    <a:pt x="1045" y="487"/>
                  </a:lnTo>
                  <a:lnTo>
                    <a:pt x="1043" y="489"/>
                  </a:lnTo>
                  <a:lnTo>
                    <a:pt x="1041" y="489"/>
                  </a:lnTo>
                  <a:lnTo>
                    <a:pt x="1041" y="491"/>
                  </a:lnTo>
                  <a:lnTo>
                    <a:pt x="1043" y="493"/>
                  </a:lnTo>
                  <a:lnTo>
                    <a:pt x="1043" y="495"/>
                  </a:lnTo>
                  <a:lnTo>
                    <a:pt x="1045" y="495"/>
                  </a:lnTo>
                  <a:lnTo>
                    <a:pt x="1045" y="497"/>
                  </a:lnTo>
                  <a:lnTo>
                    <a:pt x="1046" y="497"/>
                  </a:lnTo>
                  <a:lnTo>
                    <a:pt x="1046" y="495"/>
                  </a:lnTo>
                  <a:lnTo>
                    <a:pt x="1045" y="495"/>
                  </a:lnTo>
                  <a:lnTo>
                    <a:pt x="1045" y="493"/>
                  </a:lnTo>
                  <a:lnTo>
                    <a:pt x="1045" y="491"/>
                  </a:lnTo>
                  <a:lnTo>
                    <a:pt x="1045" y="489"/>
                  </a:lnTo>
                  <a:lnTo>
                    <a:pt x="1045" y="491"/>
                  </a:lnTo>
                  <a:lnTo>
                    <a:pt x="1043" y="491"/>
                  </a:lnTo>
                  <a:lnTo>
                    <a:pt x="1043" y="489"/>
                  </a:lnTo>
                  <a:lnTo>
                    <a:pt x="1045" y="489"/>
                  </a:lnTo>
                  <a:lnTo>
                    <a:pt x="1045" y="487"/>
                  </a:lnTo>
                  <a:lnTo>
                    <a:pt x="1046" y="487"/>
                  </a:lnTo>
                  <a:lnTo>
                    <a:pt x="1046" y="489"/>
                  </a:lnTo>
                  <a:lnTo>
                    <a:pt x="1046" y="487"/>
                  </a:lnTo>
                  <a:lnTo>
                    <a:pt x="1046" y="486"/>
                  </a:lnTo>
                  <a:lnTo>
                    <a:pt x="1046" y="484"/>
                  </a:lnTo>
                  <a:lnTo>
                    <a:pt x="1048" y="484"/>
                  </a:lnTo>
                  <a:lnTo>
                    <a:pt x="1046" y="484"/>
                  </a:lnTo>
                  <a:lnTo>
                    <a:pt x="1046" y="486"/>
                  </a:lnTo>
                  <a:lnTo>
                    <a:pt x="1045" y="486"/>
                  </a:lnTo>
                  <a:lnTo>
                    <a:pt x="1045" y="487"/>
                  </a:lnTo>
                  <a:lnTo>
                    <a:pt x="1045" y="486"/>
                  </a:lnTo>
                  <a:lnTo>
                    <a:pt x="1045" y="484"/>
                  </a:lnTo>
                  <a:lnTo>
                    <a:pt x="1043" y="482"/>
                  </a:lnTo>
                  <a:lnTo>
                    <a:pt x="1043" y="480"/>
                  </a:lnTo>
                  <a:lnTo>
                    <a:pt x="1041" y="480"/>
                  </a:lnTo>
                  <a:lnTo>
                    <a:pt x="1039" y="480"/>
                  </a:lnTo>
                  <a:lnTo>
                    <a:pt x="1039" y="478"/>
                  </a:lnTo>
                  <a:lnTo>
                    <a:pt x="1037" y="478"/>
                  </a:lnTo>
                  <a:lnTo>
                    <a:pt x="1037" y="476"/>
                  </a:lnTo>
                  <a:lnTo>
                    <a:pt x="1035" y="476"/>
                  </a:lnTo>
                  <a:lnTo>
                    <a:pt x="1035" y="474"/>
                  </a:lnTo>
                  <a:lnTo>
                    <a:pt x="1039" y="476"/>
                  </a:lnTo>
                  <a:lnTo>
                    <a:pt x="1041" y="474"/>
                  </a:lnTo>
                  <a:lnTo>
                    <a:pt x="1041" y="476"/>
                  </a:lnTo>
                  <a:lnTo>
                    <a:pt x="1043" y="476"/>
                  </a:lnTo>
                  <a:lnTo>
                    <a:pt x="1046" y="476"/>
                  </a:lnTo>
                  <a:lnTo>
                    <a:pt x="1048" y="478"/>
                  </a:lnTo>
                  <a:lnTo>
                    <a:pt x="1048" y="476"/>
                  </a:lnTo>
                  <a:lnTo>
                    <a:pt x="1050" y="476"/>
                  </a:lnTo>
                  <a:lnTo>
                    <a:pt x="1050" y="474"/>
                  </a:lnTo>
                  <a:lnTo>
                    <a:pt x="1048" y="472"/>
                  </a:lnTo>
                  <a:lnTo>
                    <a:pt x="1050" y="472"/>
                  </a:lnTo>
                  <a:lnTo>
                    <a:pt x="1052" y="472"/>
                  </a:lnTo>
                  <a:lnTo>
                    <a:pt x="1054" y="472"/>
                  </a:lnTo>
                  <a:lnTo>
                    <a:pt x="1054" y="470"/>
                  </a:lnTo>
                  <a:lnTo>
                    <a:pt x="1056" y="470"/>
                  </a:lnTo>
                  <a:lnTo>
                    <a:pt x="1056" y="472"/>
                  </a:lnTo>
                  <a:lnTo>
                    <a:pt x="1056" y="474"/>
                  </a:lnTo>
                  <a:lnTo>
                    <a:pt x="1058" y="474"/>
                  </a:lnTo>
                  <a:lnTo>
                    <a:pt x="1060" y="472"/>
                  </a:lnTo>
                  <a:lnTo>
                    <a:pt x="1062" y="472"/>
                  </a:lnTo>
                  <a:lnTo>
                    <a:pt x="1062" y="470"/>
                  </a:lnTo>
                  <a:lnTo>
                    <a:pt x="1062" y="468"/>
                  </a:lnTo>
                  <a:lnTo>
                    <a:pt x="1064" y="468"/>
                  </a:lnTo>
                  <a:lnTo>
                    <a:pt x="1064" y="466"/>
                  </a:lnTo>
                  <a:lnTo>
                    <a:pt x="1066" y="466"/>
                  </a:lnTo>
                  <a:lnTo>
                    <a:pt x="1068" y="468"/>
                  </a:lnTo>
                  <a:lnTo>
                    <a:pt x="1068" y="466"/>
                  </a:lnTo>
                  <a:lnTo>
                    <a:pt x="1069" y="466"/>
                  </a:lnTo>
                  <a:lnTo>
                    <a:pt x="1071" y="466"/>
                  </a:lnTo>
                  <a:lnTo>
                    <a:pt x="1071" y="468"/>
                  </a:lnTo>
                  <a:lnTo>
                    <a:pt x="1071" y="470"/>
                  </a:lnTo>
                  <a:lnTo>
                    <a:pt x="1073" y="468"/>
                  </a:lnTo>
                  <a:lnTo>
                    <a:pt x="1073" y="470"/>
                  </a:lnTo>
                  <a:lnTo>
                    <a:pt x="1075" y="470"/>
                  </a:lnTo>
                  <a:lnTo>
                    <a:pt x="1075" y="468"/>
                  </a:lnTo>
                  <a:lnTo>
                    <a:pt x="1073" y="466"/>
                  </a:lnTo>
                  <a:lnTo>
                    <a:pt x="1073" y="464"/>
                  </a:lnTo>
                  <a:lnTo>
                    <a:pt x="1073" y="463"/>
                  </a:lnTo>
                  <a:lnTo>
                    <a:pt x="1071" y="463"/>
                  </a:lnTo>
                  <a:lnTo>
                    <a:pt x="1071" y="461"/>
                  </a:lnTo>
                  <a:lnTo>
                    <a:pt x="1071" y="459"/>
                  </a:lnTo>
                  <a:lnTo>
                    <a:pt x="1071" y="457"/>
                  </a:lnTo>
                  <a:lnTo>
                    <a:pt x="1069" y="457"/>
                  </a:lnTo>
                  <a:lnTo>
                    <a:pt x="1069" y="455"/>
                  </a:lnTo>
                  <a:lnTo>
                    <a:pt x="1068" y="455"/>
                  </a:lnTo>
                  <a:lnTo>
                    <a:pt x="1066" y="455"/>
                  </a:lnTo>
                  <a:lnTo>
                    <a:pt x="1066" y="453"/>
                  </a:lnTo>
                  <a:lnTo>
                    <a:pt x="1064" y="451"/>
                  </a:lnTo>
                  <a:lnTo>
                    <a:pt x="1064" y="449"/>
                  </a:lnTo>
                  <a:lnTo>
                    <a:pt x="1060" y="445"/>
                  </a:lnTo>
                  <a:lnTo>
                    <a:pt x="1060" y="443"/>
                  </a:lnTo>
                  <a:lnTo>
                    <a:pt x="1060" y="441"/>
                  </a:lnTo>
                  <a:lnTo>
                    <a:pt x="1062" y="439"/>
                  </a:lnTo>
                  <a:lnTo>
                    <a:pt x="1066" y="438"/>
                  </a:lnTo>
                  <a:lnTo>
                    <a:pt x="1066" y="436"/>
                  </a:lnTo>
                  <a:lnTo>
                    <a:pt x="1068" y="436"/>
                  </a:lnTo>
                  <a:lnTo>
                    <a:pt x="1068" y="434"/>
                  </a:lnTo>
                  <a:lnTo>
                    <a:pt x="1069" y="434"/>
                  </a:lnTo>
                  <a:lnTo>
                    <a:pt x="1069" y="432"/>
                  </a:lnTo>
                  <a:lnTo>
                    <a:pt x="1071" y="430"/>
                  </a:lnTo>
                  <a:lnTo>
                    <a:pt x="1075" y="426"/>
                  </a:lnTo>
                  <a:lnTo>
                    <a:pt x="1075" y="424"/>
                  </a:lnTo>
                  <a:lnTo>
                    <a:pt x="1077" y="424"/>
                  </a:lnTo>
                  <a:lnTo>
                    <a:pt x="1077" y="422"/>
                  </a:lnTo>
                  <a:lnTo>
                    <a:pt x="1079" y="422"/>
                  </a:lnTo>
                  <a:lnTo>
                    <a:pt x="1079" y="420"/>
                  </a:lnTo>
                  <a:lnTo>
                    <a:pt x="1081" y="420"/>
                  </a:lnTo>
                  <a:lnTo>
                    <a:pt x="1083" y="420"/>
                  </a:lnTo>
                  <a:lnTo>
                    <a:pt x="1083" y="418"/>
                  </a:lnTo>
                  <a:lnTo>
                    <a:pt x="1083" y="416"/>
                  </a:lnTo>
                  <a:lnTo>
                    <a:pt x="1083" y="415"/>
                  </a:lnTo>
                  <a:lnTo>
                    <a:pt x="1085" y="413"/>
                  </a:lnTo>
                  <a:lnTo>
                    <a:pt x="1085" y="411"/>
                  </a:lnTo>
                  <a:lnTo>
                    <a:pt x="1085" y="409"/>
                  </a:lnTo>
                  <a:lnTo>
                    <a:pt x="1085" y="407"/>
                  </a:lnTo>
                  <a:lnTo>
                    <a:pt x="1087" y="405"/>
                  </a:lnTo>
                  <a:lnTo>
                    <a:pt x="1089" y="405"/>
                  </a:lnTo>
                  <a:lnTo>
                    <a:pt x="1091" y="405"/>
                  </a:lnTo>
                  <a:lnTo>
                    <a:pt x="1093" y="405"/>
                  </a:lnTo>
                  <a:lnTo>
                    <a:pt x="1093" y="403"/>
                  </a:lnTo>
                  <a:lnTo>
                    <a:pt x="1094" y="401"/>
                  </a:lnTo>
                  <a:lnTo>
                    <a:pt x="1094" y="399"/>
                  </a:lnTo>
                  <a:lnTo>
                    <a:pt x="1094" y="397"/>
                  </a:lnTo>
                  <a:lnTo>
                    <a:pt x="1096" y="397"/>
                  </a:lnTo>
                  <a:lnTo>
                    <a:pt x="1094" y="395"/>
                  </a:lnTo>
                  <a:lnTo>
                    <a:pt x="1093" y="395"/>
                  </a:lnTo>
                  <a:lnTo>
                    <a:pt x="1093" y="393"/>
                  </a:lnTo>
                  <a:lnTo>
                    <a:pt x="1093" y="391"/>
                  </a:lnTo>
                  <a:lnTo>
                    <a:pt x="1093" y="390"/>
                  </a:lnTo>
                  <a:lnTo>
                    <a:pt x="1091" y="388"/>
                  </a:lnTo>
                  <a:lnTo>
                    <a:pt x="1093" y="388"/>
                  </a:lnTo>
                  <a:lnTo>
                    <a:pt x="1093" y="386"/>
                  </a:lnTo>
                  <a:lnTo>
                    <a:pt x="1091" y="386"/>
                  </a:lnTo>
                  <a:lnTo>
                    <a:pt x="1091" y="384"/>
                  </a:lnTo>
                  <a:lnTo>
                    <a:pt x="1091" y="382"/>
                  </a:lnTo>
                  <a:lnTo>
                    <a:pt x="1089" y="382"/>
                  </a:lnTo>
                  <a:lnTo>
                    <a:pt x="1089" y="380"/>
                  </a:lnTo>
                  <a:lnTo>
                    <a:pt x="1089" y="378"/>
                  </a:lnTo>
                  <a:lnTo>
                    <a:pt x="1089" y="376"/>
                  </a:lnTo>
                  <a:lnTo>
                    <a:pt x="1089" y="374"/>
                  </a:lnTo>
                  <a:lnTo>
                    <a:pt x="1087" y="374"/>
                  </a:lnTo>
                  <a:lnTo>
                    <a:pt x="1087" y="372"/>
                  </a:lnTo>
                  <a:lnTo>
                    <a:pt x="1085" y="372"/>
                  </a:lnTo>
                  <a:lnTo>
                    <a:pt x="1085" y="374"/>
                  </a:lnTo>
                  <a:lnTo>
                    <a:pt x="1085" y="372"/>
                  </a:lnTo>
                  <a:lnTo>
                    <a:pt x="1085" y="370"/>
                  </a:lnTo>
                  <a:lnTo>
                    <a:pt x="1083" y="370"/>
                  </a:lnTo>
                  <a:lnTo>
                    <a:pt x="1083" y="368"/>
                  </a:lnTo>
                  <a:lnTo>
                    <a:pt x="1085" y="368"/>
                  </a:lnTo>
                  <a:lnTo>
                    <a:pt x="1085" y="367"/>
                  </a:lnTo>
                  <a:lnTo>
                    <a:pt x="1085" y="365"/>
                  </a:lnTo>
                  <a:lnTo>
                    <a:pt x="1083" y="365"/>
                  </a:lnTo>
                  <a:lnTo>
                    <a:pt x="1083" y="363"/>
                  </a:lnTo>
                  <a:lnTo>
                    <a:pt x="1083" y="361"/>
                  </a:lnTo>
                  <a:lnTo>
                    <a:pt x="1083" y="359"/>
                  </a:lnTo>
                  <a:lnTo>
                    <a:pt x="1083" y="357"/>
                  </a:lnTo>
                  <a:lnTo>
                    <a:pt x="1081" y="357"/>
                  </a:lnTo>
                  <a:lnTo>
                    <a:pt x="1083" y="357"/>
                  </a:lnTo>
                  <a:lnTo>
                    <a:pt x="1083" y="359"/>
                  </a:lnTo>
                  <a:lnTo>
                    <a:pt x="1081" y="359"/>
                  </a:lnTo>
                  <a:lnTo>
                    <a:pt x="1081" y="357"/>
                  </a:lnTo>
                  <a:lnTo>
                    <a:pt x="1079" y="357"/>
                  </a:lnTo>
                  <a:lnTo>
                    <a:pt x="1079" y="355"/>
                  </a:lnTo>
                  <a:lnTo>
                    <a:pt x="1077" y="355"/>
                  </a:lnTo>
                  <a:lnTo>
                    <a:pt x="1077" y="357"/>
                  </a:lnTo>
                  <a:lnTo>
                    <a:pt x="1075" y="355"/>
                  </a:lnTo>
                  <a:lnTo>
                    <a:pt x="1075" y="353"/>
                  </a:lnTo>
                  <a:lnTo>
                    <a:pt x="1077" y="353"/>
                  </a:lnTo>
                  <a:lnTo>
                    <a:pt x="1077" y="351"/>
                  </a:lnTo>
                  <a:lnTo>
                    <a:pt x="1079" y="351"/>
                  </a:lnTo>
                  <a:lnTo>
                    <a:pt x="1079" y="349"/>
                  </a:lnTo>
                  <a:lnTo>
                    <a:pt x="1077" y="349"/>
                  </a:lnTo>
                  <a:lnTo>
                    <a:pt x="1077" y="351"/>
                  </a:lnTo>
                  <a:lnTo>
                    <a:pt x="1077" y="353"/>
                  </a:lnTo>
                  <a:lnTo>
                    <a:pt x="1075" y="353"/>
                  </a:lnTo>
                  <a:lnTo>
                    <a:pt x="1073" y="355"/>
                  </a:lnTo>
                  <a:lnTo>
                    <a:pt x="1073" y="357"/>
                  </a:lnTo>
                  <a:lnTo>
                    <a:pt x="1073" y="355"/>
                  </a:lnTo>
                  <a:lnTo>
                    <a:pt x="1071" y="355"/>
                  </a:lnTo>
                  <a:lnTo>
                    <a:pt x="1073" y="355"/>
                  </a:lnTo>
                  <a:lnTo>
                    <a:pt x="1073" y="353"/>
                  </a:lnTo>
                  <a:lnTo>
                    <a:pt x="1071" y="353"/>
                  </a:lnTo>
                  <a:lnTo>
                    <a:pt x="1069" y="353"/>
                  </a:lnTo>
                  <a:lnTo>
                    <a:pt x="1069" y="351"/>
                  </a:lnTo>
                  <a:lnTo>
                    <a:pt x="1068" y="349"/>
                  </a:lnTo>
                  <a:lnTo>
                    <a:pt x="1068" y="347"/>
                  </a:lnTo>
                  <a:lnTo>
                    <a:pt x="1069" y="345"/>
                  </a:lnTo>
                  <a:lnTo>
                    <a:pt x="1071" y="345"/>
                  </a:lnTo>
                  <a:lnTo>
                    <a:pt x="1071" y="343"/>
                  </a:lnTo>
                  <a:lnTo>
                    <a:pt x="1069" y="342"/>
                  </a:lnTo>
                  <a:lnTo>
                    <a:pt x="1071" y="342"/>
                  </a:lnTo>
                  <a:lnTo>
                    <a:pt x="1071" y="340"/>
                  </a:lnTo>
                  <a:lnTo>
                    <a:pt x="1069" y="340"/>
                  </a:lnTo>
                  <a:lnTo>
                    <a:pt x="1071" y="340"/>
                  </a:lnTo>
                  <a:lnTo>
                    <a:pt x="1071" y="338"/>
                  </a:lnTo>
                  <a:lnTo>
                    <a:pt x="1069" y="338"/>
                  </a:lnTo>
                  <a:lnTo>
                    <a:pt x="1071" y="338"/>
                  </a:lnTo>
                  <a:lnTo>
                    <a:pt x="1069" y="338"/>
                  </a:lnTo>
                  <a:lnTo>
                    <a:pt x="1069" y="336"/>
                  </a:lnTo>
                  <a:lnTo>
                    <a:pt x="1068" y="336"/>
                  </a:lnTo>
                  <a:lnTo>
                    <a:pt x="1066" y="336"/>
                  </a:lnTo>
                  <a:lnTo>
                    <a:pt x="1064" y="336"/>
                  </a:lnTo>
                  <a:lnTo>
                    <a:pt x="1064" y="338"/>
                  </a:lnTo>
                  <a:lnTo>
                    <a:pt x="1066" y="338"/>
                  </a:lnTo>
                  <a:lnTo>
                    <a:pt x="1066" y="340"/>
                  </a:lnTo>
                  <a:lnTo>
                    <a:pt x="1068" y="340"/>
                  </a:lnTo>
                  <a:lnTo>
                    <a:pt x="1068" y="342"/>
                  </a:lnTo>
                  <a:lnTo>
                    <a:pt x="1069" y="343"/>
                  </a:lnTo>
                  <a:lnTo>
                    <a:pt x="1068" y="343"/>
                  </a:lnTo>
                  <a:lnTo>
                    <a:pt x="1068" y="345"/>
                  </a:lnTo>
                  <a:lnTo>
                    <a:pt x="1066" y="345"/>
                  </a:lnTo>
                  <a:lnTo>
                    <a:pt x="1068" y="343"/>
                  </a:lnTo>
                  <a:lnTo>
                    <a:pt x="1064" y="343"/>
                  </a:lnTo>
                  <a:lnTo>
                    <a:pt x="1064" y="345"/>
                  </a:lnTo>
                  <a:lnTo>
                    <a:pt x="1064" y="343"/>
                  </a:lnTo>
                  <a:lnTo>
                    <a:pt x="1062" y="343"/>
                  </a:lnTo>
                  <a:lnTo>
                    <a:pt x="1060" y="343"/>
                  </a:lnTo>
                  <a:lnTo>
                    <a:pt x="1060" y="342"/>
                  </a:lnTo>
                  <a:lnTo>
                    <a:pt x="1058" y="342"/>
                  </a:lnTo>
                  <a:lnTo>
                    <a:pt x="1058" y="340"/>
                  </a:lnTo>
                  <a:lnTo>
                    <a:pt x="1058" y="338"/>
                  </a:lnTo>
                  <a:lnTo>
                    <a:pt x="1056" y="336"/>
                  </a:lnTo>
                  <a:lnTo>
                    <a:pt x="1056" y="334"/>
                  </a:lnTo>
                  <a:lnTo>
                    <a:pt x="1058" y="332"/>
                  </a:lnTo>
                  <a:lnTo>
                    <a:pt x="1058" y="330"/>
                  </a:lnTo>
                  <a:lnTo>
                    <a:pt x="1056" y="330"/>
                  </a:lnTo>
                  <a:lnTo>
                    <a:pt x="1056" y="332"/>
                  </a:lnTo>
                  <a:lnTo>
                    <a:pt x="1054" y="332"/>
                  </a:lnTo>
                  <a:lnTo>
                    <a:pt x="1056" y="332"/>
                  </a:lnTo>
                  <a:lnTo>
                    <a:pt x="1054" y="334"/>
                  </a:lnTo>
                  <a:lnTo>
                    <a:pt x="1054" y="332"/>
                  </a:lnTo>
                  <a:lnTo>
                    <a:pt x="1052" y="332"/>
                  </a:lnTo>
                  <a:lnTo>
                    <a:pt x="1050" y="332"/>
                  </a:lnTo>
                  <a:lnTo>
                    <a:pt x="1052" y="332"/>
                  </a:lnTo>
                  <a:lnTo>
                    <a:pt x="1054" y="332"/>
                  </a:lnTo>
                  <a:lnTo>
                    <a:pt x="1054" y="330"/>
                  </a:lnTo>
                  <a:lnTo>
                    <a:pt x="1056" y="330"/>
                  </a:lnTo>
                  <a:lnTo>
                    <a:pt x="1056" y="328"/>
                  </a:lnTo>
                  <a:lnTo>
                    <a:pt x="1056" y="326"/>
                  </a:lnTo>
                  <a:lnTo>
                    <a:pt x="1054" y="326"/>
                  </a:lnTo>
                  <a:lnTo>
                    <a:pt x="1052" y="328"/>
                  </a:lnTo>
                  <a:lnTo>
                    <a:pt x="1050" y="328"/>
                  </a:lnTo>
                  <a:lnTo>
                    <a:pt x="1052" y="326"/>
                  </a:lnTo>
                  <a:lnTo>
                    <a:pt x="1054" y="326"/>
                  </a:lnTo>
                  <a:lnTo>
                    <a:pt x="1052" y="326"/>
                  </a:lnTo>
                  <a:lnTo>
                    <a:pt x="1050" y="326"/>
                  </a:lnTo>
                  <a:lnTo>
                    <a:pt x="1052" y="324"/>
                  </a:lnTo>
                  <a:lnTo>
                    <a:pt x="1052" y="326"/>
                  </a:lnTo>
                  <a:lnTo>
                    <a:pt x="1050" y="326"/>
                  </a:lnTo>
                  <a:lnTo>
                    <a:pt x="1050" y="324"/>
                  </a:lnTo>
                  <a:lnTo>
                    <a:pt x="1052" y="324"/>
                  </a:lnTo>
                  <a:lnTo>
                    <a:pt x="1056" y="322"/>
                  </a:lnTo>
                  <a:lnTo>
                    <a:pt x="1054" y="324"/>
                  </a:lnTo>
                  <a:lnTo>
                    <a:pt x="1056" y="322"/>
                  </a:lnTo>
                  <a:lnTo>
                    <a:pt x="1056" y="320"/>
                  </a:lnTo>
                  <a:lnTo>
                    <a:pt x="1054" y="320"/>
                  </a:lnTo>
                  <a:lnTo>
                    <a:pt x="1052" y="320"/>
                  </a:lnTo>
                  <a:lnTo>
                    <a:pt x="1052" y="322"/>
                  </a:lnTo>
                  <a:lnTo>
                    <a:pt x="1050" y="322"/>
                  </a:lnTo>
                  <a:lnTo>
                    <a:pt x="1050" y="324"/>
                  </a:lnTo>
                  <a:lnTo>
                    <a:pt x="1050" y="326"/>
                  </a:lnTo>
                  <a:lnTo>
                    <a:pt x="1048" y="328"/>
                  </a:lnTo>
                  <a:lnTo>
                    <a:pt x="1046" y="326"/>
                  </a:lnTo>
                  <a:lnTo>
                    <a:pt x="1045" y="324"/>
                  </a:lnTo>
                  <a:lnTo>
                    <a:pt x="1045" y="322"/>
                  </a:lnTo>
                  <a:lnTo>
                    <a:pt x="1043" y="322"/>
                  </a:lnTo>
                  <a:lnTo>
                    <a:pt x="1043" y="324"/>
                  </a:lnTo>
                  <a:lnTo>
                    <a:pt x="1043" y="326"/>
                  </a:lnTo>
                  <a:lnTo>
                    <a:pt x="1043" y="328"/>
                  </a:lnTo>
                  <a:lnTo>
                    <a:pt x="1041" y="328"/>
                  </a:lnTo>
                  <a:lnTo>
                    <a:pt x="1039" y="330"/>
                  </a:lnTo>
                  <a:lnTo>
                    <a:pt x="1037" y="332"/>
                  </a:lnTo>
                  <a:lnTo>
                    <a:pt x="1035" y="332"/>
                  </a:lnTo>
                  <a:lnTo>
                    <a:pt x="1035" y="334"/>
                  </a:lnTo>
                  <a:lnTo>
                    <a:pt x="1029" y="338"/>
                  </a:lnTo>
                  <a:lnTo>
                    <a:pt x="1027" y="338"/>
                  </a:lnTo>
                  <a:lnTo>
                    <a:pt x="1025" y="338"/>
                  </a:lnTo>
                  <a:lnTo>
                    <a:pt x="1023" y="336"/>
                  </a:lnTo>
                  <a:lnTo>
                    <a:pt x="1023" y="334"/>
                  </a:lnTo>
                  <a:lnTo>
                    <a:pt x="1025" y="332"/>
                  </a:lnTo>
                  <a:lnTo>
                    <a:pt x="1027" y="330"/>
                  </a:lnTo>
                  <a:lnTo>
                    <a:pt x="1027" y="328"/>
                  </a:lnTo>
                  <a:lnTo>
                    <a:pt x="1025" y="328"/>
                  </a:lnTo>
                  <a:lnTo>
                    <a:pt x="1025" y="326"/>
                  </a:lnTo>
                  <a:lnTo>
                    <a:pt x="1025" y="324"/>
                  </a:lnTo>
                  <a:lnTo>
                    <a:pt x="1025" y="322"/>
                  </a:lnTo>
                  <a:lnTo>
                    <a:pt x="1029" y="320"/>
                  </a:lnTo>
                  <a:lnTo>
                    <a:pt x="1033" y="322"/>
                  </a:lnTo>
                  <a:lnTo>
                    <a:pt x="1035" y="322"/>
                  </a:lnTo>
                  <a:lnTo>
                    <a:pt x="1037" y="322"/>
                  </a:lnTo>
                  <a:lnTo>
                    <a:pt x="1037" y="320"/>
                  </a:lnTo>
                  <a:lnTo>
                    <a:pt x="1039" y="320"/>
                  </a:lnTo>
                  <a:lnTo>
                    <a:pt x="1041" y="320"/>
                  </a:lnTo>
                  <a:lnTo>
                    <a:pt x="1041" y="319"/>
                  </a:lnTo>
                  <a:lnTo>
                    <a:pt x="1041" y="317"/>
                  </a:lnTo>
                  <a:lnTo>
                    <a:pt x="1043" y="317"/>
                  </a:lnTo>
                  <a:lnTo>
                    <a:pt x="1041" y="315"/>
                  </a:lnTo>
                  <a:lnTo>
                    <a:pt x="1041" y="313"/>
                  </a:lnTo>
                  <a:lnTo>
                    <a:pt x="1041" y="311"/>
                  </a:lnTo>
                  <a:lnTo>
                    <a:pt x="1039" y="311"/>
                  </a:lnTo>
                  <a:lnTo>
                    <a:pt x="1039" y="309"/>
                  </a:lnTo>
                  <a:lnTo>
                    <a:pt x="1037" y="309"/>
                  </a:lnTo>
                  <a:lnTo>
                    <a:pt x="1035" y="307"/>
                  </a:lnTo>
                  <a:lnTo>
                    <a:pt x="1033" y="305"/>
                  </a:lnTo>
                  <a:lnTo>
                    <a:pt x="1031" y="305"/>
                  </a:lnTo>
                  <a:lnTo>
                    <a:pt x="1029" y="305"/>
                  </a:lnTo>
                  <a:lnTo>
                    <a:pt x="1029" y="303"/>
                  </a:lnTo>
                  <a:lnTo>
                    <a:pt x="1027" y="303"/>
                  </a:lnTo>
                  <a:lnTo>
                    <a:pt x="1025" y="299"/>
                  </a:lnTo>
                  <a:lnTo>
                    <a:pt x="1025" y="297"/>
                  </a:lnTo>
                  <a:lnTo>
                    <a:pt x="1025" y="295"/>
                  </a:lnTo>
                  <a:lnTo>
                    <a:pt x="1027" y="294"/>
                  </a:lnTo>
                  <a:lnTo>
                    <a:pt x="1029" y="294"/>
                  </a:lnTo>
                  <a:lnTo>
                    <a:pt x="1029" y="295"/>
                  </a:lnTo>
                  <a:lnTo>
                    <a:pt x="1031" y="295"/>
                  </a:lnTo>
                  <a:lnTo>
                    <a:pt x="1031" y="294"/>
                  </a:lnTo>
                  <a:lnTo>
                    <a:pt x="1029" y="294"/>
                  </a:lnTo>
                  <a:lnTo>
                    <a:pt x="1029" y="292"/>
                  </a:lnTo>
                  <a:lnTo>
                    <a:pt x="1027" y="292"/>
                  </a:lnTo>
                  <a:lnTo>
                    <a:pt x="1025" y="292"/>
                  </a:lnTo>
                  <a:lnTo>
                    <a:pt x="1025" y="294"/>
                  </a:lnTo>
                  <a:lnTo>
                    <a:pt x="1027" y="294"/>
                  </a:lnTo>
                  <a:lnTo>
                    <a:pt x="1025" y="295"/>
                  </a:lnTo>
                  <a:lnTo>
                    <a:pt x="1025" y="297"/>
                  </a:lnTo>
                  <a:lnTo>
                    <a:pt x="1023" y="297"/>
                  </a:lnTo>
                  <a:lnTo>
                    <a:pt x="1021" y="297"/>
                  </a:lnTo>
                  <a:lnTo>
                    <a:pt x="1021" y="295"/>
                  </a:lnTo>
                  <a:lnTo>
                    <a:pt x="1020" y="295"/>
                  </a:lnTo>
                  <a:lnTo>
                    <a:pt x="1020" y="297"/>
                  </a:lnTo>
                  <a:lnTo>
                    <a:pt x="1018" y="295"/>
                  </a:lnTo>
                  <a:lnTo>
                    <a:pt x="1016" y="294"/>
                  </a:lnTo>
                  <a:lnTo>
                    <a:pt x="1018" y="294"/>
                  </a:lnTo>
                  <a:lnTo>
                    <a:pt x="1018" y="292"/>
                  </a:lnTo>
                  <a:lnTo>
                    <a:pt x="1020" y="292"/>
                  </a:lnTo>
                  <a:lnTo>
                    <a:pt x="1021" y="292"/>
                  </a:lnTo>
                  <a:lnTo>
                    <a:pt x="1020" y="292"/>
                  </a:lnTo>
                  <a:lnTo>
                    <a:pt x="1020" y="294"/>
                  </a:lnTo>
                  <a:lnTo>
                    <a:pt x="1021" y="294"/>
                  </a:lnTo>
                  <a:lnTo>
                    <a:pt x="1021" y="292"/>
                  </a:lnTo>
                  <a:lnTo>
                    <a:pt x="1021" y="290"/>
                  </a:lnTo>
                  <a:lnTo>
                    <a:pt x="1023" y="290"/>
                  </a:lnTo>
                  <a:lnTo>
                    <a:pt x="1021" y="290"/>
                  </a:lnTo>
                  <a:lnTo>
                    <a:pt x="1021" y="288"/>
                  </a:lnTo>
                  <a:lnTo>
                    <a:pt x="1023" y="286"/>
                  </a:lnTo>
                  <a:lnTo>
                    <a:pt x="1021" y="286"/>
                  </a:lnTo>
                  <a:lnTo>
                    <a:pt x="1018" y="286"/>
                  </a:lnTo>
                  <a:lnTo>
                    <a:pt x="1020" y="286"/>
                  </a:lnTo>
                  <a:lnTo>
                    <a:pt x="1020" y="284"/>
                  </a:lnTo>
                  <a:lnTo>
                    <a:pt x="1018" y="284"/>
                  </a:lnTo>
                  <a:lnTo>
                    <a:pt x="1018" y="286"/>
                  </a:lnTo>
                  <a:lnTo>
                    <a:pt x="1016" y="286"/>
                  </a:lnTo>
                  <a:lnTo>
                    <a:pt x="1014" y="286"/>
                  </a:lnTo>
                  <a:lnTo>
                    <a:pt x="1014" y="284"/>
                  </a:lnTo>
                  <a:lnTo>
                    <a:pt x="1018" y="282"/>
                  </a:lnTo>
                  <a:lnTo>
                    <a:pt x="1020" y="282"/>
                  </a:lnTo>
                  <a:lnTo>
                    <a:pt x="1020" y="280"/>
                  </a:lnTo>
                  <a:lnTo>
                    <a:pt x="1018" y="282"/>
                  </a:lnTo>
                  <a:lnTo>
                    <a:pt x="1016" y="282"/>
                  </a:lnTo>
                  <a:lnTo>
                    <a:pt x="1016" y="284"/>
                  </a:lnTo>
                  <a:lnTo>
                    <a:pt x="1014" y="284"/>
                  </a:lnTo>
                  <a:lnTo>
                    <a:pt x="1012" y="284"/>
                  </a:lnTo>
                  <a:lnTo>
                    <a:pt x="1010" y="286"/>
                  </a:lnTo>
                  <a:lnTo>
                    <a:pt x="1008" y="286"/>
                  </a:lnTo>
                  <a:lnTo>
                    <a:pt x="1010" y="286"/>
                  </a:lnTo>
                  <a:lnTo>
                    <a:pt x="1012" y="286"/>
                  </a:lnTo>
                  <a:lnTo>
                    <a:pt x="1010" y="286"/>
                  </a:lnTo>
                  <a:lnTo>
                    <a:pt x="1012" y="288"/>
                  </a:lnTo>
                  <a:lnTo>
                    <a:pt x="1010" y="288"/>
                  </a:lnTo>
                  <a:lnTo>
                    <a:pt x="1010" y="290"/>
                  </a:lnTo>
                  <a:lnTo>
                    <a:pt x="1008" y="290"/>
                  </a:lnTo>
                  <a:lnTo>
                    <a:pt x="1008" y="288"/>
                  </a:lnTo>
                  <a:lnTo>
                    <a:pt x="1008" y="286"/>
                  </a:lnTo>
                  <a:lnTo>
                    <a:pt x="1008" y="284"/>
                  </a:lnTo>
                  <a:lnTo>
                    <a:pt x="1008" y="282"/>
                  </a:lnTo>
                  <a:lnTo>
                    <a:pt x="1008" y="280"/>
                  </a:lnTo>
                  <a:lnTo>
                    <a:pt x="1008" y="278"/>
                  </a:lnTo>
                  <a:lnTo>
                    <a:pt x="1008" y="276"/>
                  </a:lnTo>
                  <a:lnTo>
                    <a:pt x="1008" y="274"/>
                  </a:lnTo>
                  <a:lnTo>
                    <a:pt x="1008" y="272"/>
                  </a:lnTo>
                  <a:lnTo>
                    <a:pt x="1008" y="271"/>
                  </a:lnTo>
                  <a:lnTo>
                    <a:pt x="1008" y="269"/>
                  </a:lnTo>
                  <a:lnTo>
                    <a:pt x="1006" y="267"/>
                  </a:lnTo>
                  <a:lnTo>
                    <a:pt x="1004" y="267"/>
                  </a:lnTo>
                  <a:lnTo>
                    <a:pt x="1002" y="267"/>
                  </a:lnTo>
                  <a:lnTo>
                    <a:pt x="1002" y="269"/>
                  </a:lnTo>
                  <a:lnTo>
                    <a:pt x="1002" y="267"/>
                  </a:lnTo>
                  <a:lnTo>
                    <a:pt x="1000" y="267"/>
                  </a:lnTo>
                  <a:lnTo>
                    <a:pt x="1000" y="269"/>
                  </a:lnTo>
                  <a:lnTo>
                    <a:pt x="998" y="269"/>
                  </a:lnTo>
                  <a:lnTo>
                    <a:pt x="1000" y="267"/>
                  </a:lnTo>
                  <a:lnTo>
                    <a:pt x="998" y="269"/>
                  </a:lnTo>
                  <a:lnTo>
                    <a:pt x="997" y="269"/>
                  </a:lnTo>
                  <a:lnTo>
                    <a:pt x="997" y="267"/>
                  </a:lnTo>
                  <a:lnTo>
                    <a:pt x="997" y="265"/>
                  </a:lnTo>
                  <a:lnTo>
                    <a:pt x="995" y="263"/>
                  </a:lnTo>
                  <a:lnTo>
                    <a:pt x="997" y="263"/>
                  </a:lnTo>
                  <a:lnTo>
                    <a:pt x="995" y="261"/>
                  </a:lnTo>
                  <a:lnTo>
                    <a:pt x="995" y="263"/>
                  </a:lnTo>
                  <a:lnTo>
                    <a:pt x="993" y="261"/>
                  </a:lnTo>
                  <a:lnTo>
                    <a:pt x="991" y="259"/>
                  </a:lnTo>
                  <a:lnTo>
                    <a:pt x="991" y="257"/>
                  </a:lnTo>
                  <a:lnTo>
                    <a:pt x="989" y="257"/>
                  </a:lnTo>
                  <a:lnTo>
                    <a:pt x="989" y="255"/>
                  </a:lnTo>
                  <a:lnTo>
                    <a:pt x="989" y="257"/>
                  </a:lnTo>
                  <a:lnTo>
                    <a:pt x="989" y="259"/>
                  </a:lnTo>
                  <a:lnTo>
                    <a:pt x="989" y="257"/>
                  </a:lnTo>
                  <a:lnTo>
                    <a:pt x="987" y="257"/>
                  </a:lnTo>
                  <a:lnTo>
                    <a:pt x="987" y="255"/>
                  </a:lnTo>
                  <a:lnTo>
                    <a:pt x="985" y="255"/>
                  </a:lnTo>
                  <a:lnTo>
                    <a:pt x="987" y="255"/>
                  </a:lnTo>
                  <a:lnTo>
                    <a:pt x="987" y="253"/>
                  </a:lnTo>
                  <a:lnTo>
                    <a:pt x="985" y="253"/>
                  </a:lnTo>
                  <a:lnTo>
                    <a:pt x="989" y="253"/>
                  </a:lnTo>
                  <a:lnTo>
                    <a:pt x="989" y="251"/>
                  </a:lnTo>
                  <a:lnTo>
                    <a:pt x="987" y="251"/>
                  </a:lnTo>
                  <a:lnTo>
                    <a:pt x="989" y="249"/>
                  </a:lnTo>
                  <a:lnTo>
                    <a:pt x="991" y="249"/>
                  </a:lnTo>
                  <a:lnTo>
                    <a:pt x="991" y="251"/>
                  </a:lnTo>
                  <a:lnTo>
                    <a:pt x="991" y="249"/>
                  </a:lnTo>
                  <a:lnTo>
                    <a:pt x="989" y="248"/>
                  </a:lnTo>
                  <a:lnTo>
                    <a:pt x="989" y="249"/>
                  </a:lnTo>
                  <a:lnTo>
                    <a:pt x="987" y="248"/>
                  </a:lnTo>
                  <a:lnTo>
                    <a:pt x="987" y="246"/>
                  </a:lnTo>
                  <a:lnTo>
                    <a:pt x="985" y="248"/>
                  </a:lnTo>
                  <a:lnTo>
                    <a:pt x="985" y="249"/>
                  </a:lnTo>
                  <a:lnTo>
                    <a:pt x="987" y="248"/>
                  </a:lnTo>
                  <a:lnTo>
                    <a:pt x="987" y="249"/>
                  </a:lnTo>
                  <a:lnTo>
                    <a:pt x="987" y="251"/>
                  </a:lnTo>
                  <a:lnTo>
                    <a:pt x="985" y="251"/>
                  </a:lnTo>
                  <a:lnTo>
                    <a:pt x="985" y="253"/>
                  </a:lnTo>
                  <a:lnTo>
                    <a:pt x="985" y="255"/>
                  </a:lnTo>
                  <a:lnTo>
                    <a:pt x="985" y="257"/>
                  </a:lnTo>
                  <a:lnTo>
                    <a:pt x="983" y="259"/>
                  </a:lnTo>
                  <a:lnTo>
                    <a:pt x="983" y="257"/>
                  </a:lnTo>
                  <a:lnTo>
                    <a:pt x="981" y="257"/>
                  </a:lnTo>
                  <a:lnTo>
                    <a:pt x="983" y="257"/>
                  </a:lnTo>
                  <a:lnTo>
                    <a:pt x="983" y="255"/>
                  </a:lnTo>
                  <a:lnTo>
                    <a:pt x="983" y="253"/>
                  </a:lnTo>
                  <a:lnTo>
                    <a:pt x="983" y="251"/>
                  </a:lnTo>
                  <a:lnTo>
                    <a:pt x="983" y="253"/>
                  </a:lnTo>
                  <a:lnTo>
                    <a:pt x="983" y="255"/>
                  </a:lnTo>
                  <a:lnTo>
                    <a:pt x="981" y="255"/>
                  </a:lnTo>
                  <a:lnTo>
                    <a:pt x="981" y="257"/>
                  </a:lnTo>
                  <a:lnTo>
                    <a:pt x="979" y="257"/>
                  </a:lnTo>
                  <a:lnTo>
                    <a:pt x="977" y="257"/>
                  </a:lnTo>
                  <a:lnTo>
                    <a:pt x="977" y="259"/>
                  </a:lnTo>
                  <a:lnTo>
                    <a:pt x="979" y="261"/>
                  </a:lnTo>
                  <a:lnTo>
                    <a:pt x="981" y="261"/>
                  </a:lnTo>
                  <a:lnTo>
                    <a:pt x="983" y="261"/>
                  </a:lnTo>
                  <a:lnTo>
                    <a:pt x="983" y="263"/>
                  </a:lnTo>
                  <a:lnTo>
                    <a:pt x="985" y="263"/>
                  </a:lnTo>
                  <a:lnTo>
                    <a:pt x="987" y="263"/>
                  </a:lnTo>
                  <a:lnTo>
                    <a:pt x="989" y="263"/>
                  </a:lnTo>
                  <a:lnTo>
                    <a:pt x="989" y="265"/>
                  </a:lnTo>
                  <a:lnTo>
                    <a:pt x="989" y="267"/>
                  </a:lnTo>
                  <a:lnTo>
                    <a:pt x="991" y="269"/>
                  </a:lnTo>
                  <a:lnTo>
                    <a:pt x="991" y="271"/>
                  </a:lnTo>
                  <a:lnTo>
                    <a:pt x="991" y="272"/>
                  </a:lnTo>
                  <a:lnTo>
                    <a:pt x="991" y="274"/>
                  </a:lnTo>
                  <a:lnTo>
                    <a:pt x="993" y="276"/>
                  </a:lnTo>
                  <a:lnTo>
                    <a:pt x="993" y="278"/>
                  </a:lnTo>
                  <a:lnTo>
                    <a:pt x="993" y="280"/>
                  </a:lnTo>
                  <a:lnTo>
                    <a:pt x="993" y="282"/>
                  </a:lnTo>
                  <a:lnTo>
                    <a:pt x="991" y="282"/>
                  </a:lnTo>
                  <a:lnTo>
                    <a:pt x="991" y="284"/>
                  </a:lnTo>
                  <a:lnTo>
                    <a:pt x="989" y="284"/>
                  </a:lnTo>
                  <a:lnTo>
                    <a:pt x="985" y="284"/>
                  </a:lnTo>
                  <a:lnTo>
                    <a:pt x="981" y="284"/>
                  </a:lnTo>
                  <a:lnTo>
                    <a:pt x="975" y="286"/>
                  </a:lnTo>
                  <a:lnTo>
                    <a:pt x="975" y="284"/>
                  </a:lnTo>
                  <a:lnTo>
                    <a:pt x="975" y="282"/>
                  </a:lnTo>
                  <a:lnTo>
                    <a:pt x="973" y="282"/>
                  </a:lnTo>
                  <a:lnTo>
                    <a:pt x="973" y="280"/>
                  </a:lnTo>
                  <a:lnTo>
                    <a:pt x="973" y="278"/>
                  </a:lnTo>
                  <a:lnTo>
                    <a:pt x="972" y="278"/>
                  </a:lnTo>
                  <a:lnTo>
                    <a:pt x="972" y="280"/>
                  </a:lnTo>
                  <a:lnTo>
                    <a:pt x="970" y="280"/>
                  </a:lnTo>
                  <a:lnTo>
                    <a:pt x="970" y="278"/>
                  </a:lnTo>
                  <a:lnTo>
                    <a:pt x="972" y="278"/>
                  </a:lnTo>
                  <a:lnTo>
                    <a:pt x="970" y="278"/>
                  </a:lnTo>
                  <a:lnTo>
                    <a:pt x="968" y="278"/>
                  </a:lnTo>
                  <a:lnTo>
                    <a:pt x="966" y="278"/>
                  </a:lnTo>
                  <a:lnTo>
                    <a:pt x="962" y="276"/>
                  </a:lnTo>
                  <a:lnTo>
                    <a:pt x="958" y="276"/>
                  </a:lnTo>
                  <a:lnTo>
                    <a:pt x="956" y="274"/>
                  </a:lnTo>
                  <a:lnTo>
                    <a:pt x="954" y="274"/>
                  </a:lnTo>
                  <a:lnTo>
                    <a:pt x="952" y="274"/>
                  </a:lnTo>
                  <a:lnTo>
                    <a:pt x="947" y="272"/>
                  </a:lnTo>
                  <a:lnTo>
                    <a:pt x="945" y="272"/>
                  </a:lnTo>
                  <a:lnTo>
                    <a:pt x="943" y="272"/>
                  </a:lnTo>
                  <a:lnTo>
                    <a:pt x="943" y="274"/>
                  </a:lnTo>
                  <a:lnTo>
                    <a:pt x="945" y="274"/>
                  </a:lnTo>
                  <a:lnTo>
                    <a:pt x="947" y="274"/>
                  </a:lnTo>
                  <a:lnTo>
                    <a:pt x="947" y="276"/>
                  </a:lnTo>
                  <a:lnTo>
                    <a:pt x="949" y="276"/>
                  </a:lnTo>
                  <a:lnTo>
                    <a:pt x="949" y="278"/>
                  </a:lnTo>
                  <a:lnTo>
                    <a:pt x="950" y="276"/>
                  </a:lnTo>
                  <a:lnTo>
                    <a:pt x="952" y="278"/>
                  </a:lnTo>
                  <a:lnTo>
                    <a:pt x="952" y="280"/>
                  </a:lnTo>
                  <a:lnTo>
                    <a:pt x="954" y="282"/>
                  </a:lnTo>
                  <a:lnTo>
                    <a:pt x="956" y="284"/>
                  </a:lnTo>
                  <a:lnTo>
                    <a:pt x="958" y="288"/>
                  </a:lnTo>
                  <a:lnTo>
                    <a:pt x="958" y="290"/>
                  </a:lnTo>
                  <a:lnTo>
                    <a:pt x="956" y="292"/>
                  </a:lnTo>
                  <a:lnTo>
                    <a:pt x="956" y="290"/>
                  </a:lnTo>
                  <a:lnTo>
                    <a:pt x="954" y="290"/>
                  </a:lnTo>
                  <a:lnTo>
                    <a:pt x="954" y="288"/>
                  </a:lnTo>
                  <a:lnTo>
                    <a:pt x="952" y="286"/>
                  </a:lnTo>
                  <a:lnTo>
                    <a:pt x="950" y="286"/>
                  </a:lnTo>
                  <a:lnTo>
                    <a:pt x="950" y="284"/>
                  </a:lnTo>
                  <a:lnTo>
                    <a:pt x="949" y="284"/>
                  </a:lnTo>
                  <a:lnTo>
                    <a:pt x="949" y="282"/>
                  </a:lnTo>
                  <a:lnTo>
                    <a:pt x="947" y="282"/>
                  </a:lnTo>
                  <a:lnTo>
                    <a:pt x="947" y="280"/>
                  </a:lnTo>
                  <a:lnTo>
                    <a:pt x="945" y="280"/>
                  </a:lnTo>
                  <a:lnTo>
                    <a:pt x="943" y="280"/>
                  </a:lnTo>
                  <a:lnTo>
                    <a:pt x="941" y="276"/>
                  </a:lnTo>
                  <a:lnTo>
                    <a:pt x="937" y="272"/>
                  </a:lnTo>
                  <a:lnTo>
                    <a:pt x="935" y="271"/>
                  </a:lnTo>
                  <a:lnTo>
                    <a:pt x="935" y="272"/>
                  </a:lnTo>
                  <a:lnTo>
                    <a:pt x="935" y="271"/>
                  </a:lnTo>
                  <a:lnTo>
                    <a:pt x="933" y="271"/>
                  </a:lnTo>
                  <a:lnTo>
                    <a:pt x="931" y="271"/>
                  </a:lnTo>
                  <a:lnTo>
                    <a:pt x="931" y="269"/>
                  </a:lnTo>
                  <a:lnTo>
                    <a:pt x="929" y="269"/>
                  </a:lnTo>
                  <a:lnTo>
                    <a:pt x="925" y="267"/>
                  </a:lnTo>
                  <a:lnTo>
                    <a:pt x="925" y="265"/>
                  </a:lnTo>
                  <a:lnTo>
                    <a:pt x="924" y="265"/>
                  </a:lnTo>
                  <a:lnTo>
                    <a:pt x="924" y="263"/>
                  </a:lnTo>
                  <a:lnTo>
                    <a:pt x="925" y="267"/>
                  </a:lnTo>
                  <a:lnTo>
                    <a:pt x="925" y="269"/>
                  </a:lnTo>
                  <a:lnTo>
                    <a:pt x="927" y="269"/>
                  </a:lnTo>
                  <a:lnTo>
                    <a:pt x="929" y="269"/>
                  </a:lnTo>
                  <a:lnTo>
                    <a:pt x="935" y="272"/>
                  </a:lnTo>
                  <a:lnTo>
                    <a:pt x="937" y="274"/>
                  </a:lnTo>
                  <a:lnTo>
                    <a:pt x="939" y="276"/>
                  </a:lnTo>
                  <a:lnTo>
                    <a:pt x="941" y="278"/>
                  </a:lnTo>
                  <a:lnTo>
                    <a:pt x="941" y="280"/>
                  </a:lnTo>
                  <a:lnTo>
                    <a:pt x="943" y="280"/>
                  </a:lnTo>
                  <a:lnTo>
                    <a:pt x="945" y="282"/>
                  </a:lnTo>
                  <a:lnTo>
                    <a:pt x="943" y="282"/>
                  </a:lnTo>
                  <a:lnTo>
                    <a:pt x="943" y="284"/>
                  </a:lnTo>
                  <a:lnTo>
                    <a:pt x="941" y="284"/>
                  </a:lnTo>
                  <a:lnTo>
                    <a:pt x="941" y="286"/>
                  </a:lnTo>
                  <a:lnTo>
                    <a:pt x="939" y="284"/>
                  </a:lnTo>
                  <a:lnTo>
                    <a:pt x="939" y="286"/>
                  </a:lnTo>
                  <a:lnTo>
                    <a:pt x="937" y="286"/>
                  </a:lnTo>
                  <a:lnTo>
                    <a:pt x="937" y="288"/>
                  </a:lnTo>
                  <a:lnTo>
                    <a:pt x="935" y="288"/>
                  </a:lnTo>
                  <a:lnTo>
                    <a:pt x="935" y="286"/>
                  </a:lnTo>
                  <a:lnTo>
                    <a:pt x="937" y="286"/>
                  </a:lnTo>
                  <a:lnTo>
                    <a:pt x="935" y="284"/>
                  </a:lnTo>
                  <a:lnTo>
                    <a:pt x="933" y="284"/>
                  </a:lnTo>
                  <a:lnTo>
                    <a:pt x="933" y="286"/>
                  </a:lnTo>
                  <a:lnTo>
                    <a:pt x="929" y="284"/>
                  </a:lnTo>
                  <a:lnTo>
                    <a:pt x="929" y="282"/>
                  </a:lnTo>
                  <a:lnTo>
                    <a:pt x="927" y="282"/>
                  </a:lnTo>
                  <a:lnTo>
                    <a:pt x="925" y="280"/>
                  </a:lnTo>
                  <a:lnTo>
                    <a:pt x="924" y="278"/>
                  </a:lnTo>
                  <a:lnTo>
                    <a:pt x="922" y="278"/>
                  </a:lnTo>
                  <a:lnTo>
                    <a:pt x="920" y="278"/>
                  </a:lnTo>
                  <a:lnTo>
                    <a:pt x="918" y="278"/>
                  </a:lnTo>
                  <a:lnTo>
                    <a:pt x="916" y="280"/>
                  </a:lnTo>
                  <a:lnTo>
                    <a:pt x="914" y="280"/>
                  </a:lnTo>
                  <a:lnTo>
                    <a:pt x="912" y="280"/>
                  </a:lnTo>
                  <a:lnTo>
                    <a:pt x="906" y="280"/>
                  </a:lnTo>
                  <a:lnTo>
                    <a:pt x="906" y="278"/>
                  </a:lnTo>
                  <a:lnTo>
                    <a:pt x="902" y="278"/>
                  </a:lnTo>
                  <a:lnTo>
                    <a:pt x="899" y="278"/>
                  </a:lnTo>
                  <a:lnTo>
                    <a:pt x="897" y="278"/>
                  </a:lnTo>
                  <a:lnTo>
                    <a:pt x="895" y="276"/>
                  </a:lnTo>
                  <a:lnTo>
                    <a:pt x="893" y="274"/>
                  </a:lnTo>
                  <a:lnTo>
                    <a:pt x="895" y="274"/>
                  </a:lnTo>
                  <a:lnTo>
                    <a:pt x="895" y="272"/>
                  </a:lnTo>
                  <a:lnTo>
                    <a:pt x="893" y="274"/>
                  </a:lnTo>
                  <a:lnTo>
                    <a:pt x="889" y="274"/>
                  </a:lnTo>
                  <a:lnTo>
                    <a:pt x="887" y="274"/>
                  </a:lnTo>
                  <a:lnTo>
                    <a:pt x="887" y="272"/>
                  </a:lnTo>
                  <a:lnTo>
                    <a:pt x="885" y="272"/>
                  </a:lnTo>
                  <a:lnTo>
                    <a:pt x="885" y="274"/>
                  </a:lnTo>
                  <a:lnTo>
                    <a:pt x="883" y="272"/>
                  </a:lnTo>
                  <a:lnTo>
                    <a:pt x="879" y="274"/>
                  </a:lnTo>
                  <a:lnTo>
                    <a:pt x="877" y="274"/>
                  </a:lnTo>
                  <a:lnTo>
                    <a:pt x="877" y="276"/>
                  </a:lnTo>
                  <a:lnTo>
                    <a:pt x="879" y="276"/>
                  </a:lnTo>
                  <a:lnTo>
                    <a:pt x="881" y="274"/>
                  </a:lnTo>
                  <a:lnTo>
                    <a:pt x="883" y="274"/>
                  </a:lnTo>
                  <a:lnTo>
                    <a:pt x="883" y="276"/>
                  </a:lnTo>
                  <a:lnTo>
                    <a:pt x="885" y="276"/>
                  </a:lnTo>
                  <a:lnTo>
                    <a:pt x="887" y="276"/>
                  </a:lnTo>
                  <a:lnTo>
                    <a:pt x="887" y="278"/>
                  </a:lnTo>
                  <a:lnTo>
                    <a:pt x="883" y="278"/>
                  </a:lnTo>
                  <a:lnTo>
                    <a:pt x="879" y="278"/>
                  </a:lnTo>
                  <a:lnTo>
                    <a:pt x="876" y="276"/>
                  </a:lnTo>
                  <a:lnTo>
                    <a:pt x="872" y="272"/>
                  </a:lnTo>
                  <a:lnTo>
                    <a:pt x="868" y="267"/>
                  </a:lnTo>
                  <a:lnTo>
                    <a:pt x="868" y="265"/>
                  </a:lnTo>
                  <a:lnTo>
                    <a:pt x="866" y="263"/>
                  </a:lnTo>
                  <a:lnTo>
                    <a:pt x="868" y="263"/>
                  </a:lnTo>
                  <a:lnTo>
                    <a:pt x="866" y="261"/>
                  </a:lnTo>
                  <a:lnTo>
                    <a:pt x="868" y="259"/>
                  </a:lnTo>
                  <a:lnTo>
                    <a:pt x="868" y="257"/>
                  </a:lnTo>
                  <a:lnTo>
                    <a:pt x="870" y="257"/>
                  </a:lnTo>
                  <a:lnTo>
                    <a:pt x="872" y="255"/>
                  </a:lnTo>
                  <a:lnTo>
                    <a:pt x="870" y="253"/>
                  </a:lnTo>
                  <a:lnTo>
                    <a:pt x="870" y="255"/>
                  </a:lnTo>
                  <a:lnTo>
                    <a:pt x="870" y="257"/>
                  </a:lnTo>
                  <a:lnTo>
                    <a:pt x="868" y="257"/>
                  </a:lnTo>
                  <a:lnTo>
                    <a:pt x="866" y="259"/>
                  </a:lnTo>
                  <a:lnTo>
                    <a:pt x="866" y="261"/>
                  </a:lnTo>
                  <a:lnTo>
                    <a:pt x="866" y="263"/>
                  </a:lnTo>
                  <a:lnTo>
                    <a:pt x="862" y="263"/>
                  </a:lnTo>
                  <a:lnTo>
                    <a:pt x="862" y="261"/>
                  </a:lnTo>
                  <a:lnTo>
                    <a:pt x="864" y="261"/>
                  </a:lnTo>
                  <a:lnTo>
                    <a:pt x="864" y="259"/>
                  </a:lnTo>
                  <a:lnTo>
                    <a:pt x="862" y="261"/>
                  </a:lnTo>
                  <a:lnTo>
                    <a:pt x="860" y="259"/>
                  </a:lnTo>
                  <a:lnTo>
                    <a:pt x="862" y="259"/>
                  </a:lnTo>
                  <a:lnTo>
                    <a:pt x="860" y="259"/>
                  </a:lnTo>
                  <a:lnTo>
                    <a:pt x="860" y="257"/>
                  </a:lnTo>
                  <a:lnTo>
                    <a:pt x="862" y="257"/>
                  </a:lnTo>
                  <a:lnTo>
                    <a:pt x="860" y="255"/>
                  </a:lnTo>
                  <a:lnTo>
                    <a:pt x="860" y="257"/>
                  </a:lnTo>
                  <a:lnTo>
                    <a:pt x="858" y="257"/>
                  </a:lnTo>
                  <a:lnTo>
                    <a:pt x="858" y="259"/>
                  </a:lnTo>
                  <a:lnTo>
                    <a:pt x="856" y="259"/>
                  </a:lnTo>
                  <a:lnTo>
                    <a:pt x="856" y="261"/>
                  </a:lnTo>
                  <a:lnTo>
                    <a:pt x="858" y="261"/>
                  </a:lnTo>
                  <a:lnTo>
                    <a:pt x="860" y="261"/>
                  </a:lnTo>
                  <a:lnTo>
                    <a:pt x="860" y="263"/>
                  </a:lnTo>
                  <a:lnTo>
                    <a:pt x="860" y="265"/>
                  </a:lnTo>
                  <a:lnTo>
                    <a:pt x="853" y="263"/>
                  </a:lnTo>
                  <a:lnTo>
                    <a:pt x="847" y="263"/>
                  </a:lnTo>
                  <a:lnTo>
                    <a:pt x="851" y="265"/>
                  </a:lnTo>
                  <a:lnTo>
                    <a:pt x="847" y="267"/>
                  </a:lnTo>
                  <a:lnTo>
                    <a:pt x="845" y="267"/>
                  </a:lnTo>
                  <a:lnTo>
                    <a:pt x="845" y="265"/>
                  </a:lnTo>
                  <a:lnTo>
                    <a:pt x="843" y="265"/>
                  </a:lnTo>
                  <a:lnTo>
                    <a:pt x="841" y="265"/>
                  </a:lnTo>
                  <a:lnTo>
                    <a:pt x="841" y="263"/>
                  </a:lnTo>
                  <a:lnTo>
                    <a:pt x="839" y="263"/>
                  </a:lnTo>
                  <a:lnTo>
                    <a:pt x="841" y="261"/>
                  </a:lnTo>
                  <a:lnTo>
                    <a:pt x="841" y="263"/>
                  </a:lnTo>
                  <a:lnTo>
                    <a:pt x="843" y="263"/>
                  </a:lnTo>
                  <a:lnTo>
                    <a:pt x="845" y="265"/>
                  </a:lnTo>
                  <a:lnTo>
                    <a:pt x="847" y="263"/>
                  </a:lnTo>
                  <a:lnTo>
                    <a:pt x="845" y="263"/>
                  </a:lnTo>
                  <a:lnTo>
                    <a:pt x="841" y="259"/>
                  </a:lnTo>
                  <a:lnTo>
                    <a:pt x="839" y="259"/>
                  </a:lnTo>
                  <a:lnTo>
                    <a:pt x="837" y="257"/>
                  </a:lnTo>
                  <a:lnTo>
                    <a:pt x="833" y="257"/>
                  </a:lnTo>
                  <a:lnTo>
                    <a:pt x="831" y="255"/>
                  </a:lnTo>
                  <a:lnTo>
                    <a:pt x="829" y="253"/>
                  </a:lnTo>
                  <a:lnTo>
                    <a:pt x="829" y="251"/>
                  </a:lnTo>
                  <a:lnTo>
                    <a:pt x="828" y="248"/>
                  </a:lnTo>
                  <a:lnTo>
                    <a:pt x="828" y="246"/>
                  </a:lnTo>
                  <a:lnTo>
                    <a:pt x="826" y="244"/>
                  </a:lnTo>
                  <a:lnTo>
                    <a:pt x="824" y="242"/>
                  </a:lnTo>
                  <a:lnTo>
                    <a:pt x="824" y="240"/>
                  </a:lnTo>
                  <a:lnTo>
                    <a:pt x="822" y="240"/>
                  </a:lnTo>
                  <a:lnTo>
                    <a:pt x="822" y="236"/>
                  </a:lnTo>
                  <a:lnTo>
                    <a:pt x="822" y="234"/>
                  </a:lnTo>
                  <a:lnTo>
                    <a:pt x="824" y="234"/>
                  </a:lnTo>
                  <a:lnTo>
                    <a:pt x="826" y="234"/>
                  </a:lnTo>
                  <a:lnTo>
                    <a:pt x="826" y="232"/>
                  </a:lnTo>
                  <a:lnTo>
                    <a:pt x="824" y="232"/>
                  </a:lnTo>
                  <a:lnTo>
                    <a:pt x="826" y="232"/>
                  </a:lnTo>
                  <a:lnTo>
                    <a:pt x="824" y="232"/>
                  </a:lnTo>
                  <a:lnTo>
                    <a:pt x="824" y="230"/>
                  </a:lnTo>
                  <a:lnTo>
                    <a:pt x="820" y="228"/>
                  </a:lnTo>
                  <a:lnTo>
                    <a:pt x="820" y="226"/>
                  </a:lnTo>
                  <a:lnTo>
                    <a:pt x="824" y="226"/>
                  </a:lnTo>
                  <a:lnTo>
                    <a:pt x="826" y="226"/>
                  </a:lnTo>
                  <a:lnTo>
                    <a:pt x="824" y="228"/>
                  </a:lnTo>
                  <a:lnTo>
                    <a:pt x="826" y="228"/>
                  </a:lnTo>
                  <a:lnTo>
                    <a:pt x="829" y="228"/>
                  </a:lnTo>
                  <a:lnTo>
                    <a:pt x="831" y="228"/>
                  </a:lnTo>
                  <a:lnTo>
                    <a:pt x="833" y="228"/>
                  </a:lnTo>
                  <a:lnTo>
                    <a:pt x="835" y="228"/>
                  </a:lnTo>
                  <a:lnTo>
                    <a:pt x="837" y="228"/>
                  </a:lnTo>
                  <a:lnTo>
                    <a:pt x="837" y="230"/>
                  </a:lnTo>
                  <a:lnTo>
                    <a:pt x="839" y="230"/>
                  </a:lnTo>
                  <a:lnTo>
                    <a:pt x="839" y="232"/>
                  </a:lnTo>
                  <a:lnTo>
                    <a:pt x="845" y="234"/>
                  </a:lnTo>
                  <a:lnTo>
                    <a:pt x="847" y="232"/>
                  </a:lnTo>
                  <a:lnTo>
                    <a:pt x="849" y="232"/>
                  </a:lnTo>
                  <a:lnTo>
                    <a:pt x="851" y="232"/>
                  </a:lnTo>
                  <a:lnTo>
                    <a:pt x="854" y="232"/>
                  </a:lnTo>
                  <a:lnTo>
                    <a:pt x="854" y="230"/>
                  </a:lnTo>
                  <a:lnTo>
                    <a:pt x="856" y="230"/>
                  </a:lnTo>
                  <a:lnTo>
                    <a:pt x="858" y="230"/>
                  </a:lnTo>
                  <a:lnTo>
                    <a:pt x="860" y="230"/>
                  </a:lnTo>
                  <a:lnTo>
                    <a:pt x="858" y="230"/>
                  </a:lnTo>
                  <a:lnTo>
                    <a:pt x="854" y="228"/>
                  </a:lnTo>
                  <a:lnTo>
                    <a:pt x="853" y="228"/>
                  </a:lnTo>
                  <a:lnTo>
                    <a:pt x="853" y="226"/>
                  </a:lnTo>
                  <a:lnTo>
                    <a:pt x="851" y="226"/>
                  </a:lnTo>
                  <a:lnTo>
                    <a:pt x="849" y="224"/>
                  </a:lnTo>
                  <a:lnTo>
                    <a:pt x="847" y="221"/>
                  </a:lnTo>
                  <a:lnTo>
                    <a:pt x="847" y="219"/>
                  </a:lnTo>
                  <a:lnTo>
                    <a:pt x="847" y="217"/>
                  </a:lnTo>
                  <a:lnTo>
                    <a:pt x="845" y="217"/>
                  </a:lnTo>
                  <a:lnTo>
                    <a:pt x="843" y="219"/>
                  </a:lnTo>
                  <a:lnTo>
                    <a:pt x="843" y="221"/>
                  </a:lnTo>
                  <a:lnTo>
                    <a:pt x="841" y="219"/>
                  </a:lnTo>
                  <a:lnTo>
                    <a:pt x="835" y="219"/>
                  </a:lnTo>
                  <a:lnTo>
                    <a:pt x="833" y="219"/>
                  </a:lnTo>
                  <a:lnTo>
                    <a:pt x="828" y="217"/>
                  </a:lnTo>
                  <a:lnTo>
                    <a:pt x="822" y="217"/>
                  </a:lnTo>
                  <a:lnTo>
                    <a:pt x="816" y="215"/>
                  </a:lnTo>
                  <a:lnTo>
                    <a:pt x="814" y="213"/>
                  </a:lnTo>
                  <a:lnTo>
                    <a:pt x="814" y="211"/>
                  </a:lnTo>
                  <a:lnTo>
                    <a:pt x="812" y="211"/>
                  </a:lnTo>
                  <a:lnTo>
                    <a:pt x="812" y="209"/>
                  </a:lnTo>
                  <a:lnTo>
                    <a:pt x="812" y="207"/>
                  </a:lnTo>
                  <a:lnTo>
                    <a:pt x="812" y="205"/>
                  </a:lnTo>
                  <a:lnTo>
                    <a:pt x="812" y="203"/>
                  </a:lnTo>
                  <a:lnTo>
                    <a:pt x="812" y="201"/>
                  </a:lnTo>
                  <a:lnTo>
                    <a:pt x="812" y="200"/>
                  </a:lnTo>
                  <a:lnTo>
                    <a:pt x="812" y="198"/>
                  </a:lnTo>
                  <a:lnTo>
                    <a:pt x="814" y="198"/>
                  </a:lnTo>
                  <a:lnTo>
                    <a:pt x="814" y="196"/>
                  </a:lnTo>
                  <a:lnTo>
                    <a:pt x="814" y="194"/>
                  </a:lnTo>
                  <a:lnTo>
                    <a:pt x="816" y="192"/>
                  </a:lnTo>
                  <a:lnTo>
                    <a:pt x="814" y="192"/>
                  </a:lnTo>
                  <a:lnTo>
                    <a:pt x="814" y="190"/>
                  </a:lnTo>
                  <a:lnTo>
                    <a:pt x="812" y="190"/>
                  </a:lnTo>
                  <a:lnTo>
                    <a:pt x="812" y="188"/>
                  </a:lnTo>
                  <a:lnTo>
                    <a:pt x="812" y="186"/>
                  </a:lnTo>
                  <a:lnTo>
                    <a:pt x="810" y="184"/>
                  </a:lnTo>
                  <a:lnTo>
                    <a:pt x="810" y="182"/>
                  </a:lnTo>
                  <a:lnTo>
                    <a:pt x="812" y="182"/>
                  </a:lnTo>
                  <a:lnTo>
                    <a:pt x="812" y="180"/>
                  </a:lnTo>
                  <a:lnTo>
                    <a:pt x="812" y="178"/>
                  </a:lnTo>
                  <a:lnTo>
                    <a:pt x="812" y="176"/>
                  </a:lnTo>
                  <a:lnTo>
                    <a:pt x="816" y="175"/>
                  </a:lnTo>
                  <a:lnTo>
                    <a:pt x="818" y="175"/>
                  </a:lnTo>
                  <a:lnTo>
                    <a:pt x="818" y="173"/>
                  </a:lnTo>
                  <a:lnTo>
                    <a:pt x="818" y="171"/>
                  </a:lnTo>
                  <a:lnTo>
                    <a:pt x="816" y="173"/>
                  </a:lnTo>
                  <a:lnTo>
                    <a:pt x="814" y="171"/>
                  </a:lnTo>
                  <a:lnTo>
                    <a:pt x="814" y="169"/>
                  </a:lnTo>
                  <a:lnTo>
                    <a:pt x="812" y="167"/>
                  </a:lnTo>
                  <a:lnTo>
                    <a:pt x="814" y="167"/>
                  </a:lnTo>
                  <a:lnTo>
                    <a:pt x="812" y="165"/>
                  </a:lnTo>
                  <a:lnTo>
                    <a:pt x="812" y="163"/>
                  </a:lnTo>
                  <a:lnTo>
                    <a:pt x="814" y="161"/>
                  </a:lnTo>
                  <a:lnTo>
                    <a:pt x="814" y="159"/>
                  </a:lnTo>
                  <a:lnTo>
                    <a:pt x="814" y="157"/>
                  </a:lnTo>
                  <a:lnTo>
                    <a:pt x="814" y="159"/>
                  </a:lnTo>
                  <a:lnTo>
                    <a:pt x="816" y="159"/>
                  </a:lnTo>
                  <a:lnTo>
                    <a:pt x="816" y="157"/>
                  </a:lnTo>
                  <a:lnTo>
                    <a:pt x="814" y="157"/>
                  </a:lnTo>
                  <a:lnTo>
                    <a:pt x="816" y="157"/>
                  </a:lnTo>
                  <a:lnTo>
                    <a:pt x="816" y="155"/>
                  </a:lnTo>
                  <a:lnTo>
                    <a:pt x="816" y="153"/>
                  </a:lnTo>
                  <a:lnTo>
                    <a:pt x="816" y="152"/>
                  </a:lnTo>
                  <a:lnTo>
                    <a:pt x="816" y="150"/>
                  </a:lnTo>
                  <a:lnTo>
                    <a:pt x="816" y="148"/>
                  </a:lnTo>
                  <a:lnTo>
                    <a:pt x="818" y="148"/>
                  </a:lnTo>
                  <a:lnTo>
                    <a:pt x="820" y="148"/>
                  </a:lnTo>
                  <a:lnTo>
                    <a:pt x="820" y="146"/>
                  </a:lnTo>
                  <a:lnTo>
                    <a:pt x="820" y="144"/>
                  </a:lnTo>
                  <a:lnTo>
                    <a:pt x="818" y="142"/>
                  </a:lnTo>
                  <a:lnTo>
                    <a:pt x="820" y="142"/>
                  </a:lnTo>
                  <a:lnTo>
                    <a:pt x="820" y="140"/>
                  </a:lnTo>
                  <a:lnTo>
                    <a:pt x="818" y="138"/>
                  </a:lnTo>
                  <a:lnTo>
                    <a:pt x="820" y="138"/>
                  </a:lnTo>
                  <a:lnTo>
                    <a:pt x="820" y="140"/>
                  </a:lnTo>
                  <a:lnTo>
                    <a:pt x="822" y="140"/>
                  </a:lnTo>
                  <a:lnTo>
                    <a:pt x="824" y="140"/>
                  </a:lnTo>
                  <a:lnTo>
                    <a:pt x="824" y="138"/>
                  </a:lnTo>
                  <a:lnTo>
                    <a:pt x="822" y="138"/>
                  </a:lnTo>
                  <a:lnTo>
                    <a:pt x="822" y="136"/>
                  </a:lnTo>
                  <a:lnTo>
                    <a:pt x="822" y="134"/>
                  </a:lnTo>
                  <a:lnTo>
                    <a:pt x="824" y="134"/>
                  </a:lnTo>
                  <a:lnTo>
                    <a:pt x="824" y="132"/>
                  </a:lnTo>
                  <a:lnTo>
                    <a:pt x="824" y="130"/>
                  </a:lnTo>
                  <a:lnTo>
                    <a:pt x="822" y="130"/>
                  </a:lnTo>
                  <a:lnTo>
                    <a:pt x="822" y="129"/>
                  </a:lnTo>
                  <a:lnTo>
                    <a:pt x="822" y="127"/>
                  </a:lnTo>
                  <a:lnTo>
                    <a:pt x="824" y="127"/>
                  </a:lnTo>
                  <a:lnTo>
                    <a:pt x="824" y="125"/>
                  </a:lnTo>
                  <a:lnTo>
                    <a:pt x="824" y="123"/>
                  </a:lnTo>
                  <a:lnTo>
                    <a:pt x="824" y="121"/>
                  </a:lnTo>
                  <a:lnTo>
                    <a:pt x="826" y="121"/>
                  </a:lnTo>
                  <a:lnTo>
                    <a:pt x="826" y="119"/>
                  </a:lnTo>
                  <a:lnTo>
                    <a:pt x="826" y="117"/>
                  </a:lnTo>
                  <a:lnTo>
                    <a:pt x="828" y="115"/>
                  </a:lnTo>
                  <a:lnTo>
                    <a:pt x="829" y="117"/>
                  </a:lnTo>
                  <a:lnTo>
                    <a:pt x="829" y="115"/>
                  </a:lnTo>
                  <a:lnTo>
                    <a:pt x="828" y="115"/>
                  </a:lnTo>
                  <a:lnTo>
                    <a:pt x="828" y="113"/>
                  </a:lnTo>
                  <a:lnTo>
                    <a:pt x="829" y="111"/>
                  </a:lnTo>
                  <a:lnTo>
                    <a:pt x="831" y="111"/>
                  </a:lnTo>
                  <a:lnTo>
                    <a:pt x="833" y="111"/>
                  </a:lnTo>
                  <a:lnTo>
                    <a:pt x="831" y="109"/>
                  </a:lnTo>
                  <a:lnTo>
                    <a:pt x="829" y="109"/>
                  </a:lnTo>
                  <a:lnTo>
                    <a:pt x="831" y="109"/>
                  </a:lnTo>
                  <a:lnTo>
                    <a:pt x="831" y="107"/>
                  </a:lnTo>
                  <a:lnTo>
                    <a:pt x="833" y="106"/>
                  </a:lnTo>
                  <a:lnTo>
                    <a:pt x="833" y="104"/>
                  </a:lnTo>
                  <a:lnTo>
                    <a:pt x="835" y="102"/>
                  </a:lnTo>
                  <a:lnTo>
                    <a:pt x="837" y="102"/>
                  </a:lnTo>
                  <a:lnTo>
                    <a:pt x="837" y="100"/>
                  </a:lnTo>
                  <a:lnTo>
                    <a:pt x="837" y="98"/>
                  </a:lnTo>
                  <a:lnTo>
                    <a:pt x="845" y="92"/>
                  </a:lnTo>
                  <a:lnTo>
                    <a:pt x="847" y="90"/>
                  </a:lnTo>
                  <a:lnTo>
                    <a:pt x="849" y="88"/>
                  </a:lnTo>
                  <a:lnTo>
                    <a:pt x="851" y="86"/>
                  </a:lnTo>
                  <a:lnTo>
                    <a:pt x="853" y="84"/>
                  </a:lnTo>
                  <a:lnTo>
                    <a:pt x="854" y="84"/>
                  </a:lnTo>
                  <a:lnTo>
                    <a:pt x="858" y="82"/>
                  </a:lnTo>
                  <a:lnTo>
                    <a:pt x="862" y="82"/>
                  </a:lnTo>
                  <a:lnTo>
                    <a:pt x="864" y="81"/>
                  </a:lnTo>
                  <a:lnTo>
                    <a:pt x="866" y="81"/>
                  </a:lnTo>
                  <a:close/>
                  <a:moveTo>
                    <a:pt x="657" y="77"/>
                  </a:moveTo>
                  <a:lnTo>
                    <a:pt x="657" y="79"/>
                  </a:lnTo>
                  <a:lnTo>
                    <a:pt x="657" y="81"/>
                  </a:lnTo>
                  <a:lnTo>
                    <a:pt x="659" y="81"/>
                  </a:lnTo>
                  <a:lnTo>
                    <a:pt x="661" y="81"/>
                  </a:lnTo>
                  <a:lnTo>
                    <a:pt x="662" y="82"/>
                  </a:lnTo>
                  <a:lnTo>
                    <a:pt x="662" y="84"/>
                  </a:lnTo>
                  <a:lnTo>
                    <a:pt x="666" y="86"/>
                  </a:lnTo>
                  <a:lnTo>
                    <a:pt x="666" y="88"/>
                  </a:lnTo>
                  <a:lnTo>
                    <a:pt x="664" y="88"/>
                  </a:lnTo>
                  <a:lnTo>
                    <a:pt x="666" y="90"/>
                  </a:lnTo>
                  <a:lnTo>
                    <a:pt x="666" y="88"/>
                  </a:lnTo>
                  <a:lnTo>
                    <a:pt x="666" y="86"/>
                  </a:lnTo>
                  <a:lnTo>
                    <a:pt x="668" y="86"/>
                  </a:lnTo>
                  <a:lnTo>
                    <a:pt x="670" y="84"/>
                  </a:lnTo>
                  <a:lnTo>
                    <a:pt x="672" y="84"/>
                  </a:lnTo>
                  <a:lnTo>
                    <a:pt x="672" y="86"/>
                  </a:lnTo>
                  <a:lnTo>
                    <a:pt x="672" y="84"/>
                  </a:lnTo>
                  <a:lnTo>
                    <a:pt x="674" y="84"/>
                  </a:lnTo>
                  <a:lnTo>
                    <a:pt x="676" y="84"/>
                  </a:lnTo>
                  <a:lnTo>
                    <a:pt x="676" y="82"/>
                  </a:lnTo>
                  <a:lnTo>
                    <a:pt x="684" y="82"/>
                  </a:lnTo>
                  <a:lnTo>
                    <a:pt x="684" y="81"/>
                  </a:lnTo>
                  <a:lnTo>
                    <a:pt x="685" y="81"/>
                  </a:lnTo>
                  <a:lnTo>
                    <a:pt x="685" y="79"/>
                  </a:lnTo>
                  <a:lnTo>
                    <a:pt x="687" y="77"/>
                  </a:lnTo>
                  <a:lnTo>
                    <a:pt x="685" y="77"/>
                  </a:lnTo>
                  <a:lnTo>
                    <a:pt x="689" y="77"/>
                  </a:lnTo>
                  <a:lnTo>
                    <a:pt x="687" y="79"/>
                  </a:lnTo>
                  <a:lnTo>
                    <a:pt x="689" y="79"/>
                  </a:lnTo>
                  <a:lnTo>
                    <a:pt x="691" y="77"/>
                  </a:lnTo>
                  <a:lnTo>
                    <a:pt x="693" y="79"/>
                  </a:lnTo>
                  <a:lnTo>
                    <a:pt x="697" y="79"/>
                  </a:lnTo>
                  <a:lnTo>
                    <a:pt x="697" y="81"/>
                  </a:lnTo>
                  <a:lnTo>
                    <a:pt x="699" y="81"/>
                  </a:lnTo>
                  <a:lnTo>
                    <a:pt x="699" y="84"/>
                  </a:lnTo>
                  <a:lnTo>
                    <a:pt x="701" y="84"/>
                  </a:lnTo>
                  <a:lnTo>
                    <a:pt x="701" y="86"/>
                  </a:lnTo>
                  <a:lnTo>
                    <a:pt x="701" y="88"/>
                  </a:lnTo>
                  <a:lnTo>
                    <a:pt x="701" y="90"/>
                  </a:lnTo>
                  <a:lnTo>
                    <a:pt x="701" y="92"/>
                  </a:lnTo>
                  <a:lnTo>
                    <a:pt x="699" y="94"/>
                  </a:lnTo>
                  <a:lnTo>
                    <a:pt x="697" y="96"/>
                  </a:lnTo>
                  <a:lnTo>
                    <a:pt x="693" y="96"/>
                  </a:lnTo>
                  <a:lnTo>
                    <a:pt x="693" y="98"/>
                  </a:lnTo>
                  <a:lnTo>
                    <a:pt x="691" y="98"/>
                  </a:lnTo>
                  <a:lnTo>
                    <a:pt x="691" y="100"/>
                  </a:lnTo>
                  <a:lnTo>
                    <a:pt x="689" y="100"/>
                  </a:lnTo>
                  <a:lnTo>
                    <a:pt x="689" y="102"/>
                  </a:lnTo>
                  <a:lnTo>
                    <a:pt x="691" y="102"/>
                  </a:lnTo>
                  <a:lnTo>
                    <a:pt x="693" y="100"/>
                  </a:lnTo>
                  <a:lnTo>
                    <a:pt x="695" y="100"/>
                  </a:lnTo>
                  <a:lnTo>
                    <a:pt x="695" y="102"/>
                  </a:lnTo>
                  <a:lnTo>
                    <a:pt x="697" y="102"/>
                  </a:lnTo>
                  <a:lnTo>
                    <a:pt x="699" y="104"/>
                  </a:lnTo>
                  <a:lnTo>
                    <a:pt x="697" y="104"/>
                  </a:lnTo>
                  <a:lnTo>
                    <a:pt x="699" y="106"/>
                  </a:lnTo>
                  <a:lnTo>
                    <a:pt x="697" y="107"/>
                  </a:lnTo>
                  <a:lnTo>
                    <a:pt x="699" y="107"/>
                  </a:lnTo>
                  <a:lnTo>
                    <a:pt x="697" y="107"/>
                  </a:lnTo>
                  <a:lnTo>
                    <a:pt x="691" y="109"/>
                  </a:lnTo>
                  <a:lnTo>
                    <a:pt x="689" y="109"/>
                  </a:lnTo>
                  <a:lnTo>
                    <a:pt x="691" y="111"/>
                  </a:lnTo>
                  <a:lnTo>
                    <a:pt x="689" y="111"/>
                  </a:lnTo>
                  <a:lnTo>
                    <a:pt x="687" y="113"/>
                  </a:lnTo>
                  <a:lnTo>
                    <a:pt x="687" y="115"/>
                  </a:lnTo>
                  <a:lnTo>
                    <a:pt x="682" y="121"/>
                  </a:lnTo>
                  <a:lnTo>
                    <a:pt x="682" y="123"/>
                  </a:lnTo>
                  <a:lnTo>
                    <a:pt x="680" y="125"/>
                  </a:lnTo>
                  <a:lnTo>
                    <a:pt x="678" y="125"/>
                  </a:lnTo>
                  <a:lnTo>
                    <a:pt x="678" y="127"/>
                  </a:lnTo>
                  <a:lnTo>
                    <a:pt x="676" y="127"/>
                  </a:lnTo>
                  <a:lnTo>
                    <a:pt x="678" y="127"/>
                  </a:lnTo>
                  <a:lnTo>
                    <a:pt x="678" y="129"/>
                  </a:lnTo>
                  <a:lnTo>
                    <a:pt x="678" y="130"/>
                  </a:lnTo>
                  <a:lnTo>
                    <a:pt x="678" y="132"/>
                  </a:lnTo>
                  <a:lnTo>
                    <a:pt x="678" y="134"/>
                  </a:lnTo>
                  <a:lnTo>
                    <a:pt x="678" y="132"/>
                  </a:lnTo>
                  <a:lnTo>
                    <a:pt x="680" y="130"/>
                  </a:lnTo>
                  <a:lnTo>
                    <a:pt x="680" y="129"/>
                  </a:lnTo>
                  <a:lnTo>
                    <a:pt x="682" y="129"/>
                  </a:lnTo>
                  <a:lnTo>
                    <a:pt x="684" y="127"/>
                  </a:lnTo>
                  <a:lnTo>
                    <a:pt x="685" y="125"/>
                  </a:lnTo>
                  <a:lnTo>
                    <a:pt x="687" y="125"/>
                  </a:lnTo>
                  <a:lnTo>
                    <a:pt x="689" y="125"/>
                  </a:lnTo>
                  <a:lnTo>
                    <a:pt x="697" y="130"/>
                  </a:lnTo>
                  <a:lnTo>
                    <a:pt x="697" y="132"/>
                  </a:lnTo>
                  <a:lnTo>
                    <a:pt x="697" y="134"/>
                  </a:lnTo>
                  <a:lnTo>
                    <a:pt x="693" y="134"/>
                  </a:lnTo>
                  <a:lnTo>
                    <a:pt x="697" y="136"/>
                  </a:lnTo>
                  <a:lnTo>
                    <a:pt x="697" y="138"/>
                  </a:lnTo>
                  <a:lnTo>
                    <a:pt x="699" y="138"/>
                  </a:lnTo>
                  <a:lnTo>
                    <a:pt x="699" y="140"/>
                  </a:lnTo>
                  <a:lnTo>
                    <a:pt x="701" y="142"/>
                  </a:lnTo>
                  <a:lnTo>
                    <a:pt x="699" y="144"/>
                  </a:lnTo>
                  <a:lnTo>
                    <a:pt x="697" y="146"/>
                  </a:lnTo>
                  <a:lnTo>
                    <a:pt x="699" y="146"/>
                  </a:lnTo>
                  <a:lnTo>
                    <a:pt x="697" y="146"/>
                  </a:lnTo>
                  <a:lnTo>
                    <a:pt x="697" y="148"/>
                  </a:lnTo>
                  <a:lnTo>
                    <a:pt x="699" y="148"/>
                  </a:lnTo>
                  <a:lnTo>
                    <a:pt x="703" y="146"/>
                  </a:lnTo>
                  <a:lnTo>
                    <a:pt x="705" y="142"/>
                  </a:lnTo>
                  <a:lnTo>
                    <a:pt x="707" y="144"/>
                  </a:lnTo>
                  <a:lnTo>
                    <a:pt x="707" y="142"/>
                  </a:lnTo>
                  <a:lnTo>
                    <a:pt x="707" y="140"/>
                  </a:lnTo>
                  <a:lnTo>
                    <a:pt x="709" y="140"/>
                  </a:lnTo>
                  <a:lnTo>
                    <a:pt x="709" y="142"/>
                  </a:lnTo>
                  <a:lnTo>
                    <a:pt x="709" y="144"/>
                  </a:lnTo>
                  <a:lnTo>
                    <a:pt x="707" y="144"/>
                  </a:lnTo>
                  <a:lnTo>
                    <a:pt x="709" y="144"/>
                  </a:lnTo>
                  <a:lnTo>
                    <a:pt x="710" y="148"/>
                  </a:lnTo>
                  <a:lnTo>
                    <a:pt x="709" y="148"/>
                  </a:lnTo>
                  <a:lnTo>
                    <a:pt x="710" y="150"/>
                  </a:lnTo>
                  <a:lnTo>
                    <a:pt x="710" y="152"/>
                  </a:lnTo>
                  <a:lnTo>
                    <a:pt x="710" y="153"/>
                  </a:lnTo>
                  <a:lnTo>
                    <a:pt x="712" y="155"/>
                  </a:lnTo>
                  <a:lnTo>
                    <a:pt x="712" y="157"/>
                  </a:lnTo>
                  <a:lnTo>
                    <a:pt x="712" y="159"/>
                  </a:lnTo>
                  <a:lnTo>
                    <a:pt x="710" y="159"/>
                  </a:lnTo>
                  <a:lnTo>
                    <a:pt x="710" y="161"/>
                  </a:lnTo>
                  <a:lnTo>
                    <a:pt x="709" y="161"/>
                  </a:lnTo>
                  <a:lnTo>
                    <a:pt x="707" y="163"/>
                  </a:lnTo>
                  <a:lnTo>
                    <a:pt x="705" y="163"/>
                  </a:lnTo>
                  <a:lnTo>
                    <a:pt x="703" y="163"/>
                  </a:lnTo>
                  <a:lnTo>
                    <a:pt x="703" y="165"/>
                  </a:lnTo>
                  <a:lnTo>
                    <a:pt x="705" y="165"/>
                  </a:lnTo>
                  <a:lnTo>
                    <a:pt x="707" y="167"/>
                  </a:lnTo>
                  <a:lnTo>
                    <a:pt x="707" y="165"/>
                  </a:lnTo>
                  <a:lnTo>
                    <a:pt x="709" y="165"/>
                  </a:lnTo>
                  <a:lnTo>
                    <a:pt x="709" y="167"/>
                  </a:lnTo>
                  <a:lnTo>
                    <a:pt x="707" y="167"/>
                  </a:lnTo>
                  <a:lnTo>
                    <a:pt x="707" y="169"/>
                  </a:lnTo>
                  <a:lnTo>
                    <a:pt x="709" y="169"/>
                  </a:lnTo>
                  <a:lnTo>
                    <a:pt x="709" y="167"/>
                  </a:lnTo>
                  <a:lnTo>
                    <a:pt x="709" y="169"/>
                  </a:lnTo>
                  <a:lnTo>
                    <a:pt x="709" y="171"/>
                  </a:lnTo>
                  <a:lnTo>
                    <a:pt x="709" y="173"/>
                  </a:lnTo>
                  <a:lnTo>
                    <a:pt x="709" y="175"/>
                  </a:lnTo>
                  <a:lnTo>
                    <a:pt x="709" y="176"/>
                  </a:lnTo>
                  <a:lnTo>
                    <a:pt x="703" y="178"/>
                  </a:lnTo>
                  <a:lnTo>
                    <a:pt x="705" y="178"/>
                  </a:lnTo>
                  <a:lnTo>
                    <a:pt x="707" y="178"/>
                  </a:lnTo>
                  <a:lnTo>
                    <a:pt x="707" y="180"/>
                  </a:lnTo>
                  <a:lnTo>
                    <a:pt x="709" y="178"/>
                  </a:lnTo>
                  <a:lnTo>
                    <a:pt x="709" y="180"/>
                  </a:lnTo>
                  <a:lnTo>
                    <a:pt x="709" y="182"/>
                  </a:lnTo>
                  <a:lnTo>
                    <a:pt x="707" y="182"/>
                  </a:lnTo>
                  <a:lnTo>
                    <a:pt x="705" y="182"/>
                  </a:lnTo>
                  <a:lnTo>
                    <a:pt x="705" y="184"/>
                  </a:lnTo>
                  <a:lnTo>
                    <a:pt x="705" y="186"/>
                  </a:lnTo>
                  <a:lnTo>
                    <a:pt x="707" y="184"/>
                  </a:lnTo>
                  <a:lnTo>
                    <a:pt x="709" y="184"/>
                  </a:lnTo>
                  <a:lnTo>
                    <a:pt x="709" y="188"/>
                  </a:lnTo>
                  <a:lnTo>
                    <a:pt x="707" y="190"/>
                  </a:lnTo>
                  <a:lnTo>
                    <a:pt x="705" y="190"/>
                  </a:lnTo>
                  <a:lnTo>
                    <a:pt x="705" y="188"/>
                  </a:lnTo>
                  <a:lnTo>
                    <a:pt x="707" y="188"/>
                  </a:lnTo>
                  <a:lnTo>
                    <a:pt x="705" y="188"/>
                  </a:lnTo>
                  <a:lnTo>
                    <a:pt x="705" y="190"/>
                  </a:lnTo>
                  <a:lnTo>
                    <a:pt x="703" y="190"/>
                  </a:lnTo>
                  <a:lnTo>
                    <a:pt x="701" y="190"/>
                  </a:lnTo>
                  <a:lnTo>
                    <a:pt x="701" y="192"/>
                  </a:lnTo>
                  <a:lnTo>
                    <a:pt x="699" y="194"/>
                  </a:lnTo>
                  <a:lnTo>
                    <a:pt x="699" y="196"/>
                  </a:lnTo>
                  <a:lnTo>
                    <a:pt x="697" y="198"/>
                  </a:lnTo>
                  <a:lnTo>
                    <a:pt x="695" y="198"/>
                  </a:lnTo>
                  <a:lnTo>
                    <a:pt x="693" y="200"/>
                  </a:lnTo>
                  <a:lnTo>
                    <a:pt x="689" y="200"/>
                  </a:lnTo>
                  <a:lnTo>
                    <a:pt x="689" y="198"/>
                  </a:lnTo>
                  <a:lnTo>
                    <a:pt x="685" y="198"/>
                  </a:lnTo>
                  <a:lnTo>
                    <a:pt x="684" y="198"/>
                  </a:lnTo>
                  <a:lnTo>
                    <a:pt x="682" y="198"/>
                  </a:lnTo>
                  <a:lnTo>
                    <a:pt x="680" y="196"/>
                  </a:lnTo>
                  <a:lnTo>
                    <a:pt x="680" y="194"/>
                  </a:lnTo>
                  <a:lnTo>
                    <a:pt x="680" y="192"/>
                  </a:lnTo>
                  <a:lnTo>
                    <a:pt x="680" y="190"/>
                  </a:lnTo>
                  <a:lnTo>
                    <a:pt x="682" y="186"/>
                  </a:lnTo>
                  <a:lnTo>
                    <a:pt x="682" y="184"/>
                  </a:lnTo>
                  <a:lnTo>
                    <a:pt x="680" y="186"/>
                  </a:lnTo>
                  <a:lnTo>
                    <a:pt x="682" y="188"/>
                  </a:lnTo>
                  <a:lnTo>
                    <a:pt x="680" y="188"/>
                  </a:lnTo>
                  <a:lnTo>
                    <a:pt x="678" y="190"/>
                  </a:lnTo>
                  <a:lnTo>
                    <a:pt x="678" y="192"/>
                  </a:lnTo>
                  <a:lnTo>
                    <a:pt x="678" y="194"/>
                  </a:lnTo>
                  <a:lnTo>
                    <a:pt x="678" y="196"/>
                  </a:lnTo>
                  <a:lnTo>
                    <a:pt x="678" y="194"/>
                  </a:lnTo>
                  <a:lnTo>
                    <a:pt x="678" y="196"/>
                  </a:lnTo>
                  <a:lnTo>
                    <a:pt x="678" y="198"/>
                  </a:lnTo>
                  <a:lnTo>
                    <a:pt x="680" y="198"/>
                  </a:lnTo>
                  <a:lnTo>
                    <a:pt x="680" y="200"/>
                  </a:lnTo>
                  <a:lnTo>
                    <a:pt x="682" y="200"/>
                  </a:lnTo>
                  <a:lnTo>
                    <a:pt x="682" y="201"/>
                  </a:lnTo>
                  <a:lnTo>
                    <a:pt x="682" y="203"/>
                  </a:lnTo>
                  <a:lnTo>
                    <a:pt x="684" y="203"/>
                  </a:lnTo>
                  <a:lnTo>
                    <a:pt x="684" y="205"/>
                  </a:lnTo>
                  <a:lnTo>
                    <a:pt x="684" y="207"/>
                  </a:lnTo>
                  <a:lnTo>
                    <a:pt x="682" y="209"/>
                  </a:lnTo>
                  <a:lnTo>
                    <a:pt x="682" y="211"/>
                  </a:lnTo>
                  <a:lnTo>
                    <a:pt x="680" y="211"/>
                  </a:lnTo>
                  <a:lnTo>
                    <a:pt x="678" y="213"/>
                  </a:lnTo>
                  <a:lnTo>
                    <a:pt x="678" y="215"/>
                  </a:lnTo>
                  <a:lnTo>
                    <a:pt x="676" y="215"/>
                  </a:lnTo>
                  <a:lnTo>
                    <a:pt x="676" y="217"/>
                  </a:lnTo>
                  <a:lnTo>
                    <a:pt x="674" y="215"/>
                  </a:lnTo>
                  <a:lnTo>
                    <a:pt x="674" y="217"/>
                  </a:lnTo>
                  <a:lnTo>
                    <a:pt x="672" y="217"/>
                  </a:lnTo>
                  <a:lnTo>
                    <a:pt x="672" y="215"/>
                  </a:lnTo>
                  <a:lnTo>
                    <a:pt x="670" y="213"/>
                  </a:lnTo>
                  <a:lnTo>
                    <a:pt x="670" y="211"/>
                  </a:lnTo>
                  <a:lnTo>
                    <a:pt x="668" y="211"/>
                  </a:lnTo>
                  <a:lnTo>
                    <a:pt x="668" y="213"/>
                  </a:lnTo>
                  <a:lnTo>
                    <a:pt x="666" y="213"/>
                  </a:lnTo>
                  <a:lnTo>
                    <a:pt x="664" y="213"/>
                  </a:lnTo>
                  <a:lnTo>
                    <a:pt x="664" y="211"/>
                  </a:lnTo>
                  <a:lnTo>
                    <a:pt x="664" y="209"/>
                  </a:lnTo>
                  <a:lnTo>
                    <a:pt x="664" y="207"/>
                  </a:lnTo>
                  <a:lnTo>
                    <a:pt x="662" y="205"/>
                  </a:lnTo>
                  <a:lnTo>
                    <a:pt x="662" y="203"/>
                  </a:lnTo>
                  <a:lnTo>
                    <a:pt x="662" y="201"/>
                  </a:lnTo>
                  <a:lnTo>
                    <a:pt x="661" y="201"/>
                  </a:lnTo>
                  <a:lnTo>
                    <a:pt x="661" y="200"/>
                  </a:lnTo>
                  <a:lnTo>
                    <a:pt x="659" y="200"/>
                  </a:lnTo>
                  <a:lnTo>
                    <a:pt x="659" y="198"/>
                  </a:lnTo>
                  <a:lnTo>
                    <a:pt x="659" y="196"/>
                  </a:lnTo>
                  <a:lnTo>
                    <a:pt x="659" y="194"/>
                  </a:lnTo>
                  <a:lnTo>
                    <a:pt x="659" y="192"/>
                  </a:lnTo>
                  <a:lnTo>
                    <a:pt x="657" y="192"/>
                  </a:lnTo>
                  <a:lnTo>
                    <a:pt x="657" y="190"/>
                  </a:lnTo>
                  <a:lnTo>
                    <a:pt x="655" y="188"/>
                  </a:lnTo>
                  <a:lnTo>
                    <a:pt x="653" y="188"/>
                  </a:lnTo>
                  <a:lnTo>
                    <a:pt x="653" y="186"/>
                  </a:lnTo>
                  <a:lnTo>
                    <a:pt x="651" y="186"/>
                  </a:lnTo>
                  <a:lnTo>
                    <a:pt x="651" y="184"/>
                  </a:lnTo>
                  <a:lnTo>
                    <a:pt x="649" y="182"/>
                  </a:lnTo>
                  <a:lnTo>
                    <a:pt x="649" y="180"/>
                  </a:lnTo>
                  <a:lnTo>
                    <a:pt x="647" y="178"/>
                  </a:lnTo>
                  <a:lnTo>
                    <a:pt x="645" y="176"/>
                  </a:lnTo>
                  <a:lnTo>
                    <a:pt x="647" y="176"/>
                  </a:lnTo>
                  <a:lnTo>
                    <a:pt x="645" y="175"/>
                  </a:lnTo>
                  <a:lnTo>
                    <a:pt x="645" y="173"/>
                  </a:lnTo>
                  <a:lnTo>
                    <a:pt x="643" y="173"/>
                  </a:lnTo>
                  <a:lnTo>
                    <a:pt x="643" y="171"/>
                  </a:lnTo>
                  <a:lnTo>
                    <a:pt x="639" y="169"/>
                  </a:lnTo>
                  <a:lnTo>
                    <a:pt x="639" y="171"/>
                  </a:lnTo>
                  <a:lnTo>
                    <a:pt x="639" y="169"/>
                  </a:lnTo>
                  <a:lnTo>
                    <a:pt x="637" y="171"/>
                  </a:lnTo>
                  <a:lnTo>
                    <a:pt x="639" y="171"/>
                  </a:lnTo>
                  <a:lnTo>
                    <a:pt x="637" y="171"/>
                  </a:lnTo>
                  <a:lnTo>
                    <a:pt x="637" y="169"/>
                  </a:lnTo>
                  <a:lnTo>
                    <a:pt x="636" y="169"/>
                  </a:lnTo>
                  <a:lnTo>
                    <a:pt x="637" y="167"/>
                  </a:lnTo>
                  <a:lnTo>
                    <a:pt x="636" y="167"/>
                  </a:lnTo>
                  <a:lnTo>
                    <a:pt x="637" y="167"/>
                  </a:lnTo>
                  <a:lnTo>
                    <a:pt x="636" y="165"/>
                  </a:lnTo>
                  <a:lnTo>
                    <a:pt x="634" y="165"/>
                  </a:lnTo>
                  <a:lnTo>
                    <a:pt x="634" y="163"/>
                  </a:lnTo>
                  <a:lnTo>
                    <a:pt x="632" y="163"/>
                  </a:lnTo>
                  <a:lnTo>
                    <a:pt x="632" y="165"/>
                  </a:lnTo>
                  <a:lnTo>
                    <a:pt x="630" y="165"/>
                  </a:lnTo>
                  <a:lnTo>
                    <a:pt x="632" y="167"/>
                  </a:lnTo>
                  <a:lnTo>
                    <a:pt x="630" y="167"/>
                  </a:lnTo>
                  <a:lnTo>
                    <a:pt x="630" y="165"/>
                  </a:lnTo>
                  <a:lnTo>
                    <a:pt x="628" y="165"/>
                  </a:lnTo>
                  <a:lnTo>
                    <a:pt x="626" y="165"/>
                  </a:lnTo>
                  <a:lnTo>
                    <a:pt x="624" y="165"/>
                  </a:lnTo>
                  <a:lnTo>
                    <a:pt x="624" y="163"/>
                  </a:lnTo>
                  <a:lnTo>
                    <a:pt x="624" y="161"/>
                  </a:lnTo>
                  <a:lnTo>
                    <a:pt x="622" y="161"/>
                  </a:lnTo>
                  <a:lnTo>
                    <a:pt x="624" y="161"/>
                  </a:lnTo>
                  <a:lnTo>
                    <a:pt x="624" y="159"/>
                  </a:lnTo>
                  <a:lnTo>
                    <a:pt x="622" y="159"/>
                  </a:lnTo>
                  <a:lnTo>
                    <a:pt x="624" y="159"/>
                  </a:lnTo>
                  <a:lnTo>
                    <a:pt x="622" y="159"/>
                  </a:lnTo>
                  <a:lnTo>
                    <a:pt x="622" y="157"/>
                  </a:lnTo>
                  <a:lnTo>
                    <a:pt x="622" y="155"/>
                  </a:lnTo>
                  <a:lnTo>
                    <a:pt x="622" y="153"/>
                  </a:lnTo>
                  <a:lnTo>
                    <a:pt x="620" y="153"/>
                  </a:lnTo>
                  <a:lnTo>
                    <a:pt x="618" y="152"/>
                  </a:lnTo>
                  <a:lnTo>
                    <a:pt x="618" y="153"/>
                  </a:lnTo>
                  <a:lnTo>
                    <a:pt x="618" y="152"/>
                  </a:lnTo>
                  <a:lnTo>
                    <a:pt x="616" y="152"/>
                  </a:lnTo>
                  <a:lnTo>
                    <a:pt x="616" y="150"/>
                  </a:lnTo>
                  <a:lnTo>
                    <a:pt x="614" y="150"/>
                  </a:lnTo>
                  <a:lnTo>
                    <a:pt x="611" y="146"/>
                  </a:lnTo>
                  <a:lnTo>
                    <a:pt x="611" y="144"/>
                  </a:lnTo>
                  <a:lnTo>
                    <a:pt x="611" y="142"/>
                  </a:lnTo>
                  <a:lnTo>
                    <a:pt x="609" y="142"/>
                  </a:lnTo>
                  <a:lnTo>
                    <a:pt x="611" y="140"/>
                  </a:lnTo>
                  <a:lnTo>
                    <a:pt x="609" y="140"/>
                  </a:lnTo>
                  <a:lnTo>
                    <a:pt x="609" y="138"/>
                  </a:lnTo>
                  <a:lnTo>
                    <a:pt x="609" y="136"/>
                  </a:lnTo>
                  <a:lnTo>
                    <a:pt x="611" y="134"/>
                  </a:lnTo>
                  <a:lnTo>
                    <a:pt x="613" y="132"/>
                  </a:lnTo>
                  <a:lnTo>
                    <a:pt x="613" y="130"/>
                  </a:lnTo>
                  <a:lnTo>
                    <a:pt x="613" y="129"/>
                  </a:lnTo>
                  <a:lnTo>
                    <a:pt x="613" y="127"/>
                  </a:lnTo>
                  <a:lnTo>
                    <a:pt x="614" y="125"/>
                  </a:lnTo>
                  <a:lnTo>
                    <a:pt x="616" y="125"/>
                  </a:lnTo>
                  <a:lnTo>
                    <a:pt x="614" y="125"/>
                  </a:lnTo>
                  <a:lnTo>
                    <a:pt x="616" y="123"/>
                  </a:lnTo>
                  <a:lnTo>
                    <a:pt x="616" y="125"/>
                  </a:lnTo>
                  <a:lnTo>
                    <a:pt x="616" y="123"/>
                  </a:lnTo>
                  <a:lnTo>
                    <a:pt x="618" y="123"/>
                  </a:lnTo>
                  <a:lnTo>
                    <a:pt x="620" y="123"/>
                  </a:lnTo>
                  <a:lnTo>
                    <a:pt x="622" y="123"/>
                  </a:lnTo>
                  <a:lnTo>
                    <a:pt x="622" y="125"/>
                  </a:lnTo>
                  <a:lnTo>
                    <a:pt x="622" y="127"/>
                  </a:lnTo>
                  <a:lnTo>
                    <a:pt x="624" y="127"/>
                  </a:lnTo>
                  <a:lnTo>
                    <a:pt x="624" y="129"/>
                  </a:lnTo>
                  <a:lnTo>
                    <a:pt x="626" y="129"/>
                  </a:lnTo>
                  <a:lnTo>
                    <a:pt x="624" y="129"/>
                  </a:lnTo>
                  <a:lnTo>
                    <a:pt x="626" y="132"/>
                  </a:lnTo>
                  <a:lnTo>
                    <a:pt x="628" y="134"/>
                  </a:lnTo>
                  <a:lnTo>
                    <a:pt x="628" y="132"/>
                  </a:lnTo>
                  <a:lnTo>
                    <a:pt x="628" y="134"/>
                  </a:lnTo>
                  <a:lnTo>
                    <a:pt x="630" y="136"/>
                  </a:lnTo>
                  <a:lnTo>
                    <a:pt x="630" y="138"/>
                  </a:lnTo>
                  <a:lnTo>
                    <a:pt x="632" y="140"/>
                  </a:lnTo>
                  <a:lnTo>
                    <a:pt x="632" y="138"/>
                  </a:lnTo>
                  <a:lnTo>
                    <a:pt x="634" y="140"/>
                  </a:lnTo>
                  <a:lnTo>
                    <a:pt x="632" y="140"/>
                  </a:lnTo>
                  <a:lnTo>
                    <a:pt x="632" y="142"/>
                  </a:lnTo>
                  <a:lnTo>
                    <a:pt x="632" y="140"/>
                  </a:lnTo>
                  <a:lnTo>
                    <a:pt x="630" y="140"/>
                  </a:lnTo>
                  <a:lnTo>
                    <a:pt x="632" y="140"/>
                  </a:lnTo>
                  <a:lnTo>
                    <a:pt x="632" y="142"/>
                  </a:lnTo>
                  <a:lnTo>
                    <a:pt x="636" y="144"/>
                  </a:lnTo>
                  <a:lnTo>
                    <a:pt x="637" y="144"/>
                  </a:lnTo>
                  <a:lnTo>
                    <a:pt x="639" y="144"/>
                  </a:lnTo>
                  <a:lnTo>
                    <a:pt x="639" y="142"/>
                  </a:lnTo>
                  <a:lnTo>
                    <a:pt x="639" y="140"/>
                  </a:lnTo>
                  <a:lnTo>
                    <a:pt x="641" y="140"/>
                  </a:lnTo>
                  <a:lnTo>
                    <a:pt x="643" y="140"/>
                  </a:lnTo>
                  <a:lnTo>
                    <a:pt x="645" y="140"/>
                  </a:lnTo>
                  <a:lnTo>
                    <a:pt x="645" y="142"/>
                  </a:lnTo>
                  <a:lnTo>
                    <a:pt x="645" y="140"/>
                  </a:lnTo>
                  <a:lnTo>
                    <a:pt x="645" y="142"/>
                  </a:lnTo>
                  <a:lnTo>
                    <a:pt x="647" y="142"/>
                  </a:lnTo>
                  <a:lnTo>
                    <a:pt x="647" y="140"/>
                  </a:lnTo>
                  <a:lnTo>
                    <a:pt x="647" y="138"/>
                  </a:lnTo>
                  <a:lnTo>
                    <a:pt x="647" y="136"/>
                  </a:lnTo>
                  <a:lnTo>
                    <a:pt x="647" y="134"/>
                  </a:lnTo>
                  <a:lnTo>
                    <a:pt x="647" y="132"/>
                  </a:lnTo>
                  <a:lnTo>
                    <a:pt x="645" y="132"/>
                  </a:lnTo>
                  <a:lnTo>
                    <a:pt x="647" y="130"/>
                  </a:lnTo>
                  <a:lnTo>
                    <a:pt x="645" y="130"/>
                  </a:lnTo>
                  <a:lnTo>
                    <a:pt x="645" y="129"/>
                  </a:lnTo>
                  <a:lnTo>
                    <a:pt x="645" y="127"/>
                  </a:lnTo>
                  <a:lnTo>
                    <a:pt x="647" y="125"/>
                  </a:lnTo>
                  <a:lnTo>
                    <a:pt x="647" y="127"/>
                  </a:lnTo>
                  <a:lnTo>
                    <a:pt x="647" y="125"/>
                  </a:lnTo>
                  <a:lnTo>
                    <a:pt x="647" y="127"/>
                  </a:lnTo>
                  <a:lnTo>
                    <a:pt x="647" y="125"/>
                  </a:lnTo>
                  <a:lnTo>
                    <a:pt x="649" y="127"/>
                  </a:lnTo>
                  <a:lnTo>
                    <a:pt x="647" y="127"/>
                  </a:lnTo>
                  <a:lnTo>
                    <a:pt x="647" y="129"/>
                  </a:lnTo>
                  <a:lnTo>
                    <a:pt x="647" y="130"/>
                  </a:lnTo>
                  <a:lnTo>
                    <a:pt x="649" y="130"/>
                  </a:lnTo>
                  <a:lnTo>
                    <a:pt x="649" y="132"/>
                  </a:lnTo>
                  <a:lnTo>
                    <a:pt x="647" y="132"/>
                  </a:lnTo>
                  <a:lnTo>
                    <a:pt x="647" y="134"/>
                  </a:lnTo>
                  <a:lnTo>
                    <a:pt x="649" y="134"/>
                  </a:lnTo>
                  <a:lnTo>
                    <a:pt x="651" y="132"/>
                  </a:lnTo>
                  <a:lnTo>
                    <a:pt x="651" y="134"/>
                  </a:lnTo>
                  <a:lnTo>
                    <a:pt x="653" y="134"/>
                  </a:lnTo>
                  <a:lnTo>
                    <a:pt x="653" y="132"/>
                  </a:lnTo>
                  <a:lnTo>
                    <a:pt x="651" y="132"/>
                  </a:lnTo>
                  <a:lnTo>
                    <a:pt x="651" y="130"/>
                  </a:lnTo>
                  <a:lnTo>
                    <a:pt x="653" y="130"/>
                  </a:lnTo>
                  <a:lnTo>
                    <a:pt x="653" y="129"/>
                  </a:lnTo>
                  <a:lnTo>
                    <a:pt x="651" y="129"/>
                  </a:lnTo>
                  <a:lnTo>
                    <a:pt x="651" y="127"/>
                  </a:lnTo>
                  <a:lnTo>
                    <a:pt x="651" y="129"/>
                  </a:lnTo>
                  <a:lnTo>
                    <a:pt x="651" y="127"/>
                  </a:lnTo>
                  <a:lnTo>
                    <a:pt x="651" y="125"/>
                  </a:lnTo>
                  <a:lnTo>
                    <a:pt x="649" y="125"/>
                  </a:lnTo>
                  <a:lnTo>
                    <a:pt x="651" y="123"/>
                  </a:lnTo>
                  <a:lnTo>
                    <a:pt x="649" y="123"/>
                  </a:lnTo>
                  <a:lnTo>
                    <a:pt x="647" y="123"/>
                  </a:lnTo>
                  <a:lnTo>
                    <a:pt x="649" y="121"/>
                  </a:lnTo>
                  <a:lnTo>
                    <a:pt x="649" y="119"/>
                  </a:lnTo>
                  <a:lnTo>
                    <a:pt x="647" y="119"/>
                  </a:lnTo>
                  <a:lnTo>
                    <a:pt x="647" y="121"/>
                  </a:lnTo>
                  <a:lnTo>
                    <a:pt x="645" y="123"/>
                  </a:lnTo>
                  <a:lnTo>
                    <a:pt x="645" y="121"/>
                  </a:lnTo>
                  <a:lnTo>
                    <a:pt x="643" y="119"/>
                  </a:lnTo>
                  <a:lnTo>
                    <a:pt x="643" y="117"/>
                  </a:lnTo>
                  <a:lnTo>
                    <a:pt x="645" y="117"/>
                  </a:lnTo>
                  <a:lnTo>
                    <a:pt x="645" y="115"/>
                  </a:lnTo>
                  <a:lnTo>
                    <a:pt x="643" y="115"/>
                  </a:lnTo>
                  <a:lnTo>
                    <a:pt x="645" y="115"/>
                  </a:lnTo>
                  <a:lnTo>
                    <a:pt x="645" y="113"/>
                  </a:lnTo>
                  <a:lnTo>
                    <a:pt x="647" y="113"/>
                  </a:lnTo>
                  <a:lnTo>
                    <a:pt x="647" y="111"/>
                  </a:lnTo>
                  <a:lnTo>
                    <a:pt x="647" y="113"/>
                  </a:lnTo>
                  <a:lnTo>
                    <a:pt x="649" y="111"/>
                  </a:lnTo>
                  <a:lnTo>
                    <a:pt x="649" y="113"/>
                  </a:lnTo>
                  <a:lnTo>
                    <a:pt x="649" y="115"/>
                  </a:lnTo>
                  <a:lnTo>
                    <a:pt x="651" y="115"/>
                  </a:lnTo>
                  <a:lnTo>
                    <a:pt x="651" y="113"/>
                  </a:lnTo>
                  <a:lnTo>
                    <a:pt x="651" y="115"/>
                  </a:lnTo>
                  <a:lnTo>
                    <a:pt x="653" y="117"/>
                  </a:lnTo>
                  <a:lnTo>
                    <a:pt x="657" y="117"/>
                  </a:lnTo>
                  <a:lnTo>
                    <a:pt x="657" y="115"/>
                  </a:lnTo>
                  <a:lnTo>
                    <a:pt x="655" y="115"/>
                  </a:lnTo>
                  <a:lnTo>
                    <a:pt x="653" y="115"/>
                  </a:lnTo>
                  <a:lnTo>
                    <a:pt x="653" y="113"/>
                  </a:lnTo>
                  <a:lnTo>
                    <a:pt x="651" y="113"/>
                  </a:lnTo>
                  <a:lnTo>
                    <a:pt x="651" y="111"/>
                  </a:lnTo>
                  <a:lnTo>
                    <a:pt x="649" y="109"/>
                  </a:lnTo>
                  <a:lnTo>
                    <a:pt x="649" y="107"/>
                  </a:lnTo>
                  <a:lnTo>
                    <a:pt x="647" y="106"/>
                  </a:lnTo>
                  <a:lnTo>
                    <a:pt x="647" y="107"/>
                  </a:lnTo>
                  <a:lnTo>
                    <a:pt x="647" y="109"/>
                  </a:lnTo>
                  <a:lnTo>
                    <a:pt x="645" y="109"/>
                  </a:lnTo>
                  <a:lnTo>
                    <a:pt x="643" y="111"/>
                  </a:lnTo>
                  <a:lnTo>
                    <a:pt x="639" y="113"/>
                  </a:lnTo>
                  <a:lnTo>
                    <a:pt x="637" y="111"/>
                  </a:lnTo>
                  <a:lnTo>
                    <a:pt x="636" y="111"/>
                  </a:lnTo>
                  <a:lnTo>
                    <a:pt x="637" y="109"/>
                  </a:lnTo>
                  <a:lnTo>
                    <a:pt x="636" y="109"/>
                  </a:lnTo>
                  <a:lnTo>
                    <a:pt x="632" y="107"/>
                  </a:lnTo>
                  <a:lnTo>
                    <a:pt x="632" y="106"/>
                  </a:lnTo>
                  <a:lnTo>
                    <a:pt x="630" y="106"/>
                  </a:lnTo>
                  <a:lnTo>
                    <a:pt x="630" y="104"/>
                  </a:lnTo>
                  <a:lnTo>
                    <a:pt x="628" y="104"/>
                  </a:lnTo>
                  <a:lnTo>
                    <a:pt x="628" y="102"/>
                  </a:lnTo>
                  <a:lnTo>
                    <a:pt x="628" y="100"/>
                  </a:lnTo>
                  <a:lnTo>
                    <a:pt x="630" y="98"/>
                  </a:lnTo>
                  <a:lnTo>
                    <a:pt x="630" y="96"/>
                  </a:lnTo>
                  <a:lnTo>
                    <a:pt x="632" y="96"/>
                  </a:lnTo>
                  <a:lnTo>
                    <a:pt x="632" y="98"/>
                  </a:lnTo>
                  <a:lnTo>
                    <a:pt x="634" y="96"/>
                  </a:lnTo>
                  <a:lnTo>
                    <a:pt x="634" y="94"/>
                  </a:lnTo>
                  <a:lnTo>
                    <a:pt x="637" y="94"/>
                  </a:lnTo>
                  <a:lnTo>
                    <a:pt x="639" y="94"/>
                  </a:lnTo>
                  <a:lnTo>
                    <a:pt x="639" y="96"/>
                  </a:lnTo>
                  <a:lnTo>
                    <a:pt x="641" y="98"/>
                  </a:lnTo>
                  <a:lnTo>
                    <a:pt x="641" y="100"/>
                  </a:lnTo>
                  <a:lnTo>
                    <a:pt x="641" y="102"/>
                  </a:lnTo>
                  <a:lnTo>
                    <a:pt x="643" y="102"/>
                  </a:lnTo>
                  <a:lnTo>
                    <a:pt x="645" y="104"/>
                  </a:lnTo>
                  <a:lnTo>
                    <a:pt x="645" y="106"/>
                  </a:lnTo>
                  <a:lnTo>
                    <a:pt x="647" y="104"/>
                  </a:lnTo>
                  <a:lnTo>
                    <a:pt x="645" y="104"/>
                  </a:lnTo>
                  <a:lnTo>
                    <a:pt x="645" y="102"/>
                  </a:lnTo>
                  <a:lnTo>
                    <a:pt x="643" y="102"/>
                  </a:lnTo>
                  <a:lnTo>
                    <a:pt x="643" y="100"/>
                  </a:lnTo>
                  <a:lnTo>
                    <a:pt x="643" y="98"/>
                  </a:lnTo>
                  <a:lnTo>
                    <a:pt x="645" y="96"/>
                  </a:lnTo>
                  <a:lnTo>
                    <a:pt x="645" y="94"/>
                  </a:lnTo>
                  <a:lnTo>
                    <a:pt x="643" y="94"/>
                  </a:lnTo>
                  <a:lnTo>
                    <a:pt x="641" y="94"/>
                  </a:lnTo>
                  <a:lnTo>
                    <a:pt x="641" y="92"/>
                  </a:lnTo>
                  <a:lnTo>
                    <a:pt x="641" y="94"/>
                  </a:lnTo>
                  <a:lnTo>
                    <a:pt x="639" y="94"/>
                  </a:lnTo>
                  <a:lnTo>
                    <a:pt x="639" y="92"/>
                  </a:lnTo>
                  <a:lnTo>
                    <a:pt x="639" y="90"/>
                  </a:lnTo>
                  <a:lnTo>
                    <a:pt x="637" y="90"/>
                  </a:lnTo>
                  <a:lnTo>
                    <a:pt x="636" y="90"/>
                  </a:lnTo>
                  <a:lnTo>
                    <a:pt x="636" y="88"/>
                  </a:lnTo>
                  <a:lnTo>
                    <a:pt x="637" y="88"/>
                  </a:lnTo>
                  <a:lnTo>
                    <a:pt x="636" y="86"/>
                  </a:lnTo>
                  <a:lnTo>
                    <a:pt x="636" y="88"/>
                  </a:lnTo>
                  <a:lnTo>
                    <a:pt x="636" y="86"/>
                  </a:lnTo>
                  <a:lnTo>
                    <a:pt x="637" y="86"/>
                  </a:lnTo>
                  <a:lnTo>
                    <a:pt x="637" y="84"/>
                  </a:lnTo>
                  <a:lnTo>
                    <a:pt x="637" y="82"/>
                  </a:lnTo>
                  <a:lnTo>
                    <a:pt x="639" y="82"/>
                  </a:lnTo>
                  <a:lnTo>
                    <a:pt x="639" y="81"/>
                  </a:lnTo>
                  <a:lnTo>
                    <a:pt x="639" y="82"/>
                  </a:lnTo>
                  <a:lnTo>
                    <a:pt x="641" y="82"/>
                  </a:lnTo>
                  <a:lnTo>
                    <a:pt x="641" y="81"/>
                  </a:lnTo>
                  <a:lnTo>
                    <a:pt x="643" y="81"/>
                  </a:lnTo>
                  <a:lnTo>
                    <a:pt x="647" y="81"/>
                  </a:lnTo>
                  <a:lnTo>
                    <a:pt x="649" y="82"/>
                  </a:lnTo>
                  <a:lnTo>
                    <a:pt x="651" y="82"/>
                  </a:lnTo>
                  <a:lnTo>
                    <a:pt x="653" y="84"/>
                  </a:lnTo>
                  <a:lnTo>
                    <a:pt x="653" y="86"/>
                  </a:lnTo>
                  <a:lnTo>
                    <a:pt x="653" y="84"/>
                  </a:lnTo>
                  <a:lnTo>
                    <a:pt x="653" y="82"/>
                  </a:lnTo>
                  <a:lnTo>
                    <a:pt x="655" y="82"/>
                  </a:lnTo>
                  <a:lnTo>
                    <a:pt x="655" y="81"/>
                  </a:lnTo>
                  <a:lnTo>
                    <a:pt x="655" y="79"/>
                  </a:lnTo>
                  <a:lnTo>
                    <a:pt x="655" y="77"/>
                  </a:lnTo>
                  <a:lnTo>
                    <a:pt x="655" y="79"/>
                  </a:lnTo>
                  <a:lnTo>
                    <a:pt x="653" y="79"/>
                  </a:lnTo>
                  <a:lnTo>
                    <a:pt x="653" y="81"/>
                  </a:lnTo>
                  <a:lnTo>
                    <a:pt x="651" y="81"/>
                  </a:lnTo>
                  <a:lnTo>
                    <a:pt x="649" y="81"/>
                  </a:lnTo>
                  <a:lnTo>
                    <a:pt x="649" y="79"/>
                  </a:lnTo>
                  <a:lnTo>
                    <a:pt x="649" y="77"/>
                  </a:lnTo>
                  <a:lnTo>
                    <a:pt x="651" y="75"/>
                  </a:lnTo>
                  <a:lnTo>
                    <a:pt x="653" y="75"/>
                  </a:lnTo>
                  <a:lnTo>
                    <a:pt x="657" y="75"/>
                  </a:lnTo>
                  <a:lnTo>
                    <a:pt x="657" y="77"/>
                  </a:lnTo>
                  <a:lnTo>
                    <a:pt x="655" y="77"/>
                  </a:lnTo>
                  <a:lnTo>
                    <a:pt x="657" y="77"/>
                  </a:lnTo>
                  <a:close/>
                  <a:moveTo>
                    <a:pt x="691" y="67"/>
                  </a:moveTo>
                  <a:lnTo>
                    <a:pt x="689" y="69"/>
                  </a:lnTo>
                  <a:lnTo>
                    <a:pt x="687" y="73"/>
                  </a:lnTo>
                  <a:lnTo>
                    <a:pt x="687" y="75"/>
                  </a:lnTo>
                  <a:lnTo>
                    <a:pt x="685" y="75"/>
                  </a:lnTo>
                  <a:lnTo>
                    <a:pt x="684" y="75"/>
                  </a:lnTo>
                  <a:lnTo>
                    <a:pt x="684" y="77"/>
                  </a:lnTo>
                  <a:lnTo>
                    <a:pt x="684" y="79"/>
                  </a:lnTo>
                  <a:lnTo>
                    <a:pt x="682" y="79"/>
                  </a:lnTo>
                  <a:lnTo>
                    <a:pt x="678" y="81"/>
                  </a:lnTo>
                  <a:lnTo>
                    <a:pt x="674" y="81"/>
                  </a:lnTo>
                  <a:lnTo>
                    <a:pt x="674" y="79"/>
                  </a:lnTo>
                  <a:lnTo>
                    <a:pt x="674" y="81"/>
                  </a:lnTo>
                  <a:lnTo>
                    <a:pt x="672" y="81"/>
                  </a:lnTo>
                  <a:lnTo>
                    <a:pt x="674" y="81"/>
                  </a:lnTo>
                  <a:lnTo>
                    <a:pt x="674" y="82"/>
                  </a:lnTo>
                  <a:lnTo>
                    <a:pt x="672" y="82"/>
                  </a:lnTo>
                  <a:lnTo>
                    <a:pt x="670" y="82"/>
                  </a:lnTo>
                  <a:lnTo>
                    <a:pt x="666" y="82"/>
                  </a:lnTo>
                  <a:lnTo>
                    <a:pt x="666" y="81"/>
                  </a:lnTo>
                  <a:lnTo>
                    <a:pt x="672" y="81"/>
                  </a:lnTo>
                  <a:lnTo>
                    <a:pt x="670" y="81"/>
                  </a:lnTo>
                  <a:lnTo>
                    <a:pt x="664" y="81"/>
                  </a:lnTo>
                  <a:lnTo>
                    <a:pt x="662" y="79"/>
                  </a:lnTo>
                  <a:lnTo>
                    <a:pt x="662" y="77"/>
                  </a:lnTo>
                  <a:lnTo>
                    <a:pt x="668" y="75"/>
                  </a:lnTo>
                  <a:lnTo>
                    <a:pt x="670" y="75"/>
                  </a:lnTo>
                  <a:lnTo>
                    <a:pt x="668" y="73"/>
                  </a:lnTo>
                  <a:lnTo>
                    <a:pt x="670" y="71"/>
                  </a:lnTo>
                  <a:lnTo>
                    <a:pt x="672" y="71"/>
                  </a:lnTo>
                  <a:lnTo>
                    <a:pt x="672" y="69"/>
                  </a:lnTo>
                  <a:lnTo>
                    <a:pt x="676" y="69"/>
                  </a:lnTo>
                  <a:lnTo>
                    <a:pt x="682" y="65"/>
                  </a:lnTo>
                  <a:lnTo>
                    <a:pt x="689" y="65"/>
                  </a:lnTo>
                  <a:lnTo>
                    <a:pt x="691" y="65"/>
                  </a:lnTo>
                  <a:lnTo>
                    <a:pt x="691" y="67"/>
                  </a:lnTo>
                  <a:close/>
                  <a:moveTo>
                    <a:pt x="768" y="67"/>
                  </a:moveTo>
                  <a:lnTo>
                    <a:pt x="770" y="65"/>
                  </a:lnTo>
                  <a:lnTo>
                    <a:pt x="772" y="67"/>
                  </a:lnTo>
                  <a:lnTo>
                    <a:pt x="774" y="67"/>
                  </a:lnTo>
                  <a:lnTo>
                    <a:pt x="774" y="69"/>
                  </a:lnTo>
                  <a:lnTo>
                    <a:pt x="776" y="71"/>
                  </a:lnTo>
                  <a:lnTo>
                    <a:pt x="776" y="73"/>
                  </a:lnTo>
                  <a:lnTo>
                    <a:pt x="776" y="75"/>
                  </a:lnTo>
                  <a:lnTo>
                    <a:pt x="778" y="75"/>
                  </a:lnTo>
                  <a:lnTo>
                    <a:pt x="778" y="73"/>
                  </a:lnTo>
                  <a:lnTo>
                    <a:pt x="780" y="73"/>
                  </a:lnTo>
                  <a:lnTo>
                    <a:pt x="780" y="71"/>
                  </a:lnTo>
                  <a:lnTo>
                    <a:pt x="780" y="73"/>
                  </a:lnTo>
                  <a:lnTo>
                    <a:pt x="780" y="71"/>
                  </a:lnTo>
                  <a:lnTo>
                    <a:pt x="783" y="69"/>
                  </a:lnTo>
                  <a:lnTo>
                    <a:pt x="783" y="71"/>
                  </a:lnTo>
                  <a:lnTo>
                    <a:pt x="787" y="69"/>
                  </a:lnTo>
                  <a:lnTo>
                    <a:pt x="791" y="71"/>
                  </a:lnTo>
                  <a:lnTo>
                    <a:pt x="797" y="71"/>
                  </a:lnTo>
                  <a:lnTo>
                    <a:pt x="803" y="75"/>
                  </a:lnTo>
                  <a:lnTo>
                    <a:pt x="806" y="77"/>
                  </a:lnTo>
                  <a:lnTo>
                    <a:pt x="806" y="75"/>
                  </a:lnTo>
                  <a:lnTo>
                    <a:pt x="808" y="77"/>
                  </a:lnTo>
                  <a:lnTo>
                    <a:pt x="808" y="81"/>
                  </a:lnTo>
                  <a:lnTo>
                    <a:pt x="806" y="81"/>
                  </a:lnTo>
                  <a:lnTo>
                    <a:pt x="806" y="79"/>
                  </a:lnTo>
                  <a:lnTo>
                    <a:pt x="806" y="81"/>
                  </a:lnTo>
                  <a:lnTo>
                    <a:pt x="806" y="82"/>
                  </a:lnTo>
                  <a:lnTo>
                    <a:pt x="805" y="86"/>
                  </a:lnTo>
                  <a:lnTo>
                    <a:pt x="805" y="88"/>
                  </a:lnTo>
                  <a:lnTo>
                    <a:pt x="803" y="90"/>
                  </a:lnTo>
                  <a:lnTo>
                    <a:pt x="803" y="92"/>
                  </a:lnTo>
                  <a:lnTo>
                    <a:pt x="799" y="96"/>
                  </a:lnTo>
                  <a:lnTo>
                    <a:pt x="799" y="98"/>
                  </a:lnTo>
                  <a:lnTo>
                    <a:pt x="797" y="98"/>
                  </a:lnTo>
                  <a:lnTo>
                    <a:pt x="797" y="96"/>
                  </a:lnTo>
                  <a:lnTo>
                    <a:pt x="797" y="98"/>
                  </a:lnTo>
                  <a:lnTo>
                    <a:pt x="797" y="100"/>
                  </a:lnTo>
                  <a:lnTo>
                    <a:pt x="797" y="102"/>
                  </a:lnTo>
                  <a:lnTo>
                    <a:pt x="795" y="104"/>
                  </a:lnTo>
                  <a:lnTo>
                    <a:pt x="795" y="106"/>
                  </a:lnTo>
                  <a:lnTo>
                    <a:pt x="795" y="107"/>
                  </a:lnTo>
                  <a:lnTo>
                    <a:pt x="793" y="107"/>
                  </a:lnTo>
                  <a:lnTo>
                    <a:pt x="793" y="109"/>
                  </a:lnTo>
                  <a:lnTo>
                    <a:pt x="793" y="111"/>
                  </a:lnTo>
                  <a:lnTo>
                    <a:pt x="793" y="113"/>
                  </a:lnTo>
                  <a:lnTo>
                    <a:pt x="791" y="113"/>
                  </a:lnTo>
                  <a:lnTo>
                    <a:pt x="789" y="113"/>
                  </a:lnTo>
                  <a:lnTo>
                    <a:pt x="787" y="115"/>
                  </a:lnTo>
                  <a:lnTo>
                    <a:pt x="785" y="115"/>
                  </a:lnTo>
                  <a:lnTo>
                    <a:pt x="791" y="115"/>
                  </a:lnTo>
                  <a:lnTo>
                    <a:pt x="791" y="117"/>
                  </a:lnTo>
                  <a:lnTo>
                    <a:pt x="789" y="121"/>
                  </a:lnTo>
                  <a:lnTo>
                    <a:pt x="789" y="123"/>
                  </a:lnTo>
                  <a:lnTo>
                    <a:pt x="787" y="123"/>
                  </a:lnTo>
                  <a:lnTo>
                    <a:pt x="787" y="125"/>
                  </a:lnTo>
                  <a:lnTo>
                    <a:pt x="785" y="127"/>
                  </a:lnTo>
                  <a:lnTo>
                    <a:pt x="785" y="129"/>
                  </a:lnTo>
                  <a:lnTo>
                    <a:pt x="783" y="132"/>
                  </a:lnTo>
                  <a:lnTo>
                    <a:pt x="783" y="134"/>
                  </a:lnTo>
                  <a:lnTo>
                    <a:pt x="783" y="136"/>
                  </a:lnTo>
                  <a:lnTo>
                    <a:pt x="780" y="138"/>
                  </a:lnTo>
                  <a:lnTo>
                    <a:pt x="780" y="140"/>
                  </a:lnTo>
                  <a:lnTo>
                    <a:pt x="780" y="142"/>
                  </a:lnTo>
                  <a:lnTo>
                    <a:pt x="778" y="142"/>
                  </a:lnTo>
                  <a:lnTo>
                    <a:pt x="774" y="144"/>
                  </a:lnTo>
                  <a:lnTo>
                    <a:pt x="774" y="142"/>
                  </a:lnTo>
                  <a:lnTo>
                    <a:pt x="772" y="142"/>
                  </a:lnTo>
                  <a:lnTo>
                    <a:pt x="770" y="142"/>
                  </a:lnTo>
                  <a:lnTo>
                    <a:pt x="764" y="140"/>
                  </a:lnTo>
                  <a:lnTo>
                    <a:pt x="762" y="140"/>
                  </a:lnTo>
                  <a:lnTo>
                    <a:pt x="760" y="140"/>
                  </a:lnTo>
                  <a:lnTo>
                    <a:pt x="760" y="138"/>
                  </a:lnTo>
                  <a:lnTo>
                    <a:pt x="758" y="138"/>
                  </a:lnTo>
                  <a:lnTo>
                    <a:pt x="757" y="138"/>
                  </a:lnTo>
                  <a:lnTo>
                    <a:pt x="755" y="140"/>
                  </a:lnTo>
                  <a:lnTo>
                    <a:pt x="751" y="140"/>
                  </a:lnTo>
                  <a:lnTo>
                    <a:pt x="747" y="140"/>
                  </a:lnTo>
                  <a:lnTo>
                    <a:pt x="745" y="140"/>
                  </a:lnTo>
                  <a:lnTo>
                    <a:pt x="743" y="140"/>
                  </a:lnTo>
                  <a:lnTo>
                    <a:pt x="743" y="142"/>
                  </a:lnTo>
                  <a:lnTo>
                    <a:pt x="745" y="142"/>
                  </a:lnTo>
                  <a:lnTo>
                    <a:pt x="749" y="144"/>
                  </a:lnTo>
                  <a:lnTo>
                    <a:pt x="751" y="144"/>
                  </a:lnTo>
                  <a:lnTo>
                    <a:pt x="751" y="142"/>
                  </a:lnTo>
                  <a:lnTo>
                    <a:pt x="753" y="142"/>
                  </a:lnTo>
                  <a:lnTo>
                    <a:pt x="751" y="142"/>
                  </a:lnTo>
                  <a:lnTo>
                    <a:pt x="753" y="144"/>
                  </a:lnTo>
                  <a:lnTo>
                    <a:pt x="751" y="144"/>
                  </a:lnTo>
                  <a:lnTo>
                    <a:pt x="751" y="146"/>
                  </a:lnTo>
                  <a:lnTo>
                    <a:pt x="753" y="148"/>
                  </a:lnTo>
                  <a:lnTo>
                    <a:pt x="755" y="148"/>
                  </a:lnTo>
                  <a:lnTo>
                    <a:pt x="755" y="150"/>
                  </a:lnTo>
                  <a:lnTo>
                    <a:pt x="755" y="152"/>
                  </a:lnTo>
                  <a:lnTo>
                    <a:pt x="757" y="153"/>
                  </a:lnTo>
                  <a:lnTo>
                    <a:pt x="757" y="155"/>
                  </a:lnTo>
                  <a:lnTo>
                    <a:pt x="757" y="157"/>
                  </a:lnTo>
                  <a:lnTo>
                    <a:pt x="755" y="159"/>
                  </a:lnTo>
                  <a:lnTo>
                    <a:pt x="755" y="161"/>
                  </a:lnTo>
                  <a:lnTo>
                    <a:pt x="753" y="163"/>
                  </a:lnTo>
                  <a:lnTo>
                    <a:pt x="751" y="163"/>
                  </a:lnTo>
                  <a:lnTo>
                    <a:pt x="751" y="165"/>
                  </a:lnTo>
                  <a:lnTo>
                    <a:pt x="751" y="167"/>
                  </a:lnTo>
                  <a:lnTo>
                    <a:pt x="749" y="169"/>
                  </a:lnTo>
                  <a:lnTo>
                    <a:pt x="749" y="173"/>
                  </a:lnTo>
                  <a:lnTo>
                    <a:pt x="747" y="175"/>
                  </a:lnTo>
                  <a:lnTo>
                    <a:pt x="747" y="176"/>
                  </a:lnTo>
                  <a:lnTo>
                    <a:pt x="745" y="178"/>
                  </a:lnTo>
                  <a:lnTo>
                    <a:pt x="747" y="178"/>
                  </a:lnTo>
                  <a:lnTo>
                    <a:pt x="747" y="176"/>
                  </a:lnTo>
                  <a:lnTo>
                    <a:pt x="749" y="176"/>
                  </a:lnTo>
                  <a:lnTo>
                    <a:pt x="747" y="178"/>
                  </a:lnTo>
                  <a:lnTo>
                    <a:pt x="749" y="180"/>
                  </a:lnTo>
                  <a:lnTo>
                    <a:pt x="747" y="180"/>
                  </a:lnTo>
                  <a:lnTo>
                    <a:pt x="747" y="182"/>
                  </a:lnTo>
                  <a:lnTo>
                    <a:pt x="747" y="180"/>
                  </a:lnTo>
                  <a:lnTo>
                    <a:pt x="745" y="180"/>
                  </a:lnTo>
                  <a:lnTo>
                    <a:pt x="743" y="180"/>
                  </a:lnTo>
                  <a:lnTo>
                    <a:pt x="743" y="178"/>
                  </a:lnTo>
                  <a:lnTo>
                    <a:pt x="739" y="180"/>
                  </a:lnTo>
                  <a:lnTo>
                    <a:pt x="737" y="180"/>
                  </a:lnTo>
                  <a:lnTo>
                    <a:pt x="730" y="182"/>
                  </a:lnTo>
                  <a:lnTo>
                    <a:pt x="732" y="180"/>
                  </a:lnTo>
                  <a:lnTo>
                    <a:pt x="730" y="180"/>
                  </a:lnTo>
                  <a:lnTo>
                    <a:pt x="730" y="178"/>
                  </a:lnTo>
                  <a:lnTo>
                    <a:pt x="730" y="176"/>
                  </a:lnTo>
                  <a:lnTo>
                    <a:pt x="732" y="175"/>
                  </a:lnTo>
                  <a:lnTo>
                    <a:pt x="730" y="175"/>
                  </a:lnTo>
                  <a:lnTo>
                    <a:pt x="732" y="175"/>
                  </a:lnTo>
                  <a:lnTo>
                    <a:pt x="735" y="173"/>
                  </a:lnTo>
                  <a:lnTo>
                    <a:pt x="732" y="173"/>
                  </a:lnTo>
                  <a:lnTo>
                    <a:pt x="730" y="173"/>
                  </a:lnTo>
                  <a:lnTo>
                    <a:pt x="730" y="171"/>
                  </a:lnTo>
                  <a:lnTo>
                    <a:pt x="730" y="169"/>
                  </a:lnTo>
                  <a:lnTo>
                    <a:pt x="730" y="167"/>
                  </a:lnTo>
                  <a:lnTo>
                    <a:pt x="730" y="165"/>
                  </a:lnTo>
                  <a:lnTo>
                    <a:pt x="730" y="163"/>
                  </a:lnTo>
                  <a:lnTo>
                    <a:pt x="730" y="161"/>
                  </a:lnTo>
                  <a:lnTo>
                    <a:pt x="730" y="159"/>
                  </a:lnTo>
                  <a:lnTo>
                    <a:pt x="730" y="157"/>
                  </a:lnTo>
                  <a:lnTo>
                    <a:pt x="730" y="155"/>
                  </a:lnTo>
                  <a:lnTo>
                    <a:pt x="730" y="153"/>
                  </a:lnTo>
                  <a:lnTo>
                    <a:pt x="730" y="152"/>
                  </a:lnTo>
                  <a:lnTo>
                    <a:pt x="728" y="152"/>
                  </a:lnTo>
                  <a:lnTo>
                    <a:pt x="728" y="150"/>
                  </a:lnTo>
                  <a:lnTo>
                    <a:pt x="728" y="148"/>
                  </a:lnTo>
                  <a:lnTo>
                    <a:pt x="726" y="146"/>
                  </a:lnTo>
                  <a:lnTo>
                    <a:pt x="726" y="144"/>
                  </a:lnTo>
                  <a:lnTo>
                    <a:pt x="724" y="144"/>
                  </a:lnTo>
                  <a:lnTo>
                    <a:pt x="724" y="142"/>
                  </a:lnTo>
                  <a:lnTo>
                    <a:pt x="722" y="142"/>
                  </a:lnTo>
                  <a:lnTo>
                    <a:pt x="724" y="142"/>
                  </a:lnTo>
                  <a:lnTo>
                    <a:pt x="724" y="140"/>
                  </a:lnTo>
                  <a:lnTo>
                    <a:pt x="724" y="138"/>
                  </a:lnTo>
                  <a:lnTo>
                    <a:pt x="722" y="138"/>
                  </a:lnTo>
                  <a:lnTo>
                    <a:pt x="722" y="136"/>
                  </a:lnTo>
                  <a:lnTo>
                    <a:pt x="722" y="134"/>
                  </a:lnTo>
                  <a:lnTo>
                    <a:pt x="722" y="132"/>
                  </a:lnTo>
                  <a:lnTo>
                    <a:pt x="722" y="130"/>
                  </a:lnTo>
                  <a:lnTo>
                    <a:pt x="722" y="129"/>
                  </a:lnTo>
                  <a:lnTo>
                    <a:pt x="722" y="127"/>
                  </a:lnTo>
                  <a:lnTo>
                    <a:pt x="722" y="125"/>
                  </a:lnTo>
                  <a:lnTo>
                    <a:pt x="722" y="123"/>
                  </a:lnTo>
                  <a:lnTo>
                    <a:pt x="722" y="121"/>
                  </a:lnTo>
                  <a:lnTo>
                    <a:pt x="724" y="121"/>
                  </a:lnTo>
                  <a:lnTo>
                    <a:pt x="724" y="119"/>
                  </a:lnTo>
                  <a:lnTo>
                    <a:pt x="724" y="117"/>
                  </a:lnTo>
                  <a:lnTo>
                    <a:pt x="724" y="115"/>
                  </a:lnTo>
                  <a:lnTo>
                    <a:pt x="724" y="113"/>
                  </a:lnTo>
                  <a:lnTo>
                    <a:pt x="724" y="111"/>
                  </a:lnTo>
                  <a:lnTo>
                    <a:pt x="722" y="109"/>
                  </a:lnTo>
                  <a:lnTo>
                    <a:pt x="722" y="107"/>
                  </a:lnTo>
                  <a:lnTo>
                    <a:pt x="724" y="106"/>
                  </a:lnTo>
                  <a:lnTo>
                    <a:pt x="722" y="106"/>
                  </a:lnTo>
                  <a:lnTo>
                    <a:pt x="722" y="104"/>
                  </a:lnTo>
                  <a:lnTo>
                    <a:pt x="722" y="102"/>
                  </a:lnTo>
                  <a:lnTo>
                    <a:pt x="722" y="100"/>
                  </a:lnTo>
                  <a:lnTo>
                    <a:pt x="722" y="98"/>
                  </a:lnTo>
                  <a:lnTo>
                    <a:pt x="722" y="96"/>
                  </a:lnTo>
                  <a:lnTo>
                    <a:pt x="722" y="94"/>
                  </a:lnTo>
                  <a:lnTo>
                    <a:pt x="724" y="94"/>
                  </a:lnTo>
                  <a:lnTo>
                    <a:pt x="724" y="96"/>
                  </a:lnTo>
                  <a:lnTo>
                    <a:pt x="724" y="94"/>
                  </a:lnTo>
                  <a:lnTo>
                    <a:pt x="722" y="92"/>
                  </a:lnTo>
                  <a:lnTo>
                    <a:pt x="722" y="90"/>
                  </a:lnTo>
                  <a:lnTo>
                    <a:pt x="722" y="88"/>
                  </a:lnTo>
                  <a:lnTo>
                    <a:pt x="722" y="86"/>
                  </a:lnTo>
                  <a:lnTo>
                    <a:pt x="724" y="86"/>
                  </a:lnTo>
                  <a:lnTo>
                    <a:pt x="726" y="84"/>
                  </a:lnTo>
                  <a:lnTo>
                    <a:pt x="728" y="86"/>
                  </a:lnTo>
                  <a:lnTo>
                    <a:pt x="728" y="84"/>
                  </a:lnTo>
                  <a:lnTo>
                    <a:pt x="730" y="84"/>
                  </a:lnTo>
                  <a:lnTo>
                    <a:pt x="732" y="88"/>
                  </a:lnTo>
                  <a:lnTo>
                    <a:pt x="732" y="90"/>
                  </a:lnTo>
                  <a:lnTo>
                    <a:pt x="735" y="92"/>
                  </a:lnTo>
                  <a:lnTo>
                    <a:pt x="739" y="92"/>
                  </a:lnTo>
                  <a:lnTo>
                    <a:pt x="737" y="90"/>
                  </a:lnTo>
                  <a:lnTo>
                    <a:pt x="735" y="88"/>
                  </a:lnTo>
                  <a:lnTo>
                    <a:pt x="733" y="88"/>
                  </a:lnTo>
                  <a:lnTo>
                    <a:pt x="733" y="86"/>
                  </a:lnTo>
                  <a:lnTo>
                    <a:pt x="732" y="86"/>
                  </a:lnTo>
                  <a:lnTo>
                    <a:pt x="732" y="84"/>
                  </a:lnTo>
                  <a:lnTo>
                    <a:pt x="732" y="82"/>
                  </a:lnTo>
                  <a:lnTo>
                    <a:pt x="733" y="81"/>
                  </a:lnTo>
                  <a:lnTo>
                    <a:pt x="732" y="81"/>
                  </a:lnTo>
                  <a:lnTo>
                    <a:pt x="732" y="79"/>
                  </a:lnTo>
                  <a:lnTo>
                    <a:pt x="732" y="81"/>
                  </a:lnTo>
                  <a:lnTo>
                    <a:pt x="730" y="81"/>
                  </a:lnTo>
                  <a:lnTo>
                    <a:pt x="728" y="81"/>
                  </a:lnTo>
                  <a:lnTo>
                    <a:pt x="728" y="79"/>
                  </a:lnTo>
                  <a:lnTo>
                    <a:pt x="728" y="77"/>
                  </a:lnTo>
                  <a:lnTo>
                    <a:pt x="728" y="75"/>
                  </a:lnTo>
                  <a:lnTo>
                    <a:pt x="728" y="73"/>
                  </a:lnTo>
                  <a:lnTo>
                    <a:pt x="728" y="71"/>
                  </a:lnTo>
                  <a:lnTo>
                    <a:pt x="732" y="69"/>
                  </a:lnTo>
                  <a:lnTo>
                    <a:pt x="733" y="69"/>
                  </a:lnTo>
                  <a:lnTo>
                    <a:pt x="735" y="69"/>
                  </a:lnTo>
                  <a:lnTo>
                    <a:pt x="735" y="67"/>
                  </a:lnTo>
                  <a:lnTo>
                    <a:pt x="737" y="65"/>
                  </a:lnTo>
                  <a:lnTo>
                    <a:pt x="741" y="65"/>
                  </a:lnTo>
                  <a:lnTo>
                    <a:pt x="743" y="63"/>
                  </a:lnTo>
                  <a:lnTo>
                    <a:pt x="749" y="63"/>
                  </a:lnTo>
                  <a:lnTo>
                    <a:pt x="751" y="63"/>
                  </a:lnTo>
                  <a:lnTo>
                    <a:pt x="751" y="67"/>
                  </a:lnTo>
                  <a:lnTo>
                    <a:pt x="753" y="67"/>
                  </a:lnTo>
                  <a:lnTo>
                    <a:pt x="753" y="65"/>
                  </a:lnTo>
                  <a:lnTo>
                    <a:pt x="753" y="63"/>
                  </a:lnTo>
                  <a:lnTo>
                    <a:pt x="753" y="61"/>
                  </a:lnTo>
                  <a:lnTo>
                    <a:pt x="755" y="61"/>
                  </a:lnTo>
                  <a:lnTo>
                    <a:pt x="757" y="61"/>
                  </a:lnTo>
                  <a:lnTo>
                    <a:pt x="760" y="61"/>
                  </a:lnTo>
                  <a:lnTo>
                    <a:pt x="764" y="63"/>
                  </a:lnTo>
                  <a:lnTo>
                    <a:pt x="768" y="63"/>
                  </a:lnTo>
                  <a:lnTo>
                    <a:pt x="768" y="65"/>
                  </a:lnTo>
                  <a:lnTo>
                    <a:pt x="768" y="67"/>
                  </a:lnTo>
                  <a:close/>
                  <a:moveTo>
                    <a:pt x="309" y="38"/>
                  </a:moveTo>
                  <a:lnTo>
                    <a:pt x="313" y="40"/>
                  </a:lnTo>
                  <a:lnTo>
                    <a:pt x="315" y="40"/>
                  </a:lnTo>
                  <a:lnTo>
                    <a:pt x="315" y="42"/>
                  </a:lnTo>
                  <a:lnTo>
                    <a:pt x="317" y="42"/>
                  </a:lnTo>
                  <a:lnTo>
                    <a:pt x="319" y="44"/>
                  </a:lnTo>
                  <a:lnTo>
                    <a:pt x="319" y="46"/>
                  </a:lnTo>
                  <a:lnTo>
                    <a:pt x="321" y="46"/>
                  </a:lnTo>
                  <a:lnTo>
                    <a:pt x="326" y="52"/>
                  </a:lnTo>
                  <a:lnTo>
                    <a:pt x="332" y="56"/>
                  </a:lnTo>
                  <a:lnTo>
                    <a:pt x="336" y="56"/>
                  </a:lnTo>
                  <a:lnTo>
                    <a:pt x="338" y="58"/>
                  </a:lnTo>
                  <a:lnTo>
                    <a:pt x="342" y="58"/>
                  </a:lnTo>
                  <a:lnTo>
                    <a:pt x="340" y="58"/>
                  </a:lnTo>
                  <a:lnTo>
                    <a:pt x="340" y="59"/>
                  </a:lnTo>
                  <a:lnTo>
                    <a:pt x="340" y="61"/>
                  </a:lnTo>
                  <a:lnTo>
                    <a:pt x="338" y="65"/>
                  </a:lnTo>
                  <a:lnTo>
                    <a:pt x="338" y="67"/>
                  </a:lnTo>
                  <a:lnTo>
                    <a:pt x="338" y="69"/>
                  </a:lnTo>
                  <a:lnTo>
                    <a:pt x="340" y="69"/>
                  </a:lnTo>
                  <a:lnTo>
                    <a:pt x="338" y="67"/>
                  </a:lnTo>
                  <a:lnTo>
                    <a:pt x="338" y="65"/>
                  </a:lnTo>
                  <a:lnTo>
                    <a:pt x="340" y="65"/>
                  </a:lnTo>
                  <a:lnTo>
                    <a:pt x="340" y="63"/>
                  </a:lnTo>
                  <a:lnTo>
                    <a:pt x="342" y="63"/>
                  </a:lnTo>
                  <a:lnTo>
                    <a:pt x="342" y="61"/>
                  </a:lnTo>
                  <a:lnTo>
                    <a:pt x="342" y="59"/>
                  </a:lnTo>
                  <a:lnTo>
                    <a:pt x="344" y="58"/>
                  </a:lnTo>
                  <a:lnTo>
                    <a:pt x="346" y="59"/>
                  </a:lnTo>
                  <a:lnTo>
                    <a:pt x="348" y="58"/>
                  </a:lnTo>
                  <a:lnTo>
                    <a:pt x="348" y="59"/>
                  </a:lnTo>
                  <a:lnTo>
                    <a:pt x="349" y="59"/>
                  </a:lnTo>
                  <a:lnTo>
                    <a:pt x="349" y="61"/>
                  </a:lnTo>
                  <a:lnTo>
                    <a:pt x="349" y="63"/>
                  </a:lnTo>
                  <a:lnTo>
                    <a:pt x="349" y="65"/>
                  </a:lnTo>
                  <a:lnTo>
                    <a:pt x="349" y="67"/>
                  </a:lnTo>
                  <a:lnTo>
                    <a:pt x="348" y="67"/>
                  </a:lnTo>
                  <a:lnTo>
                    <a:pt x="348" y="69"/>
                  </a:lnTo>
                  <a:lnTo>
                    <a:pt x="348" y="71"/>
                  </a:lnTo>
                  <a:lnTo>
                    <a:pt x="348" y="73"/>
                  </a:lnTo>
                  <a:lnTo>
                    <a:pt x="348" y="71"/>
                  </a:lnTo>
                  <a:lnTo>
                    <a:pt x="349" y="71"/>
                  </a:lnTo>
                  <a:lnTo>
                    <a:pt x="351" y="71"/>
                  </a:lnTo>
                  <a:lnTo>
                    <a:pt x="351" y="69"/>
                  </a:lnTo>
                  <a:lnTo>
                    <a:pt x="353" y="67"/>
                  </a:lnTo>
                  <a:lnTo>
                    <a:pt x="353" y="65"/>
                  </a:lnTo>
                  <a:lnTo>
                    <a:pt x="353" y="63"/>
                  </a:lnTo>
                  <a:lnTo>
                    <a:pt x="353" y="61"/>
                  </a:lnTo>
                  <a:lnTo>
                    <a:pt x="353" y="59"/>
                  </a:lnTo>
                  <a:lnTo>
                    <a:pt x="355" y="59"/>
                  </a:lnTo>
                  <a:lnTo>
                    <a:pt x="357" y="58"/>
                  </a:lnTo>
                  <a:lnTo>
                    <a:pt x="359" y="58"/>
                  </a:lnTo>
                  <a:lnTo>
                    <a:pt x="361" y="56"/>
                  </a:lnTo>
                  <a:lnTo>
                    <a:pt x="365" y="56"/>
                  </a:lnTo>
                  <a:lnTo>
                    <a:pt x="371" y="58"/>
                  </a:lnTo>
                  <a:lnTo>
                    <a:pt x="376" y="58"/>
                  </a:lnTo>
                  <a:lnTo>
                    <a:pt x="380" y="61"/>
                  </a:lnTo>
                  <a:lnTo>
                    <a:pt x="384" y="67"/>
                  </a:lnTo>
                  <a:lnTo>
                    <a:pt x="388" y="71"/>
                  </a:lnTo>
                  <a:lnTo>
                    <a:pt x="392" y="77"/>
                  </a:lnTo>
                  <a:lnTo>
                    <a:pt x="392" y="79"/>
                  </a:lnTo>
                  <a:lnTo>
                    <a:pt x="394" y="79"/>
                  </a:lnTo>
                  <a:lnTo>
                    <a:pt x="396" y="81"/>
                  </a:lnTo>
                  <a:lnTo>
                    <a:pt x="399" y="84"/>
                  </a:lnTo>
                  <a:lnTo>
                    <a:pt x="399" y="86"/>
                  </a:lnTo>
                  <a:lnTo>
                    <a:pt x="403" y="90"/>
                  </a:lnTo>
                  <a:lnTo>
                    <a:pt x="405" y="90"/>
                  </a:lnTo>
                  <a:lnTo>
                    <a:pt x="405" y="92"/>
                  </a:lnTo>
                  <a:lnTo>
                    <a:pt x="407" y="94"/>
                  </a:lnTo>
                  <a:lnTo>
                    <a:pt x="407" y="96"/>
                  </a:lnTo>
                  <a:lnTo>
                    <a:pt x="409" y="98"/>
                  </a:lnTo>
                  <a:lnTo>
                    <a:pt x="409" y="100"/>
                  </a:lnTo>
                  <a:lnTo>
                    <a:pt x="409" y="102"/>
                  </a:lnTo>
                  <a:lnTo>
                    <a:pt x="407" y="102"/>
                  </a:lnTo>
                  <a:lnTo>
                    <a:pt x="407" y="104"/>
                  </a:lnTo>
                  <a:lnTo>
                    <a:pt x="405" y="104"/>
                  </a:lnTo>
                  <a:lnTo>
                    <a:pt x="405" y="106"/>
                  </a:lnTo>
                  <a:lnTo>
                    <a:pt x="403" y="107"/>
                  </a:lnTo>
                  <a:lnTo>
                    <a:pt x="399" y="109"/>
                  </a:lnTo>
                  <a:lnTo>
                    <a:pt x="396" y="111"/>
                  </a:lnTo>
                  <a:lnTo>
                    <a:pt x="392" y="113"/>
                  </a:lnTo>
                  <a:lnTo>
                    <a:pt x="390" y="115"/>
                  </a:lnTo>
                  <a:lnTo>
                    <a:pt x="388" y="117"/>
                  </a:lnTo>
                  <a:lnTo>
                    <a:pt x="386" y="117"/>
                  </a:lnTo>
                  <a:lnTo>
                    <a:pt x="386" y="119"/>
                  </a:lnTo>
                  <a:lnTo>
                    <a:pt x="384" y="119"/>
                  </a:lnTo>
                  <a:lnTo>
                    <a:pt x="382" y="121"/>
                  </a:lnTo>
                  <a:lnTo>
                    <a:pt x="380" y="123"/>
                  </a:lnTo>
                  <a:lnTo>
                    <a:pt x="378" y="125"/>
                  </a:lnTo>
                  <a:lnTo>
                    <a:pt x="376" y="125"/>
                  </a:lnTo>
                  <a:lnTo>
                    <a:pt x="373" y="129"/>
                  </a:lnTo>
                  <a:lnTo>
                    <a:pt x="371" y="129"/>
                  </a:lnTo>
                  <a:lnTo>
                    <a:pt x="369" y="130"/>
                  </a:lnTo>
                  <a:lnTo>
                    <a:pt x="367" y="132"/>
                  </a:lnTo>
                  <a:lnTo>
                    <a:pt x="367" y="134"/>
                  </a:lnTo>
                  <a:lnTo>
                    <a:pt x="363" y="134"/>
                  </a:lnTo>
                  <a:lnTo>
                    <a:pt x="359" y="138"/>
                  </a:lnTo>
                  <a:lnTo>
                    <a:pt x="359" y="140"/>
                  </a:lnTo>
                  <a:lnTo>
                    <a:pt x="357" y="140"/>
                  </a:lnTo>
                  <a:lnTo>
                    <a:pt x="355" y="142"/>
                  </a:lnTo>
                  <a:lnTo>
                    <a:pt x="351" y="144"/>
                  </a:lnTo>
                  <a:lnTo>
                    <a:pt x="349" y="148"/>
                  </a:lnTo>
                  <a:lnTo>
                    <a:pt x="348" y="148"/>
                  </a:lnTo>
                  <a:lnTo>
                    <a:pt x="348" y="150"/>
                  </a:lnTo>
                  <a:lnTo>
                    <a:pt x="348" y="152"/>
                  </a:lnTo>
                  <a:lnTo>
                    <a:pt x="348" y="153"/>
                  </a:lnTo>
                  <a:lnTo>
                    <a:pt x="348" y="155"/>
                  </a:lnTo>
                  <a:lnTo>
                    <a:pt x="346" y="155"/>
                  </a:lnTo>
                  <a:lnTo>
                    <a:pt x="346" y="157"/>
                  </a:lnTo>
                  <a:lnTo>
                    <a:pt x="346" y="159"/>
                  </a:lnTo>
                  <a:lnTo>
                    <a:pt x="346" y="161"/>
                  </a:lnTo>
                  <a:lnTo>
                    <a:pt x="346" y="163"/>
                  </a:lnTo>
                  <a:lnTo>
                    <a:pt x="344" y="163"/>
                  </a:lnTo>
                  <a:lnTo>
                    <a:pt x="340" y="167"/>
                  </a:lnTo>
                  <a:lnTo>
                    <a:pt x="338" y="169"/>
                  </a:lnTo>
                  <a:lnTo>
                    <a:pt x="336" y="169"/>
                  </a:lnTo>
                  <a:lnTo>
                    <a:pt x="332" y="169"/>
                  </a:lnTo>
                  <a:lnTo>
                    <a:pt x="332" y="167"/>
                  </a:lnTo>
                  <a:lnTo>
                    <a:pt x="330" y="167"/>
                  </a:lnTo>
                  <a:lnTo>
                    <a:pt x="330" y="169"/>
                  </a:lnTo>
                  <a:lnTo>
                    <a:pt x="332" y="169"/>
                  </a:lnTo>
                  <a:lnTo>
                    <a:pt x="332" y="171"/>
                  </a:lnTo>
                  <a:lnTo>
                    <a:pt x="332" y="173"/>
                  </a:lnTo>
                  <a:lnTo>
                    <a:pt x="332" y="175"/>
                  </a:lnTo>
                  <a:lnTo>
                    <a:pt x="332" y="176"/>
                  </a:lnTo>
                  <a:lnTo>
                    <a:pt x="330" y="180"/>
                  </a:lnTo>
                  <a:lnTo>
                    <a:pt x="328" y="180"/>
                  </a:lnTo>
                  <a:lnTo>
                    <a:pt x="328" y="182"/>
                  </a:lnTo>
                  <a:lnTo>
                    <a:pt x="328" y="184"/>
                  </a:lnTo>
                  <a:lnTo>
                    <a:pt x="328" y="186"/>
                  </a:lnTo>
                  <a:lnTo>
                    <a:pt x="328" y="188"/>
                  </a:lnTo>
                  <a:lnTo>
                    <a:pt x="328" y="190"/>
                  </a:lnTo>
                  <a:lnTo>
                    <a:pt x="328" y="192"/>
                  </a:lnTo>
                  <a:lnTo>
                    <a:pt x="328" y="194"/>
                  </a:lnTo>
                  <a:lnTo>
                    <a:pt x="328" y="196"/>
                  </a:lnTo>
                  <a:lnTo>
                    <a:pt x="328" y="198"/>
                  </a:lnTo>
                  <a:lnTo>
                    <a:pt x="328" y="200"/>
                  </a:lnTo>
                  <a:lnTo>
                    <a:pt x="326" y="203"/>
                  </a:lnTo>
                  <a:lnTo>
                    <a:pt x="325" y="205"/>
                  </a:lnTo>
                  <a:lnTo>
                    <a:pt x="323" y="207"/>
                  </a:lnTo>
                  <a:lnTo>
                    <a:pt x="319" y="209"/>
                  </a:lnTo>
                  <a:lnTo>
                    <a:pt x="315" y="211"/>
                  </a:lnTo>
                  <a:lnTo>
                    <a:pt x="313" y="211"/>
                  </a:lnTo>
                  <a:lnTo>
                    <a:pt x="309" y="211"/>
                  </a:lnTo>
                  <a:lnTo>
                    <a:pt x="311" y="209"/>
                  </a:lnTo>
                  <a:lnTo>
                    <a:pt x="309" y="209"/>
                  </a:lnTo>
                  <a:lnTo>
                    <a:pt x="309" y="207"/>
                  </a:lnTo>
                  <a:lnTo>
                    <a:pt x="307" y="207"/>
                  </a:lnTo>
                  <a:lnTo>
                    <a:pt x="305" y="211"/>
                  </a:lnTo>
                  <a:lnTo>
                    <a:pt x="303" y="213"/>
                  </a:lnTo>
                  <a:lnTo>
                    <a:pt x="301" y="217"/>
                  </a:lnTo>
                  <a:lnTo>
                    <a:pt x="300" y="217"/>
                  </a:lnTo>
                  <a:lnTo>
                    <a:pt x="300" y="219"/>
                  </a:lnTo>
                  <a:lnTo>
                    <a:pt x="298" y="219"/>
                  </a:lnTo>
                  <a:lnTo>
                    <a:pt x="296" y="219"/>
                  </a:lnTo>
                  <a:lnTo>
                    <a:pt x="294" y="223"/>
                  </a:lnTo>
                  <a:lnTo>
                    <a:pt x="292" y="223"/>
                  </a:lnTo>
                  <a:lnTo>
                    <a:pt x="292" y="224"/>
                  </a:lnTo>
                  <a:lnTo>
                    <a:pt x="292" y="226"/>
                  </a:lnTo>
                  <a:lnTo>
                    <a:pt x="290" y="226"/>
                  </a:lnTo>
                  <a:lnTo>
                    <a:pt x="286" y="226"/>
                  </a:lnTo>
                  <a:lnTo>
                    <a:pt x="284" y="226"/>
                  </a:lnTo>
                  <a:lnTo>
                    <a:pt x="282" y="224"/>
                  </a:lnTo>
                  <a:lnTo>
                    <a:pt x="282" y="221"/>
                  </a:lnTo>
                  <a:lnTo>
                    <a:pt x="280" y="219"/>
                  </a:lnTo>
                  <a:lnTo>
                    <a:pt x="278" y="211"/>
                  </a:lnTo>
                  <a:lnTo>
                    <a:pt x="277" y="207"/>
                  </a:lnTo>
                  <a:lnTo>
                    <a:pt x="277" y="205"/>
                  </a:lnTo>
                  <a:lnTo>
                    <a:pt x="275" y="205"/>
                  </a:lnTo>
                  <a:lnTo>
                    <a:pt x="275" y="203"/>
                  </a:lnTo>
                  <a:lnTo>
                    <a:pt x="275" y="201"/>
                  </a:lnTo>
                  <a:lnTo>
                    <a:pt x="273" y="198"/>
                  </a:lnTo>
                  <a:lnTo>
                    <a:pt x="271" y="196"/>
                  </a:lnTo>
                  <a:lnTo>
                    <a:pt x="265" y="194"/>
                  </a:lnTo>
                  <a:lnTo>
                    <a:pt x="261" y="190"/>
                  </a:lnTo>
                  <a:lnTo>
                    <a:pt x="257" y="188"/>
                  </a:lnTo>
                  <a:lnTo>
                    <a:pt x="255" y="186"/>
                  </a:lnTo>
                  <a:lnTo>
                    <a:pt x="252" y="184"/>
                  </a:lnTo>
                  <a:lnTo>
                    <a:pt x="252" y="182"/>
                  </a:lnTo>
                  <a:lnTo>
                    <a:pt x="255" y="182"/>
                  </a:lnTo>
                  <a:lnTo>
                    <a:pt x="255" y="184"/>
                  </a:lnTo>
                  <a:lnTo>
                    <a:pt x="255" y="182"/>
                  </a:lnTo>
                  <a:lnTo>
                    <a:pt x="252" y="182"/>
                  </a:lnTo>
                  <a:lnTo>
                    <a:pt x="246" y="182"/>
                  </a:lnTo>
                  <a:lnTo>
                    <a:pt x="242" y="182"/>
                  </a:lnTo>
                  <a:lnTo>
                    <a:pt x="242" y="180"/>
                  </a:lnTo>
                  <a:lnTo>
                    <a:pt x="244" y="180"/>
                  </a:lnTo>
                  <a:lnTo>
                    <a:pt x="244" y="178"/>
                  </a:lnTo>
                  <a:lnTo>
                    <a:pt x="244" y="176"/>
                  </a:lnTo>
                  <a:lnTo>
                    <a:pt x="244" y="175"/>
                  </a:lnTo>
                  <a:lnTo>
                    <a:pt x="242" y="175"/>
                  </a:lnTo>
                  <a:lnTo>
                    <a:pt x="244" y="173"/>
                  </a:lnTo>
                  <a:lnTo>
                    <a:pt x="244" y="171"/>
                  </a:lnTo>
                  <a:lnTo>
                    <a:pt x="246" y="171"/>
                  </a:lnTo>
                  <a:lnTo>
                    <a:pt x="244" y="171"/>
                  </a:lnTo>
                  <a:lnTo>
                    <a:pt x="244" y="169"/>
                  </a:lnTo>
                  <a:lnTo>
                    <a:pt x="244" y="167"/>
                  </a:lnTo>
                  <a:lnTo>
                    <a:pt x="246" y="167"/>
                  </a:lnTo>
                  <a:lnTo>
                    <a:pt x="248" y="167"/>
                  </a:lnTo>
                  <a:lnTo>
                    <a:pt x="248" y="165"/>
                  </a:lnTo>
                  <a:lnTo>
                    <a:pt x="248" y="163"/>
                  </a:lnTo>
                  <a:lnTo>
                    <a:pt x="248" y="161"/>
                  </a:lnTo>
                  <a:lnTo>
                    <a:pt x="250" y="159"/>
                  </a:lnTo>
                  <a:lnTo>
                    <a:pt x="248" y="159"/>
                  </a:lnTo>
                  <a:lnTo>
                    <a:pt x="250" y="159"/>
                  </a:lnTo>
                  <a:lnTo>
                    <a:pt x="250" y="157"/>
                  </a:lnTo>
                  <a:lnTo>
                    <a:pt x="250" y="155"/>
                  </a:lnTo>
                  <a:lnTo>
                    <a:pt x="252" y="153"/>
                  </a:lnTo>
                  <a:lnTo>
                    <a:pt x="253" y="152"/>
                  </a:lnTo>
                  <a:lnTo>
                    <a:pt x="255" y="152"/>
                  </a:lnTo>
                  <a:lnTo>
                    <a:pt x="255" y="150"/>
                  </a:lnTo>
                  <a:lnTo>
                    <a:pt x="255" y="148"/>
                  </a:lnTo>
                  <a:lnTo>
                    <a:pt x="253" y="148"/>
                  </a:lnTo>
                  <a:lnTo>
                    <a:pt x="255" y="146"/>
                  </a:lnTo>
                  <a:lnTo>
                    <a:pt x="253" y="146"/>
                  </a:lnTo>
                  <a:lnTo>
                    <a:pt x="255" y="146"/>
                  </a:lnTo>
                  <a:lnTo>
                    <a:pt x="255" y="144"/>
                  </a:lnTo>
                  <a:lnTo>
                    <a:pt x="255" y="142"/>
                  </a:lnTo>
                  <a:lnTo>
                    <a:pt x="255" y="140"/>
                  </a:lnTo>
                  <a:lnTo>
                    <a:pt x="255" y="138"/>
                  </a:lnTo>
                  <a:lnTo>
                    <a:pt x="255" y="136"/>
                  </a:lnTo>
                  <a:lnTo>
                    <a:pt x="253" y="136"/>
                  </a:lnTo>
                  <a:lnTo>
                    <a:pt x="253" y="134"/>
                  </a:lnTo>
                  <a:lnTo>
                    <a:pt x="255" y="134"/>
                  </a:lnTo>
                  <a:lnTo>
                    <a:pt x="255" y="136"/>
                  </a:lnTo>
                  <a:lnTo>
                    <a:pt x="259" y="132"/>
                  </a:lnTo>
                  <a:lnTo>
                    <a:pt x="259" y="134"/>
                  </a:lnTo>
                  <a:lnTo>
                    <a:pt x="261" y="132"/>
                  </a:lnTo>
                  <a:lnTo>
                    <a:pt x="263" y="132"/>
                  </a:lnTo>
                  <a:lnTo>
                    <a:pt x="263" y="130"/>
                  </a:lnTo>
                  <a:lnTo>
                    <a:pt x="263" y="129"/>
                  </a:lnTo>
                  <a:lnTo>
                    <a:pt x="261" y="129"/>
                  </a:lnTo>
                  <a:lnTo>
                    <a:pt x="261" y="127"/>
                  </a:lnTo>
                  <a:lnTo>
                    <a:pt x="259" y="127"/>
                  </a:lnTo>
                  <a:lnTo>
                    <a:pt x="257" y="125"/>
                  </a:lnTo>
                  <a:lnTo>
                    <a:pt x="257" y="123"/>
                  </a:lnTo>
                  <a:lnTo>
                    <a:pt x="257" y="121"/>
                  </a:lnTo>
                  <a:lnTo>
                    <a:pt x="259" y="121"/>
                  </a:lnTo>
                  <a:lnTo>
                    <a:pt x="259" y="119"/>
                  </a:lnTo>
                  <a:lnTo>
                    <a:pt x="261" y="119"/>
                  </a:lnTo>
                  <a:lnTo>
                    <a:pt x="261" y="117"/>
                  </a:lnTo>
                  <a:lnTo>
                    <a:pt x="261" y="115"/>
                  </a:lnTo>
                  <a:lnTo>
                    <a:pt x="261" y="113"/>
                  </a:lnTo>
                  <a:lnTo>
                    <a:pt x="263" y="111"/>
                  </a:lnTo>
                  <a:lnTo>
                    <a:pt x="263" y="109"/>
                  </a:lnTo>
                  <a:lnTo>
                    <a:pt x="263" y="107"/>
                  </a:lnTo>
                  <a:lnTo>
                    <a:pt x="265" y="107"/>
                  </a:lnTo>
                  <a:lnTo>
                    <a:pt x="265" y="106"/>
                  </a:lnTo>
                  <a:lnTo>
                    <a:pt x="265" y="104"/>
                  </a:lnTo>
                  <a:lnTo>
                    <a:pt x="267" y="102"/>
                  </a:lnTo>
                  <a:lnTo>
                    <a:pt x="269" y="102"/>
                  </a:lnTo>
                  <a:lnTo>
                    <a:pt x="269" y="100"/>
                  </a:lnTo>
                  <a:lnTo>
                    <a:pt x="269" y="98"/>
                  </a:lnTo>
                  <a:lnTo>
                    <a:pt x="271" y="98"/>
                  </a:lnTo>
                  <a:lnTo>
                    <a:pt x="271" y="96"/>
                  </a:lnTo>
                  <a:lnTo>
                    <a:pt x="271" y="94"/>
                  </a:lnTo>
                  <a:lnTo>
                    <a:pt x="271" y="92"/>
                  </a:lnTo>
                  <a:lnTo>
                    <a:pt x="271" y="90"/>
                  </a:lnTo>
                  <a:lnTo>
                    <a:pt x="273" y="88"/>
                  </a:lnTo>
                  <a:lnTo>
                    <a:pt x="275" y="88"/>
                  </a:lnTo>
                  <a:lnTo>
                    <a:pt x="273" y="86"/>
                  </a:lnTo>
                  <a:lnTo>
                    <a:pt x="275" y="86"/>
                  </a:lnTo>
                  <a:lnTo>
                    <a:pt x="275" y="84"/>
                  </a:lnTo>
                  <a:lnTo>
                    <a:pt x="275" y="82"/>
                  </a:lnTo>
                  <a:lnTo>
                    <a:pt x="275" y="81"/>
                  </a:lnTo>
                  <a:lnTo>
                    <a:pt x="273" y="81"/>
                  </a:lnTo>
                  <a:lnTo>
                    <a:pt x="269" y="81"/>
                  </a:lnTo>
                  <a:lnTo>
                    <a:pt x="269" y="79"/>
                  </a:lnTo>
                  <a:lnTo>
                    <a:pt x="267" y="79"/>
                  </a:lnTo>
                  <a:lnTo>
                    <a:pt x="267" y="77"/>
                  </a:lnTo>
                  <a:lnTo>
                    <a:pt x="269" y="77"/>
                  </a:lnTo>
                  <a:lnTo>
                    <a:pt x="267" y="75"/>
                  </a:lnTo>
                  <a:lnTo>
                    <a:pt x="267" y="73"/>
                  </a:lnTo>
                  <a:lnTo>
                    <a:pt x="265" y="73"/>
                  </a:lnTo>
                  <a:lnTo>
                    <a:pt x="265" y="71"/>
                  </a:lnTo>
                  <a:lnTo>
                    <a:pt x="265" y="69"/>
                  </a:lnTo>
                  <a:lnTo>
                    <a:pt x="265" y="67"/>
                  </a:lnTo>
                  <a:lnTo>
                    <a:pt x="263" y="67"/>
                  </a:lnTo>
                  <a:lnTo>
                    <a:pt x="263" y="65"/>
                  </a:lnTo>
                  <a:lnTo>
                    <a:pt x="265" y="65"/>
                  </a:lnTo>
                  <a:lnTo>
                    <a:pt x="265" y="63"/>
                  </a:lnTo>
                  <a:lnTo>
                    <a:pt x="263" y="63"/>
                  </a:lnTo>
                  <a:lnTo>
                    <a:pt x="263" y="61"/>
                  </a:lnTo>
                  <a:lnTo>
                    <a:pt x="263" y="59"/>
                  </a:lnTo>
                  <a:lnTo>
                    <a:pt x="263" y="58"/>
                  </a:lnTo>
                  <a:lnTo>
                    <a:pt x="263" y="56"/>
                  </a:lnTo>
                  <a:lnTo>
                    <a:pt x="261" y="56"/>
                  </a:lnTo>
                  <a:lnTo>
                    <a:pt x="259" y="56"/>
                  </a:lnTo>
                  <a:lnTo>
                    <a:pt x="261" y="54"/>
                  </a:lnTo>
                  <a:lnTo>
                    <a:pt x="261" y="52"/>
                  </a:lnTo>
                  <a:lnTo>
                    <a:pt x="259" y="54"/>
                  </a:lnTo>
                  <a:lnTo>
                    <a:pt x="259" y="52"/>
                  </a:lnTo>
                  <a:lnTo>
                    <a:pt x="261" y="52"/>
                  </a:lnTo>
                  <a:lnTo>
                    <a:pt x="265" y="50"/>
                  </a:lnTo>
                  <a:lnTo>
                    <a:pt x="267" y="50"/>
                  </a:lnTo>
                  <a:lnTo>
                    <a:pt x="269" y="50"/>
                  </a:lnTo>
                  <a:lnTo>
                    <a:pt x="269" y="48"/>
                  </a:lnTo>
                  <a:lnTo>
                    <a:pt x="275" y="48"/>
                  </a:lnTo>
                  <a:lnTo>
                    <a:pt x="277" y="46"/>
                  </a:lnTo>
                  <a:lnTo>
                    <a:pt x="280" y="46"/>
                  </a:lnTo>
                  <a:lnTo>
                    <a:pt x="282" y="46"/>
                  </a:lnTo>
                  <a:lnTo>
                    <a:pt x="288" y="44"/>
                  </a:lnTo>
                  <a:lnTo>
                    <a:pt x="294" y="44"/>
                  </a:lnTo>
                  <a:lnTo>
                    <a:pt x="296" y="44"/>
                  </a:lnTo>
                  <a:lnTo>
                    <a:pt x="301" y="42"/>
                  </a:lnTo>
                  <a:lnTo>
                    <a:pt x="307" y="40"/>
                  </a:lnTo>
                  <a:lnTo>
                    <a:pt x="309" y="38"/>
                  </a:lnTo>
                  <a:close/>
                  <a:moveTo>
                    <a:pt x="697" y="36"/>
                  </a:moveTo>
                  <a:lnTo>
                    <a:pt x="697" y="38"/>
                  </a:lnTo>
                  <a:lnTo>
                    <a:pt x="695" y="42"/>
                  </a:lnTo>
                  <a:lnTo>
                    <a:pt x="693" y="42"/>
                  </a:lnTo>
                  <a:lnTo>
                    <a:pt x="691" y="44"/>
                  </a:lnTo>
                  <a:lnTo>
                    <a:pt x="689" y="44"/>
                  </a:lnTo>
                  <a:lnTo>
                    <a:pt x="687" y="44"/>
                  </a:lnTo>
                  <a:lnTo>
                    <a:pt x="687" y="42"/>
                  </a:lnTo>
                  <a:lnTo>
                    <a:pt x="689" y="40"/>
                  </a:lnTo>
                  <a:lnTo>
                    <a:pt x="691" y="40"/>
                  </a:lnTo>
                  <a:lnTo>
                    <a:pt x="691" y="38"/>
                  </a:lnTo>
                  <a:lnTo>
                    <a:pt x="691" y="36"/>
                  </a:lnTo>
                  <a:lnTo>
                    <a:pt x="693" y="36"/>
                  </a:lnTo>
                  <a:lnTo>
                    <a:pt x="693" y="34"/>
                  </a:lnTo>
                  <a:lnTo>
                    <a:pt x="695" y="34"/>
                  </a:lnTo>
                  <a:lnTo>
                    <a:pt x="697" y="36"/>
                  </a:lnTo>
                  <a:close/>
                  <a:moveTo>
                    <a:pt x="728" y="36"/>
                  </a:moveTo>
                  <a:lnTo>
                    <a:pt x="728" y="40"/>
                  </a:lnTo>
                  <a:lnTo>
                    <a:pt x="728" y="42"/>
                  </a:lnTo>
                  <a:lnTo>
                    <a:pt x="722" y="40"/>
                  </a:lnTo>
                  <a:lnTo>
                    <a:pt x="720" y="38"/>
                  </a:lnTo>
                  <a:lnTo>
                    <a:pt x="718" y="36"/>
                  </a:lnTo>
                  <a:lnTo>
                    <a:pt x="720" y="36"/>
                  </a:lnTo>
                  <a:lnTo>
                    <a:pt x="720" y="34"/>
                  </a:lnTo>
                  <a:lnTo>
                    <a:pt x="722" y="34"/>
                  </a:lnTo>
                  <a:lnTo>
                    <a:pt x="724" y="34"/>
                  </a:lnTo>
                  <a:lnTo>
                    <a:pt x="726" y="34"/>
                  </a:lnTo>
                  <a:lnTo>
                    <a:pt x="728" y="3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45"/>
            <p:cNvSpPr>
              <a:spLocks/>
            </p:cNvSpPr>
            <p:nvPr/>
          </p:nvSpPr>
          <p:spPr bwMode="auto">
            <a:xfrm>
              <a:off x="5180013" y="3454400"/>
              <a:ext cx="115888" cy="73025"/>
            </a:xfrm>
            <a:custGeom>
              <a:avLst/>
              <a:gdLst>
                <a:gd name="T0" fmla="*/ 57 w 73"/>
                <a:gd name="T1" fmla="*/ 8 h 46"/>
                <a:gd name="T2" fmla="*/ 59 w 73"/>
                <a:gd name="T3" fmla="*/ 10 h 46"/>
                <a:gd name="T4" fmla="*/ 55 w 73"/>
                <a:gd name="T5" fmla="*/ 14 h 46"/>
                <a:gd name="T6" fmla="*/ 55 w 73"/>
                <a:gd name="T7" fmla="*/ 18 h 46"/>
                <a:gd name="T8" fmla="*/ 63 w 73"/>
                <a:gd name="T9" fmla="*/ 20 h 46"/>
                <a:gd name="T10" fmla="*/ 67 w 73"/>
                <a:gd name="T11" fmla="*/ 21 h 46"/>
                <a:gd name="T12" fmla="*/ 73 w 73"/>
                <a:gd name="T13" fmla="*/ 20 h 46"/>
                <a:gd name="T14" fmla="*/ 71 w 73"/>
                <a:gd name="T15" fmla="*/ 25 h 46"/>
                <a:gd name="T16" fmla="*/ 71 w 73"/>
                <a:gd name="T17" fmla="*/ 29 h 46"/>
                <a:gd name="T18" fmla="*/ 65 w 73"/>
                <a:gd name="T19" fmla="*/ 27 h 46"/>
                <a:gd name="T20" fmla="*/ 67 w 73"/>
                <a:gd name="T21" fmla="*/ 33 h 46"/>
                <a:gd name="T22" fmla="*/ 65 w 73"/>
                <a:gd name="T23" fmla="*/ 37 h 46"/>
                <a:gd name="T24" fmla="*/ 61 w 73"/>
                <a:gd name="T25" fmla="*/ 35 h 46"/>
                <a:gd name="T26" fmla="*/ 57 w 73"/>
                <a:gd name="T27" fmla="*/ 35 h 46"/>
                <a:gd name="T28" fmla="*/ 51 w 73"/>
                <a:gd name="T29" fmla="*/ 31 h 46"/>
                <a:gd name="T30" fmla="*/ 51 w 73"/>
                <a:gd name="T31" fmla="*/ 37 h 46"/>
                <a:gd name="T32" fmla="*/ 48 w 73"/>
                <a:gd name="T33" fmla="*/ 41 h 46"/>
                <a:gd name="T34" fmla="*/ 50 w 73"/>
                <a:gd name="T35" fmla="*/ 46 h 46"/>
                <a:gd name="T36" fmla="*/ 46 w 73"/>
                <a:gd name="T37" fmla="*/ 43 h 46"/>
                <a:gd name="T38" fmla="*/ 44 w 73"/>
                <a:gd name="T39" fmla="*/ 41 h 46"/>
                <a:gd name="T40" fmla="*/ 40 w 73"/>
                <a:gd name="T41" fmla="*/ 35 h 46"/>
                <a:gd name="T42" fmla="*/ 38 w 73"/>
                <a:gd name="T43" fmla="*/ 33 h 46"/>
                <a:gd name="T44" fmla="*/ 34 w 73"/>
                <a:gd name="T45" fmla="*/ 37 h 46"/>
                <a:gd name="T46" fmla="*/ 32 w 73"/>
                <a:gd name="T47" fmla="*/ 43 h 46"/>
                <a:gd name="T48" fmla="*/ 27 w 73"/>
                <a:gd name="T49" fmla="*/ 43 h 46"/>
                <a:gd name="T50" fmla="*/ 19 w 73"/>
                <a:gd name="T51" fmla="*/ 44 h 46"/>
                <a:gd name="T52" fmla="*/ 15 w 73"/>
                <a:gd name="T53" fmla="*/ 39 h 46"/>
                <a:gd name="T54" fmla="*/ 13 w 73"/>
                <a:gd name="T55" fmla="*/ 33 h 46"/>
                <a:gd name="T56" fmla="*/ 11 w 73"/>
                <a:gd name="T57" fmla="*/ 29 h 46"/>
                <a:gd name="T58" fmla="*/ 5 w 73"/>
                <a:gd name="T59" fmla="*/ 31 h 46"/>
                <a:gd name="T60" fmla="*/ 5 w 73"/>
                <a:gd name="T61" fmla="*/ 35 h 46"/>
                <a:gd name="T62" fmla="*/ 2 w 73"/>
                <a:gd name="T63" fmla="*/ 39 h 46"/>
                <a:gd name="T64" fmla="*/ 2 w 73"/>
                <a:gd name="T65" fmla="*/ 35 h 46"/>
                <a:gd name="T66" fmla="*/ 2 w 73"/>
                <a:gd name="T67" fmla="*/ 31 h 46"/>
                <a:gd name="T68" fmla="*/ 5 w 73"/>
                <a:gd name="T69" fmla="*/ 25 h 46"/>
                <a:gd name="T70" fmla="*/ 7 w 73"/>
                <a:gd name="T71" fmla="*/ 20 h 46"/>
                <a:gd name="T72" fmla="*/ 13 w 73"/>
                <a:gd name="T73" fmla="*/ 18 h 46"/>
                <a:gd name="T74" fmla="*/ 15 w 73"/>
                <a:gd name="T75" fmla="*/ 12 h 46"/>
                <a:gd name="T76" fmla="*/ 15 w 73"/>
                <a:gd name="T77" fmla="*/ 8 h 46"/>
                <a:gd name="T78" fmla="*/ 21 w 73"/>
                <a:gd name="T79" fmla="*/ 10 h 46"/>
                <a:gd name="T80" fmla="*/ 25 w 73"/>
                <a:gd name="T81" fmla="*/ 6 h 46"/>
                <a:gd name="T82" fmla="*/ 28 w 73"/>
                <a:gd name="T83" fmla="*/ 6 h 46"/>
                <a:gd name="T84" fmla="*/ 34 w 73"/>
                <a:gd name="T85" fmla="*/ 6 h 46"/>
                <a:gd name="T86" fmla="*/ 38 w 73"/>
                <a:gd name="T87" fmla="*/ 6 h 46"/>
                <a:gd name="T88" fmla="*/ 40 w 73"/>
                <a:gd name="T89" fmla="*/ 4 h 46"/>
                <a:gd name="T90" fmla="*/ 40 w 73"/>
                <a:gd name="T91" fmla="*/ 0 h 46"/>
                <a:gd name="T92" fmla="*/ 46 w 73"/>
                <a:gd name="T93" fmla="*/ 2 h 46"/>
                <a:gd name="T94" fmla="*/ 48 w 73"/>
                <a:gd name="T95"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3" h="46">
                  <a:moveTo>
                    <a:pt x="51" y="2"/>
                  </a:moveTo>
                  <a:lnTo>
                    <a:pt x="51" y="4"/>
                  </a:lnTo>
                  <a:lnTo>
                    <a:pt x="55" y="6"/>
                  </a:lnTo>
                  <a:lnTo>
                    <a:pt x="57" y="8"/>
                  </a:lnTo>
                  <a:lnTo>
                    <a:pt x="57" y="6"/>
                  </a:lnTo>
                  <a:lnTo>
                    <a:pt x="57" y="8"/>
                  </a:lnTo>
                  <a:lnTo>
                    <a:pt x="59" y="8"/>
                  </a:lnTo>
                  <a:lnTo>
                    <a:pt x="59" y="10"/>
                  </a:lnTo>
                  <a:lnTo>
                    <a:pt x="57" y="10"/>
                  </a:lnTo>
                  <a:lnTo>
                    <a:pt x="57" y="12"/>
                  </a:lnTo>
                  <a:lnTo>
                    <a:pt x="57" y="14"/>
                  </a:lnTo>
                  <a:lnTo>
                    <a:pt x="55" y="14"/>
                  </a:lnTo>
                  <a:lnTo>
                    <a:pt x="55" y="16"/>
                  </a:lnTo>
                  <a:lnTo>
                    <a:pt x="57" y="16"/>
                  </a:lnTo>
                  <a:lnTo>
                    <a:pt x="57" y="18"/>
                  </a:lnTo>
                  <a:lnTo>
                    <a:pt x="55" y="18"/>
                  </a:lnTo>
                  <a:lnTo>
                    <a:pt x="57" y="18"/>
                  </a:lnTo>
                  <a:lnTo>
                    <a:pt x="59" y="18"/>
                  </a:lnTo>
                  <a:lnTo>
                    <a:pt x="63" y="18"/>
                  </a:lnTo>
                  <a:lnTo>
                    <a:pt x="63" y="20"/>
                  </a:lnTo>
                  <a:lnTo>
                    <a:pt x="63" y="21"/>
                  </a:lnTo>
                  <a:lnTo>
                    <a:pt x="65" y="21"/>
                  </a:lnTo>
                  <a:lnTo>
                    <a:pt x="67" y="23"/>
                  </a:lnTo>
                  <a:lnTo>
                    <a:pt x="67" y="21"/>
                  </a:lnTo>
                  <a:lnTo>
                    <a:pt x="69" y="21"/>
                  </a:lnTo>
                  <a:lnTo>
                    <a:pt x="69" y="20"/>
                  </a:lnTo>
                  <a:lnTo>
                    <a:pt x="71" y="20"/>
                  </a:lnTo>
                  <a:lnTo>
                    <a:pt x="73" y="20"/>
                  </a:lnTo>
                  <a:lnTo>
                    <a:pt x="73" y="21"/>
                  </a:lnTo>
                  <a:lnTo>
                    <a:pt x="71" y="21"/>
                  </a:lnTo>
                  <a:lnTo>
                    <a:pt x="71" y="23"/>
                  </a:lnTo>
                  <a:lnTo>
                    <a:pt x="71" y="25"/>
                  </a:lnTo>
                  <a:lnTo>
                    <a:pt x="71" y="27"/>
                  </a:lnTo>
                  <a:lnTo>
                    <a:pt x="73" y="27"/>
                  </a:lnTo>
                  <a:lnTo>
                    <a:pt x="73" y="29"/>
                  </a:lnTo>
                  <a:lnTo>
                    <a:pt x="71" y="29"/>
                  </a:lnTo>
                  <a:lnTo>
                    <a:pt x="69" y="29"/>
                  </a:lnTo>
                  <a:lnTo>
                    <a:pt x="69" y="27"/>
                  </a:lnTo>
                  <a:lnTo>
                    <a:pt x="67" y="27"/>
                  </a:lnTo>
                  <a:lnTo>
                    <a:pt x="65" y="27"/>
                  </a:lnTo>
                  <a:lnTo>
                    <a:pt x="65" y="29"/>
                  </a:lnTo>
                  <a:lnTo>
                    <a:pt x="65" y="31"/>
                  </a:lnTo>
                  <a:lnTo>
                    <a:pt x="65" y="33"/>
                  </a:lnTo>
                  <a:lnTo>
                    <a:pt x="67" y="33"/>
                  </a:lnTo>
                  <a:lnTo>
                    <a:pt x="65" y="35"/>
                  </a:lnTo>
                  <a:lnTo>
                    <a:pt x="67" y="35"/>
                  </a:lnTo>
                  <a:lnTo>
                    <a:pt x="67" y="37"/>
                  </a:lnTo>
                  <a:lnTo>
                    <a:pt x="65" y="37"/>
                  </a:lnTo>
                  <a:lnTo>
                    <a:pt x="65" y="35"/>
                  </a:lnTo>
                  <a:lnTo>
                    <a:pt x="63" y="35"/>
                  </a:lnTo>
                  <a:lnTo>
                    <a:pt x="63" y="33"/>
                  </a:lnTo>
                  <a:lnTo>
                    <a:pt x="61" y="35"/>
                  </a:lnTo>
                  <a:lnTo>
                    <a:pt x="59" y="35"/>
                  </a:lnTo>
                  <a:lnTo>
                    <a:pt x="59" y="33"/>
                  </a:lnTo>
                  <a:lnTo>
                    <a:pt x="59" y="35"/>
                  </a:lnTo>
                  <a:lnTo>
                    <a:pt x="57" y="35"/>
                  </a:lnTo>
                  <a:lnTo>
                    <a:pt x="55" y="33"/>
                  </a:lnTo>
                  <a:lnTo>
                    <a:pt x="55" y="31"/>
                  </a:lnTo>
                  <a:lnTo>
                    <a:pt x="53" y="31"/>
                  </a:lnTo>
                  <a:lnTo>
                    <a:pt x="51" y="31"/>
                  </a:lnTo>
                  <a:lnTo>
                    <a:pt x="51" y="33"/>
                  </a:lnTo>
                  <a:lnTo>
                    <a:pt x="53" y="33"/>
                  </a:lnTo>
                  <a:lnTo>
                    <a:pt x="53" y="35"/>
                  </a:lnTo>
                  <a:lnTo>
                    <a:pt x="51" y="37"/>
                  </a:lnTo>
                  <a:lnTo>
                    <a:pt x="51" y="39"/>
                  </a:lnTo>
                  <a:lnTo>
                    <a:pt x="50" y="39"/>
                  </a:lnTo>
                  <a:lnTo>
                    <a:pt x="50" y="41"/>
                  </a:lnTo>
                  <a:lnTo>
                    <a:pt x="48" y="41"/>
                  </a:lnTo>
                  <a:lnTo>
                    <a:pt x="50" y="43"/>
                  </a:lnTo>
                  <a:lnTo>
                    <a:pt x="48" y="43"/>
                  </a:lnTo>
                  <a:lnTo>
                    <a:pt x="50" y="44"/>
                  </a:lnTo>
                  <a:lnTo>
                    <a:pt x="50" y="46"/>
                  </a:lnTo>
                  <a:lnTo>
                    <a:pt x="48" y="46"/>
                  </a:lnTo>
                  <a:lnTo>
                    <a:pt x="48" y="44"/>
                  </a:lnTo>
                  <a:lnTo>
                    <a:pt x="46" y="44"/>
                  </a:lnTo>
                  <a:lnTo>
                    <a:pt x="46" y="43"/>
                  </a:lnTo>
                  <a:lnTo>
                    <a:pt x="46" y="41"/>
                  </a:lnTo>
                  <a:lnTo>
                    <a:pt x="44" y="41"/>
                  </a:lnTo>
                  <a:lnTo>
                    <a:pt x="44" y="39"/>
                  </a:lnTo>
                  <a:lnTo>
                    <a:pt x="44" y="41"/>
                  </a:lnTo>
                  <a:lnTo>
                    <a:pt x="42" y="39"/>
                  </a:lnTo>
                  <a:lnTo>
                    <a:pt x="42" y="37"/>
                  </a:lnTo>
                  <a:lnTo>
                    <a:pt x="40" y="37"/>
                  </a:lnTo>
                  <a:lnTo>
                    <a:pt x="40" y="35"/>
                  </a:lnTo>
                  <a:lnTo>
                    <a:pt x="40" y="33"/>
                  </a:lnTo>
                  <a:lnTo>
                    <a:pt x="40" y="31"/>
                  </a:lnTo>
                  <a:lnTo>
                    <a:pt x="38" y="31"/>
                  </a:lnTo>
                  <a:lnTo>
                    <a:pt x="38" y="33"/>
                  </a:lnTo>
                  <a:lnTo>
                    <a:pt x="36" y="33"/>
                  </a:lnTo>
                  <a:lnTo>
                    <a:pt x="36" y="35"/>
                  </a:lnTo>
                  <a:lnTo>
                    <a:pt x="34" y="35"/>
                  </a:lnTo>
                  <a:lnTo>
                    <a:pt x="34" y="37"/>
                  </a:lnTo>
                  <a:lnTo>
                    <a:pt x="34" y="39"/>
                  </a:lnTo>
                  <a:lnTo>
                    <a:pt x="34" y="41"/>
                  </a:lnTo>
                  <a:lnTo>
                    <a:pt x="32" y="41"/>
                  </a:lnTo>
                  <a:lnTo>
                    <a:pt x="32" y="43"/>
                  </a:lnTo>
                  <a:lnTo>
                    <a:pt x="30" y="43"/>
                  </a:lnTo>
                  <a:lnTo>
                    <a:pt x="30" y="44"/>
                  </a:lnTo>
                  <a:lnTo>
                    <a:pt x="28" y="44"/>
                  </a:lnTo>
                  <a:lnTo>
                    <a:pt x="27" y="43"/>
                  </a:lnTo>
                  <a:lnTo>
                    <a:pt x="25" y="43"/>
                  </a:lnTo>
                  <a:lnTo>
                    <a:pt x="23" y="44"/>
                  </a:lnTo>
                  <a:lnTo>
                    <a:pt x="21" y="44"/>
                  </a:lnTo>
                  <a:lnTo>
                    <a:pt x="19" y="44"/>
                  </a:lnTo>
                  <a:lnTo>
                    <a:pt x="17" y="44"/>
                  </a:lnTo>
                  <a:lnTo>
                    <a:pt x="17" y="43"/>
                  </a:lnTo>
                  <a:lnTo>
                    <a:pt x="15" y="41"/>
                  </a:lnTo>
                  <a:lnTo>
                    <a:pt x="15" y="39"/>
                  </a:lnTo>
                  <a:lnTo>
                    <a:pt x="13" y="39"/>
                  </a:lnTo>
                  <a:lnTo>
                    <a:pt x="13" y="37"/>
                  </a:lnTo>
                  <a:lnTo>
                    <a:pt x="13" y="35"/>
                  </a:lnTo>
                  <a:lnTo>
                    <a:pt x="13" y="33"/>
                  </a:lnTo>
                  <a:lnTo>
                    <a:pt x="15" y="33"/>
                  </a:lnTo>
                  <a:lnTo>
                    <a:pt x="15" y="31"/>
                  </a:lnTo>
                  <a:lnTo>
                    <a:pt x="13" y="31"/>
                  </a:lnTo>
                  <a:lnTo>
                    <a:pt x="11" y="29"/>
                  </a:lnTo>
                  <a:lnTo>
                    <a:pt x="9" y="29"/>
                  </a:lnTo>
                  <a:lnTo>
                    <a:pt x="9" y="31"/>
                  </a:lnTo>
                  <a:lnTo>
                    <a:pt x="7" y="31"/>
                  </a:lnTo>
                  <a:lnTo>
                    <a:pt x="5" y="31"/>
                  </a:lnTo>
                  <a:lnTo>
                    <a:pt x="3" y="35"/>
                  </a:lnTo>
                  <a:lnTo>
                    <a:pt x="3" y="37"/>
                  </a:lnTo>
                  <a:lnTo>
                    <a:pt x="3" y="35"/>
                  </a:lnTo>
                  <a:lnTo>
                    <a:pt x="5" y="35"/>
                  </a:lnTo>
                  <a:lnTo>
                    <a:pt x="5" y="37"/>
                  </a:lnTo>
                  <a:lnTo>
                    <a:pt x="3" y="37"/>
                  </a:lnTo>
                  <a:lnTo>
                    <a:pt x="3" y="39"/>
                  </a:lnTo>
                  <a:lnTo>
                    <a:pt x="2" y="39"/>
                  </a:lnTo>
                  <a:lnTo>
                    <a:pt x="0" y="39"/>
                  </a:lnTo>
                  <a:lnTo>
                    <a:pt x="0" y="37"/>
                  </a:lnTo>
                  <a:lnTo>
                    <a:pt x="2" y="37"/>
                  </a:lnTo>
                  <a:lnTo>
                    <a:pt x="2" y="35"/>
                  </a:lnTo>
                  <a:lnTo>
                    <a:pt x="3" y="35"/>
                  </a:lnTo>
                  <a:lnTo>
                    <a:pt x="3" y="33"/>
                  </a:lnTo>
                  <a:lnTo>
                    <a:pt x="2" y="33"/>
                  </a:lnTo>
                  <a:lnTo>
                    <a:pt x="2" y="31"/>
                  </a:lnTo>
                  <a:lnTo>
                    <a:pt x="2" y="29"/>
                  </a:lnTo>
                  <a:lnTo>
                    <a:pt x="3" y="29"/>
                  </a:lnTo>
                  <a:lnTo>
                    <a:pt x="5" y="27"/>
                  </a:lnTo>
                  <a:lnTo>
                    <a:pt x="5" y="25"/>
                  </a:lnTo>
                  <a:lnTo>
                    <a:pt x="7" y="25"/>
                  </a:lnTo>
                  <a:lnTo>
                    <a:pt x="7" y="23"/>
                  </a:lnTo>
                  <a:lnTo>
                    <a:pt x="7" y="21"/>
                  </a:lnTo>
                  <a:lnTo>
                    <a:pt x="7" y="20"/>
                  </a:lnTo>
                  <a:lnTo>
                    <a:pt x="9" y="20"/>
                  </a:lnTo>
                  <a:lnTo>
                    <a:pt x="11" y="20"/>
                  </a:lnTo>
                  <a:lnTo>
                    <a:pt x="11" y="18"/>
                  </a:lnTo>
                  <a:lnTo>
                    <a:pt x="13" y="18"/>
                  </a:lnTo>
                  <a:lnTo>
                    <a:pt x="13" y="16"/>
                  </a:lnTo>
                  <a:lnTo>
                    <a:pt x="15" y="16"/>
                  </a:lnTo>
                  <a:lnTo>
                    <a:pt x="15" y="14"/>
                  </a:lnTo>
                  <a:lnTo>
                    <a:pt x="15" y="12"/>
                  </a:lnTo>
                  <a:lnTo>
                    <a:pt x="17" y="12"/>
                  </a:lnTo>
                  <a:lnTo>
                    <a:pt x="17" y="10"/>
                  </a:lnTo>
                  <a:lnTo>
                    <a:pt x="15" y="10"/>
                  </a:lnTo>
                  <a:lnTo>
                    <a:pt x="15" y="8"/>
                  </a:lnTo>
                  <a:lnTo>
                    <a:pt x="17" y="8"/>
                  </a:lnTo>
                  <a:lnTo>
                    <a:pt x="19" y="8"/>
                  </a:lnTo>
                  <a:lnTo>
                    <a:pt x="21" y="8"/>
                  </a:lnTo>
                  <a:lnTo>
                    <a:pt x="21" y="10"/>
                  </a:lnTo>
                  <a:lnTo>
                    <a:pt x="21" y="8"/>
                  </a:lnTo>
                  <a:lnTo>
                    <a:pt x="23" y="8"/>
                  </a:lnTo>
                  <a:lnTo>
                    <a:pt x="25" y="8"/>
                  </a:lnTo>
                  <a:lnTo>
                    <a:pt x="25" y="6"/>
                  </a:lnTo>
                  <a:lnTo>
                    <a:pt x="27" y="6"/>
                  </a:lnTo>
                  <a:lnTo>
                    <a:pt x="27" y="4"/>
                  </a:lnTo>
                  <a:lnTo>
                    <a:pt x="27" y="6"/>
                  </a:lnTo>
                  <a:lnTo>
                    <a:pt x="28" y="6"/>
                  </a:lnTo>
                  <a:lnTo>
                    <a:pt x="30" y="6"/>
                  </a:lnTo>
                  <a:lnTo>
                    <a:pt x="30" y="4"/>
                  </a:lnTo>
                  <a:lnTo>
                    <a:pt x="30" y="6"/>
                  </a:lnTo>
                  <a:lnTo>
                    <a:pt x="34" y="6"/>
                  </a:lnTo>
                  <a:lnTo>
                    <a:pt x="34" y="4"/>
                  </a:lnTo>
                  <a:lnTo>
                    <a:pt x="36" y="4"/>
                  </a:lnTo>
                  <a:lnTo>
                    <a:pt x="38" y="4"/>
                  </a:lnTo>
                  <a:lnTo>
                    <a:pt x="38" y="6"/>
                  </a:lnTo>
                  <a:lnTo>
                    <a:pt x="40" y="6"/>
                  </a:lnTo>
                  <a:lnTo>
                    <a:pt x="40" y="4"/>
                  </a:lnTo>
                  <a:lnTo>
                    <a:pt x="42" y="4"/>
                  </a:lnTo>
                  <a:lnTo>
                    <a:pt x="40" y="4"/>
                  </a:lnTo>
                  <a:lnTo>
                    <a:pt x="38" y="4"/>
                  </a:lnTo>
                  <a:lnTo>
                    <a:pt x="38" y="2"/>
                  </a:lnTo>
                  <a:lnTo>
                    <a:pt x="40" y="2"/>
                  </a:lnTo>
                  <a:lnTo>
                    <a:pt x="40" y="0"/>
                  </a:lnTo>
                  <a:lnTo>
                    <a:pt x="42" y="0"/>
                  </a:lnTo>
                  <a:lnTo>
                    <a:pt x="44" y="0"/>
                  </a:lnTo>
                  <a:lnTo>
                    <a:pt x="44" y="2"/>
                  </a:lnTo>
                  <a:lnTo>
                    <a:pt x="46" y="2"/>
                  </a:lnTo>
                  <a:lnTo>
                    <a:pt x="44" y="2"/>
                  </a:lnTo>
                  <a:lnTo>
                    <a:pt x="46" y="2"/>
                  </a:lnTo>
                  <a:lnTo>
                    <a:pt x="46" y="4"/>
                  </a:lnTo>
                  <a:lnTo>
                    <a:pt x="48" y="4"/>
                  </a:lnTo>
                  <a:lnTo>
                    <a:pt x="48" y="2"/>
                  </a:lnTo>
                  <a:lnTo>
                    <a:pt x="50" y="2"/>
                  </a:lnTo>
                  <a:lnTo>
                    <a:pt x="51"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46"/>
            <p:cNvSpPr>
              <a:spLocks noEditPoints="1"/>
            </p:cNvSpPr>
            <p:nvPr/>
          </p:nvSpPr>
          <p:spPr bwMode="auto">
            <a:xfrm>
              <a:off x="2265363" y="5280025"/>
              <a:ext cx="1085850" cy="1265238"/>
            </a:xfrm>
            <a:custGeom>
              <a:avLst/>
              <a:gdLst>
                <a:gd name="T0" fmla="*/ 676 w 684"/>
                <a:gd name="T1" fmla="*/ 780 h 797"/>
                <a:gd name="T2" fmla="*/ 649 w 684"/>
                <a:gd name="T3" fmla="*/ 783 h 797"/>
                <a:gd name="T4" fmla="*/ 630 w 684"/>
                <a:gd name="T5" fmla="*/ 776 h 797"/>
                <a:gd name="T6" fmla="*/ 618 w 684"/>
                <a:gd name="T7" fmla="*/ 772 h 797"/>
                <a:gd name="T8" fmla="*/ 611 w 684"/>
                <a:gd name="T9" fmla="*/ 768 h 797"/>
                <a:gd name="T10" fmla="*/ 605 w 684"/>
                <a:gd name="T11" fmla="*/ 743 h 797"/>
                <a:gd name="T12" fmla="*/ 599 w 684"/>
                <a:gd name="T13" fmla="*/ 749 h 797"/>
                <a:gd name="T14" fmla="*/ 574 w 684"/>
                <a:gd name="T15" fmla="*/ 728 h 797"/>
                <a:gd name="T16" fmla="*/ 582 w 684"/>
                <a:gd name="T17" fmla="*/ 743 h 797"/>
                <a:gd name="T18" fmla="*/ 572 w 684"/>
                <a:gd name="T19" fmla="*/ 712 h 797"/>
                <a:gd name="T20" fmla="*/ 555 w 684"/>
                <a:gd name="T21" fmla="*/ 712 h 797"/>
                <a:gd name="T22" fmla="*/ 616 w 684"/>
                <a:gd name="T23" fmla="*/ 764 h 797"/>
                <a:gd name="T24" fmla="*/ 599 w 684"/>
                <a:gd name="T25" fmla="*/ 757 h 797"/>
                <a:gd name="T26" fmla="*/ 624 w 684"/>
                <a:gd name="T27" fmla="*/ 751 h 797"/>
                <a:gd name="T28" fmla="*/ 620 w 684"/>
                <a:gd name="T29" fmla="*/ 722 h 797"/>
                <a:gd name="T30" fmla="*/ 553 w 684"/>
                <a:gd name="T31" fmla="*/ 695 h 797"/>
                <a:gd name="T32" fmla="*/ 563 w 684"/>
                <a:gd name="T33" fmla="*/ 689 h 797"/>
                <a:gd name="T34" fmla="*/ 549 w 684"/>
                <a:gd name="T35" fmla="*/ 691 h 797"/>
                <a:gd name="T36" fmla="*/ 565 w 684"/>
                <a:gd name="T37" fmla="*/ 672 h 797"/>
                <a:gd name="T38" fmla="*/ 549 w 684"/>
                <a:gd name="T39" fmla="*/ 662 h 797"/>
                <a:gd name="T40" fmla="*/ 557 w 684"/>
                <a:gd name="T41" fmla="*/ 657 h 797"/>
                <a:gd name="T42" fmla="*/ 542 w 684"/>
                <a:gd name="T43" fmla="*/ 641 h 797"/>
                <a:gd name="T44" fmla="*/ 542 w 684"/>
                <a:gd name="T45" fmla="*/ 611 h 797"/>
                <a:gd name="T46" fmla="*/ 549 w 684"/>
                <a:gd name="T47" fmla="*/ 638 h 797"/>
                <a:gd name="T48" fmla="*/ 549 w 684"/>
                <a:gd name="T49" fmla="*/ 622 h 797"/>
                <a:gd name="T50" fmla="*/ 538 w 684"/>
                <a:gd name="T51" fmla="*/ 603 h 797"/>
                <a:gd name="T52" fmla="*/ 547 w 684"/>
                <a:gd name="T53" fmla="*/ 601 h 797"/>
                <a:gd name="T54" fmla="*/ 563 w 684"/>
                <a:gd name="T55" fmla="*/ 588 h 797"/>
                <a:gd name="T56" fmla="*/ 547 w 684"/>
                <a:gd name="T57" fmla="*/ 545 h 797"/>
                <a:gd name="T58" fmla="*/ 568 w 684"/>
                <a:gd name="T59" fmla="*/ 538 h 797"/>
                <a:gd name="T60" fmla="*/ 563 w 684"/>
                <a:gd name="T61" fmla="*/ 520 h 797"/>
                <a:gd name="T62" fmla="*/ 551 w 684"/>
                <a:gd name="T63" fmla="*/ 511 h 797"/>
                <a:gd name="T64" fmla="*/ 580 w 684"/>
                <a:gd name="T65" fmla="*/ 507 h 797"/>
                <a:gd name="T66" fmla="*/ 555 w 684"/>
                <a:gd name="T67" fmla="*/ 490 h 797"/>
                <a:gd name="T68" fmla="*/ 572 w 684"/>
                <a:gd name="T69" fmla="*/ 463 h 797"/>
                <a:gd name="T70" fmla="*/ 572 w 684"/>
                <a:gd name="T71" fmla="*/ 352 h 797"/>
                <a:gd name="T72" fmla="*/ 661 w 684"/>
                <a:gd name="T73" fmla="*/ 81 h 797"/>
                <a:gd name="T74" fmla="*/ 638 w 684"/>
                <a:gd name="T75" fmla="*/ 184 h 797"/>
                <a:gd name="T76" fmla="*/ 626 w 684"/>
                <a:gd name="T77" fmla="*/ 277 h 797"/>
                <a:gd name="T78" fmla="*/ 613 w 684"/>
                <a:gd name="T79" fmla="*/ 382 h 797"/>
                <a:gd name="T80" fmla="*/ 597 w 684"/>
                <a:gd name="T81" fmla="*/ 488 h 797"/>
                <a:gd name="T82" fmla="*/ 597 w 684"/>
                <a:gd name="T83" fmla="*/ 563 h 797"/>
                <a:gd name="T84" fmla="*/ 586 w 684"/>
                <a:gd name="T85" fmla="*/ 657 h 797"/>
                <a:gd name="T86" fmla="*/ 618 w 684"/>
                <a:gd name="T87" fmla="*/ 709 h 797"/>
                <a:gd name="T88" fmla="*/ 609 w 684"/>
                <a:gd name="T89" fmla="*/ 714 h 797"/>
                <a:gd name="T90" fmla="*/ 584 w 684"/>
                <a:gd name="T91" fmla="*/ 720 h 797"/>
                <a:gd name="T92" fmla="*/ 574 w 684"/>
                <a:gd name="T93" fmla="*/ 718 h 797"/>
                <a:gd name="T94" fmla="*/ 580 w 684"/>
                <a:gd name="T95" fmla="*/ 695 h 797"/>
                <a:gd name="T96" fmla="*/ 576 w 684"/>
                <a:gd name="T97" fmla="*/ 682 h 797"/>
                <a:gd name="T98" fmla="*/ 568 w 684"/>
                <a:gd name="T99" fmla="*/ 678 h 797"/>
                <a:gd name="T100" fmla="*/ 561 w 684"/>
                <a:gd name="T101" fmla="*/ 653 h 797"/>
                <a:gd name="T102" fmla="*/ 561 w 684"/>
                <a:gd name="T103" fmla="*/ 632 h 797"/>
                <a:gd name="T104" fmla="*/ 565 w 684"/>
                <a:gd name="T105" fmla="*/ 605 h 797"/>
                <a:gd name="T106" fmla="*/ 566 w 684"/>
                <a:gd name="T107" fmla="*/ 582 h 797"/>
                <a:gd name="T108" fmla="*/ 557 w 684"/>
                <a:gd name="T109" fmla="*/ 563 h 797"/>
                <a:gd name="T110" fmla="*/ 557 w 684"/>
                <a:gd name="T111" fmla="*/ 543 h 797"/>
                <a:gd name="T112" fmla="*/ 570 w 684"/>
                <a:gd name="T113" fmla="*/ 542 h 797"/>
                <a:gd name="T114" fmla="*/ 580 w 684"/>
                <a:gd name="T115" fmla="*/ 492 h 797"/>
                <a:gd name="T116" fmla="*/ 578 w 684"/>
                <a:gd name="T117" fmla="*/ 449 h 797"/>
                <a:gd name="T118" fmla="*/ 568 w 684"/>
                <a:gd name="T119" fmla="*/ 367 h 797"/>
                <a:gd name="T120" fmla="*/ 603 w 684"/>
                <a:gd name="T121" fmla="*/ 269 h 797"/>
                <a:gd name="T122" fmla="*/ 618 w 684"/>
                <a:gd name="T123" fmla="*/ 152 h 797"/>
                <a:gd name="T124" fmla="*/ 626 w 684"/>
                <a:gd name="T125" fmla="*/ 48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84" h="797">
                  <a:moveTo>
                    <a:pt x="670" y="793"/>
                  </a:moveTo>
                  <a:lnTo>
                    <a:pt x="672" y="793"/>
                  </a:lnTo>
                  <a:lnTo>
                    <a:pt x="672" y="795"/>
                  </a:lnTo>
                  <a:lnTo>
                    <a:pt x="670" y="795"/>
                  </a:lnTo>
                  <a:lnTo>
                    <a:pt x="670" y="793"/>
                  </a:lnTo>
                  <a:lnTo>
                    <a:pt x="668" y="793"/>
                  </a:lnTo>
                  <a:lnTo>
                    <a:pt x="670" y="793"/>
                  </a:lnTo>
                  <a:close/>
                  <a:moveTo>
                    <a:pt x="674" y="795"/>
                  </a:moveTo>
                  <a:lnTo>
                    <a:pt x="672" y="795"/>
                  </a:lnTo>
                  <a:lnTo>
                    <a:pt x="672" y="793"/>
                  </a:lnTo>
                  <a:lnTo>
                    <a:pt x="674" y="793"/>
                  </a:lnTo>
                  <a:lnTo>
                    <a:pt x="674" y="795"/>
                  </a:lnTo>
                  <a:close/>
                  <a:moveTo>
                    <a:pt x="666" y="793"/>
                  </a:moveTo>
                  <a:lnTo>
                    <a:pt x="668" y="793"/>
                  </a:lnTo>
                  <a:lnTo>
                    <a:pt x="666" y="793"/>
                  </a:lnTo>
                  <a:lnTo>
                    <a:pt x="666" y="795"/>
                  </a:lnTo>
                  <a:lnTo>
                    <a:pt x="664" y="797"/>
                  </a:lnTo>
                  <a:lnTo>
                    <a:pt x="664" y="795"/>
                  </a:lnTo>
                  <a:lnTo>
                    <a:pt x="662" y="795"/>
                  </a:lnTo>
                  <a:lnTo>
                    <a:pt x="661" y="795"/>
                  </a:lnTo>
                  <a:lnTo>
                    <a:pt x="661" y="793"/>
                  </a:lnTo>
                  <a:lnTo>
                    <a:pt x="662" y="793"/>
                  </a:lnTo>
                  <a:lnTo>
                    <a:pt x="664" y="793"/>
                  </a:lnTo>
                  <a:lnTo>
                    <a:pt x="666" y="793"/>
                  </a:lnTo>
                  <a:close/>
                  <a:moveTo>
                    <a:pt x="672" y="791"/>
                  </a:moveTo>
                  <a:lnTo>
                    <a:pt x="672" y="793"/>
                  </a:lnTo>
                  <a:lnTo>
                    <a:pt x="672" y="791"/>
                  </a:lnTo>
                  <a:lnTo>
                    <a:pt x="672" y="793"/>
                  </a:lnTo>
                  <a:lnTo>
                    <a:pt x="672" y="791"/>
                  </a:lnTo>
                  <a:close/>
                  <a:moveTo>
                    <a:pt x="670" y="787"/>
                  </a:moveTo>
                  <a:lnTo>
                    <a:pt x="670" y="789"/>
                  </a:lnTo>
                  <a:lnTo>
                    <a:pt x="670" y="791"/>
                  </a:lnTo>
                  <a:lnTo>
                    <a:pt x="670" y="793"/>
                  </a:lnTo>
                  <a:lnTo>
                    <a:pt x="670" y="791"/>
                  </a:lnTo>
                  <a:lnTo>
                    <a:pt x="668" y="791"/>
                  </a:lnTo>
                  <a:lnTo>
                    <a:pt x="666" y="791"/>
                  </a:lnTo>
                  <a:lnTo>
                    <a:pt x="666" y="789"/>
                  </a:lnTo>
                  <a:lnTo>
                    <a:pt x="668" y="789"/>
                  </a:lnTo>
                  <a:lnTo>
                    <a:pt x="668" y="787"/>
                  </a:lnTo>
                  <a:lnTo>
                    <a:pt x="670" y="785"/>
                  </a:lnTo>
                  <a:lnTo>
                    <a:pt x="670" y="787"/>
                  </a:lnTo>
                  <a:close/>
                  <a:moveTo>
                    <a:pt x="664" y="787"/>
                  </a:moveTo>
                  <a:lnTo>
                    <a:pt x="662" y="787"/>
                  </a:lnTo>
                  <a:lnTo>
                    <a:pt x="664" y="787"/>
                  </a:lnTo>
                  <a:lnTo>
                    <a:pt x="664" y="785"/>
                  </a:lnTo>
                  <a:lnTo>
                    <a:pt x="664" y="783"/>
                  </a:lnTo>
                  <a:lnTo>
                    <a:pt x="664" y="785"/>
                  </a:lnTo>
                  <a:lnTo>
                    <a:pt x="666" y="785"/>
                  </a:lnTo>
                  <a:lnTo>
                    <a:pt x="666" y="787"/>
                  </a:lnTo>
                  <a:lnTo>
                    <a:pt x="664" y="787"/>
                  </a:lnTo>
                  <a:close/>
                  <a:moveTo>
                    <a:pt x="634" y="780"/>
                  </a:moveTo>
                  <a:lnTo>
                    <a:pt x="634" y="782"/>
                  </a:lnTo>
                  <a:lnTo>
                    <a:pt x="632" y="782"/>
                  </a:lnTo>
                  <a:lnTo>
                    <a:pt x="630" y="782"/>
                  </a:lnTo>
                  <a:lnTo>
                    <a:pt x="632" y="782"/>
                  </a:lnTo>
                  <a:lnTo>
                    <a:pt x="632" y="780"/>
                  </a:lnTo>
                  <a:lnTo>
                    <a:pt x="630" y="780"/>
                  </a:lnTo>
                  <a:lnTo>
                    <a:pt x="632" y="780"/>
                  </a:lnTo>
                  <a:lnTo>
                    <a:pt x="634" y="780"/>
                  </a:lnTo>
                  <a:close/>
                  <a:moveTo>
                    <a:pt x="628" y="778"/>
                  </a:moveTo>
                  <a:lnTo>
                    <a:pt x="628" y="780"/>
                  </a:lnTo>
                  <a:lnTo>
                    <a:pt x="628" y="782"/>
                  </a:lnTo>
                  <a:lnTo>
                    <a:pt x="628" y="780"/>
                  </a:lnTo>
                  <a:lnTo>
                    <a:pt x="626" y="780"/>
                  </a:lnTo>
                  <a:lnTo>
                    <a:pt x="626" y="778"/>
                  </a:lnTo>
                  <a:lnTo>
                    <a:pt x="628" y="778"/>
                  </a:lnTo>
                  <a:lnTo>
                    <a:pt x="628" y="780"/>
                  </a:lnTo>
                  <a:lnTo>
                    <a:pt x="628" y="778"/>
                  </a:lnTo>
                  <a:close/>
                  <a:moveTo>
                    <a:pt x="676" y="780"/>
                  </a:moveTo>
                  <a:lnTo>
                    <a:pt x="674" y="780"/>
                  </a:lnTo>
                  <a:lnTo>
                    <a:pt x="674" y="778"/>
                  </a:lnTo>
                  <a:lnTo>
                    <a:pt x="676" y="776"/>
                  </a:lnTo>
                  <a:lnTo>
                    <a:pt x="678" y="776"/>
                  </a:lnTo>
                  <a:lnTo>
                    <a:pt x="678" y="778"/>
                  </a:lnTo>
                  <a:lnTo>
                    <a:pt x="678" y="780"/>
                  </a:lnTo>
                  <a:lnTo>
                    <a:pt x="676" y="780"/>
                  </a:lnTo>
                  <a:close/>
                  <a:moveTo>
                    <a:pt x="684" y="776"/>
                  </a:moveTo>
                  <a:lnTo>
                    <a:pt x="684" y="778"/>
                  </a:lnTo>
                  <a:lnTo>
                    <a:pt x="682" y="778"/>
                  </a:lnTo>
                  <a:lnTo>
                    <a:pt x="682" y="776"/>
                  </a:lnTo>
                  <a:lnTo>
                    <a:pt x="682" y="774"/>
                  </a:lnTo>
                  <a:lnTo>
                    <a:pt x="684" y="774"/>
                  </a:lnTo>
                  <a:lnTo>
                    <a:pt x="684" y="776"/>
                  </a:lnTo>
                  <a:close/>
                  <a:moveTo>
                    <a:pt x="678" y="772"/>
                  </a:moveTo>
                  <a:lnTo>
                    <a:pt x="678" y="774"/>
                  </a:lnTo>
                  <a:lnTo>
                    <a:pt x="676" y="772"/>
                  </a:lnTo>
                  <a:lnTo>
                    <a:pt x="674" y="772"/>
                  </a:lnTo>
                  <a:lnTo>
                    <a:pt x="674" y="770"/>
                  </a:lnTo>
                  <a:lnTo>
                    <a:pt x="676" y="770"/>
                  </a:lnTo>
                  <a:lnTo>
                    <a:pt x="678" y="770"/>
                  </a:lnTo>
                  <a:lnTo>
                    <a:pt x="678" y="772"/>
                  </a:lnTo>
                  <a:close/>
                  <a:moveTo>
                    <a:pt x="653" y="770"/>
                  </a:moveTo>
                  <a:lnTo>
                    <a:pt x="655" y="770"/>
                  </a:lnTo>
                  <a:lnTo>
                    <a:pt x="655" y="772"/>
                  </a:lnTo>
                  <a:lnTo>
                    <a:pt x="653" y="772"/>
                  </a:lnTo>
                  <a:lnTo>
                    <a:pt x="651" y="774"/>
                  </a:lnTo>
                  <a:lnTo>
                    <a:pt x="651" y="772"/>
                  </a:lnTo>
                  <a:lnTo>
                    <a:pt x="649" y="772"/>
                  </a:lnTo>
                  <a:lnTo>
                    <a:pt x="649" y="774"/>
                  </a:lnTo>
                  <a:lnTo>
                    <a:pt x="651" y="774"/>
                  </a:lnTo>
                  <a:lnTo>
                    <a:pt x="649" y="774"/>
                  </a:lnTo>
                  <a:lnTo>
                    <a:pt x="647" y="774"/>
                  </a:lnTo>
                  <a:lnTo>
                    <a:pt x="645" y="774"/>
                  </a:lnTo>
                  <a:lnTo>
                    <a:pt x="645" y="772"/>
                  </a:lnTo>
                  <a:lnTo>
                    <a:pt x="643" y="772"/>
                  </a:lnTo>
                  <a:lnTo>
                    <a:pt x="643" y="770"/>
                  </a:lnTo>
                  <a:lnTo>
                    <a:pt x="643" y="772"/>
                  </a:lnTo>
                  <a:lnTo>
                    <a:pt x="643" y="774"/>
                  </a:lnTo>
                  <a:lnTo>
                    <a:pt x="647" y="774"/>
                  </a:lnTo>
                  <a:lnTo>
                    <a:pt x="647" y="776"/>
                  </a:lnTo>
                  <a:lnTo>
                    <a:pt x="649" y="776"/>
                  </a:lnTo>
                  <a:lnTo>
                    <a:pt x="651" y="776"/>
                  </a:lnTo>
                  <a:lnTo>
                    <a:pt x="653" y="776"/>
                  </a:lnTo>
                  <a:lnTo>
                    <a:pt x="655" y="776"/>
                  </a:lnTo>
                  <a:lnTo>
                    <a:pt x="655" y="778"/>
                  </a:lnTo>
                  <a:lnTo>
                    <a:pt x="657" y="778"/>
                  </a:lnTo>
                  <a:lnTo>
                    <a:pt x="655" y="778"/>
                  </a:lnTo>
                  <a:lnTo>
                    <a:pt x="653" y="778"/>
                  </a:lnTo>
                  <a:lnTo>
                    <a:pt x="651" y="778"/>
                  </a:lnTo>
                  <a:lnTo>
                    <a:pt x="651" y="780"/>
                  </a:lnTo>
                  <a:lnTo>
                    <a:pt x="649" y="780"/>
                  </a:lnTo>
                  <a:lnTo>
                    <a:pt x="649" y="778"/>
                  </a:lnTo>
                  <a:lnTo>
                    <a:pt x="647" y="778"/>
                  </a:lnTo>
                  <a:lnTo>
                    <a:pt x="649" y="778"/>
                  </a:lnTo>
                  <a:lnTo>
                    <a:pt x="649" y="780"/>
                  </a:lnTo>
                  <a:lnTo>
                    <a:pt x="651" y="780"/>
                  </a:lnTo>
                  <a:lnTo>
                    <a:pt x="649" y="780"/>
                  </a:lnTo>
                  <a:lnTo>
                    <a:pt x="651" y="780"/>
                  </a:lnTo>
                  <a:lnTo>
                    <a:pt x="653" y="780"/>
                  </a:lnTo>
                  <a:lnTo>
                    <a:pt x="655" y="780"/>
                  </a:lnTo>
                  <a:lnTo>
                    <a:pt x="655" y="782"/>
                  </a:lnTo>
                  <a:lnTo>
                    <a:pt x="657" y="782"/>
                  </a:lnTo>
                  <a:lnTo>
                    <a:pt x="657" y="783"/>
                  </a:lnTo>
                  <a:lnTo>
                    <a:pt x="659" y="783"/>
                  </a:lnTo>
                  <a:lnTo>
                    <a:pt x="659" y="785"/>
                  </a:lnTo>
                  <a:lnTo>
                    <a:pt x="657" y="785"/>
                  </a:lnTo>
                  <a:lnTo>
                    <a:pt x="659" y="785"/>
                  </a:lnTo>
                  <a:lnTo>
                    <a:pt x="659" y="787"/>
                  </a:lnTo>
                  <a:lnTo>
                    <a:pt x="661" y="787"/>
                  </a:lnTo>
                  <a:lnTo>
                    <a:pt x="659" y="787"/>
                  </a:lnTo>
                  <a:lnTo>
                    <a:pt x="659" y="789"/>
                  </a:lnTo>
                  <a:lnTo>
                    <a:pt x="659" y="791"/>
                  </a:lnTo>
                  <a:lnTo>
                    <a:pt x="657" y="789"/>
                  </a:lnTo>
                  <a:lnTo>
                    <a:pt x="657" y="787"/>
                  </a:lnTo>
                  <a:lnTo>
                    <a:pt x="655" y="787"/>
                  </a:lnTo>
                  <a:lnTo>
                    <a:pt x="655" y="785"/>
                  </a:lnTo>
                  <a:lnTo>
                    <a:pt x="655" y="783"/>
                  </a:lnTo>
                  <a:lnTo>
                    <a:pt x="653" y="783"/>
                  </a:lnTo>
                  <a:lnTo>
                    <a:pt x="651" y="783"/>
                  </a:lnTo>
                  <a:lnTo>
                    <a:pt x="651" y="782"/>
                  </a:lnTo>
                  <a:lnTo>
                    <a:pt x="649" y="782"/>
                  </a:lnTo>
                  <a:lnTo>
                    <a:pt x="649" y="783"/>
                  </a:lnTo>
                  <a:lnTo>
                    <a:pt x="647" y="783"/>
                  </a:lnTo>
                  <a:lnTo>
                    <a:pt x="647" y="782"/>
                  </a:lnTo>
                  <a:lnTo>
                    <a:pt x="647" y="783"/>
                  </a:lnTo>
                  <a:lnTo>
                    <a:pt x="645" y="783"/>
                  </a:lnTo>
                  <a:lnTo>
                    <a:pt x="645" y="785"/>
                  </a:lnTo>
                  <a:lnTo>
                    <a:pt x="645" y="783"/>
                  </a:lnTo>
                  <a:lnTo>
                    <a:pt x="643" y="783"/>
                  </a:lnTo>
                  <a:lnTo>
                    <a:pt x="643" y="782"/>
                  </a:lnTo>
                  <a:lnTo>
                    <a:pt x="645" y="782"/>
                  </a:lnTo>
                  <a:lnTo>
                    <a:pt x="647" y="782"/>
                  </a:lnTo>
                  <a:lnTo>
                    <a:pt x="647" y="780"/>
                  </a:lnTo>
                  <a:lnTo>
                    <a:pt x="643" y="782"/>
                  </a:lnTo>
                  <a:lnTo>
                    <a:pt x="643" y="780"/>
                  </a:lnTo>
                  <a:lnTo>
                    <a:pt x="645" y="780"/>
                  </a:lnTo>
                  <a:lnTo>
                    <a:pt x="645" y="778"/>
                  </a:lnTo>
                  <a:lnTo>
                    <a:pt x="645" y="776"/>
                  </a:lnTo>
                  <a:lnTo>
                    <a:pt x="647" y="776"/>
                  </a:lnTo>
                  <a:lnTo>
                    <a:pt x="645" y="776"/>
                  </a:lnTo>
                  <a:lnTo>
                    <a:pt x="643" y="776"/>
                  </a:lnTo>
                  <a:lnTo>
                    <a:pt x="643" y="778"/>
                  </a:lnTo>
                  <a:lnTo>
                    <a:pt x="641" y="776"/>
                  </a:lnTo>
                  <a:lnTo>
                    <a:pt x="641" y="774"/>
                  </a:lnTo>
                  <a:lnTo>
                    <a:pt x="641" y="776"/>
                  </a:lnTo>
                  <a:lnTo>
                    <a:pt x="641" y="778"/>
                  </a:lnTo>
                  <a:lnTo>
                    <a:pt x="639" y="776"/>
                  </a:lnTo>
                  <a:lnTo>
                    <a:pt x="639" y="774"/>
                  </a:lnTo>
                  <a:lnTo>
                    <a:pt x="638" y="774"/>
                  </a:lnTo>
                  <a:lnTo>
                    <a:pt x="636" y="774"/>
                  </a:lnTo>
                  <a:lnTo>
                    <a:pt x="638" y="776"/>
                  </a:lnTo>
                  <a:lnTo>
                    <a:pt x="638" y="774"/>
                  </a:lnTo>
                  <a:lnTo>
                    <a:pt x="638" y="776"/>
                  </a:lnTo>
                  <a:lnTo>
                    <a:pt x="639" y="776"/>
                  </a:lnTo>
                  <a:lnTo>
                    <a:pt x="638" y="776"/>
                  </a:lnTo>
                  <a:lnTo>
                    <a:pt x="638" y="778"/>
                  </a:lnTo>
                  <a:lnTo>
                    <a:pt x="636" y="778"/>
                  </a:lnTo>
                  <a:lnTo>
                    <a:pt x="636" y="776"/>
                  </a:lnTo>
                  <a:lnTo>
                    <a:pt x="636" y="778"/>
                  </a:lnTo>
                  <a:lnTo>
                    <a:pt x="636" y="780"/>
                  </a:lnTo>
                  <a:lnTo>
                    <a:pt x="636" y="778"/>
                  </a:lnTo>
                  <a:lnTo>
                    <a:pt x="638" y="778"/>
                  </a:lnTo>
                  <a:lnTo>
                    <a:pt x="638" y="780"/>
                  </a:lnTo>
                  <a:lnTo>
                    <a:pt x="639" y="780"/>
                  </a:lnTo>
                  <a:lnTo>
                    <a:pt x="638" y="780"/>
                  </a:lnTo>
                  <a:lnTo>
                    <a:pt x="639" y="780"/>
                  </a:lnTo>
                  <a:lnTo>
                    <a:pt x="638" y="780"/>
                  </a:lnTo>
                  <a:lnTo>
                    <a:pt x="639" y="780"/>
                  </a:lnTo>
                  <a:lnTo>
                    <a:pt x="639" y="782"/>
                  </a:lnTo>
                  <a:lnTo>
                    <a:pt x="639" y="783"/>
                  </a:lnTo>
                  <a:lnTo>
                    <a:pt x="639" y="782"/>
                  </a:lnTo>
                  <a:lnTo>
                    <a:pt x="641" y="782"/>
                  </a:lnTo>
                  <a:lnTo>
                    <a:pt x="641" y="783"/>
                  </a:lnTo>
                  <a:lnTo>
                    <a:pt x="641" y="785"/>
                  </a:lnTo>
                  <a:lnTo>
                    <a:pt x="639" y="783"/>
                  </a:lnTo>
                  <a:lnTo>
                    <a:pt x="638" y="783"/>
                  </a:lnTo>
                  <a:lnTo>
                    <a:pt x="638" y="782"/>
                  </a:lnTo>
                  <a:lnTo>
                    <a:pt x="638" y="783"/>
                  </a:lnTo>
                  <a:lnTo>
                    <a:pt x="636" y="783"/>
                  </a:lnTo>
                  <a:lnTo>
                    <a:pt x="636" y="782"/>
                  </a:lnTo>
                  <a:lnTo>
                    <a:pt x="638" y="780"/>
                  </a:lnTo>
                  <a:lnTo>
                    <a:pt x="636" y="780"/>
                  </a:lnTo>
                  <a:lnTo>
                    <a:pt x="634" y="780"/>
                  </a:lnTo>
                  <a:lnTo>
                    <a:pt x="632" y="780"/>
                  </a:lnTo>
                  <a:lnTo>
                    <a:pt x="630" y="780"/>
                  </a:lnTo>
                  <a:lnTo>
                    <a:pt x="632" y="778"/>
                  </a:lnTo>
                  <a:lnTo>
                    <a:pt x="634" y="778"/>
                  </a:lnTo>
                  <a:lnTo>
                    <a:pt x="632" y="778"/>
                  </a:lnTo>
                  <a:lnTo>
                    <a:pt x="634" y="778"/>
                  </a:lnTo>
                  <a:lnTo>
                    <a:pt x="634" y="776"/>
                  </a:lnTo>
                  <a:lnTo>
                    <a:pt x="636" y="776"/>
                  </a:lnTo>
                  <a:lnTo>
                    <a:pt x="634" y="776"/>
                  </a:lnTo>
                  <a:lnTo>
                    <a:pt x="632" y="776"/>
                  </a:lnTo>
                  <a:lnTo>
                    <a:pt x="632" y="778"/>
                  </a:lnTo>
                  <a:lnTo>
                    <a:pt x="630" y="778"/>
                  </a:lnTo>
                  <a:lnTo>
                    <a:pt x="630" y="776"/>
                  </a:lnTo>
                  <a:lnTo>
                    <a:pt x="628" y="776"/>
                  </a:lnTo>
                  <a:lnTo>
                    <a:pt x="630" y="776"/>
                  </a:lnTo>
                  <a:lnTo>
                    <a:pt x="628" y="776"/>
                  </a:lnTo>
                  <a:lnTo>
                    <a:pt x="630" y="776"/>
                  </a:lnTo>
                  <a:lnTo>
                    <a:pt x="630" y="774"/>
                  </a:lnTo>
                  <a:lnTo>
                    <a:pt x="628" y="774"/>
                  </a:lnTo>
                  <a:lnTo>
                    <a:pt x="628" y="776"/>
                  </a:lnTo>
                  <a:lnTo>
                    <a:pt x="628" y="774"/>
                  </a:lnTo>
                  <a:lnTo>
                    <a:pt x="626" y="774"/>
                  </a:lnTo>
                  <a:lnTo>
                    <a:pt x="628" y="774"/>
                  </a:lnTo>
                  <a:lnTo>
                    <a:pt x="628" y="772"/>
                  </a:lnTo>
                  <a:lnTo>
                    <a:pt x="630" y="772"/>
                  </a:lnTo>
                  <a:lnTo>
                    <a:pt x="632" y="772"/>
                  </a:lnTo>
                  <a:lnTo>
                    <a:pt x="634" y="772"/>
                  </a:lnTo>
                  <a:lnTo>
                    <a:pt x="634" y="774"/>
                  </a:lnTo>
                  <a:lnTo>
                    <a:pt x="636" y="774"/>
                  </a:lnTo>
                  <a:lnTo>
                    <a:pt x="634" y="772"/>
                  </a:lnTo>
                  <a:lnTo>
                    <a:pt x="636" y="772"/>
                  </a:lnTo>
                  <a:lnTo>
                    <a:pt x="634" y="772"/>
                  </a:lnTo>
                  <a:lnTo>
                    <a:pt x="636" y="772"/>
                  </a:lnTo>
                  <a:lnTo>
                    <a:pt x="636" y="770"/>
                  </a:lnTo>
                  <a:lnTo>
                    <a:pt x="636" y="772"/>
                  </a:lnTo>
                  <a:lnTo>
                    <a:pt x="638" y="772"/>
                  </a:lnTo>
                  <a:lnTo>
                    <a:pt x="638" y="770"/>
                  </a:lnTo>
                  <a:lnTo>
                    <a:pt x="639" y="770"/>
                  </a:lnTo>
                  <a:lnTo>
                    <a:pt x="641" y="770"/>
                  </a:lnTo>
                  <a:lnTo>
                    <a:pt x="643" y="770"/>
                  </a:lnTo>
                  <a:lnTo>
                    <a:pt x="645" y="770"/>
                  </a:lnTo>
                  <a:lnTo>
                    <a:pt x="647" y="768"/>
                  </a:lnTo>
                  <a:lnTo>
                    <a:pt x="649" y="768"/>
                  </a:lnTo>
                  <a:lnTo>
                    <a:pt x="651" y="768"/>
                  </a:lnTo>
                  <a:lnTo>
                    <a:pt x="653" y="768"/>
                  </a:lnTo>
                  <a:lnTo>
                    <a:pt x="653" y="770"/>
                  </a:lnTo>
                  <a:close/>
                  <a:moveTo>
                    <a:pt x="662" y="768"/>
                  </a:moveTo>
                  <a:lnTo>
                    <a:pt x="664" y="768"/>
                  </a:lnTo>
                  <a:lnTo>
                    <a:pt x="668" y="768"/>
                  </a:lnTo>
                  <a:lnTo>
                    <a:pt x="670" y="768"/>
                  </a:lnTo>
                  <a:lnTo>
                    <a:pt x="672" y="768"/>
                  </a:lnTo>
                  <a:lnTo>
                    <a:pt x="672" y="770"/>
                  </a:lnTo>
                  <a:lnTo>
                    <a:pt x="674" y="772"/>
                  </a:lnTo>
                  <a:lnTo>
                    <a:pt x="674" y="774"/>
                  </a:lnTo>
                  <a:lnTo>
                    <a:pt x="674" y="776"/>
                  </a:lnTo>
                  <a:lnTo>
                    <a:pt x="672" y="778"/>
                  </a:lnTo>
                  <a:lnTo>
                    <a:pt x="670" y="780"/>
                  </a:lnTo>
                  <a:lnTo>
                    <a:pt x="670" y="778"/>
                  </a:lnTo>
                  <a:lnTo>
                    <a:pt x="668" y="778"/>
                  </a:lnTo>
                  <a:lnTo>
                    <a:pt x="668" y="776"/>
                  </a:lnTo>
                  <a:lnTo>
                    <a:pt x="666" y="776"/>
                  </a:lnTo>
                  <a:lnTo>
                    <a:pt x="664" y="776"/>
                  </a:lnTo>
                  <a:lnTo>
                    <a:pt x="664" y="778"/>
                  </a:lnTo>
                  <a:lnTo>
                    <a:pt x="662" y="778"/>
                  </a:lnTo>
                  <a:lnTo>
                    <a:pt x="661" y="778"/>
                  </a:lnTo>
                  <a:lnTo>
                    <a:pt x="661" y="776"/>
                  </a:lnTo>
                  <a:lnTo>
                    <a:pt x="662" y="778"/>
                  </a:lnTo>
                  <a:lnTo>
                    <a:pt x="662" y="776"/>
                  </a:lnTo>
                  <a:lnTo>
                    <a:pt x="661" y="776"/>
                  </a:lnTo>
                  <a:lnTo>
                    <a:pt x="659" y="776"/>
                  </a:lnTo>
                  <a:lnTo>
                    <a:pt x="657" y="776"/>
                  </a:lnTo>
                  <a:lnTo>
                    <a:pt x="657" y="774"/>
                  </a:lnTo>
                  <a:lnTo>
                    <a:pt x="657" y="772"/>
                  </a:lnTo>
                  <a:lnTo>
                    <a:pt x="657" y="770"/>
                  </a:lnTo>
                  <a:lnTo>
                    <a:pt x="655" y="770"/>
                  </a:lnTo>
                  <a:lnTo>
                    <a:pt x="653" y="770"/>
                  </a:lnTo>
                  <a:lnTo>
                    <a:pt x="653" y="768"/>
                  </a:lnTo>
                  <a:lnTo>
                    <a:pt x="655" y="768"/>
                  </a:lnTo>
                  <a:lnTo>
                    <a:pt x="657" y="768"/>
                  </a:lnTo>
                  <a:lnTo>
                    <a:pt x="661" y="768"/>
                  </a:lnTo>
                  <a:lnTo>
                    <a:pt x="662" y="768"/>
                  </a:lnTo>
                  <a:close/>
                  <a:moveTo>
                    <a:pt x="620" y="768"/>
                  </a:moveTo>
                  <a:lnTo>
                    <a:pt x="620" y="770"/>
                  </a:lnTo>
                  <a:lnTo>
                    <a:pt x="618" y="770"/>
                  </a:lnTo>
                  <a:lnTo>
                    <a:pt x="616" y="770"/>
                  </a:lnTo>
                  <a:lnTo>
                    <a:pt x="616" y="772"/>
                  </a:lnTo>
                  <a:lnTo>
                    <a:pt x="618" y="772"/>
                  </a:lnTo>
                  <a:lnTo>
                    <a:pt x="618" y="770"/>
                  </a:lnTo>
                  <a:lnTo>
                    <a:pt x="620" y="770"/>
                  </a:lnTo>
                  <a:lnTo>
                    <a:pt x="620" y="772"/>
                  </a:lnTo>
                  <a:lnTo>
                    <a:pt x="618" y="772"/>
                  </a:lnTo>
                  <a:lnTo>
                    <a:pt x="620" y="772"/>
                  </a:lnTo>
                  <a:lnTo>
                    <a:pt x="622" y="772"/>
                  </a:lnTo>
                  <a:lnTo>
                    <a:pt x="622" y="774"/>
                  </a:lnTo>
                  <a:lnTo>
                    <a:pt x="624" y="774"/>
                  </a:lnTo>
                  <a:lnTo>
                    <a:pt x="622" y="774"/>
                  </a:lnTo>
                  <a:lnTo>
                    <a:pt x="622" y="772"/>
                  </a:lnTo>
                  <a:lnTo>
                    <a:pt x="620" y="772"/>
                  </a:lnTo>
                  <a:lnTo>
                    <a:pt x="620" y="774"/>
                  </a:lnTo>
                  <a:lnTo>
                    <a:pt x="622" y="774"/>
                  </a:lnTo>
                  <a:lnTo>
                    <a:pt x="620" y="776"/>
                  </a:lnTo>
                  <a:lnTo>
                    <a:pt x="618" y="774"/>
                  </a:lnTo>
                  <a:lnTo>
                    <a:pt x="618" y="776"/>
                  </a:lnTo>
                  <a:lnTo>
                    <a:pt x="618" y="774"/>
                  </a:lnTo>
                  <a:lnTo>
                    <a:pt x="618" y="772"/>
                  </a:lnTo>
                  <a:lnTo>
                    <a:pt x="616" y="772"/>
                  </a:lnTo>
                  <a:lnTo>
                    <a:pt x="616" y="774"/>
                  </a:lnTo>
                  <a:lnTo>
                    <a:pt x="616" y="772"/>
                  </a:lnTo>
                  <a:lnTo>
                    <a:pt x="614" y="772"/>
                  </a:lnTo>
                  <a:lnTo>
                    <a:pt x="613" y="772"/>
                  </a:lnTo>
                  <a:lnTo>
                    <a:pt x="611" y="772"/>
                  </a:lnTo>
                  <a:lnTo>
                    <a:pt x="613" y="772"/>
                  </a:lnTo>
                  <a:lnTo>
                    <a:pt x="613" y="770"/>
                  </a:lnTo>
                  <a:lnTo>
                    <a:pt x="611" y="770"/>
                  </a:lnTo>
                  <a:lnTo>
                    <a:pt x="613" y="770"/>
                  </a:lnTo>
                  <a:lnTo>
                    <a:pt x="611" y="770"/>
                  </a:lnTo>
                  <a:lnTo>
                    <a:pt x="613" y="768"/>
                  </a:lnTo>
                  <a:lnTo>
                    <a:pt x="614" y="768"/>
                  </a:lnTo>
                  <a:lnTo>
                    <a:pt x="614" y="770"/>
                  </a:lnTo>
                  <a:lnTo>
                    <a:pt x="614" y="768"/>
                  </a:lnTo>
                  <a:lnTo>
                    <a:pt x="616" y="768"/>
                  </a:lnTo>
                  <a:lnTo>
                    <a:pt x="616" y="770"/>
                  </a:lnTo>
                  <a:lnTo>
                    <a:pt x="618" y="770"/>
                  </a:lnTo>
                  <a:lnTo>
                    <a:pt x="618" y="768"/>
                  </a:lnTo>
                  <a:lnTo>
                    <a:pt x="620" y="768"/>
                  </a:lnTo>
                  <a:lnTo>
                    <a:pt x="622" y="768"/>
                  </a:lnTo>
                  <a:lnTo>
                    <a:pt x="620" y="768"/>
                  </a:lnTo>
                  <a:close/>
                  <a:moveTo>
                    <a:pt x="636" y="768"/>
                  </a:moveTo>
                  <a:lnTo>
                    <a:pt x="638" y="768"/>
                  </a:lnTo>
                  <a:lnTo>
                    <a:pt x="639" y="768"/>
                  </a:lnTo>
                  <a:lnTo>
                    <a:pt x="641" y="768"/>
                  </a:lnTo>
                  <a:lnTo>
                    <a:pt x="639" y="770"/>
                  </a:lnTo>
                  <a:lnTo>
                    <a:pt x="638" y="768"/>
                  </a:lnTo>
                  <a:lnTo>
                    <a:pt x="638" y="770"/>
                  </a:lnTo>
                  <a:lnTo>
                    <a:pt x="636" y="770"/>
                  </a:lnTo>
                  <a:lnTo>
                    <a:pt x="634" y="770"/>
                  </a:lnTo>
                  <a:lnTo>
                    <a:pt x="632" y="772"/>
                  </a:lnTo>
                  <a:lnTo>
                    <a:pt x="630" y="772"/>
                  </a:lnTo>
                  <a:lnTo>
                    <a:pt x="630" y="770"/>
                  </a:lnTo>
                  <a:lnTo>
                    <a:pt x="630" y="772"/>
                  </a:lnTo>
                  <a:lnTo>
                    <a:pt x="628" y="772"/>
                  </a:lnTo>
                  <a:lnTo>
                    <a:pt x="628" y="770"/>
                  </a:lnTo>
                  <a:lnTo>
                    <a:pt x="630" y="770"/>
                  </a:lnTo>
                  <a:lnTo>
                    <a:pt x="628" y="770"/>
                  </a:lnTo>
                  <a:lnTo>
                    <a:pt x="628" y="768"/>
                  </a:lnTo>
                  <a:lnTo>
                    <a:pt x="630" y="768"/>
                  </a:lnTo>
                  <a:lnTo>
                    <a:pt x="628" y="768"/>
                  </a:lnTo>
                  <a:lnTo>
                    <a:pt x="628" y="766"/>
                  </a:lnTo>
                  <a:lnTo>
                    <a:pt x="630" y="766"/>
                  </a:lnTo>
                  <a:lnTo>
                    <a:pt x="630" y="768"/>
                  </a:lnTo>
                  <a:lnTo>
                    <a:pt x="632" y="768"/>
                  </a:lnTo>
                  <a:lnTo>
                    <a:pt x="632" y="766"/>
                  </a:lnTo>
                  <a:lnTo>
                    <a:pt x="636" y="768"/>
                  </a:lnTo>
                  <a:close/>
                  <a:moveTo>
                    <a:pt x="620" y="766"/>
                  </a:moveTo>
                  <a:lnTo>
                    <a:pt x="618" y="768"/>
                  </a:lnTo>
                  <a:lnTo>
                    <a:pt x="616" y="768"/>
                  </a:lnTo>
                  <a:lnTo>
                    <a:pt x="616" y="766"/>
                  </a:lnTo>
                  <a:lnTo>
                    <a:pt x="618" y="766"/>
                  </a:lnTo>
                  <a:lnTo>
                    <a:pt x="620" y="766"/>
                  </a:lnTo>
                  <a:close/>
                  <a:moveTo>
                    <a:pt x="607" y="766"/>
                  </a:moveTo>
                  <a:lnTo>
                    <a:pt x="609" y="766"/>
                  </a:lnTo>
                  <a:lnTo>
                    <a:pt x="611" y="766"/>
                  </a:lnTo>
                  <a:lnTo>
                    <a:pt x="613" y="766"/>
                  </a:lnTo>
                  <a:lnTo>
                    <a:pt x="613" y="768"/>
                  </a:lnTo>
                  <a:lnTo>
                    <a:pt x="611" y="768"/>
                  </a:lnTo>
                  <a:lnTo>
                    <a:pt x="609" y="768"/>
                  </a:lnTo>
                  <a:lnTo>
                    <a:pt x="611" y="768"/>
                  </a:lnTo>
                  <a:lnTo>
                    <a:pt x="609" y="768"/>
                  </a:lnTo>
                  <a:lnTo>
                    <a:pt x="609" y="766"/>
                  </a:lnTo>
                  <a:lnTo>
                    <a:pt x="607" y="766"/>
                  </a:lnTo>
                  <a:lnTo>
                    <a:pt x="607" y="768"/>
                  </a:lnTo>
                  <a:lnTo>
                    <a:pt x="605" y="768"/>
                  </a:lnTo>
                  <a:lnTo>
                    <a:pt x="607" y="768"/>
                  </a:lnTo>
                  <a:lnTo>
                    <a:pt x="605" y="768"/>
                  </a:lnTo>
                  <a:lnTo>
                    <a:pt x="605" y="766"/>
                  </a:lnTo>
                  <a:lnTo>
                    <a:pt x="607" y="766"/>
                  </a:lnTo>
                  <a:close/>
                  <a:moveTo>
                    <a:pt x="595" y="760"/>
                  </a:moveTo>
                  <a:lnTo>
                    <a:pt x="597" y="762"/>
                  </a:lnTo>
                  <a:lnTo>
                    <a:pt x="597" y="764"/>
                  </a:lnTo>
                  <a:lnTo>
                    <a:pt x="595" y="764"/>
                  </a:lnTo>
                  <a:lnTo>
                    <a:pt x="595" y="762"/>
                  </a:lnTo>
                  <a:lnTo>
                    <a:pt x="595" y="760"/>
                  </a:lnTo>
                  <a:lnTo>
                    <a:pt x="593" y="760"/>
                  </a:lnTo>
                  <a:lnTo>
                    <a:pt x="595" y="760"/>
                  </a:lnTo>
                  <a:close/>
                  <a:moveTo>
                    <a:pt x="580" y="755"/>
                  </a:moveTo>
                  <a:lnTo>
                    <a:pt x="580" y="757"/>
                  </a:lnTo>
                  <a:lnTo>
                    <a:pt x="578" y="757"/>
                  </a:lnTo>
                  <a:lnTo>
                    <a:pt x="578" y="755"/>
                  </a:lnTo>
                  <a:lnTo>
                    <a:pt x="580" y="755"/>
                  </a:lnTo>
                  <a:close/>
                  <a:moveTo>
                    <a:pt x="590" y="753"/>
                  </a:moveTo>
                  <a:lnTo>
                    <a:pt x="591" y="751"/>
                  </a:lnTo>
                  <a:lnTo>
                    <a:pt x="591" y="753"/>
                  </a:lnTo>
                  <a:lnTo>
                    <a:pt x="590" y="753"/>
                  </a:lnTo>
                  <a:lnTo>
                    <a:pt x="588" y="755"/>
                  </a:lnTo>
                  <a:lnTo>
                    <a:pt x="588" y="753"/>
                  </a:lnTo>
                  <a:lnTo>
                    <a:pt x="590" y="753"/>
                  </a:lnTo>
                  <a:lnTo>
                    <a:pt x="590" y="751"/>
                  </a:lnTo>
                  <a:lnTo>
                    <a:pt x="590" y="753"/>
                  </a:lnTo>
                  <a:close/>
                  <a:moveTo>
                    <a:pt x="622" y="747"/>
                  </a:moveTo>
                  <a:lnTo>
                    <a:pt x="622" y="749"/>
                  </a:lnTo>
                  <a:lnTo>
                    <a:pt x="622" y="747"/>
                  </a:lnTo>
                  <a:lnTo>
                    <a:pt x="622" y="749"/>
                  </a:lnTo>
                  <a:lnTo>
                    <a:pt x="624" y="749"/>
                  </a:lnTo>
                  <a:lnTo>
                    <a:pt x="624" y="751"/>
                  </a:lnTo>
                  <a:lnTo>
                    <a:pt x="622" y="751"/>
                  </a:lnTo>
                  <a:lnTo>
                    <a:pt x="622" y="749"/>
                  </a:lnTo>
                  <a:lnTo>
                    <a:pt x="620" y="749"/>
                  </a:lnTo>
                  <a:lnTo>
                    <a:pt x="618" y="749"/>
                  </a:lnTo>
                  <a:lnTo>
                    <a:pt x="618" y="747"/>
                  </a:lnTo>
                  <a:lnTo>
                    <a:pt x="620" y="747"/>
                  </a:lnTo>
                  <a:lnTo>
                    <a:pt x="622" y="747"/>
                  </a:lnTo>
                  <a:close/>
                  <a:moveTo>
                    <a:pt x="591" y="745"/>
                  </a:moveTo>
                  <a:lnTo>
                    <a:pt x="591" y="747"/>
                  </a:lnTo>
                  <a:lnTo>
                    <a:pt x="591" y="749"/>
                  </a:lnTo>
                  <a:lnTo>
                    <a:pt x="590" y="749"/>
                  </a:lnTo>
                  <a:lnTo>
                    <a:pt x="588" y="749"/>
                  </a:lnTo>
                  <a:lnTo>
                    <a:pt x="590" y="747"/>
                  </a:lnTo>
                  <a:lnTo>
                    <a:pt x="591" y="745"/>
                  </a:lnTo>
                  <a:lnTo>
                    <a:pt x="590" y="745"/>
                  </a:lnTo>
                  <a:lnTo>
                    <a:pt x="591" y="745"/>
                  </a:lnTo>
                  <a:close/>
                  <a:moveTo>
                    <a:pt x="622" y="745"/>
                  </a:moveTo>
                  <a:lnTo>
                    <a:pt x="622" y="747"/>
                  </a:lnTo>
                  <a:lnTo>
                    <a:pt x="620" y="747"/>
                  </a:lnTo>
                  <a:lnTo>
                    <a:pt x="618" y="745"/>
                  </a:lnTo>
                  <a:lnTo>
                    <a:pt x="620" y="745"/>
                  </a:lnTo>
                  <a:lnTo>
                    <a:pt x="622" y="745"/>
                  </a:lnTo>
                  <a:close/>
                  <a:moveTo>
                    <a:pt x="576" y="743"/>
                  </a:moveTo>
                  <a:lnTo>
                    <a:pt x="576" y="745"/>
                  </a:lnTo>
                  <a:lnTo>
                    <a:pt x="578" y="745"/>
                  </a:lnTo>
                  <a:lnTo>
                    <a:pt x="576" y="747"/>
                  </a:lnTo>
                  <a:lnTo>
                    <a:pt x="576" y="745"/>
                  </a:lnTo>
                  <a:lnTo>
                    <a:pt x="576" y="747"/>
                  </a:lnTo>
                  <a:lnTo>
                    <a:pt x="574" y="747"/>
                  </a:lnTo>
                  <a:lnTo>
                    <a:pt x="574" y="745"/>
                  </a:lnTo>
                  <a:lnTo>
                    <a:pt x="572" y="745"/>
                  </a:lnTo>
                  <a:lnTo>
                    <a:pt x="574" y="743"/>
                  </a:lnTo>
                  <a:lnTo>
                    <a:pt x="576" y="743"/>
                  </a:lnTo>
                  <a:close/>
                  <a:moveTo>
                    <a:pt x="603" y="743"/>
                  </a:moveTo>
                  <a:lnTo>
                    <a:pt x="603" y="741"/>
                  </a:lnTo>
                  <a:lnTo>
                    <a:pt x="605" y="741"/>
                  </a:lnTo>
                  <a:lnTo>
                    <a:pt x="605" y="743"/>
                  </a:lnTo>
                  <a:lnTo>
                    <a:pt x="605" y="745"/>
                  </a:lnTo>
                  <a:lnTo>
                    <a:pt x="605" y="743"/>
                  </a:lnTo>
                  <a:lnTo>
                    <a:pt x="605" y="741"/>
                  </a:lnTo>
                  <a:lnTo>
                    <a:pt x="607" y="741"/>
                  </a:lnTo>
                  <a:lnTo>
                    <a:pt x="607" y="743"/>
                  </a:lnTo>
                  <a:lnTo>
                    <a:pt x="607" y="745"/>
                  </a:lnTo>
                  <a:lnTo>
                    <a:pt x="607" y="747"/>
                  </a:lnTo>
                  <a:lnTo>
                    <a:pt x="609" y="747"/>
                  </a:lnTo>
                  <a:lnTo>
                    <a:pt x="607" y="747"/>
                  </a:lnTo>
                  <a:lnTo>
                    <a:pt x="609" y="747"/>
                  </a:lnTo>
                  <a:lnTo>
                    <a:pt x="609" y="745"/>
                  </a:lnTo>
                  <a:lnTo>
                    <a:pt x="609" y="747"/>
                  </a:lnTo>
                  <a:lnTo>
                    <a:pt x="609" y="745"/>
                  </a:lnTo>
                  <a:lnTo>
                    <a:pt x="611" y="745"/>
                  </a:lnTo>
                  <a:lnTo>
                    <a:pt x="611" y="747"/>
                  </a:lnTo>
                  <a:lnTo>
                    <a:pt x="611" y="749"/>
                  </a:lnTo>
                  <a:lnTo>
                    <a:pt x="611" y="747"/>
                  </a:lnTo>
                  <a:lnTo>
                    <a:pt x="611" y="749"/>
                  </a:lnTo>
                  <a:lnTo>
                    <a:pt x="613" y="751"/>
                  </a:lnTo>
                  <a:lnTo>
                    <a:pt x="611" y="751"/>
                  </a:lnTo>
                  <a:lnTo>
                    <a:pt x="611" y="753"/>
                  </a:lnTo>
                  <a:lnTo>
                    <a:pt x="611" y="751"/>
                  </a:lnTo>
                  <a:lnTo>
                    <a:pt x="609" y="751"/>
                  </a:lnTo>
                  <a:lnTo>
                    <a:pt x="611" y="753"/>
                  </a:lnTo>
                  <a:lnTo>
                    <a:pt x="609" y="753"/>
                  </a:lnTo>
                  <a:lnTo>
                    <a:pt x="609" y="751"/>
                  </a:lnTo>
                  <a:lnTo>
                    <a:pt x="609" y="753"/>
                  </a:lnTo>
                  <a:lnTo>
                    <a:pt x="607" y="753"/>
                  </a:lnTo>
                  <a:lnTo>
                    <a:pt x="607" y="751"/>
                  </a:lnTo>
                  <a:lnTo>
                    <a:pt x="605" y="751"/>
                  </a:lnTo>
                  <a:lnTo>
                    <a:pt x="607" y="751"/>
                  </a:lnTo>
                  <a:lnTo>
                    <a:pt x="607" y="749"/>
                  </a:lnTo>
                  <a:lnTo>
                    <a:pt x="609" y="749"/>
                  </a:lnTo>
                  <a:lnTo>
                    <a:pt x="607" y="749"/>
                  </a:lnTo>
                  <a:lnTo>
                    <a:pt x="607" y="751"/>
                  </a:lnTo>
                  <a:lnTo>
                    <a:pt x="607" y="749"/>
                  </a:lnTo>
                  <a:lnTo>
                    <a:pt x="605" y="749"/>
                  </a:lnTo>
                  <a:lnTo>
                    <a:pt x="605" y="747"/>
                  </a:lnTo>
                  <a:lnTo>
                    <a:pt x="605" y="745"/>
                  </a:lnTo>
                  <a:lnTo>
                    <a:pt x="605" y="747"/>
                  </a:lnTo>
                  <a:lnTo>
                    <a:pt x="603" y="747"/>
                  </a:lnTo>
                  <a:lnTo>
                    <a:pt x="603" y="749"/>
                  </a:lnTo>
                  <a:lnTo>
                    <a:pt x="603" y="751"/>
                  </a:lnTo>
                  <a:lnTo>
                    <a:pt x="603" y="749"/>
                  </a:lnTo>
                  <a:lnTo>
                    <a:pt x="601" y="749"/>
                  </a:lnTo>
                  <a:lnTo>
                    <a:pt x="603" y="749"/>
                  </a:lnTo>
                  <a:lnTo>
                    <a:pt x="603" y="747"/>
                  </a:lnTo>
                  <a:lnTo>
                    <a:pt x="603" y="749"/>
                  </a:lnTo>
                  <a:lnTo>
                    <a:pt x="601" y="749"/>
                  </a:lnTo>
                  <a:lnTo>
                    <a:pt x="601" y="747"/>
                  </a:lnTo>
                  <a:lnTo>
                    <a:pt x="601" y="745"/>
                  </a:lnTo>
                  <a:lnTo>
                    <a:pt x="601" y="743"/>
                  </a:lnTo>
                  <a:lnTo>
                    <a:pt x="601" y="741"/>
                  </a:lnTo>
                  <a:lnTo>
                    <a:pt x="603" y="741"/>
                  </a:lnTo>
                  <a:lnTo>
                    <a:pt x="603" y="743"/>
                  </a:lnTo>
                  <a:close/>
                  <a:moveTo>
                    <a:pt x="597" y="739"/>
                  </a:moveTo>
                  <a:lnTo>
                    <a:pt x="599" y="741"/>
                  </a:lnTo>
                  <a:lnTo>
                    <a:pt x="597" y="741"/>
                  </a:lnTo>
                  <a:lnTo>
                    <a:pt x="599" y="741"/>
                  </a:lnTo>
                  <a:lnTo>
                    <a:pt x="599" y="739"/>
                  </a:lnTo>
                  <a:lnTo>
                    <a:pt x="599" y="741"/>
                  </a:lnTo>
                  <a:lnTo>
                    <a:pt x="599" y="739"/>
                  </a:lnTo>
                  <a:lnTo>
                    <a:pt x="601" y="741"/>
                  </a:lnTo>
                  <a:lnTo>
                    <a:pt x="599" y="743"/>
                  </a:lnTo>
                  <a:lnTo>
                    <a:pt x="601" y="743"/>
                  </a:lnTo>
                  <a:lnTo>
                    <a:pt x="599" y="743"/>
                  </a:lnTo>
                  <a:lnTo>
                    <a:pt x="599" y="745"/>
                  </a:lnTo>
                  <a:lnTo>
                    <a:pt x="601" y="745"/>
                  </a:lnTo>
                  <a:lnTo>
                    <a:pt x="601" y="747"/>
                  </a:lnTo>
                  <a:lnTo>
                    <a:pt x="599" y="747"/>
                  </a:lnTo>
                  <a:lnTo>
                    <a:pt x="597" y="745"/>
                  </a:lnTo>
                  <a:lnTo>
                    <a:pt x="597" y="743"/>
                  </a:lnTo>
                  <a:lnTo>
                    <a:pt x="597" y="745"/>
                  </a:lnTo>
                  <a:lnTo>
                    <a:pt x="597" y="747"/>
                  </a:lnTo>
                  <a:lnTo>
                    <a:pt x="599" y="747"/>
                  </a:lnTo>
                  <a:lnTo>
                    <a:pt x="599" y="749"/>
                  </a:lnTo>
                  <a:lnTo>
                    <a:pt x="599" y="751"/>
                  </a:lnTo>
                  <a:lnTo>
                    <a:pt x="599" y="749"/>
                  </a:lnTo>
                  <a:lnTo>
                    <a:pt x="597" y="751"/>
                  </a:lnTo>
                  <a:lnTo>
                    <a:pt x="599" y="751"/>
                  </a:lnTo>
                  <a:lnTo>
                    <a:pt x="597" y="751"/>
                  </a:lnTo>
                  <a:lnTo>
                    <a:pt x="599" y="753"/>
                  </a:lnTo>
                  <a:lnTo>
                    <a:pt x="597" y="753"/>
                  </a:lnTo>
                  <a:lnTo>
                    <a:pt x="597" y="751"/>
                  </a:lnTo>
                  <a:lnTo>
                    <a:pt x="595" y="751"/>
                  </a:lnTo>
                  <a:lnTo>
                    <a:pt x="597" y="749"/>
                  </a:lnTo>
                  <a:lnTo>
                    <a:pt x="595" y="749"/>
                  </a:lnTo>
                  <a:lnTo>
                    <a:pt x="593" y="747"/>
                  </a:lnTo>
                  <a:lnTo>
                    <a:pt x="595" y="747"/>
                  </a:lnTo>
                  <a:lnTo>
                    <a:pt x="593" y="747"/>
                  </a:lnTo>
                  <a:lnTo>
                    <a:pt x="593" y="745"/>
                  </a:lnTo>
                  <a:lnTo>
                    <a:pt x="595" y="745"/>
                  </a:lnTo>
                  <a:lnTo>
                    <a:pt x="593" y="745"/>
                  </a:lnTo>
                  <a:lnTo>
                    <a:pt x="591" y="745"/>
                  </a:lnTo>
                  <a:lnTo>
                    <a:pt x="591" y="743"/>
                  </a:lnTo>
                  <a:lnTo>
                    <a:pt x="591" y="741"/>
                  </a:lnTo>
                  <a:lnTo>
                    <a:pt x="593" y="741"/>
                  </a:lnTo>
                  <a:lnTo>
                    <a:pt x="593" y="743"/>
                  </a:lnTo>
                  <a:lnTo>
                    <a:pt x="595" y="743"/>
                  </a:lnTo>
                  <a:lnTo>
                    <a:pt x="595" y="741"/>
                  </a:lnTo>
                  <a:lnTo>
                    <a:pt x="593" y="741"/>
                  </a:lnTo>
                  <a:lnTo>
                    <a:pt x="595" y="741"/>
                  </a:lnTo>
                  <a:lnTo>
                    <a:pt x="595" y="739"/>
                  </a:lnTo>
                  <a:lnTo>
                    <a:pt x="597" y="739"/>
                  </a:lnTo>
                  <a:close/>
                  <a:moveTo>
                    <a:pt x="620" y="739"/>
                  </a:moveTo>
                  <a:lnTo>
                    <a:pt x="620" y="741"/>
                  </a:lnTo>
                  <a:lnTo>
                    <a:pt x="622" y="743"/>
                  </a:lnTo>
                  <a:lnTo>
                    <a:pt x="622" y="745"/>
                  </a:lnTo>
                  <a:lnTo>
                    <a:pt x="620" y="745"/>
                  </a:lnTo>
                  <a:lnTo>
                    <a:pt x="620" y="743"/>
                  </a:lnTo>
                  <a:lnTo>
                    <a:pt x="618" y="743"/>
                  </a:lnTo>
                  <a:lnTo>
                    <a:pt x="618" y="741"/>
                  </a:lnTo>
                  <a:lnTo>
                    <a:pt x="616" y="741"/>
                  </a:lnTo>
                  <a:lnTo>
                    <a:pt x="616" y="743"/>
                  </a:lnTo>
                  <a:lnTo>
                    <a:pt x="618" y="743"/>
                  </a:lnTo>
                  <a:lnTo>
                    <a:pt x="618" y="745"/>
                  </a:lnTo>
                  <a:lnTo>
                    <a:pt x="618" y="747"/>
                  </a:lnTo>
                  <a:lnTo>
                    <a:pt x="618" y="749"/>
                  </a:lnTo>
                  <a:lnTo>
                    <a:pt x="616" y="747"/>
                  </a:lnTo>
                  <a:lnTo>
                    <a:pt x="614" y="745"/>
                  </a:lnTo>
                  <a:lnTo>
                    <a:pt x="613" y="743"/>
                  </a:lnTo>
                  <a:lnTo>
                    <a:pt x="613" y="741"/>
                  </a:lnTo>
                  <a:lnTo>
                    <a:pt x="614" y="741"/>
                  </a:lnTo>
                  <a:lnTo>
                    <a:pt x="613" y="739"/>
                  </a:lnTo>
                  <a:lnTo>
                    <a:pt x="614" y="739"/>
                  </a:lnTo>
                  <a:lnTo>
                    <a:pt x="613" y="739"/>
                  </a:lnTo>
                  <a:lnTo>
                    <a:pt x="614" y="739"/>
                  </a:lnTo>
                  <a:lnTo>
                    <a:pt x="614" y="737"/>
                  </a:lnTo>
                  <a:lnTo>
                    <a:pt x="616" y="739"/>
                  </a:lnTo>
                  <a:lnTo>
                    <a:pt x="618" y="739"/>
                  </a:lnTo>
                  <a:lnTo>
                    <a:pt x="618" y="737"/>
                  </a:lnTo>
                  <a:lnTo>
                    <a:pt x="616" y="737"/>
                  </a:lnTo>
                  <a:lnTo>
                    <a:pt x="616" y="735"/>
                  </a:lnTo>
                  <a:lnTo>
                    <a:pt x="616" y="734"/>
                  </a:lnTo>
                  <a:lnTo>
                    <a:pt x="618" y="734"/>
                  </a:lnTo>
                  <a:lnTo>
                    <a:pt x="618" y="732"/>
                  </a:lnTo>
                  <a:lnTo>
                    <a:pt x="620" y="732"/>
                  </a:lnTo>
                  <a:lnTo>
                    <a:pt x="620" y="734"/>
                  </a:lnTo>
                  <a:lnTo>
                    <a:pt x="620" y="735"/>
                  </a:lnTo>
                  <a:lnTo>
                    <a:pt x="620" y="737"/>
                  </a:lnTo>
                  <a:lnTo>
                    <a:pt x="620" y="739"/>
                  </a:lnTo>
                  <a:close/>
                  <a:moveTo>
                    <a:pt x="568" y="730"/>
                  </a:moveTo>
                  <a:lnTo>
                    <a:pt x="566" y="730"/>
                  </a:lnTo>
                  <a:lnTo>
                    <a:pt x="566" y="732"/>
                  </a:lnTo>
                  <a:lnTo>
                    <a:pt x="566" y="730"/>
                  </a:lnTo>
                  <a:lnTo>
                    <a:pt x="565" y="730"/>
                  </a:lnTo>
                  <a:lnTo>
                    <a:pt x="566" y="730"/>
                  </a:lnTo>
                  <a:lnTo>
                    <a:pt x="566" y="728"/>
                  </a:lnTo>
                  <a:lnTo>
                    <a:pt x="566" y="730"/>
                  </a:lnTo>
                  <a:lnTo>
                    <a:pt x="568" y="730"/>
                  </a:lnTo>
                  <a:close/>
                  <a:moveTo>
                    <a:pt x="570" y="726"/>
                  </a:moveTo>
                  <a:lnTo>
                    <a:pt x="570" y="728"/>
                  </a:lnTo>
                  <a:lnTo>
                    <a:pt x="572" y="726"/>
                  </a:lnTo>
                  <a:lnTo>
                    <a:pt x="574" y="728"/>
                  </a:lnTo>
                  <a:lnTo>
                    <a:pt x="572" y="728"/>
                  </a:lnTo>
                  <a:lnTo>
                    <a:pt x="572" y="730"/>
                  </a:lnTo>
                  <a:lnTo>
                    <a:pt x="572" y="728"/>
                  </a:lnTo>
                  <a:lnTo>
                    <a:pt x="572" y="730"/>
                  </a:lnTo>
                  <a:lnTo>
                    <a:pt x="574" y="730"/>
                  </a:lnTo>
                  <a:lnTo>
                    <a:pt x="572" y="730"/>
                  </a:lnTo>
                  <a:lnTo>
                    <a:pt x="572" y="732"/>
                  </a:lnTo>
                  <a:lnTo>
                    <a:pt x="570" y="730"/>
                  </a:lnTo>
                  <a:lnTo>
                    <a:pt x="568" y="730"/>
                  </a:lnTo>
                  <a:lnTo>
                    <a:pt x="568" y="728"/>
                  </a:lnTo>
                  <a:lnTo>
                    <a:pt x="566" y="728"/>
                  </a:lnTo>
                  <a:lnTo>
                    <a:pt x="568" y="728"/>
                  </a:lnTo>
                  <a:lnTo>
                    <a:pt x="570" y="728"/>
                  </a:lnTo>
                  <a:lnTo>
                    <a:pt x="570" y="730"/>
                  </a:lnTo>
                  <a:lnTo>
                    <a:pt x="570" y="728"/>
                  </a:lnTo>
                  <a:lnTo>
                    <a:pt x="570" y="726"/>
                  </a:lnTo>
                  <a:close/>
                  <a:moveTo>
                    <a:pt x="580" y="730"/>
                  </a:moveTo>
                  <a:lnTo>
                    <a:pt x="580" y="728"/>
                  </a:lnTo>
                  <a:lnTo>
                    <a:pt x="582" y="728"/>
                  </a:lnTo>
                  <a:lnTo>
                    <a:pt x="580" y="730"/>
                  </a:lnTo>
                  <a:lnTo>
                    <a:pt x="582" y="730"/>
                  </a:lnTo>
                  <a:lnTo>
                    <a:pt x="582" y="732"/>
                  </a:lnTo>
                  <a:lnTo>
                    <a:pt x="582" y="734"/>
                  </a:lnTo>
                  <a:lnTo>
                    <a:pt x="582" y="732"/>
                  </a:lnTo>
                  <a:lnTo>
                    <a:pt x="582" y="730"/>
                  </a:lnTo>
                  <a:lnTo>
                    <a:pt x="582" y="728"/>
                  </a:lnTo>
                  <a:lnTo>
                    <a:pt x="582" y="730"/>
                  </a:lnTo>
                  <a:lnTo>
                    <a:pt x="584" y="730"/>
                  </a:lnTo>
                  <a:lnTo>
                    <a:pt x="584" y="732"/>
                  </a:lnTo>
                  <a:lnTo>
                    <a:pt x="586" y="732"/>
                  </a:lnTo>
                  <a:lnTo>
                    <a:pt x="586" y="734"/>
                  </a:lnTo>
                  <a:lnTo>
                    <a:pt x="584" y="734"/>
                  </a:lnTo>
                  <a:lnTo>
                    <a:pt x="586" y="734"/>
                  </a:lnTo>
                  <a:lnTo>
                    <a:pt x="586" y="732"/>
                  </a:lnTo>
                  <a:lnTo>
                    <a:pt x="586" y="730"/>
                  </a:lnTo>
                  <a:lnTo>
                    <a:pt x="588" y="732"/>
                  </a:lnTo>
                  <a:lnTo>
                    <a:pt x="590" y="732"/>
                  </a:lnTo>
                  <a:lnTo>
                    <a:pt x="588" y="732"/>
                  </a:lnTo>
                  <a:lnTo>
                    <a:pt x="590" y="732"/>
                  </a:lnTo>
                  <a:lnTo>
                    <a:pt x="590" y="734"/>
                  </a:lnTo>
                  <a:lnTo>
                    <a:pt x="588" y="734"/>
                  </a:lnTo>
                  <a:lnTo>
                    <a:pt x="588" y="735"/>
                  </a:lnTo>
                  <a:lnTo>
                    <a:pt x="590" y="735"/>
                  </a:lnTo>
                  <a:lnTo>
                    <a:pt x="588" y="735"/>
                  </a:lnTo>
                  <a:lnTo>
                    <a:pt x="590" y="735"/>
                  </a:lnTo>
                  <a:lnTo>
                    <a:pt x="590" y="734"/>
                  </a:lnTo>
                  <a:lnTo>
                    <a:pt x="590" y="735"/>
                  </a:lnTo>
                  <a:lnTo>
                    <a:pt x="591" y="735"/>
                  </a:lnTo>
                  <a:lnTo>
                    <a:pt x="591" y="737"/>
                  </a:lnTo>
                  <a:lnTo>
                    <a:pt x="593" y="737"/>
                  </a:lnTo>
                  <a:lnTo>
                    <a:pt x="591" y="737"/>
                  </a:lnTo>
                  <a:lnTo>
                    <a:pt x="591" y="739"/>
                  </a:lnTo>
                  <a:lnTo>
                    <a:pt x="590" y="739"/>
                  </a:lnTo>
                  <a:lnTo>
                    <a:pt x="590" y="737"/>
                  </a:lnTo>
                  <a:lnTo>
                    <a:pt x="590" y="739"/>
                  </a:lnTo>
                  <a:lnTo>
                    <a:pt x="590" y="741"/>
                  </a:lnTo>
                  <a:lnTo>
                    <a:pt x="590" y="739"/>
                  </a:lnTo>
                  <a:lnTo>
                    <a:pt x="590" y="741"/>
                  </a:lnTo>
                  <a:lnTo>
                    <a:pt x="590" y="743"/>
                  </a:lnTo>
                  <a:lnTo>
                    <a:pt x="591" y="743"/>
                  </a:lnTo>
                  <a:lnTo>
                    <a:pt x="590" y="743"/>
                  </a:lnTo>
                  <a:lnTo>
                    <a:pt x="588" y="743"/>
                  </a:lnTo>
                  <a:lnTo>
                    <a:pt x="588" y="745"/>
                  </a:lnTo>
                  <a:lnTo>
                    <a:pt x="586" y="745"/>
                  </a:lnTo>
                  <a:lnTo>
                    <a:pt x="586" y="743"/>
                  </a:lnTo>
                  <a:lnTo>
                    <a:pt x="586" y="745"/>
                  </a:lnTo>
                  <a:lnTo>
                    <a:pt x="584" y="745"/>
                  </a:lnTo>
                  <a:lnTo>
                    <a:pt x="582" y="747"/>
                  </a:lnTo>
                  <a:lnTo>
                    <a:pt x="580" y="747"/>
                  </a:lnTo>
                  <a:lnTo>
                    <a:pt x="582" y="745"/>
                  </a:lnTo>
                  <a:lnTo>
                    <a:pt x="580" y="745"/>
                  </a:lnTo>
                  <a:lnTo>
                    <a:pt x="582" y="745"/>
                  </a:lnTo>
                  <a:lnTo>
                    <a:pt x="584" y="745"/>
                  </a:lnTo>
                  <a:lnTo>
                    <a:pt x="582" y="743"/>
                  </a:lnTo>
                  <a:lnTo>
                    <a:pt x="584" y="743"/>
                  </a:lnTo>
                  <a:lnTo>
                    <a:pt x="582" y="743"/>
                  </a:lnTo>
                  <a:lnTo>
                    <a:pt x="584" y="743"/>
                  </a:lnTo>
                  <a:lnTo>
                    <a:pt x="584" y="741"/>
                  </a:lnTo>
                  <a:lnTo>
                    <a:pt x="582" y="741"/>
                  </a:lnTo>
                  <a:lnTo>
                    <a:pt x="584" y="741"/>
                  </a:lnTo>
                  <a:lnTo>
                    <a:pt x="584" y="739"/>
                  </a:lnTo>
                  <a:lnTo>
                    <a:pt x="586" y="739"/>
                  </a:lnTo>
                  <a:lnTo>
                    <a:pt x="584" y="739"/>
                  </a:lnTo>
                  <a:lnTo>
                    <a:pt x="582" y="739"/>
                  </a:lnTo>
                  <a:lnTo>
                    <a:pt x="584" y="737"/>
                  </a:lnTo>
                  <a:lnTo>
                    <a:pt x="582" y="737"/>
                  </a:lnTo>
                  <a:lnTo>
                    <a:pt x="582" y="739"/>
                  </a:lnTo>
                  <a:lnTo>
                    <a:pt x="580" y="739"/>
                  </a:lnTo>
                  <a:lnTo>
                    <a:pt x="580" y="737"/>
                  </a:lnTo>
                  <a:lnTo>
                    <a:pt x="578" y="737"/>
                  </a:lnTo>
                  <a:lnTo>
                    <a:pt x="578" y="739"/>
                  </a:lnTo>
                  <a:lnTo>
                    <a:pt x="578" y="741"/>
                  </a:lnTo>
                  <a:lnTo>
                    <a:pt x="580" y="743"/>
                  </a:lnTo>
                  <a:lnTo>
                    <a:pt x="578" y="743"/>
                  </a:lnTo>
                  <a:lnTo>
                    <a:pt x="576" y="743"/>
                  </a:lnTo>
                  <a:lnTo>
                    <a:pt x="574" y="741"/>
                  </a:lnTo>
                  <a:lnTo>
                    <a:pt x="576" y="741"/>
                  </a:lnTo>
                  <a:lnTo>
                    <a:pt x="576" y="739"/>
                  </a:lnTo>
                  <a:lnTo>
                    <a:pt x="574" y="739"/>
                  </a:lnTo>
                  <a:lnTo>
                    <a:pt x="574" y="737"/>
                  </a:lnTo>
                  <a:lnTo>
                    <a:pt x="576" y="737"/>
                  </a:lnTo>
                  <a:lnTo>
                    <a:pt x="576" y="735"/>
                  </a:lnTo>
                  <a:lnTo>
                    <a:pt x="574" y="735"/>
                  </a:lnTo>
                  <a:lnTo>
                    <a:pt x="576" y="735"/>
                  </a:lnTo>
                  <a:lnTo>
                    <a:pt x="574" y="735"/>
                  </a:lnTo>
                  <a:lnTo>
                    <a:pt x="570" y="735"/>
                  </a:lnTo>
                  <a:lnTo>
                    <a:pt x="572" y="735"/>
                  </a:lnTo>
                  <a:lnTo>
                    <a:pt x="572" y="734"/>
                  </a:lnTo>
                  <a:lnTo>
                    <a:pt x="570" y="734"/>
                  </a:lnTo>
                  <a:lnTo>
                    <a:pt x="570" y="732"/>
                  </a:lnTo>
                  <a:lnTo>
                    <a:pt x="572" y="732"/>
                  </a:lnTo>
                  <a:lnTo>
                    <a:pt x="574" y="732"/>
                  </a:lnTo>
                  <a:lnTo>
                    <a:pt x="574" y="734"/>
                  </a:lnTo>
                  <a:lnTo>
                    <a:pt x="576" y="734"/>
                  </a:lnTo>
                  <a:lnTo>
                    <a:pt x="580" y="734"/>
                  </a:lnTo>
                  <a:lnTo>
                    <a:pt x="578" y="734"/>
                  </a:lnTo>
                  <a:lnTo>
                    <a:pt x="580" y="732"/>
                  </a:lnTo>
                  <a:lnTo>
                    <a:pt x="578" y="732"/>
                  </a:lnTo>
                  <a:lnTo>
                    <a:pt x="578" y="734"/>
                  </a:lnTo>
                  <a:lnTo>
                    <a:pt x="576" y="734"/>
                  </a:lnTo>
                  <a:lnTo>
                    <a:pt x="574" y="732"/>
                  </a:lnTo>
                  <a:lnTo>
                    <a:pt x="576" y="732"/>
                  </a:lnTo>
                  <a:lnTo>
                    <a:pt x="574" y="732"/>
                  </a:lnTo>
                  <a:lnTo>
                    <a:pt x="574" y="730"/>
                  </a:lnTo>
                  <a:lnTo>
                    <a:pt x="572" y="730"/>
                  </a:lnTo>
                  <a:lnTo>
                    <a:pt x="572" y="728"/>
                  </a:lnTo>
                  <a:lnTo>
                    <a:pt x="574" y="728"/>
                  </a:lnTo>
                  <a:lnTo>
                    <a:pt x="574" y="730"/>
                  </a:lnTo>
                  <a:lnTo>
                    <a:pt x="576" y="730"/>
                  </a:lnTo>
                  <a:lnTo>
                    <a:pt x="578" y="730"/>
                  </a:lnTo>
                  <a:lnTo>
                    <a:pt x="578" y="728"/>
                  </a:lnTo>
                  <a:lnTo>
                    <a:pt x="576" y="728"/>
                  </a:lnTo>
                  <a:lnTo>
                    <a:pt x="578" y="728"/>
                  </a:lnTo>
                  <a:lnTo>
                    <a:pt x="578" y="726"/>
                  </a:lnTo>
                  <a:lnTo>
                    <a:pt x="580" y="726"/>
                  </a:lnTo>
                  <a:lnTo>
                    <a:pt x="580" y="728"/>
                  </a:lnTo>
                  <a:lnTo>
                    <a:pt x="580" y="730"/>
                  </a:lnTo>
                  <a:close/>
                  <a:moveTo>
                    <a:pt x="561" y="724"/>
                  </a:moveTo>
                  <a:lnTo>
                    <a:pt x="561" y="722"/>
                  </a:lnTo>
                  <a:lnTo>
                    <a:pt x="563" y="722"/>
                  </a:lnTo>
                  <a:lnTo>
                    <a:pt x="563" y="724"/>
                  </a:lnTo>
                  <a:lnTo>
                    <a:pt x="561" y="724"/>
                  </a:lnTo>
                  <a:close/>
                  <a:moveTo>
                    <a:pt x="616" y="714"/>
                  </a:moveTo>
                  <a:lnTo>
                    <a:pt x="614" y="714"/>
                  </a:lnTo>
                  <a:lnTo>
                    <a:pt x="614" y="712"/>
                  </a:lnTo>
                  <a:lnTo>
                    <a:pt x="616" y="712"/>
                  </a:lnTo>
                  <a:lnTo>
                    <a:pt x="618" y="712"/>
                  </a:lnTo>
                  <a:lnTo>
                    <a:pt x="616" y="712"/>
                  </a:lnTo>
                  <a:lnTo>
                    <a:pt x="616" y="714"/>
                  </a:lnTo>
                  <a:close/>
                  <a:moveTo>
                    <a:pt x="570" y="710"/>
                  </a:moveTo>
                  <a:lnTo>
                    <a:pt x="570" y="712"/>
                  </a:lnTo>
                  <a:lnTo>
                    <a:pt x="572" y="712"/>
                  </a:lnTo>
                  <a:lnTo>
                    <a:pt x="574" y="712"/>
                  </a:lnTo>
                  <a:lnTo>
                    <a:pt x="574" y="714"/>
                  </a:lnTo>
                  <a:lnTo>
                    <a:pt x="572" y="714"/>
                  </a:lnTo>
                  <a:lnTo>
                    <a:pt x="572" y="712"/>
                  </a:lnTo>
                  <a:lnTo>
                    <a:pt x="570" y="712"/>
                  </a:lnTo>
                  <a:lnTo>
                    <a:pt x="568" y="712"/>
                  </a:lnTo>
                  <a:lnTo>
                    <a:pt x="566" y="714"/>
                  </a:lnTo>
                  <a:lnTo>
                    <a:pt x="568" y="712"/>
                  </a:lnTo>
                  <a:lnTo>
                    <a:pt x="570" y="712"/>
                  </a:lnTo>
                  <a:lnTo>
                    <a:pt x="570" y="710"/>
                  </a:lnTo>
                  <a:close/>
                  <a:moveTo>
                    <a:pt x="553" y="709"/>
                  </a:moveTo>
                  <a:lnTo>
                    <a:pt x="555" y="710"/>
                  </a:lnTo>
                  <a:lnTo>
                    <a:pt x="557" y="710"/>
                  </a:lnTo>
                  <a:lnTo>
                    <a:pt x="555" y="710"/>
                  </a:lnTo>
                  <a:lnTo>
                    <a:pt x="557" y="712"/>
                  </a:lnTo>
                  <a:lnTo>
                    <a:pt x="559" y="712"/>
                  </a:lnTo>
                  <a:lnTo>
                    <a:pt x="557" y="712"/>
                  </a:lnTo>
                  <a:lnTo>
                    <a:pt x="557" y="714"/>
                  </a:lnTo>
                  <a:lnTo>
                    <a:pt x="559" y="714"/>
                  </a:lnTo>
                  <a:lnTo>
                    <a:pt x="561" y="714"/>
                  </a:lnTo>
                  <a:lnTo>
                    <a:pt x="561" y="716"/>
                  </a:lnTo>
                  <a:lnTo>
                    <a:pt x="563" y="716"/>
                  </a:lnTo>
                  <a:lnTo>
                    <a:pt x="563" y="714"/>
                  </a:lnTo>
                  <a:lnTo>
                    <a:pt x="561" y="714"/>
                  </a:lnTo>
                  <a:lnTo>
                    <a:pt x="563" y="714"/>
                  </a:lnTo>
                  <a:lnTo>
                    <a:pt x="563" y="716"/>
                  </a:lnTo>
                  <a:lnTo>
                    <a:pt x="563" y="714"/>
                  </a:lnTo>
                  <a:lnTo>
                    <a:pt x="565" y="714"/>
                  </a:lnTo>
                  <a:lnTo>
                    <a:pt x="565" y="716"/>
                  </a:lnTo>
                  <a:lnTo>
                    <a:pt x="566" y="716"/>
                  </a:lnTo>
                  <a:lnTo>
                    <a:pt x="566" y="718"/>
                  </a:lnTo>
                  <a:lnTo>
                    <a:pt x="568" y="718"/>
                  </a:lnTo>
                  <a:lnTo>
                    <a:pt x="568" y="720"/>
                  </a:lnTo>
                  <a:lnTo>
                    <a:pt x="570" y="720"/>
                  </a:lnTo>
                  <a:lnTo>
                    <a:pt x="570" y="718"/>
                  </a:lnTo>
                  <a:lnTo>
                    <a:pt x="568" y="718"/>
                  </a:lnTo>
                  <a:lnTo>
                    <a:pt x="570" y="718"/>
                  </a:lnTo>
                  <a:lnTo>
                    <a:pt x="570" y="720"/>
                  </a:lnTo>
                  <a:lnTo>
                    <a:pt x="570" y="722"/>
                  </a:lnTo>
                  <a:lnTo>
                    <a:pt x="572" y="724"/>
                  </a:lnTo>
                  <a:lnTo>
                    <a:pt x="572" y="722"/>
                  </a:lnTo>
                  <a:lnTo>
                    <a:pt x="572" y="720"/>
                  </a:lnTo>
                  <a:lnTo>
                    <a:pt x="574" y="720"/>
                  </a:lnTo>
                  <a:lnTo>
                    <a:pt x="572" y="720"/>
                  </a:lnTo>
                  <a:lnTo>
                    <a:pt x="574" y="722"/>
                  </a:lnTo>
                  <a:lnTo>
                    <a:pt x="574" y="724"/>
                  </a:lnTo>
                  <a:lnTo>
                    <a:pt x="576" y="724"/>
                  </a:lnTo>
                  <a:lnTo>
                    <a:pt x="578" y="724"/>
                  </a:lnTo>
                  <a:lnTo>
                    <a:pt x="578" y="726"/>
                  </a:lnTo>
                  <a:lnTo>
                    <a:pt x="576" y="726"/>
                  </a:lnTo>
                  <a:lnTo>
                    <a:pt x="574" y="726"/>
                  </a:lnTo>
                  <a:lnTo>
                    <a:pt x="574" y="724"/>
                  </a:lnTo>
                  <a:lnTo>
                    <a:pt x="572" y="724"/>
                  </a:lnTo>
                  <a:lnTo>
                    <a:pt x="570" y="724"/>
                  </a:lnTo>
                  <a:lnTo>
                    <a:pt x="572" y="724"/>
                  </a:lnTo>
                  <a:lnTo>
                    <a:pt x="570" y="724"/>
                  </a:lnTo>
                  <a:lnTo>
                    <a:pt x="570" y="722"/>
                  </a:lnTo>
                  <a:lnTo>
                    <a:pt x="570" y="720"/>
                  </a:lnTo>
                  <a:lnTo>
                    <a:pt x="570" y="722"/>
                  </a:lnTo>
                  <a:lnTo>
                    <a:pt x="568" y="722"/>
                  </a:lnTo>
                  <a:lnTo>
                    <a:pt x="568" y="720"/>
                  </a:lnTo>
                  <a:lnTo>
                    <a:pt x="566" y="720"/>
                  </a:lnTo>
                  <a:lnTo>
                    <a:pt x="566" y="718"/>
                  </a:lnTo>
                  <a:lnTo>
                    <a:pt x="565" y="718"/>
                  </a:lnTo>
                  <a:lnTo>
                    <a:pt x="563" y="718"/>
                  </a:lnTo>
                  <a:lnTo>
                    <a:pt x="561" y="718"/>
                  </a:lnTo>
                  <a:lnTo>
                    <a:pt x="561" y="716"/>
                  </a:lnTo>
                  <a:lnTo>
                    <a:pt x="561" y="718"/>
                  </a:lnTo>
                  <a:lnTo>
                    <a:pt x="559" y="718"/>
                  </a:lnTo>
                  <a:lnTo>
                    <a:pt x="559" y="716"/>
                  </a:lnTo>
                  <a:lnTo>
                    <a:pt x="559" y="718"/>
                  </a:lnTo>
                  <a:lnTo>
                    <a:pt x="557" y="716"/>
                  </a:lnTo>
                  <a:lnTo>
                    <a:pt x="557" y="714"/>
                  </a:lnTo>
                  <a:lnTo>
                    <a:pt x="557" y="716"/>
                  </a:lnTo>
                  <a:lnTo>
                    <a:pt x="555" y="714"/>
                  </a:lnTo>
                  <a:lnTo>
                    <a:pt x="555" y="712"/>
                  </a:lnTo>
                  <a:lnTo>
                    <a:pt x="555" y="710"/>
                  </a:lnTo>
                  <a:lnTo>
                    <a:pt x="553" y="710"/>
                  </a:lnTo>
                  <a:lnTo>
                    <a:pt x="551" y="710"/>
                  </a:lnTo>
                  <a:lnTo>
                    <a:pt x="551" y="709"/>
                  </a:lnTo>
                  <a:lnTo>
                    <a:pt x="553" y="709"/>
                  </a:lnTo>
                  <a:close/>
                  <a:moveTo>
                    <a:pt x="559" y="707"/>
                  </a:moveTo>
                  <a:lnTo>
                    <a:pt x="557" y="707"/>
                  </a:lnTo>
                  <a:lnTo>
                    <a:pt x="557" y="705"/>
                  </a:lnTo>
                  <a:lnTo>
                    <a:pt x="557" y="703"/>
                  </a:lnTo>
                  <a:lnTo>
                    <a:pt x="557" y="705"/>
                  </a:lnTo>
                  <a:lnTo>
                    <a:pt x="559" y="705"/>
                  </a:lnTo>
                  <a:lnTo>
                    <a:pt x="559" y="707"/>
                  </a:lnTo>
                  <a:close/>
                  <a:moveTo>
                    <a:pt x="639" y="707"/>
                  </a:moveTo>
                  <a:lnTo>
                    <a:pt x="641" y="709"/>
                  </a:lnTo>
                  <a:lnTo>
                    <a:pt x="643" y="707"/>
                  </a:lnTo>
                  <a:lnTo>
                    <a:pt x="645" y="707"/>
                  </a:lnTo>
                  <a:lnTo>
                    <a:pt x="645" y="705"/>
                  </a:lnTo>
                  <a:lnTo>
                    <a:pt x="647" y="705"/>
                  </a:lnTo>
                  <a:lnTo>
                    <a:pt x="649" y="707"/>
                  </a:lnTo>
                  <a:lnTo>
                    <a:pt x="649" y="714"/>
                  </a:lnTo>
                  <a:lnTo>
                    <a:pt x="649" y="720"/>
                  </a:lnTo>
                  <a:lnTo>
                    <a:pt x="649" y="728"/>
                  </a:lnTo>
                  <a:lnTo>
                    <a:pt x="649" y="735"/>
                  </a:lnTo>
                  <a:lnTo>
                    <a:pt x="649" y="743"/>
                  </a:lnTo>
                  <a:lnTo>
                    <a:pt x="649" y="749"/>
                  </a:lnTo>
                  <a:lnTo>
                    <a:pt x="649" y="757"/>
                  </a:lnTo>
                  <a:lnTo>
                    <a:pt x="649" y="764"/>
                  </a:lnTo>
                  <a:lnTo>
                    <a:pt x="647" y="764"/>
                  </a:lnTo>
                  <a:lnTo>
                    <a:pt x="649" y="764"/>
                  </a:lnTo>
                  <a:lnTo>
                    <a:pt x="649" y="766"/>
                  </a:lnTo>
                  <a:lnTo>
                    <a:pt x="647" y="766"/>
                  </a:lnTo>
                  <a:lnTo>
                    <a:pt x="645" y="764"/>
                  </a:lnTo>
                  <a:lnTo>
                    <a:pt x="643" y="764"/>
                  </a:lnTo>
                  <a:lnTo>
                    <a:pt x="645" y="764"/>
                  </a:lnTo>
                  <a:lnTo>
                    <a:pt x="645" y="766"/>
                  </a:lnTo>
                  <a:lnTo>
                    <a:pt x="647" y="766"/>
                  </a:lnTo>
                  <a:lnTo>
                    <a:pt x="647" y="768"/>
                  </a:lnTo>
                  <a:lnTo>
                    <a:pt x="641" y="768"/>
                  </a:lnTo>
                  <a:lnTo>
                    <a:pt x="639" y="768"/>
                  </a:lnTo>
                  <a:lnTo>
                    <a:pt x="636" y="766"/>
                  </a:lnTo>
                  <a:lnTo>
                    <a:pt x="634" y="766"/>
                  </a:lnTo>
                  <a:lnTo>
                    <a:pt x="634" y="764"/>
                  </a:lnTo>
                  <a:lnTo>
                    <a:pt x="632" y="764"/>
                  </a:lnTo>
                  <a:lnTo>
                    <a:pt x="634" y="764"/>
                  </a:lnTo>
                  <a:lnTo>
                    <a:pt x="634" y="762"/>
                  </a:lnTo>
                  <a:lnTo>
                    <a:pt x="634" y="764"/>
                  </a:lnTo>
                  <a:lnTo>
                    <a:pt x="632" y="764"/>
                  </a:lnTo>
                  <a:lnTo>
                    <a:pt x="632" y="762"/>
                  </a:lnTo>
                  <a:lnTo>
                    <a:pt x="632" y="764"/>
                  </a:lnTo>
                  <a:lnTo>
                    <a:pt x="632" y="762"/>
                  </a:lnTo>
                  <a:lnTo>
                    <a:pt x="630" y="762"/>
                  </a:lnTo>
                  <a:lnTo>
                    <a:pt x="630" y="764"/>
                  </a:lnTo>
                  <a:lnTo>
                    <a:pt x="630" y="766"/>
                  </a:lnTo>
                  <a:lnTo>
                    <a:pt x="628" y="764"/>
                  </a:lnTo>
                  <a:lnTo>
                    <a:pt x="628" y="762"/>
                  </a:lnTo>
                  <a:lnTo>
                    <a:pt x="628" y="760"/>
                  </a:lnTo>
                  <a:lnTo>
                    <a:pt x="628" y="762"/>
                  </a:lnTo>
                  <a:lnTo>
                    <a:pt x="628" y="764"/>
                  </a:lnTo>
                  <a:lnTo>
                    <a:pt x="628" y="766"/>
                  </a:lnTo>
                  <a:lnTo>
                    <a:pt x="626" y="766"/>
                  </a:lnTo>
                  <a:lnTo>
                    <a:pt x="626" y="764"/>
                  </a:lnTo>
                  <a:lnTo>
                    <a:pt x="626" y="766"/>
                  </a:lnTo>
                  <a:lnTo>
                    <a:pt x="624" y="766"/>
                  </a:lnTo>
                  <a:lnTo>
                    <a:pt x="622" y="766"/>
                  </a:lnTo>
                  <a:lnTo>
                    <a:pt x="622" y="764"/>
                  </a:lnTo>
                  <a:lnTo>
                    <a:pt x="624" y="762"/>
                  </a:lnTo>
                  <a:lnTo>
                    <a:pt x="622" y="762"/>
                  </a:lnTo>
                  <a:lnTo>
                    <a:pt x="622" y="764"/>
                  </a:lnTo>
                  <a:lnTo>
                    <a:pt x="622" y="766"/>
                  </a:lnTo>
                  <a:lnTo>
                    <a:pt x="620" y="764"/>
                  </a:lnTo>
                  <a:lnTo>
                    <a:pt x="618" y="764"/>
                  </a:lnTo>
                  <a:lnTo>
                    <a:pt x="616" y="764"/>
                  </a:lnTo>
                  <a:lnTo>
                    <a:pt x="616" y="766"/>
                  </a:lnTo>
                  <a:lnTo>
                    <a:pt x="614" y="766"/>
                  </a:lnTo>
                  <a:lnTo>
                    <a:pt x="614" y="764"/>
                  </a:lnTo>
                  <a:lnTo>
                    <a:pt x="616" y="764"/>
                  </a:lnTo>
                  <a:lnTo>
                    <a:pt x="618" y="762"/>
                  </a:lnTo>
                  <a:lnTo>
                    <a:pt x="620" y="760"/>
                  </a:lnTo>
                  <a:lnTo>
                    <a:pt x="618" y="760"/>
                  </a:lnTo>
                  <a:lnTo>
                    <a:pt x="616" y="760"/>
                  </a:lnTo>
                  <a:lnTo>
                    <a:pt x="618" y="760"/>
                  </a:lnTo>
                  <a:lnTo>
                    <a:pt x="618" y="762"/>
                  </a:lnTo>
                  <a:lnTo>
                    <a:pt x="616" y="762"/>
                  </a:lnTo>
                  <a:lnTo>
                    <a:pt x="614" y="762"/>
                  </a:lnTo>
                  <a:lnTo>
                    <a:pt x="614" y="764"/>
                  </a:lnTo>
                  <a:lnTo>
                    <a:pt x="613" y="762"/>
                  </a:lnTo>
                  <a:lnTo>
                    <a:pt x="614" y="762"/>
                  </a:lnTo>
                  <a:lnTo>
                    <a:pt x="614" y="760"/>
                  </a:lnTo>
                  <a:lnTo>
                    <a:pt x="614" y="762"/>
                  </a:lnTo>
                  <a:lnTo>
                    <a:pt x="613" y="762"/>
                  </a:lnTo>
                  <a:lnTo>
                    <a:pt x="613" y="760"/>
                  </a:lnTo>
                  <a:lnTo>
                    <a:pt x="613" y="762"/>
                  </a:lnTo>
                  <a:lnTo>
                    <a:pt x="611" y="764"/>
                  </a:lnTo>
                  <a:lnTo>
                    <a:pt x="611" y="762"/>
                  </a:lnTo>
                  <a:lnTo>
                    <a:pt x="611" y="760"/>
                  </a:lnTo>
                  <a:lnTo>
                    <a:pt x="613" y="760"/>
                  </a:lnTo>
                  <a:lnTo>
                    <a:pt x="611" y="760"/>
                  </a:lnTo>
                  <a:lnTo>
                    <a:pt x="611" y="758"/>
                  </a:lnTo>
                  <a:lnTo>
                    <a:pt x="611" y="760"/>
                  </a:lnTo>
                  <a:lnTo>
                    <a:pt x="609" y="762"/>
                  </a:lnTo>
                  <a:lnTo>
                    <a:pt x="609" y="760"/>
                  </a:lnTo>
                  <a:lnTo>
                    <a:pt x="607" y="760"/>
                  </a:lnTo>
                  <a:lnTo>
                    <a:pt x="609" y="760"/>
                  </a:lnTo>
                  <a:lnTo>
                    <a:pt x="607" y="760"/>
                  </a:lnTo>
                  <a:lnTo>
                    <a:pt x="607" y="758"/>
                  </a:lnTo>
                  <a:lnTo>
                    <a:pt x="609" y="757"/>
                  </a:lnTo>
                  <a:lnTo>
                    <a:pt x="607" y="757"/>
                  </a:lnTo>
                  <a:lnTo>
                    <a:pt x="607" y="758"/>
                  </a:lnTo>
                  <a:lnTo>
                    <a:pt x="607" y="757"/>
                  </a:lnTo>
                  <a:lnTo>
                    <a:pt x="605" y="757"/>
                  </a:lnTo>
                  <a:lnTo>
                    <a:pt x="607" y="758"/>
                  </a:lnTo>
                  <a:lnTo>
                    <a:pt x="605" y="758"/>
                  </a:lnTo>
                  <a:lnTo>
                    <a:pt x="607" y="758"/>
                  </a:lnTo>
                  <a:lnTo>
                    <a:pt x="607" y="760"/>
                  </a:lnTo>
                  <a:lnTo>
                    <a:pt x="605" y="760"/>
                  </a:lnTo>
                  <a:lnTo>
                    <a:pt x="605" y="758"/>
                  </a:lnTo>
                  <a:lnTo>
                    <a:pt x="605" y="760"/>
                  </a:lnTo>
                  <a:lnTo>
                    <a:pt x="603" y="760"/>
                  </a:lnTo>
                  <a:lnTo>
                    <a:pt x="603" y="762"/>
                  </a:lnTo>
                  <a:lnTo>
                    <a:pt x="603" y="760"/>
                  </a:lnTo>
                  <a:lnTo>
                    <a:pt x="603" y="758"/>
                  </a:lnTo>
                  <a:lnTo>
                    <a:pt x="603" y="760"/>
                  </a:lnTo>
                  <a:lnTo>
                    <a:pt x="603" y="758"/>
                  </a:lnTo>
                  <a:lnTo>
                    <a:pt x="601" y="758"/>
                  </a:lnTo>
                  <a:lnTo>
                    <a:pt x="601" y="760"/>
                  </a:lnTo>
                  <a:lnTo>
                    <a:pt x="601" y="758"/>
                  </a:lnTo>
                  <a:lnTo>
                    <a:pt x="599" y="758"/>
                  </a:lnTo>
                  <a:lnTo>
                    <a:pt x="599" y="760"/>
                  </a:lnTo>
                  <a:lnTo>
                    <a:pt x="597" y="760"/>
                  </a:lnTo>
                  <a:lnTo>
                    <a:pt x="595" y="760"/>
                  </a:lnTo>
                  <a:lnTo>
                    <a:pt x="595" y="758"/>
                  </a:lnTo>
                  <a:lnTo>
                    <a:pt x="597" y="758"/>
                  </a:lnTo>
                  <a:lnTo>
                    <a:pt x="597" y="760"/>
                  </a:lnTo>
                  <a:lnTo>
                    <a:pt x="597" y="758"/>
                  </a:lnTo>
                  <a:lnTo>
                    <a:pt x="595" y="758"/>
                  </a:lnTo>
                  <a:lnTo>
                    <a:pt x="595" y="757"/>
                  </a:lnTo>
                  <a:lnTo>
                    <a:pt x="597" y="757"/>
                  </a:lnTo>
                  <a:lnTo>
                    <a:pt x="595" y="757"/>
                  </a:lnTo>
                  <a:lnTo>
                    <a:pt x="595" y="755"/>
                  </a:lnTo>
                  <a:lnTo>
                    <a:pt x="597" y="755"/>
                  </a:lnTo>
                  <a:lnTo>
                    <a:pt x="597" y="757"/>
                  </a:lnTo>
                  <a:lnTo>
                    <a:pt x="599" y="758"/>
                  </a:lnTo>
                  <a:lnTo>
                    <a:pt x="601" y="758"/>
                  </a:lnTo>
                  <a:lnTo>
                    <a:pt x="599" y="758"/>
                  </a:lnTo>
                  <a:lnTo>
                    <a:pt x="599" y="757"/>
                  </a:lnTo>
                  <a:lnTo>
                    <a:pt x="601" y="757"/>
                  </a:lnTo>
                  <a:lnTo>
                    <a:pt x="601" y="758"/>
                  </a:lnTo>
                  <a:lnTo>
                    <a:pt x="603" y="758"/>
                  </a:lnTo>
                  <a:lnTo>
                    <a:pt x="601" y="757"/>
                  </a:lnTo>
                  <a:lnTo>
                    <a:pt x="601" y="755"/>
                  </a:lnTo>
                  <a:lnTo>
                    <a:pt x="599" y="755"/>
                  </a:lnTo>
                  <a:lnTo>
                    <a:pt x="599" y="757"/>
                  </a:lnTo>
                  <a:lnTo>
                    <a:pt x="599" y="755"/>
                  </a:lnTo>
                  <a:lnTo>
                    <a:pt x="597" y="755"/>
                  </a:lnTo>
                  <a:lnTo>
                    <a:pt x="599" y="755"/>
                  </a:lnTo>
                  <a:lnTo>
                    <a:pt x="597" y="755"/>
                  </a:lnTo>
                  <a:lnTo>
                    <a:pt x="599" y="755"/>
                  </a:lnTo>
                  <a:lnTo>
                    <a:pt x="599" y="753"/>
                  </a:lnTo>
                  <a:lnTo>
                    <a:pt x="599" y="755"/>
                  </a:lnTo>
                  <a:lnTo>
                    <a:pt x="601" y="755"/>
                  </a:lnTo>
                  <a:lnTo>
                    <a:pt x="599" y="755"/>
                  </a:lnTo>
                  <a:lnTo>
                    <a:pt x="601" y="755"/>
                  </a:lnTo>
                  <a:lnTo>
                    <a:pt x="601" y="757"/>
                  </a:lnTo>
                  <a:lnTo>
                    <a:pt x="603" y="757"/>
                  </a:lnTo>
                  <a:lnTo>
                    <a:pt x="603" y="755"/>
                  </a:lnTo>
                  <a:lnTo>
                    <a:pt x="601" y="755"/>
                  </a:lnTo>
                  <a:lnTo>
                    <a:pt x="603" y="755"/>
                  </a:lnTo>
                  <a:lnTo>
                    <a:pt x="605" y="755"/>
                  </a:lnTo>
                  <a:lnTo>
                    <a:pt x="607" y="755"/>
                  </a:lnTo>
                  <a:lnTo>
                    <a:pt x="605" y="755"/>
                  </a:lnTo>
                  <a:lnTo>
                    <a:pt x="605" y="753"/>
                  </a:lnTo>
                  <a:lnTo>
                    <a:pt x="607" y="753"/>
                  </a:lnTo>
                  <a:lnTo>
                    <a:pt x="609" y="755"/>
                  </a:lnTo>
                  <a:lnTo>
                    <a:pt x="609" y="757"/>
                  </a:lnTo>
                  <a:lnTo>
                    <a:pt x="611" y="757"/>
                  </a:lnTo>
                  <a:lnTo>
                    <a:pt x="609" y="755"/>
                  </a:lnTo>
                  <a:lnTo>
                    <a:pt x="611" y="755"/>
                  </a:lnTo>
                  <a:lnTo>
                    <a:pt x="613" y="755"/>
                  </a:lnTo>
                  <a:lnTo>
                    <a:pt x="613" y="753"/>
                  </a:lnTo>
                  <a:lnTo>
                    <a:pt x="613" y="751"/>
                  </a:lnTo>
                  <a:lnTo>
                    <a:pt x="614" y="751"/>
                  </a:lnTo>
                  <a:lnTo>
                    <a:pt x="616" y="753"/>
                  </a:lnTo>
                  <a:lnTo>
                    <a:pt x="616" y="751"/>
                  </a:lnTo>
                  <a:lnTo>
                    <a:pt x="616" y="753"/>
                  </a:lnTo>
                  <a:lnTo>
                    <a:pt x="618" y="753"/>
                  </a:lnTo>
                  <a:lnTo>
                    <a:pt x="616" y="755"/>
                  </a:lnTo>
                  <a:lnTo>
                    <a:pt x="616" y="757"/>
                  </a:lnTo>
                  <a:lnTo>
                    <a:pt x="614" y="758"/>
                  </a:lnTo>
                  <a:lnTo>
                    <a:pt x="616" y="758"/>
                  </a:lnTo>
                  <a:lnTo>
                    <a:pt x="616" y="757"/>
                  </a:lnTo>
                  <a:lnTo>
                    <a:pt x="616" y="755"/>
                  </a:lnTo>
                  <a:lnTo>
                    <a:pt x="618" y="753"/>
                  </a:lnTo>
                  <a:lnTo>
                    <a:pt x="618" y="755"/>
                  </a:lnTo>
                  <a:lnTo>
                    <a:pt x="620" y="755"/>
                  </a:lnTo>
                  <a:lnTo>
                    <a:pt x="620" y="757"/>
                  </a:lnTo>
                  <a:lnTo>
                    <a:pt x="622" y="757"/>
                  </a:lnTo>
                  <a:lnTo>
                    <a:pt x="622" y="758"/>
                  </a:lnTo>
                  <a:lnTo>
                    <a:pt x="624" y="758"/>
                  </a:lnTo>
                  <a:lnTo>
                    <a:pt x="622" y="757"/>
                  </a:lnTo>
                  <a:lnTo>
                    <a:pt x="624" y="757"/>
                  </a:lnTo>
                  <a:lnTo>
                    <a:pt x="624" y="758"/>
                  </a:lnTo>
                  <a:lnTo>
                    <a:pt x="626" y="758"/>
                  </a:lnTo>
                  <a:lnTo>
                    <a:pt x="624" y="757"/>
                  </a:lnTo>
                  <a:lnTo>
                    <a:pt x="620" y="755"/>
                  </a:lnTo>
                  <a:lnTo>
                    <a:pt x="620" y="753"/>
                  </a:lnTo>
                  <a:lnTo>
                    <a:pt x="618" y="753"/>
                  </a:lnTo>
                  <a:lnTo>
                    <a:pt x="620" y="753"/>
                  </a:lnTo>
                  <a:lnTo>
                    <a:pt x="618" y="751"/>
                  </a:lnTo>
                  <a:lnTo>
                    <a:pt x="616" y="751"/>
                  </a:lnTo>
                  <a:lnTo>
                    <a:pt x="614" y="751"/>
                  </a:lnTo>
                  <a:lnTo>
                    <a:pt x="614" y="749"/>
                  </a:lnTo>
                  <a:lnTo>
                    <a:pt x="613" y="749"/>
                  </a:lnTo>
                  <a:lnTo>
                    <a:pt x="613" y="747"/>
                  </a:lnTo>
                  <a:lnTo>
                    <a:pt x="614" y="747"/>
                  </a:lnTo>
                  <a:lnTo>
                    <a:pt x="614" y="749"/>
                  </a:lnTo>
                  <a:lnTo>
                    <a:pt x="614" y="747"/>
                  </a:lnTo>
                  <a:lnTo>
                    <a:pt x="613" y="747"/>
                  </a:lnTo>
                  <a:lnTo>
                    <a:pt x="613" y="745"/>
                  </a:lnTo>
                  <a:lnTo>
                    <a:pt x="618" y="749"/>
                  </a:lnTo>
                  <a:lnTo>
                    <a:pt x="620" y="751"/>
                  </a:lnTo>
                  <a:lnTo>
                    <a:pt x="622" y="751"/>
                  </a:lnTo>
                  <a:lnTo>
                    <a:pt x="622" y="753"/>
                  </a:lnTo>
                  <a:lnTo>
                    <a:pt x="624" y="753"/>
                  </a:lnTo>
                  <a:lnTo>
                    <a:pt x="624" y="755"/>
                  </a:lnTo>
                  <a:lnTo>
                    <a:pt x="626" y="755"/>
                  </a:lnTo>
                  <a:lnTo>
                    <a:pt x="626" y="753"/>
                  </a:lnTo>
                  <a:lnTo>
                    <a:pt x="624" y="753"/>
                  </a:lnTo>
                  <a:lnTo>
                    <a:pt x="624" y="751"/>
                  </a:lnTo>
                  <a:lnTo>
                    <a:pt x="626" y="751"/>
                  </a:lnTo>
                  <a:lnTo>
                    <a:pt x="626" y="749"/>
                  </a:lnTo>
                  <a:lnTo>
                    <a:pt x="628" y="751"/>
                  </a:lnTo>
                  <a:lnTo>
                    <a:pt x="628" y="753"/>
                  </a:lnTo>
                  <a:lnTo>
                    <a:pt x="630" y="753"/>
                  </a:lnTo>
                  <a:lnTo>
                    <a:pt x="628" y="755"/>
                  </a:lnTo>
                  <a:lnTo>
                    <a:pt x="630" y="755"/>
                  </a:lnTo>
                  <a:lnTo>
                    <a:pt x="630" y="757"/>
                  </a:lnTo>
                  <a:lnTo>
                    <a:pt x="630" y="755"/>
                  </a:lnTo>
                  <a:lnTo>
                    <a:pt x="630" y="757"/>
                  </a:lnTo>
                  <a:lnTo>
                    <a:pt x="632" y="757"/>
                  </a:lnTo>
                  <a:lnTo>
                    <a:pt x="630" y="757"/>
                  </a:lnTo>
                  <a:lnTo>
                    <a:pt x="630" y="758"/>
                  </a:lnTo>
                  <a:lnTo>
                    <a:pt x="632" y="758"/>
                  </a:lnTo>
                  <a:lnTo>
                    <a:pt x="632" y="757"/>
                  </a:lnTo>
                  <a:lnTo>
                    <a:pt x="632" y="755"/>
                  </a:lnTo>
                  <a:lnTo>
                    <a:pt x="630" y="755"/>
                  </a:lnTo>
                  <a:lnTo>
                    <a:pt x="630" y="753"/>
                  </a:lnTo>
                  <a:lnTo>
                    <a:pt x="630" y="751"/>
                  </a:lnTo>
                  <a:lnTo>
                    <a:pt x="632" y="751"/>
                  </a:lnTo>
                  <a:lnTo>
                    <a:pt x="634" y="753"/>
                  </a:lnTo>
                  <a:lnTo>
                    <a:pt x="634" y="755"/>
                  </a:lnTo>
                  <a:lnTo>
                    <a:pt x="636" y="755"/>
                  </a:lnTo>
                  <a:lnTo>
                    <a:pt x="634" y="753"/>
                  </a:lnTo>
                  <a:lnTo>
                    <a:pt x="636" y="753"/>
                  </a:lnTo>
                  <a:lnTo>
                    <a:pt x="639" y="755"/>
                  </a:lnTo>
                  <a:lnTo>
                    <a:pt x="639" y="757"/>
                  </a:lnTo>
                  <a:lnTo>
                    <a:pt x="638" y="757"/>
                  </a:lnTo>
                  <a:lnTo>
                    <a:pt x="638" y="758"/>
                  </a:lnTo>
                  <a:lnTo>
                    <a:pt x="638" y="760"/>
                  </a:lnTo>
                  <a:lnTo>
                    <a:pt x="638" y="762"/>
                  </a:lnTo>
                  <a:lnTo>
                    <a:pt x="638" y="760"/>
                  </a:lnTo>
                  <a:lnTo>
                    <a:pt x="638" y="758"/>
                  </a:lnTo>
                  <a:lnTo>
                    <a:pt x="639" y="758"/>
                  </a:lnTo>
                  <a:lnTo>
                    <a:pt x="639" y="757"/>
                  </a:lnTo>
                  <a:lnTo>
                    <a:pt x="639" y="758"/>
                  </a:lnTo>
                  <a:lnTo>
                    <a:pt x="641" y="758"/>
                  </a:lnTo>
                  <a:lnTo>
                    <a:pt x="641" y="757"/>
                  </a:lnTo>
                  <a:lnTo>
                    <a:pt x="641" y="755"/>
                  </a:lnTo>
                  <a:lnTo>
                    <a:pt x="643" y="755"/>
                  </a:lnTo>
                  <a:lnTo>
                    <a:pt x="643" y="757"/>
                  </a:lnTo>
                  <a:lnTo>
                    <a:pt x="643" y="755"/>
                  </a:lnTo>
                  <a:lnTo>
                    <a:pt x="641" y="753"/>
                  </a:lnTo>
                  <a:lnTo>
                    <a:pt x="639" y="753"/>
                  </a:lnTo>
                  <a:lnTo>
                    <a:pt x="639" y="751"/>
                  </a:lnTo>
                  <a:lnTo>
                    <a:pt x="636" y="751"/>
                  </a:lnTo>
                  <a:lnTo>
                    <a:pt x="636" y="749"/>
                  </a:lnTo>
                  <a:lnTo>
                    <a:pt x="634" y="749"/>
                  </a:lnTo>
                  <a:lnTo>
                    <a:pt x="630" y="747"/>
                  </a:lnTo>
                  <a:lnTo>
                    <a:pt x="628" y="747"/>
                  </a:lnTo>
                  <a:lnTo>
                    <a:pt x="628" y="745"/>
                  </a:lnTo>
                  <a:lnTo>
                    <a:pt x="626" y="745"/>
                  </a:lnTo>
                  <a:lnTo>
                    <a:pt x="626" y="743"/>
                  </a:lnTo>
                  <a:lnTo>
                    <a:pt x="626" y="741"/>
                  </a:lnTo>
                  <a:lnTo>
                    <a:pt x="624" y="739"/>
                  </a:lnTo>
                  <a:lnTo>
                    <a:pt x="624" y="737"/>
                  </a:lnTo>
                  <a:lnTo>
                    <a:pt x="624" y="735"/>
                  </a:lnTo>
                  <a:lnTo>
                    <a:pt x="626" y="735"/>
                  </a:lnTo>
                  <a:lnTo>
                    <a:pt x="628" y="734"/>
                  </a:lnTo>
                  <a:lnTo>
                    <a:pt x="630" y="734"/>
                  </a:lnTo>
                  <a:lnTo>
                    <a:pt x="634" y="734"/>
                  </a:lnTo>
                  <a:lnTo>
                    <a:pt x="638" y="730"/>
                  </a:lnTo>
                  <a:lnTo>
                    <a:pt x="638" y="728"/>
                  </a:lnTo>
                  <a:lnTo>
                    <a:pt x="638" y="726"/>
                  </a:lnTo>
                  <a:lnTo>
                    <a:pt x="636" y="726"/>
                  </a:lnTo>
                  <a:lnTo>
                    <a:pt x="632" y="726"/>
                  </a:lnTo>
                  <a:lnTo>
                    <a:pt x="630" y="726"/>
                  </a:lnTo>
                  <a:lnTo>
                    <a:pt x="628" y="726"/>
                  </a:lnTo>
                  <a:lnTo>
                    <a:pt x="628" y="728"/>
                  </a:lnTo>
                  <a:lnTo>
                    <a:pt x="626" y="728"/>
                  </a:lnTo>
                  <a:lnTo>
                    <a:pt x="624" y="728"/>
                  </a:lnTo>
                  <a:lnTo>
                    <a:pt x="622" y="728"/>
                  </a:lnTo>
                  <a:lnTo>
                    <a:pt x="622" y="726"/>
                  </a:lnTo>
                  <a:lnTo>
                    <a:pt x="620" y="726"/>
                  </a:lnTo>
                  <a:lnTo>
                    <a:pt x="620" y="724"/>
                  </a:lnTo>
                  <a:lnTo>
                    <a:pt x="620" y="722"/>
                  </a:lnTo>
                  <a:lnTo>
                    <a:pt x="620" y="720"/>
                  </a:lnTo>
                  <a:lnTo>
                    <a:pt x="620" y="718"/>
                  </a:lnTo>
                  <a:lnTo>
                    <a:pt x="620" y="716"/>
                  </a:lnTo>
                  <a:lnTo>
                    <a:pt x="622" y="716"/>
                  </a:lnTo>
                  <a:lnTo>
                    <a:pt x="622" y="714"/>
                  </a:lnTo>
                  <a:lnTo>
                    <a:pt x="622" y="716"/>
                  </a:lnTo>
                  <a:lnTo>
                    <a:pt x="622" y="718"/>
                  </a:lnTo>
                  <a:lnTo>
                    <a:pt x="624" y="718"/>
                  </a:lnTo>
                  <a:lnTo>
                    <a:pt x="624" y="716"/>
                  </a:lnTo>
                  <a:lnTo>
                    <a:pt x="626" y="716"/>
                  </a:lnTo>
                  <a:lnTo>
                    <a:pt x="626" y="714"/>
                  </a:lnTo>
                  <a:lnTo>
                    <a:pt x="626" y="712"/>
                  </a:lnTo>
                  <a:lnTo>
                    <a:pt x="624" y="712"/>
                  </a:lnTo>
                  <a:lnTo>
                    <a:pt x="622" y="714"/>
                  </a:lnTo>
                  <a:lnTo>
                    <a:pt x="622" y="712"/>
                  </a:lnTo>
                  <a:lnTo>
                    <a:pt x="624" y="712"/>
                  </a:lnTo>
                  <a:lnTo>
                    <a:pt x="622" y="710"/>
                  </a:lnTo>
                  <a:lnTo>
                    <a:pt x="620" y="710"/>
                  </a:lnTo>
                  <a:lnTo>
                    <a:pt x="622" y="709"/>
                  </a:lnTo>
                  <a:lnTo>
                    <a:pt x="624" y="709"/>
                  </a:lnTo>
                  <a:lnTo>
                    <a:pt x="626" y="709"/>
                  </a:lnTo>
                  <a:lnTo>
                    <a:pt x="626" y="710"/>
                  </a:lnTo>
                  <a:lnTo>
                    <a:pt x="628" y="712"/>
                  </a:lnTo>
                  <a:lnTo>
                    <a:pt x="630" y="710"/>
                  </a:lnTo>
                  <a:lnTo>
                    <a:pt x="632" y="710"/>
                  </a:lnTo>
                  <a:lnTo>
                    <a:pt x="632" y="709"/>
                  </a:lnTo>
                  <a:lnTo>
                    <a:pt x="634" y="709"/>
                  </a:lnTo>
                  <a:lnTo>
                    <a:pt x="634" y="707"/>
                  </a:lnTo>
                  <a:lnTo>
                    <a:pt x="634" y="705"/>
                  </a:lnTo>
                  <a:lnTo>
                    <a:pt x="634" y="703"/>
                  </a:lnTo>
                  <a:lnTo>
                    <a:pt x="636" y="703"/>
                  </a:lnTo>
                  <a:lnTo>
                    <a:pt x="636" y="701"/>
                  </a:lnTo>
                  <a:lnTo>
                    <a:pt x="638" y="701"/>
                  </a:lnTo>
                  <a:lnTo>
                    <a:pt x="638" y="703"/>
                  </a:lnTo>
                  <a:lnTo>
                    <a:pt x="638" y="705"/>
                  </a:lnTo>
                  <a:lnTo>
                    <a:pt x="639" y="705"/>
                  </a:lnTo>
                  <a:lnTo>
                    <a:pt x="639" y="707"/>
                  </a:lnTo>
                  <a:close/>
                  <a:moveTo>
                    <a:pt x="568" y="701"/>
                  </a:moveTo>
                  <a:lnTo>
                    <a:pt x="568" y="703"/>
                  </a:lnTo>
                  <a:lnTo>
                    <a:pt x="568" y="705"/>
                  </a:lnTo>
                  <a:lnTo>
                    <a:pt x="566" y="705"/>
                  </a:lnTo>
                  <a:lnTo>
                    <a:pt x="568" y="705"/>
                  </a:lnTo>
                  <a:lnTo>
                    <a:pt x="568" y="707"/>
                  </a:lnTo>
                  <a:lnTo>
                    <a:pt x="566" y="707"/>
                  </a:lnTo>
                  <a:lnTo>
                    <a:pt x="566" y="709"/>
                  </a:lnTo>
                  <a:lnTo>
                    <a:pt x="565" y="709"/>
                  </a:lnTo>
                  <a:lnTo>
                    <a:pt x="565" y="707"/>
                  </a:lnTo>
                  <a:lnTo>
                    <a:pt x="566" y="707"/>
                  </a:lnTo>
                  <a:lnTo>
                    <a:pt x="566" y="705"/>
                  </a:lnTo>
                  <a:lnTo>
                    <a:pt x="566" y="707"/>
                  </a:lnTo>
                  <a:lnTo>
                    <a:pt x="565" y="707"/>
                  </a:lnTo>
                  <a:lnTo>
                    <a:pt x="566" y="705"/>
                  </a:lnTo>
                  <a:lnTo>
                    <a:pt x="565" y="705"/>
                  </a:lnTo>
                  <a:lnTo>
                    <a:pt x="565" y="707"/>
                  </a:lnTo>
                  <a:lnTo>
                    <a:pt x="563" y="707"/>
                  </a:lnTo>
                  <a:lnTo>
                    <a:pt x="563" y="709"/>
                  </a:lnTo>
                  <a:lnTo>
                    <a:pt x="561" y="709"/>
                  </a:lnTo>
                  <a:lnTo>
                    <a:pt x="563" y="707"/>
                  </a:lnTo>
                  <a:lnTo>
                    <a:pt x="561" y="707"/>
                  </a:lnTo>
                  <a:lnTo>
                    <a:pt x="561" y="705"/>
                  </a:lnTo>
                  <a:lnTo>
                    <a:pt x="563" y="705"/>
                  </a:lnTo>
                  <a:lnTo>
                    <a:pt x="565" y="703"/>
                  </a:lnTo>
                  <a:lnTo>
                    <a:pt x="563" y="703"/>
                  </a:lnTo>
                  <a:lnTo>
                    <a:pt x="563" y="701"/>
                  </a:lnTo>
                  <a:lnTo>
                    <a:pt x="565" y="701"/>
                  </a:lnTo>
                  <a:lnTo>
                    <a:pt x="566" y="701"/>
                  </a:lnTo>
                  <a:lnTo>
                    <a:pt x="568" y="701"/>
                  </a:lnTo>
                  <a:close/>
                  <a:moveTo>
                    <a:pt x="557" y="701"/>
                  </a:moveTo>
                  <a:lnTo>
                    <a:pt x="555" y="701"/>
                  </a:lnTo>
                  <a:lnTo>
                    <a:pt x="555" y="699"/>
                  </a:lnTo>
                  <a:lnTo>
                    <a:pt x="555" y="697"/>
                  </a:lnTo>
                  <a:lnTo>
                    <a:pt x="557" y="697"/>
                  </a:lnTo>
                  <a:lnTo>
                    <a:pt x="557" y="699"/>
                  </a:lnTo>
                  <a:lnTo>
                    <a:pt x="557" y="701"/>
                  </a:lnTo>
                  <a:close/>
                  <a:moveTo>
                    <a:pt x="551" y="695"/>
                  </a:moveTo>
                  <a:lnTo>
                    <a:pt x="553" y="695"/>
                  </a:lnTo>
                  <a:lnTo>
                    <a:pt x="555" y="695"/>
                  </a:lnTo>
                  <a:lnTo>
                    <a:pt x="555" y="697"/>
                  </a:lnTo>
                  <a:lnTo>
                    <a:pt x="555" y="699"/>
                  </a:lnTo>
                  <a:lnTo>
                    <a:pt x="555" y="701"/>
                  </a:lnTo>
                  <a:lnTo>
                    <a:pt x="553" y="701"/>
                  </a:lnTo>
                  <a:lnTo>
                    <a:pt x="553" y="699"/>
                  </a:lnTo>
                  <a:lnTo>
                    <a:pt x="551" y="699"/>
                  </a:lnTo>
                  <a:lnTo>
                    <a:pt x="551" y="697"/>
                  </a:lnTo>
                  <a:lnTo>
                    <a:pt x="549" y="697"/>
                  </a:lnTo>
                  <a:lnTo>
                    <a:pt x="549" y="695"/>
                  </a:lnTo>
                  <a:lnTo>
                    <a:pt x="551" y="695"/>
                  </a:lnTo>
                  <a:close/>
                  <a:moveTo>
                    <a:pt x="563" y="693"/>
                  </a:moveTo>
                  <a:lnTo>
                    <a:pt x="565" y="693"/>
                  </a:lnTo>
                  <a:lnTo>
                    <a:pt x="565" y="695"/>
                  </a:lnTo>
                  <a:lnTo>
                    <a:pt x="566" y="697"/>
                  </a:lnTo>
                  <a:lnTo>
                    <a:pt x="566" y="699"/>
                  </a:lnTo>
                  <a:lnTo>
                    <a:pt x="568" y="699"/>
                  </a:lnTo>
                  <a:lnTo>
                    <a:pt x="566" y="699"/>
                  </a:lnTo>
                  <a:lnTo>
                    <a:pt x="566" y="701"/>
                  </a:lnTo>
                  <a:lnTo>
                    <a:pt x="566" y="699"/>
                  </a:lnTo>
                  <a:lnTo>
                    <a:pt x="565" y="697"/>
                  </a:lnTo>
                  <a:lnTo>
                    <a:pt x="563" y="697"/>
                  </a:lnTo>
                  <a:lnTo>
                    <a:pt x="563" y="695"/>
                  </a:lnTo>
                  <a:lnTo>
                    <a:pt x="563" y="693"/>
                  </a:lnTo>
                  <a:close/>
                  <a:moveTo>
                    <a:pt x="561" y="693"/>
                  </a:moveTo>
                  <a:lnTo>
                    <a:pt x="563" y="695"/>
                  </a:lnTo>
                  <a:lnTo>
                    <a:pt x="563" y="697"/>
                  </a:lnTo>
                  <a:lnTo>
                    <a:pt x="565" y="697"/>
                  </a:lnTo>
                  <a:lnTo>
                    <a:pt x="565" y="699"/>
                  </a:lnTo>
                  <a:lnTo>
                    <a:pt x="563" y="699"/>
                  </a:lnTo>
                  <a:lnTo>
                    <a:pt x="563" y="701"/>
                  </a:lnTo>
                  <a:lnTo>
                    <a:pt x="561" y="701"/>
                  </a:lnTo>
                  <a:lnTo>
                    <a:pt x="561" y="699"/>
                  </a:lnTo>
                  <a:lnTo>
                    <a:pt x="561" y="697"/>
                  </a:lnTo>
                  <a:lnTo>
                    <a:pt x="561" y="695"/>
                  </a:lnTo>
                  <a:lnTo>
                    <a:pt x="561" y="697"/>
                  </a:lnTo>
                  <a:lnTo>
                    <a:pt x="563" y="697"/>
                  </a:lnTo>
                  <a:lnTo>
                    <a:pt x="563" y="695"/>
                  </a:lnTo>
                  <a:lnTo>
                    <a:pt x="561" y="695"/>
                  </a:lnTo>
                  <a:lnTo>
                    <a:pt x="559" y="693"/>
                  </a:lnTo>
                  <a:lnTo>
                    <a:pt x="559" y="695"/>
                  </a:lnTo>
                  <a:lnTo>
                    <a:pt x="559" y="693"/>
                  </a:lnTo>
                  <a:lnTo>
                    <a:pt x="557" y="693"/>
                  </a:lnTo>
                  <a:lnTo>
                    <a:pt x="559" y="693"/>
                  </a:lnTo>
                  <a:lnTo>
                    <a:pt x="559" y="691"/>
                  </a:lnTo>
                  <a:lnTo>
                    <a:pt x="559" y="693"/>
                  </a:lnTo>
                  <a:lnTo>
                    <a:pt x="561" y="693"/>
                  </a:lnTo>
                  <a:close/>
                  <a:moveTo>
                    <a:pt x="553" y="693"/>
                  </a:moveTo>
                  <a:lnTo>
                    <a:pt x="553" y="695"/>
                  </a:lnTo>
                  <a:lnTo>
                    <a:pt x="551" y="695"/>
                  </a:lnTo>
                  <a:lnTo>
                    <a:pt x="551" y="693"/>
                  </a:lnTo>
                  <a:lnTo>
                    <a:pt x="553" y="691"/>
                  </a:lnTo>
                  <a:lnTo>
                    <a:pt x="555" y="691"/>
                  </a:lnTo>
                  <a:lnTo>
                    <a:pt x="553" y="693"/>
                  </a:lnTo>
                  <a:close/>
                  <a:moveTo>
                    <a:pt x="559" y="691"/>
                  </a:moveTo>
                  <a:lnTo>
                    <a:pt x="557" y="691"/>
                  </a:lnTo>
                  <a:lnTo>
                    <a:pt x="559" y="691"/>
                  </a:lnTo>
                  <a:close/>
                  <a:moveTo>
                    <a:pt x="553" y="691"/>
                  </a:moveTo>
                  <a:lnTo>
                    <a:pt x="551" y="691"/>
                  </a:lnTo>
                  <a:lnTo>
                    <a:pt x="553" y="691"/>
                  </a:lnTo>
                  <a:lnTo>
                    <a:pt x="553" y="689"/>
                  </a:lnTo>
                  <a:lnTo>
                    <a:pt x="555" y="687"/>
                  </a:lnTo>
                  <a:lnTo>
                    <a:pt x="555" y="689"/>
                  </a:lnTo>
                  <a:lnTo>
                    <a:pt x="553" y="691"/>
                  </a:lnTo>
                  <a:close/>
                  <a:moveTo>
                    <a:pt x="563" y="687"/>
                  </a:moveTo>
                  <a:lnTo>
                    <a:pt x="565" y="689"/>
                  </a:lnTo>
                  <a:lnTo>
                    <a:pt x="566" y="691"/>
                  </a:lnTo>
                  <a:lnTo>
                    <a:pt x="568" y="691"/>
                  </a:lnTo>
                  <a:lnTo>
                    <a:pt x="568" y="693"/>
                  </a:lnTo>
                  <a:lnTo>
                    <a:pt x="568" y="695"/>
                  </a:lnTo>
                  <a:lnTo>
                    <a:pt x="568" y="697"/>
                  </a:lnTo>
                  <a:lnTo>
                    <a:pt x="568" y="695"/>
                  </a:lnTo>
                  <a:lnTo>
                    <a:pt x="566" y="693"/>
                  </a:lnTo>
                  <a:lnTo>
                    <a:pt x="565" y="691"/>
                  </a:lnTo>
                  <a:lnTo>
                    <a:pt x="563" y="691"/>
                  </a:lnTo>
                  <a:lnTo>
                    <a:pt x="563" y="689"/>
                  </a:lnTo>
                  <a:lnTo>
                    <a:pt x="563" y="687"/>
                  </a:lnTo>
                  <a:close/>
                  <a:moveTo>
                    <a:pt x="553" y="687"/>
                  </a:moveTo>
                  <a:lnTo>
                    <a:pt x="553" y="686"/>
                  </a:lnTo>
                  <a:lnTo>
                    <a:pt x="555" y="686"/>
                  </a:lnTo>
                  <a:lnTo>
                    <a:pt x="553" y="687"/>
                  </a:lnTo>
                  <a:lnTo>
                    <a:pt x="553" y="689"/>
                  </a:lnTo>
                  <a:lnTo>
                    <a:pt x="551" y="689"/>
                  </a:lnTo>
                  <a:lnTo>
                    <a:pt x="553" y="689"/>
                  </a:lnTo>
                  <a:lnTo>
                    <a:pt x="551" y="691"/>
                  </a:lnTo>
                  <a:lnTo>
                    <a:pt x="551" y="693"/>
                  </a:lnTo>
                  <a:lnTo>
                    <a:pt x="549" y="693"/>
                  </a:lnTo>
                  <a:lnTo>
                    <a:pt x="549" y="691"/>
                  </a:lnTo>
                  <a:lnTo>
                    <a:pt x="551" y="691"/>
                  </a:lnTo>
                  <a:lnTo>
                    <a:pt x="551" y="689"/>
                  </a:lnTo>
                  <a:lnTo>
                    <a:pt x="551" y="687"/>
                  </a:lnTo>
                  <a:lnTo>
                    <a:pt x="551" y="686"/>
                  </a:lnTo>
                  <a:lnTo>
                    <a:pt x="553" y="686"/>
                  </a:lnTo>
                  <a:lnTo>
                    <a:pt x="551" y="686"/>
                  </a:lnTo>
                  <a:lnTo>
                    <a:pt x="553" y="687"/>
                  </a:lnTo>
                  <a:close/>
                  <a:moveTo>
                    <a:pt x="566" y="686"/>
                  </a:moveTo>
                  <a:lnTo>
                    <a:pt x="568" y="686"/>
                  </a:lnTo>
                  <a:lnTo>
                    <a:pt x="568" y="687"/>
                  </a:lnTo>
                  <a:lnTo>
                    <a:pt x="568" y="689"/>
                  </a:lnTo>
                  <a:lnTo>
                    <a:pt x="568" y="687"/>
                  </a:lnTo>
                  <a:lnTo>
                    <a:pt x="568" y="689"/>
                  </a:lnTo>
                  <a:lnTo>
                    <a:pt x="566" y="689"/>
                  </a:lnTo>
                  <a:lnTo>
                    <a:pt x="566" y="687"/>
                  </a:lnTo>
                  <a:lnTo>
                    <a:pt x="565" y="687"/>
                  </a:lnTo>
                  <a:lnTo>
                    <a:pt x="565" y="686"/>
                  </a:lnTo>
                  <a:lnTo>
                    <a:pt x="566" y="686"/>
                  </a:lnTo>
                  <a:close/>
                  <a:moveTo>
                    <a:pt x="547" y="684"/>
                  </a:moveTo>
                  <a:lnTo>
                    <a:pt x="547" y="686"/>
                  </a:lnTo>
                  <a:lnTo>
                    <a:pt x="547" y="687"/>
                  </a:lnTo>
                  <a:lnTo>
                    <a:pt x="545" y="687"/>
                  </a:lnTo>
                  <a:lnTo>
                    <a:pt x="545" y="686"/>
                  </a:lnTo>
                  <a:lnTo>
                    <a:pt x="547" y="686"/>
                  </a:lnTo>
                  <a:lnTo>
                    <a:pt x="545" y="686"/>
                  </a:lnTo>
                  <a:lnTo>
                    <a:pt x="545" y="684"/>
                  </a:lnTo>
                  <a:lnTo>
                    <a:pt x="547" y="684"/>
                  </a:lnTo>
                  <a:lnTo>
                    <a:pt x="547" y="682"/>
                  </a:lnTo>
                  <a:lnTo>
                    <a:pt x="547" y="684"/>
                  </a:lnTo>
                  <a:lnTo>
                    <a:pt x="549" y="684"/>
                  </a:lnTo>
                  <a:lnTo>
                    <a:pt x="547" y="684"/>
                  </a:lnTo>
                  <a:close/>
                  <a:moveTo>
                    <a:pt x="557" y="684"/>
                  </a:moveTo>
                  <a:lnTo>
                    <a:pt x="559" y="684"/>
                  </a:lnTo>
                  <a:lnTo>
                    <a:pt x="559" y="686"/>
                  </a:lnTo>
                  <a:lnTo>
                    <a:pt x="561" y="686"/>
                  </a:lnTo>
                  <a:lnTo>
                    <a:pt x="561" y="687"/>
                  </a:lnTo>
                  <a:lnTo>
                    <a:pt x="563" y="687"/>
                  </a:lnTo>
                  <a:lnTo>
                    <a:pt x="561" y="687"/>
                  </a:lnTo>
                  <a:lnTo>
                    <a:pt x="561" y="689"/>
                  </a:lnTo>
                  <a:lnTo>
                    <a:pt x="561" y="687"/>
                  </a:lnTo>
                  <a:lnTo>
                    <a:pt x="559" y="687"/>
                  </a:lnTo>
                  <a:lnTo>
                    <a:pt x="557" y="687"/>
                  </a:lnTo>
                  <a:lnTo>
                    <a:pt x="557" y="686"/>
                  </a:lnTo>
                  <a:lnTo>
                    <a:pt x="557" y="684"/>
                  </a:lnTo>
                  <a:lnTo>
                    <a:pt x="555" y="684"/>
                  </a:lnTo>
                  <a:lnTo>
                    <a:pt x="555" y="682"/>
                  </a:lnTo>
                  <a:lnTo>
                    <a:pt x="557" y="684"/>
                  </a:lnTo>
                  <a:close/>
                  <a:moveTo>
                    <a:pt x="566" y="682"/>
                  </a:moveTo>
                  <a:lnTo>
                    <a:pt x="566" y="684"/>
                  </a:lnTo>
                  <a:lnTo>
                    <a:pt x="566" y="686"/>
                  </a:lnTo>
                  <a:lnTo>
                    <a:pt x="566" y="684"/>
                  </a:lnTo>
                  <a:lnTo>
                    <a:pt x="565" y="684"/>
                  </a:lnTo>
                  <a:lnTo>
                    <a:pt x="565" y="682"/>
                  </a:lnTo>
                  <a:lnTo>
                    <a:pt x="566" y="682"/>
                  </a:lnTo>
                  <a:close/>
                  <a:moveTo>
                    <a:pt x="549" y="680"/>
                  </a:moveTo>
                  <a:lnTo>
                    <a:pt x="551" y="682"/>
                  </a:lnTo>
                  <a:lnTo>
                    <a:pt x="551" y="680"/>
                  </a:lnTo>
                  <a:lnTo>
                    <a:pt x="551" y="682"/>
                  </a:lnTo>
                  <a:lnTo>
                    <a:pt x="551" y="684"/>
                  </a:lnTo>
                  <a:lnTo>
                    <a:pt x="551" y="686"/>
                  </a:lnTo>
                  <a:lnTo>
                    <a:pt x="551" y="687"/>
                  </a:lnTo>
                  <a:lnTo>
                    <a:pt x="551" y="689"/>
                  </a:lnTo>
                  <a:lnTo>
                    <a:pt x="549" y="689"/>
                  </a:lnTo>
                  <a:lnTo>
                    <a:pt x="549" y="691"/>
                  </a:lnTo>
                  <a:lnTo>
                    <a:pt x="549" y="693"/>
                  </a:lnTo>
                  <a:lnTo>
                    <a:pt x="547" y="693"/>
                  </a:lnTo>
                  <a:lnTo>
                    <a:pt x="549" y="693"/>
                  </a:lnTo>
                  <a:lnTo>
                    <a:pt x="549" y="691"/>
                  </a:lnTo>
                  <a:lnTo>
                    <a:pt x="547" y="693"/>
                  </a:lnTo>
                  <a:lnTo>
                    <a:pt x="547" y="691"/>
                  </a:lnTo>
                  <a:lnTo>
                    <a:pt x="547" y="689"/>
                  </a:lnTo>
                  <a:lnTo>
                    <a:pt x="547" y="687"/>
                  </a:lnTo>
                  <a:lnTo>
                    <a:pt x="549" y="687"/>
                  </a:lnTo>
                  <a:lnTo>
                    <a:pt x="547" y="687"/>
                  </a:lnTo>
                  <a:lnTo>
                    <a:pt x="547" y="686"/>
                  </a:lnTo>
                  <a:lnTo>
                    <a:pt x="549" y="686"/>
                  </a:lnTo>
                  <a:lnTo>
                    <a:pt x="549" y="687"/>
                  </a:lnTo>
                  <a:lnTo>
                    <a:pt x="549" y="686"/>
                  </a:lnTo>
                  <a:lnTo>
                    <a:pt x="551" y="686"/>
                  </a:lnTo>
                  <a:lnTo>
                    <a:pt x="549" y="686"/>
                  </a:lnTo>
                  <a:lnTo>
                    <a:pt x="551" y="686"/>
                  </a:lnTo>
                  <a:lnTo>
                    <a:pt x="549" y="684"/>
                  </a:lnTo>
                  <a:lnTo>
                    <a:pt x="551" y="684"/>
                  </a:lnTo>
                  <a:lnTo>
                    <a:pt x="549" y="684"/>
                  </a:lnTo>
                  <a:lnTo>
                    <a:pt x="551" y="682"/>
                  </a:lnTo>
                  <a:lnTo>
                    <a:pt x="549" y="682"/>
                  </a:lnTo>
                  <a:lnTo>
                    <a:pt x="549" y="680"/>
                  </a:lnTo>
                  <a:close/>
                  <a:moveTo>
                    <a:pt x="563" y="680"/>
                  </a:moveTo>
                  <a:lnTo>
                    <a:pt x="565" y="682"/>
                  </a:lnTo>
                  <a:lnTo>
                    <a:pt x="565" y="684"/>
                  </a:lnTo>
                  <a:lnTo>
                    <a:pt x="565" y="686"/>
                  </a:lnTo>
                  <a:lnTo>
                    <a:pt x="563" y="686"/>
                  </a:lnTo>
                  <a:lnTo>
                    <a:pt x="561" y="682"/>
                  </a:lnTo>
                  <a:lnTo>
                    <a:pt x="561" y="680"/>
                  </a:lnTo>
                  <a:lnTo>
                    <a:pt x="563" y="680"/>
                  </a:lnTo>
                  <a:lnTo>
                    <a:pt x="563" y="678"/>
                  </a:lnTo>
                  <a:lnTo>
                    <a:pt x="563" y="680"/>
                  </a:lnTo>
                  <a:close/>
                  <a:moveTo>
                    <a:pt x="559" y="674"/>
                  </a:moveTo>
                  <a:lnTo>
                    <a:pt x="559" y="676"/>
                  </a:lnTo>
                  <a:lnTo>
                    <a:pt x="559" y="674"/>
                  </a:lnTo>
                  <a:lnTo>
                    <a:pt x="557" y="674"/>
                  </a:lnTo>
                  <a:lnTo>
                    <a:pt x="557" y="672"/>
                  </a:lnTo>
                  <a:lnTo>
                    <a:pt x="559" y="672"/>
                  </a:lnTo>
                  <a:lnTo>
                    <a:pt x="559" y="674"/>
                  </a:lnTo>
                  <a:close/>
                  <a:moveTo>
                    <a:pt x="561" y="672"/>
                  </a:moveTo>
                  <a:lnTo>
                    <a:pt x="561" y="674"/>
                  </a:lnTo>
                  <a:lnTo>
                    <a:pt x="563" y="674"/>
                  </a:lnTo>
                  <a:lnTo>
                    <a:pt x="563" y="676"/>
                  </a:lnTo>
                  <a:lnTo>
                    <a:pt x="561" y="676"/>
                  </a:lnTo>
                  <a:lnTo>
                    <a:pt x="561" y="674"/>
                  </a:lnTo>
                  <a:lnTo>
                    <a:pt x="561" y="676"/>
                  </a:lnTo>
                  <a:lnTo>
                    <a:pt x="561" y="674"/>
                  </a:lnTo>
                  <a:lnTo>
                    <a:pt x="559" y="674"/>
                  </a:lnTo>
                  <a:lnTo>
                    <a:pt x="559" y="672"/>
                  </a:lnTo>
                  <a:lnTo>
                    <a:pt x="561" y="672"/>
                  </a:lnTo>
                  <a:close/>
                  <a:moveTo>
                    <a:pt x="545" y="674"/>
                  </a:moveTo>
                  <a:lnTo>
                    <a:pt x="545" y="672"/>
                  </a:lnTo>
                  <a:lnTo>
                    <a:pt x="547" y="672"/>
                  </a:lnTo>
                  <a:lnTo>
                    <a:pt x="547" y="674"/>
                  </a:lnTo>
                  <a:lnTo>
                    <a:pt x="547" y="676"/>
                  </a:lnTo>
                  <a:lnTo>
                    <a:pt x="545" y="676"/>
                  </a:lnTo>
                  <a:lnTo>
                    <a:pt x="545" y="678"/>
                  </a:lnTo>
                  <a:lnTo>
                    <a:pt x="545" y="680"/>
                  </a:lnTo>
                  <a:lnTo>
                    <a:pt x="545" y="678"/>
                  </a:lnTo>
                  <a:lnTo>
                    <a:pt x="543" y="680"/>
                  </a:lnTo>
                  <a:lnTo>
                    <a:pt x="545" y="680"/>
                  </a:lnTo>
                  <a:lnTo>
                    <a:pt x="543" y="680"/>
                  </a:lnTo>
                  <a:lnTo>
                    <a:pt x="543" y="678"/>
                  </a:lnTo>
                  <a:lnTo>
                    <a:pt x="543" y="676"/>
                  </a:lnTo>
                  <a:lnTo>
                    <a:pt x="543" y="674"/>
                  </a:lnTo>
                  <a:lnTo>
                    <a:pt x="545" y="674"/>
                  </a:lnTo>
                  <a:lnTo>
                    <a:pt x="543" y="672"/>
                  </a:lnTo>
                  <a:lnTo>
                    <a:pt x="545" y="672"/>
                  </a:lnTo>
                  <a:lnTo>
                    <a:pt x="545" y="670"/>
                  </a:lnTo>
                  <a:lnTo>
                    <a:pt x="545" y="672"/>
                  </a:lnTo>
                  <a:lnTo>
                    <a:pt x="545" y="674"/>
                  </a:lnTo>
                  <a:close/>
                  <a:moveTo>
                    <a:pt x="568" y="672"/>
                  </a:moveTo>
                  <a:lnTo>
                    <a:pt x="566" y="674"/>
                  </a:lnTo>
                  <a:lnTo>
                    <a:pt x="565" y="674"/>
                  </a:lnTo>
                  <a:lnTo>
                    <a:pt x="565" y="672"/>
                  </a:lnTo>
                  <a:lnTo>
                    <a:pt x="566" y="672"/>
                  </a:lnTo>
                  <a:lnTo>
                    <a:pt x="565" y="672"/>
                  </a:lnTo>
                  <a:lnTo>
                    <a:pt x="566" y="670"/>
                  </a:lnTo>
                  <a:lnTo>
                    <a:pt x="568" y="672"/>
                  </a:lnTo>
                  <a:close/>
                  <a:moveTo>
                    <a:pt x="553" y="670"/>
                  </a:moveTo>
                  <a:lnTo>
                    <a:pt x="555" y="670"/>
                  </a:lnTo>
                  <a:lnTo>
                    <a:pt x="555" y="672"/>
                  </a:lnTo>
                  <a:lnTo>
                    <a:pt x="553" y="670"/>
                  </a:lnTo>
                  <a:lnTo>
                    <a:pt x="553" y="672"/>
                  </a:lnTo>
                  <a:lnTo>
                    <a:pt x="555" y="672"/>
                  </a:lnTo>
                  <a:lnTo>
                    <a:pt x="555" y="674"/>
                  </a:lnTo>
                  <a:lnTo>
                    <a:pt x="553" y="674"/>
                  </a:lnTo>
                  <a:lnTo>
                    <a:pt x="553" y="672"/>
                  </a:lnTo>
                  <a:lnTo>
                    <a:pt x="551" y="672"/>
                  </a:lnTo>
                  <a:lnTo>
                    <a:pt x="553" y="672"/>
                  </a:lnTo>
                  <a:lnTo>
                    <a:pt x="553" y="674"/>
                  </a:lnTo>
                  <a:lnTo>
                    <a:pt x="551" y="674"/>
                  </a:lnTo>
                  <a:lnTo>
                    <a:pt x="551" y="676"/>
                  </a:lnTo>
                  <a:lnTo>
                    <a:pt x="549" y="676"/>
                  </a:lnTo>
                  <a:lnTo>
                    <a:pt x="547" y="676"/>
                  </a:lnTo>
                  <a:lnTo>
                    <a:pt x="549" y="676"/>
                  </a:lnTo>
                  <a:lnTo>
                    <a:pt x="549" y="674"/>
                  </a:lnTo>
                  <a:lnTo>
                    <a:pt x="551" y="674"/>
                  </a:lnTo>
                  <a:lnTo>
                    <a:pt x="551" y="672"/>
                  </a:lnTo>
                  <a:lnTo>
                    <a:pt x="549" y="674"/>
                  </a:lnTo>
                  <a:lnTo>
                    <a:pt x="549" y="672"/>
                  </a:lnTo>
                  <a:lnTo>
                    <a:pt x="551" y="672"/>
                  </a:lnTo>
                  <a:lnTo>
                    <a:pt x="551" y="670"/>
                  </a:lnTo>
                  <a:lnTo>
                    <a:pt x="553" y="670"/>
                  </a:lnTo>
                  <a:close/>
                  <a:moveTo>
                    <a:pt x="549" y="668"/>
                  </a:moveTo>
                  <a:lnTo>
                    <a:pt x="547" y="668"/>
                  </a:lnTo>
                  <a:lnTo>
                    <a:pt x="547" y="666"/>
                  </a:lnTo>
                  <a:lnTo>
                    <a:pt x="549" y="666"/>
                  </a:lnTo>
                  <a:lnTo>
                    <a:pt x="549" y="668"/>
                  </a:lnTo>
                  <a:close/>
                  <a:moveTo>
                    <a:pt x="557" y="666"/>
                  </a:moveTo>
                  <a:lnTo>
                    <a:pt x="555" y="666"/>
                  </a:lnTo>
                  <a:lnTo>
                    <a:pt x="557" y="666"/>
                  </a:lnTo>
                  <a:lnTo>
                    <a:pt x="557" y="668"/>
                  </a:lnTo>
                  <a:lnTo>
                    <a:pt x="557" y="666"/>
                  </a:lnTo>
                  <a:lnTo>
                    <a:pt x="557" y="668"/>
                  </a:lnTo>
                  <a:lnTo>
                    <a:pt x="557" y="670"/>
                  </a:lnTo>
                  <a:lnTo>
                    <a:pt x="557" y="668"/>
                  </a:lnTo>
                  <a:lnTo>
                    <a:pt x="555" y="668"/>
                  </a:lnTo>
                  <a:lnTo>
                    <a:pt x="555" y="666"/>
                  </a:lnTo>
                  <a:lnTo>
                    <a:pt x="555" y="664"/>
                  </a:lnTo>
                  <a:lnTo>
                    <a:pt x="557" y="664"/>
                  </a:lnTo>
                  <a:lnTo>
                    <a:pt x="557" y="666"/>
                  </a:lnTo>
                  <a:close/>
                  <a:moveTo>
                    <a:pt x="559" y="670"/>
                  </a:moveTo>
                  <a:lnTo>
                    <a:pt x="559" y="668"/>
                  </a:lnTo>
                  <a:lnTo>
                    <a:pt x="559" y="666"/>
                  </a:lnTo>
                  <a:lnTo>
                    <a:pt x="559" y="664"/>
                  </a:lnTo>
                  <a:lnTo>
                    <a:pt x="559" y="662"/>
                  </a:lnTo>
                  <a:lnTo>
                    <a:pt x="559" y="664"/>
                  </a:lnTo>
                  <a:lnTo>
                    <a:pt x="561" y="666"/>
                  </a:lnTo>
                  <a:lnTo>
                    <a:pt x="561" y="668"/>
                  </a:lnTo>
                  <a:lnTo>
                    <a:pt x="561" y="670"/>
                  </a:lnTo>
                  <a:lnTo>
                    <a:pt x="559" y="670"/>
                  </a:lnTo>
                  <a:close/>
                  <a:moveTo>
                    <a:pt x="557" y="659"/>
                  </a:moveTo>
                  <a:lnTo>
                    <a:pt x="557" y="661"/>
                  </a:lnTo>
                  <a:lnTo>
                    <a:pt x="557" y="662"/>
                  </a:lnTo>
                  <a:lnTo>
                    <a:pt x="557" y="664"/>
                  </a:lnTo>
                  <a:lnTo>
                    <a:pt x="557" y="666"/>
                  </a:lnTo>
                  <a:lnTo>
                    <a:pt x="557" y="664"/>
                  </a:lnTo>
                  <a:lnTo>
                    <a:pt x="555" y="664"/>
                  </a:lnTo>
                  <a:lnTo>
                    <a:pt x="553" y="664"/>
                  </a:lnTo>
                  <a:lnTo>
                    <a:pt x="553" y="666"/>
                  </a:lnTo>
                  <a:lnTo>
                    <a:pt x="551" y="666"/>
                  </a:lnTo>
                  <a:lnTo>
                    <a:pt x="553" y="664"/>
                  </a:lnTo>
                  <a:lnTo>
                    <a:pt x="551" y="664"/>
                  </a:lnTo>
                  <a:lnTo>
                    <a:pt x="551" y="666"/>
                  </a:lnTo>
                  <a:lnTo>
                    <a:pt x="549" y="666"/>
                  </a:lnTo>
                  <a:lnTo>
                    <a:pt x="551" y="664"/>
                  </a:lnTo>
                  <a:lnTo>
                    <a:pt x="549" y="664"/>
                  </a:lnTo>
                  <a:lnTo>
                    <a:pt x="549" y="662"/>
                  </a:lnTo>
                  <a:lnTo>
                    <a:pt x="549" y="664"/>
                  </a:lnTo>
                  <a:lnTo>
                    <a:pt x="549" y="662"/>
                  </a:lnTo>
                  <a:lnTo>
                    <a:pt x="549" y="661"/>
                  </a:lnTo>
                  <a:lnTo>
                    <a:pt x="553" y="662"/>
                  </a:lnTo>
                  <a:lnTo>
                    <a:pt x="555" y="662"/>
                  </a:lnTo>
                  <a:lnTo>
                    <a:pt x="555" y="661"/>
                  </a:lnTo>
                  <a:lnTo>
                    <a:pt x="553" y="661"/>
                  </a:lnTo>
                  <a:lnTo>
                    <a:pt x="555" y="661"/>
                  </a:lnTo>
                  <a:lnTo>
                    <a:pt x="555" y="659"/>
                  </a:lnTo>
                  <a:lnTo>
                    <a:pt x="553" y="659"/>
                  </a:lnTo>
                  <a:lnTo>
                    <a:pt x="553" y="657"/>
                  </a:lnTo>
                  <a:lnTo>
                    <a:pt x="555" y="659"/>
                  </a:lnTo>
                  <a:lnTo>
                    <a:pt x="557" y="659"/>
                  </a:lnTo>
                  <a:close/>
                  <a:moveTo>
                    <a:pt x="551" y="657"/>
                  </a:moveTo>
                  <a:lnTo>
                    <a:pt x="551" y="659"/>
                  </a:lnTo>
                  <a:lnTo>
                    <a:pt x="553" y="659"/>
                  </a:lnTo>
                  <a:lnTo>
                    <a:pt x="551" y="659"/>
                  </a:lnTo>
                  <a:lnTo>
                    <a:pt x="551" y="661"/>
                  </a:lnTo>
                  <a:lnTo>
                    <a:pt x="553" y="661"/>
                  </a:lnTo>
                  <a:lnTo>
                    <a:pt x="553" y="659"/>
                  </a:lnTo>
                  <a:lnTo>
                    <a:pt x="553" y="661"/>
                  </a:lnTo>
                  <a:lnTo>
                    <a:pt x="553" y="662"/>
                  </a:lnTo>
                  <a:lnTo>
                    <a:pt x="553" y="661"/>
                  </a:lnTo>
                  <a:lnTo>
                    <a:pt x="551" y="661"/>
                  </a:lnTo>
                  <a:lnTo>
                    <a:pt x="549" y="661"/>
                  </a:lnTo>
                  <a:lnTo>
                    <a:pt x="549" y="659"/>
                  </a:lnTo>
                  <a:lnTo>
                    <a:pt x="549" y="657"/>
                  </a:lnTo>
                  <a:lnTo>
                    <a:pt x="551" y="659"/>
                  </a:lnTo>
                  <a:lnTo>
                    <a:pt x="549" y="657"/>
                  </a:lnTo>
                  <a:lnTo>
                    <a:pt x="551" y="657"/>
                  </a:lnTo>
                  <a:close/>
                  <a:moveTo>
                    <a:pt x="547" y="657"/>
                  </a:moveTo>
                  <a:lnTo>
                    <a:pt x="547" y="655"/>
                  </a:lnTo>
                  <a:lnTo>
                    <a:pt x="547" y="657"/>
                  </a:lnTo>
                  <a:lnTo>
                    <a:pt x="547" y="659"/>
                  </a:lnTo>
                  <a:lnTo>
                    <a:pt x="547" y="661"/>
                  </a:lnTo>
                  <a:lnTo>
                    <a:pt x="547" y="659"/>
                  </a:lnTo>
                  <a:lnTo>
                    <a:pt x="545" y="659"/>
                  </a:lnTo>
                  <a:lnTo>
                    <a:pt x="545" y="657"/>
                  </a:lnTo>
                  <a:lnTo>
                    <a:pt x="547" y="657"/>
                  </a:lnTo>
                  <a:lnTo>
                    <a:pt x="547" y="655"/>
                  </a:lnTo>
                  <a:lnTo>
                    <a:pt x="547" y="657"/>
                  </a:lnTo>
                  <a:close/>
                  <a:moveTo>
                    <a:pt x="555" y="653"/>
                  </a:moveTo>
                  <a:lnTo>
                    <a:pt x="553" y="655"/>
                  </a:lnTo>
                  <a:lnTo>
                    <a:pt x="553" y="653"/>
                  </a:lnTo>
                  <a:lnTo>
                    <a:pt x="553" y="651"/>
                  </a:lnTo>
                  <a:lnTo>
                    <a:pt x="553" y="653"/>
                  </a:lnTo>
                  <a:lnTo>
                    <a:pt x="555" y="653"/>
                  </a:lnTo>
                  <a:close/>
                  <a:moveTo>
                    <a:pt x="542" y="651"/>
                  </a:moveTo>
                  <a:lnTo>
                    <a:pt x="543" y="651"/>
                  </a:lnTo>
                  <a:lnTo>
                    <a:pt x="543" y="653"/>
                  </a:lnTo>
                  <a:lnTo>
                    <a:pt x="545" y="653"/>
                  </a:lnTo>
                  <a:lnTo>
                    <a:pt x="545" y="651"/>
                  </a:lnTo>
                  <a:lnTo>
                    <a:pt x="545" y="653"/>
                  </a:lnTo>
                  <a:lnTo>
                    <a:pt x="545" y="655"/>
                  </a:lnTo>
                  <a:lnTo>
                    <a:pt x="543" y="655"/>
                  </a:lnTo>
                  <a:lnTo>
                    <a:pt x="543" y="653"/>
                  </a:lnTo>
                  <a:lnTo>
                    <a:pt x="542" y="653"/>
                  </a:lnTo>
                  <a:lnTo>
                    <a:pt x="543" y="655"/>
                  </a:lnTo>
                  <a:lnTo>
                    <a:pt x="543" y="657"/>
                  </a:lnTo>
                  <a:lnTo>
                    <a:pt x="543" y="659"/>
                  </a:lnTo>
                  <a:lnTo>
                    <a:pt x="542" y="659"/>
                  </a:lnTo>
                  <a:lnTo>
                    <a:pt x="540" y="659"/>
                  </a:lnTo>
                  <a:lnTo>
                    <a:pt x="542" y="659"/>
                  </a:lnTo>
                  <a:lnTo>
                    <a:pt x="542" y="657"/>
                  </a:lnTo>
                  <a:lnTo>
                    <a:pt x="540" y="657"/>
                  </a:lnTo>
                  <a:lnTo>
                    <a:pt x="540" y="655"/>
                  </a:lnTo>
                  <a:lnTo>
                    <a:pt x="542" y="655"/>
                  </a:lnTo>
                  <a:lnTo>
                    <a:pt x="542" y="653"/>
                  </a:lnTo>
                  <a:lnTo>
                    <a:pt x="540" y="651"/>
                  </a:lnTo>
                  <a:lnTo>
                    <a:pt x="542" y="651"/>
                  </a:lnTo>
                  <a:close/>
                  <a:moveTo>
                    <a:pt x="557" y="651"/>
                  </a:moveTo>
                  <a:lnTo>
                    <a:pt x="559" y="651"/>
                  </a:lnTo>
                  <a:lnTo>
                    <a:pt x="559" y="653"/>
                  </a:lnTo>
                  <a:lnTo>
                    <a:pt x="559" y="655"/>
                  </a:lnTo>
                  <a:lnTo>
                    <a:pt x="561" y="657"/>
                  </a:lnTo>
                  <a:lnTo>
                    <a:pt x="559" y="657"/>
                  </a:lnTo>
                  <a:lnTo>
                    <a:pt x="557" y="655"/>
                  </a:lnTo>
                  <a:lnTo>
                    <a:pt x="557" y="657"/>
                  </a:lnTo>
                  <a:lnTo>
                    <a:pt x="559" y="657"/>
                  </a:lnTo>
                  <a:lnTo>
                    <a:pt x="561" y="657"/>
                  </a:lnTo>
                  <a:lnTo>
                    <a:pt x="561" y="659"/>
                  </a:lnTo>
                  <a:lnTo>
                    <a:pt x="561" y="661"/>
                  </a:lnTo>
                  <a:lnTo>
                    <a:pt x="561" y="659"/>
                  </a:lnTo>
                  <a:lnTo>
                    <a:pt x="559" y="659"/>
                  </a:lnTo>
                  <a:lnTo>
                    <a:pt x="559" y="661"/>
                  </a:lnTo>
                  <a:lnTo>
                    <a:pt x="557" y="661"/>
                  </a:lnTo>
                  <a:lnTo>
                    <a:pt x="557" y="659"/>
                  </a:lnTo>
                  <a:lnTo>
                    <a:pt x="555" y="657"/>
                  </a:lnTo>
                  <a:lnTo>
                    <a:pt x="555" y="655"/>
                  </a:lnTo>
                  <a:lnTo>
                    <a:pt x="555" y="653"/>
                  </a:lnTo>
                  <a:lnTo>
                    <a:pt x="557" y="653"/>
                  </a:lnTo>
                  <a:lnTo>
                    <a:pt x="555" y="653"/>
                  </a:lnTo>
                  <a:lnTo>
                    <a:pt x="555" y="651"/>
                  </a:lnTo>
                  <a:lnTo>
                    <a:pt x="553" y="651"/>
                  </a:lnTo>
                  <a:lnTo>
                    <a:pt x="555" y="651"/>
                  </a:lnTo>
                  <a:lnTo>
                    <a:pt x="555" y="649"/>
                  </a:lnTo>
                  <a:lnTo>
                    <a:pt x="555" y="651"/>
                  </a:lnTo>
                  <a:lnTo>
                    <a:pt x="557" y="651"/>
                  </a:lnTo>
                  <a:close/>
                  <a:moveTo>
                    <a:pt x="555" y="649"/>
                  </a:moveTo>
                  <a:lnTo>
                    <a:pt x="553" y="649"/>
                  </a:lnTo>
                  <a:lnTo>
                    <a:pt x="553" y="651"/>
                  </a:lnTo>
                  <a:lnTo>
                    <a:pt x="551" y="651"/>
                  </a:lnTo>
                  <a:lnTo>
                    <a:pt x="551" y="649"/>
                  </a:lnTo>
                  <a:lnTo>
                    <a:pt x="553" y="649"/>
                  </a:lnTo>
                  <a:lnTo>
                    <a:pt x="555" y="649"/>
                  </a:lnTo>
                  <a:close/>
                  <a:moveTo>
                    <a:pt x="547" y="651"/>
                  </a:moveTo>
                  <a:lnTo>
                    <a:pt x="545" y="651"/>
                  </a:lnTo>
                  <a:lnTo>
                    <a:pt x="545" y="649"/>
                  </a:lnTo>
                  <a:lnTo>
                    <a:pt x="547" y="647"/>
                  </a:lnTo>
                  <a:lnTo>
                    <a:pt x="549" y="647"/>
                  </a:lnTo>
                  <a:lnTo>
                    <a:pt x="549" y="649"/>
                  </a:lnTo>
                  <a:lnTo>
                    <a:pt x="547" y="651"/>
                  </a:lnTo>
                  <a:close/>
                  <a:moveTo>
                    <a:pt x="543" y="639"/>
                  </a:moveTo>
                  <a:lnTo>
                    <a:pt x="543" y="641"/>
                  </a:lnTo>
                  <a:lnTo>
                    <a:pt x="543" y="639"/>
                  </a:lnTo>
                  <a:lnTo>
                    <a:pt x="545" y="639"/>
                  </a:lnTo>
                  <a:lnTo>
                    <a:pt x="545" y="641"/>
                  </a:lnTo>
                  <a:lnTo>
                    <a:pt x="547" y="641"/>
                  </a:lnTo>
                  <a:lnTo>
                    <a:pt x="547" y="643"/>
                  </a:lnTo>
                  <a:lnTo>
                    <a:pt x="547" y="641"/>
                  </a:lnTo>
                  <a:lnTo>
                    <a:pt x="549" y="641"/>
                  </a:lnTo>
                  <a:lnTo>
                    <a:pt x="547" y="643"/>
                  </a:lnTo>
                  <a:lnTo>
                    <a:pt x="549" y="643"/>
                  </a:lnTo>
                  <a:lnTo>
                    <a:pt x="551" y="643"/>
                  </a:lnTo>
                  <a:lnTo>
                    <a:pt x="549" y="643"/>
                  </a:lnTo>
                  <a:lnTo>
                    <a:pt x="549" y="641"/>
                  </a:lnTo>
                  <a:lnTo>
                    <a:pt x="551" y="641"/>
                  </a:lnTo>
                  <a:lnTo>
                    <a:pt x="551" y="643"/>
                  </a:lnTo>
                  <a:lnTo>
                    <a:pt x="551" y="645"/>
                  </a:lnTo>
                  <a:lnTo>
                    <a:pt x="549" y="645"/>
                  </a:lnTo>
                  <a:lnTo>
                    <a:pt x="547" y="645"/>
                  </a:lnTo>
                  <a:lnTo>
                    <a:pt x="547" y="647"/>
                  </a:lnTo>
                  <a:lnTo>
                    <a:pt x="545" y="647"/>
                  </a:lnTo>
                  <a:lnTo>
                    <a:pt x="545" y="649"/>
                  </a:lnTo>
                  <a:lnTo>
                    <a:pt x="543" y="651"/>
                  </a:lnTo>
                  <a:lnTo>
                    <a:pt x="543" y="649"/>
                  </a:lnTo>
                  <a:lnTo>
                    <a:pt x="543" y="647"/>
                  </a:lnTo>
                  <a:lnTo>
                    <a:pt x="545" y="647"/>
                  </a:lnTo>
                  <a:lnTo>
                    <a:pt x="543" y="647"/>
                  </a:lnTo>
                  <a:lnTo>
                    <a:pt x="542" y="647"/>
                  </a:lnTo>
                  <a:lnTo>
                    <a:pt x="542" y="649"/>
                  </a:lnTo>
                  <a:lnTo>
                    <a:pt x="540" y="647"/>
                  </a:lnTo>
                  <a:lnTo>
                    <a:pt x="542" y="647"/>
                  </a:lnTo>
                  <a:lnTo>
                    <a:pt x="542" y="645"/>
                  </a:lnTo>
                  <a:lnTo>
                    <a:pt x="542" y="643"/>
                  </a:lnTo>
                  <a:lnTo>
                    <a:pt x="543" y="643"/>
                  </a:lnTo>
                  <a:lnTo>
                    <a:pt x="542" y="643"/>
                  </a:lnTo>
                  <a:lnTo>
                    <a:pt x="542" y="645"/>
                  </a:lnTo>
                  <a:lnTo>
                    <a:pt x="543" y="645"/>
                  </a:lnTo>
                  <a:lnTo>
                    <a:pt x="545" y="645"/>
                  </a:lnTo>
                  <a:lnTo>
                    <a:pt x="545" y="643"/>
                  </a:lnTo>
                  <a:lnTo>
                    <a:pt x="543" y="643"/>
                  </a:lnTo>
                  <a:lnTo>
                    <a:pt x="543" y="641"/>
                  </a:lnTo>
                  <a:lnTo>
                    <a:pt x="542" y="641"/>
                  </a:lnTo>
                  <a:lnTo>
                    <a:pt x="542" y="639"/>
                  </a:lnTo>
                  <a:lnTo>
                    <a:pt x="543" y="639"/>
                  </a:lnTo>
                  <a:close/>
                  <a:moveTo>
                    <a:pt x="540" y="628"/>
                  </a:moveTo>
                  <a:lnTo>
                    <a:pt x="542" y="630"/>
                  </a:lnTo>
                  <a:lnTo>
                    <a:pt x="543" y="630"/>
                  </a:lnTo>
                  <a:lnTo>
                    <a:pt x="543" y="632"/>
                  </a:lnTo>
                  <a:lnTo>
                    <a:pt x="543" y="634"/>
                  </a:lnTo>
                  <a:lnTo>
                    <a:pt x="545" y="634"/>
                  </a:lnTo>
                  <a:lnTo>
                    <a:pt x="545" y="636"/>
                  </a:lnTo>
                  <a:lnTo>
                    <a:pt x="545" y="638"/>
                  </a:lnTo>
                  <a:lnTo>
                    <a:pt x="545" y="636"/>
                  </a:lnTo>
                  <a:lnTo>
                    <a:pt x="543" y="636"/>
                  </a:lnTo>
                  <a:lnTo>
                    <a:pt x="543" y="638"/>
                  </a:lnTo>
                  <a:lnTo>
                    <a:pt x="543" y="636"/>
                  </a:lnTo>
                  <a:lnTo>
                    <a:pt x="542" y="636"/>
                  </a:lnTo>
                  <a:lnTo>
                    <a:pt x="542" y="634"/>
                  </a:lnTo>
                  <a:lnTo>
                    <a:pt x="542" y="632"/>
                  </a:lnTo>
                  <a:lnTo>
                    <a:pt x="542" y="634"/>
                  </a:lnTo>
                  <a:lnTo>
                    <a:pt x="540" y="634"/>
                  </a:lnTo>
                  <a:lnTo>
                    <a:pt x="540" y="636"/>
                  </a:lnTo>
                  <a:lnTo>
                    <a:pt x="538" y="636"/>
                  </a:lnTo>
                  <a:lnTo>
                    <a:pt x="538" y="634"/>
                  </a:lnTo>
                  <a:lnTo>
                    <a:pt x="540" y="634"/>
                  </a:lnTo>
                  <a:lnTo>
                    <a:pt x="540" y="632"/>
                  </a:lnTo>
                  <a:lnTo>
                    <a:pt x="538" y="632"/>
                  </a:lnTo>
                  <a:lnTo>
                    <a:pt x="538" y="630"/>
                  </a:lnTo>
                  <a:lnTo>
                    <a:pt x="540" y="630"/>
                  </a:lnTo>
                  <a:lnTo>
                    <a:pt x="540" y="628"/>
                  </a:lnTo>
                  <a:close/>
                  <a:moveTo>
                    <a:pt x="557" y="630"/>
                  </a:moveTo>
                  <a:lnTo>
                    <a:pt x="557" y="628"/>
                  </a:lnTo>
                  <a:lnTo>
                    <a:pt x="557" y="626"/>
                  </a:lnTo>
                  <a:lnTo>
                    <a:pt x="559" y="626"/>
                  </a:lnTo>
                  <a:lnTo>
                    <a:pt x="559" y="628"/>
                  </a:lnTo>
                  <a:lnTo>
                    <a:pt x="557" y="630"/>
                  </a:lnTo>
                  <a:close/>
                  <a:moveTo>
                    <a:pt x="540" y="624"/>
                  </a:moveTo>
                  <a:lnTo>
                    <a:pt x="540" y="626"/>
                  </a:lnTo>
                  <a:lnTo>
                    <a:pt x="542" y="626"/>
                  </a:lnTo>
                  <a:lnTo>
                    <a:pt x="542" y="628"/>
                  </a:lnTo>
                  <a:lnTo>
                    <a:pt x="540" y="626"/>
                  </a:lnTo>
                  <a:lnTo>
                    <a:pt x="540" y="624"/>
                  </a:lnTo>
                  <a:lnTo>
                    <a:pt x="540" y="626"/>
                  </a:lnTo>
                  <a:lnTo>
                    <a:pt x="540" y="624"/>
                  </a:lnTo>
                  <a:close/>
                  <a:moveTo>
                    <a:pt x="547" y="616"/>
                  </a:moveTo>
                  <a:lnTo>
                    <a:pt x="549" y="616"/>
                  </a:lnTo>
                  <a:lnTo>
                    <a:pt x="549" y="618"/>
                  </a:lnTo>
                  <a:lnTo>
                    <a:pt x="549" y="620"/>
                  </a:lnTo>
                  <a:lnTo>
                    <a:pt x="549" y="622"/>
                  </a:lnTo>
                  <a:lnTo>
                    <a:pt x="547" y="620"/>
                  </a:lnTo>
                  <a:lnTo>
                    <a:pt x="547" y="618"/>
                  </a:lnTo>
                  <a:lnTo>
                    <a:pt x="545" y="618"/>
                  </a:lnTo>
                  <a:lnTo>
                    <a:pt x="543" y="618"/>
                  </a:lnTo>
                  <a:lnTo>
                    <a:pt x="545" y="616"/>
                  </a:lnTo>
                  <a:lnTo>
                    <a:pt x="545" y="614"/>
                  </a:lnTo>
                  <a:lnTo>
                    <a:pt x="545" y="616"/>
                  </a:lnTo>
                  <a:lnTo>
                    <a:pt x="547" y="616"/>
                  </a:lnTo>
                  <a:close/>
                  <a:moveTo>
                    <a:pt x="542" y="616"/>
                  </a:moveTo>
                  <a:lnTo>
                    <a:pt x="543" y="616"/>
                  </a:lnTo>
                  <a:lnTo>
                    <a:pt x="543" y="618"/>
                  </a:lnTo>
                  <a:lnTo>
                    <a:pt x="542" y="618"/>
                  </a:lnTo>
                  <a:lnTo>
                    <a:pt x="542" y="620"/>
                  </a:lnTo>
                  <a:lnTo>
                    <a:pt x="542" y="618"/>
                  </a:lnTo>
                  <a:lnTo>
                    <a:pt x="540" y="618"/>
                  </a:lnTo>
                  <a:lnTo>
                    <a:pt x="540" y="620"/>
                  </a:lnTo>
                  <a:lnTo>
                    <a:pt x="540" y="622"/>
                  </a:lnTo>
                  <a:lnTo>
                    <a:pt x="540" y="620"/>
                  </a:lnTo>
                  <a:lnTo>
                    <a:pt x="538" y="620"/>
                  </a:lnTo>
                  <a:lnTo>
                    <a:pt x="538" y="618"/>
                  </a:lnTo>
                  <a:lnTo>
                    <a:pt x="540" y="618"/>
                  </a:lnTo>
                  <a:lnTo>
                    <a:pt x="540" y="616"/>
                  </a:lnTo>
                  <a:lnTo>
                    <a:pt x="542" y="616"/>
                  </a:lnTo>
                  <a:lnTo>
                    <a:pt x="542" y="614"/>
                  </a:lnTo>
                  <a:lnTo>
                    <a:pt x="543" y="614"/>
                  </a:lnTo>
                  <a:lnTo>
                    <a:pt x="542" y="614"/>
                  </a:lnTo>
                  <a:lnTo>
                    <a:pt x="542" y="616"/>
                  </a:lnTo>
                  <a:close/>
                  <a:moveTo>
                    <a:pt x="542" y="613"/>
                  </a:moveTo>
                  <a:lnTo>
                    <a:pt x="542" y="611"/>
                  </a:lnTo>
                  <a:lnTo>
                    <a:pt x="543" y="611"/>
                  </a:lnTo>
                  <a:lnTo>
                    <a:pt x="543" y="613"/>
                  </a:lnTo>
                  <a:lnTo>
                    <a:pt x="543" y="614"/>
                  </a:lnTo>
                  <a:lnTo>
                    <a:pt x="545" y="614"/>
                  </a:lnTo>
                  <a:lnTo>
                    <a:pt x="545" y="616"/>
                  </a:lnTo>
                  <a:lnTo>
                    <a:pt x="543" y="616"/>
                  </a:lnTo>
                  <a:lnTo>
                    <a:pt x="543" y="614"/>
                  </a:lnTo>
                  <a:lnTo>
                    <a:pt x="542" y="614"/>
                  </a:lnTo>
                  <a:lnTo>
                    <a:pt x="540" y="616"/>
                  </a:lnTo>
                  <a:lnTo>
                    <a:pt x="540" y="614"/>
                  </a:lnTo>
                  <a:lnTo>
                    <a:pt x="538" y="614"/>
                  </a:lnTo>
                  <a:lnTo>
                    <a:pt x="538" y="613"/>
                  </a:lnTo>
                  <a:lnTo>
                    <a:pt x="538" y="611"/>
                  </a:lnTo>
                  <a:lnTo>
                    <a:pt x="538" y="613"/>
                  </a:lnTo>
                  <a:lnTo>
                    <a:pt x="538" y="611"/>
                  </a:lnTo>
                  <a:lnTo>
                    <a:pt x="540" y="611"/>
                  </a:lnTo>
                  <a:lnTo>
                    <a:pt x="540" y="613"/>
                  </a:lnTo>
                  <a:lnTo>
                    <a:pt x="542" y="613"/>
                  </a:lnTo>
                  <a:lnTo>
                    <a:pt x="542" y="611"/>
                  </a:lnTo>
                  <a:lnTo>
                    <a:pt x="542" y="613"/>
                  </a:lnTo>
                  <a:close/>
                  <a:moveTo>
                    <a:pt x="547" y="613"/>
                  </a:moveTo>
                  <a:lnTo>
                    <a:pt x="545" y="613"/>
                  </a:lnTo>
                  <a:lnTo>
                    <a:pt x="547" y="613"/>
                  </a:lnTo>
                  <a:lnTo>
                    <a:pt x="547" y="614"/>
                  </a:lnTo>
                  <a:lnTo>
                    <a:pt x="545" y="614"/>
                  </a:lnTo>
                  <a:lnTo>
                    <a:pt x="543" y="614"/>
                  </a:lnTo>
                  <a:lnTo>
                    <a:pt x="543" y="613"/>
                  </a:lnTo>
                  <a:lnTo>
                    <a:pt x="543" y="611"/>
                  </a:lnTo>
                  <a:lnTo>
                    <a:pt x="545" y="611"/>
                  </a:lnTo>
                  <a:lnTo>
                    <a:pt x="547" y="613"/>
                  </a:lnTo>
                  <a:close/>
                  <a:moveTo>
                    <a:pt x="553" y="609"/>
                  </a:moveTo>
                  <a:lnTo>
                    <a:pt x="553" y="611"/>
                  </a:lnTo>
                  <a:lnTo>
                    <a:pt x="555" y="611"/>
                  </a:lnTo>
                  <a:lnTo>
                    <a:pt x="553" y="609"/>
                  </a:lnTo>
                  <a:lnTo>
                    <a:pt x="555" y="609"/>
                  </a:lnTo>
                  <a:lnTo>
                    <a:pt x="555" y="607"/>
                  </a:lnTo>
                  <a:lnTo>
                    <a:pt x="555" y="609"/>
                  </a:lnTo>
                  <a:lnTo>
                    <a:pt x="555" y="611"/>
                  </a:lnTo>
                  <a:lnTo>
                    <a:pt x="555" y="613"/>
                  </a:lnTo>
                  <a:lnTo>
                    <a:pt x="557" y="613"/>
                  </a:lnTo>
                  <a:lnTo>
                    <a:pt x="557" y="614"/>
                  </a:lnTo>
                  <a:lnTo>
                    <a:pt x="555" y="614"/>
                  </a:lnTo>
                  <a:lnTo>
                    <a:pt x="555" y="616"/>
                  </a:lnTo>
                  <a:lnTo>
                    <a:pt x="557" y="616"/>
                  </a:lnTo>
                  <a:lnTo>
                    <a:pt x="557" y="618"/>
                  </a:lnTo>
                  <a:lnTo>
                    <a:pt x="557" y="620"/>
                  </a:lnTo>
                  <a:lnTo>
                    <a:pt x="557" y="622"/>
                  </a:lnTo>
                  <a:lnTo>
                    <a:pt x="557" y="624"/>
                  </a:lnTo>
                  <a:lnTo>
                    <a:pt x="557" y="626"/>
                  </a:lnTo>
                  <a:lnTo>
                    <a:pt x="555" y="626"/>
                  </a:lnTo>
                  <a:lnTo>
                    <a:pt x="555" y="628"/>
                  </a:lnTo>
                  <a:lnTo>
                    <a:pt x="555" y="630"/>
                  </a:lnTo>
                  <a:lnTo>
                    <a:pt x="555" y="632"/>
                  </a:lnTo>
                  <a:lnTo>
                    <a:pt x="555" y="630"/>
                  </a:lnTo>
                  <a:lnTo>
                    <a:pt x="557" y="630"/>
                  </a:lnTo>
                  <a:lnTo>
                    <a:pt x="557" y="632"/>
                  </a:lnTo>
                  <a:lnTo>
                    <a:pt x="557" y="634"/>
                  </a:lnTo>
                  <a:lnTo>
                    <a:pt x="555" y="634"/>
                  </a:lnTo>
                  <a:lnTo>
                    <a:pt x="557" y="634"/>
                  </a:lnTo>
                  <a:lnTo>
                    <a:pt x="557" y="636"/>
                  </a:lnTo>
                  <a:lnTo>
                    <a:pt x="555" y="636"/>
                  </a:lnTo>
                  <a:lnTo>
                    <a:pt x="555" y="638"/>
                  </a:lnTo>
                  <a:lnTo>
                    <a:pt x="557" y="638"/>
                  </a:lnTo>
                  <a:lnTo>
                    <a:pt x="555" y="638"/>
                  </a:lnTo>
                  <a:lnTo>
                    <a:pt x="555" y="639"/>
                  </a:lnTo>
                  <a:lnTo>
                    <a:pt x="553" y="639"/>
                  </a:lnTo>
                  <a:lnTo>
                    <a:pt x="553" y="641"/>
                  </a:lnTo>
                  <a:lnTo>
                    <a:pt x="553" y="639"/>
                  </a:lnTo>
                  <a:lnTo>
                    <a:pt x="551" y="639"/>
                  </a:lnTo>
                  <a:lnTo>
                    <a:pt x="551" y="641"/>
                  </a:lnTo>
                  <a:lnTo>
                    <a:pt x="551" y="639"/>
                  </a:lnTo>
                  <a:lnTo>
                    <a:pt x="549" y="639"/>
                  </a:lnTo>
                  <a:lnTo>
                    <a:pt x="551" y="638"/>
                  </a:lnTo>
                  <a:lnTo>
                    <a:pt x="553" y="638"/>
                  </a:lnTo>
                  <a:lnTo>
                    <a:pt x="551" y="638"/>
                  </a:lnTo>
                  <a:lnTo>
                    <a:pt x="549" y="638"/>
                  </a:lnTo>
                  <a:lnTo>
                    <a:pt x="549" y="636"/>
                  </a:lnTo>
                  <a:lnTo>
                    <a:pt x="551" y="636"/>
                  </a:lnTo>
                  <a:lnTo>
                    <a:pt x="553" y="636"/>
                  </a:lnTo>
                  <a:lnTo>
                    <a:pt x="551" y="636"/>
                  </a:lnTo>
                  <a:lnTo>
                    <a:pt x="551" y="634"/>
                  </a:lnTo>
                  <a:lnTo>
                    <a:pt x="549" y="634"/>
                  </a:lnTo>
                  <a:lnTo>
                    <a:pt x="549" y="632"/>
                  </a:lnTo>
                  <a:lnTo>
                    <a:pt x="551" y="632"/>
                  </a:lnTo>
                  <a:lnTo>
                    <a:pt x="549" y="632"/>
                  </a:lnTo>
                  <a:lnTo>
                    <a:pt x="549" y="630"/>
                  </a:lnTo>
                  <a:lnTo>
                    <a:pt x="551" y="630"/>
                  </a:lnTo>
                  <a:lnTo>
                    <a:pt x="553" y="630"/>
                  </a:lnTo>
                  <a:lnTo>
                    <a:pt x="551" y="630"/>
                  </a:lnTo>
                  <a:lnTo>
                    <a:pt x="549" y="630"/>
                  </a:lnTo>
                  <a:lnTo>
                    <a:pt x="549" y="628"/>
                  </a:lnTo>
                  <a:lnTo>
                    <a:pt x="551" y="626"/>
                  </a:lnTo>
                  <a:lnTo>
                    <a:pt x="551" y="628"/>
                  </a:lnTo>
                  <a:lnTo>
                    <a:pt x="551" y="626"/>
                  </a:lnTo>
                  <a:lnTo>
                    <a:pt x="553" y="626"/>
                  </a:lnTo>
                  <a:lnTo>
                    <a:pt x="551" y="626"/>
                  </a:lnTo>
                  <a:lnTo>
                    <a:pt x="553" y="624"/>
                  </a:lnTo>
                  <a:lnTo>
                    <a:pt x="551" y="624"/>
                  </a:lnTo>
                  <a:lnTo>
                    <a:pt x="551" y="626"/>
                  </a:lnTo>
                  <a:lnTo>
                    <a:pt x="551" y="628"/>
                  </a:lnTo>
                  <a:lnTo>
                    <a:pt x="549" y="628"/>
                  </a:lnTo>
                  <a:lnTo>
                    <a:pt x="549" y="626"/>
                  </a:lnTo>
                  <a:lnTo>
                    <a:pt x="549" y="628"/>
                  </a:lnTo>
                  <a:lnTo>
                    <a:pt x="549" y="626"/>
                  </a:lnTo>
                  <a:lnTo>
                    <a:pt x="547" y="626"/>
                  </a:lnTo>
                  <a:lnTo>
                    <a:pt x="547" y="628"/>
                  </a:lnTo>
                  <a:lnTo>
                    <a:pt x="547" y="630"/>
                  </a:lnTo>
                  <a:lnTo>
                    <a:pt x="547" y="632"/>
                  </a:lnTo>
                  <a:lnTo>
                    <a:pt x="547" y="630"/>
                  </a:lnTo>
                  <a:lnTo>
                    <a:pt x="549" y="630"/>
                  </a:lnTo>
                  <a:lnTo>
                    <a:pt x="549" y="632"/>
                  </a:lnTo>
                  <a:lnTo>
                    <a:pt x="547" y="632"/>
                  </a:lnTo>
                  <a:lnTo>
                    <a:pt x="547" y="634"/>
                  </a:lnTo>
                  <a:lnTo>
                    <a:pt x="549" y="634"/>
                  </a:lnTo>
                  <a:lnTo>
                    <a:pt x="547" y="634"/>
                  </a:lnTo>
                  <a:lnTo>
                    <a:pt x="547" y="636"/>
                  </a:lnTo>
                  <a:lnTo>
                    <a:pt x="547" y="638"/>
                  </a:lnTo>
                  <a:lnTo>
                    <a:pt x="547" y="636"/>
                  </a:lnTo>
                  <a:lnTo>
                    <a:pt x="545" y="636"/>
                  </a:lnTo>
                  <a:lnTo>
                    <a:pt x="545" y="634"/>
                  </a:lnTo>
                  <a:lnTo>
                    <a:pt x="545" y="632"/>
                  </a:lnTo>
                  <a:lnTo>
                    <a:pt x="543" y="632"/>
                  </a:lnTo>
                  <a:lnTo>
                    <a:pt x="543" y="630"/>
                  </a:lnTo>
                  <a:lnTo>
                    <a:pt x="543" y="628"/>
                  </a:lnTo>
                  <a:lnTo>
                    <a:pt x="543" y="626"/>
                  </a:lnTo>
                  <a:lnTo>
                    <a:pt x="543" y="628"/>
                  </a:lnTo>
                  <a:lnTo>
                    <a:pt x="542" y="626"/>
                  </a:lnTo>
                  <a:lnTo>
                    <a:pt x="543" y="626"/>
                  </a:lnTo>
                  <a:lnTo>
                    <a:pt x="542" y="626"/>
                  </a:lnTo>
                  <a:lnTo>
                    <a:pt x="542" y="624"/>
                  </a:lnTo>
                  <a:lnTo>
                    <a:pt x="540" y="624"/>
                  </a:lnTo>
                  <a:lnTo>
                    <a:pt x="540" y="622"/>
                  </a:lnTo>
                  <a:lnTo>
                    <a:pt x="542" y="622"/>
                  </a:lnTo>
                  <a:lnTo>
                    <a:pt x="543" y="624"/>
                  </a:lnTo>
                  <a:lnTo>
                    <a:pt x="545" y="626"/>
                  </a:lnTo>
                  <a:lnTo>
                    <a:pt x="545" y="628"/>
                  </a:lnTo>
                  <a:lnTo>
                    <a:pt x="545" y="626"/>
                  </a:lnTo>
                  <a:lnTo>
                    <a:pt x="543" y="626"/>
                  </a:lnTo>
                  <a:lnTo>
                    <a:pt x="543" y="624"/>
                  </a:lnTo>
                  <a:lnTo>
                    <a:pt x="543" y="622"/>
                  </a:lnTo>
                  <a:lnTo>
                    <a:pt x="543" y="620"/>
                  </a:lnTo>
                  <a:lnTo>
                    <a:pt x="543" y="622"/>
                  </a:lnTo>
                  <a:lnTo>
                    <a:pt x="545" y="624"/>
                  </a:lnTo>
                  <a:lnTo>
                    <a:pt x="547" y="624"/>
                  </a:lnTo>
                  <a:lnTo>
                    <a:pt x="545" y="624"/>
                  </a:lnTo>
                  <a:lnTo>
                    <a:pt x="545" y="622"/>
                  </a:lnTo>
                  <a:lnTo>
                    <a:pt x="547" y="622"/>
                  </a:lnTo>
                  <a:lnTo>
                    <a:pt x="547" y="620"/>
                  </a:lnTo>
                  <a:lnTo>
                    <a:pt x="547" y="622"/>
                  </a:lnTo>
                  <a:lnTo>
                    <a:pt x="549" y="622"/>
                  </a:lnTo>
                  <a:lnTo>
                    <a:pt x="549" y="624"/>
                  </a:lnTo>
                  <a:lnTo>
                    <a:pt x="549" y="622"/>
                  </a:lnTo>
                  <a:lnTo>
                    <a:pt x="549" y="620"/>
                  </a:lnTo>
                  <a:lnTo>
                    <a:pt x="551" y="620"/>
                  </a:lnTo>
                  <a:lnTo>
                    <a:pt x="549" y="620"/>
                  </a:lnTo>
                  <a:lnTo>
                    <a:pt x="549" y="618"/>
                  </a:lnTo>
                  <a:lnTo>
                    <a:pt x="551" y="618"/>
                  </a:lnTo>
                  <a:lnTo>
                    <a:pt x="549" y="618"/>
                  </a:lnTo>
                  <a:lnTo>
                    <a:pt x="551" y="618"/>
                  </a:lnTo>
                  <a:lnTo>
                    <a:pt x="549" y="618"/>
                  </a:lnTo>
                  <a:lnTo>
                    <a:pt x="551" y="618"/>
                  </a:lnTo>
                  <a:lnTo>
                    <a:pt x="551" y="616"/>
                  </a:lnTo>
                  <a:lnTo>
                    <a:pt x="549" y="614"/>
                  </a:lnTo>
                  <a:lnTo>
                    <a:pt x="551" y="614"/>
                  </a:lnTo>
                  <a:lnTo>
                    <a:pt x="551" y="613"/>
                  </a:lnTo>
                  <a:lnTo>
                    <a:pt x="549" y="614"/>
                  </a:lnTo>
                  <a:lnTo>
                    <a:pt x="547" y="614"/>
                  </a:lnTo>
                  <a:lnTo>
                    <a:pt x="549" y="613"/>
                  </a:lnTo>
                  <a:lnTo>
                    <a:pt x="547" y="613"/>
                  </a:lnTo>
                  <a:lnTo>
                    <a:pt x="549" y="613"/>
                  </a:lnTo>
                  <a:lnTo>
                    <a:pt x="549" y="611"/>
                  </a:lnTo>
                  <a:lnTo>
                    <a:pt x="547" y="613"/>
                  </a:lnTo>
                  <a:lnTo>
                    <a:pt x="547" y="611"/>
                  </a:lnTo>
                  <a:lnTo>
                    <a:pt x="549" y="611"/>
                  </a:lnTo>
                  <a:lnTo>
                    <a:pt x="549" y="609"/>
                  </a:lnTo>
                  <a:lnTo>
                    <a:pt x="547" y="609"/>
                  </a:lnTo>
                  <a:lnTo>
                    <a:pt x="549" y="609"/>
                  </a:lnTo>
                  <a:lnTo>
                    <a:pt x="551" y="607"/>
                  </a:lnTo>
                  <a:lnTo>
                    <a:pt x="551" y="609"/>
                  </a:lnTo>
                  <a:lnTo>
                    <a:pt x="551" y="607"/>
                  </a:lnTo>
                  <a:lnTo>
                    <a:pt x="553" y="607"/>
                  </a:lnTo>
                  <a:lnTo>
                    <a:pt x="553" y="609"/>
                  </a:lnTo>
                  <a:close/>
                  <a:moveTo>
                    <a:pt x="545" y="611"/>
                  </a:moveTo>
                  <a:lnTo>
                    <a:pt x="543" y="611"/>
                  </a:lnTo>
                  <a:lnTo>
                    <a:pt x="543" y="609"/>
                  </a:lnTo>
                  <a:lnTo>
                    <a:pt x="545" y="609"/>
                  </a:lnTo>
                  <a:lnTo>
                    <a:pt x="545" y="607"/>
                  </a:lnTo>
                  <a:lnTo>
                    <a:pt x="547" y="607"/>
                  </a:lnTo>
                  <a:lnTo>
                    <a:pt x="547" y="609"/>
                  </a:lnTo>
                  <a:lnTo>
                    <a:pt x="545" y="611"/>
                  </a:lnTo>
                  <a:close/>
                  <a:moveTo>
                    <a:pt x="549" y="607"/>
                  </a:moveTo>
                  <a:lnTo>
                    <a:pt x="551" y="607"/>
                  </a:lnTo>
                  <a:lnTo>
                    <a:pt x="549" y="609"/>
                  </a:lnTo>
                  <a:lnTo>
                    <a:pt x="547" y="609"/>
                  </a:lnTo>
                  <a:lnTo>
                    <a:pt x="547" y="607"/>
                  </a:lnTo>
                  <a:lnTo>
                    <a:pt x="549" y="607"/>
                  </a:lnTo>
                  <a:close/>
                  <a:moveTo>
                    <a:pt x="542" y="607"/>
                  </a:moveTo>
                  <a:lnTo>
                    <a:pt x="543" y="607"/>
                  </a:lnTo>
                  <a:lnTo>
                    <a:pt x="543" y="609"/>
                  </a:lnTo>
                  <a:lnTo>
                    <a:pt x="542" y="609"/>
                  </a:lnTo>
                  <a:lnTo>
                    <a:pt x="542" y="607"/>
                  </a:lnTo>
                  <a:lnTo>
                    <a:pt x="542" y="609"/>
                  </a:lnTo>
                  <a:lnTo>
                    <a:pt x="540" y="609"/>
                  </a:lnTo>
                  <a:lnTo>
                    <a:pt x="538" y="611"/>
                  </a:lnTo>
                  <a:lnTo>
                    <a:pt x="538" y="609"/>
                  </a:lnTo>
                  <a:lnTo>
                    <a:pt x="538" y="607"/>
                  </a:lnTo>
                  <a:lnTo>
                    <a:pt x="540" y="609"/>
                  </a:lnTo>
                  <a:lnTo>
                    <a:pt x="540" y="607"/>
                  </a:lnTo>
                  <a:lnTo>
                    <a:pt x="542" y="605"/>
                  </a:lnTo>
                  <a:lnTo>
                    <a:pt x="543" y="605"/>
                  </a:lnTo>
                  <a:lnTo>
                    <a:pt x="543" y="607"/>
                  </a:lnTo>
                  <a:lnTo>
                    <a:pt x="542" y="607"/>
                  </a:lnTo>
                  <a:close/>
                  <a:moveTo>
                    <a:pt x="542" y="601"/>
                  </a:moveTo>
                  <a:lnTo>
                    <a:pt x="542" y="603"/>
                  </a:lnTo>
                  <a:lnTo>
                    <a:pt x="543" y="603"/>
                  </a:lnTo>
                  <a:lnTo>
                    <a:pt x="543" y="605"/>
                  </a:lnTo>
                  <a:lnTo>
                    <a:pt x="542" y="605"/>
                  </a:lnTo>
                  <a:lnTo>
                    <a:pt x="540" y="607"/>
                  </a:lnTo>
                  <a:lnTo>
                    <a:pt x="538" y="607"/>
                  </a:lnTo>
                  <a:lnTo>
                    <a:pt x="540" y="607"/>
                  </a:lnTo>
                  <a:lnTo>
                    <a:pt x="542" y="607"/>
                  </a:lnTo>
                  <a:lnTo>
                    <a:pt x="542" y="605"/>
                  </a:lnTo>
                  <a:lnTo>
                    <a:pt x="540" y="605"/>
                  </a:lnTo>
                  <a:lnTo>
                    <a:pt x="540" y="607"/>
                  </a:lnTo>
                  <a:lnTo>
                    <a:pt x="540" y="605"/>
                  </a:lnTo>
                  <a:lnTo>
                    <a:pt x="538" y="607"/>
                  </a:lnTo>
                  <a:lnTo>
                    <a:pt x="538" y="605"/>
                  </a:lnTo>
                  <a:lnTo>
                    <a:pt x="538" y="603"/>
                  </a:lnTo>
                  <a:lnTo>
                    <a:pt x="538" y="601"/>
                  </a:lnTo>
                  <a:lnTo>
                    <a:pt x="540" y="601"/>
                  </a:lnTo>
                  <a:lnTo>
                    <a:pt x="540" y="603"/>
                  </a:lnTo>
                  <a:lnTo>
                    <a:pt x="540" y="601"/>
                  </a:lnTo>
                  <a:lnTo>
                    <a:pt x="542" y="601"/>
                  </a:lnTo>
                  <a:close/>
                  <a:moveTo>
                    <a:pt x="557" y="603"/>
                  </a:moveTo>
                  <a:lnTo>
                    <a:pt x="557" y="601"/>
                  </a:lnTo>
                  <a:lnTo>
                    <a:pt x="555" y="601"/>
                  </a:lnTo>
                  <a:lnTo>
                    <a:pt x="557" y="601"/>
                  </a:lnTo>
                  <a:lnTo>
                    <a:pt x="559" y="601"/>
                  </a:lnTo>
                  <a:lnTo>
                    <a:pt x="559" y="603"/>
                  </a:lnTo>
                  <a:lnTo>
                    <a:pt x="557" y="603"/>
                  </a:lnTo>
                  <a:close/>
                  <a:moveTo>
                    <a:pt x="563" y="601"/>
                  </a:moveTo>
                  <a:lnTo>
                    <a:pt x="563" y="603"/>
                  </a:lnTo>
                  <a:lnTo>
                    <a:pt x="561" y="601"/>
                  </a:lnTo>
                  <a:lnTo>
                    <a:pt x="559" y="599"/>
                  </a:lnTo>
                  <a:lnTo>
                    <a:pt x="561" y="599"/>
                  </a:lnTo>
                  <a:lnTo>
                    <a:pt x="563" y="601"/>
                  </a:lnTo>
                  <a:close/>
                  <a:moveTo>
                    <a:pt x="559" y="599"/>
                  </a:moveTo>
                  <a:lnTo>
                    <a:pt x="561" y="601"/>
                  </a:lnTo>
                  <a:lnTo>
                    <a:pt x="559" y="601"/>
                  </a:lnTo>
                  <a:lnTo>
                    <a:pt x="557" y="599"/>
                  </a:lnTo>
                  <a:lnTo>
                    <a:pt x="555" y="599"/>
                  </a:lnTo>
                  <a:lnTo>
                    <a:pt x="557" y="599"/>
                  </a:lnTo>
                  <a:lnTo>
                    <a:pt x="559" y="599"/>
                  </a:lnTo>
                  <a:lnTo>
                    <a:pt x="557" y="599"/>
                  </a:lnTo>
                  <a:lnTo>
                    <a:pt x="557" y="597"/>
                  </a:lnTo>
                  <a:lnTo>
                    <a:pt x="559" y="597"/>
                  </a:lnTo>
                  <a:lnTo>
                    <a:pt x="559" y="599"/>
                  </a:lnTo>
                  <a:close/>
                  <a:moveTo>
                    <a:pt x="553" y="595"/>
                  </a:moveTo>
                  <a:lnTo>
                    <a:pt x="553" y="597"/>
                  </a:lnTo>
                  <a:lnTo>
                    <a:pt x="553" y="599"/>
                  </a:lnTo>
                  <a:lnTo>
                    <a:pt x="555" y="599"/>
                  </a:lnTo>
                  <a:lnTo>
                    <a:pt x="555" y="601"/>
                  </a:lnTo>
                  <a:lnTo>
                    <a:pt x="553" y="601"/>
                  </a:lnTo>
                  <a:lnTo>
                    <a:pt x="555" y="601"/>
                  </a:lnTo>
                  <a:lnTo>
                    <a:pt x="555" y="603"/>
                  </a:lnTo>
                  <a:lnTo>
                    <a:pt x="555" y="605"/>
                  </a:lnTo>
                  <a:lnTo>
                    <a:pt x="557" y="605"/>
                  </a:lnTo>
                  <a:lnTo>
                    <a:pt x="555" y="607"/>
                  </a:lnTo>
                  <a:lnTo>
                    <a:pt x="553" y="607"/>
                  </a:lnTo>
                  <a:lnTo>
                    <a:pt x="551" y="607"/>
                  </a:lnTo>
                  <a:lnTo>
                    <a:pt x="549" y="605"/>
                  </a:lnTo>
                  <a:lnTo>
                    <a:pt x="547" y="605"/>
                  </a:lnTo>
                  <a:lnTo>
                    <a:pt x="547" y="603"/>
                  </a:lnTo>
                  <a:lnTo>
                    <a:pt x="549" y="601"/>
                  </a:lnTo>
                  <a:lnTo>
                    <a:pt x="551" y="601"/>
                  </a:lnTo>
                  <a:lnTo>
                    <a:pt x="551" y="603"/>
                  </a:lnTo>
                  <a:lnTo>
                    <a:pt x="553" y="601"/>
                  </a:lnTo>
                  <a:lnTo>
                    <a:pt x="551" y="601"/>
                  </a:lnTo>
                  <a:lnTo>
                    <a:pt x="551" y="599"/>
                  </a:lnTo>
                  <a:lnTo>
                    <a:pt x="551" y="597"/>
                  </a:lnTo>
                  <a:lnTo>
                    <a:pt x="551" y="595"/>
                  </a:lnTo>
                  <a:lnTo>
                    <a:pt x="551" y="593"/>
                  </a:lnTo>
                  <a:lnTo>
                    <a:pt x="553" y="593"/>
                  </a:lnTo>
                  <a:lnTo>
                    <a:pt x="553" y="595"/>
                  </a:lnTo>
                  <a:close/>
                  <a:moveTo>
                    <a:pt x="557" y="595"/>
                  </a:moveTo>
                  <a:lnTo>
                    <a:pt x="557" y="597"/>
                  </a:lnTo>
                  <a:lnTo>
                    <a:pt x="557" y="599"/>
                  </a:lnTo>
                  <a:lnTo>
                    <a:pt x="555" y="599"/>
                  </a:lnTo>
                  <a:lnTo>
                    <a:pt x="555" y="597"/>
                  </a:lnTo>
                  <a:lnTo>
                    <a:pt x="555" y="595"/>
                  </a:lnTo>
                  <a:lnTo>
                    <a:pt x="555" y="597"/>
                  </a:lnTo>
                  <a:lnTo>
                    <a:pt x="555" y="595"/>
                  </a:lnTo>
                  <a:lnTo>
                    <a:pt x="555" y="593"/>
                  </a:lnTo>
                  <a:lnTo>
                    <a:pt x="557" y="595"/>
                  </a:lnTo>
                  <a:close/>
                  <a:moveTo>
                    <a:pt x="545" y="593"/>
                  </a:moveTo>
                  <a:lnTo>
                    <a:pt x="547" y="593"/>
                  </a:lnTo>
                  <a:lnTo>
                    <a:pt x="549" y="593"/>
                  </a:lnTo>
                  <a:lnTo>
                    <a:pt x="551" y="593"/>
                  </a:lnTo>
                  <a:lnTo>
                    <a:pt x="551" y="595"/>
                  </a:lnTo>
                  <a:lnTo>
                    <a:pt x="551" y="597"/>
                  </a:lnTo>
                  <a:lnTo>
                    <a:pt x="551" y="599"/>
                  </a:lnTo>
                  <a:lnTo>
                    <a:pt x="549" y="599"/>
                  </a:lnTo>
                  <a:lnTo>
                    <a:pt x="549" y="601"/>
                  </a:lnTo>
                  <a:lnTo>
                    <a:pt x="547" y="601"/>
                  </a:lnTo>
                  <a:lnTo>
                    <a:pt x="547" y="599"/>
                  </a:lnTo>
                  <a:lnTo>
                    <a:pt x="545" y="599"/>
                  </a:lnTo>
                  <a:lnTo>
                    <a:pt x="545" y="597"/>
                  </a:lnTo>
                  <a:lnTo>
                    <a:pt x="545" y="595"/>
                  </a:lnTo>
                  <a:lnTo>
                    <a:pt x="543" y="595"/>
                  </a:lnTo>
                  <a:lnTo>
                    <a:pt x="543" y="593"/>
                  </a:lnTo>
                  <a:lnTo>
                    <a:pt x="545" y="593"/>
                  </a:lnTo>
                  <a:close/>
                  <a:moveTo>
                    <a:pt x="542" y="591"/>
                  </a:moveTo>
                  <a:lnTo>
                    <a:pt x="543" y="593"/>
                  </a:lnTo>
                  <a:lnTo>
                    <a:pt x="543" y="595"/>
                  </a:lnTo>
                  <a:lnTo>
                    <a:pt x="543" y="597"/>
                  </a:lnTo>
                  <a:lnTo>
                    <a:pt x="545" y="599"/>
                  </a:lnTo>
                  <a:lnTo>
                    <a:pt x="545" y="601"/>
                  </a:lnTo>
                  <a:lnTo>
                    <a:pt x="545" y="603"/>
                  </a:lnTo>
                  <a:lnTo>
                    <a:pt x="547" y="603"/>
                  </a:lnTo>
                  <a:lnTo>
                    <a:pt x="547" y="605"/>
                  </a:lnTo>
                  <a:lnTo>
                    <a:pt x="545" y="607"/>
                  </a:lnTo>
                  <a:lnTo>
                    <a:pt x="543" y="607"/>
                  </a:lnTo>
                  <a:lnTo>
                    <a:pt x="543" y="605"/>
                  </a:lnTo>
                  <a:lnTo>
                    <a:pt x="543" y="603"/>
                  </a:lnTo>
                  <a:lnTo>
                    <a:pt x="543" y="601"/>
                  </a:lnTo>
                  <a:lnTo>
                    <a:pt x="543" y="599"/>
                  </a:lnTo>
                  <a:lnTo>
                    <a:pt x="542" y="599"/>
                  </a:lnTo>
                  <a:lnTo>
                    <a:pt x="542" y="601"/>
                  </a:lnTo>
                  <a:lnTo>
                    <a:pt x="540" y="601"/>
                  </a:lnTo>
                  <a:lnTo>
                    <a:pt x="540" y="599"/>
                  </a:lnTo>
                  <a:lnTo>
                    <a:pt x="542" y="599"/>
                  </a:lnTo>
                  <a:lnTo>
                    <a:pt x="542" y="597"/>
                  </a:lnTo>
                  <a:lnTo>
                    <a:pt x="542" y="599"/>
                  </a:lnTo>
                  <a:lnTo>
                    <a:pt x="542" y="597"/>
                  </a:lnTo>
                  <a:lnTo>
                    <a:pt x="540" y="599"/>
                  </a:lnTo>
                  <a:lnTo>
                    <a:pt x="540" y="597"/>
                  </a:lnTo>
                  <a:lnTo>
                    <a:pt x="540" y="599"/>
                  </a:lnTo>
                  <a:lnTo>
                    <a:pt x="540" y="597"/>
                  </a:lnTo>
                  <a:lnTo>
                    <a:pt x="542" y="595"/>
                  </a:lnTo>
                  <a:lnTo>
                    <a:pt x="540" y="595"/>
                  </a:lnTo>
                  <a:lnTo>
                    <a:pt x="540" y="597"/>
                  </a:lnTo>
                  <a:lnTo>
                    <a:pt x="540" y="595"/>
                  </a:lnTo>
                  <a:lnTo>
                    <a:pt x="540" y="593"/>
                  </a:lnTo>
                  <a:lnTo>
                    <a:pt x="538" y="593"/>
                  </a:lnTo>
                  <a:lnTo>
                    <a:pt x="540" y="591"/>
                  </a:lnTo>
                  <a:lnTo>
                    <a:pt x="542" y="591"/>
                  </a:lnTo>
                  <a:close/>
                  <a:moveTo>
                    <a:pt x="551" y="586"/>
                  </a:moveTo>
                  <a:lnTo>
                    <a:pt x="551" y="588"/>
                  </a:lnTo>
                  <a:lnTo>
                    <a:pt x="551" y="590"/>
                  </a:lnTo>
                  <a:lnTo>
                    <a:pt x="551" y="591"/>
                  </a:lnTo>
                  <a:lnTo>
                    <a:pt x="553" y="593"/>
                  </a:lnTo>
                  <a:lnTo>
                    <a:pt x="551" y="593"/>
                  </a:lnTo>
                  <a:lnTo>
                    <a:pt x="549" y="593"/>
                  </a:lnTo>
                  <a:lnTo>
                    <a:pt x="549" y="591"/>
                  </a:lnTo>
                  <a:lnTo>
                    <a:pt x="547" y="591"/>
                  </a:lnTo>
                  <a:lnTo>
                    <a:pt x="545" y="591"/>
                  </a:lnTo>
                  <a:lnTo>
                    <a:pt x="543" y="591"/>
                  </a:lnTo>
                  <a:lnTo>
                    <a:pt x="543" y="590"/>
                  </a:lnTo>
                  <a:lnTo>
                    <a:pt x="545" y="590"/>
                  </a:lnTo>
                  <a:lnTo>
                    <a:pt x="545" y="588"/>
                  </a:lnTo>
                  <a:lnTo>
                    <a:pt x="547" y="588"/>
                  </a:lnTo>
                  <a:lnTo>
                    <a:pt x="549" y="588"/>
                  </a:lnTo>
                  <a:lnTo>
                    <a:pt x="549" y="586"/>
                  </a:lnTo>
                  <a:lnTo>
                    <a:pt x="551" y="586"/>
                  </a:lnTo>
                  <a:close/>
                  <a:moveTo>
                    <a:pt x="565" y="588"/>
                  </a:moveTo>
                  <a:lnTo>
                    <a:pt x="566" y="588"/>
                  </a:lnTo>
                  <a:lnTo>
                    <a:pt x="566" y="590"/>
                  </a:lnTo>
                  <a:lnTo>
                    <a:pt x="565" y="590"/>
                  </a:lnTo>
                  <a:lnTo>
                    <a:pt x="563" y="590"/>
                  </a:lnTo>
                  <a:lnTo>
                    <a:pt x="561" y="590"/>
                  </a:lnTo>
                  <a:lnTo>
                    <a:pt x="559" y="590"/>
                  </a:lnTo>
                  <a:lnTo>
                    <a:pt x="557" y="590"/>
                  </a:lnTo>
                  <a:lnTo>
                    <a:pt x="555" y="590"/>
                  </a:lnTo>
                  <a:lnTo>
                    <a:pt x="557" y="588"/>
                  </a:lnTo>
                  <a:lnTo>
                    <a:pt x="559" y="588"/>
                  </a:lnTo>
                  <a:lnTo>
                    <a:pt x="561" y="588"/>
                  </a:lnTo>
                  <a:lnTo>
                    <a:pt x="559" y="588"/>
                  </a:lnTo>
                  <a:lnTo>
                    <a:pt x="559" y="586"/>
                  </a:lnTo>
                  <a:lnTo>
                    <a:pt x="561" y="586"/>
                  </a:lnTo>
                  <a:lnTo>
                    <a:pt x="563" y="588"/>
                  </a:lnTo>
                  <a:lnTo>
                    <a:pt x="565" y="588"/>
                  </a:lnTo>
                  <a:close/>
                  <a:moveTo>
                    <a:pt x="555" y="588"/>
                  </a:moveTo>
                  <a:lnTo>
                    <a:pt x="553" y="588"/>
                  </a:lnTo>
                  <a:lnTo>
                    <a:pt x="553" y="590"/>
                  </a:lnTo>
                  <a:lnTo>
                    <a:pt x="553" y="588"/>
                  </a:lnTo>
                  <a:lnTo>
                    <a:pt x="553" y="586"/>
                  </a:lnTo>
                  <a:lnTo>
                    <a:pt x="555" y="586"/>
                  </a:lnTo>
                  <a:lnTo>
                    <a:pt x="555" y="588"/>
                  </a:lnTo>
                  <a:close/>
                  <a:moveTo>
                    <a:pt x="547" y="584"/>
                  </a:moveTo>
                  <a:lnTo>
                    <a:pt x="547" y="586"/>
                  </a:lnTo>
                  <a:lnTo>
                    <a:pt x="545" y="586"/>
                  </a:lnTo>
                  <a:lnTo>
                    <a:pt x="547" y="586"/>
                  </a:lnTo>
                  <a:lnTo>
                    <a:pt x="547" y="588"/>
                  </a:lnTo>
                  <a:lnTo>
                    <a:pt x="545" y="588"/>
                  </a:lnTo>
                  <a:lnTo>
                    <a:pt x="543" y="588"/>
                  </a:lnTo>
                  <a:lnTo>
                    <a:pt x="545" y="588"/>
                  </a:lnTo>
                  <a:lnTo>
                    <a:pt x="545" y="586"/>
                  </a:lnTo>
                  <a:lnTo>
                    <a:pt x="543" y="586"/>
                  </a:lnTo>
                  <a:lnTo>
                    <a:pt x="542" y="586"/>
                  </a:lnTo>
                  <a:lnTo>
                    <a:pt x="543" y="586"/>
                  </a:lnTo>
                  <a:lnTo>
                    <a:pt x="542" y="584"/>
                  </a:lnTo>
                  <a:lnTo>
                    <a:pt x="543" y="584"/>
                  </a:lnTo>
                  <a:lnTo>
                    <a:pt x="545" y="584"/>
                  </a:lnTo>
                  <a:lnTo>
                    <a:pt x="547" y="584"/>
                  </a:lnTo>
                  <a:close/>
                  <a:moveTo>
                    <a:pt x="549" y="586"/>
                  </a:moveTo>
                  <a:lnTo>
                    <a:pt x="547" y="586"/>
                  </a:lnTo>
                  <a:lnTo>
                    <a:pt x="547" y="584"/>
                  </a:lnTo>
                  <a:lnTo>
                    <a:pt x="549" y="584"/>
                  </a:lnTo>
                  <a:lnTo>
                    <a:pt x="549" y="586"/>
                  </a:lnTo>
                  <a:close/>
                  <a:moveTo>
                    <a:pt x="557" y="570"/>
                  </a:moveTo>
                  <a:lnTo>
                    <a:pt x="555" y="570"/>
                  </a:lnTo>
                  <a:lnTo>
                    <a:pt x="557" y="568"/>
                  </a:lnTo>
                  <a:lnTo>
                    <a:pt x="559" y="568"/>
                  </a:lnTo>
                  <a:lnTo>
                    <a:pt x="559" y="570"/>
                  </a:lnTo>
                  <a:lnTo>
                    <a:pt x="557" y="570"/>
                  </a:lnTo>
                  <a:close/>
                  <a:moveTo>
                    <a:pt x="563" y="568"/>
                  </a:moveTo>
                  <a:lnTo>
                    <a:pt x="565" y="568"/>
                  </a:lnTo>
                  <a:lnTo>
                    <a:pt x="563" y="568"/>
                  </a:lnTo>
                  <a:lnTo>
                    <a:pt x="563" y="570"/>
                  </a:lnTo>
                  <a:lnTo>
                    <a:pt x="561" y="570"/>
                  </a:lnTo>
                  <a:lnTo>
                    <a:pt x="561" y="568"/>
                  </a:lnTo>
                  <a:lnTo>
                    <a:pt x="563" y="568"/>
                  </a:lnTo>
                  <a:close/>
                  <a:moveTo>
                    <a:pt x="545" y="563"/>
                  </a:moveTo>
                  <a:lnTo>
                    <a:pt x="545" y="561"/>
                  </a:lnTo>
                  <a:lnTo>
                    <a:pt x="543" y="561"/>
                  </a:lnTo>
                  <a:lnTo>
                    <a:pt x="542" y="561"/>
                  </a:lnTo>
                  <a:lnTo>
                    <a:pt x="543" y="561"/>
                  </a:lnTo>
                  <a:lnTo>
                    <a:pt x="543" y="559"/>
                  </a:lnTo>
                  <a:lnTo>
                    <a:pt x="545" y="561"/>
                  </a:lnTo>
                  <a:lnTo>
                    <a:pt x="545" y="563"/>
                  </a:lnTo>
                  <a:close/>
                  <a:moveTo>
                    <a:pt x="566" y="545"/>
                  </a:moveTo>
                  <a:lnTo>
                    <a:pt x="568" y="545"/>
                  </a:lnTo>
                  <a:lnTo>
                    <a:pt x="568" y="547"/>
                  </a:lnTo>
                  <a:lnTo>
                    <a:pt x="568" y="549"/>
                  </a:lnTo>
                  <a:lnTo>
                    <a:pt x="566" y="549"/>
                  </a:lnTo>
                  <a:lnTo>
                    <a:pt x="566" y="547"/>
                  </a:lnTo>
                  <a:lnTo>
                    <a:pt x="565" y="545"/>
                  </a:lnTo>
                  <a:lnTo>
                    <a:pt x="566" y="543"/>
                  </a:lnTo>
                  <a:lnTo>
                    <a:pt x="566" y="545"/>
                  </a:lnTo>
                  <a:close/>
                  <a:moveTo>
                    <a:pt x="568" y="542"/>
                  </a:moveTo>
                  <a:lnTo>
                    <a:pt x="568" y="543"/>
                  </a:lnTo>
                  <a:lnTo>
                    <a:pt x="568" y="545"/>
                  </a:lnTo>
                  <a:lnTo>
                    <a:pt x="566" y="543"/>
                  </a:lnTo>
                  <a:lnTo>
                    <a:pt x="566" y="542"/>
                  </a:lnTo>
                  <a:lnTo>
                    <a:pt x="568" y="542"/>
                  </a:lnTo>
                  <a:close/>
                  <a:moveTo>
                    <a:pt x="553" y="540"/>
                  </a:moveTo>
                  <a:lnTo>
                    <a:pt x="553" y="542"/>
                  </a:lnTo>
                  <a:lnTo>
                    <a:pt x="551" y="542"/>
                  </a:lnTo>
                  <a:lnTo>
                    <a:pt x="551" y="543"/>
                  </a:lnTo>
                  <a:lnTo>
                    <a:pt x="551" y="545"/>
                  </a:lnTo>
                  <a:lnTo>
                    <a:pt x="549" y="545"/>
                  </a:lnTo>
                  <a:lnTo>
                    <a:pt x="549" y="547"/>
                  </a:lnTo>
                  <a:lnTo>
                    <a:pt x="547" y="547"/>
                  </a:lnTo>
                  <a:lnTo>
                    <a:pt x="547" y="545"/>
                  </a:lnTo>
                  <a:lnTo>
                    <a:pt x="545" y="545"/>
                  </a:lnTo>
                  <a:lnTo>
                    <a:pt x="547" y="545"/>
                  </a:lnTo>
                  <a:lnTo>
                    <a:pt x="547" y="543"/>
                  </a:lnTo>
                  <a:lnTo>
                    <a:pt x="549" y="543"/>
                  </a:lnTo>
                  <a:lnTo>
                    <a:pt x="549" y="545"/>
                  </a:lnTo>
                  <a:lnTo>
                    <a:pt x="549" y="543"/>
                  </a:lnTo>
                  <a:lnTo>
                    <a:pt x="549" y="545"/>
                  </a:lnTo>
                  <a:lnTo>
                    <a:pt x="549" y="543"/>
                  </a:lnTo>
                  <a:lnTo>
                    <a:pt x="547" y="543"/>
                  </a:lnTo>
                  <a:lnTo>
                    <a:pt x="547" y="542"/>
                  </a:lnTo>
                  <a:lnTo>
                    <a:pt x="545" y="542"/>
                  </a:lnTo>
                  <a:lnTo>
                    <a:pt x="547" y="542"/>
                  </a:lnTo>
                  <a:lnTo>
                    <a:pt x="549" y="542"/>
                  </a:lnTo>
                  <a:lnTo>
                    <a:pt x="549" y="543"/>
                  </a:lnTo>
                  <a:lnTo>
                    <a:pt x="549" y="542"/>
                  </a:lnTo>
                  <a:lnTo>
                    <a:pt x="551" y="542"/>
                  </a:lnTo>
                  <a:lnTo>
                    <a:pt x="551" y="540"/>
                  </a:lnTo>
                  <a:lnTo>
                    <a:pt x="553" y="540"/>
                  </a:lnTo>
                  <a:close/>
                  <a:moveTo>
                    <a:pt x="568" y="542"/>
                  </a:moveTo>
                  <a:lnTo>
                    <a:pt x="566" y="542"/>
                  </a:lnTo>
                  <a:lnTo>
                    <a:pt x="566" y="543"/>
                  </a:lnTo>
                  <a:lnTo>
                    <a:pt x="566" y="542"/>
                  </a:lnTo>
                  <a:lnTo>
                    <a:pt x="566" y="543"/>
                  </a:lnTo>
                  <a:lnTo>
                    <a:pt x="565" y="543"/>
                  </a:lnTo>
                  <a:lnTo>
                    <a:pt x="565" y="542"/>
                  </a:lnTo>
                  <a:lnTo>
                    <a:pt x="566" y="542"/>
                  </a:lnTo>
                  <a:lnTo>
                    <a:pt x="566" y="540"/>
                  </a:lnTo>
                  <a:lnTo>
                    <a:pt x="568" y="540"/>
                  </a:lnTo>
                  <a:lnTo>
                    <a:pt x="568" y="542"/>
                  </a:lnTo>
                  <a:close/>
                  <a:moveTo>
                    <a:pt x="565" y="538"/>
                  </a:moveTo>
                  <a:lnTo>
                    <a:pt x="565" y="540"/>
                  </a:lnTo>
                  <a:lnTo>
                    <a:pt x="565" y="542"/>
                  </a:lnTo>
                  <a:lnTo>
                    <a:pt x="563" y="542"/>
                  </a:lnTo>
                  <a:lnTo>
                    <a:pt x="563" y="540"/>
                  </a:lnTo>
                  <a:lnTo>
                    <a:pt x="563" y="538"/>
                  </a:lnTo>
                  <a:lnTo>
                    <a:pt x="565" y="538"/>
                  </a:lnTo>
                  <a:close/>
                  <a:moveTo>
                    <a:pt x="551" y="538"/>
                  </a:moveTo>
                  <a:lnTo>
                    <a:pt x="551" y="536"/>
                  </a:lnTo>
                  <a:lnTo>
                    <a:pt x="549" y="536"/>
                  </a:lnTo>
                  <a:lnTo>
                    <a:pt x="551" y="536"/>
                  </a:lnTo>
                  <a:lnTo>
                    <a:pt x="551" y="538"/>
                  </a:lnTo>
                  <a:close/>
                  <a:moveTo>
                    <a:pt x="555" y="538"/>
                  </a:moveTo>
                  <a:lnTo>
                    <a:pt x="553" y="538"/>
                  </a:lnTo>
                  <a:lnTo>
                    <a:pt x="553" y="536"/>
                  </a:lnTo>
                  <a:lnTo>
                    <a:pt x="555" y="534"/>
                  </a:lnTo>
                  <a:lnTo>
                    <a:pt x="555" y="536"/>
                  </a:lnTo>
                  <a:lnTo>
                    <a:pt x="555" y="538"/>
                  </a:lnTo>
                  <a:close/>
                  <a:moveTo>
                    <a:pt x="565" y="538"/>
                  </a:moveTo>
                  <a:lnTo>
                    <a:pt x="563" y="538"/>
                  </a:lnTo>
                  <a:lnTo>
                    <a:pt x="563" y="536"/>
                  </a:lnTo>
                  <a:lnTo>
                    <a:pt x="563" y="534"/>
                  </a:lnTo>
                  <a:lnTo>
                    <a:pt x="565" y="534"/>
                  </a:lnTo>
                  <a:lnTo>
                    <a:pt x="565" y="536"/>
                  </a:lnTo>
                  <a:lnTo>
                    <a:pt x="565" y="538"/>
                  </a:lnTo>
                  <a:close/>
                  <a:moveTo>
                    <a:pt x="559" y="536"/>
                  </a:moveTo>
                  <a:lnTo>
                    <a:pt x="561" y="536"/>
                  </a:lnTo>
                  <a:lnTo>
                    <a:pt x="561" y="538"/>
                  </a:lnTo>
                  <a:lnTo>
                    <a:pt x="559" y="538"/>
                  </a:lnTo>
                  <a:lnTo>
                    <a:pt x="557" y="540"/>
                  </a:lnTo>
                  <a:lnTo>
                    <a:pt x="555" y="538"/>
                  </a:lnTo>
                  <a:lnTo>
                    <a:pt x="557" y="538"/>
                  </a:lnTo>
                  <a:lnTo>
                    <a:pt x="557" y="536"/>
                  </a:lnTo>
                  <a:lnTo>
                    <a:pt x="555" y="536"/>
                  </a:lnTo>
                  <a:lnTo>
                    <a:pt x="557" y="536"/>
                  </a:lnTo>
                  <a:lnTo>
                    <a:pt x="557" y="534"/>
                  </a:lnTo>
                  <a:lnTo>
                    <a:pt x="557" y="532"/>
                  </a:lnTo>
                  <a:lnTo>
                    <a:pt x="559" y="532"/>
                  </a:lnTo>
                  <a:lnTo>
                    <a:pt x="559" y="534"/>
                  </a:lnTo>
                  <a:lnTo>
                    <a:pt x="561" y="534"/>
                  </a:lnTo>
                  <a:lnTo>
                    <a:pt x="559" y="534"/>
                  </a:lnTo>
                  <a:lnTo>
                    <a:pt x="561" y="534"/>
                  </a:lnTo>
                  <a:lnTo>
                    <a:pt x="561" y="536"/>
                  </a:lnTo>
                  <a:lnTo>
                    <a:pt x="559" y="536"/>
                  </a:lnTo>
                  <a:close/>
                  <a:moveTo>
                    <a:pt x="570" y="536"/>
                  </a:moveTo>
                  <a:lnTo>
                    <a:pt x="568" y="536"/>
                  </a:lnTo>
                  <a:lnTo>
                    <a:pt x="570" y="536"/>
                  </a:lnTo>
                  <a:lnTo>
                    <a:pt x="570" y="538"/>
                  </a:lnTo>
                  <a:lnTo>
                    <a:pt x="568" y="538"/>
                  </a:lnTo>
                  <a:lnTo>
                    <a:pt x="566" y="538"/>
                  </a:lnTo>
                  <a:lnTo>
                    <a:pt x="566" y="536"/>
                  </a:lnTo>
                  <a:lnTo>
                    <a:pt x="568" y="536"/>
                  </a:lnTo>
                  <a:lnTo>
                    <a:pt x="566" y="534"/>
                  </a:lnTo>
                  <a:lnTo>
                    <a:pt x="568" y="532"/>
                  </a:lnTo>
                  <a:lnTo>
                    <a:pt x="570" y="532"/>
                  </a:lnTo>
                  <a:lnTo>
                    <a:pt x="570" y="534"/>
                  </a:lnTo>
                  <a:lnTo>
                    <a:pt x="570" y="536"/>
                  </a:lnTo>
                  <a:close/>
                  <a:moveTo>
                    <a:pt x="565" y="532"/>
                  </a:moveTo>
                  <a:lnTo>
                    <a:pt x="566" y="532"/>
                  </a:lnTo>
                  <a:lnTo>
                    <a:pt x="566" y="534"/>
                  </a:lnTo>
                  <a:lnTo>
                    <a:pt x="565" y="534"/>
                  </a:lnTo>
                  <a:lnTo>
                    <a:pt x="563" y="534"/>
                  </a:lnTo>
                  <a:lnTo>
                    <a:pt x="561" y="534"/>
                  </a:lnTo>
                  <a:lnTo>
                    <a:pt x="563" y="534"/>
                  </a:lnTo>
                  <a:lnTo>
                    <a:pt x="563" y="532"/>
                  </a:lnTo>
                  <a:lnTo>
                    <a:pt x="565" y="532"/>
                  </a:lnTo>
                  <a:close/>
                  <a:moveTo>
                    <a:pt x="555" y="534"/>
                  </a:moveTo>
                  <a:lnTo>
                    <a:pt x="555" y="532"/>
                  </a:lnTo>
                  <a:lnTo>
                    <a:pt x="557" y="530"/>
                  </a:lnTo>
                  <a:lnTo>
                    <a:pt x="557" y="532"/>
                  </a:lnTo>
                  <a:lnTo>
                    <a:pt x="555" y="532"/>
                  </a:lnTo>
                  <a:lnTo>
                    <a:pt x="555" y="534"/>
                  </a:lnTo>
                  <a:close/>
                  <a:moveTo>
                    <a:pt x="565" y="530"/>
                  </a:moveTo>
                  <a:lnTo>
                    <a:pt x="566" y="530"/>
                  </a:lnTo>
                  <a:lnTo>
                    <a:pt x="565" y="532"/>
                  </a:lnTo>
                  <a:lnTo>
                    <a:pt x="565" y="530"/>
                  </a:lnTo>
                  <a:lnTo>
                    <a:pt x="563" y="530"/>
                  </a:lnTo>
                  <a:lnTo>
                    <a:pt x="565" y="530"/>
                  </a:lnTo>
                  <a:close/>
                  <a:moveTo>
                    <a:pt x="559" y="530"/>
                  </a:moveTo>
                  <a:lnTo>
                    <a:pt x="557" y="530"/>
                  </a:lnTo>
                  <a:lnTo>
                    <a:pt x="555" y="530"/>
                  </a:lnTo>
                  <a:lnTo>
                    <a:pt x="555" y="528"/>
                  </a:lnTo>
                  <a:lnTo>
                    <a:pt x="557" y="528"/>
                  </a:lnTo>
                  <a:lnTo>
                    <a:pt x="559" y="528"/>
                  </a:lnTo>
                  <a:lnTo>
                    <a:pt x="559" y="530"/>
                  </a:lnTo>
                  <a:close/>
                  <a:moveTo>
                    <a:pt x="563" y="528"/>
                  </a:moveTo>
                  <a:lnTo>
                    <a:pt x="565" y="528"/>
                  </a:lnTo>
                  <a:lnTo>
                    <a:pt x="566" y="528"/>
                  </a:lnTo>
                  <a:lnTo>
                    <a:pt x="566" y="530"/>
                  </a:lnTo>
                  <a:lnTo>
                    <a:pt x="565" y="530"/>
                  </a:lnTo>
                  <a:lnTo>
                    <a:pt x="563" y="530"/>
                  </a:lnTo>
                  <a:lnTo>
                    <a:pt x="563" y="528"/>
                  </a:lnTo>
                  <a:lnTo>
                    <a:pt x="561" y="528"/>
                  </a:lnTo>
                  <a:lnTo>
                    <a:pt x="561" y="526"/>
                  </a:lnTo>
                  <a:lnTo>
                    <a:pt x="563" y="526"/>
                  </a:lnTo>
                  <a:lnTo>
                    <a:pt x="563" y="528"/>
                  </a:lnTo>
                  <a:close/>
                  <a:moveTo>
                    <a:pt x="559" y="528"/>
                  </a:moveTo>
                  <a:lnTo>
                    <a:pt x="557" y="528"/>
                  </a:lnTo>
                  <a:lnTo>
                    <a:pt x="557" y="526"/>
                  </a:lnTo>
                  <a:lnTo>
                    <a:pt x="557" y="524"/>
                  </a:lnTo>
                  <a:lnTo>
                    <a:pt x="559" y="524"/>
                  </a:lnTo>
                  <a:lnTo>
                    <a:pt x="559" y="526"/>
                  </a:lnTo>
                  <a:lnTo>
                    <a:pt x="559" y="528"/>
                  </a:lnTo>
                  <a:close/>
                  <a:moveTo>
                    <a:pt x="566" y="522"/>
                  </a:moveTo>
                  <a:lnTo>
                    <a:pt x="568" y="522"/>
                  </a:lnTo>
                  <a:lnTo>
                    <a:pt x="566" y="522"/>
                  </a:lnTo>
                  <a:lnTo>
                    <a:pt x="568" y="524"/>
                  </a:lnTo>
                  <a:lnTo>
                    <a:pt x="568" y="526"/>
                  </a:lnTo>
                  <a:lnTo>
                    <a:pt x="568" y="528"/>
                  </a:lnTo>
                  <a:lnTo>
                    <a:pt x="566" y="528"/>
                  </a:lnTo>
                  <a:lnTo>
                    <a:pt x="566" y="526"/>
                  </a:lnTo>
                  <a:lnTo>
                    <a:pt x="565" y="526"/>
                  </a:lnTo>
                  <a:lnTo>
                    <a:pt x="563" y="526"/>
                  </a:lnTo>
                  <a:lnTo>
                    <a:pt x="563" y="524"/>
                  </a:lnTo>
                  <a:lnTo>
                    <a:pt x="561" y="524"/>
                  </a:lnTo>
                  <a:lnTo>
                    <a:pt x="561" y="526"/>
                  </a:lnTo>
                  <a:lnTo>
                    <a:pt x="561" y="524"/>
                  </a:lnTo>
                  <a:lnTo>
                    <a:pt x="561" y="522"/>
                  </a:lnTo>
                  <a:lnTo>
                    <a:pt x="563" y="522"/>
                  </a:lnTo>
                  <a:lnTo>
                    <a:pt x="565" y="522"/>
                  </a:lnTo>
                  <a:lnTo>
                    <a:pt x="565" y="520"/>
                  </a:lnTo>
                  <a:lnTo>
                    <a:pt x="566" y="520"/>
                  </a:lnTo>
                  <a:lnTo>
                    <a:pt x="566" y="522"/>
                  </a:lnTo>
                  <a:close/>
                  <a:moveTo>
                    <a:pt x="565" y="520"/>
                  </a:moveTo>
                  <a:lnTo>
                    <a:pt x="563" y="520"/>
                  </a:lnTo>
                  <a:lnTo>
                    <a:pt x="563" y="522"/>
                  </a:lnTo>
                  <a:lnTo>
                    <a:pt x="561" y="520"/>
                  </a:lnTo>
                  <a:lnTo>
                    <a:pt x="561" y="522"/>
                  </a:lnTo>
                  <a:lnTo>
                    <a:pt x="559" y="522"/>
                  </a:lnTo>
                  <a:lnTo>
                    <a:pt x="559" y="520"/>
                  </a:lnTo>
                  <a:lnTo>
                    <a:pt x="561" y="519"/>
                  </a:lnTo>
                  <a:lnTo>
                    <a:pt x="563" y="519"/>
                  </a:lnTo>
                  <a:lnTo>
                    <a:pt x="565" y="519"/>
                  </a:lnTo>
                  <a:lnTo>
                    <a:pt x="565" y="520"/>
                  </a:lnTo>
                  <a:close/>
                  <a:moveTo>
                    <a:pt x="563" y="519"/>
                  </a:moveTo>
                  <a:lnTo>
                    <a:pt x="561" y="517"/>
                  </a:lnTo>
                  <a:lnTo>
                    <a:pt x="563" y="517"/>
                  </a:lnTo>
                  <a:lnTo>
                    <a:pt x="565" y="517"/>
                  </a:lnTo>
                  <a:lnTo>
                    <a:pt x="565" y="519"/>
                  </a:lnTo>
                  <a:lnTo>
                    <a:pt x="563" y="519"/>
                  </a:lnTo>
                  <a:close/>
                  <a:moveTo>
                    <a:pt x="566" y="519"/>
                  </a:moveTo>
                  <a:lnTo>
                    <a:pt x="568" y="520"/>
                  </a:lnTo>
                  <a:lnTo>
                    <a:pt x="566" y="520"/>
                  </a:lnTo>
                  <a:lnTo>
                    <a:pt x="565" y="519"/>
                  </a:lnTo>
                  <a:lnTo>
                    <a:pt x="566" y="519"/>
                  </a:lnTo>
                  <a:lnTo>
                    <a:pt x="565" y="519"/>
                  </a:lnTo>
                  <a:lnTo>
                    <a:pt x="565" y="517"/>
                  </a:lnTo>
                  <a:lnTo>
                    <a:pt x="566" y="517"/>
                  </a:lnTo>
                  <a:lnTo>
                    <a:pt x="566" y="519"/>
                  </a:lnTo>
                  <a:close/>
                  <a:moveTo>
                    <a:pt x="547" y="520"/>
                  </a:moveTo>
                  <a:lnTo>
                    <a:pt x="545" y="520"/>
                  </a:lnTo>
                  <a:lnTo>
                    <a:pt x="545" y="519"/>
                  </a:lnTo>
                  <a:lnTo>
                    <a:pt x="545" y="517"/>
                  </a:lnTo>
                  <a:lnTo>
                    <a:pt x="547" y="517"/>
                  </a:lnTo>
                  <a:lnTo>
                    <a:pt x="547" y="519"/>
                  </a:lnTo>
                  <a:lnTo>
                    <a:pt x="547" y="520"/>
                  </a:lnTo>
                  <a:close/>
                  <a:moveTo>
                    <a:pt x="570" y="517"/>
                  </a:moveTo>
                  <a:lnTo>
                    <a:pt x="570" y="519"/>
                  </a:lnTo>
                  <a:lnTo>
                    <a:pt x="568" y="519"/>
                  </a:lnTo>
                  <a:lnTo>
                    <a:pt x="568" y="517"/>
                  </a:lnTo>
                  <a:lnTo>
                    <a:pt x="568" y="515"/>
                  </a:lnTo>
                  <a:lnTo>
                    <a:pt x="570" y="515"/>
                  </a:lnTo>
                  <a:lnTo>
                    <a:pt x="570" y="517"/>
                  </a:lnTo>
                  <a:close/>
                  <a:moveTo>
                    <a:pt x="559" y="519"/>
                  </a:moveTo>
                  <a:lnTo>
                    <a:pt x="557" y="519"/>
                  </a:lnTo>
                  <a:lnTo>
                    <a:pt x="557" y="517"/>
                  </a:lnTo>
                  <a:lnTo>
                    <a:pt x="555" y="517"/>
                  </a:lnTo>
                  <a:lnTo>
                    <a:pt x="555" y="515"/>
                  </a:lnTo>
                  <a:lnTo>
                    <a:pt x="557" y="515"/>
                  </a:lnTo>
                  <a:lnTo>
                    <a:pt x="557" y="517"/>
                  </a:lnTo>
                  <a:lnTo>
                    <a:pt x="559" y="517"/>
                  </a:lnTo>
                  <a:lnTo>
                    <a:pt x="559" y="519"/>
                  </a:lnTo>
                  <a:close/>
                  <a:moveTo>
                    <a:pt x="557" y="515"/>
                  </a:moveTo>
                  <a:lnTo>
                    <a:pt x="555" y="515"/>
                  </a:lnTo>
                  <a:lnTo>
                    <a:pt x="553" y="515"/>
                  </a:lnTo>
                  <a:lnTo>
                    <a:pt x="553" y="513"/>
                  </a:lnTo>
                  <a:lnTo>
                    <a:pt x="555" y="513"/>
                  </a:lnTo>
                  <a:lnTo>
                    <a:pt x="557" y="513"/>
                  </a:lnTo>
                  <a:lnTo>
                    <a:pt x="557" y="515"/>
                  </a:lnTo>
                  <a:close/>
                  <a:moveTo>
                    <a:pt x="565" y="513"/>
                  </a:moveTo>
                  <a:lnTo>
                    <a:pt x="565" y="515"/>
                  </a:lnTo>
                  <a:lnTo>
                    <a:pt x="566" y="515"/>
                  </a:lnTo>
                  <a:lnTo>
                    <a:pt x="565" y="515"/>
                  </a:lnTo>
                  <a:lnTo>
                    <a:pt x="563" y="515"/>
                  </a:lnTo>
                  <a:lnTo>
                    <a:pt x="563" y="517"/>
                  </a:lnTo>
                  <a:lnTo>
                    <a:pt x="561" y="517"/>
                  </a:lnTo>
                  <a:lnTo>
                    <a:pt x="559" y="517"/>
                  </a:lnTo>
                  <a:lnTo>
                    <a:pt x="557" y="515"/>
                  </a:lnTo>
                  <a:lnTo>
                    <a:pt x="559" y="515"/>
                  </a:lnTo>
                  <a:lnTo>
                    <a:pt x="557" y="515"/>
                  </a:lnTo>
                  <a:lnTo>
                    <a:pt x="557" y="513"/>
                  </a:lnTo>
                  <a:lnTo>
                    <a:pt x="559" y="513"/>
                  </a:lnTo>
                  <a:lnTo>
                    <a:pt x="563" y="513"/>
                  </a:lnTo>
                  <a:lnTo>
                    <a:pt x="565" y="513"/>
                  </a:lnTo>
                  <a:close/>
                  <a:moveTo>
                    <a:pt x="551" y="511"/>
                  </a:moveTo>
                  <a:lnTo>
                    <a:pt x="551" y="513"/>
                  </a:lnTo>
                  <a:lnTo>
                    <a:pt x="553" y="513"/>
                  </a:lnTo>
                  <a:lnTo>
                    <a:pt x="551" y="513"/>
                  </a:lnTo>
                  <a:lnTo>
                    <a:pt x="551" y="515"/>
                  </a:lnTo>
                  <a:lnTo>
                    <a:pt x="551" y="513"/>
                  </a:lnTo>
                  <a:lnTo>
                    <a:pt x="551" y="511"/>
                  </a:lnTo>
                  <a:close/>
                  <a:moveTo>
                    <a:pt x="568" y="511"/>
                  </a:moveTo>
                  <a:lnTo>
                    <a:pt x="568" y="513"/>
                  </a:lnTo>
                  <a:lnTo>
                    <a:pt x="570" y="513"/>
                  </a:lnTo>
                  <a:lnTo>
                    <a:pt x="568" y="515"/>
                  </a:lnTo>
                  <a:lnTo>
                    <a:pt x="570" y="515"/>
                  </a:lnTo>
                  <a:lnTo>
                    <a:pt x="568" y="515"/>
                  </a:lnTo>
                  <a:lnTo>
                    <a:pt x="568" y="517"/>
                  </a:lnTo>
                  <a:lnTo>
                    <a:pt x="566" y="515"/>
                  </a:lnTo>
                  <a:lnTo>
                    <a:pt x="566" y="513"/>
                  </a:lnTo>
                  <a:lnTo>
                    <a:pt x="566" y="511"/>
                  </a:lnTo>
                  <a:lnTo>
                    <a:pt x="568" y="511"/>
                  </a:lnTo>
                  <a:close/>
                  <a:moveTo>
                    <a:pt x="561" y="511"/>
                  </a:moveTo>
                  <a:lnTo>
                    <a:pt x="559" y="513"/>
                  </a:lnTo>
                  <a:lnTo>
                    <a:pt x="559" y="511"/>
                  </a:lnTo>
                  <a:lnTo>
                    <a:pt x="561" y="511"/>
                  </a:lnTo>
                  <a:close/>
                  <a:moveTo>
                    <a:pt x="565" y="511"/>
                  </a:moveTo>
                  <a:lnTo>
                    <a:pt x="563" y="511"/>
                  </a:lnTo>
                  <a:lnTo>
                    <a:pt x="561" y="511"/>
                  </a:lnTo>
                  <a:lnTo>
                    <a:pt x="563" y="511"/>
                  </a:lnTo>
                  <a:lnTo>
                    <a:pt x="563" y="509"/>
                  </a:lnTo>
                  <a:lnTo>
                    <a:pt x="561" y="509"/>
                  </a:lnTo>
                  <a:lnTo>
                    <a:pt x="563" y="509"/>
                  </a:lnTo>
                  <a:lnTo>
                    <a:pt x="565" y="509"/>
                  </a:lnTo>
                  <a:lnTo>
                    <a:pt x="565" y="511"/>
                  </a:lnTo>
                  <a:close/>
                  <a:moveTo>
                    <a:pt x="561" y="509"/>
                  </a:moveTo>
                  <a:lnTo>
                    <a:pt x="559" y="511"/>
                  </a:lnTo>
                  <a:lnTo>
                    <a:pt x="557" y="511"/>
                  </a:lnTo>
                  <a:lnTo>
                    <a:pt x="555" y="511"/>
                  </a:lnTo>
                  <a:lnTo>
                    <a:pt x="555" y="509"/>
                  </a:lnTo>
                  <a:lnTo>
                    <a:pt x="557" y="509"/>
                  </a:lnTo>
                  <a:lnTo>
                    <a:pt x="559" y="509"/>
                  </a:lnTo>
                  <a:lnTo>
                    <a:pt x="559" y="507"/>
                  </a:lnTo>
                  <a:lnTo>
                    <a:pt x="559" y="509"/>
                  </a:lnTo>
                  <a:lnTo>
                    <a:pt x="561" y="509"/>
                  </a:lnTo>
                  <a:close/>
                  <a:moveTo>
                    <a:pt x="566" y="509"/>
                  </a:moveTo>
                  <a:lnTo>
                    <a:pt x="565" y="509"/>
                  </a:lnTo>
                  <a:lnTo>
                    <a:pt x="565" y="507"/>
                  </a:lnTo>
                  <a:lnTo>
                    <a:pt x="566" y="507"/>
                  </a:lnTo>
                  <a:lnTo>
                    <a:pt x="566" y="509"/>
                  </a:lnTo>
                  <a:close/>
                  <a:moveTo>
                    <a:pt x="580" y="509"/>
                  </a:moveTo>
                  <a:lnTo>
                    <a:pt x="580" y="511"/>
                  </a:lnTo>
                  <a:lnTo>
                    <a:pt x="582" y="509"/>
                  </a:lnTo>
                  <a:lnTo>
                    <a:pt x="584" y="509"/>
                  </a:lnTo>
                  <a:lnTo>
                    <a:pt x="584" y="511"/>
                  </a:lnTo>
                  <a:lnTo>
                    <a:pt x="584" y="513"/>
                  </a:lnTo>
                  <a:lnTo>
                    <a:pt x="582" y="513"/>
                  </a:lnTo>
                  <a:lnTo>
                    <a:pt x="580" y="513"/>
                  </a:lnTo>
                  <a:lnTo>
                    <a:pt x="582" y="513"/>
                  </a:lnTo>
                  <a:lnTo>
                    <a:pt x="582" y="515"/>
                  </a:lnTo>
                  <a:lnTo>
                    <a:pt x="582" y="517"/>
                  </a:lnTo>
                  <a:lnTo>
                    <a:pt x="580" y="517"/>
                  </a:lnTo>
                  <a:lnTo>
                    <a:pt x="580" y="519"/>
                  </a:lnTo>
                  <a:lnTo>
                    <a:pt x="578" y="519"/>
                  </a:lnTo>
                  <a:lnTo>
                    <a:pt x="578" y="520"/>
                  </a:lnTo>
                  <a:lnTo>
                    <a:pt x="576" y="520"/>
                  </a:lnTo>
                  <a:lnTo>
                    <a:pt x="574" y="520"/>
                  </a:lnTo>
                  <a:lnTo>
                    <a:pt x="574" y="519"/>
                  </a:lnTo>
                  <a:lnTo>
                    <a:pt x="572" y="517"/>
                  </a:lnTo>
                  <a:lnTo>
                    <a:pt x="574" y="517"/>
                  </a:lnTo>
                  <a:lnTo>
                    <a:pt x="576" y="517"/>
                  </a:lnTo>
                  <a:lnTo>
                    <a:pt x="574" y="517"/>
                  </a:lnTo>
                  <a:lnTo>
                    <a:pt x="572" y="517"/>
                  </a:lnTo>
                  <a:lnTo>
                    <a:pt x="572" y="515"/>
                  </a:lnTo>
                  <a:lnTo>
                    <a:pt x="572" y="513"/>
                  </a:lnTo>
                  <a:lnTo>
                    <a:pt x="574" y="513"/>
                  </a:lnTo>
                  <a:lnTo>
                    <a:pt x="576" y="513"/>
                  </a:lnTo>
                  <a:lnTo>
                    <a:pt x="576" y="511"/>
                  </a:lnTo>
                  <a:lnTo>
                    <a:pt x="578" y="513"/>
                  </a:lnTo>
                  <a:lnTo>
                    <a:pt x="578" y="511"/>
                  </a:lnTo>
                  <a:lnTo>
                    <a:pt x="576" y="511"/>
                  </a:lnTo>
                  <a:lnTo>
                    <a:pt x="576" y="509"/>
                  </a:lnTo>
                  <a:lnTo>
                    <a:pt x="578" y="509"/>
                  </a:lnTo>
                  <a:lnTo>
                    <a:pt x="580" y="511"/>
                  </a:lnTo>
                  <a:lnTo>
                    <a:pt x="578" y="509"/>
                  </a:lnTo>
                  <a:lnTo>
                    <a:pt x="578" y="507"/>
                  </a:lnTo>
                  <a:lnTo>
                    <a:pt x="580" y="507"/>
                  </a:lnTo>
                  <a:lnTo>
                    <a:pt x="580" y="509"/>
                  </a:lnTo>
                  <a:close/>
                  <a:moveTo>
                    <a:pt x="568" y="509"/>
                  </a:moveTo>
                  <a:lnTo>
                    <a:pt x="566" y="507"/>
                  </a:lnTo>
                  <a:lnTo>
                    <a:pt x="568" y="507"/>
                  </a:lnTo>
                  <a:lnTo>
                    <a:pt x="568" y="509"/>
                  </a:lnTo>
                  <a:close/>
                  <a:moveTo>
                    <a:pt x="563" y="507"/>
                  </a:moveTo>
                  <a:lnTo>
                    <a:pt x="565" y="507"/>
                  </a:lnTo>
                  <a:lnTo>
                    <a:pt x="565" y="509"/>
                  </a:lnTo>
                  <a:lnTo>
                    <a:pt x="563" y="509"/>
                  </a:lnTo>
                  <a:lnTo>
                    <a:pt x="563" y="507"/>
                  </a:lnTo>
                  <a:close/>
                  <a:moveTo>
                    <a:pt x="576" y="507"/>
                  </a:moveTo>
                  <a:lnTo>
                    <a:pt x="574" y="507"/>
                  </a:lnTo>
                  <a:lnTo>
                    <a:pt x="576" y="507"/>
                  </a:lnTo>
                  <a:lnTo>
                    <a:pt x="576" y="505"/>
                  </a:lnTo>
                  <a:lnTo>
                    <a:pt x="576" y="507"/>
                  </a:lnTo>
                  <a:close/>
                  <a:moveTo>
                    <a:pt x="566" y="505"/>
                  </a:moveTo>
                  <a:lnTo>
                    <a:pt x="566" y="507"/>
                  </a:lnTo>
                  <a:lnTo>
                    <a:pt x="565" y="507"/>
                  </a:lnTo>
                  <a:lnTo>
                    <a:pt x="565" y="505"/>
                  </a:lnTo>
                  <a:lnTo>
                    <a:pt x="566" y="505"/>
                  </a:lnTo>
                  <a:close/>
                  <a:moveTo>
                    <a:pt x="559" y="505"/>
                  </a:moveTo>
                  <a:lnTo>
                    <a:pt x="557" y="505"/>
                  </a:lnTo>
                  <a:lnTo>
                    <a:pt x="559" y="505"/>
                  </a:lnTo>
                  <a:close/>
                  <a:moveTo>
                    <a:pt x="563" y="503"/>
                  </a:moveTo>
                  <a:lnTo>
                    <a:pt x="565" y="503"/>
                  </a:lnTo>
                  <a:lnTo>
                    <a:pt x="565" y="505"/>
                  </a:lnTo>
                  <a:lnTo>
                    <a:pt x="563" y="505"/>
                  </a:lnTo>
                  <a:lnTo>
                    <a:pt x="565" y="507"/>
                  </a:lnTo>
                  <a:lnTo>
                    <a:pt x="563" y="507"/>
                  </a:lnTo>
                  <a:lnTo>
                    <a:pt x="563" y="505"/>
                  </a:lnTo>
                  <a:lnTo>
                    <a:pt x="563" y="503"/>
                  </a:lnTo>
                  <a:close/>
                  <a:moveTo>
                    <a:pt x="559" y="503"/>
                  </a:moveTo>
                  <a:lnTo>
                    <a:pt x="557" y="503"/>
                  </a:lnTo>
                  <a:lnTo>
                    <a:pt x="559" y="503"/>
                  </a:lnTo>
                  <a:close/>
                  <a:moveTo>
                    <a:pt x="566" y="503"/>
                  </a:moveTo>
                  <a:lnTo>
                    <a:pt x="565" y="503"/>
                  </a:lnTo>
                  <a:lnTo>
                    <a:pt x="563" y="503"/>
                  </a:lnTo>
                  <a:lnTo>
                    <a:pt x="565" y="501"/>
                  </a:lnTo>
                  <a:lnTo>
                    <a:pt x="566" y="501"/>
                  </a:lnTo>
                  <a:lnTo>
                    <a:pt x="566" y="503"/>
                  </a:lnTo>
                  <a:close/>
                  <a:moveTo>
                    <a:pt x="561" y="499"/>
                  </a:moveTo>
                  <a:lnTo>
                    <a:pt x="559" y="499"/>
                  </a:lnTo>
                  <a:lnTo>
                    <a:pt x="561" y="499"/>
                  </a:lnTo>
                  <a:close/>
                  <a:moveTo>
                    <a:pt x="570" y="501"/>
                  </a:moveTo>
                  <a:lnTo>
                    <a:pt x="568" y="501"/>
                  </a:lnTo>
                  <a:lnTo>
                    <a:pt x="568" y="499"/>
                  </a:lnTo>
                  <a:lnTo>
                    <a:pt x="568" y="497"/>
                  </a:lnTo>
                  <a:lnTo>
                    <a:pt x="568" y="499"/>
                  </a:lnTo>
                  <a:lnTo>
                    <a:pt x="570" y="499"/>
                  </a:lnTo>
                  <a:lnTo>
                    <a:pt x="568" y="499"/>
                  </a:lnTo>
                  <a:lnTo>
                    <a:pt x="570" y="501"/>
                  </a:lnTo>
                  <a:close/>
                  <a:moveTo>
                    <a:pt x="576" y="499"/>
                  </a:moveTo>
                  <a:lnTo>
                    <a:pt x="574" y="497"/>
                  </a:lnTo>
                  <a:lnTo>
                    <a:pt x="576" y="497"/>
                  </a:lnTo>
                  <a:lnTo>
                    <a:pt x="578" y="497"/>
                  </a:lnTo>
                  <a:lnTo>
                    <a:pt x="578" y="499"/>
                  </a:lnTo>
                  <a:lnTo>
                    <a:pt x="576" y="499"/>
                  </a:lnTo>
                  <a:lnTo>
                    <a:pt x="578" y="499"/>
                  </a:lnTo>
                  <a:lnTo>
                    <a:pt x="576" y="499"/>
                  </a:lnTo>
                  <a:close/>
                  <a:moveTo>
                    <a:pt x="566" y="494"/>
                  </a:moveTo>
                  <a:lnTo>
                    <a:pt x="566" y="495"/>
                  </a:lnTo>
                  <a:lnTo>
                    <a:pt x="568" y="497"/>
                  </a:lnTo>
                  <a:lnTo>
                    <a:pt x="566" y="497"/>
                  </a:lnTo>
                  <a:lnTo>
                    <a:pt x="565" y="495"/>
                  </a:lnTo>
                  <a:lnTo>
                    <a:pt x="566" y="495"/>
                  </a:lnTo>
                  <a:lnTo>
                    <a:pt x="565" y="495"/>
                  </a:lnTo>
                  <a:lnTo>
                    <a:pt x="565" y="497"/>
                  </a:lnTo>
                  <a:lnTo>
                    <a:pt x="563" y="497"/>
                  </a:lnTo>
                  <a:lnTo>
                    <a:pt x="561" y="497"/>
                  </a:lnTo>
                  <a:lnTo>
                    <a:pt x="561" y="495"/>
                  </a:lnTo>
                  <a:lnTo>
                    <a:pt x="563" y="495"/>
                  </a:lnTo>
                  <a:lnTo>
                    <a:pt x="565" y="495"/>
                  </a:lnTo>
                  <a:lnTo>
                    <a:pt x="566" y="495"/>
                  </a:lnTo>
                  <a:lnTo>
                    <a:pt x="566" y="494"/>
                  </a:lnTo>
                  <a:close/>
                  <a:moveTo>
                    <a:pt x="553" y="490"/>
                  </a:moveTo>
                  <a:lnTo>
                    <a:pt x="555" y="490"/>
                  </a:lnTo>
                  <a:lnTo>
                    <a:pt x="555" y="492"/>
                  </a:lnTo>
                  <a:lnTo>
                    <a:pt x="553" y="492"/>
                  </a:lnTo>
                  <a:lnTo>
                    <a:pt x="551" y="492"/>
                  </a:lnTo>
                  <a:lnTo>
                    <a:pt x="551" y="490"/>
                  </a:lnTo>
                  <a:lnTo>
                    <a:pt x="553" y="490"/>
                  </a:lnTo>
                  <a:close/>
                  <a:moveTo>
                    <a:pt x="559" y="486"/>
                  </a:moveTo>
                  <a:lnTo>
                    <a:pt x="559" y="484"/>
                  </a:lnTo>
                  <a:lnTo>
                    <a:pt x="561" y="486"/>
                  </a:lnTo>
                  <a:lnTo>
                    <a:pt x="559" y="486"/>
                  </a:lnTo>
                  <a:lnTo>
                    <a:pt x="561" y="486"/>
                  </a:lnTo>
                  <a:lnTo>
                    <a:pt x="559" y="486"/>
                  </a:lnTo>
                  <a:close/>
                  <a:moveTo>
                    <a:pt x="570" y="482"/>
                  </a:moveTo>
                  <a:lnTo>
                    <a:pt x="568" y="482"/>
                  </a:lnTo>
                  <a:lnTo>
                    <a:pt x="570" y="482"/>
                  </a:lnTo>
                  <a:close/>
                  <a:moveTo>
                    <a:pt x="574" y="476"/>
                  </a:moveTo>
                  <a:lnTo>
                    <a:pt x="572" y="476"/>
                  </a:lnTo>
                  <a:lnTo>
                    <a:pt x="570" y="476"/>
                  </a:lnTo>
                  <a:lnTo>
                    <a:pt x="572" y="476"/>
                  </a:lnTo>
                  <a:lnTo>
                    <a:pt x="574" y="476"/>
                  </a:lnTo>
                  <a:close/>
                  <a:moveTo>
                    <a:pt x="580" y="471"/>
                  </a:moveTo>
                  <a:lnTo>
                    <a:pt x="580" y="472"/>
                  </a:lnTo>
                  <a:lnTo>
                    <a:pt x="580" y="471"/>
                  </a:lnTo>
                  <a:lnTo>
                    <a:pt x="580" y="472"/>
                  </a:lnTo>
                  <a:lnTo>
                    <a:pt x="582" y="472"/>
                  </a:lnTo>
                  <a:lnTo>
                    <a:pt x="580" y="472"/>
                  </a:lnTo>
                  <a:lnTo>
                    <a:pt x="580" y="471"/>
                  </a:lnTo>
                  <a:close/>
                  <a:moveTo>
                    <a:pt x="574" y="469"/>
                  </a:moveTo>
                  <a:lnTo>
                    <a:pt x="576" y="469"/>
                  </a:lnTo>
                  <a:lnTo>
                    <a:pt x="576" y="471"/>
                  </a:lnTo>
                  <a:lnTo>
                    <a:pt x="574" y="471"/>
                  </a:lnTo>
                  <a:lnTo>
                    <a:pt x="574" y="469"/>
                  </a:lnTo>
                  <a:close/>
                  <a:moveTo>
                    <a:pt x="570" y="469"/>
                  </a:moveTo>
                  <a:lnTo>
                    <a:pt x="568" y="469"/>
                  </a:lnTo>
                  <a:lnTo>
                    <a:pt x="570" y="469"/>
                  </a:lnTo>
                  <a:close/>
                  <a:moveTo>
                    <a:pt x="572" y="467"/>
                  </a:moveTo>
                  <a:lnTo>
                    <a:pt x="572" y="469"/>
                  </a:lnTo>
                  <a:lnTo>
                    <a:pt x="572" y="467"/>
                  </a:lnTo>
                  <a:lnTo>
                    <a:pt x="570" y="467"/>
                  </a:lnTo>
                  <a:lnTo>
                    <a:pt x="570" y="465"/>
                  </a:lnTo>
                  <a:lnTo>
                    <a:pt x="568" y="465"/>
                  </a:lnTo>
                  <a:lnTo>
                    <a:pt x="570" y="463"/>
                  </a:lnTo>
                  <a:lnTo>
                    <a:pt x="570" y="465"/>
                  </a:lnTo>
                  <a:lnTo>
                    <a:pt x="572" y="465"/>
                  </a:lnTo>
                  <a:lnTo>
                    <a:pt x="572" y="467"/>
                  </a:lnTo>
                  <a:close/>
                  <a:moveTo>
                    <a:pt x="578" y="461"/>
                  </a:moveTo>
                  <a:lnTo>
                    <a:pt x="578" y="463"/>
                  </a:lnTo>
                  <a:lnTo>
                    <a:pt x="576" y="463"/>
                  </a:lnTo>
                  <a:lnTo>
                    <a:pt x="576" y="461"/>
                  </a:lnTo>
                  <a:lnTo>
                    <a:pt x="578" y="461"/>
                  </a:lnTo>
                  <a:close/>
                  <a:moveTo>
                    <a:pt x="588" y="459"/>
                  </a:moveTo>
                  <a:lnTo>
                    <a:pt x="586" y="459"/>
                  </a:lnTo>
                  <a:lnTo>
                    <a:pt x="586" y="457"/>
                  </a:lnTo>
                  <a:lnTo>
                    <a:pt x="588" y="457"/>
                  </a:lnTo>
                  <a:lnTo>
                    <a:pt x="588" y="459"/>
                  </a:lnTo>
                  <a:close/>
                  <a:moveTo>
                    <a:pt x="565" y="451"/>
                  </a:moveTo>
                  <a:lnTo>
                    <a:pt x="566" y="451"/>
                  </a:lnTo>
                  <a:lnTo>
                    <a:pt x="565" y="453"/>
                  </a:lnTo>
                  <a:lnTo>
                    <a:pt x="565" y="451"/>
                  </a:lnTo>
                  <a:lnTo>
                    <a:pt x="563" y="451"/>
                  </a:lnTo>
                  <a:lnTo>
                    <a:pt x="565" y="453"/>
                  </a:lnTo>
                  <a:lnTo>
                    <a:pt x="566" y="453"/>
                  </a:lnTo>
                  <a:lnTo>
                    <a:pt x="568" y="453"/>
                  </a:lnTo>
                  <a:lnTo>
                    <a:pt x="566" y="453"/>
                  </a:lnTo>
                  <a:lnTo>
                    <a:pt x="568" y="451"/>
                  </a:lnTo>
                  <a:lnTo>
                    <a:pt x="570" y="451"/>
                  </a:lnTo>
                  <a:lnTo>
                    <a:pt x="572" y="451"/>
                  </a:lnTo>
                  <a:lnTo>
                    <a:pt x="572" y="453"/>
                  </a:lnTo>
                  <a:lnTo>
                    <a:pt x="570" y="453"/>
                  </a:lnTo>
                  <a:lnTo>
                    <a:pt x="570" y="455"/>
                  </a:lnTo>
                  <a:lnTo>
                    <a:pt x="572" y="455"/>
                  </a:lnTo>
                  <a:lnTo>
                    <a:pt x="572" y="457"/>
                  </a:lnTo>
                  <a:lnTo>
                    <a:pt x="572" y="459"/>
                  </a:lnTo>
                  <a:lnTo>
                    <a:pt x="574" y="459"/>
                  </a:lnTo>
                  <a:lnTo>
                    <a:pt x="574" y="461"/>
                  </a:lnTo>
                  <a:lnTo>
                    <a:pt x="574" y="463"/>
                  </a:lnTo>
                  <a:lnTo>
                    <a:pt x="572" y="463"/>
                  </a:lnTo>
                  <a:lnTo>
                    <a:pt x="570" y="463"/>
                  </a:lnTo>
                  <a:lnTo>
                    <a:pt x="568" y="463"/>
                  </a:lnTo>
                  <a:lnTo>
                    <a:pt x="568" y="465"/>
                  </a:lnTo>
                  <a:lnTo>
                    <a:pt x="568" y="467"/>
                  </a:lnTo>
                  <a:lnTo>
                    <a:pt x="570" y="467"/>
                  </a:lnTo>
                  <a:lnTo>
                    <a:pt x="568" y="467"/>
                  </a:lnTo>
                  <a:lnTo>
                    <a:pt x="566" y="467"/>
                  </a:lnTo>
                  <a:lnTo>
                    <a:pt x="568" y="465"/>
                  </a:lnTo>
                  <a:lnTo>
                    <a:pt x="566" y="467"/>
                  </a:lnTo>
                  <a:lnTo>
                    <a:pt x="566" y="469"/>
                  </a:lnTo>
                  <a:lnTo>
                    <a:pt x="568" y="469"/>
                  </a:lnTo>
                  <a:lnTo>
                    <a:pt x="568" y="471"/>
                  </a:lnTo>
                  <a:lnTo>
                    <a:pt x="570" y="471"/>
                  </a:lnTo>
                  <a:lnTo>
                    <a:pt x="570" y="472"/>
                  </a:lnTo>
                  <a:lnTo>
                    <a:pt x="572" y="472"/>
                  </a:lnTo>
                  <a:lnTo>
                    <a:pt x="572" y="474"/>
                  </a:lnTo>
                  <a:lnTo>
                    <a:pt x="570" y="474"/>
                  </a:lnTo>
                  <a:lnTo>
                    <a:pt x="568" y="474"/>
                  </a:lnTo>
                  <a:lnTo>
                    <a:pt x="570" y="474"/>
                  </a:lnTo>
                  <a:lnTo>
                    <a:pt x="568" y="476"/>
                  </a:lnTo>
                  <a:lnTo>
                    <a:pt x="570" y="476"/>
                  </a:lnTo>
                  <a:lnTo>
                    <a:pt x="572" y="478"/>
                  </a:lnTo>
                  <a:lnTo>
                    <a:pt x="570" y="478"/>
                  </a:lnTo>
                  <a:lnTo>
                    <a:pt x="572" y="480"/>
                  </a:lnTo>
                  <a:lnTo>
                    <a:pt x="570" y="480"/>
                  </a:lnTo>
                  <a:lnTo>
                    <a:pt x="568" y="480"/>
                  </a:lnTo>
                  <a:lnTo>
                    <a:pt x="566" y="480"/>
                  </a:lnTo>
                  <a:lnTo>
                    <a:pt x="568" y="480"/>
                  </a:lnTo>
                  <a:lnTo>
                    <a:pt x="568" y="482"/>
                  </a:lnTo>
                  <a:lnTo>
                    <a:pt x="568" y="484"/>
                  </a:lnTo>
                  <a:lnTo>
                    <a:pt x="568" y="486"/>
                  </a:lnTo>
                  <a:lnTo>
                    <a:pt x="566" y="486"/>
                  </a:lnTo>
                  <a:lnTo>
                    <a:pt x="565" y="486"/>
                  </a:lnTo>
                  <a:lnTo>
                    <a:pt x="563" y="486"/>
                  </a:lnTo>
                  <a:lnTo>
                    <a:pt x="561" y="484"/>
                  </a:lnTo>
                  <a:lnTo>
                    <a:pt x="559" y="484"/>
                  </a:lnTo>
                  <a:lnTo>
                    <a:pt x="557" y="484"/>
                  </a:lnTo>
                  <a:lnTo>
                    <a:pt x="557" y="482"/>
                  </a:lnTo>
                  <a:lnTo>
                    <a:pt x="559" y="482"/>
                  </a:lnTo>
                  <a:lnTo>
                    <a:pt x="559" y="480"/>
                  </a:lnTo>
                  <a:lnTo>
                    <a:pt x="559" y="478"/>
                  </a:lnTo>
                  <a:lnTo>
                    <a:pt x="561" y="478"/>
                  </a:lnTo>
                  <a:lnTo>
                    <a:pt x="559" y="476"/>
                  </a:lnTo>
                  <a:lnTo>
                    <a:pt x="561" y="476"/>
                  </a:lnTo>
                  <a:lnTo>
                    <a:pt x="561" y="474"/>
                  </a:lnTo>
                  <a:lnTo>
                    <a:pt x="561" y="472"/>
                  </a:lnTo>
                  <a:lnTo>
                    <a:pt x="561" y="471"/>
                  </a:lnTo>
                  <a:lnTo>
                    <a:pt x="563" y="471"/>
                  </a:lnTo>
                  <a:lnTo>
                    <a:pt x="563" y="469"/>
                  </a:lnTo>
                  <a:lnTo>
                    <a:pt x="561" y="469"/>
                  </a:lnTo>
                  <a:lnTo>
                    <a:pt x="561" y="467"/>
                  </a:lnTo>
                  <a:lnTo>
                    <a:pt x="561" y="465"/>
                  </a:lnTo>
                  <a:lnTo>
                    <a:pt x="561" y="463"/>
                  </a:lnTo>
                  <a:lnTo>
                    <a:pt x="561" y="461"/>
                  </a:lnTo>
                  <a:lnTo>
                    <a:pt x="563" y="459"/>
                  </a:lnTo>
                  <a:lnTo>
                    <a:pt x="563" y="457"/>
                  </a:lnTo>
                  <a:lnTo>
                    <a:pt x="563" y="455"/>
                  </a:lnTo>
                  <a:lnTo>
                    <a:pt x="563" y="453"/>
                  </a:lnTo>
                  <a:lnTo>
                    <a:pt x="565" y="453"/>
                  </a:lnTo>
                  <a:lnTo>
                    <a:pt x="563" y="453"/>
                  </a:lnTo>
                  <a:lnTo>
                    <a:pt x="563" y="451"/>
                  </a:lnTo>
                  <a:lnTo>
                    <a:pt x="565" y="451"/>
                  </a:lnTo>
                  <a:close/>
                  <a:moveTo>
                    <a:pt x="580" y="453"/>
                  </a:moveTo>
                  <a:lnTo>
                    <a:pt x="578" y="453"/>
                  </a:lnTo>
                  <a:lnTo>
                    <a:pt x="578" y="451"/>
                  </a:lnTo>
                  <a:lnTo>
                    <a:pt x="578" y="449"/>
                  </a:lnTo>
                  <a:lnTo>
                    <a:pt x="580" y="451"/>
                  </a:lnTo>
                  <a:lnTo>
                    <a:pt x="580" y="453"/>
                  </a:lnTo>
                  <a:close/>
                  <a:moveTo>
                    <a:pt x="565" y="380"/>
                  </a:moveTo>
                  <a:lnTo>
                    <a:pt x="565" y="378"/>
                  </a:lnTo>
                  <a:lnTo>
                    <a:pt x="566" y="380"/>
                  </a:lnTo>
                  <a:lnTo>
                    <a:pt x="565" y="380"/>
                  </a:lnTo>
                  <a:close/>
                  <a:moveTo>
                    <a:pt x="572" y="353"/>
                  </a:moveTo>
                  <a:lnTo>
                    <a:pt x="570" y="353"/>
                  </a:lnTo>
                  <a:lnTo>
                    <a:pt x="570" y="352"/>
                  </a:lnTo>
                  <a:lnTo>
                    <a:pt x="572" y="352"/>
                  </a:lnTo>
                  <a:lnTo>
                    <a:pt x="572" y="353"/>
                  </a:lnTo>
                  <a:close/>
                  <a:moveTo>
                    <a:pt x="457" y="290"/>
                  </a:moveTo>
                  <a:lnTo>
                    <a:pt x="455" y="288"/>
                  </a:lnTo>
                  <a:lnTo>
                    <a:pt x="457" y="288"/>
                  </a:lnTo>
                  <a:lnTo>
                    <a:pt x="457" y="290"/>
                  </a:lnTo>
                  <a:close/>
                  <a:moveTo>
                    <a:pt x="488" y="286"/>
                  </a:moveTo>
                  <a:lnTo>
                    <a:pt x="486" y="286"/>
                  </a:lnTo>
                  <a:lnTo>
                    <a:pt x="486" y="288"/>
                  </a:lnTo>
                  <a:lnTo>
                    <a:pt x="484" y="288"/>
                  </a:lnTo>
                  <a:lnTo>
                    <a:pt x="484" y="286"/>
                  </a:lnTo>
                  <a:lnTo>
                    <a:pt x="486" y="286"/>
                  </a:lnTo>
                  <a:lnTo>
                    <a:pt x="488" y="286"/>
                  </a:lnTo>
                  <a:close/>
                  <a:moveTo>
                    <a:pt x="2" y="165"/>
                  </a:moveTo>
                  <a:lnTo>
                    <a:pt x="4" y="165"/>
                  </a:lnTo>
                  <a:lnTo>
                    <a:pt x="4" y="167"/>
                  </a:lnTo>
                  <a:lnTo>
                    <a:pt x="2" y="167"/>
                  </a:lnTo>
                  <a:lnTo>
                    <a:pt x="0" y="167"/>
                  </a:lnTo>
                  <a:lnTo>
                    <a:pt x="0" y="165"/>
                  </a:lnTo>
                  <a:lnTo>
                    <a:pt x="2" y="165"/>
                  </a:lnTo>
                  <a:close/>
                  <a:moveTo>
                    <a:pt x="636" y="4"/>
                  </a:moveTo>
                  <a:lnTo>
                    <a:pt x="638" y="4"/>
                  </a:lnTo>
                  <a:lnTo>
                    <a:pt x="638" y="6"/>
                  </a:lnTo>
                  <a:lnTo>
                    <a:pt x="638" y="8"/>
                  </a:lnTo>
                  <a:lnTo>
                    <a:pt x="639" y="10"/>
                  </a:lnTo>
                  <a:lnTo>
                    <a:pt x="639" y="8"/>
                  </a:lnTo>
                  <a:lnTo>
                    <a:pt x="639" y="10"/>
                  </a:lnTo>
                  <a:lnTo>
                    <a:pt x="641" y="10"/>
                  </a:lnTo>
                  <a:lnTo>
                    <a:pt x="641" y="12"/>
                  </a:lnTo>
                  <a:lnTo>
                    <a:pt x="641" y="14"/>
                  </a:lnTo>
                  <a:lnTo>
                    <a:pt x="641" y="16"/>
                  </a:lnTo>
                  <a:lnTo>
                    <a:pt x="643" y="17"/>
                  </a:lnTo>
                  <a:lnTo>
                    <a:pt x="643" y="19"/>
                  </a:lnTo>
                  <a:lnTo>
                    <a:pt x="643" y="21"/>
                  </a:lnTo>
                  <a:lnTo>
                    <a:pt x="643" y="23"/>
                  </a:lnTo>
                  <a:lnTo>
                    <a:pt x="643" y="25"/>
                  </a:lnTo>
                  <a:lnTo>
                    <a:pt x="645" y="27"/>
                  </a:lnTo>
                  <a:lnTo>
                    <a:pt x="647" y="27"/>
                  </a:lnTo>
                  <a:lnTo>
                    <a:pt x="647" y="29"/>
                  </a:lnTo>
                  <a:lnTo>
                    <a:pt x="649" y="29"/>
                  </a:lnTo>
                  <a:lnTo>
                    <a:pt x="649" y="31"/>
                  </a:lnTo>
                  <a:lnTo>
                    <a:pt x="651" y="33"/>
                  </a:lnTo>
                  <a:lnTo>
                    <a:pt x="653" y="33"/>
                  </a:lnTo>
                  <a:lnTo>
                    <a:pt x="651" y="33"/>
                  </a:lnTo>
                  <a:lnTo>
                    <a:pt x="651" y="35"/>
                  </a:lnTo>
                  <a:lnTo>
                    <a:pt x="649" y="37"/>
                  </a:lnTo>
                  <a:lnTo>
                    <a:pt x="649" y="39"/>
                  </a:lnTo>
                  <a:lnTo>
                    <a:pt x="647" y="39"/>
                  </a:lnTo>
                  <a:lnTo>
                    <a:pt x="649" y="39"/>
                  </a:lnTo>
                  <a:lnTo>
                    <a:pt x="649" y="41"/>
                  </a:lnTo>
                  <a:lnTo>
                    <a:pt x="651" y="41"/>
                  </a:lnTo>
                  <a:lnTo>
                    <a:pt x="651" y="42"/>
                  </a:lnTo>
                  <a:lnTo>
                    <a:pt x="651" y="44"/>
                  </a:lnTo>
                  <a:lnTo>
                    <a:pt x="649" y="44"/>
                  </a:lnTo>
                  <a:lnTo>
                    <a:pt x="647" y="44"/>
                  </a:lnTo>
                  <a:lnTo>
                    <a:pt x="647" y="46"/>
                  </a:lnTo>
                  <a:lnTo>
                    <a:pt x="647" y="48"/>
                  </a:lnTo>
                  <a:lnTo>
                    <a:pt x="649" y="48"/>
                  </a:lnTo>
                  <a:lnTo>
                    <a:pt x="647" y="48"/>
                  </a:lnTo>
                  <a:lnTo>
                    <a:pt x="647" y="50"/>
                  </a:lnTo>
                  <a:lnTo>
                    <a:pt x="647" y="52"/>
                  </a:lnTo>
                  <a:lnTo>
                    <a:pt x="649" y="52"/>
                  </a:lnTo>
                  <a:lnTo>
                    <a:pt x="651" y="52"/>
                  </a:lnTo>
                  <a:lnTo>
                    <a:pt x="651" y="54"/>
                  </a:lnTo>
                  <a:lnTo>
                    <a:pt x="651" y="56"/>
                  </a:lnTo>
                  <a:lnTo>
                    <a:pt x="651" y="58"/>
                  </a:lnTo>
                  <a:lnTo>
                    <a:pt x="651" y="60"/>
                  </a:lnTo>
                  <a:lnTo>
                    <a:pt x="653" y="60"/>
                  </a:lnTo>
                  <a:lnTo>
                    <a:pt x="657" y="65"/>
                  </a:lnTo>
                  <a:lnTo>
                    <a:pt x="657" y="69"/>
                  </a:lnTo>
                  <a:lnTo>
                    <a:pt x="657" y="71"/>
                  </a:lnTo>
                  <a:lnTo>
                    <a:pt x="657" y="73"/>
                  </a:lnTo>
                  <a:lnTo>
                    <a:pt x="659" y="77"/>
                  </a:lnTo>
                  <a:lnTo>
                    <a:pt x="659" y="79"/>
                  </a:lnTo>
                  <a:lnTo>
                    <a:pt x="661" y="79"/>
                  </a:lnTo>
                  <a:lnTo>
                    <a:pt x="659" y="79"/>
                  </a:lnTo>
                  <a:lnTo>
                    <a:pt x="661" y="81"/>
                  </a:lnTo>
                  <a:lnTo>
                    <a:pt x="661" y="83"/>
                  </a:lnTo>
                  <a:lnTo>
                    <a:pt x="661" y="85"/>
                  </a:lnTo>
                  <a:lnTo>
                    <a:pt x="661" y="87"/>
                  </a:lnTo>
                  <a:lnTo>
                    <a:pt x="661" y="89"/>
                  </a:lnTo>
                  <a:lnTo>
                    <a:pt x="661" y="90"/>
                  </a:lnTo>
                  <a:lnTo>
                    <a:pt x="662" y="92"/>
                  </a:lnTo>
                  <a:lnTo>
                    <a:pt x="664" y="92"/>
                  </a:lnTo>
                  <a:lnTo>
                    <a:pt x="666" y="92"/>
                  </a:lnTo>
                  <a:lnTo>
                    <a:pt x="672" y="90"/>
                  </a:lnTo>
                  <a:lnTo>
                    <a:pt x="674" y="94"/>
                  </a:lnTo>
                  <a:lnTo>
                    <a:pt x="674" y="96"/>
                  </a:lnTo>
                  <a:lnTo>
                    <a:pt x="674" y="100"/>
                  </a:lnTo>
                  <a:lnTo>
                    <a:pt x="672" y="104"/>
                  </a:lnTo>
                  <a:lnTo>
                    <a:pt x="672" y="108"/>
                  </a:lnTo>
                  <a:lnTo>
                    <a:pt x="670" y="110"/>
                  </a:lnTo>
                  <a:lnTo>
                    <a:pt x="670" y="112"/>
                  </a:lnTo>
                  <a:lnTo>
                    <a:pt x="668" y="113"/>
                  </a:lnTo>
                  <a:lnTo>
                    <a:pt x="666" y="113"/>
                  </a:lnTo>
                  <a:lnTo>
                    <a:pt x="664" y="113"/>
                  </a:lnTo>
                  <a:lnTo>
                    <a:pt x="662" y="115"/>
                  </a:lnTo>
                  <a:lnTo>
                    <a:pt x="661" y="115"/>
                  </a:lnTo>
                  <a:lnTo>
                    <a:pt x="659" y="117"/>
                  </a:lnTo>
                  <a:lnTo>
                    <a:pt x="657" y="117"/>
                  </a:lnTo>
                  <a:lnTo>
                    <a:pt x="655" y="119"/>
                  </a:lnTo>
                  <a:lnTo>
                    <a:pt x="655" y="121"/>
                  </a:lnTo>
                  <a:lnTo>
                    <a:pt x="653" y="121"/>
                  </a:lnTo>
                  <a:lnTo>
                    <a:pt x="653" y="119"/>
                  </a:lnTo>
                  <a:lnTo>
                    <a:pt x="653" y="121"/>
                  </a:lnTo>
                  <a:lnTo>
                    <a:pt x="653" y="123"/>
                  </a:lnTo>
                  <a:lnTo>
                    <a:pt x="651" y="123"/>
                  </a:lnTo>
                  <a:lnTo>
                    <a:pt x="651" y="121"/>
                  </a:lnTo>
                  <a:lnTo>
                    <a:pt x="651" y="123"/>
                  </a:lnTo>
                  <a:lnTo>
                    <a:pt x="651" y="125"/>
                  </a:lnTo>
                  <a:lnTo>
                    <a:pt x="651" y="127"/>
                  </a:lnTo>
                  <a:lnTo>
                    <a:pt x="651" y="129"/>
                  </a:lnTo>
                  <a:lnTo>
                    <a:pt x="653" y="129"/>
                  </a:lnTo>
                  <a:lnTo>
                    <a:pt x="653" y="131"/>
                  </a:lnTo>
                  <a:lnTo>
                    <a:pt x="651" y="131"/>
                  </a:lnTo>
                  <a:lnTo>
                    <a:pt x="651" y="133"/>
                  </a:lnTo>
                  <a:lnTo>
                    <a:pt x="651" y="135"/>
                  </a:lnTo>
                  <a:lnTo>
                    <a:pt x="649" y="137"/>
                  </a:lnTo>
                  <a:lnTo>
                    <a:pt x="649" y="138"/>
                  </a:lnTo>
                  <a:lnTo>
                    <a:pt x="651" y="138"/>
                  </a:lnTo>
                  <a:lnTo>
                    <a:pt x="651" y="140"/>
                  </a:lnTo>
                  <a:lnTo>
                    <a:pt x="651" y="142"/>
                  </a:lnTo>
                  <a:lnTo>
                    <a:pt x="651" y="144"/>
                  </a:lnTo>
                  <a:lnTo>
                    <a:pt x="653" y="148"/>
                  </a:lnTo>
                  <a:lnTo>
                    <a:pt x="653" y="150"/>
                  </a:lnTo>
                  <a:lnTo>
                    <a:pt x="651" y="152"/>
                  </a:lnTo>
                  <a:lnTo>
                    <a:pt x="649" y="152"/>
                  </a:lnTo>
                  <a:lnTo>
                    <a:pt x="649" y="154"/>
                  </a:lnTo>
                  <a:lnTo>
                    <a:pt x="649" y="156"/>
                  </a:lnTo>
                  <a:lnTo>
                    <a:pt x="651" y="156"/>
                  </a:lnTo>
                  <a:lnTo>
                    <a:pt x="651" y="158"/>
                  </a:lnTo>
                  <a:lnTo>
                    <a:pt x="655" y="161"/>
                  </a:lnTo>
                  <a:lnTo>
                    <a:pt x="655" y="163"/>
                  </a:lnTo>
                  <a:lnTo>
                    <a:pt x="655" y="165"/>
                  </a:lnTo>
                  <a:lnTo>
                    <a:pt x="653" y="165"/>
                  </a:lnTo>
                  <a:lnTo>
                    <a:pt x="651" y="165"/>
                  </a:lnTo>
                  <a:lnTo>
                    <a:pt x="651" y="167"/>
                  </a:lnTo>
                  <a:lnTo>
                    <a:pt x="649" y="167"/>
                  </a:lnTo>
                  <a:lnTo>
                    <a:pt x="647" y="167"/>
                  </a:lnTo>
                  <a:lnTo>
                    <a:pt x="645" y="167"/>
                  </a:lnTo>
                  <a:lnTo>
                    <a:pt x="645" y="169"/>
                  </a:lnTo>
                  <a:lnTo>
                    <a:pt x="645" y="171"/>
                  </a:lnTo>
                  <a:lnTo>
                    <a:pt x="643" y="171"/>
                  </a:lnTo>
                  <a:lnTo>
                    <a:pt x="643" y="173"/>
                  </a:lnTo>
                  <a:lnTo>
                    <a:pt x="643" y="175"/>
                  </a:lnTo>
                  <a:lnTo>
                    <a:pt x="641" y="175"/>
                  </a:lnTo>
                  <a:lnTo>
                    <a:pt x="641" y="177"/>
                  </a:lnTo>
                  <a:lnTo>
                    <a:pt x="641" y="179"/>
                  </a:lnTo>
                  <a:lnTo>
                    <a:pt x="641" y="181"/>
                  </a:lnTo>
                  <a:lnTo>
                    <a:pt x="639" y="181"/>
                  </a:lnTo>
                  <a:lnTo>
                    <a:pt x="639" y="183"/>
                  </a:lnTo>
                  <a:lnTo>
                    <a:pt x="638" y="183"/>
                  </a:lnTo>
                  <a:lnTo>
                    <a:pt x="638" y="184"/>
                  </a:lnTo>
                  <a:lnTo>
                    <a:pt x="638" y="186"/>
                  </a:lnTo>
                  <a:lnTo>
                    <a:pt x="636" y="186"/>
                  </a:lnTo>
                  <a:lnTo>
                    <a:pt x="634" y="188"/>
                  </a:lnTo>
                  <a:lnTo>
                    <a:pt x="634" y="190"/>
                  </a:lnTo>
                  <a:lnTo>
                    <a:pt x="632" y="190"/>
                  </a:lnTo>
                  <a:lnTo>
                    <a:pt x="632" y="192"/>
                  </a:lnTo>
                  <a:lnTo>
                    <a:pt x="632" y="194"/>
                  </a:lnTo>
                  <a:lnTo>
                    <a:pt x="632" y="196"/>
                  </a:lnTo>
                  <a:lnTo>
                    <a:pt x="632" y="198"/>
                  </a:lnTo>
                  <a:lnTo>
                    <a:pt x="630" y="200"/>
                  </a:lnTo>
                  <a:lnTo>
                    <a:pt x="630" y="202"/>
                  </a:lnTo>
                  <a:lnTo>
                    <a:pt x="630" y="204"/>
                  </a:lnTo>
                  <a:lnTo>
                    <a:pt x="628" y="204"/>
                  </a:lnTo>
                  <a:lnTo>
                    <a:pt x="628" y="206"/>
                  </a:lnTo>
                  <a:lnTo>
                    <a:pt x="626" y="206"/>
                  </a:lnTo>
                  <a:lnTo>
                    <a:pt x="626" y="208"/>
                  </a:lnTo>
                  <a:lnTo>
                    <a:pt x="628" y="208"/>
                  </a:lnTo>
                  <a:lnTo>
                    <a:pt x="628" y="209"/>
                  </a:lnTo>
                  <a:lnTo>
                    <a:pt x="628" y="211"/>
                  </a:lnTo>
                  <a:lnTo>
                    <a:pt x="628" y="213"/>
                  </a:lnTo>
                  <a:lnTo>
                    <a:pt x="628" y="215"/>
                  </a:lnTo>
                  <a:lnTo>
                    <a:pt x="628" y="217"/>
                  </a:lnTo>
                  <a:lnTo>
                    <a:pt x="628" y="219"/>
                  </a:lnTo>
                  <a:lnTo>
                    <a:pt x="628" y="221"/>
                  </a:lnTo>
                  <a:lnTo>
                    <a:pt x="630" y="221"/>
                  </a:lnTo>
                  <a:lnTo>
                    <a:pt x="630" y="223"/>
                  </a:lnTo>
                  <a:lnTo>
                    <a:pt x="630" y="225"/>
                  </a:lnTo>
                  <a:lnTo>
                    <a:pt x="628" y="225"/>
                  </a:lnTo>
                  <a:lnTo>
                    <a:pt x="628" y="227"/>
                  </a:lnTo>
                  <a:lnTo>
                    <a:pt x="626" y="227"/>
                  </a:lnTo>
                  <a:lnTo>
                    <a:pt x="626" y="225"/>
                  </a:lnTo>
                  <a:lnTo>
                    <a:pt x="624" y="225"/>
                  </a:lnTo>
                  <a:lnTo>
                    <a:pt x="624" y="227"/>
                  </a:lnTo>
                  <a:lnTo>
                    <a:pt x="626" y="227"/>
                  </a:lnTo>
                  <a:lnTo>
                    <a:pt x="624" y="227"/>
                  </a:lnTo>
                  <a:lnTo>
                    <a:pt x="624" y="229"/>
                  </a:lnTo>
                  <a:lnTo>
                    <a:pt x="624" y="231"/>
                  </a:lnTo>
                  <a:lnTo>
                    <a:pt x="622" y="231"/>
                  </a:lnTo>
                  <a:lnTo>
                    <a:pt x="622" y="232"/>
                  </a:lnTo>
                  <a:lnTo>
                    <a:pt x="622" y="234"/>
                  </a:lnTo>
                  <a:lnTo>
                    <a:pt x="622" y="236"/>
                  </a:lnTo>
                  <a:lnTo>
                    <a:pt x="622" y="238"/>
                  </a:lnTo>
                  <a:lnTo>
                    <a:pt x="624" y="238"/>
                  </a:lnTo>
                  <a:lnTo>
                    <a:pt x="622" y="238"/>
                  </a:lnTo>
                  <a:lnTo>
                    <a:pt x="622" y="240"/>
                  </a:lnTo>
                  <a:lnTo>
                    <a:pt x="620" y="240"/>
                  </a:lnTo>
                  <a:lnTo>
                    <a:pt x="620" y="238"/>
                  </a:lnTo>
                  <a:lnTo>
                    <a:pt x="618" y="240"/>
                  </a:lnTo>
                  <a:lnTo>
                    <a:pt x="618" y="242"/>
                  </a:lnTo>
                  <a:lnTo>
                    <a:pt x="618" y="244"/>
                  </a:lnTo>
                  <a:lnTo>
                    <a:pt x="618" y="246"/>
                  </a:lnTo>
                  <a:lnTo>
                    <a:pt x="618" y="248"/>
                  </a:lnTo>
                  <a:lnTo>
                    <a:pt x="618" y="250"/>
                  </a:lnTo>
                  <a:lnTo>
                    <a:pt x="620" y="250"/>
                  </a:lnTo>
                  <a:lnTo>
                    <a:pt x="620" y="252"/>
                  </a:lnTo>
                  <a:lnTo>
                    <a:pt x="620" y="254"/>
                  </a:lnTo>
                  <a:lnTo>
                    <a:pt x="622" y="254"/>
                  </a:lnTo>
                  <a:lnTo>
                    <a:pt x="624" y="254"/>
                  </a:lnTo>
                  <a:lnTo>
                    <a:pt x="624" y="256"/>
                  </a:lnTo>
                  <a:lnTo>
                    <a:pt x="622" y="257"/>
                  </a:lnTo>
                  <a:lnTo>
                    <a:pt x="622" y="256"/>
                  </a:lnTo>
                  <a:lnTo>
                    <a:pt x="622" y="257"/>
                  </a:lnTo>
                  <a:lnTo>
                    <a:pt x="622" y="259"/>
                  </a:lnTo>
                  <a:lnTo>
                    <a:pt x="622" y="261"/>
                  </a:lnTo>
                  <a:lnTo>
                    <a:pt x="624" y="261"/>
                  </a:lnTo>
                  <a:lnTo>
                    <a:pt x="624" y="263"/>
                  </a:lnTo>
                  <a:lnTo>
                    <a:pt x="624" y="265"/>
                  </a:lnTo>
                  <a:lnTo>
                    <a:pt x="624" y="267"/>
                  </a:lnTo>
                  <a:lnTo>
                    <a:pt x="626" y="267"/>
                  </a:lnTo>
                  <a:lnTo>
                    <a:pt x="624" y="267"/>
                  </a:lnTo>
                  <a:lnTo>
                    <a:pt x="624" y="269"/>
                  </a:lnTo>
                  <a:lnTo>
                    <a:pt x="626" y="271"/>
                  </a:lnTo>
                  <a:lnTo>
                    <a:pt x="626" y="273"/>
                  </a:lnTo>
                  <a:lnTo>
                    <a:pt x="628" y="273"/>
                  </a:lnTo>
                  <a:lnTo>
                    <a:pt x="626" y="275"/>
                  </a:lnTo>
                  <a:lnTo>
                    <a:pt x="626" y="277"/>
                  </a:lnTo>
                  <a:lnTo>
                    <a:pt x="626" y="279"/>
                  </a:lnTo>
                  <a:lnTo>
                    <a:pt x="628" y="280"/>
                  </a:lnTo>
                  <a:lnTo>
                    <a:pt x="628" y="279"/>
                  </a:lnTo>
                  <a:lnTo>
                    <a:pt x="630" y="279"/>
                  </a:lnTo>
                  <a:lnTo>
                    <a:pt x="630" y="280"/>
                  </a:lnTo>
                  <a:lnTo>
                    <a:pt x="630" y="282"/>
                  </a:lnTo>
                  <a:lnTo>
                    <a:pt x="630" y="284"/>
                  </a:lnTo>
                  <a:lnTo>
                    <a:pt x="630" y="286"/>
                  </a:lnTo>
                  <a:lnTo>
                    <a:pt x="630" y="288"/>
                  </a:lnTo>
                  <a:lnTo>
                    <a:pt x="630" y="290"/>
                  </a:lnTo>
                  <a:lnTo>
                    <a:pt x="628" y="290"/>
                  </a:lnTo>
                  <a:lnTo>
                    <a:pt x="630" y="292"/>
                  </a:lnTo>
                  <a:lnTo>
                    <a:pt x="628" y="292"/>
                  </a:lnTo>
                  <a:lnTo>
                    <a:pt x="628" y="294"/>
                  </a:lnTo>
                  <a:lnTo>
                    <a:pt x="630" y="294"/>
                  </a:lnTo>
                  <a:lnTo>
                    <a:pt x="630" y="296"/>
                  </a:lnTo>
                  <a:lnTo>
                    <a:pt x="630" y="298"/>
                  </a:lnTo>
                  <a:lnTo>
                    <a:pt x="630" y="300"/>
                  </a:lnTo>
                  <a:lnTo>
                    <a:pt x="628" y="300"/>
                  </a:lnTo>
                  <a:lnTo>
                    <a:pt x="626" y="300"/>
                  </a:lnTo>
                  <a:lnTo>
                    <a:pt x="626" y="302"/>
                  </a:lnTo>
                  <a:lnTo>
                    <a:pt x="626" y="304"/>
                  </a:lnTo>
                  <a:lnTo>
                    <a:pt x="624" y="304"/>
                  </a:lnTo>
                  <a:lnTo>
                    <a:pt x="624" y="305"/>
                  </a:lnTo>
                  <a:lnTo>
                    <a:pt x="624" y="307"/>
                  </a:lnTo>
                  <a:lnTo>
                    <a:pt x="622" y="307"/>
                  </a:lnTo>
                  <a:lnTo>
                    <a:pt x="622" y="309"/>
                  </a:lnTo>
                  <a:lnTo>
                    <a:pt x="622" y="313"/>
                  </a:lnTo>
                  <a:lnTo>
                    <a:pt x="622" y="315"/>
                  </a:lnTo>
                  <a:lnTo>
                    <a:pt x="622" y="317"/>
                  </a:lnTo>
                  <a:lnTo>
                    <a:pt x="618" y="317"/>
                  </a:lnTo>
                  <a:lnTo>
                    <a:pt x="618" y="319"/>
                  </a:lnTo>
                  <a:lnTo>
                    <a:pt x="620" y="319"/>
                  </a:lnTo>
                  <a:lnTo>
                    <a:pt x="620" y="321"/>
                  </a:lnTo>
                  <a:lnTo>
                    <a:pt x="620" y="323"/>
                  </a:lnTo>
                  <a:lnTo>
                    <a:pt x="620" y="325"/>
                  </a:lnTo>
                  <a:lnTo>
                    <a:pt x="620" y="327"/>
                  </a:lnTo>
                  <a:lnTo>
                    <a:pt x="622" y="328"/>
                  </a:lnTo>
                  <a:lnTo>
                    <a:pt x="620" y="330"/>
                  </a:lnTo>
                  <a:lnTo>
                    <a:pt x="622" y="330"/>
                  </a:lnTo>
                  <a:lnTo>
                    <a:pt x="620" y="330"/>
                  </a:lnTo>
                  <a:lnTo>
                    <a:pt x="620" y="332"/>
                  </a:lnTo>
                  <a:lnTo>
                    <a:pt x="622" y="334"/>
                  </a:lnTo>
                  <a:lnTo>
                    <a:pt x="620" y="334"/>
                  </a:lnTo>
                  <a:lnTo>
                    <a:pt x="620" y="336"/>
                  </a:lnTo>
                  <a:lnTo>
                    <a:pt x="618" y="336"/>
                  </a:lnTo>
                  <a:lnTo>
                    <a:pt x="616" y="338"/>
                  </a:lnTo>
                  <a:lnTo>
                    <a:pt x="616" y="340"/>
                  </a:lnTo>
                  <a:lnTo>
                    <a:pt x="614" y="342"/>
                  </a:lnTo>
                  <a:lnTo>
                    <a:pt x="614" y="340"/>
                  </a:lnTo>
                  <a:lnTo>
                    <a:pt x="613" y="340"/>
                  </a:lnTo>
                  <a:lnTo>
                    <a:pt x="613" y="342"/>
                  </a:lnTo>
                  <a:lnTo>
                    <a:pt x="611" y="342"/>
                  </a:lnTo>
                  <a:lnTo>
                    <a:pt x="611" y="344"/>
                  </a:lnTo>
                  <a:lnTo>
                    <a:pt x="611" y="346"/>
                  </a:lnTo>
                  <a:lnTo>
                    <a:pt x="609" y="346"/>
                  </a:lnTo>
                  <a:lnTo>
                    <a:pt x="609" y="348"/>
                  </a:lnTo>
                  <a:lnTo>
                    <a:pt x="609" y="350"/>
                  </a:lnTo>
                  <a:lnTo>
                    <a:pt x="609" y="352"/>
                  </a:lnTo>
                  <a:lnTo>
                    <a:pt x="609" y="353"/>
                  </a:lnTo>
                  <a:lnTo>
                    <a:pt x="611" y="355"/>
                  </a:lnTo>
                  <a:lnTo>
                    <a:pt x="609" y="355"/>
                  </a:lnTo>
                  <a:lnTo>
                    <a:pt x="609" y="357"/>
                  </a:lnTo>
                  <a:lnTo>
                    <a:pt x="609" y="359"/>
                  </a:lnTo>
                  <a:lnTo>
                    <a:pt x="609" y="361"/>
                  </a:lnTo>
                  <a:lnTo>
                    <a:pt x="609" y="363"/>
                  </a:lnTo>
                  <a:lnTo>
                    <a:pt x="609" y="365"/>
                  </a:lnTo>
                  <a:lnTo>
                    <a:pt x="609" y="367"/>
                  </a:lnTo>
                  <a:lnTo>
                    <a:pt x="609" y="369"/>
                  </a:lnTo>
                  <a:lnTo>
                    <a:pt x="611" y="371"/>
                  </a:lnTo>
                  <a:lnTo>
                    <a:pt x="611" y="373"/>
                  </a:lnTo>
                  <a:lnTo>
                    <a:pt x="611" y="375"/>
                  </a:lnTo>
                  <a:lnTo>
                    <a:pt x="611" y="376"/>
                  </a:lnTo>
                  <a:lnTo>
                    <a:pt x="611" y="378"/>
                  </a:lnTo>
                  <a:lnTo>
                    <a:pt x="613" y="380"/>
                  </a:lnTo>
                  <a:lnTo>
                    <a:pt x="613" y="382"/>
                  </a:lnTo>
                  <a:lnTo>
                    <a:pt x="614" y="384"/>
                  </a:lnTo>
                  <a:lnTo>
                    <a:pt x="613" y="386"/>
                  </a:lnTo>
                  <a:lnTo>
                    <a:pt x="613" y="388"/>
                  </a:lnTo>
                  <a:lnTo>
                    <a:pt x="611" y="388"/>
                  </a:lnTo>
                  <a:lnTo>
                    <a:pt x="609" y="388"/>
                  </a:lnTo>
                  <a:lnTo>
                    <a:pt x="609" y="390"/>
                  </a:lnTo>
                  <a:lnTo>
                    <a:pt x="607" y="390"/>
                  </a:lnTo>
                  <a:lnTo>
                    <a:pt x="605" y="390"/>
                  </a:lnTo>
                  <a:lnTo>
                    <a:pt x="605" y="392"/>
                  </a:lnTo>
                  <a:lnTo>
                    <a:pt x="605" y="394"/>
                  </a:lnTo>
                  <a:lnTo>
                    <a:pt x="605" y="396"/>
                  </a:lnTo>
                  <a:lnTo>
                    <a:pt x="605" y="398"/>
                  </a:lnTo>
                  <a:lnTo>
                    <a:pt x="605" y="399"/>
                  </a:lnTo>
                  <a:lnTo>
                    <a:pt x="603" y="401"/>
                  </a:lnTo>
                  <a:lnTo>
                    <a:pt x="605" y="401"/>
                  </a:lnTo>
                  <a:lnTo>
                    <a:pt x="603" y="401"/>
                  </a:lnTo>
                  <a:lnTo>
                    <a:pt x="603" y="403"/>
                  </a:lnTo>
                  <a:lnTo>
                    <a:pt x="603" y="405"/>
                  </a:lnTo>
                  <a:lnTo>
                    <a:pt x="601" y="405"/>
                  </a:lnTo>
                  <a:lnTo>
                    <a:pt x="599" y="405"/>
                  </a:lnTo>
                  <a:lnTo>
                    <a:pt x="601" y="405"/>
                  </a:lnTo>
                  <a:lnTo>
                    <a:pt x="601" y="407"/>
                  </a:lnTo>
                  <a:lnTo>
                    <a:pt x="601" y="409"/>
                  </a:lnTo>
                  <a:lnTo>
                    <a:pt x="601" y="411"/>
                  </a:lnTo>
                  <a:lnTo>
                    <a:pt x="601" y="413"/>
                  </a:lnTo>
                  <a:lnTo>
                    <a:pt x="601" y="415"/>
                  </a:lnTo>
                  <a:lnTo>
                    <a:pt x="599" y="415"/>
                  </a:lnTo>
                  <a:lnTo>
                    <a:pt x="599" y="417"/>
                  </a:lnTo>
                  <a:lnTo>
                    <a:pt x="599" y="419"/>
                  </a:lnTo>
                  <a:lnTo>
                    <a:pt x="599" y="421"/>
                  </a:lnTo>
                  <a:lnTo>
                    <a:pt x="599" y="419"/>
                  </a:lnTo>
                  <a:lnTo>
                    <a:pt x="601" y="419"/>
                  </a:lnTo>
                  <a:lnTo>
                    <a:pt x="601" y="421"/>
                  </a:lnTo>
                  <a:lnTo>
                    <a:pt x="599" y="423"/>
                  </a:lnTo>
                  <a:lnTo>
                    <a:pt x="597" y="424"/>
                  </a:lnTo>
                  <a:lnTo>
                    <a:pt x="597" y="426"/>
                  </a:lnTo>
                  <a:lnTo>
                    <a:pt x="597" y="428"/>
                  </a:lnTo>
                  <a:lnTo>
                    <a:pt x="597" y="430"/>
                  </a:lnTo>
                  <a:lnTo>
                    <a:pt x="597" y="432"/>
                  </a:lnTo>
                  <a:lnTo>
                    <a:pt x="597" y="434"/>
                  </a:lnTo>
                  <a:lnTo>
                    <a:pt x="597" y="436"/>
                  </a:lnTo>
                  <a:lnTo>
                    <a:pt x="597" y="438"/>
                  </a:lnTo>
                  <a:lnTo>
                    <a:pt x="597" y="440"/>
                  </a:lnTo>
                  <a:lnTo>
                    <a:pt x="597" y="442"/>
                  </a:lnTo>
                  <a:lnTo>
                    <a:pt x="597" y="444"/>
                  </a:lnTo>
                  <a:lnTo>
                    <a:pt x="597" y="446"/>
                  </a:lnTo>
                  <a:lnTo>
                    <a:pt x="597" y="447"/>
                  </a:lnTo>
                  <a:lnTo>
                    <a:pt x="597" y="449"/>
                  </a:lnTo>
                  <a:lnTo>
                    <a:pt x="597" y="451"/>
                  </a:lnTo>
                  <a:lnTo>
                    <a:pt x="599" y="451"/>
                  </a:lnTo>
                  <a:lnTo>
                    <a:pt x="599" y="453"/>
                  </a:lnTo>
                  <a:lnTo>
                    <a:pt x="599" y="455"/>
                  </a:lnTo>
                  <a:lnTo>
                    <a:pt x="599" y="457"/>
                  </a:lnTo>
                  <a:lnTo>
                    <a:pt x="599" y="459"/>
                  </a:lnTo>
                  <a:lnTo>
                    <a:pt x="597" y="459"/>
                  </a:lnTo>
                  <a:lnTo>
                    <a:pt x="595" y="459"/>
                  </a:lnTo>
                  <a:lnTo>
                    <a:pt x="595" y="461"/>
                  </a:lnTo>
                  <a:lnTo>
                    <a:pt x="593" y="461"/>
                  </a:lnTo>
                  <a:lnTo>
                    <a:pt x="593" y="463"/>
                  </a:lnTo>
                  <a:lnTo>
                    <a:pt x="595" y="463"/>
                  </a:lnTo>
                  <a:lnTo>
                    <a:pt x="595" y="465"/>
                  </a:lnTo>
                  <a:lnTo>
                    <a:pt x="595" y="467"/>
                  </a:lnTo>
                  <a:lnTo>
                    <a:pt x="593" y="467"/>
                  </a:lnTo>
                  <a:lnTo>
                    <a:pt x="593" y="469"/>
                  </a:lnTo>
                  <a:lnTo>
                    <a:pt x="593" y="471"/>
                  </a:lnTo>
                  <a:lnTo>
                    <a:pt x="593" y="474"/>
                  </a:lnTo>
                  <a:lnTo>
                    <a:pt x="593" y="476"/>
                  </a:lnTo>
                  <a:lnTo>
                    <a:pt x="593" y="478"/>
                  </a:lnTo>
                  <a:lnTo>
                    <a:pt x="595" y="480"/>
                  </a:lnTo>
                  <a:lnTo>
                    <a:pt x="597" y="480"/>
                  </a:lnTo>
                  <a:lnTo>
                    <a:pt x="599" y="480"/>
                  </a:lnTo>
                  <a:lnTo>
                    <a:pt x="599" y="482"/>
                  </a:lnTo>
                  <a:lnTo>
                    <a:pt x="599" y="484"/>
                  </a:lnTo>
                  <a:lnTo>
                    <a:pt x="597" y="484"/>
                  </a:lnTo>
                  <a:lnTo>
                    <a:pt x="597" y="486"/>
                  </a:lnTo>
                  <a:lnTo>
                    <a:pt x="597" y="488"/>
                  </a:lnTo>
                  <a:lnTo>
                    <a:pt x="597" y="490"/>
                  </a:lnTo>
                  <a:lnTo>
                    <a:pt x="599" y="490"/>
                  </a:lnTo>
                  <a:lnTo>
                    <a:pt x="601" y="490"/>
                  </a:lnTo>
                  <a:lnTo>
                    <a:pt x="601" y="492"/>
                  </a:lnTo>
                  <a:lnTo>
                    <a:pt x="599" y="492"/>
                  </a:lnTo>
                  <a:lnTo>
                    <a:pt x="599" y="494"/>
                  </a:lnTo>
                  <a:lnTo>
                    <a:pt x="599" y="495"/>
                  </a:lnTo>
                  <a:lnTo>
                    <a:pt x="601" y="495"/>
                  </a:lnTo>
                  <a:lnTo>
                    <a:pt x="601" y="497"/>
                  </a:lnTo>
                  <a:lnTo>
                    <a:pt x="599" y="499"/>
                  </a:lnTo>
                  <a:lnTo>
                    <a:pt x="599" y="501"/>
                  </a:lnTo>
                  <a:lnTo>
                    <a:pt x="597" y="501"/>
                  </a:lnTo>
                  <a:lnTo>
                    <a:pt x="597" y="503"/>
                  </a:lnTo>
                  <a:lnTo>
                    <a:pt x="599" y="503"/>
                  </a:lnTo>
                  <a:lnTo>
                    <a:pt x="599" y="505"/>
                  </a:lnTo>
                  <a:lnTo>
                    <a:pt x="599" y="507"/>
                  </a:lnTo>
                  <a:lnTo>
                    <a:pt x="597" y="507"/>
                  </a:lnTo>
                  <a:lnTo>
                    <a:pt x="599" y="509"/>
                  </a:lnTo>
                  <a:lnTo>
                    <a:pt x="599" y="507"/>
                  </a:lnTo>
                  <a:lnTo>
                    <a:pt x="601" y="507"/>
                  </a:lnTo>
                  <a:lnTo>
                    <a:pt x="601" y="509"/>
                  </a:lnTo>
                  <a:lnTo>
                    <a:pt x="605" y="509"/>
                  </a:lnTo>
                  <a:lnTo>
                    <a:pt x="607" y="509"/>
                  </a:lnTo>
                  <a:lnTo>
                    <a:pt x="609" y="509"/>
                  </a:lnTo>
                  <a:lnTo>
                    <a:pt x="609" y="511"/>
                  </a:lnTo>
                  <a:lnTo>
                    <a:pt x="609" y="513"/>
                  </a:lnTo>
                  <a:lnTo>
                    <a:pt x="607" y="513"/>
                  </a:lnTo>
                  <a:lnTo>
                    <a:pt x="607" y="515"/>
                  </a:lnTo>
                  <a:lnTo>
                    <a:pt x="609" y="515"/>
                  </a:lnTo>
                  <a:lnTo>
                    <a:pt x="607" y="517"/>
                  </a:lnTo>
                  <a:lnTo>
                    <a:pt x="605" y="517"/>
                  </a:lnTo>
                  <a:lnTo>
                    <a:pt x="603" y="517"/>
                  </a:lnTo>
                  <a:lnTo>
                    <a:pt x="601" y="517"/>
                  </a:lnTo>
                  <a:lnTo>
                    <a:pt x="599" y="517"/>
                  </a:lnTo>
                  <a:lnTo>
                    <a:pt x="597" y="517"/>
                  </a:lnTo>
                  <a:lnTo>
                    <a:pt x="595" y="517"/>
                  </a:lnTo>
                  <a:lnTo>
                    <a:pt x="593" y="517"/>
                  </a:lnTo>
                  <a:lnTo>
                    <a:pt x="595" y="519"/>
                  </a:lnTo>
                  <a:lnTo>
                    <a:pt x="593" y="519"/>
                  </a:lnTo>
                  <a:lnTo>
                    <a:pt x="595" y="519"/>
                  </a:lnTo>
                  <a:lnTo>
                    <a:pt x="595" y="520"/>
                  </a:lnTo>
                  <a:lnTo>
                    <a:pt x="597" y="520"/>
                  </a:lnTo>
                  <a:lnTo>
                    <a:pt x="599" y="520"/>
                  </a:lnTo>
                  <a:lnTo>
                    <a:pt x="601" y="520"/>
                  </a:lnTo>
                  <a:lnTo>
                    <a:pt x="603" y="520"/>
                  </a:lnTo>
                  <a:lnTo>
                    <a:pt x="603" y="522"/>
                  </a:lnTo>
                  <a:lnTo>
                    <a:pt x="603" y="524"/>
                  </a:lnTo>
                  <a:lnTo>
                    <a:pt x="605" y="524"/>
                  </a:lnTo>
                  <a:lnTo>
                    <a:pt x="605" y="526"/>
                  </a:lnTo>
                  <a:lnTo>
                    <a:pt x="607" y="526"/>
                  </a:lnTo>
                  <a:lnTo>
                    <a:pt x="607" y="528"/>
                  </a:lnTo>
                  <a:lnTo>
                    <a:pt x="605" y="530"/>
                  </a:lnTo>
                  <a:lnTo>
                    <a:pt x="603" y="530"/>
                  </a:lnTo>
                  <a:lnTo>
                    <a:pt x="603" y="532"/>
                  </a:lnTo>
                  <a:lnTo>
                    <a:pt x="603" y="534"/>
                  </a:lnTo>
                  <a:lnTo>
                    <a:pt x="601" y="534"/>
                  </a:lnTo>
                  <a:lnTo>
                    <a:pt x="599" y="534"/>
                  </a:lnTo>
                  <a:lnTo>
                    <a:pt x="599" y="536"/>
                  </a:lnTo>
                  <a:lnTo>
                    <a:pt x="599" y="538"/>
                  </a:lnTo>
                  <a:lnTo>
                    <a:pt x="599" y="540"/>
                  </a:lnTo>
                  <a:lnTo>
                    <a:pt x="599" y="542"/>
                  </a:lnTo>
                  <a:lnTo>
                    <a:pt x="601" y="542"/>
                  </a:lnTo>
                  <a:lnTo>
                    <a:pt x="601" y="543"/>
                  </a:lnTo>
                  <a:lnTo>
                    <a:pt x="599" y="545"/>
                  </a:lnTo>
                  <a:lnTo>
                    <a:pt x="599" y="547"/>
                  </a:lnTo>
                  <a:lnTo>
                    <a:pt x="597" y="547"/>
                  </a:lnTo>
                  <a:lnTo>
                    <a:pt x="597" y="549"/>
                  </a:lnTo>
                  <a:lnTo>
                    <a:pt x="599" y="549"/>
                  </a:lnTo>
                  <a:lnTo>
                    <a:pt x="599" y="551"/>
                  </a:lnTo>
                  <a:lnTo>
                    <a:pt x="599" y="553"/>
                  </a:lnTo>
                  <a:lnTo>
                    <a:pt x="601" y="557"/>
                  </a:lnTo>
                  <a:lnTo>
                    <a:pt x="601" y="559"/>
                  </a:lnTo>
                  <a:lnTo>
                    <a:pt x="601" y="561"/>
                  </a:lnTo>
                  <a:lnTo>
                    <a:pt x="599" y="561"/>
                  </a:lnTo>
                  <a:lnTo>
                    <a:pt x="599" y="563"/>
                  </a:lnTo>
                  <a:lnTo>
                    <a:pt x="597" y="563"/>
                  </a:lnTo>
                  <a:lnTo>
                    <a:pt x="597" y="565"/>
                  </a:lnTo>
                  <a:lnTo>
                    <a:pt x="595" y="567"/>
                  </a:lnTo>
                  <a:lnTo>
                    <a:pt x="597" y="567"/>
                  </a:lnTo>
                  <a:lnTo>
                    <a:pt x="597" y="568"/>
                  </a:lnTo>
                  <a:lnTo>
                    <a:pt x="595" y="568"/>
                  </a:lnTo>
                  <a:lnTo>
                    <a:pt x="597" y="570"/>
                  </a:lnTo>
                  <a:lnTo>
                    <a:pt x="597" y="572"/>
                  </a:lnTo>
                  <a:lnTo>
                    <a:pt x="595" y="572"/>
                  </a:lnTo>
                  <a:lnTo>
                    <a:pt x="595" y="574"/>
                  </a:lnTo>
                  <a:lnTo>
                    <a:pt x="593" y="576"/>
                  </a:lnTo>
                  <a:lnTo>
                    <a:pt x="591" y="578"/>
                  </a:lnTo>
                  <a:lnTo>
                    <a:pt x="591" y="576"/>
                  </a:lnTo>
                  <a:lnTo>
                    <a:pt x="590" y="578"/>
                  </a:lnTo>
                  <a:lnTo>
                    <a:pt x="591" y="580"/>
                  </a:lnTo>
                  <a:lnTo>
                    <a:pt x="590" y="580"/>
                  </a:lnTo>
                  <a:lnTo>
                    <a:pt x="590" y="582"/>
                  </a:lnTo>
                  <a:lnTo>
                    <a:pt x="588" y="586"/>
                  </a:lnTo>
                  <a:lnTo>
                    <a:pt x="588" y="588"/>
                  </a:lnTo>
                  <a:lnTo>
                    <a:pt x="588" y="590"/>
                  </a:lnTo>
                  <a:lnTo>
                    <a:pt x="588" y="591"/>
                  </a:lnTo>
                  <a:lnTo>
                    <a:pt x="590" y="591"/>
                  </a:lnTo>
                  <a:lnTo>
                    <a:pt x="590" y="593"/>
                  </a:lnTo>
                  <a:lnTo>
                    <a:pt x="591" y="595"/>
                  </a:lnTo>
                  <a:lnTo>
                    <a:pt x="591" y="597"/>
                  </a:lnTo>
                  <a:lnTo>
                    <a:pt x="590" y="597"/>
                  </a:lnTo>
                  <a:lnTo>
                    <a:pt x="591" y="597"/>
                  </a:lnTo>
                  <a:lnTo>
                    <a:pt x="591" y="599"/>
                  </a:lnTo>
                  <a:lnTo>
                    <a:pt x="590" y="599"/>
                  </a:lnTo>
                  <a:lnTo>
                    <a:pt x="590" y="601"/>
                  </a:lnTo>
                  <a:lnTo>
                    <a:pt x="588" y="601"/>
                  </a:lnTo>
                  <a:lnTo>
                    <a:pt x="586" y="601"/>
                  </a:lnTo>
                  <a:lnTo>
                    <a:pt x="586" y="603"/>
                  </a:lnTo>
                  <a:lnTo>
                    <a:pt x="586" y="605"/>
                  </a:lnTo>
                  <a:lnTo>
                    <a:pt x="586" y="609"/>
                  </a:lnTo>
                  <a:lnTo>
                    <a:pt x="586" y="611"/>
                  </a:lnTo>
                  <a:lnTo>
                    <a:pt x="584" y="613"/>
                  </a:lnTo>
                  <a:lnTo>
                    <a:pt x="582" y="613"/>
                  </a:lnTo>
                  <a:lnTo>
                    <a:pt x="582" y="614"/>
                  </a:lnTo>
                  <a:lnTo>
                    <a:pt x="580" y="614"/>
                  </a:lnTo>
                  <a:lnTo>
                    <a:pt x="578" y="616"/>
                  </a:lnTo>
                  <a:lnTo>
                    <a:pt x="578" y="618"/>
                  </a:lnTo>
                  <a:lnTo>
                    <a:pt x="576" y="620"/>
                  </a:lnTo>
                  <a:lnTo>
                    <a:pt x="578" y="620"/>
                  </a:lnTo>
                  <a:lnTo>
                    <a:pt x="578" y="622"/>
                  </a:lnTo>
                  <a:lnTo>
                    <a:pt x="572" y="622"/>
                  </a:lnTo>
                  <a:lnTo>
                    <a:pt x="572" y="624"/>
                  </a:lnTo>
                  <a:lnTo>
                    <a:pt x="570" y="626"/>
                  </a:lnTo>
                  <a:lnTo>
                    <a:pt x="570" y="628"/>
                  </a:lnTo>
                  <a:lnTo>
                    <a:pt x="570" y="630"/>
                  </a:lnTo>
                  <a:lnTo>
                    <a:pt x="572" y="630"/>
                  </a:lnTo>
                  <a:lnTo>
                    <a:pt x="570" y="630"/>
                  </a:lnTo>
                  <a:lnTo>
                    <a:pt x="570" y="632"/>
                  </a:lnTo>
                  <a:lnTo>
                    <a:pt x="572" y="632"/>
                  </a:lnTo>
                  <a:lnTo>
                    <a:pt x="572" y="634"/>
                  </a:lnTo>
                  <a:lnTo>
                    <a:pt x="572" y="636"/>
                  </a:lnTo>
                  <a:lnTo>
                    <a:pt x="570" y="636"/>
                  </a:lnTo>
                  <a:lnTo>
                    <a:pt x="570" y="638"/>
                  </a:lnTo>
                  <a:lnTo>
                    <a:pt x="572" y="639"/>
                  </a:lnTo>
                  <a:lnTo>
                    <a:pt x="570" y="641"/>
                  </a:lnTo>
                  <a:lnTo>
                    <a:pt x="570" y="643"/>
                  </a:lnTo>
                  <a:lnTo>
                    <a:pt x="574" y="645"/>
                  </a:lnTo>
                  <a:lnTo>
                    <a:pt x="574" y="647"/>
                  </a:lnTo>
                  <a:lnTo>
                    <a:pt x="576" y="647"/>
                  </a:lnTo>
                  <a:lnTo>
                    <a:pt x="576" y="649"/>
                  </a:lnTo>
                  <a:lnTo>
                    <a:pt x="576" y="651"/>
                  </a:lnTo>
                  <a:lnTo>
                    <a:pt x="576" y="653"/>
                  </a:lnTo>
                  <a:lnTo>
                    <a:pt x="576" y="655"/>
                  </a:lnTo>
                  <a:lnTo>
                    <a:pt x="576" y="657"/>
                  </a:lnTo>
                  <a:lnTo>
                    <a:pt x="576" y="659"/>
                  </a:lnTo>
                  <a:lnTo>
                    <a:pt x="578" y="659"/>
                  </a:lnTo>
                  <a:lnTo>
                    <a:pt x="580" y="659"/>
                  </a:lnTo>
                  <a:lnTo>
                    <a:pt x="580" y="657"/>
                  </a:lnTo>
                  <a:lnTo>
                    <a:pt x="582" y="657"/>
                  </a:lnTo>
                  <a:lnTo>
                    <a:pt x="584" y="655"/>
                  </a:lnTo>
                  <a:lnTo>
                    <a:pt x="584" y="657"/>
                  </a:lnTo>
                  <a:lnTo>
                    <a:pt x="586" y="657"/>
                  </a:lnTo>
                  <a:lnTo>
                    <a:pt x="588" y="655"/>
                  </a:lnTo>
                  <a:lnTo>
                    <a:pt x="590" y="655"/>
                  </a:lnTo>
                  <a:lnTo>
                    <a:pt x="591" y="655"/>
                  </a:lnTo>
                  <a:lnTo>
                    <a:pt x="591" y="657"/>
                  </a:lnTo>
                  <a:lnTo>
                    <a:pt x="590" y="657"/>
                  </a:lnTo>
                  <a:lnTo>
                    <a:pt x="590" y="659"/>
                  </a:lnTo>
                  <a:lnTo>
                    <a:pt x="591" y="659"/>
                  </a:lnTo>
                  <a:lnTo>
                    <a:pt x="591" y="661"/>
                  </a:lnTo>
                  <a:lnTo>
                    <a:pt x="591" y="662"/>
                  </a:lnTo>
                  <a:lnTo>
                    <a:pt x="591" y="664"/>
                  </a:lnTo>
                  <a:lnTo>
                    <a:pt x="590" y="664"/>
                  </a:lnTo>
                  <a:lnTo>
                    <a:pt x="590" y="666"/>
                  </a:lnTo>
                  <a:lnTo>
                    <a:pt x="590" y="668"/>
                  </a:lnTo>
                  <a:lnTo>
                    <a:pt x="591" y="670"/>
                  </a:lnTo>
                  <a:lnTo>
                    <a:pt x="591" y="672"/>
                  </a:lnTo>
                  <a:lnTo>
                    <a:pt x="590" y="672"/>
                  </a:lnTo>
                  <a:lnTo>
                    <a:pt x="590" y="674"/>
                  </a:lnTo>
                  <a:lnTo>
                    <a:pt x="590" y="676"/>
                  </a:lnTo>
                  <a:lnTo>
                    <a:pt x="590" y="678"/>
                  </a:lnTo>
                  <a:lnTo>
                    <a:pt x="588" y="678"/>
                  </a:lnTo>
                  <a:lnTo>
                    <a:pt x="590" y="680"/>
                  </a:lnTo>
                  <a:lnTo>
                    <a:pt x="591" y="682"/>
                  </a:lnTo>
                  <a:lnTo>
                    <a:pt x="593" y="684"/>
                  </a:lnTo>
                  <a:lnTo>
                    <a:pt x="595" y="684"/>
                  </a:lnTo>
                  <a:lnTo>
                    <a:pt x="595" y="686"/>
                  </a:lnTo>
                  <a:lnTo>
                    <a:pt x="595" y="687"/>
                  </a:lnTo>
                  <a:lnTo>
                    <a:pt x="597" y="687"/>
                  </a:lnTo>
                  <a:lnTo>
                    <a:pt x="595" y="687"/>
                  </a:lnTo>
                  <a:lnTo>
                    <a:pt x="595" y="689"/>
                  </a:lnTo>
                  <a:lnTo>
                    <a:pt x="597" y="689"/>
                  </a:lnTo>
                  <a:lnTo>
                    <a:pt x="601" y="689"/>
                  </a:lnTo>
                  <a:lnTo>
                    <a:pt x="605" y="689"/>
                  </a:lnTo>
                  <a:lnTo>
                    <a:pt x="609" y="689"/>
                  </a:lnTo>
                  <a:lnTo>
                    <a:pt x="613" y="689"/>
                  </a:lnTo>
                  <a:lnTo>
                    <a:pt x="616" y="689"/>
                  </a:lnTo>
                  <a:lnTo>
                    <a:pt x="620" y="689"/>
                  </a:lnTo>
                  <a:lnTo>
                    <a:pt x="624" y="689"/>
                  </a:lnTo>
                  <a:lnTo>
                    <a:pt x="626" y="689"/>
                  </a:lnTo>
                  <a:lnTo>
                    <a:pt x="628" y="689"/>
                  </a:lnTo>
                  <a:lnTo>
                    <a:pt x="630" y="691"/>
                  </a:lnTo>
                  <a:lnTo>
                    <a:pt x="634" y="691"/>
                  </a:lnTo>
                  <a:lnTo>
                    <a:pt x="636" y="693"/>
                  </a:lnTo>
                  <a:lnTo>
                    <a:pt x="639" y="693"/>
                  </a:lnTo>
                  <a:lnTo>
                    <a:pt x="643" y="695"/>
                  </a:lnTo>
                  <a:lnTo>
                    <a:pt x="645" y="695"/>
                  </a:lnTo>
                  <a:lnTo>
                    <a:pt x="647" y="697"/>
                  </a:lnTo>
                  <a:lnTo>
                    <a:pt x="649" y="697"/>
                  </a:lnTo>
                  <a:lnTo>
                    <a:pt x="651" y="697"/>
                  </a:lnTo>
                  <a:lnTo>
                    <a:pt x="653" y="697"/>
                  </a:lnTo>
                  <a:lnTo>
                    <a:pt x="653" y="699"/>
                  </a:lnTo>
                  <a:lnTo>
                    <a:pt x="651" y="699"/>
                  </a:lnTo>
                  <a:lnTo>
                    <a:pt x="647" y="697"/>
                  </a:lnTo>
                  <a:lnTo>
                    <a:pt x="647" y="699"/>
                  </a:lnTo>
                  <a:lnTo>
                    <a:pt x="645" y="697"/>
                  </a:lnTo>
                  <a:lnTo>
                    <a:pt x="643" y="697"/>
                  </a:lnTo>
                  <a:lnTo>
                    <a:pt x="641" y="695"/>
                  </a:lnTo>
                  <a:lnTo>
                    <a:pt x="639" y="695"/>
                  </a:lnTo>
                  <a:lnTo>
                    <a:pt x="638" y="697"/>
                  </a:lnTo>
                  <a:lnTo>
                    <a:pt x="636" y="697"/>
                  </a:lnTo>
                  <a:lnTo>
                    <a:pt x="636" y="699"/>
                  </a:lnTo>
                  <a:lnTo>
                    <a:pt x="636" y="701"/>
                  </a:lnTo>
                  <a:lnTo>
                    <a:pt x="634" y="701"/>
                  </a:lnTo>
                  <a:lnTo>
                    <a:pt x="634" y="703"/>
                  </a:lnTo>
                  <a:lnTo>
                    <a:pt x="632" y="703"/>
                  </a:lnTo>
                  <a:lnTo>
                    <a:pt x="632" y="705"/>
                  </a:lnTo>
                  <a:lnTo>
                    <a:pt x="632" y="703"/>
                  </a:lnTo>
                  <a:lnTo>
                    <a:pt x="630" y="703"/>
                  </a:lnTo>
                  <a:lnTo>
                    <a:pt x="628" y="703"/>
                  </a:lnTo>
                  <a:lnTo>
                    <a:pt x="626" y="705"/>
                  </a:lnTo>
                  <a:lnTo>
                    <a:pt x="624" y="705"/>
                  </a:lnTo>
                  <a:lnTo>
                    <a:pt x="624" y="707"/>
                  </a:lnTo>
                  <a:lnTo>
                    <a:pt x="622" y="707"/>
                  </a:lnTo>
                  <a:lnTo>
                    <a:pt x="618" y="709"/>
                  </a:lnTo>
                  <a:lnTo>
                    <a:pt x="620" y="707"/>
                  </a:lnTo>
                  <a:lnTo>
                    <a:pt x="618" y="707"/>
                  </a:lnTo>
                  <a:lnTo>
                    <a:pt x="618" y="709"/>
                  </a:lnTo>
                  <a:lnTo>
                    <a:pt x="616" y="709"/>
                  </a:lnTo>
                  <a:lnTo>
                    <a:pt x="614" y="709"/>
                  </a:lnTo>
                  <a:lnTo>
                    <a:pt x="614" y="710"/>
                  </a:lnTo>
                  <a:lnTo>
                    <a:pt x="616" y="710"/>
                  </a:lnTo>
                  <a:lnTo>
                    <a:pt x="614" y="710"/>
                  </a:lnTo>
                  <a:lnTo>
                    <a:pt x="614" y="712"/>
                  </a:lnTo>
                  <a:lnTo>
                    <a:pt x="614" y="714"/>
                  </a:lnTo>
                  <a:lnTo>
                    <a:pt x="613" y="714"/>
                  </a:lnTo>
                  <a:lnTo>
                    <a:pt x="614" y="714"/>
                  </a:lnTo>
                  <a:lnTo>
                    <a:pt x="614" y="716"/>
                  </a:lnTo>
                  <a:lnTo>
                    <a:pt x="614" y="718"/>
                  </a:lnTo>
                  <a:lnTo>
                    <a:pt x="613" y="718"/>
                  </a:lnTo>
                  <a:lnTo>
                    <a:pt x="613" y="720"/>
                  </a:lnTo>
                  <a:lnTo>
                    <a:pt x="613" y="722"/>
                  </a:lnTo>
                  <a:lnTo>
                    <a:pt x="613" y="724"/>
                  </a:lnTo>
                  <a:lnTo>
                    <a:pt x="613" y="726"/>
                  </a:lnTo>
                  <a:lnTo>
                    <a:pt x="611" y="726"/>
                  </a:lnTo>
                  <a:lnTo>
                    <a:pt x="611" y="728"/>
                  </a:lnTo>
                  <a:lnTo>
                    <a:pt x="613" y="728"/>
                  </a:lnTo>
                  <a:lnTo>
                    <a:pt x="613" y="730"/>
                  </a:lnTo>
                  <a:lnTo>
                    <a:pt x="613" y="732"/>
                  </a:lnTo>
                  <a:lnTo>
                    <a:pt x="613" y="734"/>
                  </a:lnTo>
                  <a:lnTo>
                    <a:pt x="613" y="735"/>
                  </a:lnTo>
                  <a:lnTo>
                    <a:pt x="611" y="737"/>
                  </a:lnTo>
                  <a:lnTo>
                    <a:pt x="609" y="739"/>
                  </a:lnTo>
                  <a:lnTo>
                    <a:pt x="607" y="739"/>
                  </a:lnTo>
                  <a:lnTo>
                    <a:pt x="605" y="739"/>
                  </a:lnTo>
                  <a:lnTo>
                    <a:pt x="603" y="737"/>
                  </a:lnTo>
                  <a:lnTo>
                    <a:pt x="601" y="737"/>
                  </a:lnTo>
                  <a:lnTo>
                    <a:pt x="599" y="737"/>
                  </a:lnTo>
                  <a:lnTo>
                    <a:pt x="599" y="735"/>
                  </a:lnTo>
                  <a:lnTo>
                    <a:pt x="597" y="735"/>
                  </a:lnTo>
                  <a:lnTo>
                    <a:pt x="595" y="735"/>
                  </a:lnTo>
                  <a:lnTo>
                    <a:pt x="595" y="734"/>
                  </a:lnTo>
                  <a:lnTo>
                    <a:pt x="595" y="735"/>
                  </a:lnTo>
                  <a:lnTo>
                    <a:pt x="593" y="734"/>
                  </a:lnTo>
                  <a:lnTo>
                    <a:pt x="591" y="732"/>
                  </a:lnTo>
                  <a:lnTo>
                    <a:pt x="591" y="730"/>
                  </a:lnTo>
                  <a:lnTo>
                    <a:pt x="590" y="730"/>
                  </a:lnTo>
                  <a:lnTo>
                    <a:pt x="590" y="728"/>
                  </a:lnTo>
                  <a:lnTo>
                    <a:pt x="588" y="728"/>
                  </a:lnTo>
                  <a:lnTo>
                    <a:pt x="588" y="726"/>
                  </a:lnTo>
                  <a:lnTo>
                    <a:pt x="590" y="726"/>
                  </a:lnTo>
                  <a:lnTo>
                    <a:pt x="590" y="724"/>
                  </a:lnTo>
                  <a:lnTo>
                    <a:pt x="591" y="722"/>
                  </a:lnTo>
                  <a:lnTo>
                    <a:pt x="593" y="722"/>
                  </a:lnTo>
                  <a:lnTo>
                    <a:pt x="593" y="724"/>
                  </a:lnTo>
                  <a:lnTo>
                    <a:pt x="595" y="726"/>
                  </a:lnTo>
                  <a:lnTo>
                    <a:pt x="593" y="726"/>
                  </a:lnTo>
                  <a:lnTo>
                    <a:pt x="593" y="728"/>
                  </a:lnTo>
                  <a:lnTo>
                    <a:pt x="591" y="728"/>
                  </a:lnTo>
                  <a:lnTo>
                    <a:pt x="593" y="728"/>
                  </a:lnTo>
                  <a:lnTo>
                    <a:pt x="595" y="728"/>
                  </a:lnTo>
                  <a:lnTo>
                    <a:pt x="595" y="726"/>
                  </a:lnTo>
                  <a:lnTo>
                    <a:pt x="595" y="724"/>
                  </a:lnTo>
                  <a:lnTo>
                    <a:pt x="595" y="722"/>
                  </a:lnTo>
                  <a:lnTo>
                    <a:pt x="597" y="722"/>
                  </a:lnTo>
                  <a:lnTo>
                    <a:pt x="599" y="722"/>
                  </a:lnTo>
                  <a:lnTo>
                    <a:pt x="599" y="726"/>
                  </a:lnTo>
                  <a:lnTo>
                    <a:pt x="599" y="728"/>
                  </a:lnTo>
                  <a:lnTo>
                    <a:pt x="597" y="730"/>
                  </a:lnTo>
                  <a:lnTo>
                    <a:pt x="595" y="730"/>
                  </a:lnTo>
                  <a:lnTo>
                    <a:pt x="595" y="732"/>
                  </a:lnTo>
                  <a:lnTo>
                    <a:pt x="597" y="730"/>
                  </a:lnTo>
                  <a:lnTo>
                    <a:pt x="599" y="730"/>
                  </a:lnTo>
                  <a:lnTo>
                    <a:pt x="599" y="728"/>
                  </a:lnTo>
                  <a:lnTo>
                    <a:pt x="599" y="726"/>
                  </a:lnTo>
                  <a:lnTo>
                    <a:pt x="599" y="724"/>
                  </a:lnTo>
                  <a:lnTo>
                    <a:pt x="599" y="722"/>
                  </a:lnTo>
                  <a:lnTo>
                    <a:pt x="601" y="722"/>
                  </a:lnTo>
                  <a:lnTo>
                    <a:pt x="603" y="720"/>
                  </a:lnTo>
                  <a:lnTo>
                    <a:pt x="605" y="720"/>
                  </a:lnTo>
                  <a:lnTo>
                    <a:pt x="607" y="718"/>
                  </a:lnTo>
                  <a:lnTo>
                    <a:pt x="607" y="716"/>
                  </a:lnTo>
                  <a:lnTo>
                    <a:pt x="607" y="714"/>
                  </a:lnTo>
                  <a:lnTo>
                    <a:pt x="609" y="714"/>
                  </a:lnTo>
                  <a:lnTo>
                    <a:pt x="609" y="712"/>
                  </a:lnTo>
                  <a:lnTo>
                    <a:pt x="609" y="710"/>
                  </a:lnTo>
                  <a:lnTo>
                    <a:pt x="607" y="710"/>
                  </a:lnTo>
                  <a:lnTo>
                    <a:pt x="605" y="710"/>
                  </a:lnTo>
                  <a:lnTo>
                    <a:pt x="605" y="709"/>
                  </a:lnTo>
                  <a:lnTo>
                    <a:pt x="605" y="710"/>
                  </a:lnTo>
                  <a:lnTo>
                    <a:pt x="605" y="712"/>
                  </a:lnTo>
                  <a:lnTo>
                    <a:pt x="603" y="710"/>
                  </a:lnTo>
                  <a:lnTo>
                    <a:pt x="603" y="712"/>
                  </a:lnTo>
                  <a:lnTo>
                    <a:pt x="601" y="712"/>
                  </a:lnTo>
                  <a:lnTo>
                    <a:pt x="601" y="714"/>
                  </a:lnTo>
                  <a:lnTo>
                    <a:pt x="599" y="714"/>
                  </a:lnTo>
                  <a:lnTo>
                    <a:pt x="597" y="716"/>
                  </a:lnTo>
                  <a:lnTo>
                    <a:pt x="595" y="718"/>
                  </a:lnTo>
                  <a:lnTo>
                    <a:pt x="595" y="720"/>
                  </a:lnTo>
                  <a:lnTo>
                    <a:pt x="593" y="720"/>
                  </a:lnTo>
                  <a:lnTo>
                    <a:pt x="593" y="718"/>
                  </a:lnTo>
                  <a:lnTo>
                    <a:pt x="591" y="718"/>
                  </a:lnTo>
                  <a:lnTo>
                    <a:pt x="591" y="716"/>
                  </a:lnTo>
                  <a:lnTo>
                    <a:pt x="591" y="718"/>
                  </a:lnTo>
                  <a:lnTo>
                    <a:pt x="590" y="718"/>
                  </a:lnTo>
                  <a:lnTo>
                    <a:pt x="588" y="718"/>
                  </a:lnTo>
                  <a:lnTo>
                    <a:pt x="586" y="718"/>
                  </a:lnTo>
                  <a:lnTo>
                    <a:pt x="588" y="718"/>
                  </a:lnTo>
                  <a:lnTo>
                    <a:pt x="590" y="718"/>
                  </a:lnTo>
                  <a:lnTo>
                    <a:pt x="590" y="720"/>
                  </a:lnTo>
                  <a:lnTo>
                    <a:pt x="591" y="720"/>
                  </a:lnTo>
                  <a:lnTo>
                    <a:pt x="593" y="720"/>
                  </a:lnTo>
                  <a:lnTo>
                    <a:pt x="593" y="722"/>
                  </a:lnTo>
                  <a:lnTo>
                    <a:pt x="591" y="722"/>
                  </a:lnTo>
                  <a:lnTo>
                    <a:pt x="591" y="720"/>
                  </a:lnTo>
                  <a:lnTo>
                    <a:pt x="590" y="720"/>
                  </a:lnTo>
                  <a:lnTo>
                    <a:pt x="590" y="722"/>
                  </a:lnTo>
                  <a:lnTo>
                    <a:pt x="591" y="722"/>
                  </a:lnTo>
                  <a:lnTo>
                    <a:pt x="590" y="722"/>
                  </a:lnTo>
                  <a:lnTo>
                    <a:pt x="588" y="722"/>
                  </a:lnTo>
                  <a:lnTo>
                    <a:pt x="588" y="720"/>
                  </a:lnTo>
                  <a:lnTo>
                    <a:pt x="588" y="722"/>
                  </a:lnTo>
                  <a:lnTo>
                    <a:pt x="590" y="722"/>
                  </a:lnTo>
                  <a:lnTo>
                    <a:pt x="588" y="722"/>
                  </a:lnTo>
                  <a:lnTo>
                    <a:pt x="590" y="722"/>
                  </a:lnTo>
                  <a:lnTo>
                    <a:pt x="590" y="724"/>
                  </a:lnTo>
                  <a:lnTo>
                    <a:pt x="588" y="724"/>
                  </a:lnTo>
                  <a:lnTo>
                    <a:pt x="588" y="726"/>
                  </a:lnTo>
                  <a:lnTo>
                    <a:pt x="586" y="726"/>
                  </a:lnTo>
                  <a:lnTo>
                    <a:pt x="586" y="724"/>
                  </a:lnTo>
                  <a:lnTo>
                    <a:pt x="586" y="726"/>
                  </a:lnTo>
                  <a:lnTo>
                    <a:pt x="586" y="728"/>
                  </a:lnTo>
                  <a:lnTo>
                    <a:pt x="588" y="728"/>
                  </a:lnTo>
                  <a:lnTo>
                    <a:pt x="588" y="726"/>
                  </a:lnTo>
                  <a:lnTo>
                    <a:pt x="588" y="728"/>
                  </a:lnTo>
                  <a:lnTo>
                    <a:pt x="590" y="730"/>
                  </a:lnTo>
                  <a:lnTo>
                    <a:pt x="588" y="730"/>
                  </a:lnTo>
                  <a:lnTo>
                    <a:pt x="586" y="730"/>
                  </a:lnTo>
                  <a:lnTo>
                    <a:pt x="586" y="728"/>
                  </a:lnTo>
                  <a:lnTo>
                    <a:pt x="584" y="728"/>
                  </a:lnTo>
                  <a:lnTo>
                    <a:pt x="584" y="726"/>
                  </a:lnTo>
                  <a:lnTo>
                    <a:pt x="584" y="728"/>
                  </a:lnTo>
                  <a:lnTo>
                    <a:pt x="582" y="726"/>
                  </a:lnTo>
                  <a:lnTo>
                    <a:pt x="580" y="726"/>
                  </a:lnTo>
                  <a:lnTo>
                    <a:pt x="578" y="724"/>
                  </a:lnTo>
                  <a:lnTo>
                    <a:pt x="576" y="722"/>
                  </a:lnTo>
                  <a:lnTo>
                    <a:pt x="576" y="720"/>
                  </a:lnTo>
                  <a:lnTo>
                    <a:pt x="574" y="720"/>
                  </a:lnTo>
                  <a:lnTo>
                    <a:pt x="576" y="720"/>
                  </a:lnTo>
                  <a:lnTo>
                    <a:pt x="578" y="720"/>
                  </a:lnTo>
                  <a:lnTo>
                    <a:pt x="580" y="720"/>
                  </a:lnTo>
                  <a:lnTo>
                    <a:pt x="582" y="722"/>
                  </a:lnTo>
                  <a:lnTo>
                    <a:pt x="584" y="722"/>
                  </a:lnTo>
                  <a:lnTo>
                    <a:pt x="584" y="724"/>
                  </a:lnTo>
                  <a:lnTo>
                    <a:pt x="584" y="722"/>
                  </a:lnTo>
                  <a:lnTo>
                    <a:pt x="584" y="720"/>
                  </a:lnTo>
                  <a:lnTo>
                    <a:pt x="586" y="720"/>
                  </a:lnTo>
                  <a:lnTo>
                    <a:pt x="584" y="720"/>
                  </a:lnTo>
                  <a:lnTo>
                    <a:pt x="584" y="718"/>
                  </a:lnTo>
                  <a:lnTo>
                    <a:pt x="584" y="720"/>
                  </a:lnTo>
                  <a:lnTo>
                    <a:pt x="584" y="718"/>
                  </a:lnTo>
                  <a:lnTo>
                    <a:pt x="582" y="720"/>
                  </a:lnTo>
                  <a:lnTo>
                    <a:pt x="580" y="718"/>
                  </a:lnTo>
                  <a:lnTo>
                    <a:pt x="582" y="718"/>
                  </a:lnTo>
                  <a:lnTo>
                    <a:pt x="582" y="716"/>
                  </a:lnTo>
                  <a:lnTo>
                    <a:pt x="580" y="716"/>
                  </a:lnTo>
                  <a:lnTo>
                    <a:pt x="582" y="716"/>
                  </a:lnTo>
                  <a:lnTo>
                    <a:pt x="580" y="714"/>
                  </a:lnTo>
                  <a:lnTo>
                    <a:pt x="580" y="712"/>
                  </a:lnTo>
                  <a:lnTo>
                    <a:pt x="580" y="710"/>
                  </a:lnTo>
                  <a:lnTo>
                    <a:pt x="582" y="710"/>
                  </a:lnTo>
                  <a:lnTo>
                    <a:pt x="584" y="710"/>
                  </a:lnTo>
                  <a:lnTo>
                    <a:pt x="584" y="709"/>
                  </a:lnTo>
                  <a:lnTo>
                    <a:pt x="586" y="709"/>
                  </a:lnTo>
                  <a:lnTo>
                    <a:pt x="586" y="710"/>
                  </a:lnTo>
                  <a:lnTo>
                    <a:pt x="584" y="712"/>
                  </a:lnTo>
                  <a:lnTo>
                    <a:pt x="586" y="712"/>
                  </a:lnTo>
                  <a:lnTo>
                    <a:pt x="586" y="710"/>
                  </a:lnTo>
                  <a:lnTo>
                    <a:pt x="586" y="712"/>
                  </a:lnTo>
                  <a:lnTo>
                    <a:pt x="588" y="710"/>
                  </a:lnTo>
                  <a:lnTo>
                    <a:pt x="588" y="712"/>
                  </a:lnTo>
                  <a:lnTo>
                    <a:pt x="590" y="712"/>
                  </a:lnTo>
                  <a:lnTo>
                    <a:pt x="590" y="710"/>
                  </a:lnTo>
                  <a:lnTo>
                    <a:pt x="591" y="709"/>
                  </a:lnTo>
                  <a:lnTo>
                    <a:pt x="593" y="709"/>
                  </a:lnTo>
                  <a:lnTo>
                    <a:pt x="593" y="707"/>
                  </a:lnTo>
                  <a:lnTo>
                    <a:pt x="595" y="707"/>
                  </a:lnTo>
                  <a:lnTo>
                    <a:pt x="597" y="707"/>
                  </a:lnTo>
                  <a:lnTo>
                    <a:pt x="597" y="709"/>
                  </a:lnTo>
                  <a:lnTo>
                    <a:pt x="601" y="709"/>
                  </a:lnTo>
                  <a:lnTo>
                    <a:pt x="601" y="707"/>
                  </a:lnTo>
                  <a:lnTo>
                    <a:pt x="603" y="707"/>
                  </a:lnTo>
                  <a:lnTo>
                    <a:pt x="603" y="705"/>
                  </a:lnTo>
                  <a:lnTo>
                    <a:pt x="601" y="705"/>
                  </a:lnTo>
                  <a:lnTo>
                    <a:pt x="599" y="705"/>
                  </a:lnTo>
                  <a:lnTo>
                    <a:pt x="597" y="705"/>
                  </a:lnTo>
                  <a:lnTo>
                    <a:pt x="595" y="705"/>
                  </a:lnTo>
                  <a:lnTo>
                    <a:pt x="593" y="703"/>
                  </a:lnTo>
                  <a:lnTo>
                    <a:pt x="591" y="703"/>
                  </a:lnTo>
                  <a:lnTo>
                    <a:pt x="590" y="703"/>
                  </a:lnTo>
                  <a:lnTo>
                    <a:pt x="590" y="705"/>
                  </a:lnTo>
                  <a:lnTo>
                    <a:pt x="590" y="707"/>
                  </a:lnTo>
                  <a:lnTo>
                    <a:pt x="588" y="707"/>
                  </a:lnTo>
                  <a:lnTo>
                    <a:pt x="588" y="705"/>
                  </a:lnTo>
                  <a:lnTo>
                    <a:pt x="590" y="705"/>
                  </a:lnTo>
                  <a:lnTo>
                    <a:pt x="590" y="703"/>
                  </a:lnTo>
                  <a:lnTo>
                    <a:pt x="588" y="703"/>
                  </a:lnTo>
                  <a:lnTo>
                    <a:pt x="588" y="705"/>
                  </a:lnTo>
                  <a:lnTo>
                    <a:pt x="586" y="705"/>
                  </a:lnTo>
                  <a:lnTo>
                    <a:pt x="586" y="703"/>
                  </a:lnTo>
                  <a:lnTo>
                    <a:pt x="584" y="703"/>
                  </a:lnTo>
                  <a:lnTo>
                    <a:pt x="584" y="705"/>
                  </a:lnTo>
                  <a:lnTo>
                    <a:pt x="584" y="703"/>
                  </a:lnTo>
                  <a:lnTo>
                    <a:pt x="582" y="703"/>
                  </a:lnTo>
                  <a:lnTo>
                    <a:pt x="582" y="705"/>
                  </a:lnTo>
                  <a:lnTo>
                    <a:pt x="582" y="707"/>
                  </a:lnTo>
                  <a:lnTo>
                    <a:pt x="580" y="707"/>
                  </a:lnTo>
                  <a:lnTo>
                    <a:pt x="580" y="709"/>
                  </a:lnTo>
                  <a:lnTo>
                    <a:pt x="582" y="707"/>
                  </a:lnTo>
                  <a:lnTo>
                    <a:pt x="582" y="705"/>
                  </a:lnTo>
                  <a:lnTo>
                    <a:pt x="584" y="707"/>
                  </a:lnTo>
                  <a:lnTo>
                    <a:pt x="586" y="707"/>
                  </a:lnTo>
                  <a:lnTo>
                    <a:pt x="584" y="709"/>
                  </a:lnTo>
                  <a:lnTo>
                    <a:pt x="584" y="710"/>
                  </a:lnTo>
                  <a:lnTo>
                    <a:pt x="582" y="710"/>
                  </a:lnTo>
                  <a:lnTo>
                    <a:pt x="580" y="710"/>
                  </a:lnTo>
                  <a:lnTo>
                    <a:pt x="580" y="712"/>
                  </a:lnTo>
                  <a:lnTo>
                    <a:pt x="580" y="714"/>
                  </a:lnTo>
                  <a:lnTo>
                    <a:pt x="580" y="716"/>
                  </a:lnTo>
                  <a:lnTo>
                    <a:pt x="580" y="718"/>
                  </a:lnTo>
                  <a:lnTo>
                    <a:pt x="578" y="718"/>
                  </a:lnTo>
                  <a:lnTo>
                    <a:pt x="576" y="718"/>
                  </a:lnTo>
                  <a:lnTo>
                    <a:pt x="578" y="716"/>
                  </a:lnTo>
                  <a:lnTo>
                    <a:pt x="576" y="716"/>
                  </a:lnTo>
                  <a:lnTo>
                    <a:pt x="576" y="718"/>
                  </a:lnTo>
                  <a:lnTo>
                    <a:pt x="574" y="718"/>
                  </a:lnTo>
                  <a:lnTo>
                    <a:pt x="574" y="716"/>
                  </a:lnTo>
                  <a:lnTo>
                    <a:pt x="572" y="716"/>
                  </a:lnTo>
                  <a:lnTo>
                    <a:pt x="574" y="716"/>
                  </a:lnTo>
                  <a:lnTo>
                    <a:pt x="574" y="714"/>
                  </a:lnTo>
                  <a:lnTo>
                    <a:pt x="576" y="714"/>
                  </a:lnTo>
                  <a:lnTo>
                    <a:pt x="576" y="712"/>
                  </a:lnTo>
                  <a:lnTo>
                    <a:pt x="574" y="714"/>
                  </a:lnTo>
                  <a:lnTo>
                    <a:pt x="574" y="712"/>
                  </a:lnTo>
                  <a:lnTo>
                    <a:pt x="572" y="712"/>
                  </a:lnTo>
                  <a:lnTo>
                    <a:pt x="570" y="710"/>
                  </a:lnTo>
                  <a:lnTo>
                    <a:pt x="572" y="710"/>
                  </a:lnTo>
                  <a:lnTo>
                    <a:pt x="574" y="710"/>
                  </a:lnTo>
                  <a:lnTo>
                    <a:pt x="576" y="710"/>
                  </a:lnTo>
                  <a:lnTo>
                    <a:pt x="574" y="710"/>
                  </a:lnTo>
                  <a:lnTo>
                    <a:pt x="574" y="709"/>
                  </a:lnTo>
                  <a:lnTo>
                    <a:pt x="576" y="709"/>
                  </a:lnTo>
                  <a:lnTo>
                    <a:pt x="576" y="707"/>
                  </a:lnTo>
                  <a:lnTo>
                    <a:pt x="578" y="707"/>
                  </a:lnTo>
                  <a:lnTo>
                    <a:pt x="578" y="705"/>
                  </a:lnTo>
                  <a:lnTo>
                    <a:pt x="580" y="705"/>
                  </a:lnTo>
                  <a:lnTo>
                    <a:pt x="578" y="705"/>
                  </a:lnTo>
                  <a:lnTo>
                    <a:pt x="578" y="703"/>
                  </a:lnTo>
                  <a:lnTo>
                    <a:pt x="580" y="703"/>
                  </a:lnTo>
                  <a:lnTo>
                    <a:pt x="582" y="703"/>
                  </a:lnTo>
                  <a:lnTo>
                    <a:pt x="580" y="703"/>
                  </a:lnTo>
                  <a:lnTo>
                    <a:pt x="578" y="703"/>
                  </a:lnTo>
                  <a:lnTo>
                    <a:pt x="576" y="701"/>
                  </a:lnTo>
                  <a:lnTo>
                    <a:pt x="576" y="703"/>
                  </a:lnTo>
                  <a:lnTo>
                    <a:pt x="576" y="705"/>
                  </a:lnTo>
                  <a:lnTo>
                    <a:pt x="578" y="705"/>
                  </a:lnTo>
                  <a:lnTo>
                    <a:pt x="576" y="705"/>
                  </a:lnTo>
                  <a:lnTo>
                    <a:pt x="576" y="707"/>
                  </a:lnTo>
                  <a:lnTo>
                    <a:pt x="574" y="707"/>
                  </a:lnTo>
                  <a:lnTo>
                    <a:pt x="574" y="705"/>
                  </a:lnTo>
                  <a:lnTo>
                    <a:pt x="572" y="705"/>
                  </a:lnTo>
                  <a:lnTo>
                    <a:pt x="574" y="705"/>
                  </a:lnTo>
                  <a:lnTo>
                    <a:pt x="574" y="707"/>
                  </a:lnTo>
                  <a:lnTo>
                    <a:pt x="572" y="707"/>
                  </a:lnTo>
                  <a:lnTo>
                    <a:pt x="572" y="709"/>
                  </a:lnTo>
                  <a:lnTo>
                    <a:pt x="570" y="707"/>
                  </a:lnTo>
                  <a:lnTo>
                    <a:pt x="570" y="709"/>
                  </a:lnTo>
                  <a:lnTo>
                    <a:pt x="568" y="709"/>
                  </a:lnTo>
                  <a:lnTo>
                    <a:pt x="568" y="707"/>
                  </a:lnTo>
                  <a:lnTo>
                    <a:pt x="570" y="707"/>
                  </a:lnTo>
                  <a:lnTo>
                    <a:pt x="568" y="707"/>
                  </a:lnTo>
                  <a:lnTo>
                    <a:pt x="568" y="705"/>
                  </a:lnTo>
                  <a:lnTo>
                    <a:pt x="570" y="705"/>
                  </a:lnTo>
                  <a:lnTo>
                    <a:pt x="570" y="703"/>
                  </a:lnTo>
                  <a:lnTo>
                    <a:pt x="572" y="703"/>
                  </a:lnTo>
                  <a:lnTo>
                    <a:pt x="570" y="701"/>
                  </a:lnTo>
                  <a:lnTo>
                    <a:pt x="572" y="701"/>
                  </a:lnTo>
                  <a:lnTo>
                    <a:pt x="570" y="701"/>
                  </a:lnTo>
                  <a:lnTo>
                    <a:pt x="568" y="701"/>
                  </a:lnTo>
                  <a:lnTo>
                    <a:pt x="568" y="699"/>
                  </a:lnTo>
                  <a:lnTo>
                    <a:pt x="570" y="699"/>
                  </a:lnTo>
                  <a:lnTo>
                    <a:pt x="570" y="701"/>
                  </a:lnTo>
                  <a:lnTo>
                    <a:pt x="570" y="699"/>
                  </a:lnTo>
                  <a:lnTo>
                    <a:pt x="570" y="697"/>
                  </a:lnTo>
                  <a:lnTo>
                    <a:pt x="570" y="695"/>
                  </a:lnTo>
                  <a:lnTo>
                    <a:pt x="570" y="693"/>
                  </a:lnTo>
                  <a:lnTo>
                    <a:pt x="568" y="693"/>
                  </a:lnTo>
                  <a:lnTo>
                    <a:pt x="568" y="691"/>
                  </a:lnTo>
                  <a:lnTo>
                    <a:pt x="570" y="693"/>
                  </a:lnTo>
                  <a:lnTo>
                    <a:pt x="570" y="695"/>
                  </a:lnTo>
                  <a:lnTo>
                    <a:pt x="572" y="695"/>
                  </a:lnTo>
                  <a:lnTo>
                    <a:pt x="572" y="693"/>
                  </a:lnTo>
                  <a:lnTo>
                    <a:pt x="574" y="695"/>
                  </a:lnTo>
                  <a:lnTo>
                    <a:pt x="576" y="695"/>
                  </a:lnTo>
                  <a:lnTo>
                    <a:pt x="576" y="693"/>
                  </a:lnTo>
                  <a:lnTo>
                    <a:pt x="578" y="693"/>
                  </a:lnTo>
                  <a:lnTo>
                    <a:pt x="578" y="691"/>
                  </a:lnTo>
                  <a:lnTo>
                    <a:pt x="580" y="691"/>
                  </a:lnTo>
                  <a:lnTo>
                    <a:pt x="580" y="693"/>
                  </a:lnTo>
                  <a:lnTo>
                    <a:pt x="578" y="693"/>
                  </a:lnTo>
                  <a:lnTo>
                    <a:pt x="578" y="695"/>
                  </a:lnTo>
                  <a:lnTo>
                    <a:pt x="580" y="695"/>
                  </a:lnTo>
                  <a:lnTo>
                    <a:pt x="582" y="695"/>
                  </a:lnTo>
                  <a:lnTo>
                    <a:pt x="582" y="697"/>
                  </a:lnTo>
                  <a:lnTo>
                    <a:pt x="582" y="695"/>
                  </a:lnTo>
                  <a:lnTo>
                    <a:pt x="582" y="693"/>
                  </a:lnTo>
                  <a:lnTo>
                    <a:pt x="584" y="693"/>
                  </a:lnTo>
                  <a:lnTo>
                    <a:pt x="584" y="691"/>
                  </a:lnTo>
                  <a:lnTo>
                    <a:pt x="582" y="693"/>
                  </a:lnTo>
                  <a:lnTo>
                    <a:pt x="582" y="695"/>
                  </a:lnTo>
                  <a:lnTo>
                    <a:pt x="580" y="695"/>
                  </a:lnTo>
                  <a:lnTo>
                    <a:pt x="580" y="693"/>
                  </a:lnTo>
                  <a:lnTo>
                    <a:pt x="580" y="691"/>
                  </a:lnTo>
                  <a:lnTo>
                    <a:pt x="582" y="691"/>
                  </a:lnTo>
                  <a:lnTo>
                    <a:pt x="582" y="689"/>
                  </a:lnTo>
                  <a:lnTo>
                    <a:pt x="582" y="687"/>
                  </a:lnTo>
                  <a:lnTo>
                    <a:pt x="584" y="689"/>
                  </a:lnTo>
                  <a:lnTo>
                    <a:pt x="584" y="691"/>
                  </a:lnTo>
                  <a:lnTo>
                    <a:pt x="586" y="691"/>
                  </a:lnTo>
                  <a:lnTo>
                    <a:pt x="586" y="693"/>
                  </a:lnTo>
                  <a:lnTo>
                    <a:pt x="586" y="695"/>
                  </a:lnTo>
                  <a:lnTo>
                    <a:pt x="588" y="695"/>
                  </a:lnTo>
                  <a:lnTo>
                    <a:pt x="588" y="697"/>
                  </a:lnTo>
                  <a:lnTo>
                    <a:pt x="586" y="697"/>
                  </a:lnTo>
                  <a:lnTo>
                    <a:pt x="586" y="699"/>
                  </a:lnTo>
                  <a:lnTo>
                    <a:pt x="584" y="699"/>
                  </a:lnTo>
                  <a:lnTo>
                    <a:pt x="584" y="701"/>
                  </a:lnTo>
                  <a:lnTo>
                    <a:pt x="582" y="701"/>
                  </a:lnTo>
                  <a:lnTo>
                    <a:pt x="580" y="701"/>
                  </a:lnTo>
                  <a:lnTo>
                    <a:pt x="582" y="701"/>
                  </a:lnTo>
                  <a:lnTo>
                    <a:pt x="584" y="701"/>
                  </a:lnTo>
                  <a:lnTo>
                    <a:pt x="586" y="701"/>
                  </a:lnTo>
                  <a:lnTo>
                    <a:pt x="588" y="701"/>
                  </a:lnTo>
                  <a:lnTo>
                    <a:pt x="586" y="701"/>
                  </a:lnTo>
                  <a:lnTo>
                    <a:pt x="586" y="699"/>
                  </a:lnTo>
                  <a:lnTo>
                    <a:pt x="588" y="699"/>
                  </a:lnTo>
                  <a:lnTo>
                    <a:pt x="588" y="695"/>
                  </a:lnTo>
                  <a:lnTo>
                    <a:pt x="586" y="693"/>
                  </a:lnTo>
                  <a:lnTo>
                    <a:pt x="586" y="691"/>
                  </a:lnTo>
                  <a:lnTo>
                    <a:pt x="586" y="689"/>
                  </a:lnTo>
                  <a:lnTo>
                    <a:pt x="586" y="687"/>
                  </a:lnTo>
                  <a:lnTo>
                    <a:pt x="586" y="689"/>
                  </a:lnTo>
                  <a:lnTo>
                    <a:pt x="588" y="689"/>
                  </a:lnTo>
                  <a:lnTo>
                    <a:pt x="588" y="687"/>
                  </a:lnTo>
                  <a:lnTo>
                    <a:pt x="588" y="686"/>
                  </a:lnTo>
                  <a:lnTo>
                    <a:pt x="588" y="684"/>
                  </a:lnTo>
                  <a:lnTo>
                    <a:pt x="588" y="682"/>
                  </a:lnTo>
                  <a:lnTo>
                    <a:pt x="586" y="682"/>
                  </a:lnTo>
                  <a:lnTo>
                    <a:pt x="586" y="680"/>
                  </a:lnTo>
                  <a:lnTo>
                    <a:pt x="584" y="680"/>
                  </a:lnTo>
                  <a:lnTo>
                    <a:pt x="582" y="680"/>
                  </a:lnTo>
                  <a:lnTo>
                    <a:pt x="582" y="678"/>
                  </a:lnTo>
                  <a:lnTo>
                    <a:pt x="580" y="678"/>
                  </a:lnTo>
                  <a:lnTo>
                    <a:pt x="580" y="676"/>
                  </a:lnTo>
                  <a:lnTo>
                    <a:pt x="578" y="676"/>
                  </a:lnTo>
                  <a:lnTo>
                    <a:pt x="576" y="676"/>
                  </a:lnTo>
                  <a:lnTo>
                    <a:pt x="576" y="678"/>
                  </a:lnTo>
                  <a:lnTo>
                    <a:pt x="578" y="676"/>
                  </a:lnTo>
                  <a:lnTo>
                    <a:pt x="578" y="678"/>
                  </a:lnTo>
                  <a:lnTo>
                    <a:pt x="580" y="678"/>
                  </a:lnTo>
                  <a:lnTo>
                    <a:pt x="578" y="678"/>
                  </a:lnTo>
                  <a:lnTo>
                    <a:pt x="578" y="680"/>
                  </a:lnTo>
                  <a:lnTo>
                    <a:pt x="580" y="678"/>
                  </a:lnTo>
                  <a:lnTo>
                    <a:pt x="582" y="678"/>
                  </a:lnTo>
                  <a:lnTo>
                    <a:pt x="582" y="680"/>
                  </a:lnTo>
                  <a:lnTo>
                    <a:pt x="584" y="680"/>
                  </a:lnTo>
                  <a:lnTo>
                    <a:pt x="584" y="682"/>
                  </a:lnTo>
                  <a:lnTo>
                    <a:pt x="586" y="682"/>
                  </a:lnTo>
                  <a:lnTo>
                    <a:pt x="586" y="684"/>
                  </a:lnTo>
                  <a:lnTo>
                    <a:pt x="588" y="684"/>
                  </a:lnTo>
                  <a:lnTo>
                    <a:pt x="586" y="684"/>
                  </a:lnTo>
                  <a:lnTo>
                    <a:pt x="586" y="686"/>
                  </a:lnTo>
                  <a:lnTo>
                    <a:pt x="584" y="686"/>
                  </a:lnTo>
                  <a:lnTo>
                    <a:pt x="582" y="684"/>
                  </a:lnTo>
                  <a:lnTo>
                    <a:pt x="580" y="684"/>
                  </a:lnTo>
                  <a:lnTo>
                    <a:pt x="580" y="682"/>
                  </a:lnTo>
                  <a:lnTo>
                    <a:pt x="578" y="682"/>
                  </a:lnTo>
                  <a:lnTo>
                    <a:pt x="576" y="682"/>
                  </a:lnTo>
                  <a:lnTo>
                    <a:pt x="576" y="680"/>
                  </a:lnTo>
                  <a:lnTo>
                    <a:pt x="574" y="680"/>
                  </a:lnTo>
                  <a:lnTo>
                    <a:pt x="576" y="680"/>
                  </a:lnTo>
                  <a:lnTo>
                    <a:pt x="576" y="682"/>
                  </a:lnTo>
                  <a:lnTo>
                    <a:pt x="576" y="684"/>
                  </a:lnTo>
                  <a:lnTo>
                    <a:pt x="578" y="684"/>
                  </a:lnTo>
                  <a:lnTo>
                    <a:pt x="580" y="684"/>
                  </a:lnTo>
                  <a:lnTo>
                    <a:pt x="578" y="684"/>
                  </a:lnTo>
                  <a:lnTo>
                    <a:pt x="578" y="686"/>
                  </a:lnTo>
                  <a:lnTo>
                    <a:pt x="576" y="686"/>
                  </a:lnTo>
                  <a:lnTo>
                    <a:pt x="576" y="687"/>
                  </a:lnTo>
                  <a:lnTo>
                    <a:pt x="578" y="687"/>
                  </a:lnTo>
                  <a:lnTo>
                    <a:pt x="580" y="686"/>
                  </a:lnTo>
                  <a:lnTo>
                    <a:pt x="582" y="686"/>
                  </a:lnTo>
                  <a:lnTo>
                    <a:pt x="580" y="687"/>
                  </a:lnTo>
                  <a:lnTo>
                    <a:pt x="578" y="687"/>
                  </a:lnTo>
                  <a:lnTo>
                    <a:pt x="578" y="689"/>
                  </a:lnTo>
                  <a:lnTo>
                    <a:pt x="576" y="691"/>
                  </a:lnTo>
                  <a:lnTo>
                    <a:pt x="576" y="693"/>
                  </a:lnTo>
                  <a:lnTo>
                    <a:pt x="576" y="691"/>
                  </a:lnTo>
                  <a:lnTo>
                    <a:pt x="576" y="689"/>
                  </a:lnTo>
                  <a:lnTo>
                    <a:pt x="574" y="687"/>
                  </a:lnTo>
                  <a:lnTo>
                    <a:pt x="574" y="686"/>
                  </a:lnTo>
                  <a:lnTo>
                    <a:pt x="574" y="684"/>
                  </a:lnTo>
                  <a:lnTo>
                    <a:pt x="574" y="682"/>
                  </a:lnTo>
                  <a:lnTo>
                    <a:pt x="574" y="684"/>
                  </a:lnTo>
                  <a:lnTo>
                    <a:pt x="574" y="686"/>
                  </a:lnTo>
                  <a:lnTo>
                    <a:pt x="574" y="689"/>
                  </a:lnTo>
                  <a:lnTo>
                    <a:pt x="574" y="691"/>
                  </a:lnTo>
                  <a:lnTo>
                    <a:pt x="576" y="693"/>
                  </a:lnTo>
                  <a:lnTo>
                    <a:pt x="574" y="695"/>
                  </a:lnTo>
                  <a:lnTo>
                    <a:pt x="574" y="693"/>
                  </a:lnTo>
                  <a:lnTo>
                    <a:pt x="572" y="693"/>
                  </a:lnTo>
                  <a:lnTo>
                    <a:pt x="570" y="691"/>
                  </a:lnTo>
                  <a:lnTo>
                    <a:pt x="570" y="689"/>
                  </a:lnTo>
                  <a:lnTo>
                    <a:pt x="570" y="687"/>
                  </a:lnTo>
                  <a:lnTo>
                    <a:pt x="570" y="686"/>
                  </a:lnTo>
                  <a:lnTo>
                    <a:pt x="568" y="686"/>
                  </a:lnTo>
                  <a:lnTo>
                    <a:pt x="570" y="686"/>
                  </a:lnTo>
                  <a:lnTo>
                    <a:pt x="570" y="687"/>
                  </a:lnTo>
                  <a:lnTo>
                    <a:pt x="572" y="687"/>
                  </a:lnTo>
                  <a:lnTo>
                    <a:pt x="572" y="689"/>
                  </a:lnTo>
                  <a:lnTo>
                    <a:pt x="574" y="689"/>
                  </a:lnTo>
                  <a:lnTo>
                    <a:pt x="572" y="689"/>
                  </a:lnTo>
                  <a:lnTo>
                    <a:pt x="572" y="687"/>
                  </a:lnTo>
                  <a:lnTo>
                    <a:pt x="572" y="686"/>
                  </a:lnTo>
                  <a:lnTo>
                    <a:pt x="570" y="686"/>
                  </a:lnTo>
                  <a:lnTo>
                    <a:pt x="572" y="686"/>
                  </a:lnTo>
                  <a:lnTo>
                    <a:pt x="570" y="684"/>
                  </a:lnTo>
                  <a:lnTo>
                    <a:pt x="572" y="684"/>
                  </a:lnTo>
                  <a:lnTo>
                    <a:pt x="572" y="682"/>
                  </a:lnTo>
                  <a:lnTo>
                    <a:pt x="570" y="684"/>
                  </a:lnTo>
                  <a:lnTo>
                    <a:pt x="570" y="682"/>
                  </a:lnTo>
                  <a:lnTo>
                    <a:pt x="570" y="684"/>
                  </a:lnTo>
                  <a:lnTo>
                    <a:pt x="570" y="682"/>
                  </a:lnTo>
                  <a:lnTo>
                    <a:pt x="568" y="682"/>
                  </a:lnTo>
                  <a:lnTo>
                    <a:pt x="568" y="684"/>
                  </a:lnTo>
                  <a:lnTo>
                    <a:pt x="568" y="682"/>
                  </a:lnTo>
                  <a:lnTo>
                    <a:pt x="566" y="682"/>
                  </a:lnTo>
                  <a:lnTo>
                    <a:pt x="568" y="682"/>
                  </a:lnTo>
                  <a:lnTo>
                    <a:pt x="568" y="680"/>
                  </a:lnTo>
                  <a:lnTo>
                    <a:pt x="566" y="682"/>
                  </a:lnTo>
                  <a:lnTo>
                    <a:pt x="566" y="680"/>
                  </a:lnTo>
                  <a:lnTo>
                    <a:pt x="565" y="680"/>
                  </a:lnTo>
                  <a:lnTo>
                    <a:pt x="566" y="680"/>
                  </a:lnTo>
                  <a:lnTo>
                    <a:pt x="566" y="678"/>
                  </a:lnTo>
                  <a:lnTo>
                    <a:pt x="565" y="678"/>
                  </a:lnTo>
                  <a:lnTo>
                    <a:pt x="565" y="676"/>
                  </a:lnTo>
                  <a:lnTo>
                    <a:pt x="565" y="674"/>
                  </a:lnTo>
                  <a:lnTo>
                    <a:pt x="566" y="674"/>
                  </a:lnTo>
                  <a:lnTo>
                    <a:pt x="566" y="676"/>
                  </a:lnTo>
                  <a:lnTo>
                    <a:pt x="568" y="676"/>
                  </a:lnTo>
                  <a:lnTo>
                    <a:pt x="568" y="678"/>
                  </a:lnTo>
                  <a:lnTo>
                    <a:pt x="570" y="680"/>
                  </a:lnTo>
                  <a:lnTo>
                    <a:pt x="570" y="678"/>
                  </a:lnTo>
                  <a:lnTo>
                    <a:pt x="568" y="678"/>
                  </a:lnTo>
                  <a:lnTo>
                    <a:pt x="568" y="676"/>
                  </a:lnTo>
                  <a:lnTo>
                    <a:pt x="570" y="676"/>
                  </a:lnTo>
                  <a:lnTo>
                    <a:pt x="568" y="676"/>
                  </a:lnTo>
                  <a:lnTo>
                    <a:pt x="568" y="674"/>
                  </a:lnTo>
                  <a:lnTo>
                    <a:pt x="568" y="672"/>
                  </a:lnTo>
                  <a:lnTo>
                    <a:pt x="568" y="670"/>
                  </a:lnTo>
                  <a:lnTo>
                    <a:pt x="566" y="670"/>
                  </a:lnTo>
                  <a:lnTo>
                    <a:pt x="568" y="670"/>
                  </a:lnTo>
                  <a:lnTo>
                    <a:pt x="568" y="672"/>
                  </a:lnTo>
                  <a:lnTo>
                    <a:pt x="568" y="670"/>
                  </a:lnTo>
                  <a:lnTo>
                    <a:pt x="568" y="668"/>
                  </a:lnTo>
                  <a:lnTo>
                    <a:pt x="566" y="668"/>
                  </a:lnTo>
                  <a:lnTo>
                    <a:pt x="568" y="668"/>
                  </a:lnTo>
                  <a:lnTo>
                    <a:pt x="566" y="668"/>
                  </a:lnTo>
                  <a:lnTo>
                    <a:pt x="566" y="670"/>
                  </a:lnTo>
                  <a:lnTo>
                    <a:pt x="565" y="670"/>
                  </a:lnTo>
                  <a:lnTo>
                    <a:pt x="565" y="668"/>
                  </a:lnTo>
                  <a:lnTo>
                    <a:pt x="563" y="666"/>
                  </a:lnTo>
                  <a:lnTo>
                    <a:pt x="563" y="668"/>
                  </a:lnTo>
                  <a:lnTo>
                    <a:pt x="563" y="670"/>
                  </a:lnTo>
                  <a:lnTo>
                    <a:pt x="563" y="668"/>
                  </a:lnTo>
                  <a:lnTo>
                    <a:pt x="561" y="668"/>
                  </a:lnTo>
                  <a:lnTo>
                    <a:pt x="561" y="666"/>
                  </a:lnTo>
                  <a:lnTo>
                    <a:pt x="563" y="664"/>
                  </a:lnTo>
                  <a:lnTo>
                    <a:pt x="563" y="662"/>
                  </a:lnTo>
                  <a:lnTo>
                    <a:pt x="563" y="664"/>
                  </a:lnTo>
                  <a:lnTo>
                    <a:pt x="561" y="664"/>
                  </a:lnTo>
                  <a:lnTo>
                    <a:pt x="561" y="662"/>
                  </a:lnTo>
                  <a:lnTo>
                    <a:pt x="559" y="662"/>
                  </a:lnTo>
                  <a:lnTo>
                    <a:pt x="561" y="662"/>
                  </a:lnTo>
                  <a:lnTo>
                    <a:pt x="561" y="661"/>
                  </a:lnTo>
                  <a:lnTo>
                    <a:pt x="563" y="661"/>
                  </a:lnTo>
                  <a:lnTo>
                    <a:pt x="565" y="661"/>
                  </a:lnTo>
                  <a:lnTo>
                    <a:pt x="565" y="662"/>
                  </a:lnTo>
                  <a:lnTo>
                    <a:pt x="565" y="661"/>
                  </a:lnTo>
                  <a:lnTo>
                    <a:pt x="566" y="662"/>
                  </a:lnTo>
                  <a:lnTo>
                    <a:pt x="566" y="661"/>
                  </a:lnTo>
                  <a:lnTo>
                    <a:pt x="566" y="659"/>
                  </a:lnTo>
                  <a:lnTo>
                    <a:pt x="566" y="661"/>
                  </a:lnTo>
                  <a:lnTo>
                    <a:pt x="568" y="661"/>
                  </a:lnTo>
                  <a:lnTo>
                    <a:pt x="566" y="659"/>
                  </a:lnTo>
                  <a:lnTo>
                    <a:pt x="566" y="657"/>
                  </a:lnTo>
                  <a:lnTo>
                    <a:pt x="568" y="657"/>
                  </a:lnTo>
                  <a:lnTo>
                    <a:pt x="568" y="655"/>
                  </a:lnTo>
                  <a:lnTo>
                    <a:pt x="570" y="655"/>
                  </a:lnTo>
                  <a:lnTo>
                    <a:pt x="570" y="657"/>
                  </a:lnTo>
                  <a:lnTo>
                    <a:pt x="572" y="657"/>
                  </a:lnTo>
                  <a:lnTo>
                    <a:pt x="572" y="655"/>
                  </a:lnTo>
                  <a:lnTo>
                    <a:pt x="570" y="655"/>
                  </a:lnTo>
                  <a:lnTo>
                    <a:pt x="568" y="655"/>
                  </a:lnTo>
                  <a:lnTo>
                    <a:pt x="568" y="653"/>
                  </a:lnTo>
                  <a:lnTo>
                    <a:pt x="570" y="653"/>
                  </a:lnTo>
                  <a:lnTo>
                    <a:pt x="570" y="651"/>
                  </a:lnTo>
                  <a:lnTo>
                    <a:pt x="570" y="649"/>
                  </a:lnTo>
                  <a:lnTo>
                    <a:pt x="570" y="651"/>
                  </a:lnTo>
                  <a:lnTo>
                    <a:pt x="568" y="651"/>
                  </a:lnTo>
                  <a:lnTo>
                    <a:pt x="568" y="653"/>
                  </a:lnTo>
                  <a:lnTo>
                    <a:pt x="566" y="653"/>
                  </a:lnTo>
                  <a:lnTo>
                    <a:pt x="566" y="655"/>
                  </a:lnTo>
                  <a:lnTo>
                    <a:pt x="566" y="657"/>
                  </a:lnTo>
                  <a:lnTo>
                    <a:pt x="566" y="659"/>
                  </a:lnTo>
                  <a:lnTo>
                    <a:pt x="565" y="659"/>
                  </a:lnTo>
                  <a:lnTo>
                    <a:pt x="565" y="661"/>
                  </a:lnTo>
                  <a:lnTo>
                    <a:pt x="563" y="661"/>
                  </a:lnTo>
                  <a:lnTo>
                    <a:pt x="563" y="659"/>
                  </a:lnTo>
                  <a:lnTo>
                    <a:pt x="563" y="657"/>
                  </a:lnTo>
                  <a:lnTo>
                    <a:pt x="561" y="657"/>
                  </a:lnTo>
                  <a:lnTo>
                    <a:pt x="561" y="655"/>
                  </a:lnTo>
                  <a:lnTo>
                    <a:pt x="561" y="653"/>
                  </a:lnTo>
                  <a:lnTo>
                    <a:pt x="559" y="653"/>
                  </a:lnTo>
                  <a:lnTo>
                    <a:pt x="559" y="651"/>
                  </a:lnTo>
                  <a:lnTo>
                    <a:pt x="561" y="651"/>
                  </a:lnTo>
                  <a:lnTo>
                    <a:pt x="561" y="653"/>
                  </a:lnTo>
                  <a:lnTo>
                    <a:pt x="563" y="655"/>
                  </a:lnTo>
                  <a:lnTo>
                    <a:pt x="563" y="653"/>
                  </a:lnTo>
                  <a:lnTo>
                    <a:pt x="561" y="653"/>
                  </a:lnTo>
                  <a:lnTo>
                    <a:pt x="563" y="653"/>
                  </a:lnTo>
                  <a:lnTo>
                    <a:pt x="561" y="653"/>
                  </a:lnTo>
                  <a:lnTo>
                    <a:pt x="561" y="651"/>
                  </a:lnTo>
                  <a:lnTo>
                    <a:pt x="563" y="651"/>
                  </a:lnTo>
                  <a:lnTo>
                    <a:pt x="563" y="653"/>
                  </a:lnTo>
                  <a:lnTo>
                    <a:pt x="565" y="653"/>
                  </a:lnTo>
                  <a:lnTo>
                    <a:pt x="566" y="653"/>
                  </a:lnTo>
                  <a:lnTo>
                    <a:pt x="565" y="653"/>
                  </a:lnTo>
                  <a:lnTo>
                    <a:pt x="563" y="651"/>
                  </a:lnTo>
                  <a:lnTo>
                    <a:pt x="565" y="651"/>
                  </a:lnTo>
                  <a:lnTo>
                    <a:pt x="563" y="651"/>
                  </a:lnTo>
                  <a:lnTo>
                    <a:pt x="563" y="649"/>
                  </a:lnTo>
                  <a:lnTo>
                    <a:pt x="561" y="649"/>
                  </a:lnTo>
                  <a:lnTo>
                    <a:pt x="559" y="651"/>
                  </a:lnTo>
                  <a:lnTo>
                    <a:pt x="559" y="649"/>
                  </a:lnTo>
                  <a:lnTo>
                    <a:pt x="559" y="647"/>
                  </a:lnTo>
                  <a:lnTo>
                    <a:pt x="559" y="645"/>
                  </a:lnTo>
                  <a:lnTo>
                    <a:pt x="559" y="647"/>
                  </a:lnTo>
                  <a:lnTo>
                    <a:pt x="559" y="649"/>
                  </a:lnTo>
                  <a:lnTo>
                    <a:pt x="557" y="649"/>
                  </a:lnTo>
                  <a:lnTo>
                    <a:pt x="557" y="647"/>
                  </a:lnTo>
                  <a:lnTo>
                    <a:pt x="555" y="647"/>
                  </a:lnTo>
                  <a:lnTo>
                    <a:pt x="555" y="645"/>
                  </a:lnTo>
                  <a:lnTo>
                    <a:pt x="557" y="645"/>
                  </a:lnTo>
                  <a:lnTo>
                    <a:pt x="555" y="645"/>
                  </a:lnTo>
                  <a:lnTo>
                    <a:pt x="553" y="645"/>
                  </a:lnTo>
                  <a:lnTo>
                    <a:pt x="555" y="645"/>
                  </a:lnTo>
                  <a:lnTo>
                    <a:pt x="555" y="643"/>
                  </a:lnTo>
                  <a:lnTo>
                    <a:pt x="553" y="645"/>
                  </a:lnTo>
                  <a:lnTo>
                    <a:pt x="553" y="643"/>
                  </a:lnTo>
                  <a:lnTo>
                    <a:pt x="553" y="641"/>
                  </a:lnTo>
                  <a:lnTo>
                    <a:pt x="555" y="641"/>
                  </a:lnTo>
                  <a:lnTo>
                    <a:pt x="555" y="643"/>
                  </a:lnTo>
                  <a:lnTo>
                    <a:pt x="555" y="641"/>
                  </a:lnTo>
                  <a:lnTo>
                    <a:pt x="557" y="641"/>
                  </a:lnTo>
                  <a:lnTo>
                    <a:pt x="559" y="641"/>
                  </a:lnTo>
                  <a:lnTo>
                    <a:pt x="559" y="643"/>
                  </a:lnTo>
                  <a:lnTo>
                    <a:pt x="561" y="643"/>
                  </a:lnTo>
                  <a:lnTo>
                    <a:pt x="561" y="645"/>
                  </a:lnTo>
                  <a:lnTo>
                    <a:pt x="563" y="645"/>
                  </a:lnTo>
                  <a:lnTo>
                    <a:pt x="565" y="647"/>
                  </a:lnTo>
                  <a:lnTo>
                    <a:pt x="566" y="647"/>
                  </a:lnTo>
                  <a:lnTo>
                    <a:pt x="566" y="645"/>
                  </a:lnTo>
                  <a:lnTo>
                    <a:pt x="565" y="645"/>
                  </a:lnTo>
                  <a:lnTo>
                    <a:pt x="563" y="645"/>
                  </a:lnTo>
                  <a:lnTo>
                    <a:pt x="565" y="645"/>
                  </a:lnTo>
                  <a:lnTo>
                    <a:pt x="563" y="645"/>
                  </a:lnTo>
                  <a:lnTo>
                    <a:pt x="563" y="643"/>
                  </a:lnTo>
                  <a:lnTo>
                    <a:pt x="563" y="645"/>
                  </a:lnTo>
                  <a:lnTo>
                    <a:pt x="561" y="645"/>
                  </a:lnTo>
                  <a:lnTo>
                    <a:pt x="561" y="643"/>
                  </a:lnTo>
                  <a:lnTo>
                    <a:pt x="561" y="641"/>
                  </a:lnTo>
                  <a:lnTo>
                    <a:pt x="559" y="641"/>
                  </a:lnTo>
                  <a:lnTo>
                    <a:pt x="559" y="639"/>
                  </a:lnTo>
                  <a:lnTo>
                    <a:pt x="559" y="638"/>
                  </a:lnTo>
                  <a:lnTo>
                    <a:pt x="561" y="638"/>
                  </a:lnTo>
                  <a:lnTo>
                    <a:pt x="561" y="639"/>
                  </a:lnTo>
                  <a:lnTo>
                    <a:pt x="563" y="639"/>
                  </a:lnTo>
                  <a:lnTo>
                    <a:pt x="565" y="639"/>
                  </a:lnTo>
                  <a:lnTo>
                    <a:pt x="565" y="641"/>
                  </a:lnTo>
                  <a:lnTo>
                    <a:pt x="566" y="641"/>
                  </a:lnTo>
                  <a:lnTo>
                    <a:pt x="565" y="639"/>
                  </a:lnTo>
                  <a:lnTo>
                    <a:pt x="565" y="638"/>
                  </a:lnTo>
                  <a:lnTo>
                    <a:pt x="566" y="638"/>
                  </a:lnTo>
                  <a:lnTo>
                    <a:pt x="565" y="638"/>
                  </a:lnTo>
                  <a:lnTo>
                    <a:pt x="565" y="636"/>
                  </a:lnTo>
                  <a:lnTo>
                    <a:pt x="565" y="638"/>
                  </a:lnTo>
                  <a:lnTo>
                    <a:pt x="563" y="638"/>
                  </a:lnTo>
                  <a:lnTo>
                    <a:pt x="561" y="638"/>
                  </a:lnTo>
                  <a:lnTo>
                    <a:pt x="559" y="638"/>
                  </a:lnTo>
                  <a:lnTo>
                    <a:pt x="559" y="636"/>
                  </a:lnTo>
                  <a:lnTo>
                    <a:pt x="559" y="634"/>
                  </a:lnTo>
                  <a:lnTo>
                    <a:pt x="561" y="634"/>
                  </a:lnTo>
                  <a:lnTo>
                    <a:pt x="563" y="634"/>
                  </a:lnTo>
                  <a:lnTo>
                    <a:pt x="563" y="632"/>
                  </a:lnTo>
                  <a:lnTo>
                    <a:pt x="561" y="632"/>
                  </a:lnTo>
                  <a:lnTo>
                    <a:pt x="559" y="634"/>
                  </a:lnTo>
                  <a:lnTo>
                    <a:pt x="559" y="632"/>
                  </a:lnTo>
                  <a:lnTo>
                    <a:pt x="559" y="630"/>
                  </a:lnTo>
                  <a:lnTo>
                    <a:pt x="561" y="628"/>
                  </a:lnTo>
                  <a:lnTo>
                    <a:pt x="563" y="628"/>
                  </a:lnTo>
                  <a:lnTo>
                    <a:pt x="563" y="630"/>
                  </a:lnTo>
                  <a:lnTo>
                    <a:pt x="565" y="628"/>
                  </a:lnTo>
                  <a:lnTo>
                    <a:pt x="565" y="630"/>
                  </a:lnTo>
                  <a:lnTo>
                    <a:pt x="565" y="632"/>
                  </a:lnTo>
                  <a:lnTo>
                    <a:pt x="566" y="632"/>
                  </a:lnTo>
                  <a:lnTo>
                    <a:pt x="568" y="632"/>
                  </a:lnTo>
                  <a:lnTo>
                    <a:pt x="568" y="634"/>
                  </a:lnTo>
                  <a:lnTo>
                    <a:pt x="568" y="632"/>
                  </a:lnTo>
                  <a:lnTo>
                    <a:pt x="566" y="632"/>
                  </a:lnTo>
                  <a:lnTo>
                    <a:pt x="566" y="630"/>
                  </a:lnTo>
                  <a:lnTo>
                    <a:pt x="566" y="628"/>
                  </a:lnTo>
                  <a:lnTo>
                    <a:pt x="565" y="628"/>
                  </a:lnTo>
                  <a:lnTo>
                    <a:pt x="563" y="628"/>
                  </a:lnTo>
                  <a:lnTo>
                    <a:pt x="563" y="626"/>
                  </a:lnTo>
                  <a:lnTo>
                    <a:pt x="563" y="624"/>
                  </a:lnTo>
                  <a:lnTo>
                    <a:pt x="563" y="622"/>
                  </a:lnTo>
                  <a:lnTo>
                    <a:pt x="563" y="620"/>
                  </a:lnTo>
                  <a:lnTo>
                    <a:pt x="563" y="622"/>
                  </a:lnTo>
                  <a:lnTo>
                    <a:pt x="565" y="622"/>
                  </a:lnTo>
                  <a:lnTo>
                    <a:pt x="565" y="624"/>
                  </a:lnTo>
                  <a:lnTo>
                    <a:pt x="566" y="624"/>
                  </a:lnTo>
                  <a:lnTo>
                    <a:pt x="565" y="622"/>
                  </a:lnTo>
                  <a:lnTo>
                    <a:pt x="565" y="620"/>
                  </a:lnTo>
                  <a:lnTo>
                    <a:pt x="565" y="618"/>
                  </a:lnTo>
                  <a:lnTo>
                    <a:pt x="563" y="618"/>
                  </a:lnTo>
                  <a:lnTo>
                    <a:pt x="563" y="616"/>
                  </a:lnTo>
                  <a:lnTo>
                    <a:pt x="565" y="616"/>
                  </a:lnTo>
                  <a:lnTo>
                    <a:pt x="565" y="614"/>
                  </a:lnTo>
                  <a:lnTo>
                    <a:pt x="565" y="616"/>
                  </a:lnTo>
                  <a:lnTo>
                    <a:pt x="566" y="616"/>
                  </a:lnTo>
                  <a:lnTo>
                    <a:pt x="566" y="614"/>
                  </a:lnTo>
                  <a:lnTo>
                    <a:pt x="565" y="614"/>
                  </a:lnTo>
                  <a:lnTo>
                    <a:pt x="563" y="614"/>
                  </a:lnTo>
                  <a:lnTo>
                    <a:pt x="563" y="616"/>
                  </a:lnTo>
                  <a:lnTo>
                    <a:pt x="563" y="618"/>
                  </a:lnTo>
                  <a:lnTo>
                    <a:pt x="563" y="620"/>
                  </a:lnTo>
                  <a:lnTo>
                    <a:pt x="561" y="620"/>
                  </a:lnTo>
                  <a:lnTo>
                    <a:pt x="561" y="622"/>
                  </a:lnTo>
                  <a:lnTo>
                    <a:pt x="561" y="624"/>
                  </a:lnTo>
                  <a:lnTo>
                    <a:pt x="561" y="626"/>
                  </a:lnTo>
                  <a:lnTo>
                    <a:pt x="561" y="628"/>
                  </a:lnTo>
                  <a:lnTo>
                    <a:pt x="559" y="628"/>
                  </a:lnTo>
                  <a:lnTo>
                    <a:pt x="559" y="626"/>
                  </a:lnTo>
                  <a:lnTo>
                    <a:pt x="557" y="624"/>
                  </a:lnTo>
                  <a:lnTo>
                    <a:pt x="557" y="622"/>
                  </a:lnTo>
                  <a:lnTo>
                    <a:pt x="557" y="620"/>
                  </a:lnTo>
                  <a:lnTo>
                    <a:pt x="557" y="618"/>
                  </a:lnTo>
                  <a:lnTo>
                    <a:pt x="557" y="616"/>
                  </a:lnTo>
                  <a:lnTo>
                    <a:pt x="557" y="614"/>
                  </a:lnTo>
                  <a:lnTo>
                    <a:pt x="557" y="613"/>
                  </a:lnTo>
                  <a:lnTo>
                    <a:pt x="559" y="613"/>
                  </a:lnTo>
                  <a:lnTo>
                    <a:pt x="557" y="613"/>
                  </a:lnTo>
                  <a:lnTo>
                    <a:pt x="557" y="611"/>
                  </a:lnTo>
                  <a:lnTo>
                    <a:pt x="557" y="609"/>
                  </a:lnTo>
                  <a:lnTo>
                    <a:pt x="559" y="609"/>
                  </a:lnTo>
                  <a:lnTo>
                    <a:pt x="561" y="609"/>
                  </a:lnTo>
                  <a:lnTo>
                    <a:pt x="563" y="609"/>
                  </a:lnTo>
                  <a:lnTo>
                    <a:pt x="563" y="607"/>
                  </a:lnTo>
                  <a:lnTo>
                    <a:pt x="561" y="607"/>
                  </a:lnTo>
                  <a:lnTo>
                    <a:pt x="559" y="609"/>
                  </a:lnTo>
                  <a:lnTo>
                    <a:pt x="559" y="607"/>
                  </a:lnTo>
                  <a:lnTo>
                    <a:pt x="557" y="607"/>
                  </a:lnTo>
                  <a:lnTo>
                    <a:pt x="559" y="607"/>
                  </a:lnTo>
                  <a:lnTo>
                    <a:pt x="557" y="607"/>
                  </a:lnTo>
                  <a:lnTo>
                    <a:pt x="557" y="605"/>
                  </a:lnTo>
                  <a:lnTo>
                    <a:pt x="559" y="605"/>
                  </a:lnTo>
                  <a:lnTo>
                    <a:pt x="559" y="603"/>
                  </a:lnTo>
                  <a:lnTo>
                    <a:pt x="561" y="603"/>
                  </a:lnTo>
                  <a:lnTo>
                    <a:pt x="563" y="603"/>
                  </a:lnTo>
                  <a:lnTo>
                    <a:pt x="563" y="605"/>
                  </a:lnTo>
                  <a:lnTo>
                    <a:pt x="565" y="605"/>
                  </a:lnTo>
                  <a:lnTo>
                    <a:pt x="563" y="605"/>
                  </a:lnTo>
                  <a:lnTo>
                    <a:pt x="563" y="603"/>
                  </a:lnTo>
                  <a:lnTo>
                    <a:pt x="563" y="601"/>
                  </a:lnTo>
                  <a:lnTo>
                    <a:pt x="565" y="601"/>
                  </a:lnTo>
                  <a:lnTo>
                    <a:pt x="563" y="601"/>
                  </a:lnTo>
                  <a:lnTo>
                    <a:pt x="563" y="599"/>
                  </a:lnTo>
                  <a:lnTo>
                    <a:pt x="561" y="599"/>
                  </a:lnTo>
                  <a:lnTo>
                    <a:pt x="563" y="599"/>
                  </a:lnTo>
                  <a:lnTo>
                    <a:pt x="563" y="597"/>
                  </a:lnTo>
                  <a:lnTo>
                    <a:pt x="561" y="597"/>
                  </a:lnTo>
                  <a:lnTo>
                    <a:pt x="561" y="599"/>
                  </a:lnTo>
                  <a:lnTo>
                    <a:pt x="559" y="599"/>
                  </a:lnTo>
                  <a:lnTo>
                    <a:pt x="559" y="597"/>
                  </a:lnTo>
                  <a:lnTo>
                    <a:pt x="559" y="595"/>
                  </a:lnTo>
                  <a:lnTo>
                    <a:pt x="557" y="595"/>
                  </a:lnTo>
                  <a:lnTo>
                    <a:pt x="557" y="593"/>
                  </a:lnTo>
                  <a:lnTo>
                    <a:pt x="555" y="593"/>
                  </a:lnTo>
                  <a:lnTo>
                    <a:pt x="557" y="591"/>
                  </a:lnTo>
                  <a:lnTo>
                    <a:pt x="555" y="591"/>
                  </a:lnTo>
                  <a:lnTo>
                    <a:pt x="555" y="593"/>
                  </a:lnTo>
                  <a:lnTo>
                    <a:pt x="553" y="591"/>
                  </a:lnTo>
                  <a:lnTo>
                    <a:pt x="555" y="591"/>
                  </a:lnTo>
                  <a:lnTo>
                    <a:pt x="555" y="590"/>
                  </a:lnTo>
                  <a:lnTo>
                    <a:pt x="557" y="590"/>
                  </a:lnTo>
                  <a:lnTo>
                    <a:pt x="557" y="591"/>
                  </a:lnTo>
                  <a:lnTo>
                    <a:pt x="559" y="591"/>
                  </a:lnTo>
                  <a:lnTo>
                    <a:pt x="559" y="593"/>
                  </a:lnTo>
                  <a:lnTo>
                    <a:pt x="559" y="595"/>
                  </a:lnTo>
                  <a:lnTo>
                    <a:pt x="561" y="595"/>
                  </a:lnTo>
                  <a:lnTo>
                    <a:pt x="561" y="597"/>
                  </a:lnTo>
                  <a:lnTo>
                    <a:pt x="561" y="595"/>
                  </a:lnTo>
                  <a:lnTo>
                    <a:pt x="561" y="593"/>
                  </a:lnTo>
                  <a:lnTo>
                    <a:pt x="559" y="593"/>
                  </a:lnTo>
                  <a:lnTo>
                    <a:pt x="559" y="591"/>
                  </a:lnTo>
                  <a:lnTo>
                    <a:pt x="561" y="591"/>
                  </a:lnTo>
                  <a:lnTo>
                    <a:pt x="563" y="591"/>
                  </a:lnTo>
                  <a:lnTo>
                    <a:pt x="565" y="591"/>
                  </a:lnTo>
                  <a:lnTo>
                    <a:pt x="566" y="591"/>
                  </a:lnTo>
                  <a:lnTo>
                    <a:pt x="566" y="593"/>
                  </a:lnTo>
                  <a:lnTo>
                    <a:pt x="566" y="591"/>
                  </a:lnTo>
                  <a:lnTo>
                    <a:pt x="568" y="591"/>
                  </a:lnTo>
                  <a:lnTo>
                    <a:pt x="566" y="593"/>
                  </a:lnTo>
                  <a:lnTo>
                    <a:pt x="568" y="593"/>
                  </a:lnTo>
                  <a:lnTo>
                    <a:pt x="570" y="593"/>
                  </a:lnTo>
                  <a:lnTo>
                    <a:pt x="570" y="595"/>
                  </a:lnTo>
                  <a:lnTo>
                    <a:pt x="570" y="597"/>
                  </a:lnTo>
                  <a:lnTo>
                    <a:pt x="570" y="595"/>
                  </a:lnTo>
                  <a:lnTo>
                    <a:pt x="572" y="595"/>
                  </a:lnTo>
                  <a:lnTo>
                    <a:pt x="574" y="595"/>
                  </a:lnTo>
                  <a:lnTo>
                    <a:pt x="576" y="593"/>
                  </a:lnTo>
                  <a:lnTo>
                    <a:pt x="574" y="591"/>
                  </a:lnTo>
                  <a:lnTo>
                    <a:pt x="574" y="593"/>
                  </a:lnTo>
                  <a:lnTo>
                    <a:pt x="574" y="595"/>
                  </a:lnTo>
                  <a:lnTo>
                    <a:pt x="572" y="593"/>
                  </a:lnTo>
                  <a:lnTo>
                    <a:pt x="570" y="593"/>
                  </a:lnTo>
                  <a:lnTo>
                    <a:pt x="570" y="591"/>
                  </a:lnTo>
                  <a:lnTo>
                    <a:pt x="570" y="590"/>
                  </a:lnTo>
                  <a:lnTo>
                    <a:pt x="568" y="590"/>
                  </a:lnTo>
                  <a:lnTo>
                    <a:pt x="568" y="588"/>
                  </a:lnTo>
                  <a:lnTo>
                    <a:pt x="570" y="588"/>
                  </a:lnTo>
                  <a:lnTo>
                    <a:pt x="570" y="590"/>
                  </a:lnTo>
                  <a:lnTo>
                    <a:pt x="572" y="590"/>
                  </a:lnTo>
                  <a:lnTo>
                    <a:pt x="572" y="591"/>
                  </a:lnTo>
                  <a:lnTo>
                    <a:pt x="574" y="590"/>
                  </a:lnTo>
                  <a:lnTo>
                    <a:pt x="576" y="591"/>
                  </a:lnTo>
                  <a:lnTo>
                    <a:pt x="576" y="590"/>
                  </a:lnTo>
                  <a:lnTo>
                    <a:pt x="574" y="590"/>
                  </a:lnTo>
                  <a:lnTo>
                    <a:pt x="572" y="590"/>
                  </a:lnTo>
                  <a:lnTo>
                    <a:pt x="572" y="588"/>
                  </a:lnTo>
                  <a:lnTo>
                    <a:pt x="570" y="588"/>
                  </a:lnTo>
                  <a:lnTo>
                    <a:pt x="570" y="586"/>
                  </a:lnTo>
                  <a:lnTo>
                    <a:pt x="568" y="586"/>
                  </a:lnTo>
                  <a:lnTo>
                    <a:pt x="568" y="584"/>
                  </a:lnTo>
                  <a:lnTo>
                    <a:pt x="568" y="582"/>
                  </a:lnTo>
                  <a:lnTo>
                    <a:pt x="568" y="580"/>
                  </a:lnTo>
                  <a:lnTo>
                    <a:pt x="566" y="582"/>
                  </a:lnTo>
                  <a:lnTo>
                    <a:pt x="568" y="582"/>
                  </a:lnTo>
                  <a:lnTo>
                    <a:pt x="566" y="584"/>
                  </a:lnTo>
                  <a:lnTo>
                    <a:pt x="566" y="586"/>
                  </a:lnTo>
                  <a:lnTo>
                    <a:pt x="565" y="588"/>
                  </a:lnTo>
                  <a:lnTo>
                    <a:pt x="563" y="588"/>
                  </a:lnTo>
                  <a:lnTo>
                    <a:pt x="563" y="586"/>
                  </a:lnTo>
                  <a:lnTo>
                    <a:pt x="561" y="586"/>
                  </a:lnTo>
                  <a:lnTo>
                    <a:pt x="559" y="586"/>
                  </a:lnTo>
                  <a:lnTo>
                    <a:pt x="557" y="586"/>
                  </a:lnTo>
                  <a:lnTo>
                    <a:pt x="559" y="586"/>
                  </a:lnTo>
                  <a:lnTo>
                    <a:pt x="557" y="586"/>
                  </a:lnTo>
                  <a:lnTo>
                    <a:pt x="555" y="586"/>
                  </a:lnTo>
                  <a:lnTo>
                    <a:pt x="553" y="586"/>
                  </a:lnTo>
                  <a:lnTo>
                    <a:pt x="553" y="584"/>
                  </a:lnTo>
                  <a:lnTo>
                    <a:pt x="551" y="584"/>
                  </a:lnTo>
                  <a:lnTo>
                    <a:pt x="553" y="584"/>
                  </a:lnTo>
                  <a:lnTo>
                    <a:pt x="553" y="582"/>
                  </a:lnTo>
                  <a:lnTo>
                    <a:pt x="555" y="582"/>
                  </a:lnTo>
                  <a:lnTo>
                    <a:pt x="555" y="584"/>
                  </a:lnTo>
                  <a:lnTo>
                    <a:pt x="555" y="582"/>
                  </a:lnTo>
                  <a:lnTo>
                    <a:pt x="553" y="582"/>
                  </a:lnTo>
                  <a:lnTo>
                    <a:pt x="555" y="580"/>
                  </a:lnTo>
                  <a:lnTo>
                    <a:pt x="555" y="582"/>
                  </a:lnTo>
                  <a:lnTo>
                    <a:pt x="557" y="580"/>
                  </a:lnTo>
                  <a:lnTo>
                    <a:pt x="557" y="582"/>
                  </a:lnTo>
                  <a:lnTo>
                    <a:pt x="559" y="582"/>
                  </a:lnTo>
                  <a:lnTo>
                    <a:pt x="557" y="582"/>
                  </a:lnTo>
                  <a:lnTo>
                    <a:pt x="557" y="584"/>
                  </a:lnTo>
                  <a:lnTo>
                    <a:pt x="559" y="584"/>
                  </a:lnTo>
                  <a:lnTo>
                    <a:pt x="559" y="586"/>
                  </a:lnTo>
                  <a:lnTo>
                    <a:pt x="561" y="586"/>
                  </a:lnTo>
                  <a:lnTo>
                    <a:pt x="559" y="584"/>
                  </a:lnTo>
                  <a:lnTo>
                    <a:pt x="561" y="584"/>
                  </a:lnTo>
                  <a:lnTo>
                    <a:pt x="561" y="582"/>
                  </a:lnTo>
                  <a:lnTo>
                    <a:pt x="561" y="584"/>
                  </a:lnTo>
                  <a:lnTo>
                    <a:pt x="561" y="582"/>
                  </a:lnTo>
                  <a:lnTo>
                    <a:pt x="559" y="582"/>
                  </a:lnTo>
                  <a:lnTo>
                    <a:pt x="561" y="582"/>
                  </a:lnTo>
                  <a:lnTo>
                    <a:pt x="563" y="582"/>
                  </a:lnTo>
                  <a:lnTo>
                    <a:pt x="561" y="582"/>
                  </a:lnTo>
                  <a:lnTo>
                    <a:pt x="563" y="580"/>
                  </a:lnTo>
                  <a:lnTo>
                    <a:pt x="561" y="580"/>
                  </a:lnTo>
                  <a:lnTo>
                    <a:pt x="561" y="582"/>
                  </a:lnTo>
                  <a:lnTo>
                    <a:pt x="559" y="582"/>
                  </a:lnTo>
                  <a:lnTo>
                    <a:pt x="559" y="580"/>
                  </a:lnTo>
                  <a:lnTo>
                    <a:pt x="557" y="580"/>
                  </a:lnTo>
                  <a:lnTo>
                    <a:pt x="557" y="578"/>
                  </a:lnTo>
                  <a:lnTo>
                    <a:pt x="555" y="578"/>
                  </a:lnTo>
                  <a:lnTo>
                    <a:pt x="555" y="576"/>
                  </a:lnTo>
                  <a:lnTo>
                    <a:pt x="557" y="576"/>
                  </a:lnTo>
                  <a:lnTo>
                    <a:pt x="557" y="574"/>
                  </a:lnTo>
                  <a:lnTo>
                    <a:pt x="559" y="574"/>
                  </a:lnTo>
                  <a:lnTo>
                    <a:pt x="559" y="572"/>
                  </a:lnTo>
                  <a:lnTo>
                    <a:pt x="561" y="572"/>
                  </a:lnTo>
                  <a:lnTo>
                    <a:pt x="561" y="574"/>
                  </a:lnTo>
                  <a:lnTo>
                    <a:pt x="563" y="574"/>
                  </a:lnTo>
                  <a:lnTo>
                    <a:pt x="561" y="574"/>
                  </a:lnTo>
                  <a:lnTo>
                    <a:pt x="561" y="572"/>
                  </a:lnTo>
                  <a:lnTo>
                    <a:pt x="563" y="572"/>
                  </a:lnTo>
                  <a:lnTo>
                    <a:pt x="565" y="572"/>
                  </a:lnTo>
                  <a:lnTo>
                    <a:pt x="565" y="574"/>
                  </a:lnTo>
                  <a:lnTo>
                    <a:pt x="565" y="572"/>
                  </a:lnTo>
                  <a:lnTo>
                    <a:pt x="565" y="570"/>
                  </a:lnTo>
                  <a:lnTo>
                    <a:pt x="563" y="570"/>
                  </a:lnTo>
                  <a:lnTo>
                    <a:pt x="565" y="568"/>
                  </a:lnTo>
                  <a:lnTo>
                    <a:pt x="563" y="567"/>
                  </a:lnTo>
                  <a:lnTo>
                    <a:pt x="561" y="567"/>
                  </a:lnTo>
                  <a:lnTo>
                    <a:pt x="561" y="565"/>
                  </a:lnTo>
                  <a:lnTo>
                    <a:pt x="561" y="563"/>
                  </a:lnTo>
                  <a:lnTo>
                    <a:pt x="563" y="563"/>
                  </a:lnTo>
                  <a:lnTo>
                    <a:pt x="561" y="563"/>
                  </a:lnTo>
                  <a:lnTo>
                    <a:pt x="561" y="565"/>
                  </a:lnTo>
                  <a:lnTo>
                    <a:pt x="559" y="563"/>
                  </a:lnTo>
                  <a:lnTo>
                    <a:pt x="559" y="561"/>
                  </a:lnTo>
                  <a:lnTo>
                    <a:pt x="559" y="563"/>
                  </a:lnTo>
                  <a:lnTo>
                    <a:pt x="557" y="563"/>
                  </a:lnTo>
                  <a:lnTo>
                    <a:pt x="557" y="561"/>
                  </a:lnTo>
                  <a:lnTo>
                    <a:pt x="555" y="561"/>
                  </a:lnTo>
                  <a:lnTo>
                    <a:pt x="555" y="563"/>
                  </a:lnTo>
                  <a:lnTo>
                    <a:pt x="557" y="563"/>
                  </a:lnTo>
                  <a:lnTo>
                    <a:pt x="555" y="563"/>
                  </a:lnTo>
                  <a:lnTo>
                    <a:pt x="553" y="563"/>
                  </a:lnTo>
                  <a:lnTo>
                    <a:pt x="553" y="565"/>
                  </a:lnTo>
                  <a:lnTo>
                    <a:pt x="555" y="563"/>
                  </a:lnTo>
                  <a:lnTo>
                    <a:pt x="555" y="565"/>
                  </a:lnTo>
                  <a:lnTo>
                    <a:pt x="557" y="565"/>
                  </a:lnTo>
                  <a:lnTo>
                    <a:pt x="555" y="565"/>
                  </a:lnTo>
                  <a:lnTo>
                    <a:pt x="553" y="565"/>
                  </a:lnTo>
                  <a:lnTo>
                    <a:pt x="553" y="563"/>
                  </a:lnTo>
                  <a:lnTo>
                    <a:pt x="551" y="563"/>
                  </a:lnTo>
                  <a:lnTo>
                    <a:pt x="549" y="563"/>
                  </a:lnTo>
                  <a:lnTo>
                    <a:pt x="549" y="561"/>
                  </a:lnTo>
                  <a:lnTo>
                    <a:pt x="547" y="561"/>
                  </a:lnTo>
                  <a:lnTo>
                    <a:pt x="547" y="559"/>
                  </a:lnTo>
                  <a:lnTo>
                    <a:pt x="547" y="557"/>
                  </a:lnTo>
                  <a:lnTo>
                    <a:pt x="549" y="557"/>
                  </a:lnTo>
                  <a:lnTo>
                    <a:pt x="549" y="555"/>
                  </a:lnTo>
                  <a:lnTo>
                    <a:pt x="547" y="555"/>
                  </a:lnTo>
                  <a:lnTo>
                    <a:pt x="547" y="557"/>
                  </a:lnTo>
                  <a:lnTo>
                    <a:pt x="545" y="557"/>
                  </a:lnTo>
                  <a:lnTo>
                    <a:pt x="545" y="559"/>
                  </a:lnTo>
                  <a:lnTo>
                    <a:pt x="543" y="559"/>
                  </a:lnTo>
                  <a:lnTo>
                    <a:pt x="542" y="559"/>
                  </a:lnTo>
                  <a:lnTo>
                    <a:pt x="540" y="561"/>
                  </a:lnTo>
                  <a:lnTo>
                    <a:pt x="538" y="561"/>
                  </a:lnTo>
                  <a:lnTo>
                    <a:pt x="538" y="563"/>
                  </a:lnTo>
                  <a:lnTo>
                    <a:pt x="538" y="561"/>
                  </a:lnTo>
                  <a:lnTo>
                    <a:pt x="540" y="561"/>
                  </a:lnTo>
                  <a:lnTo>
                    <a:pt x="542" y="561"/>
                  </a:lnTo>
                  <a:lnTo>
                    <a:pt x="540" y="563"/>
                  </a:lnTo>
                  <a:lnTo>
                    <a:pt x="542" y="563"/>
                  </a:lnTo>
                  <a:lnTo>
                    <a:pt x="542" y="565"/>
                  </a:lnTo>
                  <a:lnTo>
                    <a:pt x="542" y="567"/>
                  </a:lnTo>
                  <a:lnTo>
                    <a:pt x="540" y="567"/>
                  </a:lnTo>
                  <a:lnTo>
                    <a:pt x="538" y="565"/>
                  </a:lnTo>
                  <a:lnTo>
                    <a:pt x="538" y="563"/>
                  </a:lnTo>
                  <a:lnTo>
                    <a:pt x="536" y="563"/>
                  </a:lnTo>
                  <a:lnTo>
                    <a:pt x="536" y="561"/>
                  </a:lnTo>
                  <a:lnTo>
                    <a:pt x="536" y="559"/>
                  </a:lnTo>
                  <a:lnTo>
                    <a:pt x="538" y="559"/>
                  </a:lnTo>
                  <a:lnTo>
                    <a:pt x="538" y="557"/>
                  </a:lnTo>
                  <a:lnTo>
                    <a:pt x="540" y="557"/>
                  </a:lnTo>
                  <a:lnTo>
                    <a:pt x="542" y="555"/>
                  </a:lnTo>
                  <a:lnTo>
                    <a:pt x="542" y="553"/>
                  </a:lnTo>
                  <a:lnTo>
                    <a:pt x="543" y="553"/>
                  </a:lnTo>
                  <a:lnTo>
                    <a:pt x="545" y="551"/>
                  </a:lnTo>
                  <a:lnTo>
                    <a:pt x="545" y="553"/>
                  </a:lnTo>
                  <a:lnTo>
                    <a:pt x="547" y="553"/>
                  </a:lnTo>
                  <a:lnTo>
                    <a:pt x="547" y="551"/>
                  </a:lnTo>
                  <a:lnTo>
                    <a:pt x="545" y="551"/>
                  </a:lnTo>
                  <a:lnTo>
                    <a:pt x="545" y="549"/>
                  </a:lnTo>
                  <a:lnTo>
                    <a:pt x="547" y="549"/>
                  </a:lnTo>
                  <a:lnTo>
                    <a:pt x="549" y="551"/>
                  </a:lnTo>
                  <a:lnTo>
                    <a:pt x="549" y="549"/>
                  </a:lnTo>
                  <a:lnTo>
                    <a:pt x="549" y="547"/>
                  </a:lnTo>
                  <a:lnTo>
                    <a:pt x="551" y="547"/>
                  </a:lnTo>
                  <a:lnTo>
                    <a:pt x="551" y="549"/>
                  </a:lnTo>
                  <a:lnTo>
                    <a:pt x="551" y="547"/>
                  </a:lnTo>
                  <a:lnTo>
                    <a:pt x="551" y="545"/>
                  </a:lnTo>
                  <a:lnTo>
                    <a:pt x="553" y="545"/>
                  </a:lnTo>
                  <a:lnTo>
                    <a:pt x="551" y="545"/>
                  </a:lnTo>
                  <a:lnTo>
                    <a:pt x="553" y="543"/>
                  </a:lnTo>
                  <a:lnTo>
                    <a:pt x="553" y="540"/>
                  </a:lnTo>
                  <a:lnTo>
                    <a:pt x="555" y="542"/>
                  </a:lnTo>
                  <a:lnTo>
                    <a:pt x="555" y="540"/>
                  </a:lnTo>
                  <a:lnTo>
                    <a:pt x="555" y="542"/>
                  </a:lnTo>
                  <a:lnTo>
                    <a:pt x="555" y="543"/>
                  </a:lnTo>
                  <a:lnTo>
                    <a:pt x="555" y="542"/>
                  </a:lnTo>
                  <a:lnTo>
                    <a:pt x="557" y="542"/>
                  </a:lnTo>
                  <a:lnTo>
                    <a:pt x="557" y="543"/>
                  </a:lnTo>
                  <a:lnTo>
                    <a:pt x="557" y="545"/>
                  </a:lnTo>
                  <a:lnTo>
                    <a:pt x="557" y="543"/>
                  </a:lnTo>
                  <a:lnTo>
                    <a:pt x="557" y="542"/>
                  </a:lnTo>
                  <a:lnTo>
                    <a:pt x="557" y="540"/>
                  </a:lnTo>
                  <a:lnTo>
                    <a:pt x="559" y="540"/>
                  </a:lnTo>
                  <a:lnTo>
                    <a:pt x="561" y="540"/>
                  </a:lnTo>
                  <a:lnTo>
                    <a:pt x="563" y="540"/>
                  </a:lnTo>
                  <a:lnTo>
                    <a:pt x="563" y="542"/>
                  </a:lnTo>
                  <a:lnTo>
                    <a:pt x="561" y="542"/>
                  </a:lnTo>
                  <a:lnTo>
                    <a:pt x="563" y="542"/>
                  </a:lnTo>
                  <a:lnTo>
                    <a:pt x="561" y="542"/>
                  </a:lnTo>
                  <a:lnTo>
                    <a:pt x="561" y="543"/>
                  </a:lnTo>
                  <a:lnTo>
                    <a:pt x="563" y="542"/>
                  </a:lnTo>
                  <a:lnTo>
                    <a:pt x="563" y="543"/>
                  </a:lnTo>
                  <a:lnTo>
                    <a:pt x="561" y="543"/>
                  </a:lnTo>
                  <a:lnTo>
                    <a:pt x="561" y="545"/>
                  </a:lnTo>
                  <a:lnTo>
                    <a:pt x="563" y="545"/>
                  </a:lnTo>
                  <a:lnTo>
                    <a:pt x="563" y="547"/>
                  </a:lnTo>
                  <a:lnTo>
                    <a:pt x="561" y="547"/>
                  </a:lnTo>
                  <a:lnTo>
                    <a:pt x="563" y="547"/>
                  </a:lnTo>
                  <a:lnTo>
                    <a:pt x="563" y="545"/>
                  </a:lnTo>
                  <a:lnTo>
                    <a:pt x="563" y="543"/>
                  </a:lnTo>
                  <a:lnTo>
                    <a:pt x="565" y="545"/>
                  </a:lnTo>
                  <a:lnTo>
                    <a:pt x="565" y="547"/>
                  </a:lnTo>
                  <a:lnTo>
                    <a:pt x="563" y="547"/>
                  </a:lnTo>
                  <a:lnTo>
                    <a:pt x="561" y="549"/>
                  </a:lnTo>
                  <a:lnTo>
                    <a:pt x="559" y="549"/>
                  </a:lnTo>
                  <a:lnTo>
                    <a:pt x="557" y="549"/>
                  </a:lnTo>
                  <a:lnTo>
                    <a:pt x="557" y="547"/>
                  </a:lnTo>
                  <a:lnTo>
                    <a:pt x="557" y="549"/>
                  </a:lnTo>
                  <a:lnTo>
                    <a:pt x="559" y="549"/>
                  </a:lnTo>
                  <a:lnTo>
                    <a:pt x="561" y="549"/>
                  </a:lnTo>
                  <a:lnTo>
                    <a:pt x="563" y="549"/>
                  </a:lnTo>
                  <a:lnTo>
                    <a:pt x="563" y="551"/>
                  </a:lnTo>
                  <a:lnTo>
                    <a:pt x="565" y="551"/>
                  </a:lnTo>
                  <a:lnTo>
                    <a:pt x="566" y="551"/>
                  </a:lnTo>
                  <a:lnTo>
                    <a:pt x="565" y="551"/>
                  </a:lnTo>
                  <a:lnTo>
                    <a:pt x="565" y="549"/>
                  </a:lnTo>
                  <a:lnTo>
                    <a:pt x="563" y="549"/>
                  </a:lnTo>
                  <a:lnTo>
                    <a:pt x="565" y="547"/>
                  </a:lnTo>
                  <a:lnTo>
                    <a:pt x="566" y="547"/>
                  </a:lnTo>
                  <a:lnTo>
                    <a:pt x="566" y="549"/>
                  </a:lnTo>
                  <a:lnTo>
                    <a:pt x="568" y="551"/>
                  </a:lnTo>
                  <a:lnTo>
                    <a:pt x="566" y="551"/>
                  </a:lnTo>
                  <a:lnTo>
                    <a:pt x="566" y="553"/>
                  </a:lnTo>
                  <a:lnTo>
                    <a:pt x="566" y="555"/>
                  </a:lnTo>
                  <a:lnTo>
                    <a:pt x="565" y="555"/>
                  </a:lnTo>
                  <a:lnTo>
                    <a:pt x="565" y="557"/>
                  </a:lnTo>
                  <a:lnTo>
                    <a:pt x="565" y="559"/>
                  </a:lnTo>
                  <a:lnTo>
                    <a:pt x="566" y="559"/>
                  </a:lnTo>
                  <a:lnTo>
                    <a:pt x="566" y="557"/>
                  </a:lnTo>
                  <a:lnTo>
                    <a:pt x="566" y="555"/>
                  </a:lnTo>
                  <a:lnTo>
                    <a:pt x="568" y="555"/>
                  </a:lnTo>
                  <a:lnTo>
                    <a:pt x="568" y="557"/>
                  </a:lnTo>
                  <a:lnTo>
                    <a:pt x="568" y="555"/>
                  </a:lnTo>
                  <a:lnTo>
                    <a:pt x="568" y="553"/>
                  </a:lnTo>
                  <a:lnTo>
                    <a:pt x="570" y="551"/>
                  </a:lnTo>
                  <a:lnTo>
                    <a:pt x="572" y="551"/>
                  </a:lnTo>
                  <a:lnTo>
                    <a:pt x="570" y="551"/>
                  </a:lnTo>
                  <a:lnTo>
                    <a:pt x="570" y="549"/>
                  </a:lnTo>
                  <a:lnTo>
                    <a:pt x="572" y="547"/>
                  </a:lnTo>
                  <a:lnTo>
                    <a:pt x="572" y="545"/>
                  </a:lnTo>
                  <a:lnTo>
                    <a:pt x="574" y="545"/>
                  </a:lnTo>
                  <a:lnTo>
                    <a:pt x="572" y="545"/>
                  </a:lnTo>
                  <a:lnTo>
                    <a:pt x="570" y="549"/>
                  </a:lnTo>
                  <a:lnTo>
                    <a:pt x="570" y="551"/>
                  </a:lnTo>
                  <a:lnTo>
                    <a:pt x="568" y="551"/>
                  </a:lnTo>
                  <a:lnTo>
                    <a:pt x="568" y="549"/>
                  </a:lnTo>
                  <a:lnTo>
                    <a:pt x="570" y="549"/>
                  </a:lnTo>
                  <a:lnTo>
                    <a:pt x="568" y="549"/>
                  </a:lnTo>
                  <a:lnTo>
                    <a:pt x="570" y="547"/>
                  </a:lnTo>
                  <a:lnTo>
                    <a:pt x="570" y="545"/>
                  </a:lnTo>
                  <a:lnTo>
                    <a:pt x="568" y="545"/>
                  </a:lnTo>
                  <a:lnTo>
                    <a:pt x="568" y="543"/>
                  </a:lnTo>
                  <a:lnTo>
                    <a:pt x="570" y="543"/>
                  </a:lnTo>
                  <a:lnTo>
                    <a:pt x="570" y="542"/>
                  </a:lnTo>
                  <a:lnTo>
                    <a:pt x="572" y="542"/>
                  </a:lnTo>
                  <a:lnTo>
                    <a:pt x="570" y="542"/>
                  </a:lnTo>
                  <a:lnTo>
                    <a:pt x="570" y="540"/>
                  </a:lnTo>
                  <a:lnTo>
                    <a:pt x="574" y="538"/>
                  </a:lnTo>
                  <a:lnTo>
                    <a:pt x="576" y="538"/>
                  </a:lnTo>
                  <a:lnTo>
                    <a:pt x="576" y="536"/>
                  </a:lnTo>
                  <a:lnTo>
                    <a:pt x="574" y="536"/>
                  </a:lnTo>
                  <a:lnTo>
                    <a:pt x="572" y="536"/>
                  </a:lnTo>
                  <a:lnTo>
                    <a:pt x="572" y="538"/>
                  </a:lnTo>
                  <a:lnTo>
                    <a:pt x="570" y="538"/>
                  </a:lnTo>
                  <a:lnTo>
                    <a:pt x="570" y="540"/>
                  </a:lnTo>
                  <a:lnTo>
                    <a:pt x="570" y="538"/>
                  </a:lnTo>
                  <a:lnTo>
                    <a:pt x="570" y="536"/>
                  </a:lnTo>
                  <a:lnTo>
                    <a:pt x="570" y="534"/>
                  </a:lnTo>
                  <a:lnTo>
                    <a:pt x="572" y="532"/>
                  </a:lnTo>
                  <a:lnTo>
                    <a:pt x="572" y="530"/>
                  </a:lnTo>
                  <a:lnTo>
                    <a:pt x="572" y="532"/>
                  </a:lnTo>
                  <a:lnTo>
                    <a:pt x="574" y="530"/>
                  </a:lnTo>
                  <a:lnTo>
                    <a:pt x="574" y="528"/>
                  </a:lnTo>
                  <a:lnTo>
                    <a:pt x="576" y="528"/>
                  </a:lnTo>
                  <a:lnTo>
                    <a:pt x="576" y="530"/>
                  </a:lnTo>
                  <a:lnTo>
                    <a:pt x="578" y="530"/>
                  </a:lnTo>
                  <a:lnTo>
                    <a:pt x="580" y="532"/>
                  </a:lnTo>
                  <a:lnTo>
                    <a:pt x="582" y="532"/>
                  </a:lnTo>
                  <a:lnTo>
                    <a:pt x="582" y="530"/>
                  </a:lnTo>
                  <a:lnTo>
                    <a:pt x="580" y="530"/>
                  </a:lnTo>
                  <a:lnTo>
                    <a:pt x="578" y="530"/>
                  </a:lnTo>
                  <a:lnTo>
                    <a:pt x="576" y="528"/>
                  </a:lnTo>
                  <a:lnTo>
                    <a:pt x="576" y="526"/>
                  </a:lnTo>
                  <a:lnTo>
                    <a:pt x="574" y="528"/>
                  </a:lnTo>
                  <a:lnTo>
                    <a:pt x="572" y="528"/>
                  </a:lnTo>
                  <a:lnTo>
                    <a:pt x="572" y="526"/>
                  </a:lnTo>
                  <a:lnTo>
                    <a:pt x="574" y="526"/>
                  </a:lnTo>
                  <a:lnTo>
                    <a:pt x="574" y="524"/>
                  </a:lnTo>
                  <a:lnTo>
                    <a:pt x="574" y="522"/>
                  </a:lnTo>
                  <a:lnTo>
                    <a:pt x="572" y="522"/>
                  </a:lnTo>
                  <a:lnTo>
                    <a:pt x="574" y="522"/>
                  </a:lnTo>
                  <a:lnTo>
                    <a:pt x="574" y="520"/>
                  </a:lnTo>
                  <a:lnTo>
                    <a:pt x="576" y="520"/>
                  </a:lnTo>
                  <a:lnTo>
                    <a:pt x="578" y="520"/>
                  </a:lnTo>
                  <a:lnTo>
                    <a:pt x="580" y="519"/>
                  </a:lnTo>
                  <a:lnTo>
                    <a:pt x="582" y="519"/>
                  </a:lnTo>
                  <a:lnTo>
                    <a:pt x="582" y="517"/>
                  </a:lnTo>
                  <a:lnTo>
                    <a:pt x="584" y="517"/>
                  </a:lnTo>
                  <a:lnTo>
                    <a:pt x="584" y="515"/>
                  </a:lnTo>
                  <a:lnTo>
                    <a:pt x="584" y="513"/>
                  </a:lnTo>
                  <a:lnTo>
                    <a:pt x="586" y="511"/>
                  </a:lnTo>
                  <a:lnTo>
                    <a:pt x="586" y="509"/>
                  </a:lnTo>
                  <a:lnTo>
                    <a:pt x="586" y="507"/>
                  </a:lnTo>
                  <a:lnTo>
                    <a:pt x="586" y="509"/>
                  </a:lnTo>
                  <a:lnTo>
                    <a:pt x="584" y="511"/>
                  </a:lnTo>
                  <a:lnTo>
                    <a:pt x="584" y="509"/>
                  </a:lnTo>
                  <a:lnTo>
                    <a:pt x="582" y="509"/>
                  </a:lnTo>
                  <a:lnTo>
                    <a:pt x="580" y="507"/>
                  </a:lnTo>
                  <a:lnTo>
                    <a:pt x="580" y="505"/>
                  </a:lnTo>
                  <a:lnTo>
                    <a:pt x="578" y="505"/>
                  </a:lnTo>
                  <a:lnTo>
                    <a:pt x="576" y="505"/>
                  </a:lnTo>
                  <a:lnTo>
                    <a:pt x="578" y="503"/>
                  </a:lnTo>
                  <a:lnTo>
                    <a:pt x="576" y="503"/>
                  </a:lnTo>
                  <a:lnTo>
                    <a:pt x="574" y="503"/>
                  </a:lnTo>
                  <a:lnTo>
                    <a:pt x="574" y="501"/>
                  </a:lnTo>
                  <a:lnTo>
                    <a:pt x="576" y="501"/>
                  </a:lnTo>
                  <a:lnTo>
                    <a:pt x="578" y="501"/>
                  </a:lnTo>
                  <a:lnTo>
                    <a:pt x="578" y="499"/>
                  </a:lnTo>
                  <a:lnTo>
                    <a:pt x="578" y="497"/>
                  </a:lnTo>
                  <a:lnTo>
                    <a:pt x="578" y="495"/>
                  </a:lnTo>
                  <a:lnTo>
                    <a:pt x="580" y="495"/>
                  </a:lnTo>
                  <a:lnTo>
                    <a:pt x="580" y="494"/>
                  </a:lnTo>
                  <a:lnTo>
                    <a:pt x="580" y="495"/>
                  </a:lnTo>
                  <a:lnTo>
                    <a:pt x="580" y="494"/>
                  </a:lnTo>
                  <a:lnTo>
                    <a:pt x="582" y="494"/>
                  </a:lnTo>
                  <a:lnTo>
                    <a:pt x="582" y="495"/>
                  </a:lnTo>
                  <a:lnTo>
                    <a:pt x="582" y="494"/>
                  </a:lnTo>
                  <a:lnTo>
                    <a:pt x="582" y="492"/>
                  </a:lnTo>
                  <a:lnTo>
                    <a:pt x="582" y="494"/>
                  </a:lnTo>
                  <a:lnTo>
                    <a:pt x="580" y="494"/>
                  </a:lnTo>
                  <a:lnTo>
                    <a:pt x="578" y="494"/>
                  </a:lnTo>
                  <a:lnTo>
                    <a:pt x="580" y="492"/>
                  </a:lnTo>
                  <a:lnTo>
                    <a:pt x="580" y="490"/>
                  </a:lnTo>
                  <a:lnTo>
                    <a:pt x="582" y="490"/>
                  </a:lnTo>
                  <a:lnTo>
                    <a:pt x="580" y="490"/>
                  </a:lnTo>
                  <a:lnTo>
                    <a:pt x="578" y="488"/>
                  </a:lnTo>
                  <a:lnTo>
                    <a:pt x="578" y="486"/>
                  </a:lnTo>
                  <a:lnTo>
                    <a:pt x="578" y="484"/>
                  </a:lnTo>
                  <a:lnTo>
                    <a:pt x="580" y="482"/>
                  </a:lnTo>
                  <a:lnTo>
                    <a:pt x="582" y="482"/>
                  </a:lnTo>
                  <a:lnTo>
                    <a:pt x="582" y="480"/>
                  </a:lnTo>
                  <a:lnTo>
                    <a:pt x="580" y="480"/>
                  </a:lnTo>
                  <a:lnTo>
                    <a:pt x="582" y="478"/>
                  </a:lnTo>
                  <a:lnTo>
                    <a:pt x="584" y="478"/>
                  </a:lnTo>
                  <a:lnTo>
                    <a:pt x="584" y="476"/>
                  </a:lnTo>
                  <a:lnTo>
                    <a:pt x="584" y="474"/>
                  </a:lnTo>
                  <a:lnTo>
                    <a:pt x="582" y="474"/>
                  </a:lnTo>
                  <a:lnTo>
                    <a:pt x="582" y="472"/>
                  </a:lnTo>
                  <a:lnTo>
                    <a:pt x="582" y="471"/>
                  </a:lnTo>
                  <a:lnTo>
                    <a:pt x="582" y="469"/>
                  </a:lnTo>
                  <a:lnTo>
                    <a:pt x="582" y="467"/>
                  </a:lnTo>
                  <a:lnTo>
                    <a:pt x="584" y="467"/>
                  </a:lnTo>
                  <a:lnTo>
                    <a:pt x="586" y="467"/>
                  </a:lnTo>
                  <a:lnTo>
                    <a:pt x="586" y="469"/>
                  </a:lnTo>
                  <a:lnTo>
                    <a:pt x="588" y="469"/>
                  </a:lnTo>
                  <a:lnTo>
                    <a:pt x="588" y="467"/>
                  </a:lnTo>
                  <a:lnTo>
                    <a:pt x="586" y="467"/>
                  </a:lnTo>
                  <a:lnTo>
                    <a:pt x="584" y="465"/>
                  </a:lnTo>
                  <a:lnTo>
                    <a:pt x="584" y="463"/>
                  </a:lnTo>
                  <a:lnTo>
                    <a:pt x="582" y="463"/>
                  </a:lnTo>
                  <a:lnTo>
                    <a:pt x="582" y="461"/>
                  </a:lnTo>
                  <a:lnTo>
                    <a:pt x="584" y="461"/>
                  </a:lnTo>
                  <a:lnTo>
                    <a:pt x="586" y="461"/>
                  </a:lnTo>
                  <a:lnTo>
                    <a:pt x="586" y="459"/>
                  </a:lnTo>
                  <a:lnTo>
                    <a:pt x="588" y="461"/>
                  </a:lnTo>
                  <a:lnTo>
                    <a:pt x="588" y="465"/>
                  </a:lnTo>
                  <a:lnTo>
                    <a:pt x="590" y="465"/>
                  </a:lnTo>
                  <a:lnTo>
                    <a:pt x="590" y="463"/>
                  </a:lnTo>
                  <a:lnTo>
                    <a:pt x="588" y="463"/>
                  </a:lnTo>
                  <a:lnTo>
                    <a:pt x="588" y="461"/>
                  </a:lnTo>
                  <a:lnTo>
                    <a:pt x="590" y="461"/>
                  </a:lnTo>
                  <a:lnTo>
                    <a:pt x="588" y="461"/>
                  </a:lnTo>
                  <a:lnTo>
                    <a:pt x="588" y="459"/>
                  </a:lnTo>
                  <a:lnTo>
                    <a:pt x="590" y="459"/>
                  </a:lnTo>
                  <a:lnTo>
                    <a:pt x="588" y="459"/>
                  </a:lnTo>
                  <a:lnTo>
                    <a:pt x="588" y="457"/>
                  </a:lnTo>
                  <a:lnTo>
                    <a:pt x="588" y="455"/>
                  </a:lnTo>
                  <a:lnTo>
                    <a:pt x="586" y="457"/>
                  </a:lnTo>
                  <a:lnTo>
                    <a:pt x="586" y="455"/>
                  </a:lnTo>
                  <a:lnTo>
                    <a:pt x="584" y="455"/>
                  </a:lnTo>
                  <a:lnTo>
                    <a:pt x="582" y="455"/>
                  </a:lnTo>
                  <a:lnTo>
                    <a:pt x="582" y="453"/>
                  </a:lnTo>
                  <a:lnTo>
                    <a:pt x="584" y="451"/>
                  </a:lnTo>
                  <a:lnTo>
                    <a:pt x="586" y="449"/>
                  </a:lnTo>
                  <a:lnTo>
                    <a:pt x="588" y="449"/>
                  </a:lnTo>
                  <a:lnTo>
                    <a:pt x="590" y="449"/>
                  </a:lnTo>
                  <a:lnTo>
                    <a:pt x="590" y="447"/>
                  </a:lnTo>
                  <a:lnTo>
                    <a:pt x="591" y="447"/>
                  </a:lnTo>
                  <a:lnTo>
                    <a:pt x="590" y="447"/>
                  </a:lnTo>
                  <a:lnTo>
                    <a:pt x="590" y="446"/>
                  </a:lnTo>
                  <a:lnTo>
                    <a:pt x="591" y="446"/>
                  </a:lnTo>
                  <a:lnTo>
                    <a:pt x="590" y="446"/>
                  </a:lnTo>
                  <a:lnTo>
                    <a:pt x="590" y="444"/>
                  </a:lnTo>
                  <a:lnTo>
                    <a:pt x="591" y="444"/>
                  </a:lnTo>
                  <a:lnTo>
                    <a:pt x="591" y="442"/>
                  </a:lnTo>
                  <a:lnTo>
                    <a:pt x="590" y="442"/>
                  </a:lnTo>
                  <a:lnTo>
                    <a:pt x="590" y="444"/>
                  </a:lnTo>
                  <a:lnTo>
                    <a:pt x="590" y="447"/>
                  </a:lnTo>
                  <a:lnTo>
                    <a:pt x="590" y="449"/>
                  </a:lnTo>
                  <a:lnTo>
                    <a:pt x="588" y="449"/>
                  </a:lnTo>
                  <a:lnTo>
                    <a:pt x="586" y="449"/>
                  </a:lnTo>
                  <a:lnTo>
                    <a:pt x="584" y="447"/>
                  </a:lnTo>
                  <a:lnTo>
                    <a:pt x="584" y="446"/>
                  </a:lnTo>
                  <a:lnTo>
                    <a:pt x="582" y="446"/>
                  </a:lnTo>
                  <a:lnTo>
                    <a:pt x="580" y="446"/>
                  </a:lnTo>
                  <a:lnTo>
                    <a:pt x="578" y="446"/>
                  </a:lnTo>
                  <a:lnTo>
                    <a:pt x="578" y="447"/>
                  </a:lnTo>
                  <a:lnTo>
                    <a:pt x="578" y="449"/>
                  </a:lnTo>
                  <a:lnTo>
                    <a:pt x="578" y="451"/>
                  </a:lnTo>
                  <a:lnTo>
                    <a:pt x="576" y="449"/>
                  </a:lnTo>
                  <a:lnTo>
                    <a:pt x="576" y="451"/>
                  </a:lnTo>
                  <a:lnTo>
                    <a:pt x="574" y="451"/>
                  </a:lnTo>
                  <a:lnTo>
                    <a:pt x="572" y="451"/>
                  </a:lnTo>
                  <a:lnTo>
                    <a:pt x="570" y="451"/>
                  </a:lnTo>
                  <a:lnTo>
                    <a:pt x="568" y="451"/>
                  </a:lnTo>
                  <a:lnTo>
                    <a:pt x="568" y="449"/>
                  </a:lnTo>
                  <a:lnTo>
                    <a:pt x="568" y="447"/>
                  </a:lnTo>
                  <a:lnTo>
                    <a:pt x="570" y="447"/>
                  </a:lnTo>
                  <a:lnTo>
                    <a:pt x="570" y="446"/>
                  </a:lnTo>
                  <a:lnTo>
                    <a:pt x="572" y="446"/>
                  </a:lnTo>
                  <a:lnTo>
                    <a:pt x="570" y="446"/>
                  </a:lnTo>
                  <a:lnTo>
                    <a:pt x="570" y="447"/>
                  </a:lnTo>
                  <a:lnTo>
                    <a:pt x="568" y="447"/>
                  </a:lnTo>
                  <a:lnTo>
                    <a:pt x="568" y="446"/>
                  </a:lnTo>
                  <a:lnTo>
                    <a:pt x="566" y="446"/>
                  </a:lnTo>
                  <a:lnTo>
                    <a:pt x="566" y="444"/>
                  </a:lnTo>
                  <a:lnTo>
                    <a:pt x="566" y="442"/>
                  </a:lnTo>
                  <a:lnTo>
                    <a:pt x="566" y="440"/>
                  </a:lnTo>
                  <a:lnTo>
                    <a:pt x="565" y="438"/>
                  </a:lnTo>
                  <a:lnTo>
                    <a:pt x="565" y="436"/>
                  </a:lnTo>
                  <a:lnTo>
                    <a:pt x="565" y="434"/>
                  </a:lnTo>
                  <a:lnTo>
                    <a:pt x="565" y="432"/>
                  </a:lnTo>
                  <a:lnTo>
                    <a:pt x="566" y="432"/>
                  </a:lnTo>
                  <a:lnTo>
                    <a:pt x="565" y="432"/>
                  </a:lnTo>
                  <a:lnTo>
                    <a:pt x="566" y="430"/>
                  </a:lnTo>
                  <a:lnTo>
                    <a:pt x="566" y="428"/>
                  </a:lnTo>
                  <a:lnTo>
                    <a:pt x="566" y="426"/>
                  </a:lnTo>
                  <a:lnTo>
                    <a:pt x="568" y="426"/>
                  </a:lnTo>
                  <a:lnTo>
                    <a:pt x="568" y="424"/>
                  </a:lnTo>
                  <a:lnTo>
                    <a:pt x="568" y="423"/>
                  </a:lnTo>
                  <a:lnTo>
                    <a:pt x="566" y="423"/>
                  </a:lnTo>
                  <a:lnTo>
                    <a:pt x="568" y="423"/>
                  </a:lnTo>
                  <a:lnTo>
                    <a:pt x="568" y="421"/>
                  </a:lnTo>
                  <a:lnTo>
                    <a:pt x="568" y="419"/>
                  </a:lnTo>
                  <a:lnTo>
                    <a:pt x="568" y="417"/>
                  </a:lnTo>
                  <a:lnTo>
                    <a:pt x="568" y="415"/>
                  </a:lnTo>
                  <a:lnTo>
                    <a:pt x="568" y="413"/>
                  </a:lnTo>
                  <a:lnTo>
                    <a:pt x="570" y="413"/>
                  </a:lnTo>
                  <a:lnTo>
                    <a:pt x="570" y="411"/>
                  </a:lnTo>
                  <a:lnTo>
                    <a:pt x="572" y="411"/>
                  </a:lnTo>
                  <a:lnTo>
                    <a:pt x="572" y="409"/>
                  </a:lnTo>
                  <a:lnTo>
                    <a:pt x="572" y="411"/>
                  </a:lnTo>
                  <a:lnTo>
                    <a:pt x="574" y="411"/>
                  </a:lnTo>
                  <a:lnTo>
                    <a:pt x="574" y="409"/>
                  </a:lnTo>
                  <a:lnTo>
                    <a:pt x="574" y="407"/>
                  </a:lnTo>
                  <a:lnTo>
                    <a:pt x="572" y="407"/>
                  </a:lnTo>
                  <a:lnTo>
                    <a:pt x="574" y="407"/>
                  </a:lnTo>
                  <a:lnTo>
                    <a:pt x="574" y="405"/>
                  </a:lnTo>
                  <a:lnTo>
                    <a:pt x="574" y="403"/>
                  </a:lnTo>
                  <a:lnTo>
                    <a:pt x="576" y="403"/>
                  </a:lnTo>
                  <a:lnTo>
                    <a:pt x="576" y="401"/>
                  </a:lnTo>
                  <a:lnTo>
                    <a:pt x="576" y="399"/>
                  </a:lnTo>
                  <a:lnTo>
                    <a:pt x="576" y="398"/>
                  </a:lnTo>
                  <a:lnTo>
                    <a:pt x="576" y="396"/>
                  </a:lnTo>
                  <a:lnTo>
                    <a:pt x="576" y="398"/>
                  </a:lnTo>
                  <a:lnTo>
                    <a:pt x="576" y="396"/>
                  </a:lnTo>
                  <a:lnTo>
                    <a:pt x="576" y="394"/>
                  </a:lnTo>
                  <a:lnTo>
                    <a:pt x="574" y="392"/>
                  </a:lnTo>
                  <a:lnTo>
                    <a:pt x="572" y="386"/>
                  </a:lnTo>
                  <a:lnTo>
                    <a:pt x="572" y="388"/>
                  </a:lnTo>
                  <a:lnTo>
                    <a:pt x="572" y="386"/>
                  </a:lnTo>
                  <a:lnTo>
                    <a:pt x="572" y="384"/>
                  </a:lnTo>
                  <a:lnTo>
                    <a:pt x="572" y="382"/>
                  </a:lnTo>
                  <a:lnTo>
                    <a:pt x="570" y="380"/>
                  </a:lnTo>
                  <a:lnTo>
                    <a:pt x="572" y="380"/>
                  </a:lnTo>
                  <a:lnTo>
                    <a:pt x="570" y="378"/>
                  </a:lnTo>
                  <a:lnTo>
                    <a:pt x="572" y="378"/>
                  </a:lnTo>
                  <a:lnTo>
                    <a:pt x="572" y="376"/>
                  </a:lnTo>
                  <a:lnTo>
                    <a:pt x="572" y="375"/>
                  </a:lnTo>
                  <a:lnTo>
                    <a:pt x="572" y="373"/>
                  </a:lnTo>
                  <a:lnTo>
                    <a:pt x="572" y="371"/>
                  </a:lnTo>
                  <a:lnTo>
                    <a:pt x="570" y="369"/>
                  </a:lnTo>
                  <a:lnTo>
                    <a:pt x="570" y="367"/>
                  </a:lnTo>
                  <a:lnTo>
                    <a:pt x="568" y="367"/>
                  </a:lnTo>
                  <a:lnTo>
                    <a:pt x="568" y="365"/>
                  </a:lnTo>
                  <a:lnTo>
                    <a:pt x="568" y="363"/>
                  </a:lnTo>
                  <a:lnTo>
                    <a:pt x="570" y="363"/>
                  </a:lnTo>
                  <a:lnTo>
                    <a:pt x="570" y="361"/>
                  </a:lnTo>
                  <a:lnTo>
                    <a:pt x="568" y="359"/>
                  </a:lnTo>
                  <a:lnTo>
                    <a:pt x="570" y="357"/>
                  </a:lnTo>
                  <a:lnTo>
                    <a:pt x="570" y="355"/>
                  </a:lnTo>
                  <a:lnTo>
                    <a:pt x="572" y="357"/>
                  </a:lnTo>
                  <a:lnTo>
                    <a:pt x="574" y="357"/>
                  </a:lnTo>
                  <a:lnTo>
                    <a:pt x="576" y="357"/>
                  </a:lnTo>
                  <a:lnTo>
                    <a:pt x="576" y="355"/>
                  </a:lnTo>
                  <a:lnTo>
                    <a:pt x="576" y="353"/>
                  </a:lnTo>
                  <a:lnTo>
                    <a:pt x="576" y="352"/>
                  </a:lnTo>
                  <a:lnTo>
                    <a:pt x="578" y="352"/>
                  </a:lnTo>
                  <a:lnTo>
                    <a:pt x="578" y="350"/>
                  </a:lnTo>
                  <a:lnTo>
                    <a:pt x="576" y="348"/>
                  </a:lnTo>
                  <a:lnTo>
                    <a:pt x="578" y="348"/>
                  </a:lnTo>
                  <a:lnTo>
                    <a:pt x="578" y="346"/>
                  </a:lnTo>
                  <a:lnTo>
                    <a:pt x="578" y="344"/>
                  </a:lnTo>
                  <a:lnTo>
                    <a:pt x="578" y="346"/>
                  </a:lnTo>
                  <a:lnTo>
                    <a:pt x="578" y="348"/>
                  </a:lnTo>
                  <a:lnTo>
                    <a:pt x="580" y="348"/>
                  </a:lnTo>
                  <a:lnTo>
                    <a:pt x="580" y="346"/>
                  </a:lnTo>
                  <a:lnTo>
                    <a:pt x="580" y="344"/>
                  </a:lnTo>
                  <a:lnTo>
                    <a:pt x="580" y="342"/>
                  </a:lnTo>
                  <a:lnTo>
                    <a:pt x="580" y="344"/>
                  </a:lnTo>
                  <a:lnTo>
                    <a:pt x="580" y="342"/>
                  </a:lnTo>
                  <a:lnTo>
                    <a:pt x="582" y="342"/>
                  </a:lnTo>
                  <a:lnTo>
                    <a:pt x="582" y="340"/>
                  </a:lnTo>
                  <a:lnTo>
                    <a:pt x="582" y="338"/>
                  </a:lnTo>
                  <a:lnTo>
                    <a:pt x="582" y="336"/>
                  </a:lnTo>
                  <a:lnTo>
                    <a:pt x="582" y="334"/>
                  </a:lnTo>
                  <a:lnTo>
                    <a:pt x="584" y="334"/>
                  </a:lnTo>
                  <a:lnTo>
                    <a:pt x="584" y="332"/>
                  </a:lnTo>
                  <a:lnTo>
                    <a:pt x="582" y="332"/>
                  </a:lnTo>
                  <a:lnTo>
                    <a:pt x="584" y="332"/>
                  </a:lnTo>
                  <a:lnTo>
                    <a:pt x="584" y="330"/>
                  </a:lnTo>
                  <a:lnTo>
                    <a:pt x="586" y="330"/>
                  </a:lnTo>
                  <a:lnTo>
                    <a:pt x="586" y="328"/>
                  </a:lnTo>
                  <a:lnTo>
                    <a:pt x="586" y="327"/>
                  </a:lnTo>
                  <a:lnTo>
                    <a:pt x="586" y="325"/>
                  </a:lnTo>
                  <a:lnTo>
                    <a:pt x="588" y="323"/>
                  </a:lnTo>
                  <a:lnTo>
                    <a:pt x="588" y="321"/>
                  </a:lnTo>
                  <a:lnTo>
                    <a:pt x="590" y="319"/>
                  </a:lnTo>
                  <a:lnTo>
                    <a:pt x="590" y="317"/>
                  </a:lnTo>
                  <a:lnTo>
                    <a:pt x="591" y="317"/>
                  </a:lnTo>
                  <a:lnTo>
                    <a:pt x="591" y="315"/>
                  </a:lnTo>
                  <a:lnTo>
                    <a:pt x="591" y="313"/>
                  </a:lnTo>
                  <a:lnTo>
                    <a:pt x="593" y="311"/>
                  </a:lnTo>
                  <a:lnTo>
                    <a:pt x="593" y="309"/>
                  </a:lnTo>
                  <a:lnTo>
                    <a:pt x="593" y="307"/>
                  </a:lnTo>
                  <a:lnTo>
                    <a:pt x="595" y="307"/>
                  </a:lnTo>
                  <a:lnTo>
                    <a:pt x="595" y="305"/>
                  </a:lnTo>
                  <a:lnTo>
                    <a:pt x="595" y="304"/>
                  </a:lnTo>
                  <a:lnTo>
                    <a:pt x="595" y="302"/>
                  </a:lnTo>
                  <a:lnTo>
                    <a:pt x="595" y="300"/>
                  </a:lnTo>
                  <a:lnTo>
                    <a:pt x="595" y="298"/>
                  </a:lnTo>
                  <a:lnTo>
                    <a:pt x="595" y="296"/>
                  </a:lnTo>
                  <a:lnTo>
                    <a:pt x="597" y="294"/>
                  </a:lnTo>
                  <a:lnTo>
                    <a:pt x="597" y="292"/>
                  </a:lnTo>
                  <a:lnTo>
                    <a:pt x="599" y="290"/>
                  </a:lnTo>
                  <a:lnTo>
                    <a:pt x="599" y="288"/>
                  </a:lnTo>
                  <a:lnTo>
                    <a:pt x="601" y="288"/>
                  </a:lnTo>
                  <a:lnTo>
                    <a:pt x="601" y="286"/>
                  </a:lnTo>
                  <a:lnTo>
                    <a:pt x="601" y="284"/>
                  </a:lnTo>
                  <a:lnTo>
                    <a:pt x="601" y="282"/>
                  </a:lnTo>
                  <a:lnTo>
                    <a:pt x="601" y="280"/>
                  </a:lnTo>
                  <a:lnTo>
                    <a:pt x="601" y="279"/>
                  </a:lnTo>
                  <a:lnTo>
                    <a:pt x="599" y="279"/>
                  </a:lnTo>
                  <a:lnTo>
                    <a:pt x="599" y="277"/>
                  </a:lnTo>
                  <a:lnTo>
                    <a:pt x="601" y="277"/>
                  </a:lnTo>
                  <a:lnTo>
                    <a:pt x="601" y="275"/>
                  </a:lnTo>
                  <a:lnTo>
                    <a:pt x="603" y="275"/>
                  </a:lnTo>
                  <a:lnTo>
                    <a:pt x="603" y="273"/>
                  </a:lnTo>
                  <a:lnTo>
                    <a:pt x="603" y="271"/>
                  </a:lnTo>
                  <a:lnTo>
                    <a:pt x="603" y="269"/>
                  </a:lnTo>
                  <a:lnTo>
                    <a:pt x="605" y="269"/>
                  </a:lnTo>
                  <a:lnTo>
                    <a:pt x="605" y="267"/>
                  </a:lnTo>
                  <a:lnTo>
                    <a:pt x="603" y="265"/>
                  </a:lnTo>
                  <a:lnTo>
                    <a:pt x="605" y="265"/>
                  </a:lnTo>
                  <a:lnTo>
                    <a:pt x="605" y="263"/>
                  </a:lnTo>
                  <a:lnTo>
                    <a:pt x="605" y="261"/>
                  </a:lnTo>
                  <a:lnTo>
                    <a:pt x="603" y="261"/>
                  </a:lnTo>
                  <a:lnTo>
                    <a:pt x="603" y="259"/>
                  </a:lnTo>
                  <a:lnTo>
                    <a:pt x="603" y="257"/>
                  </a:lnTo>
                  <a:lnTo>
                    <a:pt x="603" y="256"/>
                  </a:lnTo>
                  <a:lnTo>
                    <a:pt x="603" y="254"/>
                  </a:lnTo>
                  <a:lnTo>
                    <a:pt x="603" y="252"/>
                  </a:lnTo>
                  <a:lnTo>
                    <a:pt x="603" y="248"/>
                  </a:lnTo>
                  <a:lnTo>
                    <a:pt x="603" y="246"/>
                  </a:lnTo>
                  <a:lnTo>
                    <a:pt x="601" y="246"/>
                  </a:lnTo>
                  <a:lnTo>
                    <a:pt x="601" y="240"/>
                  </a:lnTo>
                  <a:lnTo>
                    <a:pt x="601" y="238"/>
                  </a:lnTo>
                  <a:lnTo>
                    <a:pt x="601" y="236"/>
                  </a:lnTo>
                  <a:lnTo>
                    <a:pt x="601" y="234"/>
                  </a:lnTo>
                  <a:lnTo>
                    <a:pt x="601" y="232"/>
                  </a:lnTo>
                  <a:lnTo>
                    <a:pt x="601" y="231"/>
                  </a:lnTo>
                  <a:lnTo>
                    <a:pt x="601" y="229"/>
                  </a:lnTo>
                  <a:lnTo>
                    <a:pt x="601" y="227"/>
                  </a:lnTo>
                  <a:lnTo>
                    <a:pt x="601" y="225"/>
                  </a:lnTo>
                  <a:lnTo>
                    <a:pt x="601" y="223"/>
                  </a:lnTo>
                  <a:lnTo>
                    <a:pt x="603" y="225"/>
                  </a:lnTo>
                  <a:lnTo>
                    <a:pt x="603" y="223"/>
                  </a:lnTo>
                  <a:lnTo>
                    <a:pt x="605" y="221"/>
                  </a:lnTo>
                  <a:lnTo>
                    <a:pt x="605" y="223"/>
                  </a:lnTo>
                  <a:lnTo>
                    <a:pt x="605" y="221"/>
                  </a:lnTo>
                  <a:lnTo>
                    <a:pt x="605" y="219"/>
                  </a:lnTo>
                  <a:lnTo>
                    <a:pt x="605" y="217"/>
                  </a:lnTo>
                  <a:lnTo>
                    <a:pt x="607" y="217"/>
                  </a:lnTo>
                  <a:lnTo>
                    <a:pt x="607" y="215"/>
                  </a:lnTo>
                  <a:lnTo>
                    <a:pt x="607" y="213"/>
                  </a:lnTo>
                  <a:lnTo>
                    <a:pt x="607" y="211"/>
                  </a:lnTo>
                  <a:lnTo>
                    <a:pt x="607" y="209"/>
                  </a:lnTo>
                  <a:lnTo>
                    <a:pt x="607" y="208"/>
                  </a:lnTo>
                  <a:lnTo>
                    <a:pt x="607" y="206"/>
                  </a:lnTo>
                  <a:lnTo>
                    <a:pt x="605" y="206"/>
                  </a:lnTo>
                  <a:lnTo>
                    <a:pt x="603" y="204"/>
                  </a:lnTo>
                  <a:lnTo>
                    <a:pt x="603" y="202"/>
                  </a:lnTo>
                  <a:lnTo>
                    <a:pt x="603" y="200"/>
                  </a:lnTo>
                  <a:lnTo>
                    <a:pt x="603" y="198"/>
                  </a:lnTo>
                  <a:lnTo>
                    <a:pt x="605" y="198"/>
                  </a:lnTo>
                  <a:lnTo>
                    <a:pt x="605" y="196"/>
                  </a:lnTo>
                  <a:lnTo>
                    <a:pt x="607" y="194"/>
                  </a:lnTo>
                  <a:lnTo>
                    <a:pt x="607" y="192"/>
                  </a:lnTo>
                  <a:lnTo>
                    <a:pt x="607" y="190"/>
                  </a:lnTo>
                  <a:lnTo>
                    <a:pt x="609" y="190"/>
                  </a:lnTo>
                  <a:lnTo>
                    <a:pt x="609" y="188"/>
                  </a:lnTo>
                  <a:lnTo>
                    <a:pt x="609" y="186"/>
                  </a:lnTo>
                  <a:lnTo>
                    <a:pt x="609" y="184"/>
                  </a:lnTo>
                  <a:lnTo>
                    <a:pt x="609" y="183"/>
                  </a:lnTo>
                  <a:lnTo>
                    <a:pt x="609" y="181"/>
                  </a:lnTo>
                  <a:lnTo>
                    <a:pt x="611" y="181"/>
                  </a:lnTo>
                  <a:lnTo>
                    <a:pt x="611" y="179"/>
                  </a:lnTo>
                  <a:lnTo>
                    <a:pt x="611" y="177"/>
                  </a:lnTo>
                  <a:lnTo>
                    <a:pt x="613" y="177"/>
                  </a:lnTo>
                  <a:lnTo>
                    <a:pt x="613" y="175"/>
                  </a:lnTo>
                  <a:lnTo>
                    <a:pt x="613" y="173"/>
                  </a:lnTo>
                  <a:lnTo>
                    <a:pt x="613" y="171"/>
                  </a:lnTo>
                  <a:lnTo>
                    <a:pt x="613" y="169"/>
                  </a:lnTo>
                  <a:lnTo>
                    <a:pt x="613" y="167"/>
                  </a:lnTo>
                  <a:lnTo>
                    <a:pt x="614" y="167"/>
                  </a:lnTo>
                  <a:lnTo>
                    <a:pt x="614" y="165"/>
                  </a:lnTo>
                  <a:lnTo>
                    <a:pt x="614" y="163"/>
                  </a:lnTo>
                  <a:lnTo>
                    <a:pt x="614" y="161"/>
                  </a:lnTo>
                  <a:lnTo>
                    <a:pt x="614" y="160"/>
                  </a:lnTo>
                  <a:lnTo>
                    <a:pt x="616" y="160"/>
                  </a:lnTo>
                  <a:lnTo>
                    <a:pt x="614" y="160"/>
                  </a:lnTo>
                  <a:lnTo>
                    <a:pt x="616" y="160"/>
                  </a:lnTo>
                  <a:lnTo>
                    <a:pt x="616" y="158"/>
                  </a:lnTo>
                  <a:lnTo>
                    <a:pt x="616" y="156"/>
                  </a:lnTo>
                  <a:lnTo>
                    <a:pt x="616" y="154"/>
                  </a:lnTo>
                  <a:lnTo>
                    <a:pt x="618" y="152"/>
                  </a:lnTo>
                  <a:lnTo>
                    <a:pt x="616" y="152"/>
                  </a:lnTo>
                  <a:lnTo>
                    <a:pt x="616" y="150"/>
                  </a:lnTo>
                  <a:lnTo>
                    <a:pt x="616" y="148"/>
                  </a:lnTo>
                  <a:lnTo>
                    <a:pt x="616" y="146"/>
                  </a:lnTo>
                  <a:lnTo>
                    <a:pt x="616" y="144"/>
                  </a:lnTo>
                  <a:lnTo>
                    <a:pt x="616" y="142"/>
                  </a:lnTo>
                  <a:lnTo>
                    <a:pt x="616" y="140"/>
                  </a:lnTo>
                  <a:lnTo>
                    <a:pt x="616" y="138"/>
                  </a:lnTo>
                  <a:lnTo>
                    <a:pt x="618" y="138"/>
                  </a:lnTo>
                  <a:lnTo>
                    <a:pt x="618" y="137"/>
                  </a:lnTo>
                  <a:lnTo>
                    <a:pt x="620" y="137"/>
                  </a:lnTo>
                  <a:lnTo>
                    <a:pt x="620" y="135"/>
                  </a:lnTo>
                  <a:lnTo>
                    <a:pt x="620" y="133"/>
                  </a:lnTo>
                  <a:lnTo>
                    <a:pt x="620" y="131"/>
                  </a:lnTo>
                  <a:lnTo>
                    <a:pt x="620" y="129"/>
                  </a:lnTo>
                  <a:lnTo>
                    <a:pt x="618" y="127"/>
                  </a:lnTo>
                  <a:lnTo>
                    <a:pt x="618" y="125"/>
                  </a:lnTo>
                  <a:lnTo>
                    <a:pt x="618" y="123"/>
                  </a:lnTo>
                  <a:lnTo>
                    <a:pt x="618" y="121"/>
                  </a:lnTo>
                  <a:lnTo>
                    <a:pt x="618" y="119"/>
                  </a:lnTo>
                  <a:lnTo>
                    <a:pt x="618" y="117"/>
                  </a:lnTo>
                  <a:lnTo>
                    <a:pt x="618" y="115"/>
                  </a:lnTo>
                  <a:lnTo>
                    <a:pt x="620" y="115"/>
                  </a:lnTo>
                  <a:lnTo>
                    <a:pt x="618" y="113"/>
                  </a:lnTo>
                  <a:lnTo>
                    <a:pt x="620" y="113"/>
                  </a:lnTo>
                  <a:lnTo>
                    <a:pt x="620" y="112"/>
                  </a:lnTo>
                  <a:lnTo>
                    <a:pt x="618" y="112"/>
                  </a:lnTo>
                  <a:lnTo>
                    <a:pt x="620" y="110"/>
                  </a:lnTo>
                  <a:lnTo>
                    <a:pt x="618" y="110"/>
                  </a:lnTo>
                  <a:lnTo>
                    <a:pt x="620" y="110"/>
                  </a:lnTo>
                  <a:lnTo>
                    <a:pt x="620" y="108"/>
                  </a:lnTo>
                  <a:lnTo>
                    <a:pt x="620" y="106"/>
                  </a:lnTo>
                  <a:lnTo>
                    <a:pt x="620" y="104"/>
                  </a:lnTo>
                  <a:lnTo>
                    <a:pt x="620" y="102"/>
                  </a:lnTo>
                  <a:lnTo>
                    <a:pt x="618" y="102"/>
                  </a:lnTo>
                  <a:lnTo>
                    <a:pt x="618" y="104"/>
                  </a:lnTo>
                  <a:lnTo>
                    <a:pt x="616" y="104"/>
                  </a:lnTo>
                  <a:lnTo>
                    <a:pt x="618" y="102"/>
                  </a:lnTo>
                  <a:lnTo>
                    <a:pt x="618" y="100"/>
                  </a:lnTo>
                  <a:lnTo>
                    <a:pt x="618" y="98"/>
                  </a:lnTo>
                  <a:lnTo>
                    <a:pt x="618" y="96"/>
                  </a:lnTo>
                  <a:lnTo>
                    <a:pt x="618" y="94"/>
                  </a:lnTo>
                  <a:lnTo>
                    <a:pt x="620" y="94"/>
                  </a:lnTo>
                  <a:lnTo>
                    <a:pt x="620" y="96"/>
                  </a:lnTo>
                  <a:lnTo>
                    <a:pt x="622" y="94"/>
                  </a:lnTo>
                  <a:lnTo>
                    <a:pt x="622" y="92"/>
                  </a:lnTo>
                  <a:lnTo>
                    <a:pt x="622" y="90"/>
                  </a:lnTo>
                  <a:lnTo>
                    <a:pt x="622" y="89"/>
                  </a:lnTo>
                  <a:lnTo>
                    <a:pt x="624" y="87"/>
                  </a:lnTo>
                  <a:lnTo>
                    <a:pt x="622" y="87"/>
                  </a:lnTo>
                  <a:lnTo>
                    <a:pt x="624" y="85"/>
                  </a:lnTo>
                  <a:lnTo>
                    <a:pt x="624" y="83"/>
                  </a:lnTo>
                  <a:lnTo>
                    <a:pt x="624" y="79"/>
                  </a:lnTo>
                  <a:lnTo>
                    <a:pt x="624" y="77"/>
                  </a:lnTo>
                  <a:lnTo>
                    <a:pt x="624" y="75"/>
                  </a:lnTo>
                  <a:lnTo>
                    <a:pt x="626" y="73"/>
                  </a:lnTo>
                  <a:lnTo>
                    <a:pt x="624" y="73"/>
                  </a:lnTo>
                  <a:lnTo>
                    <a:pt x="626" y="73"/>
                  </a:lnTo>
                  <a:lnTo>
                    <a:pt x="624" y="73"/>
                  </a:lnTo>
                  <a:lnTo>
                    <a:pt x="624" y="71"/>
                  </a:lnTo>
                  <a:lnTo>
                    <a:pt x="626" y="71"/>
                  </a:lnTo>
                  <a:lnTo>
                    <a:pt x="626" y="69"/>
                  </a:lnTo>
                  <a:lnTo>
                    <a:pt x="626" y="67"/>
                  </a:lnTo>
                  <a:lnTo>
                    <a:pt x="626" y="65"/>
                  </a:lnTo>
                  <a:lnTo>
                    <a:pt x="626" y="64"/>
                  </a:lnTo>
                  <a:lnTo>
                    <a:pt x="626" y="62"/>
                  </a:lnTo>
                  <a:lnTo>
                    <a:pt x="624" y="60"/>
                  </a:lnTo>
                  <a:lnTo>
                    <a:pt x="626" y="60"/>
                  </a:lnTo>
                  <a:lnTo>
                    <a:pt x="626" y="58"/>
                  </a:lnTo>
                  <a:lnTo>
                    <a:pt x="624" y="58"/>
                  </a:lnTo>
                  <a:lnTo>
                    <a:pt x="624" y="56"/>
                  </a:lnTo>
                  <a:lnTo>
                    <a:pt x="624" y="54"/>
                  </a:lnTo>
                  <a:lnTo>
                    <a:pt x="624" y="52"/>
                  </a:lnTo>
                  <a:lnTo>
                    <a:pt x="624" y="50"/>
                  </a:lnTo>
                  <a:lnTo>
                    <a:pt x="624" y="48"/>
                  </a:lnTo>
                  <a:lnTo>
                    <a:pt x="626" y="48"/>
                  </a:lnTo>
                  <a:lnTo>
                    <a:pt x="624" y="46"/>
                  </a:lnTo>
                  <a:lnTo>
                    <a:pt x="626" y="46"/>
                  </a:lnTo>
                  <a:lnTo>
                    <a:pt x="624" y="46"/>
                  </a:lnTo>
                  <a:lnTo>
                    <a:pt x="624" y="44"/>
                  </a:lnTo>
                  <a:lnTo>
                    <a:pt x="626" y="44"/>
                  </a:lnTo>
                  <a:lnTo>
                    <a:pt x="626" y="42"/>
                  </a:lnTo>
                  <a:lnTo>
                    <a:pt x="626" y="41"/>
                  </a:lnTo>
                  <a:lnTo>
                    <a:pt x="624" y="41"/>
                  </a:lnTo>
                  <a:lnTo>
                    <a:pt x="624" y="39"/>
                  </a:lnTo>
                  <a:lnTo>
                    <a:pt x="624" y="37"/>
                  </a:lnTo>
                  <a:lnTo>
                    <a:pt x="624" y="35"/>
                  </a:lnTo>
                  <a:lnTo>
                    <a:pt x="624" y="33"/>
                  </a:lnTo>
                  <a:lnTo>
                    <a:pt x="624" y="31"/>
                  </a:lnTo>
                  <a:lnTo>
                    <a:pt x="622" y="31"/>
                  </a:lnTo>
                  <a:lnTo>
                    <a:pt x="622" y="29"/>
                  </a:lnTo>
                  <a:lnTo>
                    <a:pt x="624" y="29"/>
                  </a:lnTo>
                  <a:lnTo>
                    <a:pt x="622" y="29"/>
                  </a:lnTo>
                  <a:lnTo>
                    <a:pt x="622" y="27"/>
                  </a:lnTo>
                  <a:lnTo>
                    <a:pt x="622" y="25"/>
                  </a:lnTo>
                  <a:lnTo>
                    <a:pt x="622" y="23"/>
                  </a:lnTo>
                  <a:lnTo>
                    <a:pt x="622" y="21"/>
                  </a:lnTo>
                  <a:lnTo>
                    <a:pt x="622" y="19"/>
                  </a:lnTo>
                  <a:lnTo>
                    <a:pt x="622" y="17"/>
                  </a:lnTo>
                  <a:lnTo>
                    <a:pt x="622" y="16"/>
                  </a:lnTo>
                  <a:lnTo>
                    <a:pt x="620" y="16"/>
                  </a:lnTo>
                  <a:lnTo>
                    <a:pt x="622" y="16"/>
                  </a:lnTo>
                  <a:lnTo>
                    <a:pt x="624" y="16"/>
                  </a:lnTo>
                  <a:lnTo>
                    <a:pt x="626" y="16"/>
                  </a:lnTo>
                  <a:lnTo>
                    <a:pt x="626" y="14"/>
                  </a:lnTo>
                  <a:lnTo>
                    <a:pt x="628" y="14"/>
                  </a:lnTo>
                  <a:lnTo>
                    <a:pt x="628" y="12"/>
                  </a:lnTo>
                  <a:lnTo>
                    <a:pt x="630" y="12"/>
                  </a:lnTo>
                  <a:lnTo>
                    <a:pt x="632" y="10"/>
                  </a:lnTo>
                  <a:lnTo>
                    <a:pt x="632" y="8"/>
                  </a:lnTo>
                  <a:lnTo>
                    <a:pt x="630" y="8"/>
                  </a:lnTo>
                  <a:lnTo>
                    <a:pt x="630" y="6"/>
                  </a:lnTo>
                  <a:lnTo>
                    <a:pt x="630" y="4"/>
                  </a:lnTo>
                  <a:lnTo>
                    <a:pt x="632" y="4"/>
                  </a:lnTo>
                  <a:lnTo>
                    <a:pt x="634" y="2"/>
                  </a:lnTo>
                  <a:lnTo>
                    <a:pt x="636" y="0"/>
                  </a:lnTo>
                  <a:lnTo>
                    <a:pt x="636" y="2"/>
                  </a:lnTo>
                  <a:lnTo>
                    <a:pt x="636"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47"/>
            <p:cNvSpPr>
              <a:spLocks noEditPoints="1"/>
            </p:cNvSpPr>
            <p:nvPr/>
          </p:nvSpPr>
          <p:spPr bwMode="auto">
            <a:xfrm>
              <a:off x="6889750" y="3222625"/>
              <a:ext cx="1544638" cy="1208088"/>
            </a:xfrm>
            <a:custGeom>
              <a:avLst/>
              <a:gdLst>
                <a:gd name="T0" fmla="*/ 578 w 973"/>
                <a:gd name="T1" fmla="*/ 716 h 761"/>
                <a:gd name="T2" fmla="*/ 578 w 973"/>
                <a:gd name="T3" fmla="*/ 692 h 761"/>
                <a:gd name="T4" fmla="*/ 607 w 973"/>
                <a:gd name="T5" fmla="*/ 663 h 761"/>
                <a:gd name="T6" fmla="*/ 635 w 973"/>
                <a:gd name="T7" fmla="*/ 638 h 761"/>
                <a:gd name="T8" fmla="*/ 756 w 973"/>
                <a:gd name="T9" fmla="*/ 553 h 761"/>
                <a:gd name="T10" fmla="*/ 772 w 973"/>
                <a:gd name="T11" fmla="*/ 513 h 761"/>
                <a:gd name="T12" fmla="*/ 735 w 973"/>
                <a:gd name="T13" fmla="*/ 471 h 761"/>
                <a:gd name="T14" fmla="*/ 802 w 973"/>
                <a:gd name="T15" fmla="*/ 4 h 761"/>
                <a:gd name="T16" fmla="*/ 848 w 973"/>
                <a:gd name="T17" fmla="*/ 58 h 761"/>
                <a:gd name="T18" fmla="*/ 891 w 973"/>
                <a:gd name="T19" fmla="*/ 110 h 761"/>
                <a:gd name="T20" fmla="*/ 941 w 973"/>
                <a:gd name="T21" fmla="*/ 142 h 761"/>
                <a:gd name="T22" fmla="*/ 956 w 973"/>
                <a:gd name="T23" fmla="*/ 187 h 761"/>
                <a:gd name="T24" fmla="*/ 916 w 973"/>
                <a:gd name="T25" fmla="*/ 254 h 761"/>
                <a:gd name="T26" fmla="*/ 875 w 973"/>
                <a:gd name="T27" fmla="*/ 277 h 761"/>
                <a:gd name="T28" fmla="*/ 823 w 973"/>
                <a:gd name="T29" fmla="*/ 306 h 761"/>
                <a:gd name="T30" fmla="*/ 768 w 973"/>
                <a:gd name="T31" fmla="*/ 338 h 761"/>
                <a:gd name="T32" fmla="*/ 774 w 973"/>
                <a:gd name="T33" fmla="*/ 311 h 761"/>
                <a:gd name="T34" fmla="*/ 726 w 973"/>
                <a:gd name="T35" fmla="*/ 329 h 761"/>
                <a:gd name="T36" fmla="*/ 726 w 973"/>
                <a:gd name="T37" fmla="*/ 367 h 761"/>
                <a:gd name="T38" fmla="*/ 777 w 973"/>
                <a:gd name="T39" fmla="*/ 373 h 761"/>
                <a:gd name="T40" fmla="*/ 749 w 973"/>
                <a:gd name="T41" fmla="*/ 390 h 761"/>
                <a:gd name="T42" fmla="*/ 737 w 973"/>
                <a:gd name="T43" fmla="*/ 430 h 761"/>
                <a:gd name="T44" fmla="*/ 756 w 973"/>
                <a:gd name="T45" fmla="*/ 480 h 761"/>
                <a:gd name="T46" fmla="*/ 768 w 973"/>
                <a:gd name="T47" fmla="*/ 498 h 761"/>
                <a:gd name="T48" fmla="*/ 768 w 973"/>
                <a:gd name="T49" fmla="*/ 517 h 761"/>
                <a:gd name="T50" fmla="*/ 762 w 973"/>
                <a:gd name="T51" fmla="*/ 532 h 761"/>
                <a:gd name="T52" fmla="*/ 749 w 973"/>
                <a:gd name="T53" fmla="*/ 555 h 761"/>
                <a:gd name="T54" fmla="*/ 733 w 973"/>
                <a:gd name="T55" fmla="*/ 571 h 761"/>
                <a:gd name="T56" fmla="*/ 729 w 973"/>
                <a:gd name="T57" fmla="*/ 594 h 761"/>
                <a:gd name="T58" fmla="*/ 712 w 973"/>
                <a:gd name="T59" fmla="*/ 611 h 761"/>
                <a:gd name="T60" fmla="*/ 687 w 973"/>
                <a:gd name="T61" fmla="*/ 630 h 761"/>
                <a:gd name="T62" fmla="*/ 658 w 973"/>
                <a:gd name="T63" fmla="*/ 644 h 761"/>
                <a:gd name="T64" fmla="*/ 631 w 973"/>
                <a:gd name="T65" fmla="*/ 640 h 761"/>
                <a:gd name="T66" fmla="*/ 614 w 973"/>
                <a:gd name="T67" fmla="*/ 659 h 761"/>
                <a:gd name="T68" fmla="*/ 585 w 973"/>
                <a:gd name="T69" fmla="*/ 665 h 761"/>
                <a:gd name="T70" fmla="*/ 574 w 973"/>
                <a:gd name="T71" fmla="*/ 676 h 761"/>
                <a:gd name="T72" fmla="*/ 559 w 973"/>
                <a:gd name="T73" fmla="*/ 659 h 761"/>
                <a:gd name="T74" fmla="*/ 537 w 973"/>
                <a:gd name="T75" fmla="*/ 663 h 761"/>
                <a:gd name="T76" fmla="*/ 484 w 973"/>
                <a:gd name="T77" fmla="*/ 644 h 761"/>
                <a:gd name="T78" fmla="*/ 443 w 973"/>
                <a:gd name="T79" fmla="*/ 668 h 761"/>
                <a:gd name="T80" fmla="*/ 401 w 973"/>
                <a:gd name="T81" fmla="*/ 632 h 761"/>
                <a:gd name="T82" fmla="*/ 399 w 973"/>
                <a:gd name="T83" fmla="*/ 582 h 761"/>
                <a:gd name="T84" fmla="*/ 365 w 973"/>
                <a:gd name="T85" fmla="*/ 534 h 761"/>
                <a:gd name="T86" fmla="*/ 303 w 973"/>
                <a:gd name="T87" fmla="*/ 548 h 761"/>
                <a:gd name="T88" fmla="*/ 240 w 973"/>
                <a:gd name="T89" fmla="*/ 557 h 761"/>
                <a:gd name="T90" fmla="*/ 184 w 973"/>
                <a:gd name="T91" fmla="*/ 544 h 761"/>
                <a:gd name="T92" fmla="*/ 125 w 973"/>
                <a:gd name="T93" fmla="*/ 507 h 761"/>
                <a:gd name="T94" fmla="*/ 77 w 973"/>
                <a:gd name="T95" fmla="*/ 469 h 761"/>
                <a:gd name="T96" fmla="*/ 69 w 973"/>
                <a:gd name="T97" fmla="*/ 411 h 761"/>
                <a:gd name="T98" fmla="*/ 17 w 973"/>
                <a:gd name="T99" fmla="*/ 375 h 761"/>
                <a:gd name="T100" fmla="*/ 4 w 973"/>
                <a:gd name="T101" fmla="*/ 325 h 761"/>
                <a:gd name="T102" fmla="*/ 73 w 973"/>
                <a:gd name="T103" fmla="*/ 294 h 761"/>
                <a:gd name="T104" fmla="*/ 105 w 973"/>
                <a:gd name="T105" fmla="*/ 215 h 761"/>
                <a:gd name="T106" fmla="*/ 167 w 973"/>
                <a:gd name="T107" fmla="*/ 166 h 761"/>
                <a:gd name="T108" fmla="*/ 226 w 973"/>
                <a:gd name="T109" fmla="*/ 119 h 761"/>
                <a:gd name="T110" fmla="*/ 274 w 973"/>
                <a:gd name="T111" fmla="*/ 181 h 761"/>
                <a:gd name="T112" fmla="*/ 345 w 973"/>
                <a:gd name="T113" fmla="*/ 233 h 761"/>
                <a:gd name="T114" fmla="*/ 551 w 973"/>
                <a:gd name="T115" fmla="*/ 267 h 761"/>
                <a:gd name="T116" fmla="*/ 635 w 973"/>
                <a:gd name="T117" fmla="*/ 215 h 761"/>
                <a:gd name="T118" fmla="*/ 722 w 973"/>
                <a:gd name="T119" fmla="*/ 171 h 761"/>
                <a:gd name="T120" fmla="*/ 666 w 973"/>
                <a:gd name="T121" fmla="*/ 139 h 761"/>
                <a:gd name="T122" fmla="*/ 733 w 973"/>
                <a:gd name="T123" fmla="*/ 64 h 761"/>
                <a:gd name="T124" fmla="*/ 770 w 973"/>
                <a:gd name="T125" fmla="*/ 4 h 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73" h="761">
                  <a:moveTo>
                    <a:pt x="597" y="761"/>
                  </a:moveTo>
                  <a:lnTo>
                    <a:pt x="597" y="759"/>
                  </a:lnTo>
                  <a:lnTo>
                    <a:pt x="597" y="761"/>
                  </a:lnTo>
                  <a:close/>
                  <a:moveTo>
                    <a:pt x="616" y="743"/>
                  </a:moveTo>
                  <a:lnTo>
                    <a:pt x="616" y="741"/>
                  </a:lnTo>
                  <a:lnTo>
                    <a:pt x="616" y="743"/>
                  </a:lnTo>
                  <a:close/>
                  <a:moveTo>
                    <a:pt x="589" y="686"/>
                  </a:moveTo>
                  <a:lnTo>
                    <a:pt x="589" y="688"/>
                  </a:lnTo>
                  <a:lnTo>
                    <a:pt x="591" y="688"/>
                  </a:lnTo>
                  <a:lnTo>
                    <a:pt x="591" y="690"/>
                  </a:lnTo>
                  <a:lnTo>
                    <a:pt x="593" y="690"/>
                  </a:lnTo>
                  <a:lnTo>
                    <a:pt x="595" y="692"/>
                  </a:lnTo>
                  <a:lnTo>
                    <a:pt x="595" y="693"/>
                  </a:lnTo>
                  <a:lnTo>
                    <a:pt x="595" y="695"/>
                  </a:lnTo>
                  <a:lnTo>
                    <a:pt x="593" y="695"/>
                  </a:lnTo>
                  <a:lnTo>
                    <a:pt x="593" y="697"/>
                  </a:lnTo>
                  <a:lnTo>
                    <a:pt x="591" y="697"/>
                  </a:lnTo>
                  <a:lnTo>
                    <a:pt x="591" y="695"/>
                  </a:lnTo>
                  <a:lnTo>
                    <a:pt x="593" y="695"/>
                  </a:lnTo>
                  <a:lnTo>
                    <a:pt x="591" y="695"/>
                  </a:lnTo>
                  <a:lnTo>
                    <a:pt x="591" y="697"/>
                  </a:lnTo>
                  <a:lnTo>
                    <a:pt x="591" y="699"/>
                  </a:lnTo>
                  <a:lnTo>
                    <a:pt x="589" y="699"/>
                  </a:lnTo>
                  <a:lnTo>
                    <a:pt x="589" y="701"/>
                  </a:lnTo>
                  <a:lnTo>
                    <a:pt x="589" y="703"/>
                  </a:lnTo>
                  <a:lnTo>
                    <a:pt x="587" y="703"/>
                  </a:lnTo>
                  <a:lnTo>
                    <a:pt x="585" y="703"/>
                  </a:lnTo>
                  <a:lnTo>
                    <a:pt x="587" y="703"/>
                  </a:lnTo>
                  <a:lnTo>
                    <a:pt x="587" y="705"/>
                  </a:lnTo>
                  <a:lnTo>
                    <a:pt x="587" y="703"/>
                  </a:lnTo>
                  <a:lnTo>
                    <a:pt x="587" y="705"/>
                  </a:lnTo>
                  <a:lnTo>
                    <a:pt x="587" y="707"/>
                  </a:lnTo>
                  <a:lnTo>
                    <a:pt x="587" y="709"/>
                  </a:lnTo>
                  <a:lnTo>
                    <a:pt x="585" y="709"/>
                  </a:lnTo>
                  <a:lnTo>
                    <a:pt x="587" y="709"/>
                  </a:lnTo>
                  <a:lnTo>
                    <a:pt x="587" y="711"/>
                  </a:lnTo>
                  <a:lnTo>
                    <a:pt x="587" y="709"/>
                  </a:lnTo>
                  <a:lnTo>
                    <a:pt x="587" y="711"/>
                  </a:lnTo>
                  <a:lnTo>
                    <a:pt x="585" y="711"/>
                  </a:lnTo>
                  <a:lnTo>
                    <a:pt x="585" y="713"/>
                  </a:lnTo>
                  <a:lnTo>
                    <a:pt x="585" y="711"/>
                  </a:lnTo>
                  <a:lnTo>
                    <a:pt x="583" y="713"/>
                  </a:lnTo>
                  <a:lnTo>
                    <a:pt x="583" y="711"/>
                  </a:lnTo>
                  <a:lnTo>
                    <a:pt x="585" y="711"/>
                  </a:lnTo>
                  <a:lnTo>
                    <a:pt x="583" y="711"/>
                  </a:lnTo>
                  <a:lnTo>
                    <a:pt x="583" y="713"/>
                  </a:lnTo>
                  <a:lnTo>
                    <a:pt x="582" y="713"/>
                  </a:lnTo>
                  <a:lnTo>
                    <a:pt x="580" y="713"/>
                  </a:lnTo>
                  <a:lnTo>
                    <a:pt x="580" y="715"/>
                  </a:lnTo>
                  <a:lnTo>
                    <a:pt x="580" y="716"/>
                  </a:lnTo>
                  <a:lnTo>
                    <a:pt x="580" y="715"/>
                  </a:lnTo>
                  <a:lnTo>
                    <a:pt x="580" y="716"/>
                  </a:lnTo>
                  <a:lnTo>
                    <a:pt x="578" y="716"/>
                  </a:lnTo>
                  <a:lnTo>
                    <a:pt x="580" y="716"/>
                  </a:lnTo>
                  <a:lnTo>
                    <a:pt x="580" y="715"/>
                  </a:lnTo>
                  <a:lnTo>
                    <a:pt x="580" y="716"/>
                  </a:lnTo>
                  <a:lnTo>
                    <a:pt x="578" y="716"/>
                  </a:lnTo>
                  <a:lnTo>
                    <a:pt x="578" y="715"/>
                  </a:lnTo>
                  <a:lnTo>
                    <a:pt x="578" y="716"/>
                  </a:lnTo>
                  <a:lnTo>
                    <a:pt x="576" y="716"/>
                  </a:lnTo>
                  <a:lnTo>
                    <a:pt x="574" y="716"/>
                  </a:lnTo>
                  <a:lnTo>
                    <a:pt x="574" y="718"/>
                  </a:lnTo>
                  <a:lnTo>
                    <a:pt x="574" y="720"/>
                  </a:lnTo>
                  <a:lnTo>
                    <a:pt x="574" y="718"/>
                  </a:lnTo>
                  <a:lnTo>
                    <a:pt x="572" y="718"/>
                  </a:lnTo>
                  <a:lnTo>
                    <a:pt x="572" y="720"/>
                  </a:lnTo>
                  <a:lnTo>
                    <a:pt x="572" y="718"/>
                  </a:lnTo>
                  <a:lnTo>
                    <a:pt x="572" y="720"/>
                  </a:lnTo>
                  <a:lnTo>
                    <a:pt x="570" y="718"/>
                  </a:lnTo>
                  <a:lnTo>
                    <a:pt x="570" y="720"/>
                  </a:lnTo>
                  <a:lnTo>
                    <a:pt x="570" y="718"/>
                  </a:lnTo>
                  <a:lnTo>
                    <a:pt x="568" y="718"/>
                  </a:lnTo>
                  <a:lnTo>
                    <a:pt x="566" y="718"/>
                  </a:lnTo>
                  <a:lnTo>
                    <a:pt x="564" y="718"/>
                  </a:lnTo>
                  <a:lnTo>
                    <a:pt x="564" y="716"/>
                  </a:lnTo>
                  <a:lnTo>
                    <a:pt x="562" y="716"/>
                  </a:lnTo>
                  <a:lnTo>
                    <a:pt x="560" y="716"/>
                  </a:lnTo>
                  <a:lnTo>
                    <a:pt x="560" y="715"/>
                  </a:lnTo>
                  <a:lnTo>
                    <a:pt x="559" y="715"/>
                  </a:lnTo>
                  <a:lnTo>
                    <a:pt x="557" y="713"/>
                  </a:lnTo>
                  <a:lnTo>
                    <a:pt x="559" y="713"/>
                  </a:lnTo>
                  <a:lnTo>
                    <a:pt x="559" y="711"/>
                  </a:lnTo>
                  <a:lnTo>
                    <a:pt x="557" y="709"/>
                  </a:lnTo>
                  <a:lnTo>
                    <a:pt x="557" y="707"/>
                  </a:lnTo>
                  <a:lnTo>
                    <a:pt x="557" y="705"/>
                  </a:lnTo>
                  <a:lnTo>
                    <a:pt x="557" y="703"/>
                  </a:lnTo>
                  <a:lnTo>
                    <a:pt x="559" y="703"/>
                  </a:lnTo>
                  <a:lnTo>
                    <a:pt x="557" y="703"/>
                  </a:lnTo>
                  <a:lnTo>
                    <a:pt x="557" y="701"/>
                  </a:lnTo>
                  <a:lnTo>
                    <a:pt x="559" y="701"/>
                  </a:lnTo>
                  <a:lnTo>
                    <a:pt x="557" y="701"/>
                  </a:lnTo>
                  <a:lnTo>
                    <a:pt x="559" y="699"/>
                  </a:lnTo>
                  <a:lnTo>
                    <a:pt x="560" y="699"/>
                  </a:lnTo>
                  <a:lnTo>
                    <a:pt x="560" y="697"/>
                  </a:lnTo>
                  <a:lnTo>
                    <a:pt x="562" y="697"/>
                  </a:lnTo>
                  <a:lnTo>
                    <a:pt x="562" y="695"/>
                  </a:lnTo>
                  <a:lnTo>
                    <a:pt x="564" y="695"/>
                  </a:lnTo>
                  <a:lnTo>
                    <a:pt x="566" y="695"/>
                  </a:lnTo>
                  <a:lnTo>
                    <a:pt x="566" y="693"/>
                  </a:lnTo>
                  <a:lnTo>
                    <a:pt x="568" y="693"/>
                  </a:lnTo>
                  <a:lnTo>
                    <a:pt x="566" y="693"/>
                  </a:lnTo>
                  <a:lnTo>
                    <a:pt x="568" y="693"/>
                  </a:lnTo>
                  <a:lnTo>
                    <a:pt x="566" y="693"/>
                  </a:lnTo>
                  <a:lnTo>
                    <a:pt x="566" y="692"/>
                  </a:lnTo>
                  <a:lnTo>
                    <a:pt x="568" y="692"/>
                  </a:lnTo>
                  <a:lnTo>
                    <a:pt x="570" y="692"/>
                  </a:lnTo>
                  <a:lnTo>
                    <a:pt x="572" y="692"/>
                  </a:lnTo>
                  <a:lnTo>
                    <a:pt x="570" y="692"/>
                  </a:lnTo>
                  <a:lnTo>
                    <a:pt x="572" y="692"/>
                  </a:lnTo>
                  <a:lnTo>
                    <a:pt x="572" y="690"/>
                  </a:lnTo>
                  <a:lnTo>
                    <a:pt x="574" y="690"/>
                  </a:lnTo>
                  <a:lnTo>
                    <a:pt x="576" y="690"/>
                  </a:lnTo>
                  <a:lnTo>
                    <a:pt x="578" y="690"/>
                  </a:lnTo>
                  <a:lnTo>
                    <a:pt x="578" y="692"/>
                  </a:lnTo>
                  <a:lnTo>
                    <a:pt x="580" y="692"/>
                  </a:lnTo>
                  <a:lnTo>
                    <a:pt x="578" y="690"/>
                  </a:lnTo>
                  <a:lnTo>
                    <a:pt x="580" y="690"/>
                  </a:lnTo>
                  <a:lnTo>
                    <a:pt x="582" y="690"/>
                  </a:lnTo>
                  <a:lnTo>
                    <a:pt x="580" y="690"/>
                  </a:lnTo>
                  <a:lnTo>
                    <a:pt x="582" y="690"/>
                  </a:lnTo>
                  <a:lnTo>
                    <a:pt x="582" y="688"/>
                  </a:lnTo>
                  <a:lnTo>
                    <a:pt x="583" y="688"/>
                  </a:lnTo>
                  <a:lnTo>
                    <a:pt x="583" y="690"/>
                  </a:lnTo>
                  <a:lnTo>
                    <a:pt x="583" y="688"/>
                  </a:lnTo>
                  <a:lnTo>
                    <a:pt x="585" y="688"/>
                  </a:lnTo>
                  <a:lnTo>
                    <a:pt x="585" y="690"/>
                  </a:lnTo>
                  <a:lnTo>
                    <a:pt x="585" y="688"/>
                  </a:lnTo>
                  <a:lnTo>
                    <a:pt x="585" y="690"/>
                  </a:lnTo>
                  <a:lnTo>
                    <a:pt x="587" y="690"/>
                  </a:lnTo>
                  <a:lnTo>
                    <a:pt x="589" y="690"/>
                  </a:lnTo>
                  <a:lnTo>
                    <a:pt x="587" y="690"/>
                  </a:lnTo>
                  <a:lnTo>
                    <a:pt x="587" y="688"/>
                  </a:lnTo>
                  <a:lnTo>
                    <a:pt x="589" y="688"/>
                  </a:lnTo>
                  <a:lnTo>
                    <a:pt x="589" y="686"/>
                  </a:lnTo>
                  <a:close/>
                  <a:moveTo>
                    <a:pt x="585" y="678"/>
                  </a:moveTo>
                  <a:lnTo>
                    <a:pt x="585" y="680"/>
                  </a:lnTo>
                  <a:lnTo>
                    <a:pt x="585" y="678"/>
                  </a:lnTo>
                  <a:close/>
                  <a:moveTo>
                    <a:pt x="589" y="674"/>
                  </a:moveTo>
                  <a:lnTo>
                    <a:pt x="587" y="674"/>
                  </a:lnTo>
                  <a:lnTo>
                    <a:pt x="587" y="672"/>
                  </a:lnTo>
                  <a:lnTo>
                    <a:pt x="589" y="672"/>
                  </a:lnTo>
                  <a:lnTo>
                    <a:pt x="589" y="674"/>
                  </a:lnTo>
                  <a:close/>
                  <a:moveTo>
                    <a:pt x="564" y="672"/>
                  </a:moveTo>
                  <a:lnTo>
                    <a:pt x="564" y="670"/>
                  </a:lnTo>
                  <a:lnTo>
                    <a:pt x="564" y="672"/>
                  </a:lnTo>
                  <a:close/>
                  <a:moveTo>
                    <a:pt x="585" y="670"/>
                  </a:moveTo>
                  <a:lnTo>
                    <a:pt x="585" y="672"/>
                  </a:lnTo>
                  <a:lnTo>
                    <a:pt x="585" y="670"/>
                  </a:lnTo>
                  <a:lnTo>
                    <a:pt x="587" y="670"/>
                  </a:lnTo>
                  <a:lnTo>
                    <a:pt x="587" y="672"/>
                  </a:lnTo>
                  <a:lnTo>
                    <a:pt x="587" y="674"/>
                  </a:lnTo>
                  <a:lnTo>
                    <a:pt x="587" y="672"/>
                  </a:lnTo>
                  <a:lnTo>
                    <a:pt x="585" y="672"/>
                  </a:lnTo>
                  <a:lnTo>
                    <a:pt x="583" y="672"/>
                  </a:lnTo>
                  <a:lnTo>
                    <a:pt x="583" y="670"/>
                  </a:lnTo>
                  <a:lnTo>
                    <a:pt x="585" y="670"/>
                  </a:lnTo>
                  <a:close/>
                  <a:moveTo>
                    <a:pt x="585" y="668"/>
                  </a:moveTo>
                  <a:lnTo>
                    <a:pt x="587" y="668"/>
                  </a:lnTo>
                  <a:lnTo>
                    <a:pt x="587" y="670"/>
                  </a:lnTo>
                  <a:lnTo>
                    <a:pt x="587" y="668"/>
                  </a:lnTo>
                  <a:lnTo>
                    <a:pt x="589" y="668"/>
                  </a:lnTo>
                  <a:lnTo>
                    <a:pt x="587" y="668"/>
                  </a:lnTo>
                  <a:lnTo>
                    <a:pt x="587" y="670"/>
                  </a:lnTo>
                  <a:lnTo>
                    <a:pt x="585" y="670"/>
                  </a:lnTo>
                  <a:lnTo>
                    <a:pt x="585" y="668"/>
                  </a:lnTo>
                  <a:lnTo>
                    <a:pt x="587" y="668"/>
                  </a:lnTo>
                  <a:lnTo>
                    <a:pt x="585" y="668"/>
                  </a:lnTo>
                  <a:close/>
                  <a:moveTo>
                    <a:pt x="610" y="661"/>
                  </a:moveTo>
                  <a:lnTo>
                    <a:pt x="610" y="663"/>
                  </a:lnTo>
                  <a:lnTo>
                    <a:pt x="608" y="663"/>
                  </a:lnTo>
                  <a:lnTo>
                    <a:pt x="607" y="663"/>
                  </a:lnTo>
                  <a:lnTo>
                    <a:pt x="608" y="663"/>
                  </a:lnTo>
                  <a:lnTo>
                    <a:pt x="608" y="661"/>
                  </a:lnTo>
                  <a:lnTo>
                    <a:pt x="610" y="661"/>
                  </a:lnTo>
                  <a:close/>
                  <a:moveTo>
                    <a:pt x="620" y="661"/>
                  </a:moveTo>
                  <a:lnTo>
                    <a:pt x="620" y="663"/>
                  </a:lnTo>
                  <a:lnTo>
                    <a:pt x="618" y="663"/>
                  </a:lnTo>
                  <a:lnTo>
                    <a:pt x="618" y="661"/>
                  </a:lnTo>
                  <a:lnTo>
                    <a:pt x="620" y="661"/>
                  </a:lnTo>
                  <a:close/>
                  <a:moveTo>
                    <a:pt x="624" y="659"/>
                  </a:moveTo>
                  <a:lnTo>
                    <a:pt x="624" y="661"/>
                  </a:lnTo>
                  <a:lnTo>
                    <a:pt x="624" y="663"/>
                  </a:lnTo>
                  <a:lnTo>
                    <a:pt x="622" y="663"/>
                  </a:lnTo>
                  <a:lnTo>
                    <a:pt x="622" y="661"/>
                  </a:lnTo>
                  <a:lnTo>
                    <a:pt x="622" y="659"/>
                  </a:lnTo>
                  <a:lnTo>
                    <a:pt x="624" y="659"/>
                  </a:lnTo>
                  <a:close/>
                  <a:moveTo>
                    <a:pt x="631" y="657"/>
                  </a:moveTo>
                  <a:lnTo>
                    <a:pt x="630" y="657"/>
                  </a:lnTo>
                  <a:lnTo>
                    <a:pt x="631" y="657"/>
                  </a:lnTo>
                  <a:close/>
                  <a:moveTo>
                    <a:pt x="639" y="655"/>
                  </a:moveTo>
                  <a:lnTo>
                    <a:pt x="637" y="655"/>
                  </a:lnTo>
                  <a:lnTo>
                    <a:pt x="639" y="655"/>
                  </a:lnTo>
                  <a:close/>
                  <a:moveTo>
                    <a:pt x="647" y="655"/>
                  </a:moveTo>
                  <a:lnTo>
                    <a:pt x="645" y="655"/>
                  </a:lnTo>
                  <a:lnTo>
                    <a:pt x="647" y="655"/>
                  </a:lnTo>
                  <a:lnTo>
                    <a:pt x="647" y="653"/>
                  </a:lnTo>
                  <a:lnTo>
                    <a:pt x="647" y="655"/>
                  </a:lnTo>
                  <a:close/>
                  <a:moveTo>
                    <a:pt x="633" y="653"/>
                  </a:moveTo>
                  <a:lnTo>
                    <a:pt x="633" y="655"/>
                  </a:lnTo>
                  <a:lnTo>
                    <a:pt x="631" y="655"/>
                  </a:lnTo>
                  <a:lnTo>
                    <a:pt x="631" y="653"/>
                  </a:lnTo>
                  <a:lnTo>
                    <a:pt x="633" y="653"/>
                  </a:lnTo>
                  <a:close/>
                  <a:moveTo>
                    <a:pt x="635" y="653"/>
                  </a:moveTo>
                  <a:lnTo>
                    <a:pt x="633" y="653"/>
                  </a:lnTo>
                  <a:lnTo>
                    <a:pt x="635" y="653"/>
                  </a:lnTo>
                  <a:close/>
                  <a:moveTo>
                    <a:pt x="637" y="647"/>
                  </a:moveTo>
                  <a:lnTo>
                    <a:pt x="637" y="649"/>
                  </a:lnTo>
                  <a:lnTo>
                    <a:pt x="635" y="649"/>
                  </a:lnTo>
                  <a:lnTo>
                    <a:pt x="635" y="647"/>
                  </a:lnTo>
                  <a:lnTo>
                    <a:pt x="637" y="647"/>
                  </a:lnTo>
                  <a:close/>
                  <a:moveTo>
                    <a:pt x="637" y="645"/>
                  </a:moveTo>
                  <a:lnTo>
                    <a:pt x="635" y="645"/>
                  </a:lnTo>
                  <a:lnTo>
                    <a:pt x="635" y="644"/>
                  </a:lnTo>
                  <a:lnTo>
                    <a:pt x="633" y="644"/>
                  </a:lnTo>
                  <a:lnTo>
                    <a:pt x="633" y="642"/>
                  </a:lnTo>
                  <a:lnTo>
                    <a:pt x="635" y="642"/>
                  </a:lnTo>
                  <a:lnTo>
                    <a:pt x="635" y="644"/>
                  </a:lnTo>
                  <a:lnTo>
                    <a:pt x="637" y="644"/>
                  </a:lnTo>
                  <a:lnTo>
                    <a:pt x="637" y="645"/>
                  </a:lnTo>
                  <a:close/>
                  <a:moveTo>
                    <a:pt x="633" y="640"/>
                  </a:moveTo>
                  <a:lnTo>
                    <a:pt x="635" y="640"/>
                  </a:lnTo>
                  <a:lnTo>
                    <a:pt x="635" y="642"/>
                  </a:lnTo>
                  <a:lnTo>
                    <a:pt x="633" y="642"/>
                  </a:lnTo>
                  <a:lnTo>
                    <a:pt x="633" y="640"/>
                  </a:lnTo>
                  <a:lnTo>
                    <a:pt x="633" y="642"/>
                  </a:lnTo>
                  <a:lnTo>
                    <a:pt x="633" y="640"/>
                  </a:lnTo>
                  <a:close/>
                  <a:moveTo>
                    <a:pt x="635" y="640"/>
                  </a:moveTo>
                  <a:lnTo>
                    <a:pt x="635" y="638"/>
                  </a:lnTo>
                  <a:lnTo>
                    <a:pt x="635" y="640"/>
                  </a:lnTo>
                  <a:close/>
                  <a:moveTo>
                    <a:pt x="691" y="630"/>
                  </a:moveTo>
                  <a:lnTo>
                    <a:pt x="693" y="630"/>
                  </a:lnTo>
                  <a:lnTo>
                    <a:pt x="691" y="630"/>
                  </a:lnTo>
                  <a:lnTo>
                    <a:pt x="689" y="630"/>
                  </a:lnTo>
                  <a:lnTo>
                    <a:pt x="691" y="630"/>
                  </a:lnTo>
                  <a:lnTo>
                    <a:pt x="693" y="630"/>
                  </a:lnTo>
                  <a:lnTo>
                    <a:pt x="691" y="630"/>
                  </a:lnTo>
                  <a:close/>
                  <a:moveTo>
                    <a:pt x="691" y="628"/>
                  </a:moveTo>
                  <a:lnTo>
                    <a:pt x="689" y="628"/>
                  </a:lnTo>
                  <a:lnTo>
                    <a:pt x="691" y="628"/>
                  </a:lnTo>
                  <a:close/>
                  <a:moveTo>
                    <a:pt x="697" y="624"/>
                  </a:moveTo>
                  <a:lnTo>
                    <a:pt x="699" y="624"/>
                  </a:lnTo>
                  <a:lnTo>
                    <a:pt x="699" y="626"/>
                  </a:lnTo>
                  <a:lnTo>
                    <a:pt x="697" y="626"/>
                  </a:lnTo>
                  <a:lnTo>
                    <a:pt x="697" y="628"/>
                  </a:lnTo>
                  <a:lnTo>
                    <a:pt x="695" y="628"/>
                  </a:lnTo>
                  <a:lnTo>
                    <a:pt x="697" y="626"/>
                  </a:lnTo>
                  <a:lnTo>
                    <a:pt x="695" y="626"/>
                  </a:lnTo>
                  <a:lnTo>
                    <a:pt x="697" y="626"/>
                  </a:lnTo>
                  <a:lnTo>
                    <a:pt x="697" y="624"/>
                  </a:lnTo>
                  <a:close/>
                  <a:moveTo>
                    <a:pt x="708" y="611"/>
                  </a:moveTo>
                  <a:lnTo>
                    <a:pt x="708" y="613"/>
                  </a:lnTo>
                  <a:lnTo>
                    <a:pt x="706" y="613"/>
                  </a:lnTo>
                  <a:lnTo>
                    <a:pt x="708" y="613"/>
                  </a:lnTo>
                  <a:lnTo>
                    <a:pt x="706" y="613"/>
                  </a:lnTo>
                  <a:lnTo>
                    <a:pt x="706" y="611"/>
                  </a:lnTo>
                  <a:lnTo>
                    <a:pt x="708" y="611"/>
                  </a:lnTo>
                  <a:close/>
                  <a:moveTo>
                    <a:pt x="729" y="599"/>
                  </a:moveTo>
                  <a:lnTo>
                    <a:pt x="731" y="599"/>
                  </a:lnTo>
                  <a:lnTo>
                    <a:pt x="729" y="599"/>
                  </a:lnTo>
                  <a:close/>
                  <a:moveTo>
                    <a:pt x="727" y="596"/>
                  </a:moveTo>
                  <a:lnTo>
                    <a:pt x="726" y="596"/>
                  </a:lnTo>
                  <a:lnTo>
                    <a:pt x="727" y="594"/>
                  </a:lnTo>
                  <a:lnTo>
                    <a:pt x="727" y="596"/>
                  </a:lnTo>
                  <a:close/>
                  <a:moveTo>
                    <a:pt x="735" y="592"/>
                  </a:moveTo>
                  <a:lnTo>
                    <a:pt x="735" y="594"/>
                  </a:lnTo>
                  <a:lnTo>
                    <a:pt x="735" y="596"/>
                  </a:lnTo>
                  <a:lnTo>
                    <a:pt x="733" y="596"/>
                  </a:lnTo>
                  <a:lnTo>
                    <a:pt x="733" y="594"/>
                  </a:lnTo>
                  <a:lnTo>
                    <a:pt x="733" y="596"/>
                  </a:lnTo>
                  <a:lnTo>
                    <a:pt x="733" y="594"/>
                  </a:lnTo>
                  <a:lnTo>
                    <a:pt x="735" y="594"/>
                  </a:lnTo>
                  <a:lnTo>
                    <a:pt x="733" y="594"/>
                  </a:lnTo>
                  <a:lnTo>
                    <a:pt x="733" y="592"/>
                  </a:lnTo>
                  <a:lnTo>
                    <a:pt x="735" y="592"/>
                  </a:lnTo>
                  <a:lnTo>
                    <a:pt x="733" y="592"/>
                  </a:lnTo>
                  <a:lnTo>
                    <a:pt x="735" y="592"/>
                  </a:lnTo>
                  <a:close/>
                  <a:moveTo>
                    <a:pt x="727" y="586"/>
                  </a:moveTo>
                  <a:lnTo>
                    <a:pt x="726" y="586"/>
                  </a:lnTo>
                  <a:lnTo>
                    <a:pt x="726" y="584"/>
                  </a:lnTo>
                  <a:lnTo>
                    <a:pt x="727" y="584"/>
                  </a:lnTo>
                  <a:lnTo>
                    <a:pt x="727" y="586"/>
                  </a:lnTo>
                  <a:close/>
                  <a:moveTo>
                    <a:pt x="743" y="569"/>
                  </a:moveTo>
                  <a:lnTo>
                    <a:pt x="745" y="569"/>
                  </a:lnTo>
                  <a:lnTo>
                    <a:pt x="743" y="569"/>
                  </a:lnTo>
                  <a:close/>
                  <a:moveTo>
                    <a:pt x="756" y="553"/>
                  </a:moveTo>
                  <a:lnTo>
                    <a:pt x="754" y="553"/>
                  </a:lnTo>
                  <a:lnTo>
                    <a:pt x="756" y="553"/>
                  </a:lnTo>
                  <a:lnTo>
                    <a:pt x="756" y="551"/>
                  </a:lnTo>
                  <a:lnTo>
                    <a:pt x="756" y="553"/>
                  </a:lnTo>
                  <a:close/>
                  <a:moveTo>
                    <a:pt x="756" y="549"/>
                  </a:moveTo>
                  <a:lnTo>
                    <a:pt x="756" y="551"/>
                  </a:lnTo>
                  <a:lnTo>
                    <a:pt x="754" y="551"/>
                  </a:lnTo>
                  <a:lnTo>
                    <a:pt x="754" y="549"/>
                  </a:lnTo>
                  <a:lnTo>
                    <a:pt x="756" y="549"/>
                  </a:lnTo>
                  <a:close/>
                  <a:moveTo>
                    <a:pt x="758" y="548"/>
                  </a:moveTo>
                  <a:lnTo>
                    <a:pt x="758" y="549"/>
                  </a:lnTo>
                  <a:lnTo>
                    <a:pt x="756" y="549"/>
                  </a:lnTo>
                  <a:lnTo>
                    <a:pt x="756" y="548"/>
                  </a:lnTo>
                  <a:lnTo>
                    <a:pt x="756" y="546"/>
                  </a:lnTo>
                  <a:lnTo>
                    <a:pt x="758" y="546"/>
                  </a:lnTo>
                  <a:lnTo>
                    <a:pt x="758" y="548"/>
                  </a:lnTo>
                  <a:close/>
                  <a:moveTo>
                    <a:pt x="768" y="530"/>
                  </a:moveTo>
                  <a:lnTo>
                    <a:pt x="766" y="530"/>
                  </a:lnTo>
                  <a:lnTo>
                    <a:pt x="766" y="528"/>
                  </a:lnTo>
                  <a:lnTo>
                    <a:pt x="768" y="528"/>
                  </a:lnTo>
                  <a:lnTo>
                    <a:pt x="768" y="530"/>
                  </a:lnTo>
                  <a:close/>
                  <a:moveTo>
                    <a:pt x="770" y="530"/>
                  </a:moveTo>
                  <a:lnTo>
                    <a:pt x="768" y="530"/>
                  </a:lnTo>
                  <a:lnTo>
                    <a:pt x="768" y="528"/>
                  </a:lnTo>
                  <a:lnTo>
                    <a:pt x="770" y="528"/>
                  </a:lnTo>
                  <a:lnTo>
                    <a:pt x="770" y="530"/>
                  </a:lnTo>
                  <a:close/>
                  <a:moveTo>
                    <a:pt x="772" y="519"/>
                  </a:moveTo>
                  <a:lnTo>
                    <a:pt x="772" y="521"/>
                  </a:lnTo>
                  <a:lnTo>
                    <a:pt x="772" y="519"/>
                  </a:lnTo>
                  <a:lnTo>
                    <a:pt x="770" y="519"/>
                  </a:lnTo>
                  <a:lnTo>
                    <a:pt x="770" y="517"/>
                  </a:lnTo>
                  <a:lnTo>
                    <a:pt x="772" y="517"/>
                  </a:lnTo>
                  <a:lnTo>
                    <a:pt x="772" y="519"/>
                  </a:lnTo>
                  <a:close/>
                  <a:moveTo>
                    <a:pt x="775" y="517"/>
                  </a:moveTo>
                  <a:lnTo>
                    <a:pt x="774" y="517"/>
                  </a:lnTo>
                  <a:lnTo>
                    <a:pt x="775" y="517"/>
                  </a:lnTo>
                  <a:lnTo>
                    <a:pt x="774" y="517"/>
                  </a:lnTo>
                  <a:lnTo>
                    <a:pt x="775" y="517"/>
                  </a:lnTo>
                  <a:close/>
                  <a:moveTo>
                    <a:pt x="770" y="515"/>
                  </a:moveTo>
                  <a:lnTo>
                    <a:pt x="768" y="515"/>
                  </a:lnTo>
                  <a:lnTo>
                    <a:pt x="770" y="515"/>
                  </a:lnTo>
                  <a:close/>
                  <a:moveTo>
                    <a:pt x="775" y="515"/>
                  </a:moveTo>
                  <a:lnTo>
                    <a:pt x="775" y="517"/>
                  </a:lnTo>
                  <a:lnTo>
                    <a:pt x="775" y="515"/>
                  </a:lnTo>
                  <a:close/>
                  <a:moveTo>
                    <a:pt x="768" y="513"/>
                  </a:moveTo>
                  <a:lnTo>
                    <a:pt x="766" y="513"/>
                  </a:lnTo>
                  <a:lnTo>
                    <a:pt x="768" y="513"/>
                  </a:lnTo>
                  <a:lnTo>
                    <a:pt x="768" y="511"/>
                  </a:lnTo>
                  <a:lnTo>
                    <a:pt x="768" y="513"/>
                  </a:lnTo>
                  <a:close/>
                  <a:moveTo>
                    <a:pt x="772" y="511"/>
                  </a:moveTo>
                  <a:lnTo>
                    <a:pt x="774" y="511"/>
                  </a:lnTo>
                  <a:lnTo>
                    <a:pt x="774" y="513"/>
                  </a:lnTo>
                  <a:lnTo>
                    <a:pt x="775" y="513"/>
                  </a:lnTo>
                  <a:lnTo>
                    <a:pt x="774" y="513"/>
                  </a:lnTo>
                  <a:lnTo>
                    <a:pt x="774" y="515"/>
                  </a:lnTo>
                  <a:lnTo>
                    <a:pt x="774" y="513"/>
                  </a:lnTo>
                  <a:lnTo>
                    <a:pt x="772" y="513"/>
                  </a:lnTo>
                  <a:lnTo>
                    <a:pt x="770" y="513"/>
                  </a:lnTo>
                  <a:lnTo>
                    <a:pt x="770" y="511"/>
                  </a:lnTo>
                  <a:lnTo>
                    <a:pt x="772" y="511"/>
                  </a:lnTo>
                  <a:close/>
                  <a:moveTo>
                    <a:pt x="775" y="509"/>
                  </a:moveTo>
                  <a:lnTo>
                    <a:pt x="774" y="509"/>
                  </a:lnTo>
                  <a:lnTo>
                    <a:pt x="775" y="509"/>
                  </a:lnTo>
                  <a:close/>
                  <a:moveTo>
                    <a:pt x="774" y="509"/>
                  </a:moveTo>
                  <a:lnTo>
                    <a:pt x="772" y="509"/>
                  </a:lnTo>
                  <a:lnTo>
                    <a:pt x="772" y="507"/>
                  </a:lnTo>
                  <a:lnTo>
                    <a:pt x="774" y="507"/>
                  </a:lnTo>
                  <a:lnTo>
                    <a:pt x="774" y="509"/>
                  </a:lnTo>
                  <a:close/>
                  <a:moveTo>
                    <a:pt x="774" y="505"/>
                  </a:moveTo>
                  <a:lnTo>
                    <a:pt x="775" y="505"/>
                  </a:lnTo>
                  <a:lnTo>
                    <a:pt x="774" y="505"/>
                  </a:lnTo>
                  <a:close/>
                  <a:moveTo>
                    <a:pt x="777" y="500"/>
                  </a:moveTo>
                  <a:lnTo>
                    <a:pt x="777" y="501"/>
                  </a:lnTo>
                  <a:lnTo>
                    <a:pt x="777" y="500"/>
                  </a:lnTo>
                  <a:lnTo>
                    <a:pt x="775" y="500"/>
                  </a:lnTo>
                  <a:lnTo>
                    <a:pt x="777" y="500"/>
                  </a:lnTo>
                  <a:lnTo>
                    <a:pt x="775" y="500"/>
                  </a:lnTo>
                  <a:lnTo>
                    <a:pt x="777" y="500"/>
                  </a:lnTo>
                  <a:close/>
                  <a:moveTo>
                    <a:pt x="768" y="490"/>
                  </a:moveTo>
                  <a:lnTo>
                    <a:pt x="766" y="490"/>
                  </a:lnTo>
                  <a:lnTo>
                    <a:pt x="766" y="488"/>
                  </a:lnTo>
                  <a:lnTo>
                    <a:pt x="768" y="488"/>
                  </a:lnTo>
                  <a:lnTo>
                    <a:pt x="768" y="490"/>
                  </a:lnTo>
                  <a:close/>
                  <a:moveTo>
                    <a:pt x="766" y="488"/>
                  </a:moveTo>
                  <a:lnTo>
                    <a:pt x="764" y="486"/>
                  </a:lnTo>
                  <a:lnTo>
                    <a:pt x="762" y="486"/>
                  </a:lnTo>
                  <a:lnTo>
                    <a:pt x="764" y="486"/>
                  </a:lnTo>
                  <a:lnTo>
                    <a:pt x="764" y="488"/>
                  </a:lnTo>
                  <a:lnTo>
                    <a:pt x="766" y="488"/>
                  </a:lnTo>
                  <a:close/>
                  <a:moveTo>
                    <a:pt x="768" y="486"/>
                  </a:moveTo>
                  <a:lnTo>
                    <a:pt x="766" y="486"/>
                  </a:lnTo>
                  <a:lnTo>
                    <a:pt x="764" y="486"/>
                  </a:lnTo>
                  <a:lnTo>
                    <a:pt x="762" y="484"/>
                  </a:lnTo>
                  <a:lnTo>
                    <a:pt x="760" y="484"/>
                  </a:lnTo>
                  <a:lnTo>
                    <a:pt x="760" y="482"/>
                  </a:lnTo>
                  <a:lnTo>
                    <a:pt x="758" y="482"/>
                  </a:lnTo>
                  <a:lnTo>
                    <a:pt x="756" y="480"/>
                  </a:lnTo>
                  <a:lnTo>
                    <a:pt x="758" y="478"/>
                  </a:lnTo>
                  <a:lnTo>
                    <a:pt x="758" y="480"/>
                  </a:lnTo>
                  <a:lnTo>
                    <a:pt x="760" y="480"/>
                  </a:lnTo>
                  <a:lnTo>
                    <a:pt x="762" y="480"/>
                  </a:lnTo>
                  <a:lnTo>
                    <a:pt x="762" y="482"/>
                  </a:lnTo>
                  <a:lnTo>
                    <a:pt x="764" y="482"/>
                  </a:lnTo>
                  <a:lnTo>
                    <a:pt x="766" y="482"/>
                  </a:lnTo>
                  <a:lnTo>
                    <a:pt x="768" y="484"/>
                  </a:lnTo>
                  <a:lnTo>
                    <a:pt x="770" y="484"/>
                  </a:lnTo>
                  <a:lnTo>
                    <a:pt x="770" y="486"/>
                  </a:lnTo>
                  <a:lnTo>
                    <a:pt x="768" y="486"/>
                  </a:lnTo>
                  <a:close/>
                  <a:moveTo>
                    <a:pt x="737" y="475"/>
                  </a:moveTo>
                  <a:lnTo>
                    <a:pt x="735" y="475"/>
                  </a:lnTo>
                  <a:lnTo>
                    <a:pt x="735" y="473"/>
                  </a:lnTo>
                  <a:lnTo>
                    <a:pt x="733" y="473"/>
                  </a:lnTo>
                  <a:lnTo>
                    <a:pt x="733" y="471"/>
                  </a:lnTo>
                  <a:lnTo>
                    <a:pt x="735" y="471"/>
                  </a:lnTo>
                  <a:lnTo>
                    <a:pt x="735" y="473"/>
                  </a:lnTo>
                  <a:lnTo>
                    <a:pt x="735" y="475"/>
                  </a:lnTo>
                  <a:lnTo>
                    <a:pt x="737" y="475"/>
                  </a:lnTo>
                  <a:close/>
                  <a:moveTo>
                    <a:pt x="751" y="361"/>
                  </a:moveTo>
                  <a:lnTo>
                    <a:pt x="749" y="361"/>
                  </a:lnTo>
                  <a:lnTo>
                    <a:pt x="751" y="361"/>
                  </a:lnTo>
                  <a:close/>
                  <a:moveTo>
                    <a:pt x="749" y="361"/>
                  </a:moveTo>
                  <a:lnTo>
                    <a:pt x="747" y="361"/>
                  </a:lnTo>
                  <a:lnTo>
                    <a:pt x="747" y="359"/>
                  </a:lnTo>
                  <a:lnTo>
                    <a:pt x="749" y="359"/>
                  </a:lnTo>
                  <a:lnTo>
                    <a:pt x="749" y="361"/>
                  </a:lnTo>
                  <a:close/>
                  <a:moveTo>
                    <a:pt x="751" y="356"/>
                  </a:moveTo>
                  <a:lnTo>
                    <a:pt x="749" y="356"/>
                  </a:lnTo>
                  <a:lnTo>
                    <a:pt x="751" y="356"/>
                  </a:lnTo>
                  <a:close/>
                  <a:moveTo>
                    <a:pt x="716" y="338"/>
                  </a:moveTo>
                  <a:lnTo>
                    <a:pt x="716" y="340"/>
                  </a:lnTo>
                  <a:lnTo>
                    <a:pt x="714" y="340"/>
                  </a:lnTo>
                  <a:lnTo>
                    <a:pt x="714" y="338"/>
                  </a:lnTo>
                  <a:lnTo>
                    <a:pt x="716" y="338"/>
                  </a:lnTo>
                  <a:close/>
                  <a:moveTo>
                    <a:pt x="789" y="338"/>
                  </a:moveTo>
                  <a:lnTo>
                    <a:pt x="787" y="338"/>
                  </a:lnTo>
                  <a:lnTo>
                    <a:pt x="789" y="338"/>
                  </a:lnTo>
                  <a:lnTo>
                    <a:pt x="787" y="338"/>
                  </a:lnTo>
                  <a:lnTo>
                    <a:pt x="789" y="338"/>
                  </a:lnTo>
                  <a:close/>
                  <a:moveTo>
                    <a:pt x="775" y="336"/>
                  </a:moveTo>
                  <a:lnTo>
                    <a:pt x="775" y="334"/>
                  </a:lnTo>
                  <a:lnTo>
                    <a:pt x="775" y="336"/>
                  </a:lnTo>
                  <a:close/>
                  <a:moveTo>
                    <a:pt x="781" y="334"/>
                  </a:moveTo>
                  <a:lnTo>
                    <a:pt x="779" y="334"/>
                  </a:lnTo>
                  <a:lnTo>
                    <a:pt x="781" y="334"/>
                  </a:lnTo>
                  <a:close/>
                  <a:moveTo>
                    <a:pt x="781" y="334"/>
                  </a:moveTo>
                  <a:lnTo>
                    <a:pt x="779" y="334"/>
                  </a:lnTo>
                  <a:lnTo>
                    <a:pt x="777" y="334"/>
                  </a:lnTo>
                  <a:lnTo>
                    <a:pt x="777" y="333"/>
                  </a:lnTo>
                  <a:lnTo>
                    <a:pt x="779" y="333"/>
                  </a:lnTo>
                  <a:lnTo>
                    <a:pt x="779" y="334"/>
                  </a:lnTo>
                  <a:lnTo>
                    <a:pt x="781" y="334"/>
                  </a:lnTo>
                  <a:close/>
                  <a:moveTo>
                    <a:pt x="760" y="329"/>
                  </a:moveTo>
                  <a:lnTo>
                    <a:pt x="760" y="331"/>
                  </a:lnTo>
                  <a:lnTo>
                    <a:pt x="760" y="333"/>
                  </a:lnTo>
                  <a:lnTo>
                    <a:pt x="758" y="331"/>
                  </a:lnTo>
                  <a:lnTo>
                    <a:pt x="760" y="331"/>
                  </a:lnTo>
                  <a:lnTo>
                    <a:pt x="758" y="331"/>
                  </a:lnTo>
                  <a:lnTo>
                    <a:pt x="758" y="329"/>
                  </a:lnTo>
                  <a:lnTo>
                    <a:pt x="760" y="329"/>
                  </a:lnTo>
                  <a:close/>
                  <a:moveTo>
                    <a:pt x="785" y="329"/>
                  </a:moveTo>
                  <a:lnTo>
                    <a:pt x="787" y="329"/>
                  </a:lnTo>
                  <a:lnTo>
                    <a:pt x="785" y="329"/>
                  </a:lnTo>
                  <a:close/>
                  <a:moveTo>
                    <a:pt x="793" y="2"/>
                  </a:moveTo>
                  <a:lnTo>
                    <a:pt x="793" y="0"/>
                  </a:lnTo>
                  <a:lnTo>
                    <a:pt x="795" y="0"/>
                  </a:lnTo>
                  <a:lnTo>
                    <a:pt x="795" y="2"/>
                  </a:lnTo>
                  <a:lnTo>
                    <a:pt x="795" y="0"/>
                  </a:lnTo>
                  <a:lnTo>
                    <a:pt x="797" y="2"/>
                  </a:lnTo>
                  <a:lnTo>
                    <a:pt x="799" y="2"/>
                  </a:lnTo>
                  <a:lnTo>
                    <a:pt x="800" y="4"/>
                  </a:lnTo>
                  <a:lnTo>
                    <a:pt x="802" y="4"/>
                  </a:lnTo>
                  <a:lnTo>
                    <a:pt x="802" y="6"/>
                  </a:lnTo>
                  <a:lnTo>
                    <a:pt x="804" y="6"/>
                  </a:lnTo>
                  <a:lnTo>
                    <a:pt x="806" y="6"/>
                  </a:lnTo>
                  <a:lnTo>
                    <a:pt x="806" y="8"/>
                  </a:lnTo>
                  <a:lnTo>
                    <a:pt x="806" y="10"/>
                  </a:lnTo>
                  <a:lnTo>
                    <a:pt x="808" y="10"/>
                  </a:lnTo>
                  <a:lnTo>
                    <a:pt x="810" y="10"/>
                  </a:lnTo>
                  <a:lnTo>
                    <a:pt x="812" y="10"/>
                  </a:lnTo>
                  <a:lnTo>
                    <a:pt x="812" y="12"/>
                  </a:lnTo>
                  <a:lnTo>
                    <a:pt x="814" y="12"/>
                  </a:lnTo>
                  <a:lnTo>
                    <a:pt x="816" y="14"/>
                  </a:lnTo>
                  <a:lnTo>
                    <a:pt x="816" y="12"/>
                  </a:lnTo>
                  <a:lnTo>
                    <a:pt x="816" y="10"/>
                  </a:lnTo>
                  <a:lnTo>
                    <a:pt x="818" y="10"/>
                  </a:lnTo>
                  <a:lnTo>
                    <a:pt x="820" y="10"/>
                  </a:lnTo>
                  <a:lnTo>
                    <a:pt x="823" y="14"/>
                  </a:lnTo>
                  <a:lnTo>
                    <a:pt x="825" y="14"/>
                  </a:lnTo>
                  <a:lnTo>
                    <a:pt x="825" y="16"/>
                  </a:lnTo>
                  <a:lnTo>
                    <a:pt x="827" y="14"/>
                  </a:lnTo>
                  <a:lnTo>
                    <a:pt x="827" y="16"/>
                  </a:lnTo>
                  <a:lnTo>
                    <a:pt x="829" y="16"/>
                  </a:lnTo>
                  <a:lnTo>
                    <a:pt x="829" y="18"/>
                  </a:lnTo>
                  <a:lnTo>
                    <a:pt x="827" y="18"/>
                  </a:lnTo>
                  <a:lnTo>
                    <a:pt x="827" y="20"/>
                  </a:lnTo>
                  <a:lnTo>
                    <a:pt x="829" y="20"/>
                  </a:lnTo>
                  <a:lnTo>
                    <a:pt x="831" y="18"/>
                  </a:lnTo>
                  <a:lnTo>
                    <a:pt x="831" y="20"/>
                  </a:lnTo>
                  <a:lnTo>
                    <a:pt x="833" y="22"/>
                  </a:lnTo>
                  <a:lnTo>
                    <a:pt x="835" y="22"/>
                  </a:lnTo>
                  <a:lnTo>
                    <a:pt x="835" y="23"/>
                  </a:lnTo>
                  <a:lnTo>
                    <a:pt x="833" y="23"/>
                  </a:lnTo>
                  <a:lnTo>
                    <a:pt x="835" y="23"/>
                  </a:lnTo>
                  <a:lnTo>
                    <a:pt x="835" y="25"/>
                  </a:lnTo>
                  <a:lnTo>
                    <a:pt x="833" y="25"/>
                  </a:lnTo>
                  <a:lnTo>
                    <a:pt x="833" y="27"/>
                  </a:lnTo>
                  <a:lnTo>
                    <a:pt x="835" y="27"/>
                  </a:lnTo>
                  <a:lnTo>
                    <a:pt x="837" y="29"/>
                  </a:lnTo>
                  <a:lnTo>
                    <a:pt x="837" y="31"/>
                  </a:lnTo>
                  <a:lnTo>
                    <a:pt x="839" y="31"/>
                  </a:lnTo>
                  <a:lnTo>
                    <a:pt x="839" y="33"/>
                  </a:lnTo>
                  <a:lnTo>
                    <a:pt x="839" y="35"/>
                  </a:lnTo>
                  <a:lnTo>
                    <a:pt x="841" y="35"/>
                  </a:lnTo>
                  <a:lnTo>
                    <a:pt x="839" y="35"/>
                  </a:lnTo>
                  <a:lnTo>
                    <a:pt x="839" y="37"/>
                  </a:lnTo>
                  <a:lnTo>
                    <a:pt x="841" y="39"/>
                  </a:lnTo>
                  <a:lnTo>
                    <a:pt x="843" y="39"/>
                  </a:lnTo>
                  <a:lnTo>
                    <a:pt x="841" y="41"/>
                  </a:lnTo>
                  <a:lnTo>
                    <a:pt x="841" y="43"/>
                  </a:lnTo>
                  <a:lnTo>
                    <a:pt x="843" y="48"/>
                  </a:lnTo>
                  <a:lnTo>
                    <a:pt x="845" y="48"/>
                  </a:lnTo>
                  <a:lnTo>
                    <a:pt x="845" y="50"/>
                  </a:lnTo>
                  <a:lnTo>
                    <a:pt x="845" y="52"/>
                  </a:lnTo>
                  <a:lnTo>
                    <a:pt x="845" y="54"/>
                  </a:lnTo>
                  <a:lnTo>
                    <a:pt x="847" y="54"/>
                  </a:lnTo>
                  <a:lnTo>
                    <a:pt x="847" y="56"/>
                  </a:lnTo>
                  <a:lnTo>
                    <a:pt x="847" y="58"/>
                  </a:lnTo>
                  <a:lnTo>
                    <a:pt x="848" y="58"/>
                  </a:lnTo>
                  <a:lnTo>
                    <a:pt x="847" y="58"/>
                  </a:lnTo>
                  <a:lnTo>
                    <a:pt x="847" y="60"/>
                  </a:lnTo>
                  <a:lnTo>
                    <a:pt x="847" y="62"/>
                  </a:lnTo>
                  <a:lnTo>
                    <a:pt x="847" y="60"/>
                  </a:lnTo>
                  <a:lnTo>
                    <a:pt x="848" y="60"/>
                  </a:lnTo>
                  <a:lnTo>
                    <a:pt x="848" y="62"/>
                  </a:lnTo>
                  <a:lnTo>
                    <a:pt x="848" y="64"/>
                  </a:lnTo>
                  <a:lnTo>
                    <a:pt x="848" y="66"/>
                  </a:lnTo>
                  <a:lnTo>
                    <a:pt x="848" y="68"/>
                  </a:lnTo>
                  <a:lnTo>
                    <a:pt x="850" y="68"/>
                  </a:lnTo>
                  <a:lnTo>
                    <a:pt x="850" y="70"/>
                  </a:lnTo>
                  <a:lnTo>
                    <a:pt x="852" y="70"/>
                  </a:lnTo>
                  <a:lnTo>
                    <a:pt x="852" y="73"/>
                  </a:lnTo>
                  <a:lnTo>
                    <a:pt x="854" y="73"/>
                  </a:lnTo>
                  <a:lnTo>
                    <a:pt x="854" y="75"/>
                  </a:lnTo>
                  <a:lnTo>
                    <a:pt x="854" y="77"/>
                  </a:lnTo>
                  <a:lnTo>
                    <a:pt x="854" y="79"/>
                  </a:lnTo>
                  <a:lnTo>
                    <a:pt x="854" y="81"/>
                  </a:lnTo>
                  <a:lnTo>
                    <a:pt x="854" y="83"/>
                  </a:lnTo>
                  <a:lnTo>
                    <a:pt x="854" y="85"/>
                  </a:lnTo>
                  <a:lnTo>
                    <a:pt x="856" y="87"/>
                  </a:lnTo>
                  <a:lnTo>
                    <a:pt x="858" y="87"/>
                  </a:lnTo>
                  <a:lnTo>
                    <a:pt x="858" y="89"/>
                  </a:lnTo>
                  <a:lnTo>
                    <a:pt x="858" y="91"/>
                  </a:lnTo>
                  <a:lnTo>
                    <a:pt x="856" y="93"/>
                  </a:lnTo>
                  <a:lnTo>
                    <a:pt x="858" y="94"/>
                  </a:lnTo>
                  <a:lnTo>
                    <a:pt x="858" y="96"/>
                  </a:lnTo>
                  <a:lnTo>
                    <a:pt x="858" y="98"/>
                  </a:lnTo>
                  <a:lnTo>
                    <a:pt x="860" y="98"/>
                  </a:lnTo>
                  <a:lnTo>
                    <a:pt x="860" y="100"/>
                  </a:lnTo>
                  <a:lnTo>
                    <a:pt x="860" y="102"/>
                  </a:lnTo>
                  <a:lnTo>
                    <a:pt x="862" y="102"/>
                  </a:lnTo>
                  <a:lnTo>
                    <a:pt x="864" y="104"/>
                  </a:lnTo>
                  <a:lnTo>
                    <a:pt x="864" y="102"/>
                  </a:lnTo>
                  <a:lnTo>
                    <a:pt x="866" y="102"/>
                  </a:lnTo>
                  <a:lnTo>
                    <a:pt x="866" y="104"/>
                  </a:lnTo>
                  <a:lnTo>
                    <a:pt x="868" y="104"/>
                  </a:lnTo>
                  <a:lnTo>
                    <a:pt x="870" y="104"/>
                  </a:lnTo>
                  <a:lnTo>
                    <a:pt x="871" y="104"/>
                  </a:lnTo>
                  <a:lnTo>
                    <a:pt x="873" y="102"/>
                  </a:lnTo>
                  <a:lnTo>
                    <a:pt x="875" y="104"/>
                  </a:lnTo>
                  <a:lnTo>
                    <a:pt x="875" y="102"/>
                  </a:lnTo>
                  <a:lnTo>
                    <a:pt x="877" y="102"/>
                  </a:lnTo>
                  <a:lnTo>
                    <a:pt x="877" y="104"/>
                  </a:lnTo>
                  <a:lnTo>
                    <a:pt x="877" y="106"/>
                  </a:lnTo>
                  <a:lnTo>
                    <a:pt x="879" y="106"/>
                  </a:lnTo>
                  <a:lnTo>
                    <a:pt x="881" y="106"/>
                  </a:lnTo>
                  <a:lnTo>
                    <a:pt x="881" y="108"/>
                  </a:lnTo>
                  <a:lnTo>
                    <a:pt x="883" y="108"/>
                  </a:lnTo>
                  <a:lnTo>
                    <a:pt x="885" y="108"/>
                  </a:lnTo>
                  <a:lnTo>
                    <a:pt x="887" y="110"/>
                  </a:lnTo>
                  <a:lnTo>
                    <a:pt x="887" y="108"/>
                  </a:lnTo>
                  <a:lnTo>
                    <a:pt x="887" y="106"/>
                  </a:lnTo>
                  <a:lnTo>
                    <a:pt x="889" y="106"/>
                  </a:lnTo>
                  <a:lnTo>
                    <a:pt x="889" y="108"/>
                  </a:lnTo>
                  <a:lnTo>
                    <a:pt x="889" y="110"/>
                  </a:lnTo>
                  <a:lnTo>
                    <a:pt x="891" y="110"/>
                  </a:lnTo>
                  <a:lnTo>
                    <a:pt x="893" y="110"/>
                  </a:lnTo>
                  <a:lnTo>
                    <a:pt x="893" y="112"/>
                  </a:lnTo>
                  <a:lnTo>
                    <a:pt x="893" y="114"/>
                  </a:lnTo>
                  <a:lnTo>
                    <a:pt x="895" y="114"/>
                  </a:lnTo>
                  <a:lnTo>
                    <a:pt x="895" y="116"/>
                  </a:lnTo>
                  <a:lnTo>
                    <a:pt x="896" y="116"/>
                  </a:lnTo>
                  <a:lnTo>
                    <a:pt x="895" y="116"/>
                  </a:lnTo>
                  <a:lnTo>
                    <a:pt x="896" y="116"/>
                  </a:lnTo>
                  <a:lnTo>
                    <a:pt x="896" y="118"/>
                  </a:lnTo>
                  <a:lnTo>
                    <a:pt x="898" y="118"/>
                  </a:lnTo>
                  <a:lnTo>
                    <a:pt x="900" y="119"/>
                  </a:lnTo>
                  <a:lnTo>
                    <a:pt x="900" y="121"/>
                  </a:lnTo>
                  <a:lnTo>
                    <a:pt x="902" y="121"/>
                  </a:lnTo>
                  <a:lnTo>
                    <a:pt x="902" y="119"/>
                  </a:lnTo>
                  <a:lnTo>
                    <a:pt x="904" y="119"/>
                  </a:lnTo>
                  <a:lnTo>
                    <a:pt x="904" y="121"/>
                  </a:lnTo>
                  <a:lnTo>
                    <a:pt x="906" y="121"/>
                  </a:lnTo>
                  <a:lnTo>
                    <a:pt x="906" y="119"/>
                  </a:lnTo>
                  <a:lnTo>
                    <a:pt x="908" y="119"/>
                  </a:lnTo>
                  <a:lnTo>
                    <a:pt x="908" y="121"/>
                  </a:lnTo>
                  <a:lnTo>
                    <a:pt x="906" y="121"/>
                  </a:lnTo>
                  <a:lnTo>
                    <a:pt x="906" y="125"/>
                  </a:lnTo>
                  <a:lnTo>
                    <a:pt x="906" y="127"/>
                  </a:lnTo>
                  <a:lnTo>
                    <a:pt x="906" y="129"/>
                  </a:lnTo>
                  <a:lnTo>
                    <a:pt x="908" y="129"/>
                  </a:lnTo>
                  <a:lnTo>
                    <a:pt x="910" y="129"/>
                  </a:lnTo>
                  <a:lnTo>
                    <a:pt x="910" y="131"/>
                  </a:lnTo>
                  <a:lnTo>
                    <a:pt x="908" y="131"/>
                  </a:lnTo>
                  <a:lnTo>
                    <a:pt x="910" y="133"/>
                  </a:lnTo>
                  <a:lnTo>
                    <a:pt x="910" y="135"/>
                  </a:lnTo>
                  <a:lnTo>
                    <a:pt x="910" y="137"/>
                  </a:lnTo>
                  <a:lnTo>
                    <a:pt x="908" y="137"/>
                  </a:lnTo>
                  <a:lnTo>
                    <a:pt x="908" y="139"/>
                  </a:lnTo>
                  <a:lnTo>
                    <a:pt x="908" y="141"/>
                  </a:lnTo>
                  <a:lnTo>
                    <a:pt x="910" y="142"/>
                  </a:lnTo>
                  <a:lnTo>
                    <a:pt x="912" y="144"/>
                  </a:lnTo>
                  <a:lnTo>
                    <a:pt x="912" y="146"/>
                  </a:lnTo>
                  <a:lnTo>
                    <a:pt x="912" y="148"/>
                  </a:lnTo>
                  <a:lnTo>
                    <a:pt x="914" y="148"/>
                  </a:lnTo>
                  <a:lnTo>
                    <a:pt x="916" y="148"/>
                  </a:lnTo>
                  <a:lnTo>
                    <a:pt x="919" y="148"/>
                  </a:lnTo>
                  <a:lnTo>
                    <a:pt x="921" y="148"/>
                  </a:lnTo>
                  <a:lnTo>
                    <a:pt x="921" y="150"/>
                  </a:lnTo>
                  <a:lnTo>
                    <a:pt x="923" y="150"/>
                  </a:lnTo>
                  <a:lnTo>
                    <a:pt x="923" y="148"/>
                  </a:lnTo>
                  <a:lnTo>
                    <a:pt x="925" y="148"/>
                  </a:lnTo>
                  <a:lnTo>
                    <a:pt x="927" y="148"/>
                  </a:lnTo>
                  <a:lnTo>
                    <a:pt x="929" y="148"/>
                  </a:lnTo>
                  <a:lnTo>
                    <a:pt x="931" y="148"/>
                  </a:lnTo>
                  <a:lnTo>
                    <a:pt x="933" y="148"/>
                  </a:lnTo>
                  <a:lnTo>
                    <a:pt x="935" y="148"/>
                  </a:lnTo>
                  <a:lnTo>
                    <a:pt x="937" y="148"/>
                  </a:lnTo>
                  <a:lnTo>
                    <a:pt x="939" y="148"/>
                  </a:lnTo>
                  <a:lnTo>
                    <a:pt x="939" y="146"/>
                  </a:lnTo>
                  <a:lnTo>
                    <a:pt x="939" y="144"/>
                  </a:lnTo>
                  <a:lnTo>
                    <a:pt x="939" y="142"/>
                  </a:lnTo>
                  <a:lnTo>
                    <a:pt x="941" y="142"/>
                  </a:lnTo>
                  <a:lnTo>
                    <a:pt x="943" y="142"/>
                  </a:lnTo>
                  <a:lnTo>
                    <a:pt x="944" y="141"/>
                  </a:lnTo>
                  <a:lnTo>
                    <a:pt x="946" y="139"/>
                  </a:lnTo>
                  <a:lnTo>
                    <a:pt x="948" y="139"/>
                  </a:lnTo>
                  <a:lnTo>
                    <a:pt x="950" y="139"/>
                  </a:lnTo>
                  <a:lnTo>
                    <a:pt x="952" y="139"/>
                  </a:lnTo>
                  <a:lnTo>
                    <a:pt x="954" y="139"/>
                  </a:lnTo>
                  <a:lnTo>
                    <a:pt x="954" y="137"/>
                  </a:lnTo>
                  <a:lnTo>
                    <a:pt x="956" y="137"/>
                  </a:lnTo>
                  <a:lnTo>
                    <a:pt x="956" y="135"/>
                  </a:lnTo>
                  <a:lnTo>
                    <a:pt x="958" y="135"/>
                  </a:lnTo>
                  <a:lnTo>
                    <a:pt x="960" y="135"/>
                  </a:lnTo>
                  <a:lnTo>
                    <a:pt x="962" y="133"/>
                  </a:lnTo>
                  <a:lnTo>
                    <a:pt x="964" y="133"/>
                  </a:lnTo>
                  <a:lnTo>
                    <a:pt x="966" y="133"/>
                  </a:lnTo>
                  <a:lnTo>
                    <a:pt x="967" y="133"/>
                  </a:lnTo>
                  <a:lnTo>
                    <a:pt x="969" y="133"/>
                  </a:lnTo>
                  <a:lnTo>
                    <a:pt x="969" y="135"/>
                  </a:lnTo>
                  <a:lnTo>
                    <a:pt x="971" y="135"/>
                  </a:lnTo>
                  <a:lnTo>
                    <a:pt x="971" y="137"/>
                  </a:lnTo>
                  <a:lnTo>
                    <a:pt x="971" y="139"/>
                  </a:lnTo>
                  <a:lnTo>
                    <a:pt x="969" y="141"/>
                  </a:lnTo>
                  <a:lnTo>
                    <a:pt x="969" y="142"/>
                  </a:lnTo>
                  <a:lnTo>
                    <a:pt x="971" y="144"/>
                  </a:lnTo>
                  <a:lnTo>
                    <a:pt x="971" y="146"/>
                  </a:lnTo>
                  <a:lnTo>
                    <a:pt x="973" y="148"/>
                  </a:lnTo>
                  <a:lnTo>
                    <a:pt x="971" y="150"/>
                  </a:lnTo>
                  <a:lnTo>
                    <a:pt x="971" y="152"/>
                  </a:lnTo>
                  <a:lnTo>
                    <a:pt x="969" y="152"/>
                  </a:lnTo>
                  <a:lnTo>
                    <a:pt x="969" y="154"/>
                  </a:lnTo>
                  <a:lnTo>
                    <a:pt x="967" y="154"/>
                  </a:lnTo>
                  <a:lnTo>
                    <a:pt x="966" y="154"/>
                  </a:lnTo>
                  <a:lnTo>
                    <a:pt x="966" y="156"/>
                  </a:lnTo>
                  <a:lnTo>
                    <a:pt x="964" y="156"/>
                  </a:lnTo>
                  <a:lnTo>
                    <a:pt x="964" y="158"/>
                  </a:lnTo>
                  <a:lnTo>
                    <a:pt x="964" y="160"/>
                  </a:lnTo>
                  <a:lnTo>
                    <a:pt x="964" y="162"/>
                  </a:lnTo>
                  <a:lnTo>
                    <a:pt x="964" y="164"/>
                  </a:lnTo>
                  <a:lnTo>
                    <a:pt x="962" y="164"/>
                  </a:lnTo>
                  <a:lnTo>
                    <a:pt x="962" y="166"/>
                  </a:lnTo>
                  <a:lnTo>
                    <a:pt x="962" y="167"/>
                  </a:lnTo>
                  <a:lnTo>
                    <a:pt x="962" y="169"/>
                  </a:lnTo>
                  <a:lnTo>
                    <a:pt x="962" y="171"/>
                  </a:lnTo>
                  <a:lnTo>
                    <a:pt x="960" y="173"/>
                  </a:lnTo>
                  <a:lnTo>
                    <a:pt x="960" y="175"/>
                  </a:lnTo>
                  <a:lnTo>
                    <a:pt x="958" y="175"/>
                  </a:lnTo>
                  <a:lnTo>
                    <a:pt x="958" y="177"/>
                  </a:lnTo>
                  <a:lnTo>
                    <a:pt x="960" y="179"/>
                  </a:lnTo>
                  <a:lnTo>
                    <a:pt x="958" y="179"/>
                  </a:lnTo>
                  <a:lnTo>
                    <a:pt x="958" y="181"/>
                  </a:lnTo>
                  <a:lnTo>
                    <a:pt x="960" y="181"/>
                  </a:lnTo>
                  <a:lnTo>
                    <a:pt x="958" y="181"/>
                  </a:lnTo>
                  <a:lnTo>
                    <a:pt x="960" y="181"/>
                  </a:lnTo>
                  <a:lnTo>
                    <a:pt x="960" y="183"/>
                  </a:lnTo>
                  <a:lnTo>
                    <a:pt x="958" y="183"/>
                  </a:lnTo>
                  <a:lnTo>
                    <a:pt x="956" y="185"/>
                  </a:lnTo>
                  <a:lnTo>
                    <a:pt x="956" y="187"/>
                  </a:lnTo>
                  <a:lnTo>
                    <a:pt x="956" y="189"/>
                  </a:lnTo>
                  <a:lnTo>
                    <a:pt x="954" y="190"/>
                  </a:lnTo>
                  <a:lnTo>
                    <a:pt x="954" y="189"/>
                  </a:lnTo>
                  <a:lnTo>
                    <a:pt x="954" y="190"/>
                  </a:lnTo>
                  <a:lnTo>
                    <a:pt x="952" y="190"/>
                  </a:lnTo>
                  <a:lnTo>
                    <a:pt x="952" y="192"/>
                  </a:lnTo>
                  <a:lnTo>
                    <a:pt x="952" y="194"/>
                  </a:lnTo>
                  <a:lnTo>
                    <a:pt x="952" y="196"/>
                  </a:lnTo>
                  <a:lnTo>
                    <a:pt x="952" y="198"/>
                  </a:lnTo>
                  <a:lnTo>
                    <a:pt x="950" y="198"/>
                  </a:lnTo>
                  <a:lnTo>
                    <a:pt x="948" y="198"/>
                  </a:lnTo>
                  <a:lnTo>
                    <a:pt x="948" y="200"/>
                  </a:lnTo>
                  <a:lnTo>
                    <a:pt x="946" y="200"/>
                  </a:lnTo>
                  <a:lnTo>
                    <a:pt x="946" y="202"/>
                  </a:lnTo>
                  <a:lnTo>
                    <a:pt x="946" y="204"/>
                  </a:lnTo>
                  <a:lnTo>
                    <a:pt x="946" y="206"/>
                  </a:lnTo>
                  <a:lnTo>
                    <a:pt x="946" y="208"/>
                  </a:lnTo>
                  <a:lnTo>
                    <a:pt x="944" y="210"/>
                  </a:lnTo>
                  <a:lnTo>
                    <a:pt x="943" y="210"/>
                  </a:lnTo>
                  <a:lnTo>
                    <a:pt x="943" y="208"/>
                  </a:lnTo>
                  <a:lnTo>
                    <a:pt x="941" y="206"/>
                  </a:lnTo>
                  <a:lnTo>
                    <a:pt x="939" y="204"/>
                  </a:lnTo>
                  <a:lnTo>
                    <a:pt x="937" y="204"/>
                  </a:lnTo>
                  <a:lnTo>
                    <a:pt x="935" y="204"/>
                  </a:lnTo>
                  <a:lnTo>
                    <a:pt x="931" y="204"/>
                  </a:lnTo>
                  <a:lnTo>
                    <a:pt x="929" y="204"/>
                  </a:lnTo>
                  <a:lnTo>
                    <a:pt x="929" y="206"/>
                  </a:lnTo>
                  <a:lnTo>
                    <a:pt x="927" y="206"/>
                  </a:lnTo>
                  <a:lnTo>
                    <a:pt x="927" y="204"/>
                  </a:lnTo>
                  <a:lnTo>
                    <a:pt x="925" y="204"/>
                  </a:lnTo>
                  <a:lnTo>
                    <a:pt x="925" y="206"/>
                  </a:lnTo>
                  <a:lnTo>
                    <a:pt x="923" y="206"/>
                  </a:lnTo>
                  <a:lnTo>
                    <a:pt x="923" y="208"/>
                  </a:lnTo>
                  <a:lnTo>
                    <a:pt x="919" y="212"/>
                  </a:lnTo>
                  <a:lnTo>
                    <a:pt x="918" y="212"/>
                  </a:lnTo>
                  <a:lnTo>
                    <a:pt x="916" y="214"/>
                  </a:lnTo>
                  <a:lnTo>
                    <a:pt x="914" y="212"/>
                  </a:lnTo>
                  <a:lnTo>
                    <a:pt x="914" y="214"/>
                  </a:lnTo>
                  <a:lnTo>
                    <a:pt x="912" y="214"/>
                  </a:lnTo>
                  <a:lnTo>
                    <a:pt x="912" y="215"/>
                  </a:lnTo>
                  <a:lnTo>
                    <a:pt x="914" y="215"/>
                  </a:lnTo>
                  <a:lnTo>
                    <a:pt x="914" y="217"/>
                  </a:lnTo>
                  <a:lnTo>
                    <a:pt x="916" y="225"/>
                  </a:lnTo>
                  <a:lnTo>
                    <a:pt x="918" y="233"/>
                  </a:lnTo>
                  <a:lnTo>
                    <a:pt x="916" y="233"/>
                  </a:lnTo>
                  <a:lnTo>
                    <a:pt x="916" y="235"/>
                  </a:lnTo>
                  <a:lnTo>
                    <a:pt x="916" y="237"/>
                  </a:lnTo>
                  <a:lnTo>
                    <a:pt x="916" y="238"/>
                  </a:lnTo>
                  <a:lnTo>
                    <a:pt x="916" y="240"/>
                  </a:lnTo>
                  <a:lnTo>
                    <a:pt x="916" y="242"/>
                  </a:lnTo>
                  <a:lnTo>
                    <a:pt x="916" y="244"/>
                  </a:lnTo>
                  <a:lnTo>
                    <a:pt x="918" y="244"/>
                  </a:lnTo>
                  <a:lnTo>
                    <a:pt x="918" y="246"/>
                  </a:lnTo>
                  <a:lnTo>
                    <a:pt x="918" y="248"/>
                  </a:lnTo>
                  <a:lnTo>
                    <a:pt x="916" y="250"/>
                  </a:lnTo>
                  <a:lnTo>
                    <a:pt x="916" y="252"/>
                  </a:lnTo>
                  <a:lnTo>
                    <a:pt x="916" y="254"/>
                  </a:lnTo>
                  <a:lnTo>
                    <a:pt x="914" y="254"/>
                  </a:lnTo>
                  <a:lnTo>
                    <a:pt x="914" y="256"/>
                  </a:lnTo>
                  <a:lnTo>
                    <a:pt x="914" y="258"/>
                  </a:lnTo>
                  <a:lnTo>
                    <a:pt x="912" y="258"/>
                  </a:lnTo>
                  <a:lnTo>
                    <a:pt x="910" y="258"/>
                  </a:lnTo>
                  <a:lnTo>
                    <a:pt x="908" y="258"/>
                  </a:lnTo>
                  <a:lnTo>
                    <a:pt x="908" y="260"/>
                  </a:lnTo>
                  <a:lnTo>
                    <a:pt x="906" y="260"/>
                  </a:lnTo>
                  <a:lnTo>
                    <a:pt x="904" y="260"/>
                  </a:lnTo>
                  <a:lnTo>
                    <a:pt x="904" y="262"/>
                  </a:lnTo>
                  <a:lnTo>
                    <a:pt x="902" y="262"/>
                  </a:lnTo>
                  <a:lnTo>
                    <a:pt x="904" y="262"/>
                  </a:lnTo>
                  <a:lnTo>
                    <a:pt x="906" y="262"/>
                  </a:lnTo>
                  <a:lnTo>
                    <a:pt x="906" y="263"/>
                  </a:lnTo>
                  <a:lnTo>
                    <a:pt x="906" y="265"/>
                  </a:lnTo>
                  <a:lnTo>
                    <a:pt x="906" y="263"/>
                  </a:lnTo>
                  <a:lnTo>
                    <a:pt x="904" y="263"/>
                  </a:lnTo>
                  <a:lnTo>
                    <a:pt x="904" y="265"/>
                  </a:lnTo>
                  <a:lnTo>
                    <a:pt x="904" y="263"/>
                  </a:lnTo>
                  <a:lnTo>
                    <a:pt x="902" y="263"/>
                  </a:lnTo>
                  <a:lnTo>
                    <a:pt x="902" y="262"/>
                  </a:lnTo>
                  <a:lnTo>
                    <a:pt x="900" y="262"/>
                  </a:lnTo>
                  <a:lnTo>
                    <a:pt x="900" y="260"/>
                  </a:lnTo>
                  <a:lnTo>
                    <a:pt x="900" y="258"/>
                  </a:lnTo>
                  <a:lnTo>
                    <a:pt x="898" y="258"/>
                  </a:lnTo>
                  <a:lnTo>
                    <a:pt x="898" y="256"/>
                  </a:lnTo>
                  <a:lnTo>
                    <a:pt x="896" y="256"/>
                  </a:lnTo>
                  <a:lnTo>
                    <a:pt x="896" y="254"/>
                  </a:lnTo>
                  <a:lnTo>
                    <a:pt x="895" y="254"/>
                  </a:lnTo>
                  <a:lnTo>
                    <a:pt x="895" y="256"/>
                  </a:lnTo>
                  <a:lnTo>
                    <a:pt x="895" y="258"/>
                  </a:lnTo>
                  <a:lnTo>
                    <a:pt x="895" y="260"/>
                  </a:lnTo>
                  <a:lnTo>
                    <a:pt x="893" y="260"/>
                  </a:lnTo>
                  <a:lnTo>
                    <a:pt x="893" y="262"/>
                  </a:lnTo>
                  <a:lnTo>
                    <a:pt x="893" y="263"/>
                  </a:lnTo>
                  <a:lnTo>
                    <a:pt x="893" y="265"/>
                  </a:lnTo>
                  <a:lnTo>
                    <a:pt x="893" y="267"/>
                  </a:lnTo>
                  <a:lnTo>
                    <a:pt x="891" y="267"/>
                  </a:lnTo>
                  <a:lnTo>
                    <a:pt x="891" y="269"/>
                  </a:lnTo>
                  <a:lnTo>
                    <a:pt x="889" y="269"/>
                  </a:lnTo>
                  <a:lnTo>
                    <a:pt x="889" y="267"/>
                  </a:lnTo>
                  <a:lnTo>
                    <a:pt x="887" y="267"/>
                  </a:lnTo>
                  <a:lnTo>
                    <a:pt x="885" y="267"/>
                  </a:lnTo>
                  <a:lnTo>
                    <a:pt x="885" y="269"/>
                  </a:lnTo>
                  <a:lnTo>
                    <a:pt x="885" y="271"/>
                  </a:lnTo>
                  <a:lnTo>
                    <a:pt x="883" y="271"/>
                  </a:lnTo>
                  <a:lnTo>
                    <a:pt x="885" y="271"/>
                  </a:lnTo>
                  <a:lnTo>
                    <a:pt x="883" y="273"/>
                  </a:lnTo>
                  <a:lnTo>
                    <a:pt x="881" y="273"/>
                  </a:lnTo>
                  <a:lnTo>
                    <a:pt x="881" y="275"/>
                  </a:lnTo>
                  <a:lnTo>
                    <a:pt x="879" y="275"/>
                  </a:lnTo>
                  <a:lnTo>
                    <a:pt x="879" y="277"/>
                  </a:lnTo>
                  <a:lnTo>
                    <a:pt x="879" y="275"/>
                  </a:lnTo>
                  <a:lnTo>
                    <a:pt x="877" y="275"/>
                  </a:lnTo>
                  <a:lnTo>
                    <a:pt x="875" y="277"/>
                  </a:lnTo>
                  <a:lnTo>
                    <a:pt x="875" y="275"/>
                  </a:lnTo>
                  <a:lnTo>
                    <a:pt x="875" y="277"/>
                  </a:lnTo>
                  <a:lnTo>
                    <a:pt x="873" y="277"/>
                  </a:lnTo>
                  <a:lnTo>
                    <a:pt x="871" y="277"/>
                  </a:lnTo>
                  <a:lnTo>
                    <a:pt x="870" y="275"/>
                  </a:lnTo>
                  <a:lnTo>
                    <a:pt x="866" y="277"/>
                  </a:lnTo>
                  <a:lnTo>
                    <a:pt x="866" y="279"/>
                  </a:lnTo>
                  <a:lnTo>
                    <a:pt x="866" y="281"/>
                  </a:lnTo>
                  <a:lnTo>
                    <a:pt x="868" y="283"/>
                  </a:lnTo>
                  <a:lnTo>
                    <a:pt x="870" y="283"/>
                  </a:lnTo>
                  <a:lnTo>
                    <a:pt x="870" y="285"/>
                  </a:lnTo>
                  <a:lnTo>
                    <a:pt x="870" y="286"/>
                  </a:lnTo>
                  <a:lnTo>
                    <a:pt x="868" y="288"/>
                  </a:lnTo>
                  <a:lnTo>
                    <a:pt x="868" y="290"/>
                  </a:lnTo>
                  <a:lnTo>
                    <a:pt x="868" y="288"/>
                  </a:lnTo>
                  <a:lnTo>
                    <a:pt x="866" y="290"/>
                  </a:lnTo>
                  <a:lnTo>
                    <a:pt x="866" y="288"/>
                  </a:lnTo>
                  <a:lnTo>
                    <a:pt x="864" y="288"/>
                  </a:lnTo>
                  <a:lnTo>
                    <a:pt x="862" y="288"/>
                  </a:lnTo>
                  <a:lnTo>
                    <a:pt x="860" y="288"/>
                  </a:lnTo>
                  <a:lnTo>
                    <a:pt x="858" y="288"/>
                  </a:lnTo>
                  <a:lnTo>
                    <a:pt x="858" y="286"/>
                  </a:lnTo>
                  <a:lnTo>
                    <a:pt x="858" y="288"/>
                  </a:lnTo>
                  <a:lnTo>
                    <a:pt x="858" y="286"/>
                  </a:lnTo>
                  <a:lnTo>
                    <a:pt x="856" y="286"/>
                  </a:lnTo>
                  <a:lnTo>
                    <a:pt x="856" y="288"/>
                  </a:lnTo>
                  <a:lnTo>
                    <a:pt x="856" y="286"/>
                  </a:lnTo>
                  <a:lnTo>
                    <a:pt x="854" y="286"/>
                  </a:lnTo>
                  <a:lnTo>
                    <a:pt x="852" y="286"/>
                  </a:lnTo>
                  <a:lnTo>
                    <a:pt x="850" y="286"/>
                  </a:lnTo>
                  <a:lnTo>
                    <a:pt x="852" y="285"/>
                  </a:lnTo>
                  <a:lnTo>
                    <a:pt x="850" y="285"/>
                  </a:lnTo>
                  <a:lnTo>
                    <a:pt x="850" y="283"/>
                  </a:lnTo>
                  <a:lnTo>
                    <a:pt x="848" y="283"/>
                  </a:lnTo>
                  <a:lnTo>
                    <a:pt x="848" y="281"/>
                  </a:lnTo>
                  <a:lnTo>
                    <a:pt x="847" y="281"/>
                  </a:lnTo>
                  <a:lnTo>
                    <a:pt x="847" y="283"/>
                  </a:lnTo>
                  <a:lnTo>
                    <a:pt x="845" y="283"/>
                  </a:lnTo>
                  <a:lnTo>
                    <a:pt x="845" y="285"/>
                  </a:lnTo>
                  <a:lnTo>
                    <a:pt x="843" y="283"/>
                  </a:lnTo>
                  <a:lnTo>
                    <a:pt x="843" y="285"/>
                  </a:lnTo>
                  <a:lnTo>
                    <a:pt x="843" y="286"/>
                  </a:lnTo>
                  <a:lnTo>
                    <a:pt x="841" y="288"/>
                  </a:lnTo>
                  <a:lnTo>
                    <a:pt x="841" y="290"/>
                  </a:lnTo>
                  <a:lnTo>
                    <a:pt x="839" y="292"/>
                  </a:lnTo>
                  <a:lnTo>
                    <a:pt x="839" y="294"/>
                  </a:lnTo>
                  <a:lnTo>
                    <a:pt x="837" y="294"/>
                  </a:lnTo>
                  <a:lnTo>
                    <a:pt x="835" y="296"/>
                  </a:lnTo>
                  <a:lnTo>
                    <a:pt x="835" y="298"/>
                  </a:lnTo>
                  <a:lnTo>
                    <a:pt x="833" y="298"/>
                  </a:lnTo>
                  <a:lnTo>
                    <a:pt x="833" y="300"/>
                  </a:lnTo>
                  <a:lnTo>
                    <a:pt x="831" y="300"/>
                  </a:lnTo>
                  <a:lnTo>
                    <a:pt x="829" y="300"/>
                  </a:lnTo>
                  <a:lnTo>
                    <a:pt x="827" y="302"/>
                  </a:lnTo>
                  <a:lnTo>
                    <a:pt x="825" y="302"/>
                  </a:lnTo>
                  <a:lnTo>
                    <a:pt x="825" y="304"/>
                  </a:lnTo>
                  <a:lnTo>
                    <a:pt x="823" y="306"/>
                  </a:lnTo>
                  <a:lnTo>
                    <a:pt x="823" y="304"/>
                  </a:lnTo>
                  <a:lnTo>
                    <a:pt x="823" y="306"/>
                  </a:lnTo>
                  <a:lnTo>
                    <a:pt x="822" y="306"/>
                  </a:lnTo>
                  <a:lnTo>
                    <a:pt x="820" y="306"/>
                  </a:lnTo>
                  <a:lnTo>
                    <a:pt x="820" y="308"/>
                  </a:lnTo>
                  <a:lnTo>
                    <a:pt x="818" y="308"/>
                  </a:lnTo>
                  <a:lnTo>
                    <a:pt x="818" y="309"/>
                  </a:lnTo>
                  <a:lnTo>
                    <a:pt x="816" y="309"/>
                  </a:lnTo>
                  <a:lnTo>
                    <a:pt x="814" y="309"/>
                  </a:lnTo>
                  <a:lnTo>
                    <a:pt x="814" y="311"/>
                  </a:lnTo>
                  <a:lnTo>
                    <a:pt x="812" y="311"/>
                  </a:lnTo>
                  <a:lnTo>
                    <a:pt x="812" y="313"/>
                  </a:lnTo>
                  <a:lnTo>
                    <a:pt x="810" y="313"/>
                  </a:lnTo>
                  <a:lnTo>
                    <a:pt x="808" y="317"/>
                  </a:lnTo>
                  <a:lnTo>
                    <a:pt x="806" y="317"/>
                  </a:lnTo>
                  <a:lnTo>
                    <a:pt x="808" y="317"/>
                  </a:lnTo>
                  <a:lnTo>
                    <a:pt x="808" y="319"/>
                  </a:lnTo>
                  <a:lnTo>
                    <a:pt x="806" y="319"/>
                  </a:lnTo>
                  <a:lnTo>
                    <a:pt x="806" y="321"/>
                  </a:lnTo>
                  <a:lnTo>
                    <a:pt x="804" y="321"/>
                  </a:lnTo>
                  <a:lnTo>
                    <a:pt x="802" y="323"/>
                  </a:lnTo>
                  <a:lnTo>
                    <a:pt x="802" y="321"/>
                  </a:lnTo>
                  <a:lnTo>
                    <a:pt x="802" y="323"/>
                  </a:lnTo>
                  <a:lnTo>
                    <a:pt x="800" y="323"/>
                  </a:lnTo>
                  <a:lnTo>
                    <a:pt x="800" y="321"/>
                  </a:lnTo>
                  <a:lnTo>
                    <a:pt x="800" y="323"/>
                  </a:lnTo>
                  <a:lnTo>
                    <a:pt x="799" y="323"/>
                  </a:lnTo>
                  <a:lnTo>
                    <a:pt x="797" y="323"/>
                  </a:lnTo>
                  <a:lnTo>
                    <a:pt x="797" y="321"/>
                  </a:lnTo>
                  <a:lnTo>
                    <a:pt x="795" y="321"/>
                  </a:lnTo>
                  <a:lnTo>
                    <a:pt x="795" y="323"/>
                  </a:lnTo>
                  <a:lnTo>
                    <a:pt x="793" y="323"/>
                  </a:lnTo>
                  <a:lnTo>
                    <a:pt x="793" y="325"/>
                  </a:lnTo>
                  <a:lnTo>
                    <a:pt x="793" y="323"/>
                  </a:lnTo>
                  <a:lnTo>
                    <a:pt x="791" y="323"/>
                  </a:lnTo>
                  <a:lnTo>
                    <a:pt x="789" y="323"/>
                  </a:lnTo>
                  <a:lnTo>
                    <a:pt x="789" y="325"/>
                  </a:lnTo>
                  <a:lnTo>
                    <a:pt x="787" y="325"/>
                  </a:lnTo>
                  <a:lnTo>
                    <a:pt x="785" y="325"/>
                  </a:lnTo>
                  <a:lnTo>
                    <a:pt x="785" y="327"/>
                  </a:lnTo>
                  <a:lnTo>
                    <a:pt x="783" y="327"/>
                  </a:lnTo>
                  <a:lnTo>
                    <a:pt x="781" y="327"/>
                  </a:lnTo>
                  <a:lnTo>
                    <a:pt x="781" y="329"/>
                  </a:lnTo>
                  <a:lnTo>
                    <a:pt x="779" y="329"/>
                  </a:lnTo>
                  <a:lnTo>
                    <a:pt x="779" y="331"/>
                  </a:lnTo>
                  <a:lnTo>
                    <a:pt x="779" y="329"/>
                  </a:lnTo>
                  <a:lnTo>
                    <a:pt x="779" y="331"/>
                  </a:lnTo>
                  <a:lnTo>
                    <a:pt x="777" y="331"/>
                  </a:lnTo>
                  <a:lnTo>
                    <a:pt x="775" y="331"/>
                  </a:lnTo>
                  <a:lnTo>
                    <a:pt x="775" y="333"/>
                  </a:lnTo>
                  <a:lnTo>
                    <a:pt x="774" y="333"/>
                  </a:lnTo>
                  <a:lnTo>
                    <a:pt x="774" y="334"/>
                  </a:lnTo>
                  <a:lnTo>
                    <a:pt x="772" y="334"/>
                  </a:lnTo>
                  <a:lnTo>
                    <a:pt x="772" y="336"/>
                  </a:lnTo>
                  <a:lnTo>
                    <a:pt x="770" y="336"/>
                  </a:lnTo>
                  <a:lnTo>
                    <a:pt x="770" y="338"/>
                  </a:lnTo>
                  <a:lnTo>
                    <a:pt x="768" y="338"/>
                  </a:lnTo>
                  <a:lnTo>
                    <a:pt x="766" y="338"/>
                  </a:lnTo>
                  <a:lnTo>
                    <a:pt x="768" y="338"/>
                  </a:lnTo>
                  <a:lnTo>
                    <a:pt x="768" y="340"/>
                  </a:lnTo>
                  <a:lnTo>
                    <a:pt x="766" y="340"/>
                  </a:lnTo>
                  <a:lnTo>
                    <a:pt x="766" y="338"/>
                  </a:lnTo>
                  <a:lnTo>
                    <a:pt x="764" y="338"/>
                  </a:lnTo>
                  <a:lnTo>
                    <a:pt x="764" y="340"/>
                  </a:lnTo>
                  <a:lnTo>
                    <a:pt x="764" y="342"/>
                  </a:lnTo>
                  <a:lnTo>
                    <a:pt x="762" y="342"/>
                  </a:lnTo>
                  <a:lnTo>
                    <a:pt x="762" y="344"/>
                  </a:lnTo>
                  <a:lnTo>
                    <a:pt x="760" y="342"/>
                  </a:lnTo>
                  <a:lnTo>
                    <a:pt x="758" y="342"/>
                  </a:lnTo>
                  <a:lnTo>
                    <a:pt x="758" y="344"/>
                  </a:lnTo>
                  <a:lnTo>
                    <a:pt x="756" y="344"/>
                  </a:lnTo>
                  <a:lnTo>
                    <a:pt x="758" y="344"/>
                  </a:lnTo>
                  <a:lnTo>
                    <a:pt x="756" y="344"/>
                  </a:lnTo>
                  <a:lnTo>
                    <a:pt x="756" y="342"/>
                  </a:lnTo>
                  <a:lnTo>
                    <a:pt x="754" y="342"/>
                  </a:lnTo>
                  <a:lnTo>
                    <a:pt x="754" y="340"/>
                  </a:lnTo>
                  <a:lnTo>
                    <a:pt x="756" y="340"/>
                  </a:lnTo>
                  <a:lnTo>
                    <a:pt x="758" y="340"/>
                  </a:lnTo>
                  <a:lnTo>
                    <a:pt x="758" y="338"/>
                  </a:lnTo>
                  <a:lnTo>
                    <a:pt x="760" y="338"/>
                  </a:lnTo>
                  <a:lnTo>
                    <a:pt x="762" y="338"/>
                  </a:lnTo>
                  <a:lnTo>
                    <a:pt x="764" y="338"/>
                  </a:lnTo>
                  <a:lnTo>
                    <a:pt x="764" y="336"/>
                  </a:lnTo>
                  <a:lnTo>
                    <a:pt x="764" y="334"/>
                  </a:lnTo>
                  <a:lnTo>
                    <a:pt x="766" y="333"/>
                  </a:lnTo>
                  <a:lnTo>
                    <a:pt x="768" y="333"/>
                  </a:lnTo>
                  <a:lnTo>
                    <a:pt x="768" y="331"/>
                  </a:lnTo>
                  <a:lnTo>
                    <a:pt x="766" y="331"/>
                  </a:lnTo>
                  <a:lnTo>
                    <a:pt x="764" y="331"/>
                  </a:lnTo>
                  <a:lnTo>
                    <a:pt x="766" y="333"/>
                  </a:lnTo>
                  <a:lnTo>
                    <a:pt x="762" y="333"/>
                  </a:lnTo>
                  <a:lnTo>
                    <a:pt x="762" y="331"/>
                  </a:lnTo>
                  <a:lnTo>
                    <a:pt x="760" y="329"/>
                  </a:lnTo>
                  <a:lnTo>
                    <a:pt x="758" y="329"/>
                  </a:lnTo>
                  <a:lnTo>
                    <a:pt x="756" y="329"/>
                  </a:lnTo>
                  <a:lnTo>
                    <a:pt x="758" y="329"/>
                  </a:lnTo>
                  <a:lnTo>
                    <a:pt x="758" y="327"/>
                  </a:lnTo>
                  <a:lnTo>
                    <a:pt x="760" y="327"/>
                  </a:lnTo>
                  <a:lnTo>
                    <a:pt x="762" y="327"/>
                  </a:lnTo>
                  <a:lnTo>
                    <a:pt x="760" y="327"/>
                  </a:lnTo>
                  <a:lnTo>
                    <a:pt x="762" y="327"/>
                  </a:lnTo>
                  <a:lnTo>
                    <a:pt x="762" y="325"/>
                  </a:lnTo>
                  <a:lnTo>
                    <a:pt x="760" y="325"/>
                  </a:lnTo>
                  <a:lnTo>
                    <a:pt x="760" y="323"/>
                  </a:lnTo>
                  <a:lnTo>
                    <a:pt x="762" y="323"/>
                  </a:lnTo>
                  <a:lnTo>
                    <a:pt x="762" y="321"/>
                  </a:lnTo>
                  <a:lnTo>
                    <a:pt x="764" y="321"/>
                  </a:lnTo>
                  <a:lnTo>
                    <a:pt x="766" y="321"/>
                  </a:lnTo>
                  <a:lnTo>
                    <a:pt x="766" y="319"/>
                  </a:lnTo>
                  <a:lnTo>
                    <a:pt x="768" y="319"/>
                  </a:lnTo>
                  <a:lnTo>
                    <a:pt x="766" y="319"/>
                  </a:lnTo>
                  <a:lnTo>
                    <a:pt x="768" y="317"/>
                  </a:lnTo>
                  <a:lnTo>
                    <a:pt x="770" y="315"/>
                  </a:lnTo>
                  <a:lnTo>
                    <a:pt x="772" y="313"/>
                  </a:lnTo>
                  <a:lnTo>
                    <a:pt x="772" y="311"/>
                  </a:lnTo>
                  <a:lnTo>
                    <a:pt x="774" y="311"/>
                  </a:lnTo>
                  <a:lnTo>
                    <a:pt x="774" y="309"/>
                  </a:lnTo>
                  <a:lnTo>
                    <a:pt x="774" y="308"/>
                  </a:lnTo>
                  <a:lnTo>
                    <a:pt x="774" y="306"/>
                  </a:lnTo>
                  <a:lnTo>
                    <a:pt x="772" y="306"/>
                  </a:lnTo>
                  <a:lnTo>
                    <a:pt x="772" y="304"/>
                  </a:lnTo>
                  <a:lnTo>
                    <a:pt x="770" y="304"/>
                  </a:lnTo>
                  <a:lnTo>
                    <a:pt x="768" y="302"/>
                  </a:lnTo>
                  <a:lnTo>
                    <a:pt x="768" y="300"/>
                  </a:lnTo>
                  <a:lnTo>
                    <a:pt x="766" y="300"/>
                  </a:lnTo>
                  <a:lnTo>
                    <a:pt x="766" y="298"/>
                  </a:lnTo>
                  <a:lnTo>
                    <a:pt x="768" y="298"/>
                  </a:lnTo>
                  <a:lnTo>
                    <a:pt x="766" y="298"/>
                  </a:lnTo>
                  <a:lnTo>
                    <a:pt x="766" y="300"/>
                  </a:lnTo>
                  <a:lnTo>
                    <a:pt x="766" y="302"/>
                  </a:lnTo>
                  <a:lnTo>
                    <a:pt x="764" y="302"/>
                  </a:lnTo>
                  <a:lnTo>
                    <a:pt x="762" y="302"/>
                  </a:lnTo>
                  <a:lnTo>
                    <a:pt x="762" y="300"/>
                  </a:lnTo>
                  <a:lnTo>
                    <a:pt x="760" y="300"/>
                  </a:lnTo>
                  <a:lnTo>
                    <a:pt x="758" y="300"/>
                  </a:lnTo>
                  <a:lnTo>
                    <a:pt x="756" y="300"/>
                  </a:lnTo>
                  <a:lnTo>
                    <a:pt x="754" y="300"/>
                  </a:lnTo>
                  <a:lnTo>
                    <a:pt x="754" y="302"/>
                  </a:lnTo>
                  <a:lnTo>
                    <a:pt x="752" y="302"/>
                  </a:lnTo>
                  <a:lnTo>
                    <a:pt x="752" y="304"/>
                  </a:lnTo>
                  <a:lnTo>
                    <a:pt x="754" y="304"/>
                  </a:lnTo>
                  <a:lnTo>
                    <a:pt x="752" y="304"/>
                  </a:lnTo>
                  <a:lnTo>
                    <a:pt x="751" y="304"/>
                  </a:lnTo>
                  <a:lnTo>
                    <a:pt x="751" y="306"/>
                  </a:lnTo>
                  <a:lnTo>
                    <a:pt x="749" y="308"/>
                  </a:lnTo>
                  <a:lnTo>
                    <a:pt x="749" y="309"/>
                  </a:lnTo>
                  <a:lnTo>
                    <a:pt x="747" y="309"/>
                  </a:lnTo>
                  <a:lnTo>
                    <a:pt x="747" y="311"/>
                  </a:lnTo>
                  <a:lnTo>
                    <a:pt x="745" y="311"/>
                  </a:lnTo>
                  <a:lnTo>
                    <a:pt x="747" y="313"/>
                  </a:lnTo>
                  <a:lnTo>
                    <a:pt x="745" y="313"/>
                  </a:lnTo>
                  <a:lnTo>
                    <a:pt x="745" y="315"/>
                  </a:lnTo>
                  <a:lnTo>
                    <a:pt x="743" y="315"/>
                  </a:lnTo>
                  <a:lnTo>
                    <a:pt x="741" y="315"/>
                  </a:lnTo>
                  <a:lnTo>
                    <a:pt x="741" y="317"/>
                  </a:lnTo>
                  <a:lnTo>
                    <a:pt x="739" y="317"/>
                  </a:lnTo>
                  <a:lnTo>
                    <a:pt x="737" y="317"/>
                  </a:lnTo>
                  <a:lnTo>
                    <a:pt x="737" y="319"/>
                  </a:lnTo>
                  <a:lnTo>
                    <a:pt x="735" y="319"/>
                  </a:lnTo>
                  <a:lnTo>
                    <a:pt x="733" y="319"/>
                  </a:lnTo>
                  <a:lnTo>
                    <a:pt x="733" y="321"/>
                  </a:lnTo>
                  <a:lnTo>
                    <a:pt x="731" y="321"/>
                  </a:lnTo>
                  <a:lnTo>
                    <a:pt x="729" y="321"/>
                  </a:lnTo>
                  <a:lnTo>
                    <a:pt x="729" y="323"/>
                  </a:lnTo>
                  <a:lnTo>
                    <a:pt x="727" y="323"/>
                  </a:lnTo>
                  <a:lnTo>
                    <a:pt x="727" y="325"/>
                  </a:lnTo>
                  <a:lnTo>
                    <a:pt x="727" y="327"/>
                  </a:lnTo>
                  <a:lnTo>
                    <a:pt x="726" y="327"/>
                  </a:lnTo>
                  <a:lnTo>
                    <a:pt x="726" y="329"/>
                  </a:lnTo>
                  <a:lnTo>
                    <a:pt x="726" y="327"/>
                  </a:lnTo>
                  <a:lnTo>
                    <a:pt x="726" y="329"/>
                  </a:lnTo>
                  <a:lnTo>
                    <a:pt x="726" y="327"/>
                  </a:lnTo>
                  <a:lnTo>
                    <a:pt x="726" y="329"/>
                  </a:lnTo>
                  <a:lnTo>
                    <a:pt x="727" y="331"/>
                  </a:lnTo>
                  <a:lnTo>
                    <a:pt x="726" y="331"/>
                  </a:lnTo>
                  <a:lnTo>
                    <a:pt x="726" y="333"/>
                  </a:lnTo>
                  <a:lnTo>
                    <a:pt x="724" y="333"/>
                  </a:lnTo>
                  <a:lnTo>
                    <a:pt x="724" y="334"/>
                  </a:lnTo>
                  <a:lnTo>
                    <a:pt x="722" y="334"/>
                  </a:lnTo>
                  <a:lnTo>
                    <a:pt x="722" y="336"/>
                  </a:lnTo>
                  <a:lnTo>
                    <a:pt x="720" y="336"/>
                  </a:lnTo>
                  <a:lnTo>
                    <a:pt x="722" y="336"/>
                  </a:lnTo>
                  <a:lnTo>
                    <a:pt x="722" y="334"/>
                  </a:lnTo>
                  <a:lnTo>
                    <a:pt x="720" y="336"/>
                  </a:lnTo>
                  <a:lnTo>
                    <a:pt x="720" y="334"/>
                  </a:lnTo>
                  <a:lnTo>
                    <a:pt x="720" y="336"/>
                  </a:lnTo>
                  <a:lnTo>
                    <a:pt x="718" y="336"/>
                  </a:lnTo>
                  <a:lnTo>
                    <a:pt x="716" y="336"/>
                  </a:lnTo>
                  <a:lnTo>
                    <a:pt x="714" y="336"/>
                  </a:lnTo>
                  <a:lnTo>
                    <a:pt x="712" y="338"/>
                  </a:lnTo>
                  <a:lnTo>
                    <a:pt x="710" y="338"/>
                  </a:lnTo>
                  <a:lnTo>
                    <a:pt x="708" y="338"/>
                  </a:lnTo>
                  <a:lnTo>
                    <a:pt x="708" y="336"/>
                  </a:lnTo>
                  <a:lnTo>
                    <a:pt x="708" y="334"/>
                  </a:lnTo>
                  <a:lnTo>
                    <a:pt x="706" y="334"/>
                  </a:lnTo>
                  <a:lnTo>
                    <a:pt x="704" y="334"/>
                  </a:lnTo>
                  <a:lnTo>
                    <a:pt x="703" y="336"/>
                  </a:lnTo>
                  <a:lnTo>
                    <a:pt x="701" y="336"/>
                  </a:lnTo>
                  <a:lnTo>
                    <a:pt x="701" y="338"/>
                  </a:lnTo>
                  <a:lnTo>
                    <a:pt x="703" y="338"/>
                  </a:lnTo>
                  <a:lnTo>
                    <a:pt x="703" y="340"/>
                  </a:lnTo>
                  <a:lnTo>
                    <a:pt x="701" y="340"/>
                  </a:lnTo>
                  <a:lnTo>
                    <a:pt x="699" y="344"/>
                  </a:lnTo>
                  <a:lnTo>
                    <a:pt x="699" y="346"/>
                  </a:lnTo>
                  <a:lnTo>
                    <a:pt x="699" y="348"/>
                  </a:lnTo>
                  <a:lnTo>
                    <a:pt x="701" y="350"/>
                  </a:lnTo>
                  <a:lnTo>
                    <a:pt x="701" y="352"/>
                  </a:lnTo>
                  <a:lnTo>
                    <a:pt x="703" y="354"/>
                  </a:lnTo>
                  <a:lnTo>
                    <a:pt x="704" y="356"/>
                  </a:lnTo>
                  <a:lnTo>
                    <a:pt x="706" y="356"/>
                  </a:lnTo>
                  <a:lnTo>
                    <a:pt x="706" y="357"/>
                  </a:lnTo>
                  <a:lnTo>
                    <a:pt x="708" y="357"/>
                  </a:lnTo>
                  <a:lnTo>
                    <a:pt x="710" y="357"/>
                  </a:lnTo>
                  <a:lnTo>
                    <a:pt x="712" y="357"/>
                  </a:lnTo>
                  <a:lnTo>
                    <a:pt x="714" y="357"/>
                  </a:lnTo>
                  <a:lnTo>
                    <a:pt x="716" y="357"/>
                  </a:lnTo>
                  <a:lnTo>
                    <a:pt x="718" y="356"/>
                  </a:lnTo>
                  <a:lnTo>
                    <a:pt x="718" y="357"/>
                  </a:lnTo>
                  <a:lnTo>
                    <a:pt x="720" y="357"/>
                  </a:lnTo>
                  <a:lnTo>
                    <a:pt x="720" y="356"/>
                  </a:lnTo>
                  <a:lnTo>
                    <a:pt x="720" y="357"/>
                  </a:lnTo>
                  <a:lnTo>
                    <a:pt x="722" y="357"/>
                  </a:lnTo>
                  <a:lnTo>
                    <a:pt x="720" y="357"/>
                  </a:lnTo>
                  <a:lnTo>
                    <a:pt x="722" y="359"/>
                  </a:lnTo>
                  <a:lnTo>
                    <a:pt x="722" y="361"/>
                  </a:lnTo>
                  <a:lnTo>
                    <a:pt x="724" y="361"/>
                  </a:lnTo>
                  <a:lnTo>
                    <a:pt x="724" y="363"/>
                  </a:lnTo>
                  <a:lnTo>
                    <a:pt x="726" y="363"/>
                  </a:lnTo>
                  <a:lnTo>
                    <a:pt x="726" y="365"/>
                  </a:lnTo>
                  <a:lnTo>
                    <a:pt x="726" y="367"/>
                  </a:lnTo>
                  <a:lnTo>
                    <a:pt x="726" y="365"/>
                  </a:lnTo>
                  <a:lnTo>
                    <a:pt x="724" y="365"/>
                  </a:lnTo>
                  <a:lnTo>
                    <a:pt x="722" y="365"/>
                  </a:lnTo>
                  <a:lnTo>
                    <a:pt x="722" y="367"/>
                  </a:lnTo>
                  <a:lnTo>
                    <a:pt x="722" y="369"/>
                  </a:lnTo>
                  <a:lnTo>
                    <a:pt x="722" y="373"/>
                  </a:lnTo>
                  <a:lnTo>
                    <a:pt x="722" y="375"/>
                  </a:lnTo>
                  <a:lnTo>
                    <a:pt x="724" y="375"/>
                  </a:lnTo>
                  <a:lnTo>
                    <a:pt x="724" y="377"/>
                  </a:lnTo>
                  <a:lnTo>
                    <a:pt x="726" y="377"/>
                  </a:lnTo>
                  <a:lnTo>
                    <a:pt x="729" y="377"/>
                  </a:lnTo>
                  <a:lnTo>
                    <a:pt x="731" y="377"/>
                  </a:lnTo>
                  <a:lnTo>
                    <a:pt x="733" y="377"/>
                  </a:lnTo>
                  <a:lnTo>
                    <a:pt x="735" y="377"/>
                  </a:lnTo>
                  <a:lnTo>
                    <a:pt x="735" y="375"/>
                  </a:lnTo>
                  <a:lnTo>
                    <a:pt x="735" y="373"/>
                  </a:lnTo>
                  <a:lnTo>
                    <a:pt x="737" y="373"/>
                  </a:lnTo>
                  <a:lnTo>
                    <a:pt x="737" y="371"/>
                  </a:lnTo>
                  <a:lnTo>
                    <a:pt x="739" y="371"/>
                  </a:lnTo>
                  <a:lnTo>
                    <a:pt x="741" y="369"/>
                  </a:lnTo>
                  <a:lnTo>
                    <a:pt x="743" y="367"/>
                  </a:lnTo>
                  <a:lnTo>
                    <a:pt x="741" y="367"/>
                  </a:lnTo>
                  <a:lnTo>
                    <a:pt x="741" y="365"/>
                  </a:lnTo>
                  <a:lnTo>
                    <a:pt x="743" y="365"/>
                  </a:lnTo>
                  <a:lnTo>
                    <a:pt x="745" y="365"/>
                  </a:lnTo>
                  <a:lnTo>
                    <a:pt x="747" y="365"/>
                  </a:lnTo>
                  <a:lnTo>
                    <a:pt x="747" y="363"/>
                  </a:lnTo>
                  <a:lnTo>
                    <a:pt x="749" y="363"/>
                  </a:lnTo>
                  <a:lnTo>
                    <a:pt x="751" y="363"/>
                  </a:lnTo>
                  <a:lnTo>
                    <a:pt x="752" y="363"/>
                  </a:lnTo>
                  <a:lnTo>
                    <a:pt x="752" y="365"/>
                  </a:lnTo>
                  <a:lnTo>
                    <a:pt x="754" y="365"/>
                  </a:lnTo>
                  <a:lnTo>
                    <a:pt x="756" y="365"/>
                  </a:lnTo>
                  <a:lnTo>
                    <a:pt x="756" y="367"/>
                  </a:lnTo>
                  <a:lnTo>
                    <a:pt x="756" y="369"/>
                  </a:lnTo>
                  <a:lnTo>
                    <a:pt x="758" y="367"/>
                  </a:lnTo>
                  <a:lnTo>
                    <a:pt x="760" y="367"/>
                  </a:lnTo>
                  <a:lnTo>
                    <a:pt x="760" y="369"/>
                  </a:lnTo>
                  <a:lnTo>
                    <a:pt x="762" y="371"/>
                  </a:lnTo>
                  <a:lnTo>
                    <a:pt x="764" y="371"/>
                  </a:lnTo>
                  <a:lnTo>
                    <a:pt x="766" y="371"/>
                  </a:lnTo>
                  <a:lnTo>
                    <a:pt x="768" y="371"/>
                  </a:lnTo>
                  <a:lnTo>
                    <a:pt x="770" y="371"/>
                  </a:lnTo>
                  <a:lnTo>
                    <a:pt x="768" y="371"/>
                  </a:lnTo>
                  <a:lnTo>
                    <a:pt x="770" y="371"/>
                  </a:lnTo>
                  <a:lnTo>
                    <a:pt x="770" y="369"/>
                  </a:lnTo>
                  <a:lnTo>
                    <a:pt x="772" y="369"/>
                  </a:lnTo>
                  <a:lnTo>
                    <a:pt x="770" y="369"/>
                  </a:lnTo>
                  <a:lnTo>
                    <a:pt x="772" y="369"/>
                  </a:lnTo>
                  <a:lnTo>
                    <a:pt x="772" y="371"/>
                  </a:lnTo>
                  <a:lnTo>
                    <a:pt x="774" y="371"/>
                  </a:lnTo>
                  <a:lnTo>
                    <a:pt x="777" y="371"/>
                  </a:lnTo>
                  <a:lnTo>
                    <a:pt x="779" y="371"/>
                  </a:lnTo>
                  <a:lnTo>
                    <a:pt x="781" y="371"/>
                  </a:lnTo>
                  <a:lnTo>
                    <a:pt x="781" y="373"/>
                  </a:lnTo>
                  <a:lnTo>
                    <a:pt x="779" y="373"/>
                  </a:lnTo>
                  <a:lnTo>
                    <a:pt x="777" y="373"/>
                  </a:lnTo>
                  <a:lnTo>
                    <a:pt x="779" y="375"/>
                  </a:lnTo>
                  <a:lnTo>
                    <a:pt x="779" y="377"/>
                  </a:lnTo>
                  <a:lnTo>
                    <a:pt x="777" y="377"/>
                  </a:lnTo>
                  <a:lnTo>
                    <a:pt x="777" y="379"/>
                  </a:lnTo>
                  <a:lnTo>
                    <a:pt x="775" y="379"/>
                  </a:lnTo>
                  <a:lnTo>
                    <a:pt x="775" y="381"/>
                  </a:lnTo>
                  <a:lnTo>
                    <a:pt x="777" y="379"/>
                  </a:lnTo>
                  <a:lnTo>
                    <a:pt x="777" y="381"/>
                  </a:lnTo>
                  <a:lnTo>
                    <a:pt x="777" y="382"/>
                  </a:lnTo>
                  <a:lnTo>
                    <a:pt x="777" y="381"/>
                  </a:lnTo>
                  <a:lnTo>
                    <a:pt x="775" y="381"/>
                  </a:lnTo>
                  <a:lnTo>
                    <a:pt x="775" y="382"/>
                  </a:lnTo>
                  <a:lnTo>
                    <a:pt x="777" y="382"/>
                  </a:lnTo>
                  <a:lnTo>
                    <a:pt x="775" y="382"/>
                  </a:lnTo>
                  <a:lnTo>
                    <a:pt x="774" y="382"/>
                  </a:lnTo>
                  <a:lnTo>
                    <a:pt x="772" y="382"/>
                  </a:lnTo>
                  <a:lnTo>
                    <a:pt x="774" y="382"/>
                  </a:lnTo>
                  <a:lnTo>
                    <a:pt x="774" y="381"/>
                  </a:lnTo>
                  <a:lnTo>
                    <a:pt x="772" y="381"/>
                  </a:lnTo>
                  <a:lnTo>
                    <a:pt x="772" y="379"/>
                  </a:lnTo>
                  <a:lnTo>
                    <a:pt x="772" y="381"/>
                  </a:lnTo>
                  <a:lnTo>
                    <a:pt x="770" y="382"/>
                  </a:lnTo>
                  <a:lnTo>
                    <a:pt x="770" y="381"/>
                  </a:lnTo>
                  <a:lnTo>
                    <a:pt x="768" y="381"/>
                  </a:lnTo>
                  <a:lnTo>
                    <a:pt x="770" y="381"/>
                  </a:lnTo>
                  <a:lnTo>
                    <a:pt x="768" y="381"/>
                  </a:lnTo>
                  <a:lnTo>
                    <a:pt x="766" y="382"/>
                  </a:lnTo>
                  <a:lnTo>
                    <a:pt x="764" y="382"/>
                  </a:lnTo>
                  <a:lnTo>
                    <a:pt x="764" y="384"/>
                  </a:lnTo>
                  <a:lnTo>
                    <a:pt x="762" y="384"/>
                  </a:lnTo>
                  <a:lnTo>
                    <a:pt x="762" y="382"/>
                  </a:lnTo>
                  <a:lnTo>
                    <a:pt x="764" y="382"/>
                  </a:lnTo>
                  <a:lnTo>
                    <a:pt x="762" y="382"/>
                  </a:lnTo>
                  <a:lnTo>
                    <a:pt x="762" y="384"/>
                  </a:lnTo>
                  <a:lnTo>
                    <a:pt x="762" y="382"/>
                  </a:lnTo>
                  <a:lnTo>
                    <a:pt x="760" y="382"/>
                  </a:lnTo>
                  <a:lnTo>
                    <a:pt x="760" y="384"/>
                  </a:lnTo>
                  <a:lnTo>
                    <a:pt x="762" y="384"/>
                  </a:lnTo>
                  <a:lnTo>
                    <a:pt x="760" y="384"/>
                  </a:lnTo>
                  <a:lnTo>
                    <a:pt x="760" y="386"/>
                  </a:lnTo>
                  <a:lnTo>
                    <a:pt x="758" y="386"/>
                  </a:lnTo>
                  <a:lnTo>
                    <a:pt x="756" y="386"/>
                  </a:lnTo>
                  <a:lnTo>
                    <a:pt x="754" y="388"/>
                  </a:lnTo>
                  <a:lnTo>
                    <a:pt x="754" y="386"/>
                  </a:lnTo>
                  <a:lnTo>
                    <a:pt x="754" y="388"/>
                  </a:lnTo>
                  <a:lnTo>
                    <a:pt x="752" y="388"/>
                  </a:lnTo>
                  <a:lnTo>
                    <a:pt x="752" y="386"/>
                  </a:lnTo>
                  <a:lnTo>
                    <a:pt x="751" y="386"/>
                  </a:lnTo>
                  <a:lnTo>
                    <a:pt x="751" y="388"/>
                  </a:lnTo>
                  <a:lnTo>
                    <a:pt x="749" y="388"/>
                  </a:lnTo>
                  <a:lnTo>
                    <a:pt x="751" y="388"/>
                  </a:lnTo>
                  <a:lnTo>
                    <a:pt x="752" y="388"/>
                  </a:lnTo>
                  <a:lnTo>
                    <a:pt x="752" y="390"/>
                  </a:lnTo>
                  <a:lnTo>
                    <a:pt x="752" y="392"/>
                  </a:lnTo>
                  <a:lnTo>
                    <a:pt x="751" y="392"/>
                  </a:lnTo>
                  <a:lnTo>
                    <a:pt x="751" y="390"/>
                  </a:lnTo>
                  <a:lnTo>
                    <a:pt x="749" y="390"/>
                  </a:lnTo>
                  <a:lnTo>
                    <a:pt x="749" y="392"/>
                  </a:lnTo>
                  <a:lnTo>
                    <a:pt x="749" y="394"/>
                  </a:lnTo>
                  <a:lnTo>
                    <a:pt x="749" y="392"/>
                  </a:lnTo>
                  <a:lnTo>
                    <a:pt x="749" y="394"/>
                  </a:lnTo>
                  <a:lnTo>
                    <a:pt x="749" y="396"/>
                  </a:lnTo>
                  <a:lnTo>
                    <a:pt x="749" y="398"/>
                  </a:lnTo>
                  <a:lnTo>
                    <a:pt x="747" y="398"/>
                  </a:lnTo>
                  <a:lnTo>
                    <a:pt x="745" y="398"/>
                  </a:lnTo>
                  <a:lnTo>
                    <a:pt x="743" y="398"/>
                  </a:lnTo>
                  <a:lnTo>
                    <a:pt x="743" y="396"/>
                  </a:lnTo>
                  <a:lnTo>
                    <a:pt x="743" y="394"/>
                  </a:lnTo>
                  <a:lnTo>
                    <a:pt x="743" y="396"/>
                  </a:lnTo>
                  <a:lnTo>
                    <a:pt x="741" y="396"/>
                  </a:lnTo>
                  <a:lnTo>
                    <a:pt x="739" y="396"/>
                  </a:lnTo>
                  <a:lnTo>
                    <a:pt x="739" y="398"/>
                  </a:lnTo>
                  <a:lnTo>
                    <a:pt x="741" y="398"/>
                  </a:lnTo>
                  <a:lnTo>
                    <a:pt x="741" y="400"/>
                  </a:lnTo>
                  <a:lnTo>
                    <a:pt x="743" y="400"/>
                  </a:lnTo>
                  <a:lnTo>
                    <a:pt x="741" y="400"/>
                  </a:lnTo>
                  <a:lnTo>
                    <a:pt x="741" y="402"/>
                  </a:lnTo>
                  <a:lnTo>
                    <a:pt x="741" y="400"/>
                  </a:lnTo>
                  <a:lnTo>
                    <a:pt x="741" y="402"/>
                  </a:lnTo>
                  <a:lnTo>
                    <a:pt x="739" y="402"/>
                  </a:lnTo>
                  <a:lnTo>
                    <a:pt x="739" y="404"/>
                  </a:lnTo>
                  <a:lnTo>
                    <a:pt x="737" y="405"/>
                  </a:lnTo>
                  <a:lnTo>
                    <a:pt x="737" y="404"/>
                  </a:lnTo>
                  <a:lnTo>
                    <a:pt x="737" y="405"/>
                  </a:lnTo>
                  <a:lnTo>
                    <a:pt x="737" y="407"/>
                  </a:lnTo>
                  <a:lnTo>
                    <a:pt x="735" y="407"/>
                  </a:lnTo>
                  <a:lnTo>
                    <a:pt x="735" y="405"/>
                  </a:lnTo>
                  <a:lnTo>
                    <a:pt x="733" y="407"/>
                  </a:lnTo>
                  <a:lnTo>
                    <a:pt x="731" y="407"/>
                  </a:lnTo>
                  <a:lnTo>
                    <a:pt x="731" y="409"/>
                  </a:lnTo>
                  <a:lnTo>
                    <a:pt x="731" y="411"/>
                  </a:lnTo>
                  <a:lnTo>
                    <a:pt x="729" y="411"/>
                  </a:lnTo>
                  <a:lnTo>
                    <a:pt x="729" y="413"/>
                  </a:lnTo>
                  <a:lnTo>
                    <a:pt x="727" y="413"/>
                  </a:lnTo>
                  <a:lnTo>
                    <a:pt x="727" y="415"/>
                  </a:lnTo>
                  <a:lnTo>
                    <a:pt x="727" y="417"/>
                  </a:lnTo>
                  <a:lnTo>
                    <a:pt x="726" y="417"/>
                  </a:lnTo>
                  <a:lnTo>
                    <a:pt x="726" y="419"/>
                  </a:lnTo>
                  <a:lnTo>
                    <a:pt x="726" y="421"/>
                  </a:lnTo>
                  <a:lnTo>
                    <a:pt x="726" y="423"/>
                  </a:lnTo>
                  <a:lnTo>
                    <a:pt x="726" y="425"/>
                  </a:lnTo>
                  <a:lnTo>
                    <a:pt x="726" y="423"/>
                  </a:lnTo>
                  <a:lnTo>
                    <a:pt x="726" y="425"/>
                  </a:lnTo>
                  <a:lnTo>
                    <a:pt x="727" y="425"/>
                  </a:lnTo>
                  <a:lnTo>
                    <a:pt x="727" y="423"/>
                  </a:lnTo>
                  <a:lnTo>
                    <a:pt x="727" y="425"/>
                  </a:lnTo>
                  <a:lnTo>
                    <a:pt x="729" y="425"/>
                  </a:lnTo>
                  <a:lnTo>
                    <a:pt x="729" y="427"/>
                  </a:lnTo>
                  <a:lnTo>
                    <a:pt x="731" y="427"/>
                  </a:lnTo>
                  <a:lnTo>
                    <a:pt x="731" y="429"/>
                  </a:lnTo>
                  <a:lnTo>
                    <a:pt x="733" y="429"/>
                  </a:lnTo>
                  <a:lnTo>
                    <a:pt x="735" y="429"/>
                  </a:lnTo>
                  <a:lnTo>
                    <a:pt x="737" y="429"/>
                  </a:lnTo>
                  <a:lnTo>
                    <a:pt x="737" y="430"/>
                  </a:lnTo>
                  <a:lnTo>
                    <a:pt x="739" y="430"/>
                  </a:lnTo>
                  <a:lnTo>
                    <a:pt x="741" y="432"/>
                  </a:lnTo>
                  <a:lnTo>
                    <a:pt x="743" y="432"/>
                  </a:lnTo>
                  <a:lnTo>
                    <a:pt x="743" y="434"/>
                  </a:lnTo>
                  <a:lnTo>
                    <a:pt x="743" y="436"/>
                  </a:lnTo>
                  <a:lnTo>
                    <a:pt x="743" y="438"/>
                  </a:lnTo>
                  <a:lnTo>
                    <a:pt x="745" y="438"/>
                  </a:lnTo>
                  <a:lnTo>
                    <a:pt x="745" y="440"/>
                  </a:lnTo>
                  <a:lnTo>
                    <a:pt x="745" y="442"/>
                  </a:lnTo>
                  <a:lnTo>
                    <a:pt x="745" y="444"/>
                  </a:lnTo>
                  <a:lnTo>
                    <a:pt x="747" y="444"/>
                  </a:lnTo>
                  <a:lnTo>
                    <a:pt x="747" y="446"/>
                  </a:lnTo>
                  <a:lnTo>
                    <a:pt x="747" y="444"/>
                  </a:lnTo>
                  <a:lnTo>
                    <a:pt x="745" y="444"/>
                  </a:lnTo>
                  <a:lnTo>
                    <a:pt x="745" y="446"/>
                  </a:lnTo>
                  <a:lnTo>
                    <a:pt x="747" y="446"/>
                  </a:lnTo>
                  <a:lnTo>
                    <a:pt x="747" y="448"/>
                  </a:lnTo>
                  <a:lnTo>
                    <a:pt x="749" y="448"/>
                  </a:lnTo>
                  <a:lnTo>
                    <a:pt x="749" y="450"/>
                  </a:lnTo>
                  <a:lnTo>
                    <a:pt x="749" y="452"/>
                  </a:lnTo>
                  <a:lnTo>
                    <a:pt x="751" y="452"/>
                  </a:lnTo>
                  <a:lnTo>
                    <a:pt x="751" y="453"/>
                  </a:lnTo>
                  <a:lnTo>
                    <a:pt x="749" y="453"/>
                  </a:lnTo>
                  <a:lnTo>
                    <a:pt x="751" y="453"/>
                  </a:lnTo>
                  <a:lnTo>
                    <a:pt x="749" y="453"/>
                  </a:lnTo>
                  <a:lnTo>
                    <a:pt x="751" y="453"/>
                  </a:lnTo>
                  <a:lnTo>
                    <a:pt x="751" y="455"/>
                  </a:lnTo>
                  <a:lnTo>
                    <a:pt x="751" y="457"/>
                  </a:lnTo>
                  <a:lnTo>
                    <a:pt x="752" y="457"/>
                  </a:lnTo>
                  <a:lnTo>
                    <a:pt x="752" y="461"/>
                  </a:lnTo>
                  <a:lnTo>
                    <a:pt x="751" y="461"/>
                  </a:lnTo>
                  <a:lnTo>
                    <a:pt x="751" y="463"/>
                  </a:lnTo>
                  <a:lnTo>
                    <a:pt x="752" y="463"/>
                  </a:lnTo>
                  <a:lnTo>
                    <a:pt x="752" y="465"/>
                  </a:lnTo>
                  <a:lnTo>
                    <a:pt x="754" y="465"/>
                  </a:lnTo>
                  <a:lnTo>
                    <a:pt x="754" y="467"/>
                  </a:lnTo>
                  <a:lnTo>
                    <a:pt x="756" y="467"/>
                  </a:lnTo>
                  <a:lnTo>
                    <a:pt x="758" y="467"/>
                  </a:lnTo>
                  <a:lnTo>
                    <a:pt x="760" y="469"/>
                  </a:lnTo>
                  <a:lnTo>
                    <a:pt x="760" y="471"/>
                  </a:lnTo>
                  <a:lnTo>
                    <a:pt x="760" y="473"/>
                  </a:lnTo>
                  <a:lnTo>
                    <a:pt x="760" y="475"/>
                  </a:lnTo>
                  <a:lnTo>
                    <a:pt x="762" y="475"/>
                  </a:lnTo>
                  <a:lnTo>
                    <a:pt x="764" y="475"/>
                  </a:lnTo>
                  <a:lnTo>
                    <a:pt x="766" y="477"/>
                  </a:lnTo>
                  <a:lnTo>
                    <a:pt x="766" y="478"/>
                  </a:lnTo>
                  <a:lnTo>
                    <a:pt x="768" y="478"/>
                  </a:lnTo>
                  <a:lnTo>
                    <a:pt x="768" y="480"/>
                  </a:lnTo>
                  <a:lnTo>
                    <a:pt x="768" y="482"/>
                  </a:lnTo>
                  <a:lnTo>
                    <a:pt x="766" y="482"/>
                  </a:lnTo>
                  <a:lnTo>
                    <a:pt x="764" y="482"/>
                  </a:lnTo>
                  <a:lnTo>
                    <a:pt x="764" y="480"/>
                  </a:lnTo>
                  <a:lnTo>
                    <a:pt x="762" y="480"/>
                  </a:lnTo>
                  <a:lnTo>
                    <a:pt x="760" y="478"/>
                  </a:lnTo>
                  <a:lnTo>
                    <a:pt x="758" y="478"/>
                  </a:lnTo>
                  <a:lnTo>
                    <a:pt x="756" y="478"/>
                  </a:lnTo>
                  <a:lnTo>
                    <a:pt x="756" y="480"/>
                  </a:lnTo>
                  <a:lnTo>
                    <a:pt x="754" y="480"/>
                  </a:lnTo>
                  <a:lnTo>
                    <a:pt x="752" y="480"/>
                  </a:lnTo>
                  <a:lnTo>
                    <a:pt x="752" y="478"/>
                  </a:lnTo>
                  <a:lnTo>
                    <a:pt x="751" y="477"/>
                  </a:lnTo>
                  <a:lnTo>
                    <a:pt x="749" y="475"/>
                  </a:lnTo>
                  <a:lnTo>
                    <a:pt x="747" y="475"/>
                  </a:lnTo>
                  <a:lnTo>
                    <a:pt x="745" y="475"/>
                  </a:lnTo>
                  <a:lnTo>
                    <a:pt x="743" y="477"/>
                  </a:lnTo>
                  <a:lnTo>
                    <a:pt x="741" y="477"/>
                  </a:lnTo>
                  <a:lnTo>
                    <a:pt x="739" y="477"/>
                  </a:lnTo>
                  <a:lnTo>
                    <a:pt x="737" y="477"/>
                  </a:lnTo>
                  <a:lnTo>
                    <a:pt x="737" y="475"/>
                  </a:lnTo>
                  <a:lnTo>
                    <a:pt x="737" y="473"/>
                  </a:lnTo>
                  <a:lnTo>
                    <a:pt x="735" y="473"/>
                  </a:lnTo>
                  <a:lnTo>
                    <a:pt x="735" y="471"/>
                  </a:lnTo>
                  <a:lnTo>
                    <a:pt x="733" y="471"/>
                  </a:lnTo>
                  <a:lnTo>
                    <a:pt x="733" y="469"/>
                  </a:lnTo>
                  <a:lnTo>
                    <a:pt x="731" y="469"/>
                  </a:lnTo>
                  <a:lnTo>
                    <a:pt x="731" y="471"/>
                  </a:lnTo>
                  <a:lnTo>
                    <a:pt x="733" y="471"/>
                  </a:lnTo>
                  <a:lnTo>
                    <a:pt x="731" y="473"/>
                  </a:lnTo>
                  <a:lnTo>
                    <a:pt x="733" y="473"/>
                  </a:lnTo>
                  <a:lnTo>
                    <a:pt x="735" y="473"/>
                  </a:lnTo>
                  <a:lnTo>
                    <a:pt x="733" y="473"/>
                  </a:lnTo>
                  <a:lnTo>
                    <a:pt x="733" y="475"/>
                  </a:lnTo>
                  <a:lnTo>
                    <a:pt x="735" y="475"/>
                  </a:lnTo>
                  <a:lnTo>
                    <a:pt x="737" y="475"/>
                  </a:lnTo>
                  <a:lnTo>
                    <a:pt x="737" y="477"/>
                  </a:lnTo>
                  <a:lnTo>
                    <a:pt x="739" y="477"/>
                  </a:lnTo>
                  <a:lnTo>
                    <a:pt x="739" y="478"/>
                  </a:lnTo>
                  <a:lnTo>
                    <a:pt x="741" y="478"/>
                  </a:lnTo>
                  <a:lnTo>
                    <a:pt x="743" y="477"/>
                  </a:lnTo>
                  <a:lnTo>
                    <a:pt x="745" y="477"/>
                  </a:lnTo>
                  <a:lnTo>
                    <a:pt x="747" y="477"/>
                  </a:lnTo>
                  <a:lnTo>
                    <a:pt x="749" y="477"/>
                  </a:lnTo>
                  <a:lnTo>
                    <a:pt x="751" y="477"/>
                  </a:lnTo>
                  <a:lnTo>
                    <a:pt x="751" y="478"/>
                  </a:lnTo>
                  <a:lnTo>
                    <a:pt x="751" y="480"/>
                  </a:lnTo>
                  <a:lnTo>
                    <a:pt x="749" y="478"/>
                  </a:lnTo>
                  <a:lnTo>
                    <a:pt x="749" y="480"/>
                  </a:lnTo>
                  <a:lnTo>
                    <a:pt x="751" y="480"/>
                  </a:lnTo>
                  <a:lnTo>
                    <a:pt x="752" y="480"/>
                  </a:lnTo>
                  <a:lnTo>
                    <a:pt x="754" y="480"/>
                  </a:lnTo>
                  <a:lnTo>
                    <a:pt x="754" y="482"/>
                  </a:lnTo>
                  <a:lnTo>
                    <a:pt x="756" y="482"/>
                  </a:lnTo>
                  <a:lnTo>
                    <a:pt x="758" y="484"/>
                  </a:lnTo>
                  <a:lnTo>
                    <a:pt x="758" y="486"/>
                  </a:lnTo>
                  <a:lnTo>
                    <a:pt x="760" y="486"/>
                  </a:lnTo>
                  <a:lnTo>
                    <a:pt x="762" y="488"/>
                  </a:lnTo>
                  <a:lnTo>
                    <a:pt x="764" y="488"/>
                  </a:lnTo>
                  <a:lnTo>
                    <a:pt x="764" y="490"/>
                  </a:lnTo>
                  <a:lnTo>
                    <a:pt x="766" y="490"/>
                  </a:lnTo>
                  <a:lnTo>
                    <a:pt x="766" y="492"/>
                  </a:lnTo>
                  <a:lnTo>
                    <a:pt x="768" y="494"/>
                  </a:lnTo>
                  <a:lnTo>
                    <a:pt x="770" y="496"/>
                  </a:lnTo>
                  <a:lnTo>
                    <a:pt x="770" y="498"/>
                  </a:lnTo>
                  <a:lnTo>
                    <a:pt x="768" y="498"/>
                  </a:lnTo>
                  <a:lnTo>
                    <a:pt x="766" y="498"/>
                  </a:lnTo>
                  <a:lnTo>
                    <a:pt x="764" y="498"/>
                  </a:lnTo>
                  <a:lnTo>
                    <a:pt x="762" y="498"/>
                  </a:lnTo>
                  <a:lnTo>
                    <a:pt x="762" y="500"/>
                  </a:lnTo>
                  <a:lnTo>
                    <a:pt x="760" y="500"/>
                  </a:lnTo>
                  <a:lnTo>
                    <a:pt x="758" y="500"/>
                  </a:lnTo>
                  <a:lnTo>
                    <a:pt x="758" y="501"/>
                  </a:lnTo>
                  <a:lnTo>
                    <a:pt x="756" y="501"/>
                  </a:lnTo>
                  <a:lnTo>
                    <a:pt x="756" y="503"/>
                  </a:lnTo>
                  <a:lnTo>
                    <a:pt x="754" y="503"/>
                  </a:lnTo>
                  <a:lnTo>
                    <a:pt x="752" y="503"/>
                  </a:lnTo>
                  <a:lnTo>
                    <a:pt x="752" y="505"/>
                  </a:lnTo>
                  <a:lnTo>
                    <a:pt x="752" y="507"/>
                  </a:lnTo>
                  <a:lnTo>
                    <a:pt x="751" y="507"/>
                  </a:lnTo>
                  <a:lnTo>
                    <a:pt x="749" y="507"/>
                  </a:lnTo>
                  <a:lnTo>
                    <a:pt x="749" y="505"/>
                  </a:lnTo>
                  <a:lnTo>
                    <a:pt x="747" y="505"/>
                  </a:lnTo>
                  <a:lnTo>
                    <a:pt x="745" y="505"/>
                  </a:lnTo>
                  <a:lnTo>
                    <a:pt x="745" y="507"/>
                  </a:lnTo>
                  <a:lnTo>
                    <a:pt x="743" y="509"/>
                  </a:lnTo>
                  <a:lnTo>
                    <a:pt x="743" y="507"/>
                  </a:lnTo>
                  <a:lnTo>
                    <a:pt x="741" y="507"/>
                  </a:lnTo>
                  <a:lnTo>
                    <a:pt x="741" y="509"/>
                  </a:lnTo>
                  <a:lnTo>
                    <a:pt x="743" y="509"/>
                  </a:lnTo>
                  <a:lnTo>
                    <a:pt x="745" y="509"/>
                  </a:lnTo>
                  <a:lnTo>
                    <a:pt x="745" y="507"/>
                  </a:lnTo>
                  <a:lnTo>
                    <a:pt x="747" y="507"/>
                  </a:lnTo>
                  <a:lnTo>
                    <a:pt x="749" y="507"/>
                  </a:lnTo>
                  <a:lnTo>
                    <a:pt x="749" y="509"/>
                  </a:lnTo>
                  <a:lnTo>
                    <a:pt x="749" y="511"/>
                  </a:lnTo>
                  <a:lnTo>
                    <a:pt x="751" y="511"/>
                  </a:lnTo>
                  <a:lnTo>
                    <a:pt x="751" y="513"/>
                  </a:lnTo>
                  <a:lnTo>
                    <a:pt x="751" y="511"/>
                  </a:lnTo>
                  <a:lnTo>
                    <a:pt x="749" y="511"/>
                  </a:lnTo>
                  <a:lnTo>
                    <a:pt x="749" y="509"/>
                  </a:lnTo>
                  <a:lnTo>
                    <a:pt x="751" y="509"/>
                  </a:lnTo>
                  <a:lnTo>
                    <a:pt x="751" y="511"/>
                  </a:lnTo>
                  <a:lnTo>
                    <a:pt x="752" y="511"/>
                  </a:lnTo>
                  <a:lnTo>
                    <a:pt x="752" y="509"/>
                  </a:lnTo>
                  <a:lnTo>
                    <a:pt x="754" y="509"/>
                  </a:lnTo>
                  <a:lnTo>
                    <a:pt x="756" y="507"/>
                  </a:lnTo>
                  <a:lnTo>
                    <a:pt x="758" y="507"/>
                  </a:lnTo>
                  <a:lnTo>
                    <a:pt x="760" y="507"/>
                  </a:lnTo>
                  <a:lnTo>
                    <a:pt x="762" y="509"/>
                  </a:lnTo>
                  <a:lnTo>
                    <a:pt x="762" y="511"/>
                  </a:lnTo>
                  <a:lnTo>
                    <a:pt x="764" y="513"/>
                  </a:lnTo>
                  <a:lnTo>
                    <a:pt x="766" y="513"/>
                  </a:lnTo>
                  <a:lnTo>
                    <a:pt x="766" y="515"/>
                  </a:lnTo>
                  <a:lnTo>
                    <a:pt x="766" y="513"/>
                  </a:lnTo>
                  <a:lnTo>
                    <a:pt x="766" y="515"/>
                  </a:lnTo>
                  <a:lnTo>
                    <a:pt x="768" y="515"/>
                  </a:lnTo>
                  <a:lnTo>
                    <a:pt x="770" y="515"/>
                  </a:lnTo>
                  <a:lnTo>
                    <a:pt x="772" y="515"/>
                  </a:lnTo>
                  <a:lnTo>
                    <a:pt x="770" y="517"/>
                  </a:lnTo>
                  <a:lnTo>
                    <a:pt x="768" y="517"/>
                  </a:lnTo>
                  <a:lnTo>
                    <a:pt x="768" y="519"/>
                  </a:lnTo>
                  <a:lnTo>
                    <a:pt x="768" y="517"/>
                  </a:lnTo>
                  <a:lnTo>
                    <a:pt x="768" y="519"/>
                  </a:lnTo>
                  <a:lnTo>
                    <a:pt x="766" y="521"/>
                  </a:lnTo>
                  <a:lnTo>
                    <a:pt x="764" y="521"/>
                  </a:lnTo>
                  <a:lnTo>
                    <a:pt x="764" y="523"/>
                  </a:lnTo>
                  <a:lnTo>
                    <a:pt x="762" y="521"/>
                  </a:lnTo>
                  <a:lnTo>
                    <a:pt x="762" y="523"/>
                  </a:lnTo>
                  <a:lnTo>
                    <a:pt x="760" y="523"/>
                  </a:lnTo>
                  <a:lnTo>
                    <a:pt x="760" y="525"/>
                  </a:lnTo>
                  <a:lnTo>
                    <a:pt x="762" y="523"/>
                  </a:lnTo>
                  <a:lnTo>
                    <a:pt x="762" y="525"/>
                  </a:lnTo>
                  <a:lnTo>
                    <a:pt x="762" y="523"/>
                  </a:lnTo>
                  <a:lnTo>
                    <a:pt x="764" y="523"/>
                  </a:lnTo>
                  <a:lnTo>
                    <a:pt x="766" y="523"/>
                  </a:lnTo>
                  <a:lnTo>
                    <a:pt x="768" y="523"/>
                  </a:lnTo>
                  <a:lnTo>
                    <a:pt x="766" y="523"/>
                  </a:lnTo>
                  <a:lnTo>
                    <a:pt x="766" y="521"/>
                  </a:lnTo>
                  <a:lnTo>
                    <a:pt x="766" y="523"/>
                  </a:lnTo>
                  <a:lnTo>
                    <a:pt x="766" y="521"/>
                  </a:lnTo>
                  <a:lnTo>
                    <a:pt x="768" y="521"/>
                  </a:lnTo>
                  <a:lnTo>
                    <a:pt x="770" y="521"/>
                  </a:lnTo>
                  <a:lnTo>
                    <a:pt x="768" y="521"/>
                  </a:lnTo>
                  <a:lnTo>
                    <a:pt x="770" y="523"/>
                  </a:lnTo>
                  <a:lnTo>
                    <a:pt x="768" y="523"/>
                  </a:lnTo>
                  <a:lnTo>
                    <a:pt x="770" y="523"/>
                  </a:lnTo>
                  <a:lnTo>
                    <a:pt x="770" y="525"/>
                  </a:lnTo>
                  <a:lnTo>
                    <a:pt x="768" y="525"/>
                  </a:lnTo>
                  <a:lnTo>
                    <a:pt x="768" y="526"/>
                  </a:lnTo>
                  <a:lnTo>
                    <a:pt x="770" y="526"/>
                  </a:lnTo>
                  <a:lnTo>
                    <a:pt x="770" y="528"/>
                  </a:lnTo>
                  <a:lnTo>
                    <a:pt x="768" y="528"/>
                  </a:lnTo>
                  <a:lnTo>
                    <a:pt x="766" y="528"/>
                  </a:lnTo>
                  <a:lnTo>
                    <a:pt x="766" y="526"/>
                  </a:lnTo>
                  <a:lnTo>
                    <a:pt x="768" y="526"/>
                  </a:lnTo>
                  <a:lnTo>
                    <a:pt x="766" y="526"/>
                  </a:lnTo>
                  <a:lnTo>
                    <a:pt x="766" y="525"/>
                  </a:lnTo>
                  <a:lnTo>
                    <a:pt x="766" y="526"/>
                  </a:lnTo>
                  <a:lnTo>
                    <a:pt x="766" y="528"/>
                  </a:lnTo>
                  <a:lnTo>
                    <a:pt x="764" y="528"/>
                  </a:lnTo>
                  <a:lnTo>
                    <a:pt x="764" y="526"/>
                  </a:lnTo>
                  <a:lnTo>
                    <a:pt x="764" y="528"/>
                  </a:lnTo>
                  <a:lnTo>
                    <a:pt x="764" y="526"/>
                  </a:lnTo>
                  <a:lnTo>
                    <a:pt x="762" y="526"/>
                  </a:lnTo>
                  <a:lnTo>
                    <a:pt x="762" y="528"/>
                  </a:lnTo>
                  <a:lnTo>
                    <a:pt x="760" y="528"/>
                  </a:lnTo>
                  <a:lnTo>
                    <a:pt x="760" y="530"/>
                  </a:lnTo>
                  <a:lnTo>
                    <a:pt x="762" y="530"/>
                  </a:lnTo>
                  <a:lnTo>
                    <a:pt x="764" y="530"/>
                  </a:lnTo>
                  <a:lnTo>
                    <a:pt x="762" y="530"/>
                  </a:lnTo>
                  <a:lnTo>
                    <a:pt x="762" y="532"/>
                  </a:lnTo>
                  <a:lnTo>
                    <a:pt x="762" y="530"/>
                  </a:lnTo>
                  <a:lnTo>
                    <a:pt x="764" y="530"/>
                  </a:lnTo>
                  <a:lnTo>
                    <a:pt x="764" y="532"/>
                  </a:lnTo>
                  <a:lnTo>
                    <a:pt x="766" y="532"/>
                  </a:lnTo>
                  <a:lnTo>
                    <a:pt x="764" y="532"/>
                  </a:lnTo>
                  <a:lnTo>
                    <a:pt x="764" y="534"/>
                  </a:lnTo>
                  <a:lnTo>
                    <a:pt x="764" y="532"/>
                  </a:lnTo>
                  <a:lnTo>
                    <a:pt x="762" y="532"/>
                  </a:lnTo>
                  <a:lnTo>
                    <a:pt x="762" y="534"/>
                  </a:lnTo>
                  <a:lnTo>
                    <a:pt x="764" y="534"/>
                  </a:lnTo>
                  <a:lnTo>
                    <a:pt x="764" y="536"/>
                  </a:lnTo>
                  <a:lnTo>
                    <a:pt x="762" y="538"/>
                  </a:lnTo>
                  <a:lnTo>
                    <a:pt x="760" y="536"/>
                  </a:lnTo>
                  <a:lnTo>
                    <a:pt x="758" y="536"/>
                  </a:lnTo>
                  <a:lnTo>
                    <a:pt x="756" y="536"/>
                  </a:lnTo>
                  <a:lnTo>
                    <a:pt x="756" y="534"/>
                  </a:lnTo>
                  <a:lnTo>
                    <a:pt x="756" y="536"/>
                  </a:lnTo>
                  <a:lnTo>
                    <a:pt x="758" y="536"/>
                  </a:lnTo>
                  <a:lnTo>
                    <a:pt x="758" y="538"/>
                  </a:lnTo>
                  <a:lnTo>
                    <a:pt x="760" y="538"/>
                  </a:lnTo>
                  <a:lnTo>
                    <a:pt x="762" y="538"/>
                  </a:lnTo>
                  <a:lnTo>
                    <a:pt x="762" y="540"/>
                  </a:lnTo>
                  <a:lnTo>
                    <a:pt x="762" y="542"/>
                  </a:lnTo>
                  <a:lnTo>
                    <a:pt x="764" y="542"/>
                  </a:lnTo>
                  <a:lnTo>
                    <a:pt x="762" y="542"/>
                  </a:lnTo>
                  <a:lnTo>
                    <a:pt x="764" y="542"/>
                  </a:lnTo>
                  <a:lnTo>
                    <a:pt x="764" y="544"/>
                  </a:lnTo>
                  <a:lnTo>
                    <a:pt x="764" y="546"/>
                  </a:lnTo>
                  <a:lnTo>
                    <a:pt x="762" y="546"/>
                  </a:lnTo>
                  <a:lnTo>
                    <a:pt x="762" y="544"/>
                  </a:lnTo>
                  <a:lnTo>
                    <a:pt x="760" y="544"/>
                  </a:lnTo>
                  <a:lnTo>
                    <a:pt x="760" y="546"/>
                  </a:lnTo>
                  <a:lnTo>
                    <a:pt x="760" y="548"/>
                  </a:lnTo>
                  <a:lnTo>
                    <a:pt x="758" y="548"/>
                  </a:lnTo>
                  <a:lnTo>
                    <a:pt x="758" y="546"/>
                  </a:lnTo>
                  <a:lnTo>
                    <a:pt x="756" y="546"/>
                  </a:lnTo>
                  <a:lnTo>
                    <a:pt x="758" y="546"/>
                  </a:lnTo>
                  <a:lnTo>
                    <a:pt x="758" y="544"/>
                  </a:lnTo>
                  <a:lnTo>
                    <a:pt x="756" y="544"/>
                  </a:lnTo>
                  <a:lnTo>
                    <a:pt x="758" y="544"/>
                  </a:lnTo>
                  <a:lnTo>
                    <a:pt x="756" y="544"/>
                  </a:lnTo>
                  <a:lnTo>
                    <a:pt x="754" y="544"/>
                  </a:lnTo>
                  <a:lnTo>
                    <a:pt x="754" y="546"/>
                  </a:lnTo>
                  <a:lnTo>
                    <a:pt x="756" y="544"/>
                  </a:lnTo>
                  <a:lnTo>
                    <a:pt x="756" y="546"/>
                  </a:lnTo>
                  <a:lnTo>
                    <a:pt x="754" y="546"/>
                  </a:lnTo>
                  <a:lnTo>
                    <a:pt x="754" y="548"/>
                  </a:lnTo>
                  <a:lnTo>
                    <a:pt x="754" y="549"/>
                  </a:lnTo>
                  <a:lnTo>
                    <a:pt x="752" y="549"/>
                  </a:lnTo>
                  <a:lnTo>
                    <a:pt x="751" y="549"/>
                  </a:lnTo>
                  <a:lnTo>
                    <a:pt x="749" y="549"/>
                  </a:lnTo>
                  <a:lnTo>
                    <a:pt x="747" y="549"/>
                  </a:lnTo>
                  <a:lnTo>
                    <a:pt x="747" y="548"/>
                  </a:lnTo>
                  <a:lnTo>
                    <a:pt x="747" y="549"/>
                  </a:lnTo>
                  <a:lnTo>
                    <a:pt x="749" y="549"/>
                  </a:lnTo>
                  <a:lnTo>
                    <a:pt x="751" y="549"/>
                  </a:lnTo>
                  <a:lnTo>
                    <a:pt x="751" y="551"/>
                  </a:lnTo>
                  <a:lnTo>
                    <a:pt x="752" y="551"/>
                  </a:lnTo>
                  <a:lnTo>
                    <a:pt x="751" y="551"/>
                  </a:lnTo>
                  <a:lnTo>
                    <a:pt x="752" y="551"/>
                  </a:lnTo>
                  <a:lnTo>
                    <a:pt x="751" y="551"/>
                  </a:lnTo>
                  <a:lnTo>
                    <a:pt x="751" y="553"/>
                  </a:lnTo>
                  <a:lnTo>
                    <a:pt x="749" y="555"/>
                  </a:lnTo>
                  <a:lnTo>
                    <a:pt x="749" y="553"/>
                  </a:lnTo>
                  <a:lnTo>
                    <a:pt x="749" y="555"/>
                  </a:lnTo>
                  <a:lnTo>
                    <a:pt x="749" y="557"/>
                  </a:lnTo>
                  <a:lnTo>
                    <a:pt x="747" y="557"/>
                  </a:lnTo>
                  <a:lnTo>
                    <a:pt x="747" y="559"/>
                  </a:lnTo>
                  <a:lnTo>
                    <a:pt x="749" y="559"/>
                  </a:lnTo>
                  <a:lnTo>
                    <a:pt x="749" y="561"/>
                  </a:lnTo>
                  <a:lnTo>
                    <a:pt x="747" y="561"/>
                  </a:lnTo>
                  <a:lnTo>
                    <a:pt x="747" y="563"/>
                  </a:lnTo>
                  <a:lnTo>
                    <a:pt x="747" y="565"/>
                  </a:lnTo>
                  <a:lnTo>
                    <a:pt x="745" y="565"/>
                  </a:lnTo>
                  <a:lnTo>
                    <a:pt x="745" y="563"/>
                  </a:lnTo>
                  <a:lnTo>
                    <a:pt x="745" y="565"/>
                  </a:lnTo>
                  <a:lnTo>
                    <a:pt x="743" y="563"/>
                  </a:lnTo>
                  <a:lnTo>
                    <a:pt x="743" y="561"/>
                  </a:lnTo>
                  <a:lnTo>
                    <a:pt x="743" y="563"/>
                  </a:lnTo>
                  <a:lnTo>
                    <a:pt x="741" y="563"/>
                  </a:lnTo>
                  <a:lnTo>
                    <a:pt x="743" y="563"/>
                  </a:lnTo>
                  <a:lnTo>
                    <a:pt x="743" y="565"/>
                  </a:lnTo>
                  <a:lnTo>
                    <a:pt x="745" y="565"/>
                  </a:lnTo>
                  <a:lnTo>
                    <a:pt x="743" y="565"/>
                  </a:lnTo>
                  <a:lnTo>
                    <a:pt x="745" y="565"/>
                  </a:lnTo>
                  <a:lnTo>
                    <a:pt x="743" y="565"/>
                  </a:lnTo>
                  <a:lnTo>
                    <a:pt x="745" y="565"/>
                  </a:lnTo>
                  <a:lnTo>
                    <a:pt x="743" y="565"/>
                  </a:lnTo>
                  <a:lnTo>
                    <a:pt x="743" y="567"/>
                  </a:lnTo>
                  <a:lnTo>
                    <a:pt x="745" y="567"/>
                  </a:lnTo>
                  <a:lnTo>
                    <a:pt x="743" y="567"/>
                  </a:lnTo>
                  <a:lnTo>
                    <a:pt x="743" y="565"/>
                  </a:lnTo>
                  <a:lnTo>
                    <a:pt x="741" y="565"/>
                  </a:lnTo>
                  <a:lnTo>
                    <a:pt x="743" y="567"/>
                  </a:lnTo>
                  <a:lnTo>
                    <a:pt x="741" y="567"/>
                  </a:lnTo>
                  <a:lnTo>
                    <a:pt x="741" y="569"/>
                  </a:lnTo>
                  <a:lnTo>
                    <a:pt x="739" y="569"/>
                  </a:lnTo>
                  <a:lnTo>
                    <a:pt x="739" y="571"/>
                  </a:lnTo>
                  <a:lnTo>
                    <a:pt x="739" y="569"/>
                  </a:lnTo>
                  <a:lnTo>
                    <a:pt x="739" y="571"/>
                  </a:lnTo>
                  <a:lnTo>
                    <a:pt x="739" y="572"/>
                  </a:lnTo>
                  <a:lnTo>
                    <a:pt x="741" y="572"/>
                  </a:lnTo>
                  <a:lnTo>
                    <a:pt x="739" y="572"/>
                  </a:lnTo>
                  <a:lnTo>
                    <a:pt x="739" y="574"/>
                  </a:lnTo>
                  <a:lnTo>
                    <a:pt x="737" y="574"/>
                  </a:lnTo>
                  <a:lnTo>
                    <a:pt x="737" y="576"/>
                  </a:lnTo>
                  <a:lnTo>
                    <a:pt x="735" y="576"/>
                  </a:lnTo>
                  <a:lnTo>
                    <a:pt x="735" y="574"/>
                  </a:lnTo>
                  <a:lnTo>
                    <a:pt x="737" y="574"/>
                  </a:lnTo>
                  <a:lnTo>
                    <a:pt x="737" y="572"/>
                  </a:lnTo>
                  <a:lnTo>
                    <a:pt x="739" y="572"/>
                  </a:lnTo>
                  <a:lnTo>
                    <a:pt x="739" y="571"/>
                  </a:lnTo>
                  <a:lnTo>
                    <a:pt x="737" y="571"/>
                  </a:lnTo>
                  <a:lnTo>
                    <a:pt x="737" y="572"/>
                  </a:lnTo>
                  <a:lnTo>
                    <a:pt x="735" y="572"/>
                  </a:lnTo>
                  <a:lnTo>
                    <a:pt x="737" y="574"/>
                  </a:lnTo>
                  <a:lnTo>
                    <a:pt x="735" y="574"/>
                  </a:lnTo>
                  <a:lnTo>
                    <a:pt x="735" y="572"/>
                  </a:lnTo>
                  <a:lnTo>
                    <a:pt x="735" y="571"/>
                  </a:lnTo>
                  <a:lnTo>
                    <a:pt x="733" y="571"/>
                  </a:lnTo>
                  <a:lnTo>
                    <a:pt x="733" y="572"/>
                  </a:lnTo>
                  <a:lnTo>
                    <a:pt x="733" y="571"/>
                  </a:lnTo>
                  <a:lnTo>
                    <a:pt x="733" y="572"/>
                  </a:lnTo>
                  <a:lnTo>
                    <a:pt x="731" y="572"/>
                  </a:lnTo>
                  <a:lnTo>
                    <a:pt x="731" y="571"/>
                  </a:lnTo>
                  <a:lnTo>
                    <a:pt x="731" y="572"/>
                  </a:lnTo>
                  <a:lnTo>
                    <a:pt x="731" y="574"/>
                  </a:lnTo>
                  <a:lnTo>
                    <a:pt x="733" y="574"/>
                  </a:lnTo>
                  <a:lnTo>
                    <a:pt x="735" y="574"/>
                  </a:lnTo>
                  <a:lnTo>
                    <a:pt x="735" y="576"/>
                  </a:lnTo>
                  <a:lnTo>
                    <a:pt x="733" y="576"/>
                  </a:lnTo>
                  <a:lnTo>
                    <a:pt x="735" y="576"/>
                  </a:lnTo>
                  <a:lnTo>
                    <a:pt x="735" y="578"/>
                  </a:lnTo>
                  <a:lnTo>
                    <a:pt x="733" y="578"/>
                  </a:lnTo>
                  <a:lnTo>
                    <a:pt x="733" y="576"/>
                  </a:lnTo>
                  <a:lnTo>
                    <a:pt x="731" y="576"/>
                  </a:lnTo>
                  <a:lnTo>
                    <a:pt x="731" y="578"/>
                  </a:lnTo>
                  <a:lnTo>
                    <a:pt x="733" y="580"/>
                  </a:lnTo>
                  <a:lnTo>
                    <a:pt x="733" y="578"/>
                  </a:lnTo>
                  <a:lnTo>
                    <a:pt x="735" y="578"/>
                  </a:lnTo>
                  <a:lnTo>
                    <a:pt x="737" y="578"/>
                  </a:lnTo>
                  <a:lnTo>
                    <a:pt x="735" y="580"/>
                  </a:lnTo>
                  <a:lnTo>
                    <a:pt x="733" y="580"/>
                  </a:lnTo>
                  <a:lnTo>
                    <a:pt x="731" y="580"/>
                  </a:lnTo>
                  <a:lnTo>
                    <a:pt x="733" y="582"/>
                  </a:lnTo>
                  <a:lnTo>
                    <a:pt x="731" y="582"/>
                  </a:lnTo>
                  <a:lnTo>
                    <a:pt x="731" y="584"/>
                  </a:lnTo>
                  <a:lnTo>
                    <a:pt x="729" y="584"/>
                  </a:lnTo>
                  <a:lnTo>
                    <a:pt x="729" y="586"/>
                  </a:lnTo>
                  <a:lnTo>
                    <a:pt x="727" y="586"/>
                  </a:lnTo>
                  <a:lnTo>
                    <a:pt x="727" y="584"/>
                  </a:lnTo>
                  <a:lnTo>
                    <a:pt x="726" y="584"/>
                  </a:lnTo>
                  <a:lnTo>
                    <a:pt x="724" y="584"/>
                  </a:lnTo>
                  <a:lnTo>
                    <a:pt x="724" y="582"/>
                  </a:lnTo>
                  <a:lnTo>
                    <a:pt x="724" y="584"/>
                  </a:lnTo>
                  <a:lnTo>
                    <a:pt x="726" y="584"/>
                  </a:lnTo>
                  <a:lnTo>
                    <a:pt x="726" y="586"/>
                  </a:lnTo>
                  <a:lnTo>
                    <a:pt x="727" y="586"/>
                  </a:lnTo>
                  <a:lnTo>
                    <a:pt x="729" y="586"/>
                  </a:lnTo>
                  <a:lnTo>
                    <a:pt x="729" y="584"/>
                  </a:lnTo>
                  <a:lnTo>
                    <a:pt x="731" y="584"/>
                  </a:lnTo>
                  <a:lnTo>
                    <a:pt x="731" y="586"/>
                  </a:lnTo>
                  <a:lnTo>
                    <a:pt x="733" y="586"/>
                  </a:lnTo>
                  <a:lnTo>
                    <a:pt x="733" y="588"/>
                  </a:lnTo>
                  <a:lnTo>
                    <a:pt x="731" y="588"/>
                  </a:lnTo>
                  <a:lnTo>
                    <a:pt x="731" y="590"/>
                  </a:lnTo>
                  <a:lnTo>
                    <a:pt x="731" y="592"/>
                  </a:lnTo>
                  <a:lnTo>
                    <a:pt x="729" y="590"/>
                  </a:lnTo>
                  <a:lnTo>
                    <a:pt x="729" y="592"/>
                  </a:lnTo>
                  <a:lnTo>
                    <a:pt x="729" y="594"/>
                  </a:lnTo>
                  <a:lnTo>
                    <a:pt x="731" y="594"/>
                  </a:lnTo>
                  <a:lnTo>
                    <a:pt x="731" y="596"/>
                  </a:lnTo>
                  <a:lnTo>
                    <a:pt x="731" y="597"/>
                  </a:lnTo>
                  <a:lnTo>
                    <a:pt x="731" y="596"/>
                  </a:lnTo>
                  <a:lnTo>
                    <a:pt x="729" y="596"/>
                  </a:lnTo>
                  <a:lnTo>
                    <a:pt x="731" y="596"/>
                  </a:lnTo>
                  <a:lnTo>
                    <a:pt x="729" y="597"/>
                  </a:lnTo>
                  <a:lnTo>
                    <a:pt x="729" y="596"/>
                  </a:lnTo>
                  <a:lnTo>
                    <a:pt x="729" y="594"/>
                  </a:lnTo>
                  <a:lnTo>
                    <a:pt x="727" y="594"/>
                  </a:lnTo>
                  <a:lnTo>
                    <a:pt x="727" y="592"/>
                  </a:lnTo>
                  <a:lnTo>
                    <a:pt x="727" y="594"/>
                  </a:lnTo>
                  <a:lnTo>
                    <a:pt x="726" y="594"/>
                  </a:lnTo>
                  <a:lnTo>
                    <a:pt x="726" y="596"/>
                  </a:lnTo>
                  <a:lnTo>
                    <a:pt x="724" y="596"/>
                  </a:lnTo>
                  <a:lnTo>
                    <a:pt x="724" y="597"/>
                  </a:lnTo>
                  <a:lnTo>
                    <a:pt x="726" y="597"/>
                  </a:lnTo>
                  <a:lnTo>
                    <a:pt x="726" y="599"/>
                  </a:lnTo>
                  <a:lnTo>
                    <a:pt x="726" y="597"/>
                  </a:lnTo>
                  <a:lnTo>
                    <a:pt x="727" y="597"/>
                  </a:lnTo>
                  <a:lnTo>
                    <a:pt x="726" y="597"/>
                  </a:lnTo>
                  <a:lnTo>
                    <a:pt x="727" y="597"/>
                  </a:lnTo>
                  <a:lnTo>
                    <a:pt x="727" y="599"/>
                  </a:lnTo>
                  <a:lnTo>
                    <a:pt x="726" y="599"/>
                  </a:lnTo>
                  <a:lnTo>
                    <a:pt x="724" y="599"/>
                  </a:lnTo>
                  <a:lnTo>
                    <a:pt x="724" y="601"/>
                  </a:lnTo>
                  <a:lnTo>
                    <a:pt x="724" y="599"/>
                  </a:lnTo>
                  <a:lnTo>
                    <a:pt x="722" y="599"/>
                  </a:lnTo>
                  <a:lnTo>
                    <a:pt x="722" y="601"/>
                  </a:lnTo>
                  <a:lnTo>
                    <a:pt x="722" y="599"/>
                  </a:lnTo>
                  <a:lnTo>
                    <a:pt x="724" y="599"/>
                  </a:lnTo>
                  <a:lnTo>
                    <a:pt x="722" y="599"/>
                  </a:lnTo>
                  <a:lnTo>
                    <a:pt x="722" y="597"/>
                  </a:lnTo>
                  <a:lnTo>
                    <a:pt x="720" y="599"/>
                  </a:lnTo>
                  <a:lnTo>
                    <a:pt x="722" y="599"/>
                  </a:lnTo>
                  <a:lnTo>
                    <a:pt x="722" y="601"/>
                  </a:lnTo>
                  <a:lnTo>
                    <a:pt x="720" y="601"/>
                  </a:lnTo>
                  <a:lnTo>
                    <a:pt x="720" y="603"/>
                  </a:lnTo>
                  <a:lnTo>
                    <a:pt x="722" y="603"/>
                  </a:lnTo>
                  <a:lnTo>
                    <a:pt x="720" y="603"/>
                  </a:lnTo>
                  <a:lnTo>
                    <a:pt x="722" y="603"/>
                  </a:lnTo>
                  <a:lnTo>
                    <a:pt x="722" y="601"/>
                  </a:lnTo>
                  <a:lnTo>
                    <a:pt x="722" y="603"/>
                  </a:lnTo>
                  <a:lnTo>
                    <a:pt x="722" y="605"/>
                  </a:lnTo>
                  <a:lnTo>
                    <a:pt x="722" y="603"/>
                  </a:lnTo>
                  <a:lnTo>
                    <a:pt x="720" y="603"/>
                  </a:lnTo>
                  <a:lnTo>
                    <a:pt x="720" y="605"/>
                  </a:lnTo>
                  <a:lnTo>
                    <a:pt x="722" y="605"/>
                  </a:lnTo>
                  <a:lnTo>
                    <a:pt x="720" y="605"/>
                  </a:lnTo>
                  <a:lnTo>
                    <a:pt x="718" y="605"/>
                  </a:lnTo>
                  <a:lnTo>
                    <a:pt x="718" y="603"/>
                  </a:lnTo>
                  <a:lnTo>
                    <a:pt x="718" y="605"/>
                  </a:lnTo>
                  <a:lnTo>
                    <a:pt x="716" y="605"/>
                  </a:lnTo>
                  <a:lnTo>
                    <a:pt x="716" y="603"/>
                  </a:lnTo>
                  <a:lnTo>
                    <a:pt x="716" y="605"/>
                  </a:lnTo>
                  <a:lnTo>
                    <a:pt x="716" y="607"/>
                  </a:lnTo>
                  <a:lnTo>
                    <a:pt x="718" y="607"/>
                  </a:lnTo>
                  <a:lnTo>
                    <a:pt x="718" y="609"/>
                  </a:lnTo>
                  <a:lnTo>
                    <a:pt x="716" y="609"/>
                  </a:lnTo>
                  <a:lnTo>
                    <a:pt x="716" y="611"/>
                  </a:lnTo>
                  <a:lnTo>
                    <a:pt x="714" y="611"/>
                  </a:lnTo>
                  <a:lnTo>
                    <a:pt x="716" y="611"/>
                  </a:lnTo>
                  <a:lnTo>
                    <a:pt x="714" y="611"/>
                  </a:lnTo>
                  <a:lnTo>
                    <a:pt x="714" y="609"/>
                  </a:lnTo>
                  <a:lnTo>
                    <a:pt x="712" y="609"/>
                  </a:lnTo>
                  <a:lnTo>
                    <a:pt x="712" y="611"/>
                  </a:lnTo>
                  <a:lnTo>
                    <a:pt x="710" y="611"/>
                  </a:lnTo>
                  <a:lnTo>
                    <a:pt x="708" y="611"/>
                  </a:lnTo>
                  <a:lnTo>
                    <a:pt x="710" y="611"/>
                  </a:lnTo>
                  <a:lnTo>
                    <a:pt x="710" y="609"/>
                  </a:lnTo>
                  <a:lnTo>
                    <a:pt x="708" y="609"/>
                  </a:lnTo>
                  <a:lnTo>
                    <a:pt x="708" y="611"/>
                  </a:lnTo>
                  <a:lnTo>
                    <a:pt x="706" y="609"/>
                  </a:lnTo>
                  <a:lnTo>
                    <a:pt x="706" y="611"/>
                  </a:lnTo>
                  <a:lnTo>
                    <a:pt x="706" y="613"/>
                  </a:lnTo>
                  <a:lnTo>
                    <a:pt x="704" y="613"/>
                  </a:lnTo>
                  <a:lnTo>
                    <a:pt x="703" y="613"/>
                  </a:lnTo>
                  <a:lnTo>
                    <a:pt x="704" y="613"/>
                  </a:lnTo>
                  <a:lnTo>
                    <a:pt x="703" y="613"/>
                  </a:lnTo>
                  <a:lnTo>
                    <a:pt x="704" y="613"/>
                  </a:lnTo>
                  <a:lnTo>
                    <a:pt x="704" y="615"/>
                  </a:lnTo>
                  <a:lnTo>
                    <a:pt x="706" y="613"/>
                  </a:lnTo>
                  <a:lnTo>
                    <a:pt x="706" y="615"/>
                  </a:lnTo>
                  <a:lnTo>
                    <a:pt x="708" y="615"/>
                  </a:lnTo>
                  <a:lnTo>
                    <a:pt x="708" y="617"/>
                  </a:lnTo>
                  <a:lnTo>
                    <a:pt x="706" y="617"/>
                  </a:lnTo>
                  <a:lnTo>
                    <a:pt x="706" y="619"/>
                  </a:lnTo>
                  <a:lnTo>
                    <a:pt x="704" y="617"/>
                  </a:lnTo>
                  <a:lnTo>
                    <a:pt x="704" y="619"/>
                  </a:lnTo>
                  <a:lnTo>
                    <a:pt x="704" y="620"/>
                  </a:lnTo>
                  <a:lnTo>
                    <a:pt x="703" y="620"/>
                  </a:lnTo>
                  <a:lnTo>
                    <a:pt x="703" y="622"/>
                  </a:lnTo>
                  <a:lnTo>
                    <a:pt x="703" y="620"/>
                  </a:lnTo>
                  <a:lnTo>
                    <a:pt x="703" y="619"/>
                  </a:lnTo>
                  <a:lnTo>
                    <a:pt x="703" y="620"/>
                  </a:lnTo>
                  <a:lnTo>
                    <a:pt x="701" y="620"/>
                  </a:lnTo>
                  <a:lnTo>
                    <a:pt x="701" y="619"/>
                  </a:lnTo>
                  <a:lnTo>
                    <a:pt x="701" y="620"/>
                  </a:lnTo>
                  <a:lnTo>
                    <a:pt x="701" y="622"/>
                  </a:lnTo>
                  <a:lnTo>
                    <a:pt x="701" y="624"/>
                  </a:lnTo>
                  <a:lnTo>
                    <a:pt x="699" y="624"/>
                  </a:lnTo>
                  <a:lnTo>
                    <a:pt x="699" y="622"/>
                  </a:lnTo>
                  <a:lnTo>
                    <a:pt x="697" y="622"/>
                  </a:lnTo>
                  <a:lnTo>
                    <a:pt x="699" y="622"/>
                  </a:lnTo>
                  <a:lnTo>
                    <a:pt x="699" y="624"/>
                  </a:lnTo>
                  <a:lnTo>
                    <a:pt x="697" y="624"/>
                  </a:lnTo>
                  <a:lnTo>
                    <a:pt x="695" y="624"/>
                  </a:lnTo>
                  <a:lnTo>
                    <a:pt x="695" y="626"/>
                  </a:lnTo>
                  <a:lnTo>
                    <a:pt x="695" y="628"/>
                  </a:lnTo>
                  <a:lnTo>
                    <a:pt x="693" y="628"/>
                  </a:lnTo>
                  <a:lnTo>
                    <a:pt x="693" y="626"/>
                  </a:lnTo>
                  <a:lnTo>
                    <a:pt x="695" y="626"/>
                  </a:lnTo>
                  <a:lnTo>
                    <a:pt x="693" y="626"/>
                  </a:lnTo>
                  <a:lnTo>
                    <a:pt x="693" y="628"/>
                  </a:lnTo>
                  <a:lnTo>
                    <a:pt x="691" y="628"/>
                  </a:lnTo>
                  <a:lnTo>
                    <a:pt x="691" y="626"/>
                  </a:lnTo>
                  <a:lnTo>
                    <a:pt x="689" y="626"/>
                  </a:lnTo>
                  <a:lnTo>
                    <a:pt x="689" y="628"/>
                  </a:lnTo>
                  <a:lnTo>
                    <a:pt x="689" y="626"/>
                  </a:lnTo>
                  <a:lnTo>
                    <a:pt x="687" y="628"/>
                  </a:lnTo>
                  <a:lnTo>
                    <a:pt x="689" y="628"/>
                  </a:lnTo>
                  <a:lnTo>
                    <a:pt x="687" y="628"/>
                  </a:lnTo>
                  <a:lnTo>
                    <a:pt x="687" y="630"/>
                  </a:lnTo>
                  <a:lnTo>
                    <a:pt x="687" y="632"/>
                  </a:lnTo>
                  <a:lnTo>
                    <a:pt x="685" y="632"/>
                  </a:lnTo>
                  <a:lnTo>
                    <a:pt x="683" y="632"/>
                  </a:lnTo>
                  <a:lnTo>
                    <a:pt x="683" y="630"/>
                  </a:lnTo>
                  <a:lnTo>
                    <a:pt x="683" y="632"/>
                  </a:lnTo>
                  <a:lnTo>
                    <a:pt x="685" y="632"/>
                  </a:lnTo>
                  <a:lnTo>
                    <a:pt x="687" y="632"/>
                  </a:lnTo>
                  <a:lnTo>
                    <a:pt x="687" y="634"/>
                  </a:lnTo>
                  <a:lnTo>
                    <a:pt x="685" y="634"/>
                  </a:lnTo>
                  <a:lnTo>
                    <a:pt x="685" y="636"/>
                  </a:lnTo>
                  <a:lnTo>
                    <a:pt x="683" y="636"/>
                  </a:lnTo>
                  <a:lnTo>
                    <a:pt x="683" y="634"/>
                  </a:lnTo>
                  <a:lnTo>
                    <a:pt x="681" y="634"/>
                  </a:lnTo>
                  <a:lnTo>
                    <a:pt x="683" y="634"/>
                  </a:lnTo>
                  <a:lnTo>
                    <a:pt x="683" y="636"/>
                  </a:lnTo>
                  <a:lnTo>
                    <a:pt x="683" y="638"/>
                  </a:lnTo>
                  <a:lnTo>
                    <a:pt x="681" y="638"/>
                  </a:lnTo>
                  <a:lnTo>
                    <a:pt x="681" y="640"/>
                  </a:lnTo>
                  <a:lnTo>
                    <a:pt x="679" y="640"/>
                  </a:lnTo>
                  <a:lnTo>
                    <a:pt x="679" y="638"/>
                  </a:lnTo>
                  <a:lnTo>
                    <a:pt x="678" y="638"/>
                  </a:lnTo>
                  <a:lnTo>
                    <a:pt x="679" y="638"/>
                  </a:lnTo>
                  <a:lnTo>
                    <a:pt x="678" y="640"/>
                  </a:lnTo>
                  <a:lnTo>
                    <a:pt x="676" y="640"/>
                  </a:lnTo>
                  <a:lnTo>
                    <a:pt x="676" y="642"/>
                  </a:lnTo>
                  <a:lnTo>
                    <a:pt x="676" y="640"/>
                  </a:lnTo>
                  <a:lnTo>
                    <a:pt x="674" y="640"/>
                  </a:lnTo>
                  <a:lnTo>
                    <a:pt x="674" y="642"/>
                  </a:lnTo>
                  <a:lnTo>
                    <a:pt x="672" y="642"/>
                  </a:lnTo>
                  <a:lnTo>
                    <a:pt x="670" y="642"/>
                  </a:lnTo>
                  <a:lnTo>
                    <a:pt x="672" y="642"/>
                  </a:lnTo>
                  <a:lnTo>
                    <a:pt x="670" y="642"/>
                  </a:lnTo>
                  <a:lnTo>
                    <a:pt x="670" y="640"/>
                  </a:lnTo>
                  <a:lnTo>
                    <a:pt x="668" y="640"/>
                  </a:lnTo>
                  <a:lnTo>
                    <a:pt x="666" y="640"/>
                  </a:lnTo>
                  <a:lnTo>
                    <a:pt x="664" y="640"/>
                  </a:lnTo>
                  <a:lnTo>
                    <a:pt x="666" y="640"/>
                  </a:lnTo>
                  <a:lnTo>
                    <a:pt x="666" y="642"/>
                  </a:lnTo>
                  <a:lnTo>
                    <a:pt x="668" y="642"/>
                  </a:lnTo>
                  <a:lnTo>
                    <a:pt x="668" y="640"/>
                  </a:lnTo>
                  <a:lnTo>
                    <a:pt x="668" y="642"/>
                  </a:lnTo>
                  <a:lnTo>
                    <a:pt x="666" y="642"/>
                  </a:lnTo>
                  <a:lnTo>
                    <a:pt x="668" y="644"/>
                  </a:lnTo>
                  <a:lnTo>
                    <a:pt x="668" y="642"/>
                  </a:lnTo>
                  <a:lnTo>
                    <a:pt x="668" y="644"/>
                  </a:lnTo>
                  <a:lnTo>
                    <a:pt x="666" y="644"/>
                  </a:lnTo>
                  <a:lnTo>
                    <a:pt x="664" y="644"/>
                  </a:lnTo>
                  <a:lnTo>
                    <a:pt x="664" y="642"/>
                  </a:lnTo>
                  <a:lnTo>
                    <a:pt x="662" y="642"/>
                  </a:lnTo>
                  <a:lnTo>
                    <a:pt x="664" y="640"/>
                  </a:lnTo>
                  <a:lnTo>
                    <a:pt x="662" y="640"/>
                  </a:lnTo>
                  <a:lnTo>
                    <a:pt x="664" y="640"/>
                  </a:lnTo>
                  <a:lnTo>
                    <a:pt x="662" y="640"/>
                  </a:lnTo>
                  <a:lnTo>
                    <a:pt x="662" y="642"/>
                  </a:lnTo>
                  <a:lnTo>
                    <a:pt x="660" y="642"/>
                  </a:lnTo>
                  <a:lnTo>
                    <a:pt x="658" y="642"/>
                  </a:lnTo>
                  <a:lnTo>
                    <a:pt x="658" y="644"/>
                  </a:lnTo>
                  <a:lnTo>
                    <a:pt x="656" y="642"/>
                  </a:lnTo>
                  <a:lnTo>
                    <a:pt x="656" y="644"/>
                  </a:lnTo>
                  <a:lnTo>
                    <a:pt x="658" y="644"/>
                  </a:lnTo>
                  <a:lnTo>
                    <a:pt x="656" y="644"/>
                  </a:lnTo>
                  <a:lnTo>
                    <a:pt x="656" y="645"/>
                  </a:lnTo>
                  <a:lnTo>
                    <a:pt x="655" y="645"/>
                  </a:lnTo>
                  <a:lnTo>
                    <a:pt x="655" y="644"/>
                  </a:lnTo>
                  <a:lnTo>
                    <a:pt x="655" y="642"/>
                  </a:lnTo>
                  <a:lnTo>
                    <a:pt x="653" y="642"/>
                  </a:lnTo>
                  <a:lnTo>
                    <a:pt x="651" y="642"/>
                  </a:lnTo>
                  <a:lnTo>
                    <a:pt x="651" y="644"/>
                  </a:lnTo>
                  <a:lnTo>
                    <a:pt x="653" y="644"/>
                  </a:lnTo>
                  <a:lnTo>
                    <a:pt x="651" y="644"/>
                  </a:lnTo>
                  <a:lnTo>
                    <a:pt x="651" y="645"/>
                  </a:lnTo>
                  <a:lnTo>
                    <a:pt x="653" y="645"/>
                  </a:lnTo>
                  <a:lnTo>
                    <a:pt x="653" y="647"/>
                  </a:lnTo>
                  <a:lnTo>
                    <a:pt x="651" y="647"/>
                  </a:lnTo>
                  <a:lnTo>
                    <a:pt x="651" y="645"/>
                  </a:lnTo>
                  <a:lnTo>
                    <a:pt x="649" y="645"/>
                  </a:lnTo>
                  <a:lnTo>
                    <a:pt x="647" y="645"/>
                  </a:lnTo>
                  <a:lnTo>
                    <a:pt x="645" y="645"/>
                  </a:lnTo>
                  <a:lnTo>
                    <a:pt x="643" y="645"/>
                  </a:lnTo>
                  <a:lnTo>
                    <a:pt x="643" y="647"/>
                  </a:lnTo>
                  <a:lnTo>
                    <a:pt x="643" y="645"/>
                  </a:lnTo>
                  <a:lnTo>
                    <a:pt x="641" y="645"/>
                  </a:lnTo>
                  <a:lnTo>
                    <a:pt x="641" y="647"/>
                  </a:lnTo>
                  <a:lnTo>
                    <a:pt x="641" y="645"/>
                  </a:lnTo>
                  <a:lnTo>
                    <a:pt x="639" y="645"/>
                  </a:lnTo>
                  <a:lnTo>
                    <a:pt x="639" y="644"/>
                  </a:lnTo>
                  <a:lnTo>
                    <a:pt x="639" y="642"/>
                  </a:lnTo>
                  <a:lnTo>
                    <a:pt x="637" y="642"/>
                  </a:lnTo>
                  <a:lnTo>
                    <a:pt x="637" y="640"/>
                  </a:lnTo>
                  <a:lnTo>
                    <a:pt x="635" y="640"/>
                  </a:lnTo>
                  <a:lnTo>
                    <a:pt x="635" y="642"/>
                  </a:lnTo>
                  <a:lnTo>
                    <a:pt x="635" y="640"/>
                  </a:lnTo>
                  <a:lnTo>
                    <a:pt x="635" y="638"/>
                  </a:lnTo>
                  <a:lnTo>
                    <a:pt x="637" y="638"/>
                  </a:lnTo>
                  <a:lnTo>
                    <a:pt x="635" y="638"/>
                  </a:lnTo>
                  <a:lnTo>
                    <a:pt x="635" y="640"/>
                  </a:lnTo>
                  <a:lnTo>
                    <a:pt x="635" y="638"/>
                  </a:lnTo>
                  <a:lnTo>
                    <a:pt x="635" y="640"/>
                  </a:lnTo>
                  <a:lnTo>
                    <a:pt x="635" y="638"/>
                  </a:lnTo>
                  <a:lnTo>
                    <a:pt x="635" y="636"/>
                  </a:lnTo>
                  <a:lnTo>
                    <a:pt x="637" y="636"/>
                  </a:lnTo>
                  <a:lnTo>
                    <a:pt x="639" y="636"/>
                  </a:lnTo>
                  <a:lnTo>
                    <a:pt x="637" y="636"/>
                  </a:lnTo>
                  <a:lnTo>
                    <a:pt x="635" y="636"/>
                  </a:lnTo>
                  <a:lnTo>
                    <a:pt x="635" y="638"/>
                  </a:lnTo>
                  <a:lnTo>
                    <a:pt x="633" y="638"/>
                  </a:lnTo>
                  <a:lnTo>
                    <a:pt x="633" y="636"/>
                  </a:lnTo>
                  <a:lnTo>
                    <a:pt x="633" y="638"/>
                  </a:lnTo>
                  <a:lnTo>
                    <a:pt x="635" y="638"/>
                  </a:lnTo>
                  <a:lnTo>
                    <a:pt x="633" y="638"/>
                  </a:lnTo>
                  <a:lnTo>
                    <a:pt x="633" y="640"/>
                  </a:lnTo>
                  <a:lnTo>
                    <a:pt x="631" y="640"/>
                  </a:lnTo>
                  <a:lnTo>
                    <a:pt x="630" y="640"/>
                  </a:lnTo>
                  <a:lnTo>
                    <a:pt x="631" y="640"/>
                  </a:lnTo>
                  <a:lnTo>
                    <a:pt x="633" y="642"/>
                  </a:lnTo>
                  <a:lnTo>
                    <a:pt x="631" y="642"/>
                  </a:lnTo>
                  <a:lnTo>
                    <a:pt x="633" y="642"/>
                  </a:lnTo>
                  <a:lnTo>
                    <a:pt x="633" y="644"/>
                  </a:lnTo>
                  <a:lnTo>
                    <a:pt x="635" y="644"/>
                  </a:lnTo>
                  <a:lnTo>
                    <a:pt x="635" y="645"/>
                  </a:lnTo>
                  <a:lnTo>
                    <a:pt x="635" y="647"/>
                  </a:lnTo>
                  <a:lnTo>
                    <a:pt x="635" y="649"/>
                  </a:lnTo>
                  <a:lnTo>
                    <a:pt x="635" y="651"/>
                  </a:lnTo>
                  <a:lnTo>
                    <a:pt x="633" y="653"/>
                  </a:lnTo>
                  <a:lnTo>
                    <a:pt x="633" y="651"/>
                  </a:lnTo>
                  <a:lnTo>
                    <a:pt x="631" y="651"/>
                  </a:lnTo>
                  <a:lnTo>
                    <a:pt x="631" y="649"/>
                  </a:lnTo>
                  <a:lnTo>
                    <a:pt x="630" y="647"/>
                  </a:lnTo>
                  <a:lnTo>
                    <a:pt x="630" y="645"/>
                  </a:lnTo>
                  <a:lnTo>
                    <a:pt x="630" y="647"/>
                  </a:lnTo>
                  <a:lnTo>
                    <a:pt x="631" y="649"/>
                  </a:lnTo>
                  <a:lnTo>
                    <a:pt x="631" y="651"/>
                  </a:lnTo>
                  <a:lnTo>
                    <a:pt x="633" y="651"/>
                  </a:lnTo>
                  <a:lnTo>
                    <a:pt x="631" y="653"/>
                  </a:lnTo>
                  <a:lnTo>
                    <a:pt x="631" y="651"/>
                  </a:lnTo>
                  <a:lnTo>
                    <a:pt x="631" y="653"/>
                  </a:lnTo>
                  <a:lnTo>
                    <a:pt x="630" y="653"/>
                  </a:lnTo>
                  <a:lnTo>
                    <a:pt x="630" y="655"/>
                  </a:lnTo>
                  <a:lnTo>
                    <a:pt x="628" y="655"/>
                  </a:lnTo>
                  <a:lnTo>
                    <a:pt x="628" y="653"/>
                  </a:lnTo>
                  <a:lnTo>
                    <a:pt x="628" y="651"/>
                  </a:lnTo>
                  <a:lnTo>
                    <a:pt x="628" y="653"/>
                  </a:lnTo>
                  <a:lnTo>
                    <a:pt x="626" y="653"/>
                  </a:lnTo>
                  <a:lnTo>
                    <a:pt x="626" y="655"/>
                  </a:lnTo>
                  <a:lnTo>
                    <a:pt x="628" y="655"/>
                  </a:lnTo>
                  <a:lnTo>
                    <a:pt x="626" y="655"/>
                  </a:lnTo>
                  <a:lnTo>
                    <a:pt x="628" y="655"/>
                  </a:lnTo>
                  <a:lnTo>
                    <a:pt x="628" y="657"/>
                  </a:lnTo>
                  <a:lnTo>
                    <a:pt x="626" y="657"/>
                  </a:lnTo>
                  <a:lnTo>
                    <a:pt x="624" y="657"/>
                  </a:lnTo>
                  <a:lnTo>
                    <a:pt x="624" y="655"/>
                  </a:lnTo>
                  <a:lnTo>
                    <a:pt x="624" y="657"/>
                  </a:lnTo>
                  <a:lnTo>
                    <a:pt x="624" y="655"/>
                  </a:lnTo>
                  <a:lnTo>
                    <a:pt x="622" y="657"/>
                  </a:lnTo>
                  <a:lnTo>
                    <a:pt x="620" y="657"/>
                  </a:lnTo>
                  <a:lnTo>
                    <a:pt x="620" y="659"/>
                  </a:lnTo>
                  <a:lnTo>
                    <a:pt x="618" y="659"/>
                  </a:lnTo>
                  <a:lnTo>
                    <a:pt x="618" y="657"/>
                  </a:lnTo>
                  <a:lnTo>
                    <a:pt x="616" y="657"/>
                  </a:lnTo>
                  <a:lnTo>
                    <a:pt x="618" y="657"/>
                  </a:lnTo>
                  <a:lnTo>
                    <a:pt x="618" y="655"/>
                  </a:lnTo>
                  <a:lnTo>
                    <a:pt x="618" y="657"/>
                  </a:lnTo>
                  <a:lnTo>
                    <a:pt x="616" y="657"/>
                  </a:lnTo>
                  <a:lnTo>
                    <a:pt x="616" y="655"/>
                  </a:lnTo>
                  <a:lnTo>
                    <a:pt x="616" y="653"/>
                  </a:lnTo>
                  <a:lnTo>
                    <a:pt x="616" y="655"/>
                  </a:lnTo>
                  <a:lnTo>
                    <a:pt x="616" y="657"/>
                  </a:lnTo>
                  <a:lnTo>
                    <a:pt x="616" y="659"/>
                  </a:lnTo>
                  <a:lnTo>
                    <a:pt x="616" y="661"/>
                  </a:lnTo>
                  <a:lnTo>
                    <a:pt x="614" y="661"/>
                  </a:lnTo>
                  <a:lnTo>
                    <a:pt x="614" y="659"/>
                  </a:lnTo>
                  <a:lnTo>
                    <a:pt x="614" y="657"/>
                  </a:lnTo>
                  <a:lnTo>
                    <a:pt x="614" y="659"/>
                  </a:lnTo>
                  <a:lnTo>
                    <a:pt x="612" y="659"/>
                  </a:lnTo>
                  <a:lnTo>
                    <a:pt x="610" y="659"/>
                  </a:lnTo>
                  <a:lnTo>
                    <a:pt x="610" y="657"/>
                  </a:lnTo>
                  <a:lnTo>
                    <a:pt x="610" y="659"/>
                  </a:lnTo>
                  <a:lnTo>
                    <a:pt x="610" y="657"/>
                  </a:lnTo>
                  <a:lnTo>
                    <a:pt x="608" y="657"/>
                  </a:lnTo>
                  <a:lnTo>
                    <a:pt x="608" y="659"/>
                  </a:lnTo>
                  <a:lnTo>
                    <a:pt x="610" y="659"/>
                  </a:lnTo>
                  <a:lnTo>
                    <a:pt x="608" y="661"/>
                  </a:lnTo>
                  <a:lnTo>
                    <a:pt x="608" y="659"/>
                  </a:lnTo>
                  <a:lnTo>
                    <a:pt x="607" y="659"/>
                  </a:lnTo>
                  <a:lnTo>
                    <a:pt x="605" y="659"/>
                  </a:lnTo>
                  <a:lnTo>
                    <a:pt x="607" y="659"/>
                  </a:lnTo>
                  <a:lnTo>
                    <a:pt x="607" y="661"/>
                  </a:lnTo>
                  <a:lnTo>
                    <a:pt x="605" y="663"/>
                  </a:lnTo>
                  <a:lnTo>
                    <a:pt x="603" y="663"/>
                  </a:lnTo>
                  <a:lnTo>
                    <a:pt x="601" y="663"/>
                  </a:lnTo>
                  <a:lnTo>
                    <a:pt x="601" y="665"/>
                  </a:lnTo>
                  <a:lnTo>
                    <a:pt x="599" y="665"/>
                  </a:lnTo>
                  <a:lnTo>
                    <a:pt x="599" y="663"/>
                  </a:lnTo>
                  <a:lnTo>
                    <a:pt x="597" y="663"/>
                  </a:lnTo>
                  <a:lnTo>
                    <a:pt x="597" y="665"/>
                  </a:lnTo>
                  <a:lnTo>
                    <a:pt x="597" y="663"/>
                  </a:lnTo>
                  <a:lnTo>
                    <a:pt x="599" y="663"/>
                  </a:lnTo>
                  <a:lnTo>
                    <a:pt x="599" y="665"/>
                  </a:lnTo>
                  <a:lnTo>
                    <a:pt x="597" y="665"/>
                  </a:lnTo>
                  <a:lnTo>
                    <a:pt x="595" y="665"/>
                  </a:lnTo>
                  <a:lnTo>
                    <a:pt x="597" y="665"/>
                  </a:lnTo>
                  <a:lnTo>
                    <a:pt x="597" y="663"/>
                  </a:lnTo>
                  <a:lnTo>
                    <a:pt x="597" y="665"/>
                  </a:lnTo>
                  <a:lnTo>
                    <a:pt x="595" y="665"/>
                  </a:lnTo>
                  <a:lnTo>
                    <a:pt x="595" y="663"/>
                  </a:lnTo>
                  <a:lnTo>
                    <a:pt x="595" y="665"/>
                  </a:lnTo>
                  <a:lnTo>
                    <a:pt x="593" y="665"/>
                  </a:lnTo>
                  <a:lnTo>
                    <a:pt x="593" y="667"/>
                  </a:lnTo>
                  <a:lnTo>
                    <a:pt x="591" y="665"/>
                  </a:lnTo>
                  <a:lnTo>
                    <a:pt x="591" y="667"/>
                  </a:lnTo>
                  <a:lnTo>
                    <a:pt x="589" y="667"/>
                  </a:lnTo>
                  <a:lnTo>
                    <a:pt x="589" y="668"/>
                  </a:lnTo>
                  <a:lnTo>
                    <a:pt x="589" y="667"/>
                  </a:lnTo>
                  <a:lnTo>
                    <a:pt x="589" y="665"/>
                  </a:lnTo>
                  <a:lnTo>
                    <a:pt x="591" y="665"/>
                  </a:lnTo>
                  <a:lnTo>
                    <a:pt x="589" y="665"/>
                  </a:lnTo>
                  <a:lnTo>
                    <a:pt x="589" y="667"/>
                  </a:lnTo>
                  <a:lnTo>
                    <a:pt x="589" y="668"/>
                  </a:lnTo>
                  <a:lnTo>
                    <a:pt x="587" y="668"/>
                  </a:lnTo>
                  <a:lnTo>
                    <a:pt x="585" y="668"/>
                  </a:lnTo>
                  <a:lnTo>
                    <a:pt x="585" y="667"/>
                  </a:lnTo>
                  <a:lnTo>
                    <a:pt x="585" y="668"/>
                  </a:lnTo>
                  <a:lnTo>
                    <a:pt x="585" y="667"/>
                  </a:lnTo>
                  <a:lnTo>
                    <a:pt x="587" y="667"/>
                  </a:lnTo>
                  <a:lnTo>
                    <a:pt x="585" y="667"/>
                  </a:lnTo>
                  <a:lnTo>
                    <a:pt x="587" y="667"/>
                  </a:lnTo>
                  <a:lnTo>
                    <a:pt x="585" y="667"/>
                  </a:lnTo>
                  <a:lnTo>
                    <a:pt x="585" y="665"/>
                  </a:lnTo>
                  <a:lnTo>
                    <a:pt x="585" y="667"/>
                  </a:lnTo>
                  <a:lnTo>
                    <a:pt x="585" y="665"/>
                  </a:lnTo>
                  <a:lnTo>
                    <a:pt x="583" y="665"/>
                  </a:lnTo>
                  <a:lnTo>
                    <a:pt x="585" y="665"/>
                  </a:lnTo>
                  <a:lnTo>
                    <a:pt x="585" y="667"/>
                  </a:lnTo>
                  <a:lnTo>
                    <a:pt x="583" y="667"/>
                  </a:lnTo>
                  <a:lnTo>
                    <a:pt x="585" y="667"/>
                  </a:lnTo>
                  <a:lnTo>
                    <a:pt x="583" y="667"/>
                  </a:lnTo>
                  <a:lnTo>
                    <a:pt x="585" y="667"/>
                  </a:lnTo>
                  <a:lnTo>
                    <a:pt x="585" y="668"/>
                  </a:lnTo>
                  <a:lnTo>
                    <a:pt x="585" y="670"/>
                  </a:lnTo>
                  <a:lnTo>
                    <a:pt x="583" y="670"/>
                  </a:lnTo>
                  <a:lnTo>
                    <a:pt x="582" y="672"/>
                  </a:lnTo>
                  <a:lnTo>
                    <a:pt x="582" y="670"/>
                  </a:lnTo>
                  <a:lnTo>
                    <a:pt x="582" y="672"/>
                  </a:lnTo>
                  <a:lnTo>
                    <a:pt x="582" y="674"/>
                  </a:lnTo>
                  <a:lnTo>
                    <a:pt x="583" y="674"/>
                  </a:lnTo>
                  <a:lnTo>
                    <a:pt x="585" y="674"/>
                  </a:lnTo>
                  <a:lnTo>
                    <a:pt x="585" y="676"/>
                  </a:lnTo>
                  <a:lnTo>
                    <a:pt x="585" y="678"/>
                  </a:lnTo>
                  <a:lnTo>
                    <a:pt x="585" y="676"/>
                  </a:lnTo>
                  <a:lnTo>
                    <a:pt x="583" y="676"/>
                  </a:lnTo>
                  <a:lnTo>
                    <a:pt x="583" y="678"/>
                  </a:lnTo>
                  <a:lnTo>
                    <a:pt x="585" y="678"/>
                  </a:lnTo>
                  <a:lnTo>
                    <a:pt x="585" y="680"/>
                  </a:lnTo>
                  <a:lnTo>
                    <a:pt x="587" y="680"/>
                  </a:lnTo>
                  <a:lnTo>
                    <a:pt x="587" y="682"/>
                  </a:lnTo>
                  <a:lnTo>
                    <a:pt x="585" y="682"/>
                  </a:lnTo>
                  <a:lnTo>
                    <a:pt x="585" y="684"/>
                  </a:lnTo>
                  <a:lnTo>
                    <a:pt x="583" y="684"/>
                  </a:lnTo>
                  <a:lnTo>
                    <a:pt x="583" y="686"/>
                  </a:lnTo>
                  <a:lnTo>
                    <a:pt x="583" y="684"/>
                  </a:lnTo>
                  <a:lnTo>
                    <a:pt x="582" y="684"/>
                  </a:lnTo>
                  <a:lnTo>
                    <a:pt x="582" y="686"/>
                  </a:lnTo>
                  <a:lnTo>
                    <a:pt x="580" y="686"/>
                  </a:lnTo>
                  <a:lnTo>
                    <a:pt x="580" y="684"/>
                  </a:lnTo>
                  <a:lnTo>
                    <a:pt x="578" y="684"/>
                  </a:lnTo>
                  <a:lnTo>
                    <a:pt x="578" y="686"/>
                  </a:lnTo>
                  <a:lnTo>
                    <a:pt x="578" y="684"/>
                  </a:lnTo>
                  <a:lnTo>
                    <a:pt x="576" y="682"/>
                  </a:lnTo>
                  <a:lnTo>
                    <a:pt x="578" y="682"/>
                  </a:lnTo>
                  <a:lnTo>
                    <a:pt x="576" y="682"/>
                  </a:lnTo>
                  <a:lnTo>
                    <a:pt x="578" y="682"/>
                  </a:lnTo>
                  <a:lnTo>
                    <a:pt x="578" y="684"/>
                  </a:lnTo>
                  <a:lnTo>
                    <a:pt x="578" y="682"/>
                  </a:lnTo>
                  <a:lnTo>
                    <a:pt x="580" y="682"/>
                  </a:lnTo>
                  <a:lnTo>
                    <a:pt x="578" y="682"/>
                  </a:lnTo>
                  <a:lnTo>
                    <a:pt x="578" y="680"/>
                  </a:lnTo>
                  <a:lnTo>
                    <a:pt x="578" y="682"/>
                  </a:lnTo>
                  <a:lnTo>
                    <a:pt x="578" y="680"/>
                  </a:lnTo>
                  <a:lnTo>
                    <a:pt x="576" y="680"/>
                  </a:lnTo>
                  <a:lnTo>
                    <a:pt x="576" y="678"/>
                  </a:lnTo>
                  <a:lnTo>
                    <a:pt x="574" y="678"/>
                  </a:lnTo>
                  <a:lnTo>
                    <a:pt x="576" y="678"/>
                  </a:lnTo>
                  <a:lnTo>
                    <a:pt x="576" y="676"/>
                  </a:lnTo>
                  <a:lnTo>
                    <a:pt x="576" y="678"/>
                  </a:lnTo>
                  <a:lnTo>
                    <a:pt x="574" y="676"/>
                  </a:lnTo>
                  <a:lnTo>
                    <a:pt x="576" y="676"/>
                  </a:lnTo>
                  <a:lnTo>
                    <a:pt x="574" y="676"/>
                  </a:lnTo>
                  <a:lnTo>
                    <a:pt x="576" y="676"/>
                  </a:lnTo>
                  <a:lnTo>
                    <a:pt x="574" y="674"/>
                  </a:lnTo>
                  <a:lnTo>
                    <a:pt x="574" y="676"/>
                  </a:lnTo>
                  <a:lnTo>
                    <a:pt x="574" y="674"/>
                  </a:lnTo>
                  <a:lnTo>
                    <a:pt x="574" y="676"/>
                  </a:lnTo>
                  <a:lnTo>
                    <a:pt x="574" y="674"/>
                  </a:lnTo>
                  <a:lnTo>
                    <a:pt x="574" y="672"/>
                  </a:lnTo>
                  <a:lnTo>
                    <a:pt x="574" y="670"/>
                  </a:lnTo>
                  <a:lnTo>
                    <a:pt x="574" y="668"/>
                  </a:lnTo>
                  <a:lnTo>
                    <a:pt x="574" y="670"/>
                  </a:lnTo>
                  <a:lnTo>
                    <a:pt x="574" y="668"/>
                  </a:lnTo>
                  <a:lnTo>
                    <a:pt x="576" y="668"/>
                  </a:lnTo>
                  <a:lnTo>
                    <a:pt x="576" y="667"/>
                  </a:lnTo>
                  <a:lnTo>
                    <a:pt x="578" y="667"/>
                  </a:lnTo>
                  <a:lnTo>
                    <a:pt x="578" y="665"/>
                  </a:lnTo>
                  <a:lnTo>
                    <a:pt x="576" y="665"/>
                  </a:lnTo>
                  <a:lnTo>
                    <a:pt x="576" y="663"/>
                  </a:lnTo>
                  <a:lnTo>
                    <a:pt x="576" y="665"/>
                  </a:lnTo>
                  <a:lnTo>
                    <a:pt x="576" y="663"/>
                  </a:lnTo>
                  <a:lnTo>
                    <a:pt x="574" y="663"/>
                  </a:lnTo>
                  <a:lnTo>
                    <a:pt x="576" y="665"/>
                  </a:lnTo>
                  <a:lnTo>
                    <a:pt x="574" y="665"/>
                  </a:lnTo>
                  <a:lnTo>
                    <a:pt x="574" y="663"/>
                  </a:lnTo>
                  <a:lnTo>
                    <a:pt x="574" y="661"/>
                  </a:lnTo>
                  <a:lnTo>
                    <a:pt x="572" y="663"/>
                  </a:lnTo>
                  <a:lnTo>
                    <a:pt x="572" y="661"/>
                  </a:lnTo>
                  <a:lnTo>
                    <a:pt x="572" y="659"/>
                  </a:lnTo>
                  <a:lnTo>
                    <a:pt x="570" y="661"/>
                  </a:lnTo>
                  <a:lnTo>
                    <a:pt x="572" y="661"/>
                  </a:lnTo>
                  <a:lnTo>
                    <a:pt x="570" y="661"/>
                  </a:lnTo>
                  <a:lnTo>
                    <a:pt x="572" y="661"/>
                  </a:lnTo>
                  <a:lnTo>
                    <a:pt x="572" y="663"/>
                  </a:lnTo>
                  <a:lnTo>
                    <a:pt x="572" y="665"/>
                  </a:lnTo>
                  <a:lnTo>
                    <a:pt x="570" y="665"/>
                  </a:lnTo>
                  <a:lnTo>
                    <a:pt x="568" y="665"/>
                  </a:lnTo>
                  <a:lnTo>
                    <a:pt x="566" y="665"/>
                  </a:lnTo>
                  <a:lnTo>
                    <a:pt x="564" y="665"/>
                  </a:lnTo>
                  <a:lnTo>
                    <a:pt x="564" y="663"/>
                  </a:lnTo>
                  <a:lnTo>
                    <a:pt x="564" y="661"/>
                  </a:lnTo>
                  <a:lnTo>
                    <a:pt x="564" y="663"/>
                  </a:lnTo>
                  <a:lnTo>
                    <a:pt x="564" y="661"/>
                  </a:lnTo>
                  <a:lnTo>
                    <a:pt x="562" y="661"/>
                  </a:lnTo>
                  <a:lnTo>
                    <a:pt x="562" y="663"/>
                  </a:lnTo>
                  <a:lnTo>
                    <a:pt x="562" y="661"/>
                  </a:lnTo>
                  <a:lnTo>
                    <a:pt x="560" y="661"/>
                  </a:lnTo>
                  <a:lnTo>
                    <a:pt x="560" y="659"/>
                  </a:lnTo>
                  <a:lnTo>
                    <a:pt x="562" y="659"/>
                  </a:lnTo>
                  <a:lnTo>
                    <a:pt x="560" y="659"/>
                  </a:lnTo>
                  <a:lnTo>
                    <a:pt x="559" y="659"/>
                  </a:lnTo>
                  <a:lnTo>
                    <a:pt x="560" y="659"/>
                  </a:lnTo>
                  <a:lnTo>
                    <a:pt x="560" y="661"/>
                  </a:lnTo>
                  <a:lnTo>
                    <a:pt x="560" y="659"/>
                  </a:lnTo>
                  <a:lnTo>
                    <a:pt x="559" y="659"/>
                  </a:lnTo>
                  <a:lnTo>
                    <a:pt x="560" y="659"/>
                  </a:lnTo>
                  <a:lnTo>
                    <a:pt x="559" y="659"/>
                  </a:lnTo>
                  <a:lnTo>
                    <a:pt x="559" y="661"/>
                  </a:lnTo>
                  <a:lnTo>
                    <a:pt x="560" y="661"/>
                  </a:lnTo>
                  <a:lnTo>
                    <a:pt x="559" y="661"/>
                  </a:lnTo>
                  <a:lnTo>
                    <a:pt x="560" y="661"/>
                  </a:lnTo>
                  <a:lnTo>
                    <a:pt x="559" y="661"/>
                  </a:lnTo>
                  <a:lnTo>
                    <a:pt x="559" y="663"/>
                  </a:lnTo>
                  <a:lnTo>
                    <a:pt x="559" y="661"/>
                  </a:lnTo>
                  <a:lnTo>
                    <a:pt x="559" y="659"/>
                  </a:lnTo>
                  <a:lnTo>
                    <a:pt x="559" y="661"/>
                  </a:lnTo>
                  <a:lnTo>
                    <a:pt x="557" y="661"/>
                  </a:lnTo>
                  <a:lnTo>
                    <a:pt x="557" y="659"/>
                  </a:lnTo>
                  <a:lnTo>
                    <a:pt x="559" y="659"/>
                  </a:lnTo>
                  <a:lnTo>
                    <a:pt x="557" y="659"/>
                  </a:lnTo>
                  <a:lnTo>
                    <a:pt x="559" y="659"/>
                  </a:lnTo>
                  <a:lnTo>
                    <a:pt x="557" y="659"/>
                  </a:lnTo>
                  <a:lnTo>
                    <a:pt x="557" y="657"/>
                  </a:lnTo>
                  <a:lnTo>
                    <a:pt x="555" y="657"/>
                  </a:lnTo>
                  <a:lnTo>
                    <a:pt x="557" y="657"/>
                  </a:lnTo>
                  <a:lnTo>
                    <a:pt x="557" y="655"/>
                  </a:lnTo>
                  <a:lnTo>
                    <a:pt x="557" y="657"/>
                  </a:lnTo>
                  <a:lnTo>
                    <a:pt x="555" y="655"/>
                  </a:lnTo>
                  <a:lnTo>
                    <a:pt x="555" y="657"/>
                  </a:lnTo>
                  <a:lnTo>
                    <a:pt x="555" y="659"/>
                  </a:lnTo>
                  <a:lnTo>
                    <a:pt x="555" y="661"/>
                  </a:lnTo>
                  <a:lnTo>
                    <a:pt x="557" y="661"/>
                  </a:lnTo>
                  <a:lnTo>
                    <a:pt x="555" y="661"/>
                  </a:lnTo>
                  <a:lnTo>
                    <a:pt x="555" y="663"/>
                  </a:lnTo>
                  <a:lnTo>
                    <a:pt x="555" y="661"/>
                  </a:lnTo>
                  <a:lnTo>
                    <a:pt x="555" y="663"/>
                  </a:lnTo>
                  <a:lnTo>
                    <a:pt x="553" y="663"/>
                  </a:lnTo>
                  <a:lnTo>
                    <a:pt x="555" y="663"/>
                  </a:lnTo>
                  <a:lnTo>
                    <a:pt x="555" y="661"/>
                  </a:lnTo>
                  <a:lnTo>
                    <a:pt x="553" y="661"/>
                  </a:lnTo>
                  <a:lnTo>
                    <a:pt x="555" y="661"/>
                  </a:lnTo>
                  <a:lnTo>
                    <a:pt x="553" y="661"/>
                  </a:lnTo>
                  <a:lnTo>
                    <a:pt x="551" y="661"/>
                  </a:lnTo>
                  <a:lnTo>
                    <a:pt x="553" y="661"/>
                  </a:lnTo>
                  <a:lnTo>
                    <a:pt x="551" y="661"/>
                  </a:lnTo>
                  <a:lnTo>
                    <a:pt x="551" y="663"/>
                  </a:lnTo>
                  <a:lnTo>
                    <a:pt x="551" y="665"/>
                  </a:lnTo>
                  <a:lnTo>
                    <a:pt x="551" y="663"/>
                  </a:lnTo>
                  <a:lnTo>
                    <a:pt x="551" y="661"/>
                  </a:lnTo>
                  <a:lnTo>
                    <a:pt x="551" y="663"/>
                  </a:lnTo>
                  <a:lnTo>
                    <a:pt x="549" y="663"/>
                  </a:lnTo>
                  <a:lnTo>
                    <a:pt x="547" y="663"/>
                  </a:lnTo>
                  <a:lnTo>
                    <a:pt x="549" y="663"/>
                  </a:lnTo>
                  <a:lnTo>
                    <a:pt x="547" y="663"/>
                  </a:lnTo>
                  <a:lnTo>
                    <a:pt x="547" y="665"/>
                  </a:lnTo>
                  <a:lnTo>
                    <a:pt x="549" y="665"/>
                  </a:lnTo>
                  <a:lnTo>
                    <a:pt x="547" y="665"/>
                  </a:lnTo>
                  <a:lnTo>
                    <a:pt x="545" y="663"/>
                  </a:lnTo>
                  <a:lnTo>
                    <a:pt x="545" y="661"/>
                  </a:lnTo>
                  <a:lnTo>
                    <a:pt x="543" y="661"/>
                  </a:lnTo>
                  <a:lnTo>
                    <a:pt x="541" y="661"/>
                  </a:lnTo>
                  <a:lnTo>
                    <a:pt x="541" y="663"/>
                  </a:lnTo>
                  <a:lnTo>
                    <a:pt x="539" y="663"/>
                  </a:lnTo>
                  <a:lnTo>
                    <a:pt x="537" y="663"/>
                  </a:lnTo>
                  <a:lnTo>
                    <a:pt x="537" y="661"/>
                  </a:lnTo>
                  <a:lnTo>
                    <a:pt x="535" y="663"/>
                  </a:lnTo>
                  <a:lnTo>
                    <a:pt x="535" y="661"/>
                  </a:lnTo>
                  <a:lnTo>
                    <a:pt x="534" y="661"/>
                  </a:lnTo>
                  <a:lnTo>
                    <a:pt x="532" y="659"/>
                  </a:lnTo>
                  <a:lnTo>
                    <a:pt x="532" y="657"/>
                  </a:lnTo>
                  <a:lnTo>
                    <a:pt x="530" y="657"/>
                  </a:lnTo>
                  <a:lnTo>
                    <a:pt x="530" y="655"/>
                  </a:lnTo>
                  <a:lnTo>
                    <a:pt x="528" y="655"/>
                  </a:lnTo>
                  <a:lnTo>
                    <a:pt x="526" y="655"/>
                  </a:lnTo>
                  <a:lnTo>
                    <a:pt x="526" y="653"/>
                  </a:lnTo>
                  <a:lnTo>
                    <a:pt x="526" y="651"/>
                  </a:lnTo>
                  <a:lnTo>
                    <a:pt x="526" y="649"/>
                  </a:lnTo>
                  <a:lnTo>
                    <a:pt x="524" y="649"/>
                  </a:lnTo>
                  <a:lnTo>
                    <a:pt x="524" y="647"/>
                  </a:lnTo>
                  <a:lnTo>
                    <a:pt x="524" y="645"/>
                  </a:lnTo>
                  <a:lnTo>
                    <a:pt x="526" y="645"/>
                  </a:lnTo>
                  <a:lnTo>
                    <a:pt x="526" y="644"/>
                  </a:lnTo>
                  <a:lnTo>
                    <a:pt x="528" y="642"/>
                  </a:lnTo>
                  <a:lnTo>
                    <a:pt x="526" y="642"/>
                  </a:lnTo>
                  <a:lnTo>
                    <a:pt x="526" y="640"/>
                  </a:lnTo>
                  <a:lnTo>
                    <a:pt x="524" y="640"/>
                  </a:lnTo>
                  <a:lnTo>
                    <a:pt x="522" y="640"/>
                  </a:lnTo>
                  <a:lnTo>
                    <a:pt x="520" y="640"/>
                  </a:lnTo>
                  <a:lnTo>
                    <a:pt x="518" y="640"/>
                  </a:lnTo>
                  <a:lnTo>
                    <a:pt x="518" y="638"/>
                  </a:lnTo>
                  <a:lnTo>
                    <a:pt x="516" y="638"/>
                  </a:lnTo>
                  <a:lnTo>
                    <a:pt x="514" y="638"/>
                  </a:lnTo>
                  <a:lnTo>
                    <a:pt x="514" y="640"/>
                  </a:lnTo>
                  <a:lnTo>
                    <a:pt x="512" y="640"/>
                  </a:lnTo>
                  <a:lnTo>
                    <a:pt x="511" y="638"/>
                  </a:lnTo>
                  <a:lnTo>
                    <a:pt x="509" y="638"/>
                  </a:lnTo>
                  <a:lnTo>
                    <a:pt x="509" y="636"/>
                  </a:lnTo>
                  <a:lnTo>
                    <a:pt x="507" y="636"/>
                  </a:lnTo>
                  <a:lnTo>
                    <a:pt x="507" y="634"/>
                  </a:lnTo>
                  <a:lnTo>
                    <a:pt x="505" y="634"/>
                  </a:lnTo>
                  <a:lnTo>
                    <a:pt x="505" y="632"/>
                  </a:lnTo>
                  <a:lnTo>
                    <a:pt x="503" y="632"/>
                  </a:lnTo>
                  <a:lnTo>
                    <a:pt x="503" y="634"/>
                  </a:lnTo>
                  <a:lnTo>
                    <a:pt x="501" y="634"/>
                  </a:lnTo>
                  <a:lnTo>
                    <a:pt x="499" y="634"/>
                  </a:lnTo>
                  <a:lnTo>
                    <a:pt x="499" y="636"/>
                  </a:lnTo>
                  <a:lnTo>
                    <a:pt x="497" y="636"/>
                  </a:lnTo>
                  <a:lnTo>
                    <a:pt x="495" y="636"/>
                  </a:lnTo>
                  <a:lnTo>
                    <a:pt x="497" y="638"/>
                  </a:lnTo>
                  <a:lnTo>
                    <a:pt x="497" y="640"/>
                  </a:lnTo>
                  <a:lnTo>
                    <a:pt x="495" y="640"/>
                  </a:lnTo>
                  <a:lnTo>
                    <a:pt x="495" y="642"/>
                  </a:lnTo>
                  <a:lnTo>
                    <a:pt x="493" y="642"/>
                  </a:lnTo>
                  <a:lnTo>
                    <a:pt x="491" y="642"/>
                  </a:lnTo>
                  <a:lnTo>
                    <a:pt x="489" y="642"/>
                  </a:lnTo>
                  <a:lnTo>
                    <a:pt x="489" y="644"/>
                  </a:lnTo>
                  <a:lnTo>
                    <a:pt x="487" y="644"/>
                  </a:lnTo>
                  <a:lnTo>
                    <a:pt x="487" y="642"/>
                  </a:lnTo>
                  <a:lnTo>
                    <a:pt x="486" y="642"/>
                  </a:lnTo>
                  <a:lnTo>
                    <a:pt x="484" y="642"/>
                  </a:lnTo>
                  <a:lnTo>
                    <a:pt x="484" y="644"/>
                  </a:lnTo>
                  <a:lnTo>
                    <a:pt x="484" y="645"/>
                  </a:lnTo>
                  <a:lnTo>
                    <a:pt x="482" y="647"/>
                  </a:lnTo>
                  <a:lnTo>
                    <a:pt x="482" y="645"/>
                  </a:lnTo>
                  <a:lnTo>
                    <a:pt x="480" y="645"/>
                  </a:lnTo>
                  <a:lnTo>
                    <a:pt x="480" y="644"/>
                  </a:lnTo>
                  <a:lnTo>
                    <a:pt x="478" y="644"/>
                  </a:lnTo>
                  <a:lnTo>
                    <a:pt x="478" y="642"/>
                  </a:lnTo>
                  <a:lnTo>
                    <a:pt x="476" y="642"/>
                  </a:lnTo>
                  <a:lnTo>
                    <a:pt x="476" y="644"/>
                  </a:lnTo>
                  <a:lnTo>
                    <a:pt x="476" y="645"/>
                  </a:lnTo>
                  <a:lnTo>
                    <a:pt x="474" y="645"/>
                  </a:lnTo>
                  <a:lnTo>
                    <a:pt x="474" y="644"/>
                  </a:lnTo>
                  <a:lnTo>
                    <a:pt x="474" y="642"/>
                  </a:lnTo>
                  <a:lnTo>
                    <a:pt x="472" y="642"/>
                  </a:lnTo>
                  <a:lnTo>
                    <a:pt x="472" y="644"/>
                  </a:lnTo>
                  <a:lnTo>
                    <a:pt x="470" y="644"/>
                  </a:lnTo>
                  <a:lnTo>
                    <a:pt x="470" y="645"/>
                  </a:lnTo>
                  <a:lnTo>
                    <a:pt x="468" y="647"/>
                  </a:lnTo>
                  <a:lnTo>
                    <a:pt x="466" y="647"/>
                  </a:lnTo>
                  <a:lnTo>
                    <a:pt x="464" y="645"/>
                  </a:lnTo>
                  <a:lnTo>
                    <a:pt x="463" y="644"/>
                  </a:lnTo>
                  <a:lnTo>
                    <a:pt x="461" y="644"/>
                  </a:lnTo>
                  <a:lnTo>
                    <a:pt x="459" y="642"/>
                  </a:lnTo>
                  <a:lnTo>
                    <a:pt x="459" y="644"/>
                  </a:lnTo>
                  <a:lnTo>
                    <a:pt x="457" y="644"/>
                  </a:lnTo>
                  <a:lnTo>
                    <a:pt x="457" y="645"/>
                  </a:lnTo>
                  <a:lnTo>
                    <a:pt x="455" y="647"/>
                  </a:lnTo>
                  <a:lnTo>
                    <a:pt x="453" y="647"/>
                  </a:lnTo>
                  <a:lnTo>
                    <a:pt x="451" y="647"/>
                  </a:lnTo>
                  <a:lnTo>
                    <a:pt x="449" y="647"/>
                  </a:lnTo>
                  <a:lnTo>
                    <a:pt x="449" y="649"/>
                  </a:lnTo>
                  <a:lnTo>
                    <a:pt x="449" y="647"/>
                  </a:lnTo>
                  <a:lnTo>
                    <a:pt x="447" y="647"/>
                  </a:lnTo>
                  <a:lnTo>
                    <a:pt x="445" y="647"/>
                  </a:lnTo>
                  <a:lnTo>
                    <a:pt x="445" y="649"/>
                  </a:lnTo>
                  <a:lnTo>
                    <a:pt x="445" y="651"/>
                  </a:lnTo>
                  <a:lnTo>
                    <a:pt x="443" y="651"/>
                  </a:lnTo>
                  <a:lnTo>
                    <a:pt x="445" y="651"/>
                  </a:lnTo>
                  <a:lnTo>
                    <a:pt x="445" y="653"/>
                  </a:lnTo>
                  <a:lnTo>
                    <a:pt x="443" y="653"/>
                  </a:lnTo>
                  <a:lnTo>
                    <a:pt x="445" y="653"/>
                  </a:lnTo>
                  <a:lnTo>
                    <a:pt x="445" y="655"/>
                  </a:lnTo>
                  <a:lnTo>
                    <a:pt x="445" y="657"/>
                  </a:lnTo>
                  <a:lnTo>
                    <a:pt x="447" y="657"/>
                  </a:lnTo>
                  <a:lnTo>
                    <a:pt x="447" y="659"/>
                  </a:lnTo>
                  <a:lnTo>
                    <a:pt x="447" y="661"/>
                  </a:lnTo>
                  <a:lnTo>
                    <a:pt x="449" y="661"/>
                  </a:lnTo>
                  <a:lnTo>
                    <a:pt x="449" y="663"/>
                  </a:lnTo>
                  <a:lnTo>
                    <a:pt x="447" y="663"/>
                  </a:lnTo>
                  <a:lnTo>
                    <a:pt x="447" y="665"/>
                  </a:lnTo>
                  <a:lnTo>
                    <a:pt x="447" y="667"/>
                  </a:lnTo>
                  <a:lnTo>
                    <a:pt x="447" y="668"/>
                  </a:lnTo>
                  <a:lnTo>
                    <a:pt x="449" y="668"/>
                  </a:lnTo>
                  <a:lnTo>
                    <a:pt x="447" y="668"/>
                  </a:lnTo>
                  <a:lnTo>
                    <a:pt x="447" y="670"/>
                  </a:lnTo>
                  <a:lnTo>
                    <a:pt x="445" y="668"/>
                  </a:lnTo>
                  <a:lnTo>
                    <a:pt x="443" y="668"/>
                  </a:lnTo>
                  <a:lnTo>
                    <a:pt x="441" y="668"/>
                  </a:lnTo>
                  <a:lnTo>
                    <a:pt x="439" y="668"/>
                  </a:lnTo>
                  <a:lnTo>
                    <a:pt x="439" y="667"/>
                  </a:lnTo>
                  <a:lnTo>
                    <a:pt x="438" y="665"/>
                  </a:lnTo>
                  <a:lnTo>
                    <a:pt x="438" y="663"/>
                  </a:lnTo>
                  <a:lnTo>
                    <a:pt x="438" y="661"/>
                  </a:lnTo>
                  <a:lnTo>
                    <a:pt x="438" y="659"/>
                  </a:lnTo>
                  <a:lnTo>
                    <a:pt x="436" y="659"/>
                  </a:lnTo>
                  <a:lnTo>
                    <a:pt x="436" y="661"/>
                  </a:lnTo>
                  <a:lnTo>
                    <a:pt x="434" y="661"/>
                  </a:lnTo>
                  <a:lnTo>
                    <a:pt x="432" y="661"/>
                  </a:lnTo>
                  <a:lnTo>
                    <a:pt x="432" y="663"/>
                  </a:lnTo>
                  <a:lnTo>
                    <a:pt x="430" y="663"/>
                  </a:lnTo>
                  <a:lnTo>
                    <a:pt x="430" y="665"/>
                  </a:lnTo>
                  <a:lnTo>
                    <a:pt x="428" y="665"/>
                  </a:lnTo>
                  <a:lnTo>
                    <a:pt x="426" y="665"/>
                  </a:lnTo>
                  <a:lnTo>
                    <a:pt x="426" y="663"/>
                  </a:lnTo>
                  <a:lnTo>
                    <a:pt x="424" y="663"/>
                  </a:lnTo>
                  <a:lnTo>
                    <a:pt x="424" y="665"/>
                  </a:lnTo>
                  <a:lnTo>
                    <a:pt x="422" y="665"/>
                  </a:lnTo>
                  <a:lnTo>
                    <a:pt x="420" y="665"/>
                  </a:lnTo>
                  <a:lnTo>
                    <a:pt x="420" y="663"/>
                  </a:lnTo>
                  <a:lnTo>
                    <a:pt x="420" y="661"/>
                  </a:lnTo>
                  <a:lnTo>
                    <a:pt x="422" y="661"/>
                  </a:lnTo>
                  <a:lnTo>
                    <a:pt x="420" y="661"/>
                  </a:lnTo>
                  <a:lnTo>
                    <a:pt x="418" y="661"/>
                  </a:lnTo>
                  <a:lnTo>
                    <a:pt x="418" y="659"/>
                  </a:lnTo>
                  <a:lnTo>
                    <a:pt x="418" y="657"/>
                  </a:lnTo>
                  <a:lnTo>
                    <a:pt x="418" y="655"/>
                  </a:lnTo>
                  <a:lnTo>
                    <a:pt x="416" y="655"/>
                  </a:lnTo>
                  <a:lnTo>
                    <a:pt x="415" y="653"/>
                  </a:lnTo>
                  <a:lnTo>
                    <a:pt x="415" y="655"/>
                  </a:lnTo>
                  <a:lnTo>
                    <a:pt x="415" y="653"/>
                  </a:lnTo>
                  <a:lnTo>
                    <a:pt x="413" y="653"/>
                  </a:lnTo>
                  <a:lnTo>
                    <a:pt x="411" y="653"/>
                  </a:lnTo>
                  <a:lnTo>
                    <a:pt x="409" y="653"/>
                  </a:lnTo>
                  <a:lnTo>
                    <a:pt x="407" y="653"/>
                  </a:lnTo>
                  <a:lnTo>
                    <a:pt x="407" y="651"/>
                  </a:lnTo>
                  <a:lnTo>
                    <a:pt x="407" y="649"/>
                  </a:lnTo>
                  <a:lnTo>
                    <a:pt x="409" y="647"/>
                  </a:lnTo>
                  <a:lnTo>
                    <a:pt x="409" y="645"/>
                  </a:lnTo>
                  <a:lnTo>
                    <a:pt x="409" y="644"/>
                  </a:lnTo>
                  <a:lnTo>
                    <a:pt x="409" y="642"/>
                  </a:lnTo>
                  <a:lnTo>
                    <a:pt x="411" y="642"/>
                  </a:lnTo>
                  <a:lnTo>
                    <a:pt x="411" y="640"/>
                  </a:lnTo>
                  <a:lnTo>
                    <a:pt x="413" y="640"/>
                  </a:lnTo>
                  <a:lnTo>
                    <a:pt x="411" y="638"/>
                  </a:lnTo>
                  <a:lnTo>
                    <a:pt x="411" y="636"/>
                  </a:lnTo>
                  <a:lnTo>
                    <a:pt x="409" y="636"/>
                  </a:lnTo>
                  <a:lnTo>
                    <a:pt x="407" y="636"/>
                  </a:lnTo>
                  <a:lnTo>
                    <a:pt x="407" y="638"/>
                  </a:lnTo>
                  <a:lnTo>
                    <a:pt x="407" y="636"/>
                  </a:lnTo>
                  <a:lnTo>
                    <a:pt x="405" y="636"/>
                  </a:lnTo>
                  <a:lnTo>
                    <a:pt x="403" y="636"/>
                  </a:lnTo>
                  <a:lnTo>
                    <a:pt x="401" y="634"/>
                  </a:lnTo>
                  <a:lnTo>
                    <a:pt x="403" y="632"/>
                  </a:lnTo>
                  <a:lnTo>
                    <a:pt x="401" y="632"/>
                  </a:lnTo>
                  <a:lnTo>
                    <a:pt x="401" y="630"/>
                  </a:lnTo>
                  <a:lnTo>
                    <a:pt x="399" y="628"/>
                  </a:lnTo>
                  <a:lnTo>
                    <a:pt x="401" y="628"/>
                  </a:lnTo>
                  <a:lnTo>
                    <a:pt x="401" y="626"/>
                  </a:lnTo>
                  <a:lnTo>
                    <a:pt x="401" y="624"/>
                  </a:lnTo>
                  <a:lnTo>
                    <a:pt x="399" y="624"/>
                  </a:lnTo>
                  <a:lnTo>
                    <a:pt x="399" y="622"/>
                  </a:lnTo>
                  <a:lnTo>
                    <a:pt x="399" y="620"/>
                  </a:lnTo>
                  <a:lnTo>
                    <a:pt x="397" y="620"/>
                  </a:lnTo>
                  <a:lnTo>
                    <a:pt x="399" y="620"/>
                  </a:lnTo>
                  <a:lnTo>
                    <a:pt x="401" y="619"/>
                  </a:lnTo>
                  <a:lnTo>
                    <a:pt x="399" y="619"/>
                  </a:lnTo>
                  <a:lnTo>
                    <a:pt x="397" y="619"/>
                  </a:lnTo>
                  <a:lnTo>
                    <a:pt x="395" y="619"/>
                  </a:lnTo>
                  <a:lnTo>
                    <a:pt x="393" y="619"/>
                  </a:lnTo>
                  <a:lnTo>
                    <a:pt x="391" y="619"/>
                  </a:lnTo>
                  <a:lnTo>
                    <a:pt x="390" y="619"/>
                  </a:lnTo>
                  <a:lnTo>
                    <a:pt x="386" y="620"/>
                  </a:lnTo>
                  <a:lnTo>
                    <a:pt x="384" y="620"/>
                  </a:lnTo>
                  <a:lnTo>
                    <a:pt x="384" y="622"/>
                  </a:lnTo>
                  <a:lnTo>
                    <a:pt x="382" y="622"/>
                  </a:lnTo>
                  <a:lnTo>
                    <a:pt x="380" y="622"/>
                  </a:lnTo>
                  <a:lnTo>
                    <a:pt x="384" y="619"/>
                  </a:lnTo>
                  <a:lnTo>
                    <a:pt x="384" y="617"/>
                  </a:lnTo>
                  <a:lnTo>
                    <a:pt x="382" y="615"/>
                  </a:lnTo>
                  <a:lnTo>
                    <a:pt x="382" y="613"/>
                  </a:lnTo>
                  <a:lnTo>
                    <a:pt x="380" y="613"/>
                  </a:lnTo>
                  <a:lnTo>
                    <a:pt x="380" y="611"/>
                  </a:lnTo>
                  <a:lnTo>
                    <a:pt x="380" y="607"/>
                  </a:lnTo>
                  <a:lnTo>
                    <a:pt x="382" y="607"/>
                  </a:lnTo>
                  <a:lnTo>
                    <a:pt x="382" y="605"/>
                  </a:lnTo>
                  <a:lnTo>
                    <a:pt x="384" y="607"/>
                  </a:lnTo>
                  <a:lnTo>
                    <a:pt x="384" y="605"/>
                  </a:lnTo>
                  <a:lnTo>
                    <a:pt x="384" y="603"/>
                  </a:lnTo>
                  <a:lnTo>
                    <a:pt x="384" y="601"/>
                  </a:lnTo>
                  <a:lnTo>
                    <a:pt x="384" y="599"/>
                  </a:lnTo>
                  <a:lnTo>
                    <a:pt x="386" y="599"/>
                  </a:lnTo>
                  <a:lnTo>
                    <a:pt x="388" y="597"/>
                  </a:lnTo>
                  <a:lnTo>
                    <a:pt x="390" y="597"/>
                  </a:lnTo>
                  <a:lnTo>
                    <a:pt x="390" y="596"/>
                  </a:lnTo>
                  <a:lnTo>
                    <a:pt x="390" y="594"/>
                  </a:lnTo>
                  <a:lnTo>
                    <a:pt x="390" y="592"/>
                  </a:lnTo>
                  <a:lnTo>
                    <a:pt x="391" y="594"/>
                  </a:lnTo>
                  <a:lnTo>
                    <a:pt x="393" y="594"/>
                  </a:lnTo>
                  <a:lnTo>
                    <a:pt x="393" y="592"/>
                  </a:lnTo>
                  <a:lnTo>
                    <a:pt x="393" y="590"/>
                  </a:lnTo>
                  <a:lnTo>
                    <a:pt x="395" y="590"/>
                  </a:lnTo>
                  <a:lnTo>
                    <a:pt x="395" y="588"/>
                  </a:lnTo>
                  <a:lnTo>
                    <a:pt x="397" y="588"/>
                  </a:lnTo>
                  <a:lnTo>
                    <a:pt x="397" y="590"/>
                  </a:lnTo>
                  <a:lnTo>
                    <a:pt x="399" y="588"/>
                  </a:lnTo>
                  <a:lnTo>
                    <a:pt x="397" y="586"/>
                  </a:lnTo>
                  <a:lnTo>
                    <a:pt x="397" y="584"/>
                  </a:lnTo>
                  <a:lnTo>
                    <a:pt x="397" y="582"/>
                  </a:lnTo>
                  <a:lnTo>
                    <a:pt x="397" y="584"/>
                  </a:lnTo>
                  <a:lnTo>
                    <a:pt x="399" y="584"/>
                  </a:lnTo>
                  <a:lnTo>
                    <a:pt x="399" y="582"/>
                  </a:lnTo>
                  <a:lnTo>
                    <a:pt x="399" y="580"/>
                  </a:lnTo>
                  <a:lnTo>
                    <a:pt x="397" y="580"/>
                  </a:lnTo>
                  <a:lnTo>
                    <a:pt x="399" y="578"/>
                  </a:lnTo>
                  <a:lnTo>
                    <a:pt x="399" y="576"/>
                  </a:lnTo>
                  <a:lnTo>
                    <a:pt x="399" y="574"/>
                  </a:lnTo>
                  <a:lnTo>
                    <a:pt x="399" y="572"/>
                  </a:lnTo>
                  <a:lnTo>
                    <a:pt x="399" y="571"/>
                  </a:lnTo>
                  <a:lnTo>
                    <a:pt x="399" y="569"/>
                  </a:lnTo>
                  <a:lnTo>
                    <a:pt x="399" y="567"/>
                  </a:lnTo>
                  <a:lnTo>
                    <a:pt x="399" y="565"/>
                  </a:lnTo>
                  <a:lnTo>
                    <a:pt x="399" y="563"/>
                  </a:lnTo>
                  <a:lnTo>
                    <a:pt x="399" y="561"/>
                  </a:lnTo>
                  <a:lnTo>
                    <a:pt x="399" y="559"/>
                  </a:lnTo>
                  <a:lnTo>
                    <a:pt x="399" y="557"/>
                  </a:lnTo>
                  <a:lnTo>
                    <a:pt x="397" y="557"/>
                  </a:lnTo>
                  <a:lnTo>
                    <a:pt x="395" y="555"/>
                  </a:lnTo>
                  <a:lnTo>
                    <a:pt x="393" y="555"/>
                  </a:lnTo>
                  <a:lnTo>
                    <a:pt x="393" y="557"/>
                  </a:lnTo>
                  <a:lnTo>
                    <a:pt x="393" y="559"/>
                  </a:lnTo>
                  <a:lnTo>
                    <a:pt x="391" y="557"/>
                  </a:lnTo>
                  <a:lnTo>
                    <a:pt x="391" y="555"/>
                  </a:lnTo>
                  <a:lnTo>
                    <a:pt x="391" y="553"/>
                  </a:lnTo>
                  <a:lnTo>
                    <a:pt x="390" y="553"/>
                  </a:lnTo>
                  <a:lnTo>
                    <a:pt x="390" y="551"/>
                  </a:lnTo>
                  <a:lnTo>
                    <a:pt x="390" y="549"/>
                  </a:lnTo>
                  <a:lnTo>
                    <a:pt x="390" y="548"/>
                  </a:lnTo>
                  <a:lnTo>
                    <a:pt x="388" y="546"/>
                  </a:lnTo>
                  <a:lnTo>
                    <a:pt x="388" y="544"/>
                  </a:lnTo>
                  <a:lnTo>
                    <a:pt x="386" y="544"/>
                  </a:lnTo>
                  <a:lnTo>
                    <a:pt x="384" y="544"/>
                  </a:lnTo>
                  <a:lnTo>
                    <a:pt x="384" y="542"/>
                  </a:lnTo>
                  <a:lnTo>
                    <a:pt x="382" y="540"/>
                  </a:lnTo>
                  <a:lnTo>
                    <a:pt x="382" y="542"/>
                  </a:lnTo>
                  <a:lnTo>
                    <a:pt x="382" y="540"/>
                  </a:lnTo>
                  <a:lnTo>
                    <a:pt x="380" y="540"/>
                  </a:lnTo>
                  <a:lnTo>
                    <a:pt x="380" y="542"/>
                  </a:lnTo>
                  <a:lnTo>
                    <a:pt x="378" y="542"/>
                  </a:lnTo>
                  <a:lnTo>
                    <a:pt x="378" y="544"/>
                  </a:lnTo>
                  <a:lnTo>
                    <a:pt x="378" y="546"/>
                  </a:lnTo>
                  <a:lnTo>
                    <a:pt x="376" y="546"/>
                  </a:lnTo>
                  <a:lnTo>
                    <a:pt x="376" y="544"/>
                  </a:lnTo>
                  <a:lnTo>
                    <a:pt x="374" y="544"/>
                  </a:lnTo>
                  <a:lnTo>
                    <a:pt x="372" y="544"/>
                  </a:lnTo>
                  <a:lnTo>
                    <a:pt x="370" y="544"/>
                  </a:lnTo>
                  <a:lnTo>
                    <a:pt x="370" y="542"/>
                  </a:lnTo>
                  <a:lnTo>
                    <a:pt x="368" y="542"/>
                  </a:lnTo>
                  <a:lnTo>
                    <a:pt x="368" y="540"/>
                  </a:lnTo>
                  <a:lnTo>
                    <a:pt x="367" y="540"/>
                  </a:lnTo>
                  <a:lnTo>
                    <a:pt x="367" y="538"/>
                  </a:lnTo>
                  <a:lnTo>
                    <a:pt x="365" y="540"/>
                  </a:lnTo>
                  <a:lnTo>
                    <a:pt x="365" y="542"/>
                  </a:lnTo>
                  <a:lnTo>
                    <a:pt x="363" y="542"/>
                  </a:lnTo>
                  <a:lnTo>
                    <a:pt x="363" y="540"/>
                  </a:lnTo>
                  <a:lnTo>
                    <a:pt x="363" y="538"/>
                  </a:lnTo>
                  <a:lnTo>
                    <a:pt x="365" y="538"/>
                  </a:lnTo>
                  <a:lnTo>
                    <a:pt x="365" y="536"/>
                  </a:lnTo>
                  <a:lnTo>
                    <a:pt x="365" y="534"/>
                  </a:lnTo>
                  <a:lnTo>
                    <a:pt x="365" y="532"/>
                  </a:lnTo>
                  <a:lnTo>
                    <a:pt x="363" y="532"/>
                  </a:lnTo>
                  <a:lnTo>
                    <a:pt x="361" y="530"/>
                  </a:lnTo>
                  <a:lnTo>
                    <a:pt x="359" y="530"/>
                  </a:lnTo>
                  <a:lnTo>
                    <a:pt x="359" y="528"/>
                  </a:lnTo>
                  <a:lnTo>
                    <a:pt x="361" y="528"/>
                  </a:lnTo>
                  <a:lnTo>
                    <a:pt x="361" y="526"/>
                  </a:lnTo>
                  <a:lnTo>
                    <a:pt x="359" y="526"/>
                  </a:lnTo>
                  <a:lnTo>
                    <a:pt x="359" y="525"/>
                  </a:lnTo>
                  <a:lnTo>
                    <a:pt x="357" y="525"/>
                  </a:lnTo>
                  <a:lnTo>
                    <a:pt x="355" y="525"/>
                  </a:lnTo>
                  <a:lnTo>
                    <a:pt x="353" y="526"/>
                  </a:lnTo>
                  <a:lnTo>
                    <a:pt x="353" y="525"/>
                  </a:lnTo>
                  <a:lnTo>
                    <a:pt x="351" y="525"/>
                  </a:lnTo>
                  <a:lnTo>
                    <a:pt x="351" y="526"/>
                  </a:lnTo>
                  <a:lnTo>
                    <a:pt x="351" y="528"/>
                  </a:lnTo>
                  <a:lnTo>
                    <a:pt x="349" y="526"/>
                  </a:lnTo>
                  <a:lnTo>
                    <a:pt x="349" y="528"/>
                  </a:lnTo>
                  <a:lnTo>
                    <a:pt x="347" y="528"/>
                  </a:lnTo>
                  <a:lnTo>
                    <a:pt x="347" y="530"/>
                  </a:lnTo>
                  <a:lnTo>
                    <a:pt x="347" y="528"/>
                  </a:lnTo>
                  <a:lnTo>
                    <a:pt x="345" y="528"/>
                  </a:lnTo>
                  <a:lnTo>
                    <a:pt x="343" y="530"/>
                  </a:lnTo>
                  <a:lnTo>
                    <a:pt x="342" y="530"/>
                  </a:lnTo>
                  <a:lnTo>
                    <a:pt x="342" y="528"/>
                  </a:lnTo>
                  <a:lnTo>
                    <a:pt x="340" y="528"/>
                  </a:lnTo>
                  <a:lnTo>
                    <a:pt x="340" y="530"/>
                  </a:lnTo>
                  <a:lnTo>
                    <a:pt x="340" y="528"/>
                  </a:lnTo>
                  <a:lnTo>
                    <a:pt x="338" y="528"/>
                  </a:lnTo>
                  <a:lnTo>
                    <a:pt x="336" y="528"/>
                  </a:lnTo>
                  <a:lnTo>
                    <a:pt x="336" y="526"/>
                  </a:lnTo>
                  <a:lnTo>
                    <a:pt x="334" y="526"/>
                  </a:lnTo>
                  <a:lnTo>
                    <a:pt x="332" y="528"/>
                  </a:lnTo>
                  <a:lnTo>
                    <a:pt x="330" y="528"/>
                  </a:lnTo>
                  <a:lnTo>
                    <a:pt x="328" y="528"/>
                  </a:lnTo>
                  <a:lnTo>
                    <a:pt x="328" y="530"/>
                  </a:lnTo>
                  <a:lnTo>
                    <a:pt x="330" y="530"/>
                  </a:lnTo>
                  <a:lnTo>
                    <a:pt x="328" y="532"/>
                  </a:lnTo>
                  <a:lnTo>
                    <a:pt x="326" y="532"/>
                  </a:lnTo>
                  <a:lnTo>
                    <a:pt x="326" y="534"/>
                  </a:lnTo>
                  <a:lnTo>
                    <a:pt x="324" y="534"/>
                  </a:lnTo>
                  <a:lnTo>
                    <a:pt x="322" y="534"/>
                  </a:lnTo>
                  <a:lnTo>
                    <a:pt x="322" y="536"/>
                  </a:lnTo>
                  <a:lnTo>
                    <a:pt x="320" y="536"/>
                  </a:lnTo>
                  <a:lnTo>
                    <a:pt x="320" y="538"/>
                  </a:lnTo>
                  <a:lnTo>
                    <a:pt x="319" y="538"/>
                  </a:lnTo>
                  <a:lnTo>
                    <a:pt x="317" y="538"/>
                  </a:lnTo>
                  <a:lnTo>
                    <a:pt x="315" y="538"/>
                  </a:lnTo>
                  <a:lnTo>
                    <a:pt x="313" y="538"/>
                  </a:lnTo>
                  <a:lnTo>
                    <a:pt x="313" y="540"/>
                  </a:lnTo>
                  <a:lnTo>
                    <a:pt x="311" y="540"/>
                  </a:lnTo>
                  <a:lnTo>
                    <a:pt x="311" y="542"/>
                  </a:lnTo>
                  <a:lnTo>
                    <a:pt x="309" y="544"/>
                  </a:lnTo>
                  <a:lnTo>
                    <a:pt x="307" y="544"/>
                  </a:lnTo>
                  <a:lnTo>
                    <a:pt x="307" y="546"/>
                  </a:lnTo>
                  <a:lnTo>
                    <a:pt x="305" y="546"/>
                  </a:lnTo>
                  <a:lnTo>
                    <a:pt x="303" y="548"/>
                  </a:lnTo>
                  <a:lnTo>
                    <a:pt x="303" y="549"/>
                  </a:lnTo>
                  <a:lnTo>
                    <a:pt x="303" y="551"/>
                  </a:lnTo>
                  <a:lnTo>
                    <a:pt x="301" y="551"/>
                  </a:lnTo>
                  <a:lnTo>
                    <a:pt x="299" y="553"/>
                  </a:lnTo>
                  <a:lnTo>
                    <a:pt x="297" y="553"/>
                  </a:lnTo>
                  <a:lnTo>
                    <a:pt x="295" y="553"/>
                  </a:lnTo>
                  <a:lnTo>
                    <a:pt x="295" y="551"/>
                  </a:lnTo>
                  <a:lnTo>
                    <a:pt x="295" y="553"/>
                  </a:lnTo>
                  <a:lnTo>
                    <a:pt x="294" y="553"/>
                  </a:lnTo>
                  <a:lnTo>
                    <a:pt x="292" y="555"/>
                  </a:lnTo>
                  <a:lnTo>
                    <a:pt x="290" y="555"/>
                  </a:lnTo>
                  <a:lnTo>
                    <a:pt x="290" y="553"/>
                  </a:lnTo>
                  <a:lnTo>
                    <a:pt x="288" y="553"/>
                  </a:lnTo>
                  <a:lnTo>
                    <a:pt x="286" y="553"/>
                  </a:lnTo>
                  <a:lnTo>
                    <a:pt x="286" y="551"/>
                  </a:lnTo>
                  <a:lnTo>
                    <a:pt x="286" y="549"/>
                  </a:lnTo>
                  <a:lnTo>
                    <a:pt x="284" y="549"/>
                  </a:lnTo>
                  <a:lnTo>
                    <a:pt x="282" y="549"/>
                  </a:lnTo>
                  <a:lnTo>
                    <a:pt x="280" y="548"/>
                  </a:lnTo>
                  <a:lnTo>
                    <a:pt x="278" y="549"/>
                  </a:lnTo>
                  <a:lnTo>
                    <a:pt x="276" y="551"/>
                  </a:lnTo>
                  <a:lnTo>
                    <a:pt x="276" y="549"/>
                  </a:lnTo>
                  <a:lnTo>
                    <a:pt x="274" y="549"/>
                  </a:lnTo>
                  <a:lnTo>
                    <a:pt x="272" y="549"/>
                  </a:lnTo>
                  <a:lnTo>
                    <a:pt x="271" y="548"/>
                  </a:lnTo>
                  <a:lnTo>
                    <a:pt x="269" y="549"/>
                  </a:lnTo>
                  <a:lnTo>
                    <a:pt x="269" y="548"/>
                  </a:lnTo>
                  <a:lnTo>
                    <a:pt x="269" y="546"/>
                  </a:lnTo>
                  <a:lnTo>
                    <a:pt x="271" y="546"/>
                  </a:lnTo>
                  <a:lnTo>
                    <a:pt x="269" y="546"/>
                  </a:lnTo>
                  <a:lnTo>
                    <a:pt x="269" y="544"/>
                  </a:lnTo>
                  <a:lnTo>
                    <a:pt x="267" y="544"/>
                  </a:lnTo>
                  <a:lnTo>
                    <a:pt x="265" y="546"/>
                  </a:lnTo>
                  <a:lnTo>
                    <a:pt x="265" y="544"/>
                  </a:lnTo>
                  <a:lnTo>
                    <a:pt x="263" y="544"/>
                  </a:lnTo>
                  <a:lnTo>
                    <a:pt x="261" y="544"/>
                  </a:lnTo>
                  <a:lnTo>
                    <a:pt x="259" y="544"/>
                  </a:lnTo>
                  <a:lnTo>
                    <a:pt x="257" y="546"/>
                  </a:lnTo>
                  <a:lnTo>
                    <a:pt x="255" y="548"/>
                  </a:lnTo>
                  <a:lnTo>
                    <a:pt x="253" y="548"/>
                  </a:lnTo>
                  <a:lnTo>
                    <a:pt x="253" y="549"/>
                  </a:lnTo>
                  <a:lnTo>
                    <a:pt x="251" y="549"/>
                  </a:lnTo>
                  <a:lnTo>
                    <a:pt x="251" y="551"/>
                  </a:lnTo>
                  <a:lnTo>
                    <a:pt x="249" y="551"/>
                  </a:lnTo>
                  <a:lnTo>
                    <a:pt x="249" y="553"/>
                  </a:lnTo>
                  <a:lnTo>
                    <a:pt x="247" y="553"/>
                  </a:lnTo>
                  <a:lnTo>
                    <a:pt x="247" y="555"/>
                  </a:lnTo>
                  <a:lnTo>
                    <a:pt x="246" y="557"/>
                  </a:lnTo>
                  <a:lnTo>
                    <a:pt x="244" y="557"/>
                  </a:lnTo>
                  <a:lnTo>
                    <a:pt x="244" y="559"/>
                  </a:lnTo>
                  <a:lnTo>
                    <a:pt x="244" y="561"/>
                  </a:lnTo>
                  <a:lnTo>
                    <a:pt x="244" y="563"/>
                  </a:lnTo>
                  <a:lnTo>
                    <a:pt x="244" y="561"/>
                  </a:lnTo>
                  <a:lnTo>
                    <a:pt x="244" y="563"/>
                  </a:lnTo>
                  <a:lnTo>
                    <a:pt x="242" y="561"/>
                  </a:lnTo>
                  <a:lnTo>
                    <a:pt x="240" y="559"/>
                  </a:lnTo>
                  <a:lnTo>
                    <a:pt x="240" y="557"/>
                  </a:lnTo>
                  <a:lnTo>
                    <a:pt x="242" y="557"/>
                  </a:lnTo>
                  <a:lnTo>
                    <a:pt x="242" y="555"/>
                  </a:lnTo>
                  <a:lnTo>
                    <a:pt x="242" y="553"/>
                  </a:lnTo>
                  <a:lnTo>
                    <a:pt x="242" y="551"/>
                  </a:lnTo>
                  <a:lnTo>
                    <a:pt x="242" y="549"/>
                  </a:lnTo>
                  <a:lnTo>
                    <a:pt x="240" y="549"/>
                  </a:lnTo>
                  <a:lnTo>
                    <a:pt x="238" y="548"/>
                  </a:lnTo>
                  <a:lnTo>
                    <a:pt x="238" y="549"/>
                  </a:lnTo>
                  <a:lnTo>
                    <a:pt x="236" y="549"/>
                  </a:lnTo>
                  <a:lnTo>
                    <a:pt x="234" y="549"/>
                  </a:lnTo>
                  <a:lnTo>
                    <a:pt x="232" y="551"/>
                  </a:lnTo>
                  <a:lnTo>
                    <a:pt x="230" y="551"/>
                  </a:lnTo>
                  <a:lnTo>
                    <a:pt x="228" y="551"/>
                  </a:lnTo>
                  <a:lnTo>
                    <a:pt x="226" y="551"/>
                  </a:lnTo>
                  <a:lnTo>
                    <a:pt x="224" y="551"/>
                  </a:lnTo>
                  <a:lnTo>
                    <a:pt x="224" y="553"/>
                  </a:lnTo>
                  <a:lnTo>
                    <a:pt x="223" y="553"/>
                  </a:lnTo>
                  <a:lnTo>
                    <a:pt x="221" y="553"/>
                  </a:lnTo>
                  <a:lnTo>
                    <a:pt x="219" y="553"/>
                  </a:lnTo>
                  <a:lnTo>
                    <a:pt x="217" y="553"/>
                  </a:lnTo>
                  <a:lnTo>
                    <a:pt x="215" y="553"/>
                  </a:lnTo>
                  <a:lnTo>
                    <a:pt x="213" y="551"/>
                  </a:lnTo>
                  <a:lnTo>
                    <a:pt x="211" y="551"/>
                  </a:lnTo>
                  <a:lnTo>
                    <a:pt x="211" y="549"/>
                  </a:lnTo>
                  <a:lnTo>
                    <a:pt x="209" y="549"/>
                  </a:lnTo>
                  <a:lnTo>
                    <a:pt x="209" y="548"/>
                  </a:lnTo>
                  <a:lnTo>
                    <a:pt x="207" y="548"/>
                  </a:lnTo>
                  <a:lnTo>
                    <a:pt x="205" y="548"/>
                  </a:lnTo>
                  <a:lnTo>
                    <a:pt x="205" y="549"/>
                  </a:lnTo>
                  <a:lnTo>
                    <a:pt x="205" y="551"/>
                  </a:lnTo>
                  <a:lnTo>
                    <a:pt x="203" y="551"/>
                  </a:lnTo>
                  <a:lnTo>
                    <a:pt x="201" y="551"/>
                  </a:lnTo>
                  <a:lnTo>
                    <a:pt x="201" y="549"/>
                  </a:lnTo>
                  <a:lnTo>
                    <a:pt x="199" y="549"/>
                  </a:lnTo>
                  <a:lnTo>
                    <a:pt x="199" y="548"/>
                  </a:lnTo>
                  <a:lnTo>
                    <a:pt x="198" y="548"/>
                  </a:lnTo>
                  <a:lnTo>
                    <a:pt x="198" y="549"/>
                  </a:lnTo>
                  <a:lnTo>
                    <a:pt x="198" y="551"/>
                  </a:lnTo>
                  <a:lnTo>
                    <a:pt x="199" y="551"/>
                  </a:lnTo>
                  <a:lnTo>
                    <a:pt x="198" y="551"/>
                  </a:lnTo>
                  <a:lnTo>
                    <a:pt x="196" y="551"/>
                  </a:lnTo>
                  <a:lnTo>
                    <a:pt x="196" y="549"/>
                  </a:lnTo>
                  <a:lnTo>
                    <a:pt x="196" y="548"/>
                  </a:lnTo>
                  <a:lnTo>
                    <a:pt x="194" y="548"/>
                  </a:lnTo>
                  <a:lnTo>
                    <a:pt x="194" y="546"/>
                  </a:lnTo>
                  <a:lnTo>
                    <a:pt x="192" y="546"/>
                  </a:lnTo>
                  <a:lnTo>
                    <a:pt x="192" y="544"/>
                  </a:lnTo>
                  <a:lnTo>
                    <a:pt x="190" y="546"/>
                  </a:lnTo>
                  <a:lnTo>
                    <a:pt x="190" y="544"/>
                  </a:lnTo>
                  <a:lnTo>
                    <a:pt x="188" y="544"/>
                  </a:lnTo>
                  <a:lnTo>
                    <a:pt x="188" y="546"/>
                  </a:lnTo>
                  <a:lnTo>
                    <a:pt x="188" y="544"/>
                  </a:lnTo>
                  <a:lnTo>
                    <a:pt x="186" y="546"/>
                  </a:lnTo>
                  <a:lnTo>
                    <a:pt x="186" y="544"/>
                  </a:lnTo>
                  <a:lnTo>
                    <a:pt x="186" y="546"/>
                  </a:lnTo>
                  <a:lnTo>
                    <a:pt x="184" y="546"/>
                  </a:lnTo>
                  <a:lnTo>
                    <a:pt x="184" y="544"/>
                  </a:lnTo>
                  <a:lnTo>
                    <a:pt x="182" y="544"/>
                  </a:lnTo>
                  <a:lnTo>
                    <a:pt x="182" y="542"/>
                  </a:lnTo>
                  <a:lnTo>
                    <a:pt x="182" y="540"/>
                  </a:lnTo>
                  <a:lnTo>
                    <a:pt x="184" y="540"/>
                  </a:lnTo>
                  <a:lnTo>
                    <a:pt x="182" y="538"/>
                  </a:lnTo>
                  <a:lnTo>
                    <a:pt x="180" y="538"/>
                  </a:lnTo>
                  <a:lnTo>
                    <a:pt x="180" y="540"/>
                  </a:lnTo>
                  <a:lnTo>
                    <a:pt x="178" y="540"/>
                  </a:lnTo>
                  <a:lnTo>
                    <a:pt x="176" y="540"/>
                  </a:lnTo>
                  <a:lnTo>
                    <a:pt x="176" y="538"/>
                  </a:lnTo>
                  <a:lnTo>
                    <a:pt x="175" y="538"/>
                  </a:lnTo>
                  <a:lnTo>
                    <a:pt x="173" y="536"/>
                  </a:lnTo>
                  <a:lnTo>
                    <a:pt x="171" y="536"/>
                  </a:lnTo>
                  <a:lnTo>
                    <a:pt x="171" y="534"/>
                  </a:lnTo>
                  <a:lnTo>
                    <a:pt x="169" y="534"/>
                  </a:lnTo>
                  <a:lnTo>
                    <a:pt x="169" y="532"/>
                  </a:lnTo>
                  <a:lnTo>
                    <a:pt x="169" y="530"/>
                  </a:lnTo>
                  <a:lnTo>
                    <a:pt x="167" y="530"/>
                  </a:lnTo>
                  <a:lnTo>
                    <a:pt x="167" y="528"/>
                  </a:lnTo>
                  <a:lnTo>
                    <a:pt x="167" y="526"/>
                  </a:lnTo>
                  <a:lnTo>
                    <a:pt x="165" y="526"/>
                  </a:lnTo>
                  <a:lnTo>
                    <a:pt x="163" y="526"/>
                  </a:lnTo>
                  <a:lnTo>
                    <a:pt x="161" y="526"/>
                  </a:lnTo>
                  <a:lnTo>
                    <a:pt x="161" y="528"/>
                  </a:lnTo>
                  <a:lnTo>
                    <a:pt x="161" y="526"/>
                  </a:lnTo>
                  <a:lnTo>
                    <a:pt x="161" y="528"/>
                  </a:lnTo>
                  <a:lnTo>
                    <a:pt x="159" y="528"/>
                  </a:lnTo>
                  <a:lnTo>
                    <a:pt x="157" y="528"/>
                  </a:lnTo>
                  <a:lnTo>
                    <a:pt x="157" y="526"/>
                  </a:lnTo>
                  <a:lnTo>
                    <a:pt x="155" y="526"/>
                  </a:lnTo>
                  <a:lnTo>
                    <a:pt x="155" y="525"/>
                  </a:lnTo>
                  <a:lnTo>
                    <a:pt x="155" y="523"/>
                  </a:lnTo>
                  <a:lnTo>
                    <a:pt x="153" y="523"/>
                  </a:lnTo>
                  <a:lnTo>
                    <a:pt x="153" y="521"/>
                  </a:lnTo>
                  <a:lnTo>
                    <a:pt x="151" y="521"/>
                  </a:lnTo>
                  <a:lnTo>
                    <a:pt x="150" y="521"/>
                  </a:lnTo>
                  <a:lnTo>
                    <a:pt x="150" y="519"/>
                  </a:lnTo>
                  <a:lnTo>
                    <a:pt x="148" y="519"/>
                  </a:lnTo>
                  <a:lnTo>
                    <a:pt x="146" y="519"/>
                  </a:lnTo>
                  <a:lnTo>
                    <a:pt x="144" y="517"/>
                  </a:lnTo>
                  <a:lnTo>
                    <a:pt x="142" y="515"/>
                  </a:lnTo>
                  <a:lnTo>
                    <a:pt x="140" y="515"/>
                  </a:lnTo>
                  <a:lnTo>
                    <a:pt x="140" y="513"/>
                  </a:lnTo>
                  <a:lnTo>
                    <a:pt x="138" y="513"/>
                  </a:lnTo>
                  <a:lnTo>
                    <a:pt x="136" y="513"/>
                  </a:lnTo>
                  <a:lnTo>
                    <a:pt x="136" y="511"/>
                  </a:lnTo>
                  <a:lnTo>
                    <a:pt x="134" y="511"/>
                  </a:lnTo>
                  <a:lnTo>
                    <a:pt x="136" y="511"/>
                  </a:lnTo>
                  <a:lnTo>
                    <a:pt x="136" y="509"/>
                  </a:lnTo>
                  <a:lnTo>
                    <a:pt x="134" y="509"/>
                  </a:lnTo>
                  <a:lnTo>
                    <a:pt x="134" y="507"/>
                  </a:lnTo>
                  <a:lnTo>
                    <a:pt x="132" y="507"/>
                  </a:lnTo>
                  <a:lnTo>
                    <a:pt x="130" y="507"/>
                  </a:lnTo>
                  <a:lnTo>
                    <a:pt x="128" y="507"/>
                  </a:lnTo>
                  <a:lnTo>
                    <a:pt x="127" y="505"/>
                  </a:lnTo>
                  <a:lnTo>
                    <a:pt x="127" y="507"/>
                  </a:lnTo>
                  <a:lnTo>
                    <a:pt x="125" y="507"/>
                  </a:lnTo>
                  <a:lnTo>
                    <a:pt x="123" y="507"/>
                  </a:lnTo>
                  <a:lnTo>
                    <a:pt x="123" y="509"/>
                  </a:lnTo>
                  <a:lnTo>
                    <a:pt x="123" y="511"/>
                  </a:lnTo>
                  <a:lnTo>
                    <a:pt x="121" y="511"/>
                  </a:lnTo>
                  <a:lnTo>
                    <a:pt x="121" y="513"/>
                  </a:lnTo>
                  <a:lnTo>
                    <a:pt x="119" y="513"/>
                  </a:lnTo>
                  <a:lnTo>
                    <a:pt x="119" y="511"/>
                  </a:lnTo>
                  <a:lnTo>
                    <a:pt x="117" y="511"/>
                  </a:lnTo>
                  <a:lnTo>
                    <a:pt x="117" y="509"/>
                  </a:lnTo>
                  <a:lnTo>
                    <a:pt x="115" y="507"/>
                  </a:lnTo>
                  <a:lnTo>
                    <a:pt x="113" y="507"/>
                  </a:lnTo>
                  <a:lnTo>
                    <a:pt x="113" y="505"/>
                  </a:lnTo>
                  <a:lnTo>
                    <a:pt x="111" y="505"/>
                  </a:lnTo>
                  <a:lnTo>
                    <a:pt x="109" y="505"/>
                  </a:lnTo>
                  <a:lnTo>
                    <a:pt x="107" y="503"/>
                  </a:lnTo>
                  <a:lnTo>
                    <a:pt x="105" y="503"/>
                  </a:lnTo>
                  <a:lnTo>
                    <a:pt x="103" y="503"/>
                  </a:lnTo>
                  <a:lnTo>
                    <a:pt x="105" y="501"/>
                  </a:lnTo>
                  <a:lnTo>
                    <a:pt x="103" y="501"/>
                  </a:lnTo>
                  <a:lnTo>
                    <a:pt x="105" y="501"/>
                  </a:lnTo>
                  <a:lnTo>
                    <a:pt x="105" y="500"/>
                  </a:lnTo>
                  <a:lnTo>
                    <a:pt x="103" y="500"/>
                  </a:lnTo>
                  <a:lnTo>
                    <a:pt x="102" y="500"/>
                  </a:lnTo>
                  <a:lnTo>
                    <a:pt x="102" y="498"/>
                  </a:lnTo>
                  <a:lnTo>
                    <a:pt x="100" y="498"/>
                  </a:lnTo>
                  <a:lnTo>
                    <a:pt x="100" y="496"/>
                  </a:lnTo>
                  <a:lnTo>
                    <a:pt x="98" y="496"/>
                  </a:lnTo>
                  <a:lnTo>
                    <a:pt x="96" y="496"/>
                  </a:lnTo>
                  <a:lnTo>
                    <a:pt x="94" y="496"/>
                  </a:lnTo>
                  <a:lnTo>
                    <a:pt x="94" y="494"/>
                  </a:lnTo>
                  <a:lnTo>
                    <a:pt x="92" y="494"/>
                  </a:lnTo>
                  <a:lnTo>
                    <a:pt x="90" y="494"/>
                  </a:lnTo>
                  <a:lnTo>
                    <a:pt x="90" y="492"/>
                  </a:lnTo>
                  <a:lnTo>
                    <a:pt x="90" y="490"/>
                  </a:lnTo>
                  <a:lnTo>
                    <a:pt x="88" y="490"/>
                  </a:lnTo>
                  <a:lnTo>
                    <a:pt x="88" y="488"/>
                  </a:lnTo>
                  <a:lnTo>
                    <a:pt x="86" y="488"/>
                  </a:lnTo>
                  <a:lnTo>
                    <a:pt x="86" y="486"/>
                  </a:lnTo>
                  <a:lnTo>
                    <a:pt x="86" y="488"/>
                  </a:lnTo>
                  <a:lnTo>
                    <a:pt x="84" y="488"/>
                  </a:lnTo>
                  <a:lnTo>
                    <a:pt x="84" y="490"/>
                  </a:lnTo>
                  <a:lnTo>
                    <a:pt x="82" y="490"/>
                  </a:lnTo>
                  <a:lnTo>
                    <a:pt x="80" y="490"/>
                  </a:lnTo>
                  <a:lnTo>
                    <a:pt x="80" y="488"/>
                  </a:lnTo>
                  <a:lnTo>
                    <a:pt x="82" y="488"/>
                  </a:lnTo>
                  <a:lnTo>
                    <a:pt x="82" y="486"/>
                  </a:lnTo>
                  <a:lnTo>
                    <a:pt x="80" y="486"/>
                  </a:lnTo>
                  <a:lnTo>
                    <a:pt x="82" y="484"/>
                  </a:lnTo>
                  <a:lnTo>
                    <a:pt x="82" y="482"/>
                  </a:lnTo>
                  <a:lnTo>
                    <a:pt x="80" y="482"/>
                  </a:lnTo>
                  <a:lnTo>
                    <a:pt x="80" y="480"/>
                  </a:lnTo>
                  <a:lnTo>
                    <a:pt x="80" y="478"/>
                  </a:lnTo>
                  <a:lnTo>
                    <a:pt x="80" y="477"/>
                  </a:lnTo>
                  <a:lnTo>
                    <a:pt x="79" y="473"/>
                  </a:lnTo>
                  <a:lnTo>
                    <a:pt x="77" y="473"/>
                  </a:lnTo>
                  <a:lnTo>
                    <a:pt x="77" y="471"/>
                  </a:lnTo>
                  <a:lnTo>
                    <a:pt x="77" y="469"/>
                  </a:lnTo>
                  <a:lnTo>
                    <a:pt x="77" y="467"/>
                  </a:lnTo>
                  <a:lnTo>
                    <a:pt x="75" y="467"/>
                  </a:lnTo>
                  <a:lnTo>
                    <a:pt x="75" y="465"/>
                  </a:lnTo>
                  <a:lnTo>
                    <a:pt x="77" y="465"/>
                  </a:lnTo>
                  <a:lnTo>
                    <a:pt x="79" y="465"/>
                  </a:lnTo>
                  <a:lnTo>
                    <a:pt x="80" y="465"/>
                  </a:lnTo>
                  <a:lnTo>
                    <a:pt x="80" y="467"/>
                  </a:lnTo>
                  <a:lnTo>
                    <a:pt x="82" y="467"/>
                  </a:lnTo>
                  <a:lnTo>
                    <a:pt x="82" y="469"/>
                  </a:lnTo>
                  <a:lnTo>
                    <a:pt x="84" y="469"/>
                  </a:lnTo>
                  <a:lnTo>
                    <a:pt x="86" y="469"/>
                  </a:lnTo>
                  <a:lnTo>
                    <a:pt x="86" y="467"/>
                  </a:lnTo>
                  <a:lnTo>
                    <a:pt x="88" y="467"/>
                  </a:lnTo>
                  <a:lnTo>
                    <a:pt x="90" y="467"/>
                  </a:lnTo>
                  <a:lnTo>
                    <a:pt x="92" y="465"/>
                  </a:lnTo>
                  <a:lnTo>
                    <a:pt x="94" y="465"/>
                  </a:lnTo>
                  <a:lnTo>
                    <a:pt x="94" y="463"/>
                  </a:lnTo>
                  <a:lnTo>
                    <a:pt x="94" y="461"/>
                  </a:lnTo>
                  <a:lnTo>
                    <a:pt x="92" y="461"/>
                  </a:lnTo>
                  <a:lnTo>
                    <a:pt x="92" y="459"/>
                  </a:lnTo>
                  <a:lnTo>
                    <a:pt x="90" y="459"/>
                  </a:lnTo>
                  <a:lnTo>
                    <a:pt x="90" y="457"/>
                  </a:lnTo>
                  <a:lnTo>
                    <a:pt x="90" y="455"/>
                  </a:lnTo>
                  <a:lnTo>
                    <a:pt x="92" y="455"/>
                  </a:lnTo>
                  <a:lnTo>
                    <a:pt x="92" y="453"/>
                  </a:lnTo>
                  <a:lnTo>
                    <a:pt x="90" y="453"/>
                  </a:lnTo>
                  <a:lnTo>
                    <a:pt x="88" y="453"/>
                  </a:lnTo>
                  <a:lnTo>
                    <a:pt x="86" y="453"/>
                  </a:lnTo>
                  <a:lnTo>
                    <a:pt x="86" y="452"/>
                  </a:lnTo>
                  <a:lnTo>
                    <a:pt x="84" y="452"/>
                  </a:lnTo>
                  <a:lnTo>
                    <a:pt x="84" y="450"/>
                  </a:lnTo>
                  <a:lnTo>
                    <a:pt x="82" y="448"/>
                  </a:lnTo>
                  <a:lnTo>
                    <a:pt x="82" y="444"/>
                  </a:lnTo>
                  <a:lnTo>
                    <a:pt x="82" y="442"/>
                  </a:lnTo>
                  <a:lnTo>
                    <a:pt x="82" y="440"/>
                  </a:lnTo>
                  <a:lnTo>
                    <a:pt x="80" y="438"/>
                  </a:lnTo>
                  <a:lnTo>
                    <a:pt x="80" y="436"/>
                  </a:lnTo>
                  <a:lnTo>
                    <a:pt x="82" y="436"/>
                  </a:lnTo>
                  <a:lnTo>
                    <a:pt x="84" y="436"/>
                  </a:lnTo>
                  <a:lnTo>
                    <a:pt x="84" y="434"/>
                  </a:lnTo>
                  <a:lnTo>
                    <a:pt x="84" y="432"/>
                  </a:lnTo>
                  <a:lnTo>
                    <a:pt x="84" y="430"/>
                  </a:lnTo>
                  <a:lnTo>
                    <a:pt x="82" y="430"/>
                  </a:lnTo>
                  <a:lnTo>
                    <a:pt x="80" y="429"/>
                  </a:lnTo>
                  <a:lnTo>
                    <a:pt x="79" y="429"/>
                  </a:lnTo>
                  <a:lnTo>
                    <a:pt x="75" y="427"/>
                  </a:lnTo>
                  <a:lnTo>
                    <a:pt x="75" y="425"/>
                  </a:lnTo>
                  <a:lnTo>
                    <a:pt x="73" y="423"/>
                  </a:lnTo>
                  <a:lnTo>
                    <a:pt x="73" y="421"/>
                  </a:lnTo>
                  <a:lnTo>
                    <a:pt x="71" y="419"/>
                  </a:lnTo>
                  <a:lnTo>
                    <a:pt x="71" y="417"/>
                  </a:lnTo>
                  <a:lnTo>
                    <a:pt x="71" y="415"/>
                  </a:lnTo>
                  <a:lnTo>
                    <a:pt x="69" y="413"/>
                  </a:lnTo>
                  <a:lnTo>
                    <a:pt x="71" y="411"/>
                  </a:lnTo>
                  <a:lnTo>
                    <a:pt x="71" y="409"/>
                  </a:lnTo>
                  <a:lnTo>
                    <a:pt x="69" y="409"/>
                  </a:lnTo>
                  <a:lnTo>
                    <a:pt x="69" y="411"/>
                  </a:lnTo>
                  <a:lnTo>
                    <a:pt x="67" y="411"/>
                  </a:lnTo>
                  <a:lnTo>
                    <a:pt x="67" y="409"/>
                  </a:lnTo>
                  <a:lnTo>
                    <a:pt x="65" y="409"/>
                  </a:lnTo>
                  <a:lnTo>
                    <a:pt x="63" y="409"/>
                  </a:lnTo>
                  <a:lnTo>
                    <a:pt x="61" y="409"/>
                  </a:lnTo>
                  <a:lnTo>
                    <a:pt x="59" y="409"/>
                  </a:lnTo>
                  <a:lnTo>
                    <a:pt x="57" y="409"/>
                  </a:lnTo>
                  <a:lnTo>
                    <a:pt x="55" y="409"/>
                  </a:lnTo>
                  <a:lnTo>
                    <a:pt x="55" y="407"/>
                  </a:lnTo>
                  <a:lnTo>
                    <a:pt x="54" y="407"/>
                  </a:lnTo>
                  <a:lnTo>
                    <a:pt x="52" y="407"/>
                  </a:lnTo>
                  <a:lnTo>
                    <a:pt x="52" y="405"/>
                  </a:lnTo>
                  <a:lnTo>
                    <a:pt x="50" y="405"/>
                  </a:lnTo>
                  <a:lnTo>
                    <a:pt x="48" y="405"/>
                  </a:lnTo>
                  <a:lnTo>
                    <a:pt x="46" y="404"/>
                  </a:lnTo>
                  <a:lnTo>
                    <a:pt x="46" y="402"/>
                  </a:lnTo>
                  <a:lnTo>
                    <a:pt x="44" y="402"/>
                  </a:lnTo>
                  <a:lnTo>
                    <a:pt x="44" y="404"/>
                  </a:lnTo>
                  <a:lnTo>
                    <a:pt x="42" y="404"/>
                  </a:lnTo>
                  <a:lnTo>
                    <a:pt x="40" y="404"/>
                  </a:lnTo>
                  <a:lnTo>
                    <a:pt x="40" y="402"/>
                  </a:lnTo>
                  <a:lnTo>
                    <a:pt x="40" y="400"/>
                  </a:lnTo>
                  <a:lnTo>
                    <a:pt x="38" y="400"/>
                  </a:lnTo>
                  <a:lnTo>
                    <a:pt x="36" y="400"/>
                  </a:lnTo>
                  <a:lnTo>
                    <a:pt x="36" y="398"/>
                  </a:lnTo>
                  <a:lnTo>
                    <a:pt x="36" y="396"/>
                  </a:lnTo>
                  <a:lnTo>
                    <a:pt x="38" y="396"/>
                  </a:lnTo>
                  <a:lnTo>
                    <a:pt x="36" y="396"/>
                  </a:lnTo>
                  <a:lnTo>
                    <a:pt x="38" y="396"/>
                  </a:lnTo>
                  <a:lnTo>
                    <a:pt x="38" y="394"/>
                  </a:lnTo>
                  <a:lnTo>
                    <a:pt x="36" y="394"/>
                  </a:lnTo>
                  <a:lnTo>
                    <a:pt x="36" y="392"/>
                  </a:lnTo>
                  <a:lnTo>
                    <a:pt x="38" y="392"/>
                  </a:lnTo>
                  <a:lnTo>
                    <a:pt x="38" y="390"/>
                  </a:lnTo>
                  <a:lnTo>
                    <a:pt x="36" y="386"/>
                  </a:lnTo>
                  <a:lnTo>
                    <a:pt x="34" y="386"/>
                  </a:lnTo>
                  <a:lnTo>
                    <a:pt x="32" y="384"/>
                  </a:lnTo>
                  <a:lnTo>
                    <a:pt x="31" y="384"/>
                  </a:lnTo>
                  <a:lnTo>
                    <a:pt x="29" y="384"/>
                  </a:lnTo>
                  <a:lnTo>
                    <a:pt x="29" y="382"/>
                  </a:lnTo>
                  <a:lnTo>
                    <a:pt x="27" y="381"/>
                  </a:lnTo>
                  <a:lnTo>
                    <a:pt x="25" y="381"/>
                  </a:lnTo>
                  <a:lnTo>
                    <a:pt x="23" y="381"/>
                  </a:lnTo>
                  <a:lnTo>
                    <a:pt x="21" y="381"/>
                  </a:lnTo>
                  <a:lnTo>
                    <a:pt x="19" y="381"/>
                  </a:lnTo>
                  <a:lnTo>
                    <a:pt x="19" y="382"/>
                  </a:lnTo>
                  <a:lnTo>
                    <a:pt x="19" y="381"/>
                  </a:lnTo>
                  <a:lnTo>
                    <a:pt x="19" y="379"/>
                  </a:lnTo>
                  <a:lnTo>
                    <a:pt x="17" y="379"/>
                  </a:lnTo>
                  <a:lnTo>
                    <a:pt x="15" y="379"/>
                  </a:lnTo>
                  <a:lnTo>
                    <a:pt x="13" y="379"/>
                  </a:lnTo>
                  <a:lnTo>
                    <a:pt x="13" y="377"/>
                  </a:lnTo>
                  <a:lnTo>
                    <a:pt x="11" y="377"/>
                  </a:lnTo>
                  <a:lnTo>
                    <a:pt x="13" y="377"/>
                  </a:lnTo>
                  <a:lnTo>
                    <a:pt x="13" y="375"/>
                  </a:lnTo>
                  <a:lnTo>
                    <a:pt x="15" y="375"/>
                  </a:lnTo>
                  <a:lnTo>
                    <a:pt x="17" y="375"/>
                  </a:lnTo>
                  <a:lnTo>
                    <a:pt x="17" y="373"/>
                  </a:lnTo>
                  <a:lnTo>
                    <a:pt x="17" y="375"/>
                  </a:lnTo>
                  <a:lnTo>
                    <a:pt x="19" y="375"/>
                  </a:lnTo>
                  <a:lnTo>
                    <a:pt x="21" y="375"/>
                  </a:lnTo>
                  <a:lnTo>
                    <a:pt x="23" y="373"/>
                  </a:lnTo>
                  <a:lnTo>
                    <a:pt x="25" y="371"/>
                  </a:lnTo>
                  <a:lnTo>
                    <a:pt x="23" y="371"/>
                  </a:lnTo>
                  <a:lnTo>
                    <a:pt x="23" y="369"/>
                  </a:lnTo>
                  <a:lnTo>
                    <a:pt x="21" y="369"/>
                  </a:lnTo>
                  <a:lnTo>
                    <a:pt x="21" y="367"/>
                  </a:lnTo>
                  <a:lnTo>
                    <a:pt x="19" y="367"/>
                  </a:lnTo>
                  <a:lnTo>
                    <a:pt x="21" y="367"/>
                  </a:lnTo>
                  <a:lnTo>
                    <a:pt x="21" y="365"/>
                  </a:lnTo>
                  <a:lnTo>
                    <a:pt x="21" y="363"/>
                  </a:lnTo>
                  <a:lnTo>
                    <a:pt x="19" y="363"/>
                  </a:lnTo>
                  <a:lnTo>
                    <a:pt x="21" y="363"/>
                  </a:lnTo>
                  <a:lnTo>
                    <a:pt x="21" y="361"/>
                  </a:lnTo>
                  <a:lnTo>
                    <a:pt x="19" y="361"/>
                  </a:lnTo>
                  <a:lnTo>
                    <a:pt x="21" y="359"/>
                  </a:lnTo>
                  <a:lnTo>
                    <a:pt x="19" y="359"/>
                  </a:lnTo>
                  <a:lnTo>
                    <a:pt x="19" y="357"/>
                  </a:lnTo>
                  <a:lnTo>
                    <a:pt x="19" y="356"/>
                  </a:lnTo>
                  <a:lnTo>
                    <a:pt x="19" y="354"/>
                  </a:lnTo>
                  <a:lnTo>
                    <a:pt x="19" y="352"/>
                  </a:lnTo>
                  <a:lnTo>
                    <a:pt x="19" y="350"/>
                  </a:lnTo>
                  <a:lnTo>
                    <a:pt x="17" y="350"/>
                  </a:lnTo>
                  <a:lnTo>
                    <a:pt x="17" y="348"/>
                  </a:lnTo>
                  <a:lnTo>
                    <a:pt x="15" y="348"/>
                  </a:lnTo>
                  <a:lnTo>
                    <a:pt x="13" y="348"/>
                  </a:lnTo>
                  <a:lnTo>
                    <a:pt x="11" y="346"/>
                  </a:lnTo>
                  <a:lnTo>
                    <a:pt x="9" y="346"/>
                  </a:lnTo>
                  <a:lnTo>
                    <a:pt x="7" y="346"/>
                  </a:lnTo>
                  <a:lnTo>
                    <a:pt x="7" y="348"/>
                  </a:lnTo>
                  <a:lnTo>
                    <a:pt x="6" y="348"/>
                  </a:lnTo>
                  <a:lnTo>
                    <a:pt x="7" y="348"/>
                  </a:lnTo>
                  <a:lnTo>
                    <a:pt x="7" y="350"/>
                  </a:lnTo>
                  <a:lnTo>
                    <a:pt x="6" y="350"/>
                  </a:lnTo>
                  <a:lnTo>
                    <a:pt x="4" y="348"/>
                  </a:lnTo>
                  <a:lnTo>
                    <a:pt x="2" y="348"/>
                  </a:lnTo>
                  <a:lnTo>
                    <a:pt x="2" y="346"/>
                  </a:lnTo>
                  <a:lnTo>
                    <a:pt x="2" y="344"/>
                  </a:lnTo>
                  <a:lnTo>
                    <a:pt x="2" y="342"/>
                  </a:lnTo>
                  <a:lnTo>
                    <a:pt x="0" y="342"/>
                  </a:lnTo>
                  <a:lnTo>
                    <a:pt x="2" y="342"/>
                  </a:lnTo>
                  <a:lnTo>
                    <a:pt x="2" y="340"/>
                  </a:lnTo>
                  <a:lnTo>
                    <a:pt x="4" y="340"/>
                  </a:lnTo>
                  <a:lnTo>
                    <a:pt x="2" y="338"/>
                  </a:lnTo>
                  <a:lnTo>
                    <a:pt x="0" y="336"/>
                  </a:lnTo>
                  <a:lnTo>
                    <a:pt x="0" y="334"/>
                  </a:lnTo>
                  <a:lnTo>
                    <a:pt x="0" y="333"/>
                  </a:lnTo>
                  <a:lnTo>
                    <a:pt x="0" y="331"/>
                  </a:lnTo>
                  <a:lnTo>
                    <a:pt x="4" y="331"/>
                  </a:lnTo>
                  <a:lnTo>
                    <a:pt x="4" y="329"/>
                  </a:lnTo>
                  <a:lnTo>
                    <a:pt x="4" y="327"/>
                  </a:lnTo>
                  <a:lnTo>
                    <a:pt x="6" y="327"/>
                  </a:lnTo>
                  <a:lnTo>
                    <a:pt x="4" y="327"/>
                  </a:lnTo>
                  <a:lnTo>
                    <a:pt x="4" y="325"/>
                  </a:lnTo>
                  <a:lnTo>
                    <a:pt x="4" y="323"/>
                  </a:lnTo>
                  <a:lnTo>
                    <a:pt x="4" y="321"/>
                  </a:lnTo>
                  <a:lnTo>
                    <a:pt x="4" y="319"/>
                  </a:lnTo>
                  <a:lnTo>
                    <a:pt x="6" y="319"/>
                  </a:lnTo>
                  <a:lnTo>
                    <a:pt x="6" y="317"/>
                  </a:lnTo>
                  <a:lnTo>
                    <a:pt x="7" y="317"/>
                  </a:lnTo>
                  <a:lnTo>
                    <a:pt x="9" y="317"/>
                  </a:lnTo>
                  <a:lnTo>
                    <a:pt x="11" y="317"/>
                  </a:lnTo>
                  <a:lnTo>
                    <a:pt x="13" y="315"/>
                  </a:lnTo>
                  <a:lnTo>
                    <a:pt x="15" y="313"/>
                  </a:lnTo>
                  <a:lnTo>
                    <a:pt x="17" y="313"/>
                  </a:lnTo>
                  <a:lnTo>
                    <a:pt x="17" y="311"/>
                  </a:lnTo>
                  <a:lnTo>
                    <a:pt x="19" y="311"/>
                  </a:lnTo>
                  <a:lnTo>
                    <a:pt x="19" y="309"/>
                  </a:lnTo>
                  <a:lnTo>
                    <a:pt x="19" y="308"/>
                  </a:lnTo>
                  <a:lnTo>
                    <a:pt x="21" y="309"/>
                  </a:lnTo>
                  <a:lnTo>
                    <a:pt x="23" y="309"/>
                  </a:lnTo>
                  <a:lnTo>
                    <a:pt x="25" y="309"/>
                  </a:lnTo>
                  <a:lnTo>
                    <a:pt x="27" y="309"/>
                  </a:lnTo>
                  <a:lnTo>
                    <a:pt x="29" y="306"/>
                  </a:lnTo>
                  <a:lnTo>
                    <a:pt x="31" y="306"/>
                  </a:lnTo>
                  <a:lnTo>
                    <a:pt x="31" y="308"/>
                  </a:lnTo>
                  <a:lnTo>
                    <a:pt x="32" y="308"/>
                  </a:lnTo>
                  <a:lnTo>
                    <a:pt x="32" y="309"/>
                  </a:lnTo>
                  <a:lnTo>
                    <a:pt x="32" y="311"/>
                  </a:lnTo>
                  <a:lnTo>
                    <a:pt x="32" y="313"/>
                  </a:lnTo>
                  <a:lnTo>
                    <a:pt x="34" y="311"/>
                  </a:lnTo>
                  <a:lnTo>
                    <a:pt x="36" y="313"/>
                  </a:lnTo>
                  <a:lnTo>
                    <a:pt x="36" y="311"/>
                  </a:lnTo>
                  <a:lnTo>
                    <a:pt x="38" y="311"/>
                  </a:lnTo>
                  <a:lnTo>
                    <a:pt x="40" y="311"/>
                  </a:lnTo>
                  <a:lnTo>
                    <a:pt x="40" y="309"/>
                  </a:lnTo>
                  <a:lnTo>
                    <a:pt x="42" y="309"/>
                  </a:lnTo>
                  <a:lnTo>
                    <a:pt x="42" y="311"/>
                  </a:lnTo>
                  <a:lnTo>
                    <a:pt x="44" y="311"/>
                  </a:lnTo>
                  <a:lnTo>
                    <a:pt x="44" y="309"/>
                  </a:lnTo>
                  <a:lnTo>
                    <a:pt x="46" y="309"/>
                  </a:lnTo>
                  <a:lnTo>
                    <a:pt x="46" y="308"/>
                  </a:lnTo>
                  <a:lnTo>
                    <a:pt x="48" y="306"/>
                  </a:lnTo>
                  <a:lnTo>
                    <a:pt x="48" y="304"/>
                  </a:lnTo>
                  <a:lnTo>
                    <a:pt x="48" y="302"/>
                  </a:lnTo>
                  <a:lnTo>
                    <a:pt x="50" y="302"/>
                  </a:lnTo>
                  <a:lnTo>
                    <a:pt x="50" y="300"/>
                  </a:lnTo>
                  <a:lnTo>
                    <a:pt x="50" y="298"/>
                  </a:lnTo>
                  <a:lnTo>
                    <a:pt x="52" y="298"/>
                  </a:lnTo>
                  <a:lnTo>
                    <a:pt x="54" y="296"/>
                  </a:lnTo>
                  <a:lnTo>
                    <a:pt x="55" y="298"/>
                  </a:lnTo>
                  <a:lnTo>
                    <a:pt x="57" y="298"/>
                  </a:lnTo>
                  <a:lnTo>
                    <a:pt x="59" y="298"/>
                  </a:lnTo>
                  <a:lnTo>
                    <a:pt x="61" y="298"/>
                  </a:lnTo>
                  <a:lnTo>
                    <a:pt x="63" y="298"/>
                  </a:lnTo>
                  <a:lnTo>
                    <a:pt x="65" y="298"/>
                  </a:lnTo>
                  <a:lnTo>
                    <a:pt x="67" y="296"/>
                  </a:lnTo>
                  <a:lnTo>
                    <a:pt x="69" y="296"/>
                  </a:lnTo>
                  <a:lnTo>
                    <a:pt x="71" y="296"/>
                  </a:lnTo>
                  <a:lnTo>
                    <a:pt x="73" y="296"/>
                  </a:lnTo>
                  <a:lnTo>
                    <a:pt x="73" y="294"/>
                  </a:lnTo>
                  <a:lnTo>
                    <a:pt x="75" y="292"/>
                  </a:lnTo>
                  <a:lnTo>
                    <a:pt x="75" y="290"/>
                  </a:lnTo>
                  <a:lnTo>
                    <a:pt x="77" y="288"/>
                  </a:lnTo>
                  <a:lnTo>
                    <a:pt x="79" y="288"/>
                  </a:lnTo>
                  <a:lnTo>
                    <a:pt x="79" y="286"/>
                  </a:lnTo>
                  <a:lnTo>
                    <a:pt x="80" y="286"/>
                  </a:lnTo>
                  <a:lnTo>
                    <a:pt x="82" y="285"/>
                  </a:lnTo>
                  <a:lnTo>
                    <a:pt x="84" y="285"/>
                  </a:lnTo>
                  <a:lnTo>
                    <a:pt x="86" y="283"/>
                  </a:lnTo>
                  <a:lnTo>
                    <a:pt x="88" y="283"/>
                  </a:lnTo>
                  <a:lnTo>
                    <a:pt x="90" y="281"/>
                  </a:lnTo>
                  <a:lnTo>
                    <a:pt x="92" y="281"/>
                  </a:lnTo>
                  <a:lnTo>
                    <a:pt x="94" y="281"/>
                  </a:lnTo>
                  <a:lnTo>
                    <a:pt x="96" y="279"/>
                  </a:lnTo>
                  <a:lnTo>
                    <a:pt x="98" y="279"/>
                  </a:lnTo>
                  <a:lnTo>
                    <a:pt x="98" y="277"/>
                  </a:lnTo>
                  <a:lnTo>
                    <a:pt x="100" y="277"/>
                  </a:lnTo>
                  <a:lnTo>
                    <a:pt x="103" y="277"/>
                  </a:lnTo>
                  <a:lnTo>
                    <a:pt x="105" y="275"/>
                  </a:lnTo>
                  <a:lnTo>
                    <a:pt x="105" y="273"/>
                  </a:lnTo>
                  <a:lnTo>
                    <a:pt x="105" y="271"/>
                  </a:lnTo>
                  <a:lnTo>
                    <a:pt x="105" y="269"/>
                  </a:lnTo>
                  <a:lnTo>
                    <a:pt x="103" y="267"/>
                  </a:lnTo>
                  <a:lnTo>
                    <a:pt x="105" y="267"/>
                  </a:lnTo>
                  <a:lnTo>
                    <a:pt x="105" y="265"/>
                  </a:lnTo>
                  <a:lnTo>
                    <a:pt x="103" y="265"/>
                  </a:lnTo>
                  <a:lnTo>
                    <a:pt x="103" y="263"/>
                  </a:lnTo>
                  <a:lnTo>
                    <a:pt x="103" y="262"/>
                  </a:lnTo>
                  <a:lnTo>
                    <a:pt x="105" y="262"/>
                  </a:lnTo>
                  <a:lnTo>
                    <a:pt x="105" y="260"/>
                  </a:lnTo>
                  <a:lnTo>
                    <a:pt x="107" y="260"/>
                  </a:lnTo>
                  <a:lnTo>
                    <a:pt x="107" y="258"/>
                  </a:lnTo>
                  <a:lnTo>
                    <a:pt x="109" y="258"/>
                  </a:lnTo>
                  <a:lnTo>
                    <a:pt x="109" y="256"/>
                  </a:lnTo>
                  <a:lnTo>
                    <a:pt x="107" y="256"/>
                  </a:lnTo>
                  <a:lnTo>
                    <a:pt x="107" y="254"/>
                  </a:lnTo>
                  <a:lnTo>
                    <a:pt x="109" y="254"/>
                  </a:lnTo>
                  <a:lnTo>
                    <a:pt x="111" y="252"/>
                  </a:lnTo>
                  <a:lnTo>
                    <a:pt x="113" y="252"/>
                  </a:lnTo>
                  <a:lnTo>
                    <a:pt x="113" y="250"/>
                  </a:lnTo>
                  <a:lnTo>
                    <a:pt x="113" y="248"/>
                  </a:lnTo>
                  <a:lnTo>
                    <a:pt x="111" y="248"/>
                  </a:lnTo>
                  <a:lnTo>
                    <a:pt x="113" y="246"/>
                  </a:lnTo>
                  <a:lnTo>
                    <a:pt x="113" y="244"/>
                  </a:lnTo>
                  <a:lnTo>
                    <a:pt x="111" y="240"/>
                  </a:lnTo>
                  <a:lnTo>
                    <a:pt x="109" y="235"/>
                  </a:lnTo>
                  <a:lnTo>
                    <a:pt x="107" y="235"/>
                  </a:lnTo>
                  <a:lnTo>
                    <a:pt x="107" y="233"/>
                  </a:lnTo>
                  <a:lnTo>
                    <a:pt x="107" y="231"/>
                  </a:lnTo>
                  <a:lnTo>
                    <a:pt x="107" y="229"/>
                  </a:lnTo>
                  <a:lnTo>
                    <a:pt x="107" y="227"/>
                  </a:lnTo>
                  <a:lnTo>
                    <a:pt x="107" y="223"/>
                  </a:lnTo>
                  <a:lnTo>
                    <a:pt x="107" y="221"/>
                  </a:lnTo>
                  <a:lnTo>
                    <a:pt x="107" y="219"/>
                  </a:lnTo>
                  <a:lnTo>
                    <a:pt x="107" y="217"/>
                  </a:lnTo>
                  <a:lnTo>
                    <a:pt x="109" y="217"/>
                  </a:lnTo>
                  <a:lnTo>
                    <a:pt x="105" y="215"/>
                  </a:lnTo>
                  <a:lnTo>
                    <a:pt x="102" y="215"/>
                  </a:lnTo>
                  <a:lnTo>
                    <a:pt x="100" y="214"/>
                  </a:lnTo>
                  <a:lnTo>
                    <a:pt x="100" y="212"/>
                  </a:lnTo>
                  <a:lnTo>
                    <a:pt x="102" y="212"/>
                  </a:lnTo>
                  <a:lnTo>
                    <a:pt x="102" y="210"/>
                  </a:lnTo>
                  <a:lnTo>
                    <a:pt x="103" y="210"/>
                  </a:lnTo>
                  <a:lnTo>
                    <a:pt x="105" y="210"/>
                  </a:lnTo>
                  <a:lnTo>
                    <a:pt x="107" y="210"/>
                  </a:lnTo>
                  <a:lnTo>
                    <a:pt x="107" y="208"/>
                  </a:lnTo>
                  <a:lnTo>
                    <a:pt x="109" y="208"/>
                  </a:lnTo>
                  <a:lnTo>
                    <a:pt x="113" y="208"/>
                  </a:lnTo>
                  <a:lnTo>
                    <a:pt x="115" y="208"/>
                  </a:lnTo>
                  <a:lnTo>
                    <a:pt x="117" y="208"/>
                  </a:lnTo>
                  <a:lnTo>
                    <a:pt x="119" y="208"/>
                  </a:lnTo>
                  <a:lnTo>
                    <a:pt x="119" y="206"/>
                  </a:lnTo>
                  <a:lnTo>
                    <a:pt x="127" y="204"/>
                  </a:lnTo>
                  <a:lnTo>
                    <a:pt x="128" y="202"/>
                  </a:lnTo>
                  <a:lnTo>
                    <a:pt x="128" y="204"/>
                  </a:lnTo>
                  <a:lnTo>
                    <a:pt x="130" y="204"/>
                  </a:lnTo>
                  <a:lnTo>
                    <a:pt x="130" y="206"/>
                  </a:lnTo>
                  <a:lnTo>
                    <a:pt x="132" y="206"/>
                  </a:lnTo>
                  <a:lnTo>
                    <a:pt x="132" y="208"/>
                  </a:lnTo>
                  <a:lnTo>
                    <a:pt x="136" y="206"/>
                  </a:lnTo>
                  <a:lnTo>
                    <a:pt x="138" y="206"/>
                  </a:lnTo>
                  <a:lnTo>
                    <a:pt x="140" y="208"/>
                  </a:lnTo>
                  <a:lnTo>
                    <a:pt x="142" y="208"/>
                  </a:lnTo>
                  <a:lnTo>
                    <a:pt x="142" y="206"/>
                  </a:lnTo>
                  <a:lnTo>
                    <a:pt x="144" y="206"/>
                  </a:lnTo>
                  <a:lnTo>
                    <a:pt x="144" y="204"/>
                  </a:lnTo>
                  <a:lnTo>
                    <a:pt x="144" y="202"/>
                  </a:lnTo>
                  <a:lnTo>
                    <a:pt x="144" y="200"/>
                  </a:lnTo>
                  <a:lnTo>
                    <a:pt x="142" y="200"/>
                  </a:lnTo>
                  <a:lnTo>
                    <a:pt x="138" y="200"/>
                  </a:lnTo>
                  <a:lnTo>
                    <a:pt x="138" y="198"/>
                  </a:lnTo>
                  <a:lnTo>
                    <a:pt x="138" y="196"/>
                  </a:lnTo>
                  <a:lnTo>
                    <a:pt x="140" y="194"/>
                  </a:lnTo>
                  <a:lnTo>
                    <a:pt x="140" y="192"/>
                  </a:lnTo>
                  <a:lnTo>
                    <a:pt x="140" y="190"/>
                  </a:lnTo>
                  <a:lnTo>
                    <a:pt x="142" y="189"/>
                  </a:lnTo>
                  <a:lnTo>
                    <a:pt x="142" y="185"/>
                  </a:lnTo>
                  <a:lnTo>
                    <a:pt x="142" y="183"/>
                  </a:lnTo>
                  <a:lnTo>
                    <a:pt x="144" y="181"/>
                  </a:lnTo>
                  <a:lnTo>
                    <a:pt x="144" y="179"/>
                  </a:lnTo>
                  <a:lnTo>
                    <a:pt x="144" y="177"/>
                  </a:lnTo>
                  <a:lnTo>
                    <a:pt x="146" y="177"/>
                  </a:lnTo>
                  <a:lnTo>
                    <a:pt x="146" y="171"/>
                  </a:lnTo>
                  <a:lnTo>
                    <a:pt x="150" y="166"/>
                  </a:lnTo>
                  <a:lnTo>
                    <a:pt x="150" y="164"/>
                  </a:lnTo>
                  <a:lnTo>
                    <a:pt x="150" y="162"/>
                  </a:lnTo>
                  <a:lnTo>
                    <a:pt x="150" y="160"/>
                  </a:lnTo>
                  <a:lnTo>
                    <a:pt x="151" y="160"/>
                  </a:lnTo>
                  <a:lnTo>
                    <a:pt x="153" y="162"/>
                  </a:lnTo>
                  <a:lnTo>
                    <a:pt x="155" y="162"/>
                  </a:lnTo>
                  <a:lnTo>
                    <a:pt x="157" y="164"/>
                  </a:lnTo>
                  <a:lnTo>
                    <a:pt x="163" y="166"/>
                  </a:lnTo>
                  <a:lnTo>
                    <a:pt x="165" y="166"/>
                  </a:lnTo>
                  <a:lnTo>
                    <a:pt x="167" y="166"/>
                  </a:lnTo>
                  <a:lnTo>
                    <a:pt x="169" y="166"/>
                  </a:lnTo>
                  <a:lnTo>
                    <a:pt x="171" y="166"/>
                  </a:lnTo>
                  <a:lnTo>
                    <a:pt x="173" y="166"/>
                  </a:lnTo>
                  <a:lnTo>
                    <a:pt x="175" y="166"/>
                  </a:lnTo>
                  <a:lnTo>
                    <a:pt x="176" y="166"/>
                  </a:lnTo>
                  <a:lnTo>
                    <a:pt x="176" y="167"/>
                  </a:lnTo>
                  <a:lnTo>
                    <a:pt x="176" y="169"/>
                  </a:lnTo>
                  <a:lnTo>
                    <a:pt x="178" y="169"/>
                  </a:lnTo>
                  <a:lnTo>
                    <a:pt x="180" y="167"/>
                  </a:lnTo>
                  <a:lnTo>
                    <a:pt x="182" y="167"/>
                  </a:lnTo>
                  <a:lnTo>
                    <a:pt x="182" y="166"/>
                  </a:lnTo>
                  <a:lnTo>
                    <a:pt x="184" y="166"/>
                  </a:lnTo>
                  <a:lnTo>
                    <a:pt x="184" y="164"/>
                  </a:lnTo>
                  <a:lnTo>
                    <a:pt x="186" y="164"/>
                  </a:lnTo>
                  <a:lnTo>
                    <a:pt x="188" y="164"/>
                  </a:lnTo>
                  <a:lnTo>
                    <a:pt x="190" y="162"/>
                  </a:lnTo>
                  <a:lnTo>
                    <a:pt x="190" y="160"/>
                  </a:lnTo>
                  <a:lnTo>
                    <a:pt x="192" y="160"/>
                  </a:lnTo>
                  <a:lnTo>
                    <a:pt x="192" y="158"/>
                  </a:lnTo>
                  <a:lnTo>
                    <a:pt x="192" y="156"/>
                  </a:lnTo>
                  <a:lnTo>
                    <a:pt x="190" y="154"/>
                  </a:lnTo>
                  <a:lnTo>
                    <a:pt x="190" y="152"/>
                  </a:lnTo>
                  <a:lnTo>
                    <a:pt x="190" y="150"/>
                  </a:lnTo>
                  <a:lnTo>
                    <a:pt x="190" y="142"/>
                  </a:lnTo>
                  <a:lnTo>
                    <a:pt x="190" y="141"/>
                  </a:lnTo>
                  <a:lnTo>
                    <a:pt x="190" y="139"/>
                  </a:lnTo>
                  <a:lnTo>
                    <a:pt x="192" y="133"/>
                  </a:lnTo>
                  <a:lnTo>
                    <a:pt x="194" y="131"/>
                  </a:lnTo>
                  <a:lnTo>
                    <a:pt x="198" y="131"/>
                  </a:lnTo>
                  <a:lnTo>
                    <a:pt x="199" y="131"/>
                  </a:lnTo>
                  <a:lnTo>
                    <a:pt x="201" y="131"/>
                  </a:lnTo>
                  <a:lnTo>
                    <a:pt x="201" y="129"/>
                  </a:lnTo>
                  <a:lnTo>
                    <a:pt x="203" y="129"/>
                  </a:lnTo>
                  <a:lnTo>
                    <a:pt x="205" y="129"/>
                  </a:lnTo>
                  <a:lnTo>
                    <a:pt x="205" y="127"/>
                  </a:lnTo>
                  <a:lnTo>
                    <a:pt x="207" y="127"/>
                  </a:lnTo>
                  <a:lnTo>
                    <a:pt x="207" y="125"/>
                  </a:lnTo>
                  <a:lnTo>
                    <a:pt x="209" y="125"/>
                  </a:lnTo>
                  <a:lnTo>
                    <a:pt x="209" y="123"/>
                  </a:lnTo>
                  <a:lnTo>
                    <a:pt x="209" y="121"/>
                  </a:lnTo>
                  <a:lnTo>
                    <a:pt x="209" y="119"/>
                  </a:lnTo>
                  <a:lnTo>
                    <a:pt x="207" y="119"/>
                  </a:lnTo>
                  <a:lnTo>
                    <a:pt x="207" y="118"/>
                  </a:lnTo>
                  <a:lnTo>
                    <a:pt x="209" y="118"/>
                  </a:lnTo>
                  <a:lnTo>
                    <a:pt x="209" y="116"/>
                  </a:lnTo>
                  <a:lnTo>
                    <a:pt x="211" y="116"/>
                  </a:lnTo>
                  <a:lnTo>
                    <a:pt x="213" y="116"/>
                  </a:lnTo>
                  <a:lnTo>
                    <a:pt x="215" y="114"/>
                  </a:lnTo>
                  <a:lnTo>
                    <a:pt x="217" y="116"/>
                  </a:lnTo>
                  <a:lnTo>
                    <a:pt x="219" y="116"/>
                  </a:lnTo>
                  <a:lnTo>
                    <a:pt x="221" y="116"/>
                  </a:lnTo>
                  <a:lnTo>
                    <a:pt x="221" y="114"/>
                  </a:lnTo>
                  <a:lnTo>
                    <a:pt x="224" y="114"/>
                  </a:lnTo>
                  <a:lnTo>
                    <a:pt x="226" y="114"/>
                  </a:lnTo>
                  <a:lnTo>
                    <a:pt x="226" y="116"/>
                  </a:lnTo>
                  <a:lnTo>
                    <a:pt x="226" y="118"/>
                  </a:lnTo>
                  <a:lnTo>
                    <a:pt x="226" y="119"/>
                  </a:lnTo>
                  <a:lnTo>
                    <a:pt x="224" y="119"/>
                  </a:lnTo>
                  <a:lnTo>
                    <a:pt x="224" y="121"/>
                  </a:lnTo>
                  <a:lnTo>
                    <a:pt x="226" y="121"/>
                  </a:lnTo>
                  <a:lnTo>
                    <a:pt x="226" y="123"/>
                  </a:lnTo>
                  <a:lnTo>
                    <a:pt x="228" y="123"/>
                  </a:lnTo>
                  <a:lnTo>
                    <a:pt x="230" y="125"/>
                  </a:lnTo>
                  <a:lnTo>
                    <a:pt x="228" y="125"/>
                  </a:lnTo>
                  <a:lnTo>
                    <a:pt x="228" y="127"/>
                  </a:lnTo>
                  <a:lnTo>
                    <a:pt x="228" y="129"/>
                  </a:lnTo>
                  <a:lnTo>
                    <a:pt x="230" y="129"/>
                  </a:lnTo>
                  <a:lnTo>
                    <a:pt x="232" y="129"/>
                  </a:lnTo>
                  <a:lnTo>
                    <a:pt x="234" y="131"/>
                  </a:lnTo>
                  <a:lnTo>
                    <a:pt x="236" y="131"/>
                  </a:lnTo>
                  <a:lnTo>
                    <a:pt x="236" y="133"/>
                  </a:lnTo>
                  <a:lnTo>
                    <a:pt x="238" y="133"/>
                  </a:lnTo>
                  <a:lnTo>
                    <a:pt x="238" y="135"/>
                  </a:lnTo>
                  <a:lnTo>
                    <a:pt x="238" y="137"/>
                  </a:lnTo>
                  <a:lnTo>
                    <a:pt x="240" y="137"/>
                  </a:lnTo>
                  <a:lnTo>
                    <a:pt x="242" y="139"/>
                  </a:lnTo>
                  <a:lnTo>
                    <a:pt x="244" y="139"/>
                  </a:lnTo>
                  <a:lnTo>
                    <a:pt x="246" y="141"/>
                  </a:lnTo>
                  <a:lnTo>
                    <a:pt x="246" y="142"/>
                  </a:lnTo>
                  <a:lnTo>
                    <a:pt x="247" y="142"/>
                  </a:lnTo>
                  <a:lnTo>
                    <a:pt x="249" y="141"/>
                  </a:lnTo>
                  <a:lnTo>
                    <a:pt x="251" y="141"/>
                  </a:lnTo>
                  <a:lnTo>
                    <a:pt x="253" y="141"/>
                  </a:lnTo>
                  <a:lnTo>
                    <a:pt x="253" y="142"/>
                  </a:lnTo>
                  <a:lnTo>
                    <a:pt x="255" y="142"/>
                  </a:lnTo>
                  <a:lnTo>
                    <a:pt x="255" y="144"/>
                  </a:lnTo>
                  <a:lnTo>
                    <a:pt x="257" y="144"/>
                  </a:lnTo>
                  <a:lnTo>
                    <a:pt x="257" y="146"/>
                  </a:lnTo>
                  <a:lnTo>
                    <a:pt x="259" y="146"/>
                  </a:lnTo>
                  <a:lnTo>
                    <a:pt x="259" y="144"/>
                  </a:lnTo>
                  <a:lnTo>
                    <a:pt x="261" y="144"/>
                  </a:lnTo>
                  <a:lnTo>
                    <a:pt x="261" y="146"/>
                  </a:lnTo>
                  <a:lnTo>
                    <a:pt x="263" y="148"/>
                  </a:lnTo>
                  <a:lnTo>
                    <a:pt x="265" y="148"/>
                  </a:lnTo>
                  <a:lnTo>
                    <a:pt x="267" y="150"/>
                  </a:lnTo>
                  <a:lnTo>
                    <a:pt x="265" y="150"/>
                  </a:lnTo>
                  <a:lnTo>
                    <a:pt x="267" y="150"/>
                  </a:lnTo>
                  <a:lnTo>
                    <a:pt x="267" y="152"/>
                  </a:lnTo>
                  <a:lnTo>
                    <a:pt x="267" y="154"/>
                  </a:lnTo>
                  <a:lnTo>
                    <a:pt x="267" y="156"/>
                  </a:lnTo>
                  <a:lnTo>
                    <a:pt x="269" y="156"/>
                  </a:lnTo>
                  <a:lnTo>
                    <a:pt x="269" y="158"/>
                  </a:lnTo>
                  <a:lnTo>
                    <a:pt x="272" y="164"/>
                  </a:lnTo>
                  <a:lnTo>
                    <a:pt x="272" y="166"/>
                  </a:lnTo>
                  <a:lnTo>
                    <a:pt x="274" y="166"/>
                  </a:lnTo>
                  <a:lnTo>
                    <a:pt x="274" y="167"/>
                  </a:lnTo>
                  <a:lnTo>
                    <a:pt x="274" y="169"/>
                  </a:lnTo>
                  <a:lnTo>
                    <a:pt x="276" y="169"/>
                  </a:lnTo>
                  <a:lnTo>
                    <a:pt x="276" y="171"/>
                  </a:lnTo>
                  <a:lnTo>
                    <a:pt x="276" y="173"/>
                  </a:lnTo>
                  <a:lnTo>
                    <a:pt x="276" y="175"/>
                  </a:lnTo>
                  <a:lnTo>
                    <a:pt x="276" y="177"/>
                  </a:lnTo>
                  <a:lnTo>
                    <a:pt x="276" y="179"/>
                  </a:lnTo>
                  <a:lnTo>
                    <a:pt x="274" y="181"/>
                  </a:lnTo>
                  <a:lnTo>
                    <a:pt x="276" y="185"/>
                  </a:lnTo>
                  <a:lnTo>
                    <a:pt x="276" y="187"/>
                  </a:lnTo>
                  <a:lnTo>
                    <a:pt x="276" y="189"/>
                  </a:lnTo>
                  <a:lnTo>
                    <a:pt x="274" y="189"/>
                  </a:lnTo>
                  <a:lnTo>
                    <a:pt x="272" y="194"/>
                  </a:lnTo>
                  <a:lnTo>
                    <a:pt x="271" y="194"/>
                  </a:lnTo>
                  <a:lnTo>
                    <a:pt x="271" y="200"/>
                  </a:lnTo>
                  <a:lnTo>
                    <a:pt x="272" y="200"/>
                  </a:lnTo>
                  <a:lnTo>
                    <a:pt x="272" y="202"/>
                  </a:lnTo>
                  <a:lnTo>
                    <a:pt x="272" y="204"/>
                  </a:lnTo>
                  <a:lnTo>
                    <a:pt x="274" y="204"/>
                  </a:lnTo>
                  <a:lnTo>
                    <a:pt x="274" y="206"/>
                  </a:lnTo>
                  <a:lnTo>
                    <a:pt x="276" y="206"/>
                  </a:lnTo>
                  <a:lnTo>
                    <a:pt x="278" y="206"/>
                  </a:lnTo>
                  <a:lnTo>
                    <a:pt x="278" y="208"/>
                  </a:lnTo>
                  <a:lnTo>
                    <a:pt x="280" y="208"/>
                  </a:lnTo>
                  <a:lnTo>
                    <a:pt x="282" y="208"/>
                  </a:lnTo>
                  <a:lnTo>
                    <a:pt x="284" y="208"/>
                  </a:lnTo>
                  <a:lnTo>
                    <a:pt x="284" y="210"/>
                  </a:lnTo>
                  <a:lnTo>
                    <a:pt x="286" y="210"/>
                  </a:lnTo>
                  <a:lnTo>
                    <a:pt x="288" y="210"/>
                  </a:lnTo>
                  <a:lnTo>
                    <a:pt x="292" y="210"/>
                  </a:lnTo>
                  <a:lnTo>
                    <a:pt x="294" y="210"/>
                  </a:lnTo>
                  <a:lnTo>
                    <a:pt x="295" y="210"/>
                  </a:lnTo>
                  <a:lnTo>
                    <a:pt x="297" y="210"/>
                  </a:lnTo>
                  <a:lnTo>
                    <a:pt x="299" y="210"/>
                  </a:lnTo>
                  <a:lnTo>
                    <a:pt x="299" y="212"/>
                  </a:lnTo>
                  <a:lnTo>
                    <a:pt x="301" y="210"/>
                  </a:lnTo>
                  <a:lnTo>
                    <a:pt x="303" y="210"/>
                  </a:lnTo>
                  <a:lnTo>
                    <a:pt x="305" y="210"/>
                  </a:lnTo>
                  <a:lnTo>
                    <a:pt x="307" y="210"/>
                  </a:lnTo>
                  <a:lnTo>
                    <a:pt x="309" y="210"/>
                  </a:lnTo>
                  <a:lnTo>
                    <a:pt x="311" y="210"/>
                  </a:lnTo>
                  <a:lnTo>
                    <a:pt x="313" y="212"/>
                  </a:lnTo>
                  <a:lnTo>
                    <a:pt x="315" y="212"/>
                  </a:lnTo>
                  <a:lnTo>
                    <a:pt x="317" y="212"/>
                  </a:lnTo>
                  <a:lnTo>
                    <a:pt x="319" y="214"/>
                  </a:lnTo>
                  <a:lnTo>
                    <a:pt x="320" y="214"/>
                  </a:lnTo>
                  <a:lnTo>
                    <a:pt x="322" y="217"/>
                  </a:lnTo>
                  <a:lnTo>
                    <a:pt x="324" y="217"/>
                  </a:lnTo>
                  <a:lnTo>
                    <a:pt x="324" y="219"/>
                  </a:lnTo>
                  <a:lnTo>
                    <a:pt x="326" y="219"/>
                  </a:lnTo>
                  <a:lnTo>
                    <a:pt x="326" y="217"/>
                  </a:lnTo>
                  <a:lnTo>
                    <a:pt x="326" y="219"/>
                  </a:lnTo>
                  <a:lnTo>
                    <a:pt x="328" y="219"/>
                  </a:lnTo>
                  <a:lnTo>
                    <a:pt x="328" y="221"/>
                  </a:lnTo>
                  <a:lnTo>
                    <a:pt x="330" y="221"/>
                  </a:lnTo>
                  <a:lnTo>
                    <a:pt x="332" y="221"/>
                  </a:lnTo>
                  <a:lnTo>
                    <a:pt x="334" y="223"/>
                  </a:lnTo>
                  <a:lnTo>
                    <a:pt x="334" y="225"/>
                  </a:lnTo>
                  <a:lnTo>
                    <a:pt x="336" y="225"/>
                  </a:lnTo>
                  <a:lnTo>
                    <a:pt x="338" y="227"/>
                  </a:lnTo>
                  <a:lnTo>
                    <a:pt x="340" y="227"/>
                  </a:lnTo>
                  <a:lnTo>
                    <a:pt x="345" y="227"/>
                  </a:lnTo>
                  <a:lnTo>
                    <a:pt x="345" y="229"/>
                  </a:lnTo>
                  <a:lnTo>
                    <a:pt x="345" y="231"/>
                  </a:lnTo>
                  <a:lnTo>
                    <a:pt x="345" y="233"/>
                  </a:lnTo>
                  <a:lnTo>
                    <a:pt x="347" y="233"/>
                  </a:lnTo>
                  <a:lnTo>
                    <a:pt x="349" y="235"/>
                  </a:lnTo>
                  <a:lnTo>
                    <a:pt x="349" y="237"/>
                  </a:lnTo>
                  <a:lnTo>
                    <a:pt x="351" y="240"/>
                  </a:lnTo>
                  <a:lnTo>
                    <a:pt x="353" y="246"/>
                  </a:lnTo>
                  <a:lnTo>
                    <a:pt x="353" y="248"/>
                  </a:lnTo>
                  <a:lnTo>
                    <a:pt x="353" y="250"/>
                  </a:lnTo>
                  <a:lnTo>
                    <a:pt x="355" y="250"/>
                  </a:lnTo>
                  <a:lnTo>
                    <a:pt x="361" y="256"/>
                  </a:lnTo>
                  <a:lnTo>
                    <a:pt x="361" y="258"/>
                  </a:lnTo>
                  <a:lnTo>
                    <a:pt x="361" y="260"/>
                  </a:lnTo>
                  <a:lnTo>
                    <a:pt x="361" y="262"/>
                  </a:lnTo>
                  <a:lnTo>
                    <a:pt x="363" y="262"/>
                  </a:lnTo>
                  <a:lnTo>
                    <a:pt x="368" y="260"/>
                  </a:lnTo>
                  <a:lnTo>
                    <a:pt x="374" y="260"/>
                  </a:lnTo>
                  <a:lnTo>
                    <a:pt x="380" y="260"/>
                  </a:lnTo>
                  <a:lnTo>
                    <a:pt x="386" y="262"/>
                  </a:lnTo>
                  <a:lnTo>
                    <a:pt x="391" y="262"/>
                  </a:lnTo>
                  <a:lnTo>
                    <a:pt x="399" y="263"/>
                  </a:lnTo>
                  <a:lnTo>
                    <a:pt x="405" y="263"/>
                  </a:lnTo>
                  <a:lnTo>
                    <a:pt x="411" y="263"/>
                  </a:lnTo>
                  <a:lnTo>
                    <a:pt x="413" y="263"/>
                  </a:lnTo>
                  <a:lnTo>
                    <a:pt x="418" y="262"/>
                  </a:lnTo>
                  <a:lnTo>
                    <a:pt x="420" y="262"/>
                  </a:lnTo>
                  <a:lnTo>
                    <a:pt x="426" y="263"/>
                  </a:lnTo>
                  <a:lnTo>
                    <a:pt x="432" y="263"/>
                  </a:lnTo>
                  <a:lnTo>
                    <a:pt x="439" y="265"/>
                  </a:lnTo>
                  <a:lnTo>
                    <a:pt x="441" y="265"/>
                  </a:lnTo>
                  <a:lnTo>
                    <a:pt x="443" y="265"/>
                  </a:lnTo>
                  <a:lnTo>
                    <a:pt x="445" y="265"/>
                  </a:lnTo>
                  <a:lnTo>
                    <a:pt x="447" y="267"/>
                  </a:lnTo>
                  <a:lnTo>
                    <a:pt x="449" y="271"/>
                  </a:lnTo>
                  <a:lnTo>
                    <a:pt x="451" y="271"/>
                  </a:lnTo>
                  <a:lnTo>
                    <a:pt x="451" y="273"/>
                  </a:lnTo>
                  <a:lnTo>
                    <a:pt x="457" y="273"/>
                  </a:lnTo>
                  <a:lnTo>
                    <a:pt x="463" y="275"/>
                  </a:lnTo>
                  <a:lnTo>
                    <a:pt x="468" y="277"/>
                  </a:lnTo>
                  <a:lnTo>
                    <a:pt x="474" y="279"/>
                  </a:lnTo>
                  <a:lnTo>
                    <a:pt x="478" y="281"/>
                  </a:lnTo>
                  <a:lnTo>
                    <a:pt x="478" y="283"/>
                  </a:lnTo>
                  <a:lnTo>
                    <a:pt x="486" y="281"/>
                  </a:lnTo>
                  <a:lnTo>
                    <a:pt x="491" y="279"/>
                  </a:lnTo>
                  <a:lnTo>
                    <a:pt x="491" y="285"/>
                  </a:lnTo>
                  <a:lnTo>
                    <a:pt x="493" y="285"/>
                  </a:lnTo>
                  <a:lnTo>
                    <a:pt x="497" y="285"/>
                  </a:lnTo>
                  <a:lnTo>
                    <a:pt x="499" y="285"/>
                  </a:lnTo>
                  <a:lnTo>
                    <a:pt x="503" y="283"/>
                  </a:lnTo>
                  <a:lnTo>
                    <a:pt x="505" y="281"/>
                  </a:lnTo>
                  <a:lnTo>
                    <a:pt x="507" y="281"/>
                  </a:lnTo>
                  <a:lnTo>
                    <a:pt x="512" y="277"/>
                  </a:lnTo>
                  <a:lnTo>
                    <a:pt x="520" y="273"/>
                  </a:lnTo>
                  <a:lnTo>
                    <a:pt x="528" y="271"/>
                  </a:lnTo>
                  <a:lnTo>
                    <a:pt x="534" y="269"/>
                  </a:lnTo>
                  <a:lnTo>
                    <a:pt x="541" y="267"/>
                  </a:lnTo>
                  <a:lnTo>
                    <a:pt x="547" y="267"/>
                  </a:lnTo>
                  <a:lnTo>
                    <a:pt x="549" y="267"/>
                  </a:lnTo>
                  <a:lnTo>
                    <a:pt x="551" y="267"/>
                  </a:lnTo>
                  <a:lnTo>
                    <a:pt x="553" y="267"/>
                  </a:lnTo>
                  <a:lnTo>
                    <a:pt x="555" y="267"/>
                  </a:lnTo>
                  <a:lnTo>
                    <a:pt x="560" y="267"/>
                  </a:lnTo>
                  <a:lnTo>
                    <a:pt x="562" y="267"/>
                  </a:lnTo>
                  <a:lnTo>
                    <a:pt x="566" y="267"/>
                  </a:lnTo>
                  <a:lnTo>
                    <a:pt x="568" y="267"/>
                  </a:lnTo>
                  <a:lnTo>
                    <a:pt x="570" y="267"/>
                  </a:lnTo>
                  <a:lnTo>
                    <a:pt x="574" y="265"/>
                  </a:lnTo>
                  <a:lnTo>
                    <a:pt x="578" y="263"/>
                  </a:lnTo>
                  <a:lnTo>
                    <a:pt x="580" y="263"/>
                  </a:lnTo>
                  <a:lnTo>
                    <a:pt x="580" y="262"/>
                  </a:lnTo>
                  <a:lnTo>
                    <a:pt x="582" y="262"/>
                  </a:lnTo>
                  <a:lnTo>
                    <a:pt x="585" y="260"/>
                  </a:lnTo>
                  <a:lnTo>
                    <a:pt x="585" y="258"/>
                  </a:lnTo>
                  <a:lnTo>
                    <a:pt x="587" y="258"/>
                  </a:lnTo>
                  <a:lnTo>
                    <a:pt x="589" y="256"/>
                  </a:lnTo>
                  <a:lnTo>
                    <a:pt x="589" y="254"/>
                  </a:lnTo>
                  <a:lnTo>
                    <a:pt x="591" y="252"/>
                  </a:lnTo>
                  <a:lnTo>
                    <a:pt x="593" y="248"/>
                  </a:lnTo>
                  <a:lnTo>
                    <a:pt x="595" y="248"/>
                  </a:lnTo>
                  <a:lnTo>
                    <a:pt x="597" y="246"/>
                  </a:lnTo>
                  <a:lnTo>
                    <a:pt x="601" y="246"/>
                  </a:lnTo>
                  <a:lnTo>
                    <a:pt x="601" y="244"/>
                  </a:lnTo>
                  <a:lnTo>
                    <a:pt x="603" y="244"/>
                  </a:lnTo>
                  <a:lnTo>
                    <a:pt x="605" y="244"/>
                  </a:lnTo>
                  <a:lnTo>
                    <a:pt x="607" y="240"/>
                  </a:lnTo>
                  <a:lnTo>
                    <a:pt x="608" y="240"/>
                  </a:lnTo>
                  <a:lnTo>
                    <a:pt x="610" y="238"/>
                  </a:lnTo>
                  <a:lnTo>
                    <a:pt x="608" y="237"/>
                  </a:lnTo>
                  <a:lnTo>
                    <a:pt x="608" y="235"/>
                  </a:lnTo>
                  <a:lnTo>
                    <a:pt x="607" y="235"/>
                  </a:lnTo>
                  <a:lnTo>
                    <a:pt x="607" y="233"/>
                  </a:lnTo>
                  <a:lnTo>
                    <a:pt x="605" y="233"/>
                  </a:lnTo>
                  <a:lnTo>
                    <a:pt x="605" y="231"/>
                  </a:lnTo>
                  <a:lnTo>
                    <a:pt x="603" y="229"/>
                  </a:lnTo>
                  <a:lnTo>
                    <a:pt x="603" y="227"/>
                  </a:lnTo>
                  <a:lnTo>
                    <a:pt x="601" y="225"/>
                  </a:lnTo>
                  <a:lnTo>
                    <a:pt x="601" y="223"/>
                  </a:lnTo>
                  <a:lnTo>
                    <a:pt x="603" y="221"/>
                  </a:lnTo>
                  <a:lnTo>
                    <a:pt x="603" y="219"/>
                  </a:lnTo>
                  <a:lnTo>
                    <a:pt x="603" y="217"/>
                  </a:lnTo>
                  <a:lnTo>
                    <a:pt x="607" y="212"/>
                  </a:lnTo>
                  <a:lnTo>
                    <a:pt x="607" y="210"/>
                  </a:lnTo>
                  <a:lnTo>
                    <a:pt x="608" y="210"/>
                  </a:lnTo>
                  <a:lnTo>
                    <a:pt x="610" y="210"/>
                  </a:lnTo>
                  <a:lnTo>
                    <a:pt x="610" y="208"/>
                  </a:lnTo>
                  <a:lnTo>
                    <a:pt x="612" y="210"/>
                  </a:lnTo>
                  <a:lnTo>
                    <a:pt x="616" y="210"/>
                  </a:lnTo>
                  <a:lnTo>
                    <a:pt x="618" y="210"/>
                  </a:lnTo>
                  <a:lnTo>
                    <a:pt x="618" y="212"/>
                  </a:lnTo>
                  <a:lnTo>
                    <a:pt x="620" y="212"/>
                  </a:lnTo>
                  <a:lnTo>
                    <a:pt x="620" y="214"/>
                  </a:lnTo>
                  <a:lnTo>
                    <a:pt x="622" y="214"/>
                  </a:lnTo>
                  <a:lnTo>
                    <a:pt x="626" y="215"/>
                  </a:lnTo>
                  <a:lnTo>
                    <a:pt x="628" y="215"/>
                  </a:lnTo>
                  <a:lnTo>
                    <a:pt x="633" y="215"/>
                  </a:lnTo>
                  <a:lnTo>
                    <a:pt x="635" y="215"/>
                  </a:lnTo>
                  <a:lnTo>
                    <a:pt x="635" y="217"/>
                  </a:lnTo>
                  <a:lnTo>
                    <a:pt x="637" y="215"/>
                  </a:lnTo>
                  <a:lnTo>
                    <a:pt x="639" y="214"/>
                  </a:lnTo>
                  <a:lnTo>
                    <a:pt x="641" y="214"/>
                  </a:lnTo>
                  <a:lnTo>
                    <a:pt x="641" y="212"/>
                  </a:lnTo>
                  <a:lnTo>
                    <a:pt x="643" y="212"/>
                  </a:lnTo>
                  <a:lnTo>
                    <a:pt x="645" y="212"/>
                  </a:lnTo>
                  <a:lnTo>
                    <a:pt x="645" y="210"/>
                  </a:lnTo>
                  <a:lnTo>
                    <a:pt x="649" y="206"/>
                  </a:lnTo>
                  <a:lnTo>
                    <a:pt x="651" y="204"/>
                  </a:lnTo>
                  <a:lnTo>
                    <a:pt x="651" y="202"/>
                  </a:lnTo>
                  <a:lnTo>
                    <a:pt x="653" y="202"/>
                  </a:lnTo>
                  <a:lnTo>
                    <a:pt x="653" y="200"/>
                  </a:lnTo>
                  <a:lnTo>
                    <a:pt x="655" y="202"/>
                  </a:lnTo>
                  <a:lnTo>
                    <a:pt x="656" y="202"/>
                  </a:lnTo>
                  <a:lnTo>
                    <a:pt x="660" y="202"/>
                  </a:lnTo>
                  <a:lnTo>
                    <a:pt x="664" y="202"/>
                  </a:lnTo>
                  <a:lnTo>
                    <a:pt x="666" y="202"/>
                  </a:lnTo>
                  <a:lnTo>
                    <a:pt x="668" y="200"/>
                  </a:lnTo>
                  <a:lnTo>
                    <a:pt x="670" y="200"/>
                  </a:lnTo>
                  <a:lnTo>
                    <a:pt x="670" y="198"/>
                  </a:lnTo>
                  <a:lnTo>
                    <a:pt x="674" y="196"/>
                  </a:lnTo>
                  <a:lnTo>
                    <a:pt x="676" y="196"/>
                  </a:lnTo>
                  <a:lnTo>
                    <a:pt x="676" y="194"/>
                  </a:lnTo>
                  <a:lnTo>
                    <a:pt x="678" y="194"/>
                  </a:lnTo>
                  <a:lnTo>
                    <a:pt x="678" y="192"/>
                  </a:lnTo>
                  <a:lnTo>
                    <a:pt x="678" y="190"/>
                  </a:lnTo>
                  <a:lnTo>
                    <a:pt x="679" y="185"/>
                  </a:lnTo>
                  <a:lnTo>
                    <a:pt x="683" y="183"/>
                  </a:lnTo>
                  <a:lnTo>
                    <a:pt x="683" y="181"/>
                  </a:lnTo>
                  <a:lnTo>
                    <a:pt x="685" y="181"/>
                  </a:lnTo>
                  <a:lnTo>
                    <a:pt x="687" y="179"/>
                  </a:lnTo>
                  <a:lnTo>
                    <a:pt x="689" y="179"/>
                  </a:lnTo>
                  <a:lnTo>
                    <a:pt x="695" y="181"/>
                  </a:lnTo>
                  <a:lnTo>
                    <a:pt x="695" y="179"/>
                  </a:lnTo>
                  <a:lnTo>
                    <a:pt x="695" y="177"/>
                  </a:lnTo>
                  <a:lnTo>
                    <a:pt x="697" y="177"/>
                  </a:lnTo>
                  <a:lnTo>
                    <a:pt x="697" y="175"/>
                  </a:lnTo>
                  <a:lnTo>
                    <a:pt x="699" y="175"/>
                  </a:lnTo>
                  <a:lnTo>
                    <a:pt x="699" y="173"/>
                  </a:lnTo>
                  <a:lnTo>
                    <a:pt x="699" y="175"/>
                  </a:lnTo>
                  <a:lnTo>
                    <a:pt x="701" y="175"/>
                  </a:lnTo>
                  <a:lnTo>
                    <a:pt x="701" y="177"/>
                  </a:lnTo>
                  <a:lnTo>
                    <a:pt x="703" y="175"/>
                  </a:lnTo>
                  <a:lnTo>
                    <a:pt x="704" y="175"/>
                  </a:lnTo>
                  <a:lnTo>
                    <a:pt x="704" y="173"/>
                  </a:lnTo>
                  <a:lnTo>
                    <a:pt x="706" y="173"/>
                  </a:lnTo>
                  <a:lnTo>
                    <a:pt x="708" y="173"/>
                  </a:lnTo>
                  <a:lnTo>
                    <a:pt x="708" y="171"/>
                  </a:lnTo>
                  <a:lnTo>
                    <a:pt x="710" y="171"/>
                  </a:lnTo>
                  <a:lnTo>
                    <a:pt x="712" y="171"/>
                  </a:lnTo>
                  <a:lnTo>
                    <a:pt x="714" y="171"/>
                  </a:lnTo>
                  <a:lnTo>
                    <a:pt x="716" y="171"/>
                  </a:lnTo>
                  <a:lnTo>
                    <a:pt x="718" y="173"/>
                  </a:lnTo>
                  <a:lnTo>
                    <a:pt x="718" y="171"/>
                  </a:lnTo>
                  <a:lnTo>
                    <a:pt x="720" y="171"/>
                  </a:lnTo>
                  <a:lnTo>
                    <a:pt x="722" y="171"/>
                  </a:lnTo>
                  <a:lnTo>
                    <a:pt x="722" y="173"/>
                  </a:lnTo>
                  <a:lnTo>
                    <a:pt x="724" y="173"/>
                  </a:lnTo>
                  <a:lnTo>
                    <a:pt x="727" y="173"/>
                  </a:lnTo>
                  <a:lnTo>
                    <a:pt x="729" y="173"/>
                  </a:lnTo>
                  <a:lnTo>
                    <a:pt x="731" y="173"/>
                  </a:lnTo>
                  <a:lnTo>
                    <a:pt x="733" y="175"/>
                  </a:lnTo>
                  <a:lnTo>
                    <a:pt x="733" y="173"/>
                  </a:lnTo>
                  <a:lnTo>
                    <a:pt x="735" y="173"/>
                  </a:lnTo>
                  <a:lnTo>
                    <a:pt x="735" y="171"/>
                  </a:lnTo>
                  <a:lnTo>
                    <a:pt x="737" y="171"/>
                  </a:lnTo>
                  <a:lnTo>
                    <a:pt x="735" y="171"/>
                  </a:lnTo>
                  <a:lnTo>
                    <a:pt x="735" y="169"/>
                  </a:lnTo>
                  <a:lnTo>
                    <a:pt x="737" y="169"/>
                  </a:lnTo>
                  <a:lnTo>
                    <a:pt x="735" y="169"/>
                  </a:lnTo>
                  <a:lnTo>
                    <a:pt x="735" y="167"/>
                  </a:lnTo>
                  <a:lnTo>
                    <a:pt x="735" y="166"/>
                  </a:lnTo>
                  <a:lnTo>
                    <a:pt x="733" y="166"/>
                  </a:lnTo>
                  <a:lnTo>
                    <a:pt x="733" y="164"/>
                  </a:lnTo>
                  <a:lnTo>
                    <a:pt x="733" y="162"/>
                  </a:lnTo>
                  <a:lnTo>
                    <a:pt x="731" y="160"/>
                  </a:lnTo>
                  <a:lnTo>
                    <a:pt x="729" y="160"/>
                  </a:lnTo>
                  <a:lnTo>
                    <a:pt x="729" y="158"/>
                  </a:lnTo>
                  <a:lnTo>
                    <a:pt x="727" y="156"/>
                  </a:lnTo>
                  <a:lnTo>
                    <a:pt x="726" y="156"/>
                  </a:lnTo>
                  <a:lnTo>
                    <a:pt x="726" y="154"/>
                  </a:lnTo>
                  <a:lnTo>
                    <a:pt x="727" y="154"/>
                  </a:lnTo>
                  <a:lnTo>
                    <a:pt x="726" y="154"/>
                  </a:lnTo>
                  <a:lnTo>
                    <a:pt x="724" y="152"/>
                  </a:lnTo>
                  <a:lnTo>
                    <a:pt x="724" y="150"/>
                  </a:lnTo>
                  <a:lnTo>
                    <a:pt x="724" y="148"/>
                  </a:lnTo>
                  <a:lnTo>
                    <a:pt x="722" y="148"/>
                  </a:lnTo>
                  <a:lnTo>
                    <a:pt x="718" y="146"/>
                  </a:lnTo>
                  <a:lnTo>
                    <a:pt x="716" y="142"/>
                  </a:lnTo>
                  <a:lnTo>
                    <a:pt x="714" y="142"/>
                  </a:lnTo>
                  <a:lnTo>
                    <a:pt x="710" y="141"/>
                  </a:lnTo>
                  <a:lnTo>
                    <a:pt x="708" y="141"/>
                  </a:lnTo>
                  <a:lnTo>
                    <a:pt x="706" y="141"/>
                  </a:lnTo>
                  <a:lnTo>
                    <a:pt x="703" y="141"/>
                  </a:lnTo>
                  <a:lnTo>
                    <a:pt x="703" y="142"/>
                  </a:lnTo>
                  <a:lnTo>
                    <a:pt x="701" y="142"/>
                  </a:lnTo>
                  <a:lnTo>
                    <a:pt x="699" y="146"/>
                  </a:lnTo>
                  <a:lnTo>
                    <a:pt x="697" y="146"/>
                  </a:lnTo>
                  <a:lnTo>
                    <a:pt x="697" y="148"/>
                  </a:lnTo>
                  <a:lnTo>
                    <a:pt x="695" y="150"/>
                  </a:lnTo>
                  <a:lnTo>
                    <a:pt x="691" y="146"/>
                  </a:lnTo>
                  <a:lnTo>
                    <a:pt x="689" y="144"/>
                  </a:lnTo>
                  <a:lnTo>
                    <a:pt x="687" y="144"/>
                  </a:lnTo>
                  <a:lnTo>
                    <a:pt x="685" y="144"/>
                  </a:lnTo>
                  <a:lnTo>
                    <a:pt x="681" y="144"/>
                  </a:lnTo>
                  <a:lnTo>
                    <a:pt x="678" y="144"/>
                  </a:lnTo>
                  <a:lnTo>
                    <a:pt x="676" y="146"/>
                  </a:lnTo>
                  <a:lnTo>
                    <a:pt x="674" y="148"/>
                  </a:lnTo>
                  <a:lnTo>
                    <a:pt x="672" y="148"/>
                  </a:lnTo>
                  <a:lnTo>
                    <a:pt x="668" y="144"/>
                  </a:lnTo>
                  <a:lnTo>
                    <a:pt x="668" y="142"/>
                  </a:lnTo>
                  <a:lnTo>
                    <a:pt x="666" y="141"/>
                  </a:lnTo>
                  <a:lnTo>
                    <a:pt x="666" y="139"/>
                  </a:lnTo>
                  <a:lnTo>
                    <a:pt x="670" y="137"/>
                  </a:lnTo>
                  <a:lnTo>
                    <a:pt x="672" y="135"/>
                  </a:lnTo>
                  <a:lnTo>
                    <a:pt x="670" y="131"/>
                  </a:lnTo>
                  <a:lnTo>
                    <a:pt x="670" y="129"/>
                  </a:lnTo>
                  <a:lnTo>
                    <a:pt x="672" y="129"/>
                  </a:lnTo>
                  <a:lnTo>
                    <a:pt x="674" y="123"/>
                  </a:lnTo>
                  <a:lnTo>
                    <a:pt x="676" y="121"/>
                  </a:lnTo>
                  <a:lnTo>
                    <a:pt x="674" y="121"/>
                  </a:lnTo>
                  <a:lnTo>
                    <a:pt x="676" y="121"/>
                  </a:lnTo>
                  <a:lnTo>
                    <a:pt x="678" y="114"/>
                  </a:lnTo>
                  <a:lnTo>
                    <a:pt x="681" y="106"/>
                  </a:lnTo>
                  <a:lnTo>
                    <a:pt x="681" y="104"/>
                  </a:lnTo>
                  <a:lnTo>
                    <a:pt x="685" y="96"/>
                  </a:lnTo>
                  <a:lnTo>
                    <a:pt x="685" y="98"/>
                  </a:lnTo>
                  <a:lnTo>
                    <a:pt x="691" y="100"/>
                  </a:lnTo>
                  <a:lnTo>
                    <a:pt x="695" y="102"/>
                  </a:lnTo>
                  <a:lnTo>
                    <a:pt x="697" y="102"/>
                  </a:lnTo>
                  <a:lnTo>
                    <a:pt x="703" y="104"/>
                  </a:lnTo>
                  <a:lnTo>
                    <a:pt x="704" y="104"/>
                  </a:lnTo>
                  <a:lnTo>
                    <a:pt x="706" y="102"/>
                  </a:lnTo>
                  <a:lnTo>
                    <a:pt x="708" y="102"/>
                  </a:lnTo>
                  <a:lnTo>
                    <a:pt x="708" y="100"/>
                  </a:lnTo>
                  <a:lnTo>
                    <a:pt x="710" y="100"/>
                  </a:lnTo>
                  <a:lnTo>
                    <a:pt x="710" y="98"/>
                  </a:lnTo>
                  <a:lnTo>
                    <a:pt x="712" y="98"/>
                  </a:lnTo>
                  <a:lnTo>
                    <a:pt x="712" y="96"/>
                  </a:lnTo>
                  <a:lnTo>
                    <a:pt x="714" y="96"/>
                  </a:lnTo>
                  <a:lnTo>
                    <a:pt x="714" y="94"/>
                  </a:lnTo>
                  <a:lnTo>
                    <a:pt x="716" y="94"/>
                  </a:lnTo>
                  <a:lnTo>
                    <a:pt x="718" y="94"/>
                  </a:lnTo>
                  <a:lnTo>
                    <a:pt x="720" y="93"/>
                  </a:lnTo>
                  <a:lnTo>
                    <a:pt x="722" y="93"/>
                  </a:lnTo>
                  <a:lnTo>
                    <a:pt x="724" y="93"/>
                  </a:lnTo>
                  <a:lnTo>
                    <a:pt x="726" y="93"/>
                  </a:lnTo>
                  <a:lnTo>
                    <a:pt x="726" y="91"/>
                  </a:lnTo>
                  <a:lnTo>
                    <a:pt x="727" y="91"/>
                  </a:lnTo>
                  <a:lnTo>
                    <a:pt x="727" y="89"/>
                  </a:lnTo>
                  <a:lnTo>
                    <a:pt x="727" y="87"/>
                  </a:lnTo>
                  <a:lnTo>
                    <a:pt x="727" y="85"/>
                  </a:lnTo>
                  <a:lnTo>
                    <a:pt x="726" y="85"/>
                  </a:lnTo>
                  <a:lnTo>
                    <a:pt x="726" y="83"/>
                  </a:lnTo>
                  <a:lnTo>
                    <a:pt x="724" y="83"/>
                  </a:lnTo>
                  <a:lnTo>
                    <a:pt x="726" y="83"/>
                  </a:lnTo>
                  <a:lnTo>
                    <a:pt x="726" y="81"/>
                  </a:lnTo>
                  <a:lnTo>
                    <a:pt x="726" y="79"/>
                  </a:lnTo>
                  <a:lnTo>
                    <a:pt x="726" y="77"/>
                  </a:lnTo>
                  <a:lnTo>
                    <a:pt x="727" y="77"/>
                  </a:lnTo>
                  <a:lnTo>
                    <a:pt x="727" y="75"/>
                  </a:lnTo>
                  <a:lnTo>
                    <a:pt x="729" y="75"/>
                  </a:lnTo>
                  <a:lnTo>
                    <a:pt x="729" y="73"/>
                  </a:lnTo>
                  <a:lnTo>
                    <a:pt x="729" y="71"/>
                  </a:lnTo>
                  <a:lnTo>
                    <a:pt x="729" y="70"/>
                  </a:lnTo>
                  <a:lnTo>
                    <a:pt x="731" y="70"/>
                  </a:lnTo>
                  <a:lnTo>
                    <a:pt x="731" y="68"/>
                  </a:lnTo>
                  <a:lnTo>
                    <a:pt x="733" y="68"/>
                  </a:lnTo>
                  <a:lnTo>
                    <a:pt x="733" y="66"/>
                  </a:lnTo>
                  <a:lnTo>
                    <a:pt x="733" y="64"/>
                  </a:lnTo>
                  <a:lnTo>
                    <a:pt x="735" y="64"/>
                  </a:lnTo>
                  <a:lnTo>
                    <a:pt x="733" y="62"/>
                  </a:lnTo>
                  <a:lnTo>
                    <a:pt x="735" y="62"/>
                  </a:lnTo>
                  <a:lnTo>
                    <a:pt x="735" y="60"/>
                  </a:lnTo>
                  <a:lnTo>
                    <a:pt x="737" y="60"/>
                  </a:lnTo>
                  <a:lnTo>
                    <a:pt x="737" y="58"/>
                  </a:lnTo>
                  <a:lnTo>
                    <a:pt x="735" y="58"/>
                  </a:lnTo>
                  <a:lnTo>
                    <a:pt x="737" y="58"/>
                  </a:lnTo>
                  <a:lnTo>
                    <a:pt x="737" y="56"/>
                  </a:lnTo>
                  <a:lnTo>
                    <a:pt x="737" y="54"/>
                  </a:lnTo>
                  <a:lnTo>
                    <a:pt x="739" y="54"/>
                  </a:lnTo>
                  <a:lnTo>
                    <a:pt x="739" y="52"/>
                  </a:lnTo>
                  <a:lnTo>
                    <a:pt x="739" y="50"/>
                  </a:lnTo>
                  <a:lnTo>
                    <a:pt x="741" y="50"/>
                  </a:lnTo>
                  <a:lnTo>
                    <a:pt x="743" y="48"/>
                  </a:lnTo>
                  <a:lnTo>
                    <a:pt x="743" y="47"/>
                  </a:lnTo>
                  <a:lnTo>
                    <a:pt x="745" y="47"/>
                  </a:lnTo>
                  <a:lnTo>
                    <a:pt x="745" y="45"/>
                  </a:lnTo>
                  <a:lnTo>
                    <a:pt x="747" y="45"/>
                  </a:lnTo>
                  <a:lnTo>
                    <a:pt x="749" y="45"/>
                  </a:lnTo>
                  <a:lnTo>
                    <a:pt x="749" y="43"/>
                  </a:lnTo>
                  <a:lnTo>
                    <a:pt x="749" y="41"/>
                  </a:lnTo>
                  <a:lnTo>
                    <a:pt x="751" y="41"/>
                  </a:lnTo>
                  <a:lnTo>
                    <a:pt x="751" y="39"/>
                  </a:lnTo>
                  <a:lnTo>
                    <a:pt x="751" y="37"/>
                  </a:lnTo>
                  <a:lnTo>
                    <a:pt x="749" y="35"/>
                  </a:lnTo>
                  <a:lnTo>
                    <a:pt x="749" y="33"/>
                  </a:lnTo>
                  <a:lnTo>
                    <a:pt x="749" y="31"/>
                  </a:lnTo>
                  <a:lnTo>
                    <a:pt x="749" y="29"/>
                  </a:lnTo>
                  <a:lnTo>
                    <a:pt x="749" y="27"/>
                  </a:lnTo>
                  <a:lnTo>
                    <a:pt x="747" y="27"/>
                  </a:lnTo>
                  <a:lnTo>
                    <a:pt x="745" y="25"/>
                  </a:lnTo>
                  <a:lnTo>
                    <a:pt x="743" y="25"/>
                  </a:lnTo>
                  <a:lnTo>
                    <a:pt x="741" y="27"/>
                  </a:lnTo>
                  <a:lnTo>
                    <a:pt x="739" y="27"/>
                  </a:lnTo>
                  <a:lnTo>
                    <a:pt x="739" y="25"/>
                  </a:lnTo>
                  <a:lnTo>
                    <a:pt x="739" y="23"/>
                  </a:lnTo>
                  <a:lnTo>
                    <a:pt x="739" y="22"/>
                  </a:lnTo>
                  <a:lnTo>
                    <a:pt x="741" y="22"/>
                  </a:lnTo>
                  <a:lnTo>
                    <a:pt x="741" y="20"/>
                  </a:lnTo>
                  <a:lnTo>
                    <a:pt x="743" y="20"/>
                  </a:lnTo>
                  <a:lnTo>
                    <a:pt x="743" y="18"/>
                  </a:lnTo>
                  <a:lnTo>
                    <a:pt x="745" y="18"/>
                  </a:lnTo>
                  <a:lnTo>
                    <a:pt x="745" y="16"/>
                  </a:lnTo>
                  <a:lnTo>
                    <a:pt x="747" y="14"/>
                  </a:lnTo>
                  <a:lnTo>
                    <a:pt x="749" y="12"/>
                  </a:lnTo>
                  <a:lnTo>
                    <a:pt x="751" y="10"/>
                  </a:lnTo>
                  <a:lnTo>
                    <a:pt x="751" y="8"/>
                  </a:lnTo>
                  <a:lnTo>
                    <a:pt x="752" y="8"/>
                  </a:lnTo>
                  <a:lnTo>
                    <a:pt x="754" y="8"/>
                  </a:lnTo>
                  <a:lnTo>
                    <a:pt x="756" y="8"/>
                  </a:lnTo>
                  <a:lnTo>
                    <a:pt x="758" y="8"/>
                  </a:lnTo>
                  <a:lnTo>
                    <a:pt x="760" y="8"/>
                  </a:lnTo>
                  <a:lnTo>
                    <a:pt x="762" y="8"/>
                  </a:lnTo>
                  <a:lnTo>
                    <a:pt x="764" y="6"/>
                  </a:lnTo>
                  <a:lnTo>
                    <a:pt x="768" y="4"/>
                  </a:lnTo>
                  <a:lnTo>
                    <a:pt x="770" y="4"/>
                  </a:lnTo>
                  <a:lnTo>
                    <a:pt x="772" y="4"/>
                  </a:lnTo>
                  <a:lnTo>
                    <a:pt x="774" y="4"/>
                  </a:lnTo>
                  <a:lnTo>
                    <a:pt x="774" y="2"/>
                  </a:lnTo>
                  <a:lnTo>
                    <a:pt x="775" y="2"/>
                  </a:lnTo>
                  <a:lnTo>
                    <a:pt x="775" y="4"/>
                  </a:lnTo>
                  <a:lnTo>
                    <a:pt x="777" y="4"/>
                  </a:lnTo>
                  <a:lnTo>
                    <a:pt x="783" y="4"/>
                  </a:lnTo>
                  <a:lnTo>
                    <a:pt x="785" y="2"/>
                  </a:lnTo>
                  <a:lnTo>
                    <a:pt x="787" y="2"/>
                  </a:lnTo>
                  <a:lnTo>
                    <a:pt x="789" y="2"/>
                  </a:lnTo>
                  <a:lnTo>
                    <a:pt x="789" y="0"/>
                  </a:lnTo>
                  <a:lnTo>
                    <a:pt x="791" y="0"/>
                  </a:lnTo>
                  <a:lnTo>
                    <a:pt x="791" y="2"/>
                  </a:lnTo>
                  <a:lnTo>
                    <a:pt x="793"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48"/>
            <p:cNvSpPr>
              <a:spLocks noEditPoints="1"/>
            </p:cNvSpPr>
            <p:nvPr/>
          </p:nvSpPr>
          <p:spPr bwMode="auto">
            <a:xfrm>
              <a:off x="4810125" y="4560888"/>
              <a:ext cx="155575" cy="161925"/>
            </a:xfrm>
            <a:custGeom>
              <a:avLst/>
              <a:gdLst>
                <a:gd name="T0" fmla="*/ 87 w 98"/>
                <a:gd name="T1" fmla="*/ 88 h 102"/>
                <a:gd name="T2" fmla="*/ 39 w 98"/>
                <a:gd name="T3" fmla="*/ 4 h 102"/>
                <a:gd name="T4" fmla="*/ 39 w 98"/>
                <a:gd name="T5" fmla="*/ 8 h 102"/>
                <a:gd name="T6" fmla="*/ 46 w 98"/>
                <a:gd name="T7" fmla="*/ 4 h 102"/>
                <a:gd name="T8" fmla="*/ 54 w 98"/>
                <a:gd name="T9" fmla="*/ 6 h 102"/>
                <a:gd name="T10" fmla="*/ 60 w 98"/>
                <a:gd name="T11" fmla="*/ 10 h 102"/>
                <a:gd name="T12" fmla="*/ 64 w 98"/>
                <a:gd name="T13" fmla="*/ 16 h 102"/>
                <a:gd name="T14" fmla="*/ 69 w 98"/>
                <a:gd name="T15" fmla="*/ 17 h 102"/>
                <a:gd name="T16" fmla="*/ 75 w 98"/>
                <a:gd name="T17" fmla="*/ 14 h 102"/>
                <a:gd name="T18" fmla="*/ 85 w 98"/>
                <a:gd name="T19" fmla="*/ 14 h 102"/>
                <a:gd name="T20" fmla="*/ 89 w 98"/>
                <a:gd name="T21" fmla="*/ 16 h 102"/>
                <a:gd name="T22" fmla="*/ 94 w 98"/>
                <a:gd name="T23" fmla="*/ 19 h 102"/>
                <a:gd name="T24" fmla="*/ 96 w 98"/>
                <a:gd name="T25" fmla="*/ 23 h 102"/>
                <a:gd name="T26" fmla="*/ 96 w 98"/>
                <a:gd name="T27" fmla="*/ 29 h 102"/>
                <a:gd name="T28" fmla="*/ 96 w 98"/>
                <a:gd name="T29" fmla="*/ 42 h 102"/>
                <a:gd name="T30" fmla="*/ 91 w 98"/>
                <a:gd name="T31" fmla="*/ 50 h 102"/>
                <a:gd name="T32" fmla="*/ 87 w 98"/>
                <a:gd name="T33" fmla="*/ 64 h 102"/>
                <a:gd name="T34" fmla="*/ 89 w 98"/>
                <a:gd name="T35" fmla="*/ 75 h 102"/>
                <a:gd name="T36" fmla="*/ 92 w 98"/>
                <a:gd name="T37" fmla="*/ 81 h 102"/>
                <a:gd name="T38" fmla="*/ 94 w 98"/>
                <a:gd name="T39" fmla="*/ 88 h 102"/>
                <a:gd name="T40" fmla="*/ 89 w 98"/>
                <a:gd name="T41" fmla="*/ 88 h 102"/>
                <a:gd name="T42" fmla="*/ 87 w 98"/>
                <a:gd name="T43" fmla="*/ 87 h 102"/>
                <a:gd name="T44" fmla="*/ 81 w 98"/>
                <a:gd name="T45" fmla="*/ 88 h 102"/>
                <a:gd name="T46" fmla="*/ 77 w 98"/>
                <a:gd name="T47" fmla="*/ 87 h 102"/>
                <a:gd name="T48" fmla="*/ 77 w 98"/>
                <a:gd name="T49" fmla="*/ 87 h 102"/>
                <a:gd name="T50" fmla="*/ 71 w 98"/>
                <a:gd name="T51" fmla="*/ 87 h 102"/>
                <a:gd name="T52" fmla="*/ 64 w 98"/>
                <a:gd name="T53" fmla="*/ 87 h 102"/>
                <a:gd name="T54" fmla="*/ 64 w 98"/>
                <a:gd name="T55" fmla="*/ 88 h 102"/>
                <a:gd name="T56" fmla="*/ 69 w 98"/>
                <a:gd name="T57" fmla="*/ 87 h 102"/>
                <a:gd name="T58" fmla="*/ 71 w 98"/>
                <a:gd name="T59" fmla="*/ 87 h 102"/>
                <a:gd name="T60" fmla="*/ 62 w 98"/>
                <a:gd name="T61" fmla="*/ 88 h 102"/>
                <a:gd name="T62" fmla="*/ 52 w 98"/>
                <a:gd name="T63" fmla="*/ 88 h 102"/>
                <a:gd name="T64" fmla="*/ 58 w 98"/>
                <a:gd name="T65" fmla="*/ 88 h 102"/>
                <a:gd name="T66" fmla="*/ 43 w 98"/>
                <a:gd name="T67" fmla="*/ 92 h 102"/>
                <a:gd name="T68" fmla="*/ 33 w 98"/>
                <a:gd name="T69" fmla="*/ 96 h 102"/>
                <a:gd name="T70" fmla="*/ 23 w 98"/>
                <a:gd name="T71" fmla="*/ 100 h 102"/>
                <a:gd name="T72" fmla="*/ 18 w 98"/>
                <a:gd name="T73" fmla="*/ 96 h 102"/>
                <a:gd name="T74" fmla="*/ 20 w 98"/>
                <a:gd name="T75" fmla="*/ 88 h 102"/>
                <a:gd name="T76" fmla="*/ 20 w 98"/>
                <a:gd name="T77" fmla="*/ 83 h 102"/>
                <a:gd name="T78" fmla="*/ 20 w 98"/>
                <a:gd name="T79" fmla="*/ 79 h 102"/>
                <a:gd name="T80" fmla="*/ 18 w 98"/>
                <a:gd name="T81" fmla="*/ 79 h 102"/>
                <a:gd name="T82" fmla="*/ 14 w 98"/>
                <a:gd name="T83" fmla="*/ 73 h 102"/>
                <a:gd name="T84" fmla="*/ 6 w 98"/>
                <a:gd name="T85" fmla="*/ 71 h 102"/>
                <a:gd name="T86" fmla="*/ 2 w 98"/>
                <a:gd name="T87" fmla="*/ 69 h 102"/>
                <a:gd name="T88" fmla="*/ 4 w 98"/>
                <a:gd name="T89" fmla="*/ 65 h 102"/>
                <a:gd name="T90" fmla="*/ 6 w 98"/>
                <a:gd name="T91" fmla="*/ 56 h 102"/>
                <a:gd name="T92" fmla="*/ 8 w 98"/>
                <a:gd name="T93" fmla="*/ 50 h 102"/>
                <a:gd name="T94" fmla="*/ 8 w 98"/>
                <a:gd name="T95" fmla="*/ 44 h 102"/>
                <a:gd name="T96" fmla="*/ 10 w 98"/>
                <a:gd name="T97" fmla="*/ 40 h 102"/>
                <a:gd name="T98" fmla="*/ 8 w 98"/>
                <a:gd name="T99" fmla="*/ 39 h 102"/>
                <a:gd name="T100" fmla="*/ 10 w 98"/>
                <a:gd name="T101" fmla="*/ 35 h 102"/>
                <a:gd name="T102" fmla="*/ 16 w 98"/>
                <a:gd name="T103" fmla="*/ 35 h 102"/>
                <a:gd name="T104" fmla="*/ 12 w 98"/>
                <a:gd name="T105" fmla="*/ 29 h 102"/>
                <a:gd name="T106" fmla="*/ 14 w 98"/>
                <a:gd name="T107" fmla="*/ 25 h 102"/>
                <a:gd name="T108" fmla="*/ 12 w 98"/>
                <a:gd name="T109" fmla="*/ 21 h 102"/>
                <a:gd name="T110" fmla="*/ 8 w 98"/>
                <a:gd name="T111" fmla="*/ 14 h 102"/>
                <a:gd name="T112" fmla="*/ 14 w 98"/>
                <a:gd name="T113" fmla="*/ 8 h 102"/>
                <a:gd name="T114" fmla="*/ 16 w 98"/>
                <a:gd name="T115" fmla="*/ 4 h 102"/>
                <a:gd name="T116" fmla="*/ 21 w 98"/>
                <a:gd name="T117" fmla="*/ 8 h 102"/>
                <a:gd name="T118" fmla="*/ 27 w 98"/>
                <a:gd name="T119" fmla="*/ 6 h 102"/>
                <a:gd name="T120" fmla="*/ 31 w 98"/>
                <a:gd name="T121" fmla="*/ 4 h 102"/>
                <a:gd name="T122" fmla="*/ 35 w 98"/>
                <a:gd name="T123" fmla="*/ 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 h="102">
                  <a:moveTo>
                    <a:pt x="87" y="88"/>
                  </a:moveTo>
                  <a:lnTo>
                    <a:pt x="89" y="88"/>
                  </a:lnTo>
                  <a:lnTo>
                    <a:pt x="89" y="90"/>
                  </a:lnTo>
                  <a:lnTo>
                    <a:pt x="87" y="90"/>
                  </a:lnTo>
                  <a:lnTo>
                    <a:pt x="87" y="88"/>
                  </a:lnTo>
                  <a:close/>
                  <a:moveTo>
                    <a:pt x="39" y="0"/>
                  </a:moveTo>
                  <a:lnTo>
                    <a:pt x="39" y="2"/>
                  </a:lnTo>
                  <a:lnTo>
                    <a:pt x="39" y="4"/>
                  </a:lnTo>
                  <a:lnTo>
                    <a:pt x="41" y="4"/>
                  </a:lnTo>
                  <a:lnTo>
                    <a:pt x="39" y="4"/>
                  </a:lnTo>
                  <a:lnTo>
                    <a:pt x="41" y="4"/>
                  </a:lnTo>
                  <a:lnTo>
                    <a:pt x="39" y="6"/>
                  </a:lnTo>
                  <a:lnTo>
                    <a:pt x="41" y="6"/>
                  </a:lnTo>
                  <a:lnTo>
                    <a:pt x="39" y="6"/>
                  </a:lnTo>
                  <a:lnTo>
                    <a:pt x="39" y="8"/>
                  </a:lnTo>
                  <a:lnTo>
                    <a:pt x="41" y="8"/>
                  </a:lnTo>
                  <a:lnTo>
                    <a:pt x="43" y="8"/>
                  </a:lnTo>
                  <a:lnTo>
                    <a:pt x="43" y="6"/>
                  </a:lnTo>
                  <a:lnTo>
                    <a:pt x="44" y="6"/>
                  </a:lnTo>
                  <a:lnTo>
                    <a:pt x="46" y="4"/>
                  </a:lnTo>
                  <a:lnTo>
                    <a:pt x="48" y="4"/>
                  </a:lnTo>
                  <a:lnTo>
                    <a:pt x="50" y="4"/>
                  </a:lnTo>
                  <a:lnTo>
                    <a:pt x="50" y="6"/>
                  </a:lnTo>
                  <a:lnTo>
                    <a:pt x="52" y="6"/>
                  </a:lnTo>
                  <a:lnTo>
                    <a:pt x="54" y="6"/>
                  </a:lnTo>
                  <a:lnTo>
                    <a:pt x="56" y="6"/>
                  </a:lnTo>
                  <a:lnTo>
                    <a:pt x="56" y="8"/>
                  </a:lnTo>
                  <a:lnTo>
                    <a:pt x="58" y="8"/>
                  </a:lnTo>
                  <a:lnTo>
                    <a:pt x="58" y="10"/>
                  </a:lnTo>
                  <a:lnTo>
                    <a:pt x="60" y="10"/>
                  </a:lnTo>
                  <a:lnTo>
                    <a:pt x="60" y="12"/>
                  </a:lnTo>
                  <a:lnTo>
                    <a:pt x="60" y="14"/>
                  </a:lnTo>
                  <a:lnTo>
                    <a:pt x="62" y="14"/>
                  </a:lnTo>
                  <a:lnTo>
                    <a:pt x="62" y="16"/>
                  </a:lnTo>
                  <a:lnTo>
                    <a:pt x="64" y="16"/>
                  </a:lnTo>
                  <a:lnTo>
                    <a:pt x="66" y="16"/>
                  </a:lnTo>
                  <a:lnTo>
                    <a:pt x="68" y="16"/>
                  </a:lnTo>
                  <a:lnTo>
                    <a:pt x="66" y="16"/>
                  </a:lnTo>
                  <a:lnTo>
                    <a:pt x="68" y="17"/>
                  </a:lnTo>
                  <a:lnTo>
                    <a:pt x="69" y="17"/>
                  </a:lnTo>
                  <a:lnTo>
                    <a:pt x="69" y="16"/>
                  </a:lnTo>
                  <a:lnTo>
                    <a:pt x="71" y="16"/>
                  </a:lnTo>
                  <a:lnTo>
                    <a:pt x="71" y="14"/>
                  </a:lnTo>
                  <a:lnTo>
                    <a:pt x="73" y="14"/>
                  </a:lnTo>
                  <a:lnTo>
                    <a:pt x="75" y="14"/>
                  </a:lnTo>
                  <a:lnTo>
                    <a:pt x="77" y="14"/>
                  </a:lnTo>
                  <a:lnTo>
                    <a:pt x="79" y="12"/>
                  </a:lnTo>
                  <a:lnTo>
                    <a:pt x="81" y="12"/>
                  </a:lnTo>
                  <a:lnTo>
                    <a:pt x="85" y="12"/>
                  </a:lnTo>
                  <a:lnTo>
                    <a:pt x="85" y="14"/>
                  </a:lnTo>
                  <a:lnTo>
                    <a:pt x="87" y="14"/>
                  </a:lnTo>
                  <a:lnTo>
                    <a:pt x="87" y="12"/>
                  </a:lnTo>
                  <a:lnTo>
                    <a:pt x="87" y="14"/>
                  </a:lnTo>
                  <a:lnTo>
                    <a:pt x="89" y="14"/>
                  </a:lnTo>
                  <a:lnTo>
                    <a:pt x="89" y="16"/>
                  </a:lnTo>
                  <a:lnTo>
                    <a:pt x="91" y="16"/>
                  </a:lnTo>
                  <a:lnTo>
                    <a:pt x="91" y="17"/>
                  </a:lnTo>
                  <a:lnTo>
                    <a:pt x="92" y="19"/>
                  </a:lnTo>
                  <a:lnTo>
                    <a:pt x="94" y="21"/>
                  </a:lnTo>
                  <a:lnTo>
                    <a:pt x="94" y="19"/>
                  </a:lnTo>
                  <a:lnTo>
                    <a:pt x="96" y="19"/>
                  </a:lnTo>
                  <a:lnTo>
                    <a:pt x="96" y="21"/>
                  </a:lnTo>
                  <a:lnTo>
                    <a:pt x="94" y="21"/>
                  </a:lnTo>
                  <a:lnTo>
                    <a:pt x="94" y="23"/>
                  </a:lnTo>
                  <a:lnTo>
                    <a:pt x="96" y="23"/>
                  </a:lnTo>
                  <a:lnTo>
                    <a:pt x="94" y="23"/>
                  </a:lnTo>
                  <a:lnTo>
                    <a:pt x="94" y="25"/>
                  </a:lnTo>
                  <a:lnTo>
                    <a:pt x="94" y="27"/>
                  </a:lnTo>
                  <a:lnTo>
                    <a:pt x="96" y="27"/>
                  </a:lnTo>
                  <a:lnTo>
                    <a:pt x="96" y="29"/>
                  </a:lnTo>
                  <a:lnTo>
                    <a:pt x="96" y="31"/>
                  </a:lnTo>
                  <a:lnTo>
                    <a:pt x="98" y="35"/>
                  </a:lnTo>
                  <a:lnTo>
                    <a:pt x="98" y="40"/>
                  </a:lnTo>
                  <a:lnTo>
                    <a:pt x="96" y="40"/>
                  </a:lnTo>
                  <a:lnTo>
                    <a:pt x="96" y="42"/>
                  </a:lnTo>
                  <a:lnTo>
                    <a:pt x="94" y="44"/>
                  </a:lnTo>
                  <a:lnTo>
                    <a:pt x="94" y="46"/>
                  </a:lnTo>
                  <a:lnTo>
                    <a:pt x="92" y="46"/>
                  </a:lnTo>
                  <a:lnTo>
                    <a:pt x="92" y="50"/>
                  </a:lnTo>
                  <a:lnTo>
                    <a:pt x="91" y="50"/>
                  </a:lnTo>
                  <a:lnTo>
                    <a:pt x="91" y="56"/>
                  </a:lnTo>
                  <a:lnTo>
                    <a:pt x="91" y="58"/>
                  </a:lnTo>
                  <a:lnTo>
                    <a:pt x="89" y="58"/>
                  </a:lnTo>
                  <a:lnTo>
                    <a:pt x="87" y="62"/>
                  </a:lnTo>
                  <a:lnTo>
                    <a:pt x="87" y="64"/>
                  </a:lnTo>
                  <a:lnTo>
                    <a:pt x="87" y="65"/>
                  </a:lnTo>
                  <a:lnTo>
                    <a:pt x="87" y="71"/>
                  </a:lnTo>
                  <a:lnTo>
                    <a:pt x="89" y="71"/>
                  </a:lnTo>
                  <a:lnTo>
                    <a:pt x="89" y="73"/>
                  </a:lnTo>
                  <a:lnTo>
                    <a:pt x="89" y="75"/>
                  </a:lnTo>
                  <a:lnTo>
                    <a:pt x="89" y="77"/>
                  </a:lnTo>
                  <a:lnTo>
                    <a:pt x="91" y="77"/>
                  </a:lnTo>
                  <a:lnTo>
                    <a:pt x="91" y="79"/>
                  </a:lnTo>
                  <a:lnTo>
                    <a:pt x="91" y="81"/>
                  </a:lnTo>
                  <a:lnTo>
                    <a:pt x="92" y="81"/>
                  </a:lnTo>
                  <a:lnTo>
                    <a:pt x="94" y="81"/>
                  </a:lnTo>
                  <a:lnTo>
                    <a:pt x="94" y="83"/>
                  </a:lnTo>
                  <a:lnTo>
                    <a:pt x="94" y="85"/>
                  </a:lnTo>
                  <a:lnTo>
                    <a:pt x="94" y="87"/>
                  </a:lnTo>
                  <a:lnTo>
                    <a:pt x="94" y="88"/>
                  </a:lnTo>
                  <a:lnTo>
                    <a:pt x="92" y="88"/>
                  </a:lnTo>
                  <a:lnTo>
                    <a:pt x="91" y="88"/>
                  </a:lnTo>
                  <a:lnTo>
                    <a:pt x="91" y="90"/>
                  </a:lnTo>
                  <a:lnTo>
                    <a:pt x="91" y="88"/>
                  </a:lnTo>
                  <a:lnTo>
                    <a:pt x="89" y="88"/>
                  </a:lnTo>
                  <a:lnTo>
                    <a:pt x="87" y="88"/>
                  </a:lnTo>
                  <a:lnTo>
                    <a:pt x="89" y="87"/>
                  </a:lnTo>
                  <a:lnTo>
                    <a:pt x="89" y="85"/>
                  </a:lnTo>
                  <a:lnTo>
                    <a:pt x="89" y="87"/>
                  </a:lnTo>
                  <a:lnTo>
                    <a:pt x="87" y="87"/>
                  </a:lnTo>
                  <a:lnTo>
                    <a:pt x="87" y="88"/>
                  </a:lnTo>
                  <a:lnTo>
                    <a:pt x="85" y="88"/>
                  </a:lnTo>
                  <a:lnTo>
                    <a:pt x="87" y="88"/>
                  </a:lnTo>
                  <a:lnTo>
                    <a:pt x="85" y="90"/>
                  </a:lnTo>
                  <a:lnTo>
                    <a:pt x="81" y="88"/>
                  </a:lnTo>
                  <a:lnTo>
                    <a:pt x="79" y="88"/>
                  </a:lnTo>
                  <a:lnTo>
                    <a:pt x="77" y="88"/>
                  </a:lnTo>
                  <a:lnTo>
                    <a:pt x="75" y="88"/>
                  </a:lnTo>
                  <a:lnTo>
                    <a:pt x="75" y="87"/>
                  </a:lnTo>
                  <a:lnTo>
                    <a:pt x="77" y="87"/>
                  </a:lnTo>
                  <a:lnTo>
                    <a:pt x="79" y="88"/>
                  </a:lnTo>
                  <a:lnTo>
                    <a:pt x="79" y="87"/>
                  </a:lnTo>
                  <a:lnTo>
                    <a:pt x="79" y="85"/>
                  </a:lnTo>
                  <a:lnTo>
                    <a:pt x="77" y="85"/>
                  </a:lnTo>
                  <a:lnTo>
                    <a:pt x="77" y="87"/>
                  </a:lnTo>
                  <a:lnTo>
                    <a:pt x="79" y="87"/>
                  </a:lnTo>
                  <a:lnTo>
                    <a:pt x="77" y="87"/>
                  </a:lnTo>
                  <a:lnTo>
                    <a:pt x="75" y="87"/>
                  </a:lnTo>
                  <a:lnTo>
                    <a:pt x="73" y="87"/>
                  </a:lnTo>
                  <a:lnTo>
                    <a:pt x="71" y="87"/>
                  </a:lnTo>
                  <a:lnTo>
                    <a:pt x="69" y="87"/>
                  </a:lnTo>
                  <a:lnTo>
                    <a:pt x="68" y="87"/>
                  </a:lnTo>
                  <a:lnTo>
                    <a:pt x="66" y="87"/>
                  </a:lnTo>
                  <a:lnTo>
                    <a:pt x="66" y="88"/>
                  </a:lnTo>
                  <a:lnTo>
                    <a:pt x="64" y="87"/>
                  </a:lnTo>
                  <a:lnTo>
                    <a:pt x="64" y="88"/>
                  </a:lnTo>
                  <a:lnTo>
                    <a:pt x="64" y="87"/>
                  </a:lnTo>
                  <a:lnTo>
                    <a:pt x="62" y="87"/>
                  </a:lnTo>
                  <a:lnTo>
                    <a:pt x="64" y="87"/>
                  </a:lnTo>
                  <a:lnTo>
                    <a:pt x="64" y="88"/>
                  </a:lnTo>
                  <a:lnTo>
                    <a:pt x="62" y="88"/>
                  </a:lnTo>
                  <a:lnTo>
                    <a:pt x="64" y="88"/>
                  </a:lnTo>
                  <a:lnTo>
                    <a:pt x="66" y="88"/>
                  </a:lnTo>
                  <a:lnTo>
                    <a:pt x="68" y="88"/>
                  </a:lnTo>
                  <a:lnTo>
                    <a:pt x="69" y="87"/>
                  </a:lnTo>
                  <a:lnTo>
                    <a:pt x="69" y="88"/>
                  </a:lnTo>
                  <a:lnTo>
                    <a:pt x="69" y="87"/>
                  </a:lnTo>
                  <a:lnTo>
                    <a:pt x="69" y="88"/>
                  </a:lnTo>
                  <a:lnTo>
                    <a:pt x="69" y="87"/>
                  </a:lnTo>
                  <a:lnTo>
                    <a:pt x="71" y="87"/>
                  </a:lnTo>
                  <a:lnTo>
                    <a:pt x="73" y="87"/>
                  </a:lnTo>
                  <a:lnTo>
                    <a:pt x="75" y="88"/>
                  </a:lnTo>
                  <a:lnTo>
                    <a:pt x="69" y="88"/>
                  </a:lnTo>
                  <a:lnTo>
                    <a:pt x="66" y="88"/>
                  </a:lnTo>
                  <a:lnTo>
                    <a:pt x="62" y="88"/>
                  </a:lnTo>
                  <a:lnTo>
                    <a:pt x="60" y="88"/>
                  </a:lnTo>
                  <a:lnTo>
                    <a:pt x="58" y="88"/>
                  </a:lnTo>
                  <a:lnTo>
                    <a:pt x="56" y="88"/>
                  </a:lnTo>
                  <a:lnTo>
                    <a:pt x="54" y="88"/>
                  </a:lnTo>
                  <a:lnTo>
                    <a:pt x="52" y="88"/>
                  </a:lnTo>
                  <a:lnTo>
                    <a:pt x="52" y="90"/>
                  </a:lnTo>
                  <a:lnTo>
                    <a:pt x="54" y="90"/>
                  </a:lnTo>
                  <a:lnTo>
                    <a:pt x="54" y="88"/>
                  </a:lnTo>
                  <a:lnTo>
                    <a:pt x="56" y="88"/>
                  </a:lnTo>
                  <a:lnTo>
                    <a:pt x="58" y="88"/>
                  </a:lnTo>
                  <a:lnTo>
                    <a:pt x="54" y="90"/>
                  </a:lnTo>
                  <a:lnTo>
                    <a:pt x="50" y="90"/>
                  </a:lnTo>
                  <a:lnTo>
                    <a:pt x="48" y="90"/>
                  </a:lnTo>
                  <a:lnTo>
                    <a:pt x="44" y="90"/>
                  </a:lnTo>
                  <a:lnTo>
                    <a:pt x="43" y="92"/>
                  </a:lnTo>
                  <a:lnTo>
                    <a:pt x="41" y="92"/>
                  </a:lnTo>
                  <a:lnTo>
                    <a:pt x="37" y="94"/>
                  </a:lnTo>
                  <a:lnTo>
                    <a:pt x="35" y="94"/>
                  </a:lnTo>
                  <a:lnTo>
                    <a:pt x="33" y="94"/>
                  </a:lnTo>
                  <a:lnTo>
                    <a:pt x="33" y="96"/>
                  </a:lnTo>
                  <a:lnTo>
                    <a:pt x="31" y="96"/>
                  </a:lnTo>
                  <a:lnTo>
                    <a:pt x="29" y="96"/>
                  </a:lnTo>
                  <a:lnTo>
                    <a:pt x="27" y="98"/>
                  </a:lnTo>
                  <a:lnTo>
                    <a:pt x="25" y="98"/>
                  </a:lnTo>
                  <a:lnTo>
                    <a:pt x="23" y="100"/>
                  </a:lnTo>
                  <a:lnTo>
                    <a:pt x="21" y="100"/>
                  </a:lnTo>
                  <a:lnTo>
                    <a:pt x="20" y="102"/>
                  </a:lnTo>
                  <a:lnTo>
                    <a:pt x="18" y="102"/>
                  </a:lnTo>
                  <a:lnTo>
                    <a:pt x="18" y="100"/>
                  </a:lnTo>
                  <a:lnTo>
                    <a:pt x="18" y="96"/>
                  </a:lnTo>
                  <a:lnTo>
                    <a:pt x="18" y="94"/>
                  </a:lnTo>
                  <a:lnTo>
                    <a:pt x="18" y="92"/>
                  </a:lnTo>
                  <a:lnTo>
                    <a:pt x="18" y="90"/>
                  </a:lnTo>
                  <a:lnTo>
                    <a:pt x="20" y="90"/>
                  </a:lnTo>
                  <a:lnTo>
                    <a:pt x="20" y="88"/>
                  </a:lnTo>
                  <a:lnTo>
                    <a:pt x="20" y="87"/>
                  </a:lnTo>
                  <a:lnTo>
                    <a:pt x="21" y="87"/>
                  </a:lnTo>
                  <a:lnTo>
                    <a:pt x="21" y="85"/>
                  </a:lnTo>
                  <a:lnTo>
                    <a:pt x="20" y="85"/>
                  </a:lnTo>
                  <a:lnTo>
                    <a:pt x="20" y="83"/>
                  </a:lnTo>
                  <a:lnTo>
                    <a:pt x="21" y="83"/>
                  </a:lnTo>
                  <a:lnTo>
                    <a:pt x="20" y="83"/>
                  </a:lnTo>
                  <a:lnTo>
                    <a:pt x="21" y="83"/>
                  </a:lnTo>
                  <a:lnTo>
                    <a:pt x="20" y="81"/>
                  </a:lnTo>
                  <a:lnTo>
                    <a:pt x="20" y="79"/>
                  </a:lnTo>
                  <a:lnTo>
                    <a:pt x="20" y="77"/>
                  </a:lnTo>
                  <a:lnTo>
                    <a:pt x="20" y="79"/>
                  </a:lnTo>
                  <a:lnTo>
                    <a:pt x="18" y="79"/>
                  </a:lnTo>
                  <a:lnTo>
                    <a:pt x="18" y="77"/>
                  </a:lnTo>
                  <a:lnTo>
                    <a:pt x="18" y="79"/>
                  </a:lnTo>
                  <a:lnTo>
                    <a:pt x="18" y="77"/>
                  </a:lnTo>
                  <a:lnTo>
                    <a:pt x="16" y="77"/>
                  </a:lnTo>
                  <a:lnTo>
                    <a:pt x="14" y="77"/>
                  </a:lnTo>
                  <a:lnTo>
                    <a:pt x="14" y="75"/>
                  </a:lnTo>
                  <a:lnTo>
                    <a:pt x="14" y="73"/>
                  </a:lnTo>
                  <a:lnTo>
                    <a:pt x="14" y="71"/>
                  </a:lnTo>
                  <a:lnTo>
                    <a:pt x="12" y="71"/>
                  </a:lnTo>
                  <a:lnTo>
                    <a:pt x="10" y="71"/>
                  </a:lnTo>
                  <a:lnTo>
                    <a:pt x="8" y="71"/>
                  </a:lnTo>
                  <a:lnTo>
                    <a:pt x="6" y="71"/>
                  </a:lnTo>
                  <a:lnTo>
                    <a:pt x="6" y="69"/>
                  </a:lnTo>
                  <a:lnTo>
                    <a:pt x="4" y="69"/>
                  </a:lnTo>
                  <a:lnTo>
                    <a:pt x="4" y="67"/>
                  </a:lnTo>
                  <a:lnTo>
                    <a:pt x="4" y="69"/>
                  </a:lnTo>
                  <a:lnTo>
                    <a:pt x="2" y="69"/>
                  </a:lnTo>
                  <a:lnTo>
                    <a:pt x="2" y="67"/>
                  </a:lnTo>
                  <a:lnTo>
                    <a:pt x="0" y="67"/>
                  </a:lnTo>
                  <a:lnTo>
                    <a:pt x="2" y="67"/>
                  </a:lnTo>
                  <a:lnTo>
                    <a:pt x="2" y="65"/>
                  </a:lnTo>
                  <a:lnTo>
                    <a:pt x="4" y="65"/>
                  </a:lnTo>
                  <a:lnTo>
                    <a:pt x="6" y="64"/>
                  </a:lnTo>
                  <a:lnTo>
                    <a:pt x="6" y="62"/>
                  </a:lnTo>
                  <a:lnTo>
                    <a:pt x="6" y="60"/>
                  </a:lnTo>
                  <a:lnTo>
                    <a:pt x="6" y="58"/>
                  </a:lnTo>
                  <a:lnTo>
                    <a:pt x="6" y="56"/>
                  </a:lnTo>
                  <a:lnTo>
                    <a:pt x="4" y="54"/>
                  </a:lnTo>
                  <a:lnTo>
                    <a:pt x="4" y="52"/>
                  </a:lnTo>
                  <a:lnTo>
                    <a:pt x="4" y="50"/>
                  </a:lnTo>
                  <a:lnTo>
                    <a:pt x="6" y="50"/>
                  </a:lnTo>
                  <a:lnTo>
                    <a:pt x="8" y="50"/>
                  </a:lnTo>
                  <a:lnTo>
                    <a:pt x="8" y="48"/>
                  </a:lnTo>
                  <a:lnTo>
                    <a:pt x="10" y="48"/>
                  </a:lnTo>
                  <a:lnTo>
                    <a:pt x="10" y="46"/>
                  </a:lnTo>
                  <a:lnTo>
                    <a:pt x="8" y="46"/>
                  </a:lnTo>
                  <a:lnTo>
                    <a:pt x="8" y="44"/>
                  </a:lnTo>
                  <a:lnTo>
                    <a:pt x="10" y="44"/>
                  </a:lnTo>
                  <a:lnTo>
                    <a:pt x="10" y="42"/>
                  </a:lnTo>
                  <a:lnTo>
                    <a:pt x="12" y="42"/>
                  </a:lnTo>
                  <a:lnTo>
                    <a:pt x="10" y="42"/>
                  </a:lnTo>
                  <a:lnTo>
                    <a:pt x="10" y="40"/>
                  </a:lnTo>
                  <a:lnTo>
                    <a:pt x="12" y="40"/>
                  </a:lnTo>
                  <a:lnTo>
                    <a:pt x="10" y="40"/>
                  </a:lnTo>
                  <a:lnTo>
                    <a:pt x="8" y="40"/>
                  </a:lnTo>
                  <a:lnTo>
                    <a:pt x="6" y="39"/>
                  </a:lnTo>
                  <a:lnTo>
                    <a:pt x="8" y="39"/>
                  </a:lnTo>
                  <a:lnTo>
                    <a:pt x="6" y="39"/>
                  </a:lnTo>
                  <a:lnTo>
                    <a:pt x="8" y="37"/>
                  </a:lnTo>
                  <a:lnTo>
                    <a:pt x="6" y="37"/>
                  </a:lnTo>
                  <a:lnTo>
                    <a:pt x="8" y="35"/>
                  </a:lnTo>
                  <a:lnTo>
                    <a:pt x="10" y="35"/>
                  </a:lnTo>
                  <a:lnTo>
                    <a:pt x="12" y="35"/>
                  </a:lnTo>
                  <a:lnTo>
                    <a:pt x="12" y="37"/>
                  </a:lnTo>
                  <a:lnTo>
                    <a:pt x="14" y="37"/>
                  </a:lnTo>
                  <a:lnTo>
                    <a:pt x="16" y="37"/>
                  </a:lnTo>
                  <a:lnTo>
                    <a:pt x="16" y="35"/>
                  </a:lnTo>
                  <a:lnTo>
                    <a:pt x="16" y="33"/>
                  </a:lnTo>
                  <a:lnTo>
                    <a:pt x="14" y="33"/>
                  </a:lnTo>
                  <a:lnTo>
                    <a:pt x="14" y="31"/>
                  </a:lnTo>
                  <a:lnTo>
                    <a:pt x="12" y="31"/>
                  </a:lnTo>
                  <a:lnTo>
                    <a:pt x="12" y="29"/>
                  </a:lnTo>
                  <a:lnTo>
                    <a:pt x="12" y="27"/>
                  </a:lnTo>
                  <a:lnTo>
                    <a:pt x="14" y="27"/>
                  </a:lnTo>
                  <a:lnTo>
                    <a:pt x="16" y="27"/>
                  </a:lnTo>
                  <a:lnTo>
                    <a:pt x="16" y="25"/>
                  </a:lnTo>
                  <a:lnTo>
                    <a:pt x="14" y="25"/>
                  </a:lnTo>
                  <a:lnTo>
                    <a:pt x="12" y="25"/>
                  </a:lnTo>
                  <a:lnTo>
                    <a:pt x="12" y="23"/>
                  </a:lnTo>
                  <a:lnTo>
                    <a:pt x="12" y="21"/>
                  </a:lnTo>
                  <a:lnTo>
                    <a:pt x="14" y="21"/>
                  </a:lnTo>
                  <a:lnTo>
                    <a:pt x="12" y="21"/>
                  </a:lnTo>
                  <a:lnTo>
                    <a:pt x="10" y="21"/>
                  </a:lnTo>
                  <a:lnTo>
                    <a:pt x="8" y="19"/>
                  </a:lnTo>
                  <a:lnTo>
                    <a:pt x="8" y="17"/>
                  </a:lnTo>
                  <a:lnTo>
                    <a:pt x="10" y="14"/>
                  </a:lnTo>
                  <a:lnTo>
                    <a:pt x="8" y="14"/>
                  </a:lnTo>
                  <a:lnTo>
                    <a:pt x="8" y="12"/>
                  </a:lnTo>
                  <a:lnTo>
                    <a:pt x="8" y="10"/>
                  </a:lnTo>
                  <a:lnTo>
                    <a:pt x="10" y="10"/>
                  </a:lnTo>
                  <a:lnTo>
                    <a:pt x="12" y="8"/>
                  </a:lnTo>
                  <a:lnTo>
                    <a:pt x="14" y="8"/>
                  </a:lnTo>
                  <a:lnTo>
                    <a:pt x="14" y="6"/>
                  </a:lnTo>
                  <a:lnTo>
                    <a:pt x="16" y="6"/>
                  </a:lnTo>
                  <a:lnTo>
                    <a:pt x="14" y="6"/>
                  </a:lnTo>
                  <a:lnTo>
                    <a:pt x="16" y="6"/>
                  </a:lnTo>
                  <a:lnTo>
                    <a:pt x="16" y="4"/>
                  </a:lnTo>
                  <a:lnTo>
                    <a:pt x="18" y="4"/>
                  </a:lnTo>
                  <a:lnTo>
                    <a:pt x="20" y="4"/>
                  </a:lnTo>
                  <a:lnTo>
                    <a:pt x="20" y="6"/>
                  </a:lnTo>
                  <a:lnTo>
                    <a:pt x="21" y="6"/>
                  </a:lnTo>
                  <a:lnTo>
                    <a:pt x="21" y="8"/>
                  </a:lnTo>
                  <a:lnTo>
                    <a:pt x="23" y="8"/>
                  </a:lnTo>
                  <a:lnTo>
                    <a:pt x="25" y="8"/>
                  </a:lnTo>
                  <a:lnTo>
                    <a:pt x="27" y="10"/>
                  </a:lnTo>
                  <a:lnTo>
                    <a:pt x="27" y="8"/>
                  </a:lnTo>
                  <a:lnTo>
                    <a:pt x="27" y="6"/>
                  </a:lnTo>
                  <a:lnTo>
                    <a:pt x="29" y="6"/>
                  </a:lnTo>
                  <a:lnTo>
                    <a:pt x="31" y="6"/>
                  </a:lnTo>
                  <a:lnTo>
                    <a:pt x="33" y="6"/>
                  </a:lnTo>
                  <a:lnTo>
                    <a:pt x="33" y="4"/>
                  </a:lnTo>
                  <a:lnTo>
                    <a:pt x="31" y="4"/>
                  </a:lnTo>
                  <a:lnTo>
                    <a:pt x="31" y="2"/>
                  </a:lnTo>
                  <a:lnTo>
                    <a:pt x="31" y="0"/>
                  </a:lnTo>
                  <a:lnTo>
                    <a:pt x="33" y="0"/>
                  </a:lnTo>
                  <a:lnTo>
                    <a:pt x="33" y="2"/>
                  </a:lnTo>
                  <a:lnTo>
                    <a:pt x="35" y="2"/>
                  </a:lnTo>
                  <a:lnTo>
                    <a:pt x="37" y="2"/>
                  </a:lnTo>
                  <a:lnTo>
                    <a:pt x="37" y="0"/>
                  </a:lnTo>
                  <a:lnTo>
                    <a:pt x="39"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49"/>
            <p:cNvSpPr>
              <a:spLocks/>
            </p:cNvSpPr>
            <p:nvPr/>
          </p:nvSpPr>
          <p:spPr bwMode="auto">
            <a:xfrm>
              <a:off x="2271713" y="4570413"/>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50"/>
            <p:cNvSpPr>
              <a:spLocks/>
            </p:cNvSpPr>
            <p:nvPr/>
          </p:nvSpPr>
          <p:spPr bwMode="auto">
            <a:xfrm>
              <a:off x="5243513" y="4500563"/>
              <a:ext cx="195263" cy="288925"/>
            </a:xfrm>
            <a:custGeom>
              <a:avLst/>
              <a:gdLst>
                <a:gd name="T0" fmla="*/ 98 w 123"/>
                <a:gd name="T1" fmla="*/ 4 h 182"/>
                <a:gd name="T2" fmla="*/ 102 w 123"/>
                <a:gd name="T3" fmla="*/ 9 h 182"/>
                <a:gd name="T4" fmla="*/ 106 w 123"/>
                <a:gd name="T5" fmla="*/ 15 h 182"/>
                <a:gd name="T6" fmla="*/ 106 w 123"/>
                <a:gd name="T7" fmla="*/ 29 h 182"/>
                <a:gd name="T8" fmla="*/ 106 w 123"/>
                <a:gd name="T9" fmla="*/ 40 h 182"/>
                <a:gd name="T10" fmla="*/ 115 w 123"/>
                <a:gd name="T11" fmla="*/ 50 h 182"/>
                <a:gd name="T12" fmla="*/ 100 w 123"/>
                <a:gd name="T13" fmla="*/ 50 h 182"/>
                <a:gd name="T14" fmla="*/ 88 w 123"/>
                <a:gd name="T15" fmla="*/ 55 h 182"/>
                <a:gd name="T16" fmla="*/ 104 w 123"/>
                <a:gd name="T17" fmla="*/ 71 h 182"/>
                <a:gd name="T18" fmla="*/ 111 w 123"/>
                <a:gd name="T19" fmla="*/ 84 h 182"/>
                <a:gd name="T20" fmla="*/ 109 w 123"/>
                <a:gd name="T21" fmla="*/ 92 h 182"/>
                <a:gd name="T22" fmla="*/ 104 w 123"/>
                <a:gd name="T23" fmla="*/ 102 h 182"/>
                <a:gd name="T24" fmla="*/ 94 w 123"/>
                <a:gd name="T25" fmla="*/ 113 h 182"/>
                <a:gd name="T26" fmla="*/ 98 w 123"/>
                <a:gd name="T27" fmla="*/ 123 h 182"/>
                <a:gd name="T28" fmla="*/ 100 w 123"/>
                <a:gd name="T29" fmla="*/ 130 h 182"/>
                <a:gd name="T30" fmla="*/ 106 w 123"/>
                <a:gd name="T31" fmla="*/ 142 h 182"/>
                <a:gd name="T32" fmla="*/ 107 w 123"/>
                <a:gd name="T33" fmla="*/ 151 h 182"/>
                <a:gd name="T34" fmla="*/ 119 w 123"/>
                <a:gd name="T35" fmla="*/ 159 h 182"/>
                <a:gd name="T36" fmla="*/ 121 w 123"/>
                <a:gd name="T37" fmla="*/ 171 h 182"/>
                <a:gd name="T38" fmla="*/ 123 w 123"/>
                <a:gd name="T39" fmla="*/ 180 h 182"/>
                <a:gd name="T40" fmla="*/ 113 w 123"/>
                <a:gd name="T41" fmla="*/ 178 h 182"/>
                <a:gd name="T42" fmla="*/ 106 w 123"/>
                <a:gd name="T43" fmla="*/ 178 h 182"/>
                <a:gd name="T44" fmla="*/ 100 w 123"/>
                <a:gd name="T45" fmla="*/ 176 h 182"/>
                <a:gd name="T46" fmla="*/ 88 w 123"/>
                <a:gd name="T47" fmla="*/ 174 h 182"/>
                <a:gd name="T48" fmla="*/ 73 w 123"/>
                <a:gd name="T49" fmla="*/ 173 h 182"/>
                <a:gd name="T50" fmla="*/ 58 w 123"/>
                <a:gd name="T51" fmla="*/ 173 h 182"/>
                <a:gd name="T52" fmla="*/ 40 w 123"/>
                <a:gd name="T53" fmla="*/ 174 h 182"/>
                <a:gd name="T54" fmla="*/ 21 w 123"/>
                <a:gd name="T55" fmla="*/ 173 h 182"/>
                <a:gd name="T56" fmla="*/ 23 w 123"/>
                <a:gd name="T57" fmla="*/ 159 h 182"/>
                <a:gd name="T58" fmla="*/ 19 w 123"/>
                <a:gd name="T59" fmla="*/ 151 h 182"/>
                <a:gd name="T60" fmla="*/ 17 w 123"/>
                <a:gd name="T61" fmla="*/ 148 h 182"/>
                <a:gd name="T62" fmla="*/ 19 w 123"/>
                <a:gd name="T63" fmla="*/ 144 h 182"/>
                <a:gd name="T64" fmla="*/ 17 w 123"/>
                <a:gd name="T65" fmla="*/ 146 h 182"/>
                <a:gd name="T66" fmla="*/ 10 w 123"/>
                <a:gd name="T67" fmla="*/ 144 h 182"/>
                <a:gd name="T68" fmla="*/ 8 w 123"/>
                <a:gd name="T69" fmla="*/ 136 h 182"/>
                <a:gd name="T70" fmla="*/ 4 w 123"/>
                <a:gd name="T71" fmla="*/ 138 h 182"/>
                <a:gd name="T72" fmla="*/ 0 w 123"/>
                <a:gd name="T73" fmla="*/ 134 h 182"/>
                <a:gd name="T74" fmla="*/ 6 w 123"/>
                <a:gd name="T75" fmla="*/ 126 h 182"/>
                <a:gd name="T76" fmla="*/ 6 w 123"/>
                <a:gd name="T77" fmla="*/ 117 h 182"/>
                <a:gd name="T78" fmla="*/ 13 w 123"/>
                <a:gd name="T79" fmla="*/ 109 h 182"/>
                <a:gd name="T80" fmla="*/ 23 w 123"/>
                <a:gd name="T81" fmla="*/ 102 h 182"/>
                <a:gd name="T82" fmla="*/ 35 w 123"/>
                <a:gd name="T83" fmla="*/ 96 h 182"/>
                <a:gd name="T84" fmla="*/ 42 w 123"/>
                <a:gd name="T85" fmla="*/ 103 h 182"/>
                <a:gd name="T86" fmla="*/ 46 w 123"/>
                <a:gd name="T87" fmla="*/ 105 h 182"/>
                <a:gd name="T88" fmla="*/ 50 w 123"/>
                <a:gd name="T89" fmla="*/ 98 h 182"/>
                <a:gd name="T90" fmla="*/ 56 w 123"/>
                <a:gd name="T91" fmla="*/ 90 h 182"/>
                <a:gd name="T92" fmla="*/ 59 w 123"/>
                <a:gd name="T93" fmla="*/ 78 h 182"/>
                <a:gd name="T94" fmla="*/ 63 w 123"/>
                <a:gd name="T95" fmla="*/ 71 h 182"/>
                <a:gd name="T96" fmla="*/ 69 w 123"/>
                <a:gd name="T97" fmla="*/ 65 h 182"/>
                <a:gd name="T98" fmla="*/ 73 w 123"/>
                <a:gd name="T99" fmla="*/ 57 h 182"/>
                <a:gd name="T100" fmla="*/ 75 w 123"/>
                <a:gd name="T101" fmla="*/ 50 h 182"/>
                <a:gd name="T102" fmla="*/ 79 w 123"/>
                <a:gd name="T103" fmla="*/ 44 h 182"/>
                <a:gd name="T104" fmla="*/ 88 w 123"/>
                <a:gd name="T105" fmla="*/ 29 h 182"/>
                <a:gd name="T106" fmla="*/ 98 w 123"/>
                <a:gd name="T107" fmla="*/ 23 h 182"/>
                <a:gd name="T108" fmla="*/ 98 w 123"/>
                <a:gd name="T109" fmla="*/ 13 h 182"/>
                <a:gd name="T110" fmla="*/ 90 w 123"/>
                <a:gd name="T111" fmla="*/ 11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3" h="182">
                  <a:moveTo>
                    <a:pt x="94" y="0"/>
                  </a:moveTo>
                  <a:lnTo>
                    <a:pt x="92" y="0"/>
                  </a:lnTo>
                  <a:lnTo>
                    <a:pt x="92" y="2"/>
                  </a:lnTo>
                  <a:lnTo>
                    <a:pt x="94" y="2"/>
                  </a:lnTo>
                  <a:lnTo>
                    <a:pt x="96" y="2"/>
                  </a:lnTo>
                  <a:lnTo>
                    <a:pt x="96" y="4"/>
                  </a:lnTo>
                  <a:lnTo>
                    <a:pt x="98" y="4"/>
                  </a:lnTo>
                  <a:lnTo>
                    <a:pt x="98" y="6"/>
                  </a:lnTo>
                  <a:lnTo>
                    <a:pt x="98" y="4"/>
                  </a:lnTo>
                  <a:lnTo>
                    <a:pt x="98" y="6"/>
                  </a:lnTo>
                  <a:lnTo>
                    <a:pt x="100" y="6"/>
                  </a:lnTo>
                  <a:lnTo>
                    <a:pt x="102" y="6"/>
                  </a:lnTo>
                  <a:lnTo>
                    <a:pt x="102" y="7"/>
                  </a:lnTo>
                  <a:lnTo>
                    <a:pt x="102" y="9"/>
                  </a:lnTo>
                  <a:lnTo>
                    <a:pt x="102" y="11"/>
                  </a:lnTo>
                  <a:lnTo>
                    <a:pt x="102" y="13"/>
                  </a:lnTo>
                  <a:lnTo>
                    <a:pt x="102" y="15"/>
                  </a:lnTo>
                  <a:lnTo>
                    <a:pt x="104" y="15"/>
                  </a:lnTo>
                  <a:lnTo>
                    <a:pt x="106" y="15"/>
                  </a:lnTo>
                  <a:lnTo>
                    <a:pt x="104" y="15"/>
                  </a:lnTo>
                  <a:lnTo>
                    <a:pt x="106" y="15"/>
                  </a:lnTo>
                  <a:lnTo>
                    <a:pt x="106" y="17"/>
                  </a:lnTo>
                  <a:lnTo>
                    <a:pt x="106" y="19"/>
                  </a:lnTo>
                  <a:lnTo>
                    <a:pt x="106" y="21"/>
                  </a:lnTo>
                  <a:lnTo>
                    <a:pt x="106" y="23"/>
                  </a:lnTo>
                  <a:lnTo>
                    <a:pt x="106" y="25"/>
                  </a:lnTo>
                  <a:lnTo>
                    <a:pt x="106" y="27"/>
                  </a:lnTo>
                  <a:lnTo>
                    <a:pt x="106" y="29"/>
                  </a:lnTo>
                  <a:lnTo>
                    <a:pt x="104" y="29"/>
                  </a:lnTo>
                  <a:lnTo>
                    <a:pt x="104" y="30"/>
                  </a:lnTo>
                  <a:lnTo>
                    <a:pt x="104" y="32"/>
                  </a:lnTo>
                  <a:lnTo>
                    <a:pt x="106" y="34"/>
                  </a:lnTo>
                  <a:lnTo>
                    <a:pt x="106" y="36"/>
                  </a:lnTo>
                  <a:lnTo>
                    <a:pt x="106" y="38"/>
                  </a:lnTo>
                  <a:lnTo>
                    <a:pt x="106" y="40"/>
                  </a:lnTo>
                  <a:lnTo>
                    <a:pt x="107" y="40"/>
                  </a:lnTo>
                  <a:lnTo>
                    <a:pt x="107" y="42"/>
                  </a:lnTo>
                  <a:lnTo>
                    <a:pt x="109" y="44"/>
                  </a:lnTo>
                  <a:lnTo>
                    <a:pt x="111" y="46"/>
                  </a:lnTo>
                  <a:lnTo>
                    <a:pt x="111" y="48"/>
                  </a:lnTo>
                  <a:lnTo>
                    <a:pt x="113" y="48"/>
                  </a:lnTo>
                  <a:lnTo>
                    <a:pt x="115" y="50"/>
                  </a:lnTo>
                  <a:lnTo>
                    <a:pt x="111" y="50"/>
                  </a:lnTo>
                  <a:lnTo>
                    <a:pt x="109" y="50"/>
                  </a:lnTo>
                  <a:lnTo>
                    <a:pt x="107" y="50"/>
                  </a:lnTo>
                  <a:lnTo>
                    <a:pt x="106" y="50"/>
                  </a:lnTo>
                  <a:lnTo>
                    <a:pt x="104" y="50"/>
                  </a:lnTo>
                  <a:lnTo>
                    <a:pt x="102" y="50"/>
                  </a:lnTo>
                  <a:lnTo>
                    <a:pt x="100" y="50"/>
                  </a:lnTo>
                  <a:lnTo>
                    <a:pt x="96" y="50"/>
                  </a:lnTo>
                  <a:lnTo>
                    <a:pt x="92" y="50"/>
                  </a:lnTo>
                  <a:lnTo>
                    <a:pt x="90" y="50"/>
                  </a:lnTo>
                  <a:lnTo>
                    <a:pt x="90" y="52"/>
                  </a:lnTo>
                  <a:lnTo>
                    <a:pt x="88" y="54"/>
                  </a:lnTo>
                  <a:lnTo>
                    <a:pt x="86" y="55"/>
                  </a:lnTo>
                  <a:lnTo>
                    <a:pt x="88" y="55"/>
                  </a:lnTo>
                  <a:lnTo>
                    <a:pt x="94" y="61"/>
                  </a:lnTo>
                  <a:lnTo>
                    <a:pt x="94" y="63"/>
                  </a:lnTo>
                  <a:lnTo>
                    <a:pt x="98" y="65"/>
                  </a:lnTo>
                  <a:lnTo>
                    <a:pt x="100" y="69"/>
                  </a:lnTo>
                  <a:lnTo>
                    <a:pt x="102" y="69"/>
                  </a:lnTo>
                  <a:lnTo>
                    <a:pt x="104" y="69"/>
                  </a:lnTo>
                  <a:lnTo>
                    <a:pt x="104" y="71"/>
                  </a:lnTo>
                  <a:lnTo>
                    <a:pt x="106" y="71"/>
                  </a:lnTo>
                  <a:lnTo>
                    <a:pt x="106" y="73"/>
                  </a:lnTo>
                  <a:lnTo>
                    <a:pt x="107" y="73"/>
                  </a:lnTo>
                  <a:lnTo>
                    <a:pt x="107" y="75"/>
                  </a:lnTo>
                  <a:lnTo>
                    <a:pt x="109" y="78"/>
                  </a:lnTo>
                  <a:lnTo>
                    <a:pt x="111" y="82"/>
                  </a:lnTo>
                  <a:lnTo>
                    <a:pt x="111" y="84"/>
                  </a:lnTo>
                  <a:lnTo>
                    <a:pt x="113" y="84"/>
                  </a:lnTo>
                  <a:lnTo>
                    <a:pt x="113" y="86"/>
                  </a:lnTo>
                  <a:lnTo>
                    <a:pt x="113" y="88"/>
                  </a:lnTo>
                  <a:lnTo>
                    <a:pt x="111" y="88"/>
                  </a:lnTo>
                  <a:lnTo>
                    <a:pt x="111" y="90"/>
                  </a:lnTo>
                  <a:lnTo>
                    <a:pt x="111" y="92"/>
                  </a:lnTo>
                  <a:lnTo>
                    <a:pt x="109" y="92"/>
                  </a:lnTo>
                  <a:lnTo>
                    <a:pt x="107" y="94"/>
                  </a:lnTo>
                  <a:lnTo>
                    <a:pt x="107" y="96"/>
                  </a:lnTo>
                  <a:lnTo>
                    <a:pt x="106" y="96"/>
                  </a:lnTo>
                  <a:lnTo>
                    <a:pt x="106" y="98"/>
                  </a:lnTo>
                  <a:lnTo>
                    <a:pt x="106" y="100"/>
                  </a:lnTo>
                  <a:lnTo>
                    <a:pt x="106" y="102"/>
                  </a:lnTo>
                  <a:lnTo>
                    <a:pt x="104" y="102"/>
                  </a:lnTo>
                  <a:lnTo>
                    <a:pt x="102" y="107"/>
                  </a:lnTo>
                  <a:lnTo>
                    <a:pt x="100" y="107"/>
                  </a:lnTo>
                  <a:lnTo>
                    <a:pt x="100" y="109"/>
                  </a:lnTo>
                  <a:lnTo>
                    <a:pt x="98" y="111"/>
                  </a:lnTo>
                  <a:lnTo>
                    <a:pt x="96" y="111"/>
                  </a:lnTo>
                  <a:lnTo>
                    <a:pt x="94" y="111"/>
                  </a:lnTo>
                  <a:lnTo>
                    <a:pt x="94" y="113"/>
                  </a:lnTo>
                  <a:lnTo>
                    <a:pt x="96" y="113"/>
                  </a:lnTo>
                  <a:lnTo>
                    <a:pt x="96" y="115"/>
                  </a:lnTo>
                  <a:lnTo>
                    <a:pt x="98" y="115"/>
                  </a:lnTo>
                  <a:lnTo>
                    <a:pt x="98" y="117"/>
                  </a:lnTo>
                  <a:lnTo>
                    <a:pt x="98" y="119"/>
                  </a:lnTo>
                  <a:lnTo>
                    <a:pt x="98" y="121"/>
                  </a:lnTo>
                  <a:lnTo>
                    <a:pt x="98" y="123"/>
                  </a:lnTo>
                  <a:lnTo>
                    <a:pt x="98" y="125"/>
                  </a:lnTo>
                  <a:lnTo>
                    <a:pt x="96" y="125"/>
                  </a:lnTo>
                  <a:lnTo>
                    <a:pt x="98" y="125"/>
                  </a:lnTo>
                  <a:lnTo>
                    <a:pt x="98" y="126"/>
                  </a:lnTo>
                  <a:lnTo>
                    <a:pt x="98" y="128"/>
                  </a:lnTo>
                  <a:lnTo>
                    <a:pt x="98" y="130"/>
                  </a:lnTo>
                  <a:lnTo>
                    <a:pt x="100" y="130"/>
                  </a:lnTo>
                  <a:lnTo>
                    <a:pt x="100" y="132"/>
                  </a:lnTo>
                  <a:lnTo>
                    <a:pt x="100" y="134"/>
                  </a:lnTo>
                  <a:lnTo>
                    <a:pt x="100" y="136"/>
                  </a:lnTo>
                  <a:lnTo>
                    <a:pt x="104" y="138"/>
                  </a:lnTo>
                  <a:lnTo>
                    <a:pt x="104" y="140"/>
                  </a:lnTo>
                  <a:lnTo>
                    <a:pt x="106" y="140"/>
                  </a:lnTo>
                  <a:lnTo>
                    <a:pt x="106" y="142"/>
                  </a:lnTo>
                  <a:lnTo>
                    <a:pt x="106" y="144"/>
                  </a:lnTo>
                  <a:lnTo>
                    <a:pt x="107" y="144"/>
                  </a:lnTo>
                  <a:lnTo>
                    <a:pt x="106" y="146"/>
                  </a:lnTo>
                  <a:lnTo>
                    <a:pt x="104" y="146"/>
                  </a:lnTo>
                  <a:lnTo>
                    <a:pt x="106" y="148"/>
                  </a:lnTo>
                  <a:lnTo>
                    <a:pt x="107" y="150"/>
                  </a:lnTo>
                  <a:lnTo>
                    <a:pt x="107" y="151"/>
                  </a:lnTo>
                  <a:lnTo>
                    <a:pt x="109" y="151"/>
                  </a:lnTo>
                  <a:lnTo>
                    <a:pt x="111" y="153"/>
                  </a:lnTo>
                  <a:lnTo>
                    <a:pt x="111" y="155"/>
                  </a:lnTo>
                  <a:lnTo>
                    <a:pt x="113" y="157"/>
                  </a:lnTo>
                  <a:lnTo>
                    <a:pt x="115" y="159"/>
                  </a:lnTo>
                  <a:lnTo>
                    <a:pt x="117" y="159"/>
                  </a:lnTo>
                  <a:lnTo>
                    <a:pt x="119" y="159"/>
                  </a:lnTo>
                  <a:lnTo>
                    <a:pt x="119" y="161"/>
                  </a:lnTo>
                  <a:lnTo>
                    <a:pt x="121" y="161"/>
                  </a:lnTo>
                  <a:lnTo>
                    <a:pt x="121" y="163"/>
                  </a:lnTo>
                  <a:lnTo>
                    <a:pt x="121" y="165"/>
                  </a:lnTo>
                  <a:lnTo>
                    <a:pt x="121" y="167"/>
                  </a:lnTo>
                  <a:lnTo>
                    <a:pt x="121" y="169"/>
                  </a:lnTo>
                  <a:lnTo>
                    <a:pt x="121" y="171"/>
                  </a:lnTo>
                  <a:lnTo>
                    <a:pt x="123" y="171"/>
                  </a:lnTo>
                  <a:lnTo>
                    <a:pt x="123" y="173"/>
                  </a:lnTo>
                  <a:lnTo>
                    <a:pt x="123" y="174"/>
                  </a:lnTo>
                  <a:lnTo>
                    <a:pt x="121" y="174"/>
                  </a:lnTo>
                  <a:lnTo>
                    <a:pt x="121" y="176"/>
                  </a:lnTo>
                  <a:lnTo>
                    <a:pt x="121" y="178"/>
                  </a:lnTo>
                  <a:lnTo>
                    <a:pt x="123" y="180"/>
                  </a:lnTo>
                  <a:lnTo>
                    <a:pt x="123" y="182"/>
                  </a:lnTo>
                  <a:lnTo>
                    <a:pt x="121" y="182"/>
                  </a:lnTo>
                  <a:lnTo>
                    <a:pt x="121" y="180"/>
                  </a:lnTo>
                  <a:lnTo>
                    <a:pt x="119" y="180"/>
                  </a:lnTo>
                  <a:lnTo>
                    <a:pt x="117" y="180"/>
                  </a:lnTo>
                  <a:lnTo>
                    <a:pt x="115" y="178"/>
                  </a:lnTo>
                  <a:lnTo>
                    <a:pt x="113" y="178"/>
                  </a:lnTo>
                  <a:lnTo>
                    <a:pt x="111" y="178"/>
                  </a:lnTo>
                  <a:lnTo>
                    <a:pt x="109" y="178"/>
                  </a:lnTo>
                  <a:lnTo>
                    <a:pt x="107" y="176"/>
                  </a:lnTo>
                  <a:lnTo>
                    <a:pt x="106" y="176"/>
                  </a:lnTo>
                  <a:lnTo>
                    <a:pt x="106" y="178"/>
                  </a:lnTo>
                  <a:lnTo>
                    <a:pt x="106" y="176"/>
                  </a:lnTo>
                  <a:lnTo>
                    <a:pt x="106" y="178"/>
                  </a:lnTo>
                  <a:lnTo>
                    <a:pt x="104" y="176"/>
                  </a:lnTo>
                  <a:lnTo>
                    <a:pt x="102" y="176"/>
                  </a:lnTo>
                  <a:lnTo>
                    <a:pt x="102" y="174"/>
                  </a:lnTo>
                  <a:lnTo>
                    <a:pt x="102" y="176"/>
                  </a:lnTo>
                  <a:lnTo>
                    <a:pt x="100" y="176"/>
                  </a:lnTo>
                  <a:lnTo>
                    <a:pt x="100" y="174"/>
                  </a:lnTo>
                  <a:lnTo>
                    <a:pt x="100" y="176"/>
                  </a:lnTo>
                  <a:lnTo>
                    <a:pt x="100" y="174"/>
                  </a:lnTo>
                  <a:lnTo>
                    <a:pt x="98" y="174"/>
                  </a:lnTo>
                  <a:lnTo>
                    <a:pt x="96" y="174"/>
                  </a:lnTo>
                  <a:lnTo>
                    <a:pt x="94" y="174"/>
                  </a:lnTo>
                  <a:lnTo>
                    <a:pt x="92" y="174"/>
                  </a:lnTo>
                  <a:lnTo>
                    <a:pt x="90" y="174"/>
                  </a:lnTo>
                  <a:lnTo>
                    <a:pt x="88" y="174"/>
                  </a:lnTo>
                  <a:lnTo>
                    <a:pt x="84" y="174"/>
                  </a:lnTo>
                  <a:lnTo>
                    <a:pt x="83" y="174"/>
                  </a:lnTo>
                  <a:lnTo>
                    <a:pt x="79" y="174"/>
                  </a:lnTo>
                  <a:lnTo>
                    <a:pt x="77" y="174"/>
                  </a:lnTo>
                  <a:lnTo>
                    <a:pt x="77" y="173"/>
                  </a:lnTo>
                  <a:lnTo>
                    <a:pt x="75" y="173"/>
                  </a:lnTo>
                  <a:lnTo>
                    <a:pt x="73" y="173"/>
                  </a:lnTo>
                  <a:lnTo>
                    <a:pt x="71" y="173"/>
                  </a:lnTo>
                  <a:lnTo>
                    <a:pt x="69" y="173"/>
                  </a:lnTo>
                  <a:lnTo>
                    <a:pt x="65" y="173"/>
                  </a:lnTo>
                  <a:lnTo>
                    <a:pt x="63" y="173"/>
                  </a:lnTo>
                  <a:lnTo>
                    <a:pt x="61" y="173"/>
                  </a:lnTo>
                  <a:lnTo>
                    <a:pt x="59" y="173"/>
                  </a:lnTo>
                  <a:lnTo>
                    <a:pt x="58" y="173"/>
                  </a:lnTo>
                  <a:lnTo>
                    <a:pt x="56" y="173"/>
                  </a:lnTo>
                  <a:lnTo>
                    <a:pt x="54" y="173"/>
                  </a:lnTo>
                  <a:lnTo>
                    <a:pt x="52" y="173"/>
                  </a:lnTo>
                  <a:lnTo>
                    <a:pt x="50" y="173"/>
                  </a:lnTo>
                  <a:lnTo>
                    <a:pt x="46" y="173"/>
                  </a:lnTo>
                  <a:lnTo>
                    <a:pt x="46" y="174"/>
                  </a:lnTo>
                  <a:lnTo>
                    <a:pt x="40" y="174"/>
                  </a:lnTo>
                  <a:lnTo>
                    <a:pt x="36" y="174"/>
                  </a:lnTo>
                  <a:lnTo>
                    <a:pt x="31" y="174"/>
                  </a:lnTo>
                  <a:lnTo>
                    <a:pt x="27" y="174"/>
                  </a:lnTo>
                  <a:lnTo>
                    <a:pt x="25" y="174"/>
                  </a:lnTo>
                  <a:lnTo>
                    <a:pt x="23" y="174"/>
                  </a:lnTo>
                  <a:lnTo>
                    <a:pt x="21" y="174"/>
                  </a:lnTo>
                  <a:lnTo>
                    <a:pt x="21" y="173"/>
                  </a:lnTo>
                  <a:lnTo>
                    <a:pt x="21" y="171"/>
                  </a:lnTo>
                  <a:lnTo>
                    <a:pt x="21" y="169"/>
                  </a:lnTo>
                  <a:lnTo>
                    <a:pt x="23" y="167"/>
                  </a:lnTo>
                  <a:lnTo>
                    <a:pt x="23" y="165"/>
                  </a:lnTo>
                  <a:lnTo>
                    <a:pt x="23" y="163"/>
                  </a:lnTo>
                  <a:lnTo>
                    <a:pt x="23" y="161"/>
                  </a:lnTo>
                  <a:lnTo>
                    <a:pt x="23" y="159"/>
                  </a:lnTo>
                  <a:lnTo>
                    <a:pt x="23" y="157"/>
                  </a:lnTo>
                  <a:lnTo>
                    <a:pt x="23" y="155"/>
                  </a:lnTo>
                  <a:lnTo>
                    <a:pt x="21" y="155"/>
                  </a:lnTo>
                  <a:lnTo>
                    <a:pt x="21" y="153"/>
                  </a:lnTo>
                  <a:lnTo>
                    <a:pt x="19" y="153"/>
                  </a:lnTo>
                  <a:lnTo>
                    <a:pt x="21" y="151"/>
                  </a:lnTo>
                  <a:lnTo>
                    <a:pt x="19" y="151"/>
                  </a:lnTo>
                  <a:lnTo>
                    <a:pt x="19" y="150"/>
                  </a:lnTo>
                  <a:lnTo>
                    <a:pt x="17" y="150"/>
                  </a:lnTo>
                  <a:lnTo>
                    <a:pt x="17" y="148"/>
                  </a:lnTo>
                  <a:lnTo>
                    <a:pt x="17" y="150"/>
                  </a:lnTo>
                  <a:lnTo>
                    <a:pt x="19" y="150"/>
                  </a:lnTo>
                  <a:lnTo>
                    <a:pt x="17" y="150"/>
                  </a:lnTo>
                  <a:lnTo>
                    <a:pt x="17" y="148"/>
                  </a:lnTo>
                  <a:lnTo>
                    <a:pt x="19" y="148"/>
                  </a:lnTo>
                  <a:lnTo>
                    <a:pt x="21" y="148"/>
                  </a:lnTo>
                  <a:lnTo>
                    <a:pt x="19" y="148"/>
                  </a:lnTo>
                  <a:lnTo>
                    <a:pt x="19" y="146"/>
                  </a:lnTo>
                  <a:lnTo>
                    <a:pt x="21" y="146"/>
                  </a:lnTo>
                  <a:lnTo>
                    <a:pt x="19" y="146"/>
                  </a:lnTo>
                  <a:lnTo>
                    <a:pt x="19" y="144"/>
                  </a:lnTo>
                  <a:lnTo>
                    <a:pt x="21" y="144"/>
                  </a:lnTo>
                  <a:lnTo>
                    <a:pt x="19" y="144"/>
                  </a:lnTo>
                  <a:lnTo>
                    <a:pt x="19" y="146"/>
                  </a:lnTo>
                  <a:lnTo>
                    <a:pt x="17" y="146"/>
                  </a:lnTo>
                  <a:lnTo>
                    <a:pt x="17" y="144"/>
                  </a:lnTo>
                  <a:lnTo>
                    <a:pt x="15" y="144"/>
                  </a:lnTo>
                  <a:lnTo>
                    <a:pt x="17" y="146"/>
                  </a:lnTo>
                  <a:lnTo>
                    <a:pt x="15" y="146"/>
                  </a:lnTo>
                  <a:lnTo>
                    <a:pt x="15" y="148"/>
                  </a:lnTo>
                  <a:lnTo>
                    <a:pt x="13" y="148"/>
                  </a:lnTo>
                  <a:lnTo>
                    <a:pt x="13" y="146"/>
                  </a:lnTo>
                  <a:lnTo>
                    <a:pt x="11" y="146"/>
                  </a:lnTo>
                  <a:lnTo>
                    <a:pt x="10" y="146"/>
                  </a:lnTo>
                  <a:lnTo>
                    <a:pt x="10" y="144"/>
                  </a:lnTo>
                  <a:lnTo>
                    <a:pt x="8" y="144"/>
                  </a:lnTo>
                  <a:lnTo>
                    <a:pt x="8" y="142"/>
                  </a:lnTo>
                  <a:lnTo>
                    <a:pt x="8" y="140"/>
                  </a:lnTo>
                  <a:lnTo>
                    <a:pt x="8" y="138"/>
                  </a:lnTo>
                  <a:lnTo>
                    <a:pt x="8" y="136"/>
                  </a:lnTo>
                  <a:lnTo>
                    <a:pt x="8" y="138"/>
                  </a:lnTo>
                  <a:lnTo>
                    <a:pt x="8" y="136"/>
                  </a:lnTo>
                  <a:lnTo>
                    <a:pt x="6" y="136"/>
                  </a:lnTo>
                  <a:lnTo>
                    <a:pt x="4" y="136"/>
                  </a:lnTo>
                  <a:lnTo>
                    <a:pt x="4" y="134"/>
                  </a:lnTo>
                  <a:lnTo>
                    <a:pt x="2" y="134"/>
                  </a:lnTo>
                  <a:lnTo>
                    <a:pt x="4" y="134"/>
                  </a:lnTo>
                  <a:lnTo>
                    <a:pt x="4" y="136"/>
                  </a:lnTo>
                  <a:lnTo>
                    <a:pt x="4" y="138"/>
                  </a:lnTo>
                  <a:lnTo>
                    <a:pt x="2" y="138"/>
                  </a:lnTo>
                  <a:lnTo>
                    <a:pt x="2" y="136"/>
                  </a:lnTo>
                  <a:lnTo>
                    <a:pt x="2" y="138"/>
                  </a:lnTo>
                  <a:lnTo>
                    <a:pt x="0" y="136"/>
                  </a:lnTo>
                  <a:lnTo>
                    <a:pt x="2" y="136"/>
                  </a:lnTo>
                  <a:lnTo>
                    <a:pt x="0" y="136"/>
                  </a:lnTo>
                  <a:lnTo>
                    <a:pt x="0" y="134"/>
                  </a:lnTo>
                  <a:lnTo>
                    <a:pt x="2" y="134"/>
                  </a:lnTo>
                  <a:lnTo>
                    <a:pt x="2" y="132"/>
                  </a:lnTo>
                  <a:lnTo>
                    <a:pt x="2" y="130"/>
                  </a:lnTo>
                  <a:lnTo>
                    <a:pt x="4" y="130"/>
                  </a:lnTo>
                  <a:lnTo>
                    <a:pt x="4" y="128"/>
                  </a:lnTo>
                  <a:lnTo>
                    <a:pt x="4" y="126"/>
                  </a:lnTo>
                  <a:lnTo>
                    <a:pt x="6" y="126"/>
                  </a:lnTo>
                  <a:lnTo>
                    <a:pt x="6" y="125"/>
                  </a:lnTo>
                  <a:lnTo>
                    <a:pt x="6" y="123"/>
                  </a:lnTo>
                  <a:lnTo>
                    <a:pt x="6" y="121"/>
                  </a:lnTo>
                  <a:lnTo>
                    <a:pt x="8" y="121"/>
                  </a:lnTo>
                  <a:lnTo>
                    <a:pt x="8" y="119"/>
                  </a:lnTo>
                  <a:lnTo>
                    <a:pt x="6" y="119"/>
                  </a:lnTo>
                  <a:lnTo>
                    <a:pt x="6" y="117"/>
                  </a:lnTo>
                  <a:lnTo>
                    <a:pt x="6" y="115"/>
                  </a:lnTo>
                  <a:lnTo>
                    <a:pt x="8" y="115"/>
                  </a:lnTo>
                  <a:lnTo>
                    <a:pt x="10" y="115"/>
                  </a:lnTo>
                  <a:lnTo>
                    <a:pt x="10" y="113"/>
                  </a:lnTo>
                  <a:lnTo>
                    <a:pt x="11" y="111"/>
                  </a:lnTo>
                  <a:lnTo>
                    <a:pt x="13" y="111"/>
                  </a:lnTo>
                  <a:lnTo>
                    <a:pt x="13" y="109"/>
                  </a:lnTo>
                  <a:lnTo>
                    <a:pt x="15" y="109"/>
                  </a:lnTo>
                  <a:lnTo>
                    <a:pt x="15" y="107"/>
                  </a:lnTo>
                  <a:lnTo>
                    <a:pt x="17" y="107"/>
                  </a:lnTo>
                  <a:lnTo>
                    <a:pt x="17" y="105"/>
                  </a:lnTo>
                  <a:lnTo>
                    <a:pt x="19" y="105"/>
                  </a:lnTo>
                  <a:lnTo>
                    <a:pt x="21" y="102"/>
                  </a:lnTo>
                  <a:lnTo>
                    <a:pt x="23" y="102"/>
                  </a:lnTo>
                  <a:lnTo>
                    <a:pt x="27" y="98"/>
                  </a:lnTo>
                  <a:lnTo>
                    <a:pt x="27" y="100"/>
                  </a:lnTo>
                  <a:lnTo>
                    <a:pt x="29" y="100"/>
                  </a:lnTo>
                  <a:lnTo>
                    <a:pt x="33" y="100"/>
                  </a:lnTo>
                  <a:lnTo>
                    <a:pt x="33" y="98"/>
                  </a:lnTo>
                  <a:lnTo>
                    <a:pt x="33" y="96"/>
                  </a:lnTo>
                  <a:lnTo>
                    <a:pt x="35" y="96"/>
                  </a:lnTo>
                  <a:lnTo>
                    <a:pt x="35" y="98"/>
                  </a:lnTo>
                  <a:lnTo>
                    <a:pt x="36" y="98"/>
                  </a:lnTo>
                  <a:lnTo>
                    <a:pt x="38" y="98"/>
                  </a:lnTo>
                  <a:lnTo>
                    <a:pt x="38" y="100"/>
                  </a:lnTo>
                  <a:lnTo>
                    <a:pt x="38" y="102"/>
                  </a:lnTo>
                  <a:lnTo>
                    <a:pt x="40" y="102"/>
                  </a:lnTo>
                  <a:lnTo>
                    <a:pt x="42" y="103"/>
                  </a:lnTo>
                  <a:lnTo>
                    <a:pt x="40" y="103"/>
                  </a:lnTo>
                  <a:lnTo>
                    <a:pt x="42" y="103"/>
                  </a:lnTo>
                  <a:lnTo>
                    <a:pt x="42" y="105"/>
                  </a:lnTo>
                  <a:lnTo>
                    <a:pt x="42" y="107"/>
                  </a:lnTo>
                  <a:lnTo>
                    <a:pt x="44" y="107"/>
                  </a:lnTo>
                  <a:lnTo>
                    <a:pt x="46" y="107"/>
                  </a:lnTo>
                  <a:lnTo>
                    <a:pt x="46" y="105"/>
                  </a:lnTo>
                  <a:lnTo>
                    <a:pt x="46" y="103"/>
                  </a:lnTo>
                  <a:lnTo>
                    <a:pt x="48" y="103"/>
                  </a:lnTo>
                  <a:lnTo>
                    <a:pt x="50" y="102"/>
                  </a:lnTo>
                  <a:lnTo>
                    <a:pt x="50" y="100"/>
                  </a:lnTo>
                  <a:lnTo>
                    <a:pt x="48" y="100"/>
                  </a:lnTo>
                  <a:lnTo>
                    <a:pt x="50" y="100"/>
                  </a:lnTo>
                  <a:lnTo>
                    <a:pt x="50" y="98"/>
                  </a:lnTo>
                  <a:lnTo>
                    <a:pt x="52" y="98"/>
                  </a:lnTo>
                  <a:lnTo>
                    <a:pt x="54" y="96"/>
                  </a:lnTo>
                  <a:lnTo>
                    <a:pt x="54" y="94"/>
                  </a:lnTo>
                  <a:lnTo>
                    <a:pt x="52" y="94"/>
                  </a:lnTo>
                  <a:lnTo>
                    <a:pt x="52" y="92"/>
                  </a:lnTo>
                  <a:lnTo>
                    <a:pt x="54" y="92"/>
                  </a:lnTo>
                  <a:lnTo>
                    <a:pt x="56" y="90"/>
                  </a:lnTo>
                  <a:lnTo>
                    <a:pt x="56" y="88"/>
                  </a:lnTo>
                  <a:lnTo>
                    <a:pt x="58" y="88"/>
                  </a:lnTo>
                  <a:lnTo>
                    <a:pt x="56" y="86"/>
                  </a:lnTo>
                  <a:lnTo>
                    <a:pt x="58" y="84"/>
                  </a:lnTo>
                  <a:lnTo>
                    <a:pt x="59" y="82"/>
                  </a:lnTo>
                  <a:lnTo>
                    <a:pt x="59" y="80"/>
                  </a:lnTo>
                  <a:lnTo>
                    <a:pt x="59" y="78"/>
                  </a:lnTo>
                  <a:lnTo>
                    <a:pt x="59" y="77"/>
                  </a:lnTo>
                  <a:lnTo>
                    <a:pt x="59" y="75"/>
                  </a:lnTo>
                  <a:lnTo>
                    <a:pt x="61" y="75"/>
                  </a:lnTo>
                  <a:lnTo>
                    <a:pt x="63" y="73"/>
                  </a:lnTo>
                  <a:lnTo>
                    <a:pt x="61" y="73"/>
                  </a:lnTo>
                  <a:lnTo>
                    <a:pt x="61" y="71"/>
                  </a:lnTo>
                  <a:lnTo>
                    <a:pt x="63" y="71"/>
                  </a:lnTo>
                  <a:lnTo>
                    <a:pt x="63" y="73"/>
                  </a:lnTo>
                  <a:lnTo>
                    <a:pt x="63" y="71"/>
                  </a:lnTo>
                  <a:lnTo>
                    <a:pt x="65" y="71"/>
                  </a:lnTo>
                  <a:lnTo>
                    <a:pt x="67" y="71"/>
                  </a:lnTo>
                  <a:lnTo>
                    <a:pt x="67" y="69"/>
                  </a:lnTo>
                  <a:lnTo>
                    <a:pt x="69" y="69"/>
                  </a:lnTo>
                  <a:lnTo>
                    <a:pt x="69" y="65"/>
                  </a:lnTo>
                  <a:lnTo>
                    <a:pt x="69" y="63"/>
                  </a:lnTo>
                  <a:lnTo>
                    <a:pt x="71" y="61"/>
                  </a:lnTo>
                  <a:lnTo>
                    <a:pt x="71" y="59"/>
                  </a:lnTo>
                  <a:lnTo>
                    <a:pt x="69" y="59"/>
                  </a:lnTo>
                  <a:lnTo>
                    <a:pt x="71" y="59"/>
                  </a:lnTo>
                  <a:lnTo>
                    <a:pt x="71" y="57"/>
                  </a:lnTo>
                  <a:lnTo>
                    <a:pt x="73" y="57"/>
                  </a:lnTo>
                  <a:lnTo>
                    <a:pt x="75" y="57"/>
                  </a:lnTo>
                  <a:lnTo>
                    <a:pt x="75" y="55"/>
                  </a:lnTo>
                  <a:lnTo>
                    <a:pt x="75" y="54"/>
                  </a:lnTo>
                  <a:lnTo>
                    <a:pt x="77" y="54"/>
                  </a:lnTo>
                  <a:lnTo>
                    <a:pt x="77" y="52"/>
                  </a:lnTo>
                  <a:lnTo>
                    <a:pt x="75" y="52"/>
                  </a:lnTo>
                  <a:lnTo>
                    <a:pt x="75" y="50"/>
                  </a:lnTo>
                  <a:lnTo>
                    <a:pt x="77" y="50"/>
                  </a:lnTo>
                  <a:lnTo>
                    <a:pt x="75" y="50"/>
                  </a:lnTo>
                  <a:lnTo>
                    <a:pt x="75" y="48"/>
                  </a:lnTo>
                  <a:lnTo>
                    <a:pt x="77" y="48"/>
                  </a:lnTo>
                  <a:lnTo>
                    <a:pt x="79" y="48"/>
                  </a:lnTo>
                  <a:lnTo>
                    <a:pt x="79" y="46"/>
                  </a:lnTo>
                  <a:lnTo>
                    <a:pt x="79" y="44"/>
                  </a:lnTo>
                  <a:lnTo>
                    <a:pt x="81" y="42"/>
                  </a:lnTo>
                  <a:lnTo>
                    <a:pt x="81" y="38"/>
                  </a:lnTo>
                  <a:lnTo>
                    <a:pt x="84" y="34"/>
                  </a:lnTo>
                  <a:lnTo>
                    <a:pt x="84" y="32"/>
                  </a:lnTo>
                  <a:lnTo>
                    <a:pt x="86" y="30"/>
                  </a:lnTo>
                  <a:lnTo>
                    <a:pt x="86" y="29"/>
                  </a:lnTo>
                  <a:lnTo>
                    <a:pt x="88" y="29"/>
                  </a:lnTo>
                  <a:lnTo>
                    <a:pt x="90" y="29"/>
                  </a:lnTo>
                  <a:lnTo>
                    <a:pt x="92" y="29"/>
                  </a:lnTo>
                  <a:lnTo>
                    <a:pt x="94" y="27"/>
                  </a:lnTo>
                  <a:lnTo>
                    <a:pt x="96" y="27"/>
                  </a:lnTo>
                  <a:lnTo>
                    <a:pt x="96" y="25"/>
                  </a:lnTo>
                  <a:lnTo>
                    <a:pt x="98" y="25"/>
                  </a:lnTo>
                  <a:lnTo>
                    <a:pt x="98" y="23"/>
                  </a:lnTo>
                  <a:lnTo>
                    <a:pt x="98" y="21"/>
                  </a:lnTo>
                  <a:lnTo>
                    <a:pt x="96" y="21"/>
                  </a:lnTo>
                  <a:lnTo>
                    <a:pt x="98" y="21"/>
                  </a:lnTo>
                  <a:lnTo>
                    <a:pt x="98" y="19"/>
                  </a:lnTo>
                  <a:lnTo>
                    <a:pt x="98" y="17"/>
                  </a:lnTo>
                  <a:lnTo>
                    <a:pt x="98" y="15"/>
                  </a:lnTo>
                  <a:lnTo>
                    <a:pt x="98" y="13"/>
                  </a:lnTo>
                  <a:lnTo>
                    <a:pt x="96" y="13"/>
                  </a:lnTo>
                  <a:lnTo>
                    <a:pt x="98" y="13"/>
                  </a:lnTo>
                  <a:lnTo>
                    <a:pt x="96" y="13"/>
                  </a:lnTo>
                  <a:lnTo>
                    <a:pt x="96" y="11"/>
                  </a:lnTo>
                  <a:lnTo>
                    <a:pt x="94" y="11"/>
                  </a:lnTo>
                  <a:lnTo>
                    <a:pt x="92" y="11"/>
                  </a:lnTo>
                  <a:lnTo>
                    <a:pt x="90" y="11"/>
                  </a:lnTo>
                  <a:lnTo>
                    <a:pt x="90" y="9"/>
                  </a:lnTo>
                  <a:lnTo>
                    <a:pt x="90" y="7"/>
                  </a:lnTo>
                  <a:lnTo>
                    <a:pt x="90" y="4"/>
                  </a:lnTo>
                  <a:lnTo>
                    <a:pt x="88" y="0"/>
                  </a:lnTo>
                  <a:lnTo>
                    <a:pt x="92" y="0"/>
                  </a:lnTo>
                  <a:lnTo>
                    <a:pt x="94"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51"/>
            <p:cNvSpPr>
              <a:spLocks noEditPoints="1"/>
            </p:cNvSpPr>
            <p:nvPr/>
          </p:nvSpPr>
          <p:spPr bwMode="auto">
            <a:xfrm>
              <a:off x="5853113" y="3881438"/>
              <a:ext cx="36513" cy="6350"/>
            </a:xfrm>
            <a:custGeom>
              <a:avLst/>
              <a:gdLst>
                <a:gd name="T0" fmla="*/ 23 w 23"/>
                <a:gd name="T1" fmla="*/ 2 h 4"/>
                <a:gd name="T2" fmla="*/ 23 w 23"/>
                <a:gd name="T3" fmla="*/ 4 h 4"/>
                <a:gd name="T4" fmla="*/ 21 w 23"/>
                <a:gd name="T5" fmla="*/ 2 h 4"/>
                <a:gd name="T6" fmla="*/ 21 w 23"/>
                <a:gd name="T7" fmla="*/ 2 h 4"/>
                <a:gd name="T8" fmla="*/ 21 w 23"/>
                <a:gd name="T9" fmla="*/ 2 h 4"/>
                <a:gd name="T10" fmla="*/ 0 w 23"/>
                <a:gd name="T11" fmla="*/ 0 h 4"/>
                <a:gd name="T12" fmla="*/ 0 w 23"/>
                <a:gd name="T13" fmla="*/ 0 h 4"/>
                <a:gd name="T14" fmla="*/ 0 w 23"/>
                <a:gd name="T15" fmla="*/ 0 h 4"/>
                <a:gd name="T16" fmla="*/ 0 w 23"/>
                <a:gd name="T17" fmla="*/ 0 h 4"/>
                <a:gd name="T18" fmla="*/ 2 w 23"/>
                <a:gd name="T19" fmla="*/ 0 h 4"/>
                <a:gd name="T20" fmla="*/ 13 w 23"/>
                <a:gd name="T21" fmla="*/ 2 h 4"/>
                <a:gd name="T22" fmla="*/ 13 w 23"/>
                <a:gd name="T23" fmla="*/ 2 h 4"/>
                <a:gd name="T24" fmla="*/ 13 w 23"/>
                <a:gd name="T25" fmla="*/ 4 h 4"/>
                <a:gd name="T26" fmla="*/ 13 w 23"/>
                <a:gd name="T27" fmla="*/ 4 h 4"/>
                <a:gd name="T28" fmla="*/ 15 w 23"/>
                <a:gd name="T29" fmla="*/ 2 h 4"/>
                <a:gd name="T30" fmla="*/ 15 w 23"/>
                <a:gd name="T31" fmla="*/ 2 h 4"/>
                <a:gd name="T32" fmla="*/ 15 w 23"/>
                <a:gd name="T33" fmla="*/ 4 h 4"/>
                <a:gd name="T34" fmla="*/ 15 w 23"/>
                <a:gd name="T35" fmla="*/ 4 h 4"/>
                <a:gd name="T36" fmla="*/ 17 w 23"/>
                <a:gd name="T37" fmla="*/ 4 h 4"/>
                <a:gd name="T38" fmla="*/ 17 w 23"/>
                <a:gd name="T39" fmla="*/ 4 h 4"/>
                <a:gd name="T40" fmla="*/ 17 w 23"/>
                <a:gd name="T41" fmla="*/ 4 h 4"/>
                <a:gd name="T42" fmla="*/ 17 w 23"/>
                <a:gd name="T43" fmla="*/ 4 h 4"/>
                <a:gd name="T44" fmla="*/ 15 w 23"/>
                <a:gd name="T45" fmla="*/ 4 h 4"/>
                <a:gd name="T46" fmla="*/ 15 w 23"/>
                <a:gd name="T47" fmla="*/ 4 h 4"/>
                <a:gd name="T48" fmla="*/ 15 w 23"/>
                <a:gd name="T49" fmla="*/ 4 h 4"/>
                <a:gd name="T50" fmla="*/ 15 w 23"/>
                <a:gd name="T51" fmla="*/ 4 h 4"/>
                <a:gd name="T52" fmla="*/ 13 w 23"/>
                <a:gd name="T53" fmla="*/ 4 h 4"/>
                <a:gd name="T54" fmla="*/ 13 w 23"/>
                <a:gd name="T55" fmla="*/ 4 h 4"/>
                <a:gd name="T56" fmla="*/ 13 w 23"/>
                <a:gd name="T57" fmla="*/ 2 h 4"/>
                <a:gd name="T58" fmla="*/ 13 w 23"/>
                <a:gd name="T59" fmla="*/ 2 h 4"/>
                <a:gd name="T60" fmla="*/ 13 w 23"/>
                <a:gd name="T61" fmla="*/ 0 h 4"/>
                <a:gd name="T62" fmla="*/ 11 w 23"/>
                <a:gd name="T63" fmla="*/ 0 h 4"/>
                <a:gd name="T64" fmla="*/ 11 w 23"/>
                <a:gd name="T65" fmla="*/ 2 h 4"/>
                <a:gd name="T66" fmla="*/ 10 w 23"/>
                <a:gd name="T67" fmla="*/ 2 h 4"/>
                <a:gd name="T68" fmla="*/ 10 w 23"/>
                <a:gd name="T69" fmla="*/ 0 h 4"/>
                <a:gd name="T70" fmla="*/ 10 w 23"/>
                <a:gd name="T71" fmla="*/ 2 h 4"/>
                <a:gd name="T72" fmla="*/ 8 w 23"/>
                <a:gd name="T73" fmla="*/ 2 h 4"/>
                <a:gd name="T74" fmla="*/ 6 w 23"/>
                <a:gd name="T75" fmla="*/ 2 h 4"/>
                <a:gd name="T76" fmla="*/ 6 w 23"/>
                <a:gd name="T77" fmla="*/ 2 h 4"/>
                <a:gd name="T78" fmla="*/ 4 w 23"/>
                <a:gd name="T79" fmla="*/ 2 h 4"/>
                <a:gd name="T80" fmla="*/ 4 w 23"/>
                <a:gd name="T81" fmla="*/ 2 h 4"/>
                <a:gd name="T82" fmla="*/ 4 w 23"/>
                <a:gd name="T83" fmla="*/ 2 h 4"/>
                <a:gd name="T84" fmla="*/ 2 w 23"/>
                <a:gd name="T85" fmla="*/ 2 h 4"/>
                <a:gd name="T86" fmla="*/ 2 w 23"/>
                <a:gd name="T87" fmla="*/ 2 h 4"/>
                <a:gd name="T88" fmla="*/ 2 w 23"/>
                <a:gd name="T89" fmla="*/ 0 h 4"/>
                <a:gd name="T90" fmla="*/ 2 w 23"/>
                <a:gd name="T91" fmla="*/ 2 h 4"/>
                <a:gd name="T92" fmla="*/ 4 w 23"/>
                <a:gd name="T93" fmla="*/ 2 h 4"/>
                <a:gd name="T94" fmla="*/ 4 w 23"/>
                <a:gd name="T95" fmla="*/ 2 h 4"/>
                <a:gd name="T96" fmla="*/ 6 w 23"/>
                <a:gd name="T97" fmla="*/ 2 h 4"/>
                <a:gd name="T98" fmla="*/ 6 w 23"/>
                <a:gd name="T99" fmla="*/ 2 h 4"/>
                <a:gd name="T100" fmla="*/ 8 w 23"/>
                <a:gd name="T101" fmla="*/ 0 h 4"/>
                <a:gd name="T102" fmla="*/ 8 w 23"/>
                <a:gd name="T103" fmla="*/ 0 h 4"/>
                <a:gd name="T104" fmla="*/ 10 w 23"/>
                <a:gd name="T105" fmla="*/ 0 h 4"/>
                <a:gd name="T106" fmla="*/ 11 w 23"/>
                <a:gd name="T107" fmla="*/ 0 h 4"/>
                <a:gd name="T108" fmla="*/ 11 w 23"/>
                <a:gd name="T109" fmla="*/ 0 h 4"/>
                <a:gd name="T110" fmla="*/ 13 w 23"/>
                <a:gd name="T11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3" h="4">
                  <a:moveTo>
                    <a:pt x="21" y="2"/>
                  </a:moveTo>
                  <a:lnTo>
                    <a:pt x="21" y="2"/>
                  </a:lnTo>
                  <a:lnTo>
                    <a:pt x="21" y="2"/>
                  </a:lnTo>
                  <a:lnTo>
                    <a:pt x="23" y="2"/>
                  </a:lnTo>
                  <a:lnTo>
                    <a:pt x="23" y="2"/>
                  </a:lnTo>
                  <a:lnTo>
                    <a:pt x="23" y="2"/>
                  </a:lnTo>
                  <a:lnTo>
                    <a:pt x="23" y="2"/>
                  </a:lnTo>
                  <a:lnTo>
                    <a:pt x="23" y="4"/>
                  </a:lnTo>
                  <a:lnTo>
                    <a:pt x="23" y="4"/>
                  </a:lnTo>
                  <a:lnTo>
                    <a:pt x="23" y="4"/>
                  </a:lnTo>
                  <a:lnTo>
                    <a:pt x="23" y="4"/>
                  </a:lnTo>
                  <a:lnTo>
                    <a:pt x="21" y="2"/>
                  </a:lnTo>
                  <a:lnTo>
                    <a:pt x="21" y="2"/>
                  </a:lnTo>
                  <a:lnTo>
                    <a:pt x="21" y="4"/>
                  </a:lnTo>
                  <a:lnTo>
                    <a:pt x="21" y="4"/>
                  </a:lnTo>
                  <a:lnTo>
                    <a:pt x="21" y="2"/>
                  </a:lnTo>
                  <a:lnTo>
                    <a:pt x="21" y="2"/>
                  </a:lnTo>
                  <a:lnTo>
                    <a:pt x="21" y="2"/>
                  </a:lnTo>
                  <a:lnTo>
                    <a:pt x="21" y="2"/>
                  </a:lnTo>
                  <a:lnTo>
                    <a:pt x="21" y="2"/>
                  </a:lnTo>
                  <a:lnTo>
                    <a:pt x="21" y="2"/>
                  </a:lnTo>
                  <a:lnTo>
                    <a:pt x="21" y="2"/>
                  </a:lnTo>
                  <a:close/>
                  <a:moveTo>
                    <a:pt x="0" y="0"/>
                  </a:moveTo>
                  <a:lnTo>
                    <a:pt x="0" y="0"/>
                  </a:lnTo>
                  <a:lnTo>
                    <a:pt x="0" y="0"/>
                  </a:lnTo>
                  <a:lnTo>
                    <a:pt x="0" y="2"/>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2" y="0"/>
                  </a:lnTo>
                  <a:lnTo>
                    <a:pt x="0" y="0"/>
                  </a:lnTo>
                  <a:close/>
                  <a:moveTo>
                    <a:pt x="13" y="0"/>
                  </a:moveTo>
                  <a:lnTo>
                    <a:pt x="13" y="2"/>
                  </a:lnTo>
                  <a:lnTo>
                    <a:pt x="13" y="2"/>
                  </a:lnTo>
                  <a:lnTo>
                    <a:pt x="13" y="2"/>
                  </a:lnTo>
                  <a:lnTo>
                    <a:pt x="13" y="2"/>
                  </a:lnTo>
                  <a:lnTo>
                    <a:pt x="13" y="2"/>
                  </a:lnTo>
                  <a:lnTo>
                    <a:pt x="13" y="2"/>
                  </a:lnTo>
                  <a:lnTo>
                    <a:pt x="13" y="4"/>
                  </a:lnTo>
                  <a:lnTo>
                    <a:pt x="13" y="4"/>
                  </a:lnTo>
                  <a:lnTo>
                    <a:pt x="13" y="4"/>
                  </a:lnTo>
                  <a:lnTo>
                    <a:pt x="13" y="4"/>
                  </a:lnTo>
                  <a:lnTo>
                    <a:pt x="13" y="4"/>
                  </a:lnTo>
                  <a:lnTo>
                    <a:pt x="13" y="4"/>
                  </a:lnTo>
                  <a:lnTo>
                    <a:pt x="13" y="4"/>
                  </a:lnTo>
                  <a:lnTo>
                    <a:pt x="13" y="4"/>
                  </a:lnTo>
                  <a:lnTo>
                    <a:pt x="13" y="2"/>
                  </a:lnTo>
                  <a:lnTo>
                    <a:pt x="13" y="2"/>
                  </a:lnTo>
                  <a:lnTo>
                    <a:pt x="15" y="2"/>
                  </a:lnTo>
                  <a:lnTo>
                    <a:pt x="15" y="2"/>
                  </a:lnTo>
                  <a:lnTo>
                    <a:pt x="15" y="2"/>
                  </a:lnTo>
                  <a:lnTo>
                    <a:pt x="15" y="2"/>
                  </a:lnTo>
                  <a:lnTo>
                    <a:pt x="15" y="2"/>
                  </a:lnTo>
                  <a:lnTo>
                    <a:pt x="15" y="2"/>
                  </a:lnTo>
                  <a:lnTo>
                    <a:pt x="15" y="2"/>
                  </a:lnTo>
                  <a:lnTo>
                    <a:pt x="15" y="2"/>
                  </a:lnTo>
                  <a:lnTo>
                    <a:pt x="15" y="2"/>
                  </a:lnTo>
                  <a:lnTo>
                    <a:pt x="15" y="4"/>
                  </a:lnTo>
                  <a:lnTo>
                    <a:pt x="15" y="4"/>
                  </a:lnTo>
                  <a:lnTo>
                    <a:pt x="15" y="4"/>
                  </a:lnTo>
                  <a:lnTo>
                    <a:pt x="15" y="4"/>
                  </a:lnTo>
                  <a:lnTo>
                    <a:pt x="15" y="4"/>
                  </a:lnTo>
                  <a:lnTo>
                    <a:pt x="17" y="4"/>
                  </a:lnTo>
                  <a:lnTo>
                    <a:pt x="17" y="4"/>
                  </a:lnTo>
                  <a:lnTo>
                    <a:pt x="17" y="4"/>
                  </a:lnTo>
                  <a:lnTo>
                    <a:pt x="17" y="4"/>
                  </a:lnTo>
                  <a:lnTo>
                    <a:pt x="17" y="4"/>
                  </a:lnTo>
                  <a:lnTo>
                    <a:pt x="17" y="4"/>
                  </a:lnTo>
                  <a:lnTo>
                    <a:pt x="17" y="4"/>
                  </a:lnTo>
                  <a:lnTo>
                    <a:pt x="17" y="4"/>
                  </a:lnTo>
                  <a:lnTo>
                    <a:pt x="17" y="4"/>
                  </a:lnTo>
                  <a:lnTo>
                    <a:pt x="17" y="4"/>
                  </a:lnTo>
                  <a:lnTo>
                    <a:pt x="17" y="4"/>
                  </a:lnTo>
                  <a:lnTo>
                    <a:pt x="17" y="4"/>
                  </a:lnTo>
                  <a:lnTo>
                    <a:pt x="17" y="4"/>
                  </a:lnTo>
                  <a:lnTo>
                    <a:pt x="17" y="4"/>
                  </a:lnTo>
                  <a:lnTo>
                    <a:pt x="17" y="4"/>
                  </a:lnTo>
                  <a:lnTo>
                    <a:pt x="17" y="4"/>
                  </a:lnTo>
                  <a:lnTo>
                    <a:pt x="17" y="4"/>
                  </a:lnTo>
                  <a:lnTo>
                    <a:pt x="17" y="4"/>
                  </a:lnTo>
                  <a:lnTo>
                    <a:pt x="17" y="4"/>
                  </a:lnTo>
                  <a:lnTo>
                    <a:pt x="15" y="4"/>
                  </a:lnTo>
                  <a:lnTo>
                    <a:pt x="15" y="4"/>
                  </a:lnTo>
                  <a:lnTo>
                    <a:pt x="15" y="4"/>
                  </a:lnTo>
                  <a:lnTo>
                    <a:pt x="15" y="4"/>
                  </a:lnTo>
                  <a:lnTo>
                    <a:pt x="15" y="4"/>
                  </a:lnTo>
                  <a:lnTo>
                    <a:pt x="15" y="4"/>
                  </a:lnTo>
                  <a:lnTo>
                    <a:pt x="15" y="4"/>
                  </a:lnTo>
                  <a:lnTo>
                    <a:pt x="15" y="4"/>
                  </a:lnTo>
                  <a:lnTo>
                    <a:pt x="15" y="4"/>
                  </a:lnTo>
                  <a:lnTo>
                    <a:pt x="15" y="4"/>
                  </a:lnTo>
                  <a:lnTo>
                    <a:pt x="15" y="4"/>
                  </a:lnTo>
                  <a:lnTo>
                    <a:pt x="15" y="4"/>
                  </a:lnTo>
                  <a:lnTo>
                    <a:pt x="15" y="4"/>
                  </a:lnTo>
                  <a:lnTo>
                    <a:pt x="15" y="4"/>
                  </a:lnTo>
                  <a:lnTo>
                    <a:pt x="13" y="4"/>
                  </a:lnTo>
                  <a:lnTo>
                    <a:pt x="13" y="4"/>
                  </a:lnTo>
                  <a:lnTo>
                    <a:pt x="13" y="4"/>
                  </a:lnTo>
                  <a:lnTo>
                    <a:pt x="13" y="4"/>
                  </a:lnTo>
                  <a:lnTo>
                    <a:pt x="13" y="4"/>
                  </a:lnTo>
                  <a:lnTo>
                    <a:pt x="13" y="4"/>
                  </a:lnTo>
                  <a:lnTo>
                    <a:pt x="13" y="4"/>
                  </a:lnTo>
                  <a:lnTo>
                    <a:pt x="13" y="4"/>
                  </a:lnTo>
                  <a:lnTo>
                    <a:pt x="13" y="4"/>
                  </a:lnTo>
                  <a:lnTo>
                    <a:pt x="13" y="2"/>
                  </a:lnTo>
                  <a:lnTo>
                    <a:pt x="13" y="2"/>
                  </a:lnTo>
                  <a:lnTo>
                    <a:pt x="13" y="2"/>
                  </a:lnTo>
                  <a:lnTo>
                    <a:pt x="13" y="2"/>
                  </a:lnTo>
                  <a:lnTo>
                    <a:pt x="13" y="2"/>
                  </a:lnTo>
                  <a:lnTo>
                    <a:pt x="13" y="2"/>
                  </a:lnTo>
                  <a:lnTo>
                    <a:pt x="13" y="2"/>
                  </a:lnTo>
                  <a:lnTo>
                    <a:pt x="13" y="2"/>
                  </a:lnTo>
                  <a:lnTo>
                    <a:pt x="13" y="0"/>
                  </a:lnTo>
                  <a:lnTo>
                    <a:pt x="13" y="0"/>
                  </a:lnTo>
                  <a:lnTo>
                    <a:pt x="13" y="0"/>
                  </a:lnTo>
                  <a:lnTo>
                    <a:pt x="11" y="0"/>
                  </a:lnTo>
                  <a:lnTo>
                    <a:pt x="11" y="0"/>
                  </a:lnTo>
                  <a:lnTo>
                    <a:pt x="11" y="0"/>
                  </a:lnTo>
                  <a:lnTo>
                    <a:pt x="11" y="2"/>
                  </a:lnTo>
                  <a:lnTo>
                    <a:pt x="11" y="2"/>
                  </a:lnTo>
                  <a:lnTo>
                    <a:pt x="11" y="2"/>
                  </a:lnTo>
                  <a:lnTo>
                    <a:pt x="11" y="2"/>
                  </a:lnTo>
                  <a:lnTo>
                    <a:pt x="11" y="2"/>
                  </a:lnTo>
                  <a:lnTo>
                    <a:pt x="11" y="2"/>
                  </a:lnTo>
                  <a:lnTo>
                    <a:pt x="11" y="2"/>
                  </a:lnTo>
                  <a:lnTo>
                    <a:pt x="10" y="2"/>
                  </a:lnTo>
                  <a:lnTo>
                    <a:pt x="10" y="2"/>
                  </a:lnTo>
                  <a:lnTo>
                    <a:pt x="10" y="0"/>
                  </a:lnTo>
                  <a:lnTo>
                    <a:pt x="10" y="0"/>
                  </a:lnTo>
                  <a:lnTo>
                    <a:pt x="10" y="0"/>
                  </a:lnTo>
                  <a:lnTo>
                    <a:pt x="10" y="0"/>
                  </a:lnTo>
                  <a:lnTo>
                    <a:pt x="10" y="0"/>
                  </a:lnTo>
                  <a:lnTo>
                    <a:pt x="10" y="2"/>
                  </a:lnTo>
                  <a:lnTo>
                    <a:pt x="10" y="2"/>
                  </a:lnTo>
                  <a:lnTo>
                    <a:pt x="8" y="2"/>
                  </a:lnTo>
                  <a:lnTo>
                    <a:pt x="8" y="2"/>
                  </a:lnTo>
                  <a:lnTo>
                    <a:pt x="8" y="2"/>
                  </a:lnTo>
                  <a:lnTo>
                    <a:pt x="8" y="2"/>
                  </a:lnTo>
                  <a:lnTo>
                    <a:pt x="8" y="2"/>
                  </a:lnTo>
                  <a:lnTo>
                    <a:pt x="8" y="2"/>
                  </a:lnTo>
                  <a:lnTo>
                    <a:pt x="8" y="2"/>
                  </a:lnTo>
                  <a:lnTo>
                    <a:pt x="6" y="2"/>
                  </a:lnTo>
                  <a:lnTo>
                    <a:pt x="6" y="2"/>
                  </a:lnTo>
                  <a:lnTo>
                    <a:pt x="6" y="2"/>
                  </a:lnTo>
                  <a:lnTo>
                    <a:pt x="6" y="2"/>
                  </a:lnTo>
                  <a:lnTo>
                    <a:pt x="6" y="2"/>
                  </a:lnTo>
                  <a:lnTo>
                    <a:pt x="6" y="2"/>
                  </a:lnTo>
                  <a:lnTo>
                    <a:pt x="6" y="2"/>
                  </a:lnTo>
                  <a:lnTo>
                    <a:pt x="6" y="2"/>
                  </a:lnTo>
                  <a:lnTo>
                    <a:pt x="4" y="2"/>
                  </a:lnTo>
                  <a:lnTo>
                    <a:pt x="4" y="2"/>
                  </a:lnTo>
                  <a:lnTo>
                    <a:pt x="4" y="2"/>
                  </a:lnTo>
                  <a:lnTo>
                    <a:pt x="4" y="2"/>
                  </a:lnTo>
                  <a:lnTo>
                    <a:pt x="4" y="2"/>
                  </a:lnTo>
                  <a:lnTo>
                    <a:pt x="4" y="2"/>
                  </a:lnTo>
                  <a:lnTo>
                    <a:pt x="4" y="2"/>
                  </a:lnTo>
                  <a:lnTo>
                    <a:pt x="4" y="2"/>
                  </a:lnTo>
                  <a:lnTo>
                    <a:pt x="4" y="2"/>
                  </a:lnTo>
                  <a:lnTo>
                    <a:pt x="4" y="2"/>
                  </a:lnTo>
                  <a:lnTo>
                    <a:pt x="4" y="2"/>
                  </a:lnTo>
                  <a:lnTo>
                    <a:pt x="4" y="2"/>
                  </a:lnTo>
                  <a:lnTo>
                    <a:pt x="2" y="2"/>
                  </a:lnTo>
                  <a:lnTo>
                    <a:pt x="2" y="2"/>
                  </a:lnTo>
                  <a:lnTo>
                    <a:pt x="2" y="2"/>
                  </a:lnTo>
                  <a:lnTo>
                    <a:pt x="2" y="2"/>
                  </a:lnTo>
                  <a:lnTo>
                    <a:pt x="2" y="2"/>
                  </a:lnTo>
                  <a:lnTo>
                    <a:pt x="2" y="0"/>
                  </a:lnTo>
                  <a:lnTo>
                    <a:pt x="2" y="0"/>
                  </a:lnTo>
                  <a:lnTo>
                    <a:pt x="2" y="0"/>
                  </a:lnTo>
                  <a:lnTo>
                    <a:pt x="2" y="0"/>
                  </a:lnTo>
                  <a:lnTo>
                    <a:pt x="2" y="0"/>
                  </a:lnTo>
                  <a:lnTo>
                    <a:pt x="2" y="0"/>
                  </a:lnTo>
                  <a:lnTo>
                    <a:pt x="2" y="0"/>
                  </a:lnTo>
                  <a:lnTo>
                    <a:pt x="2" y="2"/>
                  </a:lnTo>
                  <a:lnTo>
                    <a:pt x="2" y="2"/>
                  </a:lnTo>
                  <a:lnTo>
                    <a:pt x="2" y="2"/>
                  </a:lnTo>
                  <a:lnTo>
                    <a:pt x="4" y="2"/>
                  </a:lnTo>
                  <a:lnTo>
                    <a:pt x="4" y="2"/>
                  </a:lnTo>
                  <a:lnTo>
                    <a:pt x="4" y="2"/>
                  </a:lnTo>
                  <a:lnTo>
                    <a:pt x="4" y="2"/>
                  </a:lnTo>
                  <a:lnTo>
                    <a:pt x="4" y="2"/>
                  </a:lnTo>
                  <a:lnTo>
                    <a:pt x="4" y="2"/>
                  </a:lnTo>
                  <a:lnTo>
                    <a:pt x="4" y="2"/>
                  </a:lnTo>
                  <a:lnTo>
                    <a:pt x="4" y="2"/>
                  </a:lnTo>
                  <a:lnTo>
                    <a:pt x="4" y="2"/>
                  </a:lnTo>
                  <a:lnTo>
                    <a:pt x="6" y="2"/>
                  </a:lnTo>
                  <a:lnTo>
                    <a:pt x="6" y="2"/>
                  </a:lnTo>
                  <a:lnTo>
                    <a:pt x="6" y="2"/>
                  </a:lnTo>
                  <a:lnTo>
                    <a:pt x="6" y="2"/>
                  </a:lnTo>
                  <a:lnTo>
                    <a:pt x="6" y="2"/>
                  </a:lnTo>
                  <a:lnTo>
                    <a:pt x="6" y="2"/>
                  </a:lnTo>
                  <a:lnTo>
                    <a:pt x="6" y="2"/>
                  </a:lnTo>
                  <a:lnTo>
                    <a:pt x="8" y="2"/>
                  </a:lnTo>
                  <a:lnTo>
                    <a:pt x="8" y="0"/>
                  </a:lnTo>
                  <a:lnTo>
                    <a:pt x="8" y="0"/>
                  </a:lnTo>
                  <a:lnTo>
                    <a:pt x="8" y="0"/>
                  </a:lnTo>
                  <a:lnTo>
                    <a:pt x="8" y="0"/>
                  </a:lnTo>
                  <a:lnTo>
                    <a:pt x="8" y="0"/>
                  </a:lnTo>
                  <a:lnTo>
                    <a:pt x="10" y="0"/>
                  </a:lnTo>
                  <a:lnTo>
                    <a:pt x="10" y="0"/>
                  </a:lnTo>
                  <a:lnTo>
                    <a:pt x="10" y="0"/>
                  </a:lnTo>
                  <a:lnTo>
                    <a:pt x="10" y="0"/>
                  </a:lnTo>
                  <a:lnTo>
                    <a:pt x="10" y="0"/>
                  </a:lnTo>
                  <a:lnTo>
                    <a:pt x="11" y="0"/>
                  </a:lnTo>
                  <a:lnTo>
                    <a:pt x="11" y="0"/>
                  </a:lnTo>
                  <a:lnTo>
                    <a:pt x="11" y="0"/>
                  </a:lnTo>
                  <a:lnTo>
                    <a:pt x="11" y="0"/>
                  </a:lnTo>
                  <a:lnTo>
                    <a:pt x="11" y="0"/>
                  </a:lnTo>
                  <a:lnTo>
                    <a:pt x="11" y="0"/>
                  </a:lnTo>
                  <a:lnTo>
                    <a:pt x="11" y="0"/>
                  </a:lnTo>
                  <a:lnTo>
                    <a:pt x="13" y="0"/>
                  </a:lnTo>
                  <a:lnTo>
                    <a:pt x="13" y="0"/>
                  </a:lnTo>
                  <a:lnTo>
                    <a:pt x="13" y="0"/>
                  </a:lnTo>
                  <a:lnTo>
                    <a:pt x="13" y="0"/>
                  </a:lnTo>
                  <a:lnTo>
                    <a:pt x="13" y="0"/>
                  </a:lnTo>
                  <a:lnTo>
                    <a:pt x="1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52"/>
            <p:cNvSpPr>
              <a:spLocks noEditPoints="1"/>
            </p:cNvSpPr>
            <p:nvPr/>
          </p:nvSpPr>
          <p:spPr bwMode="auto">
            <a:xfrm>
              <a:off x="5337175" y="4695825"/>
              <a:ext cx="482600" cy="481013"/>
            </a:xfrm>
            <a:custGeom>
              <a:avLst/>
              <a:gdLst>
                <a:gd name="T0" fmla="*/ 267 w 304"/>
                <a:gd name="T1" fmla="*/ 121 h 303"/>
                <a:gd name="T2" fmla="*/ 221 w 304"/>
                <a:gd name="T3" fmla="*/ 3 h 303"/>
                <a:gd name="T4" fmla="*/ 240 w 304"/>
                <a:gd name="T5" fmla="*/ 3 h 303"/>
                <a:gd name="T6" fmla="*/ 254 w 304"/>
                <a:gd name="T7" fmla="*/ 17 h 303"/>
                <a:gd name="T8" fmla="*/ 273 w 304"/>
                <a:gd name="T9" fmla="*/ 17 h 303"/>
                <a:gd name="T10" fmla="*/ 285 w 304"/>
                <a:gd name="T11" fmla="*/ 21 h 303"/>
                <a:gd name="T12" fmla="*/ 296 w 304"/>
                <a:gd name="T13" fmla="*/ 34 h 303"/>
                <a:gd name="T14" fmla="*/ 300 w 304"/>
                <a:gd name="T15" fmla="*/ 50 h 303"/>
                <a:gd name="T16" fmla="*/ 292 w 304"/>
                <a:gd name="T17" fmla="*/ 63 h 303"/>
                <a:gd name="T18" fmla="*/ 283 w 304"/>
                <a:gd name="T19" fmla="*/ 78 h 303"/>
                <a:gd name="T20" fmla="*/ 275 w 304"/>
                <a:gd name="T21" fmla="*/ 96 h 303"/>
                <a:gd name="T22" fmla="*/ 275 w 304"/>
                <a:gd name="T23" fmla="*/ 111 h 303"/>
                <a:gd name="T24" fmla="*/ 267 w 304"/>
                <a:gd name="T25" fmla="*/ 119 h 303"/>
                <a:gd name="T26" fmla="*/ 269 w 304"/>
                <a:gd name="T27" fmla="*/ 134 h 303"/>
                <a:gd name="T28" fmla="*/ 271 w 304"/>
                <a:gd name="T29" fmla="*/ 151 h 303"/>
                <a:gd name="T30" fmla="*/ 271 w 304"/>
                <a:gd name="T31" fmla="*/ 182 h 303"/>
                <a:gd name="T32" fmla="*/ 283 w 304"/>
                <a:gd name="T33" fmla="*/ 199 h 303"/>
                <a:gd name="T34" fmla="*/ 288 w 304"/>
                <a:gd name="T35" fmla="*/ 218 h 303"/>
                <a:gd name="T36" fmla="*/ 258 w 304"/>
                <a:gd name="T37" fmla="*/ 234 h 303"/>
                <a:gd name="T38" fmla="*/ 262 w 304"/>
                <a:gd name="T39" fmla="*/ 251 h 303"/>
                <a:gd name="T40" fmla="*/ 258 w 304"/>
                <a:gd name="T41" fmla="*/ 268 h 303"/>
                <a:gd name="T42" fmla="*/ 269 w 304"/>
                <a:gd name="T43" fmla="*/ 286 h 303"/>
                <a:gd name="T44" fmla="*/ 281 w 304"/>
                <a:gd name="T45" fmla="*/ 289 h 303"/>
                <a:gd name="T46" fmla="*/ 273 w 304"/>
                <a:gd name="T47" fmla="*/ 301 h 303"/>
                <a:gd name="T48" fmla="*/ 260 w 304"/>
                <a:gd name="T49" fmla="*/ 288 h 303"/>
                <a:gd name="T50" fmla="*/ 244 w 304"/>
                <a:gd name="T51" fmla="*/ 280 h 303"/>
                <a:gd name="T52" fmla="*/ 227 w 304"/>
                <a:gd name="T53" fmla="*/ 276 h 303"/>
                <a:gd name="T54" fmla="*/ 210 w 304"/>
                <a:gd name="T55" fmla="*/ 270 h 303"/>
                <a:gd name="T56" fmla="*/ 196 w 304"/>
                <a:gd name="T57" fmla="*/ 268 h 303"/>
                <a:gd name="T58" fmla="*/ 187 w 304"/>
                <a:gd name="T59" fmla="*/ 263 h 303"/>
                <a:gd name="T60" fmla="*/ 168 w 304"/>
                <a:gd name="T61" fmla="*/ 265 h 303"/>
                <a:gd name="T62" fmla="*/ 162 w 304"/>
                <a:gd name="T63" fmla="*/ 255 h 303"/>
                <a:gd name="T64" fmla="*/ 154 w 304"/>
                <a:gd name="T65" fmla="*/ 238 h 303"/>
                <a:gd name="T66" fmla="*/ 154 w 304"/>
                <a:gd name="T67" fmla="*/ 218 h 303"/>
                <a:gd name="T68" fmla="*/ 150 w 304"/>
                <a:gd name="T69" fmla="*/ 203 h 303"/>
                <a:gd name="T70" fmla="*/ 133 w 304"/>
                <a:gd name="T71" fmla="*/ 195 h 303"/>
                <a:gd name="T72" fmla="*/ 116 w 304"/>
                <a:gd name="T73" fmla="*/ 205 h 303"/>
                <a:gd name="T74" fmla="*/ 100 w 304"/>
                <a:gd name="T75" fmla="*/ 213 h 303"/>
                <a:gd name="T76" fmla="*/ 83 w 304"/>
                <a:gd name="T77" fmla="*/ 211 h 303"/>
                <a:gd name="T78" fmla="*/ 73 w 304"/>
                <a:gd name="T79" fmla="*/ 195 h 303"/>
                <a:gd name="T80" fmla="*/ 62 w 304"/>
                <a:gd name="T81" fmla="*/ 180 h 303"/>
                <a:gd name="T82" fmla="*/ 35 w 304"/>
                <a:gd name="T83" fmla="*/ 180 h 303"/>
                <a:gd name="T84" fmla="*/ 10 w 304"/>
                <a:gd name="T85" fmla="*/ 180 h 303"/>
                <a:gd name="T86" fmla="*/ 6 w 304"/>
                <a:gd name="T87" fmla="*/ 170 h 303"/>
                <a:gd name="T88" fmla="*/ 18 w 304"/>
                <a:gd name="T89" fmla="*/ 163 h 303"/>
                <a:gd name="T90" fmla="*/ 31 w 304"/>
                <a:gd name="T91" fmla="*/ 155 h 303"/>
                <a:gd name="T92" fmla="*/ 41 w 304"/>
                <a:gd name="T93" fmla="*/ 163 h 303"/>
                <a:gd name="T94" fmla="*/ 60 w 304"/>
                <a:gd name="T95" fmla="*/ 147 h 303"/>
                <a:gd name="T96" fmla="*/ 64 w 304"/>
                <a:gd name="T97" fmla="*/ 122 h 303"/>
                <a:gd name="T98" fmla="*/ 77 w 304"/>
                <a:gd name="T99" fmla="*/ 103 h 303"/>
                <a:gd name="T100" fmla="*/ 93 w 304"/>
                <a:gd name="T101" fmla="*/ 80 h 303"/>
                <a:gd name="T102" fmla="*/ 95 w 304"/>
                <a:gd name="T103" fmla="*/ 53 h 303"/>
                <a:gd name="T104" fmla="*/ 102 w 304"/>
                <a:gd name="T105" fmla="*/ 27 h 303"/>
                <a:gd name="T106" fmla="*/ 110 w 304"/>
                <a:gd name="T107" fmla="*/ 9 h 303"/>
                <a:gd name="T108" fmla="*/ 127 w 304"/>
                <a:gd name="T109" fmla="*/ 9 h 303"/>
                <a:gd name="T110" fmla="*/ 148 w 304"/>
                <a:gd name="T111" fmla="*/ 19 h 303"/>
                <a:gd name="T112" fmla="*/ 166 w 304"/>
                <a:gd name="T113" fmla="*/ 15 h 303"/>
                <a:gd name="T114" fmla="*/ 179 w 304"/>
                <a:gd name="T115" fmla="*/ 13 h 303"/>
                <a:gd name="T116" fmla="*/ 198 w 304"/>
                <a:gd name="T117" fmla="*/ 7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4" h="303">
                  <a:moveTo>
                    <a:pt x="14" y="180"/>
                  </a:moveTo>
                  <a:lnTo>
                    <a:pt x="12" y="180"/>
                  </a:lnTo>
                  <a:lnTo>
                    <a:pt x="10" y="180"/>
                  </a:lnTo>
                  <a:lnTo>
                    <a:pt x="10" y="182"/>
                  </a:lnTo>
                  <a:lnTo>
                    <a:pt x="8" y="180"/>
                  </a:lnTo>
                  <a:lnTo>
                    <a:pt x="10" y="180"/>
                  </a:lnTo>
                  <a:lnTo>
                    <a:pt x="12" y="180"/>
                  </a:lnTo>
                  <a:lnTo>
                    <a:pt x="14" y="180"/>
                  </a:lnTo>
                  <a:close/>
                  <a:moveTo>
                    <a:pt x="269" y="117"/>
                  </a:moveTo>
                  <a:lnTo>
                    <a:pt x="269" y="119"/>
                  </a:lnTo>
                  <a:lnTo>
                    <a:pt x="269" y="121"/>
                  </a:lnTo>
                  <a:lnTo>
                    <a:pt x="269" y="122"/>
                  </a:lnTo>
                  <a:lnTo>
                    <a:pt x="267" y="122"/>
                  </a:lnTo>
                  <a:lnTo>
                    <a:pt x="267" y="121"/>
                  </a:lnTo>
                  <a:lnTo>
                    <a:pt x="267" y="119"/>
                  </a:lnTo>
                  <a:lnTo>
                    <a:pt x="269" y="119"/>
                  </a:lnTo>
                  <a:lnTo>
                    <a:pt x="269" y="117"/>
                  </a:lnTo>
                  <a:close/>
                  <a:moveTo>
                    <a:pt x="214" y="0"/>
                  </a:moveTo>
                  <a:lnTo>
                    <a:pt x="214" y="2"/>
                  </a:lnTo>
                  <a:lnTo>
                    <a:pt x="216" y="2"/>
                  </a:lnTo>
                  <a:lnTo>
                    <a:pt x="216" y="3"/>
                  </a:lnTo>
                  <a:lnTo>
                    <a:pt x="216" y="2"/>
                  </a:lnTo>
                  <a:lnTo>
                    <a:pt x="217" y="2"/>
                  </a:lnTo>
                  <a:lnTo>
                    <a:pt x="216" y="2"/>
                  </a:lnTo>
                  <a:lnTo>
                    <a:pt x="217" y="2"/>
                  </a:lnTo>
                  <a:lnTo>
                    <a:pt x="217" y="3"/>
                  </a:lnTo>
                  <a:lnTo>
                    <a:pt x="219" y="3"/>
                  </a:lnTo>
                  <a:lnTo>
                    <a:pt x="221" y="3"/>
                  </a:lnTo>
                  <a:lnTo>
                    <a:pt x="221" y="2"/>
                  </a:lnTo>
                  <a:lnTo>
                    <a:pt x="223" y="2"/>
                  </a:lnTo>
                  <a:lnTo>
                    <a:pt x="223" y="3"/>
                  </a:lnTo>
                  <a:lnTo>
                    <a:pt x="225" y="3"/>
                  </a:lnTo>
                  <a:lnTo>
                    <a:pt x="227" y="3"/>
                  </a:lnTo>
                  <a:lnTo>
                    <a:pt x="227" y="5"/>
                  </a:lnTo>
                  <a:lnTo>
                    <a:pt x="229" y="5"/>
                  </a:lnTo>
                  <a:lnTo>
                    <a:pt x="231" y="5"/>
                  </a:lnTo>
                  <a:lnTo>
                    <a:pt x="233" y="5"/>
                  </a:lnTo>
                  <a:lnTo>
                    <a:pt x="235" y="5"/>
                  </a:lnTo>
                  <a:lnTo>
                    <a:pt x="235" y="3"/>
                  </a:lnTo>
                  <a:lnTo>
                    <a:pt x="237" y="3"/>
                  </a:lnTo>
                  <a:lnTo>
                    <a:pt x="239" y="3"/>
                  </a:lnTo>
                  <a:lnTo>
                    <a:pt x="240" y="3"/>
                  </a:lnTo>
                  <a:lnTo>
                    <a:pt x="240" y="5"/>
                  </a:lnTo>
                  <a:lnTo>
                    <a:pt x="242" y="5"/>
                  </a:lnTo>
                  <a:lnTo>
                    <a:pt x="242" y="7"/>
                  </a:lnTo>
                  <a:lnTo>
                    <a:pt x="244" y="7"/>
                  </a:lnTo>
                  <a:lnTo>
                    <a:pt x="246" y="7"/>
                  </a:lnTo>
                  <a:lnTo>
                    <a:pt x="246" y="9"/>
                  </a:lnTo>
                  <a:lnTo>
                    <a:pt x="248" y="9"/>
                  </a:lnTo>
                  <a:lnTo>
                    <a:pt x="248" y="11"/>
                  </a:lnTo>
                  <a:lnTo>
                    <a:pt x="248" y="13"/>
                  </a:lnTo>
                  <a:lnTo>
                    <a:pt x="250" y="13"/>
                  </a:lnTo>
                  <a:lnTo>
                    <a:pt x="252" y="13"/>
                  </a:lnTo>
                  <a:lnTo>
                    <a:pt x="252" y="15"/>
                  </a:lnTo>
                  <a:lnTo>
                    <a:pt x="254" y="15"/>
                  </a:lnTo>
                  <a:lnTo>
                    <a:pt x="254" y="17"/>
                  </a:lnTo>
                  <a:lnTo>
                    <a:pt x="256" y="17"/>
                  </a:lnTo>
                  <a:lnTo>
                    <a:pt x="258" y="17"/>
                  </a:lnTo>
                  <a:lnTo>
                    <a:pt x="258" y="19"/>
                  </a:lnTo>
                  <a:lnTo>
                    <a:pt x="258" y="17"/>
                  </a:lnTo>
                  <a:lnTo>
                    <a:pt x="260" y="17"/>
                  </a:lnTo>
                  <a:lnTo>
                    <a:pt x="262" y="17"/>
                  </a:lnTo>
                  <a:lnTo>
                    <a:pt x="262" y="15"/>
                  </a:lnTo>
                  <a:lnTo>
                    <a:pt x="264" y="13"/>
                  </a:lnTo>
                  <a:lnTo>
                    <a:pt x="264" y="15"/>
                  </a:lnTo>
                  <a:lnTo>
                    <a:pt x="265" y="15"/>
                  </a:lnTo>
                  <a:lnTo>
                    <a:pt x="267" y="15"/>
                  </a:lnTo>
                  <a:lnTo>
                    <a:pt x="269" y="15"/>
                  </a:lnTo>
                  <a:lnTo>
                    <a:pt x="271" y="17"/>
                  </a:lnTo>
                  <a:lnTo>
                    <a:pt x="273" y="17"/>
                  </a:lnTo>
                  <a:lnTo>
                    <a:pt x="273" y="15"/>
                  </a:lnTo>
                  <a:lnTo>
                    <a:pt x="275" y="15"/>
                  </a:lnTo>
                  <a:lnTo>
                    <a:pt x="275" y="13"/>
                  </a:lnTo>
                  <a:lnTo>
                    <a:pt x="275" y="11"/>
                  </a:lnTo>
                  <a:lnTo>
                    <a:pt x="277" y="11"/>
                  </a:lnTo>
                  <a:lnTo>
                    <a:pt x="277" y="13"/>
                  </a:lnTo>
                  <a:lnTo>
                    <a:pt x="279" y="13"/>
                  </a:lnTo>
                  <a:lnTo>
                    <a:pt x="281" y="13"/>
                  </a:lnTo>
                  <a:lnTo>
                    <a:pt x="281" y="15"/>
                  </a:lnTo>
                  <a:lnTo>
                    <a:pt x="281" y="17"/>
                  </a:lnTo>
                  <a:lnTo>
                    <a:pt x="283" y="17"/>
                  </a:lnTo>
                  <a:lnTo>
                    <a:pt x="283" y="19"/>
                  </a:lnTo>
                  <a:lnTo>
                    <a:pt x="285" y="19"/>
                  </a:lnTo>
                  <a:lnTo>
                    <a:pt x="285" y="21"/>
                  </a:lnTo>
                  <a:lnTo>
                    <a:pt x="287" y="21"/>
                  </a:lnTo>
                  <a:lnTo>
                    <a:pt x="287" y="23"/>
                  </a:lnTo>
                  <a:lnTo>
                    <a:pt x="288" y="23"/>
                  </a:lnTo>
                  <a:lnTo>
                    <a:pt x="290" y="25"/>
                  </a:lnTo>
                  <a:lnTo>
                    <a:pt x="292" y="25"/>
                  </a:lnTo>
                  <a:lnTo>
                    <a:pt x="292" y="27"/>
                  </a:lnTo>
                  <a:lnTo>
                    <a:pt x="292" y="28"/>
                  </a:lnTo>
                  <a:lnTo>
                    <a:pt x="294" y="28"/>
                  </a:lnTo>
                  <a:lnTo>
                    <a:pt x="296" y="28"/>
                  </a:lnTo>
                  <a:lnTo>
                    <a:pt x="296" y="30"/>
                  </a:lnTo>
                  <a:lnTo>
                    <a:pt x="298" y="30"/>
                  </a:lnTo>
                  <a:lnTo>
                    <a:pt x="298" y="32"/>
                  </a:lnTo>
                  <a:lnTo>
                    <a:pt x="298" y="34"/>
                  </a:lnTo>
                  <a:lnTo>
                    <a:pt x="296" y="34"/>
                  </a:lnTo>
                  <a:lnTo>
                    <a:pt x="296" y="36"/>
                  </a:lnTo>
                  <a:lnTo>
                    <a:pt x="296" y="38"/>
                  </a:lnTo>
                  <a:lnTo>
                    <a:pt x="296" y="40"/>
                  </a:lnTo>
                  <a:lnTo>
                    <a:pt x="298" y="40"/>
                  </a:lnTo>
                  <a:lnTo>
                    <a:pt x="296" y="42"/>
                  </a:lnTo>
                  <a:lnTo>
                    <a:pt x="296" y="44"/>
                  </a:lnTo>
                  <a:lnTo>
                    <a:pt x="296" y="46"/>
                  </a:lnTo>
                  <a:lnTo>
                    <a:pt x="294" y="46"/>
                  </a:lnTo>
                  <a:lnTo>
                    <a:pt x="294" y="48"/>
                  </a:lnTo>
                  <a:lnTo>
                    <a:pt x="296" y="48"/>
                  </a:lnTo>
                  <a:lnTo>
                    <a:pt x="298" y="50"/>
                  </a:lnTo>
                  <a:lnTo>
                    <a:pt x="298" y="48"/>
                  </a:lnTo>
                  <a:lnTo>
                    <a:pt x="300" y="48"/>
                  </a:lnTo>
                  <a:lnTo>
                    <a:pt x="300" y="50"/>
                  </a:lnTo>
                  <a:lnTo>
                    <a:pt x="302" y="50"/>
                  </a:lnTo>
                  <a:lnTo>
                    <a:pt x="302" y="51"/>
                  </a:lnTo>
                  <a:lnTo>
                    <a:pt x="304" y="51"/>
                  </a:lnTo>
                  <a:lnTo>
                    <a:pt x="304" y="53"/>
                  </a:lnTo>
                  <a:lnTo>
                    <a:pt x="302" y="53"/>
                  </a:lnTo>
                  <a:lnTo>
                    <a:pt x="300" y="53"/>
                  </a:lnTo>
                  <a:lnTo>
                    <a:pt x="300" y="55"/>
                  </a:lnTo>
                  <a:lnTo>
                    <a:pt x="298" y="55"/>
                  </a:lnTo>
                  <a:lnTo>
                    <a:pt x="296" y="57"/>
                  </a:lnTo>
                  <a:lnTo>
                    <a:pt x="296" y="59"/>
                  </a:lnTo>
                  <a:lnTo>
                    <a:pt x="294" y="59"/>
                  </a:lnTo>
                  <a:lnTo>
                    <a:pt x="294" y="61"/>
                  </a:lnTo>
                  <a:lnTo>
                    <a:pt x="292" y="61"/>
                  </a:lnTo>
                  <a:lnTo>
                    <a:pt x="292" y="63"/>
                  </a:lnTo>
                  <a:lnTo>
                    <a:pt x="290" y="63"/>
                  </a:lnTo>
                  <a:lnTo>
                    <a:pt x="290" y="65"/>
                  </a:lnTo>
                  <a:lnTo>
                    <a:pt x="290" y="67"/>
                  </a:lnTo>
                  <a:lnTo>
                    <a:pt x="290" y="65"/>
                  </a:lnTo>
                  <a:lnTo>
                    <a:pt x="290" y="67"/>
                  </a:lnTo>
                  <a:lnTo>
                    <a:pt x="288" y="67"/>
                  </a:lnTo>
                  <a:lnTo>
                    <a:pt x="287" y="69"/>
                  </a:lnTo>
                  <a:lnTo>
                    <a:pt x="287" y="71"/>
                  </a:lnTo>
                  <a:lnTo>
                    <a:pt x="287" y="73"/>
                  </a:lnTo>
                  <a:lnTo>
                    <a:pt x="285" y="73"/>
                  </a:lnTo>
                  <a:lnTo>
                    <a:pt x="283" y="73"/>
                  </a:lnTo>
                  <a:lnTo>
                    <a:pt x="283" y="74"/>
                  </a:lnTo>
                  <a:lnTo>
                    <a:pt x="283" y="76"/>
                  </a:lnTo>
                  <a:lnTo>
                    <a:pt x="283" y="78"/>
                  </a:lnTo>
                  <a:lnTo>
                    <a:pt x="281" y="80"/>
                  </a:lnTo>
                  <a:lnTo>
                    <a:pt x="281" y="84"/>
                  </a:lnTo>
                  <a:lnTo>
                    <a:pt x="279" y="84"/>
                  </a:lnTo>
                  <a:lnTo>
                    <a:pt x="279" y="86"/>
                  </a:lnTo>
                  <a:lnTo>
                    <a:pt x="279" y="88"/>
                  </a:lnTo>
                  <a:lnTo>
                    <a:pt x="277" y="88"/>
                  </a:lnTo>
                  <a:lnTo>
                    <a:pt x="275" y="90"/>
                  </a:lnTo>
                  <a:lnTo>
                    <a:pt x="275" y="92"/>
                  </a:lnTo>
                  <a:lnTo>
                    <a:pt x="273" y="92"/>
                  </a:lnTo>
                  <a:lnTo>
                    <a:pt x="273" y="94"/>
                  </a:lnTo>
                  <a:lnTo>
                    <a:pt x="273" y="96"/>
                  </a:lnTo>
                  <a:lnTo>
                    <a:pt x="273" y="98"/>
                  </a:lnTo>
                  <a:lnTo>
                    <a:pt x="275" y="98"/>
                  </a:lnTo>
                  <a:lnTo>
                    <a:pt x="275" y="96"/>
                  </a:lnTo>
                  <a:lnTo>
                    <a:pt x="277" y="96"/>
                  </a:lnTo>
                  <a:lnTo>
                    <a:pt x="277" y="94"/>
                  </a:lnTo>
                  <a:lnTo>
                    <a:pt x="279" y="94"/>
                  </a:lnTo>
                  <a:lnTo>
                    <a:pt x="279" y="96"/>
                  </a:lnTo>
                  <a:lnTo>
                    <a:pt x="277" y="96"/>
                  </a:lnTo>
                  <a:lnTo>
                    <a:pt x="277" y="98"/>
                  </a:lnTo>
                  <a:lnTo>
                    <a:pt x="277" y="99"/>
                  </a:lnTo>
                  <a:lnTo>
                    <a:pt x="277" y="101"/>
                  </a:lnTo>
                  <a:lnTo>
                    <a:pt x="277" y="103"/>
                  </a:lnTo>
                  <a:lnTo>
                    <a:pt x="277" y="105"/>
                  </a:lnTo>
                  <a:lnTo>
                    <a:pt x="277" y="107"/>
                  </a:lnTo>
                  <a:lnTo>
                    <a:pt x="277" y="109"/>
                  </a:lnTo>
                  <a:lnTo>
                    <a:pt x="275" y="109"/>
                  </a:lnTo>
                  <a:lnTo>
                    <a:pt x="275" y="111"/>
                  </a:lnTo>
                  <a:lnTo>
                    <a:pt x="273" y="111"/>
                  </a:lnTo>
                  <a:lnTo>
                    <a:pt x="271" y="113"/>
                  </a:lnTo>
                  <a:lnTo>
                    <a:pt x="269" y="113"/>
                  </a:lnTo>
                  <a:lnTo>
                    <a:pt x="269" y="111"/>
                  </a:lnTo>
                  <a:lnTo>
                    <a:pt x="267" y="113"/>
                  </a:lnTo>
                  <a:lnTo>
                    <a:pt x="269" y="111"/>
                  </a:lnTo>
                  <a:lnTo>
                    <a:pt x="269" y="113"/>
                  </a:lnTo>
                  <a:lnTo>
                    <a:pt x="267" y="115"/>
                  </a:lnTo>
                  <a:lnTo>
                    <a:pt x="267" y="117"/>
                  </a:lnTo>
                  <a:lnTo>
                    <a:pt x="265" y="117"/>
                  </a:lnTo>
                  <a:lnTo>
                    <a:pt x="265" y="119"/>
                  </a:lnTo>
                  <a:lnTo>
                    <a:pt x="267" y="119"/>
                  </a:lnTo>
                  <a:lnTo>
                    <a:pt x="267" y="117"/>
                  </a:lnTo>
                  <a:lnTo>
                    <a:pt x="267" y="119"/>
                  </a:lnTo>
                  <a:lnTo>
                    <a:pt x="265" y="121"/>
                  </a:lnTo>
                  <a:lnTo>
                    <a:pt x="265" y="122"/>
                  </a:lnTo>
                  <a:lnTo>
                    <a:pt x="265" y="121"/>
                  </a:lnTo>
                  <a:lnTo>
                    <a:pt x="267" y="122"/>
                  </a:lnTo>
                  <a:lnTo>
                    <a:pt x="265" y="122"/>
                  </a:lnTo>
                  <a:lnTo>
                    <a:pt x="267" y="122"/>
                  </a:lnTo>
                  <a:lnTo>
                    <a:pt x="265" y="124"/>
                  </a:lnTo>
                  <a:lnTo>
                    <a:pt x="265" y="126"/>
                  </a:lnTo>
                  <a:lnTo>
                    <a:pt x="265" y="128"/>
                  </a:lnTo>
                  <a:lnTo>
                    <a:pt x="267" y="128"/>
                  </a:lnTo>
                  <a:lnTo>
                    <a:pt x="267" y="130"/>
                  </a:lnTo>
                  <a:lnTo>
                    <a:pt x="269" y="130"/>
                  </a:lnTo>
                  <a:lnTo>
                    <a:pt x="269" y="132"/>
                  </a:lnTo>
                  <a:lnTo>
                    <a:pt x="269" y="134"/>
                  </a:lnTo>
                  <a:lnTo>
                    <a:pt x="271" y="134"/>
                  </a:lnTo>
                  <a:lnTo>
                    <a:pt x="271" y="136"/>
                  </a:lnTo>
                  <a:lnTo>
                    <a:pt x="271" y="138"/>
                  </a:lnTo>
                  <a:lnTo>
                    <a:pt x="271" y="140"/>
                  </a:lnTo>
                  <a:lnTo>
                    <a:pt x="269" y="140"/>
                  </a:lnTo>
                  <a:lnTo>
                    <a:pt x="269" y="146"/>
                  </a:lnTo>
                  <a:lnTo>
                    <a:pt x="269" y="147"/>
                  </a:lnTo>
                  <a:lnTo>
                    <a:pt x="269" y="149"/>
                  </a:lnTo>
                  <a:lnTo>
                    <a:pt x="269" y="151"/>
                  </a:lnTo>
                  <a:lnTo>
                    <a:pt x="269" y="153"/>
                  </a:lnTo>
                  <a:lnTo>
                    <a:pt x="269" y="155"/>
                  </a:lnTo>
                  <a:lnTo>
                    <a:pt x="269" y="153"/>
                  </a:lnTo>
                  <a:lnTo>
                    <a:pt x="271" y="153"/>
                  </a:lnTo>
                  <a:lnTo>
                    <a:pt x="271" y="151"/>
                  </a:lnTo>
                  <a:lnTo>
                    <a:pt x="271" y="155"/>
                  </a:lnTo>
                  <a:lnTo>
                    <a:pt x="271" y="157"/>
                  </a:lnTo>
                  <a:lnTo>
                    <a:pt x="269" y="157"/>
                  </a:lnTo>
                  <a:lnTo>
                    <a:pt x="269" y="159"/>
                  </a:lnTo>
                  <a:lnTo>
                    <a:pt x="269" y="163"/>
                  </a:lnTo>
                  <a:lnTo>
                    <a:pt x="269" y="165"/>
                  </a:lnTo>
                  <a:lnTo>
                    <a:pt x="269" y="167"/>
                  </a:lnTo>
                  <a:lnTo>
                    <a:pt x="269" y="169"/>
                  </a:lnTo>
                  <a:lnTo>
                    <a:pt x="271" y="170"/>
                  </a:lnTo>
                  <a:lnTo>
                    <a:pt x="271" y="172"/>
                  </a:lnTo>
                  <a:lnTo>
                    <a:pt x="273" y="176"/>
                  </a:lnTo>
                  <a:lnTo>
                    <a:pt x="273" y="178"/>
                  </a:lnTo>
                  <a:lnTo>
                    <a:pt x="271" y="180"/>
                  </a:lnTo>
                  <a:lnTo>
                    <a:pt x="271" y="182"/>
                  </a:lnTo>
                  <a:lnTo>
                    <a:pt x="271" y="184"/>
                  </a:lnTo>
                  <a:lnTo>
                    <a:pt x="273" y="184"/>
                  </a:lnTo>
                  <a:lnTo>
                    <a:pt x="273" y="186"/>
                  </a:lnTo>
                  <a:lnTo>
                    <a:pt x="273" y="188"/>
                  </a:lnTo>
                  <a:lnTo>
                    <a:pt x="275" y="190"/>
                  </a:lnTo>
                  <a:lnTo>
                    <a:pt x="275" y="192"/>
                  </a:lnTo>
                  <a:lnTo>
                    <a:pt x="275" y="194"/>
                  </a:lnTo>
                  <a:lnTo>
                    <a:pt x="277" y="194"/>
                  </a:lnTo>
                  <a:lnTo>
                    <a:pt x="277" y="195"/>
                  </a:lnTo>
                  <a:lnTo>
                    <a:pt x="279" y="195"/>
                  </a:lnTo>
                  <a:lnTo>
                    <a:pt x="279" y="197"/>
                  </a:lnTo>
                  <a:lnTo>
                    <a:pt x="281" y="197"/>
                  </a:lnTo>
                  <a:lnTo>
                    <a:pt x="281" y="199"/>
                  </a:lnTo>
                  <a:lnTo>
                    <a:pt x="283" y="199"/>
                  </a:lnTo>
                  <a:lnTo>
                    <a:pt x="285" y="201"/>
                  </a:lnTo>
                  <a:lnTo>
                    <a:pt x="287" y="201"/>
                  </a:lnTo>
                  <a:lnTo>
                    <a:pt x="287" y="203"/>
                  </a:lnTo>
                  <a:lnTo>
                    <a:pt x="287" y="205"/>
                  </a:lnTo>
                  <a:lnTo>
                    <a:pt x="287" y="207"/>
                  </a:lnTo>
                  <a:lnTo>
                    <a:pt x="287" y="209"/>
                  </a:lnTo>
                  <a:lnTo>
                    <a:pt x="288" y="209"/>
                  </a:lnTo>
                  <a:lnTo>
                    <a:pt x="288" y="211"/>
                  </a:lnTo>
                  <a:lnTo>
                    <a:pt x="288" y="213"/>
                  </a:lnTo>
                  <a:lnTo>
                    <a:pt x="290" y="213"/>
                  </a:lnTo>
                  <a:lnTo>
                    <a:pt x="290" y="215"/>
                  </a:lnTo>
                  <a:lnTo>
                    <a:pt x="292" y="215"/>
                  </a:lnTo>
                  <a:lnTo>
                    <a:pt x="292" y="217"/>
                  </a:lnTo>
                  <a:lnTo>
                    <a:pt x="288" y="218"/>
                  </a:lnTo>
                  <a:lnTo>
                    <a:pt x="285" y="218"/>
                  </a:lnTo>
                  <a:lnTo>
                    <a:pt x="281" y="218"/>
                  </a:lnTo>
                  <a:lnTo>
                    <a:pt x="277" y="220"/>
                  </a:lnTo>
                  <a:lnTo>
                    <a:pt x="273" y="220"/>
                  </a:lnTo>
                  <a:lnTo>
                    <a:pt x="271" y="220"/>
                  </a:lnTo>
                  <a:lnTo>
                    <a:pt x="267" y="220"/>
                  </a:lnTo>
                  <a:lnTo>
                    <a:pt x="265" y="222"/>
                  </a:lnTo>
                  <a:lnTo>
                    <a:pt x="264" y="224"/>
                  </a:lnTo>
                  <a:lnTo>
                    <a:pt x="262" y="226"/>
                  </a:lnTo>
                  <a:lnTo>
                    <a:pt x="260" y="228"/>
                  </a:lnTo>
                  <a:lnTo>
                    <a:pt x="260" y="230"/>
                  </a:lnTo>
                  <a:lnTo>
                    <a:pt x="258" y="230"/>
                  </a:lnTo>
                  <a:lnTo>
                    <a:pt x="258" y="232"/>
                  </a:lnTo>
                  <a:lnTo>
                    <a:pt x="258" y="234"/>
                  </a:lnTo>
                  <a:lnTo>
                    <a:pt x="258" y="236"/>
                  </a:lnTo>
                  <a:lnTo>
                    <a:pt x="258" y="238"/>
                  </a:lnTo>
                  <a:lnTo>
                    <a:pt x="260" y="238"/>
                  </a:lnTo>
                  <a:lnTo>
                    <a:pt x="260" y="236"/>
                  </a:lnTo>
                  <a:lnTo>
                    <a:pt x="260" y="238"/>
                  </a:lnTo>
                  <a:lnTo>
                    <a:pt x="262" y="238"/>
                  </a:lnTo>
                  <a:lnTo>
                    <a:pt x="262" y="240"/>
                  </a:lnTo>
                  <a:lnTo>
                    <a:pt x="262" y="242"/>
                  </a:lnTo>
                  <a:lnTo>
                    <a:pt x="264" y="243"/>
                  </a:lnTo>
                  <a:lnTo>
                    <a:pt x="262" y="243"/>
                  </a:lnTo>
                  <a:lnTo>
                    <a:pt x="262" y="245"/>
                  </a:lnTo>
                  <a:lnTo>
                    <a:pt x="262" y="247"/>
                  </a:lnTo>
                  <a:lnTo>
                    <a:pt x="262" y="249"/>
                  </a:lnTo>
                  <a:lnTo>
                    <a:pt x="262" y="251"/>
                  </a:lnTo>
                  <a:lnTo>
                    <a:pt x="262" y="253"/>
                  </a:lnTo>
                  <a:lnTo>
                    <a:pt x="262" y="255"/>
                  </a:lnTo>
                  <a:lnTo>
                    <a:pt x="262" y="257"/>
                  </a:lnTo>
                  <a:lnTo>
                    <a:pt x="264" y="257"/>
                  </a:lnTo>
                  <a:lnTo>
                    <a:pt x="262" y="257"/>
                  </a:lnTo>
                  <a:lnTo>
                    <a:pt x="262" y="259"/>
                  </a:lnTo>
                  <a:lnTo>
                    <a:pt x="260" y="259"/>
                  </a:lnTo>
                  <a:lnTo>
                    <a:pt x="260" y="261"/>
                  </a:lnTo>
                  <a:lnTo>
                    <a:pt x="260" y="263"/>
                  </a:lnTo>
                  <a:lnTo>
                    <a:pt x="260" y="265"/>
                  </a:lnTo>
                  <a:lnTo>
                    <a:pt x="260" y="266"/>
                  </a:lnTo>
                  <a:lnTo>
                    <a:pt x="258" y="266"/>
                  </a:lnTo>
                  <a:lnTo>
                    <a:pt x="260" y="268"/>
                  </a:lnTo>
                  <a:lnTo>
                    <a:pt x="258" y="268"/>
                  </a:lnTo>
                  <a:lnTo>
                    <a:pt x="258" y="270"/>
                  </a:lnTo>
                  <a:lnTo>
                    <a:pt x="258" y="272"/>
                  </a:lnTo>
                  <a:lnTo>
                    <a:pt x="258" y="274"/>
                  </a:lnTo>
                  <a:lnTo>
                    <a:pt x="260" y="274"/>
                  </a:lnTo>
                  <a:lnTo>
                    <a:pt x="260" y="276"/>
                  </a:lnTo>
                  <a:lnTo>
                    <a:pt x="262" y="276"/>
                  </a:lnTo>
                  <a:lnTo>
                    <a:pt x="262" y="278"/>
                  </a:lnTo>
                  <a:lnTo>
                    <a:pt x="264" y="278"/>
                  </a:lnTo>
                  <a:lnTo>
                    <a:pt x="264" y="280"/>
                  </a:lnTo>
                  <a:lnTo>
                    <a:pt x="265" y="280"/>
                  </a:lnTo>
                  <a:lnTo>
                    <a:pt x="267" y="282"/>
                  </a:lnTo>
                  <a:lnTo>
                    <a:pt x="267" y="284"/>
                  </a:lnTo>
                  <a:lnTo>
                    <a:pt x="269" y="284"/>
                  </a:lnTo>
                  <a:lnTo>
                    <a:pt x="269" y="286"/>
                  </a:lnTo>
                  <a:lnTo>
                    <a:pt x="269" y="284"/>
                  </a:lnTo>
                  <a:lnTo>
                    <a:pt x="271" y="284"/>
                  </a:lnTo>
                  <a:lnTo>
                    <a:pt x="273" y="286"/>
                  </a:lnTo>
                  <a:lnTo>
                    <a:pt x="275" y="286"/>
                  </a:lnTo>
                  <a:lnTo>
                    <a:pt x="277" y="286"/>
                  </a:lnTo>
                  <a:lnTo>
                    <a:pt x="275" y="286"/>
                  </a:lnTo>
                  <a:lnTo>
                    <a:pt x="275" y="284"/>
                  </a:lnTo>
                  <a:lnTo>
                    <a:pt x="275" y="282"/>
                  </a:lnTo>
                  <a:lnTo>
                    <a:pt x="277" y="282"/>
                  </a:lnTo>
                  <a:lnTo>
                    <a:pt x="279" y="282"/>
                  </a:lnTo>
                  <a:lnTo>
                    <a:pt x="281" y="282"/>
                  </a:lnTo>
                  <a:lnTo>
                    <a:pt x="281" y="284"/>
                  </a:lnTo>
                  <a:lnTo>
                    <a:pt x="281" y="288"/>
                  </a:lnTo>
                  <a:lnTo>
                    <a:pt x="281" y="289"/>
                  </a:lnTo>
                  <a:lnTo>
                    <a:pt x="281" y="293"/>
                  </a:lnTo>
                  <a:lnTo>
                    <a:pt x="281" y="295"/>
                  </a:lnTo>
                  <a:lnTo>
                    <a:pt x="281" y="297"/>
                  </a:lnTo>
                  <a:lnTo>
                    <a:pt x="281" y="299"/>
                  </a:lnTo>
                  <a:lnTo>
                    <a:pt x="281" y="301"/>
                  </a:lnTo>
                  <a:lnTo>
                    <a:pt x="281" y="303"/>
                  </a:lnTo>
                  <a:lnTo>
                    <a:pt x="279" y="303"/>
                  </a:lnTo>
                  <a:lnTo>
                    <a:pt x="279" y="301"/>
                  </a:lnTo>
                  <a:lnTo>
                    <a:pt x="277" y="301"/>
                  </a:lnTo>
                  <a:lnTo>
                    <a:pt x="277" y="299"/>
                  </a:lnTo>
                  <a:lnTo>
                    <a:pt x="279" y="299"/>
                  </a:lnTo>
                  <a:lnTo>
                    <a:pt x="277" y="299"/>
                  </a:lnTo>
                  <a:lnTo>
                    <a:pt x="275" y="299"/>
                  </a:lnTo>
                  <a:lnTo>
                    <a:pt x="273" y="301"/>
                  </a:lnTo>
                  <a:lnTo>
                    <a:pt x="271" y="301"/>
                  </a:lnTo>
                  <a:lnTo>
                    <a:pt x="269" y="301"/>
                  </a:lnTo>
                  <a:lnTo>
                    <a:pt x="267" y="301"/>
                  </a:lnTo>
                  <a:lnTo>
                    <a:pt x="267" y="299"/>
                  </a:lnTo>
                  <a:lnTo>
                    <a:pt x="265" y="297"/>
                  </a:lnTo>
                  <a:lnTo>
                    <a:pt x="265" y="295"/>
                  </a:lnTo>
                  <a:lnTo>
                    <a:pt x="264" y="295"/>
                  </a:lnTo>
                  <a:lnTo>
                    <a:pt x="264" y="293"/>
                  </a:lnTo>
                  <a:lnTo>
                    <a:pt x="262" y="291"/>
                  </a:lnTo>
                  <a:lnTo>
                    <a:pt x="262" y="293"/>
                  </a:lnTo>
                  <a:lnTo>
                    <a:pt x="260" y="293"/>
                  </a:lnTo>
                  <a:lnTo>
                    <a:pt x="260" y="291"/>
                  </a:lnTo>
                  <a:lnTo>
                    <a:pt x="260" y="289"/>
                  </a:lnTo>
                  <a:lnTo>
                    <a:pt x="260" y="288"/>
                  </a:lnTo>
                  <a:lnTo>
                    <a:pt x="258" y="288"/>
                  </a:lnTo>
                  <a:lnTo>
                    <a:pt x="258" y="286"/>
                  </a:lnTo>
                  <a:lnTo>
                    <a:pt x="256" y="286"/>
                  </a:lnTo>
                  <a:lnTo>
                    <a:pt x="254" y="286"/>
                  </a:lnTo>
                  <a:lnTo>
                    <a:pt x="254" y="284"/>
                  </a:lnTo>
                  <a:lnTo>
                    <a:pt x="252" y="284"/>
                  </a:lnTo>
                  <a:lnTo>
                    <a:pt x="250" y="284"/>
                  </a:lnTo>
                  <a:lnTo>
                    <a:pt x="250" y="282"/>
                  </a:lnTo>
                  <a:lnTo>
                    <a:pt x="248" y="282"/>
                  </a:lnTo>
                  <a:lnTo>
                    <a:pt x="248" y="284"/>
                  </a:lnTo>
                  <a:lnTo>
                    <a:pt x="246" y="284"/>
                  </a:lnTo>
                  <a:lnTo>
                    <a:pt x="246" y="282"/>
                  </a:lnTo>
                  <a:lnTo>
                    <a:pt x="244" y="282"/>
                  </a:lnTo>
                  <a:lnTo>
                    <a:pt x="244" y="280"/>
                  </a:lnTo>
                  <a:lnTo>
                    <a:pt x="242" y="278"/>
                  </a:lnTo>
                  <a:lnTo>
                    <a:pt x="240" y="276"/>
                  </a:lnTo>
                  <a:lnTo>
                    <a:pt x="239" y="274"/>
                  </a:lnTo>
                  <a:lnTo>
                    <a:pt x="239" y="272"/>
                  </a:lnTo>
                  <a:lnTo>
                    <a:pt x="237" y="272"/>
                  </a:lnTo>
                  <a:lnTo>
                    <a:pt x="237" y="274"/>
                  </a:lnTo>
                  <a:lnTo>
                    <a:pt x="235" y="274"/>
                  </a:lnTo>
                  <a:lnTo>
                    <a:pt x="235" y="276"/>
                  </a:lnTo>
                  <a:lnTo>
                    <a:pt x="235" y="278"/>
                  </a:lnTo>
                  <a:lnTo>
                    <a:pt x="233" y="278"/>
                  </a:lnTo>
                  <a:lnTo>
                    <a:pt x="231" y="278"/>
                  </a:lnTo>
                  <a:lnTo>
                    <a:pt x="229" y="278"/>
                  </a:lnTo>
                  <a:lnTo>
                    <a:pt x="227" y="278"/>
                  </a:lnTo>
                  <a:lnTo>
                    <a:pt x="227" y="276"/>
                  </a:lnTo>
                  <a:lnTo>
                    <a:pt x="225" y="276"/>
                  </a:lnTo>
                  <a:lnTo>
                    <a:pt x="225" y="278"/>
                  </a:lnTo>
                  <a:lnTo>
                    <a:pt x="223" y="278"/>
                  </a:lnTo>
                  <a:lnTo>
                    <a:pt x="223" y="276"/>
                  </a:lnTo>
                  <a:lnTo>
                    <a:pt x="219" y="276"/>
                  </a:lnTo>
                  <a:lnTo>
                    <a:pt x="217" y="276"/>
                  </a:lnTo>
                  <a:lnTo>
                    <a:pt x="217" y="274"/>
                  </a:lnTo>
                  <a:lnTo>
                    <a:pt x="217" y="276"/>
                  </a:lnTo>
                  <a:lnTo>
                    <a:pt x="216" y="276"/>
                  </a:lnTo>
                  <a:lnTo>
                    <a:pt x="216" y="274"/>
                  </a:lnTo>
                  <a:lnTo>
                    <a:pt x="214" y="274"/>
                  </a:lnTo>
                  <a:lnTo>
                    <a:pt x="212" y="274"/>
                  </a:lnTo>
                  <a:lnTo>
                    <a:pt x="210" y="272"/>
                  </a:lnTo>
                  <a:lnTo>
                    <a:pt x="210" y="270"/>
                  </a:lnTo>
                  <a:lnTo>
                    <a:pt x="208" y="268"/>
                  </a:lnTo>
                  <a:lnTo>
                    <a:pt x="210" y="268"/>
                  </a:lnTo>
                  <a:lnTo>
                    <a:pt x="210" y="266"/>
                  </a:lnTo>
                  <a:lnTo>
                    <a:pt x="208" y="266"/>
                  </a:lnTo>
                  <a:lnTo>
                    <a:pt x="210" y="266"/>
                  </a:lnTo>
                  <a:lnTo>
                    <a:pt x="210" y="265"/>
                  </a:lnTo>
                  <a:lnTo>
                    <a:pt x="208" y="265"/>
                  </a:lnTo>
                  <a:lnTo>
                    <a:pt x="208" y="266"/>
                  </a:lnTo>
                  <a:lnTo>
                    <a:pt x="206" y="266"/>
                  </a:lnTo>
                  <a:lnTo>
                    <a:pt x="204" y="266"/>
                  </a:lnTo>
                  <a:lnTo>
                    <a:pt x="202" y="266"/>
                  </a:lnTo>
                  <a:lnTo>
                    <a:pt x="200" y="268"/>
                  </a:lnTo>
                  <a:lnTo>
                    <a:pt x="198" y="268"/>
                  </a:lnTo>
                  <a:lnTo>
                    <a:pt x="196" y="268"/>
                  </a:lnTo>
                  <a:lnTo>
                    <a:pt x="196" y="270"/>
                  </a:lnTo>
                  <a:lnTo>
                    <a:pt x="194" y="270"/>
                  </a:lnTo>
                  <a:lnTo>
                    <a:pt x="194" y="268"/>
                  </a:lnTo>
                  <a:lnTo>
                    <a:pt x="192" y="268"/>
                  </a:lnTo>
                  <a:lnTo>
                    <a:pt x="194" y="268"/>
                  </a:lnTo>
                  <a:lnTo>
                    <a:pt x="194" y="266"/>
                  </a:lnTo>
                  <a:lnTo>
                    <a:pt x="194" y="265"/>
                  </a:lnTo>
                  <a:lnTo>
                    <a:pt x="194" y="263"/>
                  </a:lnTo>
                  <a:lnTo>
                    <a:pt x="192" y="263"/>
                  </a:lnTo>
                  <a:lnTo>
                    <a:pt x="191" y="263"/>
                  </a:lnTo>
                  <a:lnTo>
                    <a:pt x="191" y="261"/>
                  </a:lnTo>
                  <a:lnTo>
                    <a:pt x="189" y="261"/>
                  </a:lnTo>
                  <a:lnTo>
                    <a:pt x="187" y="261"/>
                  </a:lnTo>
                  <a:lnTo>
                    <a:pt x="187" y="263"/>
                  </a:lnTo>
                  <a:lnTo>
                    <a:pt x="185" y="263"/>
                  </a:lnTo>
                  <a:lnTo>
                    <a:pt x="183" y="263"/>
                  </a:lnTo>
                  <a:lnTo>
                    <a:pt x="181" y="263"/>
                  </a:lnTo>
                  <a:lnTo>
                    <a:pt x="181" y="261"/>
                  </a:lnTo>
                  <a:lnTo>
                    <a:pt x="179" y="261"/>
                  </a:lnTo>
                  <a:lnTo>
                    <a:pt x="179" y="263"/>
                  </a:lnTo>
                  <a:lnTo>
                    <a:pt x="177" y="263"/>
                  </a:lnTo>
                  <a:lnTo>
                    <a:pt x="175" y="263"/>
                  </a:lnTo>
                  <a:lnTo>
                    <a:pt x="173" y="263"/>
                  </a:lnTo>
                  <a:lnTo>
                    <a:pt x="173" y="265"/>
                  </a:lnTo>
                  <a:lnTo>
                    <a:pt x="171" y="265"/>
                  </a:lnTo>
                  <a:lnTo>
                    <a:pt x="169" y="263"/>
                  </a:lnTo>
                  <a:lnTo>
                    <a:pt x="169" y="265"/>
                  </a:lnTo>
                  <a:lnTo>
                    <a:pt x="168" y="265"/>
                  </a:lnTo>
                  <a:lnTo>
                    <a:pt x="168" y="263"/>
                  </a:lnTo>
                  <a:lnTo>
                    <a:pt x="166" y="263"/>
                  </a:lnTo>
                  <a:lnTo>
                    <a:pt x="164" y="263"/>
                  </a:lnTo>
                  <a:lnTo>
                    <a:pt x="164" y="265"/>
                  </a:lnTo>
                  <a:lnTo>
                    <a:pt x="162" y="265"/>
                  </a:lnTo>
                  <a:lnTo>
                    <a:pt x="162" y="266"/>
                  </a:lnTo>
                  <a:lnTo>
                    <a:pt x="160" y="266"/>
                  </a:lnTo>
                  <a:lnTo>
                    <a:pt x="160" y="265"/>
                  </a:lnTo>
                  <a:lnTo>
                    <a:pt x="160" y="263"/>
                  </a:lnTo>
                  <a:lnTo>
                    <a:pt x="160" y="261"/>
                  </a:lnTo>
                  <a:lnTo>
                    <a:pt x="160" y="259"/>
                  </a:lnTo>
                  <a:lnTo>
                    <a:pt x="162" y="259"/>
                  </a:lnTo>
                  <a:lnTo>
                    <a:pt x="162" y="257"/>
                  </a:lnTo>
                  <a:lnTo>
                    <a:pt x="162" y="255"/>
                  </a:lnTo>
                  <a:lnTo>
                    <a:pt x="160" y="255"/>
                  </a:lnTo>
                  <a:lnTo>
                    <a:pt x="160" y="253"/>
                  </a:lnTo>
                  <a:lnTo>
                    <a:pt x="162" y="253"/>
                  </a:lnTo>
                  <a:lnTo>
                    <a:pt x="162" y="251"/>
                  </a:lnTo>
                  <a:lnTo>
                    <a:pt x="160" y="251"/>
                  </a:lnTo>
                  <a:lnTo>
                    <a:pt x="160" y="249"/>
                  </a:lnTo>
                  <a:lnTo>
                    <a:pt x="160" y="247"/>
                  </a:lnTo>
                  <a:lnTo>
                    <a:pt x="160" y="245"/>
                  </a:lnTo>
                  <a:lnTo>
                    <a:pt x="158" y="245"/>
                  </a:lnTo>
                  <a:lnTo>
                    <a:pt x="158" y="243"/>
                  </a:lnTo>
                  <a:lnTo>
                    <a:pt x="156" y="243"/>
                  </a:lnTo>
                  <a:lnTo>
                    <a:pt x="156" y="242"/>
                  </a:lnTo>
                  <a:lnTo>
                    <a:pt x="154" y="240"/>
                  </a:lnTo>
                  <a:lnTo>
                    <a:pt x="154" y="238"/>
                  </a:lnTo>
                  <a:lnTo>
                    <a:pt x="152" y="236"/>
                  </a:lnTo>
                  <a:lnTo>
                    <a:pt x="154" y="236"/>
                  </a:lnTo>
                  <a:lnTo>
                    <a:pt x="154" y="234"/>
                  </a:lnTo>
                  <a:lnTo>
                    <a:pt x="154" y="232"/>
                  </a:lnTo>
                  <a:lnTo>
                    <a:pt x="154" y="230"/>
                  </a:lnTo>
                  <a:lnTo>
                    <a:pt x="154" y="228"/>
                  </a:lnTo>
                  <a:lnTo>
                    <a:pt x="154" y="226"/>
                  </a:lnTo>
                  <a:lnTo>
                    <a:pt x="154" y="224"/>
                  </a:lnTo>
                  <a:lnTo>
                    <a:pt x="156" y="222"/>
                  </a:lnTo>
                  <a:lnTo>
                    <a:pt x="154" y="222"/>
                  </a:lnTo>
                  <a:lnTo>
                    <a:pt x="156" y="222"/>
                  </a:lnTo>
                  <a:lnTo>
                    <a:pt x="156" y="220"/>
                  </a:lnTo>
                  <a:lnTo>
                    <a:pt x="154" y="220"/>
                  </a:lnTo>
                  <a:lnTo>
                    <a:pt x="154" y="218"/>
                  </a:lnTo>
                  <a:lnTo>
                    <a:pt x="156" y="218"/>
                  </a:lnTo>
                  <a:lnTo>
                    <a:pt x="154" y="218"/>
                  </a:lnTo>
                  <a:lnTo>
                    <a:pt x="154" y="217"/>
                  </a:lnTo>
                  <a:lnTo>
                    <a:pt x="154" y="215"/>
                  </a:lnTo>
                  <a:lnTo>
                    <a:pt x="152" y="215"/>
                  </a:lnTo>
                  <a:lnTo>
                    <a:pt x="152" y="213"/>
                  </a:lnTo>
                  <a:lnTo>
                    <a:pt x="152" y="211"/>
                  </a:lnTo>
                  <a:lnTo>
                    <a:pt x="152" y="209"/>
                  </a:lnTo>
                  <a:lnTo>
                    <a:pt x="154" y="209"/>
                  </a:lnTo>
                  <a:lnTo>
                    <a:pt x="154" y="207"/>
                  </a:lnTo>
                  <a:lnTo>
                    <a:pt x="154" y="205"/>
                  </a:lnTo>
                  <a:lnTo>
                    <a:pt x="154" y="203"/>
                  </a:lnTo>
                  <a:lnTo>
                    <a:pt x="152" y="203"/>
                  </a:lnTo>
                  <a:lnTo>
                    <a:pt x="150" y="203"/>
                  </a:lnTo>
                  <a:lnTo>
                    <a:pt x="148" y="203"/>
                  </a:lnTo>
                  <a:lnTo>
                    <a:pt x="146" y="203"/>
                  </a:lnTo>
                  <a:lnTo>
                    <a:pt x="144" y="203"/>
                  </a:lnTo>
                  <a:lnTo>
                    <a:pt x="143" y="203"/>
                  </a:lnTo>
                  <a:lnTo>
                    <a:pt x="141" y="203"/>
                  </a:lnTo>
                  <a:lnTo>
                    <a:pt x="139" y="203"/>
                  </a:lnTo>
                  <a:lnTo>
                    <a:pt x="137" y="203"/>
                  </a:lnTo>
                  <a:lnTo>
                    <a:pt x="135" y="203"/>
                  </a:lnTo>
                  <a:lnTo>
                    <a:pt x="133" y="203"/>
                  </a:lnTo>
                  <a:lnTo>
                    <a:pt x="133" y="201"/>
                  </a:lnTo>
                  <a:lnTo>
                    <a:pt x="133" y="199"/>
                  </a:lnTo>
                  <a:lnTo>
                    <a:pt x="133" y="197"/>
                  </a:lnTo>
                  <a:lnTo>
                    <a:pt x="135" y="195"/>
                  </a:lnTo>
                  <a:lnTo>
                    <a:pt x="133" y="195"/>
                  </a:lnTo>
                  <a:lnTo>
                    <a:pt x="131" y="195"/>
                  </a:lnTo>
                  <a:lnTo>
                    <a:pt x="129" y="195"/>
                  </a:lnTo>
                  <a:lnTo>
                    <a:pt x="129" y="197"/>
                  </a:lnTo>
                  <a:lnTo>
                    <a:pt x="127" y="197"/>
                  </a:lnTo>
                  <a:lnTo>
                    <a:pt x="125" y="197"/>
                  </a:lnTo>
                  <a:lnTo>
                    <a:pt x="123" y="197"/>
                  </a:lnTo>
                  <a:lnTo>
                    <a:pt x="121" y="197"/>
                  </a:lnTo>
                  <a:lnTo>
                    <a:pt x="120" y="197"/>
                  </a:lnTo>
                  <a:lnTo>
                    <a:pt x="118" y="197"/>
                  </a:lnTo>
                  <a:lnTo>
                    <a:pt x="118" y="199"/>
                  </a:lnTo>
                  <a:lnTo>
                    <a:pt x="116" y="199"/>
                  </a:lnTo>
                  <a:lnTo>
                    <a:pt x="116" y="203"/>
                  </a:lnTo>
                  <a:lnTo>
                    <a:pt x="118" y="205"/>
                  </a:lnTo>
                  <a:lnTo>
                    <a:pt x="116" y="205"/>
                  </a:lnTo>
                  <a:lnTo>
                    <a:pt x="116" y="207"/>
                  </a:lnTo>
                  <a:lnTo>
                    <a:pt x="114" y="207"/>
                  </a:lnTo>
                  <a:lnTo>
                    <a:pt x="114" y="209"/>
                  </a:lnTo>
                  <a:lnTo>
                    <a:pt x="114" y="211"/>
                  </a:lnTo>
                  <a:lnTo>
                    <a:pt x="114" y="213"/>
                  </a:lnTo>
                  <a:lnTo>
                    <a:pt x="114" y="215"/>
                  </a:lnTo>
                  <a:lnTo>
                    <a:pt x="112" y="215"/>
                  </a:lnTo>
                  <a:lnTo>
                    <a:pt x="110" y="215"/>
                  </a:lnTo>
                  <a:lnTo>
                    <a:pt x="108" y="215"/>
                  </a:lnTo>
                  <a:lnTo>
                    <a:pt x="106" y="215"/>
                  </a:lnTo>
                  <a:lnTo>
                    <a:pt x="104" y="215"/>
                  </a:lnTo>
                  <a:lnTo>
                    <a:pt x="104" y="213"/>
                  </a:lnTo>
                  <a:lnTo>
                    <a:pt x="102" y="213"/>
                  </a:lnTo>
                  <a:lnTo>
                    <a:pt x="100" y="213"/>
                  </a:lnTo>
                  <a:lnTo>
                    <a:pt x="100" y="215"/>
                  </a:lnTo>
                  <a:lnTo>
                    <a:pt x="98" y="215"/>
                  </a:lnTo>
                  <a:lnTo>
                    <a:pt x="96" y="215"/>
                  </a:lnTo>
                  <a:lnTo>
                    <a:pt x="95" y="215"/>
                  </a:lnTo>
                  <a:lnTo>
                    <a:pt x="93" y="215"/>
                  </a:lnTo>
                  <a:lnTo>
                    <a:pt x="91" y="215"/>
                  </a:lnTo>
                  <a:lnTo>
                    <a:pt x="89" y="215"/>
                  </a:lnTo>
                  <a:lnTo>
                    <a:pt x="87" y="215"/>
                  </a:lnTo>
                  <a:lnTo>
                    <a:pt x="85" y="215"/>
                  </a:lnTo>
                  <a:lnTo>
                    <a:pt x="85" y="213"/>
                  </a:lnTo>
                  <a:lnTo>
                    <a:pt x="83" y="213"/>
                  </a:lnTo>
                  <a:lnTo>
                    <a:pt x="83" y="211"/>
                  </a:lnTo>
                  <a:lnTo>
                    <a:pt x="83" y="213"/>
                  </a:lnTo>
                  <a:lnTo>
                    <a:pt x="83" y="211"/>
                  </a:lnTo>
                  <a:lnTo>
                    <a:pt x="81" y="209"/>
                  </a:lnTo>
                  <a:lnTo>
                    <a:pt x="81" y="207"/>
                  </a:lnTo>
                  <a:lnTo>
                    <a:pt x="79" y="207"/>
                  </a:lnTo>
                  <a:lnTo>
                    <a:pt x="79" y="205"/>
                  </a:lnTo>
                  <a:lnTo>
                    <a:pt x="79" y="203"/>
                  </a:lnTo>
                  <a:lnTo>
                    <a:pt x="77" y="203"/>
                  </a:lnTo>
                  <a:lnTo>
                    <a:pt x="77" y="201"/>
                  </a:lnTo>
                  <a:lnTo>
                    <a:pt x="75" y="201"/>
                  </a:lnTo>
                  <a:lnTo>
                    <a:pt x="75" y="199"/>
                  </a:lnTo>
                  <a:lnTo>
                    <a:pt x="75" y="197"/>
                  </a:lnTo>
                  <a:lnTo>
                    <a:pt x="77" y="197"/>
                  </a:lnTo>
                  <a:lnTo>
                    <a:pt x="75" y="197"/>
                  </a:lnTo>
                  <a:lnTo>
                    <a:pt x="75" y="195"/>
                  </a:lnTo>
                  <a:lnTo>
                    <a:pt x="73" y="195"/>
                  </a:lnTo>
                  <a:lnTo>
                    <a:pt x="73" y="194"/>
                  </a:lnTo>
                  <a:lnTo>
                    <a:pt x="73" y="192"/>
                  </a:lnTo>
                  <a:lnTo>
                    <a:pt x="73" y="190"/>
                  </a:lnTo>
                  <a:lnTo>
                    <a:pt x="72" y="190"/>
                  </a:lnTo>
                  <a:lnTo>
                    <a:pt x="72" y="188"/>
                  </a:lnTo>
                  <a:lnTo>
                    <a:pt x="72" y="186"/>
                  </a:lnTo>
                  <a:lnTo>
                    <a:pt x="72" y="184"/>
                  </a:lnTo>
                  <a:lnTo>
                    <a:pt x="72" y="182"/>
                  </a:lnTo>
                  <a:lnTo>
                    <a:pt x="70" y="182"/>
                  </a:lnTo>
                  <a:lnTo>
                    <a:pt x="70" y="180"/>
                  </a:lnTo>
                  <a:lnTo>
                    <a:pt x="68" y="180"/>
                  </a:lnTo>
                  <a:lnTo>
                    <a:pt x="66" y="180"/>
                  </a:lnTo>
                  <a:lnTo>
                    <a:pt x="64" y="180"/>
                  </a:lnTo>
                  <a:lnTo>
                    <a:pt x="62" y="180"/>
                  </a:lnTo>
                  <a:lnTo>
                    <a:pt x="60" y="180"/>
                  </a:lnTo>
                  <a:lnTo>
                    <a:pt x="58" y="180"/>
                  </a:lnTo>
                  <a:lnTo>
                    <a:pt x="56" y="180"/>
                  </a:lnTo>
                  <a:lnTo>
                    <a:pt x="54" y="180"/>
                  </a:lnTo>
                  <a:lnTo>
                    <a:pt x="52" y="180"/>
                  </a:lnTo>
                  <a:lnTo>
                    <a:pt x="50" y="180"/>
                  </a:lnTo>
                  <a:lnTo>
                    <a:pt x="48" y="180"/>
                  </a:lnTo>
                  <a:lnTo>
                    <a:pt x="47" y="180"/>
                  </a:lnTo>
                  <a:lnTo>
                    <a:pt x="45" y="180"/>
                  </a:lnTo>
                  <a:lnTo>
                    <a:pt x="43" y="180"/>
                  </a:lnTo>
                  <a:lnTo>
                    <a:pt x="41" y="180"/>
                  </a:lnTo>
                  <a:lnTo>
                    <a:pt x="39" y="180"/>
                  </a:lnTo>
                  <a:lnTo>
                    <a:pt x="37" y="180"/>
                  </a:lnTo>
                  <a:lnTo>
                    <a:pt x="35" y="180"/>
                  </a:lnTo>
                  <a:lnTo>
                    <a:pt x="33" y="180"/>
                  </a:lnTo>
                  <a:lnTo>
                    <a:pt x="31" y="180"/>
                  </a:lnTo>
                  <a:lnTo>
                    <a:pt x="29" y="180"/>
                  </a:lnTo>
                  <a:lnTo>
                    <a:pt x="27" y="180"/>
                  </a:lnTo>
                  <a:lnTo>
                    <a:pt x="25" y="180"/>
                  </a:lnTo>
                  <a:lnTo>
                    <a:pt x="24" y="180"/>
                  </a:lnTo>
                  <a:lnTo>
                    <a:pt x="22" y="180"/>
                  </a:lnTo>
                  <a:lnTo>
                    <a:pt x="20" y="180"/>
                  </a:lnTo>
                  <a:lnTo>
                    <a:pt x="18" y="180"/>
                  </a:lnTo>
                  <a:lnTo>
                    <a:pt x="16" y="180"/>
                  </a:lnTo>
                  <a:lnTo>
                    <a:pt x="14" y="180"/>
                  </a:lnTo>
                  <a:lnTo>
                    <a:pt x="12" y="178"/>
                  </a:lnTo>
                  <a:lnTo>
                    <a:pt x="10" y="178"/>
                  </a:lnTo>
                  <a:lnTo>
                    <a:pt x="10" y="180"/>
                  </a:lnTo>
                  <a:lnTo>
                    <a:pt x="8" y="180"/>
                  </a:lnTo>
                  <a:lnTo>
                    <a:pt x="8" y="182"/>
                  </a:lnTo>
                  <a:lnTo>
                    <a:pt x="6" y="182"/>
                  </a:lnTo>
                  <a:lnTo>
                    <a:pt x="4" y="182"/>
                  </a:lnTo>
                  <a:lnTo>
                    <a:pt x="2" y="182"/>
                  </a:lnTo>
                  <a:lnTo>
                    <a:pt x="2" y="180"/>
                  </a:lnTo>
                  <a:lnTo>
                    <a:pt x="0" y="178"/>
                  </a:lnTo>
                  <a:lnTo>
                    <a:pt x="2" y="178"/>
                  </a:lnTo>
                  <a:lnTo>
                    <a:pt x="4" y="178"/>
                  </a:lnTo>
                  <a:lnTo>
                    <a:pt x="6" y="178"/>
                  </a:lnTo>
                  <a:lnTo>
                    <a:pt x="6" y="176"/>
                  </a:lnTo>
                  <a:lnTo>
                    <a:pt x="6" y="174"/>
                  </a:lnTo>
                  <a:lnTo>
                    <a:pt x="6" y="172"/>
                  </a:lnTo>
                  <a:lnTo>
                    <a:pt x="6" y="170"/>
                  </a:lnTo>
                  <a:lnTo>
                    <a:pt x="6" y="169"/>
                  </a:lnTo>
                  <a:lnTo>
                    <a:pt x="4" y="167"/>
                  </a:lnTo>
                  <a:lnTo>
                    <a:pt x="6" y="167"/>
                  </a:lnTo>
                  <a:lnTo>
                    <a:pt x="6" y="165"/>
                  </a:lnTo>
                  <a:lnTo>
                    <a:pt x="8" y="165"/>
                  </a:lnTo>
                  <a:lnTo>
                    <a:pt x="8" y="163"/>
                  </a:lnTo>
                  <a:lnTo>
                    <a:pt x="10" y="163"/>
                  </a:lnTo>
                  <a:lnTo>
                    <a:pt x="10" y="161"/>
                  </a:lnTo>
                  <a:lnTo>
                    <a:pt x="14" y="161"/>
                  </a:lnTo>
                  <a:lnTo>
                    <a:pt x="14" y="159"/>
                  </a:lnTo>
                  <a:lnTo>
                    <a:pt x="16" y="159"/>
                  </a:lnTo>
                  <a:lnTo>
                    <a:pt x="16" y="161"/>
                  </a:lnTo>
                  <a:lnTo>
                    <a:pt x="18" y="161"/>
                  </a:lnTo>
                  <a:lnTo>
                    <a:pt x="18" y="163"/>
                  </a:lnTo>
                  <a:lnTo>
                    <a:pt x="20" y="163"/>
                  </a:lnTo>
                  <a:lnTo>
                    <a:pt x="20" y="165"/>
                  </a:lnTo>
                  <a:lnTo>
                    <a:pt x="20" y="163"/>
                  </a:lnTo>
                  <a:lnTo>
                    <a:pt x="22" y="163"/>
                  </a:lnTo>
                  <a:lnTo>
                    <a:pt x="22" y="161"/>
                  </a:lnTo>
                  <a:lnTo>
                    <a:pt x="22" y="163"/>
                  </a:lnTo>
                  <a:lnTo>
                    <a:pt x="24" y="161"/>
                  </a:lnTo>
                  <a:lnTo>
                    <a:pt x="24" y="159"/>
                  </a:lnTo>
                  <a:lnTo>
                    <a:pt x="25" y="159"/>
                  </a:lnTo>
                  <a:lnTo>
                    <a:pt x="24" y="157"/>
                  </a:lnTo>
                  <a:lnTo>
                    <a:pt x="25" y="157"/>
                  </a:lnTo>
                  <a:lnTo>
                    <a:pt x="27" y="157"/>
                  </a:lnTo>
                  <a:lnTo>
                    <a:pt x="29" y="157"/>
                  </a:lnTo>
                  <a:lnTo>
                    <a:pt x="31" y="155"/>
                  </a:lnTo>
                  <a:lnTo>
                    <a:pt x="33" y="155"/>
                  </a:lnTo>
                  <a:lnTo>
                    <a:pt x="35" y="155"/>
                  </a:lnTo>
                  <a:lnTo>
                    <a:pt x="35" y="157"/>
                  </a:lnTo>
                  <a:lnTo>
                    <a:pt x="37" y="157"/>
                  </a:lnTo>
                  <a:lnTo>
                    <a:pt x="35" y="157"/>
                  </a:lnTo>
                  <a:lnTo>
                    <a:pt x="35" y="159"/>
                  </a:lnTo>
                  <a:lnTo>
                    <a:pt x="35" y="161"/>
                  </a:lnTo>
                  <a:lnTo>
                    <a:pt x="35" y="163"/>
                  </a:lnTo>
                  <a:lnTo>
                    <a:pt x="35" y="165"/>
                  </a:lnTo>
                  <a:lnTo>
                    <a:pt x="37" y="163"/>
                  </a:lnTo>
                  <a:lnTo>
                    <a:pt x="39" y="163"/>
                  </a:lnTo>
                  <a:lnTo>
                    <a:pt x="39" y="165"/>
                  </a:lnTo>
                  <a:lnTo>
                    <a:pt x="41" y="165"/>
                  </a:lnTo>
                  <a:lnTo>
                    <a:pt x="41" y="163"/>
                  </a:lnTo>
                  <a:lnTo>
                    <a:pt x="43" y="163"/>
                  </a:lnTo>
                  <a:lnTo>
                    <a:pt x="45" y="161"/>
                  </a:lnTo>
                  <a:lnTo>
                    <a:pt x="45" y="159"/>
                  </a:lnTo>
                  <a:lnTo>
                    <a:pt x="47" y="159"/>
                  </a:lnTo>
                  <a:lnTo>
                    <a:pt x="47" y="157"/>
                  </a:lnTo>
                  <a:lnTo>
                    <a:pt x="48" y="155"/>
                  </a:lnTo>
                  <a:lnTo>
                    <a:pt x="50" y="153"/>
                  </a:lnTo>
                  <a:lnTo>
                    <a:pt x="52" y="153"/>
                  </a:lnTo>
                  <a:lnTo>
                    <a:pt x="52" y="151"/>
                  </a:lnTo>
                  <a:lnTo>
                    <a:pt x="54" y="151"/>
                  </a:lnTo>
                  <a:lnTo>
                    <a:pt x="56" y="149"/>
                  </a:lnTo>
                  <a:lnTo>
                    <a:pt x="58" y="149"/>
                  </a:lnTo>
                  <a:lnTo>
                    <a:pt x="60" y="149"/>
                  </a:lnTo>
                  <a:lnTo>
                    <a:pt x="60" y="147"/>
                  </a:lnTo>
                  <a:lnTo>
                    <a:pt x="60" y="146"/>
                  </a:lnTo>
                  <a:lnTo>
                    <a:pt x="62" y="146"/>
                  </a:lnTo>
                  <a:lnTo>
                    <a:pt x="62" y="144"/>
                  </a:lnTo>
                  <a:lnTo>
                    <a:pt x="62" y="142"/>
                  </a:lnTo>
                  <a:lnTo>
                    <a:pt x="64" y="142"/>
                  </a:lnTo>
                  <a:lnTo>
                    <a:pt x="64" y="140"/>
                  </a:lnTo>
                  <a:lnTo>
                    <a:pt x="64" y="138"/>
                  </a:lnTo>
                  <a:lnTo>
                    <a:pt x="64" y="136"/>
                  </a:lnTo>
                  <a:lnTo>
                    <a:pt x="64" y="134"/>
                  </a:lnTo>
                  <a:lnTo>
                    <a:pt x="64" y="132"/>
                  </a:lnTo>
                  <a:lnTo>
                    <a:pt x="64" y="130"/>
                  </a:lnTo>
                  <a:lnTo>
                    <a:pt x="64" y="128"/>
                  </a:lnTo>
                  <a:lnTo>
                    <a:pt x="64" y="124"/>
                  </a:lnTo>
                  <a:lnTo>
                    <a:pt x="64" y="122"/>
                  </a:lnTo>
                  <a:lnTo>
                    <a:pt x="64" y="121"/>
                  </a:lnTo>
                  <a:lnTo>
                    <a:pt x="66" y="119"/>
                  </a:lnTo>
                  <a:lnTo>
                    <a:pt x="68" y="119"/>
                  </a:lnTo>
                  <a:lnTo>
                    <a:pt x="68" y="117"/>
                  </a:lnTo>
                  <a:lnTo>
                    <a:pt x="70" y="117"/>
                  </a:lnTo>
                  <a:lnTo>
                    <a:pt x="70" y="115"/>
                  </a:lnTo>
                  <a:lnTo>
                    <a:pt x="72" y="113"/>
                  </a:lnTo>
                  <a:lnTo>
                    <a:pt x="72" y="111"/>
                  </a:lnTo>
                  <a:lnTo>
                    <a:pt x="72" y="109"/>
                  </a:lnTo>
                  <a:lnTo>
                    <a:pt x="73" y="109"/>
                  </a:lnTo>
                  <a:lnTo>
                    <a:pt x="73" y="107"/>
                  </a:lnTo>
                  <a:lnTo>
                    <a:pt x="73" y="105"/>
                  </a:lnTo>
                  <a:lnTo>
                    <a:pt x="75" y="105"/>
                  </a:lnTo>
                  <a:lnTo>
                    <a:pt x="77" y="103"/>
                  </a:lnTo>
                  <a:lnTo>
                    <a:pt x="79" y="103"/>
                  </a:lnTo>
                  <a:lnTo>
                    <a:pt x="81" y="103"/>
                  </a:lnTo>
                  <a:lnTo>
                    <a:pt x="81" y="101"/>
                  </a:lnTo>
                  <a:lnTo>
                    <a:pt x="83" y="101"/>
                  </a:lnTo>
                  <a:lnTo>
                    <a:pt x="85" y="98"/>
                  </a:lnTo>
                  <a:lnTo>
                    <a:pt x="87" y="98"/>
                  </a:lnTo>
                  <a:lnTo>
                    <a:pt x="87" y="96"/>
                  </a:lnTo>
                  <a:lnTo>
                    <a:pt x="89" y="96"/>
                  </a:lnTo>
                  <a:lnTo>
                    <a:pt x="89" y="94"/>
                  </a:lnTo>
                  <a:lnTo>
                    <a:pt x="89" y="92"/>
                  </a:lnTo>
                  <a:lnTo>
                    <a:pt x="89" y="90"/>
                  </a:lnTo>
                  <a:lnTo>
                    <a:pt x="89" y="86"/>
                  </a:lnTo>
                  <a:lnTo>
                    <a:pt x="91" y="82"/>
                  </a:lnTo>
                  <a:lnTo>
                    <a:pt x="93" y="80"/>
                  </a:lnTo>
                  <a:lnTo>
                    <a:pt x="93" y="78"/>
                  </a:lnTo>
                  <a:lnTo>
                    <a:pt x="91" y="78"/>
                  </a:lnTo>
                  <a:lnTo>
                    <a:pt x="91" y="76"/>
                  </a:lnTo>
                  <a:lnTo>
                    <a:pt x="91" y="74"/>
                  </a:lnTo>
                  <a:lnTo>
                    <a:pt x="91" y="73"/>
                  </a:lnTo>
                  <a:lnTo>
                    <a:pt x="91" y="71"/>
                  </a:lnTo>
                  <a:lnTo>
                    <a:pt x="91" y="69"/>
                  </a:lnTo>
                  <a:lnTo>
                    <a:pt x="93" y="67"/>
                  </a:lnTo>
                  <a:lnTo>
                    <a:pt x="93" y="65"/>
                  </a:lnTo>
                  <a:lnTo>
                    <a:pt x="93" y="63"/>
                  </a:lnTo>
                  <a:lnTo>
                    <a:pt x="95" y="61"/>
                  </a:lnTo>
                  <a:lnTo>
                    <a:pt x="95" y="57"/>
                  </a:lnTo>
                  <a:lnTo>
                    <a:pt x="95" y="55"/>
                  </a:lnTo>
                  <a:lnTo>
                    <a:pt x="95" y="53"/>
                  </a:lnTo>
                  <a:lnTo>
                    <a:pt x="95" y="51"/>
                  </a:lnTo>
                  <a:lnTo>
                    <a:pt x="95" y="50"/>
                  </a:lnTo>
                  <a:lnTo>
                    <a:pt x="96" y="48"/>
                  </a:lnTo>
                  <a:lnTo>
                    <a:pt x="96" y="46"/>
                  </a:lnTo>
                  <a:lnTo>
                    <a:pt x="98" y="46"/>
                  </a:lnTo>
                  <a:lnTo>
                    <a:pt x="98" y="44"/>
                  </a:lnTo>
                  <a:lnTo>
                    <a:pt x="98" y="42"/>
                  </a:lnTo>
                  <a:lnTo>
                    <a:pt x="100" y="42"/>
                  </a:lnTo>
                  <a:lnTo>
                    <a:pt x="100" y="40"/>
                  </a:lnTo>
                  <a:lnTo>
                    <a:pt x="100" y="38"/>
                  </a:lnTo>
                  <a:lnTo>
                    <a:pt x="102" y="36"/>
                  </a:lnTo>
                  <a:lnTo>
                    <a:pt x="102" y="32"/>
                  </a:lnTo>
                  <a:lnTo>
                    <a:pt x="102" y="30"/>
                  </a:lnTo>
                  <a:lnTo>
                    <a:pt x="102" y="27"/>
                  </a:lnTo>
                  <a:lnTo>
                    <a:pt x="102" y="25"/>
                  </a:lnTo>
                  <a:lnTo>
                    <a:pt x="102" y="23"/>
                  </a:lnTo>
                  <a:lnTo>
                    <a:pt x="102" y="21"/>
                  </a:lnTo>
                  <a:lnTo>
                    <a:pt x="102" y="19"/>
                  </a:lnTo>
                  <a:lnTo>
                    <a:pt x="102" y="17"/>
                  </a:lnTo>
                  <a:lnTo>
                    <a:pt x="100" y="17"/>
                  </a:lnTo>
                  <a:lnTo>
                    <a:pt x="102" y="17"/>
                  </a:lnTo>
                  <a:lnTo>
                    <a:pt x="104" y="17"/>
                  </a:lnTo>
                  <a:lnTo>
                    <a:pt x="104" y="15"/>
                  </a:lnTo>
                  <a:lnTo>
                    <a:pt x="106" y="13"/>
                  </a:lnTo>
                  <a:lnTo>
                    <a:pt x="106" y="11"/>
                  </a:lnTo>
                  <a:lnTo>
                    <a:pt x="108" y="11"/>
                  </a:lnTo>
                  <a:lnTo>
                    <a:pt x="108" y="9"/>
                  </a:lnTo>
                  <a:lnTo>
                    <a:pt x="110" y="9"/>
                  </a:lnTo>
                  <a:lnTo>
                    <a:pt x="110" y="7"/>
                  </a:lnTo>
                  <a:lnTo>
                    <a:pt x="112" y="7"/>
                  </a:lnTo>
                  <a:lnTo>
                    <a:pt x="112" y="5"/>
                  </a:lnTo>
                  <a:lnTo>
                    <a:pt x="114" y="5"/>
                  </a:lnTo>
                  <a:lnTo>
                    <a:pt x="116" y="5"/>
                  </a:lnTo>
                  <a:lnTo>
                    <a:pt x="116" y="3"/>
                  </a:lnTo>
                  <a:lnTo>
                    <a:pt x="118" y="3"/>
                  </a:lnTo>
                  <a:lnTo>
                    <a:pt x="120" y="3"/>
                  </a:lnTo>
                  <a:lnTo>
                    <a:pt x="121" y="5"/>
                  </a:lnTo>
                  <a:lnTo>
                    <a:pt x="123" y="5"/>
                  </a:lnTo>
                  <a:lnTo>
                    <a:pt x="123" y="7"/>
                  </a:lnTo>
                  <a:lnTo>
                    <a:pt x="125" y="7"/>
                  </a:lnTo>
                  <a:lnTo>
                    <a:pt x="127" y="7"/>
                  </a:lnTo>
                  <a:lnTo>
                    <a:pt x="127" y="9"/>
                  </a:lnTo>
                  <a:lnTo>
                    <a:pt x="129" y="9"/>
                  </a:lnTo>
                  <a:lnTo>
                    <a:pt x="131" y="11"/>
                  </a:lnTo>
                  <a:lnTo>
                    <a:pt x="131" y="13"/>
                  </a:lnTo>
                  <a:lnTo>
                    <a:pt x="133" y="15"/>
                  </a:lnTo>
                  <a:lnTo>
                    <a:pt x="135" y="15"/>
                  </a:lnTo>
                  <a:lnTo>
                    <a:pt x="137" y="15"/>
                  </a:lnTo>
                  <a:lnTo>
                    <a:pt x="139" y="15"/>
                  </a:lnTo>
                  <a:lnTo>
                    <a:pt x="141" y="15"/>
                  </a:lnTo>
                  <a:lnTo>
                    <a:pt x="141" y="17"/>
                  </a:lnTo>
                  <a:lnTo>
                    <a:pt x="143" y="17"/>
                  </a:lnTo>
                  <a:lnTo>
                    <a:pt x="144" y="17"/>
                  </a:lnTo>
                  <a:lnTo>
                    <a:pt x="146" y="17"/>
                  </a:lnTo>
                  <a:lnTo>
                    <a:pt x="146" y="19"/>
                  </a:lnTo>
                  <a:lnTo>
                    <a:pt x="148" y="19"/>
                  </a:lnTo>
                  <a:lnTo>
                    <a:pt x="150" y="17"/>
                  </a:lnTo>
                  <a:lnTo>
                    <a:pt x="152" y="17"/>
                  </a:lnTo>
                  <a:lnTo>
                    <a:pt x="152" y="19"/>
                  </a:lnTo>
                  <a:lnTo>
                    <a:pt x="154" y="19"/>
                  </a:lnTo>
                  <a:lnTo>
                    <a:pt x="156" y="19"/>
                  </a:lnTo>
                  <a:lnTo>
                    <a:pt x="158" y="19"/>
                  </a:lnTo>
                  <a:lnTo>
                    <a:pt x="160" y="19"/>
                  </a:lnTo>
                  <a:lnTo>
                    <a:pt x="160" y="21"/>
                  </a:lnTo>
                  <a:lnTo>
                    <a:pt x="162" y="21"/>
                  </a:lnTo>
                  <a:lnTo>
                    <a:pt x="164" y="21"/>
                  </a:lnTo>
                  <a:lnTo>
                    <a:pt x="164" y="19"/>
                  </a:lnTo>
                  <a:lnTo>
                    <a:pt x="166" y="19"/>
                  </a:lnTo>
                  <a:lnTo>
                    <a:pt x="166" y="17"/>
                  </a:lnTo>
                  <a:lnTo>
                    <a:pt x="166" y="15"/>
                  </a:lnTo>
                  <a:lnTo>
                    <a:pt x="168" y="15"/>
                  </a:lnTo>
                  <a:lnTo>
                    <a:pt x="168" y="13"/>
                  </a:lnTo>
                  <a:lnTo>
                    <a:pt x="168" y="11"/>
                  </a:lnTo>
                  <a:lnTo>
                    <a:pt x="169" y="11"/>
                  </a:lnTo>
                  <a:lnTo>
                    <a:pt x="171" y="11"/>
                  </a:lnTo>
                  <a:lnTo>
                    <a:pt x="171" y="9"/>
                  </a:lnTo>
                  <a:lnTo>
                    <a:pt x="169" y="9"/>
                  </a:lnTo>
                  <a:lnTo>
                    <a:pt x="171" y="9"/>
                  </a:lnTo>
                  <a:lnTo>
                    <a:pt x="173" y="9"/>
                  </a:lnTo>
                  <a:lnTo>
                    <a:pt x="173" y="11"/>
                  </a:lnTo>
                  <a:lnTo>
                    <a:pt x="175" y="11"/>
                  </a:lnTo>
                  <a:lnTo>
                    <a:pt x="177" y="11"/>
                  </a:lnTo>
                  <a:lnTo>
                    <a:pt x="177" y="13"/>
                  </a:lnTo>
                  <a:lnTo>
                    <a:pt x="179" y="13"/>
                  </a:lnTo>
                  <a:lnTo>
                    <a:pt x="179" y="11"/>
                  </a:lnTo>
                  <a:lnTo>
                    <a:pt x="181" y="11"/>
                  </a:lnTo>
                  <a:lnTo>
                    <a:pt x="183" y="11"/>
                  </a:lnTo>
                  <a:lnTo>
                    <a:pt x="183" y="9"/>
                  </a:lnTo>
                  <a:lnTo>
                    <a:pt x="185" y="9"/>
                  </a:lnTo>
                  <a:lnTo>
                    <a:pt x="187" y="9"/>
                  </a:lnTo>
                  <a:lnTo>
                    <a:pt x="189" y="9"/>
                  </a:lnTo>
                  <a:lnTo>
                    <a:pt x="189" y="7"/>
                  </a:lnTo>
                  <a:lnTo>
                    <a:pt x="191" y="7"/>
                  </a:lnTo>
                  <a:lnTo>
                    <a:pt x="192" y="7"/>
                  </a:lnTo>
                  <a:lnTo>
                    <a:pt x="194" y="5"/>
                  </a:lnTo>
                  <a:lnTo>
                    <a:pt x="196" y="5"/>
                  </a:lnTo>
                  <a:lnTo>
                    <a:pt x="198" y="5"/>
                  </a:lnTo>
                  <a:lnTo>
                    <a:pt x="198" y="7"/>
                  </a:lnTo>
                  <a:lnTo>
                    <a:pt x="200" y="7"/>
                  </a:lnTo>
                  <a:lnTo>
                    <a:pt x="202" y="7"/>
                  </a:lnTo>
                  <a:lnTo>
                    <a:pt x="204" y="7"/>
                  </a:lnTo>
                  <a:lnTo>
                    <a:pt x="206" y="7"/>
                  </a:lnTo>
                  <a:lnTo>
                    <a:pt x="206" y="5"/>
                  </a:lnTo>
                  <a:lnTo>
                    <a:pt x="208" y="5"/>
                  </a:lnTo>
                  <a:lnTo>
                    <a:pt x="210" y="5"/>
                  </a:lnTo>
                  <a:lnTo>
                    <a:pt x="210" y="3"/>
                  </a:lnTo>
                  <a:lnTo>
                    <a:pt x="210" y="2"/>
                  </a:lnTo>
                  <a:lnTo>
                    <a:pt x="212" y="2"/>
                  </a:lnTo>
                  <a:lnTo>
                    <a:pt x="214" y="2"/>
                  </a:lnTo>
                  <a:lnTo>
                    <a:pt x="212" y="0"/>
                  </a:lnTo>
                  <a:lnTo>
                    <a:pt x="214"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53"/>
            <p:cNvSpPr>
              <a:spLocks/>
            </p:cNvSpPr>
            <p:nvPr/>
          </p:nvSpPr>
          <p:spPr bwMode="auto">
            <a:xfrm>
              <a:off x="5310188" y="4738688"/>
              <a:ext cx="188913" cy="222250"/>
            </a:xfrm>
            <a:custGeom>
              <a:avLst/>
              <a:gdLst>
                <a:gd name="T0" fmla="*/ 117 w 119"/>
                <a:gd name="T1" fmla="*/ 15 h 140"/>
                <a:gd name="T2" fmla="*/ 112 w 119"/>
                <a:gd name="T3" fmla="*/ 23 h 140"/>
                <a:gd name="T4" fmla="*/ 110 w 119"/>
                <a:gd name="T5" fmla="*/ 36 h 140"/>
                <a:gd name="T6" fmla="*/ 108 w 119"/>
                <a:gd name="T7" fmla="*/ 47 h 140"/>
                <a:gd name="T8" fmla="*/ 106 w 119"/>
                <a:gd name="T9" fmla="*/ 59 h 140"/>
                <a:gd name="T10" fmla="*/ 104 w 119"/>
                <a:gd name="T11" fmla="*/ 71 h 140"/>
                <a:gd name="T12" fmla="*/ 94 w 119"/>
                <a:gd name="T13" fmla="*/ 76 h 140"/>
                <a:gd name="T14" fmla="*/ 89 w 119"/>
                <a:gd name="T15" fmla="*/ 84 h 140"/>
                <a:gd name="T16" fmla="*/ 83 w 119"/>
                <a:gd name="T17" fmla="*/ 92 h 140"/>
                <a:gd name="T18" fmla="*/ 81 w 119"/>
                <a:gd name="T19" fmla="*/ 105 h 140"/>
                <a:gd name="T20" fmla="*/ 79 w 119"/>
                <a:gd name="T21" fmla="*/ 115 h 140"/>
                <a:gd name="T22" fmla="*/ 75 w 119"/>
                <a:gd name="T23" fmla="*/ 122 h 140"/>
                <a:gd name="T24" fmla="*/ 65 w 119"/>
                <a:gd name="T25" fmla="*/ 128 h 140"/>
                <a:gd name="T26" fmla="*/ 58 w 119"/>
                <a:gd name="T27" fmla="*/ 136 h 140"/>
                <a:gd name="T28" fmla="*/ 52 w 119"/>
                <a:gd name="T29" fmla="*/ 136 h 140"/>
                <a:gd name="T30" fmla="*/ 52 w 119"/>
                <a:gd name="T31" fmla="*/ 128 h 140"/>
                <a:gd name="T32" fmla="*/ 41 w 119"/>
                <a:gd name="T33" fmla="*/ 130 h 140"/>
                <a:gd name="T34" fmla="*/ 39 w 119"/>
                <a:gd name="T35" fmla="*/ 136 h 140"/>
                <a:gd name="T36" fmla="*/ 33 w 119"/>
                <a:gd name="T37" fmla="*/ 134 h 140"/>
                <a:gd name="T38" fmla="*/ 27 w 119"/>
                <a:gd name="T39" fmla="*/ 128 h 140"/>
                <a:gd name="T40" fmla="*/ 19 w 119"/>
                <a:gd name="T41" fmla="*/ 134 h 140"/>
                <a:gd name="T42" fmla="*/ 12 w 119"/>
                <a:gd name="T43" fmla="*/ 138 h 140"/>
                <a:gd name="T44" fmla="*/ 10 w 119"/>
                <a:gd name="T45" fmla="*/ 130 h 140"/>
                <a:gd name="T46" fmla="*/ 2 w 119"/>
                <a:gd name="T47" fmla="*/ 124 h 140"/>
                <a:gd name="T48" fmla="*/ 6 w 119"/>
                <a:gd name="T49" fmla="*/ 117 h 140"/>
                <a:gd name="T50" fmla="*/ 12 w 119"/>
                <a:gd name="T51" fmla="*/ 117 h 140"/>
                <a:gd name="T52" fmla="*/ 14 w 119"/>
                <a:gd name="T53" fmla="*/ 111 h 140"/>
                <a:gd name="T54" fmla="*/ 8 w 119"/>
                <a:gd name="T55" fmla="*/ 105 h 140"/>
                <a:gd name="T56" fmla="*/ 8 w 119"/>
                <a:gd name="T57" fmla="*/ 99 h 140"/>
                <a:gd name="T58" fmla="*/ 14 w 119"/>
                <a:gd name="T59" fmla="*/ 97 h 140"/>
                <a:gd name="T60" fmla="*/ 23 w 119"/>
                <a:gd name="T61" fmla="*/ 90 h 140"/>
                <a:gd name="T62" fmla="*/ 29 w 119"/>
                <a:gd name="T63" fmla="*/ 92 h 140"/>
                <a:gd name="T64" fmla="*/ 31 w 119"/>
                <a:gd name="T65" fmla="*/ 97 h 140"/>
                <a:gd name="T66" fmla="*/ 41 w 119"/>
                <a:gd name="T67" fmla="*/ 95 h 140"/>
                <a:gd name="T68" fmla="*/ 44 w 119"/>
                <a:gd name="T69" fmla="*/ 95 h 140"/>
                <a:gd name="T70" fmla="*/ 50 w 119"/>
                <a:gd name="T71" fmla="*/ 97 h 140"/>
                <a:gd name="T72" fmla="*/ 50 w 119"/>
                <a:gd name="T73" fmla="*/ 90 h 140"/>
                <a:gd name="T74" fmla="*/ 52 w 119"/>
                <a:gd name="T75" fmla="*/ 84 h 140"/>
                <a:gd name="T76" fmla="*/ 54 w 119"/>
                <a:gd name="T77" fmla="*/ 78 h 140"/>
                <a:gd name="T78" fmla="*/ 54 w 119"/>
                <a:gd name="T79" fmla="*/ 71 h 140"/>
                <a:gd name="T80" fmla="*/ 48 w 119"/>
                <a:gd name="T81" fmla="*/ 63 h 140"/>
                <a:gd name="T82" fmla="*/ 44 w 119"/>
                <a:gd name="T83" fmla="*/ 59 h 140"/>
                <a:gd name="T84" fmla="*/ 48 w 119"/>
                <a:gd name="T85" fmla="*/ 51 h 140"/>
                <a:gd name="T86" fmla="*/ 54 w 119"/>
                <a:gd name="T87" fmla="*/ 44 h 140"/>
                <a:gd name="T88" fmla="*/ 48 w 119"/>
                <a:gd name="T89" fmla="*/ 38 h 140"/>
                <a:gd name="T90" fmla="*/ 42 w 119"/>
                <a:gd name="T91" fmla="*/ 38 h 140"/>
                <a:gd name="T92" fmla="*/ 33 w 119"/>
                <a:gd name="T93" fmla="*/ 40 h 140"/>
                <a:gd name="T94" fmla="*/ 33 w 119"/>
                <a:gd name="T95" fmla="*/ 32 h 140"/>
                <a:gd name="T96" fmla="*/ 37 w 119"/>
                <a:gd name="T97" fmla="*/ 24 h 140"/>
                <a:gd name="T98" fmla="*/ 52 w 119"/>
                <a:gd name="T99" fmla="*/ 24 h 140"/>
                <a:gd name="T100" fmla="*/ 58 w 119"/>
                <a:gd name="T101" fmla="*/ 26 h 140"/>
                <a:gd name="T102" fmla="*/ 64 w 119"/>
                <a:gd name="T103" fmla="*/ 26 h 140"/>
                <a:gd name="T104" fmla="*/ 71 w 119"/>
                <a:gd name="T105" fmla="*/ 28 h 140"/>
                <a:gd name="T106" fmla="*/ 81 w 119"/>
                <a:gd name="T107" fmla="*/ 32 h 140"/>
                <a:gd name="T108" fmla="*/ 81 w 119"/>
                <a:gd name="T109" fmla="*/ 23 h 140"/>
                <a:gd name="T110" fmla="*/ 85 w 119"/>
                <a:gd name="T111" fmla="*/ 13 h 140"/>
                <a:gd name="T112" fmla="*/ 87 w 119"/>
                <a:gd name="T113" fmla="*/ 3 h 140"/>
                <a:gd name="T114" fmla="*/ 94 w 119"/>
                <a:gd name="T115" fmla="*/ 3 h 140"/>
                <a:gd name="T116" fmla="*/ 102 w 119"/>
                <a:gd name="T117" fmla="*/ 0 h 140"/>
                <a:gd name="T118" fmla="*/ 108 w 119"/>
                <a:gd name="T119" fmla="*/ 1 h 140"/>
                <a:gd name="T120" fmla="*/ 113 w 119"/>
                <a:gd name="T121" fmla="*/ 1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9" h="140">
                  <a:moveTo>
                    <a:pt x="119" y="3"/>
                  </a:moveTo>
                  <a:lnTo>
                    <a:pt x="119" y="5"/>
                  </a:lnTo>
                  <a:lnTo>
                    <a:pt x="119" y="9"/>
                  </a:lnTo>
                  <a:lnTo>
                    <a:pt x="117" y="11"/>
                  </a:lnTo>
                  <a:lnTo>
                    <a:pt x="117" y="13"/>
                  </a:lnTo>
                  <a:lnTo>
                    <a:pt x="117" y="15"/>
                  </a:lnTo>
                  <a:lnTo>
                    <a:pt x="115" y="15"/>
                  </a:lnTo>
                  <a:lnTo>
                    <a:pt x="115" y="17"/>
                  </a:lnTo>
                  <a:lnTo>
                    <a:pt x="115" y="19"/>
                  </a:lnTo>
                  <a:lnTo>
                    <a:pt x="113" y="19"/>
                  </a:lnTo>
                  <a:lnTo>
                    <a:pt x="113" y="21"/>
                  </a:lnTo>
                  <a:lnTo>
                    <a:pt x="112" y="23"/>
                  </a:lnTo>
                  <a:lnTo>
                    <a:pt x="112" y="24"/>
                  </a:lnTo>
                  <a:lnTo>
                    <a:pt x="112" y="26"/>
                  </a:lnTo>
                  <a:lnTo>
                    <a:pt x="112" y="28"/>
                  </a:lnTo>
                  <a:lnTo>
                    <a:pt x="112" y="30"/>
                  </a:lnTo>
                  <a:lnTo>
                    <a:pt x="112" y="34"/>
                  </a:lnTo>
                  <a:lnTo>
                    <a:pt x="110" y="36"/>
                  </a:lnTo>
                  <a:lnTo>
                    <a:pt x="110" y="38"/>
                  </a:lnTo>
                  <a:lnTo>
                    <a:pt x="110" y="40"/>
                  </a:lnTo>
                  <a:lnTo>
                    <a:pt x="108" y="42"/>
                  </a:lnTo>
                  <a:lnTo>
                    <a:pt x="108" y="44"/>
                  </a:lnTo>
                  <a:lnTo>
                    <a:pt x="108" y="46"/>
                  </a:lnTo>
                  <a:lnTo>
                    <a:pt x="108" y="47"/>
                  </a:lnTo>
                  <a:lnTo>
                    <a:pt x="108" y="49"/>
                  </a:lnTo>
                  <a:lnTo>
                    <a:pt x="108" y="51"/>
                  </a:lnTo>
                  <a:lnTo>
                    <a:pt x="110" y="51"/>
                  </a:lnTo>
                  <a:lnTo>
                    <a:pt x="110" y="53"/>
                  </a:lnTo>
                  <a:lnTo>
                    <a:pt x="108" y="55"/>
                  </a:lnTo>
                  <a:lnTo>
                    <a:pt x="106" y="59"/>
                  </a:lnTo>
                  <a:lnTo>
                    <a:pt x="106" y="63"/>
                  </a:lnTo>
                  <a:lnTo>
                    <a:pt x="106" y="65"/>
                  </a:lnTo>
                  <a:lnTo>
                    <a:pt x="106" y="67"/>
                  </a:lnTo>
                  <a:lnTo>
                    <a:pt x="106" y="69"/>
                  </a:lnTo>
                  <a:lnTo>
                    <a:pt x="104" y="69"/>
                  </a:lnTo>
                  <a:lnTo>
                    <a:pt x="104" y="71"/>
                  </a:lnTo>
                  <a:lnTo>
                    <a:pt x="102" y="71"/>
                  </a:lnTo>
                  <a:lnTo>
                    <a:pt x="100" y="74"/>
                  </a:lnTo>
                  <a:lnTo>
                    <a:pt x="98" y="74"/>
                  </a:lnTo>
                  <a:lnTo>
                    <a:pt x="98" y="76"/>
                  </a:lnTo>
                  <a:lnTo>
                    <a:pt x="96" y="76"/>
                  </a:lnTo>
                  <a:lnTo>
                    <a:pt x="94" y="76"/>
                  </a:lnTo>
                  <a:lnTo>
                    <a:pt x="92" y="78"/>
                  </a:lnTo>
                  <a:lnTo>
                    <a:pt x="90" y="78"/>
                  </a:lnTo>
                  <a:lnTo>
                    <a:pt x="90" y="80"/>
                  </a:lnTo>
                  <a:lnTo>
                    <a:pt x="90" y="82"/>
                  </a:lnTo>
                  <a:lnTo>
                    <a:pt x="89" y="82"/>
                  </a:lnTo>
                  <a:lnTo>
                    <a:pt x="89" y="84"/>
                  </a:lnTo>
                  <a:lnTo>
                    <a:pt x="89" y="86"/>
                  </a:lnTo>
                  <a:lnTo>
                    <a:pt x="87" y="88"/>
                  </a:lnTo>
                  <a:lnTo>
                    <a:pt x="87" y="90"/>
                  </a:lnTo>
                  <a:lnTo>
                    <a:pt x="85" y="90"/>
                  </a:lnTo>
                  <a:lnTo>
                    <a:pt x="85" y="92"/>
                  </a:lnTo>
                  <a:lnTo>
                    <a:pt x="83" y="92"/>
                  </a:lnTo>
                  <a:lnTo>
                    <a:pt x="81" y="94"/>
                  </a:lnTo>
                  <a:lnTo>
                    <a:pt x="81" y="95"/>
                  </a:lnTo>
                  <a:lnTo>
                    <a:pt x="81" y="97"/>
                  </a:lnTo>
                  <a:lnTo>
                    <a:pt x="81" y="101"/>
                  </a:lnTo>
                  <a:lnTo>
                    <a:pt x="81" y="103"/>
                  </a:lnTo>
                  <a:lnTo>
                    <a:pt x="81" y="105"/>
                  </a:lnTo>
                  <a:lnTo>
                    <a:pt x="81" y="107"/>
                  </a:lnTo>
                  <a:lnTo>
                    <a:pt x="81" y="109"/>
                  </a:lnTo>
                  <a:lnTo>
                    <a:pt x="81" y="111"/>
                  </a:lnTo>
                  <a:lnTo>
                    <a:pt x="81" y="113"/>
                  </a:lnTo>
                  <a:lnTo>
                    <a:pt x="81" y="115"/>
                  </a:lnTo>
                  <a:lnTo>
                    <a:pt x="79" y="115"/>
                  </a:lnTo>
                  <a:lnTo>
                    <a:pt x="79" y="117"/>
                  </a:lnTo>
                  <a:lnTo>
                    <a:pt x="79" y="119"/>
                  </a:lnTo>
                  <a:lnTo>
                    <a:pt x="77" y="119"/>
                  </a:lnTo>
                  <a:lnTo>
                    <a:pt x="77" y="120"/>
                  </a:lnTo>
                  <a:lnTo>
                    <a:pt x="77" y="122"/>
                  </a:lnTo>
                  <a:lnTo>
                    <a:pt x="75" y="122"/>
                  </a:lnTo>
                  <a:lnTo>
                    <a:pt x="73" y="122"/>
                  </a:lnTo>
                  <a:lnTo>
                    <a:pt x="71" y="124"/>
                  </a:lnTo>
                  <a:lnTo>
                    <a:pt x="69" y="124"/>
                  </a:lnTo>
                  <a:lnTo>
                    <a:pt x="69" y="126"/>
                  </a:lnTo>
                  <a:lnTo>
                    <a:pt x="67" y="126"/>
                  </a:lnTo>
                  <a:lnTo>
                    <a:pt x="65" y="128"/>
                  </a:lnTo>
                  <a:lnTo>
                    <a:pt x="64" y="130"/>
                  </a:lnTo>
                  <a:lnTo>
                    <a:pt x="64" y="132"/>
                  </a:lnTo>
                  <a:lnTo>
                    <a:pt x="62" y="132"/>
                  </a:lnTo>
                  <a:lnTo>
                    <a:pt x="62" y="134"/>
                  </a:lnTo>
                  <a:lnTo>
                    <a:pt x="60" y="136"/>
                  </a:lnTo>
                  <a:lnTo>
                    <a:pt x="58" y="136"/>
                  </a:lnTo>
                  <a:lnTo>
                    <a:pt x="58" y="138"/>
                  </a:lnTo>
                  <a:lnTo>
                    <a:pt x="56" y="138"/>
                  </a:lnTo>
                  <a:lnTo>
                    <a:pt x="56" y="136"/>
                  </a:lnTo>
                  <a:lnTo>
                    <a:pt x="54" y="136"/>
                  </a:lnTo>
                  <a:lnTo>
                    <a:pt x="52" y="138"/>
                  </a:lnTo>
                  <a:lnTo>
                    <a:pt x="52" y="136"/>
                  </a:lnTo>
                  <a:lnTo>
                    <a:pt x="52" y="134"/>
                  </a:lnTo>
                  <a:lnTo>
                    <a:pt x="52" y="132"/>
                  </a:lnTo>
                  <a:lnTo>
                    <a:pt x="52" y="130"/>
                  </a:lnTo>
                  <a:lnTo>
                    <a:pt x="54" y="130"/>
                  </a:lnTo>
                  <a:lnTo>
                    <a:pt x="52" y="130"/>
                  </a:lnTo>
                  <a:lnTo>
                    <a:pt x="52" y="128"/>
                  </a:lnTo>
                  <a:lnTo>
                    <a:pt x="50" y="128"/>
                  </a:lnTo>
                  <a:lnTo>
                    <a:pt x="48" y="128"/>
                  </a:lnTo>
                  <a:lnTo>
                    <a:pt x="46" y="130"/>
                  </a:lnTo>
                  <a:lnTo>
                    <a:pt x="44" y="130"/>
                  </a:lnTo>
                  <a:lnTo>
                    <a:pt x="42" y="130"/>
                  </a:lnTo>
                  <a:lnTo>
                    <a:pt x="41" y="130"/>
                  </a:lnTo>
                  <a:lnTo>
                    <a:pt x="42" y="132"/>
                  </a:lnTo>
                  <a:lnTo>
                    <a:pt x="41" y="132"/>
                  </a:lnTo>
                  <a:lnTo>
                    <a:pt x="41" y="134"/>
                  </a:lnTo>
                  <a:lnTo>
                    <a:pt x="39" y="136"/>
                  </a:lnTo>
                  <a:lnTo>
                    <a:pt x="39" y="134"/>
                  </a:lnTo>
                  <a:lnTo>
                    <a:pt x="39" y="136"/>
                  </a:lnTo>
                  <a:lnTo>
                    <a:pt x="37" y="136"/>
                  </a:lnTo>
                  <a:lnTo>
                    <a:pt x="37" y="138"/>
                  </a:lnTo>
                  <a:lnTo>
                    <a:pt x="37" y="136"/>
                  </a:lnTo>
                  <a:lnTo>
                    <a:pt x="35" y="136"/>
                  </a:lnTo>
                  <a:lnTo>
                    <a:pt x="35" y="134"/>
                  </a:lnTo>
                  <a:lnTo>
                    <a:pt x="33" y="134"/>
                  </a:lnTo>
                  <a:lnTo>
                    <a:pt x="33" y="132"/>
                  </a:lnTo>
                  <a:lnTo>
                    <a:pt x="31" y="132"/>
                  </a:lnTo>
                  <a:lnTo>
                    <a:pt x="29" y="132"/>
                  </a:lnTo>
                  <a:lnTo>
                    <a:pt x="29" y="130"/>
                  </a:lnTo>
                  <a:lnTo>
                    <a:pt x="27" y="130"/>
                  </a:lnTo>
                  <a:lnTo>
                    <a:pt x="27" y="128"/>
                  </a:lnTo>
                  <a:lnTo>
                    <a:pt x="25" y="130"/>
                  </a:lnTo>
                  <a:lnTo>
                    <a:pt x="25" y="132"/>
                  </a:lnTo>
                  <a:lnTo>
                    <a:pt x="23" y="132"/>
                  </a:lnTo>
                  <a:lnTo>
                    <a:pt x="21" y="132"/>
                  </a:lnTo>
                  <a:lnTo>
                    <a:pt x="19" y="132"/>
                  </a:lnTo>
                  <a:lnTo>
                    <a:pt x="19" y="134"/>
                  </a:lnTo>
                  <a:lnTo>
                    <a:pt x="19" y="136"/>
                  </a:lnTo>
                  <a:lnTo>
                    <a:pt x="17" y="136"/>
                  </a:lnTo>
                  <a:lnTo>
                    <a:pt x="16" y="138"/>
                  </a:lnTo>
                  <a:lnTo>
                    <a:pt x="14" y="140"/>
                  </a:lnTo>
                  <a:lnTo>
                    <a:pt x="14" y="138"/>
                  </a:lnTo>
                  <a:lnTo>
                    <a:pt x="12" y="138"/>
                  </a:lnTo>
                  <a:lnTo>
                    <a:pt x="12" y="136"/>
                  </a:lnTo>
                  <a:lnTo>
                    <a:pt x="12" y="134"/>
                  </a:lnTo>
                  <a:lnTo>
                    <a:pt x="10" y="134"/>
                  </a:lnTo>
                  <a:lnTo>
                    <a:pt x="12" y="134"/>
                  </a:lnTo>
                  <a:lnTo>
                    <a:pt x="12" y="132"/>
                  </a:lnTo>
                  <a:lnTo>
                    <a:pt x="10" y="130"/>
                  </a:lnTo>
                  <a:lnTo>
                    <a:pt x="8" y="128"/>
                  </a:lnTo>
                  <a:lnTo>
                    <a:pt x="6" y="128"/>
                  </a:lnTo>
                  <a:lnTo>
                    <a:pt x="6" y="126"/>
                  </a:lnTo>
                  <a:lnTo>
                    <a:pt x="4" y="126"/>
                  </a:lnTo>
                  <a:lnTo>
                    <a:pt x="4" y="124"/>
                  </a:lnTo>
                  <a:lnTo>
                    <a:pt x="2" y="124"/>
                  </a:lnTo>
                  <a:lnTo>
                    <a:pt x="0" y="122"/>
                  </a:lnTo>
                  <a:lnTo>
                    <a:pt x="0" y="120"/>
                  </a:lnTo>
                  <a:lnTo>
                    <a:pt x="2" y="119"/>
                  </a:lnTo>
                  <a:lnTo>
                    <a:pt x="2" y="117"/>
                  </a:lnTo>
                  <a:lnTo>
                    <a:pt x="4" y="117"/>
                  </a:lnTo>
                  <a:lnTo>
                    <a:pt x="6" y="117"/>
                  </a:lnTo>
                  <a:lnTo>
                    <a:pt x="6" y="115"/>
                  </a:lnTo>
                  <a:lnTo>
                    <a:pt x="8" y="115"/>
                  </a:lnTo>
                  <a:lnTo>
                    <a:pt x="8" y="117"/>
                  </a:lnTo>
                  <a:lnTo>
                    <a:pt x="10" y="119"/>
                  </a:lnTo>
                  <a:lnTo>
                    <a:pt x="12" y="119"/>
                  </a:lnTo>
                  <a:lnTo>
                    <a:pt x="12" y="117"/>
                  </a:lnTo>
                  <a:lnTo>
                    <a:pt x="14" y="117"/>
                  </a:lnTo>
                  <a:lnTo>
                    <a:pt x="12" y="117"/>
                  </a:lnTo>
                  <a:lnTo>
                    <a:pt x="12" y="115"/>
                  </a:lnTo>
                  <a:lnTo>
                    <a:pt x="12" y="113"/>
                  </a:lnTo>
                  <a:lnTo>
                    <a:pt x="14" y="113"/>
                  </a:lnTo>
                  <a:lnTo>
                    <a:pt x="14" y="111"/>
                  </a:lnTo>
                  <a:lnTo>
                    <a:pt x="12" y="111"/>
                  </a:lnTo>
                  <a:lnTo>
                    <a:pt x="10" y="111"/>
                  </a:lnTo>
                  <a:lnTo>
                    <a:pt x="10" y="109"/>
                  </a:lnTo>
                  <a:lnTo>
                    <a:pt x="10" y="107"/>
                  </a:lnTo>
                  <a:lnTo>
                    <a:pt x="10" y="105"/>
                  </a:lnTo>
                  <a:lnTo>
                    <a:pt x="8" y="105"/>
                  </a:lnTo>
                  <a:lnTo>
                    <a:pt x="8" y="103"/>
                  </a:lnTo>
                  <a:lnTo>
                    <a:pt x="8" y="105"/>
                  </a:lnTo>
                  <a:lnTo>
                    <a:pt x="6" y="105"/>
                  </a:lnTo>
                  <a:lnTo>
                    <a:pt x="6" y="103"/>
                  </a:lnTo>
                  <a:lnTo>
                    <a:pt x="8" y="101"/>
                  </a:lnTo>
                  <a:lnTo>
                    <a:pt x="8" y="99"/>
                  </a:lnTo>
                  <a:lnTo>
                    <a:pt x="8" y="97"/>
                  </a:lnTo>
                  <a:lnTo>
                    <a:pt x="8" y="95"/>
                  </a:lnTo>
                  <a:lnTo>
                    <a:pt x="10" y="97"/>
                  </a:lnTo>
                  <a:lnTo>
                    <a:pt x="12" y="97"/>
                  </a:lnTo>
                  <a:lnTo>
                    <a:pt x="14" y="95"/>
                  </a:lnTo>
                  <a:lnTo>
                    <a:pt x="14" y="97"/>
                  </a:lnTo>
                  <a:lnTo>
                    <a:pt x="16" y="97"/>
                  </a:lnTo>
                  <a:lnTo>
                    <a:pt x="21" y="95"/>
                  </a:lnTo>
                  <a:lnTo>
                    <a:pt x="21" y="94"/>
                  </a:lnTo>
                  <a:lnTo>
                    <a:pt x="21" y="92"/>
                  </a:lnTo>
                  <a:lnTo>
                    <a:pt x="21" y="90"/>
                  </a:lnTo>
                  <a:lnTo>
                    <a:pt x="23" y="90"/>
                  </a:lnTo>
                  <a:lnTo>
                    <a:pt x="23" y="88"/>
                  </a:lnTo>
                  <a:lnTo>
                    <a:pt x="25" y="88"/>
                  </a:lnTo>
                  <a:lnTo>
                    <a:pt x="25" y="90"/>
                  </a:lnTo>
                  <a:lnTo>
                    <a:pt x="27" y="90"/>
                  </a:lnTo>
                  <a:lnTo>
                    <a:pt x="27" y="92"/>
                  </a:lnTo>
                  <a:lnTo>
                    <a:pt x="29" y="92"/>
                  </a:lnTo>
                  <a:lnTo>
                    <a:pt x="29" y="94"/>
                  </a:lnTo>
                  <a:lnTo>
                    <a:pt x="29" y="95"/>
                  </a:lnTo>
                  <a:lnTo>
                    <a:pt x="31" y="95"/>
                  </a:lnTo>
                  <a:lnTo>
                    <a:pt x="29" y="95"/>
                  </a:lnTo>
                  <a:lnTo>
                    <a:pt x="29" y="97"/>
                  </a:lnTo>
                  <a:lnTo>
                    <a:pt x="31" y="97"/>
                  </a:lnTo>
                  <a:lnTo>
                    <a:pt x="31" y="95"/>
                  </a:lnTo>
                  <a:lnTo>
                    <a:pt x="33" y="97"/>
                  </a:lnTo>
                  <a:lnTo>
                    <a:pt x="37" y="97"/>
                  </a:lnTo>
                  <a:lnTo>
                    <a:pt x="39" y="97"/>
                  </a:lnTo>
                  <a:lnTo>
                    <a:pt x="39" y="95"/>
                  </a:lnTo>
                  <a:lnTo>
                    <a:pt x="41" y="95"/>
                  </a:lnTo>
                  <a:lnTo>
                    <a:pt x="41" y="94"/>
                  </a:lnTo>
                  <a:lnTo>
                    <a:pt x="42" y="94"/>
                  </a:lnTo>
                  <a:lnTo>
                    <a:pt x="42" y="92"/>
                  </a:lnTo>
                  <a:lnTo>
                    <a:pt x="42" y="94"/>
                  </a:lnTo>
                  <a:lnTo>
                    <a:pt x="42" y="95"/>
                  </a:lnTo>
                  <a:lnTo>
                    <a:pt x="44" y="95"/>
                  </a:lnTo>
                  <a:lnTo>
                    <a:pt x="44" y="97"/>
                  </a:lnTo>
                  <a:lnTo>
                    <a:pt x="44" y="99"/>
                  </a:lnTo>
                  <a:lnTo>
                    <a:pt x="46" y="99"/>
                  </a:lnTo>
                  <a:lnTo>
                    <a:pt x="48" y="99"/>
                  </a:lnTo>
                  <a:lnTo>
                    <a:pt x="48" y="97"/>
                  </a:lnTo>
                  <a:lnTo>
                    <a:pt x="50" y="97"/>
                  </a:lnTo>
                  <a:lnTo>
                    <a:pt x="50" y="95"/>
                  </a:lnTo>
                  <a:lnTo>
                    <a:pt x="48" y="95"/>
                  </a:lnTo>
                  <a:lnTo>
                    <a:pt x="48" y="94"/>
                  </a:lnTo>
                  <a:lnTo>
                    <a:pt x="50" y="94"/>
                  </a:lnTo>
                  <a:lnTo>
                    <a:pt x="50" y="92"/>
                  </a:lnTo>
                  <a:lnTo>
                    <a:pt x="50" y="90"/>
                  </a:lnTo>
                  <a:lnTo>
                    <a:pt x="52" y="90"/>
                  </a:lnTo>
                  <a:lnTo>
                    <a:pt x="52" y="88"/>
                  </a:lnTo>
                  <a:lnTo>
                    <a:pt x="52" y="86"/>
                  </a:lnTo>
                  <a:lnTo>
                    <a:pt x="54" y="86"/>
                  </a:lnTo>
                  <a:lnTo>
                    <a:pt x="52" y="86"/>
                  </a:lnTo>
                  <a:lnTo>
                    <a:pt x="52" y="84"/>
                  </a:lnTo>
                  <a:lnTo>
                    <a:pt x="54" y="84"/>
                  </a:lnTo>
                  <a:lnTo>
                    <a:pt x="54" y="82"/>
                  </a:lnTo>
                  <a:lnTo>
                    <a:pt x="54" y="80"/>
                  </a:lnTo>
                  <a:lnTo>
                    <a:pt x="52" y="80"/>
                  </a:lnTo>
                  <a:lnTo>
                    <a:pt x="54" y="80"/>
                  </a:lnTo>
                  <a:lnTo>
                    <a:pt x="54" y="78"/>
                  </a:lnTo>
                  <a:lnTo>
                    <a:pt x="52" y="78"/>
                  </a:lnTo>
                  <a:lnTo>
                    <a:pt x="52" y="76"/>
                  </a:lnTo>
                  <a:lnTo>
                    <a:pt x="52" y="74"/>
                  </a:lnTo>
                  <a:lnTo>
                    <a:pt x="52" y="72"/>
                  </a:lnTo>
                  <a:lnTo>
                    <a:pt x="54" y="72"/>
                  </a:lnTo>
                  <a:lnTo>
                    <a:pt x="54" y="71"/>
                  </a:lnTo>
                  <a:lnTo>
                    <a:pt x="54" y="69"/>
                  </a:lnTo>
                  <a:lnTo>
                    <a:pt x="52" y="67"/>
                  </a:lnTo>
                  <a:lnTo>
                    <a:pt x="50" y="67"/>
                  </a:lnTo>
                  <a:lnTo>
                    <a:pt x="48" y="67"/>
                  </a:lnTo>
                  <a:lnTo>
                    <a:pt x="48" y="65"/>
                  </a:lnTo>
                  <a:lnTo>
                    <a:pt x="48" y="63"/>
                  </a:lnTo>
                  <a:lnTo>
                    <a:pt x="46" y="63"/>
                  </a:lnTo>
                  <a:lnTo>
                    <a:pt x="44" y="63"/>
                  </a:lnTo>
                  <a:lnTo>
                    <a:pt x="42" y="63"/>
                  </a:lnTo>
                  <a:lnTo>
                    <a:pt x="42" y="61"/>
                  </a:lnTo>
                  <a:lnTo>
                    <a:pt x="44" y="61"/>
                  </a:lnTo>
                  <a:lnTo>
                    <a:pt x="44" y="59"/>
                  </a:lnTo>
                  <a:lnTo>
                    <a:pt x="44" y="57"/>
                  </a:lnTo>
                  <a:lnTo>
                    <a:pt x="44" y="55"/>
                  </a:lnTo>
                  <a:lnTo>
                    <a:pt x="44" y="53"/>
                  </a:lnTo>
                  <a:lnTo>
                    <a:pt x="46" y="53"/>
                  </a:lnTo>
                  <a:lnTo>
                    <a:pt x="46" y="51"/>
                  </a:lnTo>
                  <a:lnTo>
                    <a:pt x="48" y="51"/>
                  </a:lnTo>
                  <a:lnTo>
                    <a:pt x="50" y="51"/>
                  </a:lnTo>
                  <a:lnTo>
                    <a:pt x="50" y="49"/>
                  </a:lnTo>
                  <a:lnTo>
                    <a:pt x="52" y="49"/>
                  </a:lnTo>
                  <a:lnTo>
                    <a:pt x="52" y="47"/>
                  </a:lnTo>
                  <a:lnTo>
                    <a:pt x="54" y="46"/>
                  </a:lnTo>
                  <a:lnTo>
                    <a:pt x="54" y="44"/>
                  </a:lnTo>
                  <a:lnTo>
                    <a:pt x="52" y="44"/>
                  </a:lnTo>
                  <a:lnTo>
                    <a:pt x="52" y="42"/>
                  </a:lnTo>
                  <a:lnTo>
                    <a:pt x="50" y="42"/>
                  </a:lnTo>
                  <a:lnTo>
                    <a:pt x="50" y="40"/>
                  </a:lnTo>
                  <a:lnTo>
                    <a:pt x="50" y="38"/>
                  </a:lnTo>
                  <a:lnTo>
                    <a:pt x="48" y="38"/>
                  </a:lnTo>
                  <a:lnTo>
                    <a:pt x="48" y="36"/>
                  </a:lnTo>
                  <a:lnTo>
                    <a:pt x="48" y="38"/>
                  </a:lnTo>
                  <a:lnTo>
                    <a:pt x="46" y="38"/>
                  </a:lnTo>
                  <a:lnTo>
                    <a:pt x="46" y="36"/>
                  </a:lnTo>
                  <a:lnTo>
                    <a:pt x="42" y="36"/>
                  </a:lnTo>
                  <a:lnTo>
                    <a:pt x="42" y="38"/>
                  </a:lnTo>
                  <a:lnTo>
                    <a:pt x="41" y="38"/>
                  </a:lnTo>
                  <a:lnTo>
                    <a:pt x="39" y="38"/>
                  </a:lnTo>
                  <a:lnTo>
                    <a:pt x="37" y="38"/>
                  </a:lnTo>
                  <a:lnTo>
                    <a:pt x="35" y="38"/>
                  </a:lnTo>
                  <a:lnTo>
                    <a:pt x="35" y="40"/>
                  </a:lnTo>
                  <a:lnTo>
                    <a:pt x="33" y="40"/>
                  </a:lnTo>
                  <a:lnTo>
                    <a:pt x="33" y="38"/>
                  </a:lnTo>
                  <a:lnTo>
                    <a:pt x="35" y="38"/>
                  </a:lnTo>
                  <a:lnTo>
                    <a:pt x="35" y="36"/>
                  </a:lnTo>
                  <a:lnTo>
                    <a:pt x="33" y="36"/>
                  </a:lnTo>
                  <a:lnTo>
                    <a:pt x="33" y="34"/>
                  </a:lnTo>
                  <a:lnTo>
                    <a:pt x="33" y="32"/>
                  </a:lnTo>
                  <a:lnTo>
                    <a:pt x="33" y="30"/>
                  </a:lnTo>
                  <a:lnTo>
                    <a:pt x="33" y="28"/>
                  </a:lnTo>
                  <a:lnTo>
                    <a:pt x="33" y="26"/>
                  </a:lnTo>
                  <a:lnTo>
                    <a:pt x="35" y="26"/>
                  </a:lnTo>
                  <a:lnTo>
                    <a:pt x="35" y="24"/>
                  </a:lnTo>
                  <a:lnTo>
                    <a:pt x="37" y="24"/>
                  </a:lnTo>
                  <a:lnTo>
                    <a:pt x="41" y="24"/>
                  </a:lnTo>
                  <a:lnTo>
                    <a:pt x="42" y="24"/>
                  </a:lnTo>
                  <a:lnTo>
                    <a:pt x="46" y="24"/>
                  </a:lnTo>
                  <a:lnTo>
                    <a:pt x="48" y="24"/>
                  </a:lnTo>
                  <a:lnTo>
                    <a:pt x="50" y="24"/>
                  </a:lnTo>
                  <a:lnTo>
                    <a:pt x="52" y="24"/>
                  </a:lnTo>
                  <a:lnTo>
                    <a:pt x="54" y="24"/>
                  </a:lnTo>
                  <a:lnTo>
                    <a:pt x="56" y="24"/>
                  </a:lnTo>
                  <a:lnTo>
                    <a:pt x="58" y="24"/>
                  </a:lnTo>
                  <a:lnTo>
                    <a:pt x="58" y="26"/>
                  </a:lnTo>
                  <a:lnTo>
                    <a:pt x="58" y="24"/>
                  </a:lnTo>
                  <a:lnTo>
                    <a:pt x="58" y="26"/>
                  </a:lnTo>
                  <a:lnTo>
                    <a:pt x="60" y="26"/>
                  </a:lnTo>
                  <a:lnTo>
                    <a:pt x="60" y="24"/>
                  </a:lnTo>
                  <a:lnTo>
                    <a:pt x="60" y="26"/>
                  </a:lnTo>
                  <a:lnTo>
                    <a:pt x="62" y="26"/>
                  </a:lnTo>
                  <a:lnTo>
                    <a:pt x="64" y="28"/>
                  </a:lnTo>
                  <a:lnTo>
                    <a:pt x="64" y="26"/>
                  </a:lnTo>
                  <a:lnTo>
                    <a:pt x="64" y="28"/>
                  </a:lnTo>
                  <a:lnTo>
                    <a:pt x="64" y="26"/>
                  </a:lnTo>
                  <a:lnTo>
                    <a:pt x="65" y="26"/>
                  </a:lnTo>
                  <a:lnTo>
                    <a:pt x="67" y="28"/>
                  </a:lnTo>
                  <a:lnTo>
                    <a:pt x="69" y="28"/>
                  </a:lnTo>
                  <a:lnTo>
                    <a:pt x="71" y="28"/>
                  </a:lnTo>
                  <a:lnTo>
                    <a:pt x="73" y="28"/>
                  </a:lnTo>
                  <a:lnTo>
                    <a:pt x="75" y="30"/>
                  </a:lnTo>
                  <a:lnTo>
                    <a:pt x="77" y="30"/>
                  </a:lnTo>
                  <a:lnTo>
                    <a:pt x="79" y="30"/>
                  </a:lnTo>
                  <a:lnTo>
                    <a:pt x="79" y="32"/>
                  </a:lnTo>
                  <a:lnTo>
                    <a:pt x="81" y="32"/>
                  </a:lnTo>
                  <a:lnTo>
                    <a:pt x="81" y="30"/>
                  </a:lnTo>
                  <a:lnTo>
                    <a:pt x="79" y="28"/>
                  </a:lnTo>
                  <a:lnTo>
                    <a:pt x="79" y="26"/>
                  </a:lnTo>
                  <a:lnTo>
                    <a:pt x="79" y="24"/>
                  </a:lnTo>
                  <a:lnTo>
                    <a:pt x="81" y="24"/>
                  </a:lnTo>
                  <a:lnTo>
                    <a:pt x="81" y="23"/>
                  </a:lnTo>
                  <a:lnTo>
                    <a:pt x="83" y="23"/>
                  </a:lnTo>
                  <a:lnTo>
                    <a:pt x="83" y="21"/>
                  </a:lnTo>
                  <a:lnTo>
                    <a:pt x="83" y="19"/>
                  </a:lnTo>
                  <a:lnTo>
                    <a:pt x="85" y="17"/>
                  </a:lnTo>
                  <a:lnTo>
                    <a:pt x="85" y="15"/>
                  </a:lnTo>
                  <a:lnTo>
                    <a:pt x="85" y="13"/>
                  </a:lnTo>
                  <a:lnTo>
                    <a:pt x="85" y="11"/>
                  </a:lnTo>
                  <a:lnTo>
                    <a:pt x="87" y="11"/>
                  </a:lnTo>
                  <a:lnTo>
                    <a:pt x="85" y="9"/>
                  </a:lnTo>
                  <a:lnTo>
                    <a:pt x="87" y="7"/>
                  </a:lnTo>
                  <a:lnTo>
                    <a:pt x="87" y="5"/>
                  </a:lnTo>
                  <a:lnTo>
                    <a:pt x="87" y="3"/>
                  </a:lnTo>
                  <a:lnTo>
                    <a:pt x="89" y="3"/>
                  </a:lnTo>
                  <a:lnTo>
                    <a:pt x="90" y="3"/>
                  </a:lnTo>
                  <a:lnTo>
                    <a:pt x="92" y="3"/>
                  </a:lnTo>
                  <a:lnTo>
                    <a:pt x="92" y="1"/>
                  </a:lnTo>
                  <a:lnTo>
                    <a:pt x="92" y="3"/>
                  </a:lnTo>
                  <a:lnTo>
                    <a:pt x="94" y="3"/>
                  </a:lnTo>
                  <a:lnTo>
                    <a:pt x="94" y="1"/>
                  </a:lnTo>
                  <a:lnTo>
                    <a:pt x="96" y="1"/>
                  </a:lnTo>
                  <a:lnTo>
                    <a:pt x="98" y="1"/>
                  </a:lnTo>
                  <a:lnTo>
                    <a:pt x="100" y="1"/>
                  </a:lnTo>
                  <a:lnTo>
                    <a:pt x="100" y="0"/>
                  </a:lnTo>
                  <a:lnTo>
                    <a:pt x="102" y="0"/>
                  </a:lnTo>
                  <a:lnTo>
                    <a:pt x="102" y="1"/>
                  </a:lnTo>
                  <a:lnTo>
                    <a:pt x="104" y="1"/>
                  </a:lnTo>
                  <a:lnTo>
                    <a:pt x="106" y="1"/>
                  </a:lnTo>
                  <a:lnTo>
                    <a:pt x="108" y="1"/>
                  </a:lnTo>
                  <a:lnTo>
                    <a:pt x="108" y="3"/>
                  </a:lnTo>
                  <a:lnTo>
                    <a:pt x="108" y="1"/>
                  </a:lnTo>
                  <a:lnTo>
                    <a:pt x="110" y="3"/>
                  </a:lnTo>
                  <a:lnTo>
                    <a:pt x="110" y="1"/>
                  </a:lnTo>
                  <a:lnTo>
                    <a:pt x="112" y="1"/>
                  </a:lnTo>
                  <a:lnTo>
                    <a:pt x="112" y="3"/>
                  </a:lnTo>
                  <a:lnTo>
                    <a:pt x="113" y="3"/>
                  </a:lnTo>
                  <a:lnTo>
                    <a:pt x="113" y="1"/>
                  </a:lnTo>
                  <a:lnTo>
                    <a:pt x="115" y="1"/>
                  </a:lnTo>
                  <a:lnTo>
                    <a:pt x="117" y="1"/>
                  </a:lnTo>
                  <a:lnTo>
                    <a:pt x="119"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54"/>
            <p:cNvSpPr>
              <a:spLocks noEditPoints="1"/>
            </p:cNvSpPr>
            <p:nvPr/>
          </p:nvSpPr>
          <p:spPr bwMode="auto">
            <a:xfrm>
              <a:off x="841375" y="5057775"/>
              <a:ext cx="214313" cy="341313"/>
            </a:xfrm>
            <a:custGeom>
              <a:avLst/>
              <a:gdLst>
                <a:gd name="T0" fmla="*/ 125 w 135"/>
                <a:gd name="T1" fmla="*/ 215 h 215"/>
                <a:gd name="T2" fmla="*/ 125 w 135"/>
                <a:gd name="T3" fmla="*/ 215 h 215"/>
                <a:gd name="T4" fmla="*/ 125 w 135"/>
                <a:gd name="T5" fmla="*/ 215 h 215"/>
                <a:gd name="T6" fmla="*/ 125 w 135"/>
                <a:gd name="T7" fmla="*/ 215 h 215"/>
                <a:gd name="T8" fmla="*/ 125 w 135"/>
                <a:gd name="T9" fmla="*/ 215 h 215"/>
                <a:gd name="T10" fmla="*/ 96 w 135"/>
                <a:gd name="T11" fmla="*/ 204 h 215"/>
                <a:gd name="T12" fmla="*/ 96 w 135"/>
                <a:gd name="T13" fmla="*/ 204 h 215"/>
                <a:gd name="T14" fmla="*/ 94 w 135"/>
                <a:gd name="T15" fmla="*/ 204 h 215"/>
                <a:gd name="T16" fmla="*/ 94 w 135"/>
                <a:gd name="T17" fmla="*/ 204 h 215"/>
                <a:gd name="T18" fmla="*/ 96 w 135"/>
                <a:gd name="T19" fmla="*/ 204 h 215"/>
                <a:gd name="T20" fmla="*/ 96 w 135"/>
                <a:gd name="T21" fmla="*/ 204 h 215"/>
                <a:gd name="T22" fmla="*/ 135 w 135"/>
                <a:gd name="T23" fmla="*/ 186 h 215"/>
                <a:gd name="T24" fmla="*/ 135 w 135"/>
                <a:gd name="T25" fmla="*/ 186 h 215"/>
                <a:gd name="T26" fmla="*/ 135 w 135"/>
                <a:gd name="T27" fmla="*/ 186 h 215"/>
                <a:gd name="T28" fmla="*/ 123 w 135"/>
                <a:gd name="T29" fmla="*/ 182 h 215"/>
                <a:gd name="T30" fmla="*/ 121 w 135"/>
                <a:gd name="T31" fmla="*/ 182 h 215"/>
                <a:gd name="T32" fmla="*/ 123 w 135"/>
                <a:gd name="T33" fmla="*/ 182 h 215"/>
                <a:gd name="T34" fmla="*/ 119 w 135"/>
                <a:gd name="T35" fmla="*/ 181 h 215"/>
                <a:gd name="T36" fmla="*/ 119 w 135"/>
                <a:gd name="T37" fmla="*/ 181 h 215"/>
                <a:gd name="T38" fmla="*/ 119 w 135"/>
                <a:gd name="T39" fmla="*/ 181 h 215"/>
                <a:gd name="T40" fmla="*/ 129 w 135"/>
                <a:gd name="T41" fmla="*/ 181 h 215"/>
                <a:gd name="T42" fmla="*/ 129 w 135"/>
                <a:gd name="T43" fmla="*/ 181 h 215"/>
                <a:gd name="T44" fmla="*/ 129 w 135"/>
                <a:gd name="T45" fmla="*/ 181 h 215"/>
                <a:gd name="T46" fmla="*/ 129 w 135"/>
                <a:gd name="T47" fmla="*/ 179 h 215"/>
                <a:gd name="T48" fmla="*/ 129 w 135"/>
                <a:gd name="T49" fmla="*/ 181 h 215"/>
                <a:gd name="T50" fmla="*/ 110 w 135"/>
                <a:gd name="T51" fmla="*/ 171 h 215"/>
                <a:gd name="T52" fmla="*/ 110 w 135"/>
                <a:gd name="T53" fmla="*/ 171 h 215"/>
                <a:gd name="T54" fmla="*/ 110 w 135"/>
                <a:gd name="T55" fmla="*/ 171 h 215"/>
                <a:gd name="T56" fmla="*/ 110 w 135"/>
                <a:gd name="T57" fmla="*/ 171 h 215"/>
                <a:gd name="T58" fmla="*/ 96 w 135"/>
                <a:gd name="T59" fmla="*/ 163 h 215"/>
                <a:gd name="T60" fmla="*/ 96 w 135"/>
                <a:gd name="T61" fmla="*/ 163 h 215"/>
                <a:gd name="T62" fmla="*/ 96 w 135"/>
                <a:gd name="T63" fmla="*/ 163 h 215"/>
                <a:gd name="T64" fmla="*/ 96 w 135"/>
                <a:gd name="T65" fmla="*/ 163 h 215"/>
                <a:gd name="T66" fmla="*/ 96 w 135"/>
                <a:gd name="T67" fmla="*/ 163 h 215"/>
                <a:gd name="T68" fmla="*/ 0 w 135"/>
                <a:gd name="T69" fmla="*/ 33 h 215"/>
                <a:gd name="T70" fmla="*/ 0 w 135"/>
                <a:gd name="T71" fmla="*/ 33 h 215"/>
                <a:gd name="T72" fmla="*/ 0 w 135"/>
                <a:gd name="T73" fmla="*/ 33 h 215"/>
                <a:gd name="T74" fmla="*/ 77 w 135"/>
                <a:gd name="T75" fmla="*/ 25 h 215"/>
                <a:gd name="T76" fmla="*/ 77 w 135"/>
                <a:gd name="T77" fmla="*/ 23 h 215"/>
                <a:gd name="T78" fmla="*/ 75 w 135"/>
                <a:gd name="T79" fmla="*/ 19 h 215"/>
                <a:gd name="T80" fmla="*/ 75 w 135"/>
                <a:gd name="T81" fmla="*/ 19 h 215"/>
                <a:gd name="T82" fmla="*/ 125 w 135"/>
                <a:gd name="T83" fmla="*/ 2 h 215"/>
                <a:gd name="T84" fmla="*/ 123 w 135"/>
                <a:gd name="T85" fmla="*/ 2 h 215"/>
                <a:gd name="T86" fmla="*/ 125 w 135"/>
                <a:gd name="T87" fmla="*/ 2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5" h="215">
                  <a:moveTo>
                    <a:pt x="125" y="215"/>
                  </a:moveTo>
                  <a:lnTo>
                    <a:pt x="125" y="215"/>
                  </a:lnTo>
                  <a:lnTo>
                    <a:pt x="125" y="215"/>
                  </a:lnTo>
                  <a:lnTo>
                    <a:pt x="125" y="215"/>
                  </a:lnTo>
                  <a:lnTo>
                    <a:pt x="125" y="215"/>
                  </a:lnTo>
                  <a:lnTo>
                    <a:pt x="125" y="215"/>
                  </a:lnTo>
                  <a:lnTo>
                    <a:pt x="125" y="215"/>
                  </a:lnTo>
                  <a:lnTo>
                    <a:pt x="125" y="215"/>
                  </a:lnTo>
                  <a:lnTo>
                    <a:pt x="125" y="215"/>
                  </a:lnTo>
                  <a:lnTo>
                    <a:pt x="125" y="215"/>
                  </a:lnTo>
                  <a:lnTo>
                    <a:pt x="125" y="215"/>
                  </a:lnTo>
                  <a:lnTo>
                    <a:pt x="125" y="215"/>
                  </a:lnTo>
                  <a:lnTo>
                    <a:pt x="125" y="215"/>
                  </a:lnTo>
                  <a:lnTo>
                    <a:pt x="125" y="215"/>
                  </a:lnTo>
                  <a:lnTo>
                    <a:pt x="125" y="215"/>
                  </a:lnTo>
                  <a:lnTo>
                    <a:pt x="125" y="215"/>
                  </a:lnTo>
                  <a:close/>
                  <a:moveTo>
                    <a:pt x="96" y="204"/>
                  </a:moveTo>
                  <a:lnTo>
                    <a:pt x="96" y="204"/>
                  </a:lnTo>
                  <a:lnTo>
                    <a:pt x="96" y="204"/>
                  </a:lnTo>
                  <a:lnTo>
                    <a:pt x="96" y="204"/>
                  </a:lnTo>
                  <a:lnTo>
                    <a:pt x="96" y="204"/>
                  </a:lnTo>
                  <a:lnTo>
                    <a:pt x="96" y="204"/>
                  </a:lnTo>
                  <a:lnTo>
                    <a:pt x="94" y="204"/>
                  </a:lnTo>
                  <a:lnTo>
                    <a:pt x="94" y="204"/>
                  </a:lnTo>
                  <a:lnTo>
                    <a:pt x="94" y="204"/>
                  </a:lnTo>
                  <a:lnTo>
                    <a:pt x="94" y="204"/>
                  </a:lnTo>
                  <a:lnTo>
                    <a:pt x="94" y="204"/>
                  </a:lnTo>
                  <a:lnTo>
                    <a:pt x="94" y="204"/>
                  </a:lnTo>
                  <a:lnTo>
                    <a:pt x="96" y="204"/>
                  </a:lnTo>
                  <a:lnTo>
                    <a:pt x="96" y="204"/>
                  </a:lnTo>
                  <a:lnTo>
                    <a:pt x="96" y="204"/>
                  </a:lnTo>
                  <a:lnTo>
                    <a:pt x="96" y="204"/>
                  </a:lnTo>
                  <a:lnTo>
                    <a:pt x="96" y="204"/>
                  </a:lnTo>
                  <a:lnTo>
                    <a:pt x="96" y="204"/>
                  </a:lnTo>
                  <a:close/>
                  <a:moveTo>
                    <a:pt x="135" y="186"/>
                  </a:moveTo>
                  <a:lnTo>
                    <a:pt x="135" y="186"/>
                  </a:lnTo>
                  <a:lnTo>
                    <a:pt x="135" y="186"/>
                  </a:lnTo>
                  <a:lnTo>
                    <a:pt x="135" y="186"/>
                  </a:lnTo>
                  <a:lnTo>
                    <a:pt x="135" y="186"/>
                  </a:lnTo>
                  <a:lnTo>
                    <a:pt x="135" y="184"/>
                  </a:lnTo>
                  <a:lnTo>
                    <a:pt x="135" y="186"/>
                  </a:lnTo>
                  <a:lnTo>
                    <a:pt x="135" y="186"/>
                  </a:lnTo>
                  <a:lnTo>
                    <a:pt x="135" y="186"/>
                  </a:lnTo>
                  <a:close/>
                  <a:moveTo>
                    <a:pt x="123" y="182"/>
                  </a:moveTo>
                  <a:lnTo>
                    <a:pt x="123" y="182"/>
                  </a:lnTo>
                  <a:lnTo>
                    <a:pt x="121" y="182"/>
                  </a:lnTo>
                  <a:lnTo>
                    <a:pt x="121" y="182"/>
                  </a:lnTo>
                  <a:lnTo>
                    <a:pt x="121" y="182"/>
                  </a:lnTo>
                  <a:lnTo>
                    <a:pt x="121" y="182"/>
                  </a:lnTo>
                  <a:lnTo>
                    <a:pt x="123" y="182"/>
                  </a:lnTo>
                  <a:lnTo>
                    <a:pt x="123" y="182"/>
                  </a:lnTo>
                  <a:lnTo>
                    <a:pt x="123" y="182"/>
                  </a:lnTo>
                  <a:close/>
                  <a:moveTo>
                    <a:pt x="119" y="181"/>
                  </a:moveTo>
                  <a:lnTo>
                    <a:pt x="119" y="181"/>
                  </a:lnTo>
                  <a:lnTo>
                    <a:pt x="119" y="181"/>
                  </a:lnTo>
                  <a:lnTo>
                    <a:pt x="119" y="181"/>
                  </a:lnTo>
                  <a:lnTo>
                    <a:pt x="119" y="181"/>
                  </a:lnTo>
                  <a:close/>
                  <a:moveTo>
                    <a:pt x="119" y="181"/>
                  </a:moveTo>
                  <a:lnTo>
                    <a:pt x="119" y="181"/>
                  </a:lnTo>
                  <a:lnTo>
                    <a:pt x="119" y="181"/>
                  </a:lnTo>
                  <a:lnTo>
                    <a:pt x="119" y="181"/>
                  </a:lnTo>
                  <a:lnTo>
                    <a:pt x="119" y="181"/>
                  </a:lnTo>
                  <a:close/>
                  <a:moveTo>
                    <a:pt x="129" y="181"/>
                  </a:moveTo>
                  <a:lnTo>
                    <a:pt x="129" y="181"/>
                  </a:lnTo>
                  <a:lnTo>
                    <a:pt x="129" y="181"/>
                  </a:lnTo>
                  <a:lnTo>
                    <a:pt x="129" y="181"/>
                  </a:lnTo>
                  <a:lnTo>
                    <a:pt x="129" y="181"/>
                  </a:lnTo>
                  <a:lnTo>
                    <a:pt x="129" y="181"/>
                  </a:lnTo>
                  <a:lnTo>
                    <a:pt x="129" y="181"/>
                  </a:lnTo>
                  <a:lnTo>
                    <a:pt x="129" y="179"/>
                  </a:lnTo>
                  <a:lnTo>
                    <a:pt x="129" y="179"/>
                  </a:lnTo>
                  <a:lnTo>
                    <a:pt x="129" y="179"/>
                  </a:lnTo>
                  <a:lnTo>
                    <a:pt x="129" y="179"/>
                  </a:lnTo>
                  <a:lnTo>
                    <a:pt x="129" y="181"/>
                  </a:lnTo>
                  <a:lnTo>
                    <a:pt x="129" y="181"/>
                  </a:lnTo>
                  <a:close/>
                  <a:moveTo>
                    <a:pt x="110" y="171"/>
                  </a:moveTo>
                  <a:lnTo>
                    <a:pt x="110" y="171"/>
                  </a:lnTo>
                  <a:lnTo>
                    <a:pt x="110" y="171"/>
                  </a:lnTo>
                  <a:lnTo>
                    <a:pt x="110" y="171"/>
                  </a:lnTo>
                  <a:lnTo>
                    <a:pt x="110" y="171"/>
                  </a:lnTo>
                  <a:lnTo>
                    <a:pt x="110" y="171"/>
                  </a:lnTo>
                  <a:lnTo>
                    <a:pt x="110" y="171"/>
                  </a:lnTo>
                  <a:lnTo>
                    <a:pt x="110" y="171"/>
                  </a:lnTo>
                  <a:lnTo>
                    <a:pt x="110" y="171"/>
                  </a:lnTo>
                  <a:lnTo>
                    <a:pt x="110" y="171"/>
                  </a:lnTo>
                  <a:lnTo>
                    <a:pt x="110" y="171"/>
                  </a:lnTo>
                  <a:lnTo>
                    <a:pt x="110" y="171"/>
                  </a:lnTo>
                  <a:close/>
                  <a:moveTo>
                    <a:pt x="96" y="163"/>
                  </a:moveTo>
                  <a:lnTo>
                    <a:pt x="96" y="163"/>
                  </a:lnTo>
                  <a:lnTo>
                    <a:pt x="96" y="163"/>
                  </a:lnTo>
                  <a:lnTo>
                    <a:pt x="96" y="163"/>
                  </a:lnTo>
                  <a:lnTo>
                    <a:pt x="96" y="163"/>
                  </a:lnTo>
                  <a:lnTo>
                    <a:pt x="96" y="163"/>
                  </a:lnTo>
                  <a:lnTo>
                    <a:pt x="96" y="163"/>
                  </a:lnTo>
                  <a:lnTo>
                    <a:pt x="96" y="163"/>
                  </a:lnTo>
                  <a:lnTo>
                    <a:pt x="96" y="163"/>
                  </a:lnTo>
                  <a:lnTo>
                    <a:pt x="96" y="163"/>
                  </a:lnTo>
                  <a:lnTo>
                    <a:pt x="96" y="163"/>
                  </a:lnTo>
                  <a:lnTo>
                    <a:pt x="96" y="163"/>
                  </a:lnTo>
                  <a:lnTo>
                    <a:pt x="94" y="163"/>
                  </a:lnTo>
                  <a:lnTo>
                    <a:pt x="96" y="163"/>
                  </a:lnTo>
                  <a:lnTo>
                    <a:pt x="96" y="163"/>
                  </a:lnTo>
                  <a:lnTo>
                    <a:pt x="96" y="163"/>
                  </a:lnTo>
                  <a:lnTo>
                    <a:pt x="96" y="163"/>
                  </a:lnTo>
                  <a:close/>
                  <a:moveTo>
                    <a:pt x="0" y="33"/>
                  </a:moveTo>
                  <a:lnTo>
                    <a:pt x="0" y="33"/>
                  </a:lnTo>
                  <a:lnTo>
                    <a:pt x="0" y="33"/>
                  </a:lnTo>
                  <a:lnTo>
                    <a:pt x="0" y="33"/>
                  </a:lnTo>
                  <a:lnTo>
                    <a:pt x="0" y="33"/>
                  </a:lnTo>
                  <a:lnTo>
                    <a:pt x="0" y="33"/>
                  </a:lnTo>
                  <a:lnTo>
                    <a:pt x="0" y="33"/>
                  </a:lnTo>
                  <a:lnTo>
                    <a:pt x="0" y="33"/>
                  </a:lnTo>
                  <a:close/>
                  <a:moveTo>
                    <a:pt x="77" y="25"/>
                  </a:moveTo>
                  <a:lnTo>
                    <a:pt x="77" y="25"/>
                  </a:lnTo>
                  <a:lnTo>
                    <a:pt x="77" y="25"/>
                  </a:lnTo>
                  <a:lnTo>
                    <a:pt x="77" y="25"/>
                  </a:lnTo>
                  <a:lnTo>
                    <a:pt x="77" y="23"/>
                  </a:lnTo>
                  <a:lnTo>
                    <a:pt x="77" y="23"/>
                  </a:lnTo>
                  <a:lnTo>
                    <a:pt x="77" y="25"/>
                  </a:lnTo>
                  <a:close/>
                  <a:moveTo>
                    <a:pt x="75" y="19"/>
                  </a:moveTo>
                  <a:lnTo>
                    <a:pt x="75" y="19"/>
                  </a:lnTo>
                  <a:lnTo>
                    <a:pt x="75" y="19"/>
                  </a:lnTo>
                  <a:lnTo>
                    <a:pt x="75" y="19"/>
                  </a:lnTo>
                  <a:lnTo>
                    <a:pt x="75" y="19"/>
                  </a:lnTo>
                  <a:close/>
                  <a:moveTo>
                    <a:pt x="125" y="2"/>
                  </a:moveTo>
                  <a:lnTo>
                    <a:pt x="125" y="2"/>
                  </a:lnTo>
                  <a:lnTo>
                    <a:pt x="125" y="2"/>
                  </a:lnTo>
                  <a:lnTo>
                    <a:pt x="123" y="2"/>
                  </a:lnTo>
                  <a:lnTo>
                    <a:pt x="123" y="2"/>
                  </a:lnTo>
                  <a:lnTo>
                    <a:pt x="123" y="0"/>
                  </a:lnTo>
                  <a:lnTo>
                    <a:pt x="125" y="2"/>
                  </a:lnTo>
                  <a:lnTo>
                    <a:pt x="12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55"/>
            <p:cNvSpPr>
              <a:spLocks noEditPoints="1"/>
            </p:cNvSpPr>
            <p:nvPr/>
          </p:nvSpPr>
          <p:spPr bwMode="auto">
            <a:xfrm>
              <a:off x="2967038" y="4491038"/>
              <a:ext cx="374650" cy="447675"/>
            </a:xfrm>
            <a:custGeom>
              <a:avLst/>
              <a:gdLst>
                <a:gd name="T0" fmla="*/ 61 w 236"/>
                <a:gd name="T1" fmla="*/ 173 h 282"/>
                <a:gd name="T2" fmla="*/ 67 w 236"/>
                <a:gd name="T3" fmla="*/ 148 h 282"/>
                <a:gd name="T4" fmla="*/ 165 w 236"/>
                <a:gd name="T5" fmla="*/ 17 h 282"/>
                <a:gd name="T6" fmla="*/ 157 w 236"/>
                <a:gd name="T7" fmla="*/ 27 h 282"/>
                <a:gd name="T8" fmla="*/ 142 w 236"/>
                <a:gd name="T9" fmla="*/ 44 h 282"/>
                <a:gd name="T10" fmla="*/ 134 w 236"/>
                <a:gd name="T11" fmla="*/ 69 h 282"/>
                <a:gd name="T12" fmla="*/ 146 w 236"/>
                <a:gd name="T13" fmla="*/ 81 h 282"/>
                <a:gd name="T14" fmla="*/ 149 w 236"/>
                <a:gd name="T15" fmla="*/ 98 h 282"/>
                <a:gd name="T16" fmla="*/ 165 w 236"/>
                <a:gd name="T17" fmla="*/ 104 h 282"/>
                <a:gd name="T18" fmla="*/ 184 w 236"/>
                <a:gd name="T19" fmla="*/ 106 h 282"/>
                <a:gd name="T20" fmla="*/ 199 w 236"/>
                <a:gd name="T21" fmla="*/ 117 h 282"/>
                <a:gd name="T22" fmla="*/ 220 w 236"/>
                <a:gd name="T23" fmla="*/ 115 h 282"/>
                <a:gd name="T24" fmla="*/ 220 w 236"/>
                <a:gd name="T25" fmla="*/ 131 h 282"/>
                <a:gd name="T26" fmla="*/ 222 w 236"/>
                <a:gd name="T27" fmla="*/ 150 h 282"/>
                <a:gd name="T28" fmla="*/ 219 w 236"/>
                <a:gd name="T29" fmla="*/ 171 h 282"/>
                <a:gd name="T30" fmla="*/ 232 w 236"/>
                <a:gd name="T31" fmla="*/ 180 h 282"/>
                <a:gd name="T32" fmla="*/ 234 w 236"/>
                <a:gd name="T33" fmla="*/ 196 h 282"/>
                <a:gd name="T34" fmla="*/ 219 w 236"/>
                <a:gd name="T35" fmla="*/ 186 h 282"/>
                <a:gd name="T36" fmla="*/ 201 w 236"/>
                <a:gd name="T37" fmla="*/ 188 h 282"/>
                <a:gd name="T38" fmla="*/ 190 w 236"/>
                <a:gd name="T39" fmla="*/ 198 h 282"/>
                <a:gd name="T40" fmla="*/ 197 w 236"/>
                <a:gd name="T41" fmla="*/ 205 h 282"/>
                <a:gd name="T42" fmla="*/ 184 w 236"/>
                <a:gd name="T43" fmla="*/ 213 h 282"/>
                <a:gd name="T44" fmla="*/ 194 w 236"/>
                <a:gd name="T45" fmla="*/ 230 h 282"/>
                <a:gd name="T46" fmla="*/ 190 w 236"/>
                <a:gd name="T47" fmla="*/ 259 h 282"/>
                <a:gd name="T48" fmla="*/ 182 w 236"/>
                <a:gd name="T49" fmla="*/ 278 h 282"/>
                <a:gd name="T50" fmla="*/ 184 w 236"/>
                <a:gd name="T51" fmla="*/ 259 h 282"/>
                <a:gd name="T52" fmla="*/ 169 w 236"/>
                <a:gd name="T53" fmla="*/ 250 h 282"/>
                <a:gd name="T54" fmla="*/ 151 w 236"/>
                <a:gd name="T55" fmla="*/ 251 h 282"/>
                <a:gd name="T56" fmla="*/ 134 w 236"/>
                <a:gd name="T57" fmla="*/ 251 h 282"/>
                <a:gd name="T58" fmla="*/ 130 w 236"/>
                <a:gd name="T59" fmla="*/ 242 h 282"/>
                <a:gd name="T60" fmla="*/ 119 w 236"/>
                <a:gd name="T61" fmla="*/ 230 h 282"/>
                <a:gd name="T62" fmla="*/ 109 w 236"/>
                <a:gd name="T63" fmla="*/ 217 h 282"/>
                <a:gd name="T64" fmla="*/ 92 w 236"/>
                <a:gd name="T65" fmla="*/ 213 h 282"/>
                <a:gd name="T66" fmla="*/ 75 w 236"/>
                <a:gd name="T67" fmla="*/ 211 h 282"/>
                <a:gd name="T68" fmla="*/ 57 w 236"/>
                <a:gd name="T69" fmla="*/ 202 h 282"/>
                <a:gd name="T70" fmla="*/ 42 w 236"/>
                <a:gd name="T71" fmla="*/ 190 h 282"/>
                <a:gd name="T72" fmla="*/ 48 w 236"/>
                <a:gd name="T73" fmla="*/ 182 h 282"/>
                <a:gd name="T74" fmla="*/ 55 w 236"/>
                <a:gd name="T75" fmla="*/ 175 h 282"/>
                <a:gd name="T76" fmla="*/ 63 w 236"/>
                <a:gd name="T77" fmla="*/ 169 h 282"/>
                <a:gd name="T78" fmla="*/ 69 w 236"/>
                <a:gd name="T79" fmla="*/ 161 h 282"/>
                <a:gd name="T80" fmla="*/ 71 w 236"/>
                <a:gd name="T81" fmla="*/ 156 h 282"/>
                <a:gd name="T82" fmla="*/ 69 w 236"/>
                <a:gd name="T83" fmla="*/ 152 h 282"/>
                <a:gd name="T84" fmla="*/ 69 w 236"/>
                <a:gd name="T85" fmla="*/ 142 h 282"/>
                <a:gd name="T86" fmla="*/ 65 w 236"/>
                <a:gd name="T87" fmla="*/ 129 h 282"/>
                <a:gd name="T88" fmla="*/ 69 w 236"/>
                <a:gd name="T89" fmla="*/ 113 h 282"/>
                <a:gd name="T90" fmla="*/ 61 w 236"/>
                <a:gd name="T91" fmla="*/ 102 h 282"/>
                <a:gd name="T92" fmla="*/ 69 w 236"/>
                <a:gd name="T93" fmla="*/ 90 h 282"/>
                <a:gd name="T94" fmla="*/ 73 w 236"/>
                <a:gd name="T95" fmla="*/ 81 h 282"/>
                <a:gd name="T96" fmla="*/ 78 w 236"/>
                <a:gd name="T97" fmla="*/ 88 h 282"/>
                <a:gd name="T98" fmla="*/ 82 w 236"/>
                <a:gd name="T99" fmla="*/ 75 h 282"/>
                <a:gd name="T100" fmla="*/ 94 w 236"/>
                <a:gd name="T101" fmla="*/ 63 h 282"/>
                <a:gd name="T102" fmla="*/ 98 w 236"/>
                <a:gd name="T103" fmla="*/ 54 h 282"/>
                <a:gd name="T104" fmla="*/ 98 w 236"/>
                <a:gd name="T105" fmla="*/ 46 h 282"/>
                <a:gd name="T106" fmla="*/ 109 w 236"/>
                <a:gd name="T107" fmla="*/ 38 h 282"/>
                <a:gd name="T108" fmla="*/ 113 w 236"/>
                <a:gd name="T109" fmla="*/ 42 h 282"/>
                <a:gd name="T110" fmla="*/ 123 w 236"/>
                <a:gd name="T111" fmla="*/ 33 h 282"/>
                <a:gd name="T112" fmla="*/ 146 w 236"/>
                <a:gd name="T113" fmla="*/ 27 h 282"/>
                <a:gd name="T114" fmla="*/ 153 w 236"/>
                <a:gd name="T115" fmla="*/ 17 h 282"/>
                <a:gd name="T116" fmla="*/ 0 w 236"/>
                <a:gd name="T117" fmla="*/ 13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6" h="282">
                  <a:moveTo>
                    <a:pt x="55" y="173"/>
                  </a:moveTo>
                  <a:lnTo>
                    <a:pt x="57" y="175"/>
                  </a:lnTo>
                  <a:lnTo>
                    <a:pt x="55" y="175"/>
                  </a:lnTo>
                  <a:lnTo>
                    <a:pt x="55" y="173"/>
                  </a:lnTo>
                  <a:close/>
                  <a:moveTo>
                    <a:pt x="61" y="175"/>
                  </a:moveTo>
                  <a:lnTo>
                    <a:pt x="59" y="175"/>
                  </a:lnTo>
                  <a:lnTo>
                    <a:pt x="59" y="173"/>
                  </a:lnTo>
                  <a:lnTo>
                    <a:pt x="61" y="173"/>
                  </a:lnTo>
                  <a:lnTo>
                    <a:pt x="59" y="173"/>
                  </a:lnTo>
                  <a:lnTo>
                    <a:pt x="61" y="173"/>
                  </a:lnTo>
                  <a:lnTo>
                    <a:pt x="61" y="175"/>
                  </a:lnTo>
                  <a:close/>
                  <a:moveTo>
                    <a:pt x="59" y="173"/>
                  </a:moveTo>
                  <a:lnTo>
                    <a:pt x="61" y="173"/>
                  </a:lnTo>
                  <a:lnTo>
                    <a:pt x="61" y="171"/>
                  </a:lnTo>
                  <a:lnTo>
                    <a:pt x="61" y="173"/>
                  </a:lnTo>
                  <a:lnTo>
                    <a:pt x="59" y="173"/>
                  </a:lnTo>
                  <a:lnTo>
                    <a:pt x="59" y="171"/>
                  </a:lnTo>
                  <a:lnTo>
                    <a:pt x="59" y="173"/>
                  </a:lnTo>
                  <a:close/>
                  <a:moveTo>
                    <a:pt x="55" y="169"/>
                  </a:moveTo>
                  <a:lnTo>
                    <a:pt x="55" y="167"/>
                  </a:lnTo>
                  <a:lnTo>
                    <a:pt x="55" y="169"/>
                  </a:lnTo>
                  <a:close/>
                  <a:moveTo>
                    <a:pt x="2" y="152"/>
                  </a:moveTo>
                  <a:lnTo>
                    <a:pt x="0" y="152"/>
                  </a:lnTo>
                  <a:lnTo>
                    <a:pt x="2" y="152"/>
                  </a:lnTo>
                  <a:close/>
                  <a:moveTo>
                    <a:pt x="69" y="148"/>
                  </a:moveTo>
                  <a:lnTo>
                    <a:pt x="67" y="148"/>
                  </a:lnTo>
                  <a:lnTo>
                    <a:pt x="65" y="148"/>
                  </a:lnTo>
                  <a:lnTo>
                    <a:pt x="67" y="148"/>
                  </a:lnTo>
                  <a:lnTo>
                    <a:pt x="67" y="146"/>
                  </a:lnTo>
                  <a:lnTo>
                    <a:pt x="69" y="146"/>
                  </a:lnTo>
                  <a:lnTo>
                    <a:pt x="69" y="148"/>
                  </a:lnTo>
                  <a:close/>
                  <a:moveTo>
                    <a:pt x="98" y="50"/>
                  </a:moveTo>
                  <a:lnTo>
                    <a:pt x="96" y="50"/>
                  </a:lnTo>
                  <a:lnTo>
                    <a:pt x="98" y="50"/>
                  </a:lnTo>
                  <a:close/>
                  <a:moveTo>
                    <a:pt x="159" y="15"/>
                  </a:moveTo>
                  <a:lnTo>
                    <a:pt x="161" y="15"/>
                  </a:lnTo>
                  <a:lnTo>
                    <a:pt x="163" y="15"/>
                  </a:lnTo>
                  <a:lnTo>
                    <a:pt x="163" y="17"/>
                  </a:lnTo>
                  <a:lnTo>
                    <a:pt x="165" y="17"/>
                  </a:lnTo>
                  <a:lnTo>
                    <a:pt x="167" y="17"/>
                  </a:lnTo>
                  <a:lnTo>
                    <a:pt x="167" y="19"/>
                  </a:lnTo>
                  <a:lnTo>
                    <a:pt x="167" y="21"/>
                  </a:lnTo>
                  <a:lnTo>
                    <a:pt x="169" y="21"/>
                  </a:lnTo>
                  <a:lnTo>
                    <a:pt x="167" y="21"/>
                  </a:lnTo>
                  <a:lnTo>
                    <a:pt x="167" y="23"/>
                  </a:lnTo>
                  <a:lnTo>
                    <a:pt x="165" y="23"/>
                  </a:lnTo>
                  <a:lnTo>
                    <a:pt x="165" y="25"/>
                  </a:lnTo>
                  <a:lnTo>
                    <a:pt x="163" y="25"/>
                  </a:lnTo>
                  <a:lnTo>
                    <a:pt x="163" y="27"/>
                  </a:lnTo>
                  <a:lnTo>
                    <a:pt x="161" y="27"/>
                  </a:lnTo>
                  <a:lnTo>
                    <a:pt x="159" y="27"/>
                  </a:lnTo>
                  <a:lnTo>
                    <a:pt x="157" y="27"/>
                  </a:lnTo>
                  <a:lnTo>
                    <a:pt x="155" y="29"/>
                  </a:lnTo>
                  <a:lnTo>
                    <a:pt x="153" y="29"/>
                  </a:lnTo>
                  <a:lnTo>
                    <a:pt x="153" y="31"/>
                  </a:lnTo>
                  <a:lnTo>
                    <a:pt x="151" y="33"/>
                  </a:lnTo>
                  <a:lnTo>
                    <a:pt x="151" y="35"/>
                  </a:lnTo>
                  <a:lnTo>
                    <a:pt x="149" y="35"/>
                  </a:lnTo>
                  <a:lnTo>
                    <a:pt x="149" y="36"/>
                  </a:lnTo>
                  <a:lnTo>
                    <a:pt x="148" y="36"/>
                  </a:lnTo>
                  <a:lnTo>
                    <a:pt x="146" y="36"/>
                  </a:lnTo>
                  <a:lnTo>
                    <a:pt x="146" y="38"/>
                  </a:lnTo>
                  <a:lnTo>
                    <a:pt x="144" y="40"/>
                  </a:lnTo>
                  <a:lnTo>
                    <a:pt x="142" y="42"/>
                  </a:lnTo>
                  <a:lnTo>
                    <a:pt x="142" y="44"/>
                  </a:lnTo>
                  <a:lnTo>
                    <a:pt x="140" y="46"/>
                  </a:lnTo>
                  <a:lnTo>
                    <a:pt x="140" y="48"/>
                  </a:lnTo>
                  <a:lnTo>
                    <a:pt x="138" y="52"/>
                  </a:lnTo>
                  <a:lnTo>
                    <a:pt x="138" y="56"/>
                  </a:lnTo>
                  <a:lnTo>
                    <a:pt x="138" y="58"/>
                  </a:lnTo>
                  <a:lnTo>
                    <a:pt x="138" y="60"/>
                  </a:lnTo>
                  <a:lnTo>
                    <a:pt x="136" y="61"/>
                  </a:lnTo>
                  <a:lnTo>
                    <a:pt x="136" y="63"/>
                  </a:lnTo>
                  <a:lnTo>
                    <a:pt x="134" y="63"/>
                  </a:lnTo>
                  <a:lnTo>
                    <a:pt x="134" y="65"/>
                  </a:lnTo>
                  <a:lnTo>
                    <a:pt x="132" y="67"/>
                  </a:lnTo>
                  <a:lnTo>
                    <a:pt x="132" y="69"/>
                  </a:lnTo>
                  <a:lnTo>
                    <a:pt x="134" y="69"/>
                  </a:lnTo>
                  <a:lnTo>
                    <a:pt x="136" y="67"/>
                  </a:lnTo>
                  <a:lnTo>
                    <a:pt x="138" y="67"/>
                  </a:lnTo>
                  <a:lnTo>
                    <a:pt x="138" y="69"/>
                  </a:lnTo>
                  <a:lnTo>
                    <a:pt x="140" y="69"/>
                  </a:lnTo>
                  <a:lnTo>
                    <a:pt x="142" y="69"/>
                  </a:lnTo>
                  <a:lnTo>
                    <a:pt x="142" y="71"/>
                  </a:lnTo>
                  <a:lnTo>
                    <a:pt x="142" y="73"/>
                  </a:lnTo>
                  <a:lnTo>
                    <a:pt x="142" y="75"/>
                  </a:lnTo>
                  <a:lnTo>
                    <a:pt x="142" y="77"/>
                  </a:lnTo>
                  <a:lnTo>
                    <a:pt x="144" y="77"/>
                  </a:lnTo>
                  <a:lnTo>
                    <a:pt x="144" y="79"/>
                  </a:lnTo>
                  <a:lnTo>
                    <a:pt x="146" y="79"/>
                  </a:lnTo>
                  <a:lnTo>
                    <a:pt x="146" y="81"/>
                  </a:lnTo>
                  <a:lnTo>
                    <a:pt x="148" y="81"/>
                  </a:lnTo>
                  <a:lnTo>
                    <a:pt x="148" y="83"/>
                  </a:lnTo>
                  <a:lnTo>
                    <a:pt x="148" y="84"/>
                  </a:lnTo>
                  <a:lnTo>
                    <a:pt x="148" y="86"/>
                  </a:lnTo>
                  <a:lnTo>
                    <a:pt x="148" y="88"/>
                  </a:lnTo>
                  <a:lnTo>
                    <a:pt x="146" y="88"/>
                  </a:lnTo>
                  <a:lnTo>
                    <a:pt x="146" y="90"/>
                  </a:lnTo>
                  <a:lnTo>
                    <a:pt x="146" y="92"/>
                  </a:lnTo>
                  <a:lnTo>
                    <a:pt x="146" y="94"/>
                  </a:lnTo>
                  <a:lnTo>
                    <a:pt x="146" y="96"/>
                  </a:lnTo>
                  <a:lnTo>
                    <a:pt x="148" y="96"/>
                  </a:lnTo>
                  <a:lnTo>
                    <a:pt x="148" y="98"/>
                  </a:lnTo>
                  <a:lnTo>
                    <a:pt x="149" y="98"/>
                  </a:lnTo>
                  <a:lnTo>
                    <a:pt x="151" y="98"/>
                  </a:lnTo>
                  <a:lnTo>
                    <a:pt x="151" y="100"/>
                  </a:lnTo>
                  <a:lnTo>
                    <a:pt x="151" y="102"/>
                  </a:lnTo>
                  <a:lnTo>
                    <a:pt x="153" y="102"/>
                  </a:lnTo>
                  <a:lnTo>
                    <a:pt x="153" y="104"/>
                  </a:lnTo>
                  <a:lnTo>
                    <a:pt x="155" y="104"/>
                  </a:lnTo>
                  <a:lnTo>
                    <a:pt x="157" y="104"/>
                  </a:lnTo>
                  <a:lnTo>
                    <a:pt x="159" y="104"/>
                  </a:lnTo>
                  <a:lnTo>
                    <a:pt x="159" y="102"/>
                  </a:lnTo>
                  <a:lnTo>
                    <a:pt x="159" y="104"/>
                  </a:lnTo>
                  <a:lnTo>
                    <a:pt x="161" y="104"/>
                  </a:lnTo>
                  <a:lnTo>
                    <a:pt x="163" y="104"/>
                  </a:lnTo>
                  <a:lnTo>
                    <a:pt x="165" y="104"/>
                  </a:lnTo>
                  <a:lnTo>
                    <a:pt x="167" y="104"/>
                  </a:lnTo>
                  <a:lnTo>
                    <a:pt x="169" y="104"/>
                  </a:lnTo>
                  <a:lnTo>
                    <a:pt x="171" y="104"/>
                  </a:lnTo>
                  <a:lnTo>
                    <a:pt x="171" y="102"/>
                  </a:lnTo>
                  <a:lnTo>
                    <a:pt x="172" y="102"/>
                  </a:lnTo>
                  <a:lnTo>
                    <a:pt x="174" y="102"/>
                  </a:lnTo>
                  <a:lnTo>
                    <a:pt x="176" y="102"/>
                  </a:lnTo>
                  <a:lnTo>
                    <a:pt x="176" y="104"/>
                  </a:lnTo>
                  <a:lnTo>
                    <a:pt x="178" y="104"/>
                  </a:lnTo>
                  <a:lnTo>
                    <a:pt x="180" y="104"/>
                  </a:lnTo>
                  <a:lnTo>
                    <a:pt x="182" y="104"/>
                  </a:lnTo>
                  <a:lnTo>
                    <a:pt x="184" y="104"/>
                  </a:lnTo>
                  <a:lnTo>
                    <a:pt x="184" y="106"/>
                  </a:lnTo>
                  <a:lnTo>
                    <a:pt x="186" y="106"/>
                  </a:lnTo>
                  <a:lnTo>
                    <a:pt x="186" y="108"/>
                  </a:lnTo>
                  <a:lnTo>
                    <a:pt x="188" y="109"/>
                  </a:lnTo>
                  <a:lnTo>
                    <a:pt x="190" y="111"/>
                  </a:lnTo>
                  <a:lnTo>
                    <a:pt x="190" y="113"/>
                  </a:lnTo>
                  <a:lnTo>
                    <a:pt x="192" y="113"/>
                  </a:lnTo>
                  <a:lnTo>
                    <a:pt x="192" y="115"/>
                  </a:lnTo>
                  <a:lnTo>
                    <a:pt x="194" y="117"/>
                  </a:lnTo>
                  <a:lnTo>
                    <a:pt x="196" y="117"/>
                  </a:lnTo>
                  <a:lnTo>
                    <a:pt x="197" y="117"/>
                  </a:lnTo>
                  <a:lnTo>
                    <a:pt x="197" y="119"/>
                  </a:lnTo>
                  <a:lnTo>
                    <a:pt x="197" y="117"/>
                  </a:lnTo>
                  <a:lnTo>
                    <a:pt x="199" y="117"/>
                  </a:lnTo>
                  <a:lnTo>
                    <a:pt x="199" y="115"/>
                  </a:lnTo>
                  <a:lnTo>
                    <a:pt x="201" y="115"/>
                  </a:lnTo>
                  <a:lnTo>
                    <a:pt x="201" y="117"/>
                  </a:lnTo>
                  <a:lnTo>
                    <a:pt x="203" y="117"/>
                  </a:lnTo>
                  <a:lnTo>
                    <a:pt x="205" y="117"/>
                  </a:lnTo>
                  <a:lnTo>
                    <a:pt x="207" y="117"/>
                  </a:lnTo>
                  <a:lnTo>
                    <a:pt x="209" y="117"/>
                  </a:lnTo>
                  <a:lnTo>
                    <a:pt x="211" y="117"/>
                  </a:lnTo>
                  <a:lnTo>
                    <a:pt x="213" y="117"/>
                  </a:lnTo>
                  <a:lnTo>
                    <a:pt x="215" y="115"/>
                  </a:lnTo>
                  <a:lnTo>
                    <a:pt x="217" y="115"/>
                  </a:lnTo>
                  <a:lnTo>
                    <a:pt x="219" y="115"/>
                  </a:lnTo>
                  <a:lnTo>
                    <a:pt x="220" y="115"/>
                  </a:lnTo>
                  <a:lnTo>
                    <a:pt x="222" y="115"/>
                  </a:lnTo>
                  <a:lnTo>
                    <a:pt x="224" y="115"/>
                  </a:lnTo>
                  <a:lnTo>
                    <a:pt x="226" y="117"/>
                  </a:lnTo>
                  <a:lnTo>
                    <a:pt x="226" y="119"/>
                  </a:lnTo>
                  <a:lnTo>
                    <a:pt x="226" y="121"/>
                  </a:lnTo>
                  <a:lnTo>
                    <a:pt x="224" y="121"/>
                  </a:lnTo>
                  <a:lnTo>
                    <a:pt x="224" y="123"/>
                  </a:lnTo>
                  <a:lnTo>
                    <a:pt x="222" y="123"/>
                  </a:lnTo>
                  <a:lnTo>
                    <a:pt x="222" y="125"/>
                  </a:lnTo>
                  <a:lnTo>
                    <a:pt x="222" y="127"/>
                  </a:lnTo>
                  <a:lnTo>
                    <a:pt x="222" y="129"/>
                  </a:lnTo>
                  <a:lnTo>
                    <a:pt x="220" y="129"/>
                  </a:lnTo>
                  <a:lnTo>
                    <a:pt x="220" y="131"/>
                  </a:lnTo>
                  <a:lnTo>
                    <a:pt x="220" y="132"/>
                  </a:lnTo>
                  <a:lnTo>
                    <a:pt x="220" y="134"/>
                  </a:lnTo>
                  <a:lnTo>
                    <a:pt x="220" y="136"/>
                  </a:lnTo>
                  <a:lnTo>
                    <a:pt x="220" y="138"/>
                  </a:lnTo>
                  <a:lnTo>
                    <a:pt x="220" y="140"/>
                  </a:lnTo>
                  <a:lnTo>
                    <a:pt x="220" y="142"/>
                  </a:lnTo>
                  <a:lnTo>
                    <a:pt x="219" y="142"/>
                  </a:lnTo>
                  <a:lnTo>
                    <a:pt x="219" y="144"/>
                  </a:lnTo>
                  <a:lnTo>
                    <a:pt x="220" y="144"/>
                  </a:lnTo>
                  <a:lnTo>
                    <a:pt x="220" y="146"/>
                  </a:lnTo>
                  <a:lnTo>
                    <a:pt x="220" y="148"/>
                  </a:lnTo>
                  <a:lnTo>
                    <a:pt x="220" y="150"/>
                  </a:lnTo>
                  <a:lnTo>
                    <a:pt x="222" y="150"/>
                  </a:lnTo>
                  <a:lnTo>
                    <a:pt x="222" y="152"/>
                  </a:lnTo>
                  <a:lnTo>
                    <a:pt x="222" y="154"/>
                  </a:lnTo>
                  <a:lnTo>
                    <a:pt x="222" y="156"/>
                  </a:lnTo>
                  <a:lnTo>
                    <a:pt x="224" y="156"/>
                  </a:lnTo>
                  <a:lnTo>
                    <a:pt x="226" y="157"/>
                  </a:lnTo>
                  <a:lnTo>
                    <a:pt x="226" y="159"/>
                  </a:lnTo>
                  <a:lnTo>
                    <a:pt x="228" y="159"/>
                  </a:lnTo>
                  <a:lnTo>
                    <a:pt x="228" y="161"/>
                  </a:lnTo>
                  <a:lnTo>
                    <a:pt x="226" y="163"/>
                  </a:lnTo>
                  <a:lnTo>
                    <a:pt x="224" y="165"/>
                  </a:lnTo>
                  <a:lnTo>
                    <a:pt x="222" y="167"/>
                  </a:lnTo>
                  <a:lnTo>
                    <a:pt x="220" y="169"/>
                  </a:lnTo>
                  <a:lnTo>
                    <a:pt x="219" y="171"/>
                  </a:lnTo>
                  <a:lnTo>
                    <a:pt x="220" y="171"/>
                  </a:lnTo>
                  <a:lnTo>
                    <a:pt x="220" y="169"/>
                  </a:lnTo>
                  <a:lnTo>
                    <a:pt x="222" y="171"/>
                  </a:lnTo>
                  <a:lnTo>
                    <a:pt x="224" y="171"/>
                  </a:lnTo>
                  <a:lnTo>
                    <a:pt x="224" y="173"/>
                  </a:lnTo>
                  <a:lnTo>
                    <a:pt x="226" y="173"/>
                  </a:lnTo>
                  <a:lnTo>
                    <a:pt x="226" y="175"/>
                  </a:lnTo>
                  <a:lnTo>
                    <a:pt x="228" y="175"/>
                  </a:lnTo>
                  <a:lnTo>
                    <a:pt x="228" y="177"/>
                  </a:lnTo>
                  <a:lnTo>
                    <a:pt x="230" y="177"/>
                  </a:lnTo>
                  <a:lnTo>
                    <a:pt x="230" y="179"/>
                  </a:lnTo>
                  <a:lnTo>
                    <a:pt x="230" y="180"/>
                  </a:lnTo>
                  <a:lnTo>
                    <a:pt x="232" y="180"/>
                  </a:lnTo>
                  <a:lnTo>
                    <a:pt x="232" y="182"/>
                  </a:lnTo>
                  <a:lnTo>
                    <a:pt x="230" y="182"/>
                  </a:lnTo>
                  <a:lnTo>
                    <a:pt x="230" y="184"/>
                  </a:lnTo>
                  <a:lnTo>
                    <a:pt x="232" y="184"/>
                  </a:lnTo>
                  <a:lnTo>
                    <a:pt x="234" y="188"/>
                  </a:lnTo>
                  <a:lnTo>
                    <a:pt x="234" y="190"/>
                  </a:lnTo>
                  <a:lnTo>
                    <a:pt x="234" y="192"/>
                  </a:lnTo>
                  <a:lnTo>
                    <a:pt x="234" y="194"/>
                  </a:lnTo>
                  <a:lnTo>
                    <a:pt x="236" y="194"/>
                  </a:lnTo>
                  <a:lnTo>
                    <a:pt x="234" y="194"/>
                  </a:lnTo>
                  <a:lnTo>
                    <a:pt x="234" y="196"/>
                  </a:lnTo>
                  <a:lnTo>
                    <a:pt x="236" y="196"/>
                  </a:lnTo>
                  <a:lnTo>
                    <a:pt x="234" y="196"/>
                  </a:lnTo>
                  <a:lnTo>
                    <a:pt x="232" y="196"/>
                  </a:lnTo>
                  <a:lnTo>
                    <a:pt x="232" y="190"/>
                  </a:lnTo>
                  <a:lnTo>
                    <a:pt x="232" y="188"/>
                  </a:lnTo>
                  <a:lnTo>
                    <a:pt x="230" y="186"/>
                  </a:lnTo>
                  <a:lnTo>
                    <a:pt x="228" y="184"/>
                  </a:lnTo>
                  <a:lnTo>
                    <a:pt x="228" y="182"/>
                  </a:lnTo>
                  <a:lnTo>
                    <a:pt x="228" y="180"/>
                  </a:lnTo>
                  <a:lnTo>
                    <a:pt x="226" y="180"/>
                  </a:lnTo>
                  <a:lnTo>
                    <a:pt x="226" y="182"/>
                  </a:lnTo>
                  <a:lnTo>
                    <a:pt x="224" y="182"/>
                  </a:lnTo>
                  <a:lnTo>
                    <a:pt x="222" y="184"/>
                  </a:lnTo>
                  <a:lnTo>
                    <a:pt x="220" y="186"/>
                  </a:lnTo>
                  <a:lnTo>
                    <a:pt x="219" y="186"/>
                  </a:lnTo>
                  <a:lnTo>
                    <a:pt x="219" y="188"/>
                  </a:lnTo>
                  <a:lnTo>
                    <a:pt x="217" y="188"/>
                  </a:lnTo>
                  <a:lnTo>
                    <a:pt x="217" y="186"/>
                  </a:lnTo>
                  <a:lnTo>
                    <a:pt x="215" y="184"/>
                  </a:lnTo>
                  <a:lnTo>
                    <a:pt x="215" y="182"/>
                  </a:lnTo>
                  <a:lnTo>
                    <a:pt x="213" y="186"/>
                  </a:lnTo>
                  <a:lnTo>
                    <a:pt x="215" y="186"/>
                  </a:lnTo>
                  <a:lnTo>
                    <a:pt x="215" y="188"/>
                  </a:lnTo>
                  <a:lnTo>
                    <a:pt x="213" y="188"/>
                  </a:lnTo>
                  <a:lnTo>
                    <a:pt x="211" y="188"/>
                  </a:lnTo>
                  <a:lnTo>
                    <a:pt x="207" y="188"/>
                  </a:lnTo>
                  <a:lnTo>
                    <a:pt x="205" y="188"/>
                  </a:lnTo>
                  <a:lnTo>
                    <a:pt x="201" y="188"/>
                  </a:lnTo>
                  <a:lnTo>
                    <a:pt x="199" y="188"/>
                  </a:lnTo>
                  <a:lnTo>
                    <a:pt x="196" y="188"/>
                  </a:lnTo>
                  <a:lnTo>
                    <a:pt x="194" y="186"/>
                  </a:lnTo>
                  <a:lnTo>
                    <a:pt x="192" y="186"/>
                  </a:lnTo>
                  <a:lnTo>
                    <a:pt x="192" y="188"/>
                  </a:lnTo>
                  <a:lnTo>
                    <a:pt x="190" y="188"/>
                  </a:lnTo>
                  <a:lnTo>
                    <a:pt x="188" y="188"/>
                  </a:lnTo>
                  <a:lnTo>
                    <a:pt x="188" y="190"/>
                  </a:lnTo>
                  <a:lnTo>
                    <a:pt x="188" y="192"/>
                  </a:lnTo>
                  <a:lnTo>
                    <a:pt x="188" y="194"/>
                  </a:lnTo>
                  <a:lnTo>
                    <a:pt x="188" y="196"/>
                  </a:lnTo>
                  <a:lnTo>
                    <a:pt x="188" y="198"/>
                  </a:lnTo>
                  <a:lnTo>
                    <a:pt x="190" y="198"/>
                  </a:lnTo>
                  <a:lnTo>
                    <a:pt x="192" y="198"/>
                  </a:lnTo>
                  <a:lnTo>
                    <a:pt x="194" y="198"/>
                  </a:lnTo>
                  <a:lnTo>
                    <a:pt x="196" y="200"/>
                  </a:lnTo>
                  <a:lnTo>
                    <a:pt x="196" y="198"/>
                  </a:lnTo>
                  <a:lnTo>
                    <a:pt x="197" y="198"/>
                  </a:lnTo>
                  <a:lnTo>
                    <a:pt x="197" y="200"/>
                  </a:lnTo>
                  <a:lnTo>
                    <a:pt x="197" y="202"/>
                  </a:lnTo>
                  <a:lnTo>
                    <a:pt x="199" y="202"/>
                  </a:lnTo>
                  <a:lnTo>
                    <a:pt x="199" y="203"/>
                  </a:lnTo>
                  <a:lnTo>
                    <a:pt x="197" y="203"/>
                  </a:lnTo>
                  <a:lnTo>
                    <a:pt x="199" y="203"/>
                  </a:lnTo>
                  <a:lnTo>
                    <a:pt x="199" y="205"/>
                  </a:lnTo>
                  <a:lnTo>
                    <a:pt x="197" y="205"/>
                  </a:lnTo>
                  <a:lnTo>
                    <a:pt x="196" y="205"/>
                  </a:lnTo>
                  <a:lnTo>
                    <a:pt x="194" y="203"/>
                  </a:lnTo>
                  <a:lnTo>
                    <a:pt x="192" y="203"/>
                  </a:lnTo>
                  <a:lnTo>
                    <a:pt x="192" y="205"/>
                  </a:lnTo>
                  <a:lnTo>
                    <a:pt x="190" y="203"/>
                  </a:lnTo>
                  <a:lnTo>
                    <a:pt x="190" y="205"/>
                  </a:lnTo>
                  <a:lnTo>
                    <a:pt x="188" y="205"/>
                  </a:lnTo>
                  <a:lnTo>
                    <a:pt x="186" y="205"/>
                  </a:lnTo>
                  <a:lnTo>
                    <a:pt x="184" y="205"/>
                  </a:lnTo>
                  <a:lnTo>
                    <a:pt x="184" y="207"/>
                  </a:lnTo>
                  <a:lnTo>
                    <a:pt x="184" y="209"/>
                  </a:lnTo>
                  <a:lnTo>
                    <a:pt x="184" y="211"/>
                  </a:lnTo>
                  <a:lnTo>
                    <a:pt x="184" y="213"/>
                  </a:lnTo>
                  <a:lnTo>
                    <a:pt x="184" y="215"/>
                  </a:lnTo>
                  <a:lnTo>
                    <a:pt x="184" y="217"/>
                  </a:lnTo>
                  <a:lnTo>
                    <a:pt x="184" y="219"/>
                  </a:lnTo>
                  <a:lnTo>
                    <a:pt x="186" y="219"/>
                  </a:lnTo>
                  <a:lnTo>
                    <a:pt x="186" y="221"/>
                  </a:lnTo>
                  <a:lnTo>
                    <a:pt x="188" y="221"/>
                  </a:lnTo>
                  <a:lnTo>
                    <a:pt x="190" y="223"/>
                  </a:lnTo>
                  <a:lnTo>
                    <a:pt x="192" y="223"/>
                  </a:lnTo>
                  <a:lnTo>
                    <a:pt x="192" y="225"/>
                  </a:lnTo>
                  <a:lnTo>
                    <a:pt x="192" y="227"/>
                  </a:lnTo>
                  <a:lnTo>
                    <a:pt x="192" y="228"/>
                  </a:lnTo>
                  <a:lnTo>
                    <a:pt x="194" y="228"/>
                  </a:lnTo>
                  <a:lnTo>
                    <a:pt x="194" y="230"/>
                  </a:lnTo>
                  <a:lnTo>
                    <a:pt x="194" y="232"/>
                  </a:lnTo>
                  <a:lnTo>
                    <a:pt x="196" y="234"/>
                  </a:lnTo>
                  <a:lnTo>
                    <a:pt x="196" y="236"/>
                  </a:lnTo>
                  <a:lnTo>
                    <a:pt x="194" y="236"/>
                  </a:lnTo>
                  <a:lnTo>
                    <a:pt x="194" y="238"/>
                  </a:lnTo>
                  <a:lnTo>
                    <a:pt x="194" y="240"/>
                  </a:lnTo>
                  <a:lnTo>
                    <a:pt x="194" y="244"/>
                  </a:lnTo>
                  <a:lnTo>
                    <a:pt x="194" y="246"/>
                  </a:lnTo>
                  <a:lnTo>
                    <a:pt x="192" y="248"/>
                  </a:lnTo>
                  <a:lnTo>
                    <a:pt x="192" y="251"/>
                  </a:lnTo>
                  <a:lnTo>
                    <a:pt x="192" y="253"/>
                  </a:lnTo>
                  <a:lnTo>
                    <a:pt x="192" y="255"/>
                  </a:lnTo>
                  <a:lnTo>
                    <a:pt x="190" y="259"/>
                  </a:lnTo>
                  <a:lnTo>
                    <a:pt x="190" y="261"/>
                  </a:lnTo>
                  <a:lnTo>
                    <a:pt x="190" y="265"/>
                  </a:lnTo>
                  <a:lnTo>
                    <a:pt x="190" y="267"/>
                  </a:lnTo>
                  <a:lnTo>
                    <a:pt x="188" y="269"/>
                  </a:lnTo>
                  <a:lnTo>
                    <a:pt x="188" y="273"/>
                  </a:lnTo>
                  <a:lnTo>
                    <a:pt x="188" y="275"/>
                  </a:lnTo>
                  <a:lnTo>
                    <a:pt x="188" y="276"/>
                  </a:lnTo>
                  <a:lnTo>
                    <a:pt x="186" y="280"/>
                  </a:lnTo>
                  <a:lnTo>
                    <a:pt x="186" y="282"/>
                  </a:lnTo>
                  <a:lnTo>
                    <a:pt x="186" y="280"/>
                  </a:lnTo>
                  <a:lnTo>
                    <a:pt x="184" y="280"/>
                  </a:lnTo>
                  <a:lnTo>
                    <a:pt x="182" y="280"/>
                  </a:lnTo>
                  <a:lnTo>
                    <a:pt x="182" y="278"/>
                  </a:lnTo>
                  <a:lnTo>
                    <a:pt x="182" y="276"/>
                  </a:lnTo>
                  <a:lnTo>
                    <a:pt x="180" y="276"/>
                  </a:lnTo>
                  <a:lnTo>
                    <a:pt x="178" y="276"/>
                  </a:lnTo>
                  <a:lnTo>
                    <a:pt x="176" y="276"/>
                  </a:lnTo>
                  <a:lnTo>
                    <a:pt x="174" y="275"/>
                  </a:lnTo>
                  <a:lnTo>
                    <a:pt x="176" y="273"/>
                  </a:lnTo>
                  <a:lnTo>
                    <a:pt x="176" y="271"/>
                  </a:lnTo>
                  <a:lnTo>
                    <a:pt x="178" y="269"/>
                  </a:lnTo>
                  <a:lnTo>
                    <a:pt x="180" y="267"/>
                  </a:lnTo>
                  <a:lnTo>
                    <a:pt x="180" y="265"/>
                  </a:lnTo>
                  <a:lnTo>
                    <a:pt x="182" y="263"/>
                  </a:lnTo>
                  <a:lnTo>
                    <a:pt x="182" y="261"/>
                  </a:lnTo>
                  <a:lnTo>
                    <a:pt x="184" y="259"/>
                  </a:lnTo>
                  <a:lnTo>
                    <a:pt x="184" y="257"/>
                  </a:lnTo>
                  <a:lnTo>
                    <a:pt x="182" y="257"/>
                  </a:lnTo>
                  <a:lnTo>
                    <a:pt x="182" y="255"/>
                  </a:lnTo>
                  <a:lnTo>
                    <a:pt x="180" y="255"/>
                  </a:lnTo>
                  <a:lnTo>
                    <a:pt x="178" y="255"/>
                  </a:lnTo>
                  <a:lnTo>
                    <a:pt x="178" y="253"/>
                  </a:lnTo>
                  <a:lnTo>
                    <a:pt x="176" y="253"/>
                  </a:lnTo>
                  <a:lnTo>
                    <a:pt x="174" y="253"/>
                  </a:lnTo>
                  <a:lnTo>
                    <a:pt x="174" y="251"/>
                  </a:lnTo>
                  <a:lnTo>
                    <a:pt x="172" y="251"/>
                  </a:lnTo>
                  <a:lnTo>
                    <a:pt x="171" y="251"/>
                  </a:lnTo>
                  <a:lnTo>
                    <a:pt x="171" y="250"/>
                  </a:lnTo>
                  <a:lnTo>
                    <a:pt x="169" y="250"/>
                  </a:lnTo>
                  <a:lnTo>
                    <a:pt x="169" y="251"/>
                  </a:lnTo>
                  <a:lnTo>
                    <a:pt x="167" y="251"/>
                  </a:lnTo>
                  <a:lnTo>
                    <a:pt x="165" y="251"/>
                  </a:lnTo>
                  <a:lnTo>
                    <a:pt x="163" y="253"/>
                  </a:lnTo>
                  <a:lnTo>
                    <a:pt x="163" y="251"/>
                  </a:lnTo>
                  <a:lnTo>
                    <a:pt x="161" y="251"/>
                  </a:lnTo>
                  <a:lnTo>
                    <a:pt x="161" y="250"/>
                  </a:lnTo>
                  <a:lnTo>
                    <a:pt x="159" y="250"/>
                  </a:lnTo>
                  <a:lnTo>
                    <a:pt x="157" y="250"/>
                  </a:lnTo>
                  <a:lnTo>
                    <a:pt x="155" y="250"/>
                  </a:lnTo>
                  <a:lnTo>
                    <a:pt x="155" y="251"/>
                  </a:lnTo>
                  <a:lnTo>
                    <a:pt x="153" y="251"/>
                  </a:lnTo>
                  <a:lnTo>
                    <a:pt x="151" y="251"/>
                  </a:lnTo>
                  <a:lnTo>
                    <a:pt x="151" y="253"/>
                  </a:lnTo>
                  <a:lnTo>
                    <a:pt x="149" y="253"/>
                  </a:lnTo>
                  <a:lnTo>
                    <a:pt x="148" y="253"/>
                  </a:lnTo>
                  <a:lnTo>
                    <a:pt x="146" y="253"/>
                  </a:lnTo>
                  <a:lnTo>
                    <a:pt x="144" y="253"/>
                  </a:lnTo>
                  <a:lnTo>
                    <a:pt x="144" y="251"/>
                  </a:lnTo>
                  <a:lnTo>
                    <a:pt x="144" y="253"/>
                  </a:lnTo>
                  <a:lnTo>
                    <a:pt x="142" y="253"/>
                  </a:lnTo>
                  <a:lnTo>
                    <a:pt x="140" y="253"/>
                  </a:lnTo>
                  <a:lnTo>
                    <a:pt x="138" y="253"/>
                  </a:lnTo>
                  <a:lnTo>
                    <a:pt x="138" y="251"/>
                  </a:lnTo>
                  <a:lnTo>
                    <a:pt x="136" y="251"/>
                  </a:lnTo>
                  <a:lnTo>
                    <a:pt x="134" y="251"/>
                  </a:lnTo>
                  <a:lnTo>
                    <a:pt x="134" y="250"/>
                  </a:lnTo>
                  <a:lnTo>
                    <a:pt x="136" y="250"/>
                  </a:lnTo>
                  <a:lnTo>
                    <a:pt x="136" y="248"/>
                  </a:lnTo>
                  <a:lnTo>
                    <a:pt x="136" y="246"/>
                  </a:lnTo>
                  <a:lnTo>
                    <a:pt x="134" y="246"/>
                  </a:lnTo>
                  <a:lnTo>
                    <a:pt x="136" y="246"/>
                  </a:lnTo>
                  <a:lnTo>
                    <a:pt x="134" y="246"/>
                  </a:lnTo>
                  <a:lnTo>
                    <a:pt x="134" y="244"/>
                  </a:lnTo>
                  <a:lnTo>
                    <a:pt x="134" y="242"/>
                  </a:lnTo>
                  <a:lnTo>
                    <a:pt x="134" y="244"/>
                  </a:lnTo>
                  <a:lnTo>
                    <a:pt x="132" y="244"/>
                  </a:lnTo>
                  <a:lnTo>
                    <a:pt x="130" y="244"/>
                  </a:lnTo>
                  <a:lnTo>
                    <a:pt x="130" y="242"/>
                  </a:lnTo>
                  <a:lnTo>
                    <a:pt x="128" y="242"/>
                  </a:lnTo>
                  <a:lnTo>
                    <a:pt x="130" y="240"/>
                  </a:lnTo>
                  <a:lnTo>
                    <a:pt x="130" y="238"/>
                  </a:lnTo>
                  <a:lnTo>
                    <a:pt x="128" y="238"/>
                  </a:lnTo>
                  <a:lnTo>
                    <a:pt x="128" y="236"/>
                  </a:lnTo>
                  <a:lnTo>
                    <a:pt x="128" y="234"/>
                  </a:lnTo>
                  <a:lnTo>
                    <a:pt x="126" y="234"/>
                  </a:lnTo>
                  <a:lnTo>
                    <a:pt x="124" y="234"/>
                  </a:lnTo>
                  <a:lnTo>
                    <a:pt x="123" y="234"/>
                  </a:lnTo>
                  <a:lnTo>
                    <a:pt x="123" y="232"/>
                  </a:lnTo>
                  <a:lnTo>
                    <a:pt x="121" y="232"/>
                  </a:lnTo>
                  <a:lnTo>
                    <a:pt x="121" y="230"/>
                  </a:lnTo>
                  <a:lnTo>
                    <a:pt x="119" y="230"/>
                  </a:lnTo>
                  <a:lnTo>
                    <a:pt x="117" y="230"/>
                  </a:lnTo>
                  <a:lnTo>
                    <a:pt x="117" y="228"/>
                  </a:lnTo>
                  <a:lnTo>
                    <a:pt x="117" y="227"/>
                  </a:lnTo>
                  <a:lnTo>
                    <a:pt x="115" y="227"/>
                  </a:lnTo>
                  <a:lnTo>
                    <a:pt x="117" y="227"/>
                  </a:lnTo>
                  <a:lnTo>
                    <a:pt x="115" y="225"/>
                  </a:lnTo>
                  <a:lnTo>
                    <a:pt x="115" y="223"/>
                  </a:lnTo>
                  <a:lnTo>
                    <a:pt x="113" y="223"/>
                  </a:lnTo>
                  <a:lnTo>
                    <a:pt x="113" y="221"/>
                  </a:lnTo>
                  <a:lnTo>
                    <a:pt x="111" y="221"/>
                  </a:lnTo>
                  <a:lnTo>
                    <a:pt x="109" y="221"/>
                  </a:lnTo>
                  <a:lnTo>
                    <a:pt x="109" y="219"/>
                  </a:lnTo>
                  <a:lnTo>
                    <a:pt x="109" y="217"/>
                  </a:lnTo>
                  <a:lnTo>
                    <a:pt x="107" y="219"/>
                  </a:lnTo>
                  <a:lnTo>
                    <a:pt x="105" y="217"/>
                  </a:lnTo>
                  <a:lnTo>
                    <a:pt x="103" y="217"/>
                  </a:lnTo>
                  <a:lnTo>
                    <a:pt x="103" y="215"/>
                  </a:lnTo>
                  <a:lnTo>
                    <a:pt x="101" y="215"/>
                  </a:lnTo>
                  <a:lnTo>
                    <a:pt x="101" y="217"/>
                  </a:lnTo>
                  <a:lnTo>
                    <a:pt x="100" y="217"/>
                  </a:lnTo>
                  <a:lnTo>
                    <a:pt x="100" y="215"/>
                  </a:lnTo>
                  <a:lnTo>
                    <a:pt x="98" y="215"/>
                  </a:lnTo>
                  <a:lnTo>
                    <a:pt x="96" y="215"/>
                  </a:lnTo>
                  <a:lnTo>
                    <a:pt x="96" y="213"/>
                  </a:lnTo>
                  <a:lnTo>
                    <a:pt x="94" y="213"/>
                  </a:lnTo>
                  <a:lnTo>
                    <a:pt x="92" y="213"/>
                  </a:lnTo>
                  <a:lnTo>
                    <a:pt x="90" y="211"/>
                  </a:lnTo>
                  <a:lnTo>
                    <a:pt x="90" y="209"/>
                  </a:lnTo>
                  <a:lnTo>
                    <a:pt x="88" y="209"/>
                  </a:lnTo>
                  <a:lnTo>
                    <a:pt x="86" y="209"/>
                  </a:lnTo>
                  <a:lnTo>
                    <a:pt x="86" y="207"/>
                  </a:lnTo>
                  <a:lnTo>
                    <a:pt x="84" y="207"/>
                  </a:lnTo>
                  <a:lnTo>
                    <a:pt x="84" y="209"/>
                  </a:lnTo>
                  <a:lnTo>
                    <a:pt x="84" y="211"/>
                  </a:lnTo>
                  <a:lnTo>
                    <a:pt x="82" y="211"/>
                  </a:lnTo>
                  <a:lnTo>
                    <a:pt x="80" y="211"/>
                  </a:lnTo>
                  <a:lnTo>
                    <a:pt x="78" y="211"/>
                  </a:lnTo>
                  <a:lnTo>
                    <a:pt x="76" y="211"/>
                  </a:lnTo>
                  <a:lnTo>
                    <a:pt x="75" y="211"/>
                  </a:lnTo>
                  <a:lnTo>
                    <a:pt x="73" y="209"/>
                  </a:lnTo>
                  <a:lnTo>
                    <a:pt x="71" y="209"/>
                  </a:lnTo>
                  <a:lnTo>
                    <a:pt x="69" y="209"/>
                  </a:lnTo>
                  <a:lnTo>
                    <a:pt x="67" y="209"/>
                  </a:lnTo>
                  <a:lnTo>
                    <a:pt x="67" y="207"/>
                  </a:lnTo>
                  <a:lnTo>
                    <a:pt x="67" y="205"/>
                  </a:lnTo>
                  <a:lnTo>
                    <a:pt x="65" y="205"/>
                  </a:lnTo>
                  <a:lnTo>
                    <a:pt x="65" y="203"/>
                  </a:lnTo>
                  <a:lnTo>
                    <a:pt x="63" y="203"/>
                  </a:lnTo>
                  <a:lnTo>
                    <a:pt x="63" y="202"/>
                  </a:lnTo>
                  <a:lnTo>
                    <a:pt x="61" y="202"/>
                  </a:lnTo>
                  <a:lnTo>
                    <a:pt x="59" y="202"/>
                  </a:lnTo>
                  <a:lnTo>
                    <a:pt x="57" y="202"/>
                  </a:lnTo>
                  <a:lnTo>
                    <a:pt x="55" y="200"/>
                  </a:lnTo>
                  <a:lnTo>
                    <a:pt x="53" y="200"/>
                  </a:lnTo>
                  <a:lnTo>
                    <a:pt x="53" y="198"/>
                  </a:lnTo>
                  <a:lnTo>
                    <a:pt x="52" y="198"/>
                  </a:lnTo>
                  <a:lnTo>
                    <a:pt x="52" y="196"/>
                  </a:lnTo>
                  <a:lnTo>
                    <a:pt x="50" y="196"/>
                  </a:lnTo>
                  <a:lnTo>
                    <a:pt x="48" y="196"/>
                  </a:lnTo>
                  <a:lnTo>
                    <a:pt x="48" y="194"/>
                  </a:lnTo>
                  <a:lnTo>
                    <a:pt x="46" y="194"/>
                  </a:lnTo>
                  <a:lnTo>
                    <a:pt x="46" y="192"/>
                  </a:lnTo>
                  <a:lnTo>
                    <a:pt x="44" y="192"/>
                  </a:lnTo>
                  <a:lnTo>
                    <a:pt x="44" y="190"/>
                  </a:lnTo>
                  <a:lnTo>
                    <a:pt x="42" y="190"/>
                  </a:lnTo>
                  <a:lnTo>
                    <a:pt x="42" y="188"/>
                  </a:lnTo>
                  <a:lnTo>
                    <a:pt x="44" y="188"/>
                  </a:lnTo>
                  <a:lnTo>
                    <a:pt x="44" y="186"/>
                  </a:lnTo>
                  <a:lnTo>
                    <a:pt x="46" y="186"/>
                  </a:lnTo>
                  <a:lnTo>
                    <a:pt x="48" y="186"/>
                  </a:lnTo>
                  <a:lnTo>
                    <a:pt x="50" y="186"/>
                  </a:lnTo>
                  <a:lnTo>
                    <a:pt x="50" y="184"/>
                  </a:lnTo>
                  <a:lnTo>
                    <a:pt x="48" y="184"/>
                  </a:lnTo>
                  <a:lnTo>
                    <a:pt x="50" y="184"/>
                  </a:lnTo>
                  <a:lnTo>
                    <a:pt x="50" y="182"/>
                  </a:lnTo>
                  <a:lnTo>
                    <a:pt x="48" y="182"/>
                  </a:lnTo>
                  <a:lnTo>
                    <a:pt x="48" y="184"/>
                  </a:lnTo>
                  <a:lnTo>
                    <a:pt x="48" y="182"/>
                  </a:lnTo>
                  <a:lnTo>
                    <a:pt x="48" y="180"/>
                  </a:lnTo>
                  <a:lnTo>
                    <a:pt x="48" y="179"/>
                  </a:lnTo>
                  <a:lnTo>
                    <a:pt x="48" y="177"/>
                  </a:lnTo>
                  <a:lnTo>
                    <a:pt x="50" y="177"/>
                  </a:lnTo>
                  <a:lnTo>
                    <a:pt x="50" y="175"/>
                  </a:lnTo>
                  <a:lnTo>
                    <a:pt x="52" y="175"/>
                  </a:lnTo>
                  <a:lnTo>
                    <a:pt x="52" y="173"/>
                  </a:lnTo>
                  <a:lnTo>
                    <a:pt x="53" y="173"/>
                  </a:lnTo>
                  <a:lnTo>
                    <a:pt x="53" y="175"/>
                  </a:lnTo>
                  <a:lnTo>
                    <a:pt x="53" y="173"/>
                  </a:lnTo>
                  <a:lnTo>
                    <a:pt x="55" y="173"/>
                  </a:lnTo>
                  <a:lnTo>
                    <a:pt x="53" y="175"/>
                  </a:lnTo>
                  <a:lnTo>
                    <a:pt x="55" y="175"/>
                  </a:lnTo>
                  <a:lnTo>
                    <a:pt x="57" y="175"/>
                  </a:lnTo>
                  <a:lnTo>
                    <a:pt x="57" y="173"/>
                  </a:lnTo>
                  <a:lnTo>
                    <a:pt x="59" y="173"/>
                  </a:lnTo>
                  <a:lnTo>
                    <a:pt x="59" y="175"/>
                  </a:lnTo>
                  <a:lnTo>
                    <a:pt x="61" y="175"/>
                  </a:lnTo>
                  <a:lnTo>
                    <a:pt x="61" y="173"/>
                  </a:lnTo>
                  <a:lnTo>
                    <a:pt x="61" y="171"/>
                  </a:lnTo>
                  <a:lnTo>
                    <a:pt x="63" y="171"/>
                  </a:lnTo>
                  <a:lnTo>
                    <a:pt x="61" y="171"/>
                  </a:lnTo>
                  <a:lnTo>
                    <a:pt x="63" y="171"/>
                  </a:lnTo>
                  <a:lnTo>
                    <a:pt x="63" y="169"/>
                  </a:lnTo>
                  <a:lnTo>
                    <a:pt x="65" y="169"/>
                  </a:lnTo>
                  <a:lnTo>
                    <a:pt x="63" y="169"/>
                  </a:lnTo>
                  <a:lnTo>
                    <a:pt x="63" y="167"/>
                  </a:lnTo>
                  <a:lnTo>
                    <a:pt x="65" y="167"/>
                  </a:lnTo>
                  <a:lnTo>
                    <a:pt x="63" y="167"/>
                  </a:lnTo>
                  <a:lnTo>
                    <a:pt x="65" y="165"/>
                  </a:lnTo>
                  <a:lnTo>
                    <a:pt x="65" y="163"/>
                  </a:lnTo>
                  <a:lnTo>
                    <a:pt x="65" y="165"/>
                  </a:lnTo>
                  <a:lnTo>
                    <a:pt x="67" y="163"/>
                  </a:lnTo>
                  <a:lnTo>
                    <a:pt x="65" y="163"/>
                  </a:lnTo>
                  <a:lnTo>
                    <a:pt x="67" y="163"/>
                  </a:lnTo>
                  <a:lnTo>
                    <a:pt x="67" y="161"/>
                  </a:lnTo>
                  <a:lnTo>
                    <a:pt x="69" y="161"/>
                  </a:lnTo>
                  <a:lnTo>
                    <a:pt x="69" y="163"/>
                  </a:lnTo>
                  <a:lnTo>
                    <a:pt x="69" y="161"/>
                  </a:lnTo>
                  <a:lnTo>
                    <a:pt x="69" y="159"/>
                  </a:lnTo>
                  <a:lnTo>
                    <a:pt x="71" y="159"/>
                  </a:lnTo>
                  <a:lnTo>
                    <a:pt x="69" y="159"/>
                  </a:lnTo>
                  <a:lnTo>
                    <a:pt x="69" y="157"/>
                  </a:lnTo>
                  <a:lnTo>
                    <a:pt x="71" y="157"/>
                  </a:lnTo>
                  <a:lnTo>
                    <a:pt x="73" y="157"/>
                  </a:lnTo>
                  <a:lnTo>
                    <a:pt x="73" y="156"/>
                  </a:lnTo>
                  <a:lnTo>
                    <a:pt x="71" y="157"/>
                  </a:lnTo>
                  <a:lnTo>
                    <a:pt x="71" y="156"/>
                  </a:lnTo>
                  <a:lnTo>
                    <a:pt x="73" y="156"/>
                  </a:lnTo>
                  <a:lnTo>
                    <a:pt x="71" y="156"/>
                  </a:lnTo>
                  <a:lnTo>
                    <a:pt x="73" y="156"/>
                  </a:lnTo>
                  <a:lnTo>
                    <a:pt x="71" y="156"/>
                  </a:lnTo>
                  <a:lnTo>
                    <a:pt x="73" y="156"/>
                  </a:lnTo>
                  <a:lnTo>
                    <a:pt x="71" y="156"/>
                  </a:lnTo>
                  <a:lnTo>
                    <a:pt x="71" y="154"/>
                  </a:lnTo>
                  <a:lnTo>
                    <a:pt x="73" y="154"/>
                  </a:lnTo>
                  <a:lnTo>
                    <a:pt x="73" y="156"/>
                  </a:lnTo>
                  <a:lnTo>
                    <a:pt x="73" y="154"/>
                  </a:lnTo>
                  <a:lnTo>
                    <a:pt x="73" y="152"/>
                  </a:lnTo>
                  <a:lnTo>
                    <a:pt x="73" y="154"/>
                  </a:lnTo>
                  <a:lnTo>
                    <a:pt x="71" y="154"/>
                  </a:lnTo>
                  <a:lnTo>
                    <a:pt x="69" y="154"/>
                  </a:lnTo>
                  <a:lnTo>
                    <a:pt x="69" y="152"/>
                  </a:lnTo>
                  <a:lnTo>
                    <a:pt x="71" y="152"/>
                  </a:lnTo>
                  <a:lnTo>
                    <a:pt x="69" y="152"/>
                  </a:lnTo>
                  <a:lnTo>
                    <a:pt x="71" y="152"/>
                  </a:lnTo>
                  <a:lnTo>
                    <a:pt x="71" y="150"/>
                  </a:lnTo>
                  <a:lnTo>
                    <a:pt x="69" y="150"/>
                  </a:lnTo>
                  <a:lnTo>
                    <a:pt x="69" y="152"/>
                  </a:lnTo>
                  <a:lnTo>
                    <a:pt x="67" y="152"/>
                  </a:lnTo>
                  <a:lnTo>
                    <a:pt x="67" y="150"/>
                  </a:lnTo>
                  <a:lnTo>
                    <a:pt x="67" y="148"/>
                  </a:lnTo>
                  <a:lnTo>
                    <a:pt x="69" y="148"/>
                  </a:lnTo>
                  <a:lnTo>
                    <a:pt x="71" y="148"/>
                  </a:lnTo>
                  <a:lnTo>
                    <a:pt x="69" y="148"/>
                  </a:lnTo>
                  <a:lnTo>
                    <a:pt x="69" y="146"/>
                  </a:lnTo>
                  <a:lnTo>
                    <a:pt x="69" y="144"/>
                  </a:lnTo>
                  <a:lnTo>
                    <a:pt x="69" y="142"/>
                  </a:lnTo>
                  <a:lnTo>
                    <a:pt x="69" y="140"/>
                  </a:lnTo>
                  <a:lnTo>
                    <a:pt x="71" y="140"/>
                  </a:lnTo>
                  <a:lnTo>
                    <a:pt x="69" y="140"/>
                  </a:lnTo>
                  <a:lnTo>
                    <a:pt x="69" y="138"/>
                  </a:lnTo>
                  <a:lnTo>
                    <a:pt x="69" y="136"/>
                  </a:lnTo>
                  <a:lnTo>
                    <a:pt x="69" y="132"/>
                  </a:lnTo>
                  <a:lnTo>
                    <a:pt x="69" y="131"/>
                  </a:lnTo>
                  <a:lnTo>
                    <a:pt x="69" y="129"/>
                  </a:lnTo>
                  <a:lnTo>
                    <a:pt x="67" y="129"/>
                  </a:lnTo>
                  <a:lnTo>
                    <a:pt x="69" y="129"/>
                  </a:lnTo>
                  <a:lnTo>
                    <a:pt x="67" y="129"/>
                  </a:lnTo>
                  <a:lnTo>
                    <a:pt x="67" y="127"/>
                  </a:lnTo>
                  <a:lnTo>
                    <a:pt x="65" y="129"/>
                  </a:lnTo>
                  <a:lnTo>
                    <a:pt x="65" y="127"/>
                  </a:lnTo>
                  <a:lnTo>
                    <a:pt x="67" y="127"/>
                  </a:lnTo>
                  <a:lnTo>
                    <a:pt x="67" y="125"/>
                  </a:lnTo>
                  <a:lnTo>
                    <a:pt x="69" y="125"/>
                  </a:lnTo>
                  <a:lnTo>
                    <a:pt x="71" y="125"/>
                  </a:lnTo>
                  <a:lnTo>
                    <a:pt x="71" y="123"/>
                  </a:lnTo>
                  <a:lnTo>
                    <a:pt x="69" y="121"/>
                  </a:lnTo>
                  <a:lnTo>
                    <a:pt x="69" y="119"/>
                  </a:lnTo>
                  <a:lnTo>
                    <a:pt x="67" y="119"/>
                  </a:lnTo>
                  <a:lnTo>
                    <a:pt x="67" y="117"/>
                  </a:lnTo>
                  <a:lnTo>
                    <a:pt x="67" y="115"/>
                  </a:lnTo>
                  <a:lnTo>
                    <a:pt x="69" y="115"/>
                  </a:lnTo>
                  <a:lnTo>
                    <a:pt x="69" y="113"/>
                  </a:lnTo>
                  <a:lnTo>
                    <a:pt x="67" y="113"/>
                  </a:lnTo>
                  <a:lnTo>
                    <a:pt x="69" y="113"/>
                  </a:lnTo>
                  <a:lnTo>
                    <a:pt x="69" y="111"/>
                  </a:lnTo>
                  <a:lnTo>
                    <a:pt x="69" y="109"/>
                  </a:lnTo>
                  <a:lnTo>
                    <a:pt x="67" y="109"/>
                  </a:lnTo>
                  <a:lnTo>
                    <a:pt x="67" y="108"/>
                  </a:lnTo>
                  <a:lnTo>
                    <a:pt x="65" y="109"/>
                  </a:lnTo>
                  <a:lnTo>
                    <a:pt x="65" y="108"/>
                  </a:lnTo>
                  <a:lnTo>
                    <a:pt x="65" y="106"/>
                  </a:lnTo>
                  <a:lnTo>
                    <a:pt x="63" y="106"/>
                  </a:lnTo>
                  <a:lnTo>
                    <a:pt x="63" y="104"/>
                  </a:lnTo>
                  <a:lnTo>
                    <a:pt x="63" y="102"/>
                  </a:lnTo>
                  <a:lnTo>
                    <a:pt x="61" y="102"/>
                  </a:lnTo>
                  <a:lnTo>
                    <a:pt x="61" y="100"/>
                  </a:lnTo>
                  <a:lnTo>
                    <a:pt x="59" y="100"/>
                  </a:lnTo>
                  <a:lnTo>
                    <a:pt x="61" y="98"/>
                  </a:lnTo>
                  <a:lnTo>
                    <a:pt x="61" y="96"/>
                  </a:lnTo>
                  <a:lnTo>
                    <a:pt x="63" y="96"/>
                  </a:lnTo>
                  <a:lnTo>
                    <a:pt x="63" y="94"/>
                  </a:lnTo>
                  <a:lnTo>
                    <a:pt x="61" y="94"/>
                  </a:lnTo>
                  <a:lnTo>
                    <a:pt x="61" y="92"/>
                  </a:lnTo>
                  <a:lnTo>
                    <a:pt x="63" y="92"/>
                  </a:lnTo>
                  <a:lnTo>
                    <a:pt x="63" y="94"/>
                  </a:lnTo>
                  <a:lnTo>
                    <a:pt x="65" y="94"/>
                  </a:lnTo>
                  <a:lnTo>
                    <a:pt x="69" y="92"/>
                  </a:lnTo>
                  <a:lnTo>
                    <a:pt x="69" y="90"/>
                  </a:lnTo>
                  <a:lnTo>
                    <a:pt x="69" y="88"/>
                  </a:lnTo>
                  <a:lnTo>
                    <a:pt x="71" y="88"/>
                  </a:lnTo>
                  <a:lnTo>
                    <a:pt x="71" y="86"/>
                  </a:lnTo>
                  <a:lnTo>
                    <a:pt x="71" y="84"/>
                  </a:lnTo>
                  <a:lnTo>
                    <a:pt x="69" y="84"/>
                  </a:lnTo>
                  <a:lnTo>
                    <a:pt x="69" y="83"/>
                  </a:lnTo>
                  <a:lnTo>
                    <a:pt x="67" y="81"/>
                  </a:lnTo>
                  <a:lnTo>
                    <a:pt x="67" y="79"/>
                  </a:lnTo>
                  <a:lnTo>
                    <a:pt x="67" y="77"/>
                  </a:lnTo>
                  <a:lnTo>
                    <a:pt x="69" y="77"/>
                  </a:lnTo>
                  <a:lnTo>
                    <a:pt x="69" y="79"/>
                  </a:lnTo>
                  <a:lnTo>
                    <a:pt x="71" y="81"/>
                  </a:lnTo>
                  <a:lnTo>
                    <a:pt x="73" y="81"/>
                  </a:lnTo>
                  <a:lnTo>
                    <a:pt x="73" y="83"/>
                  </a:lnTo>
                  <a:lnTo>
                    <a:pt x="75" y="83"/>
                  </a:lnTo>
                  <a:lnTo>
                    <a:pt x="75" y="84"/>
                  </a:lnTo>
                  <a:lnTo>
                    <a:pt x="75" y="83"/>
                  </a:lnTo>
                  <a:lnTo>
                    <a:pt x="75" y="84"/>
                  </a:lnTo>
                  <a:lnTo>
                    <a:pt x="75" y="86"/>
                  </a:lnTo>
                  <a:lnTo>
                    <a:pt x="76" y="86"/>
                  </a:lnTo>
                  <a:lnTo>
                    <a:pt x="76" y="84"/>
                  </a:lnTo>
                  <a:lnTo>
                    <a:pt x="76" y="86"/>
                  </a:lnTo>
                  <a:lnTo>
                    <a:pt x="75" y="86"/>
                  </a:lnTo>
                  <a:lnTo>
                    <a:pt x="75" y="88"/>
                  </a:lnTo>
                  <a:lnTo>
                    <a:pt x="76" y="88"/>
                  </a:lnTo>
                  <a:lnTo>
                    <a:pt x="78" y="88"/>
                  </a:lnTo>
                  <a:lnTo>
                    <a:pt x="78" y="86"/>
                  </a:lnTo>
                  <a:lnTo>
                    <a:pt x="78" y="84"/>
                  </a:lnTo>
                  <a:lnTo>
                    <a:pt x="78" y="83"/>
                  </a:lnTo>
                  <a:lnTo>
                    <a:pt x="78" y="81"/>
                  </a:lnTo>
                  <a:lnTo>
                    <a:pt x="76" y="81"/>
                  </a:lnTo>
                  <a:lnTo>
                    <a:pt x="76" y="79"/>
                  </a:lnTo>
                  <a:lnTo>
                    <a:pt x="75" y="79"/>
                  </a:lnTo>
                  <a:lnTo>
                    <a:pt x="75" y="77"/>
                  </a:lnTo>
                  <a:lnTo>
                    <a:pt x="76" y="77"/>
                  </a:lnTo>
                  <a:lnTo>
                    <a:pt x="78" y="77"/>
                  </a:lnTo>
                  <a:lnTo>
                    <a:pt x="80" y="77"/>
                  </a:lnTo>
                  <a:lnTo>
                    <a:pt x="80" y="75"/>
                  </a:lnTo>
                  <a:lnTo>
                    <a:pt x="82" y="75"/>
                  </a:lnTo>
                  <a:lnTo>
                    <a:pt x="82" y="73"/>
                  </a:lnTo>
                  <a:lnTo>
                    <a:pt x="84" y="73"/>
                  </a:lnTo>
                  <a:lnTo>
                    <a:pt x="84" y="71"/>
                  </a:lnTo>
                  <a:lnTo>
                    <a:pt x="86" y="71"/>
                  </a:lnTo>
                  <a:lnTo>
                    <a:pt x="86" y="69"/>
                  </a:lnTo>
                  <a:lnTo>
                    <a:pt x="88" y="67"/>
                  </a:lnTo>
                  <a:lnTo>
                    <a:pt x="88" y="65"/>
                  </a:lnTo>
                  <a:lnTo>
                    <a:pt x="90" y="65"/>
                  </a:lnTo>
                  <a:lnTo>
                    <a:pt x="90" y="63"/>
                  </a:lnTo>
                  <a:lnTo>
                    <a:pt x="92" y="63"/>
                  </a:lnTo>
                  <a:lnTo>
                    <a:pt x="92" y="65"/>
                  </a:lnTo>
                  <a:lnTo>
                    <a:pt x="92" y="63"/>
                  </a:lnTo>
                  <a:lnTo>
                    <a:pt x="94" y="63"/>
                  </a:lnTo>
                  <a:lnTo>
                    <a:pt x="94" y="65"/>
                  </a:lnTo>
                  <a:lnTo>
                    <a:pt x="92" y="65"/>
                  </a:lnTo>
                  <a:lnTo>
                    <a:pt x="94" y="65"/>
                  </a:lnTo>
                  <a:lnTo>
                    <a:pt x="96" y="65"/>
                  </a:lnTo>
                  <a:lnTo>
                    <a:pt x="96" y="63"/>
                  </a:lnTo>
                  <a:lnTo>
                    <a:pt x="98" y="61"/>
                  </a:lnTo>
                  <a:lnTo>
                    <a:pt x="96" y="61"/>
                  </a:lnTo>
                  <a:lnTo>
                    <a:pt x="96" y="60"/>
                  </a:lnTo>
                  <a:lnTo>
                    <a:pt x="94" y="60"/>
                  </a:lnTo>
                  <a:lnTo>
                    <a:pt x="96" y="60"/>
                  </a:lnTo>
                  <a:lnTo>
                    <a:pt x="96" y="58"/>
                  </a:lnTo>
                  <a:lnTo>
                    <a:pt x="96" y="56"/>
                  </a:lnTo>
                  <a:lnTo>
                    <a:pt x="98" y="54"/>
                  </a:lnTo>
                  <a:lnTo>
                    <a:pt x="96" y="54"/>
                  </a:lnTo>
                  <a:lnTo>
                    <a:pt x="98" y="54"/>
                  </a:lnTo>
                  <a:lnTo>
                    <a:pt x="98" y="52"/>
                  </a:lnTo>
                  <a:lnTo>
                    <a:pt x="96" y="52"/>
                  </a:lnTo>
                  <a:lnTo>
                    <a:pt x="96" y="54"/>
                  </a:lnTo>
                  <a:lnTo>
                    <a:pt x="94" y="54"/>
                  </a:lnTo>
                  <a:lnTo>
                    <a:pt x="96" y="52"/>
                  </a:lnTo>
                  <a:lnTo>
                    <a:pt x="96" y="50"/>
                  </a:lnTo>
                  <a:lnTo>
                    <a:pt x="98" y="50"/>
                  </a:lnTo>
                  <a:lnTo>
                    <a:pt x="98" y="48"/>
                  </a:lnTo>
                  <a:lnTo>
                    <a:pt x="96" y="48"/>
                  </a:lnTo>
                  <a:lnTo>
                    <a:pt x="98" y="48"/>
                  </a:lnTo>
                  <a:lnTo>
                    <a:pt x="98" y="46"/>
                  </a:lnTo>
                  <a:lnTo>
                    <a:pt x="100" y="46"/>
                  </a:lnTo>
                  <a:lnTo>
                    <a:pt x="98" y="44"/>
                  </a:lnTo>
                  <a:lnTo>
                    <a:pt x="100" y="44"/>
                  </a:lnTo>
                  <a:lnTo>
                    <a:pt x="101" y="44"/>
                  </a:lnTo>
                  <a:lnTo>
                    <a:pt x="101" y="42"/>
                  </a:lnTo>
                  <a:lnTo>
                    <a:pt x="101" y="44"/>
                  </a:lnTo>
                  <a:lnTo>
                    <a:pt x="101" y="42"/>
                  </a:lnTo>
                  <a:lnTo>
                    <a:pt x="103" y="42"/>
                  </a:lnTo>
                  <a:lnTo>
                    <a:pt x="103" y="40"/>
                  </a:lnTo>
                  <a:lnTo>
                    <a:pt x="105" y="40"/>
                  </a:lnTo>
                  <a:lnTo>
                    <a:pt x="105" y="38"/>
                  </a:lnTo>
                  <a:lnTo>
                    <a:pt x="107" y="38"/>
                  </a:lnTo>
                  <a:lnTo>
                    <a:pt x="109" y="38"/>
                  </a:lnTo>
                  <a:lnTo>
                    <a:pt x="109" y="36"/>
                  </a:lnTo>
                  <a:lnTo>
                    <a:pt x="109" y="38"/>
                  </a:lnTo>
                  <a:lnTo>
                    <a:pt x="111" y="38"/>
                  </a:lnTo>
                  <a:lnTo>
                    <a:pt x="113" y="38"/>
                  </a:lnTo>
                  <a:lnTo>
                    <a:pt x="115" y="38"/>
                  </a:lnTo>
                  <a:lnTo>
                    <a:pt x="117" y="38"/>
                  </a:lnTo>
                  <a:lnTo>
                    <a:pt x="117" y="40"/>
                  </a:lnTo>
                  <a:lnTo>
                    <a:pt x="115" y="40"/>
                  </a:lnTo>
                  <a:lnTo>
                    <a:pt x="115" y="38"/>
                  </a:lnTo>
                  <a:lnTo>
                    <a:pt x="113" y="40"/>
                  </a:lnTo>
                  <a:lnTo>
                    <a:pt x="115" y="42"/>
                  </a:lnTo>
                  <a:lnTo>
                    <a:pt x="113" y="40"/>
                  </a:lnTo>
                  <a:lnTo>
                    <a:pt x="113" y="42"/>
                  </a:lnTo>
                  <a:lnTo>
                    <a:pt x="115" y="42"/>
                  </a:lnTo>
                  <a:lnTo>
                    <a:pt x="117" y="42"/>
                  </a:lnTo>
                  <a:lnTo>
                    <a:pt x="117" y="40"/>
                  </a:lnTo>
                  <a:lnTo>
                    <a:pt x="117" y="38"/>
                  </a:lnTo>
                  <a:lnTo>
                    <a:pt x="119" y="38"/>
                  </a:lnTo>
                  <a:lnTo>
                    <a:pt x="119" y="36"/>
                  </a:lnTo>
                  <a:lnTo>
                    <a:pt x="119" y="35"/>
                  </a:lnTo>
                  <a:lnTo>
                    <a:pt x="119" y="33"/>
                  </a:lnTo>
                  <a:lnTo>
                    <a:pt x="119" y="35"/>
                  </a:lnTo>
                  <a:lnTo>
                    <a:pt x="121" y="33"/>
                  </a:lnTo>
                  <a:lnTo>
                    <a:pt x="121" y="35"/>
                  </a:lnTo>
                  <a:lnTo>
                    <a:pt x="121" y="33"/>
                  </a:lnTo>
                  <a:lnTo>
                    <a:pt x="123" y="33"/>
                  </a:lnTo>
                  <a:lnTo>
                    <a:pt x="123" y="35"/>
                  </a:lnTo>
                  <a:lnTo>
                    <a:pt x="124" y="35"/>
                  </a:lnTo>
                  <a:lnTo>
                    <a:pt x="126" y="35"/>
                  </a:lnTo>
                  <a:lnTo>
                    <a:pt x="128" y="35"/>
                  </a:lnTo>
                  <a:lnTo>
                    <a:pt x="132" y="35"/>
                  </a:lnTo>
                  <a:lnTo>
                    <a:pt x="134" y="35"/>
                  </a:lnTo>
                  <a:lnTo>
                    <a:pt x="134" y="33"/>
                  </a:lnTo>
                  <a:lnTo>
                    <a:pt x="136" y="33"/>
                  </a:lnTo>
                  <a:lnTo>
                    <a:pt x="136" y="31"/>
                  </a:lnTo>
                  <a:lnTo>
                    <a:pt x="138" y="31"/>
                  </a:lnTo>
                  <a:lnTo>
                    <a:pt x="142" y="27"/>
                  </a:lnTo>
                  <a:lnTo>
                    <a:pt x="144" y="27"/>
                  </a:lnTo>
                  <a:lnTo>
                    <a:pt x="146" y="27"/>
                  </a:lnTo>
                  <a:lnTo>
                    <a:pt x="148" y="27"/>
                  </a:lnTo>
                  <a:lnTo>
                    <a:pt x="148" y="25"/>
                  </a:lnTo>
                  <a:lnTo>
                    <a:pt x="149" y="25"/>
                  </a:lnTo>
                  <a:lnTo>
                    <a:pt x="149" y="23"/>
                  </a:lnTo>
                  <a:lnTo>
                    <a:pt x="151" y="23"/>
                  </a:lnTo>
                  <a:lnTo>
                    <a:pt x="151" y="21"/>
                  </a:lnTo>
                  <a:lnTo>
                    <a:pt x="151" y="19"/>
                  </a:lnTo>
                  <a:lnTo>
                    <a:pt x="153" y="19"/>
                  </a:lnTo>
                  <a:lnTo>
                    <a:pt x="153" y="21"/>
                  </a:lnTo>
                  <a:lnTo>
                    <a:pt x="155" y="19"/>
                  </a:lnTo>
                  <a:lnTo>
                    <a:pt x="155" y="17"/>
                  </a:lnTo>
                  <a:lnTo>
                    <a:pt x="155" y="19"/>
                  </a:lnTo>
                  <a:lnTo>
                    <a:pt x="153" y="17"/>
                  </a:lnTo>
                  <a:lnTo>
                    <a:pt x="155" y="17"/>
                  </a:lnTo>
                  <a:lnTo>
                    <a:pt x="157" y="17"/>
                  </a:lnTo>
                  <a:lnTo>
                    <a:pt x="155" y="17"/>
                  </a:lnTo>
                  <a:lnTo>
                    <a:pt x="157" y="17"/>
                  </a:lnTo>
                  <a:lnTo>
                    <a:pt x="157" y="15"/>
                  </a:lnTo>
                  <a:lnTo>
                    <a:pt x="159" y="15"/>
                  </a:lnTo>
                  <a:lnTo>
                    <a:pt x="157" y="15"/>
                  </a:lnTo>
                  <a:lnTo>
                    <a:pt x="159" y="17"/>
                  </a:lnTo>
                  <a:lnTo>
                    <a:pt x="159" y="15"/>
                  </a:lnTo>
                  <a:lnTo>
                    <a:pt x="157" y="15"/>
                  </a:lnTo>
                  <a:lnTo>
                    <a:pt x="159" y="15"/>
                  </a:lnTo>
                  <a:close/>
                  <a:moveTo>
                    <a:pt x="0" y="15"/>
                  </a:moveTo>
                  <a:lnTo>
                    <a:pt x="0" y="13"/>
                  </a:lnTo>
                  <a:lnTo>
                    <a:pt x="0" y="15"/>
                  </a:lnTo>
                  <a:close/>
                  <a:moveTo>
                    <a:pt x="5" y="2"/>
                  </a:moveTo>
                  <a:lnTo>
                    <a:pt x="4" y="2"/>
                  </a:lnTo>
                  <a:lnTo>
                    <a:pt x="4" y="0"/>
                  </a:lnTo>
                  <a:lnTo>
                    <a:pt x="5" y="0"/>
                  </a:lnTo>
                  <a:lnTo>
                    <a:pt x="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56"/>
            <p:cNvSpPr>
              <a:spLocks noEditPoints="1"/>
            </p:cNvSpPr>
            <p:nvPr/>
          </p:nvSpPr>
          <p:spPr bwMode="auto">
            <a:xfrm>
              <a:off x="6121400" y="5121275"/>
              <a:ext cx="33338" cy="25400"/>
            </a:xfrm>
            <a:custGeom>
              <a:avLst/>
              <a:gdLst>
                <a:gd name="T0" fmla="*/ 10 w 21"/>
                <a:gd name="T1" fmla="*/ 16 h 16"/>
                <a:gd name="T2" fmla="*/ 8 w 21"/>
                <a:gd name="T3" fmla="*/ 16 h 16"/>
                <a:gd name="T4" fmla="*/ 8 w 21"/>
                <a:gd name="T5" fmla="*/ 16 h 16"/>
                <a:gd name="T6" fmla="*/ 8 w 21"/>
                <a:gd name="T7" fmla="*/ 16 h 16"/>
                <a:gd name="T8" fmla="*/ 8 w 21"/>
                <a:gd name="T9" fmla="*/ 16 h 16"/>
                <a:gd name="T10" fmla="*/ 6 w 21"/>
                <a:gd name="T11" fmla="*/ 16 h 16"/>
                <a:gd name="T12" fmla="*/ 6 w 21"/>
                <a:gd name="T13" fmla="*/ 14 h 16"/>
                <a:gd name="T14" fmla="*/ 8 w 21"/>
                <a:gd name="T15" fmla="*/ 14 h 16"/>
                <a:gd name="T16" fmla="*/ 8 w 21"/>
                <a:gd name="T17" fmla="*/ 14 h 16"/>
                <a:gd name="T18" fmla="*/ 10 w 21"/>
                <a:gd name="T19" fmla="*/ 16 h 16"/>
                <a:gd name="T20" fmla="*/ 10 w 21"/>
                <a:gd name="T21" fmla="*/ 16 h 16"/>
                <a:gd name="T22" fmla="*/ 10 w 21"/>
                <a:gd name="T23" fmla="*/ 16 h 16"/>
                <a:gd name="T24" fmla="*/ 21 w 21"/>
                <a:gd name="T25" fmla="*/ 12 h 16"/>
                <a:gd name="T26" fmla="*/ 21 w 21"/>
                <a:gd name="T27" fmla="*/ 14 h 16"/>
                <a:gd name="T28" fmla="*/ 21 w 21"/>
                <a:gd name="T29" fmla="*/ 16 h 16"/>
                <a:gd name="T30" fmla="*/ 21 w 21"/>
                <a:gd name="T31" fmla="*/ 16 h 16"/>
                <a:gd name="T32" fmla="*/ 21 w 21"/>
                <a:gd name="T33" fmla="*/ 16 h 16"/>
                <a:gd name="T34" fmla="*/ 19 w 21"/>
                <a:gd name="T35" fmla="*/ 16 h 16"/>
                <a:gd name="T36" fmla="*/ 19 w 21"/>
                <a:gd name="T37" fmla="*/ 16 h 16"/>
                <a:gd name="T38" fmla="*/ 19 w 21"/>
                <a:gd name="T39" fmla="*/ 14 h 16"/>
                <a:gd name="T40" fmla="*/ 17 w 21"/>
                <a:gd name="T41" fmla="*/ 14 h 16"/>
                <a:gd name="T42" fmla="*/ 17 w 21"/>
                <a:gd name="T43" fmla="*/ 14 h 16"/>
                <a:gd name="T44" fmla="*/ 15 w 21"/>
                <a:gd name="T45" fmla="*/ 14 h 16"/>
                <a:gd name="T46" fmla="*/ 15 w 21"/>
                <a:gd name="T47" fmla="*/ 14 h 16"/>
                <a:gd name="T48" fmla="*/ 17 w 21"/>
                <a:gd name="T49" fmla="*/ 14 h 16"/>
                <a:gd name="T50" fmla="*/ 17 w 21"/>
                <a:gd name="T51" fmla="*/ 14 h 16"/>
                <a:gd name="T52" fmla="*/ 17 w 21"/>
                <a:gd name="T53" fmla="*/ 14 h 16"/>
                <a:gd name="T54" fmla="*/ 19 w 21"/>
                <a:gd name="T55" fmla="*/ 14 h 16"/>
                <a:gd name="T56" fmla="*/ 19 w 21"/>
                <a:gd name="T57" fmla="*/ 12 h 16"/>
                <a:gd name="T58" fmla="*/ 19 w 21"/>
                <a:gd name="T59" fmla="*/ 12 h 16"/>
                <a:gd name="T60" fmla="*/ 19 w 21"/>
                <a:gd name="T61" fmla="*/ 12 h 16"/>
                <a:gd name="T62" fmla="*/ 19 w 21"/>
                <a:gd name="T63" fmla="*/ 12 h 16"/>
                <a:gd name="T64" fmla="*/ 19 w 21"/>
                <a:gd name="T65" fmla="*/ 12 h 16"/>
                <a:gd name="T66" fmla="*/ 19 w 21"/>
                <a:gd name="T67" fmla="*/ 12 h 16"/>
                <a:gd name="T68" fmla="*/ 4 w 21"/>
                <a:gd name="T69" fmla="*/ 10 h 16"/>
                <a:gd name="T70" fmla="*/ 4 w 21"/>
                <a:gd name="T71" fmla="*/ 10 h 16"/>
                <a:gd name="T72" fmla="*/ 4 w 21"/>
                <a:gd name="T73" fmla="*/ 8 h 16"/>
                <a:gd name="T74" fmla="*/ 2 w 21"/>
                <a:gd name="T75" fmla="*/ 8 h 16"/>
                <a:gd name="T76" fmla="*/ 2 w 21"/>
                <a:gd name="T77" fmla="*/ 8 h 16"/>
                <a:gd name="T78" fmla="*/ 0 w 21"/>
                <a:gd name="T79" fmla="*/ 8 h 16"/>
                <a:gd name="T80" fmla="*/ 0 w 21"/>
                <a:gd name="T81" fmla="*/ 8 h 16"/>
                <a:gd name="T82" fmla="*/ 0 w 21"/>
                <a:gd name="T83" fmla="*/ 6 h 16"/>
                <a:gd name="T84" fmla="*/ 0 w 21"/>
                <a:gd name="T85" fmla="*/ 6 h 16"/>
                <a:gd name="T86" fmla="*/ 0 w 21"/>
                <a:gd name="T87" fmla="*/ 6 h 16"/>
                <a:gd name="T88" fmla="*/ 0 w 21"/>
                <a:gd name="T89" fmla="*/ 4 h 16"/>
                <a:gd name="T90" fmla="*/ 0 w 21"/>
                <a:gd name="T91" fmla="*/ 4 h 16"/>
                <a:gd name="T92" fmla="*/ 0 w 21"/>
                <a:gd name="T93" fmla="*/ 2 h 16"/>
                <a:gd name="T94" fmla="*/ 0 w 21"/>
                <a:gd name="T95" fmla="*/ 0 h 16"/>
                <a:gd name="T96" fmla="*/ 0 w 21"/>
                <a:gd name="T97" fmla="*/ 0 h 16"/>
                <a:gd name="T98" fmla="*/ 2 w 21"/>
                <a:gd name="T99" fmla="*/ 0 h 16"/>
                <a:gd name="T100" fmla="*/ 2 w 21"/>
                <a:gd name="T101" fmla="*/ 0 h 16"/>
                <a:gd name="T102" fmla="*/ 2 w 21"/>
                <a:gd name="T103" fmla="*/ 0 h 16"/>
                <a:gd name="T104" fmla="*/ 4 w 21"/>
                <a:gd name="T105" fmla="*/ 0 h 16"/>
                <a:gd name="T106" fmla="*/ 2 w 21"/>
                <a:gd name="T107" fmla="*/ 4 h 16"/>
                <a:gd name="T108" fmla="*/ 4 w 21"/>
                <a:gd name="T109" fmla="*/ 6 h 16"/>
                <a:gd name="T110" fmla="*/ 4 w 21"/>
                <a:gd name="T111" fmla="*/ 6 h 16"/>
                <a:gd name="T112" fmla="*/ 4 w 21"/>
                <a:gd name="T113" fmla="*/ 8 h 16"/>
                <a:gd name="T114" fmla="*/ 4 w 21"/>
                <a:gd name="T115" fmla="*/ 8 h 16"/>
                <a:gd name="T116" fmla="*/ 4 w 21"/>
                <a:gd name="T117" fmla="*/ 8 h 16"/>
                <a:gd name="T118" fmla="*/ 4 w 21"/>
                <a:gd name="T119" fmla="*/ 8 h 16"/>
                <a:gd name="T120" fmla="*/ 4 w 21"/>
                <a:gd name="T121" fmla="*/ 8 h 16"/>
                <a:gd name="T122" fmla="*/ 4 w 21"/>
                <a:gd name="T123" fmla="*/ 10 h 16"/>
                <a:gd name="T124" fmla="*/ 4 w 21"/>
                <a:gd name="T125"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 h="16">
                  <a:moveTo>
                    <a:pt x="10" y="16"/>
                  </a:moveTo>
                  <a:lnTo>
                    <a:pt x="10" y="16"/>
                  </a:lnTo>
                  <a:lnTo>
                    <a:pt x="8" y="16"/>
                  </a:lnTo>
                  <a:lnTo>
                    <a:pt x="8" y="16"/>
                  </a:lnTo>
                  <a:lnTo>
                    <a:pt x="8" y="16"/>
                  </a:lnTo>
                  <a:lnTo>
                    <a:pt x="8" y="16"/>
                  </a:lnTo>
                  <a:lnTo>
                    <a:pt x="8" y="16"/>
                  </a:lnTo>
                  <a:lnTo>
                    <a:pt x="8" y="16"/>
                  </a:lnTo>
                  <a:lnTo>
                    <a:pt x="8" y="16"/>
                  </a:lnTo>
                  <a:lnTo>
                    <a:pt x="8" y="16"/>
                  </a:lnTo>
                  <a:lnTo>
                    <a:pt x="6" y="16"/>
                  </a:lnTo>
                  <a:lnTo>
                    <a:pt x="6" y="16"/>
                  </a:lnTo>
                  <a:lnTo>
                    <a:pt x="6" y="14"/>
                  </a:lnTo>
                  <a:lnTo>
                    <a:pt x="6" y="14"/>
                  </a:lnTo>
                  <a:lnTo>
                    <a:pt x="8" y="14"/>
                  </a:lnTo>
                  <a:lnTo>
                    <a:pt x="8" y="14"/>
                  </a:lnTo>
                  <a:lnTo>
                    <a:pt x="8" y="14"/>
                  </a:lnTo>
                  <a:lnTo>
                    <a:pt x="8" y="14"/>
                  </a:lnTo>
                  <a:lnTo>
                    <a:pt x="10" y="16"/>
                  </a:lnTo>
                  <a:lnTo>
                    <a:pt x="10" y="16"/>
                  </a:lnTo>
                  <a:lnTo>
                    <a:pt x="10" y="16"/>
                  </a:lnTo>
                  <a:lnTo>
                    <a:pt x="10" y="16"/>
                  </a:lnTo>
                  <a:lnTo>
                    <a:pt x="10" y="16"/>
                  </a:lnTo>
                  <a:lnTo>
                    <a:pt x="10" y="16"/>
                  </a:lnTo>
                  <a:lnTo>
                    <a:pt x="10" y="16"/>
                  </a:lnTo>
                  <a:close/>
                  <a:moveTo>
                    <a:pt x="21" y="12"/>
                  </a:moveTo>
                  <a:lnTo>
                    <a:pt x="21" y="14"/>
                  </a:lnTo>
                  <a:lnTo>
                    <a:pt x="21" y="14"/>
                  </a:lnTo>
                  <a:lnTo>
                    <a:pt x="21" y="16"/>
                  </a:lnTo>
                  <a:lnTo>
                    <a:pt x="21" y="16"/>
                  </a:lnTo>
                  <a:lnTo>
                    <a:pt x="21" y="16"/>
                  </a:lnTo>
                  <a:lnTo>
                    <a:pt x="21" y="16"/>
                  </a:lnTo>
                  <a:lnTo>
                    <a:pt x="21" y="16"/>
                  </a:lnTo>
                  <a:lnTo>
                    <a:pt x="21" y="16"/>
                  </a:lnTo>
                  <a:lnTo>
                    <a:pt x="19" y="16"/>
                  </a:lnTo>
                  <a:lnTo>
                    <a:pt x="19" y="16"/>
                  </a:lnTo>
                  <a:lnTo>
                    <a:pt x="19" y="16"/>
                  </a:lnTo>
                  <a:lnTo>
                    <a:pt x="19" y="16"/>
                  </a:lnTo>
                  <a:lnTo>
                    <a:pt x="19" y="14"/>
                  </a:lnTo>
                  <a:lnTo>
                    <a:pt x="19" y="14"/>
                  </a:lnTo>
                  <a:lnTo>
                    <a:pt x="19" y="14"/>
                  </a:lnTo>
                  <a:lnTo>
                    <a:pt x="17" y="14"/>
                  </a:lnTo>
                  <a:lnTo>
                    <a:pt x="17" y="14"/>
                  </a:lnTo>
                  <a:lnTo>
                    <a:pt x="17" y="14"/>
                  </a:lnTo>
                  <a:lnTo>
                    <a:pt x="15" y="14"/>
                  </a:lnTo>
                  <a:lnTo>
                    <a:pt x="15" y="14"/>
                  </a:lnTo>
                  <a:lnTo>
                    <a:pt x="15" y="14"/>
                  </a:lnTo>
                  <a:lnTo>
                    <a:pt x="15" y="14"/>
                  </a:lnTo>
                  <a:lnTo>
                    <a:pt x="17" y="14"/>
                  </a:lnTo>
                  <a:lnTo>
                    <a:pt x="17" y="14"/>
                  </a:lnTo>
                  <a:lnTo>
                    <a:pt x="17" y="14"/>
                  </a:lnTo>
                  <a:lnTo>
                    <a:pt x="17" y="14"/>
                  </a:lnTo>
                  <a:lnTo>
                    <a:pt x="17" y="14"/>
                  </a:lnTo>
                  <a:lnTo>
                    <a:pt x="17" y="14"/>
                  </a:lnTo>
                  <a:lnTo>
                    <a:pt x="17" y="14"/>
                  </a:lnTo>
                  <a:lnTo>
                    <a:pt x="19" y="14"/>
                  </a:lnTo>
                  <a:lnTo>
                    <a:pt x="19" y="14"/>
                  </a:lnTo>
                  <a:lnTo>
                    <a:pt x="19" y="12"/>
                  </a:lnTo>
                  <a:lnTo>
                    <a:pt x="19" y="12"/>
                  </a:lnTo>
                  <a:lnTo>
                    <a:pt x="19" y="12"/>
                  </a:lnTo>
                  <a:lnTo>
                    <a:pt x="19" y="12"/>
                  </a:lnTo>
                  <a:lnTo>
                    <a:pt x="19" y="12"/>
                  </a:lnTo>
                  <a:lnTo>
                    <a:pt x="19" y="12"/>
                  </a:lnTo>
                  <a:lnTo>
                    <a:pt x="19" y="12"/>
                  </a:lnTo>
                  <a:lnTo>
                    <a:pt x="19" y="12"/>
                  </a:lnTo>
                  <a:lnTo>
                    <a:pt x="19" y="12"/>
                  </a:lnTo>
                  <a:lnTo>
                    <a:pt x="19" y="12"/>
                  </a:lnTo>
                  <a:lnTo>
                    <a:pt x="19" y="12"/>
                  </a:lnTo>
                  <a:lnTo>
                    <a:pt x="21" y="12"/>
                  </a:lnTo>
                  <a:close/>
                  <a:moveTo>
                    <a:pt x="4" y="10"/>
                  </a:moveTo>
                  <a:lnTo>
                    <a:pt x="4" y="10"/>
                  </a:lnTo>
                  <a:lnTo>
                    <a:pt x="4" y="10"/>
                  </a:lnTo>
                  <a:lnTo>
                    <a:pt x="4" y="10"/>
                  </a:lnTo>
                  <a:lnTo>
                    <a:pt x="4" y="8"/>
                  </a:lnTo>
                  <a:lnTo>
                    <a:pt x="2" y="8"/>
                  </a:lnTo>
                  <a:lnTo>
                    <a:pt x="2" y="8"/>
                  </a:lnTo>
                  <a:lnTo>
                    <a:pt x="2" y="8"/>
                  </a:lnTo>
                  <a:lnTo>
                    <a:pt x="2" y="8"/>
                  </a:lnTo>
                  <a:lnTo>
                    <a:pt x="2" y="8"/>
                  </a:lnTo>
                  <a:lnTo>
                    <a:pt x="0" y="8"/>
                  </a:lnTo>
                  <a:lnTo>
                    <a:pt x="0" y="8"/>
                  </a:lnTo>
                  <a:lnTo>
                    <a:pt x="0" y="8"/>
                  </a:lnTo>
                  <a:lnTo>
                    <a:pt x="0" y="8"/>
                  </a:lnTo>
                  <a:lnTo>
                    <a:pt x="0" y="6"/>
                  </a:lnTo>
                  <a:lnTo>
                    <a:pt x="0" y="6"/>
                  </a:lnTo>
                  <a:lnTo>
                    <a:pt x="0" y="6"/>
                  </a:lnTo>
                  <a:lnTo>
                    <a:pt x="0" y="6"/>
                  </a:lnTo>
                  <a:lnTo>
                    <a:pt x="0" y="6"/>
                  </a:lnTo>
                  <a:lnTo>
                    <a:pt x="0" y="6"/>
                  </a:lnTo>
                  <a:lnTo>
                    <a:pt x="0" y="4"/>
                  </a:lnTo>
                  <a:lnTo>
                    <a:pt x="0" y="4"/>
                  </a:lnTo>
                  <a:lnTo>
                    <a:pt x="0" y="4"/>
                  </a:lnTo>
                  <a:lnTo>
                    <a:pt x="0" y="4"/>
                  </a:lnTo>
                  <a:lnTo>
                    <a:pt x="0" y="2"/>
                  </a:lnTo>
                  <a:lnTo>
                    <a:pt x="0" y="2"/>
                  </a:lnTo>
                  <a:lnTo>
                    <a:pt x="0" y="0"/>
                  </a:lnTo>
                  <a:lnTo>
                    <a:pt x="0" y="0"/>
                  </a:lnTo>
                  <a:lnTo>
                    <a:pt x="0" y="0"/>
                  </a:lnTo>
                  <a:lnTo>
                    <a:pt x="2" y="0"/>
                  </a:lnTo>
                  <a:lnTo>
                    <a:pt x="2" y="0"/>
                  </a:lnTo>
                  <a:lnTo>
                    <a:pt x="2" y="0"/>
                  </a:lnTo>
                  <a:lnTo>
                    <a:pt x="2" y="0"/>
                  </a:lnTo>
                  <a:lnTo>
                    <a:pt x="2" y="0"/>
                  </a:lnTo>
                  <a:lnTo>
                    <a:pt x="2" y="0"/>
                  </a:lnTo>
                  <a:lnTo>
                    <a:pt x="2" y="0"/>
                  </a:lnTo>
                  <a:lnTo>
                    <a:pt x="4" y="0"/>
                  </a:lnTo>
                  <a:lnTo>
                    <a:pt x="2" y="4"/>
                  </a:lnTo>
                  <a:lnTo>
                    <a:pt x="2" y="4"/>
                  </a:lnTo>
                  <a:lnTo>
                    <a:pt x="4" y="6"/>
                  </a:lnTo>
                  <a:lnTo>
                    <a:pt x="4" y="6"/>
                  </a:lnTo>
                  <a:lnTo>
                    <a:pt x="4" y="6"/>
                  </a:lnTo>
                  <a:lnTo>
                    <a:pt x="4" y="6"/>
                  </a:lnTo>
                  <a:lnTo>
                    <a:pt x="4" y="6"/>
                  </a:lnTo>
                  <a:lnTo>
                    <a:pt x="4" y="8"/>
                  </a:lnTo>
                  <a:lnTo>
                    <a:pt x="4" y="8"/>
                  </a:lnTo>
                  <a:lnTo>
                    <a:pt x="4" y="8"/>
                  </a:lnTo>
                  <a:lnTo>
                    <a:pt x="4" y="8"/>
                  </a:lnTo>
                  <a:lnTo>
                    <a:pt x="4" y="8"/>
                  </a:lnTo>
                  <a:lnTo>
                    <a:pt x="4" y="8"/>
                  </a:lnTo>
                  <a:lnTo>
                    <a:pt x="4" y="8"/>
                  </a:lnTo>
                  <a:lnTo>
                    <a:pt x="4" y="8"/>
                  </a:lnTo>
                  <a:lnTo>
                    <a:pt x="4" y="8"/>
                  </a:lnTo>
                  <a:lnTo>
                    <a:pt x="4" y="8"/>
                  </a:lnTo>
                  <a:lnTo>
                    <a:pt x="4" y="10"/>
                  </a:lnTo>
                  <a:lnTo>
                    <a:pt x="4" y="10"/>
                  </a:lnTo>
                  <a:lnTo>
                    <a:pt x="4" y="10"/>
                  </a:lnTo>
                  <a:lnTo>
                    <a:pt x="4" y="1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57"/>
            <p:cNvSpPr>
              <a:spLocks noEditPoints="1"/>
            </p:cNvSpPr>
            <p:nvPr/>
          </p:nvSpPr>
          <p:spPr bwMode="auto">
            <a:xfrm>
              <a:off x="4389438" y="4391025"/>
              <a:ext cx="68263" cy="63500"/>
            </a:xfrm>
            <a:custGeom>
              <a:avLst/>
              <a:gdLst>
                <a:gd name="T0" fmla="*/ 10 w 43"/>
                <a:gd name="T1" fmla="*/ 40 h 40"/>
                <a:gd name="T2" fmla="*/ 10 w 43"/>
                <a:gd name="T3" fmla="*/ 38 h 40"/>
                <a:gd name="T4" fmla="*/ 10 w 43"/>
                <a:gd name="T5" fmla="*/ 38 h 40"/>
                <a:gd name="T6" fmla="*/ 14 w 43"/>
                <a:gd name="T7" fmla="*/ 38 h 40"/>
                <a:gd name="T8" fmla="*/ 16 w 43"/>
                <a:gd name="T9" fmla="*/ 36 h 40"/>
                <a:gd name="T10" fmla="*/ 16 w 43"/>
                <a:gd name="T11" fmla="*/ 38 h 40"/>
                <a:gd name="T12" fmla="*/ 16 w 43"/>
                <a:gd name="T13" fmla="*/ 40 h 40"/>
                <a:gd name="T14" fmla="*/ 25 w 43"/>
                <a:gd name="T15" fmla="*/ 32 h 40"/>
                <a:gd name="T16" fmla="*/ 27 w 43"/>
                <a:gd name="T17" fmla="*/ 34 h 40"/>
                <a:gd name="T18" fmla="*/ 29 w 43"/>
                <a:gd name="T19" fmla="*/ 34 h 40"/>
                <a:gd name="T20" fmla="*/ 29 w 43"/>
                <a:gd name="T21" fmla="*/ 34 h 40"/>
                <a:gd name="T22" fmla="*/ 29 w 43"/>
                <a:gd name="T23" fmla="*/ 36 h 40"/>
                <a:gd name="T24" fmla="*/ 29 w 43"/>
                <a:gd name="T25" fmla="*/ 38 h 40"/>
                <a:gd name="T26" fmla="*/ 29 w 43"/>
                <a:gd name="T27" fmla="*/ 38 h 40"/>
                <a:gd name="T28" fmla="*/ 27 w 43"/>
                <a:gd name="T29" fmla="*/ 38 h 40"/>
                <a:gd name="T30" fmla="*/ 25 w 43"/>
                <a:gd name="T31" fmla="*/ 36 h 40"/>
                <a:gd name="T32" fmla="*/ 25 w 43"/>
                <a:gd name="T33" fmla="*/ 34 h 40"/>
                <a:gd name="T34" fmla="*/ 25 w 43"/>
                <a:gd name="T35" fmla="*/ 34 h 40"/>
                <a:gd name="T36" fmla="*/ 25 w 43"/>
                <a:gd name="T37" fmla="*/ 32 h 40"/>
                <a:gd name="T38" fmla="*/ 25 w 43"/>
                <a:gd name="T39" fmla="*/ 30 h 40"/>
                <a:gd name="T40" fmla="*/ 35 w 43"/>
                <a:gd name="T41" fmla="*/ 32 h 40"/>
                <a:gd name="T42" fmla="*/ 35 w 43"/>
                <a:gd name="T43" fmla="*/ 34 h 40"/>
                <a:gd name="T44" fmla="*/ 35 w 43"/>
                <a:gd name="T45" fmla="*/ 34 h 40"/>
                <a:gd name="T46" fmla="*/ 33 w 43"/>
                <a:gd name="T47" fmla="*/ 34 h 40"/>
                <a:gd name="T48" fmla="*/ 33 w 43"/>
                <a:gd name="T49" fmla="*/ 32 h 40"/>
                <a:gd name="T50" fmla="*/ 35 w 43"/>
                <a:gd name="T51" fmla="*/ 30 h 40"/>
                <a:gd name="T52" fmla="*/ 35 w 43"/>
                <a:gd name="T53" fmla="*/ 30 h 40"/>
                <a:gd name="T54" fmla="*/ 41 w 43"/>
                <a:gd name="T55" fmla="*/ 17 h 40"/>
                <a:gd name="T56" fmla="*/ 43 w 43"/>
                <a:gd name="T57" fmla="*/ 17 h 40"/>
                <a:gd name="T58" fmla="*/ 43 w 43"/>
                <a:gd name="T59" fmla="*/ 19 h 40"/>
                <a:gd name="T60" fmla="*/ 39 w 43"/>
                <a:gd name="T61" fmla="*/ 21 h 40"/>
                <a:gd name="T62" fmla="*/ 39 w 43"/>
                <a:gd name="T63" fmla="*/ 19 h 40"/>
                <a:gd name="T64" fmla="*/ 39 w 43"/>
                <a:gd name="T65" fmla="*/ 17 h 40"/>
                <a:gd name="T66" fmla="*/ 18 w 43"/>
                <a:gd name="T67" fmla="*/ 9 h 40"/>
                <a:gd name="T68" fmla="*/ 21 w 43"/>
                <a:gd name="T69" fmla="*/ 11 h 40"/>
                <a:gd name="T70" fmla="*/ 18 w 43"/>
                <a:gd name="T71" fmla="*/ 11 h 40"/>
                <a:gd name="T72" fmla="*/ 16 w 43"/>
                <a:gd name="T73" fmla="*/ 11 h 40"/>
                <a:gd name="T74" fmla="*/ 16 w 43"/>
                <a:gd name="T75" fmla="*/ 9 h 40"/>
                <a:gd name="T76" fmla="*/ 16 w 43"/>
                <a:gd name="T77" fmla="*/ 9 h 40"/>
                <a:gd name="T78" fmla="*/ 39 w 43"/>
                <a:gd name="T79" fmla="*/ 9 h 40"/>
                <a:gd name="T80" fmla="*/ 39 w 43"/>
                <a:gd name="T81" fmla="*/ 9 h 40"/>
                <a:gd name="T82" fmla="*/ 39 w 43"/>
                <a:gd name="T83" fmla="*/ 9 h 40"/>
                <a:gd name="T84" fmla="*/ 37 w 43"/>
                <a:gd name="T85" fmla="*/ 7 h 40"/>
                <a:gd name="T86" fmla="*/ 39 w 43"/>
                <a:gd name="T87" fmla="*/ 5 h 40"/>
                <a:gd name="T88" fmla="*/ 39 w 43"/>
                <a:gd name="T89" fmla="*/ 7 h 40"/>
                <a:gd name="T90" fmla="*/ 6 w 43"/>
                <a:gd name="T91" fmla="*/ 5 h 40"/>
                <a:gd name="T92" fmla="*/ 8 w 43"/>
                <a:gd name="T93" fmla="*/ 5 h 40"/>
                <a:gd name="T94" fmla="*/ 6 w 43"/>
                <a:gd name="T95" fmla="*/ 7 h 40"/>
                <a:gd name="T96" fmla="*/ 4 w 43"/>
                <a:gd name="T97" fmla="*/ 7 h 40"/>
                <a:gd name="T98" fmla="*/ 6 w 43"/>
                <a:gd name="T99" fmla="*/ 5 h 40"/>
                <a:gd name="T100" fmla="*/ 6 w 43"/>
                <a:gd name="T101" fmla="*/ 5 h 40"/>
                <a:gd name="T102" fmla="*/ 4 w 43"/>
                <a:gd name="T103" fmla="*/ 2 h 40"/>
                <a:gd name="T104" fmla="*/ 6 w 43"/>
                <a:gd name="T105" fmla="*/ 2 h 40"/>
                <a:gd name="T106" fmla="*/ 4 w 43"/>
                <a:gd name="T107" fmla="*/ 4 h 40"/>
                <a:gd name="T108" fmla="*/ 0 w 43"/>
                <a:gd name="T109" fmla="*/ 5 h 40"/>
                <a:gd name="T110" fmla="*/ 0 w 43"/>
                <a:gd name="T111" fmla="*/ 4 h 40"/>
                <a:gd name="T112" fmla="*/ 0 w 43"/>
                <a:gd name="T113" fmla="*/ 2 h 40"/>
                <a:gd name="T114" fmla="*/ 2 w 43"/>
                <a:gd name="T115" fmla="*/ 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3" h="40">
                  <a:moveTo>
                    <a:pt x="10" y="40"/>
                  </a:moveTo>
                  <a:lnTo>
                    <a:pt x="10" y="40"/>
                  </a:lnTo>
                  <a:lnTo>
                    <a:pt x="10" y="40"/>
                  </a:lnTo>
                  <a:lnTo>
                    <a:pt x="10" y="40"/>
                  </a:lnTo>
                  <a:lnTo>
                    <a:pt x="10" y="40"/>
                  </a:lnTo>
                  <a:lnTo>
                    <a:pt x="10" y="40"/>
                  </a:lnTo>
                  <a:lnTo>
                    <a:pt x="10" y="40"/>
                  </a:lnTo>
                  <a:lnTo>
                    <a:pt x="10" y="40"/>
                  </a:lnTo>
                  <a:lnTo>
                    <a:pt x="10" y="40"/>
                  </a:lnTo>
                  <a:lnTo>
                    <a:pt x="10" y="40"/>
                  </a:lnTo>
                  <a:lnTo>
                    <a:pt x="10" y="40"/>
                  </a:lnTo>
                  <a:lnTo>
                    <a:pt x="10" y="40"/>
                  </a:lnTo>
                  <a:lnTo>
                    <a:pt x="10" y="38"/>
                  </a:lnTo>
                  <a:lnTo>
                    <a:pt x="10" y="38"/>
                  </a:lnTo>
                  <a:lnTo>
                    <a:pt x="10" y="38"/>
                  </a:lnTo>
                  <a:lnTo>
                    <a:pt x="10" y="38"/>
                  </a:lnTo>
                  <a:lnTo>
                    <a:pt x="10" y="38"/>
                  </a:lnTo>
                  <a:lnTo>
                    <a:pt x="10" y="38"/>
                  </a:lnTo>
                  <a:lnTo>
                    <a:pt x="10" y="38"/>
                  </a:lnTo>
                  <a:lnTo>
                    <a:pt x="10" y="38"/>
                  </a:lnTo>
                  <a:lnTo>
                    <a:pt x="10" y="38"/>
                  </a:lnTo>
                  <a:lnTo>
                    <a:pt x="10" y="38"/>
                  </a:lnTo>
                  <a:lnTo>
                    <a:pt x="10" y="40"/>
                  </a:lnTo>
                  <a:close/>
                  <a:moveTo>
                    <a:pt x="16" y="40"/>
                  </a:moveTo>
                  <a:lnTo>
                    <a:pt x="16" y="40"/>
                  </a:lnTo>
                  <a:lnTo>
                    <a:pt x="16" y="40"/>
                  </a:lnTo>
                  <a:lnTo>
                    <a:pt x="14" y="40"/>
                  </a:lnTo>
                  <a:lnTo>
                    <a:pt x="14" y="38"/>
                  </a:lnTo>
                  <a:lnTo>
                    <a:pt x="14" y="38"/>
                  </a:lnTo>
                  <a:lnTo>
                    <a:pt x="14" y="38"/>
                  </a:lnTo>
                  <a:lnTo>
                    <a:pt x="14" y="38"/>
                  </a:lnTo>
                  <a:lnTo>
                    <a:pt x="14" y="38"/>
                  </a:lnTo>
                  <a:lnTo>
                    <a:pt x="14" y="36"/>
                  </a:lnTo>
                  <a:lnTo>
                    <a:pt x="14" y="36"/>
                  </a:lnTo>
                  <a:lnTo>
                    <a:pt x="16" y="36"/>
                  </a:lnTo>
                  <a:lnTo>
                    <a:pt x="16" y="36"/>
                  </a:lnTo>
                  <a:lnTo>
                    <a:pt x="16" y="36"/>
                  </a:lnTo>
                  <a:lnTo>
                    <a:pt x="16" y="36"/>
                  </a:lnTo>
                  <a:lnTo>
                    <a:pt x="16" y="36"/>
                  </a:lnTo>
                  <a:lnTo>
                    <a:pt x="16" y="36"/>
                  </a:lnTo>
                  <a:lnTo>
                    <a:pt x="16" y="36"/>
                  </a:lnTo>
                  <a:lnTo>
                    <a:pt x="16" y="38"/>
                  </a:lnTo>
                  <a:lnTo>
                    <a:pt x="16" y="38"/>
                  </a:lnTo>
                  <a:lnTo>
                    <a:pt x="16" y="38"/>
                  </a:lnTo>
                  <a:lnTo>
                    <a:pt x="16" y="38"/>
                  </a:lnTo>
                  <a:lnTo>
                    <a:pt x="18" y="38"/>
                  </a:lnTo>
                  <a:lnTo>
                    <a:pt x="18" y="38"/>
                  </a:lnTo>
                  <a:lnTo>
                    <a:pt x="16" y="38"/>
                  </a:lnTo>
                  <a:lnTo>
                    <a:pt x="16" y="40"/>
                  </a:lnTo>
                  <a:close/>
                  <a:moveTo>
                    <a:pt x="25" y="32"/>
                  </a:moveTo>
                  <a:lnTo>
                    <a:pt x="25" y="32"/>
                  </a:lnTo>
                  <a:lnTo>
                    <a:pt x="25" y="32"/>
                  </a:lnTo>
                  <a:lnTo>
                    <a:pt x="25" y="32"/>
                  </a:lnTo>
                  <a:lnTo>
                    <a:pt x="25" y="32"/>
                  </a:lnTo>
                  <a:lnTo>
                    <a:pt x="25" y="32"/>
                  </a:lnTo>
                  <a:lnTo>
                    <a:pt x="25" y="32"/>
                  </a:lnTo>
                  <a:lnTo>
                    <a:pt x="27" y="32"/>
                  </a:lnTo>
                  <a:lnTo>
                    <a:pt x="27" y="32"/>
                  </a:lnTo>
                  <a:lnTo>
                    <a:pt x="27" y="32"/>
                  </a:lnTo>
                  <a:lnTo>
                    <a:pt x="27" y="32"/>
                  </a:lnTo>
                  <a:lnTo>
                    <a:pt x="27" y="32"/>
                  </a:lnTo>
                  <a:lnTo>
                    <a:pt x="27" y="34"/>
                  </a:lnTo>
                  <a:lnTo>
                    <a:pt x="27" y="34"/>
                  </a:lnTo>
                  <a:lnTo>
                    <a:pt x="29" y="34"/>
                  </a:lnTo>
                  <a:lnTo>
                    <a:pt x="29" y="34"/>
                  </a:lnTo>
                  <a:lnTo>
                    <a:pt x="29" y="34"/>
                  </a:lnTo>
                  <a:lnTo>
                    <a:pt x="29" y="34"/>
                  </a:lnTo>
                  <a:lnTo>
                    <a:pt x="29" y="34"/>
                  </a:lnTo>
                  <a:lnTo>
                    <a:pt x="29" y="34"/>
                  </a:lnTo>
                  <a:lnTo>
                    <a:pt x="29" y="34"/>
                  </a:lnTo>
                  <a:lnTo>
                    <a:pt x="29" y="34"/>
                  </a:lnTo>
                  <a:lnTo>
                    <a:pt x="29" y="34"/>
                  </a:lnTo>
                  <a:lnTo>
                    <a:pt x="29" y="34"/>
                  </a:lnTo>
                  <a:lnTo>
                    <a:pt x="29" y="34"/>
                  </a:lnTo>
                  <a:lnTo>
                    <a:pt x="29" y="34"/>
                  </a:lnTo>
                  <a:lnTo>
                    <a:pt x="29" y="34"/>
                  </a:lnTo>
                  <a:lnTo>
                    <a:pt x="29" y="34"/>
                  </a:lnTo>
                  <a:lnTo>
                    <a:pt x="29" y="34"/>
                  </a:lnTo>
                  <a:lnTo>
                    <a:pt x="29" y="34"/>
                  </a:lnTo>
                  <a:lnTo>
                    <a:pt x="29" y="36"/>
                  </a:lnTo>
                  <a:lnTo>
                    <a:pt x="29" y="36"/>
                  </a:lnTo>
                  <a:lnTo>
                    <a:pt x="29" y="36"/>
                  </a:lnTo>
                  <a:lnTo>
                    <a:pt x="29" y="36"/>
                  </a:lnTo>
                  <a:lnTo>
                    <a:pt x="29" y="36"/>
                  </a:lnTo>
                  <a:lnTo>
                    <a:pt x="29" y="36"/>
                  </a:lnTo>
                  <a:lnTo>
                    <a:pt x="29" y="36"/>
                  </a:lnTo>
                  <a:lnTo>
                    <a:pt x="31" y="36"/>
                  </a:lnTo>
                  <a:lnTo>
                    <a:pt x="31" y="36"/>
                  </a:lnTo>
                  <a:lnTo>
                    <a:pt x="31" y="36"/>
                  </a:lnTo>
                  <a:lnTo>
                    <a:pt x="29" y="36"/>
                  </a:lnTo>
                  <a:lnTo>
                    <a:pt x="29" y="38"/>
                  </a:lnTo>
                  <a:lnTo>
                    <a:pt x="29" y="38"/>
                  </a:lnTo>
                  <a:lnTo>
                    <a:pt x="29" y="38"/>
                  </a:lnTo>
                  <a:lnTo>
                    <a:pt x="29" y="38"/>
                  </a:lnTo>
                  <a:lnTo>
                    <a:pt x="29" y="38"/>
                  </a:lnTo>
                  <a:lnTo>
                    <a:pt x="29" y="38"/>
                  </a:lnTo>
                  <a:lnTo>
                    <a:pt x="29" y="38"/>
                  </a:lnTo>
                  <a:lnTo>
                    <a:pt x="29" y="38"/>
                  </a:lnTo>
                  <a:lnTo>
                    <a:pt x="29" y="38"/>
                  </a:lnTo>
                  <a:lnTo>
                    <a:pt x="29" y="38"/>
                  </a:lnTo>
                  <a:lnTo>
                    <a:pt x="29" y="38"/>
                  </a:lnTo>
                  <a:lnTo>
                    <a:pt x="29" y="38"/>
                  </a:lnTo>
                  <a:lnTo>
                    <a:pt x="27" y="38"/>
                  </a:lnTo>
                  <a:lnTo>
                    <a:pt x="27" y="38"/>
                  </a:lnTo>
                  <a:lnTo>
                    <a:pt x="27" y="38"/>
                  </a:lnTo>
                  <a:lnTo>
                    <a:pt x="27" y="38"/>
                  </a:lnTo>
                  <a:lnTo>
                    <a:pt x="25" y="38"/>
                  </a:lnTo>
                  <a:lnTo>
                    <a:pt x="25" y="36"/>
                  </a:lnTo>
                  <a:lnTo>
                    <a:pt x="25" y="36"/>
                  </a:lnTo>
                  <a:lnTo>
                    <a:pt x="25" y="36"/>
                  </a:lnTo>
                  <a:lnTo>
                    <a:pt x="25" y="36"/>
                  </a:lnTo>
                  <a:lnTo>
                    <a:pt x="25" y="36"/>
                  </a:lnTo>
                  <a:lnTo>
                    <a:pt x="25" y="36"/>
                  </a:lnTo>
                  <a:lnTo>
                    <a:pt x="25" y="36"/>
                  </a:lnTo>
                  <a:lnTo>
                    <a:pt x="25" y="36"/>
                  </a:lnTo>
                  <a:lnTo>
                    <a:pt x="25" y="36"/>
                  </a:lnTo>
                  <a:lnTo>
                    <a:pt x="25" y="36"/>
                  </a:lnTo>
                  <a:lnTo>
                    <a:pt x="25" y="36"/>
                  </a:lnTo>
                  <a:lnTo>
                    <a:pt x="25" y="34"/>
                  </a:lnTo>
                  <a:lnTo>
                    <a:pt x="25" y="34"/>
                  </a:lnTo>
                  <a:lnTo>
                    <a:pt x="25" y="34"/>
                  </a:lnTo>
                  <a:lnTo>
                    <a:pt x="25" y="34"/>
                  </a:lnTo>
                  <a:lnTo>
                    <a:pt x="25" y="34"/>
                  </a:lnTo>
                  <a:lnTo>
                    <a:pt x="25" y="34"/>
                  </a:lnTo>
                  <a:lnTo>
                    <a:pt x="25" y="34"/>
                  </a:lnTo>
                  <a:lnTo>
                    <a:pt x="25" y="34"/>
                  </a:lnTo>
                  <a:lnTo>
                    <a:pt x="25" y="34"/>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0"/>
                  </a:lnTo>
                  <a:lnTo>
                    <a:pt x="25" y="30"/>
                  </a:lnTo>
                  <a:lnTo>
                    <a:pt x="25" y="30"/>
                  </a:lnTo>
                  <a:lnTo>
                    <a:pt x="25" y="32"/>
                  </a:lnTo>
                  <a:lnTo>
                    <a:pt x="25" y="32"/>
                  </a:lnTo>
                  <a:close/>
                  <a:moveTo>
                    <a:pt x="35" y="32"/>
                  </a:moveTo>
                  <a:lnTo>
                    <a:pt x="35" y="32"/>
                  </a:lnTo>
                  <a:lnTo>
                    <a:pt x="35" y="32"/>
                  </a:lnTo>
                  <a:lnTo>
                    <a:pt x="35" y="32"/>
                  </a:lnTo>
                  <a:lnTo>
                    <a:pt x="35" y="32"/>
                  </a:lnTo>
                  <a:lnTo>
                    <a:pt x="35" y="32"/>
                  </a:lnTo>
                  <a:lnTo>
                    <a:pt x="35" y="32"/>
                  </a:lnTo>
                  <a:lnTo>
                    <a:pt x="35" y="34"/>
                  </a:lnTo>
                  <a:lnTo>
                    <a:pt x="35" y="34"/>
                  </a:lnTo>
                  <a:lnTo>
                    <a:pt x="35" y="34"/>
                  </a:lnTo>
                  <a:lnTo>
                    <a:pt x="35" y="34"/>
                  </a:lnTo>
                  <a:lnTo>
                    <a:pt x="35" y="34"/>
                  </a:lnTo>
                  <a:lnTo>
                    <a:pt x="35" y="34"/>
                  </a:lnTo>
                  <a:lnTo>
                    <a:pt x="35" y="34"/>
                  </a:lnTo>
                  <a:lnTo>
                    <a:pt x="35" y="34"/>
                  </a:lnTo>
                  <a:lnTo>
                    <a:pt x="35" y="34"/>
                  </a:lnTo>
                  <a:lnTo>
                    <a:pt x="35" y="34"/>
                  </a:lnTo>
                  <a:lnTo>
                    <a:pt x="35" y="34"/>
                  </a:lnTo>
                  <a:lnTo>
                    <a:pt x="33" y="34"/>
                  </a:lnTo>
                  <a:lnTo>
                    <a:pt x="33" y="34"/>
                  </a:lnTo>
                  <a:lnTo>
                    <a:pt x="33" y="34"/>
                  </a:lnTo>
                  <a:lnTo>
                    <a:pt x="33" y="34"/>
                  </a:lnTo>
                  <a:lnTo>
                    <a:pt x="33" y="34"/>
                  </a:lnTo>
                  <a:lnTo>
                    <a:pt x="33" y="34"/>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5" y="30"/>
                  </a:lnTo>
                  <a:lnTo>
                    <a:pt x="35" y="30"/>
                  </a:lnTo>
                  <a:lnTo>
                    <a:pt x="35" y="30"/>
                  </a:lnTo>
                  <a:lnTo>
                    <a:pt x="35" y="32"/>
                  </a:lnTo>
                  <a:lnTo>
                    <a:pt x="35" y="30"/>
                  </a:lnTo>
                  <a:lnTo>
                    <a:pt x="35" y="30"/>
                  </a:lnTo>
                  <a:lnTo>
                    <a:pt x="35" y="30"/>
                  </a:lnTo>
                  <a:lnTo>
                    <a:pt x="35" y="30"/>
                  </a:lnTo>
                  <a:lnTo>
                    <a:pt x="35" y="32"/>
                  </a:lnTo>
                  <a:close/>
                  <a:moveTo>
                    <a:pt x="39" y="17"/>
                  </a:moveTo>
                  <a:lnTo>
                    <a:pt x="41" y="17"/>
                  </a:lnTo>
                  <a:lnTo>
                    <a:pt x="41" y="17"/>
                  </a:lnTo>
                  <a:lnTo>
                    <a:pt x="41" y="17"/>
                  </a:lnTo>
                  <a:lnTo>
                    <a:pt x="41" y="17"/>
                  </a:lnTo>
                  <a:lnTo>
                    <a:pt x="41" y="17"/>
                  </a:lnTo>
                  <a:lnTo>
                    <a:pt x="43" y="17"/>
                  </a:lnTo>
                  <a:lnTo>
                    <a:pt x="43" y="17"/>
                  </a:lnTo>
                  <a:lnTo>
                    <a:pt x="43" y="17"/>
                  </a:lnTo>
                  <a:lnTo>
                    <a:pt x="43" y="17"/>
                  </a:lnTo>
                  <a:lnTo>
                    <a:pt x="43" y="17"/>
                  </a:lnTo>
                  <a:lnTo>
                    <a:pt x="43" y="17"/>
                  </a:lnTo>
                  <a:lnTo>
                    <a:pt x="43" y="17"/>
                  </a:lnTo>
                  <a:lnTo>
                    <a:pt x="43" y="19"/>
                  </a:lnTo>
                  <a:lnTo>
                    <a:pt x="43" y="19"/>
                  </a:lnTo>
                  <a:lnTo>
                    <a:pt x="43" y="19"/>
                  </a:lnTo>
                  <a:lnTo>
                    <a:pt x="43" y="19"/>
                  </a:lnTo>
                  <a:lnTo>
                    <a:pt x="43" y="19"/>
                  </a:lnTo>
                  <a:lnTo>
                    <a:pt x="43" y="19"/>
                  </a:lnTo>
                  <a:lnTo>
                    <a:pt x="43" y="19"/>
                  </a:lnTo>
                  <a:lnTo>
                    <a:pt x="43" y="19"/>
                  </a:lnTo>
                  <a:lnTo>
                    <a:pt x="43" y="19"/>
                  </a:lnTo>
                  <a:lnTo>
                    <a:pt x="41" y="21"/>
                  </a:lnTo>
                  <a:lnTo>
                    <a:pt x="41" y="21"/>
                  </a:lnTo>
                  <a:lnTo>
                    <a:pt x="41" y="21"/>
                  </a:lnTo>
                  <a:lnTo>
                    <a:pt x="39" y="21"/>
                  </a:lnTo>
                  <a:lnTo>
                    <a:pt x="39" y="21"/>
                  </a:lnTo>
                  <a:lnTo>
                    <a:pt x="39" y="21"/>
                  </a:lnTo>
                  <a:lnTo>
                    <a:pt x="39" y="21"/>
                  </a:lnTo>
                  <a:lnTo>
                    <a:pt x="39" y="21"/>
                  </a:lnTo>
                  <a:lnTo>
                    <a:pt x="39" y="21"/>
                  </a:lnTo>
                  <a:lnTo>
                    <a:pt x="39" y="19"/>
                  </a:lnTo>
                  <a:lnTo>
                    <a:pt x="39" y="19"/>
                  </a:lnTo>
                  <a:lnTo>
                    <a:pt x="39" y="19"/>
                  </a:lnTo>
                  <a:lnTo>
                    <a:pt x="39" y="19"/>
                  </a:lnTo>
                  <a:lnTo>
                    <a:pt x="39" y="19"/>
                  </a:lnTo>
                  <a:lnTo>
                    <a:pt x="39" y="19"/>
                  </a:lnTo>
                  <a:lnTo>
                    <a:pt x="39" y="19"/>
                  </a:lnTo>
                  <a:lnTo>
                    <a:pt x="39" y="17"/>
                  </a:lnTo>
                  <a:lnTo>
                    <a:pt x="39" y="17"/>
                  </a:lnTo>
                  <a:lnTo>
                    <a:pt x="39" y="17"/>
                  </a:lnTo>
                  <a:lnTo>
                    <a:pt x="39" y="17"/>
                  </a:lnTo>
                  <a:lnTo>
                    <a:pt x="39" y="17"/>
                  </a:lnTo>
                  <a:lnTo>
                    <a:pt x="39" y="17"/>
                  </a:lnTo>
                  <a:lnTo>
                    <a:pt x="39" y="17"/>
                  </a:lnTo>
                  <a:close/>
                  <a:moveTo>
                    <a:pt x="18" y="9"/>
                  </a:moveTo>
                  <a:lnTo>
                    <a:pt x="18" y="9"/>
                  </a:lnTo>
                  <a:lnTo>
                    <a:pt x="18" y="9"/>
                  </a:lnTo>
                  <a:lnTo>
                    <a:pt x="18" y="9"/>
                  </a:lnTo>
                  <a:lnTo>
                    <a:pt x="18" y="9"/>
                  </a:lnTo>
                  <a:lnTo>
                    <a:pt x="20" y="9"/>
                  </a:lnTo>
                  <a:lnTo>
                    <a:pt x="20" y="9"/>
                  </a:lnTo>
                  <a:lnTo>
                    <a:pt x="20" y="9"/>
                  </a:lnTo>
                  <a:lnTo>
                    <a:pt x="21" y="11"/>
                  </a:lnTo>
                  <a:lnTo>
                    <a:pt x="21" y="11"/>
                  </a:lnTo>
                  <a:lnTo>
                    <a:pt x="21" y="11"/>
                  </a:lnTo>
                  <a:lnTo>
                    <a:pt x="21" y="11"/>
                  </a:lnTo>
                  <a:lnTo>
                    <a:pt x="21" y="11"/>
                  </a:lnTo>
                  <a:lnTo>
                    <a:pt x="20" y="11"/>
                  </a:lnTo>
                  <a:lnTo>
                    <a:pt x="18" y="11"/>
                  </a:lnTo>
                  <a:lnTo>
                    <a:pt x="18" y="9"/>
                  </a:lnTo>
                  <a:lnTo>
                    <a:pt x="18" y="11"/>
                  </a:lnTo>
                  <a:lnTo>
                    <a:pt x="18" y="11"/>
                  </a:lnTo>
                  <a:lnTo>
                    <a:pt x="16" y="11"/>
                  </a:lnTo>
                  <a:lnTo>
                    <a:pt x="16" y="13"/>
                  </a:lnTo>
                  <a:lnTo>
                    <a:pt x="16" y="11"/>
                  </a:lnTo>
                  <a:lnTo>
                    <a:pt x="16" y="11"/>
                  </a:lnTo>
                  <a:lnTo>
                    <a:pt x="16" y="11"/>
                  </a:lnTo>
                  <a:lnTo>
                    <a:pt x="16" y="11"/>
                  </a:lnTo>
                  <a:lnTo>
                    <a:pt x="16" y="11"/>
                  </a:lnTo>
                  <a:lnTo>
                    <a:pt x="16" y="11"/>
                  </a:lnTo>
                  <a:lnTo>
                    <a:pt x="16" y="11"/>
                  </a:lnTo>
                  <a:lnTo>
                    <a:pt x="16" y="11"/>
                  </a:lnTo>
                  <a:lnTo>
                    <a:pt x="16" y="11"/>
                  </a:lnTo>
                  <a:lnTo>
                    <a:pt x="16" y="11"/>
                  </a:lnTo>
                  <a:lnTo>
                    <a:pt x="16" y="9"/>
                  </a:lnTo>
                  <a:lnTo>
                    <a:pt x="14" y="9"/>
                  </a:lnTo>
                  <a:lnTo>
                    <a:pt x="14" y="9"/>
                  </a:lnTo>
                  <a:lnTo>
                    <a:pt x="14" y="9"/>
                  </a:lnTo>
                  <a:lnTo>
                    <a:pt x="16" y="9"/>
                  </a:lnTo>
                  <a:lnTo>
                    <a:pt x="16" y="9"/>
                  </a:lnTo>
                  <a:lnTo>
                    <a:pt x="16" y="9"/>
                  </a:lnTo>
                  <a:lnTo>
                    <a:pt x="16" y="9"/>
                  </a:lnTo>
                  <a:lnTo>
                    <a:pt x="16" y="9"/>
                  </a:lnTo>
                  <a:lnTo>
                    <a:pt x="18" y="9"/>
                  </a:lnTo>
                  <a:close/>
                  <a:moveTo>
                    <a:pt x="39" y="9"/>
                  </a:moveTo>
                  <a:lnTo>
                    <a:pt x="39" y="9"/>
                  </a:lnTo>
                  <a:lnTo>
                    <a:pt x="39" y="9"/>
                  </a:lnTo>
                  <a:lnTo>
                    <a:pt x="39" y="9"/>
                  </a:lnTo>
                  <a:lnTo>
                    <a:pt x="39" y="9"/>
                  </a:lnTo>
                  <a:lnTo>
                    <a:pt x="39" y="9"/>
                  </a:lnTo>
                  <a:lnTo>
                    <a:pt x="39" y="9"/>
                  </a:lnTo>
                  <a:lnTo>
                    <a:pt x="39" y="9"/>
                  </a:lnTo>
                  <a:lnTo>
                    <a:pt x="39" y="9"/>
                  </a:lnTo>
                  <a:lnTo>
                    <a:pt x="39" y="9"/>
                  </a:lnTo>
                  <a:lnTo>
                    <a:pt x="39" y="9"/>
                  </a:lnTo>
                  <a:lnTo>
                    <a:pt x="39" y="9"/>
                  </a:lnTo>
                  <a:lnTo>
                    <a:pt x="39" y="9"/>
                  </a:lnTo>
                  <a:lnTo>
                    <a:pt x="39" y="9"/>
                  </a:lnTo>
                  <a:lnTo>
                    <a:pt x="39" y="9"/>
                  </a:lnTo>
                  <a:lnTo>
                    <a:pt x="39" y="11"/>
                  </a:lnTo>
                  <a:lnTo>
                    <a:pt x="39" y="11"/>
                  </a:lnTo>
                  <a:lnTo>
                    <a:pt x="39" y="9"/>
                  </a:lnTo>
                  <a:lnTo>
                    <a:pt x="39" y="9"/>
                  </a:lnTo>
                  <a:lnTo>
                    <a:pt x="37" y="9"/>
                  </a:lnTo>
                  <a:lnTo>
                    <a:pt x="37" y="9"/>
                  </a:lnTo>
                  <a:lnTo>
                    <a:pt x="37" y="7"/>
                  </a:lnTo>
                  <a:lnTo>
                    <a:pt x="37" y="7"/>
                  </a:lnTo>
                  <a:lnTo>
                    <a:pt x="37" y="7"/>
                  </a:lnTo>
                  <a:lnTo>
                    <a:pt x="37" y="7"/>
                  </a:lnTo>
                  <a:lnTo>
                    <a:pt x="37" y="7"/>
                  </a:lnTo>
                  <a:lnTo>
                    <a:pt x="37" y="7"/>
                  </a:lnTo>
                  <a:lnTo>
                    <a:pt x="37" y="7"/>
                  </a:lnTo>
                  <a:lnTo>
                    <a:pt x="37" y="7"/>
                  </a:lnTo>
                  <a:lnTo>
                    <a:pt x="37" y="5"/>
                  </a:lnTo>
                  <a:lnTo>
                    <a:pt x="39" y="5"/>
                  </a:lnTo>
                  <a:lnTo>
                    <a:pt x="39" y="5"/>
                  </a:lnTo>
                  <a:lnTo>
                    <a:pt x="39" y="5"/>
                  </a:lnTo>
                  <a:lnTo>
                    <a:pt x="39" y="7"/>
                  </a:lnTo>
                  <a:lnTo>
                    <a:pt x="39" y="7"/>
                  </a:lnTo>
                  <a:lnTo>
                    <a:pt x="39" y="7"/>
                  </a:lnTo>
                  <a:lnTo>
                    <a:pt x="39" y="7"/>
                  </a:lnTo>
                  <a:lnTo>
                    <a:pt x="39" y="7"/>
                  </a:lnTo>
                  <a:lnTo>
                    <a:pt x="39" y="7"/>
                  </a:lnTo>
                  <a:lnTo>
                    <a:pt x="39" y="7"/>
                  </a:lnTo>
                  <a:lnTo>
                    <a:pt x="39" y="7"/>
                  </a:lnTo>
                  <a:lnTo>
                    <a:pt x="39" y="7"/>
                  </a:lnTo>
                  <a:lnTo>
                    <a:pt x="39" y="9"/>
                  </a:lnTo>
                  <a:close/>
                  <a:moveTo>
                    <a:pt x="6" y="5"/>
                  </a:moveTo>
                  <a:lnTo>
                    <a:pt x="6" y="5"/>
                  </a:lnTo>
                  <a:lnTo>
                    <a:pt x="6" y="5"/>
                  </a:lnTo>
                  <a:lnTo>
                    <a:pt x="6" y="5"/>
                  </a:lnTo>
                  <a:lnTo>
                    <a:pt x="6" y="5"/>
                  </a:lnTo>
                  <a:lnTo>
                    <a:pt x="6" y="5"/>
                  </a:lnTo>
                  <a:lnTo>
                    <a:pt x="6" y="5"/>
                  </a:lnTo>
                  <a:lnTo>
                    <a:pt x="8" y="5"/>
                  </a:lnTo>
                  <a:lnTo>
                    <a:pt x="8" y="5"/>
                  </a:lnTo>
                  <a:lnTo>
                    <a:pt x="8" y="5"/>
                  </a:lnTo>
                  <a:lnTo>
                    <a:pt x="8" y="5"/>
                  </a:lnTo>
                  <a:lnTo>
                    <a:pt x="8" y="7"/>
                  </a:lnTo>
                  <a:lnTo>
                    <a:pt x="8" y="7"/>
                  </a:lnTo>
                  <a:lnTo>
                    <a:pt x="6" y="7"/>
                  </a:lnTo>
                  <a:lnTo>
                    <a:pt x="6" y="7"/>
                  </a:lnTo>
                  <a:lnTo>
                    <a:pt x="6" y="7"/>
                  </a:lnTo>
                  <a:lnTo>
                    <a:pt x="6" y="7"/>
                  </a:lnTo>
                  <a:lnTo>
                    <a:pt x="6" y="7"/>
                  </a:lnTo>
                  <a:lnTo>
                    <a:pt x="6" y="7"/>
                  </a:lnTo>
                  <a:lnTo>
                    <a:pt x="6" y="7"/>
                  </a:lnTo>
                  <a:lnTo>
                    <a:pt x="4" y="7"/>
                  </a:lnTo>
                  <a:lnTo>
                    <a:pt x="4" y="7"/>
                  </a:lnTo>
                  <a:lnTo>
                    <a:pt x="4" y="7"/>
                  </a:lnTo>
                  <a:lnTo>
                    <a:pt x="4" y="5"/>
                  </a:lnTo>
                  <a:lnTo>
                    <a:pt x="4" y="7"/>
                  </a:lnTo>
                  <a:lnTo>
                    <a:pt x="4" y="5"/>
                  </a:lnTo>
                  <a:lnTo>
                    <a:pt x="4" y="5"/>
                  </a:lnTo>
                  <a:lnTo>
                    <a:pt x="4" y="5"/>
                  </a:lnTo>
                  <a:lnTo>
                    <a:pt x="4" y="5"/>
                  </a:lnTo>
                  <a:lnTo>
                    <a:pt x="6" y="5"/>
                  </a:lnTo>
                  <a:lnTo>
                    <a:pt x="6" y="5"/>
                  </a:lnTo>
                  <a:lnTo>
                    <a:pt x="6" y="5"/>
                  </a:lnTo>
                  <a:lnTo>
                    <a:pt x="6" y="5"/>
                  </a:lnTo>
                  <a:lnTo>
                    <a:pt x="6" y="5"/>
                  </a:lnTo>
                  <a:lnTo>
                    <a:pt x="6" y="5"/>
                  </a:lnTo>
                  <a:lnTo>
                    <a:pt x="6" y="5"/>
                  </a:lnTo>
                  <a:lnTo>
                    <a:pt x="6" y="5"/>
                  </a:lnTo>
                  <a:lnTo>
                    <a:pt x="6" y="5"/>
                  </a:lnTo>
                  <a:lnTo>
                    <a:pt x="6" y="5"/>
                  </a:lnTo>
                  <a:close/>
                  <a:moveTo>
                    <a:pt x="4" y="0"/>
                  </a:moveTo>
                  <a:lnTo>
                    <a:pt x="4" y="0"/>
                  </a:lnTo>
                  <a:lnTo>
                    <a:pt x="4" y="0"/>
                  </a:lnTo>
                  <a:lnTo>
                    <a:pt x="4" y="0"/>
                  </a:lnTo>
                  <a:lnTo>
                    <a:pt x="4" y="2"/>
                  </a:lnTo>
                  <a:lnTo>
                    <a:pt x="4" y="2"/>
                  </a:lnTo>
                  <a:lnTo>
                    <a:pt x="4" y="2"/>
                  </a:lnTo>
                  <a:lnTo>
                    <a:pt x="4" y="2"/>
                  </a:lnTo>
                  <a:lnTo>
                    <a:pt x="6" y="2"/>
                  </a:lnTo>
                  <a:lnTo>
                    <a:pt x="6" y="2"/>
                  </a:lnTo>
                  <a:lnTo>
                    <a:pt x="6" y="2"/>
                  </a:lnTo>
                  <a:lnTo>
                    <a:pt x="6" y="2"/>
                  </a:lnTo>
                  <a:lnTo>
                    <a:pt x="6" y="2"/>
                  </a:lnTo>
                  <a:lnTo>
                    <a:pt x="6" y="2"/>
                  </a:lnTo>
                  <a:lnTo>
                    <a:pt x="6" y="2"/>
                  </a:lnTo>
                  <a:lnTo>
                    <a:pt x="6" y="4"/>
                  </a:lnTo>
                  <a:lnTo>
                    <a:pt x="6" y="4"/>
                  </a:lnTo>
                  <a:lnTo>
                    <a:pt x="4" y="4"/>
                  </a:lnTo>
                  <a:lnTo>
                    <a:pt x="4" y="4"/>
                  </a:lnTo>
                  <a:lnTo>
                    <a:pt x="4" y="4"/>
                  </a:lnTo>
                  <a:lnTo>
                    <a:pt x="4" y="4"/>
                  </a:lnTo>
                  <a:lnTo>
                    <a:pt x="4" y="4"/>
                  </a:lnTo>
                  <a:lnTo>
                    <a:pt x="2" y="4"/>
                  </a:lnTo>
                  <a:lnTo>
                    <a:pt x="2" y="5"/>
                  </a:lnTo>
                  <a:lnTo>
                    <a:pt x="2" y="5"/>
                  </a:lnTo>
                  <a:lnTo>
                    <a:pt x="2" y="5"/>
                  </a:lnTo>
                  <a:lnTo>
                    <a:pt x="0" y="5"/>
                  </a:lnTo>
                  <a:lnTo>
                    <a:pt x="0" y="5"/>
                  </a:lnTo>
                  <a:lnTo>
                    <a:pt x="0" y="5"/>
                  </a:lnTo>
                  <a:lnTo>
                    <a:pt x="0" y="5"/>
                  </a:lnTo>
                  <a:lnTo>
                    <a:pt x="0" y="5"/>
                  </a:lnTo>
                  <a:lnTo>
                    <a:pt x="0" y="5"/>
                  </a:lnTo>
                  <a:lnTo>
                    <a:pt x="0" y="4"/>
                  </a:lnTo>
                  <a:lnTo>
                    <a:pt x="0" y="4"/>
                  </a:lnTo>
                  <a:lnTo>
                    <a:pt x="0" y="4"/>
                  </a:lnTo>
                  <a:lnTo>
                    <a:pt x="0" y="4"/>
                  </a:lnTo>
                  <a:lnTo>
                    <a:pt x="0" y="4"/>
                  </a:lnTo>
                  <a:lnTo>
                    <a:pt x="0" y="4"/>
                  </a:lnTo>
                  <a:lnTo>
                    <a:pt x="0" y="2"/>
                  </a:lnTo>
                  <a:lnTo>
                    <a:pt x="0" y="2"/>
                  </a:lnTo>
                  <a:lnTo>
                    <a:pt x="0" y="2"/>
                  </a:lnTo>
                  <a:lnTo>
                    <a:pt x="0" y="2"/>
                  </a:lnTo>
                  <a:lnTo>
                    <a:pt x="0" y="2"/>
                  </a:lnTo>
                  <a:lnTo>
                    <a:pt x="0" y="2"/>
                  </a:lnTo>
                  <a:lnTo>
                    <a:pt x="0" y="2"/>
                  </a:lnTo>
                  <a:lnTo>
                    <a:pt x="2" y="2"/>
                  </a:lnTo>
                  <a:lnTo>
                    <a:pt x="2" y="2"/>
                  </a:lnTo>
                  <a:lnTo>
                    <a:pt x="2" y="2"/>
                  </a:lnTo>
                  <a:lnTo>
                    <a:pt x="2" y="2"/>
                  </a:lnTo>
                  <a:lnTo>
                    <a:pt x="4" y="0"/>
                  </a:lnTo>
                  <a:lnTo>
                    <a:pt x="4" y="0"/>
                  </a:lnTo>
                  <a:lnTo>
                    <a:pt x="4"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58"/>
            <p:cNvSpPr>
              <a:spLocks noEditPoints="1"/>
            </p:cNvSpPr>
            <p:nvPr/>
          </p:nvSpPr>
          <p:spPr bwMode="auto">
            <a:xfrm>
              <a:off x="2859088" y="4548188"/>
              <a:ext cx="85725" cy="79375"/>
            </a:xfrm>
            <a:custGeom>
              <a:avLst/>
              <a:gdLst>
                <a:gd name="T0" fmla="*/ 12 w 54"/>
                <a:gd name="T1" fmla="*/ 18 h 50"/>
                <a:gd name="T2" fmla="*/ 16 w 54"/>
                <a:gd name="T3" fmla="*/ 4 h 50"/>
                <a:gd name="T4" fmla="*/ 22 w 54"/>
                <a:gd name="T5" fmla="*/ 2 h 50"/>
                <a:gd name="T6" fmla="*/ 25 w 54"/>
                <a:gd name="T7" fmla="*/ 2 h 50"/>
                <a:gd name="T8" fmla="*/ 27 w 54"/>
                <a:gd name="T9" fmla="*/ 6 h 50"/>
                <a:gd name="T10" fmla="*/ 31 w 54"/>
                <a:gd name="T11" fmla="*/ 8 h 50"/>
                <a:gd name="T12" fmla="*/ 35 w 54"/>
                <a:gd name="T13" fmla="*/ 6 h 50"/>
                <a:gd name="T14" fmla="*/ 37 w 54"/>
                <a:gd name="T15" fmla="*/ 4 h 50"/>
                <a:gd name="T16" fmla="*/ 37 w 54"/>
                <a:gd name="T17" fmla="*/ 6 h 50"/>
                <a:gd name="T18" fmla="*/ 39 w 54"/>
                <a:gd name="T19" fmla="*/ 8 h 50"/>
                <a:gd name="T20" fmla="*/ 43 w 54"/>
                <a:gd name="T21" fmla="*/ 18 h 50"/>
                <a:gd name="T22" fmla="*/ 47 w 54"/>
                <a:gd name="T23" fmla="*/ 20 h 50"/>
                <a:gd name="T24" fmla="*/ 48 w 54"/>
                <a:gd name="T25" fmla="*/ 24 h 50"/>
                <a:gd name="T26" fmla="*/ 52 w 54"/>
                <a:gd name="T27" fmla="*/ 25 h 50"/>
                <a:gd name="T28" fmla="*/ 52 w 54"/>
                <a:gd name="T29" fmla="*/ 27 h 50"/>
                <a:gd name="T30" fmla="*/ 48 w 54"/>
                <a:gd name="T31" fmla="*/ 25 h 50"/>
                <a:gd name="T32" fmla="*/ 47 w 54"/>
                <a:gd name="T33" fmla="*/ 29 h 50"/>
                <a:gd name="T34" fmla="*/ 48 w 54"/>
                <a:gd name="T35" fmla="*/ 35 h 50"/>
                <a:gd name="T36" fmla="*/ 48 w 54"/>
                <a:gd name="T37" fmla="*/ 37 h 50"/>
                <a:gd name="T38" fmla="*/ 48 w 54"/>
                <a:gd name="T39" fmla="*/ 43 h 50"/>
                <a:gd name="T40" fmla="*/ 47 w 54"/>
                <a:gd name="T41" fmla="*/ 47 h 50"/>
                <a:gd name="T42" fmla="*/ 47 w 54"/>
                <a:gd name="T43" fmla="*/ 48 h 50"/>
                <a:gd name="T44" fmla="*/ 45 w 54"/>
                <a:gd name="T45" fmla="*/ 45 h 50"/>
                <a:gd name="T46" fmla="*/ 45 w 54"/>
                <a:gd name="T47" fmla="*/ 41 h 50"/>
                <a:gd name="T48" fmla="*/ 43 w 54"/>
                <a:gd name="T49" fmla="*/ 41 h 50"/>
                <a:gd name="T50" fmla="*/ 39 w 54"/>
                <a:gd name="T51" fmla="*/ 41 h 50"/>
                <a:gd name="T52" fmla="*/ 43 w 54"/>
                <a:gd name="T53" fmla="*/ 45 h 50"/>
                <a:gd name="T54" fmla="*/ 37 w 54"/>
                <a:gd name="T55" fmla="*/ 45 h 50"/>
                <a:gd name="T56" fmla="*/ 35 w 54"/>
                <a:gd name="T57" fmla="*/ 41 h 50"/>
                <a:gd name="T58" fmla="*/ 37 w 54"/>
                <a:gd name="T59" fmla="*/ 37 h 50"/>
                <a:gd name="T60" fmla="*/ 33 w 54"/>
                <a:gd name="T61" fmla="*/ 31 h 50"/>
                <a:gd name="T62" fmla="*/ 29 w 54"/>
                <a:gd name="T63" fmla="*/ 29 h 50"/>
                <a:gd name="T64" fmla="*/ 25 w 54"/>
                <a:gd name="T65" fmla="*/ 27 h 50"/>
                <a:gd name="T66" fmla="*/ 22 w 54"/>
                <a:gd name="T67" fmla="*/ 25 h 50"/>
                <a:gd name="T68" fmla="*/ 20 w 54"/>
                <a:gd name="T69" fmla="*/ 25 h 50"/>
                <a:gd name="T70" fmla="*/ 20 w 54"/>
                <a:gd name="T71" fmla="*/ 20 h 50"/>
                <a:gd name="T72" fmla="*/ 16 w 54"/>
                <a:gd name="T73" fmla="*/ 18 h 50"/>
                <a:gd name="T74" fmla="*/ 12 w 54"/>
                <a:gd name="T75" fmla="*/ 16 h 50"/>
                <a:gd name="T76" fmla="*/ 10 w 54"/>
                <a:gd name="T77" fmla="*/ 16 h 50"/>
                <a:gd name="T78" fmla="*/ 10 w 54"/>
                <a:gd name="T79" fmla="*/ 18 h 50"/>
                <a:gd name="T80" fmla="*/ 12 w 54"/>
                <a:gd name="T81" fmla="*/ 18 h 50"/>
                <a:gd name="T82" fmla="*/ 16 w 54"/>
                <a:gd name="T83" fmla="*/ 20 h 50"/>
                <a:gd name="T84" fmla="*/ 16 w 54"/>
                <a:gd name="T85" fmla="*/ 22 h 50"/>
                <a:gd name="T86" fmla="*/ 14 w 54"/>
                <a:gd name="T87" fmla="*/ 25 h 50"/>
                <a:gd name="T88" fmla="*/ 10 w 54"/>
                <a:gd name="T89" fmla="*/ 24 h 50"/>
                <a:gd name="T90" fmla="*/ 6 w 54"/>
                <a:gd name="T91" fmla="*/ 22 h 50"/>
                <a:gd name="T92" fmla="*/ 2 w 54"/>
                <a:gd name="T93" fmla="*/ 18 h 50"/>
                <a:gd name="T94" fmla="*/ 0 w 54"/>
                <a:gd name="T95" fmla="*/ 12 h 50"/>
                <a:gd name="T96" fmla="*/ 4 w 54"/>
                <a:gd name="T97" fmla="*/ 10 h 50"/>
                <a:gd name="T98" fmla="*/ 4 w 54"/>
                <a:gd name="T99" fmla="*/ 8 h 50"/>
                <a:gd name="T100" fmla="*/ 0 w 54"/>
                <a:gd name="T101" fmla="*/ 4 h 50"/>
                <a:gd name="T102" fmla="*/ 2 w 54"/>
                <a:gd name="T103" fmla="*/ 4 h 50"/>
                <a:gd name="T104" fmla="*/ 2 w 54"/>
                <a:gd name="T105" fmla="*/ 2 h 50"/>
                <a:gd name="T106" fmla="*/ 6 w 54"/>
                <a:gd name="T107"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4" h="50">
                  <a:moveTo>
                    <a:pt x="12" y="18"/>
                  </a:moveTo>
                  <a:lnTo>
                    <a:pt x="14" y="18"/>
                  </a:lnTo>
                  <a:lnTo>
                    <a:pt x="12" y="18"/>
                  </a:lnTo>
                  <a:close/>
                  <a:moveTo>
                    <a:pt x="10" y="2"/>
                  </a:moveTo>
                  <a:lnTo>
                    <a:pt x="14" y="2"/>
                  </a:lnTo>
                  <a:lnTo>
                    <a:pt x="16" y="4"/>
                  </a:lnTo>
                  <a:lnTo>
                    <a:pt x="18" y="2"/>
                  </a:lnTo>
                  <a:lnTo>
                    <a:pt x="20" y="2"/>
                  </a:lnTo>
                  <a:lnTo>
                    <a:pt x="22" y="2"/>
                  </a:lnTo>
                  <a:lnTo>
                    <a:pt x="24" y="2"/>
                  </a:lnTo>
                  <a:lnTo>
                    <a:pt x="24" y="4"/>
                  </a:lnTo>
                  <a:lnTo>
                    <a:pt x="25" y="2"/>
                  </a:lnTo>
                  <a:lnTo>
                    <a:pt x="25" y="4"/>
                  </a:lnTo>
                  <a:lnTo>
                    <a:pt x="27" y="4"/>
                  </a:lnTo>
                  <a:lnTo>
                    <a:pt x="27" y="6"/>
                  </a:lnTo>
                  <a:lnTo>
                    <a:pt x="29" y="6"/>
                  </a:lnTo>
                  <a:lnTo>
                    <a:pt x="31" y="6"/>
                  </a:lnTo>
                  <a:lnTo>
                    <a:pt x="31" y="8"/>
                  </a:lnTo>
                  <a:lnTo>
                    <a:pt x="33" y="8"/>
                  </a:lnTo>
                  <a:lnTo>
                    <a:pt x="33" y="6"/>
                  </a:lnTo>
                  <a:lnTo>
                    <a:pt x="35" y="6"/>
                  </a:lnTo>
                  <a:lnTo>
                    <a:pt x="37" y="6"/>
                  </a:lnTo>
                  <a:lnTo>
                    <a:pt x="35" y="4"/>
                  </a:lnTo>
                  <a:lnTo>
                    <a:pt x="37" y="4"/>
                  </a:lnTo>
                  <a:lnTo>
                    <a:pt x="37" y="6"/>
                  </a:lnTo>
                  <a:lnTo>
                    <a:pt x="37" y="8"/>
                  </a:lnTo>
                  <a:lnTo>
                    <a:pt x="37" y="6"/>
                  </a:lnTo>
                  <a:lnTo>
                    <a:pt x="37" y="8"/>
                  </a:lnTo>
                  <a:lnTo>
                    <a:pt x="37" y="6"/>
                  </a:lnTo>
                  <a:lnTo>
                    <a:pt x="39" y="8"/>
                  </a:lnTo>
                  <a:lnTo>
                    <a:pt x="39" y="12"/>
                  </a:lnTo>
                  <a:lnTo>
                    <a:pt x="41" y="14"/>
                  </a:lnTo>
                  <a:lnTo>
                    <a:pt x="43" y="18"/>
                  </a:lnTo>
                  <a:lnTo>
                    <a:pt x="45" y="18"/>
                  </a:lnTo>
                  <a:lnTo>
                    <a:pt x="45" y="20"/>
                  </a:lnTo>
                  <a:lnTo>
                    <a:pt x="47" y="20"/>
                  </a:lnTo>
                  <a:lnTo>
                    <a:pt x="47" y="22"/>
                  </a:lnTo>
                  <a:lnTo>
                    <a:pt x="48" y="22"/>
                  </a:lnTo>
                  <a:lnTo>
                    <a:pt x="48" y="24"/>
                  </a:lnTo>
                  <a:lnTo>
                    <a:pt x="50" y="24"/>
                  </a:lnTo>
                  <a:lnTo>
                    <a:pt x="50" y="25"/>
                  </a:lnTo>
                  <a:lnTo>
                    <a:pt x="52" y="25"/>
                  </a:lnTo>
                  <a:lnTo>
                    <a:pt x="54" y="25"/>
                  </a:lnTo>
                  <a:lnTo>
                    <a:pt x="54" y="27"/>
                  </a:lnTo>
                  <a:lnTo>
                    <a:pt x="52" y="27"/>
                  </a:lnTo>
                  <a:lnTo>
                    <a:pt x="50" y="27"/>
                  </a:lnTo>
                  <a:lnTo>
                    <a:pt x="50" y="25"/>
                  </a:lnTo>
                  <a:lnTo>
                    <a:pt x="48" y="25"/>
                  </a:lnTo>
                  <a:lnTo>
                    <a:pt x="48" y="27"/>
                  </a:lnTo>
                  <a:lnTo>
                    <a:pt x="47" y="27"/>
                  </a:lnTo>
                  <a:lnTo>
                    <a:pt x="47" y="29"/>
                  </a:lnTo>
                  <a:lnTo>
                    <a:pt x="47" y="31"/>
                  </a:lnTo>
                  <a:lnTo>
                    <a:pt x="47" y="35"/>
                  </a:lnTo>
                  <a:lnTo>
                    <a:pt x="48" y="35"/>
                  </a:lnTo>
                  <a:lnTo>
                    <a:pt x="50" y="35"/>
                  </a:lnTo>
                  <a:lnTo>
                    <a:pt x="50" y="37"/>
                  </a:lnTo>
                  <a:lnTo>
                    <a:pt x="48" y="37"/>
                  </a:lnTo>
                  <a:lnTo>
                    <a:pt x="48" y="39"/>
                  </a:lnTo>
                  <a:lnTo>
                    <a:pt x="48" y="41"/>
                  </a:lnTo>
                  <a:lnTo>
                    <a:pt x="48" y="43"/>
                  </a:lnTo>
                  <a:lnTo>
                    <a:pt x="48" y="45"/>
                  </a:lnTo>
                  <a:lnTo>
                    <a:pt x="47" y="45"/>
                  </a:lnTo>
                  <a:lnTo>
                    <a:pt x="47" y="47"/>
                  </a:lnTo>
                  <a:lnTo>
                    <a:pt x="47" y="48"/>
                  </a:lnTo>
                  <a:lnTo>
                    <a:pt x="48" y="50"/>
                  </a:lnTo>
                  <a:lnTo>
                    <a:pt x="47" y="48"/>
                  </a:lnTo>
                  <a:lnTo>
                    <a:pt x="47" y="47"/>
                  </a:lnTo>
                  <a:lnTo>
                    <a:pt x="45" y="47"/>
                  </a:lnTo>
                  <a:lnTo>
                    <a:pt x="45" y="45"/>
                  </a:lnTo>
                  <a:lnTo>
                    <a:pt x="45" y="43"/>
                  </a:lnTo>
                  <a:lnTo>
                    <a:pt x="43" y="41"/>
                  </a:lnTo>
                  <a:lnTo>
                    <a:pt x="45" y="41"/>
                  </a:lnTo>
                  <a:lnTo>
                    <a:pt x="45" y="43"/>
                  </a:lnTo>
                  <a:lnTo>
                    <a:pt x="45" y="41"/>
                  </a:lnTo>
                  <a:lnTo>
                    <a:pt x="43" y="41"/>
                  </a:lnTo>
                  <a:lnTo>
                    <a:pt x="41" y="41"/>
                  </a:lnTo>
                  <a:lnTo>
                    <a:pt x="41" y="39"/>
                  </a:lnTo>
                  <a:lnTo>
                    <a:pt x="39" y="41"/>
                  </a:lnTo>
                  <a:lnTo>
                    <a:pt x="41" y="43"/>
                  </a:lnTo>
                  <a:lnTo>
                    <a:pt x="43" y="43"/>
                  </a:lnTo>
                  <a:lnTo>
                    <a:pt x="43" y="45"/>
                  </a:lnTo>
                  <a:lnTo>
                    <a:pt x="41" y="45"/>
                  </a:lnTo>
                  <a:lnTo>
                    <a:pt x="39" y="45"/>
                  </a:lnTo>
                  <a:lnTo>
                    <a:pt x="37" y="45"/>
                  </a:lnTo>
                  <a:lnTo>
                    <a:pt x="37" y="43"/>
                  </a:lnTo>
                  <a:lnTo>
                    <a:pt x="35" y="43"/>
                  </a:lnTo>
                  <a:lnTo>
                    <a:pt x="35" y="41"/>
                  </a:lnTo>
                  <a:lnTo>
                    <a:pt x="37" y="41"/>
                  </a:lnTo>
                  <a:lnTo>
                    <a:pt x="37" y="39"/>
                  </a:lnTo>
                  <a:lnTo>
                    <a:pt x="37" y="37"/>
                  </a:lnTo>
                  <a:lnTo>
                    <a:pt x="37" y="35"/>
                  </a:lnTo>
                  <a:lnTo>
                    <a:pt x="35" y="33"/>
                  </a:lnTo>
                  <a:lnTo>
                    <a:pt x="33" y="31"/>
                  </a:lnTo>
                  <a:lnTo>
                    <a:pt x="31" y="31"/>
                  </a:lnTo>
                  <a:lnTo>
                    <a:pt x="31" y="29"/>
                  </a:lnTo>
                  <a:lnTo>
                    <a:pt x="29" y="29"/>
                  </a:lnTo>
                  <a:lnTo>
                    <a:pt x="27" y="29"/>
                  </a:lnTo>
                  <a:lnTo>
                    <a:pt x="27" y="27"/>
                  </a:lnTo>
                  <a:lnTo>
                    <a:pt x="25" y="27"/>
                  </a:lnTo>
                  <a:lnTo>
                    <a:pt x="24" y="27"/>
                  </a:lnTo>
                  <a:lnTo>
                    <a:pt x="22" y="27"/>
                  </a:lnTo>
                  <a:lnTo>
                    <a:pt x="22" y="25"/>
                  </a:lnTo>
                  <a:lnTo>
                    <a:pt x="22" y="27"/>
                  </a:lnTo>
                  <a:lnTo>
                    <a:pt x="22" y="25"/>
                  </a:lnTo>
                  <a:lnTo>
                    <a:pt x="20" y="25"/>
                  </a:lnTo>
                  <a:lnTo>
                    <a:pt x="20" y="24"/>
                  </a:lnTo>
                  <a:lnTo>
                    <a:pt x="20" y="22"/>
                  </a:lnTo>
                  <a:lnTo>
                    <a:pt x="20" y="20"/>
                  </a:lnTo>
                  <a:lnTo>
                    <a:pt x="18" y="20"/>
                  </a:lnTo>
                  <a:lnTo>
                    <a:pt x="16" y="20"/>
                  </a:lnTo>
                  <a:lnTo>
                    <a:pt x="16" y="18"/>
                  </a:lnTo>
                  <a:lnTo>
                    <a:pt x="14" y="18"/>
                  </a:lnTo>
                  <a:lnTo>
                    <a:pt x="14" y="16"/>
                  </a:lnTo>
                  <a:lnTo>
                    <a:pt x="12" y="16"/>
                  </a:lnTo>
                  <a:lnTo>
                    <a:pt x="10" y="16"/>
                  </a:lnTo>
                  <a:lnTo>
                    <a:pt x="12" y="16"/>
                  </a:lnTo>
                  <a:lnTo>
                    <a:pt x="10" y="16"/>
                  </a:lnTo>
                  <a:lnTo>
                    <a:pt x="10" y="14"/>
                  </a:lnTo>
                  <a:lnTo>
                    <a:pt x="10" y="16"/>
                  </a:lnTo>
                  <a:lnTo>
                    <a:pt x="10" y="18"/>
                  </a:lnTo>
                  <a:lnTo>
                    <a:pt x="12" y="18"/>
                  </a:lnTo>
                  <a:lnTo>
                    <a:pt x="10" y="18"/>
                  </a:lnTo>
                  <a:lnTo>
                    <a:pt x="12" y="18"/>
                  </a:lnTo>
                  <a:lnTo>
                    <a:pt x="12" y="20"/>
                  </a:lnTo>
                  <a:lnTo>
                    <a:pt x="14" y="20"/>
                  </a:lnTo>
                  <a:lnTo>
                    <a:pt x="16" y="20"/>
                  </a:lnTo>
                  <a:lnTo>
                    <a:pt x="16" y="22"/>
                  </a:lnTo>
                  <a:lnTo>
                    <a:pt x="18" y="22"/>
                  </a:lnTo>
                  <a:lnTo>
                    <a:pt x="16" y="22"/>
                  </a:lnTo>
                  <a:lnTo>
                    <a:pt x="16" y="24"/>
                  </a:lnTo>
                  <a:lnTo>
                    <a:pt x="14" y="24"/>
                  </a:lnTo>
                  <a:lnTo>
                    <a:pt x="14" y="25"/>
                  </a:lnTo>
                  <a:lnTo>
                    <a:pt x="12" y="25"/>
                  </a:lnTo>
                  <a:lnTo>
                    <a:pt x="12" y="24"/>
                  </a:lnTo>
                  <a:lnTo>
                    <a:pt x="10" y="24"/>
                  </a:lnTo>
                  <a:lnTo>
                    <a:pt x="10" y="22"/>
                  </a:lnTo>
                  <a:lnTo>
                    <a:pt x="8" y="22"/>
                  </a:lnTo>
                  <a:lnTo>
                    <a:pt x="6" y="22"/>
                  </a:lnTo>
                  <a:lnTo>
                    <a:pt x="4" y="22"/>
                  </a:lnTo>
                  <a:lnTo>
                    <a:pt x="4" y="20"/>
                  </a:lnTo>
                  <a:lnTo>
                    <a:pt x="2" y="18"/>
                  </a:lnTo>
                  <a:lnTo>
                    <a:pt x="0" y="16"/>
                  </a:lnTo>
                  <a:lnTo>
                    <a:pt x="0" y="14"/>
                  </a:lnTo>
                  <a:lnTo>
                    <a:pt x="0" y="12"/>
                  </a:lnTo>
                  <a:lnTo>
                    <a:pt x="2" y="12"/>
                  </a:lnTo>
                  <a:lnTo>
                    <a:pt x="2" y="10"/>
                  </a:lnTo>
                  <a:lnTo>
                    <a:pt x="4" y="10"/>
                  </a:lnTo>
                  <a:lnTo>
                    <a:pt x="4" y="8"/>
                  </a:lnTo>
                  <a:lnTo>
                    <a:pt x="4" y="10"/>
                  </a:lnTo>
                  <a:lnTo>
                    <a:pt x="4" y="8"/>
                  </a:lnTo>
                  <a:lnTo>
                    <a:pt x="4" y="6"/>
                  </a:lnTo>
                  <a:lnTo>
                    <a:pt x="2" y="6"/>
                  </a:lnTo>
                  <a:lnTo>
                    <a:pt x="0" y="4"/>
                  </a:lnTo>
                  <a:lnTo>
                    <a:pt x="2" y="4"/>
                  </a:lnTo>
                  <a:lnTo>
                    <a:pt x="4" y="4"/>
                  </a:lnTo>
                  <a:lnTo>
                    <a:pt x="2" y="4"/>
                  </a:lnTo>
                  <a:lnTo>
                    <a:pt x="4" y="4"/>
                  </a:lnTo>
                  <a:lnTo>
                    <a:pt x="4" y="2"/>
                  </a:lnTo>
                  <a:lnTo>
                    <a:pt x="2" y="2"/>
                  </a:lnTo>
                  <a:lnTo>
                    <a:pt x="4" y="2"/>
                  </a:lnTo>
                  <a:lnTo>
                    <a:pt x="4" y="0"/>
                  </a:lnTo>
                  <a:lnTo>
                    <a:pt x="6" y="0"/>
                  </a:lnTo>
                  <a:lnTo>
                    <a:pt x="8" y="0"/>
                  </a:lnTo>
                  <a:lnTo>
                    <a:pt x="10"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Rectangle 59"/>
            <p:cNvSpPr>
              <a:spLocks noChangeArrowheads="1"/>
            </p:cNvSpPr>
            <p:nvPr/>
          </p:nvSpPr>
          <p:spPr bwMode="auto">
            <a:xfrm>
              <a:off x="8928100" y="5375275"/>
              <a:ext cx="1588" cy="1588"/>
            </a:xfrm>
            <a:prstGeom prst="rect">
              <a:avLst/>
            </a:prstGeom>
            <a:grpFill/>
            <a:ln w="3175">
              <a:solidFill>
                <a:schemeClr val="bg1"/>
              </a:solid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60"/>
            <p:cNvSpPr>
              <a:spLocks noEditPoints="1"/>
            </p:cNvSpPr>
            <p:nvPr/>
          </p:nvSpPr>
          <p:spPr bwMode="auto">
            <a:xfrm>
              <a:off x="2884488" y="4229100"/>
              <a:ext cx="271463" cy="92075"/>
            </a:xfrm>
            <a:custGeom>
              <a:avLst/>
              <a:gdLst>
                <a:gd name="T0" fmla="*/ 104 w 171"/>
                <a:gd name="T1" fmla="*/ 42 h 58"/>
                <a:gd name="T2" fmla="*/ 96 w 171"/>
                <a:gd name="T3" fmla="*/ 42 h 58"/>
                <a:gd name="T4" fmla="*/ 92 w 171"/>
                <a:gd name="T5" fmla="*/ 38 h 58"/>
                <a:gd name="T6" fmla="*/ 46 w 171"/>
                <a:gd name="T7" fmla="*/ 29 h 58"/>
                <a:gd name="T8" fmla="*/ 54 w 171"/>
                <a:gd name="T9" fmla="*/ 27 h 58"/>
                <a:gd name="T10" fmla="*/ 38 w 171"/>
                <a:gd name="T11" fmla="*/ 29 h 58"/>
                <a:gd name="T12" fmla="*/ 31 w 171"/>
                <a:gd name="T13" fmla="*/ 29 h 58"/>
                <a:gd name="T14" fmla="*/ 54 w 171"/>
                <a:gd name="T15" fmla="*/ 19 h 58"/>
                <a:gd name="T16" fmla="*/ 115 w 171"/>
                <a:gd name="T17" fmla="*/ 23 h 58"/>
                <a:gd name="T18" fmla="*/ 113 w 171"/>
                <a:gd name="T19" fmla="*/ 15 h 58"/>
                <a:gd name="T20" fmla="*/ 111 w 171"/>
                <a:gd name="T21" fmla="*/ 15 h 58"/>
                <a:gd name="T22" fmla="*/ 107 w 171"/>
                <a:gd name="T23" fmla="*/ 15 h 58"/>
                <a:gd name="T24" fmla="*/ 102 w 171"/>
                <a:gd name="T25" fmla="*/ 13 h 58"/>
                <a:gd name="T26" fmla="*/ 38 w 171"/>
                <a:gd name="T27" fmla="*/ 11 h 58"/>
                <a:gd name="T28" fmla="*/ 88 w 171"/>
                <a:gd name="T29" fmla="*/ 10 h 58"/>
                <a:gd name="T30" fmla="*/ 84 w 171"/>
                <a:gd name="T31" fmla="*/ 6 h 58"/>
                <a:gd name="T32" fmla="*/ 73 w 171"/>
                <a:gd name="T33" fmla="*/ 4 h 58"/>
                <a:gd name="T34" fmla="*/ 75 w 171"/>
                <a:gd name="T35" fmla="*/ 2 h 58"/>
                <a:gd name="T36" fmla="*/ 65 w 171"/>
                <a:gd name="T37" fmla="*/ 0 h 58"/>
                <a:gd name="T38" fmla="*/ 63 w 171"/>
                <a:gd name="T39" fmla="*/ 4 h 58"/>
                <a:gd name="T40" fmla="*/ 75 w 171"/>
                <a:gd name="T41" fmla="*/ 4 h 58"/>
                <a:gd name="T42" fmla="*/ 82 w 171"/>
                <a:gd name="T43" fmla="*/ 8 h 58"/>
                <a:gd name="T44" fmla="*/ 94 w 171"/>
                <a:gd name="T45" fmla="*/ 13 h 58"/>
                <a:gd name="T46" fmla="*/ 105 w 171"/>
                <a:gd name="T47" fmla="*/ 19 h 58"/>
                <a:gd name="T48" fmla="*/ 115 w 171"/>
                <a:gd name="T49" fmla="*/ 25 h 58"/>
                <a:gd name="T50" fmla="*/ 119 w 171"/>
                <a:gd name="T51" fmla="*/ 25 h 58"/>
                <a:gd name="T52" fmla="*/ 121 w 171"/>
                <a:gd name="T53" fmla="*/ 27 h 58"/>
                <a:gd name="T54" fmla="*/ 128 w 171"/>
                <a:gd name="T55" fmla="*/ 31 h 58"/>
                <a:gd name="T56" fmla="*/ 134 w 171"/>
                <a:gd name="T57" fmla="*/ 34 h 58"/>
                <a:gd name="T58" fmla="*/ 148 w 171"/>
                <a:gd name="T59" fmla="*/ 36 h 58"/>
                <a:gd name="T60" fmla="*/ 146 w 171"/>
                <a:gd name="T61" fmla="*/ 42 h 58"/>
                <a:gd name="T62" fmla="*/ 152 w 171"/>
                <a:gd name="T63" fmla="*/ 44 h 58"/>
                <a:gd name="T64" fmla="*/ 165 w 171"/>
                <a:gd name="T65" fmla="*/ 48 h 58"/>
                <a:gd name="T66" fmla="*/ 163 w 171"/>
                <a:gd name="T67" fmla="*/ 54 h 58"/>
                <a:gd name="T68" fmla="*/ 157 w 171"/>
                <a:gd name="T69" fmla="*/ 56 h 58"/>
                <a:gd name="T70" fmla="*/ 146 w 171"/>
                <a:gd name="T71" fmla="*/ 56 h 58"/>
                <a:gd name="T72" fmla="*/ 127 w 171"/>
                <a:gd name="T73" fmla="*/ 58 h 58"/>
                <a:gd name="T74" fmla="*/ 119 w 171"/>
                <a:gd name="T75" fmla="*/ 54 h 58"/>
                <a:gd name="T76" fmla="*/ 121 w 171"/>
                <a:gd name="T77" fmla="*/ 44 h 58"/>
                <a:gd name="T78" fmla="*/ 109 w 171"/>
                <a:gd name="T79" fmla="*/ 42 h 58"/>
                <a:gd name="T80" fmla="*/ 102 w 171"/>
                <a:gd name="T81" fmla="*/ 34 h 58"/>
                <a:gd name="T82" fmla="*/ 96 w 171"/>
                <a:gd name="T83" fmla="*/ 29 h 58"/>
                <a:gd name="T84" fmla="*/ 80 w 171"/>
                <a:gd name="T85" fmla="*/ 25 h 58"/>
                <a:gd name="T86" fmla="*/ 73 w 171"/>
                <a:gd name="T87" fmla="*/ 19 h 58"/>
                <a:gd name="T88" fmla="*/ 67 w 171"/>
                <a:gd name="T89" fmla="*/ 21 h 58"/>
                <a:gd name="T90" fmla="*/ 56 w 171"/>
                <a:gd name="T91" fmla="*/ 19 h 58"/>
                <a:gd name="T92" fmla="*/ 48 w 171"/>
                <a:gd name="T93" fmla="*/ 13 h 58"/>
                <a:gd name="T94" fmla="*/ 38 w 171"/>
                <a:gd name="T95" fmla="*/ 10 h 58"/>
                <a:gd name="T96" fmla="*/ 25 w 171"/>
                <a:gd name="T97" fmla="*/ 17 h 58"/>
                <a:gd name="T98" fmla="*/ 15 w 171"/>
                <a:gd name="T99" fmla="*/ 21 h 58"/>
                <a:gd name="T100" fmla="*/ 6 w 171"/>
                <a:gd name="T101" fmla="*/ 23 h 58"/>
                <a:gd name="T102" fmla="*/ 9 w 171"/>
                <a:gd name="T103" fmla="*/ 19 h 58"/>
                <a:gd name="T104" fmla="*/ 13 w 171"/>
                <a:gd name="T105" fmla="*/ 11 h 58"/>
                <a:gd name="T106" fmla="*/ 23 w 171"/>
                <a:gd name="T107" fmla="*/ 6 h 58"/>
                <a:gd name="T108" fmla="*/ 32 w 171"/>
                <a:gd name="T109" fmla="*/ 4 h 58"/>
                <a:gd name="T110" fmla="*/ 46 w 171"/>
                <a:gd name="T111" fmla="*/ 2 h 58"/>
                <a:gd name="T112" fmla="*/ 59 w 171"/>
                <a:gd name="T113" fmla="*/ 0 h 58"/>
                <a:gd name="T114" fmla="*/ 63 w 171"/>
                <a:gd name="T115"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1" h="58">
                  <a:moveTo>
                    <a:pt x="104" y="46"/>
                  </a:moveTo>
                  <a:lnTo>
                    <a:pt x="105" y="46"/>
                  </a:lnTo>
                  <a:lnTo>
                    <a:pt x="104" y="46"/>
                  </a:lnTo>
                  <a:lnTo>
                    <a:pt x="104" y="44"/>
                  </a:lnTo>
                  <a:lnTo>
                    <a:pt x="104" y="46"/>
                  </a:lnTo>
                  <a:close/>
                  <a:moveTo>
                    <a:pt x="102" y="44"/>
                  </a:moveTo>
                  <a:lnTo>
                    <a:pt x="100" y="44"/>
                  </a:lnTo>
                  <a:lnTo>
                    <a:pt x="102" y="44"/>
                  </a:lnTo>
                  <a:close/>
                  <a:moveTo>
                    <a:pt x="102" y="42"/>
                  </a:moveTo>
                  <a:lnTo>
                    <a:pt x="104" y="42"/>
                  </a:lnTo>
                  <a:lnTo>
                    <a:pt x="104" y="44"/>
                  </a:lnTo>
                  <a:lnTo>
                    <a:pt x="102" y="44"/>
                  </a:lnTo>
                  <a:lnTo>
                    <a:pt x="102" y="42"/>
                  </a:lnTo>
                  <a:close/>
                  <a:moveTo>
                    <a:pt x="98" y="42"/>
                  </a:moveTo>
                  <a:lnTo>
                    <a:pt x="98" y="44"/>
                  </a:lnTo>
                  <a:lnTo>
                    <a:pt x="98" y="42"/>
                  </a:lnTo>
                  <a:close/>
                  <a:moveTo>
                    <a:pt x="150" y="42"/>
                  </a:moveTo>
                  <a:lnTo>
                    <a:pt x="148" y="42"/>
                  </a:lnTo>
                  <a:lnTo>
                    <a:pt x="150" y="42"/>
                  </a:lnTo>
                  <a:close/>
                  <a:moveTo>
                    <a:pt x="96" y="42"/>
                  </a:moveTo>
                  <a:lnTo>
                    <a:pt x="94" y="42"/>
                  </a:lnTo>
                  <a:lnTo>
                    <a:pt x="96" y="40"/>
                  </a:lnTo>
                  <a:lnTo>
                    <a:pt x="96" y="42"/>
                  </a:lnTo>
                  <a:close/>
                  <a:moveTo>
                    <a:pt x="94" y="40"/>
                  </a:moveTo>
                  <a:lnTo>
                    <a:pt x="92" y="40"/>
                  </a:lnTo>
                  <a:lnTo>
                    <a:pt x="94" y="40"/>
                  </a:lnTo>
                  <a:close/>
                  <a:moveTo>
                    <a:pt x="92" y="38"/>
                  </a:moveTo>
                  <a:lnTo>
                    <a:pt x="94" y="40"/>
                  </a:lnTo>
                  <a:lnTo>
                    <a:pt x="92" y="40"/>
                  </a:lnTo>
                  <a:lnTo>
                    <a:pt x="92" y="38"/>
                  </a:lnTo>
                  <a:lnTo>
                    <a:pt x="92" y="40"/>
                  </a:lnTo>
                  <a:lnTo>
                    <a:pt x="92" y="38"/>
                  </a:lnTo>
                  <a:lnTo>
                    <a:pt x="90" y="38"/>
                  </a:lnTo>
                  <a:lnTo>
                    <a:pt x="92" y="38"/>
                  </a:lnTo>
                  <a:close/>
                  <a:moveTo>
                    <a:pt x="88" y="36"/>
                  </a:moveTo>
                  <a:lnTo>
                    <a:pt x="90" y="36"/>
                  </a:lnTo>
                  <a:lnTo>
                    <a:pt x="88" y="36"/>
                  </a:lnTo>
                  <a:close/>
                  <a:moveTo>
                    <a:pt x="46" y="29"/>
                  </a:moveTo>
                  <a:lnTo>
                    <a:pt x="44" y="29"/>
                  </a:lnTo>
                  <a:lnTo>
                    <a:pt x="46" y="29"/>
                  </a:lnTo>
                  <a:lnTo>
                    <a:pt x="46" y="27"/>
                  </a:lnTo>
                  <a:lnTo>
                    <a:pt x="48" y="27"/>
                  </a:lnTo>
                  <a:lnTo>
                    <a:pt x="46" y="29"/>
                  </a:lnTo>
                  <a:close/>
                  <a:moveTo>
                    <a:pt x="48" y="27"/>
                  </a:moveTo>
                  <a:lnTo>
                    <a:pt x="50" y="27"/>
                  </a:lnTo>
                  <a:lnTo>
                    <a:pt x="48" y="27"/>
                  </a:lnTo>
                  <a:close/>
                  <a:moveTo>
                    <a:pt x="56" y="27"/>
                  </a:moveTo>
                  <a:lnTo>
                    <a:pt x="54" y="27"/>
                  </a:lnTo>
                  <a:lnTo>
                    <a:pt x="54" y="29"/>
                  </a:lnTo>
                  <a:lnTo>
                    <a:pt x="54" y="27"/>
                  </a:lnTo>
                  <a:lnTo>
                    <a:pt x="56" y="27"/>
                  </a:lnTo>
                  <a:lnTo>
                    <a:pt x="57" y="27"/>
                  </a:lnTo>
                  <a:lnTo>
                    <a:pt x="56" y="27"/>
                  </a:lnTo>
                  <a:close/>
                  <a:moveTo>
                    <a:pt x="32" y="23"/>
                  </a:moveTo>
                  <a:lnTo>
                    <a:pt x="34" y="23"/>
                  </a:lnTo>
                  <a:lnTo>
                    <a:pt x="36" y="23"/>
                  </a:lnTo>
                  <a:lnTo>
                    <a:pt x="36" y="25"/>
                  </a:lnTo>
                  <a:lnTo>
                    <a:pt x="36" y="27"/>
                  </a:lnTo>
                  <a:lnTo>
                    <a:pt x="38" y="27"/>
                  </a:lnTo>
                  <a:lnTo>
                    <a:pt x="38" y="29"/>
                  </a:lnTo>
                  <a:lnTo>
                    <a:pt x="36" y="29"/>
                  </a:lnTo>
                  <a:lnTo>
                    <a:pt x="34" y="31"/>
                  </a:lnTo>
                  <a:lnTo>
                    <a:pt x="32" y="31"/>
                  </a:lnTo>
                  <a:lnTo>
                    <a:pt x="31" y="31"/>
                  </a:lnTo>
                  <a:lnTo>
                    <a:pt x="29" y="31"/>
                  </a:lnTo>
                  <a:lnTo>
                    <a:pt x="29" y="29"/>
                  </a:lnTo>
                  <a:lnTo>
                    <a:pt x="27" y="27"/>
                  </a:lnTo>
                  <a:lnTo>
                    <a:pt x="29" y="27"/>
                  </a:lnTo>
                  <a:lnTo>
                    <a:pt x="29" y="29"/>
                  </a:lnTo>
                  <a:lnTo>
                    <a:pt x="31" y="29"/>
                  </a:lnTo>
                  <a:lnTo>
                    <a:pt x="31" y="27"/>
                  </a:lnTo>
                  <a:lnTo>
                    <a:pt x="29" y="25"/>
                  </a:lnTo>
                  <a:lnTo>
                    <a:pt x="29" y="23"/>
                  </a:lnTo>
                  <a:lnTo>
                    <a:pt x="31" y="23"/>
                  </a:lnTo>
                  <a:lnTo>
                    <a:pt x="32" y="23"/>
                  </a:lnTo>
                  <a:close/>
                  <a:moveTo>
                    <a:pt x="36" y="23"/>
                  </a:moveTo>
                  <a:lnTo>
                    <a:pt x="36" y="21"/>
                  </a:lnTo>
                  <a:lnTo>
                    <a:pt x="36" y="23"/>
                  </a:lnTo>
                  <a:close/>
                  <a:moveTo>
                    <a:pt x="54" y="21"/>
                  </a:moveTo>
                  <a:lnTo>
                    <a:pt x="54" y="19"/>
                  </a:lnTo>
                  <a:lnTo>
                    <a:pt x="54" y="21"/>
                  </a:lnTo>
                  <a:close/>
                  <a:moveTo>
                    <a:pt x="111" y="19"/>
                  </a:moveTo>
                  <a:lnTo>
                    <a:pt x="113" y="19"/>
                  </a:lnTo>
                  <a:lnTo>
                    <a:pt x="115" y="19"/>
                  </a:lnTo>
                  <a:lnTo>
                    <a:pt x="115" y="21"/>
                  </a:lnTo>
                  <a:lnTo>
                    <a:pt x="115" y="19"/>
                  </a:lnTo>
                  <a:lnTo>
                    <a:pt x="115" y="21"/>
                  </a:lnTo>
                  <a:lnTo>
                    <a:pt x="117" y="21"/>
                  </a:lnTo>
                  <a:lnTo>
                    <a:pt x="115" y="21"/>
                  </a:lnTo>
                  <a:lnTo>
                    <a:pt x="115" y="23"/>
                  </a:lnTo>
                  <a:lnTo>
                    <a:pt x="115" y="21"/>
                  </a:lnTo>
                  <a:lnTo>
                    <a:pt x="115" y="23"/>
                  </a:lnTo>
                  <a:lnTo>
                    <a:pt x="115" y="21"/>
                  </a:lnTo>
                  <a:lnTo>
                    <a:pt x="113" y="21"/>
                  </a:lnTo>
                  <a:lnTo>
                    <a:pt x="111" y="21"/>
                  </a:lnTo>
                  <a:lnTo>
                    <a:pt x="111" y="19"/>
                  </a:lnTo>
                  <a:close/>
                  <a:moveTo>
                    <a:pt x="113" y="17"/>
                  </a:moveTo>
                  <a:lnTo>
                    <a:pt x="113" y="15"/>
                  </a:lnTo>
                  <a:lnTo>
                    <a:pt x="111" y="15"/>
                  </a:lnTo>
                  <a:lnTo>
                    <a:pt x="113" y="15"/>
                  </a:lnTo>
                  <a:lnTo>
                    <a:pt x="113" y="17"/>
                  </a:lnTo>
                  <a:close/>
                  <a:moveTo>
                    <a:pt x="111" y="17"/>
                  </a:moveTo>
                  <a:lnTo>
                    <a:pt x="113" y="17"/>
                  </a:lnTo>
                  <a:lnTo>
                    <a:pt x="111" y="17"/>
                  </a:lnTo>
                  <a:lnTo>
                    <a:pt x="113" y="19"/>
                  </a:lnTo>
                  <a:lnTo>
                    <a:pt x="111" y="19"/>
                  </a:lnTo>
                  <a:lnTo>
                    <a:pt x="109" y="19"/>
                  </a:lnTo>
                  <a:lnTo>
                    <a:pt x="109" y="17"/>
                  </a:lnTo>
                  <a:lnTo>
                    <a:pt x="109" y="15"/>
                  </a:lnTo>
                  <a:lnTo>
                    <a:pt x="111" y="15"/>
                  </a:lnTo>
                  <a:lnTo>
                    <a:pt x="111" y="17"/>
                  </a:lnTo>
                  <a:lnTo>
                    <a:pt x="109" y="17"/>
                  </a:lnTo>
                  <a:lnTo>
                    <a:pt x="111" y="17"/>
                  </a:lnTo>
                  <a:close/>
                  <a:moveTo>
                    <a:pt x="107" y="13"/>
                  </a:moveTo>
                  <a:lnTo>
                    <a:pt x="109" y="15"/>
                  </a:lnTo>
                  <a:lnTo>
                    <a:pt x="109" y="17"/>
                  </a:lnTo>
                  <a:lnTo>
                    <a:pt x="109" y="15"/>
                  </a:lnTo>
                  <a:lnTo>
                    <a:pt x="107" y="15"/>
                  </a:lnTo>
                  <a:lnTo>
                    <a:pt x="105" y="15"/>
                  </a:lnTo>
                  <a:lnTo>
                    <a:pt x="107" y="15"/>
                  </a:lnTo>
                  <a:lnTo>
                    <a:pt x="105" y="13"/>
                  </a:lnTo>
                  <a:lnTo>
                    <a:pt x="105" y="15"/>
                  </a:lnTo>
                  <a:lnTo>
                    <a:pt x="105" y="13"/>
                  </a:lnTo>
                  <a:lnTo>
                    <a:pt x="107" y="13"/>
                  </a:lnTo>
                  <a:close/>
                  <a:moveTo>
                    <a:pt x="105" y="11"/>
                  </a:moveTo>
                  <a:lnTo>
                    <a:pt x="104" y="11"/>
                  </a:lnTo>
                  <a:lnTo>
                    <a:pt x="105" y="11"/>
                  </a:lnTo>
                  <a:lnTo>
                    <a:pt x="105" y="13"/>
                  </a:lnTo>
                  <a:lnTo>
                    <a:pt x="104" y="13"/>
                  </a:lnTo>
                  <a:lnTo>
                    <a:pt x="102" y="13"/>
                  </a:lnTo>
                  <a:lnTo>
                    <a:pt x="100" y="13"/>
                  </a:lnTo>
                  <a:lnTo>
                    <a:pt x="100" y="11"/>
                  </a:lnTo>
                  <a:lnTo>
                    <a:pt x="100" y="13"/>
                  </a:lnTo>
                  <a:lnTo>
                    <a:pt x="100" y="11"/>
                  </a:lnTo>
                  <a:lnTo>
                    <a:pt x="102" y="11"/>
                  </a:lnTo>
                  <a:lnTo>
                    <a:pt x="104" y="11"/>
                  </a:lnTo>
                  <a:lnTo>
                    <a:pt x="105" y="11"/>
                  </a:lnTo>
                  <a:close/>
                  <a:moveTo>
                    <a:pt x="38" y="11"/>
                  </a:moveTo>
                  <a:lnTo>
                    <a:pt x="38" y="10"/>
                  </a:lnTo>
                  <a:lnTo>
                    <a:pt x="38" y="11"/>
                  </a:lnTo>
                  <a:close/>
                  <a:moveTo>
                    <a:pt x="90" y="10"/>
                  </a:moveTo>
                  <a:lnTo>
                    <a:pt x="92" y="10"/>
                  </a:lnTo>
                  <a:lnTo>
                    <a:pt x="90" y="10"/>
                  </a:lnTo>
                  <a:close/>
                  <a:moveTo>
                    <a:pt x="94" y="10"/>
                  </a:moveTo>
                  <a:lnTo>
                    <a:pt x="92" y="10"/>
                  </a:lnTo>
                  <a:lnTo>
                    <a:pt x="94" y="10"/>
                  </a:lnTo>
                  <a:close/>
                  <a:moveTo>
                    <a:pt x="84" y="8"/>
                  </a:moveTo>
                  <a:lnTo>
                    <a:pt x="86" y="8"/>
                  </a:lnTo>
                  <a:lnTo>
                    <a:pt x="86" y="10"/>
                  </a:lnTo>
                  <a:lnTo>
                    <a:pt x="88" y="10"/>
                  </a:lnTo>
                  <a:lnTo>
                    <a:pt x="88" y="11"/>
                  </a:lnTo>
                  <a:lnTo>
                    <a:pt x="88" y="10"/>
                  </a:lnTo>
                  <a:lnTo>
                    <a:pt x="86" y="10"/>
                  </a:lnTo>
                  <a:lnTo>
                    <a:pt x="86" y="8"/>
                  </a:lnTo>
                  <a:lnTo>
                    <a:pt x="84" y="8"/>
                  </a:lnTo>
                  <a:close/>
                  <a:moveTo>
                    <a:pt x="84" y="6"/>
                  </a:moveTo>
                  <a:lnTo>
                    <a:pt x="84" y="8"/>
                  </a:lnTo>
                  <a:lnTo>
                    <a:pt x="82" y="8"/>
                  </a:lnTo>
                  <a:lnTo>
                    <a:pt x="82" y="6"/>
                  </a:lnTo>
                  <a:lnTo>
                    <a:pt x="84" y="6"/>
                  </a:lnTo>
                  <a:close/>
                  <a:moveTo>
                    <a:pt x="80" y="4"/>
                  </a:moveTo>
                  <a:lnTo>
                    <a:pt x="80" y="6"/>
                  </a:lnTo>
                  <a:lnTo>
                    <a:pt x="79" y="6"/>
                  </a:lnTo>
                  <a:lnTo>
                    <a:pt x="79" y="4"/>
                  </a:lnTo>
                  <a:lnTo>
                    <a:pt x="80" y="4"/>
                  </a:lnTo>
                  <a:close/>
                  <a:moveTo>
                    <a:pt x="80" y="6"/>
                  </a:moveTo>
                  <a:lnTo>
                    <a:pt x="80" y="4"/>
                  </a:lnTo>
                  <a:lnTo>
                    <a:pt x="80" y="6"/>
                  </a:lnTo>
                  <a:close/>
                  <a:moveTo>
                    <a:pt x="75" y="4"/>
                  </a:moveTo>
                  <a:lnTo>
                    <a:pt x="73" y="4"/>
                  </a:lnTo>
                  <a:lnTo>
                    <a:pt x="75" y="4"/>
                  </a:lnTo>
                  <a:close/>
                  <a:moveTo>
                    <a:pt x="77" y="4"/>
                  </a:moveTo>
                  <a:lnTo>
                    <a:pt x="77" y="2"/>
                  </a:lnTo>
                  <a:lnTo>
                    <a:pt x="77" y="4"/>
                  </a:lnTo>
                  <a:close/>
                  <a:moveTo>
                    <a:pt x="77" y="2"/>
                  </a:moveTo>
                  <a:lnTo>
                    <a:pt x="75" y="2"/>
                  </a:lnTo>
                  <a:lnTo>
                    <a:pt x="77" y="2"/>
                  </a:lnTo>
                  <a:close/>
                  <a:moveTo>
                    <a:pt x="75" y="2"/>
                  </a:moveTo>
                  <a:lnTo>
                    <a:pt x="73" y="2"/>
                  </a:lnTo>
                  <a:lnTo>
                    <a:pt x="75" y="2"/>
                  </a:lnTo>
                  <a:close/>
                  <a:moveTo>
                    <a:pt x="73" y="2"/>
                  </a:moveTo>
                  <a:lnTo>
                    <a:pt x="71" y="2"/>
                  </a:lnTo>
                  <a:lnTo>
                    <a:pt x="73" y="2"/>
                  </a:lnTo>
                  <a:close/>
                  <a:moveTo>
                    <a:pt x="65" y="0"/>
                  </a:moveTo>
                  <a:lnTo>
                    <a:pt x="65" y="2"/>
                  </a:lnTo>
                  <a:lnTo>
                    <a:pt x="65" y="0"/>
                  </a:lnTo>
                  <a:lnTo>
                    <a:pt x="65" y="2"/>
                  </a:lnTo>
                  <a:lnTo>
                    <a:pt x="63" y="2"/>
                  </a:lnTo>
                  <a:lnTo>
                    <a:pt x="65" y="2"/>
                  </a:lnTo>
                  <a:lnTo>
                    <a:pt x="65" y="0"/>
                  </a:lnTo>
                  <a:close/>
                  <a:moveTo>
                    <a:pt x="69" y="0"/>
                  </a:moveTo>
                  <a:lnTo>
                    <a:pt x="71" y="0"/>
                  </a:lnTo>
                  <a:lnTo>
                    <a:pt x="71" y="2"/>
                  </a:lnTo>
                  <a:lnTo>
                    <a:pt x="71" y="0"/>
                  </a:lnTo>
                  <a:lnTo>
                    <a:pt x="69" y="0"/>
                  </a:lnTo>
                  <a:close/>
                  <a:moveTo>
                    <a:pt x="59" y="4"/>
                  </a:moveTo>
                  <a:lnTo>
                    <a:pt x="61" y="4"/>
                  </a:lnTo>
                  <a:lnTo>
                    <a:pt x="61" y="2"/>
                  </a:lnTo>
                  <a:lnTo>
                    <a:pt x="63" y="2"/>
                  </a:lnTo>
                  <a:lnTo>
                    <a:pt x="63" y="4"/>
                  </a:lnTo>
                  <a:lnTo>
                    <a:pt x="63" y="2"/>
                  </a:lnTo>
                  <a:lnTo>
                    <a:pt x="67" y="2"/>
                  </a:lnTo>
                  <a:lnTo>
                    <a:pt x="69" y="2"/>
                  </a:lnTo>
                  <a:lnTo>
                    <a:pt x="69" y="4"/>
                  </a:lnTo>
                  <a:lnTo>
                    <a:pt x="71" y="4"/>
                  </a:lnTo>
                  <a:lnTo>
                    <a:pt x="71" y="6"/>
                  </a:lnTo>
                  <a:lnTo>
                    <a:pt x="73" y="6"/>
                  </a:lnTo>
                  <a:lnTo>
                    <a:pt x="75" y="6"/>
                  </a:lnTo>
                  <a:lnTo>
                    <a:pt x="77" y="6"/>
                  </a:lnTo>
                  <a:lnTo>
                    <a:pt x="75" y="4"/>
                  </a:lnTo>
                  <a:lnTo>
                    <a:pt x="77" y="4"/>
                  </a:lnTo>
                  <a:lnTo>
                    <a:pt x="77" y="6"/>
                  </a:lnTo>
                  <a:lnTo>
                    <a:pt x="77" y="4"/>
                  </a:lnTo>
                  <a:lnTo>
                    <a:pt x="79" y="4"/>
                  </a:lnTo>
                  <a:lnTo>
                    <a:pt x="79" y="6"/>
                  </a:lnTo>
                  <a:lnTo>
                    <a:pt x="80" y="6"/>
                  </a:lnTo>
                  <a:lnTo>
                    <a:pt x="82" y="6"/>
                  </a:lnTo>
                  <a:lnTo>
                    <a:pt x="80" y="6"/>
                  </a:lnTo>
                  <a:lnTo>
                    <a:pt x="80" y="8"/>
                  </a:lnTo>
                  <a:lnTo>
                    <a:pt x="82" y="8"/>
                  </a:lnTo>
                  <a:lnTo>
                    <a:pt x="84" y="8"/>
                  </a:lnTo>
                  <a:lnTo>
                    <a:pt x="84" y="10"/>
                  </a:lnTo>
                  <a:lnTo>
                    <a:pt x="84" y="11"/>
                  </a:lnTo>
                  <a:lnTo>
                    <a:pt x="86" y="11"/>
                  </a:lnTo>
                  <a:lnTo>
                    <a:pt x="88" y="13"/>
                  </a:lnTo>
                  <a:lnTo>
                    <a:pt x="90" y="13"/>
                  </a:lnTo>
                  <a:lnTo>
                    <a:pt x="90" y="15"/>
                  </a:lnTo>
                  <a:lnTo>
                    <a:pt x="92" y="15"/>
                  </a:lnTo>
                  <a:lnTo>
                    <a:pt x="94" y="15"/>
                  </a:lnTo>
                  <a:lnTo>
                    <a:pt x="94" y="13"/>
                  </a:lnTo>
                  <a:lnTo>
                    <a:pt x="96" y="13"/>
                  </a:lnTo>
                  <a:lnTo>
                    <a:pt x="98" y="15"/>
                  </a:lnTo>
                  <a:lnTo>
                    <a:pt x="100" y="15"/>
                  </a:lnTo>
                  <a:lnTo>
                    <a:pt x="98" y="15"/>
                  </a:lnTo>
                  <a:lnTo>
                    <a:pt x="100" y="15"/>
                  </a:lnTo>
                  <a:lnTo>
                    <a:pt x="102" y="15"/>
                  </a:lnTo>
                  <a:lnTo>
                    <a:pt x="102" y="17"/>
                  </a:lnTo>
                  <a:lnTo>
                    <a:pt x="104" y="17"/>
                  </a:lnTo>
                  <a:lnTo>
                    <a:pt x="105" y="17"/>
                  </a:lnTo>
                  <a:lnTo>
                    <a:pt x="105" y="19"/>
                  </a:lnTo>
                  <a:lnTo>
                    <a:pt x="107" y="19"/>
                  </a:lnTo>
                  <a:lnTo>
                    <a:pt x="109" y="19"/>
                  </a:lnTo>
                  <a:lnTo>
                    <a:pt x="109" y="21"/>
                  </a:lnTo>
                  <a:lnTo>
                    <a:pt x="111" y="21"/>
                  </a:lnTo>
                  <a:lnTo>
                    <a:pt x="111" y="23"/>
                  </a:lnTo>
                  <a:lnTo>
                    <a:pt x="113" y="23"/>
                  </a:lnTo>
                  <a:lnTo>
                    <a:pt x="113" y="21"/>
                  </a:lnTo>
                  <a:lnTo>
                    <a:pt x="113" y="23"/>
                  </a:lnTo>
                  <a:lnTo>
                    <a:pt x="113" y="25"/>
                  </a:lnTo>
                  <a:lnTo>
                    <a:pt x="115" y="25"/>
                  </a:lnTo>
                  <a:lnTo>
                    <a:pt x="117" y="25"/>
                  </a:lnTo>
                  <a:lnTo>
                    <a:pt x="119" y="25"/>
                  </a:lnTo>
                  <a:lnTo>
                    <a:pt x="119" y="27"/>
                  </a:lnTo>
                  <a:lnTo>
                    <a:pt x="121" y="27"/>
                  </a:lnTo>
                  <a:lnTo>
                    <a:pt x="119" y="27"/>
                  </a:lnTo>
                  <a:lnTo>
                    <a:pt x="119" y="25"/>
                  </a:lnTo>
                  <a:lnTo>
                    <a:pt x="117" y="25"/>
                  </a:lnTo>
                  <a:lnTo>
                    <a:pt x="117" y="23"/>
                  </a:lnTo>
                  <a:lnTo>
                    <a:pt x="119" y="23"/>
                  </a:lnTo>
                  <a:lnTo>
                    <a:pt x="119" y="25"/>
                  </a:lnTo>
                  <a:lnTo>
                    <a:pt x="121" y="25"/>
                  </a:lnTo>
                  <a:lnTo>
                    <a:pt x="121" y="27"/>
                  </a:lnTo>
                  <a:lnTo>
                    <a:pt x="123" y="27"/>
                  </a:lnTo>
                  <a:lnTo>
                    <a:pt x="125" y="27"/>
                  </a:lnTo>
                  <a:lnTo>
                    <a:pt x="125" y="29"/>
                  </a:lnTo>
                  <a:lnTo>
                    <a:pt x="123" y="29"/>
                  </a:lnTo>
                  <a:lnTo>
                    <a:pt x="123" y="27"/>
                  </a:lnTo>
                  <a:lnTo>
                    <a:pt x="121" y="27"/>
                  </a:lnTo>
                  <a:lnTo>
                    <a:pt x="121" y="29"/>
                  </a:lnTo>
                  <a:lnTo>
                    <a:pt x="121" y="27"/>
                  </a:lnTo>
                  <a:lnTo>
                    <a:pt x="121" y="29"/>
                  </a:lnTo>
                  <a:lnTo>
                    <a:pt x="123" y="29"/>
                  </a:lnTo>
                  <a:lnTo>
                    <a:pt x="121" y="29"/>
                  </a:lnTo>
                  <a:lnTo>
                    <a:pt x="121" y="31"/>
                  </a:lnTo>
                  <a:lnTo>
                    <a:pt x="123" y="31"/>
                  </a:lnTo>
                  <a:lnTo>
                    <a:pt x="125" y="29"/>
                  </a:lnTo>
                  <a:lnTo>
                    <a:pt x="127" y="31"/>
                  </a:lnTo>
                  <a:lnTo>
                    <a:pt x="128" y="31"/>
                  </a:lnTo>
                  <a:lnTo>
                    <a:pt x="128" y="33"/>
                  </a:lnTo>
                  <a:lnTo>
                    <a:pt x="128" y="31"/>
                  </a:lnTo>
                  <a:lnTo>
                    <a:pt x="130" y="33"/>
                  </a:lnTo>
                  <a:lnTo>
                    <a:pt x="132" y="33"/>
                  </a:lnTo>
                  <a:lnTo>
                    <a:pt x="130" y="33"/>
                  </a:lnTo>
                  <a:lnTo>
                    <a:pt x="130" y="34"/>
                  </a:lnTo>
                  <a:lnTo>
                    <a:pt x="132" y="34"/>
                  </a:lnTo>
                  <a:lnTo>
                    <a:pt x="132" y="33"/>
                  </a:lnTo>
                  <a:lnTo>
                    <a:pt x="132" y="34"/>
                  </a:lnTo>
                  <a:lnTo>
                    <a:pt x="132" y="33"/>
                  </a:lnTo>
                  <a:lnTo>
                    <a:pt x="132" y="34"/>
                  </a:lnTo>
                  <a:lnTo>
                    <a:pt x="134" y="34"/>
                  </a:lnTo>
                  <a:lnTo>
                    <a:pt x="134" y="33"/>
                  </a:lnTo>
                  <a:lnTo>
                    <a:pt x="136" y="33"/>
                  </a:lnTo>
                  <a:lnTo>
                    <a:pt x="136" y="34"/>
                  </a:lnTo>
                  <a:lnTo>
                    <a:pt x="138" y="34"/>
                  </a:lnTo>
                  <a:lnTo>
                    <a:pt x="140" y="34"/>
                  </a:lnTo>
                  <a:lnTo>
                    <a:pt x="140" y="36"/>
                  </a:lnTo>
                  <a:lnTo>
                    <a:pt x="142" y="36"/>
                  </a:lnTo>
                  <a:lnTo>
                    <a:pt x="144" y="36"/>
                  </a:lnTo>
                  <a:lnTo>
                    <a:pt x="146" y="36"/>
                  </a:lnTo>
                  <a:lnTo>
                    <a:pt x="148" y="36"/>
                  </a:lnTo>
                  <a:lnTo>
                    <a:pt x="148" y="38"/>
                  </a:lnTo>
                  <a:lnTo>
                    <a:pt x="148" y="40"/>
                  </a:lnTo>
                  <a:lnTo>
                    <a:pt x="146" y="40"/>
                  </a:lnTo>
                  <a:lnTo>
                    <a:pt x="148" y="40"/>
                  </a:lnTo>
                  <a:lnTo>
                    <a:pt x="150" y="40"/>
                  </a:lnTo>
                  <a:lnTo>
                    <a:pt x="150" y="42"/>
                  </a:lnTo>
                  <a:lnTo>
                    <a:pt x="148" y="42"/>
                  </a:lnTo>
                  <a:lnTo>
                    <a:pt x="148" y="40"/>
                  </a:lnTo>
                  <a:lnTo>
                    <a:pt x="146" y="40"/>
                  </a:lnTo>
                  <a:lnTo>
                    <a:pt x="146" y="42"/>
                  </a:lnTo>
                  <a:lnTo>
                    <a:pt x="146" y="44"/>
                  </a:lnTo>
                  <a:lnTo>
                    <a:pt x="148" y="42"/>
                  </a:lnTo>
                  <a:lnTo>
                    <a:pt x="150" y="42"/>
                  </a:lnTo>
                  <a:lnTo>
                    <a:pt x="148" y="44"/>
                  </a:lnTo>
                  <a:lnTo>
                    <a:pt x="150" y="44"/>
                  </a:lnTo>
                  <a:lnTo>
                    <a:pt x="152" y="44"/>
                  </a:lnTo>
                  <a:lnTo>
                    <a:pt x="152" y="42"/>
                  </a:lnTo>
                  <a:lnTo>
                    <a:pt x="150" y="42"/>
                  </a:lnTo>
                  <a:lnTo>
                    <a:pt x="152" y="42"/>
                  </a:lnTo>
                  <a:lnTo>
                    <a:pt x="152" y="44"/>
                  </a:lnTo>
                  <a:lnTo>
                    <a:pt x="153" y="44"/>
                  </a:lnTo>
                  <a:lnTo>
                    <a:pt x="153" y="42"/>
                  </a:lnTo>
                  <a:lnTo>
                    <a:pt x="155" y="42"/>
                  </a:lnTo>
                  <a:lnTo>
                    <a:pt x="155" y="44"/>
                  </a:lnTo>
                  <a:lnTo>
                    <a:pt x="157" y="44"/>
                  </a:lnTo>
                  <a:lnTo>
                    <a:pt x="159" y="44"/>
                  </a:lnTo>
                  <a:lnTo>
                    <a:pt x="161" y="44"/>
                  </a:lnTo>
                  <a:lnTo>
                    <a:pt x="161" y="46"/>
                  </a:lnTo>
                  <a:lnTo>
                    <a:pt x="163" y="46"/>
                  </a:lnTo>
                  <a:lnTo>
                    <a:pt x="165" y="48"/>
                  </a:lnTo>
                  <a:lnTo>
                    <a:pt x="165" y="50"/>
                  </a:lnTo>
                  <a:lnTo>
                    <a:pt x="167" y="50"/>
                  </a:lnTo>
                  <a:lnTo>
                    <a:pt x="169" y="50"/>
                  </a:lnTo>
                  <a:lnTo>
                    <a:pt x="171" y="50"/>
                  </a:lnTo>
                  <a:lnTo>
                    <a:pt x="171" y="52"/>
                  </a:lnTo>
                  <a:lnTo>
                    <a:pt x="171" y="54"/>
                  </a:lnTo>
                  <a:lnTo>
                    <a:pt x="169" y="54"/>
                  </a:lnTo>
                  <a:lnTo>
                    <a:pt x="167" y="54"/>
                  </a:lnTo>
                  <a:lnTo>
                    <a:pt x="165" y="54"/>
                  </a:lnTo>
                  <a:lnTo>
                    <a:pt x="163" y="54"/>
                  </a:lnTo>
                  <a:lnTo>
                    <a:pt x="161" y="54"/>
                  </a:lnTo>
                  <a:lnTo>
                    <a:pt x="161" y="56"/>
                  </a:lnTo>
                  <a:lnTo>
                    <a:pt x="159" y="56"/>
                  </a:lnTo>
                  <a:lnTo>
                    <a:pt x="157" y="56"/>
                  </a:lnTo>
                  <a:lnTo>
                    <a:pt x="157" y="58"/>
                  </a:lnTo>
                  <a:lnTo>
                    <a:pt x="157" y="56"/>
                  </a:lnTo>
                  <a:lnTo>
                    <a:pt x="157" y="58"/>
                  </a:lnTo>
                  <a:lnTo>
                    <a:pt x="157" y="56"/>
                  </a:lnTo>
                  <a:lnTo>
                    <a:pt x="155" y="56"/>
                  </a:lnTo>
                  <a:lnTo>
                    <a:pt x="157" y="56"/>
                  </a:lnTo>
                  <a:lnTo>
                    <a:pt x="157" y="54"/>
                  </a:lnTo>
                  <a:lnTo>
                    <a:pt x="155" y="54"/>
                  </a:lnTo>
                  <a:lnTo>
                    <a:pt x="155" y="56"/>
                  </a:lnTo>
                  <a:lnTo>
                    <a:pt x="153" y="56"/>
                  </a:lnTo>
                  <a:lnTo>
                    <a:pt x="153" y="58"/>
                  </a:lnTo>
                  <a:lnTo>
                    <a:pt x="152" y="58"/>
                  </a:lnTo>
                  <a:lnTo>
                    <a:pt x="150" y="58"/>
                  </a:lnTo>
                  <a:lnTo>
                    <a:pt x="148" y="58"/>
                  </a:lnTo>
                  <a:lnTo>
                    <a:pt x="148" y="56"/>
                  </a:lnTo>
                  <a:lnTo>
                    <a:pt x="146" y="56"/>
                  </a:lnTo>
                  <a:lnTo>
                    <a:pt x="144" y="56"/>
                  </a:lnTo>
                  <a:lnTo>
                    <a:pt x="142" y="56"/>
                  </a:lnTo>
                  <a:lnTo>
                    <a:pt x="140" y="56"/>
                  </a:lnTo>
                  <a:lnTo>
                    <a:pt x="138" y="56"/>
                  </a:lnTo>
                  <a:lnTo>
                    <a:pt x="136" y="56"/>
                  </a:lnTo>
                  <a:lnTo>
                    <a:pt x="134" y="56"/>
                  </a:lnTo>
                  <a:lnTo>
                    <a:pt x="132" y="56"/>
                  </a:lnTo>
                  <a:lnTo>
                    <a:pt x="130" y="56"/>
                  </a:lnTo>
                  <a:lnTo>
                    <a:pt x="128" y="56"/>
                  </a:lnTo>
                  <a:lnTo>
                    <a:pt x="127" y="58"/>
                  </a:lnTo>
                  <a:lnTo>
                    <a:pt x="125" y="58"/>
                  </a:lnTo>
                  <a:lnTo>
                    <a:pt x="123" y="58"/>
                  </a:lnTo>
                  <a:lnTo>
                    <a:pt x="121" y="58"/>
                  </a:lnTo>
                  <a:lnTo>
                    <a:pt x="119" y="58"/>
                  </a:lnTo>
                  <a:lnTo>
                    <a:pt x="117" y="58"/>
                  </a:lnTo>
                  <a:lnTo>
                    <a:pt x="115" y="58"/>
                  </a:lnTo>
                  <a:lnTo>
                    <a:pt x="115" y="56"/>
                  </a:lnTo>
                  <a:lnTo>
                    <a:pt x="117" y="56"/>
                  </a:lnTo>
                  <a:lnTo>
                    <a:pt x="117" y="54"/>
                  </a:lnTo>
                  <a:lnTo>
                    <a:pt x="119" y="54"/>
                  </a:lnTo>
                  <a:lnTo>
                    <a:pt x="119" y="52"/>
                  </a:lnTo>
                  <a:lnTo>
                    <a:pt x="121" y="52"/>
                  </a:lnTo>
                  <a:lnTo>
                    <a:pt x="123" y="52"/>
                  </a:lnTo>
                  <a:lnTo>
                    <a:pt x="123" y="50"/>
                  </a:lnTo>
                  <a:lnTo>
                    <a:pt x="125" y="50"/>
                  </a:lnTo>
                  <a:lnTo>
                    <a:pt x="125" y="48"/>
                  </a:lnTo>
                  <a:lnTo>
                    <a:pt x="125" y="46"/>
                  </a:lnTo>
                  <a:lnTo>
                    <a:pt x="123" y="46"/>
                  </a:lnTo>
                  <a:lnTo>
                    <a:pt x="123" y="44"/>
                  </a:lnTo>
                  <a:lnTo>
                    <a:pt x="121" y="44"/>
                  </a:lnTo>
                  <a:lnTo>
                    <a:pt x="121" y="42"/>
                  </a:lnTo>
                  <a:lnTo>
                    <a:pt x="119" y="44"/>
                  </a:lnTo>
                  <a:lnTo>
                    <a:pt x="117" y="44"/>
                  </a:lnTo>
                  <a:lnTo>
                    <a:pt x="115" y="44"/>
                  </a:lnTo>
                  <a:lnTo>
                    <a:pt x="113" y="44"/>
                  </a:lnTo>
                  <a:lnTo>
                    <a:pt x="113" y="42"/>
                  </a:lnTo>
                  <a:lnTo>
                    <a:pt x="111" y="42"/>
                  </a:lnTo>
                  <a:lnTo>
                    <a:pt x="111" y="44"/>
                  </a:lnTo>
                  <a:lnTo>
                    <a:pt x="109" y="44"/>
                  </a:lnTo>
                  <a:lnTo>
                    <a:pt x="109" y="42"/>
                  </a:lnTo>
                  <a:lnTo>
                    <a:pt x="109" y="44"/>
                  </a:lnTo>
                  <a:lnTo>
                    <a:pt x="109" y="42"/>
                  </a:lnTo>
                  <a:lnTo>
                    <a:pt x="107" y="42"/>
                  </a:lnTo>
                  <a:lnTo>
                    <a:pt x="107" y="40"/>
                  </a:lnTo>
                  <a:lnTo>
                    <a:pt x="105" y="40"/>
                  </a:lnTo>
                  <a:lnTo>
                    <a:pt x="105" y="38"/>
                  </a:lnTo>
                  <a:lnTo>
                    <a:pt x="104" y="38"/>
                  </a:lnTo>
                  <a:lnTo>
                    <a:pt x="102" y="38"/>
                  </a:lnTo>
                  <a:lnTo>
                    <a:pt x="102" y="36"/>
                  </a:lnTo>
                  <a:lnTo>
                    <a:pt x="102" y="34"/>
                  </a:lnTo>
                  <a:lnTo>
                    <a:pt x="102" y="33"/>
                  </a:lnTo>
                  <a:lnTo>
                    <a:pt x="102" y="31"/>
                  </a:lnTo>
                  <a:lnTo>
                    <a:pt x="100" y="31"/>
                  </a:lnTo>
                  <a:lnTo>
                    <a:pt x="100" y="29"/>
                  </a:lnTo>
                  <a:lnTo>
                    <a:pt x="98" y="29"/>
                  </a:lnTo>
                  <a:lnTo>
                    <a:pt x="100" y="29"/>
                  </a:lnTo>
                  <a:lnTo>
                    <a:pt x="100" y="27"/>
                  </a:lnTo>
                  <a:lnTo>
                    <a:pt x="98" y="27"/>
                  </a:lnTo>
                  <a:lnTo>
                    <a:pt x="96" y="27"/>
                  </a:lnTo>
                  <a:lnTo>
                    <a:pt x="96" y="29"/>
                  </a:lnTo>
                  <a:lnTo>
                    <a:pt x="94" y="29"/>
                  </a:lnTo>
                  <a:lnTo>
                    <a:pt x="92" y="29"/>
                  </a:lnTo>
                  <a:lnTo>
                    <a:pt x="90" y="29"/>
                  </a:lnTo>
                  <a:lnTo>
                    <a:pt x="88" y="29"/>
                  </a:lnTo>
                  <a:lnTo>
                    <a:pt x="86" y="29"/>
                  </a:lnTo>
                  <a:lnTo>
                    <a:pt x="86" y="27"/>
                  </a:lnTo>
                  <a:lnTo>
                    <a:pt x="84" y="27"/>
                  </a:lnTo>
                  <a:lnTo>
                    <a:pt x="82" y="27"/>
                  </a:lnTo>
                  <a:lnTo>
                    <a:pt x="80" y="27"/>
                  </a:lnTo>
                  <a:lnTo>
                    <a:pt x="80" y="25"/>
                  </a:lnTo>
                  <a:lnTo>
                    <a:pt x="79" y="25"/>
                  </a:lnTo>
                  <a:lnTo>
                    <a:pt x="79" y="27"/>
                  </a:lnTo>
                  <a:lnTo>
                    <a:pt x="79" y="25"/>
                  </a:lnTo>
                  <a:lnTo>
                    <a:pt x="77" y="25"/>
                  </a:lnTo>
                  <a:lnTo>
                    <a:pt x="77" y="23"/>
                  </a:lnTo>
                  <a:lnTo>
                    <a:pt x="75" y="23"/>
                  </a:lnTo>
                  <a:lnTo>
                    <a:pt x="73" y="23"/>
                  </a:lnTo>
                  <a:lnTo>
                    <a:pt x="71" y="21"/>
                  </a:lnTo>
                  <a:lnTo>
                    <a:pt x="71" y="19"/>
                  </a:lnTo>
                  <a:lnTo>
                    <a:pt x="73" y="19"/>
                  </a:lnTo>
                  <a:lnTo>
                    <a:pt x="71" y="19"/>
                  </a:lnTo>
                  <a:lnTo>
                    <a:pt x="73" y="19"/>
                  </a:lnTo>
                  <a:lnTo>
                    <a:pt x="71" y="19"/>
                  </a:lnTo>
                  <a:lnTo>
                    <a:pt x="71" y="17"/>
                  </a:lnTo>
                  <a:lnTo>
                    <a:pt x="69" y="17"/>
                  </a:lnTo>
                  <a:lnTo>
                    <a:pt x="69" y="19"/>
                  </a:lnTo>
                  <a:lnTo>
                    <a:pt x="71" y="19"/>
                  </a:lnTo>
                  <a:lnTo>
                    <a:pt x="71" y="21"/>
                  </a:lnTo>
                  <a:lnTo>
                    <a:pt x="69" y="21"/>
                  </a:lnTo>
                  <a:lnTo>
                    <a:pt x="67" y="21"/>
                  </a:lnTo>
                  <a:lnTo>
                    <a:pt x="63" y="21"/>
                  </a:lnTo>
                  <a:lnTo>
                    <a:pt x="61" y="21"/>
                  </a:lnTo>
                  <a:lnTo>
                    <a:pt x="61" y="19"/>
                  </a:lnTo>
                  <a:lnTo>
                    <a:pt x="59" y="19"/>
                  </a:lnTo>
                  <a:lnTo>
                    <a:pt x="59" y="17"/>
                  </a:lnTo>
                  <a:lnTo>
                    <a:pt x="59" y="19"/>
                  </a:lnTo>
                  <a:lnTo>
                    <a:pt x="59" y="21"/>
                  </a:lnTo>
                  <a:lnTo>
                    <a:pt x="59" y="19"/>
                  </a:lnTo>
                  <a:lnTo>
                    <a:pt x="57" y="19"/>
                  </a:lnTo>
                  <a:lnTo>
                    <a:pt x="56" y="19"/>
                  </a:lnTo>
                  <a:lnTo>
                    <a:pt x="56" y="17"/>
                  </a:lnTo>
                  <a:lnTo>
                    <a:pt x="54" y="17"/>
                  </a:lnTo>
                  <a:lnTo>
                    <a:pt x="52" y="17"/>
                  </a:lnTo>
                  <a:lnTo>
                    <a:pt x="50" y="17"/>
                  </a:lnTo>
                  <a:lnTo>
                    <a:pt x="48" y="17"/>
                  </a:lnTo>
                  <a:lnTo>
                    <a:pt x="46" y="15"/>
                  </a:lnTo>
                  <a:lnTo>
                    <a:pt x="44" y="15"/>
                  </a:lnTo>
                  <a:lnTo>
                    <a:pt x="44" y="13"/>
                  </a:lnTo>
                  <a:lnTo>
                    <a:pt x="46" y="13"/>
                  </a:lnTo>
                  <a:lnTo>
                    <a:pt x="48" y="13"/>
                  </a:lnTo>
                  <a:lnTo>
                    <a:pt x="50" y="13"/>
                  </a:lnTo>
                  <a:lnTo>
                    <a:pt x="52" y="13"/>
                  </a:lnTo>
                  <a:lnTo>
                    <a:pt x="52" y="11"/>
                  </a:lnTo>
                  <a:lnTo>
                    <a:pt x="50" y="10"/>
                  </a:lnTo>
                  <a:lnTo>
                    <a:pt x="48" y="10"/>
                  </a:lnTo>
                  <a:lnTo>
                    <a:pt x="46" y="10"/>
                  </a:lnTo>
                  <a:lnTo>
                    <a:pt x="44" y="10"/>
                  </a:lnTo>
                  <a:lnTo>
                    <a:pt x="42" y="10"/>
                  </a:lnTo>
                  <a:lnTo>
                    <a:pt x="40" y="10"/>
                  </a:lnTo>
                  <a:lnTo>
                    <a:pt x="38" y="10"/>
                  </a:lnTo>
                  <a:lnTo>
                    <a:pt x="36" y="10"/>
                  </a:lnTo>
                  <a:lnTo>
                    <a:pt x="34" y="10"/>
                  </a:lnTo>
                  <a:lnTo>
                    <a:pt x="34" y="11"/>
                  </a:lnTo>
                  <a:lnTo>
                    <a:pt x="32" y="11"/>
                  </a:lnTo>
                  <a:lnTo>
                    <a:pt x="31" y="11"/>
                  </a:lnTo>
                  <a:lnTo>
                    <a:pt x="31" y="13"/>
                  </a:lnTo>
                  <a:lnTo>
                    <a:pt x="29" y="13"/>
                  </a:lnTo>
                  <a:lnTo>
                    <a:pt x="29" y="15"/>
                  </a:lnTo>
                  <a:lnTo>
                    <a:pt x="27" y="15"/>
                  </a:lnTo>
                  <a:lnTo>
                    <a:pt x="25" y="17"/>
                  </a:lnTo>
                  <a:lnTo>
                    <a:pt x="23" y="17"/>
                  </a:lnTo>
                  <a:lnTo>
                    <a:pt x="21" y="17"/>
                  </a:lnTo>
                  <a:lnTo>
                    <a:pt x="19" y="19"/>
                  </a:lnTo>
                  <a:lnTo>
                    <a:pt x="19" y="17"/>
                  </a:lnTo>
                  <a:lnTo>
                    <a:pt x="19" y="19"/>
                  </a:lnTo>
                  <a:lnTo>
                    <a:pt x="17" y="17"/>
                  </a:lnTo>
                  <a:lnTo>
                    <a:pt x="17" y="19"/>
                  </a:lnTo>
                  <a:lnTo>
                    <a:pt x="17" y="17"/>
                  </a:lnTo>
                  <a:lnTo>
                    <a:pt x="15" y="19"/>
                  </a:lnTo>
                  <a:lnTo>
                    <a:pt x="15" y="21"/>
                  </a:lnTo>
                  <a:lnTo>
                    <a:pt x="15" y="19"/>
                  </a:lnTo>
                  <a:lnTo>
                    <a:pt x="15" y="21"/>
                  </a:lnTo>
                  <a:lnTo>
                    <a:pt x="15" y="23"/>
                  </a:lnTo>
                  <a:lnTo>
                    <a:pt x="13" y="23"/>
                  </a:lnTo>
                  <a:lnTo>
                    <a:pt x="11" y="23"/>
                  </a:lnTo>
                  <a:lnTo>
                    <a:pt x="9" y="23"/>
                  </a:lnTo>
                  <a:lnTo>
                    <a:pt x="8" y="25"/>
                  </a:lnTo>
                  <a:lnTo>
                    <a:pt x="6" y="25"/>
                  </a:lnTo>
                  <a:lnTo>
                    <a:pt x="8" y="23"/>
                  </a:lnTo>
                  <a:lnTo>
                    <a:pt x="6" y="23"/>
                  </a:lnTo>
                  <a:lnTo>
                    <a:pt x="4" y="23"/>
                  </a:lnTo>
                  <a:lnTo>
                    <a:pt x="2" y="25"/>
                  </a:lnTo>
                  <a:lnTo>
                    <a:pt x="0" y="25"/>
                  </a:lnTo>
                  <a:lnTo>
                    <a:pt x="0" y="23"/>
                  </a:lnTo>
                  <a:lnTo>
                    <a:pt x="2" y="23"/>
                  </a:lnTo>
                  <a:lnTo>
                    <a:pt x="4" y="21"/>
                  </a:lnTo>
                  <a:lnTo>
                    <a:pt x="6" y="21"/>
                  </a:lnTo>
                  <a:lnTo>
                    <a:pt x="8" y="21"/>
                  </a:lnTo>
                  <a:lnTo>
                    <a:pt x="9" y="21"/>
                  </a:lnTo>
                  <a:lnTo>
                    <a:pt x="9" y="19"/>
                  </a:lnTo>
                  <a:lnTo>
                    <a:pt x="9" y="21"/>
                  </a:lnTo>
                  <a:lnTo>
                    <a:pt x="9" y="19"/>
                  </a:lnTo>
                  <a:lnTo>
                    <a:pt x="8" y="19"/>
                  </a:lnTo>
                  <a:lnTo>
                    <a:pt x="8" y="17"/>
                  </a:lnTo>
                  <a:lnTo>
                    <a:pt x="8" y="15"/>
                  </a:lnTo>
                  <a:lnTo>
                    <a:pt x="9" y="15"/>
                  </a:lnTo>
                  <a:lnTo>
                    <a:pt x="9" y="13"/>
                  </a:lnTo>
                  <a:lnTo>
                    <a:pt x="11" y="13"/>
                  </a:lnTo>
                  <a:lnTo>
                    <a:pt x="11" y="11"/>
                  </a:lnTo>
                  <a:lnTo>
                    <a:pt x="13" y="11"/>
                  </a:lnTo>
                  <a:lnTo>
                    <a:pt x="13" y="10"/>
                  </a:lnTo>
                  <a:lnTo>
                    <a:pt x="15" y="10"/>
                  </a:lnTo>
                  <a:lnTo>
                    <a:pt x="13" y="10"/>
                  </a:lnTo>
                  <a:lnTo>
                    <a:pt x="15" y="10"/>
                  </a:lnTo>
                  <a:lnTo>
                    <a:pt x="15" y="8"/>
                  </a:lnTo>
                  <a:lnTo>
                    <a:pt x="17" y="10"/>
                  </a:lnTo>
                  <a:lnTo>
                    <a:pt x="17" y="8"/>
                  </a:lnTo>
                  <a:lnTo>
                    <a:pt x="19" y="8"/>
                  </a:lnTo>
                  <a:lnTo>
                    <a:pt x="21" y="8"/>
                  </a:lnTo>
                  <a:lnTo>
                    <a:pt x="23" y="6"/>
                  </a:lnTo>
                  <a:lnTo>
                    <a:pt x="25" y="6"/>
                  </a:lnTo>
                  <a:lnTo>
                    <a:pt x="25" y="4"/>
                  </a:lnTo>
                  <a:lnTo>
                    <a:pt x="27" y="4"/>
                  </a:lnTo>
                  <a:lnTo>
                    <a:pt x="29" y="4"/>
                  </a:lnTo>
                  <a:lnTo>
                    <a:pt x="27" y="4"/>
                  </a:lnTo>
                  <a:lnTo>
                    <a:pt x="27" y="6"/>
                  </a:lnTo>
                  <a:lnTo>
                    <a:pt x="29" y="6"/>
                  </a:lnTo>
                  <a:lnTo>
                    <a:pt x="29" y="4"/>
                  </a:lnTo>
                  <a:lnTo>
                    <a:pt x="31" y="4"/>
                  </a:lnTo>
                  <a:lnTo>
                    <a:pt x="32" y="4"/>
                  </a:lnTo>
                  <a:lnTo>
                    <a:pt x="34" y="4"/>
                  </a:lnTo>
                  <a:lnTo>
                    <a:pt x="36" y="4"/>
                  </a:lnTo>
                  <a:lnTo>
                    <a:pt x="38" y="4"/>
                  </a:lnTo>
                  <a:lnTo>
                    <a:pt x="38" y="2"/>
                  </a:lnTo>
                  <a:lnTo>
                    <a:pt x="40" y="2"/>
                  </a:lnTo>
                  <a:lnTo>
                    <a:pt x="42" y="2"/>
                  </a:lnTo>
                  <a:lnTo>
                    <a:pt x="42" y="0"/>
                  </a:lnTo>
                  <a:lnTo>
                    <a:pt x="44" y="0"/>
                  </a:lnTo>
                  <a:lnTo>
                    <a:pt x="46" y="0"/>
                  </a:lnTo>
                  <a:lnTo>
                    <a:pt x="46" y="2"/>
                  </a:lnTo>
                  <a:lnTo>
                    <a:pt x="48" y="2"/>
                  </a:lnTo>
                  <a:lnTo>
                    <a:pt x="50" y="2"/>
                  </a:lnTo>
                  <a:lnTo>
                    <a:pt x="52" y="2"/>
                  </a:lnTo>
                  <a:lnTo>
                    <a:pt x="54" y="2"/>
                  </a:lnTo>
                  <a:lnTo>
                    <a:pt x="54" y="4"/>
                  </a:lnTo>
                  <a:lnTo>
                    <a:pt x="54" y="2"/>
                  </a:lnTo>
                  <a:lnTo>
                    <a:pt x="56" y="2"/>
                  </a:lnTo>
                  <a:lnTo>
                    <a:pt x="57" y="2"/>
                  </a:lnTo>
                  <a:lnTo>
                    <a:pt x="59" y="2"/>
                  </a:lnTo>
                  <a:lnTo>
                    <a:pt x="59" y="0"/>
                  </a:lnTo>
                  <a:lnTo>
                    <a:pt x="59" y="2"/>
                  </a:lnTo>
                  <a:lnTo>
                    <a:pt x="57" y="2"/>
                  </a:lnTo>
                  <a:lnTo>
                    <a:pt x="59" y="2"/>
                  </a:lnTo>
                  <a:lnTo>
                    <a:pt x="59" y="4"/>
                  </a:lnTo>
                  <a:close/>
                  <a:moveTo>
                    <a:pt x="67" y="0"/>
                  </a:moveTo>
                  <a:lnTo>
                    <a:pt x="65" y="0"/>
                  </a:lnTo>
                  <a:lnTo>
                    <a:pt x="67" y="0"/>
                  </a:lnTo>
                  <a:close/>
                  <a:moveTo>
                    <a:pt x="63" y="0"/>
                  </a:moveTo>
                  <a:lnTo>
                    <a:pt x="65" y="0"/>
                  </a:lnTo>
                  <a:lnTo>
                    <a:pt x="6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61"/>
            <p:cNvSpPr>
              <a:spLocks/>
            </p:cNvSpPr>
            <p:nvPr/>
          </p:nvSpPr>
          <p:spPr bwMode="auto">
            <a:xfrm>
              <a:off x="3282950" y="4518025"/>
              <a:ext cx="9525" cy="6350"/>
            </a:xfrm>
            <a:custGeom>
              <a:avLst/>
              <a:gdLst>
                <a:gd name="T0" fmla="*/ 6 w 6"/>
                <a:gd name="T1" fmla="*/ 4 h 4"/>
                <a:gd name="T2" fmla="*/ 6 w 6"/>
                <a:gd name="T3" fmla="*/ 4 h 4"/>
                <a:gd name="T4" fmla="*/ 6 w 6"/>
                <a:gd name="T5" fmla="*/ 4 h 4"/>
                <a:gd name="T6" fmla="*/ 4 w 6"/>
                <a:gd name="T7" fmla="*/ 4 h 4"/>
                <a:gd name="T8" fmla="*/ 4 w 6"/>
                <a:gd name="T9" fmla="*/ 4 h 4"/>
                <a:gd name="T10" fmla="*/ 2 w 6"/>
                <a:gd name="T11" fmla="*/ 4 h 4"/>
                <a:gd name="T12" fmla="*/ 2 w 6"/>
                <a:gd name="T13" fmla="*/ 4 h 4"/>
                <a:gd name="T14" fmla="*/ 2 w 6"/>
                <a:gd name="T15" fmla="*/ 4 h 4"/>
                <a:gd name="T16" fmla="*/ 2 w 6"/>
                <a:gd name="T17" fmla="*/ 2 h 4"/>
                <a:gd name="T18" fmla="*/ 2 w 6"/>
                <a:gd name="T19" fmla="*/ 2 h 4"/>
                <a:gd name="T20" fmla="*/ 2 w 6"/>
                <a:gd name="T21" fmla="*/ 2 h 4"/>
                <a:gd name="T22" fmla="*/ 0 w 6"/>
                <a:gd name="T23" fmla="*/ 2 h 4"/>
                <a:gd name="T24" fmla="*/ 0 w 6"/>
                <a:gd name="T25" fmla="*/ 2 h 4"/>
                <a:gd name="T26" fmla="*/ 0 w 6"/>
                <a:gd name="T27" fmla="*/ 2 h 4"/>
                <a:gd name="T28" fmla="*/ 0 w 6"/>
                <a:gd name="T29" fmla="*/ 2 h 4"/>
                <a:gd name="T30" fmla="*/ 0 w 6"/>
                <a:gd name="T31" fmla="*/ 0 h 4"/>
                <a:gd name="T32" fmla="*/ 0 w 6"/>
                <a:gd name="T33" fmla="*/ 0 h 4"/>
                <a:gd name="T34" fmla="*/ 0 w 6"/>
                <a:gd name="T35" fmla="*/ 0 h 4"/>
                <a:gd name="T36" fmla="*/ 0 w 6"/>
                <a:gd name="T37" fmla="*/ 0 h 4"/>
                <a:gd name="T38" fmla="*/ 0 w 6"/>
                <a:gd name="T39" fmla="*/ 0 h 4"/>
                <a:gd name="T40" fmla="*/ 0 w 6"/>
                <a:gd name="T41" fmla="*/ 0 h 4"/>
                <a:gd name="T42" fmla="*/ 0 w 6"/>
                <a:gd name="T43" fmla="*/ 0 h 4"/>
                <a:gd name="T44" fmla="*/ 0 w 6"/>
                <a:gd name="T45" fmla="*/ 0 h 4"/>
                <a:gd name="T46" fmla="*/ 0 w 6"/>
                <a:gd name="T47" fmla="*/ 0 h 4"/>
                <a:gd name="T48" fmla="*/ 0 w 6"/>
                <a:gd name="T49" fmla="*/ 0 h 4"/>
                <a:gd name="T50" fmla="*/ 0 w 6"/>
                <a:gd name="T51" fmla="*/ 0 h 4"/>
                <a:gd name="T52" fmla="*/ 0 w 6"/>
                <a:gd name="T53" fmla="*/ 0 h 4"/>
                <a:gd name="T54" fmla="*/ 0 w 6"/>
                <a:gd name="T55" fmla="*/ 0 h 4"/>
                <a:gd name="T56" fmla="*/ 0 w 6"/>
                <a:gd name="T57" fmla="*/ 0 h 4"/>
                <a:gd name="T58" fmla="*/ 2 w 6"/>
                <a:gd name="T59" fmla="*/ 0 h 4"/>
                <a:gd name="T60" fmla="*/ 2 w 6"/>
                <a:gd name="T61" fmla="*/ 2 h 4"/>
                <a:gd name="T62" fmla="*/ 2 w 6"/>
                <a:gd name="T63" fmla="*/ 2 h 4"/>
                <a:gd name="T64" fmla="*/ 2 w 6"/>
                <a:gd name="T65" fmla="*/ 2 h 4"/>
                <a:gd name="T66" fmla="*/ 2 w 6"/>
                <a:gd name="T67" fmla="*/ 2 h 4"/>
                <a:gd name="T68" fmla="*/ 4 w 6"/>
                <a:gd name="T69" fmla="*/ 2 h 4"/>
                <a:gd name="T70" fmla="*/ 4 w 6"/>
                <a:gd name="T71" fmla="*/ 2 h 4"/>
                <a:gd name="T72" fmla="*/ 6 w 6"/>
                <a:gd name="T73" fmla="*/ 4 h 4"/>
                <a:gd name="T74" fmla="*/ 6 w 6"/>
                <a:gd name="T75" fmla="*/ 4 h 4"/>
                <a:gd name="T76" fmla="*/ 6 w 6"/>
                <a:gd name="T77" fmla="*/ 4 h 4"/>
                <a:gd name="T78" fmla="*/ 6 w 6"/>
                <a:gd name="T79" fmla="*/ 4 h 4"/>
                <a:gd name="T80" fmla="*/ 6 w 6"/>
                <a:gd name="T81" fmla="*/ 4 h 4"/>
                <a:gd name="T82" fmla="*/ 6 w 6"/>
                <a:gd name="T83" fmla="*/ 4 h 4"/>
                <a:gd name="T84" fmla="*/ 6 w 6"/>
                <a:gd name="T85" fmla="*/ 4 h 4"/>
                <a:gd name="T86" fmla="*/ 6 w 6"/>
                <a:gd name="T8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 h="4">
                  <a:moveTo>
                    <a:pt x="6" y="4"/>
                  </a:moveTo>
                  <a:lnTo>
                    <a:pt x="6" y="4"/>
                  </a:lnTo>
                  <a:lnTo>
                    <a:pt x="6" y="4"/>
                  </a:lnTo>
                  <a:lnTo>
                    <a:pt x="4" y="4"/>
                  </a:lnTo>
                  <a:lnTo>
                    <a:pt x="4" y="4"/>
                  </a:lnTo>
                  <a:lnTo>
                    <a:pt x="2" y="4"/>
                  </a:lnTo>
                  <a:lnTo>
                    <a:pt x="2" y="4"/>
                  </a:lnTo>
                  <a:lnTo>
                    <a:pt x="2" y="4"/>
                  </a:lnTo>
                  <a:lnTo>
                    <a:pt x="2" y="2"/>
                  </a:lnTo>
                  <a:lnTo>
                    <a:pt x="2" y="2"/>
                  </a:lnTo>
                  <a:lnTo>
                    <a:pt x="2" y="2"/>
                  </a:lnTo>
                  <a:lnTo>
                    <a:pt x="0" y="2"/>
                  </a:lnTo>
                  <a:lnTo>
                    <a:pt x="0" y="2"/>
                  </a:lnTo>
                  <a:lnTo>
                    <a:pt x="0" y="2"/>
                  </a:lnTo>
                  <a:lnTo>
                    <a:pt x="0" y="2"/>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2" y="0"/>
                  </a:lnTo>
                  <a:lnTo>
                    <a:pt x="2" y="2"/>
                  </a:lnTo>
                  <a:lnTo>
                    <a:pt x="2" y="2"/>
                  </a:lnTo>
                  <a:lnTo>
                    <a:pt x="2" y="2"/>
                  </a:lnTo>
                  <a:lnTo>
                    <a:pt x="2" y="2"/>
                  </a:lnTo>
                  <a:lnTo>
                    <a:pt x="4" y="2"/>
                  </a:lnTo>
                  <a:lnTo>
                    <a:pt x="4" y="2"/>
                  </a:lnTo>
                  <a:lnTo>
                    <a:pt x="6" y="4"/>
                  </a:lnTo>
                  <a:lnTo>
                    <a:pt x="6" y="4"/>
                  </a:lnTo>
                  <a:lnTo>
                    <a:pt x="6" y="4"/>
                  </a:lnTo>
                  <a:lnTo>
                    <a:pt x="6" y="4"/>
                  </a:lnTo>
                  <a:lnTo>
                    <a:pt x="6" y="4"/>
                  </a:lnTo>
                  <a:lnTo>
                    <a:pt x="6" y="4"/>
                  </a:lnTo>
                  <a:lnTo>
                    <a:pt x="6" y="4"/>
                  </a:lnTo>
                  <a:lnTo>
                    <a:pt x="6"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62"/>
            <p:cNvSpPr>
              <a:spLocks noEditPoints="1"/>
            </p:cNvSpPr>
            <p:nvPr/>
          </p:nvSpPr>
          <p:spPr bwMode="auto">
            <a:xfrm>
              <a:off x="2973388" y="4322763"/>
              <a:ext cx="41275" cy="12700"/>
            </a:xfrm>
            <a:custGeom>
              <a:avLst/>
              <a:gdLst>
                <a:gd name="T0" fmla="*/ 1 w 26"/>
                <a:gd name="T1" fmla="*/ 8 h 8"/>
                <a:gd name="T2" fmla="*/ 1 w 26"/>
                <a:gd name="T3" fmla="*/ 8 h 8"/>
                <a:gd name="T4" fmla="*/ 1 w 26"/>
                <a:gd name="T5" fmla="*/ 8 h 8"/>
                <a:gd name="T6" fmla="*/ 1 w 26"/>
                <a:gd name="T7" fmla="*/ 8 h 8"/>
                <a:gd name="T8" fmla="*/ 1 w 26"/>
                <a:gd name="T9" fmla="*/ 8 h 8"/>
                <a:gd name="T10" fmla="*/ 1 w 26"/>
                <a:gd name="T11" fmla="*/ 8 h 8"/>
                <a:gd name="T12" fmla="*/ 1 w 26"/>
                <a:gd name="T13" fmla="*/ 8 h 8"/>
                <a:gd name="T14" fmla="*/ 1 w 26"/>
                <a:gd name="T15" fmla="*/ 8 h 8"/>
                <a:gd name="T16" fmla="*/ 1 w 26"/>
                <a:gd name="T17" fmla="*/ 6 h 8"/>
                <a:gd name="T18" fmla="*/ 1 w 26"/>
                <a:gd name="T19" fmla="*/ 6 h 8"/>
                <a:gd name="T20" fmla="*/ 3 w 26"/>
                <a:gd name="T21" fmla="*/ 8 h 8"/>
                <a:gd name="T22" fmla="*/ 3 w 26"/>
                <a:gd name="T23" fmla="*/ 6 h 8"/>
                <a:gd name="T24" fmla="*/ 5 w 26"/>
                <a:gd name="T25" fmla="*/ 8 h 8"/>
                <a:gd name="T26" fmla="*/ 5 w 26"/>
                <a:gd name="T27" fmla="*/ 8 h 8"/>
                <a:gd name="T28" fmla="*/ 3 w 26"/>
                <a:gd name="T29" fmla="*/ 8 h 8"/>
                <a:gd name="T30" fmla="*/ 3 w 26"/>
                <a:gd name="T31" fmla="*/ 8 h 8"/>
                <a:gd name="T32" fmla="*/ 3 w 26"/>
                <a:gd name="T33" fmla="*/ 8 h 8"/>
                <a:gd name="T34" fmla="*/ 1 w 26"/>
                <a:gd name="T35" fmla="*/ 8 h 8"/>
                <a:gd name="T36" fmla="*/ 1 w 26"/>
                <a:gd name="T37" fmla="*/ 8 h 8"/>
                <a:gd name="T38" fmla="*/ 0 w 26"/>
                <a:gd name="T39" fmla="*/ 8 h 8"/>
                <a:gd name="T40" fmla="*/ 0 w 26"/>
                <a:gd name="T41" fmla="*/ 8 h 8"/>
                <a:gd name="T42" fmla="*/ 0 w 26"/>
                <a:gd name="T43" fmla="*/ 8 h 8"/>
                <a:gd name="T44" fmla="*/ 0 w 26"/>
                <a:gd name="T45" fmla="*/ 8 h 8"/>
                <a:gd name="T46" fmla="*/ 0 w 26"/>
                <a:gd name="T47" fmla="*/ 8 h 8"/>
                <a:gd name="T48" fmla="*/ 0 w 26"/>
                <a:gd name="T49" fmla="*/ 6 h 8"/>
                <a:gd name="T50" fmla="*/ 0 w 26"/>
                <a:gd name="T51" fmla="*/ 6 h 8"/>
                <a:gd name="T52" fmla="*/ 0 w 26"/>
                <a:gd name="T53" fmla="*/ 6 h 8"/>
                <a:gd name="T54" fmla="*/ 1 w 26"/>
                <a:gd name="T55" fmla="*/ 6 h 8"/>
                <a:gd name="T56" fmla="*/ 1 w 26"/>
                <a:gd name="T57" fmla="*/ 8 h 8"/>
                <a:gd name="T58" fmla="*/ 23 w 26"/>
                <a:gd name="T59" fmla="*/ 0 h 8"/>
                <a:gd name="T60" fmla="*/ 23 w 26"/>
                <a:gd name="T61" fmla="*/ 2 h 8"/>
                <a:gd name="T62" fmla="*/ 21 w 26"/>
                <a:gd name="T63" fmla="*/ 2 h 8"/>
                <a:gd name="T64" fmla="*/ 21 w 26"/>
                <a:gd name="T65" fmla="*/ 2 h 8"/>
                <a:gd name="T66" fmla="*/ 23 w 26"/>
                <a:gd name="T67" fmla="*/ 0 h 8"/>
                <a:gd name="T68" fmla="*/ 23 w 26"/>
                <a:gd name="T69" fmla="*/ 0 h 8"/>
                <a:gd name="T70" fmla="*/ 24 w 26"/>
                <a:gd name="T71" fmla="*/ 2 h 8"/>
                <a:gd name="T72" fmla="*/ 24 w 26"/>
                <a:gd name="T73" fmla="*/ 0 h 8"/>
                <a:gd name="T74" fmla="*/ 26 w 26"/>
                <a:gd name="T75" fmla="*/ 0 h 8"/>
                <a:gd name="T76" fmla="*/ 26 w 26"/>
                <a:gd name="T77" fmla="*/ 0 h 8"/>
                <a:gd name="T78" fmla="*/ 26 w 26"/>
                <a:gd name="T7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6" h="8">
                  <a:moveTo>
                    <a:pt x="1" y="8"/>
                  </a:moveTo>
                  <a:lnTo>
                    <a:pt x="1" y="8"/>
                  </a:lnTo>
                  <a:lnTo>
                    <a:pt x="1" y="8"/>
                  </a:lnTo>
                  <a:lnTo>
                    <a:pt x="1" y="8"/>
                  </a:lnTo>
                  <a:lnTo>
                    <a:pt x="1" y="8"/>
                  </a:lnTo>
                  <a:lnTo>
                    <a:pt x="1" y="8"/>
                  </a:lnTo>
                  <a:lnTo>
                    <a:pt x="1" y="8"/>
                  </a:lnTo>
                  <a:lnTo>
                    <a:pt x="1" y="8"/>
                  </a:lnTo>
                  <a:lnTo>
                    <a:pt x="1" y="8"/>
                  </a:lnTo>
                  <a:lnTo>
                    <a:pt x="1" y="8"/>
                  </a:lnTo>
                  <a:lnTo>
                    <a:pt x="1" y="8"/>
                  </a:lnTo>
                  <a:lnTo>
                    <a:pt x="1" y="8"/>
                  </a:lnTo>
                  <a:lnTo>
                    <a:pt x="1" y="8"/>
                  </a:lnTo>
                  <a:lnTo>
                    <a:pt x="1" y="8"/>
                  </a:lnTo>
                  <a:lnTo>
                    <a:pt x="1" y="8"/>
                  </a:lnTo>
                  <a:lnTo>
                    <a:pt x="1" y="8"/>
                  </a:lnTo>
                  <a:lnTo>
                    <a:pt x="1" y="8"/>
                  </a:lnTo>
                  <a:lnTo>
                    <a:pt x="1" y="6"/>
                  </a:lnTo>
                  <a:lnTo>
                    <a:pt x="1" y="6"/>
                  </a:lnTo>
                  <a:lnTo>
                    <a:pt x="1" y="6"/>
                  </a:lnTo>
                  <a:lnTo>
                    <a:pt x="3" y="8"/>
                  </a:lnTo>
                  <a:lnTo>
                    <a:pt x="3" y="8"/>
                  </a:lnTo>
                  <a:lnTo>
                    <a:pt x="3" y="6"/>
                  </a:lnTo>
                  <a:lnTo>
                    <a:pt x="3" y="6"/>
                  </a:lnTo>
                  <a:lnTo>
                    <a:pt x="5" y="8"/>
                  </a:lnTo>
                  <a:lnTo>
                    <a:pt x="5" y="8"/>
                  </a:lnTo>
                  <a:lnTo>
                    <a:pt x="5" y="8"/>
                  </a:lnTo>
                  <a:lnTo>
                    <a:pt x="5" y="8"/>
                  </a:lnTo>
                  <a:lnTo>
                    <a:pt x="5" y="8"/>
                  </a:lnTo>
                  <a:lnTo>
                    <a:pt x="3" y="8"/>
                  </a:lnTo>
                  <a:lnTo>
                    <a:pt x="3" y="8"/>
                  </a:lnTo>
                  <a:lnTo>
                    <a:pt x="3" y="8"/>
                  </a:lnTo>
                  <a:lnTo>
                    <a:pt x="3" y="8"/>
                  </a:lnTo>
                  <a:lnTo>
                    <a:pt x="3" y="8"/>
                  </a:lnTo>
                  <a:lnTo>
                    <a:pt x="3" y="8"/>
                  </a:lnTo>
                  <a:lnTo>
                    <a:pt x="1" y="8"/>
                  </a:lnTo>
                  <a:lnTo>
                    <a:pt x="1" y="8"/>
                  </a:lnTo>
                  <a:lnTo>
                    <a:pt x="1" y="8"/>
                  </a:lnTo>
                  <a:lnTo>
                    <a:pt x="1" y="8"/>
                  </a:lnTo>
                  <a:lnTo>
                    <a:pt x="0" y="8"/>
                  </a:lnTo>
                  <a:lnTo>
                    <a:pt x="0" y="8"/>
                  </a:lnTo>
                  <a:lnTo>
                    <a:pt x="0" y="8"/>
                  </a:lnTo>
                  <a:lnTo>
                    <a:pt x="0" y="8"/>
                  </a:lnTo>
                  <a:lnTo>
                    <a:pt x="0" y="8"/>
                  </a:lnTo>
                  <a:lnTo>
                    <a:pt x="0" y="8"/>
                  </a:lnTo>
                  <a:lnTo>
                    <a:pt x="0" y="8"/>
                  </a:lnTo>
                  <a:lnTo>
                    <a:pt x="0" y="8"/>
                  </a:lnTo>
                  <a:lnTo>
                    <a:pt x="0" y="8"/>
                  </a:lnTo>
                  <a:lnTo>
                    <a:pt x="0" y="6"/>
                  </a:lnTo>
                  <a:lnTo>
                    <a:pt x="0" y="6"/>
                  </a:lnTo>
                  <a:lnTo>
                    <a:pt x="0" y="6"/>
                  </a:lnTo>
                  <a:lnTo>
                    <a:pt x="0" y="6"/>
                  </a:lnTo>
                  <a:lnTo>
                    <a:pt x="0" y="6"/>
                  </a:lnTo>
                  <a:lnTo>
                    <a:pt x="0" y="6"/>
                  </a:lnTo>
                  <a:lnTo>
                    <a:pt x="0" y="6"/>
                  </a:lnTo>
                  <a:lnTo>
                    <a:pt x="1" y="6"/>
                  </a:lnTo>
                  <a:lnTo>
                    <a:pt x="1" y="8"/>
                  </a:lnTo>
                  <a:lnTo>
                    <a:pt x="1" y="8"/>
                  </a:lnTo>
                  <a:close/>
                  <a:moveTo>
                    <a:pt x="23" y="0"/>
                  </a:moveTo>
                  <a:lnTo>
                    <a:pt x="23" y="0"/>
                  </a:lnTo>
                  <a:lnTo>
                    <a:pt x="23" y="0"/>
                  </a:lnTo>
                  <a:lnTo>
                    <a:pt x="23" y="2"/>
                  </a:lnTo>
                  <a:lnTo>
                    <a:pt x="21" y="2"/>
                  </a:lnTo>
                  <a:lnTo>
                    <a:pt x="21" y="2"/>
                  </a:lnTo>
                  <a:lnTo>
                    <a:pt x="21" y="2"/>
                  </a:lnTo>
                  <a:lnTo>
                    <a:pt x="21" y="2"/>
                  </a:lnTo>
                  <a:lnTo>
                    <a:pt x="21" y="0"/>
                  </a:lnTo>
                  <a:lnTo>
                    <a:pt x="23" y="0"/>
                  </a:lnTo>
                  <a:lnTo>
                    <a:pt x="23" y="0"/>
                  </a:lnTo>
                  <a:lnTo>
                    <a:pt x="23" y="0"/>
                  </a:lnTo>
                  <a:lnTo>
                    <a:pt x="23" y="0"/>
                  </a:lnTo>
                  <a:close/>
                  <a:moveTo>
                    <a:pt x="24" y="2"/>
                  </a:moveTo>
                  <a:lnTo>
                    <a:pt x="24" y="2"/>
                  </a:lnTo>
                  <a:lnTo>
                    <a:pt x="24" y="0"/>
                  </a:lnTo>
                  <a:lnTo>
                    <a:pt x="24" y="0"/>
                  </a:lnTo>
                  <a:lnTo>
                    <a:pt x="26" y="0"/>
                  </a:lnTo>
                  <a:lnTo>
                    <a:pt x="26" y="0"/>
                  </a:lnTo>
                  <a:lnTo>
                    <a:pt x="26" y="0"/>
                  </a:lnTo>
                  <a:lnTo>
                    <a:pt x="26" y="0"/>
                  </a:lnTo>
                  <a:lnTo>
                    <a:pt x="26" y="0"/>
                  </a:lnTo>
                  <a:lnTo>
                    <a:pt x="24"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63"/>
            <p:cNvSpPr>
              <a:spLocks noEditPoints="1"/>
            </p:cNvSpPr>
            <p:nvPr/>
          </p:nvSpPr>
          <p:spPr bwMode="auto">
            <a:xfrm>
              <a:off x="5853113" y="3865563"/>
              <a:ext cx="52388" cy="22225"/>
            </a:xfrm>
            <a:custGeom>
              <a:avLst/>
              <a:gdLst>
                <a:gd name="T0" fmla="*/ 0 w 33"/>
                <a:gd name="T1" fmla="*/ 10 h 14"/>
                <a:gd name="T2" fmla="*/ 0 w 33"/>
                <a:gd name="T3" fmla="*/ 10 h 14"/>
                <a:gd name="T4" fmla="*/ 23 w 33"/>
                <a:gd name="T5" fmla="*/ 6 h 14"/>
                <a:gd name="T6" fmla="*/ 23 w 33"/>
                <a:gd name="T7" fmla="*/ 8 h 14"/>
                <a:gd name="T8" fmla="*/ 21 w 33"/>
                <a:gd name="T9" fmla="*/ 8 h 14"/>
                <a:gd name="T10" fmla="*/ 21 w 33"/>
                <a:gd name="T11" fmla="*/ 10 h 14"/>
                <a:gd name="T12" fmla="*/ 21 w 33"/>
                <a:gd name="T13" fmla="*/ 12 h 14"/>
                <a:gd name="T14" fmla="*/ 21 w 33"/>
                <a:gd name="T15" fmla="*/ 12 h 14"/>
                <a:gd name="T16" fmla="*/ 21 w 33"/>
                <a:gd name="T17" fmla="*/ 12 h 14"/>
                <a:gd name="T18" fmla="*/ 21 w 33"/>
                <a:gd name="T19" fmla="*/ 12 h 14"/>
                <a:gd name="T20" fmla="*/ 21 w 33"/>
                <a:gd name="T21" fmla="*/ 12 h 14"/>
                <a:gd name="T22" fmla="*/ 21 w 33"/>
                <a:gd name="T23" fmla="*/ 12 h 14"/>
                <a:gd name="T24" fmla="*/ 21 w 33"/>
                <a:gd name="T25" fmla="*/ 12 h 14"/>
                <a:gd name="T26" fmla="*/ 19 w 33"/>
                <a:gd name="T27" fmla="*/ 12 h 14"/>
                <a:gd name="T28" fmla="*/ 19 w 33"/>
                <a:gd name="T29" fmla="*/ 14 h 14"/>
                <a:gd name="T30" fmla="*/ 17 w 33"/>
                <a:gd name="T31" fmla="*/ 14 h 14"/>
                <a:gd name="T32" fmla="*/ 17 w 33"/>
                <a:gd name="T33" fmla="*/ 12 h 14"/>
                <a:gd name="T34" fmla="*/ 17 w 33"/>
                <a:gd name="T35" fmla="*/ 14 h 14"/>
                <a:gd name="T36" fmla="*/ 17 w 33"/>
                <a:gd name="T37" fmla="*/ 14 h 14"/>
                <a:gd name="T38" fmla="*/ 15 w 33"/>
                <a:gd name="T39" fmla="*/ 14 h 14"/>
                <a:gd name="T40" fmla="*/ 15 w 33"/>
                <a:gd name="T41" fmla="*/ 14 h 14"/>
                <a:gd name="T42" fmla="*/ 15 w 33"/>
                <a:gd name="T43" fmla="*/ 12 h 14"/>
                <a:gd name="T44" fmla="*/ 15 w 33"/>
                <a:gd name="T45" fmla="*/ 12 h 14"/>
                <a:gd name="T46" fmla="*/ 13 w 33"/>
                <a:gd name="T47" fmla="*/ 14 h 14"/>
                <a:gd name="T48" fmla="*/ 13 w 33"/>
                <a:gd name="T49" fmla="*/ 14 h 14"/>
                <a:gd name="T50" fmla="*/ 13 w 33"/>
                <a:gd name="T51" fmla="*/ 12 h 14"/>
                <a:gd name="T52" fmla="*/ 13 w 33"/>
                <a:gd name="T53" fmla="*/ 12 h 14"/>
                <a:gd name="T54" fmla="*/ 13 w 33"/>
                <a:gd name="T55" fmla="*/ 10 h 14"/>
                <a:gd name="T56" fmla="*/ 11 w 33"/>
                <a:gd name="T57" fmla="*/ 10 h 14"/>
                <a:gd name="T58" fmla="*/ 11 w 33"/>
                <a:gd name="T59" fmla="*/ 10 h 14"/>
                <a:gd name="T60" fmla="*/ 10 w 33"/>
                <a:gd name="T61" fmla="*/ 10 h 14"/>
                <a:gd name="T62" fmla="*/ 8 w 33"/>
                <a:gd name="T63" fmla="*/ 10 h 14"/>
                <a:gd name="T64" fmla="*/ 8 w 33"/>
                <a:gd name="T65" fmla="*/ 10 h 14"/>
                <a:gd name="T66" fmla="*/ 6 w 33"/>
                <a:gd name="T67" fmla="*/ 12 h 14"/>
                <a:gd name="T68" fmla="*/ 6 w 33"/>
                <a:gd name="T69" fmla="*/ 12 h 14"/>
                <a:gd name="T70" fmla="*/ 4 w 33"/>
                <a:gd name="T71" fmla="*/ 12 h 14"/>
                <a:gd name="T72" fmla="*/ 4 w 33"/>
                <a:gd name="T73" fmla="*/ 12 h 14"/>
                <a:gd name="T74" fmla="*/ 2 w 33"/>
                <a:gd name="T75" fmla="*/ 12 h 14"/>
                <a:gd name="T76" fmla="*/ 2 w 33"/>
                <a:gd name="T77" fmla="*/ 10 h 14"/>
                <a:gd name="T78" fmla="*/ 4 w 33"/>
                <a:gd name="T79" fmla="*/ 10 h 14"/>
                <a:gd name="T80" fmla="*/ 6 w 33"/>
                <a:gd name="T81" fmla="*/ 10 h 14"/>
                <a:gd name="T82" fmla="*/ 6 w 33"/>
                <a:gd name="T83" fmla="*/ 6 h 14"/>
                <a:gd name="T84" fmla="*/ 6 w 33"/>
                <a:gd name="T85" fmla="*/ 6 h 14"/>
                <a:gd name="T86" fmla="*/ 11 w 33"/>
                <a:gd name="T87" fmla="*/ 8 h 14"/>
                <a:gd name="T88" fmla="*/ 19 w 33"/>
                <a:gd name="T89" fmla="*/ 6 h 14"/>
                <a:gd name="T90" fmla="*/ 23 w 33"/>
                <a:gd name="T91" fmla="*/ 4 h 14"/>
                <a:gd name="T92" fmla="*/ 27 w 33"/>
                <a:gd name="T93" fmla="*/ 2 h 14"/>
                <a:gd name="T94" fmla="*/ 31 w 33"/>
                <a:gd name="T95" fmla="*/ 0 h 14"/>
                <a:gd name="T96" fmla="*/ 31 w 33"/>
                <a:gd name="T97" fmla="*/ 0 h 14"/>
                <a:gd name="T98" fmla="*/ 31 w 33"/>
                <a:gd name="T99" fmla="*/ 2 h 14"/>
                <a:gd name="T100" fmla="*/ 29 w 33"/>
                <a:gd name="T101"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 h="14">
                  <a:moveTo>
                    <a:pt x="0" y="10"/>
                  </a:moveTo>
                  <a:lnTo>
                    <a:pt x="0" y="10"/>
                  </a:lnTo>
                  <a:lnTo>
                    <a:pt x="0" y="10"/>
                  </a:lnTo>
                  <a:lnTo>
                    <a:pt x="0" y="10"/>
                  </a:lnTo>
                  <a:lnTo>
                    <a:pt x="0" y="10"/>
                  </a:lnTo>
                  <a:lnTo>
                    <a:pt x="0" y="10"/>
                  </a:lnTo>
                  <a:lnTo>
                    <a:pt x="0" y="10"/>
                  </a:lnTo>
                  <a:lnTo>
                    <a:pt x="0" y="10"/>
                  </a:lnTo>
                  <a:lnTo>
                    <a:pt x="0" y="10"/>
                  </a:lnTo>
                  <a:close/>
                  <a:moveTo>
                    <a:pt x="25" y="6"/>
                  </a:moveTo>
                  <a:lnTo>
                    <a:pt x="25" y="6"/>
                  </a:lnTo>
                  <a:lnTo>
                    <a:pt x="23" y="6"/>
                  </a:lnTo>
                  <a:lnTo>
                    <a:pt x="23" y="8"/>
                  </a:lnTo>
                  <a:lnTo>
                    <a:pt x="23" y="8"/>
                  </a:lnTo>
                  <a:lnTo>
                    <a:pt x="23" y="8"/>
                  </a:lnTo>
                  <a:lnTo>
                    <a:pt x="23" y="8"/>
                  </a:lnTo>
                  <a:lnTo>
                    <a:pt x="23" y="8"/>
                  </a:lnTo>
                  <a:lnTo>
                    <a:pt x="21" y="8"/>
                  </a:lnTo>
                  <a:lnTo>
                    <a:pt x="21" y="8"/>
                  </a:lnTo>
                  <a:lnTo>
                    <a:pt x="21" y="8"/>
                  </a:lnTo>
                  <a:lnTo>
                    <a:pt x="21" y="8"/>
                  </a:lnTo>
                  <a:lnTo>
                    <a:pt x="21" y="10"/>
                  </a:lnTo>
                  <a:lnTo>
                    <a:pt x="21" y="10"/>
                  </a:lnTo>
                  <a:lnTo>
                    <a:pt x="21" y="10"/>
                  </a:lnTo>
                  <a:lnTo>
                    <a:pt x="21" y="12"/>
                  </a:lnTo>
                  <a:lnTo>
                    <a:pt x="21" y="12"/>
                  </a:lnTo>
                  <a:lnTo>
                    <a:pt x="21" y="12"/>
                  </a:lnTo>
                  <a:lnTo>
                    <a:pt x="21" y="12"/>
                  </a:lnTo>
                  <a:lnTo>
                    <a:pt x="23" y="12"/>
                  </a:lnTo>
                  <a:lnTo>
                    <a:pt x="23"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21" y="12"/>
                  </a:lnTo>
                  <a:lnTo>
                    <a:pt x="19" y="12"/>
                  </a:lnTo>
                  <a:lnTo>
                    <a:pt x="19" y="12"/>
                  </a:lnTo>
                  <a:lnTo>
                    <a:pt x="19" y="12"/>
                  </a:lnTo>
                  <a:lnTo>
                    <a:pt x="19" y="12"/>
                  </a:lnTo>
                  <a:lnTo>
                    <a:pt x="19" y="14"/>
                  </a:lnTo>
                  <a:lnTo>
                    <a:pt x="19" y="14"/>
                  </a:lnTo>
                  <a:lnTo>
                    <a:pt x="19" y="14"/>
                  </a:lnTo>
                  <a:lnTo>
                    <a:pt x="19" y="14"/>
                  </a:lnTo>
                  <a:lnTo>
                    <a:pt x="19" y="14"/>
                  </a:lnTo>
                  <a:lnTo>
                    <a:pt x="17" y="14"/>
                  </a:lnTo>
                  <a:lnTo>
                    <a:pt x="17" y="14"/>
                  </a:lnTo>
                  <a:lnTo>
                    <a:pt x="17" y="14"/>
                  </a:lnTo>
                  <a:lnTo>
                    <a:pt x="17" y="14"/>
                  </a:lnTo>
                  <a:lnTo>
                    <a:pt x="17" y="12"/>
                  </a:lnTo>
                  <a:lnTo>
                    <a:pt x="17" y="12"/>
                  </a:lnTo>
                  <a:lnTo>
                    <a:pt x="17" y="12"/>
                  </a:lnTo>
                  <a:lnTo>
                    <a:pt x="17" y="12"/>
                  </a:lnTo>
                  <a:lnTo>
                    <a:pt x="17" y="12"/>
                  </a:lnTo>
                  <a:lnTo>
                    <a:pt x="17" y="14"/>
                  </a:lnTo>
                  <a:lnTo>
                    <a:pt x="17" y="14"/>
                  </a:lnTo>
                  <a:lnTo>
                    <a:pt x="17" y="14"/>
                  </a:lnTo>
                  <a:lnTo>
                    <a:pt x="17" y="14"/>
                  </a:lnTo>
                  <a:lnTo>
                    <a:pt x="17" y="14"/>
                  </a:lnTo>
                  <a:lnTo>
                    <a:pt x="17" y="14"/>
                  </a:lnTo>
                  <a:lnTo>
                    <a:pt x="17" y="14"/>
                  </a:lnTo>
                  <a:lnTo>
                    <a:pt x="17" y="14"/>
                  </a:lnTo>
                  <a:lnTo>
                    <a:pt x="15" y="14"/>
                  </a:lnTo>
                  <a:lnTo>
                    <a:pt x="15" y="14"/>
                  </a:lnTo>
                  <a:lnTo>
                    <a:pt x="15" y="14"/>
                  </a:lnTo>
                  <a:lnTo>
                    <a:pt x="15" y="14"/>
                  </a:lnTo>
                  <a:lnTo>
                    <a:pt x="15" y="14"/>
                  </a:lnTo>
                  <a:lnTo>
                    <a:pt x="15" y="12"/>
                  </a:lnTo>
                  <a:lnTo>
                    <a:pt x="15" y="12"/>
                  </a:lnTo>
                  <a:lnTo>
                    <a:pt x="15" y="12"/>
                  </a:lnTo>
                  <a:lnTo>
                    <a:pt x="15" y="12"/>
                  </a:lnTo>
                  <a:lnTo>
                    <a:pt x="15" y="12"/>
                  </a:lnTo>
                  <a:lnTo>
                    <a:pt x="15" y="12"/>
                  </a:lnTo>
                  <a:lnTo>
                    <a:pt x="15" y="12"/>
                  </a:lnTo>
                  <a:lnTo>
                    <a:pt x="15" y="12"/>
                  </a:lnTo>
                  <a:lnTo>
                    <a:pt x="15" y="12"/>
                  </a:lnTo>
                  <a:lnTo>
                    <a:pt x="13" y="12"/>
                  </a:lnTo>
                  <a:lnTo>
                    <a:pt x="13" y="12"/>
                  </a:lnTo>
                  <a:lnTo>
                    <a:pt x="13" y="14"/>
                  </a:lnTo>
                  <a:lnTo>
                    <a:pt x="13" y="14"/>
                  </a:lnTo>
                  <a:lnTo>
                    <a:pt x="13" y="14"/>
                  </a:lnTo>
                  <a:lnTo>
                    <a:pt x="13" y="14"/>
                  </a:lnTo>
                  <a:lnTo>
                    <a:pt x="13" y="14"/>
                  </a:lnTo>
                  <a:lnTo>
                    <a:pt x="13" y="14"/>
                  </a:lnTo>
                  <a:lnTo>
                    <a:pt x="13" y="14"/>
                  </a:lnTo>
                  <a:lnTo>
                    <a:pt x="13" y="14"/>
                  </a:lnTo>
                  <a:lnTo>
                    <a:pt x="13" y="12"/>
                  </a:lnTo>
                  <a:lnTo>
                    <a:pt x="13" y="12"/>
                  </a:lnTo>
                  <a:lnTo>
                    <a:pt x="13" y="12"/>
                  </a:lnTo>
                  <a:lnTo>
                    <a:pt x="13" y="12"/>
                  </a:lnTo>
                  <a:lnTo>
                    <a:pt x="13" y="12"/>
                  </a:lnTo>
                  <a:lnTo>
                    <a:pt x="13" y="12"/>
                  </a:lnTo>
                  <a:lnTo>
                    <a:pt x="13" y="10"/>
                  </a:lnTo>
                  <a:lnTo>
                    <a:pt x="13" y="10"/>
                  </a:lnTo>
                  <a:lnTo>
                    <a:pt x="13" y="10"/>
                  </a:lnTo>
                  <a:lnTo>
                    <a:pt x="13" y="10"/>
                  </a:lnTo>
                  <a:lnTo>
                    <a:pt x="13" y="10"/>
                  </a:lnTo>
                  <a:lnTo>
                    <a:pt x="13" y="10"/>
                  </a:lnTo>
                  <a:lnTo>
                    <a:pt x="11" y="10"/>
                  </a:lnTo>
                  <a:lnTo>
                    <a:pt x="11" y="10"/>
                  </a:lnTo>
                  <a:lnTo>
                    <a:pt x="11" y="10"/>
                  </a:lnTo>
                  <a:lnTo>
                    <a:pt x="11" y="10"/>
                  </a:lnTo>
                  <a:lnTo>
                    <a:pt x="11" y="10"/>
                  </a:lnTo>
                  <a:lnTo>
                    <a:pt x="11" y="10"/>
                  </a:lnTo>
                  <a:lnTo>
                    <a:pt x="11" y="10"/>
                  </a:lnTo>
                  <a:lnTo>
                    <a:pt x="10" y="10"/>
                  </a:lnTo>
                  <a:lnTo>
                    <a:pt x="10" y="10"/>
                  </a:lnTo>
                  <a:lnTo>
                    <a:pt x="10" y="10"/>
                  </a:lnTo>
                  <a:lnTo>
                    <a:pt x="10" y="10"/>
                  </a:lnTo>
                  <a:lnTo>
                    <a:pt x="10" y="10"/>
                  </a:lnTo>
                  <a:lnTo>
                    <a:pt x="8" y="10"/>
                  </a:lnTo>
                  <a:lnTo>
                    <a:pt x="8" y="10"/>
                  </a:lnTo>
                  <a:lnTo>
                    <a:pt x="8" y="10"/>
                  </a:lnTo>
                  <a:lnTo>
                    <a:pt x="8" y="10"/>
                  </a:lnTo>
                  <a:lnTo>
                    <a:pt x="8" y="10"/>
                  </a:lnTo>
                  <a:lnTo>
                    <a:pt x="8" y="12"/>
                  </a:lnTo>
                  <a:lnTo>
                    <a:pt x="6" y="12"/>
                  </a:lnTo>
                  <a:lnTo>
                    <a:pt x="6" y="12"/>
                  </a:lnTo>
                  <a:lnTo>
                    <a:pt x="6" y="12"/>
                  </a:lnTo>
                  <a:lnTo>
                    <a:pt x="6" y="12"/>
                  </a:lnTo>
                  <a:lnTo>
                    <a:pt x="6" y="12"/>
                  </a:lnTo>
                  <a:lnTo>
                    <a:pt x="6" y="12"/>
                  </a:lnTo>
                  <a:lnTo>
                    <a:pt x="6" y="12"/>
                  </a:lnTo>
                  <a:lnTo>
                    <a:pt x="4" y="12"/>
                  </a:lnTo>
                  <a:lnTo>
                    <a:pt x="4" y="12"/>
                  </a:lnTo>
                  <a:lnTo>
                    <a:pt x="4" y="12"/>
                  </a:lnTo>
                  <a:lnTo>
                    <a:pt x="4" y="12"/>
                  </a:lnTo>
                  <a:lnTo>
                    <a:pt x="4" y="12"/>
                  </a:lnTo>
                  <a:lnTo>
                    <a:pt x="4" y="12"/>
                  </a:lnTo>
                  <a:lnTo>
                    <a:pt x="4" y="12"/>
                  </a:lnTo>
                  <a:lnTo>
                    <a:pt x="4" y="12"/>
                  </a:lnTo>
                  <a:lnTo>
                    <a:pt x="4" y="12"/>
                  </a:lnTo>
                  <a:lnTo>
                    <a:pt x="2" y="12"/>
                  </a:lnTo>
                  <a:lnTo>
                    <a:pt x="2" y="12"/>
                  </a:lnTo>
                  <a:lnTo>
                    <a:pt x="2" y="12"/>
                  </a:lnTo>
                  <a:lnTo>
                    <a:pt x="2" y="10"/>
                  </a:lnTo>
                  <a:lnTo>
                    <a:pt x="2" y="10"/>
                  </a:lnTo>
                  <a:lnTo>
                    <a:pt x="2" y="10"/>
                  </a:lnTo>
                  <a:lnTo>
                    <a:pt x="2" y="10"/>
                  </a:lnTo>
                  <a:lnTo>
                    <a:pt x="2" y="10"/>
                  </a:lnTo>
                  <a:lnTo>
                    <a:pt x="2" y="10"/>
                  </a:lnTo>
                  <a:lnTo>
                    <a:pt x="2" y="10"/>
                  </a:lnTo>
                  <a:lnTo>
                    <a:pt x="4" y="10"/>
                  </a:lnTo>
                  <a:lnTo>
                    <a:pt x="4" y="12"/>
                  </a:lnTo>
                  <a:lnTo>
                    <a:pt x="4" y="10"/>
                  </a:lnTo>
                  <a:lnTo>
                    <a:pt x="4" y="10"/>
                  </a:lnTo>
                  <a:lnTo>
                    <a:pt x="6" y="10"/>
                  </a:lnTo>
                  <a:lnTo>
                    <a:pt x="6" y="10"/>
                  </a:lnTo>
                  <a:lnTo>
                    <a:pt x="6" y="8"/>
                  </a:lnTo>
                  <a:lnTo>
                    <a:pt x="6" y="8"/>
                  </a:lnTo>
                  <a:lnTo>
                    <a:pt x="6" y="6"/>
                  </a:lnTo>
                  <a:lnTo>
                    <a:pt x="6" y="6"/>
                  </a:lnTo>
                  <a:lnTo>
                    <a:pt x="6" y="6"/>
                  </a:lnTo>
                  <a:lnTo>
                    <a:pt x="6" y="6"/>
                  </a:lnTo>
                  <a:lnTo>
                    <a:pt x="6" y="6"/>
                  </a:lnTo>
                  <a:lnTo>
                    <a:pt x="8" y="6"/>
                  </a:lnTo>
                  <a:lnTo>
                    <a:pt x="8" y="6"/>
                  </a:lnTo>
                  <a:lnTo>
                    <a:pt x="11" y="6"/>
                  </a:lnTo>
                  <a:lnTo>
                    <a:pt x="11" y="8"/>
                  </a:lnTo>
                  <a:lnTo>
                    <a:pt x="13" y="8"/>
                  </a:lnTo>
                  <a:lnTo>
                    <a:pt x="17" y="6"/>
                  </a:lnTo>
                  <a:lnTo>
                    <a:pt x="17" y="6"/>
                  </a:lnTo>
                  <a:lnTo>
                    <a:pt x="19" y="6"/>
                  </a:lnTo>
                  <a:lnTo>
                    <a:pt x="19" y="6"/>
                  </a:lnTo>
                  <a:lnTo>
                    <a:pt x="21" y="6"/>
                  </a:lnTo>
                  <a:lnTo>
                    <a:pt x="23" y="4"/>
                  </a:lnTo>
                  <a:lnTo>
                    <a:pt x="23" y="4"/>
                  </a:lnTo>
                  <a:lnTo>
                    <a:pt x="25" y="4"/>
                  </a:lnTo>
                  <a:lnTo>
                    <a:pt x="25" y="2"/>
                  </a:lnTo>
                  <a:lnTo>
                    <a:pt x="25" y="2"/>
                  </a:lnTo>
                  <a:lnTo>
                    <a:pt x="27" y="2"/>
                  </a:lnTo>
                  <a:lnTo>
                    <a:pt x="27" y="2"/>
                  </a:lnTo>
                  <a:lnTo>
                    <a:pt x="29" y="2"/>
                  </a:lnTo>
                  <a:lnTo>
                    <a:pt x="31" y="0"/>
                  </a:lnTo>
                  <a:lnTo>
                    <a:pt x="31" y="0"/>
                  </a:lnTo>
                  <a:lnTo>
                    <a:pt x="33" y="0"/>
                  </a:lnTo>
                  <a:lnTo>
                    <a:pt x="31" y="0"/>
                  </a:lnTo>
                  <a:lnTo>
                    <a:pt x="31" y="0"/>
                  </a:lnTo>
                  <a:lnTo>
                    <a:pt x="31" y="0"/>
                  </a:lnTo>
                  <a:lnTo>
                    <a:pt x="31" y="0"/>
                  </a:lnTo>
                  <a:lnTo>
                    <a:pt x="31" y="0"/>
                  </a:lnTo>
                  <a:lnTo>
                    <a:pt x="31" y="2"/>
                  </a:lnTo>
                  <a:lnTo>
                    <a:pt x="31" y="2"/>
                  </a:lnTo>
                  <a:lnTo>
                    <a:pt x="31" y="2"/>
                  </a:lnTo>
                  <a:lnTo>
                    <a:pt x="31" y="2"/>
                  </a:lnTo>
                  <a:lnTo>
                    <a:pt x="29" y="2"/>
                  </a:lnTo>
                  <a:lnTo>
                    <a:pt x="29" y="4"/>
                  </a:lnTo>
                  <a:lnTo>
                    <a:pt x="25"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64"/>
            <p:cNvSpPr>
              <a:spLocks noEditPoints="1"/>
            </p:cNvSpPr>
            <p:nvPr/>
          </p:nvSpPr>
          <p:spPr bwMode="auto">
            <a:xfrm>
              <a:off x="5843588" y="3881438"/>
              <a:ext cx="46038" cy="19050"/>
            </a:xfrm>
            <a:custGeom>
              <a:avLst/>
              <a:gdLst>
                <a:gd name="T0" fmla="*/ 25 w 29"/>
                <a:gd name="T1" fmla="*/ 4 h 12"/>
                <a:gd name="T2" fmla="*/ 25 w 29"/>
                <a:gd name="T3" fmla="*/ 4 h 12"/>
                <a:gd name="T4" fmla="*/ 25 w 29"/>
                <a:gd name="T5" fmla="*/ 4 h 12"/>
                <a:gd name="T6" fmla="*/ 25 w 29"/>
                <a:gd name="T7" fmla="*/ 4 h 12"/>
                <a:gd name="T8" fmla="*/ 23 w 29"/>
                <a:gd name="T9" fmla="*/ 4 h 12"/>
                <a:gd name="T10" fmla="*/ 25 w 29"/>
                <a:gd name="T11" fmla="*/ 4 h 12"/>
                <a:gd name="T12" fmla="*/ 27 w 29"/>
                <a:gd name="T13" fmla="*/ 2 h 12"/>
                <a:gd name="T14" fmla="*/ 29 w 29"/>
                <a:gd name="T15" fmla="*/ 4 h 12"/>
                <a:gd name="T16" fmla="*/ 29 w 29"/>
                <a:gd name="T17" fmla="*/ 4 h 12"/>
                <a:gd name="T18" fmla="*/ 29 w 29"/>
                <a:gd name="T19" fmla="*/ 4 h 12"/>
                <a:gd name="T20" fmla="*/ 27 w 29"/>
                <a:gd name="T21" fmla="*/ 4 h 12"/>
                <a:gd name="T22" fmla="*/ 25 w 29"/>
                <a:gd name="T23" fmla="*/ 4 h 12"/>
                <a:gd name="T24" fmla="*/ 25 w 29"/>
                <a:gd name="T25" fmla="*/ 4 h 12"/>
                <a:gd name="T26" fmla="*/ 25 w 29"/>
                <a:gd name="T27" fmla="*/ 4 h 12"/>
                <a:gd name="T28" fmla="*/ 25 w 29"/>
                <a:gd name="T29" fmla="*/ 4 h 12"/>
                <a:gd name="T30" fmla="*/ 27 w 29"/>
                <a:gd name="T31" fmla="*/ 2 h 12"/>
                <a:gd name="T32" fmla="*/ 8 w 29"/>
                <a:gd name="T33" fmla="*/ 2 h 12"/>
                <a:gd name="T34" fmla="*/ 10 w 29"/>
                <a:gd name="T35" fmla="*/ 2 h 12"/>
                <a:gd name="T36" fmla="*/ 10 w 29"/>
                <a:gd name="T37" fmla="*/ 2 h 12"/>
                <a:gd name="T38" fmla="*/ 10 w 29"/>
                <a:gd name="T39" fmla="*/ 2 h 12"/>
                <a:gd name="T40" fmla="*/ 12 w 29"/>
                <a:gd name="T41" fmla="*/ 2 h 12"/>
                <a:gd name="T42" fmla="*/ 14 w 29"/>
                <a:gd name="T43" fmla="*/ 2 h 12"/>
                <a:gd name="T44" fmla="*/ 14 w 29"/>
                <a:gd name="T45" fmla="*/ 2 h 12"/>
                <a:gd name="T46" fmla="*/ 16 w 29"/>
                <a:gd name="T47" fmla="*/ 0 h 12"/>
                <a:gd name="T48" fmla="*/ 17 w 29"/>
                <a:gd name="T49" fmla="*/ 2 h 12"/>
                <a:gd name="T50" fmla="*/ 17 w 29"/>
                <a:gd name="T51" fmla="*/ 2 h 12"/>
                <a:gd name="T52" fmla="*/ 19 w 29"/>
                <a:gd name="T53" fmla="*/ 0 h 12"/>
                <a:gd name="T54" fmla="*/ 19 w 29"/>
                <a:gd name="T55" fmla="*/ 2 h 12"/>
                <a:gd name="T56" fmla="*/ 19 w 29"/>
                <a:gd name="T57" fmla="*/ 2 h 12"/>
                <a:gd name="T58" fmla="*/ 19 w 29"/>
                <a:gd name="T59" fmla="*/ 4 h 12"/>
                <a:gd name="T60" fmla="*/ 21 w 29"/>
                <a:gd name="T61" fmla="*/ 4 h 12"/>
                <a:gd name="T62" fmla="*/ 21 w 29"/>
                <a:gd name="T63" fmla="*/ 4 h 12"/>
                <a:gd name="T64" fmla="*/ 21 w 29"/>
                <a:gd name="T65" fmla="*/ 4 h 12"/>
                <a:gd name="T66" fmla="*/ 23 w 29"/>
                <a:gd name="T67" fmla="*/ 4 h 12"/>
                <a:gd name="T68" fmla="*/ 23 w 29"/>
                <a:gd name="T69" fmla="*/ 4 h 12"/>
                <a:gd name="T70" fmla="*/ 23 w 29"/>
                <a:gd name="T71" fmla="*/ 6 h 12"/>
                <a:gd name="T72" fmla="*/ 23 w 29"/>
                <a:gd name="T73" fmla="*/ 8 h 12"/>
                <a:gd name="T74" fmla="*/ 21 w 29"/>
                <a:gd name="T75" fmla="*/ 8 h 12"/>
                <a:gd name="T76" fmla="*/ 21 w 29"/>
                <a:gd name="T77" fmla="*/ 8 h 12"/>
                <a:gd name="T78" fmla="*/ 19 w 29"/>
                <a:gd name="T79" fmla="*/ 8 h 12"/>
                <a:gd name="T80" fmla="*/ 17 w 29"/>
                <a:gd name="T81" fmla="*/ 10 h 12"/>
                <a:gd name="T82" fmla="*/ 14 w 29"/>
                <a:gd name="T83" fmla="*/ 10 h 12"/>
                <a:gd name="T84" fmla="*/ 12 w 29"/>
                <a:gd name="T85" fmla="*/ 12 h 12"/>
                <a:gd name="T86" fmla="*/ 12 w 29"/>
                <a:gd name="T87" fmla="*/ 12 h 12"/>
                <a:gd name="T88" fmla="*/ 12 w 29"/>
                <a:gd name="T89" fmla="*/ 10 h 12"/>
                <a:gd name="T90" fmla="*/ 10 w 29"/>
                <a:gd name="T91" fmla="*/ 10 h 12"/>
                <a:gd name="T92" fmla="*/ 10 w 29"/>
                <a:gd name="T93" fmla="*/ 10 h 12"/>
                <a:gd name="T94" fmla="*/ 10 w 29"/>
                <a:gd name="T95" fmla="*/ 10 h 12"/>
                <a:gd name="T96" fmla="*/ 8 w 29"/>
                <a:gd name="T97" fmla="*/ 10 h 12"/>
                <a:gd name="T98" fmla="*/ 8 w 29"/>
                <a:gd name="T99" fmla="*/ 12 h 12"/>
                <a:gd name="T100" fmla="*/ 4 w 29"/>
                <a:gd name="T101" fmla="*/ 10 h 12"/>
                <a:gd name="T102" fmla="*/ 2 w 29"/>
                <a:gd name="T103" fmla="*/ 8 h 12"/>
                <a:gd name="T104" fmla="*/ 2 w 29"/>
                <a:gd name="T105" fmla="*/ 6 h 12"/>
                <a:gd name="T106" fmla="*/ 2 w 29"/>
                <a:gd name="T107" fmla="*/ 6 h 12"/>
                <a:gd name="T108" fmla="*/ 0 w 29"/>
                <a:gd name="T109" fmla="*/ 4 h 12"/>
                <a:gd name="T110" fmla="*/ 2 w 29"/>
                <a:gd name="T111" fmla="*/ 2 h 12"/>
                <a:gd name="T112" fmla="*/ 4 w 29"/>
                <a:gd name="T113" fmla="*/ 2 h 12"/>
                <a:gd name="T114" fmla="*/ 6 w 29"/>
                <a:gd name="T115" fmla="*/ 0 h 12"/>
                <a:gd name="T116" fmla="*/ 6 w 29"/>
                <a:gd name="T117" fmla="*/ 0 h 12"/>
                <a:gd name="T118" fmla="*/ 6 w 29"/>
                <a:gd name="T119" fmla="*/ 0 h 12"/>
                <a:gd name="T120" fmla="*/ 8 w 29"/>
                <a:gd name="T1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 h="12">
                  <a:moveTo>
                    <a:pt x="25" y="4"/>
                  </a:move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close/>
                  <a:moveTo>
                    <a:pt x="25" y="4"/>
                  </a:moveTo>
                  <a:lnTo>
                    <a:pt x="23" y="4"/>
                  </a:lnTo>
                  <a:lnTo>
                    <a:pt x="23" y="4"/>
                  </a:lnTo>
                  <a:lnTo>
                    <a:pt x="23" y="4"/>
                  </a:lnTo>
                  <a:lnTo>
                    <a:pt x="23" y="4"/>
                  </a:lnTo>
                  <a:lnTo>
                    <a:pt x="23" y="4"/>
                  </a:lnTo>
                  <a:lnTo>
                    <a:pt x="25" y="4"/>
                  </a:lnTo>
                  <a:lnTo>
                    <a:pt x="25" y="4"/>
                  </a:lnTo>
                  <a:lnTo>
                    <a:pt x="25" y="4"/>
                  </a:lnTo>
                  <a:lnTo>
                    <a:pt x="25" y="4"/>
                  </a:lnTo>
                  <a:close/>
                  <a:moveTo>
                    <a:pt x="27" y="2"/>
                  </a:moveTo>
                  <a:lnTo>
                    <a:pt x="27" y="4"/>
                  </a:lnTo>
                  <a:lnTo>
                    <a:pt x="27" y="4"/>
                  </a:lnTo>
                  <a:lnTo>
                    <a:pt x="27" y="2"/>
                  </a:lnTo>
                  <a:lnTo>
                    <a:pt x="27" y="2"/>
                  </a:lnTo>
                  <a:lnTo>
                    <a:pt x="29" y="4"/>
                  </a:lnTo>
                  <a:lnTo>
                    <a:pt x="29" y="4"/>
                  </a:lnTo>
                  <a:lnTo>
                    <a:pt x="29" y="4"/>
                  </a:lnTo>
                  <a:lnTo>
                    <a:pt x="29" y="4"/>
                  </a:lnTo>
                  <a:lnTo>
                    <a:pt x="29" y="2"/>
                  </a:lnTo>
                  <a:lnTo>
                    <a:pt x="29" y="2"/>
                  </a:lnTo>
                  <a:lnTo>
                    <a:pt x="29" y="4"/>
                  </a:lnTo>
                  <a:lnTo>
                    <a:pt x="29" y="4"/>
                  </a:lnTo>
                  <a:lnTo>
                    <a:pt x="29" y="4"/>
                  </a:lnTo>
                  <a:lnTo>
                    <a:pt x="29" y="4"/>
                  </a:lnTo>
                  <a:lnTo>
                    <a:pt x="29" y="4"/>
                  </a:lnTo>
                  <a:lnTo>
                    <a:pt x="29" y="4"/>
                  </a:lnTo>
                  <a:lnTo>
                    <a:pt x="29" y="4"/>
                  </a:lnTo>
                  <a:lnTo>
                    <a:pt x="29" y="4"/>
                  </a:lnTo>
                  <a:lnTo>
                    <a:pt x="29" y="4"/>
                  </a:lnTo>
                  <a:lnTo>
                    <a:pt x="29" y="4"/>
                  </a:lnTo>
                  <a:lnTo>
                    <a:pt x="29" y="4"/>
                  </a:lnTo>
                  <a:lnTo>
                    <a:pt x="27" y="4"/>
                  </a:lnTo>
                  <a:lnTo>
                    <a:pt x="27" y="4"/>
                  </a:lnTo>
                  <a:lnTo>
                    <a:pt x="27" y="4"/>
                  </a:lnTo>
                  <a:lnTo>
                    <a:pt x="27" y="4"/>
                  </a:lnTo>
                  <a:lnTo>
                    <a:pt x="27" y="4"/>
                  </a:lnTo>
                  <a:lnTo>
                    <a:pt x="27" y="4"/>
                  </a:lnTo>
                  <a:lnTo>
                    <a:pt x="25" y="4"/>
                  </a:lnTo>
                  <a:lnTo>
                    <a:pt x="25" y="4"/>
                  </a:lnTo>
                  <a:lnTo>
                    <a:pt x="25" y="4"/>
                  </a:lnTo>
                  <a:lnTo>
                    <a:pt x="25" y="4"/>
                  </a:lnTo>
                  <a:lnTo>
                    <a:pt x="25" y="4"/>
                  </a:lnTo>
                  <a:lnTo>
                    <a:pt x="25" y="4"/>
                  </a:lnTo>
                  <a:lnTo>
                    <a:pt x="25" y="4"/>
                  </a:lnTo>
                  <a:lnTo>
                    <a:pt x="25" y="4"/>
                  </a:lnTo>
                  <a:lnTo>
                    <a:pt x="25" y="4"/>
                  </a:lnTo>
                  <a:lnTo>
                    <a:pt x="25" y="4"/>
                  </a:lnTo>
                  <a:lnTo>
                    <a:pt x="25" y="4"/>
                  </a:lnTo>
                  <a:lnTo>
                    <a:pt x="25" y="4"/>
                  </a:lnTo>
                  <a:lnTo>
                    <a:pt x="25" y="2"/>
                  </a:lnTo>
                  <a:lnTo>
                    <a:pt x="25" y="2"/>
                  </a:lnTo>
                  <a:lnTo>
                    <a:pt x="25" y="2"/>
                  </a:lnTo>
                  <a:lnTo>
                    <a:pt x="25" y="4"/>
                  </a:lnTo>
                  <a:lnTo>
                    <a:pt x="25" y="2"/>
                  </a:lnTo>
                  <a:lnTo>
                    <a:pt x="27" y="2"/>
                  </a:lnTo>
                  <a:lnTo>
                    <a:pt x="27" y="2"/>
                  </a:lnTo>
                  <a:lnTo>
                    <a:pt x="27" y="2"/>
                  </a:lnTo>
                  <a:lnTo>
                    <a:pt x="27" y="2"/>
                  </a:lnTo>
                  <a:lnTo>
                    <a:pt x="27" y="2"/>
                  </a:lnTo>
                  <a:lnTo>
                    <a:pt x="27" y="2"/>
                  </a:lnTo>
                  <a:close/>
                  <a:moveTo>
                    <a:pt x="8" y="0"/>
                  </a:moveTo>
                  <a:lnTo>
                    <a:pt x="8" y="2"/>
                  </a:lnTo>
                  <a:lnTo>
                    <a:pt x="8" y="2"/>
                  </a:lnTo>
                  <a:lnTo>
                    <a:pt x="8" y="2"/>
                  </a:lnTo>
                  <a:lnTo>
                    <a:pt x="8" y="2"/>
                  </a:lnTo>
                  <a:lnTo>
                    <a:pt x="8" y="2"/>
                  </a:lnTo>
                  <a:lnTo>
                    <a:pt x="10" y="2"/>
                  </a:lnTo>
                  <a:lnTo>
                    <a:pt x="10" y="2"/>
                  </a:lnTo>
                  <a:lnTo>
                    <a:pt x="10" y="2"/>
                  </a:lnTo>
                  <a:lnTo>
                    <a:pt x="10" y="2"/>
                  </a:lnTo>
                  <a:lnTo>
                    <a:pt x="10" y="2"/>
                  </a:lnTo>
                  <a:lnTo>
                    <a:pt x="10" y="2"/>
                  </a:lnTo>
                  <a:lnTo>
                    <a:pt x="10" y="2"/>
                  </a:lnTo>
                  <a:lnTo>
                    <a:pt x="10" y="2"/>
                  </a:lnTo>
                  <a:lnTo>
                    <a:pt x="10" y="2"/>
                  </a:lnTo>
                  <a:lnTo>
                    <a:pt x="10" y="2"/>
                  </a:lnTo>
                  <a:lnTo>
                    <a:pt x="10" y="2"/>
                  </a:lnTo>
                  <a:lnTo>
                    <a:pt x="10" y="2"/>
                  </a:lnTo>
                  <a:lnTo>
                    <a:pt x="12" y="2"/>
                  </a:lnTo>
                  <a:lnTo>
                    <a:pt x="12" y="2"/>
                  </a:lnTo>
                  <a:lnTo>
                    <a:pt x="12" y="2"/>
                  </a:lnTo>
                  <a:lnTo>
                    <a:pt x="12" y="2"/>
                  </a:lnTo>
                  <a:lnTo>
                    <a:pt x="12" y="2"/>
                  </a:lnTo>
                  <a:lnTo>
                    <a:pt x="12" y="2"/>
                  </a:lnTo>
                  <a:lnTo>
                    <a:pt x="12" y="2"/>
                  </a:lnTo>
                  <a:lnTo>
                    <a:pt x="12" y="2"/>
                  </a:lnTo>
                  <a:lnTo>
                    <a:pt x="14" y="2"/>
                  </a:lnTo>
                  <a:lnTo>
                    <a:pt x="14" y="2"/>
                  </a:lnTo>
                  <a:lnTo>
                    <a:pt x="14" y="2"/>
                  </a:lnTo>
                  <a:lnTo>
                    <a:pt x="14" y="2"/>
                  </a:lnTo>
                  <a:lnTo>
                    <a:pt x="14" y="2"/>
                  </a:lnTo>
                  <a:lnTo>
                    <a:pt x="14" y="2"/>
                  </a:lnTo>
                  <a:lnTo>
                    <a:pt x="14" y="2"/>
                  </a:lnTo>
                  <a:lnTo>
                    <a:pt x="16" y="2"/>
                  </a:lnTo>
                  <a:lnTo>
                    <a:pt x="16" y="2"/>
                  </a:lnTo>
                  <a:lnTo>
                    <a:pt x="16" y="0"/>
                  </a:lnTo>
                  <a:lnTo>
                    <a:pt x="16" y="0"/>
                  </a:lnTo>
                  <a:lnTo>
                    <a:pt x="16" y="0"/>
                  </a:lnTo>
                  <a:lnTo>
                    <a:pt x="16" y="0"/>
                  </a:lnTo>
                  <a:lnTo>
                    <a:pt x="16" y="0"/>
                  </a:lnTo>
                  <a:lnTo>
                    <a:pt x="16" y="2"/>
                  </a:lnTo>
                  <a:lnTo>
                    <a:pt x="16" y="2"/>
                  </a:lnTo>
                  <a:lnTo>
                    <a:pt x="17" y="2"/>
                  </a:lnTo>
                  <a:lnTo>
                    <a:pt x="17" y="2"/>
                  </a:lnTo>
                  <a:lnTo>
                    <a:pt x="17" y="2"/>
                  </a:lnTo>
                  <a:lnTo>
                    <a:pt x="17" y="2"/>
                  </a:lnTo>
                  <a:lnTo>
                    <a:pt x="17" y="2"/>
                  </a:lnTo>
                  <a:lnTo>
                    <a:pt x="17" y="2"/>
                  </a:lnTo>
                  <a:lnTo>
                    <a:pt x="17" y="2"/>
                  </a:lnTo>
                  <a:lnTo>
                    <a:pt x="17" y="0"/>
                  </a:lnTo>
                  <a:lnTo>
                    <a:pt x="17" y="0"/>
                  </a:lnTo>
                  <a:lnTo>
                    <a:pt x="17" y="0"/>
                  </a:lnTo>
                  <a:lnTo>
                    <a:pt x="19" y="0"/>
                  </a:lnTo>
                  <a:lnTo>
                    <a:pt x="19" y="0"/>
                  </a:lnTo>
                  <a:lnTo>
                    <a:pt x="19" y="0"/>
                  </a:lnTo>
                  <a:lnTo>
                    <a:pt x="19" y="2"/>
                  </a:lnTo>
                  <a:lnTo>
                    <a:pt x="19" y="2"/>
                  </a:lnTo>
                  <a:lnTo>
                    <a:pt x="19" y="2"/>
                  </a:lnTo>
                  <a:lnTo>
                    <a:pt x="19" y="2"/>
                  </a:lnTo>
                  <a:lnTo>
                    <a:pt x="19" y="2"/>
                  </a:lnTo>
                  <a:lnTo>
                    <a:pt x="19" y="2"/>
                  </a:lnTo>
                  <a:lnTo>
                    <a:pt x="19" y="2"/>
                  </a:lnTo>
                  <a:lnTo>
                    <a:pt x="19" y="2"/>
                  </a:lnTo>
                  <a:lnTo>
                    <a:pt x="19" y="4"/>
                  </a:lnTo>
                  <a:lnTo>
                    <a:pt x="19" y="4"/>
                  </a:lnTo>
                  <a:lnTo>
                    <a:pt x="19" y="4"/>
                  </a:lnTo>
                  <a:lnTo>
                    <a:pt x="19" y="4"/>
                  </a:lnTo>
                  <a:lnTo>
                    <a:pt x="19" y="4"/>
                  </a:lnTo>
                  <a:lnTo>
                    <a:pt x="19" y="4"/>
                  </a:lnTo>
                  <a:lnTo>
                    <a:pt x="19" y="4"/>
                  </a:lnTo>
                  <a:lnTo>
                    <a:pt x="19" y="4"/>
                  </a:lnTo>
                  <a:lnTo>
                    <a:pt x="19" y="4"/>
                  </a:lnTo>
                  <a:lnTo>
                    <a:pt x="21" y="4"/>
                  </a:lnTo>
                  <a:lnTo>
                    <a:pt x="21" y="4"/>
                  </a:lnTo>
                  <a:lnTo>
                    <a:pt x="21" y="4"/>
                  </a:lnTo>
                  <a:lnTo>
                    <a:pt x="21" y="4"/>
                  </a:lnTo>
                  <a:lnTo>
                    <a:pt x="21" y="4"/>
                  </a:lnTo>
                  <a:lnTo>
                    <a:pt x="21" y="4"/>
                  </a:lnTo>
                  <a:lnTo>
                    <a:pt x="21" y="4"/>
                  </a:lnTo>
                  <a:lnTo>
                    <a:pt x="21" y="4"/>
                  </a:lnTo>
                  <a:lnTo>
                    <a:pt x="21" y="4"/>
                  </a:lnTo>
                  <a:lnTo>
                    <a:pt x="21" y="4"/>
                  </a:lnTo>
                  <a:lnTo>
                    <a:pt x="21" y="4"/>
                  </a:lnTo>
                  <a:lnTo>
                    <a:pt x="21" y="4"/>
                  </a:lnTo>
                  <a:lnTo>
                    <a:pt x="21" y="4"/>
                  </a:lnTo>
                  <a:lnTo>
                    <a:pt x="21" y="4"/>
                  </a:lnTo>
                  <a:lnTo>
                    <a:pt x="23" y="4"/>
                  </a:lnTo>
                  <a:lnTo>
                    <a:pt x="23" y="4"/>
                  </a:lnTo>
                  <a:lnTo>
                    <a:pt x="23" y="4"/>
                  </a:lnTo>
                  <a:lnTo>
                    <a:pt x="23" y="4"/>
                  </a:lnTo>
                  <a:lnTo>
                    <a:pt x="23" y="4"/>
                  </a:lnTo>
                  <a:lnTo>
                    <a:pt x="23" y="4"/>
                  </a:lnTo>
                  <a:lnTo>
                    <a:pt x="23" y="4"/>
                  </a:lnTo>
                  <a:lnTo>
                    <a:pt x="23" y="4"/>
                  </a:lnTo>
                  <a:lnTo>
                    <a:pt x="23" y="4"/>
                  </a:lnTo>
                  <a:lnTo>
                    <a:pt x="23" y="4"/>
                  </a:lnTo>
                  <a:lnTo>
                    <a:pt x="23" y="6"/>
                  </a:lnTo>
                  <a:lnTo>
                    <a:pt x="23" y="6"/>
                  </a:lnTo>
                  <a:lnTo>
                    <a:pt x="23" y="6"/>
                  </a:lnTo>
                  <a:lnTo>
                    <a:pt x="23" y="6"/>
                  </a:lnTo>
                  <a:lnTo>
                    <a:pt x="23" y="6"/>
                  </a:lnTo>
                  <a:lnTo>
                    <a:pt x="23" y="6"/>
                  </a:lnTo>
                  <a:lnTo>
                    <a:pt x="23" y="8"/>
                  </a:lnTo>
                  <a:lnTo>
                    <a:pt x="21" y="8"/>
                  </a:lnTo>
                  <a:lnTo>
                    <a:pt x="21" y="8"/>
                  </a:lnTo>
                  <a:lnTo>
                    <a:pt x="21" y="8"/>
                  </a:lnTo>
                  <a:lnTo>
                    <a:pt x="21" y="8"/>
                  </a:lnTo>
                  <a:lnTo>
                    <a:pt x="21" y="8"/>
                  </a:lnTo>
                  <a:lnTo>
                    <a:pt x="21" y="8"/>
                  </a:lnTo>
                  <a:lnTo>
                    <a:pt x="21" y="8"/>
                  </a:lnTo>
                  <a:lnTo>
                    <a:pt x="21" y="8"/>
                  </a:lnTo>
                  <a:lnTo>
                    <a:pt x="21" y="8"/>
                  </a:lnTo>
                  <a:lnTo>
                    <a:pt x="21" y="8"/>
                  </a:lnTo>
                  <a:lnTo>
                    <a:pt x="19" y="8"/>
                  </a:lnTo>
                  <a:lnTo>
                    <a:pt x="19" y="8"/>
                  </a:lnTo>
                  <a:lnTo>
                    <a:pt x="19" y="8"/>
                  </a:lnTo>
                  <a:lnTo>
                    <a:pt x="19" y="8"/>
                  </a:lnTo>
                  <a:lnTo>
                    <a:pt x="19" y="8"/>
                  </a:lnTo>
                  <a:lnTo>
                    <a:pt x="19" y="10"/>
                  </a:lnTo>
                  <a:lnTo>
                    <a:pt x="17" y="10"/>
                  </a:lnTo>
                  <a:lnTo>
                    <a:pt x="17" y="10"/>
                  </a:lnTo>
                  <a:lnTo>
                    <a:pt x="17" y="10"/>
                  </a:lnTo>
                  <a:lnTo>
                    <a:pt x="17" y="10"/>
                  </a:lnTo>
                  <a:lnTo>
                    <a:pt x="16" y="10"/>
                  </a:lnTo>
                  <a:lnTo>
                    <a:pt x="16" y="10"/>
                  </a:lnTo>
                  <a:lnTo>
                    <a:pt x="16" y="10"/>
                  </a:lnTo>
                  <a:lnTo>
                    <a:pt x="14" y="10"/>
                  </a:lnTo>
                  <a:lnTo>
                    <a:pt x="14" y="10"/>
                  </a:lnTo>
                  <a:lnTo>
                    <a:pt x="14" y="10"/>
                  </a:lnTo>
                  <a:lnTo>
                    <a:pt x="14" y="12"/>
                  </a:lnTo>
                  <a:lnTo>
                    <a:pt x="12" y="12"/>
                  </a:lnTo>
                  <a:lnTo>
                    <a:pt x="12" y="12"/>
                  </a:lnTo>
                  <a:lnTo>
                    <a:pt x="12" y="12"/>
                  </a:lnTo>
                  <a:lnTo>
                    <a:pt x="12" y="12"/>
                  </a:lnTo>
                  <a:lnTo>
                    <a:pt x="12" y="12"/>
                  </a:lnTo>
                  <a:lnTo>
                    <a:pt x="12" y="12"/>
                  </a:lnTo>
                  <a:lnTo>
                    <a:pt x="12" y="12"/>
                  </a:lnTo>
                  <a:lnTo>
                    <a:pt x="12" y="12"/>
                  </a:lnTo>
                  <a:lnTo>
                    <a:pt x="12" y="12"/>
                  </a:lnTo>
                  <a:lnTo>
                    <a:pt x="12" y="12"/>
                  </a:lnTo>
                  <a:lnTo>
                    <a:pt x="12" y="10"/>
                  </a:lnTo>
                  <a:lnTo>
                    <a:pt x="12" y="10"/>
                  </a:lnTo>
                  <a:lnTo>
                    <a:pt x="12" y="10"/>
                  </a:lnTo>
                  <a:lnTo>
                    <a:pt x="12" y="10"/>
                  </a:lnTo>
                  <a:lnTo>
                    <a:pt x="12" y="10"/>
                  </a:lnTo>
                  <a:lnTo>
                    <a:pt x="12" y="10"/>
                  </a:lnTo>
                  <a:lnTo>
                    <a:pt x="12" y="10"/>
                  </a:lnTo>
                  <a:lnTo>
                    <a:pt x="10" y="10"/>
                  </a:lnTo>
                  <a:lnTo>
                    <a:pt x="10" y="10"/>
                  </a:lnTo>
                  <a:lnTo>
                    <a:pt x="10" y="10"/>
                  </a:lnTo>
                  <a:lnTo>
                    <a:pt x="10" y="10"/>
                  </a:lnTo>
                  <a:lnTo>
                    <a:pt x="10" y="10"/>
                  </a:lnTo>
                  <a:lnTo>
                    <a:pt x="10" y="10"/>
                  </a:lnTo>
                  <a:lnTo>
                    <a:pt x="10" y="10"/>
                  </a:lnTo>
                  <a:lnTo>
                    <a:pt x="10" y="10"/>
                  </a:lnTo>
                  <a:lnTo>
                    <a:pt x="10" y="10"/>
                  </a:lnTo>
                  <a:lnTo>
                    <a:pt x="10" y="10"/>
                  </a:lnTo>
                  <a:lnTo>
                    <a:pt x="10" y="10"/>
                  </a:lnTo>
                  <a:lnTo>
                    <a:pt x="10" y="10"/>
                  </a:lnTo>
                  <a:lnTo>
                    <a:pt x="10" y="10"/>
                  </a:lnTo>
                  <a:lnTo>
                    <a:pt x="10" y="10"/>
                  </a:lnTo>
                  <a:lnTo>
                    <a:pt x="10" y="10"/>
                  </a:lnTo>
                  <a:lnTo>
                    <a:pt x="8" y="10"/>
                  </a:lnTo>
                  <a:lnTo>
                    <a:pt x="8" y="10"/>
                  </a:lnTo>
                  <a:lnTo>
                    <a:pt x="8" y="12"/>
                  </a:lnTo>
                  <a:lnTo>
                    <a:pt x="8" y="12"/>
                  </a:lnTo>
                  <a:lnTo>
                    <a:pt x="8" y="12"/>
                  </a:lnTo>
                  <a:lnTo>
                    <a:pt x="8" y="12"/>
                  </a:lnTo>
                  <a:lnTo>
                    <a:pt x="6" y="10"/>
                  </a:lnTo>
                  <a:lnTo>
                    <a:pt x="6" y="10"/>
                  </a:lnTo>
                  <a:lnTo>
                    <a:pt x="6" y="10"/>
                  </a:lnTo>
                  <a:lnTo>
                    <a:pt x="4" y="10"/>
                  </a:lnTo>
                  <a:lnTo>
                    <a:pt x="4" y="10"/>
                  </a:lnTo>
                  <a:lnTo>
                    <a:pt x="4" y="10"/>
                  </a:lnTo>
                  <a:lnTo>
                    <a:pt x="4" y="10"/>
                  </a:lnTo>
                  <a:lnTo>
                    <a:pt x="4" y="10"/>
                  </a:lnTo>
                  <a:lnTo>
                    <a:pt x="2" y="10"/>
                  </a:lnTo>
                  <a:lnTo>
                    <a:pt x="2" y="8"/>
                  </a:lnTo>
                  <a:lnTo>
                    <a:pt x="2" y="8"/>
                  </a:lnTo>
                  <a:lnTo>
                    <a:pt x="2" y="8"/>
                  </a:lnTo>
                  <a:lnTo>
                    <a:pt x="2" y="8"/>
                  </a:lnTo>
                  <a:lnTo>
                    <a:pt x="2" y="6"/>
                  </a:lnTo>
                  <a:lnTo>
                    <a:pt x="2" y="6"/>
                  </a:lnTo>
                  <a:lnTo>
                    <a:pt x="2" y="6"/>
                  </a:lnTo>
                  <a:lnTo>
                    <a:pt x="2" y="6"/>
                  </a:lnTo>
                  <a:lnTo>
                    <a:pt x="2" y="6"/>
                  </a:lnTo>
                  <a:lnTo>
                    <a:pt x="2" y="6"/>
                  </a:lnTo>
                  <a:lnTo>
                    <a:pt x="2" y="6"/>
                  </a:lnTo>
                  <a:lnTo>
                    <a:pt x="2" y="6"/>
                  </a:lnTo>
                  <a:lnTo>
                    <a:pt x="2" y="4"/>
                  </a:lnTo>
                  <a:lnTo>
                    <a:pt x="2" y="4"/>
                  </a:lnTo>
                  <a:lnTo>
                    <a:pt x="2" y="4"/>
                  </a:lnTo>
                  <a:lnTo>
                    <a:pt x="0" y="4"/>
                  </a:lnTo>
                  <a:lnTo>
                    <a:pt x="0" y="4"/>
                  </a:lnTo>
                  <a:lnTo>
                    <a:pt x="0" y="2"/>
                  </a:lnTo>
                  <a:lnTo>
                    <a:pt x="0" y="2"/>
                  </a:lnTo>
                  <a:lnTo>
                    <a:pt x="0" y="2"/>
                  </a:lnTo>
                  <a:lnTo>
                    <a:pt x="2" y="2"/>
                  </a:lnTo>
                  <a:lnTo>
                    <a:pt x="2" y="2"/>
                  </a:lnTo>
                  <a:lnTo>
                    <a:pt x="2" y="4"/>
                  </a:lnTo>
                  <a:lnTo>
                    <a:pt x="2" y="4"/>
                  </a:lnTo>
                  <a:lnTo>
                    <a:pt x="2" y="4"/>
                  </a:lnTo>
                  <a:lnTo>
                    <a:pt x="4" y="2"/>
                  </a:lnTo>
                  <a:lnTo>
                    <a:pt x="4" y="2"/>
                  </a:lnTo>
                  <a:lnTo>
                    <a:pt x="4" y="2"/>
                  </a:lnTo>
                  <a:lnTo>
                    <a:pt x="4" y="2"/>
                  </a:lnTo>
                  <a:lnTo>
                    <a:pt x="4" y="0"/>
                  </a:lnTo>
                  <a:lnTo>
                    <a:pt x="6" y="0"/>
                  </a:lnTo>
                  <a:lnTo>
                    <a:pt x="6" y="0"/>
                  </a:lnTo>
                  <a:lnTo>
                    <a:pt x="6" y="0"/>
                  </a:lnTo>
                  <a:lnTo>
                    <a:pt x="6" y="0"/>
                  </a:lnTo>
                  <a:lnTo>
                    <a:pt x="6" y="0"/>
                  </a:lnTo>
                  <a:lnTo>
                    <a:pt x="6" y="0"/>
                  </a:lnTo>
                  <a:lnTo>
                    <a:pt x="6" y="0"/>
                  </a:lnTo>
                  <a:lnTo>
                    <a:pt x="6" y="0"/>
                  </a:lnTo>
                  <a:lnTo>
                    <a:pt x="6" y="0"/>
                  </a:lnTo>
                  <a:lnTo>
                    <a:pt x="6" y="0"/>
                  </a:lnTo>
                  <a:lnTo>
                    <a:pt x="6" y="0"/>
                  </a:lnTo>
                  <a:lnTo>
                    <a:pt x="6" y="2"/>
                  </a:lnTo>
                  <a:lnTo>
                    <a:pt x="6" y="0"/>
                  </a:lnTo>
                  <a:lnTo>
                    <a:pt x="6" y="0"/>
                  </a:lnTo>
                  <a:lnTo>
                    <a:pt x="6" y="0"/>
                  </a:lnTo>
                  <a:lnTo>
                    <a:pt x="8" y="0"/>
                  </a:lnTo>
                  <a:lnTo>
                    <a:pt x="8" y="0"/>
                  </a:lnTo>
                  <a:lnTo>
                    <a:pt x="8" y="0"/>
                  </a:lnTo>
                  <a:lnTo>
                    <a:pt x="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65"/>
            <p:cNvSpPr>
              <a:spLocks/>
            </p:cNvSpPr>
            <p:nvPr/>
          </p:nvSpPr>
          <p:spPr bwMode="auto">
            <a:xfrm>
              <a:off x="5335588" y="3330575"/>
              <a:ext cx="169863" cy="93663"/>
            </a:xfrm>
            <a:custGeom>
              <a:avLst/>
              <a:gdLst>
                <a:gd name="T0" fmla="*/ 46 w 107"/>
                <a:gd name="T1" fmla="*/ 0 h 59"/>
                <a:gd name="T2" fmla="*/ 49 w 107"/>
                <a:gd name="T3" fmla="*/ 3 h 59"/>
                <a:gd name="T4" fmla="*/ 55 w 107"/>
                <a:gd name="T5" fmla="*/ 5 h 59"/>
                <a:gd name="T6" fmla="*/ 59 w 107"/>
                <a:gd name="T7" fmla="*/ 7 h 59"/>
                <a:gd name="T8" fmla="*/ 65 w 107"/>
                <a:gd name="T9" fmla="*/ 9 h 59"/>
                <a:gd name="T10" fmla="*/ 65 w 107"/>
                <a:gd name="T11" fmla="*/ 13 h 59"/>
                <a:gd name="T12" fmla="*/ 69 w 107"/>
                <a:gd name="T13" fmla="*/ 17 h 59"/>
                <a:gd name="T14" fmla="*/ 73 w 107"/>
                <a:gd name="T15" fmla="*/ 23 h 59"/>
                <a:gd name="T16" fmla="*/ 76 w 107"/>
                <a:gd name="T17" fmla="*/ 19 h 59"/>
                <a:gd name="T18" fmla="*/ 76 w 107"/>
                <a:gd name="T19" fmla="*/ 15 h 59"/>
                <a:gd name="T20" fmla="*/ 82 w 107"/>
                <a:gd name="T21" fmla="*/ 17 h 59"/>
                <a:gd name="T22" fmla="*/ 82 w 107"/>
                <a:gd name="T23" fmla="*/ 17 h 59"/>
                <a:gd name="T24" fmla="*/ 88 w 107"/>
                <a:gd name="T25" fmla="*/ 17 h 59"/>
                <a:gd name="T26" fmla="*/ 88 w 107"/>
                <a:gd name="T27" fmla="*/ 21 h 59"/>
                <a:gd name="T28" fmla="*/ 92 w 107"/>
                <a:gd name="T29" fmla="*/ 25 h 59"/>
                <a:gd name="T30" fmla="*/ 96 w 107"/>
                <a:gd name="T31" fmla="*/ 25 h 59"/>
                <a:gd name="T32" fmla="*/ 103 w 107"/>
                <a:gd name="T33" fmla="*/ 26 h 59"/>
                <a:gd name="T34" fmla="*/ 105 w 107"/>
                <a:gd name="T35" fmla="*/ 32 h 59"/>
                <a:gd name="T36" fmla="*/ 105 w 107"/>
                <a:gd name="T37" fmla="*/ 36 h 59"/>
                <a:gd name="T38" fmla="*/ 101 w 107"/>
                <a:gd name="T39" fmla="*/ 40 h 59"/>
                <a:gd name="T40" fmla="*/ 96 w 107"/>
                <a:gd name="T41" fmla="*/ 44 h 59"/>
                <a:gd name="T42" fmla="*/ 92 w 107"/>
                <a:gd name="T43" fmla="*/ 50 h 59"/>
                <a:gd name="T44" fmla="*/ 86 w 107"/>
                <a:gd name="T45" fmla="*/ 53 h 59"/>
                <a:gd name="T46" fmla="*/ 78 w 107"/>
                <a:gd name="T47" fmla="*/ 53 h 59"/>
                <a:gd name="T48" fmla="*/ 76 w 107"/>
                <a:gd name="T49" fmla="*/ 59 h 59"/>
                <a:gd name="T50" fmla="*/ 74 w 107"/>
                <a:gd name="T51" fmla="*/ 55 h 59"/>
                <a:gd name="T52" fmla="*/ 69 w 107"/>
                <a:gd name="T53" fmla="*/ 53 h 59"/>
                <a:gd name="T54" fmla="*/ 63 w 107"/>
                <a:gd name="T55" fmla="*/ 55 h 59"/>
                <a:gd name="T56" fmla="*/ 59 w 107"/>
                <a:gd name="T57" fmla="*/ 53 h 59"/>
                <a:gd name="T58" fmla="*/ 55 w 107"/>
                <a:gd name="T59" fmla="*/ 51 h 59"/>
                <a:gd name="T60" fmla="*/ 49 w 107"/>
                <a:gd name="T61" fmla="*/ 50 h 59"/>
                <a:gd name="T62" fmla="*/ 46 w 107"/>
                <a:gd name="T63" fmla="*/ 50 h 59"/>
                <a:gd name="T64" fmla="*/ 44 w 107"/>
                <a:gd name="T65" fmla="*/ 55 h 59"/>
                <a:gd name="T66" fmla="*/ 40 w 107"/>
                <a:gd name="T67" fmla="*/ 59 h 59"/>
                <a:gd name="T68" fmla="*/ 34 w 107"/>
                <a:gd name="T69" fmla="*/ 59 h 59"/>
                <a:gd name="T70" fmla="*/ 26 w 107"/>
                <a:gd name="T71" fmla="*/ 55 h 59"/>
                <a:gd name="T72" fmla="*/ 23 w 107"/>
                <a:gd name="T73" fmla="*/ 50 h 59"/>
                <a:gd name="T74" fmla="*/ 21 w 107"/>
                <a:gd name="T75" fmla="*/ 48 h 59"/>
                <a:gd name="T76" fmla="*/ 15 w 107"/>
                <a:gd name="T77" fmla="*/ 44 h 59"/>
                <a:gd name="T78" fmla="*/ 9 w 107"/>
                <a:gd name="T79" fmla="*/ 40 h 59"/>
                <a:gd name="T80" fmla="*/ 7 w 107"/>
                <a:gd name="T81" fmla="*/ 34 h 59"/>
                <a:gd name="T82" fmla="*/ 5 w 107"/>
                <a:gd name="T83" fmla="*/ 32 h 59"/>
                <a:gd name="T84" fmla="*/ 7 w 107"/>
                <a:gd name="T85" fmla="*/ 28 h 59"/>
                <a:gd name="T86" fmla="*/ 1 w 107"/>
                <a:gd name="T87" fmla="*/ 25 h 59"/>
                <a:gd name="T88" fmla="*/ 0 w 107"/>
                <a:gd name="T89" fmla="*/ 17 h 59"/>
                <a:gd name="T90" fmla="*/ 3 w 107"/>
                <a:gd name="T91" fmla="*/ 21 h 59"/>
                <a:gd name="T92" fmla="*/ 7 w 107"/>
                <a:gd name="T93" fmla="*/ 15 h 59"/>
                <a:gd name="T94" fmla="*/ 15 w 107"/>
                <a:gd name="T95" fmla="*/ 15 h 59"/>
                <a:gd name="T96" fmla="*/ 19 w 107"/>
                <a:gd name="T97" fmla="*/ 11 h 59"/>
                <a:gd name="T98" fmla="*/ 23 w 107"/>
                <a:gd name="T99" fmla="*/ 7 h 59"/>
                <a:gd name="T100" fmla="*/ 28 w 107"/>
                <a:gd name="T101" fmla="*/ 5 h 59"/>
                <a:gd name="T102" fmla="*/ 36 w 107"/>
                <a:gd name="T103" fmla="*/ 3 h 59"/>
                <a:gd name="T104" fmla="*/ 36 w 107"/>
                <a:gd name="T105" fmla="*/ 0 h 59"/>
                <a:gd name="T106" fmla="*/ 38 w 107"/>
                <a:gd name="T107" fmla="*/ 2 h 59"/>
                <a:gd name="T108" fmla="*/ 42 w 107"/>
                <a:gd name="T109" fmla="*/ 3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7" h="59">
                  <a:moveTo>
                    <a:pt x="44" y="3"/>
                  </a:moveTo>
                  <a:lnTo>
                    <a:pt x="46" y="3"/>
                  </a:lnTo>
                  <a:lnTo>
                    <a:pt x="46" y="2"/>
                  </a:lnTo>
                  <a:lnTo>
                    <a:pt x="46" y="0"/>
                  </a:lnTo>
                  <a:lnTo>
                    <a:pt x="48" y="0"/>
                  </a:lnTo>
                  <a:lnTo>
                    <a:pt x="49" y="0"/>
                  </a:lnTo>
                  <a:lnTo>
                    <a:pt x="49" y="2"/>
                  </a:lnTo>
                  <a:lnTo>
                    <a:pt x="49" y="3"/>
                  </a:lnTo>
                  <a:lnTo>
                    <a:pt x="51" y="3"/>
                  </a:lnTo>
                  <a:lnTo>
                    <a:pt x="51" y="5"/>
                  </a:lnTo>
                  <a:lnTo>
                    <a:pt x="53" y="5"/>
                  </a:lnTo>
                  <a:lnTo>
                    <a:pt x="55" y="5"/>
                  </a:lnTo>
                  <a:lnTo>
                    <a:pt x="57" y="5"/>
                  </a:lnTo>
                  <a:lnTo>
                    <a:pt x="57" y="7"/>
                  </a:lnTo>
                  <a:lnTo>
                    <a:pt x="59" y="5"/>
                  </a:lnTo>
                  <a:lnTo>
                    <a:pt x="59" y="7"/>
                  </a:lnTo>
                  <a:lnTo>
                    <a:pt x="61" y="7"/>
                  </a:lnTo>
                  <a:lnTo>
                    <a:pt x="61" y="9"/>
                  </a:lnTo>
                  <a:lnTo>
                    <a:pt x="63" y="9"/>
                  </a:lnTo>
                  <a:lnTo>
                    <a:pt x="65" y="9"/>
                  </a:lnTo>
                  <a:lnTo>
                    <a:pt x="67" y="9"/>
                  </a:lnTo>
                  <a:lnTo>
                    <a:pt x="69" y="11"/>
                  </a:lnTo>
                  <a:lnTo>
                    <a:pt x="67" y="13"/>
                  </a:lnTo>
                  <a:lnTo>
                    <a:pt x="65" y="13"/>
                  </a:lnTo>
                  <a:lnTo>
                    <a:pt x="65" y="15"/>
                  </a:lnTo>
                  <a:lnTo>
                    <a:pt x="67" y="15"/>
                  </a:lnTo>
                  <a:lnTo>
                    <a:pt x="67" y="17"/>
                  </a:lnTo>
                  <a:lnTo>
                    <a:pt x="69" y="17"/>
                  </a:lnTo>
                  <a:lnTo>
                    <a:pt x="69" y="19"/>
                  </a:lnTo>
                  <a:lnTo>
                    <a:pt x="71" y="19"/>
                  </a:lnTo>
                  <a:lnTo>
                    <a:pt x="71" y="21"/>
                  </a:lnTo>
                  <a:lnTo>
                    <a:pt x="73" y="23"/>
                  </a:lnTo>
                  <a:lnTo>
                    <a:pt x="74" y="23"/>
                  </a:lnTo>
                  <a:lnTo>
                    <a:pt x="74" y="21"/>
                  </a:lnTo>
                  <a:lnTo>
                    <a:pt x="76" y="21"/>
                  </a:lnTo>
                  <a:lnTo>
                    <a:pt x="76" y="19"/>
                  </a:lnTo>
                  <a:lnTo>
                    <a:pt x="78" y="19"/>
                  </a:lnTo>
                  <a:lnTo>
                    <a:pt x="78" y="17"/>
                  </a:lnTo>
                  <a:lnTo>
                    <a:pt x="76" y="17"/>
                  </a:lnTo>
                  <a:lnTo>
                    <a:pt x="76" y="15"/>
                  </a:lnTo>
                  <a:lnTo>
                    <a:pt x="78" y="15"/>
                  </a:lnTo>
                  <a:lnTo>
                    <a:pt x="80" y="15"/>
                  </a:lnTo>
                  <a:lnTo>
                    <a:pt x="80" y="17"/>
                  </a:lnTo>
                  <a:lnTo>
                    <a:pt x="82" y="17"/>
                  </a:lnTo>
                  <a:lnTo>
                    <a:pt x="84" y="17"/>
                  </a:lnTo>
                  <a:lnTo>
                    <a:pt x="82" y="17"/>
                  </a:lnTo>
                  <a:lnTo>
                    <a:pt x="84" y="17"/>
                  </a:lnTo>
                  <a:lnTo>
                    <a:pt x="82" y="17"/>
                  </a:lnTo>
                  <a:lnTo>
                    <a:pt x="84" y="19"/>
                  </a:lnTo>
                  <a:lnTo>
                    <a:pt x="86" y="19"/>
                  </a:lnTo>
                  <a:lnTo>
                    <a:pt x="88" y="19"/>
                  </a:lnTo>
                  <a:lnTo>
                    <a:pt x="88" y="17"/>
                  </a:lnTo>
                  <a:lnTo>
                    <a:pt x="90" y="17"/>
                  </a:lnTo>
                  <a:lnTo>
                    <a:pt x="90" y="19"/>
                  </a:lnTo>
                  <a:lnTo>
                    <a:pt x="90" y="21"/>
                  </a:lnTo>
                  <a:lnTo>
                    <a:pt x="88" y="21"/>
                  </a:lnTo>
                  <a:lnTo>
                    <a:pt x="88" y="23"/>
                  </a:lnTo>
                  <a:lnTo>
                    <a:pt x="90" y="23"/>
                  </a:lnTo>
                  <a:lnTo>
                    <a:pt x="90" y="25"/>
                  </a:lnTo>
                  <a:lnTo>
                    <a:pt x="92" y="25"/>
                  </a:lnTo>
                  <a:lnTo>
                    <a:pt x="92" y="26"/>
                  </a:lnTo>
                  <a:lnTo>
                    <a:pt x="92" y="25"/>
                  </a:lnTo>
                  <a:lnTo>
                    <a:pt x="94" y="25"/>
                  </a:lnTo>
                  <a:lnTo>
                    <a:pt x="96" y="25"/>
                  </a:lnTo>
                  <a:lnTo>
                    <a:pt x="97" y="26"/>
                  </a:lnTo>
                  <a:lnTo>
                    <a:pt x="99" y="26"/>
                  </a:lnTo>
                  <a:lnTo>
                    <a:pt x="101" y="26"/>
                  </a:lnTo>
                  <a:lnTo>
                    <a:pt x="103" y="26"/>
                  </a:lnTo>
                  <a:lnTo>
                    <a:pt x="103" y="28"/>
                  </a:lnTo>
                  <a:lnTo>
                    <a:pt x="103" y="30"/>
                  </a:lnTo>
                  <a:lnTo>
                    <a:pt x="103" y="32"/>
                  </a:lnTo>
                  <a:lnTo>
                    <a:pt x="105" y="32"/>
                  </a:lnTo>
                  <a:lnTo>
                    <a:pt x="107" y="32"/>
                  </a:lnTo>
                  <a:lnTo>
                    <a:pt x="107" y="34"/>
                  </a:lnTo>
                  <a:lnTo>
                    <a:pt x="107" y="36"/>
                  </a:lnTo>
                  <a:lnTo>
                    <a:pt x="105" y="36"/>
                  </a:lnTo>
                  <a:lnTo>
                    <a:pt x="105" y="38"/>
                  </a:lnTo>
                  <a:lnTo>
                    <a:pt x="103" y="38"/>
                  </a:lnTo>
                  <a:lnTo>
                    <a:pt x="101" y="38"/>
                  </a:lnTo>
                  <a:lnTo>
                    <a:pt x="101" y="40"/>
                  </a:lnTo>
                  <a:lnTo>
                    <a:pt x="99" y="40"/>
                  </a:lnTo>
                  <a:lnTo>
                    <a:pt x="99" y="42"/>
                  </a:lnTo>
                  <a:lnTo>
                    <a:pt x="97" y="42"/>
                  </a:lnTo>
                  <a:lnTo>
                    <a:pt x="96" y="44"/>
                  </a:lnTo>
                  <a:lnTo>
                    <a:pt x="96" y="46"/>
                  </a:lnTo>
                  <a:lnTo>
                    <a:pt x="96" y="48"/>
                  </a:lnTo>
                  <a:lnTo>
                    <a:pt x="94" y="50"/>
                  </a:lnTo>
                  <a:lnTo>
                    <a:pt x="92" y="50"/>
                  </a:lnTo>
                  <a:lnTo>
                    <a:pt x="92" y="51"/>
                  </a:lnTo>
                  <a:lnTo>
                    <a:pt x="90" y="51"/>
                  </a:lnTo>
                  <a:lnTo>
                    <a:pt x="90" y="53"/>
                  </a:lnTo>
                  <a:lnTo>
                    <a:pt x="86" y="53"/>
                  </a:lnTo>
                  <a:lnTo>
                    <a:pt x="84" y="53"/>
                  </a:lnTo>
                  <a:lnTo>
                    <a:pt x="82" y="53"/>
                  </a:lnTo>
                  <a:lnTo>
                    <a:pt x="80" y="53"/>
                  </a:lnTo>
                  <a:lnTo>
                    <a:pt x="78" y="53"/>
                  </a:lnTo>
                  <a:lnTo>
                    <a:pt x="78" y="55"/>
                  </a:lnTo>
                  <a:lnTo>
                    <a:pt x="78" y="57"/>
                  </a:lnTo>
                  <a:lnTo>
                    <a:pt x="76" y="57"/>
                  </a:lnTo>
                  <a:lnTo>
                    <a:pt x="76" y="59"/>
                  </a:lnTo>
                  <a:lnTo>
                    <a:pt x="76" y="57"/>
                  </a:lnTo>
                  <a:lnTo>
                    <a:pt x="76" y="55"/>
                  </a:lnTo>
                  <a:lnTo>
                    <a:pt x="74" y="57"/>
                  </a:lnTo>
                  <a:lnTo>
                    <a:pt x="74" y="55"/>
                  </a:lnTo>
                  <a:lnTo>
                    <a:pt x="73" y="55"/>
                  </a:lnTo>
                  <a:lnTo>
                    <a:pt x="71" y="55"/>
                  </a:lnTo>
                  <a:lnTo>
                    <a:pt x="71" y="53"/>
                  </a:lnTo>
                  <a:lnTo>
                    <a:pt x="69" y="53"/>
                  </a:lnTo>
                  <a:lnTo>
                    <a:pt x="69" y="55"/>
                  </a:lnTo>
                  <a:lnTo>
                    <a:pt x="67" y="55"/>
                  </a:lnTo>
                  <a:lnTo>
                    <a:pt x="65" y="55"/>
                  </a:lnTo>
                  <a:lnTo>
                    <a:pt x="63" y="55"/>
                  </a:lnTo>
                  <a:lnTo>
                    <a:pt x="61" y="53"/>
                  </a:lnTo>
                  <a:lnTo>
                    <a:pt x="59" y="53"/>
                  </a:lnTo>
                  <a:lnTo>
                    <a:pt x="61" y="53"/>
                  </a:lnTo>
                  <a:lnTo>
                    <a:pt x="59" y="53"/>
                  </a:lnTo>
                  <a:lnTo>
                    <a:pt x="59" y="51"/>
                  </a:lnTo>
                  <a:lnTo>
                    <a:pt x="59" y="53"/>
                  </a:lnTo>
                  <a:lnTo>
                    <a:pt x="57" y="53"/>
                  </a:lnTo>
                  <a:lnTo>
                    <a:pt x="55" y="51"/>
                  </a:lnTo>
                  <a:lnTo>
                    <a:pt x="53" y="51"/>
                  </a:lnTo>
                  <a:lnTo>
                    <a:pt x="53" y="50"/>
                  </a:lnTo>
                  <a:lnTo>
                    <a:pt x="51" y="50"/>
                  </a:lnTo>
                  <a:lnTo>
                    <a:pt x="49" y="50"/>
                  </a:lnTo>
                  <a:lnTo>
                    <a:pt x="49" y="51"/>
                  </a:lnTo>
                  <a:lnTo>
                    <a:pt x="48" y="51"/>
                  </a:lnTo>
                  <a:lnTo>
                    <a:pt x="48" y="50"/>
                  </a:lnTo>
                  <a:lnTo>
                    <a:pt x="46" y="50"/>
                  </a:lnTo>
                  <a:lnTo>
                    <a:pt x="46" y="51"/>
                  </a:lnTo>
                  <a:lnTo>
                    <a:pt x="46" y="53"/>
                  </a:lnTo>
                  <a:lnTo>
                    <a:pt x="46" y="55"/>
                  </a:lnTo>
                  <a:lnTo>
                    <a:pt x="44" y="55"/>
                  </a:lnTo>
                  <a:lnTo>
                    <a:pt x="42" y="55"/>
                  </a:lnTo>
                  <a:lnTo>
                    <a:pt x="42" y="57"/>
                  </a:lnTo>
                  <a:lnTo>
                    <a:pt x="42" y="59"/>
                  </a:lnTo>
                  <a:lnTo>
                    <a:pt x="40" y="59"/>
                  </a:lnTo>
                  <a:lnTo>
                    <a:pt x="38" y="59"/>
                  </a:lnTo>
                  <a:lnTo>
                    <a:pt x="38" y="57"/>
                  </a:lnTo>
                  <a:lnTo>
                    <a:pt x="36" y="59"/>
                  </a:lnTo>
                  <a:lnTo>
                    <a:pt x="34" y="59"/>
                  </a:lnTo>
                  <a:lnTo>
                    <a:pt x="30" y="59"/>
                  </a:lnTo>
                  <a:lnTo>
                    <a:pt x="30" y="57"/>
                  </a:lnTo>
                  <a:lnTo>
                    <a:pt x="28" y="55"/>
                  </a:lnTo>
                  <a:lnTo>
                    <a:pt x="26" y="55"/>
                  </a:lnTo>
                  <a:lnTo>
                    <a:pt x="26" y="53"/>
                  </a:lnTo>
                  <a:lnTo>
                    <a:pt x="25" y="51"/>
                  </a:lnTo>
                  <a:lnTo>
                    <a:pt x="23" y="51"/>
                  </a:lnTo>
                  <a:lnTo>
                    <a:pt x="23" y="50"/>
                  </a:lnTo>
                  <a:lnTo>
                    <a:pt x="23" y="51"/>
                  </a:lnTo>
                  <a:lnTo>
                    <a:pt x="21" y="51"/>
                  </a:lnTo>
                  <a:lnTo>
                    <a:pt x="21" y="50"/>
                  </a:lnTo>
                  <a:lnTo>
                    <a:pt x="21" y="48"/>
                  </a:lnTo>
                  <a:lnTo>
                    <a:pt x="19" y="48"/>
                  </a:lnTo>
                  <a:lnTo>
                    <a:pt x="17" y="48"/>
                  </a:lnTo>
                  <a:lnTo>
                    <a:pt x="17" y="46"/>
                  </a:lnTo>
                  <a:lnTo>
                    <a:pt x="15" y="44"/>
                  </a:lnTo>
                  <a:lnTo>
                    <a:pt x="15" y="42"/>
                  </a:lnTo>
                  <a:lnTo>
                    <a:pt x="13" y="42"/>
                  </a:lnTo>
                  <a:lnTo>
                    <a:pt x="11" y="42"/>
                  </a:lnTo>
                  <a:lnTo>
                    <a:pt x="9" y="40"/>
                  </a:lnTo>
                  <a:lnTo>
                    <a:pt x="9" y="38"/>
                  </a:lnTo>
                  <a:lnTo>
                    <a:pt x="7" y="38"/>
                  </a:lnTo>
                  <a:lnTo>
                    <a:pt x="7" y="36"/>
                  </a:lnTo>
                  <a:lnTo>
                    <a:pt x="7" y="34"/>
                  </a:lnTo>
                  <a:lnTo>
                    <a:pt x="5" y="34"/>
                  </a:lnTo>
                  <a:lnTo>
                    <a:pt x="7" y="34"/>
                  </a:lnTo>
                  <a:lnTo>
                    <a:pt x="5" y="34"/>
                  </a:lnTo>
                  <a:lnTo>
                    <a:pt x="5" y="32"/>
                  </a:lnTo>
                  <a:lnTo>
                    <a:pt x="3" y="30"/>
                  </a:lnTo>
                  <a:lnTo>
                    <a:pt x="5" y="30"/>
                  </a:lnTo>
                  <a:lnTo>
                    <a:pt x="5" y="28"/>
                  </a:lnTo>
                  <a:lnTo>
                    <a:pt x="7" y="28"/>
                  </a:lnTo>
                  <a:lnTo>
                    <a:pt x="7" y="26"/>
                  </a:lnTo>
                  <a:lnTo>
                    <a:pt x="5" y="26"/>
                  </a:lnTo>
                  <a:lnTo>
                    <a:pt x="5" y="25"/>
                  </a:lnTo>
                  <a:lnTo>
                    <a:pt x="1" y="25"/>
                  </a:lnTo>
                  <a:lnTo>
                    <a:pt x="1" y="23"/>
                  </a:lnTo>
                  <a:lnTo>
                    <a:pt x="1" y="21"/>
                  </a:lnTo>
                  <a:lnTo>
                    <a:pt x="0" y="19"/>
                  </a:lnTo>
                  <a:lnTo>
                    <a:pt x="0" y="17"/>
                  </a:lnTo>
                  <a:lnTo>
                    <a:pt x="1" y="17"/>
                  </a:lnTo>
                  <a:lnTo>
                    <a:pt x="1" y="19"/>
                  </a:lnTo>
                  <a:lnTo>
                    <a:pt x="1" y="21"/>
                  </a:lnTo>
                  <a:lnTo>
                    <a:pt x="3" y="21"/>
                  </a:lnTo>
                  <a:lnTo>
                    <a:pt x="3" y="19"/>
                  </a:lnTo>
                  <a:lnTo>
                    <a:pt x="5" y="17"/>
                  </a:lnTo>
                  <a:lnTo>
                    <a:pt x="5" y="15"/>
                  </a:lnTo>
                  <a:lnTo>
                    <a:pt x="7" y="15"/>
                  </a:lnTo>
                  <a:lnTo>
                    <a:pt x="9" y="15"/>
                  </a:lnTo>
                  <a:lnTo>
                    <a:pt x="11" y="13"/>
                  </a:lnTo>
                  <a:lnTo>
                    <a:pt x="13" y="15"/>
                  </a:lnTo>
                  <a:lnTo>
                    <a:pt x="15" y="15"/>
                  </a:lnTo>
                  <a:lnTo>
                    <a:pt x="15" y="13"/>
                  </a:lnTo>
                  <a:lnTo>
                    <a:pt x="17" y="13"/>
                  </a:lnTo>
                  <a:lnTo>
                    <a:pt x="17" y="11"/>
                  </a:lnTo>
                  <a:lnTo>
                    <a:pt x="19" y="11"/>
                  </a:lnTo>
                  <a:lnTo>
                    <a:pt x="19" y="9"/>
                  </a:lnTo>
                  <a:lnTo>
                    <a:pt x="21" y="9"/>
                  </a:lnTo>
                  <a:lnTo>
                    <a:pt x="23" y="9"/>
                  </a:lnTo>
                  <a:lnTo>
                    <a:pt x="23" y="7"/>
                  </a:lnTo>
                  <a:lnTo>
                    <a:pt x="25" y="7"/>
                  </a:lnTo>
                  <a:lnTo>
                    <a:pt x="26" y="7"/>
                  </a:lnTo>
                  <a:lnTo>
                    <a:pt x="28" y="7"/>
                  </a:lnTo>
                  <a:lnTo>
                    <a:pt x="28" y="5"/>
                  </a:lnTo>
                  <a:lnTo>
                    <a:pt x="30" y="5"/>
                  </a:lnTo>
                  <a:lnTo>
                    <a:pt x="32" y="3"/>
                  </a:lnTo>
                  <a:lnTo>
                    <a:pt x="34" y="3"/>
                  </a:lnTo>
                  <a:lnTo>
                    <a:pt x="36" y="3"/>
                  </a:lnTo>
                  <a:lnTo>
                    <a:pt x="36" y="2"/>
                  </a:lnTo>
                  <a:lnTo>
                    <a:pt x="34" y="2"/>
                  </a:lnTo>
                  <a:lnTo>
                    <a:pt x="34" y="0"/>
                  </a:lnTo>
                  <a:lnTo>
                    <a:pt x="36" y="0"/>
                  </a:lnTo>
                  <a:lnTo>
                    <a:pt x="38" y="0"/>
                  </a:lnTo>
                  <a:lnTo>
                    <a:pt x="40" y="0"/>
                  </a:lnTo>
                  <a:lnTo>
                    <a:pt x="40" y="2"/>
                  </a:lnTo>
                  <a:lnTo>
                    <a:pt x="38" y="2"/>
                  </a:lnTo>
                  <a:lnTo>
                    <a:pt x="40" y="2"/>
                  </a:lnTo>
                  <a:lnTo>
                    <a:pt x="40" y="3"/>
                  </a:lnTo>
                  <a:lnTo>
                    <a:pt x="42" y="5"/>
                  </a:lnTo>
                  <a:lnTo>
                    <a:pt x="42" y="3"/>
                  </a:lnTo>
                  <a:lnTo>
                    <a:pt x="44"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66"/>
            <p:cNvSpPr>
              <a:spLocks noEditPoints="1"/>
            </p:cNvSpPr>
            <p:nvPr/>
          </p:nvSpPr>
          <p:spPr bwMode="auto">
            <a:xfrm>
              <a:off x="5176838" y="3159125"/>
              <a:ext cx="231775" cy="314325"/>
            </a:xfrm>
            <a:custGeom>
              <a:avLst/>
              <a:gdLst>
                <a:gd name="T0" fmla="*/ 38 w 146"/>
                <a:gd name="T1" fmla="*/ 37 h 198"/>
                <a:gd name="T2" fmla="*/ 30 w 146"/>
                <a:gd name="T3" fmla="*/ 35 h 198"/>
                <a:gd name="T4" fmla="*/ 90 w 146"/>
                <a:gd name="T5" fmla="*/ 27 h 198"/>
                <a:gd name="T6" fmla="*/ 128 w 146"/>
                <a:gd name="T7" fmla="*/ 29 h 198"/>
                <a:gd name="T8" fmla="*/ 32 w 146"/>
                <a:gd name="T9" fmla="*/ 25 h 198"/>
                <a:gd name="T10" fmla="*/ 88 w 146"/>
                <a:gd name="T11" fmla="*/ 17 h 198"/>
                <a:gd name="T12" fmla="*/ 115 w 146"/>
                <a:gd name="T13" fmla="*/ 17 h 198"/>
                <a:gd name="T14" fmla="*/ 126 w 146"/>
                <a:gd name="T15" fmla="*/ 21 h 198"/>
                <a:gd name="T16" fmla="*/ 119 w 146"/>
                <a:gd name="T17" fmla="*/ 21 h 198"/>
                <a:gd name="T18" fmla="*/ 117 w 146"/>
                <a:gd name="T19" fmla="*/ 14 h 198"/>
                <a:gd name="T20" fmla="*/ 123 w 146"/>
                <a:gd name="T21" fmla="*/ 14 h 198"/>
                <a:gd name="T22" fmla="*/ 40 w 146"/>
                <a:gd name="T23" fmla="*/ 10 h 198"/>
                <a:gd name="T24" fmla="*/ 63 w 146"/>
                <a:gd name="T25" fmla="*/ 8 h 198"/>
                <a:gd name="T26" fmla="*/ 69 w 146"/>
                <a:gd name="T27" fmla="*/ 19 h 198"/>
                <a:gd name="T28" fmla="*/ 84 w 146"/>
                <a:gd name="T29" fmla="*/ 25 h 198"/>
                <a:gd name="T30" fmla="*/ 90 w 146"/>
                <a:gd name="T31" fmla="*/ 31 h 198"/>
                <a:gd name="T32" fmla="*/ 101 w 146"/>
                <a:gd name="T33" fmla="*/ 23 h 198"/>
                <a:gd name="T34" fmla="*/ 105 w 146"/>
                <a:gd name="T35" fmla="*/ 19 h 198"/>
                <a:gd name="T36" fmla="*/ 115 w 146"/>
                <a:gd name="T37" fmla="*/ 17 h 198"/>
                <a:gd name="T38" fmla="*/ 125 w 146"/>
                <a:gd name="T39" fmla="*/ 25 h 198"/>
                <a:gd name="T40" fmla="*/ 132 w 146"/>
                <a:gd name="T41" fmla="*/ 37 h 198"/>
                <a:gd name="T42" fmla="*/ 136 w 146"/>
                <a:gd name="T43" fmla="*/ 54 h 198"/>
                <a:gd name="T44" fmla="*/ 138 w 146"/>
                <a:gd name="T45" fmla="*/ 73 h 198"/>
                <a:gd name="T46" fmla="*/ 142 w 146"/>
                <a:gd name="T47" fmla="*/ 90 h 198"/>
                <a:gd name="T48" fmla="*/ 142 w 146"/>
                <a:gd name="T49" fmla="*/ 111 h 198"/>
                <a:gd name="T50" fmla="*/ 134 w 146"/>
                <a:gd name="T51" fmla="*/ 111 h 198"/>
                <a:gd name="T52" fmla="*/ 117 w 146"/>
                <a:gd name="T53" fmla="*/ 121 h 198"/>
                <a:gd name="T54" fmla="*/ 101 w 146"/>
                <a:gd name="T55" fmla="*/ 125 h 198"/>
                <a:gd name="T56" fmla="*/ 105 w 146"/>
                <a:gd name="T57" fmla="*/ 140 h 198"/>
                <a:gd name="T58" fmla="*/ 117 w 146"/>
                <a:gd name="T59" fmla="*/ 154 h 198"/>
                <a:gd name="T60" fmla="*/ 126 w 146"/>
                <a:gd name="T61" fmla="*/ 167 h 198"/>
                <a:gd name="T62" fmla="*/ 113 w 146"/>
                <a:gd name="T63" fmla="*/ 177 h 198"/>
                <a:gd name="T64" fmla="*/ 115 w 146"/>
                <a:gd name="T65" fmla="*/ 190 h 198"/>
                <a:gd name="T66" fmla="*/ 101 w 146"/>
                <a:gd name="T67" fmla="*/ 188 h 198"/>
                <a:gd name="T68" fmla="*/ 86 w 146"/>
                <a:gd name="T69" fmla="*/ 194 h 198"/>
                <a:gd name="T70" fmla="*/ 75 w 146"/>
                <a:gd name="T71" fmla="*/ 192 h 198"/>
                <a:gd name="T72" fmla="*/ 63 w 146"/>
                <a:gd name="T73" fmla="*/ 192 h 198"/>
                <a:gd name="T74" fmla="*/ 50 w 146"/>
                <a:gd name="T75" fmla="*/ 190 h 198"/>
                <a:gd name="T76" fmla="*/ 44 w 146"/>
                <a:gd name="T77" fmla="*/ 190 h 198"/>
                <a:gd name="T78" fmla="*/ 29 w 146"/>
                <a:gd name="T79" fmla="*/ 190 h 198"/>
                <a:gd name="T80" fmla="*/ 29 w 146"/>
                <a:gd name="T81" fmla="*/ 177 h 198"/>
                <a:gd name="T82" fmla="*/ 36 w 146"/>
                <a:gd name="T83" fmla="*/ 159 h 198"/>
                <a:gd name="T84" fmla="*/ 23 w 146"/>
                <a:gd name="T85" fmla="*/ 154 h 198"/>
                <a:gd name="T86" fmla="*/ 11 w 146"/>
                <a:gd name="T87" fmla="*/ 150 h 198"/>
                <a:gd name="T88" fmla="*/ 7 w 146"/>
                <a:gd name="T89" fmla="*/ 136 h 198"/>
                <a:gd name="T90" fmla="*/ 7 w 146"/>
                <a:gd name="T91" fmla="*/ 121 h 198"/>
                <a:gd name="T92" fmla="*/ 2 w 146"/>
                <a:gd name="T93" fmla="*/ 108 h 198"/>
                <a:gd name="T94" fmla="*/ 5 w 146"/>
                <a:gd name="T95" fmla="*/ 96 h 198"/>
                <a:gd name="T96" fmla="*/ 11 w 146"/>
                <a:gd name="T97" fmla="*/ 87 h 198"/>
                <a:gd name="T98" fmla="*/ 19 w 146"/>
                <a:gd name="T99" fmla="*/ 71 h 198"/>
                <a:gd name="T100" fmla="*/ 19 w 146"/>
                <a:gd name="T101" fmla="*/ 60 h 198"/>
                <a:gd name="T102" fmla="*/ 19 w 146"/>
                <a:gd name="T103" fmla="*/ 44 h 198"/>
                <a:gd name="T104" fmla="*/ 38 w 146"/>
                <a:gd name="T105" fmla="*/ 42 h 198"/>
                <a:gd name="T106" fmla="*/ 42 w 146"/>
                <a:gd name="T107" fmla="*/ 42 h 198"/>
                <a:gd name="T108" fmla="*/ 48 w 146"/>
                <a:gd name="T109" fmla="*/ 33 h 198"/>
                <a:gd name="T110" fmla="*/ 63 w 146"/>
                <a:gd name="T111" fmla="*/ 40 h 198"/>
                <a:gd name="T112" fmla="*/ 50 w 146"/>
                <a:gd name="T113" fmla="*/ 29 h 198"/>
                <a:gd name="T114" fmla="*/ 46 w 146"/>
                <a:gd name="T115" fmla="*/ 19 h 198"/>
                <a:gd name="T116" fmla="*/ 46 w 146"/>
                <a:gd name="T117" fmla="*/ 10 h 198"/>
                <a:gd name="T118" fmla="*/ 40 w 146"/>
                <a:gd name="T119" fmla="*/ 6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6" h="198">
                  <a:moveTo>
                    <a:pt x="15" y="40"/>
                  </a:moveTo>
                  <a:lnTo>
                    <a:pt x="13" y="40"/>
                  </a:lnTo>
                  <a:lnTo>
                    <a:pt x="15" y="40"/>
                  </a:lnTo>
                  <a:close/>
                  <a:moveTo>
                    <a:pt x="21" y="39"/>
                  </a:moveTo>
                  <a:lnTo>
                    <a:pt x="17" y="39"/>
                  </a:lnTo>
                  <a:lnTo>
                    <a:pt x="19" y="39"/>
                  </a:lnTo>
                  <a:lnTo>
                    <a:pt x="21" y="39"/>
                  </a:lnTo>
                  <a:close/>
                  <a:moveTo>
                    <a:pt x="25" y="37"/>
                  </a:moveTo>
                  <a:lnTo>
                    <a:pt x="23" y="37"/>
                  </a:lnTo>
                  <a:lnTo>
                    <a:pt x="21" y="37"/>
                  </a:lnTo>
                  <a:lnTo>
                    <a:pt x="23" y="37"/>
                  </a:lnTo>
                  <a:lnTo>
                    <a:pt x="25" y="37"/>
                  </a:lnTo>
                  <a:close/>
                  <a:moveTo>
                    <a:pt x="38" y="37"/>
                  </a:moveTo>
                  <a:lnTo>
                    <a:pt x="36" y="37"/>
                  </a:lnTo>
                  <a:lnTo>
                    <a:pt x="38" y="37"/>
                  </a:lnTo>
                  <a:close/>
                  <a:moveTo>
                    <a:pt x="29" y="37"/>
                  </a:moveTo>
                  <a:lnTo>
                    <a:pt x="27" y="37"/>
                  </a:lnTo>
                  <a:lnTo>
                    <a:pt x="29" y="37"/>
                  </a:lnTo>
                  <a:close/>
                  <a:moveTo>
                    <a:pt x="30" y="35"/>
                  </a:moveTo>
                  <a:lnTo>
                    <a:pt x="30" y="37"/>
                  </a:lnTo>
                  <a:lnTo>
                    <a:pt x="30" y="35"/>
                  </a:lnTo>
                  <a:lnTo>
                    <a:pt x="30" y="37"/>
                  </a:lnTo>
                  <a:lnTo>
                    <a:pt x="29" y="37"/>
                  </a:lnTo>
                  <a:lnTo>
                    <a:pt x="30" y="35"/>
                  </a:lnTo>
                  <a:lnTo>
                    <a:pt x="32" y="35"/>
                  </a:lnTo>
                  <a:lnTo>
                    <a:pt x="30" y="35"/>
                  </a:lnTo>
                  <a:close/>
                  <a:moveTo>
                    <a:pt x="34" y="35"/>
                  </a:moveTo>
                  <a:lnTo>
                    <a:pt x="32" y="35"/>
                  </a:lnTo>
                  <a:lnTo>
                    <a:pt x="34" y="35"/>
                  </a:lnTo>
                  <a:close/>
                  <a:moveTo>
                    <a:pt x="90" y="29"/>
                  </a:moveTo>
                  <a:lnTo>
                    <a:pt x="90" y="31"/>
                  </a:lnTo>
                  <a:lnTo>
                    <a:pt x="90" y="29"/>
                  </a:lnTo>
                  <a:lnTo>
                    <a:pt x="90" y="31"/>
                  </a:lnTo>
                  <a:lnTo>
                    <a:pt x="88" y="31"/>
                  </a:lnTo>
                  <a:lnTo>
                    <a:pt x="88" y="29"/>
                  </a:lnTo>
                  <a:lnTo>
                    <a:pt x="90" y="29"/>
                  </a:lnTo>
                  <a:close/>
                  <a:moveTo>
                    <a:pt x="90" y="27"/>
                  </a:moveTo>
                  <a:lnTo>
                    <a:pt x="92" y="27"/>
                  </a:lnTo>
                  <a:lnTo>
                    <a:pt x="90" y="27"/>
                  </a:lnTo>
                  <a:close/>
                  <a:moveTo>
                    <a:pt x="130" y="27"/>
                  </a:moveTo>
                  <a:lnTo>
                    <a:pt x="132" y="31"/>
                  </a:lnTo>
                  <a:lnTo>
                    <a:pt x="134" y="31"/>
                  </a:lnTo>
                  <a:lnTo>
                    <a:pt x="132" y="31"/>
                  </a:lnTo>
                  <a:lnTo>
                    <a:pt x="132" y="33"/>
                  </a:lnTo>
                  <a:lnTo>
                    <a:pt x="134" y="33"/>
                  </a:lnTo>
                  <a:lnTo>
                    <a:pt x="132" y="33"/>
                  </a:lnTo>
                  <a:lnTo>
                    <a:pt x="130" y="33"/>
                  </a:lnTo>
                  <a:lnTo>
                    <a:pt x="128" y="33"/>
                  </a:lnTo>
                  <a:lnTo>
                    <a:pt x="126" y="33"/>
                  </a:lnTo>
                  <a:lnTo>
                    <a:pt x="128" y="33"/>
                  </a:lnTo>
                  <a:lnTo>
                    <a:pt x="128" y="31"/>
                  </a:lnTo>
                  <a:lnTo>
                    <a:pt x="128" y="29"/>
                  </a:lnTo>
                  <a:lnTo>
                    <a:pt x="130" y="29"/>
                  </a:lnTo>
                  <a:lnTo>
                    <a:pt x="130" y="31"/>
                  </a:lnTo>
                  <a:lnTo>
                    <a:pt x="130" y="29"/>
                  </a:lnTo>
                  <a:lnTo>
                    <a:pt x="130" y="27"/>
                  </a:lnTo>
                  <a:lnTo>
                    <a:pt x="128" y="27"/>
                  </a:lnTo>
                  <a:lnTo>
                    <a:pt x="128" y="29"/>
                  </a:lnTo>
                  <a:lnTo>
                    <a:pt x="126" y="29"/>
                  </a:lnTo>
                  <a:lnTo>
                    <a:pt x="126" y="27"/>
                  </a:lnTo>
                  <a:lnTo>
                    <a:pt x="126" y="25"/>
                  </a:lnTo>
                  <a:lnTo>
                    <a:pt x="128" y="25"/>
                  </a:lnTo>
                  <a:lnTo>
                    <a:pt x="128" y="27"/>
                  </a:lnTo>
                  <a:lnTo>
                    <a:pt x="130" y="27"/>
                  </a:lnTo>
                  <a:close/>
                  <a:moveTo>
                    <a:pt x="32" y="25"/>
                  </a:moveTo>
                  <a:lnTo>
                    <a:pt x="32" y="23"/>
                  </a:lnTo>
                  <a:lnTo>
                    <a:pt x="32" y="25"/>
                  </a:lnTo>
                  <a:close/>
                  <a:moveTo>
                    <a:pt x="34" y="25"/>
                  </a:moveTo>
                  <a:lnTo>
                    <a:pt x="32" y="25"/>
                  </a:lnTo>
                  <a:lnTo>
                    <a:pt x="34" y="23"/>
                  </a:lnTo>
                  <a:lnTo>
                    <a:pt x="34" y="25"/>
                  </a:lnTo>
                  <a:close/>
                  <a:moveTo>
                    <a:pt x="50" y="17"/>
                  </a:moveTo>
                  <a:lnTo>
                    <a:pt x="48" y="17"/>
                  </a:lnTo>
                  <a:lnTo>
                    <a:pt x="48" y="15"/>
                  </a:lnTo>
                  <a:lnTo>
                    <a:pt x="50" y="15"/>
                  </a:lnTo>
                  <a:lnTo>
                    <a:pt x="50" y="17"/>
                  </a:lnTo>
                  <a:close/>
                  <a:moveTo>
                    <a:pt x="86" y="15"/>
                  </a:moveTo>
                  <a:lnTo>
                    <a:pt x="88" y="17"/>
                  </a:lnTo>
                  <a:lnTo>
                    <a:pt x="86" y="17"/>
                  </a:lnTo>
                  <a:lnTo>
                    <a:pt x="84" y="17"/>
                  </a:lnTo>
                  <a:lnTo>
                    <a:pt x="82" y="17"/>
                  </a:lnTo>
                  <a:lnTo>
                    <a:pt x="82" y="15"/>
                  </a:lnTo>
                  <a:lnTo>
                    <a:pt x="84" y="15"/>
                  </a:lnTo>
                  <a:lnTo>
                    <a:pt x="86" y="15"/>
                  </a:lnTo>
                  <a:close/>
                  <a:moveTo>
                    <a:pt x="46" y="15"/>
                  </a:moveTo>
                  <a:lnTo>
                    <a:pt x="44" y="15"/>
                  </a:lnTo>
                  <a:lnTo>
                    <a:pt x="46" y="14"/>
                  </a:lnTo>
                  <a:lnTo>
                    <a:pt x="46" y="15"/>
                  </a:lnTo>
                  <a:close/>
                  <a:moveTo>
                    <a:pt x="117" y="14"/>
                  </a:moveTo>
                  <a:lnTo>
                    <a:pt x="115" y="15"/>
                  </a:lnTo>
                  <a:lnTo>
                    <a:pt x="115" y="17"/>
                  </a:lnTo>
                  <a:lnTo>
                    <a:pt x="115" y="15"/>
                  </a:lnTo>
                  <a:lnTo>
                    <a:pt x="115" y="14"/>
                  </a:lnTo>
                  <a:lnTo>
                    <a:pt x="117" y="14"/>
                  </a:lnTo>
                  <a:close/>
                  <a:moveTo>
                    <a:pt x="121" y="12"/>
                  </a:moveTo>
                  <a:lnTo>
                    <a:pt x="121" y="14"/>
                  </a:lnTo>
                  <a:lnTo>
                    <a:pt x="125" y="14"/>
                  </a:lnTo>
                  <a:lnTo>
                    <a:pt x="125" y="15"/>
                  </a:lnTo>
                  <a:lnTo>
                    <a:pt x="123" y="15"/>
                  </a:lnTo>
                  <a:lnTo>
                    <a:pt x="123" y="17"/>
                  </a:lnTo>
                  <a:lnTo>
                    <a:pt x="125" y="17"/>
                  </a:lnTo>
                  <a:lnTo>
                    <a:pt x="125" y="19"/>
                  </a:lnTo>
                  <a:lnTo>
                    <a:pt x="126" y="19"/>
                  </a:lnTo>
                  <a:lnTo>
                    <a:pt x="126" y="21"/>
                  </a:lnTo>
                  <a:lnTo>
                    <a:pt x="125" y="21"/>
                  </a:lnTo>
                  <a:lnTo>
                    <a:pt x="126" y="21"/>
                  </a:lnTo>
                  <a:lnTo>
                    <a:pt x="125" y="21"/>
                  </a:lnTo>
                  <a:lnTo>
                    <a:pt x="125" y="19"/>
                  </a:lnTo>
                  <a:lnTo>
                    <a:pt x="123" y="19"/>
                  </a:lnTo>
                  <a:lnTo>
                    <a:pt x="121" y="21"/>
                  </a:lnTo>
                  <a:lnTo>
                    <a:pt x="121" y="23"/>
                  </a:lnTo>
                  <a:lnTo>
                    <a:pt x="121" y="21"/>
                  </a:lnTo>
                  <a:lnTo>
                    <a:pt x="121" y="23"/>
                  </a:lnTo>
                  <a:lnTo>
                    <a:pt x="119" y="23"/>
                  </a:lnTo>
                  <a:lnTo>
                    <a:pt x="119" y="21"/>
                  </a:lnTo>
                  <a:lnTo>
                    <a:pt x="119" y="23"/>
                  </a:lnTo>
                  <a:lnTo>
                    <a:pt x="119" y="21"/>
                  </a:lnTo>
                  <a:lnTo>
                    <a:pt x="119" y="23"/>
                  </a:lnTo>
                  <a:lnTo>
                    <a:pt x="119" y="21"/>
                  </a:lnTo>
                  <a:lnTo>
                    <a:pt x="117" y="21"/>
                  </a:lnTo>
                  <a:lnTo>
                    <a:pt x="117" y="19"/>
                  </a:lnTo>
                  <a:lnTo>
                    <a:pt x="119" y="19"/>
                  </a:lnTo>
                  <a:lnTo>
                    <a:pt x="119" y="17"/>
                  </a:lnTo>
                  <a:lnTo>
                    <a:pt x="117" y="17"/>
                  </a:lnTo>
                  <a:lnTo>
                    <a:pt x="119" y="17"/>
                  </a:lnTo>
                  <a:lnTo>
                    <a:pt x="119" y="15"/>
                  </a:lnTo>
                  <a:lnTo>
                    <a:pt x="117" y="15"/>
                  </a:lnTo>
                  <a:lnTo>
                    <a:pt x="119" y="15"/>
                  </a:lnTo>
                  <a:lnTo>
                    <a:pt x="117" y="15"/>
                  </a:lnTo>
                  <a:lnTo>
                    <a:pt x="117" y="14"/>
                  </a:lnTo>
                  <a:lnTo>
                    <a:pt x="119" y="14"/>
                  </a:lnTo>
                  <a:lnTo>
                    <a:pt x="119" y="15"/>
                  </a:lnTo>
                  <a:lnTo>
                    <a:pt x="119" y="14"/>
                  </a:lnTo>
                  <a:lnTo>
                    <a:pt x="121" y="14"/>
                  </a:lnTo>
                  <a:lnTo>
                    <a:pt x="119" y="14"/>
                  </a:lnTo>
                  <a:lnTo>
                    <a:pt x="121" y="14"/>
                  </a:lnTo>
                  <a:lnTo>
                    <a:pt x="121" y="15"/>
                  </a:lnTo>
                  <a:lnTo>
                    <a:pt x="119" y="15"/>
                  </a:lnTo>
                  <a:lnTo>
                    <a:pt x="121" y="15"/>
                  </a:lnTo>
                  <a:lnTo>
                    <a:pt x="121" y="14"/>
                  </a:lnTo>
                  <a:lnTo>
                    <a:pt x="121" y="15"/>
                  </a:lnTo>
                  <a:lnTo>
                    <a:pt x="123" y="15"/>
                  </a:lnTo>
                  <a:lnTo>
                    <a:pt x="123" y="14"/>
                  </a:lnTo>
                  <a:lnTo>
                    <a:pt x="121" y="14"/>
                  </a:lnTo>
                  <a:lnTo>
                    <a:pt x="119" y="14"/>
                  </a:lnTo>
                  <a:lnTo>
                    <a:pt x="119" y="12"/>
                  </a:lnTo>
                  <a:lnTo>
                    <a:pt x="117" y="12"/>
                  </a:lnTo>
                  <a:lnTo>
                    <a:pt x="119" y="12"/>
                  </a:lnTo>
                  <a:lnTo>
                    <a:pt x="121" y="10"/>
                  </a:lnTo>
                  <a:lnTo>
                    <a:pt x="121" y="12"/>
                  </a:lnTo>
                  <a:close/>
                  <a:moveTo>
                    <a:pt x="40" y="10"/>
                  </a:moveTo>
                  <a:lnTo>
                    <a:pt x="40" y="12"/>
                  </a:lnTo>
                  <a:lnTo>
                    <a:pt x="40" y="10"/>
                  </a:lnTo>
                  <a:close/>
                  <a:moveTo>
                    <a:pt x="44" y="10"/>
                  </a:moveTo>
                  <a:lnTo>
                    <a:pt x="42" y="10"/>
                  </a:lnTo>
                  <a:lnTo>
                    <a:pt x="40" y="10"/>
                  </a:lnTo>
                  <a:lnTo>
                    <a:pt x="42" y="10"/>
                  </a:lnTo>
                  <a:lnTo>
                    <a:pt x="42" y="8"/>
                  </a:lnTo>
                  <a:lnTo>
                    <a:pt x="44" y="8"/>
                  </a:lnTo>
                  <a:lnTo>
                    <a:pt x="44" y="10"/>
                  </a:lnTo>
                  <a:close/>
                  <a:moveTo>
                    <a:pt x="50" y="4"/>
                  </a:moveTo>
                  <a:lnTo>
                    <a:pt x="50" y="6"/>
                  </a:lnTo>
                  <a:lnTo>
                    <a:pt x="53" y="6"/>
                  </a:lnTo>
                  <a:lnTo>
                    <a:pt x="53" y="8"/>
                  </a:lnTo>
                  <a:lnTo>
                    <a:pt x="55" y="8"/>
                  </a:lnTo>
                  <a:lnTo>
                    <a:pt x="57" y="8"/>
                  </a:lnTo>
                  <a:lnTo>
                    <a:pt x="59" y="6"/>
                  </a:lnTo>
                  <a:lnTo>
                    <a:pt x="61" y="8"/>
                  </a:lnTo>
                  <a:lnTo>
                    <a:pt x="63" y="8"/>
                  </a:lnTo>
                  <a:lnTo>
                    <a:pt x="65" y="8"/>
                  </a:lnTo>
                  <a:lnTo>
                    <a:pt x="67" y="10"/>
                  </a:lnTo>
                  <a:lnTo>
                    <a:pt x="65" y="10"/>
                  </a:lnTo>
                  <a:lnTo>
                    <a:pt x="65" y="12"/>
                  </a:lnTo>
                  <a:lnTo>
                    <a:pt x="67" y="12"/>
                  </a:lnTo>
                  <a:lnTo>
                    <a:pt x="67" y="14"/>
                  </a:lnTo>
                  <a:lnTo>
                    <a:pt x="67" y="15"/>
                  </a:lnTo>
                  <a:lnTo>
                    <a:pt x="65" y="15"/>
                  </a:lnTo>
                  <a:lnTo>
                    <a:pt x="63" y="15"/>
                  </a:lnTo>
                  <a:lnTo>
                    <a:pt x="65" y="17"/>
                  </a:lnTo>
                  <a:lnTo>
                    <a:pt x="69" y="15"/>
                  </a:lnTo>
                  <a:lnTo>
                    <a:pt x="69" y="17"/>
                  </a:lnTo>
                  <a:lnTo>
                    <a:pt x="69" y="19"/>
                  </a:lnTo>
                  <a:lnTo>
                    <a:pt x="69" y="21"/>
                  </a:lnTo>
                  <a:lnTo>
                    <a:pt x="69" y="19"/>
                  </a:lnTo>
                  <a:lnTo>
                    <a:pt x="71" y="17"/>
                  </a:lnTo>
                  <a:lnTo>
                    <a:pt x="73" y="17"/>
                  </a:lnTo>
                  <a:lnTo>
                    <a:pt x="77" y="19"/>
                  </a:lnTo>
                  <a:lnTo>
                    <a:pt x="77" y="21"/>
                  </a:lnTo>
                  <a:lnTo>
                    <a:pt x="78" y="21"/>
                  </a:lnTo>
                  <a:lnTo>
                    <a:pt x="80" y="19"/>
                  </a:lnTo>
                  <a:lnTo>
                    <a:pt x="82" y="19"/>
                  </a:lnTo>
                  <a:lnTo>
                    <a:pt x="84" y="19"/>
                  </a:lnTo>
                  <a:lnTo>
                    <a:pt x="84" y="21"/>
                  </a:lnTo>
                  <a:lnTo>
                    <a:pt x="84" y="23"/>
                  </a:lnTo>
                  <a:lnTo>
                    <a:pt x="84" y="25"/>
                  </a:lnTo>
                  <a:lnTo>
                    <a:pt x="82" y="25"/>
                  </a:lnTo>
                  <a:lnTo>
                    <a:pt x="80" y="27"/>
                  </a:lnTo>
                  <a:lnTo>
                    <a:pt x="78" y="27"/>
                  </a:lnTo>
                  <a:lnTo>
                    <a:pt x="78" y="29"/>
                  </a:lnTo>
                  <a:lnTo>
                    <a:pt x="80" y="29"/>
                  </a:lnTo>
                  <a:lnTo>
                    <a:pt x="80" y="31"/>
                  </a:lnTo>
                  <a:lnTo>
                    <a:pt x="82" y="29"/>
                  </a:lnTo>
                  <a:lnTo>
                    <a:pt x="84" y="29"/>
                  </a:lnTo>
                  <a:lnTo>
                    <a:pt x="86" y="29"/>
                  </a:lnTo>
                  <a:lnTo>
                    <a:pt x="86" y="31"/>
                  </a:lnTo>
                  <a:lnTo>
                    <a:pt x="88" y="31"/>
                  </a:lnTo>
                  <a:lnTo>
                    <a:pt x="90" y="33"/>
                  </a:lnTo>
                  <a:lnTo>
                    <a:pt x="90" y="31"/>
                  </a:lnTo>
                  <a:lnTo>
                    <a:pt x="90" y="29"/>
                  </a:lnTo>
                  <a:lnTo>
                    <a:pt x="92" y="29"/>
                  </a:lnTo>
                  <a:lnTo>
                    <a:pt x="92" y="27"/>
                  </a:lnTo>
                  <a:lnTo>
                    <a:pt x="92" y="25"/>
                  </a:lnTo>
                  <a:lnTo>
                    <a:pt x="94" y="25"/>
                  </a:lnTo>
                  <a:lnTo>
                    <a:pt x="96" y="25"/>
                  </a:lnTo>
                  <a:lnTo>
                    <a:pt x="100" y="25"/>
                  </a:lnTo>
                  <a:lnTo>
                    <a:pt x="100" y="23"/>
                  </a:lnTo>
                  <a:lnTo>
                    <a:pt x="100" y="25"/>
                  </a:lnTo>
                  <a:lnTo>
                    <a:pt x="100" y="27"/>
                  </a:lnTo>
                  <a:lnTo>
                    <a:pt x="100" y="25"/>
                  </a:lnTo>
                  <a:lnTo>
                    <a:pt x="100" y="23"/>
                  </a:lnTo>
                  <a:lnTo>
                    <a:pt x="101" y="23"/>
                  </a:lnTo>
                  <a:lnTo>
                    <a:pt x="103" y="21"/>
                  </a:lnTo>
                  <a:lnTo>
                    <a:pt x="103" y="19"/>
                  </a:lnTo>
                  <a:lnTo>
                    <a:pt x="105" y="19"/>
                  </a:lnTo>
                  <a:lnTo>
                    <a:pt x="105" y="17"/>
                  </a:lnTo>
                  <a:lnTo>
                    <a:pt x="107" y="15"/>
                  </a:lnTo>
                  <a:lnTo>
                    <a:pt x="107" y="17"/>
                  </a:lnTo>
                  <a:lnTo>
                    <a:pt x="111" y="17"/>
                  </a:lnTo>
                  <a:lnTo>
                    <a:pt x="113" y="17"/>
                  </a:lnTo>
                  <a:lnTo>
                    <a:pt x="111" y="17"/>
                  </a:lnTo>
                  <a:lnTo>
                    <a:pt x="109" y="17"/>
                  </a:lnTo>
                  <a:lnTo>
                    <a:pt x="107" y="17"/>
                  </a:lnTo>
                  <a:lnTo>
                    <a:pt x="107" y="19"/>
                  </a:lnTo>
                  <a:lnTo>
                    <a:pt x="105" y="19"/>
                  </a:lnTo>
                  <a:lnTo>
                    <a:pt x="105" y="21"/>
                  </a:lnTo>
                  <a:lnTo>
                    <a:pt x="103" y="21"/>
                  </a:lnTo>
                  <a:lnTo>
                    <a:pt x="105" y="23"/>
                  </a:lnTo>
                  <a:lnTo>
                    <a:pt x="105" y="21"/>
                  </a:lnTo>
                  <a:lnTo>
                    <a:pt x="105" y="19"/>
                  </a:lnTo>
                  <a:lnTo>
                    <a:pt x="107" y="19"/>
                  </a:lnTo>
                  <a:lnTo>
                    <a:pt x="109" y="19"/>
                  </a:lnTo>
                  <a:lnTo>
                    <a:pt x="109" y="17"/>
                  </a:lnTo>
                  <a:lnTo>
                    <a:pt x="109" y="19"/>
                  </a:lnTo>
                  <a:lnTo>
                    <a:pt x="111" y="19"/>
                  </a:lnTo>
                  <a:lnTo>
                    <a:pt x="113" y="19"/>
                  </a:lnTo>
                  <a:lnTo>
                    <a:pt x="113" y="17"/>
                  </a:lnTo>
                  <a:lnTo>
                    <a:pt x="115" y="17"/>
                  </a:lnTo>
                  <a:lnTo>
                    <a:pt x="115" y="19"/>
                  </a:lnTo>
                  <a:lnTo>
                    <a:pt x="115" y="21"/>
                  </a:lnTo>
                  <a:lnTo>
                    <a:pt x="117" y="21"/>
                  </a:lnTo>
                  <a:lnTo>
                    <a:pt x="117" y="23"/>
                  </a:lnTo>
                  <a:lnTo>
                    <a:pt x="117" y="21"/>
                  </a:lnTo>
                  <a:lnTo>
                    <a:pt x="117" y="23"/>
                  </a:lnTo>
                  <a:lnTo>
                    <a:pt x="119" y="23"/>
                  </a:lnTo>
                  <a:lnTo>
                    <a:pt x="119" y="25"/>
                  </a:lnTo>
                  <a:lnTo>
                    <a:pt x="121" y="25"/>
                  </a:lnTo>
                  <a:lnTo>
                    <a:pt x="121" y="27"/>
                  </a:lnTo>
                  <a:lnTo>
                    <a:pt x="123" y="27"/>
                  </a:lnTo>
                  <a:lnTo>
                    <a:pt x="123" y="25"/>
                  </a:lnTo>
                  <a:lnTo>
                    <a:pt x="125" y="25"/>
                  </a:lnTo>
                  <a:lnTo>
                    <a:pt x="126" y="25"/>
                  </a:lnTo>
                  <a:lnTo>
                    <a:pt x="125" y="25"/>
                  </a:lnTo>
                  <a:lnTo>
                    <a:pt x="126" y="25"/>
                  </a:lnTo>
                  <a:lnTo>
                    <a:pt x="126" y="27"/>
                  </a:lnTo>
                  <a:lnTo>
                    <a:pt x="126" y="29"/>
                  </a:lnTo>
                  <a:lnTo>
                    <a:pt x="128" y="29"/>
                  </a:lnTo>
                  <a:lnTo>
                    <a:pt x="128" y="31"/>
                  </a:lnTo>
                  <a:lnTo>
                    <a:pt x="126" y="33"/>
                  </a:lnTo>
                  <a:lnTo>
                    <a:pt x="128" y="33"/>
                  </a:lnTo>
                  <a:lnTo>
                    <a:pt x="128" y="35"/>
                  </a:lnTo>
                  <a:lnTo>
                    <a:pt x="130" y="35"/>
                  </a:lnTo>
                  <a:lnTo>
                    <a:pt x="130" y="37"/>
                  </a:lnTo>
                  <a:lnTo>
                    <a:pt x="132" y="37"/>
                  </a:lnTo>
                  <a:lnTo>
                    <a:pt x="134" y="37"/>
                  </a:lnTo>
                  <a:lnTo>
                    <a:pt x="134" y="39"/>
                  </a:lnTo>
                  <a:lnTo>
                    <a:pt x="134" y="40"/>
                  </a:lnTo>
                  <a:lnTo>
                    <a:pt x="134" y="42"/>
                  </a:lnTo>
                  <a:lnTo>
                    <a:pt x="136" y="42"/>
                  </a:lnTo>
                  <a:lnTo>
                    <a:pt x="136" y="44"/>
                  </a:lnTo>
                  <a:lnTo>
                    <a:pt x="136" y="46"/>
                  </a:lnTo>
                  <a:lnTo>
                    <a:pt x="136" y="48"/>
                  </a:lnTo>
                  <a:lnTo>
                    <a:pt x="136" y="50"/>
                  </a:lnTo>
                  <a:lnTo>
                    <a:pt x="138" y="50"/>
                  </a:lnTo>
                  <a:lnTo>
                    <a:pt x="136" y="50"/>
                  </a:lnTo>
                  <a:lnTo>
                    <a:pt x="136" y="52"/>
                  </a:lnTo>
                  <a:lnTo>
                    <a:pt x="136" y="54"/>
                  </a:lnTo>
                  <a:lnTo>
                    <a:pt x="134" y="56"/>
                  </a:lnTo>
                  <a:lnTo>
                    <a:pt x="132" y="56"/>
                  </a:lnTo>
                  <a:lnTo>
                    <a:pt x="132" y="58"/>
                  </a:lnTo>
                  <a:lnTo>
                    <a:pt x="132" y="60"/>
                  </a:lnTo>
                  <a:lnTo>
                    <a:pt x="132" y="62"/>
                  </a:lnTo>
                  <a:lnTo>
                    <a:pt x="134" y="62"/>
                  </a:lnTo>
                  <a:lnTo>
                    <a:pt x="136" y="63"/>
                  </a:lnTo>
                  <a:lnTo>
                    <a:pt x="138" y="65"/>
                  </a:lnTo>
                  <a:lnTo>
                    <a:pt x="140" y="67"/>
                  </a:lnTo>
                  <a:lnTo>
                    <a:pt x="140" y="69"/>
                  </a:lnTo>
                  <a:lnTo>
                    <a:pt x="140" y="71"/>
                  </a:lnTo>
                  <a:lnTo>
                    <a:pt x="138" y="71"/>
                  </a:lnTo>
                  <a:lnTo>
                    <a:pt x="138" y="73"/>
                  </a:lnTo>
                  <a:lnTo>
                    <a:pt x="140" y="73"/>
                  </a:lnTo>
                  <a:lnTo>
                    <a:pt x="140" y="75"/>
                  </a:lnTo>
                  <a:lnTo>
                    <a:pt x="142" y="75"/>
                  </a:lnTo>
                  <a:lnTo>
                    <a:pt x="142" y="77"/>
                  </a:lnTo>
                  <a:lnTo>
                    <a:pt x="142" y="79"/>
                  </a:lnTo>
                  <a:lnTo>
                    <a:pt x="142" y="81"/>
                  </a:lnTo>
                  <a:lnTo>
                    <a:pt x="142" y="83"/>
                  </a:lnTo>
                  <a:lnTo>
                    <a:pt x="142" y="85"/>
                  </a:lnTo>
                  <a:lnTo>
                    <a:pt x="140" y="85"/>
                  </a:lnTo>
                  <a:lnTo>
                    <a:pt x="140" y="87"/>
                  </a:lnTo>
                  <a:lnTo>
                    <a:pt x="140" y="88"/>
                  </a:lnTo>
                  <a:lnTo>
                    <a:pt x="140" y="90"/>
                  </a:lnTo>
                  <a:lnTo>
                    <a:pt x="142" y="90"/>
                  </a:lnTo>
                  <a:lnTo>
                    <a:pt x="142" y="92"/>
                  </a:lnTo>
                  <a:lnTo>
                    <a:pt x="142" y="94"/>
                  </a:lnTo>
                  <a:lnTo>
                    <a:pt x="144" y="96"/>
                  </a:lnTo>
                  <a:lnTo>
                    <a:pt x="146" y="96"/>
                  </a:lnTo>
                  <a:lnTo>
                    <a:pt x="146" y="98"/>
                  </a:lnTo>
                  <a:lnTo>
                    <a:pt x="146" y="100"/>
                  </a:lnTo>
                  <a:lnTo>
                    <a:pt x="146" y="102"/>
                  </a:lnTo>
                  <a:lnTo>
                    <a:pt x="146" y="104"/>
                  </a:lnTo>
                  <a:lnTo>
                    <a:pt x="146" y="106"/>
                  </a:lnTo>
                  <a:lnTo>
                    <a:pt x="144" y="108"/>
                  </a:lnTo>
                  <a:lnTo>
                    <a:pt x="144" y="110"/>
                  </a:lnTo>
                  <a:lnTo>
                    <a:pt x="144" y="111"/>
                  </a:lnTo>
                  <a:lnTo>
                    <a:pt x="142" y="111"/>
                  </a:lnTo>
                  <a:lnTo>
                    <a:pt x="142" y="113"/>
                  </a:lnTo>
                  <a:lnTo>
                    <a:pt x="140" y="111"/>
                  </a:lnTo>
                  <a:lnTo>
                    <a:pt x="140" y="110"/>
                  </a:lnTo>
                  <a:lnTo>
                    <a:pt x="138" y="110"/>
                  </a:lnTo>
                  <a:lnTo>
                    <a:pt x="140" y="110"/>
                  </a:lnTo>
                  <a:lnTo>
                    <a:pt x="140" y="108"/>
                  </a:lnTo>
                  <a:lnTo>
                    <a:pt x="138" y="108"/>
                  </a:lnTo>
                  <a:lnTo>
                    <a:pt x="136" y="108"/>
                  </a:lnTo>
                  <a:lnTo>
                    <a:pt x="134" y="108"/>
                  </a:lnTo>
                  <a:lnTo>
                    <a:pt x="134" y="110"/>
                  </a:lnTo>
                  <a:lnTo>
                    <a:pt x="136" y="110"/>
                  </a:lnTo>
                  <a:lnTo>
                    <a:pt x="136" y="111"/>
                  </a:lnTo>
                  <a:lnTo>
                    <a:pt x="134" y="111"/>
                  </a:lnTo>
                  <a:lnTo>
                    <a:pt x="132" y="111"/>
                  </a:lnTo>
                  <a:lnTo>
                    <a:pt x="130" y="113"/>
                  </a:lnTo>
                  <a:lnTo>
                    <a:pt x="128" y="113"/>
                  </a:lnTo>
                  <a:lnTo>
                    <a:pt x="128" y="115"/>
                  </a:lnTo>
                  <a:lnTo>
                    <a:pt x="126" y="115"/>
                  </a:lnTo>
                  <a:lnTo>
                    <a:pt x="125" y="115"/>
                  </a:lnTo>
                  <a:lnTo>
                    <a:pt x="123" y="115"/>
                  </a:lnTo>
                  <a:lnTo>
                    <a:pt x="123" y="117"/>
                  </a:lnTo>
                  <a:lnTo>
                    <a:pt x="121" y="117"/>
                  </a:lnTo>
                  <a:lnTo>
                    <a:pt x="119" y="117"/>
                  </a:lnTo>
                  <a:lnTo>
                    <a:pt x="119" y="119"/>
                  </a:lnTo>
                  <a:lnTo>
                    <a:pt x="117" y="119"/>
                  </a:lnTo>
                  <a:lnTo>
                    <a:pt x="117" y="121"/>
                  </a:lnTo>
                  <a:lnTo>
                    <a:pt x="115" y="121"/>
                  </a:lnTo>
                  <a:lnTo>
                    <a:pt x="115" y="123"/>
                  </a:lnTo>
                  <a:lnTo>
                    <a:pt x="113" y="123"/>
                  </a:lnTo>
                  <a:lnTo>
                    <a:pt x="111" y="121"/>
                  </a:lnTo>
                  <a:lnTo>
                    <a:pt x="109" y="123"/>
                  </a:lnTo>
                  <a:lnTo>
                    <a:pt x="107" y="123"/>
                  </a:lnTo>
                  <a:lnTo>
                    <a:pt x="105" y="123"/>
                  </a:lnTo>
                  <a:lnTo>
                    <a:pt x="105" y="125"/>
                  </a:lnTo>
                  <a:lnTo>
                    <a:pt x="103" y="127"/>
                  </a:lnTo>
                  <a:lnTo>
                    <a:pt x="103" y="129"/>
                  </a:lnTo>
                  <a:lnTo>
                    <a:pt x="101" y="129"/>
                  </a:lnTo>
                  <a:lnTo>
                    <a:pt x="101" y="127"/>
                  </a:lnTo>
                  <a:lnTo>
                    <a:pt x="101" y="125"/>
                  </a:lnTo>
                  <a:lnTo>
                    <a:pt x="100" y="125"/>
                  </a:lnTo>
                  <a:lnTo>
                    <a:pt x="100" y="127"/>
                  </a:lnTo>
                  <a:lnTo>
                    <a:pt x="101" y="129"/>
                  </a:lnTo>
                  <a:lnTo>
                    <a:pt x="101" y="131"/>
                  </a:lnTo>
                  <a:lnTo>
                    <a:pt x="101" y="133"/>
                  </a:lnTo>
                  <a:lnTo>
                    <a:pt x="105" y="133"/>
                  </a:lnTo>
                  <a:lnTo>
                    <a:pt x="105" y="134"/>
                  </a:lnTo>
                  <a:lnTo>
                    <a:pt x="107" y="134"/>
                  </a:lnTo>
                  <a:lnTo>
                    <a:pt x="107" y="136"/>
                  </a:lnTo>
                  <a:lnTo>
                    <a:pt x="105" y="136"/>
                  </a:lnTo>
                  <a:lnTo>
                    <a:pt x="105" y="138"/>
                  </a:lnTo>
                  <a:lnTo>
                    <a:pt x="103" y="138"/>
                  </a:lnTo>
                  <a:lnTo>
                    <a:pt x="105" y="140"/>
                  </a:lnTo>
                  <a:lnTo>
                    <a:pt x="105" y="142"/>
                  </a:lnTo>
                  <a:lnTo>
                    <a:pt x="107" y="142"/>
                  </a:lnTo>
                  <a:lnTo>
                    <a:pt x="105" y="142"/>
                  </a:lnTo>
                  <a:lnTo>
                    <a:pt x="107" y="142"/>
                  </a:lnTo>
                  <a:lnTo>
                    <a:pt x="107" y="144"/>
                  </a:lnTo>
                  <a:lnTo>
                    <a:pt x="107" y="146"/>
                  </a:lnTo>
                  <a:lnTo>
                    <a:pt x="109" y="146"/>
                  </a:lnTo>
                  <a:lnTo>
                    <a:pt x="109" y="148"/>
                  </a:lnTo>
                  <a:lnTo>
                    <a:pt x="111" y="150"/>
                  </a:lnTo>
                  <a:lnTo>
                    <a:pt x="113" y="150"/>
                  </a:lnTo>
                  <a:lnTo>
                    <a:pt x="115" y="150"/>
                  </a:lnTo>
                  <a:lnTo>
                    <a:pt x="115" y="152"/>
                  </a:lnTo>
                  <a:lnTo>
                    <a:pt x="117" y="154"/>
                  </a:lnTo>
                  <a:lnTo>
                    <a:pt x="117" y="156"/>
                  </a:lnTo>
                  <a:lnTo>
                    <a:pt x="119" y="156"/>
                  </a:lnTo>
                  <a:lnTo>
                    <a:pt x="121" y="156"/>
                  </a:lnTo>
                  <a:lnTo>
                    <a:pt x="121" y="158"/>
                  </a:lnTo>
                  <a:lnTo>
                    <a:pt x="121" y="159"/>
                  </a:lnTo>
                  <a:lnTo>
                    <a:pt x="123" y="159"/>
                  </a:lnTo>
                  <a:lnTo>
                    <a:pt x="123" y="158"/>
                  </a:lnTo>
                  <a:lnTo>
                    <a:pt x="123" y="159"/>
                  </a:lnTo>
                  <a:lnTo>
                    <a:pt x="125" y="159"/>
                  </a:lnTo>
                  <a:lnTo>
                    <a:pt x="126" y="161"/>
                  </a:lnTo>
                  <a:lnTo>
                    <a:pt x="126" y="163"/>
                  </a:lnTo>
                  <a:lnTo>
                    <a:pt x="126" y="165"/>
                  </a:lnTo>
                  <a:lnTo>
                    <a:pt x="126" y="167"/>
                  </a:lnTo>
                  <a:lnTo>
                    <a:pt x="126" y="169"/>
                  </a:lnTo>
                  <a:lnTo>
                    <a:pt x="125" y="169"/>
                  </a:lnTo>
                  <a:lnTo>
                    <a:pt x="125" y="167"/>
                  </a:lnTo>
                  <a:lnTo>
                    <a:pt x="123" y="167"/>
                  </a:lnTo>
                  <a:lnTo>
                    <a:pt x="121" y="167"/>
                  </a:lnTo>
                  <a:lnTo>
                    <a:pt x="121" y="169"/>
                  </a:lnTo>
                  <a:lnTo>
                    <a:pt x="121" y="171"/>
                  </a:lnTo>
                  <a:lnTo>
                    <a:pt x="121" y="173"/>
                  </a:lnTo>
                  <a:lnTo>
                    <a:pt x="119" y="173"/>
                  </a:lnTo>
                  <a:lnTo>
                    <a:pt x="119" y="175"/>
                  </a:lnTo>
                  <a:lnTo>
                    <a:pt x="117" y="175"/>
                  </a:lnTo>
                  <a:lnTo>
                    <a:pt x="115" y="175"/>
                  </a:lnTo>
                  <a:lnTo>
                    <a:pt x="113" y="177"/>
                  </a:lnTo>
                  <a:lnTo>
                    <a:pt x="111" y="177"/>
                  </a:lnTo>
                  <a:lnTo>
                    <a:pt x="111" y="179"/>
                  </a:lnTo>
                  <a:lnTo>
                    <a:pt x="109" y="179"/>
                  </a:lnTo>
                  <a:lnTo>
                    <a:pt x="111" y="179"/>
                  </a:lnTo>
                  <a:lnTo>
                    <a:pt x="111" y="181"/>
                  </a:lnTo>
                  <a:lnTo>
                    <a:pt x="111" y="182"/>
                  </a:lnTo>
                  <a:lnTo>
                    <a:pt x="113" y="182"/>
                  </a:lnTo>
                  <a:lnTo>
                    <a:pt x="113" y="184"/>
                  </a:lnTo>
                  <a:lnTo>
                    <a:pt x="115" y="184"/>
                  </a:lnTo>
                  <a:lnTo>
                    <a:pt x="113" y="186"/>
                  </a:lnTo>
                  <a:lnTo>
                    <a:pt x="113" y="188"/>
                  </a:lnTo>
                  <a:lnTo>
                    <a:pt x="115" y="188"/>
                  </a:lnTo>
                  <a:lnTo>
                    <a:pt x="115" y="190"/>
                  </a:lnTo>
                  <a:lnTo>
                    <a:pt x="115" y="192"/>
                  </a:lnTo>
                  <a:lnTo>
                    <a:pt x="115" y="194"/>
                  </a:lnTo>
                  <a:lnTo>
                    <a:pt x="113" y="194"/>
                  </a:lnTo>
                  <a:lnTo>
                    <a:pt x="111" y="192"/>
                  </a:lnTo>
                  <a:lnTo>
                    <a:pt x="111" y="190"/>
                  </a:lnTo>
                  <a:lnTo>
                    <a:pt x="109" y="190"/>
                  </a:lnTo>
                  <a:lnTo>
                    <a:pt x="109" y="188"/>
                  </a:lnTo>
                  <a:lnTo>
                    <a:pt x="107" y="188"/>
                  </a:lnTo>
                  <a:lnTo>
                    <a:pt x="107" y="190"/>
                  </a:lnTo>
                  <a:lnTo>
                    <a:pt x="105" y="190"/>
                  </a:lnTo>
                  <a:lnTo>
                    <a:pt x="105" y="188"/>
                  </a:lnTo>
                  <a:lnTo>
                    <a:pt x="103" y="188"/>
                  </a:lnTo>
                  <a:lnTo>
                    <a:pt x="101" y="188"/>
                  </a:lnTo>
                  <a:lnTo>
                    <a:pt x="101" y="190"/>
                  </a:lnTo>
                  <a:lnTo>
                    <a:pt x="98" y="190"/>
                  </a:lnTo>
                  <a:lnTo>
                    <a:pt x="96" y="190"/>
                  </a:lnTo>
                  <a:lnTo>
                    <a:pt x="96" y="192"/>
                  </a:lnTo>
                  <a:lnTo>
                    <a:pt x="94" y="192"/>
                  </a:lnTo>
                  <a:lnTo>
                    <a:pt x="92" y="190"/>
                  </a:lnTo>
                  <a:lnTo>
                    <a:pt x="92" y="192"/>
                  </a:lnTo>
                  <a:lnTo>
                    <a:pt x="90" y="192"/>
                  </a:lnTo>
                  <a:lnTo>
                    <a:pt x="90" y="194"/>
                  </a:lnTo>
                  <a:lnTo>
                    <a:pt x="90" y="192"/>
                  </a:lnTo>
                  <a:lnTo>
                    <a:pt x="88" y="192"/>
                  </a:lnTo>
                  <a:lnTo>
                    <a:pt x="88" y="194"/>
                  </a:lnTo>
                  <a:lnTo>
                    <a:pt x="86" y="194"/>
                  </a:lnTo>
                  <a:lnTo>
                    <a:pt x="86" y="196"/>
                  </a:lnTo>
                  <a:lnTo>
                    <a:pt x="86" y="194"/>
                  </a:lnTo>
                  <a:lnTo>
                    <a:pt x="84" y="194"/>
                  </a:lnTo>
                  <a:lnTo>
                    <a:pt x="84" y="196"/>
                  </a:lnTo>
                  <a:lnTo>
                    <a:pt x="82" y="196"/>
                  </a:lnTo>
                  <a:lnTo>
                    <a:pt x="82" y="194"/>
                  </a:lnTo>
                  <a:lnTo>
                    <a:pt x="80" y="194"/>
                  </a:lnTo>
                  <a:lnTo>
                    <a:pt x="80" y="192"/>
                  </a:lnTo>
                  <a:lnTo>
                    <a:pt x="78" y="192"/>
                  </a:lnTo>
                  <a:lnTo>
                    <a:pt x="77" y="192"/>
                  </a:lnTo>
                  <a:lnTo>
                    <a:pt x="75" y="192"/>
                  </a:lnTo>
                  <a:lnTo>
                    <a:pt x="73" y="192"/>
                  </a:lnTo>
                  <a:lnTo>
                    <a:pt x="75" y="192"/>
                  </a:lnTo>
                  <a:lnTo>
                    <a:pt x="73" y="192"/>
                  </a:lnTo>
                  <a:lnTo>
                    <a:pt x="73" y="194"/>
                  </a:lnTo>
                  <a:lnTo>
                    <a:pt x="73" y="196"/>
                  </a:lnTo>
                  <a:lnTo>
                    <a:pt x="73" y="198"/>
                  </a:lnTo>
                  <a:lnTo>
                    <a:pt x="71" y="198"/>
                  </a:lnTo>
                  <a:lnTo>
                    <a:pt x="69" y="198"/>
                  </a:lnTo>
                  <a:lnTo>
                    <a:pt x="69" y="196"/>
                  </a:lnTo>
                  <a:lnTo>
                    <a:pt x="67" y="196"/>
                  </a:lnTo>
                  <a:lnTo>
                    <a:pt x="67" y="194"/>
                  </a:lnTo>
                  <a:lnTo>
                    <a:pt x="65" y="192"/>
                  </a:lnTo>
                  <a:lnTo>
                    <a:pt x="63" y="192"/>
                  </a:lnTo>
                  <a:lnTo>
                    <a:pt x="63" y="190"/>
                  </a:lnTo>
                  <a:lnTo>
                    <a:pt x="63" y="192"/>
                  </a:lnTo>
                  <a:lnTo>
                    <a:pt x="61" y="192"/>
                  </a:lnTo>
                  <a:lnTo>
                    <a:pt x="59" y="190"/>
                  </a:lnTo>
                  <a:lnTo>
                    <a:pt x="57" y="190"/>
                  </a:lnTo>
                  <a:lnTo>
                    <a:pt x="57" y="188"/>
                  </a:lnTo>
                  <a:lnTo>
                    <a:pt x="55" y="188"/>
                  </a:lnTo>
                  <a:lnTo>
                    <a:pt x="53" y="188"/>
                  </a:lnTo>
                  <a:lnTo>
                    <a:pt x="53" y="186"/>
                  </a:lnTo>
                  <a:lnTo>
                    <a:pt x="52" y="186"/>
                  </a:lnTo>
                  <a:lnTo>
                    <a:pt x="53" y="186"/>
                  </a:lnTo>
                  <a:lnTo>
                    <a:pt x="53" y="188"/>
                  </a:lnTo>
                  <a:lnTo>
                    <a:pt x="52" y="188"/>
                  </a:lnTo>
                  <a:lnTo>
                    <a:pt x="50" y="188"/>
                  </a:lnTo>
                  <a:lnTo>
                    <a:pt x="50" y="190"/>
                  </a:lnTo>
                  <a:lnTo>
                    <a:pt x="48" y="190"/>
                  </a:lnTo>
                  <a:lnTo>
                    <a:pt x="48" y="188"/>
                  </a:lnTo>
                  <a:lnTo>
                    <a:pt x="46" y="188"/>
                  </a:lnTo>
                  <a:lnTo>
                    <a:pt x="48" y="188"/>
                  </a:lnTo>
                  <a:lnTo>
                    <a:pt x="46" y="188"/>
                  </a:lnTo>
                  <a:lnTo>
                    <a:pt x="46" y="186"/>
                  </a:lnTo>
                  <a:lnTo>
                    <a:pt x="44" y="186"/>
                  </a:lnTo>
                  <a:lnTo>
                    <a:pt x="42" y="186"/>
                  </a:lnTo>
                  <a:lnTo>
                    <a:pt x="42" y="188"/>
                  </a:lnTo>
                  <a:lnTo>
                    <a:pt x="40" y="188"/>
                  </a:lnTo>
                  <a:lnTo>
                    <a:pt x="40" y="190"/>
                  </a:lnTo>
                  <a:lnTo>
                    <a:pt x="42" y="190"/>
                  </a:lnTo>
                  <a:lnTo>
                    <a:pt x="44" y="190"/>
                  </a:lnTo>
                  <a:lnTo>
                    <a:pt x="42" y="190"/>
                  </a:lnTo>
                  <a:lnTo>
                    <a:pt x="42" y="192"/>
                  </a:lnTo>
                  <a:lnTo>
                    <a:pt x="40" y="192"/>
                  </a:lnTo>
                  <a:lnTo>
                    <a:pt x="40" y="190"/>
                  </a:lnTo>
                  <a:lnTo>
                    <a:pt x="38" y="190"/>
                  </a:lnTo>
                  <a:lnTo>
                    <a:pt x="36" y="190"/>
                  </a:lnTo>
                  <a:lnTo>
                    <a:pt x="36" y="192"/>
                  </a:lnTo>
                  <a:lnTo>
                    <a:pt x="32" y="192"/>
                  </a:lnTo>
                  <a:lnTo>
                    <a:pt x="32" y="190"/>
                  </a:lnTo>
                  <a:lnTo>
                    <a:pt x="32" y="192"/>
                  </a:lnTo>
                  <a:lnTo>
                    <a:pt x="30" y="192"/>
                  </a:lnTo>
                  <a:lnTo>
                    <a:pt x="29" y="192"/>
                  </a:lnTo>
                  <a:lnTo>
                    <a:pt x="29" y="190"/>
                  </a:lnTo>
                  <a:lnTo>
                    <a:pt x="29" y="192"/>
                  </a:lnTo>
                  <a:lnTo>
                    <a:pt x="29" y="190"/>
                  </a:lnTo>
                  <a:lnTo>
                    <a:pt x="27" y="190"/>
                  </a:lnTo>
                  <a:lnTo>
                    <a:pt x="27" y="188"/>
                  </a:lnTo>
                  <a:lnTo>
                    <a:pt x="27" y="186"/>
                  </a:lnTo>
                  <a:lnTo>
                    <a:pt x="27" y="184"/>
                  </a:lnTo>
                  <a:lnTo>
                    <a:pt x="29" y="184"/>
                  </a:lnTo>
                  <a:lnTo>
                    <a:pt x="27" y="184"/>
                  </a:lnTo>
                  <a:lnTo>
                    <a:pt x="29" y="184"/>
                  </a:lnTo>
                  <a:lnTo>
                    <a:pt x="29" y="182"/>
                  </a:lnTo>
                  <a:lnTo>
                    <a:pt x="29" y="181"/>
                  </a:lnTo>
                  <a:lnTo>
                    <a:pt x="29" y="179"/>
                  </a:lnTo>
                  <a:lnTo>
                    <a:pt x="29" y="177"/>
                  </a:lnTo>
                  <a:lnTo>
                    <a:pt x="29" y="175"/>
                  </a:lnTo>
                  <a:lnTo>
                    <a:pt x="30" y="175"/>
                  </a:lnTo>
                  <a:lnTo>
                    <a:pt x="30" y="173"/>
                  </a:lnTo>
                  <a:lnTo>
                    <a:pt x="30" y="171"/>
                  </a:lnTo>
                  <a:lnTo>
                    <a:pt x="30" y="169"/>
                  </a:lnTo>
                  <a:lnTo>
                    <a:pt x="32" y="169"/>
                  </a:lnTo>
                  <a:lnTo>
                    <a:pt x="32" y="167"/>
                  </a:lnTo>
                  <a:lnTo>
                    <a:pt x="32" y="165"/>
                  </a:lnTo>
                  <a:lnTo>
                    <a:pt x="34" y="165"/>
                  </a:lnTo>
                  <a:lnTo>
                    <a:pt x="34" y="163"/>
                  </a:lnTo>
                  <a:lnTo>
                    <a:pt x="36" y="163"/>
                  </a:lnTo>
                  <a:lnTo>
                    <a:pt x="36" y="161"/>
                  </a:lnTo>
                  <a:lnTo>
                    <a:pt x="36" y="159"/>
                  </a:lnTo>
                  <a:lnTo>
                    <a:pt x="38" y="159"/>
                  </a:lnTo>
                  <a:lnTo>
                    <a:pt x="38" y="158"/>
                  </a:lnTo>
                  <a:lnTo>
                    <a:pt x="36" y="158"/>
                  </a:lnTo>
                  <a:lnTo>
                    <a:pt x="34" y="156"/>
                  </a:lnTo>
                  <a:lnTo>
                    <a:pt x="32" y="156"/>
                  </a:lnTo>
                  <a:lnTo>
                    <a:pt x="30" y="156"/>
                  </a:lnTo>
                  <a:lnTo>
                    <a:pt x="29" y="156"/>
                  </a:lnTo>
                  <a:lnTo>
                    <a:pt x="27" y="156"/>
                  </a:lnTo>
                  <a:lnTo>
                    <a:pt x="27" y="154"/>
                  </a:lnTo>
                  <a:lnTo>
                    <a:pt x="25" y="154"/>
                  </a:lnTo>
                  <a:lnTo>
                    <a:pt x="23" y="154"/>
                  </a:lnTo>
                  <a:lnTo>
                    <a:pt x="23" y="156"/>
                  </a:lnTo>
                  <a:lnTo>
                    <a:pt x="23" y="154"/>
                  </a:lnTo>
                  <a:lnTo>
                    <a:pt x="21" y="154"/>
                  </a:lnTo>
                  <a:lnTo>
                    <a:pt x="19" y="154"/>
                  </a:lnTo>
                  <a:lnTo>
                    <a:pt x="19" y="156"/>
                  </a:lnTo>
                  <a:lnTo>
                    <a:pt x="19" y="154"/>
                  </a:lnTo>
                  <a:lnTo>
                    <a:pt x="17" y="152"/>
                  </a:lnTo>
                  <a:lnTo>
                    <a:pt x="15" y="152"/>
                  </a:lnTo>
                  <a:lnTo>
                    <a:pt x="15" y="154"/>
                  </a:lnTo>
                  <a:lnTo>
                    <a:pt x="17" y="154"/>
                  </a:lnTo>
                  <a:lnTo>
                    <a:pt x="15" y="154"/>
                  </a:lnTo>
                  <a:lnTo>
                    <a:pt x="13" y="154"/>
                  </a:lnTo>
                  <a:lnTo>
                    <a:pt x="13" y="152"/>
                  </a:lnTo>
                  <a:lnTo>
                    <a:pt x="13" y="150"/>
                  </a:lnTo>
                  <a:lnTo>
                    <a:pt x="11" y="150"/>
                  </a:lnTo>
                  <a:lnTo>
                    <a:pt x="11" y="148"/>
                  </a:lnTo>
                  <a:lnTo>
                    <a:pt x="11" y="146"/>
                  </a:lnTo>
                  <a:lnTo>
                    <a:pt x="9" y="146"/>
                  </a:lnTo>
                  <a:lnTo>
                    <a:pt x="7" y="146"/>
                  </a:lnTo>
                  <a:lnTo>
                    <a:pt x="7" y="144"/>
                  </a:lnTo>
                  <a:lnTo>
                    <a:pt x="9" y="144"/>
                  </a:lnTo>
                  <a:lnTo>
                    <a:pt x="9" y="142"/>
                  </a:lnTo>
                  <a:lnTo>
                    <a:pt x="9" y="140"/>
                  </a:lnTo>
                  <a:lnTo>
                    <a:pt x="11" y="140"/>
                  </a:lnTo>
                  <a:lnTo>
                    <a:pt x="11" y="138"/>
                  </a:lnTo>
                  <a:lnTo>
                    <a:pt x="9" y="138"/>
                  </a:lnTo>
                  <a:lnTo>
                    <a:pt x="9" y="136"/>
                  </a:lnTo>
                  <a:lnTo>
                    <a:pt x="7" y="136"/>
                  </a:lnTo>
                  <a:lnTo>
                    <a:pt x="5" y="136"/>
                  </a:lnTo>
                  <a:lnTo>
                    <a:pt x="5" y="134"/>
                  </a:lnTo>
                  <a:lnTo>
                    <a:pt x="5" y="133"/>
                  </a:lnTo>
                  <a:lnTo>
                    <a:pt x="4" y="133"/>
                  </a:lnTo>
                  <a:lnTo>
                    <a:pt x="4" y="131"/>
                  </a:lnTo>
                  <a:lnTo>
                    <a:pt x="5" y="131"/>
                  </a:lnTo>
                  <a:lnTo>
                    <a:pt x="5" y="129"/>
                  </a:lnTo>
                  <a:lnTo>
                    <a:pt x="5" y="127"/>
                  </a:lnTo>
                  <a:lnTo>
                    <a:pt x="7" y="127"/>
                  </a:lnTo>
                  <a:lnTo>
                    <a:pt x="7" y="125"/>
                  </a:lnTo>
                  <a:lnTo>
                    <a:pt x="9" y="125"/>
                  </a:lnTo>
                  <a:lnTo>
                    <a:pt x="7" y="123"/>
                  </a:lnTo>
                  <a:lnTo>
                    <a:pt x="7" y="121"/>
                  </a:lnTo>
                  <a:lnTo>
                    <a:pt x="5" y="121"/>
                  </a:lnTo>
                  <a:lnTo>
                    <a:pt x="5" y="119"/>
                  </a:lnTo>
                  <a:lnTo>
                    <a:pt x="7" y="119"/>
                  </a:lnTo>
                  <a:lnTo>
                    <a:pt x="7" y="117"/>
                  </a:lnTo>
                  <a:lnTo>
                    <a:pt x="5" y="117"/>
                  </a:lnTo>
                  <a:lnTo>
                    <a:pt x="4" y="115"/>
                  </a:lnTo>
                  <a:lnTo>
                    <a:pt x="4" y="113"/>
                  </a:lnTo>
                  <a:lnTo>
                    <a:pt x="2" y="113"/>
                  </a:lnTo>
                  <a:lnTo>
                    <a:pt x="4" y="113"/>
                  </a:lnTo>
                  <a:lnTo>
                    <a:pt x="4" y="111"/>
                  </a:lnTo>
                  <a:lnTo>
                    <a:pt x="4" y="110"/>
                  </a:lnTo>
                  <a:lnTo>
                    <a:pt x="4" y="108"/>
                  </a:lnTo>
                  <a:lnTo>
                    <a:pt x="2" y="108"/>
                  </a:lnTo>
                  <a:lnTo>
                    <a:pt x="2" y="110"/>
                  </a:lnTo>
                  <a:lnTo>
                    <a:pt x="2" y="108"/>
                  </a:lnTo>
                  <a:lnTo>
                    <a:pt x="0" y="108"/>
                  </a:lnTo>
                  <a:lnTo>
                    <a:pt x="2" y="106"/>
                  </a:lnTo>
                  <a:lnTo>
                    <a:pt x="2" y="108"/>
                  </a:lnTo>
                  <a:lnTo>
                    <a:pt x="2" y="106"/>
                  </a:lnTo>
                  <a:lnTo>
                    <a:pt x="4" y="106"/>
                  </a:lnTo>
                  <a:lnTo>
                    <a:pt x="5" y="104"/>
                  </a:lnTo>
                  <a:lnTo>
                    <a:pt x="4" y="104"/>
                  </a:lnTo>
                  <a:lnTo>
                    <a:pt x="4" y="102"/>
                  </a:lnTo>
                  <a:lnTo>
                    <a:pt x="5" y="100"/>
                  </a:lnTo>
                  <a:lnTo>
                    <a:pt x="5" y="98"/>
                  </a:lnTo>
                  <a:lnTo>
                    <a:pt x="5" y="96"/>
                  </a:lnTo>
                  <a:lnTo>
                    <a:pt x="5" y="94"/>
                  </a:lnTo>
                  <a:lnTo>
                    <a:pt x="4" y="92"/>
                  </a:lnTo>
                  <a:lnTo>
                    <a:pt x="4" y="90"/>
                  </a:lnTo>
                  <a:lnTo>
                    <a:pt x="2" y="88"/>
                  </a:lnTo>
                  <a:lnTo>
                    <a:pt x="2" y="87"/>
                  </a:lnTo>
                  <a:lnTo>
                    <a:pt x="4" y="87"/>
                  </a:lnTo>
                  <a:lnTo>
                    <a:pt x="5" y="87"/>
                  </a:lnTo>
                  <a:lnTo>
                    <a:pt x="4" y="85"/>
                  </a:lnTo>
                  <a:lnTo>
                    <a:pt x="5" y="85"/>
                  </a:lnTo>
                  <a:lnTo>
                    <a:pt x="5" y="87"/>
                  </a:lnTo>
                  <a:lnTo>
                    <a:pt x="7" y="87"/>
                  </a:lnTo>
                  <a:lnTo>
                    <a:pt x="9" y="87"/>
                  </a:lnTo>
                  <a:lnTo>
                    <a:pt x="11" y="87"/>
                  </a:lnTo>
                  <a:lnTo>
                    <a:pt x="11" y="85"/>
                  </a:lnTo>
                  <a:lnTo>
                    <a:pt x="13" y="85"/>
                  </a:lnTo>
                  <a:lnTo>
                    <a:pt x="15" y="85"/>
                  </a:lnTo>
                  <a:lnTo>
                    <a:pt x="15" y="83"/>
                  </a:lnTo>
                  <a:lnTo>
                    <a:pt x="13" y="81"/>
                  </a:lnTo>
                  <a:lnTo>
                    <a:pt x="15" y="81"/>
                  </a:lnTo>
                  <a:lnTo>
                    <a:pt x="15" y="79"/>
                  </a:lnTo>
                  <a:lnTo>
                    <a:pt x="17" y="79"/>
                  </a:lnTo>
                  <a:lnTo>
                    <a:pt x="17" y="77"/>
                  </a:lnTo>
                  <a:lnTo>
                    <a:pt x="19" y="77"/>
                  </a:lnTo>
                  <a:lnTo>
                    <a:pt x="19" y="75"/>
                  </a:lnTo>
                  <a:lnTo>
                    <a:pt x="19" y="73"/>
                  </a:lnTo>
                  <a:lnTo>
                    <a:pt x="19" y="71"/>
                  </a:lnTo>
                  <a:lnTo>
                    <a:pt x="17" y="71"/>
                  </a:lnTo>
                  <a:lnTo>
                    <a:pt x="15" y="71"/>
                  </a:lnTo>
                  <a:lnTo>
                    <a:pt x="13" y="71"/>
                  </a:lnTo>
                  <a:lnTo>
                    <a:pt x="13" y="69"/>
                  </a:lnTo>
                  <a:lnTo>
                    <a:pt x="13" y="67"/>
                  </a:lnTo>
                  <a:lnTo>
                    <a:pt x="15" y="67"/>
                  </a:lnTo>
                  <a:lnTo>
                    <a:pt x="13" y="67"/>
                  </a:lnTo>
                  <a:lnTo>
                    <a:pt x="13" y="65"/>
                  </a:lnTo>
                  <a:lnTo>
                    <a:pt x="15" y="65"/>
                  </a:lnTo>
                  <a:lnTo>
                    <a:pt x="17" y="65"/>
                  </a:lnTo>
                  <a:lnTo>
                    <a:pt x="19" y="65"/>
                  </a:lnTo>
                  <a:lnTo>
                    <a:pt x="19" y="62"/>
                  </a:lnTo>
                  <a:lnTo>
                    <a:pt x="19" y="60"/>
                  </a:lnTo>
                  <a:lnTo>
                    <a:pt x="21" y="60"/>
                  </a:lnTo>
                  <a:lnTo>
                    <a:pt x="21" y="58"/>
                  </a:lnTo>
                  <a:lnTo>
                    <a:pt x="21" y="56"/>
                  </a:lnTo>
                  <a:lnTo>
                    <a:pt x="21" y="54"/>
                  </a:lnTo>
                  <a:lnTo>
                    <a:pt x="21" y="52"/>
                  </a:lnTo>
                  <a:lnTo>
                    <a:pt x="23" y="50"/>
                  </a:lnTo>
                  <a:lnTo>
                    <a:pt x="21" y="50"/>
                  </a:lnTo>
                  <a:lnTo>
                    <a:pt x="23" y="50"/>
                  </a:lnTo>
                  <a:lnTo>
                    <a:pt x="23" y="48"/>
                  </a:lnTo>
                  <a:lnTo>
                    <a:pt x="25" y="48"/>
                  </a:lnTo>
                  <a:lnTo>
                    <a:pt x="23" y="48"/>
                  </a:lnTo>
                  <a:lnTo>
                    <a:pt x="19" y="46"/>
                  </a:lnTo>
                  <a:lnTo>
                    <a:pt x="19" y="44"/>
                  </a:lnTo>
                  <a:lnTo>
                    <a:pt x="19" y="42"/>
                  </a:lnTo>
                  <a:lnTo>
                    <a:pt x="21" y="42"/>
                  </a:lnTo>
                  <a:lnTo>
                    <a:pt x="21" y="40"/>
                  </a:lnTo>
                  <a:lnTo>
                    <a:pt x="21" y="39"/>
                  </a:lnTo>
                  <a:lnTo>
                    <a:pt x="23" y="39"/>
                  </a:lnTo>
                  <a:lnTo>
                    <a:pt x="27" y="39"/>
                  </a:lnTo>
                  <a:lnTo>
                    <a:pt x="29" y="37"/>
                  </a:lnTo>
                  <a:lnTo>
                    <a:pt x="34" y="37"/>
                  </a:lnTo>
                  <a:lnTo>
                    <a:pt x="34" y="39"/>
                  </a:lnTo>
                  <a:lnTo>
                    <a:pt x="36" y="39"/>
                  </a:lnTo>
                  <a:lnTo>
                    <a:pt x="36" y="40"/>
                  </a:lnTo>
                  <a:lnTo>
                    <a:pt x="38" y="40"/>
                  </a:lnTo>
                  <a:lnTo>
                    <a:pt x="38" y="42"/>
                  </a:lnTo>
                  <a:lnTo>
                    <a:pt x="36" y="42"/>
                  </a:lnTo>
                  <a:lnTo>
                    <a:pt x="36" y="44"/>
                  </a:lnTo>
                  <a:lnTo>
                    <a:pt x="38" y="44"/>
                  </a:lnTo>
                  <a:lnTo>
                    <a:pt x="38" y="46"/>
                  </a:lnTo>
                  <a:lnTo>
                    <a:pt x="38" y="44"/>
                  </a:lnTo>
                  <a:lnTo>
                    <a:pt x="40" y="44"/>
                  </a:lnTo>
                  <a:lnTo>
                    <a:pt x="40" y="42"/>
                  </a:lnTo>
                  <a:lnTo>
                    <a:pt x="38" y="42"/>
                  </a:lnTo>
                  <a:lnTo>
                    <a:pt x="38" y="40"/>
                  </a:lnTo>
                  <a:lnTo>
                    <a:pt x="40" y="40"/>
                  </a:lnTo>
                  <a:lnTo>
                    <a:pt x="42" y="40"/>
                  </a:lnTo>
                  <a:lnTo>
                    <a:pt x="44" y="42"/>
                  </a:lnTo>
                  <a:lnTo>
                    <a:pt x="42" y="42"/>
                  </a:lnTo>
                  <a:lnTo>
                    <a:pt x="42" y="44"/>
                  </a:lnTo>
                  <a:lnTo>
                    <a:pt x="42" y="46"/>
                  </a:lnTo>
                  <a:lnTo>
                    <a:pt x="42" y="44"/>
                  </a:lnTo>
                  <a:lnTo>
                    <a:pt x="42" y="42"/>
                  </a:lnTo>
                  <a:lnTo>
                    <a:pt x="44" y="42"/>
                  </a:lnTo>
                  <a:lnTo>
                    <a:pt x="44" y="40"/>
                  </a:lnTo>
                  <a:lnTo>
                    <a:pt x="42" y="40"/>
                  </a:lnTo>
                  <a:lnTo>
                    <a:pt x="42" y="39"/>
                  </a:lnTo>
                  <a:lnTo>
                    <a:pt x="42" y="37"/>
                  </a:lnTo>
                  <a:lnTo>
                    <a:pt x="44" y="35"/>
                  </a:lnTo>
                  <a:lnTo>
                    <a:pt x="44" y="33"/>
                  </a:lnTo>
                  <a:lnTo>
                    <a:pt x="46" y="33"/>
                  </a:lnTo>
                  <a:lnTo>
                    <a:pt x="48" y="33"/>
                  </a:lnTo>
                  <a:lnTo>
                    <a:pt x="48" y="35"/>
                  </a:lnTo>
                  <a:lnTo>
                    <a:pt x="50" y="35"/>
                  </a:lnTo>
                  <a:lnTo>
                    <a:pt x="50" y="33"/>
                  </a:lnTo>
                  <a:lnTo>
                    <a:pt x="52" y="33"/>
                  </a:lnTo>
                  <a:lnTo>
                    <a:pt x="53" y="33"/>
                  </a:lnTo>
                  <a:lnTo>
                    <a:pt x="55" y="33"/>
                  </a:lnTo>
                  <a:lnTo>
                    <a:pt x="57" y="37"/>
                  </a:lnTo>
                  <a:lnTo>
                    <a:pt x="57" y="39"/>
                  </a:lnTo>
                  <a:lnTo>
                    <a:pt x="59" y="39"/>
                  </a:lnTo>
                  <a:lnTo>
                    <a:pt x="59" y="40"/>
                  </a:lnTo>
                  <a:lnTo>
                    <a:pt x="61" y="40"/>
                  </a:lnTo>
                  <a:lnTo>
                    <a:pt x="63" y="42"/>
                  </a:lnTo>
                  <a:lnTo>
                    <a:pt x="63" y="40"/>
                  </a:lnTo>
                  <a:lnTo>
                    <a:pt x="61" y="40"/>
                  </a:lnTo>
                  <a:lnTo>
                    <a:pt x="59" y="40"/>
                  </a:lnTo>
                  <a:lnTo>
                    <a:pt x="59" y="39"/>
                  </a:lnTo>
                  <a:lnTo>
                    <a:pt x="59" y="37"/>
                  </a:lnTo>
                  <a:lnTo>
                    <a:pt x="57" y="37"/>
                  </a:lnTo>
                  <a:lnTo>
                    <a:pt x="57" y="35"/>
                  </a:lnTo>
                  <a:lnTo>
                    <a:pt x="55" y="33"/>
                  </a:lnTo>
                  <a:lnTo>
                    <a:pt x="53" y="33"/>
                  </a:lnTo>
                  <a:lnTo>
                    <a:pt x="52" y="33"/>
                  </a:lnTo>
                  <a:lnTo>
                    <a:pt x="50" y="33"/>
                  </a:lnTo>
                  <a:lnTo>
                    <a:pt x="50" y="31"/>
                  </a:lnTo>
                  <a:lnTo>
                    <a:pt x="48" y="29"/>
                  </a:lnTo>
                  <a:lnTo>
                    <a:pt x="50" y="29"/>
                  </a:lnTo>
                  <a:lnTo>
                    <a:pt x="52" y="27"/>
                  </a:lnTo>
                  <a:lnTo>
                    <a:pt x="50" y="27"/>
                  </a:lnTo>
                  <a:lnTo>
                    <a:pt x="50" y="25"/>
                  </a:lnTo>
                  <a:lnTo>
                    <a:pt x="48" y="25"/>
                  </a:lnTo>
                  <a:lnTo>
                    <a:pt x="48" y="23"/>
                  </a:lnTo>
                  <a:lnTo>
                    <a:pt x="50" y="21"/>
                  </a:lnTo>
                  <a:lnTo>
                    <a:pt x="48" y="21"/>
                  </a:lnTo>
                  <a:lnTo>
                    <a:pt x="50" y="21"/>
                  </a:lnTo>
                  <a:lnTo>
                    <a:pt x="48" y="21"/>
                  </a:lnTo>
                  <a:lnTo>
                    <a:pt x="46" y="21"/>
                  </a:lnTo>
                  <a:lnTo>
                    <a:pt x="44" y="21"/>
                  </a:lnTo>
                  <a:lnTo>
                    <a:pt x="44" y="19"/>
                  </a:lnTo>
                  <a:lnTo>
                    <a:pt x="46" y="19"/>
                  </a:lnTo>
                  <a:lnTo>
                    <a:pt x="44" y="19"/>
                  </a:lnTo>
                  <a:lnTo>
                    <a:pt x="46" y="17"/>
                  </a:lnTo>
                  <a:lnTo>
                    <a:pt x="46" y="19"/>
                  </a:lnTo>
                  <a:lnTo>
                    <a:pt x="46" y="17"/>
                  </a:lnTo>
                  <a:lnTo>
                    <a:pt x="48" y="17"/>
                  </a:lnTo>
                  <a:lnTo>
                    <a:pt x="50" y="17"/>
                  </a:lnTo>
                  <a:lnTo>
                    <a:pt x="52" y="15"/>
                  </a:lnTo>
                  <a:lnTo>
                    <a:pt x="50" y="15"/>
                  </a:lnTo>
                  <a:lnTo>
                    <a:pt x="50" y="14"/>
                  </a:lnTo>
                  <a:lnTo>
                    <a:pt x="48" y="14"/>
                  </a:lnTo>
                  <a:lnTo>
                    <a:pt x="48" y="12"/>
                  </a:lnTo>
                  <a:lnTo>
                    <a:pt x="48" y="10"/>
                  </a:lnTo>
                  <a:lnTo>
                    <a:pt x="46" y="10"/>
                  </a:lnTo>
                  <a:lnTo>
                    <a:pt x="46" y="8"/>
                  </a:lnTo>
                  <a:lnTo>
                    <a:pt x="44" y="6"/>
                  </a:lnTo>
                  <a:lnTo>
                    <a:pt x="46" y="6"/>
                  </a:lnTo>
                  <a:lnTo>
                    <a:pt x="46" y="4"/>
                  </a:lnTo>
                  <a:lnTo>
                    <a:pt x="46" y="6"/>
                  </a:lnTo>
                  <a:lnTo>
                    <a:pt x="48" y="4"/>
                  </a:lnTo>
                  <a:lnTo>
                    <a:pt x="50" y="4"/>
                  </a:lnTo>
                  <a:close/>
                  <a:moveTo>
                    <a:pt x="40" y="4"/>
                  </a:moveTo>
                  <a:lnTo>
                    <a:pt x="42" y="6"/>
                  </a:lnTo>
                  <a:lnTo>
                    <a:pt x="46" y="4"/>
                  </a:lnTo>
                  <a:lnTo>
                    <a:pt x="44" y="6"/>
                  </a:lnTo>
                  <a:lnTo>
                    <a:pt x="42" y="6"/>
                  </a:lnTo>
                  <a:lnTo>
                    <a:pt x="40" y="6"/>
                  </a:lnTo>
                  <a:lnTo>
                    <a:pt x="40" y="8"/>
                  </a:lnTo>
                  <a:lnTo>
                    <a:pt x="40" y="10"/>
                  </a:lnTo>
                  <a:lnTo>
                    <a:pt x="38" y="8"/>
                  </a:lnTo>
                  <a:lnTo>
                    <a:pt x="40" y="6"/>
                  </a:lnTo>
                  <a:lnTo>
                    <a:pt x="40" y="4"/>
                  </a:lnTo>
                  <a:lnTo>
                    <a:pt x="40" y="0"/>
                  </a:lnTo>
                  <a:lnTo>
                    <a:pt x="42" y="0"/>
                  </a:lnTo>
                  <a:lnTo>
                    <a:pt x="40" y="0"/>
                  </a:lnTo>
                  <a:lnTo>
                    <a:pt x="42" y="0"/>
                  </a:lnTo>
                  <a:lnTo>
                    <a:pt x="42" y="2"/>
                  </a:lnTo>
                  <a:lnTo>
                    <a:pt x="40" y="2"/>
                  </a:lnTo>
                  <a:lnTo>
                    <a:pt x="40"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67"/>
            <p:cNvSpPr>
              <a:spLocks/>
            </p:cNvSpPr>
            <p:nvPr/>
          </p:nvSpPr>
          <p:spPr bwMode="auto">
            <a:xfrm>
              <a:off x="6084888" y="4510088"/>
              <a:ext cx="42863" cy="44450"/>
            </a:xfrm>
            <a:custGeom>
              <a:avLst/>
              <a:gdLst>
                <a:gd name="T0" fmla="*/ 17 w 27"/>
                <a:gd name="T1" fmla="*/ 26 h 28"/>
                <a:gd name="T2" fmla="*/ 17 w 27"/>
                <a:gd name="T3" fmla="*/ 26 h 28"/>
                <a:gd name="T4" fmla="*/ 15 w 27"/>
                <a:gd name="T5" fmla="*/ 26 h 28"/>
                <a:gd name="T6" fmla="*/ 13 w 27"/>
                <a:gd name="T7" fmla="*/ 26 h 28"/>
                <a:gd name="T8" fmla="*/ 9 w 27"/>
                <a:gd name="T9" fmla="*/ 26 h 28"/>
                <a:gd name="T10" fmla="*/ 9 w 27"/>
                <a:gd name="T11" fmla="*/ 26 h 28"/>
                <a:gd name="T12" fmla="*/ 8 w 27"/>
                <a:gd name="T13" fmla="*/ 26 h 28"/>
                <a:gd name="T14" fmla="*/ 6 w 27"/>
                <a:gd name="T15" fmla="*/ 26 h 28"/>
                <a:gd name="T16" fmla="*/ 4 w 27"/>
                <a:gd name="T17" fmla="*/ 28 h 28"/>
                <a:gd name="T18" fmla="*/ 2 w 27"/>
                <a:gd name="T19" fmla="*/ 28 h 28"/>
                <a:gd name="T20" fmla="*/ 2 w 27"/>
                <a:gd name="T21" fmla="*/ 28 h 28"/>
                <a:gd name="T22" fmla="*/ 0 w 27"/>
                <a:gd name="T23" fmla="*/ 26 h 28"/>
                <a:gd name="T24" fmla="*/ 2 w 27"/>
                <a:gd name="T25" fmla="*/ 24 h 28"/>
                <a:gd name="T26" fmla="*/ 0 w 27"/>
                <a:gd name="T27" fmla="*/ 23 h 28"/>
                <a:gd name="T28" fmla="*/ 0 w 27"/>
                <a:gd name="T29" fmla="*/ 19 h 28"/>
                <a:gd name="T30" fmla="*/ 0 w 27"/>
                <a:gd name="T31" fmla="*/ 15 h 28"/>
                <a:gd name="T32" fmla="*/ 2 w 27"/>
                <a:gd name="T33" fmla="*/ 15 h 28"/>
                <a:gd name="T34" fmla="*/ 2 w 27"/>
                <a:gd name="T35" fmla="*/ 13 h 28"/>
                <a:gd name="T36" fmla="*/ 6 w 27"/>
                <a:gd name="T37" fmla="*/ 9 h 28"/>
                <a:gd name="T38" fmla="*/ 8 w 27"/>
                <a:gd name="T39" fmla="*/ 5 h 28"/>
                <a:gd name="T40" fmla="*/ 11 w 27"/>
                <a:gd name="T41" fmla="*/ 1 h 28"/>
                <a:gd name="T42" fmla="*/ 15 w 27"/>
                <a:gd name="T43" fmla="*/ 5 h 28"/>
                <a:gd name="T44" fmla="*/ 15 w 27"/>
                <a:gd name="T45" fmla="*/ 3 h 28"/>
                <a:gd name="T46" fmla="*/ 15 w 27"/>
                <a:gd name="T47" fmla="*/ 3 h 28"/>
                <a:gd name="T48" fmla="*/ 17 w 27"/>
                <a:gd name="T49" fmla="*/ 1 h 28"/>
                <a:gd name="T50" fmla="*/ 21 w 27"/>
                <a:gd name="T51" fmla="*/ 0 h 28"/>
                <a:gd name="T52" fmla="*/ 23 w 27"/>
                <a:gd name="T53" fmla="*/ 0 h 28"/>
                <a:gd name="T54" fmla="*/ 25 w 27"/>
                <a:gd name="T55" fmla="*/ 3 h 28"/>
                <a:gd name="T56" fmla="*/ 25 w 27"/>
                <a:gd name="T57" fmla="*/ 3 h 28"/>
                <a:gd name="T58" fmla="*/ 25 w 27"/>
                <a:gd name="T59" fmla="*/ 5 h 28"/>
                <a:gd name="T60" fmla="*/ 27 w 27"/>
                <a:gd name="T61" fmla="*/ 7 h 28"/>
                <a:gd name="T62" fmla="*/ 27 w 27"/>
                <a:gd name="T63" fmla="*/ 9 h 28"/>
                <a:gd name="T64" fmla="*/ 25 w 27"/>
                <a:gd name="T65" fmla="*/ 11 h 28"/>
                <a:gd name="T66" fmla="*/ 23 w 27"/>
                <a:gd name="T67" fmla="*/ 11 h 28"/>
                <a:gd name="T68" fmla="*/ 21 w 27"/>
                <a:gd name="T69" fmla="*/ 13 h 28"/>
                <a:gd name="T70" fmla="*/ 21 w 27"/>
                <a:gd name="T71" fmla="*/ 13 h 28"/>
                <a:gd name="T72" fmla="*/ 19 w 27"/>
                <a:gd name="T73" fmla="*/ 15 h 28"/>
                <a:gd name="T74" fmla="*/ 19 w 27"/>
                <a:gd name="T75" fmla="*/ 15 h 28"/>
                <a:gd name="T76" fmla="*/ 15 w 27"/>
                <a:gd name="T77" fmla="*/ 15 h 28"/>
                <a:gd name="T78" fmla="*/ 13 w 27"/>
                <a:gd name="T79" fmla="*/ 19 h 28"/>
                <a:gd name="T80" fmla="*/ 13 w 27"/>
                <a:gd name="T81" fmla="*/ 19 h 28"/>
                <a:gd name="T82" fmla="*/ 11 w 27"/>
                <a:gd name="T83" fmla="*/ 17 h 28"/>
                <a:gd name="T84" fmla="*/ 11 w 27"/>
                <a:gd name="T85" fmla="*/ 19 h 28"/>
                <a:gd name="T86" fmla="*/ 13 w 27"/>
                <a:gd name="T87" fmla="*/ 19 h 28"/>
                <a:gd name="T88" fmla="*/ 13 w 27"/>
                <a:gd name="T89" fmla="*/ 19 h 28"/>
                <a:gd name="T90" fmla="*/ 13 w 27"/>
                <a:gd name="T91" fmla="*/ 19 h 28"/>
                <a:gd name="T92" fmla="*/ 13 w 27"/>
                <a:gd name="T93" fmla="*/ 19 h 28"/>
                <a:gd name="T94" fmla="*/ 15 w 27"/>
                <a:gd name="T95" fmla="*/ 19 h 28"/>
                <a:gd name="T96" fmla="*/ 17 w 27"/>
                <a:gd name="T97" fmla="*/ 17 h 28"/>
                <a:gd name="T98" fmla="*/ 17 w 27"/>
                <a:gd name="T99" fmla="*/ 17 h 28"/>
                <a:gd name="T100" fmla="*/ 21 w 27"/>
                <a:gd name="T101" fmla="*/ 17 h 28"/>
                <a:gd name="T102" fmla="*/ 21 w 27"/>
                <a:gd name="T103" fmla="*/ 17 h 28"/>
                <a:gd name="T104" fmla="*/ 23 w 27"/>
                <a:gd name="T105" fmla="*/ 19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7" h="28">
                  <a:moveTo>
                    <a:pt x="23" y="19"/>
                  </a:moveTo>
                  <a:lnTo>
                    <a:pt x="23" y="21"/>
                  </a:lnTo>
                  <a:lnTo>
                    <a:pt x="19" y="26"/>
                  </a:lnTo>
                  <a:lnTo>
                    <a:pt x="17" y="26"/>
                  </a:lnTo>
                  <a:lnTo>
                    <a:pt x="17" y="26"/>
                  </a:lnTo>
                  <a:lnTo>
                    <a:pt x="17" y="26"/>
                  </a:lnTo>
                  <a:lnTo>
                    <a:pt x="17" y="26"/>
                  </a:lnTo>
                  <a:lnTo>
                    <a:pt x="17" y="26"/>
                  </a:lnTo>
                  <a:lnTo>
                    <a:pt x="17" y="26"/>
                  </a:lnTo>
                  <a:lnTo>
                    <a:pt x="17" y="26"/>
                  </a:lnTo>
                  <a:lnTo>
                    <a:pt x="15" y="26"/>
                  </a:lnTo>
                  <a:lnTo>
                    <a:pt x="15" y="26"/>
                  </a:lnTo>
                  <a:lnTo>
                    <a:pt x="15" y="26"/>
                  </a:lnTo>
                  <a:lnTo>
                    <a:pt x="15" y="26"/>
                  </a:lnTo>
                  <a:lnTo>
                    <a:pt x="15" y="26"/>
                  </a:lnTo>
                  <a:lnTo>
                    <a:pt x="13" y="26"/>
                  </a:lnTo>
                  <a:lnTo>
                    <a:pt x="13" y="26"/>
                  </a:lnTo>
                  <a:lnTo>
                    <a:pt x="13" y="26"/>
                  </a:lnTo>
                  <a:lnTo>
                    <a:pt x="11" y="26"/>
                  </a:lnTo>
                  <a:lnTo>
                    <a:pt x="9" y="26"/>
                  </a:lnTo>
                  <a:lnTo>
                    <a:pt x="9" y="26"/>
                  </a:lnTo>
                  <a:lnTo>
                    <a:pt x="9" y="26"/>
                  </a:lnTo>
                  <a:lnTo>
                    <a:pt x="9" y="26"/>
                  </a:lnTo>
                  <a:lnTo>
                    <a:pt x="9" y="26"/>
                  </a:lnTo>
                  <a:lnTo>
                    <a:pt x="8" y="26"/>
                  </a:lnTo>
                  <a:lnTo>
                    <a:pt x="8" y="26"/>
                  </a:lnTo>
                  <a:lnTo>
                    <a:pt x="8" y="26"/>
                  </a:lnTo>
                  <a:lnTo>
                    <a:pt x="8" y="26"/>
                  </a:lnTo>
                  <a:lnTo>
                    <a:pt x="8" y="26"/>
                  </a:lnTo>
                  <a:lnTo>
                    <a:pt x="8" y="26"/>
                  </a:lnTo>
                  <a:lnTo>
                    <a:pt x="8" y="26"/>
                  </a:lnTo>
                  <a:lnTo>
                    <a:pt x="6" y="26"/>
                  </a:lnTo>
                  <a:lnTo>
                    <a:pt x="6" y="26"/>
                  </a:lnTo>
                  <a:lnTo>
                    <a:pt x="4" y="26"/>
                  </a:lnTo>
                  <a:lnTo>
                    <a:pt x="4" y="28"/>
                  </a:lnTo>
                  <a:lnTo>
                    <a:pt x="4" y="28"/>
                  </a:lnTo>
                  <a:lnTo>
                    <a:pt x="4" y="28"/>
                  </a:lnTo>
                  <a:lnTo>
                    <a:pt x="2" y="28"/>
                  </a:lnTo>
                  <a:lnTo>
                    <a:pt x="2" y="28"/>
                  </a:lnTo>
                  <a:lnTo>
                    <a:pt x="2" y="28"/>
                  </a:lnTo>
                  <a:lnTo>
                    <a:pt x="2" y="28"/>
                  </a:lnTo>
                  <a:lnTo>
                    <a:pt x="2" y="28"/>
                  </a:lnTo>
                  <a:lnTo>
                    <a:pt x="2" y="28"/>
                  </a:lnTo>
                  <a:lnTo>
                    <a:pt x="2" y="28"/>
                  </a:lnTo>
                  <a:lnTo>
                    <a:pt x="0" y="28"/>
                  </a:lnTo>
                  <a:lnTo>
                    <a:pt x="0" y="26"/>
                  </a:lnTo>
                  <a:lnTo>
                    <a:pt x="0" y="26"/>
                  </a:lnTo>
                  <a:lnTo>
                    <a:pt x="0" y="26"/>
                  </a:lnTo>
                  <a:lnTo>
                    <a:pt x="0" y="26"/>
                  </a:lnTo>
                  <a:lnTo>
                    <a:pt x="0" y="26"/>
                  </a:lnTo>
                  <a:lnTo>
                    <a:pt x="0" y="26"/>
                  </a:lnTo>
                  <a:lnTo>
                    <a:pt x="2" y="24"/>
                  </a:lnTo>
                  <a:lnTo>
                    <a:pt x="2" y="24"/>
                  </a:lnTo>
                  <a:lnTo>
                    <a:pt x="2" y="24"/>
                  </a:lnTo>
                  <a:lnTo>
                    <a:pt x="2" y="23"/>
                  </a:lnTo>
                  <a:lnTo>
                    <a:pt x="0" y="23"/>
                  </a:lnTo>
                  <a:lnTo>
                    <a:pt x="0" y="23"/>
                  </a:lnTo>
                  <a:lnTo>
                    <a:pt x="0" y="21"/>
                  </a:lnTo>
                  <a:lnTo>
                    <a:pt x="0" y="19"/>
                  </a:lnTo>
                  <a:lnTo>
                    <a:pt x="0" y="19"/>
                  </a:lnTo>
                  <a:lnTo>
                    <a:pt x="0" y="17"/>
                  </a:lnTo>
                  <a:lnTo>
                    <a:pt x="0" y="15"/>
                  </a:lnTo>
                  <a:lnTo>
                    <a:pt x="0" y="15"/>
                  </a:lnTo>
                  <a:lnTo>
                    <a:pt x="0" y="15"/>
                  </a:lnTo>
                  <a:lnTo>
                    <a:pt x="2" y="15"/>
                  </a:lnTo>
                  <a:lnTo>
                    <a:pt x="2" y="15"/>
                  </a:lnTo>
                  <a:lnTo>
                    <a:pt x="2" y="15"/>
                  </a:lnTo>
                  <a:lnTo>
                    <a:pt x="2" y="15"/>
                  </a:lnTo>
                  <a:lnTo>
                    <a:pt x="2" y="15"/>
                  </a:lnTo>
                  <a:lnTo>
                    <a:pt x="2" y="13"/>
                  </a:lnTo>
                  <a:lnTo>
                    <a:pt x="2" y="13"/>
                  </a:lnTo>
                  <a:lnTo>
                    <a:pt x="2" y="13"/>
                  </a:lnTo>
                  <a:lnTo>
                    <a:pt x="4" y="13"/>
                  </a:lnTo>
                  <a:lnTo>
                    <a:pt x="4" y="11"/>
                  </a:lnTo>
                  <a:lnTo>
                    <a:pt x="6" y="9"/>
                  </a:lnTo>
                  <a:lnTo>
                    <a:pt x="6" y="9"/>
                  </a:lnTo>
                  <a:lnTo>
                    <a:pt x="6" y="9"/>
                  </a:lnTo>
                  <a:lnTo>
                    <a:pt x="6" y="9"/>
                  </a:lnTo>
                  <a:lnTo>
                    <a:pt x="6" y="9"/>
                  </a:lnTo>
                  <a:lnTo>
                    <a:pt x="8" y="5"/>
                  </a:lnTo>
                  <a:lnTo>
                    <a:pt x="9" y="5"/>
                  </a:lnTo>
                  <a:lnTo>
                    <a:pt x="9" y="3"/>
                  </a:lnTo>
                  <a:lnTo>
                    <a:pt x="9" y="1"/>
                  </a:lnTo>
                  <a:lnTo>
                    <a:pt x="11" y="1"/>
                  </a:lnTo>
                  <a:lnTo>
                    <a:pt x="11" y="1"/>
                  </a:lnTo>
                  <a:lnTo>
                    <a:pt x="11" y="3"/>
                  </a:lnTo>
                  <a:lnTo>
                    <a:pt x="15" y="5"/>
                  </a:lnTo>
                  <a:lnTo>
                    <a:pt x="15" y="5"/>
                  </a:lnTo>
                  <a:lnTo>
                    <a:pt x="15" y="5"/>
                  </a:lnTo>
                  <a:lnTo>
                    <a:pt x="15" y="5"/>
                  </a:lnTo>
                  <a:lnTo>
                    <a:pt x="15" y="3"/>
                  </a:lnTo>
                  <a:lnTo>
                    <a:pt x="15" y="3"/>
                  </a:lnTo>
                  <a:lnTo>
                    <a:pt x="15" y="3"/>
                  </a:lnTo>
                  <a:lnTo>
                    <a:pt x="15" y="3"/>
                  </a:lnTo>
                  <a:lnTo>
                    <a:pt x="17" y="3"/>
                  </a:lnTo>
                  <a:lnTo>
                    <a:pt x="15" y="3"/>
                  </a:lnTo>
                  <a:lnTo>
                    <a:pt x="15" y="1"/>
                  </a:lnTo>
                  <a:lnTo>
                    <a:pt x="17" y="1"/>
                  </a:lnTo>
                  <a:lnTo>
                    <a:pt x="17" y="1"/>
                  </a:lnTo>
                  <a:lnTo>
                    <a:pt x="17" y="1"/>
                  </a:lnTo>
                  <a:lnTo>
                    <a:pt x="17" y="1"/>
                  </a:lnTo>
                  <a:lnTo>
                    <a:pt x="17" y="1"/>
                  </a:lnTo>
                  <a:lnTo>
                    <a:pt x="17" y="1"/>
                  </a:lnTo>
                  <a:lnTo>
                    <a:pt x="21" y="0"/>
                  </a:lnTo>
                  <a:lnTo>
                    <a:pt x="21" y="0"/>
                  </a:lnTo>
                  <a:lnTo>
                    <a:pt x="21" y="0"/>
                  </a:lnTo>
                  <a:lnTo>
                    <a:pt x="21" y="0"/>
                  </a:lnTo>
                  <a:lnTo>
                    <a:pt x="23" y="0"/>
                  </a:lnTo>
                  <a:lnTo>
                    <a:pt x="23" y="1"/>
                  </a:lnTo>
                  <a:lnTo>
                    <a:pt x="25" y="3"/>
                  </a:lnTo>
                  <a:lnTo>
                    <a:pt x="25" y="3"/>
                  </a:lnTo>
                  <a:lnTo>
                    <a:pt x="25" y="3"/>
                  </a:lnTo>
                  <a:lnTo>
                    <a:pt x="25" y="3"/>
                  </a:lnTo>
                  <a:lnTo>
                    <a:pt x="25" y="3"/>
                  </a:lnTo>
                  <a:lnTo>
                    <a:pt x="25" y="3"/>
                  </a:lnTo>
                  <a:lnTo>
                    <a:pt x="25" y="3"/>
                  </a:lnTo>
                  <a:lnTo>
                    <a:pt x="25" y="3"/>
                  </a:lnTo>
                  <a:lnTo>
                    <a:pt x="25" y="3"/>
                  </a:lnTo>
                  <a:lnTo>
                    <a:pt x="25" y="5"/>
                  </a:lnTo>
                  <a:lnTo>
                    <a:pt x="25" y="5"/>
                  </a:lnTo>
                  <a:lnTo>
                    <a:pt x="25" y="5"/>
                  </a:lnTo>
                  <a:lnTo>
                    <a:pt x="25" y="5"/>
                  </a:lnTo>
                  <a:lnTo>
                    <a:pt x="25" y="5"/>
                  </a:lnTo>
                  <a:lnTo>
                    <a:pt x="27" y="7"/>
                  </a:lnTo>
                  <a:lnTo>
                    <a:pt x="27" y="7"/>
                  </a:lnTo>
                  <a:lnTo>
                    <a:pt x="27" y="7"/>
                  </a:lnTo>
                  <a:lnTo>
                    <a:pt x="27" y="9"/>
                  </a:lnTo>
                  <a:lnTo>
                    <a:pt x="27" y="9"/>
                  </a:lnTo>
                  <a:lnTo>
                    <a:pt x="27" y="11"/>
                  </a:lnTo>
                  <a:lnTo>
                    <a:pt x="25" y="11"/>
                  </a:lnTo>
                  <a:lnTo>
                    <a:pt x="25" y="11"/>
                  </a:lnTo>
                  <a:lnTo>
                    <a:pt x="25" y="11"/>
                  </a:lnTo>
                  <a:lnTo>
                    <a:pt x="25" y="11"/>
                  </a:lnTo>
                  <a:lnTo>
                    <a:pt x="25" y="11"/>
                  </a:lnTo>
                  <a:lnTo>
                    <a:pt x="23" y="11"/>
                  </a:lnTo>
                  <a:lnTo>
                    <a:pt x="23" y="11"/>
                  </a:lnTo>
                  <a:lnTo>
                    <a:pt x="23" y="11"/>
                  </a:lnTo>
                  <a:lnTo>
                    <a:pt x="23" y="11"/>
                  </a:lnTo>
                  <a:lnTo>
                    <a:pt x="21" y="13"/>
                  </a:lnTo>
                  <a:lnTo>
                    <a:pt x="21" y="13"/>
                  </a:lnTo>
                  <a:lnTo>
                    <a:pt x="21" y="13"/>
                  </a:lnTo>
                  <a:lnTo>
                    <a:pt x="21" y="13"/>
                  </a:lnTo>
                  <a:lnTo>
                    <a:pt x="21" y="13"/>
                  </a:lnTo>
                  <a:lnTo>
                    <a:pt x="21" y="13"/>
                  </a:lnTo>
                  <a:lnTo>
                    <a:pt x="21" y="13"/>
                  </a:lnTo>
                  <a:lnTo>
                    <a:pt x="21" y="15"/>
                  </a:lnTo>
                  <a:lnTo>
                    <a:pt x="21" y="15"/>
                  </a:lnTo>
                  <a:lnTo>
                    <a:pt x="19" y="15"/>
                  </a:lnTo>
                  <a:lnTo>
                    <a:pt x="19" y="15"/>
                  </a:lnTo>
                  <a:lnTo>
                    <a:pt x="19" y="15"/>
                  </a:lnTo>
                  <a:lnTo>
                    <a:pt x="19" y="15"/>
                  </a:lnTo>
                  <a:lnTo>
                    <a:pt x="19" y="15"/>
                  </a:lnTo>
                  <a:lnTo>
                    <a:pt x="17" y="15"/>
                  </a:lnTo>
                  <a:lnTo>
                    <a:pt x="17" y="15"/>
                  </a:lnTo>
                  <a:lnTo>
                    <a:pt x="15" y="15"/>
                  </a:lnTo>
                  <a:lnTo>
                    <a:pt x="15" y="15"/>
                  </a:lnTo>
                  <a:lnTo>
                    <a:pt x="15" y="17"/>
                  </a:lnTo>
                  <a:lnTo>
                    <a:pt x="15" y="17"/>
                  </a:lnTo>
                  <a:lnTo>
                    <a:pt x="13" y="17"/>
                  </a:lnTo>
                  <a:lnTo>
                    <a:pt x="13" y="19"/>
                  </a:lnTo>
                  <a:lnTo>
                    <a:pt x="13" y="19"/>
                  </a:lnTo>
                  <a:lnTo>
                    <a:pt x="13" y="19"/>
                  </a:lnTo>
                  <a:lnTo>
                    <a:pt x="13" y="19"/>
                  </a:lnTo>
                  <a:lnTo>
                    <a:pt x="13" y="19"/>
                  </a:lnTo>
                  <a:lnTo>
                    <a:pt x="13" y="19"/>
                  </a:lnTo>
                  <a:lnTo>
                    <a:pt x="13" y="17"/>
                  </a:lnTo>
                  <a:lnTo>
                    <a:pt x="11" y="17"/>
                  </a:lnTo>
                  <a:lnTo>
                    <a:pt x="11" y="17"/>
                  </a:lnTo>
                  <a:lnTo>
                    <a:pt x="11" y="17"/>
                  </a:lnTo>
                  <a:lnTo>
                    <a:pt x="11" y="19"/>
                  </a:lnTo>
                  <a:lnTo>
                    <a:pt x="11" y="17"/>
                  </a:lnTo>
                  <a:lnTo>
                    <a:pt x="11" y="19"/>
                  </a:lnTo>
                  <a:lnTo>
                    <a:pt x="11" y="19"/>
                  </a:lnTo>
                  <a:lnTo>
                    <a:pt x="11" y="19"/>
                  </a:lnTo>
                  <a:lnTo>
                    <a:pt x="11" y="19"/>
                  </a:lnTo>
                  <a:lnTo>
                    <a:pt x="13" y="19"/>
                  </a:lnTo>
                  <a:lnTo>
                    <a:pt x="13" y="19"/>
                  </a:lnTo>
                  <a:lnTo>
                    <a:pt x="13" y="19"/>
                  </a:lnTo>
                  <a:lnTo>
                    <a:pt x="13" y="19"/>
                  </a:lnTo>
                  <a:lnTo>
                    <a:pt x="13" y="19"/>
                  </a:lnTo>
                  <a:lnTo>
                    <a:pt x="13" y="19"/>
                  </a:lnTo>
                  <a:lnTo>
                    <a:pt x="13" y="19"/>
                  </a:lnTo>
                  <a:lnTo>
                    <a:pt x="13" y="19"/>
                  </a:lnTo>
                  <a:lnTo>
                    <a:pt x="13" y="19"/>
                  </a:lnTo>
                  <a:lnTo>
                    <a:pt x="15" y="19"/>
                  </a:lnTo>
                  <a:lnTo>
                    <a:pt x="15" y="19"/>
                  </a:lnTo>
                  <a:lnTo>
                    <a:pt x="15" y="19"/>
                  </a:lnTo>
                  <a:lnTo>
                    <a:pt x="13" y="19"/>
                  </a:lnTo>
                  <a:lnTo>
                    <a:pt x="13" y="19"/>
                  </a:lnTo>
                  <a:lnTo>
                    <a:pt x="15" y="19"/>
                  </a:lnTo>
                  <a:lnTo>
                    <a:pt x="15" y="19"/>
                  </a:lnTo>
                  <a:lnTo>
                    <a:pt x="15" y="19"/>
                  </a:lnTo>
                  <a:lnTo>
                    <a:pt x="17" y="17"/>
                  </a:lnTo>
                  <a:lnTo>
                    <a:pt x="17" y="17"/>
                  </a:lnTo>
                  <a:lnTo>
                    <a:pt x="17" y="17"/>
                  </a:lnTo>
                  <a:lnTo>
                    <a:pt x="17" y="17"/>
                  </a:lnTo>
                  <a:lnTo>
                    <a:pt x="17" y="17"/>
                  </a:lnTo>
                  <a:lnTo>
                    <a:pt x="17" y="17"/>
                  </a:lnTo>
                  <a:lnTo>
                    <a:pt x="17" y="17"/>
                  </a:lnTo>
                  <a:lnTo>
                    <a:pt x="17" y="17"/>
                  </a:lnTo>
                  <a:lnTo>
                    <a:pt x="21" y="17"/>
                  </a:lnTo>
                  <a:lnTo>
                    <a:pt x="21" y="17"/>
                  </a:lnTo>
                  <a:lnTo>
                    <a:pt x="21" y="17"/>
                  </a:lnTo>
                  <a:lnTo>
                    <a:pt x="21" y="17"/>
                  </a:lnTo>
                  <a:lnTo>
                    <a:pt x="21" y="17"/>
                  </a:lnTo>
                  <a:lnTo>
                    <a:pt x="21" y="17"/>
                  </a:lnTo>
                  <a:lnTo>
                    <a:pt x="21" y="17"/>
                  </a:lnTo>
                  <a:lnTo>
                    <a:pt x="21" y="17"/>
                  </a:lnTo>
                  <a:lnTo>
                    <a:pt x="23" y="17"/>
                  </a:lnTo>
                  <a:lnTo>
                    <a:pt x="23" y="19"/>
                  </a:lnTo>
                  <a:lnTo>
                    <a:pt x="23" y="19"/>
                  </a:lnTo>
                  <a:lnTo>
                    <a:pt x="23" y="19"/>
                  </a:lnTo>
                  <a:lnTo>
                    <a:pt x="23" y="19"/>
                  </a:lnTo>
                  <a:lnTo>
                    <a:pt x="23" y="19"/>
                  </a:lnTo>
                  <a:lnTo>
                    <a:pt x="23" y="19"/>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Freeform 68"/>
            <p:cNvSpPr>
              <a:spLocks/>
            </p:cNvSpPr>
            <p:nvPr/>
          </p:nvSpPr>
          <p:spPr bwMode="auto">
            <a:xfrm>
              <a:off x="3475038" y="4433888"/>
              <a:ext cx="6350" cy="11113"/>
            </a:xfrm>
            <a:custGeom>
              <a:avLst/>
              <a:gdLst>
                <a:gd name="T0" fmla="*/ 2 w 4"/>
                <a:gd name="T1" fmla="*/ 0 h 7"/>
                <a:gd name="T2" fmla="*/ 2 w 4"/>
                <a:gd name="T3" fmla="*/ 0 h 7"/>
                <a:gd name="T4" fmla="*/ 4 w 4"/>
                <a:gd name="T5" fmla="*/ 0 h 7"/>
                <a:gd name="T6" fmla="*/ 4 w 4"/>
                <a:gd name="T7" fmla="*/ 1 h 7"/>
                <a:gd name="T8" fmla="*/ 4 w 4"/>
                <a:gd name="T9" fmla="*/ 1 h 7"/>
                <a:gd name="T10" fmla="*/ 4 w 4"/>
                <a:gd name="T11" fmla="*/ 1 h 7"/>
                <a:gd name="T12" fmla="*/ 4 w 4"/>
                <a:gd name="T13" fmla="*/ 3 h 7"/>
                <a:gd name="T14" fmla="*/ 4 w 4"/>
                <a:gd name="T15" fmla="*/ 3 h 7"/>
                <a:gd name="T16" fmla="*/ 4 w 4"/>
                <a:gd name="T17" fmla="*/ 3 h 7"/>
                <a:gd name="T18" fmla="*/ 4 w 4"/>
                <a:gd name="T19" fmla="*/ 3 h 7"/>
                <a:gd name="T20" fmla="*/ 4 w 4"/>
                <a:gd name="T21" fmla="*/ 5 h 7"/>
                <a:gd name="T22" fmla="*/ 4 w 4"/>
                <a:gd name="T23" fmla="*/ 5 h 7"/>
                <a:gd name="T24" fmla="*/ 4 w 4"/>
                <a:gd name="T25" fmla="*/ 5 h 7"/>
                <a:gd name="T26" fmla="*/ 4 w 4"/>
                <a:gd name="T27" fmla="*/ 5 h 7"/>
                <a:gd name="T28" fmla="*/ 4 w 4"/>
                <a:gd name="T29" fmla="*/ 5 h 7"/>
                <a:gd name="T30" fmla="*/ 2 w 4"/>
                <a:gd name="T31" fmla="*/ 5 h 7"/>
                <a:gd name="T32" fmla="*/ 2 w 4"/>
                <a:gd name="T33" fmla="*/ 7 h 7"/>
                <a:gd name="T34" fmla="*/ 2 w 4"/>
                <a:gd name="T35" fmla="*/ 7 h 7"/>
                <a:gd name="T36" fmla="*/ 2 w 4"/>
                <a:gd name="T37" fmla="*/ 5 h 7"/>
                <a:gd name="T38" fmla="*/ 2 w 4"/>
                <a:gd name="T39" fmla="*/ 5 h 7"/>
                <a:gd name="T40" fmla="*/ 2 w 4"/>
                <a:gd name="T41" fmla="*/ 5 h 7"/>
                <a:gd name="T42" fmla="*/ 2 w 4"/>
                <a:gd name="T43" fmla="*/ 3 h 7"/>
                <a:gd name="T44" fmla="*/ 2 w 4"/>
                <a:gd name="T45" fmla="*/ 3 h 7"/>
                <a:gd name="T46" fmla="*/ 2 w 4"/>
                <a:gd name="T47" fmla="*/ 3 h 7"/>
                <a:gd name="T48" fmla="*/ 2 w 4"/>
                <a:gd name="T49" fmla="*/ 3 h 7"/>
                <a:gd name="T50" fmla="*/ 2 w 4"/>
                <a:gd name="T51" fmla="*/ 1 h 7"/>
                <a:gd name="T52" fmla="*/ 2 w 4"/>
                <a:gd name="T53" fmla="*/ 1 h 7"/>
                <a:gd name="T54" fmla="*/ 0 w 4"/>
                <a:gd name="T55" fmla="*/ 1 h 7"/>
                <a:gd name="T56" fmla="*/ 0 w 4"/>
                <a:gd name="T57" fmla="*/ 1 h 7"/>
                <a:gd name="T58" fmla="*/ 0 w 4"/>
                <a:gd name="T59" fmla="*/ 1 h 7"/>
                <a:gd name="T60" fmla="*/ 0 w 4"/>
                <a:gd name="T61" fmla="*/ 1 h 7"/>
                <a:gd name="T62" fmla="*/ 0 w 4"/>
                <a:gd name="T63" fmla="*/ 0 h 7"/>
                <a:gd name="T64" fmla="*/ 0 w 4"/>
                <a:gd name="T65" fmla="*/ 0 h 7"/>
                <a:gd name="T66" fmla="*/ 0 w 4"/>
                <a:gd name="T67" fmla="*/ 0 h 7"/>
                <a:gd name="T68" fmla="*/ 0 w 4"/>
                <a:gd name="T69" fmla="*/ 0 h 7"/>
                <a:gd name="T70" fmla="*/ 2 w 4"/>
                <a:gd name="T71" fmla="*/ 0 h 7"/>
                <a:gd name="T72" fmla="*/ 2 w 4"/>
                <a:gd name="T7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 h="7">
                  <a:moveTo>
                    <a:pt x="2" y="0"/>
                  </a:moveTo>
                  <a:lnTo>
                    <a:pt x="2" y="0"/>
                  </a:lnTo>
                  <a:lnTo>
                    <a:pt x="2" y="0"/>
                  </a:lnTo>
                  <a:lnTo>
                    <a:pt x="2" y="0"/>
                  </a:lnTo>
                  <a:lnTo>
                    <a:pt x="4" y="0"/>
                  </a:lnTo>
                  <a:lnTo>
                    <a:pt x="4" y="0"/>
                  </a:lnTo>
                  <a:lnTo>
                    <a:pt x="4" y="0"/>
                  </a:lnTo>
                  <a:lnTo>
                    <a:pt x="4" y="1"/>
                  </a:lnTo>
                  <a:lnTo>
                    <a:pt x="4" y="1"/>
                  </a:lnTo>
                  <a:lnTo>
                    <a:pt x="4" y="1"/>
                  </a:lnTo>
                  <a:lnTo>
                    <a:pt x="4" y="1"/>
                  </a:lnTo>
                  <a:lnTo>
                    <a:pt x="4" y="1"/>
                  </a:lnTo>
                  <a:lnTo>
                    <a:pt x="4" y="3"/>
                  </a:lnTo>
                  <a:lnTo>
                    <a:pt x="4" y="3"/>
                  </a:lnTo>
                  <a:lnTo>
                    <a:pt x="4" y="3"/>
                  </a:lnTo>
                  <a:lnTo>
                    <a:pt x="4" y="3"/>
                  </a:lnTo>
                  <a:lnTo>
                    <a:pt x="4" y="3"/>
                  </a:lnTo>
                  <a:lnTo>
                    <a:pt x="4" y="3"/>
                  </a:lnTo>
                  <a:lnTo>
                    <a:pt x="4" y="3"/>
                  </a:lnTo>
                  <a:lnTo>
                    <a:pt x="4" y="3"/>
                  </a:lnTo>
                  <a:lnTo>
                    <a:pt x="4" y="5"/>
                  </a:lnTo>
                  <a:lnTo>
                    <a:pt x="4" y="5"/>
                  </a:lnTo>
                  <a:lnTo>
                    <a:pt x="4" y="5"/>
                  </a:lnTo>
                  <a:lnTo>
                    <a:pt x="4" y="5"/>
                  </a:lnTo>
                  <a:lnTo>
                    <a:pt x="4" y="5"/>
                  </a:lnTo>
                  <a:lnTo>
                    <a:pt x="4" y="5"/>
                  </a:lnTo>
                  <a:lnTo>
                    <a:pt x="4" y="5"/>
                  </a:lnTo>
                  <a:lnTo>
                    <a:pt x="4" y="5"/>
                  </a:lnTo>
                  <a:lnTo>
                    <a:pt x="4" y="5"/>
                  </a:lnTo>
                  <a:lnTo>
                    <a:pt x="4" y="5"/>
                  </a:lnTo>
                  <a:lnTo>
                    <a:pt x="2" y="5"/>
                  </a:lnTo>
                  <a:lnTo>
                    <a:pt x="2" y="5"/>
                  </a:lnTo>
                  <a:lnTo>
                    <a:pt x="2" y="5"/>
                  </a:lnTo>
                  <a:lnTo>
                    <a:pt x="2" y="7"/>
                  </a:lnTo>
                  <a:lnTo>
                    <a:pt x="2" y="7"/>
                  </a:lnTo>
                  <a:lnTo>
                    <a:pt x="2" y="7"/>
                  </a:lnTo>
                  <a:lnTo>
                    <a:pt x="2" y="5"/>
                  </a:lnTo>
                  <a:lnTo>
                    <a:pt x="2" y="5"/>
                  </a:lnTo>
                  <a:lnTo>
                    <a:pt x="2" y="5"/>
                  </a:lnTo>
                  <a:lnTo>
                    <a:pt x="2" y="5"/>
                  </a:lnTo>
                  <a:lnTo>
                    <a:pt x="2" y="5"/>
                  </a:lnTo>
                  <a:lnTo>
                    <a:pt x="2" y="5"/>
                  </a:lnTo>
                  <a:lnTo>
                    <a:pt x="2" y="5"/>
                  </a:lnTo>
                  <a:lnTo>
                    <a:pt x="2" y="3"/>
                  </a:lnTo>
                  <a:lnTo>
                    <a:pt x="2" y="3"/>
                  </a:lnTo>
                  <a:lnTo>
                    <a:pt x="2" y="3"/>
                  </a:lnTo>
                  <a:lnTo>
                    <a:pt x="2" y="3"/>
                  </a:lnTo>
                  <a:lnTo>
                    <a:pt x="2" y="3"/>
                  </a:lnTo>
                  <a:lnTo>
                    <a:pt x="2" y="3"/>
                  </a:lnTo>
                  <a:lnTo>
                    <a:pt x="2" y="3"/>
                  </a:lnTo>
                  <a:lnTo>
                    <a:pt x="2" y="1"/>
                  </a:lnTo>
                  <a:lnTo>
                    <a:pt x="2" y="1"/>
                  </a:lnTo>
                  <a:lnTo>
                    <a:pt x="2" y="1"/>
                  </a:lnTo>
                  <a:lnTo>
                    <a:pt x="2" y="1"/>
                  </a:lnTo>
                  <a:lnTo>
                    <a:pt x="0" y="1"/>
                  </a:lnTo>
                  <a:lnTo>
                    <a:pt x="0" y="1"/>
                  </a:lnTo>
                  <a:lnTo>
                    <a:pt x="0" y="1"/>
                  </a:lnTo>
                  <a:lnTo>
                    <a:pt x="0" y="1"/>
                  </a:lnTo>
                  <a:lnTo>
                    <a:pt x="0" y="1"/>
                  </a:lnTo>
                  <a:lnTo>
                    <a:pt x="0" y="1"/>
                  </a:lnTo>
                  <a:lnTo>
                    <a:pt x="0" y="1"/>
                  </a:lnTo>
                  <a:lnTo>
                    <a:pt x="0" y="1"/>
                  </a:lnTo>
                  <a:lnTo>
                    <a:pt x="0" y="1"/>
                  </a:lnTo>
                  <a:lnTo>
                    <a:pt x="0" y="0"/>
                  </a:lnTo>
                  <a:lnTo>
                    <a:pt x="0" y="0"/>
                  </a:lnTo>
                  <a:lnTo>
                    <a:pt x="0" y="0"/>
                  </a:lnTo>
                  <a:lnTo>
                    <a:pt x="0" y="0"/>
                  </a:lnTo>
                  <a:lnTo>
                    <a:pt x="0" y="0"/>
                  </a:lnTo>
                  <a:lnTo>
                    <a:pt x="0" y="0"/>
                  </a:lnTo>
                  <a:lnTo>
                    <a:pt x="0" y="0"/>
                  </a:lnTo>
                  <a:lnTo>
                    <a:pt x="2" y="0"/>
                  </a:lnTo>
                  <a:lnTo>
                    <a:pt x="2" y="0"/>
                  </a:lnTo>
                  <a:lnTo>
                    <a:pt x="2" y="0"/>
                  </a:lnTo>
                  <a:lnTo>
                    <a:pt x="2"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Freeform 69"/>
            <p:cNvSpPr>
              <a:spLocks noEditPoints="1"/>
            </p:cNvSpPr>
            <p:nvPr/>
          </p:nvSpPr>
          <p:spPr bwMode="auto">
            <a:xfrm>
              <a:off x="5233988" y="3036888"/>
              <a:ext cx="177800" cy="144463"/>
            </a:xfrm>
            <a:custGeom>
              <a:avLst/>
              <a:gdLst>
                <a:gd name="T0" fmla="*/ 60 w 112"/>
                <a:gd name="T1" fmla="*/ 87 h 91"/>
                <a:gd name="T2" fmla="*/ 46 w 112"/>
                <a:gd name="T3" fmla="*/ 83 h 91"/>
                <a:gd name="T4" fmla="*/ 37 w 112"/>
                <a:gd name="T5" fmla="*/ 83 h 91"/>
                <a:gd name="T6" fmla="*/ 64 w 112"/>
                <a:gd name="T7" fmla="*/ 81 h 91"/>
                <a:gd name="T8" fmla="*/ 29 w 112"/>
                <a:gd name="T9" fmla="*/ 79 h 91"/>
                <a:gd name="T10" fmla="*/ 27 w 112"/>
                <a:gd name="T11" fmla="*/ 81 h 91"/>
                <a:gd name="T12" fmla="*/ 42 w 112"/>
                <a:gd name="T13" fmla="*/ 81 h 91"/>
                <a:gd name="T14" fmla="*/ 112 w 112"/>
                <a:gd name="T15" fmla="*/ 75 h 91"/>
                <a:gd name="T16" fmla="*/ 108 w 112"/>
                <a:gd name="T17" fmla="*/ 71 h 91"/>
                <a:gd name="T18" fmla="*/ 39 w 112"/>
                <a:gd name="T19" fmla="*/ 66 h 91"/>
                <a:gd name="T20" fmla="*/ 42 w 112"/>
                <a:gd name="T21" fmla="*/ 66 h 91"/>
                <a:gd name="T22" fmla="*/ 42 w 112"/>
                <a:gd name="T23" fmla="*/ 71 h 91"/>
                <a:gd name="T24" fmla="*/ 31 w 112"/>
                <a:gd name="T25" fmla="*/ 77 h 91"/>
                <a:gd name="T26" fmla="*/ 27 w 112"/>
                <a:gd name="T27" fmla="*/ 69 h 91"/>
                <a:gd name="T28" fmla="*/ 33 w 112"/>
                <a:gd name="T29" fmla="*/ 62 h 91"/>
                <a:gd name="T30" fmla="*/ 41 w 112"/>
                <a:gd name="T31" fmla="*/ 58 h 91"/>
                <a:gd name="T32" fmla="*/ 69 w 112"/>
                <a:gd name="T33" fmla="*/ 48 h 91"/>
                <a:gd name="T34" fmla="*/ 65 w 112"/>
                <a:gd name="T35" fmla="*/ 64 h 91"/>
                <a:gd name="T36" fmla="*/ 62 w 112"/>
                <a:gd name="T37" fmla="*/ 73 h 91"/>
                <a:gd name="T38" fmla="*/ 62 w 112"/>
                <a:gd name="T39" fmla="*/ 81 h 91"/>
                <a:gd name="T40" fmla="*/ 60 w 112"/>
                <a:gd name="T41" fmla="*/ 87 h 91"/>
                <a:gd name="T42" fmla="*/ 60 w 112"/>
                <a:gd name="T43" fmla="*/ 79 h 91"/>
                <a:gd name="T44" fmla="*/ 54 w 112"/>
                <a:gd name="T45" fmla="*/ 73 h 91"/>
                <a:gd name="T46" fmla="*/ 48 w 112"/>
                <a:gd name="T47" fmla="*/ 68 h 91"/>
                <a:gd name="T48" fmla="*/ 46 w 112"/>
                <a:gd name="T49" fmla="*/ 60 h 91"/>
                <a:gd name="T50" fmla="*/ 54 w 112"/>
                <a:gd name="T51" fmla="*/ 56 h 91"/>
                <a:gd name="T52" fmla="*/ 58 w 112"/>
                <a:gd name="T53" fmla="*/ 52 h 91"/>
                <a:gd name="T54" fmla="*/ 58 w 112"/>
                <a:gd name="T55" fmla="*/ 60 h 91"/>
                <a:gd name="T56" fmla="*/ 64 w 112"/>
                <a:gd name="T57" fmla="*/ 60 h 91"/>
                <a:gd name="T58" fmla="*/ 60 w 112"/>
                <a:gd name="T59" fmla="*/ 52 h 91"/>
                <a:gd name="T60" fmla="*/ 14 w 112"/>
                <a:gd name="T61" fmla="*/ 25 h 91"/>
                <a:gd name="T62" fmla="*/ 10 w 112"/>
                <a:gd name="T63" fmla="*/ 27 h 91"/>
                <a:gd name="T64" fmla="*/ 44 w 112"/>
                <a:gd name="T65" fmla="*/ 16 h 91"/>
                <a:gd name="T66" fmla="*/ 39 w 112"/>
                <a:gd name="T67" fmla="*/ 12 h 91"/>
                <a:gd name="T68" fmla="*/ 31 w 112"/>
                <a:gd name="T69" fmla="*/ 20 h 91"/>
                <a:gd name="T70" fmla="*/ 31 w 112"/>
                <a:gd name="T71" fmla="*/ 31 h 91"/>
                <a:gd name="T72" fmla="*/ 33 w 112"/>
                <a:gd name="T73" fmla="*/ 37 h 91"/>
                <a:gd name="T74" fmla="*/ 44 w 112"/>
                <a:gd name="T75" fmla="*/ 39 h 91"/>
                <a:gd name="T76" fmla="*/ 37 w 112"/>
                <a:gd name="T77" fmla="*/ 44 h 91"/>
                <a:gd name="T78" fmla="*/ 33 w 112"/>
                <a:gd name="T79" fmla="*/ 54 h 91"/>
                <a:gd name="T80" fmla="*/ 25 w 112"/>
                <a:gd name="T81" fmla="*/ 60 h 91"/>
                <a:gd name="T82" fmla="*/ 25 w 112"/>
                <a:gd name="T83" fmla="*/ 66 h 91"/>
                <a:gd name="T84" fmla="*/ 21 w 112"/>
                <a:gd name="T85" fmla="*/ 75 h 91"/>
                <a:gd name="T86" fmla="*/ 25 w 112"/>
                <a:gd name="T87" fmla="*/ 83 h 91"/>
                <a:gd name="T88" fmla="*/ 17 w 112"/>
                <a:gd name="T89" fmla="*/ 85 h 91"/>
                <a:gd name="T90" fmla="*/ 10 w 112"/>
                <a:gd name="T91" fmla="*/ 75 h 91"/>
                <a:gd name="T92" fmla="*/ 10 w 112"/>
                <a:gd name="T93" fmla="*/ 69 h 91"/>
                <a:gd name="T94" fmla="*/ 0 w 112"/>
                <a:gd name="T95" fmla="*/ 62 h 91"/>
                <a:gd name="T96" fmla="*/ 4 w 112"/>
                <a:gd name="T97" fmla="*/ 50 h 91"/>
                <a:gd name="T98" fmla="*/ 4 w 112"/>
                <a:gd name="T99" fmla="*/ 35 h 91"/>
                <a:gd name="T100" fmla="*/ 14 w 112"/>
                <a:gd name="T101" fmla="*/ 29 h 91"/>
                <a:gd name="T102" fmla="*/ 16 w 112"/>
                <a:gd name="T103" fmla="*/ 33 h 91"/>
                <a:gd name="T104" fmla="*/ 17 w 112"/>
                <a:gd name="T105" fmla="*/ 29 h 91"/>
                <a:gd name="T106" fmla="*/ 27 w 112"/>
                <a:gd name="T107" fmla="*/ 20 h 91"/>
                <a:gd name="T108" fmla="*/ 14 w 112"/>
                <a:gd name="T109" fmla="*/ 23 h 91"/>
                <a:gd name="T110" fmla="*/ 8 w 112"/>
                <a:gd name="T111" fmla="*/ 31 h 91"/>
                <a:gd name="T112" fmla="*/ 2 w 112"/>
                <a:gd name="T113" fmla="*/ 27 h 91"/>
                <a:gd name="T114" fmla="*/ 23 w 112"/>
                <a:gd name="T115" fmla="*/ 16 h 91"/>
                <a:gd name="T116" fmla="*/ 39 w 112"/>
                <a:gd name="T117" fmla="*/ 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2" h="91">
                  <a:moveTo>
                    <a:pt x="50" y="81"/>
                  </a:moveTo>
                  <a:lnTo>
                    <a:pt x="52" y="81"/>
                  </a:lnTo>
                  <a:lnTo>
                    <a:pt x="52" y="83"/>
                  </a:lnTo>
                  <a:lnTo>
                    <a:pt x="56" y="85"/>
                  </a:lnTo>
                  <a:lnTo>
                    <a:pt x="56" y="83"/>
                  </a:lnTo>
                  <a:lnTo>
                    <a:pt x="56" y="81"/>
                  </a:lnTo>
                  <a:lnTo>
                    <a:pt x="58" y="83"/>
                  </a:lnTo>
                  <a:lnTo>
                    <a:pt x="60" y="83"/>
                  </a:lnTo>
                  <a:lnTo>
                    <a:pt x="58" y="83"/>
                  </a:lnTo>
                  <a:lnTo>
                    <a:pt x="60" y="85"/>
                  </a:lnTo>
                  <a:lnTo>
                    <a:pt x="60" y="87"/>
                  </a:lnTo>
                  <a:lnTo>
                    <a:pt x="60" y="89"/>
                  </a:lnTo>
                  <a:lnTo>
                    <a:pt x="58" y="89"/>
                  </a:lnTo>
                  <a:lnTo>
                    <a:pt x="56" y="89"/>
                  </a:lnTo>
                  <a:lnTo>
                    <a:pt x="54" y="89"/>
                  </a:lnTo>
                  <a:lnTo>
                    <a:pt x="52" y="89"/>
                  </a:lnTo>
                  <a:lnTo>
                    <a:pt x="50" y="87"/>
                  </a:lnTo>
                  <a:lnTo>
                    <a:pt x="48" y="87"/>
                  </a:lnTo>
                  <a:lnTo>
                    <a:pt x="46" y="85"/>
                  </a:lnTo>
                  <a:lnTo>
                    <a:pt x="48" y="85"/>
                  </a:lnTo>
                  <a:lnTo>
                    <a:pt x="48" y="83"/>
                  </a:lnTo>
                  <a:lnTo>
                    <a:pt x="46" y="83"/>
                  </a:lnTo>
                  <a:lnTo>
                    <a:pt x="46" y="81"/>
                  </a:lnTo>
                  <a:lnTo>
                    <a:pt x="48" y="81"/>
                  </a:lnTo>
                  <a:lnTo>
                    <a:pt x="50" y="81"/>
                  </a:lnTo>
                  <a:close/>
                  <a:moveTo>
                    <a:pt x="37" y="81"/>
                  </a:moveTo>
                  <a:lnTo>
                    <a:pt x="37" y="83"/>
                  </a:lnTo>
                  <a:lnTo>
                    <a:pt x="37" y="81"/>
                  </a:lnTo>
                  <a:lnTo>
                    <a:pt x="37" y="83"/>
                  </a:lnTo>
                  <a:lnTo>
                    <a:pt x="39" y="83"/>
                  </a:lnTo>
                  <a:lnTo>
                    <a:pt x="37" y="81"/>
                  </a:lnTo>
                  <a:lnTo>
                    <a:pt x="39" y="83"/>
                  </a:lnTo>
                  <a:lnTo>
                    <a:pt x="37" y="83"/>
                  </a:lnTo>
                  <a:lnTo>
                    <a:pt x="33" y="81"/>
                  </a:lnTo>
                  <a:lnTo>
                    <a:pt x="33" y="79"/>
                  </a:lnTo>
                  <a:lnTo>
                    <a:pt x="35" y="81"/>
                  </a:lnTo>
                  <a:lnTo>
                    <a:pt x="37" y="81"/>
                  </a:lnTo>
                  <a:close/>
                  <a:moveTo>
                    <a:pt x="71" y="79"/>
                  </a:moveTo>
                  <a:lnTo>
                    <a:pt x="71" y="81"/>
                  </a:lnTo>
                  <a:lnTo>
                    <a:pt x="69" y="81"/>
                  </a:lnTo>
                  <a:lnTo>
                    <a:pt x="67" y="79"/>
                  </a:lnTo>
                  <a:lnTo>
                    <a:pt x="67" y="81"/>
                  </a:lnTo>
                  <a:lnTo>
                    <a:pt x="65" y="83"/>
                  </a:lnTo>
                  <a:lnTo>
                    <a:pt x="64" y="81"/>
                  </a:lnTo>
                  <a:lnTo>
                    <a:pt x="65" y="81"/>
                  </a:lnTo>
                  <a:lnTo>
                    <a:pt x="64" y="81"/>
                  </a:lnTo>
                  <a:lnTo>
                    <a:pt x="65" y="79"/>
                  </a:lnTo>
                  <a:lnTo>
                    <a:pt x="67" y="79"/>
                  </a:lnTo>
                  <a:lnTo>
                    <a:pt x="65" y="77"/>
                  </a:lnTo>
                  <a:lnTo>
                    <a:pt x="67" y="77"/>
                  </a:lnTo>
                  <a:lnTo>
                    <a:pt x="69" y="79"/>
                  </a:lnTo>
                  <a:lnTo>
                    <a:pt x="71" y="79"/>
                  </a:lnTo>
                  <a:close/>
                  <a:moveTo>
                    <a:pt x="27" y="77"/>
                  </a:moveTo>
                  <a:lnTo>
                    <a:pt x="29" y="77"/>
                  </a:lnTo>
                  <a:lnTo>
                    <a:pt x="29" y="79"/>
                  </a:lnTo>
                  <a:lnTo>
                    <a:pt x="31" y="79"/>
                  </a:lnTo>
                  <a:lnTo>
                    <a:pt x="31" y="81"/>
                  </a:lnTo>
                  <a:lnTo>
                    <a:pt x="31" y="83"/>
                  </a:lnTo>
                  <a:lnTo>
                    <a:pt x="29" y="83"/>
                  </a:lnTo>
                  <a:lnTo>
                    <a:pt x="29" y="81"/>
                  </a:lnTo>
                  <a:lnTo>
                    <a:pt x="29" y="83"/>
                  </a:lnTo>
                  <a:lnTo>
                    <a:pt x="31" y="83"/>
                  </a:lnTo>
                  <a:lnTo>
                    <a:pt x="29" y="81"/>
                  </a:lnTo>
                  <a:lnTo>
                    <a:pt x="27" y="81"/>
                  </a:lnTo>
                  <a:lnTo>
                    <a:pt x="27" y="79"/>
                  </a:lnTo>
                  <a:lnTo>
                    <a:pt x="27" y="81"/>
                  </a:lnTo>
                  <a:lnTo>
                    <a:pt x="27" y="79"/>
                  </a:lnTo>
                  <a:lnTo>
                    <a:pt x="25" y="79"/>
                  </a:lnTo>
                  <a:lnTo>
                    <a:pt x="25" y="77"/>
                  </a:lnTo>
                  <a:lnTo>
                    <a:pt x="27" y="77"/>
                  </a:lnTo>
                  <a:close/>
                  <a:moveTo>
                    <a:pt x="44" y="81"/>
                  </a:moveTo>
                  <a:lnTo>
                    <a:pt x="42" y="87"/>
                  </a:lnTo>
                  <a:lnTo>
                    <a:pt x="41" y="87"/>
                  </a:lnTo>
                  <a:lnTo>
                    <a:pt x="41" y="85"/>
                  </a:lnTo>
                  <a:lnTo>
                    <a:pt x="41" y="83"/>
                  </a:lnTo>
                  <a:lnTo>
                    <a:pt x="42" y="83"/>
                  </a:lnTo>
                  <a:lnTo>
                    <a:pt x="42" y="81"/>
                  </a:lnTo>
                  <a:lnTo>
                    <a:pt x="41" y="81"/>
                  </a:lnTo>
                  <a:lnTo>
                    <a:pt x="42" y="81"/>
                  </a:lnTo>
                  <a:lnTo>
                    <a:pt x="42" y="79"/>
                  </a:lnTo>
                  <a:lnTo>
                    <a:pt x="44" y="77"/>
                  </a:lnTo>
                  <a:lnTo>
                    <a:pt x="44" y="75"/>
                  </a:lnTo>
                  <a:lnTo>
                    <a:pt x="46" y="75"/>
                  </a:lnTo>
                  <a:lnTo>
                    <a:pt x="44" y="79"/>
                  </a:lnTo>
                  <a:lnTo>
                    <a:pt x="44" y="81"/>
                  </a:lnTo>
                  <a:close/>
                  <a:moveTo>
                    <a:pt x="108" y="73"/>
                  </a:moveTo>
                  <a:lnTo>
                    <a:pt x="110" y="73"/>
                  </a:lnTo>
                  <a:lnTo>
                    <a:pt x="112" y="75"/>
                  </a:lnTo>
                  <a:lnTo>
                    <a:pt x="112" y="77"/>
                  </a:lnTo>
                  <a:lnTo>
                    <a:pt x="112" y="79"/>
                  </a:lnTo>
                  <a:lnTo>
                    <a:pt x="110" y="79"/>
                  </a:lnTo>
                  <a:lnTo>
                    <a:pt x="108" y="77"/>
                  </a:lnTo>
                  <a:lnTo>
                    <a:pt x="106" y="77"/>
                  </a:lnTo>
                  <a:lnTo>
                    <a:pt x="106" y="75"/>
                  </a:lnTo>
                  <a:lnTo>
                    <a:pt x="106" y="73"/>
                  </a:lnTo>
                  <a:lnTo>
                    <a:pt x="106" y="71"/>
                  </a:lnTo>
                  <a:lnTo>
                    <a:pt x="106" y="69"/>
                  </a:lnTo>
                  <a:lnTo>
                    <a:pt x="106" y="71"/>
                  </a:lnTo>
                  <a:lnTo>
                    <a:pt x="108" y="71"/>
                  </a:lnTo>
                  <a:lnTo>
                    <a:pt x="108" y="73"/>
                  </a:lnTo>
                  <a:close/>
                  <a:moveTo>
                    <a:pt x="6" y="68"/>
                  </a:moveTo>
                  <a:lnTo>
                    <a:pt x="6" y="69"/>
                  </a:lnTo>
                  <a:lnTo>
                    <a:pt x="4" y="68"/>
                  </a:lnTo>
                  <a:lnTo>
                    <a:pt x="4" y="66"/>
                  </a:lnTo>
                  <a:lnTo>
                    <a:pt x="6" y="66"/>
                  </a:lnTo>
                  <a:lnTo>
                    <a:pt x="6" y="68"/>
                  </a:lnTo>
                  <a:close/>
                  <a:moveTo>
                    <a:pt x="37" y="62"/>
                  </a:moveTo>
                  <a:lnTo>
                    <a:pt x="37" y="64"/>
                  </a:lnTo>
                  <a:lnTo>
                    <a:pt x="39" y="64"/>
                  </a:lnTo>
                  <a:lnTo>
                    <a:pt x="39" y="66"/>
                  </a:lnTo>
                  <a:lnTo>
                    <a:pt x="37" y="66"/>
                  </a:lnTo>
                  <a:lnTo>
                    <a:pt x="37" y="68"/>
                  </a:lnTo>
                  <a:lnTo>
                    <a:pt x="39" y="68"/>
                  </a:lnTo>
                  <a:lnTo>
                    <a:pt x="39" y="66"/>
                  </a:lnTo>
                  <a:lnTo>
                    <a:pt x="41" y="66"/>
                  </a:lnTo>
                  <a:lnTo>
                    <a:pt x="41" y="64"/>
                  </a:lnTo>
                  <a:lnTo>
                    <a:pt x="39" y="64"/>
                  </a:lnTo>
                  <a:lnTo>
                    <a:pt x="41" y="64"/>
                  </a:lnTo>
                  <a:lnTo>
                    <a:pt x="41" y="62"/>
                  </a:lnTo>
                  <a:lnTo>
                    <a:pt x="42" y="64"/>
                  </a:lnTo>
                  <a:lnTo>
                    <a:pt x="42" y="66"/>
                  </a:lnTo>
                  <a:lnTo>
                    <a:pt x="41" y="66"/>
                  </a:lnTo>
                  <a:lnTo>
                    <a:pt x="39" y="66"/>
                  </a:lnTo>
                  <a:lnTo>
                    <a:pt x="39" y="68"/>
                  </a:lnTo>
                  <a:lnTo>
                    <a:pt x="41" y="68"/>
                  </a:lnTo>
                  <a:lnTo>
                    <a:pt x="41" y="66"/>
                  </a:lnTo>
                  <a:lnTo>
                    <a:pt x="42" y="68"/>
                  </a:lnTo>
                  <a:lnTo>
                    <a:pt x="42" y="69"/>
                  </a:lnTo>
                  <a:lnTo>
                    <a:pt x="44" y="71"/>
                  </a:lnTo>
                  <a:lnTo>
                    <a:pt x="42" y="71"/>
                  </a:lnTo>
                  <a:lnTo>
                    <a:pt x="42" y="69"/>
                  </a:lnTo>
                  <a:lnTo>
                    <a:pt x="42" y="71"/>
                  </a:lnTo>
                  <a:lnTo>
                    <a:pt x="42" y="73"/>
                  </a:lnTo>
                  <a:lnTo>
                    <a:pt x="42" y="75"/>
                  </a:lnTo>
                  <a:lnTo>
                    <a:pt x="42" y="77"/>
                  </a:lnTo>
                  <a:lnTo>
                    <a:pt x="41" y="77"/>
                  </a:lnTo>
                  <a:lnTo>
                    <a:pt x="39" y="77"/>
                  </a:lnTo>
                  <a:lnTo>
                    <a:pt x="39" y="79"/>
                  </a:lnTo>
                  <a:lnTo>
                    <a:pt x="39" y="77"/>
                  </a:lnTo>
                  <a:lnTo>
                    <a:pt x="37" y="77"/>
                  </a:lnTo>
                  <a:lnTo>
                    <a:pt x="35" y="77"/>
                  </a:lnTo>
                  <a:lnTo>
                    <a:pt x="33" y="77"/>
                  </a:lnTo>
                  <a:lnTo>
                    <a:pt x="31" y="77"/>
                  </a:lnTo>
                  <a:lnTo>
                    <a:pt x="33" y="75"/>
                  </a:lnTo>
                  <a:lnTo>
                    <a:pt x="33" y="73"/>
                  </a:lnTo>
                  <a:lnTo>
                    <a:pt x="31" y="73"/>
                  </a:lnTo>
                  <a:lnTo>
                    <a:pt x="31" y="75"/>
                  </a:lnTo>
                  <a:lnTo>
                    <a:pt x="31" y="73"/>
                  </a:lnTo>
                  <a:lnTo>
                    <a:pt x="29" y="73"/>
                  </a:lnTo>
                  <a:lnTo>
                    <a:pt x="31" y="73"/>
                  </a:lnTo>
                  <a:lnTo>
                    <a:pt x="29" y="73"/>
                  </a:lnTo>
                  <a:lnTo>
                    <a:pt x="29" y="71"/>
                  </a:lnTo>
                  <a:lnTo>
                    <a:pt x="29" y="69"/>
                  </a:lnTo>
                  <a:lnTo>
                    <a:pt x="27" y="69"/>
                  </a:lnTo>
                  <a:lnTo>
                    <a:pt x="27" y="68"/>
                  </a:lnTo>
                  <a:lnTo>
                    <a:pt x="25" y="66"/>
                  </a:lnTo>
                  <a:lnTo>
                    <a:pt x="27" y="66"/>
                  </a:lnTo>
                  <a:lnTo>
                    <a:pt x="27" y="68"/>
                  </a:lnTo>
                  <a:lnTo>
                    <a:pt x="25" y="66"/>
                  </a:lnTo>
                  <a:lnTo>
                    <a:pt x="25" y="64"/>
                  </a:lnTo>
                  <a:lnTo>
                    <a:pt x="27" y="64"/>
                  </a:lnTo>
                  <a:lnTo>
                    <a:pt x="29" y="66"/>
                  </a:lnTo>
                  <a:lnTo>
                    <a:pt x="29" y="64"/>
                  </a:lnTo>
                  <a:lnTo>
                    <a:pt x="31" y="64"/>
                  </a:lnTo>
                  <a:lnTo>
                    <a:pt x="33" y="62"/>
                  </a:lnTo>
                  <a:lnTo>
                    <a:pt x="35" y="62"/>
                  </a:lnTo>
                  <a:lnTo>
                    <a:pt x="37" y="62"/>
                  </a:lnTo>
                  <a:close/>
                  <a:moveTo>
                    <a:pt x="71" y="64"/>
                  </a:moveTo>
                  <a:lnTo>
                    <a:pt x="71" y="62"/>
                  </a:lnTo>
                  <a:lnTo>
                    <a:pt x="71" y="60"/>
                  </a:lnTo>
                  <a:lnTo>
                    <a:pt x="73" y="62"/>
                  </a:lnTo>
                  <a:lnTo>
                    <a:pt x="73" y="64"/>
                  </a:lnTo>
                  <a:lnTo>
                    <a:pt x="71" y="64"/>
                  </a:lnTo>
                  <a:close/>
                  <a:moveTo>
                    <a:pt x="41" y="54"/>
                  </a:moveTo>
                  <a:lnTo>
                    <a:pt x="41" y="56"/>
                  </a:lnTo>
                  <a:lnTo>
                    <a:pt x="41" y="58"/>
                  </a:lnTo>
                  <a:lnTo>
                    <a:pt x="39" y="58"/>
                  </a:lnTo>
                  <a:lnTo>
                    <a:pt x="39" y="56"/>
                  </a:lnTo>
                  <a:lnTo>
                    <a:pt x="39" y="54"/>
                  </a:lnTo>
                  <a:lnTo>
                    <a:pt x="41" y="54"/>
                  </a:lnTo>
                  <a:lnTo>
                    <a:pt x="39" y="52"/>
                  </a:lnTo>
                  <a:lnTo>
                    <a:pt x="39" y="50"/>
                  </a:lnTo>
                  <a:lnTo>
                    <a:pt x="39" y="52"/>
                  </a:lnTo>
                  <a:lnTo>
                    <a:pt x="41" y="52"/>
                  </a:lnTo>
                  <a:lnTo>
                    <a:pt x="41" y="54"/>
                  </a:lnTo>
                  <a:close/>
                  <a:moveTo>
                    <a:pt x="67" y="46"/>
                  </a:moveTo>
                  <a:lnTo>
                    <a:pt x="69" y="48"/>
                  </a:lnTo>
                  <a:lnTo>
                    <a:pt x="71" y="48"/>
                  </a:lnTo>
                  <a:lnTo>
                    <a:pt x="71" y="50"/>
                  </a:lnTo>
                  <a:lnTo>
                    <a:pt x="71" y="52"/>
                  </a:lnTo>
                  <a:lnTo>
                    <a:pt x="71" y="54"/>
                  </a:lnTo>
                  <a:lnTo>
                    <a:pt x="71" y="56"/>
                  </a:lnTo>
                  <a:lnTo>
                    <a:pt x="71" y="58"/>
                  </a:lnTo>
                  <a:lnTo>
                    <a:pt x="71" y="60"/>
                  </a:lnTo>
                  <a:lnTo>
                    <a:pt x="71" y="62"/>
                  </a:lnTo>
                  <a:lnTo>
                    <a:pt x="69" y="62"/>
                  </a:lnTo>
                  <a:lnTo>
                    <a:pt x="67" y="62"/>
                  </a:lnTo>
                  <a:lnTo>
                    <a:pt x="65" y="64"/>
                  </a:lnTo>
                  <a:lnTo>
                    <a:pt x="65" y="66"/>
                  </a:lnTo>
                  <a:lnTo>
                    <a:pt x="65" y="68"/>
                  </a:lnTo>
                  <a:lnTo>
                    <a:pt x="67" y="68"/>
                  </a:lnTo>
                  <a:lnTo>
                    <a:pt x="69" y="68"/>
                  </a:lnTo>
                  <a:lnTo>
                    <a:pt x="69" y="69"/>
                  </a:lnTo>
                  <a:lnTo>
                    <a:pt x="69" y="71"/>
                  </a:lnTo>
                  <a:lnTo>
                    <a:pt x="65" y="73"/>
                  </a:lnTo>
                  <a:lnTo>
                    <a:pt x="64" y="73"/>
                  </a:lnTo>
                  <a:lnTo>
                    <a:pt x="64" y="75"/>
                  </a:lnTo>
                  <a:lnTo>
                    <a:pt x="64" y="73"/>
                  </a:lnTo>
                  <a:lnTo>
                    <a:pt x="62" y="73"/>
                  </a:lnTo>
                  <a:lnTo>
                    <a:pt x="62" y="75"/>
                  </a:lnTo>
                  <a:lnTo>
                    <a:pt x="64" y="75"/>
                  </a:lnTo>
                  <a:lnTo>
                    <a:pt x="65" y="75"/>
                  </a:lnTo>
                  <a:lnTo>
                    <a:pt x="65" y="77"/>
                  </a:lnTo>
                  <a:lnTo>
                    <a:pt x="64" y="77"/>
                  </a:lnTo>
                  <a:lnTo>
                    <a:pt x="65" y="79"/>
                  </a:lnTo>
                  <a:lnTo>
                    <a:pt x="64" y="79"/>
                  </a:lnTo>
                  <a:lnTo>
                    <a:pt x="62" y="79"/>
                  </a:lnTo>
                  <a:lnTo>
                    <a:pt x="60" y="79"/>
                  </a:lnTo>
                  <a:lnTo>
                    <a:pt x="60" y="81"/>
                  </a:lnTo>
                  <a:lnTo>
                    <a:pt x="62" y="81"/>
                  </a:lnTo>
                  <a:lnTo>
                    <a:pt x="64" y="83"/>
                  </a:lnTo>
                  <a:lnTo>
                    <a:pt x="64" y="81"/>
                  </a:lnTo>
                  <a:lnTo>
                    <a:pt x="64" y="83"/>
                  </a:lnTo>
                  <a:lnTo>
                    <a:pt x="65" y="83"/>
                  </a:lnTo>
                  <a:lnTo>
                    <a:pt x="64" y="85"/>
                  </a:lnTo>
                  <a:lnTo>
                    <a:pt x="64" y="87"/>
                  </a:lnTo>
                  <a:lnTo>
                    <a:pt x="62" y="87"/>
                  </a:lnTo>
                  <a:lnTo>
                    <a:pt x="62" y="89"/>
                  </a:lnTo>
                  <a:lnTo>
                    <a:pt x="62" y="91"/>
                  </a:lnTo>
                  <a:lnTo>
                    <a:pt x="60" y="89"/>
                  </a:lnTo>
                  <a:lnTo>
                    <a:pt x="60" y="87"/>
                  </a:lnTo>
                  <a:lnTo>
                    <a:pt x="62" y="87"/>
                  </a:lnTo>
                  <a:lnTo>
                    <a:pt x="60" y="87"/>
                  </a:lnTo>
                  <a:lnTo>
                    <a:pt x="60" y="85"/>
                  </a:lnTo>
                  <a:lnTo>
                    <a:pt x="60" y="83"/>
                  </a:lnTo>
                  <a:lnTo>
                    <a:pt x="58" y="83"/>
                  </a:lnTo>
                  <a:lnTo>
                    <a:pt x="58" y="81"/>
                  </a:lnTo>
                  <a:lnTo>
                    <a:pt x="58" y="79"/>
                  </a:lnTo>
                  <a:lnTo>
                    <a:pt x="60" y="81"/>
                  </a:lnTo>
                  <a:lnTo>
                    <a:pt x="60" y="79"/>
                  </a:lnTo>
                  <a:lnTo>
                    <a:pt x="60" y="81"/>
                  </a:lnTo>
                  <a:lnTo>
                    <a:pt x="60" y="79"/>
                  </a:lnTo>
                  <a:lnTo>
                    <a:pt x="58" y="77"/>
                  </a:lnTo>
                  <a:lnTo>
                    <a:pt x="56" y="77"/>
                  </a:lnTo>
                  <a:lnTo>
                    <a:pt x="58" y="77"/>
                  </a:lnTo>
                  <a:lnTo>
                    <a:pt x="60" y="77"/>
                  </a:lnTo>
                  <a:lnTo>
                    <a:pt x="58" y="77"/>
                  </a:lnTo>
                  <a:lnTo>
                    <a:pt x="58" y="75"/>
                  </a:lnTo>
                  <a:lnTo>
                    <a:pt x="60" y="75"/>
                  </a:lnTo>
                  <a:lnTo>
                    <a:pt x="58" y="75"/>
                  </a:lnTo>
                  <a:lnTo>
                    <a:pt x="58" y="73"/>
                  </a:lnTo>
                  <a:lnTo>
                    <a:pt x="56" y="73"/>
                  </a:lnTo>
                  <a:lnTo>
                    <a:pt x="54" y="73"/>
                  </a:lnTo>
                  <a:lnTo>
                    <a:pt x="52" y="73"/>
                  </a:lnTo>
                  <a:lnTo>
                    <a:pt x="50" y="73"/>
                  </a:lnTo>
                  <a:lnTo>
                    <a:pt x="52" y="73"/>
                  </a:lnTo>
                  <a:lnTo>
                    <a:pt x="50" y="73"/>
                  </a:lnTo>
                  <a:lnTo>
                    <a:pt x="50" y="71"/>
                  </a:lnTo>
                  <a:lnTo>
                    <a:pt x="50" y="73"/>
                  </a:lnTo>
                  <a:lnTo>
                    <a:pt x="50" y="71"/>
                  </a:lnTo>
                  <a:lnTo>
                    <a:pt x="48" y="69"/>
                  </a:lnTo>
                  <a:lnTo>
                    <a:pt x="50" y="69"/>
                  </a:lnTo>
                  <a:lnTo>
                    <a:pt x="48" y="69"/>
                  </a:lnTo>
                  <a:lnTo>
                    <a:pt x="48" y="68"/>
                  </a:lnTo>
                  <a:lnTo>
                    <a:pt x="50" y="68"/>
                  </a:lnTo>
                  <a:lnTo>
                    <a:pt x="50" y="66"/>
                  </a:lnTo>
                  <a:lnTo>
                    <a:pt x="48" y="66"/>
                  </a:lnTo>
                  <a:lnTo>
                    <a:pt x="48" y="64"/>
                  </a:lnTo>
                  <a:lnTo>
                    <a:pt x="48" y="66"/>
                  </a:lnTo>
                  <a:lnTo>
                    <a:pt x="48" y="64"/>
                  </a:lnTo>
                  <a:lnTo>
                    <a:pt x="48" y="62"/>
                  </a:lnTo>
                  <a:lnTo>
                    <a:pt x="46" y="62"/>
                  </a:lnTo>
                  <a:lnTo>
                    <a:pt x="44" y="60"/>
                  </a:lnTo>
                  <a:lnTo>
                    <a:pt x="48" y="60"/>
                  </a:lnTo>
                  <a:lnTo>
                    <a:pt x="46" y="60"/>
                  </a:lnTo>
                  <a:lnTo>
                    <a:pt x="46" y="58"/>
                  </a:lnTo>
                  <a:lnTo>
                    <a:pt x="44" y="58"/>
                  </a:lnTo>
                  <a:lnTo>
                    <a:pt x="46" y="58"/>
                  </a:lnTo>
                  <a:lnTo>
                    <a:pt x="48" y="58"/>
                  </a:lnTo>
                  <a:lnTo>
                    <a:pt x="48" y="60"/>
                  </a:lnTo>
                  <a:lnTo>
                    <a:pt x="50" y="60"/>
                  </a:lnTo>
                  <a:lnTo>
                    <a:pt x="48" y="58"/>
                  </a:lnTo>
                  <a:lnTo>
                    <a:pt x="50" y="58"/>
                  </a:lnTo>
                  <a:lnTo>
                    <a:pt x="52" y="58"/>
                  </a:lnTo>
                  <a:lnTo>
                    <a:pt x="52" y="56"/>
                  </a:lnTo>
                  <a:lnTo>
                    <a:pt x="54" y="56"/>
                  </a:lnTo>
                  <a:lnTo>
                    <a:pt x="54" y="54"/>
                  </a:lnTo>
                  <a:lnTo>
                    <a:pt x="54" y="52"/>
                  </a:lnTo>
                  <a:lnTo>
                    <a:pt x="52" y="52"/>
                  </a:lnTo>
                  <a:lnTo>
                    <a:pt x="50" y="52"/>
                  </a:lnTo>
                  <a:lnTo>
                    <a:pt x="50" y="50"/>
                  </a:lnTo>
                  <a:lnTo>
                    <a:pt x="52" y="52"/>
                  </a:lnTo>
                  <a:lnTo>
                    <a:pt x="54" y="52"/>
                  </a:lnTo>
                  <a:lnTo>
                    <a:pt x="56" y="52"/>
                  </a:lnTo>
                  <a:lnTo>
                    <a:pt x="58" y="52"/>
                  </a:lnTo>
                  <a:lnTo>
                    <a:pt x="58" y="54"/>
                  </a:lnTo>
                  <a:lnTo>
                    <a:pt x="58" y="52"/>
                  </a:lnTo>
                  <a:lnTo>
                    <a:pt x="58" y="54"/>
                  </a:lnTo>
                  <a:lnTo>
                    <a:pt x="58" y="56"/>
                  </a:lnTo>
                  <a:lnTo>
                    <a:pt x="56" y="56"/>
                  </a:lnTo>
                  <a:lnTo>
                    <a:pt x="56" y="58"/>
                  </a:lnTo>
                  <a:lnTo>
                    <a:pt x="58" y="58"/>
                  </a:lnTo>
                  <a:lnTo>
                    <a:pt x="58" y="56"/>
                  </a:lnTo>
                  <a:lnTo>
                    <a:pt x="58" y="58"/>
                  </a:lnTo>
                  <a:lnTo>
                    <a:pt x="56" y="58"/>
                  </a:lnTo>
                  <a:lnTo>
                    <a:pt x="58" y="58"/>
                  </a:lnTo>
                  <a:lnTo>
                    <a:pt x="60" y="60"/>
                  </a:lnTo>
                  <a:lnTo>
                    <a:pt x="58" y="60"/>
                  </a:lnTo>
                  <a:lnTo>
                    <a:pt x="60" y="60"/>
                  </a:lnTo>
                  <a:lnTo>
                    <a:pt x="60" y="58"/>
                  </a:lnTo>
                  <a:lnTo>
                    <a:pt x="60" y="56"/>
                  </a:lnTo>
                  <a:lnTo>
                    <a:pt x="62" y="56"/>
                  </a:lnTo>
                  <a:lnTo>
                    <a:pt x="62" y="54"/>
                  </a:lnTo>
                  <a:lnTo>
                    <a:pt x="62" y="52"/>
                  </a:lnTo>
                  <a:lnTo>
                    <a:pt x="62" y="54"/>
                  </a:lnTo>
                  <a:lnTo>
                    <a:pt x="62" y="56"/>
                  </a:lnTo>
                  <a:lnTo>
                    <a:pt x="64" y="56"/>
                  </a:lnTo>
                  <a:lnTo>
                    <a:pt x="64" y="58"/>
                  </a:lnTo>
                  <a:lnTo>
                    <a:pt x="64" y="60"/>
                  </a:lnTo>
                  <a:lnTo>
                    <a:pt x="62" y="58"/>
                  </a:lnTo>
                  <a:lnTo>
                    <a:pt x="62" y="60"/>
                  </a:lnTo>
                  <a:lnTo>
                    <a:pt x="64" y="60"/>
                  </a:lnTo>
                  <a:lnTo>
                    <a:pt x="62" y="60"/>
                  </a:lnTo>
                  <a:lnTo>
                    <a:pt x="64" y="60"/>
                  </a:lnTo>
                  <a:lnTo>
                    <a:pt x="64" y="58"/>
                  </a:lnTo>
                  <a:lnTo>
                    <a:pt x="64" y="56"/>
                  </a:lnTo>
                  <a:lnTo>
                    <a:pt x="64" y="54"/>
                  </a:lnTo>
                  <a:lnTo>
                    <a:pt x="64" y="52"/>
                  </a:lnTo>
                  <a:lnTo>
                    <a:pt x="62" y="52"/>
                  </a:lnTo>
                  <a:lnTo>
                    <a:pt x="60" y="52"/>
                  </a:lnTo>
                  <a:lnTo>
                    <a:pt x="62" y="50"/>
                  </a:lnTo>
                  <a:lnTo>
                    <a:pt x="65" y="48"/>
                  </a:lnTo>
                  <a:lnTo>
                    <a:pt x="65" y="46"/>
                  </a:lnTo>
                  <a:lnTo>
                    <a:pt x="67" y="46"/>
                  </a:lnTo>
                  <a:close/>
                  <a:moveTo>
                    <a:pt x="56" y="31"/>
                  </a:moveTo>
                  <a:lnTo>
                    <a:pt x="54" y="31"/>
                  </a:lnTo>
                  <a:lnTo>
                    <a:pt x="56" y="31"/>
                  </a:lnTo>
                  <a:lnTo>
                    <a:pt x="56" y="29"/>
                  </a:lnTo>
                  <a:lnTo>
                    <a:pt x="56" y="31"/>
                  </a:lnTo>
                  <a:close/>
                  <a:moveTo>
                    <a:pt x="14" y="23"/>
                  </a:moveTo>
                  <a:lnTo>
                    <a:pt x="14" y="25"/>
                  </a:lnTo>
                  <a:lnTo>
                    <a:pt x="12" y="25"/>
                  </a:lnTo>
                  <a:lnTo>
                    <a:pt x="12" y="27"/>
                  </a:lnTo>
                  <a:lnTo>
                    <a:pt x="12" y="29"/>
                  </a:lnTo>
                  <a:lnTo>
                    <a:pt x="12" y="31"/>
                  </a:lnTo>
                  <a:lnTo>
                    <a:pt x="10" y="31"/>
                  </a:lnTo>
                  <a:lnTo>
                    <a:pt x="8" y="31"/>
                  </a:lnTo>
                  <a:lnTo>
                    <a:pt x="8" y="29"/>
                  </a:lnTo>
                  <a:lnTo>
                    <a:pt x="6" y="29"/>
                  </a:lnTo>
                  <a:lnTo>
                    <a:pt x="8" y="29"/>
                  </a:lnTo>
                  <a:lnTo>
                    <a:pt x="8" y="27"/>
                  </a:lnTo>
                  <a:lnTo>
                    <a:pt x="10" y="27"/>
                  </a:lnTo>
                  <a:lnTo>
                    <a:pt x="8" y="27"/>
                  </a:lnTo>
                  <a:lnTo>
                    <a:pt x="10" y="25"/>
                  </a:lnTo>
                  <a:lnTo>
                    <a:pt x="12" y="25"/>
                  </a:lnTo>
                  <a:lnTo>
                    <a:pt x="12" y="23"/>
                  </a:lnTo>
                  <a:lnTo>
                    <a:pt x="14" y="23"/>
                  </a:lnTo>
                  <a:close/>
                  <a:moveTo>
                    <a:pt x="50" y="12"/>
                  </a:moveTo>
                  <a:lnTo>
                    <a:pt x="50" y="14"/>
                  </a:lnTo>
                  <a:lnTo>
                    <a:pt x="48" y="14"/>
                  </a:lnTo>
                  <a:lnTo>
                    <a:pt x="48" y="16"/>
                  </a:lnTo>
                  <a:lnTo>
                    <a:pt x="46" y="16"/>
                  </a:lnTo>
                  <a:lnTo>
                    <a:pt x="44" y="16"/>
                  </a:lnTo>
                  <a:lnTo>
                    <a:pt x="44" y="14"/>
                  </a:lnTo>
                  <a:lnTo>
                    <a:pt x="46" y="14"/>
                  </a:lnTo>
                  <a:lnTo>
                    <a:pt x="46" y="12"/>
                  </a:lnTo>
                  <a:lnTo>
                    <a:pt x="48" y="12"/>
                  </a:lnTo>
                  <a:lnTo>
                    <a:pt x="50" y="12"/>
                  </a:lnTo>
                  <a:close/>
                  <a:moveTo>
                    <a:pt x="39" y="4"/>
                  </a:moveTo>
                  <a:lnTo>
                    <a:pt x="37" y="6"/>
                  </a:lnTo>
                  <a:lnTo>
                    <a:pt x="39" y="6"/>
                  </a:lnTo>
                  <a:lnTo>
                    <a:pt x="39" y="8"/>
                  </a:lnTo>
                  <a:lnTo>
                    <a:pt x="39" y="10"/>
                  </a:lnTo>
                  <a:lnTo>
                    <a:pt x="39" y="12"/>
                  </a:lnTo>
                  <a:lnTo>
                    <a:pt x="39" y="16"/>
                  </a:lnTo>
                  <a:lnTo>
                    <a:pt x="37" y="16"/>
                  </a:lnTo>
                  <a:lnTo>
                    <a:pt x="37" y="18"/>
                  </a:lnTo>
                  <a:lnTo>
                    <a:pt x="37" y="20"/>
                  </a:lnTo>
                  <a:lnTo>
                    <a:pt x="37" y="21"/>
                  </a:lnTo>
                  <a:lnTo>
                    <a:pt x="35" y="21"/>
                  </a:lnTo>
                  <a:lnTo>
                    <a:pt x="33" y="21"/>
                  </a:lnTo>
                  <a:lnTo>
                    <a:pt x="33" y="20"/>
                  </a:lnTo>
                  <a:lnTo>
                    <a:pt x="31" y="20"/>
                  </a:lnTo>
                  <a:lnTo>
                    <a:pt x="29" y="20"/>
                  </a:lnTo>
                  <a:lnTo>
                    <a:pt x="31" y="20"/>
                  </a:lnTo>
                  <a:lnTo>
                    <a:pt x="33" y="21"/>
                  </a:lnTo>
                  <a:lnTo>
                    <a:pt x="35" y="21"/>
                  </a:lnTo>
                  <a:lnTo>
                    <a:pt x="35" y="23"/>
                  </a:lnTo>
                  <a:lnTo>
                    <a:pt x="35" y="25"/>
                  </a:lnTo>
                  <a:lnTo>
                    <a:pt x="35" y="27"/>
                  </a:lnTo>
                  <a:lnTo>
                    <a:pt x="35" y="29"/>
                  </a:lnTo>
                  <a:lnTo>
                    <a:pt x="37" y="29"/>
                  </a:lnTo>
                  <a:lnTo>
                    <a:pt x="37" y="31"/>
                  </a:lnTo>
                  <a:lnTo>
                    <a:pt x="35" y="31"/>
                  </a:lnTo>
                  <a:lnTo>
                    <a:pt x="33" y="31"/>
                  </a:lnTo>
                  <a:lnTo>
                    <a:pt x="31" y="31"/>
                  </a:lnTo>
                  <a:lnTo>
                    <a:pt x="29" y="31"/>
                  </a:lnTo>
                  <a:lnTo>
                    <a:pt x="27" y="33"/>
                  </a:lnTo>
                  <a:lnTo>
                    <a:pt x="31" y="31"/>
                  </a:lnTo>
                  <a:lnTo>
                    <a:pt x="33" y="31"/>
                  </a:lnTo>
                  <a:lnTo>
                    <a:pt x="35" y="31"/>
                  </a:lnTo>
                  <a:lnTo>
                    <a:pt x="37" y="31"/>
                  </a:lnTo>
                  <a:lnTo>
                    <a:pt x="37" y="33"/>
                  </a:lnTo>
                  <a:lnTo>
                    <a:pt x="35" y="33"/>
                  </a:lnTo>
                  <a:lnTo>
                    <a:pt x="35" y="35"/>
                  </a:lnTo>
                  <a:lnTo>
                    <a:pt x="33" y="35"/>
                  </a:lnTo>
                  <a:lnTo>
                    <a:pt x="33" y="37"/>
                  </a:lnTo>
                  <a:lnTo>
                    <a:pt x="35" y="37"/>
                  </a:lnTo>
                  <a:lnTo>
                    <a:pt x="35" y="35"/>
                  </a:lnTo>
                  <a:lnTo>
                    <a:pt x="35" y="33"/>
                  </a:lnTo>
                  <a:lnTo>
                    <a:pt x="37" y="33"/>
                  </a:lnTo>
                  <a:lnTo>
                    <a:pt x="37" y="35"/>
                  </a:lnTo>
                  <a:lnTo>
                    <a:pt x="39" y="37"/>
                  </a:lnTo>
                  <a:lnTo>
                    <a:pt x="42" y="35"/>
                  </a:lnTo>
                  <a:lnTo>
                    <a:pt x="44" y="35"/>
                  </a:lnTo>
                  <a:lnTo>
                    <a:pt x="44" y="37"/>
                  </a:lnTo>
                  <a:lnTo>
                    <a:pt x="46" y="39"/>
                  </a:lnTo>
                  <a:lnTo>
                    <a:pt x="44" y="39"/>
                  </a:lnTo>
                  <a:lnTo>
                    <a:pt x="44" y="41"/>
                  </a:lnTo>
                  <a:lnTo>
                    <a:pt x="44" y="43"/>
                  </a:lnTo>
                  <a:lnTo>
                    <a:pt x="42" y="44"/>
                  </a:lnTo>
                  <a:lnTo>
                    <a:pt x="42" y="46"/>
                  </a:lnTo>
                  <a:lnTo>
                    <a:pt x="41" y="46"/>
                  </a:lnTo>
                  <a:lnTo>
                    <a:pt x="41" y="44"/>
                  </a:lnTo>
                  <a:lnTo>
                    <a:pt x="39" y="46"/>
                  </a:lnTo>
                  <a:lnTo>
                    <a:pt x="39" y="48"/>
                  </a:lnTo>
                  <a:lnTo>
                    <a:pt x="39" y="46"/>
                  </a:lnTo>
                  <a:lnTo>
                    <a:pt x="37" y="46"/>
                  </a:lnTo>
                  <a:lnTo>
                    <a:pt x="37" y="44"/>
                  </a:lnTo>
                  <a:lnTo>
                    <a:pt x="39" y="44"/>
                  </a:lnTo>
                  <a:lnTo>
                    <a:pt x="39" y="43"/>
                  </a:lnTo>
                  <a:lnTo>
                    <a:pt x="37" y="43"/>
                  </a:lnTo>
                  <a:lnTo>
                    <a:pt x="37" y="44"/>
                  </a:lnTo>
                  <a:lnTo>
                    <a:pt x="35" y="44"/>
                  </a:lnTo>
                  <a:lnTo>
                    <a:pt x="35" y="46"/>
                  </a:lnTo>
                  <a:lnTo>
                    <a:pt x="35" y="48"/>
                  </a:lnTo>
                  <a:lnTo>
                    <a:pt x="35" y="50"/>
                  </a:lnTo>
                  <a:lnTo>
                    <a:pt x="35" y="52"/>
                  </a:lnTo>
                  <a:lnTo>
                    <a:pt x="35" y="54"/>
                  </a:lnTo>
                  <a:lnTo>
                    <a:pt x="33" y="54"/>
                  </a:lnTo>
                  <a:lnTo>
                    <a:pt x="33" y="56"/>
                  </a:lnTo>
                  <a:lnTo>
                    <a:pt x="33" y="54"/>
                  </a:lnTo>
                  <a:lnTo>
                    <a:pt x="31" y="54"/>
                  </a:lnTo>
                  <a:lnTo>
                    <a:pt x="29" y="54"/>
                  </a:lnTo>
                  <a:lnTo>
                    <a:pt x="29" y="56"/>
                  </a:lnTo>
                  <a:lnTo>
                    <a:pt x="31" y="56"/>
                  </a:lnTo>
                  <a:lnTo>
                    <a:pt x="31" y="58"/>
                  </a:lnTo>
                  <a:lnTo>
                    <a:pt x="31" y="60"/>
                  </a:lnTo>
                  <a:lnTo>
                    <a:pt x="29" y="60"/>
                  </a:lnTo>
                  <a:lnTo>
                    <a:pt x="27" y="60"/>
                  </a:lnTo>
                  <a:lnTo>
                    <a:pt x="25" y="60"/>
                  </a:lnTo>
                  <a:lnTo>
                    <a:pt x="23" y="60"/>
                  </a:lnTo>
                  <a:lnTo>
                    <a:pt x="25" y="60"/>
                  </a:lnTo>
                  <a:lnTo>
                    <a:pt x="25" y="62"/>
                  </a:lnTo>
                  <a:lnTo>
                    <a:pt x="27" y="62"/>
                  </a:lnTo>
                  <a:lnTo>
                    <a:pt x="29" y="62"/>
                  </a:lnTo>
                  <a:lnTo>
                    <a:pt x="27" y="62"/>
                  </a:lnTo>
                  <a:lnTo>
                    <a:pt x="27" y="64"/>
                  </a:lnTo>
                  <a:lnTo>
                    <a:pt x="25" y="64"/>
                  </a:lnTo>
                  <a:lnTo>
                    <a:pt x="23" y="64"/>
                  </a:lnTo>
                  <a:lnTo>
                    <a:pt x="23" y="66"/>
                  </a:lnTo>
                  <a:lnTo>
                    <a:pt x="25" y="66"/>
                  </a:lnTo>
                  <a:lnTo>
                    <a:pt x="25" y="68"/>
                  </a:lnTo>
                  <a:lnTo>
                    <a:pt x="23" y="68"/>
                  </a:lnTo>
                  <a:lnTo>
                    <a:pt x="23" y="69"/>
                  </a:lnTo>
                  <a:lnTo>
                    <a:pt x="25" y="69"/>
                  </a:lnTo>
                  <a:lnTo>
                    <a:pt x="25" y="71"/>
                  </a:lnTo>
                  <a:lnTo>
                    <a:pt x="25" y="73"/>
                  </a:lnTo>
                  <a:lnTo>
                    <a:pt x="23" y="73"/>
                  </a:lnTo>
                  <a:lnTo>
                    <a:pt x="23" y="75"/>
                  </a:lnTo>
                  <a:lnTo>
                    <a:pt x="21" y="75"/>
                  </a:lnTo>
                  <a:lnTo>
                    <a:pt x="23" y="75"/>
                  </a:lnTo>
                  <a:lnTo>
                    <a:pt x="21" y="75"/>
                  </a:lnTo>
                  <a:lnTo>
                    <a:pt x="23" y="75"/>
                  </a:lnTo>
                  <a:lnTo>
                    <a:pt x="23" y="77"/>
                  </a:lnTo>
                  <a:lnTo>
                    <a:pt x="21" y="77"/>
                  </a:lnTo>
                  <a:lnTo>
                    <a:pt x="21" y="79"/>
                  </a:lnTo>
                  <a:lnTo>
                    <a:pt x="23" y="77"/>
                  </a:lnTo>
                  <a:lnTo>
                    <a:pt x="25" y="79"/>
                  </a:lnTo>
                  <a:lnTo>
                    <a:pt x="27" y="79"/>
                  </a:lnTo>
                  <a:lnTo>
                    <a:pt x="27" y="81"/>
                  </a:lnTo>
                  <a:lnTo>
                    <a:pt x="27" y="83"/>
                  </a:lnTo>
                  <a:lnTo>
                    <a:pt x="25" y="81"/>
                  </a:lnTo>
                  <a:lnTo>
                    <a:pt x="25" y="83"/>
                  </a:lnTo>
                  <a:lnTo>
                    <a:pt x="27" y="83"/>
                  </a:lnTo>
                  <a:lnTo>
                    <a:pt x="25" y="83"/>
                  </a:lnTo>
                  <a:lnTo>
                    <a:pt x="25" y="81"/>
                  </a:lnTo>
                  <a:lnTo>
                    <a:pt x="23" y="81"/>
                  </a:lnTo>
                  <a:lnTo>
                    <a:pt x="25" y="81"/>
                  </a:lnTo>
                  <a:lnTo>
                    <a:pt x="23" y="81"/>
                  </a:lnTo>
                  <a:lnTo>
                    <a:pt x="23" y="83"/>
                  </a:lnTo>
                  <a:lnTo>
                    <a:pt x="21" y="83"/>
                  </a:lnTo>
                  <a:lnTo>
                    <a:pt x="21" y="85"/>
                  </a:lnTo>
                  <a:lnTo>
                    <a:pt x="19" y="85"/>
                  </a:lnTo>
                  <a:lnTo>
                    <a:pt x="17" y="85"/>
                  </a:lnTo>
                  <a:lnTo>
                    <a:pt x="17" y="83"/>
                  </a:lnTo>
                  <a:lnTo>
                    <a:pt x="14" y="83"/>
                  </a:lnTo>
                  <a:lnTo>
                    <a:pt x="14" y="81"/>
                  </a:lnTo>
                  <a:lnTo>
                    <a:pt x="12" y="81"/>
                  </a:lnTo>
                  <a:lnTo>
                    <a:pt x="10" y="83"/>
                  </a:lnTo>
                  <a:lnTo>
                    <a:pt x="10" y="81"/>
                  </a:lnTo>
                  <a:lnTo>
                    <a:pt x="10" y="79"/>
                  </a:lnTo>
                  <a:lnTo>
                    <a:pt x="8" y="79"/>
                  </a:lnTo>
                  <a:lnTo>
                    <a:pt x="8" y="77"/>
                  </a:lnTo>
                  <a:lnTo>
                    <a:pt x="10" y="77"/>
                  </a:lnTo>
                  <a:lnTo>
                    <a:pt x="10" y="75"/>
                  </a:lnTo>
                  <a:lnTo>
                    <a:pt x="8" y="75"/>
                  </a:lnTo>
                  <a:lnTo>
                    <a:pt x="8" y="77"/>
                  </a:lnTo>
                  <a:lnTo>
                    <a:pt x="6" y="77"/>
                  </a:lnTo>
                  <a:lnTo>
                    <a:pt x="6" y="75"/>
                  </a:lnTo>
                  <a:lnTo>
                    <a:pt x="6" y="73"/>
                  </a:lnTo>
                  <a:lnTo>
                    <a:pt x="8" y="73"/>
                  </a:lnTo>
                  <a:lnTo>
                    <a:pt x="8" y="75"/>
                  </a:lnTo>
                  <a:lnTo>
                    <a:pt x="10" y="75"/>
                  </a:lnTo>
                  <a:lnTo>
                    <a:pt x="10" y="73"/>
                  </a:lnTo>
                  <a:lnTo>
                    <a:pt x="10" y="71"/>
                  </a:lnTo>
                  <a:lnTo>
                    <a:pt x="10" y="69"/>
                  </a:lnTo>
                  <a:lnTo>
                    <a:pt x="8" y="68"/>
                  </a:lnTo>
                  <a:lnTo>
                    <a:pt x="8" y="66"/>
                  </a:lnTo>
                  <a:lnTo>
                    <a:pt x="6" y="66"/>
                  </a:lnTo>
                  <a:lnTo>
                    <a:pt x="4" y="66"/>
                  </a:lnTo>
                  <a:lnTo>
                    <a:pt x="4" y="64"/>
                  </a:lnTo>
                  <a:lnTo>
                    <a:pt x="4" y="62"/>
                  </a:lnTo>
                  <a:lnTo>
                    <a:pt x="2" y="64"/>
                  </a:lnTo>
                  <a:lnTo>
                    <a:pt x="4" y="66"/>
                  </a:lnTo>
                  <a:lnTo>
                    <a:pt x="2" y="64"/>
                  </a:lnTo>
                  <a:lnTo>
                    <a:pt x="0" y="64"/>
                  </a:lnTo>
                  <a:lnTo>
                    <a:pt x="0" y="62"/>
                  </a:lnTo>
                  <a:lnTo>
                    <a:pt x="2" y="60"/>
                  </a:lnTo>
                  <a:lnTo>
                    <a:pt x="2" y="58"/>
                  </a:lnTo>
                  <a:lnTo>
                    <a:pt x="0" y="52"/>
                  </a:lnTo>
                  <a:lnTo>
                    <a:pt x="0" y="50"/>
                  </a:lnTo>
                  <a:lnTo>
                    <a:pt x="0" y="52"/>
                  </a:lnTo>
                  <a:lnTo>
                    <a:pt x="2" y="54"/>
                  </a:lnTo>
                  <a:lnTo>
                    <a:pt x="2" y="56"/>
                  </a:lnTo>
                  <a:lnTo>
                    <a:pt x="4" y="56"/>
                  </a:lnTo>
                  <a:lnTo>
                    <a:pt x="4" y="54"/>
                  </a:lnTo>
                  <a:lnTo>
                    <a:pt x="4" y="52"/>
                  </a:lnTo>
                  <a:lnTo>
                    <a:pt x="4" y="50"/>
                  </a:lnTo>
                  <a:lnTo>
                    <a:pt x="2" y="48"/>
                  </a:lnTo>
                  <a:lnTo>
                    <a:pt x="0" y="48"/>
                  </a:lnTo>
                  <a:lnTo>
                    <a:pt x="0" y="50"/>
                  </a:lnTo>
                  <a:lnTo>
                    <a:pt x="0" y="48"/>
                  </a:lnTo>
                  <a:lnTo>
                    <a:pt x="0" y="46"/>
                  </a:lnTo>
                  <a:lnTo>
                    <a:pt x="0" y="44"/>
                  </a:lnTo>
                  <a:lnTo>
                    <a:pt x="0" y="35"/>
                  </a:lnTo>
                  <a:lnTo>
                    <a:pt x="2" y="31"/>
                  </a:lnTo>
                  <a:lnTo>
                    <a:pt x="2" y="33"/>
                  </a:lnTo>
                  <a:lnTo>
                    <a:pt x="4" y="33"/>
                  </a:lnTo>
                  <a:lnTo>
                    <a:pt x="4" y="35"/>
                  </a:lnTo>
                  <a:lnTo>
                    <a:pt x="6" y="35"/>
                  </a:lnTo>
                  <a:lnTo>
                    <a:pt x="8" y="35"/>
                  </a:lnTo>
                  <a:lnTo>
                    <a:pt x="8" y="37"/>
                  </a:lnTo>
                  <a:lnTo>
                    <a:pt x="10" y="37"/>
                  </a:lnTo>
                  <a:lnTo>
                    <a:pt x="10" y="35"/>
                  </a:lnTo>
                  <a:lnTo>
                    <a:pt x="10" y="33"/>
                  </a:lnTo>
                  <a:lnTo>
                    <a:pt x="12" y="31"/>
                  </a:lnTo>
                  <a:lnTo>
                    <a:pt x="14" y="31"/>
                  </a:lnTo>
                  <a:lnTo>
                    <a:pt x="12" y="31"/>
                  </a:lnTo>
                  <a:lnTo>
                    <a:pt x="12" y="29"/>
                  </a:lnTo>
                  <a:lnTo>
                    <a:pt x="14" y="29"/>
                  </a:lnTo>
                  <a:lnTo>
                    <a:pt x="14" y="27"/>
                  </a:lnTo>
                  <a:lnTo>
                    <a:pt x="16" y="27"/>
                  </a:lnTo>
                  <a:lnTo>
                    <a:pt x="16" y="29"/>
                  </a:lnTo>
                  <a:lnTo>
                    <a:pt x="17" y="29"/>
                  </a:lnTo>
                  <a:lnTo>
                    <a:pt x="17" y="31"/>
                  </a:lnTo>
                  <a:lnTo>
                    <a:pt x="16" y="31"/>
                  </a:lnTo>
                  <a:lnTo>
                    <a:pt x="16" y="33"/>
                  </a:lnTo>
                  <a:lnTo>
                    <a:pt x="16" y="35"/>
                  </a:lnTo>
                  <a:lnTo>
                    <a:pt x="16" y="33"/>
                  </a:lnTo>
                  <a:lnTo>
                    <a:pt x="17" y="33"/>
                  </a:lnTo>
                  <a:lnTo>
                    <a:pt x="16" y="33"/>
                  </a:lnTo>
                  <a:lnTo>
                    <a:pt x="17" y="33"/>
                  </a:lnTo>
                  <a:lnTo>
                    <a:pt x="17" y="31"/>
                  </a:lnTo>
                  <a:lnTo>
                    <a:pt x="17" y="33"/>
                  </a:lnTo>
                  <a:lnTo>
                    <a:pt x="19" y="33"/>
                  </a:lnTo>
                  <a:lnTo>
                    <a:pt x="19" y="35"/>
                  </a:lnTo>
                  <a:lnTo>
                    <a:pt x="21" y="35"/>
                  </a:lnTo>
                  <a:lnTo>
                    <a:pt x="19" y="35"/>
                  </a:lnTo>
                  <a:lnTo>
                    <a:pt x="19" y="33"/>
                  </a:lnTo>
                  <a:lnTo>
                    <a:pt x="19" y="31"/>
                  </a:lnTo>
                  <a:lnTo>
                    <a:pt x="17" y="31"/>
                  </a:lnTo>
                  <a:lnTo>
                    <a:pt x="17" y="29"/>
                  </a:lnTo>
                  <a:lnTo>
                    <a:pt x="17" y="27"/>
                  </a:lnTo>
                  <a:lnTo>
                    <a:pt x="17" y="25"/>
                  </a:lnTo>
                  <a:lnTo>
                    <a:pt x="17" y="23"/>
                  </a:lnTo>
                  <a:lnTo>
                    <a:pt x="19" y="23"/>
                  </a:lnTo>
                  <a:lnTo>
                    <a:pt x="19" y="21"/>
                  </a:lnTo>
                  <a:lnTo>
                    <a:pt x="21" y="21"/>
                  </a:lnTo>
                  <a:lnTo>
                    <a:pt x="23" y="21"/>
                  </a:lnTo>
                  <a:lnTo>
                    <a:pt x="23" y="23"/>
                  </a:lnTo>
                  <a:lnTo>
                    <a:pt x="25" y="23"/>
                  </a:lnTo>
                  <a:lnTo>
                    <a:pt x="25" y="21"/>
                  </a:lnTo>
                  <a:lnTo>
                    <a:pt x="27" y="20"/>
                  </a:lnTo>
                  <a:lnTo>
                    <a:pt x="27" y="21"/>
                  </a:lnTo>
                  <a:lnTo>
                    <a:pt x="29" y="20"/>
                  </a:lnTo>
                  <a:lnTo>
                    <a:pt x="27" y="20"/>
                  </a:lnTo>
                  <a:lnTo>
                    <a:pt x="25" y="20"/>
                  </a:lnTo>
                  <a:lnTo>
                    <a:pt x="23" y="21"/>
                  </a:lnTo>
                  <a:lnTo>
                    <a:pt x="19" y="21"/>
                  </a:lnTo>
                  <a:lnTo>
                    <a:pt x="17" y="21"/>
                  </a:lnTo>
                  <a:lnTo>
                    <a:pt x="16" y="20"/>
                  </a:lnTo>
                  <a:lnTo>
                    <a:pt x="16" y="21"/>
                  </a:lnTo>
                  <a:lnTo>
                    <a:pt x="14" y="21"/>
                  </a:lnTo>
                  <a:lnTo>
                    <a:pt x="14" y="23"/>
                  </a:lnTo>
                  <a:lnTo>
                    <a:pt x="14" y="21"/>
                  </a:lnTo>
                  <a:lnTo>
                    <a:pt x="12" y="21"/>
                  </a:lnTo>
                  <a:lnTo>
                    <a:pt x="12" y="23"/>
                  </a:lnTo>
                  <a:lnTo>
                    <a:pt x="10" y="23"/>
                  </a:lnTo>
                  <a:lnTo>
                    <a:pt x="10" y="25"/>
                  </a:lnTo>
                  <a:lnTo>
                    <a:pt x="8" y="25"/>
                  </a:lnTo>
                  <a:lnTo>
                    <a:pt x="8" y="27"/>
                  </a:lnTo>
                  <a:lnTo>
                    <a:pt x="6" y="27"/>
                  </a:lnTo>
                  <a:lnTo>
                    <a:pt x="6" y="29"/>
                  </a:lnTo>
                  <a:lnTo>
                    <a:pt x="6" y="31"/>
                  </a:lnTo>
                  <a:lnTo>
                    <a:pt x="8" y="31"/>
                  </a:lnTo>
                  <a:lnTo>
                    <a:pt x="6" y="31"/>
                  </a:lnTo>
                  <a:lnTo>
                    <a:pt x="8" y="31"/>
                  </a:lnTo>
                  <a:lnTo>
                    <a:pt x="8" y="33"/>
                  </a:lnTo>
                  <a:lnTo>
                    <a:pt x="6" y="33"/>
                  </a:lnTo>
                  <a:lnTo>
                    <a:pt x="6" y="31"/>
                  </a:lnTo>
                  <a:lnTo>
                    <a:pt x="4" y="31"/>
                  </a:lnTo>
                  <a:lnTo>
                    <a:pt x="4" y="29"/>
                  </a:lnTo>
                  <a:lnTo>
                    <a:pt x="2" y="29"/>
                  </a:lnTo>
                  <a:lnTo>
                    <a:pt x="2" y="31"/>
                  </a:lnTo>
                  <a:lnTo>
                    <a:pt x="2" y="29"/>
                  </a:lnTo>
                  <a:lnTo>
                    <a:pt x="2" y="27"/>
                  </a:lnTo>
                  <a:lnTo>
                    <a:pt x="6" y="21"/>
                  </a:lnTo>
                  <a:lnTo>
                    <a:pt x="8" y="20"/>
                  </a:lnTo>
                  <a:lnTo>
                    <a:pt x="8" y="18"/>
                  </a:lnTo>
                  <a:lnTo>
                    <a:pt x="10" y="18"/>
                  </a:lnTo>
                  <a:lnTo>
                    <a:pt x="10" y="20"/>
                  </a:lnTo>
                  <a:lnTo>
                    <a:pt x="12" y="20"/>
                  </a:lnTo>
                  <a:lnTo>
                    <a:pt x="14" y="18"/>
                  </a:lnTo>
                  <a:lnTo>
                    <a:pt x="17" y="18"/>
                  </a:lnTo>
                  <a:lnTo>
                    <a:pt x="19" y="18"/>
                  </a:lnTo>
                  <a:lnTo>
                    <a:pt x="21" y="18"/>
                  </a:lnTo>
                  <a:lnTo>
                    <a:pt x="23" y="16"/>
                  </a:lnTo>
                  <a:lnTo>
                    <a:pt x="27" y="8"/>
                  </a:lnTo>
                  <a:lnTo>
                    <a:pt x="29" y="6"/>
                  </a:lnTo>
                  <a:lnTo>
                    <a:pt x="29" y="4"/>
                  </a:lnTo>
                  <a:lnTo>
                    <a:pt x="31" y="4"/>
                  </a:lnTo>
                  <a:lnTo>
                    <a:pt x="33" y="4"/>
                  </a:lnTo>
                  <a:lnTo>
                    <a:pt x="35" y="4"/>
                  </a:lnTo>
                  <a:lnTo>
                    <a:pt x="37" y="2"/>
                  </a:lnTo>
                  <a:lnTo>
                    <a:pt x="39" y="0"/>
                  </a:lnTo>
                  <a:lnTo>
                    <a:pt x="41" y="0"/>
                  </a:lnTo>
                  <a:lnTo>
                    <a:pt x="39" y="2"/>
                  </a:lnTo>
                  <a:lnTo>
                    <a:pt x="39"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Freeform 70"/>
            <p:cNvSpPr>
              <a:spLocks noEditPoints="1"/>
            </p:cNvSpPr>
            <p:nvPr/>
          </p:nvSpPr>
          <p:spPr bwMode="auto">
            <a:xfrm>
              <a:off x="3209925" y="4318000"/>
              <a:ext cx="95250" cy="63500"/>
            </a:xfrm>
            <a:custGeom>
              <a:avLst/>
              <a:gdLst>
                <a:gd name="T0" fmla="*/ 8 w 60"/>
                <a:gd name="T1" fmla="*/ 40 h 40"/>
                <a:gd name="T2" fmla="*/ 56 w 60"/>
                <a:gd name="T3" fmla="*/ 30 h 40"/>
                <a:gd name="T4" fmla="*/ 18 w 60"/>
                <a:gd name="T5" fmla="*/ 2 h 40"/>
                <a:gd name="T6" fmla="*/ 21 w 60"/>
                <a:gd name="T7" fmla="*/ 3 h 40"/>
                <a:gd name="T8" fmla="*/ 27 w 60"/>
                <a:gd name="T9" fmla="*/ 3 h 40"/>
                <a:gd name="T10" fmla="*/ 31 w 60"/>
                <a:gd name="T11" fmla="*/ 5 h 40"/>
                <a:gd name="T12" fmla="*/ 35 w 60"/>
                <a:gd name="T13" fmla="*/ 7 h 40"/>
                <a:gd name="T14" fmla="*/ 37 w 60"/>
                <a:gd name="T15" fmla="*/ 11 h 40"/>
                <a:gd name="T16" fmla="*/ 43 w 60"/>
                <a:gd name="T17" fmla="*/ 11 h 40"/>
                <a:gd name="T18" fmla="*/ 46 w 60"/>
                <a:gd name="T19" fmla="*/ 11 h 40"/>
                <a:gd name="T20" fmla="*/ 43 w 60"/>
                <a:gd name="T21" fmla="*/ 13 h 40"/>
                <a:gd name="T22" fmla="*/ 39 w 60"/>
                <a:gd name="T23" fmla="*/ 15 h 40"/>
                <a:gd name="T24" fmla="*/ 44 w 60"/>
                <a:gd name="T25" fmla="*/ 15 h 40"/>
                <a:gd name="T26" fmla="*/ 46 w 60"/>
                <a:gd name="T27" fmla="*/ 17 h 40"/>
                <a:gd name="T28" fmla="*/ 50 w 60"/>
                <a:gd name="T29" fmla="*/ 15 h 40"/>
                <a:gd name="T30" fmla="*/ 54 w 60"/>
                <a:gd name="T31" fmla="*/ 19 h 40"/>
                <a:gd name="T32" fmla="*/ 58 w 60"/>
                <a:gd name="T33" fmla="*/ 23 h 40"/>
                <a:gd name="T34" fmla="*/ 58 w 60"/>
                <a:gd name="T35" fmla="*/ 26 h 40"/>
                <a:gd name="T36" fmla="*/ 54 w 60"/>
                <a:gd name="T37" fmla="*/ 28 h 40"/>
                <a:gd name="T38" fmla="*/ 52 w 60"/>
                <a:gd name="T39" fmla="*/ 28 h 40"/>
                <a:gd name="T40" fmla="*/ 48 w 60"/>
                <a:gd name="T41" fmla="*/ 26 h 40"/>
                <a:gd name="T42" fmla="*/ 44 w 60"/>
                <a:gd name="T43" fmla="*/ 25 h 40"/>
                <a:gd name="T44" fmla="*/ 43 w 60"/>
                <a:gd name="T45" fmla="*/ 26 h 40"/>
                <a:gd name="T46" fmla="*/ 39 w 60"/>
                <a:gd name="T47" fmla="*/ 26 h 40"/>
                <a:gd name="T48" fmla="*/ 33 w 60"/>
                <a:gd name="T49" fmla="*/ 25 h 40"/>
                <a:gd name="T50" fmla="*/ 31 w 60"/>
                <a:gd name="T51" fmla="*/ 28 h 40"/>
                <a:gd name="T52" fmla="*/ 25 w 60"/>
                <a:gd name="T53" fmla="*/ 28 h 40"/>
                <a:gd name="T54" fmla="*/ 23 w 60"/>
                <a:gd name="T55" fmla="*/ 28 h 40"/>
                <a:gd name="T56" fmla="*/ 19 w 60"/>
                <a:gd name="T57" fmla="*/ 26 h 40"/>
                <a:gd name="T58" fmla="*/ 16 w 60"/>
                <a:gd name="T59" fmla="*/ 28 h 40"/>
                <a:gd name="T60" fmla="*/ 14 w 60"/>
                <a:gd name="T61" fmla="*/ 34 h 40"/>
                <a:gd name="T62" fmla="*/ 10 w 60"/>
                <a:gd name="T63" fmla="*/ 38 h 40"/>
                <a:gd name="T64" fmla="*/ 8 w 60"/>
                <a:gd name="T65" fmla="*/ 36 h 40"/>
                <a:gd name="T66" fmla="*/ 6 w 60"/>
                <a:gd name="T67" fmla="*/ 32 h 40"/>
                <a:gd name="T68" fmla="*/ 4 w 60"/>
                <a:gd name="T69" fmla="*/ 28 h 40"/>
                <a:gd name="T70" fmla="*/ 4 w 60"/>
                <a:gd name="T71" fmla="*/ 26 h 40"/>
                <a:gd name="T72" fmla="*/ 0 w 60"/>
                <a:gd name="T73" fmla="*/ 25 h 40"/>
                <a:gd name="T74" fmla="*/ 4 w 60"/>
                <a:gd name="T75" fmla="*/ 23 h 40"/>
                <a:gd name="T76" fmla="*/ 4 w 60"/>
                <a:gd name="T77" fmla="*/ 17 h 40"/>
                <a:gd name="T78" fmla="*/ 4 w 60"/>
                <a:gd name="T79" fmla="*/ 15 h 40"/>
                <a:gd name="T80" fmla="*/ 6 w 60"/>
                <a:gd name="T81" fmla="*/ 11 h 40"/>
                <a:gd name="T82" fmla="*/ 6 w 60"/>
                <a:gd name="T83" fmla="*/ 9 h 40"/>
                <a:gd name="T84" fmla="*/ 4 w 60"/>
                <a:gd name="T85" fmla="*/ 3 h 40"/>
                <a:gd name="T86" fmla="*/ 8 w 60"/>
                <a:gd name="T87" fmla="*/ 2 h 40"/>
                <a:gd name="T88" fmla="*/ 14 w 60"/>
                <a:gd name="T89" fmla="*/ 2 h 40"/>
                <a:gd name="T90" fmla="*/ 18 w 60"/>
                <a:gd name="T9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0" h="40">
                  <a:moveTo>
                    <a:pt x="8" y="40"/>
                  </a:moveTo>
                  <a:lnTo>
                    <a:pt x="10" y="40"/>
                  </a:lnTo>
                  <a:lnTo>
                    <a:pt x="8" y="40"/>
                  </a:lnTo>
                  <a:close/>
                  <a:moveTo>
                    <a:pt x="52" y="30"/>
                  </a:moveTo>
                  <a:lnTo>
                    <a:pt x="54" y="30"/>
                  </a:lnTo>
                  <a:lnTo>
                    <a:pt x="56" y="30"/>
                  </a:lnTo>
                  <a:lnTo>
                    <a:pt x="54" y="30"/>
                  </a:lnTo>
                  <a:lnTo>
                    <a:pt x="52" y="30"/>
                  </a:lnTo>
                  <a:close/>
                  <a:moveTo>
                    <a:pt x="18" y="2"/>
                  </a:moveTo>
                  <a:lnTo>
                    <a:pt x="19" y="2"/>
                  </a:lnTo>
                  <a:lnTo>
                    <a:pt x="21" y="2"/>
                  </a:lnTo>
                  <a:lnTo>
                    <a:pt x="21" y="3"/>
                  </a:lnTo>
                  <a:lnTo>
                    <a:pt x="23" y="3"/>
                  </a:lnTo>
                  <a:lnTo>
                    <a:pt x="25" y="3"/>
                  </a:lnTo>
                  <a:lnTo>
                    <a:pt x="27" y="3"/>
                  </a:lnTo>
                  <a:lnTo>
                    <a:pt x="27" y="5"/>
                  </a:lnTo>
                  <a:lnTo>
                    <a:pt x="29" y="5"/>
                  </a:lnTo>
                  <a:lnTo>
                    <a:pt x="31" y="5"/>
                  </a:lnTo>
                  <a:lnTo>
                    <a:pt x="33" y="5"/>
                  </a:lnTo>
                  <a:lnTo>
                    <a:pt x="35" y="5"/>
                  </a:lnTo>
                  <a:lnTo>
                    <a:pt x="35" y="7"/>
                  </a:lnTo>
                  <a:lnTo>
                    <a:pt x="35" y="9"/>
                  </a:lnTo>
                  <a:lnTo>
                    <a:pt x="35" y="11"/>
                  </a:lnTo>
                  <a:lnTo>
                    <a:pt x="37" y="11"/>
                  </a:lnTo>
                  <a:lnTo>
                    <a:pt x="39" y="11"/>
                  </a:lnTo>
                  <a:lnTo>
                    <a:pt x="41" y="11"/>
                  </a:lnTo>
                  <a:lnTo>
                    <a:pt x="43" y="11"/>
                  </a:lnTo>
                  <a:lnTo>
                    <a:pt x="44" y="9"/>
                  </a:lnTo>
                  <a:lnTo>
                    <a:pt x="44" y="11"/>
                  </a:lnTo>
                  <a:lnTo>
                    <a:pt x="46" y="11"/>
                  </a:lnTo>
                  <a:lnTo>
                    <a:pt x="44" y="11"/>
                  </a:lnTo>
                  <a:lnTo>
                    <a:pt x="44" y="13"/>
                  </a:lnTo>
                  <a:lnTo>
                    <a:pt x="43" y="13"/>
                  </a:lnTo>
                  <a:lnTo>
                    <a:pt x="41" y="13"/>
                  </a:lnTo>
                  <a:lnTo>
                    <a:pt x="39" y="13"/>
                  </a:lnTo>
                  <a:lnTo>
                    <a:pt x="39" y="15"/>
                  </a:lnTo>
                  <a:lnTo>
                    <a:pt x="41" y="15"/>
                  </a:lnTo>
                  <a:lnTo>
                    <a:pt x="43" y="15"/>
                  </a:lnTo>
                  <a:lnTo>
                    <a:pt x="44" y="15"/>
                  </a:lnTo>
                  <a:lnTo>
                    <a:pt x="46" y="17"/>
                  </a:lnTo>
                  <a:lnTo>
                    <a:pt x="46" y="15"/>
                  </a:lnTo>
                  <a:lnTo>
                    <a:pt x="46" y="17"/>
                  </a:lnTo>
                  <a:lnTo>
                    <a:pt x="48" y="17"/>
                  </a:lnTo>
                  <a:lnTo>
                    <a:pt x="48" y="15"/>
                  </a:lnTo>
                  <a:lnTo>
                    <a:pt x="50" y="15"/>
                  </a:lnTo>
                  <a:lnTo>
                    <a:pt x="50" y="17"/>
                  </a:lnTo>
                  <a:lnTo>
                    <a:pt x="52" y="17"/>
                  </a:lnTo>
                  <a:lnTo>
                    <a:pt x="54" y="19"/>
                  </a:lnTo>
                  <a:lnTo>
                    <a:pt x="56" y="21"/>
                  </a:lnTo>
                  <a:lnTo>
                    <a:pt x="58" y="21"/>
                  </a:lnTo>
                  <a:lnTo>
                    <a:pt x="58" y="23"/>
                  </a:lnTo>
                  <a:lnTo>
                    <a:pt x="60" y="23"/>
                  </a:lnTo>
                  <a:lnTo>
                    <a:pt x="58" y="25"/>
                  </a:lnTo>
                  <a:lnTo>
                    <a:pt x="58" y="26"/>
                  </a:lnTo>
                  <a:lnTo>
                    <a:pt x="56" y="26"/>
                  </a:lnTo>
                  <a:lnTo>
                    <a:pt x="54" y="26"/>
                  </a:lnTo>
                  <a:lnTo>
                    <a:pt x="54" y="28"/>
                  </a:lnTo>
                  <a:lnTo>
                    <a:pt x="54" y="30"/>
                  </a:lnTo>
                  <a:lnTo>
                    <a:pt x="52" y="30"/>
                  </a:lnTo>
                  <a:lnTo>
                    <a:pt x="52" y="28"/>
                  </a:lnTo>
                  <a:lnTo>
                    <a:pt x="52" y="26"/>
                  </a:lnTo>
                  <a:lnTo>
                    <a:pt x="50" y="26"/>
                  </a:lnTo>
                  <a:lnTo>
                    <a:pt x="48" y="26"/>
                  </a:lnTo>
                  <a:lnTo>
                    <a:pt x="46" y="26"/>
                  </a:lnTo>
                  <a:lnTo>
                    <a:pt x="44" y="26"/>
                  </a:lnTo>
                  <a:lnTo>
                    <a:pt x="44" y="25"/>
                  </a:lnTo>
                  <a:lnTo>
                    <a:pt x="44" y="26"/>
                  </a:lnTo>
                  <a:lnTo>
                    <a:pt x="43" y="25"/>
                  </a:lnTo>
                  <a:lnTo>
                    <a:pt x="43" y="26"/>
                  </a:lnTo>
                  <a:lnTo>
                    <a:pt x="41" y="26"/>
                  </a:lnTo>
                  <a:lnTo>
                    <a:pt x="39" y="25"/>
                  </a:lnTo>
                  <a:lnTo>
                    <a:pt x="39" y="26"/>
                  </a:lnTo>
                  <a:lnTo>
                    <a:pt x="37" y="25"/>
                  </a:lnTo>
                  <a:lnTo>
                    <a:pt x="35" y="25"/>
                  </a:lnTo>
                  <a:lnTo>
                    <a:pt x="33" y="25"/>
                  </a:lnTo>
                  <a:lnTo>
                    <a:pt x="33" y="26"/>
                  </a:lnTo>
                  <a:lnTo>
                    <a:pt x="31" y="26"/>
                  </a:lnTo>
                  <a:lnTo>
                    <a:pt x="31" y="28"/>
                  </a:lnTo>
                  <a:lnTo>
                    <a:pt x="29" y="28"/>
                  </a:lnTo>
                  <a:lnTo>
                    <a:pt x="27" y="28"/>
                  </a:lnTo>
                  <a:lnTo>
                    <a:pt x="25" y="28"/>
                  </a:lnTo>
                  <a:lnTo>
                    <a:pt x="25" y="30"/>
                  </a:lnTo>
                  <a:lnTo>
                    <a:pt x="23" y="30"/>
                  </a:lnTo>
                  <a:lnTo>
                    <a:pt x="23" y="28"/>
                  </a:lnTo>
                  <a:lnTo>
                    <a:pt x="23" y="26"/>
                  </a:lnTo>
                  <a:lnTo>
                    <a:pt x="21" y="26"/>
                  </a:lnTo>
                  <a:lnTo>
                    <a:pt x="19" y="26"/>
                  </a:lnTo>
                  <a:lnTo>
                    <a:pt x="19" y="28"/>
                  </a:lnTo>
                  <a:lnTo>
                    <a:pt x="18" y="28"/>
                  </a:lnTo>
                  <a:lnTo>
                    <a:pt x="16" y="28"/>
                  </a:lnTo>
                  <a:lnTo>
                    <a:pt x="16" y="30"/>
                  </a:lnTo>
                  <a:lnTo>
                    <a:pt x="16" y="32"/>
                  </a:lnTo>
                  <a:lnTo>
                    <a:pt x="14" y="34"/>
                  </a:lnTo>
                  <a:lnTo>
                    <a:pt x="12" y="34"/>
                  </a:lnTo>
                  <a:lnTo>
                    <a:pt x="12" y="36"/>
                  </a:lnTo>
                  <a:lnTo>
                    <a:pt x="10" y="38"/>
                  </a:lnTo>
                  <a:lnTo>
                    <a:pt x="10" y="40"/>
                  </a:lnTo>
                  <a:lnTo>
                    <a:pt x="8" y="38"/>
                  </a:lnTo>
                  <a:lnTo>
                    <a:pt x="8" y="36"/>
                  </a:lnTo>
                  <a:lnTo>
                    <a:pt x="6" y="36"/>
                  </a:lnTo>
                  <a:lnTo>
                    <a:pt x="6" y="34"/>
                  </a:lnTo>
                  <a:lnTo>
                    <a:pt x="6" y="32"/>
                  </a:lnTo>
                  <a:lnTo>
                    <a:pt x="4" y="32"/>
                  </a:lnTo>
                  <a:lnTo>
                    <a:pt x="4" y="30"/>
                  </a:lnTo>
                  <a:lnTo>
                    <a:pt x="4" y="28"/>
                  </a:lnTo>
                  <a:lnTo>
                    <a:pt x="6" y="28"/>
                  </a:lnTo>
                  <a:lnTo>
                    <a:pt x="4" y="28"/>
                  </a:lnTo>
                  <a:lnTo>
                    <a:pt x="4" y="26"/>
                  </a:lnTo>
                  <a:lnTo>
                    <a:pt x="2" y="26"/>
                  </a:lnTo>
                  <a:lnTo>
                    <a:pt x="2" y="25"/>
                  </a:lnTo>
                  <a:lnTo>
                    <a:pt x="0" y="25"/>
                  </a:lnTo>
                  <a:lnTo>
                    <a:pt x="0" y="23"/>
                  </a:lnTo>
                  <a:lnTo>
                    <a:pt x="2" y="23"/>
                  </a:lnTo>
                  <a:lnTo>
                    <a:pt x="4" y="23"/>
                  </a:lnTo>
                  <a:lnTo>
                    <a:pt x="4" y="21"/>
                  </a:lnTo>
                  <a:lnTo>
                    <a:pt x="4" y="19"/>
                  </a:lnTo>
                  <a:lnTo>
                    <a:pt x="4" y="17"/>
                  </a:lnTo>
                  <a:lnTo>
                    <a:pt x="2" y="17"/>
                  </a:lnTo>
                  <a:lnTo>
                    <a:pt x="4" y="17"/>
                  </a:lnTo>
                  <a:lnTo>
                    <a:pt x="4" y="15"/>
                  </a:lnTo>
                  <a:lnTo>
                    <a:pt x="6" y="15"/>
                  </a:lnTo>
                  <a:lnTo>
                    <a:pt x="6" y="13"/>
                  </a:lnTo>
                  <a:lnTo>
                    <a:pt x="6" y="11"/>
                  </a:lnTo>
                  <a:lnTo>
                    <a:pt x="4" y="11"/>
                  </a:lnTo>
                  <a:lnTo>
                    <a:pt x="4" y="9"/>
                  </a:lnTo>
                  <a:lnTo>
                    <a:pt x="6" y="9"/>
                  </a:lnTo>
                  <a:lnTo>
                    <a:pt x="6" y="7"/>
                  </a:lnTo>
                  <a:lnTo>
                    <a:pt x="4" y="5"/>
                  </a:lnTo>
                  <a:lnTo>
                    <a:pt x="4" y="3"/>
                  </a:lnTo>
                  <a:lnTo>
                    <a:pt x="4" y="2"/>
                  </a:lnTo>
                  <a:lnTo>
                    <a:pt x="6" y="2"/>
                  </a:lnTo>
                  <a:lnTo>
                    <a:pt x="8" y="2"/>
                  </a:lnTo>
                  <a:lnTo>
                    <a:pt x="10" y="2"/>
                  </a:lnTo>
                  <a:lnTo>
                    <a:pt x="12" y="2"/>
                  </a:lnTo>
                  <a:lnTo>
                    <a:pt x="14" y="2"/>
                  </a:lnTo>
                  <a:lnTo>
                    <a:pt x="16" y="2"/>
                  </a:lnTo>
                  <a:lnTo>
                    <a:pt x="16" y="0"/>
                  </a:lnTo>
                  <a:lnTo>
                    <a:pt x="18" y="0"/>
                  </a:lnTo>
                  <a:lnTo>
                    <a:pt x="18"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 name="Freeform 71"/>
            <p:cNvSpPr>
              <a:spLocks/>
            </p:cNvSpPr>
            <p:nvPr/>
          </p:nvSpPr>
          <p:spPr bwMode="auto">
            <a:xfrm>
              <a:off x="4810125" y="3824288"/>
              <a:ext cx="522288" cy="520700"/>
            </a:xfrm>
            <a:custGeom>
              <a:avLst/>
              <a:gdLst>
                <a:gd name="T0" fmla="*/ 271 w 329"/>
                <a:gd name="T1" fmla="*/ 13 h 328"/>
                <a:gd name="T2" fmla="*/ 271 w 329"/>
                <a:gd name="T3" fmla="*/ 30 h 328"/>
                <a:gd name="T4" fmla="*/ 267 w 329"/>
                <a:gd name="T5" fmla="*/ 48 h 328"/>
                <a:gd name="T6" fmla="*/ 258 w 329"/>
                <a:gd name="T7" fmla="*/ 61 h 328"/>
                <a:gd name="T8" fmla="*/ 267 w 329"/>
                <a:gd name="T9" fmla="*/ 76 h 328"/>
                <a:gd name="T10" fmla="*/ 283 w 329"/>
                <a:gd name="T11" fmla="*/ 96 h 328"/>
                <a:gd name="T12" fmla="*/ 286 w 329"/>
                <a:gd name="T13" fmla="*/ 117 h 328"/>
                <a:gd name="T14" fmla="*/ 288 w 329"/>
                <a:gd name="T15" fmla="*/ 134 h 328"/>
                <a:gd name="T16" fmla="*/ 296 w 329"/>
                <a:gd name="T17" fmla="*/ 174 h 328"/>
                <a:gd name="T18" fmla="*/ 296 w 329"/>
                <a:gd name="T19" fmla="*/ 192 h 328"/>
                <a:gd name="T20" fmla="*/ 294 w 329"/>
                <a:gd name="T21" fmla="*/ 215 h 328"/>
                <a:gd name="T22" fmla="*/ 306 w 329"/>
                <a:gd name="T23" fmla="*/ 232 h 328"/>
                <a:gd name="T24" fmla="*/ 327 w 329"/>
                <a:gd name="T25" fmla="*/ 247 h 328"/>
                <a:gd name="T26" fmla="*/ 313 w 329"/>
                <a:gd name="T27" fmla="*/ 259 h 328"/>
                <a:gd name="T28" fmla="*/ 298 w 329"/>
                <a:gd name="T29" fmla="*/ 270 h 328"/>
                <a:gd name="T30" fmla="*/ 283 w 329"/>
                <a:gd name="T31" fmla="*/ 280 h 328"/>
                <a:gd name="T32" fmla="*/ 267 w 329"/>
                <a:gd name="T33" fmla="*/ 289 h 328"/>
                <a:gd name="T34" fmla="*/ 252 w 329"/>
                <a:gd name="T35" fmla="*/ 299 h 328"/>
                <a:gd name="T36" fmla="*/ 242 w 329"/>
                <a:gd name="T37" fmla="*/ 309 h 328"/>
                <a:gd name="T38" fmla="*/ 231 w 329"/>
                <a:gd name="T39" fmla="*/ 318 h 328"/>
                <a:gd name="T40" fmla="*/ 206 w 329"/>
                <a:gd name="T41" fmla="*/ 324 h 328"/>
                <a:gd name="T42" fmla="*/ 188 w 329"/>
                <a:gd name="T43" fmla="*/ 322 h 328"/>
                <a:gd name="T44" fmla="*/ 185 w 329"/>
                <a:gd name="T45" fmla="*/ 311 h 328"/>
                <a:gd name="T46" fmla="*/ 167 w 329"/>
                <a:gd name="T47" fmla="*/ 307 h 328"/>
                <a:gd name="T48" fmla="*/ 158 w 329"/>
                <a:gd name="T49" fmla="*/ 293 h 328"/>
                <a:gd name="T50" fmla="*/ 142 w 329"/>
                <a:gd name="T51" fmla="*/ 282 h 328"/>
                <a:gd name="T52" fmla="*/ 125 w 329"/>
                <a:gd name="T53" fmla="*/ 270 h 328"/>
                <a:gd name="T54" fmla="*/ 110 w 329"/>
                <a:gd name="T55" fmla="*/ 259 h 328"/>
                <a:gd name="T56" fmla="*/ 94 w 329"/>
                <a:gd name="T57" fmla="*/ 247 h 328"/>
                <a:gd name="T58" fmla="*/ 79 w 329"/>
                <a:gd name="T59" fmla="*/ 238 h 328"/>
                <a:gd name="T60" fmla="*/ 66 w 329"/>
                <a:gd name="T61" fmla="*/ 226 h 328"/>
                <a:gd name="T62" fmla="*/ 43 w 329"/>
                <a:gd name="T63" fmla="*/ 213 h 328"/>
                <a:gd name="T64" fmla="*/ 12 w 329"/>
                <a:gd name="T65" fmla="*/ 192 h 328"/>
                <a:gd name="T66" fmla="*/ 0 w 329"/>
                <a:gd name="T67" fmla="*/ 172 h 328"/>
                <a:gd name="T68" fmla="*/ 4 w 329"/>
                <a:gd name="T69" fmla="*/ 155 h 328"/>
                <a:gd name="T70" fmla="*/ 21 w 329"/>
                <a:gd name="T71" fmla="*/ 146 h 328"/>
                <a:gd name="T72" fmla="*/ 44 w 329"/>
                <a:gd name="T73" fmla="*/ 142 h 328"/>
                <a:gd name="T74" fmla="*/ 60 w 329"/>
                <a:gd name="T75" fmla="*/ 132 h 328"/>
                <a:gd name="T76" fmla="*/ 81 w 329"/>
                <a:gd name="T77" fmla="*/ 119 h 328"/>
                <a:gd name="T78" fmla="*/ 83 w 329"/>
                <a:gd name="T79" fmla="*/ 103 h 328"/>
                <a:gd name="T80" fmla="*/ 102 w 329"/>
                <a:gd name="T81" fmla="*/ 96 h 328"/>
                <a:gd name="T82" fmla="*/ 119 w 329"/>
                <a:gd name="T83" fmla="*/ 94 h 328"/>
                <a:gd name="T84" fmla="*/ 114 w 329"/>
                <a:gd name="T85" fmla="*/ 76 h 328"/>
                <a:gd name="T86" fmla="*/ 112 w 329"/>
                <a:gd name="T87" fmla="*/ 63 h 328"/>
                <a:gd name="T88" fmla="*/ 110 w 329"/>
                <a:gd name="T89" fmla="*/ 44 h 328"/>
                <a:gd name="T90" fmla="*/ 110 w 329"/>
                <a:gd name="T91" fmla="*/ 38 h 328"/>
                <a:gd name="T92" fmla="*/ 123 w 329"/>
                <a:gd name="T93" fmla="*/ 26 h 328"/>
                <a:gd name="T94" fmla="*/ 133 w 329"/>
                <a:gd name="T95" fmla="*/ 25 h 328"/>
                <a:gd name="T96" fmla="*/ 146 w 329"/>
                <a:gd name="T97" fmla="*/ 17 h 328"/>
                <a:gd name="T98" fmla="*/ 160 w 329"/>
                <a:gd name="T99" fmla="*/ 11 h 328"/>
                <a:gd name="T100" fmla="*/ 179 w 329"/>
                <a:gd name="T101" fmla="*/ 9 h 328"/>
                <a:gd name="T102" fmla="*/ 190 w 329"/>
                <a:gd name="T103" fmla="*/ 3 h 328"/>
                <a:gd name="T104" fmla="*/ 206 w 329"/>
                <a:gd name="T105" fmla="*/ 3 h 328"/>
                <a:gd name="T106" fmla="*/ 219 w 329"/>
                <a:gd name="T107" fmla="*/ 5 h 328"/>
                <a:gd name="T108" fmla="*/ 235 w 329"/>
                <a:gd name="T109" fmla="*/ 3 h 328"/>
                <a:gd name="T110" fmla="*/ 248 w 329"/>
                <a:gd name="T111" fmla="*/ 3 h 328"/>
                <a:gd name="T112" fmla="*/ 260 w 329"/>
                <a:gd name="T113" fmla="*/ 2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9" h="328">
                  <a:moveTo>
                    <a:pt x="275" y="2"/>
                  </a:moveTo>
                  <a:lnTo>
                    <a:pt x="275" y="3"/>
                  </a:lnTo>
                  <a:lnTo>
                    <a:pt x="275" y="5"/>
                  </a:lnTo>
                  <a:lnTo>
                    <a:pt x="273" y="5"/>
                  </a:lnTo>
                  <a:lnTo>
                    <a:pt x="273" y="7"/>
                  </a:lnTo>
                  <a:lnTo>
                    <a:pt x="271" y="9"/>
                  </a:lnTo>
                  <a:lnTo>
                    <a:pt x="269" y="9"/>
                  </a:lnTo>
                  <a:lnTo>
                    <a:pt x="269" y="11"/>
                  </a:lnTo>
                  <a:lnTo>
                    <a:pt x="271" y="11"/>
                  </a:lnTo>
                  <a:lnTo>
                    <a:pt x="271" y="13"/>
                  </a:lnTo>
                  <a:lnTo>
                    <a:pt x="271" y="15"/>
                  </a:lnTo>
                  <a:lnTo>
                    <a:pt x="271" y="17"/>
                  </a:lnTo>
                  <a:lnTo>
                    <a:pt x="271" y="19"/>
                  </a:lnTo>
                  <a:lnTo>
                    <a:pt x="269" y="19"/>
                  </a:lnTo>
                  <a:lnTo>
                    <a:pt x="269" y="21"/>
                  </a:lnTo>
                  <a:lnTo>
                    <a:pt x="269" y="23"/>
                  </a:lnTo>
                  <a:lnTo>
                    <a:pt x="269" y="25"/>
                  </a:lnTo>
                  <a:lnTo>
                    <a:pt x="271" y="26"/>
                  </a:lnTo>
                  <a:lnTo>
                    <a:pt x="271" y="28"/>
                  </a:lnTo>
                  <a:lnTo>
                    <a:pt x="271" y="30"/>
                  </a:lnTo>
                  <a:lnTo>
                    <a:pt x="271" y="32"/>
                  </a:lnTo>
                  <a:lnTo>
                    <a:pt x="271" y="34"/>
                  </a:lnTo>
                  <a:lnTo>
                    <a:pt x="273" y="36"/>
                  </a:lnTo>
                  <a:lnTo>
                    <a:pt x="271" y="38"/>
                  </a:lnTo>
                  <a:lnTo>
                    <a:pt x="269" y="40"/>
                  </a:lnTo>
                  <a:lnTo>
                    <a:pt x="269" y="42"/>
                  </a:lnTo>
                  <a:lnTo>
                    <a:pt x="269" y="44"/>
                  </a:lnTo>
                  <a:lnTo>
                    <a:pt x="269" y="46"/>
                  </a:lnTo>
                  <a:lnTo>
                    <a:pt x="269" y="48"/>
                  </a:lnTo>
                  <a:lnTo>
                    <a:pt x="267" y="48"/>
                  </a:lnTo>
                  <a:lnTo>
                    <a:pt x="267" y="50"/>
                  </a:lnTo>
                  <a:lnTo>
                    <a:pt x="265" y="50"/>
                  </a:lnTo>
                  <a:lnTo>
                    <a:pt x="263" y="51"/>
                  </a:lnTo>
                  <a:lnTo>
                    <a:pt x="261" y="53"/>
                  </a:lnTo>
                  <a:lnTo>
                    <a:pt x="261" y="55"/>
                  </a:lnTo>
                  <a:lnTo>
                    <a:pt x="260" y="55"/>
                  </a:lnTo>
                  <a:lnTo>
                    <a:pt x="260" y="57"/>
                  </a:lnTo>
                  <a:lnTo>
                    <a:pt x="258" y="57"/>
                  </a:lnTo>
                  <a:lnTo>
                    <a:pt x="258" y="59"/>
                  </a:lnTo>
                  <a:lnTo>
                    <a:pt x="258" y="61"/>
                  </a:lnTo>
                  <a:lnTo>
                    <a:pt x="258" y="63"/>
                  </a:lnTo>
                  <a:lnTo>
                    <a:pt x="258" y="65"/>
                  </a:lnTo>
                  <a:lnTo>
                    <a:pt x="258" y="67"/>
                  </a:lnTo>
                  <a:lnTo>
                    <a:pt x="260" y="67"/>
                  </a:lnTo>
                  <a:lnTo>
                    <a:pt x="261" y="71"/>
                  </a:lnTo>
                  <a:lnTo>
                    <a:pt x="261" y="73"/>
                  </a:lnTo>
                  <a:lnTo>
                    <a:pt x="261" y="74"/>
                  </a:lnTo>
                  <a:lnTo>
                    <a:pt x="263" y="74"/>
                  </a:lnTo>
                  <a:lnTo>
                    <a:pt x="265" y="76"/>
                  </a:lnTo>
                  <a:lnTo>
                    <a:pt x="267" y="76"/>
                  </a:lnTo>
                  <a:lnTo>
                    <a:pt x="269" y="78"/>
                  </a:lnTo>
                  <a:lnTo>
                    <a:pt x="269" y="82"/>
                  </a:lnTo>
                  <a:lnTo>
                    <a:pt x="271" y="82"/>
                  </a:lnTo>
                  <a:lnTo>
                    <a:pt x="271" y="84"/>
                  </a:lnTo>
                  <a:lnTo>
                    <a:pt x="271" y="86"/>
                  </a:lnTo>
                  <a:lnTo>
                    <a:pt x="271" y="88"/>
                  </a:lnTo>
                  <a:lnTo>
                    <a:pt x="273" y="90"/>
                  </a:lnTo>
                  <a:lnTo>
                    <a:pt x="275" y="92"/>
                  </a:lnTo>
                  <a:lnTo>
                    <a:pt x="279" y="94"/>
                  </a:lnTo>
                  <a:lnTo>
                    <a:pt x="283" y="96"/>
                  </a:lnTo>
                  <a:lnTo>
                    <a:pt x="283" y="98"/>
                  </a:lnTo>
                  <a:lnTo>
                    <a:pt x="283" y="99"/>
                  </a:lnTo>
                  <a:lnTo>
                    <a:pt x="283" y="101"/>
                  </a:lnTo>
                  <a:lnTo>
                    <a:pt x="284" y="103"/>
                  </a:lnTo>
                  <a:lnTo>
                    <a:pt x="284" y="105"/>
                  </a:lnTo>
                  <a:lnTo>
                    <a:pt x="284" y="107"/>
                  </a:lnTo>
                  <a:lnTo>
                    <a:pt x="284" y="109"/>
                  </a:lnTo>
                  <a:lnTo>
                    <a:pt x="286" y="111"/>
                  </a:lnTo>
                  <a:lnTo>
                    <a:pt x="286" y="115"/>
                  </a:lnTo>
                  <a:lnTo>
                    <a:pt x="286" y="117"/>
                  </a:lnTo>
                  <a:lnTo>
                    <a:pt x="286" y="119"/>
                  </a:lnTo>
                  <a:lnTo>
                    <a:pt x="288" y="121"/>
                  </a:lnTo>
                  <a:lnTo>
                    <a:pt x="288" y="122"/>
                  </a:lnTo>
                  <a:lnTo>
                    <a:pt x="288" y="124"/>
                  </a:lnTo>
                  <a:lnTo>
                    <a:pt x="288" y="126"/>
                  </a:lnTo>
                  <a:lnTo>
                    <a:pt x="290" y="128"/>
                  </a:lnTo>
                  <a:lnTo>
                    <a:pt x="290" y="130"/>
                  </a:lnTo>
                  <a:lnTo>
                    <a:pt x="286" y="132"/>
                  </a:lnTo>
                  <a:lnTo>
                    <a:pt x="286" y="134"/>
                  </a:lnTo>
                  <a:lnTo>
                    <a:pt x="288" y="134"/>
                  </a:lnTo>
                  <a:lnTo>
                    <a:pt x="290" y="138"/>
                  </a:lnTo>
                  <a:lnTo>
                    <a:pt x="292" y="142"/>
                  </a:lnTo>
                  <a:lnTo>
                    <a:pt x="294" y="146"/>
                  </a:lnTo>
                  <a:lnTo>
                    <a:pt x="294" y="151"/>
                  </a:lnTo>
                  <a:lnTo>
                    <a:pt x="294" y="153"/>
                  </a:lnTo>
                  <a:lnTo>
                    <a:pt x="294" y="157"/>
                  </a:lnTo>
                  <a:lnTo>
                    <a:pt x="294" y="159"/>
                  </a:lnTo>
                  <a:lnTo>
                    <a:pt x="294" y="167"/>
                  </a:lnTo>
                  <a:lnTo>
                    <a:pt x="296" y="172"/>
                  </a:lnTo>
                  <a:lnTo>
                    <a:pt x="296" y="174"/>
                  </a:lnTo>
                  <a:lnTo>
                    <a:pt x="296" y="178"/>
                  </a:lnTo>
                  <a:lnTo>
                    <a:pt x="294" y="178"/>
                  </a:lnTo>
                  <a:lnTo>
                    <a:pt x="294" y="180"/>
                  </a:lnTo>
                  <a:lnTo>
                    <a:pt x="294" y="182"/>
                  </a:lnTo>
                  <a:lnTo>
                    <a:pt x="292" y="182"/>
                  </a:lnTo>
                  <a:lnTo>
                    <a:pt x="292" y="184"/>
                  </a:lnTo>
                  <a:lnTo>
                    <a:pt x="294" y="188"/>
                  </a:lnTo>
                  <a:lnTo>
                    <a:pt x="294" y="190"/>
                  </a:lnTo>
                  <a:lnTo>
                    <a:pt x="294" y="192"/>
                  </a:lnTo>
                  <a:lnTo>
                    <a:pt x="296" y="192"/>
                  </a:lnTo>
                  <a:lnTo>
                    <a:pt x="296" y="193"/>
                  </a:lnTo>
                  <a:lnTo>
                    <a:pt x="296" y="195"/>
                  </a:lnTo>
                  <a:lnTo>
                    <a:pt x="296" y="197"/>
                  </a:lnTo>
                  <a:lnTo>
                    <a:pt x="294" y="197"/>
                  </a:lnTo>
                  <a:lnTo>
                    <a:pt x="288" y="201"/>
                  </a:lnTo>
                  <a:lnTo>
                    <a:pt x="288" y="203"/>
                  </a:lnTo>
                  <a:lnTo>
                    <a:pt x="288" y="205"/>
                  </a:lnTo>
                  <a:lnTo>
                    <a:pt x="290" y="207"/>
                  </a:lnTo>
                  <a:lnTo>
                    <a:pt x="292" y="211"/>
                  </a:lnTo>
                  <a:lnTo>
                    <a:pt x="294" y="215"/>
                  </a:lnTo>
                  <a:lnTo>
                    <a:pt x="296" y="217"/>
                  </a:lnTo>
                  <a:lnTo>
                    <a:pt x="298" y="218"/>
                  </a:lnTo>
                  <a:lnTo>
                    <a:pt x="298" y="222"/>
                  </a:lnTo>
                  <a:lnTo>
                    <a:pt x="298" y="224"/>
                  </a:lnTo>
                  <a:lnTo>
                    <a:pt x="298" y="226"/>
                  </a:lnTo>
                  <a:lnTo>
                    <a:pt x="300" y="228"/>
                  </a:lnTo>
                  <a:lnTo>
                    <a:pt x="302" y="230"/>
                  </a:lnTo>
                  <a:lnTo>
                    <a:pt x="302" y="232"/>
                  </a:lnTo>
                  <a:lnTo>
                    <a:pt x="304" y="234"/>
                  </a:lnTo>
                  <a:lnTo>
                    <a:pt x="306" y="232"/>
                  </a:lnTo>
                  <a:lnTo>
                    <a:pt x="308" y="232"/>
                  </a:lnTo>
                  <a:lnTo>
                    <a:pt x="309" y="232"/>
                  </a:lnTo>
                  <a:lnTo>
                    <a:pt x="311" y="234"/>
                  </a:lnTo>
                  <a:lnTo>
                    <a:pt x="315" y="234"/>
                  </a:lnTo>
                  <a:lnTo>
                    <a:pt x="321" y="236"/>
                  </a:lnTo>
                  <a:lnTo>
                    <a:pt x="323" y="238"/>
                  </a:lnTo>
                  <a:lnTo>
                    <a:pt x="323" y="240"/>
                  </a:lnTo>
                  <a:lnTo>
                    <a:pt x="325" y="241"/>
                  </a:lnTo>
                  <a:lnTo>
                    <a:pt x="327" y="245"/>
                  </a:lnTo>
                  <a:lnTo>
                    <a:pt x="327" y="247"/>
                  </a:lnTo>
                  <a:lnTo>
                    <a:pt x="329" y="249"/>
                  </a:lnTo>
                  <a:lnTo>
                    <a:pt x="327" y="251"/>
                  </a:lnTo>
                  <a:lnTo>
                    <a:pt x="325" y="253"/>
                  </a:lnTo>
                  <a:lnTo>
                    <a:pt x="323" y="253"/>
                  </a:lnTo>
                  <a:lnTo>
                    <a:pt x="323" y="255"/>
                  </a:lnTo>
                  <a:lnTo>
                    <a:pt x="321" y="255"/>
                  </a:lnTo>
                  <a:lnTo>
                    <a:pt x="319" y="257"/>
                  </a:lnTo>
                  <a:lnTo>
                    <a:pt x="317" y="257"/>
                  </a:lnTo>
                  <a:lnTo>
                    <a:pt x="315" y="259"/>
                  </a:lnTo>
                  <a:lnTo>
                    <a:pt x="313" y="259"/>
                  </a:lnTo>
                  <a:lnTo>
                    <a:pt x="313" y="261"/>
                  </a:lnTo>
                  <a:lnTo>
                    <a:pt x="311" y="261"/>
                  </a:lnTo>
                  <a:lnTo>
                    <a:pt x="309" y="263"/>
                  </a:lnTo>
                  <a:lnTo>
                    <a:pt x="308" y="263"/>
                  </a:lnTo>
                  <a:lnTo>
                    <a:pt x="308" y="265"/>
                  </a:lnTo>
                  <a:lnTo>
                    <a:pt x="306" y="265"/>
                  </a:lnTo>
                  <a:lnTo>
                    <a:pt x="304" y="266"/>
                  </a:lnTo>
                  <a:lnTo>
                    <a:pt x="302" y="266"/>
                  </a:lnTo>
                  <a:lnTo>
                    <a:pt x="300" y="268"/>
                  </a:lnTo>
                  <a:lnTo>
                    <a:pt x="298" y="270"/>
                  </a:lnTo>
                  <a:lnTo>
                    <a:pt x="296" y="270"/>
                  </a:lnTo>
                  <a:lnTo>
                    <a:pt x="296" y="272"/>
                  </a:lnTo>
                  <a:lnTo>
                    <a:pt x="294" y="272"/>
                  </a:lnTo>
                  <a:lnTo>
                    <a:pt x="292" y="272"/>
                  </a:lnTo>
                  <a:lnTo>
                    <a:pt x="292" y="274"/>
                  </a:lnTo>
                  <a:lnTo>
                    <a:pt x="290" y="274"/>
                  </a:lnTo>
                  <a:lnTo>
                    <a:pt x="288" y="276"/>
                  </a:lnTo>
                  <a:lnTo>
                    <a:pt x="286" y="276"/>
                  </a:lnTo>
                  <a:lnTo>
                    <a:pt x="284" y="278"/>
                  </a:lnTo>
                  <a:lnTo>
                    <a:pt x="283" y="280"/>
                  </a:lnTo>
                  <a:lnTo>
                    <a:pt x="281" y="280"/>
                  </a:lnTo>
                  <a:lnTo>
                    <a:pt x="281" y="282"/>
                  </a:lnTo>
                  <a:lnTo>
                    <a:pt x="279" y="282"/>
                  </a:lnTo>
                  <a:lnTo>
                    <a:pt x="277" y="284"/>
                  </a:lnTo>
                  <a:lnTo>
                    <a:pt x="275" y="284"/>
                  </a:lnTo>
                  <a:lnTo>
                    <a:pt x="273" y="286"/>
                  </a:lnTo>
                  <a:lnTo>
                    <a:pt x="271" y="286"/>
                  </a:lnTo>
                  <a:lnTo>
                    <a:pt x="271" y="288"/>
                  </a:lnTo>
                  <a:lnTo>
                    <a:pt x="269" y="288"/>
                  </a:lnTo>
                  <a:lnTo>
                    <a:pt x="267" y="289"/>
                  </a:lnTo>
                  <a:lnTo>
                    <a:pt x="265" y="289"/>
                  </a:lnTo>
                  <a:lnTo>
                    <a:pt x="265" y="291"/>
                  </a:lnTo>
                  <a:lnTo>
                    <a:pt x="263" y="291"/>
                  </a:lnTo>
                  <a:lnTo>
                    <a:pt x="261" y="293"/>
                  </a:lnTo>
                  <a:lnTo>
                    <a:pt x="260" y="293"/>
                  </a:lnTo>
                  <a:lnTo>
                    <a:pt x="258" y="295"/>
                  </a:lnTo>
                  <a:lnTo>
                    <a:pt x="256" y="297"/>
                  </a:lnTo>
                  <a:lnTo>
                    <a:pt x="254" y="297"/>
                  </a:lnTo>
                  <a:lnTo>
                    <a:pt x="254" y="299"/>
                  </a:lnTo>
                  <a:lnTo>
                    <a:pt x="252" y="299"/>
                  </a:lnTo>
                  <a:lnTo>
                    <a:pt x="252" y="301"/>
                  </a:lnTo>
                  <a:lnTo>
                    <a:pt x="250" y="301"/>
                  </a:lnTo>
                  <a:lnTo>
                    <a:pt x="250" y="303"/>
                  </a:lnTo>
                  <a:lnTo>
                    <a:pt x="248" y="303"/>
                  </a:lnTo>
                  <a:lnTo>
                    <a:pt x="248" y="305"/>
                  </a:lnTo>
                  <a:lnTo>
                    <a:pt x="246" y="305"/>
                  </a:lnTo>
                  <a:lnTo>
                    <a:pt x="246" y="307"/>
                  </a:lnTo>
                  <a:lnTo>
                    <a:pt x="244" y="307"/>
                  </a:lnTo>
                  <a:lnTo>
                    <a:pt x="244" y="309"/>
                  </a:lnTo>
                  <a:lnTo>
                    <a:pt x="242" y="309"/>
                  </a:lnTo>
                  <a:lnTo>
                    <a:pt x="242" y="311"/>
                  </a:lnTo>
                  <a:lnTo>
                    <a:pt x="240" y="311"/>
                  </a:lnTo>
                  <a:lnTo>
                    <a:pt x="238" y="313"/>
                  </a:lnTo>
                  <a:lnTo>
                    <a:pt x="236" y="313"/>
                  </a:lnTo>
                  <a:lnTo>
                    <a:pt x="236" y="314"/>
                  </a:lnTo>
                  <a:lnTo>
                    <a:pt x="235" y="314"/>
                  </a:lnTo>
                  <a:lnTo>
                    <a:pt x="235" y="316"/>
                  </a:lnTo>
                  <a:lnTo>
                    <a:pt x="233" y="316"/>
                  </a:lnTo>
                  <a:lnTo>
                    <a:pt x="233" y="318"/>
                  </a:lnTo>
                  <a:lnTo>
                    <a:pt x="231" y="318"/>
                  </a:lnTo>
                  <a:lnTo>
                    <a:pt x="231" y="320"/>
                  </a:lnTo>
                  <a:lnTo>
                    <a:pt x="229" y="320"/>
                  </a:lnTo>
                  <a:lnTo>
                    <a:pt x="227" y="320"/>
                  </a:lnTo>
                  <a:lnTo>
                    <a:pt x="223" y="322"/>
                  </a:lnTo>
                  <a:lnTo>
                    <a:pt x="219" y="322"/>
                  </a:lnTo>
                  <a:lnTo>
                    <a:pt x="217" y="322"/>
                  </a:lnTo>
                  <a:lnTo>
                    <a:pt x="215" y="322"/>
                  </a:lnTo>
                  <a:lnTo>
                    <a:pt x="212" y="324"/>
                  </a:lnTo>
                  <a:lnTo>
                    <a:pt x="208" y="324"/>
                  </a:lnTo>
                  <a:lnTo>
                    <a:pt x="206" y="324"/>
                  </a:lnTo>
                  <a:lnTo>
                    <a:pt x="202" y="326"/>
                  </a:lnTo>
                  <a:lnTo>
                    <a:pt x="200" y="326"/>
                  </a:lnTo>
                  <a:lnTo>
                    <a:pt x="198" y="326"/>
                  </a:lnTo>
                  <a:lnTo>
                    <a:pt x="194" y="326"/>
                  </a:lnTo>
                  <a:lnTo>
                    <a:pt x="192" y="328"/>
                  </a:lnTo>
                  <a:lnTo>
                    <a:pt x="190" y="328"/>
                  </a:lnTo>
                  <a:lnTo>
                    <a:pt x="190" y="326"/>
                  </a:lnTo>
                  <a:lnTo>
                    <a:pt x="188" y="326"/>
                  </a:lnTo>
                  <a:lnTo>
                    <a:pt x="188" y="324"/>
                  </a:lnTo>
                  <a:lnTo>
                    <a:pt x="188" y="322"/>
                  </a:lnTo>
                  <a:lnTo>
                    <a:pt x="190" y="322"/>
                  </a:lnTo>
                  <a:lnTo>
                    <a:pt x="190" y="320"/>
                  </a:lnTo>
                  <a:lnTo>
                    <a:pt x="190" y="318"/>
                  </a:lnTo>
                  <a:lnTo>
                    <a:pt x="188" y="318"/>
                  </a:lnTo>
                  <a:lnTo>
                    <a:pt x="188" y="316"/>
                  </a:lnTo>
                  <a:lnTo>
                    <a:pt x="190" y="314"/>
                  </a:lnTo>
                  <a:lnTo>
                    <a:pt x="188" y="314"/>
                  </a:lnTo>
                  <a:lnTo>
                    <a:pt x="188" y="313"/>
                  </a:lnTo>
                  <a:lnTo>
                    <a:pt x="187" y="313"/>
                  </a:lnTo>
                  <a:lnTo>
                    <a:pt x="185" y="311"/>
                  </a:lnTo>
                  <a:lnTo>
                    <a:pt x="181" y="311"/>
                  </a:lnTo>
                  <a:lnTo>
                    <a:pt x="179" y="311"/>
                  </a:lnTo>
                  <a:lnTo>
                    <a:pt x="177" y="309"/>
                  </a:lnTo>
                  <a:lnTo>
                    <a:pt x="175" y="309"/>
                  </a:lnTo>
                  <a:lnTo>
                    <a:pt x="175" y="307"/>
                  </a:lnTo>
                  <a:lnTo>
                    <a:pt x="173" y="305"/>
                  </a:lnTo>
                  <a:lnTo>
                    <a:pt x="173" y="307"/>
                  </a:lnTo>
                  <a:lnTo>
                    <a:pt x="171" y="307"/>
                  </a:lnTo>
                  <a:lnTo>
                    <a:pt x="169" y="307"/>
                  </a:lnTo>
                  <a:lnTo>
                    <a:pt x="167" y="307"/>
                  </a:lnTo>
                  <a:lnTo>
                    <a:pt x="167" y="305"/>
                  </a:lnTo>
                  <a:lnTo>
                    <a:pt x="165" y="303"/>
                  </a:lnTo>
                  <a:lnTo>
                    <a:pt x="164" y="301"/>
                  </a:lnTo>
                  <a:lnTo>
                    <a:pt x="162" y="299"/>
                  </a:lnTo>
                  <a:lnTo>
                    <a:pt x="160" y="299"/>
                  </a:lnTo>
                  <a:lnTo>
                    <a:pt x="160" y="297"/>
                  </a:lnTo>
                  <a:lnTo>
                    <a:pt x="158" y="297"/>
                  </a:lnTo>
                  <a:lnTo>
                    <a:pt x="156" y="297"/>
                  </a:lnTo>
                  <a:lnTo>
                    <a:pt x="158" y="295"/>
                  </a:lnTo>
                  <a:lnTo>
                    <a:pt x="158" y="293"/>
                  </a:lnTo>
                  <a:lnTo>
                    <a:pt x="156" y="291"/>
                  </a:lnTo>
                  <a:lnTo>
                    <a:pt x="154" y="289"/>
                  </a:lnTo>
                  <a:lnTo>
                    <a:pt x="152" y="288"/>
                  </a:lnTo>
                  <a:lnTo>
                    <a:pt x="150" y="288"/>
                  </a:lnTo>
                  <a:lnTo>
                    <a:pt x="150" y="286"/>
                  </a:lnTo>
                  <a:lnTo>
                    <a:pt x="148" y="286"/>
                  </a:lnTo>
                  <a:lnTo>
                    <a:pt x="146" y="284"/>
                  </a:lnTo>
                  <a:lnTo>
                    <a:pt x="144" y="284"/>
                  </a:lnTo>
                  <a:lnTo>
                    <a:pt x="144" y="282"/>
                  </a:lnTo>
                  <a:lnTo>
                    <a:pt x="142" y="282"/>
                  </a:lnTo>
                  <a:lnTo>
                    <a:pt x="140" y="280"/>
                  </a:lnTo>
                  <a:lnTo>
                    <a:pt x="139" y="280"/>
                  </a:lnTo>
                  <a:lnTo>
                    <a:pt x="139" y="278"/>
                  </a:lnTo>
                  <a:lnTo>
                    <a:pt x="137" y="278"/>
                  </a:lnTo>
                  <a:lnTo>
                    <a:pt x="135" y="276"/>
                  </a:lnTo>
                  <a:lnTo>
                    <a:pt x="133" y="274"/>
                  </a:lnTo>
                  <a:lnTo>
                    <a:pt x="131" y="274"/>
                  </a:lnTo>
                  <a:lnTo>
                    <a:pt x="129" y="272"/>
                  </a:lnTo>
                  <a:lnTo>
                    <a:pt x="127" y="270"/>
                  </a:lnTo>
                  <a:lnTo>
                    <a:pt x="125" y="270"/>
                  </a:lnTo>
                  <a:lnTo>
                    <a:pt x="125" y="268"/>
                  </a:lnTo>
                  <a:lnTo>
                    <a:pt x="123" y="268"/>
                  </a:lnTo>
                  <a:lnTo>
                    <a:pt x="121" y="266"/>
                  </a:lnTo>
                  <a:lnTo>
                    <a:pt x="119" y="266"/>
                  </a:lnTo>
                  <a:lnTo>
                    <a:pt x="119" y="265"/>
                  </a:lnTo>
                  <a:lnTo>
                    <a:pt x="117" y="265"/>
                  </a:lnTo>
                  <a:lnTo>
                    <a:pt x="116" y="263"/>
                  </a:lnTo>
                  <a:lnTo>
                    <a:pt x="114" y="261"/>
                  </a:lnTo>
                  <a:lnTo>
                    <a:pt x="112" y="261"/>
                  </a:lnTo>
                  <a:lnTo>
                    <a:pt x="110" y="259"/>
                  </a:lnTo>
                  <a:lnTo>
                    <a:pt x="108" y="257"/>
                  </a:lnTo>
                  <a:lnTo>
                    <a:pt x="106" y="257"/>
                  </a:lnTo>
                  <a:lnTo>
                    <a:pt x="106" y="255"/>
                  </a:lnTo>
                  <a:lnTo>
                    <a:pt x="104" y="255"/>
                  </a:lnTo>
                  <a:lnTo>
                    <a:pt x="102" y="253"/>
                  </a:lnTo>
                  <a:lnTo>
                    <a:pt x="100" y="253"/>
                  </a:lnTo>
                  <a:lnTo>
                    <a:pt x="100" y="251"/>
                  </a:lnTo>
                  <a:lnTo>
                    <a:pt x="98" y="251"/>
                  </a:lnTo>
                  <a:lnTo>
                    <a:pt x="96" y="249"/>
                  </a:lnTo>
                  <a:lnTo>
                    <a:pt x="94" y="247"/>
                  </a:lnTo>
                  <a:lnTo>
                    <a:pt x="92" y="247"/>
                  </a:lnTo>
                  <a:lnTo>
                    <a:pt x="91" y="245"/>
                  </a:lnTo>
                  <a:lnTo>
                    <a:pt x="91" y="243"/>
                  </a:lnTo>
                  <a:lnTo>
                    <a:pt x="89" y="243"/>
                  </a:lnTo>
                  <a:lnTo>
                    <a:pt x="87" y="243"/>
                  </a:lnTo>
                  <a:lnTo>
                    <a:pt x="87" y="241"/>
                  </a:lnTo>
                  <a:lnTo>
                    <a:pt x="85" y="241"/>
                  </a:lnTo>
                  <a:lnTo>
                    <a:pt x="83" y="240"/>
                  </a:lnTo>
                  <a:lnTo>
                    <a:pt x="81" y="238"/>
                  </a:lnTo>
                  <a:lnTo>
                    <a:pt x="79" y="238"/>
                  </a:lnTo>
                  <a:lnTo>
                    <a:pt x="79" y="236"/>
                  </a:lnTo>
                  <a:lnTo>
                    <a:pt x="77" y="236"/>
                  </a:lnTo>
                  <a:lnTo>
                    <a:pt x="75" y="234"/>
                  </a:lnTo>
                  <a:lnTo>
                    <a:pt x="73" y="232"/>
                  </a:lnTo>
                  <a:lnTo>
                    <a:pt x="71" y="232"/>
                  </a:lnTo>
                  <a:lnTo>
                    <a:pt x="71" y="230"/>
                  </a:lnTo>
                  <a:lnTo>
                    <a:pt x="69" y="230"/>
                  </a:lnTo>
                  <a:lnTo>
                    <a:pt x="68" y="228"/>
                  </a:lnTo>
                  <a:lnTo>
                    <a:pt x="66" y="228"/>
                  </a:lnTo>
                  <a:lnTo>
                    <a:pt x="66" y="226"/>
                  </a:lnTo>
                  <a:lnTo>
                    <a:pt x="64" y="226"/>
                  </a:lnTo>
                  <a:lnTo>
                    <a:pt x="64" y="224"/>
                  </a:lnTo>
                  <a:lnTo>
                    <a:pt x="62" y="224"/>
                  </a:lnTo>
                  <a:lnTo>
                    <a:pt x="58" y="222"/>
                  </a:lnTo>
                  <a:lnTo>
                    <a:pt x="56" y="220"/>
                  </a:lnTo>
                  <a:lnTo>
                    <a:pt x="54" y="218"/>
                  </a:lnTo>
                  <a:lnTo>
                    <a:pt x="50" y="217"/>
                  </a:lnTo>
                  <a:lnTo>
                    <a:pt x="48" y="215"/>
                  </a:lnTo>
                  <a:lnTo>
                    <a:pt x="46" y="215"/>
                  </a:lnTo>
                  <a:lnTo>
                    <a:pt x="43" y="213"/>
                  </a:lnTo>
                  <a:lnTo>
                    <a:pt x="41" y="211"/>
                  </a:lnTo>
                  <a:lnTo>
                    <a:pt x="39" y="209"/>
                  </a:lnTo>
                  <a:lnTo>
                    <a:pt x="35" y="207"/>
                  </a:lnTo>
                  <a:lnTo>
                    <a:pt x="31" y="205"/>
                  </a:lnTo>
                  <a:lnTo>
                    <a:pt x="29" y="203"/>
                  </a:lnTo>
                  <a:lnTo>
                    <a:pt x="25" y="199"/>
                  </a:lnTo>
                  <a:lnTo>
                    <a:pt x="21" y="197"/>
                  </a:lnTo>
                  <a:lnTo>
                    <a:pt x="20" y="195"/>
                  </a:lnTo>
                  <a:lnTo>
                    <a:pt x="16" y="193"/>
                  </a:lnTo>
                  <a:lnTo>
                    <a:pt x="12" y="192"/>
                  </a:lnTo>
                  <a:lnTo>
                    <a:pt x="10" y="190"/>
                  </a:lnTo>
                  <a:lnTo>
                    <a:pt x="6" y="188"/>
                  </a:lnTo>
                  <a:lnTo>
                    <a:pt x="4" y="186"/>
                  </a:lnTo>
                  <a:lnTo>
                    <a:pt x="0" y="184"/>
                  </a:lnTo>
                  <a:lnTo>
                    <a:pt x="0" y="182"/>
                  </a:lnTo>
                  <a:lnTo>
                    <a:pt x="0" y="180"/>
                  </a:lnTo>
                  <a:lnTo>
                    <a:pt x="0" y="178"/>
                  </a:lnTo>
                  <a:lnTo>
                    <a:pt x="0" y="176"/>
                  </a:lnTo>
                  <a:lnTo>
                    <a:pt x="0" y="174"/>
                  </a:lnTo>
                  <a:lnTo>
                    <a:pt x="0" y="172"/>
                  </a:lnTo>
                  <a:lnTo>
                    <a:pt x="0" y="170"/>
                  </a:lnTo>
                  <a:lnTo>
                    <a:pt x="0" y="169"/>
                  </a:lnTo>
                  <a:lnTo>
                    <a:pt x="0" y="167"/>
                  </a:lnTo>
                  <a:lnTo>
                    <a:pt x="0" y="165"/>
                  </a:lnTo>
                  <a:lnTo>
                    <a:pt x="0" y="163"/>
                  </a:lnTo>
                  <a:lnTo>
                    <a:pt x="0" y="161"/>
                  </a:lnTo>
                  <a:lnTo>
                    <a:pt x="0" y="159"/>
                  </a:lnTo>
                  <a:lnTo>
                    <a:pt x="0" y="157"/>
                  </a:lnTo>
                  <a:lnTo>
                    <a:pt x="2" y="157"/>
                  </a:lnTo>
                  <a:lnTo>
                    <a:pt x="4" y="155"/>
                  </a:lnTo>
                  <a:lnTo>
                    <a:pt x="6" y="153"/>
                  </a:lnTo>
                  <a:lnTo>
                    <a:pt x="8" y="151"/>
                  </a:lnTo>
                  <a:lnTo>
                    <a:pt x="10" y="151"/>
                  </a:lnTo>
                  <a:lnTo>
                    <a:pt x="12" y="149"/>
                  </a:lnTo>
                  <a:lnTo>
                    <a:pt x="14" y="147"/>
                  </a:lnTo>
                  <a:lnTo>
                    <a:pt x="16" y="147"/>
                  </a:lnTo>
                  <a:lnTo>
                    <a:pt x="16" y="146"/>
                  </a:lnTo>
                  <a:lnTo>
                    <a:pt x="18" y="146"/>
                  </a:lnTo>
                  <a:lnTo>
                    <a:pt x="20" y="146"/>
                  </a:lnTo>
                  <a:lnTo>
                    <a:pt x="21" y="146"/>
                  </a:lnTo>
                  <a:lnTo>
                    <a:pt x="23" y="144"/>
                  </a:lnTo>
                  <a:lnTo>
                    <a:pt x="25" y="144"/>
                  </a:lnTo>
                  <a:lnTo>
                    <a:pt x="27" y="144"/>
                  </a:lnTo>
                  <a:lnTo>
                    <a:pt x="31" y="144"/>
                  </a:lnTo>
                  <a:lnTo>
                    <a:pt x="33" y="144"/>
                  </a:lnTo>
                  <a:lnTo>
                    <a:pt x="37" y="142"/>
                  </a:lnTo>
                  <a:lnTo>
                    <a:pt x="39" y="142"/>
                  </a:lnTo>
                  <a:lnTo>
                    <a:pt x="41" y="142"/>
                  </a:lnTo>
                  <a:lnTo>
                    <a:pt x="43" y="142"/>
                  </a:lnTo>
                  <a:lnTo>
                    <a:pt x="44" y="142"/>
                  </a:lnTo>
                  <a:lnTo>
                    <a:pt x="46" y="142"/>
                  </a:lnTo>
                  <a:lnTo>
                    <a:pt x="46" y="144"/>
                  </a:lnTo>
                  <a:lnTo>
                    <a:pt x="48" y="144"/>
                  </a:lnTo>
                  <a:lnTo>
                    <a:pt x="50" y="144"/>
                  </a:lnTo>
                  <a:lnTo>
                    <a:pt x="52" y="142"/>
                  </a:lnTo>
                  <a:lnTo>
                    <a:pt x="54" y="138"/>
                  </a:lnTo>
                  <a:lnTo>
                    <a:pt x="54" y="136"/>
                  </a:lnTo>
                  <a:lnTo>
                    <a:pt x="56" y="134"/>
                  </a:lnTo>
                  <a:lnTo>
                    <a:pt x="58" y="134"/>
                  </a:lnTo>
                  <a:lnTo>
                    <a:pt x="60" y="132"/>
                  </a:lnTo>
                  <a:lnTo>
                    <a:pt x="60" y="130"/>
                  </a:lnTo>
                  <a:lnTo>
                    <a:pt x="62" y="130"/>
                  </a:lnTo>
                  <a:lnTo>
                    <a:pt x="66" y="128"/>
                  </a:lnTo>
                  <a:lnTo>
                    <a:pt x="68" y="128"/>
                  </a:lnTo>
                  <a:lnTo>
                    <a:pt x="69" y="124"/>
                  </a:lnTo>
                  <a:lnTo>
                    <a:pt x="71" y="124"/>
                  </a:lnTo>
                  <a:lnTo>
                    <a:pt x="75" y="124"/>
                  </a:lnTo>
                  <a:lnTo>
                    <a:pt x="77" y="122"/>
                  </a:lnTo>
                  <a:lnTo>
                    <a:pt x="81" y="121"/>
                  </a:lnTo>
                  <a:lnTo>
                    <a:pt x="81" y="119"/>
                  </a:lnTo>
                  <a:lnTo>
                    <a:pt x="81" y="117"/>
                  </a:lnTo>
                  <a:lnTo>
                    <a:pt x="81" y="115"/>
                  </a:lnTo>
                  <a:lnTo>
                    <a:pt x="79" y="115"/>
                  </a:lnTo>
                  <a:lnTo>
                    <a:pt x="79" y="113"/>
                  </a:lnTo>
                  <a:lnTo>
                    <a:pt x="77" y="113"/>
                  </a:lnTo>
                  <a:lnTo>
                    <a:pt x="77" y="111"/>
                  </a:lnTo>
                  <a:lnTo>
                    <a:pt x="77" y="109"/>
                  </a:lnTo>
                  <a:lnTo>
                    <a:pt x="79" y="109"/>
                  </a:lnTo>
                  <a:lnTo>
                    <a:pt x="81" y="103"/>
                  </a:lnTo>
                  <a:lnTo>
                    <a:pt x="83" y="103"/>
                  </a:lnTo>
                  <a:lnTo>
                    <a:pt x="87" y="103"/>
                  </a:lnTo>
                  <a:lnTo>
                    <a:pt x="91" y="101"/>
                  </a:lnTo>
                  <a:lnTo>
                    <a:pt x="92" y="101"/>
                  </a:lnTo>
                  <a:lnTo>
                    <a:pt x="92" y="99"/>
                  </a:lnTo>
                  <a:lnTo>
                    <a:pt x="91" y="96"/>
                  </a:lnTo>
                  <a:lnTo>
                    <a:pt x="92" y="96"/>
                  </a:lnTo>
                  <a:lnTo>
                    <a:pt x="96" y="96"/>
                  </a:lnTo>
                  <a:lnTo>
                    <a:pt x="98" y="96"/>
                  </a:lnTo>
                  <a:lnTo>
                    <a:pt x="100" y="96"/>
                  </a:lnTo>
                  <a:lnTo>
                    <a:pt x="102" y="96"/>
                  </a:lnTo>
                  <a:lnTo>
                    <a:pt x="104" y="96"/>
                  </a:lnTo>
                  <a:lnTo>
                    <a:pt x="106" y="96"/>
                  </a:lnTo>
                  <a:lnTo>
                    <a:pt x="108" y="96"/>
                  </a:lnTo>
                  <a:lnTo>
                    <a:pt x="110" y="96"/>
                  </a:lnTo>
                  <a:lnTo>
                    <a:pt x="112" y="96"/>
                  </a:lnTo>
                  <a:lnTo>
                    <a:pt x="114" y="96"/>
                  </a:lnTo>
                  <a:lnTo>
                    <a:pt x="116" y="96"/>
                  </a:lnTo>
                  <a:lnTo>
                    <a:pt x="117" y="96"/>
                  </a:lnTo>
                  <a:lnTo>
                    <a:pt x="119" y="96"/>
                  </a:lnTo>
                  <a:lnTo>
                    <a:pt x="119" y="94"/>
                  </a:lnTo>
                  <a:lnTo>
                    <a:pt x="117" y="94"/>
                  </a:lnTo>
                  <a:lnTo>
                    <a:pt x="117" y="92"/>
                  </a:lnTo>
                  <a:lnTo>
                    <a:pt x="119" y="90"/>
                  </a:lnTo>
                  <a:lnTo>
                    <a:pt x="121" y="90"/>
                  </a:lnTo>
                  <a:lnTo>
                    <a:pt x="121" y="88"/>
                  </a:lnTo>
                  <a:lnTo>
                    <a:pt x="117" y="84"/>
                  </a:lnTo>
                  <a:lnTo>
                    <a:pt x="116" y="84"/>
                  </a:lnTo>
                  <a:lnTo>
                    <a:pt x="114" y="80"/>
                  </a:lnTo>
                  <a:lnTo>
                    <a:pt x="114" y="78"/>
                  </a:lnTo>
                  <a:lnTo>
                    <a:pt x="114" y="76"/>
                  </a:lnTo>
                  <a:lnTo>
                    <a:pt x="114" y="74"/>
                  </a:lnTo>
                  <a:lnTo>
                    <a:pt x="112" y="74"/>
                  </a:lnTo>
                  <a:lnTo>
                    <a:pt x="112" y="73"/>
                  </a:lnTo>
                  <a:lnTo>
                    <a:pt x="112" y="71"/>
                  </a:lnTo>
                  <a:lnTo>
                    <a:pt x="112" y="69"/>
                  </a:lnTo>
                  <a:lnTo>
                    <a:pt x="112" y="67"/>
                  </a:lnTo>
                  <a:lnTo>
                    <a:pt x="112" y="65"/>
                  </a:lnTo>
                  <a:lnTo>
                    <a:pt x="110" y="65"/>
                  </a:lnTo>
                  <a:lnTo>
                    <a:pt x="112" y="65"/>
                  </a:lnTo>
                  <a:lnTo>
                    <a:pt x="112" y="63"/>
                  </a:lnTo>
                  <a:lnTo>
                    <a:pt x="112" y="61"/>
                  </a:lnTo>
                  <a:lnTo>
                    <a:pt x="112" y="59"/>
                  </a:lnTo>
                  <a:lnTo>
                    <a:pt x="112" y="57"/>
                  </a:lnTo>
                  <a:lnTo>
                    <a:pt x="110" y="53"/>
                  </a:lnTo>
                  <a:lnTo>
                    <a:pt x="110" y="51"/>
                  </a:lnTo>
                  <a:lnTo>
                    <a:pt x="112" y="50"/>
                  </a:lnTo>
                  <a:lnTo>
                    <a:pt x="110" y="50"/>
                  </a:lnTo>
                  <a:lnTo>
                    <a:pt x="108" y="48"/>
                  </a:lnTo>
                  <a:lnTo>
                    <a:pt x="110" y="46"/>
                  </a:lnTo>
                  <a:lnTo>
                    <a:pt x="110" y="44"/>
                  </a:lnTo>
                  <a:lnTo>
                    <a:pt x="108" y="44"/>
                  </a:lnTo>
                  <a:lnTo>
                    <a:pt x="106" y="42"/>
                  </a:lnTo>
                  <a:lnTo>
                    <a:pt x="104" y="42"/>
                  </a:lnTo>
                  <a:lnTo>
                    <a:pt x="104" y="40"/>
                  </a:lnTo>
                  <a:lnTo>
                    <a:pt x="102" y="40"/>
                  </a:lnTo>
                  <a:lnTo>
                    <a:pt x="102" y="38"/>
                  </a:lnTo>
                  <a:lnTo>
                    <a:pt x="104" y="38"/>
                  </a:lnTo>
                  <a:lnTo>
                    <a:pt x="106" y="38"/>
                  </a:lnTo>
                  <a:lnTo>
                    <a:pt x="108" y="38"/>
                  </a:lnTo>
                  <a:lnTo>
                    <a:pt x="110" y="38"/>
                  </a:lnTo>
                  <a:lnTo>
                    <a:pt x="112" y="36"/>
                  </a:lnTo>
                  <a:lnTo>
                    <a:pt x="114" y="34"/>
                  </a:lnTo>
                  <a:lnTo>
                    <a:pt x="116" y="34"/>
                  </a:lnTo>
                  <a:lnTo>
                    <a:pt x="117" y="34"/>
                  </a:lnTo>
                  <a:lnTo>
                    <a:pt x="117" y="32"/>
                  </a:lnTo>
                  <a:lnTo>
                    <a:pt x="119" y="30"/>
                  </a:lnTo>
                  <a:lnTo>
                    <a:pt x="119" y="28"/>
                  </a:lnTo>
                  <a:lnTo>
                    <a:pt x="121" y="28"/>
                  </a:lnTo>
                  <a:lnTo>
                    <a:pt x="121" y="26"/>
                  </a:lnTo>
                  <a:lnTo>
                    <a:pt x="123" y="26"/>
                  </a:lnTo>
                  <a:lnTo>
                    <a:pt x="125" y="26"/>
                  </a:lnTo>
                  <a:lnTo>
                    <a:pt x="125" y="25"/>
                  </a:lnTo>
                  <a:lnTo>
                    <a:pt x="127" y="25"/>
                  </a:lnTo>
                  <a:lnTo>
                    <a:pt x="127" y="26"/>
                  </a:lnTo>
                  <a:lnTo>
                    <a:pt x="129" y="26"/>
                  </a:lnTo>
                  <a:lnTo>
                    <a:pt x="129" y="25"/>
                  </a:lnTo>
                  <a:lnTo>
                    <a:pt x="131" y="25"/>
                  </a:lnTo>
                  <a:lnTo>
                    <a:pt x="131" y="23"/>
                  </a:lnTo>
                  <a:lnTo>
                    <a:pt x="133" y="23"/>
                  </a:lnTo>
                  <a:lnTo>
                    <a:pt x="133" y="25"/>
                  </a:lnTo>
                  <a:lnTo>
                    <a:pt x="135" y="25"/>
                  </a:lnTo>
                  <a:lnTo>
                    <a:pt x="137" y="25"/>
                  </a:lnTo>
                  <a:lnTo>
                    <a:pt x="139" y="25"/>
                  </a:lnTo>
                  <a:lnTo>
                    <a:pt x="139" y="23"/>
                  </a:lnTo>
                  <a:lnTo>
                    <a:pt x="140" y="21"/>
                  </a:lnTo>
                  <a:lnTo>
                    <a:pt x="140" y="19"/>
                  </a:lnTo>
                  <a:lnTo>
                    <a:pt x="142" y="19"/>
                  </a:lnTo>
                  <a:lnTo>
                    <a:pt x="142" y="17"/>
                  </a:lnTo>
                  <a:lnTo>
                    <a:pt x="144" y="17"/>
                  </a:lnTo>
                  <a:lnTo>
                    <a:pt x="146" y="17"/>
                  </a:lnTo>
                  <a:lnTo>
                    <a:pt x="146" y="15"/>
                  </a:lnTo>
                  <a:lnTo>
                    <a:pt x="148" y="15"/>
                  </a:lnTo>
                  <a:lnTo>
                    <a:pt x="148" y="13"/>
                  </a:lnTo>
                  <a:lnTo>
                    <a:pt x="150" y="13"/>
                  </a:lnTo>
                  <a:lnTo>
                    <a:pt x="152" y="13"/>
                  </a:lnTo>
                  <a:lnTo>
                    <a:pt x="154" y="13"/>
                  </a:lnTo>
                  <a:lnTo>
                    <a:pt x="154" y="11"/>
                  </a:lnTo>
                  <a:lnTo>
                    <a:pt x="156" y="11"/>
                  </a:lnTo>
                  <a:lnTo>
                    <a:pt x="158" y="11"/>
                  </a:lnTo>
                  <a:lnTo>
                    <a:pt x="160" y="11"/>
                  </a:lnTo>
                  <a:lnTo>
                    <a:pt x="160" y="9"/>
                  </a:lnTo>
                  <a:lnTo>
                    <a:pt x="162" y="9"/>
                  </a:lnTo>
                  <a:lnTo>
                    <a:pt x="165" y="9"/>
                  </a:lnTo>
                  <a:lnTo>
                    <a:pt x="167" y="9"/>
                  </a:lnTo>
                  <a:lnTo>
                    <a:pt x="169" y="9"/>
                  </a:lnTo>
                  <a:lnTo>
                    <a:pt x="171" y="9"/>
                  </a:lnTo>
                  <a:lnTo>
                    <a:pt x="175" y="7"/>
                  </a:lnTo>
                  <a:lnTo>
                    <a:pt x="177" y="7"/>
                  </a:lnTo>
                  <a:lnTo>
                    <a:pt x="177" y="9"/>
                  </a:lnTo>
                  <a:lnTo>
                    <a:pt x="179" y="9"/>
                  </a:lnTo>
                  <a:lnTo>
                    <a:pt x="181" y="9"/>
                  </a:lnTo>
                  <a:lnTo>
                    <a:pt x="181" y="7"/>
                  </a:lnTo>
                  <a:lnTo>
                    <a:pt x="183" y="7"/>
                  </a:lnTo>
                  <a:lnTo>
                    <a:pt x="183" y="5"/>
                  </a:lnTo>
                  <a:lnTo>
                    <a:pt x="185" y="5"/>
                  </a:lnTo>
                  <a:lnTo>
                    <a:pt x="187" y="3"/>
                  </a:lnTo>
                  <a:lnTo>
                    <a:pt x="187" y="5"/>
                  </a:lnTo>
                  <a:lnTo>
                    <a:pt x="188" y="5"/>
                  </a:lnTo>
                  <a:lnTo>
                    <a:pt x="190" y="5"/>
                  </a:lnTo>
                  <a:lnTo>
                    <a:pt x="190" y="3"/>
                  </a:lnTo>
                  <a:lnTo>
                    <a:pt x="190" y="5"/>
                  </a:lnTo>
                  <a:lnTo>
                    <a:pt x="192" y="5"/>
                  </a:lnTo>
                  <a:lnTo>
                    <a:pt x="194" y="5"/>
                  </a:lnTo>
                  <a:lnTo>
                    <a:pt x="196" y="5"/>
                  </a:lnTo>
                  <a:lnTo>
                    <a:pt x="196" y="3"/>
                  </a:lnTo>
                  <a:lnTo>
                    <a:pt x="198" y="3"/>
                  </a:lnTo>
                  <a:lnTo>
                    <a:pt x="200" y="2"/>
                  </a:lnTo>
                  <a:lnTo>
                    <a:pt x="202" y="3"/>
                  </a:lnTo>
                  <a:lnTo>
                    <a:pt x="204" y="3"/>
                  </a:lnTo>
                  <a:lnTo>
                    <a:pt x="206" y="3"/>
                  </a:lnTo>
                  <a:lnTo>
                    <a:pt x="206" y="2"/>
                  </a:lnTo>
                  <a:lnTo>
                    <a:pt x="208" y="3"/>
                  </a:lnTo>
                  <a:lnTo>
                    <a:pt x="210" y="2"/>
                  </a:lnTo>
                  <a:lnTo>
                    <a:pt x="210" y="3"/>
                  </a:lnTo>
                  <a:lnTo>
                    <a:pt x="212" y="3"/>
                  </a:lnTo>
                  <a:lnTo>
                    <a:pt x="213" y="3"/>
                  </a:lnTo>
                  <a:lnTo>
                    <a:pt x="215" y="3"/>
                  </a:lnTo>
                  <a:lnTo>
                    <a:pt x="217" y="3"/>
                  </a:lnTo>
                  <a:lnTo>
                    <a:pt x="217" y="5"/>
                  </a:lnTo>
                  <a:lnTo>
                    <a:pt x="219" y="5"/>
                  </a:lnTo>
                  <a:lnTo>
                    <a:pt x="219" y="7"/>
                  </a:lnTo>
                  <a:lnTo>
                    <a:pt x="221" y="7"/>
                  </a:lnTo>
                  <a:lnTo>
                    <a:pt x="223" y="7"/>
                  </a:lnTo>
                  <a:lnTo>
                    <a:pt x="225" y="7"/>
                  </a:lnTo>
                  <a:lnTo>
                    <a:pt x="227" y="7"/>
                  </a:lnTo>
                  <a:lnTo>
                    <a:pt x="227" y="5"/>
                  </a:lnTo>
                  <a:lnTo>
                    <a:pt x="229" y="5"/>
                  </a:lnTo>
                  <a:lnTo>
                    <a:pt x="229" y="3"/>
                  </a:lnTo>
                  <a:lnTo>
                    <a:pt x="231" y="3"/>
                  </a:lnTo>
                  <a:lnTo>
                    <a:pt x="235" y="3"/>
                  </a:lnTo>
                  <a:lnTo>
                    <a:pt x="236" y="3"/>
                  </a:lnTo>
                  <a:lnTo>
                    <a:pt x="238" y="2"/>
                  </a:lnTo>
                  <a:lnTo>
                    <a:pt x="238" y="0"/>
                  </a:lnTo>
                  <a:lnTo>
                    <a:pt x="240" y="0"/>
                  </a:lnTo>
                  <a:lnTo>
                    <a:pt x="242" y="0"/>
                  </a:lnTo>
                  <a:lnTo>
                    <a:pt x="242" y="2"/>
                  </a:lnTo>
                  <a:lnTo>
                    <a:pt x="244" y="2"/>
                  </a:lnTo>
                  <a:lnTo>
                    <a:pt x="246" y="2"/>
                  </a:lnTo>
                  <a:lnTo>
                    <a:pt x="248" y="2"/>
                  </a:lnTo>
                  <a:lnTo>
                    <a:pt x="248" y="3"/>
                  </a:lnTo>
                  <a:lnTo>
                    <a:pt x="250" y="3"/>
                  </a:lnTo>
                  <a:lnTo>
                    <a:pt x="250" y="2"/>
                  </a:lnTo>
                  <a:lnTo>
                    <a:pt x="252" y="2"/>
                  </a:lnTo>
                  <a:lnTo>
                    <a:pt x="254" y="2"/>
                  </a:lnTo>
                  <a:lnTo>
                    <a:pt x="254" y="0"/>
                  </a:lnTo>
                  <a:lnTo>
                    <a:pt x="252" y="0"/>
                  </a:lnTo>
                  <a:lnTo>
                    <a:pt x="254" y="0"/>
                  </a:lnTo>
                  <a:lnTo>
                    <a:pt x="256" y="0"/>
                  </a:lnTo>
                  <a:lnTo>
                    <a:pt x="258" y="0"/>
                  </a:lnTo>
                  <a:lnTo>
                    <a:pt x="260" y="2"/>
                  </a:lnTo>
                  <a:lnTo>
                    <a:pt x="261" y="2"/>
                  </a:lnTo>
                  <a:lnTo>
                    <a:pt x="261" y="3"/>
                  </a:lnTo>
                  <a:lnTo>
                    <a:pt x="263" y="3"/>
                  </a:lnTo>
                  <a:lnTo>
                    <a:pt x="267" y="3"/>
                  </a:lnTo>
                  <a:lnTo>
                    <a:pt x="269" y="2"/>
                  </a:lnTo>
                  <a:lnTo>
                    <a:pt x="271" y="2"/>
                  </a:lnTo>
                  <a:lnTo>
                    <a:pt x="273" y="2"/>
                  </a:lnTo>
                  <a:lnTo>
                    <a:pt x="273" y="3"/>
                  </a:lnTo>
                  <a:lnTo>
                    <a:pt x="27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3" name="Freeform 72"/>
            <p:cNvSpPr>
              <a:spLocks noEditPoints="1"/>
            </p:cNvSpPr>
            <p:nvPr/>
          </p:nvSpPr>
          <p:spPr bwMode="auto">
            <a:xfrm>
              <a:off x="2713038" y="4795838"/>
              <a:ext cx="414338" cy="165100"/>
            </a:xfrm>
            <a:custGeom>
              <a:avLst/>
              <a:gdLst>
                <a:gd name="T0" fmla="*/ 187 w 261"/>
                <a:gd name="T1" fmla="*/ 65 h 104"/>
                <a:gd name="T2" fmla="*/ 188 w 261"/>
                <a:gd name="T3" fmla="*/ 65 h 104"/>
                <a:gd name="T4" fmla="*/ 31 w 261"/>
                <a:gd name="T5" fmla="*/ 44 h 104"/>
                <a:gd name="T6" fmla="*/ 20 w 261"/>
                <a:gd name="T7" fmla="*/ 42 h 104"/>
                <a:gd name="T8" fmla="*/ 33 w 261"/>
                <a:gd name="T9" fmla="*/ 38 h 104"/>
                <a:gd name="T10" fmla="*/ 23 w 261"/>
                <a:gd name="T11" fmla="*/ 31 h 104"/>
                <a:gd name="T12" fmla="*/ 18 w 261"/>
                <a:gd name="T13" fmla="*/ 33 h 104"/>
                <a:gd name="T14" fmla="*/ 4 w 261"/>
                <a:gd name="T15" fmla="*/ 29 h 104"/>
                <a:gd name="T16" fmla="*/ 2 w 261"/>
                <a:gd name="T17" fmla="*/ 27 h 104"/>
                <a:gd name="T18" fmla="*/ 16 w 261"/>
                <a:gd name="T19" fmla="*/ 29 h 104"/>
                <a:gd name="T20" fmla="*/ 6 w 261"/>
                <a:gd name="T21" fmla="*/ 23 h 104"/>
                <a:gd name="T22" fmla="*/ 12 w 261"/>
                <a:gd name="T23" fmla="*/ 29 h 104"/>
                <a:gd name="T24" fmla="*/ 14 w 261"/>
                <a:gd name="T25" fmla="*/ 38 h 104"/>
                <a:gd name="T26" fmla="*/ 4 w 261"/>
                <a:gd name="T27" fmla="*/ 36 h 104"/>
                <a:gd name="T28" fmla="*/ 8 w 261"/>
                <a:gd name="T29" fmla="*/ 31 h 104"/>
                <a:gd name="T30" fmla="*/ 4 w 261"/>
                <a:gd name="T31" fmla="*/ 25 h 104"/>
                <a:gd name="T32" fmla="*/ 18 w 261"/>
                <a:gd name="T33" fmla="*/ 19 h 104"/>
                <a:gd name="T34" fmla="*/ 16 w 261"/>
                <a:gd name="T35" fmla="*/ 13 h 104"/>
                <a:gd name="T36" fmla="*/ 202 w 261"/>
                <a:gd name="T37" fmla="*/ 2 h 104"/>
                <a:gd name="T38" fmla="*/ 212 w 261"/>
                <a:gd name="T39" fmla="*/ 6 h 104"/>
                <a:gd name="T40" fmla="*/ 221 w 261"/>
                <a:gd name="T41" fmla="*/ 10 h 104"/>
                <a:gd name="T42" fmla="*/ 227 w 261"/>
                <a:gd name="T43" fmla="*/ 15 h 104"/>
                <a:gd name="T44" fmla="*/ 236 w 261"/>
                <a:gd name="T45" fmla="*/ 19 h 104"/>
                <a:gd name="T46" fmla="*/ 244 w 261"/>
                <a:gd name="T47" fmla="*/ 15 h 104"/>
                <a:gd name="T48" fmla="*/ 252 w 261"/>
                <a:gd name="T49" fmla="*/ 21 h 104"/>
                <a:gd name="T50" fmla="*/ 260 w 261"/>
                <a:gd name="T51" fmla="*/ 25 h 104"/>
                <a:gd name="T52" fmla="*/ 258 w 261"/>
                <a:gd name="T53" fmla="*/ 27 h 104"/>
                <a:gd name="T54" fmla="*/ 261 w 261"/>
                <a:gd name="T55" fmla="*/ 36 h 104"/>
                <a:gd name="T56" fmla="*/ 258 w 261"/>
                <a:gd name="T57" fmla="*/ 46 h 104"/>
                <a:gd name="T58" fmla="*/ 252 w 261"/>
                <a:gd name="T59" fmla="*/ 52 h 104"/>
                <a:gd name="T60" fmla="*/ 246 w 261"/>
                <a:gd name="T61" fmla="*/ 59 h 104"/>
                <a:gd name="T62" fmla="*/ 238 w 261"/>
                <a:gd name="T63" fmla="*/ 65 h 104"/>
                <a:gd name="T64" fmla="*/ 225 w 261"/>
                <a:gd name="T65" fmla="*/ 69 h 104"/>
                <a:gd name="T66" fmla="*/ 215 w 261"/>
                <a:gd name="T67" fmla="*/ 75 h 104"/>
                <a:gd name="T68" fmla="*/ 212 w 261"/>
                <a:gd name="T69" fmla="*/ 79 h 104"/>
                <a:gd name="T70" fmla="*/ 210 w 261"/>
                <a:gd name="T71" fmla="*/ 88 h 104"/>
                <a:gd name="T72" fmla="*/ 204 w 261"/>
                <a:gd name="T73" fmla="*/ 98 h 104"/>
                <a:gd name="T74" fmla="*/ 198 w 261"/>
                <a:gd name="T75" fmla="*/ 102 h 104"/>
                <a:gd name="T76" fmla="*/ 192 w 261"/>
                <a:gd name="T77" fmla="*/ 94 h 104"/>
                <a:gd name="T78" fmla="*/ 181 w 261"/>
                <a:gd name="T79" fmla="*/ 94 h 104"/>
                <a:gd name="T80" fmla="*/ 179 w 261"/>
                <a:gd name="T81" fmla="*/ 86 h 104"/>
                <a:gd name="T82" fmla="*/ 183 w 261"/>
                <a:gd name="T83" fmla="*/ 79 h 104"/>
                <a:gd name="T84" fmla="*/ 187 w 261"/>
                <a:gd name="T85" fmla="*/ 75 h 104"/>
                <a:gd name="T86" fmla="*/ 190 w 261"/>
                <a:gd name="T87" fmla="*/ 67 h 104"/>
                <a:gd name="T88" fmla="*/ 188 w 261"/>
                <a:gd name="T89" fmla="*/ 56 h 104"/>
                <a:gd name="T90" fmla="*/ 187 w 261"/>
                <a:gd name="T91" fmla="*/ 63 h 104"/>
                <a:gd name="T92" fmla="*/ 187 w 261"/>
                <a:gd name="T93" fmla="*/ 63 h 104"/>
                <a:gd name="T94" fmla="*/ 185 w 261"/>
                <a:gd name="T95" fmla="*/ 63 h 104"/>
                <a:gd name="T96" fmla="*/ 179 w 261"/>
                <a:gd name="T97" fmla="*/ 65 h 104"/>
                <a:gd name="T98" fmla="*/ 171 w 261"/>
                <a:gd name="T99" fmla="*/ 58 h 104"/>
                <a:gd name="T100" fmla="*/ 175 w 261"/>
                <a:gd name="T101" fmla="*/ 52 h 104"/>
                <a:gd name="T102" fmla="*/ 175 w 261"/>
                <a:gd name="T103" fmla="*/ 44 h 104"/>
                <a:gd name="T104" fmla="*/ 177 w 261"/>
                <a:gd name="T105" fmla="*/ 38 h 104"/>
                <a:gd name="T106" fmla="*/ 181 w 261"/>
                <a:gd name="T107" fmla="*/ 33 h 104"/>
                <a:gd name="T108" fmla="*/ 181 w 261"/>
                <a:gd name="T109" fmla="*/ 27 h 104"/>
                <a:gd name="T110" fmla="*/ 187 w 261"/>
                <a:gd name="T111" fmla="*/ 19 h 104"/>
                <a:gd name="T112" fmla="*/ 187 w 261"/>
                <a:gd name="T113" fmla="*/ 15 h 104"/>
                <a:gd name="T114" fmla="*/ 188 w 261"/>
                <a:gd name="T115" fmla="*/ 10 h 104"/>
                <a:gd name="T116" fmla="*/ 194 w 261"/>
                <a:gd name="T117" fmla="*/ 6 h 104"/>
                <a:gd name="T118" fmla="*/ 202 w 261"/>
                <a:gd name="T119" fmla="*/ 4 h 104"/>
                <a:gd name="T120" fmla="*/ 206 w 261"/>
                <a:gd name="T1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1" h="104">
                  <a:moveTo>
                    <a:pt x="185" y="71"/>
                  </a:moveTo>
                  <a:lnTo>
                    <a:pt x="183" y="71"/>
                  </a:lnTo>
                  <a:lnTo>
                    <a:pt x="183" y="69"/>
                  </a:lnTo>
                  <a:lnTo>
                    <a:pt x="183" y="67"/>
                  </a:lnTo>
                  <a:lnTo>
                    <a:pt x="185" y="65"/>
                  </a:lnTo>
                  <a:lnTo>
                    <a:pt x="187" y="65"/>
                  </a:lnTo>
                  <a:lnTo>
                    <a:pt x="188" y="67"/>
                  </a:lnTo>
                  <a:lnTo>
                    <a:pt x="187" y="67"/>
                  </a:lnTo>
                  <a:lnTo>
                    <a:pt x="187" y="69"/>
                  </a:lnTo>
                  <a:lnTo>
                    <a:pt x="185" y="69"/>
                  </a:lnTo>
                  <a:lnTo>
                    <a:pt x="185" y="71"/>
                  </a:lnTo>
                  <a:close/>
                  <a:moveTo>
                    <a:pt x="188" y="65"/>
                  </a:moveTo>
                  <a:lnTo>
                    <a:pt x="188" y="63"/>
                  </a:lnTo>
                  <a:lnTo>
                    <a:pt x="190" y="63"/>
                  </a:lnTo>
                  <a:lnTo>
                    <a:pt x="188" y="65"/>
                  </a:lnTo>
                  <a:close/>
                  <a:moveTo>
                    <a:pt x="33" y="44"/>
                  </a:moveTo>
                  <a:lnTo>
                    <a:pt x="33" y="46"/>
                  </a:lnTo>
                  <a:lnTo>
                    <a:pt x="31" y="44"/>
                  </a:lnTo>
                  <a:lnTo>
                    <a:pt x="33" y="44"/>
                  </a:lnTo>
                  <a:close/>
                  <a:moveTo>
                    <a:pt x="20" y="42"/>
                  </a:moveTo>
                  <a:lnTo>
                    <a:pt x="21" y="42"/>
                  </a:lnTo>
                  <a:lnTo>
                    <a:pt x="21" y="44"/>
                  </a:lnTo>
                  <a:lnTo>
                    <a:pt x="20" y="44"/>
                  </a:lnTo>
                  <a:lnTo>
                    <a:pt x="20" y="42"/>
                  </a:lnTo>
                  <a:close/>
                  <a:moveTo>
                    <a:pt x="39" y="35"/>
                  </a:moveTo>
                  <a:lnTo>
                    <a:pt x="39" y="36"/>
                  </a:lnTo>
                  <a:lnTo>
                    <a:pt x="37" y="36"/>
                  </a:lnTo>
                  <a:lnTo>
                    <a:pt x="37" y="38"/>
                  </a:lnTo>
                  <a:lnTo>
                    <a:pt x="35" y="38"/>
                  </a:lnTo>
                  <a:lnTo>
                    <a:pt x="33" y="38"/>
                  </a:lnTo>
                  <a:lnTo>
                    <a:pt x="33" y="36"/>
                  </a:lnTo>
                  <a:lnTo>
                    <a:pt x="35" y="36"/>
                  </a:lnTo>
                  <a:lnTo>
                    <a:pt x="35" y="35"/>
                  </a:lnTo>
                  <a:lnTo>
                    <a:pt x="37" y="35"/>
                  </a:lnTo>
                  <a:lnTo>
                    <a:pt x="39" y="35"/>
                  </a:lnTo>
                  <a:close/>
                  <a:moveTo>
                    <a:pt x="23" y="31"/>
                  </a:moveTo>
                  <a:lnTo>
                    <a:pt x="23" y="33"/>
                  </a:lnTo>
                  <a:lnTo>
                    <a:pt x="23" y="35"/>
                  </a:lnTo>
                  <a:lnTo>
                    <a:pt x="21" y="35"/>
                  </a:lnTo>
                  <a:lnTo>
                    <a:pt x="20" y="35"/>
                  </a:lnTo>
                  <a:lnTo>
                    <a:pt x="18" y="35"/>
                  </a:lnTo>
                  <a:lnTo>
                    <a:pt x="18" y="33"/>
                  </a:lnTo>
                  <a:lnTo>
                    <a:pt x="20" y="33"/>
                  </a:lnTo>
                  <a:lnTo>
                    <a:pt x="20" y="31"/>
                  </a:lnTo>
                  <a:lnTo>
                    <a:pt x="21" y="31"/>
                  </a:lnTo>
                  <a:lnTo>
                    <a:pt x="23" y="31"/>
                  </a:lnTo>
                  <a:close/>
                  <a:moveTo>
                    <a:pt x="4" y="27"/>
                  </a:moveTo>
                  <a:lnTo>
                    <a:pt x="4" y="29"/>
                  </a:lnTo>
                  <a:lnTo>
                    <a:pt x="4" y="31"/>
                  </a:lnTo>
                  <a:lnTo>
                    <a:pt x="2" y="31"/>
                  </a:lnTo>
                  <a:lnTo>
                    <a:pt x="0" y="31"/>
                  </a:lnTo>
                  <a:lnTo>
                    <a:pt x="0" y="29"/>
                  </a:lnTo>
                  <a:lnTo>
                    <a:pt x="0" y="27"/>
                  </a:lnTo>
                  <a:lnTo>
                    <a:pt x="2" y="27"/>
                  </a:lnTo>
                  <a:lnTo>
                    <a:pt x="4" y="27"/>
                  </a:lnTo>
                  <a:close/>
                  <a:moveTo>
                    <a:pt x="16" y="25"/>
                  </a:moveTo>
                  <a:lnTo>
                    <a:pt x="16" y="27"/>
                  </a:lnTo>
                  <a:lnTo>
                    <a:pt x="18" y="27"/>
                  </a:lnTo>
                  <a:lnTo>
                    <a:pt x="18" y="29"/>
                  </a:lnTo>
                  <a:lnTo>
                    <a:pt x="16" y="29"/>
                  </a:lnTo>
                  <a:lnTo>
                    <a:pt x="14" y="29"/>
                  </a:lnTo>
                  <a:lnTo>
                    <a:pt x="14" y="27"/>
                  </a:lnTo>
                  <a:lnTo>
                    <a:pt x="14" y="25"/>
                  </a:lnTo>
                  <a:lnTo>
                    <a:pt x="16" y="25"/>
                  </a:lnTo>
                  <a:close/>
                  <a:moveTo>
                    <a:pt x="6" y="21"/>
                  </a:moveTo>
                  <a:lnTo>
                    <a:pt x="6" y="23"/>
                  </a:lnTo>
                  <a:lnTo>
                    <a:pt x="8" y="23"/>
                  </a:lnTo>
                  <a:lnTo>
                    <a:pt x="8" y="25"/>
                  </a:lnTo>
                  <a:lnTo>
                    <a:pt x="8" y="27"/>
                  </a:lnTo>
                  <a:lnTo>
                    <a:pt x="10" y="27"/>
                  </a:lnTo>
                  <a:lnTo>
                    <a:pt x="10" y="29"/>
                  </a:lnTo>
                  <a:lnTo>
                    <a:pt x="12" y="29"/>
                  </a:lnTo>
                  <a:lnTo>
                    <a:pt x="12" y="31"/>
                  </a:lnTo>
                  <a:lnTo>
                    <a:pt x="12" y="33"/>
                  </a:lnTo>
                  <a:lnTo>
                    <a:pt x="14" y="33"/>
                  </a:lnTo>
                  <a:lnTo>
                    <a:pt x="14" y="35"/>
                  </a:lnTo>
                  <a:lnTo>
                    <a:pt x="14" y="36"/>
                  </a:lnTo>
                  <a:lnTo>
                    <a:pt x="14" y="38"/>
                  </a:lnTo>
                  <a:lnTo>
                    <a:pt x="12" y="38"/>
                  </a:lnTo>
                  <a:lnTo>
                    <a:pt x="10" y="38"/>
                  </a:lnTo>
                  <a:lnTo>
                    <a:pt x="8" y="40"/>
                  </a:lnTo>
                  <a:lnTo>
                    <a:pt x="6" y="38"/>
                  </a:lnTo>
                  <a:lnTo>
                    <a:pt x="4" y="38"/>
                  </a:lnTo>
                  <a:lnTo>
                    <a:pt x="4" y="36"/>
                  </a:lnTo>
                  <a:lnTo>
                    <a:pt x="4" y="35"/>
                  </a:lnTo>
                  <a:lnTo>
                    <a:pt x="6" y="35"/>
                  </a:lnTo>
                  <a:lnTo>
                    <a:pt x="8" y="35"/>
                  </a:lnTo>
                  <a:lnTo>
                    <a:pt x="10" y="33"/>
                  </a:lnTo>
                  <a:lnTo>
                    <a:pt x="8" y="33"/>
                  </a:lnTo>
                  <a:lnTo>
                    <a:pt x="8" y="31"/>
                  </a:lnTo>
                  <a:lnTo>
                    <a:pt x="8" y="29"/>
                  </a:lnTo>
                  <a:lnTo>
                    <a:pt x="6" y="29"/>
                  </a:lnTo>
                  <a:lnTo>
                    <a:pt x="6" y="27"/>
                  </a:lnTo>
                  <a:lnTo>
                    <a:pt x="4" y="27"/>
                  </a:lnTo>
                  <a:lnTo>
                    <a:pt x="6" y="27"/>
                  </a:lnTo>
                  <a:lnTo>
                    <a:pt x="4" y="25"/>
                  </a:lnTo>
                  <a:lnTo>
                    <a:pt x="4" y="23"/>
                  </a:lnTo>
                  <a:lnTo>
                    <a:pt x="2" y="23"/>
                  </a:lnTo>
                  <a:lnTo>
                    <a:pt x="4" y="21"/>
                  </a:lnTo>
                  <a:lnTo>
                    <a:pt x="6" y="21"/>
                  </a:lnTo>
                  <a:close/>
                  <a:moveTo>
                    <a:pt x="20" y="19"/>
                  </a:moveTo>
                  <a:lnTo>
                    <a:pt x="18" y="19"/>
                  </a:lnTo>
                  <a:lnTo>
                    <a:pt x="18" y="17"/>
                  </a:lnTo>
                  <a:lnTo>
                    <a:pt x="20" y="17"/>
                  </a:lnTo>
                  <a:lnTo>
                    <a:pt x="21" y="17"/>
                  </a:lnTo>
                  <a:lnTo>
                    <a:pt x="21" y="19"/>
                  </a:lnTo>
                  <a:lnTo>
                    <a:pt x="20" y="19"/>
                  </a:lnTo>
                  <a:close/>
                  <a:moveTo>
                    <a:pt x="16" y="13"/>
                  </a:moveTo>
                  <a:lnTo>
                    <a:pt x="14" y="13"/>
                  </a:lnTo>
                  <a:lnTo>
                    <a:pt x="16" y="13"/>
                  </a:lnTo>
                  <a:close/>
                  <a:moveTo>
                    <a:pt x="204" y="2"/>
                  </a:moveTo>
                  <a:lnTo>
                    <a:pt x="204" y="4"/>
                  </a:lnTo>
                  <a:lnTo>
                    <a:pt x="202" y="4"/>
                  </a:lnTo>
                  <a:lnTo>
                    <a:pt x="202" y="2"/>
                  </a:lnTo>
                  <a:lnTo>
                    <a:pt x="204" y="2"/>
                  </a:lnTo>
                  <a:close/>
                  <a:moveTo>
                    <a:pt x="208" y="2"/>
                  </a:moveTo>
                  <a:lnTo>
                    <a:pt x="208" y="4"/>
                  </a:lnTo>
                  <a:lnTo>
                    <a:pt x="210" y="4"/>
                  </a:lnTo>
                  <a:lnTo>
                    <a:pt x="212" y="4"/>
                  </a:lnTo>
                  <a:lnTo>
                    <a:pt x="212" y="6"/>
                  </a:lnTo>
                  <a:lnTo>
                    <a:pt x="213" y="6"/>
                  </a:lnTo>
                  <a:lnTo>
                    <a:pt x="213" y="8"/>
                  </a:lnTo>
                  <a:lnTo>
                    <a:pt x="215" y="8"/>
                  </a:lnTo>
                  <a:lnTo>
                    <a:pt x="217" y="10"/>
                  </a:lnTo>
                  <a:lnTo>
                    <a:pt x="219" y="10"/>
                  </a:lnTo>
                  <a:lnTo>
                    <a:pt x="221" y="10"/>
                  </a:lnTo>
                  <a:lnTo>
                    <a:pt x="223" y="10"/>
                  </a:lnTo>
                  <a:lnTo>
                    <a:pt x="223" y="11"/>
                  </a:lnTo>
                  <a:lnTo>
                    <a:pt x="225" y="11"/>
                  </a:lnTo>
                  <a:lnTo>
                    <a:pt x="225" y="13"/>
                  </a:lnTo>
                  <a:lnTo>
                    <a:pt x="227" y="13"/>
                  </a:lnTo>
                  <a:lnTo>
                    <a:pt x="227" y="15"/>
                  </a:lnTo>
                  <a:lnTo>
                    <a:pt x="227" y="17"/>
                  </a:lnTo>
                  <a:lnTo>
                    <a:pt x="229" y="17"/>
                  </a:lnTo>
                  <a:lnTo>
                    <a:pt x="231" y="17"/>
                  </a:lnTo>
                  <a:lnTo>
                    <a:pt x="233" y="17"/>
                  </a:lnTo>
                  <a:lnTo>
                    <a:pt x="235" y="19"/>
                  </a:lnTo>
                  <a:lnTo>
                    <a:pt x="236" y="19"/>
                  </a:lnTo>
                  <a:lnTo>
                    <a:pt x="238" y="19"/>
                  </a:lnTo>
                  <a:lnTo>
                    <a:pt x="240" y="19"/>
                  </a:lnTo>
                  <a:lnTo>
                    <a:pt x="242" y="19"/>
                  </a:lnTo>
                  <a:lnTo>
                    <a:pt x="244" y="19"/>
                  </a:lnTo>
                  <a:lnTo>
                    <a:pt x="244" y="17"/>
                  </a:lnTo>
                  <a:lnTo>
                    <a:pt x="244" y="15"/>
                  </a:lnTo>
                  <a:lnTo>
                    <a:pt x="246" y="15"/>
                  </a:lnTo>
                  <a:lnTo>
                    <a:pt x="246" y="17"/>
                  </a:lnTo>
                  <a:lnTo>
                    <a:pt x="248" y="17"/>
                  </a:lnTo>
                  <a:lnTo>
                    <a:pt x="250" y="17"/>
                  </a:lnTo>
                  <a:lnTo>
                    <a:pt x="250" y="19"/>
                  </a:lnTo>
                  <a:lnTo>
                    <a:pt x="252" y="21"/>
                  </a:lnTo>
                  <a:lnTo>
                    <a:pt x="254" y="21"/>
                  </a:lnTo>
                  <a:lnTo>
                    <a:pt x="256" y="21"/>
                  </a:lnTo>
                  <a:lnTo>
                    <a:pt x="256" y="23"/>
                  </a:lnTo>
                  <a:lnTo>
                    <a:pt x="258" y="23"/>
                  </a:lnTo>
                  <a:lnTo>
                    <a:pt x="260" y="23"/>
                  </a:lnTo>
                  <a:lnTo>
                    <a:pt x="260" y="25"/>
                  </a:lnTo>
                  <a:lnTo>
                    <a:pt x="261" y="25"/>
                  </a:lnTo>
                  <a:lnTo>
                    <a:pt x="260" y="25"/>
                  </a:lnTo>
                  <a:lnTo>
                    <a:pt x="258" y="25"/>
                  </a:lnTo>
                  <a:lnTo>
                    <a:pt x="256" y="25"/>
                  </a:lnTo>
                  <a:lnTo>
                    <a:pt x="256" y="27"/>
                  </a:lnTo>
                  <a:lnTo>
                    <a:pt x="258" y="27"/>
                  </a:lnTo>
                  <a:lnTo>
                    <a:pt x="260" y="29"/>
                  </a:lnTo>
                  <a:lnTo>
                    <a:pt x="260" y="31"/>
                  </a:lnTo>
                  <a:lnTo>
                    <a:pt x="261" y="31"/>
                  </a:lnTo>
                  <a:lnTo>
                    <a:pt x="261" y="33"/>
                  </a:lnTo>
                  <a:lnTo>
                    <a:pt x="261" y="35"/>
                  </a:lnTo>
                  <a:lnTo>
                    <a:pt x="261" y="36"/>
                  </a:lnTo>
                  <a:lnTo>
                    <a:pt x="261" y="38"/>
                  </a:lnTo>
                  <a:lnTo>
                    <a:pt x="260" y="38"/>
                  </a:lnTo>
                  <a:lnTo>
                    <a:pt x="260" y="40"/>
                  </a:lnTo>
                  <a:lnTo>
                    <a:pt x="258" y="42"/>
                  </a:lnTo>
                  <a:lnTo>
                    <a:pt x="258" y="44"/>
                  </a:lnTo>
                  <a:lnTo>
                    <a:pt x="258" y="46"/>
                  </a:lnTo>
                  <a:lnTo>
                    <a:pt x="258" y="48"/>
                  </a:lnTo>
                  <a:lnTo>
                    <a:pt x="256" y="48"/>
                  </a:lnTo>
                  <a:lnTo>
                    <a:pt x="256" y="50"/>
                  </a:lnTo>
                  <a:lnTo>
                    <a:pt x="254" y="50"/>
                  </a:lnTo>
                  <a:lnTo>
                    <a:pt x="254" y="52"/>
                  </a:lnTo>
                  <a:lnTo>
                    <a:pt x="252" y="52"/>
                  </a:lnTo>
                  <a:lnTo>
                    <a:pt x="252" y="54"/>
                  </a:lnTo>
                  <a:lnTo>
                    <a:pt x="250" y="54"/>
                  </a:lnTo>
                  <a:lnTo>
                    <a:pt x="250" y="56"/>
                  </a:lnTo>
                  <a:lnTo>
                    <a:pt x="248" y="58"/>
                  </a:lnTo>
                  <a:lnTo>
                    <a:pt x="246" y="58"/>
                  </a:lnTo>
                  <a:lnTo>
                    <a:pt x="246" y="59"/>
                  </a:lnTo>
                  <a:lnTo>
                    <a:pt x="244" y="59"/>
                  </a:lnTo>
                  <a:lnTo>
                    <a:pt x="244" y="61"/>
                  </a:lnTo>
                  <a:lnTo>
                    <a:pt x="242" y="61"/>
                  </a:lnTo>
                  <a:lnTo>
                    <a:pt x="240" y="63"/>
                  </a:lnTo>
                  <a:lnTo>
                    <a:pt x="238" y="63"/>
                  </a:lnTo>
                  <a:lnTo>
                    <a:pt x="238" y="65"/>
                  </a:lnTo>
                  <a:lnTo>
                    <a:pt x="236" y="65"/>
                  </a:lnTo>
                  <a:lnTo>
                    <a:pt x="233" y="65"/>
                  </a:lnTo>
                  <a:lnTo>
                    <a:pt x="231" y="67"/>
                  </a:lnTo>
                  <a:lnTo>
                    <a:pt x="229" y="67"/>
                  </a:lnTo>
                  <a:lnTo>
                    <a:pt x="227" y="67"/>
                  </a:lnTo>
                  <a:lnTo>
                    <a:pt x="225" y="69"/>
                  </a:lnTo>
                  <a:lnTo>
                    <a:pt x="223" y="69"/>
                  </a:lnTo>
                  <a:lnTo>
                    <a:pt x="221" y="71"/>
                  </a:lnTo>
                  <a:lnTo>
                    <a:pt x="219" y="71"/>
                  </a:lnTo>
                  <a:lnTo>
                    <a:pt x="217" y="73"/>
                  </a:lnTo>
                  <a:lnTo>
                    <a:pt x="217" y="75"/>
                  </a:lnTo>
                  <a:lnTo>
                    <a:pt x="215" y="75"/>
                  </a:lnTo>
                  <a:lnTo>
                    <a:pt x="215" y="77"/>
                  </a:lnTo>
                  <a:lnTo>
                    <a:pt x="215" y="79"/>
                  </a:lnTo>
                  <a:lnTo>
                    <a:pt x="213" y="79"/>
                  </a:lnTo>
                  <a:lnTo>
                    <a:pt x="213" y="77"/>
                  </a:lnTo>
                  <a:lnTo>
                    <a:pt x="212" y="77"/>
                  </a:lnTo>
                  <a:lnTo>
                    <a:pt x="212" y="79"/>
                  </a:lnTo>
                  <a:lnTo>
                    <a:pt x="212" y="81"/>
                  </a:lnTo>
                  <a:lnTo>
                    <a:pt x="212" y="83"/>
                  </a:lnTo>
                  <a:lnTo>
                    <a:pt x="212" y="84"/>
                  </a:lnTo>
                  <a:lnTo>
                    <a:pt x="210" y="84"/>
                  </a:lnTo>
                  <a:lnTo>
                    <a:pt x="210" y="86"/>
                  </a:lnTo>
                  <a:lnTo>
                    <a:pt x="210" y="88"/>
                  </a:lnTo>
                  <a:lnTo>
                    <a:pt x="208" y="90"/>
                  </a:lnTo>
                  <a:lnTo>
                    <a:pt x="208" y="92"/>
                  </a:lnTo>
                  <a:lnTo>
                    <a:pt x="208" y="94"/>
                  </a:lnTo>
                  <a:lnTo>
                    <a:pt x="208" y="96"/>
                  </a:lnTo>
                  <a:lnTo>
                    <a:pt x="206" y="96"/>
                  </a:lnTo>
                  <a:lnTo>
                    <a:pt x="204" y="98"/>
                  </a:lnTo>
                  <a:lnTo>
                    <a:pt x="204" y="100"/>
                  </a:lnTo>
                  <a:lnTo>
                    <a:pt x="202" y="100"/>
                  </a:lnTo>
                  <a:lnTo>
                    <a:pt x="202" y="102"/>
                  </a:lnTo>
                  <a:lnTo>
                    <a:pt x="202" y="104"/>
                  </a:lnTo>
                  <a:lnTo>
                    <a:pt x="200" y="102"/>
                  </a:lnTo>
                  <a:lnTo>
                    <a:pt x="198" y="102"/>
                  </a:lnTo>
                  <a:lnTo>
                    <a:pt x="196" y="102"/>
                  </a:lnTo>
                  <a:lnTo>
                    <a:pt x="196" y="100"/>
                  </a:lnTo>
                  <a:lnTo>
                    <a:pt x="194" y="100"/>
                  </a:lnTo>
                  <a:lnTo>
                    <a:pt x="194" y="98"/>
                  </a:lnTo>
                  <a:lnTo>
                    <a:pt x="194" y="96"/>
                  </a:lnTo>
                  <a:lnTo>
                    <a:pt x="192" y="94"/>
                  </a:lnTo>
                  <a:lnTo>
                    <a:pt x="190" y="94"/>
                  </a:lnTo>
                  <a:lnTo>
                    <a:pt x="188" y="94"/>
                  </a:lnTo>
                  <a:lnTo>
                    <a:pt x="187" y="92"/>
                  </a:lnTo>
                  <a:lnTo>
                    <a:pt x="185" y="92"/>
                  </a:lnTo>
                  <a:lnTo>
                    <a:pt x="183" y="92"/>
                  </a:lnTo>
                  <a:lnTo>
                    <a:pt x="181" y="94"/>
                  </a:lnTo>
                  <a:lnTo>
                    <a:pt x="179" y="94"/>
                  </a:lnTo>
                  <a:lnTo>
                    <a:pt x="179" y="92"/>
                  </a:lnTo>
                  <a:lnTo>
                    <a:pt x="181" y="90"/>
                  </a:lnTo>
                  <a:lnTo>
                    <a:pt x="179" y="90"/>
                  </a:lnTo>
                  <a:lnTo>
                    <a:pt x="179" y="88"/>
                  </a:lnTo>
                  <a:lnTo>
                    <a:pt x="179" y="86"/>
                  </a:lnTo>
                  <a:lnTo>
                    <a:pt x="181" y="86"/>
                  </a:lnTo>
                  <a:lnTo>
                    <a:pt x="183" y="86"/>
                  </a:lnTo>
                  <a:lnTo>
                    <a:pt x="183" y="84"/>
                  </a:lnTo>
                  <a:lnTo>
                    <a:pt x="183" y="83"/>
                  </a:lnTo>
                  <a:lnTo>
                    <a:pt x="183" y="81"/>
                  </a:lnTo>
                  <a:lnTo>
                    <a:pt x="183" y="79"/>
                  </a:lnTo>
                  <a:lnTo>
                    <a:pt x="183" y="77"/>
                  </a:lnTo>
                  <a:lnTo>
                    <a:pt x="181" y="77"/>
                  </a:lnTo>
                  <a:lnTo>
                    <a:pt x="183" y="77"/>
                  </a:lnTo>
                  <a:lnTo>
                    <a:pt x="185" y="77"/>
                  </a:lnTo>
                  <a:lnTo>
                    <a:pt x="185" y="75"/>
                  </a:lnTo>
                  <a:lnTo>
                    <a:pt x="187" y="75"/>
                  </a:lnTo>
                  <a:lnTo>
                    <a:pt x="187" y="73"/>
                  </a:lnTo>
                  <a:lnTo>
                    <a:pt x="188" y="73"/>
                  </a:lnTo>
                  <a:lnTo>
                    <a:pt x="188" y="71"/>
                  </a:lnTo>
                  <a:lnTo>
                    <a:pt x="188" y="69"/>
                  </a:lnTo>
                  <a:lnTo>
                    <a:pt x="188" y="67"/>
                  </a:lnTo>
                  <a:lnTo>
                    <a:pt x="190" y="67"/>
                  </a:lnTo>
                  <a:lnTo>
                    <a:pt x="190" y="65"/>
                  </a:lnTo>
                  <a:lnTo>
                    <a:pt x="190" y="63"/>
                  </a:lnTo>
                  <a:lnTo>
                    <a:pt x="188" y="61"/>
                  </a:lnTo>
                  <a:lnTo>
                    <a:pt x="188" y="59"/>
                  </a:lnTo>
                  <a:lnTo>
                    <a:pt x="188" y="58"/>
                  </a:lnTo>
                  <a:lnTo>
                    <a:pt x="188" y="56"/>
                  </a:lnTo>
                  <a:lnTo>
                    <a:pt x="190" y="56"/>
                  </a:lnTo>
                  <a:lnTo>
                    <a:pt x="188" y="56"/>
                  </a:lnTo>
                  <a:lnTo>
                    <a:pt x="188" y="58"/>
                  </a:lnTo>
                  <a:lnTo>
                    <a:pt x="188" y="59"/>
                  </a:lnTo>
                  <a:lnTo>
                    <a:pt x="188" y="63"/>
                  </a:lnTo>
                  <a:lnTo>
                    <a:pt x="187" y="63"/>
                  </a:lnTo>
                  <a:lnTo>
                    <a:pt x="187" y="65"/>
                  </a:lnTo>
                  <a:lnTo>
                    <a:pt x="187" y="63"/>
                  </a:lnTo>
                  <a:lnTo>
                    <a:pt x="185" y="63"/>
                  </a:lnTo>
                  <a:lnTo>
                    <a:pt x="187" y="63"/>
                  </a:lnTo>
                  <a:lnTo>
                    <a:pt x="187" y="61"/>
                  </a:lnTo>
                  <a:lnTo>
                    <a:pt x="187" y="63"/>
                  </a:lnTo>
                  <a:lnTo>
                    <a:pt x="187" y="61"/>
                  </a:lnTo>
                  <a:lnTo>
                    <a:pt x="187" y="63"/>
                  </a:lnTo>
                  <a:lnTo>
                    <a:pt x="187" y="61"/>
                  </a:lnTo>
                  <a:lnTo>
                    <a:pt x="187" y="59"/>
                  </a:lnTo>
                  <a:lnTo>
                    <a:pt x="185" y="61"/>
                  </a:lnTo>
                  <a:lnTo>
                    <a:pt x="185" y="63"/>
                  </a:lnTo>
                  <a:lnTo>
                    <a:pt x="183" y="63"/>
                  </a:lnTo>
                  <a:lnTo>
                    <a:pt x="183" y="65"/>
                  </a:lnTo>
                  <a:lnTo>
                    <a:pt x="183" y="67"/>
                  </a:lnTo>
                  <a:lnTo>
                    <a:pt x="181" y="67"/>
                  </a:lnTo>
                  <a:lnTo>
                    <a:pt x="181" y="65"/>
                  </a:lnTo>
                  <a:lnTo>
                    <a:pt x="179" y="65"/>
                  </a:lnTo>
                  <a:lnTo>
                    <a:pt x="177" y="63"/>
                  </a:lnTo>
                  <a:lnTo>
                    <a:pt x="175" y="61"/>
                  </a:lnTo>
                  <a:lnTo>
                    <a:pt x="173" y="61"/>
                  </a:lnTo>
                  <a:lnTo>
                    <a:pt x="173" y="59"/>
                  </a:lnTo>
                  <a:lnTo>
                    <a:pt x="171" y="59"/>
                  </a:lnTo>
                  <a:lnTo>
                    <a:pt x="171" y="58"/>
                  </a:lnTo>
                  <a:lnTo>
                    <a:pt x="169" y="58"/>
                  </a:lnTo>
                  <a:lnTo>
                    <a:pt x="171" y="58"/>
                  </a:lnTo>
                  <a:lnTo>
                    <a:pt x="173" y="58"/>
                  </a:lnTo>
                  <a:lnTo>
                    <a:pt x="175" y="56"/>
                  </a:lnTo>
                  <a:lnTo>
                    <a:pt x="175" y="54"/>
                  </a:lnTo>
                  <a:lnTo>
                    <a:pt x="175" y="52"/>
                  </a:lnTo>
                  <a:lnTo>
                    <a:pt x="173" y="52"/>
                  </a:lnTo>
                  <a:lnTo>
                    <a:pt x="173" y="50"/>
                  </a:lnTo>
                  <a:lnTo>
                    <a:pt x="173" y="48"/>
                  </a:lnTo>
                  <a:lnTo>
                    <a:pt x="173" y="46"/>
                  </a:lnTo>
                  <a:lnTo>
                    <a:pt x="175" y="46"/>
                  </a:lnTo>
                  <a:lnTo>
                    <a:pt x="175" y="44"/>
                  </a:lnTo>
                  <a:lnTo>
                    <a:pt x="173" y="44"/>
                  </a:lnTo>
                  <a:lnTo>
                    <a:pt x="173" y="42"/>
                  </a:lnTo>
                  <a:lnTo>
                    <a:pt x="171" y="40"/>
                  </a:lnTo>
                  <a:lnTo>
                    <a:pt x="173" y="38"/>
                  </a:lnTo>
                  <a:lnTo>
                    <a:pt x="175" y="38"/>
                  </a:lnTo>
                  <a:lnTo>
                    <a:pt x="177" y="38"/>
                  </a:lnTo>
                  <a:lnTo>
                    <a:pt x="177" y="36"/>
                  </a:lnTo>
                  <a:lnTo>
                    <a:pt x="179" y="35"/>
                  </a:lnTo>
                  <a:lnTo>
                    <a:pt x="179" y="33"/>
                  </a:lnTo>
                  <a:lnTo>
                    <a:pt x="181" y="33"/>
                  </a:lnTo>
                  <a:lnTo>
                    <a:pt x="181" y="35"/>
                  </a:lnTo>
                  <a:lnTo>
                    <a:pt x="181" y="33"/>
                  </a:lnTo>
                  <a:lnTo>
                    <a:pt x="179" y="33"/>
                  </a:lnTo>
                  <a:lnTo>
                    <a:pt x="179" y="31"/>
                  </a:lnTo>
                  <a:lnTo>
                    <a:pt x="179" y="29"/>
                  </a:lnTo>
                  <a:lnTo>
                    <a:pt x="181" y="27"/>
                  </a:lnTo>
                  <a:lnTo>
                    <a:pt x="181" y="25"/>
                  </a:lnTo>
                  <a:lnTo>
                    <a:pt x="181" y="27"/>
                  </a:lnTo>
                  <a:lnTo>
                    <a:pt x="183" y="27"/>
                  </a:lnTo>
                  <a:lnTo>
                    <a:pt x="183" y="25"/>
                  </a:lnTo>
                  <a:lnTo>
                    <a:pt x="185" y="23"/>
                  </a:lnTo>
                  <a:lnTo>
                    <a:pt x="185" y="21"/>
                  </a:lnTo>
                  <a:lnTo>
                    <a:pt x="187" y="21"/>
                  </a:lnTo>
                  <a:lnTo>
                    <a:pt x="187" y="19"/>
                  </a:lnTo>
                  <a:lnTo>
                    <a:pt x="185" y="19"/>
                  </a:lnTo>
                  <a:lnTo>
                    <a:pt x="185" y="17"/>
                  </a:lnTo>
                  <a:lnTo>
                    <a:pt x="187" y="17"/>
                  </a:lnTo>
                  <a:lnTo>
                    <a:pt x="187" y="15"/>
                  </a:lnTo>
                  <a:lnTo>
                    <a:pt x="185" y="15"/>
                  </a:lnTo>
                  <a:lnTo>
                    <a:pt x="187" y="15"/>
                  </a:lnTo>
                  <a:lnTo>
                    <a:pt x="187" y="13"/>
                  </a:lnTo>
                  <a:lnTo>
                    <a:pt x="185" y="13"/>
                  </a:lnTo>
                  <a:lnTo>
                    <a:pt x="185" y="11"/>
                  </a:lnTo>
                  <a:lnTo>
                    <a:pt x="185" y="10"/>
                  </a:lnTo>
                  <a:lnTo>
                    <a:pt x="187" y="10"/>
                  </a:lnTo>
                  <a:lnTo>
                    <a:pt x="188" y="10"/>
                  </a:lnTo>
                  <a:lnTo>
                    <a:pt x="190" y="8"/>
                  </a:lnTo>
                  <a:lnTo>
                    <a:pt x="192" y="8"/>
                  </a:lnTo>
                  <a:lnTo>
                    <a:pt x="192" y="10"/>
                  </a:lnTo>
                  <a:lnTo>
                    <a:pt x="192" y="8"/>
                  </a:lnTo>
                  <a:lnTo>
                    <a:pt x="194" y="8"/>
                  </a:lnTo>
                  <a:lnTo>
                    <a:pt x="194" y="6"/>
                  </a:lnTo>
                  <a:lnTo>
                    <a:pt x="196" y="6"/>
                  </a:lnTo>
                  <a:lnTo>
                    <a:pt x="198" y="6"/>
                  </a:lnTo>
                  <a:lnTo>
                    <a:pt x="200" y="6"/>
                  </a:lnTo>
                  <a:lnTo>
                    <a:pt x="202" y="4"/>
                  </a:lnTo>
                  <a:lnTo>
                    <a:pt x="202" y="6"/>
                  </a:lnTo>
                  <a:lnTo>
                    <a:pt x="202" y="4"/>
                  </a:lnTo>
                  <a:lnTo>
                    <a:pt x="204" y="4"/>
                  </a:lnTo>
                  <a:lnTo>
                    <a:pt x="204" y="2"/>
                  </a:lnTo>
                  <a:lnTo>
                    <a:pt x="206" y="2"/>
                  </a:lnTo>
                  <a:lnTo>
                    <a:pt x="204" y="2"/>
                  </a:lnTo>
                  <a:lnTo>
                    <a:pt x="206" y="2"/>
                  </a:lnTo>
                  <a:lnTo>
                    <a:pt x="206" y="0"/>
                  </a:lnTo>
                  <a:lnTo>
                    <a:pt x="206" y="2"/>
                  </a:lnTo>
                  <a:lnTo>
                    <a:pt x="208"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4" name="Freeform 73"/>
            <p:cNvSpPr>
              <a:spLocks noEditPoints="1"/>
            </p:cNvSpPr>
            <p:nvPr/>
          </p:nvSpPr>
          <p:spPr bwMode="auto">
            <a:xfrm>
              <a:off x="5651500" y="3987800"/>
              <a:ext cx="311150" cy="274638"/>
            </a:xfrm>
            <a:custGeom>
              <a:avLst/>
              <a:gdLst>
                <a:gd name="T0" fmla="*/ 150 w 196"/>
                <a:gd name="T1" fmla="*/ 77 h 173"/>
                <a:gd name="T2" fmla="*/ 140 w 196"/>
                <a:gd name="T3" fmla="*/ 10 h 173"/>
                <a:gd name="T4" fmla="*/ 133 w 196"/>
                <a:gd name="T5" fmla="*/ 10 h 173"/>
                <a:gd name="T6" fmla="*/ 35 w 196"/>
                <a:gd name="T7" fmla="*/ 4 h 173"/>
                <a:gd name="T8" fmla="*/ 48 w 196"/>
                <a:gd name="T9" fmla="*/ 10 h 173"/>
                <a:gd name="T10" fmla="*/ 62 w 196"/>
                <a:gd name="T11" fmla="*/ 12 h 173"/>
                <a:gd name="T12" fmla="*/ 83 w 196"/>
                <a:gd name="T13" fmla="*/ 10 h 173"/>
                <a:gd name="T14" fmla="*/ 90 w 196"/>
                <a:gd name="T15" fmla="*/ 8 h 173"/>
                <a:gd name="T16" fmla="*/ 92 w 196"/>
                <a:gd name="T17" fmla="*/ 4 h 173"/>
                <a:gd name="T18" fmla="*/ 96 w 196"/>
                <a:gd name="T19" fmla="*/ 6 h 173"/>
                <a:gd name="T20" fmla="*/ 104 w 196"/>
                <a:gd name="T21" fmla="*/ 4 h 173"/>
                <a:gd name="T22" fmla="*/ 114 w 196"/>
                <a:gd name="T23" fmla="*/ 4 h 173"/>
                <a:gd name="T24" fmla="*/ 117 w 196"/>
                <a:gd name="T25" fmla="*/ 4 h 173"/>
                <a:gd name="T26" fmla="*/ 115 w 196"/>
                <a:gd name="T27" fmla="*/ 8 h 173"/>
                <a:gd name="T28" fmla="*/ 117 w 196"/>
                <a:gd name="T29" fmla="*/ 12 h 173"/>
                <a:gd name="T30" fmla="*/ 123 w 196"/>
                <a:gd name="T31" fmla="*/ 8 h 173"/>
                <a:gd name="T32" fmla="*/ 129 w 196"/>
                <a:gd name="T33" fmla="*/ 12 h 173"/>
                <a:gd name="T34" fmla="*/ 133 w 196"/>
                <a:gd name="T35" fmla="*/ 10 h 173"/>
                <a:gd name="T36" fmla="*/ 140 w 196"/>
                <a:gd name="T37" fmla="*/ 10 h 173"/>
                <a:gd name="T38" fmla="*/ 154 w 196"/>
                <a:gd name="T39" fmla="*/ 10 h 173"/>
                <a:gd name="T40" fmla="*/ 160 w 196"/>
                <a:gd name="T41" fmla="*/ 27 h 173"/>
                <a:gd name="T42" fmla="*/ 162 w 196"/>
                <a:gd name="T43" fmla="*/ 43 h 173"/>
                <a:gd name="T44" fmla="*/ 160 w 196"/>
                <a:gd name="T45" fmla="*/ 54 h 173"/>
                <a:gd name="T46" fmla="*/ 156 w 196"/>
                <a:gd name="T47" fmla="*/ 67 h 173"/>
                <a:gd name="T48" fmla="*/ 154 w 196"/>
                <a:gd name="T49" fmla="*/ 71 h 173"/>
                <a:gd name="T50" fmla="*/ 142 w 196"/>
                <a:gd name="T51" fmla="*/ 64 h 173"/>
                <a:gd name="T52" fmla="*/ 137 w 196"/>
                <a:gd name="T53" fmla="*/ 56 h 173"/>
                <a:gd name="T54" fmla="*/ 131 w 196"/>
                <a:gd name="T55" fmla="*/ 44 h 173"/>
                <a:gd name="T56" fmla="*/ 125 w 196"/>
                <a:gd name="T57" fmla="*/ 33 h 173"/>
                <a:gd name="T58" fmla="*/ 127 w 196"/>
                <a:gd name="T59" fmla="*/ 46 h 173"/>
                <a:gd name="T60" fmla="*/ 131 w 196"/>
                <a:gd name="T61" fmla="*/ 58 h 173"/>
                <a:gd name="T62" fmla="*/ 140 w 196"/>
                <a:gd name="T63" fmla="*/ 67 h 173"/>
                <a:gd name="T64" fmla="*/ 144 w 196"/>
                <a:gd name="T65" fmla="*/ 77 h 173"/>
                <a:gd name="T66" fmla="*/ 150 w 196"/>
                <a:gd name="T67" fmla="*/ 89 h 173"/>
                <a:gd name="T68" fmla="*/ 154 w 196"/>
                <a:gd name="T69" fmla="*/ 100 h 173"/>
                <a:gd name="T70" fmla="*/ 163 w 196"/>
                <a:gd name="T71" fmla="*/ 119 h 173"/>
                <a:gd name="T72" fmla="*/ 169 w 196"/>
                <a:gd name="T73" fmla="*/ 131 h 173"/>
                <a:gd name="T74" fmla="*/ 175 w 196"/>
                <a:gd name="T75" fmla="*/ 138 h 173"/>
                <a:gd name="T76" fmla="*/ 175 w 196"/>
                <a:gd name="T77" fmla="*/ 154 h 173"/>
                <a:gd name="T78" fmla="*/ 185 w 196"/>
                <a:gd name="T79" fmla="*/ 163 h 173"/>
                <a:gd name="T80" fmla="*/ 194 w 196"/>
                <a:gd name="T81" fmla="*/ 169 h 173"/>
                <a:gd name="T82" fmla="*/ 173 w 196"/>
                <a:gd name="T83" fmla="*/ 173 h 173"/>
                <a:gd name="T84" fmla="*/ 140 w 196"/>
                <a:gd name="T85" fmla="*/ 173 h 173"/>
                <a:gd name="T86" fmla="*/ 121 w 196"/>
                <a:gd name="T87" fmla="*/ 173 h 173"/>
                <a:gd name="T88" fmla="*/ 110 w 196"/>
                <a:gd name="T89" fmla="*/ 169 h 173"/>
                <a:gd name="T90" fmla="*/ 94 w 196"/>
                <a:gd name="T91" fmla="*/ 173 h 173"/>
                <a:gd name="T92" fmla="*/ 77 w 196"/>
                <a:gd name="T93" fmla="*/ 173 h 173"/>
                <a:gd name="T94" fmla="*/ 60 w 196"/>
                <a:gd name="T95" fmla="*/ 173 h 173"/>
                <a:gd name="T96" fmla="*/ 42 w 196"/>
                <a:gd name="T97" fmla="*/ 173 h 173"/>
                <a:gd name="T98" fmla="*/ 25 w 196"/>
                <a:gd name="T99" fmla="*/ 173 h 173"/>
                <a:gd name="T100" fmla="*/ 8 w 196"/>
                <a:gd name="T101" fmla="*/ 173 h 173"/>
                <a:gd name="T102" fmla="*/ 6 w 196"/>
                <a:gd name="T103" fmla="*/ 133 h 173"/>
                <a:gd name="T104" fmla="*/ 6 w 196"/>
                <a:gd name="T105" fmla="*/ 89 h 173"/>
                <a:gd name="T106" fmla="*/ 6 w 196"/>
                <a:gd name="T107" fmla="*/ 52 h 173"/>
                <a:gd name="T108" fmla="*/ 4 w 196"/>
                <a:gd name="T109" fmla="*/ 35 h 173"/>
                <a:gd name="T110" fmla="*/ 4 w 196"/>
                <a:gd name="T111" fmla="*/ 21 h 173"/>
                <a:gd name="T112" fmla="*/ 4 w 196"/>
                <a:gd name="T113" fmla="*/ 6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96" h="173">
                  <a:moveTo>
                    <a:pt x="150" y="90"/>
                  </a:moveTo>
                  <a:lnTo>
                    <a:pt x="148" y="90"/>
                  </a:lnTo>
                  <a:lnTo>
                    <a:pt x="148" y="89"/>
                  </a:lnTo>
                  <a:lnTo>
                    <a:pt x="150" y="90"/>
                  </a:lnTo>
                  <a:close/>
                  <a:moveTo>
                    <a:pt x="150" y="77"/>
                  </a:moveTo>
                  <a:lnTo>
                    <a:pt x="148" y="77"/>
                  </a:lnTo>
                  <a:lnTo>
                    <a:pt x="148" y="75"/>
                  </a:lnTo>
                  <a:lnTo>
                    <a:pt x="148" y="77"/>
                  </a:lnTo>
                  <a:lnTo>
                    <a:pt x="150" y="77"/>
                  </a:lnTo>
                  <a:close/>
                  <a:moveTo>
                    <a:pt x="162" y="69"/>
                  </a:moveTo>
                  <a:lnTo>
                    <a:pt x="160" y="69"/>
                  </a:lnTo>
                  <a:lnTo>
                    <a:pt x="162" y="69"/>
                  </a:lnTo>
                  <a:close/>
                  <a:moveTo>
                    <a:pt x="158" y="67"/>
                  </a:moveTo>
                  <a:lnTo>
                    <a:pt x="158" y="69"/>
                  </a:lnTo>
                  <a:lnTo>
                    <a:pt x="160" y="69"/>
                  </a:lnTo>
                  <a:lnTo>
                    <a:pt x="158" y="69"/>
                  </a:lnTo>
                  <a:lnTo>
                    <a:pt x="158" y="67"/>
                  </a:lnTo>
                  <a:close/>
                  <a:moveTo>
                    <a:pt x="140" y="10"/>
                  </a:moveTo>
                  <a:lnTo>
                    <a:pt x="138" y="10"/>
                  </a:lnTo>
                  <a:lnTo>
                    <a:pt x="138" y="8"/>
                  </a:lnTo>
                  <a:lnTo>
                    <a:pt x="138" y="10"/>
                  </a:lnTo>
                  <a:lnTo>
                    <a:pt x="140" y="10"/>
                  </a:lnTo>
                  <a:close/>
                  <a:moveTo>
                    <a:pt x="135" y="8"/>
                  </a:moveTo>
                  <a:lnTo>
                    <a:pt x="138" y="8"/>
                  </a:lnTo>
                  <a:lnTo>
                    <a:pt x="137" y="8"/>
                  </a:lnTo>
                  <a:lnTo>
                    <a:pt x="135" y="8"/>
                  </a:lnTo>
                  <a:lnTo>
                    <a:pt x="133" y="10"/>
                  </a:lnTo>
                  <a:lnTo>
                    <a:pt x="135" y="8"/>
                  </a:lnTo>
                  <a:close/>
                  <a:moveTo>
                    <a:pt x="12" y="4"/>
                  </a:moveTo>
                  <a:lnTo>
                    <a:pt x="14" y="4"/>
                  </a:lnTo>
                  <a:lnTo>
                    <a:pt x="16" y="2"/>
                  </a:lnTo>
                  <a:lnTo>
                    <a:pt x="19" y="2"/>
                  </a:lnTo>
                  <a:lnTo>
                    <a:pt x="21" y="2"/>
                  </a:lnTo>
                  <a:lnTo>
                    <a:pt x="27" y="4"/>
                  </a:lnTo>
                  <a:lnTo>
                    <a:pt x="33" y="4"/>
                  </a:lnTo>
                  <a:lnTo>
                    <a:pt x="35" y="4"/>
                  </a:lnTo>
                  <a:lnTo>
                    <a:pt x="37" y="4"/>
                  </a:lnTo>
                  <a:lnTo>
                    <a:pt x="39" y="4"/>
                  </a:lnTo>
                  <a:lnTo>
                    <a:pt x="39" y="6"/>
                  </a:lnTo>
                  <a:lnTo>
                    <a:pt x="41" y="6"/>
                  </a:lnTo>
                  <a:lnTo>
                    <a:pt x="42" y="6"/>
                  </a:lnTo>
                  <a:lnTo>
                    <a:pt x="44" y="6"/>
                  </a:lnTo>
                  <a:lnTo>
                    <a:pt x="44" y="8"/>
                  </a:lnTo>
                  <a:lnTo>
                    <a:pt x="46" y="10"/>
                  </a:lnTo>
                  <a:lnTo>
                    <a:pt x="48" y="10"/>
                  </a:lnTo>
                  <a:lnTo>
                    <a:pt x="50" y="10"/>
                  </a:lnTo>
                  <a:lnTo>
                    <a:pt x="52" y="8"/>
                  </a:lnTo>
                  <a:lnTo>
                    <a:pt x="52" y="10"/>
                  </a:lnTo>
                  <a:lnTo>
                    <a:pt x="52" y="12"/>
                  </a:lnTo>
                  <a:lnTo>
                    <a:pt x="54" y="12"/>
                  </a:lnTo>
                  <a:lnTo>
                    <a:pt x="56" y="12"/>
                  </a:lnTo>
                  <a:lnTo>
                    <a:pt x="58" y="12"/>
                  </a:lnTo>
                  <a:lnTo>
                    <a:pt x="60" y="12"/>
                  </a:lnTo>
                  <a:lnTo>
                    <a:pt x="62" y="12"/>
                  </a:lnTo>
                  <a:lnTo>
                    <a:pt x="66" y="14"/>
                  </a:lnTo>
                  <a:lnTo>
                    <a:pt x="67" y="14"/>
                  </a:lnTo>
                  <a:lnTo>
                    <a:pt x="69" y="16"/>
                  </a:lnTo>
                  <a:lnTo>
                    <a:pt x="73" y="16"/>
                  </a:lnTo>
                  <a:lnTo>
                    <a:pt x="75" y="16"/>
                  </a:lnTo>
                  <a:lnTo>
                    <a:pt x="77" y="14"/>
                  </a:lnTo>
                  <a:lnTo>
                    <a:pt x="79" y="14"/>
                  </a:lnTo>
                  <a:lnTo>
                    <a:pt x="79" y="12"/>
                  </a:lnTo>
                  <a:lnTo>
                    <a:pt x="83" y="10"/>
                  </a:lnTo>
                  <a:lnTo>
                    <a:pt x="85" y="10"/>
                  </a:lnTo>
                  <a:lnTo>
                    <a:pt x="83" y="10"/>
                  </a:lnTo>
                  <a:lnTo>
                    <a:pt x="85" y="10"/>
                  </a:lnTo>
                  <a:lnTo>
                    <a:pt x="85" y="8"/>
                  </a:lnTo>
                  <a:lnTo>
                    <a:pt x="87" y="8"/>
                  </a:lnTo>
                  <a:lnTo>
                    <a:pt x="87" y="6"/>
                  </a:lnTo>
                  <a:lnTo>
                    <a:pt x="87" y="8"/>
                  </a:lnTo>
                  <a:lnTo>
                    <a:pt x="89" y="8"/>
                  </a:lnTo>
                  <a:lnTo>
                    <a:pt x="90" y="8"/>
                  </a:lnTo>
                  <a:lnTo>
                    <a:pt x="89" y="8"/>
                  </a:lnTo>
                  <a:lnTo>
                    <a:pt x="90" y="8"/>
                  </a:lnTo>
                  <a:lnTo>
                    <a:pt x="89" y="8"/>
                  </a:lnTo>
                  <a:lnTo>
                    <a:pt x="90" y="8"/>
                  </a:lnTo>
                  <a:lnTo>
                    <a:pt x="90" y="6"/>
                  </a:lnTo>
                  <a:lnTo>
                    <a:pt x="90" y="4"/>
                  </a:lnTo>
                  <a:lnTo>
                    <a:pt x="92" y="4"/>
                  </a:lnTo>
                  <a:lnTo>
                    <a:pt x="90" y="4"/>
                  </a:lnTo>
                  <a:lnTo>
                    <a:pt x="92" y="4"/>
                  </a:lnTo>
                  <a:lnTo>
                    <a:pt x="94" y="4"/>
                  </a:lnTo>
                  <a:lnTo>
                    <a:pt x="96" y="4"/>
                  </a:lnTo>
                  <a:lnTo>
                    <a:pt x="102" y="2"/>
                  </a:lnTo>
                  <a:lnTo>
                    <a:pt x="100" y="2"/>
                  </a:lnTo>
                  <a:lnTo>
                    <a:pt x="98" y="4"/>
                  </a:lnTo>
                  <a:lnTo>
                    <a:pt x="96" y="4"/>
                  </a:lnTo>
                  <a:lnTo>
                    <a:pt x="94" y="4"/>
                  </a:lnTo>
                  <a:lnTo>
                    <a:pt x="94" y="6"/>
                  </a:lnTo>
                  <a:lnTo>
                    <a:pt x="96" y="6"/>
                  </a:lnTo>
                  <a:lnTo>
                    <a:pt x="96" y="4"/>
                  </a:lnTo>
                  <a:lnTo>
                    <a:pt x="96" y="6"/>
                  </a:lnTo>
                  <a:lnTo>
                    <a:pt x="98" y="6"/>
                  </a:lnTo>
                  <a:lnTo>
                    <a:pt x="98" y="4"/>
                  </a:lnTo>
                  <a:lnTo>
                    <a:pt x="100" y="4"/>
                  </a:lnTo>
                  <a:lnTo>
                    <a:pt x="100" y="6"/>
                  </a:lnTo>
                  <a:lnTo>
                    <a:pt x="100" y="4"/>
                  </a:lnTo>
                  <a:lnTo>
                    <a:pt x="102" y="4"/>
                  </a:lnTo>
                  <a:lnTo>
                    <a:pt x="104" y="4"/>
                  </a:lnTo>
                  <a:lnTo>
                    <a:pt x="104" y="2"/>
                  </a:lnTo>
                  <a:lnTo>
                    <a:pt x="102" y="2"/>
                  </a:lnTo>
                  <a:lnTo>
                    <a:pt x="104" y="2"/>
                  </a:lnTo>
                  <a:lnTo>
                    <a:pt x="106" y="2"/>
                  </a:lnTo>
                  <a:lnTo>
                    <a:pt x="108" y="2"/>
                  </a:lnTo>
                  <a:lnTo>
                    <a:pt x="108" y="4"/>
                  </a:lnTo>
                  <a:lnTo>
                    <a:pt x="110" y="4"/>
                  </a:lnTo>
                  <a:lnTo>
                    <a:pt x="112" y="4"/>
                  </a:lnTo>
                  <a:lnTo>
                    <a:pt x="114" y="4"/>
                  </a:lnTo>
                  <a:lnTo>
                    <a:pt x="115" y="2"/>
                  </a:lnTo>
                  <a:lnTo>
                    <a:pt x="117" y="4"/>
                  </a:lnTo>
                  <a:lnTo>
                    <a:pt x="117" y="6"/>
                  </a:lnTo>
                  <a:lnTo>
                    <a:pt x="119" y="6"/>
                  </a:lnTo>
                  <a:lnTo>
                    <a:pt x="121" y="8"/>
                  </a:lnTo>
                  <a:lnTo>
                    <a:pt x="119" y="8"/>
                  </a:lnTo>
                  <a:lnTo>
                    <a:pt x="119" y="6"/>
                  </a:lnTo>
                  <a:lnTo>
                    <a:pt x="117" y="6"/>
                  </a:lnTo>
                  <a:lnTo>
                    <a:pt x="117" y="4"/>
                  </a:lnTo>
                  <a:lnTo>
                    <a:pt x="115" y="4"/>
                  </a:lnTo>
                  <a:lnTo>
                    <a:pt x="115" y="2"/>
                  </a:lnTo>
                  <a:lnTo>
                    <a:pt x="115" y="4"/>
                  </a:lnTo>
                  <a:lnTo>
                    <a:pt x="115" y="2"/>
                  </a:lnTo>
                  <a:lnTo>
                    <a:pt x="115" y="4"/>
                  </a:lnTo>
                  <a:lnTo>
                    <a:pt x="115" y="6"/>
                  </a:lnTo>
                  <a:lnTo>
                    <a:pt x="114" y="6"/>
                  </a:lnTo>
                  <a:lnTo>
                    <a:pt x="114" y="8"/>
                  </a:lnTo>
                  <a:lnTo>
                    <a:pt x="115" y="8"/>
                  </a:lnTo>
                  <a:lnTo>
                    <a:pt x="115" y="10"/>
                  </a:lnTo>
                  <a:lnTo>
                    <a:pt x="117" y="10"/>
                  </a:lnTo>
                  <a:lnTo>
                    <a:pt x="117" y="8"/>
                  </a:lnTo>
                  <a:lnTo>
                    <a:pt x="117" y="10"/>
                  </a:lnTo>
                  <a:lnTo>
                    <a:pt x="117" y="8"/>
                  </a:lnTo>
                  <a:lnTo>
                    <a:pt x="117" y="10"/>
                  </a:lnTo>
                  <a:lnTo>
                    <a:pt x="119" y="10"/>
                  </a:lnTo>
                  <a:lnTo>
                    <a:pt x="119" y="12"/>
                  </a:lnTo>
                  <a:lnTo>
                    <a:pt x="117" y="12"/>
                  </a:lnTo>
                  <a:lnTo>
                    <a:pt x="119" y="12"/>
                  </a:lnTo>
                  <a:lnTo>
                    <a:pt x="119" y="10"/>
                  </a:lnTo>
                  <a:lnTo>
                    <a:pt x="119" y="12"/>
                  </a:lnTo>
                  <a:lnTo>
                    <a:pt x="121" y="12"/>
                  </a:lnTo>
                  <a:lnTo>
                    <a:pt x="121" y="10"/>
                  </a:lnTo>
                  <a:lnTo>
                    <a:pt x="121" y="12"/>
                  </a:lnTo>
                  <a:lnTo>
                    <a:pt x="121" y="10"/>
                  </a:lnTo>
                  <a:lnTo>
                    <a:pt x="121" y="8"/>
                  </a:lnTo>
                  <a:lnTo>
                    <a:pt x="123" y="8"/>
                  </a:lnTo>
                  <a:lnTo>
                    <a:pt x="125" y="10"/>
                  </a:lnTo>
                  <a:lnTo>
                    <a:pt x="125" y="12"/>
                  </a:lnTo>
                  <a:lnTo>
                    <a:pt x="127" y="12"/>
                  </a:lnTo>
                  <a:lnTo>
                    <a:pt x="129" y="12"/>
                  </a:lnTo>
                  <a:lnTo>
                    <a:pt x="131" y="10"/>
                  </a:lnTo>
                  <a:lnTo>
                    <a:pt x="133" y="10"/>
                  </a:lnTo>
                  <a:lnTo>
                    <a:pt x="131" y="10"/>
                  </a:lnTo>
                  <a:lnTo>
                    <a:pt x="131" y="12"/>
                  </a:lnTo>
                  <a:lnTo>
                    <a:pt x="129" y="12"/>
                  </a:lnTo>
                  <a:lnTo>
                    <a:pt x="131" y="12"/>
                  </a:lnTo>
                  <a:lnTo>
                    <a:pt x="133" y="12"/>
                  </a:lnTo>
                  <a:lnTo>
                    <a:pt x="135" y="12"/>
                  </a:lnTo>
                  <a:lnTo>
                    <a:pt x="133" y="12"/>
                  </a:lnTo>
                  <a:lnTo>
                    <a:pt x="135" y="12"/>
                  </a:lnTo>
                  <a:lnTo>
                    <a:pt x="135" y="10"/>
                  </a:lnTo>
                  <a:lnTo>
                    <a:pt x="135" y="12"/>
                  </a:lnTo>
                  <a:lnTo>
                    <a:pt x="133" y="12"/>
                  </a:lnTo>
                  <a:lnTo>
                    <a:pt x="133" y="10"/>
                  </a:lnTo>
                  <a:lnTo>
                    <a:pt x="135" y="10"/>
                  </a:lnTo>
                  <a:lnTo>
                    <a:pt x="137" y="10"/>
                  </a:lnTo>
                  <a:lnTo>
                    <a:pt x="137" y="12"/>
                  </a:lnTo>
                  <a:lnTo>
                    <a:pt x="135" y="12"/>
                  </a:lnTo>
                  <a:lnTo>
                    <a:pt x="137" y="12"/>
                  </a:lnTo>
                  <a:lnTo>
                    <a:pt x="135" y="12"/>
                  </a:lnTo>
                  <a:lnTo>
                    <a:pt x="137" y="12"/>
                  </a:lnTo>
                  <a:lnTo>
                    <a:pt x="138" y="12"/>
                  </a:lnTo>
                  <a:lnTo>
                    <a:pt x="140" y="10"/>
                  </a:lnTo>
                  <a:lnTo>
                    <a:pt x="138" y="10"/>
                  </a:lnTo>
                  <a:lnTo>
                    <a:pt x="140" y="10"/>
                  </a:lnTo>
                  <a:lnTo>
                    <a:pt x="142" y="10"/>
                  </a:lnTo>
                  <a:lnTo>
                    <a:pt x="144" y="10"/>
                  </a:lnTo>
                  <a:lnTo>
                    <a:pt x="146" y="10"/>
                  </a:lnTo>
                  <a:lnTo>
                    <a:pt x="150" y="8"/>
                  </a:lnTo>
                  <a:lnTo>
                    <a:pt x="152" y="8"/>
                  </a:lnTo>
                  <a:lnTo>
                    <a:pt x="154" y="8"/>
                  </a:lnTo>
                  <a:lnTo>
                    <a:pt x="154" y="10"/>
                  </a:lnTo>
                  <a:lnTo>
                    <a:pt x="154" y="12"/>
                  </a:lnTo>
                  <a:lnTo>
                    <a:pt x="154" y="14"/>
                  </a:lnTo>
                  <a:lnTo>
                    <a:pt x="156" y="14"/>
                  </a:lnTo>
                  <a:lnTo>
                    <a:pt x="156" y="18"/>
                  </a:lnTo>
                  <a:lnTo>
                    <a:pt x="158" y="19"/>
                  </a:lnTo>
                  <a:lnTo>
                    <a:pt x="158" y="21"/>
                  </a:lnTo>
                  <a:lnTo>
                    <a:pt x="158" y="23"/>
                  </a:lnTo>
                  <a:lnTo>
                    <a:pt x="160" y="25"/>
                  </a:lnTo>
                  <a:lnTo>
                    <a:pt x="160" y="27"/>
                  </a:lnTo>
                  <a:lnTo>
                    <a:pt x="160" y="29"/>
                  </a:lnTo>
                  <a:lnTo>
                    <a:pt x="162" y="31"/>
                  </a:lnTo>
                  <a:lnTo>
                    <a:pt x="162" y="33"/>
                  </a:lnTo>
                  <a:lnTo>
                    <a:pt x="162" y="35"/>
                  </a:lnTo>
                  <a:lnTo>
                    <a:pt x="162" y="37"/>
                  </a:lnTo>
                  <a:lnTo>
                    <a:pt x="163" y="39"/>
                  </a:lnTo>
                  <a:lnTo>
                    <a:pt x="163" y="41"/>
                  </a:lnTo>
                  <a:lnTo>
                    <a:pt x="163" y="43"/>
                  </a:lnTo>
                  <a:lnTo>
                    <a:pt x="162" y="43"/>
                  </a:lnTo>
                  <a:lnTo>
                    <a:pt x="163" y="43"/>
                  </a:lnTo>
                  <a:lnTo>
                    <a:pt x="162" y="43"/>
                  </a:lnTo>
                  <a:lnTo>
                    <a:pt x="162" y="44"/>
                  </a:lnTo>
                  <a:lnTo>
                    <a:pt x="162" y="46"/>
                  </a:lnTo>
                  <a:lnTo>
                    <a:pt x="160" y="46"/>
                  </a:lnTo>
                  <a:lnTo>
                    <a:pt x="160" y="48"/>
                  </a:lnTo>
                  <a:lnTo>
                    <a:pt x="160" y="50"/>
                  </a:lnTo>
                  <a:lnTo>
                    <a:pt x="160" y="52"/>
                  </a:lnTo>
                  <a:lnTo>
                    <a:pt x="160" y="54"/>
                  </a:lnTo>
                  <a:lnTo>
                    <a:pt x="160" y="56"/>
                  </a:lnTo>
                  <a:lnTo>
                    <a:pt x="158" y="56"/>
                  </a:lnTo>
                  <a:lnTo>
                    <a:pt x="158" y="58"/>
                  </a:lnTo>
                  <a:lnTo>
                    <a:pt x="158" y="60"/>
                  </a:lnTo>
                  <a:lnTo>
                    <a:pt x="156" y="60"/>
                  </a:lnTo>
                  <a:lnTo>
                    <a:pt x="156" y="62"/>
                  </a:lnTo>
                  <a:lnTo>
                    <a:pt x="156" y="64"/>
                  </a:lnTo>
                  <a:lnTo>
                    <a:pt x="156" y="66"/>
                  </a:lnTo>
                  <a:lnTo>
                    <a:pt x="156" y="67"/>
                  </a:lnTo>
                  <a:lnTo>
                    <a:pt x="156" y="69"/>
                  </a:lnTo>
                  <a:lnTo>
                    <a:pt x="154" y="69"/>
                  </a:lnTo>
                  <a:lnTo>
                    <a:pt x="154" y="71"/>
                  </a:lnTo>
                  <a:lnTo>
                    <a:pt x="154" y="69"/>
                  </a:lnTo>
                  <a:lnTo>
                    <a:pt x="154" y="71"/>
                  </a:lnTo>
                  <a:lnTo>
                    <a:pt x="152" y="71"/>
                  </a:lnTo>
                  <a:lnTo>
                    <a:pt x="154" y="71"/>
                  </a:lnTo>
                  <a:lnTo>
                    <a:pt x="154" y="73"/>
                  </a:lnTo>
                  <a:lnTo>
                    <a:pt x="154" y="71"/>
                  </a:lnTo>
                  <a:lnTo>
                    <a:pt x="152" y="71"/>
                  </a:lnTo>
                  <a:lnTo>
                    <a:pt x="150" y="71"/>
                  </a:lnTo>
                  <a:lnTo>
                    <a:pt x="150" y="69"/>
                  </a:lnTo>
                  <a:lnTo>
                    <a:pt x="148" y="69"/>
                  </a:lnTo>
                  <a:lnTo>
                    <a:pt x="146" y="69"/>
                  </a:lnTo>
                  <a:lnTo>
                    <a:pt x="146" y="67"/>
                  </a:lnTo>
                  <a:lnTo>
                    <a:pt x="144" y="66"/>
                  </a:lnTo>
                  <a:lnTo>
                    <a:pt x="144" y="64"/>
                  </a:lnTo>
                  <a:lnTo>
                    <a:pt x="142" y="64"/>
                  </a:lnTo>
                  <a:lnTo>
                    <a:pt x="142" y="62"/>
                  </a:lnTo>
                  <a:lnTo>
                    <a:pt x="140" y="62"/>
                  </a:lnTo>
                  <a:lnTo>
                    <a:pt x="140" y="60"/>
                  </a:lnTo>
                  <a:lnTo>
                    <a:pt x="138" y="60"/>
                  </a:lnTo>
                  <a:lnTo>
                    <a:pt x="138" y="58"/>
                  </a:lnTo>
                  <a:lnTo>
                    <a:pt x="137" y="58"/>
                  </a:lnTo>
                  <a:lnTo>
                    <a:pt x="138" y="58"/>
                  </a:lnTo>
                  <a:lnTo>
                    <a:pt x="137" y="58"/>
                  </a:lnTo>
                  <a:lnTo>
                    <a:pt x="137" y="56"/>
                  </a:lnTo>
                  <a:lnTo>
                    <a:pt x="137" y="54"/>
                  </a:lnTo>
                  <a:lnTo>
                    <a:pt x="137" y="52"/>
                  </a:lnTo>
                  <a:lnTo>
                    <a:pt x="137" y="50"/>
                  </a:lnTo>
                  <a:lnTo>
                    <a:pt x="137" y="48"/>
                  </a:lnTo>
                  <a:lnTo>
                    <a:pt x="135" y="48"/>
                  </a:lnTo>
                  <a:lnTo>
                    <a:pt x="135" y="46"/>
                  </a:lnTo>
                  <a:lnTo>
                    <a:pt x="133" y="46"/>
                  </a:lnTo>
                  <a:lnTo>
                    <a:pt x="131" y="46"/>
                  </a:lnTo>
                  <a:lnTo>
                    <a:pt x="131" y="44"/>
                  </a:lnTo>
                  <a:lnTo>
                    <a:pt x="131" y="43"/>
                  </a:lnTo>
                  <a:lnTo>
                    <a:pt x="129" y="41"/>
                  </a:lnTo>
                  <a:lnTo>
                    <a:pt x="129" y="39"/>
                  </a:lnTo>
                  <a:lnTo>
                    <a:pt x="129" y="37"/>
                  </a:lnTo>
                  <a:lnTo>
                    <a:pt x="127" y="35"/>
                  </a:lnTo>
                  <a:lnTo>
                    <a:pt x="127" y="33"/>
                  </a:lnTo>
                  <a:lnTo>
                    <a:pt x="127" y="31"/>
                  </a:lnTo>
                  <a:lnTo>
                    <a:pt x="127" y="33"/>
                  </a:lnTo>
                  <a:lnTo>
                    <a:pt x="125" y="33"/>
                  </a:lnTo>
                  <a:lnTo>
                    <a:pt x="125" y="35"/>
                  </a:lnTo>
                  <a:lnTo>
                    <a:pt x="123" y="37"/>
                  </a:lnTo>
                  <a:lnTo>
                    <a:pt x="123" y="39"/>
                  </a:lnTo>
                  <a:lnTo>
                    <a:pt x="123" y="41"/>
                  </a:lnTo>
                  <a:lnTo>
                    <a:pt x="125" y="41"/>
                  </a:lnTo>
                  <a:lnTo>
                    <a:pt x="125" y="43"/>
                  </a:lnTo>
                  <a:lnTo>
                    <a:pt x="127" y="43"/>
                  </a:lnTo>
                  <a:lnTo>
                    <a:pt x="127" y="44"/>
                  </a:lnTo>
                  <a:lnTo>
                    <a:pt x="127" y="46"/>
                  </a:lnTo>
                  <a:lnTo>
                    <a:pt x="127" y="48"/>
                  </a:lnTo>
                  <a:lnTo>
                    <a:pt x="129" y="48"/>
                  </a:lnTo>
                  <a:lnTo>
                    <a:pt x="127" y="48"/>
                  </a:lnTo>
                  <a:lnTo>
                    <a:pt x="127" y="50"/>
                  </a:lnTo>
                  <a:lnTo>
                    <a:pt x="129" y="50"/>
                  </a:lnTo>
                  <a:lnTo>
                    <a:pt x="129" y="52"/>
                  </a:lnTo>
                  <a:lnTo>
                    <a:pt x="129" y="54"/>
                  </a:lnTo>
                  <a:lnTo>
                    <a:pt x="131" y="54"/>
                  </a:lnTo>
                  <a:lnTo>
                    <a:pt x="131" y="58"/>
                  </a:lnTo>
                  <a:lnTo>
                    <a:pt x="133" y="58"/>
                  </a:lnTo>
                  <a:lnTo>
                    <a:pt x="133" y="60"/>
                  </a:lnTo>
                  <a:lnTo>
                    <a:pt x="135" y="60"/>
                  </a:lnTo>
                  <a:lnTo>
                    <a:pt x="135" y="62"/>
                  </a:lnTo>
                  <a:lnTo>
                    <a:pt x="137" y="64"/>
                  </a:lnTo>
                  <a:lnTo>
                    <a:pt x="137" y="66"/>
                  </a:lnTo>
                  <a:lnTo>
                    <a:pt x="138" y="66"/>
                  </a:lnTo>
                  <a:lnTo>
                    <a:pt x="138" y="67"/>
                  </a:lnTo>
                  <a:lnTo>
                    <a:pt x="140" y="67"/>
                  </a:lnTo>
                  <a:lnTo>
                    <a:pt x="142" y="69"/>
                  </a:lnTo>
                  <a:lnTo>
                    <a:pt x="142" y="71"/>
                  </a:lnTo>
                  <a:lnTo>
                    <a:pt x="140" y="71"/>
                  </a:lnTo>
                  <a:lnTo>
                    <a:pt x="142" y="71"/>
                  </a:lnTo>
                  <a:lnTo>
                    <a:pt x="142" y="73"/>
                  </a:lnTo>
                  <a:lnTo>
                    <a:pt x="140" y="73"/>
                  </a:lnTo>
                  <a:lnTo>
                    <a:pt x="142" y="75"/>
                  </a:lnTo>
                  <a:lnTo>
                    <a:pt x="142" y="77"/>
                  </a:lnTo>
                  <a:lnTo>
                    <a:pt x="144" y="77"/>
                  </a:lnTo>
                  <a:lnTo>
                    <a:pt x="144" y="79"/>
                  </a:lnTo>
                  <a:lnTo>
                    <a:pt x="144" y="81"/>
                  </a:lnTo>
                  <a:lnTo>
                    <a:pt x="146" y="81"/>
                  </a:lnTo>
                  <a:lnTo>
                    <a:pt x="146" y="83"/>
                  </a:lnTo>
                  <a:lnTo>
                    <a:pt x="146" y="85"/>
                  </a:lnTo>
                  <a:lnTo>
                    <a:pt x="148" y="85"/>
                  </a:lnTo>
                  <a:lnTo>
                    <a:pt x="148" y="87"/>
                  </a:lnTo>
                  <a:lnTo>
                    <a:pt x="150" y="87"/>
                  </a:lnTo>
                  <a:lnTo>
                    <a:pt x="150" y="89"/>
                  </a:lnTo>
                  <a:lnTo>
                    <a:pt x="148" y="89"/>
                  </a:lnTo>
                  <a:lnTo>
                    <a:pt x="148" y="90"/>
                  </a:lnTo>
                  <a:lnTo>
                    <a:pt x="148" y="92"/>
                  </a:lnTo>
                  <a:lnTo>
                    <a:pt x="150" y="92"/>
                  </a:lnTo>
                  <a:lnTo>
                    <a:pt x="150" y="94"/>
                  </a:lnTo>
                  <a:lnTo>
                    <a:pt x="150" y="96"/>
                  </a:lnTo>
                  <a:lnTo>
                    <a:pt x="152" y="96"/>
                  </a:lnTo>
                  <a:lnTo>
                    <a:pt x="152" y="98"/>
                  </a:lnTo>
                  <a:lnTo>
                    <a:pt x="154" y="100"/>
                  </a:lnTo>
                  <a:lnTo>
                    <a:pt x="154" y="102"/>
                  </a:lnTo>
                  <a:lnTo>
                    <a:pt x="154" y="104"/>
                  </a:lnTo>
                  <a:lnTo>
                    <a:pt x="156" y="106"/>
                  </a:lnTo>
                  <a:lnTo>
                    <a:pt x="158" y="108"/>
                  </a:lnTo>
                  <a:lnTo>
                    <a:pt x="160" y="112"/>
                  </a:lnTo>
                  <a:lnTo>
                    <a:pt x="160" y="114"/>
                  </a:lnTo>
                  <a:lnTo>
                    <a:pt x="162" y="115"/>
                  </a:lnTo>
                  <a:lnTo>
                    <a:pt x="162" y="117"/>
                  </a:lnTo>
                  <a:lnTo>
                    <a:pt x="163" y="119"/>
                  </a:lnTo>
                  <a:lnTo>
                    <a:pt x="163" y="121"/>
                  </a:lnTo>
                  <a:lnTo>
                    <a:pt x="165" y="121"/>
                  </a:lnTo>
                  <a:lnTo>
                    <a:pt x="165" y="123"/>
                  </a:lnTo>
                  <a:lnTo>
                    <a:pt x="165" y="125"/>
                  </a:lnTo>
                  <a:lnTo>
                    <a:pt x="167" y="125"/>
                  </a:lnTo>
                  <a:lnTo>
                    <a:pt x="167" y="127"/>
                  </a:lnTo>
                  <a:lnTo>
                    <a:pt x="167" y="129"/>
                  </a:lnTo>
                  <a:lnTo>
                    <a:pt x="167" y="131"/>
                  </a:lnTo>
                  <a:lnTo>
                    <a:pt x="169" y="131"/>
                  </a:lnTo>
                  <a:lnTo>
                    <a:pt x="171" y="133"/>
                  </a:lnTo>
                  <a:lnTo>
                    <a:pt x="171" y="135"/>
                  </a:lnTo>
                  <a:lnTo>
                    <a:pt x="173" y="137"/>
                  </a:lnTo>
                  <a:lnTo>
                    <a:pt x="175" y="137"/>
                  </a:lnTo>
                  <a:lnTo>
                    <a:pt x="175" y="138"/>
                  </a:lnTo>
                  <a:lnTo>
                    <a:pt x="177" y="138"/>
                  </a:lnTo>
                  <a:lnTo>
                    <a:pt x="177" y="140"/>
                  </a:lnTo>
                  <a:lnTo>
                    <a:pt x="175" y="140"/>
                  </a:lnTo>
                  <a:lnTo>
                    <a:pt x="175" y="138"/>
                  </a:lnTo>
                  <a:lnTo>
                    <a:pt x="173" y="138"/>
                  </a:lnTo>
                  <a:lnTo>
                    <a:pt x="173" y="140"/>
                  </a:lnTo>
                  <a:lnTo>
                    <a:pt x="173" y="142"/>
                  </a:lnTo>
                  <a:lnTo>
                    <a:pt x="173" y="144"/>
                  </a:lnTo>
                  <a:lnTo>
                    <a:pt x="173" y="146"/>
                  </a:lnTo>
                  <a:lnTo>
                    <a:pt x="173" y="148"/>
                  </a:lnTo>
                  <a:lnTo>
                    <a:pt x="173" y="150"/>
                  </a:lnTo>
                  <a:lnTo>
                    <a:pt x="175" y="152"/>
                  </a:lnTo>
                  <a:lnTo>
                    <a:pt x="175" y="154"/>
                  </a:lnTo>
                  <a:lnTo>
                    <a:pt x="175" y="156"/>
                  </a:lnTo>
                  <a:lnTo>
                    <a:pt x="177" y="156"/>
                  </a:lnTo>
                  <a:lnTo>
                    <a:pt x="177" y="158"/>
                  </a:lnTo>
                  <a:lnTo>
                    <a:pt x="177" y="160"/>
                  </a:lnTo>
                  <a:lnTo>
                    <a:pt x="179" y="160"/>
                  </a:lnTo>
                  <a:lnTo>
                    <a:pt x="181" y="162"/>
                  </a:lnTo>
                  <a:lnTo>
                    <a:pt x="183" y="162"/>
                  </a:lnTo>
                  <a:lnTo>
                    <a:pt x="185" y="162"/>
                  </a:lnTo>
                  <a:lnTo>
                    <a:pt x="185" y="163"/>
                  </a:lnTo>
                  <a:lnTo>
                    <a:pt x="186" y="163"/>
                  </a:lnTo>
                  <a:lnTo>
                    <a:pt x="186" y="165"/>
                  </a:lnTo>
                  <a:lnTo>
                    <a:pt x="188" y="165"/>
                  </a:lnTo>
                  <a:lnTo>
                    <a:pt x="188" y="167"/>
                  </a:lnTo>
                  <a:lnTo>
                    <a:pt x="190" y="167"/>
                  </a:lnTo>
                  <a:lnTo>
                    <a:pt x="190" y="169"/>
                  </a:lnTo>
                  <a:lnTo>
                    <a:pt x="192" y="171"/>
                  </a:lnTo>
                  <a:lnTo>
                    <a:pt x="192" y="169"/>
                  </a:lnTo>
                  <a:lnTo>
                    <a:pt x="194" y="169"/>
                  </a:lnTo>
                  <a:lnTo>
                    <a:pt x="194" y="171"/>
                  </a:lnTo>
                  <a:lnTo>
                    <a:pt x="196" y="171"/>
                  </a:lnTo>
                  <a:lnTo>
                    <a:pt x="196" y="173"/>
                  </a:lnTo>
                  <a:lnTo>
                    <a:pt x="192" y="173"/>
                  </a:lnTo>
                  <a:lnTo>
                    <a:pt x="188" y="173"/>
                  </a:lnTo>
                  <a:lnTo>
                    <a:pt x="185" y="173"/>
                  </a:lnTo>
                  <a:lnTo>
                    <a:pt x="181" y="173"/>
                  </a:lnTo>
                  <a:lnTo>
                    <a:pt x="177" y="173"/>
                  </a:lnTo>
                  <a:lnTo>
                    <a:pt x="173" y="173"/>
                  </a:lnTo>
                  <a:lnTo>
                    <a:pt x="169" y="173"/>
                  </a:lnTo>
                  <a:lnTo>
                    <a:pt x="165" y="173"/>
                  </a:lnTo>
                  <a:lnTo>
                    <a:pt x="162" y="173"/>
                  </a:lnTo>
                  <a:lnTo>
                    <a:pt x="158" y="173"/>
                  </a:lnTo>
                  <a:lnTo>
                    <a:pt x="154" y="173"/>
                  </a:lnTo>
                  <a:lnTo>
                    <a:pt x="150" y="173"/>
                  </a:lnTo>
                  <a:lnTo>
                    <a:pt x="146" y="173"/>
                  </a:lnTo>
                  <a:lnTo>
                    <a:pt x="144" y="173"/>
                  </a:lnTo>
                  <a:lnTo>
                    <a:pt x="140" y="173"/>
                  </a:lnTo>
                  <a:lnTo>
                    <a:pt x="137" y="173"/>
                  </a:lnTo>
                  <a:lnTo>
                    <a:pt x="135" y="173"/>
                  </a:lnTo>
                  <a:lnTo>
                    <a:pt x="133" y="173"/>
                  </a:lnTo>
                  <a:lnTo>
                    <a:pt x="131" y="173"/>
                  </a:lnTo>
                  <a:lnTo>
                    <a:pt x="129" y="173"/>
                  </a:lnTo>
                  <a:lnTo>
                    <a:pt x="127" y="173"/>
                  </a:lnTo>
                  <a:lnTo>
                    <a:pt x="125" y="173"/>
                  </a:lnTo>
                  <a:lnTo>
                    <a:pt x="123" y="173"/>
                  </a:lnTo>
                  <a:lnTo>
                    <a:pt x="121" y="173"/>
                  </a:lnTo>
                  <a:lnTo>
                    <a:pt x="119" y="173"/>
                  </a:lnTo>
                  <a:lnTo>
                    <a:pt x="117" y="173"/>
                  </a:lnTo>
                  <a:lnTo>
                    <a:pt x="115" y="173"/>
                  </a:lnTo>
                  <a:lnTo>
                    <a:pt x="114" y="173"/>
                  </a:lnTo>
                  <a:lnTo>
                    <a:pt x="112" y="173"/>
                  </a:lnTo>
                  <a:lnTo>
                    <a:pt x="110" y="173"/>
                  </a:lnTo>
                  <a:lnTo>
                    <a:pt x="108" y="173"/>
                  </a:lnTo>
                  <a:lnTo>
                    <a:pt x="110" y="171"/>
                  </a:lnTo>
                  <a:lnTo>
                    <a:pt x="110" y="169"/>
                  </a:lnTo>
                  <a:lnTo>
                    <a:pt x="108" y="169"/>
                  </a:lnTo>
                  <a:lnTo>
                    <a:pt x="106" y="171"/>
                  </a:lnTo>
                  <a:lnTo>
                    <a:pt x="106" y="173"/>
                  </a:lnTo>
                  <a:lnTo>
                    <a:pt x="104" y="173"/>
                  </a:lnTo>
                  <a:lnTo>
                    <a:pt x="102" y="173"/>
                  </a:lnTo>
                  <a:lnTo>
                    <a:pt x="100" y="173"/>
                  </a:lnTo>
                  <a:lnTo>
                    <a:pt x="98" y="173"/>
                  </a:lnTo>
                  <a:lnTo>
                    <a:pt x="96" y="173"/>
                  </a:lnTo>
                  <a:lnTo>
                    <a:pt x="94" y="173"/>
                  </a:lnTo>
                  <a:lnTo>
                    <a:pt x="92" y="173"/>
                  </a:lnTo>
                  <a:lnTo>
                    <a:pt x="90" y="173"/>
                  </a:lnTo>
                  <a:lnTo>
                    <a:pt x="89" y="173"/>
                  </a:lnTo>
                  <a:lnTo>
                    <a:pt x="87" y="173"/>
                  </a:lnTo>
                  <a:lnTo>
                    <a:pt x="85" y="173"/>
                  </a:lnTo>
                  <a:lnTo>
                    <a:pt x="83" y="173"/>
                  </a:lnTo>
                  <a:lnTo>
                    <a:pt x="81" y="173"/>
                  </a:lnTo>
                  <a:lnTo>
                    <a:pt x="79" y="173"/>
                  </a:lnTo>
                  <a:lnTo>
                    <a:pt x="77" y="173"/>
                  </a:lnTo>
                  <a:lnTo>
                    <a:pt x="75" y="173"/>
                  </a:lnTo>
                  <a:lnTo>
                    <a:pt x="73" y="173"/>
                  </a:lnTo>
                  <a:lnTo>
                    <a:pt x="71" y="173"/>
                  </a:lnTo>
                  <a:lnTo>
                    <a:pt x="69" y="173"/>
                  </a:lnTo>
                  <a:lnTo>
                    <a:pt x="67" y="173"/>
                  </a:lnTo>
                  <a:lnTo>
                    <a:pt x="66" y="173"/>
                  </a:lnTo>
                  <a:lnTo>
                    <a:pt x="64" y="173"/>
                  </a:lnTo>
                  <a:lnTo>
                    <a:pt x="62" y="173"/>
                  </a:lnTo>
                  <a:lnTo>
                    <a:pt x="60" y="173"/>
                  </a:lnTo>
                  <a:lnTo>
                    <a:pt x="58" y="173"/>
                  </a:lnTo>
                  <a:lnTo>
                    <a:pt x="56" y="173"/>
                  </a:lnTo>
                  <a:lnTo>
                    <a:pt x="54" y="173"/>
                  </a:lnTo>
                  <a:lnTo>
                    <a:pt x="52" y="173"/>
                  </a:lnTo>
                  <a:lnTo>
                    <a:pt x="50" y="173"/>
                  </a:lnTo>
                  <a:lnTo>
                    <a:pt x="48" y="173"/>
                  </a:lnTo>
                  <a:lnTo>
                    <a:pt x="46" y="173"/>
                  </a:lnTo>
                  <a:lnTo>
                    <a:pt x="44" y="173"/>
                  </a:lnTo>
                  <a:lnTo>
                    <a:pt x="42" y="173"/>
                  </a:lnTo>
                  <a:lnTo>
                    <a:pt x="41" y="173"/>
                  </a:lnTo>
                  <a:lnTo>
                    <a:pt x="39" y="173"/>
                  </a:lnTo>
                  <a:lnTo>
                    <a:pt x="37" y="173"/>
                  </a:lnTo>
                  <a:lnTo>
                    <a:pt x="35" y="173"/>
                  </a:lnTo>
                  <a:lnTo>
                    <a:pt x="33" y="173"/>
                  </a:lnTo>
                  <a:lnTo>
                    <a:pt x="31" y="173"/>
                  </a:lnTo>
                  <a:lnTo>
                    <a:pt x="29" y="173"/>
                  </a:lnTo>
                  <a:lnTo>
                    <a:pt x="27" y="173"/>
                  </a:lnTo>
                  <a:lnTo>
                    <a:pt x="25" y="173"/>
                  </a:lnTo>
                  <a:lnTo>
                    <a:pt x="23" y="173"/>
                  </a:lnTo>
                  <a:lnTo>
                    <a:pt x="21" y="173"/>
                  </a:lnTo>
                  <a:lnTo>
                    <a:pt x="19" y="173"/>
                  </a:lnTo>
                  <a:lnTo>
                    <a:pt x="18" y="173"/>
                  </a:lnTo>
                  <a:lnTo>
                    <a:pt x="16" y="173"/>
                  </a:lnTo>
                  <a:lnTo>
                    <a:pt x="14" y="173"/>
                  </a:lnTo>
                  <a:lnTo>
                    <a:pt x="12" y="173"/>
                  </a:lnTo>
                  <a:lnTo>
                    <a:pt x="10" y="173"/>
                  </a:lnTo>
                  <a:lnTo>
                    <a:pt x="8" y="173"/>
                  </a:lnTo>
                  <a:lnTo>
                    <a:pt x="6" y="173"/>
                  </a:lnTo>
                  <a:lnTo>
                    <a:pt x="6" y="167"/>
                  </a:lnTo>
                  <a:lnTo>
                    <a:pt x="6" y="163"/>
                  </a:lnTo>
                  <a:lnTo>
                    <a:pt x="6" y="158"/>
                  </a:lnTo>
                  <a:lnTo>
                    <a:pt x="6" y="154"/>
                  </a:lnTo>
                  <a:lnTo>
                    <a:pt x="6" y="148"/>
                  </a:lnTo>
                  <a:lnTo>
                    <a:pt x="6" y="142"/>
                  </a:lnTo>
                  <a:lnTo>
                    <a:pt x="6" y="138"/>
                  </a:lnTo>
                  <a:lnTo>
                    <a:pt x="6" y="133"/>
                  </a:lnTo>
                  <a:lnTo>
                    <a:pt x="6" y="127"/>
                  </a:lnTo>
                  <a:lnTo>
                    <a:pt x="6" y="123"/>
                  </a:lnTo>
                  <a:lnTo>
                    <a:pt x="6" y="117"/>
                  </a:lnTo>
                  <a:lnTo>
                    <a:pt x="6" y="112"/>
                  </a:lnTo>
                  <a:lnTo>
                    <a:pt x="6" y="108"/>
                  </a:lnTo>
                  <a:lnTo>
                    <a:pt x="6" y="102"/>
                  </a:lnTo>
                  <a:lnTo>
                    <a:pt x="6" y="96"/>
                  </a:lnTo>
                  <a:lnTo>
                    <a:pt x="6" y="92"/>
                  </a:lnTo>
                  <a:lnTo>
                    <a:pt x="6" y="89"/>
                  </a:lnTo>
                  <a:lnTo>
                    <a:pt x="6" y="85"/>
                  </a:lnTo>
                  <a:lnTo>
                    <a:pt x="6" y="83"/>
                  </a:lnTo>
                  <a:lnTo>
                    <a:pt x="6" y="77"/>
                  </a:lnTo>
                  <a:lnTo>
                    <a:pt x="6" y="75"/>
                  </a:lnTo>
                  <a:lnTo>
                    <a:pt x="6" y="73"/>
                  </a:lnTo>
                  <a:lnTo>
                    <a:pt x="6" y="67"/>
                  </a:lnTo>
                  <a:lnTo>
                    <a:pt x="6" y="66"/>
                  </a:lnTo>
                  <a:lnTo>
                    <a:pt x="6" y="60"/>
                  </a:lnTo>
                  <a:lnTo>
                    <a:pt x="6" y="52"/>
                  </a:lnTo>
                  <a:lnTo>
                    <a:pt x="6" y="48"/>
                  </a:lnTo>
                  <a:lnTo>
                    <a:pt x="6" y="46"/>
                  </a:lnTo>
                  <a:lnTo>
                    <a:pt x="6" y="44"/>
                  </a:lnTo>
                  <a:lnTo>
                    <a:pt x="4" y="41"/>
                  </a:lnTo>
                  <a:lnTo>
                    <a:pt x="4" y="39"/>
                  </a:lnTo>
                  <a:lnTo>
                    <a:pt x="4" y="37"/>
                  </a:lnTo>
                  <a:lnTo>
                    <a:pt x="2" y="37"/>
                  </a:lnTo>
                  <a:lnTo>
                    <a:pt x="2" y="35"/>
                  </a:lnTo>
                  <a:lnTo>
                    <a:pt x="4" y="35"/>
                  </a:lnTo>
                  <a:lnTo>
                    <a:pt x="4" y="33"/>
                  </a:lnTo>
                  <a:lnTo>
                    <a:pt x="2" y="33"/>
                  </a:lnTo>
                  <a:lnTo>
                    <a:pt x="2" y="29"/>
                  </a:lnTo>
                  <a:lnTo>
                    <a:pt x="0" y="29"/>
                  </a:lnTo>
                  <a:lnTo>
                    <a:pt x="0" y="27"/>
                  </a:lnTo>
                  <a:lnTo>
                    <a:pt x="2" y="27"/>
                  </a:lnTo>
                  <a:lnTo>
                    <a:pt x="2" y="25"/>
                  </a:lnTo>
                  <a:lnTo>
                    <a:pt x="4" y="23"/>
                  </a:lnTo>
                  <a:lnTo>
                    <a:pt x="4" y="21"/>
                  </a:lnTo>
                  <a:lnTo>
                    <a:pt x="6" y="19"/>
                  </a:lnTo>
                  <a:lnTo>
                    <a:pt x="6" y="18"/>
                  </a:lnTo>
                  <a:lnTo>
                    <a:pt x="6" y="16"/>
                  </a:lnTo>
                  <a:lnTo>
                    <a:pt x="6" y="14"/>
                  </a:lnTo>
                  <a:lnTo>
                    <a:pt x="4" y="14"/>
                  </a:lnTo>
                  <a:lnTo>
                    <a:pt x="4" y="12"/>
                  </a:lnTo>
                  <a:lnTo>
                    <a:pt x="4" y="10"/>
                  </a:lnTo>
                  <a:lnTo>
                    <a:pt x="4" y="8"/>
                  </a:lnTo>
                  <a:lnTo>
                    <a:pt x="4" y="6"/>
                  </a:lnTo>
                  <a:lnTo>
                    <a:pt x="6" y="4"/>
                  </a:lnTo>
                  <a:lnTo>
                    <a:pt x="8" y="2"/>
                  </a:lnTo>
                  <a:lnTo>
                    <a:pt x="8" y="0"/>
                  </a:lnTo>
                  <a:lnTo>
                    <a:pt x="8" y="2"/>
                  </a:lnTo>
                  <a:lnTo>
                    <a:pt x="10" y="2"/>
                  </a:lnTo>
                  <a:lnTo>
                    <a:pt x="10" y="4"/>
                  </a:lnTo>
                  <a:lnTo>
                    <a:pt x="12"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 name="Freeform 74"/>
            <p:cNvSpPr>
              <a:spLocks noEditPoints="1"/>
            </p:cNvSpPr>
            <p:nvPr/>
          </p:nvSpPr>
          <p:spPr bwMode="auto">
            <a:xfrm>
              <a:off x="5949950" y="4368800"/>
              <a:ext cx="168275" cy="149225"/>
            </a:xfrm>
            <a:custGeom>
              <a:avLst/>
              <a:gdLst>
                <a:gd name="T0" fmla="*/ 58 w 106"/>
                <a:gd name="T1" fmla="*/ 39 h 94"/>
                <a:gd name="T2" fmla="*/ 60 w 106"/>
                <a:gd name="T3" fmla="*/ 39 h 94"/>
                <a:gd name="T4" fmla="*/ 60 w 106"/>
                <a:gd name="T5" fmla="*/ 41 h 94"/>
                <a:gd name="T6" fmla="*/ 58 w 106"/>
                <a:gd name="T7" fmla="*/ 41 h 94"/>
                <a:gd name="T8" fmla="*/ 56 w 106"/>
                <a:gd name="T9" fmla="*/ 37 h 94"/>
                <a:gd name="T10" fmla="*/ 56 w 106"/>
                <a:gd name="T11" fmla="*/ 35 h 94"/>
                <a:gd name="T12" fmla="*/ 39 w 106"/>
                <a:gd name="T13" fmla="*/ 10 h 94"/>
                <a:gd name="T14" fmla="*/ 43 w 106"/>
                <a:gd name="T15" fmla="*/ 18 h 94"/>
                <a:gd name="T16" fmla="*/ 45 w 106"/>
                <a:gd name="T17" fmla="*/ 25 h 94"/>
                <a:gd name="T18" fmla="*/ 45 w 106"/>
                <a:gd name="T19" fmla="*/ 35 h 94"/>
                <a:gd name="T20" fmla="*/ 48 w 106"/>
                <a:gd name="T21" fmla="*/ 42 h 94"/>
                <a:gd name="T22" fmla="*/ 52 w 106"/>
                <a:gd name="T23" fmla="*/ 50 h 94"/>
                <a:gd name="T24" fmla="*/ 54 w 106"/>
                <a:gd name="T25" fmla="*/ 46 h 94"/>
                <a:gd name="T26" fmla="*/ 56 w 106"/>
                <a:gd name="T27" fmla="*/ 42 h 94"/>
                <a:gd name="T28" fmla="*/ 58 w 106"/>
                <a:gd name="T29" fmla="*/ 50 h 94"/>
                <a:gd name="T30" fmla="*/ 64 w 106"/>
                <a:gd name="T31" fmla="*/ 50 h 94"/>
                <a:gd name="T32" fmla="*/ 66 w 106"/>
                <a:gd name="T33" fmla="*/ 50 h 94"/>
                <a:gd name="T34" fmla="*/ 71 w 106"/>
                <a:gd name="T35" fmla="*/ 56 h 94"/>
                <a:gd name="T36" fmla="*/ 77 w 106"/>
                <a:gd name="T37" fmla="*/ 60 h 94"/>
                <a:gd name="T38" fmla="*/ 83 w 106"/>
                <a:gd name="T39" fmla="*/ 65 h 94"/>
                <a:gd name="T40" fmla="*/ 87 w 106"/>
                <a:gd name="T41" fmla="*/ 69 h 94"/>
                <a:gd name="T42" fmla="*/ 93 w 106"/>
                <a:gd name="T43" fmla="*/ 75 h 94"/>
                <a:gd name="T44" fmla="*/ 94 w 106"/>
                <a:gd name="T45" fmla="*/ 75 h 94"/>
                <a:gd name="T46" fmla="*/ 96 w 106"/>
                <a:gd name="T47" fmla="*/ 79 h 94"/>
                <a:gd name="T48" fmla="*/ 100 w 106"/>
                <a:gd name="T49" fmla="*/ 85 h 94"/>
                <a:gd name="T50" fmla="*/ 106 w 106"/>
                <a:gd name="T51" fmla="*/ 87 h 94"/>
                <a:gd name="T52" fmla="*/ 102 w 106"/>
                <a:gd name="T53" fmla="*/ 92 h 94"/>
                <a:gd name="T54" fmla="*/ 94 w 106"/>
                <a:gd name="T55" fmla="*/ 90 h 94"/>
                <a:gd name="T56" fmla="*/ 91 w 106"/>
                <a:gd name="T57" fmla="*/ 87 h 94"/>
                <a:gd name="T58" fmla="*/ 83 w 106"/>
                <a:gd name="T59" fmla="*/ 79 h 94"/>
                <a:gd name="T60" fmla="*/ 73 w 106"/>
                <a:gd name="T61" fmla="*/ 69 h 94"/>
                <a:gd name="T62" fmla="*/ 64 w 106"/>
                <a:gd name="T63" fmla="*/ 64 h 94"/>
                <a:gd name="T64" fmla="*/ 58 w 106"/>
                <a:gd name="T65" fmla="*/ 60 h 94"/>
                <a:gd name="T66" fmla="*/ 50 w 106"/>
                <a:gd name="T67" fmla="*/ 58 h 94"/>
                <a:gd name="T68" fmla="*/ 43 w 106"/>
                <a:gd name="T69" fmla="*/ 58 h 94"/>
                <a:gd name="T70" fmla="*/ 39 w 106"/>
                <a:gd name="T71" fmla="*/ 60 h 94"/>
                <a:gd name="T72" fmla="*/ 29 w 106"/>
                <a:gd name="T73" fmla="*/ 60 h 94"/>
                <a:gd name="T74" fmla="*/ 25 w 106"/>
                <a:gd name="T75" fmla="*/ 54 h 94"/>
                <a:gd name="T76" fmla="*/ 20 w 106"/>
                <a:gd name="T77" fmla="*/ 60 h 94"/>
                <a:gd name="T78" fmla="*/ 16 w 106"/>
                <a:gd name="T79" fmla="*/ 64 h 94"/>
                <a:gd name="T80" fmla="*/ 10 w 106"/>
                <a:gd name="T81" fmla="*/ 62 h 94"/>
                <a:gd name="T82" fmla="*/ 4 w 106"/>
                <a:gd name="T83" fmla="*/ 62 h 94"/>
                <a:gd name="T84" fmla="*/ 0 w 106"/>
                <a:gd name="T85" fmla="*/ 56 h 94"/>
                <a:gd name="T86" fmla="*/ 2 w 106"/>
                <a:gd name="T87" fmla="*/ 46 h 94"/>
                <a:gd name="T88" fmla="*/ 6 w 106"/>
                <a:gd name="T89" fmla="*/ 35 h 94"/>
                <a:gd name="T90" fmla="*/ 8 w 106"/>
                <a:gd name="T91" fmla="*/ 25 h 94"/>
                <a:gd name="T92" fmla="*/ 8 w 106"/>
                <a:gd name="T93" fmla="*/ 19 h 94"/>
                <a:gd name="T94" fmla="*/ 12 w 106"/>
                <a:gd name="T95" fmla="*/ 18 h 94"/>
                <a:gd name="T96" fmla="*/ 18 w 106"/>
                <a:gd name="T97" fmla="*/ 14 h 94"/>
                <a:gd name="T98" fmla="*/ 25 w 106"/>
                <a:gd name="T99" fmla="*/ 8 h 94"/>
                <a:gd name="T100" fmla="*/ 29 w 106"/>
                <a:gd name="T101" fmla="*/ 6 h 94"/>
                <a:gd name="T102" fmla="*/ 35 w 106"/>
                <a:gd name="T103" fmla="*/ 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6" h="94">
                  <a:moveTo>
                    <a:pt x="58" y="37"/>
                  </a:moveTo>
                  <a:lnTo>
                    <a:pt x="58" y="39"/>
                  </a:lnTo>
                  <a:lnTo>
                    <a:pt x="58" y="37"/>
                  </a:lnTo>
                  <a:lnTo>
                    <a:pt x="60" y="37"/>
                  </a:lnTo>
                  <a:lnTo>
                    <a:pt x="58" y="39"/>
                  </a:lnTo>
                  <a:lnTo>
                    <a:pt x="60" y="39"/>
                  </a:lnTo>
                  <a:lnTo>
                    <a:pt x="60" y="41"/>
                  </a:lnTo>
                  <a:lnTo>
                    <a:pt x="62" y="41"/>
                  </a:lnTo>
                  <a:lnTo>
                    <a:pt x="60" y="41"/>
                  </a:lnTo>
                  <a:lnTo>
                    <a:pt x="60" y="39"/>
                  </a:lnTo>
                  <a:lnTo>
                    <a:pt x="62" y="39"/>
                  </a:lnTo>
                  <a:lnTo>
                    <a:pt x="62" y="41"/>
                  </a:lnTo>
                  <a:lnTo>
                    <a:pt x="64" y="41"/>
                  </a:lnTo>
                  <a:lnTo>
                    <a:pt x="62" y="41"/>
                  </a:lnTo>
                  <a:lnTo>
                    <a:pt x="60" y="41"/>
                  </a:lnTo>
                  <a:lnTo>
                    <a:pt x="58" y="41"/>
                  </a:lnTo>
                  <a:lnTo>
                    <a:pt x="56" y="41"/>
                  </a:lnTo>
                  <a:lnTo>
                    <a:pt x="56" y="39"/>
                  </a:lnTo>
                  <a:lnTo>
                    <a:pt x="56" y="41"/>
                  </a:lnTo>
                  <a:lnTo>
                    <a:pt x="58" y="41"/>
                  </a:lnTo>
                  <a:lnTo>
                    <a:pt x="58" y="39"/>
                  </a:lnTo>
                  <a:lnTo>
                    <a:pt x="56" y="39"/>
                  </a:lnTo>
                  <a:lnTo>
                    <a:pt x="56" y="37"/>
                  </a:lnTo>
                  <a:lnTo>
                    <a:pt x="56" y="39"/>
                  </a:lnTo>
                  <a:lnTo>
                    <a:pt x="56" y="37"/>
                  </a:lnTo>
                  <a:lnTo>
                    <a:pt x="58" y="37"/>
                  </a:lnTo>
                  <a:lnTo>
                    <a:pt x="56" y="37"/>
                  </a:lnTo>
                  <a:lnTo>
                    <a:pt x="58" y="37"/>
                  </a:lnTo>
                  <a:close/>
                  <a:moveTo>
                    <a:pt x="58" y="35"/>
                  </a:moveTo>
                  <a:lnTo>
                    <a:pt x="56" y="35"/>
                  </a:lnTo>
                  <a:lnTo>
                    <a:pt x="56" y="33"/>
                  </a:lnTo>
                  <a:lnTo>
                    <a:pt x="58" y="33"/>
                  </a:lnTo>
                  <a:lnTo>
                    <a:pt x="58" y="35"/>
                  </a:lnTo>
                  <a:close/>
                  <a:moveTo>
                    <a:pt x="37" y="6"/>
                  </a:moveTo>
                  <a:lnTo>
                    <a:pt x="39" y="10"/>
                  </a:lnTo>
                  <a:lnTo>
                    <a:pt x="39" y="12"/>
                  </a:lnTo>
                  <a:lnTo>
                    <a:pt x="41" y="12"/>
                  </a:lnTo>
                  <a:lnTo>
                    <a:pt x="41" y="14"/>
                  </a:lnTo>
                  <a:lnTo>
                    <a:pt x="41" y="16"/>
                  </a:lnTo>
                  <a:lnTo>
                    <a:pt x="43" y="18"/>
                  </a:lnTo>
                  <a:lnTo>
                    <a:pt x="43" y="19"/>
                  </a:lnTo>
                  <a:lnTo>
                    <a:pt x="43" y="21"/>
                  </a:lnTo>
                  <a:lnTo>
                    <a:pt x="43" y="23"/>
                  </a:lnTo>
                  <a:lnTo>
                    <a:pt x="43" y="25"/>
                  </a:lnTo>
                  <a:lnTo>
                    <a:pt x="45" y="25"/>
                  </a:lnTo>
                  <a:lnTo>
                    <a:pt x="45" y="27"/>
                  </a:lnTo>
                  <a:lnTo>
                    <a:pt x="45" y="29"/>
                  </a:lnTo>
                  <a:lnTo>
                    <a:pt x="45" y="31"/>
                  </a:lnTo>
                  <a:lnTo>
                    <a:pt x="45" y="33"/>
                  </a:lnTo>
                  <a:lnTo>
                    <a:pt x="45" y="35"/>
                  </a:lnTo>
                  <a:lnTo>
                    <a:pt x="46" y="37"/>
                  </a:lnTo>
                  <a:lnTo>
                    <a:pt x="48" y="37"/>
                  </a:lnTo>
                  <a:lnTo>
                    <a:pt x="48" y="39"/>
                  </a:lnTo>
                  <a:lnTo>
                    <a:pt x="48" y="41"/>
                  </a:lnTo>
                  <a:lnTo>
                    <a:pt x="48" y="42"/>
                  </a:lnTo>
                  <a:lnTo>
                    <a:pt x="50" y="42"/>
                  </a:lnTo>
                  <a:lnTo>
                    <a:pt x="52" y="44"/>
                  </a:lnTo>
                  <a:lnTo>
                    <a:pt x="52" y="46"/>
                  </a:lnTo>
                  <a:lnTo>
                    <a:pt x="52" y="48"/>
                  </a:lnTo>
                  <a:lnTo>
                    <a:pt x="52" y="50"/>
                  </a:lnTo>
                  <a:lnTo>
                    <a:pt x="52" y="48"/>
                  </a:lnTo>
                  <a:lnTo>
                    <a:pt x="52" y="50"/>
                  </a:lnTo>
                  <a:lnTo>
                    <a:pt x="54" y="50"/>
                  </a:lnTo>
                  <a:lnTo>
                    <a:pt x="54" y="48"/>
                  </a:lnTo>
                  <a:lnTo>
                    <a:pt x="54" y="46"/>
                  </a:lnTo>
                  <a:lnTo>
                    <a:pt x="54" y="44"/>
                  </a:lnTo>
                  <a:lnTo>
                    <a:pt x="52" y="44"/>
                  </a:lnTo>
                  <a:lnTo>
                    <a:pt x="54" y="44"/>
                  </a:lnTo>
                  <a:lnTo>
                    <a:pt x="54" y="42"/>
                  </a:lnTo>
                  <a:lnTo>
                    <a:pt x="56" y="42"/>
                  </a:lnTo>
                  <a:lnTo>
                    <a:pt x="56" y="44"/>
                  </a:lnTo>
                  <a:lnTo>
                    <a:pt x="58" y="44"/>
                  </a:lnTo>
                  <a:lnTo>
                    <a:pt x="58" y="46"/>
                  </a:lnTo>
                  <a:lnTo>
                    <a:pt x="58" y="48"/>
                  </a:lnTo>
                  <a:lnTo>
                    <a:pt x="58" y="50"/>
                  </a:lnTo>
                  <a:lnTo>
                    <a:pt x="60" y="50"/>
                  </a:lnTo>
                  <a:lnTo>
                    <a:pt x="60" y="52"/>
                  </a:lnTo>
                  <a:lnTo>
                    <a:pt x="62" y="52"/>
                  </a:lnTo>
                  <a:lnTo>
                    <a:pt x="62" y="50"/>
                  </a:lnTo>
                  <a:lnTo>
                    <a:pt x="64" y="50"/>
                  </a:lnTo>
                  <a:lnTo>
                    <a:pt x="64" y="52"/>
                  </a:lnTo>
                  <a:lnTo>
                    <a:pt x="64" y="50"/>
                  </a:lnTo>
                  <a:lnTo>
                    <a:pt x="64" y="52"/>
                  </a:lnTo>
                  <a:lnTo>
                    <a:pt x="66" y="52"/>
                  </a:lnTo>
                  <a:lnTo>
                    <a:pt x="66" y="50"/>
                  </a:lnTo>
                  <a:lnTo>
                    <a:pt x="66" y="52"/>
                  </a:lnTo>
                  <a:lnTo>
                    <a:pt x="68" y="52"/>
                  </a:lnTo>
                  <a:lnTo>
                    <a:pt x="68" y="54"/>
                  </a:lnTo>
                  <a:lnTo>
                    <a:pt x="70" y="56"/>
                  </a:lnTo>
                  <a:lnTo>
                    <a:pt x="71" y="56"/>
                  </a:lnTo>
                  <a:lnTo>
                    <a:pt x="73" y="56"/>
                  </a:lnTo>
                  <a:lnTo>
                    <a:pt x="75" y="56"/>
                  </a:lnTo>
                  <a:lnTo>
                    <a:pt x="75" y="58"/>
                  </a:lnTo>
                  <a:lnTo>
                    <a:pt x="77" y="58"/>
                  </a:lnTo>
                  <a:lnTo>
                    <a:pt x="77" y="60"/>
                  </a:lnTo>
                  <a:lnTo>
                    <a:pt x="79" y="60"/>
                  </a:lnTo>
                  <a:lnTo>
                    <a:pt x="79" y="62"/>
                  </a:lnTo>
                  <a:lnTo>
                    <a:pt x="81" y="64"/>
                  </a:lnTo>
                  <a:lnTo>
                    <a:pt x="81" y="65"/>
                  </a:lnTo>
                  <a:lnTo>
                    <a:pt x="83" y="65"/>
                  </a:lnTo>
                  <a:lnTo>
                    <a:pt x="83" y="67"/>
                  </a:lnTo>
                  <a:lnTo>
                    <a:pt x="85" y="69"/>
                  </a:lnTo>
                  <a:lnTo>
                    <a:pt x="85" y="67"/>
                  </a:lnTo>
                  <a:lnTo>
                    <a:pt x="85" y="69"/>
                  </a:lnTo>
                  <a:lnTo>
                    <a:pt x="87" y="69"/>
                  </a:lnTo>
                  <a:lnTo>
                    <a:pt x="89" y="69"/>
                  </a:lnTo>
                  <a:lnTo>
                    <a:pt x="89" y="71"/>
                  </a:lnTo>
                  <a:lnTo>
                    <a:pt x="91" y="71"/>
                  </a:lnTo>
                  <a:lnTo>
                    <a:pt x="91" y="73"/>
                  </a:lnTo>
                  <a:lnTo>
                    <a:pt x="93" y="75"/>
                  </a:lnTo>
                  <a:lnTo>
                    <a:pt x="93" y="73"/>
                  </a:lnTo>
                  <a:lnTo>
                    <a:pt x="91" y="73"/>
                  </a:lnTo>
                  <a:lnTo>
                    <a:pt x="93" y="73"/>
                  </a:lnTo>
                  <a:lnTo>
                    <a:pt x="93" y="75"/>
                  </a:lnTo>
                  <a:lnTo>
                    <a:pt x="94" y="75"/>
                  </a:lnTo>
                  <a:lnTo>
                    <a:pt x="94" y="77"/>
                  </a:lnTo>
                  <a:lnTo>
                    <a:pt x="94" y="79"/>
                  </a:lnTo>
                  <a:lnTo>
                    <a:pt x="94" y="81"/>
                  </a:lnTo>
                  <a:lnTo>
                    <a:pt x="96" y="81"/>
                  </a:lnTo>
                  <a:lnTo>
                    <a:pt x="96" y="79"/>
                  </a:lnTo>
                  <a:lnTo>
                    <a:pt x="96" y="81"/>
                  </a:lnTo>
                  <a:lnTo>
                    <a:pt x="98" y="81"/>
                  </a:lnTo>
                  <a:lnTo>
                    <a:pt x="98" y="83"/>
                  </a:lnTo>
                  <a:lnTo>
                    <a:pt x="100" y="83"/>
                  </a:lnTo>
                  <a:lnTo>
                    <a:pt x="100" y="85"/>
                  </a:lnTo>
                  <a:lnTo>
                    <a:pt x="100" y="87"/>
                  </a:lnTo>
                  <a:lnTo>
                    <a:pt x="102" y="87"/>
                  </a:lnTo>
                  <a:lnTo>
                    <a:pt x="104" y="87"/>
                  </a:lnTo>
                  <a:lnTo>
                    <a:pt x="104" y="85"/>
                  </a:lnTo>
                  <a:lnTo>
                    <a:pt x="106" y="87"/>
                  </a:lnTo>
                  <a:lnTo>
                    <a:pt x="106" y="89"/>
                  </a:lnTo>
                  <a:lnTo>
                    <a:pt x="102" y="90"/>
                  </a:lnTo>
                  <a:lnTo>
                    <a:pt x="100" y="90"/>
                  </a:lnTo>
                  <a:lnTo>
                    <a:pt x="100" y="92"/>
                  </a:lnTo>
                  <a:lnTo>
                    <a:pt x="102" y="92"/>
                  </a:lnTo>
                  <a:lnTo>
                    <a:pt x="100" y="92"/>
                  </a:lnTo>
                  <a:lnTo>
                    <a:pt x="100" y="94"/>
                  </a:lnTo>
                  <a:lnTo>
                    <a:pt x="96" y="92"/>
                  </a:lnTo>
                  <a:lnTo>
                    <a:pt x="96" y="90"/>
                  </a:lnTo>
                  <a:lnTo>
                    <a:pt x="94" y="90"/>
                  </a:lnTo>
                  <a:lnTo>
                    <a:pt x="94" y="92"/>
                  </a:lnTo>
                  <a:lnTo>
                    <a:pt x="94" y="90"/>
                  </a:lnTo>
                  <a:lnTo>
                    <a:pt x="93" y="90"/>
                  </a:lnTo>
                  <a:lnTo>
                    <a:pt x="91" y="89"/>
                  </a:lnTo>
                  <a:lnTo>
                    <a:pt x="91" y="87"/>
                  </a:lnTo>
                  <a:lnTo>
                    <a:pt x="89" y="87"/>
                  </a:lnTo>
                  <a:lnTo>
                    <a:pt x="87" y="85"/>
                  </a:lnTo>
                  <a:lnTo>
                    <a:pt x="85" y="81"/>
                  </a:lnTo>
                  <a:lnTo>
                    <a:pt x="85" y="79"/>
                  </a:lnTo>
                  <a:lnTo>
                    <a:pt x="83" y="79"/>
                  </a:lnTo>
                  <a:lnTo>
                    <a:pt x="81" y="77"/>
                  </a:lnTo>
                  <a:lnTo>
                    <a:pt x="79" y="75"/>
                  </a:lnTo>
                  <a:lnTo>
                    <a:pt x="75" y="73"/>
                  </a:lnTo>
                  <a:lnTo>
                    <a:pt x="75" y="71"/>
                  </a:lnTo>
                  <a:lnTo>
                    <a:pt x="73" y="69"/>
                  </a:lnTo>
                  <a:lnTo>
                    <a:pt x="71" y="67"/>
                  </a:lnTo>
                  <a:lnTo>
                    <a:pt x="70" y="65"/>
                  </a:lnTo>
                  <a:lnTo>
                    <a:pt x="68" y="64"/>
                  </a:lnTo>
                  <a:lnTo>
                    <a:pt x="66" y="64"/>
                  </a:lnTo>
                  <a:lnTo>
                    <a:pt x="64" y="64"/>
                  </a:lnTo>
                  <a:lnTo>
                    <a:pt x="64" y="62"/>
                  </a:lnTo>
                  <a:lnTo>
                    <a:pt x="62" y="62"/>
                  </a:lnTo>
                  <a:lnTo>
                    <a:pt x="62" y="60"/>
                  </a:lnTo>
                  <a:lnTo>
                    <a:pt x="60" y="60"/>
                  </a:lnTo>
                  <a:lnTo>
                    <a:pt x="58" y="60"/>
                  </a:lnTo>
                  <a:lnTo>
                    <a:pt x="56" y="60"/>
                  </a:lnTo>
                  <a:lnTo>
                    <a:pt x="54" y="60"/>
                  </a:lnTo>
                  <a:lnTo>
                    <a:pt x="52" y="60"/>
                  </a:lnTo>
                  <a:lnTo>
                    <a:pt x="50" y="60"/>
                  </a:lnTo>
                  <a:lnTo>
                    <a:pt x="50" y="58"/>
                  </a:lnTo>
                  <a:lnTo>
                    <a:pt x="48" y="58"/>
                  </a:lnTo>
                  <a:lnTo>
                    <a:pt x="48" y="60"/>
                  </a:lnTo>
                  <a:lnTo>
                    <a:pt x="46" y="60"/>
                  </a:lnTo>
                  <a:lnTo>
                    <a:pt x="45" y="60"/>
                  </a:lnTo>
                  <a:lnTo>
                    <a:pt x="43" y="58"/>
                  </a:lnTo>
                  <a:lnTo>
                    <a:pt x="43" y="56"/>
                  </a:lnTo>
                  <a:lnTo>
                    <a:pt x="41" y="56"/>
                  </a:lnTo>
                  <a:lnTo>
                    <a:pt x="41" y="58"/>
                  </a:lnTo>
                  <a:lnTo>
                    <a:pt x="39" y="58"/>
                  </a:lnTo>
                  <a:lnTo>
                    <a:pt x="39" y="60"/>
                  </a:lnTo>
                  <a:lnTo>
                    <a:pt x="37" y="60"/>
                  </a:lnTo>
                  <a:lnTo>
                    <a:pt x="35" y="60"/>
                  </a:lnTo>
                  <a:lnTo>
                    <a:pt x="33" y="60"/>
                  </a:lnTo>
                  <a:lnTo>
                    <a:pt x="31" y="60"/>
                  </a:lnTo>
                  <a:lnTo>
                    <a:pt x="29" y="60"/>
                  </a:lnTo>
                  <a:lnTo>
                    <a:pt x="29" y="58"/>
                  </a:lnTo>
                  <a:lnTo>
                    <a:pt x="29" y="56"/>
                  </a:lnTo>
                  <a:lnTo>
                    <a:pt x="27" y="56"/>
                  </a:lnTo>
                  <a:lnTo>
                    <a:pt x="25" y="56"/>
                  </a:lnTo>
                  <a:lnTo>
                    <a:pt x="25" y="54"/>
                  </a:lnTo>
                  <a:lnTo>
                    <a:pt x="23" y="54"/>
                  </a:lnTo>
                  <a:lnTo>
                    <a:pt x="23" y="52"/>
                  </a:lnTo>
                  <a:lnTo>
                    <a:pt x="23" y="54"/>
                  </a:lnTo>
                  <a:lnTo>
                    <a:pt x="22" y="56"/>
                  </a:lnTo>
                  <a:lnTo>
                    <a:pt x="20" y="60"/>
                  </a:lnTo>
                  <a:lnTo>
                    <a:pt x="20" y="62"/>
                  </a:lnTo>
                  <a:lnTo>
                    <a:pt x="18" y="64"/>
                  </a:lnTo>
                  <a:lnTo>
                    <a:pt x="18" y="65"/>
                  </a:lnTo>
                  <a:lnTo>
                    <a:pt x="18" y="64"/>
                  </a:lnTo>
                  <a:lnTo>
                    <a:pt x="16" y="64"/>
                  </a:lnTo>
                  <a:lnTo>
                    <a:pt x="16" y="62"/>
                  </a:lnTo>
                  <a:lnTo>
                    <a:pt x="14" y="60"/>
                  </a:lnTo>
                  <a:lnTo>
                    <a:pt x="12" y="60"/>
                  </a:lnTo>
                  <a:lnTo>
                    <a:pt x="10" y="60"/>
                  </a:lnTo>
                  <a:lnTo>
                    <a:pt x="10" y="62"/>
                  </a:lnTo>
                  <a:lnTo>
                    <a:pt x="10" y="64"/>
                  </a:lnTo>
                  <a:lnTo>
                    <a:pt x="8" y="64"/>
                  </a:lnTo>
                  <a:lnTo>
                    <a:pt x="8" y="62"/>
                  </a:lnTo>
                  <a:lnTo>
                    <a:pt x="6" y="62"/>
                  </a:lnTo>
                  <a:lnTo>
                    <a:pt x="4" y="62"/>
                  </a:lnTo>
                  <a:lnTo>
                    <a:pt x="2" y="62"/>
                  </a:lnTo>
                  <a:lnTo>
                    <a:pt x="2" y="64"/>
                  </a:lnTo>
                  <a:lnTo>
                    <a:pt x="0" y="60"/>
                  </a:lnTo>
                  <a:lnTo>
                    <a:pt x="0" y="58"/>
                  </a:lnTo>
                  <a:lnTo>
                    <a:pt x="0" y="56"/>
                  </a:lnTo>
                  <a:lnTo>
                    <a:pt x="0" y="54"/>
                  </a:lnTo>
                  <a:lnTo>
                    <a:pt x="0" y="50"/>
                  </a:lnTo>
                  <a:lnTo>
                    <a:pt x="0" y="48"/>
                  </a:lnTo>
                  <a:lnTo>
                    <a:pt x="0" y="46"/>
                  </a:lnTo>
                  <a:lnTo>
                    <a:pt x="2" y="46"/>
                  </a:lnTo>
                  <a:lnTo>
                    <a:pt x="2" y="44"/>
                  </a:lnTo>
                  <a:lnTo>
                    <a:pt x="2" y="42"/>
                  </a:lnTo>
                  <a:lnTo>
                    <a:pt x="4" y="39"/>
                  </a:lnTo>
                  <a:lnTo>
                    <a:pt x="4" y="37"/>
                  </a:lnTo>
                  <a:lnTo>
                    <a:pt x="6" y="35"/>
                  </a:lnTo>
                  <a:lnTo>
                    <a:pt x="6" y="33"/>
                  </a:lnTo>
                  <a:lnTo>
                    <a:pt x="8" y="31"/>
                  </a:lnTo>
                  <a:lnTo>
                    <a:pt x="8" y="29"/>
                  </a:lnTo>
                  <a:lnTo>
                    <a:pt x="8" y="27"/>
                  </a:lnTo>
                  <a:lnTo>
                    <a:pt x="8" y="25"/>
                  </a:lnTo>
                  <a:lnTo>
                    <a:pt x="6" y="25"/>
                  </a:lnTo>
                  <a:lnTo>
                    <a:pt x="8" y="25"/>
                  </a:lnTo>
                  <a:lnTo>
                    <a:pt x="8" y="23"/>
                  </a:lnTo>
                  <a:lnTo>
                    <a:pt x="8" y="21"/>
                  </a:lnTo>
                  <a:lnTo>
                    <a:pt x="8" y="19"/>
                  </a:lnTo>
                  <a:lnTo>
                    <a:pt x="8" y="18"/>
                  </a:lnTo>
                  <a:lnTo>
                    <a:pt x="8" y="16"/>
                  </a:lnTo>
                  <a:lnTo>
                    <a:pt x="10" y="16"/>
                  </a:lnTo>
                  <a:lnTo>
                    <a:pt x="10" y="18"/>
                  </a:lnTo>
                  <a:lnTo>
                    <a:pt x="12" y="18"/>
                  </a:lnTo>
                  <a:lnTo>
                    <a:pt x="14" y="18"/>
                  </a:lnTo>
                  <a:lnTo>
                    <a:pt x="16" y="18"/>
                  </a:lnTo>
                  <a:lnTo>
                    <a:pt x="16" y="16"/>
                  </a:lnTo>
                  <a:lnTo>
                    <a:pt x="18" y="16"/>
                  </a:lnTo>
                  <a:lnTo>
                    <a:pt x="18" y="14"/>
                  </a:lnTo>
                  <a:lnTo>
                    <a:pt x="18" y="12"/>
                  </a:lnTo>
                  <a:lnTo>
                    <a:pt x="20" y="12"/>
                  </a:lnTo>
                  <a:lnTo>
                    <a:pt x="22" y="10"/>
                  </a:lnTo>
                  <a:lnTo>
                    <a:pt x="23" y="10"/>
                  </a:lnTo>
                  <a:lnTo>
                    <a:pt x="25" y="8"/>
                  </a:lnTo>
                  <a:lnTo>
                    <a:pt x="25" y="10"/>
                  </a:lnTo>
                  <a:lnTo>
                    <a:pt x="27" y="10"/>
                  </a:lnTo>
                  <a:lnTo>
                    <a:pt x="27" y="8"/>
                  </a:lnTo>
                  <a:lnTo>
                    <a:pt x="29" y="8"/>
                  </a:lnTo>
                  <a:lnTo>
                    <a:pt x="29" y="6"/>
                  </a:lnTo>
                  <a:lnTo>
                    <a:pt x="31" y="6"/>
                  </a:lnTo>
                  <a:lnTo>
                    <a:pt x="31" y="4"/>
                  </a:lnTo>
                  <a:lnTo>
                    <a:pt x="33" y="2"/>
                  </a:lnTo>
                  <a:lnTo>
                    <a:pt x="35" y="0"/>
                  </a:lnTo>
                  <a:lnTo>
                    <a:pt x="35" y="2"/>
                  </a:lnTo>
                  <a:lnTo>
                    <a:pt x="35" y="4"/>
                  </a:lnTo>
                  <a:lnTo>
                    <a:pt x="37" y="4"/>
                  </a:lnTo>
                  <a:lnTo>
                    <a:pt x="37"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 name="Freeform 75"/>
            <p:cNvSpPr>
              <a:spLocks noEditPoints="1"/>
            </p:cNvSpPr>
            <p:nvPr/>
          </p:nvSpPr>
          <p:spPr bwMode="auto">
            <a:xfrm>
              <a:off x="5880100" y="3884613"/>
              <a:ext cx="6350" cy="6350"/>
            </a:xfrm>
            <a:custGeom>
              <a:avLst/>
              <a:gdLst>
                <a:gd name="T0" fmla="*/ 4 w 4"/>
                <a:gd name="T1" fmla="*/ 0 h 4"/>
                <a:gd name="T2" fmla="*/ 4 w 4"/>
                <a:gd name="T3" fmla="*/ 0 h 4"/>
                <a:gd name="T4" fmla="*/ 2 w 4"/>
                <a:gd name="T5" fmla="*/ 0 h 4"/>
                <a:gd name="T6" fmla="*/ 2 w 4"/>
                <a:gd name="T7" fmla="*/ 0 h 4"/>
                <a:gd name="T8" fmla="*/ 2 w 4"/>
                <a:gd name="T9" fmla="*/ 0 h 4"/>
                <a:gd name="T10" fmla="*/ 2 w 4"/>
                <a:gd name="T11" fmla="*/ 2 h 4"/>
                <a:gd name="T12" fmla="*/ 2 w 4"/>
                <a:gd name="T13" fmla="*/ 2 h 4"/>
                <a:gd name="T14" fmla="*/ 2 w 4"/>
                <a:gd name="T15" fmla="*/ 2 h 4"/>
                <a:gd name="T16" fmla="*/ 2 w 4"/>
                <a:gd name="T17" fmla="*/ 2 h 4"/>
                <a:gd name="T18" fmla="*/ 2 w 4"/>
                <a:gd name="T19" fmla="*/ 2 h 4"/>
                <a:gd name="T20" fmla="*/ 2 w 4"/>
                <a:gd name="T21" fmla="*/ 2 h 4"/>
                <a:gd name="T22" fmla="*/ 4 w 4"/>
                <a:gd name="T23" fmla="*/ 2 h 4"/>
                <a:gd name="T24" fmla="*/ 4 w 4"/>
                <a:gd name="T25" fmla="*/ 4 h 4"/>
                <a:gd name="T26" fmla="*/ 2 w 4"/>
                <a:gd name="T27" fmla="*/ 4 h 4"/>
                <a:gd name="T28" fmla="*/ 2 w 4"/>
                <a:gd name="T29" fmla="*/ 2 h 4"/>
                <a:gd name="T30" fmla="*/ 2 w 4"/>
                <a:gd name="T31" fmla="*/ 2 h 4"/>
                <a:gd name="T32" fmla="*/ 2 w 4"/>
                <a:gd name="T33" fmla="*/ 2 h 4"/>
                <a:gd name="T34" fmla="*/ 2 w 4"/>
                <a:gd name="T35" fmla="*/ 2 h 4"/>
                <a:gd name="T36" fmla="*/ 2 w 4"/>
                <a:gd name="T37" fmla="*/ 2 h 4"/>
                <a:gd name="T38" fmla="*/ 2 w 4"/>
                <a:gd name="T39" fmla="*/ 2 h 4"/>
                <a:gd name="T40" fmla="*/ 2 w 4"/>
                <a:gd name="T41" fmla="*/ 2 h 4"/>
                <a:gd name="T42" fmla="*/ 2 w 4"/>
                <a:gd name="T43" fmla="*/ 2 h 4"/>
                <a:gd name="T44" fmla="*/ 2 w 4"/>
                <a:gd name="T45" fmla="*/ 2 h 4"/>
                <a:gd name="T46" fmla="*/ 2 w 4"/>
                <a:gd name="T47" fmla="*/ 2 h 4"/>
                <a:gd name="T48" fmla="*/ 2 w 4"/>
                <a:gd name="T49" fmla="*/ 2 h 4"/>
                <a:gd name="T50" fmla="*/ 0 w 4"/>
                <a:gd name="T51" fmla="*/ 2 h 4"/>
                <a:gd name="T52" fmla="*/ 0 w 4"/>
                <a:gd name="T53" fmla="*/ 2 h 4"/>
                <a:gd name="T54" fmla="*/ 0 w 4"/>
                <a:gd name="T55" fmla="*/ 2 h 4"/>
                <a:gd name="T56" fmla="*/ 0 w 4"/>
                <a:gd name="T57" fmla="*/ 2 h 4"/>
                <a:gd name="T58" fmla="*/ 0 w 4"/>
                <a:gd name="T59" fmla="*/ 2 h 4"/>
                <a:gd name="T60" fmla="*/ 0 w 4"/>
                <a:gd name="T61" fmla="*/ 2 h 4"/>
                <a:gd name="T62" fmla="*/ 0 w 4"/>
                <a:gd name="T63" fmla="*/ 2 h 4"/>
                <a:gd name="T64" fmla="*/ 0 w 4"/>
                <a:gd name="T65" fmla="*/ 0 h 4"/>
                <a:gd name="T66" fmla="*/ 0 w 4"/>
                <a:gd name="T67" fmla="*/ 0 h 4"/>
                <a:gd name="T68" fmla="*/ 0 w 4"/>
                <a:gd name="T69" fmla="*/ 0 h 4"/>
                <a:gd name="T70" fmla="*/ 0 w 4"/>
                <a:gd name="T71" fmla="*/ 2 h 4"/>
                <a:gd name="T72" fmla="*/ 0 w 4"/>
                <a:gd name="T73" fmla="*/ 2 h 4"/>
                <a:gd name="T74" fmla="*/ 2 w 4"/>
                <a:gd name="T75" fmla="*/ 2 h 4"/>
                <a:gd name="T76" fmla="*/ 2 w 4"/>
                <a:gd name="T77" fmla="*/ 2 h 4"/>
                <a:gd name="T78" fmla="*/ 2 w 4"/>
                <a:gd name="T79" fmla="*/ 0 h 4"/>
                <a:gd name="T80" fmla="*/ 2 w 4"/>
                <a:gd name="T81" fmla="*/ 0 h 4"/>
                <a:gd name="T82" fmla="*/ 4 w 4"/>
                <a:gd name="T83" fmla="*/ 0 h 4"/>
                <a:gd name="T84" fmla="*/ 4 w 4"/>
                <a:gd name="T85" fmla="*/ 0 h 4"/>
                <a:gd name="T86" fmla="*/ 4 w 4"/>
                <a:gd name="T87" fmla="*/ 0 h 4"/>
                <a:gd name="T88" fmla="*/ 4 w 4"/>
                <a:gd name="T89" fmla="*/ 0 h 4"/>
                <a:gd name="T90" fmla="*/ 4 w 4"/>
                <a:gd name="T91" fmla="*/ 0 h 4"/>
                <a:gd name="T92" fmla="*/ 4 w 4"/>
                <a:gd name="T93" fmla="*/ 0 h 4"/>
                <a:gd name="T94" fmla="*/ 4 w 4"/>
                <a:gd name="T95" fmla="*/ 0 h 4"/>
                <a:gd name="T96" fmla="*/ 4 w 4"/>
                <a:gd name="T97" fmla="*/ 0 h 4"/>
                <a:gd name="T98" fmla="*/ 4 w 4"/>
                <a:gd name="T99" fmla="*/ 0 h 4"/>
                <a:gd name="T100" fmla="*/ 2 w 4"/>
                <a:gd name="T101" fmla="*/ 2 h 4"/>
                <a:gd name="T102" fmla="*/ 2 w 4"/>
                <a:gd name="T103" fmla="*/ 2 h 4"/>
                <a:gd name="T104" fmla="*/ 0 w 4"/>
                <a:gd name="T105" fmla="*/ 2 h 4"/>
                <a:gd name="T106" fmla="*/ 0 w 4"/>
                <a:gd name="T107" fmla="*/ 2 h 4"/>
                <a:gd name="T108" fmla="*/ 0 w 4"/>
                <a:gd name="T10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 h="4">
                  <a:moveTo>
                    <a:pt x="4" y="0"/>
                  </a:moveTo>
                  <a:lnTo>
                    <a:pt x="4" y="0"/>
                  </a:lnTo>
                  <a:lnTo>
                    <a:pt x="4" y="0"/>
                  </a:lnTo>
                  <a:lnTo>
                    <a:pt x="4" y="0"/>
                  </a:lnTo>
                  <a:lnTo>
                    <a:pt x="4" y="0"/>
                  </a:lnTo>
                  <a:lnTo>
                    <a:pt x="2" y="0"/>
                  </a:lnTo>
                  <a:lnTo>
                    <a:pt x="2" y="2"/>
                  </a:lnTo>
                  <a:lnTo>
                    <a:pt x="2" y="0"/>
                  </a:lnTo>
                  <a:lnTo>
                    <a:pt x="2" y="0"/>
                  </a:lnTo>
                  <a:lnTo>
                    <a:pt x="2" y="0"/>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4" y="2"/>
                  </a:lnTo>
                  <a:lnTo>
                    <a:pt x="4" y="2"/>
                  </a:lnTo>
                  <a:lnTo>
                    <a:pt x="4" y="4"/>
                  </a:lnTo>
                  <a:lnTo>
                    <a:pt x="4" y="4"/>
                  </a:lnTo>
                  <a:lnTo>
                    <a:pt x="2" y="4"/>
                  </a:lnTo>
                  <a:lnTo>
                    <a:pt x="2" y="4"/>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0"/>
                  </a:lnTo>
                  <a:lnTo>
                    <a:pt x="0" y="0"/>
                  </a:lnTo>
                  <a:lnTo>
                    <a:pt x="0" y="0"/>
                  </a:lnTo>
                  <a:lnTo>
                    <a:pt x="0" y="0"/>
                  </a:lnTo>
                  <a:lnTo>
                    <a:pt x="0" y="0"/>
                  </a:lnTo>
                  <a:lnTo>
                    <a:pt x="0" y="2"/>
                  </a:lnTo>
                  <a:lnTo>
                    <a:pt x="0" y="2"/>
                  </a:lnTo>
                  <a:lnTo>
                    <a:pt x="0" y="2"/>
                  </a:lnTo>
                  <a:lnTo>
                    <a:pt x="0" y="2"/>
                  </a:lnTo>
                  <a:lnTo>
                    <a:pt x="2" y="2"/>
                  </a:lnTo>
                  <a:lnTo>
                    <a:pt x="2" y="2"/>
                  </a:lnTo>
                  <a:lnTo>
                    <a:pt x="2" y="2"/>
                  </a:lnTo>
                  <a:lnTo>
                    <a:pt x="2" y="2"/>
                  </a:lnTo>
                  <a:lnTo>
                    <a:pt x="2" y="2"/>
                  </a:lnTo>
                  <a:lnTo>
                    <a:pt x="2" y="0"/>
                  </a:lnTo>
                  <a:lnTo>
                    <a:pt x="2" y="0"/>
                  </a:lnTo>
                  <a:lnTo>
                    <a:pt x="2" y="0"/>
                  </a:lnTo>
                  <a:lnTo>
                    <a:pt x="2" y="0"/>
                  </a:lnTo>
                  <a:lnTo>
                    <a:pt x="4" y="0"/>
                  </a:lnTo>
                  <a:lnTo>
                    <a:pt x="4" y="0"/>
                  </a:lnTo>
                  <a:lnTo>
                    <a:pt x="4" y="0"/>
                  </a:lnTo>
                  <a:lnTo>
                    <a:pt x="4" y="0"/>
                  </a:lnTo>
                  <a:lnTo>
                    <a:pt x="4" y="0"/>
                  </a:lnTo>
                  <a:lnTo>
                    <a:pt x="4" y="0"/>
                  </a:lnTo>
                  <a:lnTo>
                    <a:pt x="4" y="0"/>
                  </a:lnTo>
                  <a:lnTo>
                    <a:pt x="4" y="0"/>
                  </a:lnTo>
                  <a:lnTo>
                    <a:pt x="4" y="0"/>
                  </a:lnTo>
                  <a:lnTo>
                    <a:pt x="4" y="0"/>
                  </a:lnTo>
                  <a:lnTo>
                    <a:pt x="4" y="0"/>
                  </a:lnTo>
                  <a:lnTo>
                    <a:pt x="4" y="0"/>
                  </a:lnTo>
                  <a:lnTo>
                    <a:pt x="4" y="0"/>
                  </a:lnTo>
                  <a:lnTo>
                    <a:pt x="4" y="0"/>
                  </a:lnTo>
                  <a:lnTo>
                    <a:pt x="4" y="0"/>
                  </a:lnTo>
                  <a:lnTo>
                    <a:pt x="4" y="0"/>
                  </a:lnTo>
                  <a:lnTo>
                    <a:pt x="4" y="0"/>
                  </a:lnTo>
                  <a:lnTo>
                    <a:pt x="4" y="0"/>
                  </a:lnTo>
                  <a:close/>
                  <a:moveTo>
                    <a:pt x="2" y="2"/>
                  </a:moveTo>
                  <a:lnTo>
                    <a:pt x="2" y="2"/>
                  </a:lnTo>
                  <a:lnTo>
                    <a:pt x="2" y="2"/>
                  </a:lnTo>
                  <a:lnTo>
                    <a:pt x="2" y="2"/>
                  </a:lnTo>
                  <a:lnTo>
                    <a:pt x="0" y="2"/>
                  </a:lnTo>
                  <a:lnTo>
                    <a:pt x="0" y="2"/>
                  </a:lnTo>
                  <a:lnTo>
                    <a:pt x="0" y="2"/>
                  </a:lnTo>
                  <a:lnTo>
                    <a:pt x="0" y="2"/>
                  </a:lnTo>
                  <a:lnTo>
                    <a:pt x="0" y="2"/>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 name="Freeform 76"/>
            <p:cNvSpPr>
              <a:spLocks noEditPoints="1"/>
            </p:cNvSpPr>
            <p:nvPr/>
          </p:nvSpPr>
          <p:spPr bwMode="auto">
            <a:xfrm>
              <a:off x="4570413" y="3600450"/>
              <a:ext cx="569913" cy="506413"/>
            </a:xfrm>
            <a:custGeom>
              <a:avLst/>
              <a:gdLst>
                <a:gd name="T0" fmla="*/ 44 w 359"/>
                <a:gd name="T1" fmla="*/ 311 h 319"/>
                <a:gd name="T2" fmla="*/ 38 w 359"/>
                <a:gd name="T3" fmla="*/ 313 h 319"/>
                <a:gd name="T4" fmla="*/ 15 w 359"/>
                <a:gd name="T5" fmla="*/ 308 h 319"/>
                <a:gd name="T6" fmla="*/ 27 w 359"/>
                <a:gd name="T7" fmla="*/ 311 h 319"/>
                <a:gd name="T8" fmla="*/ 28 w 359"/>
                <a:gd name="T9" fmla="*/ 304 h 319"/>
                <a:gd name="T10" fmla="*/ 63 w 359"/>
                <a:gd name="T11" fmla="*/ 308 h 319"/>
                <a:gd name="T12" fmla="*/ 69 w 359"/>
                <a:gd name="T13" fmla="*/ 308 h 319"/>
                <a:gd name="T14" fmla="*/ 3 w 359"/>
                <a:gd name="T15" fmla="*/ 302 h 319"/>
                <a:gd name="T16" fmla="*/ 69 w 359"/>
                <a:gd name="T17" fmla="*/ 292 h 319"/>
                <a:gd name="T18" fmla="*/ 243 w 359"/>
                <a:gd name="T19" fmla="*/ 175 h 319"/>
                <a:gd name="T20" fmla="*/ 313 w 359"/>
                <a:gd name="T21" fmla="*/ 108 h 319"/>
                <a:gd name="T22" fmla="*/ 313 w 359"/>
                <a:gd name="T23" fmla="*/ 104 h 319"/>
                <a:gd name="T24" fmla="*/ 339 w 359"/>
                <a:gd name="T25" fmla="*/ 81 h 319"/>
                <a:gd name="T26" fmla="*/ 341 w 359"/>
                <a:gd name="T27" fmla="*/ 93 h 319"/>
                <a:gd name="T28" fmla="*/ 332 w 359"/>
                <a:gd name="T29" fmla="*/ 91 h 319"/>
                <a:gd name="T30" fmla="*/ 338 w 359"/>
                <a:gd name="T31" fmla="*/ 83 h 319"/>
                <a:gd name="T32" fmla="*/ 351 w 359"/>
                <a:gd name="T33" fmla="*/ 83 h 319"/>
                <a:gd name="T34" fmla="*/ 169 w 359"/>
                <a:gd name="T35" fmla="*/ 2 h 319"/>
                <a:gd name="T36" fmla="*/ 178 w 359"/>
                <a:gd name="T37" fmla="*/ 4 h 319"/>
                <a:gd name="T38" fmla="*/ 197 w 359"/>
                <a:gd name="T39" fmla="*/ 4 h 319"/>
                <a:gd name="T40" fmla="*/ 217 w 359"/>
                <a:gd name="T41" fmla="*/ 8 h 319"/>
                <a:gd name="T42" fmla="*/ 228 w 359"/>
                <a:gd name="T43" fmla="*/ 8 h 319"/>
                <a:gd name="T44" fmla="*/ 238 w 359"/>
                <a:gd name="T45" fmla="*/ 8 h 319"/>
                <a:gd name="T46" fmla="*/ 249 w 359"/>
                <a:gd name="T47" fmla="*/ 10 h 319"/>
                <a:gd name="T48" fmla="*/ 267 w 359"/>
                <a:gd name="T49" fmla="*/ 12 h 319"/>
                <a:gd name="T50" fmla="*/ 278 w 359"/>
                <a:gd name="T51" fmla="*/ 18 h 319"/>
                <a:gd name="T52" fmla="*/ 291 w 359"/>
                <a:gd name="T53" fmla="*/ 24 h 319"/>
                <a:gd name="T54" fmla="*/ 307 w 359"/>
                <a:gd name="T55" fmla="*/ 24 h 319"/>
                <a:gd name="T56" fmla="*/ 320 w 359"/>
                <a:gd name="T57" fmla="*/ 31 h 319"/>
                <a:gd name="T58" fmla="*/ 338 w 359"/>
                <a:gd name="T59" fmla="*/ 29 h 319"/>
                <a:gd name="T60" fmla="*/ 338 w 359"/>
                <a:gd name="T61" fmla="*/ 43 h 319"/>
                <a:gd name="T62" fmla="*/ 318 w 359"/>
                <a:gd name="T63" fmla="*/ 54 h 319"/>
                <a:gd name="T64" fmla="*/ 299 w 359"/>
                <a:gd name="T65" fmla="*/ 68 h 319"/>
                <a:gd name="T66" fmla="*/ 290 w 359"/>
                <a:gd name="T67" fmla="*/ 81 h 319"/>
                <a:gd name="T68" fmla="*/ 288 w 359"/>
                <a:gd name="T69" fmla="*/ 102 h 319"/>
                <a:gd name="T70" fmla="*/ 286 w 359"/>
                <a:gd name="T71" fmla="*/ 112 h 319"/>
                <a:gd name="T72" fmla="*/ 276 w 359"/>
                <a:gd name="T73" fmla="*/ 125 h 319"/>
                <a:gd name="T74" fmla="*/ 267 w 359"/>
                <a:gd name="T75" fmla="*/ 131 h 319"/>
                <a:gd name="T76" fmla="*/ 255 w 359"/>
                <a:gd name="T77" fmla="*/ 146 h 319"/>
                <a:gd name="T78" fmla="*/ 238 w 359"/>
                <a:gd name="T79" fmla="*/ 146 h 319"/>
                <a:gd name="T80" fmla="*/ 222 w 359"/>
                <a:gd name="T81" fmla="*/ 148 h 319"/>
                <a:gd name="T82" fmla="*/ 203 w 359"/>
                <a:gd name="T83" fmla="*/ 158 h 319"/>
                <a:gd name="T84" fmla="*/ 190 w 359"/>
                <a:gd name="T85" fmla="*/ 150 h 319"/>
                <a:gd name="T86" fmla="*/ 188 w 359"/>
                <a:gd name="T87" fmla="*/ 143 h 319"/>
                <a:gd name="T88" fmla="*/ 178 w 359"/>
                <a:gd name="T89" fmla="*/ 139 h 319"/>
                <a:gd name="T90" fmla="*/ 171 w 359"/>
                <a:gd name="T91" fmla="*/ 127 h 319"/>
                <a:gd name="T92" fmla="*/ 172 w 359"/>
                <a:gd name="T93" fmla="*/ 112 h 319"/>
                <a:gd name="T94" fmla="*/ 176 w 359"/>
                <a:gd name="T95" fmla="*/ 98 h 319"/>
                <a:gd name="T96" fmla="*/ 174 w 359"/>
                <a:gd name="T97" fmla="*/ 87 h 319"/>
                <a:gd name="T98" fmla="*/ 180 w 359"/>
                <a:gd name="T99" fmla="*/ 75 h 319"/>
                <a:gd name="T100" fmla="*/ 178 w 359"/>
                <a:gd name="T101" fmla="*/ 58 h 319"/>
                <a:gd name="T102" fmla="*/ 190 w 359"/>
                <a:gd name="T103" fmla="*/ 47 h 319"/>
                <a:gd name="T104" fmla="*/ 182 w 359"/>
                <a:gd name="T105" fmla="*/ 39 h 319"/>
                <a:gd name="T106" fmla="*/ 167 w 359"/>
                <a:gd name="T107" fmla="*/ 41 h 319"/>
                <a:gd name="T108" fmla="*/ 157 w 359"/>
                <a:gd name="T109" fmla="*/ 37 h 319"/>
                <a:gd name="T110" fmla="*/ 151 w 359"/>
                <a:gd name="T111" fmla="*/ 31 h 319"/>
                <a:gd name="T112" fmla="*/ 147 w 359"/>
                <a:gd name="T113" fmla="*/ 29 h 319"/>
                <a:gd name="T114" fmla="*/ 146 w 359"/>
                <a:gd name="T115" fmla="*/ 27 h 319"/>
                <a:gd name="T116" fmla="*/ 142 w 359"/>
                <a:gd name="T117" fmla="*/ 18 h 319"/>
                <a:gd name="T118" fmla="*/ 151 w 359"/>
                <a:gd name="T119" fmla="*/ 10 h 319"/>
                <a:gd name="T120" fmla="*/ 157 w 359"/>
                <a:gd name="T121" fmla="*/ 6 h 319"/>
                <a:gd name="T122" fmla="*/ 165 w 359"/>
                <a:gd name="T123" fmla="*/ 0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9" h="319">
                  <a:moveTo>
                    <a:pt x="5" y="315"/>
                  </a:moveTo>
                  <a:lnTo>
                    <a:pt x="3" y="317"/>
                  </a:lnTo>
                  <a:lnTo>
                    <a:pt x="3" y="319"/>
                  </a:lnTo>
                  <a:lnTo>
                    <a:pt x="3" y="317"/>
                  </a:lnTo>
                  <a:lnTo>
                    <a:pt x="2" y="317"/>
                  </a:lnTo>
                  <a:lnTo>
                    <a:pt x="0" y="317"/>
                  </a:lnTo>
                  <a:lnTo>
                    <a:pt x="0" y="315"/>
                  </a:lnTo>
                  <a:lnTo>
                    <a:pt x="2" y="315"/>
                  </a:lnTo>
                  <a:lnTo>
                    <a:pt x="3" y="315"/>
                  </a:lnTo>
                  <a:lnTo>
                    <a:pt x="5" y="315"/>
                  </a:lnTo>
                  <a:close/>
                  <a:moveTo>
                    <a:pt x="44" y="310"/>
                  </a:moveTo>
                  <a:lnTo>
                    <a:pt x="44" y="311"/>
                  </a:lnTo>
                  <a:lnTo>
                    <a:pt x="46" y="311"/>
                  </a:lnTo>
                  <a:lnTo>
                    <a:pt x="44" y="311"/>
                  </a:lnTo>
                  <a:lnTo>
                    <a:pt x="44" y="313"/>
                  </a:lnTo>
                  <a:lnTo>
                    <a:pt x="46" y="313"/>
                  </a:lnTo>
                  <a:lnTo>
                    <a:pt x="44" y="313"/>
                  </a:lnTo>
                  <a:lnTo>
                    <a:pt x="44" y="315"/>
                  </a:lnTo>
                  <a:lnTo>
                    <a:pt x="42" y="315"/>
                  </a:lnTo>
                  <a:lnTo>
                    <a:pt x="42" y="317"/>
                  </a:lnTo>
                  <a:lnTo>
                    <a:pt x="42" y="315"/>
                  </a:lnTo>
                  <a:lnTo>
                    <a:pt x="40" y="315"/>
                  </a:lnTo>
                  <a:lnTo>
                    <a:pt x="38" y="315"/>
                  </a:lnTo>
                  <a:lnTo>
                    <a:pt x="38" y="313"/>
                  </a:lnTo>
                  <a:lnTo>
                    <a:pt x="38" y="311"/>
                  </a:lnTo>
                  <a:lnTo>
                    <a:pt x="40" y="311"/>
                  </a:lnTo>
                  <a:lnTo>
                    <a:pt x="40" y="310"/>
                  </a:lnTo>
                  <a:lnTo>
                    <a:pt x="42" y="310"/>
                  </a:lnTo>
                  <a:lnTo>
                    <a:pt x="44" y="310"/>
                  </a:lnTo>
                  <a:lnTo>
                    <a:pt x="44" y="308"/>
                  </a:lnTo>
                  <a:lnTo>
                    <a:pt x="44" y="310"/>
                  </a:lnTo>
                  <a:close/>
                  <a:moveTo>
                    <a:pt x="15" y="311"/>
                  </a:moveTo>
                  <a:lnTo>
                    <a:pt x="13" y="311"/>
                  </a:lnTo>
                  <a:lnTo>
                    <a:pt x="13" y="310"/>
                  </a:lnTo>
                  <a:lnTo>
                    <a:pt x="13" y="308"/>
                  </a:lnTo>
                  <a:lnTo>
                    <a:pt x="15" y="308"/>
                  </a:lnTo>
                  <a:lnTo>
                    <a:pt x="17" y="308"/>
                  </a:lnTo>
                  <a:lnTo>
                    <a:pt x="17" y="310"/>
                  </a:lnTo>
                  <a:lnTo>
                    <a:pt x="17" y="311"/>
                  </a:lnTo>
                  <a:lnTo>
                    <a:pt x="15" y="311"/>
                  </a:lnTo>
                  <a:close/>
                  <a:moveTo>
                    <a:pt x="32" y="302"/>
                  </a:moveTo>
                  <a:lnTo>
                    <a:pt x="30" y="304"/>
                  </a:lnTo>
                  <a:lnTo>
                    <a:pt x="28" y="304"/>
                  </a:lnTo>
                  <a:lnTo>
                    <a:pt x="28" y="306"/>
                  </a:lnTo>
                  <a:lnTo>
                    <a:pt x="28" y="308"/>
                  </a:lnTo>
                  <a:lnTo>
                    <a:pt x="28" y="310"/>
                  </a:lnTo>
                  <a:lnTo>
                    <a:pt x="27" y="310"/>
                  </a:lnTo>
                  <a:lnTo>
                    <a:pt x="27" y="311"/>
                  </a:lnTo>
                  <a:lnTo>
                    <a:pt x="25" y="311"/>
                  </a:lnTo>
                  <a:lnTo>
                    <a:pt x="23" y="311"/>
                  </a:lnTo>
                  <a:lnTo>
                    <a:pt x="23" y="310"/>
                  </a:lnTo>
                  <a:lnTo>
                    <a:pt x="23" y="308"/>
                  </a:lnTo>
                  <a:lnTo>
                    <a:pt x="21" y="308"/>
                  </a:lnTo>
                  <a:lnTo>
                    <a:pt x="21" y="306"/>
                  </a:lnTo>
                  <a:lnTo>
                    <a:pt x="21" y="304"/>
                  </a:lnTo>
                  <a:lnTo>
                    <a:pt x="21" y="306"/>
                  </a:lnTo>
                  <a:lnTo>
                    <a:pt x="23" y="306"/>
                  </a:lnTo>
                  <a:lnTo>
                    <a:pt x="25" y="304"/>
                  </a:lnTo>
                  <a:lnTo>
                    <a:pt x="27" y="304"/>
                  </a:lnTo>
                  <a:lnTo>
                    <a:pt x="28" y="304"/>
                  </a:lnTo>
                  <a:lnTo>
                    <a:pt x="28" y="302"/>
                  </a:lnTo>
                  <a:lnTo>
                    <a:pt x="30" y="302"/>
                  </a:lnTo>
                  <a:lnTo>
                    <a:pt x="32" y="302"/>
                  </a:lnTo>
                  <a:close/>
                  <a:moveTo>
                    <a:pt x="63" y="310"/>
                  </a:moveTo>
                  <a:lnTo>
                    <a:pt x="61" y="311"/>
                  </a:lnTo>
                  <a:lnTo>
                    <a:pt x="59" y="311"/>
                  </a:lnTo>
                  <a:lnTo>
                    <a:pt x="59" y="310"/>
                  </a:lnTo>
                  <a:lnTo>
                    <a:pt x="59" y="311"/>
                  </a:lnTo>
                  <a:lnTo>
                    <a:pt x="59" y="310"/>
                  </a:lnTo>
                  <a:lnTo>
                    <a:pt x="61" y="310"/>
                  </a:lnTo>
                  <a:lnTo>
                    <a:pt x="63" y="310"/>
                  </a:lnTo>
                  <a:lnTo>
                    <a:pt x="63" y="308"/>
                  </a:lnTo>
                  <a:lnTo>
                    <a:pt x="63" y="306"/>
                  </a:lnTo>
                  <a:lnTo>
                    <a:pt x="65" y="304"/>
                  </a:lnTo>
                  <a:lnTo>
                    <a:pt x="65" y="302"/>
                  </a:lnTo>
                  <a:lnTo>
                    <a:pt x="67" y="302"/>
                  </a:lnTo>
                  <a:lnTo>
                    <a:pt x="67" y="300"/>
                  </a:lnTo>
                  <a:lnTo>
                    <a:pt x="67" y="298"/>
                  </a:lnTo>
                  <a:lnTo>
                    <a:pt x="69" y="298"/>
                  </a:lnTo>
                  <a:lnTo>
                    <a:pt x="69" y="300"/>
                  </a:lnTo>
                  <a:lnTo>
                    <a:pt x="69" y="302"/>
                  </a:lnTo>
                  <a:lnTo>
                    <a:pt x="69" y="304"/>
                  </a:lnTo>
                  <a:lnTo>
                    <a:pt x="69" y="306"/>
                  </a:lnTo>
                  <a:lnTo>
                    <a:pt x="69" y="308"/>
                  </a:lnTo>
                  <a:lnTo>
                    <a:pt x="67" y="308"/>
                  </a:lnTo>
                  <a:lnTo>
                    <a:pt x="65" y="308"/>
                  </a:lnTo>
                  <a:lnTo>
                    <a:pt x="63" y="310"/>
                  </a:lnTo>
                  <a:close/>
                  <a:moveTo>
                    <a:pt x="5" y="296"/>
                  </a:moveTo>
                  <a:lnTo>
                    <a:pt x="7" y="296"/>
                  </a:lnTo>
                  <a:lnTo>
                    <a:pt x="7" y="298"/>
                  </a:lnTo>
                  <a:lnTo>
                    <a:pt x="7" y="300"/>
                  </a:lnTo>
                  <a:lnTo>
                    <a:pt x="7" y="302"/>
                  </a:lnTo>
                  <a:lnTo>
                    <a:pt x="5" y="302"/>
                  </a:lnTo>
                  <a:lnTo>
                    <a:pt x="5" y="304"/>
                  </a:lnTo>
                  <a:lnTo>
                    <a:pt x="5" y="302"/>
                  </a:lnTo>
                  <a:lnTo>
                    <a:pt x="3" y="302"/>
                  </a:lnTo>
                  <a:lnTo>
                    <a:pt x="3" y="300"/>
                  </a:lnTo>
                  <a:lnTo>
                    <a:pt x="3" y="298"/>
                  </a:lnTo>
                  <a:lnTo>
                    <a:pt x="3" y="296"/>
                  </a:lnTo>
                  <a:lnTo>
                    <a:pt x="5" y="296"/>
                  </a:lnTo>
                  <a:close/>
                  <a:moveTo>
                    <a:pt x="75" y="290"/>
                  </a:moveTo>
                  <a:lnTo>
                    <a:pt x="75" y="292"/>
                  </a:lnTo>
                  <a:lnTo>
                    <a:pt x="75" y="294"/>
                  </a:lnTo>
                  <a:lnTo>
                    <a:pt x="73" y="294"/>
                  </a:lnTo>
                  <a:lnTo>
                    <a:pt x="71" y="296"/>
                  </a:lnTo>
                  <a:lnTo>
                    <a:pt x="69" y="296"/>
                  </a:lnTo>
                  <a:lnTo>
                    <a:pt x="69" y="294"/>
                  </a:lnTo>
                  <a:lnTo>
                    <a:pt x="69" y="292"/>
                  </a:lnTo>
                  <a:lnTo>
                    <a:pt x="71" y="292"/>
                  </a:lnTo>
                  <a:lnTo>
                    <a:pt x="73" y="292"/>
                  </a:lnTo>
                  <a:lnTo>
                    <a:pt x="73" y="290"/>
                  </a:lnTo>
                  <a:lnTo>
                    <a:pt x="75" y="290"/>
                  </a:lnTo>
                  <a:lnTo>
                    <a:pt x="75" y="288"/>
                  </a:lnTo>
                  <a:lnTo>
                    <a:pt x="75" y="290"/>
                  </a:lnTo>
                  <a:lnTo>
                    <a:pt x="76" y="290"/>
                  </a:lnTo>
                  <a:lnTo>
                    <a:pt x="75" y="290"/>
                  </a:lnTo>
                  <a:close/>
                  <a:moveTo>
                    <a:pt x="75" y="288"/>
                  </a:moveTo>
                  <a:lnTo>
                    <a:pt x="75" y="290"/>
                  </a:lnTo>
                  <a:lnTo>
                    <a:pt x="75" y="288"/>
                  </a:lnTo>
                  <a:close/>
                  <a:moveTo>
                    <a:pt x="243" y="175"/>
                  </a:moveTo>
                  <a:lnTo>
                    <a:pt x="242" y="175"/>
                  </a:lnTo>
                  <a:lnTo>
                    <a:pt x="243" y="175"/>
                  </a:lnTo>
                  <a:close/>
                  <a:moveTo>
                    <a:pt x="205" y="164"/>
                  </a:moveTo>
                  <a:lnTo>
                    <a:pt x="203" y="164"/>
                  </a:lnTo>
                  <a:lnTo>
                    <a:pt x="205" y="164"/>
                  </a:lnTo>
                  <a:close/>
                  <a:moveTo>
                    <a:pt x="278" y="127"/>
                  </a:moveTo>
                  <a:lnTo>
                    <a:pt x="278" y="129"/>
                  </a:lnTo>
                  <a:lnTo>
                    <a:pt x="278" y="127"/>
                  </a:lnTo>
                  <a:lnTo>
                    <a:pt x="278" y="125"/>
                  </a:lnTo>
                  <a:lnTo>
                    <a:pt x="278" y="127"/>
                  </a:lnTo>
                  <a:close/>
                  <a:moveTo>
                    <a:pt x="313" y="106"/>
                  </a:moveTo>
                  <a:lnTo>
                    <a:pt x="313" y="108"/>
                  </a:lnTo>
                  <a:lnTo>
                    <a:pt x="315" y="108"/>
                  </a:lnTo>
                  <a:lnTo>
                    <a:pt x="313" y="108"/>
                  </a:lnTo>
                  <a:lnTo>
                    <a:pt x="311" y="108"/>
                  </a:lnTo>
                  <a:lnTo>
                    <a:pt x="311" y="106"/>
                  </a:lnTo>
                  <a:lnTo>
                    <a:pt x="313" y="106"/>
                  </a:lnTo>
                  <a:close/>
                  <a:moveTo>
                    <a:pt x="315" y="98"/>
                  </a:moveTo>
                  <a:lnTo>
                    <a:pt x="315" y="100"/>
                  </a:lnTo>
                  <a:lnTo>
                    <a:pt x="315" y="102"/>
                  </a:lnTo>
                  <a:lnTo>
                    <a:pt x="313" y="102"/>
                  </a:lnTo>
                  <a:lnTo>
                    <a:pt x="313" y="104"/>
                  </a:lnTo>
                  <a:lnTo>
                    <a:pt x="313" y="102"/>
                  </a:lnTo>
                  <a:lnTo>
                    <a:pt x="313" y="104"/>
                  </a:lnTo>
                  <a:lnTo>
                    <a:pt x="311" y="104"/>
                  </a:lnTo>
                  <a:lnTo>
                    <a:pt x="309" y="104"/>
                  </a:lnTo>
                  <a:lnTo>
                    <a:pt x="309" y="102"/>
                  </a:lnTo>
                  <a:lnTo>
                    <a:pt x="311" y="102"/>
                  </a:lnTo>
                  <a:lnTo>
                    <a:pt x="311" y="100"/>
                  </a:lnTo>
                  <a:lnTo>
                    <a:pt x="313" y="100"/>
                  </a:lnTo>
                  <a:lnTo>
                    <a:pt x="313" y="98"/>
                  </a:lnTo>
                  <a:lnTo>
                    <a:pt x="315" y="98"/>
                  </a:lnTo>
                  <a:close/>
                  <a:moveTo>
                    <a:pt x="338" y="98"/>
                  </a:moveTo>
                  <a:lnTo>
                    <a:pt x="336" y="98"/>
                  </a:lnTo>
                  <a:lnTo>
                    <a:pt x="338" y="98"/>
                  </a:lnTo>
                  <a:close/>
                  <a:moveTo>
                    <a:pt x="339" y="81"/>
                  </a:moveTo>
                  <a:lnTo>
                    <a:pt x="339" y="83"/>
                  </a:lnTo>
                  <a:lnTo>
                    <a:pt x="338" y="83"/>
                  </a:lnTo>
                  <a:lnTo>
                    <a:pt x="339" y="83"/>
                  </a:lnTo>
                  <a:lnTo>
                    <a:pt x="339" y="85"/>
                  </a:lnTo>
                  <a:lnTo>
                    <a:pt x="341" y="85"/>
                  </a:lnTo>
                  <a:lnTo>
                    <a:pt x="343" y="85"/>
                  </a:lnTo>
                  <a:lnTo>
                    <a:pt x="345" y="85"/>
                  </a:lnTo>
                  <a:lnTo>
                    <a:pt x="345" y="87"/>
                  </a:lnTo>
                  <a:lnTo>
                    <a:pt x="343" y="87"/>
                  </a:lnTo>
                  <a:lnTo>
                    <a:pt x="343" y="89"/>
                  </a:lnTo>
                  <a:lnTo>
                    <a:pt x="341" y="91"/>
                  </a:lnTo>
                  <a:lnTo>
                    <a:pt x="341" y="93"/>
                  </a:lnTo>
                  <a:lnTo>
                    <a:pt x="341" y="95"/>
                  </a:lnTo>
                  <a:lnTo>
                    <a:pt x="339" y="95"/>
                  </a:lnTo>
                  <a:lnTo>
                    <a:pt x="338" y="95"/>
                  </a:lnTo>
                  <a:lnTo>
                    <a:pt x="338" y="96"/>
                  </a:lnTo>
                  <a:lnTo>
                    <a:pt x="338" y="95"/>
                  </a:lnTo>
                  <a:lnTo>
                    <a:pt x="336" y="95"/>
                  </a:lnTo>
                  <a:lnTo>
                    <a:pt x="334" y="95"/>
                  </a:lnTo>
                  <a:lnTo>
                    <a:pt x="334" y="93"/>
                  </a:lnTo>
                  <a:lnTo>
                    <a:pt x="334" y="91"/>
                  </a:lnTo>
                  <a:lnTo>
                    <a:pt x="332" y="91"/>
                  </a:lnTo>
                  <a:lnTo>
                    <a:pt x="332" y="89"/>
                  </a:lnTo>
                  <a:lnTo>
                    <a:pt x="332" y="91"/>
                  </a:lnTo>
                  <a:lnTo>
                    <a:pt x="330" y="91"/>
                  </a:lnTo>
                  <a:lnTo>
                    <a:pt x="328" y="91"/>
                  </a:lnTo>
                  <a:lnTo>
                    <a:pt x="326" y="91"/>
                  </a:lnTo>
                  <a:lnTo>
                    <a:pt x="326" y="89"/>
                  </a:lnTo>
                  <a:lnTo>
                    <a:pt x="328" y="89"/>
                  </a:lnTo>
                  <a:lnTo>
                    <a:pt x="328" y="87"/>
                  </a:lnTo>
                  <a:lnTo>
                    <a:pt x="330" y="87"/>
                  </a:lnTo>
                  <a:lnTo>
                    <a:pt x="332" y="85"/>
                  </a:lnTo>
                  <a:lnTo>
                    <a:pt x="334" y="85"/>
                  </a:lnTo>
                  <a:lnTo>
                    <a:pt x="334" y="83"/>
                  </a:lnTo>
                  <a:lnTo>
                    <a:pt x="336" y="83"/>
                  </a:lnTo>
                  <a:lnTo>
                    <a:pt x="338" y="83"/>
                  </a:lnTo>
                  <a:lnTo>
                    <a:pt x="338" y="81"/>
                  </a:lnTo>
                  <a:lnTo>
                    <a:pt x="339" y="81"/>
                  </a:lnTo>
                  <a:close/>
                  <a:moveTo>
                    <a:pt x="355" y="79"/>
                  </a:moveTo>
                  <a:lnTo>
                    <a:pt x="355" y="81"/>
                  </a:lnTo>
                  <a:lnTo>
                    <a:pt x="355" y="79"/>
                  </a:lnTo>
                  <a:lnTo>
                    <a:pt x="357" y="81"/>
                  </a:lnTo>
                  <a:lnTo>
                    <a:pt x="359" y="83"/>
                  </a:lnTo>
                  <a:lnTo>
                    <a:pt x="357" y="85"/>
                  </a:lnTo>
                  <a:lnTo>
                    <a:pt x="355" y="83"/>
                  </a:lnTo>
                  <a:lnTo>
                    <a:pt x="353" y="83"/>
                  </a:lnTo>
                  <a:lnTo>
                    <a:pt x="353" y="81"/>
                  </a:lnTo>
                  <a:lnTo>
                    <a:pt x="351" y="83"/>
                  </a:lnTo>
                  <a:lnTo>
                    <a:pt x="351" y="81"/>
                  </a:lnTo>
                  <a:lnTo>
                    <a:pt x="349" y="81"/>
                  </a:lnTo>
                  <a:lnTo>
                    <a:pt x="349" y="79"/>
                  </a:lnTo>
                  <a:lnTo>
                    <a:pt x="351" y="79"/>
                  </a:lnTo>
                  <a:lnTo>
                    <a:pt x="353" y="79"/>
                  </a:lnTo>
                  <a:lnTo>
                    <a:pt x="355" y="79"/>
                  </a:lnTo>
                  <a:close/>
                  <a:moveTo>
                    <a:pt x="320" y="29"/>
                  </a:moveTo>
                  <a:lnTo>
                    <a:pt x="320" y="27"/>
                  </a:lnTo>
                  <a:lnTo>
                    <a:pt x="320" y="29"/>
                  </a:lnTo>
                  <a:close/>
                  <a:moveTo>
                    <a:pt x="167" y="0"/>
                  </a:moveTo>
                  <a:lnTo>
                    <a:pt x="169" y="0"/>
                  </a:lnTo>
                  <a:lnTo>
                    <a:pt x="169" y="2"/>
                  </a:lnTo>
                  <a:lnTo>
                    <a:pt x="169" y="0"/>
                  </a:lnTo>
                  <a:lnTo>
                    <a:pt x="171" y="0"/>
                  </a:lnTo>
                  <a:lnTo>
                    <a:pt x="171" y="2"/>
                  </a:lnTo>
                  <a:lnTo>
                    <a:pt x="172" y="2"/>
                  </a:lnTo>
                  <a:lnTo>
                    <a:pt x="172" y="4"/>
                  </a:lnTo>
                  <a:lnTo>
                    <a:pt x="174" y="4"/>
                  </a:lnTo>
                  <a:lnTo>
                    <a:pt x="176" y="4"/>
                  </a:lnTo>
                  <a:lnTo>
                    <a:pt x="178" y="4"/>
                  </a:lnTo>
                  <a:lnTo>
                    <a:pt x="178" y="6"/>
                  </a:lnTo>
                  <a:lnTo>
                    <a:pt x="176" y="6"/>
                  </a:lnTo>
                  <a:lnTo>
                    <a:pt x="178" y="6"/>
                  </a:lnTo>
                  <a:lnTo>
                    <a:pt x="178" y="4"/>
                  </a:lnTo>
                  <a:lnTo>
                    <a:pt x="180" y="4"/>
                  </a:lnTo>
                  <a:lnTo>
                    <a:pt x="182" y="4"/>
                  </a:lnTo>
                  <a:lnTo>
                    <a:pt x="184" y="4"/>
                  </a:lnTo>
                  <a:lnTo>
                    <a:pt x="186" y="4"/>
                  </a:lnTo>
                  <a:lnTo>
                    <a:pt x="188" y="4"/>
                  </a:lnTo>
                  <a:lnTo>
                    <a:pt x="190" y="4"/>
                  </a:lnTo>
                  <a:lnTo>
                    <a:pt x="192" y="4"/>
                  </a:lnTo>
                  <a:lnTo>
                    <a:pt x="194" y="4"/>
                  </a:lnTo>
                  <a:lnTo>
                    <a:pt x="195" y="4"/>
                  </a:lnTo>
                  <a:lnTo>
                    <a:pt x="195" y="2"/>
                  </a:lnTo>
                  <a:lnTo>
                    <a:pt x="197" y="2"/>
                  </a:lnTo>
                  <a:lnTo>
                    <a:pt x="197" y="4"/>
                  </a:lnTo>
                  <a:lnTo>
                    <a:pt x="199" y="4"/>
                  </a:lnTo>
                  <a:lnTo>
                    <a:pt x="203" y="4"/>
                  </a:lnTo>
                  <a:lnTo>
                    <a:pt x="203" y="6"/>
                  </a:lnTo>
                  <a:lnTo>
                    <a:pt x="203" y="4"/>
                  </a:lnTo>
                  <a:lnTo>
                    <a:pt x="205" y="4"/>
                  </a:lnTo>
                  <a:lnTo>
                    <a:pt x="207" y="6"/>
                  </a:lnTo>
                  <a:lnTo>
                    <a:pt x="209" y="6"/>
                  </a:lnTo>
                  <a:lnTo>
                    <a:pt x="211" y="6"/>
                  </a:lnTo>
                  <a:lnTo>
                    <a:pt x="213" y="6"/>
                  </a:lnTo>
                  <a:lnTo>
                    <a:pt x="213" y="8"/>
                  </a:lnTo>
                  <a:lnTo>
                    <a:pt x="215" y="8"/>
                  </a:lnTo>
                  <a:lnTo>
                    <a:pt x="217" y="8"/>
                  </a:lnTo>
                  <a:lnTo>
                    <a:pt x="219" y="8"/>
                  </a:lnTo>
                  <a:lnTo>
                    <a:pt x="220" y="8"/>
                  </a:lnTo>
                  <a:lnTo>
                    <a:pt x="222" y="8"/>
                  </a:lnTo>
                  <a:lnTo>
                    <a:pt x="224" y="8"/>
                  </a:lnTo>
                  <a:lnTo>
                    <a:pt x="226" y="8"/>
                  </a:lnTo>
                  <a:lnTo>
                    <a:pt x="226" y="6"/>
                  </a:lnTo>
                  <a:lnTo>
                    <a:pt x="226" y="8"/>
                  </a:lnTo>
                  <a:lnTo>
                    <a:pt x="226" y="6"/>
                  </a:lnTo>
                  <a:lnTo>
                    <a:pt x="228" y="6"/>
                  </a:lnTo>
                  <a:lnTo>
                    <a:pt x="230" y="6"/>
                  </a:lnTo>
                  <a:lnTo>
                    <a:pt x="228" y="6"/>
                  </a:lnTo>
                  <a:lnTo>
                    <a:pt x="228" y="8"/>
                  </a:lnTo>
                  <a:lnTo>
                    <a:pt x="230" y="6"/>
                  </a:lnTo>
                  <a:lnTo>
                    <a:pt x="230" y="8"/>
                  </a:lnTo>
                  <a:lnTo>
                    <a:pt x="230" y="6"/>
                  </a:lnTo>
                  <a:lnTo>
                    <a:pt x="232" y="6"/>
                  </a:lnTo>
                  <a:lnTo>
                    <a:pt x="234" y="6"/>
                  </a:lnTo>
                  <a:lnTo>
                    <a:pt x="234" y="8"/>
                  </a:lnTo>
                  <a:lnTo>
                    <a:pt x="234" y="6"/>
                  </a:lnTo>
                  <a:lnTo>
                    <a:pt x="234" y="8"/>
                  </a:lnTo>
                  <a:lnTo>
                    <a:pt x="234" y="6"/>
                  </a:lnTo>
                  <a:lnTo>
                    <a:pt x="234" y="8"/>
                  </a:lnTo>
                  <a:lnTo>
                    <a:pt x="236" y="8"/>
                  </a:lnTo>
                  <a:lnTo>
                    <a:pt x="238" y="8"/>
                  </a:lnTo>
                  <a:lnTo>
                    <a:pt x="240" y="8"/>
                  </a:lnTo>
                  <a:lnTo>
                    <a:pt x="240" y="10"/>
                  </a:lnTo>
                  <a:lnTo>
                    <a:pt x="240" y="8"/>
                  </a:lnTo>
                  <a:lnTo>
                    <a:pt x="242" y="10"/>
                  </a:lnTo>
                  <a:lnTo>
                    <a:pt x="242" y="8"/>
                  </a:lnTo>
                  <a:lnTo>
                    <a:pt x="243" y="8"/>
                  </a:lnTo>
                  <a:lnTo>
                    <a:pt x="245" y="8"/>
                  </a:lnTo>
                  <a:lnTo>
                    <a:pt x="245" y="6"/>
                  </a:lnTo>
                  <a:lnTo>
                    <a:pt x="245" y="8"/>
                  </a:lnTo>
                  <a:lnTo>
                    <a:pt x="247" y="8"/>
                  </a:lnTo>
                  <a:lnTo>
                    <a:pt x="249" y="8"/>
                  </a:lnTo>
                  <a:lnTo>
                    <a:pt x="249" y="10"/>
                  </a:lnTo>
                  <a:lnTo>
                    <a:pt x="251" y="10"/>
                  </a:lnTo>
                  <a:lnTo>
                    <a:pt x="253" y="10"/>
                  </a:lnTo>
                  <a:lnTo>
                    <a:pt x="255" y="10"/>
                  </a:lnTo>
                  <a:lnTo>
                    <a:pt x="257" y="10"/>
                  </a:lnTo>
                  <a:lnTo>
                    <a:pt x="259" y="10"/>
                  </a:lnTo>
                  <a:lnTo>
                    <a:pt x="261" y="8"/>
                  </a:lnTo>
                  <a:lnTo>
                    <a:pt x="261" y="10"/>
                  </a:lnTo>
                  <a:lnTo>
                    <a:pt x="263" y="10"/>
                  </a:lnTo>
                  <a:lnTo>
                    <a:pt x="263" y="12"/>
                  </a:lnTo>
                  <a:lnTo>
                    <a:pt x="265" y="12"/>
                  </a:lnTo>
                  <a:lnTo>
                    <a:pt x="265" y="10"/>
                  </a:lnTo>
                  <a:lnTo>
                    <a:pt x="267" y="12"/>
                  </a:lnTo>
                  <a:lnTo>
                    <a:pt x="267" y="14"/>
                  </a:lnTo>
                  <a:lnTo>
                    <a:pt x="267" y="16"/>
                  </a:lnTo>
                  <a:lnTo>
                    <a:pt x="268" y="16"/>
                  </a:lnTo>
                  <a:lnTo>
                    <a:pt x="268" y="14"/>
                  </a:lnTo>
                  <a:lnTo>
                    <a:pt x="268" y="16"/>
                  </a:lnTo>
                  <a:lnTo>
                    <a:pt x="270" y="16"/>
                  </a:lnTo>
                  <a:lnTo>
                    <a:pt x="270" y="18"/>
                  </a:lnTo>
                  <a:lnTo>
                    <a:pt x="272" y="16"/>
                  </a:lnTo>
                  <a:lnTo>
                    <a:pt x="272" y="18"/>
                  </a:lnTo>
                  <a:lnTo>
                    <a:pt x="274" y="18"/>
                  </a:lnTo>
                  <a:lnTo>
                    <a:pt x="276" y="18"/>
                  </a:lnTo>
                  <a:lnTo>
                    <a:pt x="278" y="18"/>
                  </a:lnTo>
                  <a:lnTo>
                    <a:pt x="278" y="20"/>
                  </a:lnTo>
                  <a:lnTo>
                    <a:pt x="280" y="22"/>
                  </a:lnTo>
                  <a:lnTo>
                    <a:pt x="282" y="22"/>
                  </a:lnTo>
                  <a:lnTo>
                    <a:pt x="284" y="22"/>
                  </a:lnTo>
                  <a:lnTo>
                    <a:pt x="284" y="20"/>
                  </a:lnTo>
                  <a:lnTo>
                    <a:pt x="286" y="22"/>
                  </a:lnTo>
                  <a:lnTo>
                    <a:pt x="288" y="22"/>
                  </a:lnTo>
                  <a:lnTo>
                    <a:pt x="286" y="22"/>
                  </a:lnTo>
                  <a:lnTo>
                    <a:pt x="288" y="22"/>
                  </a:lnTo>
                  <a:lnTo>
                    <a:pt x="288" y="24"/>
                  </a:lnTo>
                  <a:lnTo>
                    <a:pt x="290" y="24"/>
                  </a:lnTo>
                  <a:lnTo>
                    <a:pt x="291" y="24"/>
                  </a:lnTo>
                  <a:lnTo>
                    <a:pt x="293" y="24"/>
                  </a:lnTo>
                  <a:lnTo>
                    <a:pt x="295" y="24"/>
                  </a:lnTo>
                  <a:lnTo>
                    <a:pt x="297" y="24"/>
                  </a:lnTo>
                  <a:lnTo>
                    <a:pt x="299" y="24"/>
                  </a:lnTo>
                  <a:lnTo>
                    <a:pt x="299" y="22"/>
                  </a:lnTo>
                  <a:lnTo>
                    <a:pt x="299" y="20"/>
                  </a:lnTo>
                  <a:lnTo>
                    <a:pt x="301" y="20"/>
                  </a:lnTo>
                  <a:lnTo>
                    <a:pt x="303" y="20"/>
                  </a:lnTo>
                  <a:lnTo>
                    <a:pt x="303" y="22"/>
                  </a:lnTo>
                  <a:lnTo>
                    <a:pt x="305" y="22"/>
                  </a:lnTo>
                  <a:lnTo>
                    <a:pt x="307" y="22"/>
                  </a:lnTo>
                  <a:lnTo>
                    <a:pt x="307" y="24"/>
                  </a:lnTo>
                  <a:lnTo>
                    <a:pt x="309" y="24"/>
                  </a:lnTo>
                  <a:lnTo>
                    <a:pt x="311" y="24"/>
                  </a:lnTo>
                  <a:lnTo>
                    <a:pt x="311" y="25"/>
                  </a:lnTo>
                  <a:lnTo>
                    <a:pt x="313" y="25"/>
                  </a:lnTo>
                  <a:lnTo>
                    <a:pt x="313" y="27"/>
                  </a:lnTo>
                  <a:lnTo>
                    <a:pt x="313" y="29"/>
                  </a:lnTo>
                  <a:lnTo>
                    <a:pt x="315" y="29"/>
                  </a:lnTo>
                  <a:lnTo>
                    <a:pt x="316" y="27"/>
                  </a:lnTo>
                  <a:lnTo>
                    <a:pt x="318" y="27"/>
                  </a:lnTo>
                  <a:lnTo>
                    <a:pt x="318" y="29"/>
                  </a:lnTo>
                  <a:lnTo>
                    <a:pt x="320" y="29"/>
                  </a:lnTo>
                  <a:lnTo>
                    <a:pt x="320" y="31"/>
                  </a:lnTo>
                  <a:lnTo>
                    <a:pt x="322" y="31"/>
                  </a:lnTo>
                  <a:lnTo>
                    <a:pt x="322" y="29"/>
                  </a:lnTo>
                  <a:lnTo>
                    <a:pt x="324" y="29"/>
                  </a:lnTo>
                  <a:lnTo>
                    <a:pt x="326" y="29"/>
                  </a:lnTo>
                  <a:lnTo>
                    <a:pt x="328" y="29"/>
                  </a:lnTo>
                  <a:lnTo>
                    <a:pt x="328" y="31"/>
                  </a:lnTo>
                  <a:lnTo>
                    <a:pt x="330" y="31"/>
                  </a:lnTo>
                  <a:lnTo>
                    <a:pt x="332" y="31"/>
                  </a:lnTo>
                  <a:lnTo>
                    <a:pt x="332" y="29"/>
                  </a:lnTo>
                  <a:lnTo>
                    <a:pt x="334" y="29"/>
                  </a:lnTo>
                  <a:lnTo>
                    <a:pt x="336" y="29"/>
                  </a:lnTo>
                  <a:lnTo>
                    <a:pt x="338" y="29"/>
                  </a:lnTo>
                  <a:lnTo>
                    <a:pt x="339" y="29"/>
                  </a:lnTo>
                  <a:lnTo>
                    <a:pt x="339" y="31"/>
                  </a:lnTo>
                  <a:lnTo>
                    <a:pt x="341" y="31"/>
                  </a:lnTo>
                  <a:lnTo>
                    <a:pt x="341" y="33"/>
                  </a:lnTo>
                  <a:lnTo>
                    <a:pt x="339" y="33"/>
                  </a:lnTo>
                  <a:lnTo>
                    <a:pt x="339" y="35"/>
                  </a:lnTo>
                  <a:lnTo>
                    <a:pt x="339" y="37"/>
                  </a:lnTo>
                  <a:lnTo>
                    <a:pt x="339" y="39"/>
                  </a:lnTo>
                  <a:lnTo>
                    <a:pt x="341" y="39"/>
                  </a:lnTo>
                  <a:lnTo>
                    <a:pt x="339" y="41"/>
                  </a:lnTo>
                  <a:lnTo>
                    <a:pt x="339" y="43"/>
                  </a:lnTo>
                  <a:lnTo>
                    <a:pt x="338" y="43"/>
                  </a:lnTo>
                  <a:lnTo>
                    <a:pt x="336" y="45"/>
                  </a:lnTo>
                  <a:lnTo>
                    <a:pt x="334" y="45"/>
                  </a:lnTo>
                  <a:lnTo>
                    <a:pt x="334" y="47"/>
                  </a:lnTo>
                  <a:lnTo>
                    <a:pt x="332" y="47"/>
                  </a:lnTo>
                  <a:lnTo>
                    <a:pt x="328" y="48"/>
                  </a:lnTo>
                  <a:lnTo>
                    <a:pt x="326" y="50"/>
                  </a:lnTo>
                  <a:lnTo>
                    <a:pt x="324" y="50"/>
                  </a:lnTo>
                  <a:lnTo>
                    <a:pt x="324" y="52"/>
                  </a:lnTo>
                  <a:lnTo>
                    <a:pt x="324" y="54"/>
                  </a:lnTo>
                  <a:lnTo>
                    <a:pt x="322" y="54"/>
                  </a:lnTo>
                  <a:lnTo>
                    <a:pt x="320" y="54"/>
                  </a:lnTo>
                  <a:lnTo>
                    <a:pt x="318" y="54"/>
                  </a:lnTo>
                  <a:lnTo>
                    <a:pt x="315" y="56"/>
                  </a:lnTo>
                  <a:lnTo>
                    <a:pt x="311" y="58"/>
                  </a:lnTo>
                  <a:lnTo>
                    <a:pt x="309" y="58"/>
                  </a:lnTo>
                  <a:lnTo>
                    <a:pt x="307" y="58"/>
                  </a:lnTo>
                  <a:lnTo>
                    <a:pt x="305" y="58"/>
                  </a:lnTo>
                  <a:lnTo>
                    <a:pt x="303" y="60"/>
                  </a:lnTo>
                  <a:lnTo>
                    <a:pt x="303" y="62"/>
                  </a:lnTo>
                  <a:lnTo>
                    <a:pt x="301" y="64"/>
                  </a:lnTo>
                  <a:lnTo>
                    <a:pt x="303" y="66"/>
                  </a:lnTo>
                  <a:lnTo>
                    <a:pt x="301" y="68"/>
                  </a:lnTo>
                  <a:lnTo>
                    <a:pt x="299" y="70"/>
                  </a:lnTo>
                  <a:lnTo>
                    <a:pt x="299" y="68"/>
                  </a:lnTo>
                  <a:lnTo>
                    <a:pt x="299" y="70"/>
                  </a:lnTo>
                  <a:lnTo>
                    <a:pt x="301" y="68"/>
                  </a:lnTo>
                  <a:lnTo>
                    <a:pt x="299" y="68"/>
                  </a:lnTo>
                  <a:lnTo>
                    <a:pt x="297" y="70"/>
                  </a:lnTo>
                  <a:lnTo>
                    <a:pt x="297" y="71"/>
                  </a:lnTo>
                  <a:lnTo>
                    <a:pt x="295" y="73"/>
                  </a:lnTo>
                  <a:lnTo>
                    <a:pt x="295" y="75"/>
                  </a:lnTo>
                  <a:lnTo>
                    <a:pt x="293" y="75"/>
                  </a:lnTo>
                  <a:lnTo>
                    <a:pt x="293" y="77"/>
                  </a:lnTo>
                  <a:lnTo>
                    <a:pt x="291" y="79"/>
                  </a:lnTo>
                  <a:lnTo>
                    <a:pt x="290" y="79"/>
                  </a:lnTo>
                  <a:lnTo>
                    <a:pt x="290" y="81"/>
                  </a:lnTo>
                  <a:lnTo>
                    <a:pt x="290" y="83"/>
                  </a:lnTo>
                  <a:lnTo>
                    <a:pt x="288" y="83"/>
                  </a:lnTo>
                  <a:lnTo>
                    <a:pt x="286" y="87"/>
                  </a:lnTo>
                  <a:lnTo>
                    <a:pt x="286" y="89"/>
                  </a:lnTo>
                  <a:lnTo>
                    <a:pt x="284" y="91"/>
                  </a:lnTo>
                  <a:lnTo>
                    <a:pt x="284" y="93"/>
                  </a:lnTo>
                  <a:lnTo>
                    <a:pt x="284" y="95"/>
                  </a:lnTo>
                  <a:lnTo>
                    <a:pt x="286" y="96"/>
                  </a:lnTo>
                  <a:lnTo>
                    <a:pt x="286" y="98"/>
                  </a:lnTo>
                  <a:lnTo>
                    <a:pt x="286" y="100"/>
                  </a:lnTo>
                  <a:lnTo>
                    <a:pt x="288" y="100"/>
                  </a:lnTo>
                  <a:lnTo>
                    <a:pt x="288" y="102"/>
                  </a:lnTo>
                  <a:lnTo>
                    <a:pt x="290" y="104"/>
                  </a:lnTo>
                  <a:lnTo>
                    <a:pt x="291" y="104"/>
                  </a:lnTo>
                  <a:lnTo>
                    <a:pt x="291" y="106"/>
                  </a:lnTo>
                  <a:lnTo>
                    <a:pt x="293" y="106"/>
                  </a:lnTo>
                  <a:lnTo>
                    <a:pt x="291" y="106"/>
                  </a:lnTo>
                  <a:lnTo>
                    <a:pt x="291" y="108"/>
                  </a:lnTo>
                  <a:lnTo>
                    <a:pt x="290" y="108"/>
                  </a:lnTo>
                  <a:lnTo>
                    <a:pt x="291" y="108"/>
                  </a:lnTo>
                  <a:lnTo>
                    <a:pt x="290" y="108"/>
                  </a:lnTo>
                  <a:lnTo>
                    <a:pt x="290" y="110"/>
                  </a:lnTo>
                  <a:lnTo>
                    <a:pt x="288" y="110"/>
                  </a:lnTo>
                  <a:lnTo>
                    <a:pt x="286" y="112"/>
                  </a:lnTo>
                  <a:lnTo>
                    <a:pt x="284" y="112"/>
                  </a:lnTo>
                  <a:lnTo>
                    <a:pt x="284" y="114"/>
                  </a:lnTo>
                  <a:lnTo>
                    <a:pt x="282" y="114"/>
                  </a:lnTo>
                  <a:lnTo>
                    <a:pt x="282" y="116"/>
                  </a:lnTo>
                  <a:lnTo>
                    <a:pt x="282" y="118"/>
                  </a:lnTo>
                  <a:lnTo>
                    <a:pt x="280" y="118"/>
                  </a:lnTo>
                  <a:lnTo>
                    <a:pt x="280" y="119"/>
                  </a:lnTo>
                  <a:lnTo>
                    <a:pt x="278" y="119"/>
                  </a:lnTo>
                  <a:lnTo>
                    <a:pt x="278" y="121"/>
                  </a:lnTo>
                  <a:lnTo>
                    <a:pt x="278" y="123"/>
                  </a:lnTo>
                  <a:lnTo>
                    <a:pt x="278" y="125"/>
                  </a:lnTo>
                  <a:lnTo>
                    <a:pt x="276" y="125"/>
                  </a:lnTo>
                  <a:lnTo>
                    <a:pt x="276" y="127"/>
                  </a:lnTo>
                  <a:lnTo>
                    <a:pt x="276" y="129"/>
                  </a:lnTo>
                  <a:lnTo>
                    <a:pt x="278" y="129"/>
                  </a:lnTo>
                  <a:lnTo>
                    <a:pt x="276" y="129"/>
                  </a:lnTo>
                  <a:lnTo>
                    <a:pt x="276" y="131"/>
                  </a:lnTo>
                  <a:lnTo>
                    <a:pt x="274" y="131"/>
                  </a:lnTo>
                  <a:lnTo>
                    <a:pt x="274" y="129"/>
                  </a:lnTo>
                  <a:lnTo>
                    <a:pt x="272" y="129"/>
                  </a:lnTo>
                  <a:lnTo>
                    <a:pt x="272" y="131"/>
                  </a:lnTo>
                  <a:lnTo>
                    <a:pt x="270" y="131"/>
                  </a:lnTo>
                  <a:lnTo>
                    <a:pt x="268" y="131"/>
                  </a:lnTo>
                  <a:lnTo>
                    <a:pt x="267" y="131"/>
                  </a:lnTo>
                  <a:lnTo>
                    <a:pt x="267" y="133"/>
                  </a:lnTo>
                  <a:lnTo>
                    <a:pt x="265" y="133"/>
                  </a:lnTo>
                  <a:lnTo>
                    <a:pt x="263" y="133"/>
                  </a:lnTo>
                  <a:lnTo>
                    <a:pt x="263" y="135"/>
                  </a:lnTo>
                  <a:lnTo>
                    <a:pt x="263" y="137"/>
                  </a:lnTo>
                  <a:lnTo>
                    <a:pt x="261" y="137"/>
                  </a:lnTo>
                  <a:lnTo>
                    <a:pt x="261" y="139"/>
                  </a:lnTo>
                  <a:lnTo>
                    <a:pt x="259" y="141"/>
                  </a:lnTo>
                  <a:lnTo>
                    <a:pt x="259" y="143"/>
                  </a:lnTo>
                  <a:lnTo>
                    <a:pt x="257" y="144"/>
                  </a:lnTo>
                  <a:lnTo>
                    <a:pt x="257" y="146"/>
                  </a:lnTo>
                  <a:lnTo>
                    <a:pt x="255" y="146"/>
                  </a:lnTo>
                  <a:lnTo>
                    <a:pt x="253" y="146"/>
                  </a:lnTo>
                  <a:lnTo>
                    <a:pt x="253" y="144"/>
                  </a:lnTo>
                  <a:lnTo>
                    <a:pt x="251" y="144"/>
                  </a:lnTo>
                  <a:lnTo>
                    <a:pt x="249" y="144"/>
                  </a:lnTo>
                  <a:lnTo>
                    <a:pt x="247" y="146"/>
                  </a:lnTo>
                  <a:lnTo>
                    <a:pt x="247" y="148"/>
                  </a:lnTo>
                  <a:lnTo>
                    <a:pt x="245" y="148"/>
                  </a:lnTo>
                  <a:lnTo>
                    <a:pt x="243" y="148"/>
                  </a:lnTo>
                  <a:lnTo>
                    <a:pt x="243" y="146"/>
                  </a:lnTo>
                  <a:lnTo>
                    <a:pt x="242" y="146"/>
                  </a:lnTo>
                  <a:lnTo>
                    <a:pt x="240" y="146"/>
                  </a:lnTo>
                  <a:lnTo>
                    <a:pt x="238" y="146"/>
                  </a:lnTo>
                  <a:lnTo>
                    <a:pt x="236" y="146"/>
                  </a:lnTo>
                  <a:lnTo>
                    <a:pt x="236" y="148"/>
                  </a:lnTo>
                  <a:lnTo>
                    <a:pt x="234" y="148"/>
                  </a:lnTo>
                  <a:lnTo>
                    <a:pt x="234" y="146"/>
                  </a:lnTo>
                  <a:lnTo>
                    <a:pt x="232" y="148"/>
                  </a:lnTo>
                  <a:lnTo>
                    <a:pt x="232" y="146"/>
                  </a:lnTo>
                  <a:lnTo>
                    <a:pt x="230" y="146"/>
                  </a:lnTo>
                  <a:lnTo>
                    <a:pt x="228" y="146"/>
                  </a:lnTo>
                  <a:lnTo>
                    <a:pt x="226" y="146"/>
                  </a:lnTo>
                  <a:lnTo>
                    <a:pt x="224" y="146"/>
                  </a:lnTo>
                  <a:lnTo>
                    <a:pt x="222" y="146"/>
                  </a:lnTo>
                  <a:lnTo>
                    <a:pt x="222" y="148"/>
                  </a:lnTo>
                  <a:lnTo>
                    <a:pt x="219" y="146"/>
                  </a:lnTo>
                  <a:lnTo>
                    <a:pt x="219" y="148"/>
                  </a:lnTo>
                  <a:lnTo>
                    <a:pt x="217" y="150"/>
                  </a:lnTo>
                  <a:lnTo>
                    <a:pt x="215" y="152"/>
                  </a:lnTo>
                  <a:lnTo>
                    <a:pt x="213" y="152"/>
                  </a:lnTo>
                  <a:lnTo>
                    <a:pt x="211" y="152"/>
                  </a:lnTo>
                  <a:lnTo>
                    <a:pt x="209" y="152"/>
                  </a:lnTo>
                  <a:lnTo>
                    <a:pt x="207" y="152"/>
                  </a:lnTo>
                  <a:lnTo>
                    <a:pt x="207" y="154"/>
                  </a:lnTo>
                  <a:lnTo>
                    <a:pt x="205" y="156"/>
                  </a:lnTo>
                  <a:lnTo>
                    <a:pt x="205" y="158"/>
                  </a:lnTo>
                  <a:lnTo>
                    <a:pt x="203" y="158"/>
                  </a:lnTo>
                  <a:lnTo>
                    <a:pt x="203" y="160"/>
                  </a:lnTo>
                  <a:lnTo>
                    <a:pt x="201" y="162"/>
                  </a:lnTo>
                  <a:lnTo>
                    <a:pt x="199" y="162"/>
                  </a:lnTo>
                  <a:lnTo>
                    <a:pt x="199" y="160"/>
                  </a:lnTo>
                  <a:lnTo>
                    <a:pt x="197" y="160"/>
                  </a:lnTo>
                  <a:lnTo>
                    <a:pt x="195" y="158"/>
                  </a:lnTo>
                  <a:lnTo>
                    <a:pt x="194" y="158"/>
                  </a:lnTo>
                  <a:lnTo>
                    <a:pt x="192" y="156"/>
                  </a:lnTo>
                  <a:lnTo>
                    <a:pt x="192" y="154"/>
                  </a:lnTo>
                  <a:lnTo>
                    <a:pt x="190" y="154"/>
                  </a:lnTo>
                  <a:lnTo>
                    <a:pt x="190" y="152"/>
                  </a:lnTo>
                  <a:lnTo>
                    <a:pt x="190" y="150"/>
                  </a:lnTo>
                  <a:lnTo>
                    <a:pt x="190" y="152"/>
                  </a:lnTo>
                  <a:lnTo>
                    <a:pt x="192" y="152"/>
                  </a:lnTo>
                  <a:lnTo>
                    <a:pt x="190" y="152"/>
                  </a:lnTo>
                  <a:lnTo>
                    <a:pt x="190" y="150"/>
                  </a:lnTo>
                  <a:lnTo>
                    <a:pt x="188" y="148"/>
                  </a:lnTo>
                  <a:lnTo>
                    <a:pt x="186" y="146"/>
                  </a:lnTo>
                  <a:lnTo>
                    <a:pt x="188" y="146"/>
                  </a:lnTo>
                  <a:lnTo>
                    <a:pt x="188" y="144"/>
                  </a:lnTo>
                  <a:lnTo>
                    <a:pt x="190" y="144"/>
                  </a:lnTo>
                  <a:lnTo>
                    <a:pt x="192" y="143"/>
                  </a:lnTo>
                  <a:lnTo>
                    <a:pt x="190" y="143"/>
                  </a:lnTo>
                  <a:lnTo>
                    <a:pt x="188" y="143"/>
                  </a:lnTo>
                  <a:lnTo>
                    <a:pt x="188" y="144"/>
                  </a:lnTo>
                  <a:lnTo>
                    <a:pt x="188" y="146"/>
                  </a:lnTo>
                  <a:lnTo>
                    <a:pt x="188" y="144"/>
                  </a:lnTo>
                  <a:lnTo>
                    <a:pt x="186" y="144"/>
                  </a:lnTo>
                  <a:lnTo>
                    <a:pt x="186" y="143"/>
                  </a:lnTo>
                  <a:lnTo>
                    <a:pt x="182" y="139"/>
                  </a:lnTo>
                  <a:lnTo>
                    <a:pt x="180" y="139"/>
                  </a:lnTo>
                  <a:lnTo>
                    <a:pt x="180" y="137"/>
                  </a:lnTo>
                  <a:lnTo>
                    <a:pt x="180" y="135"/>
                  </a:lnTo>
                  <a:lnTo>
                    <a:pt x="180" y="137"/>
                  </a:lnTo>
                  <a:lnTo>
                    <a:pt x="178" y="137"/>
                  </a:lnTo>
                  <a:lnTo>
                    <a:pt x="178" y="139"/>
                  </a:lnTo>
                  <a:lnTo>
                    <a:pt x="178" y="137"/>
                  </a:lnTo>
                  <a:lnTo>
                    <a:pt x="176" y="137"/>
                  </a:lnTo>
                  <a:lnTo>
                    <a:pt x="172" y="137"/>
                  </a:lnTo>
                  <a:lnTo>
                    <a:pt x="172" y="139"/>
                  </a:lnTo>
                  <a:lnTo>
                    <a:pt x="171" y="139"/>
                  </a:lnTo>
                  <a:lnTo>
                    <a:pt x="171" y="137"/>
                  </a:lnTo>
                  <a:lnTo>
                    <a:pt x="171" y="135"/>
                  </a:lnTo>
                  <a:lnTo>
                    <a:pt x="171" y="133"/>
                  </a:lnTo>
                  <a:lnTo>
                    <a:pt x="171" y="131"/>
                  </a:lnTo>
                  <a:lnTo>
                    <a:pt x="169" y="131"/>
                  </a:lnTo>
                  <a:lnTo>
                    <a:pt x="171" y="129"/>
                  </a:lnTo>
                  <a:lnTo>
                    <a:pt x="171" y="127"/>
                  </a:lnTo>
                  <a:lnTo>
                    <a:pt x="172" y="125"/>
                  </a:lnTo>
                  <a:lnTo>
                    <a:pt x="172" y="123"/>
                  </a:lnTo>
                  <a:lnTo>
                    <a:pt x="174" y="123"/>
                  </a:lnTo>
                  <a:lnTo>
                    <a:pt x="174" y="121"/>
                  </a:lnTo>
                  <a:lnTo>
                    <a:pt x="176" y="121"/>
                  </a:lnTo>
                  <a:lnTo>
                    <a:pt x="178" y="121"/>
                  </a:lnTo>
                  <a:lnTo>
                    <a:pt x="178" y="119"/>
                  </a:lnTo>
                  <a:lnTo>
                    <a:pt x="178" y="118"/>
                  </a:lnTo>
                  <a:lnTo>
                    <a:pt x="176" y="118"/>
                  </a:lnTo>
                  <a:lnTo>
                    <a:pt x="174" y="116"/>
                  </a:lnTo>
                  <a:lnTo>
                    <a:pt x="172" y="114"/>
                  </a:lnTo>
                  <a:lnTo>
                    <a:pt x="172" y="112"/>
                  </a:lnTo>
                  <a:lnTo>
                    <a:pt x="172" y="110"/>
                  </a:lnTo>
                  <a:lnTo>
                    <a:pt x="174" y="110"/>
                  </a:lnTo>
                  <a:lnTo>
                    <a:pt x="174" y="108"/>
                  </a:lnTo>
                  <a:lnTo>
                    <a:pt x="172" y="108"/>
                  </a:lnTo>
                  <a:lnTo>
                    <a:pt x="174" y="106"/>
                  </a:lnTo>
                  <a:lnTo>
                    <a:pt x="176" y="106"/>
                  </a:lnTo>
                  <a:lnTo>
                    <a:pt x="176" y="104"/>
                  </a:lnTo>
                  <a:lnTo>
                    <a:pt x="176" y="102"/>
                  </a:lnTo>
                  <a:lnTo>
                    <a:pt x="178" y="102"/>
                  </a:lnTo>
                  <a:lnTo>
                    <a:pt x="178" y="100"/>
                  </a:lnTo>
                  <a:lnTo>
                    <a:pt x="178" y="98"/>
                  </a:lnTo>
                  <a:lnTo>
                    <a:pt x="176" y="98"/>
                  </a:lnTo>
                  <a:lnTo>
                    <a:pt x="174" y="98"/>
                  </a:lnTo>
                  <a:lnTo>
                    <a:pt x="176" y="98"/>
                  </a:lnTo>
                  <a:lnTo>
                    <a:pt x="174" y="98"/>
                  </a:lnTo>
                  <a:lnTo>
                    <a:pt x="174" y="96"/>
                  </a:lnTo>
                  <a:lnTo>
                    <a:pt x="172" y="95"/>
                  </a:lnTo>
                  <a:lnTo>
                    <a:pt x="172" y="93"/>
                  </a:lnTo>
                  <a:lnTo>
                    <a:pt x="172" y="91"/>
                  </a:lnTo>
                  <a:lnTo>
                    <a:pt x="171" y="91"/>
                  </a:lnTo>
                  <a:lnTo>
                    <a:pt x="171" y="89"/>
                  </a:lnTo>
                  <a:lnTo>
                    <a:pt x="169" y="87"/>
                  </a:lnTo>
                  <a:lnTo>
                    <a:pt x="172" y="87"/>
                  </a:lnTo>
                  <a:lnTo>
                    <a:pt x="174" y="87"/>
                  </a:lnTo>
                  <a:lnTo>
                    <a:pt x="178" y="87"/>
                  </a:lnTo>
                  <a:lnTo>
                    <a:pt x="178" y="85"/>
                  </a:lnTo>
                  <a:lnTo>
                    <a:pt x="178" y="83"/>
                  </a:lnTo>
                  <a:lnTo>
                    <a:pt x="180" y="83"/>
                  </a:lnTo>
                  <a:lnTo>
                    <a:pt x="180" y="81"/>
                  </a:lnTo>
                  <a:lnTo>
                    <a:pt x="180" y="79"/>
                  </a:lnTo>
                  <a:lnTo>
                    <a:pt x="178" y="79"/>
                  </a:lnTo>
                  <a:lnTo>
                    <a:pt x="178" y="77"/>
                  </a:lnTo>
                  <a:lnTo>
                    <a:pt x="176" y="77"/>
                  </a:lnTo>
                  <a:lnTo>
                    <a:pt x="178" y="77"/>
                  </a:lnTo>
                  <a:lnTo>
                    <a:pt x="178" y="75"/>
                  </a:lnTo>
                  <a:lnTo>
                    <a:pt x="180" y="75"/>
                  </a:lnTo>
                  <a:lnTo>
                    <a:pt x="180" y="73"/>
                  </a:lnTo>
                  <a:lnTo>
                    <a:pt x="182" y="73"/>
                  </a:lnTo>
                  <a:lnTo>
                    <a:pt x="180" y="73"/>
                  </a:lnTo>
                  <a:lnTo>
                    <a:pt x="180" y="71"/>
                  </a:lnTo>
                  <a:lnTo>
                    <a:pt x="180" y="70"/>
                  </a:lnTo>
                  <a:lnTo>
                    <a:pt x="180" y="68"/>
                  </a:lnTo>
                  <a:lnTo>
                    <a:pt x="180" y="66"/>
                  </a:lnTo>
                  <a:lnTo>
                    <a:pt x="180" y="64"/>
                  </a:lnTo>
                  <a:lnTo>
                    <a:pt x="180" y="62"/>
                  </a:lnTo>
                  <a:lnTo>
                    <a:pt x="180" y="60"/>
                  </a:lnTo>
                  <a:lnTo>
                    <a:pt x="178" y="60"/>
                  </a:lnTo>
                  <a:lnTo>
                    <a:pt x="178" y="58"/>
                  </a:lnTo>
                  <a:lnTo>
                    <a:pt x="180" y="58"/>
                  </a:lnTo>
                  <a:lnTo>
                    <a:pt x="182" y="58"/>
                  </a:lnTo>
                  <a:lnTo>
                    <a:pt x="182" y="56"/>
                  </a:lnTo>
                  <a:lnTo>
                    <a:pt x="182" y="54"/>
                  </a:lnTo>
                  <a:lnTo>
                    <a:pt x="184" y="54"/>
                  </a:lnTo>
                  <a:lnTo>
                    <a:pt x="186" y="54"/>
                  </a:lnTo>
                  <a:lnTo>
                    <a:pt x="186" y="52"/>
                  </a:lnTo>
                  <a:lnTo>
                    <a:pt x="188" y="52"/>
                  </a:lnTo>
                  <a:lnTo>
                    <a:pt x="188" y="50"/>
                  </a:lnTo>
                  <a:lnTo>
                    <a:pt x="190" y="50"/>
                  </a:lnTo>
                  <a:lnTo>
                    <a:pt x="190" y="48"/>
                  </a:lnTo>
                  <a:lnTo>
                    <a:pt x="190" y="47"/>
                  </a:lnTo>
                  <a:lnTo>
                    <a:pt x="188" y="47"/>
                  </a:lnTo>
                  <a:lnTo>
                    <a:pt x="186" y="45"/>
                  </a:lnTo>
                  <a:lnTo>
                    <a:pt x="186" y="47"/>
                  </a:lnTo>
                  <a:lnTo>
                    <a:pt x="186" y="45"/>
                  </a:lnTo>
                  <a:lnTo>
                    <a:pt x="184" y="45"/>
                  </a:lnTo>
                  <a:lnTo>
                    <a:pt x="184" y="43"/>
                  </a:lnTo>
                  <a:lnTo>
                    <a:pt x="186" y="41"/>
                  </a:lnTo>
                  <a:lnTo>
                    <a:pt x="184" y="41"/>
                  </a:lnTo>
                  <a:lnTo>
                    <a:pt x="184" y="39"/>
                  </a:lnTo>
                  <a:lnTo>
                    <a:pt x="184" y="41"/>
                  </a:lnTo>
                  <a:lnTo>
                    <a:pt x="182" y="41"/>
                  </a:lnTo>
                  <a:lnTo>
                    <a:pt x="182" y="39"/>
                  </a:lnTo>
                  <a:lnTo>
                    <a:pt x="180" y="39"/>
                  </a:lnTo>
                  <a:lnTo>
                    <a:pt x="178" y="39"/>
                  </a:lnTo>
                  <a:lnTo>
                    <a:pt x="176" y="39"/>
                  </a:lnTo>
                  <a:lnTo>
                    <a:pt x="174" y="39"/>
                  </a:lnTo>
                  <a:lnTo>
                    <a:pt x="174" y="41"/>
                  </a:lnTo>
                  <a:lnTo>
                    <a:pt x="172" y="43"/>
                  </a:lnTo>
                  <a:lnTo>
                    <a:pt x="171" y="43"/>
                  </a:lnTo>
                  <a:lnTo>
                    <a:pt x="171" y="41"/>
                  </a:lnTo>
                  <a:lnTo>
                    <a:pt x="169" y="41"/>
                  </a:lnTo>
                  <a:lnTo>
                    <a:pt x="169" y="43"/>
                  </a:lnTo>
                  <a:lnTo>
                    <a:pt x="169" y="41"/>
                  </a:lnTo>
                  <a:lnTo>
                    <a:pt x="167" y="41"/>
                  </a:lnTo>
                  <a:lnTo>
                    <a:pt x="165" y="41"/>
                  </a:lnTo>
                  <a:lnTo>
                    <a:pt x="163" y="41"/>
                  </a:lnTo>
                  <a:lnTo>
                    <a:pt x="161" y="43"/>
                  </a:lnTo>
                  <a:lnTo>
                    <a:pt x="159" y="43"/>
                  </a:lnTo>
                  <a:lnTo>
                    <a:pt x="159" y="41"/>
                  </a:lnTo>
                  <a:lnTo>
                    <a:pt x="159" y="39"/>
                  </a:lnTo>
                  <a:lnTo>
                    <a:pt x="161" y="39"/>
                  </a:lnTo>
                  <a:lnTo>
                    <a:pt x="161" y="37"/>
                  </a:lnTo>
                  <a:lnTo>
                    <a:pt x="159" y="37"/>
                  </a:lnTo>
                  <a:lnTo>
                    <a:pt x="159" y="35"/>
                  </a:lnTo>
                  <a:lnTo>
                    <a:pt x="157" y="35"/>
                  </a:lnTo>
                  <a:lnTo>
                    <a:pt x="157" y="37"/>
                  </a:lnTo>
                  <a:lnTo>
                    <a:pt x="153" y="37"/>
                  </a:lnTo>
                  <a:lnTo>
                    <a:pt x="151" y="37"/>
                  </a:lnTo>
                  <a:lnTo>
                    <a:pt x="151" y="39"/>
                  </a:lnTo>
                  <a:lnTo>
                    <a:pt x="149" y="39"/>
                  </a:lnTo>
                  <a:lnTo>
                    <a:pt x="149" y="41"/>
                  </a:lnTo>
                  <a:lnTo>
                    <a:pt x="147" y="41"/>
                  </a:lnTo>
                  <a:lnTo>
                    <a:pt x="147" y="37"/>
                  </a:lnTo>
                  <a:lnTo>
                    <a:pt x="147" y="35"/>
                  </a:lnTo>
                  <a:lnTo>
                    <a:pt x="149" y="35"/>
                  </a:lnTo>
                  <a:lnTo>
                    <a:pt x="149" y="33"/>
                  </a:lnTo>
                  <a:lnTo>
                    <a:pt x="151" y="33"/>
                  </a:lnTo>
                  <a:lnTo>
                    <a:pt x="151" y="31"/>
                  </a:lnTo>
                  <a:lnTo>
                    <a:pt x="151" y="33"/>
                  </a:lnTo>
                  <a:lnTo>
                    <a:pt x="149" y="33"/>
                  </a:lnTo>
                  <a:lnTo>
                    <a:pt x="147" y="33"/>
                  </a:lnTo>
                  <a:lnTo>
                    <a:pt x="147" y="31"/>
                  </a:lnTo>
                  <a:lnTo>
                    <a:pt x="149" y="31"/>
                  </a:lnTo>
                  <a:lnTo>
                    <a:pt x="149" y="33"/>
                  </a:lnTo>
                  <a:lnTo>
                    <a:pt x="149" y="31"/>
                  </a:lnTo>
                  <a:lnTo>
                    <a:pt x="151" y="29"/>
                  </a:lnTo>
                  <a:lnTo>
                    <a:pt x="149" y="29"/>
                  </a:lnTo>
                  <a:lnTo>
                    <a:pt x="147" y="29"/>
                  </a:lnTo>
                  <a:lnTo>
                    <a:pt x="147" y="27"/>
                  </a:lnTo>
                  <a:lnTo>
                    <a:pt x="147" y="29"/>
                  </a:lnTo>
                  <a:lnTo>
                    <a:pt x="149" y="29"/>
                  </a:lnTo>
                  <a:lnTo>
                    <a:pt x="149" y="27"/>
                  </a:lnTo>
                  <a:lnTo>
                    <a:pt x="149" y="25"/>
                  </a:lnTo>
                  <a:lnTo>
                    <a:pt x="149" y="24"/>
                  </a:lnTo>
                  <a:lnTo>
                    <a:pt x="149" y="25"/>
                  </a:lnTo>
                  <a:lnTo>
                    <a:pt x="149" y="24"/>
                  </a:lnTo>
                  <a:lnTo>
                    <a:pt x="147" y="24"/>
                  </a:lnTo>
                  <a:lnTo>
                    <a:pt x="147" y="25"/>
                  </a:lnTo>
                  <a:lnTo>
                    <a:pt x="149" y="25"/>
                  </a:lnTo>
                  <a:lnTo>
                    <a:pt x="147" y="25"/>
                  </a:lnTo>
                  <a:lnTo>
                    <a:pt x="146" y="25"/>
                  </a:lnTo>
                  <a:lnTo>
                    <a:pt x="146" y="27"/>
                  </a:lnTo>
                  <a:lnTo>
                    <a:pt x="146" y="25"/>
                  </a:lnTo>
                  <a:lnTo>
                    <a:pt x="146" y="24"/>
                  </a:lnTo>
                  <a:lnTo>
                    <a:pt x="147" y="22"/>
                  </a:lnTo>
                  <a:lnTo>
                    <a:pt x="147" y="20"/>
                  </a:lnTo>
                  <a:lnTo>
                    <a:pt x="147" y="22"/>
                  </a:lnTo>
                  <a:lnTo>
                    <a:pt x="146" y="22"/>
                  </a:lnTo>
                  <a:lnTo>
                    <a:pt x="144" y="22"/>
                  </a:lnTo>
                  <a:lnTo>
                    <a:pt x="144" y="20"/>
                  </a:lnTo>
                  <a:lnTo>
                    <a:pt x="144" y="18"/>
                  </a:lnTo>
                  <a:lnTo>
                    <a:pt x="142" y="18"/>
                  </a:lnTo>
                  <a:lnTo>
                    <a:pt x="142" y="20"/>
                  </a:lnTo>
                  <a:lnTo>
                    <a:pt x="142" y="18"/>
                  </a:lnTo>
                  <a:lnTo>
                    <a:pt x="142" y="16"/>
                  </a:lnTo>
                  <a:lnTo>
                    <a:pt x="142" y="14"/>
                  </a:lnTo>
                  <a:lnTo>
                    <a:pt x="144" y="14"/>
                  </a:lnTo>
                  <a:lnTo>
                    <a:pt x="142" y="14"/>
                  </a:lnTo>
                  <a:lnTo>
                    <a:pt x="144" y="12"/>
                  </a:lnTo>
                  <a:lnTo>
                    <a:pt x="146" y="12"/>
                  </a:lnTo>
                  <a:lnTo>
                    <a:pt x="147" y="12"/>
                  </a:lnTo>
                  <a:lnTo>
                    <a:pt x="147" y="10"/>
                  </a:lnTo>
                  <a:lnTo>
                    <a:pt x="146" y="10"/>
                  </a:lnTo>
                  <a:lnTo>
                    <a:pt x="147" y="10"/>
                  </a:lnTo>
                  <a:lnTo>
                    <a:pt x="149" y="10"/>
                  </a:lnTo>
                  <a:lnTo>
                    <a:pt x="151" y="10"/>
                  </a:lnTo>
                  <a:lnTo>
                    <a:pt x="153" y="10"/>
                  </a:lnTo>
                  <a:lnTo>
                    <a:pt x="155" y="10"/>
                  </a:lnTo>
                  <a:lnTo>
                    <a:pt x="155" y="8"/>
                  </a:lnTo>
                  <a:lnTo>
                    <a:pt x="157" y="10"/>
                  </a:lnTo>
                  <a:lnTo>
                    <a:pt x="157" y="8"/>
                  </a:lnTo>
                  <a:lnTo>
                    <a:pt x="157" y="10"/>
                  </a:lnTo>
                  <a:lnTo>
                    <a:pt x="159" y="10"/>
                  </a:lnTo>
                  <a:lnTo>
                    <a:pt x="159" y="8"/>
                  </a:lnTo>
                  <a:lnTo>
                    <a:pt x="157" y="8"/>
                  </a:lnTo>
                  <a:lnTo>
                    <a:pt x="157" y="6"/>
                  </a:lnTo>
                  <a:lnTo>
                    <a:pt x="159" y="6"/>
                  </a:lnTo>
                  <a:lnTo>
                    <a:pt x="157" y="6"/>
                  </a:lnTo>
                  <a:lnTo>
                    <a:pt x="159" y="6"/>
                  </a:lnTo>
                  <a:lnTo>
                    <a:pt x="157" y="6"/>
                  </a:lnTo>
                  <a:lnTo>
                    <a:pt x="157" y="4"/>
                  </a:lnTo>
                  <a:lnTo>
                    <a:pt x="159" y="4"/>
                  </a:lnTo>
                  <a:lnTo>
                    <a:pt x="161" y="2"/>
                  </a:lnTo>
                  <a:lnTo>
                    <a:pt x="161" y="0"/>
                  </a:lnTo>
                  <a:lnTo>
                    <a:pt x="163" y="0"/>
                  </a:lnTo>
                  <a:lnTo>
                    <a:pt x="165" y="0"/>
                  </a:lnTo>
                  <a:lnTo>
                    <a:pt x="165" y="2"/>
                  </a:lnTo>
                  <a:lnTo>
                    <a:pt x="163" y="2"/>
                  </a:lnTo>
                  <a:lnTo>
                    <a:pt x="165" y="2"/>
                  </a:lnTo>
                  <a:lnTo>
                    <a:pt x="165" y="0"/>
                  </a:lnTo>
                  <a:lnTo>
                    <a:pt x="167"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Freeform 77"/>
            <p:cNvSpPr>
              <a:spLocks noEditPoints="1"/>
            </p:cNvSpPr>
            <p:nvPr/>
          </p:nvSpPr>
          <p:spPr bwMode="auto">
            <a:xfrm>
              <a:off x="5581650" y="2943225"/>
              <a:ext cx="158750" cy="103188"/>
            </a:xfrm>
            <a:custGeom>
              <a:avLst/>
              <a:gdLst>
                <a:gd name="T0" fmla="*/ 35 w 100"/>
                <a:gd name="T1" fmla="*/ 46 h 65"/>
                <a:gd name="T2" fmla="*/ 14 w 100"/>
                <a:gd name="T3" fmla="*/ 34 h 65"/>
                <a:gd name="T4" fmla="*/ 21 w 100"/>
                <a:gd name="T5" fmla="*/ 34 h 65"/>
                <a:gd name="T6" fmla="*/ 21 w 100"/>
                <a:gd name="T7" fmla="*/ 38 h 65"/>
                <a:gd name="T8" fmla="*/ 17 w 100"/>
                <a:gd name="T9" fmla="*/ 42 h 65"/>
                <a:gd name="T10" fmla="*/ 8 w 100"/>
                <a:gd name="T11" fmla="*/ 44 h 65"/>
                <a:gd name="T12" fmla="*/ 4 w 100"/>
                <a:gd name="T13" fmla="*/ 54 h 65"/>
                <a:gd name="T14" fmla="*/ 6 w 100"/>
                <a:gd name="T15" fmla="*/ 46 h 65"/>
                <a:gd name="T16" fmla="*/ 0 w 100"/>
                <a:gd name="T17" fmla="*/ 42 h 65"/>
                <a:gd name="T18" fmla="*/ 2 w 100"/>
                <a:gd name="T19" fmla="*/ 36 h 65"/>
                <a:gd name="T20" fmla="*/ 8 w 100"/>
                <a:gd name="T21" fmla="*/ 36 h 65"/>
                <a:gd name="T22" fmla="*/ 25 w 100"/>
                <a:gd name="T23" fmla="*/ 34 h 65"/>
                <a:gd name="T24" fmla="*/ 21 w 100"/>
                <a:gd name="T25" fmla="*/ 31 h 65"/>
                <a:gd name="T26" fmla="*/ 25 w 100"/>
                <a:gd name="T27" fmla="*/ 21 h 65"/>
                <a:gd name="T28" fmla="*/ 19 w 100"/>
                <a:gd name="T29" fmla="*/ 19 h 65"/>
                <a:gd name="T30" fmla="*/ 17 w 100"/>
                <a:gd name="T31" fmla="*/ 25 h 65"/>
                <a:gd name="T32" fmla="*/ 15 w 100"/>
                <a:gd name="T33" fmla="*/ 27 h 65"/>
                <a:gd name="T34" fmla="*/ 14 w 100"/>
                <a:gd name="T35" fmla="*/ 29 h 65"/>
                <a:gd name="T36" fmla="*/ 10 w 100"/>
                <a:gd name="T37" fmla="*/ 25 h 65"/>
                <a:gd name="T38" fmla="*/ 12 w 100"/>
                <a:gd name="T39" fmla="*/ 21 h 65"/>
                <a:gd name="T40" fmla="*/ 42 w 100"/>
                <a:gd name="T41" fmla="*/ 4 h 65"/>
                <a:gd name="T42" fmla="*/ 71 w 100"/>
                <a:gd name="T43" fmla="*/ 2 h 65"/>
                <a:gd name="T44" fmla="*/ 81 w 100"/>
                <a:gd name="T45" fmla="*/ 6 h 65"/>
                <a:gd name="T46" fmla="*/ 94 w 100"/>
                <a:gd name="T47" fmla="*/ 8 h 65"/>
                <a:gd name="T48" fmla="*/ 100 w 100"/>
                <a:gd name="T49" fmla="*/ 9 h 65"/>
                <a:gd name="T50" fmla="*/ 96 w 100"/>
                <a:gd name="T51" fmla="*/ 13 h 65"/>
                <a:gd name="T52" fmla="*/ 83 w 100"/>
                <a:gd name="T53" fmla="*/ 23 h 65"/>
                <a:gd name="T54" fmla="*/ 85 w 100"/>
                <a:gd name="T55" fmla="*/ 32 h 65"/>
                <a:gd name="T56" fmla="*/ 88 w 100"/>
                <a:gd name="T57" fmla="*/ 44 h 65"/>
                <a:gd name="T58" fmla="*/ 92 w 100"/>
                <a:gd name="T59" fmla="*/ 50 h 65"/>
                <a:gd name="T60" fmla="*/ 90 w 100"/>
                <a:gd name="T61" fmla="*/ 59 h 65"/>
                <a:gd name="T62" fmla="*/ 86 w 100"/>
                <a:gd name="T63" fmla="*/ 65 h 65"/>
                <a:gd name="T64" fmla="*/ 79 w 100"/>
                <a:gd name="T65" fmla="*/ 65 h 65"/>
                <a:gd name="T66" fmla="*/ 67 w 100"/>
                <a:gd name="T67" fmla="*/ 59 h 65"/>
                <a:gd name="T68" fmla="*/ 63 w 100"/>
                <a:gd name="T69" fmla="*/ 55 h 65"/>
                <a:gd name="T70" fmla="*/ 56 w 100"/>
                <a:gd name="T71" fmla="*/ 52 h 65"/>
                <a:gd name="T72" fmla="*/ 50 w 100"/>
                <a:gd name="T73" fmla="*/ 50 h 65"/>
                <a:gd name="T74" fmla="*/ 42 w 100"/>
                <a:gd name="T75" fmla="*/ 54 h 65"/>
                <a:gd name="T76" fmla="*/ 40 w 100"/>
                <a:gd name="T77" fmla="*/ 52 h 65"/>
                <a:gd name="T78" fmla="*/ 42 w 100"/>
                <a:gd name="T79" fmla="*/ 42 h 65"/>
                <a:gd name="T80" fmla="*/ 37 w 100"/>
                <a:gd name="T81" fmla="*/ 44 h 65"/>
                <a:gd name="T82" fmla="*/ 31 w 100"/>
                <a:gd name="T83" fmla="*/ 42 h 65"/>
                <a:gd name="T84" fmla="*/ 29 w 100"/>
                <a:gd name="T85" fmla="*/ 36 h 65"/>
                <a:gd name="T86" fmla="*/ 31 w 100"/>
                <a:gd name="T87" fmla="*/ 29 h 65"/>
                <a:gd name="T88" fmla="*/ 27 w 100"/>
                <a:gd name="T89" fmla="*/ 29 h 65"/>
                <a:gd name="T90" fmla="*/ 27 w 100"/>
                <a:gd name="T91" fmla="*/ 23 h 65"/>
                <a:gd name="T92" fmla="*/ 27 w 100"/>
                <a:gd name="T93" fmla="*/ 21 h 65"/>
                <a:gd name="T94" fmla="*/ 27 w 100"/>
                <a:gd name="T95" fmla="*/ 17 h 65"/>
                <a:gd name="T96" fmla="*/ 31 w 100"/>
                <a:gd name="T97" fmla="*/ 13 h 65"/>
                <a:gd name="T98" fmla="*/ 37 w 100"/>
                <a:gd name="T99" fmla="*/ 11 h 65"/>
                <a:gd name="T100" fmla="*/ 38 w 100"/>
                <a:gd name="T101" fmla="*/ 8 h 65"/>
                <a:gd name="T102" fmla="*/ 46 w 100"/>
                <a:gd name="T103" fmla="*/ 8 h 65"/>
                <a:gd name="T104" fmla="*/ 48 w 100"/>
                <a:gd name="T105" fmla="*/ 6 h 65"/>
                <a:gd name="T106" fmla="*/ 56 w 100"/>
                <a:gd name="T107" fmla="*/ 4 h 65"/>
                <a:gd name="T108" fmla="*/ 58 w 100"/>
                <a:gd name="T109" fmla="*/ 2 h 65"/>
                <a:gd name="T110" fmla="*/ 63 w 100"/>
                <a:gd name="T111" fmla="*/ 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0" h="65">
                  <a:moveTo>
                    <a:pt x="23" y="57"/>
                  </a:moveTo>
                  <a:lnTo>
                    <a:pt x="21" y="57"/>
                  </a:lnTo>
                  <a:lnTo>
                    <a:pt x="23" y="57"/>
                  </a:lnTo>
                  <a:close/>
                  <a:moveTo>
                    <a:pt x="35" y="48"/>
                  </a:moveTo>
                  <a:lnTo>
                    <a:pt x="33" y="48"/>
                  </a:lnTo>
                  <a:lnTo>
                    <a:pt x="35" y="46"/>
                  </a:lnTo>
                  <a:lnTo>
                    <a:pt x="35" y="48"/>
                  </a:lnTo>
                  <a:close/>
                  <a:moveTo>
                    <a:pt x="90" y="40"/>
                  </a:moveTo>
                  <a:lnTo>
                    <a:pt x="88" y="40"/>
                  </a:lnTo>
                  <a:lnTo>
                    <a:pt x="90" y="40"/>
                  </a:lnTo>
                  <a:close/>
                  <a:moveTo>
                    <a:pt x="12" y="34"/>
                  </a:moveTo>
                  <a:lnTo>
                    <a:pt x="14" y="34"/>
                  </a:lnTo>
                  <a:lnTo>
                    <a:pt x="14" y="32"/>
                  </a:lnTo>
                  <a:lnTo>
                    <a:pt x="14" y="34"/>
                  </a:lnTo>
                  <a:lnTo>
                    <a:pt x="15" y="32"/>
                  </a:lnTo>
                  <a:lnTo>
                    <a:pt x="17" y="32"/>
                  </a:lnTo>
                  <a:lnTo>
                    <a:pt x="19" y="34"/>
                  </a:lnTo>
                  <a:lnTo>
                    <a:pt x="21" y="34"/>
                  </a:lnTo>
                  <a:lnTo>
                    <a:pt x="21" y="36"/>
                  </a:lnTo>
                  <a:lnTo>
                    <a:pt x="23" y="36"/>
                  </a:lnTo>
                  <a:lnTo>
                    <a:pt x="23" y="38"/>
                  </a:lnTo>
                  <a:lnTo>
                    <a:pt x="21" y="38"/>
                  </a:lnTo>
                  <a:lnTo>
                    <a:pt x="23" y="38"/>
                  </a:lnTo>
                  <a:lnTo>
                    <a:pt x="21" y="38"/>
                  </a:lnTo>
                  <a:lnTo>
                    <a:pt x="21" y="36"/>
                  </a:lnTo>
                  <a:lnTo>
                    <a:pt x="21" y="38"/>
                  </a:lnTo>
                  <a:lnTo>
                    <a:pt x="19" y="38"/>
                  </a:lnTo>
                  <a:lnTo>
                    <a:pt x="19" y="40"/>
                  </a:lnTo>
                  <a:lnTo>
                    <a:pt x="17" y="40"/>
                  </a:lnTo>
                  <a:lnTo>
                    <a:pt x="17" y="42"/>
                  </a:lnTo>
                  <a:lnTo>
                    <a:pt x="15" y="42"/>
                  </a:lnTo>
                  <a:lnTo>
                    <a:pt x="15" y="44"/>
                  </a:lnTo>
                  <a:lnTo>
                    <a:pt x="14" y="44"/>
                  </a:lnTo>
                  <a:lnTo>
                    <a:pt x="12" y="44"/>
                  </a:lnTo>
                  <a:lnTo>
                    <a:pt x="10" y="44"/>
                  </a:lnTo>
                  <a:lnTo>
                    <a:pt x="8" y="44"/>
                  </a:lnTo>
                  <a:lnTo>
                    <a:pt x="8" y="46"/>
                  </a:lnTo>
                  <a:lnTo>
                    <a:pt x="6" y="46"/>
                  </a:lnTo>
                  <a:lnTo>
                    <a:pt x="6" y="48"/>
                  </a:lnTo>
                  <a:lnTo>
                    <a:pt x="6" y="50"/>
                  </a:lnTo>
                  <a:lnTo>
                    <a:pt x="6" y="52"/>
                  </a:lnTo>
                  <a:lnTo>
                    <a:pt x="4" y="54"/>
                  </a:lnTo>
                  <a:lnTo>
                    <a:pt x="2" y="54"/>
                  </a:lnTo>
                  <a:lnTo>
                    <a:pt x="2" y="52"/>
                  </a:lnTo>
                  <a:lnTo>
                    <a:pt x="4" y="50"/>
                  </a:lnTo>
                  <a:lnTo>
                    <a:pt x="4" y="48"/>
                  </a:lnTo>
                  <a:lnTo>
                    <a:pt x="6" y="48"/>
                  </a:lnTo>
                  <a:lnTo>
                    <a:pt x="6" y="46"/>
                  </a:lnTo>
                  <a:lnTo>
                    <a:pt x="4" y="46"/>
                  </a:lnTo>
                  <a:lnTo>
                    <a:pt x="2" y="44"/>
                  </a:lnTo>
                  <a:lnTo>
                    <a:pt x="0" y="44"/>
                  </a:lnTo>
                  <a:lnTo>
                    <a:pt x="0" y="42"/>
                  </a:lnTo>
                  <a:lnTo>
                    <a:pt x="0" y="40"/>
                  </a:lnTo>
                  <a:lnTo>
                    <a:pt x="0" y="42"/>
                  </a:lnTo>
                  <a:lnTo>
                    <a:pt x="2" y="42"/>
                  </a:lnTo>
                  <a:lnTo>
                    <a:pt x="2" y="40"/>
                  </a:lnTo>
                  <a:lnTo>
                    <a:pt x="2" y="38"/>
                  </a:lnTo>
                  <a:lnTo>
                    <a:pt x="0" y="38"/>
                  </a:lnTo>
                  <a:lnTo>
                    <a:pt x="0" y="36"/>
                  </a:lnTo>
                  <a:lnTo>
                    <a:pt x="2" y="36"/>
                  </a:lnTo>
                  <a:lnTo>
                    <a:pt x="4" y="38"/>
                  </a:lnTo>
                  <a:lnTo>
                    <a:pt x="4" y="36"/>
                  </a:lnTo>
                  <a:lnTo>
                    <a:pt x="6" y="36"/>
                  </a:lnTo>
                  <a:lnTo>
                    <a:pt x="6" y="34"/>
                  </a:lnTo>
                  <a:lnTo>
                    <a:pt x="6" y="36"/>
                  </a:lnTo>
                  <a:lnTo>
                    <a:pt x="8" y="36"/>
                  </a:lnTo>
                  <a:lnTo>
                    <a:pt x="8" y="34"/>
                  </a:lnTo>
                  <a:lnTo>
                    <a:pt x="10" y="34"/>
                  </a:lnTo>
                  <a:lnTo>
                    <a:pt x="12" y="32"/>
                  </a:lnTo>
                  <a:lnTo>
                    <a:pt x="12" y="34"/>
                  </a:lnTo>
                  <a:close/>
                  <a:moveTo>
                    <a:pt x="23" y="32"/>
                  </a:moveTo>
                  <a:lnTo>
                    <a:pt x="25" y="34"/>
                  </a:lnTo>
                  <a:lnTo>
                    <a:pt x="23" y="34"/>
                  </a:lnTo>
                  <a:lnTo>
                    <a:pt x="21" y="34"/>
                  </a:lnTo>
                  <a:lnTo>
                    <a:pt x="19" y="34"/>
                  </a:lnTo>
                  <a:lnTo>
                    <a:pt x="19" y="32"/>
                  </a:lnTo>
                  <a:lnTo>
                    <a:pt x="21" y="32"/>
                  </a:lnTo>
                  <a:lnTo>
                    <a:pt x="21" y="31"/>
                  </a:lnTo>
                  <a:lnTo>
                    <a:pt x="23" y="31"/>
                  </a:lnTo>
                  <a:lnTo>
                    <a:pt x="23" y="32"/>
                  </a:lnTo>
                  <a:close/>
                  <a:moveTo>
                    <a:pt x="21" y="19"/>
                  </a:moveTo>
                  <a:lnTo>
                    <a:pt x="23" y="19"/>
                  </a:lnTo>
                  <a:lnTo>
                    <a:pt x="23" y="21"/>
                  </a:lnTo>
                  <a:lnTo>
                    <a:pt x="25" y="21"/>
                  </a:lnTo>
                  <a:lnTo>
                    <a:pt x="23" y="21"/>
                  </a:lnTo>
                  <a:lnTo>
                    <a:pt x="21" y="21"/>
                  </a:lnTo>
                  <a:lnTo>
                    <a:pt x="21" y="23"/>
                  </a:lnTo>
                  <a:lnTo>
                    <a:pt x="21" y="21"/>
                  </a:lnTo>
                  <a:lnTo>
                    <a:pt x="19" y="21"/>
                  </a:lnTo>
                  <a:lnTo>
                    <a:pt x="19" y="19"/>
                  </a:lnTo>
                  <a:lnTo>
                    <a:pt x="21" y="19"/>
                  </a:lnTo>
                  <a:close/>
                  <a:moveTo>
                    <a:pt x="14" y="21"/>
                  </a:moveTo>
                  <a:lnTo>
                    <a:pt x="15" y="21"/>
                  </a:lnTo>
                  <a:lnTo>
                    <a:pt x="17" y="21"/>
                  </a:lnTo>
                  <a:lnTo>
                    <a:pt x="17" y="23"/>
                  </a:lnTo>
                  <a:lnTo>
                    <a:pt x="17" y="25"/>
                  </a:lnTo>
                  <a:lnTo>
                    <a:pt x="19" y="25"/>
                  </a:lnTo>
                  <a:lnTo>
                    <a:pt x="19" y="27"/>
                  </a:lnTo>
                  <a:lnTo>
                    <a:pt x="17" y="27"/>
                  </a:lnTo>
                  <a:lnTo>
                    <a:pt x="17" y="25"/>
                  </a:lnTo>
                  <a:lnTo>
                    <a:pt x="17" y="27"/>
                  </a:lnTo>
                  <a:lnTo>
                    <a:pt x="15" y="27"/>
                  </a:lnTo>
                  <a:lnTo>
                    <a:pt x="17" y="27"/>
                  </a:lnTo>
                  <a:lnTo>
                    <a:pt x="15" y="27"/>
                  </a:lnTo>
                  <a:lnTo>
                    <a:pt x="15" y="29"/>
                  </a:lnTo>
                  <a:lnTo>
                    <a:pt x="15" y="27"/>
                  </a:lnTo>
                  <a:lnTo>
                    <a:pt x="14" y="27"/>
                  </a:lnTo>
                  <a:lnTo>
                    <a:pt x="14" y="29"/>
                  </a:lnTo>
                  <a:lnTo>
                    <a:pt x="14" y="31"/>
                  </a:lnTo>
                  <a:lnTo>
                    <a:pt x="12" y="31"/>
                  </a:lnTo>
                  <a:lnTo>
                    <a:pt x="10" y="31"/>
                  </a:lnTo>
                  <a:lnTo>
                    <a:pt x="10" y="29"/>
                  </a:lnTo>
                  <a:lnTo>
                    <a:pt x="10" y="27"/>
                  </a:lnTo>
                  <a:lnTo>
                    <a:pt x="10" y="25"/>
                  </a:lnTo>
                  <a:lnTo>
                    <a:pt x="8" y="25"/>
                  </a:lnTo>
                  <a:lnTo>
                    <a:pt x="6" y="25"/>
                  </a:lnTo>
                  <a:lnTo>
                    <a:pt x="4" y="23"/>
                  </a:lnTo>
                  <a:lnTo>
                    <a:pt x="6" y="23"/>
                  </a:lnTo>
                  <a:lnTo>
                    <a:pt x="10" y="21"/>
                  </a:lnTo>
                  <a:lnTo>
                    <a:pt x="12" y="21"/>
                  </a:lnTo>
                  <a:lnTo>
                    <a:pt x="12" y="19"/>
                  </a:lnTo>
                  <a:lnTo>
                    <a:pt x="14" y="19"/>
                  </a:lnTo>
                  <a:lnTo>
                    <a:pt x="14" y="21"/>
                  </a:lnTo>
                  <a:close/>
                  <a:moveTo>
                    <a:pt x="42" y="4"/>
                  </a:moveTo>
                  <a:lnTo>
                    <a:pt x="42" y="2"/>
                  </a:lnTo>
                  <a:lnTo>
                    <a:pt x="42" y="4"/>
                  </a:lnTo>
                  <a:close/>
                  <a:moveTo>
                    <a:pt x="63" y="4"/>
                  </a:moveTo>
                  <a:lnTo>
                    <a:pt x="63" y="2"/>
                  </a:lnTo>
                  <a:lnTo>
                    <a:pt x="65" y="2"/>
                  </a:lnTo>
                  <a:lnTo>
                    <a:pt x="67" y="2"/>
                  </a:lnTo>
                  <a:lnTo>
                    <a:pt x="67" y="4"/>
                  </a:lnTo>
                  <a:lnTo>
                    <a:pt x="71" y="2"/>
                  </a:lnTo>
                  <a:lnTo>
                    <a:pt x="71" y="4"/>
                  </a:lnTo>
                  <a:lnTo>
                    <a:pt x="73" y="4"/>
                  </a:lnTo>
                  <a:lnTo>
                    <a:pt x="75" y="4"/>
                  </a:lnTo>
                  <a:lnTo>
                    <a:pt x="77" y="4"/>
                  </a:lnTo>
                  <a:lnTo>
                    <a:pt x="79" y="6"/>
                  </a:lnTo>
                  <a:lnTo>
                    <a:pt x="81" y="6"/>
                  </a:lnTo>
                  <a:lnTo>
                    <a:pt x="81" y="8"/>
                  </a:lnTo>
                  <a:lnTo>
                    <a:pt x="85" y="8"/>
                  </a:lnTo>
                  <a:lnTo>
                    <a:pt x="86" y="8"/>
                  </a:lnTo>
                  <a:lnTo>
                    <a:pt x="88" y="8"/>
                  </a:lnTo>
                  <a:lnTo>
                    <a:pt x="90" y="8"/>
                  </a:lnTo>
                  <a:lnTo>
                    <a:pt x="94" y="8"/>
                  </a:lnTo>
                  <a:lnTo>
                    <a:pt x="96" y="8"/>
                  </a:lnTo>
                  <a:lnTo>
                    <a:pt x="98" y="8"/>
                  </a:lnTo>
                  <a:lnTo>
                    <a:pt x="98" y="6"/>
                  </a:lnTo>
                  <a:lnTo>
                    <a:pt x="98" y="8"/>
                  </a:lnTo>
                  <a:lnTo>
                    <a:pt x="100" y="8"/>
                  </a:lnTo>
                  <a:lnTo>
                    <a:pt x="100" y="9"/>
                  </a:lnTo>
                  <a:lnTo>
                    <a:pt x="98" y="9"/>
                  </a:lnTo>
                  <a:lnTo>
                    <a:pt x="98" y="11"/>
                  </a:lnTo>
                  <a:lnTo>
                    <a:pt x="100" y="11"/>
                  </a:lnTo>
                  <a:lnTo>
                    <a:pt x="98" y="11"/>
                  </a:lnTo>
                  <a:lnTo>
                    <a:pt x="96" y="11"/>
                  </a:lnTo>
                  <a:lnTo>
                    <a:pt x="96" y="13"/>
                  </a:lnTo>
                  <a:lnTo>
                    <a:pt x="96" y="15"/>
                  </a:lnTo>
                  <a:lnTo>
                    <a:pt x="94" y="19"/>
                  </a:lnTo>
                  <a:lnTo>
                    <a:pt x="94" y="21"/>
                  </a:lnTo>
                  <a:lnTo>
                    <a:pt x="90" y="21"/>
                  </a:lnTo>
                  <a:lnTo>
                    <a:pt x="86" y="21"/>
                  </a:lnTo>
                  <a:lnTo>
                    <a:pt x="83" y="23"/>
                  </a:lnTo>
                  <a:lnTo>
                    <a:pt x="81" y="25"/>
                  </a:lnTo>
                  <a:lnTo>
                    <a:pt x="81" y="27"/>
                  </a:lnTo>
                  <a:lnTo>
                    <a:pt x="81" y="29"/>
                  </a:lnTo>
                  <a:lnTo>
                    <a:pt x="83" y="29"/>
                  </a:lnTo>
                  <a:lnTo>
                    <a:pt x="85" y="31"/>
                  </a:lnTo>
                  <a:lnTo>
                    <a:pt x="85" y="32"/>
                  </a:lnTo>
                  <a:lnTo>
                    <a:pt x="86" y="36"/>
                  </a:lnTo>
                  <a:lnTo>
                    <a:pt x="86" y="38"/>
                  </a:lnTo>
                  <a:lnTo>
                    <a:pt x="86" y="40"/>
                  </a:lnTo>
                  <a:lnTo>
                    <a:pt x="88" y="40"/>
                  </a:lnTo>
                  <a:lnTo>
                    <a:pt x="88" y="42"/>
                  </a:lnTo>
                  <a:lnTo>
                    <a:pt x="88" y="44"/>
                  </a:lnTo>
                  <a:lnTo>
                    <a:pt x="88" y="46"/>
                  </a:lnTo>
                  <a:lnTo>
                    <a:pt x="90" y="46"/>
                  </a:lnTo>
                  <a:lnTo>
                    <a:pt x="90" y="48"/>
                  </a:lnTo>
                  <a:lnTo>
                    <a:pt x="92" y="50"/>
                  </a:lnTo>
                  <a:lnTo>
                    <a:pt x="90" y="50"/>
                  </a:lnTo>
                  <a:lnTo>
                    <a:pt x="92" y="50"/>
                  </a:lnTo>
                  <a:lnTo>
                    <a:pt x="92" y="52"/>
                  </a:lnTo>
                  <a:lnTo>
                    <a:pt x="92" y="54"/>
                  </a:lnTo>
                  <a:lnTo>
                    <a:pt x="94" y="55"/>
                  </a:lnTo>
                  <a:lnTo>
                    <a:pt x="92" y="57"/>
                  </a:lnTo>
                  <a:lnTo>
                    <a:pt x="90" y="57"/>
                  </a:lnTo>
                  <a:lnTo>
                    <a:pt x="90" y="59"/>
                  </a:lnTo>
                  <a:lnTo>
                    <a:pt x="88" y="61"/>
                  </a:lnTo>
                  <a:lnTo>
                    <a:pt x="88" y="63"/>
                  </a:lnTo>
                  <a:lnTo>
                    <a:pt x="86" y="63"/>
                  </a:lnTo>
                  <a:lnTo>
                    <a:pt x="86" y="65"/>
                  </a:lnTo>
                  <a:lnTo>
                    <a:pt x="88" y="65"/>
                  </a:lnTo>
                  <a:lnTo>
                    <a:pt x="86" y="65"/>
                  </a:lnTo>
                  <a:lnTo>
                    <a:pt x="85" y="65"/>
                  </a:lnTo>
                  <a:lnTo>
                    <a:pt x="83" y="65"/>
                  </a:lnTo>
                  <a:lnTo>
                    <a:pt x="83" y="63"/>
                  </a:lnTo>
                  <a:lnTo>
                    <a:pt x="81" y="63"/>
                  </a:lnTo>
                  <a:lnTo>
                    <a:pt x="79" y="63"/>
                  </a:lnTo>
                  <a:lnTo>
                    <a:pt x="79" y="65"/>
                  </a:lnTo>
                  <a:lnTo>
                    <a:pt x="77" y="65"/>
                  </a:lnTo>
                  <a:lnTo>
                    <a:pt x="75" y="65"/>
                  </a:lnTo>
                  <a:lnTo>
                    <a:pt x="73" y="65"/>
                  </a:lnTo>
                  <a:lnTo>
                    <a:pt x="71" y="63"/>
                  </a:lnTo>
                  <a:lnTo>
                    <a:pt x="69" y="59"/>
                  </a:lnTo>
                  <a:lnTo>
                    <a:pt x="67" y="59"/>
                  </a:lnTo>
                  <a:lnTo>
                    <a:pt x="67" y="57"/>
                  </a:lnTo>
                  <a:lnTo>
                    <a:pt x="65" y="57"/>
                  </a:lnTo>
                  <a:lnTo>
                    <a:pt x="67" y="57"/>
                  </a:lnTo>
                  <a:lnTo>
                    <a:pt x="67" y="55"/>
                  </a:lnTo>
                  <a:lnTo>
                    <a:pt x="65" y="55"/>
                  </a:lnTo>
                  <a:lnTo>
                    <a:pt x="63" y="55"/>
                  </a:lnTo>
                  <a:lnTo>
                    <a:pt x="62" y="55"/>
                  </a:lnTo>
                  <a:lnTo>
                    <a:pt x="62" y="54"/>
                  </a:lnTo>
                  <a:lnTo>
                    <a:pt x="60" y="54"/>
                  </a:lnTo>
                  <a:lnTo>
                    <a:pt x="60" y="52"/>
                  </a:lnTo>
                  <a:lnTo>
                    <a:pt x="58" y="52"/>
                  </a:lnTo>
                  <a:lnTo>
                    <a:pt x="56" y="52"/>
                  </a:lnTo>
                  <a:lnTo>
                    <a:pt x="56" y="50"/>
                  </a:lnTo>
                  <a:lnTo>
                    <a:pt x="54" y="50"/>
                  </a:lnTo>
                  <a:lnTo>
                    <a:pt x="54" y="52"/>
                  </a:lnTo>
                  <a:lnTo>
                    <a:pt x="54" y="50"/>
                  </a:lnTo>
                  <a:lnTo>
                    <a:pt x="52" y="50"/>
                  </a:lnTo>
                  <a:lnTo>
                    <a:pt x="50" y="50"/>
                  </a:lnTo>
                  <a:lnTo>
                    <a:pt x="50" y="52"/>
                  </a:lnTo>
                  <a:lnTo>
                    <a:pt x="48" y="52"/>
                  </a:lnTo>
                  <a:lnTo>
                    <a:pt x="46" y="52"/>
                  </a:lnTo>
                  <a:lnTo>
                    <a:pt x="46" y="54"/>
                  </a:lnTo>
                  <a:lnTo>
                    <a:pt x="44" y="54"/>
                  </a:lnTo>
                  <a:lnTo>
                    <a:pt x="42" y="54"/>
                  </a:lnTo>
                  <a:lnTo>
                    <a:pt x="40" y="54"/>
                  </a:lnTo>
                  <a:lnTo>
                    <a:pt x="40" y="55"/>
                  </a:lnTo>
                  <a:lnTo>
                    <a:pt x="38" y="55"/>
                  </a:lnTo>
                  <a:lnTo>
                    <a:pt x="38" y="54"/>
                  </a:lnTo>
                  <a:lnTo>
                    <a:pt x="40" y="54"/>
                  </a:lnTo>
                  <a:lnTo>
                    <a:pt x="40" y="52"/>
                  </a:lnTo>
                  <a:lnTo>
                    <a:pt x="40" y="50"/>
                  </a:lnTo>
                  <a:lnTo>
                    <a:pt x="42" y="50"/>
                  </a:lnTo>
                  <a:lnTo>
                    <a:pt x="42" y="48"/>
                  </a:lnTo>
                  <a:lnTo>
                    <a:pt x="42" y="46"/>
                  </a:lnTo>
                  <a:lnTo>
                    <a:pt x="42" y="44"/>
                  </a:lnTo>
                  <a:lnTo>
                    <a:pt x="42" y="42"/>
                  </a:lnTo>
                  <a:lnTo>
                    <a:pt x="42" y="40"/>
                  </a:lnTo>
                  <a:lnTo>
                    <a:pt x="40" y="40"/>
                  </a:lnTo>
                  <a:lnTo>
                    <a:pt x="38" y="40"/>
                  </a:lnTo>
                  <a:lnTo>
                    <a:pt x="38" y="42"/>
                  </a:lnTo>
                  <a:lnTo>
                    <a:pt x="38" y="44"/>
                  </a:lnTo>
                  <a:lnTo>
                    <a:pt x="37" y="44"/>
                  </a:lnTo>
                  <a:lnTo>
                    <a:pt x="35" y="44"/>
                  </a:lnTo>
                  <a:lnTo>
                    <a:pt x="35" y="42"/>
                  </a:lnTo>
                  <a:lnTo>
                    <a:pt x="33" y="42"/>
                  </a:lnTo>
                  <a:lnTo>
                    <a:pt x="33" y="40"/>
                  </a:lnTo>
                  <a:lnTo>
                    <a:pt x="31" y="40"/>
                  </a:lnTo>
                  <a:lnTo>
                    <a:pt x="31" y="42"/>
                  </a:lnTo>
                  <a:lnTo>
                    <a:pt x="31" y="40"/>
                  </a:lnTo>
                  <a:lnTo>
                    <a:pt x="29" y="40"/>
                  </a:lnTo>
                  <a:lnTo>
                    <a:pt x="29" y="38"/>
                  </a:lnTo>
                  <a:lnTo>
                    <a:pt x="29" y="36"/>
                  </a:lnTo>
                  <a:lnTo>
                    <a:pt x="29" y="34"/>
                  </a:lnTo>
                  <a:lnTo>
                    <a:pt x="29" y="36"/>
                  </a:lnTo>
                  <a:lnTo>
                    <a:pt x="27" y="34"/>
                  </a:lnTo>
                  <a:lnTo>
                    <a:pt x="27" y="32"/>
                  </a:lnTo>
                  <a:lnTo>
                    <a:pt x="27" y="31"/>
                  </a:lnTo>
                  <a:lnTo>
                    <a:pt x="27" y="29"/>
                  </a:lnTo>
                  <a:lnTo>
                    <a:pt x="29" y="29"/>
                  </a:lnTo>
                  <a:lnTo>
                    <a:pt x="31" y="29"/>
                  </a:lnTo>
                  <a:lnTo>
                    <a:pt x="31" y="27"/>
                  </a:lnTo>
                  <a:lnTo>
                    <a:pt x="33" y="29"/>
                  </a:lnTo>
                  <a:lnTo>
                    <a:pt x="31" y="27"/>
                  </a:lnTo>
                  <a:lnTo>
                    <a:pt x="29" y="27"/>
                  </a:lnTo>
                  <a:lnTo>
                    <a:pt x="27" y="27"/>
                  </a:lnTo>
                  <a:lnTo>
                    <a:pt x="27" y="29"/>
                  </a:lnTo>
                  <a:lnTo>
                    <a:pt x="25" y="29"/>
                  </a:lnTo>
                  <a:lnTo>
                    <a:pt x="25" y="27"/>
                  </a:lnTo>
                  <a:lnTo>
                    <a:pt x="27" y="27"/>
                  </a:lnTo>
                  <a:lnTo>
                    <a:pt x="25" y="25"/>
                  </a:lnTo>
                  <a:lnTo>
                    <a:pt x="25" y="23"/>
                  </a:lnTo>
                  <a:lnTo>
                    <a:pt x="27" y="23"/>
                  </a:lnTo>
                  <a:lnTo>
                    <a:pt x="29" y="23"/>
                  </a:lnTo>
                  <a:lnTo>
                    <a:pt x="29" y="21"/>
                  </a:lnTo>
                  <a:lnTo>
                    <a:pt x="27" y="19"/>
                  </a:lnTo>
                  <a:lnTo>
                    <a:pt x="27" y="21"/>
                  </a:lnTo>
                  <a:lnTo>
                    <a:pt x="29" y="21"/>
                  </a:lnTo>
                  <a:lnTo>
                    <a:pt x="27" y="21"/>
                  </a:lnTo>
                  <a:lnTo>
                    <a:pt x="27" y="23"/>
                  </a:lnTo>
                  <a:lnTo>
                    <a:pt x="27" y="21"/>
                  </a:lnTo>
                  <a:lnTo>
                    <a:pt x="25" y="21"/>
                  </a:lnTo>
                  <a:lnTo>
                    <a:pt x="25" y="19"/>
                  </a:lnTo>
                  <a:lnTo>
                    <a:pt x="27" y="19"/>
                  </a:lnTo>
                  <a:lnTo>
                    <a:pt x="27" y="17"/>
                  </a:lnTo>
                  <a:lnTo>
                    <a:pt x="25" y="15"/>
                  </a:lnTo>
                  <a:lnTo>
                    <a:pt x="27" y="13"/>
                  </a:lnTo>
                  <a:lnTo>
                    <a:pt x="29" y="13"/>
                  </a:lnTo>
                  <a:lnTo>
                    <a:pt x="31" y="13"/>
                  </a:lnTo>
                  <a:lnTo>
                    <a:pt x="29" y="13"/>
                  </a:lnTo>
                  <a:lnTo>
                    <a:pt x="31" y="13"/>
                  </a:lnTo>
                  <a:lnTo>
                    <a:pt x="31" y="11"/>
                  </a:lnTo>
                  <a:lnTo>
                    <a:pt x="33" y="13"/>
                  </a:lnTo>
                  <a:lnTo>
                    <a:pt x="33" y="11"/>
                  </a:lnTo>
                  <a:lnTo>
                    <a:pt x="35" y="11"/>
                  </a:lnTo>
                  <a:lnTo>
                    <a:pt x="35" y="13"/>
                  </a:lnTo>
                  <a:lnTo>
                    <a:pt x="37" y="11"/>
                  </a:lnTo>
                  <a:lnTo>
                    <a:pt x="35" y="9"/>
                  </a:lnTo>
                  <a:lnTo>
                    <a:pt x="37" y="9"/>
                  </a:lnTo>
                  <a:lnTo>
                    <a:pt x="38" y="9"/>
                  </a:lnTo>
                  <a:lnTo>
                    <a:pt x="37" y="9"/>
                  </a:lnTo>
                  <a:lnTo>
                    <a:pt x="37" y="8"/>
                  </a:lnTo>
                  <a:lnTo>
                    <a:pt x="38" y="8"/>
                  </a:lnTo>
                  <a:lnTo>
                    <a:pt x="40" y="6"/>
                  </a:lnTo>
                  <a:lnTo>
                    <a:pt x="42" y="8"/>
                  </a:lnTo>
                  <a:lnTo>
                    <a:pt x="44" y="8"/>
                  </a:lnTo>
                  <a:lnTo>
                    <a:pt x="44" y="6"/>
                  </a:lnTo>
                  <a:lnTo>
                    <a:pt x="46" y="6"/>
                  </a:lnTo>
                  <a:lnTo>
                    <a:pt x="46" y="8"/>
                  </a:lnTo>
                  <a:lnTo>
                    <a:pt x="46" y="6"/>
                  </a:lnTo>
                  <a:lnTo>
                    <a:pt x="48" y="6"/>
                  </a:lnTo>
                  <a:lnTo>
                    <a:pt x="46" y="6"/>
                  </a:lnTo>
                  <a:lnTo>
                    <a:pt x="46" y="4"/>
                  </a:lnTo>
                  <a:lnTo>
                    <a:pt x="48" y="4"/>
                  </a:lnTo>
                  <a:lnTo>
                    <a:pt x="48" y="6"/>
                  </a:lnTo>
                  <a:lnTo>
                    <a:pt x="50" y="6"/>
                  </a:lnTo>
                  <a:lnTo>
                    <a:pt x="52" y="6"/>
                  </a:lnTo>
                  <a:lnTo>
                    <a:pt x="52" y="4"/>
                  </a:lnTo>
                  <a:lnTo>
                    <a:pt x="54" y="6"/>
                  </a:lnTo>
                  <a:lnTo>
                    <a:pt x="56" y="6"/>
                  </a:lnTo>
                  <a:lnTo>
                    <a:pt x="56" y="4"/>
                  </a:lnTo>
                  <a:lnTo>
                    <a:pt x="58" y="4"/>
                  </a:lnTo>
                  <a:lnTo>
                    <a:pt x="60" y="4"/>
                  </a:lnTo>
                  <a:lnTo>
                    <a:pt x="58" y="4"/>
                  </a:lnTo>
                  <a:lnTo>
                    <a:pt x="58" y="2"/>
                  </a:lnTo>
                  <a:lnTo>
                    <a:pt x="58" y="0"/>
                  </a:lnTo>
                  <a:lnTo>
                    <a:pt x="58" y="2"/>
                  </a:lnTo>
                  <a:lnTo>
                    <a:pt x="60" y="2"/>
                  </a:lnTo>
                  <a:lnTo>
                    <a:pt x="60" y="4"/>
                  </a:lnTo>
                  <a:lnTo>
                    <a:pt x="62" y="4"/>
                  </a:lnTo>
                  <a:lnTo>
                    <a:pt x="62" y="2"/>
                  </a:lnTo>
                  <a:lnTo>
                    <a:pt x="62" y="0"/>
                  </a:lnTo>
                  <a:lnTo>
                    <a:pt x="63" y="2"/>
                  </a:lnTo>
                  <a:lnTo>
                    <a:pt x="62" y="2"/>
                  </a:lnTo>
                  <a:lnTo>
                    <a:pt x="63" y="2"/>
                  </a:lnTo>
                  <a:lnTo>
                    <a:pt x="63"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Freeform 78"/>
            <p:cNvSpPr>
              <a:spLocks/>
            </p:cNvSpPr>
            <p:nvPr/>
          </p:nvSpPr>
          <p:spPr bwMode="auto">
            <a:xfrm>
              <a:off x="5862638" y="4451350"/>
              <a:ext cx="377825" cy="295275"/>
            </a:xfrm>
            <a:custGeom>
              <a:avLst/>
              <a:gdLst>
                <a:gd name="T0" fmla="*/ 142 w 238"/>
                <a:gd name="T1" fmla="*/ 50 h 186"/>
                <a:gd name="T2" fmla="*/ 138 w 238"/>
                <a:gd name="T3" fmla="*/ 60 h 186"/>
                <a:gd name="T4" fmla="*/ 144 w 238"/>
                <a:gd name="T5" fmla="*/ 63 h 186"/>
                <a:gd name="T6" fmla="*/ 157 w 238"/>
                <a:gd name="T7" fmla="*/ 63 h 186"/>
                <a:gd name="T8" fmla="*/ 153 w 238"/>
                <a:gd name="T9" fmla="*/ 69 h 186"/>
                <a:gd name="T10" fmla="*/ 159 w 238"/>
                <a:gd name="T11" fmla="*/ 79 h 186"/>
                <a:gd name="T12" fmla="*/ 165 w 238"/>
                <a:gd name="T13" fmla="*/ 86 h 186"/>
                <a:gd name="T14" fmla="*/ 174 w 238"/>
                <a:gd name="T15" fmla="*/ 96 h 186"/>
                <a:gd name="T16" fmla="*/ 188 w 238"/>
                <a:gd name="T17" fmla="*/ 100 h 186"/>
                <a:gd name="T18" fmla="*/ 201 w 238"/>
                <a:gd name="T19" fmla="*/ 106 h 186"/>
                <a:gd name="T20" fmla="*/ 215 w 238"/>
                <a:gd name="T21" fmla="*/ 109 h 186"/>
                <a:gd name="T22" fmla="*/ 226 w 238"/>
                <a:gd name="T23" fmla="*/ 113 h 186"/>
                <a:gd name="T24" fmla="*/ 234 w 238"/>
                <a:gd name="T25" fmla="*/ 117 h 186"/>
                <a:gd name="T26" fmla="*/ 224 w 238"/>
                <a:gd name="T27" fmla="*/ 127 h 186"/>
                <a:gd name="T28" fmla="*/ 215 w 238"/>
                <a:gd name="T29" fmla="*/ 134 h 186"/>
                <a:gd name="T30" fmla="*/ 203 w 238"/>
                <a:gd name="T31" fmla="*/ 148 h 186"/>
                <a:gd name="T32" fmla="*/ 192 w 238"/>
                <a:gd name="T33" fmla="*/ 161 h 186"/>
                <a:gd name="T34" fmla="*/ 178 w 238"/>
                <a:gd name="T35" fmla="*/ 161 h 186"/>
                <a:gd name="T36" fmla="*/ 167 w 238"/>
                <a:gd name="T37" fmla="*/ 163 h 186"/>
                <a:gd name="T38" fmla="*/ 157 w 238"/>
                <a:gd name="T39" fmla="*/ 171 h 186"/>
                <a:gd name="T40" fmla="*/ 144 w 238"/>
                <a:gd name="T41" fmla="*/ 173 h 186"/>
                <a:gd name="T42" fmla="*/ 134 w 238"/>
                <a:gd name="T43" fmla="*/ 177 h 186"/>
                <a:gd name="T44" fmla="*/ 125 w 238"/>
                <a:gd name="T45" fmla="*/ 173 h 186"/>
                <a:gd name="T46" fmla="*/ 113 w 238"/>
                <a:gd name="T47" fmla="*/ 177 h 186"/>
                <a:gd name="T48" fmla="*/ 105 w 238"/>
                <a:gd name="T49" fmla="*/ 186 h 186"/>
                <a:gd name="T50" fmla="*/ 94 w 238"/>
                <a:gd name="T51" fmla="*/ 184 h 186"/>
                <a:gd name="T52" fmla="*/ 82 w 238"/>
                <a:gd name="T53" fmla="*/ 182 h 186"/>
                <a:gd name="T54" fmla="*/ 71 w 238"/>
                <a:gd name="T55" fmla="*/ 175 h 186"/>
                <a:gd name="T56" fmla="*/ 63 w 238"/>
                <a:gd name="T57" fmla="*/ 169 h 186"/>
                <a:gd name="T58" fmla="*/ 48 w 238"/>
                <a:gd name="T59" fmla="*/ 169 h 186"/>
                <a:gd name="T60" fmla="*/ 44 w 238"/>
                <a:gd name="T61" fmla="*/ 157 h 186"/>
                <a:gd name="T62" fmla="*/ 38 w 238"/>
                <a:gd name="T63" fmla="*/ 154 h 186"/>
                <a:gd name="T64" fmla="*/ 32 w 238"/>
                <a:gd name="T65" fmla="*/ 148 h 186"/>
                <a:gd name="T66" fmla="*/ 29 w 238"/>
                <a:gd name="T67" fmla="*/ 136 h 186"/>
                <a:gd name="T68" fmla="*/ 21 w 238"/>
                <a:gd name="T69" fmla="*/ 129 h 186"/>
                <a:gd name="T70" fmla="*/ 17 w 238"/>
                <a:gd name="T71" fmla="*/ 121 h 186"/>
                <a:gd name="T72" fmla="*/ 5 w 238"/>
                <a:gd name="T73" fmla="*/ 117 h 186"/>
                <a:gd name="T74" fmla="*/ 4 w 238"/>
                <a:gd name="T75" fmla="*/ 111 h 186"/>
                <a:gd name="T76" fmla="*/ 11 w 238"/>
                <a:gd name="T77" fmla="*/ 106 h 186"/>
                <a:gd name="T78" fmla="*/ 17 w 238"/>
                <a:gd name="T79" fmla="*/ 88 h 186"/>
                <a:gd name="T80" fmla="*/ 21 w 238"/>
                <a:gd name="T81" fmla="*/ 71 h 186"/>
                <a:gd name="T82" fmla="*/ 30 w 238"/>
                <a:gd name="T83" fmla="*/ 69 h 186"/>
                <a:gd name="T84" fmla="*/ 34 w 238"/>
                <a:gd name="T85" fmla="*/ 56 h 186"/>
                <a:gd name="T86" fmla="*/ 38 w 238"/>
                <a:gd name="T87" fmla="*/ 48 h 186"/>
                <a:gd name="T88" fmla="*/ 50 w 238"/>
                <a:gd name="T89" fmla="*/ 37 h 186"/>
                <a:gd name="T90" fmla="*/ 55 w 238"/>
                <a:gd name="T91" fmla="*/ 19 h 186"/>
                <a:gd name="T92" fmla="*/ 63 w 238"/>
                <a:gd name="T93" fmla="*/ 10 h 186"/>
                <a:gd name="T94" fmla="*/ 71 w 238"/>
                <a:gd name="T95" fmla="*/ 10 h 186"/>
                <a:gd name="T96" fmla="*/ 77 w 238"/>
                <a:gd name="T97" fmla="*/ 4 h 186"/>
                <a:gd name="T98" fmla="*/ 84 w 238"/>
                <a:gd name="T99" fmla="*/ 4 h 186"/>
                <a:gd name="T100" fmla="*/ 94 w 238"/>
                <a:gd name="T101" fmla="*/ 8 h 186"/>
                <a:gd name="T102" fmla="*/ 101 w 238"/>
                <a:gd name="T103" fmla="*/ 8 h 186"/>
                <a:gd name="T104" fmla="*/ 111 w 238"/>
                <a:gd name="T105" fmla="*/ 8 h 186"/>
                <a:gd name="T106" fmla="*/ 121 w 238"/>
                <a:gd name="T107" fmla="*/ 12 h 186"/>
                <a:gd name="T108" fmla="*/ 134 w 238"/>
                <a:gd name="T109" fmla="*/ 23 h 186"/>
                <a:gd name="T110" fmla="*/ 146 w 238"/>
                <a:gd name="T111" fmla="*/ 35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38" h="186">
                  <a:moveTo>
                    <a:pt x="149" y="40"/>
                  </a:moveTo>
                  <a:lnTo>
                    <a:pt x="149" y="42"/>
                  </a:lnTo>
                  <a:lnTo>
                    <a:pt x="148" y="42"/>
                  </a:lnTo>
                  <a:lnTo>
                    <a:pt x="146" y="46"/>
                  </a:lnTo>
                  <a:lnTo>
                    <a:pt x="144" y="48"/>
                  </a:lnTo>
                  <a:lnTo>
                    <a:pt x="144" y="50"/>
                  </a:lnTo>
                  <a:lnTo>
                    <a:pt x="142" y="50"/>
                  </a:lnTo>
                  <a:lnTo>
                    <a:pt x="142" y="52"/>
                  </a:lnTo>
                  <a:lnTo>
                    <a:pt x="140" y="52"/>
                  </a:lnTo>
                  <a:lnTo>
                    <a:pt x="140" y="54"/>
                  </a:lnTo>
                  <a:lnTo>
                    <a:pt x="140" y="56"/>
                  </a:lnTo>
                  <a:lnTo>
                    <a:pt x="140" y="58"/>
                  </a:lnTo>
                  <a:lnTo>
                    <a:pt x="140" y="60"/>
                  </a:lnTo>
                  <a:lnTo>
                    <a:pt x="138" y="60"/>
                  </a:lnTo>
                  <a:lnTo>
                    <a:pt x="138" y="61"/>
                  </a:lnTo>
                  <a:lnTo>
                    <a:pt x="140" y="61"/>
                  </a:lnTo>
                  <a:lnTo>
                    <a:pt x="140" y="63"/>
                  </a:lnTo>
                  <a:lnTo>
                    <a:pt x="140" y="65"/>
                  </a:lnTo>
                  <a:lnTo>
                    <a:pt x="142" y="65"/>
                  </a:lnTo>
                  <a:lnTo>
                    <a:pt x="144" y="65"/>
                  </a:lnTo>
                  <a:lnTo>
                    <a:pt x="144" y="63"/>
                  </a:lnTo>
                  <a:lnTo>
                    <a:pt x="146" y="63"/>
                  </a:lnTo>
                  <a:lnTo>
                    <a:pt x="148" y="63"/>
                  </a:lnTo>
                  <a:lnTo>
                    <a:pt x="149" y="63"/>
                  </a:lnTo>
                  <a:lnTo>
                    <a:pt x="151" y="63"/>
                  </a:lnTo>
                  <a:lnTo>
                    <a:pt x="153" y="63"/>
                  </a:lnTo>
                  <a:lnTo>
                    <a:pt x="155" y="63"/>
                  </a:lnTo>
                  <a:lnTo>
                    <a:pt x="157" y="63"/>
                  </a:lnTo>
                  <a:lnTo>
                    <a:pt x="159" y="63"/>
                  </a:lnTo>
                  <a:lnTo>
                    <a:pt x="157" y="63"/>
                  </a:lnTo>
                  <a:lnTo>
                    <a:pt x="157" y="65"/>
                  </a:lnTo>
                  <a:lnTo>
                    <a:pt x="157" y="67"/>
                  </a:lnTo>
                  <a:lnTo>
                    <a:pt x="155" y="67"/>
                  </a:lnTo>
                  <a:lnTo>
                    <a:pt x="155" y="69"/>
                  </a:lnTo>
                  <a:lnTo>
                    <a:pt x="153" y="69"/>
                  </a:lnTo>
                  <a:lnTo>
                    <a:pt x="153" y="71"/>
                  </a:lnTo>
                  <a:lnTo>
                    <a:pt x="155" y="71"/>
                  </a:lnTo>
                  <a:lnTo>
                    <a:pt x="155" y="73"/>
                  </a:lnTo>
                  <a:lnTo>
                    <a:pt x="155" y="75"/>
                  </a:lnTo>
                  <a:lnTo>
                    <a:pt x="157" y="75"/>
                  </a:lnTo>
                  <a:lnTo>
                    <a:pt x="157" y="77"/>
                  </a:lnTo>
                  <a:lnTo>
                    <a:pt x="159" y="79"/>
                  </a:lnTo>
                  <a:lnTo>
                    <a:pt x="159" y="81"/>
                  </a:lnTo>
                  <a:lnTo>
                    <a:pt x="161" y="81"/>
                  </a:lnTo>
                  <a:lnTo>
                    <a:pt x="161" y="83"/>
                  </a:lnTo>
                  <a:lnTo>
                    <a:pt x="163" y="83"/>
                  </a:lnTo>
                  <a:lnTo>
                    <a:pt x="163" y="85"/>
                  </a:lnTo>
                  <a:lnTo>
                    <a:pt x="163" y="86"/>
                  </a:lnTo>
                  <a:lnTo>
                    <a:pt x="165" y="86"/>
                  </a:lnTo>
                  <a:lnTo>
                    <a:pt x="165" y="88"/>
                  </a:lnTo>
                  <a:lnTo>
                    <a:pt x="167" y="88"/>
                  </a:lnTo>
                  <a:lnTo>
                    <a:pt x="167" y="90"/>
                  </a:lnTo>
                  <a:lnTo>
                    <a:pt x="169" y="90"/>
                  </a:lnTo>
                  <a:lnTo>
                    <a:pt x="171" y="92"/>
                  </a:lnTo>
                  <a:lnTo>
                    <a:pt x="173" y="94"/>
                  </a:lnTo>
                  <a:lnTo>
                    <a:pt x="174" y="96"/>
                  </a:lnTo>
                  <a:lnTo>
                    <a:pt x="176" y="96"/>
                  </a:lnTo>
                  <a:lnTo>
                    <a:pt x="178" y="98"/>
                  </a:lnTo>
                  <a:lnTo>
                    <a:pt x="180" y="98"/>
                  </a:lnTo>
                  <a:lnTo>
                    <a:pt x="182" y="98"/>
                  </a:lnTo>
                  <a:lnTo>
                    <a:pt x="184" y="100"/>
                  </a:lnTo>
                  <a:lnTo>
                    <a:pt x="186" y="100"/>
                  </a:lnTo>
                  <a:lnTo>
                    <a:pt x="188" y="100"/>
                  </a:lnTo>
                  <a:lnTo>
                    <a:pt x="190" y="102"/>
                  </a:lnTo>
                  <a:lnTo>
                    <a:pt x="192" y="102"/>
                  </a:lnTo>
                  <a:lnTo>
                    <a:pt x="194" y="102"/>
                  </a:lnTo>
                  <a:lnTo>
                    <a:pt x="196" y="104"/>
                  </a:lnTo>
                  <a:lnTo>
                    <a:pt x="197" y="104"/>
                  </a:lnTo>
                  <a:lnTo>
                    <a:pt x="199" y="104"/>
                  </a:lnTo>
                  <a:lnTo>
                    <a:pt x="201" y="106"/>
                  </a:lnTo>
                  <a:lnTo>
                    <a:pt x="203" y="106"/>
                  </a:lnTo>
                  <a:lnTo>
                    <a:pt x="205" y="106"/>
                  </a:lnTo>
                  <a:lnTo>
                    <a:pt x="207" y="108"/>
                  </a:lnTo>
                  <a:lnTo>
                    <a:pt x="209" y="108"/>
                  </a:lnTo>
                  <a:lnTo>
                    <a:pt x="211" y="108"/>
                  </a:lnTo>
                  <a:lnTo>
                    <a:pt x="213" y="109"/>
                  </a:lnTo>
                  <a:lnTo>
                    <a:pt x="215" y="109"/>
                  </a:lnTo>
                  <a:lnTo>
                    <a:pt x="217" y="109"/>
                  </a:lnTo>
                  <a:lnTo>
                    <a:pt x="219" y="111"/>
                  </a:lnTo>
                  <a:lnTo>
                    <a:pt x="221" y="111"/>
                  </a:lnTo>
                  <a:lnTo>
                    <a:pt x="222" y="111"/>
                  </a:lnTo>
                  <a:lnTo>
                    <a:pt x="222" y="113"/>
                  </a:lnTo>
                  <a:lnTo>
                    <a:pt x="224" y="113"/>
                  </a:lnTo>
                  <a:lnTo>
                    <a:pt x="226" y="113"/>
                  </a:lnTo>
                  <a:lnTo>
                    <a:pt x="228" y="113"/>
                  </a:lnTo>
                  <a:lnTo>
                    <a:pt x="232" y="113"/>
                  </a:lnTo>
                  <a:lnTo>
                    <a:pt x="234" y="113"/>
                  </a:lnTo>
                  <a:lnTo>
                    <a:pt x="236" y="113"/>
                  </a:lnTo>
                  <a:lnTo>
                    <a:pt x="238" y="113"/>
                  </a:lnTo>
                  <a:lnTo>
                    <a:pt x="236" y="115"/>
                  </a:lnTo>
                  <a:lnTo>
                    <a:pt x="234" y="117"/>
                  </a:lnTo>
                  <a:lnTo>
                    <a:pt x="232" y="119"/>
                  </a:lnTo>
                  <a:lnTo>
                    <a:pt x="230" y="119"/>
                  </a:lnTo>
                  <a:lnTo>
                    <a:pt x="230" y="121"/>
                  </a:lnTo>
                  <a:lnTo>
                    <a:pt x="228" y="123"/>
                  </a:lnTo>
                  <a:lnTo>
                    <a:pt x="226" y="123"/>
                  </a:lnTo>
                  <a:lnTo>
                    <a:pt x="226" y="125"/>
                  </a:lnTo>
                  <a:lnTo>
                    <a:pt x="224" y="127"/>
                  </a:lnTo>
                  <a:lnTo>
                    <a:pt x="222" y="127"/>
                  </a:lnTo>
                  <a:lnTo>
                    <a:pt x="222" y="129"/>
                  </a:lnTo>
                  <a:lnTo>
                    <a:pt x="221" y="131"/>
                  </a:lnTo>
                  <a:lnTo>
                    <a:pt x="219" y="131"/>
                  </a:lnTo>
                  <a:lnTo>
                    <a:pt x="219" y="133"/>
                  </a:lnTo>
                  <a:lnTo>
                    <a:pt x="217" y="134"/>
                  </a:lnTo>
                  <a:lnTo>
                    <a:pt x="215" y="134"/>
                  </a:lnTo>
                  <a:lnTo>
                    <a:pt x="215" y="136"/>
                  </a:lnTo>
                  <a:lnTo>
                    <a:pt x="213" y="138"/>
                  </a:lnTo>
                  <a:lnTo>
                    <a:pt x="211" y="140"/>
                  </a:lnTo>
                  <a:lnTo>
                    <a:pt x="209" y="142"/>
                  </a:lnTo>
                  <a:lnTo>
                    <a:pt x="207" y="144"/>
                  </a:lnTo>
                  <a:lnTo>
                    <a:pt x="205" y="146"/>
                  </a:lnTo>
                  <a:lnTo>
                    <a:pt x="203" y="148"/>
                  </a:lnTo>
                  <a:lnTo>
                    <a:pt x="201" y="150"/>
                  </a:lnTo>
                  <a:lnTo>
                    <a:pt x="199" y="152"/>
                  </a:lnTo>
                  <a:lnTo>
                    <a:pt x="197" y="154"/>
                  </a:lnTo>
                  <a:lnTo>
                    <a:pt x="196" y="156"/>
                  </a:lnTo>
                  <a:lnTo>
                    <a:pt x="194" y="157"/>
                  </a:lnTo>
                  <a:lnTo>
                    <a:pt x="192" y="159"/>
                  </a:lnTo>
                  <a:lnTo>
                    <a:pt x="192" y="161"/>
                  </a:lnTo>
                  <a:lnTo>
                    <a:pt x="190" y="161"/>
                  </a:lnTo>
                  <a:lnTo>
                    <a:pt x="188" y="161"/>
                  </a:lnTo>
                  <a:lnTo>
                    <a:pt x="186" y="161"/>
                  </a:lnTo>
                  <a:lnTo>
                    <a:pt x="184" y="161"/>
                  </a:lnTo>
                  <a:lnTo>
                    <a:pt x="182" y="161"/>
                  </a:lnTo>
                  <a:lnTo>
                    <a:pt x="180" y="161"/>
                  </a:lnTo>
                  <a:lnTo>
                    <a:pt x="178" y="161"/>
                  </a:lnTo>
                  <a:lnTo>
                    <a:pt x="176" y="161"/>
                  </a:lnTo>
                  <a:lnTo>
                    <a:pt x="174" y="161"/>
                  </a:lnTo>
                  <a:lnTo>
                    <a:pt x="173" y="161"/>
                  </a:lnTo>
                  <a:lnTo>
                    <a:pt x="171" y="161"/>
                  </a:lnTo>
                  <a:lnTo>
                    <a:pt x="171" y="163"/>
                  </a:lnTo>
                  <a:lnTo>
                    <a:pt x="169" y="163"/>
                  </a:lnTo>
                  <a:lnTo>
                    <a:pt x="167" y="163"/>
                  </a:lnTo>
                  <a:lnTo>
                    <a:pt x="165" y="165"/>
                  </a:lnTo>
                  <a:lnTo>
                    <a:pt x="163" y="165"/>
                  </a:lnTo>
                  <a:lnTo>
                    <a:pt x="161" y="165"/>
                  </a:lnTo>
                  <a:lnTo>
                    <a:pt x="161" y="167"/>
                  </a:lnTo>
                  <a:lnTo>
                    <a:pt x="159" y="169"/>
                  </a:lnTo>
                  <a:lnTo>
                    <a:pt x="159" y="171"/>
                  </a:lnTo>
                  <a:lnTo>
                    <a:pt x="157" y="171"/>
                  </a:lnTo>
                  <a:lnTo>
                    <a:pt x="155" y="171"/>
                  </a:lnTo>
                  <a:lnTo>
                    <a:pt x="155" y="173"/>
                  </a:lnTo>
                  <a:lnTo>
                    <a:pt x="153" y="173"/>
                  </a:lnTo>
                  <a:lnTo>
                    <a:pt x="149" y="173"/>
                  </a:lnTo>
                  <a:lnTo>
                    <a:pt x="148" y="173"/>
                  </a:lnTo>
                  <a:lnTo>
                    <a:pt x="146" y="173"/>
                  </a:lnTo>
                  <a:lnTo>
                    <a:pt x="144" y="173"/>
                  </a:lnTo>
                  <a:lnTo>
                    <a:pt x="144" y="175"/>
                  </a:lnTo>
                  <a:lnTo>
                    <a:pt x="142" y="175"/>
                  </a:lnTo>
                  <a:lnTo>
                    <a:pt x="142" y="177"/>
                  </a:lnTo>
                  <a:lnTo>
                    <a:pt x="140" y="177"/>
                  </a:lnTo>
                  <a:lnTo>
                    <a:pt x="138" y="177"/>
                  </a:lnTo>
                  <a:lnTo>
                    <a:pt x="136" y="177"/>
                  </a:lnTo>
                  <a:lnTo>
                    <a:pt x="134" y="177"/>
                  </a:lnTo>
                  <a:lnTo>
                    <a:pt x="132" y="177"/>
                  </a:lnTo>
                  <a:lnTo>
                    <a:pt x="130" y="177"/>
                  </a:lnTo>
                  <a:lnTo>
                    <a:pt x="128" y="177"/>
                  </a:lnTo>
                  <a:lnTo>
                    <a:pt x="128" y="175"/>
                  </a:lnTo>
                  <a:lnTo>
                    <a:pt x="126" y="175"/>
                  </a:lnTo>
                  <a:lnTo>
                    <a:pt x="126" y="173"/>
                  </a:lnTo>
                  <a:lnTo>
                    <a:pt x="125" y="173"/>
                  </a:lnTo>
                  <a:lnTo>
                    <a:pt x="125" y="171"/>
                  </a:lnTo>
                  <a:lnTo>
                    <a:pt x="123" y="173"/>
                  </a:lnTo>
                  <a:lnTo>
                    <a:pt x="121" y="173"/>
                  </a:lnTo>
                  <a:lnTo>
                    <a:pt x="119" y="175"/>
                  </a:lnTo>
                  <a:lnTo>
                    <a:pt x="117" y="175"/>
                  </a:lnTo>
                  <a:lnTo>
                    <a:pt x="115" y="177"/>
                  </a:lnTo>
                  <a:lnTo>
                    <a:pt x="113" y="177"/>
                  </a:lnTo>
                  <a:lnTo>
                    <a:pt x="111" y="179"/>
                  </a:lnTo>
                  <a:lnTo>
                    <a:pt x="109" y="179"/>
                  </a:lnTo>
                  <a:lnTo>
                    <a:pt x="109" y="181"/>
                  </a:lnTo>
                  <a:lnTo>
                    <a:pt x="107" y="181"/>
                  </a:lnTo>
                  <a:lnTo>
                    <a:pt x="107" y="182"/>
                  </a:lnTo>
                  <a:lnTo>
                    <a:pt x="105" y="184"/>
                  </a:lnTo>
                  <a:lnTo>
                    <a:pt x="105" y="186"/>
                  </a:lnTo>
                  <a:lnTo>
                    <a:pt x="103" y="186"/>
                  </a:lnTo>
                  <a:lnTo>
                    <a:pt x="103" y="184"/>
                  </a:lnTo>
                  <a:lnTo>
                    <a:pt x="101" y="184"/>
                  </a:lnTo>
                  <a:lnTo>
                    <a:pt x="100" y="184"/>
                  </a:lnTo>
                  <a:lnTo>
                    <a:pt x="98" y="184"/>
                  </a:lnTo>
                  <a:lnTo>
                    <a:pt x="96" y="184"/>
                  </a:lnTo>
                  <a:lnTo>
                    <a:pt x="94" y="184"/>
                  </a:lnTo>
                  <a:lnTo>
                    <a:pt x="92" y="184"/>
                  </a:lnTo>
                  <a:lnTo>
                    <a:pt x="92" y="182"/>
                  </a:lnTo>
                  <a:lnTo>
                    <a:pt x="90" y="182"/>
                  </a:lnTo>
                  <a:lnTo>
                    <a:pt x="88" y="182"/>
                  </a:lnTo>
                  <a:lnTo>
                    <a:pt x="86" y="182"/>
                  </a:lnTo>
                  <a:lnTo>
                    <a:pt x="84" y="182"/>
                  </a:lnTo>
                  <a:lnTo>
                    <a:pt x="82" y="182"/>
                  </a:lnTo>
                  <a:lnTo>
                    <a:pt x="80" y="182"/>
                  </a:lnTo>
                  <a:lnTo>
                    <a:pt x="80" y="181"/>
                  </a:lnTo>
                  <a:lnTo>
                    <a:pt x="78" y="181"/>
                  </a:lnTo>
                  <a:lnTo>
                    <a:pt x="77" y="179"/>
                  </a:lnTo>
                  <a:lnTo>
                    <a:pt x="75" y="177"/>
                  </a:lnTo>
                  <a:lnTo>
                    <a:pt x="73" y="177"/>
                  </a:lnTo>
                  <a:lnTo>
                    <a:pt x="71" y="175"/>
                  </a:lnTo>
                  <a:lnTo>
                    <a:pt x="69" y="175"/>
                  </a:lnTo>
                  <a:lnTo>
                    <a:pt x="69" y="173"/>
                  </a:lnTo>
                  <a:lnTo>
                    <a:pt x="67" y="173"/>
                  </a:lnTo>
                  <a:lnTo>
                    <a:pt x="65" y="173"/>
                  </a:lnTo>
                  <a:lnTo>
                    <a:pt x="65" y="171"/>
                  </a:lnTo>
                  <a:lnTo>
                    <a:pt x="63" y="171"/>
                  </a:lnTo>
                  <a:lnTo>
                    <a:pt x="63" y="169"/>
                  </a:lnTo>
                  <a:lnTo>
                    <a:pt x="61" y="169"/>
                  </a:lnTo>
                  <a:lnTo>
                    <a:pt x="59" y="169"/>
                  </a:lnTo>
                  <a:lnTo>
                    <a:pt x="57" y="169"/>
                  </a:lnTo>
                  <a:lnTo>
                    <a:pt x="55" y="169"/>
                  </a:lnTo>
                  <a:lnTo>
                    <a:pt x="52" y="169"/>
                  </a:lnTo>
                  <a:lnTo>
                    <a:pt x="50" y="169"/>
                  </a:lnTo>
                  <a:lnTo>
                    <a:pt x="48" y="169"/>
                  </a:lnTo>
                  <a:lnTo>
                    <a:pt x="48" y="167"/>
                  </a:lnTo>
                  <a:lnTo>
                    <a:pt x="44" y="165"/>
                  </a:lnTo>
                  <a:lnTo>
                    <a:pt x="44" y="163"/>
                  </a:lnTo>
                  <a:lnTo>
                    <a:pt x="44" y="159"/>
                  </a:lnTo>
                  <a:lnTo>
                    <a:pt x="46" y="159"/>
                  </a:lnTo>
                  <a:lnTo>
                    <a:pt x="46" y="157"/>
                  </a:lnTo>
                  <a:lnTo>
                    <a:pt x="44" y="157"/>
                  </a:lnTo>
                  <a:lnTo>
                    <a:pt x="44" y="156"/>
                  </a:lnTo>
                  <a:lnTo>
                    <a:pt x="46" y="156"/>
                  </a:lnTo>
                  <a:lnTo>
                    <a:pt x="44" y="156"/>
                  </a:lnTo>
                  <a:lnTo>
                    <a:pt x="44" y="154"/>
                  </a:lnTo>
                  <a:lnTo>
                    <a:pt x="42" y="154"/>
                  </a:lnTo>
                  <a:lnTo>
                    <a:pt x="40" y="154"/>
                  </a:lnTo>
                  <a:lnTo>
                    <a:pt x="38" y="154"/>
                  </a:lnTo>
                  <a:lnTo>
                    <a:pt x="38" y="156"/>
                  </a:lnTo>
                  <a:lnTo>
                    <a:pt x="36" y="156"/>
                  </a:lnTo>
                  <a:lnTo>
                    <a:pt x="36" y="154"/>
                  </a:lnTo>
                  <a:lnTo>
                    <a:pt x="36" y="152"/>
                  </a:lnTo>
                  <a:lnTo>
                    <a:pt x="34" y="152"/>
                  </a:lnTo>
                  <a:lnTo>
                    <a:pt x="34" y="150"/>
                  </a:lnTo>
                  <a:lnTo>
                    <a:pt x="32" y="148"/>
                  </a:lnTo>
                  <a:lnTo>
                    <a:pt x="32" y="146"/>
                  </a:lnTo>
                  <a:lnTo>
                    <a:pt x="32" y="144"/>
                  </a:lnTo>
                  <a:lnTo>
                    <a:pt x="30" y="142"/>
                  </a:lnTo>
                  <a:lnTo>
                    <a:pt x="30" y="140"/>
                  </a:lnTo>
                  <a:lnTo>
                    <a:pt x="30" y="138"/>
                  </a:lnTo>
                  <a:lnTo>
                    <a:pt x="29" y="138"/>
                  </a:lnTo>
                  <a:lnTo>
                    <a:pt x="29" y="136"/>
                  </a:lnTo>
                  <a:lnTo>
                    <a:pt x="29" y="134"/>
                  </a:lnTo>
                  <a:lnTo>
                    <a:pt x="27" y="134"/>
                  </a:lnTo>
                  <a:lnTo>
                    <a:pt x="27" y="133"/>
                  </a:lnTo>
                  <a:lnTo>
                    <a:pt x="25" y="133"/>
                  </a:lnTo>
                  <a:lnTo>
                    <a:pt x="25" y="131"/>
                  </a:lnTo>
                  <a:lnTo>
                    <a:pt x="23" y="129"/>
                  </a:lnTo>
                  <a:lnTo>
                    <a:pt x="21" y="129"/>
                  </a:lnTo>
                  <a:lnTo>
                    <a:pt x="19" y="127"/>
                  </a:lnTo>
                  <a:lnTo>
                    <a:pt x="19" y="125"/>
                  </a:lnTo>
                  <a:lnTo>
                    <a:pt x="19" y="127"/>
                  </a:lnTo>
                  <a:lnTo>
                    <a:pt x="19" y="125"/>
                  </a:lnTo>
                  <a:lnTo>
                    <a:pt x="17" y="125"/>
                  </a:lnTo>
                  <a:lnTo>
                    <a:pt x="17" y="123"/>
                  </a:lnTo>
                  <a:lnTo>
                    <a:pt x="17" y="121"/>
                  </a:lnTo>
                  <a:lnTo>
                    <a:pt x="15" y="119"/>
                  </a:lnTo>
                  <a:lnTo>
                    <a:pt x="13" y="119"/>
                  </a:lnTo>
                  <a:lnTo>
                    <a:pt x="11" y="119"/>
                  </a:lnTo>
                  <a:lnTo>
                    <a:pt x="11" y="117"/>
                  </a:lnTo>
                  <a:lnTo>
                    <a:pt x="9" y="117"/>
                  </a:lnTo>
                  <a:lnTo>
                    <a:pt x="7" y="117"/>
                  </a:lnTo>
                  <a:lnTo>
                    <a:pt x="5" y="117"/>
                  </a:lnTo>
                  <a:lnTo>
                    <a:pt x="4" y="115"/>
                  </a:lnTo>
                  <a:lnTo>
                    <a:pt x="2" y="115"/>
                  </a:lnTo>
                  <a:lnTo>
                    <a:pt x="0" y="115"/>
                  </a:lnTo>
                  <a:lnTo>
                    <a:pt x="0" y="113"/>
                  </a:lnTo>
                  <a:lnTo>
                    <a:pt x="2" y="113"/>
                  </a:lnTo>
                  <a:lnTo>
                    <a:pt x="2" y="111"/>
                  </a:lnTo>
                  <a:lnTo>
                    <a:pt x="4" y="111"/>
                  </a:lnTo>
                  <a:lnTo>
                    <a:pt x="4" y="109"/>
                  </a:lnTo>
                  <a:lnTo>
                    <a:pt x="4" y="108"/>
                  </a:lnTo>
                  <a:lnTo>
                    <a:pt x="4" y="106"/>
                  </a:lnTo>
                  <a:lnTo>
                    <a:pt x="5" y="106"/>
                  </a:lnTo>
                  <a:lnTo>
                    <a:pt x="7" y="106"/>
                  </a:lnTo>
                  <a:lnTo>
                    <a:pt x="9" y="106"/>
                  </a:lnTo>
                  <a:lnTo>
                    <a:pt x="11" y="106"/>
                  </a:lnTo>
                  <a:lnTo>
                    <a:pt x="13" y="106"/>
                  </a:lnTo>
                  <a:lnTo>
                    <a:pt x="15" y="106"/>
                  </a:lnTo>
                  <a:lnTo>
                    <a:pt x="17" y="104"/>
                  </a:lnTo>
                  <a:lnTo>
                    <a:pt x="19" y="102"/>
                  </a:lnTo>
                  <a:lnTo>
                    <a:pt x="17" y="98"/>
                  </a:lnTo>
                  <a:lnTo>
                    <a:pt x="17" y="92"/>
                  </a:lnTo>
                  <a:lnTo>
                    <a:pt x="17" y="88"/>
                  </a:lnTo>
                  <a:lnTo>
                    <a:pt x="17" y="85"/>
                  </a:lnTo>
                  <a:lnTo>
                    <a:pt x="19" y="81"/>
                  </a:lnTo>
                  <a:lnTo>
                    <a:pt x="21" y="79"/>
                  </a:lnTo>
                  <a:lnTo>
                    <a:pt x="21" y="77"/>
                  </a:lnTo>
                  <a:lnTo>
                    <a:pt x="21" y="75"/>
                  </a:lnTo>
                  <a:lnTo>
                    <a:pt x="21" y="73"/>
                  </a:lnTo>
                  <a:lnTo>
                    <a:pt x="21" y="71"/>
                  </a:lnTo>
                  <a:lnTo>
                    <a:pt x="23" y="69"/>
                  </a:lnTo>
                  <a:lnTo>
                    <a:pt x="23" y="67"/>
                  </a:lnTo>
                  <a:lnTo>
                    <a:pt x="25" y="65"/>
                  </a:lnTo>
                  <a:lnTo>
                    <a:pt x="27" y="67"/>
                  </a:lnTo>
                  <a:lnTo>
                    <a:pt x="29" y="67"/>
                  </a:lnTo>
                  <a:lnTo>
                    <a:pt x="29" y="69"/>
                  </a:lnTo>
                  <a:lnTo>
                    <a:pt x="30" y="69"/>
                  </a:lnTo>
                  <a:lnTo>
                    <a:pt x="30" y="67"/>
                  </a:lnTo>
                  <a:lnTo>
                    <a:pt x="32" y="65"/>
                  </a:lnTo>
                  <a:lnTo>
                    <a:pt x="30" y="65"/>
                  </a:lnTo>
                  <a:lnTo>
                    <a:pt x="32" y="61"/>
                  </a:lnTo>
                  <a:lnTo>
                    <a:pt x="32" y="60"/>
                  </a:lnTo>
                  <a:lnTo>
                    <a:pt x="30" y="60"/>
                  </a:lnTo>
                  <a:lnTo>
                    <a:pt x="34" y="56"/>
                  </a:lnTo>
                  <a:lnTo>
                    <a:pt x="34" y="54"/>
                  </a:lnTo>
                  <a:lnTo>
                    <a:pt x="32" y="54"/>
                  </a:lnTo>
                  <a:lnTo>
                    <a:pt x="32" y="52"/>
                  </a:lnTo>
                  <a:lnTo>
                    <a:pt x="34" y="50"/>
                  </a:lnTo>
                  <a:lnTo>
                    <a:pt x="36" y="50"/>
                  </a:lnTo>
                  <a:lnTo>
                    <a:pt x="36" y="48"/>
                  </a:lnTo>
                  <a:lnTo>
                    <a:pt x="38" y="48"/>
                  </a:lnTo>
                  <a:lnTo>
                    <a:pt x="38" y="46"/>
                  </a:lnTo>
                  <a:lnTo>
                    <a:pt x="38" y="44"/>
                  </a:lnTo>
                  <a:lnTo>
                    <a:pt x="42" y="38"/>
                  </a:lnTo>
                  <a:lnTo>
                    <a:pt x="44" y="38"/>
                  </a:lnTo>
                  <a:lnTo>
                    <a:pt x="44" y="37"/>
                  </a:lnTo>
                  <a:lnTo>
                    <a:pt x="48" y="37"/>
                  </a:lnTo>
                  <a:lnTo>
                    <a:pt x="50" y="37"/>
                  </a:lnTo>
                  <a:lnTo>
                    <a:pt x="50" y="35"/>
                  </a:lnTo>
                  <a:lnTo>
                    <a:pt x="50" y="33"/>
                  </a:lnTo>
                  <a:lnTo>
                    <a:pt x="50" y="31"/>
                  </a:lnTo>
                  <a:lnTo>
                    <a:pt x="52" y="25"/>
                  </a:lnTo>
                  <a:lnTo>
                    <a:pt x="53" y="21"/>
                  </a:lnTo>
                  <a:lnTo>
                    <a:pt x="55" y="21"/>
                  </a:lnTo>
                  <a:lnTo>
                    <a:pt x="55" y="19"/>
                  </a:lnTo>
                  <a:lnTo>
                    <a:pt x="55" y="17"/>
                  </a:lnTo>
                  <a:lnTo>
                    <a:pt x="55" y="15"/>
                  </a:lnTo>
                  <a:lnTo>
                    <a:pt x="57" y="12"/>
                  </a:lnTo>
                  <a:lnTo>
                    <a:pt x="57" y="10"/>
                  </a:lnTo>
                  <a:lnTo>
                    <a:pt x="59" y="10"/>
                  </a:lnTo>
                  <a:lnTo>
                    <a:pt x="61" y="10"/>
                  </a:lnTo>
                  <a:lnTo>
                    <a:pt x="63" y="10"/>
                  </a:lnTo>
                  <a:lnTo>
                    <a:pt x="63" y="12"/>
                  </a:lnTo>
                  <a:lnTo>
                    <a:pt x="65" y="12"/>
                  </a:lnTo>
                  <a:lnTo>
                    <a:pt x="65" y="10"/>
                  </a:lnTo>
                  <a:lnTo>
                    <a:pt x="65" y="8"/>
                  </a:lnTo>
                  <a:lnTo>
                    <a:pt x="67" y="8"/>
                  </a:lnTo>
                  <a:lnTo>
                    <a:pt x="69" y="8"/>
                  </a:lnTo>
                  <a:lnTo>
                    <a:pt x="71" y="10"/>
                  </a:lnTo>
                  <a:lnTo>
                    <a:pt x="71" y="12"/>
                  </a:lnTo>
                  <a:lnTo>
                    <a:pt x="73" y="12"/>
                  </a:lnTo>
                  <a:lnTo>
                    <a:pt x="73" y="13"/>
                  </a:lnTo>
                  <a:lnTo>
                    <a:pt x="73" y="12"/>
                  </a:lnTo>
                  <a:lnTo>
                    <a:pt x="75" y="10"/>
                  </a:lnTo>
                  <a:lnTo>
                    <a:pt x="75" y="8"/>
                  </a:lnTo>
                  <a:lnTo>
                    <a:pt x="77" y="4"/>
                  </a:lnTo>
                  <a:lnTo>
                    <a:pt x="78" y="2"/>
                  </a:lnTo>
                  <a:lnTo>
                    <a:pt x="78" y="0"/>
                  </a:lnTo>
                  <a:lnTo>
                    <a:pt x="78" y="2"/>
                  </a:lnTo>
                  <a:lnTo>
                    <a:pt x="80" y="2"/>
                  </a:lnTo>
                  <a:lnTo>
                    <a:pt x="80" y="4"/>
                  </a:lnTo>
                  <a:lnTo>
                    <a:pt x="82" y="4"/>
                  </a:lnTo>
                  <a:lnTo>
                    <a:pt x="84" y="4"/>
                  </a:lnTo>
                  <a:lnTo>
                    <a:pt x="84" y="6"/>
                  </a:lnTo>
                  <a:lnTo>
                    <a:pt x="84" y="8"/>
                  </a:lnTo>
                  <a:lnTo>
                    <a:pt x="86" y="8"/>
                  </a:lnTo>
                  <a:lnTo>
                    <a:pt x="88" y="8"/>
                  </a:lnTo>
                  <a:lnTo>
                    <a:pt x="90" y="8"/>
                  </a:lnTo>
                  <a:lnTo>
                    <a:pt x="92" y="8"/>
                  </a:lnTo>
                  <a:lnTo>
                    <a:pt x="94" y="8"/>
                  </a:lnTo>
                  <a:lnTo>
                    <a:pt x="94" y="6"/>
                  </a:lnTo>
                  <a:lnTo>
                    <a:pt x="96" y="6"/>
                  </a:lnTo>
                  <a:lnTo>
                    <a:pt x="96" y="4"/>
                  </a:lnTo>
                  <a:lnTo>
                    <a:pt x="98" y="4"/>
                  </a:lnTo>
                  <a:lnTo>
                    <a:pt x="98" y="6"/>
                  </a:lnTo>
                  <a:lnTo>
                    <a:pt x="100" y="8"/>
                  </a:lnTo>
                  <a:lnTo>
                    <a:pt x="101" y="8"/>
                  </a:lnTo>
                  <a:lnTo>
                    <a:pt x="103" y="8"/>
                  </a:lnTo>
                  <a:lnTo>
                    <a:pt x="103" y="6"/>
                  </a:lnTo>
                  <a:lnTo>
                    <a:pt x="105" y="6"/>
                  </a:lnTo>
                  <a:lnTo>
                    <a:pt x="105" y="8"/>
                  </a:lnTo>
                  <a:lnTo>
                    <a:pt x="107" y="8"/>
                  </a:lnTo>
                  <a:lnTo>
                    <a:pt x="109" y="8"/>
                  </a:lnTo>
                  <a:lnTo>
                    <a:pt x="111" y="8"/>
                  </a:lnTo>
                  <a:lnTo>
                    <a:pt x="113" y="8"/>
                  </a:lnTo>
                  <a:lnTo>
                    <a:pt x="115" y="8"/>
                  </a:lnTo>
                  <a:lnTo>
                    <a:pt x="117" y="8"/>
                  </a:lnTo>
                  <a:lnTo>
                    <a:pt x="117" y="10"/>
                  </a:lnTo>
                  <a:lnTo>
                    <a:pt x="119" y="10"/>
                  </a:lnTo>
                  <a:lnTo>
                    <a:pt x="119" y="12"/>
                  </a:lnTo>
                  <a:lnTo>
                    <a:pt x="121" y="12"/>
                  </a:lnTo>
                  <a:lnTo>
                    <a:pt x="123" y="12"/>
                  </a:lnTo>
                  <a:lnTo>
                    <a:pt x="125" y="13"/>
                  </a:lnTo>
                  <a:lnTo>
                    <a:pt x="126" y="15"/>
                  </a:lnTo>
                  <a:lnTo>
                    <a:pt x="128" y="17"/>
                  </a:lnTo>
                  <a:lnTo>
                    <a:pt x="130" y="19"/>
                  </a:lnTo>
                  <a:lnTo>
                    <a:pt x="130" y="21"/>
                  </a:lnTo>
                  <a:lnTo>
                    <a:pt x="134" y="23"/>
                  </a:lnTo>
                  <a:lnTo>
                    <a:pt x="136" y="25"/>
                  </a:lnTo>
                  <a:lnTo>
                    <a:pt x="138" y="27"/>
                  </a:lnTo>
                  <a:lnTo>
                    <a:pt x="140" y="27"/>
                  </a:lnTo>
                  <a:lnTo>
                    <a:pt x="140" y="29"/>
                  </a:lnTo>
                  <a:lnTo>
                    <a:pt x="142" y="33"/>
                  </a:lnTo>
                  <a:lnTo>
                    <a:pt x="144" y="35"/>
                  </a:lnTo>
                  <a:lnTo>
                    <a:pt x="146" y="35"/>
                  </a:lnTo>
                  <a:lnTo>
                    <a:pt x="146" y="37"/>
                  </a:lnTo>
                  <a:lnTo>
                    <a:pt x="148" y="38"/>
                  </a:lnTo>
                  <a:lnTo>
                    <a:pt x="149" y="38"/>
                  </a:lnTo>
                  <a:lnTo>
                    <a:pt x="149" y="4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Freeform 79"/>
            <p:cNvSpPr>
              <a:spLocks noEditPoints="1"/>
            </p:cNvSpPr>
            <p:nvPr/>
          </p:nvSpPr>
          <p:spPr bwMode="auto">
            <a:xfrm>
              <a:off x="5551488" y="2314575"/>
              <a:ext cx="274638" cy="622300"/>
            </a:xfrm>
            <a:custGeom>
              <a:avLst/>
              <a:gdLst>
                <a:gd name="T0" fmla="*/ 29 w 173"/>
                <a:gd name="T1" fmla="*/ 382 h 392"/>
                <a:gd name="T2" fmla="*/ 17 w 173"/>
                <a:gd name="T3" fmla="*/ 380 h 392"/>
                <a:gd name="T4" fmla="*/ 21 w 173"/>
                <a:gd name="T5" fmla="*/ 379 h 392"/>
                <a:gd name="T6" fmla="*/ 34 w 173"/>
                <a:gd name="T7" fmla="*/ 380 h 392"/>
                <a:gd name="T8" fmla="*/ 34 w 173"/>
                <a:gd name="T9" fmla="*/ 379 h 392"/>
                <a:gd name="T10" fmla="*/ 29 w 173"/>
                <a:gd name="T11" fmla="*/ 375 h 392"/>
                <a:gd name="T12" fmla="*/ 25 w 173"/>
                <a:gd name="T13" fmla="*/ 373 h 392"/>
                <a:gd name="T14" fmla="*/ 19 w 173"/>
                <a:gd name="T15" fmla="*/ 373 h 392"/>
                <a:gd name="T16" fmla="*/ 11 w 173"/>
                <a:gd name="T17" fmla="*/ 369 h 392"/>
                <a:gd name="T18" fmla="*/ 9 w 173"/>
                <a:gd name="T19" fmla="*/ 354 h 392"/>
                <a:gd name="T20" fmla="*/ 9 w 173"/>
                <a:gd name="T21" fmla="*/ 277 h 392"/>
                <a:gd name="T22" fmla="*/ 23 w 173"/>
                <a:gd name="T23" fmla="*/ 275 h 392"/>
                <a:gd name="T24" fmla="*/ 23 w 173"/>
                <a:gd name="T25" fmla="*/ 271 h 392"/>
                <a:gd name="T26" fmla="*/ 65 w 173"/>
                <a:gd name="T27" fmla="*/ 213 h 392"/>
                <a:gd name="T28" fmla="*/ 136 w 173"/>
                <a:gd name="T29" fmla="*/ 23 h 392"/>
                <a:gd name="T30" fmla="*/ 129 w 173"/>
                <a:gd name="T31" fmla="*/ 62 h 392"/>
                <a:gd name="T32" fmla="*/ 148 w 173"/>
                <a:gd name="T33" fmla="*/ 112 h 392"/>
                <a:gd name="T34" fmla="*/ 146 w 173"/>
                <a:gd name="T35" fmla="*/ 169 h 392"/>
                <a:gd name="T36" fmla="*/ 144 w 173"/>
                <a:gd name="T37" fmla="*/ 196 h 392"/>
                <a:gd name="T38" fmla="*/ 150 w 173"/>
                <a:gd name="T39" fmla="*/ 223 h 392"/>
                <a:gd name="T40" fmla="*/ 157 w 173"/>
                <a:gd name="T41" fmla="*/ 250 h 392"/>
                <a:gd name="T42" fmla="*/ 171 w 173"/>
                <a:gd name="T43" fmla="*/ 283 h 392"/>
                <a:gd name="T44" fmla="*/ 161 w 173"/>
                <a:gd name="T45" fmla="*/ 311 h 392"/>
                <a:gd name="T46" fmla="*/ 134 w 173"/>
                <a:gd name="T47" fmla="*/ 346 h 392"/>
                <a:gd name="T48" fmla="*/ 111 w 173"/>
                <a:gd name="T49" fmla="*/ 369 h 392"/>
                <a:gd name="T50" fmla="*/ 92 w 173"/>
                <a:gd name="T51" fmla="*/ 371 h 392"/>
                <a:gd name="T52" fmla="*/ 88 w 173"/>
                <a:gd name="T53" fmla="*/ 373 h 392"/>
                <a:gd name="T54" fmla="*/ 84 w 173"/>
                <a:gd name="T55" fmla="*/ 377 h 392"/>
                <a:gd name="T56" fmla="*/ 79 w 173"/>
                <a:gd name="T57" fmla="*/ 377 h 392"/>
                <a:gd name="T58" fmla="*/ 67 w 173"/>
                <a:gd name="T59" fmla="*/ 379 h 392"/>
                <a:gd name="T60" fmla="*/ 59 w 173"/>
                <a:gd name="T61" fmla="*/ 384 h 392"/>
                <a:gd name="T62" fmla="*/ 46 w 173"/>
                <a:gd name="T63" fmla="*/ 384 h 392"/>
                <a:gd name="T64" fmla="*/ 42 w 173"/>
                <a:gd name="T65" fmla="*/ 388 h 392"/>
                <a:gd name="T66" fmla="*/ 36 w 173"/>
                <a:gd name="T67" fmla="*/ 380 h 392"/>
                <a:gd name="T68" fmla="*/ 29 w 173"/>
                <a:gd name="T69" fmla="*/ 373 h 392"/>
                <a:gd name="T70" fmla="*/ 15 w 173"/>
                <a:gd name="T71" fmla="*/ 371 h 392"/>
                <a:gd name="T72" fmla="*/ 11 w 173"/>
                <a:gd name="T73" fmla="*/ 357 h 392"/>
                <a:gd name="T74" fmla="*/ 15 w 173"/>
                <a:gd name="T75" fmla="*/ 338 h 392"/>
                <a:gd name="T76" fmla="*/ 11 w 173"/>
                <a:gd name="T77" fmla="*/ 325 h 392"/>
                <a:gd name="T78" fmla="*/ 9 w 173"/>
                <a:gd name="T79" fmla="*/ 308 h 392"/>
                <a:gd name="T80" fmla="*/ 8 w 173"/>
                <a:gd name="T81" fmla="*/ 298 h 392"/>
                <a:gd name="T82" fmla="*/ 13 w 173"/>
                <a:gd name="T83" fmla="*/ 281 h 392"/>
                <a:gd name="T84" fmla="*/ 25 w 173"/>
                <a:gd name="T85" fmla="*/ 271 h 392"/>
                <a:gd name="T86" fmla="*/ 33 w 173"/>
                <a:gd name="T87" fmla="*/ 263 h 392"/>
                <a:gd name="T88" fmla="*/ 44 w 173"/>
                <a:gd name="T89" fmla="*/ 250 h 392"/>
                <a:gd name="T90" fmla="*/ 56 w 173"/>
                <a:gd name="T91" fmla="*/ 233 h 392"/>
                <a:gd name="T92" fmla="*/ 65 w 173"/>
                <a:gd name="T93" fmla="*/ 217 h 392"/>
                <a:gd name="T94" fmla="*/ 75 w 173"/>
                <a:gd name="T95" fmla="*/ 213 h 392"/>
                <a:gd name="T96" fmla="*/ 71 w 173"/>
                <a:gd name="T97" fmla="*/ 192 h 392"/>
                <a:gd name="T98" fmla="*/ 63 w 173"/>
                <a:gd name="T99" fmla="*/ 181 h 392"/>
                <a:gd name="T100" fmla="*/ 48 w 173"/>
                <a:gd name="T101" fmla="*/ 165 h 392"/>
                <a:gd name="T102" fmla="*/ 50 w 173"/>
                <a:gd name="T103" fmla="*/ 135 h 392"/>
                <a:gd name="T104" fmla="*/ 44 w 173"/>
                <a:gd name="T105" fmla="*/ 116 h 392"/>
                <a:gd name="T106" fmla="*/ 44 w 173"/>
                <a:gd name="T107" fmla="*/ 93 h 392"/>
                <a:gd name="T108" fmla="*/ 23 w 173"/>
                <a:gd name="T109" fmla="*/ 73 h 392"/>
                <a:gd name="T110" fmla="*/ 2 w 173"/>
                <a:gd name="T111" fmla="*/ 48 h 392"/>
                <a:gd name="T112" fmla="*/ 27 w 173"/>
                <a:gd name="T113" fmla="*/ 62 h 392"/>
                <a:gd name="T114" fmla="*/ 65 w 173"/>
                <a:gd name="T115" fmla="*/ 66 h 392"/>
                <a:gd name="T116" fmla="*/ 82 w 173"/>
                <a:gd name="T117" fmla="*/ 50 h 392"/>
                <a:gd name="T118" fmla="*/ 84 w 173"/>
                <a:gd name="T119" fmla="*/ 23 h 392"/>
                <a:gd name="T120" fmla="*/ 102 w 173"/>
                <a:gd name="T121" fmla="*/ 8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3" h="392">
                  <a:moveTo>
                    <a:pt x="52" y="386"/>
                  </a:moveTo>
                  <a:lnTo>
                    <a:pt x="52" y="388"/>
                  </a:lnTo>
                  <a:lnTo>
                    <a:pt x="52" y="386"/>
                  </a:lnTo>
                  <a:lnTo>
                    <a:pt x="50" y="386"/>
                  </a:lnTo>
                  <a:lnTo>
                    <a:pt x="52" y="386"/>
                  </a:lnTo>
                  <a:close/>
                  <a:moveTo>
                    <a:pt x="34" y="386"/>
                  </a:moveTo>
                  <a:lnTo>
                    <a:pt x="34" y="384"/>
                  </a:lnTo>
                  <a:lnTo>
                    <a:pt x="36" y="384"/>
                  </a:lnTo>
                  <a:lnTo>
                    <a:pt x="34" y="386"/>
                  </a:lnTo>
                  <a:close/>
                  <a:moveTo>
                    <a:pt x="29" y="384"/>
                  </a:moveTo>
                  <a:lnTo>
                    <a:pt x="29" y="386"/>
                  </a:lnTo>
                  <a:lnTo>
                    <a:pt x="27" y="386"/>
                  </a:lnTo>
                  <a:lnTo>
                    <a:pt x="27" y="384"/>
                  </a:lnTo>
                  <a:lnTo>
                    <a:pt x="27" y="382"/>
                  </a:lnTo>
                  <a:lnTo>
                    <a:pt x="27" y="384"/>
                  </a:lnTo>
                  <a:lnTo>
                    <a:pt x="29" y="384"/>
                  </a:lnTo>
                  <a:lnTo>
                    <a:pt x="29" y="382"/>
                  </a:lnTo>
                  <a:lnTo>
                    <a:pt x="29" y="384"/>
                  </a:lnTo>
                  <a:close/>
                  <a:moveTo>
                    <a:pt x="36" y="382"/>
                  </a:moveTo>
                  <a:lnTo>
                    <a:pt x="34" y="382"/>
                  </a:lnTo>
                  <a:lnTo>
                    <a:pt x="36" y="382"/>
                  </a:lnTo>
                  <a:close/>
                  <a:moveTo>
                    <a:pt x="21" y="382"/>
                  </a:moveTo>
                  <a:lnTo>
                    <a:pt x="21" y="380"/>
                  </a:lnTo>
                  <a:lnTo>
                    <a:pt x="21" y="382"/>
                  </a:lnTo>
                  <a:close/>
                  <a:moveTo>
                    <a:pt x="15" y="380"/>
                  </a:moveTo>
                  <a:lnTo>
                    <a:pt x="15" y="382"/>
                  </a:lnTo>
                  <a:lnTo>
                    <a:pt x="13" y="382"/>
                  </a:lnTo>
                  <a:lnTo>
                    <a:pt x="15" y="382"/>
                  </a:lnTo>
                  <a:lnTo>
                    <a:pt x="13" y="380"/>
                  </a:lnTo>
                  <a:lnTo>
                    <a:pt x="15" y="380"/>
                  </a:lnTo>
                  <a:close/>
                  <a:moveTo>
                    <a:pt x="19" y="380"/>
                  </a:moveTo>
                  <a:lnTo>
                    <a:pt x="17" y="380"/>
                  </a:lnTo>
                  <a:lnTo>
                    <a:pt x="19" y="380"/>
                  </a:lnTo>
                  <a:lnTo>
                    <a:pt x="17" y="380"/>
                  </a:lnTo>
                  <a:lnTo>
                    <a:pt x="19" y="380"/>
                  </a:lnTo>
                  <a:lnTo>
                    <a:pt x="17" y="382"/>
                  </a:lnTo>
                  <a:lnTo>
                    <a:pt x="17" y="380"/>
                  </a:lnTo>
                  <a:lnTo>
                    <a:pt x="19" y="379"/>
                  </a:lnTo>
                  <a:lnTo>
                    <a:pt x="19" y="380"/>
                  </a:lnTo>
                  <a:close/>
                  <a:moveTo>
                    <a:pt x="27" y="380"/>
                  </a:moveTo>
                  <a:lnTo>
                    <a:pt x="27" y="379"/>
                  </a:lnTo>
                  <a:lnTo>
                    <a:pt x="27" y="380"/>
                  </a:lnTo>
                  <a:close/>
                  <a:moveTo>
                    <a:pt x="11" y="380"/>
                  </a:moveTo>
                  <a:lnTo>
                    <a:pt x="13" y="380"/>
                  </a:lnTo>
                  <a:lnTo>
                    <a:pt x="11" y="380"/>
                  </a:lnTo>
                  <a:lnTo>
                    <a:pt x="9" y="380"/>
                  </a:lnTo>
                  <a:lnTo>
                    <a:pt x="9" y="379"/>
                  </a:lnTo>
                  <a:lnTo>
                    <a:pt x="11" y="379"/>
                  </a:lnTo>
                  <a:lnTo>
                    <a:pt x="11" y="380"/>
                  </a:lnTo>
                  <a:close/>
                  <a:moveTo>
                    <a:pt x="21" y="380"/>
                  </a:moveTo>
                  <a:lnTo>
                    <a:pt x="21" y="379"/>
                  </a:lnTo>
                  <a:lnTo>
                    <a:pt x="23" y="379"/>
                  </a:lnTo>
                  <a:lnTo>
                    <a:pt x="21" y="380"/>
                  </a:lnTo>
                  <a:close/>
                  <a:moveTo>
                    <a:pt x="25" y="379"/>
                  </a:moveTo>
                  <a:lnTo>
                    <a:pt x="25" y="380"/>
                  </a:lnTo>
                  <a:lnTo>
                    <a:pt x="25" y="379"/>
                  </a:lnTo>
                  <a:lnTo>
                    <a:pt x="25" y="377"/>
                  </a:lnTo>
                  <a:lnTo>
                    <a:pt x="27" y="379"/>
                  </a:lnTo>
                  <a:lnTo>
                    <a:pt x="25" y="379"/>
                  </a:lnTo>
                  <a:close/>
                  <a:moveTo>
                    <a:pt x="15" y="377"/>
                  </a:moveTo>
                  <a:lnTo>
                    <a:pt x="15" y="379"/>
                  </a:lnTo>
                  <a:lnTo>
                    <a:pt x="15" y="377"/>
                  </a:lnTo>
                  <a:close/>
                  <a:moveTo>
                    <a:pt x="79" y="379"/>
                  </a:moveTo>
                  <a:lnTo>
                    <a:pt x="79" y="377"/>
                  </a:lnTo>
                  <a:lnTo>
                    <a:pt x="81" y="379"/>
                  </a:lnTo>
                  <a:lnTo>
                    <a:pt x="79" y="379"/>
                  </a:lnTo>
                  <a:close/>
                  <a:moveTo>
                    <a:pt x="34" y="379"/>
                  </a:moveTo>
                  <a:lnTo>
                    <a:pt x="34" y="380"/>
                  </a:lnTo>
                  <a:lnTo>
                    <a:pt x="34" y="382"/>
                  </a:lnTo>
                  <a:lnTo>
                    <a:pt x="33" y="384"/>
                  </a:lnTo>
                  <a:lnTo>
                    <a:pt x="33" y="386"/>
                  </a:lnTo>
                  <a:lnTo>
                    <a:pt x="33" y="384"/>
                  </a:lnTo>
                  <a:lnTo>
                    <a:pt x="31" y="386"/>
                  </a:lnTo>
                  <a:lnTo>
                    <a:pt x="31" y="384"/>
                  </a:lnTo>
                  <a:lnTo>
                    <a:pt x="31" y="386"/>
                  </a:lnTo>
                  <a:lnTo>
                    <a:pt x="29" y="386"/>
                  </a:lnTo>
                  <a:lnTo>
                    <a:pt x="29" y="384"/>
                  </a:lnTo>
                  <a:lnTo>
                    <a:pt x="29" y="382"/>
                  </a:lnTo>
                  <a:lnTo>
                    <a:pt x="29" y="380"/>
                  </a:lnTo>
                  <a:lnTo>
                    <a:pt x="31" y="380"/>
                  </a:lnTo>
                  <a:lnTo>
                    <a:pt x="29" y="380"/>
                  </a:lnTo>
                  <a:lnTo>
                    <a:pt x="29" y="379"/>
                  </a:lnTo>
                  <a:lnTo>
                    <a:pt x="29" y="380"/>
                  </a:lnTo>
                  <a:lnTo>
                    <a:pt x="31" y="379"/>
                  </a:lnTo>
                  <a:lnTo>
                    <a:pt x="34" y="379"/>
                  </a:lnTo>
                  <a:lnTo>
                    <a:pt x="34" y="377"/>
                  </a:lnTo>
                  <a:lnTo>
                    <a:pt x="36" y="377"/>
                  </a:lnTo>
                  <a:lnTo>
                    <a:pt x="36" y="379"/>
                  </a:lnTo>
                  <a:lnTo>
                    <a:pt x="34" y="379"/>
                  </a:lnTo>
                  <a:close/>
                  <a:moveTo>
                    <a:pt x="21" y="375"/>
                  </a:moveTo>
                  <a:lnTo>
                    <a:pt x="21" y="377"/>
                  </a:lnTo>
                  <a:lnTo>
                    <a:pt x="19" y="377"/>
                  </a:lnTo>
                  <a:lnTo>
                    <a:pt x="21" y="375"/>
                  </a:lnTo>
                  <a:close/>
                  <a:moveTo>
                    <a:pt x="27" y="377"/>
                  </a:moveTo>
                  <a:lnTo>
                    <a:pt x="25" y="377"/>
                  </a:lnTo>
                  <a:lnTo>
                    <a:pt x="23" y="377"/>
                  </a:lnTo>
                  <a:lnTo>
                    <a:pt x="25" y="377"/>
                  </a:lnTo>
                  <a:lnTo>
                    <a:pt x="23" y="377"/>
                  </a:lnTo>
                  <a:lnTo>
                    <a:pt x="23" y="375"/>
                  </a:lnTo>
                  <a:lnTo>
                    <a:pt x="25" y="377"/>
                  </a:lnTo>
                  <a:lnTo>
                    <a:pt x="27" y="377"/>
                  </a:lnTo>
                  <a:close/>
                  <a:moveTo>
                    <a:pt x="29" y="375"/>
                  </a:moveTo>
                  <a:lnTo>
                    <a:pt x="29" y="377"/>
                  </a:lnTo>
                  <a:lnTo>
                    <a:pt x="27" y="377"/>
                  </a:lnTo>
                  <a:lnTo>
                    <a:pt x="27" y="375"/>
                  </a:lnTo>
                  <a:lnTo>
                    <a:pt x="29" y="375"/>
                  </a:lnTo>
                  <a:lnTo>
                    <a:pt x="27" y="375"/>
                  </a:lnTo>
                  <a:lnTo>
                    <a:pt x="29" y="375"/>
                  </a:lnTo>
                  <a:close/>
                  <a:moveTo>
                    <a:pt x="25" y="375"/>
                  </a:moveTo>
                  <a:lnTo>
                    <a:pt x="23" y="375"/>
                  </a:lnTo>
                  <a:lnTo>
                    <a:pt x="25" y="375"/>
                  </a:lnTo>
                  <a:lnTo>
                    <a:pt x="25" y="373"/>
                  </a:lnTo>
                  <a:lnTo>
                    <a:pt x="27" y="373"/>
                  </a:lnTo>
                  <a:lnTo>
                    <a:pt x="27" y="375"/>
                  </a:lnTo>
                  <a:lnTo>
                    <a:pt x="25" y="375"/>
                  </a:lnTo>
                  <a:close/>
                  <a:moveTo>
                    <a:pt x="25" y="373"/>
                  </a:moveTo>
                  <a:lnTo>
                    <a:pt x="23" y="375"/>
                  </a:lnTo>
                  <a:lnTo>
                    <a:pt x="23" y="373"/>
                  </a:lnTo>
                  <a:lnTo>
                    <a:pt x="25" y="373"/>
                  </a:lnTo>
                  <a:close/>
                  <a:moveTo>
                    <a:pt x="11" y="375"/>
                  </a:moveTo>
                  <a:lnTo>
                    <a:pt x="9" y="375"/>
                  </a:lnTo>
                  <a:lnTo>
                    <a:pt x="9" y="373"/>
                  </a:lnTo>
                  <a:lnTo>
                    <a:pt x="11" y="373"/>
                  </a:lnTo>
                  <a:lnTo>
                    <a:pt x="11" y="375"/>
                  </a:lnTo>
                  <a:close/>
                  <a:moveTo>
                    <a:pt x="94" y="373"/>
                  </a:moveTo>
                  <a:lnTo>
                    <a:pt x="94" y="371"/>
                  </a:lnTo>
                  <a:lnTo>
                    <a:pt x="96" y="371"/>
                  </a:lnTo>
                  <a:lnTo>
                    <a:pt x="96" y="373"/>
                  </a:lnTo>
                  <a:lnTo>
                    <a:pt x="94" y="373"/>
                  </a:lnTo>
                  <a:close/>
                  <a:moveTo>
                    <a:pt x="21" y="373"/>
                  </a:moveTo>
                  <a:lnTo>
                    <a:pt x="19" y="373"/>
                  </a:lnTo>
                  <a:lnTo>
                    <a:pt x="21" y="373"/>
                  </a:lnTo>
                  <a:lnTo>
                    <a:pt x="21" y="375"/>
                  </a:lnTo>
                  <a:lnTo>
                    <a:pt x="19" y="375"/>
                  </a:lnTo>
                  <a:lnTo>
                    <a:pt x="17" y="373"/>
                  </a:lnTo>
                  <a:lnTo>
                    <a:pt x="19" y="373"/>
                  </a:lnTo>
                  <a:lnTo>
                    <a:pt x="19" y="371"/>
                  </a:lnTo>
                  <a:lnTo>
                    <a:pt x="19" y="373"/>
                  </a:lnTo>
                  <a:lnTo>
                    <a:pt x="21" y="373"/>
                  </a:lnTo>
                  <a:close/>
                  <a:moveTo>
                    <a:pt x="17" y="371"/>
                  </a:moveTo>
                  <a:lnTo>
                    <a:pt x="17" y="369"/>
                  </a:lnTo>
                  <a:lnTo>
                    <a:pt x="17" y="371"/>
                  </a:lnTo>
                  <a:close/>
                  <a:moveTo>
                    <a:pt x="11" y="371"/>
                  </a:moveTo>
                  <a:lnTo>
                    <a:pt x="9" y="371"/>
                  </a:lnTo>
                  <a:lnTo>
                    <a:pt x="9" y="369"/>
                  </a:lnTo>
                  <a:lnTo>
                    <a:pt x="9" y="367"/>
                  </a:lnTo>
                  <a:lnTo>
                    <a:pt x="9" y="369"/>
                  </a:lnTo>
                  <a:lnTo>
                    <a:pt x="11" y="371"/>
                  </a:lnTo>
                  <a:close/>
                  <a:moveTo>
                    <a:pt x="13" y="369"/>
                  </a:moveTo>
                  <a:lnTo>
                    <a:pt x="11" y="371"/>
                  </a:lnTo>
                  <a:lnTo>
                    <a:pt x="13" y="371"/>
                  </a:lnTo>
                  <a:lnTo>
                    <a:pt x="11" y="371"/>
                  </a:lnTo>
                  <a:lnTo>
                    <a:pt x="11" y="369"/>
                  </a:lnTo>
                  <a:lnTo>
                    <a:pt x="11" y="367"/>
                  </a:lnTo>
                  <a:lnTo>
                    <a:pt x="11" y="369"/>
                  </a:lnTo>
                  <a:lnTo>
                    <a:pt x="13" y="369"/>
                  </a:lnTo>
                  <a:close/>
                  <a:moveTo>
                    <a:pt x="9" y="367"/>
                  </a:moveTo>
                  <a:lnTo>
                    <a:pt x="9" y="365"/>
                  </a:lnTo>
                  <a:lnTo>
                    <a:pt x="9" y="367"/>
                  </a:lnTo>
                  <a:close/>
                  <a:moveTo>
                    <a:pt x="9" y="357"/>
                  </a:moveTo>
                  <a:lnTo>
                    <a:pt x="9" y="359"/>
                  </a:lnTo>
                  <a:lnTo>
                    <a:pt x="9" y="357"/>
                  </a:lnTo>
                  <a:lnTo>
                    <a:pt x="9" y="359"/>
                  </a:lnTo>
                  <a:lnTo>
                    <a:pt x="9" y="357"/>
                  </a:lnTo>
                  <a:lnTo>
                    <a:pt x="8" y="357"/>
                  </a:lnTo>
                  <a:lnTo>
                    <a:pt x="9" y="357"/>
                  </a:lnTo>
                  <a:close/>
                  <a:moveTo>
                    <a:pt x="11" y="357"/>
                  </a:moveTo>
                  <a:lnTo>
                    <a:pt x="9" y="357"/>
                  </a:lnTo>
                  <a:lnTo>
                    <a:pt x="9" y="356"/>
                  </a:lnTo>
                  <a:lnTo>
                    <a:pt x="9" y="354"/>
                  </a:lnTo>
                  <a:lnTo>
                    <a:pt x="11" y="356"/>
                  </a:lnTo>
                  <a:lnTo>
                    <a:pt x="11" y="357"/>
                  </a:lnTo>
                  <a:close/>
                  <a:moveTo>
                    <a:pt x="11" y="348"/>
                  </a:moveTo>
                  <a:lnTo>
                    <a:pt x="11" y="346"/>
                  </a:lnTo>
                  <a:lnTo>
                    <a:pt x="11" y="348"/>
                  </a:lnTo>
                  <a:close/>
                  <a:moveTo>
                    <a:pt x="9" y="286"/>
                  </a:moveTo>
                  <a:lnTo>
                    <a:pt x="9" y="288"/>
                  </a:lnTo>
                  <a:lnTo>
                    <a:pt x="8" y="286"/>
                  </a:lnTo>
                  <a:lnTo>
                    <a:pt x="8" y="288"/>
                  </a:lnTo>
                  <a:lnTo>
                    <a:pt x="8" y="286"/>
                  </a:lnTo>
                  <a:lnTo>
                    <a:pt x="8" y="284"/>
                  </a:lnTo>
                  <a:lnTo>
                    <a:pt x="8" y="286"/>
                  </a:lnTo>
                  <a:lnTo>
                    <a:pt x="9" y="286"/>
                  </a:lnTo>
                  <a:close/>
                  <a:moveTo>
                    <a:pt x="8" y="275"/>
                  </a:moveTo>
                  <a:lnTo>
                    <a:pt x="8" y="277"/>
                  </a:lnTo>
                  <a:lnTo>
                    <a:pt x="9" y="275"/>
                  </a:lnTo>
                  <a:lnTo>
                    <a:pt x="9" y="277"/>
                  </a:lnTo>
                  <a:lnTo>
                    <a:pt x="9" y="279"/>
                  </a:lnTo>
                  <a:lnTo>
                    <a:pt x="9" y="277"/>
                  </a:lnTo>
                  <a:lnTo>
                    <a:pt x="11" y="277"/>
                  </a:lnTo>
                  <a:lnTo>
                    <a:pt x="11" y="279"/>
                  </a:lnTo>
                  <a:lnTo>
                    <a:pt x="9" y="279"/>
                  </a:lnTo>
                  <a:lnTo>
                    <a:pt x="11" y="281"/>
                  </a:lnTo>
                  <a:lnTo>
                    <a:pt x="9" y="281"/>
                  </a:lnTo>
                  <a:lnTo>
                    <a:pt x="9" y="279"/>
                  </a:lnTo>
                  <a:lnTo>
                    <a:pt x="8" y="279"/>
                  </a:lnTo>
                  <a:lnTo>
                    <a:pt x="8" y="277"/>
                  </a:lnTo>
                  <a:lnTo>
                    <a:pt x="8" y="275"/>
                  </a:lnTo>
                  <a:close/>
                  <a:moveTo>
                    <a:pt x="21" y="275"/>
                  </a:moveTo>
                  <a:lnTo>
                    <a:pt x="23" y="275"/>
                  </a:lnTo>
                  <a:lnTo>
                    <a:pt x="21" y="275"/>
                  </a:lnTo>
                  <a:close/>
                  <a:moveTo>
                    <a:pt x="25" y="275"/>
                  </a:moveTo>
                  <a:lnTo>
                    <a:pt x="25" y="277"/>
                  </a:lnTo>
                  <a:lnTo>
                    <a:pt x="23" y="275"/>
                  </a:lnTo>
                  <a:lnTo>
                    <a:pt x="23" y="277"/>
                  </a:lnTo>
                  <a:lnTo>
                    <a:pt x="25" y="277"/>
                  </a:lnTo>
                  <a:lnTo>
                    <a:pt x="23" y="277"/>
                  </a:lnTo>
                  <a:lnTo>
                    <a:pt x="23" y="275"/>
                  </a:lnTo>
                  <a:lnTo>
                    <a:pt x="25" y="275"/>
                  </a:lnTo>
                  <a:lnTo>
                    <a:pt x="25" y="273"/>
                  </a:lnTo>
                  <a:lnTo>
                    <a:pt x="25" y="275"/>
                  </a:lnTo>
                  <a:close/>
                  <a:moveTo>
                    <a:pt x="11" y="275"/>
                  </a:moveTo>
                  <a:lnTo>
                    <a:pt x="9" y="275"/>
                  </a:lnTo>
                  <a:lnTo>
                    <a:pt x="9" y="273"/>
                  </a:lnTo>
                  <a:lnTo>
                    <a:pt x="11" y="273"/>
                  </a:lnTo>
                  <a:lnTo>
                    <a:pt x="11" y="275"/>
                  </a:lnTo>
                  <a:close/>
                  <a:moveTo>
                    <a:pt x="23" y="271"/>
                  </a:moveTo>
                  <a:lnTo>
                    <a:pt x="23" y="273"/>
                  </a:lnTo>
                  <a:lnTo>
                    <a:pt x="21" y="273"/>
                  </a:lnTo>
                  <a:lnTo>
                    <a:pt x="21" y="271"/>
                  </a:lnTo>
                  <a:lnTo>
                    <a:pt x="23" y="271"/>
                  </a:lnTo>
                  <a:close/>
                  <a:moveTo>
                    <a:pt x="34" y="258"/>
                  </a:moveTo>
                  <a:lnTo>
                    <a:pt x="34" y="260"/>
                  </a:lnTo>
                  <a:lnTo>
                    <a:pt x="33" y="260"/>
                  </a:lnTo>
                  <a:lnTo>
                    <a:pt x="33" y="258"/>
                  </a:lnTo>
                  <a:lnTo>
                    <a:pt x="34" y="258"/>
                  </a:lnTo>
                  <a:close/>
                  <a:moveTo>
                    <a:pt x="67" y="210"/>
                  </a:moveTo>
                  <a:lnTo>
                    <a:pt x="67" y="212"/>
                  </a:lnTo>
                  <a:lnTo>
                    <a:pt x="69" y="212"/>
                  </a:lnTo>
                  <a:lnTo>
                    <a:pt x="71" y="212"/>
                  </a:lnTo>
                  <a:lnTo>
                    <a:pt x="69" y="212"/>
                  </a:lnTo>
                  <a:lnTo>
                    <a:pt x="67" y="212"/>
                  </a:lnTo>
                  <a:lnTo>
                    <a:pt x="65" y="212"/>
                  </a:lnTo>
                  <a:lnTo>
                    <a:pt x="65" y="213"/>
                  </a:lnTo>
                  <a:lnTo>
                    <a:pt x="67" y="213"/>
                  </a:lnTo>
                  <a:lnTo>
                    <a:pt x="65" y="213"/>
                  </a:lnTo>
                  <a:lnTo>
                    <a:pt x="65" y="215"/>
                  </a:lnTo>
                  <a:lnTo>
                    <a:pt x="65" y="213"/>
                  </a:lnTo>
                  <a:lnTo>
                    <a:pt x="63" y="213"/>
                  </a:lnTo>
                  <a:lnTo>
                    <a:pt x="61" y="212"/>
                  </a:lnTo>
                  <a:lnTo>
                    <a:pt x="63" y="212"/>
                  </a:lnTo>
                  <a:lnTo>
                    <a:pt x="63" y="210"/>
                  </a:lnTo>
                  <a:lnTo>
                    <a:pt x="65" y="210"/>
                  </a:lnTo>
                  <a:lnTo>
                    <a:pt x="67" y="210"/>
                  </a:lnTo>
                  <a:close/>
                  <a:moveTo>
                    <a:pt x="115" y="0"/>
                  </a:moveTo>
                  <a:lnTo>
                    <a:pt x="115" y="2"/>
                  </a:lnTo>
                  <a:lnTo>
                    <a:pt x="117" y="4"/>
                  </a:lnTo>
                  <a:lnTo>
                    <a:pt x="119" y="10"/>
                  </a:lnTo>
                  <a:lnTo>
                    <a:pt x="123" y="10"/>
                  </a:lnTo>
                  <a:lnTo>
                    <a:pt x="123" y="12"/>
                  </a:lnTo>
                  <a:lnTo>
                    <a:pt x="123" y="14"/>
                  </a:lnTo>
                  <a:lnTo>
                    <a:pt x="125" y="14"/>
                  </a:lnTo>
                  <a:lnTo>
                    <a:pt x="130" y="16"/>
                  </a:lnTo>
                  <a:lnTo>
                    <a:pt x="134" y="20"/>
                  </a:lnTo>
                  <a:lnTo>
                    <a:pt x="136" y="23"/>
                  </a:lnTo>
                  <a:lnTo>
                    <a:pt x="138" y="29"/>
                  </a:lnTo>
                  <a:lnTo>
                    <a:pt x="136" y="33"/>
                  </a:lnTo>
                  <a:lnTo>
                    <a:pt x="130" y="41"/>
                  </a:lnTo>
                  <a:lnTo>
                    <a:pt x="130" y="45"/>
                  </a:lnTo>
                  <a:lnTo>
                    <a:pt x="130" y="46"/>
                  </a:lnTo>
                  <a:lnTo>
                    <a:pt x="132" y="48"/>
                  </a:lnTo>
                  <a:lnTo>
                    <a:pt x="130" y="50"/>
                  </a:lnTo>
                  <a:lnTo>
                    <a:pt x="129" y="50"/>
                  </a:lnTo>
                  <a:lnTo>
                    <a:pt x="125" y="54"/>
                  </a:lnTo>
                  <a:lnTo>
                    <a:pt x="123" y="54"/>
                  </a:lnTo>
                  <a:lnTo>
                    <a:pt x="123" y="56"/>
                  </a:lnTo>
                  <a:lnTo>
                    <a:pt x="125" y="56"/>
                  </a:lnTo>
                  <a:lnTo>
                    <a:pt x="127" y="56"/>
                  </a:lnTo>
                  <a:lnTo>
                    <a:pt x="129" y="56"/>
                  </a:lnTo>
                  <a:lnTo>
                    <a:pt x="130" y="56"/>
                  </a:lnTo>
                  <a:lnTo>
                    <a:pt x="129" y="60"/>
                  </a:lnTo>
                  <a:lnTo>
                    <a:pt x="129" y="62"/>
                  </a:lnTo>
                  <a:lnTo>
                    <a:pt x="125" y="69"/>
                  </a:lnTo>
                  <a:lnTo>
                    <a:pt x="125" y="71"/>
                  </a:lnTo>
                  <a:lnTo>
                    <a:pt x="125" y="73"/>
                  </a:lnTo>
                  <a:lnTo>
                    <a:pt x="127" y="85"/>
                  </a:lnTo>
                  <a:lnTo>
                    <a:pt x="129" y="85"/>
                  </a:lnTo>
                  <a:lnTo>
                    <a:pt x="132" y="87"/>
                  </a:lnTo>
                  <a:lnTo>
                    <a:pt x="138" y="89"/>
                  </a:lnTo>
                  <a:lnTo>
                    <a:pt x="138" y="91"/>
                  </a:lnTo>
                  <a:lnTo>
                    <a:pt x="140" y="93"/>
                  </a:lnTo>
                  <a:lnTo>
                    <a:pt x="140" y="94"/>
                  </a:lnTo>
                  <a:lnTo>
                    <a:pt x="144" y="100"/>
                  </a:lnTo>
                  <a:lnTo>
                    <a:pt x="144" y="102"/>
                  </a:lnTo>
                  <a:lnTo>
                    <a:pt x="150" y="106"/>
                  </a:lnTo>
                  <a:lnTo>
                    <a:pt x="148" y="106"/>
                  </a:lnTo>
                  <a:lnTo>
                    <a:pt x="148" y="108"/>
                  </a:lnTo>
                  <a:lnTo>
                    <a:pt x="148" y="110"/>
                  </a:lnTo>
                  <a:lnTo>
                    <a:pt x="148" y="112"/>
                  </a:lnTo>
                  <a:lnTo>
                    <a:pt x="148" y="114"/>
                  </a:lnTo>
                  <a:lnTo>
                    <a:pt x="140" y="123"/>
                  </a:lnTo>
                  <a:lnTo>
                    <a:pt x="140" y="125"/>
                  </a:lnTo>
                  <a:lnTo>
                    <a:pt x="134" y="135"/>
                  </a:lnTo>
                  <a:lnTo>
                    <a:pt x="134" y="139"/>
                  </a:lnTo>
                  <a:lnTo>
                    <a:pt x="134" y="141"/>
                  </a:lnTo>
                  <a:lnTo>
                    <a:pt x="138" y="148"/>
                  </a:lnTo>
                  <a:lnTo>
                    <a:pt x="138" y="150"/>
                  </a:lnTo>
                  <a:lnTo>
                    <a:pt x="138" y="152"/>
                  </a:lnTo>
                  <a:lnTo>
                    <a:pt x="140" y="152"/>
                  </a:lnTo>
                  <a:lnTo>
                    <a:pt x="142" y="156"/>
                  </a:lnTo>
                  <a:lnTo>
                    <a:pt x="142" y="158"/>
                  </a:lnTo>
                  <a:lnTo>
                    <a:pt x="142" y="160"/>
                  </a:lnTo>
                  <a:lnTo>
                    <a:pt x="142" y="162"/>
                  </a:lnTo>
                  <a:lnTo>
                    <a:pt x="144" y="164"/>
                  </a:lnTo>
                  <a:lnTo>
                    <a:pt x="146" y="167"/>
                  </a:lnTo>
                  <a:lnTo>
                    <a:pt x="146" y="169"/>
                  </a:lnTo>
                  <a:lnTo>
                    <a:pt x="148" y="171"/>
                  </a:lnTo>
                  <a:lnTo>
                    <a:pt x="148" y="175"/>
                  </a:lnTo>
                  <a:lnTo>
                    <a:pt x="148" y="177"/>
                  </a:lnTo>
                  <a:lnTo>
                    <a:pt x="150" y="177"/>
                  </a:lnTo>
                  <a:lnTo>
                    <a:pt x="150" y="179"/>
                  </a:lnTo>
                  <a:lnTo>
                    <a:pt x="150" y="181"/>
                  </a:lnTo>
                  <a:lnTo>
                    <a:pt x="150" y="183"/>
                  </a:lnTo>
                  <a:lnTo>
                    <a:pt x="150" y="187"/>
                  </a:lnTo>
                  <a:lnTo>
                    <a:pt x="150" y="189"/>
                  </a:lnTo>
                  <a:lnTo>
                    <a:pt x="148" y="187"/>
                  </a:lnTo>
                  <a:lnTo>
                    <a:pt x="146" y="189"/>
                  </a:lnTo>
                  <a:lnTo>
                    <a:pt x="144" y="189"/>
                  </a:lnTo>
                  <a:lnTo>
                    <a:pt x="144" y="190"/>
                  </a:lnTo>
                  <a:lnTo>
                    <a:pt x="146" y="190"/>
                  </a:lnTo>
                  <a:lnTo>
                    <a:pt x="146" y="192"/>
                  </a:lnTo>
                  <a:lnTo>
                    <a:pt x="144" y="194"/>
                  </a:lnTo>
                  <a:lnTo>
                    <a:pt x="144" y="196"/>
                  </a:lnTo>
                  <a:lnTo>
                    <a:pt x="144" y="198"/>
                  </a:lnTo>
                  <a:lnTo>
                    <a:pt x="144" y="200"/>
                  </a:lnTo>
                  <a:lnTo>
                    <a:pt x="142" y="202"/>
                  </a:lnTo>
                  <a:lnTo>
                    <a:pt x="142" y="204"/>
                  </a:lnTo>
                  <a:lnTo>
                    <a:pt x="146" y="204"/>
                  </a:lnTo>
                  <a:lnTo>
                    <a:pt x="146" y="206"/>
                  </a:lnTo>
                  <a:lnTo>
                    <a:pt x="146" y="208"/>
                  </a:lnTo>
                  <a:lnTo>
                    <a:pt x="146" y="210"/>
                  </a:lnTo>
                  <a:lnTo>
                    <a:pt x="144" y="210"/>
                  </a:lnTo>
                  <a:lnTo>
                    <a:pt x="142" y="210"/>
                  </a:lnTo>
                  <a:lnTo>
                    <a:pt x="142" y="212"/>
                  </a:lnTo>
                  <a:lnTo>
                    <a:pt x="142" y="213"/>
                  </a:lnTo>
                  <a:lnTo>
                    <a:pt x="142" y="217"/>
                  </a:lnTo>
                  <a:lnTo>
                    <a:pt x="144" y="219"/>
                  </a:lnTo>
                  <a:lnTo>
                    <a:pt x="146" y="221"/>
                  </a:lnTo>
                  <a:lnTo>
                    <a:pt x="150" y="221"/>
                  </a:lnTo>
                  <a:lnTo>
                    <a:pt x="150" y="223"/>
                  </a:lnTo>
                  <a:lnTo>
                    <a:pt x="152" y="225"/>
                  </a:lnTo>
                  <a:lnTo>
                    <a:pt x="152" y="227"/>
                  </a:lnTo>
                  <a:lnTo>
                    <a:pt x="148" y="229"/>
                  </a:lnTo>
                  <a:lnTo>
                    <a:pt x="148" y="231"/>
                  </a:lnTo>
                  <a:lnTo>
                    <a:pt x="150" y="233"/>
                  </a:lnTo>
                  <a:lnTo>
                    <a:pt x="150" y="235"/>
                  </a:lnTo>
                  <a:lnTo>
                    <a:pt x="150" y="236"/>
                  </a:lnTo>
                  <a:lnTo>
                    <a:pt x="152" y="236"/>
                  </a:lnTo>
                  <a:lnTo>
                    <a:pt x="153" y="238"/>
                  </a:lnTo>
                  <a:lnTo>
                    <a:pt x="155" y="238"/>
                  </a:lnTo>
                  <a:lnTo>
                    <a:pt x="155" y="240"/>
                  </a:lnTo>
                  <a:lnTo>
                    <a:pt x="157" y="240"/>
                  </a:lnTo>
                  <a:lnTo>
                    <a:pt x="157" y="242"/>
                  </a:lnTo>
                  <a:lnTo>
                    <a:pt x="157" y="244"/>
                  </a:lnTo>
                  <a:lnTo>
                    <a:pt x="157" y="246"/>
                  </a:lnTo>
                  <a:lnTo>
                    <a:pt x="157" y="248"/>
                  </a:lnTo>
                  <a:lnTo>
                    <a:pt x="157" y="250"/>
                  </a:lnTo>
                  <a:lnTo>
                    <a:pt x="153" y="254"/>
                  </a:lnTo>
                  <a:lnTo>
                    <a:pt x="153" y="256"/>
                  </a:lnTo>
                  <a:lnTo>
                    <a:pt x="152" y="258"/>
                  </a:lnTo>
                  <a:lnTo>
                    <a:pt x="150" y="258"/>
                  </a:lnTo>
                  <a:lnTo>
                    <a:pt x="148" y="260"/>
                  </a:lnTo>
                  <a:lnTo>
                    <a:pt x="152" y="265"/>
                  </a:lnTo>
                  <a:lnTo>
                    <a:pt x="155" y="267"/>
                  </a:lnTo>
                  <a:lnTo>
                    <a:pt x="155" y="269"/>
                  </a:lnTo>
                  <a:lnTo>
                    <a:pt x="157" y="269"/>
                  </a:lnTo>
                  <a:lnTo>
                    <a:pt x="161" y="273"/>
                  </a:lnTo>
                  <a:lnTo>
                    <a:pt x="165" y="275"/>
                  </a:lnTo>
                  <a:lnTo>
                    <a:pt x="167" y="277"/>
                  </a:lnTo>
                  <a:lnTo>
                    <a:pt x="167" y="279"/>
                  </a:lnTo>
                  <a:lnTo>
                    <a:pt x="169" y="279"/>
                  </a:lnTo>
                  <a:lnTo>
                    <a:pt x="169" y="281"/>
                  </a:lnTo>
                  <a:lnTo>
                    <a:pt x="169" y="283"/>
                  </a:lnTo>
                  <a:lnTo>
                    <a:pt x="171" y="283"/>
                  </a:lnTo>
                  <a:lnTo>
                    <a:pt x="171" y="284"/>
                  </a:lnTo>
                  <a:lnTo>
                    <a:pt x="171" y="286"/>
                  </a:lnTo>
                  <a:lnTo>
                    <a:pt x="173" y="286"/>
                  </a:lnTo>
                  <a:lnTo>
                    <a:pt x="173" y="288"/>
                  </a:lnTo>
                  <a:lnTo>
                    <a:pt x="173" y="292"/>
                  </a:lnTo>
                  <a:lnTo>
                    <a:pt x="171" y="292"/>
                  </a:lnTo>
                  <a:lnTo>
                    <a:pt x="171" y="294"/>
                  </a:lnTo>
                  <a:lnTo>
                    <a:pt x="171" y="298"/>
                  </a:lnTo>
                  <a:lnTo>
                    <a:pt x="169" y="300"/>
                  </a:lnTo>
                  <a:lnTo>
                    <a:pt x="169" y="302"/>
                  </a:lnTo>
                  <a:lnTo>
                    <a:pt x="169" y="304"/>
                  </a:lnTo>
                  <a:lnTo>
                    <a:pt x="167" y="304"/>
                  </a:lnTo>
                  <a:lnTo>
                    <a:pt x="167" y="306"/>
                  </a:lnTo>
                  <a:lnTo>
                    <a:pt x="165" y="308"/>
                  </a:lnTo>
                  <a:lnTo>
                    <a:pt x="163" y="308"/>
                  </a:lnTo>
                  <a:lnTo>
                    <a:pt x="163" y="309"/>
                  </a:lnTo>
                  <a:lnTo>
                    <a:pt x="161" y="311"/>
                  </a:lnTo>
                  <a:lnTo>
                    <a:pt x="159" y="313"/>
                  </a:lnTo>
                  <a:lnTo>
                    <a:pt x="159" y="315"/>
                  </a:lnTo>
                  <a:lnTo>
                    <a:pt x="155" y="317"/>
                  </a:lnTo>
                  <a:lnTo>
                    <a:pt x="153" y="321"/>
                  </a:lnTo>
                  <a:lnTo>
                    <a:pt x="152" y="325"/>
                  </a:lnTo>
                  <a:lnTo>
                    <a:pt x="148" y="329"/>
                  </a:lnTo>
                  <a:lnTo>
                    <a:pt x="146" y="331"/>
                  </a:lnTo>
                  <a:lnTo>
                    <a:pt x="146" y="332"/>
                  </a:lnTo>
                  <a:lnTo>
                    <a:pt x="146" y="334"/>
                  </a:lnTo>
                  <a:lnTo>
                    <a:pt x="142" y="336"/>
                  </a:lnTo>
                  <a:lnTo>
                    <a:pt x="142" y="338"/>
                  </a:lnTo>
                  <a:lnTo>
                    <a:pt x="140" y="338"/>
                  </a:lnTo>
                  <a:lnTo>
                    <a:pt x="140" y="340"/>
                  </a:lnTo>
                  <a:lnTo>
                    <a:pt x="138" y="342"/>
                  </a:lnTo>
                  <a:lnTo>
                    <a:pt x="136" y="344"/>
                  </a:lnTo>
                  <a:lnTo>
                    <a:pt x="136" y="346"/>
                  </a:lnTo>
                  <a:lnTo>
                    <a:pt x="134" y="346"/>
                  </a:lnTo>
                  <a:lnTo>
                    <a:pt x="132" y="348"/>
                  </a:lnTo>
                  <a:lnTo>
                    <a:pt x="130" y="350"/>
                  </a:lnTo>
                  <a:lnTo>
                    <a:pt x="129" y="350"/>
                  </a:lnTo>
                  <a:lnTo>
                    <a:pt x="129" y="352"/>
                  </a:lnTo>
                  <a:lnTo>
                    <a:pt x="127" y="354"/>
                  </a:lnTo>
                  <a:lnTo>
                    <a:pt x="127" y="356"/>
                  </a:lnTo>
                  <a:lnTo>
                    <a:pt x="125" y="356"/>
                  </a:lnTo>
                  <a:lnTo>
                    <a:pt x="123" y="357"/>
                  </a:lnTo>
                  <a:lnTo>
                    <a:pt x="121" y="359"/>
                  </a:lnTo>
                  <a:lnTo>
                    <a:pt x="119" y="361"/>
                  </a:lnTo>
                  <a:lnTo>
                    <a:pt x="117" y="365"/>
                  </a:lnTo>
                  <a:lnTo>
                    <a:pt x="115" y="367"/>
                  </a:lnTo>
                  <a:lnTo>
                    <a:pt x="113" y="367"/>
                  </a:lnTo>
                  <a:lnTo>
                    <a:pt x="113" y="369"/>
                  </a:lnTo>
                  <a:lnTo>
                    <a:pt x="113" y="371"/>
                  </a:lnTo>
                  <a:lnTo>
                    <a:pt x="111" y="371"/>
                  </a:lnTo>
                  <a:lnTo>
                    <a:pt x="111" y="369"/>
                  </a:lnTo>
                  <a:lnTo>
                    <a:pt x="111" y="371"/>
                  </a:lnTo>
                  <a:lnTo>
                    <a:pt x="109" y="369"/>
                  </a:lnTo>
                  <a:lnTo>
                    <a:pt x="109" y="371"/>
                  </a:lnTo>
                  <a:lnTo>
                    <a:pt x="107" y="371"/>
                  </a:lnTo>
                  <a:lnTo>
                    <a:pt x="107" y="369"/>
                  </a:lnTo>
                  <a:lnTo>
                    <a:pt x="105" y="369"/>
                  </a:lnTo>
                  <a:lnTo>
                    <a:pt x="104" y="367"/>
                  </a:lnTo>
                  <a:lnTo>
                    <a:pt x="104" y="369"/>
                  </a:lnTo>
                  <a:lnTo>
                    <a:pt x="102" y="369"/>
                  </a:lnTo>
                  <a:lnTo>
                    <a:pt x="102" y="371"/>
                  </a:lnTo>
                  <a:lnTo>
                    <a:pt x="100" y="371"/>
                  </a:lnTo>
                  <a:lnTo>
                    <a:pt x="98" y="371"/>
                  </a:lnTo>
                  <a:lnTo>
                    <a:pt x="96" y="371"/>
                  </a:lnTo>
                  <a:lnTo>
                    <a:pt x="96" y="373"/>
                  </a:lnTo>
                  <a:lnTo>
                    <a:pt x="96" y="371"/>
                  </a:lnTo>
                  <a:lnTo>
                    <a:pt x="94" y="371"/>
                  </a:lnTo>
                  <a:lnTo>
                    <a:pt x="92" y="371"/>
                  </a:lnTo>
                  <a:lnTo>
                    <a:pt x="92" y="369"/>
                  </a:lnTo>
                  <a:lnTo>
                    <a:pt x="94" y="369"/>
                  </a:lnTo>
                  <a:lnTo>
                    <a:pt x="94" y="367"/>
                  </a:lnTo>
                  <a:lnTo>
                    <a:pt x="96" y="365"/>
                  </a:lnTo>
                  <a:lnTo>
                    <a:pt x="96" y="367"/>
                  </a:lnTo>
                  <a:lnTo>
                    <a:pt x="98" y="367"/>
                  </a:lnTo>
                  <a:lnTo>
                    <a:pt x="96" y="365"/>
                  </a:lnTo>
                  <a:lnTo>
                    <a:pt x="94" y="365"/>
                  </a:lnTo>
                  <a:lnTo>
                    <a:pt x="94" y="367"/>
                  </a:lnTo>
                  <a:lnTo>
                    <a:pt x="92" y="369"/>
                  </a:lnTo>
                  <a:lnTo>
                    <a:pt x="92" y="371"/>
                  </a:lnTo>
                  <a:lnTo>
                    <a:pt x="92" y="373"/>
                  </a:lnTo>
                  <a:lnTo>
                    <a:pt x="90" y="373"/>
                  </a:lnTo>
                  <a:lnTo>
                    <a:pt x="88" y="371"/>
                  </a:lnTo>
                  <a:lnTo>
                    <a:pt x="88" y="373"/>
                  </a:lnTo>
                  <a:lnTo>
                    <a:pt x="90" y="373"/>
                  </a:lnTo>
                  <a:lnTo>
                    <a:pt x="88" y="373"/>
                  </a:lnTo>
                  <a:lnTo>
                    <a:pt x="86" y="373"/>
                  </a:lnTo>
                  <a:lnTo>
                    <a:pt x="86" y="371"/>
                  </a:lnTo>
                  <a:lnTo>
                    <a:pt x="84" y="371"/>
                  </a:lnTo>
                  <a:lnTo>
                    <a:pt x="86" y="371"/>
                  </a:lnTo>
                  <a:lnTo>
                    <a:pt x="86" y="373"/>
                  </a:lnTo>
                  <a:lnTo>
                    <a:pt x="84" y="373"/>
                  </a:lnTo>
                  <a:lnTo>
                    <a:pt x="86" y="373"/>
                  </a:lnTo>
                  <a:lnTo>
                    <a:pt x="86" y="375"/>
                  </a:lnTo>
                  <a:lnTo>
                    <a:pt x="86" y="377"/>
                  </a:lnTo>
                  <a:lnTo>
                    <a:pt x="86" y="375"/>
                  </a:lnTo>
                  <a:lnTo>
                    <a:pt x="84" y="375"/>
                  </a:lnTo>
                  <a:lnTo>
                    <a:pt x="82" y="373"/>
                  </a:lnTo>
                  <a:lnTo>
                    <a:pt x="82" y="375"/>
                  </a:lnTo>
                  <a:lnTo>
                    <a:pt x="84" y="375"/>
                  </a:lnTo>
                  <a:lnTo>
                    <a:pt x="82" y="375"/>
                  </a:lnTo>
                  <a:lnTo>
                    <a:pt x="82" y="377"/>
                  </a:lnTo>
                  <a:lnTo>
                    <a:pt x="84" y="377"/>
                  </a:lnTo>
                  <a:lnTo>
                    <a:pt x="84" y="379"/>
                  </a:lnTo>
                  <a:lnTo>
                    <a:pt x="82" y="379"/>
                  </a:lnTo>
                  <a:lnTo>
                    <a:pt x="82" y="377"/>
                  </a:lnTo>
                  <a:lnTo>
                    <a:pt x="81" y="375"/>
                  </a:lnTo>
                  <a:lnTo>
                    <a:pt x="81" y="377"/>
                  </a:lnTo>
                  <a:lnTo>
                    <a:pt x="82" y="377"/>
                  </a:lnTo>
                  <a:lnTo>
                    <a:pt x="82" y="379"/>
                  </a:lnTo>
                  <a:lnTo>
                    <a:pt x="81" y="379"/>
                  </a:lnTo>
                  <a:lnTo>
                    <a:pt x="79" y="377"/>
                  </a:lnTo>
                  <a:lnTo>
                    <a:pt x="79" y="375"/>
                  </a:lnTo>
                  <a:lnTo>
                    <a:pt x="81" y="375"/>
                  </a:lnTo>
                  <a:lnTo>
                    <a:pt x="79" y="375"/>
                  </a:lnTo>
                  <a:lnTo>
                    <a:pt x="81" y="375"/>
                  </a:lnTo>
                  <a:lnTo>
                    <a:pt x="79" y="375"/>
                  </a:lnTo>
                  <a:lnTo>
                    <a:pt x="77" y="375"/>
                  </a:lnTo>
                  <a:lnTo>
                    <a:pt x="79" y="375"/>
                  </a:lnTo>
                  <a:lnTo>
                    <a:pt x="79" y="377"/>
                  </a:lnTo>
                  <a:lnTo>
                    <a:pt x="77" y="377"/>
                  </a:lnTo>
                  <a:lnTo>
                    <a:pt x="77" y="379"/>
                  </a:lnTo>
                  <a:lnTo>
                    <a:pt x="75" y="379"/>
                  </a:lnTo>
                  <a:lnTo>
                    <a:pt x="75" y="377"/>
                  </a:lnTo>
                  <a:lnTo>
                    <a:pt x="75" y="379"/>
                  </a:lnTo>
                  <a:lnTo>
                    <a:pt x="73" y="379"/>
                  </a:lnTo>
                  <a:lnTo>
                    <a:pt x="71" y="379"/>
                  </a:lnTo>
                  <a:lnTo>
                    <a:pt x="73" y="379"/>
                  </a:lnTo>
                  <a:lnTo>
                    <a:pt x="73" y="380"/>
                  </a:lnTo>
                  <a:lnTo>
                    <a:pt x="71" y="380"/>
                  </a:lnTo>
                  <a:lnTo>
                    <a:pt x="69" y="380"/>
                  </a:lnTo>
                  <a:lnTo>
                    <a:pt x="71" y="380"/>
                  </a:lnTo>
                  <a:lnTo>
                    <a:pt x="69" y="380"/>
                  </a:lnTo>
                  <a:lnTo>
                    <a:pt x="69" y="379"/>
                  </a:lnTo>
                  <a:lnTo>
                    <a:pt x="69" y="380"/>
                  </a:lnTo>
                  <a:lnTo>
                    <a:pt x="67" y="380"/>
                  </a:lnTo>
                  <a:lnTo>
                    <a:pt x="67" y="379"/>
                  </a:lnTo>
                  <a:lnTo>
                    <a:pt x="65" y="380"/>
                  </a:lnTo>
                  <a:lnTo>
                    <a:pt x="67" y="380"/>
                  </a:lnTo>
                  <a:lnTo>
                    <a:pt x="65" y="380"/>
                  </a:lnTo>
                  <a:lnTo>
                    <a:pt x="63" y="380"/>
                  </a:lnTo>
                  <a:lnTo>
                    <a:pt x="63" y="382"/>
                  </a:lnTo>
                  <a:lnTo>
                    <a:pt x="63" y="380"/>
                  </a:lnTo>
                  <a:lnTo>
                    <a:pt x="61" y="380"/>
                  </a:lnTo>
                  <a:lnTo>
                    <a:pt x="63" y="380"/>
                  </a:lnTo>
                  <a:lnTo>
                    <a:pt x="63" y="382"/>
                  </a:lnTo>
                  <a:lnTo>
                    <a:pt x="61" y="382"/>
                  </a:lnTo>
                  <a:lnTo>
                    <a:pt x="63" y="382"/>
                  </a:lnTo>
                  <a:lnTo>
                    <a:pt x="63" y="384"/>
                  </a:lnTo>
                  <a:lnTo>
                    <a:pt x="61" y="384"/>
                  </a:lnTo>
                  <a:lnTo>
                    <a:pt x="61" y="386"/>
                  </a:lnTo>
                  <a:lnTo>
                    <a:pt x="59" y="386"/>
                  </a:lnTo>
                  <a:lnTo>
                    <a:pt x="61" y="384"/>
                  </a:lnTo>
                  <a:lnTo>
                    <a:pt x="59" y="384"/>
                  </a:lnTo>
                  <a:lnTo>
                    <a:pt x="59" y="386"/>
                  </a:lnTo>
                  <a:lnTo>
                    <a:pt x="59" y="384"/>
                  </a:lnTo>
                  <a:lnTo>
                    <a:pt x="57" y="386"/>
                  </a:lnTo>
                  <a:lnTo>
                    <a:pt x="57" y="384"/>
                  </a:lnTo>
                  <a:lnTo>
                    <a:pt x="59" y="384"/>
                  </a:lnTo>
                  <a:lnTo>
                    <a:pt x="59" y="382"/>
                  </a:lnTo>
                  <a:lnTo>
                    <a:pt x="57" y="382"/>
                  </a:lnTo>
                  <a:lnTo>
                    <a:pt x="57" y="384"/>
                  </a:lnTo>
                  <a:lnTo>
                    <a:pt x="56" y="384"/>
                  </a:lnTo>
                  <a:lnTo>
                    <a:pt x="54" y="384"/>
                  </a:lnTo>
                  <a:lnTo>
                    <a:pt x="54" y="386"/>
                  </a:lnTo>
                  <a:lnTo>
                    <a:pt x="54" y="384"/>
                  </a:lnTo>
                  <a:lnTo>
                    <a:pt x="52" y="386"/>
                  </a:lnTo>
                  <a:lnTo>
                    <a:pt x="50" y="386"/>
                  </a:lnTo>
                  <a:lnTo>
                    <a:pt x="46" y="386"/>
                  </a:lnTo>
                  <a:lnTo>
                    <a:pt x="44" y="386"/>
                  </a:lnTo>
                  <a:lnTo>
                    <a:pt x="46" y="384"/>
                  </a:lnTo>
                  <a:lnTo>
                    <a:pt x="46" y="382"/>
                  </a:lnTo>
                  <a:lnTo>
                    <a:pt x="46" y="384"/>
                  </a:lnTo>
                  <a:lnTo>
                    <a:pt x="44" y="384"/>
                  </a:lnTo>
                  <a:lnTo>
                    <a:pt x="44" y="386"/>
                  </a:lnTo>
                  <a:lnTo>
                    <a:pt x="42" y="388"/>
                  </a:lnTo>
                  <a:lnTo>
                    <a:pt x="40" y="388"/>
                  </a:lnTo>
                  <a:lnTo>
                    <a:pt x="40" y="390"/>
                  </a:lnTo>
                  <a:lnTo>
                    <a:pt x="42" y="390"/>
                  </a:lnTo>
                  <a:lnTo>
                    <a:pt x="38" y="392"/>
                  </a:lnTo>
                  <a:lnTo>
                    <a:pt x="36" y="392"/>
                  </a:lnTo>
                  <a:lnTo>
                    <a:pt x="36" y="390"/>
                  </a:lnTo>
                  <a:lnTo>
                    <a:pt x="40" y="390"/>
                  </a:lnTo>
                  <a:lnTo>
                    <a:pt x="40" y="388"/>
                  </a:lnTo>
                  <a:lnTo>
                    <a:pt x="42" y="388"/>
                  </a:lnTo>
                  <a:lnTo>
                    <a:pt x="42" y="386"/>
                  </a:lnTo>
                  <a:lnTo>
                    <a:pt x="42" y="384"/>
                  </a:lnTo>
                  <a:lnTo>
                    <a:pt x="42" y="388"/>
                  </a:lnTo>
                  <a:lnTo>
                    <a:pt x="40" y="388"/>
                  </a:lnTo>
                  <a:lnTo>
                    <a:pt x="38" y="388"/>
                  </a:lnTo>
                  <a:lnTo>
                    <a:pt x="38" y="386"/>
                  </a:lnTo>
                  <a:lnTo>
                    <a:pt x="40" y="386"/>
                  </a:lnTo>
                  <a:lnTo>
                    <a:pt x="40" y="384"/>
                  </a:lnTo>
                  <a:lnTo>
                    <a:pt x="42" y="384"/>
                  </a:lnTo>
                  <a:lnTo>
                    <a:pt x="40" y="384"/>
                  </a:lnTo>
                  <a:lnTo>
                    <a:pt x="38" y="384"/>
                  </a:lnTo>
                  <a:lnTo>
                    <a:pt x="36" y="384"/>
                  </a:lnTo>
                  <a:lnTo>
                    <a:pt x="36" y="382"/>
                  </a:lnTo>
                  <a:lnTo>
                    <a:pt x="38" y="382"/>
                  </a:lnTo>
                  <a:lnTo>
                    <a:pt x="38" y="380"/>
                  </a:lnTo>
                  <a:lnTo>
                    <a:pt x="38" y="382"/>
                  </a:lnTo>
                  <a:lnTo>
                    <a:pt x="36" y="382"/>
                  </a:lnTo>
                  <a:lnTo>
                    <a:pt x="36" y="380"/>
                  </a:lnTo>
                  <a:lnTo>
                    <a:pt x="34" y="380"/>
                  </a:lnTo>
                  <a:lnTo>
                    <a:pt x="36" y="380"/>
                  </a:lnTo>
                  <a:lnTo>
                    <a:pt x="34" y="380"/>
                  </a:lnTo>
                  <a:lnTo>
                    <a:pt x="36" y="379"/>
                  </a:lnTo>
                  <a:lnTo>
                    <a:pt x="38" y="377"/>
                  </a:lnTo>
                  <a:lnTo>
                    <a:pt x="38" y="375"/>
                  </a:lnTo>
                  <a:lnTo>
                    <a:pt x="36" y="377"/>
                  </a:lnTo>
                  <a:lnTo>
                    <a:pt x="36" y="375"/>
                  </a:lnTo>
                  <a:lnTo>
                    <a:pt x="34" y="377"/>
                  </a:lnTo>
                  <a:lnTo>
                    <a:pt x="33" y="379"/>
                  </a:lnTo>
                  <a:lnTo>
                    <a:pt x="31" y="379"/>
                  </a:lnTo>
                  <a:lnTo>
                    <a:pt x="31" y="377"/>
                  </a:lnTo>
                  <a:lnTo>
                    <a:pt x="33" y="377"/>
                  </a:lnTo>
                  <a:lnTo>
                    <a:pt x="31" y="377"/>
                  </a:lnTo>
                  <a:lnTo>
                    <a:pt x="29" y="379"/>
                  </a:lnTo>
                  <a:lnTo>
                    <a:pt x="29" y="377"/>
                  </a:lnTo>
                  <a:lnTo>
                    <a:pt x="31" y="375"/>
                  </a:lnTo>
                  <a:lnTo>
                    <a:pt x="31" y="373"/>
                  </a:lnTo>
                  <a:lnTo>
                    <a:pt x="29" y="373"/>
                  </a:lnTo>
                  <a:lnTo>
                    <a:pt x="27" y="373"/>
                  </a:lnTo>
                  <a:lnTo>
                    <a:pt x="25" y="373"/>
                  </a:lnTo>
                  <a:lnTo>
                    <a:pt x="25" y="371"/>
                  </a:lnTo>
                  <a:lnTo>
                    <a:pt x="23" y="371"/>
                  </a:lnTo>
                  <a:lnTo>
                    <a:pt x="21" y="371"/>
                  </a:lnTo>
                  <a:lnTo>
                    <a:pt x="21" y="369"/>
                  </a:lnTo>
                  <a:lnTo>
                    <a:pt x="19" y="369"/>
                  </a:lnTo>
                  <a:lnTo>
                    <a:pt x="19" y="371"/>
                  </a:lnTo>
                  <a:lnTo>
                    <a:pt x="17" y="371"/>
                  </a:lnTo>
                  <a:lnTo>
                    <a:pt x="17" y="369"/>
                  </a:lnTo>
                  <a:lnTo>
                    <a:pt x="19" y="369"/>
                  </a:lnTo>
                  <a:lnTo>
                    <a:pt x="19" y="367"/>
                  </a:lnTo>
                  <a:lnTo>
                    <a:pt x="19" y="365"/>
                  </a:lnTo>
                  <a:lnTo>
                    <a:pt x="17" y="367"/>
                  </a:lnTo>
                  <a:lnTo>
                    <a:pt x="15" y="367"/>
                  </a:lnTo>
                  <a:lnTo>
                    <a:pt x="15" y="369"/>
                  </a:lnTo>
                  <a:lnTo>
                    <a:pt x="15" y="371"/>
                  </a:lnTo>
                  <a:lnTo>
                    <a:pt x="15" y="369"/>
                  </a:lnTo>
                  <a:lnTo>
                    <a:pt x="13" y="367"/>
                  </a:lnTo>
                  <a:lnTo>
                    <a:pt x="15" y="367"/>
                  </a:lnTo>
                  <a:lnTo>
                    <a:pt x="13" y="367"/>
                  </a:lnTo>
                  <a:lnTo>
                    <a:pt x="11" y="367"/>
                  </a:lnTo>
                  <a:lnTo>
                    <a:pt x="13" y="367"/>
                  </a:lnTo>
                  <a:lnTo>
                    <a:pt x="11" y="365"/>
                  </a:lnTo>
                  <a:lnTo>
                    <a:pt x="11" y="363"/>
                  </a:lnTo>
                  <a:lnTo>
                    <a:pt x="13" y="363"/>
                  </a:lnTo>
                  <a:lnTo>
                    <a:pt x="11" y="363"/>
                  </a:lnTo>
                  <a:lnTo>
                    <a:pt x="13" y="363"/>
                  </a:lnTo>
                  <a:lnTo>
                    <a:pt x="13" y="361"/>
                  </a:lnTo>
                  <a:lnTo>
                    <a:pt x="11" y="361"/>
                  </a:lnTo>
                  <a:lnTo>
                    <a:pt x="11" y="359"/>
                  </a:lnTo>
                  <a:lnTo>
                    <a:pt x="11" y="357"/>
                  </a:lnTo>
                  <a:lnTo>
                    <a:pt x="11" y="356"/>
                  </a:lnTo>
                  <a:lnTo>
                    <a:pt x="11" y="357"/>
                  </a:lnTo>
                  <a:lnTo>
                    <a:pt x="11" y="356"/>
                  </a:lnTo>
                  <a:lnTo>
                    <a:pt x="11" y="354"/>
                  </a:lnTo>
                  <a:lnTo>
                    <a:pt x="11" y="352"/>
                  </a:lnTo>
                  <a:lnTo>
                    <a:pt x="9" y="352"/>
                  </a:lnTo>
                  <a:lnTo>
                    <a:pt x="11" y="352"/>
                  </a:lnTo>
                  <a:lnTo>
                    <a:pt x="13" y="352"/>
                  </a:lnTo>
                  <a:lnTo>
                    <a:pt x="13" y="350"/>
                  </a:lnTo>
                  <a:lnTo>
                    <a:pt x="11" y="348"/>
                  </a:lnTo>
                  <a:lnTo>
                    <a:pt x="13" y="348"/>
                  </a:lnTo>
                  <a:lnTo>
                    <a:pt x="13" y="346"/>
                  </a:lnTo>
                  <a:lnTo>
                    <a:pt x="15" y="346"/>
                  </a:lnTo>
                  <a:lnTo>
                    <a:pt x="13" y="346"/>
                  </a:lnTo>
                  <a:lnTo>
                    <a:pt x="13" y="344"/>
                  </a:lnTo>
                  <a:lnTo>
                    <a:pt x="13" y="342"/>
                  </a:lnTo>
                  <a:lnTo>
                    <a:pt x="13" y="340"/>
                  </a:lnTo>
                  <a:lnTo>
                    <a:pt x="15" y="340"/>
                  </a:lnTo>
                  <a:lnTo>
                    <a:pt x="15" y="338"/>
                  </a:lnTo>
                  <a:lnTo>
                    <a:pt x="13" y="338"/>
                  </a:lnTo>
                  <a:lnTo>
                    <a:pt x="11" y="336"/>
                  </a:lnTo>
                  <a:lnTo>
                    <a:pt x="13" y="338"/>
                  </a:lnTo>
                  <a:lnTo>
                    <a:pt x="15" y="336"/>
                  </a:lnTo>
                  <a:lnTo>
                    <a:pt x="13" y="336"/>
                  </a:lnTo>
                  <a:lnTo>
                    <a:pt x="13" y="334"/>
                  </a:lnTo>
                  <a:lnTo>
                    <a:pt x="15" y="334"/>
                  </a:lnTo>
                  <a:lnTo>
                    <a:pt x="17" y="336"/>
                  </a:lnTo>
                  <a:lnTo>
                    <a:pt x="15" y="334"/>
                  </a:lnTo>
                  <a:lnTo>
                    <a:pt x="15" y="332"/>
                  </a:lnTo>
                  <a:lnTo>
                    <a:pt x="13" y="332"/>
                  </a:lnTo>
                  <a:lnTo>
                    <a:pt x="13" y="331"/>
                  </a:lnTo>
                  <a:lnTo>
                    <a:pt x="15" y="331"/>
                  </a:lnTo>
                  <a:lnTo>
                    <a:pt x="13" y="329"/>
                  </a:lnTo>
                  <a:lnTo>
                    <a:pt x="13" y="327"/>
                  </a:lnTo>
                  <a:lnTo>
                    <a:pt x="13" y="325"/>
                  </a:lnTo>
                  <a:lnTo>
                    <a:pt x="11" y="325"/>
                  </a:lnTo>
                  <a:lnTo>
                    <a:pt x="11" y="323"/>
                  </a:lnTo>
                  <a:lnTo>
                    <a:pt x="9" y="323"/>
                  </a:lnTo>
                  <a:lnTo>
                    <a:pt x="9" y="321"/>
                  </a:lnTo>
                  <a:lnTo>
                    <a:pt x="9" y="319"/>
                  </a:lnTo>
                  <a:lnTo>
                    <a:pt x="9" y="317"/>
                  </a:lnTo>
                  <a:lnTo>
                    <a:pt x="9" y="315"/>
                  </a:lnTo>
                  <a:lnTo>
                    <a:pt x="9" y="317"/>
                  </a:lnTo>
                  <a:lnTo>
                    <a:pt x="11" y="315"/>
                  </a:lnTo>
                  <a:lnTo>
                    <a:pt x="11" y="313"/>
                  </a:lnTo>
                  <a:lnTo>
                    <a:pt x="11" y="311"/>
                  </a:lnTo>
                  <a:lnTo>
                    <a:pt x="9" y="311"/>
                  </a:lnTo>
                  <a:lnTo>
                    <a:pt x="11" y="311"/>
                  </a:lnTo>
                  <a:lnTo>
                    <a:pt x="11" y="309"/>
                  </a:lnTo>
                  <a:lnTo>
                    <a:pt x="11" y="308"/>
                  </a:lnTo>
                  <a:lnTo>
                    <a:pt x="9" y="308"/>
                  </a:lnTo>
                  <a:lnTo>
                    <a:pt x="9" y="306"/>
                  </a:lnTo>
                  <a:lnTo>
                    <a:pt x="9" y="308"/>
                  </a:lnTo>
                  <a:lnTo>
                    <a:pt x="9" y="309"/>
                  </a:lnTo>
                  <a:lnTo>
                    <a:pt x="8" y="309"/>
                  </a:lnTo>
                  <a:lnTo>
                    <a:pt x="8" y="308"/>
                  </a:lnTo>
                  <a:lnTo>
                    <a:pt x="9" y="308"/>
                  </a:lnTo>
                  <a:lnTo>
                    <a:pt x="8" y="306"/>
                  </a:lnTo>
                  <a:lnTo>
                    <a:pt x="9" y="306"/>
                  </a:lnTo>
                  <a:lnTo>
                    <a:pt x="8" y="306"/>
                  </a:lnTo>
                  <a:lnTo>
                    <a:pt x="8" y="304"/>
                  </a:lnTo>
                  <a:lnTo>
                    <a:pt x="8" y="302"/>
                  </a:lnTo>
                  <a:lnTo>
                    <a:pt x="8" y="300"/>
                  </a:lnTo>
                  <a:lnTo>
                    <a:pt x="9" y="300"/>
                  </a:lnTo>
                  <a:lnTo>
                    <a:pt x="8" y="300"/>
                  </a:lnTo>
                  <a:lnTo>
                    <a:pt x="8" y="298"/>
                  </a:lnTo>
                  <a:lnTo>
                    <a:pt x="8" y="300"/>
                  </a:lnTo>
                  <a:lnTo>
                    <a:pt x="6" y="300"/>
                  </a:lnTo>
                  <a:lnTo>
                    <a:pt x="6" y="298"/>
                  </a:lnTo>
                  <a:lnTo>
                    <a:pt x="8" y="298"/>
                  </a:lnTo>
                  <a:lnTo>
                    <a:pt x="8" y="296"/>
                  </a:lnTo>
                  <a:lnTo>
                    <a:pt x="8" y="294"/>
                  </a:lnTo>
                  <a:lnTo>
                    <a:pt x="8" y="292"/>
                  </a:lnTo>
                  <a:lnTo>
                    <a:pt x="9" y="292"/>
                  </a:lnTo>
                  <a:lnTo>
                    <a:pt x="9" y="290"/>
                  </a:lnTo>
                  <a:lnTo>
                    <a:pt x="11" y="290"/>
                  </a:lnTo>
                  <a:lnTo>
                    <a:pt x="11" y="288"/>
                  </a:lnTo>
                  <a:lnTo>
                    <a:pt x="13" y="286"/>
                  </a:lnTo>
                  <a:lnTo>
                    <a:pt x="13" y="284"/>
                  </a:lnTo>
                  <a:lnTo>
                    <a:pt x="13" y="283"/>
                  </a:lnTo>
                  <a:lnTo>
                    <a:pt x="15" y="284"/>
                  </a:lnTo>
                  <a:lnTo>
                    <a:pt x="17" y="284"/>
                  </a:lnTo>
                  <a:lnTo>
                    <a:pt x="15" y="284"/>
                  </a:lnTo>
                  <a:lnTo>
                    <a:pt x="15" y="283"/>
                  </a:lnTo>
                  <a:lnTo>
                    <a:pt x="13" y="283"/>
                  </a:lnTo>
                  <a:lnTo>
                    <a:pt x="15" y="281"/>
                  </a:lnTo>
                  <a:lnTo>
                    <a:pt x="13" y="281"/>
                  </a:lnTo>
                  <a:lnTo>
                    <a:pt x="13" y="279"/>
                  </a:lnTo>
                  <a:lnTo>
                    <a:pt x="13" y="277"/>
                  </a:lnTo>
                  <a:lnTo>
                    <a:pt x="15" y="277"/>
                  </a:lnTo>
                  <a:lnTo>
                    <a:pt x="15" y="279"/>
                  </a:lnTo>
                  <a:lnTo>
                    <a:pt x="17" y="279"/>
                  </a:lnTo>
                  <a:lnTo>
                    <a:pt x="17" y="277"/>
                  </a:lnTo>
                  <a:lnTo>
                    <a:pt x="19" y="277"/>
                  </a:lnTo>
                  <a:lnTo>
                    <a:pt x="19" y="279"/>
                  </a:lnTo>
                  <a:lnTo>
                    <a:pt x="21" y="281"/>
                  </a:lnTo>
                  <a:lnTo>
                    <a:pt x="21" y="279"/>
                  </a:lnTo>
                  <a:lnTo>
                    <a:pt x="21" y="277"/>
                  </a:lnTo>
                  <a:lnTo>
                    <a:pt x="23" y="277"/>
                  </a:lnTo>
                  <a:lnTo>
                    <a:pt x="25" y="277"/>
                  </a:lnTo>
                  <a:lnTo>
                    <a:pt x="25" y="275"/>
                  </a:lnTo>
                  <a:lnTo>
                    <a:pt x="27" y="275"/>
                  </a:lnTo>
                  <a:lnTo>
                    <a:pt x="27" y="273"/>
                  </a:lnTo>
                  <a:lnTo>
                    <a:pt x="25" y="271"/>
                  </a:lnTo>
                  <a:lnTo>
                    <a:pt x="25" y="269"/>
                  </a:lnTo>
                  <a:lnTo>
                    <a:pt x="27" y="271"/>
                  </a:lnTo>
                  <a:lnTo>
                    <a:pt x="29" y="271"/>
                  </a:lnTo>
                  <a:lnTo>
                    <a:pt x="27" y="269"/>
                  </a:lnTo>
                  <a:lnTo>
                    <a:pt x="25" y="269"/>
                  </a:lnTo>
                  <a:lnTo>
                    <a:pt x="25" y="267"/>
                  </a:lnTo>
                  <a:lnTo>
                    <a:pt x="27" y="267"/>
                  </a:lnTo>
                  <a:lnTo>
                    <a:pt x="27" y="269"/>
                  </a:lnTo>
                  <a:lnTo>
                    <a:pt x="29" y="269"/>
                  </a:lnTo>
                  <a:lnTo>
                    <a:pt x="29" y="267"/>
                  </a:lnTo>
                  <a:lnTo>
                    <a:pt x="29" y="265"/>
                  </a:lnTo>
                  <a:lnTo>
                    <a:pt x="31" y="265"/>
                  </a:lnTo>
                  <a:lnTo>
                    <a:pt x="29" y="263"/>
                  </a:lnTo>
                  <a:lnTo>
                    <a:pt x="31" y="263"/>
                  </a:lnTo>
                  <a:lnTo>
                    <a:pt x="31" y="261"/>
                  </a:lnTo>
                  <a:lnTo>
                    <a:pt x="33" y="261"/>
                  </a:lnTo>
                  <a:lnTo>
                    <a:pt x="33" y="263"/>
                  </a:lnTo>
                  <a:lnTo>
                    <a:pt x="34" y="263"/>
                  </a:lnTo>
                  <a:lnTo>
                    <a:pt x="34" y="261"/>
                  </a:lnTo>
                  <a:lnTo>
                    <a:pt x="36" y="261"/>
                  </a:lnTo>
                  <a:lnTo>
                    <a:pt x="36" y="260"/>
                  </a:lnTo>
                  <a:lnTo>
                    <a:pt x="34" y="260"/>
                  </a:lnTo>
                  <a:lnTo>
                    <a:pt x="36" y="260"/>
                  </a:lnTo>
                  <a:lnTo>
                    <a:pt x="34" y="260"/>
                  </a:lnTo>
                  <a:lnTo>
                    <a:pt x="36" y="260"/>
                  </a:lnTo>
                  <a:lnTo>
                    <a:pt x="36" y="258"/>
                  </a:lnTo>
                  <a:lnTo>
                    <a:pt x="36" y="256"/>
                  </a:lnTo>
                  <a:lnTo>
                    <a:pt x="38" y="256"/>
                  </a:lnTo>
                  <a:lnTo>
                    <a:pt x="40" y="256"/>
                  </a:lnTo>
                  <a:lnTo>
                    <a:pt x="40" y="254"/>
                  </a:lnTo>
                  <a:lnTo>
                    <a:pt x="42" y="254"/>
                  </a:lnTo>
                  <a:lnTo>
                    <a:pt x="44" y="254"/>
                  </a:lnTo>
                  <a:lnTo>
                    <a:pt x="44" y="252"/>
                  </a:lnTo>
                  <a:lnTo>
                    <a:pt x="44" y="250"/>
                  </a:lnTo>
                  <a:lnTo>
                    <a:pt x="44" y="248"/>
                  </a:lnTo>
                  <a:lnTo>
                    <a:pt x="46" y="248"/>
                  </a:lnTo>
                  <a:lnTo>
                    <a:pt x="48" y="248"/>
                  </a:lnTo>
                  <a:lnTo>
                    <a:pt x="46" y="248"/>
                  </a:lnTo>
                  <a:lnTo>
                    <a:pt x="46" y="246"/>
                  </a:lnTo>
                  <a:lnTo>
                    <a:pt x="48" y="246"/>
                  </a:lnTo>
                  <a:lnTo>
                    <a:pt x="48" y="244"/>
                  </a:lnTo>
                  <a:lnTo>
                    <a:pt x="48" y="242"/>
                  </a:lnTo>
                  <a:lnTo>
                    <a:pt x="50" y="242"/>
                  </a:lnTo>
                  <a:lnTo>
                    <a:pt x="50" y="240"/>
                  </a:lnTo>
                  <a:lnTo>
                    <a:pt x="52" y="240"/>
                  </a:lnTo>
                  <a:lnTo>
                    <a:pt x="52" y="238"/>
                  </a:lnTo>
                  <a:lnTo>
                    <a:pt x="54" y="238"/>
                  </a:lnTo>
                  <a:lnTo>
                    <a:pt x="54" y="236"/>
                  </a:lnTo>
                  <a:lnTo>
                    <a:pt x="54" y="235"/>
                  </a:lnTo>
                  <a:lnTo>
                    <a:pt x="56" y="235"/>
                  </a:lnTo>
                  <a:lnTo>
                    <a:pt x="56" y="233"/>
                  </a:lnTo>
                  <a:lnTo>
                    <a:pt x="57" y="233"/>
                  </a:lnTo>
                  <a:lnTo>
                    <a:pt x="57" y="231"/>
                  </a:lnTo>
                  <a:lnTo>
                    <a:pt x="59" y="231"/>
                  </a:lnTo>
                  <a:lnTo>
                    <a:pt x="59" y="229"/>
                  </a:lnTo>
                  <a:lnTo>
                    <a:pt x="59" y="227"/>
                  </a:lnTo>
                  <a:lnTo>
                    <a:pt x="59" y="225"/>
                  </a:lnTo>
                  <a:lnTo>
                    <a:pt x="61" y="225"/>
                  </a:lnTo>
                  <a:lnTo>
                    <a:pt x="61" y="223"/>
                  </a:lnTo>
                  <a:lnTo>
                    <a:pt x="61" y="221"/>
                  </a:lnTo>
                  <a:lnTo>
                    <a:pt x="63" y="221"/>
                  </a:lnTo>
                  <a:lnTo>
                    <a:pt x="61" y="221"/>
                  </a:lnTo>
                  <a:lnTo>
                    <a:pt x="61" y="219"/>
                  </a:lnTo>
                  <a:lnTo>
                    <a:pt x="63" y="219"/>
                  </a:lnTo>
                  <a:lnTo>
                    <a:pt x="63" y="221"/>
                  </a:lnTo>
                  <a:lnTo>
                    <a:pt x="63" y="219"/>
                  </a:lnTo>
                  <a:lnTo>
                    <a:pt x="65" y="219"/>
                  </a:lnTo>
                  <a:lnTo>
                    <a:pt x="65" y="217"/>
                  </a:lnTo>
                  <a:lnTo>
                    <a:pt x="67" y="217"/>
                  </a:lnTo>
                  <a:lnTo>
                    <a:pt x="71" y="215"/>
                  </a:lnTo>
                  <a:lnTo>
                    <a:pt x="71" y="217"/>
                  </a:lnTo>
                  <a:lnTo>
                    <a:pt x="73" y="217"/>
                  </a:lnTo>
                  <a:lnTo>
                    <a:pt x="73" y="219"/>
                  </a:lnTo>
                  <a:lnTo>
                    <a:pt x="75" y="219"/>
                  </a:lnTo>
                  <a:lnTo>
                    <a:pt x="75" y="217"/>
                  </a:lnTo>
                  <a:lnTo>
                    <a:pt x="75" y="215"/>
                  </a:lnTo>
                  <a:lnTo>
                    <a:pt x="75" y="217"/>
                  </a:lnTo>
                  <a:lnTo>
                    <a:pt x="75" y="215"/>
                  </a:lnTo>
                  <a:lnTo>
                    <a:pt x="73" y="215"/>
                  </a:lnTo>
                  <a:lnTo>
                    <a:pt x="73" y="213"/>
                  </a:lnTo>
                  <a:lnTo>
                    <a:pt x="75" y="213"/>
                  </a:lnTo>
                  <a:lnTo>
                    <a:pt x="75" y="215"/>
                  </a:lnTo>
                  <a:lnTo>
                    <a:pt x="77" y="215"/>
                  </a:lnTo>
                  <a:lnTo>
                    <a:pt x="77" y="213"/>
                  </a:lnTo>
                  <a:lnTo>
                    <a:pt x="75" y="213"/>
                  </a:lnTo>
                  <a:lnTo>
                    <a:pt x="77" y="212"/>
                  </a:lnTo>
                  <a:lnTo>
                    <a:pt x="75" y="212"/>
                  </a:lnTo>
                  <a:lnTo>
                    <a:pt x="75" y="210"/>
                  </a:lnTo>
                  <a:lnTo>
                    <a:pt x="73" y="208"/>
                  </a:lnTo>
                  <a:lnTo>
                    <a:pt x="73" y="206"/>
                  </a:lnTo>
                  <a:lnTo>
                    <a:pt x="73" y="204"/>
                  </a:lnTo>
                  <a:lnTo>
                    <a:pt x="75" y="204"/>
                  </a:lnTo>
                  <a:lnTo>
                    <a:pt x="73" y="204"/>
                  </a:lnTo>
                  <a:lnTo>
                    <a:pt x="73" y="202"/>
                  </a:lnTo>
                  <a:lnTo>
                    <a:pt x="75" y="202"/>
                  </a:lnTo>
                  <a:lnTo>
                    <a:pt x="75" y="200"/>
                  </a:lnTo>
                  <a:lnTo>
                    <a:pt x="73" y="198"/>
                  </a:lnTo>
                  <a:lnTo>
                    <a:pt x="75" y="198"/>
                  </a:lnTo>
                  <a:lnTo>
                    <a:pt x="75" y="196"/>
                  </a:lnTo>
                  <a:lnTo>
                    <a:pt x="75" y="194"/>
                  </a:lnTo>
                  <a:lnTo>
                    <a:pt x="73" y="192"/>
                  </a:lnTo>
                  <a:lnTo>
                    <a:pt x="71" y="192"/>
                  </a:lnTo>
                  <a:lnTo>
                    <a:pt x="71" y="190"/>
                  </a:lnTo>
                  <a:lnTo>
                    <a:pt x="71" y="189"/>
                  </a:lnTo>
                  <a:lnTo>
                    <a:pt x="69" y="190"/>
                  </a:lnTo>
                  <a:lnTo>
                    <a:pt x="69" y="189"/>
                  </a:lnTo>
                  <a:lnTo>
                    <a:pt x="67" y="189"/>
                  </a:lnTo>
                  <a:lnTo>
                    <a:pt x="65" y="189"/>
                  </a:lnTo>
                  <a:lnTo>
                    <a:pt x="63" y="189"/>
                  </a:lnTo>
                  <a:lnTo>
                    <a:pt x="63" y="187"/>
                  </a:lnTo>
                  <a:lnTo>
                    <a:pt x="63" y="185"/>
                  </a:lnTo>
                  <a:lnTo>
                    <a:pt x="61" y="185"/>
                  </a:lnTo>
                  <a:lnTo>
                    <a:pt x="61" y="183"/>
                  </a:lnTo>
                  <a:lnTo>
                    <a:pt x="63" y="183"/>
                  </a:lnTo>
                  <a:lnTo>
                    <a:pt x="63" y="181"/>
                  </a:lnTo>
                  <a:lnTo>
                    <a:pt x="63" y="179"/>
                  </a:lnTo>
                  <a:lnTo>
                    <a:pt x="65" y="179"/>
                  </a:lnTo>
                  <a:lnTo>
                    <a:pt x="63" y="179"/>
                  </a:lnTo>
                  <a:lnTo>
                    <a:pt x="63" y="181"/>
                  </a:lnTo>
                  <a:lnTo>
                    <a:pt x="61" y="183"/>
                  </a:lnTo>
                  <a:lnTo>
                    <a:pt x="59" y="183"/>
                  </a:lnTo>
                  <a:lnTo>
                    <a:pt x="57" y="183"/>
                  </a:lnTo>
                  <a:lnTo>
                    <a:pt x="57" y="181"/>
                  </a:lnTo>
                  <a:lnTo>
                    <a:pt x="57" y="183"/>
                  </a:lnTo>
                  <a:lnTo>
                    <a:pt x="56" y="183"/>
                  </a:lnTo>
                  <a:lnTo>
                    <a:pt x="56" y="181"/>
                  </a:lnTo>
                  <a:lnTo>
                    <a:pt x="56" y="179"/>
                  </a:lnTo>
                  <a:lnTo>
                    <a:pt x="54" y="177"/>
                  </a:lnTo>
                  <a:lnTo>
                    <a:pt x="54" y="175"/>
                  </a:lnTo>
                  <a:lnTo>
                    <a:pt x="54" y="173"/>
                  </a:lnTo>
                  <a:lnTo>
                    <a:pt x="54" y="171"/>
                  </a:lnTo>
                  <a:lnTo>
                    <a:pt x="52" y="171"/>
                  </a:lnTo>
                  <a:lnTo>
                    <a:pt x="52" y="169"/>
                  </a:lnTo>
                  <a:lnTo>
                    <a:pt x="52" y="167"/>
                  </a:lnTo>
                  <a:lnTo>
                    <a:pt x="50" y="167"/>
                  </a:lnTo>
                  <a:lnTo>
                    <a:pt x="48" y="165"/>
                  </a:lnTo>
                  <a:lnTo>
                    <a:pt x="48" y="164"/>
                  </a:lnTo>
                  <a:lnTo>
                    <a:pt x="48" y="162"/>
                  </a:lnTo>
                  <a:lnTo>
                    <a:pt x="48" y="160"/>
                  </a:lnTo>
                  <a:lnTo>
                    <a:pt x="48" y="158"/>
                  </a:lnTo>
                  <a:lnTo>
                    <a:pt x="48" y="156"/>
                  </a:lnTo>
                  <a:lnTo>
                    <a:pt x="50" y="156"/>
                  </a:lnTo>
                  <a:lnTo>
                    <a:pt x="50" y="154"/>
                  </a:lnTo>
                  <a:lnTo>
                    <a:pt x="52" y="152"/>
                  </a:lnTo>
                  <a:lnTo>
                    <a:pt x="52" y="150"/>
                  </a:lnTo>
                  <a:lnTo>
                    <a:pt x="52" y="148"/>
                  </a:lnTo>
                  <a:lnTo>
                    <a:pt x="52" y="146"/>
                  </a:lnTo>
                  <a:lnTo>
                    <a:pt x="52" y="144"/>
                  </a:lnTo>
                  <a:lnTo>
                    <a:pt x="52" y="142"/>
                  </a:lnTo>
                  <a:lnTo>
                    <a:pt x="54" y="142"/>
                  </a:lnTo>
                  <a:lnTo>
                    <a:pt x="52" y="141"/>
                  </a:lnTo>
                  <a:lnTo>
                    <a:pt x="52" y="139"/>
                  </a:lnTo>
                  <a:lnTo>
                    <a:pt x="50" y="135"/>
                  </a:lnTo>
                  <a:lnTo>
                    <a:pt x="48" y="135"/>
                  </a:lnTo>
                  <a:lnTo>
                    <a:pt x="48" y="133"/>
                  </a:lnTo>
                  <a:lnTo>
                    <a:pt x="48" y="131"/>
                  </a:lnTo>
                  <a:lnTo>
                    <a:pt x="48" y="129"/>
                  </a:lnTo>
                  <a:lnTo>
                    <a:pt x="46" y="129"/>
                  </a:lnTo>
                  <a:lnTo>
                    <a:pt x="46" y="127"/>
                  </a:lnTo>
                  <a:lnTo>
                    <a:pt x="48" y="125"/>
                  </a:lnTo>
                  <a:lnTo>
                    <a:pt x="46" y="125"/>
                  </a:lnTo>
                  <a:lnTo>
                    <a:pt x="46" y="123"/>
                  </a:lnTo>
                  <a:lnTo>
                    <a:pt x="48" y="123"/>
                  </a:lnTo>
                  <a:lnTo>
                    <a:pt x="50" y="123"/>
                  </a:lnTo>
                  <a:lnTo>
                    <a:pt x="50" y="121"/>
                  </a:lnTo>
                  <a:lnTo>
                    <a:pt x="50" y="119"/>
                  </a:lnTo>
                  <a:lnTo>
                    <a:pt x="50" y="117"/>
                  </a:lnTo>
                  <a:lnTo>
                    <a:pt x="48" y="117"/>
                  </a:lnTo>
                  <a:lnTo>
                    <a:pt x="46" y="116"/>
                  </a:lnTo>
                  <a:lnTo>
                    <a:pt x="44" y="116"/>
                  </a:lnTo>
                  <a:lnTo>
                    <a:pt x="44" y="114"/>
                  </a:lnTo>
                  <a:lnTo>
                    <a:pt x="44" y="112"/>
                  </a:lnTo>
                  <a:lnTo>
                    <a:pt x="46" y="112"/>
                  </a:lnTo>
                  <a:lnTo>
                    <a:pt x="46" y="110"/>
                  </a:lnTo>
                  <a:lnTo>
                    <a:pt x="46" y="108"/>
                  </a:lnTo>
                  <a:lnTo>
                    <a:pt x="46" y="106"/>
                  </a:lnTo>
                  <a:lnTo>
                    <a:pt x="46" y="104"/>
                  </a:lnTo>
                  <a:lnTo>
                    <a:pt x="44" y="104"/>
                  </a:lnTo>
                  <a:lnTo>
                    <a:pt x="44" y="102"/>
                  </a:lnTo>
                  <a:lnTo>
                    <a:pt x="44" y="100"/>
                  </a:lnTo>
                  <a:lnTo>
                    <a:pt x="44" y="98"/>
                  </a:lnTo>
                  <a:lnTo>
                    <a:pt x="46" y="98"/>
                  </a:lnTo>
                  <a:lnTo>
                    <a:pt x="46" y="96"/>
                  </a:lnTo>
                  <a:lnTo>
                    <a:pt x="48" y="96"/>
                  </a:lnTo>
                  <a:lnTo>
                    <a:pt x="48" y="94"/>
                  </a:lnTo>
                  <a:lnTo>
                    <a:pt x="46" y="94"/>
                  </a:lnTo>
                  <a:lnTo>
                    <a:pt x="44" y="93"/>
                  </a:lnTo>
                  <a:lnTo>
                    <a:pt x="44" y="91"/>
                  </a:lnTo>
                  <a:lnTo>
                    <a:pt x="42" y="87"/>
                  </a:lnTo>
                  <a:lnTo>
                    <a:pt x="40" y="89"/>
                  </a:lnTo>
                  <a:lnTo>
                    <a:pt x="40" y="87"/>
                  </a:lnTo>
                  <a:lnTo>
                    <a:pt x="40" y="85"/>
                  </a:lnTo>
                  <a:lnTo>
                    <a:pt x="40" y="83"/>
                  </a:lnTo>
                  <a:lnTo>
                    <a:pt x="38" y="83"/>
                  </a:lnTo>
                  <a:lnTo>
                    <a:pt x="38" y="81"/>
                  </a:lnTo>
                  <a:lnTo>
                    <a:pt x="36" y="79"/>
                  </a:lnTo>
                  <a:lnTo>
                    <a:pt x="34" y="77"/>
                  </a:lnTo>
                  <a:lnTo>
                    <a:pt x="34" y="75"/>
                  </a:lnTo>
                  <a:lnTo>
                    <a:pt x="33" y="77"/>
                  </a:lnTo>
                  <a:lnTo>
                    <a:pt x="33" y="75"/>
                  </a:lnTo>
                  <a:lnTo>
                    <a:pt x="31" y="75"/>
                  </a:lnTo>
                  <a:lnTo>
                    <a:pt x="29" y="73"/>
                  </a:lnTo>
                  <a:lnTo>
                    <a:pt x="27" y="73"/>
                  </a:lnTo>
                  <a:lnTo>
                    <a:pt x="23" y="73"/>
                  </a:lnTo>
                  <a:lnTo>
                    <a:pt x="21" y="71"/>
                  </a:lnTo>
                  <a:lnTo>
                    <a:pt x="21" y="69"/>
                  </a:lnTo>
                  <a:lnTo>
                    <a:pt x="17" y="68"/>
                  </a:lnTo>
                  <a:lnTo>
                    <a:pt x="17" y="66"/>
                  </a:lnTo>
                  <a:lnTo>
                    <a:pt x="15" y="66"/>
                  </a:lnTo>
                  <a:lnTo>
                    <a:pt x="15" y="64"/>
                  </a:lnTo>
                  <a:lnTo>
                    <a:pt x="13" y="64"/>
                  </a:lnTo>
                  <a:lnTo>
                    <a:pt x="11" y="62"/>
                  </a:lnTo>
                  <a:lnTo>
                    <a:pt x="11" y="60"/>
                  </a:lnTo>
                  <a:lnTo>
                    <a:pt x="9" y="60"/>
                  </a:lnTo>
                  <a:lnTo>
                    <a:pt x="9" y="58"/>
                  </a:lnTo>
                  <a:lnTo>
                    <a:pt x="8" y="56"/>
                  </a:lnTo>
                  <a:lnTo>
                    <a:pt x="6" y="56"/>
                  </a:lnTo>
                  <a:lnTo>
                    <a:pt x="4" y="54"/>
                  </a:lnTo>
                  <a:lnTo>
                    <a:pt x="4" y="52"/>
                  </a:lnTo>
                  <a:lnTo>
                    <a:pt x="4" y="50"/>
                  </a:lnTo>
                  <a:lnTo>
                    <a:pt x="2" y="48"/>
                  </a:lnTo>
                  <a:lnTo>
                    <a:pt x="0" y="48"/>
                  </a:lnTo>
                  <a:lnTo>
                    <a:pt x="2" y="45"/>
                  </a:lnTo>
                  <a:lnTo>
                    <a:pt x="6" y="48"/>
                  </a:lnTo>
                  <a:lnTo>
                    <a:pt x="8" y="48"/>
                  </a:lnTo>
                  <a:lnTo>
                    <a:pt x="8" y="46"/>
                  </a:lnTo>
                  <a:lnTo>
                    <a:pt x="6" y="41"/>
                  </a:lnTo>
                  <a:lnTo>
                    <a:pt x="8" y="39"/>
                  </a:lnTo>
                  <a:lnTo>
                    <a:pt x="9" y="37"/>
                  </a:lnTo>
                  <a:lnTo>
                    <a:pt x="15" y="37"/>
                  </a:lnTo>
                  <a:lnTo>
                    <a:pt x="15" y="39"/>
                  </a:lnTo>
                  <a:lnTo>
                    <a:pt x="21" y="46"/>
                  </a:lnTo>
                  <a:lnTo>
                    <a:pt x="21" y="48"/>
                  </a:lnTo>
                  <a:lnTo>
                    <a:pt x="25" y="52"/>
                  </a:lnTo>
                  <a:lnTo>
                    <a:pt x="25" y="54"/>
                  </a:lnTo>
                  <a:lnTo>
                    <a:pt x="25" y="56"/>
                  </a:lnTo>
                  <a:lnTo>
                    <a:pt x="27" y="58"/>
                  </a:lnTo>
                  <a:lnTo>
                    <a:pt x="27" y="62"/>
                  </a:lnTo>
                  <a:lnTo>
                    <a:pt x="29" y="62"/>
                  </a:lnTo>
                  <a:lnTo>
                    <a:pt x="31" y="62"/>
                  </a:lnTo>
                  <a:lnTo>
                    <a:pt x="34" y="64"/>
                  </a:lnTo>
                  <a:lnTo>
                    <a:pt x="38" y="64"/>
                  </a:lnTo>
                  <a:lnTo>
                    <a:pt x="40" y="66"/>
                  </a:lnTo>
                  <a:lnTo>
                    <a:pt x="44" y="64"/>
                  </a:lnTo>
                  <a:lnTo>
                    <a:pt x="48" y="64"/>
                  </a:lnTo>
                  <a:lnTo>
                    <a:pt x="50" y="62"/>
                  </a:lnTo>
                  <a:lnTo>
                    <a:pt x="50" y="60"/>
                  </a:lnTo>
                  <a:lnTo>
                    <a:pt x="50" y="58"/>
                  </a:lnTo>
                  <a:lnTo>
                    <a:pt x="52" y="58"/>
                  </a:lnTo>
                  <a:lnTo>
                    <a:pt x="56" y="60"/>
                  </a:lnTo>
                  <a:lnTo>
                    <a:pt x="56" y="62"/>
                  </a:lnTo>
                  <a:lnTo>
                    <a:pt x="59" y="62"/>
                  </a:lnTo>
                  <a:lnTo>
                    <a:pt x="61" y="64"/>
                  </a:lnTo>
                  <a:lnTo>
                    <a:pt x="63" y="64"/>
                  </a:lnTo>
                  <a:lnTo>
                    <a:pt x="65" y="66"/>
                  </a:lnTo>
                  <a:lnTo>
                    <a:pt x="67" y="68"/>
                  </a:lnTo>
                  <a:lnTo>
                    <a:pt x="67" y="69"/>
                  </a:lnTo>
                  <a:lnTo>
                    <a:pt x="69" y="68"/>
                  </a:lnTo>
                  <a:lnTo>
                    <a:pt x="69" y="66"/>
                  </a:lnTo>
                  <a:lnTo>
                    <a:pt x="71" y="66"/>
                  </a:lnTo>
                  <a:lnTo>
                    <a:pt x="71" y="64"/>
                  </a:lnTo>
                  <a:lnTo>
                    <a:pt x="71" y="62"/>
                  </a:lnTo>
                  <a:lnTo>
                    <a:pt x="71" y="60"/>
                  </a:lnTo>
                  <a:lnTo>
                    <a:pt x="73" y="58"/>
                  </a:lnTo>
                  <a:lnTo>
                    <a:pt x="75" y="56"/>
                  </a:lnTo>
                  <a:lnTo>
                    <a:pt x="77" y="54"/>
                  </a:lnTo>
                  <a:lnTo>
                    <a:pt x="79" y="56"/>
                  </a:lnTo>
                  <a:lnTo>
                    <a:pt x="79" y="54"/>
                  </a:lnTo>
                  <a:lnTo>
                    <a:pt x="81" y="54"/>
                  </a:lnTo>
                  <a:lnTo>
                    <a:pt x="81" y="52"/>
                  </a:lnTo>
                  <a:lnTo>
                    <a:pt x="81" y="50"/>
                  </a:lnTo>
                  <a:lnTo>
                    <a:pt x="82" y="50"/>
                  </a:lnTo>
                  <a:lnTo>
                    <a:pt x="82" y="48"/>
                  </a:lnTo>
                  <a:lnTo>
                    <a:pt x="81" y="48"/>
                  </a:lnTo>
                  <a:lnTo>
                    <a:pt x="81" y="46"/>
                  </a:lnTo>
                  <a:lnTo>
                    <a:pt x="81" y="45"/>
                  </a:lnTo>
                  <a:lnTo>
                    <a:pt x="81" y="43"/>
                  </a:lnTo>
                  <a:lnTo>
                    <a:pt x="81" y="41"/>
                  </a:lnTo>
                  <a:lnTo>
                    <a:pt x="81" y="37"/>
                  </a:lnTo>
                  <a:lnTo>
                    <a:pt x="82" y="35"/>
                  </a:lnTo>
                  <a:lnTo>
                    <a:pt x="82" y="33"/>
                  </a:lnTo>
                  <a:lnTo>
                    <a:pt x="82" y="31"/>
                  </a:lnTo>
                  <a:lnTo>
                    <a:pt x="82" y="29"/>
                  </a:lnTo>
                  <a:lnTo>
                    <a:pt x="82" y="27"/>
                  </a:lnTo>
                  <a:lnTo>
                    <a:pt x="84" y="27"/>
                  </a:lnTo>
                  <a:lnTo>
                    <a:pt x="82" y="27"/>
                  </a:lnTo>
                  <a:lnTo>
                    <a:pt x="82" y="25"/>
                  </a:lnTo>
                  <a:lnTo>
                    <a:pt x="84" y="25"/>
                  </a:lnTo>
                  <a:lnTo>
                    <a:pt x="84" y="23"/>
                  </a:lnTo>
                  <a:lnTo>
                    <a:pt x="84" y="21"/>
                  </a:lnTo>
                  <a:lnTo>
                    <a:pt x="84" y="20"/>
                  </a:lnTo>
                  <a:lnTo>
                    <a:pt x="84" y="18"/>
                  </a:lnTo>
                  <a:lnTo>
                    <a:pt x="86" y="18"/>
                  </a:lnTo>
                  <a:lnTo>
                    <a:pt x="88" y="18"/>
                  </a:lnTo>
                  <a:lnTo>
                    <a:pt x="88" y="16"/>
                  </a:lnTo>
                  <a:lnTo>
                    <a:pt x="90" y="16"/>
                  </a:lnTo>
                  <a:lnTo>
                    <a:pt x="90" y="14"/>
                  </a:lnTo>
                  <a:lnTo>
                    <a:pt x="92" y="12"/>
                  </a:lnTo>
                  <a:lnTo>
                    <a:pt x="92" y="10"/>
                  </a:lnTo>
                  <a:lnTo>
                    <a:pt x="92" y="8"/>
                  </a:lnTo>
                  <a:lnTo>
                    <a:pt x="94" y="8"/>
                  </a:lnTo>
                  <a:lnTo>
                    <a:pt x="96" y="8"/>
                  </a:lnTo>
                  <a:lnTo>
                    <a:pt x="98" y="8"/>
                  </a:lnTo>
                  <a:lnTo>
                    <a:pt x="98" y="6"/>
                  </a:lnTo>
                  <a:lnTo>
                    <a:pt x="100" y="8"/>
                  </a:lnTo>
                  <a:lnTo>
                    <a:pt x="102" y="8"/>
                  </a:lnTo>
                  <a:lnTo>
                    <a:pt x="105" y="8"/>
                  </a:lnTo>
                  <a:lnTo>
                    <a:pt x="107" y="6"/>
                  </a:lnTo>
                  <a:lnTo>
                    <a:pt x="105" y="6"/>
                  </a:lnTo>
                  <a:lnTo>
                    <a:pt x="107" y="6"/>
                  </a:lnTo>
                  <a:lnTo>
                    <a:pt x="107" y="4"/>
                  </a:lnTo>
                  <a:lnTo>
                    <a:pt x="109" y="2"/>
                  </a:lnTo>
                  <a:lnTo>
                    <a:pt x="111" y="0"/>
                  </a:lnTo>
                  <a:lnTo>
                    <a:pt x="113" y="2"/>
                  </a:lnTo>
                  <a:lnTo>
                    <a:pt x="115"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1" name="Freeform 80"/>
            <p:cNvSpPr>
              <a:spLocks noEditPoints="1"/>
            </p:cNvSpPr>
            <p:nvPr/>
          </p:nvSpPr>
          <p:spPr bwMode="auto">
            <a:xfrm>
              <a:off x="482600" y="5149850"/>
              <a:ext cx="9094788" cy="176213"/>
            </a:xfrm>
            <a:custGeom>
              <a:avLst/>
              <a:gdLst>
                <a:gd name="T0" fmla="*/ 5729 w 5729"/>
                <a:gd name="T1" fmla="*/ 75 h 111"/>
                <a:gd name="T2" fmla="*/ 2 w 5729"/>
                <a:gd name="T3" fmla="*/ 71 h 111"/>
                <a:gd name="T4" fmla="*/ 5729 w 5729"/>
                <a:gd name="T5" fmla="*/ 67 h 111"/>
                <a:gd name="T6" fmla="*/ 2 w 5729"/>
                <a:gd name="T7" fmla="*/ 65 h 111"/>
                <a:gd name="T8" fmla="*/ 5727 w 5729"/>
                <a:gd name="T9" fmla="*/ 63 h 111"/>
                <a:gd name="T10" fmla="*/ 5722 w 5729"/>
                <a:gd name="T11" fmla="*/ 67 h 111"/>
                <a:gd name="T12" fmla="*/ 5724 w 5729"/>
                <a:gd name="T13" fmla="*/ 71 h 111"/>
                <a:gd name="T14" fmla="*/ 5727 w 5729"/>
                <a:gd name="T15" fmla="*/ 65 h 111"/>
                <a:gd name="T16" fmla="*/ 5727 w 5729"/>
                <a:gd name="T17" fmla="*/ 71 h 111"/>
                <a:gd name="T18" fmla="*/ 5718 w 5729"/>
                <a:gd name="T19" fmla="*/ 71 h 111"/>
                <a:gd name="T20" fmla="*/ 5714 w 5729"/>
                <a:gd name="T21" fmla="*/ 73 h 111"/>
                <a:gd name="T22" fmla="*/ 5710 w 5729"/>
                <a:gd name="T23" fmla="*/ 75 h 111"/>
                <a:gd name="T24" fmla="*/ 5704 w 5729"/>
                <a:gd name="T25" fmla="*/ 71 h 111"/>
                <a:gd name="T26" fmla="*/ 5704 w 5729"/>
                <a:gd name="T27" fmla="*/ 69 h 111"/>
                <a:gd name="T28" fmla="*/ 5712 w 5729"/>
                <a:gd name="T29" fmla="*/ 67 h 111"/>
                <a:gd name="T30" fmla="*/ 5716 w 5729"/>
                <a:gd name="T31" fmla="*/ 65 h 111"/>
                <a:gd name="T32" fmla="*/ 5722 w 5729"/>
                <a:gd name="T33" fmla="*/ 63 h 111"/>
                <a:gd name="T34" fmla="*/ 5724 w 5729"/>
                <a:gd name="T35" fmla="*/ 63 h 111"/>
                <a:gd name="T36" fmla="*/ 0 w 5729"/>
                <a:gd name="T37" fmla="*/ 61 h 111"/>
                <a:gd name="T38" fmla="*/ 5724 w 5729"/>
                <a:gd name="T39" fmla="*/ 111 h 111"/>
                <a:gd name="T40" fmla="*/ 5702 w 5729"/>
                <a:gd name="T41" fmla="*/ 107 h 111"/>
                <a:gd name="T42" fmla="*/ 5700 w 5729"/>
                <a:gd name="T43" fmla="*/ 109 h 111"/>
                <a:gd name="T44" fmla="*/ 5699 w 5729"/>
                <a:gd name="T45" fmla="*/ 109 h 111"/>
                <a:gd name="T46" fmla="*/ 5699 w 5729"/>
                <a:gd name="T47" fmla="*/ 107 h 111"/>
                <a:gd name="T48" fmla="*/ 2 w 5729"/>
                <a:gd name="T49" fmla="*/ 109 h 111"/>
                <a:gd name="T50" fmla="*/ 5704 w 5729"/>
                <a:gd name="T51" fmla="*/ 107 h 111"/>
                <a:gd name="T52" fmla="*/ 25 w 5729"/>
                <a:gd name="T53" fmla="*/ 101 h 111"/>
                <a:gd name="T54" fmla="*/ 5727 w 5729"/>
                <a:gd name="T55" fmla="*/ 101 h 111"/>
                <a:gd name="T56" fmla="*/ 19 w 5729"/>
                <a:gd name="T57" fmla="*/ 94 h 111"/>
                <a:gd name="T58" fmla="*/ 15 w 5729"/>
                <a:gd name="T59" fmla="*/ 92 h 111"/>
                <a:gd name="T60" fmla="*/ 5716 w 5729"/>
                <a:gd name="T61" fmla="*/ 92 h 111"/>
                <a:gd name="T62" fmla="*/ 27 w 5729"/>
                <a:gd name="T63" fmla="*/ 90 h 111"/>
                <a:gd name="T64" fmla="*/ 11 w 5729"/>
                <a:gd name="T65" fmla="*/ 88 h 111"/>
                <a:gd name="T66" fmla="*/ 5708 w 5729"/>
                <a:gd name="T67" fmla="*/ 88 h 111"/>
                <a:gd name="T68" fmla="*/ 5714 w 5729"/>
                <a:gd name="T69" fmla="*/ 86 h 111"/>
                <a:gd name="T70" fmla="*/ 5700 w 5729"/>
                <a:gd name="T71" fmla="*/ 80 h 111"/>
                <a:gd name="T72" fmla="*/ 5706 w 5729"/>
                <a:gd name="T73" fmla="*/ 84 h 111"/>
                <a:gd name="T74" fmla="*/ 5708 w 5729"/>
                <a:gd name="T75" fmla="*/ 92 h 111"/>
                <a:gd name="T76" fmla="*/ 5700 w 5729"/>
                <a:gd name="T77" fmla="*/ 96 h 111"/>
                <a:gd name="T78" fmla="*/ 5693 w 5729"/>
                <a:gd name="T79" fmla="*/ 94 h 111"/>
                <a:gd name="T80" fmla="*/ 5685 w 5729"/>
                <a:gd name="T81" fmla="*/ 90 h 111"/>
                <a:gd name="T82" fmla="*/ 5689 w 5729"/>
                <a:gd name="T83" fmla="*/ 84 h 111"/>
                <a:gd name="T84" fmla="*/ 5695 w 5729"/>
                <a:gd name="T85" fmla="*/ 80 h 111"/>
                <a:gd name="T86" fmla="*/ 5697 w 5729"/>
                <a:gd name="T87" fmla="*/ 80 h 111"/>
                <a:gd name="T88" fmla="*/ 5683 w 5729"/>
                <a:gd name="T89" fmla="*/ 78 h 111"/>
                <a:gd name="T90" fmla="*/ 5720 w 5729"/>
                <a:gd name="T91" fmla="*/ 80 h 111"/>
                <a:gd name="T92" fmla="*/ 15 w 5729"/>
                <a:gd name="T93" fmla="*/ 78 h 111"/>
                <a:gd name="T94" fmla="*/ 5683 w 5729"/>
                <a:gd name="T95" fmla="*/ 76 h 111"/>
                <a:gd name="T96" fmla="*/ 5685 w 5729"/>
                <a:gd name="T97" fmla="*/ 76 h 111"/>
                <a:gd name="T98" fmla="*/ 5702 w 5729"/>
                <a:gd name="T99" fmla="*/ 73 h 111"/>
                <a:gd name="T100" fmla="*/ 5687 w 5729"/>
                <a:gd name="T101" fmla="*/ 73 h 111"/>
                <a:gd name="T102" fmla="*/ 5691 w 5729"/>
                <a:gd name="T103" fmla="*/ 71 h 111"/>
                <a:gd name="T104" fmla="*/ 5718 w 5729"/>
                <a:gd name="T105" fmla="*/ 63 h 111"/>
                <a:gd name="T106" fmla="*/ 5683 w 5729"/>
                <a:gd name="T107" fmla="*/ 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729" h="111">
                  <a:moveTo>
                    <a:pt x="5729" y="75"/>
                  </a:moveTo>
                  <a:lnTo>
                    <a:pt x="5727" y="75"/>
                  </a:lnTo>
                  <a:lnTo>
                    <a:pt x="5727" y="73"/>
                  </a:lnTo>
                  <a:lnTo>
                    <a:pt x="5729" y="71"/>
                  </a:lnTo>
                  <a:lnTo>
                    <a:pt x="5729" y="75"/>
                  </a:lnTo>
                  <a:close/>
                  <a:moveTo>
                    <a:pt x="0" y="71"/>
                  </a:moveTo>
                  <a:lnTo>
                    <a:pt x="2" y="69"/>
                  </a:lnTo>
                  <a:lnTo>
                    <a:pt x="2" y="71"/>
                  </a:lnTo>
                  <a:lnTo>
                    <a:pt x="4" y="71"/>
                  </a:lnTo>
                  <a:lnTo>
                    <a:pt x="2" y="71"/>
                  </a:lnTo>
                  <a:lnTo>
                    <a:pt x="2" y="73"/>
                  </a:lnTo>
                  <a:lnTo>
                    <a:pt x="0" y="73"/>
                  </a:lnTo>
                  <a:lnTo>
                    <a:pt x="0" y="75"/>
                  </a:lnTo>
                  <a:lnTo>
                    <a:pt x="0" y="71"/>
                  </a:lnTo>
                  <a:close/>
                  <a:moveTo>
                    <a:pt x="5729" y="67"/>
                  </a:moveTo>
                  <a:lnTo>
                    <a:pt x="5727" y="67"/>
                  </a:lnTo>
                  <a:lnTo>
                    <a:pt x="5729" y="67"/>
                  </a:lnTo>
                  <a:close/>
                  <a:moveTo>
                    <a:pt x="0" y="67"/>
                  </a:moveTo>
                  <a:lnTo>
                    <a:pt x="0" y="65"/>
                  </a:lnTo>
                  <a:lnTo>
                    <a:pt x="2" y="65"/>
                  </a:lnTo>
                  <a:lnTo>
                    <a:pt x="2" y="67"/>
                  </a:lnTo>
                  <a:lnTo>
                    <a:pt x="0" y="67"/>
                  </a:lnTo>
                  <a:close/>
                  <a:moveTo>
                    <a:pt x="5729" y="61"/>
                  </a:moveTo>
                  <a:lnTo>
                    <a:pt x="5727" y="61"/>
                  </a:lnTo>
                  <a:lnTo>
                    <a:pt x="5727" y="63"/>
                  </a:lnTo>
                  <a:lnTo>
                    <a:pt x="5725" y="63"/>
                  </a:lnTo>
                  <a:lnTo>
                    <a:pt x="5725" y="65"/>
                  </a:lnTo>
                  <a:lnTo>
                    <a:pt x="5724" y="65"/>
                  </a:lnTo>
                  <a:lnTo>
                    <a:pt x="5724" y="67"/>
                  </a:lnTo>
                  <a:lnTo>
                    <a:pt x="5722" y="67"/>
                  </a:lnTo>
                  <a:lnTo>
                    <a:pt x="5722" y="69"/>
                  </a:lnTo>
                  <a:lnTo>
                    <a:pt x="5720" y="69"/>
                  </a:lnTo>
                  <a:lnTo>
                    <a:pt x="5720" y="71"/>
                  </a:lnTo>
                  <a:lnTo>
                    <a:pt x="5722" y="71"/>
                  </a:lnTo>
                  <a:lnTo>
                    <a:pt x="5724" y="71"/>
                  </a:lnTo>
                  <a:lnTo>
                    <a:pt x="5724" y="69"/>
                  </a:lnTo>
                  <a:lnTo>
                    <a:pt x="5725" y="69"/>
                  </a:lnTo>
                  <a:lnTo>
                    <a:pt x="5725" y="67"/>
                  </a:lnTo>
                  <a:lnTo>
                    <a:pt x="5727" y="67"/>
                  </a:lnTo>
                  <a:lnTo>
                    <a:pt x="5727" y="65"/>
                  </a:lnTo>
                  <a:lnTo>
                    <a:pt x="5727" y="67"/>
                  </a:lnTo>
                  <a:lnTo>
                    <a:pt x="5727" y="69"/>
                  </a:lnTo>
                  <a:lnTo>
                    <a:pt x="5725" y="69"/>
                  </a:lnTo>
                  <a:lnTo>
                    <a:pt x="5727" y="69"/>
                  </a:lnTo>
                  <a:lnTo>
                    <a:pt x="5727" y="71"/>
                  </a:lnTo>
                  <a:lnTo>
                    <a:pt x="5725" y="71"/>
                  </a:lnTo>
                  <a:lnTo>
                    <a:pt x="5724" y="71"/>
                  </a:lnTo>
                  <a:lnTo>
                    <a:pt x="5722" y="71"/>
                  </a:lnTo>
                  <a:lnTo>
                    <a:pt x="5720" y="71"/>
                  </a:lnTo>
                  <a:lnTo>
                    <a:pt x="5718" y="71"/>
                  </a:lnTo>
                  <a:lnTo>
                    <a:pt x="5718" y="69"/>
                  </a:lnTo>
                  <a:lnTo>
                    <a:pt x="5716" y="69"/>
                  </a:lnTo>
                  <a:lnTo>
                    <a:pt x="5716" y="71"/>
                  </a:lnTo>
                  <a:lnTo>
                    <a:pt x="5714" y="71"/>
                  </a:lnTo>
                  <a:lnTo>
                    <a:pt x="5714" y="73"/>
                  </a:lnTo>
                  <a:lnTo>
                    <a:pt x="5712" y="73"/>
                  </a:lnTo>
                  <a:lnTo>
                    <a:pt x="5714" y="73"/>
                  </a:lnTo>
                  <a:lnTo>
                    <a:pt x="5712" y="73"/>
                  </a:lnTo>
                  <a:lnTo>
                    <a:pt x="5710" y="73"/>
                  </a:lnTo>
                  <a:lnTo>
                    <a:pt x="5710" y="75"/>
                  </a:lnTo>
                  <a:lnTo>
                    <a:pt x="5708" y="75"/>
                  </a:lnTo>
                  <a:lnTo>
                    <a:pt x="5708" y="73"/>
                  </a:lnTo>
                  <a:lnTo>
                    <a:pt x="5706" y="73"/>
                  </a:lnTo>
                  <a:lnTo>
                    <a:pt x="5706" y="71"/>
                  </a:lnTo>
                  <a:lnTo>
                    <a:pt x="5704" y="71"/>
                  </a:lnTo>
                  <a:lnTo>
                    <a:pt x="5704" y="69"/>
                  </a:lnTo>
                  <a:lnTo>
                    <a:pt x="5704" y="71"/>
                  </a:lnTo>
                  <a:lnTo>
                    <a:pt x="5706" y="71"/>
                  </a:lnTo>
                  <a:lnTo>
                    <a:pt x="5706" y="69"/>
                  </a:lnTo>
                  <a:lnTo>
                    <a:pt x="5704" y="69"/>
                  </a:lnTo>
                  <a:lnTo>
                    <a:pt x="5706" y="69"/>
                  </a:lnTo>
                  <a:lnTo>
                    <a:pt x="5708" y="69"/>
                  </a:lnTo>
                  <a:lnTo>
                    <a:pt x="5710" y="69"/>
                  </a:lnTo>
                  <a:lnTo>
                    <a:pt x="5710" y="67"/>
                  </a:lnTo>
                  <a:lnTo>
                    <a:pt x="5712" y="67"/>
                  </a:lnTo>
                  <a:lnTo>
                    <a:pt x="5712" y="65"/>
                  </a:lnTo>
                  <a:lnTo>
                    <a:pt x="5712" y="67"/>
                  </a:lnTo>
                  <a:lnTo>
                    <a:pt x="5712" y="65"/>
                  </a:lnTo>
                  <a:lnTo>
                    <a:pt x="5714" y="65"/>
                  </a:lnTo>
                  <a:lnTo>
                    <a:pt x="5716" y="65"/>
                  </a:lnTo>
                  <a:lnTo>
                    <a:pt x="5718" y="65"/>
                  </a:lnTo>
                  <a:lnTo>
                    <a:pt x="5720" y="65"/>
                  </a:lnTo>
                  <a:lnTo>
                    <a:pt x="5718" y="65"/>
                  </a:lnTo>
                  <a:lnTo>
                    <a:pt x="5720" y="63"/>
                  </a:lnTo>
                  <a:lnTo>
                    <a:pt x="5722" y="63"/>
                  </a:lnTo>
                  <a:lnTo>
                    <a:pt x="5722" y="61"/>
                  </a:lnTo>
                  <a:lnTo>
                    <a:pt x="5722" y="63"/>
                  </a:lnTo>
                  <a:lnTo>
                    <a:pt x="5722" y="61"/>
                  </a:lnTo>
                  <a:lnTo>
                    <a:pt x="5722" y="63"/>
                  </a:lnTo>
                  <a:lnTo>
                    <a:pt x="5724" y="63"/>
                  </a:lnTo>
                  <a:lnTo>
                    <a:pt x="5724" y="61"/>
                  </a:lnTo>
                  <a:lnTo>
                    <a:pt x="5725" y="61"/>
                  </a:lnTo>
                  <a:lnTo>
                    <a:pt x="5727" y="61"/>
                  </a:lnTo>
                  <a:lnTo>
                    <a:pt x="5729" y="61"/>
                  </a:lnTo>
                  <a:close/>
                  <a:moveTo>
                    <a:pt x="0" y="61"/>
                  </a:moveTo>
                  <a:lnTo>
                    <a:pt x="2" y="59"/>
                  </a:lnTo>
                  <a:lnTo>
                    <a:pt x="2" y="61"/>
                  </a:lnTo>
                  <a:lnTo>
                    <a:pt x="0" y="61"/>
                  </a:lnTo>
                  <a:close/>
                  <a:moveTo>
                    <a:pt x="5725" y="111"/>
                  </a:moveTo>
                  <a:lnTo>
                    <a:pt x="5724" y="111"/>
                  </a:lnTo>
                  <a:lnTo>
                    <a:pt x="5725" y="111"/>
                  </a:lnTo>
                  <a:close/>
                  <a:moveTo>
                    <a:pt x="23" y="111"/>
                  </a:moveTo>
                  <a:lnTo>
                    <a:pt x="23" y="109"/>
                  </a:lnTo>
                  <a:lnTo>
                    <a:pt x="23" y="111"/>
                  </a:lnTo>
                  <a:close/>
                  <a:moveTo>
                    <a:pt x="5702" y="107"/>
                  </a:moveTo>
                  <a:lnTo>
                    <a:pt x="5704" y="107"/>
                  </a:lnTo>
                  <a:lnTo>
                    <a:pt x="5704" y="109"/>
                  </a:lnTo>
                  <a:lnTo>
                    <a:pt x="5702" y="109"/>
                  </a:lnTo>
                  <a:lnTo>
                    <a:pt x="5702" y="107"/>
                  </a:lnTo>
                  <a:lnTo>
                    <a:pt x="5700" y="109"/>
                  </a:lnTo>
                  <a:lnTo>
                    <a:pt x="5699" y="109"/>
                  </a:lnTo>
                  <a:lnTo>
                    <a:pt x="5700" y="109"/>
                  </a:lnTo>
                  <a:lnTo>
                    <a:pt x="5700" y="111"/>
                  </a:lnTo>
                  <a:lnTo>
                    <a:pt x="5699" y="111"/>
                  </a:lnTo>
                  <a:lnTo>
                    <a:pt x="5699" y="109"/>
                  </a:lnTo>
                  <a:lnTo>
                    <a:pt x="5699" y="111"/>
                  </a:lnTo>
                  <a:lnTo>
                    <a:pt x="5697" y="111"/>
                  </a:lnTo>
                  <a:lnTo>
                    <a:pt x="5697" y="109"/>
                  </a:lnTo>
                  <a:lnTo>
                    <a:pt x="5699" y="109"/>
                  </a:lnTo>
                  <a:lnTo>
                    <a:pt x="5699" y="107"/>
                  </a:lnTo>
                  <a:lnTo>
                    <a:pt x="5700" y="107"/>
                  </a:lnTo>
                  <a:lnTo>
                    <a:pt x="5702" y="107"/>
                  </a:lnTo>
                  <a:close/>
                  <a:moveTo>
                    <a:pt x="4" y="107"/>
                  </a:moveTo>
                  <a:lnTo>
                    <a:pt x="2" y="107"/>
                  </a:lnTo>
                  <a:lnTo>
                    <a:pt x="2" y="109"/>
                  </a:lnTo>
                  <a:lnTo>
                    <a:pt x="2" y="107"/>
                  </a:lnTo>
                  <a:lnTo>
                    <a:pt x="4" y="107"/>
                  </a:lnTo>
                  <a:close/>
                  <a:moveTo>
                    <a:pt x="5704" y="107"/>
                  </a:moveTo>
                  <a:lnTo>
                    <a:pt x="5704" y="105"/>
                  </a:lnTo>
                  <a:lnTo>
                    <a:pt x="5704" y="107"/>
                  </a:lnTo>
                  <a:close/>
                  <a:moveTo>
                    <a:pt x="25" y="101"/>
                  </a:moveTo>
                  <a:lnTo>
                    <a:pt x="25" y="103"/>
                  </a:lnTo>
                  <a:lnTo>
                    <a:pt x="23" y="103"/>
                  </a:lnTo>
                  <a:lnTo>
                    <a:pt x="23" y="101"/>
                  </a:lnTo>
                  <a:lnTo>
                    <a:pt x="25" y="101"/>
                  </a:lnTo>
                  <a:close/>
                  <a:moveTo>
                    <a:pt x="5727" y="101"/>
                  </a:moveTo>
                  <a:lnTo>
                    <a:pt x="5727" y="103"/>
                  </a:lnTo>
                  <a:lnTo>
                    <a:pt x="5727" y="101"/>
                  </a:lnTo>
                  <a:lnTo>
                    <a:pt x="5725" y="101"/>
                  </a:lnTo>
                  <a:lnTo>
                    <a:pt x="5727" y="101"/>
                  </a:lnTo>
                  <a:close/>
                  <a:moveTo>
                    <a:pt x="5691" y="99"/>
                  </a:moveTo>
                  <a:lnTo>
                    <a:pt x="5691" y="101"/>
                  </a:lnTo>
                  <a:lnTo>
                    <a:pt x="5691" y="99"/>
                  </a:lnTo>
                  <a:close/>
                  <a:moveTo>
                    <a:pt x="19" y="96"/>
                  </a:moveTo>
                  <a:lnTo>
                    <a:pt x="19" y="94"/>
                  </a:lnTo>
                  <a:lnTo>
                    <a:pt x="21" y="96"/>
                  </a:lnTo>
                  <a:lnTo>
                    <a:pt x="19" y="96"/>
                  </a:lnTo>
                  <a:close/>
                  <a:moveTo>
                    <a:pt x="15" y="92"/>
                  </a:moveTo>
                  <a:lnTo>
                    <a:pt x="15" y="90"/>
                  </a:lnTo>
                  <a:lnTo>
                    <a:pt x="15" y="92"/>
                  </a:lnTo>
                  <a:close/>
                  <a:moveTo>
                    <a:pt x="5718" y="90"/>
                  </a:moveTo>
                  <a:lnTo>
                    <a:pt x="5718" y="92"/>
                  </a:lnTo>
                  <a:lnTo>
                    <a:pt x="5718" y="94"/>
                  </a:lnTo>
                  <a:lnTo>
                    <a:pt x="5718" y="92"/>
                  </a:lnTo>
                  <a:lnTo>
                    <a:pt x="5716" y="92"/>
                  </a:lnTo>
                  <a:lnTo>
                    <a:pt x="5718" y="92"/>
                  </a:lnTo>
                  <a:lnTo>
                    <a:pt x="5716" y="92"/>
                  </a:lnTo>
                  <a:lnTo>
                    <a:pt x="5716" y="90"/>
                  </a:lnTo>
                  <a:lnTo>
                    <a:pt x="5718" y="90"/>
                  </a:lnTo>
                  <a:close/>
                  <a:moveTo>
                    <a:pt x="27" y="90"/>
                  </a:moveTo>
                  <a:lnTo>
                    <a:pt x="29" y="90"/>
                  </a:lnTo>
                  <a:lnTo>
                    <a:pt x="27" y="90"/>
                  </a:lnTo>
                  <a:close/>
                  <a:moveTo>
                    <a:pt x="11" y="88"/>
                  </a:moveTo>
                  <a:lnTo>
                    <a:pt x="11" y="86"/>
                  </a:lnTo>
                  <a:lnTo>
                    <a:pt x="11" y="88"/>
                  </a:lnTo>
                  <a:close/>
                  <a:moveTo>
                    <a:pt x="5708" y="88"/>
                  </a:moveTo>
                  <a:lnTo>
                    <a:pt x="5708" y="86"/>
                  </a:lnTo>
                  <a:lnTo>
                    <a:pt x="5708" y="88"/>
                  </a:lnTo>
                  <a:close/>
                  <a:moveTo>
                    <a:pt x="5710" y="86"/>
                  </a:moveTo>
                  <a:lnTo>
                    <a:pt x="5708" y="88"/>
                  </a:lnTo>
                  <a:lnTo>
                    <a:pt x="5708" y="86"/>
                  </a:lnTo>
                  <a:lnTo>
                    <a:pt x="5708" y="84"/>
                  </a:lnTo>
                  <a:lnTo>
                    <a:pt x="5710" y="84"/>
                  </a:lnTo>
                  <a:lnTo>
                    <a:pt x="5710" y="86"/>
                  </a:lnTo>
                  <a:close/>
                  <a:moveTo>
                    <a:pt x="5714" y="86"/>
                  </a:moveTo>
                  <a:lnTo>
                    <a:pt x="5712" y="86"/>
                  </a:lnTo>
                  <a:lnTo>
                    <a:pt x="5712" y="84"/>
                  </a:lnTo>
                  <a:lnTo>
                    <a:pt x="5714" y="84"/>
                  </a:lnTo>
                  <a:lnTo>
                    <a:pt x="5714" y="86"/>
                  </a:lnTo>
                  <a:close/>
                  <a:moveTo>
                    <a:pt x="5700" y="80"/>
                  </a:moveTo>
                  <a:lnTo>
                    <a:pt x="5700" y="82"/>
                  </a:lnTo>
                  <a:lnTo>
                    <a:pt x="5702" y="82"/>
                  </a:lnTo>
                  <a:lnTo>
                    <a:pt x="5702" y="84"/>
                  </a:lnTo>
                  <a:lnTo>
                    <a:pt x="5704" y="84"/>
                  </a:lnTo>
                  <a:lnTo>
                    <a:pt x="5706" y="84"/>
                  </a:lnTo>
                  <a:lnTo>
                    <a:pt x="5706" y="86"/>
                  </a:lnTo>
                  <a:lnTo>
                    <a:pt x="5706" y="88"/>
                  </a:lnTo>
                  <a:lnTo>
                    <a:pt x="5706" y="90"/>
                  </a:lnTo>
                  <a:lnTo>
                    <a:pt x="5706" y="92"/>
                  </a:lnTo>
                  <a:lnTo>
                    <a:pt x="5708" y="92"/>
                  </a:lnTo>
                  <a:lnTo>
                    <a:pt x="5706" y="94"/>
                  </a:lnTo>
                  <a:lnTo>
                    <a:pt x="5704" y="94"/>
                  </a:lnTo>
                  <a:lnTo>
                    <a:pt x="5702" y="94"/>
                  </a:lnTo>
                  <a:lnTo>
                    <a:pt x="5700" y="94"/>
                  </a:lnTo>
                  <a:lnTo>
                    <a:pt x="5700" y="96"/>
                  </a:lnTo>
                  <a:lnTo>
                    <a:pt x="5699" y="96"/>
                  </a:lnTo>
                  <a:lnTo>
                    <a:pt x="5697" y="96"/>
                  </a:lnTo>
                  <a:lnTo>
                    <a:pt x="5695" y="96"/>
                  </a:lnTo>
                  <a:lnTo>
                    <a:pt x="5693" y="96"/>
                  </a:lnTo>
                  <a:lnTo>
                    <a:pt x="5693" y="94"/>
                  </a:lnTo>
                  <a:lnTo>
                    <a:pt x="5691" y="94"/>
                  </a:lnTo>
                  <a:lnTo>
                    <a:pt x="5689" y="94"/>
                  </a:lnTo>
                  <a:lnTo>
                    <a:pt x="5687" y="94"/>
                  </a:lnTo>
                  <a:lnTo>
                    <a:pt x="5685" y="92"/>
                  </a:lnTo>
                  <a:lnTo>
                    <a:pt x="5685" y="90"/>
                  </a:lnTo>
                  <a:lnTo>
                    <a:pt x="5685" y="88"/>
                  </a:lnTo>
                  <a:lnTo>
                    <a:pt x="5687" y="88"/>
                  </a:lnTo>
                  <a:lnTo>
                    <a:pt x="5687" y="86"/>
                  </a:lnTo>
                  <a:lnTo>
                    <a:pt x="5687" y="84"/>
                  </a:lnTo>
                  <a:lnTo>
                    <a:pt x="5689" y="84"/>
                  </a:lnTo>
                  <a:lnTo>
                    <a:pt x="5689" y="82"/>
                  </a:lnTo>
                  <a:lnTo>
                    <a:pt x="5691" y="82"/>
                  </a:lnTo>
                  <a:lnTo>
                    <a:pt x="5693" y="82"/>
                  </a:lnTo>
                  <a:lnTo>
                    <a:pt x="5693" y="80"/>
                  </a:lnTo>
                  <a:lnTo>
                    <a:pt x="5695" y="80"/>
                  </a:lnTo>
                  <a:lnTo>
                    <a:pt x="5695" y="82"/>
                  </a:lnTo>
                  <a:lnTo>
                    <a:pt x="5695" y="80"/>
                  </a:lnTo>
                  <a:lnTo>
                    <a:pt x="5695" y="82"/>
                  </a:lnTo>
                  <a:lnTo>
                    <a:pt x="5697" y="82"/>
                  </a:lnTo>
                  <a:lnTo>
                    <a:pt x="5697" y="80"/>
                  </a:lnTo>
                  <a:lnTo>
                    <a:pt x="5699" y="80"/>
                  </a:lnTo>
                  <a:lnTo>
                    <a:pt x="5700" y="80"/>
                  </a:lnTo>
                  <a:close/>
                  <a:moveTo>
                    <a:pt x="5683" y="78"/>
                  </a:moveTo>
                  <a:lnTo>
                    <a:pt x="5683" y="80"/>
                  </a:lnTo>
                  <a:lnTo>
                    <a:pt x="5683" y="78"/>
                  </a:lnTo>
                  <a:close/>
                  <a:moveTo>
                    <a:pt x="5720" y="80"/>
                  </a:moveTo>
                  <a:lnTo>
                    <a:pt x="5718" y="80"/>
                  </a:lnTo>
                  <a:lnTo>
                    <a:pt x="5718" y="78"/>
                  </a:lnTo>
                  <a:lnTo>
                    <a:pt x="5720" y="78"/>
                  </a:lnTo>
                  <a:lnTo>
                    <a:pt x="5720" y="80"/>
                  </a:lnTo>
                  <a:close/>
                  <a:moveTo>
                    <a:pt x="17" y="80"/>
                  </a:moveTo>
                  <a:lnTo>
                    <a:pt x="15" y="80"/>
                  </a:lnTo>
                  <a:lnTo>
                    <a:pt x="15" y="78"/>
                  </a:lnTo>
                  <a:lnTo>
                    <a:pt x="17" y="78"/>
                  </a:lnTo>
                  <a:lnTo>
                    <a:pt x="15" y="78"/>
                  </a:lnTo>
                  <a:lnTo>
                    <a:pt x="15" y="76"/>
                  </a:lnTo>
                  <a:lnTo>
                    <a:pt x="17" y="78"/>
                  </a:lnTo>
                  <a:lnTo>
                    <a:pt x="17" y="80"/>
                  </a:lnTo>
                  <a:close/>
                  <a:moveTo>
                    <a:pt x="5685" y="76"/>
                  </a:moveTo>
                  <a:lnTo>
                    <a:pt x="5683" y="76"/>
                  </a:lnTo>
                  <a:lnTo>
                    <a:pt x="5683" y="78"/>
                  </a:lnTo>
                  <a:lnTo>
                    <a:pt x="5683" y="76"/>
                  </a:lnTo>
                  <a:lnTo>
                    <a:pt x="5685" y="76"/>
                  </a:lnTo>
                  <a:lnTo>
                    <a:pt x="5685" y="75"/>
                  </a:lnTo>
                  <a:lnTo>
                    <a:pt x="5685" y="76"/>
                  </a:lnTo>
                  <a:lnTo>
                    <a:pt x="5685" y="75"/>
                  </a:lnTo>
                  <a:lnTo>
                    <a:pt x="5685" y="76"/>
                  </a:lnTo>
                  <a:close/>
                  <a:moveTo>
                    <a:pt x="5700" y="71"/>
                  </a:moveTo>
                  <a:lnTo>
                    <a:pt x="5702" y="71"/>
                  </a:lnTo>
                  <a:lnTo>
                    <a:pt x="5702" y="73"/>
                  </a:lnTo>
                  <a:lnTo>
                    <a:pt x="5700" y="73"/>
                  </a:lnTo>
                  <a:lnTo>
                    <a:pt x="5700" y="71"/>
                  </a:lnTo>
                  <a:close/>
                  <a:moveTo>
                    <a:pt x="5689" y="71"/>
                  </a:moveTo>
                  <a:lnTo>
                    <a:pt x="5689" y="73"/>
                  </a:lnTo>
                  <a:lnTo>
                    <a:pt x="5687" y="73"/>
                  </a:lnTo>
                  <a:lnTo>
                    <a:pt x="5687" y="71"/>
                  </a:lnTo>
                  <a:lnTo>
                    <a:pt x="5689" y="71"/>
                  </a:lnTo>
                  <a:lnTo>
                    <a:pt x="5689" y="69"/>
                  </a:lnTo>
                  <a:lnTo>
                    <a:pt x="5691" y="69"/>
                  </a:lnTo>
                  <a:lnTo>
                    <a:pt x="5691" y="71"/>
                  </a:lnTo>
                  <a:lnTo>
                    <a:pt x="5689" y="71"/>
                  </a:lnTo>
                  <a:close/>
                  <a:moveTo>
                    <a:pt x="5706" y="67"/>
                  </a:moveTo>
                  <a:lnTo>
                    <a:pt x="5706" y="69"/>
                  </a:lnTo>
                  <a:lnTo>
                    <a:pt x="5706" y="67"/>
                  </a:lnTo>
                  <a:close/>
                  <a:moveTo>
                    <a:pt x="5718" y="63"/>
                  </a:moveTo>
                  <a:lnTo>
                    <a:pt x="5720" y="63"/>
                  </a:lnTo>
                  <a:lnTo>
                    <a:pt x="5718" y="63"/>
                  </a:lnTo>
                  <a:close/>
                  <a:moveTo>
                    <a:pt x="5681" y="0"/>
                  </a:moveTo>
                  <a:lnTo>
                    <a:pt x="5683" y="0"/>
                  </a:lnTo>
                  <a:lnTo>
                    <a:pt x="5683" y="2"/>
                  </a:lnTo>
                  <a:lnTo>
                    <a:pt x="5681" y="2"/>
                  </a:lnTo>
                  <a:lnTo>
                    <a:pt x="5681"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Freeform 81"/>
            <p:cNvSpPr>
              <a:spLocks noEditPoints="1"/>
            </p:cNvSpPr>
            <p:nvPr/>
          </p:nvSpPr>
          <p:spPr bwMode="auto">
            <a:xfrm>
              <a:off x="3481388" y="6334125"/>
              <a:ext cx="88900" cy="58738"/>
            </a:xfrm>
            <a:custGeom>
              <a:avLst/>
              <a:gdLst>
                <a:gd name="T0" fmla="*/ 23 w 56"/>
                <a:gd name="T1" fmla="*/ 35 h 37"/>
                <a:gd name="T2" fmla="*/ 25 w 56"/>
                <a:gd name="T3" fmla="*/ 29 h 37"/>
                <a:gd name="T4" fmla="*/ 44 w 56"/>
                <a:gd name="T5" fmla="*/ 25 h 37"/>
                <a:gd name="T6" fmla="*/ 46 w 56"/>
                <a:gd name="T7" fmla="*/ 27 h 37"/>
                <a:gd name="T8" fmla="*/ 25 w 56"/>
                <a:gd name="T9" fmla="*/ 23 h 37"/>
                <a:gd name="T10" fmla="*/ 0 w 56"/>
                <a:gd name="T11" fmla="*/ 22 h 37"/>
                <a:gd name="T12" fmla="*/ 2 w 56"/>
                <a:gd name="T13" fmla="*/ 23 h 37"/>
                <a:gd name="T14" fmla="*/ 4 w 56"/>
                <a:gd name="T15" fmla="*/ 22 h 37"/>
                <a:gd name="T16" fmla="*/ 2 w 56"/>
                <a:gd name="T17" fmla="*/ 18 h 37"/>
                <a:gd name="T18" fmla="*/ 33 w 56"/>
                <a:gd name="T19" fmla="*/ 10 h 37"/>
                <a:gd name="T20" fmla="*/ 31 w 56"/>
                <a:gd name="T21" fmla="*/ 16 h 37"/>
                <a:gd name="T22" fmla="*/ 23 w 56"/>
                <a:gd name="T23" fmla="*/ 23 h 37"/>
                <a:gd name="T24" fmla="*/ 17 w 56"/>
                <a:gd name="T25" fmla="*/ 25 h 37"/>
                <a:gd name="T26" fmla="*/ 14 w 56"/>
                <a:gd name="T27" fmla="*/ 29 h 37"/>
                <a:gd name="T28" fmla="*/ 10 w 56"/>
                <a:gd name="T29" fmla="*/ 29 h 37"/>
                <a:gd name="T30" fmla="*/ 4 w 56"/>
                <a:gd name="T31" fmla="*/ 27 h 37"/>
                <a:gd name="T32" fmla="*/ 12 w 56"/>
                <a:gd name="T33" fmla="*/ 25 h 37"/>
                <a:gd name="T34" fmla="*/ 14 w 56"/>
                <a:gd name="T35" fmla="*/ 22 h 37"/>
                <a:gd name="T36" fmla="*/ 16 w 56"/>
                <a:gd name="T37" fmla="*/ 20 h 37"/>
                <a:gd name="T38" fmla="*/ 17 w 56"/>
                <a:gd name="T39" fmla="*/ 18 h 37"/>
                <a:gd name="T40" fmla="*/ 10 w 56"/>
                <a:gd name="T41" fmla="*/ 18 h 37"/>
                <a:gd name="T42" fmla="*/ 17 w 56"/>
                <a:gd name="T43" fmla="*/ 18 h 37"/>
                <a:gd name="T44" fmla="*/ 14 w 56"/>
                <a:gd name="T45" fmla="*/ 12 h 37"/>
                <a:gd name="T46" fmla="*/ 16 w 56"/>
                <a:gd name="T47" fmla="*/ 12 h 37"/>
                <a:gd name="T48" fmla="*/ 23 w 56"/>
                <a:gd name="T49" fmla="*/ 10 h 37"/>
                <a:gd name="T50" fmla="*/ 29 w 56"/>
                <a:gd name="T51" fmla="*/ 10 h 37"/>
                <a:gd name="T52" fmla="*/ 31 w 56"/>
                <a:gd name="T53" fmla="*/ 8 h 37"/>
                <a:gd name="T54" fmla="*/ 25 w 56"/>
                <a:gd name="T55" fmla="*/ 10 h 37"/>
                <a:gd name="T56" fmla="*/ 21 w 56"/>
                <a:gd name="T57" fmla="*/ 8 h 37"/>
                <a:gd name="T58" fmla="*/ 17 w 56"/>
                <a:gd name="T59" fmla="*/ 10 h 37"/>
                <a:gd name="T60" fmla="*/ 16 w 56"/>
                <a:gd name="T61" fmla="*/ 6 h 37"/>
                <a:gd name="T62" fmla="*/ 40 w 56"/>
                <a:gd name="T63" fmla="*/ 8 h 37"/>
                <a:gd name="T64" fmla="*/ 46 w 56"/>
                <a:gd name="T65" fmla="*/ 10 h 37"/>
                <a:gd name="T66" fmla="*/ 44 w 56"/>
                <a:gd name="T67" fmla="*/ 12 h 37"/>
                <a:gd name="T68" fmla="*/ 48 w 56"/>
                <a:gd name="T69" fmla="*/ 16 h 37"/>
                <a:gd name="T70" fmla="*/ 46 w 56"/>
                <a:gd name="T71" fmla="*/ 14 h 37"/>
                <a:gd name="T72" fmla="*/ 54 w 56"/>
                <a:gd name="T73" fmla="*/ 12 h 37"/>
                <a:gd name="T74" fmla="*/ 50 w 56"/>
                <a:gd name="T75" fmla="*/ 16 h 37"/>
                <a:gd name="T76" fmla="*/ 56 w 56"/>
                <a:gd name="T77" fmla="*/ 18 h 37"/>
                <a:gd name="T78" fmla="*/ 50 w 56"/>
                <a:gd name="T79" fmla="*/ 22 h 37"/>
                <a:gd name="T80" fmla="*/ 46 w 56"/>
                <a:gd name="T81" fmla="*/ 23 h 37"/>
                <a:gd name="T82" fmla="*/ 37 w 56"/>
                <a:gd name="T83" fmla="*/ 23 h 37"/>
                <a:gd name="T84" fmla="*/ 42 w 56"/>
                <a:gd name="T85" fmla="*/ 27 h 37"/>
                <a:gd name="T86" fmla="*/ 35 w 56"/>
                <a:gd name="T87" fmla="*/ 27 h 37"/>
                <a:gd name="T88" fmla="*/ 33 w 56"/>
                <a:gd name="T89" fmla="*/ 25 h 37"/>
                <a:gd name="T90" fmla="*/ 37 w 56"/>
                <a:gd name="T91" fmla="*/ 29 h 37"/>
                <a:gd name="T92" fmla="*/ 29 w 56"/>
                <a:gd name="T93" fmla="*/ 31 h 37"/>
                <a:gd name="T94" fmla="*/ 27 w 56"/>
                <a:gd name="T95" fmla="*/ 31 h 37"/>
                <a:gd name="T96" fmla="*/ 27 w 56"/>
                <a:gd name="T97" fmla="*/ 25 h 37"/>
                <a:gd name="T98" fmla="*/ 31 w 56"/>
                <a:gd name="T99" fmla="*/ 22 h 37"/>
                <a:gd name="T100" fmla="*/ 33 w 56"/>
                <a:gd name="T101" fmla="*/ 18 h 37"/>
                <a:gd name="T102" fmla="*/ 37 w 56"/>
                <a:gd name="T103" fmla="*/ 18 h 37"/>
                <a:gd name="T104" fmla="*/ 37 w 56"/>
                <a:gd name="T105" fmla="*/ 14 h 37"/>
                <a:gd name="T106" fmla="*/ 37 w 56"/>
                <a:gd name="T107" fmla="*/ 10 h 37"/>
                <a:gd name="T108" fmla="*/ 40 w 56"/>
                <a:gd name="T109" fmla="*/ 8 h 37"/>
                <a:gd name="T110" fmla="*/ 29 w 56"/>
                <a:gd name="T111" fmla="*/ 8 h 37"/>
                <a:gd name="T112" fmla="*/ 4 w 56"/>
                <a:gd name="T113"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6" h="37">
                  <a:moveTo>
                    <a:pt x="25" y="35"/>
                  </a:moveTo>
                  <a:lnTo>
                    <a:pt x="27" y="35"/>
                  </a:lnTo>
                  <a:lnTo>
                    <a:pt x="25" y="35"/>
                  </a:lnTo>
                  <a:lnTo>
                    <a:pt x="25" y="37"/>
                  </a:lnTo>
                  <a:lnTo>
                    <a:pt x="25" y="35"/>
                  </a:lnTo>
                  <a:lnTo>
                    <a:pt x="23" y="35"/>
                  </a:lnTo>
                  <a:lnTo>
                    <a:pt x="25" y="35"/>
                  </a:lnTo>
                  <a:lnTo>
                    <a:pt x="25" y="33"/>
                  </a:lnTo>
                  <a:lnTo>
                    <a:pt x="25" y="35"/>
                  </a:lnTo>
                  <a:close/>
                  <a:moveTo>
                    <a:pt x="23" y="29"/>
                  </a:moveTo>
                  <a:lnTo>
                    <a:pt x="25" y="31"/>
                  </a:lnTo>
                  <a:lnTo>
                    <a:pt x="25" y="29"/>
                  </a:lnTo>
                  <a:lnTo>
                    <a:pt x="25" y="31"/>
                  </a:lnTo>
                  <a:lnTo>
                    <a:pt x="25" y="33"/>
                  </a:lnTo>
                  <a:lnTo>
                    <a:pt x="25" y="31"/>
                  </a:lnTo>
                  <a:lnTo>
                    <a:pt x="23" y="31"/>
                  </a:lnTo>
                  <a:lnTo>
                    <a:pt x="23" y="29"/>
                  </a:lnTo>
                  <a:close/>
                  <a:moveTo>
                    <a:pt x="44" y="25"/>
                  </a:moveTo>
                  <a:lnTo>
                    <a:pt x="46" y="25"/>
                  </a:lnTo>
                  <a:lnTo>
                    <a:pt x="46" y="27"/>
                  </a:lnTo>
                  <a:lnTo>
                    <a:pt x="46" y="25"/>
                  </a:lnTo>
                  <a:lnTo>
                    <a:pt x="44" y="25"/>
                  </a:lnTo>
                  <a:lnTo>
                    <a:pt x="44" y="27"/>
                  </a:lnTo>
                  <a:lnTo>
                    <a:pt x="46" y="27"/>
                  </a:lnTo>
                  <a:lnTo>
                    <a:pt x="46" y="29"/>
                  </a:lnTo>
                  <a:lnTo>
                    <a:pt x="44" y="29"/>
                  </a:lnTo>
                  <a:lnTo>
                    <a:pt x="44" y="27"/>
                  </a:lnTo>
                  <a:lnTo>
                    <a:pt x="44" y="25"/>
                  </a:lnTo>
                  <a:close/>
                  <a:moveTo>
                    <a:pt x="25" y="25"/>
                  </a:moveTo>
                  <a:lnTo>
                    <a:pt x="25" y="23"/>
                  </a:lnTo>
                  <a:lnTo>
                    <a:pt x="25" y="25"/>
                  </a:lnTo>
                  <a:close/>
                  <a:moveTo>
                    <a:pt x="0" y="22"/>
                  </a:moveTo>
                  <a:lnTo>
                    <a:pt x="2" y="22"/>
                  </a:lnTo>
                  <a:lnTo>
                    <a:pt x="0" y="22"/>
                  </a:lnTo>
                  <a:lnTo>
                    <a:pt x="2" y="22"/>
                  </a:lnTo>
                  <a:lnTo>
                    <a:pt x="0" y="22"/>
                  </a:lnTo>
                  <a:close/>
                  <a:moveTo>
                    <a:pt x="6" y="22"/>
                  </a:moveTo>
                  <a:lnTo>
                    <a:pt x="6" y="23"/>
                  </a:lnTo>
                  <a:lnTo>
                    <a:pt x="6" y="25"/>
                  </a:lnTo>
                  <a:lnTo>
                    <a:pt x="4" y="25"/>
                  </a:lnTo>
                  <a:lnTo>
                    <a:pt x="4" y="23"/>
                  </a:lnTo>
                  <a:lnTo>
                    <a:pt x="2" y="23"/>
                  </a:lnTo>
                  <a:lnTo>
                    <a:pt x="2" y="22"/>
                  </a:lnTo>
                  <a:lnTo>
                    <a:pt x="4" y="22"/>
                  </a:lnTo>
                  <a:lnTo>
                    <a:pt x="4" y="20"/>
                  </a:lnTo>
                  <a:lnTo>
                    <a:pt x="6" y="20"/>
                  </a:lnTo>
                  <a:lnTo>
                    <a:pt x="6" y="22"/>
                  </a:lnTo>
                  <a:lnTo>
                    <a:pt x="4" y="22"/>
                  </a:lnTo>
                  <a:lnTo>
                    <a:pt x="4" y="23"/>
                  </a:lnTo>
                  <a:lnTo>
                    <a:pt x="6" y="22"/>
                  </a:lnTo>
                  <a:lnTo>
                    <a:pt x="6" y="20"/>
                  </a:lnTo>
                  <a:lnTo>
                    <a:pt x="8" y="20"/>
                  </a:lnTo>
                  <a:lnTo>
                    <a:pt x="6" y="22"/>
                  </a:lnTo>
                  <a:close/>
                  <a:moveTo>
                    <a:pt x="2" y="18"/>
                  </a:moveTo>
                  <a:lnTo>
                    <a:pt x="0" y="18"/>
                  </a:lnTo>
                  <a:lnTo>
                    <a:pt x="0" y="20"/>
                  </a:lnTo>
                  <a:lnTo>
                    <a:pt x="0" y="18"/>
                  </a:lnTo>
                  <a:lnTo>
                    <a:pt x="2" y="18"/>
                  </a:lnTo>
                  <a:close/>
                  <a:moveTo>
                    <a:pt x="31" y="10"/>
                  </a:moveTo>
                  <a:lnTo>
                    <a:pt x="33" y="10"/>
                  </a:lnTo>
                  <a:lnTo>
                    <a:pt x="33" y="12"/>
                  </a:lnTo>
                  <a:lnTo>
                    <a:pt x="31" y="12"/>
                  </a:lnTo>
                  <a:lnTo>
                    <a:pt x="31" y="14"/>
                  </a:lnTo>
                  <a:lnTo>
                    <a:pt x="31" y="12"/>
                  </a:lnTo>
                  <a:lnTo>
                    <a:pt x="31" y="14"/>
                  </a:lnTo>
                  <a:lnTo>
                    <a:pt x="31" y="16"/>
                  </a:lnTo>
                  <a:lnTo>
                    <a:pt x="29" y="16"/>
                  </a:lnTo>
                  <a:lnTo>
                    <a:pt x="27" y="18"/>
                  </a:lnTo>
                  <a:lnTo>
                    <a:pt x="27" y="20"/>
                  </a:lnTo>
                  <a:lnTo>
                    <a:pt x="25" y="20"/>
                  </a:lnTo>
                  <a:lnTo>
                    <a:pt x="25" y="22"/>
                  </a:lnTo>
                  <a:lnTo>
                    <a:pt x="23" y="23"/>
                  </a:lnTo>
                  <a:lnTo>
                    <a:pt x="23" y="25"/>
                  </a:lnTo>
                  <a:lnTo>
                    <a:pt x="21" y="25"/>
                  </a:lnTo>
                  <a:lnTo>
                    <a:pt x="19" y="25"/>
                  </a:lnTo>
                  <a:lnTo>
                    <a:pt x="19" y="23"/>
                  </a:lnTo>
                  <a:lnTo>
                    <a:pt x="19" y="25"/>
                  </a:lnTo>
                  <a:lnTo>
                    <a:pt x="17" y="25"/>
                  </a:lnTo>
                  <a:lnTo>
                    <a:pt x="16" y="25"/>
                  </a:lnTo>
                  <a:lnTo>
                    <a:pt x="16" y="27"/>
                  </a:lnTo>
                  <a:lnTo>
                    <a:pt x="16" y="29"/>
                  </a:lnTo>
                  <a:lnTo>
                    <a:pt x="14" y="29"/>
                  </a:lnTo>
                  <a:lnTo>
                    <a:pt x="14" y="31"/>
                  </a:lnTo>
                  <a:lnTo>
                    <a:pt x="14" y="29"/>
                  </a:lnTo>
                  <a:lnTo>
                    <a:pt x="12" y="29"/>
                  </a:lnTo>
                  <a:lnTo>
                    <a:pt x="12" y="31"/>
                  </a:lnTo>
                  <a:lnTo>
                    <a:pt x="10" y="31"/>
                  </a:lnTo>
                  <a:lnTo>
                    <a:pt x="10" y="29"/>
                  </a:lnTo>
                  <a:lnTo>
                    <a:pt x="8" y="29"/>
                  </a:lnTo>
                  <a:lnTo>
                    <a:pt x="10" y="29"/>
                  </a:lnTo>
                  <a:lnTo>
                    <a:pt x="10" y="31"/>
                  </a:lnTo>
                  <a:lnTo>
                    <a:pt x="8" y="31"/>
                  </a:lnTo>
                  <a:lnTo>
                    <a:pt x="8" y="29"/>
                  </a:lnTo>
                  <a:lnTo>
                    <a:pt x="6" y="29"/>
                  </a:lnTo>
                  <a:lnTo>
                    <a:pt x="6" y="27"/>
                  </a:lnTo>
                  <a:lnTo>
                    <a:pt x="4" y="27"/>
                  </a:lnTo>
                  <a:lnTo>
                    <a:pt x="4" y="25"/>
                  </a:lnTo>
                  <a:lnTo>
                    <a:pt x="6" y="27"/>
                  </a:lnTo>
                  <a:lnTo>
                    <a:pt x="8" y="27"/>
                  </a:lnTo>
                  <a:lnTo>
                    <a:pt x="8" y="25"/>
                  </a:lnTo>
                  <a:lnTo>
                    <a:pt x="10" y="25"/>
                  </a:lnTo>
                  <a:lnTo>
                    <a:pt x="12" y="25"/>
                  </a:lnTo>
                  <a:lnTo>
                    <a:pt x="14" y="25"/>
                  </a:lnTo>
                  <a:lnTo>
                    <a:pt x="14" y="23"/>
                  </a:lnTo>
                  <a:lnTo>
                    <a:pt x="12" y="25"/>
                  </a:lnTo>
                  <a:lnTo>
                    <a:pt x="12" y="23"/>
                  </a:lnTo>
                  <a:lnTo>
                    <a:pt x="14" y="23"/>
                  </a:lnTo>
                  <a:lnTo>
                    <a:pt x="14" y="22"/>
                  </a:lnTo>
                  <a:lnTo>
                    <a:pt x="14" y="20"/>
                  </a:lnTo>
                  <a:lnTo>
                    <a:pt x="16" y="20"/>
                  </a:lnTo>
                  <a:lnTo>
                    <a:pt x="14" y="20"/>
                  </a:lnTo>
                  <a:lnTo>
                    <a:pt x="14" y="22"/>
                  </a:lnTo>
                  <a:lnTo>
                    <a:pt x="14" y="20"/>
                  </a:lnTo>
                  <a:lnTo>
                    <a:pt x="16" y="20"/>
                  </a:lnTo>
                  <a:lnTo>
                    <a:pt x="16" y="22"/>
                  </a:lnTo>
                  <a:lnTo>
                    <a:pt x="14" y="22"/>
                  </a:lnTo>
                  <a:lnTo>
                    <a:pt x="16" y="22"/>
                  </a:lnTo>
                  <a:lnTo>
                    <a:pt x="16" y="20"/>
                  </a:lnTo>
                  <a:lnTo>
                    <a:pt x="17" y="20"/>
                  </a:lnTo>
                  <a:lnTo>
                    <a:pt x="17" y="18"/>
                  </a:lnTo>
                  <a:lnTo>
                    <a:pt x="16" y="18"/>
                  </a:lnTo>
                  <a:lnTo>
                    <a:pt x="16" y="20"/>
                  </a:lnTo>
                  <a:lnTo>
                    <a:pt x="14" y="20"/>
                  </a:lnTo>
                  <a:lnTo>
                    <a:pt x="12" y="20"/>
                  </a:lnTo>
                  <a:lnTo>
                    <a:pt x="10" y="20"/>
                  </a:lnTo>
                  <a:lnTo>
                    <a:pt x="10" y="18"/>
                  </a:lnTo>
                  <a:lnTo>
                    <a:pt x="12" y="18"/>
                  </a:lnTo>
                  <a:lnTo>
                    <a:pt x="14" y="18"/>
                  </a:lnTo>
                  <a:lnTo>
                    <a:pt x="16" y="18"/>
                  </a:lnTo>
                  <a:lnTo>
                    <a:pt x="17" y="18"/>
                  </a:lnTo>
                  <a:lnTo>
                    <a:pt x="19" y="18"/>
                  </a:lnTo>
                  <a:lnTo>
                    <a:pt x="17" y="18"/>
                  </a:lnTo>
                  <a:lnTo>
                    <a:pt x="17" y="16"/>
                  </a:lnTo>
                  <a:lnTo>
                    <a:pt x="16" y="16"/>
                  </a:lnTo>
                  <a:lnTo>
                    <a:pt x="14" y="14"/>
                  </a:lnTo>
                  <a:lnTo>
                    <a:pt x="12" y="14"/>
                  </a:lnTo>
                  <a:lnTo>
                    <a:pt x="12" y="12"/>
                  </a:lnTo>
                  <a:lnTo>
                    <a:pt x="14" y="12"/>
                  </a:lnTo>
                  <a:lnTo>
                    <a:pt x="12" y="12"/>
                  </a:lnTo>
                  <a:lnTo>
                    <a:pt x="12" y="10"/>
                  </a:lnTo>
                  <a:lnTo>
                    <a:pt x="10" y="10"/>
                  </a:lnTo>
                  <a:lnTo>
                    <a:pt x="12" y="10"/>
                  </a:lnTo>
                  <a:lnTo>
                    <a:pt x="14" y="10"/>
                  </a:lnTo>
                  <a:lnTo>
                    <a:pt x="16" y="12"/>
                  </a:lnTo>
                  <a:lnTo>
                    <a:pt x="17" y="12"/>
                  </a:lnTo>
                  <a:lnTo>
                    <a:pt x="21" y="12"/>
                  </a:lnTo>
                  <a:lnTo>
                    <a:pt x="19" y="12"/>
                  </a:lnTo>
                  <a:lnTo>
                    <a:pt x="19" y="10"/>
                  </a:lnTo>
                  <a:lnTo>
                    <a:pt x="21" y="10"/>
                  </a:lnTo>
                  <a:lnTo>
                    <a:pt x="23" y="10"/>
                  </a:lnTo>
                  <a:lnTo>
                    <a:pt x="25" y="12"/>
                  </a:lnTo>
                  <a:lnTo>
                    <a:pt x="23" y="12"/>
                  </a:lnTo>
                  <a:lnTo>
                    <a:pt x="25" y="12"/>
                  </a:lnTo>
                  <a:lnTo>
                    <a:pt x="27" y="12"/>
                  </a:lnTo>
                  <a:lnTo>
                    <a:pt x="27" y="10"/>
                  </a:lnTo>
                  <a:lnTo>
                    <a:pt x="29" y="10"/>
                  </a:lnTo>
                  <a:lnTo>
                    <a:pt x="27" y="12"/>
                  </a:lnTo>
                  <a:lnTo>
                    <a:pt x="29" y="12"/>
                  </a:lnTo>
                  <a:lnTo>
                    <a:pt x="31" y="12"/>
                  </a:lnTo>
                  <a:lnTo>
                    <a:pt x="29" y="10"/>
                  </a:lnTo>
                  <a:lnTo>
                    <a:pt x="29" y="8"/>
                  </a:lnTo>
                  <a:lnTo>
                    <a:pt x="31" y="8"/>
                  </a:lnTo>
                  <a:lnTo>
                    <a:pt x="31" y="10"/>
                  </a:lnTo>
                  <a:close/>
                  <a:moveTo>
                    <a:pt x="25" y="10"/>
                  </a:moveTo>
                  <a:lnTo>
                    <a:pt x="25" y="8"/>
                  </a:lnTo>
                  <a:lnTo>
                    <a:pt x="25" y="10"/>
                  </a:lnTo>
                  <a:lnTo>
                    <a:pt x="27" y="10"/>
                  </a:lnTo>
                  <a:lnTo>
                    <a:pt x="25" y="10"/>
                  </a:lnTo>
                  <a:lnTo>
                    <a:pt x="23" y="10"/>
                  </a:lnTo>
                  <a:lnTo>
                    <a:pt x="25" y="8"/>
                  </a:lnTo>
                  <a:lnTo>
                    <a:pt x="25" y="10"/>
                  </a:lnTo>
                  <a:close/>
                  <a:moveTo>
                    <a:pt x="21" y="8"/>
                  </a:moveTo>
                  <a:lnTo>
                    <a:pt x="21" y="10"/>
                  </a:lnTo>
                  <a:lnTo>
                    <a:pt x="21" y="8"/>
                  </a:lnTo>
                  <a:lnTo>
                    <a:pt x="19" y="8"/>
                  </a:lnTo>
                  <a:lnTo>
                    <a:pt x="21" y="8"/>
                  </a:lnTo>
                  <a:close/>
                  <a:moveTo>
                    <a:pt x="17" y="8"/>
                  </a:moveTo>
                  <a:lnTo>
                    <a:pt x="19" y="8"/>
                  </a:lnTo>
                  <a:lnTo>
                    <a:pt x="19" y="10"/>
                  </a:lnTo>
                  <a:lnTo>
                    <a:pt x="17" y="10"/>
                  </a:lnTo>
                  <a:lnTo>
                    <a:pt x="16" y="10"/>
                  </a:lnTo>
                  <a:lnTo>
                    <a:pt x="17" y="10"/>
                  </a:lnTo>
                  <a:lnTo>
                    <a:pt x="19" y="10"/>
                  </a:lnTo>
                  <a:lnTo>
                    <a:pt x="17" y="8"/>
                  </a:lnTo>
                  <a:lnTo>
                    <a:pt x="16" y="8"/>
                  </a:lnTo>
                  <a:lnTo>
                    <a:pt x="16" y="6"/>
                  </a:lnTo>
                  <a:lnTo>
                    <a:pt x="16" y="8"/>
                  </a:lnTo>
                  <a:lnTo>
                    <a:pt x="17" y="8"/>
                  </a:lnTo>
                  <a:close/>
                  <a:moveTo>
                    <a:pt x="12" y="8"/>
                  </a:moveTo>
                  <a:lnTo>
                    <a:pt x="12" y="6"/>
                  </a:lnTo>
                  <a:lnTo>
                    <a:pt x="12" y="8"/>
                  </a:lnTo>
                  <a:close/>
                  <a:moveTo>
                    <a:pt x="40" y="8"/>
                  </a:moveTo>
                  <a:lnTo>
                    <a:pt x="42" y="8"/>
                  </a:lnTo>
                  <a:lnTo>
                    <a:pt x="42" y="10"/>
                  </a:lnTo>
                  <a:lnTo>
                    <a:pt x="42" y="8"/>
                  </a:lnTo>
                  <a:lnTo>
                    <a:pt x="44" y="8"/>
                  </a:lnTo>
                  <a:lnTo>
                    <a:pt x="46" y="8"/>
                  </a:lnTo>
                  <a:lnTo>
                    <a:pt x="46" y="10"/>
                  </a:lnTo>
                  <a:lnTo>
                    <a:pt x="46" y="12"/>
                  </a:lnTo>
                  <a:lnTo>
                    <a:pt x="44" y="12"/>
                  </a:lnTo>
                  <a:lnTo>
                    <a:pt x="44" y="10"/>
                  </a:lnTo>
                  <a:lnTo>
                    <a:pt x="44" y="12"/>
                  </a:lnTo>
                  <a:lnTo>
                    <a:pt x="44" y="14"/>
                  </a:lnTo>
                  <a:lnTo>
                    <a:pt x="44" y="12"/>
                  </a:lnTo>
                  <a:lnTo>
                    <a:pt x="46" y="12"/>
                  </a:lnTo>
                  <a:lnTo>
                    <a:pt x="46" y="14"/>
                  </a:lnTo>
                  <a:lnTo>
                    <a:pt x="48" y="14"/>
                  </a:lnTo>
                  <a:lnTo>
                    <a:pt x="48" y="16"/>
                  </a:lnTo>
                  <a:lnTo>
                    <a:pt x="48" y="18"/>
                  </a:lnTo>
                  <a:lnTo>
                    <a:pt x="48" y="16"/>
                  </a:lnTo>
                  <a:lnTo>
                    <a:pt x="50" y="16"/>
                  </a:lnTo>
                  <a:lnTo>
                    <a:pt x="48" y="16"/>
                  </a:lnTo>
                  <a:lnTo>
                    <a:pt x="48" y="14"/>
                  </a:lnTo>
                  <a:lnTo>
                    <a:pt x="48" y="12"/>
                  </a:lnTo>
                  <a:lnTo>
                    <a:pt x="48" y="14"/>
                  </a:lnTo>
                  <a:lnTo>
                    <a:pt x="46" y="14"/>
                  </a:lnTo>
                  <a:lnTo>
                    <a:pt x="46" y="12"/>
                  </a:lnTo>
                  <a:lnTo>
                    <a:pt x="48" y="12"/>
                  </a:lnTo>
                  <a:lnTo>
                    <a:pt x="48" y="10"/>
                  </a:lnTo>
                  <a:lnTo>
                    <a:pt x="52" y="10"/>
                  </a:lnTo>
                  <a:lnTo>
                    <a:pt x="54" y="10"/>
                  </a:lnTo>
                  <a:lnTo>
                    <a:pt x="54" y="12"/>
                  </a:lnTo>
                  <a:lnTo>
                    <a:pt x="56" y="12"/>
                  </a:lnTo>
                  <a:lnTo>
                    <a:pt x="56" y="14"/>
                  </a:lnTo>
                  <a:lnTo>
                    <a:pt x="54" y="14"/>
                  </a:lnTo>
                  <a:lnTo>
                    <a:pt x="52" y="14"/>
                  </a:lnTo>
                  <a:lnTo>
                    <a:pt x="50" y="14"/>
                  </a:lnTo>
                  <a:lnTo>
                    <a:pt x="50" y="16"/>
                  </a:lnTo>
                  <a:lnTo>
                    <a:pt x="52" y="16"/>
                  </a:lnTo>
                  <a:lnTo>
                    <a:pt x="54" y="16"/>
                  </a:lnTo>
                  <a:lnTo>
                    <a:pt x="56" y="16"/>
                  </a:lnTo>
                  <a:lnTo>
                    <a:pt x="56" y="18"/>
                  </a:lnTo>
                  <a:lnTo>
                    <a:pt x="54" y="18"/>
                  </a:lnTo>
                  <a:lnTo>
                    <a:pt x="56" y="18"/>
                  </a:lnTo>
                  <a:lnTo>
                    <a:pt x="54" y="20"/>
                  </a:lnTo>
                  <a:lnTo>
                    <a:pt x="52" y="20"/>
                  </a:lnTo>
                  <a:lnTo>
                    <a:pt x="50" y="20"/>
                  </a:lnTo>
                  <a:lnTo>
                    <a:pt x="48" y="20"/>
                  </a:lnTo>
                  <a:lnTo>
                    <a:pt x="50" y="20"/>
                  </a:lnTo>
                  <a:lnTo>
                    <a:pt x="50" y="22"/>
                  </a:lnTo>
                  <a:lnTo>
                    <a:pt x="48" y="22"/>
                  </a:lnTo>
                  <a:lnTo>
                    <a:pt x="46" y="22"/>
                  </a:lnTo>
                  <a:lnTo>
                    <a:pt x="48" y="22"/>
                  </a:lnTo>
                  <a:lnTo>
                    <a:pt x="50" y="22"/>
                  </a:lnTo>
                  <a:lnTo>
                    <a:pt x="48" y="22"/>
                  </a:lnTo>
                  <a:lnTo>
                    <a:pt x="46" y="23"/>
                  </a:lnTo>
                  <a:lnTo>
                    <a:pt x="44" y="23"/>
                  </a:lnTo>
                  <a:lnTo>
                    <a:pt x="42" y="23"/>
                  </a:lnTo>
                  <a:lnTo>
                    <a:pt x="40" y="23"/>
                  </a:lnTo>
                  <a:lnTo>
                    <a:pt x="39" y="22"/>
                  </a:lnTo>
                  <a:lnTo>
                    <a:pt x="37" y="22"/>
                  </a:lnTo>
                  <a:lnTo>
                    <a:pt x="37" y="23"/>
                  </a:lnTo>
                  <a:lnTo>
                    <a:pt x="39" y="23"/>
                  </a:lnTo>
                  <a:lnTo>
                    <a:pt x="40" y="23"/>
                  </a:lnTo>
                  <a:lnTo>
                    <a:pt x="39" y="25"/>
                  </a:lnTo>
                  <a:lnTo>
                    <a:pt x="40" y="25"/>
                  </a:lnTo>
                  <a:lnTo>
                    <a:pt x="42" y="25"/>
                  </a:lnTo>
                  <a:lnTo>
                    <a:pt x="42" y="27"/>
                  </a:lnTo>
                  <a:lnTo>
                    <a:pt x="42" y="29"/>
                  </a:lnTo>
                  <a:lnTo>
                    <a:pt x="40" y="27"/>
                  </a:lnTo>
                  <a:lnTo>
                    <a:pt x="39" y="27"/>
                  </a:lnTo>
                  <a:lnTo>
                    <a:pt x="39" y="29"/>
                  </a:lnTo>
                  <a:lnTo>
                    <a:pt x="37" y="27"/>
                  </a:lnTo>
                  <a:lnTo>
                    <a:pt x="35" y="27"/>
                  </a:lnTo>
                  <a:lnTo>
                    <a:pt x="35" y="25"/>
                  </a:lnTo>
                  <a:lnTo>
                    <a:pt x="33" y="25"/>
                  </a:lnTo>
                  <a:lnTo>
                    <a:pt x="31" y="25"/>
                  </a:lnTo>
                  <a:lnTo>
                    <a:pt x="31" y="27"/>
                  </a:lnTo>
                  <a:lnTo>
                    <a:pt x="33" y="27"/>
                  </a:lnTo>
                  <a:lnTo>
                    <a:pt x="33" y="25"/>
                  </a:lnTo>
                  <a:lnTo>
                    <a:pt x="33" y="27"/>
                  </a:lnTo>
                  <a:lnTo>
                    <a:pt x="35" y="27"/>
                  </a:lnTo>
                  <a:lnTo>
                    <a:pt x="35" y="29"/>
                  </a:lnTo>
                  <a:lnTo>
                    <a:pt x="35" y="27"/>
                  </a:lnTo>
                  <a:lnTo>
                    <a:pt x="35" y="29"/>
                  </a:lnTo>
                  <a:lnTo>
                    <a:pt x="37" y="29"/>
                  </a:lnTo>
                  <a:lnTo>
                    <a:pt x="35" y="31"/>
                  </a:lnTo>
                  <a:lnTo>
                    <a:pt x="33" y="31"/>
                  </a:lnTo>
                  <a:lnTo>
                    <a:pt x="33" y="29"/>
                  </a:lnTo>
                  <a:lnTo>
                    <a:pt x="31" y="29"/>
                  </a:lnTo>
                  <a:lnTo>
                    <a:pt x="29" y="29"/>
                  </a:lnTo>
                  <a:lnTo>
                    <a:pt x="29" y="31"/>
                  </a:lnTo>
                  <a:lnTo>
                    <a:pt x="31" y="31"/>
                  </a:lnTo>
                  <a:lnTo>
                    <a:pt x="31" y="33"/>
                  </a:lnTo>
                  <a:lnTo>
                    <a:pt x="31" y="35"/>
                  </a:lnTo>
                  <a:lnTo>
                    <a:pt x="31" y="33"/>
                  </a:lnTo>
                  <a:lnTo>
                    <a:pt x="29" y="33"/>
                  </a:lnTo>
                  <a:lnTo>
                    <a:pt x="27" y="31"/>
                  </a:lnTo>
                  <a:lnTo>
                    <a:pt x="25" y="29"/>
                  </a:lnTo>
                  <a:lnTo>
                    <a:pt x="27" y="29"/>
                  </a:lnTo>
                  <a:lnTo>
                    <a:pt x="27" y="27"/>
                  </a:lnTo>
                  <a:lnTo>
                    <a:pt x="27" y="25"/>
                  </a:lnTo>
                  <a:lnTo>
                    <a:pt x="27" y="27"/>
                  </a:lnTo>
                  <a:lnTo>
                    <a:pt x="27" y="25"/>
                  </a:lnTo>
                  <a:lnTo>
                    <a:pt x="29" y="25"/>
                  </a:lnTo>
                  <a:lnTo>
                    <a:pt x="27" y="25"/>
                  </a:lnTo>
                  <a:lnTo>
                    <a:pt x="27" y="23"/>
                  </a:lnTo>
                  <a:lnTo>
                    <a:pt x="29" y="23"/>
                  </a:lnTo>
                  <a:lnTo>
                    <a:pt x="29" y="22"/>
                  </a:lnTo>
                  <a:lnTo>
                    <a:pt x="31" y="22"/>
                  </a:lnTo>
                  <a:lnTo>
                    <a:pt x="31" y="20"/>
                  </a:lnTo>
                  <a:lnTo>
                    <a:pt x="33" y="20"/>
                  </a:lnTo>
                  <a:lnTo>
                    <a:pt x="31" y="20"/>
                  </a:lnTo>
                  <a:lnTo>
                    <a:pt x="33" y="18"/>
                  </a:lnTo>
                  <a:lnTo>
                    <a:pt x="33" y="20"/>
                  </a:lnTo>
                  <a:lnTo>
                    <a:pt x="33" y="18"/>
                  </a:lnTo>
                  <a:lnTo>
                    <a:pt x="35" y="18"/>
                  </a:lnTo>
                  <a:lnTo>
                    <a:pt x="35" y="20"/>
                  </a:lnTo>
                  <a:lnTo>
                    <a:pt x="37" y="20"/>
                  </a:lnTo>
                  <a:lnTo>
                    <a:pt x="37" y="22"/>
                  </a:lnTo>
                  <a:lnTo>
                    <a:pt x="37" y="20"/>
                  </a:lnTo>
                  <a:lnTo>
                    <a:pt x="37" y="18"/>
                  </a:lnTo>
                  <a:lnTo>
                    <a:pt x="37" y="16"/>
                  </a:lnTo>
                  <a:lnTo>
                    <a:pt x="35" y="16"/>
                  </a:lnTo>
                  <a:lnTo>
                    <a:pt x="33" y="16"/>
                  </a:lnTo>
                  <a:lnTo>
                    <a:pt x="35" y="14"/>
                  </a:lnTo>
                  <a:lnTo>
                    <a:pt x="37" y="16"/>
                  </a:lnTo>
                  <a:lnTo>
                    <a:pt x="37" y="14"/>
                  </a:lnTo>
                  <a:lnTo>
                    <a:pt x="37" y="12"/>
                  </a:lnTo>
                  <a:lnTo>
                    <a:pt x="35" y="12"/>
                  </a:lnTo>
                  <a:lnTo>
                    <a:pt x="35" y="10"/>
                  </a:lnTo>
                  <a:lnTo>
                    <a:pt x="35" y="12"/>
                  </a:lnTo>
                  <a:lnTo>
                    <a:pt x="37" y="12"/>
                  </a:lnTo>
                  <a:lnTo>
                    <a:pt x="37" y="10"/>
                  </a:lnTo>
                  <a:lnTo>
                    <a:pt x="39" y="10"/>
                  </a:lnTo>
                  <a:lnTo>
                    <a:pt x="39" y="8"/>
                  </a:lnTo>
                  <a:lnTo>
                    <a:pt x="37" y="8"/>
                  </a:lnTo>
                  <a:lnTo>
                    <a:pt x="37" y="6"/>
                  </a:lnTo>
                  <a:lnTo>
                    <a:pt x="39" y="8"/>
                  </a:lnTo>
                  <a:lnTo>
                    <a:pt x="40" y="8"/>
                  </a:lnTo>
                  <a:close/>
                  <a:moveTo>
                    <a:pt x="25" y="6"/>
                  </a:moveTo>
                  <a:lnTo>
                    <a:pt x="27" y="6"/>
                  </a:lnTo>
                  <a:lnTo>
                    <a:pt x="27" y="8"/>
                  </a:lnTo>
                  <a:lnTo>
                    <a:pt x="29" y="8"/>
                  </a:lnTo>
                  <a:lnTo>
                    <a:pt x="29" y="6"/>
                  </a:lnTo>
                  <a:lnTo>
                    <a:pt x="29" y="8"/>
                  </a:lnTo>
                  <a:lnTo>
                    <a:pt x="27" y="8"/>
                  </a:lnTo>
                  <a:lnTo>
                    <a:pt x="25" y="8"/>
                  </a:lnTo>
                  <a:lnTo>
                    <a:pt x="23" y="8"/>
                  </a:lnTo>
                  <a:lnTo>
                    <a:pt x="23" y="6"/>
                  </a:lnTo>
                  <a:lnTo>
                    <a:pt x="25" y="6"/>
                  </a:lnTo>
                  <a:close/>
                  <a:moveTo>
                    <a:pt x="4" y="2"/>
                  </a:moveTo>
                  <a:lnTo>
                    <a:pt x="2" y="2"/>
                  </a:lnTo>
                  <a:lnTo>
                    <a:pt x="2" y="0"/>
                  </a:lnTo>
                  <a:lnTo>
                    <a:pt x="4" y="0"/>
                  </a:lnTo>
                  <a:lnTo>
                    <a:pt x="4"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Freeform 82"/>
            <p:cNvSpPr>
              <a:spLocks noEditPoints="1"/>
            </p:cNvSpPr>
            <p:nvPr/>
          </p:nvSpPr>
          <p:spPr bwMode="auto">
            <a:xfrm>
              <a:off x="3468688" y="3327400"/>
              <a:ext cx="2973388" cy="2055813"/>
            </a:xfrm>
            <a:custGeom>
              <a:avLst/>
              <a:gdLst>
                <a:gd name="T0" fmla="*/ 1867 w 1873"/>
                <a:gd name="T1" fmla="*/ 1288 h 1295"/>
                <a:gd name="T2" fmla="*/ 1700 w 1873"/>
                <a:gd name="T3" fmla="*/ 1153 h 1295"/>
                <a:gd name="T4" fmla="*/ 144 w 1873"/>
                <a:gd name="T5" fmla="*/ 864 h 1295"/>
                <a:gd name="T6" fmla="*/ 156 w 1873"/>
                <a:gd name="T7" fmla="*/ 875 h 1295"/>
                <a:gd name="T8" fmla="*/ 150 w 1873"/>
                <a:gd name="T9" fmla="*/ 898 h 1295"/>
                <a:gd name="T10" fmla="*/ 131 w 1873"/>
                <a:gd name="T11" fmla="*/ 912 h 1295"/>
                <a:gd name="T12" fmla="*/ 118 w 1873"/>
                <a:gd name="T13" fmla="*/ 910 h 1295"/>
                <a:gd name="T14" fmla="*/ 118 w 1873"/>
                <a:gd name="T15" fmla="*/ 883 h 1295"/>
                <a:gd name="T16" fmla="*/ 123 w 1873"/>
                <a:gd name="T17" fmla="*/ 862 h 1295"/>
                <a:gd name="T18" fmla="*/ 12 w 1873"/>
                <a:gd name="T19" fmla="*/ 714 h 1295"/>
                <a:gd name="T20" fmla="*/ 4 w 1873"/>
                <a:gd name="T21" fmla="*/ 687 h 1295"/>
                <a:gd name="T22" fmla="*/ 4 w 1873"/>
                <a:gd name="T23" fmla="*/ 685 h 1295"/>
                <a:gd name="T24" fmla="*/ 1133 w 1873"/>
                <a:gd name="T25" fmla="*/ 213 h 1295"/>
                <a:gd name="T26" fmla="*/ 1124 w 1873"/>
                <a:gd name="T27" fmla="*/ 219 h 1295"/>
                <a:gd name="T28" fmla="*/ 1120 w 1873"/>
                <a:gd name="T29" fmla="*/ 203 h 1295"/>
                <a:gd name="T30" fmla="*/ 1131 w 1873"/>
                <a:gd name="T31" fmla="*/ 188 h 1295"/>
                <a:gd name="T32" fmla="*/ 961 w 1873"/>
                <a:gd name="T33" fmla="*/ 123 h 1295"/>
                <a:gd name="T34" fmla="*/ 947 w 1873"/>
                <a:gd name="T35" fmla="*/ 100 h 1295"/>
                <a:gd name="T36" fmla="*/ 1026 w 1873"/>
                <a:gd name="T37" fmla="*/ 7 h 1295"/>
                <a:gd name="T38" fmla="*/ 1041 w 1873"/>
                <a:gd name="T39" fmla="*/ 19 h 1295"/>
                <a:gd name="T40" fmla="*/ 1060 w 1873"/>
                <a:gd name="T41" fmla="*/ 23 h 1295"/>
                <a:gd name="T42" fmla="*/ 1074 w 1873"/>
                <a:gd name="T43" fmla="*/ 38 h 1295"/>
                <a:gd name="T44" fmla="*/ 1093 w 1873"/>
                <a:gd name="T45" fmla="*/ 46 h 1295"/>
                <a:gd name="T46" fmla="*/ 1112 w 1873"/>
                <a:gd name="T47" fmla="*/ 53 h 1295"/>
                <a:gd name="T48" fmla="*/ 1103 w 1873"/>
                <a:gd name="T49" fmla="*/ 78 h 1295"/>
                <a:gd name="T50" fmla="*/ 1095 w 1873"/>
                <a:gd name="T51" fmla="*/ 90 h 1295"/>
                <a:gd name="T52" fmla="*/ 1080 w 1873"/>
                <a:gd name="T53" fmla="*/ 111 h 1295"/>
                <a:gd name="T54" fmla="*/ 1085 w 1873"/>
                <a:gd name="T55" fmla="*/ 113 h 1295"/>
                <a:gd name="T56" fmla="*/ 1093 w 1873"/>
                <a:gd name="T57" fmla="*/ 130 h 1295"/>
                <a:gd name="T58" fmla="*/ 1095 w 1873"/>
                <a:gd name="T59" fmla="*/ 148 h 1295"/>
                <a:gd name="T60" fmla="*/ 1105 w 1873"/>
                <a:gd name="T61" fmla="*/ 165 h 1295"/>
                <a:gd name="T62" fmla="*/ 1089 w 1873"/>
                <a:gd name="T63" fmla="*/ 182 h 1295"/>
                <a:gd name="T64" fmla="*/ 1076 w 1873"/>
                <a:gd name="T65" fmla="*/ 186 h 1295"/>
                <a:gd name="T66" fmla="*/ 1062 w 1873"/>
                <a:gd name="T67" fmla="*/ 178 h 1295"/>
                <a:gd name="T68" fmla="*/ 1051 w 1873"/>
                <a:gd name="T69" fmla="*/ 178 h 1295"/>
                <a:gd name="T70" fmla="*/ 1032 w 1873"/>
                <a:gd name="T71" fmla="*/ 196 h 1295"/>
                <a:gd name="T72" fmla="*/ 1014 w 1873"/>
                <a:gd name="T73" fmla="*/ 201 h 1295"/>
                <a:gd name="T74" fmla="*/ 993 w 1873"/>
                <a:gd name="T75" fmla="*/ 196 h 1295"/>
                <a:gd name="T76" fmla="*/ 968 w 1873"/>
                <a:gd name="T77" fmla="*/ 190 h 1295"/>
                <a:gd name="T78" fmla="*/ 959 w 1873"/>
                <a:gd name="T79" fmla="*/ 180 h 1295"/>
                <a:gd name="T80" fmla="*/ 962 w 1873"/>
                <a:gd name="T81" fmla="*/ 153 h 1295"/>
                <a:gd name="T82" fmla="*/ 976 w 1873"/>
                <a:gd name="T83" fmla="*/ 146 h 1295"/>
                <a:gd name="T84" fmla="*/ 964 w 1873"/>
                <a:gd name="T85" fmla="*/ 126 h 1295"/>
                <a:gd name="T86" fmla="*/ 961 w 1873"/>
                <a:gd name="T87" fmla="*/ 113 h 1295"/>
                <a:gd name="T88" fmla="*/ 949 w 1873"/>
                <a:gd name="T89" fmla="*/ 96 h 1295"/>
                <a:gd name="T90" fmla="*/ 945 w 1873"/>
                <a:gd name="T91" fmla="*/ 92 h 1295"/>
                <a:gd name="T92" fmla="*/ 937 w 1873"/>
                <a:gd name="T93" fmla="*/ 86 h 1295"/>
                <a:gd name="T94" fmla="*/ 934 w 1873"/>
                <a:gd name="T95" fmla="*/ 86 h 1295"/>
                <a:gd name="T96" fmla="*/ 932 w 1873"/>
                <a:gd name="T97" fmla="*/ 82 h 1295"/>
                <a:gd name="T98" fmla="*/ 916 w 1873"/>
                <a:gd name="T99" fmla="*/ 78 h 1295"/>
                <a:gd name="T100" fmla="*/ 911 w 1873"/>
                <a:gd name="T101" fmla="*/ 69 h 1295"/>
                <a:gd name="T102" fmla="*/ 909 w 1873"/>
                <a:gd name="T103" fmla="*/ 61 h 1295"/>
                <a:gd name="T104" fmla="*/ 924 w 1873"/>
                <a:gd name="T105" fmla="*/ 57 h 1295"/>
                <a:gd name="T106" fmla="*/ 934 w 1873"/>
                <a:gd name="T107" fmla="*/ 55 h 1295"/>
                <a:gd name="T108" fmla="*/ 949 w 1873"/>
                <a:gd name="T109" fmla="*/ 61 h 1295"/>
                <a:gd name="T110" fmla="*/ 962 w 1873"/>
                <a:gd name="T111" fmla="*/ 59 h 1295"/>
                <a:gd name="T112" fmla="*/ 955 w 1873"/>
                <a:gd name="T113" fmla="*/ 42 h 1295"/>
                <a:gd name="T114" fmla="*/ 962 w 1873"/>
                <a:gd name="T115" fmla="*/ 38 h 1295"/>
                <a:gd name="T116" fmla="*/ 989 w 1873"/>
                <a:gd name="T117" fmla="*/ 40 h 1295"/>
                <a:gd name="T118" fmla="*/ 1007 w 1873"/>
                <a:gd name="T119" fmla="*/ 25 h 1295"/>
                <a:gd name="T120" fmla="*/ 1010 w 1873"/>
                <a:gd name="T121" fmla="*/ 4 h 1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73" h="1295">
                  <a:moveTo>
                    <a:pt x="1867" y="1288"/>
                  </a:moveTo>
                  <a:lnTo>
                    <a:pt x="1869" y="1288"/>
                  </a:lnTo>
                  <a:lnTo>
                    <a:pt x="1869" y="1290"/>
                  </a:lnTo>
                  <a:lnTo>
                    <a:pt x="1871" y="1290"/>
                  </a:lnTo>
                  <a:lnTo>
                    <a:pt x="1871" y="1292"/>
                  </a:lnTo>
                  <a:lnTo>
                    <a:pt x="1873" y="1292"/>
                  </a:lnTo>
                  <a:lnTo>
                    <a:pt x="1873" y="1294"/>
                  </a:lnTo>
                  <a:lnTo>
                    <a:pt x="1871" y="1294"/>
                  </a:lnTo>
                  <a:lnTo>
                    <a:pt x="1871" y="1295"/>
                  </a:lnTo>
                  <a:lnTo>
                    <a:pt x="1869" y="1295"/>
                  </a:lnTo>
                  <a:lnTo>
                    <a:pt x="1867" y="1295"/>
                  </a:lnTo>
                  <a:lnTo>
                    <a:pt x="1865" y="1295"/>
                  </a:lnTo>
                  <a:lnTo>
                    <a:pt x="1863" y="1294"/>
                  </a:lnTo>
                  <a:lnTo>
                    <a:pt x="1863" y="1292"/>
                  </a:lnTo>
                  <a:lnTo>
                    <a:pt x="1863" y="1290"/>
                  </a:lnTo>
                  <a:lnTo>
                    <a:pt x="1863" y="1288"/>
                  </a:lnTo>
                  <a:lnTo>
                    <a:pt x="1865" y="1288"/>
                  </a:lnTo>
                  <a:lnTo>
                    <a:pt x="1867" y="1288"/>
                  </a:lnTo>
                  <a:close/>
                  <a:moveTo>
                    <a:pt x="1702" y="1151"/>
                  </a:moveTo>
                  <a:lnTo>
                    <a:pt x="1700" y="1151"/>
                  </a:lnTo>
                  <a:lnTo>
                    <a:pt x="1702" y="1151"/>
                  </a:lnTo>
                  <a:lnTo>
                    <a:pt x="1704" y="1151"/>
                  </a:lnTo>
                  <a:lnTo>
                    <a:pt x="1704" y="1153"/>
                  </a:lnTo>
                  <a:lnTo>
                    <a:pt x="1702" y="1153"/>
                  </a:lnTo>
                  <a:lnTo>
                    <a:pt x="1704" y="1153"/>
                  </a:lnTo>
                  <a:lnTo>
                    <a:pt x="1704" y="1155"/>
                  </a:lnTo>
                  <a:lnTo>
                    <a:pt x="1702" y="1155"/>
                  </a:lnTo>
                  <a:lnTo>
                    <a:pt x="1702" y="1157"/>
                  </a:lnTo>
                  <a:lnTo>
                    <a:pt x="1702" y="1155"/>
                  </a:lnTo>
                  <a:lnTo>
                    <a:pt x="1700" y="1155"/>
                  </a:lnTo>
                  <a:lnTo>
                    <a:pt x="1702" y="1155"/>
                  </a:lnTo>
                  <a:lnTo>
                    <a:pt x="1700" y="1155"/>
                  </a:lnTo>
                  <a:lnTo>
                    <a:pt x="1702" y="1155"/>
                  </a:lnTo>
                  <a:lnTo>
                    <a:pt x="1700" y="1153"/>
                  </a:lnTo>
                  <a:lnTo>
                    <a:pt x="1702" y="1153"/>
                  </a:lnTo>
                  <a:lnTo>
                    <a:pt x="1700" y="1153"/>
                  </a:lnTo>
                  <a:lnTo>
                    <a:pt x="1700" y="1151"/>
                  </a:lnTo>
                  <a:lnTo>
                    <a:pt x="1702" y="1151"/>
                  </a:lnTo>
                  <a:close/>
                  <a:moveTo>
                    <a:pt x="127" y="858"/>
                  </a:moveTo>
                  <a:lnTo>
                    <a:pt x="127" y="856"/>
                  </a:lnTo>
                  <a:lnTo>
                    <a:pt x="127" y="858"/>
                  </a:lnTo>
                  <a:lnTo>
                    <a:pt x="129" y="858"/>
                  </a:lnTo>
                  <a:lnTo>
                    <a:pt x="131" y="858"/>
                  </a:lnTo>
                  <a:lnTo>
                    <a:pt x="131" y="860"/>
                  </a:lnTo>
                  <a:lnTo>
                    <a:pt x="133" y="860"/>
                  </a:lnTo>
                  <a:lnTo>
                    <a:pt x="135" y="860"/>
                  </a:lnTo>
                  <a:lnTo>
                    <a:pt x="137" y="860"/>
                  </a:lnTo>
                  <a:lnTo>
                    <a:pt x="135" y="860"/>
                  </a:lnTo>
                  <a:lnTo>
                    <a:pt x="137" y="860"/>
                  </a:lnTo>
                  <a:lnTo>
                    <a:pt x="139" y="860"/>
                  </a:lnTo>
                  <a:lnTo>
                    <a:pt x="139" y="862"/>
                  </a:lnTo>
                  <a:lnTo>
                    <a:pt x="141" y="862"/>
                  </a:lnTo>
                  <a:lnTo>
                    <a:pt x="143" y="864"/>
                  </a:lnTo>
                  <a:lnTo>
                    <a:pt x="144" y="864"/>
                  </a:lnTo>
                  <a:lnTo>
                    <a:pt x="144" y="865"/>
                  </a:lnTo>
                  <a:lnTo>
                    <a:pt x="146" y="867"/>
                  </a:lnTo>
                  <a:lnTo>
                    <a:pt x="148" y="867"/>
                  </a:lnTo>
                  <a:lnTo>
                    <a:pt x="150" y="869"/>
                  </a:lnTo>
                  <a:lnTo>
                    <a:pt x="152" y="869"/>
                  </a:lnTo>
                  <a:lnTo>
                    <a:pt x="152" y="871"/>
                  </a:lnTo>
                  <a:lnTo>
                    <a:pt x="150" y="871"/>
                  </a:lnTo>
                  <a:lnTo>
                    <a:pt x="150" y="873"/>
                  </a:lnTo>
                  <a:lnTo>
                    <a:pt x="150" y="871"/>
                  </a:lnTo>
                  <a:lnTo>
                    <a:pt x="152" y="871"/>
                  </a:lnTo>
                  <a:lnTo>
                    <a:pt x="154" y="871"/>
                  </a:lnTo>
                  <a:lnTo>
                    <a:pt x="154" y="873"/>
                  </a:lnTo>
                  <a:lnTo>
                    <a:pt x="156" y="873"/>
                  </a:lnTo>
                  <a:lnTo>
                    <a:pt x="156" y="875"/>
                  </a:lnTo>
                  <a:lnTo>
                    <a:pt x="156" y="877"/>
                  </a:lnTo>
                  <a:lnTo>
                    <a:pt x="156" y="879"/>
                  </a:lnTo>
                  <a:lnTo>
                    <a:pt x="158" y="877"/>
                  </a:lnTo>
                  <a:lnTo>
                    <a:pt x="156" y="875"/>
                  </a:lnTo>
                  <a:lnTo>
                    <a:pt x="158" y="875"/>
                  </a:lnTo>
                  <a:lnTo>
                    <a:pt x="158" y="873"/>
                  </a:lnTo>
                  <a:lnTo>
                    <a:pt x="160" y="875"/>
                  </a:lnTo>
                  <a:lnTo>
                    <a:pt x="160" y="877"/>
                  </a:lnTo>
                  <a:lnTo>
                    <a:pt x="160" y="879"/>
                  </a:lnTo>
                  <a:lnTo>
                    <a:pt x="162" y="881"/>
                  </a:lnTo>
                  <a:lnTo>
                    <a:pt x="162" y="883"/>
                  </a:lnTo>
                  <a:lnTo>
                    <a:pt x="162" y="885"/>
                  </a:lnTo>
                  <a:lnTo>
                    <a:pt x="160" y="885"/>
                  </a:lnTo>
                  <a:lnTo>
                    <a:pt x="160" y="887"/>
                  </a:lnTo>
                  <a:lnTo>
                    <a:pt x="158" y="887"/>
                  </a:lnTo>
                  <a:lnTo>
                    <a:pt x="158" y="889"/>
                  </a:lnTo>
                  <a:lnTo>
                    <a:pt x="156" y="889"/>
                  </a:lnTo>
                  <a:lnTo>
                    <a:pt x="156" y="890"/>
                  </a:lnTo>
                  <a:lnTo>
                    <a:pt x="154" y="892"/>
                  </a:lnTo>
                  <a:lnTo>
                    <a:pt x="152" y="896"/>
                  </a:lnTo>
                  <a:lnTo>
                    <a:pt x="150" y="896"/>
                  </a:lnTo>
                  <a:lnTo>
                    <a:pt x="150" y="898"/>
                  </a:lnTo>
                  <a:lnTo>
                    <a:pt x="150" y="900"/>
                  </a:lnTo>
                  <a:lnTo>
                    <a:pt x="148" y="902"/>
                  </a:lnTo>
                  <a:lnTo>
                    <a:pt x="150" y="902"/>
                  </a:lnTo>
                  <a:lnTo>
                    <a:pt x="148" y="902"/>
                  </a:lnTo>
                  <a:lnTo>
                    <a:pt x="146" y="906"/>
                  </a:lnTo>
                  <a:lnTo>
                    <a:pt x="146" y="908"/>
                  </a:lnTo>
                  <a:lnTo>
                    <a:pt x="146" y="910"/>
                  </a:lnTo>
                  <a:lnTo>
                    <a:pt x="144" y="910"/>
                  </a:lnTo>
                  <a:lnTo>
                    <a:pt x="143" y="912"/>
                  </a:lnTo>
                  <a:lnTo>
                    <a:pt x="141" y="913"/>
                  </a:lnTo>
                  <a:lnTo>
                    <a:pt x="139" y="913"/>
                  </a:lnTo>
                  <a:lnTo>
                    <a:pt x="137" y="913"/>
                  </a:lnTo>
                  <a:lnTo>
                    <a:pt x="135" y="913"/>
                  </a:lnTo>
                  <a:lnTo>
                    <a:pt x="137" y="913"/>
                  </a:lnTo>
                  <a:lnTo>
                    <a:pt x="137" y="912"/>
                  </a:lnTo>
                  <a:lnTo>
                    <a:pt x="135" y="912"/>
                  </a:lnTo>
                  <a:lnTo>
                    <a:pt x="133" y="912"/>
                  </a:lnTo>
                  <a:lnTo>
                    <a:pt x="131" y="912"/>
                  </a:lnTo>
                  <a:lnTo>
                    <a:pt x="129" y="912"/>
                  </a:lnTo>
                  <a:lnTo>
                    <a:pt x="127" y="912"/>
                  </a:lnTo>
                  <a:lnTo>
                    <a:pt x="129" y="912"/>
                  </a:lnTo>
                  <a:lnTo>
                    <a:pt x="127" y="910"/>
                  </a:lnTo>
                  <a:lnTo>
                    <a:pt x="127" y="912"/>
                  </a:lnTo>
                  <a:lnTo>
                    <a:pt x="125" y="912"/>
                  </a:lnTo>
                  <a:lnTo>
                    <a:pt x="125" y="913"/>
                  </a:lnTo>
                  <a:lnTo>
                    <a:pt x="123" y="913"/>
                  </a:lnTo>
                  <a:lnTo>
                    <a:pt x="121" y="915"/>
                  </a:lnTo>
                  <a:lnTo>
                    <a:pt x="121" y="913"/>
                  </a:lnTo>
                  <a:lnTo>
                    <a:pt x="120" y="913"/>
                  </a:lnTo>
                  <a:lnTo>
                    <a:pt x="118" y="913"/>
                  </a:lnTo>
                  <a:lnTo>
                    <a:pt x="116" y="913"/>
                  </a:lnTo>
                  <a:lnTo>
                    <a:pt x="116" y="912"/>
                  </a:lnTo>
                  <a:lnTo>
                    <a:pt x="114" y="912"/>
                  </a:lnTo>
                  <a:lnTo>
                    <a:pt x="116" y="912"/>
                  </a:lnTo>
                  <a:lnTo>
                    <a:pt x="116" y="910"/>
                  </a:lnTo>
                  <a:lnTo>
                    <a:pt x="118" y="910"/>
                  </a:lnTo>
                  <a:lnTo>
                    <a:pt x="118" y="908"/>
                  </a:lnTo>
                  <a:lnTo>
                    <a:pt x="120" y="906"/>
                  </a:lnTo>
                  <a:lnTo>
                    <a:pt x="121" y="904"/>
                  </a:lnTo>
                  <a:lnTo>
                    <a:pt x="121" y="902"/>
                  </a:lnTo>
                  <a:lnTo>
                    <a:pt x="121" y="900"/>
                  </a:lnTo>
                  <a:lnTo>
                    <a:pt x="121" y="898"/>
                  </a:lnTo>
                  <a:lnTo>
                    <a:pt x="121" y="896"/>
                  </a:lnTo>
                  <a:lnTo>
                    <a:pt x="123" y="896"/>
                  </a:lnTo>
                  <a:lnTo>
                    <a:pt x="123" y="894"/>
                  </a:lnTo>
                  <a:lnTo>
                    <a:pt x="123" y="892"/>
                  </a:lnTo>
                  <a:lnTo>
                    <a:pt x="123" y="890"/>
                  </a:lnTo>
                  <a:lnTo>
                    <a:pt x="123" y="889"/>
                  </a:lnTo>
                  <a:lnTo>
                    <a:pt x="121" y="889"/>
                  </a:lnTo>
                  <a:lnTo>
                    <a:pt x="121" y="887"/>
                  </a:lnTo>
                  <a:lnTo>
                    <a:pt x="120" y="887"/>
                  </a:lnTo>
                  <a:lnTo>
                    <a:pt x="120" y="885"/>
                  </a:lnTo>
                  <a:lnTo>
                    <a:pt x="118" y="885"/>
                  </a:lnTo>
                  <a:lnTo>
                    <a:pt x="118" y="883"/>
                  </a:lnTo>
                  <a:lnTo>
                    <a:pt x="120" y="883"/>
                  </a:lnTo>
                  <a:lnTo>
                    <a:pt x="118" y="883"/>
                  </a:lnTo>
                  <a:lnTo>
                    <a:pt x="118" y="881"/>
                  </a:lnTo>
                  <a:lnTo>
                    <a:pt x="118" y="879"/>
                  </a:lnTo>
                  <a:lnTo>
                    <a:pt x="118" y="877"/>
                  </a:lnTo>
                  <a:lnTo>
                    <a:pt x="118" y="875"/>
                  </a:lnTo>
                  <a:lnTo>
                    <a:pt x="118" y="873"/>
                  </a:lnTo>
                  <a:lnTo>
                    <a:pt x="116" y="873"/>
                  </a:lnTo>
                  <a:lnTo>
                    <a:pt x="116" y="871"/>
                  </a:lnTo>
                  <a:lnTo>
                    <a:pt x="116" y="869"/>
                  </a:lnTo>
                  <a:lnTo>
                    <a:pt x="118" y="869"/>
                  </a:lnTo>
                  <a:lnTo>
                    <a:pt x="118" y="867"/>
                  </a:lnTo>
                  <a:lnTo>
                    <a:pt x="118" y="865"/>
                  </a:lnTo>
                  <a:lnTo>
                    <a:pt x="120" y="865"/>
                  </a:lnTo>
                  <a:lnTo>
                    <a:pt x="120" y="864"/>
                  </a:lnTo>
                  <a:lnTo>
                    <a:pt x="121" y="864"/>
                  </a:lnTo>
                  <a:lnTo>
                    <a:pt x="121" y="862"/>
                  </a:lnTo>
                  <a:lnTo>
                    <a:pt x="123" y="862"/>
                  </a:lnTo>
                  <a:lnTo>
                    <a:pt x="123" y="860"/>
                  </a:lnTo>
                  <a:lnTo>
                    <a:pt x="123" y="858"/>
                  </a:lnTo>
                  <a:lnTo>
                    <a:pt x="125" y="858"/>
                  </a:lnTo>
                  <a:lnTo>
                    <a:pt x="125" y="856"/>
                  </a:lnTo>
                  <a:lnTo>
                    <a:pt x="127" y="858"/>
                  </a:lnTo>
                  <a:close/>
                  <a:moveTo>
                    <a:pt x="12" y="710"/>
                  </a:moveTo>
                  <a:lnTo>
                    <a:pt x="14" y="710"/>
                  </a:lnTo>
                  <a:lnTo>
                    <a:pt x="14" y="712"/>
                  </a:lnTo>
                  <a:lnTo>
                    <a:pt x="14" y="710"/>
                  </a:lnTo>
                  <a:lnTo>
                    <a:pt x="14" y="712"/>
                  </a:lnTo>
                  <a:lnTo>
                    <a:pt x="14" y="714"/>
                  </a:lnTo>
                  <a:lnTo>
                    <a:pt x="16" y="714"/>
                  </a:lnTo>
                  <a:lnTo>
                    <a:pt x="16" y="716"/>
                  </a:lnTo>
                  <a:lnTo>
                    <a:pt x="14" y="716"/>
                  </a:lnTo>
                  <a:lnTo>
                    <a:pt x="12" y="716"/>
                  </a:lnTo>
                  <a:lnTo>
                    <a:pt x="12" y="714"/>
                  </a:lnTo>
                  <a:lnTo>
                    <a:pt x="10" y="714"/>
                  </a:lnTo>
                  <a:lnTo>
                    <a:pt x="12" y="714"/>
                  </a:lnTo>
                  <a:lnTo>
                    <a:pt x="10" y="714"/>
                  </a:lnTo>
                  <a:lnTo>
                    <a:pt x="10" y="712"/>
                  </a:lnTo>
                  <a:lnTo>
                    <a:pt x="10" y="710"/>
                  </a:lnTo>
                  <a:lnTo>
                    <a:pt x="8" y="710"/>
                  </a:lnTo>
                  <a:lnTo>
                    <a:pt x="10" y="710"/>
                  </a:lnTo>
                  <a:lnTo>
                    <a:pt x="10" y="708"/>
                  </a:lnTo>
                  <a:lnTo>
                    <a:pt x="12" y="710"/>
                  </a:lnTo>
                  <a:close/>
                  <a:moveTo>
                    <a:pt x="2" y="693"/>
                  </a:moveTo>
                  <a:lnTo>
                    <a:pt x="4" y="693"/>
                  </a:lnTo>
                  <a:lnTo>
                    <a:pt x="2" y="693"/>
                  </a:lnTo>
                  <a:close/>
                  <a:moveTo>
                    <a:pt x="8" y="693"/>
                  </a:moveTo>
                  <a:lnTo>
                    <a:pt x="8" y="691"/>
                  </a:lnTo>
                  <a:lnTo>
                    <a:pt x="10" y="691"/>
                  </a:lnTo>
                  <a:lnTo>
                    <a:pt x="10" y="693"/>
                  </a:lnTo>
                  <a:lnTo>
                    <a:pt x="8" y="693"/>
                  </a:lnTo>
                  <a:close/>
                  <a:moveTo>
                    <a:pt x="2" y="685"/>
                  </a:moveTo>
                  <a:lnTo>
                    <a:pt x="4" y="685"/>
                  </a:lnTo>
                  <a:lnTo>
                    <a:pt x="4" y="687"/>
                  </a:lnTo>
                  <a:lnTo>
                    <a:pt x="4" y="689"/>
                  </a:lnTo>
                  <a:lnTo>
                    <a:pt x="2" y="691"/>
                  </a:lnTo>
                  <a:lnTo>
                    <a:pt x="0" y="691"/>
                  </a:lnTo>
                  <a:lnTo>
                    <a:pt x="2" y="691"/>
                  </a:lnTo>
                  <a:lnTo>
                    <a:pt x="0" y="691"/>
                  </a:lnTo>
                  <a:lnTo>
                    <a:pt x="0" y="689"/>
                  </a:lnTo>
                  <a:lnTo>
                    <a:pt x="0" y="687"/>
                  </a:lnTo>
                  <a:lnTo>
                    <a:pt x="0" y="685"/>
                  </a:lnTo>
                  <a:lnTo>
                    <a:pt x="2" y="685"/>
                  </a:lnTo>
                  <a:close/>
                  <a:moveTo>
                    <a:pt x="6" y="685"/>
                  </a:moveTo>
                  <a:lnTo>
                    <a:pt x="8" y="685"/>
                  </a:lnTo>
                  <a:lnTo>
                    <a:pt x="10" y="685"/>
                  </a:lnTo>
                  <a:lnTo>
                    <a:pt x="10" y="687"/>
                  </a:lnTo>
                  <a:lnTo>
                    <a:pt x="10" y="685"/>
                  </a:lnTo>
                  <a:lnTo>
                    <a:pt x="8" y="685"/>
                  </a:lnTo>
                  <a:lnTo>
                    <a:pt x="6" y="687"/>
                  </a:lnTo>
                  <a:lnTo>
                    <a:pt x="4" y="687"/>
                  </a:lnTo>
                  <a:lnTo>
                    <a:pt x="4" y="685"/>
                  </a:lnTo>
                  <a:lnTo>
                    <a:pt x="4" y="683"/>
                  </a:lnTo>
                  <a:lnTo>
                    <a:pt x="4" y="681"/>
                  </a:lnTo>
                  <a:lnTo>
                    <a:pt x="6" y="681"/>
                  </a:lnTo>
                  <a:lnTo>
                    <a:pt x="6" y="683"/>
                  </a:lnTo>
                  <a:lnTo>
                    <a:pt x="6" y="685"/>
                  </a:lnTo>
                  <a:close/>
                  <a:moveTo>
                    <a:pt x="1133" y="196"/>
                  </a:moveTo>
                  <a:lnTo>
                    <a:pt x="1133" y="197"/>
                  </a:lnTo>
                  <a:lnTo>
                    <a:pt x="1135" y="197"/>
                  </a:lnTo>
                  <a:lnTo>
                    <a:pt x="1133" y="197"/>
                  </a:lnTo>
                  <a:lnTo>
                    <a:pt x="1135" y="197"/>
                  </a:lnTo>
                  <a:lnTo>
                    <a:pt x="1135" y="199"/>
                  </a:lnTo>
                  <a:lnTo>
                    <a:pt x="1135" y="201"/>
                  </a:lnTo>
                  <a:lnTo>
                    <a:pt x="1135" y="203"/>
                  </a:lnTo>
                  <a:lnTo>
                    <a:pt x="1135" y="205"/>
                  </a:lnTo>
                  <a:lnTo>
                    <a:pt x="1135" y="207"/>
                  </a:lnTo>
                  <a:lnTo>
                    <a:pt x="1135" y="209"/>
                  </a:lnTo>
                  <a:lnTo>
                    <a:pt x="1133" y="211"/>
                  </a:lnTo>
                  <a:lnTo>
                    <a:pt x="1133" y="213"/>
                  </a:lnTo>
                  <a:lnTo>
                    <a:pt x="1133" y="215"/>
                  </a:lnTo>
                  <a:lnTo>
                    <a:pt x="1133" y="217"/>
                  </a:lnTo>
                  <a:lnTo>
                    <a:pt x="1131" y="217"/>
                  </a:lnTo>
                  <a:lnTo>
                    <a:pt x="1133" y="217"/>
                  </a:lnTo>
                  <a:lnTo>
                    <a:pt x="1133" y="219"/>
                  </a:lnTo>
                  <a:lnTo>
                    <a:pt x="1131" y="219"/>
                  </a:lnTo>
                  <a:lnTo>
                    <a:pt x="1131" y="220"/>
                  </a:lnTo>
                  <a:lnTo>
                    <a:pt x="1131" y="222"/>
                  </a:lnTo>
                  <a:lnTo>
                    <a:pt x="1129" y="222"/>
                  </a:lnTo>
                  <a:lnTo>
                    <a:pt x="1131" y="222"/>
                  </a:lnTo>
                  <a:lnTo>
                    <a:pt x="1129" y="222"/>
                  </a:lnTo>
                  <a:lnTo>
                    <a:pt x="1129" y="224"/>
                  </a:lnTo>
                  <a:lnTo>
                    <a:pt x="1128" y="224"/>
                  </a:lnTo>
                  <a:lnTo>
                    <a:pt x="1128" y="222"/>
                  </a:lnTo>
                  <a:lnTo>
                    <a:pt x="1126" y="222"/>
                  </a:lnTo>
                  <a:lnTo>
                    <a:pt x="1126" y="220"/>
                  </a:lnTo>
                  <a:lnTo>
                    <a:pt x="1124" y="220"/>
                  </a:lnTo>
                  <a:lnTo>
                    <a:pt x="1124" y="219"/>
                  </a:lnTo>
                  <a:lnTo>
                    <a:pt x="1124" y="217"/>
                  </a:lnTo>
                  <a:lnTo>
                    <a:pt x="1126" y="217"/>
                  </a:lnTo>
                  <a:lnTo>
                    <a:pt x="1124" y="217"/>
                  </a:lnTo>
                  <a:lnTo>
                    <a:pt x="1122" y="217"/>
                  </a:lnTo>
                  <a:lnTo>
                    <a:pt x="1122" y="215"/>
                  </a:lnTo>
                  <a:lnTo>
                    <a:pt x="1124" y="215"/>
                  </a:lnTo>
                  <a:lnTo>
                    <a:pt x="1122" y="215"/>
                  </a:lnTo>
                  <a:lnTo>
                    <a:pt x="1124" y="213"/>
                  </a:lnTo>
                  <a:lnTo>
                    <a:pt x="1122" y="213"/>
                  </a:lnTo>
                  <a:lnTo>
                    <a:pt x="1120" y="213"/>
                  </a:lnTo>
                  <a:lnTo>
                    <a:pt x="1120" y="211"/>
                  </a:lnTo>
                  <a:lnTo>
                    <a:pt x="1122" y="211"/>
                  </a:lnTo>
                  <a:lnTo>
                    <a:pt x="1122" y="209"/>
                  </a:lnTo>
                  <a:lnTo>
                    <a:pt x="1122" y="207"/>
                  </a:lnTo>
                  <a:lnTo>
                    <a:pt x="1120" y="207"/>
                  </a:lnTo>
                  <a:lnTo>
                    <a:pt x="1120" y="205"/>
                  </a:lnTo>
                  <a:lnTo>
                    <a:pt x="1122" y="205"/>
                  </a:lnTo>
                  <a:lnTo>
                    <a:pt x="1120" y="203"/>
                  </a:lnTo>
                  <a:lnTo>
                    <a:pt x="1120" y="201"/>
                  </a:lnTo>
                  <a:lnTo>
                    <a:pt x="1120" y="203"/>
                  </a:lnTo>
                  <a:lnTo>
                    <a:pt x="1120" y="201"/>
                  </a:lnTo>
                  <a:lnTo>
                    <a:pt x="1122" y="201"/>
                  </a:lnTo>
                  <a:lnTo>
                    <a:pt x="1122" y="199"/>
                  </a:lnTo>
                  <a:lnTo>
                    <a:pt x="1122" y="197"/>
                  </a:lnTo>
                  <a:lnTo>
                    <a:pt x="1122" y="199"/>
                  </a:lnTo>
                  <a:lnTo>
                    <a:pt x="1124" y="199"/>
                  </a:lnTo>
                  <a:lnTo>
                    <a:pt x="1124" y="197"/>
                  </a:lnTo>
                  <a:lnTo>
                    <a:pt x="1126" y="197"/>
                  </a:lnTo>
                  <a:lnTo>
                    <a:pt x="1128" y="197"/>
                  </a:lnTo>
                  <a:lnTo>
                    <a:pt x="1128" y="196"/>
                  </a:lnTo>
                  <a:lnTo>
                    <a:pt x="1129" y="196"/>
                  </a:lnTo>
                  <a:lnTo>
                    <a:pt x="1131" y="196"/>
                  </a:lnTo>
                  <a:lnTo>
                    <a:pt x="1131" y="194"/>
                  </a:lnTo>
                  <a:lnTo>
                    <a:pt x="1131" y="192"/>
                  </a:lnTo>
                  <a:lnTo>
                    <a:pt x="1131" y="190"/>
                  </a:lnTo>
                  <a:lnTo>
                    <a:pt x="1131" y="188"/>
                  </a:lnTo>
                  <a:lnTo>
                    <a:pt x="1133" y="188"/>
                  </a:lnTo>
                  <a:lnTo>
                    <a:pt x="1133" y="190"/>
                  </a:lnTo>
                  <a:lnTo>
                    <a:pt x="1133" y="192"/>
                  </a:lnTo>
                  <a:lnTo>
                    <a:pt x="1133" y="194"/>
                  </a:lnTo>
                  <a:lnTo>
                    <a:pt x="1133" y="196"/>
                  </a:lnTo>
                  <a:close/>
                  <a:moveTo>
                    <a:pt x="1083" y="188"/>
                  </a:moveTo>
                  <a:lnTo>
                    <a:pt x="1083" y="190"/>
                  </a:lnTo>
                  <a:lnTo>
                    <a:pt x="1081" y="190"/>
                  </a:lnTo>
                  <a:lnTo>
                    <a:pt x="1081" y="188"/>
                  </a:lnTo>
                  <a:lnTo>
                    <a:pt x="1083" y="188"/>
                  </a:lnTo>
                  <a:close/>
                  <a:moveTo>
                    <a:pt x="962" y="123"/>
                  </a:moveTo>
                  <a:lnTo>
                    <a:pt x="964" y="123"/>
                  </a:lnTo>
                  <a:lnTo>
                    <a:pt x="964" y="124"/>
                  </a:lnTo>
                  <a:lnTo>
                    <a:pt x="964" y="126"/>
                  </a:lnTo>
                  <a:lnTo>
                    <a:pt x="964" y="124"/>
                  </a:lnTo>
                  <a:lnTo>
                    <a:pt x="962" y="124"/>
                  </a:lnTo>
                  <a:lnTo>
                    <a:pt x="962" y="123"/>
                  </a:lnTo>
                  <a:lnTo>
                    <a:pt x="961" y="123"/>
                  </a:lnTo>
                  <a:lnTo>
                    <a:pt x="961" y="121"/>
                  </a:lnTo>
                  <a:lnTo>
                    <a:pt x="962" y="121"/>
                  </a:lnTo>
                  <a:lnTo>
                    <a:pt x="962" y="123"/>
                  </a:lnTo>
                  <a:close/>
                  <a:moveTo>
                    <a:pt x="961" y="117"/>
                  </a:moveTo>
                  <a:lnTo>
                    <a:pt x="959" y="117"/>
                  </a:lnTo>
                  <a:lnTo>
                    <a:pt x="961" y="117"/>
                  </a:lnTo>
                  <a:lnTo>
                    <a:pt x="962" y="117"/>
                  </a:lnTo>
                  <a:lnTo>
                    <a:pt x="962" y="119"/>
                  </a:lnTo>
                  <a:lnTo>
                    <a:pt x="961" y="117"/>
                  </a:lnTo>
                  <a:lnTo>
                    <a:pt x="959" y="117"/>
                  </a:lnTo>
                  <a:lnTo>
                    <a:pt x="961" y="117"/>
                  </a:lnTo>
                  <a:close/>
                  <a:moveTo>
                    <a:pt x="947" y="105"/>
                  </a:moveTo>
                  <a:lnTo>
                    <a:pt x="945" y="105"/>
                  </a:lnTo>
                  <a:lnTo>
                    <a:pt x="947" y="105"/>
                  </a:lnTo>
                  <a:close/>
                  <a:moveTo>
                    <a:pt x="949" y="100"/>
                  </a:moveTo>
                  <a:lnTo>
                    <a:pt x="949" y="101"/>
                  </a:lnTo>
                  <a:lnTo>
                    <a:pt x="949" y="100"/>
                  </a:lnTo>
                  <a:lnTo>
                    <a:pt x="947" y="100"/>
                  </a:lnTo>
                  <a:lnTo>
                    <a:pt x="947" y="98"/>
                  </a:lnTo>
                  <a:lnTo>
                    <a:pt x="949" y="98"/>
                  </a:lnTo>
                  <a:lnTo>
                    <a:pt x="949" y="100"/>
                  </a:lnTo>
                  <a:close/>
                  <a:moveTo>
                    <a:pt x="934" y="92"/>
                  </a:moveTo>
                  <a:lnTo>
                    <a:pt x="932" y="92"/>
                  </a:lnTo>
                  <a:lnTo>
                    <a:pt x="932" y="90"/>
                  </a:lnTo>
                  <a:lnTo>
                    <a:pt x="934" y="90"/>
                  </a:lnTo>
                  <a:lnTo>
                    <a:pt x="934" y="92"/>
                  </a:lnTo>
                  <a:close/>
                  <a:moveTo>
                    <a:pt x="903" y="63"/>
                  </a:moveTo>
                  <a:lnTo>
                    <a:pt x="903" y="65"/>
                  </a:lnTo>
                  <a:lnTo>
                    <a:pt x="901" y="65"/>
                  </a:lnTo>
                  <a:lnTo>
                    <a:pt x="903" y="63"/>
                  </a:lnTo>
                  <a:close/>
                  <a:moveTo>
                    <a:pt x="1024" y="0"/>
                  </a:moveTo>
                  <a:lnTo>
                    <a:pt x="1024" y="2"/>
                  </a:lnTo>
                  <a:lnTo>
                    <a:pt x="1024" y="4"/>
                  </a:lnTo>
                  <a:lnTo>
                    <a:pt x="1024" y="5"/>
                  </a:lnTo>
                  <a:lnTo>
                    <a:pt x="1026" y="5"/>
                  </a:lnTo>
                  <a:lnTo>
                    <a:pt x="1026" y="7"/>
                  </a:lnTo>
                  <a:lnTo>
                    <a:pt x="1028" y="7"/>
                  </a:lnTo>
                  <a:lnTo>
                    <a:pt x="1028" y="9"/>
                  </a:lnTo>
                  <a:lnTo>
                    <a:pt x="1030" y="9"/>
                  </a:lnTo>
                  <a:lnTo>
                    <a:pt x="1030" y="7"/>
                  </a:lnTo>
                  <a:lnTo>
                    <a:pt x="1032" y="7"/>
                  </a:lnTo>
                  <a:lnTo>
                    <a:pt x="1033" y="7"/>
                  </a:lnTo>
                  <a:lnTo>
                    <a:pt x="1033" y="9"/>
                  </a:lnTo>
                  <a:lnTo>
                    <a:pt x="1035" y="9"/>
                  </a:lnTo>
                  <a:lnTo>
                    <a:pt x="1035" y="11"/>
                  </a:lnTo>
                  <a:lnTo>
                    <a:pt x="1035" y="13"/>
                  </a:lnTo>
                  <a:lnTo>
                    <a:pt x="1035" y="15"/>
                  </a:lnTo>
                  <a:lnTo>
                    <a:pt x="1037" y="15"/>
                  </a:lnTo>
                  <a:lnTo>
                    <a:pt x="1037" y="13"/>
                  </a:lnTo>
                  <a:lnTo>
                    <a:pt x="1039" y="13"/>
                  </a:lnTo>
                  <a:lnTo>
                    <a:pt x="1039" y="15"/>
                  </a:lnTo>
                  <a:lnTo>
                    <a:pt x="1041" y="15"/>
                  </a:lnTo>
                  <a:lnTo>
                    <a:pt x="1041" y="17"/>
                  </a:lnTo>
                  <a:lnTo>
                    <a:pt x="1041" y="19"/>
                  </a:lnTo>
                  <a:lnTo>
                    <a:pt x="1043" y="19"/>
                  </a:lnTo>
                  <a:lnTo>
                    <a:pt x="1045" y="19"/>
                  </a:lnTo>
                  <a:lnTo>
                    <a:pt x="1047" y="19"/>
                  </a:lnTo>
                  <a:lnTo>
                    <a:pt x="1049" y="19"/>
                  </a:lnTo>
                  <a:lnTo>
                    <a:pt x="1049" y="21"/>
                  </a:lnTo>
                  <a:lnTo>
                    <a:pt x="1051" y="21"/>
                  </a:lnTo>
                  <a:lnTo>
                    <a:pt x="1049" y="21"/>
                  </a:lnTo>
                  <a:lnTo>
                    <a:pt x="1049" y="23"/>
                  </a:lnTo>
                  <a:lnTo>
                    <a:pt x="1049" y="25"/>
                  </a:lnTo>
                  <a:lnTo>
                    <a:pt x="1049" y="23"/>
                  </a:lnTo>
                  <a:lnTo>
                    <a:pt x="1051" y="25"/>
                  </a:lnTo>
                  <a:lnTo>
                    <a:pt x="1049" y="27"/>
                  </a:lnTo>
                  <a:lnTo>
                    <a:pt x="1051" y="28"/>
                  </a:lnTo>
                  <a:lnTo>
                    <a:pt x="1055" y="28"/>
                  </a:lnTo>
                  <a:lnTo>
                    <a:pt x="1057" y="27"/>
                  </a:lnTo>
                  <a:lnTo>
                    <a:pt x="1058" y="27"/>
                  </a:lnTo>
                  <a:lnTo>
                    <a:pt x="1058" y="25"/>
                  </a:lnTo>
                  <a:lnTo>
                    <a:pt x="1060" y="23"/>
                  </a:lnTo>
                  <a:lnTo>
                    <a:pt x="1060" y="25"/>
                  </a:lnTo>
                  <a:lnTo>
                    <a:pt x="1060" y="27"/>
                  </a:lnTo>
                  <a:lnTo>
                    <a:pt x="1058" y="28"/>
                  </a:lnTo>
                  <a:lnTo>
                    <a:pt x="1060" y="28"/>
                  </a:lnTo>
                  <a:lnTo>
                    <a:pt x="1060" y="30"/>
                  </a:lnTo>
                  <a:lnTo>
                    <a:pt x="1060" y="32"/>
                  </a:lnTo>
                  <a:lnTo>
                    <a:pt x="1062" y="32"/>
                  </a:lnTo>
                  <a:lnTo>
                    <a:pt x="1064" y="32"/>
                  </a:lnTo>
                  <a:lnTo>
                    <a:pt x="1064" y="34"/>
                  </a:lnTo>
                  <a:lnTo>
                    <a:pt x="1066" y="34"/>
                  </a:lnTo>
                  <a:lnTo>
                    <a:pt x="1068" y="34"/>
                  </a:lnTo>
                  <a:lnTo>
                    <a:pt x="1068" y="36"/>
                  </a:lnTo>
                  <a:lnTo>
                    <a:pt x="1070" y="36"/>
                  </a:lnTo>
                  <a:lnTo>
                    <a:pt x="1070" y="38"/>
                  </a:lnTo>
                  <a:lnTo>
                    <a:pt x="1070" y="40"/>
                  </a:lnTo>
                  <a:lnTo>
                    <a:pt x="1070" y="38"/>
                  </a:lnTo>
                  <a:lnTo>
                    <a:pt x="1072" y="38"/>
                  </a:lnTo>
                  <a:lnTo>
                    <a:pt x="1074" y="38"/>
                  </a:lnTo>
                  <a:lnTo>
                    <a:pt x="1076" y="38"/>
                  </a:lnTo>
                  <a:lnTo>
                    <a:pt x="1076" y="40"/>
                  </a:lnTo>
                  <a:lnTo>
                    <a:pt x="1078" y="40"/>
                  </a:lnTo>
                  <a:lnTo>
                    <a:pt x="1080" y="40"/>
                  </a:lnTo>
                  <a:lnTo>
                    <a:pt x="1081" y="40"/>
                  </a:lnTo>
                  <a:lnTo>
                    <a:pt x="1083" y="40"/>
                  </a:lnTo>
                  <a:lnTo>
                    <a:pt x="1085" y="40"/>
                  </a:lnTo>
                  <a:lnTo>
                    <a:pt x="1087" y="40"/>
                  </a:lnTo>
                  <a:lnTo>
                    <a:pt x="1087" y="42"/>
                  </a:lnTo>
                  <a:lnTo>
                    <a:pt x="1087" y="44"/>
                  </a:lnTo>
                  <a:lnTo>
                    <a:pt x="1089" y="44"/>
                  </a:lnTo>
                  <a:lnTo>
                    <a:pt x="1089" y="46"/>
                  </a:lnTo>
                  <a:lnTo>
                    <a:pt x="1089" y="48"/>
                  </a:lnTo>
                  <a:lnTo>
                    <a:pt x="1091" y="48"/>
                  </a:lnTo>
                  <a:lnTo>
                    <a:pt x="1093" y="48"/>
                  </a:lnTo>
                  <a:lnTo>
                    <a:pt x="1091" y="48"/>
                  </a:lnTo>
                  <a:lnTo>
                    <a:pt x="1091" y="46"/>
                  </a:lnTo>
                  <a:lnTo>
                    <a:pt x="1093" y="46"/>
                  </a:lnTo>
                  <a:lnTo>
                    <a:pt x="1095" y="48"/>
                  </a:lnTo>
                  <a:lnTo>
                    <a:pt x="1095" y="50"/>
                  </a:lnTo>
                  <a:lnTo>
                    <a:pt x="1095" y="48"/>
                  </a:lnTo>
                  <a:lnTo>
                    <a:pt x="1097" y="48"/>
                  </a:lnTo>
                  <a:lnTo>
                    <a:pt x="1099" y="48"/>
                  </a:lnTo>
                  <a:lnTo>
                    <a:pt x="1099" y="50"/>
                  </a:lnTo>
                  <a:lnTo>
                    <a:pt x="1099" y="48"/>
                  </a:lnTo>
                  <a:lnTo>
                    <a:pt x="1101" y="48"/>
                  </a:lnTo>
                  <a:lnTo>
                    <a:pt x="1103" y="48"/>
                  </a:lnTo>
                  <a:lnTo>
                    <a:pt x="1103" y="50"/>
                  </a:lnTo>
                  <a:lnTo>
                    <a:pt x="1105" y="50"/>
                  </a:lnTo>
                  <a:lnTo>
                    <a:pt x="1106" y="50"/>
                  </a:lnTo>
                  <a:lnTo>
                    <a:pt x="1108" y="50"/>
                  </a:lnTo>
                  <a:lnTo>
                    <a:pt x="1110" y="50"/>
                  </a:lnTo>
                  <a:lnTo>
                    <a:pt x="1112" y="52"/>
                  </a:lnTo>
                  <a:lnTo>
                    <a:pt x="1114" y="52"/>
                  </a:lnTo>
                  <a:lnTo>
                    <a:pt x="1114" y="53"/>
                  </a:lnTo>
                  <a:lnTo>
                    <a:pt x="1112" y="53"/>
                  </a:lnTo>
                  <a:lnTo>
                    <a:pt x="1112" y="55"/>
                  </a:lnTo>
                  <a:lnTo>
                    <a:pt x="1112" y="57"/>
                  </a:lnTo>
                  <a:lnTo>
                    <a:pt x="1110" y="57"/>
                  </a:lnTo>
                  <a:lnTo>
                    <a:pt x="1110" y="59"/>
                  </a:lnTo>
                  <a:lnTo>
                    <a:pt x="1108" y="59"/>
                  </a:lnTo>
                  <a:lnTo>
                    <a:pt x="1108" y="61"/>
                  </a:lnTo>
                  <a:lnTo>
                    <a:pt x="1108" y="63"/>
                  </a:lnTo>
                  <a:lnTo>
                    <a:pt x="1106" y="63"/>
                  </a:lnTo>
                  <a:lnTo>
                    <a:pt x="1106" y="65"/>
                  </a:lnTo>
                  <a:lnTo>
                    <a:pt x="1106" y="67"/>
                  </a:lnTo>
                  <a:lnTo>
                    <a:pt x="1106" y="69"/>
                  </a:lnTo>
                  <a:lnTo>
                    <a:pt x="1105" y="69"/>
                  </a:lnTo>
                  <a:lnTo>
                    <a:pt x="1105" y="71"/>
                  </a:lnTo>
                  <a:lnTo>
                    <a:pt x="1105" y="73"/>
                  </a:lnTo>
                  <a:lnTo>
                    <a:pt x="1105" y="75"/>
                  </a:lnTo>
                  <a:lnTo>
                    <a:pt x="1105" y="76"/>
                  </a:lnTo>
                  <a:lnTo>
                    <a:pt x="1105" y="78"/>
                  </a:lnTo>
                  <a:lnTo>
                    <a:pt x="1103" y="78"/>
                  </a:lnTo>
                  <a:lnTo>
                    <a:pt x="1105" y="78"/>
                  </a:lnTo>
                  <a:lnTo>
                    <a:pt x="1103" y="78"/>
                  </a:lnTo>
                  <a:lnTo>
                    <a:pt x="1103" y="80"/>
                  </a:lnTo>
                  <a:lnTo>
                    <a:pt x="1103" y="82"/>
                  </a:lnTo>
                  <a:lnTo>
                    <a:pt x="1103" y="84"/>
                  </a:lnTo>
                  <a:lnTo>
                    <a:pt x="1105" y="84"/>
                  </a:lnTo>
                  <a:lnTo>
                    <a:pt x="1105" y="86"/>
                  </a:lnTo>
                  <a:lnTo>
                    <a:pt x="1103" y="86"/>
                  </a:lnTo>
                  <a:lnTo>
                    <a:pt x="1103" y="88"/>
                  </a:lnTo>
                  <a:lnTo>
                    <a:pt x="1101" y="88"/>
                  </a:lnTo>
                  <a:lnTo>
                    <a:pt x="1099" y="88"/>
                  </a:lnTo>
                  <a:lnTo>
                    <a:pt x="1099" y="90"/>
                  </a:lnTo>
                  <a:lnTo>
                    <a:pt x="1099" y="88"/>
                  </a:lnTo>
                  <a:lnTo>
                    <a:pt x="1097" y="88"/>
                  </a:lnTo>
                  <a:lnTo>
                    <a:pt x="1095" y="88"/>
                  </a:lnTo>
                  <a:lnTo>
                    <a:pt x="1093" y="88"/>
                  </a:lnTo>
                  <a:lnTo>
                    <a:pt x="1093" y="90"/>
                  </a:lnTo>
                  <a:lnTo>
                    <a:pt x="1095" y="90"/>
                  </a:lnTo>
                  <a:lnTo>
                    <a:pt x="1095" y="92"/>
                  </a:lnTo>
                  <a:lnTo>
                    <a:pt x="1093" y="92"/>
                  </a:lnTo>
                  <a:lnTo>
                    <a:pt x="1093" y="94"/>
                  </a:lnTo>
                  <a:lnTo>
                    <a:pt x="1093" y="96"/>
                  </a:lnTo>
                  <a:lnTo>
                    <a:pt x="1091" y="96"/>
                  </a:lnTo>
                  <a:lnTo>
                    <a:pt x="1091" y="98"/>
                  </a:lnTo>
                  <a:lnTo>
                    <a:pt x="1089" y="98"/>
                  </a:lnTo>
                  <a:lnTo>
                    <a:pt x="1089" y="100"/>
                  </a:lnTo>
                  <a:lnTo>
                    <a:pt x="1087" y="100"/>
                  </a:lnTo>
                  <a:lnTo>
                    <a:pt x="1085" y="100"/>
                  </a:lnTo>
                  <a:lnTo>
                    <a:pt x="1085" y="101"/>
                  </a:lnTo>
                  <a:lnTo>
                    <a:pt x="1085" y="103"/>
                  </a:lnTo>
                  <a:lnTo>
                    <a:pt x="1085" y="105"/>
                  </a:lnTo>
                  <a:lnTo>
                    <a:pt x="1083" y="105"/>
                  </a:lnTo>
                  <a:lnTo>
                    <a:pt x="1083" y="107"/>
                  </a:lnTo>
                  <a:lnTo>
                    <a:pt x="1081" y="109"/>
                  </a:lnTo>
                  <a:lnTo>
                    <a:pt x="1080" y="109"/>
                  </a:lnTo>
                  <a:lnTo>
                    <a:pt x="1080" y="111"/>
                  </a:lnTo>
                  <a:lnTo>
                    <a:pt x="1080" y="113"/>
                  </a:lnTo>
                  <a:lnTo>
                    <a:pt x="1081" y="113"/>
                  </a:lnTo>
                  <a:lnTo>
                    <a:pt x="1081" y="115"/>
                  </a:lnTo>
                  <a:lnTo>
                    <a:pt x="1080" y="115"/>
                  </a:lnTo>
                  <a:lnTo>
                    <a:pt x="1080" y="117"/>
                  </a:lnTo>
                  <a:lnTo>
                    <a:pt x="1078" y="117"/>
                  </a:lnTo>
                  <a:lnTo>
                    <a:pt x="1078" y="119"/>
                  </a:lnTo>
                  <a:lnTo>
                    <a:pt x="1080" y="119"/>
                  </a:lnTo>
                  <a:lnTo>
                    <a:pt x="1081" y="119"/>
                  </a:lnTo>
                  <a:lnTo>
                    <a:pt x="1081" y="117"/>
                  </a:lnTo>
                  <a:lnTo>
                    <a:pt x="1083" y="117"/>
                  </a:lnTo>
                  <a:lnTo>
                    <a:pt x="1083" y="115"/>
                  </a:lnTo>
                  <a:lnTo>
                    <a:pt x="1081" y="115"/>
                  </a:lnTo>
                  <a:lnTo>
                    <a:pt x="1083" y="115"/>
                  </a:lnTo>
                  <a:lnTo>
                    <a:pt x="1083" y="113"/>
                  </a:lnTo>
                  <a:lnTo>
                    <a:pt x="1085" y="113"/>
                  </a:lnTo>
                  <a:lnTo>
                    <a:pt x="1085" y="115"/>
                  </a:lnTo>
                  <a:lnTo>
                    <a:pt x="1085" y="113"/>
                  </a:lnTo>
                  <a:lnTo>
                    <a:pt x="1087" y="113"/>
                  </a:lnTo>
                  <a:lnTo>
                    <a:pt x="1089" y="113"/>
                  </a:lnTo>
                  <a:lnTo>
                    <a:pt x="1091" y="113"/>
                  </a:lnTo>
                  <a:lnTo>
                    <a:pt x="1091" y="115"/>
                  </a:lnTo>
                  <a:lnTo>
                    <a:pt x="1091" y="117"/>
                  </a:lnTo>
                  <a:lnTo>
                    <a:pt x="1091" y="119"/>
                  </a:lnTo>
                  <a:lnTo>
                    <a:pt x="1093" y="119"/>
                  </a:lnTo>
                  <a:lnTo>
                    <a:pt x="1093" y="121"/>
                  </a:lnTo>
                  <a:lnTo>
                    <a:pt x="1095" y="123"/>
                  </a:lnTo>
                  <a:lnTo>
                    <a:pt x="1095" y="124"/>
                  </a:lnTo>
                  <a:lnTo>
                    <a:pt x="1093" y="124"/>
                  </a:lnTo>
                  <a:lnTo>
                    <a:pt x="1093" y="126"/>
                  </a:lnTo>
                  <a:lnTo>
                    <a:pt x="1091" y="126"/>
                  </a:lnTo>
                  <a:lnTo>
                    <a:pt x="1091" y="128"/>
                  </a:lnTo>
                  <a:lnTo>
                    <a:pt x="1093" y="128"/>
                  </a:lnTo>
                  <a:lnTo>
                    <a:pt x="1093" y="130"/>
                  </a:lnTo>
                  <a:lnTo>
                    <a:pt x="1095" y="130"/>
                  </a:lnTo>
                  <a:lnTo>
                    <a:pt x="1093" y="130"/>
                  </a:lnTo>
                  <a:lnTo>
                    <a:pt x="1093" y="132"/>
                  </a:lnTo>
                  <a:lnTo>
                    <a:pt x="1095" y="132"/>
                  </a:lnTo>
                  <a:lnTo>
                    <a:pt x="1095" y="134"/>
                  </a:lnTo>
                  <a:lnTo>
                    <a:pt x="1097" y="134"/>
                  </a:lnTo>
                  <a:lnTo>
                    <a:pt x="1097" y="136"/>
                  </a:lnTo>
                  <a:lnTo>
                    <a:pt x="1097" y="138"/>
                  </a:lnTo>
                  <a:lnTo>
                    <a:pt x="1097" y="140"/>
                  </a:lnTo>
                  <a:lnTo>
                    <a:pt x="1095" y="140"/>
                  </a:lnTo>
                  <a:lnTo>
                    <a:pt x="1093" y="140"/>
                  </a:lnTo>
                  <a:lnTo>
                    <a:pt x="1093" y="142"/>
                  </a:lnTo>
                  <a:lnTo>
                    <a:pt x="1091" y="142"/>
                  </a:lnTo>
                  <a:lnTo>
                    <a:pt x="1089" y="142"/>
                  </a:lnTo>
                  <a:lnTo>
                    <a:pt x="1089" y="144"/>
                  </a:lnTo>
                  <a:lnTo>
                    <a:pt x="1091" y="144"/>
                  </a:lnTo>
                  <a:lnTo>
                    <a:pt x="1091" y="146"/>
                  </a:lnTo>
                  <a:lnTo>
                    <a:pt x="1091" y="148"/>
                  </a:lnTo>
                  <a:lnTo>
                    <a:pt x="1093" y="148"/>
                  </a:lnTo>
                  <a:lnTo>
                    <a:pt x="1095" y="148"/>
                  </a:lnTo>
                  <a:lnTo>
                    <a:pt x="1095" y="149"/>
                  </a:lnTo>
                  <a:lnTo>
                    <a:pt x="1095" y="151"/>
                  </a:lnTo>
                  <a:lnTo>
                    <a:pt x="1093" y="151"/>
                  </a:lnTo>
                  <a:lnTo>
                    <a:pt x="1093" y="153"/>
                  </a:lnTo>
                  <a:lnTo>
                    <a:pt x="1093" y="155"/>
                  </a:lnTo>
                  <a:lnTo>
                    <a:pt x="1093" y="157"/>
                  </a:lnTo>
                  <a:lnTo>
                    <a:pt x="1093" y="159"/>
                  </a:lnTo>
                  <a:lnTo>
                    <a:pt x="1093" y="161"/>
                  </a:lnTo>
                  <a:lnTo>
                    <a:pt x="1095" y="161"/>
                  </a:lnTo>
                  <a:lnTo>
                    <a:pt x="1097" y="163"/>
                  </a:lnTo>
                  <a:lnTo>
                    <a:pt x="1099" y="163"/>
                  </a:lnTo>
                  <a:lnTo>
                    <a:pt x="1099" y="165"/>
                  </a:lnTo>
                  <a:lnTo>
                    <a:pt x="1101" y="165"/>
                  </a:lnTo>
                  <a:lnTo>
                    <a:pt x="1103" y="163"/>
                  </a:lnTo>
                  <a:lnTo>
                    <a:pt x="1105" y="163"/>
                  </a:lnTo>
                  <a:lnTo>
                    <a:pt x="1105" y="165"/>
                  </a:lnTo>
                  <a:lnTo>
                    <a:pt x="1106" y="165"/>
                  </a:lnTo>
                  <a:lnTo>
                    <a:pt x="1105" y="165"/>
                  </a:lnTo>
                  <a:lnTo>
                    <a:pt x="1105" y="167"/>
                  </a:lnTo>
                  <a:lnTo>
                    <a:pt x="1103" y="169"/>
                  </a:lnTo>
                  <a:lnTo>
                    <a:pt x="1103" y="171"/>
                  </a:lnTo>
                  <a:lnTo>
                    <a:pt x="1103" y="172"/>
                  </a:lnTo>
                  <a:lnTo>
                    <a:pt x="1101" y="172"/>
                  </a:lnTo>
                  <a:lnTo>
                    <a:pt x="1101" y="174"/>
                  </a:lnTo>
                  <a:lnTo>
                    <a:pt x="1099" y="174"/>
                  </a:lnTo>
                  <a:lnTo>
                    <a:pt x="1097" y="174"/>
                  </a:lnTo>
                  <a:lnTo>
                    <a:pt x="1097" y="176"/>
                  </a:lnTo>
                  <a:lnTo>
                    <a:pt x="1095" y="176"/>
                  </a:lnTo>
                  <a:lnTo>
                    <a:pt x="1093" y="178"/>
                  </a:lnTo>
                  <a:lnTo>
                    <a:pt x="1093" y="180"/>
                  </a:lnTo>
                  <a:lnTo>
                    <a:pt x="1091" y="180"/>
                  </a:lnTo>
                  <a:lnTo>
                    <a:pt x="1091" y="182"/>
                  </a:lnTo>
                  <a:lnTo>
                    <a:pt x="1089" y="182"/>
                  </a:lnTo>
                  <a:lnTo>
                    <a:pt x="1087" y="184"/>
                  </a:lnTo>
                  <a:lnTo>
                    <a:pt x="1089" y="184"/>
                  </a:lnTo>
                  <a:lnTo>
                    <a:pt x="1089" y="182"/>
                  </a:lnTo>
                  <a:lnTo>
                    <a:pt x="1089" y="184"/>
                  </a:lnTo>
                  <a:lnTo>
                    <a:pt x="1089" y="186"/>
                  </a:lnTo>
                  <a:lnTo>
                    <a:pt x="1087" y="184"/>
                  </a:lnTo>
                  <a:lnTo>
                    <a:pt x="1087" y="186"/>
                  </a:lnTo>
                  <a:lnTo>
                    <a:pt x="1085" y="186"/>
                  </a:lnTo>
                  <a:lnTo>
                    <a:pt x="1085" y="188"/>
                  </a:lnTo>
                  <a:lnTo>
                    <a:pt x="1083" y="188"/>
                  </a:lnTo>
                  <a:lnTo>
                    <a:pt x="1083" y="186"/>
                  </a:lnTo>
                  <a:lnTo>
                    <a:pt x="1081" y="186"/>
                  </a:lnTo>
                  <a:lnTo>
                    <a:pt x="1081" y="188"/>
                  </a:lnTo>
                  <a:lnTo>
                    <a:pt x="1080" y="188"/>
                  </a:lnTo>
                  <a:lnTo>
                    <a:pt x="1081" y="188"/>
                  </a:lnTo>
                  <a:lnTo>
                    <a:pt x="1080" y="188"/>
                  </a:lnTo>
                  <a:lnTo>
                    <a:pt x="1080" y="186"/>
                  </a:lnTo>
                  <a:lnTo>
                    <a:pt x="1078" y="186"/>
                  </a:lnTo>
                  <a:lnTo>
                    <a:pt x="1078" y="188"/>
                  </a:lnTo>
                  <a:lnTo>
                    <a:pt x="1076" y="188"/>
                  </a:lnTo>
                  <a:lnTo>
                    <a:pt x="1076" y="186"/>
                  </a:lnTo>
                  <a:lnTo>
                    <a:pt x="1074" y="186"/>
                  </a:lnTo>
                  <a:lnTo>
                    <a:pt x="1074" y="184"/>
                  </a:lnTo>
                  <a:lnTo>
                    <a:pt x="1072" y="186"/>
                  </a:lnTo>
                  <a:lnTo>
                    <a:pt x="1072" y="184"/>
                  </a:lnTo>
                  <a:lnTo>
                    <a:pt x="1070" y="184"/>
                  </a:lnTo>
                  <a:lnTo>
                    <a:pt x="1068" y="184"/>
                  </a:lnTo>
                  <a:lnTo>
                    <a:pt x="1068" y="182"/>
                  </a:lnTo>
                  <a:lnTo>
                    <a:pt x="1066" y="182"/>
                  </a:lnTo>
                  <a:lnTo>
                    <a:pt x="1064" y="182"/>
                  </a:lnTo>
                  <a:lnTo>
                    <a:pt x="1062" y="182"/>
                  </a:lnTo>
                  <a:lnTo>
                    <a:pt x="1062" y="180"/>
                  </a:lnTo>
                  <a:lnTo>
                    <a:pt x="1064" y="180"/>
                  </a:lnTo>
                  <a:lnTo>
                    <a:pt x="1066" y="180"/>
                  </a:lnTo>
                  <a:lnTo>
                    <a:pt x="1066" y="178"/>
                  </a:lnTo>
                  <a:lnTo>
                    <a:pt x="1064" y="178"/>
                  </a:lnTo>
                  <a:lnTo>
                    <a:pt x="1064" y="176"/>
                  </a:lnTo>
                  <a:lnTo>
                    <a:pt x="1062" y="176"/>
                  </a:lnTo>
                  <a:lnTo>
                    <a:pt x="1062" y="178"/>
                  </a:lnTo>
                  <a:lnTo>
                    <a:pt x="1064" y="178"/>
                  </a:lnTo>
                  <a:lnTo>
                    <a:pt x="1064" y="180"/>
                  </a:lnTo>
                  <a:lnTo>
                    <a:pt x="1062" y="180"/>
                  </a:lnTo>
                  <a:lnTo>
                    <a:pt x="1060" y="180"/>
                  </a:lnTo>
                  <a:lnTo>
                    <a:pt x="1060" y="182"/>
                  </a:lnTo>
                  <a:lnTo>
                    <a:pt x="1060" y="180"/>
                  </a:lnTo>
                  <a:lnTo>
                    <a:pt x="1058" y="180"/>
                  </a:lnTo>
                  <a:lnTo>
                    <a:pt x="1058" y="178"/>
                  </a:lnTo>
                  <a:lnTo>
                    <a:pt x="1058" y="176"/>
                  </a:lnTo>
                  <a:lnTo>
                    <a:pt x="1058" y="178"/>
                  </a:lnTo>
                  <a:lnTo>
                    <a:pt x="1058" y="180"/>
                  </a:lnTo>
                  <a:lnTo>
                    <a:pt x="1060" y="180"/>
                  </a:lnTo>
                  <a:lnTo>
                    <a:pt x="1060" y="182"/>
                  </a:lnTo>
                  <a:lnTo>
                    <a:pt x="1058" y="182"/>
                  </a:lnTo>
                  <a:lnTo>
                    <a:pt x="1057" y="180"/>
                  </a:lnTo>
                  <a:lnTo>
                    <a:pt x="1055" y="178"/>
                  </a:lnTo>
                  <a:lnTo>
                    <a:pt x="1053" y="178"/>
                  </a:lnTo>
                  <a:lnTo>
                    <a:pt x="1051" y="178"/>
                  </a:lnTo>
                  <a:lnTo>
                    <a:pt x="1049" y="178"/>
                  </a:lnTo>
                  <a:lnTo>
                    <a:pt x="1049" y="176"/>
                  </a:lnTo>
                  <a:lnTo>
                    <a:pt x="1047" y="176"/>
                  </a:lnTo>
                  <a:lnTo>
                    <a:pt x="1045" y="178"/>
                  </a:lnTo>
                  <a:lnTo>
                    <a:pt x="1043" y="180"/>
                  </a:lnTo>
                  <a:lnTo>
                    <a:pt x="1041" y="180"/>
                  </a:lnTo>
                  <a:lnTo>
                    <a:pt x="1041" y="182"/>
                  </a:lnTo>
                  <a:lnTo>
                    <a:pt x="1039" y="182"/>
                  </a:lnTo>
                  <a:lnTo>
                    <a:pt x="1037" y="182"/>
                  </a:lnTo>
                  <a:lnTo>
                    <a:pt x="1035" y="184"/>
                  </a:lnTo>
                  <a:lnTo>
                    <a:pt x="1033" y="184"/>
                  </a:lnTo>
                  <a:lnTo>
                    <a:pt x="1033" y="186"/>
                  </a:lnTo>
                  <a:lnTo>
                    <a:pt x="1033" y="188"/>
                  </a:lnTo>
                  <a:lnTo>
                    <a:pt x="1032" y="188"/>
                  </a:lnTo>
                  <a:lnTo>
                    <a:pt x="1032" y="190"/>
                  </a:lnTo>
                  <a:lnTo>
                    <a:pt x="1032" y="192"/>
                  </a:lnTo>
                  <a:lnTo>
                    <a:pt x="1032" y="194"/>
                  </a:lnTo>
                  <a:lnTo>
                    <a:pt x="1032" y="196"/>
                  </a:lnTo>
                  <a:lnTo>
                    <a:pt x="1032" y="197"/>
                  </a:lnTo>
                  <a:lnTo>
                    <a:pt x="1032" y="199"/>
                  </a:lnTo>
                  <a:lnTo>
                    <a:pt x="1033" y="199"/>
                  </a:lnTo>
                  <a:lnTo>
                    <a:pt x="1033" y="201"/>
                  </a:lnTo>
                  <a:lnTo>
                    <a:pt x="1032" y="201"/>
                  </a:lnTo>
                  <a:lnTo>
                    <a:pt x="1030" y="201"/>
                  </a:lnTo>
                  <a:lnTo>
                    <a:pt x="1028" y="201"/>
                  </a:lnTo>
                  <a:lnTo>
                    <a:pt x="1026" y="201"/>
                  </a:lnTo>
                  <a:lnTo>
                    <a:pt x="1026" y="203"/>
                  </a:lnTo>
                  <a:lnTo>
                    <a:pt x="1024" y="203"/>
                  </a:lnTo>
                  <a:lnTo>
                    <a:pt x="1022" y="203"/>
                  </a:lnTo>
                  <a:lnTo>
                    <a:pt x="1022" y="201"/>
                  </a:lnTo>
                  <a:lnTo>
                    <a:pt x="1020" y="201"/>
                  </a:lnTo>
                  <a:lnTo>
                    <a:pt x="1018" y="201"/>
                  </a:lnTo>
                  <a:lnTo>
                    <a:pt x="1016" y="201"/>
                  </a:lnTo>
                  <a:lnTo>
                    <a:pt x="1016" y="203"/>
                  </a:lnTo>
                  <a:lnTo>
                    <a:pt x="1014" y="203"/>
                  </a:lnTo>
                  <a:lnTo>
                    <a:pt x="1014" y="201"/>
                  </a:lnTo>
                  <a:lnTo>
                    <a:pt x="1012" y="201"/>
                  </a:lnTo>
                  <a:lnTo>
                    <a:pt x="1012" y="199"/>
                  </a:lnTo>
                  <a:lnTo>
                    <a:pt x="1010" y="199"/>
                  </a:lnTo>
                  <a:lnTo>
                    <a:pt x="1010" y="197"/>
                  </a:lnTo>
                  <a:lnTo>
                    <a:pt x="1009" y="197"/>
                  </a:lnTo>
                  <a:lnTo>
                    <a:pt x="1007" y="197"/>
                  </a:lnTo>
                  <a:lnTo>
                    <a:pt x="1005" y="197"/>
                  </a:lnTo>
                  <a:lnTo>
                    <a:pt x="1005" y="196"/>
                  </a:lnTo>
                  <a:lnTo>
                    <a:pt x="1003" y="196"/>
                  </a:lnTo>
                  <a:lnTo>
                    <a:pt x="1001" y="196"/>
                  </a:lnTo>
                  <a:lnTo>
                    <a:pt x="1001" y="194"/>
                  </a:lnTo>
                  <a:lnTo>
                    <a:pt x="999" y="194"/>
                  </a:lnTo>
                  <a:lnTo>
                    <a:pt x="997" y="194"/>
                  </a:lnTo>
                  <a:lnTo>
                    <a:pt x="997" y="192"/>
                  </a:lnTo>
                  <a:lnTo>
                    <a:pt x="995" y="192"/>
                  </a:lnTo>
                  <a:lnTo>
                    <a:pt x="993" y="192"/>
                  </a:lnTo>
                  <a:lnTo>
                    <a:pt x="993" y="194"/>
                  </a:lnTo>
                  <a:lnTo>
                    <a:pt x="993" y="196"/>
                  </a:lnTo>
                  <a:lnTo>
                    <a:pt x="991" y="196"/>
                  </a:lnTo>
                  <a:lnTo>
                    <a:pt x="989" y="196"/>
                  </a:lnTo>
                  <a:lnTo>
                    <a:pt x="987" y="196"/>
                  </a:lnTo>
                  <a:lnTo>
                    <a:pt x="985" y="196"/>
                  </a:lnTo>
                  <a:lnTo>
                    <a:pt x="984" y="196"/>
                  </a:lnTo>
                  <a:lnTo>
                    <a:pt x="982" y="196"/>
                  </a:lnTo>
                  <a:lnTo>
                    <a:pt x="982" y="194"/>
                  </a:lnTo>
                  <a:lnTo>
                    <a:pt x="980" y="194"/>
                  </a:lnTo>
                  <a:lnTo>
                    <a:pt x="982" y="194"/>
                  </a:lnTo>
                  <a:lnTo>
                    <a:pt x="980" y="194"/>
                  </a:lnTo>
                  <a:lnTo>
                    <a:pt x="978" y="192"/>
                  </a:lnTo>
                  <a:lnTo>
                    <a:pt x="978" y="194"/>
                  </a:lnTo>
                  <a:lnTo>
                    <a:pt x="976" y="194"/>
                  </a:lnTo>
                  <a:lnTo>
                    <a:pt x="974" y="194"/>
                  </a:lnTo>
                  <a:lnTo>
                    <a:pt x="972" y="192"/>
                  </a:lnTo>
                  <a:lnTo>
                    <a:pt x="972" y="190"/>
                  </a:lnTo>
                  <a:lnTo>
                    <a:pt x="970" y="190"/>
                  </a:lnTo>
                  <a:lnTo>
                    <a:pt x="968" y="190"/>
                  </a:lnTo>
                  <a:lnTo>
                    <a:pt x="966" y="190"/>
                  </a:lnTo>
                  <a:lnTo>
                    <a:pt x="966" y="188"/>
                  </a:lnTo>
                  <a:lnTo>
                    <a:pt x="964" y="190"/>
                  </a:lnTo>
                  <a:lnTo>
                    <a:pt x="964" y="188"/>
                  </a:lnTo>
                  <a:lnTo>
                    <a:pt x="962" y="188"/>
                  </a:lnTo>
                  <a:lnTo>
                    <a:pt x="962" y="186"/>
                  </a:lnTo>
                  <a:lnTo>
                    <a:pt x="962" y="188"/>
                  </a:lnTo>
                  <a:lnTo>
                    <a:pt x="961" y="188"/>
                  </a:lnTo>
                  <a:lnTo>
                    <a:pt x="961" y="186"/>
                  </a:lnTo>
                  <a:lnTo>
                    <a:pt x="961" y="184"/>
                  </a:lnTo>
                  <a:lnTo>
                    <a:pt x="959" y="182"/>
                  </a:lnTo>
                  <a:lnTo>
                    <a:pt x="959" y="184"/>
                  </a:lnTo>
                  <a:lnTo>
                    <a:pt x="957" y="184"/>
                  </a:lnTo>
                  <a:lnTo>
                    <a:pt x="957" y="182"/>
                  </a:lnTo>
                  <a:lnTo>
                    <a:pt x="955" y="182"/>
                  </a:lnTo>
                  <a:lnTo>
                    <a:pt x="955" y="180"/>
                  </a:lnTo>
                  <a:lnTo>
                    <a:pt x="957" y="180"/>
                  </a:lnTo>
                  <a:lnTo>
                    <a:pt x="959" y="180"/>
                  </a:lnTo>
                  <a:lnTo>
                    <a:pt x="959" y="178"/>
                  </a:lnTo>
                  <a:lnTo>
                    <a:pt x="959" y="176"/>
                  </a:lnTo>
                  <a:lnTo>
                    <a:pt x="961" y="176"/>
                  </a:lnTo>
                  <a:lnTo>
                    <a:pt x="961" y="174"/>
                  </a:lnTo>
                  <a:lnTo>
                    <a:pt x="961" y="171"/>
                  </a:lnTo>
                  <a:lnTo>
                    <a:pt x="961" y="169"/>
                  </a:lnTo>
                  <a:lnTo>
                    <a:pt x="962" y="167"/>
                  </a:lnTo>
                  <a:lnTo>
                    <a:pt x="962" y="161"/>
                  </a:lnTo>
                  <a:lnTo>
                    <a:pt x="962" y="157"/>
                  </a:lnTo>
                  <a:lnTo>
                    <a:pt x="964" y="155"/>
                  </a:lnTo>
                  <a:lnTo>
                    <a:pt x="962" y="155"/>
                  </a:lnTo>
                  <a:lnTo>
                    <a:pt x="964" y="153"/>
                  </a:lnTo>
                  <a:lnTo>
                    <a:pt x="964" y="151"/>
                  </a:lnTo>
                  <a:lnTo>
                    <a:pt x="966" y="153"/>
                  </a:lnTo>
                  <a:lnTo>
                    <a:pt x="966" y="151"/>
                  </a:lnTo>
                  <a:lnTo>
                    <a:pt x="964" y="149"/>
                  </a:lnTo>
                  <a:lnTo>
                    <a:pt x="964" y="151"/>
                  </a:lnTo>
                  <a:lnTo>
                    <a:pt x="962" y="153"/>
                  </a:lnTo>
                  <a:lnTo>
                    <a:pt x="964" y="142"/>
                  </a:lnTo>
                  <a:lnTo>
                    <a:pt x="964" y="138"/>
                  </a:lnTo>
                  <a:lnTo>
                    <a:pt x="964" y="134"/>
                  </a:lnTo>
                  <a:lnTo>
                    <a:pt x="966" y="132"/>
                  </a:lnTo>
                  <a:lnTo>
                    <a:pt x="966" y="134"/>
                  </a:lnTo>
                  <a:lnTo>
                    <a:pt x="968" y="134"/>
                  </a:lnTo>
                  <a:lnTo>
                    <a:pt x="970" y="136"/>
                  </a:lnTo>
                  <a:lnTo>
                    <a:pt x="972" y="138"/>
                  </a:lnTo>
                  <a:lnTo>
                    <a:pt x="972" y="140"/>
                  </a:lnTo>
                  <a:lnTo>
                    <a:pt x="972" y="142"/>
                  </a:lnTo>
                  <a:lnTo>
                    <a:pt x="972" y="144"/>
                  </a:lnTo>
                  <a:lnTo>
                    <a:pt x="974" y="144"/>
                  </a:lnTo>
                  <a:lnTo>
                    <a:pt x="974" y="146"/>
                  </a:lnTo>
                  <a:lnTo>
                    <a:pt x="974" y="148"/>
                  </a:lnTo>
                  <a:lnTo>
                    <a:pt x="974" y="146"/>
                  </a:lnTo>
                  <a:lnTo>
                    <a:pt x="974" y="144"/>
                  </a:lnTo>
                  <a:lnTo>
                    <a:pt x="976" y="144"/>
                  </a:lnTo>
                  <a:lnTo>
                    <a:pt x="976" y="146"/>
                  </a:lnTo>
                  <a:lnTo>
                    <a:pt x="976" y="144"/>
                  </a:lnTo>
                  <a:lnTo>
                    <a:pt x="974" y="144"/>
                  </a:lnTo>
                  <a:lnTo>
                    <a:pt x="972" y="142"/>
                  </a:lnTo>
                  <a:lnTo>
                    <a:pt x="972" y="138"/>
                  </a:lnTo>
                  <a:lnTo>
                    <a:pt x="972" y="136"/>
                  </a:lnTo>
                  <a:lnTo>
                    <a:pt x="970" y="134"/>
                  </a:lnTo>
                  <a:lnTo>
                    <a:pt x="970" y="132"/>
                  </a:lnTo>
                  <a:lnTo>
                    <a:pt x="968" y="132"/>
                  </a:lnTo>
                  <a:lnTo>
                    <a:pt x="968" y="130"/>
                  </a:lnTo>
                  <a:lnTo>
                    <a:pt x="966" y="130"/>
                  </a:lnTo>
                  <a:lnTo>
                    <a:pt x="964" y="130"/>
                  </a:lnTo>
                  <a:lnTo>
                    <a:pt x="964" y="128"/>
                  </a:lnTo>
                  <a:lnTo>
                    <a:pt x="964" y="126"/>
                  </a:lnTo>
                  <a:lnTo>
                    <a:pt x="966" y="128"/>
                  </a:lnTo>
                  <a:lnTo>
                    <a:pt x="968" y="128"/>
                  </a:lnTo>
                  <a:lnTo>
                    <a:pt x="966" y="128"/>
                  </a:lnTo>
                  <a:lnTo>
                    <a:pt x="966" y="126"/>
                  </a:lnTo>
                  <a:lnTo>
                    <a:pt x="964" y="126"/>
                  </a:lnTo>
                  <a:lnTo>
                    <a:pt x="964" y="124"/>
                  </a:lnTo>
                  <a:lnTo>
                    <a:pt x="966" y="124"/>
                  </a:lnTo>
                  <a:lnTo>
                    <a:pt x="966" y="123"/>
                  </a:lnTo>
                  <a:lnTo>
                    <a:pt x="966" y="121"/>
                  </a:lnTo>
                  <a:lnTo>
                    <a:pt x="966" y="123"/>
                  </a:lnTo>
                  <a:lnTo>
                    <a:pt x="966" y="121"/>
                  </a:lnTo>
                  <a:lnTo>
                    <a:pt x="966" y="119"/>
                  </a:lnTo>
                  <a:lnTo>
                    <a:pt x="964" y="119"/>
                  </a:lnTo>
                  <a:lnTo>
                    <a:pt x="966" y="119"/>
                  </a:lnTo>
                  <a:lnTo>
                    <a:pt x="964" y="119"/>
                  </a:lnTo>
                  <a:lnTo>
                    <a:pt x="964" y="117"/>
                  </a:lnTo>
                  <a:lnTo>
                    <a:pt x="966" y="117"/>
                  </a:lnTo>
                  <a:lnTo>
                    <a:pt x="966" y="115"/>
                  </a:lnTo>
                  <a:lnTo>
                    <a:pt x="964" y="115"/>
                  </a:lnTo>
                  <a:lnTo>
                    <a:pt x="962" y="115"/>
                  </a:lnTo>
                  <a:lnTo>
                    <a:pt x="961" y="113"/>
                  </a:lnTo>
                  <a:lnTo>
                    <a:pt x="961" y="115"/>
                  </a:lnTo>
                  <a:lnTo>
                    <a:pt x="961" y="113"/>
                  </a:lnTo>
                  <a:lnTo>
                    <a:pt x="959" y="113"/>
                  </a:lnTo>
                  <a:lnTo>
                    <a:pt x="957" y="113"/>
                  </a:lnTo>
                  <a:lnTo>
                    <a:pt x="957" y="111"/>
                  </a:lnTo>
                  <a:lnTo>
                    <a:pt x="955" y="111"/>
                  </a:lnTo>
                  <a:lnTo>
                    <a:pt x="955" y="109"/>
                  </a:lnTo>
                  <a:lnTo>
                    <a:pt x="955" y="111"/>
                  </a:lnTo>
                  <a:lnTo>
                    <a:pt x="955" y="109"/>
                  </a:lnTo>
                  <a:lnTo>
                    <a:pt x="955" y="107"/>
                  </a:lnTo>
                  <a:lnTo>
                    <a:pt x="953" y="107"/>
                  </a:lnTo>
                  <a:lnTo>
                    <a:pt x="953" y="105"/>
                  </a:lnTo>
                  <a:lnTo>
                    <a:pt x="951" y="105"/>
                  </a:lnTo>
                  <a:lnTo>
                    <a:pt x="951" y="103"/>
                  </a:lnTo>
                  <a:lnTo>
                    <a:pt x="949" y="103"/>
                  </a:lnTo>
                  <a:lnTo>
                    <a:pt x="949" y="101"/>
                  </a:lnTo>
                  <a:lnTo>
                    <a:pt x="951" y="100"/>
                  </a:lnTo>
                  <a:lnTo>
                    <a:pt x="951" y="98"/>
                  </a:lnTo>
                  <a:lnTo>
                    <a:pt x="951" y="96"/>
                  </a:lnTo>
                  <a:lnTo>
                    <a:pt x="949" y="96"/>
                  </a:lnTo>
                  <a:lnTo>
                    <a:pt x="947" y="96"/>
                  </a:lnTo>
                  <a:lnTo>
                    <a:pt x="949" y="96"/>
                  </a:lnTo>
                  <a:lnTo>
                    <a:pt x="949" y="94"/>
                  </a:lnTo>
                  <a:lnTo>
                    <a:pt x="949" y="92"/>
                  </a:lnTo>
                  <a:lnTo>
                    <a:pt x="951" y="92"/>
                  </a:lnTo>
                  <a:lnTo>
                    <a:pt x="953" y="92"/>
                  </a:lnTo>
                  <a:lnTo>
                    <a:pt x="953" y="94"/>
                  </a:lnTo>
                  <a:lnTo>
                    <a:pt x="955" y="94"/>
                  </a:lnTo>
                  <a:lnTo>
                    <a:pt x="957" y="94"/>
                  </a:lnTo>
                  <a:lnTo>
                    <a:pt x="955" y="94"/>
                  </a:lnTo>
                  <a:lnTo>
                    <a:pt x="955" y="92"/>
                  </a:lnTo>
                  <a:lnTo>
                    <a:pt x="953" y="92"/>
                  </a:lnTo>
                  <a:lnTo>
                    <a:pt x="951" y="92"/>
                  </a:lnTo>
                  <a:lnTo>
                    <a:pt x="949" y="92"/>
                  </a:lnTo>
                  <a:lnTo>
                    <a:pt x="947" y="92"/>
                  </a:lnTo>
                  <a:lnTo>
                    <a:pt x="947" y="94"/>
                  </a:lnTo>
                  <a:lnTo>
                    <a:pt x="947" y="92"/>
                  </a:lnTo>
                  <a:lnTo>
                    <a:pt x="945" y="92"/>
                  </a:lnTo>
                  <a:lnTo>
                    <a:pt x="943" y="92"/>
                  </a:lnTo>
                  <a:lnTo>
                    <a:pt x="945" y="92"/>
                  </a:lnTo>
                  <a:lnTo>
                    <a:pt x="943" y="92"/>
                  </a:lnTo>
                  <a:lnTo>
                    <a:pt x="943" y="90"/>
                  </a:lnTo>
                  <a:lnTo>
                    <a:pt x="943" y="92"/>
                  </a:lnTo>
                  <a:lnTo>
                    <a:pt x="943" y="90"/>
                  </a:lnTo>
                  <a:lnTo>
                    <a:pt x="945" y="90"/>
                  </a:lnTo>
                  <a:lnTo>
                    <a:pt x="945" y="88"/>
                  </a:lnTo>
                  <a:lnTo>
                    <a:pt x="943" y="88"/>
                  </a:lnTo>
                  <a:lnTo>
                    <a:pt x="945" y="88"/>
                  </a:lnTo>
                  <a:lnTo>
                    <a:pt x="945" y="86"/>
                  </a:lnTo>
                  <a:lnTo>
                    <a:pt x="943" y="86"/>
                  </a:lnTo>
                  <a:lnTo>
                    <a:pt x="941" y="86"/>
                  </a:lnTo>
                  <a:lnTo>
                    <a:pt x="941" y="88"/>
                  </a:lnTo>
                  <a:lnTo>
                    <a:pt x="939" y="86"/>
                  </a:lnTo>
                  <a:lnTo>
                    <a:pt x="939" y="88"/>
                  </a:lnTo>
                  <a:lnTo>
                    <a:pt x="937" y="88"/>
                  </a:lnTo>
                  <a:lnTo>
                    <a:pt x="937" y="86"/>
                  </a:lnTo>
                  <a:lnTo>
                    <a:pt x="939" y="86"/>
                  </a:lnTo>
                  <a:lnTo>
                    <a:pt x="941" y="84"/>
                  </a:lnTo>
                  <a:lnTo>
                    <a:pt x="939" y="84"/>
                  </a:lnTo>
                  <a:lnTo>
                    <a:pt x="941" y="84"/>
                  </a:lnTo>
                  <a:lnTo>
                    <a:pt x="939" y="84"/>
                  </a:lnTo>
                  <a:lnTo>
                    <a:pt x="937" y="84"/>
                  </a:lnTo>
                  <a:lnTo>
                    <a:pt x="936" y="84"/>
                  </a:lnTo>
                  <a:lnTo>
                    <a:pt x="937" y="84"/>
                  </a:lnTo>
                  <a:lnTo>
                    <a:pt x="936" y="84"/>
                  </a:lnTo>
                  <a:lnTo>
                    <a:pt x="936" y="86"/>
                  </a:lnTo>
                  <a:lnTo>
                    <a:pt x="937" y="86"/>
                  </a:lnTo>
                  <a:lnTo>
                    <a:pt x="936" y="86"/>
                  </a:lnTo>
                  <a:lnTo>
                    <a:pt x="936" y="84"/>
                  </a:lnTo>
                  <a:lnTo>
                    <a:pt x="936" y="86"/>
                  </a:lnTo>
                  <a:lnTo>
                    <a:pt x="936" y="84"/>
                  </a:lnTo>
                  <a:lnTo>
                    <a:pt x="936" y="86"/>
                  </a:lnTo>
                  <a:lnTo>
                    <a:pt x="936" y="84"/>
                  </a:lnTo>
                  <a:lnTo>
                    <a:pt x="934" y="86"/>
                  </a:lnTo>
                  <a:lnTo>
                    <a:pt x="934" y="84"/>
                  </a:lnTo>
                  <a:lnTo>
                    <a:pt x="934" y="86"/>
                  </a:lnTo>
                  <a:lnTo>
                    <a:pt x="934" y="88"/>
                  </a:lnTo>
                  <a:lnTo>
                    <a:pt x="934" y="86"/>
                  </a:lnTo>
                  <a:lnTo>
                    <a:pt x="934" y="84"/>
                  </a:lnTo>
                  <a:lnTo>
                    <a:pt x="932" y="84"/>
                  </a:lnTo>
                  <a:lnTo>
                    <a:pt x="932" y="82"/>
                  </a:lnTo>
                  <a:lnTo>
                    <a:pt x="934" y="82"/>
                  </a:lnTo>
                  <a:lnTo>
                    <a:pt x="934" y="80"/>
                  </a:lnTo>
                  <a:lnTo>
                    <a:pt x="934" y="82"/>
                  </a:lnTo>
                  <a:lnTo>
                    <a:pt x="934" y="80"/>
                  </a:lnTo>
                  <a:lnTo>
                    <a:pt x="932" y="82"/>
                  </a:lnTo>
                  <a:lnTo>
                    <a:pt x="934" y="82"/>
                  </a:lnTo>
                  <a:lnTo>
                    <a:pt x="932" y="82"/>
                  </a:lnTo>
                  <a:lnTo>
                    <a:pt x="932" y="84"/>
                  </a:lnTo>
                  <a:lnTo>
                    <a:pt x="932" y="82"/>
                  </a:lnTo>
                  <a:lnTo>
                    <a:pt x="930" y="82"/>
                  </a:lnTo>
                  <a:lnTo>
                    <a:pt x="932" y="82"/>
                  </a:lnTo>
                  <a:lnTo>
                    <a:pt x="930" y="82"/>
                  </a:lnTo>
                  <a:lnTo>
                    <a:pt x="930" y="80"/>
                  </a:lnTo>
                  <a:lnTo>
                    <a:pt x="932" y="80"/>
                  </a:lnTo>
                  <a:lnTo>
                    <a:pt x="930" y="80"/>
                  </a:lnTo>
                  <a:lnTo>
                    <a:pt x="930" y="82"/>
                  </a:lnTo>
                  <a:lnTo>
                    <a:pt x="928" y="82"/>
                  </a:lnTo>
                  <a:lnTo>
                    <a:pt x="928" y="80"/>
                  </a:lnTo>
                  <a:lnTo>
                    <a:pt x="926" y="80"/>
                  </a:lnTo>
                  <a:lnTo>
                    <a:pt x="924" y="80"/>
                  </a:lnTo>
                  <a:lnTo>
                    <a:pt x="922" y="80"/>
                  </a:lnTo>
                  <a:lnTo>
                    <a:pt x="922" y="78"/>
                  </a:lnTo>
                  <a:lnTo>
                    <a:pt x="920" y="78"/>
                  </a:lnTo>
                  <a:lnTo>
                    <a:pt x="918" y="78"/>
                  </a:lnTo>
                  <a:lnTo>
                    <a:pt x="920" y="78"/>
                  </a:lnTo>
                  <a:lnTo>
                    <a:pt x="918" y="78"/>
                  </a:lnTo>
                  <a:lnTo>
                    <a:pt x="918" y="76"/>
                  </a:lnTo>
                  <a:lnTo>
                    <a:pt x="918" y="78"/>
                  </a:lnTo>
                  <a:lnTo>
                    <a:pt x="916" y="78"/>
                  </a:lnTo>
                  <a:lnTo>
                    <a:pt x="916" y="80"/>
                  </a:lnTo>
                  <a:lnTo>
                    <a:pt x="914" y="80"/>
                  </a:lnTo>
                  <a:lnTo>
                    <a:pt x="914" y="78"/>
                  </a:lnTo>
                  <a:lnTo>
                    <a:pt x="914" y="76"/>
                  </a:lnTo>
                  <a:lnTo>
                    <a:pt x="913" y="76"/>
                  </a:lnTo>
                  <a:lnTo>
                    <a:pt x="911" y="75"/>
                  </a:lnTo>
                  <a:lnTo>
                    <a:pt x="909" y="75"/>
                  </a:lnTo>
                  <a:lnTo>
                    <a:pt x="909" y="73"/>
                  </a:lnTo>
                  <a:lnTo>
                    <a:pt x="909" y="75"/>
                  </a:lnTo>
                  <a:lnTo>
                    <a:pt x="914" y="73"/>
                  </a:lnTo>
                  <a:lnTo>
                    <a:pt x="914" y="71"/>
                  </a:lnTo>
                  <a:lnTo>
                    <a:pt x="913" y="71"/>
                  </a:lnTo>
                  <a:lnTo>
                    <a:pt x="913" y="69"/>
                  </a:lnTo>
                  <a:lnTo>
                    <a:pt x="913" y="71"/>
                  </a:lnTo>
                  <a:lnTo>
                    <a:pt x="911" y="71"/>
                  </a:lnTo>
                  <a:lnTo>
                    <a:pt x="911" y="69"/>
                  </a:lnTo>
                  <a:lnTo>
                    <a:pt x="911" y="67"/>
                  </a:lnTo>
                  <a:lnTo>
                    <a:pt x="911" y="69"/>
                  </a:lnTo>
                  <a:lnTo>
                    <a:pt x="913" y="69"/>
                  </a:lnTo>
                  <a:lnTo>
                    <a:pt x="914" y="69"/>
                  </a:lnTo>
                  <a:lnTo>
                    <a:pt x="916" y="69"/>
                  </a:lnTo>
                  <a:lnTo>
                    <a:pt x="914" y="69"/>
                  </a:lnTo>
                  <a:lnTo>
                    <a:pt x="916" y="69"/>
                  </a:lnTo>
                  <a:lnTo>
                    <a:pt x="916" y="67"/>
                  </a:lnTo>
                  <a:lnTo>
                    <a:pt x="916" y="69"/>
                  </a:lnTo>
                  <a:lnTo>
                    <a:pt x="914" y="67"/>
                  </a:lnTo>
                  <a:lnTo>
                    <a:pt x="913" y="67"/>
                  </a:lnTo>
                  <a:lnTo>
                    <a:pt x="914" y="65"/>
                  </a:lnTo>
                  <a:lnTo>
                    <a:pt x="913" y="65"/>
                  </a:lnTo>
                  <a:lnTo>
                    <a:pt x="911" y="67"/>
                  </a:lnTo>
                  <a:lnTo>
                    <a:pt x="909" y="67"/>
                  </a:lnTo>
                  <a:lnTo>
                    <a:pt x="907" y="67"/>
                  </a:lnTo>
                  <a:lnTo>
                    <a:pt x="907" y="65"/>
                  </a:lnTo>
                  <a:lnTo>
                    <a:pt x="907" y="63"/>
                  </a:lnTo>
                  <a:lnTo>
                    <a:pt x="909" y="63"/>
                  </a:lnTo>
                  <a:lnTo>
                    <a:pt x="909" y="61"/>
                  </a:lnTo>
                  <a:lnTo>
                    <a:pt x="911" y="61"/>
                  </a:lnTo>
                  <a:lnTo>
                    <a:pt x="913" y="61"/>
                  </a:lnTo>
                  <a:lnTo>
                    <a:pt x="913" y="59"/>
                  </a:lnTo>
                  <a:lnTo>
                    <a:pt x="914" y="59"/>
                  </a:lnTo>
                  <a:lnTo>
                    <a:pt x="916" y="59"/>
                  </a:lnTo>
                  <a:lnTo>
                    <a:pt x="918" y="59"/>
                  </a:lnTo>
                  <a:lnTo>
                    <a:pt x="918" y="57"/>
                  </a:lnTo>
                  <a:lnTo>
                    <a:pt x="920" y="57"/>
                  </a:lnTo>
                  <a:lnTo>
                    <a:pt x="920" y="59"/>
                  </a:lnTo>
                  <a:lnTo>
                    <a:pt x="922" y="59"/>
                  </a:lnTo>
                  <a:lnTo>
                    <a:pt x="920" y="59"/>
                  </a:lnTo>
                  <a:lnTo>
                    <a:pt x="922" y="59"/>
                  </a:lnTo>
                  <a:lnTo>
                    <a:pt x="922" y="61"/>
                  </a:lnTo>
                  <a:lnTo>
                    <a:pt x="922" y="59"/>
                  </a:lnTo>
                  <a:lnTo>
                    <a:pt x="922" y="57"/>
                  </a:lnTo>
                  <a:lnTo>
                    <a:pt x="922" y="59"/>
                  </a:lnTo>
                  <a:lnTo>
                    <a:pt x="922" y="57"/>
                  </a:lnTo>
                  <a:lnTo>
                    <a:pt x="924" y="57"/>
                  </a:lnTo>
                  <a:lnTo>
                    <a:pt x="924" y="59"/>
                  </a:lnTo>
                  <a:lnTo>
                    <a:pt x="926" y="59"/>
                  </a:lnTo>
                  <a:lnTo>
                    <a:pt x="926" y="57"/>
                  </a:lnTo>
                  <a:lnTo>
                    <a:pt x="928" y="57"/>
                  </a:lnTo>
                  <a:lnTo>
                    <a:pt x="926" y="57"/>
                  </a:lnTo>
                  <a:lnTo>
                    <a:pt x="926" y="55"/>
                  </a:lnTo>
                  <a:lnTo>
                    <a:pt x="928" y="55"/>
                  </a:lnTo>
                  <a:lnTo>
                    <a:pt x="930" y="55"/>
                  </a:lnTo>
                  <a:lnTo>
                    <a:pt x="928" y="55"/>
                  </a:lnTo>
                  <a:lnTo>
                    <a:pt x="930" y="55"/>
                  </a:lnTo>
                  <a:lnTo>
                    <a:pt x="932" y="55"/>
                  </a:lnTo>
                  <a:lnTo>
                    <a:pt x="932" y="53"/>
                  </a:lnTo>
                  <a:lnTo>
                    <a:pt x="932" y="55"/>
                  </a:lnTo>
                  <a:lnTo>
                    <a:pt x="934" y="55"/>
                  </a:lnTo>
                  <a:lnTo>
                    <a:pt x="934" y="53"/>
                  </a:lnTo>
                  <a:lnTo>
                    <a:pt x="934" y="55"/>
                  </a:lnTo>
                  <a:lnTo>
                    <a:pt x="934" y="57"/>
                  </a:lnTo>
                  <a:lnTo>
                    <a:pt x="934" y="55"/>
                  </a:lnTo>
                  <a:lnTo>
                    <a:pt x="936" y="55"/>
                  </a:lnTo>
                  <a:lnTo>
                    <a:pt x="936" y="57"/>
                  </a:lnTo>
                  <a:lnTo>
                    <a:pt x="937" y="57"/>
                  </a:lnTo>
                  <a:lnTo>
                    <a:pt x="936" y="57"/>
                  </a:lnTo>
                  <a:lnTo>
                    <a:pt x="937" y="57"/>
                  </a:lnTo>
                  <a:lnTo>
                    <a:pt x="937" y="59"/>
                  </a:lnTo>
                  <a:lnTo>
                    <a:pt x="939" y="61"/>
                  </a:lnTo>
                  <a:lnTo>
                    <a:pt x="939" y="63"/>
                  </a:lnTo>
                  <a:lnTo>
                    <a:pt x="941" y="63"/>
                  </a:lnTo>
                  <a:lnTo>
                    <a:pt x="941" y="61"/>
                  </a:lnTo>
                  <a:lnTo>
                    <a:pt x="943" y="61"/>
                  </a:lnTo>
                  <a:lnTo>
                    <a:pt x="943" y="59"/>
                  </a:lnTo>
                  <a:lnTo>
                    <a:pt x="945" y="59"/>
                  </a:lnTo>
                  <a:lnTo>
                    <a:pt x="947" y="59"/>
                  </a:lnTo>
                  <a:lnTo>
                    <a:pt x="947" y="61"/>
                  </a:lnTo>
                  <a:lnTo>
                    <a:pt x="947" y="59"/>
                  </a:lnTo>
                  <a:lnTo>
                    <a:pt x="947" y="61"/>
                  </a:lnTo>
                  <a:lnTo>
                    <a:pt x="949" y="61"/>
                  </a:lnTo>
                  <a:lnTo>
                    <a:pt x="949" y="59"/>
                  </a:lnTo>
                  <a:lnTo>
                    <a:pt x="951" y="59"/>
                  </a:lnTo>
                  <a:lnTo>
                    <a:pt x="951" y="61"/>
                  </a:lnTo>
                  <a:lnTo>
                    <a:pt x="951" y="63"/>
                  </a:lnTo>
                  <a:lnTo>
                    <a:pt x="953" y="63"/>
                  </a:lnTo>
                  <a:lnTo>
                    <a:pt x="953" y="61"/>
                  </a:lnTo>
                  <a:lnTo>
                    <a:pt x="951" y="61"/>
                  </a:lnTo>
                  <a:lnTo>
                    <a:pt x="953" y="61"/>
                  </a:lnTo>
                  <a:lnTo>
                    <a:pt x="951" y="61"/>
                  </a:lnTo>
                  <a:lnTo>
                    <a:pt x="951" y="59"/>
                  </a:lnTo>
                  <a:lnTo>
                    <a:pt x="953" y="59"/>
                  </a:lnTo>
                  <a:lnTo>
                    <a:pt x="955" y="59"/>
                  </a:lnTo>
                  <a:lnTo>
                    <a:pt x="953" y="59"/>
                  </a:lnTo>
                  <a:lnTo>
                    <a:pt x="955" y="61"/>
                  </a:lnTo>
                  <a:lnTo>
                    <a:pt x="957" y="61"/>
                  </a:lnTo>
                  <a:lnTo>
                    <a:pt x="959" y="59"/>
                  </a:lnTo>
                  <a:lnTo>
                    <a:pt x="961" y="59"/>
                  </a:lnTo>
                  <a:lnTo>
                    <a:pt x="962" y="59"/>
                  </a:lnTo>
                  <a:lnTo>
                    <a:pt x="961" y="59"/>
                  </a:lnTo>
                  <a:lnTo>
                    <a:pt x="959" y="59"/>
                  </a:lnTo>
                  <a:lnTo>
                    <a:pt x="959" y="57"/>
                  </a:lnTo>
                  <a:lnTo>
                    <a:pt x="959" y="55"/>
                  </a:lnTo>
                  <a:lnTo>
                    <a:pt x="959" y="53"/>
                  </a:lnTo>
                  <a:lnTo>
                    <a:pt x="959" y="52"/>
                  </a:lnTo>
                  <a:lnTo>
                    <a:pt x="959" y="50"/>
                  </a:lnTo>
                  <a:lnTo>
                    <a:pt x="959" y="52"/>
                  </a:lnTo>
                  <a:lnTo>
                    <a:pt x="959" y="50"/>
                  </a:lnTo>
                  <a:lnTo>
                    <a:pt x="959" y="52"/>
                  </a:lnTo>
                  <a:lnTo>
                    <a:pt x="959" y="50"/>
                  </a:lnTo>
                  <a:lnTo>
                    <a:pt x="959" y="48"/>
                  </a:lnTo>
                  <a:lnTo>
                    <a:pt x="959" y="46"/>
                  </a:lnTo>
                  <a:lnTo>
                    <a:pt x="957" y="46"/>
                  </a:lnTo>
                  <a:lnTo>
                    <a:pt x="957" y="44"/>
                  </a:lnTo>
                  <a:lnTo>
                    <a:pt x="957" y="42"/>
                  </a:lnTo>
                  <a:lnTo>
                    <a:pt x="957" y="44"/>
                  </a:lnTo>
                  <a:lnTo>
                    <a:pt x="955" y="42"/>
                  </a:lnTo>
                  <a:lnTo>
                    <a:pt x="955" y="40"/>
                  </a:lnTo>
                  <a:lnTo>
                    <a:pt x="953" y="38"/>
                  </a:lnTo>
                  <a:lnTo>
                    <a:pt x="955" y="38"/>
                  </a:lnTo>
                  <a:lnTo>
                    <a:pt x="955" y="36"/>
                  </a:lnTo>
                  <a:lnTo>
                    <a:pt x="953" y="36"/>
                  </a:lnTo>
                  <a:lnTo>
                    <a:pt x="953" y="34"/>
                  </a:lnTo>
                  <a:lnTo>
                    <a:pt x="955" y="34"/>
                  </a:lnTo>
                  <a:lnTo>
                    <a:pt x="957" y="34"/>
                  </a:lnTo>
                  <a:lnTo>
                    <a:pt x="957" y="36"/>
                  </a:lnTo>
                  <a:lnTo>
                    <a:pt x="959" y="36"/>
                  </a:lnTo>
                  <a:lnTo>
                    <a:pt x="959" y="34"/>
                  </a:lnTo>
                  <a:lnTo>
                    <a:pt x="959" y="36"/>
                  </a:lnTo>
                  <a:lnTo>
                    <a:pt x="959" y="34"/>
                  </a:lnTo>
                  <a:lnTo>
                    <a:pt x="961" y="34"/>
                  </a:lnTo>
                  <a:lnTo>
                    <a:pt x="962" y="34"/>
                  </a:lnTo>
                  <a:lnTo>
                    <a:pt x="964" y="36"/>
                  </a:lnTo>
                  <a:lnTo>
                    <a:pt x="962" y="36"/>
                  </a:lnTo>
                  <a:lnTo>
                    <a:pt x="962" y="38"/>
                  </a:lnTo>
                  <a:lnTo>
                    <a:pt x="962" y="40"/>
                  </a:lnTo>
                  <a:lnTo>
                    <a:pt x="964" y="40"/>
                  </a:lnTo>
                  <a:lnTo>
                    <a:pt x="964" y="42"/>
                  </a:lnTo>
                  <a:lnTo>
                    <a:pt x="966" y="44"/>
                  </a:lnTo>
                  <a:lnTo>
                    <a:pt x="966" y="42"/>
                  </a:lnTo>
                  <a:lnTo>
                    <a:pt x="968" y="42"/>
                  </a:lnTo>
                  <a:lnTo>
                    <a:pt x="970" y="42"/>
                  </a:lnTo>
                  <a:lnTo>
                    <a:pt x="972" y="42"/>
                  </a:lnTo>
                  <a:lnTo>
                    <a:pt x="974" y="42"/>
                  </a:lnTo>
                  <a:lnTo>
                    <a:pt x="976" y="42"/>
                  </a:lnTo>
                  <a:lnTo>
                    <a:pt x="976" y="44"/>
                  </a:lnTo>
                  <a:lnTo>
                    <a:pt x="978" y="44"/>
                  </a:lnTo>
                  <a:lnTo>
                    <a:pt x="980" y="44"/>
                  </a:lnTo>
                  <a:lnTo>
                    <a:pt x="984" y="44"/>
                  </a:lnTo>
                  <a:lnTo>
                    <a:pt x="984" y="42"/>
                  </a:lnTo>
                  <a:lnTo>
                    <a:pt x="985" y="42"/>
                  </a:lnTo>
                  <a:lnTo>
                    <a:pt x="987" y="40"/>
                  </a:lnTo>
                  <a:lnTo>
                    <a:pt x="989" y="40"/>
                  </a:lnTo>
                  <a:lnTo>
                    <a:pt x="991" y="40"/>
                  </a:lnTo>
                  <a:lnTo>
                    <a:pt x="989" y="40"/>
                  </a:lnTo>
                  <a:lnTo>
                    <a:pt x="987" y="40"/>
                  </a:lnTo>
                  <a:lnTo>
                    <a:pt x="985" y="40"/>
                  </a:lnTo>
                  <a:lnTo>
                    <a:pt x="985" y="38"/>
                  </a:lnTo>
                  <a:lnTo>
                    <a:pt x="984" y="38"/>
                  </a:lnTo>
                  <a:lnTo>
                    <a:pt x="985" y="38"/>
                  </a:lnTo>
                  <a:lnTo>
                    <a:pt x="985" y="36"/>
                  </a:lnTo>
                  <a:lnTo>
                    <a:pt x="985" y="34"/>
                  </a:lnTo>
                  <a:lnTo>
                    <a:pt x="987" y="34"/>
                  </a:lnTo>
                  <a:lnTo>
                    <a:pt x="989" y="32"/>
                  </a:lnTo>
                  <a:lnTo>
                    <a:pt x="991" y="30"/>
                  </a:lnTo>
                  <a:lnTo>
                    <a:pt x="993" y="30"/>
                  </a:lnTo>
                  <a:lnTo>
                    <a:pt x="995" y="30"/>
                  </a:lnTo>
                  <a:lnTo>
                    <a:pt x="1003" y="28"/>
                  </a:lnTo>
                  <a:lnTo>
                    <a:pt x="1003" y="27"/>
                  </a:lnTo>
                  <a:lnTo>
                    <a:pt x="1005" y="25"/>
                  </a:lnTo>
                  <a:lnTo>
                    <a:pt x="1007" y="25"/>
                  </a:lnTo>
                  <a:lnTo>
                    <a:pt x="1007" y="23"/>
                  </a:lnTo>
                  <a:lnTo>
                    <a:pt x="1007" y="21"/>
                  </a:lnTo>
                  <a:lnTo>
                    <a:pt x="1009" y="21"/>
                  </a:lnTo>
                  <a:lnTo>
                    <a:pt x="1010" y="23"/>
                  </a:lnTo>
                  <a:lnTo>
                    <a:pt x="1010" y="21"/>
                  </a:lnTo>
                  <a:lnTo>
                    <a:pt x="1009" y="21"/>
                  </a:lnTo>
                  <a:lnTo>
                    <a:pt x="1010" y="21"/>
                  </a:lnTo>
                  <a:lnTo>
                    <a:pt x="1009" y="21"/>
                  </a:lnTo>
                  <a:lnTo>
                    <a:pt x="1009" y="19"/>
                  </a:lnTo>
                  <a:lnTo>
                    <a:pt x="1009" y="17"/>
                  </a:lnTo>
                  <a:lnTo>
                    <a:pt x="1009" y="15"/>
                  </a:lnTo>
                  <a:lnTo>
                    <a:pt x="1009" y="13"/>
                  </a:lnTo>
                  <a:lnTo>
                    <a:pt x="1009" y="11"/>
                  </a:lnTo>
                  <a:lnTo>
                    <a:pt x="1009" y="9"/>
                  </a:lnTo>
                  <a:lnTo>
                    <a:pt x="1009" y="7"/>
                  </a:lnTo>
                  <a:lnTo>
                    <a:pt x="1009" y="5"/>
                  </a:lnTo>
                  <a:lnTo>
                    <a:pt x="1010" y="5"/>
                  </a:lnTo>
                  <a:lnTo>
                    <a:pt x="1010" y="4"/>
                  </a:lnTo>
                  <a:lnTo>
                    <a:pt x="1014" y="2"/>
                  </a:lnTo>
                  <a:lnTo>
                    <a:pt x="1018" y="2"/>
                  </a:lnTo>
                  <a:lnTo>
                    <a:pt x="1020" y="0"/>
                  </a:lnTo>
                  <a:lnTo>
                    <a:pt x="1022" y="0"/>
                  </a:lnTo>
                  <a:lnTo>
                    <a:pt x="1024" y="0"/>
                  </a:lnTo>
                  <a:close/>
                  <a:moveTo>
                    <a:pt x="1014" y="201"/>
                  </a:moveTo>
                  <a:lnTo>
                    <a:pt x="1014" y="199"/>
                  </a:lnTo>
                  <a:lnTo>
                    <a:pt x="1014" y="20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83"/>
            <p:cNvSpPr>
              <a:spLocks noEditPoints="1"/>
            </p:cNvSpPr>
            <p:nvPr/>
          </p:nvSpPr>
          <p:spPr bwMode="auto">
            <a:xfrm>
              <a:off x="4835525" y="2800350"/>
              <a:ext cx="36513" cy="53975"/>
            </a:xfrm>
            <a:custGeom>
              <a:avLst/>
              <a:gdLst>
                <a:gd name="T0" fmla="*/ 15 w 23"/>
                <a:gd name="T1" fmla="*/ 28 h 34"/>
                <a:gd name="T2" fmla="*/ 15 w 23"/>
                <a:gd name="T3" fmla="*/ 28 h 34"/>
                <a:gd name="T4" fmla="*/ 15 w 23"/>
                <a:gd name="T5" fmla="*/ 30 h 34"/>
                <a:gd name="T6" fmla="*/ 15 w 23"/>
                <a:gd name="T7" fmla="*/ 32 h 34"/>
                <a:gd name="T8" fmla="*/ 15 w 23"/>
                <a:gd name="T9" fmla="*/ 32 h 34"/>
                <a:gd name="T10" fmla="*/ 17 w 23"/>
                <a:gd name="T11" fmla="*/ 32 h 34"/>
                <a:gd name="T12" fmla="*/ 13 w 23"/>
                <a:gd name="T13" fmla="*/ 30 h 34"/>
                <a:gd name="T14" fmla="*/ 11 w 23"/>
                <a:gd name="T15" fmla="*/ 26 h 34"/>
                <a:gd name="T16" fmla="*/ 13 w 23"/>
                <a:gd name="T17" fmla="*/ 26 h 34"/>
                <a:gd name="T18" fmla="*/ 15 w 23"/>
                <a:gd name="T19" fmla="*/ 19 h 34"/>
                <a:gd name="T20" fmla="*/ 17 w 23"/>
                <a:gd name="T21" fmla="*/ 21 h 34"/>
                <a:gd name="T22" fmla="*/ 17 w 23"/>
                <a:gd name="T23" fmla="*/ 23 h 34"/>
                <a:gd name="T24" fmla="*/ 13 w 23"/>
                <a:gd name="T25" fmla="*/ 17 h 34"/>
                <a:gd name="T26" fmla="*/ 2 w 23"/>
                <a:gd name="T27" fmla="*/ 9 h 34"/>
                <a:gd name="T28" fmla="*/ 9 w 23"/>
                <a:gd name="T29" fmla="*/ 11 h 34"/>
                <a:gd name="T30" fmla="*/ 9 w 23"/>
                <a:gd name="T31" fmla="*/ 13 h 34"/>
                <a:gd name="T32" fmla="*/ 9 w 23"/>
                <a:gd name="T33" fmla="*/ 13 h 34"/>
                <a:gd name="T34" fmla="*/ 7 w 23"/>
                <a:gd name="T35" fmla="*/ 11 h 34"/>
                <a:gd name="T36" fmla="*/ 5 w 23"/>
                <a:gd name="T37" fmla="*/ 11 h 34"/>
                <a:gd name="T38" fmla="*/ 4 w 23"/>
                <a:gd name="T39" fmla="*/ 9 h 34"/>
                <a:gd name="T40" fmla="*/ 5 w 23"/>
                <a:gd name="T41" fmla="*/ 9 h 34"/>
                <a:gd name="T42" fmla="*/ 7 w 23"/>
                <a:gd name="T43" fmla="*/ 9 h 34"/>
                <a:gd name="T44" fmla="*/ 21 w 23"/>
                <a:gd name="T45" fmla="*/ 5 h 34"/>
                <a:gd name="T46" fmla="*/ 23 w 23"/>
                <a:gd name="T47" fmla="*/ 3 h 34"/>
                <a:gd name="T48" fmla="*/ 7 w 23"/>
                <a:gd name="T49" fmla="*/ 3 h 34"/>
                <a:gd name="T50" fmla="*/ 11 w 23"/>
                <a:gd name="T51" fmla="*/ 7 h 34"/>
                <a:gd name="T52" fmla="*/ 13 w 23"/>
                <a:gd name="T53" fmla="*/ 11 h 34"/>
                <a:gd name="T54" fmla="*/ 13 w 23"/>
                <a:gd name="T55" fmla="*/ 13 h 34"/>
                <a:gd name="T56" fmla="*/ 15 w 23"/>
                <a:gd name="T57" fmla="*/ 15 h 34"/>
                <a:gd name="T58" fmla="*/ 11 w 23"/>
                <a:gd name="T59" fmla="*/ 13 h 34"/>
                <a:gd name="T60" fmla="*/ 11 w 23"/>
                <a:gd name="T61" fmla="*/ 9 h 34"/>
                <a:gd name="T62" fmla="*/ 9 w 23"/>
                <a:gd name="T63" fmla="*/ 9 h 34"/>
                <a:gd name="T64" fmla="*/ 7 w 23"/>
                <a:gd name="T65" fmla="*/ 7 h 34"/>
                <a:gd name="T66" fmla="*/ 7 w 23"/>
                <a:gd name="T67" fmla="*/ 5 h 34"/>
                <a:gd name="T68" fmla="*/ 11 w 23"/>
                <a:gd name="T69" fmla="*/ 3 h 34"/>
                <a:gd name="T70" fmla="*/ 13 w 23"/>
                <a:gd name="T71" fmla="*/ 3 h 34"/>
                <a:gd name="T72" fmla="*/ 15 w 23"/>
                <a:gd name="T73" fmla="*/ 5 h 34"/>
                <a:gd name="T74" fmla="*/ 17 w 23"/>
                <a:gd name="T75" fmla="*/ 7 h 34"/>
                <a:gd name="T76" fmla="*/ 17 w 23"/>
                <a:gd name="T77" fmla="*/ 9 h 34"/>
                <a:gd name="T78" fmla="*/ 17 w 23"/>
                <a:gd name="T79" fmla="*/ 11 h 34"/>
                <a:gd name="T80" fmla="*/ 17 w 23"/>
                <a:gd name="T81" fmla="*/ 11 h 34"/>
                <a:gd name="T82" fmla="*/ 15 w 23"/>
                <a:gd name="T83" fmla="*/ 9 h 34"/>
                <a:gd name="T84" fmla="*/ 15 w 23"/>
                <a:gd name="T85" fmla="*/ 9 h 34"/>
                <a:gd name="T86" fmla="*/ 11 w 23"/>
                <a:gd name="T87" fmla="*/ 7 h 34"/>
                <a:gd name="T88" fmla="*/ 9 w 23"/>
                <a:gd name="T89" fmla="*/ 3 h 34"/>
                <a:gd name="T90" fmla="*/ 13 w 23"/>
                <a:gd name="T91" fmla="*/ 3 h 34"/>
                <a:gd name="T92" fmla="*/ 19 w 23"/>
                <a:gd name="T93" fmla="*/ 5 h 34"/>
                <a:gd name="T94" fmla="*/ 21 w 23"/>
                <a:gd name="T95" fmla="*/ 7 h 34"/>
                <a:gd name="T96" fmla="*/ 19 w 23"/>
                <a:gd name="T97" fmla="*/ 7 h 34"/>
                <a:gd name="T98" fmla="*/ 19 w 23"/>
                <a:gd name="T99" fmla="*/ 7 h 34"/>
                <a:gd name="T100" fmla="*/ 19 w 23"/>
                <a:gd name="T101" fmla="*/ 5 h 34"/>
                <a:gd name="T102" fmla="*/ 17 w 23"/>
                <a:gd name="T103" fmla="*/ 2 h 34"/>
                <a:gd name="T104" fmla="*/ 17 w 23"/>
                <a:gd name="T105" fmla="*/ 5 h 34"/>
                <a:gd name="T106" fmla="*/ 17 w 23"/>
                <a:gd name="T107" fmla="*/ 2 h 34"/>
                <a:gd name="T108" fmla="*/ 17 w 23"/>
                <a:gd name="T109" fmla="*/ 5 h 34"/>
                <a:gd name="T110" fmla="*/ 15 w 23"/>
                <a:gd name="T111" fmla="*/ 3 h 34"/>
                <a:gd name="T112" fmla="*/ 17 w 23"/>
                <a:gd name="T113" fmla="*/ 5 h 34"/>
                <a:gd name="T114" fmla="*/ 21 w 23"/>
                <a:gd name="T115" fmla="*/ 3 h 34"/>
                <a:gd name="T116" fmla="*/ 19 w 23"/>
                <a:gd name="T117" fmla="*/ 3 h 34"/>
                <a:gd name="T118" fmla="*/ 19 w 23"/>
                <a:gd name="T119"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 h="34">
                  <a:moveTo>
                    <a:pt x="13" y="26"/>
                  </a:moveTo>
                  <a:lnTo>
                    <a:pt x="13" y="26"/>
                  </a:lnTo>
                  <a:lnTo>
                    <a:pt x="13" y="26"/>
                  </a:lnTo>
                  <a:lnTo>
                    <a:pt x="13" y="26"/>
                  </a:lnTo>
                  <a:lnTo>
                    <a:pt x="13" y="28"/>
                  </a:lnTo>
                  <a:lnTo>
                    <a:pt x="13" y="28"/>
                  </a:lnTo>
                  <a:lnTo>
                    <a:pt x="15" y="28"/>
                  </a:lnTo>
                  <a:lnTo>
                    <a:pt x="15" y="28"/>
                  </a:lnTo>
                  <a:lnTo>
                    <a:pt x="15" y="28"/>
                  </a:lnTo>
                  <a:lnTo>
                    <a:pt x="15" y="28"/>
                  </a:lnTo>
                  <a:lnTo>
                    <a:pt x="15" y="28"/>
                  </a:lnTo>
                  <a:lnTo>
                    <a:pt x="15" y="28"/>
                  </a:lnTo>
                  <a:lnTo>
                    <a:pt x="15" y="28"/>
                  </a:lnTo>
                  <a:lnTo>
                    <a:pt x="15" y="28"/>
                  </a:lnTo>
                  <a:lnTo>
                    <a:pt x="15" y="28"/>
                  </a:lnTo>
                  <a:lnTo>
                    <a:pt x="15" y="28"/>
                  </a:lnTo>
                  <a:lnTo>
                    <a:pt x="13" y="28"/>
                  </a:lnTo>
                  <a:lnTo>
                    <a:pt x="15" y="28"/>
                  </a:lnTo>
                  <a:lnTo>
                    <a:pt x="15" y="28"/>
                  </a:lnTo>
                  <a:lnTo>
                    <a:pt x="15" y="30"/>
                  </a:lnTo>
                  <a:lnTo>
                    <a:pt x="15" y="30"/>
                  </a:lnTo>
                  <a:lnTo>
                    <a:pt x="15" y="30"/>
                  </a:lnTo>
                  <a:lnTo>
                    <a:pt x="15" y="30"/>
                  </a:lnTo>
                  <a:lnTo>
                    <a:pt x="15" y="30"/>
                  </a:lnTo>
                  <a:lnTo>
                    <a:pt x="15" y="30"/>
                  </a:lnTo>
                  <a:lnTo>
                    <a:pt x="15" y="30"/>
                  </a:lnTo>
                  <a:lnTo>
                    <a:pt x="15" y="30"/>
                  </a:lnTo>
                  <a:lnTo>
                    <a:pt x="15" y="30"/>
                  </a:lnTo>
                  <a:lnTo>
                    <a:pt x="15" y="30"/>
                  </a:lnTo>
                  <a:lnTo>
                    <a:pt x="17" y="30"/>
                  </a:lnTo>
                  <a:lnTo>
                    <a:pt x="17" y="32"/>
                  </a:lnTo>
                  <a:lnTo>
                    <a:pt x="15" y="32"/>
                  </a:lnTo>
                  <a:lnTo>
                    <a:pt x="15" y="32"/>
                  </a:lnTo>
                  <a:lnTo>
                    <a:pt x="15" y="32"/>
                  </a:lnTo>
                  <a:lnTo>
                    <a:pt x="15" y="32"/>
                  </a:lnTo>
                  <a:lnTo>
                    <a:pt x="15" y="32"/>
                  </a:lnTo>
                  <a:lnTo>
                    <a:pt x="15" y="32"/>
                  </a:lnTo>
                  <a:lnTo>
                    <a:pt x="15" y="32"/>
                  </a:lnTo>
                  <a:lnTo>
                    <a:pt x="15" y="32"/>
                  </a:lnTo>
                  <a:lnTo>
                    <a:pt x="15" y="32"/>
                  </a:lnTo>
                  <a:lnTo>
                    <a:pt x="15" y="32"/>
                  </a:lnTo>
                  <a:lnTo>
                    <a:pt x="15" y="32"/>
                  </a:lnTo>
                  <a:lnTo>
                    <a:pt x="15" y="32"/>
                  </a:lnTo>
                  <a:lnTo>
                    <a:pt x="15" y="32"/>
                  </a:lnTo>
                  <a:lnTo>
                    <a:pt x="15" y="32"/>
                  </a:lnTo>
                  <a:lnTo>
                    <a:pt x="15" y="32"/>
                  </a:lnTo>
                  <a:lnTo>
                    <a:pt x="15" y="32"/>
                  </a:lnTo>
                  <a:lnTo>
                    <a:pt x="17" y="32"/>
                  </a:lnTo>
                  <a:lnTo>
                    <a:pt x="17" y="34"/>
                  </a:lnTo>
                  <a:lnTo>
                    <a:pt x="17" y="34"/>
                  </a:lnTo>
                  <a:lnTo>
                    <a:pt x="17" y="34"/>
                  </a:lnTo>
                  <a:lnTo>
                    <a:pt x="17" y="34"/>
                  </a:lnTo>
                  <a:lnTo>
                    <a:pt x="15" y="34"/>
                  </a:lnTo>
                  <a:lnTo>
                    <a:pt x="15" y="32"/>
                  </a:lnTo>
                  <a:lnTo>
                    <a:pt x="13" y="32"/>
                  </a:lnTo>
                  <a:lnTo>
                    <a:pt x="13" y="30"/>
                  </a:lnTo>
                  <a:lnTo>
                    <a:pt x="13" y="30"/>
                  </a:lnTo>
                  <a:lnTo>
                    <a:pt x="13" y="30"/>
                  </a:lnTo>
                  <a:lnTo>
                    <a:pt x="11" y="28"/>
                  </a:lnTo>
                  <a:lnTo>
                    <a:pt x="11" y="28"/>
                  </a:lnTo>
                  <a:lnTo>
                    <a:pt x="11" y="26"/>
                  </a:lnTo>
                  <a:lnTo>
                    <a:pt x="11" y="26"/>
                  </a:lnTo>
                  <a:lnTo>
                    <a:pt x="11" y="26"/>
                  </a:lnTo>
                  <a:lnTo>
                    <a:pt x="11" y="26"/>
                  </a:lnTo>
                  <a:lnTo>
                    <a:pt x="11" y="26"/>
                  </a:lnTo>
                  <a:lnTo>
                    <a:pt x="11" y="26"/>
                  </a:lnTo>
                  <a:lnTo>
                    <a:pt x="11" y="26"/>
                  </a:lnTo>
                  <a:lnTo>
                    <a:pt x="13" y="26"/>
                  </a:lnTo>
                  <a:lnTo>
                    <a:pt x="13" y="26"/>
                  </a:lnTo>
                  <a:lnTo>
                    <a:pt x="13" y="26"/>
                  </a:lnTo>
                  <a:lnTo>
                    <a:pt x="13" y="26"/>
                  </a:lnTo>
                  <a:lnTo>
                    <a:pt x="13" y="26"/>
                  </a:lnTo>
                  <a:lnTo>
                    <a:pt x="13" y="26"/>
                  </a:lnTo>
                  <a:lnTo>
                    <a:pt x="13" y="26"/>
                  </a:lnTo>
                  <a:close/>
                  <a:moveTo>
                    <a:pt x="13" y="17"/>
                  </a:moveTo>
                  <a:lnTo>
                    <a:pt x="13" y="17"/>
                  </a:lnTo>
                  <a:lnTo>
                    <a:pt x="15" y="17"/>
                  </a:lnTo>
                  <a:lnTo>
                    <a:pt x="15" y="17"/>
                  </a:lnTo>
                  <a:lnTo>
                    <a:pt x="15" y="17"/>
                  </a:lnTo>
                  <a:lnTo>
                    <a:pt x="15" y="19"/>
                  </a:lnTo>
                  <a:lnTo>
                    <a:pt x="15" y="19"/>
                  </a:lnTo>
                  <a:lnTo>
                    <a:pt x="17" y="19"/>
                  </a:lnTo>
                  <a:lnTo>
                    <a:pt x="17" y="19"/>
                  </a:lnTo>
                  <a:lnTo>
                    <a:pt x="17" y="19"/>
                  </a:lnTo>
                  <a:lnTo>
                    <a:pt x="17" y="19"/>
                  </a:lnTo>
                  <a:lnTo>
                    <a:pt x="17" y="21"/>
                  </a:lnTo>
                  <a:lnTo>
                    <a:pt x="17" y="21"/>
                  </a:lnTo>
                  <a:lnTo>
                    <a:pt x="17" y="21"/>
                  </a:lnTo>
                  <a:lnTo>
                    <a:pt x="17" y="21"/>
                  </a:lnTo>
                  <a:lnTo>
                    <a:pt x="17" y="21"/>
                  </a:lnTo>
                  <a:lnTo>
                    <a:pt x="17" y="23"/>
                  </a:lnTo>
                  <a:lnTo>
                    <a:pt x="17" y="23"/>
                  </a:lnTo>
                  <a:lnTo>
                    <a:pt x="17" y="23"/>
                  </a:lnTo>
                  <a:lnTo>
                    <a:pt x="17" y="23"/>
                  </a:lnTo>
                  <a:lnTo>
                    <a:pt x="17" y="23"/>
                  </a:lnTo>
                  <a:lnTo>
                    <a:pt x="17" y="23"/>
                  </a:lnTo>
                  <a:lnTo>
                    <a:pt x="15" y="21"/>
                  </a:lnTo>
                  <a:lnTo>
                    <a:pt x="15" y="21"/>
                  </a:lnTo>
                  <a:lnTo>
                    <a:pt x="13" y="19"/>
                  </a:lnTo>
                  <a:lnTo>
                    <a:pt x="13" y="19"/>
                  </a:lnTo>
                  <a:lnTo>
                    <a:pt x="13" y="19"/>
                  </a:lnTo>
                  <a:lnTo>
                    <a:pt x="13" y="19"/>
                  </a:lnTo>
                  <a:lnTo>
                    <a:pt x="13" y="19"/>
                  </a:lnTo>
                  <a:lnTo>
                    <a:pt x="13" y="17"/>
                  </a:lnTo>
                  <a:lnTo>
                    <a:pt x="13" y="17"/>
                  </a:lnTo>
                  <a:lnTo>
                    <a:pt x="13" y="17"/>
                  </a:lnTo>
                  <a:lnTo>
                    <a:pt x="13" y="17"/>
                  </a:lnTo>
                  <a:close/>
                  <a:moveTo>
                    <a:pt x="2" y="11"/>
                  </a:moveTo>
                  <a:lnTo>
                    <a:pt x="2" y="11"/>
                  </a:lnTo>
                  <a:lnTo>
                    <a:pt x="2" y="11"/>
                  </a:lnTo>
                  <a:lnTo>
                    <a:pt x="0" y="11"/>
                  </a:lnTo>
                  <a:lnTo>
                    <a:pt x="2" y="9"/>
                  </a:lnTo>
                  <a:lnTo>
                    <a:pt x="2" y="9"/>
                  </a:lnTo>
                  <a:lnTo>
                    <a:pt x="2" y="11"/>
                  </a:lnTo>
                  <a:lnTo>
                    <a:pt x="2" y="11"/>
                  </a:lnTo>
                  <a:lnTo>
                    <a:pt x="2" y="11"/>
                  </a:lnTo>
                  <a:lnTo>
                    <a:pt x="2" y="11"/>
                  </a:lnTo>
                  <a:close/>
                  <a:moveTo>
                    <a:pt x="9" y="9"/>
                  </a:moveTo>
                  <a:lnTo>
                    <a:pt x="9" y="9"/>
                  </a:lnTo>
                  <a:lnTo>
                    <a:pt x="9" y="11"/>
                  </a:lnTo>
                  <a:lnTo>
                    <a:pt x="9" y="11"/>
                  </a:lnTo>
                  <a:lnTo>
                    <a:pt x="9" y="11"/>
                  </a:lnTo>
                  <a:lnTo>
                    <a:pt x="9" y="11"/>
                  </a:lnTo>
                  <a:lnTo>
                    <a:pt x="11" y="11"/>
                  </a:lnTo>
                  <a:lnTo>
                    <a:pt x="9" y="11"/>
                  </a:lnTo>
                  <a:lnTo>
                    <a:pt x="9" y="11"/>
                  </a:lnTo>
                  <a:lnTo>
                    <a:pt x="9" y="13"/>
                  </a:lnTo>
                  <a:lnTo>
                    <a:pt x="9" y="13"/>
                  </a:lnTo>
                  <a:lnTo>
                    <a:pt x="9" y="13"/>
                  </a:lnTo>
                  <a:lnTo>
                    <a:pt x="9" y="13"/>
                  </a:lnTo>
                  <a:lnTo>
                    <a:pt x="9" y="13"/>
                  </a:lnTo>
                  <a:lnTo>
                    <a:pt x="9" y="13"/>
                  </a:lnTo>
                  <a:lnTo>
                    <a:pt x="9" y="13"/>
                  </a:lnTo>
                  <a:lnTo>
                    <a:pt x="9" y="13"/>
                  </a:lnTo>
                  <a:lnTo>
                    <a:pt x="9" y="13"/>
                  </a:lnTo>
                  <a:lnTo>
                    <a:pt x="9" y="13"/>
                  </a:lnTo>
                  <a:lnTo>
                    <a:pt x="7" y="13"/>
                  </a:lnTo>
                  <a:lnTo>
                    <a:pt x="7" y="13"/>
                  </a:lnTo>
                  <a:lnTo>
                    <a:pt x="7" y="13"/>
                  </a:lnTo>
                  <a:lnTo>
                    <a:pt x="7" y="13"/>
                  </a:lnTo>
                  <a:lnTo>
                    <a:pt x="7" y="13"/>
                  </a:lnTo>
                  <a:lnTo>
                    <a:pt x="7" y="11"/>
                  </a:lnTo>
                  <a:lnTo>
                    <a:pt x="7" y="11"/>
                  </a:lnTo>
                  <a:lnTo>
                    <a:pt x="7" y="11"/>
                  </a:lnTo>
                  <a:lnTo>
                    <a:pt x="7" y="11"/>
                  </a:lnTo>
                  <a:lnTo>
                    <a:pt x="7" y="13"/>
                  </a:lnTo>
                  <a:lnTo>
                    <a:pt x="7" y="13"/>
                  </a:lnTo>
                  <a:lnTo>
                    <a:pt x="7" y="13"/>
                  </a:lnTo>
                  <a:lnTo>
                    <a:pt x="7" y="13"/>
                  </a:lnTo>
                  <a:lnTo>
                    <a:pt x="7" y="13"/>
                  </a:lnTo>
                  <a:lnTo>
                    <a:pt x="5" y="13"/>
                  </a:lnTo>
                  <a:lnTo>
                    <a:pt x="5" y="11"/>
                  </a:lnTo>
                  <a:lnTo>
                    <a:pt x="5" y="11"/>
                  </a:lnTo>
                  <a:lnTo>
                    <a:pt x="5" y="11"/>
                  </a:lnTo>
                  <a:lnTo>
                    <a:pt x="5" y="11"/>
                  </a:lnTo>
                  <a:lnTo>
                    <a:pt x="5" y="11"/>
                  </a:lnTo>
                  <a:lnTo>
                    <a:pt x="5" y="11"/>
                  </a:lnTo>
                  <a:lnTo>
                    <a:pt x="5" y="11"/>
                  </a:lnTo>
                  <a:lnTo>
                    <a:pt x="4" y="11"/>
                  </a:lnTo>
                  <a:lnTo>
                    <a:pt x="4" y="9"/>
                  </a:lnTo>
                  <a:lnTo>
                    <a:pt x="4" y="9"/>
                  </a:lnTo>
                  <a:lnTo>
                    <a:pt x="4" y="9"/>
                  </a:lnTo>
                  <a:lnTo>
                    <a:pt x="5" y="9"/>
                  </a:lnTo>
                  <a:lnTo>
                    <a:pt x="5" y="9"/>
                  </a:lnTo>
                  <a:lnTo>
                    <a:pt x="5" y="9"/>
                  </a:lnTo>
                  <a:lnTo>
                    <a:pt x="5" y="9"/>
                  </a:lnTo>
                  <a:lnTo>
                    <a:pt x="5" y="9"/>
                  </a:lnTo>
                  <a:lnTo>
                    <a:pt x="5" y="9"/>
                  </a:lnTo>
                  <a:lnTo>
                    <a:pt x="5" y="9"/>
                  </a:lnTo>
                  <a:lnTo>
                    <a:pt x="5" y="9"/>
                  </a:lnTo>
                  <a:lnTo>
                    <a:pt x="5" y="9"/>
                  </a:lnTo>
                  <a:lnTo>
                    <a:pt x="5" y="9"/>
                  </a:lnTo>
                  <a:lnTo>
                    <a:pt x="7" y="9"/>
                  </a:lnTo>
                  <a:lnTo>
                    <a:pt x="7" y="9"/>
                  </a:lnTo>
                  <a:lnTo>
                    <a:pt x="7" y="9"/>
                  </a:lnTo>
                  <a:lnTo>
                    <a:pt x="7" y="9"/>
                  </a:lnTo>
                  <a:lnTo>
                    <a:pt x="7" y="9"/>
                  </a:lnTo>
                  <a:lnTo>
                    <a:pt x="7" y="9"/>
                  </a:lnTo>
                  <a:lnTo>
                    <a:pt x="9" y="9"/>
                  </a:lnTo>
                  <a:close/>
                  <a:moveTo>
                    <a:pt x="21" y="5"/>
                  </a:moveTo>
                  <a:lnTo>
                    <a:pt x="21" y="5"/>
                  </a:lnTo>
                  <a:lnTo>
                    <a:pt x="21" y="5"/>
                  </a:lnTo>
                  <a:lnTo>
                    <a:pt x="21" y="5"/>
                  </a:lnTo>
                  <a:lnTo>
                    <a:pt x="21" y="5"/>
                  </a:lnTo>
                  <a:lnTo>
                    <a:pt x="21" y="5"/>
                  </a:lnTo>
                  <a:lnTo>
                    <a:pt x="21" y="3"/>
                  </a:lnTo>
                  <a:lnTo>
                    <a:pt x="21" y="3"/>
                  </a:lnTo>
                  <a:lnTo>
                    <a:pt x="21" y="3"/>
                  </a:lnTo>
                  <a:lnTo>
                    <a:pt x="23" y="3"/>
                  </a:lnTo>
                  <a:lnTo>
                    <a:pt x="23" y="3"/>
                  </a:lnTo>
                  <a:lnTo>
                    <a:pt x="23" y="3"/>
                  </a:lnTo>
                  <a:lnTo>
                    <a:pt x="23" y="3"/>
                  </a:lnTo>
                  <a:lnTo>
                    <a:pt x="23" y="5"/>
                  </a:lnTo>
                  <a:lnTo>
                    <a:pt x="23" y="5"/>
                  </a:lnTo>
                  <a:lnTo>
                    <a:pt x="23" y="5"/>
                  </a:lnTo>
                  <a:lnTo>
                    <a:pt x="23" y="5"/>
                  </a:lnTo>
                  <a:lnTo>
                    <a:pt x="21" y="5"/>
                  </a:lnTo>
                  <a:close/>
                  <a:moveTo>
                    <a:pt x="7" y="3"/>
                  </a:moveTo>
                  <a:lnTo>
                    <a:pt x="7" y="3"/>
                  </a:lnTo>
                  <a:lnTo>
                    <a:pt x="7" y="3"/>
                  </a:lnTo>
                  <a:lnTo>
                    <a:pt x="7" y="3"/>
                  </a:lnTo>
                  <a:lnTo>
                    <a:pt x="9" y="3"/>
                  </a:lnTo>
                  <a:lnTo>
                    <a:pt x="9" y="3"/>
                  </a:lnTo>
                  <a:lnTo>
                    <a:pt x="9" y="5"/>
                  </a:lnTo>
                  <a:lnTo>
                    <a:pt x="9" y="5"/>
                  </a:lnTo>
                  <a:lnTo>
                    <a:pt x="11" y="7"/>
                  </a:lnTo>
                  <a:lnTo>
                    <a:pt x="11" y="7"/>
                  </a:lnTo>
                  <a:lnTo>
                    <a:pt x="11" y="7"/>
                  </a:lnTo>
                  <a:lnTo>
                    <a:pt x="13" y="9"/>
                  </a:lnTo>
                  <a:lnTo>
                    <a:pt x="13" y="9"/>
                  </a:lnTo>
                  <a:lnTo>
                    <a:pt x="13" y="9"/>
                  </a:lnTo>
                  <a:lnTo>
                    <a:pt x="13" y="9"/>
                  </a:lnTo>
                  <a:lnTo>
                    <a:pt x="13" y="9"/>
                  </a:lnTo>
                  <a:lnTo>
                    <a:pt x="13" y="9"/>
                  </a:lnTo>
                  <a:lnTo>
                    <a:pt x="13" y="11"/>
                  </a:lnTo>
                  <a:lnTo>
                    <a:pt x="13" y="11"/>
                  </a:lnTo>
                  <a:lnTo>
                    <a:pt x="13" y="11"/>
                  </a:lnTo>
                  <a:lnTo>
                    <a:pt x="13" y="11"/>
                  </a:lnTo>
                  <a:lnTo>
                    <a:pt x="15" y="11"/>
                  </a:lnTo>
                  <a:lnTo>
                    <a:pt x="15" y="11"/>
                  </a:lnTo>
                  <a:lnTo>
                    <a:pt x="15" y="11"/>
                  </a:lnTo>
                  <a:lnTo>
                    <a:pt x="15" y="11"/>
                  </a:lnTo>
                  <a:lnTo>
                    <a:pt x="13" y="11"/>
                  </a:lnTo>
                  <a:lnTo>
                    <a:pt x="13" y="13"/>
                  </a:lnTo>
                  <a:lnTo>
                    <a:pt x="13" y="13"/>
                  </a:lnTo>
                  <a:lnTo>
                    <a:pt x="15" y="13"/>
                  </a:lnTo>
                  <a:lnTo>
                    <a:pt x="15" y="13"/>
                  </a:lnTo>
                  <a:lnTo>
                    <a:pt x="15" y="13"/>
                  </a:lnTo>
                  <a:lnTo>
                    <a:pt x="15" y="13"/>
                  </a:lnTo>
                  <a:lnTo>
                    <a:pt x="15" y="15"/>
                  </a:lnTo>
                  <a:lnTo>
                    <a:pt x="15" y="15"/>
                  </a:lnTo>
                  <a:lnTo>
                    <a:pt x="15" y="15"/>
                  </a:lnTo>
                  <a:lnTo>
                    <a:pt x="15" y="15"/>
                  </a:lnTo>
                  <a:lnTo>
                    <a:pt x="15" y="15"/>
                  </a:lnTo>
                  <a:lnTo>
                    <a:pt x="15" y="17"/>
                  </a:lnTo>
                  <a:lnTo>
                    <a:pt x="15" y="15"/>
                  </a:lnTo>
                  <a:lnTo>
                    <a:pt x="15" y="15"/>
                  </a:lnTo>
                  <a:lnTo>
                    <a:pt x="13" y="15"/>
                  </a:lnTo>
                  <a:lnTo>
                    <a:pt x="13" y="13"/>
                  </a:lnTo>
                  <a:lnTo>
                    <a:pt x="11" y="13"/>
                  </a:lnTo>
                  <a:lnTo>
                    <a:pt x="11" y="13"/>
                  </a:lnTo>
                  <a:lnTo>
                    <a:pt x="11" y="11"/>
                  </a:lnTo>
                  <a:lnTo>
                    <a:pt x="11" y="11"/>
                  </a:lnTo>
                  <a:lnTo>
                    <a:pt x="11" y="11"/>
                  </a:lnTo>
                  <a:lnTo>
                    <a:pt x="11" y="11"/>
                  </a:lnTo>
                  <a:lnTo>
                    <a:pt x="11" y="11"/>
                  </a:lnTo>
                  <a:lnTo>
                    <a:pt x="11" y="11"/>
                  </a:lnTo>
                  <a:lnTo>
                    <a:pt x="11" y="9"/>
                  </a:lnTo>
                  <a:lnTo>
                    <a:pt x="9" y="9"/>
                  </a:lnTo>
                  <a:lnTo>
                    <a:pt x="9" y="9"/>
                  </a:lnTo>
                  <a:lnTo>
                    <a:pt x="9" y="9"/>
                  </a:lnTo>
                  <a:lnTo>
                    <a:pt x="9" y="9"/>
                  </a:lnTo>
                  <a:lnTo>
                    <a:pt x="9" y="9"/>
                  </a:lnTo>
                  <a:lnTo>
                    <a:pt x="9" y="9"/>
                  </a:lnTo>
                  <a:lnTo>
                    <a:pt x="9" y="9"/>
                  </a:lnTo>
                  <a:lnTo>
                    <a:pt x="9" y="9"/>
                  </a:lnTo>
                  <a:lnTo>
                    <a:pt x="7" y="9"/>
                  </a:lnTo>
                  <a:lnTo>
                    <a:pt x="7" y="9"/>
                  </a:lnTo>
                  <a:lnTo>
                    <a:pt x="7" y="9"/>
                  </a:lnTo>
                  <a:lnTo>
                    <a:pt x="7" y="7"/>
                  </a:lnTo>
                  <a:lnTo>
                    <a:pt x="7" y="7"/>
                  </a:lnTo>
                  <a:lnTo>
                    <a:pt x="7" y="7"/>
                  </a:lnTo>
                  <a:lnTo>
                    <a:pt x="7" y="7"/>
                  </a:lnTo>
                  <a:lnTo>
                    <a:pt x="7" y="7"/>
                  </a:lnTo>
                  <a:lnTo>
                    <a:pt x="7" y="7"/>
                  </a:lnTo>
                  <a:lnTo>
                    <a:pt x="7" y="7"/>
                  </a:lnTo>
                  <a:lnTo>
                    <a:pt x="7" y="7"/>
                  </a:lnTo>
                  <a:lnTo>
                    <a:pt x="7" y="7"/>
                  </a:lnTo>
                  <a:lnTo>
                    <a:pt x="7" y="5"/>
                  </a:lnTo>
                  <a:lnTo>
                    <a:pt x="7" y="5"/>
                  </a:lnTo>
                  <a:lnTo>
                    <a:pt x="7" y="5"/>
                  </a:lnTo>
                  <a:lnTo>
                    <a:pt x="7" y="5"/>
                  </a:lnTo>
                  <a:lnTo>
                    <a:pt x="7" y="5"/>
                  </a:lnTo>
                  <a:lnTo>
                    <a:pt x="7" y="3"/>
                  </a:lnTo>
                  <a:lnTo>
                    <a:pt x="7" y="3"/>
                  </a:lnTo>
                  <a:close/>
                  <a:moveTo>
                    <a:pt x="13" y="3"/>
                  </a:moveTo>
                  <a:lnTo>
                    <a:pt x="13" y="3"/>
                  </a:lnTo>
                  <a:lnTo>
                    <a:pt x="13" y="3"/>
                  </a:lnTo>
                  <a:lnTo>
                    <a:pt x="11" y="3"/>
                  </a:lnTo>
                  <a:lnTo>
                    <a:pt x="11" y="3"/>
                  </a:lnTo>
                  <a:lnTo>
                    <a:pt x="11" y="5"/>
                  </a:lnTo>
                  <a:lnTo>
                    <a:pt x="11" y="5"/>
                  </a:lnTo>
                  <a:lnTo>
                    <a:pt x="11" y="5"/>
                  </a:lnTo>
                  <a:lnTo>
                    <a:pt x="13" y="5"/>
                  </a:lnTo>
                  <a:lnTo>
                    <a:pt x="13" y="5"/>
                  </a:lnTo>
                  <a:lnTo>
                    <a:pt x="13" y="3"/>
                  </a:lnTo>
                  <a:lnTo>
                    <a:pt x="13" y="3"/>
                  </a:lnTo>
                  <a:lnTo>
                    <a:pt x="13" y="3"/>
                  </a:lnTo>
                  <a:lnTo>
                    <a:pt x="15" y="5"/>
                  </a:lnTo>
                  <a:lnTo>
                    <a:pt x="13" y="5"/>
                  </a:lnTo>
                  <a:lnTo>
                    <a:pt x="13" y="5"/>
                  </a:lnTo>
                  <a:lnTo>
                    <a:pt x="15" y="5"/>
                  </a:lnTo>
                  <a:lnTo>
                    <a:pt x="15" y="5"/>
                  </a:lnTo>
                  <a:lnTo>
                    <a:pt x="15" y="5"/>
                  </a:lnTo>
                  <a:lnTo>
                    <a:pt x="15" y="5"/>
                  </a:lnTo>
                  <a:lnTo>
                    <a:pt x="15" y="5"/>
                  </a:lnTo>
                  <a:lnTo>
                    <a:pt x="15" y="5"/>
                  </a:lnTo>
                  <a:lnTo>
                    <a:pt x="15" y="5"/>
                  </a:lnTo>
                  <a:lnTo>
                    <a:pt x="15" y="7"/>
                  </a:lnTo>
                  <a:lnTo>
                    <a:pt x="15" y="7"/>
                  </a:lnTo>
                  <a:lnTo>
                    <a:pt x="15" y="7"/>
                  </a:lnTo>
                  <a:lnTo>
                    <a:pt x="15" y="7"/>
                  </a:lnTo>
                  <a:lnTo>
                    <a:pt x="15" y="5"/>
                  </a:lnTo>
                  <a:lnTo>
                    <a:pt x="17" y="7"/>
                  </a:lnTo>
                  <a:lnTo>
                    <a:pt x="17" y="7"/>
                  </a:lnTo>
                  <a:lnTo>
                    <a:pt x="17" y="7"/>
                  </a:lnTo>
                  <a:lnTo>
                    <a:pt x="17" y="7"/>
                  </a:lnTo>
                  <a:lnTo>
                    <a:pt x="17" y="7"/>
                  </a:lnTo>
                  <a:lnTo>
                    <a:pt x="15" y="7"/>
                  </a:lnTo>
                  <a:lnTo>
                    <a:pt x="15" y="7"/>
                  </a:lnTo>
                  <a:lnTo>
                    <a:pt x="15" y="7"/>
                  </a:lnTo>
                  <a:lnTo>
                    <a:pt x="17" y="9"/>
                  </a:lnTo>
                  <a:lnTo>
                    <a:pt x="17" y="9"/>
                  </a:lnTo>
                  <a:lnTo>
                    <a:pt x="17" y="9"/>
                  </a:lnTo>
                  <a:lnTo>
                    <a:pt x="17" y="9"/>
                  </a:lnTo>
                  <a:lnTo>
                    <a:pt x="17" y="9"/>
                  </a:lnTo>
                  <a:lnTo>
                    <a:pt x="17" y="9"/>
                  </a:lnTo>
                  <a:lnTo>
                    <a:pt x="17" y="9"/>
                  </a:lnTo>
                  <a:lnTo>
                    <a:pt x="17" y="9"/>
                  </a:lnTo>
                  <a:lnTo>
                    <a:pt x="17" y="11"/>
                  </a:lnTo>
                  <a:lnTo>
                    <a:pt x="17" y="11"/>
                  </a:lnTo>
                  <a:lnTo>
                    <a:pt x="17" y="11"/>
                  </a:lnTo>
                  <a:lnTo>
                    <a:pt x="17" y="11"/>
                  </a:lnTo>
                  <a:lnTo>
                    <a:pt x="17" y="11"/>
                  </a:lnTo>
                  <a:lnTo>
                    <a:pt x="17" y="11"/>
                  </a:lnTo>
                  <a:lnTo>
                    <a:pt x="17" y="11"/>
                  </a:lnTo>
                  <a:lnTo>
                    <a:pt x="17" y="11"/>
                  </a:lnTo>
                  <a:lnTo>
                    <a:pt x="17" y="11"/>
                  </a:lnTo>
                  <a:lnTo>
                    <a:pt x="17" y="11"/>
                  </a:lnTo>
                  <a:lnTo>
                    <a:pt x="17" y="11"/>
                  </a:lnTo>
                  <a:lnTo>
                    <a:pt x="17" y="11"/>
                  </a:lnTo>
                  <a:lnTo>
                    <a:pt x="17" y="11"/>
                  </a:lnTo>
                  <a:lnTo>
                    <a:pt x="15" y="11"/>
                  </a:lnTo>
                  <a:lnTo>
                    <a:pt x="15" y="11"/>
                  </a:lnTo>
                  <a:lnTo>
                    <a:pt x="15" y="9"/>
                  </a:lnTo>
                  <a:lnTo>
                    <a:pt x="15" y="9"/>
                  </a:lnTo>
                  <a:lnTo>
                    <a:pt x="15" y="9"/>
                  </a:lnTo>
                  <a:lnTo>
                    <a:pt x="15" y="7"/>
                  </a:lnTo>
                  <a:lnTo>
                    <a:pt x="15" y="7"/>
                  </a:lnTo>
                  <a:lnTo>
                    <a:pt x="13" y="7"/>
                  </a:lnTo>
                  <a:lnTo>
                    <a:pt x="15" y="7"/>
                  </a:lnTo>
                  <a:lnTo>
                    <a:pt x="15" y="9"/>
                  </a:lnTo>
                  <a:lnTo>
                    <a:pt x="15" y="9"/>
                  </a:lnTo>
                  <a:lnTo>
                    <a:pt x="15" y="9"/>
                  </a:lnTo>
                  <a:lnTo>
                    <a:pt x="15" y="11"/>
                  </a:lnTo>
                  <a:lnTo>
                    <a:pt x="15" y="9"/>
                  </a:lnTo>
                  <a:lnTo>
                    <a:pt x="13" y="9"/>
                  </a:lnTo>
                  <a:lnTo>
                    <a:pt x="13" y="9"/>
                  </a:lnTo>
                  <a:lnTo>
                    <a:pt x="13" y="9"/>
                  </a:lnTo>
                  <a:lnTo>
                    <a:pt x="13" y="7"/>
                  </a:lnTo>
                  <a:lnTo>
                    <a:pt x="11" y="7"/>
                  </a:lnTo>
                  <a:lnTo>
                    <a:pt x="11" y="7"/>
                  </a:lnTo>
                  <a:lnTo>
                    <a:pt x="11" y="7"/>
                  </a:lnTo>
                  <a:lnTo>
                    <a:pt x="11" y="5"/>
                  </a:lnTo>
                  <a:lnTo>
                    <a:pt x="9" y="3"/>
                  </a:lnTo>
                  <a:lnTo>
                    <a:pt x="9" y="3"/>
                  </a:lnTo>
                  <a:lnTo>
                    <a:pt x="9" y="3"/>
                  </a:lnTo>
                  <a:lnTo>
                    <a:pt x="9" y="3"/>
                  </a:lnTo>
                  <a:lnTo>
                    <a:pt x="9" y="3"/>
                  </a:lnTo>
                  <a:lnTo>
                    <a:pt x="9" y="3"/>
                  </a:lnTo>
                  <a:lnTo>
                    <a:pt x="9" y="3"/>
                  </a:lnTo>
                  <a:lnTo>
                    <a:pt x="9" y="3"/>
                  </a:lnTo>
                  <a:lnTo>
                    <a:pt x="9" y="3"/>
                  </a:lnTo>
                  <a:lnTo>
                    <a:pt x="11" y="3"/>
                  </a:lnTo>
                  <a:lnTo>
                    <a:pt x="11" y="3"/>
                  </a:lnTo>
                  <a:lnTo>
                    <a:pt x="11" y="3"/>
                  </a:lnTo>
                  <a:lnTo>
                    <a:pt x="11" y="3"/>
                  </a:lnTo>
                  <a:lnTo>
                    <a:pt x="13" y="3"/>
                  </a:lnTo>
                  <a:lnTo>
                    <a:pt x="13" y="3"/>
                  </a:lnTo>
                  <a:lnTo>
                    <a:pt x="13" y="3"/>
                  </a:lnTo>
                  <a:lnTo>
                    <a:pt x="13" y="3"/>
                  </a:lnTo>
                  <a:close/>
                  <a:moveTo>
                    <a:pt x="21" y="5"/>
                  </a:moveTo>
                  <a:lnTo>
                    <a:pt x="21" y="5"/>
                  </a:lnTo>
                  <a:lnTo>
                    <a:pt x="21" y="5"/>
                  </a:lnTo>
                  <a:lnTo>
                    <a:pt x="19" y="5"/>
                  </a:lnTo>
                  <a:lnTo>
                    <a:pt x="19" y="5"/>
                  </a:lnTo>
                  <a:lnTo>
                    <a:pt x="19" y="5"/>
                  </a:lnTo>
                  <a:lnTo>
                    <a:pt x="19" y="5"/>
                  </a:lnTo>
                  <a:lnTo>
                    <a:pt x="19" y="7"/>
                  </a:lnTo>
                  <a:lnTo>
                    <a:pt x="21" y="5"/>
                  </a:lnTo>
                  <a:lnTo>
                    <a:pt x="21" y="7"/>
                  </a:lnTo>
                  <a:lnTo>
                    <a:pt x="21" y="7"/>
                  </a:lnTo>
                  <a:lnTo>
                    <a:pt x="21" y="7"/>
                  </a:lnTo>
                  <a:lnTo>
                    <a:pt x="21" y="7"/>
                  </a:lnTo>
                  <a:lnTo>
                    <a:pt x="21" y="7"/>
                  </a:lnTo>
                  <a:lnTo>
                    <a:pt x="19" y="7"/>
                  </a:lnTo>
                  <a:lnTo>
                    <a:pt x="19" y="7"/>
                  </a:lnTo>
                  <a:lnTo>
                    <a:pt x="19" y="7"/>
                  </a:lnTo>
                  <a:lnTo>
                    <a:pt x="19" y="7"/>
                  </a:lnTo>
                  <a:lnTo>
                    <a:pt x="19" y="5"/>
                  </a:lnTo>
                  <a:lnTo>
                    <a:pt x="19" y="5"/>
                  </a:lnTo>
                  <a:lnTo>
                    <a:pt x="19" y="7"/>
                  </a:lnTo>
                  <a:lnTo>
                    <a:pt x="19" y="7"/>
                  </a:lnTo>
                  <a:lnTo>
                    <a:pt x="19" y="7"/>
                  </a:lnTo>
                  <a:lnTo>
                    <a:pt x="19" y="7"/>
                  </a:lnTo>
                  <a:lnTo>
                    <a:pt x="19" y="7"/>
                  </a:lnTo>
                  <a:lnTo>
                    <a:pt x="19" y="7"/>
                  </a:lnTo>
                  <a:lnTo>
                    <a:pt x="19" y="7"/>
                  </a:lnTo>
                  <a:lnTo>
                    <a:pt x="19" y="7"/>
                  </a:lnTo>
                  <a:lnTo>
                    <a:pt x="19" y="7"/>
                  </a:lnTo>
                  <a:lnTo>
                    <a:pt x="17" y="7"/>
                  </a:lnTo>
                  <a:lnTo>
                    <a:pt x="17" y="5"/>
                  </a:lnTo>
                  <a:lnTo>
                    <a:pt x="17" y="5"/>
                  </a:lnTo>
                  <a:lnTo>
                    <a:pt x="17" y="5"/>
                  </a:lnTo>
                  <a:lnTo>
                    <a:pt x="17" y="5"/>
                  </a:lnTo>
                  <a:lnTo>
                    <a:pt x="17" y="5"/>
                  </a:lnTo>
                  <a:lnTo>
                    <a:pt x="17" y="5"/>
                  </a:lnTo>
                  <a:lnTo>
                    <a:pt x="19" y="5"/>
                  </a:lnTo>
                  <a:lnTo>
                    <a:pt x="19" y="5"/>
                  </a:lnTo>
                  <a:lnTo>
                    <a:pt x="19" y="5"/>
                  </a:lnTo>
                  <a:lnTo>
                    <a:pt x="19" y="5"/>
                  </a:lnTo>
                  <a:lnTo>
                    <a:pt x="19" y="5"/>
                  </a:lnTo>
                  <a:lnTo>
                    <a:pt x="19" y="3"/>
                  </a:lnTo>
                  <a:lnTo>
                    <a:pt x="19" y="3"/>
                  </a:lnTo>
                  <a:lnTo>
                    <a:pt x="17" y="3"/>
                  </a:lnTo>
                  <a:lnTo>
                    <a:pt x="17" y="2"/>
                  </a:lnTo>
                  <a:lnTo>
                    <a:pt x="17" y="2"/>
                  </a:lnTo>
                  <a:lnTo>
                    <a:pt x="19" y="2"/>
                  </a:lnTo>
                  <a:lnTo>
                    <a:pt x="19" y="2"/>
                  </a:lnTo>
                  <a:lnTo>
                    <a:pt x="19" y="3"/>
                  </a:lnTo>
                  <a:lnTo>
                    <a:pt x="19" y="3"/>
                  </a:lnTo>
                  <a:lnTo>
                    <a:pt x="19" y="5"/>
                  </a:lnTo>
                  <a:lnTo>
                    <a:pt x="21" y="5"/>
                  </a:lnTo>
                  <a:close/>
                  <a:moveTo>
                    <a:pt x="17" y="5"/>
                  </a:moveTo>
                  <a:lnTo>
                    <a:pt x="17" y="5"/>
                  </a:lnTo>
                  <a:lnTo>
                    <a:pt x="17" y="5"/>
                  </a:lnTo>
                  <a:lnTo>
                    <a:pt x="17" y="5"/>
                  </a:lnTo>
                  <a:lnTo>
                    <a:pt x="17" y="3"/>
                  </a:lnTo>
                  <a:lnTo>
                    <a:pt x="17" y="3"/>
                  </a:lnTo>
                  <a:lnTo>
                    <a:pt x="15" y="2"/>
                  </a:lnTo>
                  <a:lnTo>
                    <a:pt x="15" y="2"/>
                  </a:lnTo>
                  <a:lnTo>
                    <a:pt x="17" y="2"/>
                  </a:lnTo>
                  <a:lnTo>
                    <a:pt x="17" y="2"/>
                  </a:lnTo>
                  <a:lnTo>
                    <a:pt x="17" y="2"/>
                  </a:lnTo>
                  <a:lnTo>
                    <a:pt x="17" y="3"/>
                  </a:lnTo>
                  <a:lnTo>
                    <a:pt x="17" y="3"/>
                  </a:lnTo>
                  <a:lnTo>
                    <a:pt x="17" y="3"/>
                  </a:lnTo>
                  <a:lnTo>
                    <a:pt x="17" y="5"/>
                  </a:lnTo>
                  <a:close/>
                  <a:moveTo>
                    <a:pt x="17" y="5"/>
                  </a:moveTo>
                  <a:lnTo>
                    <a:pt x="17" y="5"/>
                  </a:lnTo>
                  <a:lnTo>
                    <a:pt x="17" y="5"/>
                  </a:lnTo>
                  <a:lnTo>
                    <a:pt x="15" y="5"/>
                  </a:lnTo>
                  <a:lnTo>
                    <a:pt x="15" y="5"/>
                  </a:lnTo>
                  <a:lnTo>
                    <a:pt x="15" y="3"/>
                  </a:lnTo>
                  <a:lnTo>
                    <a:pt x="15" y="3"/>
                  </a:lnTo>
                  <a:lnTo>
                    <a:pt x="15" y="3"/>
                  </a:lnTo>
                  <a:lnTo>
                    <a:pt x="15" y="3"/>
                  </a:lnTo>
                  <a:lnTo>
                    <a:pt x="15" y="3"/>
                  </a:lnTo>
                  <a:lnTo>
                    <a:pt x="15" y="2"/>
                  </a:lnTo>
                  <a:lnTo>
                    <a:pt x="15" y="2"/>
                  </a:lnTo>
                  <a:lnTo>
                    <a:pt x="15" y="2"/>
                  </a:lnTo>
                  <a:lnTo>
                    <a:pt x="15" y="2"/>
                  </a:lnTo>
                  <a:lnTo>
                    <a:pt x="15" y="2"/>
                  </a:lnTo>
                  <a:lnTo>
                    <a:pt x="15" y="3"/>
                  </a:lnTo>
                  <a:lnTo>
                    <a:pt x="17" y="5"/>
                  </a:lnTo>
                  <a:lnTo>
                    <a:pt x="17" y="5"/>
                  </a:lnTo>
                  <a:lnTo>
                    <a:pt x="17" y="5"/>
                  </a:lnTo>
                  <a:lnTo>
                    <a:pt x="17" y="5"/>
                  </a:lnTo>
                  <a:close/>
                  <a:moveTo>
                    <a:pt x="19" y="3"/>
                  </a:moveTo>
                  <a:lnTo>
                    <a:pt x="19" y="3"/>
                  </a:lnTo>
                  <a:lnTo>
                    <a:pt x="19" y="3"/>
                  </a:lnTo>
                  <a:lnTo>
                    <a:pt x="21" y="3"/>
                  </a:lnTo>
                  <a:lnTo>
                    <a:pt x="21" y="3"/>
                  </a:lnTo>
                  <a:lnTo>
                    <a:pt x="21" y="3"/>
                  </a:lnTo>
                  <a:lnTo>
                    <a:pt x="21" y="3"/>
                  </a:lnTo>
                  <a:lnTo>
                    <a:pt x="21" y="3"/>
                  </a:lnTo>
                  <a:lnTo>
                    <a:pt x="21" y="3"/>
                  </a:lnTo>
                  <a:lnTo>
                    <a:pt x="21" y="3"/>
                  </a:lnTo>
                  <a:lnTo>
                    <a:pt x="21" y="3"/>
                  </a:lnTo>
                  <a:lnTo>
                    <a:pt x="19" y="3"/>
                  </a:lnTo>
                  <a:lnTo>
                    <a:pt x="19" y="3"/>
                  </a:lnTo>
                  <a:lnTo>
                    <a:pt x="19" y="3"/>
                  </a:lnTo>
                  <a:lnTo>
                    <a:pt x="19" y="2"/>
                  </a:lnTo>
                  <a:lnTo>
                    <a:pt x="19" y="2"/>
                  </a:lnTo>
                  <a:lnTo>
                    <a:pt x="19" y="2"/>
                  </a:lnTo>
                  <a:lnTo>
                    <a:pt x="19" y="2"/>
                  </a:lnTo>
                  <a:lnTo>
                    <a:pt x="19" y="0"/>
                  </a:lnTo>
                  <a:lnTo>
                    <a:pt x="19" y="0"/>
                  </a:lnTo>
                  <a:lnTo>
                    <a:pt x="19" y="2"/>
                  </a:lnTo>
                  <a:lnTo>
                    <a:pt x="19" y="2"/>
                  </a:lnTo>
                  <a:lnTo>
                    <a:pt x="19" y="2"/>
                  </a:lnTo>
                  <a:lnTo>
                    <a:pt x="19" y="2"/>
                  </a:lnTo>
                  <a:lnTo>
                    <a:pt x="19" y="2"/>
                  </a:lnTo>
                  <a:lnTo>
                    <a:pt x="19" y="3"/>
                  </a:lnTo>
                  <a:lnTo>
                    <a:pt x="19"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84"/>
            <p:cNvSpPr>
              <a:spLocks noEditPoints="1"/>
            </p:cNvSpPr>
            <p:nvPr/>
          </p:nvSpPr>
          <p:spPr bwMode="auto">
            <a:xfrm>
              <a:off x="8516938" y="4586288"/>
              <a:ext cx="631825" cy="222250"/>
            </a:xfrm>
            <a:custGeom>
              <a:avLst/>
              <a:gdLst>
                <a:gd name="T0" fmla="*/ 267 w 398"/>
                <a:gd name="T1" fmla="*/ 140 h 140"/>
                <a:gd name="T2" fmla="*/ 267 w 398"/>
                <a:gd name="T3" fmla="*/ 140 h 140"/>
                <a:gd name="T4" fmla="*/ 265 w 398"/>
                <a:gd name="T5" fmla="*/ 140 h 140"/>
                <a:gd name="T6" fmla="*/ 267 w 398"/>
                <a:gd name="T7" fmla="*/ 140 h 140"/>
                <a:gd name="T8" fmla="*/ 267 w 398"/>
                <a:gd name="T9" fmla="*/ 140 h 140"/>
                <a:gd name="T10" fmla="*/ 267 w 398"/>
                <a:gd name="T11" fmla="*/ 96 h 140"/>
                <a:gd name="T12" fmla="*/ 267 w 398"/>
                <a:gd name="T13" fmla="*/ 96 h 140"/>
                <a:gd name="T14" fmla="*/ 267 w 398"/>
                <a:gd name="T15" fmla="*/ 96 h 140"/>
                <a:gd name="T16" fmla="*/ 250 w 398"/>
                <a:gd name="T17" fmla="*/ 71 h 140"/>
                <a:gd name="T18" fmla="*/ 250 w 398"/>
                <a:gd name="T19" fmla="*/ 71 h 140"/>
                <a:gd name="T20" fmla="*/ 398 w 398"/>
                <a:gd name="T21" fmla="*/ 71 h 140"/>
                <a:gd name="T22" fmla="*/ 396 w 398"/>
                <a:gd name="T23" fmla="*/ 71 h 140"/>
                <a:gd name="T24" fmla="*/ 396 w 398"/>
                <a:gd name="T25" fmla="*/ 71 h 140"/>
                <a:gd name="T26" fmla="*/ 398 w 398"/>
                <a:gd name="T27" fmla="*/ 69 h 140"/>
                <a:gd name="T28" fmla="*/ 398 w 398"/>
                <a:gd name="T29" fmla="*/ 71 h 140"/>
                <a:gd name="T30" fmla="*/ 398 w 398"/>
                <a:gd name="T31" fmla="*/ 71 h 140"/>
                <a:gd name="T32" fmla="*/ 303 w 398"/>
                <a:gd name="T33" fmla="*/ 63 h 140"/>
                <a:gd name="T34" fmla="*/ 303 w 398"/>
                <a:gd name="T35" fmla="*/ 63 h 140"/>
                <a:gd name="T36" fmla="*/ 179 w 398"/>
                <a:gd name="T37" fmla="*/ 48 h 140"/>
                <a:gd name="T38" fmla="*/ 179 w 398"/>
                <a:gd name="T39" fmla="*/ 48 h 140"/>
                <a:gd name="T40" fmla="*/ 317 w 398"/>
                <a:gd name="T41" fmla="*/ 48 h 140"/>
                <a:gd name="T42" fmla="*/ 317 w 398"/>
                <a:gd name="T43" fmla="*/ 48 h 140"/>
                <a:gd name="T44" fmla="*/ 321 w 398"/>
                <a:gd name="T45" fmla="*/ 44 h 140"/>
                <a:gd name="T46" fmla="*/ 321 w 398"/>
                <a:gd name="T47" fmla="*/ 44 h 140"/>
                <a:gd name="T48" fmla="*/ 323 w 398"/>
                <a:gd name="T49" fmla="*/ 44 h 140"/>
                <a:gd name="T50" fmla="*/ 323 w 398"/>
                <a:gd name="T51" fmla="*/ 44 h 140"/>
                <a:gd name="T52" fmla="*/ 323 w 398"/>
                <a:gd name="T53" fmla="*/ 44 h 140"/>
                <a:gd name="T54" fmla="*/ 323 w 398"/>
                <a:gd name="T55" fmla="*/ 46 h 140"/>
                <a:gd name="T56" fmla="*/ 323 w 398"/>
                <a:gd name="T57" fmla="*/ 46 h 140"/>
                <a:gd name="T58" fmla="*/ 321 w 398"/>
                <a:gd name="T59" fmla="*/ 48 h 140"/>
                <a:gd name="T60" fmla="*/ 321 w 398"/>
                <a:gd name="T61" fmla="*/ 48 h 140"/>
                <a:gd name="T62" fmla="*/ 321 w 398"/>
                <a:gd name="T63" fmla="*/ 46 h 140"/>
                <a:gd name="T64" fmla="*/ 321 w 398"/>
                <a:gd name="T65" fmla="*/ 46 h 140"/>
                <a:gd name="T66" fmla="*/ 319 w 398"/>
                <a:gd name="T67" fmla="*/ 44 h 140"/>
                <a:gd name="T68" fmla="*/ 321 w 398"/>
                <a:gd name="T69" fmla="*/ 44 h 140"/>
                <a:gd name="T70" fmla="*/ 219 w 398"/>
                <a:gd name="T71" fmla="*/ 38 h 140"/>
                <a:gd name="T72" fmla="*/ 219 w 398"/>
                <a:gd name="T73" fmla="*/ 38 h 140"/>
                <a:gd name="T74" fmla="*/ 177 w 398"/>
                <a:gd name="T75" fmla="*/ 38 h 140"/>
                <a:gd name="T76" fmla="*/ 217 w 398"/>
                <a:gd name="T77" fmla="*/ 38 h 140"/>
                <a:gd name="T78" fmla="*/ 215 w 398"/>
                <a:gd name="T79" fmla="*/ 38 h 140"/>
                <a:gd name="T80" fmla="*/ 215 w 398"/>
                <a:gd name="T81" fmla="*/ 38 h 140"/>
                <a:gd name="T82" fmla="*/ 215 w 398"/>
                <a:gd name="T83" fmla="*/ 38 h 140"/>
                <a:gd name="T84" fmla="*/ 215 w 398"/>
                <a:gd name="T85" fmla="*/ 38 h 140"/>
                <a:gd name="T86" fmla="*/ 217 w 398"/>
                <a:gd name="T87" fmla="*/ 38 h 140"/>
                <a:gd name="T88" fmla="*/ 221 w 398"/>
                <a:gd name="T89" fmla="*/ 36 h 140"/>
                <a:gd name="T90" fmla="*/ 221 w 398"/>
                <a:gd name="T91" fmla="*/ 36 h 140"/>
                <a:gd name="T92" fmla="*/ 219 w 398"/>
                <a:gd name="T93" fmla="*/ 36 h 140"/>
                <a:gd name="T94" fmla="*/ 196 w 398"/>
                <a:gd name="T95" fmla="*/ 19 h 140"/>
                <a:gd name="T96" fmla="*/ 196 w 398"/>
                <a:gd name="T97" fmla="*/ 19 h 140"/>
                <a:gd name="T98" fmla="*/ 184 w 398"/>
                <a:gd name="T99" fmla="*/ 19 h 140"/>
                <a:gd name="T100" fmla="*/ 184 w 398"/>
                <a:gd name="T101" fmla="*/ 17 h 140"/>
                <a:gd name="T102" fmla="*/ 192 w 398"/>
                <a:gd name="T103" fmla="*/ 11 h 140"/>
                <a:gd name="T104" fmla="*/ 192 w 398"/>
                <a:gd name="T105" fmla="*/ 11 h 140"/>
                <a:gd name="T106" fmla="*/ 2 w 398"/>
                <a:gd name="T107" fmla="*/ 3 h 140"/>
                <a:gd name="T108" fmla="*/ 2 w 398"/>
                <a:gd name="T109" fmla="*/ 3 h 140"/>
                <a:gd name="T110" fmla="*/ 2 w 398"/>
                <a:gd name="T111" fmla="*/ 3 h 140"/>
                <a:gd name="T112" fmla="*/ 0 w 398"/>
                <a:gd name="T113" fmla="*/ 3 h 140"/>
                <a:gd name="T114" fmla="*/ 0 w 398"/>
                <a:gd name="T115" fmla="*/ 3 h 140"/>
                <a:gd name="T116" fmla="*/ 2 w 398"/>
                <a:gd name="T117" fmla="*/ 1 h 140"/>
                <a:gd name="T118" fmla="*/ 2 w 398"/>
                <a:gd name="T119" fmla="*/ 1 h 140"/>
                <a:gd name="T120" fmla="*/ 2 w 398"/>
                <a:gd name="T121" fmla="*/ 1 h 140"/>
                <a:gd name="T122" fmla="*/ 38 w 398"/>
                <a:gd name="T123" fmla="*/ 0 h 140"/>
                <a:gd name="T124" fmla="*/ 38 w 398"/>
                <a:gd name="T125"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8" h="140">
                  <a:moveTo>
                    <a:pt x="267" y="140"/>
                  </a:moveTo>
                  <a:lnTo>
                    <a:pt x="267" y="140"/>
                  </a:lnTo>
                  <a:lnTo>
                    <a:pt x="267" y="140"/>
                  </a:lnTo>
                  <a:lnTo>
                    <a:pt x="267" y="140"/>
                  </a:lnTo>
                  <a:lnTo>
                    <a:pt x="267" y="140"/>
                  </a:lnTo>
                  <a:lnTo>
                    <a:pt x="267" y="140"/>
                  </a:lnTo>
                  <a:lnTo>
                    <a:pt x="267" y="140"/>
                  </a:lnTo>
                  <a:lnTo>
                    <a:pt x="267" y="140"/>
                  </a:lnTo>
                  <a:close/>
                  <a:moveTo>
                    <a:pt x="265" y="140"/>
                  </a:moveTo>
                  <a:lnTo>
                    <a:pt x="265" y="140"/>
                  </a:lnTo>
                  <a:lnTo>
                    <a:pt x="265" y="140"/>
                  </a:lnTo>
                  <a:lnTo>
                    <a:pt x="265" y="140"/>
                  </a:lnTo>
                  <a:lnTo>
                    <a:pt x="265" y="140"/>
                  </a:lnTo>
                  <a:lnTo>
                    <a:pt x="265" y="140"/>
                  </a:lnTo>
                  <a:close/>
                  <a:moveTo>
                    <a:pt x="267" y="140"/>
                  </a:moveTo>
                  <a:lnTo>
                    <a:pt x="267" y="140"/>
                  </a:lnTo>
                  <a:lnTo>
                    <a:pt x="267" y="140"/>
                  </a:lnTo>
                  <a:lnTo>
                    <a:pt x="267" y="140"/>
                  </a:lnTo>
                  <a:lnTo>
                    <a:pt x="267" y="140"/>
                  </a:lnTo>
                  <a:lnTo>
                    <a:pt x="267" y="140"/>
                  </a:lnTo>
                  <a:lnTo>
                    <a:pt x="267" y="140"/>
                  </a:lnTo>
                  <a:lnTo>
                    <a:pt x="267" y="140"/>
                  </a:lnTo>
                  <a:close/>
                  <a:moveTo>
                    <a:pt x="269" y="96"/>
                  </a:moveTo>
                  <a:lnTo>
                    <a:pt x="267" y="96"/>
                  </a:lnTo>
                  <a:lnTo>
                    <a:pt x="267" y="96"/>
                  </a:lnTo>
                  <a:lnTo>
                    <a:pt x="269" y="96"/>
                  </a:lnTo>
                  <a:lnTo>
                    <a:pt x="269" y="96"/>
                  </a:lnTo>
                  <a:close/>
                  <a:moveTo>
                    <a:pt x="267" y="96"/>
                  </a:moveTo>
                  <a:lnTo>
                    <a:pt x="267" y="96"/>
                  </a:lnTo>
                  <a:lnTo>
                    <a:pt x="267" y="96"/>
                  </a:lnTo>
                  <a:lnTo>
                    <a:pt x="267" y="96"/>
                  </a:lnTo>
                  <a:lnTo>
                    <a:pt x="267" y="96"/>
                  </a:lnTo>
                  <a:close/>
                  <a:moveTo>
                    <a:pt x="248" y="71"/>
                  </a:moveTo>
                  <a:lnTo>
                    <a:pt x="248" y="71"/>
                  </a:lnTo>
                  <a:lnTo>
                    <a:pt x="248" y="71"/>
                  </a:lnTo>
                  <a:lnTo>
                    <a:pt x="250" y="71"/>
                  </a:lnTo>
                  <a:lnTo>
                    <a:pt x="250" y="71"/>
                  </a:lnTo>
                  <a:lnTo>
                    <a:pt x="250" y="71"/>
                  </a:lnTo>
                  <a:lnTo>
                    <a:pt x="250" y="71"/>
                  </a:lnTo>
                  <a:lnTo>
                    <a:pt x="250" y="71"/>
                  </a:lnTo>
                  <a:lnTo>
                    <a:pt x="248" y="71"/>
                  </a:lnTo>
                  <a:close/>
                  <a:moveTo>
                    <a:pt x="398" y="71"/>
                  </a:moveTo>
                  <a:lnTo>
                    <a:pt x="398" y="71"/>
                  </a:lnTo>
                  <a:lnTo>
                    <a:pt x="398" y="71"/>
                  </a:lnTo>
                  <a:lnTo>
                    <a:pt x="398" y="71"/>
                  </a:lnTo>
                  <a:lnTo>
                    <a:pt x="398" y="71"/>
                  </a:lnTo>
                  <a:lnTo>
                    <a:pt x="398" y="71"/>
                  </a:lnTo>
                  <a:lnTo>
                    <a:pt x="396" y="71"/>
                  </a:lnTo>
                  <a:lnTo>
                    <a:pt x="396" y="71"/>
                  </a:lnTo>
                  <a:lnTo>
                    <a:pt x="396" y="71"/>
                  </a:lnTo>
                  <a:lnTo>
                    <a:pt x="396" y="71"/>
                  </a:lnTo>
                  <a:lnTo>
                    <a:pt x="396" y="71"/>
                  </a:lnTo>
                  <a:lnTo>
                    <a:pt x="396" y="71"/>
                  </a:lnTo>
                  <a:lnTo>
                    <a:pt x="396" y="71"/>
                  </a:lnTo>
                  <a:lnTo>
                    <a:pt x="398" y="69"/>
                  </a:lnTo>
                  <a:lnTo>
                    <a:pt x="398" y="69"/>
                  </a:lnTo>
                  <a:lnTo>
                    <a:pt x="398" y="69"/>
                  </a:lnTo>
                  <a:lnTo>
                    <a:pt x="398" y="71"/>
                  </a:lnTo>
                  <a:lnTo>
                    <a:pt x="398" y="71"/>
                  </a:lnTo>
                  <a:lnTo>
                    <a:pt x="398" y="71"/>
                  </a:lnTo>
                  <a:lnTo>
                    <a:pt x="398" y="71"/>
                  </a:lnTo>
                  <a:lnTo>
                    <a:pt x="398" y="71"/>
                  </a:lnTo>
                  <a:lnTo>
                    <a:pt x="398" y="71"/>
                  </a:lnTo>
                  <a:lnTo>
                    <a:pt x="398" y="71"/>
                  </a:lnTo>
                  <a:lnTo>
                    <a:pt x="398" y="71"/>
                  </a:lnTo>
                  <a:close/>
                  <a:moveTo>
                    <a:pt x="303" y="63"/>
                  </a:moveTo>
                  <a:lnTo>
                    <a:pt x="303" y="63"/>
                  </a:lnTo>
                  <a:lnTo>
                    <a:pt x="303" y="63"/>
                  </a:lnTo>
                  <a:lnTo>
                    <a:pt x="303" y="63"/>
                  </a:lnTo>
                  <a:lnTo>
                    <a:pt x="303" y="63"/>
                  </a:lnTo>
                  <a:lnTo>
                    <a:pt x="303" y="63"/>
                  </a:lnTo>
                  <a:lnTo>
                    <a:pt x="303" y="63"/>
                  </a:lnTo>
                  <a:lnTo>
                    <a:pt x="303" y="63"/>
                  </a:lnTo>
                  <a:lnTo>
                    <a:pt x="303" y="63"/>
                  </a:lnTo>
                  <a:close/>
                  <a:moveTo>
                    <a:pt x="179" y="48"/>
                  </a:moveTo>
                  <a:lnTo>
                    <a:pt x="179" y="48"/>
                  </a:lnTo>
                  <a:lnTo>
                    <a:pt x="179" y="48"/>
                  </a:lnTo>
                  <a:lnTo>
                    <a:pt x="179" y="48"/>
                  </a:lnTo>
                  <a:lnTo>
                    <a:pt x="179" y="48"/>
                  </a:lnTo>
                  <a:lnTo>
                    <a:pt x="179" y="48"/>
                  </a:lnTo>
                  <a:lnTo>
                    <a:pt x="179" y="48"/>
                  </a:lnTo>
                  <a:lnTo>
                    <a:pt x="179" y="48"/>
                  </a:lnTo>
                  <a:lnTo>
                    <a:pt x="179" y="48"/>
                  </a:lnTo>
                  <a:close/>
                  <a:moveTo>
                    <a:pt x="317" y="48"/>
                  </a:moveTo>
                  <a:lnTo>
                    <a:pt x="317" y="48"/>
                  </a:lnTo>
                  <a:lnTo>
                    <a:pt x="317" y="48"/>
                  </a:lnTo>
                  <a:lnTo>
                    <a:pt x="317" y="48"/>
                  </a:lnTo>
                  <a:lnTo>
                    <a:pt x="317" y="48"/>
                  </a:lnTo>
                  <a:lnTo>
                    <a:pt x="317" y="48"/>
                  </a:lnTo>
                  <a:lnTo>
                    <a:pt x="317" y="48"/>
                  </a:lnTo>
                  <a:close/>
                  <a:moveTo>
                    <a:pt x="321" y="44"/>
                  </a:moveTo>
                  <a:lnTo>
                    <a:pt x="321" y="44"/>
                  </a:lnTo>
                  <a:lnTo>
                    <a:pt x="321" y="44"/>
                  </a:lnTo>
                  <a:lnTo>
                    <a:pt x="321" y="44"/>
                  </a:lnTo>
                  <a:lnTo>
                    <a:pt x="321" y="44"/>
                  </a:lnTo>
                  <a:lnTo>
                    <a:pt x="321" y="44"/>
                  </a:lnTo>
                  <a:lnTo>
                    <a:pt x="321" y="44"/>
                  </a:lnTo>
                  <a:lnTo>
                    <a:pt x="323" y="44"/>
                  </a:lnTo>
                  <a:lnTo>
                    <a:pt x="323" y="44"/>
                  </a:lnTo>
                  <a:lnTo>
                    <a:pt x="323" y="44"/>
                  </a:lnTo>
                  <a:lnTo>
                    <a:pt x="323" y="44"/>
                  </a:lnTo>
                  <a:lnTo>
                    <a:pt x="323" y="44"/>
                  </a:lnTo>
                  <a:lnTo>
                    <a:pt x="323" y="44"/>
                  </a:lnTo>
                  <a:lnTo>
                    <a:pt x="323" y="44"/>
                  </a:lnTo>
                  <a:lnTo>
                    <a:pt x="323" y="44"/>
                  </a:lnTo>
                  <a:lnTo>
                    <a:pt x="323" y="46"/>
                  </a:lnTo>
                  <a:lnTo>
                    <a:pt x="323" y="44"/>
                  </a:lnTo>
                  <a:lnTo>
                    <a:pt x="323" y="44"/>
                  </a:lnTo>
                  <a:lnTo>
                    <a:pt x="323" y="46"/>
                  </a:lnTo>
                  <a:lnTo>
                    <a:pt x="323" y="46"/>
                  </a:lnTo>
                  <a:lnTo>
                    <a:pt x="323" y="46"/>
                  </a:lnTo>
                  <a:lnTo>
                    <a:pt x="323" y="46"/>
                  </a:lnTo>
                  <a:lnTo>
                    <a:pt x="323" y="46"/>
                  </a:lnTo>
                  <a:lnTo>
                    <a:pt x="323" y="46"/>
                  </a:lnTo>
                  <a:lnTo>
                    <a:pt x="323" y="46"/>
                  </a:lnTo>
                  <a:lnTo>
                    <a:pt x="323" y="46"/>
                  </a:lnTo>
                  <a:lnTo>
                    <a:pt x="323" y="46"/>
                  </a:lnTo>
                  <a:lnTo>
                    <a:pt x="323" y="48"/>
                  </a:lnTo>
                  <a:lnTo>
                    <a:pt x="323" y="48"/>
                  </a:lnTo>
                  <a:lnTo>
                    <a:pt x="321" y="48"/>
                  </a:lnTo>
                  <a:lnTo>
                    <a:pt x="321" y="48"/>
                  </a:lnTo>
                  <a:lnTo>
                    <a:pt x="321" y="48"/>
                  </a:lnTo>
                  <a:lnTo>
                    <a:pt x="321" y="48"/>
                  </a:lnTo>
                  <a:lnTo>
                    <a:pt x="321" y="48"/>
                  </a:lnTo>
                  <a:lnTo>
                    <a:pt x="321" y="46"/>
                  </a:lnTo>
                  <a:lnTo>
                    <a:pt x="321" y="46"/>
                  </a:lnTo>
                  <a:lnTo>
                    <a:pt x="321" y="46"/>
                  </a:lnTo>
                  <a:lnTo>
                    <a:pt x="321" y="46"/>
                  </a:lnTo>
                  <a:lnTo>
                    <a:pt x="321" y="46"/>
                  </a:lnTo>
                  <a:lnTo>
                    <a:pt x="321" y="46"/>
                  </a:lnTo>
                  <a:lnTo>
                    <a:pt x="321" y="46"/>
                  </a:lnTo>
                  <a:lnTo>
                    <a:pt x="321" y="46"/>
                  </a:lnTo>
                  <a:lnTo>
                    <a:pt x="319" y="46"/>
                  </a:lnTo>
                  <a:lnTo>
                    <a:pt x="319" y="46"/>
                  </a:lnTo>
                  <a:lnTo>
                    <a:pt x="319" y="44"/>
                  </a:lnTo>
                  <a:lnTo>
                    <a:pt x="319" y="44"/>
                  </a:lnTo>
                  <a:lnTo>
                    <a:pt x="321" y="44"/>
                  </a:lnTo>
                  <a:lnTo>
                    <a:pt x="321" y="44"/>
                  </a:lnTo>
                  <a:lnTo>
                    <a:pt x="321" y="44"/>
                  </a:lnTo>
                  <a:lnTo>
                    <a:pt x="321" y="44"/>
                  </a:lnTo>
                  <a:close/>
                  <a:moveTo>
                    <a:pt x="219" y="38"/>
                  </a:moveTo>
                  <a:lnTo>
                    <a:pt x="219" y="38"/>
                  </a:lnTo>
                  <a:lnTo>
                    <a:pt x="219" y="38"/>
                  </a:lnTo>
                  <a:lnTo>
                    <a:pt x="219" y="38"/>
                  </a:lnTo>
                  <a:lnTo>
                    <a:pt x="219" y="38"/>
                  </a:lnTo>
                  <a:lnTo>
                    <a:pt x="219" y="38"/>
                  </a:lnTo>
                  <a:lnTo>
                    <a:pt x="219" y="38"/>
                  </a:lnTo>
                  <a:lnTo>
                    <a:pt x="219" y="38"/>
                  </a:lnTo>
                  <a:close/>
                  <a:moveTo>
                    <a:pt x="177" y="38"/>
                  </a:moveTo>
                  <a:lnTo>
                    <a:pt x="177" y="38"/>
                  </a:lnTo>
                  <a:lnTo>
                    <a:pt x="177" y="38"/>
                  </a:lnTo>
                  <a:lnTo>
                    <a:pt x="177" y="38"/>
                  </a:lnTo>
                  <a:lnTo>
                    <a:pt x="177" y="38"/>
                  </a:lnTo>
                  <a:lnTo>
                    <a:pt x="177" y="38"/>
                  </a:lnTo>
                  <a:close/>
                  <a:moveTo>
                    <a:pt x="217" y="38"/>
                  </a:moveTo>
                  <a:lnTo>
                    <a:pt x="217" y="38"/>
                  </a:lnTo>
                  <a:lnTo>
                    <a:pt x="217" y="38"/>
                  </a:lnTo>
                  <a:lnTo>
                    <a:pt x="217" y="38"/>
                  </a:lnTo>
                  <a:lnTo>
                    <a:pt x="217" y="38"/>
                  </a:lnTo>
                  <a:lnTo>
                    <a:pt x="215" y="38"/>
                  </a:lnTo>
                  <a:lnTo>
                    <a:pt x="215" y="38"/>
                  </a:lnTo>
                  <a:lnTo>
                    <a:pt x="215" y="38"/>
                  </a:lnTo>
                  <a:lnTo>
                    <a:pt x="215" y="38"/>
                  </a:lnTo>
                  <a:lnTo>
                    <a:pt x="215" y="38"/>
                  </a:lnTo>
                  <a:lnTo>
                    <a:pt x="215" y="38"/>
                  </a:lnTo>
                  <a:lnTo>
                    <a:pt x="215" y="38"/>
                  </a:lnTo>
                  <a:lnTo>
                    <a:pt x="215" y="38"/>
                  </a:lnTo>
                  <a:lnTo>
                    <a:pt x="215" y="38"/>
                  </a:lnTo>
                  <a:lnTo>
                    <a:pt x="215" y="38"/>
                  </a:lnTo>
                  <a:lnTo>
                    <a:pt x="215" y="38"/>
                  </a:lnTo>
                  <a:lnTo>
                    <a:pt x="215" y="38"/>
                  </a:lnTo>
                  <a:lnTo>
                    <a:pt x="215" y="38"/>
                  </a:lnTo>
                  <a:lnTo>
                    <a:pt x="215" y="38"/>
                  </a:lnTo>
                  <a:lnTo>
                    <a:pt x="215" y="38"/>
                  </a:lnTo>
                  <a:lnTo>
                    <a:pt x="215" y="38"/>
                  </a:lnTo>
                  <a:lnTo>
                    <a:pt x="217" y="38"/>
                  </a:lnTo>
                  <a:close/>
                  <a:moveTo>
                    <a:pt x="219" y="36"/>
                  </a:moveTo>
                  <a:lnTo>
                    <a:pt x="221" y="36"/>
                  </a:lnTo>
                  <a:lnTo>
                    <a:pt x="221" y="36"/>
                  </a:lnTo>
                  <a:lnTo>
                    <a:pt x="221" y="36"/>
                  </a:lnTo>
                  <a:lnTo>
                    <a:pt x="221" y="36"/>
                  </a:lnTo>
                  <a:lnTo>
                    <a:pt x="221" y="36"/>
                  </a:lnTo>
                  <a:lnTo>
                    <a:pt x="221" y="36"/>
                  </a:lnTo>
                  <a:lnTo>
                    <a:pt x="221" y="36"/>
                  </a:lnTo>
                  <a:lnTo>
                    <a:pt x="219" y="36"/>
                  </a:lnTo>
                  <a:lnTo>
                    <a:pt x="219" y="36"/>
                  </a:lnTo>
                  <a:lnTo>
                    <a:pt x="219" y="36"/>
                  </a:lnTo>
                  <a:lnTo>
                    <a:pt x="219" y="36"/>
                  </a:lnTo>
                  <a:lnTo>
                    <a:pt x="219" y="36"/>
                  </a:lnTo>
                  <a:lnTo>
                    <a:pt x="219" y="36"/>
                  </a:lnTo>
                  <a:lnTo>
                    <a:pt x="219" y="36"/>
                  </a:lnTo>
                  <a:close/>
                  <a:moveTo>
                    <a:pt x="196" y="19"/>
                  </a:moveTo>
                  <a:lnTo>
                    <a:pt x="196" y="19"/>
                  </a:lnTo>
                  <a:lnTo>
                    <a:pt x="196" y="19"/>
                  </a:lnTo>
                  <a:lnTo>
                    <a:pt x="196" y="19"/>
                  </a:lnTo>
                  <a:lnTo>
                    <a:pt x="196" y="19"/>
                  </a:lnTo>
                  <a:lnTo>
                    <a:pt x="196" y="19"/>
                  </a:lnTo>
                  <a:close/>
                  <a:moveTo>
                    <a:pt x="184" y="19"/>
                  </a:moveTo>
                  <a:lnTo>
                    <a:pt x="184" y="19"/>
                  </a:lnTo>
                  <a:lnTo>
                    <a:pt x="184" y="19"/>
                  </a:lnTo>
                  <a:lnTo>
                    <a:pt x="184" y="17"/>
                  </a:lnTo>
                  <a:lnTo>
                    <a:pt x="184" y="17"/>
                  </a:lnTo>
                  <a:lnTo>
                    <a:pt x="184" y="17"/>
                  </a:lnTo>
                  <a:lnTo>
                    <a:pt x="184" y="17"/>
                  </a:lnTo>
                  <a:lnTo>
                    <a:pt x="184" y="19"/>
                  </a:lnTo>
                  <a:lnTo>
                    <a:pt x="184" y="19"/>
                  </a:lnTo>
                  <a:close/>
                  <a:moveTo>
                    <a:pt x="192" y="11"/>
                  </a:moveTo>
                  <a:lnTo>
                    <a:pt x="192" y="11"/>
                  </a:lnTo>
                  <a:lnTo>
                    <a:pt x="192" y="11"/>
                  </a:lnTo>
                  <a:lnTo>
                    <a:pt x="192" y="11"/>
                  </a:lnTo>
                  <a:lnTo>
                    <a:pt x="192" y="11"/>
                  </a:lnTo>
                  <a:lnTo>
                    <a:pt x="192" y="11"/>
                  </a:lnTo>
                  <a:lnTo>
                    <a:pt x="192" y="11"/>
                  </a:lnTo>
                  <a:lnTo>
                    <a:pt x="192" y="11"/>
                  </a:lnTo>
                  <a:close/>
                  <a:moveTo>
                    <a:pt x="2" y="3"/>
                  </a:moveTo>
                  <a:lnTo>
                    <a:pt x="2" y="3"/>
                  </a:lnTo>
                  <a:lnTo>
                    <a:pt x="2" y="3"/>
                  </a:lnTo>
                  <a:lnTo>
                    <a:pt x="2" y="3"/>
                  </a:lnTo>
                  <a:lnTo>
                    <a:pt x="2" y="3"/>
                  </a:lnTo>
                  <a:lnTo>
                    <a:pt x="2" y="3"/>
                  </a:lnTo>
                  <a:lnTo>
                    <a:pt x="2" y="3"/>
                  </a:lnTo>
                  <a:lnTo>
                    <a:pt x="2" y="3"/>
                  </a:lnTo>
                  <a:lnTo>
                    <a:pt x="2" y="3"/>
                  </a:lnTo>
                  <a:lnTo>
                    <a:pt x="2" y="3"/>
                  </a:lnTo>
                  <a:lnTo>
                    <a:pt x="2" y="3"/>
                  </a:lnTo>
                  <a:lnTo>
                    <a:pt x="0" y="5"/>
                  </a:lnTo>
                  <a:lnTo>
                    <a:pt x="0" y="5"/>
                  </a:lnTo>
                  <a:lnTo>
                    <a:pt x="0" y="3"/>
                  </a:lnTo>
                  <a:lnTo>
                    <a:pt x="0" y="3"/>
                  </a:lnTo>
                  <a:lnTo>
                    <a:pt x="0" y="3"/>
                  </a:lnTo>
                  <a:lnTo>
                    <a:pt x="0" y="3"/>
                  </a:lnTo>
                  <a:lnTo>
                    <a:pt x="0" y="3"/>
                  </a:lnTo>
                  <a:lnTo>
                    <a:pt x="2" y="1"/>
                  </a:lnTo>
                  <a:lnTo>
                    <a:pt x="2" y="1"/>
                  </a:lnTo>
                  <a:lnTo>
                    <a:pt x="2" y="1"/>
                  </a:lnTo>
                  <a:lnTo>
                    <a:pt x="2" y="1"/>
                  </a:lnTo>
                  <a:lnTo>
                    <a:pt x="2" y="3"/>
                  </a:lnTo>
                  <a:lnTo>
                    <a:pt x="2" y="3"/>
                  </a:lnTo>
                  <a:lnTo>
                    <a:pt x="2" y="1"/>
                  </a:lnTo>
                  <a:lnTo>
                    <a:pt x="2" y="1"/>
                  </a:lnTo>
                  <a:lnTo>
                    <a:pt x="2" y="1"/>
                  </a:lnTo>
                  <a:lnTo>
                    <a:pt x="2" y="1"/>
                  </a:lnTo>
                  <a:lnTo>
                    <a:pt x="2" y="1"/>
                  </a:lnTo>
                  <a:lnTo>
                    <a:pt x="2" y="1"/>
                  </a:lnTo>
                  <a:lnTo>
                    <a:pt x="2" y="1"/>
                  </a:lnTo>
                  <a:lnTo>
                    <a:pt x="2" y="1"/>
                  </a:lnTo>
                  <a:lnTo>
                    <a:pt x="2" y="3"/>
                  </a:lnTo>
                  <a:close/>
                  <a:moveTo>
                    <a:pt x="38" y="0"/>
                  </a:moveTo>
                  <a:lnTo>
                    <a:pt x="38" y="0"/>
                  </a:lnTo>
                  <a:lnTo>
                    <a:pt x="38" y="0"/>
                  </a:lnTo>
                  <a:lnTo>
                    <a:pt x="38" y="0"/>
                  </a:lnTo>
                  <a:lnTo>
                    <a:pt x="38" y="0"/>
                  </a:lnTo>
                  <a:lnTo>
                    <a:pt x="40" y="0"/>
                  </a:lnTo>
                  <a:lnTo>
                    <a:pt x="3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85"/>
            <p:cNvSpPr>
              <a:spLocks noEditPoints="1"/>
            </p:cNvSpPr>
            <p:nvPr/>
          </p:nvSpPr>
          <p:spPr bwMode="auto">
            <a:xfrm>
              <a:off x="5249863" y="4775200"/>
              <a:ext cx="146050" cy="157163"/>
            </a:xfrm>
            <a:custGeom>
              <a:avLst/>
              <a:gdLst>
                <a:gd name="T0" fmla="*/ 6 w 92"/>
                <a:gd name="T1" fmla="*/ 46 h 99"/>
                <a:gd name="T2" fmla="*/ 55 w 92"/>
                <a:gd name="T3" fmla="*/ 0 h 99"/>
                <a:gd name="T4" fmla="*/ 69 w 92"/>
                <a:gd name="T5" fmla="*/ 0 h 99"/>
                <a:gd name="T6" fmla="*/ 71 w 92"/>
                <a:gd name="T7" fmla="*/ 5 h 99"/>
                <a:gd name="T8" fmla="*/ 73 w 92"/>
                <a:gd name="T9" fmla="*/ 15 h 99"/>
                <a:gd name="T10" fmla="*/ 77 w 92"/>
                <a:gd name="T11" fmla="*/ 15 h 99"/>
                <a:gd name="T12" fmla="*/ 86 w 92"/>
                <a:gd name="T13" fmla="*/ 15 h 99"/>
                <a:gd name="T14" fmla="*/ 90 w 92"/>
                <a:gd name="T15" fmla="*/ 19 h 99"/>
                <a:gd name="T16" fmla="*/ 88 w 92"/>
                <a:gd name="T17" fmla="*/ 26 h 99"/>
                <a:gd name="T18" fmla="*/ 82 w 92"/>
                <a:gd name="T19" fmla="*/ 32 h 99"/>
                <a:gd name="T20" fmla="*/ 82 w 92"/>
                <a:gd name="T21" fmla="*/ 40 h 99"/>
                <a:gd name="T22" fmla="*/ 90 w 92"/>
                <a:gd name="T23" fmla="*/ 44 h 99"/>
                <a:gd name="T24" fmla="*/ 90 w 92"/>
                <a:gd name="T25" fmla="*/ 53 h 99"/>
                <a:gd name="T26" fmla="*/ 92 w 92"/>
                <a:gd name="T27" fmla="*/ 59 h 99"/>
                <a:gd name="T28" fmla="*/ 90 w 92"/>
                <a:gd name="T29" fmla="*/ 65 h 99"/>
                <a:gd name="T30" fmla="*/ 86 w 92"/>
                <a:gd name="T31" fmla="*/ 72 h 99"/>
                <a:gd name="T32" fmla="*/ 82 w 92"/>
                <a:gd name="T33" fmla="*/ 76 h 99"/>
                <a:gd name="T34" fmla="*/ 80 w 92"/>
                <a:gd name="T35" fmla="*/ 71 h 99"/>
                <a:gd name="T36" fmla="*/ 71 w 92"/>
                <a:gd name="T37" fmla="*/ 74 h 99"/>
                <a:gd name="T38" fmla="*/ 67 w 92"/>
                <a:gd name="T39" fmla="*/ 72 h 99"/>
                <a:gd name="T40" fmla="*/ 63 w 92"/>
                <a:gd name="T41" fmla="*/ 65 h 99"/>
                <a:gd name="T42" fmla="*/ 59 w 92"/>
                <a:gd name="T43" fmla="*/ 72 h 99"/>
                <a:gd name="T44" fmla="*/ 46 w 92"/>
                <a:gd name="T45" fmla="*/ 72 h 99"/>
                <a:gd name="T46" fmla="*/ 46 w 92"/>
                <a:gd name="T47" fmla="*/ 82 h 99"/>
                <a:gd name="T48" fmla="*/ 48 w 92"/>
                <a:gd name="T49" fmla="*/ 88 h 99"/>
                <a:gd name="T50" fmla="*/ 50 w 92"/>
                <a:gd name="T51" fmla="*/ 94 h 99"/>
                <a:gd name="T52" fmla="*/ 46 w 92"/>
                <a:gd name="T53" fmla="*/ 92 h 99"/>
                <a:gd name="T54" fmla="*/ 38 w 92"/>
                <a:gd name="T55" fmla="*/ 97 h 99"/>
                <a:gd name="T56" fmla="*/ 32 w 92"/>
                <a:gd name="T57" fmla="*/ 94 h 99"/>
                <a:gd name="T58" fmla="*/ 27 w 92"/>
                <a:gd name="T59" fmla="*/ 86 h 99"/>
                <a:gd name="T60" fmla="*/ 15 w 92"/>
                <a:gd name="T61" fmla="*/ 76 h 99"/>
                <a:gd name="T62" fmla="*/ 19 w 92"/>
                <a:gd name="T63" fmla="*/ 78 h 99"/>
                <a:gd name="T64" fmla="*/ 23 w 92"/>
                <a:gd name="T65" fmla="*/ 76 h 99"/>
                <a:gd name="T66" fmla="*/ 19 w 92"/>
                <a:gd name="T67" fmla="*/ 76 h 99"/>
                <a:gd name="T68" fmla="*/ 17 w 92"/>
                <a:gd name="T69" fmla="*/ 74 h 99"/>
                <a:gd name="T70" fmla="*/ 9 w 92"/>
                <a:gd name="T71" fmla="*/ 69 h 99"/>
                <a:gd name="T72" fmla="*/ 13 w 92"/>
                <a:gd name="T73" fmla="*/ 69 h 99"/>
                <a:gd name="T74" fmla="*/ 9 w 92"/>
                <a:gd name="T75" fmla="*/ 65 h 99"/>
                <a:gd name="T76" fmla="*/ 7 w 92"/>
                <a:gd name="T77" fmla="*/ 63 h 99"/>
                <a:gd name="T78" fmla="*/ 4 w 92"/>
                <a:gd name="T79" fmla="*/ 57 h 99"/>
                <a:gd name="T80" fmla="*/ 9 w 92"/>
                <a:gd name="T81" fmla="*/ 63 h 99"/>
                <a:gd name="T82" fmla="*/ 11 w 92"/>
                <a:gd name="T83" fmla="*/ 61 h 99"/>
                <a:gd name="T84" fmla="*/ 9 w 92"/>
                <a:gd name="T85" fmla="*/ 59 h 99"/>
                <a:gd name="T86" fmla="*/ 4 w 92"/>
                <a:gd name="T87" fmla="*/ 55 h 99"/>
                <a:gd name="T88" fmla="*/ 2 w 92"/>
                <a:gd name="T89" fmla="*/ 51 h 99"/>
                <a:gd name="T90" fmla="*/ 2 w 92"/>
                <a:gd name="T91" fmla="*/ 49 h 99"/>
                <a:gd name="T92" fmla="*/ 6 w 92"/>
                <a:gd name="T93" fmla="*/ 46 h 99"/>
                <a:gd name="T94" fmla="*/ 9 w 92"/>
                <a:gd name="T95" fmla="*/ 40 h 99"/>
                <a:gd name="T96" fmla="*/ 11 w 92"/>
                <a:gd name="T97" fmla="*/ 32 h 99"/>
                <a:gd name="T98" fmla="*/ 11 w 92"/>
                <a:gd name="T99" fmla="*/ 32 h 99"/>
                <a:gd name="T100" fmla="*/ 17 w 92"/>
                <a:gd name="T101" fmla="*/ 34 h 99"/>
                <a:gd name="T102" fmla="*/ 21 w 92"/>
                <a:gd name="T103" fmla="*/ 34 h 99"/>
                <a:gd name="T104" fmla="*/ 15 w 92"/>
                <a:gd name="T105" fmla="*/ 32 h 99"/>
                <a:gd name="T106" fmla="*/ 11 w 92"/>
                <a:gd name="T107" fmla="*/ 28 h 99"/>
                <a:gd name="T108" fmla="*/ 11 w 92"/>
                <a:gd name="T109" fmla="*/ 26 h 99"/>
                <a:gd name="T110" fmla="*/ 15 w 92"/>
                <a:gd name="T111" fmla="*/ 23 h 99"/>
                <a:gd name="T112" fmla="*/ 17 w 92"/>
                <a:gd name="T113" fmla="*/ 21 h 99"/>
                <a:gd name="T114" fmla="*/ 36 w 92"/>
                <a:gd name="T115" fmla="*/ 21 h 99"/>
                <a:gd name="T116" fmla="*/ 42 w 92"/>
                <a:gd name="T117" fmla="*/ 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2" h="99">
                  <a:moveTo>
                    <a:pt x="6" y="48"/>
                  </a:moveTo>
                  <a:lnTo>
                    <a:pt x="4" y="48"/>
                  </a:lnTo>
                  <a:lnTo>
                    <a:pt x="4" y="46"/>
                  </a:lnTo>
                  <a:lnTo>
                    <a:pt x="6" y="46"/>
                  </a:lnTo>
                  <a:lnTo>
                    <a:pt x="4" y="46"/>
                  </a:lnTo>
                  <a:lnTo>
                    <a:pt x="6" y="46"/>
                  </a:lnTo>
                  <a:lnTo>
                    <a:pt x="6" y="48"/>
                  </a:lnTo>
                  <a:close/>
                  <a:moveTo>
                    <a:pt x="48" y="0"/>
                  </a:moveTo>
                  <a:lnTo>
                    <a:pt x="50" y="0"/>
                  </a:lnTo>
                  <a:lnTo>
                    <a:pt x="52" y="0"/>
                  </a:lnTo>
                  <a:lnTo>
                    <a:pt x="54" y="0"/>
                  </a:lnTo>
                  <a:lnTo>
                    <a:pt x="55" y="0"/>
                  </a:lnTo>
                  <a:lnTo>
                    <a:pt x="57" y="0"/>
                  </a:lnTo>
                  <a:lnTo>
                    <a:pt x="59" y="0"/>
                  </a:lnTo>
                  <a:lnTo>
                    <a:pt x="61" y="0"/>
                  </a:lnTo>
                  <a:lnTo>
                    <a:pt x="65" y="0"/>
                  </a:lnTo>
                  <a:lnTo>
                    <a:pt x="67" y="0"/>
                  </a:lnTo>
                  <a:lnTo>
                    <a:pt x="69" y="0"/>
                  </a:lnTo>
                  <a:lnTo>
                    <a:pt x="71" y="0"/>
                  </a:lnTo>
                  <a:lnTo>
                    <a:pt x="73" y="0"/>
                  </a:lnTo>
                  <a:lnTo>
                    <a:pt x="73" y="1"/>
                  </a:lnTo>
                  <a:lnTo>
                    <a:pt x="73" y="3"/>
                  </a:lnTo>
                  <a:lnTo>
                    <a:pt x="71" y="3"/>
                  </a:lnTo>
                  <a:lnTo>
                    <a:pt x="71" y="5"/>
                  </a:lnTo>
                  <a:lnTo>
                    <a:pt x="71" y="7"/>
                  </a:lnTo>
                  <a:lnTo>
                    <a:pt x="71" y="9"/>
                  </a:lnTo>
                  <a:lnTo>
                    <a:pt x="71" y="11"/>
                  </a:lnTo>
                  <a:lnTo>
                    <a:pt x="71" y="13"/>
                  </a:lnTo>
                  <a:lnTo>
                    <a:pt x="73" y="13"/>
                  </a:lnTo>
                  <a:lnTo>
                    <a:pt x="73" y="15"/>
                  </a:lnTo>
                  <a:lnTo>
                    <a:pt x="71" y="15"/>
                  </a:lnTo>
                  <a:lnTo>
                    <a:pt x="71" y="17"/>
                  </a:lnTo>
                  <a:lnTo>
                    <a:pt x="73" y="17"/>
                  </a:lnTo>
                  <a:lnTo>
                    <a:pt x="73" y="15"/>
                  </a:lnTo>
                  <a:lnTo>
                    <a:pt x="75" y="15"/>
                  </a:lnTo>
                  <a:lnTo>
                    <a:pt x="77" y="15"/>
                  </a:lnTo>
                  <a:lnTo>
                    <a:pt x="79" y="15"/>
                  </a:lnTo>
                  <a:lnTo>
                    <a:pt x="80" y="15"/>
                  </a:lnTo>
                  <a:lnTo>
                    <a:pt x="80" y="13"/>
                  </a:lnTo>
                  <a:lnTo>
                    <a:pt x="84" y="13"/>
                  </a:lnTo>
                  <a:lnTo>
                    <a:pt x="84" y="15"/>
                  </a:lnTo>
                  <a:lnTo>
                    <a:pt x="86" y="15"/>
                  </a:lnTo>
                  <a:lnTo>
                    <a:pt x="86" y="13"/>
                  </a:lnTo>
                  <a:lnTo>
                    <a:pt x="86" y="15"/>
                  </a:lnTo>
                  <a:lnTo>
                    <a:pt x="88" y="15"/>
                  </a:lnTo>
                  <a:lnTo>
                    <a:pt x="88" y="17"/>
                  </a:lnTo>
                  <a:lnTo>
                    <a:pt x="88" y="19"/>
                  </a:lnTo>
                  <a:lnTo>
                    <a:pt x="90" y="19"/>
                  </a:lnTo>
                  <a:lnTo>
                    <a:pt x="90" y="21"/>
                  </a:lnTo>
                  <a:lnTo>
                    <a:pt x="92" y="21"/>
                  </a:lnTo>
                  <a:lnTo>
                    <a:pt x="92" y="23"/>
                  </a:lnTo>
                  <a:lnTo>
                    <a:pt x="90" y="24"/>
                  </a:lnTo>
                  <a:lnTo>
                    <a:pt x="90" y="26"/>
                  </a:lnTo>
                  <a:lnTo>
                    <a:pt x="88" y="26"/>
                  </a:lnTo>
                  <a:lnTo>
                    <a:pt x="88" y="28"/>
                  </a:lnTo>
                  <a:lnTo>
                    <a:pt x="86" y="28"/>
                  </a:lnTo>
                  <a:lnTo>
                    <a:pt x="84" y="28"/>
                  </a:lnTo>
                  <a:lnTo>
                    <a:pt x="84" y="30"/>
                  </a:lnTo>
                  <a:lnTo>
                    <a:pt x="82" y="30"/>
                  </a:lnTo>
                  <a:lnTo>
                    <a:pt x="82" y="32"/>
                  </a:lnTo>
                  <a:lnTo>
                    <a:pt x="82" y="34"/>
                  </a:lnTo>
                  <a:lnTo>
                    <a:pt x="82" y="36"/>
                  </a:lnTo>
                  <a:lnTo>
                    <a:pt x="82" y="38"/>
                  </a:lnTo>
                  <a:lnTo>
                    <a:pt x="80" y="38"/>
                  </a:lnTo>
                  <a:lnTo>
                    <a:pt x="80" y="40"/>
                  </a:lnTo>
                  <a:lnTo>
                    <a:pt x="82" y="40"/>
                  </a:lnTo>
                  <a:lnTo>
                    <a:pt x="84" y="40"/>
                  </a:lnTo>
                  <a:lnTo>
                    <a:pt x="86" y="40"/>
                  </a:lnTo>
                  <a:lnTo>
                    <a:pt x="86" y="42"/>
                  </a:lnTo>
                  <a:lnTo>
                    <a:pt x="86" y="44"/>
                  </a:lnTo>
                  <a:lnTo>
                    <a:pt x="88" y="44"/>
                  </a:lnTo>
                  <a:lnTo>
                    <a:pt x="90" y="44"/>
                  </a:lnTo>
                  <a:lnTo>
                    <a:pt x="92" y="46"/>
                  </a:lnTo>
                  <a:lnTo>
                    <a:pt x="92" y="48"/>
                  </a:lnTo>
                  <a:lnTo>
                    <a:pt x="92" y="49"/>
                  </a:lnTo>
                  <a:lnTo>
                    <a:pt x="90" y="49"/>
                  </a:lnTo>
                  <a:lnTo>
                    <a:pt x="90" y="51"/>
                  </a:lnTo>
                  <a:lnTo>
                    <a:pt x="90" y="53"/>
                  </a:lnTo>
                  <a:lnTo>
                    <a:pt x="90" y="55"/>
                  </a:lnTo>
                  <a:lnTo>
                    <a:pt x="92" y="55"/>
                  </a:lnTo>
                  <a:lnTo>
                    <a:pt x="92" y="57"/>
                  </a:lnTo>
                  <a:lnTo>
                    <a:pt x="90" y="57"/>
                  </a:lnTo>
                  <a:lnTo>
                    <a:pt x="92" y="57"/>
                  </a:lnTo>
                  <a:lnTo>
                    <a:pt x="92" y="59"/>
                  </a:lnTo>
                  <a:lnTo>
                    <a:pt x="92" y="61"/>
                  </a:lnTo>
                  <a:lnTo>
                    <a:pt x="90" y="61"/>
                  </a:lnTo>
                  <a:lnTo>
                    <a:pt x="90" y="63"/>
                  </a:lnTo>
                  <a:lnTo>
                    <a:pt x="92" y="63"/>
                  </a:lnTo>
                  <a:lnTo>
                    <a:pt x="90" y="63"/>
                  </a:lnTo>
                  <a:lnTo>
                    <a:pt x="90" y="65"/>
                  </a:lnTo>
                  <a:lnTo>
                    <a:pt x="90" y="67"/>
                  </a:lnTo>
                  <a:lnTo>
                    <a:pt x="88" y="67"/>
                  </a:lnTo>
                  <a:lnTo>
                    <a:pt x="88" y="69"/>
                  </a:lnTo>
                  <a:lnTo>
                    <a:pt x="88" y="71"/>
                  </a:lnTo>
                  <a:lnTo>
                    <a:pt x="86" y="71"/>
                  </a:lnTo>
                  <a:lnTo>
                    <a:pt x="86" y="72"/>
                  </a:lnTo>
                  <a:lnTo>
                    <a:pt x="88" y="72"/>
                  </a:lnTo>
                  <a:lnTo>
                    <a:pt x="88" y="74"/>
                  </a:lnTo>
                  <a:lnTo>
                    <a:pt x="86" y="74"/>
                  </a:lnTo>
                  <a:lnTo>
                    <a:pt x="86" y="76"/>
                  </a:lnTo>
                  <a:lnTo>
                    <a:pt x="84" y="76"/>
                  </a:lnTo>
                  <a:lnTo>
                    <a:pt x="82" y="76"/>
                  </a:lnTo>
                  <a:lnTo>
                    <a:pt x="82" y="74"/>
                  </a:lnTo>
                  <a:lnTo>
                    <a:pt x="82" y="72"/>
                  </a:lnTo>
                  <a:lnTo>
                    <a:pt x="80" y="72"/>
                  </a:lnTo>
                  <a:lnTo>
                    <a:pt x="80" y="71"/>
                  </a:lnTo>
                  <a:lnTo>
                    <a:pt x="80" y="69"/>
                  </a:lnTo>
                  <a:lnTo>
                    <a:pt x="80" y="71"/>
                  </a:lnTo>
                  <a:lnTo>
                    <a:pt x="79" y="71"/>
                  </a:lnTo>
                  <a:lnTo>
                    <a:pt x="79" y="72"/>
                  </a:lnTo>
                  <a:lnTo>
                    <a:pt x="77" y="72"/>
                  </a:lnTo>
                  <a:lnTo>
                    <a:pt x="77" y="74"/>
                  </a:lnTo>
                  <a:lnTo>
                    <a:pt x="75" y="74"/>
                  </a:lnTo>
                  <a:lnTo>
                    <a:pt x="71" y="74"/>
                  </a:lnTo>
                  <a:lnTo>
                    <a:pt x="69" y="72"/>
                  </a:lnTo>
                  <a:lnTo>
                    <a:pt x="69" y="74"/>
                  </a:lnTo>
                  <a:lnTo>
                    <a:pt x="67" y="74"/>
                  </a:lnTo>
                  <a:lnTo>
                    <a:pt x="67" y="72"/>
                  </a:lnTo>
                  <a:lnTo>
                    <a:pt x="69" y="72"/>
                  </a:lnTo>
                  <a:lnTo>
                    <a:pt x="67" y="72"/>
                  </a:lnTo>
                  <a:lnTo>
                    <a:pt x="67" y="71"/>
                  </a:lnTo>
                  <a:lnTo>
                    <a:pt x="67" y="69"/>
                  </a:lnTo>
                  <a:lnTo>
                    <a:pt x="65" y="69"/>
                  </a:lnTo>
                  <a:lnTo>
                    <a:pt x="65" y="67"/>
                  </a:lnTo>
                  <a:lnTo>
                    <a:pt x="63" y="67"/>
                  </a:lnTo>
                  <a:lnTo>
                    <a:pt x="63" y="65"/>
                  </a:lnTo>
                  <a:lnTo>
                    <a:pt x="61" y="65"/>
                  </a:lnTo>
                  <a:lnTo>
                    <a:pt x="61" y="67"/>
                  </a:lnTo>
                  <a:lnTo>
                    <a:pt x="59" y="67"/>
                  </a:lnTo>
                  <a:lnTo>
                    <a:pt x="59" y="69"/>
                  </a:lnTo>
                  <a:lnTo>
                    <a:pt x="59" y="71"/>
                  </a:lnTo>
                  <a:lnTo>
                    <a:pt x="59" y="72"/>
                  </a:lnTo>
                  <a:lnTo>
                    <a:pt x="54" y="74"/>
                  </a:lnTo>
                  <a:lnTo>
                    <a:pt x="52" y="74"/>
                  </a:lnTo>
                  <a:lnTo>
                    <a:pt x="52" y="72"/>
                  </a:lnTo>
                  <a:lnTo>
                    <a:pt x="50" y="74"/>
                  </a:lnTo>
                  <a:lnTo>
                    <a:pt x="48" y="74"/>
                  </a:lnTo>
                  <a:lnTo>
                    <a:pt x="46" y="72"/>
                  </a:lnTo>
                  <a:lnTo>
                    <a:pt x="46" y="74"/>
                  </a:lnTo>
                  <a:lnTo>
                    <a:pt x="46" y="76"/>
                  </a:lnTo>
                  <a:lnTo>
                    <a:pt x="46" y="78"/>
                  </a:lnTo>
                  <a:lnTo>
                    <a:pt x="44" y="80"/>
                  </a:lnTo>
                  <a:lnTo>
                    <a:pt x="44" y="82"/>
                  </a:lnTo>
                  <a:lnTo>
                    <a:pt x="46" y="82"/>
                  </a:lnTo>
                  <a:lnTo>
                    <a:pt x="46" y="80"/>
                  </a:lnTo>
                  <a:lnTo>
                    <a:pt x="46" y="82"/>
                  </a:lnTo>
                  <a:lnTo>
                    <a:pt x="48" y="82"/>
                  </a:lnTo>
                  <a:lnTo>
                    <a:pt x="48" y="84"/>
                  </a:lnTo>
                  <a:lnTo>
                    <a:pt x="48" y="86"/>
                  </a:lnTo>
                  <a:lnTo>
                    <a:pt x="48" y="88"/>
                  </a:lnTo>
                  <a:lnTo>
                    <a:pt x="50" y="88"/>
                  </a:lnTo>
                  <a:lnTo>
                    <a:pt x="52" y="88"/>
                  </a:lnTo>
                  <a:lnTo>
                    <a:pt x="52" y="90"/>
                  </a:lnTo>
                  <a:lnTo>
                    <a:pt x="50" y="90"/>
                  </a:lnTo>
                  <a:lnTo>
                    <a:pt x="50" y="92"/>
                  </a:lnTo>
                  <a:lnTo>
                    <a:pt x="50" y="94"/>
                  </a:lnTo>
                  <a:lnTo>
                    <a:pt x="52" y="94"/>
                  </a:lnTo>
                  <a:lnTo>
                    <a:pt x="50" y="94"/>
                  </a:lnTo>
                  <a:lnTo>
                    <a:pt x="50" y="96"/>
                  </a:lnTo>
                  <a:lnTo>
                    <a:pt x="48" y="96"/>
                  </a:lnTo>
                  <a:lnTo>
                    <a:pt x="46" y="94"/>
                  </a:lnTo>
                  <a:lnTo>
                    <a:pt x="46" y="92"/>
                  </a:lnTo>
                  <a:lnTo>
                    <a:pt x="44" y="92"/>
                  </a:lnTo>
                  <a:lnTo>
                    <a:pt x="44" y="94"/>
                  </a:lnTo>
                  <a:lnTo>
                    <a:pt x="42" y="94"/>
                  </a:lnTo>
                  <a:lnTo>
                    <a:pt x="40" y="94"/>
                  </a:lnTo>
                  <a:lnTo>
                    <a:pt x="40" y="96"/>
                  </a:lnTo>
                  <a:lnTo>
                    <a:pt x="38" y="97"/>
                  </a:lnTo>
                  <a:lnTo>
                    <a:pt x="38" y="99"/>
                  </a:lnTo>
                  <a:lnTo>
                    <a:pt x="38" y="97"/>
                  </a:lnTo>
                  <a:lnTo>
                    <a:pt x="36" y="97"/>
                  </a:lnTo>
                  <a:lnTo>
                    <a:pt x="36" y="96"/>
                  </a:lnTo>
                  <a:lnTo>
                    <a:pt x="34" y="94"/>
                  </a:lnTo>
                  <a:lnTo>
                    <a:pt x="32" y="94"/>
                  </a:lnTo>
                  <a:lnTo>
                    <a:pt x="31" y="92"/>
                  </a:lnTo>
                  <a:lnTo>
                    <a:pt x="31" y="90"/>
                  </a:lnTo>
                  <a:lnTo>
                    <a:pt x="31" y="88"/>
                  </a:lnTo>
                  <a:lnTo>
                    <a:pt x="29" y="88"/>
                  </a:lnTo>
                  <a:lnTo>
                    <a:pt x="29" y="86"/>
                  </a:lnTo>
                  <a:lnTo>
                    <a:pt x="27" y="86"/>
                  </a:lnTo>
                  <a:lnTo>
                    <a:pt x="27" y="84"/>
                  </a:lnTo>
                  <a:lnTo>
                    <a:pt x="25" y="82"/>
                  </a:lnTo>
                  <a:lnTo>
                    <a:pt x="23" y="82"/>
                  </a:lnTo>
                  <a:lnTo>
                    <a:pt x="21" y="80"/>
                  </a:lnTo>
                  <a:lnTo>
                    <a:pt x="19" y="78"/>
                  </a:lnTo>
                  <a:lnTo>
                    <a:pt x="15" y="76"/>
                  </a:lnTo>
                  <a:lnTo>
                    <a:pt x="15" y="74"/>
                  </a:lnTo>
                  <a:lnTo>
                    <a:pt x="17" y="76"/>
                  </a:lnTo>
                  <a:lnTo>
                    <a:pt x="17" y="74"/>
                  </a:lnTo>
                  <a:lnTo>
                    <a:pt x="17" y="76"/>
                  </a:lnTo>
                  <a:lnTo>
                    <a:pt x="19" y="76"/>
                  </a:lnTo>
                  <a:lnTo>
                    <a:pt x="19" y="78"/>
                  </a:lnTo>
                  <a:lnTo>
                    <a:pt x="19" y="76"/>
                  </a:lnTo>
                  <a:lnTo>
                    <a:pt x="21" y="78"/>
                  </a:lnTo>
                  <a:lnTo>
                    <a:pt x="21" y="76"/>
                  </a:lnTo>
                  <a:lnTo>
                    <a:pt x="23" y="76"/>
                  </a:lnTo>
                  <a:lnTo>
                    <a:pt x="21" y="76"/>
                  </a:lnTo>
                  <a:lnTo>
                    <a:pt x="23" y="76"/>
                  </a:lnTo>
                  <a:lnTo>
                    <a:pt x="21" y="76"/>
                  </a:lnTo>
                  <a:lnTo>
                    <a:pt x="19" y="76"/>
                  </a:lnTo>
                  <a:lnTo>
                    <a:pt x="21" y="76"/>
                  </a:lnTo>
                  <a:lnTo>
                    <a:pt x="19" y="76"/>
                  </a:lnTo>
                  <a:lnTo>
                    <a:pt x="19" y="74"/>
                  </a:lnTo>
                  <a:lnTo>
                    <a:pt x="19" y="76"/>
                  </a:lnTo>
                  <a:lnTo>
                    <a:pt x="19" y="74"/>
                  </a:lnTo>
                  <a:lnTo>
                    <a:pt x="17" y="74"/>
                  </a:lnTo>
                  <a:lnTo>
                    <a:pt x="17" y="76"/>
                  </a:lnTo>
                  <a:lnTo>
                    <a:pt x="17" y="74"/>
                  </a:lnTo>
                  <a:lnTo>
                    <a:pt x="15" y="74"/>
                  </a:lnTo>
                  <a:lnTo>
                    <a:pt x="17" y="74"/>
                  </a:lnTo>
                  <a:lnTo>
                    <a:pt x="15" y="74"/>
                  </a:lnTo>
                  <a:lnTo>
                    <a:pt x="13" y="74"/>
                  </a:lnTo>
                  <a:lnTo>
                    <a:pt x="13" y="72"/>
                  </a:lnTo>
                  <a:lnTo>
                    <a:pt x="13" y="71"/>
                  </a:lnTo>
                  <a:lnTo>
                    <a:pt x="11" y="69"/>
                  </a:lnTo>
                  <a:lnTo>
                    <a:pt x="9" y="69"/>
                  </a:lnTo>
                  <a:lnTo>
                    <a:pt x="9" y="67"/>
                  </a:lnTo>
                  <a:lnTo>
                    <a:pt x="9" y="65"/>
                  </a:lnTo>
                  <a:lnTo>
                    <a:pt x="9" y="67"/>
                  </a:lnTo>
                  <a:lnTo>
                    <a:pt x="11" y="67"/>
                  </a:lnTo>
                  <a:lnTo>
                    <a:pt x="11" y="69"/>
                  </a:lnTo>
                  <a:lnTo>
                    <a:pt x="13" y="69"/>
                  </a:lnTo>
                  <a:lnTo>
                    <a:pt x="13" y="67"/>
                  </a:lnTo>
                  <a:lnTo>
                    <a:pt x="11" y="67"/>
                  </a:lnTo>
                  <a:lnTo>
                    <a:pt x="11" y="65"/>
                  </a:lnTo>
                  <a:lnTo>
                    <a:pt x="11" y="67"/>
                  </a:lnTo>
                  <a:lnTo>
                    <a:pt x="11" y="65"/>
                  </a:lnTo>
                  <a:lnTo>
                    <a:pt x="9" y="65"/>
                  </a:lnTo>
                  <a:lnTo>
                    <a:pt x="9" y="67"/>
                  </a:lnTo>
                  <a:lnTo>
                    <a:pt x="9" y="65"/>
                  </a:lnTo>
                  <a:lnTo>
                    <a:pt x="7" y="65"/>
                  </a:lnTo>
                  <a:lnTo>
                    <a:pt x="9" y="65"/>
                  </a:lnTo>
                  <a:lnTo>
                    <a:pt x="9" y="63"/>
                  </a:lnTo>
                  <a:lnTo>
                    <a:pt x="7" y="63"/>
                  </a:lnTo>
                  <a:lnTo>
                    <a:pt x="7" y="61"/>
                  </a:lnTo>
                  <a:lnTo>
                    <a:pt x="7" y="59"/>
                  </a:lnTo>
                  <a:lnTo>
                    <a:pt x="6" y="57"/>
                  </a:lnTo>
                  <a:lnTo>
                    <a:pt x="4" y="57"/>
                  </a:lnTo>
                  <a:lnTo>
                    <a:pt x="4" y="55"/>
                  </a:lnTo>
                  <a:lnTo>
                    <a:pt x="4" y="57"/>
                  </a:lnTo>
                  <a:lnTo>
                    <a:pt x="6" y="57"/>
                  </a:lnTo>
                  <a:lnTo>
                    <a:pt x="6" y="59"/>
                  </a:lnTo>
                  <a:lnTo>
                    <a:pt x="7" y="59"/>
                  </a:lnTo>
                  <a:lnTo>
                    <a:pt x="7" y="61"/>
                  </a:lnTo>
                  <a:lnTo>
                    <a:pt x="9" y="61"/>
                  </a:lnTo>
                  <a:lnTo>
                    <a:pt x="9" y="63"/>
                  </a:lnTo>
                  <a:lnTo>
                    <a:pt x="9" y="61"/>
                  </a:lnTo>
                  <a:lnTo>
                    <a:pt x="11" y="61"/>
                  </a:lnTo>
                  <a:lnTo>
                    <a:pt x="11" y="63"/>
                  </a:lnTo>
                  <a:lnTo>
                    <a:pt x="11" y="61"/>
                  </a:lnTo>
                  <a:lnTo>
                    <a:pt x="13" y="61"/>
                  </a:lnTo>
                  <a:lnTo>
                    <a:pt x="11" y="61"/>
                  </a:lnTo>
                  <a:lnTo>
                    <a:pt x="11" y="59"/>
                  </a:lnTo>
                  <a:lnTo>
                    <a:pt x="11" y="61"/>
                  </a:lnTo>
                  <a:lnTo>
                    <a:pt x="9" y="61"/>
                  </a:lnTo>
                  <a:lnTo>
                    <a:pt x="9" y="59"/>
                  </a:lnTo>
                  <a:lnTo>
                    <a:pt x="7" y="59"/>
                  </a:lnTo>
                  <a:lnTo>
                    <a:pt x="9" y="59"/>
                  </a:lnTo>
                  <a:lnTo>
                    <a:pt x="9" y="57"/>
                  </a:lnTo>
                  <a:lnTo>
                    <a:pt x="7" y="59"/>
                  </a:lnTo>
                  <a:lnTo>
                    <a:pt x="7" y="57"/>
                  </a:lnTo>
                  <a:lnTo>
                    <a:pt x="6" y="57"/>
                  </a:lnTo>
                  <a:lnTo>
                    <a:pt x="6" y="55"/>
                  </a:lnTo>
                  <a:lnTo>
                    <a:pt x="4" y="55"/>
                  </a:lnTo>
                  <a:lnTo>
                    <a:pt x="6" y="55"/>
                  </a:lnTo>
                  <a:lnTo>
                    <a:pt x="4" y="55"/>
                  </a:lnTo>
                  <a:lnTo>
                    <a:pt x="4" y="53"/>
                  </a:lnTo>
                  <a:lnTo>
                    <a:pt x="2" y="51"/>
                  </a:lnTo>
                  <a:lnTo>
                    <a:pt x="4" y="51"/>
                  </a:lnTo>
                  <a:lnTo>
                    <a:pt x="2" y="51"/>
                  </a:lnTo>
                  <a:lnTo>
                    <a:pt x="2" y="49"/>
                  </a:lnTo>
                  <a:lnTo>
                    <a:pt x="0" y="48"/>
                  </a:lnTo>
                  <a:lnTo>
                    <a:pt x="0" y="46"/>
                  </a:lnTo>
                  <a:lnTo>
                    <a:pt x="2" y="46"/>
                  </a:lnTo>
                  <a:lnTo>
                    <a:pt x="2" y="48"/>
                  </a:lnTo>
                  <a:lnTo>
                    <a:pt x="2" y="49"/>
                  </a:lnTo>
                  <a:lnTo>
                    <a:pt x="2" y="48"/>
                  </a:lnTo>
                  <a:lnTo>
                    <a:pt x="4" y="48"/>
                  </a:lnTo>
                  <a:lnTo>
                    <a:pt x="4" y="49"/>
                  </a:lnTo>
                  <a:lnTo>
                    <a:pt x="6" y="49"/>
                  </a:lnTo>
                  <a:lnTo>
                    <a:pt x="6" y="48"/>
                  </a:lnTo>
                  <a:lnTo>
                    <a:pt x="6" y="46"/>
                  </a:lnTo>
                  <a:lnTo>
                    <a:pt x="6" y="48"/>
                  </a:lnTo>
                  <a:lnTo>
                    <a:pt x="6" y="46"/>
                  </a:lnTo>
                  <a:lnTo>
                    <a:pt x="7" y="46"/>
                  </a:lnTo>
                  <a:lnTo>
                    <a:pt x="7" y="44"/>
                  </a:lnTo>
                  <a:lnTo>
                    <a:pt x="9" y="42"/>
                  </a:lnTo>
                  <a:lnTo>
                    <a:pt x="9" y="40"/>
                  </a:lnTo>
                  <a:lnTo>
                    <a:pt x="9" y="38"/>
                  </a:lnTo>
                  <a:lnTo>
                    <a:pt x="9" y="36"/>
                  </a:lnTo>
                  <a:lnTo>
                    <a:pt x="9" y="32"/>
                  </a:lnTo>
                  <a:lnTo>
                    <a:pt x="9" y="30"/>
                  </a:lnTo>
                  <a:lnTo>
                    <a:pt x="11" y="30"/>
                  </a:lnTo>
                  <a:lnTo>
                    <a:pt x="11" y="32"/>
                  </a:lnTo>
                  <a:lnTo>
                    <a:pt x="9" y="32"/>
                  </a:lnTo>
                  <a:lnTo>
                    <a:pt x="11" y="32"/>
                  </a:lnTo>
                  <a:lnTo>
                    <a:pt x="9" y="32"/>
                  </a:lnTo>
                  <a:lnTo>
                    <a:pt x="9" y="34"/>
                  </a:lnTo>
                  <a:lnTo>
                    <a:pt x="9" y="32"/>
                  </a:lnTo>
                  <a:lnTo>
                    <a:pt x="11" y="32"/>
                  </a:lnTo>
                  <a:lnTo>
                    <a:pt x="11" y="34"/>
                  </a:lnTo>
                  <a:lnTo>
                    <a:pt x="13" y="34"/>
                  </a:lnTo>
                  <a:lnTo>
                    <a:pt x="13" y="32"/>
                  </a:lnTo>
                  <a:lnTo>
                    <a:pt x="13" y="34"/>
                  </a:lnTo>
                  <a:lnTo>
                    <a:pt x="15" y="34"/>
                  </a:lnTo>
                  <a:lnTo>
                    <a:pt x="17" y="34"/>
                  </a:lnTo>
                  <a:lnTo>
                    <a:pt x="17" y="36"/>
                  </a:lnTo>
                  <a:lnTo>
                    <a:pt x="17" y="34"/>
                  </a:lnTo>
                  <a:lnTo>
                    <a:pt x="19" y="34"/>
                  </a:lnTo>
                  <a:lnTo>
                    <a:pt x="19" y="32"/>
                  </a:lnTo>
                  <a:lnTo>
                    <a:pt x="19" y="34"/>
                  </a:lnTo>
                  <a:lnTo>
                    <a:pt x="21" y="34"/>
                  </a:lnTo>
                  <a:lnTo>
                    <a:pt x="21" y="32"/>
                  </a:lnTo>
                  <a:lnTo>
                    <a:pt x="19" y="32"/>
                  </a:lnTo>
                  <a:lnTo>
                    <a:pt x="17" y="32"/>
                  </a:lnTo>
                  <a:lnTo>
                    <a:pt x="17" y="34"/>
                  </a:lnTo>
                  <a:lnTo>
                    <a:pt x="17" y="32"/>
                  </a:lnTo>
                  <a:lnTo>
                    <a:pt x="15" y="32"/>
                  </a:lnTo>
                  <a:lnTo>
                    <a:pt x="13" y="32"/>
                  </a:lnTo>
                  <a:lnTo>
                    <a:pt x="13" y="30"/>
                  </a:lnTo>
                  <a:lnTo>
                    <a:pt x="13" y="32"/>
                  </a:lnTo>
                  <a:lnTo>
                    <a:pt x="11" y="32"/>
                  </a:lnTo>
                  <a:lnTo>
                    <a:pt x="11" y="30"/>
                  </a:lnTo>
                  <a:lnTo>
                    <a:pt x="11" y="28"/>
                  </a:lnTo>
                  <a:lnTo>
                    <a:pt x="9" y="28"/>
                  </a:lnTo>
                  <a:lnTo>
                    <a:pt x="9" y="26"/>
                  </a:lnTo>
                  <a:lnTo>
                    <a:pt x="11" y="26"/>
                  </a:lnTo>
                  <a:lnTo>
                    <a:pt x="13" y="24"/>
                  </a:lnTo>
                  <a:lnTo>
                    <a:pt x="13" y="26"/>
                  </a:lnTo>
                  <a:lnTo>
                    <a:pt x="11" y="26"/>
                  </a:lnTo>
                  <a:lnTo>
                    <a:pt x="13" y="26"/>
                  </a:lnTo>
                  <a:lnTo>
                    <a:pt x="13" y="28"/>
                  </a:lnTo>
                  <a:lnTo>
                    <a:pt x="15" y="28"/>
                  </a:lnTo>
                  <a:lnTo>
                    <a:pt x="15" y="26"/>
                  </a:lnTo>
                  <a:lnTo>
                    <a:pt x="15" y="24"/>
                  </a:lnTo>
                  <a:lnTo>
                    <a:pt x="15" y="23"/>
                  </a:lnTo>
                  <a:lnTo>
                    <a:pt x="13" y="23"/>
                  </a:lnTo>
                  <a:lnTo>
                    <a:pt x="13" y="21"/>
                  </a:lnTo>
                  <a:lnTo>
                    <a:pt x="15" y="21"/>
                  </a:lnTo>
                  <a:lnTo>
                    <a:pt x="15" y="19"/>
                  </a:lnTo>
                  <a:lnTo>
                    <a:pt x="17" y="19"/>
                  </a:lnTo>
                  <a:lnTo>
                    <a:pt x="17" y="21"/>
                  </a:lnTo>
                  <a:lnTo>
                    <a:pt x="19" y="21"/>
                  </a:lnTo>
                  <a:lnTo>
                    <a:pt x="21" y="21"/>
                  </a:lnTo>
                  <a:lnTo>
                    <a:pt x="23" y="21"/>
                  </a:lnTo>
                  <a:lnTo>
                    <a:pt x="27" y="21"/>
                  </a:lnTo>
                  <a:lnTo>
                    <a:pt x="32" y="21"/>
                  </a:lnTo>
                  <a:lnTo>
                    <a:pt x="36" y="21"/>
                  </a:lnTo>
                  <a:lnTo>
                    <a:pt x="42" y="21"/>
                  </a:lnTo>
                  <a:lnTo>
                    <a:pt x="42" y="17"/>
                  </a:lnTo>
                  <a:lnTo>
                    <a:pt x="42" y="11"/>
                  </a:lnTo>
                  <a:lnTo>
                    <a:pt x="42" y="9"/>
                  </a:lnTo>
                  <a:lnTo>
                    <a:pt x="42" y="7"/>
                  </a:lnTo>
                  <a:lnTo>
                    <a:pt x="42" y="3"/>
                  </a:lnTo>
                  <a:lnTo>
                    <a:pt x="42" y="1"/>
                  </a:lnTo>
                  <a:lnTo>
                    <a:pt x="42" y="0"/>
                  </a:lnTo>
                  <a:lnTo>
                    <a:pt x="46" y="0"/>
                  </a:lnTo>
                  <a:lnTo>
                    <a:pt x="4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86"/>
            <p:cNvSpPr>
              <a:spLocks noEditPoints="1"/>
            </p:cNvSpPr>
            <p:nvPr/>
          </p:nvSpPr>
          <p:spPr bwMode="auto">
            <a:xfrm>
              <a:off x="4810125" y="2881313"/>
              <a:ext cx="265113" cy="490538"/>
            </a:xfrm>
            <a:custGeom>
              <a:avLst/>
              <a:gdLst>
                <a:gd name="T0" fmla="*/ 64 w 167"/>
                <a:gd name="T1" fmla="*/ 223 h 309"/>
                <a:gd name="T2" fmla="*/ 44 w 167"/>
                <a:gd name="T3" fmla="*/ 181 h 309"/>
                <a:gd name="T4" fmla="*/ 50 w 167"/>
                <a:gd name="T5" fmla="*/ 196 h 309"/>
                <a:gd name="T6" fmla="*/ 25 w 167"/>
                <a:gd name="T7" fmla="*/ 198 h 309"/>
                <a:gd name="T8" fmla="*/ 18 w 167"/>
                <a:gd name="T9" fmla="*/ 185 h 309"/>
                <a:gd name="T10" fmla="*/ 52 w 167"/>
                <a:gd name="T11" fmla="*/ 158 h 309"/>
                <a:gd name="T12" fmla="*/ 37 w 167"/>
                <a:gd name="T13" fmla="*/ 158 h 309"/>
                <a:gd name="T14" fmla="*/ 43 w 167"/>
                <a:gd name="T15" fmla="*/ 152 h 309"/>
                <a:gd name="T16" fmla="*/ 41 w 167"/>
                <a:gd name="T17" fmla="*/ 135 h 309"/>
                <a:gd name="T18" fmla="*/ 39 w 167"/>
                <a:gd name="T19" fmla="*/ 139 h 309"/>
                <a:gd name="T20" fmla="*/ 18 w 167"/>
                <a:gd name="T21" fmla="*/ 119 h 309"/>
                <a:gd name="T22" fmla="*/ 23 w 167"/>
                <a:gd name="T23" fmla="*/ 112 h 309"/>
                <a:gd name="T24" fmla="*/ 43 w 167"/>
                <a:gd name="T25" fmla="*/ 106 h 309"/>
                <a:gd name="T26" fmla="*/ 23 w 167"/>
                <a:gd name="T27" fmla="*/ 100 h 309"/>
                <a:gd name="T28" fmla="*/ 41 w 167"/>
                <a:gd name="T29" fmla="*/ 116 h 309"/>
                <a:gd name="T30" fmla="*/ 37 w 167"/>
                <a:gd name="T31" fmla="*/ 104 h 309"/>
                <a:gd name="T32" fmla="*/ 39 w 167"/>
                <a:gd name="T33" fmla="*/ 83 h 309"/>
                <a:gd name="T34" fmla="*/ 31 w 167"/>
                <a:gd name="T35" fmla="*/ 94 h 309"/>
                <a:gd name="T36" fmla="*/ 25 w 167"/>
                <a:gd name="T37" fmla="*/ 83 h 309"/>
                <a:gd name="T38" fmla="*/ 91 w 167"/>
                <a:gd name="T39" fmla="*/ 77 h 309"/>
                <a:gd name="T40" fmla="*/ 77 w 167"/>
                <a:gd name="T41" fmla="*/ 96 h 309"/>
                <a:gd name="T42" fmla="*/ 81 w 167"/>
                <a:gd name="T43" fmla="*/ 100 h 309"/>
                <a:gd name="T44" fmla="*/ 102 w 167"/>
                <a:gd name="T45" fmla="*/ 123 h 309"/>
                <a:gd name="T46" fmla="*/ 94 w 167"/>
                <a:gd name="T47" fmla="*/ 144 h 309"/>
                <a:gd name="T48" fmla="*/ 100 w 167"/>
                <a:gd name="T49" fmla="*/ 150 h 309"/>
                <a:gd name="T50" fmla="*/ 125 w 167"/>
                <a:gd name="T51" fmla="*/ 189 h 309"/>
                <a:gd name="T52" fmla="*/ 131 w 167"/>
                <a:gd name="T53" fmla="*/ 214 h 309"/>
                <a:gd name="T54" fmla="*/ 150 w 167"/>
                <a:gd name="T55" fmla="*/ 233 h 309"/>
                <a:gd name="T56" fmla="*/ 158 w 167"/>
                <a:gd name="T57" fmla="*/ 258 h 309"/>
                <a:gd name="T58" fmla="*/ 148 w 167"/>
                <a:gd name="T59" fmla="*/ 273 h 309"/>
                <a:gd name="T60" fmla="*/ 125 w 167"/>
                <a:gd name="T61" fmla="*/ 290 h 309"/>
                <a:gd name="T62" fmla="*/ 98 w 167"/>
                <a:gd name="T63" fmla="*/ 294 h 309"/>
                <a:gd name="T64" fmla="*/ 71 w 167"/>
                <a:gd name="T65" fmla="*/ 298 h 309"/>
                <a:gd name="T66" fmla="*/ 50 w 167"/>
                <a:gd name="T67" fmla="*/ 302 h 309"/>
                <a:gd name="T68" fmla="*/ 83 w 167"/>
                <a:gd name="T69" fmla="*/ 277 h 309"/>
                <a:gd name="T70" fmla="*/ 87 w 167"/>
                <a:gd name="T71" fmla="*/ 273 h 309"/>
                <a:gd name="T72" fmla="*/ 60 w 167"/>
                <a:gd name="T73" fmla="*/ 265 h 309"/>
                <a:gd name="T74" fmla="*/ 73 w 167"/>
                <a:gd name="T75" fmla="*/ 248 h 309"/>
                <a:gd name="T76" fmla="*/ 71 w 167"/>
                <a:gd name="T77" fmla="*/ 225 h 309"/>
                <a:gd name="T78" fmla="*/ 92 w 167"/>
                <a:gd name="T79" fmla="*/ 212 h 309"/>
                <a:gd name="T80" fmla="*/ 81 w 167"/>
                <a:gd name="T81" fmla="*/ 189 h 309"/>
                <a:gd name="T82" fmla="*/ 69 w 167"/>
                <a:gd name="T83" fmla="*/ 181 h 309"/>
                <a:gd name="T84" fmla="*/ 58 w 167"/>
                <a:gd name="T85" fmla="*/ 175 h 309"/>
                <a:gd name="T86" fmla="*/ 62 w 167"/>
                <a:gd name="T87" fmla="*/ 148 h 309"/>
                <a:gd name="T88" fmla="*/ 54 w 167"/>
                <a:gd name="T89" fmla="*/ 152 h 309"/>
                <a:gd name="T90" fmla="*/ 48 w 167"/>
                <a:gd name="T91" fmla="*/ 167 h 309"/>
                <a:gd name="T92" fmla="*/ 50 w 167"/>
                <a:gd name="T93" fmla="*/ 144 h 309"/>
                <a:gd name="T94" fmla="*/ 54 w 167"/>
                <a:gd name="T95" fmla="*/ 129 h 309"/>
                <a:gd name="T96" fmla="*/ 41 w 167"/>
                <a:gd name="T97" fmla="*/ 127 h 309"/>
                <a:gd name="T98" fmla="*/ 48 w 167"/>
                <a:gd name="T99" fmla="*/ 116 h 309"/>
                <a:gd name="T100" fmla="*/ 48 w 167"/>
                <a:gd name="T101" fmla="*/ 104 h 309"/>
                <a:gd name="T102" fmla="*/ 58 w 167"/>
                <a:gd name="T103" fmla="*/ 94 h 309"/>
                <a:gd name="T104" fmla="*/ 62 w 167"/>
                <a:gd name="T105" fmla="*/ 71 h 309"/>
                <a:gd name="T106" fmla="*/ 91 w 167"/>
                <a:gd name="T107" fmla="*/ 68 h 309"/>
                <a:gd name="T108" fmla="*/ 92 w 167"/>
                <a:gd name="T109" fmla="*/ 62 h 309"/>
                <a:gd name="T110" fmla="*/ 94 w 167"/>
                <a:gd name="T111" fmla="*/ 52 h 309"/>
                <a:gd name="T112" fmla="*/ 91 w 167"/>
                <a:gd name="T113" fmla="*/ 48 h 309"/>
                <a:gd name="T114" fmla="*/ 125 w 167"/>
                <a:gd name="T115" fmla="*/ 10 h 309"/>
                <a:gd name="T116" fmla="*/ 121 w 167"/>
                <a:gd name="T117" fmla="*/ 20 h 309"/>
                <a:gd name="T118" fmla="*/ 114 w 167"/>
                <a:gd name="T119" fmla="*/ 23 h 309"/>
                <a:gd name="T120" fmla="*/ 116 w 167"/>
                <a:gd name="T121" fmla="*/ 10 h 309"/>
                <a:gd name="T122" fmla="*/ 125 w 167"/>
                <a:gd name="T123" fmla="*/ 2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7" h="309">
                  <a:moveTo>
                    <a:pt x="117" y="288"/>
                  </a:moveTo>
                  <a:lnTo>
                    <a:pt x="119" y="290"/>
                  </a:lnTo>
                  <a:lnTo>
                    <a:pt x="121" y="290"/>
                  </a:lnTo>
                  <a:lnTo>
                    <a:pt x="119" y="290"/>
                  </a:lnTo>
                  <a:lnTo>
                    <a:pt x="119" y="292"/>
                  </a:lnTo>
                  <a:lnTo>
                    <a:pt x="117" y="294"/>
                  </a:lnTo>
                  <a:lnTo>
                    <a:pt x="117" y="292"/>
                  </a:lnTo>
                  <a:lnTo>
                    <a:pt x="116" y="292"/>
                  </a:lnTo>
                  <a:lnTo>
                    <a:pt x="116" y="290"/>
                  </a:lnTo>
                  <a:lnTo>
                    <a:pt x="114" y="290"/>
                  </a:lnTo>
                  <a:lnTo>
                    <a:pt x="114" y="292"/>
                  </a:lnTo>
                  <a:lnTo>
                    <a:pt x="114" y="290"/>
                  </a:lnTo>
                  <a:lnTo>
                    <a:pt x="116" y="290"/>
                  </a:lnTo>
                  <a:lnTo>
                    <a:pt x="117" y="288"/>
                  </a:lnTo>
                  <a:close/>
                  <a:moveTo>
                    <a:pt x="123" y="288"/>
                  </a:moveTo>
                  <a:lnTo>
                    <a:pt x="121" y="288"/>
                  </a:lnTo>
                  <a:lnTo>
                    <a:pt x="123" y="288"/>
                  </a:lnTo>
                  <a:lnTo>
                    <a:pt x="123" y="286"/>
                  </a:lnTo>
                  <a:lnTo>
                    <a:pt x="123" y="288"/>
                  </a:lnTo>
                  <a:close/>
                  <a:moveTo>
                    <a:pt x="154" y="273"/>
                  </a:moveTo>
                  <a:lnTo>
                    <a:pt x="152" y="273"/>
                  </a:lnTo>
                  <a:lnTo>
                    <a:pt x="150" y="273"/>
                  </a:lnTo>
                  <a:lnTo>
                    <a:pt x="150" y="271"/>
                  </a:lnTo>
                  <a:lnTo>
                    <a:pt x="152" y="273"/>
                  </a:lnTo>
                  <a:lnTo>
                    <a:pt x="154" y="273"/>
                  </a:lnTo>
                  <a:close/>
                  <a:moveTo>
                    <a:pt x="64" y="223"/>
                  </a:moveTo>
                  <a:lnTo>
                    <a:pt x="66" y="223"/>
                  </a:lnTo>
                  <a:lnTo>
                    <a:pt x="66" y="225"/>
                  </a:lnTo>
                  <a:lnTo>
                    <a:pt x="66" y="223"/>
                  </a:lnTo>
                  <a:lnTo>
                    <a:pt x="64" y="223"/>
                  </a:lnTo>
                  <a:close/>
                  <a:moveTo>
                    <a:pt x="71" y="223"/>
                  </a:moveTo>
                  <a:lnTo>
                    <a:pt x="73" y="223"/>
                  </a:lnTo>
                  <a:lnTo>
                    <a:pt x="73" y="225"/>
                  </a:lnTo>
                  <a:lnTo>
                    <a:pt x="71" y="225"/>
                  </a:lnTo>
                  <a:lnTo>
                    <a:pt x="71" y="227"/>
                  </a:lnTo>
                  <a:lnTo>
                    <a:pt x="69" y="227"/>
                  </a:lnTo>
                  <a:lnTo>
                    <a:pt x="68" y="227"/>
                  </a:lnTo>
                  <a:lnTo>
                    <a:pt x="69" y="227"/>
                  </a:lnTo>
                  <a:lnTo>
                    <a:pt x="68" y="227"/>
                  </a:lnTo>
                  <a:lnTo>
                    <a:pt x="68" y="225"/>
                  </a:lnTo>
                  <a:lnTo>
                    <a:pt x="66" y="225"/>
                  </a:lnTo>
                  <a:lnTo>
                    <a:pt x="66" y="223"/>
                  </a:lnTo>
                  <a:lnTo>
                    <a:pt x="66" y="221"/>
                  </a:lnTo>
                  <a:lnTo>
                    <a:pt x="68" y="219"/>
                  </a:lnTo>
                  <a:lnTo>
                    <a:pt x="69" y="219"/>
                  </a:lnTo>
                  <a:lnTo>
                    <a:pt x="69" y="221"/>
                  </a:lnTo>
                  <a:lnTo>
                    <a:pt x="71" y="221"/>
                  </a:lnTo>
                  <a:lnTo>
                    <a:pt x="71" y="223"/>
                  </a:lnTo>
                  <a:close/>
                  <a:moveTo>
                    <a:pt x="35" y="171"/>
                  </a:moveTo>
                  <a:lnTo>
                    <a:pt x="37" y="171"/>
                  </a:lnTo>
                  <a:lnTo>
                    <a:pt x="37" y="169"/>
                  </a:lnTo>
                  <a:lnTo>
                    <a:pt x="39" y="171"/>
                  </a:lnTo>
                  <a:lnTo>
                    <a:pt x="41" y="171"/>
                  </a:lnTo>
                  <a:lnTo>
                    <a:pt x="43" y="171"/>
                  </a:lnTo>
                  <a:lnTo>
                    <a:pt x="43" y="173"/>
                  </a:lnTo>
                  <a:lnTo>
                    <a:pt x="43" y="175"/>
                  </a:lnTo>
                  <a:lnTo>
                    <a:pt x="43" y="177"/>
                  </a:lnTo>
                  <a:lnTo>
                    <a:pt x="44" y="177"/>
                  </a:lnTo>
                  <a:lnTo>
                    <a:pt x="44" y="179"/>
                  </a:lnTo>
                  <a:lnTo>
                    <a:pt x="44" y="181"/>
                  </a:lnTo>
                  <a:lnTo>
                    <a:pt x="46" y="181"/>
                  </a:lnTo>
                  <a:lnTo>
                    <a:pt x="46" y="183"/>
                  </a:lnTo>
                  <a:lnTo>
                    <a:pt x="46" y="181"/>
                  </a:lnTo>
                  <a:lnTo>
                    <a:pt x="48" y="181"/>
                  </a:lnTo>
                  <a:lnTo>
                    <a:pt x="48" y="183"/>
                  </a:lnTo>
                  <a:lnTo>
                    <a:pt x="48" y="185"/>
                  </a:lnTo>
                  <a:lnTo>
                    <a:pt x="46" y="185"/>
                  </a:lnTo>
                  <a:lnTo>
                    <a:pt x="44" y="185"/>
                  </a:lnTo>
                  <a:lnTo>
                    <a:pt x="44" y="187"/>
                  </a:lnTo>
                  <a:lnTo>
                    <a:pt x="44" y="189"/>
                  </a:lnTo>
                  <a:lnTo>
                    <a:pt x="44" y="187"/>
                  </a:lnTo>
                  <a:lnTo>
                    <a:pt x="46" y="187"/>
                  </a:lnTo>
                  <a:lnTo>
                    <a:pt x="48" y="187"/>
                  </a:lnTo>
                  <a:lnTo>
                    <a:pt x="50" y="187"/>
                  </a:lnTo>
                  <a:lnTo>
                    <a:pt x="50" y="189"/>
                  </a:lnTo>
                  <a:lnTo>
                    <a:pt x="50" y="190"/>
                  </a:lnTo>
                  <a:lnTo>
                    <a:pt x="52" y="190"/>
                  </a:lnTo>
                  <a:lnTo>
                    <a:pt x="52" y="192"/>
                  </a:lnTo>
                  <a:lnTo>
                    <a:pt x="52" y="194"/>
                  </a:lnTo>
                  <a:lnTo>
                    <a:pt x="50" y="194"/>
                  </a:lnTo>
                  <a:lnTo>
                    <a:pt x="50" y="192"/>
                  </a:lnTo>
                  <a:lnTo>
                    <a:pt x="50" y="190"/>
                  </a:lnTo>
                  <a:lnTo>
                    <a:pt x="48" y="189"/>
                  </a:lnTo>
                  <a:lnTo>
                    <a:pt x="48" y="190"/>
                  </a:lnTo>
                  <a:lnTo>
                    <a:pt x="46" y="190"/>
                  </a:lnTo>
                  <a:lnTo>
                    <a:pt x="48" y="190"/>
                  </a:lnTo>
                  <a:lnTo>
                    <a:pt x="48" y="192"/>
                  </a:lnTo>
                  <a:lnTo>
                    <a:pt x="48" y="194"/>
                  </a:lnTo>
                  <a:lnTo>
                    <a:pt x="50" y="194"/>
                  </a:lnTo>
                  <a:lnTo>
                    <a:pt x="50" y="196"/>
                  </a:lnTo>
                  <a:lnTo>
                    <a:pt x="48" y="198"/>
                  </a:lnTo>
                  <a:lnTo>
                    <a:pt x="46" y="198"/>
                  </a:lnTo>
                  <a:lnTo>
                    <a:pt x="44" y="198"/>
                  </a:lnTo>
                  <a:lnTo>
                    <a:pt x="44" y="200"/>
                  </a:lnTo>
                  <a:lnTo>
                    <a:pt x="44" y="202"/>
                  </a:lnTo>
                  <a:lnTo>
                    <a:pt x="43" y="202"/>
                  </a:lnTo>
                  <a:lnTo>
                    <a:pt x="43" y="204"/>
                  </a:lnTo>
                  <a:lnTo>
                    <a:pt x="41" y="204"/>
                  </a:lnTo>
                  <a:lnTo>
                    <a:pt x="41" y="202"/>
                  </a:lnTo>
                  <a:lnTo>
                    <a:pt x="39" y="202"/>
                  </a:lnTo>
                  <a:lnTo>
                    <a:pt x="37" y="202"/>
                  </a:lnTo>
                  <a:lnTo>
                    <a:pt x="35" y="202"/>
                  </a:lnTo>
                  <a:lnTo>
                    <a:pt x="33" y="204"/>
                  </a:lnTo>
                  <a:lnTo>
                    <a:pt x="33" y="202"/>
                  </a:lnTo>
                  <a:lnTo>
                    <a:pt x="33" y="204"/>
                  </a:lnTo>
                  <a:lnTo>
                    <a:pt x="33" y="202"/>
                  </a:lnTo>
                  <a:lnTo>
                    <a:pt x="33" y="200"/>
                  </a:lnTo>
                  <a:lnTo>
                    <a:pt x="31" y="198"/>
                  </a:lnTo>
                  <a:lnTo>
                    <a:pt x="31" y="200"/>
                  </a:lnTo>
                  <a:lnTo>
                    <a:pt x="31" y="198"/>
                  </a:lnTo>
                  <a:lnTo>
                    <a:pt x="29" y="198"/>
                  </a:lnTo>
                  <a:lnTo>
                    <a:pt x="29" y="196"/>
                  </a:lnTo>
                  <a:lnTo>
                    <a:pt x="29" y="194"/>
                  </a:lnTo>
                  <a:lnTo>
                    <a:pt x="27" y="194"/>
                  </a:lnTo>
                  <a:lnTo>
                    <a:pt x="27" y="192"/>
                  </a:lnTo>
                  <a:lnTo>
                    <a:pt x="25" y="192"/>
                  </a:lnTo>
                  <a:lnTo>
                    <a:pt x="25" y="194"/>
                  </a:lnTo>
                  <a:lnTo>
                    <a:pt x="23" y="194"/>
                  </a:lnTo>
                  <a:lnTo>
                    <a:pt x="23" y="196"/>
                  </a:lnTo>
                  <a:lnTo>
                    <a:pt x="25" y="198"/>
                  </a:lnTo>
                  <a:lnTo>
                    <a:pt x="23" y="198"/>
                  </a:lnTo>
                  <a:lnTo>
                    <a:pt x="23" y="200"/>
                  </a:lnTo>
                  <a:lnTo>
                    <a:pt x="21" y="202"/>
                  </a:lnTo>
                  <a:lnTo>
                    <a:pt x="21" y="200"/>
                  </a:lnTo>
                  <a:lnTo>
                    <a:pt x="21" y="202"/>
                  </a:lnTo>
                  <a:lnTo>
                    <a:pt x="21" y="200"/>
                  </a:lnTo>
                  <a:lnTo>
                    <a:pt x="21" y="202"/>
                  </a:lnTo>
                  <a:lnTo>
                    <a:pt x="21" y="200"/>
                  </a:lnTo>
                  <a:lnTo>
                    <a:pt x="20" y="200"/>
                  </a:lnTo>
                  <a:lnTo>
                    <a:pt x="18" y="200"/>
                  </a:lnTo>
                  <a:lnTo>
                    <a:pt x="16" y="198"/>
                  </a:lnTo>
                  <a:lnTo>
                    <a:pt x="14" y="198"/>
                  </a:lnTo>
                  <a:lnTo>
                    <a:pt x="14" y="196"/>
                  </a:lnTo>
                  <a:lnTo>
                    <a:pt x="12" y="196"/>
                  </a:lnTo>
                  <a:lnTo>
                    <a:pt x="12" y="194"/>
                  </a:lnTo>
                  <a:lnTo>
                    <a:pt x="10" y="194"/>
                  </a:lnTo>
                  <a:lnTo>
                    <a:pt x="10" y="192"/>
                  </a:lnTo>
                  <a:lnTo>
                    <a:pt x="8" y="192"/>
                  </a:lnTo>
                  <a:lnTo>
                    <a:pt x="10" y="190"/>
                  </a:lnTo>
                  <a:lnTo>
                    <a:pt x="12" y="190"/>
                  </a:lnTo>
                  <a:lnTo>
                    <a:pt x="14" y="190"/>
                  </a:lnTo>
                  <a:lnTo>
                    <a:pt x="16" y="189"/>
                  </a:lnTo>
                  <a:lnTo>
                    <a:pt x="16" y="187"/>
                  </a:lnTo>
                  <a:lnTo>
                    <a:pt x="16" y="189"/>
                  </a:lnTo>
                  <a:lnTo>
                    <a:pt x="14" y="187"/>
                  </a:lnTo>
                  <a:lnTo>
                    <a:pt x="12" y="187"/>
                  </a:lnTo>
                  <a:lnTo>
                    <a:pt x="12" y="185"/>
                  </a:lnTo>
                  <a:lnTo>
                    <a:pt x="14" y="185"/>
                  </a:lnTo>
                  <a:lnTo>
                    <a:pt x="16" y="185"/>
                  </a:lnTo>
                  <a:lnTo>
                    <a:pt x="18" y="185"/>
                  </a:lnTo>
                  <a:lnTo>
                    <a:pt x="18" y="183"/>
                  </a:lnTo>
                  <a:lnTo>
                    <a:pt x="20" y="181"/>
                  </a:lnTo>
                  <a:lnTo>
                    <a:pt x="20" y="179"/>
                  </a:lnTo>
                  <a:lnTo>
                    <a:pt x="20" y="177"/>
                  </a:lnTo>
                  <a:lnTo>
                    <a:pt x="21" y="177"/>
                  </a:lnTo>
                  <a:lnTo>
                    <a:pt x="20" y="177"/>
                  </a:lnTo>
                  <a:lnTo>
                    <a:pt x="21" y="177"/>
                  </a:lnTo>
                  <a:lnTo>
                    <a:pt x="21" y="175"/>
                  </a:lnTo>
                  <a:lnTo>
                    <a:pt x="23" y="175"/>
                  </a:lnTo>
                  <a:lnTo>
                    <a:pt x="25" y="175"/>
                  </a:lnTo>
                  <a:lnTo>
                    <a:pt x="27" y="175"/>
                  </a:lnTo>
                  <a:lnTo>
                    <a:pt x="27" y="173"/>
                  </a:lnTo>
                  <a:lnTo>
                    <a:pt x="27" y="171"/>
                  </a:lnTo>
                  <a:lnTo>
                    <a:pt x="29" y="171"/>
                  </a:lnTo>
                  <a:lnTo>
                    <a:pt x="31" y="171"/>
                  </a:lnTo>
                  <a:lnTo>
                    <a:pt x="33" y="171"/>
                  </a:lnTo>
                  <a:lnTo>
                    <a:pt x="35" y="171"/>
                  </a:lnTo>
                  <a:lnTo>
                    <a:pt x="35" y="169"/>
                  </a:lnTo>
                  <a:lnTo>
                    <a:pt x="35" y="171"/>
                  </a:lnTo>
                  <a:close/>
                  <a:moveTo>
                    <a:pt x="41" y="169"/>
                  </a:moveTo>
                  <a:lnTo>
                    <a:pt x="39" y="169"/>
                  </a:lnTo>
                  <a:lnTo>
                    <a:pt x="39" y="167"/>
                  </a:lnTo>
                  <a:lnTo>
                    <a:pt x="41" y="169"/>
                  </a:lnTo>
                  <a:close/>
                  <a:moveTo>
                    <a:pt x="56" y="166"/>
                  </a:moveTo>
                  <a:lnTo>
                    <a:pt x="54" y="164"/>
                  </a:lnTo>
                  <a:lnTo>
                    <a:pt x="52" y="162"/>
                  </a:lnTo>
                  <a:lnTo>
                    <a:pt x="54" y="162"/>
                  </a:lnTo>
                  <a:lnTo>
                    <a:pt x="52" y="162"/>
                  </a:lnTo>
                  <a:lnTo>
                    <a:pt x="52" y="160"/>
                  </a:lnTo>
                  <a:lnTo>
                    <a:pt x="52" y="158"/>
                  </a:lnTo>
                  <a:lnTo>
                    <a:pt x="54" y="158"/>
                  </a:lnTo>
                  <a:lnTo>
                    <a:pt x="54" y="156"/>
                  </a:lnTo>
                  <a:lnTo>
                    <a:pt x="56" y="158"/>
                  </a:lnTo>
                  <a:lnTo>
                    <a:pt x="56" y="160"/>
                  </a:lnTo>
                  <a:lnTo>
                    <a:pt x="58" y="162"/>
                  </a:lnTo>
                  <a:lnTo>
                    <a:pt x="56" y="162"/>
                  </a:lnTo>
                  <a:lnTo>
                    <a:pt x="58" y="164"/>
                  </a:lnTo>
                  <a:lnTo>
                    <a:pt x="56" y="166"/>
                  </a:lnTo>
                  <a:close/>
                  <a:moveTo>
                    <a:pt x="58" y="156"/>
                  </a:moveTo>
                  <a:lnTo>
                    <a:pt x="56" y="156"/>
                  </a:lnTo>
                  <a:lnTo>
                    <a:pt x="56" y="154"/>
                  </a:lnTo>
                  <a:lnTo>
                    <a:pt x="56" y="152"/>
                  </a:lnTo>
                  <a:lnTo>
                    <a:pt x="56" y="150"/>
                  </a:lnTo>
                  <a:lnTo>
                    <a:pt x="56" y="152"/>
                  </a:lnTo>
                  <a:lnTo>
                    <a:pt x="58" y="152"/>
                  </a:lnTo>
                  <a:lnTo>
                    <a:pt x="58" y="154"/>
                  </a:lnTo>
                  <a:lnTo>
                    <a:pt x="58" y="156"/>
                  </a:lnTo>
                  <a:close/>
                  <a:moveTo>
                    <a:pt x="41" y="154"/>
                  </a:moveTo>
                  <a:lnTo>
                    <a:pt x="41" y="156"/>
                  </a:lnTo>
                  <a:lnTo>
                    <a:pt x="43" y="156"/>
                  </a:lnTo>
                  <a:lnTo>
                    <a:pt x="43" y="158"/>
                  </a:lnTo>
                  <a:lnTo>
                    <a:pt x="41" y="158"/>
                  </a:lnTo>
                  <a:lnTo>
                    <a:pt x="41" y="160"/>
                  </a:lnTo>
                  <a:lnTo>
                    <a:pt x="39" y="160"/>
                  </a:lnTo>
                  <a:lnTo>
                    <a:pt x="39" y="162"/>
                  </a:lnTo>
                  <a:lnTo>
                    <a:pt x="39" y="160"/>
                  </a:lnTo>
                  <a:lnTo>
                    <a:pt x="37" y="160"/>
                  </a:lnTo>
                  <a:lnTo>
                    <a:pt x="39" y="160"/>
                  </a:lnTo>
                  <a:lnTo>
                    <a:pt x="39" y="158"/>
                  </a:lnTo>
                  <a:lnTo>
                    <a:pt x="37" y="158"/>
                  </a:lnTo>
                  <a:lnTo>
                    <a:pt x="37" y="156"/>
                  </a:lnTo>
                  <a:lnTo>
                    <a:pt x="39" y="156"/>
                  </a:lnTo>
                  <a:lnTo>
                    <a:pt x="39" y="154"/>
                  </a:lnTo>
                  <a:lnTo>
                    <a:pt x="37" y="156"/>
                  </a:lnTo>
                  <a:lnTo>
                    <a:pt x="37" y="158"/>
                  </a:lnTo>
                  <a:lnTo>
                    <a:pt x="35" y="158"/>
                  </a:lnTo>
                  <a:lnTo>
                    <a:pt x="35" y="156"/>
                  </a:lnTo>
                  <a:lnTo>
                    <a:pt x="35" y="154"/>
                  </a:lnTo>
                  <a:lnTo>
                    <a:pt x="37" y="152"/>
                  </a:lnTo>
                  <a:lnTo>
                    <a:pt x="37" y="154"/>
                  </a:lnTo>
                  <a:lnTo>
                    <a:pt x="39" y="154"/>
                  </a:lnTo>
                  <a:lnTo>
                    <a:pt x="37" y="154"/>
                  </a:lnTo>
                  <a:lnTo>
                    <a:pt x="39" y="152"/>
                  </a:lnTo>
                  <a:lnTo>
                    <a:pt x="41" y="150"/>
                  </a:lnTo>
                  <a:lnTo>
                    <a:pt x="41" y="152"/>
                  </a:lnTo>
                  <a:lnTo>
                    <a:pt x="41" y="154"/>
                  </a:lnTo>
                  <a:close/>
                  <a:moveTo>
                    <a:pt x="41" y="146"/>
                  </a:moveTo>
                  <a:lnTo>
                    <a:pt x="41" y="148"/>
                  </a:lnTo>
                  <a:lnTo>
                    <a:pt x="39" y="148"/>
                  </a:lnTo>
                  <a:lnTo>
                    <a:pt x="39" y="146"/>
                  </a:lnTo>
                  <a:lnTo>
                    <a:pt x="41" y="146"/>
                  </a:lnTo>
                  <a:lnTo>
                    <a:pt x="41" y="144"/>
                  </a:lnTo>
                  <a:lnTo>
                    <a:pt x="41" y="146"/>
                  </a:lnTo>
                  <a:close/>
                  <a:moveTo>
                    <a:pt x="46" y="148"/>
                  </a:moveTo>
                  <a:lnTo>
                    <a:pt x="44" y="150"/>
                  </a:lnTo>
                  <a:lnTo>
                    <a:pt x="44" y="152"/>
                  </a:lnTo>
                  <a:lnTo>
                    <a:pt x="43" y="154"/>
                  </a:lnTo>
                  <a:lnTo>
                    <a:pt x="41" y="154"/>
                  </a:lnTo>
                  <a:lnTo>
                    <a:pt x="41" y="152"/>
                  </a:lnTo>
                  <a:lnTo>
                    <a:pt x="43" y="152"/>
                  </a:lnTo>
                  <a:lnTo>
                    <a:pt x="43" y="150"/>
                  </a:lnTo>
                  <a:lnTo>
                    <a:pt x="44" y="150"/>
                  </a:lnTo>
                  <a:lnTo>
                    <a:pt x="43" y="150"/>
                  </a:lnTo>
                  <a:lnTo>
                    <a:pt x="43" y="148"/>
                  </a:lnTo>
                  <a:lnTo>
                    <a:pt x="44" y="146"/>
                  </a:lnTo>
                  <a:lnTo>
                    <a:pt x="46" y="146"/>
                  </a:lnTo>
                  <a:lnTo>
                    <a:pt x="46" y="144"/>
                  </a:lnTo>
                  <a:lnTo>
                    <a:pt x="48" y="144"/>
                  </a:lnTo>
                  <a:lnTo>
                    <a:pt x="48" y="146"/>
                  </a:lnTo>
                  <a:lnTo>
                    <a:pt x="46" y="146"/>
                  </a:lnTo>
                  <a:lnTo>
                    <a:pt x="46" y="148"/>
                  </a:lnTo>
                  <a:close/>
                  <a:moveTo>
                    <a:pt x="46" y="144"/>
                  </a:moveTo>
                  <a:lnTo>
                    <a:pt x="48" y="142"/>
                  </a:lnTo>
                  <a:lnTo>
                    <a:pt x="48" y="144"/>
                  </a:lnTo>
                  <a:lnTo>
                    <a:pt x="46" y="144"/>
                  </a:lnTo>
                  <a:close/>
                  <a:moveTo>
                    <a:pt x="48" y="141"/>
                  </a:moveTo>
                  <a:lnTo>
                    <a:pt x="48" y="142"/>
                  </a:lnTo>
                  <a:lnTo>
                    <a:pt x="48" y="144"/>
                  </a:lnTo>
                  <a:lnTo>
                    <a:pt x="48" y="142"/>
                  </a:lnTo>
                  <a:lnTo>
                    <a:pt x="48" y="141"/>
                  </a:lnTo>
                  <a:close/>
                  <a:moveTo>
                    <a:pt x="50" y="139"/>
                  </a:moveTo>
                  <a:lnTo>
                    <a:pt x="50" y="141"/>
                  </a:lnTo>
                  <a:lnTo>
                    <a:pt x="48" y="141"/>
                  </a:lnTo>
                  <a:lnTo>
                    <a:pt x="50" y="139"/>
                  </a:lnTo>
                  <a:close/>
                  <a:moveTo>
                    <a:pt x="50" y="137"/>
                  </a:moveTo>
                  <a:lnTo>
                    <a:pt x="50" y="139"/>
                  </a:lnTo>
                  <a:lnTo>
                    <a:pt x="50" y="137"/>
                  </a:lnTo>
                  <a:close/>
                  <a:moveTo>
                    <a:pt x="41" y="135"/>
                  </a:moveTo>
                  <a:lnTo>
                    <a:pt x="39" y="135"/>
                  </a:lnTo>
                  <a:lnTo>
                    <a:pt x="41" y="135"/>
                  </a:lnTo>
                  <a:close/>
                  <a:moveTo>
                    <a:pt x="29" y="137"/>
                  </a:moveTo>
                  <a:lnTo>
                    <a:pt x="27" y="135"/>
                  </a:lnTo>
                  <a:lnTo>
                    <a:pt x="29" y="135"/>
                  </a:lnTo>
                  <a:lnTo>
                    <a:pt x="29" y="133"/>
                  </a:lnTo>
                  <a:lnTo>
                    <a:pt x="31" y="133"/>
                  </a:lnTo>
                  <a:lnTo>
                    <a:pt x="31" y="135"/>
                  </a:lnTo>
                  <a:lnTo>
                    <a:pt x="29" y="135"/>
                  </a:lnTo>
                  <a:lnTo>
                    <a:pt x="29" y="137"/>
                  </a:lnTo>
                  <a:close/>
                  <a:moveTo>
                    <a:pt x="43" y="131"/>
                  </a:moveTo>
                  <a:lnTo>
                    <a:pt x="43" y="133"/>
                  </a:lnTo>
                  <a:lnTo>
                    <a:pt x="44" y="135"/>
                  </a:lnTo>
                  <a:lnTo>
                    <a:pt x="46" y="135"/>
                  </a:lnTo>
                  <a:lnTo>
                    <a:pt x="48" y="135"/>
                  </a:lnTo>
                  <a:lnTo>
                    <a:pt x="48" y="137"/>
                  </a:lnTo>
                  <a:lnTo>
                    <a:pt x="46" y="137"/>
                  </a:lnTo>
                  <a:lnTo>
                    <a:pt x="46" y="139"/>
                  </a:lnTo>
                  <a:lnTo>
                    <a:pt x="48" y="139"/>
                  </a:lnTo>
                  <a:lnTo>
                    <a:pt x="46" y="139"/>
                  </a:lnTo>
                  <a:lnTo>
                    <a:pt x="46" y="141"/>
                  </a:lnTo>
                  <a:lnTo>
                    <a:pt x="44" y="141"/>
                  </a:lnTo>
                  <a:lnTo>
                    <a:pt x="44" y="139"/>
                  </a:lnTo>
                  <a:lnTo>
                    <a:pt x="43" y="139"/>
                  </a:lnTo>
                  <a:lnTo>
                    <a:pt x="43" y="141"/>
                  </a:lnTo>
                  <a:lnTo>
                    <a:pt x="41" y="141"/>
                  </a:lnTo>
                  <a:lnTo>
                    <a:pt x="39" y="141"/>
                  </a:lnTo>
                  <a:lnTo>
                    <a:pt x="37" y="141"/>
                  </a:lnTo>
                  <a:lnTo>
                    <a:pt x="37" y="139"/>
                  </a:lnTo>
                  <a:lnTo>
                    <a:pt x="39" y="139"/>
                  </a:lnTo>
                  <a:lnTo>
                    <a:pt x="39" y="141"/>
                  </a:lnTo>
                  <a:lnTo>
                    <a:pt x="39" y="139"/>
                  </a:lnTo>
                  <a:lnTo>
                    <a:pt x="41" y="139"/>
                  </a:lnTo>
                  <a:lnTo>
                    <a:pt x="43" y="139"/>
                  </a:lnTo>
                  <a:lnTo>
                    <a:pt x="41" y="139"/>
                  </a:lnTo>
                  <a:lnTo>
                    <a:pt x="39" y="139"/>
                  </a:lnTo>
                  <a:lnTo>
                    <a:pt x="41" y="137"/>
                  </a:lnTo>
                  <a:lnTo>
                    <a:pt x="43" y="135"/>
                  </a:lnTo>
                  <a:lnTo>
                    <a:pt x="41" y="135"/>
                  </a:lnTo>
                  <a:lnTo>
                    <a:pt x="39" y="133"/>
                  </a:lnTo>
                  <a:lnTo>
                    <a:pt x="37" y="133"/>
                  </a:lnTo>
                  <a:lnTo>
                    <a:pt x="39" y="133"/>
                  </a:lnTo>
                  <a:lnTo>
                    <a:pt x="37" y="131"/>
                  </a:lnTo>
                  <a:lnTo>
                    <a:pt x="39" y="131"/>
                  </a:lnTo>
                  <a:lnTo>
                    <a:pt x="41" y="131"/>
                  </a:lnTo>
                  <a:lnTo>
                    <a:pt x="43" y="131"/>
                  </a:lnTo>
                  <a:close/>
                  <a:moveTo>
                    <a:pt x="33" y="131"/>
                  </a:moveTo>
                  <a:lnTo>
                    <a:pt x="33" y="133"/>
                  </a:lnTo>
                  <a:lnTo>
                    <a:pt x="31" y="133"/>
                  </a:lnTo>
                  <a:lnTo>
                    <a:pt x="33" y="133"/>
                  </a:lnTo>
                  <a:lnTo>
                    <a:pt x="33" y="131"/>
                  </a:lnTo>
                  <a:lnTo>
                    <a:pt x="33" y="129"/>
                  </a:lnTo>
                  <a:lnTo>
                    <a:pt x="35" y="129"/>
                  </a:lnTo>
                  <a:lnTo>
                    <a:pt x="35" y="131"/>
                  </a:lnTo>
                  <a:lnTo>
                    <a:pt x="33" y="131"/>
                  </a:lnTo>
                  <a:close/>
                  <a:moveTo>
                    <a:pt x="21" y="119"/>
                  </a:moveTo>
                  <a:lnTo>
                    <a:pt x="21" y="121"/>
                  </a:lnTo>
                  <a:lnTo>
                    <a:pt x="20" y="121"/>
                  </a:lnTo>
                  <a:lnTo>
                    <a:pt x="18" y="121"/>
                  </a:lnTo>
                  <a:lnTo>
                    <a:pt x="20" y="121"/>
                  </a:lnTo>
                  <a:lnTo>
                    <a:pt x="20" y="119"/>
                  </a:lnTo>
                  <a:lnTo>
                    <a:pt x="18" y="119"/>
                  </a:lnTo>
                  <a:lnTo>
                    <a:pt x="20" y="119"/>
                  </a:lnTo>
                  <a:lnTo>
                    <a:pt x="20" y="118"/>
                  </a:lnTo>
                  <a:lnTo>
                    <a:pt x="20" y="119"/>
                  </a:lnTo>
                  <a:lnTo>
                    <a:pt x="21" y="119"/>
                  </a:lnTo>
                  <a:close/>
                  <a:moveTo>
                    <a:pt x="39" y="119"/>
                  </a:moveTo>
                  <a:lnTo>
                    <a:pt x="39" y="121"/>
                  </a:lnTo>
                  <a:lnTo>
                    <a:pt x="37" y="121"/>
                  </a:lnTo>
                  <a:lnTo>
                    <a:pt x="37" y="119"/>
                  </a:lnTo>
                  <a:lnTo>
                    <a:pt x="35" y="119"/>
                  </a:lnTo>
                  <a:lnTo>
                    <a:pt x="37" y="119"/>
                  </a:lnTo>
                  <a:lnTo>
                    <a:pt x="37" y="118"/>
                  </a:lnTo>
                  <a:lnTo>
                    <a:pt x="39" y="119"/>
                  </a:lnTo>
                  <a:close/>
                  <a:moveTo>
                    <a:pt x="35" y="119"/>
                  </a:moveTo>
                  <a:lnTo>
                    <a:pt x="33" y="119"/>
                  </a:lnTo>
                  <a:lnTo>
                    <a:pt x="33" y="118"/>
                  </a:lnTo>
                  <a:lnTo>
                    <a:pt x="35" y="118"/>
                  </a:lnTo>
                  <a:lnTo>
                    <a:pt x="35" y="119"/>
                  </a:lnTo>
                  <a:close/>
                  <a:moveTo>
                    <a:pt x="44" y="112"/>
                  </a:moveTo>
                  <a:lnTo>
                    <a:pt x="43" y="112"/>
                  </a:lnTo>
                  <a:lnTo>
                    <a:pt x="43" y="110"/>
                  </a:lnTo>
                  <a:lnTo>
                    <a:pt x="44" y="112"/>
                  </a:lnTo>
                  <a:close/>
                  <a:moveTo>
                    <a:pt x="21" y="108"/>
                  </a:moveTo>
                  <a:lnTo>
                    <a:pt x="23" y="110"/>
                  </a:lnTo>
                  <a:lnTo>
                    <a:pt x="21" y="110"/>
                  </a:lnTo>
                  <a:lnTo>
                    <a:pt x="23" y="110"/>
                  </a:lnTo>
                  <a:lnTo>
                    <a:pt x="21" y="110"/>
                  </a:lnTo>
                  <a:lnTo>
                    <a:pt x="21" y="108"/>
                  </a:lnTo>
                  <a:lnTo>
                    <a:pt x="21" y="110"/>
                  </a:lnTo>
                  <a:lnTo>
                    <a:pt x="23" y="110"/>
                  </a:lnTo>
                  <a:lnTo>
                    <a:pt x="23" y="112"/>
                  </a:lnTo>
                  <a:lnTo>
                    <a:pt x="23" y="114"/>
                  </a:lnTo>
                  <a:lnTo>
                    <a:pt x="21" y="114"/>
                  </a:lnTo>
                  <a:lnTo>
                    <a:pt x="23" y="114"/>
                  </a:lnTo>
                  <a:lnTo>
                    <a:pt x="23" y="116"/>
                  </a:lnTo>
                  <a:lnTo>
                    <a:pt x="21" y="116"/>
                  </a:lnTo>
                  <a:lnTo>
                    <a:pt x="23" y="116"/>
                  </a:lnTo>
                  <a:lnTo>
                    <a:pt x="23" y="118"/>
                  </a:lnTo>
                  <a:lnTo>
                    <a:pt x="21" y="118"/>
                  </a:lnTo>
                  <a:lnTo>
                    <a:pt x="21" y="116"/>
                  </a:lnTo>
                  <a:lnTo>
                    <a:pt x="20" y="116"/>
                  </a:lnTo>
                  <a:lnTo>
                    <a:pt x="20" y="114"/>
                  </a:lnTo>
                  <a:lnTo>
                    <a:pt x="20" y="112"/>
                  </a:lnTo>
                  <a:lnTo>
                    <a:pt x="21" y="112"/>
                  </a:lnTo>
                  <a:lnTo>
                    <a:pt x="21" y="110"/>
                  </a:lnTo>
                  <a:lnTo>
                    <a:pt x="20" y="108"/>
                  </a:lnTo>
                  <a:lnTo>
                    <a:pt x="21" y="108"/>
                  </a:lnTo>
                  <a:close/>
                  <a:moveTo>
                    <a:pt x="21" y="106"/>
                  </a:moveTo>
                  <a:lnTo>
                    <a:pt x="23" y="106"/>
                  </a:lnTo>
                  <a:lnTo>
                    <a:pt x="23" y="108"/>
                  </a:lnTo>
                  <a:lnTo>
                    <a:pt x="21" y="108"/>
                  </a:lnTo>
                  <a:lnTo>
                    <a:pt x="20" y="106"/>
                  </a:lnTo>
                  <a:lnTo>
                    <a:pt x="21" y="106"/>
                  </a:lnTo>
                  <a:close/>
                  <a:moveTo>
                    <a:pt x="43" y="106"/>
                  </a:moveTo>
                  <a:lnTo>
                    <a:pt x="43" y="108"/>
                  </a:lnTo>
                  <a:lnTo>
                    <a:pt x="43" y="110"/>
                  </a:lnTo>
                  <a:lnTo>
                    <a:pt x="41" y="110"/>
                  </a:lnTo>
                  <a:lnTo>
                    <a:pt x="43" y="108"/>
                  </a:lnTo>
                  <a:lnTo>
                    <a:pt x="43" y="106"/>
                  </a:lnTo>
                  <a:lnTo>
                    <a:pt x="43" y="104"/>
                  </a:lnTo>
                  <a:lnTo>
                    <a:pt x="43" y="106"/>
                  </a:lnTo>
                  <a:close/>
                  <a:moveTo>
                    <a:pt x="43" y="104"/>
                  </a:moveTo>
                  <a:lnTo>
                    <a:pt x="43" y="102"/>
                  </a:lnTo>
                  <a:lnTo>
                    <a:pt x="43" y="104"/>
                  </a:lnTo>
                  <a:close/>
                  <a:moveTo>
                    <a:pt x="23" y="100"/>
                  </a:moveTo>
                  <a:lnTo>
                    <a:pt x="25" y="100"/>
                  </a:lnTo>
                  <a:lnTo>
                    <a:pt x="25" y="102"/>
                  </a:lnTo>
                  <a:lnTo>
                    <a:pt x="23" y="100"/>
                  </a:lnTo>
                  <a:lnTo>
                    <a:pt x="23" y="102"/>
                  </a:lnTo>
                  <a:lnTo>
                    <a:pt x="25" y="102"/>
                  </a:lnTo>
                  <a:lnTo>
                    <a:pt x="25" y="104"/>
                  </a:lnTo>
                  <a:lnTo>
                    <a:pt x="23" y="104"/>
                  </a:lnTo>
                  <a:lnTo>
                    <a:pt x="21" y="104"/>
                  </a:lnTo>
                  <a:lnTo>
                    <a:pt x="23" y="104"/>
                  </a:lnTo>
                  <a:lnTo>
                    <a:pt x="25" y="104"/>
                  </a:lnTo>
                  <a:lnTo>
                    <a:pt x="23" y="104"/>
                  </a:lnTo>
                  <a:lnTo>
                    <a:pt x="23" y="106"/>
                  </a:lnTo>
                  <a:lnTo>
                    <a:pt x="23" y="104"/>
                  </a:lnTo>
                  <a:lnTo>
                    <a:pt x="21" y="106"/>
                  </a:lnTo>
                  <a:lnTo>
                    <a:pt x="21" y="104"/>
                  </a:lnTo>
                  <a:lnTo>
                    <a:pt x="20" y="102"/>
                  </a:lnTo>
                  <a:lnTo>
                    <a:pt x="20" y="104"/>
                  </a:lnTo>
                  <a:lnTo>
                    <a:pt x="20" y="102"/>
                  </a:lnTo>
                  <a:lnTo>
                    <a:pt x="18" y="102"/>
                  </a:lnTo>
                  <a:lnTo>
                    <a:pt x="20" y="102"/>
                  </a:lnTo>
                  <a:lnTo>
                    <a:pt x="20" y="100"/>
                  </a:lnTo>
                  <a:lnTo>
                    <a:pt x="21" y="100"/>
                  </a:lnTo>
                  <a:lnTo>
                    <a:pt x="20" y="100"/>
                  </a:lnTo>
                  <a:lnTo>
                    <a:pt x="21" y="102"/>
                  </a:lnTo>
                  <a:lnTo>
                    <a:pt x="21" y="100"/>
                  </a:lnTo>
                  <a:lnTo>
                    <a:pt x="23" y="100"/>
                  </a:lnTo>
                  <a:close/>
                  <a:moveTo>
                    <a:pt x="39" y="100"/>
                  </a:moveTo>
                  <a:lnTo>
                    <a:pt x="41" y="102"/>
                  </a:lnTo>
                  <a:lnTo>
                    <a:pt x="41" y="104"/>
                  </a:lnTo>
                  <a:lnTo>
                    <a:pt x="41" y="106"/>
                  </a:lnTo>
                  <a:lnTo>
                    <a:pt x="41" y="108"/>
                  </a:lnTo>
                  <a:lnTo>
                    <a:pt x="41" y="110"/>
                  </a:lnTo>
                  <a:lnTo>
                    <a:pt x="41" y="112"/>
                  </a:lnTo>
                  <a:lnTo>
                    <a:pt x="43" y="112"/>
                  </a:lnTo>
                  <a:lnTo>
                    <a:pt x="41" y="112"/>
                  </a:lnTo>
                  <a:lnTo>
                    <a:pt x="43" y="112"/>
                  </a:lnTo>
                  <a:lnTo>
                    <a:pt x="44" y="112"/>
                  </a:lnTo>
                  <a:lnTo>
                    <a:pt x="44" y="114"/>
                  </a:lnTo>
                  <a:lnTo>
                    <a:pt x="44" y="112"/>
                  </a:lnTo>
                  <a:lnTo>
                    <a:pt x="46" y="112"/>
                  </a:lnTo>
                  <a:lnTo>
                    <a:pt x="48" y="112"/>
                  </a:lnTo>
                  <a:lnTo>
                    <a:pt x="48" y="114"/>
                  </a:lnTo>
                  <a:lnTo>
                    <a:pt x="46" y="116"/>
                  </a:lnTo>
                  <a:lnTo>
                    <a:pt x="46" y="118"/>
                  </a:lnTo>
                  <a:lnTo>
                    <a:pt x="44" y="118"/>
                  </a:lnTo>
                  <a:lnTo>
                    <a:pt x="44" y="119"/>
                  </a:lnTo>
                  <a:lnTo>
                    <a:pt x="43" y="119"/>
                  </a:lnTo>
                  <a:lnTo>
                    <a:pt x="43" y="118"/>
                  </a:lnTo>
                  <a:lnTo>
                    <a:pt x="43" y="116"/>
                  </a:lnTo>
                  <a:lnTo>
                    <a:pt x="44" y="116"/>
                  </a:lnTo>
                  <a:lnTo>
                    <a:pt x="44" y="114"/>
                  </a:lnTo>
                  <a:lnTo>
                    <a:pt x="44" y="116"/>
                  </a:lnTo>
                  <a:lnTo>
                    <a:pt x="43" y="116"/>
                  </a:lnTo>
                  <a:lnTo>
                    <a:pt x="43" y="114"/>
                  </a:lnTo>
                  <a:lnTo>
                    <a:pt x="43" y="116"/>
                  </a:lnTo>
                  <a:lnTo>
                    <a:pt x="41" y="116"/>
                  </a:lnTo>
                  <a:lnTo>
                    <a:pt x="41" y="114"/>
                  </a:lnTo>
                  <a:lnTo>
                    <a:pt x="41" y="116"/>
                  </a:lnTo>
                  <a:lnTo>
                    <a:pt x="37" y="116"/>
                  </a:lnTo>
                  <a:lnTo>
                    <a:pt x="39" y="116"/>
                  </a:lnTo>
                  <a:lnTo>
                    <a:pt x="39" y="114"/>
                  </a:lnTo>
                  <a:lnTo>
                    <a:pt x="37" y="114"/>
                  </a:lnTo>
                  <a:lnTo>
                    <a:pt x="35" y="112"/>
                  </a:lnTo>
                  <a:lnTo>
                    <a:pt x="37" y="110"/>
                  </a:lnTo>
                  <a:lnTo>
                    <a:pt x="37" y="112"/>
                  </a:lnTo>
                  <a:lnTo>
                    <a:pt x="39" y="112"/>
                  </a:lnTo>
                  <a:lnTo>
                    <a:pt x="37" y="112"/>
                  </a:lnTo>
                  <a:lnTo>
                    <a:pt x="37" y="110"/>
                  </a:lnTo>
                  <a:lnTo>
                    <a:pt x="35" y="110"/>
                  </a:lnTo>
                  <a:lnTo>
                    <a:pt x="35" y="108"/>
                  </a:lnTo>
                  <a:lnTo>
                    <a:pt x="33" y="108"/>
                  </a:lnTo>
                  <a:lnTo>
                    <a:pt x="33" y="110"/>
                  </a:lnTo>
                  <a:lnTo>
                    <a:pt x="31" y="110"/>
                  </a:lnTo>
                  <a:lnTo>
                    <a:pt x="31" y="108"/>
                  </a:lnTo>
                  <a:lnTo>
                    <a:pt x="31" y="106"/>
                  </a:lnTo>
                  <a:lnTo>
                    <a:pt x="31" y="104"/>
                  </a:lnTo>
                  <a:lnTo>
                    <a:pt x="33" y="106"/>
                  </a:lnTo>
                  <a:lnTo>
                    <a:pt x="33" y="108"/>
                  </a:lnTo>
                  <a:lnTo>
                    <a:pt x="33" y="106"/>
                  </a:lnTo>
                  <a:lnTo>
                    <a:pt x="33" y="104"/>
                  </a:lnTo>
                  <a:lnTo>
                    <a:pt x="33" y="106"/>
                  </a:lnTo>
                  <a:lnTo>
                    <a:pt x="33" y="104"/>
                  </a:lnTo>
                  <a:lnTo>
                    <a:pt x="33" y="102"/>
                  </a:lnTo>
                  <a:lnTo>
                    <a:pt x="33" y="104"/>
                  </a:lnTo>
                  <a:lnTo>
                    <a:pt x="35" y="104"/>
                  </a:lnTo>
                  <a:lnTo>
                    <a:pt x="37" y="104"/>
                  </a:lnTo>
                  <a:lnTo>
                    <a:pt x="35" y="106"/>
                  </a:lnTo>
                  <a:lnTo>
                    <a:pt x="37" y="106"/>
                  </a:lnTo>
                  <a:lnTo>
                    <a:pt x="37" y="104"/>
                  </a:lnTo>
                  <a:lnTo>
                    <a:pt x="39" y="106"/>
                  </a:lnTo>
                  <a:lnTo>
                    <a:pt x="37" y="106"/>
                  </a:lnTo>
                  <a:lnTo>
                    <a:pt x="37" y="104"/>
                  </a:lnTo>
                  <a:lnTo>
                    <a:pt x="37" y="102"/>
                  </a:lnTo>
                  <a:lnTo>
                    <a:pt x="37" y="100"/>
                  </a:lnTo>
                  <a:lnTo>
                    <a:pt x="39" y="100"/>
                  </a:lnTo>
                  <a:close/>
                  <a:moveTo>
                    <a:pt x="23" y="98"/>
                  </a:moveTo>
                  <a:lnTo>
                    <a:pt x="25" y="98"/>
                  </a:lnTo>
                  <a:lnTo>
                    <a:pt x="23" y="98"/>
                  </a:lnTo>
                  <a:close/>
                  <a:moveTo>
                    <a:pt x="2" y="96"/>
                  </a:moveTo>
                  <a:lnTo>
                    <a:pt x="0" y="96"/>
                  </a:lnTo>
                  <a:lnTo>
                    <a:pt x="0" y="94"/>
                  </a:lnTo>
                  <a:lnTo>
                    <a:pt x="2" y="96"/>
                  </a:lnTo>
                  <a:close/>
                  <a:moveTo>
                    <a:pt x="27" y="93"/>
                  </a:moveTo>
                  <a:lnTo>
                    <a:pt x="27" y="94"/>
                  </a:lnTo>
                  <a:lnTo>
                    <a:pt x="25" y="93"/>
                  </a:lnTo>
                  <a:lnTo>
                    <a:pt x="25" y="94"/>
                  </a:lnTo>
                  <a:lnTo>
                    <a:pt x="27" y="93"/>
                  </a:lnTo>
                  <a:close/>
                  <a:moveTo>
                    <a:pt x="29" y="83"/>
                  </a:moveTo>
                  <a:lnTo>
                    <a:pt x="31" y="83"/>
                  </a:lnTo>
                  <a:lnTo>
                    <a:pt x="31" y="85"/>
                  </a:lnTo>
                  <a:lnTo>
                    <a:pt x="29" y="85"/>
                  </a:lnTo>
                  <a:lnTo>
                    <a:pt x="29" y="83"/>
                  </a:lnTo>
                  <a:close/>
                  <a:moveTo>
                    <a:pt x="41" y="79"/>
                  </a:moveTo>
                  <a:lnTo>
                    <a:pt x="41" y="81"/>
                  </a:lnTo>
                  <a:lnTo>
                    <a:pt x="39" y="81"/>
                  </a:lnTo>
                  <a:lnTo>
                    <a:pt x="39" y="83"/>
                  </a:lnTo>
                  <a:lnTo>
                    <a:pt x="37" y="83"/>
                  </a:lnTo>
                  <a:lnTo>
                    <a:pt x="39" y="85"/>
                  </a:lnTo>
                  <a:lnTo>
                    <a:pt x="39" y="83"/>
                  </a:lnTo>
                  <a:lnTo>
                    <a:pt x="41" y="83"/>
                  </a:lnTo>
                  <a:lnTo>
                    <a:pt x="41" y="85"/>
                  </a:lnTo>
                  <a:lnTo>
                    <a:pt x="39" y="85"/>
                  </a:lnTo>
                  <a:lnTo>
                    <a:pt x="37" y="85"/>
                  </a:lnTo>
                  <a:lnTo>
                    <a:pt x="37" y="87"/>
                  </a:lnTo>
                  <a:lnTo>
                    <a:pt x="35" y="87"/>
                  </a:lnTo>
                  <a:lnTo>
                    <a:pt x="33" y="89"/>
                  </a:lnTo>
                  <a:lnTo>
                    <a:pt x="35" y="87"/>
                  </a:lnTo>
                  <a:lnTo>
                    <a:pt x="37" y="87"/>
                  </a:lnTo>
                  <a:lnTo>
                    <a:pt x="37" y="89"/>
                  </a:lnTo>
                  <a:lnTo>
                    <a:pt x="37" y="91"/>
                  </a:lnTo>
                  <a:lnTo>
                    <a:pt x="35" y="91"/>
                  </a:lnTo>
                  <a:lnTo>
                    <a:pt x="35" y="93"/>
                  </a:lnTo>
                  <a:lnTo>
                    <a:pt x="33" y="93"/>
                  </a:lnTo>
                  <a:lnTo>
                    <a:pt x="31" y="91"/>
                  </a:lnTo>
                  <a:lnTo>
                    <a:pt x="31" y="89"/>
                  </a:lnTo>
                  <a:lnTo>
                    <a:pt x="33" y="89"/>
                  </a:lnTo>
                  <a:lnTo>
                    <a:pt x="31" y="89"/>
                  </a:lnTo>
                  <a:lnTo>
                    <a:pt x="31" y="91"/>
                  </a:lnTo>
                  <a:lnTo>
                    <a:pt x="31" y="93"/>
                  </a:lnTo>
                  <a:lnTo>
                    <a:pt x="33" y="93"/>
                  </a:lnTo>
                  <a:lnTo>
                    <a:pt x="31" y="93"/>
                  </a:lnTo>
                  <a:lnTo>
                    <a:pt x="33" y="93"/>
                  </a:lnTo>
                  <a:lnTo>
                    <a:pt x="33" y="94"/>
                  </a:lnTo>
                  <a:lnTo>
                    <a:pt x="31" y="94"/>
                  </a:lnTo>
                  <a:lnTo>
                    <a:pt x="31" y="93"/>
                  </a:lnTo>
                  <a:lnTo>
                    <a:pt x="31" y="94"/>
                  </a:lnTo>
                  <a:lnTo>
                    <a:pt x="29" y="94"/>
                  </a:lnTo>
                  <a:lnTo>
                    <a:pt x="31" y="94"/>
                  </a:lnTo>
                  <a:lnTo>
                    <a:pt x="31" y="96"/>
                  </a:lnTo>
                  <a:lnTo>
                    <a:pt x="29" y="96"/>
                  </a:lnTo>
                  <a:lnTo>
                    <a:pt x="29" y="94"/>
                  </a:lnTo>
                  <a:lnTo>
                    <a:pt x="29" y="96"/>
                  </a:lnTo>
                  <a:lnTo>
                    <a:pt x="29" y="98"/>
                  </a:lnTo>
                  <a:lnTo>
                    <a:pt x="27" y="98"/>
                  </a:lnTo>
                  <a:lnTo>
                    <a:pt x="25" y="96"/>
                  </a:lnTo>
                  <a:lnTo>
                    <a:pt x="25" y="94"/>
                  </a:lnTo>
                  <a:lnTo>
                    <a:pt x="25" y="96"/>
                  </a:lnTo>
                  <a:lnTo>
                    <a:pt x="27" y="94"/>
                  </a:lnTo>
                  <a:lnTo>
                    <a:pt x="29" y="94"/>
                  </a:lnTo>
                  <a:lnTo>
                    <a:pt x="27" y="94"/>
                  </a:lnTo>
                  <a:lnTo>
                    <a:pt x="29" y="93"/>
                  </a:lnTo>
                  <a:lnTo>
                    <a:pt x="27" y="93"/>
                  </a:lnTo>
                  <a:lnTo>
                    <a:pt x="27" y="91"/>
                  </a:lnTo>
                  <a:lnTo>
                    <a:pt x="25" y="91"/>
                  </a:lnTo>
                  <a:lnTo>
                    <a:pt x="25" y="89"/>
                  </a:lnTo>
                  <a:lnTo>
                    <a:pt x="27" y="89"/>
                  </a:lnTo>
                  <a:lnTo>
                    <a:pt x="25" y="89"/>
                  </a:lnTo>
                  <a:lnTo>
                    <a:pt x="27" y="89"/>
                  </a:lnTo>
                  <a:lnTo>
                    <a:pt x="25" y="89"/>
                  </a:lnTo>
                  <a:lnTo>
                    <a:pt x="27" y="89"/>
                  </a:lnTo>
                  <a:lnTo>
                    <a:pt x="25" y="89"/>
                  </a:lnTo>
                  <a:lnTo>
                    <a:pt x="25" y="87"/>
                  </a:lnTo>
                  <a:lnTo>
                    <a:pt x="25" y="85"/>
                  </a:lnTo>
                  <a:lnTo>
                    <a:pt x="27" y="85"/>
                  </a:lnTo>
                  <a:lnTo>
                    <a:pt x="25" y="85"/>
                  </a:lnTo>
                  <a:lnTo>
                    <a:pt x="25" y="83"/>
                  </a:lnTo>
                  <a:lnTo>
                    <a:pt x="27" y="83"/>
                  </a:lnTo>
                  <a:lnTo>
                    <a:pt x="29" y="83"/>
                  </a:lnTo>
                  <a:lnTo>
                    <a:pt x="29" y="85"/>
                  </a:lnTo>
                  <a:lnTo>
                    <a:pt x="27" y="85"/>
                  </a:lnTo>
                  <a:lnTo>
                    <a:pt x="29" y="85"/>
                  </a:lnTo>
                  <a:lnTo>
                    <a:pt x="29" y="87"/>
                  </a:lnTo>
                  <a:lnTo>
                    <a:pt x="29" y="85"/>
                  </a:lnTo>
                  <a:lnTo>
                    <a:pt x="31" y="85"/>
                  </a:lnTo>
                  <a:lnTo>
                    <a:pt x="31" y="83"/>
                  </a:lnTo>
                  <a:lnTo>
                    <a:pt x="29" y="83"/>
                  </a:lnTo>
                  <a:lnTo>
                    <a:pt x="31" y="83"/>
                  </a:lnTo>
                  <a:lnTo>
                    <a:pt x="29" y="81"/>
                  </a:lnTo>
                  <a:lnTo>
                    <a:pt x="31" y="81"/>
                  </a:lnTo>
                  <a:lnTo>
                    <a:pt x="31" y="79"/>
                  </a:lnTo>
                  <a:lnTo>
                    <a:pt x="33" y="79"/>
                  </a:lnTo>
                  <a:lnTo>
                    <a:pt x="35" y="79"/>
                  </a:lnTo>
                  <a:lnTo>
                    <a:pt x="37" y="77"/>
                  </a:lnTo>
                  <a:lnTo>
                    <a:pt x="39" y="75"/>
                  </a:lnTo>
                  <a:lnTo>
                    <a:pt x="41" y="77"/>
                  </a:lnTo>
                  <a:lnTo>
                    <a:pt x="39" y="79"/>
                  </a:lnTo>
                  <a:lnTo>
                    <a:pt x="41" y="79"/>
                  </a:lnTo>
                  <a:close/>
                  <a:moveTo>
                    <a:pt x="85" y="71"/>
                  </a:moveTo>
                  <a:lnTo>
                    <a:pt x="87" y="70"/>
                  </a:lnTo>
                  <a:lnTo>
                    <a:pt x="89" y="71"/>
                  </a:lnTo>
                  <a:lnTo>
                    <a:pt x="91" y="71"/>
                  </a:lnTo>
                  <a:lnTo>
                    <a:pt x="91" y="73"/>
                  </a:lnTo>
                  <a:lnTo>
                    <a:pt x="89" y="73"/>
                  </a:lnTo>
                  <a:lnTo>
                    <a:pt x="89" y="75"/>
                  </a:lnTo>
                  <a:lnTo>
                    <a:pt x="91" y="75"/>
                  </a:lnTo>
                  <a:lnTo>
                    <a:pt x="91" y="77"/>
                  </a:lnTo>
                  <a:lnTo>
                    <a:pt x="89" y="77"/>
                  </a:lnTo>
                  <a:lnTo>
                    <a:pt x="89" y="79"/>
                  </a:lnTo>
                  <a:lnTo>
                    <a:pt x="87" y="81"/>
                  </a:lnTo>
                  <a:lnTo>
                    <a:pt x="85" y="83"/>
                  </a:lnTo>
                  <a:lnTo>
                    <a:pt x="83" y="83"/>
                  </a:lnTo>
                  <a:lnTo>
                    <a:pt x="83" y="85"/>
                  </a:lnTo>
                  <a:lnTo>
                    <a:pt x="79" y="89"/>
                  </a:lnTo>
                  <a:lnTo>
                    <a:pt x="77" y="89"/>
                  </a:lnTo>
                  <a:lnTo>
                    <a:pt x="77" y="91"/>
                  </a:lnTo>
                  <a:lnTo>
                    <a:pt x="75" y="91"/>
                  </a:lnTo>
                  <a:lnTo>
                    <a:pt x="75" y="93"/>
                  </a:lnTo>
                  <a:lnTo>
                    <a:pt x="73" y="93"/>
                  </a:lnTo>
                  <a:lnTo>
                    <a:pt x="73" y="91"/>
                  </a:lnTo>
                  <a:lnTo>
                    <a:pt x="73" y="93"/>
                  </a:lnTo>
                  <a:lnTo>
                    <a:pt x="75" y="93"/>
                  </a:lnTo>
                  <a:lnTo>
                    <a:pt x="75" y="94"/>
                  </a:lnTo>
                  <a:lnTo>
                    <a:pt x="73" y="94"/>
                  </a:lnTo>
                  <a:lnTo>
                    <a:pt x="71" y="94"/>
                  </a:lnTo>
                  <a:lnTo>
                    <a:pt x="69" y="94"/>
                  </a:lnTo>
                  <a:lnTo>
                    <a:pt x="69" y="93"/>
                  </a:lnTo>
                  <a:lnTo>
                    <a:pt x="68" y="93"/>
                  </a:lnTo>
                  <a:lnTo>
                    <a:pt x="69" y="94"/>
                  </a:lnTo>
                  <a:lnTo>
                    <a:pt x="71" y="94"/>
                  </a:lnTo>
                  <a:lnTo>
                    <a:pt x="71" y="96"/>
                  </a:lnTo>
                  <a:lnTo>
                    <a:pt x="73" y="96"/>
                  </a:lnTo>
                  <a:lnTo>
                    <a:pt x="73" y="94"/>
                  </a:lnTo>
                  <a:lnTo>
                    <a:pt x="73" y="96"/>
                  </a:lnTo>
                  <a:lnTo>
                    <a:pt x="75" y="94"/>
                  </a:lnTo>
                  <a:lnTo>
                    <a:pt x="75" y="96"/>
                  </a:lnTo>
                  <a:lnTo>
                    <a:pt x="77" y="96"/>
                  </a:lnTo>
                  <a:lnTo>
                    <a:pt x="77" y="94"/>
                  </a:lnTo>
                  <a:lnTo>
                    <a:pt x="79" y="94"/>
                  </a:lnTo>
                  <a:lnTo>
                    <a:pt x="77" y="96"/>
                  </a:lnTo>
                  <a:lnTo>
                    <a:pt x="75" y="98"/>
                  </a:lnTo>
                  <a:lnTo>
                    <a:pt x="75" y="100"/>
                  </a:lnTo>
                  <a:lnTo>
                    <a:pt x="73" y="98"/>
                  </a:lnTo>
                  <a:lnTo>
                    <a:pt x="75" y="98"/>
                  </a:lnTo>
                  <a:lnTo>
                    <a:pt x="73" y="98"/>
                  </a:lnTo>
                  <a:lnTo>
                    <a:pt x="71" y="100"/>
                  </a:lnTo>
                  <a:lnTo>
                    <a:pt x="69" y="100"/>
                  </a:lnTo>
                  <a:lnTo>
                    <a:pt x="68" y="102"/>
                  </a:lnTo>
                  <a:lnTo>
                    <a:pt x="69" y="102"/>
                  </a:lnTo>
                  <a:lnTo>
                    <a:pt x="69" y="100"/>
                  </a:lnTo>
                  <a:lnTo>
                    <a:pt x="71" y="100"/>
                  </a:lnTo>
                  <a:lnTo>
                    <a:pt x="73" y="100"/>
                  </a:lnTo>
                  <a:lnTo>
                    <a:pt x="75" y="100"/>
                  </a:lnTo>
                  <a:lnTo>
                    <a:pt x="73" y="100"/>
                  </a:lnTo>
                  <a:lnTo>
                    <a:pt x="73" y="102"/>
                  </a:lnTo>
                  <a:lnTo>
                    <a:pt x="71" y="102"/>
                  </a:lnTo>
                  <a:lnTo>
                    <a:pt x="71" y="104"/>
                  </a:lnTo>
                  <a:lnTo>
                    <a:pt x="71" y="106"/>
                  </a:lnTo>
                  <a:lnTo>
                    <a:pt x="71" y="104"/>
                  </a:lnTo>
                  <a:lnTo>
                    <a:pt x="73" y="104"/>
                  </a:lnTo>
                  <a:lnTo>
                    <a:pt x="73" y="102"/>
                  </a:lnTo>
                  <a:lnTo>
                    <a:pt x="75" y="102"/>
                  </a:lnTo>
                  <a:lnTo>
                    <a:pt x="77" y="102"/>
                  </a:lnTo>
                  <a:lnTo>
                    <a:pt x="79" y="100"/>
                  </a:lnTo>
                  <a:lnTo>
                    <a:pt x="81" y="100"/>
                  </a:lnTo>
                  <a:lnTo>
                    <a:pt x="81" y="102"/>
                  </a:lnTo>
                  <a:lnTo>
                    <a:pt x="81" y="100"/>
                  </a:lnTo>
                  <a:lnTo>
                    <a:pt x="83" y="100"/>
                  </a:lnTo>
                  <a:lnTo>
                    <a:pt x="83" y="98"/>
                  </a:lnTo>
                  <a:lnTo>
                    <a:pt x="85" y="98"/>
                  </a:lnTo>
                  <a:lnTo>
                    <a:pt x="87" y="98"/>
                  </a:lnTo>
                  <a:lnTo>
                    <a:pt x="87" y="100"/>
                  </a:lnTo>
                  <a:lnTo>
                    <a:pt x="89" y="100"/>
                  </a:lnTo>
                  <a:lnTo>
                    <a:pt x="91" y="100"/>
                  </a:lnTo>
                  <a:lnTo>
                    <a:pt x="92" y="100"/>
                  </a:lnTo>
                  <a:lnTo>
                    <a:pt x="94" y="100"/>
                  </a:lnTo>
                  <a:lnTo>
                    <a:pt x="96" y="100"/>
                  </a:lnTo>
                  <a:lnTo>
                    <a:pt x="98" y="100"/>
                  </a:lnTo>
                  <a:lnTo>
                    <a:pt x="100" y="100"/>
                  </a:lnTo>
                  <a:lnTo>
                    <a:pt x="102" y="100"/>
                  </a:lnTo>
                  <a:lnTo>
                    <a:pt x="104" y="100"/>
                  </a:lnTo>
                  <a:lnTo>
                    <a:pt x="104" y="98"/>
                  </a:lnTo>
                  <a:lnTo>
                    <a:pt x="106" y="100"/>
                  </a:lnTo>
                  <a:lnTo>
                    <a:pt x="108" y="100"/>
                  </a:lnTo>
                  <a:lnTo>
                    <a:pt x="110" y="102"/>
                  </a:lnTo>
                  <a:lnTo>
                    <a:pt x="110" y="104"/>
                  </a:lnTo>
                  <a:lnTo>
                    <a:pt x="110" y="106"/>
                  </a:lnTo>
                  <a:lnTo>
                    <a:pt x="110" y="108"/>
                  </a:lnTo>
                  <a:lnTo>
                    <a:pt x="108" y="110"/>
                  </a:lnTo>
                  <a:lnTo>
                    <a:pt x="106" y="110"/>
                  </a:lnTo>
                  <a:lnTo>
                    <a:pt x="106" y="114"/>
                  </a:lnTo>
                  <a:lnTo>
                    <a:pt x="106" y="116"/>
                  </a:lnTo>
                  <a:lnTo>
                    <a:pt x="106" y="118"/>
                  </a:lnTo>
                  <a:lnTo>
                    <a:pt x="104" y="119"/>
                  </a:lnTo>
                  <a:lnTo>
                    <a:pt x="104" y="121"/>
                  </a:lnTo>
                  <a:lnTo>
                    <a:pt x="104" y="123"/>
                  </a:lnTo>
                  <a:lnTo>
                    <a:pt x="102" y="123"/>
                  </a:lnTo>
                  <a:lnTo>
                    <a:pt x="102" y="125"/>
                  </a:lnTo>
                  <a:lnTo>
                    <a:pt x="100" y="125"/>
                  </a:lnTo>
                  <a:lnTo>
                    <a:pt x="100" y="127"/>
                  </a:lnTo>
                  <a:lnTo>
                    <a:pt x="100" y="129"/>
                  </a:lnTo>
                  <a:lnTo>
                    <a:pt x="98" y="129"/>
                  </a:lnTo>
                  <a:lnTo>
                    <a:pt x="98" y="131"/>
                  </a:lnTo>
                  <a:lnTo>
                    <a:pt x="98" y="133"/>
                  </a:lnTo>
                  <a:lnTo>
                    <a:pt x="96" y="133"/>
                  </a:lnTo>
                  <a:lnTo>
                    <a:pt x="96" y="135"/>
                  </a:lnTo>
                  <a:lnTo>
                    <a:pt x="94" y="135"/>
                  </a:lnTo>
                  <a:lnTo>
                    <a:pt x="92" y="135"/>
                  </a:lnTo>
                  <a:lnTo>
                    <a:pt x="91" y="137"/>
                  </a:lnTo>
                  <a:lnTo>
                    <a:pt x="89" y="137"/>
                  </a:lnTo>
                  <a:lnTo>
                    <a:pt x="87" y="139"/>
                  </a:lnTo>
                  <a:lnTo>
                    <a:pt x="85" y="139"/>
                  </a:lnTo>
                  <a:lnTo>
                    <a:pt x="87" y="139"/>
                  </a:lnTo>
                  <a:lnTo>
                    <a:pt x="89" y="139"/>
                  </a:lnTo>
                  <a:lnTo>
                    <a:pt x="91" y="137"/>
                  </a:lnTo>
                  <a:lnTo>
                    <a:pt x="92" y="137"/>
                  </a:lnTo>
                  <a:lnTo>
                    <a:pt x="92" y="135"/>
                  </a:lnTo>
                  <a:lnTo>
                    <a:pt x="92" y="137"/>
                  </a:lnTo>
                  <a:lnTo>
                    <a:pt x="94" y="137"/>
                  </a:lnTo>
                  <a:lnTo>
                    <a:pt x="94" y="139"/>
                  </a:lnTo>
                  <a:lnTo>
                    <a:pt x="92" y="139"/>
                  </a:lnTo>
                  <a:lnTo>
                    <a:pt x="94" y="139"/>
                  </a:lnTo>
                  <a:lnTo>
                    <a:pt x="96" y="139"/>
                  </a:lnTo>
                  <a:lnTo>
                    <a:pt x="96" y="141"/>
                  </a:lnTo>
                  <a:lnTo>
                    <a:pt x="96" y="142"/>
                  </a:lnTo>
                  <a:lnTo>
                    <a:pt x="94" y="142"/>
                  </a:lnTo>
                  <a:lnTo>
                    <a:pt x="94" y="144"/>
                  </a:lnTo>
                  <a:lnTo>
                    <a:pt x="92" y="142"/>
                  </a:lnTo>
                  <a:lnTo>
                    <a:pt x="91" y="142"/>
                  </a:lnTo>
                  <a:lnTo>
                    <a:pt x="91" y="144"/>
                  </a:lnTo>
                  <a:lnTo>
                    <a:pt x="89" y="144"/>
                  </a:lnTo>
                  <a:lnTo>
                    <a:pt x="89" y="146"/>
                  </a:lnTo>
                  <a:lnTo>
                    <a:pt x="87" y="146"/>
                  </a:lnTo>
                  <a:lnTo>
                    <a:pt x="87" y="148"/>
                  </a:lnTo>
                  <a:lnTo>
                    <a:pt x="85" y="148"/>
                  </a:lnTo>
                  <a:lnTo>
                    <a:pt x="83" y="148"/>
                  </a:lnTo>
                  <a:lnTo>
                    <a:pt x="81" y="148"/>
                  </a:lnTo>
                  <a:lnTo>
                    <a:pt x="79" y="148"/>
                  </a:lnTo>
                  <a:lnTo>
                    <a:pt x="79" y="146"/>
                  </a:lnTo>
                  <a:lnTo>
                    <a:pt x="77" y="146"/>
                  </a:lnTo>
                  <a:lnTo>
                    <a:pt x="79" y="146"/>
                  </a:lnTo>
                  <a:lnTo>
                    <a:pt x="79" y="148"/>
                  </a:lnTo>
                  <a:lnTo>
                    <a:pt x="81" y="148"/>
                  </a:lnTo>
                  <a:lnTo>
                    <a:pt x="85" y="148"/>
                  </a:lnTo>
                  <a:lnTo>
                    <a:pt x="85" y="150"/>
                  </a:lnTo>
                  <a:lnTo>
                    <a:pt x="89" y="150"/>
                  </a:lnTo>
                  <a:lnTo>
                    <a:pt x="91" y="150"/>
                  </a:lnTo>
                  <a:lnTo>
                    <a:pt x="92" y="150"/>
                  </a:lnTo>
                  <a:lnTo>
                    <a:pt x="92" y="148"/>
                  </a:lnTo>
                  <a:lnTo>
                    <a:pt x="92" y="146"/>
                  </a:lnTo>
                  <a:lnTo>
                    <a:pt x="94" y="146"/>
                  </a:lnTo>
                  <a:lnTo>
                    <a:pt x="96" y="146"/>
                  </a:lnTo>
                  <a:lnTo>
                    <a:pt x="96" y="148"/>
                  </a:lnTo>
                  <a:lnTo>
                    <a:pt x="98" y="148"/>
                  </a:lnTo>
                  <a:lnTo>
                    <a:pt x="96" y="148"/>
                  </a:lnTo>
                  <a:lnTo>
                    <a:pt x="98" y="148"/>
                  </a:lnTo>
                  <a:lnTo>
                    <a:pt x="100" y="150"/>
                  </a:lnTo>
                  <a:lnTo>
                    <a:pt x="102" y="150"/>
                  </a:lnTo>
                  <a:lnTo>
                    <a:pt x="104" y="152"/>
                  </a:lnTo>
                  <a:lnTo>
                    <a:pt x="106" y="152"/>
                  </a:lnTo>
                  <a:lnTo>
                    <a:pt x="106" y="154"/>
                  </a:lnTo>
                  <a:lnTo>
                    <a:pt x="108" y="158"/>
                  </a:lnTo>
                  <a:lnTo>
                    <a:pt x="110" y="158"/>
                  </a:lnTo>
                  <a:lnTo>
                    <a:pt x="110" y="160"/>
                  </a:lnTo>
                  <a:lnTo>
                    <a:pt x="112" y="160"/>
                  </a:lnTo>
                  <a:lnTo>
                    <a:pt x="112" y="162"/>
                  </a:lnTo>
                  <a:lnTo>
                    <a:pt x="114" y="162"/>
                  </a:lnTo>
                  <a:lnTo>
                    <a:pt x="112" y="164"/>
                  </a:lnTo>
                  <a:lnTo>
                    <a:pt x="114" y="164"/>
                  </a:lnTo>
                  <a:lnTo>
                    <a:pt x="114" y="166"/>
                  </a:lnTo>
                  <a:lnTo>
                    <a:pt x="114" y="167"/>
                  </a:lnTo>
                  <a:lnTo>
                    <a:pt x="114" y="169"/>
                  </a:lnTo>
                  <a:lnTo>
                    <a:pt x="114" y="171"/>
                  </a:lnTo>
                  <a:lnTo>
                    <a:pt x="114" y="173"/>
                  </a:lnTo>
                  <a:lnTo>
                    <a:pt x="116" y="175"/>
                  </a:lnTo>
                  <a:lnTo>
                    <a:pt x="116" y="177"/>
                  </a:lnTo>
                  <a:lnTo>
                    <a:pt x="117" y="177"/>
                  </a:lnTo>
                  <a:lnTo>
                    <a:pt x="117" y="179"/>
                  </a:lnTo>
                  <a:lnTo>
                    <a:pt x="117" y="183"/>
                  </a:lnTo>
                  <a:lnTo>
                    <a:pt x="117" y="185"/>
                  </a:lnTo>
                  <a:lnTo>
                    <a:pt x="119" y="185"/>
                  </a:lnTo>
                  <a:lnTo>
                    <a:pt x="119" y="187"/>
                  </a:lnTo>
                  <a:lnTo>
                    <a:pt x="119" y="189"/>
                  </a:lnTo>
                  <a:lnTo>
                    <a:pt x="119" y="187"/>
                  </a:lnTo>
                  <a:lnTo>
                    <a:pt x="121" y="187"/>
                  </a:lnTo>
                  <a:lnTo>
                    <a:pt x="123" y="189"/>
                  </a:lnTo>
                  <a:lnTo>
                    <a:pt x="125" y="189"/>
                  </a:lnTo>
                  <a:lnTo>
                    <a:pt x="129" y="190"/>
                  </a:lnTo>
                  <a:lnTo>
                    <a:pt x="129" y="192"/>
                  </a:lnTo>
                  <a:lnTo>
                    <a:pt x="131" y="192"/>
                  </a:lnTo>
                  <a:lnTo>
                    <a:pt x="131" y="194"/>
                  </a:lnTo>
                  <a:lnTo>
                    <a:pt x="131" y="196"/>
                  </a:lnTo>
                  <a:lnTo>
                    <a:pt x="133" y="196"/>
                  </a:lnTo>
                  <a:lnTo>
                    <a:pt x="133" y="198"/>
                  </a:lnTo>
                  <a:lnTo>
                    <a:pt x="135" y="198"/>
                  </a:lnTo>
                  <a:lnTo>
                    <a:pt x="135" y="200"/>
                  </a:lnTo>
                  <a:lnTo>
                    <a:pt x="137" y="200"/>
                  </a:lnTo>
                  <a:lnTo>
                    <a:pt x="137" y="202"/>
                  </a:lnTo>
                  <a:lnTo>
                    <a:pt x="135" y="202"/>
                  </a:lnTo>
                  <a:lnTo>
                    <a:pt x="135" y="204"/>
                  </a:lnTo>
                  <a:lnTo>
                    <a:pt x="135" y="206"/>
                  </a:lnTo>
                  <a:lnTo>
                    <a:pt x="137" y="208"/>
                  </a:lnTo>
                  <a:lnTo>
                    <a:pt x="137" y="210"/>
                  </a:lnTo>
                  <a:lnTo>
                    <a:pt x="140" y="214"/>
                  </a:lnTo>
                  <a:lnTo>
                    <a:pt x="140" y="215"/>
                  </a:lnTo>
                  <a:lnTo>
                    <a:pt x="139" y="214"/>
                  </a:lnTo>
                  <a:lnTo>
                    <a:pt x="137" y="214"/>
                  </a:lnTo>
                  <a:lnTo>
                    <a:pt x="135" y="212"/>
                  </a:lnTo>
                  <a:lnTo>
                    <a:pt x="133" y="212"/>
                  </a:lnTo>
                  <a:lnTo>
                    <a:pt x="131" y="212"/>
                  </a:lnTo>
                  <a:lnTo>
                    <a:pt x="129" y="212"/>
                  </a:lnTo>
                  <a:lnTo>
                    <a:pt x="127" y="212"/>
                  </a:lnTo>
                  <a:lnTo>
                    <a:pt x="127" y="214"/>
                  </a:lnTo>
                  <a:lnTo>
                    <a:pt x="127" y="212"/>
                  </a:lnTo>
                  <a:lnTo>
                    <a:pt x="129" y="212"/>
                  </a:lnTo>
                  <a:lnTo>
                    <a:pt x="129" y="214"/>
                  </a:lnTo>
                  <a:lnTo>
                    <a:pt x="131" y="214"/>
                  </a:lnTo>
                  <a:lnTo>
                    <a:pt x="133" y="212"/>
                  </a:lnTo>
                  <a:lnTo>
                    <a:pt x="135" y="212"/>
                  </a:lnTo>
                  <a:lnTo>
                    <a:pt x="135" y="214"/>
                  </a:lnTo>
                  <a:lnTo>
                    <a:pt x="135" y="215"/>
                  </a:lnTo>
                  <a:lnTo>
                    <a:pt x="137" y="215"/>
                  </a:lnTo>
                  <a:lnTo>
                    <a:pt x="139" y="217"/>
                  </a:lnTo>
                  <a:lnTo>
                    <a:pt x="140" y="217"/>
                  </a:lnTo>
                  <a:lnTo>
                    <a:pt x="140" y="219"/>
                  </a:lnTo>
                  <a:lnTo>
                    <a:pt x="142" y="219"/>
                  </a:lnTo>
                  <a:lnTo>
                    <a:pt x="142" y="221"/>
                  </a:lnTo>
                  <a:lnTo>
                    <a:pt x="144" y="225"/>
                  </a:lnTo>
                  <a:lnTo>
                    <a:pt x="144" y="227"/>
                  </a:lnTo>
                  <a:lnTo>
                    <a:pt x="144" y="229"/>
                  </a:lnTo>
                  <a:lnTo>
                    <a:pt x="142" y="229"/>
                  </a:lnTo>
                  <a:lnTo>
                    <a:pt x="140" y="231"/>
                  </a:lnTo>
                  <a:lnTo>
                    <a:pt x="140" y="233"/>
                  </a:lnTo>
                  <a:lnTo>
                    <a:pt x="139" y="233"/>
                  </a:lnTo>
                  <a:lnTo>
                    <a:pt x="139" y="235"/>
                  </a:lnTo>
                  <a:lnTo>
                    <a:pt x="140" y="235"/>
                  </a:lnTo>
                  <a:lnTo>
                    <a:pt x="142" y="237"/>
                  </a:lnTo>
                  <a:lnTo>
                    <a:pt x="144" y="237"/>
                  </a:lnTo>
                  <a:lnTo>
                    <a:pt x="144" y="235"/>
                  </a:lnTo>
                  <a:lnTo>
                    <a:pt x="146" y="235"/>
                  </a:lnTo>
                  <a:lnTo>
                    <a:pt x="146" y="233"/>
                  </a:lnTo>
                  <a:lnTo>
                    <a:pt x="148" y="233"/>
                  </a:lnTo>
                  <a:lnTo>
                    <a:pt x="148" y="231"/>
                  </a:lnTo>
                  <a:lnTo>
                    <a:pt x="148" y="233"/>
                  </a:lnTo>
                  <a:lnTo>
                    <a:pt x="148" y="231"/>
                  </a:lnTo>
                  <a:lnTo>
                    <a:pt x="150" y="231"/>
                  </a:lnTo>
                  <a:lnTo>
                    <a:pt x="150" y="233"/>
                  </a:lnTo>
                  <a:lnTo>
                    <a:pt x="152" y="233"/>
                  </a:lnTo>
                  <a:lnTo>
                    <a:pt x="154" y="233"/>
                  </a:lnTo>
                  <a:lnTo>
                    <a:pt x="158" y="233"/>
                  </a:lnTo>
                  <a:lnTo>
                    <a:pt x="160" y="235"/>
                  </a:lnTo>
                  <a:lnTo>
                    <a:pt x="164" y="237"/>
                  </a:lnTo>
                  <a:lnTo>
                    <a:pt x="165" y="238"/>
                  </a:lnTo>
                  <a:lnTo>
                    <a:pt x="165" y="240"/>
                  </a:lnTo>
                  <a:lnTo>
                    <a:pt x="165" y="242"/>
                  </a:lnTo>
                  <a:lnTo>
                    <a:pt x="165" y="244"/>
                  </a:lnTo>
                  <a:lnTo>
                    <a:pt x="167" y="244"/>
                  </a:lnTo>
                  <a:lnTo>
                    <a:pt x="165" y="244"/>
                  </a:lnTo>
                  <a:lnTo>
                    <a:pt x="165" y="246"/>
                  </a:lnTo>
                  <a:lnTo>
                    <a:pt x="165" y="248"/>
                  </a:lnTo>
                  <a:lnTo>
                    <a:pt x="165" y="250"/>
                  </a:lnTo>
                  <a:lnTo>
                    <a:pt x="164" y="250"/>
                  </a:lnTo>
                  <a:lnTo>
                    <a:pt x="164" y="252"/>
                  </a:lnTo>
                  <a:lnTo>
                    <a:pt x="164" y="254"/>
                  </a:lnTo>
                  <a:lnTo>
                    <a:pt x="164" y="256"/>
                  </a:lnTo>
                  <a:lnTo>
                    <a:pt x="162" y="256"/>
                  </a:lnTo>
                  <a:lnTo>
                    <a:pt x="162" y="258"/>
                  </a:lnTo>
                  <a:lnTo>
                    <a:pt x="160" y="258"/>
                  </a:lnTo>
                  <a:lnTo>
                    <a:pt x="160" y="260"/>
                  </a:lnTo>
                  <a:lnTo>
                    <a:pt x="158" y="258"/>
                  </a:lnTo>
                  <a:lnTo>
                    <a:pt x="158" y="256"/>
                  </a:lnTo>
                  <a:lnTo>
                    <a:pt x="156" y="256"/>
                  </a:lnTo>
                  <a:lnTo>
                    <a:pt x="158" y="258"/>
                  </a:lnTo>
                  <a:lnTo>
                    <a:pt x="156" y="258"/>
                  </a:lnTo>
                  <a:lnTo>
                    <a:pt x="156" y="260"/>
                  </a:lnTo>
                  <a:lnTo>
                    <a:pt x="158" y="260"/>
                  </a:lnTo>
                  <a:lnTo>
                    <a:pt x="158" y="258"/>
                  </a:lnTo>
                  <a:lnTo>
                    <a:pt x="158" y="260"/>
                  </a:lnTo>
                  <a:lnTo>
                    <a:pt x="158" y="262"/>
                  </a:lnTo>
                  <a:lnTo>
                    <a:pt x="158" y="260"/>
                  </a:lnTo>
                  <a:lnTo>
                    <a:pt x="160" y="260"/>
                  </a:lnTo>
                  <a:lnTo>
                    <a:pt x="160" y="262"/>
                  </a:lnTo>
                  <a:lnTo>
                    <a:pt x="158" y="262"/>
                  </a:lnTo>
                  <a:lnTo>
                    <a:pt x="158" y="263"/>
                  </a:lnTo>
                  <a:lnTo>
                    <a:pt x="156" y="263"/>
                  </a:lnTo>
                  <a:lnTo>
                    <a:pt x="154" y="263"/>
                  </a:lnTo>
                  <a:lnTo>
                    <a:pt x="154" y="262"/>
                  </a:lnTo>
                  <a:lnTo>
                    <a:pt x="152" y="263"/>
                  </a:lnTo>
                  <a:lnTo>
                    <a:pt x="150" y="263"/>
                  </a:lnTo>
                  <a:lnTo>
                    <a:pt x="150" y="265"/>
                  </a:lnTo>
                  <a:lnTo>
                    <a:pt x="152" y="265"/>
                  </a:lnTo>
                  <a:lnTo>
                    <a:pt x="152" y="263"/>
                  </a:lnTo>
                  <a:lnTo>
                    <a:pt x="154" y="263"/>
                  </a:lnTo>
                  <a:lnTo>
                    <a:pt x="154" y="265"/>
                  </a:lnTo>
                  <a:lnTo>
                    <a:pt x="154" y="267"/>
                  </a:lnTo>
                  <a:lnTo>
                    <a:pt x="152" y="267"/>
                  </a:lnTo>
                  <a:lnTo>
                    <a:pt x="154" y="267"/>
                  </a:lnTo>
                  <a:lnTo>
                    <a:pt x="152" y="269"/>
                  </a:lnTo>
                  <a:lnTo>
                    <a:pt x="150" y="269"/>
                  </a:lnTo>
                  <a:lnTo>
                    <a:pt x="148" y="269"/>
                  </a:lnTo>
                  <a:lnTo>
                    <a:pt x="146" y="269"/>
                  </a:lnTo>
                  <a:lnTo>
                    <a:pt x="146" y="271"/>
                  </a:lnTo>
                  <a:lnTo>
                    <a:pt x="144" y="271"/>
                  </a:lnTo>
                  <a:lnTo>
                    <a:pt x="146" y="271"/>
                  </a:lnTo>
                  <a:lnTo>
                    <a:pt x="150" y="271"/>
                  </a:lnTo>
                  <a:lnTo>
                    <a:pt x="148" y="271"/>
                  </a:lnTo>
                  <a:lnTo>
                    <a:pt x="148" y="273"/>
                  </a:lnTo>
                  <a:lnTo>
                    <a:pt x="146" y="273"/>
                  </a:lnTo>
                  <a:lnTo>
                    <a:pt x="148" y="273"/>
                  </a:lnTo>
                  <a:lnTo>
                    <a:pt x="150" y="273"/>
                  </a:lnTo>
                  <a:lnTo>
                    <a:pt x="154" y="273"/>
                  </a:lnTo>
                  <a:lnTo>
                    <a:pt x="156" y="273"/>
                  </a:lnTo>
                  <a:lnTo>
                    <a:pt x="162" y="273"/>
                  </a:lnTo>
                  <a:lnTo>
                    <a:pt x="162" y="275"/>
                  </a:lnTo>
                  <a:lnTo>
                    <a:pt x="160" y="275"/>
                  </a:lnTo>
                  <a:lnTo>
                    <a:pt x="160" y="277"/>
                  </a:lnTo>
                  <a:lnTo>
                    <a:pt x="162" y="277"/>
                  </a:lnTo>
                  <a:lnTo>
                    <a:pt x="160" y="279"/>
                  </a:lnTo>
                  <a:lnTo>
                    <a:pt x="160" y="281"/>
                  </a:lnTo>
                  <a:lnTo>
                    <a:pt x="158" y="281"/>
                  </a:lnTo>
                  <a:lnTo>
                    <a:pt x="156" y="281"/>
                  </a:lnTo>
                  <a:lnTo>
                    <a:pt x="154" y="283"/>
                  </a:lnTo>
                  <a:lnTo>
                    <a:pt x="154" y="285"/>
                  </a:lnTo>
                  <a:lnTo>
                    <a:pt x="152" y="285"/>
                  </a:lnTo>
                  <a:lnTo>
                    <a:pt x="150" y="285"/>
                  </a:lnTo>
                  <a:lnTo>
                    <a:pt x="148" y="286"/>
                  </a:lnTo>
                  <a:lnTo>
                    <a:pt x="144" y="286"/>
                  </a:lnTo>
                  <a:lnTo>
                    <a:pt x="144" y="288"/>
                  </a:lnTo>
                  <a:lnTo>
                    <a:pt x="142" y="288"/>
                  </a:lnTo>
                  <a:lnTo>
                    <a:pt x="140" y="288"/>
                  </a:lnTo>
                  <a:lnTo>
                    <a:pt x="139" y="288"/>
                  </a:lnTo>
                  <a:lnTo>
                    <a:pt x="135" y="286"/>
                  </a:lnTo>
                  <a:lnTo>
                    <a:pt x="133" y="288"/>
                  </a:lnTo>
                  <a:lnTo>
                    <a:pt x="129" y="288"/>
                  </a:lnTo>
                  <a:lnTo>
                    <a:pt x="127" y="288"/>
                  </a:lnTo>
                  <a:lnTo>
                    <a:pt x="125" y="288"/>
                  </a:lnTo>
                  <a:lnTo>
                    <a:pt x="125" y="290"/>
                  </a:lnTo>
                  <a:lnTo>
                    <a:pt x="123" y="288"/>
                  </a:lnTo>
                  <a:lnTo>
                    <a:pt x="125" y="288"/>
                  </a:lnTo>
                  <a:lnTo>
                    <a:pt x="123" y="286"/>
                  </a:lnTo>
                  <a:lnTo>
                    <a:pt x="121" y="286"/>
                  </a:lnTo>
                  <a:lnTo>
                    <a:pt x="121" y="288"/>
                  </a:lnTo>
                  <a:lnTo>
                    <a:pt x="121" y="286"/>
                  </a:lnTo>
                  <a:lnTo>
                    <a:pt x="119" y="286"/>
                  </a:lnTo>
                  <a:lnTo>
                    <a:pt x="121" y="286"/>
                  </a:lnTo>
                  <a:lnTo>
                    <a:pt x="121" y="288"/>
                  </a:lnTo>
                  <a:lnTo>
                    <a:pt x="119" y="288"/>
                  </a:lnTo>
                  <a:lnTo>
                    <a:pt x="119" y="286"/>
                  </a:lnTo>
                  <a:lnTo>
                    <a:pt x="117" y="286"/>
                  </a:lnTo>
                  <a:lnTo>
                    <a:pt x="116" y="285"/>
                  </a:lnTo>
                  <a:lnTo>
                    <a:pt x="116" y="286"/>
                  </a:lnTo>
                  <a:lnTo>
                    <a:pt x="117" y="286"/>
                  </a:lnTo>
                  <a:lnTo>
                    <a:pt x="117" y="288"/>
                  </a:lnTo>
                  <a:lnTo>
                    <a:pt x="116" y="288"/>
                  </a:lnTo>
                  <a:lnTo>
                    <a:pt x="114" y="288"/>
                  </a:lnTo>
                  <a:lnTo>
                    <a:pt x="114" y="290"/>
                  </a:lnTo>
                  <a:lnTo>
                    <a:pt x="112" y="290"/>
                  </a:lnTo>
                  <a:lnTo>
                    <a:pt x="110" y="290"/>
                  </a:lnTo>
                  <a:lnTo>
                    <a:pt x="108" y="290"/>
                  </a:lnTo>
                  <a:lnTo>
                    <a:pt x="106" y="290"/>
                  </a:lnTo>
                  <a:lnTo>
                    <a:pt x="108" y="290"/>
                  </a:lnTo>
                  <a:lnTo>
                    <a:pt x="108" y="292"/>
                  </a:lnTo>
                  <a:lnTo>
                    <a:pt x="106" y="292"/>
                  </a:lnTo>
                  <a:lnTo>
                    <a:pt x="104" y="292"/>
                  </a:lnTo>
                  <a:lnTo>
                    <a:pt x="100" y="292"/>
                  </a:lnTo>
                  <a:lnTo>
                    <a:pt x="98" y="292"/>
                  </a:lnTo>
                  <a:lnTo>
                    <a:pt x="98" y="294"/>
                  </a:lnTo>
                  <a:lnTo>
                    <a:pt x="100" y="294"/>
                  </a:lnTo>
                  <a:lnTo>
                    <a:pt x="98" y="294"/>
                  </a:lnTo>
                  <a:lnTo>
                    <a:pt x="98" y="292"/>
                  </a:lnTo>
                  <a:lnTo>
                    <a:pt x="96" y="290"/>
                  </a:lnTo>
                  <a:lnTo>
                    <a:pt x="92" y="290"/>
                  </a:lnTo>
                  <a:lnTo>
                    <a:pt x="91" y="290"/>
                  </a:lnTo>
                  <a:lnTo>
                    <a:pt x="89" y="290"/>
                  </a:lnTo>
                  <a:lnTo>
                    <a:pt x="87" y="290"/>
                  </a:lnTo>
                  <a:lnTo>
                    <a:pt x="87" y="292"/>
                  </a:lnTo>
                  <a:lnTo>
                    <a:pt x="85" y="292"/>
                  </a:lnTo>
                  <a:lnTo>
                    <a:pt x="83" y="292"/>
                  </a:lnTo>
                  <a:lnTo>
                    <a:pt x="83" y="290"/>
                  </a:lnTo>
                  <a:lnTo>
                    <a:pt x="83" y="292"/>
                  </a:lnTo>
                  <a:lnTo>
                    <a:pt x="83" y="294"/>
                  </a:lnTo>
                  <a:lnTo>
                    <a:pt x="83" y="296"/>
                  </a:lnTo>
                  <a:lnTo>
                    <a:pt x="81" y="296"/>
                  </a:lnTo>
                  <a:lnTo>
                    <a:pt x="81" y="298"/>
                  </a:lnTo>
                  <a:lnTo>
                    <a:pt x="83" y="298"/>
                  </a:lnTo>
                  <a:lnTo>
                    <a:pt x="83" y="300"/>
                  </a:lnTo>
                  <a:lnTo>
                    <a:pt x="81" y="300"/>
                  </a:lnTo>
                  <a:lnTo>
                    <a:pt x="81" y="302"/>
                  </a:lnTo>
                  <a:lnTo>
                    <a:pt x="79" y="302"/>
                  </a:lnTo>
                  <a:lnTo>
                    <a:pt x="77" y="302"/>
                  </a:lnTo>
                  <a:lnTo>
                    <a:pt x="77" y="300"/>
                  </a:lnTo>
                  <a:lnTo>
                    <a:pt x="75" y="300"/>
                  </a:lnTo>
                  <a:lnTo>
                    <a:pt x="73" y="300"/>
                  </a:lnTo>
                  <a:lnTo>
                    <a:pt x="73" y="298"/>
                  </a:lnTo>
                  <a:lnTo>
                    <a:pt x="71" y="298"/>
                  </a:lnTo>
                  <a:lnTo>
                    <a:pt x="71" y="296"/>
                  </a:lnTo>
                  <a:lnTo>
                    <a:pt x="71" y="298"/>
                  </a:lnTo>
                  <a:lnTo>
                    <a:pt x="69" y="298"/>
                  </a:lnTo>
                  <a:lnTo>
                    <a:pt x="71" y="298"/>
                  </a:lnTo>
                  <a:lnTo>
                    <a:pt x="71" y="300"/>
                  </a:lnTo>
                  <a:lnTo>
                    <a:pt x="69" y="298"/>
                  </a:lnTo>
                  <a:lnTo>
                    <a:pt x="68" y="300"/>
                  </a:lnTo>
                  <a:lnTo>
                    <a:pt x="64" y="300"/>
                  </a:lnTo>
                  <a:lnTo>
                    <a:pt x="62" y="300"/>
                  </a:lnTo>
                  <a:lnTo>
                    <a:pt x="62" y="302"/>
                  </a:lnTo>
                  <a:lnTo>
                    <a:pt x="60" y="302"/>
                  </a:lnTo>
                  <a:lnTo>
                    <a:pt x="60" y="304"/>
                  </a:lnTo>
                  <a:lnTo>
                    <a:pt x="58" y="304"/>
                  </a:lnTo>
                  <a:lnTo>
                    <a:pt x="58" y="306"/>
                  </a:lnTo>
                  <a:lnTo>
                    <a:pt x="56" y="306"/>
                  </a:lnTo>
                  <a:lnTo>
                    <a:pt x="58" y="306"/>
                  </a:lnTo>
                  <a:lnTo>
                    <a:pt x="58" y="308"/>
                  </a:lnTo>
                  <a:lnTo>
                    <a:pt x="56" y="308"/>
                  </a:lnTo>
                  <a:lnTo>
                    <a:pt x="56" y="309"/>
                  </a:lnTo>
                  <a:lnTo>
                    <a:pt x="54" y="308"/>
                  </a:lnTo>
                  <a:lnTo>
                    <a:pt x="54" y="306"/>
                  </a:lnTo>
                  <a:lnTo>
                    <a:pt x="52" y="306"/>
                  </a:lnTo>
                  <a:lnTo>
                    <a:pt x="52" y="304"/>
                  </a:lnTo>
                  <a:lnTo>
                    <a:pt x="50" y="304"/>
                  </a:lnTo>
                  <a:lnTo>
                    <a:pt x="50" y="306"/>
                  </a:lnTo>
                  <a:lnTo>
                    <a:pt x="48" y="308"/>
                  </a:lnTo>
                  <a:lnTo>
                    <a:pt x="48" y="306"/>
                  </a:lnTo>
                  <a:lnTo>
                    <a:pt x="46" y="306"/>
                  </a:lnTo>
                  <a:lnTo>
                    <a:pt x="48" y="306"/>
                  </a:lnTo>
                  <a:lnTo>
                    <a:pt x="48" y="304"/>
                  </a:lnTo>
                  <a:lnTo>
                    <a:pt x="50" y="304"/>
                  </a:lnTo>
                  <a:lnTo>
                    <a:pt x="50" y="302"/>
                  </a:lnTo>
                  <a:lnTo>
                    <a:pt x="52" y="304"/>
                  </a:lnTo>
                  <a:lnTo>
                    <a:pt x="52" y="302"/>
                  </a:lnTo>
                  <a:lnTo>
                    <a:pt x="54" y="302"/>
                  </a:lnTo>
                  <a:lnTo>
                    <a:pt x="56" y="300"/>
                  </a:lnTo>
                  <a:lnTo>
                    <a:pt x="56" y="298"/>
                  </a:lnTo>
                  <a:lnTo>
                    <a:pt x="58" y="298"/>
                  </a:lnTo>
                  <a:lnTo>
                    <a:pt x="58" y="296"/>
                  </a:lnTo>
                  <a:lnTo>
                    <a:pt x="58" y="294"/>
                  </a:lnTo>
                  <a:lnTo>
                    <a:pt x="60" y="294"/>
                  </a:lnTo>
                  <a:lnTo>
                    <a:pt x="62" y="294"/>
                  </a:lnTo>
                  <a:lnTo>
                    <a:pt x="60" y="294"/>
                  </a:lnTo>
                  <a:lnTo>
                    <a:pt x="60" y="292"/>
                  </a:lnTo>
                  <a:lnTo>
                    <a:pt x="60" y="294"/>
                  </a:lnTo>
                  <a:lnTo>
                    <a:pt x="62" y="292"/>
                  </a:lnTo>
                  <a:lnTo>
                    <a:pt x="62" y="290"/>
                  </a:lnTo>
                  <a:lnTo>
                    <a:pt x="64" y="290"/>
                  </a:lnTo>
                  <a:lnTo>
                    <a:pt x="64" y="288"/>
                  </a:lnTo>
                  <a:lnTo>
                    <a:pt x="66" y="288"/>
                  </a:lnTo>
                  <a:lnTo>
                    <a:pt x="66" y="285"/>
                  </a:lnTo>
                  <a:lnTo>
                    <a:pt x="66" y="283"/>
                  </a:lnTo>
                  <a:lnTo>
                    <a:pt x="68" y="283"/>
                  </a:lnTo>
                  <a:lnTo>
                    <a:pt x="69" y="283"/>
                  </a:lnTo>
                  <a:lnTo>
                    <a:pt x="71" y="281"/>
                  </a:lnTo>
                  <a:lnTo>
                    <a:pt x="71" y="279"/>
                  </a:lnTo>
                  <a:lnTo>
                    <a:pt x="71" y="277"/>
                  </a:lnTo>
                  <a:lnTo>
                    <a:pt x="75" y="277"/>
                  </a:lnTo>
                  <a:lnTo>
                    <a:pt x="77" y="277"/>
                  </a:lnTo>
                  <a:lnTo>
                    <a:pt x="79" y="277"/>
                  </a:lnTo>
                  <a:lnTo>
                    <a:pt x="81" y="277"/>
                  </a:lnTo>
                  <a:lnTo>
                    <a:pt x="83" y="277"/>
                  </a:lnTo>
                  <a:lnTo>
                    <a:pt x="85" y="279"/>
                  </a:lnTo>
                  <a:lnTo>
                    <a:pt x="87" y="279"/>
                  </a:lnTo>
                  <a:lnTo>
                    <a:pt x="87" y="277"/>
                  </a:lnTo>
                  <a:lnTo>
                    <a:pt x="89" y="277"/>
                  </a:lnTo>
                  <a:lnTo>
                    <a:pt x="91" y="277"/>
                  </a:lnTo>
                  <a:lnTo>
                    <a:pt x="91" y="279"/>
                  </a:lnTo>
                  <a:lnTo>
                    <a:pt x="91" y="277"/>
                  </a:lnTo>
                  <a:lnTo>
                    <a:pt x="91" y="275"/>
                  </a:lnTo>
                  <a:lnTo>
                    <a:pt x="91" y="273"/>
                  </a:lnTo>
                  <a:lnTo>
                    <a:pt x="92" y="273"/>
                  </a:lnTo>
                  <a:lnTo>
                    <a:pt x="94" y="271"/>
                  </a:lnTo>
                  <a:lnTo>
                    <a:pt x="94" y="269"/>
                  </a:lnTo>
                  <a:lnTo>
                    <a:pt x="96" y="269"/>
                  </a:lnTo>
                  <a:lnTo>
                    <a:pt x="96" y="267"/>
                  </a:lnTo>
                  <a:lnTo>
                    <a:pt x="98" y="267"/>
                  </a:lnTo>
                  <a:lnTo>
                    <a:pt x="98" y="265"/>
                  </a:lnTo>
                  <a:lnTo>
                    <a:pt x="98" y="263"/>
                  </a:lnTo>
                  <a:lnTo>
                    <a:pt x="100" y="263"/>
                  </a:lnTo>
                  <a:lnTo>
                    <a:pt x="98" y="263"/>
                  </a:lnTo>
                  <a:lnTo>
                    <a:pt x="98" y="265"/>
                  </a:lnTo>
                  <a:lnTo>
                    <a:pt x="96" y="265"/>
                  </a:lnTo>
                  <a:lnTo>
                    <a:pt x="96" y="267"/>
                  </a:lnTo>
                  <a:lnTo>
                    <a:pt x="94" y="267"/>
                  </a:lnTo>
                  <a:lnTo>
                    <a:pt x="94" y="269"/>
                  </a:lnTo>
                  <a:lnTo>
                    <a:pt x="92" y="269"/>
                  </a:lnTo>
                  <a:lnTo>
                    <a:pt x="91" y="269"/>
                  </a:lnTo>
                  <a:lnTo>
                    <a:pt x="89" y="269"/>
                  </a:lnTo>
                  <a:lnTo>
                    <a:pt x="89" y="271"/>
                  </a:lnTo>
                  <a:lnTo>
                    <a:pt x="89" y="273"/>
                  </a:lnTo>
                  <a:lnTo>
                    <a:pt x="87" y="273"/>
                  </a:lnTo>
                  <a:lnTo>
                    <a:pt x="83" y="273"/>
                  </a:lnTo>
                  <a:lnTo>
                    <a:pt x="81" y="273"/>
                  </a:lnTo>
                  <a:lnTo>
                    <a:pt x="81" y="271"/>
                  </a:lnTo>
                  <a:lnTo>
                    <a:pt x="79" y="271"/>
                  </a:lnTo>
                  <a:lnTo>
                    <a:pt x="79" y="269"/>
                  </a:lnTo>
                  <a:lnTo>
                    <a:pt x="79" y="267"/>
                  </a:lnTo>
                  <a:lnTo>
                    <a:pt x="77" y="267"/>
                  </a:lnTo>
                  <a:lnTo>
                    <a:pt x="75" y="267"/>
                  </a:lnTo>
                  <a:lnTo>
                    <a:pt x="75" y="269"/>
                  </a:lnTo>
                  <a:lnTo>
                    <a:pt x="73" y="269"/>
                  </a:lnTo>
                  <a:lnTo>
                    <a:pt x="71" y="269"/>
                  </a:lnTo>
                  <a:lnTo>
                    <a:pt x="69" y="269"/>
                  </a:lnTo>
                  <a:lnTo>
                    <a:pt x="69" y="267"/>
                  </a:lnTo>
                  <a:lnTo>
                    <a:pt x="71" y="267"/>
                  </a:lnTo>
                  <a:lnTo>
                    <a:pt x="73" y="267"/>
                  </a:lnTo>
                  <a:lnTo>
                    <a:pt x="73" y="265"/>
                  </a:lnTo>
                  <a:lnTo>
                    <a:pt x="71" y="265"/>
                  </a:lnTo>
                  <a:lnTo>
                    <a:pt x="69" y="265"/>
                  </a:lnTo>
                  <a:lnTo>
                    <a:pt x="69" y="263"/>
                  </a:lnTo>
                  <a:lnTo>
                    <a:pt x="68" y="263"/>
                  </a:lnTo>
                  <a:lnTo>
                    <a:pt x="66" y="263"/>
                  </a:lnTo>
                  <a:lnTo>
                    <a:pt x="64" y="263"/>
                  </a:lnTo>
                  <a:lnTo>
                    <a:pt x="64" y="265"/>
                  </a:lnTo>
                  <a:lnTo>
                    <a:pt x="62" y="267"/>
                  </a:lnTo>
                  <a:lnTo>
                    <a:pt x="60" y="267"/>
                  </a:lnTo>
                  <a:lnTo>
                    <a:pt x="58" y="267"/>
                  </a:lnTo>
                  <a:lnTo>
                    <a:pt x="58" y="265"/>
                  </a:lnTo>
                  <a:lnTo>
                    <a:pt x="56" y="265"/>
                  </a:lnTo>
                  <a:lnTo>
                    <a:pt x="58" y="265"/>
                  </a:lnTo>
                  <a:lnTo>
                    <a:pt x="60" y="265"/>
                  </a:lnTo>
                  <a:lnTo>
                    <a:pt x="62" y="265"/>
                  </a:lnTo>
                  <a:lnTo>
                    <a:pt x="60" y="263"/>
                  </a:lnTo>
                  <a:lnTo>
                    <a:pt x="62" y="263"/>
                  </a:lnTo>
                  <a:lnTo>
                    <a:pt x="60" y="263"/>
                  </a:lnTo>
                  <a:lnTo>
                    <a:pt x="60" y="265"/>
                  </a:lnTo>
                  <a:lnTo>
                    <a:pt x="58" y="265"/>
                  </a:lnTo>
                  <a:lnTo>
                    <a:pt x="56" y="265"/>
                  </a:lnTo>
                  <a:lnTo>
                    <a:pt x="56" y="263"/>
                  </a:lnTo>
                  <a:lnTo>
                    <a:pt x="54" y="263"/>
                  </a:lnTo>
                  <a:lnTo>
                    <a:pt x="56" y="263"/>
                  </a:lnTo>
                  <a:lnTo>
                    <a:pt x="58" y="263"/>
                  </a:lnTo>
                  <a:lnTo>
                    <a:pt x="56" y="262"/>
                  </a:lnTo>
                  <a:lnTo>
                    <a:pt x="56" y="260"/>
                  </a:lnTo>
                  <a:lnTo>
                    <a:pt x="54" y="262"/>
                  </a:lnTo>
                  <a:lnTo>
                    <a:pt x="54" y="260"/>
                  </a:lnTo>
                  <a:lnTo>
                    <a:pt x="56" y="260"/>
                  </a:lnTo>
                  <a:lnTo>
                    <a:pt x="56" y="258"/>
                  </a:lnTo>
                  <a:lnTo>
                    <a:pt x="58" y="258"/>
                  </a:lnTo>
                  <a:lnTo>
                    <a:pt x="58" y="256"/>
                  </a:lnTo>
                  <a:lnTo>
                    <a:pt x="60" y="258"/>
                  </a:lnTo>
                  <a:lnTo>
                    <a:pt x="60" y="256"/>
                  </a:lnTo>
                  <a:lnTo>
                    <a:pt x="62" y="258"/>
                  </a:lnTo>
                  <a:lnTo>
                    <a:pt x="62" y="256"/>
                  </a:lnTo>
                  <a:lnTo>
                    <a:pt x="64" y="254"/>
                  </a:lnTo>
                  <a:lnTo>
                    <a:pt x="66" y="254"/>
                  </a:lnTo>
                  <a:lnTo>
                    <a:pt x="68" y="254"/>
                  </a:lnTo>
                  <a:lnTo>
                    <a:pt x="68" y="252"/>
                  </a:lnTo>
                  <a:lnTo>
                    <a:pt x="69" y="252"/>
                  </a:lnTo>
                  <a:lnTo>
                    <a:pt x="71" y="250"/>
                  </a:lnTo>
                  <a:lnTo>
                    <a:pt x="73" y="248"/>
                  </a:lnTo>
                  <a:lnTo>
                    <a:pt x="73" y="246"/>
                  </a:lnTo>
                  <a:lnTo>
                    <a:pt x="73" y="244"/>
                  </a:lnTo>
                  <a:lnTo>
                    <a:pt x="75" y="244"/>
                  </a:lnTo>
                  <a:lnTo>
                    <a:pt x="75" y="242"/>
                  </a:lnTo>
                  <a:lnTo>
                    <a:pt x="73" y="242"/>
                  </a:lnTo>
                  <a:lnTo>
                    <a:pt x="73" y="240"/>
                  </a:lnTo>
                  <a:lnTo>
                    <a:pt x="73" y="238"/>
                  </a:lnTo>
                  <a:lnTo>
                    <a:pt x="75" y="238"/>
                  </a:lnTo>
                  <a:lnTo>
                    <a:pt x="73" y="238"/>
                  </a:lnTo>
                  <a:lnTo>
                    <a:pt x="73" y="237"/>
                  </a:lnTo>
                  <a:lnTo>
                    <a:pt x="71" y="237"/>
                  </a:lnTo>
                  <a:lnTo>
                    <a:pt x="73" y="237"/>
                  </a:lnTo>
                  <a:lnTo>
                    <a:pt x="73" y="235"/>
                  </a:lnTo>
                  <a:lnTo>
                    <a:pt x="73" y="233"/>
                  </a:lnTo>
                  <a:lnTo>
                    <a:pt x="71" y="233"/>
                  </a:lnTo>
                  <a:lnTo>
                    <a:pt x="69" y="233"/>
                  </a:lnTo>
                  <a:lnTo>
                    <a:pt x="69" y="235"/>
                  </a:lnTo>
                  <a:lnTo>
                    <a:pt x="68" y="235"/>
                  </a:lnTo>
                  <a:lnTo>
                    <a:pt x="68" y="237"/>
                  </a:lnTo>
                  <a:lnTo>
                    <a:pt x="66" y="237"/>
                  </a:lnTo>
                  <a:lnTo>
                    <a:pt x="64" y="237"/>
                  </a:lnTo>
                  <a:lnTo>
                    <a:pt x="62" y="237"/>
                  </a:lnTo>
                  <a:lnTo>
                    <a:pt x="64" y="235"/>
                  </a:lnTo>
                  <a:lnTo>
                    <a:pt x="66" y="233"/>
                  </a:lnTo>
                  <a:lnTo>
                    <a:pt x="68" y="231"/>
                  </a:lnTo>
                  <a:lnTo>
                    <a:pt x="69" y="231"/>
                  </a:lnTo>
                  <a:lnTo>
                    <a:pt x="69" y="229"/>
                  </a:lnTo>
                  <a:lnTo>
                    <a:pt x="69" y="227"/>
                  </a:lnTo>
                  <a:lnTo>
                    <a:pt x="71" y="227"/>
                  </a:lnTo>
                  <a:lnTo>
                    <a:pt x="71" y="225"/>
                  </a:lnTo>
                  <a:lnTo>
                    <a:pt x="73" y="225"/>
                  </a:lnTo>
                  <a:lnTo>
                    <a:pt x="75" y="225"/>
                  </a:lnTo>
                  <a:lnTo>
                    <a:pt x="77" y="223"/>
                  </a:lnTo>
                  <a:lnTo>
                    <a:pt x="77" y="221"/>
                  </a:lnTo>
                  <a:lnTo>
                    <a:pt x="77" y="223"/>
                  </a:lnTo>
                  <a:lnTo>
                    <a:pt x="79" y="223"/>
                  </a:lnTo>
                  <a:lnTo>
                    <a:pt x="81" y="223"/>
                  </a:lnTo>
                  <a:lnTo>
                    <a:pt x="85" y="221"/>
                  </a:lnTo>
                  <a:lnTo>
                    <a:pt x="87" y="221"/>
                  </a:lnTo>
                  <a:lnTo>
                    <a:pt x="87" y="223"/>
                  </a:lnTo>
                  <a:lnTo>
                    <a:pt x="89" y="225"/>
                  </a:lnTo>
                  <a:lnTo>
                    <a:pt x="89" y="223"/>
                  </a:lnTo>
                  <a:lnTo>
                    <a:pt x="89" y="221"/>
                  </a:lnTo>
                  <a:lnTo>
                    <a:pt x="87" y="221"/>
                  </a:lnTo>
                  <a:lnTo>
                    <a:pt x="89" y="221"/>
                  </a:lnTo>
                  <a:lnTo>
                    <a:pt x="89" y="219"/>
                  </a:lnTo>
                  <a:lnTo>
                    <a:pt x="91" y="219"/>
                  </a:lnTo>
                  <a:lnTo>
                    <a:pt x="91" y="223"/>
                  </a:lnTo>
                  <a:lnTo>
                    <a:pt x="92" y="223"/>
                  </a:lnTo>
                  <a:lnTo>
                    <a:pt x="94" y="223"/>
                  </a:lnTo>
                  <a:lnTo>
                    <a:pt x="94" y="221"/>
                  </a:lnTo>
                  <a:lnTo>
                    <a:pt x="94" y="223"/>
                  </a:lnTo>
                  <a:lnTo>
                    <a:pt x="92" y="223"/>
                  </a:lnTo>
                  <a:lnTo>
                    <a:pt x="92" y="221"/>
                  </a:lnTo>
                  <a:lnTo>
                    <a:pt x="91" y="221"/>
                  </a:lnTo>
                  <a:lnTo>
                    <a:pt x="89" y="217"/>
                  </a:lnTo>
                  <a:lnTo>
                    <a:pt x="89" y="215"/>
                  </a:lnTo>
                  <a:lnTo>
                    <a:pt x="91" y="214"/>
                  </a:lnTo>
                  <a:lnTo>
                    <a:pt x="91" y="212"/>
                  </a:lnTo>
                  <a:lnTo>
                    <a:pt x="92" y="212"/>
                  </a:lnTo>
                  <a:lnTo>
                    <a:pt x="91" y="212"/>
                  </a:lnTo>
                  <a:lnTo>
                    <a:pt x="91" y="210"/>
                  </a:lnTo>
                  <a:lnTo>
                    <a:pt x="91" y="208"/>
                  </a:lnTo>
                  <a:lnTo>
                    <a:pt x="91" y="206"/>
                  </a:lnTo>
                  <a:lnTo>
                    <a:pt x="92" y="206"/>
                  </a:lnTo>
                  <a:lnTo>
                    <a:pt x="92" y="204"/>
                  </a:lnTo>
                  <a:lnTo>
                    <a:pt x="92" y="202"/>
                  </a:lnTo>
                  <a:lnTo>
                    <a:pt x="94" y="202"/>
                  </a:lnTo>
                  <a:lnTo>
                    <a:pt x="94" y="200"/>
                  </a:lnTo>
                  <a:lnTo>
                    <a:pt x="92" y="200"/>
                  </a:lnTo>
                  <a:lnTo>
                    <a:pt x="92" y="198"/>
                  </a:lnTo>
                  <a:lnTo>
                    <a:pt x="94" y="198"/>
                  </a:lnTo>
                  <a:lnTo>
                    <a:pt x="92" y="198"/>
                  </a:lnTo>
                  <a:lnTo>
                    <a:pt x="92" y="200"/>
                  </a:lnTo>
                  <a:lnTo>
                    <a:pt x="91" y="200"/>
                  </a:lnTo>
                  <a:lnTo>
                    <a:pt x="91" y="198"/>
                  </a:lnTo>
                  <a:lnTo>
                    <a:pt x="91" y="200"/>
                  </a:lnTo>
                  <a:lnTo>
                    <a:pt x="89" y="200"/>
                  </a:lnTo>
                  <a:lnTo>
                    <a:pt x="89" y="202"/>
                  </a:lnTo>
                  <a:lnTo>
                    <a:pt x="87" y="202"/>
                  </a:lnTo>
                  <a:lnTo>
                    <a:pt x="87" y="200"/>
                  </a:lnTo>
                  <a:lnTo>
                    <a:pt x="87" y="198"/>
                  </a:lnTo>
                  <a:lnTo>
                    <a:pt x="85" y="200"/>
                  </a:lnTo>
                  <a:lnTo>
                    <a:pt x="85" y="198"/>
                  </a:lnTo>
                  <a:lnTo>
                    <a:pt x="85" y="196"/>
                  </a:lnTo>
                  <a:lnTo>
                    <a:pt x="85" y="194"/>
                  </a:lnTo>
                  <a:lnTo>
                    <a:pt x="83" y="194"/>
                  </a:lnTo>
                  <a:lnTo>
                    <a:pt x="83" y="192"/>
                  </a:lnTo>
                  <a:lnTo>
                    <a:pt x="81" y="190"/>
                  </a:lnTo>
                  <a:lnTo>
                    <a:pt x="81" y="189"/>
                  </a:lnTo>
                  <a:lnTo>
                    <a:pt x="81" y="187"/>
                  </a:lnTo>
                  <a:lnTo>
                    <a:pt x="83" y="185"/>
                  </a:lnTo>
                  <a:lnTo>
                    <a:pt x="83" y="183"/>
                  </a:lnTo>
                  <a:lnTo>
                    <a:pt x="85" y="181"/>
                  </a:lnTo>
                  <a:lnTo>
                    <a:pt x="85" y="179"/>
                  </a:lnTo>
                  <a:lnTo>
                    <a:pt x="85" y="181"/>
                  </a:lnTo>
                  <a:lnTo>
                    <a:pt x="87" y="181"/>
                  </a:lnTo>
                  <a:lnTo>
                    <a:pt x="87" y="179"/>
                  </a:lnTo>
                  <a:lnTo>
                    <a:pt x="85" y="179"/>
                  </a:lnTo>
                  <a:lnTo>
                    <a:pt x="87" y="179"/>
                  </a:lnTo>
                  <a:lnTo>
                    <a:pt x="89" y="179"/>
                  </a:lnTo>
                  <a:lnTo>
                    <a:pt x="91" y="179"/>
                  </a:lnTo>
                  <a:lnTo>
                    <a:pt x="89" y="179"/>
                  </a:lnTo>
                  <a:lnTo>
                    <a:pt x="89" y="177"/>
                  </a:lnTo>
                  <a:lnTo>
                    <a:pt x="91" y="177"/>
                  </a:lnTo>
                  <a:lnTo>
                    <a:pt x="89" y="177"/>
                  </a:lnTo>
                  <a:lnTo>
                    <a:pt x="83" y="177"/>
                  </a:lnTo>
                  <a:lnTo>
                    <a:pt x="81" y="177"/>
                  </a:lnTo>
                  <a:lnTo>
                    <a:pt x="81" y="179"/>
                  </a:lnTo>
                  <a:lnTo>
                    <a:pt x="81" y="181"/>
                  </a:lnTo>
                  <a:lnTo>
                    <a:pt x="79" y="181"/>
                  </a:lnTo>
                  <a:lnTo>
                    <a:pt x="77" y="181"/>
                  </a:lnTo>
                  <a:lnTo>
                    <a:pt x="77" y="183"/>
                  </a:lnTo>
                  <a:lnTo>
                    <a:pt x="75" y="183"/>
                  </a:lnTo>
                  <a:lnTo>
                    <a:pt x="73" y="183"/>
                  </a:lnTo>
                  <a:lnTo>
                    <a:pt x="73" y="181"/>
                  </a:lnTo>
                  <a:lnTo>
                    <a:pt x="73" y="183"/>
                  </a:lnTo>
                  <a:lnTo>
                    <a:pt x="71" y="183"/>
                  </a:lnTo>
                  <a:lnTo>
                    <a:pt x="71" y="181"/>
                  </a:lnTo>
                  <a:lnTo>
                    <a:pt x="69" y="181"/>
                  </a:lnTo>
                  <a:lnTo>
                    <a:pt x="69" y="179"/>
                  </a:lnTo>
                  <a:lnTo>
                    <a:pt x="68" y="179"/>
                  </a:lnTo>
                  <a:lnTo>
                    <a:pt x="68" y="181"/>
                  </a:lnTo>
                  <a:lnTo>
                    <a:pt x="69" y="183"/>
                  </a:lnTo>
                  <a:lnTo>
                    <a:pt x="69" y="185"/>
                  </a:lnTo>
                  <a:lnTo>
                    <a:pt x="69" y="187"/>
                  </a:lnTo>
                  <a:lnTo>
                    <a:pt x="68" y="187"/>
                  </a:lnTo>
                  <a:lnTo>
                    <a:pt x="68" y="185"/>
                  </a:lnTo>
                  <a:lnTo>
                    <a:pt x="66" y="183"/>
                  </a:lnTo>
                  <a:lnTo>
                    <a:pt x="64" y="183"/>
                  </a:lnTo>
                  <a:lnTo>
                    <a:pt x="62" y="181"/>
                  </a:lnTo>
                  <a:lnTo>
                    <a:pt x="60" y="181"/>
                  </a:lnTo>
                  <a:lnTo>
                    <a:pt x="60" y="183"/>
                  </a:lnTo>
                  <a:lnTo>
                    <a:pt x="60" y="185"/>
                  </a:lnTo>
                  <a:lnTo>
                    <a:pt x="62" y="185"/>
                  </a:lnTo>
                  <a:lnTo>
                    <a:pt x="62" y="187"/>
                  </a:lnTo>
                  <a:lnTo>
                    <a:pt x="60" y="187"/>
                  </a:lnTo>
                  <a:lnTo>
                    <a:pt x="62" y="187"/>
                  </a:lnTo>
                  <a:lnTo>
                    <a:pt x="60" y="187"/>
                  </a:lnTo>
                  <a:lnTo>
                    <a:pt x="60" y="185"/>
                  </a:lnTo>
                  <a:lnTo>
                    <a:pt x="58" y="185"/>
                  </a:lnTo>
                  <a:lnTo>
                    <a:pt x="58" y="183"/>
                  </a:lnTo>
                  <a:lnTo>
                    <a:pt x="56" y="181"/>
                  </a:lnTo>
                  <a:lnTo>
                    <a:pt x="56" y="179"/>
                  </a:lnTo>
                  <a:lnTo>
                    <a:pt x="56" y="177"/>
                  </a:lnTo>
                  <a:lnTo>
                    <a:pt x="58" y="177"/>
                  </a:lnTo>
                  <a:lnTo>
                    <a:pt x="58" y="179"/>
                  </a:lnTo>
                  <a:lnTo>
                    <a:pt x="60" y="179"/>
                  </a:lnTo>
                  <a:lnTo>
                    <a:pt x="58" y="177"/>
                  </a:lnTo>
                  <a:lnTo>
                    <a:pt x="58" y="175"/>
                  </a:lnTo>
                  <a:lnTo>
                    <a:pt x="58" y="173"/>
                  </a:lnTo>
                  <a:lnTo>
                    <a:pt x="60" y="173"/>
                  </a:lnTo>
                  <a:lnTo>
                    <a:pt x="60" y="171"/>
                  </a:lnTo>
                  <a:lnTo>
                    <a:pt x="62" y="171"/>
                  </a:lnTo>
                  <a:lnTo>
                    <a:pt x="62" y="169"/>
                  </a:lnTo>
                  <a:lnTo>
                    <a:pt x="62" y="167"/>
                  </a:lnTo>
                  <a:lnTo>
                    <a:pt x="62" y="166"/>
                  </a:lnTo>
                  <a:lnTo>
                    <a:pt x="64" y="166"/>
                  </a:lnTo>
                  <a:lnTo>
                    <a:pt x="64" y="164"/>
                  </a:lnTo>
                  <a:lnTo>
                    <a:pt x="66" y="164"/>
                  </a:lnTo>
                  <a:lnTo>
                    <a:pt x="66" y="162"/>
                  </a:lnTo>
                  <a:lnTo>
                    <a:pt x="64" y="162"/>
                  </a:lnTo>
                  <a:lnTo>
                    <a:pt x="64" y="160"/>
                  </a:lnTo>
                  <a:lnTo>
                    <a:pt x="62" y="160"/>
                  </a:lnTo>
                  <a:lnTo>
                    <a:pt x="62" y="158"/>
                  </a:lnTo>
                  <a:lnTo>
                    <a:pt x="60" y="158"/>
                  </a:lnTo>
                  <a:lnTo>
                    <a:pt x="60" y="156"/>
                  </a:lnTo>
                  <a:lnTo>
                    <a:pt x="62" y="156"/>
                  </a:lnTo>
                  <a:lnTo>
                    <a:pt x="62" y="154"/>
                  </a:lnTo>
                  <a:lnTo>
                    <a:pt x="60" y="154"/>
                  </a:lnTo>
                  <a:lnTo>
                    <a:pt x="60" y="152"/>
                  </a:lnTo>
                  <a:lnTo>
                    <a:pt x="60" y="150"/>
                  </a:lnTo>
                  <a:lnTo>
                    <a:pt x="62" y="150"/>
                  </a:lnTo>
                  <a:lnTo>
                    <a:pt x="64" y="150"/>
                  </a:lnTo>
                  <a:lnTo>
                    <a:pt x="68" y="152"/>
                  </a:lnTo>
                  <a:lnTo>
                    <a:pt x="68" y="150"/>
                  </a:lnTo>
                  <a:lnTo>
                    <a:pt x="66" y="150"/>
                  </a:lnTo>
                  <a:lnTo>
                    <a:pt x="64" y="150"/>
                  </a:lnTo>
                  <a:lnTo>
                    <a:pt x="64" y="148"/>
                  </a:lnTo>
                  <a:lnTo>
                    <a:pt x="62" y="148"/>
                  </a:lnTo>
                  <a:lnTo>
                    <a:pt x="62" y="146"/>
                  </a:lnTo>
                  <a:lnTo>
                    <a:pt x="62" y="148"/>
                  </a:lnTo>
                  <a:lnTo>
                    <a:pt x="62" y="150"/>
                  </a:lnTo>
                  <a:lnTo>
                    <a:pt x="62" y="148"/>
                  </a:lnTo>
                  <a:lnTo>
                    <a:pt x="62" y="146"/>
                  </a:lnTo>
                  <a:lnTo>
                    <a:pt x="62" y="144"/>
                  </a:lnTo>
                  <a:lnTo>
                    <a:pt x="62" y="142"/>
                  </a:lnTo>
                  <a:lnTo>
                    <a:pt x="62" y="144"/>
                  </a:lnTo>
                  <a:lnTo>
                    <a:pt x="62" y="146"/>
                  </a:lnTo>
                  <a:lnTo>
                    <a:pt x="60" y="146"/>
                  </a:lnTo>
                  <a:lnTo>
                    <a:pt x="60" y="144"/>
                  </a:lnTo>
                  <a:lnTo>
                    <a:pt x="60" y="146"/>
                  </a:lnTo>
                  <a:lnTo>
                    <a:pt x="60" y="148"/>
                  </a:lnTo>
                  <a:lnTo>
                    <a:pt x="60" y="150"/>
                  </a:lnTo>
                  <a:lnTo>
                    <a:pt x="60" y="148"/>
                  </a:lnTo>
                  <a:lnTo>
                    <a:pt x="60" y="150"/>
                  </a:lnTo>
                  <a:lnTo>
                    <a:pt x="60" y="152"/>
                  </a:lnTo>
                  <a:lnTo>
                    <a:pt x="58" y="152"/>
                  </a:lnTo>
                  <a:lnTo>
                    <a:pt x="58" y="150"/>
                  </a:lnTo>
                  <a:lnTo>
                    <a:pt x="56" y="148"/>
                  </a:lnTo>
                  <a:lnTo>
                    <a:pt x="56" y="150"/>
                  </a:lnTo>
                  <a:lnTo>
                    <a:pt x="58" y="150"/>
                  </a:lnTo>
                  <a:lnTo>
                    <a:pt x="58" y="152"/>
                  </a:lnTo>
                  <a:lnTo>
                    <a:pt x="56" y="150"/>
                  </a:lnTo>
                  <a:lnTo>
                    <a:pt x="56" y="152"/>
                  </a:lnTo>
                  <a:lnTo>
                    <a:pt x="54" y="152"/>
                  </a:lnTo>
                  <a:lnTo>
                    <a:pt x="56" y="152"/>
                  </a:lnTo>
                  <a:lnTo>
                    <a:pt x="56" y="154"/>
                  </a:lnTo>
                  <a:lnTo>
                    <a:pt x="54" y="154"/>
                  </a:lnTo>
                  <a:lnTo>
                    <a:pt x="54" y="152"/>
                  </a:lnTo>
                  <a:lnTo>
                    <a:pt x="54" y="150"/>
                  </a:lnTo>
                  <a:lnTo>
                    <a:pt x="54" y="148"/>
                  </a:lnTo>
                  <a:lnTo>
                    <a:pt x="56" y="146"/>
                  </a:lnTo>
                  <a:lnTo>
                    <a:pt x="56" y="144"/>
                  </a:lnTo>
                  <a:lnTo>
                    <a:pt x="58" y="144"/>
                  </a:lnTo>
                  <a:lnTo>
                    <a:pt x="58" y="142"/>
                  </a:lnTo>
                  <a:lnTo>
                    <a:pt x="60" y="142"/>
                  </a:lnTo>
                  <a:lnTo>
                    <a:pt x="60" y="141"/>
                  </a:lnTo>
                  <a:lnTo>
                    <a:pt x="60" y="142"/>
                  </a:lnTo>
                  <a:lnTo>
                    <a:pt x="58" y="142"/>
                  </a:lnTo>
                  <a:lnTo>
                    <a:pt x="58" y="144"/>
                  </a:lnTo>
                  <a:lnTo>
                    <a:pt x="56" y="144"/>
                  </a:lnTo>
                  <a:lnTo>
                    <a:pt x="54" y="146"/>
                  </a:lnTo>
                  <a:lnTo>
                    <a:pt x="54" y="148"/>
                  </a:lnTo>
                  <a:lnTo>
                    <a:pt x="52" y="148"/>
                  </a:lnTo>
                  <a:lnTo>
                    <a:pt x="52" y="150"/>
                  </a:lnTo>
                  <a:lnTo>
                    <a:pt x="52" y="152"/>
                  </a:lnTo>
                  <a:lnTo>
                    <a:pt x="52" y="154"/>
                  </a:lnTo>
                  <a:lnTo>
                    <a:pt x="54" y="154"/>
                  </a:lnTo>
                  <a:lnTo>
                    <a:pt x="54" y="156"/>
                  </a:lnTo>
                  <a:lnTo>
                    <a:pt x="52" y="156"/>
                  </a:lnTo>
                  <a:lnTo>
                    <a:pt x="52" y="158"/>
                  </a:lnTo>
                  <a:lnTo>
                    <a:pt x="50" y="160"/>
                  </a:lnTo>
                  <a:lnTo>
                    <a:pt x="52" y="160"/>
                  </a:lnTo>
                  <a:lnTo>
                    <a:pt x="52" y="162"/>
                  </a:lnTo>
                  <a:lnTo>
                    <a:pt x="50" y="162"/>
                  </a:lnTo>
                  <a:lnTo>
                    <a:pt x="50" y="164"/>
                  </a:lnTo>
                  <a:lnTo>
                    <a:pt x="50" y="166"/>
                  </a:lnTo>
                  <a:lnTo>
                    <a:pt x="50" y="167"/>
                  </a:lnTo>
                  <a:lnTo>
                    <a:pt x="48" y="167"/>
                  </a:lnTo>
                  <a:lnTo>
                    <a:pt x="48" y="169"/>
                  </a:lnTo>
                  <a:lnTo>
                    <a:pt x="48" y="167"/>
                  </a:lnTo>
                  <a:lnTo>
                    <a:pt x="46" y="169"/>
                  </a:lnTo>
                  <a:lnTo>
                    <a:pt x="46" y="167"/>
                  </a:lnTo>
                  <a:lnTo>
                    <a:pt x="46" y="166"/>
                  </a:lnTo>
                  <a:lnTo>
                    <a:pt x="46" y="164"/>
                  </a:lnTo>
                  <a:lnTo>
                    <a:pt x="46" y="162"/>
                  </a:lnTo>
                  <a:lnTo>
                    <a:pt x="48" y="162"/>
                  </a:lnTo>
                  <a:lnTo>
                    <a:pt x="46" y="162"/>
                  </a:lnTo>
                  <a:lnTo>
                    <a:pt x="48" y="160"/>
                  </a:lnTo>
                  <a:lnTo>
                    <a:pt x="48" y="158"/>
                  </a:lnTo>
                  <a:lnTo>
                    <a:pt x="48" y="156"/>
                  </a:lnTo>
                  <a:lnTo>
                    <a:pt x="50" y="156"/>
                  </a:lnTo>
                  <a:lnTo>
                    <a:pt x="50" y="154"/>
                  </a:lnTo>
                  <a:lnTo>
                    <a:pt x="52" y="154"/>
                  </a:lnTo>
                  <a:lnTo>
                    <a:pt x="50" y="156"/>
                  </a:lnTo>
                  <a:lnTo>
                    <a:pt x="48" y="156"/>
                  </a:lnTo>
                  <a:lnTo>
                    <a:pt x="48" y="154"/>
                  </a:lnTo>
                  <a:lnTo>
                    <a:pt x="48" y="152"/>
                  </a:lnTo>
                  <a:lnTo>
                    <a:pt x="50" y="150"/>
                  </a:lnTo>
                  <a:lnTo>
                    <a:pt x="48" y="150"/>
                  </a:lnTo>
                  <a:lnTo>
                    <a:pt x="48" y="152"/>
                  </a:lnTo>
                  <a:lnTo>
                    <a:pt x="50" y="148"/>
                  </a:lnTo>
                  <a:lnTo>
                    <a:pt x="48" y="148"/>
                  </a:lnTo>
                  <a:lnTo>
                    <a:pt x="48" y="150"/>
                  </a:lnTo>
                  <a:lnTo>
                    <a:pt x="48" y="148"/>
                  </a:lnTo>
                  <a:lnTo>
                    <a:pt x="50" y="146"/>
                  </a:lnTo>
                  <a:lnTo>
                    <a:pt x="50" y="144"/>
                  </a:lnTo>
                  <a:lnTo>
                    <a:pt x="48" y="144"/>
                  </a:lnTo>
                  <a:lnTo>
                    <a:pt x="50" y="144"/>
                  </a:lnTo>
                  <a:lnTo>
                    <a:pt x="50" y="142"/>
                  </a:lnTo>
                  <a:lnTo>
                    <a:pt x="50" y="141"/>
                  </a:lnTo>
                  <a:lnTo>
                    <a:pt x="50" y="142"/>
                  </a:lnTo>
                  <a:lnTo>
                    <a:pt x="48" y="141"/>
                  </a:lnTo>
                  <a:lnTo>
                    <a:pt x="50" y="141"/>
                  </a:lnTo>
                  <a:lnTo>
                    <a:pt x="50" y="139"/>
                  </a:lnTo>
                  <a:lnTo>
                    <a:pt x="52" y="139"/>
                  </a:lnTo>
                  <a:lnTo>
                    <a:pt x="50" y="139"/>
                  </a:lnTo>
                  <a:lnTo>
                    <a:pt x="50" y="137"/>
                  </a:lnTo>
                  <a:lnTo>
                    <a:pt x="52" y="137"/>
                  </a:lnTo>
                  <a:lnTo>
                    <a:pt x="54" y="137"/>
                  </a:lnTo>
                  <a:lnTo>
                    <a:pt x="56" y="137"/>
                  </a:lnTo>
                  <a:lnTo>
                    <a:pt x="56" y="135"/>
                  </a:lnTo>
                  <a:lnTo>
                    <a:pt x="58" y="133"/>
                  </a:lnTo>
                  <a:lnTo>
                    <a:pt x="56" y="133"/>
                  </a:lnTo>
                  <a:lnTo>
                    <a:pt x="56" y="135"/>
                  </a:lnTo>
                  <a:lnTo>
                    <a:pt x="54" y="135"/>
                  </a:lnTo>
                  <a:lnTo>
                    <a:pt x="52" y="135"/>
                  </a:lnTo>
                  <a:lnTo>
                    <a:pt x="52" y="133"/>
                  </a:lnTo>
                  <a:lnTo>
                    <a:pt x="52" y="135"/>
                  </a:lnTo>
                  <a:lnTo>
                    <a:pt x="54" y="135"/>
                  </a:lnTo>
                  <a:lnTo>
                    <a:pt x="54" y="133"/>
                  </a:lnTo>
                  <a:lnTo>
                    <a:pt x="52" y="133"/>
                  </a:lnTo>
                  <a:lnTo>
                    <a:pt x="52" y="131"/>
                  </a:lnTo>
                  <a:lnTo>
                    <a:pt x="54" y="131"/>
                  </a:lnTo>
                  <a:lnTo>
                    <a:pt x="54" y="129"/>
                  </a:lnTo>
                  <a:lnTo>
                    <a:pt x="56" y="129"/>
                  </a:lnTo>
                  <a:lnTo>
                    <a:pt x="58" y="129"/>
                  </a:lnTo>
                  <a:lnTo>
                    <a:pt x="56" y="129"/>
                  </a:lnTo>
                  <a:lnTo>
                    <a:pt x="54" y="129"/>
                  </a:lnTo>
                  <a:lnTo>
                    <a:pt x="56" y="127"/>
                  </a:lnTo>
                  <a:lnTo>
                    <a:pt x="56" y="125"/>
                  </a:lnTo>
                  <a:lnTo>
                    <a:pt x="56" y="127"/>
                  </a:lnTo>
                  <a:lnTo>
                    <a:pt x="54" y="127"/>
                  </a:lnTo>
                  <a:lnTo>
                    <a:pt x="54" y="129"/>
                  </a:lnTo>
                  <a:lnTo>
                    <a:pt x="52" y="129"/>
                  </a:lnTo>
                  <a:lnTo>
                    <a:pt x="52" y="131"/>
                  </a:lnTo>
                  <a:lnTo>
                    <a:pt x="50" y="131"/>
                  </a:lnTo>
                  <a:lnTo>
                    <a:pt x="50" y="133"/>
                  </a:lnTo>
                  <a:lnTo>
                    <a:pt x="48" y="133"/>
                  </a:lnTo>
                  <a:lnTo>
                    <a:pt x="48" y="135"/>
                  </a:lnTo>
                  <a:lnTo>
                    <a:pt x="46" y="135"/>
                  </a:lnTo>
                  <a:lnTo>
                    <a:pt x="46" y="133"/>
                  </a:lnTo>
                  <a:lnTo>
                    <a:pt x="44" y="133"/>
                  </a:lnTo>
                  <a:lnTo>
                    <a:pt x="43" y="131"/>
                  </a:lnTo>
                  <a:lnTo>
                    <a:pt x="44" y="131"/>
                  </a:lnTo>
                  <a:lnTo>
                    <a:pt x="46" y="131"/>
                  </a:lnTo>
                  <a:lnTo>
                    <a:pt x="44" y="131"/>
                  </a:lnTo>
                  <a:lnTo>
                    <a:pt x="44" y="129"/>
                  </a:lnTo>
                  <a:lnTo>
                    <a:pt x="46" y="129"/>
                  </a:lnTo>
                  <a:lnTo>
                    <a:pt x="48" y="129"/>
                  </a:lnTo>
                  <a:lnTo>
                    <a:pt x="50" y="129"/>
                  </a:lnTo>
                  <a:lnTo>
                    <a:pt x="48" y="129"/>
                  </a:lnTo>
                  <a:lnTo>
                    <a:pt x="46" y="129"/>
                  </a:lnTo>
                  <a:lnTo>
                    <a:pt x="44" y="129"/>
                  </a:lnTo>
                  <a:lnTo>
                    <a:pt x="43" y="129"/>
                  </a:lnTo>
                  <a:lnTo>
                    <a:pt x="41" y="129"/>
                  </a:lnTo>
                  <a:lnTo>
                    <a:pt x="39" y="129"/>
                  </a:lnTo>
                  <a:lnTo>
                    <a:pt x="39" y="127"/>
                  </a:lnTo>
                  <a:lnTo>
                    <a:pt x="41" y="127"/>
                  </a:lnTo>
                  <a:lnTo>
                    <a:pt x="43" y="127"/>
                  </a:lnTo>
                  <a:lnTo>
                    <a:pt x="44" y="127"/>
                  </a:lnTo>
                  <a:lnTo>
                    <a:pt x="46" y="127"/>
                  </a:lnTo>
                  <a:lnTo>
                    <a:pt x="46" y="125"/>
                  </a:lnTo>
                  <a:lnTo>
                    <a:pt x="46" y="127"/>
                  </a:lnTo>
                  <a:lnTo>
                    <a:pt x="46" y="125"/>
                  </a:lnTo>
                  <a:lnTo>
                    <a:pt x="44" y="125"/>
                  </a:lnTo>
                  <a:lnTo>
                    <a:pt x="46" y="125"/>
                  </a:lnTo>
                  <a:lnTo>
                    <a:pt x="48" y="125"/>
                  </a:lnTo>
                  <a:lnTo>
                    <a:pt x="48" y="123"/>
                  </a:lnTo>
                  <a:lnTo>
                    <a:pt x="46" y="125"/>
                  </a:lnTo>
                  <a:lnTo>
                    <a:pt x="46" y="123"/>
                  </a:lnTo>
                  <a:lnTo>
                    <a:pt x="44" y="123"/>
                  </a:lnTo>
                  <a:lnTo>
                    <a:pt x="44" y="121"/>
                  </a:lnTo>
                  <a:lnTo>
                    <a:pt x="46" y="119"/>
                  </a:lnTo>
                  <a:lnTo>
                    <a:pt x="48" y="119"/>
                  </a:lnTo>
                  <a:lnTo>
                    <a:pt x="48" y="121"/>
                  </a:lnTo>
                  <a:lnTo>
                    <a:pt x="50" y="121"/>
                  </a:lnTo>
                  <a:lnTo>
                    <a:pt x="50" y="119"/>
                  </a:lnTo>
                  <a:lnTo>
                    <a:pt x="48" y="119"/>
                  </a:lnTo>
                  <a:lnTo>
                    <a:pt x="46" y="119"/>
                  </a:lnTo>
                  <a:lnTo>
                    <a:pt x="46" y="118"/>
                  </a:lnTo>
                  <a:lnTo>
                    <a:pt x="46" y="116"/>
                  </a:lnTo>
                  <a:lnTo>
                    <a:pt x="48" y="116"/>
                  </a:lnTo>
                  <a:lnTo>
                    <a:pt x="50" y="118"/>
                  </a:lnTo>
                  <a:lnTo>
                    <a:pt x="52" y="118"/>
                  </a:lnTo>
                  <a:lnTo>
                    <a:pt x="52" y="116"/>
                  </a:lnTo>
                  <a:lnTo>
                    <a:pt x="50" y="118"/>
                  </a:lnTo>
                  <a:lnTo>
                    <a:pt x="50" y="116"/>
                  </a:lnTo>
                  <a:lnTo>
                    <a:pt x="48" y="116"/>
                  </a:lnTo>
                  <a:lnTo>
                    <a:pt x="48" y="114"/>
                  </a:lnTo>
                  <a:lnTo>
                    <a:pt x="48" y="112"/>
                  </a:lnTo>
                  <a:lnTo>
                    <a:pt x="50" y="112"/>
                  </a:lnTo>
                  <a:lnTo>
                    <a:pt x="50" y="114"/>
                  </a:lnTo>
                  <a:lnTo>
                    <a:pt x="52" y="114"/>
                  </a:lnTo>
                  <a:lnTo>
                    <a:pt x="50" y="112"/>
                  </a:lnTo>
                  <a:lnTo>
                    <a:pt x="52" y="112"/>
                  </a:lnTo>
                  <a:lnTo>
                    <a:pt x="52" y="110"/>
                  </a:lnTo>
                  <a:lnTo>
                    <a:pt x="50" y="110"/>
                  </a:lnTo>
                  <a:lnTo>
                    <a:pt x="50" y="112"/>
                  </a:lnTo>
                  <a:lnTo>
                    <a:pt x="48" y="112"/>
                  </a:lnTo>
                  <a:lnTo>
                    <a:pt x="46" y="112"/>
                  </a:lnTo>
                  <a:lnTo>
                    <a:pt x="48" y="110"/>
                  </a:lnTo>
                  <a:lnTo>
                    <a:pt x="50" y="110"/>
                  </a:lnTo>
                  <a:lnTo>
                    <a:pt x="52" y="108"/>
                  </a:lnTo>
                  <a:lnTo>
                    <a:pt x="50" y="108"/>
                  </a:lnTo>
                  <a:lnTo>
                    <a:pt x="50" y="110"/>
                  </a:lnTo>
                  <a:lnTo>
                    <a:pt x="48" y="110"/>
                  </a:lnTo>
                  <a:lnTo>
                    <a:pt x="48" y="108"/>
                  </a:lnTo>
                  <a:lnTo>
                    <a:pt x="48" y="110"/>
                  </a:lnTo>
                  <a:lnTo>
                    <a:pt x="46" y="110"/>
                  </a:lnTo>
                  <a:lnTo>
                    <a:pt x="46" y="108"/>
                  </a:lnTo>
                  <a:lnTo>
                    <a:pt x="46" y="106"/>
                  </a:lnTo>
                  <a:lnTo>
                    <a:pt x="44" y="106"/>
                  </a:lnTo>
                  <a:lnTo>
                    <a:pt x="44" y="104"/>
                  </a:lnTo>
                  <a:lnTo>
                    <a:pt x="46" y="104"/>
                  </a:lnTo>
                  <a:lnTo>
                    <a:pt x="44" y="102"/>
                  </a:lnTo>
                  <a:lnTo>
                    <a:pt x="46" y="102"/>
                  </a:lnTo>
                  <a:lnTo>
                    <a:pt x="46" y="104"/>
                  </a:lnTo>
                  <a:lnTo>
                    <a:pt x="48" y="104"/>
                  </a:lnTo>
                  <a:lnTo>
                    <a:pt x="50" y="104"/>
                  </a:lnTo>
                  <a:lnTo>
                    <a:pt x="48" y="104"/>
                  </a:lnTo>
                  <a:lnTo>
                    <a:pt x="48" y="102"/>
                  </a:lnTo>
                  <a:lnTo>
                    <a:pt x="46" y="102"/>
                  </a:lnTo>
                  <a:lnTo>
                    <a:pt x="46" y="100"/>
                  </a:lnTo>
                  <a:lnTo>
                    <a:pt x="46" y="98"/>
                  </a:lnTo>
                  <a:lnTo>
                    <a:pt x="48" y="100"/>
                  </a:lnTo>
                  <a:lnTo>
                    <a:pt x="48" y="98"/>
                  </a:lnTo>
                  <a:lnTo>
                    <a:pt x="46" y="98"/>
                  </a:lnTo>
                  <a:lnTo>
                    <a:pt x="46" y="96"/>
                  </a:lnTo>
                  <a:lnTo>
                    <a:pt x="46" y="94"/>
                  </a:lnTo>
                  <a:lnTo>
                    <a:pt x="48" y="94"/>
                  </a:lnTo>
                  <a:lnTo>
                    <a:pt x="48" y="96"/>
                  </a:lnTo>
                  <a:lnTo>
                    <a:pt x="50" y="96"/>
                  </a:lnTo>
                  <a:lnTo>
                    <a:pt x="48" y="94"/>
                  </a:lnTo>
                  <a:lnTo>
                    <a:pt x="48" y="93"/>
                  </a:lnTo>
                  <a:lnTo>
                    <a:pt x="50" y="93"/>
                  </a:lnTo>
                  <a:lnTo>
                    <a:pt x="50" y="94"/>
                  </a:lnTo>
                  <a:lnTo>
                    <a:pt x="52" y="94"/>
                  </a:lnTo>
                  <a:lnTo>
                    <a:pt x="52" y="93"/>
                  </a:lnTo>
                  <a:lnTo>
                    <a:pt x="52" y="94"/>
                  </a:lnTo>
                  <a:lnTo>
                    <a:pt x="54" y="94"/>
                  </a:lnTo>
                  <a:lnTo>
                    <a:pt x="56" y="94"/>
                  </a:lnTo>
                  <a:lnTo>
                    <a:pt x="54" y="94"/>
                  </a:lnTo>
                  <a:lnTo>
                    <a:pt x="54" y="93"/>
                  </a:lnTo>
                  <a:lnTo>
                    <a:pt x="52" y="93"/>
                  </a:lnTo>
                  <a:lnTo>
                    <a:pt x="54" y="93"/>
                  </a:lnTo>
                  <a:lnTo>
                    <a:pt x="56" y="93"/>
                  </a:lnTo>
                  <a:lnTo>
                    <a:pt x="56" y="94"/>
                  </a:lnTo>
                  <a:lnTo>
                    <a:pt x="58" y="94"/>
                  </a:lnTo>
                  <a:lnTo>
                    <a:pt x="56" y="93"/>
                  </a:lnTo>
                  <a:lnTo>
                    <a:pt x="56" y="91"/>
                  </a:lnTo>
                  <a:lnTo>
                    <a:pt x="54" y="91"/>
                  </a:lnTo>
                  <a:lnTo>
                    <a:pt x="52" y="91"/>
                  </a:lnTo>
                  <a:lnTo>
                    <a:pt x="52" y="89"/>
                  </a:lnTo>
                  <a:lnTo>
                    <a:pt x="52" y="87"/>
                  </a:lnTo>
                  <a:lnTo>
                    <a:pt x="52" y="89"/>
                  </a:lnTo>
                  <a:lnTo>
                    <a:pt x="54" y="89"/>
                  </a:lnTo>
                  <a:lnTo>
                    <a:pt x="54" y="87"/>
                  </a:lnTo>
                  <a:lnTo>
                    <a:pt x="54" y="85"/>
                  </a:lnTo>
                  <a:lnTo>
                    <a:pt x="52" y="83"/>
                  </a:lnTo>
                  <a:lnTo>
                    <a:pt x="54" y="83"/>
                  </a:lnTo>
                  <a:lnTo>
                    <a:pt x="56" y="83"/>
                  </a:lnTo>
                  <a:lnTo>
                    <a:pt x="58" y="83"/>
                  </a:lnTo>
                  <a:lnTo>
                    <a:pt x="60" y="83"/>
                  </a:lnTo>
                  <a:lnTo>
                    <a:pt x="58" y="83"/>
                  </a:lnTo>
                  <a:lnTo>
                    <a:pt x="56" y="81"/>
                  </a:lnTo>
                  <a:lnTo>
                    <a:pt x="56" y="79"/>
                  </a:lnTo>
                  <a:lnTo>
                    <a:pt x="56" y="77"/>
                  </a:lnTo>
                  <a:lnTo>
                    <a:pt x="58" y="79"/>
                  </a:lnTo>
                  <a:lnTo>
                    <a:pt x="58" y="77"/>
                  </a:lnTo>
                  <a:lnTo>
                    <a:pt x="58" y="75"/>
                  </a:lnTo>
                  <a:lnTo>
                    <a:pt x="58" y="73"/>
                  </a:lnTo>
                  <a:lnTo>
                    <a:pt x="58" y="71"/>
                  </a:lnTo>
                  <a:lnTo>
                    <a:pt x="60" y="71"/>
                  </a:lnTo>
                  <a:lnTo>
                    <a:pt x="62" y="71"/>
                  </a:lnTo>
                  <a:lnTo>
                    <a:pt x="62" y="73"/>
                  </a:lnTo>
                  <a:lnTo>
                    <a:pt x="62" y="75"/>
                  </a:lnTo>
                  <a:lnTo>
                    <a:pt x="62" y="73"/>
                  </a:lnTo>
                  <a:lnTo>
                    <a:pt x="62" y="71"/>
                  </a:lnTo>
                  <a:lnTo>
                    <a:pt x="64" y="73"/>
                  </a:lnTo>
                  <a:lnTo>
                    <a:pt x="64" y="75"/>
                  </a:lnTo>
                  <a:lnTo>
                    <a:pt x="62" y="77"/>
                  </a:lnTo>
                  <a:lnTo>
                    <a:pt x="64" y="77"/>
                  </a:lnTo>
                  <a:lnTo>
                    <a:pt x="64" y="75"/>
                  </a:lnTo>
                  <a:lnTo>
                    <a:pt x="66" y="75"/>
                  </a:lnTo>
                  <a:lnTo>
                    <a:pt x="66" y="73"/>
                  </a:lnTo>
                  <a:lnTo>
                    <a:pt x="68" y="73"/>
                  </a:lnTo>
                  <a:lnTo>
                    <a:pt x="68" y="75"/>
                  </a:lnTo>
                  <a:lnTo>
                    <a:pt x="68" y="77"/>
                  </a:lnTo>
                  <a:lnTo>
                    <a:pt x="68" y="75"/>
                  </a:lnTo>
                  <a:lnTo>
                    <a:pt x="69" y="75"/>
                  </a:lnTo>
                  <a:lnTo>
                    <a:pt x="69" y="73"/>
                  </a:lnTo>
                  <a:lnTo>
                    <a:pt x="71" y="75"/>
                  </a:lnTo>
                  <a:lnTo>
                    <a:pt x="71" y="73"/>
                  </a:lnTo>
                  <a:lnTo>
                    <a:pt x="73" y="73"/>
                  </a:lnTo>
                  <a:lnTo>
                    <a:pt x="73" y="71"/>
                  </a:lnTo>
                  <a:lnTo>
                    <a:pt x="73" y="73"/>
                  </a:lnTo>
                  <a:lnTo>
                    <a:pt x="75" y="73"/>
                  </a:lnTo>
                  <a:lnTo>
                    <a:pt x="77" y="73"/>
                  </a:lnTo>
                  <a:lnTo>
                    <a:pt x="79" y="73"/>
                  </a:lnTo>
                  <a:lnTo>
                    <a:pt x="79" y="71"/>
                  </a:lnTo>
                  <a:lnTo>
                    <a:pt x="81" y="71"/>
                  </a:lnTo>
                  <a:lnTo>
                    <a:pt x="83" y="71"/>
                  </a:lnTo>
                  <a:lnTo>
                    <a:pt x="85" y="71"/>
                  </a:lnTo>
                  <a:lnTo>
                    <a:pt x="85" y="70"/>
                  </a:lnTo>
                  <a:lnTo>
                    <a:pt x="85" y="71"/>
                  </a:lnTo>
                  <a:close/>
                  <a:moveTo>
                    <a:pt x="92" y="66"/>
                  </a:moveTo>
                  <a:lnTo>
                    <a:pt x="92" y="68"/>
                  </a:lnTo>
                  <a:lnTo>
                    <a:pt x="91" y="68"/>
                  </a:lnTo>
                  <a:lnTo>
                    <a:pt x="91" y="66"/>
                  </a:lnTo>
                  <a:lnTo>
                    <a:pt x="92" y="66"/>
                  </a:lnTo>
                  <a:close/>
                  <a:moveTo>
                    <a:pt x="87" y="64"/>
                  </a:moveTo>
                  <a:lnTo>
                    <a:pt x="87" y="66"/>
                  </a:lnTo>
                  <a:lnTo>
                    <a:pt x="89" y="66"/>
                  </a:lnTo>
                  <a:lnTo>
                    <a:pt x="87" y="66"/>
                  </a:lnTo>
                  <a:lnTo>
                    <a:pt x="89" y="66"/>
                  </a:lnTo>
                  <a:lnTo>
                    <a:pt x="87" y="68"/>
                  </a:lnTo>
                  <a:lnTo>
                    <a:pt x="85" y="66"/>
                  </a:lnTo>
                  <a:lnTo>
                    <a:pt x="85" y="64"/>
                  </a:lnTo>
                  <a:lnTo>
                    <a:pt x="83" y="64"/>
                  </a:lnTo>
                  <a:lnTo>
                    <a:pt x="85" y="64"/>
                  </a:lnTo>
                  <a:lnTo>
                    <a:pt x="85" y="62"/>
                  </a:lnTo>
                  <a:lnTo>
                    <a:pt x="87" y="64"/>
                  </a:lnTo>
                  <a:close/>
                  <a:moveTo>
                    <a:pt x="89" y="56"/>
                  </a:moveTo>
                  <a:lnTo>
                    <a:pt x="91" y="56"/>
                  </a:lnTo>
                  <a:lnTo>
                    <a:pt x="89" y="56"/>
                  </a:lnTo>
                  <a:lnTo>
                    <a:pt x="91" y="58"/>
                  </a:lnTo>
                  <a:lnTo>
                    <a:pt x="89" y="58"/>
                  </a:lnTo>
                  <a:lnTo>
                    <a:pt x="89" y="60"/>
                  </a:lnTo>
                  <a:lnTo>
                    <a:pt x="91" y="60"/>
                  </a:lnTo>
                  <a:lnTo>
                    <a:pt x="92" y="60"/>
                  </a:lnTo>
                  <a:lnTo>
                    <a:pt x="94" y="60"/>
                  </a:lnTo>
                  <a:lnTo>
                    <a:pt x="92" y="62"/>
                  </a:lnTo>
                  <a:lnTo>
                    <a:pt x="94" y="62"/>
                  </a:lnTo>
                  <a:lnTo>
                    <a:pt x="94" y="60"/>
                  </a:lnTo>
                  <a:lnTo>
                    <a:pt x="94" y="62"/>
                  </a:lnTo>
                  <a:lnTo>
                    <a:pt x="94" y="64"/>
                  </a:lnTo>
                  <a:lnTo>
                    <a:pt x="92" y="64"/>
                  </a:lnTo>
                  <a:lnTo>
                    <a:pt x="92" y="62"/>
                  </a:lnTo>
                  <a:lnTo>
                    <a:pt x="91" y="62"/>
                  </a:lnTo>
                  <a:lnTo>
                    <a:pt x="89" y="62"/>
                  </a:lnTo>
                  <a:lnTo>
                    <a:pt x="87" y="62"/>
                  </a:lnTo>
                  <a:lnTo>
                    <a:pt x="87" y="60"/>
                  </a:lnTo>
                  <a:lnTo>
                    <a:pt x="87" y="58"/>
                  </a:lnTo>
                  <a:lnTo>
                    <a:pt x="87" y="60"/>
                  </a:lnTo>
                  <a:lnTo>
                    <a:pt x="87" y="62"/>
                  </a:lnTo>
                  <a:lnTo>
                    <a:pt x="85" y="62"/>
                  </a:lnTo>
                  <a:lnTo>
                    <a:pt x="85" y="60"/>
                  </a:lnTo>
                  <a:lnTo>
                    <a:pt x="85" y="58"/>
                  </a:lnTo>
                  <a:lnTo>
                    <a:pt x="85" y="56"/>
                  </a:lnTo>
                  <a:lnTo>
                    <a:pt x="87" y="56"/>
                  </a:lnTo>
                  <a:lnTo>
                    <a:pt x="89" y="56"/>
                  </a:lnTo>
                  <a:close/>
                  <a:moveTo>
                    <a:pt x="96" y="56"/>
                  </a:moveTo>
                  <a:lnTo>
                    <a:pt x="98" y="56"/>
                  </a:lnTo>
                  <a:lnTo>
                    <a:pt x="96" y="56"/>
                  </a:lnTo>
                  <a:lnTo>
                    <a:pt x="98" y="56"/>
                  </a:lnTo>
                  <a:lnTo>
                    <a:pt x="98" y="58"/>
                  </a:lnTo>
                  <a:lnTo>
                    <a:pt x="96" y="58"/>
                  </a:lnTo>
                  <a:lnTo>
                    <a:pt x="96" y="56"/>
                  </a:lnTo>
                  <a:lnTo>
                    <a:pt x="96" y="58"/>
                  </a:lnTo>
                  <a:lnTo>
                    <a:pt x="96" y="56"/>
                  </a:lnTo>
                  <a:lnTo>
                    <a:pt x="96" y="54"/>
                  </a:lnTo>
                  <a:lnTo>
                    <a:pt x="96" y="56"/>
                  </a:lnTo>
                  <a:close/>
                  <a:moveTo>
                    <a:pt x="91" y="54"/>
                  </a:moveTo>
                  <a:lnTo>
                    <a:pt x="91" y="56"/>
                  </a:lnTo>
                  <a:lnTo>
                    <a:pt x="89" y="56"/>
                  </a:lnTo>
                  <a:lnTo>
                    <a:pt x="89" y="54"/>
                  </a:lnTo>
                  <a:lnTo>
                    <a:pt x="91" y="54"/>
                  </a:lnTo>
                  <a:close/>
                  <a:moveTo>
                    <a:pt x="94" y="52"/>
                  </a:moveTo>
                  <a:lnTo>
                    <a:pt x="94" y="54"/>
                  </a:lnTo>
                  <a:lnTo>
                    <a:pt x="94" y="56"/>
                  </a:lnTo>
                  <a:lnTo>
                    <a:pt x="94" y="54"/>
                  </a:lnTo>
                  <a:lnTo>
                    <a:pt x="92" y="54"/>
                  </a:lnTo>
                  <a:lnTo>
                    <a:pt x="94" y="54"/>
                  </a:lnTo>
                  <a:lnTo>
                    <a:pt x="94" y="52"/>
                  </a:lnTo>
                  <a:close/>
                  <a:moveTo>
                    <a:pt x="100" y="50"/>
                  </a:moveTo>
                  <a:lnTo>
                    <a:pt x="98" y="52"/>
                  </a:lnTo>
                  <a:lnTo>
                    <a:pt x="96" y="52"/>
                  </a:lnTo>
                  <a:lnTo>
                    <a:pt x="98" y="52"/>
                  </a:lnTo>
                  <a:lnTo>
                    <a:pt x="96" y="52"/>
                  </a:lnTo>
                  <a:lnTo>
                    <a:pt x="96" y="54"/>
                  </a:lnTo>
                  <a:lnTo>
                    <a:pt x="96" y="52"/>
                  </a:lnTo>
                  <a:lnTo>
                    <a:pt x="96" y="50"/>
                  </a:lnTo>
                  <a:lnTo>
                    <a:pt x="98" y="50"/>
                  </a:lnTo>
                  <a:lnTo>
                    <a:pt x="96" y="52"/>
                  </a:lnTo>
                  <a:lnTo>
                    <a:pt x="98" y="52"/>
                  </a:lnTo>
                  <a:lnTo>
                    <a:pt x="98" y="50"/>
                  </a:lnTo>
                  <a:lnTo>
                    <a:pt x="100" y="50"/>
                  </a:lnTo>
                  <a:close/>
                  <a:moveTo>
                    <a:pt x="91" y="48"/>
                  </a:moveTo>
                  <a:lnTo>
                    <a:pt x="91" y="50"/>
                  </a:lnTo>
                  <a:lnTo>
                    <a:pt x="92" y="50"/>
                  </a:lnTo>
                  <a:lnTo>
                    <a:pt x="92" y="52"/>
                  </a:lnTo>
                  <a:lnTo>
                    <a:pt x="92" y="50"/>
                  </a:lnTo>
                  <a:lnTo>
                    <a:pt x="91" y="50"/>
                  </a:lnTo>
                  <a:lnTo>
                    <a:pt x="91" y="52"/>
                  </a:lnTo>
                  <a:lnTo>
                    <a:pt x="91" y="50"/>
                  </a:lnTo>
                  <a:lnTo>
                    <a:pt x="89" y="50"/>
                  </a:lnTo>
                  <a:lnTo>
                    <a:pt x="91" y="50"/>
                  </a:lnTo>
                  <a:lnTo>
                    <a:pt x="91" y="48"/>
                  </a:lnTo>
                  <a:close/>
                  <a:moveTo>
                    <a:pt x="114" y="43"/>
                  </a:moveTo>
                  <a:lnTo>
                    <a:pt x="112" y="43"/>
                  </a:lnTo>
                  <a:lnTo>
                    <a:pt x="112" y="45"/>
                  </a:lnTo>
                  <a:lnTo>
                    <a:pt x="112" y="43"/>
                  </a:lnTo>
                  <a:lnTo>
                    <a:pt x="114" y="43"/>
                  </a:lnTo>
                  <a:close/>
                  <a:moveTo>
                    <a:pt x="117" y="25"/>
                  </a:moveTo>
                  <a:lnTo>
                    <a:pt x="117" y="27"/>
                  </a:lnTo>
                  <a:lnTo>
                    <a:pt x="117" y="25"/>
                  </a:lnTo>
                  <a:lnTo>
                    <a:pt x="117" y="27"/>
                  </a:lnTo>
                  <a:lnTo>
                    <a:pt x="116" y="27"/>
                  </a:lnTo>
                  <a:lnTo>
                    <a:pt x="117" y="27"/>
                  </a:lnTo>
                  <a:lnTo>
                    <a:pt x="117" y="25"/>
                  </a:lnTo>
                  <a:close/>
                  <a:moveTo>
                    <a:pt x="106" y="25"/>
                  </a:moveTo>
                  <a:lnTo>
                    <a:pt x="104" y="23"/>
                  </a:lnTo>
                  <a:lnTo>
                    <a:pt x="106" y="23"/>
                  </a:lnTo>
                  <a:lnTo>
                    <a:pt x="106" y="25"/>
                  </a:lnTo>
                  <a:close/>
                  <a:moveTo>
                    <a:pt x="121" y="23"/>
                  </a:moveTo>
                  <a:lnTo>
                    <a:pt x="121" y="25"/>
                  </a:lnTo>
                  <a:lnTo>
                    <a:pt x="121" y="23"/>
                  </a:lnTo>
                  <a:lnTo>
                    <a:pt x="119" y="23"/>
                  </a:lnTo>
                  <a:lnTo>
                    <a:pt x="121" y="23"/>
                  </a:lnTo>
                  <a:close/>
                  <a:moveTo>
                    <a:pt x="123" y="18"/>
                  </a:moveTo>
                  <a:lnTo>
                    <a:pt x="121" y="18"/>
                  </a:lnTo>
                  <a:lnTo>
                    <a:pt x="123" y="18"/>
                  </a:lnTo>
                  <a:lnTo>
                    <a:pt x="123" y="16"/>
                  </a:lnTo>
                  <a:lnTo>
                    <a:pt x="123" y="18"/>
                  </a:lnTo>
                  <a:close/>
                  <a:moveTo>
                    <a:pt x="125" y="10"/>
                  </a:moveTo>
                  <a:lnTo>
                    <a:pt x="125" y="8"/>
                  </a:lnTo>
                  <a:lnTo>
                    <a:pt x="127" y="10"/>
                  </a:lnTo>
                  <a:lnTo>
                    <a:pt x="125" y="10"/>
                  </a:lnTo>
                  <a:lnTo>
                    <a:pt x="123" y="10"/>
                  </a:lnTo>
                  <a:lnTo>
                    <a:pt x="123" y="8"/>
                  </a:lnTo>
                  <a:lnTo>
                    <a:pt x="125" y="8"/>
                  </a:lnTo>
                  <a:lnTo>
                    <a:pt x="125" y="10"/>
                  </a:lnTo>
                  <a:close/>
                  <a:moveTo>
                    <a:pt x="117" y="10"/>
                  </a:moveTo>
                  <a:lnTo>
                    <a:pt x="117" y="12"/>
                  </a:lnTo>
                  <a:lnTo>
                    <a:pt x="117" y="14"/>
                  </a:lnTo>
                  <a:lnTo>
                    <a:pt x="117" y="12"/>
                  </a:lnTo>
                  <a:lnTo>
                    <a:pt x="117" y="14"/>
                  </a:lnTo>
                  <a:lnTo>
                    <a:pt x="117" y="16"/>
                  </a:lnTo>
                  <a:lnTo>
                    <a:pt x="116" y="16"/>
                  </a:lnTo>
                  <a:lnTo>
                    <a:pt x="117" y="16"/>
                  </a:lnTo>
                  <a:lnTo>
                    <a:pt x="117" y="14"/>
                  </a:lnTo>
                  <a:lnTo>
                    <a:pt x="119" y="14"/>
                  </a:lnTo>
                  <a:lnTo>
                    <a:pt x="117" y="14"/>
                  </a:lnTo>
                  <a:lnTo>
                    <a:pt x="119" y="14"/>
                  </a:lnTo>
                  <a:lnTo>
                    <a:pt x="119" y="12"/>
                  </a:lnTo>
                  <a:lnTo>
                    <a:pt x="119" y="14"/>
                  </a:lnTo>
                  <a:lnTo>
                    <a:pt x="119" y="16"/>
                  </a:lnTo>
                  <a:lnTo>
                    <a:pt x="119" y="14"/>
                  </a:lnTo>
                  <a:lnTo>
                    <a:pt x="119" y="16"/>
                  </a:lnTo>
                  <a:lnTo>
                    <a:pt x="121" y="16"/>
                  </a:lnTo>
                  <a:lnTo>
                    <a:pt x="121" y="14"/>
                  </a:lnTo>
                  <a:lnTo>
                    <a:pt x="121" y="16"/>
                  </a:lnTo>
                  <a:lnTo>
                    <a:pt x="121" y="18"/>
                  </a:lnTo>
                  <a:lnTo>
                    <a:pt x="119" y="18"/>
                  </a:lnTo>
                  <a:lnTo>
                    <a:pt x="121" y="18"/>
                  </a:lnTo>
                  <a:lnTo>
                    <a:pt x="121" y="20"/>
                  </a:lnTo>
                  <a:lnTo>
                    <a:pt x="119" y="20"/>
                  </a:lnTo>
                  <a:lnTo>
                    <a:pt x="121" y="20"/>
                  </a:lnTo>
                  <a:lnTo>
                    <a:pt x="119" y="20"/>
                  </a:lnTo>
                  <a:lnTo>
                    <a:pt x="119" y="22"/>
                  </a:lnTo>
                  <a:lnTo>
                    <a:pt x="119" y="20"/>
                  </a:lnTo>
                  <a:lnTo>
                    <a:pt x="119" y="22"/>
                  </a:lnTo>
                  <a:lnTo>
                    <a:pt x="119" y="23"/>
                  </a:lnTo>
                  <a:lnTo>
                    <a:pt x="119" y="22"/>
                  </a:lnTo>
                  <a:lnTo>
                    <a:pt x="119" y="23"/>
                  </a:lnTo>
                  <a:lnTo>
                    <a:pt x="121" y="23"/>
                  </a:lnTo>
                  <a:lnTo>
                    <a:pt x="119" y="23"/>
                  </a:lnTo>
                  <a:lnTo>
                    <a:pt x="119" y="25"/>
                  </a:lnTo>
                  <a:lnTo>
                    <a:pt x="119" y="27"/>
                  </a:lnTo>
                  <a:lnTo>
                    <a:pt x="119" y="29"/>
                  </a:lnTo>
                  <a:lnTo>
                    <a:pt x="117" y="31"/>
                  </a:lnTo>
                  <a:lnTo>
                    <a:pt x="117" y="33"/>
                  </a:lnTo>
                  <a:lnTo>
                    <a:pt x="117" y="31"/>
                  </a:lnTo>
                  <a:lnTo>
                    <a:pt x="116" y="31"/>
                  </a:lnTo>
                  <a:lnTo>
                    <a:pt x="117" y="31"/>
                  </a:lnTo>
                  <a:lnTo>
                    <a:pt x="117" y="29"/>
                  </a:lnTo>
                  <a:lnTo>
                    <a:pt x="117" y="31"/>
                  </a:lnTo>
                  <a:lnTo>
                    <a:pt x="117" y="29"/>
                  </a:lnTo>
                  <a:lnTo>
                    <a:pt x="117" y="27"/>
                  </a:lnTo>
                  <a:lnTo>
                    <a:pt x="117" y="25"/>
                  </a:lnTo>
                  <a:lnTo>
                    <a:pt x="117" y="23"/>
                  </a:lnTo>
                  <a:lnTo>
                    <a:pt x="117" y="22"/>
                  </a:lnTo>
                  <a:lnTo>
                    <a:pt x="116" y="20"/>
                  </a:lnTo>
                  <a:lnTo>
                    <a:pt x="116" y="22"/>
                  </a:lnTo>
                  <a:lnTo>
                    <a:pt x="117" y="22"/>
                  </a:lnTo>
                  <a:lnTo>
                    <a:pt x="116" y="22"/>
                  </a:lnTo>
                  <a:lnTo>
                    <a:pt x="116" y="23"/>
                  </a:lnTo>
                  <a:lnTo>
                    <a:pt x="114" y="23"/>
                  </a:lnTo>
                  <a:lnTo>
                    <a:pt x="114" y="22"/>
                  </a:lnTo>
                  <a:lnTo>
                    <a:pt x="116" y="22"/>
                  </a:lnTo>
                  <a:lnTo>
                    <a:pt x="114" y="22"/>
                  </a:lnTo>
                  <a:lnTo>
                    <a:pt x="112" y="22"/>
                  </a:lnTo>
                  <a:lnTo>
                    <a:pt x="112" y="20"/>
                  </a:lnTo>
                  <a:lnTo>
                    <a:pt x="112" y="18"/>
                  </a:lnTo>
                  <a:lnTo>
                    <a:pt x="114" y="18"/>
                  </a:lnTo>
                  <a:lnTo>
                    <a:pt x="114" y="20"/>
                  </a:lnTo>
                  <a:lnTo>
                    <a:pt x="114" y="18"/>
                  </a:lnTo>
                  <a:lnTo>
                    <a:pt x="116" y="18"/>
                  </a:lnTo>
                  <a:lnTo>
                    <a:pt x="116" y="20"/>
                  </a:lnTo>
                  <a:lnTo>
                    <a:pt x="116" y="18"/>
                  </a:lnTo>
                  <a:lnTo>
                    <a:pt x="116" y="20"/>
                  </a:lnTo>
                  <a:lnTo>
                    <a:pt x="117" y="20"/>
                  </a:lnTo>
                  <a:lnTo>
                    <a:pt x="117" y="18"/>
                  </a:lnTo>
                  <a:lnTo>
                    <a:pt x="117" y="16"/>
                  </a:lnTo>
                  <a:lnTo>
                    <a:pt x="116" y="16"/>
                  </a:lnTo>
                  <a:lnTo>
                    <a:pt x="116" y="14"/>
                  </a:lnTo>
                  <a:lnTo>
                    <a:pt x="116" y="12"/>
                  </a:lnTo>
                  <a:lnTo>
                    <a:pt x="116" y="14"/>
                  </a:lnTo>
                  <a:lnTo>
                    <a:pt x="114" y="14"/>
                  </a:lnTo>
                  <a:lnTo>
                    <a:pt x="116" y="14"/>
                  </a:lnTo>
                  <a:lnTo>
                    <a:pt x="114" y="14"/>
                  </a:lnTo>
                  <a:lnTo>
                    <a:pt x="114" y="12"/>
                  </a:lnTo>
                  <a:lnTo>
                    <a:pt x="114" y="14"/>
                  </a:lnTo>
                  <a:lnTo>
                    <a:pt x="114" y="12"/>
                  </a:lnTo>
                  <a:lnTo>
                    <a:pt x="114" y="10"/>
                  </a:lnTo>
                  <a:lnTo>
                    <a:pt x="114" y="12"/>
                  </a:lnTo>
                  <a:lnTo>
                    <a:pt x="116" y="12"/>
                  </a:lnTo>
                  <a:lnTo>
                    <a:pt x="116" y="10"/>
                  </a:lnTo>
                  <a:lnTo>
                    <a:pt x="116" y="8"/>
                  </a:lnTo>
                  <a:lnTo>
                    <a:pt x="117" y="8"/>
                  </a:lnTo>
                  <a:lnTo>
                    <a:pt x="117" y="10"/>
                  </a:lnTo>
                  <a:lnTo>
                    <a:pt x="117" y="8"/>
                  </a:lnTo>
                  <a:lnTo>
                    <a:pt x="117" y="10"/>
                  </a:lnTo>
                  <a:close/>
                  <a:moveTo>
                    <a:pt x="121" y="4"/>
                  </a:moveTo>
                  <a:lnTo>
                    <a:pt x="121" y="6"/>
                  </a:lnTo>
                  <a:lnTo>
                    <a:pt x="121" y="4"/>
                  </a:lnTo>
                  <a:lnTo>
                    <a:pt x="123" y="4"/>
                  </a:lnTo>
                  <a:lnTo>
                    <a:pt x="123" y="6"/>
                  </a:lnTo>
                  <a:lnTo>
                    <a:pt x="123" y="8"/>
                  </a:lnTo>
                  <a:lnTo>
                    <a:pt x="121" y="8"/>
                  </a:lnTo>
                  <a:lnTo>
                    <a:pt x="121" y="10"/>
                  </a:lnTo>
                  <a:lnTo>
                    <a:pt x="121" y="8"/>
                  </a:lnTo>
                  <a:lnTo>
                    <a:pt x="121" y="10"/>
                  </a:lnTo>
                  <a:lnTo>
                    <a:pt x="121" y="12"/>
                  </a:lnTo>
                  <a:lnTo>
                    <a:pt x="119" y="12"/>
                  </a:lnTo>
                  <a:lnTo>
                    <a:pt x="119" y="8"/>
                  </a:lnTo>
                  <a:lnTo>
                    <a:pt x="121" y="8"/>
                  </a:lnTo>
                  <a:lnTo>
                    <a:pt x="121" y="6"/>
                  </a:lnTo>
                  <a:lnTo>
                    <a:pt x="121" y="4"/>
                  </a:lnTo>
                  <a:close/>
                  <a:moveTo>
                    <a:pt x="125" y="2"/>
                  </a:moveTo>
                  <a:lnTo>
                    <a:pt x="125" y="4"/>
                  </a:lnTo>
                  <a:lnTo>
                    <a:pt x="125" y="6"/>
                  </a:lnTo>
                  <a:lnTo>
                    <a:pt x="123" y="6"/>
                  </a:lnTo>
                  <a:lnTo>
                    <a:pt x="123" y="4"/>
                  </a:lnTo>
                  <a:lnTo>
                    <a:pt x="123" y="2"/>
                  </a:lnTo>
                  <a:lnTo>
                    <a:pt x="125" y="2"/>
                  </a:lnTo>
                  <a:lnTo>
                    <a:pt x="125" y="0"/>
                  </a:lnTo>
                  <a:lnTo>
                    <a:pt x="125" y="2"/>
                  </a:lnTo>
                  <a:lnTo>
                    <a:pt x="123" y="2"/>
                  </a:lnTo>
                  <a:lnTo>
                    <a:pt x="125" y="2"/>
                  </a:lnTo>
                  <a:lnTo>
                    <a:pt x="125" y="0"/>
                  </a:lnTo>
                  <a:lnTo>
                    <a:pt x="125" y="2"/>
                  </a:lnTo>
                  <a:lnTo>
                    <a:pt x="127" y="2"/>
                  </a:lnTo>
                  <a:lnTo>
                    <a:pt x="125" y="2"/>
                  </a:lnTo>
                  <a:lnTo>
                    <a:pt x="127" y="2"/>
                  </a:lnTo>
                  <a:lnTo>
                    <a:pt x="12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87"/>
            <p:cNvSpPr>
              <a:spLocks/>
            </p:cNvSpPr>
            <p:nvPr/>
          </p:nvSpPr>
          <p:spPr bwMode="auto">
            <a:xfrm>
              <a:off x="6038850" y="3606800"/>
              <a:ext cx="171450" cy="85725"/>
            </a:xfrm>
            <a:custGeom>
              <a:avLst/>
              <a:gdLst>
                <a:gd name="T0" fmla="*/ 100 w 108"/>
                <a:gd name="T1" fmla="*/ 41 h 54"/>
                <a:gd name="T2" fmla="*/ 102 w 108"/>
                <a:gd name="T3" fmla="*/ 46 h 54"/>
                <a:gd name="T4" fmla="*/ 108 w 108"/>
                <a:gd name="T5" fmla="*/ 50 h 54"/>
                <a:gd name="T6" fmla="*/ 102 w 108"/>
                <a:gd name="T7" fmla="*/ 54 h 54"/>
                <a:gd name="T8" fmla="*/ 94 w 108"/>
                <a:gd name="T9" fmla="*/ 52 h 54"/>
                <a:gd name="T10" fmla="*/ 90 w 108"/>
                <a:gd name="T11" fmla="*/ 48 h 54"/>
                <a:gd name="T12" fmla="*/ 85 w 108"/>
                <a:gd name="T13" fmla="*/ 46 h 54"/>
                <a:gd name="T14" fmla="*/ 77 w 108"/>
                <a:gd name="T15" fmla="*/ 50 h 54"/>
                <a:gd name="T16" fmla="*/ 75 w 108"/>
                <a:gd name="T17" fmla="*/ 52 h 54"/>
                <a:gd name="T18" fmla="*/ 69 w 108"/>
                <a:gd name="T19" fmla="*/ 52 h 54"/>
                <a:gd name="T20" fmla="*/ 63 w 108"/>
                <a:gd name="T21" fmla="*/ 52 h 54"/>
                <a:gd name="T22" fmla="*/ 58 w 108"/>
                <a:gd name="T23" fmla="*/ 54 h 54"/>
                <a:gd name="T24" fmla="*/ 52 w 108"/>
                <a:gd name="T25" fmla="*/ 52 h 54"/>
                <a:gd name="T26" fmla="*/ 50 w 108"/>
                <a:gd name="T27" fmla="*/ 50 h 54"/>
                <a:gd name="T28" fmla="*/ 46 w 108"/>
                <a:gd name="T29" fmla="*/ 46 h 54"/>
                <a:gd name="T30" fmla="*/ 46 w 108"/>
                <a:gd name="T31" fmla="*/ 44 h 54"/>
                <a:gd name="T32" fmla="*/ 40 w 108"/>
                <a:gd name="T33" fmla="*/ 44 h 54"/>
                <a:gd name="T34" fmla="*/ 35 w 108"/>
                <a:gd name="T35" fmla="*/ 44 h 54"/>
                <a:gd name="T36" fmla="*/ 31 w 108"/>
                <a:gd name="T37" fmla="*/ 46 h 54"/>
                <a:gd name="T38" fmla="*/ 27 w 108"/>
                <a:gd name="T39" fmla="*/ 46 h 54"/>
                <a:gd name="T40" fmla="*/ 27 w 108"/>
                <a:gd name="T41" fmla="*/ 41 h 54"/>
                <a:gd name="T42" fmla="*/ 29 w 108"/>
                <a:gd name="T43" fmla="*/ 35 h 54"/>
                <a:gd name="T44" fmla="*/ 27 w 108"/>
                <a:gd name="T45" fmla="*/ 29 h 54"/>
                <a:gd name="T46" fmla="*/ 25 w 108"/>
                <a:gd name="T47" fmla="*/ 21 h 54"/>
                <a:gd name="T48" fmla="*/ 21 w 108"/>
                <a:gd name="T49" fmla="*/ 18 h 54"/>
                <a:gd name="T50" fmla="*/ 17 w 108"/>
                <a:gd name="T51" fmla="*/ 14 h 54"/>
                <a:gd name="T52" fmla="*/ 12 w 108"/>
                <a:gd name="T53" fmla="*/ 10 h 54"/>
                <a:gd name="T54" fmla="*/ 8 w 108"/>
                <a:gd name="T55" fmla="*/ 10 h 54"/>
                <a:gd name="T56" fmla="*/ 2 w 108"/>
                <a:gd name="T57" fmla="*/ 6 h 54"/>
                <a:gd name="T58" fmla="*/ 4 w 108"/>
                <a:gd name="T59" fmla="*/ 0 h 54"/>
                <a:gd name="T60" fmla="*/ 12 w 108"/>
                <a:gd name="T61" fmla="*/ 0 h 54"/>
                <a:gd name="T62" fmla="*/ 17 w 108"/>
                <a:gd name="T63" fmla="*/ 4 h 54"/>
                <a:gd name="T64" fmla="*/ 25 w 108"/>
                <a:gd name="T65" fmla="*/ 6 h 54"/>
                <a:gd name="T66" fmla="*/ 31 w 108"/>
                <a:gd name="T67" fmla="*/ 8 h 54"/>
                <a:gd name="T68" fmla="*/ 38 w 108"/>
                <a:gd name="T69" fmla="*/ 8 h 54"/>
                <a:gd name="T70" fmla="*/ 44 w 108"/>
                <a:gd name="T71" fmla="*/ 10 h 54"/>
                <a:gd name="T72" fmla="*/ 50 w 108"/>
                <a:gd name="T73" fmla="*/ 12 h 54"/>
                <a:gd name="T74" fmla="*/ 58 w 108"/>
                <a:gd name="T75" fmla="*/ 16 h 54"/>
                <a:gd name="T76" fmla="*/ 62 w 108"/>
                <a:gd name="T77" fmla="*/ 20 h 54"/>
                <a:gd name="T78" fmla="*/ 63 w 108"/>
                <a:gd name="T79" fmla="*/ 21 h 54"/>
                <a:gd name="T80" fmla="*/ 67 w 108"/>
                <a:gd name="T81" fmla="*/ 21 h 54"/>
                <a:gd name="T82" fmla="*/ 71 w 108"/>
                <a:gd name="T83" fmla="*/ 18 h 54"/>
                <a:gd name="T84" fmla="*/ 77 w 108"/>
                <a:gd name="T85" fmla="*/ 21 h 54"/>
                <a:gd name="T86" fmla="*/ 83 w 108"/>
                <a:gd name="T87" fmla="*/ 20 h 54"/>
                <a:gd name="T88" fmla="*/ 88 w 108"/>
                <a:gd name="T89" fmla="*/ 23 h 54"/>
                <a:gd name="T90" fmla="*/ 90 w 108"/>
                <a:gd name="T91" fmla="*/ 29 h 54"/>
                <a:gd name="T92" fmla="*/ 96 w 108"/>
                <a:gd name="T93" fmla="*/ 33 h 54"/>
                <a:gd name="T94" fmla="*/ 98 w 108"/>
                <a:gd name="T95" fmla="*/ 35 h 54"/>
                <a:gd name="T96" fmla="*/ 104 w 108"/>
                <a:gd name="T97" fmla="*/ 3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8" h="54">
                  <a:moveTo>
                    <a:pt x="104" y="37"/>
                  </a:moveTo>
                  <a:lnTo>
                    <a:pt x="102" y="39"/>
                  </a:lnTo>
                  <a:lnTo>
                    <a:pt x="102" y="41"/>
                  </a:lnTo>
                  <a:lnTo>
                    <a:pt x="100" y="41"/>
                  </a:lnTo>
                  <a:lnTo>
                    <a:pt x="100" y="43"/>
                  </a:lnTo>
                  <a:lnTo>
                    <a:pt x="100" y="44"/>
                  </a:lnTo>
                  <a:lnTo>
                    <a:pt x="102" y="44"/>
                  </a:lnTo>
                  <a:lnTo>
                    <a:pt x="102" y="46"/>
                  </a:lnTo>
                  <a:lnTo>
                    <a:pt x="104" y="46"/>
                  </a:lnTo>
                  <a:lnTo>
                    <a:pt x="106" y="48"/>
                  </a:lnTo>
                  <a:lnTo>
                    <a:pt x="108" y="48"/>
                  </a:lnTo>
                  <a:lnTo>
                    <a:pt x="108" y="50"/>
                  </a:lnTo>
                  <a:lnTo>
                    <a:pt x="106" y="52"/>
                  </a:lnTo>
                  <a:lnTo>
                    <a:pt x="106" y="54"/>
                  </a:lnTo>
                  <a:lnTo>
                    <a:pt x="104" y="54"/>
                  </a:lnTo>
                  <a:lnTo>
                    <a:pt x="102" y="54"/>
                  </a:lnTo>
                  <a:lnTo>
                    <a:pt x="100" y="52"/>
                  </a:lnTo>
                  <a:lnTo>
                    <a:pt x="98" y="52"/>
                  </a:lnTo>
                  <a:lnTo>
                    <a:pt x="96" y="52"/>
                  </a:lnTo>
                  <a:lnTo>
                    <a:pt x="94" y="52"/>
                  </a:lnTo>
                  <a:lnTo>
                    <a:pt x="92" y="50"/>
                  </a:lnTo>
                  <a:lnTo>
                    <a:pt x="90" y="50"/>
                  </a:lnTo>
                  <a:lnTo>
                    <a:pt x="92" y="48"/>
                  </a:lnTo>
                  <a:lnTo>
                    <a:pt x="90" y="48"/>
                  </a:lnTo>
                  <a:lnTo>
                    <a:pt x="88" y="48"/>
                  </a:lnTo>
                  <a:lnTo>
                    <a:pt x="88" y="46"/>
                  </a:lnTo>
                  <a:lnTo>
                    <a:pt x="86" y="46"/>
                  </a:lnTo>
                  <a:lnTo>
                    <a:pt x="85" y="46"/>
                  </a:lnTo>
                  <a:lnTo>
                    <a:pt x="83" y="48"/>
                  </a:lnTo>
                  <a:lnTo>
                    <a:pt x="81" y="50"/>
                  </a:lnTo>
                  <a:lnTo>
                    <a:pt x="79" y="50"/>
                  </a:lnTo>
                  <a:lnTo>
                    <a:pt x="77" y="50"/>
                  </a:lnTo>
                  <a:lnTo>
                    <a:pt x="79" y="50"/>
                  </a:lnTo>
                  <a:lnTo>
                    <a:pt x="79" y="52"/>
                  </a:lnTo>
                  <a:lnTo>
                    <a:pt x="77" y="52"/>
                  </a:lnTo>
                  <a:lnTo>
                    <a:pt x="75" y="52"/>
                  </a:lnTo>
                  <a:lnTo>
                    <a:pt x="75" y="50"/>
                  </a:lnTo>
                  <a:lnTo>
                    <a:pt x="73" y="52"/>
                  </a:lnTo>
                  <a:lnTo>
                    <a:pt x="71" y="52"/>
                  </a:lnTo>
                  <a:lnTo>
                    <a:pt x="69" y="52"/>
                  </a:lnTo>
                  <a:lnTo>
                    <a:pt x="67" y="50"/>
                  </a:lnTo>
                  <a:lnTo>
                    <a:pt x="67" y="52"/>
                  </a:lnTo>
                  <a:lnTo>
                    <a:pt x="65" y="52"/>
                  </a:lnTo>
                  <a:lnTo>
                    <a:pt x="63" y="52"/>
                  </a:lnTo>
                  <a:lnTo>
                    <a:pt x="62" y="52"/>
                  </a:lnTo>
                  <a:lnTo>
                    <a:pt x="62" y="54"/>
                  </a:lnTo>
                  <a:lnTo>
                    <a:pt x="60" y="54"/>
                  </a:lnTo>
                  <a:lnTo>
                    <a:pt x="58" y="54"/>
                  </a:lnTo>
                  <a:lnTo>
                    <a:pt x="56" y="54"/>
                  </a:lnTo>
                  <a:lnTo>
                    <a:pt x="56" y="52"/>
                  </a:lnTo>
                  <a:lnTo>
                    <a:pt x="54" y="52"/>
                  </a:lnTo>
                  <a:lnTo>
                    <a:pt x="52" y="52"/>
                  </a:lnTo>
                  <a:lnTo>
                    <a:pt x="52" y="50"/>
                  </a:lnTo>
                  <a:lnTo>
                    <a:pt x="50" y="50"/>
                  </a:lnTo>
                  <a:lnTo>
                    <a:pt x="52" y="50"/>
                  </a:lnTo>
                  <a:lnTo>
                    <a:pt x="50" y="50"/>
                  </a:lnTo>
                  <a:lnTo>
                    <a:pt x="50" y="48"/>
                  </a:lnTo>
                  <a:lnTo>
                    <a:pt x="48" y="48"/>
                  </a:lnTo>
                  <a:lnTo>
                    <a:pt x="48" y="46"/>
                  </a:lnTo>
                  <a:lnTo>
                    <a:pt x="46" y="46"/>
                  </a:lnTo>
                  <a:lnTo>
                    <a:pt x="46" y="44"/>
                  </a:lnTo>
                  <a:lnTo>
                    <a:pt x="46" y="46"/>
                  </a:lnTo>
                  <a:lnTo>
                    <a:pt x="44" y="44"/>
                  </a:lnTo>
                  <a:lnTo>
                    <a:pt x="46" y="44"/>
                  </a:lnTo>
                  <a:lnTo>
                    <a:pt x="46" y="43"/>
                  </a:lnTo>
                  <a:lnTo>
                    <a:pt x="42" y="43"/>
                  </a:lnTo>
                  <a:lnTo>
                    <a:pt x="42" y="44"/>
                  </a:lnTo>
                  <a:lnTo>
                    <a:pt x="40" y="44"/>
                  </a:lnTo>
                  <a:lnTo>
                    <a:pt x="40" y="46"/>
                  </a:lnTo>
                  <a:lnTo>
                    <a:pt x="37" y="46"/>
                  </a:lnTo>
                  <a:lnTo>
                    <a:pt x="35" y="46"/>
                  </a:lnTo>
                  <a:lnTo>
                    <a:pt x="35" y="44"/>
                  </a:lnTo>
                  <a:lnTo>
                    <a:pt x="33" y="44"/>
                  </a:lnTo>
                  <a:lnTo>
                    <a:pt x="33" y="46"/>
                  </a:lnTo>
                  <a:lnTo>
                    <a:pt x="31" y="44"/>
                  </a:lnTo>
                  <a:lnTo>
                    <a:pt x="31" y="46"/>
                  </a:lnTo>
                  <a:lnTo>
                    <a:pt x="29" y="46"/>
                  </a:lnTo>
                  <a:lnTo>
                    <a:pt x="27" y="46"/>
                  </a:lnTo>
                  <a:lnTo>
                    <a:pt x="27" y="44"/>
                  </a:lnTo>
                  <a:lnTo>
                    <a:pt x="27" y="46"/>
                  </a:lnTo>
                  <a:lnTo>
                    <a:pt x="25" y="44"/>
                  </a:lnTo>
                  <a:lnTo>
                    <a:pt x="25" y="43"/>
                  </a:lnTo>
                  <a:lnTo>
                    <a:pt x="27" y="43"/>
                  </a:lnTo>
                  <a:lnTo>
                    <a:pt x="27" y="41"/>
                  </a:lnTo>
                  <a:lnTo>
                    <a:pt x="29" y="41"/>
                  </a:lnTo>
                  <a:lnTo>
                    <a:pt x="29" y="39"/>
                  </a:lnTo>
                  <a:lnTo>
                    <a:pt x="29" y="37"/>
                  </a:lnTo>
                  <a:lnTo>
                    <a:pt x="29" y="35"/>
                  </a:lnTo>
                  <a:lnTo>
                    <a:pt x="29" y="33"/>
                  </a:lnTo>
                  <a:lnTo>
                    <a:pt x="27" y="33"/>
                  </a:lnTo>
                  <a:lnTo>
                    <a:pt x="27" y="31"/>
                  </a:lnTo>
                  <a:lnTo>
                    <a:pt x="27" y="29"/>
                  </a:lnTo>
                  <a:lnTo>
                    <a:pt x="27" y="27"/>
                  </a:lnTo>
                  <a:lnTo>
                    <a:pt x="25" y="27"/>
                  </a:lnTo>
                  <a:lnTo>
                    <a:pt x="25" y="25"/>
                  </a:lnTo>
                  <a:lnTo>
                    <a:pt x="25" y="21"/>
                  </a:lnTo>
                  <a:lnTo>
                    <a:pt x="25" y="20"/>
                  </a:lnTo>
                  <a:lnTo>
                    <a:pt x="23" y="20"/>
                  </a:lnTo>
                  <a:lnTo>
                    <a:pt x="23" y="18"/>
                  </a:lnTo>
                  <a:lnTo>
                    <a:pt x="21" y="18"/>
                  </a:lnTo>
                  <a:lnTo>
                    <a:pt x="19" y="18"/>
                  </a:lnTo>
                  <a:lnTo>
                    <a:pt x="19" y="16"/>
                  </a:lnTo>
                  <a:lnTo>
                    <a:pt x="17" y="16"/>
                  </a:lnTo>
                  <a:lnTo>
                    <a:pt x="17" y="14"/>
                  </a:lnTo>
                  <a:lnTo>
                    <a:pt x="15" y="14"/>
                  </a:lnTo>
                  <a:lnTo>
                    <a:pt x="15" y="12"/>
                  </a:lnTo>
                  <a:lnTo>
                    <a:pt x="14" y="12"/>
                  </a:lnTo>
                  <a:lnTo>
                    <a:pt x="12" y="10"/>
                  </a:lnTo>
                  <a:lnTo>
                    <a:pt x="12" y="12"/>
                  </a:lnTo>
                  <a:lnTo>
                    <a:pt x="10" y="12"/>
                  </a:lnTo>
                  <a:lnTo>
                    <a:pt x="10" y="10"/>
                  </a:lnTo>
                  <a:lnTo>
                    <a:pt x="8" y="10"/>
                  </a:lnTo>
                  <a:lnTo>
                    <a:pt x="6" y="10"/>
                  </a:lnTo>
                  <a:lnTo>
                    <a:pt x="6" y="8"/>
                  </a:lnTo>
                  <a:lnTo>
                    <a:pt x="4" y="6"/>
                  </a:lnTo>
                  <a:lnTo>
                    <a:pt x="2" y="6"/>
                  </a:lnTo>
                  <a:lnTo>
                    <a:pt x="2" y="4"/>
                  </a:lnTo>
                  <a:lnTo>
                    <a:pt x="0" y="4"/>
                  </a:lnTo>
                  <a:lnTo>
                    <a:pt x="2" y="0"/>
                  </a:lnTo>
                  <a:lnTo>
                    <a:pt x="4" y="0"/>
                  </a:lnTo>
                  <a:lnTo>
                    <a:pt x="8" y="2"/>
                  </a:lnTo>
                  <a:lnTo>
                    <a:pt x="10" y="2"/>
                  </a:lnTo>
                  <a:lnTo>
                    <a:pt x="10" y="0"/>
                  </a:lnTo>
                  <a:lnTo>
                    <a:pt x="12" y="0"/>
                  </a:lnTo>
                  <a:lnTo>
                    <a:pt x="12" y="2"/>
                  </a:lnTo>
                  <a:lnTo>
                    <a:pt x="14" y="2"/>
                  </a:lnTo>
                  <a:lnTo>
                    <a:pt x="15" y="2"/>
                  </a:lnTo>
                  <a:lnTo>
                    <a:pt x="17" y="4"/>
                  </a:lnTo>
                  <a:lnTo>
                    <a:pt x="19" y="4"/>
                  </a:lnTo>
                  <a:lnTo>
                    <a:pt x="21" y="6"/>
                  </a:lnTo>
                  <a:lnTo>
                    <a:pt x="23" y="6"/>
                  </a:lnTo>
                  <a:lnTo>
                    <a:pt x="25" y="6"/>
                  </a:lnTo>
                  <a:lnTo>
                    <a:pt x="25" y="8"/>
                  </a:lnTo>
                  <a:lnTo>
                    <a:pt x="27" y="8"/>
                  </a:lnTo>
                  <a:lnTo>
                    <a:pt x="29" y="8"/>
                  </a:lnTo>
                  <a:lnTo>
                    <a:pt x="31" y="8"/>
                  </a:lnTo>
                  <a:lnTo>
                    <a:pt x="33" y="8"/>
                  </a:lnTo>
                  <a:lnTo>
                    <a:pt x="33" y="10"/>
                  </a:lnTo>
                  <a:lnTo>
                    <a:pt x="35" y="8"/>
                  </a:lnTo>
                  <a:lnTo>
                    <a:pt x="38" y="8"/>
                  </a:lnTo>
                  <a:lnTo>
                    <a:pt x="40" y="8"/>
                  </a:lnTo>
                  <a:lnTo>
                    <a:pt x="40" y="10"/>
                  </a:lnTo>
                  <a:lnTo>
                    <a:pt x="42" y="10"/>
                  </a:lnTo>
                  <a:lnTo>
                    <a:pt x="44" y="10"/>
                  </a:lnTo>
                  <a:lnTo>
                    <a:pt x="46" y="10"/>
                  </a:lnTo>
                  <a:lnTo>
                    <a:pt x="48" y="10"/>
                  </a:lnTo>
                  <a:lnTo>
                    <a:pt x="48" y="12"/>
                  </a:lnTo>
                  <a:lnTo>
                    <a:pt x="50" y="12"/>
                  </a:lnTo>
                  <a:lnTo>
                    <a:pt x="52" y="14"/>
                  </a:lnTo>
                  <a:lnTo>
                    <a:pt x="54" y="16"/>
                  </a:lnTo>
                  <a:lnTo>
                    <a:pt x="56" y="16"/>
                  </a:lnTo>
                  <a:lnTo>
                    <a:pt x="58" y="16"/>
                  </a:lnTo>
                  <a:lnTo>
                    <a:pt x="58" y="18"/>
                  </a:lnTo>
                  <a:lnTo>
                    <a:pt x="60" y="18"/>
                  </a:lnTo>
                  <a:lnTo>
                    <a:pt x="62" y="18"/>
                  </a:lnTo>
                  <a:lnTo>
                    <a:pt x="62" y="20"/>
                  </a:lnTo>
                  <a:lnTo>
                    <a:pt x="60" y="20"/>
                  </a:lnTo>
                  <a:lnTo>
                    <a:pt x="60" y="21"/>
                  </a:lnTo>
                  <a:lnTo>
                    <a:pt x="62" y="21"/>
                  </a:lnTo>
                  <a:lnTo>
                    <a:pt x="63" y="21"/>
                  </a:lnTo>
                  <a:lnTo>
                    <a:pt x="63" y="23"/>
                  </a:lnTo>
                  <a:lnTo>
                    <a:pt x="63" y="21"/>
                  </a:lnTo>
                  <a:lnTo>
                    <a:pt x="65" y="21"/>
                  </a:lnTo>
                  <a:lnTo>
                    <a:pt x="67" y="21"/>
                  </a:lnTo>
                  <a:lnTo>
                    <a:pt x="67" y="20"/>
                  </a:lnTo>
                  <a:lnTo>
                    <a:pt x="69" y="20"/>
                  </a:lnTo>
                  <a:lnTo>
                    <a:pt x="71" y="20"/>
                  </a:lnTo>
                  <a:lnTo>
                    <a:pt x="71" y="18"/>
                  </a:lnTo>
                  <a:lnTo>
                    <a:pt x="73" y="18"/>
                  </a:lnTo>
                  <a:lnTo>
                    <a:pt x="75" y="20"/>
                  </a:lnTo>
                  <a:lnTo>
                    <a:pt x="77" y="20"/>
                  </a:lnTo>
                  <a:lnTo>
                    <a:pt x="77" y="21"/>
                  </a:lnTo>
                  <a:lnTo>
                    <a:pt x="77" y="20"/>
                  </a:lnTo>
                  <a:lnTo>
                    <a:pt x="79" y="18"/>
                  </a:lnTo>
                  <a:lnTo>
                    <a:pt x="81" y="20"/>
                  </a:lnTo>
                  <a:lnTo>
                    <a:pt x="83" y="20"/>
                  </a:lnTo>
                  <a:lnTo>
                    <a:pt x="85" y="21"/>
                  </a:lnTo>
                  <a:lnTo>
                    <a:pt x="85" y="23"/>
                  </a:lnTo>
                  <a:lnTo>
                    <a:pt x="86" y="23"/>
                  </a:lnTo>
                  <a:lnTo>
                    <a:pt x="88" y="23"/>
                  </a:lnTo>
                  <a:lnTo>
                    <a:pt x="90" y="23"/>
                  </a:lnTo>
                  <a:lnTo>
                    <a:pt x="92" y="23"/>
                  </a:lnTo>
                  <a:lnTo>
                    <a:pt x="92" y="25"/>
                  </a:lnTo>
                  <a:lnTo>
                    <a:pt x="90" y="29"/>
                  </a:lnTo>
                  <a:lnTo>
                    <a:pt x="90" y="31"/>
                  </a:lnTo>
                  <a:lnTo>
                    <a:pt x="92" y="31"/>
                  </a:lnTo>
                  <a:lnTo>
                    <a:pt x="94" y="33"/>
                  </a:lnTo>
                  <a:lnTo>
                    <a:pt x="96" y="33"/>
                  </a:lnTo>
                  <a:lnTo>
                    <a:pt x="96" y="35"/>
                  </a:lnTo>
                  <a:lnTo>
                    <a:pt x="96" y="33"/>
                  </a:lnTo>
                  <a:lnTo>
                    <a:pt x="96" y="35"/>
                  </a:lnTo>
                  <a:lnTo>
                    <a:pt x="98" y="35"/>
                  </a:lnTo>
                  <a:lnTo>
                    <a:pt x="100" y="35"/>
                  </a:lnTo>
                  <a:lnTo>
                    <a:pt x="102" y="35"/>
                  </a:lnTo>
                  <a:lnTo>
                    <a:pt x="102" y="37"/>
                  </a:lnTo>
                  <a:lnTo>
                    <a:pt x="104" y="37"/>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88"/>
            <p:cNvSpPr>
              <a:spLocks noEditPoints="1"/>
            </p:cNvSpPr>
            <p:nvPr/>
          </p:nvSpPr>
          <p:spPr bwMode="auto">
            <a:xfrm>
              <a:off x="4962525" y="3381375"/>
              <a:ext cx="12700" cy="12700"/>
            </a:xfrm>
            <a:custGeom>
              <a:avLst/>
              <a:gdLst>
                <a:gd name="T0" fmla="*/ 4 w 8"/>
                <a:gd name="T1" fmla="*/ 8 h 8"/>
                <a:gd name="T2" fmla="*/ 4 w 8"/>
                <a:gd name="T3" fmla="*/ 8 h 8"/>
                <a:gd name="T4" fmla="*/ 4 w 8"/>
                <a:gd name="T5" fmla="*/ 8 h 8"/>
                <a:gd name="T6" fmla="*/ 4 w 8"/>
                <a:gd name="T7" fmla="*/ 8 h 8"/>
                <a:gd name="T8" fmla="*/ 4 w 8"/>
                <a:gd name="T9" fmla="*/ 8 h 8"/>
                <a:gd name="T10" fmla="*/ 4 w 8"/>
                <a:gd name="T11" fmla="*/ 6 h 8"/>
                <a:gd name="T12" fmla="*/ 4 w 8"/>
                <a:gd name="T13" fmla="*/ 6 h 8"/>
                <a:gd name="T14" fmla="*/ 4 w 8"/>
                <a:gd name="T15" fmla="*/ 6 h 8"/>
                <a:gd name="T16" fmla="*/ 4 w 8"/>
                <a:gd name="T17" fmla="*/ 6 h 8"/>
                <a:gd name="T18" fmla="*/ 4 w 8"/>
                <a:gd name="T19" fmla="*/ 6 h 8"/>
                <a:gd name="T20" fmla="*/ 4 w 8"/>
                <a:gd name="T21" fmla="*/ 6 h 8"/>
                <a:gd name="T22" fmla="*/ 4 w 8"/>
                <a:gd name="T23" fmla="*/ 6 h 8"/>
                <a:gd name="T24" fmla="*/ 4 w 8"/>
                <a:gd name="T25" fmla="*/ 6 h 8"/>
                <a:gd name="T26" fmla="*/ 4 w 8"/>
                <a:gd name="T27" fmla="*/ 8 h 8"/>
                <a:gd name="T28" fmla="*/ 4 w 8"/>
                <a:gd name="T29" fmla="*/ 6 h 8"/>
                <a:gd name="T30" fmla="*/ 4 w 8"/>
                <a:gd name="T31" fmla="*/ 6 h 8"/>
                <a:gd name="T32" fmla="*/ 4 w 8"/>
                <a:gd name="T33" fmla="*/ 6 h 8"/>
                <a:gd name="T34" fmla="*/ 4 w 8"/>
                <a:gd name="T35" fmla="*/ 6 h 8"/>
                <a:gd name="T36" fmla="*/ 4 w 8"/>
                <a:gd name="T37" fmla="*/ 6 h 8"/>
                <a:gd name="T38" fmla="*/ 4 w 8"/>
                <a:gd name="T39" fmla="*/ 6 h 8"/>
                <a:gd name="T40" fmla="*/ 4 w 8"/>
                <a:gd name="T41" fmla="*/ 6 h 8"/>
                <a:gd name="T42" fmla="*/ 2 w 8"/>
                <a:gd name="T43" fmla="*/ 6 h 8"/>
                <a:gd name="T44" fmla="*/ 2 w 8"/>
                <a:gd name="T45" fmla="*/ 6 h 8"/>
                <a:gd name="T46" fmla="*/ 2 w 8"/>
                <a:gd name="T47" fmla="*/ 6 h 8"/>
                <a:gd name="T48" fmla="*/ 2 w 8"/>
                <a:gd name="T49" fmla="*/ 6 h 8"/>
                <a:gd name="T50" fmla="*/ 2 w 8"/>
                <a:gd name="T51" fmla="*/ 6 h 8"/>
                <a:gd name="T52" fmla="*/ 0 w 8"/>
                <a:gd name="T53" fmla="*/ 6 h 8"/>
                <a:gd name="T54" fmla="*/ 0 w 8"/>
                <a:gd name="T55" fmla="*/ 6 h 8"/>
                <a:gd name="T56" fmla="*/ 0 w 8"/>
                <a:gd name="T57" fmla="*/ 6 h 8"/>
                <a:gd name="T58" fmla="*/ 0 w 8"/>
                <a:gd name="T59" fmla="*/ 6 h 8"/>
                <a:gd name="T60" fmla="*/ 0 w 8"/>
                <a:gd name="T61" fmla="*/ 6 h 8"/>
                <a:gd name="T62" fmla="*/ 0 w 8"/>
                <a:gd name="T63" fmla="*/ 6 h 8"/>
                <a:gd name="T64" fmla="*/ 0 w 8"/>
                <a:gd name="T65" fmla="*/ 6 h 8"/>
                <a:gd name="T66" fmla="*/ 0 w 8"/>
                <a:gd name="T67" fmla="*/ 6 h 8"/>
                <a:gd name="T68" fmla="*/ 0 w 8"/>
                <a:gd name="T69" fmla="*/ 6 h 8"/>
                <a:gd name="T70" fmla="*/ 0 w 8"/>
                <a:gd name="T71" fmla="*/ 6 h 8"/>
                <a:gd name="T72" fmla="*/ 2 w 8"/>
                <a:gd name="T73" fmla="*/ 6 h 8"/>
                <a:gd name="T74" fmla="*/ 2 w 8"/>
                <a:gd name="T75" fmla="*/ 4 h 8"/>
                <a:gd name="T76" fmla="*/ 2 w 8"/>
                <a:gd name="T77" fmla="*/ 4 h 8"/>
                <a:gd name="T78" fmla="*/ 2 w 8"/>
                <a:gd name="T79" fmla="*/ 4 h 8"/>
                <a:gd name="T80" fmla="*/ 2 w 8"/>
                <a:gd name="T81" fmla="*/ 6 h 8"/>
                <a:gd name="T82" fmla="*/ 2 w 8"/>
                <a:gd name="T83" fmla="*/ 6 h 8"/>
                <a:gd name="T84" fmla="*/ 2 w 8"/>
                <a:gd name="T85" fmla="*/ 6 h 8"/>
                <a:gd name="T86" fmla="*/ 2 w 8"/>
                <a:gd name="T87" fmla="*/ 6 h 8"/>
                <a:gd name="T88" fmla="*/ 2 w 8"/>
                <a:gd name="T89" fmla="*/ 6 h 8"/>
                <a:gd name="T90" fmla="*/ 2 w 8"/>
                <a:gd name="T91" fmla="*/ 6 h 8"/>
                <a:gd name="T92" fmla="*/ 2 w 8"/>
                <a:gd name="T93" fmla="*/ 6 h 8"/>
                <a:gd name="T94" fmla="*/ 8 w 8"/>
                <a:gd name="T95" fmla="*/ 0 h 8"/>
                <a:gd name="T96" fmla="*/ 6 w 8"/>
                <a:gd name="T97" fmla="*/ 0 h 8"/>
                <a:gd name="T98" fmla="*/ 6 w 8"/>
                <a:gd name="T99" fmla="*/ 0 h 8"/>
                <a:gd name="T100" fmla="*/ 6 w 8"/>
                <a:gd name="T101" fmla="*/ 0 h 8"/>
                <a:gd name="T102" fmla="*/ 8 w 8"/>
                <a:gd name="T103" fmla="*/ 0 h 8"/>
                <a:gd name="T104" fmla="*/ 8 w 8"/>
                <a:gd name="T105" fmla="*/ 0 h 8"/>
                <a:gd name="T106" fmla="*/ 8 w 8"/>
                <a:gd name="T107" fmla="*/ 0 h 8"/>
                <a:gd name="T108" fmla="*/ 8 w 8"/>
                <a:gd name="T109" fmla="*/ 0 h 8"/>
                <a:gd name="T110" fmla="*/ 8 w 8"/>
                <a:gd name="T111" fmla="*/ 0 h 8"/>
                <a:gd name="T112" fmla="*/ 8 w 8"/>
                <a:gd name="T113" fmla="*/ 0 h 8"/>
                <a:gd name="T114" fmla="*/ 8 w 8"/>
                <a:gd name="T115" fmla="*/ 0 h 8"/>
                <a:gd name="T116" fmla="*/ 8 w 8"/>
                <a:gd name="T1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 h="8">
                  <a:moveTo>
                    <a:pt x="4" y="8"/>
                  </a:moveTo>
                  <a:lnTo>
                    <a:pt x="4" y="8"/>
                  </a:lnTo>
                  <a:lnTo>
                    <a:pt x="4" y="8"/>
                  </a:lnTo>
                  <a:lnTo>
                    <a:pt x="4" y="8"/>
                  </a:lnTo>
                  <a:lnTo>
                    <a:pt x="4" y="8"/>
                  </a:lnTo>
                  <a:lnTo>
                    <a:pt x="4" y="6"/>
                  </a:lnTo>
                  <a:lnTo>
                    <a:pt x="4" y="6"/>
                  </a:lnTo>
                  <a:lnTo>
                    <a:pt x="4" y="6"/>
                  </a:lnTo>
                  <a:lnTo>
                    <a:pt x="4" y="6"/>
                  </a:lnTo>
                  <a:lnTo>
                    <a:pt x="4" y="6"/>
                  </a:lnTo>
                  <a:lnTo>
                    <a:pt x="4" y="6"/>
                  </a:lnTo>
                  <a:lnTo>
                    <a:pt x="4" y="6"/>
                  </a:lnTo>
                  <a:lnTo>
                    <a:pt x="4" y="6"/>
                  </a:lnTo>
                  <a:lnTo>
                    <a:pt x="4" y="8"/>
                  </a:lnTo>
                  <a:close/>
                  <a:moveTo>
                    <a:pt x="4" y="6"/>
                  </a:moveTo>
                  <a:lnTo>
                    <a:pt x="4" y="6"/>
                  </a:lnTo>
                  <a:lnTo>
                    <a:pt x="4" y="6"/>
                  </a:lnTo>
                  <a:lnTo>
                    <a:pt x="4" y="6"/>
                  </a:lnTo>
                  <a:lnTo>
                    <a:pt x="4" y="6"/>
                  </a:lnTo>
                  <a:lnTo>
                    <a:pt x="4" y="6"/>
                  </a:lnTo>
                  <a:lnTo>
                    <a:pt x="4" y="6"/>
                  </a:lnTo>
                  <a:close/>
                  <a:moveTo>
                    <a:pt x="2" y="6"/>
                  </a:moveTo>
                  <a:lnTo>
                    <a:pt x="2" y="6"/>
                  </a:lnTo>
                  <a:lnTo>
                    <a:pt x="2" y="6"/>
                  </a:lnTo>
                  <a:lnTo>
                    <a:pt x="2" y="6"/>
                  </a:lnTo>
                  <a:lnTo>
                    <a:pt x="2" y="6"/>
                  </a:lnTo>
                  <a:lnTo>
                    <a:pt x="0" y="6"/>
                  </a:lnTo>
                  <a:lnTo>
                    <a:pt x="0" y="6"/>
                  </a:lnTo>
                  <a:lnTo>
                    <a:pt x="0" y="6"/>
                  </a:lnTo>
                  <a:lnTo>
                    <a:pt x="0" y="6"/>
                  </a:lnTo>
                  <a:lnTo>
                    <a:pt x="0" y="6"/>
                  </a:lnTo>
                  <a:lnTo>
                    <a:pt x="0" y="6"/>
                  </a:lnTo>
                  <a:lnTo>
                    <a:pt x="0" y="6"/>
                  </a:lnTo>
                  <a:lnTo>
                    <a:pt x="0" y="6"/>
                  </a:lnTo>
                  <a:lnTo>
                    <a:pt x="0" y="6"/>
                  </a:lnTo>
                  <a:lnTo>
                    <a:pt x="0" y="6"/>
                  </a:lnTo>
                  <a:lnTo>
                    <a:pt x="2" y="6"/>
                  </a:lnTo>
                  <a:lnTo>
                    <a:pt x="2" y="4"/>
                  </a:lnTo>
                  <a:lnTo>
                    <a:pt x="2" y="4"/>
                  </a:lnTo>
                  <a:lnTo>
                    <a:pt x="2" y="4"/>
                  </a:lnTo>
                  <a:lnTo>
                    <a:pt x="2" y="6"/>
                  </a:lnTo>
                  <a:lnTo>
                    <a:pt x="2" y="6"/>
                  </a:lnTo>
                  <a:lnTo>
                    <a:pt x="2" y="6"/>
                  </a:lnTo>
                  <a:lnTo>
                    <a:pt x="2" y="6"/>
                  </a:lnTo>
                  <a:lnTo>
                    <a:pt x="2" y="6"/>
                  </a:lnTo>
                  <a:lnTo>
                    <a:pt x="2" y="6"/>
                  </a:lnTo>
                  <a:lnTo>
                    <a:pt x="2" y="6"/>
                  </a:lnTo>
                  <a:close/>
                  <a:moveTo>
                    <a:pt x="8" y="0"/>
                  </a:moveTo>
                  <a:lnTo>
                    <a:pt x="6" y="0"/>
                  </a:lnTo>
                  <a:lnTo>
                    <a:pt x="6" y="0"/>
                  </a:lnTo>
                  <a:lnTo>
                    <a:pt x="6" y="0"/>
                  </a:lnTo>
                  <a:lnTo>
                    <a:pt x="8" y="0"/>
                  </a:lnTo>
                  <a:lnTo>
                    <a:pt x="8" y="0"/>
                  </a:lnTo>
                  <a:lnTo>
                    <a:pt x="8" y="0"/>
                  </a:lnTo>
                  <a:lnTo>
                    <a:pt x="8" y="0"/>
                  </a:lnTo>
                  <a:lnTo>
                    <a:pt x="8" y="0"/>
                  </a:lnTo>
                  <a:lnTo>
                    <a:pt x="8" y="0"/>
                  </a:lnTo>
                  <a:lnTo>
                    <a:pt x="8" y="0"/>
                  </a:lnTo>
                  <a:lnTo>
                    <a:pt x="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Freeform 89"/>
            <p:cNvSpPr>
              <a:spLocks/>
            </p:cNvSpPr>
            <p:nvPr/>
          </p:nvSpPr>
          <p:spPr bwMode="auto">
            <a:xfrm>
              <a:off x="4948238" y="4548188"/>
              <a:ext cx="112713" cy="165100"/>
            </a:xfrm>
            <a:custGeom>
              <a:avLst/>
              <a:gdLst>
                <a:gd name="T0" fmla="*/ 50 w 71"/>
                <a:gd name="T1" fmla="*/ 0 h 104"/>
                <a:gd name="T2" fmla="*/ 52 w 71"/>
                <a:gd name="T3" fmla="*/ 6 h 104"/>
                <a:gd name="T4" fmla="*/ 52 w 71"/>
                <a:gd name="T5" fmla="*/ 10 h 104"/>
                <a:gd name="T6" fmla="*/ 55 w 71"/>
                <a:gd name="T7" fmla="*/ 14 h 104"/>
                <a:gd name="T8" fmla="*/ 57 w 71"/>
                <a:gd name="T9" fmla="*/ 20 h 104"/>
                <a:gd name="T10" fmla="*/ 55 w 71"/>
                <a:gd name="T11" fmla="*/ 25 h 104"/>
                <a:gd name="T12" fmla="*/ 55 w 71"/>
                <a:gd name="T13" fmla="*/ 25 h 104"/>
                <a:gd name="T14" fmla="*/ 57 w 71"/>
                <a:gd name="T15" fmla="*/ 27 h 104"/>
                <a:gd name="T16" fmla="*/ 59 w 71"/>
                <a:gd name="T17" fmla="*/ 33 h 104"/>
                <a:gd name="T18" fmla="*/ 59 w 71"/>
                <a:gd name="T19" fmla="*/ 37 h 104"/>
                <a:gd name="T20" fmla="*/ 59 w 71"/>
                <a:gd name="T21" fmla="*/ 41 h 104"/>
                <a:gd name="T22" fmla="*/ 63 w 71"/>
                <a:gd name="T23" fmla="*/ 45 h 104"/>
                <a:gd name="T24" fmla="*/ 61 w 71"/>
                <a:gd name="T25" fmla="*/ 50 h 104"/>
                <a:gd name="T26" fmla="*/ 61 w 71"/>
                <a:gd name="T27" fmla="*/ 58 h 104"/>
                <a:gd name="T28" fmla="*/ 61 w 71"/>
                <a:gd name="T29" fmla="*/ 62 h 104"/>
                <a:gd name="T30" fmla="*/ 59 w 71"/>
                <a:gd name="T31" fmla="*/ 68 h 104"/>
                <a:gd name="T32" fmla="*/ 63 w 71"/>
                <a:gd name="T33" fmla="*/ 73 h 104"/>
                <a:gd name="T34" fmla="*/ 65 w 71"/>
                <a:gd name="T35" fmla="*/ 79 h 104"/>
                <a:gd name="T36" fmla="*/ 71 w 71"/>
                <a:gd name="T37" fmla="*/ 81 h 104"/>
                <a:gd name="T38" fmla="*/ 67 w 71"/>
                <a:gd name="T39" fmla="*/ 87 h 104"/>
                <a:gd name="T40" fmla="*/ 55 w 71"/>
                <a:gd name="T41" fmla="*/ 87 h 104"/>
                <a:gd name="T42" fmla="*/ 46 w 71"/>
                <a:gd name="T43" fmla="*/ 91 h 104"/>
                <a:gd name="T44" fmla="*/ 38 w 71"/>
                <a:gd name="T45" fmla="*/ 96 h 104"/>
                <a:gd name="T46" fmla="*/ 32 w 71"/>
                <a:gd name="T47" fmla="*/ 98 h 104"/>
                <a:gd name="T48" fmla="*/ 25 w 71"/>
                <a:gd name="T49" fmla="*/ 98 h 104"/>
                <a:gd name="T50" fmla="*/ 21 w 71"/>
                <a:gd name="T51" fmla="*/ 102 h 104"/>
                <a:gd name="T52" fmla="*/ 17 w 71"/>
                <a:gd name="T53" fmla="*/ 102 h 104"/>
                <a:gd name="T54" fmla="*/ 9 w 71"/>
                <a:gd name="T55" fmla="*/ 98 h 104"/>
                <a:gd name="T56" fmla="*/ 4 w 71"/>
                <a:gd name="T57" fmla="*/ 98 h 104"/>
                <a:gd name="T58" fmla="*/ 7 w 71"/>
                <a:gd name="T59" fmla="*/ 95 h 104"/>
                <a:gd name="T60" fmla="*/ 5 w 71"/>
                <a:gd name="T61" fmla="*/ 89 h 104"/>
                <a:gd name="T62" fmla="*/ 2 w 71"/>
                <a:gd name="T63" fmla="*/ 85 h 104"/>
                <a:gd name="T64" fmla="*/ 0 w 71"/>
                <a:gd name="T65" fmla="*/ 79 h 104"/>
                <a:gd name="T66" fmla="*/ 2 w 71"/>
                <a:gd name="T67" fmla="*/ 66 h 104"/>
                <a:gd name="T68" fmla="*/ 5 w 71"/>
                <a:gd name="T69" fmla="*/ 58 h 104"/>
                <a:gd name="T70" fmla="*/ 9 w 71"/>
                <a:gd name="T71" fmla="*/ 50 h 104"/>
                <a:gd name="T72" fmla="*/ 9 w 71"/>
                <a:gd name="T73" fmla="*/ 39 h 104"/>
                <a:gd name="T74" fmla="*/ 7 w 71"/>
                <a:gd name="T75" fmla="*/ 33 h 104"/>
                <a:gd name="T76" fmla="*/ 7 w 71"/>
                <a:gd name="T77" fmla="*/ 29 h 104"/>
                <a:gd name="T78" fmla="*/ 7 w 71"/>
                <a:gd name="T79" fmla="*/ 25 h 104"/>
                <a:gd name="T80" fmla="*/ 7 w 71"/>
                <a:gd name="T81" fmla="*/ 18 h 104"/>
                <a:gd name="T82" fmla="*/ 5 w 71"/>
                <a:gd name="T83" fmla="*/ 12 h 104"/>
                <a:gd name="T84" fmla="*/ 5 w 71"/>
                <a:gd name="T85" fmla="*/ 8 h 104"/>
                <a:gd name="T86" fmla="*/ 5 w 71"/>
                <a:gd name="T87" fmla="*/ 4 h 104"/>
                <a:gd name="T88" fmla="*/ 13 w 71"/>
                <a:gd name="T89" fmla="*/ 2 h 104"/>
                <a:gd name="T90" fmla="*/ 27 w 71"/>
                <a:gd name="T91" fmla="*/ 2 h 104"/>
                <a:gd name="T92" fmla="*/ 34 w 71"/>
                <a:gd name="T93" fmla="*/ 2 h 104"/>
                <a:gd name="T94" fmla="*/ 38 w 71"/>
                <a:gd name="T95" fmla="*/ 2 h 104"/>
                <a:gd name="T96" fmla="*/ 42 w 71"/>
                <a:gd name="T97" fmla="*/ 2 h 104"/>
                <a:gd name="T98" fmla="*/ 46 w 71"/>
                <a:gd name="T99"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1" h="104">
                  <a:moveTo>
                    <a:pt x="48" y="0"/>
                  </a:moveTo>
                  <a:lnTo>
                    <a:pt x="50" y="0"/>
                  </a:lnTo>
                  <a:lnTo>
                    <a:pt x="50" y="2"/>
                  </a:lnTo>
                  <a:lnTo>
                    <a:pt x="50" y="0"/>
                  </a:lnTo>
                  <a:lnTo>
                    <a:pt x="52" y="0"/>
                  </a:lnTo>
                  <a:lnTo>
                    <a:pt x="52" y="2"/>
                  </a:lnTo>
                  <a:lnTo>
                    <a:pt x="52" y="4"/>
                  </a:lnTo>
                  <a:lnTo>
                    <a:pt x="52" y="6"/>
                  </a:lnTo>
                  <a:lnTo>
                    <a:pt x="50" y="6"/>
                  </a:lnTo>
                  <a:lnTo>
                    <a:pt x="50" y="8"/>
                  </a:lnTo>
                  <a:lnTo>
                    <a:pt x="50" y="10"/>
                  </a:lnTo>
                  <a:lnTo>
                    <a:pt x="52" y="10"/>
                  </a:lnTo>
                  <a:lnTo>
                    <a:pt x="53" y="10"/>
                  </a:lnTo>
                  <a:lnTo>
                    <a:pt x="53" y="12"/>
                  </a:lnTo>
                  <a:lnTo>
                    <a:pt x="55" y="12"/>
                  </a:lnTo>
                  <a:lnTo>
                    <a:pt x="55" y="14"/>
                  </a:lnTo>
                  <a:lnTo>
                    <a:pt x="57" y="14"/>
                  </a:lnTo>
                  <a:lnTo>
                    <a:pt x="57" y="16"/>
                  </a:lnTo>
                  <a:lnTo>
                    <a:pt x="57" y="18"/>
                  </a:lnTo>
                  <a:lnTo>
                    <a:pt x="57" y="20"/>
                  </a:lnTo>
                  <a:lnTo>
                    <a:pt x="57" y="22"/>
                  </a:lnTo>
                  <a:lnTo>
                    <a:pt x="57" y="24"/>
                  </a:lnTo>
                  <a:lnTo>
                    <a:pt x="57" y="25"/>
                  </a:lnTo>
                  <a:lnTo>
                    <a:pt x="55" y="25"/>
                  </a:lnTo>
                  <a:lnTo>
                    <a:pt x="55" y="24"/>
                  </a:lnTo>
                  <a:lnTo>
                    <a:pt x="55" y="25"/>
                  </a:lnTo>
                  <a:lnTo>
                    <a:pt x="57" y="25"/>
                  </a:lnTo>
                  <a:lnTo>
                    <a:pt x="55" y="25"/>
                  </a:lnTo>
                  <a:lnTo>
                    <a:pt x="55" y="27"/>
                  </a:lnTo>
                  <a:lnTo>
                    <a:pt x="55" y="29"/>
                  </a:lnTo>
                  <a:lnTo>
                    <a:pt x="55" y="27"/>
                  </a:lnTo>
                  <a:lnTo>
                    <a:pt x="57" y="27"/>
                  </a:lnTo>
                  <a:lnTo>
                    <a:pt x="59" y="27"/>
                  </a:lnTo>
                  <a:lnTo>
                    <a:pt x="59" y="29"/>
                  </a:lnTo>
                  <a:lnTo>
                    <a:pt x="59" y="31"/>
                  </a:lnTo>
                  <a:lnTo>
                    <a:pt x="59" y="33"/>
                  </a:lnTo>
                  <a:lnTo>
                    <a:pt x="59" y="35"/>
                  </a:lnTo>
                  <a:lnTo>
                    <a:pt x="57" y="35"/>
                  </a:lnTo>
                  <a:lnTo>
                    <a:pt x="59" y="35"/>
                  </a:lnTo>
                  <a:lnTo>
                    <a:pt x="59" y="37"/>
                  </a:lnTo>
                  <a:lnTo>
                    <a:pt x="59" y="39"/>
                  </a:lnTo>
                  <a:lnTo>
                    <a:pt x="57" y="39"/>
                  </a:lnTo>
                  <a:lnTo>
                    <a:pt x="57" y="41"/>
                  </a:lnTo>
                  <a:lnTo>
                    <a:pt x="59" y="41"/>
                  </a:lnTo>
                  <a:lnTo>
                    <a:pt x="59" y="43"/>
                  </a:lnTo>
                  <a:lnTo>
                    <a:pt x="61" y="43"/>
                  </a:lnTo>
                  <a:lnTo>
                    <a:pt x="61" y="45"/>
                  </a:lnTo>
                  <a:lnTo>
                    <a:pt x="63" y="45"/>
                  </a:lnTo>
                  <a:lnTo>
                    <a:pt x="63" y="47"/>
                  </a:lnTo>
                  <a:lnTo>
                    <a:pt x="61" y="47"/>
                  </a:lnTo>
                  <a:lnTo>
                    <a:pt x="61" y="48"/>
                  </a:lnTo>
                  <a:lnTo>
                    <a:pt x="61" y="50"/>
                  </a:lnTo>
                  <a:lnTo>
                    <a:pt x="61" y="52"/>
                  </a:lnTo>
                  <a:lnTo>
                    <a:pt x="61" y="54"/>
                  </a:lnTo>
                  <a:lnTo>
                    <a:pt x="61" y="56"/>
                  </a:lnTo>
                  <a:lnTo>
                    <a:pt x="61" y="58"/>
                  </a:lnTo>
                  <a:lnTo>
                    <a:pt x="59" y="58"/>
                  </a:lnTo>
                  <a:lnTo>
                    <a:pt x="59" y="60"/>
                  </a:lnTo>
                  <a:lnTo>
                    <a:pt x="59" y="62"/>
                  </a:lnTo>
                  <a:lnTo>
                    <a:pt x="61" y="62"/>
                  </a:lnTo>
                  <a:lnTo>
                    <a:pt x="61" y="64"/>
                  </a:lnTo>
                  <a:lnTo>
                    <a:pt x="61" y="66"/>
                  </a:lnTo>
                  <a:lnTo>
                    <a:pt x="61" y="68"/>
                  </a:lnTo>
                  <a:lnTo>
                    <a:pt x="59" y="68"/>
                  </a:lnTo>
                  <a:lnTo>
                    <a:pt x="59" y="70"/>
                  </a:lnTo>
                  <a:lnTo>
                    <a:pt x="61" y="72"/>
                  </a:lnTo>
                  <a:lnTo>
                    <a:pt x="61" y="73"/>
                  </a:lnTo>
                  <a:lnTo>
                    <a:pt x="63" y="73"/>
                  </a:lnTo>
                  <a:lnTo>
                    <a:pt x="63" y="75"/>
                  </a:lnTo>
                  <a:lnTo>
                    <a:pt x="63" y="77"/>
                  </a:lnTo>
                  <a:lnTo>
                    <a:pt x="65" y="77"/>
                  </a:lnTo>
                  <a:lnTo>
                    <a:pt x="65" y="79"/>
                  </a:lnTo>
                  <a:lnTo>
                    <a:pt x="67" y="79"/>
                  </a:lnTo>
                  <a:lnTo>
                    <a:pt x="69" y="79"/>
                  </a:lnTo>
                  <a:lnTo>
                    <a:pt x="69" y="81"/>
                  </a:lnTo>
                  <a:lnTo>
                    <a:pt x="71" y="81"/>
                  </a:lnTo>
                  <a:lnTo>
                    <a:pt x="69" y="83"/>
                  </a:lnTo>
                  <a:lnTo>
                    <a:pt x="67" y="83"/>
                  </a:lnTo>
                  <a:lnTo>
                    <a:pt x="67" y="85"/>
                  </a:lnTo>
                  <a:lnTo>
                    <a:pt x="67" y="87"/>
                  </a:lnTo>
                  <a:lnTo>
                    <a:pt x="65" y="87"/>
                  </a:lnTo>
                  <a:lnTo>
                    <a:pt x="63" y="87"/>
                  </a:lnTo>
                  <a:lnTo>
                    <a:pt x="57" y="87"/>
                  </a:lnTo>
                  <a:lnTo>
                    <a:pt x="55" y="87"/>
                  </a:lnTo>
                  <a:lnTo>
                    <a:pt x="53" y="89"/>
                  </a:lnTo>
                  <a:lnTo>
                    <a:pt x="52" y="89"/>
                  </a:lnTo>
                  <a:lnTo>
                    <a:pt x="50" y="91"/>
                  </a:lnTo>
                  <a:lnTo>
                    <a:pt x="46" y="91"/>
                  </a:lnTo>
                  <a:lnTo>
                    <a:pt x="44" y="93"/>
                  </a:lnTo>
                  <a:lnTo>
                    <a:pt x="42" y="95"/>
                  </a:lnTo>
                  <a:lnTo>
                    <a:pt x="40" y="95"/>
                  </a:lnTo>
                  <a:lnTo>
                    <a:pt x="38" y="96"/>
                  </a:lnTo>
                  <a:lnTo>
                    <a:pt x="36" y="96"/>
                  </a:lnTo>
                  <a:lnTo>
                    <a:pt x="34" y="96"/>
                  </a:lnTo>
                  <a:lnTo>
                    <a:pt x="32" y="96"/>
                  </a:lnTo>
                  <a:lnTo>
                    <a:pt x="32" y="98"/>
                  </a:lnTo>
                  <a:lnTo>
                    <a:pt x="30" y="98"/>
                  </a:lnTo>
                  <a:lnTo>
                    <a:pt x="29" y="98"/>
                  </a:lnTo>
                  <a:lnTo>
                    <a:pt x="27" y="98"/>
                  </a:lnTo>
                  <a:lnTo>
                    <a:pt x="25" y="98"/>
                  </a:lnTo>
                  <a:lnTo>
                    <a:pt x="25" y="100"/>
                  </a:lnTo>
                  <a:lnTo>
                    <a:pt x="23" y="100"/>
                  </a:lnTo>
                  <a:lnTo>
                    <a:pt x="23" y="102"/>
                  </a:lnTo>
                  <a:lnTo>
                    <a:pt x="21" y="102"/>
                  </a:lnTo>
                  <a:lnTo>
                    <a:pt x="21" y="104"/>
                  </a:lnTo>
                  <a:lnTo>
                    <a:pt x="19" y="104"/>
                  </a:lnTo>
                  <a:lnTo>
                    <a:pt x="17" y="104"/>
                  </a:lnTo>
                  <a:lnTo>
                    <a:pt x="17" y="102"/>
                  </a:lnTo>
                  <a:lnTo>
                    <a:pt x="15" y="102"/>
                  </a:lnTo>
                  <a:lnTo>
                    <a:pt x="13" y="100"/>
                  </a:lnTo>
                  <a:lnTo>
                    <a:pt x="11" y="100"/>
                  </a:lnTo>
                  <a:lnTo>
                    <a:pt x="9" y="98"/>
                  </a:lnTo>
                  <a:lnTo>
                    <a:pt x="5" y="98"/>
                  </a:lnTo>
                  <a:lnTo>
                    <a:pt x="4" y="98"/>
                  </a:lnTo>
                  <a:lnTo>
                    <a:pt x="2" y="98"/>
                  </a:lnTo>
                  <a:lnTo>
                    <a:pt x="4" y="98"/>
                  </a:lnTo>
                  <a:lnTo>
                    <a:pt x="5" y="98"/>
                  </a:lnTo>
                  <a:lnTo>
                    <a:pt x="5" y="96"/>
                  </a:lnTo>
                  <a:lnTo>
                    <a:pt x="7" y="96"/>
                  </a:lnTo>
                  <a:lnTo>
                    <a:pt x="7" y="95"/>
                  </a:lnTo>
                  <a:lnTo>
                    <a:pt x="7" y="93"/>
                  </a:lnTo>
                  <a:lnTo>
                    <a:pt x="7" y="91"/>
                  </a:lnTo>
                  <a:lnTo>
                    <a:pt x="7" y="89"/>
                  </a:lnTo>
                  <a:lnTo>
                    <a:pt x="5" y="89"/>
                  </a:lnTo>
                  <a:lnTo>
                    <a:pt x="4" y="89"/>
                  </a:lnTo>
                  <a:lnTo>
                    <a:pt x="4" y="87"/>
                  </a:lnTo>
                  <a:lnTo>
                    <a:pt x="4" y="85"/>
                  </a:lnTo>
                  <a:lnTo>
                    <a:pt x="2" y="85"/>
                  </a:lnTo>
                  <a:lnTo>
                    <a:pt x="2" y="83"/>
                  </a:lnTo>
                  <a:lnTo>
                    <a:pt x="2" y="81"/>
                  </a:lnTo>
                  <a:lnTo>
                    <a:pt x="2" y="79"/>
                  </a:lnTo>
                  <a:lnTo>
                    <a:pt x="0" y="79"/>
                  </a:lnTo>
                  <a:lnTo>
                    <a:pt x="0" y="73"/>
                  </a:lnTo>
                  <a:lnTo>
                    <a:pt x="0" y="72"/>
                  </a:lnTo>
                  <a:lnTo>
                    <a:pt x="0" y="70"/>
                  </a:lnTo>
                  <a:lnTo>
                    <a:pt x="2" y="66"/>
                  </a:lnTo>
                  <a:lnTo>
                    <a:pt x="4" y="66"/>
                  </a:lnTo>
                  <a:lnTo>
                    <a:pt x="4" y="64"/>
                  </a:lnTo>
                  <a:lnTo>
                    <a:pt x="4" y="58"/>
                  </a:lnTo>
                  <a:lnTo>
                    <a:pt x="5" y="58"/>
                  </a:lnTo>
                  <a:lnTo>
                    <a:pt x="5" y="54"/>
                  </a:lnTo>
                  <a:lnTo>
                    <a:pt x="7" y="54"/>
                  </a:lnTo>
                  <a:lnTo>
                    <a:pt x="7" y="52"/>
                  </a:lnTo>
                  <a:lnTo>
                    <a:pt x="9" y="50"/>
                  </a:lnTo>
                  <a:lnTo>
                    <a:pt x="9" y="48"/>
                  </a:lnTo>
                  <a:lnTo>
                    <a:pt x="11" y="48"/>
                  </a:lnTo>
                  <a:lnTo>
                    <a:pt x="11" y="43"/>
                  </a:lnTo>
                  <a:lnTo>
                    <a:pt x="9" y="39"/>
                  </a:lnTo>
                  <a:lnTo>
                    <a:pt x="9" y="37"/>
                  </a:lnTo>
                  <a:lnTo>
                    <a:pt x="9" y="35"/>
                  </a:lnTo>
                  <a:lnTo>
                    <a:pt x="7" y="35"/>
                  </a:lnTo>
                  <a:lnTo>
                    <a:pt x="7" y="33"/>
                  </a:lnTo>
                  <a:lnTo>
                    <a:pt x="7" y="31"/>
                  </a:lnTo>
                  <a:lnTo>
                    <a:pt x="9" y="31"/>
                  </a:lnTo>
                  <a:lnTo>
                    <a:pt x="7" y="31"/>
                  </a:lnTo>
                  <a:lnTo>
                    <a:pt x="7" y="29"/>
                  </a:lnTo>
                  <a:lnTo>
                    <a:pt x="9" y="29"/>
                  </a:lnTo>
                  <a:lnTo>
                    <a:pt x="9" y="27"/>
                  </a:lnTo>
                  <a:lnTo>
                    <a:pt x="7" y="27"/>
                  </a:lnTo>
                  <a:lnTo>
                    <a:pt x="7" y="25"/>
                  </a:lnTo>
                  <a:lnTo>
                    <a:pt x="7" y="24"/>
                  </a:lnTo>
                  <a:lnTo>
                    <a:pt x="7" y="22"/>
                  </a:lnTo>
                  <a:lnTo>
                    <a:pt x="7" y="20"/>
                  </a:lnTo>
                  <a:lnTo>
                    <a:pt x="7" y="18"/>
                  </a:lnTo>
                  <a:lnTo>
                    <a:pt x="7" y="16"/>
                  </a:lnTo>
                  <a:lnTo>
                    <a:pt x="7" y="14"/>
                  </a:lnTo>
                  <a:lnTo>
                    <a:pt x="5" y="14"/>
                  </a:lnTo>
                  <a:lnTo>
                    <a:pt x="5" y="12"/>
                  </a:lnTo>
                  <a:lnTo>
                    <a:pt x="7" y="12"/>
                  </a:lnTo>
                  <a:lnTo>
                    <a:pt x="5" y="12"/>
                  </a:lnTo>
                  <a:lnTo>
                    <a:pt x="5" y="10"/>
                  </a:lnTo>
                  <a:lnTo>
                    <a:pt x="5" y="8"/>
                  </a:lnTo>
                  <a:lnTo>
                    <a:pt x="5" y="6"/>
                  </a:lnTo>
                  <a:lnTo>
                    <a:pt x="5" y="4"/>
                  </a:lnTo>
                  <a:lnTo>
                    <a:pt x="7" y="4"/>
                  </a:lnTo>
                  <a:lnTo>
                    <a:pt x="5" y="4"/>
                  </a:lnTo>
                  <a:lnTo>
                    <a:pt x="5" y="2"/>
                  </a:lnTo>
                  <a:lnTo>
                    <a:pt x="7" y="2"/>
                  </a:lnTo>
                  <a:lnTo>
                    <a:pt x="9" y="2"/>
                  </a:lnTo>
                  <a:lnTo>
                    <a:pt x="13" y="2"/>
                  </a:lnTo>
                  <a:lnTo>
                    <a:pt x="17" y="2"/>
                  </a:lnTo>
                  <a:lnTo>
                    <a:pt x="19" y="2"/>
                  </a:lnTo>
                  <a:lnTo>
                    <a:pt x="23" y="2"/>
                  </a:lnTo>
                  <a:lnTo>
                    <a:pt x="27" y="2"/>
                  </a:lnTo>
                  <a:lnTo>
                    <a:pt x="29" y="2"/>
                  </a:lnTo>
                  <a:lnTo>
                    <a:pt x="30" y="2"/>
                  </a:lnTo>
                  <a:lnTo>
                    <a:pt x="32" y="2"/>
                  </a:lnTo>
                  <a:lnTo>
                    <a:pt x="34" y="2"/>
                  </a:lnTo>
                  <a:lnTo>
                    <a:pt x="36" y="2"/>
                  </a:lnTo>
                  <a:lnTo>
                    <a:pt x="36" y="4"/>
                  </a:lnTo>
                  <a:lnTo>
                    <a:pt x="38" y="4"/>
                  </a:lnTo>
                  <a:lnTo>
                    <a:pt x="38" y="2"/>
                  </a:lnTo>
                  <a:lnTo>
                    <a:pt x="40" y="2"/>
                  </a:lnTo>
                  <a:lnTo>
                    <a:pt x="40" y="4"/>
                  </a:lnTo>
                  <a:lnTo>
                    <a:pt x="42" y="4"/>
                  </a:lnTo>
                  <a:lnTo>
                    <a:pt x="42" y="2"/>
                  </a:lnTo>
                  <a:lnTo>
                    <a:pt x="44" y="2"/>
                  </a:lnTo>
                  <a:lnTo>
                    <a:pt x="44" y="0"/>
                  </a:lnTo>
                  <a:lnTo>
                    <a:pt x="46" y="2"/>
                  </a:lnTo>
                  <a:lnTo>
                    <a:pt x="46" y="0"/>
                  </a:lnTo>
                  <a:lnTo>
                    <a:pt x="4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1" name="Freeform 90"/>
            <p:cNvSpPr>
              <a:spLocks/>
            </p:cNvSpPr>
            <p:nvPr/>
          </p:nvSpPr>
          <p:spPr bwMode="auto">
            <a:xfrm>
              <a:off x="4892675" y="3851275"/>
              <a:ext cx="3175" cy="3175"/>
            </a:xfrm>
            <a:custGeom>
              <a:avLst/>
              <a:gdLst>
                <a:gd name="T0" fmla="*/ 0 w 2"/>
                <a:gd name="T1" fmla="*/ 0 h 2"/>
                <a:gd name="T2" fmla="*/ 2 w 2"/>
                <a:gd name="T3" fmla="*/ 0 h 2"/>
                <a:gd name="T4" fmla="*/ 2 w 2"/>
                <a:gd name="T5" fmla="*/ 2 h 2"/>
                <a:gd name="T6" fmla="*/ 2 w 2"/>
                <a:gd name="T7" fmla="*/ 2 h 2"/>
                <a:gd name="T8" fmla="*/ 2 w 2"/>
                <a:gd name="T9" fmla="*/ 2 h 2"/>
                <a:gd name="T10" fmla="*/ 2 w 2"/>
                <a:gd name="T11" fmla="*/ 2 h 2"/>
                <a:gd name="T12" fmla="*/ 0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0"/>
                  </a:moveTo>
                  <a:lnTo>
                    <a:pt x="2" y="0"/>
                  </a:lnTo>
                  <a:lnTo>
                    <a:pt x="2" y="2"/>
                  </a:lnTo>
                  <a:lnTo>
                    <a:pt x="2" y="2"/>
                  </a:lnTo>
                  <a:lnTo>
                    <a:pt x="2" y="2"/>
                  </a:lnTo>
                  <a:lnTo>
                    <a:pt x="2" y="2"/>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Freeform 91"/>
            <p:cNvSpPr>
              <a:spLocks/>
            </p:cNvSpPr>
            <p:nvPr/>
          </p:nvSpPr>
          <p:spPr bwMode="auto">
            <a:xfrm>
              <a:off x="4649788" y="4510088"/>
              <a:ext cx="185738" cy="139700"/>
            </a:xfrm>
            <a:custGeom>
              <a:avLst/>
              <a:gdLst>
                <a:gd name="T0" fmla="*/ 59 w 117"/>
                <a:gd name="T1" fmla="*/ 11 h 88"/>
                <a:gd name="T2" fmla="*/ 67 w 117"/>
                <a:gd name="T3" fmla="*/ 9 h 88"/>
                <a:gd name="T4" fmla="*/ 73 w 117"/>
                <a:gd name="T5" fmla="*/ 11 h 88"/>
                <a:gd name="T6" fmla="*/ 80 w 117"/>
                <a:gd name="T7" fmla="*/ 9 h 88"/>
                <a:gd name="T8" fmla="*/ 88 w 117"/>
                <a:gd name="T9" fmla="*/ 7 h 88"/>
                <a:gd name="T10" fmla="*/ 90 w 117"/>
                <a:gd name="T11" fmla="*/ 3 h 88"/>
                <a:gd name="T12" fmla="*/ 96 w 117"/>
                <a:gd name="T13" fmla="*/ 5 h 88"/>
                <a:gd name="T14" fmla="*/ 99 w 117"/>
                <a:gd name="T15" fmla="*/ 13 h 88"/>
                <a:gd name="T16" fmla="*/ 105 w 117"/>
                <a:gd name="T17" fmla="*/ 21 h 88"/>
                <a:gd name="T18" fmla="*/ 101 w 117"/>
                <a:gd name="T19" fmla="*/ 28 h 88"/>
                <a:gd name="T20" fmla="*/ 107 w 117"/>
                <a:gd name="T21" fmla="*/ 30 h 88"/>
                <a:gd name="T22" fmla="*/ 111 w 117"/>
                <a:gd name="T23" fmla="*/ 38 h 88"/>
                <a:gd name="T24" fmla="*/ 109 w 117"/>
                <a:gd name="T25" fmla="*/ 46 h 88"/>
                <a:gd name="T26" fmla="*/ 115 w 117"/>
                <a:gd name="T27" fmla="*/ 53 h 88"/>
                <a:gd name="T28" fmla="*/ 117 w 117"/>
                <a:gd name="T29" fmla="*/ 59 h 88"/>
                <a:gd name="T30" fmla="*/ 115 w 117"/>
                <a:gd name="T31" fmla="*/ 65 h 88"/>
                <a:gd name="T32" fmla="*/ 113 w 117"/>
                <a:gd name="T33" fmla="*/ 67 h 88"/>
                <a:gd name="T34" fmla="*/ 109 w 117"/>
                <a:gd name="T35" fmla="*/ 71 h 88"/>
                <a:gd name="T36" fmla="*/ 111 w 117"/>
                <a:gd name="T37" fmla="*/ 74 h 88"/>
                <a:gd name="T38" fmla="*/ 111 w 117"/>
                <a:gd name="T39" fmla="*/ 78 h 88"/>
                <a:gd name="T40" fmla="*/ 103 w 117"/>
                <a:gd name="T41" fmla="*/ 82 h 88"/>
                <a:gd name="T42" fmla="*/ 101 w 117"/>
                <a:gd name="T43" fmla="*/ 84 h 88"/>
                <a:gd name="T44" fmla="*/ 97 w 117"/>
                <a:gd name="T45" fmla="*/ 88 h 88"/>
                <a:gd name="T46" fmla="*/ 90 w 117"/>
                <a:gd name="T47" fmla="*/ 84 h 88"/>
                <a:gd name="T48" fmla="*/ 90 w 117"/>
                <a:gd name="T49" fmla="*/ 82 h 88"/>
                <a:gd name="T50" fmla="*/ 88 w 117"/>
                <a:gd name="T51" fmla="*/ 72 h 88"/>
                <a:gd name="T52" fmla="*/ 84 w 117"/>
                <a:gd name="T53" fmla="*/ 69 h 88"/>
                <a:gd name="T54" fmla="*/ 78 w 117"/>
                <a:gd name="T55" fmla="*/ 67 h 88"/>
                <a:gd name="T56" fmla="*/ 73 w 117"/>
                <a:gd name="T57" fmla="*/ 69 h 88"/>
                <a:gd name="T58" fmla="*/ 71 w 117"/>
                <a:gd name="T59" fmla="*/ 65 h 88"/>
                <a:gd name="T60" fmla="*/ 69 w 117"/>
                <a:gd name="T61" fmla="*/ 59 h 88"/>
                <a:gd name="T62" fmla="*/ 67 w 117"/>
                <a:gd name="T63" fmla="*/ 49 h 88"/>
                <a:gd name="T64" fmla="*/ 61 w 117"/>
                <a:gd name="T65" fmla="*/ 44 h 88"/>
                <a:gd name="T66" fmla="*/ 42 w 117"/>
                <a:gd name="T67" fmla="*/ 46 h 88"/>
                <a:gd name="T68" fmla="*/ 36 w 117"/>
                <a:gd name="T69" fmla="*/ 53 h 88"/>
                <a:gd name="T70" fmla="*/ 28 w 117"/>
                <a:gd name="T71" fmla="*/ 57 h 88"/>
                <a:gd name="T72" fmla="*/ 28 w 117"/>
                <a:gd name="T73" fmla="*/ 57 h 88"/>
                <a:gd name="T74" fmla="*/ 26 w 117"/>
                <a:gd name="T75" fmla="*/ 53 h 88"/>
                <a:gd name="T76" fmla="*/ 26 w 117"/>
                <a:gd name="T77" fmla="*/ 53 h 88"/>
                <a:gd name="T78" fmla="*/ 23 w 117"/>
                <a:gd name="T79" fmla="*/ 49 h 88"/>
                <a:gd name="T80" fmla="*/ 23 w 117"/>
                <a:gd name="T81" fmla="*/ 48 h 88"/>
                <a:gd name="T82" fmla="*/ 19 w 117"/>
                <a:gd name="T83" fmla="*/ 44 h 88"/>
                <a:gd name="T84" fmla="*/ 17 w 117"/>
                <a:gd name="T85" fmla="*/ 40 h 88"/>
                <a:gd name="T86" fmla="*/ 13 w 117"/>
                <a:gd name="T87" fmla="*/ 40 h 88"/>
                <a:gd name="T88" fmla="*/ 7 w 117"/>
                <a:gd name="T89" fmla="*/ 36 h 88"/>
                <a:gd name="T90" fmla="*/ 7 w 117"/>
                <a:gd name="T91" fmla="*/ 32 h 88"/>
                <a:gd name="T92" fmla="*/ 9 w 117"/>
                <a:gd name="T93" fmla="*/ 30 h 88"/>
                <a:gd name="T94" fmla="*/ 3 w 117"/>
                <a:gd name="T95" fmla="*/ 32 h 88"/>
                <a:gd name="T96" fmla="*/ 5 w 117"/>
                <a:gd name="T97" fmla="*/ 28 h 88"/>
                <a:gd name="T98" fmla="*/ 1 w 117"/>
                <a:gd name="T99" fmla="*/ 26 h 88"/>
                <a:gd name="T100" fmla="*/ 3 w 117"/>
                <a:gd name="T101" fmla="*/ 23 h 88"/>
                <a:gd name="T102" fmla="*/ 13 w 117"/>
                <a:gd name="T103" fmla="*/ 17 h 88"/>
                <a:gd name="T104" fmla="*/ 21 w 117"/>
                <a:gd name="T105" fmla="*/ 15 h 88"/>
                <a:gd name="T106" fmla="*/ 19 w 117"/>
                <a:gd name="T107" fmla="*/ 7 h 88"/>
                <a:gd name="T108" fmla="*/ 21 w 117"/>
                <a:gd name="T109" fmla="*/ 3 h 88"/>
                <a:gd name="T110" fmla="*/ 30 w 117"/>
                <a:gd name="T111" fmla="*/ 0 h 88"/>
                <a:gd name="T112" fmla="*/ 34 w 117"/>
                <a:gd name="T113" fmla="*/ 3 h 88"/>
                <a:gd name="T114" fmla="*/ 46 w 117"/>
                <a:gd name="T115" fmla="*/ 5 h 88"/>
                <a:gd name="T116" fmla="*/ 51 w 117"/>
                <a:gd name="T117" fmla="*/ 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7" h="88">
                  <a:moveTo>
                    <a:pt x="57" y="3"/>
                  </a:moveTo>
                  <a:lnTo>
                    <a:pt x="57" y="5"/>
                  </a:lnTo>
                  <a:lnTo>
                    <a:pt x="57" y="7"/>
                  </a:lnTo>
                  <a:lnTo>
                    <a:pt x="55" y="7"/>
                  </a:lnTo>
                  <a:lnTo>
                    <a:pt x="57" y="9"/>
                  </a:lnTo>
                  <a:lnTo>
                    <a:pt x="59" y="11"/>
                  </a:lnTo>
                  <a:lnTo>
                    <a:pt x="61" y="11"/>
                  </a:lnTo>
                  <a:lnTo>
                    <a:pt x="61" y="9"/>
                  </a:lnTo>
                  <a:lnTo>
                    <a:pt x="63" y="9"/>
                  </a:lnTo>
                  <a:lnTo>
                    <a:pt x="63" y="7"/>
                  </a:lnTo>
                  <a:lnTo>
                    <a:pt x="65" y="7"/>
                  </a:lnTo>
                  <a:lnTo>
                    <a:pt x="67" y="9"/>
                  </a:lnTo>
                  <a:lnTo>
                    <a:pt x="67" y="11"/>
                  </a:lnTo>
                  <a:lnTo>
                    <a:pt x="69" y="11"/>
                  </a:lnTo>
                  <a:lnTo>
                    <a:pt x="69" y="13"/>
                  </a:lnTo>
                  <a:lnTo>
                    <a:pt x="71" y="13"/>
                  </a:lnTo>
                  <a:lnTo>
                    <a:pt x="71" y="11"/>
                  </a:lnTo>
                  <a:lnTo>
                    <a:pt x="73" y="11"/>
                  </a:lnTo>
                  <a:lnTo>
                    <a:pt x="73" y="9"/>
                  </a:lnTo>
                  <a:lnTo>
                    <a:pt x="74" y="7"/>
                  </a:lnTo>
                  <a:lnTo>
                    <a:pt x="76" y="7"/>
                  </a:lnTo>
                  <a:lnTo>
                    <a:pt x="78" y="7"/>
                  </a:lnTo>
                  <a:lnTo>
                    <a:pt x="78" y="9"/>
                  </a:lnTo>
                  <a:lnTo>
                    <a:pt x="80" y="9"/>
                  </a:lnTo>
                  <a:lnTo>
                    <a:pt x="82" y="9"/>
                  </a:lnTo>
                  <a:lnTo>
                    <a:pt x="84" y="11"/>
                  </a:lnTo>
                  <a:lnTo>
                    <a:pt x="84" y="9"/>
                  </a:lnTo>
                  <a:lnTo>
                    <a:pt x="86" y="9"/>
                  </a:lnTo>
                  <a:lnTo>
                    <a:pt x="86" y="7"/>
                  </a:lnTo>
                  <a:lnTo>
                    <a:pt x="88" y="7"/>
                  </a:lnTo>
                  <a:lnTo>
                    <a:pt x="90" y="7"/>
                  </a:lnTo>
                  <a:lnTo>
                    <a:pt x="92" y="5"/>
                  </a:lnTo>
                  <a:lnTo>
                    <a:pt x="90" y="5"/>
                  </a:lnTo>
                  <a:lnTo>
                    <a:pt x="92" y="5"/>
                  </a:lnTo>
                  <a:lnTo>
                    <a:pt x="90" y="5"/>
                  </a:lnTo>
                  <a:lnTo>
                    <a:pt x="90" y="3"/>
                  </a:lnTo>
                  <a:lnTo>
                    <a:pt x="92" y="3"/>
                  </a:lnTo>
                  <a:lnTo>
                    <a:pt x="94" y="3"/>
                  </a:lnTo>
                  <a:lnTo>
                    <a:pt x="96" y="3"/>
                  </a:lnTo>
                  <a:lnTo>
                    <a:pt x="96" y="5"/>
                  </a:lnTo>
                  <a:lnTo>
                    <a:pt x="97" y="5"/>
                  </a:lnTo>
                  <a:lnTo>
                    <a:pt x="96" y="5"/>
                  </a:lnTo>
                  <a:lnTo>
                    <a:pt x="96" y="7"/>
                  </a:lnTo>
                  <a:lnTo>
                    <a:pt x="97" y="7"/>
                  </a:lnTo>
                  <a:lnTo>
                    <a:pt x="97" y="9"/>
                  </a:lnTo>
                  <a:lnTo>
                    <a:pt x="97" y="11"/>
                  </a:lnTo>
                  <a:lnTo>
                    <a:pt x="99" y="11"/>
                  </a:lnTo>
                  <a:lnTo>
                    <a:pt x="99" y="13"/>
                  </a:lnTo>
                  <a:lnTo>
                    <a:pt x="99" y="17"/>
                  </a:lnTo>
                  <a:lnTo>
                    <a:pt x="101" y="17"/>
                  </a:lnTo>
                  <a:lnTo>
                    <a:pt x="101" y="19"/>
                  </a:lnTo>
                  <a:lnTo>
                    <a:pt x="103" y="19"/>
                  </a:lnTo>
                  <a:lnTo>
                    <a:pt x="103" y="21"/>
                  </a:lnTo>
                  <a:lnTo>
                    <a:pt x="105" y="21"/>
                  </a:lnTo>
                  <a:lnTo>
                    <a:pt x="105" y="23"/>
                  </a:lnTo>
                  <a:lnTo>
                    <a:pt x="103" y="23"/>
                  </a:lnTo>
                  <a:lnTo>
                    <a:pt x="103" y="24"/>
                  </a:lnTo>
                  <a:lnTo>
                    <a:pt x="101" y="24"/>
                  </a:lnTo>
                  <a:lnTo>
                    <a:pt x="101" y="26"/>
                  </a:lnTo>
                  <a:lnTo>
                    <a:pt x="101" y="28"/>
                  </a:lnTo>
                  <a:lnTo>
                    <a:pt x="103" y="28"/>
                  </a:lnTo>
                  <a:lnTo>
                    <a:pt x="103" y="26"/>
                  </a:lnTo>
                  <a:lnTo>
                    <a:pt x="105" y="26"/>
                  </a:lnTo>
                  <a:lnTo>
                    <a:pt x="107" y="26"/>
                  </a:lnTo>
                  <a:lnTo>
                    <a:pt x="107" y="28"/>
                  </a:lnTo>
                  <a:lnTo>
                    <a:pt x="107" y="30"/>
                  </a:lnTo>
                  <a:lnTo>
                    <a:pt x="107" y="32"/>
                  </a:lnTo>
                  <a:lnTo>
                    <a:pt x="107" y="34"/>
                  </a:lnTo>
                  <a:lnTo>
                    <a:pt x="107" y="36"/>
                  </a:lnTo>
                  <a:lnTo>
                    <a:pt x="109" y="36"/>
                  </a:lnTo>
                  <a:lnTo>
                    <a:pt x="111" y="36"/>
                  </a:lnTo>
                  <a:lnTo>
                    <a:pt x="111" y="38"/>
                  </a:lnTo>
                  <a:lnTo>
                    <a:pt x="113" y="38"/>
                  </a:lnTo>
                  <a:lnTo>
                    <a:pt x="113" y="40"/>
                  </a:lnTo>
                  <a:lnTo>
                    <a:pt x="111" y="42"/>
                  </a:lnTo>
                  <a:lnTo>
                    <a:pt x="109" y="42"/>
                  </a:lnTo>
                  <a:lnTo>
                    <a:pt x="109" y="44"/>
                  </a:lnTo>
                  <a:lnTo>
                    <a:pt x="109" y="46"/>
                  </a:lnTo>
                  <a:lnTo>
                    <a:pt x="111" y="46"/>
                  </a:lnTo>
                  <a:lnTo>
                    <a:pt x="109" y="49"/>
                  </a:lnTo>
                  <a:lnTo>
                    <a:pt x="109" y="51"/>
                  </a:lnTo>
                  <a:lnTo>
                    <a:pt x="111" y="53"/>
                  </a:lnTo>
                  <a:lnTo>
                    <a:pt x="113" y="53"/>
                  </a:lnTo>
                  <a:lnTo>
                    <a:pt x="115" y="53"/>
                  </a:lnTo>
                  <a:lnTo>
                    <a:pt x="113" y="53"/>
                  </a:lnTo>
                  <a:lnTo>
                    <a:pt x="113" y="55"/>
                  </a:lnTo>
                  <a:lnTo>
                    <a:pt x="113" y="57"/>
                  </a:lnTo>
                  <a:lnTo>
                    <a:pt x="115" y="57"/>
                  </a:lnTo>
                  <a:lnTo>
                    <a:pt x="117" y="57"/>
                  </a:lnTo>
                  <a:lnTo>
                    <a:pt x="117" y="59"/>
                  </a:lnTo>
                  <a:lnTo>
                    <a:pt x="115" y="59"/>
                  </a:lnTo>
                  <a:lnTo>
                    <a:pt x="113" y="59"/>
                  </a:lnTo>
                  <a:lnTo>
                    <a:pt x="113" y="61"/>
                  </a:lnTo>
                  <a:lnTo>
                    <a:pt x="113" y="63"/>
                  </a:lnTo>
                  <a:lnTo>
                    <a:pt x="115" y="63"/>
                  </a:lnTo>
                  <a:lnTo>
                    <a:pt x="115" y="65"/>
                  </a:lnTo>
                  <a:lnTo>
                    <a:pt x="117" y="65"/>
                  </a:lnTo>
                  <a:lnTo>
                    <a:pt x="117" y="67"/>
                  </a:lnTo>
                  <a:lnTo>
                    <a:pt x="117" y="69"/>
                  </a:lnTo>
                  <a:lnTo>
                    <a:pt x="115" y="69"/>
                  </a:lnTo>
                  <a:lnTo>
                    <a:pt x="113" y="69"/>
                  </a:lnTo>
                  <a:lnTo>
                    <a:pt x="113" y="67"/>
                  </a:lnTo>
                  <a:lnTo>
                    <a:pt x="111" y="67"/>
                  </a:lnTo>
                  <a:lnTo>
                    <a:pt x="109" y="67"/>
                  </a:lnTo>
                  <a:lnTo>
                    <a:pt x="107" y="69"/>
                  </a:lnTo>
                  <a:lnTo>
                    <a:pt x="109" y="69"/>
                  </a:lnTo>
                  <a:lnTo>
                    <a:pt x="107" y="71"/>
                  </a:lnTo>
                  <a:lnTo>
                    <a:pt x="109" y="71"/>
                  </a:lnTo>
                  <a:lnTo>
                    <a:pt x="107" y="71"/>
                  </a:lnTo>
                  <a:lnTo>
                    <a:pt x="109" y="72"/>
                  </a:lnTo>
                  <a:lnTo>
                    <a:pt x="111" y="72"/>
                  </a:lnTo>
                  <a:lnTo>
                    <a:pt x="113" y="72"/>
                  </a:lnTo>
                  <a:lnTo>
                    <a:pt x="111" y="72"/>
                  </a:lnTo>
                  <a:lnTo>
                    <a:pt x="111" y="74"/>
                  </a:lnTo>
                  <a:lnTo>
                    <a:pt x="113" y="74"/>
                  </a:lnTo>
                  <a:lnTo>
                    <a:pt x="111" y="74"/>
                  </a:lnTo>
                  <a:lnTo>
                    <a:pt x="111" y="76"/>
                  </a:lnTo>
                  <a:lnTo>
                    <a:pt x="109" y="76"/>
                  </a:lnTo>
                  <a:lnTo>
                    <a:pt x="109" y="78"/>
                  </a:lnTo>
                  <a:lnTo>
                    <a:pt x="111" y="78"/>
                  </a:lnTo>
                  <a:lnTo>
                    <a:pt x="111" y="80"/>
                  </a:lnTo>
                  <a:lnTo>
                    <a:pt x="109" y="80"/>
                  </a:lnTo>
                  <a:lnTo>
                    <a:pt x="109" y="82"/>
                  </a:lnTo>
                  <a:lnTo>
                    <a:pt x="107" y="82"/>
                  </a:lnTo>
                  <a:lnTo>
                    <a:pt x="105" y="82"/>
                  </a:lnTo>
                  <a:lnTo>
                    <a:pt x="103" y="82"/>
                  </a:lnTo>
                  <a:lnTo>
                    <a:pt x="103" y="80"/>
                  </a:lnTo>
                  <a:lnTo>
                    <a:pt x="101" y="80"/>
                  </a:lnTo>
                  <a:lnTo>
                    <a:pt x="101" y="82"/>
                  </a:lnTo>
                  <a:lnTo>
                    <a:pt x="99" y="82"/>
                  </a:lnTo>
                  <a:lnTo>
                    <a:pt x="101" y="82"/>
                  </a:lnTo>
                  <a:lnTo>
                    <a:pt x="101" y="84"/>
                  </a:lnTo>
                  <a:lnTo>
                    <a:pt x="99" y="84"/>
                  </a:lnTo>
                  <a:lnTo>
                    <a:pt x="99" y="86"/>
                  </a:lnTo>
                  <a:lnTo>
                    <a:pt x="97" y="86"/>
                  </a:lnTo>
                  <a:lnTo>
                    <a:pt x="97" y="88"/>
                  </a:lnTo>
                  <a:lnTo>
                    <a:pt x="97" y="86"/>
                  </a:lnTo>
                  <a:lnTo>
                    <a:pt x="97" y="88"/>
                  </a:lnTo>
                  <a:lnTo>
                    <a:pt x="96" y="88"/>
                  </a:lnTo>
                  <a:lnTo>
                    <a:pt x="94" y="88"/>
                  </a:lnTo>
                  <a:lnTo>
                    <a:pt x="94" y="86"/>
                  </a:lnTo>
                  <a:lnTo>
                    <a:pt x="92" y="86"/>
                  </a:lnTo>
                  <a:lnTo>
                    <a:pt x="92" y="84"/>
                  </a:lnTo>
                  <a:lnTo>
                    <a:pt x="90" y="84"/>
                  </a:lnTo>
                  <a:lnTo>
                    <a:pt x="90" y="86"/>
                  </a:lnTo>
                  <a:lnTo>
                    <a:pt x="90" y="84"/>
                  </a:lnTo>
                  <a:lnTo>
                    <a:pt x="88" y="86"/>
                  </a:lnTo>
                  <a:lnTo>
                    <a:pt x="88" y="84"/>
                  </a:lnTo>
                  <a:lnTo>
                    <a:pt x="90" y="84"/>
                  </a:lnTo>
                  <a:lnTo>
                    <a:pt x="90" y="82"/>
                  </a:lnTo>
                  <a:lnTo>
                    <a:pt x="90" y="80"/>
                  </a:lnTo>
                  <a:lnTo>
                    <a:pt x="90" y="78"/>
                  </a:lnTo>
                  <a:lnTo>
                    <a:pt x="90" y="76"/>
                  </a:lnTo>
                  <a:lnTo>
                    <a:pt x="90" y="74"/>
                  </a:lnTo>
                  <a:lnTo>
                    <a:pt x="88" y="74"/>
                  </a:lnTo>
                  <a:lnTo>
                    <a:pt x="88" y="72"/>
                  </a:lnTo>
                  <a:lnTo>
                    <a:pt x="88" y="71"/>
                  </a:lnTo>
                  <a:lnTo>
                    <a:pt x="88" y="69"/>
                  </a:lnTo>
                  <a:lnTo>
                    <a:pt x="86" y="69"/>
                  </a:lnTo>
                  <a:lnTo>
                    <a:pt x="86" y="67"/>
                  </a:lnTo>
                  <a:lnTo>
                    <a:pt x="84" y="67"/>
                  </a:lnTo>
                  <a:lnTo>
                    <a:pt x="84" y="69"/>
                  </a:lnTo>
                  <a:lnTo>
                    <a:pt x="84" y="67"/>
                  </a:lnTo>
                  <a:lnTo>
                    <a:pt x="82" y="67"/>
                  </a:lnTo>
                  <a:lnTo>
                    <a:pt x="80" y="67"/>
                  </a:lnTo>
                  <a:lnTo>
                    <a:pt x="80" y="69"/>
                  </a:lnTo>
                  <a:lnTo>
                    <a:pt x="78" y="69"/>
                  </a:lnTo>
                  <a:lnTo>
                    <a:pt x="78" y="67"/>
                  </a:lnTo>
                  <a:lnTo>
                    <a:pt x="76" y="67"/>
                  </a:lnTo>
                  <a:lnTo>
                    <a:pt x="76" y="69"/>
                  </a:lnTo>
                  <a:lnTo>
                    <a:pt x="76" y="67"/>
                  </a:lnTo>
                  <a:lnTo>
                    <a:pt x="74" y="67"/>
                  </a:lnTo>
                  <a:lnTo>
                    <a:pt x="74" y="69"/>
                  </a:lnTo>
                  <a:lnTo>
                    <a:pt x="73" y="69"/>
                  </a:lnTo>
                  <a:lnTo>
                    <a:pt x="73" y="71"/>
                  </a:lnTo>
                  <a:lnTo>
                    <a:pt x="71" y="71"/>
                  </a:lnTo>
                  <a:lnTo>
                    <a:pt x="69" y="71"/>
                  </a:lnTo>
                  <a:lnTo>
                    <a:pt x="69" y="69"/>
                  </a:lnTo>
                  <a:lnTo>
                    <a:pt x="71" y="67"/>
                  </a:lnTo>
                  <a:lnTo>
                    <a:pt x="71" y="65"/>
                  </a:lnTo>
                  <a:lnTo>
                    <a:pt x="73" y="65"/>
                  </a:lnTo>
                  <a:lnTo>
                    <a:pt x="73" y="63"/>
                  </a:lnTo>
                  <a:lnTo>
                    <a:pt x="71" y="63"/>
                  </a:lnTo>
                  <a:lnTo>
                    <a:pt x="71" y="61"/>
                  </a:lnTo>
                  <a:lnTo>
                    <a:pt x="71" y="59"/>
                  </a:lnTo>
                  <a:lnTo>
                    <a:pt x="69" y="59"/>
                  </a:lnTo>
                  <a:lnTo>
                    <a:pt x="69" y="57"/>
                  </a:lnTo>
                  <a:lnTo>
                    <a:pt x="69" y="55"/>
                  </a:lnTo>
                  <a:lnTo>
                    <a:pt x="69" y="53"/>
                  </a:lnTo>
                  <a:lnTo>
                    <a:pt x="67" y="53"/>
                  </a:lnTo>
                  <a:lnTo>
                    <a:pt x="67" y="51"/>
                  </a:lnTo>
                  <a:lnTo>
                    <a:pt x="67" y="49"/>
                  </a:lnTo>
                  <a:lnTo>
                    <a:pt x="65" y="49"/>
                  </a:lnTo>
                  <a:lnTo>
                    <a:pt x="65" y="48"/>
                  </a:lnTo>
                  <a:lnTo>
                    <a:pt x="63" y="48"/>
                  </a:lnTo>
                  <a:lnTo>
                    <a:pt x="63" y="46"/>
                  </a:lnTo>
                  <a:lnTo>
                    <a:pt x="61" y="46"/>
                  </a:lnTo>
                  <a:lnTo>
                    <a:pt x="61" y="44"/>
                  </a:lnTo>
                  <a:lnTo>
                    <a:pt x="59" y="44"/>
                  </a:lnTo>
                  <a:lnTo>
                    <a:pt x="57" y="44"/>
                  </a:lnTo>
                  <a:lnTo>
                    <a:pt x="49" y="44"/>
                  </a:lnTo>
                  <a:lnTo>
                    <a:pt x="46" y="46"/>
                  </a:lnTo>
                  <a:lnTo>
                    <a:pt x="44" y="44"/>
                  </a:lnTo>
                  <a:lnTo>
                    <a:pt x="42" y="46"/>
                  </a:lnTo>
                  <a:lnTo>
                    <a:pt x="40" y="46"/>
                  </a:lnTo>
                  <a:lnTo>
                    <a:pt x="40" y="48"/>
                  </a:lnTo>
                  <a:lnTo>
                    <a:pt x="38" y="49"/>
                  </a:lnTo>
                  <a:lnTo>
                    <a:pt x="38" y="51"/>
                  </a:lnTo>
                  <a:lnTo>
                    <a:pt x="38" y="53"/>
                  </a:lnTo>
                  <a:lnTo>
                    <a:pt x="36" y="53"/>
                  </a:lnTo>
                  <a:lnTo>
                    <a:pt x="36" y="55"/>
                  </a:lnTo>
                  <a:lnTo>
                    <a:pt x="34" y="55"/>
                  </a:lnTo>
                  <a:lnTo>
                    <a:pt x="32" y="55"/>
                  </a:lnTo>
                  <a:lnTo>
                    <a:pt x="32" y="57"/>
                  </a:lnTo>
                  <a:lnTo>
                    <a:pt x="30" y="59"/>
                  </a:lnTo>
                  <a:lnTo>
                    <a:pt x="28" y="57"/>
                  </a:lnTo>
                  <a:lnTo>
                    <a:pt x="28" y="59"/>
                  </a:lnTo>
                  <a:lnTo>
                    <a:pt x="26" y="59"/>
                  </a:lnTo>
                  <a:lnTo>
                    <a:pt x="26" y="57"/>
                  </a:lnTo>
                  <a:lnTo>
                    <a:pt x="28" y="57"/>
                  </a:lnTo>
                  <a:lnTo>
                    <a:pt x="30" y="57"/>
                  </a:lnTo>
                  <a:lnTo>
                    <a:pt x="28" y="57"/>
                  </a:lnTo>
                  <a:lnTo>
                    <a:pt x="28" y="55"/>
                  </a:lnTo>
                  <a:lnTo>
                    <a:pt x="28" y="57"/>
                  </a:lnTo>
                  <a:lnTo>
                    <a:pt x="26" y="57"/>
                  </a:lnTo>
                  <a:lnTo>
                    <a:pt x="28" y="55"/>
                  </a:lnTo>
                  <a:lnTo>
                    <a:pt x="26" y="55"/>
                  </a:lnTo>
                  <a:lnTo>
                    <a:pt x="26" y="53"/>
                  </a:lnTo>
                  <a:lnTo>
                    <a:pt x="28" y="53"/>
                  </a:lnTo>
                  <a:lnTo>
                    <a:pt x="26" y="53"/>
                  </a:lnTo>
                  <a:lnTo>
                    <a:pt x="26" y="55"/>
                  </a:lnTo>
                  <a:lnTo>
                    <a:pt x="26" y="53"/>
                  </a:lnTo>
                  <a:lnTo>
                    <a:pt x="26" y="51"/>
                  </a:lnTo>
                  <a:lnTo>
                    <a:pt x="26" y="53"/>
                  </a:lnTo>
                  <a:lnTo>
                    <a:pt x="25" y="53"/>
                  </a:lnTo>
                  <a:lnTo>
                    <a:pt x="25" y="51"/>
                  </a:lnTo>
                  <a:lnTo>
                    <a:pt x="25" y="49"/>
                  </a:lnTo>
                  <a:lnTo>
                    <a:pt x="25" y="51"/>
                  </a:lnTo>
                  <a:lnTo>
                    <a:pt x="23" y="51"/>
                  </a:lnTo>
                  <a:lnTo>
                    <a:pt x="23" y="49"/>
                  </a:lnTo>
                  <a:lnTo>
                    <a:pt x="23" y="51"/>
                  </a:lnTo>
                  <a:lnTo>
                    <a:pt x="21" y="51"/>
                  </a:lnTo>
                  <a:lnTo>
                    <a:pt x="23" y="49"/>
                  </a:lnTo>
                  <a:lnTo>
                    <a:pt x="23" y="48"/>
                  </a:lnTo>
                  <a:lnTo>
                    <a:pt x="23" y="46"/>
                  </a:lnTo>
                  <a:lnTo>
                    <a:pt x="23" y="48"/>
                  </a:lnTo>
                  <a:lnTo>
                    <a:pt x="21" y="48"/>
                  </a:lnTo>
                  <a:lnTo>
                    <a:pt x="21" y="46"/>
                  </a:lnTo>
                  <a:lnTo>
                    <a:pt x="21" y="44"/>
                  </a:lnTo>
                  <a:lnTo>
                    <a:pt x="21" y="46"/>
                  </a:lnTo>
                  <a:lnTo>
                    <a:pt x="19" y="46"/>
                  </a:lnTo>
                  <a:lnTo>
                    <a:pt x="19" y="44"/>
                  </a:lnTo>
                  <a:lnTo>
                    <a:pt x="17" y="44"/>
                  </a:lnTo>
                  <a:lnTo>
                    <a:pt x="15" y="44"/>
                  </a:lnTo>
                  <a:lnTo>
                    <a:pt x="15" y="42"/>
                  </a:lnTo>
                  <a:lnTo>
                    <a:pt x="17" y="42"/>
                  </a:lnTo>
                  <a:lnTo>
                    <a:pt x="15" y="42"/>
                  </a:lnTo>
                  <a:lnTo>
                    <a:pt x="17" y="40"/>
                  </a:lnTo>
                  <a:lnTo>
                    <a:pt x="15" y="40"/>
                  </a:lnTo>
                  <a:lnTo>
                    <a:pt x="15" y="42"/>
                  </a:lnTo>
                  <a:lnTo>
                    <a:pt x="13" y="42"/>
                  </a:lnTo>
                  <a:lnTo>
                    <a:pt x="15" y="42"/>
                  </a:lnTo>
                  <a:lnTo>
                    <a:pt x="15" y="40"/>
                  </a:lnTo>
                  <a:lnTo>
                    <a:pt x="13" y="40"/>
                  </a:lnTo>
                  <a:lnTo>
                    <a:pt x="13" y="42"/>
                  </a:lnTo>
                  <a:lnTo>
                    <a:pt x="13" y="40"/>
                  </a:lnTo>
                  <a:lnTo>
                    <a:pt x="11" y="40"/>
                  </a:lnTo>
                  <a:lnTo>
                    <a:pt x="9" y="40"/>
                  </a:lnTo>
                  <a:lnTo>
                    <a:pt x="9" y="38"/>
                  </a:lnTo>
                  <a:lnTo>
                    <a:pt x="7" y="36"/>
                  </a:lnTo>
                  <a:lnTo>
                    <a:pt x="7" y="34"/>
                  </a:lnTo>
                  <a:lnTo>
                    <a:pt x="7" y="36"/>
                  </a:lnTo>
                  <a:lnTo>
                    <a:pt x="5" y="36"/>
                  </a:lnTo>
                  <a:lnTo>
                    <a:pt x="5" y="34"/>
                  </a:lnTo>
                  <a:lnTo>
                    <a:pt x="7" y="34"/>
                  </a:lnTo>
                  <a:lnTo>
                    <a:pt x="7" y="32"/>
                  </a:lnTo>
                  <a:lnTo>
                    <a:pt x="7" y="30"/>
                  </a:lnTo>
                  <a:lnTo>
                    <a:pt x="9" y="30"/>
                  </a:lnTo>
                  <a:lnTo>
                    <a:pt x="9" y="28"/>
                  </a:lnTo>
                  <a:lnTo>
                    <a:pt x="7" y="28"/>
                  </a:lnTo>
                  <a:lnTo>
                    <a:pt x="9" y="28"/>
                  </a:lnTo>
                  <a:lnTo>
                    <a:pt x="9" y="30"/>
                  </a:lnTo>
                  <a:lnTo>
                    <a:pt x="7" y="30"/>
                  </a:lnTo>
                  <a:lnTo>
                    <a:pt x="7" y="32"/>
                  </a:lnTo>
                  <a:lnTo>
                    <a:pt x="5" y="32"/>
                  </a:lnTo>
                  <a:lnTo>
                    <a:pt x="5" y="30"/>
                  </a:lnTo>
                  <a:lnTo>
                    <a:pt x="5" y="32"/>
                  </a:lnTo>
                  <a:lnTo>
                    <a:pt x="3" y="32"/>
                  </a:lnTo>
                  <a:lnTo>
                    <a:pt x="3" y="30"/>
                  </a:lnTo>
                  <a:lnTo>
                    <a:pt x="5" y="30"/>
                  </a:lnTo>
                  <a:lnTo>
                    <a:pt x="5" y="28"/>
                  </a:lnTo>
                  <a:lnTo>
                    <a:pt x="3" y="30"/>
                  </a:lnTo>
                  <a:lnTo>
                    <a:pt x="3" y="28"/>
                  </a:lnTo>
                  <a:lnTo>
                    <a:pt x="5" y="28"/>
                  </a:lnTo>
                  <a:lnTo>
                    <a:pt x="5" y="26"/>
                  </a:lnTo>
                  <a:lnTo>
                    <a:pt x="3" y="26"/>
                  </a:lnTo>
                  <a:lnTo>
                    <a:pt x="3" y="28"/>
                  </a:lnTo>
                  <a:lnTo>
                    <a:pt x="1" y="26"/>
                  </a:lnTo>
                  <a:lnTo>
                    <a:pt x="1" y="28"/>
                  </a:lnTo>
                  <a:lnTo>
                    <a:pt x="1" y="26"/>
                  </a:lnTo>
                  <a:lnTo>
                    <a:pt x="1" y="28"/>
                  </a:lnTo>
                  <a:lnTo>
                    <a:pt x="1" y="30"/>
                  </a:lnTo>
                  <a:lnTo>
                    <a:pt x="0" y="30"/>
                  </a:lnTo>
                  <a:lnTo>
                    <a:pt x="0" y="28"/>
                  </a:lnTo>
                  <a:lnTo>
                    <a:pt x="1" y="26"/>
                  </a:lnTo>
                  <a:lnTo>
                    <a:pt x="3" y="23"/>
                  </a:lnTo>
                  <a:lnTo>
                    <a:pt x="3" y="21"/>
                  </a:lnTo>
                  <a:lnTo>
                    <a:pt x="5" y="19"/>
                  </a:lnTo>
                  <a:lnTo>
                    <a:pt x="7" y="19"/>
                  </a:lnTo>
                  <a:lnTo>
                    <a:pt x="9" y="19"/>
                  </a:lnTo>
                  <a:lnTo>
                    <a:pt x="11" y="17"/>
                  </a:lnTo>
                  <a:lnTo>
                    <a:pt x="13" y="17"/>
                  </a:lnTo>
                  <a:lnTo>
                    <a:pt x="15" y="17"/>
                  </a:lnTo>
                  <a:lnTo>
                    <a:pt x="17" y="17"/>
                  </a:lnTo>
                  <a:lnTo>
                    <a:pt x="19" y="17"/>
                  </a:lnTo>
                  <a:lnTo>
                    <a:pt x="19" y="15"/>
                  </a:lnTo>
                  <a:lnTo>
                    <a:pt x="21" y="17"/>
                  </a:lnTo>
                  <a:lnTo>
                    <a:pt x="21" y="15"/>
                  </a:lnTo>
                  <a:lnTo>
                    <a:pt x="21" y="13"/>
                  </a:lnTo>
                  <a:lnTo>
                    <a:pt x="21" y="11"/>
                  </a:lnTo>
                  <a:lnTo>
                    <a:pt x="19" y="9"/>
                  </a:lnTo>
                  <a:lnTo>
                    <a:pt x="17" y="9"/>
                  </a:lnTo>
                  <a:lnTo>
                    <a:pt x="17" y="7"/>
                  </a:lnTo>
                  <a:lnTo>
                    <a:pt x="19" y="7"/>
                  </a:lnTo>
                  <a:lnTo>
                    <a:pt x="19" y="5"/>
                  </a:lnTo>
                  <a:lnTo>
                    <a:pt x="21" y="5"/>
                  </a:lnTo>
                  <a:lnTo>
                    <a:pt x="19" y="7"/>
                  </a:lnTo>
                  <a:lnTo>
                    <a:pt x="21" y="7"/>
                  </a:lnTo>
                  <a:lnTo>
                    <a:pt x="21" y="5"/>
                  </a:lnTo>
                  <a:lnTo>
                    <a:pt x="21" y="3"/>
                  </a:lnTo>
                  <a:lnTo>
                    <a:pt x="23" y="3"/>
                  </a:lnTo>
                  <a:lnTo>
                    <a:pt x="21" y="1"/>
                  </a:lnTo>
                  <a:lnTo>
                    <a:pt x="21" y="0"/>
                  </a:lnTo>
                  <a:lnTo>
                    <a:pt x="26" y="0"/>
                  </a:lnTo>
                  <a:lnTo>
                    <a:pt x="28" y="0"/>
                  </a:lnTo>
                  <a:lnTo>
                    <a:pt x="30" y="0"/>
                  </a:lnTo>
                  <a:lnTo>
                    <a:pt x="32" y="1"/>
                  </a:lnTo>
                  <a:lnTo>
                    <a:pt x="30" y="1"/>
                  </a:lnTo>
                  <a:lnTo>
                    <a:pt x="30" y="3"/>
                  </a:lnTo>
                  <a:lnTo>
                    <a:pt x="32" y="3"/>
                  </a:lnTo>
                  <a:lnTo>
                    <a:pt x="34" y="1"/>
                  </a:lnTo>
                  <a:lnTo>
                    <a:pt x="34" y="3"/>
                  </a:lnTo>
                  <a:lnTo>
                    <a:pt x="36" y="3"/>
                  </a:lnTo>
                  <a:lnTo>
                    <a:pt x="38" y="3"/>
                  </a:lnTo>
                  <a:lnTo>
                    <a:pt x="38" y="5"/>
                  </a:lnTo>
                  <a:lnTo>
                    <a:pt x="40" y="5"/>
                  </a:lnTo>
                  <a:lnTo>
                    <a:pt x="42" y="5"/>
                  </a:lnTo>
                  <a:lnTo>
                    <a:pt x="46" y="5"/>
                  </a:lnTo>
                  <a:lnTo>
                    <a:pt x="46" y="3"/>
                  </a:lnTo>
                  <a:lnTo>
                    <a:pt x="48" y="3"/>
                  </a:lnTo>
                  <a:lnTo>
                    <a:pt x="48" y="5"/>
                  </a:lnTo>
                  <a:lnTo>
                    <a:pt x="49" y="5"/>
                  </a:lnTo>
                  <a:lnTo>
                    <a:pt x="49" y="3"/>
                  </a:lnTo>
                  <a:lnTo>
                    <a:pt x="51" y="5"/>
                  </a:lnTo>
                  <a:lnTo>
                    <a:pt x="53" y="5"/>
                  </a:lnTo>
                  <a:lnTo>
                    <a:pt x="53" y="3"/>
                  </a:lnTo>
                  <a:lnTo>
                    <a:pt x="55" y="3"/>
                  </a:lnTo>
                  <a:lnTo>
                    <a:pt x="57"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Freeform 92"/>
            <p:cNvSpPr>
              <a:spLocks/>
            </p:cNvSpPr>
            <p:nvPr/>
          </p:nvSpPr>
          <p:spPr bwMode="auto">
            <a:xfrm>
              <a:off x="4603750" y="4478338"/>
              <a:ext cx="76200" cy="22225"/>
            </a:xfrm>
            <a:custGeom>
              <a:avLst/>
              <a:gdLst>
                <a:gd name="T0" fmla="*/ 2 w 48"/>
                <a:gd name="T1" fmla="*/ 12 h 14"/>
                <a:gd name="T2" fmla="*/ 0 w 48"/>
                <a:gd name="T3" fmla="*/ 10 h 14"/>
                <a:gd name="T4" fmla="*/ 2 w 48"/>
                <a:gd name="T5" fmla="*/ 8 h 14"/>
                <a:gd name="T6" fmla="*/ 4 w 48"/>
                <a:gd name="T7" fmla="*/ 6 h 14"/>
                <a:gd name="T8" fmla="*/ 4 w 48"/>
                <a:gd name="T9" fmla="*/ 8 h 14"/>
                <a:gd name="T10" fmla="*/ 6 w 48"/>
                <a:gd name="T11" fmla="*/ 10 h 14"/>
                <a:gd name="T12" fmla="*/ 7 w 48"/>
                <a:gd name="T13" fmla="*/ 10 h 14"/>
                <a:gd name="T14" fmla="*/ 7 w 48"/>
                <a:gd name="T15" fmla="*/ 12 h 14"/>
                <a:gd name="T16" fmla="*/ 7 w 48"/>
                <a:gd name="T17" fmla="*/ 10 h 14"/>
                <a:gd name="T18" fmla="*/ 7 w 48"/>
                <a:gd name="T19" fmla="*/ 10 h 14"/>
                <a:gd name="T20" fmla="*/ 9 w 48"/>
                <a:gd name="T21" fmla="*/ 10 h 14"/>
                <a:gd name="T22" fmla="*/ 11 w 48"/>
                <a:gd name="T23" fmla="*/ 10 h 14"/>
                <a:gd name="T24" fmla="*/ 11 w 48"/>
                <a:gd name="T25" fmla="*/ 10 h 14"/>
                <a:gd name="T26" fmla="*/ 9 w 48"/>
                <a:gd name="T27" fmla="*/ 8 h 14"/>
                <a:gd name="T28" fmla="*/ 13 w 48"/>
                <a:gd name="T29" fmla="*/ 8 h 14"/>
                <a:gd name="T30" fmla="*/ 15 w 48"/>
                <a:gd name="T31" fmla="*/ 8 h 14"/>
                <a:gd name="T32" fmla="*/ 19 w 48"/>
                <a:gd name="T33" fmla="*/ 6 h 14"/>
                <a:gd name="T34" fmla="*/ 19 w 48"/>
                <a:gd name="T35" fmla="*/ 6 h 14"/>
                <a:gd name="T36" fmla="*/ 21 w 48"/>
                <a:gd name="T37" fmla="*/ 6 h 14"/>
                <a:gd name="T38" fmla="*/ 23 w 48"/>
                <a:gd name="T39" fmla="*/ 6 h 14"/>
                <a:gd name="T40" fmla="*/ 25 w 48"/>
                <a:gd name="T41" fmla="*/ 6 h 14"/>
                <a:gd name="T42" fmla="*/ 25 w 48"/>
                <a:gd name="T43" fmla="*/ 6 h 14"/>
                <a:gd name="T44" fmla="*/ 23 w 48"/>
                <a:gd name="T45" fmla="*/ 6 h 14"/>
                <a:gd name="T46" fmla="*/ 21 w 48"/>
                <a:gd name="T47" fmla="*/ 6 h 14"/>
                <a:gd name="T48" fmla="*/ 21 w 48"/>
                <a:gd name="T49" fmla="*/ 6 h 14"/>
                <a:gd name="T50" fmla="*/ 17 w 48"/>
                <a:gd name="T51" fmla="*/ 6 h 14"/>
                <a:gd name="T52" fmla="*/ 9 w 48"/>
                <a:gd name="T53" fmla="*/ 8 h 14"/>
                <a:gd name="T54" fmla="*/ 9 w 48"/>
                <a:gd name="T55" fmla="*/ 8 h 14"/>
                <a:gd name="T56" fmla="*/ 9 w 48"/>
                <a:gd name="T57" fmla="*/ 8 h 14"/>
                <a:gd name="T58" fmla="*/ 7 w 48"/>
                <a:gd name="T59" fmla="*/ 8 h 14"/>
                <a:gd name="T60" fmla="*/ 6 w 48"/>
                <a:gd name="T61" fmla="*/ 8 h 14"/>
                <a:gd name="T62" fmla="*/ 6 w 48"/>
                <a:gd name="T63" fmla="*/ 6 h 14"/>
                <a:gd name="T64" fmla="*/ 6 w 48"/>
                <a:gd name="T65" fmla="*/ 4 h 14"/>
                <a:gd name="T66" fmla="*/ 13 w 48"/>
                <a:gd name="T67" fmla="*/ 4 h 14"/>
                <a:gd name="T68" fmla="*/ 19 w 48"/>
                <a:gd name="T69" fmla="*/ 4 h 14"/>
                <a:gd name="T70" fmla="*/ 21 w 48"/>
                <a:gd name="T71" fmla="*/ 4 h 14"/>
                <a:gd name="T72" fmla="*/ 25 w 48"/>
                <a:gd name="T73" fmla="*/ 2 h 14"/>
                <a:gd name="T74" fmla="*/ 29 w 48"/>
                <a:gd name="T75" fmla="*/ 0 h 14"/>
                <a:gd name="T76" fmla="*/ 32 w 48"/>
                <a:gd name="T77" fmla="*/ 2 h 14"/>
                <a:gd name="T78" fmla="*/ 36 w 48"/>
                <a:gd name="T79" fmla="*/ 4 h 14"/>
                <a:gd name="T80" fmla="*/ 38 w 48"/>
                <a:gd name="T81" fmla="*/ 6 h 14"/>
                <a:gd name="T82" fmla="*/ 42 w 48"/>
                <a:gd name="T83" fmla="*/ 6 h 14"/>
                <a:gd name="T84" fmla="*/ 44 w 48"/>
                <a:gd name="T85" fmla="*/ 6 h 14"/>
                <a:gd name="T86" fmla="*/ 48 w 48"/>
                <a:gd name="T87" fmla="*/ 6 h 14"/>
                <a:gd name="T88" fmla="*/ 48 w 48"/>
                <a:gd name="T89" fmla="*/ 6 h 14"/>
                <a:gd name="T90" fmla="*/ 46 w 48"/>
                <a:gd name="T91" fmla="*/ 10 h 14"/>
                <a:gd name="T92" fmla="*/ 42 w 48"/>
                <a:gd name="T93" fmla="*/ 10 h 14"/>
                <a:gd name="T94" fmla="*/ 38 w 48"/>
                <a:gd name="T95" fmla="*/ 10 h 14"/>
                <a:gd name="T96" fmla="*/ 36 w 48"/>
                <a:gd name="T97" fmla="*/ 10 h 14"/>
                <a:gd name="T98" fmla="*/ 34 w 48"/>
                <a:gd name="T99" fmla="*/ 8 h 14"/>
                <a:gd name="T100" fmla="*/ 30 w 48"/>
                <a:gd name="T101" fmla="*/ 6 h 14"/>
                <a:gd name="T102" fmla="*/ 29 w 48"/>
                <a:gd name="T103" fmla="*/ 4 h 14"/>
                <a:gd name="T104" fmla="*/ 27 w 48"/>
                <a:gd name="T105" fmla="*/ 8 h 14"/>
                <a:gd name="T106" fmla="*/ 21 w 48"/>
                <a:gd name="T107" fmla="*/ 8 h 14"/>
                <a:gd name="T108" fmla="*/ 17 w 48"/>
                <a:gd name="T109" fmla="*/ 8 h 14"/>
                <a:gd name="T110" fmla="*/ 17 w 48"/>
                <a:gd name="T111" fmla="*/ 12 h 14"/>
                <a:gd name="T112" fmla="*/ 4 w 48"/>
                <a:gd name="T113" fmla="*/ 12 h 14"/>
                <a:gd name="T114" fmla="*/ 2 w 48"/>
                <a:gd name="T115"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8" h="14">
                  <a:moveTo>
                    <a:pt x="2" y="14"/>
                  </a:moveTo>
                  <a:lnTo>
                    <a:pt x="2" y="14"/>
                  </a:lnTo>
                  <a:lnTo>
                    <a:pt x="2" y="14"/>
                  </a:lnTo>
                  <a:lnTo>
                    <a:pt x="2" y="14"/>
                  </a:lnTo>
                  <a:lnTo>
                    <a:pt x="2" y="14"/>
                  </a:lnTo>
                  <a:lnTo>
                    <a:pt x="2" y="12"/>
                  </a:lnTo>
                  <a:lnTo>
                    <a:pt x="2" y="12"/>
                  </a:lnTo>
                  <a:lnTo>
                    <a:pt x="2" y="12"/>
                  </a:lnTo>
                  <a:lnTo>
                    <a:pt x="2" y="12"/>
                  </a:lnTo>
                  <a:lnTo>
                    <a:pt x="2" y="10"/>
                  </a:lnTo>
                  <a:lnTo>
                    <a:pt x="2" y="10"/>
                  </a:lnTo>
                  <a:lnTo>
                    <a:pt x="2" y="10"/>
                  </a:lnTo>
                  <a:lnTo>
                    <a:pt x="0" y="10"/>
                  </a:lnTo>
                  <a:lnTo>
                    <a:pt x="0" y="10"/>
                  </a:lnTo>
                  <a:lnTo>
                    <a:pt x="0" y="10"/>
                  </a:lnTo>
                  <a:lnTo>
                    <a:pt x="0" y="10"/>
                  </a:lnTo>
                  <a:lnTo>
                    <a:pt x="0" y="8"/>
                  </a:lnTo>
                  <a:lnTo>
                    <a:pt x="0" y="8"/>
                  </a:lnTo>
                  <a:lnTo>
                    <a:pt x="2" y="8"/>
                  </a:lnTo>
                  <a:lnTo>
                    <a:pt x="2" y="8"/>
                  </a:lnTo>
                  <a:lnTo>
                    <a:pt x="2" y="8"/>
                  </a:lnTo>
                  <a:lnTo>
                    <a:pt x="2" y="8"/>
                  </a:lnTo>
                  <a:lnTo>
                    <a:pt x="2" y="8"/>
                  </a:lnTo>
                  <a:lnTo>
                    <a:pt x="2" y="6"/>
                  </a:lnTo>
                  <a:lnTo>
                    <a:pt x="4" y="6"/>
                  </a:lnTo>
                  <a:lnTo>
                    <a:pt x="4" y="6"/>
                  </a:lnTo>
                  <a:lnTo>
                    <a:pt x="4" y="6"/>
                  </a:lnTo>
                  <a:lnTo>
                    <a:pt x="4" y="6"/>
                  </a:lnTo>
                  <a:lnTo>
                    <a:pt x="4" y="6"/>
                  </a:lnTo>
                  <a:lnTo>
                    <a:pt x="4" y="6"/>
                  </a:lnTo>
                  <a:lnTo>
                    <a:pt x="4" y="6"/>
                  </a:lnTo>
                  <a:lnTo>
                    <a:pt x="4" y="6"/>
                  </a:lnTo>
                  <a:lnTo>
                    <a:pt x="4" y="6"/>
                  </a:lnTo>
                  <a:lnTo>
                    <a:pt x="4" y="8"/>
                  </a:lnTo>
                  <a:lnTo>
                    <a:pt x="4" y="8"/>
                  </a:lnTo>
                  <a:lnTo>
                    <a:pt x="4" y="8"/>
                  </a:lnTo>
                  <a:lnTo>
                    <a:pt x="4" y="8"/>
                  </a:lnTo>
                  <a:lnTo>
                    <a:pt x="4" y="8"/>
                  </a:lnTo>
                  <a:lnTo>
                    <a:pt x="4" y="8"/>
                  </a:lnTo>
                  <a:lnTo>
                    <a:pt x="4" y="8"/>
                  </a:lnTo>
                  <a:lnTo>
                    <a:pt x="4" y="8"/>
                  </a:lnTo>
                  <a:lnTo>
                    <a:pt x="6" y="10"/>
                  </a:lnTo>
                  <a:lnTo>
                    <a:pt x="6" y="10"/>
                  </a:lnTo>
                  <a:lnTo>
                    <a:pt x="6" y="10"/>
                  </a:lnTo>
                  <a:lnTo>
                    <a:pt x="6" y="10"/>
                  </a:lnTo>
                  <a:lnTo>
                    <a:pt x="6" y="10"/>
                  </a:lnTo>
                  <a:lnTo>
                    <a:pt x="6" y="10"/>
                  </a:lnTo>
                  <a:lnTo>
                    <a:pt x="7" y="10"/>
                  </a:lnTo>
                  <a:lnTo>
                    <a:pt x="7" y="10"/>
                  </a:lnTo>
                  <a:lnTo>
                    <a:pt x="7" y="10"/>
                  </a:lnTo>
                  <a:lnTo>
                    <a:pt x="7" y="10"/>
                  </a:lnTo>
                  <a:lnTo>
                    <a:pt x="7" y="10"/>
                  </a:lnTo>
                  <a:lnTo>
                    <a:pt x="7" y="12"/>
                  </a:lnTo>
                  <a:lnTo>
                    <a:pt x="7" y="10"/>
                  </a:lnTo>
                  <a:lnTo>
                    <a:pt x="7" y="10"/>
                  </a:lnTo>
                  <a:lnTo>
                    <a:pt x="7" y="12"/>
                  </a:lnTo>
                  <a:lnTo>
                    <a:pt x="7" y="10"/>
                  </a:lnTo>
                  <a:lnTo>
                    <a:pt x="7" y="10"/>
                  </a:lnTo>
                  <a:lnTo>
                    <a:pt x="7" y="10"/>
                  </a:lnTo>
                  <a:lnTo>
                    <a:pt x="7" y="10"/>
                  </a:lnTo>
                  <a:lnTo>
                    <a:pt x="7" y="10"/>
                  </a:lnTo>
                  <a:lnTo>
                    <a:pt x="7" y="10"/>
                  </a:lnTo>
                  <a:lnTo>
                    <a:pt x="7" y="10"/>
                  </a:lnTo>
                  <a:lnTo>
                    <a:pt x="7" y="10"/>
                  </a:lnTo>
                  <a:lnTo>
                    <a:pt x="7" y="10"/>
                  </a:lnTo>
                  <a:lnTo>
                    <a:pt x="7" y="10"/>
                  </a:lnTo>
                  <a:lnTo>
                    <a:pt x="7" y="10"/>
                  </a:lnTo>
                  <a:lnTo>
                    <a:pt x="7" y="10"/>
                  </a:lnTo>
                  <a:lnTo>
                    <a:pt x="7" y="10"/>
                  </a:lnTo>
                  <a:lnTo>
                    <a:pt x="7" y="10"/>
                  </a:lnTo>
                  <a:lnTo>
                    <a:pt x="7" y="10"/>
                  </a:lnTo>
                  <a:lnTo>
                    <a:pt x="9" y="10"/>
                  </a:lnTo>
                  <a:lnTo>
                    <a:pt x="9" y="10"/>
                  </a:lnTo>
                  <a:lnTo>
                    <a:pt x="9" y="10"/>
                  </a:lnTo>
                  <a:lnTo>
                    <a:pt x="9" y="10"/>
                  </a:lnTo>
                  <a:lnTo>
                    <a:pt x="9" y="10"/>
                  </a:lnTo>
                  <a:lnTo>
                    <a:pt x="9" y="10"/>
                  </a:lnTo>
                  <a:lnTo>
                    <a:pt x="9" y="10"/>
                  </a:lnTo>
                  <a:lnTo>
                    <a:pt x="11" y="10"/>
                  </a:lnTo>
                  <a:lnTo>
                    <a:pt x="11" y="10"/>
                  </a:lnTo>
                  <a:lnTo>
                    <a:pt x="11" y="10"/>
                  </a:lnTo>
                  <a:lnTo>
                    <a:pt x="11" y="10"/>
                  </a:lnTo>
                  <a:lnTo>
                    <a:pt x="11" y="10"/>
                  </a:lnTo>
                  <a:lnTo>
                    <a:pt x="11" y="10"/>
                  </a:lnTo>
                  <a:lnTo>
                    <a:pt x="11" y="10"/>
                  </a:lnTo>
                  <a:lnTo>
                    <a:pt x="11" y="10"/>
                  </a:lnTo>
                  <a:lnTo>
                    <a:pt x="11" y="10"/>
                  </a:lnTo>
                  <a:lnTo>
                    <a:pt x="11" y="10"/>
                  </a:lnTo>
                  <a:lnTo>
                    <a:pt x="11" y="10"/>
                  </a:lnTo>
                  <a:lnTo>
                    <a:pt x="11" y="10"/>
                  </a:lnTo>
                  <a:lnTo>
                    <a:pt x="11" y="10"/>
                  </a:lnTo>
                  <a:lnTo>
                    <a:pt x="9" y="10"/>
                  </a:lnTo>
                  <a:lnTo>
                    <a:pt x="9" y="10"/>
                  </a:lnTo>
                  <a:lnTo>
                    <a:pt x="9" y="10"/>
                  </a:lnTo>
                  <a:lnTo>
                    <a:pt x="9" y="10"/>
                  </a:lnTo>
                  <a:lnTo>
                    <a:pt x="9" y="8"/>
                  </a:lnTo>
                  <a:lnTo>
                    <a:pt x="9" y="8"/>
                  </a:lnTo>
                  <a:lnTo>
                    <a:pt x="9" y="8"/>
                  </a:lnTo>
                  <a:lnTo>
                    <a:pt x="11" y="8"/>
                  </a:lnTo>
                  <a:lnTo>
                    <a:pt x="11" y="8"/>
                  </a:lnTo>
                  <a:lnTo>
                    <a:pt x="11" y="8"/>
                  </a:lnTo>
                  <a:lnTo>
                    <a:pt x="11" y="8"/>
                  </a:lnTo>
                  <a:lnTo>
                    <a:pt x="11" y="8"/>
                  </a:lnTo>
                  <a:lnTo>
                    <a:pt x="11" y="8"/>
                  </a:lnTo>
                  <a:lnTo>
                    <a:pt x="13" y="8"/>
                  </a:lnTo>
                  <a:lnTo>
                    <a:pt x="15" y="8"/>
                  </a:lnTo>
                  <a:lnTo>
                    <a:pt x="15" y="8"/>
                  </a:lnTo>
                  <a:lnTo>
                    <a:pt x="15" y="8"/>
                  </a:lnTo>
                  <a:lnTo>
                    <a:pt x="15" y="8"/>
                  </a:lnTo>
                  <a:lnTo>
                    <a:pt x="15" y="8"/>
                  </a:lnTo>
                  <a:lnTo>
                    <a:pt x="15" y="8"/>
                  </a:lnTo>
                  <a:lnTo>
                    <a:pt x="15" y="8"/>
                  </a:lnTo>
                  <a:lnTo>
                    <a:pt x="15" y="8"/>
                  </a:lnTo>
                  <a:lnTo>
                    <a:pt x="15" y="8"/>
                  </a:lnTo>
                  <a:lnTo>
                    <a:pt x="15" y="8"/>
                  </a:lnTo>
                  <a:lnTo>
                    <a:pt x="15" y="8"/>
                  </a:lnTo>
                  <a:lnTo>
                    <a:pt x="17" y="8"/>
                  </a:lnTo>
                  <a:lnTo>
                    <a:pt x="17" y="8"/>
                  </a:lnTo>
                  <a:lnTo>
                    <a:pt x="19" y="6"/>
                  </a:lnTo>
                  <a:lnTo>
                    <a:pt x="19" y="6"/>
                  </a:lnTo>
                  <a:lnTo>
                    <a:pt x="19" y="6"/>
                  </a:lnTo>
                  <a:lnTo>
                    <a:pt x="19" y="6"/>
                  </a:lnTo>
                  <a:lnTo>
                    <a:pt x="19" y="6"/>
                  </a:lnTo>
                  <a:lnTo>
                    <a:pt x="19" y="6"/>
                  </a:lnTo>
                  <a:lnTo>
                    <a:pt x="19" y="6"/>
                  </a:lnTo>
                  <a:lnTo>
                    <a:pt x="19" y="6"/>
                  </a:lnTo>
                  <a:lnTo>
                    <a:pt x="19" y="6"/>
                  </a:lnTo>
                  <a:lnTo>
                    <a:pt x="21" y="6"/>
                  </a:lnTo>
                  <a:lnTo>
                    <a:pt x="21" y="6"/>
                  </a:lnTo>
                  <a:lnTo>
                    <a:pt x="21" y="6"/>
                  </a:lnTo>
                  <a:lnTo>
                    <a:pt x="21" y="6"/>
                  </a:lnTo>
                  <a:lnTo>
                    <a:pt x="21" y="6"/>
                  </a:lnTo>
                  <a:lnTo>
                    <a:pt x="21" y="6"/>
                  </a:lnTo>
                  <a:lnTo>
                    <a:pt x="21" y="6"/>
                  </a:lnTo>
                  <a:lnTo>
                    <a:pt x="21" y="6"/>
                  </a:lnTo>
                  <a:lnTo>
                    <a:pt x="21" y="6"/>
                  </a:lnTo>
                  <a:lnTo>
                    <a:pt x="21" y="6"/>
                  </a:lnTo>
                  <a:lnTo>
                    <a:pt x="21" y="6"/>
                  </a:lnTo>
                  <a:lnTo>
                    <a:pt x="23" y="6"/>
                  </a:lnTo>
                  <a:lnTo>
                    <a:pt x="23" y="6"/>
                  </a:lnTo>
                  <a:lnTo>
                    <a:pt x="23" y="6"/>
                  </a:lnTo>
                  <a:lnTo>
                    <a:pt x="23" y="6"/>
                  </a:lnTo>
                  <a:lnTo>
                    <a:pt x="23" y="6"/>
                  </a:lnTo>
                  <a:lnTo>
                    <a:pt x="23" y="6"/>
                  </a:lnTo>
                  <a:lnTo>
                    <a:pt x="23" y="8"/>
                  </a:lnTo>
                  <a:lnTo>
                    <a:pt x="25" y="8"/>
                  </a:lnTo>
                  <a:lnTo>
                    <a:pt x="25" y="6"/>
                  </a:lnTo>
                  <a:lnTo>
                    <a:pt x="25" y="6"/>
                  </a:lnTo>
                  <a:lnTo>
                    <a:pt x="25" y="6"/>
                  </a:lnTo>
                  <a:lnTo>
                    <a:pt x="25" y="6"/>
                  </a:lnTo>
                  <a:lnTo>
                    <a:pt x="25" y="6"/>
                  </a:lnTo>
                  <a:lnTo>
                    <a:pt x="25" y="6"/>
                  </a:lnTo>
                  <a:lnTo>
                    <a:pt x="25" y="6"/>
                  </a:lnTo>
                  <a:lnTo>
                    <a:pt x="25" y="6"/>
                  </a:lnTo>
                  <a:lnTo>
                    <a:pt x="25" y="6"/>
                  </a:lnTo>
                  <a:lnTo>
                    <a:pt x="25" y="6"/>
                  </a:lnTo>
                  <a:lnTo>
                    <a:pt x="23" y="6"/>
                  </a:lnTo>
                  <a:lnTo>
                    <a:pt x="23" y="6"/>
                  </a:lnTo>
                  <a:lnTo>
                    <a:pt x="23" y="6"/>
                  </a:lnTo>
                  <a:lnTo>
                    <a:pt x="23" y="6"/>
                  </a:lnTo>
                  <a:lnTo>
                    <a:pt x="23" y="6"/>
                  </a:lnTo>
                  <a:lnTo>
                    <a:pt x="23" y="6"/>
                  </a:lnTo>
                  <a:lnTo>
                    <a:pt x="23" y="6"/>
                  </a:lnTo>
                  <a:lnTo>
                    <a:pt x="23" y="6"/>
                  </a:lnTo>
                  <a:lnTo>
                    <a:pt x="21" y="6"/>
                  </a:lnTo>
                  <a:lnTo>
                    <a:pt x="21" y="6"/>
                  </a:lnTo>
                  <a:lnTo>
                    <a:pt x="21" y="6"/>
                  </a:lnTo>
                  <a:lnTo>
                    <a:pt x="21" y="6"/>
                  </a:lnTo>
                  <a:lnTo>
                    <a:pt x="21" y="6"/>
                  </a:lnTo>
                  <a:lnTo>
                    <a:pt x="21" y="6"/>
                  </a:lnTo>
                  <a:lnTo>
                    <a:pt x="21" y="6"/>
                  </a:lnTo>
                  <a:lnTo>
                    <a:pt x="21" y="6"/>
                  </a:lnTo>
                  <a:lnTo>
                    <a:pt x="21" y="6"/>
                  </a:lnTo>
                  <a:lnTo>
                    <a:pt x="21" y="6"/>
                  </a:lnTo>
                  <a:lnTo>
                    <a:pt x="21" y="6"/>
                  </a:lnTo>
                  <a:lnTo>
                    <a:pt x="19" y="6"/>
                  </a:lnTo>
                  <a:lnTo>
                    <a:pt x="19" y="6"/>
                  </a:lnTo>
                  <a:lnTo>
                    <a:pt x="19" y="6"/>
                  </a:lnTo>
                  <a:lnTo>
                    <a:pt x="19" y="6"/>
                  </a:lnTo>
                  <a:lnTo>
                    <a:pt x="19" y="6"/>
                  </a:lnTo>
                  <a:lnTo>
                    <a:pt x="17" y="6"/>
                  </a:lnTo>
                  <a:lnTo>
                    <a:pt x="17" y="6"/>
                  </a:lnTo>
                  <a:lnTo>
                    <a:pt x="13" y="8"/>
                  </a:lnTo>
                  <a:lnTo>
                    <a:pt x="11" y="8"/>
                  </a:lnTo>
                  <a:lnTo>
                    <a:pt x="11" y="6"/>
                  </a:lnTo>
                  <a:lnTo>
                    <a:pt x="11" y="8"/>
                  </a:lnTo>
                  <a:lnTo>
                    <a:pt x="11" y="8"/>
                  </a:lnTo>
                  <a:lnTo>
                    <a:pt x="11"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7" y="8"/>
                  </a:lnTo>
                  <a:lnTo>
                    <a:pt x="7" y="8"/>
                  </a:lnTo>
                  <a:lnTo>
                    <a:pt x="7" y="8"/>
                  </a:lnTo>
                  <a:lnTo>
                    <a:pt x="6" y="8"/>
                  </a:lnTo>
                  <a:lnTo>
                    <a:pt x="6" y="8"/>
                  </a:lnTo>
                  <a:lnTo>
                    <a:pt x="6" y="8"/>
                  </a:lnTo>
                  <a:lnTo>
                    <a:pt x="6" y="8"/>
                  </a:lnTo>
                  <a:lnTo>
                    <a:pt x="6" y="8"/>
                  </a:lnTo>
                  <a:lnTo>
                    <a:pt x="6" y="8"/>
                  </a:lnTo>
                  <a:lnTo>
                    <a:pt x="6" y="8"/>
                  </a:lnTo>
                  <a:lnTo>
                    <a:pt x="6" y="8"/>
                  </a:lnTo>
                  <a:lnTo>
                    <a:pt x="6" y="8"/>
                  </a:lnTo>
                  <a:lnTo>
                    <a:pt x="6" y="6"/>
                  </a:lnTo>
                  <a:lnTo>
                    <a:pt x="6" y="6"/>
                  </a:lnTo>
                  <a:lnTo>
                    <a:pt x="6" y="6"/>
                  </a:lnTo>
                  <a:lnTo>
                    <a:pt x="6" y="6"/>
                  </a:lnTo>
                  <a:lnTo>
                    <a:pt x="6" y="6"/>
                  </a:lnTo>
                  <a:lnTo>
                    <a:pt x="6" y="6"/>
                  </a:lnTo>
                  <a:lnTo>
                    <a:pt x="6" y="6"/>
                  </a:lnTo>
                  <a:lnTo>
                    <a:pt x="6" y="4"/>
                  </a:lnTo>
                  <a:lnTo>
                    <a:pt x="6" y="4"/>
                  </a:lnTo>
                  <a:lnTo>
                    <a:pt x="6" y="4"/>
                  </a:lnTo>
                  <a:lnTo>
                    <a:pt x="6" y="4"/>
                  </a:lnTo>
                  <a:lnTo>
                    <a:pt x="7" y="4"/>
                  </a:lnTo>
                  <a:lnTo>
                    <a:pt x="7" y="4"/>
                  </a:lnTo>
                  <a:lnTo>
                    <a:pt x="9" y="4"/>
                  </a:lnTo>
                  <a:lnTo>
                    <a:pt x="9" y="4"/>
                  </a:lnTo>
                  <a:lnTo>
                    <a:pt x="11" y="4"/>
                  </a:lnTo>
                  <a:lnTo>
                    <a:pt x="11" y="4"/>
                  </a:lnTo>
                  <a:lnTo>
                    <a:pt x="13" y="4"/>
                  </a:lnTo>
                  <a:lnTo>
                    <a:pt x="13" y="4"/>
                  </a:lnTo>
                  <a:lnTo>
                    <a:pt x="13" y="4"/>
                  </a:lnTo>
                  <a:lnTo>
                    <a:pt x="15" y="4"/>
                  </a:lnTo>
                  <a:lnTo>
                    <a:pt x="15" y="4"/>
                  </a:lnTo>
                  <a:lnTo>
                    <a:pt x="17" y="4"/>
                  </a:lnTo>
                  <a:lnTo>
                    <a:pt x="17" y="4"/>
                  </a:lnTo>
                  <a:lnTo>
                    <a:pt x="19" y="4"/>
                  </a:lnTo>
                  <a:lnTo>
                    <a:pt x="19" y="4"/>
                  </a:lnTo>
                  <a:lnTo>
                    <a:pt x="21" y="4"/>
                  </a:lnTo>
                  <a:lnTo>
                    <a:pt x="21" y="4"/>
                  </a:lnTo>
                  <a:lnTo>
                    <a:pt x="21" y="4"/>
                  </a:lnTo>
                  <a:lnTo>
                    <a:pt x="21" y="4"/>
                  </a:lnTo>
                  <a:lnTo>
                    <a:pt x="21" y="4"/>
                  </a:lnTo>
                  <a:lnTo>
                    <a:pt x="21" y="4"/>
                  </a:lnTo>
                  <a:lnTo>
                    <a:pt x="21" y="4"/>
                  </a:lnTo>
                  <a:lnTo>
                    <a:pt x="23" y="2"/>
                  </a:lnTo>
                  <a:lnTo>
                    <a:pt x="23" y="2"/>
                  </a:lnTo>
                  <a:lnTo>
                    <a:pt x="23" y="2"/>
                  </a:lnTo>
                  <a:lnTo>
                    <a:pt x="23" y="2"/>
                  </a:lnTo>
                  <a:lnTo>
                    <a:pt x="25" y="2"/>
                  </a:lnTo>
                  <a:lnTo>
                    <a:pt x="25" y="2"/>
                  </a:lnTo>
                  <a:lnTo>
                    <a:pt x="25" y="2"/>
                  </a:lnTo>
                  <a:lnTo>
                    <a:pt x="25" y="2"/>
                  </a:lnTo>
                  <a:lnTo>
                    <a:pt x="25" y="2"/>
                  </a:lnTo>
                  <a:lnTo>
                    <a:pt x="25" y="2"/>
                  </a:lnTo>
                  <a:lnTo>
                    <a:pt x="27" y="2"/>
                  </a:lnTo>
                  <a:lnTo>
                    <a:pt x="29" y="0"/>
                  </a:lnTo>
                  <a:lnTo>
                    <a:pt x="29" y="0"/>
                  </a:lnTo>
                  <a:lnTo>
                    <a:pt x="29" y="2"/>
                  </a:lnTo>
                  <a:lnTo>
                    <a:pt x="30" y="2"/>
                  </a:lnTo>
                  <a:lnTo>
                    <a:pt x="32" y="2"/>
                  </a:lnTo>
                  <a:lnTo>
                    <a:pt x="32" y="2"/>
                  </a:lnTo>
                  <a:lnTo>
                    <a:pt x="32" y="2"/>
                  </a:lnTo>
                  <a:lnTo>
                    <a:pt x="32" y="2"/>
                  </a:lnTo>
                  <a:lnTo>
                    <a:pt x="32" y="2"/>
                  </a:lnTo>
                  <a:lnTo>
                    <a:pt x="32" y="4"/>
                  </a:lnTo>
                  <a:lnTo>
                    <a:pt x="32" y="4"/>
                  </a:lnTo>
                  <a:lnTo>
                    <a:pt x="34" y="4"/>
                  </a:lnTo>
                  <a:lnTo>
                    <a:pt x="34" y="4"/>
                  </a:lnTo>
                  <a:lnTo>
                    <a:pt x="34" y="4"/>
                  </a:lnTo>
                  <a:lnTo>
                    <a:pt x="34" y="4"/>
                  </a:lnTo>
                  <a:lnTo>
                    <a:pt x="36" y="4"/>
                  </a:lnTo>
                  <a:lnTo>
                    <a:pt x="36" y="4"/>
                  </a:lnTo>
                  <a:lnTo>
                    <a:pt x="36" y="4"/>
                  </a:lnTo>
                  <a:lnTo>
                    <a:pt x="36" y="4"/>
                  </a:lnTo>
                  <a:lnTo>
                    <a:pt x="38" y="4"/>
                  </a:lnTo>
                  <a:lnTo>
                    <a:pt x="38" y="4"/>
                  </a:lnTo>
                  <a:lnTo>
                    <a:pt x="38" y="6"/>
                  </a:lnTo>
                  <a:lnTo>
                    <a:pt x="38" y="6"/>
                  </a:lnTo>
                  <a:lnTo>
                    <a:pt x="38" y="6"/>
                  </a:lnTo>
                  <a:lnTo>
                    <a:pt x="38" y="6"/>
                  </a:lnTo>
                  <a:lnTo>
                    <a:pt x="40" y="6"/>
                  </a:lnTo>
                  <a:lnTo>
                    <a:pt x="40" y="6"/>
                  </a:lnTo>
                  <a:lnTo>
                    <a:pt x="40" y="8"/>
                  </a:lnTo>
                  <a:lnTo>
                    <a:pt x="40" y="6"/>
                  </a:lnTo>
                  <a:lnTo>
                    <a:pt x="42" y="6"/>
                  </a:lnTo>
                  <a:lnTo>
                    <a:pt x="42" y="6"/>
                  </a:lnTo>
                  <a:lnTo>
                    <a:pt x="42" y="6"/>
                  </a:lnTo>
                  <a:lnTo>
                    <a:pt x="44" y="6"/>
                  </a:lnTo>
                  <a:lnTo>
                    <a:pt x="44" y="6"/>
                  </a:lnTo>
                  <a:lnTo>
                    <a:pt x="44" y="6"/>
                  </a:lnTo>
                  <a:lnTo>
                    <a:pt x="44" y="6"/>
                  </a:lnTo>
                  <a:lnTo>
                    <a:pt x="44" y="6"/>
                  </a:lnTo>
                  <a:lnTo>
                    <a:pt x="46" y="6"/>
                  </a:lnTo>
                  <a:lnTo>
                    <a:pt x="46" y="6"/>
                  </a:lnTo>
                  <a:lnTo>
                    <a:pt x="46" y="4"/>
                  </a:lnTo>
                  <a:lnTo>
                    <a:pt x="46" y="4"/>
                  </a:lnTo>
                  <a:lnTo>
                    <a:pt x="46" y="4"/>
                  </a:lnTo>
                  <a:lnTo>
                    <a:pt x="46" y="6"/>
                  </a:lnTo>
                  <a:lnTo>
                    <a:pt x="48" y="6"/>
                  </a:lnTo>
                  <a:lnTo>
                    <a:pt x="48" y="6"/>
                  </a:lnTo>
                  <a:lnTo>
                    <a:pt x="48" y="6"/>
                  </a:lnTo>
                  <a:lnTo>
                    <a:pt x="48" y="6"/>
                  </a:lnTo>
                  <a:lnTo>
                    <a:pt x="48" y="6"/>
                  </a:lnTo>
                  <a:lnTo>
                    <a:pt x="48" y="6"/>
                  </a:lnTo>
                  <a:lnTo>
                    <a:pt x="48" y="6"/>
                  </a:lnTo>
                  <a:lnTo>
                    <a:pt x="48" y="6"/>
                  </a:lnTo>
                  <a:lnTo>
                    <a:pt x="48" y="6"/>
                  </a:lnTo>
                  <a:lnTo>
                    <a:pt x="48" y="8"/>
                  </a:lnTo>
                  <a:lnTo>
                    <a:pt x="48" y="8"/>
                  </a:lnTo>
                  <a:lnTo>
                    <a:pt x="48" y="10"/>
                  </a:lnTo>
                  <a:lnTo>
                    <a:pt x="48" y="10"/>
                  </a:lnTo>
                  <a:lnTo>
                    <a:pt x="46" y="10"/>
                  </a:lnTo>
                  <a:lnTo>
                    <a:pt x="46" y="10"/>
                  </a:lnTo>
                  <a:lnTo>
                    <a:pt x="44" y="10"/>
                  </a:lnTo>
                  <a:lnTo>
                    <a:pt x="44" y="10"/>
                  </a:lnTo>
                  <a:lnTo>
                    <a:pt x="44" y="10"/>
                  </a:lnTo>
                  <a:lnTo>
                    <a:pt x="44" y="10"/>
                  </a:lnTo>
                  <a:lnTo>
                    <a:pt x="42" y="10"/>
                  </a:lnTo>
                  <a:lnTo>
                    <a:pt x="42" y="10"/>
                  </a:lnTo>
                  <a:lnTo>
                    <a:pt x="42" y="10"/>
                  </a:lnTo>
                  <a:lnTo>
                    <a:pt x="40" y="10"/>
                  </a:lnTo>
                  <a:lnTo>
                    <a:pt x="40" y="10"/>
                  </a:lnTo>
                  <a:lnTo>
                    <a:pt x="40" y="10"/>
                  </a:lnTo>
                  <a:lnTo>
                    <a:pt x="40" y="10"/>
                  </a:lnTo>
                  <a:lnTo>
                    <a:pt x="38" y="10"/>
                  </a:lnTo>
                  <a:lnTo>
                    <a:pt x="38" y="10"/>
                  </a:lnTo>
                  <a:lnTo>
                    <a:pt x="38" y="10"/>
                  </a:lnTo>
                  <a:lnTo>
                    <a:pt x="38" y="10"/>
                  </a:lnTo>
                  <a:lnTo>
                    <a:pt x="38" y="10"/>
                  </a:lnTo>
                  <a:lnTo>
                    <a:pt x="38" y="10"/>
                  </a:lnTo>
                  <a:lnTo>
                    <a:pt x="38" y="10"/>
                  </a:lnTo>
                  <a:lnTo>
                    <a:pt x="36" y="10"/>
                  </a:lnTo>
                  <a:lnTo>
                    <a:pt x="36" y="10"/>
                  </a:lnTo>
                  <a:lnTo>
                    <a:pt x="36" y="10"/>
                  </a:lnTo>
                  <a:lnTo>
                    <a:pt x="36" y="8"/>
                  </a:lnTo>
                  <a:lnTo>
                    <a:pt x="36" y="8"/>
                  </a:lnTo>
                  <a:lnTo>
                    <a:pt x="36" y="8"/>
                  </a:lnTo>
                  <a:lnTo>
                    <a:pt x="34" y="8"/>
                  </a:lnTo>
                  <a:lnTo>
                    <a:pt x="34" y="8"/>
                  </a:lnTo>
                  <a:lnTo>
                    <a:pt x="34" y="8"/>
                  </a:lnTo>
                  <a:lnTo>
                    <a:pt x="34" y="8"/>
                  </a:lnTo>
                  <a:lnTo>
                    <a:pt x="32" y="8"/>
                  </a:lnTo>
                  <a:lnTo>
                    <a:pt x="32" y="8"/>
                  </a:lnTo>
                  <a:lnTo>
                    <a:pt x="32" y="8"/>
                  </a:lnTo>
                  <a:lnTo>
                    <a:pt x="32" y="8"/>
                  </a:lnTo>
                  <a:lnTo>
                    <a:pt x="32" y="8"/>
                  </a:lnTo>
                  <a:lnTo>
                    <a:pt x="32" y="8"/>
                  </a:lnTo>
                  <a:lnTo>
                    <a:pt x="30" y="6"/>
                  </a:lnTo>
                  <a:lnTo>
                    <a:pt x="30" y="6"/>
                  </a:lnTo>
                  <a:lnTo>
                    <a:pt x="29" y="6"/>
                  </a:lnTo>
                  <a:lnTo>
                    <a:pt x="29" y="6"/>
                  </a:lnTo>
                  <a:lnTo>
                    <a:pt x="29" y="6"/>
                  </a:lnTo>
                  <a:lnTo>
                    <a:pt x="29" y="6"/>
                  </a:lnTo>
                  <a:lnTo>
                    <a:pt x="29" y="6"/>
                  </a:lnTo>
                  <a:lnTo>
                    <a:pt x="29" y="4"/>
                  </a:lnTo>
                  <a:lnTo>
                    <a:pt x="27" y="4"/>
                  </a:lnTo>
                  <a:lnTo>
                    <a:pt x="27" y="4"/>
                  </a:lnTo>
                  <a:lnTo>
                    <a:pt x="27" y="6"/>
                  </a:lnTo>
                  <a:lnTo>
                    <a:pt x="27" y="6"/>
                  </a:lnTo>
                  <a:lnTo>
                    <a:pt x="27" y="6"/>
                  </a:lnTo>
                  <a:lnTo>
                    <a:pt x="27" y="8"/>
                  </a:lnTo>
                  <a:lnTo>
                    <a:pt x="27" y="8"/>
                  </a:lnTo>
                  <a:lnTo>
                    <a:pt x="25" y="8"/>
                  </a:lnTo>
                  <a:lnTo>
                    <a:pt x="25" y="8"/>
                  </a:lnTo>
                  <a:lnTo>
                    <a:pt x="25" y="8"/>
                  </a:lnTo>
                  <a:lnTo>
                    <a:pt x="25" y="8"/>
                  </a:lnTo>
                  <a:lnTo>
                    <a:pt x="23" y="8"/>
                  </a:lnTo>
                  <a:lnTo>
                    <a:pt x="21" y="8"/>
                  </a:lnTo>
                  <a:lnTo>
                    <a:pt x="21" y="8"/>
                  </a:lnTo>
                  <a:lnTo>
                    <a:pt x="21" y="8"/>
                  </a:lnTo>
                  <a:lnTo>
                    <a:pt x="21" y="8"/>
                  </a:lnTo>
                  <a:lnTo>
                    <a:pt x="21" y="8"/>
                  </a:lnTo>
                  <a:lnTo>
                    <a:pt x="19" y="8"/>
                  </a:lnTo>
                  <a:lnTo>
                    <a:pt x="19" y="8"/>
                  </a:lnTo>
                  <a:lnTo>
                    <a:pt x="19" y="8"/>
                  </a:lnTo>
                  <a:lnTo>
                    <a:pt x="17" y="8"/>
                  </a:lnTo>
                  <a:lnTo>
                    <a:pt x="17" y="8"/>
                  </a:lnTo>
                  <a:lnTo>
                    <a:pt x="17" y="10"/>
                  </a:lnTo>
                  <a:lnTo>
                    <a:pt x="17" y="10"/>
                  </a:lnTo>
                  <a:lnTo>
                    <a:pt x="17" y="10"/>
                  </a:lnTo>
                  <a:lnTo>
                    <a:pt x="17" y="10"/>
                  </a:lnTo>
                  <a:lnTo>
                    <a:pt x="17" y="12"/>
                  </a:lnTo>
                  <a:lnTo>
                    <a:pt x="17" y="12"/>
                  </a:lnTo>
                  <a:lnTo>
                    <a:pt x="15" y="12"/>
                  </a:lnTo>
                  <a:lnTo>
                    <a:pt x="15" y="12"/>
                  </a:lnTo>
                  <a:lnTo>
                    <a:pt x="15" y="12"/>
                  </a:lnTo>
                  <a:lnTo>
                    <a:pt x="11" y="12"/>
                  </a:lnTo>
                  <a:lnTo>
                    <a:pt x="9" y="12"/>
                  </a:lnTo>
                  <a:lnTo>
                    <a:pt x="6" y="12"/>
                  </a:lnTo>
                  <a:lnTo>
                    <a:pt x="4" y="12"/>
                  </a:lnTo>
                  <a:lnTo>
                    <a:pt x="4" y="12"/>
                  </a:lnTo>
                  <a:lnTo>
                    <a:pt x="2" y="12"/>
                  </a:lnTo>
                  <a:lnTo>
                    <a:pt x="2" y="12"/>
                  </a:lnTo>
                  <a:lnTo>
                    <a:pt x="2" y="12"/>
                  </a:lnTo>
                  <a:lnTo>
                    <a:pt x="2" y="12"/>
                  </a:lnTo>
                  <a:lnTo>
                    <a:pt x="2" y="14"/>
                  </a:lnTo>
                  <a:lnTo>
                    <a:pt x="2" y="14"/>
                  </a:lnTo>
                  <a:lnTo>
                    <a:pt x="2" y="1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4" name="Freeform 93"/>
            <p:cNvSpPr>
              <a:spLocks noEditPoints="1"/>
            </p:cNvSpPr>
            <p:nvPr/>
          </p:nvSpPr>
          <p:spPr bwMode="auto">
            <a:xfrm>
              <a:off x="4606925" y="4510088"/>
              <a:ext cx="79375" cy="44450"/>
            </a:xfrm>
            <a:custGeom>
              <a:avLst/>
              <a:gdLst>
                <a:gd name="T0" fmla="*/ 13 w 50"/>
                <a:gd name="T1" fmla="*/ 26 h 28"/>
                <a:gd name="T2" fmla="*/ 11 w 50"/>
                <a:gd name="T3" fmla="*/ 24 h 28"/>
                <a:gd name="T4" fmla="*/ 11 w 50"/>
                <a:gd name="T5" fmla="*/ 26 h 28"/>
                <a:gd name="T6" fmla="*/ 9 w 50"/>
                <a:gd name="T7" fmla="*/ 24 h 28"/>
                <a:gd name="T8" fmla="*/ 13 w 50"/>
                <a:gd name="T9" fmla="*/ 23 h 28"/>
                <a:gd name="T10" fmla="*/ 17 w 50"/>
                <a:gd name="T11" fmla="*/ 24 h 28"/>
                <a:gd name="T12" fmla="*/ 9 w 50"/>
                <a:gd name="T13" fmla="*/ 23 h 28"/>
                <a:gd name="T14" fmla="*/ 17 w 50"/>
                <a:gd name="T15" fmla="*/ 21 h 28"/>
                <a:gd name="T16" fmla="*/ 15 w 50"/>
                <a:gd name="T17" fmla="*/ 19 h 28"/>
                <a:gd name="T18" fmla="*/ 7 w 50"/>
                <a:gd name="T19" fmla="*/ 21 h 28"/>
                <a:gd name="T20" fmla="*/ 7 w 50"/>
                <a:gd name="T21" fmla="*/ 19 h 28"/>
                <a:gd name="T22" fmla="*/ 13 w 50"/>
                <a:gd name="T23" fmla="*/ 17 h 28"/>
                <a:gd name="T24" fmla="*/ 11 w 50"/>
                <a:gd name="T25" fmla="*/ 19 h 28"/>
                <a:gd name="T26" fmla="*/ 19 w 50"/>
                <a:gd name="T27" fmla="*/ 17 h 28"/>
                <a:gd name="T28" fmla="*/ 19 w 50"/>
                <a:gd name="T29" fmla="*/ 17 h 28"/>
                <a:gd name="T30" fmla="*/ 19 w 50"/>
                <a:gd name="T31" fmla="*/ 17 h 28"/>
                <a:gd name="T32" fmla="*/ 9 w 50"/>
                <a:gd name="T33" fmla="*/ 15 h 28"/>
                <a:gd name="T34" fmla="*/ 48 w 50"/>
                <a:gd name="T35" fmla="*/ 3 h 28"/>
                <a:gd name="T36" fmla="*/ 48 w 50"/>
                <a:gd name="T37" fmla="*/ 5 h 28"/>
                <a:gd name="T38" fmla="*/ 44 w 50"/>
                <a:gd name="T39" fmla="*/ 9 h 28"/>
                <a:gd name="T40" fmla="*/ 48 w 50"/>
                <a:gd name="T41" fmla="*/ 15 h 28"/>
                <a:gd name="T42" fmla="*/ 44 w 50"/>
                <a:gd name="T43" fmla="*/ 17 h 28"/>
                <a:gd name="T44" fmla="*/ 36 w 50"/>
                <a:gd name="T45" fmla="*/ 19 h 28"/>
                <a:gd name="T46" fmla="*/ 30 w 50"/>
                <a:gd name="T47" fmla="*/ 23 h 28"/>
                <a:gd name="T48" fmla="*/ 27 w 50"/>
                <a:gd name="T49" fmla="*/ 28 h 28"/>
                <a:gd name="T50" fmla="*/ 27 w 50"/>
                <a:gd name="T51" fmla="*/ 24 h 28"/>
                <a:gd name="T52" fmla="*/ 27 w 50"/>
                <a:gd name="T53" fmla="*/ 24 h 28"/>
                <a:gd name="T54" fmla="*/ 25 w 50"/>
                <a:gd name="T55" fmla="*/ 26 h 28"/>
                <a:gd name="T56" fmla="*/ 23 w 50"/>
                <a:gd name="T57" fmla="*/ 24 h 28"/>
                <a:gd name="T58" fmla="*/ 23 w 50"/>
                <a:gd name="T59" fmla="*/ 21 h 28"/>
                <a:gd name="T60" fmla="*/ 21 w 50"/>
                <a:gd name="T61" fmla="*/ 21 h 28"/>
                <a:gd name="T62" fmla="*/ 25 w 50"/>
                <a:gd name="T63" fmla="*/ 17 h 28"/>
                <a:gd name="T64" fmla="*/ 25 w 50"/>
                <a:gd name="T65" fmla="*/ 17 h 28"/>
                <a:gd name="T66" fmla="*/ 25 w 50"/>
                <a:gd name="T67" fmla="*/ 19 h 28"/>
                <a:gd name="T68" fmla="*/ 25 w 50"/>
                <a:gd name="T69" fmla="*/ 17 h 28"/>
                <a:gd name="T70" fmla="*/ 23 w 50"/>
                <a:gd name="T71" fmla="*/ 15 h 28"/>
                <a:gd name="T72" fmla="*/ 21 w 50"/>
                <a:gd name="T73" fmla="*/ 17 h 28"/>
                <a:gd name="T74" fmla="*/ 21 w 50"/>
                <a:gd name="T75" fmla="*/ 17 h 28"/>
                <a:gd name="T76" fmla="*/ 19 w 50"/>
                <a:gd name="T77" fmla="*/ 15 h 28"/>
                <a:gd name="T78" fmla="*/ 27 w 50"/>
                <a:gd name="T79" fmla="*/ 13 h 28"/>
                <a:gd name="T80" fmla="*/ 28 w 50"/>
                <a:gd name="T81" fmla="*/ 15 h 28"/>
                <a:gd name="T82" fmla="*/ 28 w 50"/>
                <a:gd name="T83" fmla="*/ 11 h 28"/>
                <a:gd name="T84" fmla="*/ 23 w 50"/>
                <a:gd name="T85" fmla="*/ 11 h 28"/>
                <a:gd name="T86" fmla="*/ 17 w 50"/>
                <a:gd name="T87" fmla="*/ 13 h 28"/>
                <a:gd name="T88" fmla="*/ 13 w 50"/>
                <a:gd name="T89" fmla="*/ 15 h 28"/>
                <a:gd name="T90" fmla="*/ 13 w 50"/>
                <a:gd name="T91" fmla="*/ 11 h 28"/>
                <a:gd name="T92" fmla="*/ 13 w 50"/>
                <a:gd name="T93" fmla="*/ 11 h 28"/>
                <a:gd name="T94" fmla="*/ 7 w 50"/>
                <a:gd name="T95" fmla="*/ 11 h 28"/>
                <a:gd name="T96" fmla="*/ 9 w 50"/>
                <a:gd name="T97" fmla="*/ 5 h 28"/>
                <a:gd name="T98" fmla="*/ 7 w 50"/>
                <a:gd name="T99" fmla="*/ 7 h 28"/>
                <a:gd name="T100" fmla="*/ 4 w 50"/>
                <a:gd name="T101" fmla="*/ 7 h 28"/>
                <a:gd name="T102" fmla="*/ 2 w 50"/>
                <a:gd name="T103" fmla="*/ 5 h 28"/>
                <a:gd name="T104" fmla="*/ 5 w 50"/>
                <a:gd name="T105" fmla="*/ 5 h 28"/>
                <a:gd name="T106" fmla="*/ 13 w 50"/>
                <a:gd name="T107" fmla="*/ 3 h 28"/>
                <a:gd name="T108" fmla="*/ 23 w 50"/>
                <a:gd name="T109" fmla="*/ 0 h 28"/>
                <a:gd name="T110" fmla="*/ 38 w 50"/>
                <a:gd name="T111" fmla="*/ 0 h 28"/>
                <a:gd name="T112" fmla="*/ 50 w 50"/>
                <a:gd name="T113"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0" h="28">
                  <a:moveTo>
                    <a:pt x="13" y="24"/>
                  </a:moveTo>
                  <a:lnTo>
                    <a:pt x="13" y="26"/>
                  </a:lnTo>
                  <a:lnTo>
                    <a:pt x="11" y="26"/>
                  </a:lnTo>
                  <a:lnTo>
                    <a:pt x="13" y="26"/>
                  </a:lnTo>
                  <a:lnTo>
                    <a:pt x="13" y="24"/>
                  </a:lnTo>
                  <a:lnTo>
                    <a:pt x="13" y="26"/>
                  </a:lnTo>
                  <a:lnTo>
                    <a:pt x="13" y="24"/>
                  </a:lnTo>
                  <a:close/>
                  <a:moveTo>
                    <a:pt x="11" y="24"/>
                  </a:moveTo>
                  <a:lnTo>
                    <a:pt x="11" y="26"/>
                  </a:lnTo>
                  <a:lnTo>
                    <a:pt x="11" y="24"/>
                  </a:lnTo>
                  <a:close/>
                  <a:moveTo>
                    <a:pt x="11" y="24"/>
                  </a:moveTo>
                  <a:lnTo>
                    <a:pt x="11" y="26"/>
                  </a:lnTo>
                  <a:lnTo>
                    <a:pt x="9" y="26"/>
                  </a:lnTo>
                  <a:lnTo>
                    <a:pt x="7" y="26"/>
                  </a:lnTo>
                  <a:lnTo>
                    <a:pt x="7" y="24"/>
                  </a:lnTo>
                  <a:lnTo>
                    <a:pt x="9" y="24"/>
                  </a:lnTo>
                  <a:lnTo>
                    <a:pt x="11" y="24"/>
                  </a:lnTo>
                  <a:close/>
                  <a:moveTo>
                    <a:pt x="15" y="24"/>
                  </a:moveTo>
                  <a:lnTo>
                    <a:pt x="13" y="24"/>
                  </a:lnTo>
                  <a:lnTo>
                    <a:pt x="13" y="23"/>
                  </a:lnTo>
                  <a:lnTo>
                    <a:pt x="15" y="23"/>
                  </a:lnTo>
                  <a:lnTo>
                    <a:pt x="15" y="24"/>
                  </a:lnTo>
                  <a:close/>
                  <a:moveTo>
                    <a:pt x="17" y="23"/>
                  </a:moveTo>
                  <a:lnTo>
                    <a:pt x="17" y="24"/>
                  </a:lnTo>
                  <a:lnTo>
                    <a:pt x="15" y="24"/>
                  </a:lnTo>
                  <a:lnTo>
                    <a:pt x="15" y="23"/>
                  </a:lnTo>
                  <a:lnTo>
                    <a:pt x="17" y="23"/>
                  </a:lnTo>
                  <a:close/>
                  <a:moveTo>
                    <a:pt x="9" y="23"/>
                  </a:moveTo>
                  <a:lnTo>
                    <a:pt x="7" y="23"/>
                  </a:lnTo>
                  <a:lnTo>
                    <a:pt x="9" y="23"/>
                  </a:lnTo>
                  <a:close/>
                  <a:moveTo>
                    <a:pt x="17" y="19"/>
                  </a:moveTo>
                  <a:lnTo>
                    <a:pt x="17" y="21"/>
                  </a:lnTo>
                  <a:lnTo>
                    <a:pt x="17" y="19"/>
                  </a:lnTo>
                  <a:lnTo>
                    <a:pt x="17" y="21"/>
                  </a:lnTo>
                  <a:lnTo>
                    <a:pt x="15" y="21"/>
                  </a:lnTo>
                  <a:lnTo>
                    <a:pt x="15" y="19"/>
                  </a:lnTo>
                  <a:lnTo>
                    <a:pt x="17" y="19"/>
                  </a:lnTo>
                  <a:close/>
                  <a:moveTo>
                    <a:pt x="9" y="19"/>
                  </a:moveTo>
                  <a:lnTo>
                    <a:pt x="9" y="21"/>
                  </a:lnTo>
                  <a:lnTo>
                    <a:pt x="7" y="21"/>
                  </a:lnTo>
                  <a:lnTo>
                    <a:pt x="7" y="19"/>
                  </a:lnTo>
                  <a:lnTo>
                    <a:pt x="9" y="19"/>
                  </a:lnTo>
                  <a:close/>
                  <a:moveTo>
                    <a:pt x="7" y="17"/>
                  </a:moveTo>
                  <a:lnTo>
                    <a:pt x="7" y="19"/>
                  </a:lnTo>
                  <a:lnTo>
                    <a:pt x="5" y="19"/>
                  </a:lnTo>
                  <a:lnTo>
                    <a:pt x="7" y="19"/>
                  </a:lnTo>
                  <a:lnTo>
                    <a:pt x="7" y="17"/>
                  </a:lnTo>
                  <a:close/>
                  <a:moveTo>
                    <a:pt x="13" y="17"/>
                  </a:moveTo>
                  <a:lnTo>
                    <a:pt x="13" y="19"/>
                  </a:lnTo>
                  <a:lnTo>
                    <a:pt x="13" y="21"/>
                  </a:lnTo>
                  <a:lnTo>
                    <a:pt x="11" y="21"/>
                  </a:lnTo>
                  <a:lnTo>
                    <a:pt x="11" y="19"/>
                  </a:lnTo>
                  <a:lnTo>
                    <a:pt x="11" y="17"/>
                  </a:lnTo>
                  <a:lnTo>
                    <a:pt x="13" y="17"/>
                  </a:lnTo>
                  <a:close/>
                  <a:moveTo>
                    <a:pt x="21" y="17"/>
                  </a:moveTo>
                  <a:lnTo>
                    <a:pt x="19" y="17"/>
                  </a:lnTo>
                  <a:lnTo>
                    <a:pt x="21" y="17"/>
                  </a:lnTo>
                  <a:lnTo>
                    <a:pt x="21" y="19"/>
                  </a:lnTo>
                  <a:lnTo>
                    <a:pt x="19" y="19"/>
                  </a:lnTo>
                  <a:lnTo>
                    <a:pt x="19" y="17"/>
                  </a:lnTo>
                  <a:lnTo>
                    <a:pt x="19" y="19"/>
                  </a:lnTo>
                  <a:lnTo>
                    <a:pt x="17" y="19"/>
                  </a:lnTo>
                  <a:lnTo>
                    <a:pt x="19" y="19"/>
                  </a:lnTo>
                  <a:lnTo>
                    <a:pt x="19" y="17"/>
                  </a:lnTo>
                  <a:lnTo>
                    <a:pt x="21" y="17"/>
                  </a:lnTo>
                  <a:close/>
                  <a:moveTo>
                    <a:pt x="11" y="13"/>
                  </a:moveTo>
                  <a:lnTo>
                    <a:pt x="11" y="15"/>
                  </a:lnTo>
                  <a:lnTo>
                    <a:pt x="9" y="15"/>
                  </a:lnTo>
                  <a:lnTo>
                    <a:pt x="9" y="13"/>
                  </a:lnTo>
                  <a:lnTo>
                    <a:pt x="11" y="13"/>
                  </a:lnTo>
                  <a:close/>
                  <a:moveTo>
                    <a:pt x="50" y="3"/>
                  </a:moveTo>
                  <a:lnTo>
                    <a:pt x="48" y="3"/>
                  </a:lnTo>
                  <a:lnTo>
                    <a:pt x="48" y="5"/>
                  </a:lnTo>
                  <a:lnTo>
                    <a:pt x="48" y="7"/>
                  </a:lnTo>
                  <a:lnTo>
                    <a:pt x="46" y="7"/>
                  </a:lnTo>
                  <a:lnTo>
                    <a:pt x="48" y="5"/>
                  </a:lnTo>
                  <a:lnTo>
                    <a:pt x="46" y="5"/>
                  </a:lnTo>
                  <a:lnTo>
                    <a:pt x="46" y="7"/>
                  </a:lnTo>
                  <a:lnTo>
                    <a:pt x="44" y="7"/>
                  </a:lnTo>
                  <a:lnTo>
                    <a:pt x="44" y="9"/>
                  </a:lnTo>
                  <a:lnTo>
                    <a:pt x="46" y="9"/>
                  </a:lnTo>
                  <a:lnTo>
                    <a:pt x="48" y="11"/>
                  </a:lnTo>
                  <a:lnTo>
                    <a:pt x="48" y="13"/>
                  </a:lnTo>
                  <a:lnTo>
                    <a:pt x="48" y="15"/>
                  </a:lnTo>
                  <a:lnTo>
                    <a:pt x="48" y="17"/>
                  </a:lnTo>
                  <a:lnTo>
                    <a:pt x="46" y="15"/>
                  </a:lnTo>
                  <a:lnTo>
                    <a:pt x="46" y="17"/>
                  </a:lnTo>
                  <a:lnTo>
                    <a:pt x="44" y="17"/>
                  </a:lnTo>
                  <a:lnTo>
                    <a:pt x="42" y="17"/>
                  </a:lnTo>
                  <a:lnTo>
                    <a:pt x="40" y="17"/>
                  </a:lnTo>
                  <a:lnTo>
                    <a:pt x="38" y="17"/>
                  </a:lnTo>
                  <a:lnTo>
                    <a:pt x="36" y="19"/>
                  </a:lnTo>
                  <a:lnTo>
                    <a:pt x="34" y="19"/>
                  </a:lnTo>
                  <a:lnTo>
                    <a:pt x="32" y="19"/>
                  </a:lnTo>
                  <a:lnTo>
                    <a:pt x="30" y="21"/>
                  </a:lnTo>
                  <a:lnTo>
                    <a:pt x="30" y="23"/>
                  </a:lnTo>
                  <a:lnTo>
                    <a:pt x="28" y="26"/>
                  </a:lnTo>
                  <a:lnTo>
                    <a:pt x="27" y="28"/>
                  </a:lnTo>
                  <a:lnTo>
                    <a:pt x="27" y="26"/>
                  </a:lnTo>
                  <a:lnTo>
                    <a:pt x="27" y="28"/>
                  </a:lnTo>
                  <a:lnTo>
                    <a:pt x="27" y="26"/>
                  </a:lnTo>
                  <a:lnTo>
                    <a:pt x="27" y="24"/>
                  </a:lnTo>
                  <a:lnTo>
                    <a:pt x="28" y="24"/>
                  </a:lnTo>
                  <a:lnTo>
                    <a:pt x="27" y="24"/>
                  </a:lnTo>
                  <a:lnTo>
                    <a:pt x="28" y="24"/>
                  </a:lnTo>
                  <a:lnTo>
                    <a:pt x="28" y="23"/>
                  </a:lnTo>
                  <a:lnTo>
                    <a:pt x="27" y="23"/>
                  </a:lnTo>
                  <a:lnTo>
                    <a:pt x="27" y="24"/>
                  </a:lnTo>
                  <a:lnTo>
                    <a:pt x="25" y="24"/>
                  </a:lnTo>
                  <a:lnTo>
                    <a:pt x="25" y="26"/>
                  </a:lnTo>
                  <a:lnTo>
                    <a:pt x="23" y="26"/>
                  </a:lnTo>
                  <a:lnTo>
                    <a:pt x="25" y="26"/>
                  </a:lnTo>
                  <a:lnTo>
                    <a:pt x="25" y="24"/>
                  </a:lnTo>
                  <a:lnTo>
                    <a:pt x="25" y="23"/>
                  </a:lnTo>
                  <a:lnTo>
                    <a:pt x="25" y="24"/>
                  </a:lnTo>
                  <a:lnTo>
                    <a:pt x="23" y="24"/>
                  </a:lnTo>
                  <a:lnTo>
                    <a:pt x="21" y="24"/>
                  </a:lnTo>
                  <a:lnTo>
                    <a:pt x="21" y="23"/>
                  </a:lnTo>
                  <a:lnTo>
                    <a:pt x="21" y="21"/>
                  </a:lnTo>
                  <a:lnTo>
                    <a:pt x="23" y="21"/>
                  </a:lnTo>
                  <a:lnTo>
                    <a:pt x="23" y="19"/>
                  </a:lnTo>
                  <a:lnTo>
                    <a:pt x="21" y="21"/>
                  </a:lnTo>
                  <a:lnTo>
                    <a:pt x="19" y="21"/>
                  </a:lnTo>
                  <a:lnTo>
                    <a:pt x="21" y="21"/>
                  </a:lnTo>
                  <a:lnTo>
                    <a:pt x="21" y="19"/>
                  </a:lnTo>
                  <a:lnTo>
                    <a:pt x="23" y="19"/>
                  </a:lnTo>
                  <a:lnTo>
                    <a:pt x="23" y="17"/>
                  </a:lnTo>
                  <a:lnTo>
                    <a:pt x="25" y="17"/>
                  </a:lnTo>
                  <a:lnTo>
                    <a:pt x="23" y="17"/>
                  </a:lnTo>
                  <a:lnTo>
                    <a:pt x="25" y="17"/>
                  </a:lnTo>
                  <a:lnTo>
                    <a:pt x="27" y="17"/>
                  </a:lnTo>
                  <a:lnTo>
                    <a:pt x="25" y="17"/>
                  </a:lnTo>
                  <a:lnTo>
                    <a:pt x="27" y="17"/>
                  </a:lnTo>
                  <a:lnTo>
                    <a:pt x="25" y="17"/>
                  </a:lnTo>
                  <a:lnTo>
                    <a:pt x="27" y="17"/>
                  </a:lnTo>
                  <a:lnTo>
                    <a:pt x="25" y="19"/>
                  </a:lnTo>
                  <a:lnTo>
                    <a:pt x="27" y="19"/>
                  </a:lnTo>
                  <a:lnTo>
                    <a:pt x="27" y="17"/>
                  </a:lnTo>
                  <a:lnTo>
                    <a:pt x="27" y="15"/>
                  </a:lnTo>
                  <a:lnTo>
                    <a:pt x="25" y="17"/>
                  </a:lnTo>
                  <a:lnTo>
                    <a:pt x="25" y="15"/>
                  </a:lnTo>
                  <a:lnTo>
                    <a:pt x="25" y="17"/>
                  </a:lnTo>
                  <a:lnTo>
                    <a:pt x="25" y="15"/>
                  </a:lnTo>
                  <a:lnTo>
                    <a:pt x="23" y="15"/>
                  </a:lnTo>
                  <a:lnTo>
                    <a:pt x="23" y="17"/>
                  </a:lnTo>
                  <a:lnTo>
                    <a:pt x="23" y="15"/>
                  </a:lnTo>
                  <a:lnTo>
                    <a:pt x="23" y="17"/>
                  </a:lnTo>
                  <a:lnTo>
                    <a:pt x="21" y="17"/>
                  </a:lnTo>
                  <a:lnTo>
                    <a:pt x="21" y="19"/>
                  </a:lnTo>
                  <a:lnTo>
                    <a:pt x="21" y="17"/>
                  </a:lnTo>
                  <a:lnTo>
                    <a:pt x="21" y="15"/>
                  </a:lnTo>
                  <a:lnTo>
                    <a:pt x="21" y="17"/>
                  </a:lnTo>
                  <a:lnTo>
                    <a:pt x="19" y="17"/>
                  </a:lnTo>
                  <a:lnTo>
                    <a:pt x="19" y="15"/>
                  </a:lnTo>
                  <a:lnTo>
                    <a:pt x="19" y="17"/>
                  </a:lnTo>
                  <a:lnTo>
                    <a:pt x="19" y="15"/>
                  </a:lnTo>
                  <a:lnTo>
                    <a:pt x="21" y="13"/>
                  </a:lnTo>
                  <a:lnTo>
                    <a:pt x="23" y="13"/>
                  </a:lnTo>
                  <a:lnTo>
                    <a:pt x="25" y="13"/>
                  </a:lnTo>
                  <a:lnTo>
                    <a:pt x="27" y="13"/>
                  </a:lnTo>
                  <a:lnTo>
                    <a:pt x="27" y="11"/>
                  </a:lnTo>
                  <a:lnTo>
                    <a:pt x="27" y="13"/>
                  </a:lnTo>
                  <a:lnTo>
                    <a:pt x="27" y="15"/>
                  </a:lnTo>
                  <a:lnTo>
                    <a:pt x="28" y="15"/>
                  </a:lnTo>
                  <a:lnTo>
                    <a:pt x="28" y="13"/>
                  </a:lnTo>
                  <a:lnTo>
                    <a:pt x="27" y="13"/>
                  </a:lnTo>
                  <a:lnTo>
                    <a:pt x="27" y="11"/>
                  </a:lnTo>
                  <a:lnTo>
                    <a:pt x="28" y="11"/>
                  </a:lnTo>
                  <a:lnTo>
                    <a:pt x="27" y="11"/>
                  </a:lnTo>
                  <a:lnTo>
                    <a:pt x="25" y="11"/>
                  </a:lnTo>
                  <a:lnTo>
                    <a:pt x="25" y="13"/>
                  </a:lnTo>
                  <a:lnTo>
                    <a:pt x="23" y="11"/>
                  </a:lnTo>
                  <a:lnTo>
                    <a:pt x="21" y="11"/>
                  </a:lnTo>
                  <a:lnTo>
                    <a:pt x="19" y="11"/>
                  </a:lnTo>
                  <a:lnTo>
                    <a:pt x="19" y="13"/>
                  </a:lnTo>
                  <a:lnTo>
                    <a:pt x="17" y="13"/>
                  </a:lnTo>
                  <a:lnTo>
                    <a:pt x="17" y="15"/>
                  </a:lnTo>
                  <a:lnTo>
                    <a:pt x="15" y="15"/>
                  </a:lnTo>
                  <a:lnTo>
                    <a:pt x="15" y="13"/>
                  </a:lnTo>
                  <a:lnTo>
                    <a:pt x="13" y="15"/>
                  </a:lnTo>
                  <a:lnTo>
                    <a:pt x="13" y="13"/>
                  </a:lnTo>
                  <a:lnTo>
                    <a:pt x="13" y="15"/>
                  </a:lnTo>
                  <a:lnTo>
                    <a:pt x="13" y="13"/>
                  </a:lnTo>
                  <a:lnTo>
                    <a:pt x="13" y="11"/>
                  </a:lnTo>
                  <a:lnTo>
                    <a:pt x="15" y="11"/>
                  </a:lnTo>
                  <a:lnTo>
                    <a:pt x="17" y="11"/>
                  </a:lnTo>
                  <a:lnTo>
                    <a:pt x="15" y="11"/>
                  </a:lnTo>
                  <a:lnTo>
                    <a:pt x="13" y="11"/>
                  </a:lnTo>
                  <a:lnTo>
                    <a:pt x="11" y="13"/>
                  </a:lnTo>
                  <a:lnTo>
                    <a:pt x="9" y="13"/>
                  </a:lnTo>
                  <a:lnTo>
                    <a:pt x="7" y="13"/>
                  </a:lnTo>
                  <a:lnTo>
                    <a:pt x="7" y="11"/>
                  </a:lnTo>
                  <a:lnTo>
                    <a:pt x="5" y="11"/>
                  </a:lnTo>
                  <a:lnTo>
                    <a:pt x="5" y="9"/>
                  </a:lnTo>
                  <a:lnTo>
                    <a:pt x="7" y="7"/>
                  </a:lnTo>
                  <a:lnTo>
                    <a:pt x="9" y="5"/>
                  </a:lnTo>
                  <a:lnTo>
                    <a:pt x="11" y="5"/>
                  </a:lnTo>
                  <a:lnTo>
                    <a:pt x="9" y="5"/>
                  </a:lnTo>
                  <a:lnTo>
                    <a:pt x="7" y="5"/>
                  </a:lnTo>
                  <a:lnTo>
                    <a:pt x="7" y="7"/>
                  </a:lnTo>
                  <a:lnTo>
                    <a:pt x="7" y="5"/>
                  </a:lnTo>
                  <a:lnTo>
                    <a:pt x="7" y="7"/>
                  </a:lnTo>
                  <a:lnTo>
                    <a:pt x="5" y="7"/>
                  </a:lnTo>
                  <a:lnTo>
                    <a:pt x="4" y="7"/>
                  </a:lnTo>
                  <a:lnTo>
                    <a:pt x="4" y="5"/>
                  </a:lnTo>
                  <a:lnTo>
                    <a:pt x="2" y="5"/>
                  </a:lnTo>
                  <a:lnTo>
                    <a:pt x="2" y="7"/>
                  </a:lnTo>
                  <a:lnTo>
                    <a:pt x="2" y="5"/>
                  </a:lnTo>
                  <a:lnTo>
                    <a:pt x="0" y="5"/>
                  </a:lnTo>
                  <a:lnTo>
                    <a:pt x="2" y="5"/>
                  </a:lnTo>
                  <a:lnTo>
                    <a:pt x="4" y="5"/>
                  </a:lnTo>
                  <a:lnTo>
                    <a:pt x="5" y="5"/>
                  </a:lnTo>
                  <a:lnTo>
                    <a:pt x="7" y="3"/>
                  </a:lnTo>
                  <a:lnTo>
                    <a:pt x="9" y="3"/>
                  </a:lnTo>
                  <a:lnTo>
                    <a:pt x="11" y="3"/>
                  </a:lnTo>
                  <a:lnTo>
                    <a:pt x="13" y="3"/>
                  </a:lnTo>
                  <a:lnTo>
                    <a:pt x="17" y="3"/>
                  </a:lnTo>
                  <a:lnTo>
                    <a:pt x="21" y="1"/>
                  </a:lnTo>
                  <a:lnTo>
                    <a:pt x="23" y="1"/>
                  </a:lnTo>
                  <a:lnTo>
                    <a:pt x="23" y="0"/>
                  </a:lnTo>
                  <a:lnTo>
                    <a:pt x="25" y="0"/>
                  </a:lnTo>
                  <a:lnTo>
                    <a:pt x="30" y="0"/>
                  </a:lnTo>
                  <a:lnTo>
                    <a:pt x="36" y="0"/>
                  </a:lnTo>
                  <a:lnTo>
                    <a:pt x="38" y="0"/>
                  </a:lnTo>
                  <a:lnTo>
                    <a:pt x="42" y="0"/>
                  </a:lnTo>
                  <a:lnTo>
                    <a:pt x="48" y="0"/>
                  </a:lnTo>
                  <a:lnTo>
                    <a:pt x="48" y="1"/>
                  </a:lnTo>
                  <a:lnTo>
                    <a:pt x="50"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5" name="Freeform 94"/>
            <p:cNvSpPr>
              <a:spLocks noEditPoints="1"/>
            </p:cNvSpPr>
            <p:nvPr/>
          </p:nvSpPr>
          <p:spPr bwMode="auto">
            <a:xfrm>
              <a:off x="5170488" y="4738688"/>
              <a:ext cx="146050" cy="130175"/>
            </a:xfrm>
            <a:custGeom>
              <a:avLst/>
              <a:gdLst>
                <a:gd name="T0" fmla="*/ 0 w 92"/>
                <a:gd name="T1" fmla="*/ 82 h 82"/>
                <a:gd name="T2" fmla="*/ 0 w 92"/>
                <a:gd name="T3" fmla="*/ 82 h 82"/>
                <a:gd name="T4" fmla="*/ 2 w 92"/>
                <a:gd name="T5" fmla="*/ 82 h 82"/>
                <a:gd name="T6" fmla="*/ 73 w 92"/>
                <a:gd name="T7" fmla="*/ 24 h 82"/>
                <a:gd name="T8" fmla="*/ 86 w 92"/>
                <a:gd name="T9" fmla="*/ 24 h 82"/>
                <a:gd name="T10" fmla="*/ 92 w 92"/>
                <a:gd name="T11" fmla="*/ 30 h 82"/>
                <a:gd name="T12" fmla="*/ 92 w 92"/>
                <a:gd name="T13" fmla="*/ 44 h 82"/>
                <a:gd name="T14" fmla="*/ 77 w 92"/>
                <a:gd name="T15" fmla="*/ 44 h 82"/>
                <a:gd name="T16" fmla="*/ 71 w 92"/>
                <a:gd name="T17" fmla="*/ 44 h 82"/>
                <a:gd name="T18" fmla="*/ 69 w 92"/>
                <a:gd name="T19" fmla="*/ 44 h 82"/>
                <a:gd name="T20" fmla="*/ 69 w 92"/>
                <a:gd name="T21" fmla="*/ 44 h 82"/>
                <a:gd name="T22" fmla="*/ 67 w 92"/>
                <a:gd name="T23" fmla="*/ 44 h 82"/>
                <a:gd name="T24" fmla="*/ 67 w 92"/>
                <a:gd name="T25" fmla="*/ 44 h 82"/>
                <a:gd name="T26" fmla="*/ 67 w 92"/>
                <a:gd name="T27" fmla="*/ 42 h 82"/>
                <a:gd name="T28" fmla="*/ 67 w 92"/>
                <a:gd name="T29" fmla="*/ 42 h 82"/>
                <a:gd name="T30" fmla="*/ 67 w 92"/>
                <a:gd name="T31" fmla="*/ 42 h 82"/>
                <a:gd name="T32" fmla="*/ 65 w 92"/>
                <a:gd name="T33" fmla="*/ 42 h 82"/>
                <a:gd name="T34" fmla="*/ 65 w 92"/>
                <a:gd name="T35" fmla="*/ 42 h 82"/>
                <a:gd name="T36" fmla="*/ 65 w 92"/>
                <a:gd name="T37" fmla="*/ 42 h 82"/>
                <a:gd name="T38" fmla="*/ 63 w 92"/>
                <a:gd name="T39" fmla="*/ 42 h 82"/>
                <a:gd name="T40" fmla="*/ 63 w 92"/>
                <a:gd name="T41" fmla="*/ 42 h 82"/>
                <a:gd name="T42" fmla="*/ 61 w 92"/>
                <a:gd name="T43" fmla="*/ 42 h 82"/>
                <a:gd name="T44" fmla="*/ 59 w 92"/>
                <a:gd name="T45" fmla="*/ 42 h 82"/>
                <a:gd name="T46" fmla="*/ 59 w 92"/>
                <a:gd name="T47" fmla="*/ 40 h 82"/>
                <a:gd name="T48" fmla="*/ 61 w 92"/>
                <a:gd name="T49" fmla="*/ 38 h 82"/>
                <a:gd name="T50" fmla="*/ 61 w 92"/>
                <a:gd name="T51" fmla="*/ 38 h 82"/>
                <a:gd name="T52" fmla="*/ 63 w 92"/>
                <a:gd name="T53" fmla="*/ 36 h 82"/>
                <a:gd name="T54" fmla="*/ 63 w 92"/>
                <a:gd name="T55" fmla="*/ 36 h 82"/>
                <a:gd name="T56" fmla="*/ 63 w 92"/>
                <a:gd name="T57" fmla="*/ 34 h 82"/>
                <a:gd name="T58" fmla="*/ 65 w 92"/>
                <a:gd name="T59" fmla="*/ 34 h 82"/>
                <a:gd name="T60" fmla="*/ 65 w 92"/>
                <a:gd name="T61" fmla="*/ 34 h 82"/>
                <a:gd name="T62" fmla="*/ 65 w 92"/>
                <a:gd name="T63" fmla="*/ 34 h 82"/>
                <a:gd name="T64" fmla="*/ 65 w 92"/>
                <a:gd name="T65" fmla="*/ 32 h 82"/>
                <a:gd name="T66" fmla="*/ 65 w 92"/>
                <a:gd name="T67" fmla="*/ 30 h 82"/>
                <a:gd name="T68" fmla="*/ 67 w 92"/>
                <a:gd name="T69" fmla="*/ 30 h 82"/>
                <a:gd name="T70" fmla="*/ 67 w 92"/>
                <a:gd name="T71" fmla="*/ 30 h 82"/>
                <a:gd name="T72" fmla="*/ 67 w 92"/>
                <a:gd name="T73" fmla="*/ 28 h 82"/>
                <a:gd name="T74" fmla="*/ 67 w 92"/>
                <a:gd name="T75" fmla="*/ 26 h 82"/>
                <a:gd name="T76" fmla="*/ 67 w 92"/>
                <a:gd name="T77" fmla="*/ 26 h 82"/>
                <a:gd name="T78" fmla="*/ 67 w 92"/>
                <a:gd name="T79" fmla="*/ 23 h 82"/>
                <a:gd name="T80" fmla="*/ 67 w 92"/>
                <a:gd name="T81" fmla="*/ 23 h 82"/>
                <a:gd name="T82" fmla="*/ 67 w 92"/>
                <a:gd name="T83" fmla="*/ 23 h 82"/>
                <a:gd name="T84" fmla="*/ 69 w 92"/>
                <a:gd name="T85" fmla="*/ 24 h 82"/>
                <a:gd name="T86" fmla="*/ 52 w 92"/>
                <a:gd name="T87" fmla="*/ 0 h 82"/>
                <a:gd name="T88" fmla="*/ 52 w 92"/>
                <a:gd name="T89" fmla="*/ 0 h 82"/>
                <a:gd name="T90" fmla="*/ 54 w 92"/>
                <a:gd name="T91" fmla="*/ 0 h 82"/>
                <a:gd name="T92" fmla="*/ 54 w 92"/>
                <a:gd name="T93" fmla="*/ 1 h 82"/>
                <a:gd name="T94" fmla="*/ 54 w 92"/>
                <a:gd name="T95" fmla="*/ 1 h 82"/>
                <a:gd name="T96" fmla="*/ 52 w 92"/>
                <a:gd name="T97" fmla="*/ 3 h 82"/>
                <a:gd name="T98" fmla="*/ 52 w 92"/>
                <a:gd name="T99" fmla="*/ 5 h 82"/>
                <a:gd name="T100" fmla="*/ 52 w 92"/>
                <a:gd name="T101" fmla="*/ 7 h 82"/>
                <a:gd name="T102" fmla="*/ 50 w 92"/>
                <a:gd name="T103" fmla="*/ 7 h 82"/>
                <a:gd name="T104" fmla="*/ 48 w 92"/>
                <a:gd name="T105" fmla="*/ 7 h 82"/>
                <a:gd name="T106" fmla="*/ 48 w 92"/>
                <a:gd name="T107" fmla="*/ 7 h 82"/>
                <a:gd name="T108" fmla="*/ 46 w 92"/>
                <a:gd name="T109" fmla="*/ 7 h 82"/>
                <a:gd name="T110" fmla="*/ 46 w 92"/>
                <a:gd name="T111" fmla="*/ 7 h 82"/>
                <a:gd name="T112" fmla="*/ 46 w 92"/>
                <a:gd name="T113" fmla="*/ 5 h 82"/>
                <a:gd name="T114" fmla="*/ 46 w 92"/>
                <a:gd name="T115" fmla="*/ 3 h 82"/>
                <a:gd name="T116" fmla="*/ 48 w 92"/>
                <a:gd name="T117" fmla="*/ 3 h 82"/>
                <a:gd name="T118" fmla="*/ 48 w 92"/>
                <a:gd name="T119" fmla="*/ 3 h 82"/>
                <a:gd name="T120" fmla="*/ 48 w 92"/>
                <a:gd name="T121" fmla="*/ 3 h 82"/>
                <a:gd name="T122" fmla="*/ 50 w 92"/>
                <a:gd name="T123" fmla="*/ 0 h 82"/>
                <a:gd name="T124" fmla="*/ 52 w 92"/>
                <a:gd name="T125"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2" h="82">
                  <a:moveTo>
                    <a:pt x="2" y="82"/>
                  </a:moveTo>
                  <a:lnTo>
                    <a:pt x="0" y="82"/>
                  </a:lnTo>
                  <a:lnTo>
                    <a:pt x="0" y="82"/>
                  </a:lnTo>
                  <a:lnTo>
                    <a:pt x="0" y="82"/>
                  </a:lnTo>
                  <a:lnTo>
                    <a:pt x="0" y="82"/>
                  </a:lnTo>
                  <a:lnTo>
                    <a:pt x="0" y="82"/>
                  </a:lnTo>
                  <a:lnTo>
                    <a:pt x="0" y="82"/>
                  </a:lnTo>
                  <a:lnTo>
                    <a:pt x="0" y="82"/>
                  </a:lnTo>
                  <a:lnTo>
                    <a:pt x="0" y="82"/>
                  </a:lnTo>
                  <a:lnTo>
                    <a:pt x="2" y="82"/>
                  </a:lnTo>
                  <a:lnTo>
                    <a:pt x="2" y="82"/>
                  </a:lnTo>
                  <a:lnTo>
                    <a:pt x="2" y="82"/>
                  </a:lnTo>
                  <a:close/>
                  <a:moveTo>
                    <a:pt x="69" y="24"/>
                  </a:moveTo>
                  <a:lnTo>
                    <a:pt x="71" y="24"/>
                  </a:lnTo>
                  <a:lnTo>
                    <a:pt x="73" y="24"/>
                  </a:lnTo>
                  <a:lnTo>
                    <a:pt x="73" y="24"/>
                  </a:lnTo>
                  <a:lnTo>
                    <a:pt x="77" y="24"/>
                  </a:lnTo>
                  <a:lnTo>
                    <a:pt x="77" y="24"/>
                  </a:lnTo>
                  <a:lnTo>
                    <a:pt x="82" y="24"/>
                  </a:lnTo>
                  <a:lnTo>
                    <a:pt x="86" y="24"/>
                  </a:lnTo>
                  <a:lnTo>
                    <a:pt x="92" y="24"/>
                  </a:lnTo>
                  <a:lnTo>
                    <a:pt x="92" y="24"/>
                  </a:lnTo>
                  <a:lnTo>
                    <a:pt x="92" y="26"/>
                  </a:lnTo>
                  <a:lnTo>
                    <a:pt x="92" y="30"/>
                  </a:lnTo>
                  <a:lnTo>
                    <a:pt x="92" y="32"/>
                  </a:lnTo>
                  <a:lnTo>
                    <a:pt x="92" y="34"/>
                  </a:lnTo>
                  <a:lnTo>
                    <a:pt x="92" y="40"/>
                  </a:lnTo>
                  <a:lnTo>
                    <a:pt x="92" y="44"/>
                  </a:lnTo>
                  <a:lnTo>
                    <a:pt x="86" y="44"/>
                  </a:lnTo>
                  <a:lnTo>
                    <a:pt x="86" y="44"/>
                  </a:lnTo>
                  <a:lnTo>
                    <a:pt x="82" y="44"/>
                  </a:lnTo>
                  <a:lnTo>
                    <a:pt x="77" y="44"/>
                  </a:lnTo>
                  <a:lnTo>
                    <a:pt x="77" y="44"/>
                  </a:lnTo>
                  <a:lnTo>
                    <a:pt x="73" y="44"/>
                  </a:lnTo>
                  <a:lnTo>
                    <a:pt x="71" y="44"/>
                  </a:lnTo>
                  <a:lnTo>
                    <a:pt x="71" y="44"/>
                  </a:lnTo>
                  <a:lnTo>
                    <a:pt x="71" y="44"/>
                  </a:lnTo>
                  <a:lnTo>
                    <a:pt x="71" y="44"/>
                  </a:lnTo>
                  <a:lnTo>
                    <a:pt x="71" y="44"/>
                  </a:lnTo>
                  <a:lnTo>
                    <a:pt x="69" y="44"/>
                  </a:lnTo>
                  <a:lnTo>
                    <a:pt x="69" y="44"/>
                  </a:lnTo>
                  <a:lnTo>
                    <a:pt x="69" y="44"/>
                  </a:lnTo>
                  <a:lnTo>
                    <a:pt x="69" y="44"/>
                  </a:lnTo>
                  <a:lnTo>
                    <a:pt x="69" y="44"/>
                  </a:lnTo>
                  <a:lnTo>
                    <a:pt x="69" y="44"/>
                  </a:lnTo>
                  <a:lnTo>
                    <a:pt x="69" y="44"/>
                  </a:lnTo>
                  <a:lnTo>
                    <a:pt x="67" y="44"/>
                  </a:lnTo>
                  <a:lnTo>
                    <a:pt x="67" y="44"/>
                  </a:lnTo>
                  <a:lnTo>
                    <a:pt x="67" y="44"/>
                  </a:lnTo>
                  <a:lnTo>
                    <a:pt x="67" y="44"/>
                  </a:lnTo>
                  <a:lnTo>
                    <a:pt x="67" y="44"/>
                  </a:lnTo>
                  <a:lnTo>
                    <a:pt x="67" y="44"/>
                  </a:lnTo>
                  <a:lnTo>
                    <a:pt x="67" y="42"/>
                  </a:lnTo>
                  <a:lnTo>
                    <a:pt x="67" y="42"/>
                  </a:lnTo>
                  <a:lnTo>
                    <a:pt x="67" y="42"/>
                  </a:lnTo>
                  <a:lnTo>
                    <a:pt x="67" y="42"/>
                  </a:lnTo>
                  <a:lnTo>
                    <a:pt x="67" y="42"/>
                  </a:lnTo>
                  <a:lnTo>
                    <a:pt x="67" y="42"/>
                  </a:lnTo>
                  <a:lnTo>
                    <a:pt x="67" y="42"/>
                  </a:lnTo>
                  <a:lnTo>
                    <a:pt x="67" y="42"/>
                  </a:lnTo>
                  <a:lnTo>
                    <a:pt x="67" y="42"/>
                  </a:lnTo>
                  <a:lnTo>
                    <a:pt x="67" y="42"/>
                  </a:lnTo>
                  <a:lnTo>
                    <a:pt x="67" y="42"/>
                  </a:lnTo>
                  <a:lnTo>
                    <a:pt x="67" y="42"/>
                  </a:lnTo>
                  <a:lnTo>
                    <a:pt x="67" y="42"/>
                  </a:lnTo>
                  <a:lnTo>
                    <a:pt x="65" y="42"/>
                  </a:lnTo>
                  <a:lnTo>
                    <a:pt x="65" y="42"/>
                  </a:lnTo>
                  <a:lnTo>
                    <a:pt x="65" y="42"/>
                  </a:lnTo>
                  <a:lnTo>
                    <a:pt x="65" y="42"/>
                  </a:lnTo>
                  <a:lnTo>
                    <a:pt x="65" y="42"/>
                  </a:lnTo>
                  <a:lnTo>
                    <a:pt x="65" y="42"/>
                  </a:lnTo>
                  <a:lnTo>
                    <a:pt x="65" y="42"/>
                  </a:lnTo>
                  <a:lnTo>
                    <a:pt x="65" y="42"/>
                  </a:lnTo>
                  <a:lnTo>
                    <a:pt x="65" y="42"/>
                  </a:lnTo>
                  <a:lnTo>
                    <a:pt x="65" y="42"/>
                  </a:lnTo>
                  <a:lnTo>
                    <a:pt x="65" y="42"/>
                  </a:lnTo>
                  <a:lnTo>
                    <a:pt x="63" y="42"/>
                  </a:lnTo>
                  <a:lnTo>
                    <a:pt x="63" y="42"/>
                  </a:lnTo>
                  <a:lnTo>
                    <a:pt x="63" y="42"/>
                  </a:lnTo>
                  <a:lnTo>
                    <a:pt x="63" y="42"/>
                  </a:lnTo>
                  <a:lnTo>
                    <a:pt x="63" y="42"/>
                  </a:lnTo>
                  <a:lnTo>
                    <a:pt x="63" y="42"/>
                  </a:lnTo>
                  <a:lnTo>
                    <a:pt x="63" y="42"/>
                  </a:lnTo>
                  <a:lnTo>
                    <a:pt x="63" y="42"/>
                  </a:lnTo>
                  <a:lnTo>
                    <a:pt x="63" y="42"/>
                  </a:lnTo>
                  <a:lnTo>
                    <a:pt x="61" y="42"/>
                  </a:lnTo>
                  <a:lnTo>
                    <a:pt x="61" y="42"/>
                  </a:lnTo>
                  <a:lnTo>
                    <a:pt x="61" y="42"/>
                  </a:lnTo>
                  <a:lnTo>
                    <a:pt x="61" y="42"/>
                  </a:lnTo>
                  <a:lnTo>
                    <a:pt x="61" y="42"/>
                  </a:lnTo>
                  <a:lnTo>
                    <a:pt x="61" y="42"/>
                  </a:lnTo>
                  <a:lnTo>
                    <a:pt x="59" y="42"/>
                  </a:lnTo>
                  <a:lnTo>
                    <a:pt x="59" y="40"/>
                  </a:lnTo>
                  <a:lnTo>
                    <a:pt x="59" y="40"/>
                  </a:lnTo>
                  <a:lnTo>
                    <a:pt x="59" y="40"/>
                  </a:lnTo>
                  <a:lnTo>
                    <a:pt x="59" y="40"/>
                  </a:lnTo>
                  <a:lnTo>
                    <a:pt x="61" y="40"/>
                  </a:lnTo>
                  <a:lnTo>
                    <a:pt x="61" y="40"/>
                  </a:lnTo>
                  <a:lnTo>
                    <a:pt x="61" y="40"/>
                  </a:lnTo>
                  <a:lnTo>
                    <a:pt x="61" y="38"/>
                  </a:lnTo>
                  <a:lnTo>
                    <a:pt x="61" y="38"/>
                  </a:lnTo>
                  <a:lnTo>
                    <a:pt x="61" y="38"/>
                  </a:lnTo>
                  <a:lnTo>
                    <a:pt x="61" y="38"/>
                  </a:lnTo>
                  <a:lnTo>
                    <a:pt x="61" y="38"/>
                  </a:lnTo>
                  <a:lnTo>
                    <a:pt x="61" y="38"/>
                  </a:lnTo>
                  <a:lnTo>
                    <a:pt x="61" y="36"/>
                  </a:lnTo>
                  <a:lnTo>
                    <a:pt x="61" y="36"/>
                  </a:lnTo>
                  <a:lnTo>
                    <a:pt x="63" y="36"/>
                  </a:lnTo>
                  <a:lnTo>
                    <a:pt x="63" y="36"/>
                  </a:lnTo>
                  <a:lnTo>
                    <a:pt x="63" y="36"/>
                  </a:lnTo>
                  <a:lnTo>
                    <a:pt x="63" y="36"/>
                  </a:lnTo>
                  <a:lnTo>
                    <a:pt x="63" y="36"/>
                  </a:lnTo>
                  <a:lnTo>
                    <a:pt x="63" y="36"/>
                  </a:lnTo>
                  <a:lnTo>
                    <a:pt x="63" y="36"/>
                  </a:lnTo>
                  <a:lnTo>
                    <a:pt x="63" y="34"/>
                  </a:lnTo>
                  <a:lnTo>
                    <a:pt x="63" y="34"/>
                  </a:lnTo>
                  <a:lnTo>
                    <a:pt x="63" y="34"/>
                  </a:lnTo>
                  <a:lnTo>
                    <a:pt x="65" y="34"/>
                  </a:lnTo>
                  <a:lnTo>
                    <a:pt x="65" y="34"/>
                  </a:lnTo>
                  <a:lnTo>
                    <a:pt x="65" y="34"/>
                  </a:lnTo>
                  <a:lnTo>
                    <a:pt x="65" y="34"/>
                  </a:lnTo>
                  <a:lnTo>
                    <a:pt x="65" y="34"/>
                  </a:lnTo>
                  <a:lnTo>
                    <a:pt x="65" y="34"/>
                  </a:lnTo>
                  <a:lnTo>
                    <a:pt x="65" y="34"/>
                  </a:lnTo>
                  <a:lnTo>
                    <a:pt x="67" y="34"/>
                  </a:lnTo>
                  <a:lnTo>
                    <a:pt x="65" y="34"/>
                  </a:lnTo>
                  <a:lnTo>
                    <a:pt x="65" y="34"/>
                  </a:lnTo>
                  <a:lnTo>
                    <a:pt x="65" y="34"/>
                  </a:lnTo>
                  <a:lnTo>
                    <a:pt x="65" y="34"/>
                  </a:lnTo>
                  <a:lnTo>
                    <a:pt x="63" y="32"/>
                  </a:lnTo>
                  <a:lnTo>
                    <a:pt x="65" y="32"/>
                  </a:lnTo>
                  <a:lnTo>
                    <a:pt x="65" y="32"/>
                  </a:lnTo>
                  <a:lnTo>
                    <a:pt x="65" y="32"/>
                  </a:lnTo>
                  <a:lnTo>
                    <a:pt x="65" y="32"/>
                  </a:lnTo>
                  <a:lnTo>
                    <a:pt x="65" y="32"/>
                  </a:lnTo>
                  <a:lnTo>
                    <a:pt x="65" y="30"/>
                  </a:lnTo>
                  <a:lnTo>
                    <a:pt x="65" y="30"/>
                  </a:lnTo>
                  <a:lnTo>
                    <a:pt x="65" y="30"/>
                  </a:lnTo>
                  <a:lnTo>
                    <a:pt x="65" y="30"/>
                  </a:lnTo>
                  <a:lnTo>
                    <a:pt x="67" y="30"/>
                  </a:lnTo>
                  <a:lnTo>
                    <a:pt x="67" y="30"/>
                  </a:lnTo>
                  <a:lnTo>
                    <a:pt x="67" y="30"/>
                  </a:lnTo>
                  <a:lnTo>
                    <a:pt x="67" y="30"/>
                  </a:lnTo>
                  <a:lnTo>
                    <a:pt x="67" y="30"/>
                  </a:lnTo>
                  <a:lnTo>
                    <a:pt x="67" y="30"/>
                  </a:lnTo>
                  <a:lnTo>
                    <a:pt x="67" y="30"/>
                  </a:lnTo>
                  <a:lnTo>
                    <a:pt x="67" y="30"/>
                  </a:lnTo>
                  <a:lnTo>
                    <a:pt x="67" y="28"/>
                  </a:lnTo>
                  <a:lnTo>
                    <a:pt x="67" y="28"/>
                  </a:lnTo>
                  <a:lnTo>
                    <a:pt x="67" y="28"/>
                  </a:lnTo>
                  <a:lnTo>
                    <a:pt x="67" y="26"/>
                  </a:lnTo>
                  <a:lnTo>
                    <a:pt x="67" y="26"/>
                  </a:lnTo>
                  <a:lnTo>
                    <a:pt x="67" y="26"/>
                  </a:lnTo>
                  <a:lnTo>
                    <a:pt x="67" y="26"/>
                  </a:lnTo>
                  <a:lnTo>
                    <a:pt x="67" y="26"/>
                  </a:lnTo>
                  <a:lnTo>
                    <a:pt x="67" y="26"/>
                  </a:lnTo>
                  <a:lnTo>
                    <a:pt x="67" y="24"/>
                  </a:lnTo>
                  <a:lnTo>
                    <a:pt x="67" y="24"/>
                  </a:lnTo>
                  <a:lnTo>
                    <a:pt x="67" y="23"/>
                  </a:lnTo>
                  <a:lnTo>
                    <a:pt x="67" y="23"/>
                  </a:lnTo>
                  <a:lnTo>
                    <a:pt x="67" y="23"/>
                  </a:lnTo>
                  <a:lnTo>
                    <a:pt x="67" y="23"/>
                  </a:lnTo>
                  <a:lnTo>
                    <a:pt x="67" y="23"/>
                  </a:lnTo>
                  <a:lnTo>
                    <a:pt x="67" y="23"/>
                  </a:lnTo>
                  <a:lnTo>
                    <a:pt x="67" y="23"/>
                  </a:lnTo>
                  <a:lnTo>
                    <a:pt x="67" y="23"/>
                  </a:lnTo>
                  <a:lnTo>
                    <a:pt x="67" y="23"/>
                  </a:lnTo>
                  <a:lnTo>
                    <a:pt x="67" y="23"/>
                  </a:lnTo>
                  <a:lnTo>
                    <a:pt x="67" y="23"/>
                  </a:lnTo>
                  <a:lnTo>
                    <a:pt x="67" y="24"/>
                  </a:lnTo>
                  <a:lnTo>
                    <a:pt x="69" y="24"/>
                  </a:lnTo>
                  <a:lnTo>
                    <a:pt x="69" y="24"/>
                  </a:lnTo>
                  <a:lnTo>
                    <a:pt x="69" y="24"/>
                  </a:lnTo>
                  <a:lnTo>
                    <a:pt x="69" y="24"/>
                  </a:lnTo>
                  <a:close/>
                  <a:moveTo>
                    <a:pt x="52" y="0"/>
                  </a:moveTo>
                  <a:lnTo>
                    <a:pt x="52" y="0"/>
                  </a:lnTo>
                  <a:lnTo>
                    <a:pt x="52" y="0"/>
                  </a:lnTo>
                  <a:lnTo>
                    <a:pt x="52" y="0"/>
                  </a:lnTo>
                  <a:lnTo>
                    <a:pt x="52" y="0"/>
                  </a:lnTo>
                  <a:lnTo>
                    <a:pt x="52" y="0"/>
                  </a:lnTo>
                  <a:lnTo>
                    <a:pt x="54" y="0"/>
                  </a:lnTo>
                  <a:lnTo>
                    <a:pt x="54" y="0"/>
                  </a:lnTo>
                  <a:lnTo>
                    <a:pt x="54" y="0"/>
                  </a:lnTo>
                  <a:lnTo>
                    <a:pt x="54" y="0"/>
                  </a:lnTo>
                  <a:lnTo>
                    <a:pt x="54" y="0"/>
                  </a:lnTo>
                  <a:lnTo>
                    <a:pt x="54" y="0"/>
                  </a:lnTo>
                  <a:lnTo>
                    <a:pt x="54" y="1"/>
                  </a:lnTo>
                  <a:lnTo>
                    <a:pt x="54" y="1"/>
                  </a:lnTo>
                  <a:lnTo>
                    <a:pt x="54" y="1"/>
                  </a:lnTo>
                  <a:lnTo>
                    <a:pt x="54" y="1"/>
                  </a:lnTo>
                  <a:lnTo>
                    <a:pt x="54" y="1"/>
                  </a:lnTo>
                  <a:lnTo>
                    <a:pt x="54" y="1"/>
                  </a:lnTo>
                  <a:lnTo>
                    <a:pt x="54" y="3"/>
                  </a:lnTo>
                  <a:lnTo>
                    <a:pt x="52" y="3"/>
                  </a:lnTo>
                  <a:lnTo>
                    <a:pt x="52" y="3"/>
                  </a:lnTo>
                  <a:lnTo>
                    <a:pt x="52" y="3"/>
                  </a:lnTo>
                  <a:lnTo>
                    <a:pt x="52" y="3"/>
                  </a:lnTo>
                  <a:lnTo>
                    <a:pt x="52" y="5"/>
                  </a:lnTo>
                  <a:lnTo>
                    <a:pt x="52" y="5"/>
                  </a:lnTo>
                  <a:lnTo>
                    <a:pt x="52" y="5"/>
                  </a:lnTo>
                  <a:lnTo>
                    <a:pt x="52" y="5"/>
                  </a:lnTo>
                  <a:lnTo>
                    <a:pt x="52" y="5"/>
                  </a:lnTo>
                  <a:lnTo>
                    <a:pt x="52" y="5"/>
                  </a:lnTo>
                  <a:lnTo>
                    <a:pt x="52" y="7"/>
                  </a:lnTo>
                  <a:lnTo>
                    <a:pt x="50" y="7"/>
                  </a:lnTo>
                  <a:lnTo>
                    <a:pt x="50" y="7"/>
                  </a:lnTo>
                  <a:lnTo>
                    <a:pt x="50" y="9"/>
                  </a:lnTo>
                  <a:lnTo>
                    <a:pt x="50" y="7"/>
                  </a:lnTo>
                  <a:lnTo>
                    <a:pt x="50" y="7"/>
                  </a:lnTo>
                  <a:lnTo>
                    <a:pt x="50" y="7"/>
                  </a:lnTo>
                  <a:lnTo>
                    <a:pt x="48" y="7"/>
                  </a:lnTo>
                  <a:lnTo>
                    <a:pt x="48" y="7"/>
                  </a:lnTo>
                  <a:lnTo>
                    <a:pt x="48" y="7"/>
                  </a:lnTo>
                  <a:lnTo>
                    <a:pt x="48" y="7"/>
                  </a:lnTo>
                  <a:lnTo>
                    <a:pt x="48" y="7"/>
                  </a:lnTo>
                  <a:lnTo>
                    <a:pt x="48" y="7"/>
                  </a:lnTo>
                  <a:lnTo>
                    <a:pt x="48" y="7"/>
                  </a:lnTo>
                  <a:lnTo>
                    <a:pt x="48" y="7"/>
                  </a:lnTo>
                  <a:lnTo>
                    <a:pt x="46" y="7"/>
                  </a:lnTo>
                  <a:lnTo>
                    <a:pt x="46" y="7"/>
                  </a:lnTo>
                  <a:lnTo>
                    <a:pt x="46" y="7"/>
                  </a:lnTo>
                  <a:lnTo>
                    <a:pt x="46" y="7"/>
                  </a:lnTo>
                  <a:lnTo>
                    <a:pt x="46" y="7"/>
                  </a:lnTo>
                  <a:lnTo>
                    <a:pt x="46" y="7"/>
                  </a:lnTo>
                  <a:lnTo>
                    <a:pt x="46" y="5"/>
                  </a:lnTo>
                  <a:lnTo>
                    <a:pt x="46" y="5"/>
                  </a:lnTo>
                  <a:lnTo>
                    <a:pt x="46" y="5"/>
                  </a:lnTo>
                  <a:lnTo>
                    <a:pt x="46" y="5"/>
                  </a:lnTo>
                  <a:lnTo>
                    <a:pt x="46" y="5"/>
                  </a:lnTo>
                  <a:lnTo>
                    <a:pt x="46" y="5"/>
                  </a:lnTo>
                  <a:lnTo>
                    <a:pt x="46" y="3"/>
                  </a:lnTo>
                  <a:lnTo>
                    <a:pt x="46" y="3"/>
                  </a:lnTo>
                  <a:lnTo>
                    <a:pt x="46" y="3"/>
                  </a:lnTo>
                  <a:lnTo>
                    <a:pt x="46" y="3"/>
                  </a:lnTo>
                  <a:lnTo>
                    <a:pt x="48" y="3"/>
                  </a:lnTo>
                  <a:lnTo>
                    <a:pt x="48" y="3"/>
                  </a:lnTo>
                  <a:lnTo>
                    <a:pt x="48" y="3"/>
                  </a:lnTo>
                  <a:lnTo>
                    <a:pt x="48" y="3"/>
                  </a:lnTo>
                  <a:lnTo>
                    <a:pt x="48" y="3"/>
                  </a:lnTo>
                  <a:lnTo>
                    <a:pt x="48" y="3"/>
                  </a:lnTo>
                  <a:lnTo>
                    <a:pt x="48" y="3"/>
                  </a:lnTo>
                  <a:lnTo>
                    <a:pt x="48" y="3"/>
                  </a:lnTo>
                  <a:lnTo>
                    <a:pt x="48" y="3"/>
                  </a:lnTo>
                  <a:lnTo>
                    <a:pt x="48" y="3"/>
                  </a:lnTo>
                  <a:lnTo>
                    <a:pt x="48" y="1"/>
                  </a:lnTo>
                  <a:lnTo>
                    <a:pt x="48" y="0"/>
                  </a:lnTo>
                  <a:lnTo>
                    <a:pt x="50" y="0"/>
                  </a:lnTo>
                  <a:lnTo>
                    <a:pt x="50" y="0"/>
                  </a:lnTo>
                  <a:lnTo>
                    <a:pt x="50" y="0"/>
                  </a:lnTo>
                  <a:lnTo>
                    <a:pt x="50" y="0"/>
                  </a:lnTo>
                  <a:lnTo>
                    <a:pt x="50" y="0"/>
                  </a:lnTo>
                  <a:lnTo>
                    <a:pt x="5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6" name="Freeform 95"/>
            <p:cNvSpPr>
              <a:spLocks noEditPoints="1"/>
            </p:cNvSpPr>
            <p:nvPr/>
          </p:nvSpPr>
          <p:spPr bwMode="auto">
            <a:xfrm>
              <a:off x="5527675" y="3671888"/>
              <a:ext cx="215900" cy="222250"/>
            </a:xfrm>
            <a:custGeom>
              <a:avLst/>
              <a:gdLst>
                <a:gd name="T0" fmla="*/ 72 w 136"/>
                <a:gd name="T1" fmla="*/ 126 h 140"/>
                <a:gd name="T2" fmla="*/ 97 w 136"/>
                <a:gd name="T3" fmla="*/ 132 h 140"/>
                <a:gd name="T4" fmla="*/ 84 w 136"/>
                <a:gd name="T5" fmla="*/ 138 h 140"/>
                <a:gd name="T6" fmla="*/ 61 w 136"/>
                <a:gd name="T7" fmla="*/ 124 h 140"/>
                <a:gd name="T8" fmla="*/ 119 w 136"/>
                <a:gd name="T9" fmla="*/ 126 h 140"/>
                <a:gd name="T10" fmla="*/ 51 w 136"/>
                <a:gd name="T11" fmla="*/ 109 h 140"/>
                <a:gd name="T12" fmla="*/ 126 w 136"/>
                <a:gd name="T13" fmla="*/ 115 h 140"/>
                <a:gd name="T14" fmla="*/ 92 w 136"/>
                <a:gd name="T15" fmla="*/ 109 h 140"/>
                <a:gd name="T16" fmla="*/ 130 w 136"/>
                <a:gd name="T17" fmla="*/ 105 h 140"/>
                <a:gd name="T18" fmla="*/ 86 w 136"/>
                <a:gd name="T19" fmla="*/ 103 h 140"/>
                <a:gd name="T20" fmla="*/ 88 w 136"/>
                <a:gd name="T21" fmla="*/ 101 h 140"/>
                <a:gd name="T22" fmla="*/ 94 w 136"/>
                <a:gd name="T23" fmla="*/ 99 h 140"/>
                <a:gd name="T24" fmla="*/ 86 w 136"/>
                <a:gd name="T25" fmla="*/ 98 h 140"/>
                <a:gd name="T26" fmla="*/ 88 w 136"/>
                <a:gd name="T27" fmla="*/ 94 h 140"/>
                <a:gd name="T28" fmla="*/ 92 w 136"/>
                <a:gd name="T29" fmla="*/ 94 h 140"/>
                <a:gd name="T30" fmla="*/ 74 w 136"/>
                <a:gd name="T31" fmla="*/ 88 h 140"/>
                <a:gd name="T32" fmla="*/ 80 w 136"/>
                <a:gd name="T33" fmla="*/ 84 h 140"/>
                <a:gd name="T34" fmla="*/ 74 w 136"/>
                <a:gd name="T35" fmla="*/ 82 h 140"/>
                <a:gd name="T36" fmla="*/ 115 w 136"/>
                <a:gd name="T37" fmla="*/ 84 h 140"/>
                <a:gd name="T38" fmla="*/ 15 w 136"/>
                <a:gd name="T39" fmla="*/ 78 h 140"/>
                <a:gd name="T40" fmla="*/ 61 w 136"/>
                <a:gd name="T41" fmla="*/ 76 h 140"/>
                <a:gd name="T42" fmla="*/ 11 w 136"/>
                <a:gd name="T43" fmla="*/ 71 h 140"/>
                <a:gd name="T44" fmla="*/ 15 w 136"/>
                <a:gd name="T45" fmla="*/ 67 h 140"/>
                <a:gd name="T46" fmla="*/ 99 w 136"/>
                <a:gd name="T47" fmla="*/ 67 h 140"/>
                <a:gd name="T48" fmla="*/ 13 w 136"/>
                <a:gd name="T49" fmla="*/ 63 h 140"/>
                <a:gd name="T50" fmla="*/ 61 w 136"/>
                <a:gd name="T51" fmla="*/ 61 h 140"/>
                <a:gd name="T52" fmla="*/ 78 w 136"/>
                <a:gd name="T53" fmla="*/ 76 h 140"/>
                <a:gd name="T54" fmla="*/ 61 w 136"/>
                <a:gd name="T55" fmla="*/ 63 h 140"/>
                <a:gd name="T56" fmla="*/ 61 w 136"/>
                <a:gd name="T57" fmla="*/ 51 h 140"/>
                <a:gd name="T58" fmla="*/ 67 w 136"/>
                <a:gd name="T59" fmla="*/ 51 h 140"/>
                <a:gd name="T60" fmla="*/ 101 w 136"/>
                <a:gd name="T61" fmla="*/ 55 h 140"/>
                <a:gd name="T62" fmla="*/ 84 w 136"/>
                <a:gd name="T63" fmla="*/ 48 h 140"/>
                <a:gd name="T64" fmla="*/ 1 w 136"/>
                <a:gd name="T65" fmla="*/ 44 h 140"/>
                <a:gd name="T66" fmla="*/ 86 w 136"/>
                <a:gd name="T67" fmla="*/ 38 h 140"/>
                <a:gd name="T68" fmla="*/ 78 w 136"/>
                <a:gd name="T69" fmla="*/ 23 h 140"/>
                <a:gd name="T70" fmla="*/ 38 w 136"/>
                <a:gd name="T71" fmla="*/ 11 h 140"/>
                <a:gd name="T72" fmla="*/ 59 w 136"/>
                <a:gd name="T73" fmla="*/ 7 h 140"/>
                <a:gd name="T74" fmla="*/ 82 w 136"/>
                <a:gd name="T75" fmla="*/ 7 h 140"/>
                <a:gd name="T76" fmla="*/ 105 w 136"/>
                <a:gd name="T77" fmla="*/ 0 h 140"/>
                <a:gd name="T78" fmla="*/ 101 w 136"/>
                <a:gd name="T79" fmla="*/ 19 h 140"/>
                <a:gd name="T80" fmla="*/ 78 w 136"/>
                <a:gd name="T81" fmla="*/ 17 h 140"/>
                <a:gd name="T82" fmla="*/ 63 w 136"/>
                <a:gd name="T83" fmla="*/ 23 h 140"/>
                <a:gd name="T84" fmla="*/ 67 w 136"/>
                <a:gd name="T85" fmla="*/ 28 h 140"/>
                <a:gd name="T86" fmla="*/ 59 w 136"/>
                <a:gd name="T87" fmla="*/ 30 h 140"/>
                <a:gd name="T88" fmla="*/ 51 w 136"/>
                <a:gd name="T89" fmla="*/ 26 h 140"/>
                <a:gd name="T90" fmla="*/ 49 w 136"/>
                <a:gd name="T91" fmla="*/ 38 h 140"/>
                <a:gd name="T92" fmla="*/ 51 w 136"/>
                <a:gd name="T93" fmla="*/ 50 h 140"/>
                <a:gd name="T94" fmla="*/ 53 w 136"/>
                <a:gd name="T95" fmla="*/ 63 h 140"/>
                <a:gd name="T96" fmla="*/ 69 w 136"/>
                <a:gd name="T97" fmla="*/ 80 h 140"/>
                <a:gd name="T98" fmla="*/ 53 w 136"/>
                <a:gd name="T99" fmla="*/ 82 h 140"/>
                <a:gd name="T100" fmla="*/ 53 w 136"/>
                <a:gd name="T101" fmla="*/ 88 h 140"/>
                <a:gd name="T102" fmla="*/ 53 w 136"/>
                <a:gd name="T103" fmla="*/ 105 h 140"/>
                <a:gd name="T104" fmla="*/ 44 w 136"/>
                <a:gd name="T105" fmla="*/ 107 h 140"/>
                <a:gd name="T106" fmla="*/ 30 w 136"/>
                <a:gd name="T107" fmla="*/ 98 h 140"/>
                <a:gd name="T108" fmla="*/ 26 w 136"/>
                <a:gd name="T109" fmla="*/ 76 h 140"/>
                <a:gd name="T110" fmla="*/ 49 w 136"/>
                <a:gd name="T111" fmla="*/ 76 h 140"/>
                <a:gd name="T112" fmla="*/ 46 w 136"/>
                <a:gd name="T113" fmla="*/ 69 h 140"/>
                <a:gd name="T114" fmla="*/ 26 w 136"/>
                <a:gd name="T115" fmla="*/ 71 h 140"/>
                <a:gd name="T116" fmla="*/ 21 w 136"/>
                <a:gd name="T117" fmla="*/ 65 h 140"/>
                <a:gd name="T118" fmla="*/ 17 w 136"/>
                <a:gd name="T119" fmla="*/ 53 h 140"/>
                <a:gd name="T120" fmla="*/ 7 w 136"/>
                <a:gd name="T121" fmla="*/ 44 h 140"/>
                <a:gd name="T122" fmla="*/ 19 w 136"/>
                <a:gd name="T123" fmla="*/ 2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6" h="140">
                  <a:moveTo>
                    <a:pt x="71" y="140"/>
                  </a:moveTo>
                  <a:lnTo>
                    <a:pt x="69" y="140"/>
                  </a:lnTo>
                  <a:lnTo>
                    <a:pt x="69" y="138"/>
                  </a:lnTo>
                  <a:lnTo>
                    <a:pt x="71" y="138"/>
                  </a:lnTo>
                  <a:lnTo>
                    <a:pt x="71" y="140"/>
                  </a:lnTo>
                  <a:close/>
                  <a:moveTo>
                    <a:pt x="117" y="128"/>
                  </a:moveTo>
                  <a:lnTo>
                    <a:pt x="115" y="128"/>
                  </a:lnTo>
                  <a:lnTo>
                    <a:pt x="113" y="128"/>
                  </a:lnTo>
                  <a:lnTo>
                    <a:pt x="115" y="128"/>
                  </a:lnTo>
                  <a:lnTo>
                    <a:pt x="117" y="128"/>
                  </a:lnTo>
                  <a:close/>
                  <a:moveTo>
                    <a:pt x="67" y="126"/>
                  </a:moveTo>
                  <a:lnTo>
                    <a:pt x="69" y="126"/>
                  </a:lnTo>
                  <a:lnTo>
                    <a:pt x="69" y="124"/>
                  </a:lnTo>
                  <a:lnTo>
                    <a:pt x="71" y="124"/>
                  </a:lnTo>
                  <a:lnTo>
                    <a:pt x="69" y="124"/>
                  </a:lnTo>
                  <a:lnTo>
                    <a:pt x="71" y="124"/>
                  </a:lnTo>
                  <a:lnTo>
                    <a:pt x="71" y="126"/>
                  </a:lnTo>
                  <a:lnTo>
                    <a:pt x="69" y="126"/>
                  </a:lnTo>
                  <a:lnTo>
                    <a:pt x="71" y="126"/>
                  </a:lnTo>
                  <a:lnTo>
                    <a:pt x="72" y="126"/>
                  </a:lnTo>
                  <a:lnTo>
                    <a:pt x="72" y="128"/>
                  </a:lnTo>
                  <a:lnTo>
                    <a:pt x="74" y="130"/>
                  </a:lnTo>
                  <a:lnTo>
                    <a:pt x="74" y="128"/>
                  </a:lnTo>
                  <a:lnTo>
                    <a:pt x="76" y="128"/>
                  </a:lnTo>
                  <a:lnTo>
                    <a:pt x="78" y="128"/>
                  </a:lnTo>
                  <a:lnTo>
                    <a:pt x="80" y="128"/>
                  </a:lnTo>
                  <a:lnTo>
                    <a:pt x="82" y="128"/>
                  </a:lnTo>
                  <a:lnTo>
                    <a:pt x="84" y="128"/>
                  </a:lnTo>
                  <a:lnTo>
                    <a:pt x="86" y="130"/>
                  </a:lnTo>
                  <a:lnTo>
                    <a:pt x="88" y="128"/>
                  </a:lnTo>
                  <a:lnTo>
                    <a:pt x="88" y="130"/>
                  </a:lnTo>
                  <a:lnTo>
                    <a:pt x="90" y="130"/>
                  </a:lnTo>
                  <a:lnTo>
                    <a:pt x="92" y="130"/>
                  </a:lnTo>
                  <a:lnTo>
                    <a:pt x="94" y="130"/>
                  </a:lnTo>
                  <a:lnTo>
                    <a:pt x="96" y="128"/>
                  </a:lnTo>
                  <a:lnTo>
                    <a:pt x="96" y="130"/>
                  </a:lnTo>
                  <a:lnTo>
                    <a:pt x="96" y="132"/>
                  </a:lnTo>
                  <a:lnTo>
                    <a:pt x="96" y="134"/>
                  </a:lnTo>
                  <a:lnTo>
                    <a:pt x="97" y="134"/>
                  </a:lnTo>
                  <a:lnTo>
                    <a:pt x="97" y="132"/>
                  </a:lnTo>
                  <a:lnTo>
                    <a:pt x="99" y="132"/>
                  </a:lnTo>
                  <a:lnTo>
                    <a:pt x="101" y="132"/>
                  </a:lnTo>
                  <a:lnTo>
                    <a:pt x="103" y="132"/>
                  </a:lnTo>
                  <a:lnTo>
                    <a:pt x="103" y="130"/>
                  </a:lnTo>
                  <a:lnTo>
                    <a:pt x="105" y="130"/>
                  </a:lnTo>
                  <a:lnTo>
                    <a:pt x="105" y="132"/>
                  </a:lnTo>
                  <a:lnTo>
                    <a:pt x="105" y="134"/>
                  </a:lnTo>
                  <a:lnTo>
                    <a:pt x="103" y="134"/>
                  </a:lnTo>
                  <a:lnTo>
                    <a:pt x="103" y="136"/>
                  </a:lnTo>
                  <a:lnTo>
                    <a:pt x="101" y="136"/>
                  </a:lnTo>
                  <a:lnTo>
                    <a:pt x="99" y="136"/>
                  </a:lnTo>
                  <a:lnTo>
                    <a:pt x="97" y="136"/>
                  </a:lnTo>
                  <a:lnTo>
                    <a:pt x="94" y="136"/>
                  </a:lnTo>
                  <a:lnTo>
                    <a:pt x="92" y="136"/>
                  </a:lnTo>
                  <a:lnTo>
                    <a:pt x="90" y="136"/>
                  </a:lnTo>
                  <a:lnTo>
                    <a:pt x="88" y="136"/>
                  </a:lnTo>
                  <a:lnTo>
                    <a:pt x="88" y="138"/>
                  </a:lnTo>
                  <a:lnTo>
                    <a:pt x="86" y="136"/>
                  </a:lnTo>
                  <a:lnTo>
                    <a:pt x="86" y="138"/>
                  </a:lnTo>
                  <a:lnTo>
                    <a:pt x="84" y="138"/>
                  </a:lnTo>
                  <a:lnTo>
                    <a:pt x="80" y="138"/>
                  </a:lnTo>
                  <a:lnTo>
                    <a:pt x="80" y="136"/>
                  </a:lnTo>
                  <a:lnTo>
                    <a:pt x="80" y="134"/>
                  </a:lnTo>
                  <a:lnTo>
                    <a:pt x="78" y="134"/>
                  </a:lnTo>
                  <a:lnTo>
                    <a:pt x="76" y="134"/>
                  </a:lnTo>
                  <a:lnTo>
                    <a:pt x="76" y="132"/>
                  </a:lnTo>
                  <a:lnTo>
                    <a:pt x="76" y="134"/>
                  </a:lnTo>
                  <a:lnTo>
                    <a:pt x="74" y="132"/>
                  </a:lnTo>
                  <a:lnTo>
                    <a:pt x="72" y="132"/>
                  </a:lnTo>
                  <a:lnTo>
                    <a:pt x="71" y="132"/>
                  </a:lnTo>
                  <a:lnTo>
                    <a:pt x="69" y="132"/>
                  </a:lnTo>
                  <a:lnTo>
                    <a:pt x="67" y="132"/>
                  </a:lnTo>
                  <a:lnTo>
                    <a:pt x="65" y="130"/>
                  </a:lnTo>
                  <a:lnTo>
                    <a:pt x="65" y="132"/>
                  </a:lnTo>
                  <a:lnTo>
                    <a:pt x="63" y="132"/>
                  </a:lnTo>
                  <a:lnTo>
                    <a:pt x="61" y="132"/>
                  </a:lnTo>
                  <a:lnTo>
                    <a:pt x="61" y="130"/>
                  </a:lnTo>
                  <a:lnTo>
                    <a:pt x="61" y="128"/>
                  </a:lnTo>
                  <a:lnTo>
                    <a:pt x="61" y="126"/>
                  </a:lnTo>
                  <a:lnTo>
                    <a:pt x="61" y="124"/>
                  </a:lnTo>
                  <a:lnTo>
                    <a:pt x="63" y="124"/>
                  </a:lnTo>
                  <a:lnTo>
                    <a:pt x="63" y="126"/>
                  </a:lnTo>
                  <a:lnTo>
                    <a:pt x="65" y="124"/>
                  </a:lnTo>
                  <a:lnTo>
                    <a:pt x="63" y="124"/>
                  </a:lnTo>
                  <a:lnTo>
                    <a:pt x="63" y="122"/>
                  </a:lnTo>
                  <a:lnTo>
                    <a:pt x="65" y="122"/>
                  </a:lnTo>
                  <a:lnTo>
                    <a:pt x="65" y="124"/>
                  </a:lnTo>
                  <a:lnTo>
                    <a:pt x="65" y="126"/>
                  </a:lnTo>
                  <a:lnTo>
                    <a:pt x="67" y="126"/>
                  </a:lnTo>
                  <a:close/>
                  <a:moveTo>
                    <a:pt x="120" y="121"/>
                  </a:moveTo>
                  <a:lnTo>
                    <a:pt x="119" y="121"/>
                  </a:lnTo>
                  <a:lnTo>
                    <a:pt x="119" y="122"/>
                  </a:lnTo>
                  <a:lnTo>
                    <a:pt x="119" y="124"/>
                  </a:lnTo>
                  <a:lnTo>
                    <a:pt x="119" y="126"/>
                  </a:lnTo>
                  <a:lnTo>
                    <a:pt x="120" y="126"/>
                  </a:lnTo>
                  <a:lnTo>
                    <a:pt x="119" y="126"/>
                  </a:lnTo>
                  <a:lnTo>
                    <a:pt x="119" y="128"/>
                  </a:lnTo>
                  <a:lnTo>
                    <a:pt x="117" y="128"/>
                  </a:lnTo>
                  <a:lnTo>
                    <a:pt x="117" y="126"/>
                  </a:lnTo>
                  <a:lnTo>
                    <a:pt x="119" y="126"/>
                  </a:lnTo>
                  <a:lnTo>
                    <a:pt x="117" y="126"/>
                  </a:lnTo>
                  <a:lnTo>
                    <a:pt x="119" y="126"/>
                  </a:lnTo>
                  <a:lnTo>
                    <a:pt x="119" y="124"/>
                  </a:lnTo>
                  <a:lnTo>
                    <a:pt x="117" y="124"/>
                  </a:lnTo>
                  <a:lnTo>
                    <a:pt x="119" y="124"/>
                  </a:lnTo>
                  <a:lnTo>
                    <a:pt x="119" y="122"/>
                  </a:lnTo>
                  <a:lnTo>
                    <a:pt x="119" y="121"/>
                  </a:lnTo>
                  <a:lnTo>
                    <a:pt x="120" y="121"/>
                  </a:lnTo>
                  <a:close/>
                  <a:moveTo>
                    <a:pt x="57" y="121"/>
                  </a:moveTo>
                  <a:lnTo>
                    <a:pt x="57" y="119"/>
                  </a:lnTo>
                  <a:lnTo>
                    <a:pt x="57" y="121"/>
                  </a:lnTo>
                  <a:close/>
                  <a:moveTo>
                    <a:pt x="126" y="113"/>
                  </a:moveTo>
                  <a:lnTo>
                    <a:pt x="124" y="113"/>
                  </a:lnTo>
                  <a:lnTo>
                    <a:pt x="124" y="111"/>
                  </a:lnTo>
                  <a:lnTo>
                    <a:pt x="126" y="111"/>
                  </a:lnTo>
                  <a:lnTo>
                    <a:pt x="126" y="113"/>
                  </a:lnTo>
                  <a:close/>
                  <a:moveTo>
                    <a:pt x="53" y="113"/>
                  </a:moveTo>
                  <a:lnTo>
                    <a:pt x="51" y="113"/>
                  </a:lnTo>
                  <a:lnTo>
                    <a:pt x="51" y="111"/>
                  </a:lnTo>
                  <a:lnTo>
                    <a:pt x="51" y="109"/>
                  </a:lnTo>
                  <a:lnTo>
                    <a:pt x="51" y="111"/>
                  </a:lnTo>
                  <a:lnTo>
                    <a:pt x="53" y="111"/>
                  </a:lnTo>
                  <a:lnTo>
                    <a:pt x="53" y="113"/>
                  </a:lnTo>
                  <a:close/>
                  <a:moveTo>
                    <a:pt x="97" y="109"/>
                  </a:moveTo>
                  <a:lnTo>
                    <a:pt x="96" y="109"/>
                  </a:lnTo>
                  <a:lnTo>
                    <a:pt x="97" y="109"/>
                  </a:lnTo>
                  <a:close/>
                  <a:moveTo>
                    <a:pt x="136" y="107"/>
                  </a:moveTo>
                  <a:lnTo>
                    <a:pt x="136" y="109"/>
                  </a:lnTo>
                  <a:lnTo>
                    <a:pt x="136" y="111"/>
                  </a:lnTo>
                  <a:lnTo>
                    <a:pt x="134" y="111"/>
                  </a:lnTo>
                  <a:lnTo>
                    <a:pt x="134" y="113"/>
                  </a:lnTo>
                  <a:lnTo>
                    <a:pt x="132" y="115"/>
                  </a:lnTo>
                  <a:lnTo>
                    <a:pt x="134" y="115"/>
                  </a:lnTo>
                  <a:lnTo>
                    <a:pt x="132" y="115"/>
                  </a:lnTo>
                  <a:lnTo>
                    <a:pt x="130" y="115"/>
                  </a:lnTo>
                  <a:lnTo>
                    <a:pt x="130" y="117"/>
                  </a:lnTo>
                  <a:lnTo>
                    <a:pt x="128" y="119"/>
                  </a:lnTo>
                  <a:lnTo>
                    <a:pt x="128" y="117"/>
                  </a:lnTo>
                  <a:lnTo>
                    <a:pt x="128" y="115"/>
                  </a:lnTo>
                  <a:lnTo>
                    <a:pt x="126" y="115"/>
                  </a:lnTo>
                  <a:lnTo>
                    <a:pt x="128" y="113"/>
                  </a:lnTo>
                  <a:lnTo>
                    <a:pt x="126" y="113"/>
                  </a:lnTo>
                  <a:lnTo>
                    <a:pt x="128" y="113"/>
                  </a:lnTo>
                  <a:lnTo>
                    <a:pt x="128" y="111"/>
                  </a:lnTo>
                  <a:lnTo>
                    <a:pt x="130" y="111"/>
                  </a:lnTo>
                  <a:lnTo>
                    <a:pt x="130" y="109"/>
                  </a:lnTo>
                  <a:lnTo>
                    <a:pt x="132" y="109"/>
                  </a:lnTo>
                  <a:lnTo>
                    <a:pt x="134" y="109"/>
                  </a:lnTo>
                  <a:lnTo>
                    <a:pt x="134" y="107"/>
                  </a:lnTo>
                  <a:lnTo>
                    <a:pt x="134" y="109"/>
                  </a:lnTo>
                  <a:lnTo>
                    <a:pt x="136" y="107"/>
                  </a:lnTo>
                  <a:close/>
                  <a:moveTo>
                    <a:pt x="92" y="109"/>
                  </a:moveTo>
                  <a:lnTo>
                    <a:pt x="90" y="109"/>
                  </a:lnTo>
                  <a:lnTo>
                    <a:pt x="92" y="109"/>
                  </a:lnTo>
                  <a:lnTo>
                    <a:pt x="92" y="107"/>
                  </a:lnTo>
                  <a:lnTo>
                    <a:pt x="90" y="107"/>
                  </a:lnTo>
                  <a:lnTo>
                    <a:pt x="92" y="107"/>
                  </a:lnTo>
                  <a:lnTo>
                    <a:pt x="90" y="107"/>
                  </a:lnTo>
                  <a:lnTo>
                    <a:pt x="92" y="107"/>
                  </a:lnTo>
                  <a:lnTo>
                    <a:pt x="92" y="109"/>
                  </a:lnTo>
                  <a:close/>
                  <a:moveTo>
                    <a:pt x="122" y="107"/>
                  </a:moveTo>
                  <a:lnTo>
                    <a:pt x="122" y="109"/>
                  </a:lnTo>
                  <a:lnTo>
                    <a:pt x="122" y="107"/>
                  </a:lnTo>
                  <a:lnTo>
                    <a:pt x="120" y="107"/>
                  </a:lnTo>
                  <a:lnTo>
                    <a:pt x="120" y="109"/>
                  </a:lnTo>
                  <a:lnTo>
                    <a:pt x="120" y="107"/>
                  </a:lnTo>
                  <a:lnTo>
                    <a:pt x="122" y="107"/>
                  </a:lnTo>
                  <a:close/>
                  <a:moveTo>
                    <a:pt x="107" y="105"/>
                  </a:moveTo>
                  <a:lnTo>
                    <a:pt x="105" y="105"/>
                  </a:lnTo>
                  <a:lnTo>
                    <a:pt x="105" y="107"/>
                  </a:lnTo>
                  <a:lnTo>
                    <a:pt x="105" y="105"/>
                  </a:lnTo>
                  <a:lnTo>
                    <a:pt x="103" y="105"/>
                  </a:lnTo>
                  <a:lnTo>
                    <a:pt x="105" y="105"/>
                  </a:lnTo>
                  <a:lnTo>
                    <a:pt x="107" y="105"/>
                  </a:lnTo>
                  <a:lnTo>
                    <a:pt x="105" y="103"/>
                  </a:lnTo>
                  <a:lnTo>
                    <a:pt x="107" y="103"/>
                  </a:lnTo>
                  <a:lnTo>
                    <a:pt x="107" y="105"/>
                  </a:lnTo>
                  <a:close/>
                  <a:moveTo>
                    <a:pt x="128" y="103"/>
                  </a:moveTo>
                  <a:lnTo>
                    <a:pt x="128" y="105"/>
                  </a:lnTo>
                  <a:lnTo>
                    <a:pt x="130" y="105"/>
                  </a:lnTo>
                  <a:lnTo>
                    <a:pt x="130" y="103"/>
                  </a:lnTo>
                  <a:lnTo>
                    <a:pt x="130" y="105"/>
                  </a:lnTo>
                  <a:lnTo>
                    <a:pt x="128" y="105"/>
                  </a:lnTo>
                  <a:lnTo>
                    <a:pt x="130" y="105"/>
                  </a:lnTo>
                  <a:lnTo>
                    <a:pt x="128" y="105"/>
                  </a:lnTo>
                  <a:lnTo>
                    <a:pt x="128" y="103"/>
                  </a:lnTo>
                  <a:lnTo>
                    <a:pt x="128" y="105"/>
                  </a:lnTo>
                  <a:lnTo>
                    <a:pt x="128" y="103"/>
                  </a:lnTo>
                  <a:lnTo>
                    <a:pt x="130" y="103"/>
                  </a:lnTo>
                  <a:lnTo>
                    <a:pt x="128" y="103"/>
                  </a:lnTo>
                  <a:close/>
                  <a:moveTo>
                    <a:pt x="84" y="105"/>
                  </a:moveTo>
                  <a:lnTo>
                    <a:pt x="82" y="105"/>
                  </a:lnTo>
                  <a:lnTo>
                    <a:pt x="82" y="103"/>
                  </a:lnTo>
                  <a:lnTo>
                    <a:pt x="84" y="103"/>
                  </a:lnTo>
                  <a:lnTo>
                    <a:pt x="84" y="105"/>
                  </a:lnTo>
                  <a:close/>
                  <a:moveTo>
                    <a:pt x="86" y="103"/>
                  </a:moveTo>
                  <a:lnTo>
                    <a:pt x="86" y="101"/>
                  </a:lnTo>
                  <a:lnTo>
                    <a:pt x="88" y="101"/>
                  </a:lnTo>
                  <a:lnTo>
                    <a:pt x="88" y="103"/>
                  </a:lnTo>
                  <a:lnTo>
                    <a:pt x="86" y="103"/>
                  </a:lnTo>
                  <a:close/>
                  <a:moveTo>
                    <a:pt x="32" y="101"/>
                  </a:moveTo>
                  <a:lnTo>
                    <a:pt x="32" y="103"/>
                  </a:lnTo>
                  <a:lnTo>
                    <a:pt x="32" y="101"/>
                  </a:lnTo>
                  <a:lnTo>
                    <a:pt x="32" y="103"/>
                  </a:lnTo>
                  <a:lnTo>
                    <a:pt x="32" y="101"/>
                  </a:lnTo>
                  <a:close/>
                  <a:moveTo>
                    <a:pt x="74" y="101"/>
                  </a:moveTo>
                  <a:lnTo>
                    <a:pt x="76" y="101"/>
                  </a:lnTo>
                  <a:lnTo>
                    <a:pt x="76" y="103"/>
                  </a:lnTo>
                  <a:lnTo>
                    <a:pt x="74" y="103"/>
                  </a:lnTo>
                  <a:lnTo>
                    <a:pt x="72" y="103"/>
                  </a:lnTo>
                  <a:lnTo>
                    <a:pt x="74" y="103"/>
                  </a:lnTo>
                  <a:lnTo>
                    <a:pt x="72" y="101"/>
                  </a:lnTo>
                  <a:lnTo>
                    <a:pt x="74" y="101"/>
                  </a:lnTo>
                  <a:lnTo>
                    <a:pt x="74" y="103"/>
                  </a:lnTo>
                  <a:lnTo>
                    <a:pt x="76" y="103"/>
                  </a:lnTo>
                  <a:lnTo>
                    <a:pt x="76" y="101"/>
                  </a:lnTo>
                  <a:lnTo>
                    <a:pt x="74" y="101"/>
                  </a:lnTo>
                  <a:close/>
                  <a:moveTo>
                    <a:pt x="90" y="101"/>
                  </a:moveTo>
                  <a:lnTo>
                    <a:pt x="90" y="103"/>
                  </a:lnTo>
                  <a:lnTo>
                    <a:pt x="88" y="101"/>
                  </a:lnTo>
                  <a:lnTo>
                    <a:pt x="90" y="101"/>
                  </a:lnTo>
                  <a:close/>
                  <a:moveTo>
                    <a:pt x="78" y="99"/>
                  </a:moveTo>
                  <a:lnTo>
                    <a:pt x="76" y="101"/>
                  </a:lnTo>
                  <a:lnTo>
                    <a:pt x="76" y="99"/>
                  </a:lnTo>
                  <a:lnTo>
                    <a:pt x="78" y="99"/>
                  </a:lnTo>
                  <a:close/>
                  <a:moveTo>
                    <a:pt x="119" y="99"/>
                  </a:moveTo>
                  <a:lnTo>
                    <a:pt x="119" y="101"/>
                  </a:lnTo>
                  <a:lnTo>
                    <a:pt x="117" y="101"/>
                  </a:lnTo>
                  <a:lnTo>
                    <a:pt x="115" y="101"/>
                  </a:lnTo>
                  <a:lnTo>
                    <a:pt x="115" y="103"/>
                  </a:lnTo>
                  <a:lnTo>
                    <a:pt x="115" y="101"/>
                  </a:lnTo>
                  <a:lnTo>
                    <a:pt x="117" y="101"/>
                  </a:lnTo>
                  <a:lnTo>
                    <a:pt x="117" y="99"/>
                  </a:lnTo>
                  <a:lnTo>
                    <a:pt x="119" y="99"/>
                  </a:lnTo>
                  <a:lnTo>
                    <a:pt x="120" y="99"/>
                  </a:lnTo>
                  <a:lnTo>
                    <a:pt x="122" y="99"/>
                  </a:lnTo>
                  <a:lnTo>
                    <a:pt x="120" y="99"/>
                  </a:lnTo>
                  <a:lnTo>
                    <a:pt x="119" y="99"/>
                  </a:lnTo>
                  <a:close/>
                  <a:moveTo>
                    <a:pt x="96" y="99"/>
                  </a:moveTo>
                  <a:lnTo>
                    <a:pt x="94" y="99"/>
                  </a:lnTo>
                  <a:lnTo>
                    <a:pt x="94" y="98"/>
                  </a:lnTo>
                  <a:lnTo>
                    <a:pt x="96" y="99"/>
                  </a:lnTo>
                  <a:close/>
                  <a:moveTo>
                    <a:pt x="59" y="99"/>
                  </a:moveTo>
                  <a:lnTo>
                    <a:pt x="59" y="98"/>
                  </a:lnTo>
                  <a:lnTo>
                    <a:pt x="59" y="99"/>
                  </a:lnTo>
                  <a:close/>
                  <a:moveTo>
                    <a:pt x="101" y="99"/>
                  </a:moveTo>
                  <a:lnTo>
                    <a:pt x="99" y="99"/>
                  </a:lnTo>
                  <a:lnTo>
                    <a:pt x="97" y="101"/>
                  </a:lnTo>
                  <a:lnTo>
                    <a:pt x="96" y="101"/>
                  </a:lnTo>
                  <a:lnTo>
                    <a:pt x="97" y="101"/>
                  </a:lnTo>
                  <a:lnTo>
                    <a:pt x="97" y="99"/>
                  </a:lnTo>
                  <a:lnTo>
                    <a:pt x="99" y="99"/>
                  </a:lnTo>
                  <a:lnTo>
                    <a:pt x="99" y="98"/>
                  </a:lnTo>
                  <a:lnTo>
                    <a:pt x="101" y="98"/>
                  </a:lnTo>
                  <a:lnTo>
                    <a:pt x="101" y="99"/>
                  </a:lnTo>
                  <a:close/>
                  <a:moveTo>
                    <a:pt x="86" y="98"/>
                  </a:moveTo>
                  <a:lnTo>
                    <a:pt x="84" y="98"/>
                  </a:lnTo>
                  <a:lnTo>
                    <a:pt x="84" y="96"/>
                  </a:lnTo>
                  <a:lnTo>
                    <a:pt x="86" y="96"/>
                  </a:lnTo>
                  <a:lnTo>
                    <a:pt x="86" y="98"/>
                  </a:lnTo>
                  <a:close/>
                  <a:moveTo>
                    <a:pt x="78" y="96"/>
                  </a:moveTo>
                  <a:lnTo>
                    <a:pt x="80" y="96"/>
                  </a:lnTo>
                  <a:lnTo>
                    <a:pt x="80" y="98"/>
                  </a:lnTo>
                  <a:lnTo>
                    <a:pt x="80" y="99"/>
                  </a:lnTo>
                  <a:lnTo>
                    <a:pt x="80" y="98"/>
                  </a:lnTo>
                  <a:lnTo>
                    <a:pt x="78" y="98"/>
                  </a:lnTo>
                  <a:lnTo>
                    <a:pt x="78" y="96"/>
                  </a:lnTo>
                  <a:close/>
                  <a:moveTo>
                    <a:pt x="115" y="96"/>
                  </a:moveTo>
                  <a:lnTo>
                    <a:pt x="117" y="96"/>
                  </a:lnTo>
                  <a:lnTo>
                    <a:pt x="117" y="98"/>
                  </a:lnTo>
                  <a:lnTo>
                    <a:pt x="117" y="96"/>
                  </a:lnTo>
                  <a:lnTo>
                    <a:pt x="117" y="98"/>
                  </a:lnTo>
                  <a:lnTo>
                    <a:pt x="115" y="98"/>
                  </a:lnTo>
                  <a:lnTo>
                    <a:pt x="115" y="96"/>
                  </a:lnTo>
                  <a:close/>
                  <a:moveTo>
                    <a:pt x="97" y="94"/>
                  </a:moveTo>
                  <a:lnTo>
                    <a:pt x="97" y="96"/>
                  </a:lnTo>
                  <a:lnTo>
                    <a:pt x="97" y="94"/>
                  </a:lnTo>
                  <a:lnTo>
                    <a:pt x="97" y="96"/>
                  </a:lnTo>
                  <a:lnTo>
                    <a:pt x="97" y="94"/>
                  </a:lnTo>
                  <a:close/>
                  <a:moveTo>
                    <a:pt x="88" y="94"/>
                  </a:moveTo>
                  <a:lnTo>
                    <a:pt x="88" y="96"/>
                  </a:lnTo>
                  <a:lnTo>
                    <a:pt x="88" y="98"/>
                  </a:lnTo>
                  <a:lnTo>
                    <a:pt x="86" y="98"/>
                  </a:lnTo>
                  <a:lnTo>
                    <a:pt x="86" y="96"/>
                  </a:lnTo>
                  <a:lnTo>
                    <a:pt x="86" y="94"/>
                  </a:lnTo>
                  <a:lnTo>
                    <a:pt x="88" y="94"/>
                  </a:lnTo>
                  <a:close/>
                  <a:moveTo>
                    <a:pt x="113" y="94"/>
                  </a:moveTo>
                  <a:lnTo>
                    <a:pt x="115" y="94"/>
                  </a:lnTo>
                  <a:lnTo>
                    <a:pt x="115" y="96"/>
                  </a:lnTo>
                  <a:lnTo>
                    <a:pt x="113" y="96"/>
                  </a:lnTo>
                  <a:lnTo>
                    <a:pt x="113" y="94"/>
                  </a:lnTo>
                  <a:lnTo>
                    <a:pt x="113" y="92"/>
                  </a:lnTo>
                  <a:lnTo>
                    <a:pt x="113" y="94"/>
                  </a:lnTo>
                  <a:close/>
                  <a:moveTo>
                    <a:pt x="94" y="96"/>
                  </a:moveTo>
                  <a:lnTo>
                    <a:pt x="94" y="98"/>
                  </a:lnTo>
                  <a:lnTo>
                    <a:pt x="92" y="98"/>
                  </a:lnTo>
                  <a:lnTo>
                    <a:pt x="90" y="98"/>
                  </a:lnTo>
                  <a:lnTo>
                    <a:pt x="90" y="96"/>
                  </a:lnTo>
                  <a:lnTo>
                    <a:pt x="90" y="94"/>
                  </a:lnTo>
                  <a:lnTo>
                    <a:pt x="92" y="94"/>
                  </a:lnTo>
                  <a:lnTo>
                    <a:pt x="92" y="92"/>
                  </a:lnTo>
                  <a:lnTo>
                    <a:pt x="94" y="94"/>
                  </a:lnTo>
                  <a:lnTo>
                    <a:pt x="94" y="96"/>
                  </a:lnTo>
                  <a:close/>
                  <a:moveTo>
                    <a:pt x="76" y="92"/>
                  </a:moveTo>
                  <a:lnTo>
                    <a:pt x="76" y="94"/>
                  </a:lnTo>
                  <a:lnTo>
                    <a:pt x="74" y="94"/>
                  </a:lnTo>
                  <a:lnTo>
                    <a:pt x="76" y="92"/>
                  </a:lnTo>
                  <a:close/>
                  <a:moveTo>
                    <a:pt x="55" y="92"/>
                  </a:moveTo>
                  <a:lnTo>
                    <a:pt x="53" y="92"/>
                  </a:lnTo>
                  <a:lnTo>
                    <a:pt x="55" y="92"/>
                  </a:lnTo>
                  <a:close/>
                  <a:moveTo>
                    <a:pt x="61" y="90"/>
                  </a:moveTo>
                  <a:lnTo>
                    <a:pt x="59" y="90"/>
                  </a:lnTo>
                  <a:lnTo>
                    <a:pt x="61" y="90"/>
                  </a:lnTo>
                  <a:close/>
                  <a:moveTo>
                    <a:pt x="109" y="90"/>
                  </a:moveTo>
                  <a:lnTo>
                    <a:pt x="109" y="92"/>
                  </a:lnTo>
                  <a:lnTo>
                    <a:pt x="109" y="90"/>
                  </a:lnTo>
                  <a:close/>
                  <a:moveTo>
                    <a:pt x="76" y="88"/>
                  </a:moveTo>
                  <a:lnTo>
                    <a:pt x="76" y="90"/>
                  </a:lnTo>
                  <a:lnTo>
                    <a:pt x="74" y="90"/>
                  </a:lnTo>
                  <a:lnTo>
                    <a:pt x="74" y="88"/>
                  </a:lnTo>
                  <a:lnTo>
                    <a:pt x="74" y="86"/>
                  </a:lnTo>
                  <a:lnTo>
                    <a:pt x="74" y="88"/>
                  </a:lnTo>
                  <a:lnTo>
                    <a:pt x="76" y="88"/>
                  </a:lnTo>
                  <a:close/>
                  <a:moveTo>
                    <a:pt x="90" y="86"/>
                  </a:moveTo>
                  <a:lnTo>
                    <a:pt x="90" y="88"/>
                  </a:lnTo>
                  <a:lnTo>
                    <a:pt x="90" y="86"/>
                  </a:lnTo>
                  <a:lnTo>
                    <a:pt x="92" y="86"/>
                  </a:lnTo>
                  <a:lnTo>
                    <a:pt x="92" y="88"/>
                  </a:lnTo>
                  <a:lnTo>
                    <a:pt x="90" y="88"/>
                  </a:lnTo>
                  <a:lnTo>
                    <a:pt x="90" y="86"/>
                  </a:lnTo>
                  <a:close/>
                  <a:moveTo>
                    <a:pt x="84" y="88"/>
                  </a:moveTo>
                  <a:lnTo>
                    <a:pt x="82" y="90"/>
                  </a:lnTo>
                  <a:lnTo>
                    <a:pt x="82" y="88"/>
                  </a:lnTo>
                  <a:lnTo>
                    <a:pt x="82" y="86"/>
                  </a:lnTo>
                  <a:lnTo>
                    <a:pt x="84" y="86"/>
                  </a:lnTo>
                  <a:lnTo>
                    <a:pt x="84" y="88"/>
                  </a:lnTo>
                  <a:close/>
                  <a:moveTo>
                    <a:pt x="61" y="86"/>
                  </a:moveTo>
                  <a:lnTo>
                    <a:pt x="59" y="86"/>
                  </a:lnTo>
                  <a:lnTo>
                    <a:pt x="61" y="86"/>
                  </a:lnTo>
                  <a:close/>
                  <a:moveTo>
                    <a:pt x="80" y="84"/>
                  </a:moveTo>
                  <a:lnTo>
                    <a:pt x="78" y="84"/>
                  </a:lnTo>
                  <a:lnTo>
                    <a:pt x="80" y="84"/>
                  </a:lnTo>
                  <a:close/>
                  <a:moveTo>
                    <a:pt x="86" y="84"/>
                  </a:moveTo>
                  <a:lnTo>
                    <a:pt x="88" y="84"/>
                  </a:lnTo>
                  <a:lnTo>
                    <a:pt x="88" y="86"/>
                  </a:lnTo>
                  <a:lnTo>
                    <a:pt x="86" y="86"/>
                  </a:lnTo>
                  <a:lnTo>
                    <a:pt x="86" y="84"/>
                  </a:lnTo>
                  <a:lnTo>
                    <a:pt x="84" y="84"/>
                  </a:lnTo>
                  <a:lnTo>
                    <a:pt x="84" y="82"/>
                  </a:lnTo>
                  <a:lnTo>
                    <a:pt x="86" y="82"/>
                  </a:lnTo>
                  <a:lnTo>
                    <a:pt x="86" y="84"/>
                  </a:lnTo>
                  <a:close/>
                  <a:moveTo>
                    <a:pt x="74" y="82"/>
                  </a:moveTo>
                  <a:lnTo>
                    <a:pt x="74" y="84"/>
                  </a:lnTo>
                  <a:lnTo>
                    <a:pt x="74" y="86"/>
                  </a:lnTo>
                  <a:lnTo>
                    <a:pt x="72" y="86"/>
                  </a:lnTo>
                  <a:lnTo>
                    <a:pt x="72" y="84"/>
                  </a:lnTo>
                  <a:lnTo>
                    <a:pt x="74" y="84"/>
                  </a:lnTo>
                  <a:lnTo>
                    <a:pt x="72" y="84"/>
                  </a:lnTo>
                  <a:lnTo>
                    <a:pt x="72" y="82"/>
                  </a:lnTo>
                  <a:lnTo>
                    <a:pt x="74" y="82"/>
                  </a:lnTo>
                  <a:close/>
                  <a:moveTo>
                    <a:pt x="105" y="84"/>
                  </a:moveTo>
                  <a:lnTo>
                    <a:pt x="103" y="86"/>
                  </a:lnTo>
                  <a:lnTo>
                    <a:pt x="101" y="86"/>
                  </a:lnTo>
                  <a:lnTo>
                    <a:pt x="99" y="86"/>
                  </a:lnTo>
                  <a:lnTo>
                    <a:pt x="99" y="84"/>
                  </a:lnTo>
                  <a:lnTo>
                    <a:pt x="101" y="84"/>
                  </a:lnTo>
                  <a:lnTo>
                    <a:pt x="103" y="84"/>
                  </a:lnTo>
                  <a:lnTo>
                    <a:pt x="105" y="84"/>
                  </a:lnTo>
                  <a:lnTo>
                    <a:pt x="105" y="82"/>
                  </a:lnTo>
                  <a:lnTo>
                    <a:pt x="105" y="84"/>
                  </a:lnTo>
                  <a:close/>
                  <a:moveTo>
                    <a:pt x="61" y="82"/>
                  </a:moveTo>
                  <a:lnTo>
                    <a:pt x="59" y="82"/>
                  </a:lnTo>
                  <a:lnTo>
                    <a:pt x="61" y="80"/>
                  </a:lnTo>
                  <a:lnTo>
                    <a:pt x="61" y="82"/>
                  </a:lnTo>
                  <a:close/>
                  <a:moveTo>
                    <a:pt x="115" y="82"/>
                  </a:moveTo>
                  <a:lnTo>
                    <a:pt x="115" y="80"/>
                  </a:lnTo>
                  <a:lnTo>
                    <a:pt x="117" y="80"/>
                  </a:lnTo>
                  <a:lnTo>
                    <a:pt x="117" y="82"/>
                  </a:lnTo>
                  <a:lnTo>
                    <a:pt x="115" y="82"/>
                  </a:lnTo>
                  <a:lnTo>
                    <a:pt x="115" y="84"/>
                  </a:lnTo>
                  <a:lnTo>
                    <a:pt x="113" y="84"/>
                  </a:lnTo>
                  <a:lnTo>
                    <a:pt x="113" y="82"/>
                  </a:lnTo>
                  <a:lnTo>
                    <a:pt x="111" y="82"/>
                  </a:lnTo>
                  <a:lnTo>
                    <a:pt x="109" y="82"/>
                  </a:lnTo>
                  <a:lnTo>
                    <a:pt x="111" y="82"/>
                  </a:lnTo>
                  <a:lnTo>
                    <a:pt x="111" y="80"/>
                  </a:lnTo>
                  <a:lnTo>
                    <a:pt x="113" y="80"/>
                  </a:lnTo>
                  <a:lnTo>
                    <a:pt x="115" y="80"/>
                  </a:lnTo>
                  <a:lnTo>
                    <a:pt x="115" y="82"/>
                  </a:lnTo>
                  <a:close/>
                  <a:moveTo>
                    <a:pt x="17" y="80"/>
                  </a:moveTo>
                  <a:lnTo>
                    <a:pt x="19" y="80"/>
                  </a:lnTo>
                  <a:lnTo>
                    <a:pt x="19" y="82"/>
                  </a:lnTo>
                  <a:lnTo>
                    <a:pt x="21" y="82"/>
                  </a:lnTo>
                  <a:lnTo>
                    <a:pt x="19" y="82"/>
                  </a:lnTo>
                  <a:lnTo>
                    <a:pt x="19" y="84"/>
                  </a:lnTo>
                  <a:lnTo>
                    <a:pt x="17" y="84"/>
                  </a:lnTo>
                  <a:lnTo>
                    <a:pt x="17" y="82"/>
                  </a:lnTo>
                  <a:lnTo>
                    <a:pt x="15" y="82"/>
                  </a:lnTo>
                  <a:lnTo>
                    <a:pt x="15" y="80"/>
                  </a:lnTo>
                  <a:lnTo>
                    <a:pt x="15" y="78"/>
                  </a:lnTo>
                  <a:lnTo>
                    <a:pt x="17" y="78"/>
                  </a:lnTo>
                  <a:lnTo>
                    <a:pt x="17" y="80"/>
                  </a:lnTo>
                  <a:close/>
                  <a:moveTo>
                    <a:pt x="82" y="78"/>
                  </a:moveTo>
                  <a:lnTo>
                    <a:pt x="84" y="78"/>
                  </a:lnTo>
                  <a:lnTo>
                    <a:pt x="84" y="80"/>
                  </a:lnTo>
                  <a:lnTo>
                    <a:pt x="84" y="82"/>
                  </a:lnTo>
                  <a:lnTo>
                    <a:pt x="84" y="80"/>
                  </a:lnTo>
                  <a:lnTo>
                    <a:pt x="84" y="82"/>
                  </a:lnTo>
                  <a:lnTo>
                    <a:pt x="82" y="82"/>
                  </a:lnTo>
                  <a:lnTo>
                    <a:pt x="82" y="80"/>
                  </a:lnTo>
                  <a:lnTo>
                    <a:pt x="80" y="80"/>
                  </a:lnTo>
                  <a:lnTo>
                    <a:pt x="80" y="78"/>
                  </a:lnTo>
                  <a:lnTo>
                    <a:pt x="78" y="78"/>
                  </a:lnTo>
                  <a:lnTo>
                    <a:pt x="80" y="78"/>
                  </a:lnTo>
                  <a:lnTo>
                    <a:pt x="78" y="78"/>
                  </a:lnTo>
                  <a:lnTo>
                    <a:pt x="78" y="76"/>
                  </a:lnTo>
                  <a:lnTo>
                    <a:pt x="80" y="76"/>
                  </a:lnTo>
                  <a:lnTo>
                    <a:pt x="82" y="76"/>
                  </a:lnTo>
                  <a:lnTo>
                    <a:pt x="82" y="78"/>
                  </a:lnTo>
                  <a:close/>
                  <a:moveTo>
                    <a:pt x="61" y="76"/>
                  </a:moveTo>
                  <a:lnTo>
                    <a:pt x="61" y="78"/>
                  </a:lnTo>
                  <a:lnTo>
                    <a:pt x="59" y="78"/>
                  </a:lnTo>
                  <a:lnTo>
                    <a:pt x="61" y="78"/>
                  </a:lnTo>
                  <a:lnTo>
                    <a:pt x="61" y="76"/>
                  </a:lnTo>
                  <a:lnTo>
                    <a:pt x="59" y="76"/>
                  </a:lnTo>
                  <a:lnTo>
                    <a:pt x="59" y="78"/>
                  </a:lnTo>
                  <a:lnTo>
                    <a:pt x="59" y="76"/>
                  </a:lnTo>
                  <a:lnTo>
                    <a:pt x="61" y="76"/>
                  </a:lnTo>
                  <a:close/>
                  <a:moveTo>
                    <a:pt x="13" y="67"/>
                  </a:moveTo>
                  <a:lnTo>
                    <a:pt x="15" y="69"/>
                  </a:lnTo>
                  <a:lnTo>
                    <a:pt x="15" y="71"/>
                  </a:lnTo>
                  <a:lnTo>
                    <a:pt x="15" y="73"/>
                  </a:lnTo>
                  <a:lnTo>
                    <a:pt x="17" y="73"/>
                  </a:lnTo>
                  <a:lnTo>
                    <a:pt x="17" y="74"/>
                  </a:lnTo>
                  <a:lnTo>
                    <a:pt x="15" y="74"/>
                  </a:lnTo>
                  <a:lnTo>
                    <a:pt x="13" y="74"/>
                  </a:lnTo>
                  <a:lnTo>
                    <a:pt x="13" y="73"/>
                  </a:lnTo>
                  <a:lnTo>
                    <a:pt x="11" y="73"/>
                  </a:lnTo>
                  <a:lnTo>
                    <a:pt x="13" y="73"/>
                  </a:lnTo>
                  <a:lnTo>
                    <a:pt x="11" y="71"/>
                  </a:lnTo>
                  <a:lnTo>
                    <a:pt x="11" y="73"/>
                  </a:lnTo>
                  <a:lnTo>
                    <a:pt x="11" y="74"/>
                  </a:lnTo>
                  <a:lnTo>
                    <a:pt x="11" y="73"/>
                  </a:lnTo>
                  <a:lnTo>
                    <a:pt x="9" y="73"/>
                  </a:lnTo>
                  <a:lnTo>
                    <a:pt x="11" y="73"/>
                  </a:lnTo>
                  <a:lnTo>
                    <a:pt x="11" y="71"/>
                  </a:lnTo>
                  <a:lnTo>
                    <a:pt x="11" y="69"/>
                  </a:lnTo>
                  <a:lnTo>
                    <a:pt x="11" y="71"/>
                  </a:lnTo>
                  <a:lnTo>
                    <a:pt x="13" y="71"/>
                  </a:lnTo>
                  <a:lnTo>
                    <a:pt x="13" y="69"/>
                  </a:lnTo>
                  <a:lnTo>
                    <a:pt x="13" y="67"/>
                  </a:lnTo>
                  <a:close/>
                  <a:moveTo>
                    <a:pt x="15" y="67"/>
                  </a:moveTo>
                  <a:lnTo>
                    <a:pt x="15" y="69"/>
                  </a:lnTo>
                  <a:lnTo>
                    <a:pt x="17" y="69"/>
                  </a:lnTo>
                  <a:lnTo>
                    <a:pt x="15" y="69"/>
                  </a:lnTo>
                  <a:lnTo>
                    <a:pt x="17" y="69"/>
                  </a:lnTo>
                  <a:lnTo>
                    <a:pt x="17" y="71"/>
                  </a:lnTo>
                  <a:lnTo>
                    <a:pt x="15" y="71"/>
                  </a:lnTo>
                  <a:lnTo>
                    <a:pt x="15" y="69"/>
                  </a:lnTo>
                  <a:lnTo>
                    <a:pt x="15" y="67"/>
                  </a:lnTo>
                  <a:close/>
                  <a:moveTo>
                    <a:pt x="101" y="65"/>
                  </a:moveTo>
                  <a:lnTo>
                    <a:pt x="103" y="65"/>
                  </a:lnTo>
                  <a:lnTo>
                    <a:pt x="103" y="67"/>
                  </a:lnTo>
                  <a:lnTo>
                    <a:pt x="101" y="67"/>
                  </a:lnTo>
                  <a:lnTo>
                    <a:pt x="103" y="67"/>
                  </a:lnTo>
                  <a:lnTo>
                    <a:pt x="101" y="67"/>
                  </a:lnTo>
                  <a:lnTo>
                    <a:pt x="103" y="67"/>
                  </a:lnTo>
                  <a:lnTo>
                    <a:pt x="101" y="69"/>
                  </a:lnTo>
                  <a:lnTo>
                    <a:pt x="103" y="69"/>
                  </a:lnTo>
                  <a:lnTo>
                    <a:pt x="103" y="71"/>
                  </a:lnTo>
                  <a:lnTo>
                    <a:pt x="101" y="71"/>
                  </a:lnTo>
                  <a:lnTo>
                    <a:pt x="101" y="73"/>
                  </a:lnTo>
                  <a:lnTo>
                    <a:pt x="99" y="73"/>
                  </a:lnTo>
                  <a:lnTo>
                    <a:pt x="97" y="73"/>
                  </a:lnTo>
                  <a:lnTo>
                    <a:pt x="97" y="71"/>
                  </a:lnTo>
                  <a:lnTo>
                    <a:pt x="97" y="73"/>
                  </a:lnTo>
                  <a:lnTo>
                    <a:pt x="97" y="71"/>
                  </a:lnTo>
                  <a:lnTo>
                    <a:pt x="99" y="71"/>
                  </a:lnTo>
                  <a:lnTo>
                    <a:pt x="99" y="69"/>
                  </a:lnTo>
                  <a:lnTo>
                    <a:pt x="99" y="67"/>
                  </a:lnTo>
                  <a:lnTo>
                    <a:pt x="97" y="67"/>
                  </a:lnTo>
                  <a:lnTo>
                    <a:pt x="97" y="65"/>
                  </a:lnTo>
                  <a:lnTo>
                    <a:pt x="99" y="65"/>
                  </a:lnTo>
                  <a:lnTo>
                    <a:pt x="101" y="65"/>
                  </a:lnTo>
                  <a:close/>
                  <a:moveTo>
                    <a:pt x="94" y="65"/>
                  </a:moveTo>
                  <a:lnTo>
                    <a:pt x="92" y="65"/>
                  </a:lnTo>
                  <a:lnTo>
                    <a:pt x="94" y="65"/>
                  </a:lnTo>
                  <a:close/>
                  <a:moveTo>
                    <a:pt x="19" y="65"/>
                  </a:moveTo>
                  <a:lnTo>
                    <a:pt x="19" y="63"/>
                  </a:lnTo>
                  <a:lnTo>
                    <a:pt x="19" y="65"/>
                  </a:lnTo>
                  <a:close/>
                  <a:moveTo>
                    <a:pt x="17" y="63"/>
                  </a:moveTo>
                  <a:lnTo>
                    <a:pt x="17" y="65"/>
                  </a:lnTo>
                  <a:lnTo>
                    <a:pt x="17" y="63"/>
                  </a:lnTo>
                  <a:close/>
                  <a:moveTo>
                    <a:pt x="15" y="63"/>
                  </a:moveTo>
                  <a:lnTo>
                    <a:pt x="17" y="63"/>
                  </a:lnTo>
                  <a:lnTo>
                    <a:pt x="15" y="63"/>
                  </a:lnTo>
                  <a:lnTo>
                    <a:pt x="15" y="65"/>
                  </a:lnTo>
                  <a:lnTo>
                    <a:pt x="15" y="63"/>
                  </a:lnTo>
                  <a:lnTo>
                    <a:pt x="13" y="65"/>
                  </a:lnTo>
                  <a:lnTo>
                    <a:pt x="13" y="63"/>
                  </a:lnTo>
                  <a:lnTo>
                    <a:pt x="13" y="61"/>
                  </a:lnTo>
                  <a:lnTo>
                    <a:pt x="15" y="61"/>
                  </a:lnTo>
                  <a:lnTo>
                    <a:pt x="15" y="59"/>
                  </a:lnTo>
                  <a:lnTo>
                    <a:pt x="17" y="59"/>
                  </a:lnTo>
                  <a:lnTo>
                    <a:pt x="17" y="61"/>
                  </a:lnTo>
                  <a:lnTo>
                    <a:pt x="15" y="63"/>
                  </a:lnTo>
                  <a:close/>
                  <a:moveTo>
                    <a:pt x="78" y="59"/>
                  </a:moveTo>
                  <a:lnTo>
                    <a:pt x="78" y="61"/>
                  </a:lnTo>
                  <a:lnTo>
                    <a:pt x="76" y="61"/>
                  </a:lnTo>
                  <a:lnTo>
                    <a:pt x="78" y="61"/>
                  </a:lnTo>
                  <a:lnTo>
                    <a:pt x="76" y="59"/>
                  </a:lnTo>
                  <a:lnTo>
                    <a:pt x="74" y="59"/>
                  </a:lnTo>
                  <a:lnTo>
                    <a:pt x="76" y="59"/>
                  </a:lnTo>
                  <a:lnTo>
                    <a:pt x="76" y="57"/>
                  </a:lnTo>
                  <a:lnTo>
                    <a:pt x="78" y="57"/>
                  </a:lnTo>
                  <a:lnTo>
                    <a:pt x="76" y="59"/>
                  </a:lnTo>
                  <a:lnTo>
                    <a:pt x="78" y="59"/>
                  </a:lnTo>
                  <a:close/>
                  <a:moveTo>
                    <a:pt x="59" y="59"/>
                  </a:moveTo>
                  <a:lnTo>
                    <a:pt x="61" y="59"/>
                  </a:lnTo>
                  <a:lnTo>
                    <a:pt x="61" y="61"/>
                  </a:lnTo>
                  <a:lnTo>
                    <a:pt x="63" y="61"/>
                  </a:lnTo>
                  <a:lnTo>
                    <a:pt x="65" y="61"/>
                  </a:lnTo>
                  <a:lnTo>
                    <a:pt x="65" y="63"/>
                  </a:lnTo>
                  <a:lnTo>
                    <a:pt x="67" y="63"/>
                  </a:lnTo>
                  <a:lnTo>
                    <a:pt x="69" y="63"/>
                  </a:lnTo>
                  <a:lnTo>
                    <a:pt x="71" y="63"/>
                  </a:lnTo>
                  <a:lnTo>
                    <a:pt x="71" y="65"/>
                  </a:lnTo>
                  <a:lnTo>
                    <a:pt x="72" y="65"/>
                  </a:lnTo>
                  <a:lnTo>
                    <a:pt x="72" y="67"/>
                  </a:lnTo>
                  <a:lnTo>
                    <a:pt x="71" y="67"/>
                  </a:lnTo>
                  <a:lnTo>
                    <a:pt x="71" y="69"/>
                  </a:lnTo>
                  <a:lnTo>
                    <a:pt x="72" y="69"/>
                  </a:lnTo>
                  <a:lnTo>
                    <a:pt x="72" y="71"/>
                  </a:lnTo>
                  <a:lnTo>
                    <a:pt x="72" y="73"/>
                  </a:lnTo>
                  <a:lnTo>
                    <a:pt x="74" y="73"/>
                  </a:lnTo>
                  <a:lnTo>
                    <a:pt x="74" y="74"/>
                  </a:lnTo>
                  <a:lnTo>
                    <a:pt x="76" y="74"/>
                  </a:lnTo>
                  <a:lnTo>
                    <a:pt x="78" y="73"/>
                  </a:lnTo>
                  <a:lnTo>
                    <a:pt x="78" y="74"/>
                  </a:lnTo>
                  <a:lnTo>
                    <a:pt x="78" y="76"/>
                  </a:lnTo>
                  <a:lnTo>
                    <a:pt x="76" y="76"/>
                  </a:lnTo>
                  <a:lnTo>
                    <a:pt x="76" y="78"/>
                  </a:lnTo>
                  <a:lnTo>
                    <a:pt x="76" y="76"/>
                  </a:lnTo>
                  <a:lnTo>
                    <a:pt x="74" y="76"/>
                  </a:lnTo>
                  <a:lnTo>
                    <a:pt x="72" y="76"/>
                  </a:lnTo>
                  <a:lnTo>
                    <a:pt x="72" y="74"/>
                  </a:lnTo>
                  <a:lnTo>
                    <a:pt x="71" y="74"/>
                  </a:lnTo>
                  <a:lnTo>
                    <a:pt x="71" y="73"/>
                  </a:lnTo>
                  <a:lnTo>
                    <a:pt x="71" y="71"/>
                  </a:lnTo>
                  <a:lnTo>
                    <a:pt x="69" y="71"/>
                  </a:lnTo>
                  <a:lnTo>
                    <a:pt x="69" y="69"/>
                  </a:lnTo>
                  <a:lnTo>
                    <a:pt x="67" y="69"/>
                  </a:lnTo>
                  <a:lnTo>
                    <a:pt x="65" y="69"/>
                  </a:lnTo>
                  <a:lnTo>
                    <a:pt x="63" y="69"/>
                  </a:lnTo>
                  <a:lnTo>
                    <a:pt x="63" y="67"/>
                  </a:lnTo>
                  <a:lnTo>
                    <a:pt x="61" y="67"/>
                  </a:lnTo>
                  <a:lnTo>
                    <a:pt x="63" y="67"/>
                  </a:lnTo>
                  <a:lnTo>
                    <a:pt x="63" y="65"/>
                  </a:lnTo>
                  <a:lnTo>
                    <a:pt x="61" y="65"/>
                  </a:lnTo>
                  <a:lnTo>
                    <a:pt x="61" y="63"/>
                  </a:lnTo>
                  <a:lnTo>
                    <a:pt x="59" y="63"/>
                  </a:lnTo>
                  <a:lnTo>
                    <a:pt x="57" y="61"/>
                  </a:lnTo>
                  <a:lnTo>
                    <a:pt x="55" y="59"/>
                  </a:lnTo>
                  <a:lnTo>
                    <a:pt x="53" y="59"/>
                  </a:lnTo>
                  <a:lnTo>
                    <a:pt x="51" y="59"/>
                  </a:lnTo>
                  <a:lnTo>
                    <a:pt x="49" y="59"/>
                  </a:lnTo>
                  <a:lnTo>
                    <a:pt x="51" y="59"/>
                  </a:lnTo>
                  <a:lnTo>
                    <a:pt x="51" y="57"/>
                  </a:lnTo>
                  <a:lnTo>
                    <a:pt x="53" y="57"/>
                  </a:lnTo>
                  <a:lnTo>
                    <a:pt x="55" y="55"/>
                  </a:lnTo>
                  <a:lnTo>
                    <a:pt x="57" y="55"/>
                  </a:lnTo>
                  <a:lnTo>
                    <a:pt x="59" y="55"/>
                  </a:lnTo>
                  <a:lnTo>
                    <a:pt x="59" y="57"/>
                  </a:lnTo>
                  <a:lnTo>
                    <a:pt x="59" y="59"/>
                  </a:lnTo>
                  <a:close/>
                  <a:moveTo>
                    <a:pt x="61" y="53"/>
                  </a:moveTo>
                  <a:lnTo>
                    <a:pt x="59" y="53"/>
                  </a:lnTo>
                  <a:lnTo>
                    <a:pt x="59" y="51"/>
                  </a:lnTo>
                  <a:lnTo>
                    <a:pt x="61" y="51"/>
                  </a:lnTo>
                  <a:lnTo>
                    <a:pt x="61" y="53"/>
                  </a:lnTo>
                  <a:close/>
                  <a:moveTo>
                    <a:pt x="61" y="51"/>
                  </a:moveTo>
                  <a:lnTo>
                    <a:pt x="63" y="51"/>
                  </a:lnTo>
                  <a:lnTo>
                    <a:pt x="63" y="53"/>
                  </a:lnTo>
                  <a:lnTo>
                    <a:pt x="65" y="53"/>
                  </a:lnTo>
                  <a:lnTo>
                    <a:pt x="63" y="53"/>
                  </a:lnTo>
                  <a:lnTo>
                    <a:pt x="65" y="53"/>
                  </a:lnTo>
                  <a:lnTo>
                    <a:pt x="65" y="55"/>
                  </a:lnTo>
                  <a:lnTo>
                    <a:pt x="63" y="55"/>
                  </a:lnTo>
                  <a:lnTo>
                    <a:pt x="63" y="53"/>
                  </a:lnTo>
                  <a:lnTo>
                    <a:pt x="61" y="51"/>
                  </a:lnTo>
                  <a:close/>
                  <a:moveTo>
                    <a:pt x="7" y="51"/>
                  </a:moveTo>
                  <a:lnTo>
                    <a:pt x="7" y="53"/>
                  </a:lnTo>
                  <a:lnTo>
                    <a:pt x="7" y="51"/>
                  </a:lnTo>
                  <a:close/>
                  <a:moveTo>
                    <a:pt x="67" y="53"/>
                  </a:moveTo>
                  <a:lnTo>
                    <a:pt x="65" y="53"/>
                  </a:lnTo>
                  <a:lnTo>
                    <a:pt x="67" y="53"/>
                  </a:lnTo>
                  <a:lnTo>
                    <a:pt x="67" y="51"/>
                  </a:lnTo>
                  <a:lnTo>
                    <a:pt x="67" y="50"/>
                  </a:lnTo>
                  <a:lnTo>
                    <a:pt x="67" y="51"/>
                  </a:lnTo>
                  <a:lnTo>
                    <a:pt x="69" y="51"/>
                  </a:lnTo>
                  <a:lnTo>
                    <a:pt x="67" y="51"/>
                  </a:lnTo>
                  <a:lnTo>
                    <a:pt x="67" y="53"/>
                  </a:lnTo>
                  <a:close/>
                  <a:moveTo>
                    <a:pt x="69" y="50"/>
                  </a:moveTo>
                  <a:lnTo>
                    <a:pt x="71" y="50"/>
                  </a:lnTo>
                  <a:lnTo>
                    <a:pt x="69" y="50"/>
                  </a:lnTo>
                  <a:close/>
                  <a:moveTo>
                    <a:pt x="107" y="50"/>
                  </a:moveTo>
                  <a:lnTo>
                    <a:pt x="105" y="50"/>
                  </a:lnTo>
                  <a:lnTo>
                    <a:pt x="105" y="51"/>
                  </a:lnTo>
                  <a:lnTo>
                    <a:pt x="107" y="51"/>
                  </a:lnTo>
                  <a:lnTo>
                    <a:pt x="109" y="53"/>
                  </a:lnTo>
                  <a:lnTo>
                    <a:pt x="109" y="55"/>
                  </a:lnTo>
                  <a:lnTo>
                    <a:pt x="109" y="53"/>
                  </a:lnTo>
                  <a:lnTo>
                    <a:pt x="107" y="53"/>
                  </a:lnTo>
                  <a:lnTo>
                    <a:pt x="107" y="55"/>
                  </a:lnTo>
                  <a:lnTo>
                    <a:pt x="109" y="55"/>
                  </a:lnTo>
                  <a:lnTo>
                    <a:pt x="109" y="57"/>
                  </a:lnTo>
                  <a:lnTo>
                    <a:pt x="107" y="57"/>
                  </a:lnTo>
                  <a:lnTo>
                    <a:pt x="105" y="57"/>
                  </a:lnTo>
                  <a:lnTo>
                    <a:pt x="105" y="55"/>
                  </a:lnTo>
                  <a:lnTo>
                    <a:pt x="103" y="55"/>
                  </a:lnTo>
                  <a:lnTo>
                    <a:pt x="101" y="55"/>
                  </a:lnTo>
                  <a:lnTo>
                    <a:pt x="103" y="53"/>
                  </a:lnTo>
                  <a:lnTo>
                    <a:pt x="105" y="53"/>
                  </a:lnTo>
                  <a:lnTo>
                    <a:pt x="105" y="51"/>
                  </a:lnTo>
                  <a:lnTo>
                    <a:pt x="103" y="51"/>
                  </a:lnTo>
                  <a:lnTo>
                    <a:pt x="103" y="53"/>
                  </a:lnTo>
                  <a:lnTo>
                    <a:pt x="101" y="53"/>
                  </a:lnTo>
                  <a:lnTo>
                    <a:pt x="101" y="55"/>
                  </a:lnTo>
                  <a:lnTo>
                    <a:pt x="99" y="53"/>
                  </a:lnTo>
                  <a:lnTo>
                    <a:pt x="97" y="53"/>
                  </a:lnTo>
                  <a:lnTo>
                    <a:pt x="97" y="51"/>
                  </a:lnTo>
                  <a:lnTo>
                    <a:pt x="99" y="50"/>
                  </a:lnTo>
                  <a:lnTo>
                    <a:pt x="99" y="51"/>
                  </a:lnTo>
                  <a:lnTo>
                    <a:pt x="99" y="50"/>
                  </a:lnTo>
                  <a:lnTo>
                    <a:pt x="101" y="50"/>
                  </a:lnTo>
                  <a:lnTo>
                    <a:pt x="103" y="50"/>
                  </a:lnTo>
                  <a:lnTo>
                    <a:pt x="103" y="48"/>
                  </a:lnTo>
                  <a:lnTo>
                    <a:pt x="105" y="48"/>
                  </a:lnTo>
                  <a:lnTo>
                    <a:pt x="105" y="50"/>
                  </a:lnTo>
                  <a:lnTo>
                    <a:pt x="107" y="50"/>
                  </a:lnTo>
                  <a:close/>
                  <a:moveTo>
                    <a:pt x="84" y="48"/>
                  </a:moveTo>
                  <a:lnTo>
                    <a:pt x="84" y="46"/>
                  </a:lnTo>
                  <a:lnTo>
                    <a:pt x="84" y="44"/>
                  </a:lnTo>
                  <a:lnTo>
                    <a:pt x="84" y="46"/>
                  </a:lnTo>
                  <a:lnTo>
                    <a:pt x="84" y="48"/>
                  </a:lnTo>
                  <a:close/>
                  <a:moveTo>
                    <a:pt x="3" y="40"/>
                  </a:moveTo>
                  <a:lnTo>
                    <a:pt x="3" y="42"/>
                  </a:lnTo>
                  <a:lnTo>
                    <a:pt x="1" y="42"/>
                  </a:lnTo>
                  <a:lnTo>
                    <a:pt x="1" y="44"/>
                  </a:lnTo>
                  <a:lnTo>
                    <a:pt x="3" y="44"/>
                  </a:lnTo>
                  <a:lnTo>
                    <a:pt x="3" y="46"/>
                  </a:lnTo>
                  <a:lnTo>
                    <a:pt x="3" y="48"/>
                  </a:lnTo>
                  <a:lnTo>
                    <a:pt x="5" y="48"/>
                  </a:lnTo>
                  <a:lnTo>
                    <a:pt x="7" y="48"/>
                  </a:lnTo>
                  <a:lnTo>
                    <a:pt x="7" y="50"/>
                  </a:lnTo>
                  <a:lnTo>
                    <a:pt x="5" y="50"/>
                  </a:lnTo>
                  <a:lnTo>
                    <a:pt x="5" y="48"/>
                  </a:lnTo>
                  <a:lnTo>
                    <a:pt x="3" y="48"/>
                  </a:lnTo>
                  <a:lnTo>
                    <a:pt x="1" y="48"/>
                  </a:lnTo>
                  <a:lnTo>
                    <a:pt x="1" y="46"/>
                  </a:lnTo>
                  <a:lnTo>
                    <a:pt x="1" y="44"/>
                  </a:lnTo>
                  <a:lnTo>
                    <a:pt x="0" y="42"/>
                  </a:lnTo>
                  <a:lnTo>
                    <a:pt x="0" y="40"/>
                  </a:lnTo>
                  <a:lnTo>
                    <a:pt x="1" y="40"/>
                  </a:lnTo>
                  <a:lnTo>
                    <a:pt x="3" y="40"/>
                  </a:lnTo>
                  <a:close/>
                  <a:moveTo>
                    <a:pt x="92" y="36"/>
                  </a:moveTo>
                  <a:lnTo>
                    <a:pt x="90" y="36"/>
                  </a:lnTo>
                  <a:lnTo>
                    <a:pt x="90" y="38"/>
                  </a:lnTo>
                  <a:lnTo>
                    <a:pt x="90" y="40"/>
                  </a:lnTo>
                  <a:lnTo>
                    <a:pt x="88" y="40"/>
                  </a:lnTo>
                  <a:lnTo>
                    <a:pt x="88" y="38"/>
                  </a:lnTo>
                  <a:lnTo>
                    <a:pt x="88" y="40"/>
                  </a:lnTo>
                  <a:lnTo>
                    <a:pt x="86" y="40"/>
                  </a:lnTo>
                  <a:lnTo>
                    <a:pt x="86" y="38"/>
                  </a:lnTo>
                  <a:lnTo>
                    <a:pt x="86" y="40"/>
                  </a:lnTo>
                  <a:lnTo>
                    <a:pt x="86" y="38"/>
                  </a:lnTo>
                  <a:lnTo>
                    <a:pt x="84" y="40"/>
                  </a:lnTo>
                  <a:lnTo>
                    <a:pt x="84" y="38"/>
                  </a:lnTo>
                  <a:lnTo>
                    <a:pt x="86" y="38"/>
                  </a:lnTo>
                  <a:lnTo>
                    <a:pt x="84" y="38"/>
                  </a:lnTo>
                  <a:lnTo>
                    <a:pt x="86" y="38"/>
                  </a:lnTo>
                  <a:lnTo>
                    <a:pt x="84" y="38"/>
                  </a:lnTo>
                  <a:lnTo>
                    <a:pt x="86" y="38"/>
                  </a:lnTo>
                  <a:lnTo>
                    <a:pt x="84" y="36"/>
                  </a:lnTo>
                  <a:lnTo>
                    <a:pt x="86" y="36"/>
                  </a:lnTo>
                  <a:lnTo>
                    <a:pt x="88" y="36"/>
                  </a:lnTo>
                  <a:lnTo>
                    <a:pt x="90" y="36"/>
                  </a:lnTo>
                  <a:lnTo>
                    <a:pt x="92" y="36"/>
                  </a:lnTo>
                  <a:lnTo>
                    <a:pt x="92" y="34"/>
                  </a:lnTo>
                  <a:lnTo>
                    <a:pt x="92" y="36"/>
                  </a:lnTo>
                  <a:close/>
                  <a:moveTo>
                    <a:pt x="96" y="25"/>
                  </a:moveTo>
                  <a:lnTo>
                    <a:pt x="96" y="26"/>
                  </a:lnTo>
                  <a:lnTo>
                    <a:pt x="94" y="26"/>
                  </a:lnTo>
                  <a:lnTo>
                    <a:pt x="92" y="26"/>
                  </a:lnTo>
                  <a:lnTo>
                    <a:pt x="92" y="25"/>
                  </a:lnTo>
                  <a:lnTo>
                    <a:pt x="94" y="25"/>
                  </a:lnTo>
                  <a:lnTo>
                    <a:pt x="96" y="25"/>
                  </a:lnTo>
                  <a:close/>
                  <a:moveTo>
                    <a:pt x="80" y="23"/>
                  </a:moveTo>
                  <a:lnTo>
                    <a:pt x="78" y="23"/>
                  </a:lnTo>
                  <a:lnTo>
                    <a:pt x="78" y="25"/>
                  </a:lnTo>
                  <a:lnTo>
                    <a:pt x="78" y="23"/>
                  </a:lnTo>
                  <a:lnTo>
                    <a:pt x="76" y="23"/>
                  </a:lnTo>
                  <a:lnTo>
                    <a:pt x="76" y="21"/>
                  </a:lnTo>
                  <a:lnTo>
                    <a:pt x="78" y="19"/>
                  </a:lnTo>
                  <a:lnTo>
                    <a:pt x="80" y="19"/>
                  </a:lnTo>
                  <a:lnTo>
                    <a:pt x="80" y="21"/>
                  </a:lnTo>
                  <a:lnTo>
                    <a:pt x="80" y="23"/>
                  </a:lnTo>
                  <a:close/>
                  <a:moveTo>
                    <a:pt x="21" y="19"/>
                  </a:moveTo>
                  <a:lnTo>
                    <a:pt x="23" y="19"/>
                  </a:lnTo>
                  <a:lnTo>
                    <a:pt x="23" y="17"/>
                  </a:lnTo>
                  <a:lnTo>
                    <a:pt x="24" y="17"/>
                  </a:lnTo>
                  <a:lnTo>
                    <a:pt x="26" y="17"/>
                  </a:lnTo>
                  <a:lnTo>
                    <a:pt x="28" y="17"/>
                  </a:lnTo>
                  <a:lnTo>
                    <a:pt x="30" y="17"/>
                  </a:lnTo>
                  <a:lnTo>
                    <a:pt x="32" y="17"/>
                  </a:lnTo>
                  <a:lnTo>
                    <a:pt x="32" y="15"/>
                  </a:lnTo>
                  <a:lnTo>
                    <a:pt x="34" y="15"/>
                  </a:lnTo>
                  <a:lnTo>
                    <a:pt x="34" y="13"/>
                  </a:lnTo>
                  <a:lnTo>
                    <a:pt x="36" y="13"/>
                  </a:lnTo>
                  <a:lnTo>
                    <a:pt x="36" y="11"/>
                  </a:lnTo>
                  <a:lnTo>
                    <a:pt x="38" y="11"/>
                  </a:lnTo>
                  <a:lnTo>
                    <a:pt x="38" y="13"/>
                  </a:lnTo>
                  <a:lnTo>
                    <a:pt x="38" y="11"/>
                  </a:lnTo>
                  <a:lnTo>
                    <a:pt x="40" y="11"/>
                  </a:lnTo>
                  <a:lnTo>
                    <a:pt x="42" y="11"/>
                  </a:lnTo>
                  <a:lnTo>
                    <a:pt x="42" y="13"/>
                  </a:lnTo>
                  <a:lnTo>
                    <a:pt x="42" y="11"/>
                  </a:lnTo>
                  <a:lnTo>
                    <a:pt x="44" y="13"/>
                  </a:lnTo>
                  <a:lnTo>
                    <a:pt x="46" y="13"/>
                  </a:lnTo>
                  <a:lnTo>
                    <a:pt x="46" y="11"/>
                  </a:lnTo>
                  <a:lnTo>
                    <a:pt x="48" y="11"/>
                  </a:lnTo>
                  <a:lnTo>
                    <a:pt x="48" y="9"/>
                  </a:lnTo>
                  <a:lnTo>
                    <a:pt x="48" y="7"/>
                  </a:lnTo>
                  <a:lnTo>
                    <a:pt x="49" y="7"/>
                  </a:lnTo>
                  <a:lnTo>
                    <a:pt x="51" y="7"/>
                  </a:lnTo>
                  <a:lnTo>
                    <a:pt x="53" y="7"/>
                  </a:lnTo>
                  <a:lnTo>
                    <a:pt x="55" y="7"/>
                  </a:lnTo>
                  <a:lnTo>
                    <a:pt x="57" y="7"/>
                  </a:lnTo>
                  <a:lnTo>
                    <a:pt x="57" y="5"/>
                  </a:lnTo>
                  <a:lnTo>
                    <a:pt x="57" y="7"/>
                  </a:lnTo>
                  <a:lnTo>
                    <a:pt x="59" y="7"/>
                  </a:lnTo>
                  <a:lnTo>
                    <a:pt x="59" y="5"/>
                  </a:lnTo>
                  <a:lnTo>
                    <a:pt x="61" y="5"/>
                  </a:lnTo>
                  <a:lnTo>
                    <a:pt x="61" y="7"/>
                  </a:lnTo>
                  <a:lnTo>
                    <a:pt x="63" y="7"/>
                  </a:lnTo>
                  <a:lnTo>
                    <a:pt x="63" y="5"/>
                  </a:lnTo>
                  <a:lnTo>
                    <a:pt x="65" y="5"/>
                  </a:lnTo>
                  <a:lnTo>
                    <a:pt x="67" y="5"/>
                  </a:lnTo>
                  <a:lnTo>
                    <a:pt x="69" y="5"/>
                  </a:lnTo>
                  <a:lnTo>
                    <a:pt x="69" y="3"/>
                  </a:lnTo>
                  <a:lnTo>
                    <a:pt x="71" y="3"/>
                  </a:lnTo>
                  <a:lnTo>
                    <a:pt x="72" y="3"/>
                  </a:lnTo>
                  <a:lnTo>
                    <a:pt x="74" y="3"/>
                  </a:lnTo>
                  <a:lnTo>
                    <a:pt x="76" y="3"/>
                  </a:lnTo>
                  <a:lnTo>
                    <a:pt x="76" y="5"/>
                  </a:lnTo>
                  <a:lnTo>
                    <a:pt x="78" y="5"/>
                  </a:lnTo>
                  <a:lnTo>
                    <a:pt x="80" y="5"/>
                  </a:lnTo>
                  <a:lnTo>
                    <a:pt x="80" y="7"/>
                  </a:lnTo>
                  <a:lnTo>
                    <a:pt x="82" y="7"/>
                  </a:lnTo>
                  <a:lnTo>
                    <a:pt x="82" y="5"/>
                  </a:lnTo>
                  <a:lnTo>
                    <a:pt x="82" y="7"/>
                  </a:lnTo>
                  <a:lnTo>
                    <a:pt x="86" y="7"/>
                  </a:lnTo>
                  <a:lnTo>
                    <a:pt x="86" y="9"/>
                  </a:lnTo>
                  <a:lnTo>
                    <a:pt x="88" y="9"/>
                  </a:lnTo>
                  <a:lnTo>
                    <a:pt x="92" y="9"/>
                  </a:lnTo>
                  <a:lnTo>
                    <a:pt x="92" y="7"/>
                  </a:lnTo>
                  <a:lnTo>
                    <a:pt x="94" y="7"/>
                  </a:lnTo>
                  <a:lnTo>
                    <a:pt x="96" y="9"/>
                  </a:lnTo>
                  <a:lnTo>
                    <a:pt x="96" y="7"/>
                  </a:lnTo>
                  <a:lnTo>
                    <a:pt x="97" y="7"/>
                  </a:lnTo>
                  <a:lnTo>
                    <a:pt x="97" y="9"/>
                  </a:lnTo>
                  <a:lnTo>
                    <a:pt x="99" y="7"/>
                  </a:lnTo>
                  <a:lnTo>
                    <a:pt x="101" y="7"/>
                  </a:lnTo>
                  <a:lnTo>
                    <a:pt x="103" y="7"/>
                  </a:lnTo>
                  <a:lnTo>
                    <a:pt x="103" y="5"/>
                  </a:lnTo>
                  <a:lnTo>
                    <a:pt x="103" y="3"/>
                  </a:lnTo>
                  <a:lnTo>
                    <a:pt x="101" y="3"/>
                  </a:lnTo>
                  <a:lnTo>
                    <a:pt x="101" y="2"/>
                  </a:lnTo>
                  <a:lnTo>
                    <a:pt x="101" y="0"/>
                  </a:lnTo>
                  <a:lnTo>
                    <a:pt x="103" y="0"/>
                  </a:lnTo>
                  <a:lnTo>
                    <a:pt x="105" y="0"/>
                  </a:lnTo>
                  <a:lnTo>
                    <a:pt x="107" y="0"/>
                  </a:lnTo>
                  <a:lnTo>
                    <a:pt x="107" y="2"/>
                  </a:lnTo>
                  <a:lnTo>
                    <a:pt x="109" y="2"/>
                  </a:lnTo>
                  <a:lnTo>
                    <a:pt x="109" y="3"/>
                  </a:lnTo>
                  <a:lnTo>
                    <a:pt x="109" y="5"/>
                  </a:lnTo>
                  <a:lnTo>
                    <a:pt x="111" y="5"/>
                  </a:lnTo>
                  <a:lnTo>
                    <a:pt x="111" y="7"/>
                  </a:lnTo>
                  <a:lnTo>
                    <a:pt x="109" y="7"/>
                  </a:lnTo>
                  <a:lnTo>
                    <a:pt x="107" y="7"/>
                  </a:lnTo>
                  <a:lnTo>
                    <a:pt x="107" y="9"/>
                  </a:lnTo>
                  <a:lnTo>
                    <a:pt x="105" y="9"/>
                  </a:lnTo>
                  <a:lnTo>
                    <a:pt x="105" y="11"/>
                  </a:lnTo>
                  <a:lnTo>
                    <a:pt x="105" y="13"/>
                  </a:lnTo>
                  <a:lnTo>
                    <a:pt x="105" y="15"/>
                  </a:lnTo>
                  <a:lnTo>
                    <a:pt x="105" y="17"/>
                  </a:lnTo>
                  <a:lnTo>
                    <a:pt x="103" y="17"/>
                  </a:lnTo>
                  <a:lnTo>
                    <a:pt x="103" y="19"/>
                  </a:lnTo>
                  <a:lnTo>
                    <a:pt x="101" y="19"/>
                  </a:lnTo>
                  <a:lnTo>
                    <a:pt x="101" y="21"/>
                  </a:lnTo>
                  <a:lnTo>
                    <a:pt x="101" y="19"/>
                  </a:lnTo>
                  <a:lnTo>
                    <a:pt x="99" y="19"/>
                  </a:lnTo>
                  <a:lnTo>
                    <a:pt x="101" y="19"/>
                  </a:lnTo>
                  <a:lnTo>
                    <a:pt x="99" y="19"/>
                  </a:lnTo>
                  <a:lnTo>
                    <a:pt x="99" y="17"/>
                  </a:lnTo>
                  <a:lnTo>
                    <a:pt x="97" y="19"/>
                  </a:lnTo>
                  <a:lnTo>
                    <a:pt x="97" y="17"/>
                  </a:lnTo>
                  <a:lnTo>
                    <a:pt x="96" y="19"/>
                  </a:lnTo>
                  <a:lnTo>
                    <a:pt x="96" y="17"/>
                  </a:lnTo>
                  <a:lnTo>
                    <a:pt x="94" y="17"/>
                  </a:lnTo>
                  <a:lnTo>
                    <a:pt x="92" y="17"/>
                  </a:lnTo>
                  <a:lnTo>
                    <a:pt x="90" y="17"/>
                  </a:lnTo>
                  <a:lnTo>
                    <a:pt x="90" y="15"/>
                  </a:lnTo>
                  <a:lnTo>
                    <a:pt x="88" y="17"/>
                  </a:lnTo>
                  <a:lnTo>
                    <a:pt x="86" y="15"/>
                  </a:lnTo>
                  <a:lnTo>
                    <a:pt x="84" y="15"/>
                  </a:lnTo>
                  <a:lnTo>
                    <a:pt x="84" y="17"/>
                  </a:lnTo>
                  <a:lnTo>
                    <a:pt x="82" y="17"/>
                  </a:lnTo>
                  <a:lnTo>
                    <a:pt x="80" y="17"/>
                  </a:lnTo>
                  <a:lnTo>
                    <a:pt x="80" y="19"/>
                  </a:lnTo>
                  <a:lnTo>
                    <a:pt x="78" y="17"/>
                  </a:lnTo>
                  <a:lnTo>
                    <a:pt x="80" y="17"/>
                  </a:lnTo>
                  <a:lnTo>
                    <a:pt x="78" y="17"/>
                  </a:lnTo>
                  <a:lnTo>
                    <a:pt x="76" y="17"/>
                  </a:lnTo>
                  <a:lnTo>
                    <a:pt x="76" y="15"/>
                  </a:lnTo>
                  <a:lnTo>
                    <a:pt x="76" y="17"/>
                  </a:lnTo>
                  <a:lnTo>
                    <a:pt x="74" y="15"/>
                  </a:lnTo>
                  <a:lnTo>
                    <a:pt x="74" y="17"/>
                  </a:lnTo>
                  <a:lnTo>
                    <a:pt x="72" y="17"/>
                  </a:lnTo>
                  <a:lnTo>
                    <a:pt x="74" y="17"/>
                  </a:lnTo>
                  <a:lnTo>
                    <a:pt x="72" y="17"/>
                  </a:lnTo>
                  <a:lnTo>
                    <a:pt x="72" y="19"/>
                  </a:lnTo>
                  <a:lnTo>
                    <a:pt x="74" y="19"/>
                  </a:lnTo>
                  <a:lnTo>
                    <a:pt x="71" y="19"/>
                  </a:lnTo>
                  <a:lnTo>
                    <a:pt x="71" y="21"/>
                  </a:lnTo>
                  <a:lnTo>
                    <a:pt x="69" y="21"/>
                  </a:lnTo>
                  <a:lnTo>
                    <a:pt x="67" y="19"/>
                  </a:lnTo>
                  <a:lnTo>
                    <a:pt x="65" y="19"/>
                  </a:lnTo>
                  <a:lnTo>
                    <a:pt x="65" y="21"/>
                  </a:lnTo>
                  <a:lnTo>
                    <a:pt x="63" y="21"/>
                  </a:lnTo>
                  <a:lnTo>
                    <a:pt x="63" y="23"/>
                  </a:lnTo>
                  <a:lnTo>
                    <a:pt x="65" y="23"/>
                  </a:lnTo>
                  <a:lnTo>
                    <a:pt x="65" y="25"/>
                  </a:lnTo>
                  <a:lnTo>
                    <a:pt x="67" y="25"/>
                  </a:lnTo>
                  <a:lnTo>
                    <a:pt x="65" y="25"/>
                  </a:lnTo>
                  <a:lnTo>
                    <a:pt x="65" y="26"/>
                  </a:lnTo>
                  <a:lnTo>
                    <a:pt x="67" y="26"/>
                  </a:lnTo>
                  <a:lnTo>
                    <a:pt x="67" y="28"/>
                  </a:lnTo>
                  <a:lnTo>
                    <a:pt x="69" y="28"/>
                  </a:lnTo>
                  <a:lnTo>
                    <a:pt x="69" y="26"/>
                  </a:lnTo>
                  <a:lnTo>
                    <a:pt x="69" y="28"/>
                  </a:lnTo>
                  <a:lnTo>
                    <a:pt x="71" y="28"/>
                  </a:lnTo>
                  <a:lnTo>
                    <a:pt x="72" y="28"/>
                  </a:lnTo>
                  <a:lnTo>
                    <a:pt x="72" y="30"/>
                  </a:lnTo>
                  <a:lnTo>
                    <a:pt x="74" y="32"/>
                  </a:lnTo>
                  <a:lnTo>
                    <a:pt x="72" y="32"/>
                  </a:lnTo>
                  <a:lnTo>
                    <a:pt x="72" y="30"/>
                  </a:lnTo>
                  <a:lnTo>
                    <a:pt x="71" y="30"/>
                  </a:lnTo>
                  <a:lnTo>
                    <a:pt x="69" y="30"/>
                  </a:lnTo>
                  <a:lnTo>
                    <a:pt x="69" y="28"/>
                  </a:lnTo>
                  <a:lnTo>
                    <a:pt x="67" y="28"/>
                  </a:lnTo>
                  <a:lnTo>
                    <a:pt x="65" y="28"/>
                  </a:lnTo>
                  <a:lnTo>
                    <a:pt x="63" y="28"/>
                  </a:lnTo>
                  <a:lnTo>
                    <a:pt x="63" y="30"/>
                  </a:lnTo>
                  <a:lnTo>
                    <a:pt x="65" y="30"/>
                  </a:lnTo>
                  <a:lnTo>
                    <a:pt x="65" y="32"/>
                  </a:lnTo>
                  <a:lnTo>
                    <a:pt x="67" y="32"/>
                  </a:lnTo>
                  <a:lnTo>
                    <a:pt x="69" y="32"/>
                  </a:lnTo>
                  <a:lnTo>
                    <a:pt x="69" y="34"/>
                  </a:lnTo>
                  <a:lnTo>
                    <a:pt x="69" y="36"/>
                  </a:lnTo>
                  <a:lnTo>
                    <a:pt x="67" y="36"/>
                  </a:lnTo>
                  <a:lnTo>
                    <a:pt x="69" y="36"/>
                  </a:lnTo>
                  <a:lnTo>
                    <a:pt x="67" y="36"/>
                  </a:lnTo>
                  <a:lnTo>
                    <a:pt x="65" y="36"/>
                  </a:lnTo>
                  <a:lnTo>
                    <a:pt x="65" y="34"/>
                  </a:lnTo>
                  <a:lnTo>
                    <a:pt x="65" y="36"/>
                  </a:lnTo>
                  <a:lnTo>
                    <a:pt x="65" y="34"/>
                  </a:lnTo>
                  <a:lnTo>
                    <a:pt x="65" y="32"/>
                  </a:lnTo>
                  <a:lnTo>
                    <a:pt x="63" y="30"/>
                  </a:lnTo>
                  <a:lnTo>
                    <a:pt x="61" y="30"/>
                  </a:lnTo>
                  <a:lnTo>
                    <a:pt x="59" y="30"/>
                  </a:lnTo>
                  <a:lnTo>
                    <a:pt x="57" y="30"/>
                  </a:lnTo>
                  <a:lnTo>
                    <a:pt x="57" y="32"/>
                  </a:lnTo>
                  <a:lnTo>
                    <a:pt x="59" y="32"/>
                  </a:lnTo>
                  <a:lnTo>
                    <a:pt x="59" y="34"/>
                  </a:lnTo>
                  <a:lnTo>
                    <a:pt x="61" y="34"/>
                  </a:lnTo>
                  <a:lnTo>
                    <a:pt x="61" y="36"/>
                  </a:lnTo>
                  <a:lnTo>
                    <a:pt x="63" y="36"/>
                  </a:lnTo>
                  <a:lnTo>
                    <a:pt x="65" y="36"/>
                  </a:lnTo>
                  <a:lnTo>
                    <a:pt x="65" y="38"/>
                  </a:lnTo>
                  <a:lnTo>
                    <a:pt x="63" y="38"/>
                  </a:lnTo>
                  <a:lnTo>
                    <a:pt x="59" y="36"/>
                  </a:lnTo>
                  <a:lnTo>
                    <a:pt x="57" y="36"/>
                  </a:lnTo>
                  <a:lnTo>
                    <a:pt x="59" y="36"/>
                  </a:lnTo>
                  <a:lnTo>
                    <a:pt x="57" y="34"/>
                  </a:lnTo>
                  <a:lnTo>
                    <a:pt x="57" y="32"/>
                  </a:lnTo>
                  <a:lnTo>
                    <a:pt x="57" y="30"/>
                  </a:lnTo>
                  <a:lnTo>
                    <a:pt x="55" y="30"/>
                  </a:lnTo>
                  <a:lnTo>
                    <a:pt x="53" y="28"/>
                  </a:lnTo>
                  <a:lnTo>
                    <a:pt x="51" y="28"/>
                  </a:lnTo>
                  <a:lnTo>
                    <a:pt x="51" y="26"/>
                  </a:lnTo>
                  <a:lnTo>
                    <a:pt x="49" y="26"/>
                  </a:lnTo>
                  <a:lnTo>
                    <a:pt x="49" y="25"/>
                  </a:lnTo>
                  <a:lnTo>
                    <a:pt x="51" y="25"/>
                  </a:lnTo>
                  <a:lnTo>
                    <a:pt x="51" y="23"/>
                  </a:lnTo>
                  <a:lnTo>
                    <a:pt x="49" y="23"/>
                  </a:lnTo>
                  <a:lnTo>
                    <a:pt x="49" y="25"/>
                  </a:lnTo>
                  <a:lnTo>
                    <a:pt x="49" y="23"/>
                  </a:lnTo>
                  <a:lnTo>
                    <a:pt x="48" y="25"/>
                  </a:lnTo>
                  <a:lnTo>
                    <a:pt x="48" y="26"/>
                  </a:lnTo>
                  <a:lnTo>
                    <a:pt x="46" y="26"/>
                  </a:lnTo>
                  <a:lnTo>
                    <a:pt x="46" y="28"/>
                  </a:lnTo>
                  <a:lnTo>
                    <a:pt x="48" y="28"/>
                  </a:lnTo>
                  <a:lnTo>
                    <a:pt x="46" y="28"/>
                  </a:lnTo>
                  <a:lnTo>
                    <a:pt x="46" y="30"/>
                  </a:lnTo>
                  <a:lnTo>
                    <a:pt x="46" y="32"/>
                  </a:lnTo>
                  <a:lnTo>
                    <a:pt x="46" y="34"/>
                  </a:lnTo>
                  <a:lnTo>
                    <a:pt x="46" y="36"/>
                  </a:lnTo>
                  <a:lnTo>
                    <a:pt x="48" y="36"/>
                  </a:lnTo>
                  <a:lnTo>
                    <a:pt x="48" y="38"/>
                  </a:lnTo>
                  <a:lnTo>
                    <a:pt x="49" y="38"/>
                  </a:lnTo>
                  <a:lnTo>
                    <a:pt x="49" y="40"/>
                  </a:lnTo>
                  <a:lnTo>
                    <a:pt x="49" y="42"/>
                  </a:lnTo>
                  <a:lnTo>
                    <a:pt x="51" y="42"/>
                  </a:lnTo>
                  <a:lnTo>
                    <a:pt x="51" y="44"/>
                  </a:lnTo>
                  <a:lnTo>
                    <a:pt x="53" y="46"/>
                  </a:lnTo>
                  <a:lnTo>
                    <a:pt x="53" y="48"/>
                  </a:lnTo>
                  <a:lnTo>
                    <a:pt x="55" y="48"/>
                  </a:lnTo>
                  <a:lnTo>
                    <a:pt x="55" y="50"/>
                  </a:lnTo>
                  <a:lnTo>
                    <a:pt x="57" y="50"/>
                  </a:lnTo>
                  <a:lnTo>
                    <a:pt x="57" y="51"/>
                  </a:lnTo>
                  <a:lnTo>
                    <a:pt x="57" y="53"/>
                  </a:lnTo>
                  <a:lnTo>
                    <a:pt x="55" y="53"/>
                  </a:lnTo>
                  <a:lnTo>
                    <a:pt x="55" y="55"/>
                  </a:lnTo>
                  <a:lnTo>
                    <a:pt x="53" y="55"/>
                  </a:lnTo>
                  <a:lnTo>
                    <a:pt x="53" y="53"/>
                  </a:lnTo>
                  <a:lnTo>
                    <a:pt x="55" y="53"/>
                  </a:lnTo>
                  <a:lnTo>
                    <a:pt x="55" y="51"/>
                  </a:lnTo>
                  <a:lnTo>
                    <a:pt x="55" y="50"/>
                  </a:lnTo>
                  <a:lnTo>
                    <a:pt x="53" y="50"/>
                  </a:lnTo>
                  <a:lnTo>
                    <a:pt x="51" y="50"/>
                  </a:lnTo>
                  <a:lnTo>
                    <a:pt x="49" y="50"/>
                  </a:lnTo>
                  <a:lnTo>
                    <a:pt x="49" y="51"/>
                  </a:lnTo>
                  <a:lnTo>
                    <a:pt x="49" y="53"/>
                  </a:lnTo>
                  <a:lnTo>
                    <a:pt x="49" y="51"/>
                  </a:lnTo>
                  <a:lnTo>
                    <a:pt x="51" y="53"/>
                  </a:lnTo>
                  <a:lnTo>
                    <a:pt x="51" y="55"/>
                  </a:lnTo>
                  <a:lnTo>
                    <a:pt x="53" y="55"/>
                  </a:lnTo>
                  <a:lnTo>
                    <a:pt x="53" y="57"/>
                  </a:lnTo>
                  <a:lnTo>
                    <a:pt x="51" y="57"/>
                  </a:lnTo>
                  <a:lnTo>
                    <a:pt x="49" y="57"/>
                  </a:lnTo>
                  <a:lnTo>
                    <a:pt x="49" y="59"/>
                  </a:lnTo>
                  <a:lnTo>
                    <a:pt x="48" y="59"/>
                  </a:lnTo>
                  <a:lnTo>
                    <a:pt x="46" y="57"/>
                  </a:lnTo>
                  <a:lnTo>
                    <a:pt x="46" y="59"/>
                  </a:lnTo>
                  <a:lnTo>
                    <a:pt x="48" y="59"/>
                  </a:lnTo>
                  <a:lnTo>
                    <a:pt x="48" y="61"/>
                  </a:lnTo>
                  <a:lnTo>
                    <a:pt x="49" y="61"/>
                  </a:lnTo>
                  <a:lnTo>
                    <a:pt x="51" y="61"/>
                  </a:lnTo>
                  <a:lnTo>
                    <a:pt x="53" y="61"/>
                  </a:lnTo>
                  <a:lnTo>
                    <a:pt x="53" y="63"/>
                  </a:lnTo>
                  <a:lnTo>
                    <a:pt x="55" y="63"/>
                  </a:lnTo>
                  <a:lnTo>
                    <a:pt x="57" y="63"/>
                  </a:lnTo>
                  <a:lnTo>
                    <a:pt x="57" y="65"/>
                  </a:lnTo>
                  <a:lnTo>
                    <a:pt x="59" y="65"/>
                  </a:lnTo>
                  <a:lnTo>
                    <a:pt x="59" y="67"/>
                  </a:lnTo>
                  <a:lnTo>
                    <a:pt x="57" y="67"/>
                  </a:lnTo>
                  <a:lnTo>
                    <a:pt x="59" y="67"/>
                  </a:lnTo>
                  <a:lnTo>
                    <a:pt x="61" y="67"/>
                  </a:lnTo>
                  <a:lnTo>
                    <a:pt x="61" y="69"/>
                  </a:lnTo>
                  <a:lnTo>
                    <a:pt x="63" y="69"/>
                  </a:lnTo>
                  <a:lnTo>
                    <a:pt x="63" y="71"/>
                  </a:lnTo>
                  <a:lnTo>
                    <a:pt x="65" y="69"/>
                  </a:lnTo>
                  <a:lnTo>
                    <a:pt x="65" y="71"/>
                  </a:lnTo>
                  <a:lnTo>
                    <a:pt x="67" y="71"/>
                  </a:lnTo>
                  <a:lnTo>
                    <a:pt x="69" y="71"/>
                  </a:lnTo>
                  <a:lnTo>
                    <a:pt x="69" y="73"/>
                  </a:lnTo>
                  <a:lnTo>
                    <a:pt x="69" y="74"/>
                  </a:lnTo>
                  <a:lnTo>
                    <a:pt x="69" y="76"/>
                  </a:lnTo>
                  <a:lnTo>
                    <a:pt x="69" y="78"/>
                  </a:lnTo>
                  <a:lnTo>
                    <a:pt x="69" y="80"/>
                  </a:lnTo>
                  <a:lnTo>
                    <a:pt x="69" y="82"/>
                  </a:lnTo>
                  <a:lnTo>
                    <a:pt x="69" y="84"/>
                  </a:lnTo>
                  <a:lnTo>
                    <a:pt x="67" y="84"/>
                  </a:lnTo>
                  <a:lnTo>
                    <a:pt x="67" y="82"/>
                  </a:lnTo>
                  <a:lnTo>
                    <a:pt x="67" y="80"/>
                  </a:lnTo>
                  <a:lnTo>
                    <a:pt x="65" y="80"/>
                  </a:lnTo>
                  <a:lnTo>
                    <a:pt x="65" y="78"/>
                  </a:lnTo>
                  <a:lnTo>
                    <a:pt x="63" y="78"/>
                  </a:lnTo>
                  <a:lnTo>
                    <a:pt x="61" y="76"/>
                  </a:lnTo>
                  <a:lnTo>
                    <a:pt x="59" y="76"/>
                  </a:lnTo>
                  <a:lnTo>
                    <a:pt x="57" y="76"/>
                  </a:lnTo>
                  <a:lnTo>
                    <a:pt x="55" y="76"/>
                  </a:lnTo>
                  <a:lnTo>
                    <a:pt x="55" y="78"/>
                  </a:lnTo>
                  <a:lnTo>
                    <a:pt x="53" y="78"/>
                  </a:lnTo>
                  <a:lnTo>
                    <a:pt x="51" y="78"/>
                  </a:lnTo>
                  <a:lnTo>
                    <a:pt x="51" y="80"/>
                  </a:lnTo>
                  <a:lnTo>
                    <a:pt x="53" y="80"/>
                  </a:lnTo>
                  <a:lnTo>
                    <a:pt x="55" y="80"/>
                  </a:lnTo>
                  <a:lnTo>
                    <a:pt x="55" y="82"/>
                  </a:lnTo>
                  <a:lnTo>
                    <a:pt x="53" y="82"/>
                  </a:lnTo>
                  <a:lnTo>
                    <a:pt x="55" y="82"/>
                  </a:lnTo>
                  <a:lnTo>
                    <a:pt x="55" y="84"/>
                  </a:lnTo>
                  <a:lnTo>
                    <a:pt x="57" y="86"/>
                  </a:lnTo>
                  <a:lnTo>
                    <a:pt x="57" y="84"/>
                  </a:lnTo>
                  <a:lnTo>
                    <a:pt x="59" y="84"/>
                  </a:lnTo>
                  <a:lnTo>
                    <a:pt x="59" y="86"/>
                  </a:lnTo>
                  <a:lnTo>
                    <a:pt x="61" y="88"/>
                  </a:lnTo>
                  <a:lnTo>
                    <a:pt x="59" y="88"/>
                  </a:lnTo>
                  <a:lnTo>
                    <a:pt x="57" y="88"/>
                  </a:lnTo>
                  <a:lnTo>
                    <a:pt x="55" y="90"/>
                  </a:lnTo>
                  <a:lnTo>
                    <a:pt x="57" y="90"/>
                  </a:lnTo>
                  <a:lnTo>
                    <a:pt x="55" y="90"/>
                  </a:lnTo>
                  <a:lnTo>
                    <a:pt x="53" y="90"/>
                  </a:lnTo>
                  <a:lnTo>
                    <a:pt x="55" y="90"/>
                  </a:lnTo>
                  <a:lnTo>
                    <a:pt x="53" y="90"/>
                  </a:lnTo>
                  <a:lnTo>
                    <a:pt x="53" y="88"/>
                  </a:lnTo>
                  <a:lnTo>
                    <a:pt x="55" y="88"/>
                  </a:lnTo>
                  <a:lnTo>
                    <a:pt x="53" y="88"/>
                  </a:lnTo>
                  <a:lnTo>
                    <a:pt x="53" y="86"/>
                  </a:lnTo>
                  <a:lnTo>
                    <a:pt x="53" y="88"/>
                  </a:lnTo>
                  <a:lnTo>
                    <a:pt x="51" y="86"/>
                  </a:lnTo>
                  <a:lnTo>
                    <a:pt x="49" y="86"/>
                  </a:lnTo>
                  <a:lnTo>
                    <a:pt x="49" y="84"/>
                  </a:lnTo>
                  <a:lnTo>
                    <a:pt x="48" y="84"/>
                  </a:lnTo>
                  <a:lnTo>
                    <a:pt x="48" y="86"/>
                  </a:lnTo>
                  <a:lnTo>
                    <a:pt x="48" y="88"/>
                  </a:lnTo>
                  <a:lnTo>
                    <a:pt x="49" y="88"/>
                  </a:lnTo>
                  <a:lnTo>
                    <a:pt x="48" y="88"/>
                  </a:lnTo>
                  <a:lnTo>
                    <a:pt x="49" y="90"/>
                  </a:lnTo>
                  <a:lnTo>
                    <a:pt x="49" y="92"/>
                  </a:lnTo>
                  <a:lnTo>
                    <a:pt x="51" y="92"/>
                  </a:lnTo>
                  <a:lnTo>
                    <a:pt x="51" y="94"/>
                  </a:lnTo>
                  <a:lnTo>
                    <a:pt x="51" y="96"/>
                  </a:lnTo>
                  <a:lnTo>
                    <a:pt x="53" y="98"/>
                  </a:lnTo>
                  <a:lnTo>
                    <a:pt x="51" y="98"/>
                  </a:lnTo>
                  <a:lnTo>
                    <a:pt x="53" y="98"/>
                  </a:lnTo>
                  <a:lnTo>
                    <a:pt x="53" y="99"/>
                  </a:lnTo>
                  <a:lnTo>
                    <a:pt x="53" y="101"/>
                  </a:lnTo>
                  <a:lnTo>
                    <a:pt x="53" y="103"/>
                  </a:lnTo>
                  <a:lnTo>
                    <a:pt x="53" y="105"/>
                  </a:lnTo>
                  <a:lnTo>
                    <a:pt x="55" y="105"/>
                  </a:lnTo>
                  <a:lnTo>
                    <a:pt x="55" y="107"/>
                  </a:lnTo>
                  <a:lnTo>
                    <a:pt x="53" y="107"/>
                  </a:lnTo>
                  <a:lnTo>
                    <a:pt x="53" y="105"/>
                  </a:lnTo>
                  <a:lnTo>
                    <a:pt x="51" y="107"/>
                  </a:lnTo>
                  <a:lnTo>
                    <a:pt x="51" y="105"/>
                  </a:lnTo>
                  <a:lnTo>
                    <a:pt x="49" y="103"/>
                  </a:lnTo>
                  <a:lnTo>
                    <a:pt x="51" y="103"/>
                  </a:lnTo>
                  <a:lnTo>
                    <a:pt x="49" y="103"/>
                  </a:lnTo>
                  <a:lnTo>
                    <a:pt x="49" y="101"/>
                  </a:lnTo>
                  <a:lnTo>
                    <a:pt x="48" y="101"/>
                  </a:lnTo>
                  <a:lnTo>
                    <a:pt x="46" y="101"/>
                  </a:lnTo>
                  <a:lnTo>
                    <a:pt x="46" y="103"/>
                  </a:lnTo>
                  <a:lnTo>
                    <a:pt x="44" y="103"/>
                  </a:lnTo>
                  <a:lnTo>
                    <a:pt x="46" y="103"/>
                  </a:lnTo>
                  <a:lnTo>
                    <a:pt x="46" y="105"/>
                  </a:lnTo>
                  <a:lnTo>
                    <a:pt x="44" y="105"/>
                  </a:lnTo>
                  <a:lnTo>
                    <a:pt x="44" y="103"/>
                  </a:lnTo>
                  <a:lnTo>
                    <a:pt x="44" y="105"/>
                  </a:lnTo>
                  <a:lnTo>
                    <a:pt x="44" y="107"/>
                  </a:lnTo>
                  <a:lnTo>
                    <a:pt x="44" y="109"/>
                  </a:lnTo>
                  <a:lnTo>
                    <a:pt x="44" y="107"/>
                  </a:lnTo>
                  <a:lnTo>
                    <a:pt x="42" y="107"/>
                  </a:lnTo>
                  <a:lnTo>
                    <a:pt x="42" y="105"/>
                  </a:lnTo>
                  <a:lnTo>
                    <a:pt x="42" y="103"/>
                  </a:lnTo>
                  <a:lnTo>
                    <a:pt x="42" y="101"/>
                  </a:lnTo>
                  <a:lnTo>
                    <a:pt x="42" y="99"/>
                  </a:lnTo>
                  <a:lnTo>
                    <a:pt x="40" y="99"/>
                  </a:lnTo>
                  <a:lnTo>
                    <a:pt x="38" y="99"/>
                  </a:lnTo>
                  <a:lnTo>
                    <a:pt x="38" y="98"/>
                  </a:lnTo>
                  <a:lnTo>
                    <a:pt x="38" y="96"/>
                  </a:lnTo>
                  <a:lnTo>
                    <a:pt x="36" y="96"/>
                  </a:lnTo>
                  <a:lnTo>
                    <a:pt x="36" y="98"/>
                  </a:lnTo>
                  <a:lnTo>
                    <a:pt x="36" y="99"/>
                  </a:lnTo>
                  <a:lnTo>
                    <a:pt x="36" y="101"/>
                  </a:lnTo>
                  <a:lnTo>
                    <a:pt x="34" y="101"/>
                  </a:lnTo>
                  <a:lnTo>
                    <a:pt x="32" y="101"/>
                  </a:lnTo>
                  <a:lnTo>
                    <a:pt x="32" y="99"/>
                  </a:lnTo>
                  <a:lnTo>
                    <a:pt x="32" y="98"/>
                  </a:lnTo>
                  <a:lnTo>
                    <a:pt x="30" y="98"/>
                  </a:lnTo>
                  <a:lnTo>
                    <a:pt x="32" y="98"/>
                  </a:lnTo>
                  <a:lnTo>
                    <a:pt x="30" y="98"/>
                  </a:lnTo>
                  <a:lnTo>
                    <a:pt x="30" y="96"/>
                  </a:lnTo>
                  <a:lnTo>
                    <a:pt x="30" y="94"/>
                  </a:lnTo>
                  <a:lnTo>
                    <a:pt x="30" y="92"/>
                  </a:lnTo>
                  <a:lnTo>
                    <a:pt x="32" y="92"/>
                  </a:lnTo>
                  <a:lnTo>
                    <a:pt x="32" y="90"/>
                  </a:lnTo>
                  <a:lnTo>
                    <a:pt x="30" y="88"/>
                  </a:lnTo>
                  <a:lnTo>
                    <a:pt x="30" y="86"/>
                  </a:lnTo>
                  <a:lnTo>
                    <a:pt x="28" y="86"/>
                  </a:lnTo>
                  <a:lnTo>
                    <a:pt x="28" y="84"/>
                  </a:lnTo>
                  <a:lnTo>
                    <a:pt x="26" y="84"/>
                  </a:lnTo>
                  <a:lnTo>
                    <a:pt x="24" y="84"/>
                  </a:lnTo>
                  <a:lnTo>
                    <a:pt x="24" y="82"/>
                  </a:lnTo>
                  <a:lnTo>
                    <a:pt x="24" y="80"/>
                  </a:lnTo>
                  <a:lnTo>
                    <a:pt x="23" y="80"/>
                  </a:lnTo>
                  <a:lnTo>
                    <a:pt x="23" y="78"/>
                  </a:lnTo>
                  <a:lnTo>
                    <a:pt x="24" y="78"/>
                  </a:lnTo>
                  <a:lnTo>
                    <a:pt x="24" y="76"/>
                  </a:lnTo>
                  <a:lnTo>
                    <a:pt x="26" y="76"/>
                  </a:lnTo>
                  <a:lnTo>
                    <a:pt x="24" y="76"/>
                  </a:lnTo>
                  <a:lnTo>
                    <a:pt x="26" y="74"/>
                  </a:lnTo>
                  <a:lnTo>
                    <a:pt x="26" y="73"/>
                  </a:lnTo>
                  <a:lnTo>
                    <a:pt x="28" y="73"/>
                  </a:lnTo>
                  <a:lnTo>
                    <a:pt x="30" y="74"/>
                  </a:lnTo>
                  <a:lnTo>
                    <a:pt x="30" y="73"/>
                  </a:lnTo>
                  <a:lnTo>
                    <a:pt x="32" y="73"/>
                  </a:lnTo>
                  <a:lnTo>
                    <a:pt x="32" y="71"/>
                  </a:lnTo>
                  <a:lnTo>
                    <a:pt x="34" y="71"/>
                  </a:lnTo>
                  <a:lnTo>
                    <a:pt x="36" y="71"/>
                  </a:lnTo>
                  <a:lnTo>
                    <a:pt x="38" y="71"/>
                  </a:lnTo>
                  <a:lnTo>
                    <a:pt x="38" y="73"/>
                  </a:lnTo>
                  <a:lnTo>
                    <a:pt x="40" y="73"/>
                  </a:lnTo>
                  <a:lnTo>
                    <a:pt x="42" y="73"/>
                  </a:lnTo>
                  <a:lnTo>
                    <a:pt x="42" y="74"/>
                  </a:lnTo>
                  <a:lnTo>
                    <a:pt x="44" y="74"/>
                  </a:lnTo>
                  <a:lnTo>
                    <a:pt x="46" y="74"/>
                  </a:lnTo>
                  <a:lnTo>
                    <a:pt x="48" y="74"/>
                  </a:lnTo>
                  <a:lnTo>
                    <a:pt x="48" y="76"/>
                  </a:lnTo>
                  <a:lnTo>
                    <a:pt x="49" y="76"/>
                  </a:lnTo>
                  <a:lnTo>
                    <a:pt x="49" y="78"/>
                  </a:lnTo>
                  <a:lnTo>
                    <a:pt x="51" y="78"/>
                  </a:lnTo>
                  <a:lnTo>
                    <a:pt x="51" y="76"/>
                  </a:lnTo>
                  <a:lnTo>
                    <a:pt x="49" y="76"/>
                  </a:lnTo>
                  <a:lnTo>
                    <a:pt x="51" y="76"/>
                  </a:lnTo>
                  <a:lnTo>
                    <a:pt x="49" y="76"/>
                  </a:lnTo>
                  <a:lnTo>
                    <a:pt x="51" y="76"/>
                  </a:lnTo>
                  <a:lnTo>
                    <a:pt x="51" y="74"/>
                  </a:lnTo>
                  <a:lnTo>
                    <a:pt x="53" y="74"/>
                  </a:lnTo>
                  <a:lnTo>
                    <a:pt x="55" y="74"/>
                  </a:lnTo>
                  <a:lnTo>
                    <a:pt x="55" y="73"/>
                  </a:lnTo>
                  <a:lnTo>
                    <a:pt x="53" y="73"/>
                  </a:lnTo>
                  <a:lnTo>
                    <a:pt x="51" y="73"/>
                  </a:lnTo>
                  <a:lnTo>
                    <a:pt x="49" y="73"/>
                  </a:lnTo>
                  <a:lnTo>
                    <a:pt x="49" y="71"/>
                  </a:lnTo>
                  <a:lnTo>
                    <a:pt x="48" y="71"/>
                  </a:lnTo>
                  <a:lnTo>
                    <a:pt x="48" y="69"/>
                  </a:lnTo>
                  <a:lnTo>
                    <a:pt x="46" y="69"/>
                  </a:lnTo>
                  <a:lnTo>
                    <a:pt x="48" y="69"/>
                  </a:lnTo>
                  <a:lnTo>
                    <a:pt x="46" y="69"/>
                  </a:lnTo>
                  <a:lnTo>
                    <a:pt x="46" y="71"/>
                  </a:lnTo>
                  <a:lnTo>
                    <a:pt x="46" y="69"/>
                  </a:lnTo>
                  <a:lnTo>
                    <a:pt x="44" y="69"/>
                  </a:lnTo>
                  <a:lnTo>
                    <a:pt x="44" y="67"/>
                  </a:lnTo>
                  <a:lnTo>
                    <a:pt x="44" y="69"/>
                  </a:lnTo>
                  <a:lnTo>
                    <a:pt x="42" y="69"/>
                  </a:lnTo>
                  <a:lnTo>
                    <a:pt x="42" y="71"/>
                  </a:lnTo>
                  <a:lnTo>
                    <a:pt x="42" y="69"/>
                  </a:lnTo>
                  <a:lnTo>
                    <a:pt x="40" y="69"/>
                  </a:lnTo>
                  <a:lnTo>
                    <a:pt x="40" y="71"/>
                  </a:lnTo>
                  <a:lnTo>
                    <a:pt x="40" y="69"/>
                  </a:lnTo>
                  <a:lnTo>
                    <a:pt x="38" y="69"/>
                  </a:lnTo>
                  <a:lnTo>
                    <a:pt x="36" y="69"/>
                  </a:lnTo>
                  <a:lnTo>
                    <a:pt x="34" y="69"/>
                  </a:lnTo>
                  <a:lnTo>
                    <a:pt x="32" y="69"/>
                  </a:lnTo>
                  <a:lnTo>
                    <a:pt x="32" y="71"/>
                  </a:lnTo>
                  <a:lnTo>
                    <a:pt x="32" y="69"/>
                  </a:lnTo>
                  <a:lnTo>
                    <a:pt x="30" y="69"/>
                  </a:lnTo>
                  <a:lnTo>
                    <a:pt x="28" y="71"/>
                  </a:lnTo>
                  <a:lnTo>
                    <a:pt x="26" y="71"/>
                  </a:lnTo>
                  <a:lnTo>
                    <a:pt x="28" y="71"/>
                  </a:lnTo>
                  <a:lnTo>
                    <a:pt x="28" y="69"/>
                  </a:lnTo>
                  <a:lnTo>
                    <a:pt x="26" y="69"/>
                  </a:lnTo>
                  <a:lnTo>
                    <a:pt x="26" y="67"/>
                  </a:lnTo>
                  <a:lnTo>
                    <a:pt x="24" y="67"/>
                  </a:lnTo>
                  <a:lnTo>
                    <a:pt x="26" y="69"/>
                  </a:lnTo>
                  <a:lnTo>
                    <a:pt x="24" y="69"/>
                  </a:lnTo>
                  <a:lnTo>
                    <a:pt x="24" y="71"/>
                  </a:lnTo>
                  <a:lnTo>
                    <a:pt x="23" y="71"/>
                  </a:lnTo>
                  <a:lnTo>
                    <a:pt x="24" y="71"/>
                  </a:lnTo>
                  <a:lnTo>
                    <a:pt x="23" y="71"/>
                  </a:lnTo>
                  <a:lnTo>
                    <a:pt x="23" y="69"/>
                  </a:lnTo>
                  <a:lnTo>
                    <a:pt x="23" y="67"/>
                  </a:lnTo>
                  <a:lnTo>
                    <a:pt x="23" y="69"/>
                  </a:lnTo>
                  <a:lnTo>
                    <a:pt x="23" y="67"/>
                  </a:lnTo>
                  <a:lnTo>
                    <a:pt x="23" y="69"/>
                  </a:lnTo>
                  <a:lnTo>
                    <a:pt x="23" y="67"/>
                  </a:lnTo>
                  <a:lnTo>
                    <a:pt x="23" y="65"/>
                  </a:lnTo>
                  <a:lnTo>
                    <a:pt x="21" y="67"/>
                  </a:lnTo>
                  <a:lnTo>
                    <a:pt x="21" y="65"/>
                  </a:lnTo>
                  <a:lnTo>
                    <a:pt x="21" y="63"/>
                  </a:lnTo>
                  <a:lnTo>
                    <a:pt x="19" y="63"/>
                  </a:lnTo>
                  <a:lnTo>
                    <a:pt x="19" y="61"/>
                  </a:lnTo>
                  <a:lnTo>
                    <a:pt x="17" y="61"/>
                  </a:lnTo>
                  <a:lnTo>
                    <a:pt x="17" y="59"/>
                  </a:lnTo>
                  <a:lnTo>
                    <a:pt x="17" y="57"/>
                  </a:lnTo>
                  <a:lnTo>
                    <a:pt x="19" y="57"/>
                  </a:lnTo>
                  <a:lnTo>
                    <a:pt x="21" y="57"/>
                  </a:lnTo>
                  <a:lnTo>
                    <a:pt x="21" y="59"/>
                  </a:lnTo>
                  <a:lnTo>
                    <a:pt x="23" y="59"/>
                  </a:lnTo>
                  <a:lnTo>
                    <a:pt x="23" y="57"/>
                  </a:lnTo>
                  <a:lnTo>
                    <a:pt x="23" y="59"/>
                  </a:lnTo>
                  <a:lnTo>
                    <a:pt x="23" y="57"/>
                  </a:lnTo>
                  <a:lnTo>
                    <a:pt x="23" y="55"/>
                  </a:lnTo>
                  <a:lnTo>
                    <a:pt x="21" y="55"/>
                  </a:lnTo>
                  <a:lnTo>
                    <a:pt x="19" y="55"/>
                  </a:lnTo>
                  <a:lnTo>
                    <a:pt x="17" y="55"/>
                  </a:lnTo>
                  <a:lnTo>
                    <a:pt x="19" y="55"/>
                  </a:lnTo>
                  <a:lnTo>
                    <a:pt x="19" y="53"/>
                  </a:lnTo>
                  <a:lnTo>
                    <a:pt x="17" y="53"/>
                  </a:lnTo>
                  <a:lnTo>
                    <a:pt x="17" y="55"/>
                  </a:lnTo>
                  <a:lnTo>
                    <a:pt x="17" y="57"/>
                  </a:lnTo>
                  <a:lnTo>
                    <a:pt x="15" y="57"/>
                  </a:lnTo>
                  <a:lnTo>
                    <a:pt x="15" y="55"/>
                  </a:lnTo>
                  <a:lnTo>
                    <a:pt x="17" y="55"/>
                  </a:lnTo>
                  <a:lnTo>
                    <a:pt x="15" y="55"/>
                  </a:lnTo>
                  <a:lnTo>
                    <a:pt x="15" y="53"/>
                  </a:lnTo>
                  <a:lnTo>
                    <a:pt x="13" y="51"/>
                  </a:lnTo>
                  <a:lnTo>
                    <a:pt x="13" y="50"/>
                  </a:lnTo>
                  <a:lnTo>
                    <a:pt x="11" y="51"/>
                  </a:lnTo>
                  <a:lnTo>
                    <a:pt x="11" y="50"/>
                  </a:lnTo>
                  <a:lnTo>
                    <a:pt x="9" y="50"/>
                  </a:lnTo>
                  <a:lnTo>
                    <a:pt x="9" y="48"/>
                  </a:lnTo>
                  <a:lnTo>
                    <a:pt x="7" y="48"/>
                  </a:lnTo>
                  <a:lnTo>
                    <a:pt x="9" y="48"/>
                  </a:lnTo>
                  <a:lnTo>
                    <a:pt x="9" y="46"/>
                  </a:lnTo>
                  <a:lnTo>
                    <a:pt x="7" y="46"/>
                  </a:lnTo>
                  <a:lnTo>
                    <a:pt x="9" y="46"/>
                  </a:lnTo>
                  <a:lnTo>
                    <a:pt x="7" y="46"/>
                  </a:lnTo>
                  <a:lnTo>
                    <a:pt x="7" y="44"/>
                  </a:lnTo>
                  <a:lnTo>
                    <a:pt x="7" y="42"/>
                  </a:lnTo>
                  <a:lnTo>
                    <a:pt x="5" y="42"/>
                  </a:lnTo>
                  <a:lnTo>
                    <a:pt x="7" y="42"/>
                  </a:lnTo>
                  <a:lnTo>
                    <a:pt x="7" y="44"/>
                  </a:lnTo>
                  <a:lnTo>
                    <a:pt x="7" y="42"/>
                  </a:lnTo>
                  <a:lnTo>
                    <a:pt x="9" y="42"/>
                  </a:lnTo>
                  <a:lnTo>
                    <a:pt x="9" y="40"/>
                  </a:lnTo>
                  <a:lnTo>
                    <a:pt x="11" y="40"/>
                  </a:lnTo>
                  <a:lnTo>
                    <a:pt x="9" y="38"/>
                  </a:lnTo>
                  <a:lnTo>
                    <a:pt x="9" y="36"/>
                  </a:lnTo>
                  <a:lnTo>
                    <a:pt x="11" y="36"/>
                  </a:lnTo>
                  <a:lnTo>
                    <a:pt x="11" y="34"/>
                  </a:lnTo>
                  <a:lnTo>
                    <a:pt x="13" y="34"/>
                  </a:lnTo>
                  <a:lnTo>
                    <a:pt x="15" y="34"/>
                  </a:lnTo>
                  <a:lnTo>
                    <a:pt x="15" y="32"/>
                  </a:lnTo>
                  <a:lnTo>
                    <a:pt x="15" y="30"/>
                  </a:lnTo>
                  <a:lnTo>
                    <a:pt x="17" y="30"/>
                  </a:lnTo>
                  <a:lnTo>
                    <a:pt x="17" y="28"/>
                  </a:lnTo>
                  <a:lnTo>
                    <a:pt x="17" y="26"/>
                  </a:lnTo>
                  <a:lnTo>
                    <a:pt x="19" y="26"/>
                  </a:lnTo>
                  <a:lnTo>
                    <a:pt x="19" y="25"/>
                  </a:lnTo>
                  <a:lnTo>
                    <a:pt x="21" y="25"/>
                  </a:lnTo>
                  <a:lnTo>
                    <a:pt x="21" y="23"/>
                  </a:lnTo>
                  <a:lnTo>
                    <a:pt x="21" y="21"/>
                  </a:lnTo>
                  <a:lnTo>
                    <a:pt x="23" y="21"/>
                  </a:lnTo>
                  <a:lnTo>
                    <a:pt x="23" y="19"/>
                  </a:lnTo>
                  <a:lnTo>
                    <a:pt x="21" y="19"/>
                  </a:lnTo>
                  <a:lnTo>
                    <a:pt x="23" y="21"/>
                  </a:lnTo>
                  <a:lnTo>
                    <a:pt x="21" y="21"/>
                  </a:lnTo>
                  <a:lnTo>
                    <a:pt x="19" y="19"/>
                  </a:lnTo>
                  <a:lnTo>
                    <a:pt x="21" y="19"/>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7" name="Freeform 96"/>
            <p:cNvSpPr>
              <a:spLocks noEditPoints="1"/>
            </p:cNvSpPr>
            <p:nvPr/>
          </p:nvSpPr>
          <p:spPr bwMode="auto">
            <a:xfrm>
              <a:off x="3468688" y="4511675"/>
              <a:ext cx="9525" cy="15875"/>
            </a:xfrm>
            <a:custGeom>
              <a:avLst/>
              <a:gdLst>
                <a:gd name="T0" fmla="*/ 2 w 6"/>
                <a:gd name="T1" fmla="*/ 10 h 10"/>
                <a:gd name="T2" fmla="*/ 2 w 6"/>
                <a:gd name="T3" fmla="*/ 10 h 10"/>
                <a:gd name="T4" fmla="*/ 2 w 6"/>
                <a:gd name="T5" fmla="*/ 10 h 10"/>
                <a:gd name="T6" fmla="*/ 0 w 6"/>
                <a:gd name="T7" fmla="*/ 10 h 10"/>
                <a:gd name="T8" fmla="*/ 0 w 6"/>
                <a:gd name="T9" fmla="*/ 10 h 10"/>
                <a:gd name="T10" fmla="*/ 0 w 6"/>
                <a:gd name="T11" fmla="*/ 10 h 10"/>
                <a:gd name="T12" fmla="*/ 0 w 6"/>
                <a:gd name="T13" fmla="*/ 10 h 10"/>
                <a:gd name="T14" fmla="*/ 0 w 6"/>
                <a:gd name="T15" fmla="*/ 10 h 10"/>
                <a:gd name="T16" fmla="*/ 0 w 6"/>
                <a:gd name="T17" fmla="*/ 8 h 10"/>
                <a:gd name="T18" fmla="*/ 0 w 6"/>
                <a:gd name="T19" fmla="*/ 8 h 10"/>
                <a:gd name="T20" fmla="*/ 0 w 6"/>
                <a:gd name="T21" fmla="*/ 8 h 10"/>
                <a:gd name="T22" fmla="*/ 0 w 6"/>
                <a:gd name="T23" fmla="*/ 6 h 10"/>
                <a:gd name="T24" fmla="*/ 2 w 6"/>
                <a:gd name="T25" fmla="*/ 6 h 10"/>
                <a:gd name="T26" fmla="*/ 2 w 6"/>
                <a:gd name="T27" fmla="*/ 6 h 10"/>
                <a:gd name="T28" fmla="*/ 2 w 6"/>
                <a:gd name="T29" fmla="*/ 6 h 10"/>
                <a:gd name="T30" fmla="*/ 2 w 6"/>
                <a:gd name="T31" fmla="*/ 6 h 10"/>
                <a:gd name="T32" fmla="*/ 2 w 6"/>
                <a:gd name="T33" fmla="*/ 8 h 10"/>
                <a:gd name="T34" fmla="*/ 2 w 6"/>
                <a:gd name="T35" fmla="*/ 8 h 10"/>
                <a:gd name="T36" fmla="*/ 2 w 6"/>
                <a:gd name="T37" fmla="*/ 8 h 10"/>
                <a:gd name="T38" fmla="*/ 2 w 6"/>
                <a:gd name="T39" fmla="*/ 8 h 10"/>
                <a:gd name="T40" fmla="*/ 2 w 6"/>
                <a:gd name="T41" fmla="*/ 8 h 10"/>
                <a:gd name="T42" fmla="*/ 2 w 6"/>
                <a:gd name="T43" fmla="*/ 8 h 10"/>
                <a:gd name="T44" fmla="*/ 6 w 6"/>
                <a:gd name="T45" fmla="*/ 2 h 10"/>
                <a:gd name="T46" fmla="*/ 6 w 6"/>
                <a:gd name="T47" fmla="*/ 2 h 10"/>
                <a:gd name="T48" fmla="*/ 4 w 6"/>
                <a:gd name="T49" fmla="*/ 2 h 10"/>
                <a:gd name="T50" fmla="*/ 4 w 6"/>
                <a:gd name="T51" fmla="*/ 2 h 10"/>
                <a:gd name="T52" fmla="*/ 4 w 6"/>
                <a:gd name="T53" fmla="*/ 2 h 10"/>
                <a:gd name="T54" fmla="*/ 4 w 6"/>
                <a:gd name="T55" fmla="*/ 2 h 10"/>
                <a:gd name="T56" fmla="*/ 4 w 6"/>
                <a:gd name="T57" fmla="*/ 2 h 10"/>
                <a:gd name="T58" fmla="*/ 6 w 6"/>
                <a:gd name="T59" fmla="*/ 2 h 10"/>
                <a:gd name="T60" fmla="*/ 6 w 6"/>
                <a:gd name="T61" fmla="*/ 0 h 10"/>
                <a:gd name="T62" fmla="*/ 6 w 6"/>
                <a:gd name="T63"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 h="10">
                  <a:moveTo>
                    <a:pt x="2" y="8"/>
                  </a:moveTo>
                  <a:lnTo>
                    <a:pt x="2" y="10"/>
                  </a:lnTo>
                  <a:lnTo>
                    <a:pt x="2" y="10"/>
                  </a:lnTo>
                  <a:lnTo>
                    <a:pt x="2" y="10"/>
                  </a:lnTo>
                  <a:lnTo>
                    <a:pt x="2" y="10"/>
                  </a:lnTo>
                  <a:lnTo>
                    <a:pt x="2" y="10"/>
                  </a:lnTo>
                  <a:lnTo>
                    <a:pt x="2" y="10"/>
                  </a:lnTo>
                  <a:lnTo>
                    <a:pt x="0" y="10"/>
                  </a:lnTo>
                  <a:lnTo>
                    <a:pt x="0" y="10"/>
                  </a:lnTo>
                  <a:lnTo>
                    <a:pt x="0" y="10"/>
                  </a:lnTo>
                  <a:lnTo>
                    <a:pt x="0" y="10"/>
                  </a:lnTo>
                  <a:lnTo>
                    <a:pt x="0" y="10"/>
                  </a:lnTo>
                  <a:lnTo>
                    <a:pt x="0" y="10"/>
                  </a:lnTo>
                  <a:lnTo>
                    <a:pt x="0" y="10"/>
                  </a:lnTo>
                  <a:lnTo>
                    <a:pt x="0" y="10"/>
                  </a:lnTo>
                  <a:lnTo>
                    <a:pt x="0" y="10"/>
                  </a:lnTo>
                  <a:lnTo>
                    <a:pt x="0" y="10"/>
                  </a:lnTo>
                  <a:lnTo>
                    <a:pt x="0" y="8"/>
                  </a:lnTo>
                  <a:lnTo>
                    <a:pt x="0" y="8"/>
                  </a:lnTo>
                  <a:lnTo>
                    <a:pt x="0" y="8"/>
                  </a:lnTo>
                  <a:lnTo>
                    <a:pt x="0" y="8"/>
                  </a:lnTo>
                  <a:lnTo>
                    <a:pt x="0" y="8"/>
                  </a:lnTo>
                  <a:lnTo>
                    <a:pt x="0" y="8"/>
                  </a:lnTo>
                  <a:lnTo>
                    <a:pt x="0" y="6"/>
                  </a:lnTo>
                  <a:lnTo>
                    <a:pt x="2" y="6"/>
                  </a:lnTo>
                  <a:lnTo>
                    <a:pt x="2" y="6"/>
                  </a:lnTo>
                  <a:lnTo>
                    <a:pt x="2" y="6"/>
                  </a:lnTo>
                  <a:lnTo>
                    <a:pt x="2" y="6"/>
                  </a:lnTo>
                  <a:lnTo>
                    <a:pt x="2" y="6"/>
                  </a:lnTo>
                  <a:lnTo>
                    <a:pt x="2" y="6"/>
                  </a:lnTo>
                  <a:lnTo>
                    <a:pt x="2" y="6"/>
                  </a:lnTo>
                  <a:lnTo>
                    <a:pt x="2" y="6"/>
                  </a:lnTo>
                  <a:lnTo>
                    <a:pt x="2" y="8"/>
                  </a:lnTo>
                  <a:lnTo>
                    <a:pt x="2" y="8"/>
                  </a:lnTo>
                  <a:lnTo>
                    <a:pt x="2" y="8"/>
                  </a:lnTo>
                  <a:lnTo>
                    <a:pt x="2" y="8"/>
                  </a:lnTo>
                  <a:lnTo>
                    <a:pt x="2" y="8"/>
                  </a:lnTo>
                  <a:lnTo>
                    <a:pt x="2" y="8"/>
                  </a:lnTo>
                  <a:lnTo>
                    <a:pt x="2" y="8"/>
                  </a:lnTo>
                  <a:lnTo>
                    <a:pt x="2" y="8"/>
                  </a:lnTo>
                  <a:lnTo>
                    <a:pt x="2" y="8"/>
                  </a:lnTo>
                  <a:lnTo>
                    <a:pt x="2" y="8"/>
                  </a:lnTo>
                  <a:lnTo>
                    <a:pt x="2" y="8"/>
                  </a:lnTo>
                  <a:lnTo>
                    <a:pt x="2" y="8"/>
                  </a:lnTo>
                  <a:close/>
                  <a:moveTo>
                    <a:pt x="6" y="2"/>
                  </a:moveTo>
                  <a:lnTo>
                    <a:pt x="6" y="2"/>
                  </a:lnTo>
                  <a:lnTo>
                    <a:pt x="6" y="2"/>
                  </a:lnTo>
                  <a:lnTo>
                    <a:pt x="6" y="2"/>
                  </a:lnTo>
                  <a:lnTo>
                    <a:pt x="4" y="2"/>
                  </a:lnTo>
                  <a:lnTo>
                    <a:pt x="4" y="2"/>
                  </a:lnTo>
                  <a:lnTo>
                    <a:pt x="4" y="2"/>
                  </a:lnTo>
                  <a:lnTo>
                    <a:pt x="4" y="2"/>
                  </a:lnTo>
                  <a:lnTo>
                    <a:pt x="4" y="2"/>
                  </a:lnTo>
                  <a:lnTo>
                    <a:pt x="4" y="2"/>
                  </a:lnTo>
                  <a:lnTo>
                    <a:pt x="4" y="2"/>
                  </a:lnTo>
                  <a:lnTo>
                    <a:pt x="4" y="2"/>
                  </a:lnTo>
                  <a:lnTo>
                    <a:pt x="4" y="2"/>
                  </a:lnTo>
                  <a:lnTo>
                    <a:pt x="4" y="2"/>
                  </a:lnTo>
                  <a:lnTo>
                    <a:pt x="4" y="2"/>
                  </a:lnTo>
                  <a:lnTo>
                    <a:pt x="6" y="2"/>
                  </a:lnTo>
                  <a:lnTo>
                    <a:pt x="6" y="0"/>
                  </a:lnTo>
                  <a:lnTo>
                    <a:pt x="6" y="0"/>
                  </a:lnTo>
                  <a:lnTo>
                    <a:pt x="6" y="0"/>
                  </a:lnTo>
                  <a:lnTo>
                    <a:pt x="6"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8" name="Freeform 97"/>
            <p:cNvSpPr>
              <a:spLocks noEditPoints="1"/>
            </p:cNvSpPr>
            <p:nvPr/>
          </p:nvSpPr>
          <p:spPr bwMode="auto">
            <a:xfrm>
              <a:off x="3557588" y="1879600"/>
              <a:ext cx="1033463" cy="1057275"/>
            </a:xfrm>
            <a:custGeom>
              <a:avLst/>
              <a:gdLst>
                <a:gd name="T0" fmla="*/ 615 w 651"/>
                <a:gd name="T1" fmla="*/ 34 h 666"/>
                <a:gd name="T2" fmla="*/ 582 w 651"/>
                <a:gd name="T3" fmla="*/ 81 h 666"/>
                <a:gd name="T4" fmla="*/ 530 w 651"/>
                <a:gd name="T5" fmla="*/ 90 h 666"/>
                <a:gd name="T6" fmla="*/ 530 w 651"/>
                <a:gd name="T7" fmla="*/ 129 h 666"/>
                <a:gd name="T8" fmla="*/ 547 w 651"/>
                <a:gd name="T9" fmla="*/ 167 h 666"/>
                <a:gd name="T10" fmla="*/ 582 w 651"/>
                <a:gd name="T11" fmla="*/ 209 h 666"/>
                <a:gd name="T12" fmla="*/ 569 w 651"/>
                <a:gd name="T13" fmla="*/ 238 h 666"/>
                <a:gd name="T14" fmla="*/ 484 w 651"/>
                <a:gd name="T15" fmla="*/ 184 h 666"/>
                <a:gd name="T16" fmla="*/ 482 w 651"/>
                <a:gd name="T17" fmla="*/ 242 h 666"/>
                <a:gd name="T18" fmla="*/ 526 w 651"/>
                <a:gd name="T19" fmla="*/ 263 h 666"/>
                <a:gd name="T20" fmla="*/ 534 w 651"/>
                <a:gd name="T21" fmla="*/ 311 h 666"/>
                <a:gd name="T22" fmla="*/ 465 w 651"/>
                <a:gd name="T23" fmla="*/ 353 h 666"/>
                <a:gd name="T24" fmla="*/ 411 w 651"/>
                <a:gd name="T25" fmla="*/ 340 h 666"/>
                <a:gd name="T26" fmla="*/ 384 w 651"/>
                <a:gd name="T27" fmla="*/ 422 h 666"/>
                <a:gd name="T28" fmla="*/ 344 w 651"/>
                <a:gd name="T29" fmla="*/ 451 h 666"/>
                <a:gd name="T30" fmla="*/ 319 w 651"/>
                <a:gd name="T31" fmla="*/ 457 h 666"/>
                <a:gd name="T32" fmla="*/ 280 w 651"/>
                <a:gd name="T33" fmla="*/ 484 h 666"/>
                <a:gd name="T34" fmla="*/ 275 w 651"/>
                <a:gd name="T35" fmla="*/ 541 h 666"/>
                <a:gd name="T36" fmla="*/ 250 w 651"/>
                <a:gd name="T37" fmla="*/ 564 h 666"/>
                <a:gd name="T38" fmla="*/ 254 w 651"/>
                <a:gd name="T39" fmla="*/ 605 h 666"/>
                <a:gd name="T40" fmla="*/ 244 w 651"/>
                <a:gd name="T41" fmla="*/ 633 h 666"/>
                <a:gd name="T42" fmla="*/ 227 w 651"/>
                <a:gd name="T43" fmla="*/ 649 h 666"/>
                <a:gd name="T44" fmla="*/ 204 w 651"/>
                <a:gd name="T45" fmla="*/ 639 h 666"/>
                <a:gd name="T46" fmla="*/ 198 w 651"/>
                <a:gd name="T47" fmla="*/ 616 h 666"/>
                <a:gd name="T48" fmla="*/ 160 w 651"/>
                <a:gd name="T49" fmla="*/ 626 h 666"/>
                <a:gd name="T50" fmla="*/ 148 w 651"/>
                <a:gd name="T51" fmla="*/ 605 h 666"/>
                <a:gd name="T52" fmla="*/ 131 w 651"/>
                <a:gd name="T53" fmla="*/ 583 h 666"/>
                <a:gd name="T54" fmla="*/ 115 w 651"/>
                <a:gd name="T55" fmla="*/ 543 h 666"/>
                <a:gd name="T56" fmla="*/ 106 w 651"/>
                <a:gd name="T57" fmla="*/ 520 h 666"/>
                <a:gd name="T58" fmla="*/ 129 w 651"/>
                <a:gd name="T59" fmla="*/ 495 h 666"/>
                <a:gd name="T60" fmla="*/ 102 w 651"/>
                <a:gd name="T61" fmla="*/ 495 h 666"/>
                <a:gd name="T62" fmla="*/ 104 w 651"/>
                <a:gd name="T63" fmla="*/ 461 h 666"/>
                <a:gd name="T64" fmla="*/ 104 w 651"/>
                <a:gd name="T65" fmla="*/ 445 h 666"/>
                <a:gd name="T66" fmla="*/ 108 w 651"/>
                <a:gd name="T67" fmla="*/ 415 h 666"/>
                <a:gd name="T68" fmla="*/ 92 w 651"/>
                <a:gd name="T69" fmla="*/ 415 h 666"/>
                <a:gd name="T70" fmla="*/ 69 w 651"/>
                <a:gd name="T71" fmla="*/ 399 h 666"/>
                <a:gd name="T72" fmla="*/ 119 w 651"/>
                <a:gd name="T73" fmla="*/ 372 h 666"/>
                <a:gd name="T74" fmla="*/ 79 w 651"/>
                <a:gd name="T75" fmla="*/ 376 h 666"/>
                <a:gd name="T76" fmla="*/ 119 w 651"/>
                <a:gd name="T77" fmla="*/ 365 h 666"/>
                <a:gd name="T78" fmla="*/ 100 w 651"/>
                <a:gd name="T79" fmla="*/ 342 h 666"/>
                <a:gd name="T80" fmla="*/ 125 w 651"/>
                <a:gd name="T81" fmla="*/ 315 h 666"/>
                <a:gd name="T82" fmla="*/ 106 w 651"/>
                <a:gd name="T83" fmla="*/ 278 h 666"/>
                <a:gd name="T84" fmla="*/ 113 w 651"/>
                <a:gd name="T85" fmla="*/ 242 h 666"/>
                <a:gd name="T86" fmla="*/ 88 w 651"/>
                <a:gd name="T87" fmla="*/ 205 h 666"/>
                <a:gd name="T88" fmla="*/ 62 w 651"/>
                <a:gd name="T89" fmla="*/ 211 h 666"/>
                <a:gd name="T90" fmla="*/ 42 w 651"/>
                <a:gd name="T91" fmla="*/ 157 h 666"/>
                <a:gd name="T92" fmla="*/ 35 w 651"/>
                <a:gd name="T93" fmla="*/ 90 h 666"/>
                <a:gd name="T94" fmla="*/ 17 w 651"/>
                <a:gd name="T95" fmla="*/ 25 h 666"/>
                <a:gd name="T96" fmla="*/ 221 w 651"/>
                <a:gd name="T97" fmla="*/ 656 h 666"/>
                <a:gd name="T98" fmla="*/ 190 w 651"/>
                <a:gd name="T99" fmla="*/ 635 h 666"/>
                <a:gd name="T100" fmla="*/ 152 w 651"/>
                <a:gd name="T101" fmla="*/ 618 h 666"/>
                <a:gd name="T102" fmla="*/ 119 w 651"/>
                <a:gd name="T103" fmla="*/ 553 h 666"/>
                <a:gd name="T104" fmla="*/ 117 w 651"/>
                <a:gd name="T105" fmla="*/ 507 h 666"/>
                <a:gd name="T106" fmla="*/ 338 w 651"/>
                <a:gd name="T107" fmla="*/ 464 h 666"/>
                <a:gd name="T108" fmla="*/ 398 w 651"/>
                <a:gd name="T109" fmla="*/ 397 h 666"/>
                <a:gd name="T110" fmla="*/ 113 w 651"/>
                <a:gd name="T111" fmla="*/ 301 h 666"/>
                <a:gd name="T112" fmla="*/ 62 w 651"/>
                <a:gd name="T113" fmla="*/ 294 h 666"/>
                <a:gd name="T114" fmla="*/ 524 w 651"/>
                <a:gd name="T115" fmla="*/ 248 h 666"/>
                <a:gd name="T116" fmla="*/ 85 w 651"/>
                <a:gd name="T117" fmla="*/ 198 h 666"/>
                <a:gd name="T118" fmla="*/ 46 w 651"/>
                <a:gd name="T119" fmla="*/ 140 h 666"/>
                <a:gd name="T120" fmla="*/ 530 w 651"/>
                <a:gd name="T121" fmla="*/ 132 h 666"/>
                <a:gd name="T122" fmla="*/ 534 w 651"/>
                <a:gd name="T123" fmla="*/ 123 h 666"/>
                <a:gd name="T124" fmla="*/ 25 w 651"/>
                <a:gd name="T125" fmla="*/ 38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1" h="666">
                  <a:moveTo>
                    <a:pt x="640" y="0"/>
                  </a:moveTo>
                  <a:lnTo>
                    <a:pt x="641" y="2"/>
                  </a:lnTo>
                  <a:lnTo>
                    <a:pt x="641" y="4"/>
                  </a:lnTo>
                  <a:lnTo>
                    <a:pt x="643" y="6"/>
                  </a:lnTo>
                  <a:lnTo>
                    <a:pt x="645" y="8"/>
                  </a:lnTo>
                  <a:lnTo>
                    <a:pt x="647" y="6"/>
                  </a:lnTo>
                  <a:lnTo>
                    <a:pt x="647" y="4"/>
                  </a:lnTo>
                  <a:lnTo>
                    <a:pt x="647" y="2"/>
                  </a:lnTo>
                  <a:lnTo>
                    <a:pt x="649" y="2"/>
                  </a:lnTo>
                  <a:lnTo>
                    <a:pt x="651" y="2"/>
                  </a:lnTo>
                  <a:lnTo>
                    <a:pt x="651" y="4"/>
                  </a:lnTo>
                  <a:lnTo>
                    <a:pt x="651" y="6"/>
                  </a:lnTo>
                  <a:lnTo>
                    <a:pt x="651" y="8"/>
                  </a:lnTo>
                  <a:lnTo>
                    <a:pt x="651" y="10"/>
                  </a:lnTo>
                  <a:lnTo>
                    <a:pt x="651" y="11"/>
                  </a:lnTo>
                  <a:lnTo>
                    <a:pt x="649" y="11"/>
                  </a:lnTo>
                  <a:lnTo>
                    <a:pt x="649" y="13"/>
                  </a:lnTo>
                  <a:lnTo>
                    <a:pt x="647" y="15"/>
                  </a:lnTo>
                  <a:lnTo>
                    <a:pt x="647" y="13"/>
                  </a:lnTo>
                  <a:lnTo>
                    <a:pt x="647" y="11"/>
                  </a:lnTo>
                  <a:lnTo>
                    <a:pt x="645" y="11"/>
                  </a:lnTo>
                  <a:lnTo>
                    <a:pt x="643" y="11"/>
                  </a:lnTo>
                  <a:lnTo>
                    <a:pt x="643" y="10"/>
                  </a:lnTo>
                  <a:lnTo>
                    <a:pt x="640" y="10"/>
                  </a:lnTo>
                  <a:lnTo>
                    <a:pt x="638" y="11"/>
                  </a:lnTo>
                  <a:lnTo>
                    <a:pt x="634" y="13"/>
                  </a:lnTo>
                  <a:lnTo>
                    <a:pt x="628" y="11"/>
                  </a:lnTo>
                  <a:lnTo>
                    <a:pt x="626" y="11"/>
                  </a:lnTo>
                  <a:lnTo>
                    <a:pt x="626" y="10"/>
                  </a:lnTo>
                  <a:lnTo>
                    <a:pt x="626" y="8"/>
                  </a:lnTo>
                  <a:lnTo>
                    <a:pt x="626" y="6"/>
                  </a:lnTo>
                  <a:lnTo>
                    <a:pt x="628" y="2"/>
                  </a:lnTo>
                  <a:lnTo>
                    <a:pt x="626" y="0"/>
                  </a:lnTo>
                  <a:lnTo>
                    <a:pt x="628" y="0"/>
                  </a:lnTo>
                  <a:lnTo>
                    <a:pt x="640" y="0"/>
                  </a:lnTo>
                  <a:close/>
                  <a:moveTo>
                    <a:pt x="618" y="0"/>
                  </a:moveTo>
                  <a:lnTo>
                    <a:pt x="617" y="0"/>
                  </a:lnTo>
                  <a:lnTo>
                    <a:pt x="617" y="2"/>
                  </a:lnTo>
                  <a:lnTo>
                    <a:pt x="617" y="4"/>
                  </a:lnTo>
                  <a:lnTo>
                    <a:pt x="611" y="2"/>
                  </a:lnTo>
                  <a:lnTo>
                    <a:pt x="609" y="2"/>
                  </a:lnTo>
                  <a:lnTo>
                    <a:pt x="609" y="0"/>
                  </a:lnTo>
                  <a:lnTo>
                    <a:pt x="618" y="0"/>
                  </a:lnTo>
                  <a:close/>
                  <a:moveTo>
                    <a:pt x="599" y="0"/>
                  </a:moveTo>
                  <a:lnTo>
                    <a:pt x="601" y="4"/>
                  </a:lnTo>
                  <a:lnTo>
                    <a:pt x="597" y="4"/>
                  </a:lnTo>
                  <a:lnTo>
                    <a:pt x="593" y="4"/>
                  </a:lnTo>
                  <a:lnTo>
                    <a:pt x="592" y="4"/>
                  </a:lnTo>
                  <a:lnTo>
                    <a:pt x="590" y="4"/>
                  </a:lnTo>
                  <a:lnTo>
                    <a:pt x="584" y="11"/>
                  </a:lnTo>
                  <a:lnTo>
                    <a:pt x="582" y="13"/>
                  </a:lnTo>
                  <a:lnTo>
                    <a:pt x="580" y="13"/>
                  </a:lnTo>
                  <a:lnTo>
                    <a:pt x="580" y="11"/>
                  </a:lnTo>
                  <a:lnTo>
                    <a:pt x="580" y="10"/>
                  </a:lnTo>
                  <a:lnTo>
                    <a:pt x="578" y="8"/>
                  </a:lnTo>
                  <a:lnTo>
                    <a:pt x="572" y="2"/>
                  </a:lnTo>
                  <a:lnTo>
                    <a:pt x="570" y="2"/>
                  </a:lnTo>
                  <a:lnTo>
                    <a:pt x="572" y="4"/>
                  </a:lnTo>
                  <a:lnTo>
                    <a:pt x="574" y="6"/>
                  </a:lnTo>
                  <a:lnTo>
                    <a:pt x="578" y="10"/>
                  </a:lnTo>
                  <a:lnTo>
                    <a:pt x="576" y="11"/>
                  </a:lnTo>
                  <a:lnTo>
                    <a:pt x="578" y="11"/>
                  </a:lnTo>
                  <a:lnTo>
                    <a:pt x="580" y="13"/>
                  </a:lnTo>
                  <a:lnTo>
                    <a:pt x="580" y="15"/>
                  </a:lnTo>
                  <a:lnTo>
                    <a:pt x="582" y="15"/>
                  </a:lnTo>
                  <a:lnTo>
                    <a:pt x="586" y="13"/>
                  </a:lnTo>
                  <a:lnTo>
                    <a:pt x="592" y="6"/>
                  </a:lnTo>
                  <a:lnTo>
                    <a:pt x="593" y="6"/>
                  </a:lnTo>
                  <a:lnTo>
                    <a:pt x="593" y="8"/>
                  </a:lnTo>
                  <a:lnTo>
                    <a:pt x="595" y="8"/>
                  </a:lnTo>
                  <a:lnTo>
                    <a:pt x="597" y="8"/>
                  </a:lnTo>
                  <a:lnTo>
                    <a:pt x="599" y="8"/>
                  </a:lnTo>
                  <a:lnTo>
                    <a:pt x="599" y="10"/>
                  </a:lnTo>
                  <a:lnTo>
                    <a:pt x="597" y="13"/>
                  </a:lnTo>
                  <a:lnTo>
                    <a:pt x="597" y="15"/>
                  </a:lnTo>
                  <a:lnTo>
                    <a:pt x="597" y="17"/>
                  </a:lnTo>
                  <a:lnTo>
                    <a:pt x="597" y="19"/>
                  </a:lnTo>
                  <a:lnTo>
                    <a:pt x="597" y="21"/>
                  </a:lnTo>
                  <a:lnTo>
                    <a:pt x="597" y="23"/>
                  </a:lnTo>
                  <a:lnTo>
                    <a:pt x="599" y="25"/>
                  </a:lnTo>
                  <a:lnTo>
                    <a:pt x="599" y="27"/>
                  </a:lnTo>
                  <a:lnTo>
                    <a:pt x="599" y="29"/>
                  </a:lnTo>
                  <a:lnTo>
                    <a:pt x="597" y="31"/>
                  </a:lnTo>
                  <a:lnTo>
                    <a:pt x="597" y="33"/>
                  </a:lnTo>
                  <a:lnTo>
                    <a:pt x="592" y="33"/>
                  </a:lnTo>
                  <a:lnTo>
                    <a:pt x="597" y="33"/>
                  </a:lnTo>
                  <a:lnTo>
                    <a:pt x="599" y="33"/>
                  </a:lnTo>
                  <a:lnTo>
                    <a:pt x="601" y="31"/>
                  </a:lnTo>
                  <a:lnTo>
                    <a:pt x="603" y="33"/>
                  </a:lnTo>
                  <a:lnTo>
                    <a:pt x="605" y="31"/>
                  </a:lnTo>
                  <a:lnTo>
                    <a:pt x="607" y="31"/>
                  </a:lnTo>
                  <a:lnTo>
                    <a:pt x="609" y="33"/>
                  </a:lnTo>
                  <a:lnTo>
                    <a:pt x="609" y="34"/>
                  </a:lnTo>
                  <a:lnTo>
                    <a:pt x="611" y="34"/>
                  </a:lnTo>
                  <a:lnTo>
                    <a:pt x="611" y="36"/>
                  </a:lnTo>
                  <a:lnTo>
                    <a:pt x="613" y="36"/>
                  </a:lnTo>
                  <a:lnTo>
                    <a:pt x="615" y="36"/>
                  </a:lnTo>
                  <a:lnTo>
                    <a:pt x="615" y="34"/>
                  </a:lnTo>
                  <a:lnTo>
                    <a:pt x="617" y="34"/>
                  </a:lnTo>
                  <a:lnTo>
                    <a:pt x="617" y="33"/>
                  </a:lnTo>
                  <a:lnTo>
                    <a:pt x="618" y="31"/>
                  </a:lnTo>
                  <a:lnTo>
                    <a:pt x="620" y="33"/>
                  </a:lnTo>
                  <a:lnTo>
                    <a:pt x="620" y="34"/>
                  </a:lnTo>
                  <a:lnTo>
                    <a:pt x="620" y="36"/>
                  </a:lnTo>
                  <a:lnTo>
                    <a:pt x="620" y="38"/>
                  </a:lnTo>
                  <a:lnTo>
                    <a:pt x="618" y="38"/>
                  </a:lnTo>
                  <a:lnTo>
                    <a:pt x="620" y="38"/>
                  </a:lnTo>
                  <a:lnTo>
                    <a:pt x="620" y="40"/>
                  </a:lnTo>
                  <a:lnTo>
                    <a:pt x="622" y="40"/>
                  </a:lnTo>
                  <a:lnTo>
                    <a:pt x="622" y="42"/>
                  </a:lnTo>
                  <a:lnTo>
                    <a:pt x="624" y="42"/>
                  </a:lnTo>
                  <a:lnTo>
                    <a:pt x="626" y="42"/>
                  </a:lnTo>
                  <a:lnTo>
                    <a:pt x="624" y="44"/>
                  </a:lnTo>
                  <a:lnTo>
                    <a:pt x="624" y="46"/>
                  </a:lnTo>
                  <a:lnTo>
                    <a:pt x="624" y="48"/>
                  </a:lnTo>
                  <a:lnTo>
                    <a:pt x="622" y="48"/>
                  </a:lnTo>
                  <a:lnTo>
                    <a:pt x="622" y="50"/>
                  </a:lnTo>
                  <a:lnTo>
                    <a:pt x="622" y="52"/>
                  </a:lnTo>
                  <a:lnTo>
                    <a:pt x="618" y="56"/>
                  </a:lnTo>
                  <a:lnTo>
                    <a:pt x="615" y="58"/>
                  </a:lnTo>
                  <a:lnTo>
                    <a:pt x="611" y="56"/>
                  </a:lnTo>
                  <a:lnTo>
                    <a:pt x="605" y="56"/>
                  </a:lnTo>
                  <a:lnTo>
                    <a:pt x="605" y="54"/>
                  </a:lnTo>
                  <a:lnTo>
                    <a:pt x="605" y="52"/>
                  </a:lnTo>
                  <a:lnTo>
                    <a:pt x="605" y="50"/>
                  </a:lnTo>
                  <a:lnTo>
                    <a:pt x="605" y="48"/>
                  </a:lnTo>
                  <a:lnTo>
                    <a:pt x="603" y="46"/>
                  </a:lnTo>
                  <a:lnTo>
                    <a:pt x="601" y="46"/>
                  </a:lnTo>
                  <a:lnTo>
                    <a:pt x="601" y="44"/>
                  </a:lnTo>
                  <a:lnTo>
                    <a:pt x="599" y="46"/>
                  </a:lnTo>
                  <a:lnTo>
                    <a:pt x="599" y="44"/>
                  </a:lnTo>
                  <a:lnTo>
                    <a:pt x="595" y="44"/>
                  </a:lnTo>
                  <a:lnTo>
                    <a:pt x="590" y="44"/>
                  </a:lnTo>
                  <a:lnTo>
                    <a:pt x="586" y="44"/>
                  </a:lnTo>
                  <a:lnTo>
                    <a:pt x="584" y="46"/>
                  </a:lnTo>
                  <a:lnTo>
                    <a:pt x="580" y="44"/>
                  </a:lnTo>
                  <a:lnTo>
                    <a:pt x="580" y="42"/>
                  </a:lnTo>
                  <a:lnTo>
                    <a:pt x="580" y="40"/>
                  </a:lnTo>
                  <a:lnTo>
                    <a:pt x="576" y="36"/>
                  </a:lnTo>
                  <a:lnTo>
                    <a:pt x="576" y="38"/>
                  </a:lnTo>
                  <a:lnTo>
                    <a:pt x="578" y="40"/>
                  </a:lnTo>
                  <a:lnTo>
                    <a:pt x="578" y="42"/>
                  </a:lnTo>
                  <a:lnTo>
                    <a:pt x="580" y="44"/>
                  </a:lnTo>
                  <a:lnTo>
                    <a:pt x="580" y="46"/>
                  </a:lnTo>
                  <a:lnTo>
                    <a:pt x="580" y="48"/>
                  </a:lnTo>
                  <a:lnTo>
                    <a:pt x="580" y="50"/>
                  </a:lnTo>
                  <a:lnTo>
                    <a:pt x="578" y="52"/>
                  </a:lnTo>
                  <a:lnTo>
                    <a:pt x="576" y="54"/>
                  </a:lnTo>
                  <a:lnTo>
                    <a:pt x="574" y="54"/>
                  </a:lnTo>
                  <a:lnTo>
                    <a:pt x="572" y="54"/>
                  </a:lnTo>
                  <a:lnTo>
                    <a:pt x="570" y="54"/>
                  </a:lnTo>
                  <a:lnTo>
                    <a:pt x="572" y="56"/>
                  </a:lnTo>
                  <a:lnTo>
                    <a:pt x="574" y="54"/>
                  </a:lnTo>
                  <a:lnTo>
                    <a:pt x="576" y="54"/>
                  </a:lnTo>
                  <a:lnTo>
                    <a:pt x="576" y="58"/>
                  </a:lnTo>
                  <a:lnTo>
                    <a:pt x="576" y="59"/>
                  </a:lnTo>
                  <a:lnTo>
                    <a:pt x="574" y="59"/>
                  </a:lnTo>
                  <a:lnTo>
                    <a:pt x="574" y="61"/>
                  </a:lnTo>
                  <a:lnTo>
                    <a:pt x="572" y="61"/>
                  </a:lnTo>
                  <a:lnTo>
                    <a:pt x="572" y="63"/>
                  </a:lnTo>
                  <a:lnTo>
                    <a:pt x="574" y="61"/>
                  </a:lnTo>
                  <a:lnTo>
                    <a:pt x="574" y="63"/>
                  </a:lnTo>
                  <a:lnTo>
                    <a:pt x="574" y="65"/>
                  </a:lnTo>
                  <a:lnTo>
                    <a:pt x="572" y="65"/>
                  </a:lnTo>
                  <a:lnTo>
                    <a:pt x="570" y="65"/>
                  </a:lnTo>
                  <a:lnTo>
                    <a:pt x="570" y="67"/>
                  </a:lnTo>
                  <a:lnTo>
                    <a:pt x="569" y="67"/>
                  </a:lnTo>
                  <a:lnTo>
                    <a:pt x="570" y="67"/>
                  </a:lnTo>
                  <a:lnTo>
                    <a:pt x="572" y="69"/>
                  </a:lnTo>
                  <a:lnTo>
                    <a:pt x="576" y="71"/>
                  </a:lnTo>
                  <a:lnTo>
                    <a:pt x="578" y="71"/>
                  </a:lnTo>
                  <a:lnTo>
                    <a:pt x="578" y="73"/>
                  </a:lnTo>
                  <a:lnTo>
                    <a:pt x="576" y="73"/>
                  </a:lnTo>
                  <a:lnTo>
                    <a:pt x="578" y="73"/>
                  </a:lnTo>
                  <a:lnTo>
                    <a:pt x="578" y="75"/>
                  </a:lnTo>
                  <a:lnTo>
                    <a:pt x="578" y="77"/>
                  </a:lnTo>
                  <a:lnTo>
                    <a:pt x="580" y="77"/>
                  </a:lnTo>
                  <a:lnTo>
                    <a:pt x="580" y="81"/>
                  </a:lnTo>
                  <a:lnTo>
                    <a:pt x="580" y="82"/>
                  </a:lnTo>
                  <a:lnTo>
                    <a:pt x="580" y="84"/>
                  </a:lnTo>
                  <a:lnTo>
                    <a:pt x="580" y="86"/>
                  </a:lnTo>
                  <a:lnTo>
                    <a:pt x="580" y="88"/>
                  </a:lnTo>
                  <a:lnTo>
                    <a:pt x="580" y="90"/>
                  </a:lnTo>
                  <a:lnTo>
                    <a:pt x="580" y="92"/>
                  </a:lnTo>
                  <a:lnTo>
                    <a:pt x="580" y="90"/>
                  </a:lnTo>
                  <a:lnTo>
                    <a:pt x="580" y="92"/>
                  </a:lnTo>
                  <a:lnTo>
                    <a:pt x="582" y="90"/>
                  </a:lnTo>
                  <a:lnTo>
                    <a:pt x="582" y="88"/>
                  </a:lnTo>
                  <a:lnTo>
                    <a:pt x="582" y="86"/>
                  </a:lnTo>
                  <a:lnTo>
                    <a:pt x="582" y="84"/>
                  </a:lnTo>
                  <a:lnTo>
                    <a:pt x="582" y="82"/>
                  </a:lnTo>
                  <a:lnTo>
                    <a:pt x="580" y="82"/>
                  </a:lnTo>
                  <a:lnTo>
                    <a:pt x="582" y="82"/>
                  </a:lnTo>
                  <a:lnTo>
                    <a:pt x="582" y="81"/>
                  </a:lnTo>
                  <a:lnTo>
                    <a:pt x="580" y="81"/>
                  </a:lnTo>
                  <a:lnTo>
                    <a:pt x="582" y="81"/>
                  </a:lnTo>
                  <a:lnTo>
                    <a:pt x="582" y="79"/>
                  </a:lnTo>
                  <a:lnTo>
                    <a:pt x="580" y="79"/>
                  </a:lnTo>
                  <a:lnTo>
                    <a:pt x="580" y="77"/>
                  </a:lnTo>
                  <a:lnTo>
                    <a:pt x="578" y="75"/>
                  </a:lnTo>
                  <a:lnTo>
                    <a:pt x="580" y="75"/>
                  </a:lnTo>
                  <a:lnTo>
                    <a:pt x="580" y="73"/>
                  </a:lnTo>
                  <a:lnTo>
                    <a:pt x="578" y="73"/>
                  </a:lnTo>
                  <a:lnTo>
                    <a:pt x="578" y="71"/>
                  </a:lnTo>
                  <a:lnTo>
                    <a:pt x="580" y="69"/>
                  </a:lnTo>
                  <a:lnTo>
                    <a:pt x="584" y="69"/>
                  </a:lnTo>
                  <a:lnTo>
                    <a:pt x="592" y="73"/>
                  </a:lnTo>
                  <a:lnTo>
                    <a:pt x="597" y="79"/>
                  </a:lnTo>
                  <a:lnTo>
                    <a:pt x="603" y="77"/>
                  </a:lnTo>
                  <a:lnTo>
                    <a:pt x="603" y="79"/>
                  </a:lnTo>
                  <a:lnTo>
                    <a:pt x="605" y="79"/>
                  </a:lnTo>
                  <a:lnTo>
                    <a:pt x="605" y="81"/>
                  </a:lnTo>
                  <a:lnTo>
                    <a:pt x="605" y="82"/>
                  </a:lnTo>
                  <a:lnTo>
                    <a:pt x="605" y="84"/>
                  </a:lnTo>
                  <a:lnTo>
                    <a:pt x="603" y="84"/>
                  </a:lnTo>
                  <a:lnTo>
                    <a:pt x="601" y="84"/>
                  </a:lnTo>
                  <a:lnTo>
                    <a:pt x="601" y="86"/>
                  </a:lnTo>
                  <a:lnTo>
                    <a:pt x="603" y="86"/>
                  </a:lnTo>
                  <a:lnTo>
                    <a:pt x="601" y="86"/>
                  </a:lnTo>
                  <a:lnTo>
                    <a:pt x="601" y="88"/>
                  </a:lnTo>
                  <a:lnTo>
                    <a:pt x="601" y="90"/>
                  </a:lnTo>
                  <a:lnTo>
                    <a:pt x="601" y="92"/>
                  </a:lnTo>
                  <a:lnTo>
                    <a:pt x="601" y="94"/>
                  </a:lnTo>
                  <a:lnTo>
                    <a:pt x="601" y="96"/>
                  </a:lnTo>
                  <a:lnTo>
                    <a:pt x="601" y="98"/>
                  </a:lnTo>
                  <a:lnTo>
                    <a:pt x="603" y="98"/>
                  </a:lnTo>
                  <a:lnTo>
                    <a:pt x="603" y="100"/>
                  </a:lnTo>
                  <a:lnTo>
                    <a:pt x="603" y="102"/>
                  </a:lnTo>
                  <a:lnTo>
                    <a:pt x="601" y="102"/>
                  </a:lnTo>
                  <a:lnTo>
                    <a:pt x="601" y="104"/>
                  </a:lnTo>
                  <a:lnTo>
                    <a:pt x="595" y="102"/>
                  </a:lnTo>
                  <a:lnTo>
                    <a:pt x="588" y="102"/>
                  </a:lnTo>
                  <a:lnTo>
                    <a:pt x="586" y="100"/>
                  </a:lnTo>
                  <a:lnTo>
                    <a:pt x="584" y="100"/>
                  </a:lnTo>
                  <a:lnTo>
                    <a:pt x="584" y="102"/>
                  </a:lnTo>
                  <a:lnTo>
                    <a:pt x="584" y="104"/>
                  </a:lnTo>
                  <a:lnTo>
                    <a:pt x="584" y="106"/>
                  </a:lnTo>
                  <a:lnTo>
                    <a:pt x="582" y="106"/>
                  </a:lnTo>
                  <a:lnTo>
                    <a:pt x="582" y="107"/>
                  </a:lnTo>
                  <a:lnTo>
                    <a:pt x="580" y="107"/>
                  </a:lnTo>
                  <a:lnTo>
                    <a:pt x="578" y="109"/>
                  </a:lnTo>
                  <a:lnTo>
                    <a:pt x="576" y="111"/>
                  </a:lnTo>
                  <a:lnTo>
                    <a:pt x="574" y="113"/>
                  </a:lnTo>
                  <a:lnTo>
                    <a:pt x="572" y="113"/>
                  </a:lnTo>
                  <a:lnTo>
                    <a:pt x="567" y="111"/>
                  </a:lnTo>
                  <a:lnTo>
                    <a:pt x="563" y="109"/>
                  </a:lnTo>
                  <a:lnTo>
                    <a:pt x="561" y="109"/>
                  </a:lnTo>
                  <a:lnTo>
                    <a:pt x="559" y="107"/>
                  </a:lnTo>
                  <a:lnTo>
                    <a:pt x="557" y="106"/>
                  </a:lnTo>
                  <a:lnTo>
                    <a:pt x="555" y="104"/>
                  </a:lnTo>
                  <a:lnTo>
                    <a:pt x="553" y="104"/>
                  </a:lnTo>
                  <a:lnTo>
                    <a:pt x="553" y="102"/>
                  </a:lnTo>
                  <a:lnTo>
                    <a:pt x="551" y="100"/>
                  </a:lnTo>
                  <a:lnTo>
                    <a:pt x="547" y="98"/>
                  </a:lnTo>
                  <a:lnTo>
                    <a:pt x="547" y="96"/>
                  </a:lnTo>
                  <a:lnTo>
                    <a:pt x="545" y="94"/>
                  </a:lnTo>
                  <a:lnTo>
                    <a:pt x="545" y="92"/>
                  </a:lnTo>
                  <a:lnTo>
                    <a:pt x="545" y="90"/>
                  </a:lnTo>
                  <a:lnTo>
                    <a:pt x="545" y="88"/>
                  </a:lnTo>
                  <a:lnTo>
                    <a:pt x="545" y="86"/>
                  </a:lnTo>
                  <a:lnTo>
                    <a:pt x="547" y="88"/>
                  </a:lnTo>
                  <a:lnTo>
                    <a:pt x="549" y="88"/>
                  </a:lnTo>
                  <a:lnTo>
                    <a:pt x="551" y="88"/>
                  </a:lnTo>
                  <a:lnTo>
                    <a:pt x="553" y="88"/>
                  </a:lnTo>
                  <a:lnTo>
                    <a:pt x="555" y="90"/>
                  </a:lnTo>
                  <a:lnTo>
                    <a:pt x="559" y="92"/>
                  </a:lnTo>
                  <a:lnTo>
                    <a:pt x="565" y="96"/>
                  </a:lnTo>
                  <a:lnTo>
                    <a:pt x="567" y="98"/>
                  </a:lnTo>
                  <a:lnTo>
                    <a:pt x="567" y="96"/>
                  </a:lnTo>
                  <a:lnTo>
                    <a:pt x="569" y="96"/>
                  </a:lnTo>
                  <a:lnTo>
                    <a:pt x="570" y="94"/>
                  </a:lnTo>
                  <a:lnTo>
                    <a:pt x="574" y="92"/>
                  </a:lnTo>
                  <a:lnTo>
                    <a:pt x="572" y="92"/>
                  </a:lnTo>
                  <a:lnTo>
                    <a:pt x="570" y="94"/>
                  </a:lnTo>
                  <a:lnTo>
                    <a:pt x="567" y="96"/>
                  </a:lnTo>
                  <a:lnTo>
                    <a:pt x="565" y="96"/>
                  </a:lnTo>
                  <a:lnTo>
                    <a:pt x="563" y="96"/>
                  </a:lnTo>
                  <a:lnTo>
                    <a:pt x="563" y="94"/>
                  </a:lnTo>
                  <a:lnTo>
                    <a:pt x="559" y="92"/>
                  </a:lnTo>
                  <a:lnTo>
                    <a:pt x="553" y="86"/>
                  </a:lnTo>
                  <a:lnTo>
                    <a:pt x="547" y="86"/>
                  </a:lnTo>
                  <a:lnTo>
                    <a:pt x="545" y="82"/>
                  </a:lnTo>
                  <a:lnTo>
                    <a:pt x="544" y="82"/>
                  </a:lnTo>
                  <a:lnTo>
                    <a:pt x="542" y="84"/>
                  </a:lnTo>
                  <a:lnTo>
                    <a:pt x="540" y="84"/>
                  </a:lnTo>
                  <a:lnTo>
                    <a:pt x="540" y="86"/>
                  </a:lnTo>
                  <a:lnTo>
                    <a:pt x="538" y="88"/>
                  </a:lnTo>
                  <a:lnTo>
                    <a:pt x="538" y="92"/>
                  </a:lnTo>
                  <a:lnTo>
                    <a:pt x="540" y="96"/>
                  </a:lnTo>
                  <a:lnTo>
                    <a:pt x="540" y="98"/>
                  </a:lnTo>
                  <a:lnTo>
                    <a:pt x="538" y="98"/>
                  </a:lnTo>
                  <a:lnTo>
                    <a:pt x="530" y="94"/>
                  </a:lnTo>
                  <a:lnTo>
                    <a:pt x="530" y="92"/>
                  </a:lnTo>
                  <a:lnTo>
                    <a:pt x="530" y="90"/>
                  </a:lnTo>
                  <a:lnTo>
                    <a:pt x="530" y="88"/>
                  </a:lnTo>
                  <a:lnTo>
                    <a:pt x="526" y="86"/>
                  </a:lnTo>
                  <a:lnTo>
                    <a:pt x="524" y="82"/>
                  </a:lnTo>
                  <a:lnTo>
                    <a:pt x="522" y="82"/>
                  </a:lnTo>
                  <a:lnTo>
                    <a:pt x="522" y="81"/>
                  </a:lnTo>
                  <a:lnTo>
                    <a:pt x="521" y="77"/>
                  </a:lnTo>
                  <a:lnTo>
                    <a:pt x="521" y="75"/>
                  </a:lnTo>
                  <a:lnTo>
                    <a:pt x="519" y="75"/>
                  </a:lnTo>
                  <a:lnTo>
                    <a:pt x="519" y="77"/>
                  </a:lnTo>
                  <a:lnTo>
                    <a:pt x="521" y="79"/>
                  </a:lnTo>
                  <a:lnTo>
                    <a:pt x="521" y="81"/>
                  </a:lnTo>
                  <a:lnTo>
                    <a:pt x="521" y="82"/>
                  </a:lnTo>
                  <a:lnTo>
                    <a:pt x="522" y="84"/>
                  </a:lnTo>
                  <a:lnTo>
                    <a:pt x="522" y="86"/>
                  </a:lnTo>
                  <a:lnTo>
                    <a:pt x="524" y="86"/>
                  </a:lnTo>
                  <a:lnTo>
                    <a:pt x="528" y="88"/>
                  </a:lnTo>
                  <a:lnTo>
                    <a:pt x="528" y="90"/>
                  </a:lnTo>
                  <a:lnTo>
                    <a:pt x="528" y="92"/>
                  </a:lnTo>
                  <a:lnTo>
                    <a:pt x="528" y="94"/>
                  </a:lnTo>
                  <a:lnTo>
                    <a:pt x="530" y="96"/>
                  </a:lnTo>
                  <a:lnTo>
                    <a:pt x="532" y="96"/>
                  </a:lnTo>
                  <a:lnTo>
                    <a:pt x="534" y="98"/>
                  </a:lnTo>
                  <a:lnTo>
                    <a:pt x="534" y="100"/>
                  </a:lnTo>
                  <a:lnTo>
                    <a:pt x="530" y="102"/>
                  </a:lnTo>
                  <a:lnTo>
                    <a:pt x="524" y="102"/>
                  </a:lnTo>
                  <a:lnTo>
                    <a:pt x="522" y="106"/>
                  </a:lnTo>
                  <a:lnTo>
                    <a:pt x="522" y="107"/>
                  </a:lnTo>
                  <a:lnTo>
                    <a:pt x="522" y="109"/>
                  </a:lnTo>
                  <a:lnTo>
                    <a:pt x="521" y="109"/>
                  </a:lnTo>
                  <a:lnTo>
                    <a:pt x="519" y="113"/>
                  </a:lnTo>
                  <a:lnTo>
                    <a:pt x="517" y="113"/>
                  </a:lnTo>
                  <a:lnTo>
                    <a:pt x="515" y="113"/>
                  </a:lnTo>
                  <a:lnTo>
                    <a:pt x="515" y="115"/>
                  </a:lnTo>
                  <a:lnTo>
                    <a:pt x="511" y="115"/>
                  </a:lnTo>
                  <a:lnTo>
                    <a:pt x="511" y="113"/>
                  </a:lnTo>
                  <a:lnTo>
                    <a:pt x="509" y="109"/>
                  </a:lnTo>
                  <a:lnTo>
                    <a:pt x="507" y="109"/>
                  </a:lnTo>
                  <a:lnTo>
                    <a:pt x="505" y="109"/>
                  </a:lnTo>
                  <a:lnTo>
                    <a:pt x="503" y="109"/>
                  </a:lnTo>
                  <a:lnTo>
                    <a:pt x="501" y="109"/>
                  </a:lnTo>
                  <a:lnTo>
                    <a:pt x="496" y="104"/>
                  </a:lnTo>
                  <a:lnTo>
                    <a:pt x="494" y="100"/>
                  </a:lnTo>
                  <a:lnTo>
                    <a:pt x="492" y="100"/>
                  </a:lnTo>
                  <a:lnTo>
                    <a:pt x="492" y="102"/>
                  </a:lnTo>
                  <a:lnTo>
                    <a:pt x="490" y="102"/>
                  </a:lnTo>
                  <a:lnTo>
                    <a:pt x="490" y="104"/>
                  </a:lnTo>
                  <a:lnTo>
                    <a:pt x="492" y="104"/>
                  </a:lnTo>
                  <a:lnTo>
                    <a:pt x="494" y="106"/>
                  </a:lnTo>
                  <a:lnTo>
                    <a:pt x="496" y="107"/>
                  </a:lnTo>
                  <a:lnTo>
                    <a:pt x="499" y="109"/>
                  </a:lnTo>
                  <a:lnTo>
                    <a:pt x="499" y="111"/>
                  </a:lnTo>
                  <a:lnTo>
                    <a:pt x="501" y="111"/>
                  </a:lnTo>
                  <a:lnTo>
                    <a:pt x="507" y="111"/>
                  </a:lnTo>
                  <a:lnTo>
                    <a:pt x="507" y="113"/>
                  </a:lnTo>
                  <a:lnTo>
                    <a:pt x="507" y="115"/>
                  </a:lnTo>
                  <a:lnTo>
                    <a:pt x="505" y="115"/>
                  </a:lnTo>
                  <a:lnTo>
                    <a:pt x="503" y="115"/>
                  </a:lnTo>
                  <a:lnTo>
                    <a:pt x="503" y="117"/>
                  </a:lnTo>
                  <a:lnTo>
                    <a:pt x="503" y="119"/>
                  </a:lnTo>
                  <a:lnTo>
                    <a:pt x="501" y="121"/>
                  </a:lnTo>
                  <a:lnTo>
                    <a:pt x="499" y="119"/>
                  </a:lnTo>
                  <a:lnTo>
                    <a:pt x="497" y="119"/>
                  </a:lnTo>
                  <a:lnTo>
                    <a:pt x="497" y="117"/>
                  </a:lnTo>
                  <a:lnTo>
                    <a:pt x="496" y="117"/>
                  </a:lnTo>
                  <a:lnTo>
                    <a:pt x="494" y="117"/>
                  </a:lnTo>
                  <a:lnTo>
                    <a:pt x="492" y="119"/>
                  </a:lnTo>
                  <a:lnTo>
                    <a:pt x="488" y="119"/>
                  </a:lnTo>
                  <a:lnTo>
                    <a:pt x="486" y="121"/>
                  </a:lnTo>
                  <a:lnTo>
                    <a:pt x="490" y="121"/>
                  </a:lnTo>
                  <a:lnTo>
                    <a:pt x="492" y="121"/>
                  </a:lnTo>
                  <a:lnTo>
                    <a:pt x="492" y="123"/>
                  </a:lnTo>
                  <a:lnTo>
                    <a:pt x="492" y="125"/>
                  </a:lnTo>
                  <a:lnTo>
                    <a:pt x="492" y="127"/>
                  </a:lnTo>
                  <a:lnTo>
                    <a:pt x="492" y="129"/>
                  </a:lnTo>
                  <a:lnTo>
                    <a:pt x="490" y="130"/>
                  </a:lnTo>
                  <a:lnTo>
                    <a:pt x="490" y="132"/>
                  </a:lnTo>
                  <a:lnTo>
                    <a:pt x="490" y="130"/>
                  </a:lnTo>
                  <a:lnTo>
                    <a:pt x="492" y="130"/>
                  </a:lnTo>
                  <a:lnTo>
                    <a:pt x="492" y="129"/>
                  </a:lnTo>
                  <a:lnTo>
                    <a:pt x="492" y="127"/>
                  </a:lnTo>
                  <a:lnTo>
                    <a:pt x="492" y="125"/>
                  </a:lnTo>
                  <a:lnTo>
                    <a:pt x="494" y="125"/>
                  </a:lnTo>
                  <a:lnTo>
                    <a:pt x="494" y="123"/>
                  </a:lnTo>
                  <a:lnTo>
                    <a:pt x="492" y="123"/>
                  </a:lnTo>
                  <a:lnTo>
                    <a:pt x="494" y="121"/>
                  </a:lnTo>
                  <a:lnTo>
                    <a:pt x="496" y="119"/>
                  </a:lnTo>
                  <a:lnTo>
                    <a:pt x="503" y="123"/>
                  </a:lnTo>
                  <a:lnTo>
                    <a:pt x="503" y="121"/>
                  </a:lnTo>
                  <a:lnTo>
                    <a:pt x="505" y="117"/>
                  </a:lnTo>
                  <a:lnTo>
                    <a:pt x="507" y="117"/>
                  </a:lnTo>
                  <a:lnTo>
                    <a:pt x="513" y="117"/>
                  </a:lnTo>
                  <a:lnTo>
                    <a:pt x="515" y="117"/>
                  </a:lnTo>
                  <a:lnTo>
                    <a:pt x="519" y="121"/>
                  </a:lnTo>
                  <a:lnTo>
                    <a:pt x="522" y="121"/>
                  </a:lnTo>
                  <a:lnTo>
                    <a:pt x="528" y="123"/>
                  </a:lnTo>
                  <a:lnTo>
                    <a:pt x="528" y="125"/>
                  </a:lnTo>
                  <a:lnTo>
                    <a:pt x="530" y="127"/>
                  </a:lnTo>
                  <a:lnTo>
                    <a:pt x="530" y="129"/>
                  </a:lnTo>
                  <a:lnTo>
                    <a:pt x="528" y="129"/>
                  </a:lnTo>
                  <a:lnTo>
                    <a:pt x="528" y="130"/>
                  </a:lnTo>
                  <a:lnTo>
                    <a:pt x="526" y="130"/>
                  </a:lnTo>
                  <a:lnTo>
                    <a:pt x="524" y="132"/>
                  </a:lnTo>
                  <a:lnTo>
                    <a:pt x="519" y="132"/>
                  </a:lnTo>
                  <a:lnTo>
                    <a:pt x="517" y="134"/>
                  </a:lnTo>
                  <a:lnTo>
                    <a:pt x="515" y="136"/>
                  </a:lnTo>
                  <a:lnTo>
                    <a:pt x="513" y="138"/>
                  </a:lnTo>
                  <a:lnTo>
                    <a:pt x="513" y="140"/>
                  </a:lnTo>
                  <a:lnTo>
                    <a:pt x="511" y="140"/>
                  </a:lnTo>
                  <a:lnTo>
                    <a:pt x="509" y="140"/>
                  </a:lnTo>
                  <a:lnTo>
                    <a:pt x="503" y="134"/>
                  </a:lnTo>
                  <a:lnTo>
                    <a:pt x="501" y="134"/>
                  </a:lnTo>
                  <a:lnTo>
                    <a:pt x="496" y="136"/>
                  </a:lnTo>
                  <a:lnTo>
                    <a:pt x="494" y="134"/>
                  </a:lnTo>
                  <a:lnTo>
                    <a:pt x="492" y="134"/>
                  </a:lnTo>
                  <a:lnTo>
                    <a:pt x="492" y="136"/>
                  </a:lnTo>
                  <a:lnTo>
                    <a:pt x="496" y="138"/>
                  </a:lnTo>
                  <a:lnTo>
                    <a:pt x="499" y="136"/>
                  </a:lnTo>
                  <a:lnTo>
                    <a:pt x="503" y="136"/>
                  </a:lnTo>
                  <a:lnTo>
                    <a:pt x="505" y="138"/>
                  </a:lnTo>
                  <a:lnTo>
                    <a:pt x="507" y="138"/>
                  </a:lnTo>
                  <a:lnTo>
                    <a:pt x="507" y="140"/>
                  </a:lnTo>
                  <a:lnTo>
                    <a:pt x="505" y="142"/>
                  </a:lnTo>
                  <a:lnTo>
                    <a:pt x="503" y="142"/>
                  </a:lnTo>
                  <a:lnTo>
                    <a:pt x="501" y="142"/>
                  </a:lnTo>
                  <a:lnTo>
                    <a:pt x="501" y="144"/>
                  </a:lnTo>
                  <a:lnTo>
                    <a:pt x="507" y="142"/>
                  </a:lnTo>
                  <a:lnTo>
                    <a:pt x="509" y="142"/>
                  </a:lnTo>
                  <a:lnTo>
                    <a:pt x="509" y="144"/>
                  </a:lnTo>
                  <a:lnTo>
                    <a:pt x="507" y="146"/>
                  </a:lnTo>
                  <a:lnTo>
                    <a:pt x="507" y="148"/>
                  </a:lnTo>
                  <a:lnTo>
                    <a:pt x="507" y="150"/>
                  </a:lnTo>
                  <a:lnTo>
                    <a:pt x="505" y="150"/>
                  </a:lnTo>
                  <a:lnTo>
                    <a:pt x="507" y="150"/>
                  </a:lnTo>
                  <a:lnTo>
                    <a:pt x="509" y="144"/>
                  </a:lnTo>
                  <a:lnTo>
                    <a:pt x="511" y="144"/>
                  </a:lnTo>
                  <a:lnTo>
                    <a:pt x="511" y="142"/>
                  </a:lnTo>
                  <a:lnTo>
                    <a:pt x="513" y="142"/>
                  </a:lnTo>
                  <a:lnTo>
                    <a:pt x="515" y="142"/>
                  </a:lnTo>
                  <a:lnTo>
                    <a:pt x="517" y="140"/>
                  </a:lnTo>
                  <a:lnTo>
                    <a:pt x="519" y="138"/>
                  </a:lnTo>
                  <a:lnTo>
                    <a:pt x="521" y="136"/>
                  </a:lnTo>
                  <a:lnTo>
                    <a:pt x="522" y="136"/>
                  </a:lnTo>
                  <a:lnTo>
                    <a:pt x="522" y="138"/>
                  </a:lnTo>
                  <a:lnTo>
                    <a:pt x="524" y="138"/>
                  </a:lnTo>
                  <a:lnTo>
                    <a:pt x="526" y="138"/>
                  </a:lnTo>
                  <a:lnTo>
                    <a:pt x="526" y="140"/>
                  </a:lnTo>
                  <a:lnTo>
                    <a:pt x="528" y="140"/>
                  </a:lnTo>
                  <a:lnTo>
                    <a:pt x="528" y="142"/>
                  </a:lnTo>
                  <a:lnTo>
                    <a:pt x="530" y="142"/>
                  </a:lnTo>
                  <a:lnTo>
                    <a:pt x="532" y="142"/>
                  </a:lnTo>
                  <a:lnTo>
                    <a:pt x="532" y="144"/>
                  </a:lnTo>
                  <a:lnTo>
                    <a:pt x="534" y="144"/>
                  </a:lnTo>
                  <a:lnTo>
                    <a:pt x="534" y="146"/>
                  </a:lnTo>
                  <a:lnTo>
                    <a:pt x="534" y="148"/>
                  </a:lnTo>
                  <a:lnTo>
                    <a:pt x="534" y="150"/>
                  </a:lnTo>
                  <a:lnTo>
                    <a:pt x="534" y="152"/>
                  </a:lnTo>
                  <a:lnTo>
                    <a:pt x="536" y="152"/>
                  </a:lnTo>
                  <a:lnTo>
                    <a:pt x="536" y="153"/>
                  </a:lnTo>
                  <a:lnTo>
                    <a:pt x="534" y="153"/>
                  </a:lnTo>
                  <a:lnTo>
                    <a:pt x="534" y="155"/>
                  </a:lnTo>
                  <a:lnTo>
                    <a:pt x="532" y="155"/>
                  </a:lnTo>
                  <a:lnTo>
                    <a:pt x="528" y="157"/>
                  </a:lnTo>
                  <a:lnTo>
                    <a:pt x="521" y="157"/>
                  </a:lnTo>
                  <a:lnTo>
                    <a:pt x="515" y="159"/>
                  </a:lnTo>
                  <a:lnTo>
                    <a:pt x="519" y="159"/>
                  </a:lnTo>
                  <a:lnTo>
                    <a:pt x="522" y="159"/>
                  </a:lnTo>
                  <a:lnTo>
                    <a:pt x="524" y="159"/>
                  </a:lnTo>
                  <a:lnTo>
                    <a:pt x="524" y="161"/>
                  </a:lnTo>
                  <a:lnTo>
                    <a:pt x="522" y="167"/>
                  </a:lnTo>
                  <a:lnTo>
                    <a:pt x="522" y="169"/>
                  </a:lnTo>
                  <a:lnTo>
                    <a:pt x="522" y="171"/>
                  </a:lnTo>
                  <a:lnTo>
                    <a:pt x="522" y="173"/>
                  </a:lnTo>
                  <a:lnTo>
                    <a:pt x="521" y="173"/>
                  </a:lnTo>
                  <a:lnTo>
                    <a:pt x="521" y="175"/>
                  </a:lnTo>
                  <a:lnTo>
                    <a:pt x="522" y="175"/>
                  </a:lnTo>
                  <a:lnTo>
                    <a:pt x="522" y="173"/>
                  </a:lnTo>
                  <a:lnTo>
                    <a:pt x="522" y="171"/>
                  </a:lnTo>
                  <a:lnTo>
                    <a:pt x="522" y="169"/>
                  </a:lnTo>
                  <a:lnTo>
                    <a:pt x="524" y="169"/>
                  </a:lnTo>
                  <a:lnTo>
                    <a:pt x="524" y="167"/>
                  </a:lnTo>
                  <a:lnTo>
                    <a:pt x="524" y="165"/>
                  </a:lnTo>
                  <a:lnTo>
                    <a:pt x="524" y="163"/>
                  </a:lnTo>
                  <a:lnTo>
                    <a:pt x="526" y="161"/>
                  </a:lnTo>
                  <a:lnTo>
                    <a:pt x="528" y="161"/>
                  </a:lnTo>
                  <a:lnTo>
                    <a:pt x="530" y="161"/>
                  </a:lnTo>
                  <a:lnTo>
                    <a:pt x="530" y="159"/>
                  </a:lnTo>
                  <a:lnTo>
                    <a:pt x="532" y="157"/>
                  </a:lnTo>
                  <a:lnTo>
                    <a:pt x="534" y="159"/>
                  </a:lnTo>
                  <a:lnTo>
                    <a:pt x="536" y="159"/>
                  </a:lnTo>
                  <a:lnTo>
                    <a:pt x="538" y="159"/>
                  </a:lnTo>
                  <a:lnTo>
                    <a:pt x="538" y="161"/>
                  </a:lnTo>
                  <a:lnTo>
                    <a:pt x="540" y="163"/>
                  </a:lnTo>
                  <a:lnTo>
                    <a:pt x="542" y="163"/>
                  </a:lnTo>
                  <a:lnTo>
                    <a:pt x="544" y="167"/>
                  </a:lnTo>
                  <a:lnTo>
                    <a:pt x="545" y="167"/>
                  </a:lnTo>
                  <a:lnTo>
                    <a:pt x="547" y="167"/>
                  </a:lnTo>
                  <a:lnTo>
                    <a:pt x="549" y="169"/>
                  </a:lnTo>
                  <a:lnTo>
                    <a:pt x="547" y="169"/>
                  </a:lnTo>
                  <a:lnTo>
                    <a:pt x="549" y="169"/>
                  </a:lnTo>
                  <a:lnTo>
                    <a:pt x="549" y="167"/>
                  </a:lnTo>
                  <a:lnTo>
                    <a:pt x="549" y="169"/>
                  </a:lnTo>
                  <a:lnTo>
                    <a:pt x="549" y="171"/>
                  </a:lnTo>
                  <a:lnTo>
                    <a:pt x="549" y="173"/>
                  </a:lnTo>
                  <a:lnTo>
                    <a:pt x="547" y="175"/>
                  </a:lnTo>
                  <a:lnTo>
                    <a:pt x="549" y="175"/>
                  </a:lnTo>
                  <a:lnTo>
                    <a:pt x="551" y="173"/>
                  </a:lnTo>
                  <a:lnTo>
                    <a:pt x="559" y="176"/>
                  </a:lnTo>
                  <a:lnTo>
                    <a:pt x="561" y="176"/>
                  </a:lnTo>
                  <a:lnTo>
                    <a:pt x="559" y="178"/>
                  </a:lnTo>
                  <a:lnTo>
                    <a:pt x="559" y="180"/>
                  </a:lnTo>
                  <a:lnTo>
                    <a:pt x="561" y="180"/>
                  </a:lnTo>
                  <a:lnTo>
                    <a:pt x="563" y="180"/>
                  </a:lnTo>
                  <a:lnTo>
                    <a:pt x="567" y="182"/>
                  </a:lnTo>
                  <a:lnTo>
                    <a:pt x="567" y="184"/>
                  </a:lnTo>
                  <a:lnTo>
                    <a:pt x="569" y="184"/>
                  </a:lnTo>
                  <a:lnTo>
                    <a:pt x="569" y="186"/>
                  </a:lnTo>
                  <a:lnTo>
                    <a:pt x="567" y="188"/>
                  </a:lnTo>
                  <a:lnTo>
                    <a:pt x="565" y="188"/>
                  </a:lnTo>
                  <a:lnTo>
                    <a:pt x="565" y="190"/>
                  </a:lnTo>
                  <a:lnTo>
                    <a:pt x="565" y="192"/>
                  </a:lnTo>
                  <a:lnTo>
                    <a:pt x="563" y="194"/>
                  </a:lnTo>
                  <a:lnTo>
                    <a:pt x="561" y="196"/>
                  </a:lnTo>
                  <a:lnTo>
                    <a:pt x="559" y="196"/>
                  </a:lnTo>
                  <a:lnTo>
                    <a:pt x="559" y="198"/>
                  </a:lnTo>
                  <a:lnTo>
                    <a:pt x="559" y="200"/>
                  </a:lnTo>
                  <a:lnTo>
                    <a:pt x="561" y="200"/>
                  </a:lnTo>
                  <a:lnTo>
                    <a:pt x="561" y="198"/>
                  </a:lnTo>
                  <a:lnTo>
                    <a:pt x="563" y="198"/>
                  </a:lnTo>
                  <a:lnTo>
                    <a:pt x="563" y="196"/>
                  </a:lnTo>
                  <a:lnTo>
                    <a:pt x="565" y="196"/>
                  </a:lnTo>
                  <a:lnTo>
                    <a:pt x="569" y="192"/>
                  </a:lnTo>
                  <a:lnTo>
                    <a:pt x="570" y="192"/>
                  </a:lnTo>
                  <a:lnTo>
                    <a:pt x="570" y="190"/>
                  </a:lnTo>
                  <a:lnTo>
                    <a:pt x="570" y="192"/>
                  </a:lnTo>
                  <a:lnTo>
                    <a:pt x="570" y="194"/>
                  </a:lnTo>
                  <a:lnTo>
                    <a:pt x="569" y="194"/>
                  </a:lnTo>
                  <a:lnTo>
                    <a:pt x="569" y="196"/>
                  </a:lnTo>
                  <a:lnTo>
                    <a:pt x="567" y="198"/>
                  </a:lnTo>
                  <a:lnTo>
                    <a:pt x="567" y="200"/>
                  </a:lnTo>
                  <a:lnTo>
                    <a:pt x="567" y="201"/>
                  </a:lnTo>
                  <a:lnTo>
                    <a:pt x="569" y="201"/>
                  </a:lnTo>
                  <a:lnTo>
                    <a:pt x="569" y="200"/>
                  </a:lnTo>
                  <a:lnTo>
                    <a:pt x="570" y="200"/>
                  </a:lnTo>
                  <a:lnTo>
                    <a:pt x="570" y="198"/>
                  </a:lnTo>
                  <a:lnTo>
                    <a:pt x="572" y="198"/>
                  </a:lnTo>
                  <a:lnTo>
                    <a:pt x="572" y="196"/>
                  </a:lnTo>
                  <a:lnTo>
                    <a:pt x="572" y="194"/>
                  </a:lnTo>
                  <a:lnTo>
                    <a:pt x="574" y="194"/>
                  </a:lnTo>
                  <a:lnTo>
                    <a:pt x="574" y="192"/>
                  </a:lnTo>
                  <a:lnTo>
                    <a:pt x="574" y="194"/>
                  </a:lnTo>
                  <a:lnTo>
                    <a:pt x="574" y="196"/>
                  </a:lnTo>
                  <a:lnTo>
                    <a:pt x="578" y="194"/>
                  </a:lnTo>
                  <a:lnTo>
                    <a:pt x="578" y="196"/>
                  </a:lnTo>
                  <a:lnTo>
                    <a:pt x="576" y="196"/>
                  </a:lnTo>
                  <a:lnTo>
                    <a:pt x="578" y="196"/>
                  </a:lnTo>
                  <a:lnTo>
                    <a:pt x="576" y="198"/>
                  </a:lnTo>
                  <a:lnTo>
                    <a:pt x="574" y="198"/>
                  </a:lnTo>
                  <a:lnTo>
                    <a:pt x="574" y="200"/>
                  </a:lnTo>
                  <a:lnTo>
                    <a:pt x="576" y="200"/>
                  </a:lnTo>
                  <a:lnTo>
                    <a:pt x="574" y="201"/>
                  </a:lnTo>
                  <a:lnTo>
                    <a:pt x="572" y="201"/>
                  </a:lnTo>
                  <a:lnTo>
                    <a:pt x="570" y="201"/>
                  </a:lnTo>
                  <a:lnTo>
                    <a:pt x="569" y="203"/>
                  </a:lnTo>
                  <a:lnTo>
                    <a:pt x="569" y="205"/>
                  </a:lnTo>
                  <a:lnTo>
                    <a:pt x="569" y="207"/>
                  </a:lnTo>
                  <a:lnTo>
                    <a:pt x="569" y="209"/>
                  </a:lnTo>
                  <a:lnTo>
                    <a:pt x="569" y="211"/>
                  </a:lnTo>
                  <a:lnTo>
                    <a:pt x="569" y="213"/>
                  </a:lnTo>
                  <a:lnTo>
                    <a:pt x="570" y="213"/>
                  </a:lnTo>
                  <a:lnTo>
                    <a:pt x="570" y="215"/>
                  </a:lnTo>
                  <a:lnTo>
                    <a:pt x="570" y="217"/>
                  </a:lnTo>
                  <a:lnTo>
                    <a:pt x="570" y="215"/>
                  </a:lnTo>
                  <a:lnTo>
                    <a:pt x="570" y="217"/>
                  </a:lnTo>
                  <a:lnTo>
                    <a:pt x="570" y="219"/>
                  </a:lnTo>
                  <a:lnTo>
                    <a:pt x="572" y="217"/>
                  </a:lnTo>
                  <a:lnTo>
                    <a:pt x="572" y="215"/>
                  </a:lnTo>
                  <a:lnTo>
                    <a:pt x="572" y="213"/>
                  </a:lnTo>
                  <a:lnTo>
                    <a:pt x="572" y="209"/>
                  </a:lnTo>
                  <a:lnTo>
                    <a:pt x="574" y="207"/>
                  </a:lnTo>
                  <a:lnTo>
                    <a:pt x="576" y="205"/>
                  </a:lnTo>
                  <a:lnTo>
                    <a:pt x="576" y="207"/>
                  </a:lnTo>
                  <a:lnTo>
                    <a:pt x="578" y="207"/>
                  </a:lnTo>
                  <a:lnTo>
                    <a:pt x="578" y="205"/>
                  </a:lnTo>
                  <a:lnTo>
                    <a:pt x="578" y="207"/>
                  </a:lnTo>
                  <a:lnTo>
                    <a:pt x="580" y="205"/>
                  </a:lnTo>
                  <a:lnTo>
                    <a:pt x="578" y="205"/>
                  </a:lnTo>
                  <a:lnTo>
                    <a:pt x="580" y="205"/>
                  </a:lnTo>
                  <a:lnTo>
                    <a:pt x="580" y="207"/>
                  </a:lnTo>
                  <a:lnTo>
                    <a:pt x="580" y="205"/>
                  </a:lnTo>
                  <a:lnTo>
                    <a:pt x="582" y="205"/>
                  </a:lnTo>
                  <a:lnTo>
                    <a:pt x="582" y="207"/>
                  </a:lnTo>
                  <a:lnTo>
                    <a:pt x="580" y="207"/>
                  </a:lnTo>
                  <a:lnTo>
                    <a:pt x="580" y="209"/>
                  </a:lnTo>
                  <a:lnTo>
                    <a:pt x="582" y="209"/>
                  </a:lnTo>
                  <a:lnTo>
                    <a:pt x="580" y="209"/>
                  </a:lnTo>
                  <a:lnTo>
                    <a:pt x="582" y="209"/>
                  </a:lnTo>
                  <a:lnTo>
                    <a:pt x="582" y="211"/>
                  </a:lnTo>
                  <a:lnTo>
                    <a:pt x="580" y="211"/>
                  </a:lnTo>
                  <a:lnTo>
                    <a:pt x="580" y="213"/>
                  </a:lnTo>
                  <a:lnTo>
                    <a:pt x="582" y="213"/>
                  </a:lnTo>
                  <a:lnTo>
                    <a:pt x="580" y="215"/>
                  </a:lnTo>
                  <a:lnTo>
                    <a:pt x="582" y="215"/>
                  </a:lnTo>
                  <a:lnTo>
                    <a:pt x="584" y="215"/>
                  </a:lnTo>
                  <a:lnTo>
                    <a:pt x="578" y="217"/>
                  </a:lnTo>
                  <a:lnTo>
                    <a:pt x="578" y="219"/>
                  </a:lnTo>
                  <a:lnTo>
                    <a:pt x="580" y="219"/>
                  </a:lnTo>
                  <a:lnTo>
                    <a:pt x="580" y="217"/>
                  </a:lnTo>
                  <a:lnTo>
                    <a:pt x="582" y="219"/>
                  </a:lnTo>
                  <a:lnTo>
                    <a:pt x="582" y="221"/>
                  </a:lnTo>
                  <a:lnTo>
                    <a:pt x="582" y="223"/>
                  </a:lnTo>
                  <a:lnTo>
                    <a:pt x="582" y="224"/>
                  </a:lnTo>
                  <a:lnTo>
                    <a:pt x="582" y="223"/>
                  </a:lnTo>
                  <a:lnTo>
                    <a:pt x="580" y="223"/>
                  </a:lnTo>
                  <a:lnTo>
                    <a:pt x="580" y="221"/>
                  </a:lnTo>
                  <a:lnTo>
                    <a:pt x="580" y="223"/>
                  </a:lnTo>
                  <a:lnTo>
                    <a:pt x="582" y="224"/>
                  </a:lnTo>
                  <a:lnTo>
                    <a:pt x="576" y="226"/>
                  </a:lnTo>
                  <a:lnTo>
                    <a:pt x="574" y="226"/>
                  </a:lnTo>
                  <a:lnTo>
                    <a:pt x="572" y="228"/>
                  </a:lnTo>
                  <a:lnTo>
                    <a:pt x="578" y="226"/>
                  </a:lnTo>
                  <a:lnTo>
                    <a:pt x="578" y="228"/>
                  </a:lnTo>
                  <a:lnTo>
                    <a:pt x="580" y="226"/>
                  </a:lnTo>
                  <a:lnTo>
                    <a:pt x="582" y="226"/>
                  </a:lnTo>
                  <a:lnTo>
                    <a:pt x="582" y="228"/>
                  </a:lnTo>
                  <a:lnTo>
                    <a:pt x="582" y="230"/>
                  </a:lnTo>
                  <a:lnTo>
                    <a:pt x="580" y="230"/>
                  </a:lnTo>
                  <a:lnTo>
                    <a:pt x="578" y="232"/>
                  </a:lnTo>
                  <a:lnTo>
                    <a:pt x="582" y="230"/>
                  </a:lnTo>
                  <a:lnTo>
                    <a:pt x="582" y="232"/>
                  </a:lnTo>
                  <a:lnTo>
                    <a:pt x="580" y="232"/>
                  </a:lnTo>
                  <a:lnTo>
                    <a:pt x="580" y="234"/>
                  </a:lnTo>
                  <a:lnTo>
                    <a:pt x="582" y="232"/>
                  </a:lnTo>
                  <a:lnTo>
                    <a:pt x="582" y="234"/>
                  </a:lnTo>
                  <a:lnTo>
                    <a:pt x="584" y="232"/>
                  </a:lnTo>
                  <a:lnTo>
                    <a:pt x="584" y="234"/>
                  </a:lnTo>
                  <a:lnTo>
                    <a:pt x="582" y="236"/>
                  </a:lnTo>
                  <a:lnTo>
                    <a:pt x="582" y="238"/>
                  </a:lnTo>
                  <a:lnTo>
                    <a:pt x="582" y="240"/>
                  </a:lnTo>
                  <a:lnTo>
                    <a:pt x="580" y="240"/>
                  </a:lnTo>
                  <a:lnTo>
                    <a:pt x="578" y="240"/>
                  </a:lnTo>
                  <a:lnTo>
                    <a:pt x="578" y="242"/>
                  </a:lnTo>
                  <a:lnTo>
                    <a:pt x="580" y="242"/>
                  </a:lnTo>
                  <a:lnTo>
                    <a:pt x="582" y="240"/>
                  </a:lnTo>
                  <a:lnTo>
                    <a:pt x="584" y="240"/>
                  </a:lnTo>
                  <a:lnTo>
                    <a:pt x="584" y="242"/>
                  </a:lnTo>
                  <a:lnTo>
                    <a:pt x="582" y="242"/>
                  </a:lnTo>
                  <a:lnTo>
                    <a:pt x="580" y="242"/>
                  </a:lnTo>
                  <a:lnTo>
                    <a:pt x="580" y="244"/>
                  </a:lnTo>
                  <a:lnTo>
                    <a:pt x="582" y="244"/>
                  </a:lnTo>
                  <a:lnTo>
                    <a:pt x="584" y="244"/>
                  </a:lnTo>
                  <a:lnTo>
                    <a:pt x="584" y="246"/>
                  </a:lnTo>
                  <a:lnTo>
                    <a:pt x="580" y="246"/>
                  </a:lnTo>
                  <a:lnTo>
                    <a:pt x="582" y="246"/>
                  </a:lnTo>
                  <a:lnTo>
                    <a:pt x="584" y="246"/>
                  </a:lnTo>
                  <a:lnTo>
                    <a:pt x="584" y="248"/>
                  </a:lnTo>
                  <a:lnTo>
                    <a:pt x="582" y="248"/>
                  </a:lnTo>
                  <a:lnTo>
                    <a:pt x="584" y="248"/>
                  </a:lnTo>
                  <a:lnTo>
                    <a:pt x="582" y="248"/>
                  </a:lnTo>
                  <a:lnTo>
                    <a:pt x="582" y="249"/>
                  </a:lnTo>
                  <a:lnTo>
                    <a:pt x="580" y="249"/>
                  </a:lnTo>
                  <a:lnTo>
                    <a:pt x="582" y="251"/>
                  </a:lnTo>
                  <a:lnTo>
                    <a:pt x="582" y="249"/>
                  </a:lnTo>
                  <a:lnTo>
                    <a:pt x="584" y="249"/>
                  </a:lnTo>
                  <a:lnTo>
                    <a:pt x="584" y="251"/>
                  </a:lnTo>
                  <a:lnTo>
                    <a:pt x="582" y="251"/>
                  </a:lnTo>
                  <a:lnTo>
                    <a:pt x="584" y="251"/>
                  </a:lnTo>
                  <a:lnTo>
                    <a:pt x="584" y="253"/>
                  </a:lnTo>
                  <a:lnTo>
                    <a:pt x="586" y="251"/>
                  </a:lnTo>
                  <a:lnTo>
                    <a:pt x="586" y="253"/>
                  </a:lnTo>
                  <a:lnTo>
                    <a:pt x="584" y="255"/>
                  </a:lnTo>
                  <a:lnTo>
                    <a:pt x="584" y="257"/>
                  </a:lnTo>
                  <a:lnTo>
                    <a:pt x="582" y="257"/>
                  </a:lnTo>
                  <a:lnTo>
                    <a:pt x="582" y="259"/>
                  </a:lnTo>
                  <a:lnTo>
                    <a:pt x="580" y="259"/>
                  </a:lnTo>
                  <a:lnTo>
                    <a:pt x="580" y="257"/>
                  </a:lnTo>
                  <a:lnTo>
                    <a:pt x="578" y="259"/>
                  </a:lnTo>
                  <a:lnTo>
                    <a:pt x="578" y="257"/>
                  </a:lnTo>
                  <a:lnTo>
                    <a:pt x="578" y="255"/>
                  </a:lnTo>
                  <a:lnTo>
                    <a:pt x="576" y="255"/>
                  </a:lnTo>
                  <a:lnTo>
                    <a:pt x="574" y="255"/>
                  </a:lnTo>
                  <a:lnTo>
                    <a:pt x="572" y="257"/>
                  </a:lnTo>
                  <a:lnTo>
                    <a:pt x="570" y="257"/>
                  </a:lnTo>
                  <a:lnTo>
                    <a:pt x="570" y="255"/>
                  </a:lnTo>
                  <a:lnTo>
                    <a:pt x="570" y="253"/>
                  </a:lnTo>
                  <a:lnTo>
                    <a:pt x="570" y="251"/>
                  </a:lnTo>
                  <a:lnTo>
                    <a:pt x="570" y="248"/>
                  </a:lnTo>
                  <a:lnTo>
                    <a:pt x="570" y="246"/>
                  </a:lnTo>
                  <a:lnTo>
                    <a:pt x="570" y="244"/>
                  </a:lnTo>
                  <a:lnTo>
                    <a:pt x="570" y="242"/>
                  </a:lnTo>
                  <a:lnTo>
                    <a:pt x="570" y="240"/>
                  </a:lnTo>
                  <a:lnTo>
                    <a:pt x="570" y="238"/>
                  </a:lnTo>
                  <a:lnTo>
                    <a:pt x="569" y="238"/>
                  </a:lnTo>
                  <a:lnTo>
                    <a:pt x="569" y="240"/>
                  </a:lnTo>
                  <a:lnTo>
                    <a:pt x="569" y="242"/>
                  </a:lnTo>
                  <a:lnTo>
                    <a:pt x="567" y="242"/>
                  </a:lnTo>
                  <a:lnTo>
                    <a:pt x="569" y="242"/>
                  </a:lnTo>
                  <a:lnTo>
                    <a:pt x="569" y="244"/>
                  </a:lnTo>
                  <a:lnTo>
                    <a:pt x="567" y="244"/>
                  </a:lnTo>
                  <a:lnTo>
                    <a:pt x="567" y="246"/>
                  </a:lnTo>
                  <a:lnTo>
                    <a:pt x="567" y="248"/>
                  </a:lnTo>
                  <a:lnTo>
                    <a:pt x="569" y="249"/>
                  </a:lnTo>
                  <a:lnTo>
                    <a:pt x="569" y="251"/>
                  </a:lnTo>
                  <a:lnTo>
                    <a:pt x="569" y="253"/>
                  </a:lnTo>
                  <a:lnTo>
                    <a:pt x="569" y="255"/>
                  </a:lnTo>
                  <a:lnTo>
                    <a:pt x="567" y="257"/>
                  </a:lnTo>
                  <a:lnTo>
                    <a:pt x="561" y="257"/>
                  </a:lnTo>
                  <a:lnTo>
                    <a:pt x="559" y="259"/>
                  </a:lnTo>
                  <a:lnTo>
                    <a:pt x="555" y="257"/>
                  </a:lnTo>
                  <a:lnTo>
                    <a:pt x="551" y="253"/>
                  </a:lnTo>
                  <a:lnTo>
                    <a:pt x="549" y="251"/>
                  </a:lnTo>
                  <a:lnTo>
                    <a:pt x="547" y="249"/>
                  </a:lnTo>
                  <a:lnTo>
                    <a:pt x="545" y="248"/>
                  </a:lnTo>
                  <a:lnTo>
                    <a:pt x="544" y="246"/>
                  </a:lnTo>
                  <a:lnTo>
                    <a:pt x="544" y="244"/>
                  </a:lnTo>
                  <a:lnTo>
                    <a:pt x="544" y="242"/>
                  </a:lnTo>
                  <a:lnTo>
                    <a:pt x="542" y="240"/>
                  </a:lnTo>
                  <a:lnTo>
                    <a:pt x="542" y="238"/>
                  </a:lnTo>
                  <a:lnTo>
                    <a:pt x="542" y="236"/>
                  </a:lnTo>
                  <a:lnTo>
                    <a:pt x="542" y="234"/>
                  </a:lnTo>
                  <a:lnTo>
                    <a:pt x="542" y="232"/>
                  </a:lnTo>
                  <a:lnTo>
                    <a:pt x="542" y="230"/>
                  </a:lnTo>
                  <a:lnTo>
                    <a:pt x="542" y="228"/>
                  </a:lnTo>
                  <a:lnTo>
                    <a:pt x="542" y="226"/>
                  </a:lnTo>
                  <a:lnTo>
                    <a:pt x="538" y="223"/>
                  </a:lnTo>
                  <a:lnTo>
                    <a:pt x="538" y="221"/>
                  </a:lnTo>
                  <a:lnTo>
                    <a:pt x="536" y="221"/>
                  </a:lnTo>
                  <a:lnTo>
                    <a:pt x="536" y="219"/>
                  </a:lnTo>
                  <a:lnTo>
                    <a:pt x="536" y="217"/>
                  </a:lnTo>
                  <a:lnTo>
                    <a:pt x="534" y="217"/>
                  </a:lnTo>
                  <a:lnTo>
                    <a:pt x="534" y="215"/>
                  </a:lnTo>
                  <a:lnTo>
                    <a:pt x="536" y="213"/>
                  </a:lnTo>
                  <a:lnTo>
                    <a:pt x="534" y="213"/>
                  </a:lnTo>
                  <a:lnTo>
                    <a:pt x="534" y="215"/>
                  </a:lnTo>
                  <a:lnTo>
                    <a:pt x="532" y="215"/>
                  </a:lnTo>
                  <a:lnTo>
                    <a:pt x="530" y="215"/>
                  </a:lnTo>
                  <a:lnTo>
                    <a:pt x="528" y="215"/>
                  </a:lnTo>
                  <a:lnTo>
                    <a:pt x="526" y="213"/>
                  </a:lnTo>
                  <a:lnTo>
                    <a:pt x="524" y="213"/>
                  </a:lnTo>
                  <a:lnTo>
                    <a:pt x="524" y="211"/>
                  </a:lnTo>
                  <a:lnTo>
                    <a:pt x="524" y="209"/>
                  </a:lnTo>
                  <a:lnTo>
                    <a:pt x="522" y="209"/>
                  </a:lnTo>
                  <a:lnTo>
                    <a:pt x="522" y="207"/>
                  </a:lnTo>
                  <a:lnTo>
                    <a:pt x="521" y="207"/>
                  </a:lnTo>
                  <a:lnTo>
                    <a:pt x="521" y="205"/>
                  </a:lnTo>
                  <a:lnTo>
                    <a:pt x="521" y="203"/>
                  </a:lnTo>
                  <a:lnTo>
                    <a:pt x="519" y="203"/>
                  </a:lnTo>
                  <a:lnTo>
                    <a:pt x="517" y="203"/>
                  </a:lnTo>
                  <a:lnTo>
                    <a:pt x="517" y="201"/>
                  </a:lnTo>
                  <a:lnTo>
                    <a:pt x="515" y="201"/>
                  </a:lnTo>
                  <a:lnTo>
                    <a:pt x="515" y="203"/>
                  </a:lnTo>
                  <a:lnTo>
                    <a:pt x="513" y="203"/>
                  </a:lnTo>
                  <a:lnTo>
                    <a:pt x="513" y="201"/>
                  </a:lnTo>
                  <a:lnTo>
                    <a:pt x="511" y="201"/>
                  </a:lnTo>
                  <a:lnTo>
                    <a:pt x="509" y="201"/>
                  </a:lnTo>
                  <a:lnTo>
                    <a:pt x="507" y="201"/>
                  </a:lnTo>
                  <a:lnTo>
                    <a:pt x="507" y="200"/>
                  </a:lnTo>
                  <a:lnTo>
                    <a:pt x="505" y="201"/>
                  </a:lnTo>
                  <a:lnTo>
                    <a:pt x="505" y="203"/>
                  </a:lnTo>
                  <a:lnTo>
                    <a:pt x="503" y="203"/>
                  </a:lnTo>
                  <a:lnTo>
                    <a:pt x="501" y="203"/>
                  </a:lnTo>
                  <a:lnTo>
                    <a:pt x="499" y="203"/>
                  </a:lnTo>
                  <a:lnTo>
                    <a:pt x="499" y="201"/>
                  </a:lnTo>
                  <a:lnTo>
                    <a:pt x="496" y="198"/>
                  </a:lnTo>
                  <a:lnTo>
                    <a:pt x="494" y="194"/>
                  </a:lnTo>
                  <a:lnTo>
                    <a:pt x="492" y="192"/>
                  </a:lnTo>
                  <a:lnTo>
                    <a:pt x="492" y="190"/>
                  </a:lnTo>
                  <a:lnTo>
                    <a:pt x="490" y="190"/>
                  </a:lnTo>
                  <a:lnTo>
                    <a:pt x="488" y="188"/>
                  </a:lnTo>
                  <a:lnTo>
                    <a:pt x="488" y="186"/>
                  </a:lnTo>
                  <a:lnTo>
                    <a:pt x="484" y="182"/>
                  </a:lnTo>
                  <a:lnTo>
                    <a:pt x="482" y="180"/>
                  </a:lnTo>
                  <a:lnTo>
                    <a:pt x="482" y="182"/>
                  </a:lnTo>
                  <a:lnTo>
                    <a:pt x="480" y="182"/>
                  </a:lnTo>
                  <a:lnTo>
                    <a:pt x="480" y="180"/>
                  </a:lnTo>
                  <a:lnTo>
                    <a:pt x="478" y="180"/>
                  </a:lnTo>
                  <a:lnTo>
                    <a:pt x="476" y="178"/>
                  </a:lnTo>
                  <a:lnTo>
                    <a:pt x="474" y="176"/>
                  </a:lnTo>
                  <a:lnTo>
                    <a:pt x="473" y="175"/>
                  </a:lnTo>
                  <a:lnTo>
                    <a:pt x="473" y="173"/>
                  </a:lnTo>
                  <a:lnTo>
                    <a:pt x="473" y="175"/>
                  </a:lnTo>
                  <a:lnTo>
                    <a:pt x="471" y="175"/>
                  </a:lnTo>
                  <a:lnTo>
                    <a:pt x="471" y="176"/>
                  </a:lnTo>
                  <a:lnTo>
                    <a:pt x="473" y="176"/>
                  </a:lnTo>
                  <a:lnTo>
                    <a:pt x="474" y="176"/>
                  </a:lnTo>
                  <a:lnTo>
                    <a:pt x="476" y="180"/>
                  </a:lnTo>
                  <a:lnTo>
                    <a:pt x="474" y="180"/>
                  </a:lnTo>
                  <a:lnTo>
                    <a:pt x="474" y="182"/>
                  </a:lnTo>
                  <a:lnTo>
                    <a:pt x="474" y="184"/>
                  </a:lnTo>
                  <a:lnTo>
                    <a:pt x="478" y="184"/>
                  </a:lnTo>
                  <a:lnTo>
                    <a:pt x="484" y="184"/>
                  </a:lnTo>
                  <a:lnTo>
                    <a:pt x="484" y="186"/>
                  </a:lnTo>
                  <a:lnTo>
                    <a:pt x="482" y="186"/>
                  </a:lnTo>
                  <a:lnTo>
                    <a:pt x="488" y="192"/>
                  </a:lnTo>
                  <a:lnTo>
                    <a:pt x="492" y="196"/>
                  </a:lnTo>
                  <a:lnTo>
                    <a:pt x="492" y="198"/>
                  </a:lnTo>
                  <a:lnTo>
                    <a:pt x="492" y="200"/>
                  </a:lnTo>
                  <a:lnTo>
                    <a:pt x="490" y="200"/>
                  </a:lnTo>
                  <a:lnTo>
                    <a:pt x="488" y="198"/>
                  </a:lnTo>
                  <a:lnTo>
                    <a:pt x="486" y="198"/>
                  </a:lnTo>
                  <a:lnTo>
                    <a:pt x="484" y="200"/>
                  </a:lnTo>
                  <a:lnTo>
                    <a:pt x="482" y="200"/>
                  </a:lnTo>
                  <a:lnTo>
                    <a:pt x="482" y="201"/>
                  </a:lnTo>
                  <a:lnTo>
                    <a:pt x="476" y="201"/>
                  </a:lnTo>
                  <a:lnTo>
                    <a:pt x="474" y="201"/>
                  </a:lnTo>
                  <a:lnTo>
                    <a:pt x="474" y="203"/>
                  </a:lnTo>
                  <a:lnTo>
                    <a:pt x="478" y="203"/>
                  </a:lnTo>
                  <a:lnTo>
                    <a:pt x="484" y="201"/>
                  </a:lnTo>
                  <a:lnTo>
                    <a:pt x="486" y="201"/>
                  </a:lnTo>
                  <a:lnTo>
                    <a:pt x="488" y="200"/>
                  </a:lnTo>
                  <a:lnTo>
                    <a:pt x="492" y="201"/>
                  </a:lnTo>
                  <a:lnTo>
                    <a:pt x="496" y="201"/>
                  </a:lnTo>
                  <a:lnTo>
                    <a:pt x="496" y="203"/>
                  </a:lnTo>
                  <a:lnTo>
                    <a:pt x="494" y="205"/>
                  </a:lnTo>
                  <a:lnTo>
                    <a:pt x="492" y="205"/>
                  </a:lnTo>
                  <a:lnTo>
                    <a:pt x="494" y="207"/>
                  </a:lnTo>
                  <a:lnTo>
                    <a:pt x="494" y="205"/>
                  </a:lnTo>
                  <a:lnTo>
                    <a:pt x="496" y="205"/>
                  </a:lnTo>
                  <a:lnTo>
                    <a:pt x="497" y="203"/>
                  </a:lnTo>
                  <a:lnTo>
                    <a:pt x="497" y="205"/>
                  </a:lnTo>
                  <a:lnTo>
                    <a:pt x="501" y="205"/>
                  </a:lnTo>
                  <a:lnTo>
                    <a:pt x="503" y="207"/>
                  </a:lnTo>
                  <a:lnTo>
                    <a:pt x="505" y="207"/>
                  </a:lnTo>
                  <a:lnTo>
                    <a:pt x="507" y="205"/>
                  </a:lnTo>
                  <a:lnTo>
                    <a:pt x="509" y="205"/>
                  </a:lnTo>
                  <a:lnTo>
                    <a:pt x="511" y="207"/>
                  </a:lnTo>
                  <a:lnTo>
                    <a:pt x="513" y="205"/>
                  </a:lnTo>
                  <a:lnTo>
                    <a:pt x="517" y="207"/>
                  </a:lnTo>
                  <a:lnTo>
                    <a:pt x="519" y="207"/>
                  </a:lnTo>
                  <a:lnTo>
                    <a:pt x="519" y="209"/>
                  </a:lnTo>
                  <a:lnTo>
                    <a:pt x="521" y="211"/>
                  </a:lnTo>
                  <a:lnTo>
                    <a:pt x="522" y="211"/>
                  </a:lnTo>
                  <a:lnTo>
                    <a:pt x="522" y="213"/>
                  </a:lnTo>
                  <a:lnTo>
                    <a:pt x="522" y="217"/>
                  </a:lnTo>
                  <a:lnTo>
                    <a:pt x="521" y="219"/>
                  </a:lnTo>
                  <a:lnTo>
                    <a:pt x="521" y="221"/>
                  </a:lnTo>
                  <a:lnTo>
                    <a:pt x="519" y="217"/>
                  </a:lnTo>
                  <a:lnTo>
                    <a:pt x="517" y="217"/>
                  </a:lnTo>
                  <a:lnTo>
                    <a:pt x="517" y="219"/>
                  </a:lnTo>
                  <a:lnTo>
                    <a:pt x="519" y="219"/>
                  </a:lnTo>
                  <a:lnTo>
                    <a:pt x="521" y="221"/>
                  </a:lnTo>
                  <a:lnTo>
                    <a:pt x="521" y="223"/>
                  </a:lnTo>
                  <a:lnTo>
                    <a:pt x="519" y="223"/>
                  </a:lnTo>
                  <a:lnTo>
                    <a:pt x="519" y="224"/>
                  </a:lnTo>
                  <a:lnTo>
                    <a:pt x="517" y="224"/>
                  </a:lnTo>
                  <a:lnTo>
                    <a:pt x="515" y="226"/>
                  </a:lnTo>
                  <a:lnTo>
                    <a:pt x="513" y="226"/>
                  </a:lnTo>
                  <a:lnTo>
                    <a:pt x="513" y="228"/>
                  </a:lnTo>
                  <a:lnTo>
                    <a:pt x="511" y="228"/>
                  </a:lnTo>
                  <a:lnTo>
                    <a:pt x="509" y="228"/>
                  </a:lnTo>
                  <a:lnTo>
                    <a:pt x="509" y="230"/>
                  </a:lnTo>
                  <a:lnTo>
                    <a:pt x="507" y="230"/>
                  </a:lnTo>
                  <a:lnTo>
                    <a:pt x="507" y="232"/>
                  </a:lnTo>
                  <a:lnTo>
                    <a:pt x="501" y="234"/>
                  </a:lnTo>
                  <a:lnTo>
                    <a:pt x="496" y="232"/>
                  </a:lnTo>
                  <a:lnTo>
                    <a:pt x="494" y="234"/>
                  </a:lnTo>
                  <a:lnTo>
                    <a:pt x="490" y="234"/>
                  </a:lnTo>
                  <a:lnTo>
                    <a:pt x="490" y="232"/>
                  </a:lnTo>
                  <a:lnTo>
                    <a:pt x="490" y="230"/>
                  </a:lnTo>
                  <a:lnTo>
                    <a:pt x="488" y="230"/>
                  </a:lnTo>
                  <a:lnTo>
                    <a:pt x="486" y="226"/>
                  </a:lnTo>
                  <a:lnTo>
                    <a:pt x="486" y="224"/>
                  </a:lnTo>
                  <a:lnTo>
                    <a:pt x="486" y="223"/>
                  </a:lnTo>
                  <a:lnTo>
                    <a:pt x="484" y="223"/>
                  </a:lnTo>
                  <a:lnTo>
                    <a:pt x="484" y="224"/>
                  </a:lnTo>
                  <a:lnTo>
                    <a:pt x="482" y="224"/>
                  </a:lnTo>
                  <a:lnTo>
                    <a:pt x="484" y="224"/>
                  </a:lnTo>
                  <a:lnTo>
                    <a:pt x="484" y="226"/>
                  </a:lnTo>
                  <a:lnTo>
                    <a:pt x="484" y="228"/>
                  </a:lnTo>
                  <a:lnTo>
                    <a:pt x="486" y="230"/>
                  </a:lnTo>
                  <a:lnTo>
                    <a:pt x="488" y="230"/>
                  </a:lnTo>
                  <a:lnTo>
                    <a:pt x="488" y="232"/>
                  </a:lnTo>
                  <a:lnTo>
                    <a:pt x="488" y="234"/>
                  </a:lnTo>
                  <a:lnTo>
                    <a:pt x="486" y="234"/>
                  </a:lnTo>
                  <a:lnTo>
                    <a:pt x="484" y="232"/>
                  </a:lnTo>
                  <a:lnTo>
                    <a:pt x="482" y="232"/>
                  </a:lnTo>
                  <a:lnTo>
                    <a:pt x="482" y="230"/>
                  </a:lnTo>
                  <a:lnTo>
                    <a:pt x="480" y="230"/>
                  </a:lnTo>
                  <a:lnTo>
                    <a:pt x="478" y="232"/>
                  </a:lnTo>
                  <a:lnTo>
                    <a:pt x="478" y="230"/>
                  </a:lnTo>
                  <a:lnTo>
                    <a:pt x="476" y="230"/>
                  </a:lnTo>
                  <a:lnTo>
                    <a:pt x="476" y="232"/>
                  </a:lnTo>
                  <a:lnTo>
                    <a:pt x="474" y="232"/>
                  </a:lnTo>
                  <a:lnTo>
                    <a:pt x="480" y="234"/>
                  </a:lnTo>
                  <a:lnTo>
                    <a:pt x="480" y="236"/>
                  </a:lnTo>
                  <a:lnTo>
                    <a:pt x="482" y="236"/>
                  </a:lnTo>
                  <a:lnTo>
                    <a:pt x="482" y="238"/>
                  </a:lnTo>
                  <a:lnTo>
                    <a:pt x="482" y="240"/>
                  </a:lnTo>
                  <a:lnTo>
                    <a:pt x="482" y="242"/>
                  </a:lnTo>
                  <a:lnTo>
                    <a:pt x="482" y="244"/>
                  </a:lnTo>
                  <a:lnTo>
                    <a:pt x="480" y="244"/>
                  </a:lnTo>
                  <a:lnTo>
                    <a:pt x="480" y="248"/>
                  </a:lnTo>
                  <a:lnTo>
                    <a:pt x="478" y="248"/>
                  </a:lnTo>
                  <a:lnTo>
                    <a:pt x="478" y="249"/>
                  </a:lnTo>
                  <a:lnTo>
                    <a:pt x="476" y="249"/>
                  </a:lnTo>
                  <a:lnTo>
                    <a:pt x="478" y="249"/>
                  </a:lnTo>
                  <a:lnTo>
                    <a:pt x="478" y="251"/>
                  </a:lnTo>
                  <a:lnTo>
                    <a:pt x="476" y="251"/>
                  </a:lnTo>
                  <a:lnTo>
                    <a:pt x="474" y="253"/>
                  </a:lnTo>
                  <a:lnTo>
                    <a:pt x="473" y="253"/>
                  </a:lnTo>
                  <a:lnTo>
                    <a:pt x="471" y="253"/>
                  </a:lnTo>
                  <a:lnTo>
                    <a:pt x="465" y="255"/>
                  </a:lnTo>
                  <a:lnTo>
                    <a:pt x="465" y="257"/>
                  </a:lnTo>
                  <a:lnTo>
                    <a:pt x="463" y="255"/>
                  </a:lnTo>
                  <a:lnTo>
                    <a:pt x="463" y="257"/>
                  </a:lnTo>
                  <a:lnTo>
                    <a:pt x="463" y="259"/>
                  </a:lnTo>
                  <a:lnTo>
                    <a:pt x="465" y="259"/>
                  </a:lnTo>
                  <a:lnTo>
                    <a:pt x="467" y="259"/>
                  </a:lnTo>
                  <a:lnTo>
                    <a:pt x="467" y="257"/>
                  </a:lnTo>
                  <a:lnTo>
                    <a:pt x="469" y="255"/>
                  </a:lnTo>
                  <a:lnTo>
                    <a:pt x="473" y="255"/>
                  </a:lnTo>
                  <a:lnTo>
                    <a:pt x="474" y="255"/>
                  </a:lnTo>
                  <a:lnTo>
                    <a:pt x="476" y="255"/>
                  </a:lnTo>
                  <a:lnTo>
                    <a:pt x="476" y="253"/>
                  </a:lnTo>
                  <a:lnTo>
                    <a:pt x="476" y="255"/>
                  </a:lnTo>
                  <a:lnTo>
                    <a:pt x="476" y="257"/>
                  </a:lnTo>
                  <a:lnTo>
                    <a:pt x="476" y="259"/>
                  </a:lnTo>
                  <a:lnTo>
                    <a:pt x="478" y="261"/>
                  </a:lnTo>
                  <a:lnTo>
                    <a:pt x="480" y="261"/>
                  </a:lnTo>
                  <a:lnTo>
                    <a:pt x="488" y="259"/>
                  </a:lnTo>
                  <a:lnTo>
                    <a:pt x="496" y="257"/>
                  </a:lnTo>
                  <a:lnTo>
                    <a:pt x="497" y="257"/>
                  </a:lnTo>
                  <a:lnTo>
                    <a:pt x="499" y="257"/>
                  </a:lnTo>
                  <a:lnTo>
                    <a:pt x="501" y="255"/>
                  </a:lnTo>
                  <a:lnTo>
                    <a:pt x="505" y="255"/>
                  </a:lnTo>
                  <a:lnTo>
                    <a:pt x="505" y="257"/>
                  </a:lnTo>
                  <a:lnTo>
                    <a:pt x="509" y="261"/>
                  </a:lnTo>
                  <a:lnTo>
                    <a:pt x="507" y="261"/>
                  </a:lnTo>
                  <a:lnTo>
                    <a:pt x="507" y="263"/>
                  </a:lnTo>
                  <a:lnTo>
                    <a:pt x="503" y="265"/>
                  </a:lnTo>
                  <a:lnTo>
                    <a:pt x="501" y="265"/>
                  </a:lnTo>
                  <a:lnTo>
                    <a:pt x="499" y="265"/>
                  </a:lnTo>
                  <a:lnTo>
                    <a:pt x="499" y="263"/>
                  </a:lnTo>
                  <a:lnTo>
                    <a:pt x="497" y="263"/>
                  </a:lnTo>
                  <a:lnTo>
                    <a:pt x="496" y="265"/>
                  </a:lnTo>
                  <a:lnTo>
                    <a:pt x="496" y="267"/>
                  </a:lnTo>
                  <a:lnTo>
                    <a:pt x="494" y="267"/>
                  </a:lnTo>
                  <a:lnTo>
                    <a:pt x="492" y="269"/>
                  </a:lnTo>
                  <a:lnTo>
                    <a:pt x="490" y="271"/>
                  </a:lnTo>
                  <a:lnTo>
                    <a:pt x="486" y="272"/>
                  </a:lnTo>
                  <a:lnTo>
                    <a:pt x="484" y="274"/>
                  </a:lnTo>
                  <a:lnTo>
                    <a:pt x="480" y="271"/>
                  </a:lnTo>
                  <a:lnTo>
                    <a:pt x="478" y="271"/>
                  </a:lnTo>
                  <a:lnTo>
                    <a:pt x="478" y="272"/>
                  </a:lnTo>
                  <a:lnTo>
                    <a:pt x="476" y="272"/>
                  </a:lnTo>
                  <a:lnTo>
                    <a:pt x="474" y="274"/>
                  </a:lnTo>
                  <a:lnTo>
                    <a:pt x="473" y="274"/>
                  </a:lnTo>
                  <a:lnTo>
                    <a:pt x="473" y="276"/>
                  </a:lnTo>
                  <a:lnTo>
                    <a:pt x="474" y="276"/>
                  </a:lnTo>
                  <a:lnTo>
                    <a:pt x="476" y="276"/>
                  </a:lnTo>
                  <a:lnTo>
                    <a:pt x="478" y="274"/>
                  </a:lnTo>
                  <a:lnTo>
                    <a:pt x="480" y="274"/>
                  </a:lnTo>
                  <a:lnTo>
                    <a:pt x="482" y="276"/>
                  </a:lnTo>
                  <a:lnTo>
                    <a:pt x="482" y="278"/>
                  </a:lnTo>
                  <a:lnTo>
                    <a:pt x="484" y="276"/>
                  </a:lnTo>
                  <a:lnTo>
                    <a:pt x="488" y="276"/>
                  </a:lnTo>
                  <a:lnTo>
                    <a:pt x="490" y="276"/>
                  </a:lnTo>
                  <a:lnTo>
                    <a:pt x="490" y="278"/>
                  </a:lnTo>
                  <a:lnTo>
                    <a:pt x="490" y="280"/>
                  </a:lnTo>
                  <a:lnTo>
                    <a:pt x="492" y="280"/>
                  </a:lnTo>
                  <a:lnTo>
                    <a:pt x="494" y="280"/>
                  </a:lnTo>
                  <a:lnTo>
                    <a:pt x="494" y="278"/>
                  </a:lnTo>
                  <a:lnTo>
                    <a:pt x="496" y="274"/>
                  </a:lnTo>
                  <a:lnTo>
                    <a:pt x="496" y="272"/>
                  </a:lnTo>
                  <a:lnTo>
                    <a:pt x="494" y="272"/>
                  </a:lnTo>
                  <a:lnTo>
                    <a:pt x="496" y="271"/>
                  </a:lnTo>
                  <a:lnTo>
                    <a:pt x="496" y="269"/>
                  </a:lnTo>
                  <a:lnTo>
                    <a:pt x="497" y="269"/>
                  </a:lnTo>
                  <a:lnTo>
                    <a:pt x="499" y="267"/>
                  </a:lnTo>
                  <a:lnTo>
                    <a:pt x="503" y="267"/>
                  </a:lnTo>
                  <a:lnTo>
                    <a:pt x="505" y="269"/>
                  </a:lnTo>
                  <a:lnTo>
                    <a:pt x="509" y="269"/>
                  </a:lnTo>
                  <a:lnTo>
                    <a:pt x="509" y="267"/>
                  </a:lnTo>
                  <a:lnTo>
                    <a:pt x="515" y="265"/>
                  </a:lnTo>
                  <a:lnTo>
                    <a:pt x="515" y="263"/>
                  </a:lnTo>
                  <a:lnTo>
                    <a:pt x="522" y="261"/>
                  </a:lnTo>
                  <a:lnTo>
                    <a:pt x="522" y="259"/>
                  </a:lnTo>
                  <a:lnTo>
                    <a:pt x="524" y="259"/>
                  </a:lnTo>
                  <a:lnTo>
                    <a:pt x="526" y="259"/>
                  </a:lnTo>
                  <a:lnTo>
                    <a:pt x="526" y="261"/>
                  </a:lnTo>
                  <a:lnTo>
                    <a:pt x="524" y="261"/>
                  </a:lnTo>
                  <a:lnTo>
                    <a:pt x="522" y="261"/>
                  </a:lnTo>
                  <a:lnTo>
                    <a:pt x="524" y="261"/>
                  </a:lnTo>
                  <a:lnTo>
                    <a:pt x="524" y="263"/>
                  </a:lnTo>
                  <a:lnTo>
                    <a:pt x="524" y="265"/>
                  </a:lnTo>
                  <a:lnTo>
                    <a:pt x="526" y="265"/>
                  </a:lnTo>
                  <a:lnTo>
                    <a:pt x="526" y="263"/>
                  </a:lnTo>
                  <a:lnTo>
                    <a:pt x="528" y="261"/>
                  </a:lnTo>
                  <a:lnTo>
                    <a:pt x="530" y="261"/>
                  </a:lnTo>
                  <a:lnTo>
                    <a:pt x="530" y="263"/>
                  </a:lnTo>
                  <a:lnTo>
                    <a:pt x="530" y="265"/>
                  </a:lnTo>
                  <a:lnTo>
                    <a:pt x="532" y="265"/>
                  </a:lnTo>
                  <a:lnTo>
                    <a:pt x="532" y="263"/>
                  </a:lnTo>
                  <a:lnTo>
                    <a:pt x="534" y="265"/>
                  </a:lnTo>
                  <a:lnTo>
                    <a:pt x="536" y="265"/>
                  </a:lnTo>
                  <a:lnTo>
                    <a:pt x="536" y="267"/>
                  </a:lnTo>
                  <a:lnTo>
                    <a:pt x="538" y="267"/>
                  </a:lnTo>
                  <a:lnTo>
                    <a:pt x="538" y="269"/>
                  </a:lnTo>
                  <a:lnTo>
                    <a:pt x="542" y="269"/>
                  </a:lnTo>
                  <a:lnTo>
                    <a:pt x="545" y="269"/>
                  </a:lnTo>
                  <a:lnTo>
                    <a:pt x="545" y="271"/>
                  </a:lnTo>
                  <a:lnTo>
                    <a:pt x="547" y="271"/>
                  </a:lnTo>
                  <a:lnTo>
                    <a:pt x="547" y="272"/>
                  </a:lnTo>
                  <a:lnTo>
                    <a:pt x="549" y="271"/>
                  </a:lnTo>
                  <a:lnTo>
                    <a:pt x="549" y="272"/>
                  </a:lnTo>
                  <a:lnTo>
                    <a:pt x="551" y="272"/>
                  </a:lnTo>
                  <a:lnTo>
                    <a:pt x="553" y="272"/>
                  </a:lnTo>
                  <a:lnTo>
                    <a:pt x="559" y="272"/>
                  </a:lnTo>
                  <a:lnTo>
                    <a:pt x="565" y="272"/>
                  </a:lnTo>
                  <a:lnTo>
                    <a:pt x="570" y="272"/>
                  </a:lnTo>
                  <a:lnTo>
                    <a:pt x="572" y="272"/>
                  </a:lnTo>
                  <a:lnTo>
                    <a:pt x="574" y="271"/>
                  </a:lnTo>
                  <a:lnTo>
                    <a:pt x="576" y="271"/>
                  </a:lnTo>
                  <a:lnTo>
                    <a:pt x="576" y="272"/>
                  </a:lnTo>
                  <a:lnTo>
                    <a:pt x="574" y="274"/>
                  </a:lnTo>
                  <a:lnTo>
                    <a:pt x="574" y="276"/>
                  </a:lnTo>
                  <a:lnTo>
                    <a:pt x="572" y="278"/>
                  </a:lnTo>
                  <a:lnTo>
                    <a:pt x="570" y="280"/>
                  </a:lnTo>
                  <a:lnTo>
                    <a:pt x="570" y="278"/>
                  </a:lnTo>
                  <a:lnTo>
                    <a:pt x="569" y="280"/>
                  </a:lnTo>
                  <a:lnTo>
                    <a:pt x="565" y="280"/>
                  </a:lnTo>
                  <a:lnTo>
                    <a:pt x="565" y="282"/>
                  </a:lnTo>
                  <a:lnTo>
                    <a:pt x="565" y="280"/>
                  </a:lnTo>
                  <a:lnTo>
                    <a:pt x="563" y="280"/>
                  </a:lnTo>
                  <a:lnTo>
                    <a:pt x="563" y="282"/>
                  </a:lnTo>
                  <a:lnTo>
                    <a:pt x="565" y="282"/>
                  </a:lnTo>
                  <a:lnTo>
                    <a:pt x="565" y="284"/>
                  </a:lnTo>
                  <a:lnTo>
                    <a:pt x="563" y="284"/>
                  </a:lnTo>
                  <a:lnTo>
                    <a:pt x="563" y="282"/>
                  </a:lnTo>
                  <a:lnTo>
                    <a:pt x="561" y="282"/>
                  </a:lnTo>
                  <a:lnTo>
                    <a:pt x="561" y="280"/>
                  </a:lnTo>
                  <a:lnTo>
                    <a:pt x="561" y="282"/>
                  </a:lnTo>
                  <a:lnTo>
                    <a:pt x="559" y="282"/>
                  </a:lnTo>
                  <a:lnTo>
                    <a:pt x="561" y="284"/>
                  </a:lnTo>
                  <a:lnTo>
                    <a:pt x="559" y="284"/>
                  </a:lnTo>
                  <a:lnTo>
                    <a:pt x="557" y="284"/>
                  </a:lnTo>
                  <a:lnTo>
                    <a:pt x="557" y="286"/>
                  </a:lnTo>
                  <a:lnTo>
                    <a:pt x="561" y="286"/>
                  </a:lnTo>
                  <a:lnTo>
                    <a:pt x="563" y="286"/>
                  </a:lnTo>
                  <a:lnTo>
                    <a:pt x="563" y="288"/>
                  </a:lnTo>
                  <a:lnTo>
                    <a:pt x="561" y="290"/>
                  </a:lnTo>
                  <a:lnTo>
                    <a:pt x="559" y="290"/>
                  </a:lnTo>
                  <a:lnTo>
                    <a:pt x="559" y="288"/>
                  </a:lnTo>
                  <a:lnTo>
                    <a:pt x="557" y="286"/>
                  </a:lnTo>
                  <a:lnTo>
                    <a:pt x="555" y="284"/>
                  </a:lnTo>
                  <a:lnTo>
                    <a:pt x="555" y="286"/>
                  </a:lnTo>
                  <a:lnTo>
                    <a:pt x="557" y="286"/>
                  </a:lnTo>
                  <a:lnTo>
                    <a:pt x="557" y="288"/>
                  </a:lnTo>
                  <a:lnTo>
                    <a:pt x="557" y="290"/>
                  </a:lnTo>
                  <a:lnTo>
                    <a:pt x="555" y="290"/>
                  </a:lnTo>
                  <a:lnTo>
                    <a:pt x="551" y="290"/>
                  </a:lnTo>
                  <a:lnTo>
                    <a:pt x="547" y="290"/>
                  </a:lnTo>
                  <a:lnTo>
                    <a:pt x="549" y="292"/>
                  </a:lnTo>
                  <a:lnTo>
                    <a:pt x="551" y="292"/>
                  </a:lnTo>
                  <a:lnTo>
                    <a:pt x="551" y="294"/>
                  </a:lnTo>
                  <a:lnTo>
                    <a:pt x="551" y="295"/>
                  </a:lnTo>
                  <a:lnTo>
                    <a:pt x="549" y="295"/>
                  </a:lnTo>
                  <a:lnTo>
                    <a:pt x="549" y="297"/>
                  </a:lnTo>
                  <a:lnTo>
                    <a:pt x="551" y="297"/>
                  </a:lnTo>
                  <a:lnTo>
                    <a:pt x="551" y="299"/>
                  </a:lnTo>
                  <a:lnTo>
                    <a:pt x="547" y="301"/>
                  </a:lnTo>
                  <a:lnTo>
                    <a:pt x="545" y="299"/>
                  </a:lnTo>
                  <a:lnTo>
                    <a:pt x="545" y="297"/>
                  </a:lnTo>
                  <a:lnTo>
                    <a:pt x="545" y="299"/>
                  </a:lnTo>
                  <a:lnTo>
                    <a:pt x="544" y="299"/>
                  </a:lnTo>
                  <a:lnTo>
                    <a:pt x="542" y="297"/>
                  </a:lnTo>
                  <a:lnTo>
                    <a:pt x="540" y="297"/>
                  </a:lnTo>
                  <a:lnTo>
                    <a:pt x="540" y="295"/>
                  </a:lnTo>
                  <a:lnTo>
                    <a:pt x="540" y="297"/>
                  </a:lnTo>
                  <a:lnTo>
                    <a:pt x="542" y="299"/>
                  </a:lnTo>
                  <a:lnTo>
                    <a:pt x="544" y="299"/>
                  </a:lnTo>
                  <a:lnTo>
                    <a:pt x="544" y="301"/>
                  </a:lnTo>
                  <a:lnTo>
                    <a:pt x="544" y="303"/>
                  </a:lnTo>
                  <a:lnTo>
                    <a:pt x="544" y="305"/>
                  </a:lnTo>
                  <a:lnTo>
                    <a:pt x="542" y="303"/>
                  </a:lnTo>
                  <a:lnTo>
                    <a:pt x="540" y="303"/>
                  </a:lnTo>
                  <a:lnTo>
                    <a:pt x="540" y="305"/>
                  </a:lnTo>
                  <a:lnTo>
                    <a:pt x="538" y="307"/>
                  </a:lnTo>
                  <a:lnTo>
                    <a:pt x="536" y="307"/>
                  </a:lnTo>
                  <a:lnTo>
                    <a:pt x="534" y="305"/>
                  </a:lnTo>
                  <a:lnTo>
                    <a:pt x="534" y="307"/>
                  </a:lnTo>
                  <a:lnTo>
                    <a:pt x="536" y="307"/>
                  </a:lnTo>
                  <a:lnTo>
                    <a:pt x="536" y="309"/>
                  </a:lnTo>
                  <a:lnTo>
                    <a:pt x="534" y="309"/>
                  </a:lnTo>
                  <a:lnTo>
                    <a:pt x="534" y="311"/>
                  </a:lnTo>
                  <a:lnTo>
                    <a:pt x="536" y="311"/>
                  </a:lnTo>
                  <a:lnTo>
                    <a:pt x="536" y="313"/>
                  </a:lnTo>
                  <a:lnTo>
                    <a:pt x="534" y="313"/>
                  </a:lnTo>
                  <a:lnTo>
                    <a:pt x="532" y="313"/>
                  </a:lnTo>
                  <a:lnTo>
                    <a:pt x="530" y="311"/>
                  </a:lnTo>
                  <a:lnTo>
                    <a:pt x="528" y="311"/>
                  </a:lnTo>
                  <a:lnTo>
                    <a:pt x="526" y="311"/>
                  </a:lnTo>
                  <a:lnTo>
                    <a:pt x="526" y="313"/>
                  </a:lnTo>
                  <a:lnTo>
                    <a:pt x="524" y="313"/>
                  </a:lnTo>
                  <a:lnTo>
                    <a:pt x="528" y="313"/>
                  </a:lnTo>
                  <a:lnTo>
                    <a:pt x="530" y="315"/>
                  </a:lnTo>
                  <a:lnTo>
                    <a:pt x="530" y="317"/>
                  </a:lnTo>
                  <a:lnTo>
                    <a:pt x="528" y="317"/>
                  </a:lnTo>
                  <a:lnTo>
                    <a:pt x="528" y="319"/>
                  </a:lnTo>
                  <a:lnTo>
                    <a:pt x="526" y="319"/>
                  </a:lnTo>
                  <a:lnTo>
                    <a:pt x="526" y="317"/>
                  </a:lnTo>
                  <a:lnTo>
                    <a:pt x="524" y="317"/>
                  </a:lnTo>
                  <a:lnTo>
                    <a:pt x="524" y="319"/>
                  </a:lnTo>
                  <a:lnTo>
                    <a:pt x="526" y="320"/>
                  </a:lnTo>
                  <a:lnTo>
                    <a:pt x="526" y="322"/>
                  </a:lnTo>
                  <a:lnTo>
                    <a:pt x="524" y="322"/>
                  </a:lnTo>
                  <a:lnTo>
                    <a:pt x="524" y="320"/>
                  </a:lnTo>
                  <a:lnTo>
                    <a:pt x="522" y="320"/>
                  </a:lnTo>
                  <a:lnTo>
                    <a:pt x="521" y="319"/>
                  </a:lnTo>
                  <a:lnTo>
                    <a:pt x="519" y="320"/>
                  </a:lnTo>
                  <a:lnTo>
                    <a:pt x="521" y="322"/>
                  </a:lnTo>
                  <a:lnTo>
                    <a:pt x="519" y="322"/>
                  </a:lnTo>
                  <a:lnTo>
                    <a:pt x="521" y="324"/>
                  </a:lnTo>
                  <a:lnTo>
                    <a:pt x="522" y="324"/>
                  </a:lnTo>
                  <a:lnTo>
                    <a:pt x="522" y="326"/>
                  </a:lnTo>
                  <a:lnTo>
                    <a:pt x="519" y="324"/>
                  </a:lnTo>
                  <a:lnTo>
                    <a:pt x="519" y="326"/>
                  </a:lnTo>
                  <a:lnTo>
                    <a:pt x="521" y="326"/>
                  </a:lnTo>
                  <a:lnTo>
                    <a:pt x="521" y="328"/>
                  </a:lnTo>
                  <a:lnTo>
                    <a:pt x="519" y="330"/>
                  </a:lnTo>
                  <a:lnTo>
                    <a:pt x="517" y="328"/>
                  </a:lnTo>
                  <a:lnTo>
                    <a:pt x="517" y="330"/>
                  </a:lnTo>
                  <a:lnTo>
                    <a:pt x="517" y="332"/>
                  </a:lnTo>
                  <a:lnTo>
                    <a:pt x="515" y="332"/>
                  </a:lnTo>
                  <a:lnTo>
                    <a:pt x="513" y="334"/>
                  </a:lnTo>
                  <a:lnTo>
                    <a:pt x="511" y="332"/>
                  </a:lnTo>
                  <a:lnTo>
                    <a:pt x="511" y="334"/>
                  </a:lnTo>
                  <a:lnTo>
                    <a:pt x="511" y="332"/>
                  </a:lnTo>
                  <a:lnTo>
                    <a:pt x="509" y="332"/>
                  </a:lnTo>
                  <a:lnTo>
                    <a:pt x="509" y="334"/>
                  </a:lnTo>
                  <a:lnTo>
                    <a:pt x="509" y="336"/>
                  </a:lnTo>
                  <a:lnTo>
                    <a:pt x="509" y="338"/>
                  </a:lnTo>
                  <a:lnTo>
                    <a:pt x="507" y="338"/>
                  </a:lnTo>
                  <a:lnTo>
                    <a:pt x="507" y="340"/>
                  </a:lnTo>
                  <a:lnTo>
                    <a:pt x="507" y="338"/>
                  </a:lnTo>
                  <a:lnTo>
                    <a:pt x="505" y="338"/>
                  </a:lnTo>
                  <a:lnTo>
                    <a:pt x="503" y="340"/>
                  </a:lnTo>
                  <a:lnTo>
                    <a:pt x="503" y="338"/>
                  </a:lnTo>
                  <a:lnTo>
                    <a:pt x="501" y="338"/>
                  </a:lnTo>
                  <a:lnTo>
                    <a:pt x="503" y="338"/>
                  </a:lnTo>
                  <a:lnTo>
                    <a:pt x="501" y="336"/>
                  </a:lnTo>
                  <a:lnTo>
                    <a:pt x="499" y="340"/>
                  </a:lnTo>
                  <a:lnTo>
                    <a:pt x="497" y="340"/>
                  </a:lnTo>
                  <a:lnTo>
                    <a:pt x="497" y="342"/>
                  </a:lnTo>
                  <a:lnTo>
                    <a:pt x="496" y="342"/>
                  </a:lnTo>
                  <a:lnTo>
                    <a:pt x="494" y="342"/>
                  </a:lnTo>
                  <a:lnTo>
                    <a:pt x="492" y="342"/>
                  </a:lnTo>
                  <a:lnTo>
                    <a:pt x="494" y="342"/>
                  </a:lnTo>
                  <a:lnTo>
                    <a:pt x="494" y="343"/>
                  </a:lnTo>
                  <a:lnTo>
                    <a:pt x="492" y="343"/>
                  </a:lnTo>
                  <a:lnTo>
                    <a:pt x="490" y="343"/>
                  </a:lnTo>
                  <a:lnTo>
                    <a:pt x="490" y="342"/>
                  </a:lnTo>
                  <a:lnTo>
                    <a:pt x="488" y="342"/>
                  </a:lnTo>
                  <a:lnTo>
                    <a:pt x="488" y="343"/>
                  </a:lnTo>
                  <a:lnTo>
                    <a:pt x="486" y="343"/>
                  </a:lnTo>
                  <a:lnTo>
                    <a:pt x="486" y="345"/>
                  </a:lnTo>
                  <a:lnTo>
                    <a:pt x="488" y="345"/>
                  </a:lnTo>
                  <a:lnTo>
                    <a:pt x="488" y="347"/>
                  </a:lnTo>
                  <a:lnTo>
                    <a:pt x="486" y="347"/>
                  </a:lnTo>
                  <a:lnTo>
                    <a:pt x="484" y="347"/>
                  </a:lnTo>
                  <a:lnTo>
                    <a:pt x="484" y="345"/>
                  </a:lnTo>
                  <a:lnTo>
                    <a:pt x="482" y="343"/>
                  </a:lnTo>
                  <a:lnTo>
                    <a:pt x="482" y="342"/>
                  </a:lnTo>
                  <a:lnTo>
                    <a:pt x="482" y="343"/>
                  </a:lnTo>
                  <a:lnTo>
                    <a:pt x="482" y="345"/>
                  </a:lnTo>
                  <a:lnTo>
                    <a:pt x="482" y="347"/>
                  </a:lnTo>
                  <a:lnTo>
                    <a:pt x="480" y="347"/>
                  </a:lnTo>
                  <a:lnTo>
                    <a:pt x="478" y="347"/>
                  </a:lnTo>
                  <a:lnTo>
                    <a:pt x="478" y="345"/>
                  </a:lnTo>
                  <a:lnTo>
                    <a:pt x="476" y="345"/>
                  </a:lnTo>
                  <a:lnTo>
                    <a:pt x="476" y="347"/>
                  </a:lnTo>
                  <a:lnTo>
                    <a:pt x="478" y="347"/>
                  </a:lnTo>
                  <a:lnTo>
                    <a:pt x="476" y="349"/>
                  </a:lnTo>
                  <a:lnTo>
                    <a:pt x="474" y="347"/>
                  </a:lnTo>
                  <a:lnTo>
                    <a:pt x="474" y="349"/>
                  </a:lnTo>
                  <a:lnTo>
                    <a:pt x="473" y="349"/>
                  </a:lnTo>
                  <a:lnTo>
                    <a:pt x="473" y="351"/>
                  </a:lnTo>
                  <a:lnTo>
                    <a:pt x="471" y="351"/>
                  </a:lnTo>
                  <a:lnTo>
                    <a:pt x="469" y="351"/>
                  </a:lnTo>
                  <a:lnTo>
                    <a:pt x="469" y="353"/>
                  </a:lnTo>
                  <a:lnTo>
                    <a:pt x="467" y="351"/>
                  </a:lnTo>
                  <a:lnTo>
                    <a:pt x="467" y="353"/>
                  </a:lnTo>
                  <a:lnTo>
                    <a:pt x="465" y="353"/>
                  </a:lnTo>
                  <a:lnTo>
                    <a:pt x="465" y="351"/>
                  </a:lnTo>
                  <a:lnTo>
                    <a:pt x="463" y="351"/>
                  </a:lnTo>
                  <a:lnTo>
                    <a:pt x="463" y="349"/>
                  </a:lnTo>
                  <a:lnTo>
                    <a:pt x="463" y="351"/>
                  </a:lnTo>
                  <a:lnTo>
                    <a:pt x="463" y="353"/>
                  </a:lnTo>
                  <a:lnTo>
                    <a:pt x="465" y="353"/>
                  </a:lnTo>
                  <a:lnTo>
                    <a:pt x="463" y="355"/>
                  </a:lnTo>
                  <a:lnTo>
                    <a:pt x="461" y="353"/>
                  </a:lnTo>
                  <a:lnTo>
                    <a:pt x="461" y="355"/>
                  </a:lnTo>
                  <a:lnTo>
                    <a:pt x="461" y="357"/>
                  </a:lnTo>
                  <a:lnTo>
                    <a:pt x="459" y="357"/>
                  </a:lnTo>
                  <a:lnTo>
                    <a:pt x="459" y="355"/>
                  </a:lnTo>
                  <a:lnTo>
                    <a:pt x="459" y="357"/>
                  </a:lnTo>
                  <a:lnTo>
                    <a:pt x="459" y="359"/>
                  </a:lnTo>
                  <a:lnTo>
                    <a:pt x="459" y="357"/>
                  </a:lnTo>
                  <a:lnTo>
                    <a:pt x="457" y="357"/>
                  </a:lnTo>
                  <a:lnTo>
                    <a:pt x="455" y="357"/>
                  </a:lnTo>
                  <a:lnTo>
                    <a:pt x="455" y="355"/>
                  </a:lnTo>
                  <a:lnTo>
                    <a:pt x="453" y="355"/>
                  </a:lnTo>
                  <a:lnTo>
                    <a:pt x="453" y="353"/>
                  </a:lnTo>
                  <a:lnTo>
                    <a:pt x="453" y="351"/>
                  </a:lnTo>
                  <a:lnTo>
                    <a:pt x="453" y="349"/>
                  </a:lnTo>
                  <a:lnTo>
                    <a:pt x="451" y="349"/>
                  </a:lnTo>
                  <a:lnTo>
                    <a:pt x="451" y="351"/>
                  </a:lnTo>
                  <a:lnTo>
                    <a:pt x="449" y="351"/>
                  </a:lnTo>
                  <a:lnTo>
                    <a:pt x="449" y="353"/>
                  </a:lnTo>
                  <a:lnTo>
                    <a:pt x="449" y="355"/>
                  </a:lnTo>
                  <a:lnTo>
                    <a:pt x="449" y="357"/>
                  </a:lnTo>
                  <a:lnTo>
                    <a:pt x="448" y="355"/>
                  </a:lnTo>
                  <a:lnTo>
                    <a:pt x="446" y="355"/>
                  </a:lnTo>
                  <a:lnTo>
                    <a:pt x="446" y="357"/>
                  </a:lnTo>
                  <a:lnTo>
                    <a:pt x="448" y="357"/>
                  </a:lnTo>
                  <a:lnTo>
                    <a:pt x="448" y="359"/>
                  </a:lnTo>
                  <a:lnTo>
                    <a:pt x="449" y="359"/>
                  </a:lnTo>
                  <a:lnTo>
                    <a:pt x="449" y="361"/>
                  </a:lnTo>
                  <a:lnTo>
                    <a:pt x="449" y="363"/>
                  </a:lnTo>
                  <a:lnTo>
                    <a:pt x="448" y="363"/>
                  </a:lnTo>
                  <a:lnTo>
                    <a:pt x="448" y="361"/>
                  </a:lnTo>
                  <a:lnTo>
                    <a:pt x="448" y="363"/>
                  </a:lnTo>
                  <a:lnTo>
                    <a:pt x="446" y="363"/>
                  </a:lnTo>
                  <a:lnTo>
                    <a:pt x="444" y="363"/>
                  </a:lnTo>
                  <a:lnTo>
                    <a:pt x="444" y="361"/>
                  </a:lnTo>
                  <a:lnTo>
                    <a:pt x="444" y="359"/>
                  </a:lnTo>
                  <a:lnTo>
                    <a:pt x="444" y="357"/>
                  </a:lnTo>
                  <a:lnTo>
                    <a:pt x="442" y="357"/>
                  </a:lnTo>
                  <a:lnTo>
                    <a:pt x="440" y="357"/>
                  </a:lnTo>
                  <a:lnTo>
                    <a:pt x="436" y="357"/>
                  </a:lnTo>
                  <a:lnTo>
                    <a:pt x="438" y="357"/>
                  </a:lnTo>
                  <a:lnTo>
                    <a:pt x="442" y="359"/>
                  </a:lnTo>
                  <a:lnTo>
                    <a:pt x="442" y="361"/>
                  </a:lnTo>
                  <a:lnTo>
                    <a:pt x="442" y="363"/>
                  </a:lnTo>
                  <a:lnTo>
                    <a:pt x="444" y="363"/>
                  </a:lnTo>
                  <a:lnTo>
                    <a:pt x="442" y="363"/>
                  </a:lnTo>
                  <a:lnTo>
                    <a:pt x="444" y="365"/>
                  </a:lnTo>
                  <a:lnTo>
                    <a:pt x="442" y="365"/>
                  </a:lnTo>
                  <a:lnTo>
                    <a:pt x="442" y="363"/>
                  </a:lnTo>
                  <a:lnTo>
                    <a:pt x="440" y="365"/>
                  </a:lnTo>
                  <a:lnTo>
                    <a:pt x="438" y="365"/>
                  </a:lnTo>
                  <a:lnTo>
                    <a:pt x="438" y="363"/>
                  </a:lnTo>
                  <a:lnTo>
                    <a:pt x="438" y="365"/>
                  </a:lnTo>
                  <a:lnTo>
                    <a:pt x="436" y="365"/>
                  </a:lnTo>
                  <a:lnTo>
                    <a:pt x="434" y="365"/>
                  </a:lnTo>
                  <a:lnTo>
                    <a:pt x="432" y="365"/>
                  </a:lnTo>
                  <a:lnTo>
                    <a:pt x="430" y="365"/>
                  </a:lnTo>
                  <a:lnTo>
                    <a:pt x="428" y="363"/>
                  </a:lnTo>
                  <a:lnTo>
                    <a:pt x="426" y="361"/>
                  </a:lnTo>
                  <a:lnTo>
                    <a:pt x="428" y="361"/>
                  </a:lnTo>
                  <a:lnTo>
                    <a:pt x="426" y="361"/>
                  </a:lnTo>
                  <a:lnTo>
                    <a:pt x="426" y="363"/>
                  </a:lnTo>
                  <a:lnTo>
                    <a:pt x="428" y="363"/>
                  </a:lnTo>
                  <a:lnTo>
                    <a:pt x="426" y="363"/>
                  </a:lnTo>
                  <a:lnTo>
                    <a:pt x="426" y="365"/>
                  </a:lnTo>
                  <a:lnTo>
                    <a:pt x="424" y="365"/>
                  </a:lnTo>
                  <a:lnTo>
                    <a:pt x="424" y="363"/>
                  </a:lnTo>
                  <a:lnTo>
                    <a:pt x="423" y="363"/>
                  </a:lnTo>
                  <a:lnTo>
                    <a:pt x="423" y="361"/>
                  </a:lnTo>
                  <a:lnTo>
                    <a:pt x="423" y="359"/>
                  </a:lnTo>
                  <a:lnTo>
                    <a:pt x="423" y="357"/>
                  </a:lnTo>
                  <a:lnTo>
                    <a:pt x="424" y="357"/>
                  </a:lnTo>
                  <a:lnTo>
                    <a:pt x="426" y="357"/>
                  </a:lnTo>
                  <a:lnTo>
                    <a:pt x="424" y="357"/>
                  </a:lnTo>
                  <a:lnTo>
                    <a:pt x="419" y="355"/>
                  </a:lnTo>
                  <a:lnTo>
                    <a:pt x="419" y="357"/>
                  </a:lnTo>
                  <a:lnTo>
                    <a:pt x="419" y="355"/>
                  </a:lnTo>
                  <a:lnTo>
                    <a:pt x="417" y="355"/>
                  </a:lnTo>
                  <a:lnTo>
                    <a:pt x="417" y="353"/>
                  </a:lnTo>
                  <a:lnTo>
                    <a:pt x="417" y="351"/>
                  </a:lnTo>
                  <a:lnTo>
                    <a:pt x="415" y="351"/>
                  </a:lnTo>
                  <a:lnTo>
                    <a:pt x="415" y="349"/>
                  </a:lnTo>
                  <a:lnTo>
                    <a:pt x="417" y="347"/>
                  </a:lnTo>
                  <a:lnTo>
                    <a:pt x="415" y="345"/>
                  </a:lnTo>
                  <a:lnTo>
                    <a:pt x="415" y="347"/>
                  </a:lnTo>
                  <a:lnTo>
                    <a:pt x="415" y="349"/>
                  </a:lnTo>
                  <a:lnTo>
                    <a:pt x="413" y="347"/>
                  </a:lnTo>
                  <a:lnTo>
                    <a:pt x="413" y="345"/>
                  </a:lnTo>
                  <a:lnTo>
                    <a:pt x="413" y="343"/>
                  </a:lnTo>
                  <a:lnTo>
                    <a:pt x="413" y="342"/>
                  </a:lnTo>
                  <a:lnTo>
                    <a:pt x="411" y="340"/>
                  </a:lnTo>
                  <a:lnTo>
                    <a:pt x="409" y="342"/>
                  </a:lnTo>
                  <a:lnTo>
                    <a:pt x="411" y="342"/>
                  </a:lnTo>
                  <a:lnTo>
                    <a:pt x="411" y="343"/>
                  </a:lnTo>
                  <a:lnTo>
                    <a:pt x="411" y="345"/>
                  </a:lnTo>
                  <a:lnTo>
                    <a:pt x="409" y="345"/>
                  </a:lnTo>
                  <a:lnTo>
                    <a:pt x="409" y="349"/>
                  </a:lnTo>
                  <a:lnTo>
                    <a:pt x="411" y="349"/>
                  </a:lnTo>
                  <a:lnTo>
                    <a:pt x="411" y="351"/>
                  </a:lnTo>
                  <a:lnTo>
                    <a:pt x="413" y="351"/>
                  </a:lnTo>
                  <a:lnTo>
                    <a:pt x="415" y="351"/>
                  </a:lnTo>
                  <a:lnTo>
                    <a:pt x="415" y="353"/>
                  </a:lnTo>
                  <a:lnTo>
                    <a:pt x="415" y="355"/>
                  </a:lnTo>
                  <a:lnTo>
                    <a:pt x="417" y="359"/>
                  </a:lnTo>
                  <a:lnTo>
                    <a:pt x="415" y="357"/>
                  </a:lnTo>
                  <a:lnTo>
                    <a:pt x="411" y="357"/>
                  </a:lnTo>
                  <a:lnTo>
                    <a:pt x="411" y="359"/>
                  </a:lnTo>
                  <a:lnTo>
                    <a:pt x="413" y="359"/>
                  </a:lnTo>
                  <a:lnTo>
                    <a:pt x="415" y="361"/>
                  </a:lnTo>
                  <a:lnTo>
                    <a:pt x="417" y="361"/>
                  </a:lnTo>
                  <a:lnTo>
                    <a:pt x="417" y="363"/>
                  </a:lnTo>
                  <a:lnTo>
                    <a:pt x="419" y="363"/>
                  </a:lnTo>
                  <a:lnTo>
                    <a:pt x="419" y="365"/>
                  </a:lnTo>
                  <a:lnTo>
                    <a:pt x="417" y="365"/>
                  </a:lnTo>
                  <a:lnTo>
                    <a:pt x="415" y="365"/>
                  </a:lnTo>
                  <a:lnTo>
                    <a:pt x="417" y="365"/>
                  </a:lnTo>
                  <a:lnTo>
                    <a:pt x="417" y="367"/>
                  </a:lnTo>
                  <a:lnTo>
                    <a:pt x="417" y="368"/>
                  </a:lnTo>
                  <a:lnTo>
                    <a:pt x="417" y="370"/>
                  </a:lnTo>
                  <a:lnTo>
                    <a:pt x="415" y="370"/>
                  </a:lnTo>
                  <a:lnTo>
                    <a:pt x="415" y="372"/>
                  </a:lnTo>
                  <a:lnTo>
                    <a:pt x="417" y="372"/>
                  </a:lnTo>
                  <a:lnTo>
                    <a:pt x="415" y="374"/>
                  </a:lnTo>
                  <a:lnTo>
                    <a:pt x="413" y="372"/>
                  </a:lnTo>
                  <a:lnTo>
                    <a:pt x="411" y="372"/>
                  </a:lnTo>
                  <a:lnTo>
                    <a:pt x="409" y="372"/>
                  </a:lnTo>
                  <a:lnTo>
                    <a:pt x="409" y="374"/>
                  </a:lnTo>
                  <a:lnTo>
                    <a:pt x="407" y="376"/>
                  </a:lnTo>
                  <a:lnTo>
                    <a:pt x="407" y="378"/>
                  </a:lnTo>
                  <a:lnTo>
                    <a:pt x="405" y="378"/>
                  </a:lnTo>
                  <a:lnTo>
                    <a:pt x="405" y="380"/>
                  </a:lnTo>
                  <a:lnTo>
                    <a:pt x="403" y="380"/>
                  </a:lnTo>
                  <a:lnTo>
                    <a:pt x="401" y="380"/>
                  </a:lnTo>
                  <a:lnTo>
                    <a:pt x="400" y="380"/>
                  </a:lnTo>
                  <a:lnTo>
                    <a:pt x="400" y="382"/>
                  </a:lnTo>
                  <a:lnTo>
                    <a:pt x="401" y="382"/>
                  </a:lnTo>
                  <a:lnTo>
                    <a:pt x="401" y="384"/>
                  </a:lnTo>
                  <a:lnTo>
                    <a:pt x="400" y="384"/>
                  </a:lnTo>
                  <a:lnTo>
                    <a:pt x="400" y="386"/>
                  </a:lnTo>
                  <a:lnTo>
                    <a:pt x="398" y="386"/>
                  </a:lnTo>
                  <a:lnTo>
                    <a:pt x="396" y="386"/>
                  </a:lnTo>
                  <a:lnTo>
                    <a:pt x="398" y="388"/>
                  </a:lnTo>
                  <a:lnTo>
                    <a:pt x="396" y="388"/>
                  </a:lnTo>
                  <a:lnTo>
                    <a:pt x="398" y="388"/>
                  </a:lnTo>
                  <a:lnTo>
                    <a:pt x="398" y="390"/>
                  </a:lnTo>
                  <a:lnTo>
                    <a:pt x="396" y="391"/>
                  </a:lnTo>
                  <a:lnTo>
                    <a:pt x="398" y="391"/>
                  </a:lnTo>
                  <a:lnTo>
                    <a:pt x="398" y="393"/>
                  </a:lnTo>
                  <a:lnTo>
                    <a:pt x="396" y="393"/>
                  </a:lnTo>
                  <a:lnTo>
                    <a:pt x="394" y="393"/>
                  </a:lnTo>
                  <a:lnTo>
                    <a:pt x="392" y="393"/>
                  </a:lnTo>
                  <a:lnTo>
                    <a:pt x="394" y="393"/>
                  </a:lnTo>
                  <a:lnTo>
                    <a:pt x="394" y="395"/>
                  </a:lnTo>
                  <a:lnTo>
                    <a:pt x="396" y="395"/>
                  </a:lnTo>
                  <a:lnTo>
                    <a:pt x="394" y="395"/>
                  </a:lnTo>
                  <a:lnTo>
                    <a:pt x="396" y="395"/>
                  </a:lnTo>
                  <a:lnTo>
                    <a:pt x="396" y="397"/>
                  </a:lnTo>
                  <a:lnTo>
                    <a:pt x="396" y="399"/>
                  </a:lnTo>
                  <a:lnTo>
                    <a:pt x="394" y="399"/>
                  </a:lnTo>
                  <a:lnTo>
                    <a:pt x="392" y="397"/>
                  </a:lnTo>
                  <a:lnTo>
                    <a:pt x="392" y="399"/>
                  </a:lnTo>
                  <a:lnTo>
                    <a:pt x="394" y="399"/>
                  </a:lnTo>
                  <a:lnTo>
                    <a:pt x="394" y="401"/>
                  </a:lnTo>
                  <a:lnTo>
                    <a:pt x="394" y="403"/>
                  </a:lnTo>
                  <a:lnTo>
                    <a:pt x="394" y="405"/>
                  </a:lnTo>
                  <a:lnTo>
                    <a:pt x="392" y="405"/>
                  </a:lnTo>
                  <a:lnTo>
                    <a:pt x="392" y="407"/>
                  </a:lnTo>
                  <a:lnTo>
                    <a:pt x="390" y="407"/>
                  </a:lnTo>
                  <a:lnTo>
                    <a:pt x="388" y="407"/>
                  </a:lnTo>
                  <a:lnTo>
                    <a:pt x="388" y="409"/>
                  </a:lnTo>
                  <a:lnTo>
                    <a:pt x="390" y="409"/>
                  </a:lnTo>
                  <a:lnTo>
                    <a:pt x="390" y="407"/>
                  </a:lnTo>
                  <a:lnTo>
                    <a:pt x="390" y="409"/>
                  </a:lnTo>
                  <a:lnTo>
                    <a:pt x="386" y="409"/>
                  </a:lnTo>
                  <a:lnTo>
                    <a:pt x="388" y="411"/>
                  </a:lnTo>
                  <a:lnTo>
                    <a:pt x="386" y="411"/>
                  </a:lnTo>
                  <a:lnTo>
                    <a:pt x="388" y="411"/>
                  </a:lnTo>
                  <a:lnTo>
                    <a:pt x="386" y="413"/>
                  </a:lnTo>
                  <a:lnTo>
                    <a:pt x="386" y="415"/>
                  </a:lnTo>
                  <a:lnTo>
                    <a:pt x="386" y="416"/>
                  </a:lnTo>
                  <a:lnTo>
                    <a:pt x="386" y="418"/>
                  </a:lnTo>
                  <a:lnTo>
                    <a:pt x="388" y="418"/>
                  </a:lnTo>
                  <a:lnTo>
                    <a:pt x="386" y="418"/>
                  </a:lnTo>
                  <a:lnTo>
                    <a:pt x="386" y="416"/>
                  </a:lnTo>
                  <a:lnTo>
                    <a:pt x="384" y="416"/>
                  </a:lnTo>
                  <a:lnTo>
                    <a:pt x="386" y="418"/>
                  </a:lnTo>
                  <a:lnTo>
                    <a:pt x="384" y="418"/>
                  </a:lnTo>
                  <a:lnTo>
                    <a:pt x="384" y="420"/>
                  </a:lnTo>
                  <a:lnTo>
                    <a:pt x="384" y="422"/>
                  </a:lnTo>
                  <a:lnTo>
                    <a:pt x="382" y="422"/>
                  </a:lnTo>
                  <a:lnTo>
                    <a:pt x="382" y="424"/>
                  </a:lnTo>
                  <a:lnTo>
                    <a:pt x="382" y="426"/>
                  </a:lnTo>
                  <a:lnTo>
                    <a:pt x="382" y="424"/>
                  </a:lnTo>
                  <a:lnTo>
                    <a:pt x="382" y="422"/>
                  </a:lnTo>
                  <a:lnTo>
                    <a:pt x="380" y="424"/>
                  </a:lnTo>
                  <a:lnTo>
                    <a:pt x="380" y="422"/>
                  </a:lnTo>
                  <a:lnTo>
                    <a:pt x="380" y="420"/>
                  </a:lnTo>
                  <a:lnTo>
                    <a:pt x="380" y="418"/>
                  </a:lnTo>
                  <a:lnTo>
                    <a:pt x="378" y="418"/>
                  </a:lnTo>
                  <a:lnTo>
                    <a:pt x="378" y="420"/>
                  </a:lnTo>
                  <a:lnTo>
                    <a:pt x="378" y="422"/>
                  </a:lnTo>
                  <a:lnTo>
                    <a:pt x="378" y="424"/>
                  </a:lnTo>
                  <a:lnTo>
                    <a:pt x="378" y="426"/>
                  </a:lnTo>
                  <a:lnTo>
                    <a:pt x="380" y="428"/>
                  </a:lnTo>
                  <a:lnTo>
                    <a:pt x="378" y="428"/>
                  </a:lnTo>
                  <a:lnTo>
                    <a:pt x="378" y="430"/>
                  </a:lnTo>
                  <a:lnTo>
                    <a:pt x="376" y="430"/>
                  </a:lnTo>
                  <a:lnTo>
                    <a:pt x="376" y="432"/>
                  </a:lnTo>
                  <a:lnTo>
                    <a:pt x="375" y="432"/>
                  </a:lnTo>
                  <a:lnTo>
                    <a:pt x="376" y="432"/>
                  </a:lnTo>
                  <a:lnTo>
                    <a:pt x="376" y="434"/>
                  </a:lnTo>
                  <a:lnTo>
                    <a:pt x="375" y="434"/>
                  </a:lnTo>
                  <a:lnTo>
                    <a:pt x="375" y="432"/>
                  </a:lnTo>
                  <a:lnTo>
                    <a:pt x="375" y="434"/>
                  </a:lnTo>
                  <a:lnTo>
                    <a:pt x="375" y="436"/>
                  </a:lnTo>
                  <a:lnTo>
                    <a:pt x="373" y="436"/>
                  </a:lnTo>
                  <a:lnTo>
                    <a:pt x="373" y="434"/>
                  </a:lnTo>
                  <a:lnTo>
                    <a:pt x="373" y="436"/>
                  </a:lnTo>
                  <a:lnTo>
                    <a:pt x="371" y="436"/>
                  </a:lnTo>
                  <a:lnTo>
                    <a:pt x="373" y="436"/>
                  </a:lnTo>
                  <a:lnTo>
                    <a:pt x="371" y="438"/>
                  </a:lnTo>
                  <a:lnTo>
                    <a:pt x="369" y="436"/>
                  </a:lnTo>
                  <a:lnTo>
                    <a:pt x="369" y="434"/>
                  </a:lnTo>
                  <a:lnTo>
                    <a:pt x="369" y="432"/>
                  </a:lnTo>
                  <a:lnTo>
                    <a:pt x="367" y="434"/>
                  </a:lnTo>
                  <a:lnTo>
                    <a:pt x="367" y="436"/>
                  </a:lnTo>
                  <a:lnTo>
                    <a:pt x="369" y="438"/>
                  </a:lnTo>
                  <a:lnTo>
                    <a:pt x="369" y="439"/>
                  </a:lnTo>
                  <a:lnTo>
                    <a:pt x="367" y="439"/>
                  </a:lnTo>
                  <a:lnTo>
                    <a:pt x="365" y="438"/>
                  </a:lnTo>
                  <a:lnTo>
                    <a:pt x="363" y="438"/>
                  </a:lnTo>
                  <a:lnTo>
                    <a:pt x="363" y="436"/>
                  </a:lnTo>
                  <a:lnTo>
                    <a:pt x="363" y="438"/>
                  </a:lnTo>
                  <a:lnTo>
                    <a:pt x="361" y="438"/>
                  </a:lnTo>
                  <a:lnTo>
                    <a:pt x="361" y="436"/>
                  </a:lnTo>
                  <a:lnTo>
                    <a:pt x="359" y="436"/>
                  </a:lnTo>
                  <a:lnTo>
                    <a:pt x="359" y="434"/>
                  </a:lnTo>
                  <a:lnTo>
                    <a:pt x="357" y="432"/>
                  </a:lnTo>
                  <a:lnTo>
                    <a:pt x="359" y="432"/>
                  </a:lnTo>
                  <a:lnTo>
                    <a:pt x="357" y="432"/>
                  </a:lnTo>
                  <a:lnTo>
                    <a:pt x="355" y="432"/>
                  </a:lnTo>
                  <a:lnTo>
                    <a:pt x="357" y="432"/>
                  </a:lnTo>
                  <a:lnTo>
                    <a:pt x="357" y="434"/>
                  </a:lnTo>
                  <a:lnTo>
                    <a:pt x="359" y="436"/>
                  </a:lnTo>
                  <a:lnTo>
                    <a:pt x="359" y="438"/>
                  </a:lnTo>
                  <a:lnTo>
                    <a:pt x="361" y="438"/>
                  </a:lnTo>
                  <a:lnTo>
                    <a:pt x="361" y="439"/>
                  </a:lnTo>
                  <a:lnTo>
                    <a:pt x="359" y="439"/>
                  </a:lnTo>
                  <a:lnTo>
                    <a:pt x="361" y="439"/>
                  </a:lnTo>
                  <a:lnTo>
                    <a:pt x="361" y="441"/>
                  </a:lnTo>
                  <a:lnTo>
                    <a:pt x="361" y="443"/>
                  </a:lnTo>
                  <a:lnTo>
                    <a:pt x="359" y="443"/>
                  </a:lnTo>
                  <a:lnTo>
                    <a:pt x="359" y="441"/>
                  </a:lnTo>
                  <a:lnTo>
                    <a:pt x="357" y="441"/>
                  </a:lnTo>
                  <a:lnTo>
                    <a:pt x="359" y="441"/>
                  </a:lnTo>
                  <a:lnTo>
                    <a:pt x="359" y="443"/>
                  </a:lnTo>
                  <a:lnTo>
                    <a:pt x="357" y="443"/>
                  </a:lnTo>
                  <a:lnTo>
                    <a:pt x="355" y="443"/>
                  </a:lnTo>
                  <a:lnTo>
                    <a:pt x="355" y="445"/>
                  </a:lnTo>
                  <a:lnTo>
                    <a:pt x="357" y="443"/>
                  </a:lnTo>
                  <a:lnTo>
                    <a:pt x="359" y="445"/>
                  </a:lnTo>
                  <a:lnTo>
                    <a:pt x="357" y="445"/>
                  </a:lnTo>
                  <a:lnTo>
                    <a:pt x="355" y="445"/>
                  </a:lnTo>
                  <a:lnTo>
                    <a:pt x="355" y="447"/>
                  </a:lnTo>
                  <a:lnTo>
                    <a:pt x="357" y="447"/>
                  </a:lnTo>
                  <a:lnTo>
                    <a:pt x="355" y="447"/>
                  </a:lnTo>
                  <a:lnTo>
                    <a:pt x="355" y="449"/>
                  </a:lnTo>
                  <a:lnTo>
                    <a:pt x="353" y="449"/>
                  </a:lnTo>
                  <a:lnTo>
                    <a:pt x="353" y="451"/>
                  </a:lnTo>
                  <a:lnTo>
                    <a:pt x="352" y="451"/>
                  </a:lnTo>
                  <a:lnTo>
                    <a:pt x="352" y="449"/>
                  </a:lnTo>
                  <a:lnTo>
                    <a:pt x="352" y="451"/>
                  </a:lnTo>
                  <a:lnTo>
                    <a:pt x="350" y="451"/>
                  </a:lnTo>
                  <a:lnTo>
                    <a:pt x="350" y="449"/>
                  </a:lnTo>
                  <a:lnTo>
                    <a:pt x="350" y="451"/>
                  </a:lnTo>
                  <a:lnTo>
                    <a:pt x="350" y="453"/>
                  </a:lnTo>
                  <a:lnTo>
                    <a:pt x="348" y="451"/>
                  </a:lnTo>
                  <a:lnTo>
                    <a:pt x="348" y="447"/>
                  </a:lnTo>
                  <a:lnTo>
                    <a:pt x="348" y="445"/>
                  </a:lnTo>
                  <a:lnTo>
                    <a:pt x="350" y="445"/>
                  </a:lnTo>
                  <a:lnTo>
                    <a:pt x="348" y="445"/>
                  </a:lnTo>
                  <a:lnTo>
                    <a:pt x="346" y="445"/>
                  </a:lnTo>
                  <a:lnTo>
                    <a:pt x="346" y="447"/>
                  </a:lnTo>
                  <a:lnTo>
                    <a:pt x="348" y="447"/>
                  </a:lnTo>
                  <a:lnTo>
                    <a:pt x="346" y="447"/>
                  </a:lnTo>
                  <a:lnTo>
                    <a:pt x="346" y="449"/>
                  </a:lnTo>
                  <a:lnTo>
                    <a:pt x="344" y="451"/>
                  </a:lnTo>
                  <a:lnTo>
                    <a:pt x="342" y="451"/>
                  </a:lnTo>
                  <a:lnTo>
                    <a:pt x="340" y="451"/>
                  </a:lnTo>
                  <a:lnTo>
                    <a:pt x="342" y="451"/>
                  </a:lnTo>
                  <a:lnTo>
                    <a:pt x="340" y="453"/>
                  </a:lnTo>
                  <a:lnTo>
                    <a:pt x="338" y="455"/>
                  </a:lnTo>
                  <a:lnTo>
                    <a:pt x="338" y="453"/>
                  </a:lnTo>
                  <a:lnTo>
                    <a:pt x="338" y="451"/>
                  </a:lnTo>
                  <a:lnTo>
                    <a:pt x="336" y="451"/>
                  </a:lnTo>
                  <a:lnTo>
                    <a:pt x="338" y="449"/>
                  </a:lnTo>
                  <a:lnTo>
                    <a:pt x="338" y="447"/>
                  </a:lnTo>
                  <a:lnTo>
                    <a:pt x="338" y="445"/>
                  </a:lnTo>
                  <a:lnTo>
                    <a:pt x="336" y="447"/>
                  </a:lnTo>
                  <a:lnTo>
                    <a:pt x="336" y="449"/>
                  </a:lnTo>
                  <a:lnTo>
                    <a:pt x="336" y="447"/>
                  </a:lnTo>
                  <a:lnTo>
                    <a:pt x="336" y="449"/>
                  </a:lnTo>
                  <a:lnTo>
                    <a:pt x="336" y="451"/>
                  </a:lnTo>
                  <a:lnTo>
                    <a:pt x="336" y="453"/>
                  </a:lnTo>
                  <a:lnTo>
                    <a:pt x="334" y="453"/>
                  </a:lnTo>
                  <a:lnTo>
                    <a:pt x="336" y="453"/>
                  </a:lnTo>
                  <a:lnTo>
                    <a:pt x="336" y="455"/>
                  </a:lnTo>
                  <a:lnTo>
                    <a:pt x="336" y="457"/>
                  </a:lnTo>
                  <a:lnTo>
                    <a:pt x="334" y="455"/>
                  </a:lnTo>
                  <a:lnTo>
                    <a:pt x="334" y="457"/>
                  </a:lnTo>
                  <a:lnTo>
                    <a:pt x="336" y="457"/>
                  </a:lnTo>
                  <a:lnTo>
                    <a:pt x="334" y="457"/>
                  </a:lnTo>
                  <a:lnTo>
                    <a:pt x="330" y="455"/>
                  </a:lnTo>
                  <a:lnTo>
                    <a:pt x="330" y="453"/>
                  </a:lnTo>
                  <a:lnTo>
                    <a:pt x="328" y="453"/>
                  </a:lnTo>
                  <a:lnTo>
                    <a:pt x="328" y="451"/>
                  </a:lnTo>
                  <a:lnTo>
                    <a:pt x="327" y="451"/>
                  </a:lnTo>
                  <a:lnTo>
                    <a:pt x="327" y="453"/>
                  </a:lnTo>
                  <a:lnTo>
                    <a:pt x="325" y="453"/>
                  </a:lnTo>
                  <a:lnTo>
                    <a:pt x="325" y="451"/>
                  </a:lnTo>
                  <a:lnTo>
                    <a:pt x="327" y="451"/>
                  </a:lnTo>
                  <a:lnTo>
                    <a:pt x="327" y="449"/>
                  </a:lnTo>
                  <a:lnTo>
                    <a:pt x="327" y="447"/>
                  </a:lnTo>
                  <a:lnTo>
                    <a:pt x="325" y="447"/>
                  </a:lnTo>
                  <a:lnTo>
                    <a:pt x="327" y="447"/>
                  </a:lnTo>
                  <a:lnTo>
                    <a:pt x="327" y="445"/>
                  </a:lnTo>
                  <a:lnTo>
                    <a:pt x="328" y="445"/>
                  </a:lnTo>
                  <a:lnTo>
                    <a:pt x="328" y="443"/>
                  </a:lnTo>
                  <a:lnTo>
                    <a:pt x="330" y="443"/>
                  </a:lnTo>
                  <a:lnTo>
                    <a:pt x="330" y="441"/>
                  </a:lnTo>
                  <a:lnTo>
                    <a:pt x="330" y="439"/>
                  </a:lnTo>
                  <a:lnTo>
                    <a:pt x="332" y="439"/>
                  </a:lnTo>
                  <a:lnTo>
                    <a:pt x="334" y="438"/>
                  </a:lnTo>
                  <a:lnTo>
                    <a:pt x="336" y="436"/>
                  </a:lnTo>
                  <a:lnTo>
                    <a:pt x="334" y="436"/>
                  </a:lnTo>
                  <a:lnTo>
                    <a:pt x="332" y="436"/>
                  </a:lnTo>
                  <a:lnTo>
                    <a:pt x="330" y="436"/>
                  </a:lnTo>
                  <a:lnTo>
                    <a:pt x="328" y="436"/>
                  </a:lnTo>
                  <a:lnTo>
                    <a:pt x="327" y="436"/>
                  </a:lnTo>
                  <a:lnTo>
                    <a:pt x="327" y="434"/>
                  </a:lnTo>
                  <a:lnTo>
                    <a:pt x="325" y="434"/>
                  </a:lnTo>
                  <a:lnTo>
                    <a:pt x="325" y="432"/>
                  </a:lnTo>
                  <a:lnTo>
                    <a:pt x="325" y="434"/>
                  </a:lnTo>
                  <a:lnTo>
                    <a:pt x="323" y="434"/>
                  </a:lnTo>
                  <a:lnTo>
                    <a:pt x="321" y="434"/>
                  </a:lnTo>
                  <a:lnTo>
                    <a:pt x="321" y="436"/>
                  </a:lnTo>
                  <a:lnTo>
                    <a:pt x="327" y="438"/>
                  </a:lnTo>
                  <a:lnTo>
                    <a:pt x="327" y="439"/>
                  </a:lnTo>
                  <a:lnTo>
                    <a:pt x="325" y="439"/>
                  </a:lnTo>
                  <a:lnTo>
                    <a:pt x="327" y="439"/>
                  </a:lnTo>
                  <a:lnTo>
                    <a:pt x="325" y="439"/>
                  </a:lnTo>
                  <a:lnTo>
                    <a:pt x="323" y="439"/>
                  </a:lnTo>
                  <a:lnTo>
                    <a:pt x="325" y="439"/>
                  </a:lnTo>
                  <a:lnTo>
                    <a:pt x="325" y="441"/>
                  </a:lnTo>
                  <a:lnTo>
                    <a:pt x="325" y="443"/>
                  </a:lnTo>
                  <a:lnTo>
                    <a:pt x="323" y="443"/>
                  </a:lnTo>
                  <a:lnTo>
                    <a:pt x="323" y="445"/>
                  </a:lnTo>
                  <a:lnTo>
                    <a:pt x="321" y="445"/>
                  </a:lnTo>
                  <a:lnTo>
                    <a:pt x="321" y="443"/>
                  </a:lnTo>
                  <a:lnTo>
                    <a:pt x="321" y="445"/>
                  </a:lnTo>
                  <a:lnTo>
                    <a:pt x="323" y="445"/>
                  </a:lnTo>
                  <a:lnTo>
                    <a:pt x="323" y="447"/>
                  </a:lnTo>
                  <a:lnTo>
                    <a:pt x="323" y="449"/>
                  </a:lnTo>
                  <a:lnTo>
                    <a:pt x="323" y="451"/>
                  </a:lnTo>
                  <a:lnTo>
                    <a:pt x="321" y="451"/>
                  </a:lnTo>
                  <a:lnTo>
                    <a:pt x="321" y="449"/>
                  </a:lnTo>
                  <a:lnTo>
                    <a:pt x="321" y="451"/>
                  </a:lnTo>
                  <a:lnTo>
                    <a:pt x="321" y="449"/>
                  </a:lnTo>
                  <a:lnTo>
                    <a:pt x="321" y="451"/>
                  </a:lnTo>
                  <a:lnTo>
                    <a:pt x="321" y="449"/>
                  </a:lnTo>
                  <a:lnTo>
                    <a:pt x="319" y="449"/>
                  </a:lnTo>
                  <a:lnTo>
                    <a:pt x="319" y="451"/>
                  </a:lnTo>
                  <a:lnTo>
                    <a:pt x="321" y="451"/>
                  </a:lnTo>
                  <a:lnTo>
                    <a:pt x="321" y="453"/>
                  </a:lnTo>
                  <a:lnTo>
                    <a:pt x="319" y="453"/>
                  </a:lnTo>
                  <a:lnTo>
                    <a:pt x="317" y="451"/>
                  </a:lnTo>
                  <a:lnTo>
                    <a:pt x="317" y="449"/>
                  </a:lnTo>
                  <a:lnTo>
                    <a:pt x="315" y="447"/>
                  </a:lnTo>
                  <a:lnTo>
                    <a:pt x="315" y="449"/>
                  </a:lnTo>
                  <a:lnTo>
                    <a:pt x="315" y="451"/>
                  </a:lnTo>
                  <a:lnTo>
                    <a:pt x="315" y="453"/>
                  </a:lnTo>
                  <a:lnTo>
                    <a:pt x="319" y="455"/>
                  </a:lnTo>
                  <a:lnTo>
                    <a:pt x="321" y="455"/>
                  </a:lnTo>
                  <a:lnTo>
                    <a:pt x="321" y="457"/>
                  </a:lnTo>
                  <a:lnTo>
                    <a:pt x="319" y="457"/>
                  </a:lnTo>
                  <a:lnTo>
                    <a:pt x="321" y="459"/>
                  </a:lnTo>
                  <a:lnTo>
                    <a:pt x="319" y="459"/>
                  </a:lnTo>
                  <a:lnTo>
                    <a:pt x="321" y="459"/>
                  </a:lnTo>
                  <a:lnTo>
                    <a:pt x="319" y="461"/>
                  </a:lnTo>
                  <a:lnTo>
                    <a:pt x="319" y="463"/>
                  </a:lnTo>
                  <a:lnTo>
                    <a:pt x="317" y="463"/>
                  </a:lnTo>
                  <a:lnTo>
                    <a:pt x="315" y="463"/>
                  </a:lnTo>
                  <a:lnTo>
                    <a:pt x="315" y="464"/>
                  </a:lnTo>
                  <a:lnTo>
                    <a:pt x="315" y="463"/>
                  </a:lnTo>
                  <a:lnTo>
                    <a:pt x="315" y="461"/>
                  </a:lnTo>
                  <a:lnTo>
                    <a:pt x="313" y="461"/>
                  </a:lnTo>
                  <a:lnTo>
                    <a:pt x="315" y="461"/>
                  </a:lnTo>
                  <a:lnTo>
                    <a:pt x="313" y="461"/>
                  </a:lnTo>
                  <a:lnTo>
                    <a:pt x="313" y="463"/>
                  </a:lnTo>
                  <a:lnTo>
                    <a:pt x="313" y="461"/>
                  </a:lnTo>
                  <a:lnTo>
                    <a:pt x="313" y="463"/>
                  </a:lnTo>
                  <a:lnTo>
                    <a:pt x="311" y="463"/>
                  </a:lnTo>
                  <a:lnTo>
                    <a:pt x="311" y="461"/>
                  </a:lnTo>
                  <a:lnTo>
                    <a:pt x="309" y="463"/>
                  </a:lnTo>
                  <a:lnTo>
                    <a:pt x="311" y="463"/>
                  </a:lnTo>
                  <a:lnTo>
                    <a:pt x="313" y="463"/>
                  </a:lnTo>
                  <a:lnTo>
                    <a:pt x="313" y="464"/>
                  </a:lnTo>
                  <a:lnTo>
                    <a:pt x="311" y="464"/>
                  </a:lnTo>
                  <a:lnTo>
                    <a:pt x="309" y="464"/>
                  </a:lnTo>
                  <a:lnTo>
                    <a:pt x="309" y="463"/>
                  </a:lnTo>
                  <a:lnTo>
                    <a:pt x="309" y="464"/>
                  </a:lnTo>
                  <a:lnTo>
                    <a:pt x="307" y="464"/>
                  </a:lnTo>
                  <a:lnTo>
                    <a:pt x="305" y="466"/>
                  </a:lnTo>
                  <a:lnTo>
                    <a:pt x="305" y="464"/>
                  </a:lnTo>
                  <a:lnTo>
                    <a:pt x="305" y="463"/>
                  </a:lnTo>
                  <a:lnTo>
                    <a:pt x="304" y="461"/>
                  </a:lnTo>
                  <a:lnTo>
                    <a:pt x="302" y="461"/>
                  </a:lnTo>
                  <a:lnTo>
                    <a:pt x="302" y="459"/>
                  </a:lnTo>
                  <a:lnTo>
                    <a:pt x="302" y="461"/>
                  </a:lnTo>
                  <a:lnTo>
                    <a:pt x="302" y="463"/>
                  </a:lnTo>
                  <a:lnTo>
                    <a:pt x="304" y="463"/>
                  </a:lnTo>
                  <a:lnTo>
                    <a:pt x="304" y="464"/>
                  </a:lnTo>
                  <a:lnTo>
                    <a:pt x="302" y="464"/>
                  </a:lnTo>
                  <a:lnTo>
                    <a:pt x="302" y="466"/>
                  </a:lnTo>
                  <a:lnTo>
                    <a:pt x="302" y="464"/>
                  </a:lnTo>
                  <a:lnTo>
                    <a:pt x="302" y="463"/>
                  </a:lnTo>
                  <a:lnTo>
                    <a:pt x="302" y="464"/>
                  </a:lnTo>
                  <a:lnTo>
                    <a:pt x="300" y="464"/>
                  </a:lnTo>
                  <a:lnTo>
                    <a:pt x="300" y="466"/>
                  </a:lnTo>
                  <a:lnTo>
                    <a:pt x="298" y="464"/>
                  </a:lnTo>
                  <a:lnTo>
                    <a:pt x="300" y="464"/>
                  </a:lnTo>
                  <a:lnTo>
                    <a:pt x="298" y="464"/>
                  </a:lnTo>
                  <a:lnTo>
                    <a:pt x="298" y="463"/>
                  </a:lnTo>
                  <a:lnTo>
                    <a:pt x="296" y="461"/>
                  </a:lnTo>
                  <a:lnTo>
                    <a:pt x="296" y="463"/>
                  </a:lnTo>
                  <a:lnTo>
                    <a:pt x="294" y="463"/>
                  </a:lnTo>
                  <a:lnTo>
                    <a:pt x="294" y="464"/>
                  </a:lnTo>
                  <a:lnTo>
                    <a:pt x="296" y="466"/>
                  </a:lnTo>
                  <a:lnTo>
                    <a:pt x="294" y="466"/>
                  </a:lnTo>
                  <a:lnTo>
                    <a:pt x="294" y="468"/>
                  </a:lnTo>
                  <a:lnTo>
                    <a:pt x="292" y="468"/>
                  </a:lnTo>
                  <a:lnTo>
                    <a:pt x="290" y="466"/>
                  </a:lnTo>
                  <a:lnTo>
                    <a:pt x="290" y="464"/>
                  </a:lnTo>
                  <a:lnTo>
                    <a:pt x="290" y="466"/>
                  </a:lnTo>
                  <a:lnTo>
                    <a:pt x="288" y="466"/>
                  </a:lnTo>
                  <a:lnTo>
                    <a:pt x="290" y="466"/>
                  </a:lnTo>
                  <a:lnTo>
                    <a:pt x="290" y="468"/>
                  </a:lnTo>
                  <a:lnTo>
                    <a:pt x="288" y="468"/>
                  </a:lnTo>
                  <a:lnTo>
                    <a:pt x="288" y="466"/>
                  </a:lnTo>
                  <a:lnTo>
                    <a:pt x="288" y="468"/>
                  </a:lnTo>
                  <a:lnTo>
                    <a:pt x="288" y="470"/>
                  </a:lnTo>
                  <a:lnTo>
                    <a:pt x="292" y="470"/>
                  </a:lnTo>
                  <a:lnTo>
                    <a:pt x="294" y="470"/>
                  </a:lnTo>
                  <a:lnTo>
                    <a:pt x="294" y="472"/>
                  </a:lnTo>
                  <a:lnTo>
                    <a:pt x="292" y="472"/>
                  </a:lnTo>
                  <a:lnTo>
                    <a:pt x="292" y="474"/>
                  </a:lnTo>
                  <a:lnTo>
                    <a:pt x="292" y="476"/>
                  </a:lnTo>
                  <a:lnTo>
                    <a:pt x="294" y="478"/>
                  </a:lnTo>
                  <a:lnTo>
                    <a:pt x="294" y="476"/>
                  </a:lnTo>
                  <a:lnTo>
                    <a:pt x="294" y="478"/>
                  </a:lnTo>
                  <a:lnTo>
                    <a:pt x="292" y="478"/>
                  </a:lnTo>
                  <a:lnTo>
                    <a:pt x="292" y="480"/>
                  </a:lnTo>
                  <a:lnTo>
                    <a:pt x="290" y="480"/>
                  </a:lnTo>
                  <a:lnTo>
                    <a:pt x="292" y="480"/>
                  </a:lnTo>
                  <a:lnTo>
                    <a:pt x="292" y="482"/>
                  </a:lnTo>
                  <a:lnTo>
                    <a:pt x="290" y="482"/>
                  </a:lnTo>
                  <a:lnTo>
                    <a:pt x="290" y="480"/>
                  </a:lnTo>
                  <a:lnTo>
                    <a:pt x="288" y="480"/>
                  </a:lnTo>
                  <a:lnTo>
                    <a:pt x="288" y="482"/>
                  </a:lnTo>
                  <a:lnTo>
                    <a:pt x="290" y="482"/>
                  </a:lnTo>
                  <a:lnTo>
                    <a:pt x="290" y="484"/>
                  </a:lnTo>
                  <a:lnTo>
                    <a:pt x="292" y="484"/>
                  </a:lnTo>
                  <a:lnTo>
                    <a:pt x="290" y="484"/>
                  </a:lnTo>
                  <a:lnTo>
                    <a:pt x="288" y="484"/>
                  </a:lnTo>
                  <a:lnTo>
                    <a:pt x="288" y="486"/>
                  </a:lnTo>
                  <a:lnTo>
                    <a:pt x="286" y="486"/>
                  </a:lnTo>
                  <a:lnTo>
                    <a:pt x="286" y="487"/>
                  </a:lnTo>
                  <a:lnTo>
                    <a:pt x="286" y="486"/>
                  </a:lnTo>
                  <a:lnTo>
                    <a:pt x="284" y="484"/>
                  </a:lnTo>
                  <a:lnTo>
                    <a:pt x="284" y="486"/>
                  </a:lnTo>
                  <a:lnTo>
                    <a:pt x="282" y="484"/>
                  </a:lnTo>
                  <a:lnTo>
                    <a:pt x="280" y="482"/>
                  </a:lnTo>
                  <a:lnTo>
                    <a:pt x="280" y="484"/>
                  </a:lnTo>
                  <a:lnTo>
                    <a:pt x="280" y="486"/>
                  </a:lnTo>
                  <a:lnTo>
                    <a:pt x="279" y="486"/>
                  </a:lnTo>
                  <a:lnTo>
                    <a:pt x="279" y="484"/>
                  </a:lnTo>
                  <a:lnTo>
                    <a:pt x="277" y="484"/>
                  </a:lnTo>
                  <a:lnTo>
                    <a:pt x="275" y="484"/>
                  </a:lnTo>
                  <a:lnTo>
                    <a:pt x="273" y="482"/>
                  </a:lnTo>
                  <a:lnTo>
                    <a:pt x="273" y="484"/>
                  </a:lnTo>
                  <a:lnTo>
                    <a:pt x="275" y="486"/>
                  </a:lnTo>
                  <a:lnTo>
                    <a:pt x="275" y="487"/>
                  </a:lnTo>
                  <a:lnTo>
                    <a:pt x="273" y="487"/>
                  </a:lnTo>
                  <a:lnTo>
                    <a:pt x="273" y="489"/>
                  </a:lnTo>
                  <a:lnTo>
                    <a:pt x="273" y="491"/>
                  </a:lnTo>
                  <a:lnTo>
                    <a:pt x="275" y="491"/>
                  </a:lnTo>
                  <a:lnTo>
                    <a:pt x="277" y="491"/>
                  </a:lnTo>
                  <a:lnTo>
                    <a:pt x="277" y="493"/>
                  </a:lnTo>
                  <a:lnTo>
                    <a:pt x="275" y="493"/>
                  </a:lnTo>
                  <a:lnTo>
                    <a:pt x="277" y="493"/>
                  </a:lnTo>
                  <a:lnTo>
                    <a:pt x="277" y="495"/>
                  </a:lnTo>
                  <a:lnTo>
                    <a:pt x="279" y="497"/>
                  </a:lnTo>
                  <a:lnTo>
                    <a:pt x="280" y="497"/>
                  </a:lnTo>
                  <a:lnTo>
                    <a:pt x="280" y="499"/>
                  </a:lnTo>
                  <a:lnTo>
                    <a:pt x="280" y="501"/>
                  </a:lnTo>
                  <a:lnTo>
                    <a:pt x="280" y="503"/>
                  </a:lnTo>
                  <a:lnTo>
                    <a:pt x="282" y="505"/>
                  </a:lnTo>
                  <a:lnTo>
                    <a:pt x="280" y="507"/>
                  </a:lnTo>
                  <a:lnTo>
                    <a:pt x="282" y="507"/>
                  </a:lnTo>
                  <a:lnTo>
                    <a:pt x="284" y="509"/>
                  </a:lnTo>
                  <a:lnTo>
                    <a:pt x="284" y="510"/>
                  </a:lnTo>
                  <a:lnTo>
                    <a:pt x="284" y="512"/>
                  </a:lnTo>
                  <a:lnTo>
                    <a:pt x="284" y="510"/>
                  </a:lnTo>
                  <a:lnTo>
                    <a:pt x="282" y="510"/>
                  </a:lnTo>
                  <a:lnTo>
                    <a:pt x="282" y="512"/>
                  </a:lnTo>
                  <a:lnTo>
                    <a:pt x="282" y="510"/>
                  </a:lnTo>
                  <a:lnTo>
                    <a:pt x="280" y="510"/>
                  </a:lnTo>
                  <a:lnTo>
                    <a:pt x="280" y="509"/>
                  </a:lnTo>
                  <a:lnTo>
                    <a:pt x="280" y="510"/>
                  </a:lnTo>
                  <a:lnTo>
                    <a:pt x="279" y="510"/>
                  </a:lnTo>
                  <a:lnTo>
                    <a:pt x="277" y="510"/>
                  </a:lnTo>
                  <a:lnTo>
                    <a:pt x="277" y="512"/>
                  </a:lnTo>
                  <a:lnTo>
                    <a:pt x="275" y="512"/>
                  </a:lnTo>
                  <a:lnTo>
                    <a:pt x="273" y="512"/>
                  </a:lnTo>
                  <a:lnTo>
                    <a:pt x="269" y="512"/>
                  </a:lnTo>
                  <a:lnTo>
                    <a:pt x="269" y="510"/>
                  </a:lnTo>
                  <a:lnTo>
                    <a:pt x="267" y="512"/>
                  </a:lnTo>
                  <a:lnTo>
                    <a:pt x="265" y="514"/>
                  </a:lnTo>
                  <a:lnTo>
                    <a:pt x="267" y="514"/>
                  </a:lnTo>
                  <a:lnTo>
                    <a:pt x="267" y="516"/>
                  </a:lnTo>
                  <a:lnTo>
                    <a:pt x="269" y="518"/>
                  </a:lnTo>
                  <a:lnTo>
                    <a:pt x="273" y="518"/>
                  </a:lnTo>
                  <a:lnTo>
                    <a:pt x="275" y="518"/>
                  </a:lnTo>
                  <a:lnTo>
                    <a:pt x="275" y="520"/>
                  </a:lnTo>
                  <a:lnTo>
                    <a:pt x="277" y="520"/>
                  </a:lnTo>
                  <a:lnTo>
                    <a:pt x="275" y="518"/>
                  </a:lnTo>
                  <a:lnTo>
                    <a:pt x="277" y="518"/>
                  </a:lnTo>
                  <a:lnTo>
                    <a:pt x="279" y="518"/>
                  </a:lnTo>
                  <a:lnTo>
                    <a:pt x="280" y="518"/>
                  </a:lnTo>
                  <a:lnTo>
                    <a:pt x="280" y="520"/>
                  </a:lnTo>
                  <a:lnTo>
                    <a:pt x="282" y="520"/>
                  </a:lnTo>
                  <a:lnTo>
                    <a:pt x="282" y="522"/>
                  </a:lnTo>
                  <a:lnTo>
                    <a:pt x="280" y="522"/>
                  </a:lnTo>
                  <a:lnTo>
                    <a:pt x="280" y="524"/>
                  </a:lnTo>
                  <a:lnTo>
                    <a:pt x="280" y="526"/>
                  </a:lnTo>
                  <a:lnTo>
                    <a:pt x="279" y="524"/>
                  </a:lnTo>
                  <a:lnTo>
                    <a:pt x="279" y="526"/>
                  </a:lnTo>
                  <a:lnTo>
                    <a:pt x="277" y="526"/>
                  </a:lnTo>
                  <a:lnTo>
                    <a:pt x="279" y="526"/>
                  </a:lnTo>
                  <a:lnTo>
                    <a:pt x="280" y="526"/>
                  </a:lnTo>
                  <a:lnTo>
                    <a:pt x="280" y="528"/>
                  </a:lnTo>
                  <a:lnTo>
                    <a:pt x="280" y="530"/>
                  </a:lnTo>
                  <a:lnTo>
                    <a:pt x="282" y="530"/>
                  </a:lnTo>
                  <a:lnTo>
                    <a:pt x="280" y="530"/>
                  </a:lnTo>
                  <a:lnTo>
                    <a:pt x="280" y="532"/>
                  </a:lnTo>
                  <a:lnTo>
                    <a:pt x="282" y="534"/>
                  </a:lnTo>
                  <a:lnTo>
                    <a:pt x="282" y="535"/>
                  </a:lnTo>
                  <a:lnTo>
                    <a:pt x="280" y="535"/>
                  </a:lnTo>
                  <a:lnTo>
                    <a:pt x="280" y="534"/>
                  </a:lnTo>
                  <a:lnTo>
                    <a:pt x="280" y="535"/>
                  </a:lnTo>
                  <a:lnTo>
                    <a:pt x="275" y="535"/>
                  </a:lnTo>
                  <a:lnTo>
                    <a:pt x="273" y="534"/>
                  </a:lnTo>
                  <a:lnTo>
                    <a:pt x="269" y="532"/>
                  </a:lnTo>
                  <a:lnTo>
                    <a:pt x="269" y="530"/>
                  </a:lnTo>
                  <a:lnTo>
                    <a:pt x="267" y="530"/>
                  </a:lnTo>
                  <a:lnTo>
                    <a:pt x="265" y="532"/>
                  </a:lnTo>
                  <a:lnTo>
                    <a:pt x="265" y="534"/>
                  </a:lnTo>
                  <a:lnTo>
                    <a:pt x="267" y="532"/>
                  </a:lnTo>
                  <a:lnTo>
                    <a:pt x="269" y="534"/>
                  </a:lnTo>
                  <a:lnTo>
                    <a:pt x="271" y="535"/>
                  </a:lnTo>
                  <a:lnTo>
                    <a:pt x="275" y="535"/>
                  </a:lnTo>
                  <a:lnTo>
                    <a:pt x="277" y="535"/>
                  </a:lnTo>
                  <a:lnTo>
                    <a:pt x="277" y="539"/>
                  </a:lnTo>
                  <a:lnTo>
                    <a:pt x="279" y="539"/>
                  </a:lnTo>
                  <a:lnTo>
                    <a:pt x="279" y="541"/>
                  </a:lnTo>
                  <a:lnTo>
                    <a:pt x="277" y="541"/>
                  </a:lnTo>
                  <a:lnTo>
                    <a:pt x="275" y="541"/>
                  </a:lnTo>
                  <a:lnTo>
                    <a:pt x="275" y="539"/>
                  </a:lnTo>
                  <a:lnTo>
                    <a:pt x="275" y="541"/>
                  </a:lnTo>
                  <a:lnTo>
                    <a:pt x="273" y="541"/>
                  </a:lnTo>
                  <a:lnTo>
                    <a:pt x="275" y="541"/>
                  </a:lnTo>
                  <a:lnTo>
                    <a:pt x="275" y="543"/>
                  </a:lnTo>
                  <a:lnTo>
                    <a:pt x="273" y="543"/>
                  </a:lnTo>
                  <a:lnTo>
                    <a:pt x="271" y="541"/>
                  </a:lnTo>
                  <a:lnTo>
                    <a:pt x="271" y="539"/>
                  </a:lnTo>
                  <a:lnTo>
                    <a:pt x="271" y="541"/>
                  </a:lnTo>
                  <a:lnTo>
                    <a:pt x="273" y="543"/>
                  </a:lnTo>
                  <a:lnTo>
                    <a:pt x="273" y="545"/>
                  </a:lnTo>
                  <a:lnTo>
                    <a:pt x="275" y="545"/>
                  </a:lnTo>
                  <a:lnTo>
                    <a:pt x="273" y="545"/>
                  </a:lnTo>
                  <a:lnTo>
                    <a:pt x="271" y="545"/>
                  </a:lnTo>
                  <a:lnTo>
                    <a:pt x="271" y="543"/>
                  </a:lnTo>
                  <a:lnTo>
                    <a:pt x="269" y="541"/>
                  </a:lnTo>
                  <a:lnTo>
                    <a:pt x="269" y="539"/>
                  </a:lnTo>
                  <a:lnTo>
                    <a:pt x="267" y="539"/>
                  </a:lnTo>
                  <a:lnTo>
                    <a:pt x="269" y="543"/>
                  </a:lnTo>
                  <a:lnTo>
                    <a:pt x="271" y="543"/>
                  </a:lnTo>
                  <a:lnTo>
                    <a:pt x="271" y="545"/>
                  </a:lnTo>
                  <a:lnTo>
                    <a:pt x="269" y="543"/>
                  </a:lnTo>
                  <a:lnTo>
                    <a:pt x="267" y="543"/>
                  </a:lnTo>
                  <a:lnTo>
                    <a:pt x="267" y="541"/>
                  </a:lnTo>
                  <a:lnTo>
                    <a:pt x="267" y="543"/>
                  </a:lnTo>
                  <a:lnTo>
                    <a:pt x="265" y="541"/>
                  </a:lnTo>
                  <a:lnTo>
                    <a:pt x="265" y="543"/>
                  </a:lnTo>
                  <a:lnTo>
                    <a:pt x="267" y="543"/>
                  </a:lnTo>
                  <a:lnTo>
                    <a:pt x="269" y="545"/>
                  </a:lnTo>
                  <a:lnTo>
                    <a:pt x="271" y="547"/>
                  </a:lnTo>
                  <a:lnTo>
                    <a:pt x="273" y="547"/>
                  </a:lnTo>
                  <a:lnTo>
                    <a:pt x="273" y="549"/>
                  </a:lnTo>
                  <a:lnTo>
                    <a:pt x="273" y="547"/>
                  </a:lnTo>
                  <a:lnTo>
                    <a:pt x="271" y="547"/>
                  </a:lnTo>
                  <a:lnTo>
                    <a:pt x="269" y="547"/>
                  </a:lnTo>
                  <a:lnTo>
                    <a:pt x="269" y="545"/>
                  </a:lnTo>
                  <a:lnTo>
                    <a:pt x="267" y="545"/>
                  </a:lnTo>
                  <a:lnTo>
                    <a:pt x="265" y="541"/>
                  </a:lnTo>
                  <a:lnTo>
                    <a:pt x="263" y="541"/>
                  </a:lnTo>
                  <a:lnTo>
                    <a:pt x="263" y="539"/>
                  </a:lnTo>
                  <a:lnTo>
                    <a:pt x="263" y="541"/>
                  </a:lnTo>
                  <a:lnTo>
                    <a:pt x="261" y="543"/>
                  </a:lnTo>
                  <a:lnTo>
                    <a:pt x="261" y="545"/>
                  </a:lnTo>
                  <a:lnTo>
                    <a:pt x="263" y="547"/>
                  </a:lnTo>
                  <a:lnTo>
                    <a:pt x="263" y="549"/>
                  </a:lnTo>
                  <a:lnTo>
                    <a:pt x="263" y="547"/>
                  </a:lnTo>
                  <a:lnTo>
                    <a:pt x="261" y="547"/>
                  </a:lnTo>
                  <a:lnTo>
                    <a:pt x="263" y="547"/>
                  </a:lnTo>
                  <a:lnTo>
                    <a:pt x="263" y="549"/>
                  </a:lnTo>
                  <a:lnTo>
                    <a:pt x="265" y="549"/>
                  </a:lnTo>
                  <a:lnTo>
                    <a:pt x="265" y="551"/>
                  </a:lnTo>
                  <a:lnTo>
                    <a:pt x="267" y="551"/>
                  </a:lnTo>
                  <a:lnTo>
                    <a:pt x="267" y="553"/>
                  </a:lnTo>
                  <a:lnTo>
                    <a:pt x="267" y="555"/>
                  </a:lnTo>
                  <a:lnTo>
                    <a:pt x="267" y="557"/>
                  </a:lnTo>
                  <a:lnTo>
                    <a:pt x="265" y="557"/>
                  </a:lnTo>
                  <a:lnTo>
                    <a:pt x="265" y="555"/>
                  </a:lnTo>
                  <a:lnTo>
                    <a:pt x="261" y="553"/>
                  </a:lnTo>
                  <a:lnTo>
                    <a:pt x="261" y="551"/>
                  </a:lnTo>
                  <a:lnTo>
                    <a:pt x="259" y="551"/>
                  </a:lnTo>
                  <a:lnTo>
                    <a:pt x="261" y="553"/>
                  </a:lnTo>
                  <a:lnTo>
                    <a:pt x="263" y="555"/>
                  </a:lnTo>
                  <a:lnTo>
                    <a:pt x="265" y="557"/>
                  </a:lnTo>
                  <a:lnTo>
                    <a:pt x="267" y="558"/>
                  </a:lnTo>
                  <a:lnTo>
                    <a:pt x="265" y="558"/>
                  </a:lnTo>
                  <a:lnTo>
                    <a:pt x="263" y="557"/>
                  </a:lnTo>
                  <a:lnTo>
                    <a:pt x="263" y="558"/>
                  </a:lnTo>
                  <a:lnTo>
                    <a:pt x="261" y="558"/>
                  </a:lnTo>
                  <a:lnTo>
                    <a:pt x="261" y="557"/>
                  </a:lnTo>
                  <a:lnTo>
                    <a:pt x="259" y="557"/>
                  </a:lnTo>
                  <a:lnTo>
                    <a:pt x="257" y="555"/>
                  </a:lnTo>
                  <a:lnTo>
                    <a:pt x="257" y="553"/>
                  </a:lnTo>
                  <a:lnTo>
                    <a:pt x="256" y="553"/>
                  </a:lnTo>
                  <a:lnTo>
                    <a:pt x="257" y="553"/>
                  </a:lnTo>
                  <a:lnTo>
                    <a:pt x="257" y="555"/>
                  </a:lnTo>
                  <a:lnTo>
                    <a:pt x="256" y="555"/>
                  </a:lnTo>
                  <a:lnTo>
                    <a:pt x="256" y="557"/>
                  </a:lnTo>
                  <a:lnTo>
                    <a:pt x="257" y="557"/>
                  </a:lnTo>
                  <a:lnTo>
                    <a:pt x="259" y="557"/>
                  </a:lnTo>
                  <a:lnTo>
                    <a:pt x="259" y="558"/>
                  </a:lnTo>
                  <a:lnTo>
                    <a:pt x="263" y="558"/>
                  </a:lnTo>
                  <a:lnTo>
                    <a:pt x="263" y="560"/>
                  </a:lnTo>
                  <a:lnTo>
                    <a:pt x="265" y="560"/>
                  </a:lnTo>
                  <a:lnTo>
                    <a:pt x="265" y="562"/>
                  </a:lnTo>
                  <a:lnTo>
                    <a:pt x="263" y="562"/>
                  </a:lnTo>
                  <a:lnTo>
                    <a:pt x="263" y="564"/>
                  </a:lnTo>
                  <a:lnTo>
                    <a:pt x="261" y="564"/>
                  </a:lnTo>
                  <a:lnTo>
                    <a:pt x="263" y="564"/>
                  </a:lnTo>
                  <a:lnTo>
                    <a:pt x="261" y="564"/>
                  </a:lnTo>
                  <a:lnTo>
                    <a:pt x="261" y="566"/>
                  </a:lnTo>
                  <a:lnTo>
                    <a:pt x="259" y="564"/>
                  </a:lnTo>
                  <a:lnTo>
                    <a:pt x="259" y="566"/>
                  </a:lnTo>
                  <a:lnTo>
                    <a:pt x="257" y="566"/>
                  </a:lnTo>
                  <a:lnTo>
                    <a:pt x="256" y="566"/>
                  </a:lnTo>
                  <a:lnTo>
                    <a:pt x="254" y="566"/>
                  </a:lnTo>
                  <a:lnTo>
                    <a:pt x="254" y="564"/>
                  </a:lnTo>
                  <a:lnTo>
                    <a:pt x="256" y="564"/>
                  </a:lnTo>
                  <a:lnTo>
                    <a:pt x="254" y="564"/>
                  </a:lnTo>
                  <a:lnTo>
                    <a:pt x="254" y="562"/>
                  </a:lnTo>
                  <a:lnTo>
                    <a:pt x="252" y="562"/>
                  </a:lnTo>
                  <a:lnTo>
                    <a:pt x="252" y="564"/>
                  </a:lnTo>
                  <a:lnTo>
                    <a:pt x="250" y="564"/>
                  </a:lnTo>
                  <a:lnTo>
                    <a:pt x="252" y="564"/>
                  </a:lnTo>
                  <a:lnTo>
                    <a:pt x="252" y="566"/>
                  </a:lnTo>
                  <a:lnTo>
                    <a:pt x="252" y="568"/>
                  </a:lnTo>
                  <a:lnTo>
                    <a:pt x="252" y="566"/>
                  </a:lnTo>
                  <a:lnTo>
                    <a:pt x="250" y="566"/>
                  </a:lnTo>
                  <a:lnTo>
                    <a:pt x="252" y="570"/>
                  </a:lnTo>
                  <a:lnTo>
                    <a:pt x="250" y="570"/>
                  </a:lnTo>
                  <a:lnTo>
                    <a:pt x="250" y="568"/>
                  </a:lnTo>
                  <a:lnTo>
                    <a:pt x="250" y="570"/>
                  </a:lnTo>
                  <a:lnTo>
                    <a:pt x="248" y="570"/>
                  </a:lnTo>
                  <a:lnTo>
                    <a:pt x="248" y="568"/>
                  </a:lnTo>
                  <a:lnTo>
                    <a:pt x="248" y="570"/>
                  </a:lnTo>
                  <a:lnTo>
                    <a:pt x="246" y="570"/>
                  </a:lnTo>
                  <a:lnTo>
                    <a:pt x="244" y="570"/>
                  </a:lnTo>
                  <a:lnTo>
                    <a:pt x="242" y="570"/>
                  </a:lnTo>
                  <a:lnTo>
                    <a:pt x="242" y="568"/>
                  </a:lnTo>
                  <a:lnTo>
                    <a:pt x="240" y="568"/>
                  </a:lnTo>
                  <a:lnTo>
                    <a:pt x="242" y="570"/>
                  </a:lnTo>
                  <a:lnTo>
                    <a:pt x="240" y="570"/>
                  </a:lnTo>
                  <a:lnTo>
                    <a:pt x="242" y="570"/>
                  </a:lnTo>
                  <a:lnTo>
                    <a:pt x="246" y="570"/>
                  </a:lnTo>
                  <a:lnTo>
                    <a:pt x="246" y="572"/>
                  </a:lnTo>
                  <a:lnTo>
                    <a:pt x="248" y="572"/>
                  </a:lnTo>
                  <a:lnTo>
                    <a:pt x="248" y="574"/>
                  </a:lnTo>
                  <a:lnTo>
                    <a:pt x="248" y="572"/>
                  </a:lnTo>
                  <a:lnTo>
                    <a:pt x="250" y="572"/>
                  </a:lnTo>
                  <a:lnTo>
                    <a:pt x="252" y="574"/>
                  </a:lnTo>
                  <a:lnTo>
                    <a:pt x="254" y="574"/>
                  </a:lnTo>
                  <a:lnTo>
                    <a:pt x="254" y="576"/>
                  </a:lnTo>
                  <a:lnTo>
                    <a:pt x="254" y="578"/>
                  </a:lnTo>
                  <a:lnTo>
                    <a:pt x="252" y="578"/>
                  </a:lnTo>
                  <a:lnTo>
                    <a:pt x="250" y="576"/>
                  </a:lnTo>
                  <a:lnTo>
                    <a:pt x="252" y="576"/>
                  </a:lnTo>
                  <a:lnTo>
                    <a:pt x="252" y="578"/>
                  </a:lnTo>
                  <a:lnTo>
                    <a:pt x="250" y="578"/>
                  </a:lnTo>
                  <a:lnTo>
                    <a:pt x="252" y="578"/>
                  </a:lnTo>
                  <a:lnTo>
                    <a:pt x="252" y="580"/>
                  </a:lnTo>
                  <a:lnTo>
                    <a:pt x="254" y="580"/>
                  </a:lnTo>
                  <a:lnTo>
                    <a:pt x="256" y="580"/>
                  </a:lnTo>
                  <a:lnTo>
                    <a:pt x="256" y="582"/>
                  </a:lnTo>
                  <a:lnTo>
                    <a:pt x="254" y="582"/>
                  </a:lnTo>
                  <a:lnTo>
                    <a:pt x="252" y="580"/>
                  </a:lnTo>
                  <a:lnTo>
                    <a:pt x="250" y="580"/>
                  </a:lnTo>
                  <a:lnTo>
                    <a:pt x="250" y="578"/>
                  </a:lnTo>
                  <a:lnTo>
                    <a:pt x="248" y="578"/>
                  </a:lnTo>
                  <a:lnTo>
                    <a:pt x="246" y="578"/>
                  </a:lnTo>
                  <a:lnTo>
                    <a:pt x="246" y="576"/>
                  </a:lnTo>
                  <a:lnTo>
                    <a:pt x="244" y="576"/>
                  </a:lnTo>
                  <a:lnTo>
                    <a:pt x="244" y="578"/>
                  </a:lnTo>
                  <a:lnTo>
                    <a:pt x="246" y="580"/>
                  </a:lnTo>
                  <a:lnTo>
                    <a:pt x="248" y="582"/>
                  </a:lnTo>
                  <a:lnTo>
                    <a:pt x="250" y="582"/>
                  </a:lnTo>
                  <a:lnTo>
                    <a:pt x="250" y="583"/>
                  </a:lnTo>
                  <a:lnTo>
                    <a:pt x="252" y="582"/>
                  </a:lnTo>
                  <a:lnTo>
                    <a:pt x="254" y="583"/>
                  </a:lnTo>
                  <a:lnTo>
                    <a:pt x="256" y="583"/>
                  </a:lnTo>
                  <a:lnTo>
                    <a:pt x="254" y="583"/>
                  </a:lnTo>
                  <a:lnTo>
                    <a:pt x="254" y="585"/>
                  </a:lnTo>
                  <a:lnTo>
                    <a:pt x="256" y="585"/>
                  </a:lnTo>
                  <a:lnTo>
                    <a:pt x="256" y="587"/>
                  </a:lnTo>
                  <a:lnTo>
                    <a:pt x="254" y="587"/>
                  </a:lnTo>
                  <a:lnTo>
                    <a:pt x="254" y="589"/>
                  </a:lnTo>
                  <a:lnTo>
                    <a:pt x="254" y="591"/>
                  </a:lnTo>
                  <a:lnTo>
                    <a:pt x="252" y="591"/>
                  </a:lnTo>
                  <a:lnTo>
                    <a:pt x="254" y="591"/>
                  </a:lnTo>
                  <a:lnTo>
                    <a:pt x="252" y="591"/>
                  </a:lnTo>
                  <a:lnTo>
                    <a:pt x="252" y="593"/>
                  </a:lnTo>
                  <a:lnTo>
                    <a:pt x="250" y="593"/>
                  </a:lnTo>
                  <a:lnTo>
                    <a:pt x="252" y="593"/>
                  </a:lnTo>
                  <a:lnTo>
                    <a:pt x="252" y="595"/>
                  </a:lnTo>
                  <a:lnTo>
                    <a:pt x="250" y="595"/>
                  </a:lnTo>
                  <a:lnTo>
                    <a:pt x="252" y="597"/>
                  </a:lnTo>
                  <a:lnTo>
                    <a:pt x="252" y="595"/>
                  </a:lnTo>
                  <a:lnTo>
                    <a:pt x="254" y="593"/>
                  </a:lnTo>
                  <a:lnTo>
                    <a:pt x="257" y="593"/>
                  </a:lnTo>
                  <a:lnTo>
                    <a:pt x="257" y="595"/>
                  </a:lnTo>
                  <a:lnTo>
                    <a:pt x="256" y="595"/>
                  </a:lnTo>
                  <a:lnTo>
                    <a:pt x="256" y="597"/>
                  </a:lnTo>
                  <a:lnTo>
                    <a:pt x="254" y="597"/>
                  </a:lnTo>
                  <a:lnTo>
                    <a:pt x="252" y="597"/>
                  </a:lnTo>
                  <a:lnTo>
                    <a:pt x="254" y="597"/>
                  </a:lnTo>
                  <a:lnTo>
                    <a:pt x="256" y="597"/>
                  </a:lnTo>
                  <a:lnTo>
                    <a:pt x="256" y="599"/>
                  </a:lnTo>
                  <a:lnTo>
                    <a:pt x="256" y="601"/>
                  </a:lnTo>
                  <a:lnTo>
                    <a:pt x="254" y="601"/>
                  </a:lnTo>
                  <a:lnTo>
                    <a:pt x="254" y="603"/>
                  </a:lnTo>
                  <a:lnTo>
                    <a:pt x="250" y="603"/>
                  </a:lnTo>
                  <a:lnTo>
                    <a:pt x="248" y="603"/>
                  </a:lnTo>
                  <a:lnTo>
                    <a:pt x="248" y="601"/>
                  </a:lnTo>
                  <a:lnTo>
                    <a:pt x="246" y="601"/>
                  </a:lnTo>
                  <a:lnTo>
                    <a:pt x="246" y="603"/>
                  </a:lnTo>
                  <a:lnTo>
                    <a:pt x="246" y="601"/>
                  </a:lnTo>
                  <a:lnTo>
                    <a:pt x="250" y="605"/>
                  </a:lnTo>
                  <a:lnTo>
                    <a:pt x="252" y="605"/>
                  </a:lnTo>
                  <a:lnTo>
                    <a:pt x="254" y="605"/>
                  </a:lnTo>
                  <a:lnTo>
                    <a:pt x="254" y="603"/>
                  </a:lnTo>
                  <a:lnTo>
                    <a:pt x="256" y="605"/>
                  </a:lnTo>
                  <a:lnTo>
                    <a:pt x="254" y="605"/>
                  </a:lnTo>
                  <a:lnTo>
                    <a:pt x="252" y="605"/>
                  </a:lnTo>
                  <a:lnTo>
                    <a:pt x="254" y="605"/>
                  </a:lnTo>
                  <a:lnTo>
                    <a:pt x="254" y="606"/>
                  </a:lnTo>
                  <a:lnTo>
                    <a:pt x="252" y="606"/>
                  </a:lnTo>
                  <a:lnTo>
                    <a:pt x="254" y="606"/>
                  </a:lnTo>
                  <a:lnTo>
                    <a:pt x="252" y="606"/>
                  </a:lnTo>
                  <a:lnTo>
                    <a:pt x="252" y="608"/>
                  </a:lnTo>
                  <a:lnTo>
                    <a:pt x="250" y="608"/>
                  </a:lnTo>
                  <a:lnTo>
                    <a:pt x="248" y="608"/>
                  </a:lnTo>
                  <a:lnTo>
                    <a:pt x="246" y="608"/>
                  </a:lnTo>
                  <a:lnTo>
                    <a:pt x="244" y="608"/>
                  </a:lnTo>
                  <a:lnTo>
                    <a:pt x="242" y="608"/>
                  </a:lnTo>
                  <a:lnTo>
                    <a:pt x="242" y="606"/>
                  </a:lnTo>
                  <a:lnTo>
                    <a:pt x="242" y="608"/>
                  </a:lnTo>
                  <a:lnTo>
                    <a:pt x="244" y="608"/>
                  </a:lnTo>
                  <a:lnTo>
                    <a:pt x="244" y="610"/>
                  </a:lnTo>
                  <a:lnTo>
                    <a:pt x="246" y="608"/>
                  </a:lnTo>
                  <a:lnTo>
                    <a:pt x="246" y="610"/>
                  </a:lnTo>
                  <a:lnTo>
                    <a:pt x="250" y="610"/>
                  </a:lnTo>
                  <a:lnTo>
                    <a:pt x="250" y="612"/>
                  </a:lnTo>
                  <a:lnTo>
                    <a:pt x="252" y="612"/>
                  </a:lnTo>
                  <a:lnTo>
                    <a:pt x="252" y="614"/>
                  </a:lnTo>
                  <a:lnTo>
                    <a:pt x="252" y="616"/>
                  </a:lnTo>
                  <a:lnTo>
                    <a:pt x="250" y="616"/>
                  </a:lnTo>
                  <a:lnTo>
                    <a:pt x="248" y="616"/>
                  </a:lnTo>
                  <a:lnTo>
                    <a:pt x="248" y="618"/>
                  </a:lnTo>
                  <a:lnTo>
                    <a:pt x="250" y="618"/>
                  </a:lnTo>
                  <a:lnTo>
                    <a:pt x="248" y="618"/>
                  </a:lnTo>
                  <a:lnTo>
                    <a:pt x="246" y="616"/>
                  </a:lnTo>
                  <a:lnTo>
                    <a:pt x="244" y="616"/>
                  </a:lnTo>
                  <a:lnTo>
                    <a:pt x="240" y="616"/>
                  </a:lnTo>
                  <a:lnTo>
                    <a:pt x="238" y="616"/>
                  </a:lnTo>
                  <a:lnTo>
                    <a:pt x="240" y="616"/>
                  </a:lnTo>
                  <a:lnTo>
                    <a:pt x="244" y="618"/>
                  </a:lnTo>
                  <a:lnTo>
                    <a:pt x="246" y="618"/>
                  </a:lnTo>
                  <a:lnTo>
                    <a:pt x="244" y="618"/>
                  </a:lnTo>
                  <a:lnTo>
                    <a:pt x="244" y="620"/>
                  </a:lnTo>
                  <a:lnTo>
                    <a:pt x="246" y="620"/>
                  </a:lnTo>
                  <a:lnTo>
                    <a:pt x="246" y="618"/>
                  </a:lnTo>
                  <a:lnTo>
                    <a:pt x="248" y="618"/>
                  </a:lnTo>
                  <a:lnTo>
                    <a:pt x="248" y="620"/>
                  </a:lnTo>
                  <a:lnTo>
                    <a:pt x="250" y="620"/>
                  </a:lnTo>
                  <a:lnTo>
                    <a:pt x="248" y="620"/>
                  </a:lnTo>
                  <a:lnTo>
                    <a:pt x="248" y="622"/>
                  </a:lnTo>
                  <a:lnTo>
                    <a:pt x="246" y="622"/>
                  </a:lnTo>
                  <a:lnTo>
                    <a:pt x="246" y="620"/>
                  </a:lnTo>
                  <a:lnTo>
                    <a:pt x="244" y="620"/>
                  </a:lnTo>
                  <a:lnTo>
                    <a:pt x="240" y="620"/>
                  </a:lnTo>
                  <a:lnTo>
                    <a:pt x="246" y="622"/>
                  </a:lnTo>
                  <a:lnTo>
                    <a:pt x="248" y="622"/>
                  </a:lnTo>
                  <a:lnTo>
                    <a:pt x="248" y="624"/>
                  </a:lnTo>
                  <a:lnTo>
                    <a:pt x="250" y="624"/>
                  </a:lnTo>
                  <a:lnTo>
                    <a:pt x="246" y="624"/>
                  </a:lnTo>
                  <a:lnTo>
                    <a:pt x="244" y="624"/>
                  </a:lnTo>
                  <a:lnTo>
                    <a:pt x="240" y="624"/>
                  </a:lnTo>
                  <a:lnTo>
                    <a:pt x="238" y="624"/>
                  </a:lnTo>
                  <a:lnTo>
                    <a:pt x="234" y="622"/>
                  </a:lnTo>
                  <a:lnTo>
                    <a:pt x="232" y="624"/>
                  </a:lnTo>
                  <a:lnTo>
                    <a:pt x="234" y="624"/>
                  </a:lnTo>
                  <a:lnTo>
                    <a:pt x="236" y="624"/>
                  </a:lnTo>
                  <a:lnTo>
                    <a:pt x="240" y="624"/>
                  </a:lnTo>
                  <a:lnTo>
                    <a:pt x="242" y="624"/>
                  </a:lnTo>
                  <a:lnTo>
                    <a:pt x="244" y="624"/>
                  </a:lnTo>
                  <a:lnTo>
                    <a:pt x="242" y="626"/>
                  </a:lnTo>
                  <a:lnTo>
                    <a:pt x="244" y="626"/>
                  </a:lnTo>
                  <a:lnTo>
                    <a:pt x="246" y="626"/>
                  </a:lnTo>
                  <a:lnTo>
                    <a:pt x="248" y="626"/>
                  </a:lnTo>
                  <a:lnTo>
                    <a:pt x="246" y="626"/>
                  </a:lnTo>
                  <a:lnTo>
                    <a:pt x="248" y="626"/>
                  </a:lnTo>
                  <a:lnTo>
                    <a:pt x="248" y="628"/>
                  </a:lnTo>
                  <a:lnTo>
                    <a:pt x="246" y="626"/>
                  </a:lnTo>
                  <a:lnTo>
                    <a:pt x="246" y="628"/>
                  </a:lnTo>
                  <a:lnTo>
                    <a:pt x="246" y="630"/>
                  </a:lnTo>
                  <a:lnTo>
                    <a:pt x="248" y="630"/>
                  </a:lnTo>
                  <a:lnTo>
                    <a:pt x="244" y="631"/>
                  </a:lnTo>
                  <a:lnTo>
                    <a:pt x="242" y="631"/>
                  </a:lnTo>
                  <a:lnTo>
                    <a:pt x="240" y="630"/>
                  </a:lnTo>
                  <a:lnTo>
                    <a:pt x="238" y="630"/>
                  </a:lnTo>
                  <a:lnTo>
                    <a:pt x="236" y="630"/>
                  </a:lnTo>
                  <a:lnTo>
                    <a:pt x="234" y="630"/>
                  </a:lnTo>
                  <a:lnTo>
                    <a:pt x="236" y="630"/>
                  </a:lnTo>
                  <a:lnTo>
                    <a:pt x="240" y="631"/>
                  </a:lnTo>
                  <a:lnTo>
                    <a:pt x="242" y="631"/>
                  </a:lnTo>
                  <a:lnTo>
                    <a:pt x="240" y="631"/>
                  </a:lnTo>
                  <a:lnTo>
                    <a:pt x="242" y="631"/>
                  </a:lnTo>
                  <a:lnTo>
                    <a:pt x="244" y="631"/>
                  </a:lnTo>
                  <a:lnTo>
                    <a:pt x="246" y="633"/>
                  </a:lnTo>
                  <a:lnTo>
                    <a:pt x="244" y="633"/>
                  </a:lnTo>
                  <a:lnTo>
                    <a:pt x="240" y="633"/>
                  </a:lnTo>
                  <a:lnTo>
                    <a:pt x="234" y="631"/>
                  </a:lnTo>
                  <a:lnTo>
                    <a:pt x="234" y="633"/>
                  </a:lnTo>
                  <a:lnTo>
                    <a:pt x="236" y="633"/>
                  </a:lnTo>
                  <a:lnTo>
                    <a:pt x="238" y="633"/>
                  </a:lnTo>
                  <a:lnTo>
                    <a:pt x="238" y="635"/>
                  </a:lnTo>
                  <a:lnTo>
                    <a:pt x="240" y="635"/>
                  </a:lnTo>
                  <a:lnTo>
                    <a:pt x="240" y="633"/>
                  </a:lnTo>
                  <a:lnTo>
                    <a:pt x="242" y="633"/>
                  </a:lnTo>
                  <a:lnTo>
                    <a:pt x="244" y="633"/>
                  </a:lnTo>
                  <a:lnTo>
                    <a:pt x="244" y="635"/>
                  </a:lnTo>
                  <a:lnTo>
                    <a:pt x="246" y="635"/>
                  </a:lnTo>
                  <a:lnTo>
                    <a:pt x="246" y="637"/>
                  </a:lnTo>
                  <a:lnTo>
                    <a:pt x="244" y="639"/>
                  </a:lnTo>
                  <a:lnTo>
                    <a:pt x="242" y="639"/>
                  </a:lnTo>
                  <a:lnTo>
                    <a:pt x="238" y="637"/>
                  </a:lnTo>
                  <a:lnTo>
                    <a:pt x="238" y="639"/>
                  </a:lnTo>
                  <a:lnTo>
                    <a:pt x="240" y="639"/>
                  </a:lnTo>
                  <a:lnTo>
                    <a:pt x="244" y="639"/>
                  </a:lnTo>
                  <a:lnTo>
                    <a:pt x="246" y="637"/>
                  </a:lnTo>
                  <a:lnTo>
                    <a:pt x="248" y="637"/>
                  </a:lnTo>
                  <a:lnTo>
                    <a:pt x="246" y="637"/>
                  </a:lnTo>
                  <a:lnTo>
                    <a:pt x="246" y="639"/>
                  </a:lnTo>
                  <a:lnTo>
                    <a:pt x="244" y="641"/>
                  </a:lnTo>
                  <a:lnTo>
                    <a:pt x="240" y="641"/>
                  </a:lnTo>
                  <a:lnTo>
                    <a:pt x="242" y="641"/>
                  </a:lnTo>
                  <a:lnTo>
                    <a:pt x="244" y="641"/>
                  </a:lnTo>
                  <a:lnTo>
                    <a:pt x="246" y="641"/>
                  </a:lnTo>
                  <a:lnTo>
                    <a:pt x="244" y="641"/>
                  </a:lnTo>
                  <a:lnTo>
                    <a:pt x="244" y="643"/>
                  </a:lnTo>
                  <a:lnTo>
                    <a:pt x="240" y="643"/>
                  </a:lnTo>
                  <a:lnTo>
                    <a:pt x="242" y="643"/>
                  </a:lnTo>
                  <a:lnTo>
                    <a:pt x="240" y="643"/>
                  </a:lnTo>
                  <a:lnTo>
                    <a:pt x="240" y="641"/>
                  </a:lnTo>
                  <a:lnTo>
                    <a:pt x="240" y="643"/>
                  </a:lnTo>
                  <a:lnTo>
                    <a:pt x="238" y="643"/>
                  </a:lnTo>
                  <a:lnTo>
                    <a:pt x="238" y="641"/>
                  </a:lnTo>
                  <a:lnTo>
                    <a:pt x="238" y="643"/>
                  </a:lnTo>
                  <a:lnTo>
                    <a:pt x="240" y="643"/>
                  </a:lnTo>
                  <a:lnTo>
                    <a:pt x="240" y="645"/>
                  </a:lnTo>
                  <a:lnTo>
                    <a:pt x="234" y="643"/>
                  </a:lnTo>
                  <a:lnTo>
                    <a:pt x="234" y="641"/>
                  </a:lnTo>
                  <a:lnTo>
                    <a:pt x="232" y="639"/>
                  </a:lnTo>
                  <a:lnTo>
                    <a:pt x="232" y="637"/>
                  </a:lnTo>
                  <a:lnTo>
                    <a:pt x="232" y="639"/>
                  </a:lnTo>
                  <a:lnTo>
                    <a:pt x="232" y="641"/>
                  </a:lnTo>
                  <a:lnTo>
                    <a:pt x="227" y="641"/>
                  </a:lnTo>
                  <a:lnTo>
                    <a:pt x="225" y="641"/>
                  </a:lnTo>
                  <a:lnTo>
                    <a:pt x="225" y="639"/>
                  </a:lnTo>
                  <a:lnTo>
                    <a:pt x="225" y="641"/>
                  </a:lnTo>
                  <a:lnTo>
                    <a:pt x="227" y="641"/>
                  </a:lnTo>
                  <a:lnTo>
                    <a:pt x="229" y="641"/>
                  </a:lnTo>
                  <a:lnTo>
                    <a:pt x="229" y="643"/>
                  </a:lnTo>
                  <a:lnTo>
                    <a:pt x="231" y="643"/>
                  </a:lnTo>
                  <a:lnTo>
                    <a:pt x="231" y="645"/>
                  </a:lnTo>
                  <a:lnTo>
                    <a:pt x="231" y="643"/>
                  </a:lnTo>
                  <a:lnTo>
                    <a:pt x="236" y="645"/>
                  </a:lnTo>
                  <a:lnTo>
                    <a:pt x="238" y="645"/>
                  </a:lnTo>
                  <a:lnTo>
                    <a:pt x="238" y="647"/>
                  </a:lnTo>
                  <a:lnTo>
                    <a:pt x="236" y="647"/>
                  </a:lnTo>
                  <a:lnTo>
                    <a:pt x="234" y="647"/>
                  </a:lnTo>
                  <a:lnTo>
                    <a:pt x="236" y="647"/>
                  </a:lnTo>
                  <a:lnTo>
                    <a:pt x="236" y="649"/>
                  </a:lnTo>
                  <a:lnTo>
                    <a:pt x="234" y="649"/>
                  </a:lnTo>
                  <a:lnTo>
                    <a:pt x="234" y="651"/>
                  </a:lnTo>
                  <a:lnTo>
                    <a:pt x="234" y="649"/>
                  </a:lnTo>
                  <a:lnTo>
                    <a:pt x="236" y="649"/>
                  </a:lnTo>
                  <a:lnTo>
                    <a:pt x="238" y="649"/>
                  </a:lnTo>
                  <a:lnTo>
                    <a:pt x="236" y="649"/>
                  </a:lnTo>
                  <a:lnTo>
                    <a:pt x="236" y="647"/>
                  </a:lnTo>
                  <a:lnTo>
                    <a:pt x="238" y="647"/>
                  </a:lnTo>
                  <a:lnTo>
                    <a:pt x="240" y="647"/>
                  </a:lnTo>
                  <a:lnTo>
                    <a:pt x="240" y="649"/>
                  </a:lnTo>
                  <a:lnTo>
                    <a:pt x="238" y="647"/>
                  </a:lnTo>
                  <a:lnTo>
                    <a:pt x="238" y="649"/>
                  </a:lnTo>
                  <a:lnTo>
                    <a:pt x="240" y="649"/>
                  </a:lnTo>
                  <a:lnTo>
                    <a:pt x="242" y="649"/>
                  </a:lnTo>
                  <a:lnTo>
                    <a:pt x="242" y="651"/>
                  </a:lnTo>
                  <a:lnTo>
                    <a:pt x="240" y="651"/>
                  </a:lnTo>
                  <a:lnTo>
                    <a:pt x="242" y="651"/>
                  </a:lnTo>
                  <a:lnTo>
                    <a:pt x="242" y="653"/>
                  </a:lnTo>
                  <a:lnTo>
                    <a:pt x="240" y="653"/>
                  </a:lnTo>
                  <a:lnTo>
                    <a:pt x="240" y="651"/>
                  </a:lnTo>
                  <a:lnTo>
                    <a:pt x="238" y="653"/>
                  </a:lnTo>
                  <a:lnTo>
                    <a:pt x="240" y="653"/>
                  </a:lnTo>
                  <a:lnTo>
                    <a:pt x="240" y="654"/>
                  </a:lnTo>
                  <a:lnTo>
                    <a:pt x="242" y="654"/>
                  </a:lnTo>
                  <a:lnTo>
                    <a:pt x="240" y="654"/>
                  </a:lnTo>
                  <a:lnTo>
                    <a:pt x="242" y="654"/>
                  </a:lnTo>
                  <a:lnTo>
                    <a:pt x="240" y="654"/>
                  </a:lnTo>
                  <a:lnTo>
                    <a:pt x="240" y="656"/>
                  </a:lnTo>
                  <a:lnTo>
                    <a:pt x="242" y="656"/>
                  </a:lnTo>
                  <a:lnTo>
                    <a:pt x="240" y="656"/>
                  </a:lnTo>
                  <a:lnTo>
                    <a:pt x="238" y="656"/>
                  </a:lnTo>
                  <a:lnTo>
                    <a:pt x="236" y="656"/>
                  </a:lnTo>
                  <a:lnTo>
                    <a:pt x="234" y="654"/>
                  </a:lnTo>
                  <a:lnTo>
                    <a:pt x="232" y="654"/>
                  </a:lnTo>
                  <a:lnTo>
                    <a:pt x="231" y="654"/>
                  </a:lnTo>
                  <a:lnTo>
                    <a:pt x="229" y="654"/>
                  </a:lnTo>
                  <a:lnTo>
                    <a:pt x="227" y="654"/>
                  </a:lnTo>
                  <a:lnTo>
                    <a:pt x="225" y="654"/>
                  </a:lnTo>
                  <a:lnTo>
                    <a:pt x="225" y="653"/>
                  </a:lnTo>
                  <a:lnTo>
                    <a:pt x="227" y="651"/>
                  </a:lnTo>
                  <a:lnTo>
                    <a:pt x="227" y="649"/>
                  </a:lnTo>
                  <a:lnTo>
                    <a:pt x="227" y="647"/>
                  </a:lnTo>
                  <a:lnTo>
                    <a:pt x="225" y="647"/>
                  </a:lnTo>
                  <a:lnTo>
                    <a:pt x="225" y="649"/>
                  </a:lnTo>
                  <a:lnTo>
                    <a:pt x="227" y="649"/>
                  </a:lnTo>
                  <a:lnTo>
                    <a:pt x="225" y="649"/>
                  </a:lnTo>
                  <a:lnTo>
                    <a:pt x="225" y="651"/>
                  </a:lnTo>
                  <a:lnTo>
                    <a:pt x="227" y="651"/>
                  </a:lnTo>
                  <a:lnTo>
                    <a:pt x="225" y="651"/>
                  </a:lnTo>
                  <a:lnTo>
                    <a:pt x="225" y="653"/>
                  </a:lnTo>
                  <a:lnTo>
                    <a:pt x="225" y="651"/>
                  </a:lnTo>
                  <a:lnTo>
                    <a:pt x="223" y="649"/>
                  </a:lnTo>
                  <a:lnTo>
                    <a:pt x="223" y="651"/>
                  </a:lnTo>
                  <a:lnTo>
                    <a:pt x="223" y="653"/>
                  </a:lnTo>
                  <a:lnTo>
                    <a:pt x="223" y="654"/>
                  </a:lnTo>
                  <a:lnTo>
                    <a:pt x="221" y="654"/>
                  </a:lnTo>
                  <a:lnTo>
                    <a:pt x="219" y="654"/>
                  </a:lnTo>
                  <a:lnTo>
                    <a:pt x="219" y="656"/>
                  </a:lnTo>
                  <a:lnTo>
                    <a:pt x="219" y="658"/>
                  </a:lnTo>
                  <a:lnTo>
                    <a:pt x="219" y="660"/>
                  </a:lnTo>
                  <a:lnTo>
                    <a:pt x="217" y="660"/>
                  </a:lnTo>
                  <a:lnTo>
                    <a:pt x="217" y="658"/>
                  </a:lnTo>
                  <a:lnTo>
                    <a:pt x="217" y="656"/>
                  </a:lnTo>
                  <a:lnTo>
                    <a:pt x="215" y="656"/>
                  </a:lnTo>
                  <a:lnTo>
                    <a:pt x="215" y="658"/>
                  </a:lnTo>
                  <a:lnTo>
                    <a:pt x="215" y="660"/>
                  </a:lnTo>
                  <a:lnTo>
                    <a:pt x="215" y="658"/>
                  </a:lnTo>
                  <a:lnTo>
                    <a:pt x="213" y="658"/>
                  </a:lnTo>
                  <a:lnTo>
                    <a:pt x="213" y="656"/>
                  </a:lnTo>
                  <a:lnTo>
                    <a:pt x="213" y="654"/>
                  </a:lnTo>
                  <a:lnTo>
                    <a:pt x="213" y="656"/>
                  </a:lnTo>
                  <a:lnTo>
                    <a:pt x="213" y="658"/>
                  </a:lnTo>
                  <a:lnTo>
                    <a:pt x="211" y="658"/>
                  </a:lnTo>
                  <a:lnTo>
                    <a:pt x="211" y="656"/>
                  </a:lnTo>
                  <a:lnTo>
                    <a:pt x="209" y="656"/>
                  </a:lnTo>
                  <a:lnTo>
                    <a:pt x="209" y="658"/>
                  </a:lnTo>
                  <a:lnTo>
                    <a:pt x="208" y="656"/>
                  </a:lnTo>
                  <a:lnTo>
                    <a:pt x="209" y="656"/>
                  </a:lnTo>
                  <a:lnTo>
                    <a:pt x="209" y="654"/>
                  </a:lnTo>
                  <a:lnTo>
                    <a:pt x="211" y="654"/>
                  </a:lnTo>
                  <a:lnTo>
                    <a:pt x="213" y="654"/>
                  </a:lnTo>
                  <a:lnTo>
                    <a:pt x="215" y="653"/>
                  </a:lnTo>
                  <a:lnTo>
                    <a:pt x="213" y="653"/>
                  </a:lnTo>
                  <a:lnTo>
                    <a:pt x="215" y="651"/>
                  </a:lnTo>
                  <a:lnTo>
                    <a:pt x="215" y="649"/>
                  </a:lnTo>
                  <a:lnTo>
                    <a:pt x="217" y="647"/>
                  </a:lnTo>
                  <a:lnTo>
                    <a:pt x="217" y="645"/>
                  </a:lnTo>
                  <a:lnTo>
                    <a:pt x="219" y="645"/>
                  </a:lnTo>
                  <a:lnTo>
                    <a:pt x="219" y="643"/>
                  </a:lnTo>
                  <a:lnTo>
                    <a:pt x="219" y="641"/>
                  </a:lnTo>
                  <a:lnTo>
                    <a:pt x="219" y="643"/>
                  </a:lnTo>
                  <a:lnTo>
                    <a:pt x="217" y="645"/>
                  </a:lnTo>
                  <a:lnTo>
                    <a:pt x="217" y="647"/>
                  </a:lnTo>
                  <a:lnTo>
                    <a:pt x="215" y="647"/>
                  </a:lnTo>
                  <a:lnTo>
                    <a:pt x="215" y="649"/>
                  </a:lnTo>
                  <a:lnTo>
                    <a:pt x="215" y="651"/>
                  </a:lnTo>
                  <a:lnTo>
                    <a:pt x="213" y="651"/>
                  </a:lnTo>
                  <a:lnTo>
                    <a:pt x="213" y="653"/>
                  </a:lnTo>
                  <a:lnTo>
                    <a:pt x="211" y="653"/>
                  </a:lnTo>
                  <a:lnTo>
                    <a:pt x="209" y="653"/>
                  </a:lnTo>
                  <a:lnTo>
                    <a:pt x="209" y="654"/>
                  </a:lnTo>
                  <a:lnTo>
                    <a:pt x="208" y="654"/>
                  </a:lnTo>
                  <a:lnTo>
                    <a:pt x="209" y="654"/>
                  </a:lnTo>
                  <a:lnTo>
                    <a:pt x="208" y="654"/>
                  </a:lnTo>
                  <a:lnTo>
                    <a:pt x="208" y="653"/>
                  </a:lnTo>
                  <a:lnTo>
                    <a:pt x="209" y="653"/>
                  </a:lnTo>
                  <a:lnTo>
                    <a:pt x="209" y="651"/>
                  </a:lnTo>
                  <a:lnTo>
                    <a:pt x="211" y="649"/>
                  </a:lnTo>
                  <a:lnTo>
                    <a:pt x="213" y="649"/>
                  </a:lnTo>
                  <a:lnTo>
                    <a:pt x="211" y="649"/>
                  </a:lnTo>
                  <a:lnTo>
                    <a:pt x="213" y="647"/>
                  </a:lnTo>
                  <a:lnTo>
                    <a:pt x="213" y="645"/>
                  </a:lnTo>
                  <a:lnTo>
                    <a:pt x="211" y="645"/>
                  </a:lnTo>
                  <a:lnTo>
                    <a:pt x="213" y="641"/>
                  </a:lnTo>
                  <a:lnTo>
                    <a:pt x="215" y="641"/>
                  </a:lnTo>
                  <a:lnTo>
                    <a:pt x="215" y="639"/>
                  </a:lnTo>
                  <a:lnTo>
                    <a:pt x="215" y="637"/>
                  </a:lnTo>
                  <a:lnTo>
                    <a:pt x="217" y="635"/>
                  </a:lnTo>
                  <a:lnTo>
                    <a:pt x="215" y="637"/>
                  </a:lnTo>
                  <a:lnTo>
                    <a:pt x="213" y="637"/>
                  </a:lnTo>
                  <a:lnTo>
                    <a:pt x="213" y="639"/>
                  </a:lnTo>
                  <a:lnTo>
                    <a:pt x="213" y="641"/>
                  </a:lnTo>
                  <a:lnTo>
                    <a:pt x="211" y="643"/>
                  </a:lnTo>
                  <a:lnTo>
                    <a:pt x="211" y="645"/>
                  </a:lnTo>
                  <a:lnTo>
                    <a:pt x="209" y="645"/>
                  </a:lnTo>
                  <a:lnTo>
                    <a:pt x="208" y="645"/>
                  </a:lnTo>
                  <a:lnTo>
                    <a:pt x="208" y="643"/>
                  </a:lnTo>
                  <a:lnTo>
                    <a:pt x="208" y="641"/>
                  </a:lnTo>
                  <a:lnTo>
                    <a:pt x="209" y="641"/>
                  </a:lnTo>
                  <a:lnTo>
                    <a:pt x="209" y="639"/>
                  </a:lnTo>
                  <a:lnTo>
                    <a:pt x="208" y="639"/>
                  </a:lnTo>
                  <a:lnTo>
                    <a:pt x="208" y="641"/>
                  </a:lnTo>
                  <a:lnTo>
                    <a:pt x="208" y="643"/>
                  </a:lnTo>
                  <a:lnTo>
                    <a:pt x="206" y="643"/>
                  </a:lnTo>
                  <a:lnTo>
                    <a:pt x="204" y="643"/>
                  </a:lnTo>
                  <a:lnTo>
                    <a:pt x="206" y="643"/>
                  </a:lnTo>
                  <a:lnTo>
                    <a:pt x="206" y="641"/>
                  </a:lnTo>
                  <a:lnTo>
                    <a:pt x="206" y="639"/>
                  </a:lnTo>
                  <a:lnTo>
                    <a:pt x="209" y="637"/>
                  </a:lnTo>
                  <a:lnTo>
                    <a:pt x="208" y="637"/>
                  </a:lnTo>
                  <a:lnTo>
                    <a:pt x="206" y="637"/>
                  </a:lnTo>
                  <a:lnTo>
                    <a:pt x="206" y="639"/>
                  </a:lnTo>
                  <a:lnTo>
                    <a:pt x="204" y="639"/>
                  </a:lnTo>
                  <a:lnTo>
                    <a:pt x="204" y="641"/>
                  </a:lnTo>
                  <a:lnTo>
                    <a:pt x="204" y="643"/>
                  </a:lnTo>
                  <a:lnTo>
                    <a:pt x="202" y="643"/>
                  </a:lnTo>
                  <a:lnTo>
                    <a:pt x="202" y="645"/>
                  </a:lnTo>
                  <a:lnTo>
                    <a:pt x="202" y="643"/>
                  </a:lnTo>
                  <a:lnTo>
                    <a:pt x="200" y="643"/>
                  </a:lnTo>
                  <a:lnTo>
                    <a:pt x="202" y="641"/>
                  </a:lnTo>
                  <a:lnTo>
                    <a:pt x="200" y="641"/>
                  </a:lnTo>
                  <a:lnTo>
                    <a:pt x="200" y="639"/>
                  </a:lnTo>
                  <a:lnTo>
                    <a:pt x="202" y="639"/>
                  </a:lnTo>
                  <a:lnTo>
                    <a:pt x="200" y="639"/>
                  </a:lnTo>
                  <a:lnTo>
                    <a:pt x="198" y="639"/>
                  </a:lnTo>
                  <a:lnTo>
                    <a:pt x="198" y="641"/>
                  </a:lnTo>
                  <a:lnTo>
                    <a:pt x="198" y="643"/>
                  </a:lnTo>
                  <a:lnTo>
                    <a:pt x="198" y="641"/>
                  </a:lnTo>
                  <a:lnTo>
                    <a:pt x="196" y="641"/>
                  </a:lnTo>
                  <a:lnTo>
                    <a:pt x="198" y="639"/>
                  </a:lnTo>
                  <a:lnTo>
                    <a:pt x="200" y="639"/>
                  </a:lnTo>
                  <a:lnTo>
                    <a:pt x="200" y="637"/>
                  </a:lnTo>
                  <a:lnTo>
                    <a:pt x="202" y="637"/>
                  </a:lnTo>
                  <a:lnTo>
                    <a:pt x="200" y="637"/>
                  </a:lnTo>
                  <a:lnTo>
                    <a:pt x="198" y="637"/>
                  </a:lnTo>
                  <a:lnTo>
                    <a:pt x="200" y="637"/>
                  </a:lnTo>
                  <a:lnTo>
                    <a:pt x="200" y="635"/>
                  </a:lnTo>
                  <a:lnTo>
                    <a:pt x="202" y="635"/>
                  </a:lnTo>
                  <a:lnTo>
                    <a:pt x="202" y="633"/>
                  </a:lnTo>
                  <a:lnTo>
                    <a:pt x="204" y="633"/>
                  </a:lnTo>
                  <a:lnTo>
                    <a:pt x="204" y="631"/>
                  </a:lnTo>
                  <a:lnTo>
                    <a:pt x="206" y="631"/>
                  </a:lnTo>
                  <a:lnTo>
                    <a:pt x="206" y="630"/>
                  </a:lnTo>
                  <a:lnTo>
                    <a:pt x="208" y="631"/>
                  </a:lnTo>
                  <a:lnTo>
                    <a:pt x="208" y="630"/>
                  </a:lnTo>
                  <a:lnTo>
                    <a:pt x="206" y="630"/>
                  </a:lnTo>
                  <a:lnTo>
                    <a:pt x="206" y="628"/>
                  </a:lnTo>
                  <a:lnTo>
                    <a:pt x="204" y="628"/>
                  </a:lnTo>
                  <a:lnTo>
                    <a:pt x="206" y="628"/>
                  </a:lnTo>
                  <a:lnTo>
                    <a:pt x="206" y="630"/>
                  </a:lnTo>
                  <a:lnTo>
                    <a:pt x="204" y="630"/>
                  </a:lnTo>
                  <a:lnTo>
                    <a:pt x="204" y="631"/>
                  </a:lnTo>
                  <a:lnTo>
                    <a:pt x="200" y="633"/>
                  </a:lnTo>
                  <a:lnTo>
                    <a:pt x="200" y="635"/>
                  </a:lnTo>
                  <a:lnTo>
                    <a:pt x="198" y="635"/>
                  </a:lnTo>
                  <a:lnTo>
                    <a:pt x="196" y="635"/>
                  </a:lnTo>
                  <a:lnTo>
                    <a:pt x="198" y="635"/>
                  </a:lnTo>
                  <a:lnTo>
                    <a:pt x="198" y="633"/>
                  </a:lnTo>
                  <a:lnTo>
                    <a:pt x="200" y="633"/>
                  </a:lnTo>
                  <a:lnTo>
                    <a:pt x="198" y="631"/>
                  </a:lnTo>
                  <a:lnTo>
                    <a:pt x="198" y="633"/>
                  </a:lnTo>
                  <a:lnTo>
                    <a:pt x="196" y="633"/>
                  </a:lnTo>
                  <a:lnTo>
                    <a:pt x="196" y="635"/>
                  </a:lnTo>
                  <a:lnTo>
                    <a:pt x="194" y="635"/>
                  </a:lnTo>
                  <a:lnTo>
                    <a:pt x="194" y="637"/>
                  </a:lnTo>
                  <a:lnTo>
                    <a:pt x="192" y="635"/>
                  </a:lnTo>
                  <a:lnTo>
                    <a:pt x="192" y="633"/>
                  </a:lnTo>
                  <a:lnTo>
                    <a:pt x="194" y="633"/>
                  </a:lnTo>
                  <a:lnTo>
                    <a:pt x="196" y="633"/>
                  </a:lnTo>
                  <a:lnTo>
                    <a:pt x="198" y="631"/>
                  </a:lnTo>
                  <a:lnTo>
                    <a:pt x="196" y="631"/>
                  </a:lnTo>
                  <a:lnTo>
                    <a:pt x="194" y="631"/>
                  </a:lnTo>
                  <a:lnTo>
                    <a:pt x="194" y="633"/>
                  </a:lnTo>
                  <a:lnTo>
                    <a:pt x="192" y="633"/>
                  </a:lnTo>
                  <a:lnTo>
                    <a:pt x="198" y="630"/>
                  </a:lnTo>
                  <a:lnTo>
                    <a:pt x="204" y="628"/>
                  </a:lnTo>
                  <a:lnTo>
                    <a:pt x="204" y="626"/>
                  </a:lnTo>
                  <a:lnTo>
                    <a:pt x="206" y="626"/>
                  </a:lnTo>
                  <a:lnTo>
                    <a:pt x="206" y="624"/>
                  </a:lnTo>
                  <a:lnTo>
                    <a:pt x="208" y="624"/>
                  </a:lnTo>
                  <a:lnTo>
                    <a:pt x="208" y="622"/>
                  </a:lnTo>
                  <a:lnTo>
                    <a:pt x="208" y="620"/>
                  </a:lnTo>
                  <a:lnTo>
                    <a:pt x="208" y="622"/>
                  </a:lnTo>
                  <a:lnTo>
                    <a:pt x="206" y="622"/>
                  </a:lnTo>
                  <a:lnTo>
                    <a:pt x="206" y="624"/>
                  </a:lnTo>
                  <a:lnTo>
                    <a:pt x="204" y="624"/>
                  </a:lnTo>
                  <a:lnTo>
                    <a:pt x="204" y="622"/>
                  </a:lnTo>
                  <a:lnTo>
                    <a:pt x="204" y="620"/>
                  </a:lnTo>
                  <a:lnTo>
                    <a:pt x="204" y="622"/>
                  </a:lnTo>
                  <a:lnTo>
                    <a:pt x="204" y="624"/>
                  </a:lnTo>
                  <a:lnTo>
                    <a:pt x="202" y="626"/>
                  </a:lnTo>
                  <a:lnTo>
                    <a:pt x="202" y="628"/>
                  </a:lnTo>
                  <a:lnTo>
                    <a:pt x="198" y="630"/>
                  </a:lnTo>
                  <a:lnTo>
                    <a:pt x="198" y="628"/>
                  </a:lnTo>
                  <a:lnTo>
                    <a:pt x="196" y="630"/>
                  </a:lnTo>
                  <a:lnTo>
                    <a:pt x="194" y="630"/>
                  </a:lnTo>
                  <a:lnTo>
                    <a:pt x="194" y="628"/>
                  </a:lnTo>
                  <a:lnTo>
                    <a:pt x="196" y="626"/>
                  </a:lnTo>
                  <a:lnTo>
                    <a:pt x="198" y="626"/>
                  </a:lnTo>
                  <a:lnTo>
                    <a:pt x="200" y="626"/>
                  </a:lnTo>
                  <a:lnTo>
                    <a:pt x="200" y="624"/>
                  </a:lnTo>
                  <a:lnTo>
                    <a:pt x="198" y="624"/>
                  </a:lnTo>
                  <a:lnTo>
                    <a:pt x="200" y="624"/>
                  </a:lnTo>
                  <a:lnTo>
                    <a:pt x="200" y="622"/>
                  </a:lnTo>
                  <a:lnTo>
                    <a:pt x="202" y="622"/>
                  </a:lnTo>
                  <a:lnTo>
                    <a:pt x="200" y="622"/>
                  </a:lnTo>
                  <a:lnTo>
                    <a:pt x="198" y="622"/>
                  </a:lnTo>
                  <a:lnTo>
                    <a:pt x="198" y="620"/>
                  </a:lnTo>
                  <a:lnTo>
                    <a:pt x="198" y="618"/>
                  </a:lnTo>
                  <a:lnTo>
                    <a:pt x="200" y="616"/>
                  </a:lnTo>
                  <a:lnTo>
                    <a:pt x="198" y="616"/>
                  </a:lnTo>
                  <a:lnTo>
                    <a:pt x="198" y="618"/>
                  </a:lnTo>
                  <a:lnTo>
                    <a:pt x="196" y="620"/>
                  </a:lnTo>
                  <a:lnTo>
                    <a:pt x="194" y="618"/>
                  </a:lnTo>
                  <a:lnTo>
                    <a:pt x="194" y="620"/>
                  </a:lnTo>
                  <a:lnTo>
                    <a:pt x="196" y="620"/>
                  </a:lnTo>
                  <a:lnTo>
                    <a:pt x="196" y="622"/>
                  </a:lnTo>
                  <a:lnTo>
                    <a:pt x="198" y="622"/>
                  </a:lnTo>
                  <a:lnTo>
                    <a:pt x="198" y="624"/>
                  </a:lnTo>
                  <a:lnTo>
                    <a:pt x="196" y="624"/>
                  </a:lnTo>
                  <a:lnTo>
                    <a:pt x="196" y="626"/>
                  </a:lnTo>
                  <a:lnTo>
                    <a:pt x="194" y="626"/>
                  </a:lnTo>
                  <a:lnTo>
                    <a:pt x="192" y="626"/>
                  </a:lnTo>
                  <a:lnTo>
                    <a:pt x="192" y="624"/>
                  </a:lnTo>
                  <a:lnTo>
                    <a:pt x="190" y="624"/>
                  </a:lnTo>
                  <a:lnTo>
                    <a:pt x="190" y="626"/>
                  </a:lnTo>
                  <a:lnTo>
                    <a:pt x="192" y="626"/>
                  </a:lnTo>
                  <a:lnTo>
                    <a:pt x="194" y="626"/>
                  </a:lnTo>
                  <a:lnTo>
                    <a:pt x="194" y="628"/>
                  </a:lnTo>
                  <a:lnTo>
                    <a:pt x="192" y="628"/>
                  </a:lnTo>
                  <a:lnTo>
                    <a:pt x="190" y="628"/>
                  </a:lnTo>
                  <a:lnTo>
                    <a:pt x="192" y="628"/>
                  </a:lnTo>
                  <a:lnTo>
                    <a:pt x="192" y="626"/>
                  </a:lnTo>
                  <a:lnTo>
                    <a:pt x="190" y="626"/>
                  </a:lnTo>
                  <a:lnTo>
                    <a:pt x="190" y="624"/>
                  </a:lnTo>
                  <a:lnTo>
                    <a:pt x="188" y="624"/>
                  </a:lnTo>
                  <a:lnTo>
                    <a:pt x="188" y="626"/>
                  </a:lnTo>
                  <a:lnTo>
                    <a:pt x="188" y="628"/>
                  </a:lnTo>
                  <a:lnTo>
                    <a:pt x="186" y="628"/>
                  </a:lnTo>
                  <a:lnTo>
                    <a:pt x="186" y="626"/>
                  </a:lnTo>
                  <a:lnTo>
                    <a:pt x="186" y="628"/>
                  </a:lnTo>
                  <a:lnTo>
                    <a:pt x="186" y="630"/>
                  </a:lnTo>
                  <a:lnTo>
                    <a:pt x="186" y="628"/>
                  </a:lnTo>
                  <a:lnTo>
                    <a:pt x="184" y="628"/>
                  </a:lnTo>
                  <a:lnTo>
                    <a:pt x="186" y="630"/>
                  </a:lnTo>
                  <a:lnTo>
                    <a:pt x="184" y="630"/>
                  </a:lnTo>
                  <a:lnTo>
                    <a:pt x="184" y="631"/>
                  </a:lnTo>
                  <a:lnTo>
                    <a:pt x="184" y="630"/>
                  </a:lnTo>
                  <a:lnTo>
                    <a:pt x="183" y="630"/>
                  </a:lnTo>
                  <a:lnTo>
                    <a:pt x="184" y="630"/>
                  </a:lnTo>
                  <a:lnTo>
                    <a:pt x="183" y="630"/>
                  </a:lnTo>
                  <a:lnTo>
                    <a:pt x="181" y="630"/>
                  </a:lnTo>
                  <a:lnTo>
                    <a:pt x="183" y="630"/>
                  </a:lnTo>
                  <a:lnTo>
                    <a:pt x="183" y="631"/>
                  </a:lnTo>
                  <a:lnTo>
                    <a:pt x="184" y="631"/>
                  </a:lnTo>
                  <a:lnTo>
                    <a:pt x="183" y="633"/>
                  </a:lnTo>
                  <a:lnTo>
                    <a:pt x="181" y="633"/>
                  </a:lnTo>
                  <a:lnTo>
                    <a:pt x="181" y="631"/>
                  </a:lnTo>
                  <a:lnTo>
                    <a:pt x="183" y="631"/>
                  </a:lnTo>
                  <a:lnTo>
                    <a:pt x="181" y="631"/>
                  </a:lnTo>
                  <a:lnTo>
                    <a:pt x="179" y="631"/>
                  </a:lnTo>
                  <a:lnTo>
                    <a:pt x="179" y="633"/>
                  </a:lnTo>
                  <a:lnTo>
                    <a:pt x="179" y="631"/>
                  </a:lnTo>
                  <a:lnTo>
                    <a:pt x="181" y="630"/>
                  </a:lnTo>
                  <a:lnTo>
                    <a:pt x="179" y="630"/>
                  </a:lnTo>
                  <a:lnTo>
                    <a:pt x="179" y="628"/>
                  </a:lnTo>
                  <a:lnTo>
                    <a:pt x="177" y="630"/>
                  </a:lnTo>
                  <a:lnTo>
                    <a:pt x="175" y="631"/>
                  </a:lnTo>
                  <a:lnTo>
                    <a:pt x="175" y="630"/>
                  </a:lnTo>
                  <a:lnTo>
                    <a:pt x="173" y="630"/>
                  </a:lnTo>
                  <a:lnTo>
                    <a:pt x="171" y="630"/>
                  </a:lnTo>
                  <a:lnTo>
                    <a:pt x="171" y="631"/>
                  </a:lnTo>
                  <a:lnTo>
                    <a:pt x="169" y="630"/>
                  </a:lnTo>
                  <a:lnTo>
                    <a:pt x="169" y="631"/>
                  </a:lnTo>
                  <a:lnTo>
                    <a:pt x="167" y="631"/>
                  </a:lnTo>
                  <a:lnTo>
                    <a:pt x="167" y="630"/>
                  </a:lnTo>
                  <a:lnTo>
                    <a:pt x="167" y="631"/>
                  </a:lnTo>
                  <a:lnTo>
                    <a:pt x="165" y="631"/>
                  </a:lnTo>
                  <a:lnTo>
                    <a:pt x="167" y="631"/>
                  </a:lnTo>
                  <a:lnTo>
                    <a:pt x="169" y="631"/>
                  </a:lnTo>
                  <a:lnTo>
                    <a:pt x="171" y="631"/>
                  </a:lnTo>
                  <a:lnTo>
                    <a:pt x="173" y="631"/>
                  </a:lnTo>
                  <a:lnTo>
                    <a:pt x="175" y="631"/>
                  </a:lnTo>
                  <a:lnTo>
                    <a:pt x="173" y="631"/>
                  </a:lnTo>
                  <a:lnTo>
                    <a:pt x="173" y="633"/>
                  </a:lnTo>
                  <a:lnTo>
                    <a:pt x="171" y="633"/>
                  </a:lnTo>
                  <a:lnTo>
                    <a:pt x="169" y="633"/>
                  </a:lnTo>
                  <a:lnTo>
                    <a:pt x="167" y="633"/>
                  </a:lnTo>
                  <a:lnTo>
                    <a:pt x="165" y="633"/>
                  </a:lnTo>
                  <a:lnTo>
                    <a:pt x="163" y="631"/>
                  </a:lnTo>
                  <a:lnTo>
                    <a:pt x="165" y="631"/>
                  </a:lnTo>
                  <a:lnTo>
                    <a:pt x="163" y="631"/>
                  </a:lnTo>
                  <a:lnTo>
                    <a:pt x="163" y="633"/>
                  </a:lnTo>
                  <a:lnTo>
                    <a:pt x="161" y="633"/>
                  </a:lnTo>
                  <a:lnTo>
                    <a:pt x="160" y="633"/>
                  </a:lnTo>
                  <a:lnTo>
                    <a:pt x="160" y="631"/>
                  </a:lnTo>
                  <a:lnTo>
                    <a:pt x="161" y="631"/>
                  </a:lnTo>
                  <a:lnTo>
                    <a:pt x="163" y="630"/>
                  </a:lnTo>
                  <a:lnTo>
                    <a:pt x="163" y="631"/>
                  </a:lnTo>
                  <a:lnTo>
                    <a:pt x="165" y="630"/>
                  </a:lnTo>
                  <a:lnTo>
                    <a:pt x="167" y="628"/>
                  </a:lnTo>
                  <a:lnTo>
                    <a:pt x="169" y="628"/>
                  </a:lnTo>
                  <a:lnTo>
                    <a:pt x="167" y="628"/>
                  </a:lnTo>
                  <a:lnTo>
                    <a:pt x="165" y="628"/>
                  </a:lnTo>
                  <a:lnTo>
                    <a:pt x="163" y="628"/>
                  </a:lnTo>
                  <a:lnTo>
                    <a:pt x="161" y="628"/>
                  </a:lnTo>
                  <a:lnTo>
                    <a:pt x="160" y="628"/>
                  </a:lnTo>
                  <a:lnTo>
                    <a:pt x="158" y="628"/>
                  </a:lnTo>
                  <a:lnTo>
                    <a:pt x="160" y="626"/>
                  </a:lnTo>
                  <a:lnTo>
                    <a:pt x="161" y="628"/>
                  </a:lnTo>
                  <a:lnTo>
                    <a:pt x="161" y="626"/>
                  </a:lnTo>
                  <a:lnTo>
                    <a:pt x="163" y="626"/>
                  </a:lnTo>
                  <a:lnTo>
                    <a:pt x="165" y="626"/>
                  </a:lnTo>
                  <a:lnTo>
                    <a:pt x="165" y="624"/>
                  </a:lnTo>
                  <a:lnTo>
                    <a:pt x="165" y="626"/>
                  </a:lnTo>
                  <a:lnTo>
                    <a:pt x="165" y="624"/>
                  </a:lnTo>
                  <a:lnTo>
                    <a:pt x="165" y="622"/>
                  </a:lnTo>
                  <a:lnTo>
                    <a:pt x="167" y="622"/>
                  </a:lnTo>
                  <a:lnTo>
                    <a:pt x="165" y="622"/>
                  </a:lnTo>
                  <a:lnTo>
                    <a:pt x="165" y="624"/>
                  </a:lnTo>
                  <a:lnTo>
                    <a:pt x="163" y="624"/>
                  </a:lnTo>
                  <a:lnTo>
                    <a:pt x="161" y="624"/>
                  </a:lnTo>
                  <a:lnTo>
                    <a:pt x="161" y="622"/>
                  </a:lnTo>
                  <a:lnTo>
                    <a:pt x="163" y="622"/>
                  </a:lnTo>
                  <a:lnTo>
                    <a:pt x="161" y="622"/>
                  </a:lnTo>
                  <a:lnTo>
                    <a:pt x="161" y="624"/>
                  </a:lnTo>
                  <a:lnTo>
                    <a:pt x="161" y="622"/>
                  </a:lnTo>
                  <a:lnTo>
                    <a:pt x="160" y="622"/>
                  </a:lnTo>
                  <a:lnTo>
                    <a:pt x="160" y="620"/>
                  </a:lnTo>
                  <a:lnTo>
                    <a:pt x="161" y="620"/>
                  </a:lnTo>
                  <a:lnTo>
                    <a:pt x="161" y="618"/>
                  </a:lnTo>
                  <a:lnTo>
                    <a:pt x="163" y="618"/>
                  </a:lnTo>
                  <a:lnTo>
                    <a:pt x="163" y="616"/>
                  </a:lnTo>
                  <a:lnTo>
                    <a:pt x="165" y="616"/>
                  </a:lnTo>
                  <a:lnTo>
                    <a:pt x="163" y="616"/>
                  </a:lnTo>
                  <a:lnTo>
                    <a:pt x="161" y="618"/>
                  </a:lnTo>
                  <a:lnTo>
                    <a:pt x="161" y="616"/>
                  </a:lnTo>
                  <a:lnTo>
                    <a:pt x="161" y="618"/>
                  </a:lnTo>
                  <a:lnTo>
                    <a:pt x="160" y="620"/>
                  </a:lnTo>
                  <a:lnTo>
                    <a:pt x="160" y="622"/>
                  </a:lnTo>
                  <a:lnTo>
                    <a:pt x="160" y="624"/>
                  </a:lnTo>
                  <a:lnTo>
                    <a:pt x="158" y="624"/>
                  </a:lnTo>
                  <a:lnTo>
                    <a:pt x="156" y="622"/>
                  </a:lnTo>
                  <a:lnTo>
                    <a:pt x="158" y="622"/>
                  </a:lnTo>
                  <a:lnTo>
                    <a:pt x="160" y="622"/>
                  </a:lnTo>
                  <a:lnTo>
                    <a:pt x="158" y="622"/>
                  </a:lnTo>
                  <a:lnTo>
                    <a:pt x="160" y="620"/>
                  </a:lnTo>
                  <a:lnTo>
                    <a:pt x="158" y="620"/>
                  </a:lnTo>
                  <a:lnTo>
                    <a:pt x="156" y="622"/>
                  </a:lnTo>
                  <a:lnTo>
                    <a:pt x="156" y="620"/>
                  </a:lnTo>
                  <a:lnTo>
                    <a:pt x="154" y="620"/>
                  </a:lnTo>
                  <a:lnTo>
                    <a:pt x="156" y="620"/>
                  </a:lnTo>
                  <a:lnTo>
                    <a:pt x="156" y="618"/>
                  </a:lnTo>
                  <a:lnTo>
                    <a:pt x="154" y="620"/>
                  </a:lnTo>
                  <a:lnTo>
                    <a:pt x="154" y="618"/>
                  </a:lnTo>
                  <a:lnTo>
                    <a:pt x="156" y="618"/>
                  </a:lnTo>
                  <a:lnTo>
                    <a:pt x="158" y="618"/>
                  </a:lnTo>
                  <a:lnTo>
                    <a:pt x="158" y="616"/>
                  </a:lnTo>
                  <a:lnTo>
                    <a:pt x="156" y="616"/>
                  </a:lnTo>
                  <a:lnTo>
                    <a:pt x="156" y="618"/>
                  </a:lnTo>
                  <a:lnTo>
                    <a:pt x="156" y="616"/>
                  </a:lnTo>
                  <a:lnTo>
                    <a:pt x="158" y="616"/>
                  </a:lnTo>
                  <a:lnTo>
                    <a:pt x="158" y="614"/>
                  </a:lnTo>
                  <a:lnTo>
                    <a:pt x="158" y="616"/>
                  </a:lnTo>
                  <a:lnTo>
                    <a:pt x="158" y="614"/>
                  </a:lnTo>
                  <a:lnTo>
                    <a:pt x="156" y="614"/>
                  </a:lnTo>
                  <a:lnTo>
                    <a:pt x="154" y="614"/>
                  </a:lnTo>
                  <a:lnTo>
                    <a:pt x="152" y="614"/>
                  </a:lnTo>
                  <a:lnTo>
                    <a:pt x="154" y="614"/>
                  </a:lnTo>
                  <a:lnTo>
                    <a:pt x="154" y="612"/>
                  </a:lnTo>
                  <a:lnTo>
                    <a:pt x="152" y="612"/>
                  </a:lnTo>
                  <a:lnTo>
                    <a:pt x="152" y="614"/>
                  </a:lnTo>
                  <a:lnTo>
                    <a:pt x="150" y="614"/>
                  </a:lnTo>
                  <a:lnTo>
                    <a:pt x="148" y="614"/>
                  </a:lnTo>
                  <a:lnTo>
                    <a:pt x="148" y="616"/>
                  </a:lnTo>
                  <a:lnTo>
                    <a:pt x="148" y="614"/>
                  </a:lnTo>
                  <a:lnTo>
                    <a:pt x="146" y="614"/>
                  </a:lnTo>
                  <a:lnTo>
                    <a:pt x="148" y="614"/>
                  </a:lnTo>
                  <a:lnTo>
                    <a:pt x="148" y="612"/>
                  </a:lnTo>
                  <a:lnTo>
                    <a:pt x="150" y="612"/>
                  </a:lnTo>
                  <a:lnTo>
                    <a:pt x="152" y="612"/>
                  </a:lnTo>
                  <a:lnTo>
                    <a:pt x="156" y="610"/>
                  </a:lnTo>
                  <a:lnTo>
                    <a:pt x="160" y="610"/>
                  </a:lnTo>
                  <a:lnTo>
                    <a:pt x="160" y="608"/>
                  </a:lnTo>
                  <a:lnTo>
                    <a:pt x="156" y="610"/>
                  </a:lnTo>
                  <a:lnTo>
                    <a:pt x="158" y="608"/>
                  </a:lnTo>
                  <a:lnTo>
                    <a:pt x="158" y="606"/>
                  </a:lnTo>
                  <a:lnTo>
                    <a:pt x="156" y="608"/>
                  </a:lnTo>
                  <a:lnTo>
                    <a:pt x="152" y="610"/>
                  </a:lnTo>
                  <a:lnTo>
                    <a:pt x="150" y="610"/>
                  </a:lnTo>
                  <a:lnTo>
                    <a:pt x="150" y="612"/>
                  </a:lnTo>
                  <a:lnTo>
                    <a:pt x="148" y="612"/>
                  </a:lnTo>
                  <a:lnTo>
                    <a:pt x="148" y="610"/>
                  </a:lnTo>
                  <a:lnTo>
                    <a:pt x="146" y="610"/>
                  </a:lnTo>
                  <a:lnTo>
                    <a:pt x="146" y="608"/>
                  </a:lnTo>
                  <a:lnTo>
                    <a:pt x="144" y="610"/>
                  </a:lnTo>
                  <a:lnTo>
                    <a:pt x="142" y="608"/>
                  </a:lnTo>
                  <a:lnTo>
                    <a:pt x="144" y="608"/>
                  </a:lnTo>
                  <a:lnTo>
                    <a:pt x="144" y="606"/>
                  </a:lnTo>
                  <a:lnTo>
                    <a:pt x="148" y="608"/>
                  </a:lnTo>
                  <a:lnTo>
                    <a:pt x="152" y="606"/>
                  </a:lnTo>
                  <a:lnTo>
                    <a:pt x="154" y="606"/>
                  </a:lnTo>
                  <a:lnTo>
                    <a:pt x="152" y="606"/>
                  </a:lnTo>
                  <a:lnTo>
                    <a:pt x="148" y="606"/>
                  </a:lnTo>
                  <a:lnTo>
                    <a:pt x="146" y="606"/>
                  </a:lnTo>
                  <a:lnTo>
                    <a:pt x="146" y="605"/>
                  </a:lnTo>
                  <a:lnTo>
                    <a:pt x="148" y="605"/>
                  </a:lnTo>
                  <a:lnTo>
                    <a:pt x="148" y="603"/>
                  </a:lnTo>
                  <a:lnTo>
                    <a:pt x="150" y="603"/>
                  </a:lnTo>
                  <a:lnTo>
                    <a:pt x="150" y="601"/>
                  </a:lnTo>
                  <a:lnTo>
                    <a:pt x="148" y="603"/>
                  </a:lnTo>
                  <a:lnTo>
                    <a:pt x="146" y="603"/>
                  </a:lnTo>
                  <a:lnTo>
                    <a:pt x="146" y="601"/>
                  </a:lnTo>
                  <a:lnTo>
                    <a:pt x="146" y="599"/>
                  </a:lnTo>
                  <a:lnTo>
                    <a:pt x="148" y="599"/>
                  </a:lnTo>
                  <a:lnTo>
                    <a:pt x="148" y="597"/>
                  </a:lnTo>
                  <a:lnTo>
                    <a:pt x="150" y="597"/>
                  </a:lnTo>
                  <a:lnTo>
                    <a:pt x="150" y="595"/>
                  </a:lnTo>
                  <a:lnTo>
                    <a:pt x="152" y="595"/>
                  </a:lnTo>
                  <a:lnTo>
                    <a:pt x="150" y="595"/>
                  </a:lnTo>
                  <a:lnTo>
                    <a:pt x="148" y="595"/>
                  </a:lnTo>
                  <a:lnTo>
                    <a:pt x="144" y="599"/>
                  </a:lnTo>
                  <a:lnTo>
                    <a:pt x="144" y="601"/>
                  </a:lnTo>
                  <a:lnTo>
                    <a:pt x="144" y="603"/>
                  </a:lnTo>
                  <a:lnTo>
                    <a:pt x="142" y="603"/>
                  </a:lnTo>
                  <a:lnTo>
                    <a:pt x="144" y="599"/>
                  </a:lnTo>
                  <a:lnTo>
                    <a:pt x="144" y="597"/>
                  </a:lnTo>
                  <a:lnTo>
                    <a:pt x="142" y="599"/>
                  </a:lnTo>
                  <a:lnTo>
                    <a:pt x="142" y="601"/>
                  </a:lnTo>
                  <a:lnTo>
                    <a:pt x="140" y="601"/>
                  </a:lnTo>
                  <a:lnTo>
                    <a:pt x="140" y="599"/>
                  </a:lnTo>
                  <a:lnTo>
                    <a:pt x="142" y="599"/>
                  </a:lnTo>
                  <a:lnTo>
                    <a:pt x="140" y="599"/>
                  </a:lnTo>
                  <a:lnTo>
                    <a:pt x="140" y="597"/>
                  </a:lnTo>
                  <a:lnTo>
                    <a:pt x="142" y="597"/>
                  </a:lnTo>
                  <a:lnTo>
                    <a:pt x="140" y="597"/>
                  </a:lnTo>
                  <a:lnTo>
                    <a:pt x="142" y="595"/>
                  </a:lnTo>
                  <a:lnTo>
                    <a:pt x="144" y="595"/>
                  </a:lnTo>
                  <a:lnTo>
                    <a:pt x="146" y="595"/>
                  </a:lnTo>
                  <a:lnTo>
                    <a:pt x="146" y="593"/>
                  </a:lnTo>
                  <a:lnTo>
                    <a:pt x="148" y="593"/>
                  </a:lnTo>
                  <a:lnTo>
                    <a:pt x="148" y="591"/>
                  </a:lnTo>
                  <a:lnTo>
                    <a:pt x="148" y="593"/>
                  </a:lnTo>
                  <a:lnTo>
                    <a:pt x="150" y="593"/>
                  </a:lnTo>
                  <a:lnTo>
                    <a:pt x="150" y="591"/>
                  </a:lnTo>
                  <a:lnTo>
                    <a:pt x="148" y="591"/>
                  </a:lnTo>
                  <a:lnTo>
                    <a:pt x="148" y="589"/>
                  </a:lnTo>
                  <a:lnTo>
                    <a:pt x="146" y="591"/>
                  </a:lnTo>
                  <a:lnTo>
                    <a:pt x="146" y="589"/>
                  </a:lnTo>
                  <a:lnTo>
                    <a:pt x="146" y="587"/>
                  </a:lnTo>
                  <a:lnTo>
                    <a:pt x="148" y="587"/>
                  </a:lnTo>
                  <a:lnTo>
                    <a:pt x="146" y="587"/>
                  </a:lnTo>
                  <a:lnTo>
                    <a:pt x="146" y="589"/>
                  </a:lnTo>
                  <a:lnTo>
                    <a:pt x="146" y="591"/>
                  </a:lnTo>
                  <a:lnTo>
                    <a:pt x="144" y="591"/>
                  </a:lnTo>
                  <a:lnTo>
                    <a:pt x="146" y="591"/>
                  </a:lnTo>
                  <a:lnTo>
                    <a:pt x="146" y="593"/>
                  </a:lnTo>
                  <a:lnTo>
                    <a:pt x="144" y="593"/>
                  </a:lnTo>
                  <a:lnTo>
                    <a:pt x="142" y="593"/>
                  </a:lnTo>
                  <a:lnTo>
                    <a:pt x="142" y="595"/>
                  </a:lnTo>
                  <a:lnTo>
                    <a:pt x="140" y="595"/>
                  </a:lnTo>
                  <a:lnTo>
                    <a:pt x="140" y="593"/>
                  </a:lnTo>
                  <a:lnTo>
                    <a:pt x="142" y="593"/>
                  </a:lnTo>
                  <a:lnTo>
                    <a:pt x="140" y="593"/>
                  </a:lnTo>
                  <a:lnTo>
                    <a:pt x="142" y="591"/>
                  </a:lnTo>
                  <a:lnTo>
                    <a:pt x="140" y="591"/>
                  </a:lnTo>
                  <a:lnTo>
                    <a:pt x="140" y="593"/>
                  </a:lnTo>
                  <a:lnTo>
                    <a:pt x="138" y="595"/>
                  </a:lnTo>
                  <a:lnTo>
                    <a:pt x="136" y="595"/>
                  </a:lnTo>
                  <a:lnTo>
                    <a:pt x="136" y="593"/>
                  </a:lnTo>
                  <a:lnTo>
                    <a:pt x="138" y="593"/>
                  </a:lnTo>
                  <a:lnTo>
                    <a:pt x="138" y="591"/>
                  </a:lnTo>
                  <a:lnTo>
                    <a:pt x="140" y="591"/>
                  </a:lnTo>
                  <a:lnTo>
                    <a:pt x="138" y="591"/>
                  </a:lnTo>
                  <a:lnTo>
                    <a:pt x="136" y="591"/>
                  </a:lnTo>
                  <a:lnTo>
                    <a:pt x="136" y="589"/>
                  </a:lnTo>
                  <a:lnTo>
                    <a:pt x="138" y="589"/>
                  </a:lnTo>
                  <a:lnTo>
                    <a:pt x="142" y="591"/>
                  </a:lnTo>
                  <a:lnTo>
                    <a:pt x="140" y="589"/>
                  </a:lnTo>
                  <a:lnTo>
                    <a:pt x="142" y="589"/>
                  </a:lnTo>
                  <a:lnTo>
                    <a:pt x="142" y="587"/>
                  </a:lnTo>
                  <a:lnTo>
                    <a:pt x="142" y="589"/>
                  </a:lnTo>
                  <a:lnTo>
                    <a:pt x="142" y="587"/>
                  </a:lnTo>
                  <a:lnTo>
                    <a:pt x="140" y="587"/>
                  </a:lnTo>
                  <a:lnTo>
                    <a:pt x="140" y="589"/>
                  </a:lnTo>
                  <a:lnTo>
                    <a:pt x="138" y="589"/>
                  </a:lnTo>
                  <a:lnTo>
                    <a:pt x="136" y="589"/>
                  </a:lnTo>
                  <a:lnTo>
                    <a:pt x="138" y="589"/>
                  </a:lnTo>
                  <a:lnTo>
                    <a:pt x="138" y="587"/>
                  </a:lnTo>
                  <a:lnTo>
                    <a:pt x="138" y="585"/>
                  </a:lnTo>
                  <a:lnTo>
                    <a:pt x="140" y="585"/>
                  </a:lnTo>
                  <a:lnTo>
                    <a:pt x="142" y="585"/>
                  </a:lnTo>
                  <a:lnTo>
                    <a:pt x="140" y="585"/>
                  </a:lnTo>
                  <a:lnTo>
                    <a:pt x="138" y="585"/>
                  </a:lnTo>
                  <a:lnTo>
                    <a:pt x="138" y="583"/>
                  </a:lnTo>
                  <a:lnTo>
                    <a:pt x="138" y="585"/>
                  </a:lnTo>
                  <a:lnTo>
                    <a:pt x="136" y="585"/>
                  </a:lnTo>
                  <a:lnTo>
                    <a:pt x="135" y="585"/>
                  </a:lnTo>
                  <a:lnTo>
                    <a:pt x="133" y="585"/>
                  </a:lnTo>
                  <a:lnTo>
                    <a:pt x="135" y="585"/>
                  </a:lnTo>
                  <a:lnTo>
                    <a:pt x="135" y="583"/>
                  </a:lnTo>
                  <a:lnTo>
                    <a:pt x="133" y="583"/>
                  </a:lnTo>
                  <a:lnTo>
                    <a:pt x="133" y="582"/>
                  </a:lnTo>
                  <a:lnTo>
                    <a:pt x="133" y="583"/>
                  </a:lnTo>
                  <a:lnTo>
                    <a:pt x="131" y="583"/>
                  </a:lnTo>
                  <a:lnTo>
                    <a:pt x="131" y="582"/>
                  </a:lnTo>
                  <a:lnTo>
                    <a:pt x="129" y="582"/>
                  </a:lnTo>
                  <a:lnTo>
                    <a:pt x="129" y="580"/>
                  </a:lnTo>
                  <a:lnTo>
                    <a:pt x="127" y="578"/>
                  </a:lnTo>
                  <a:lnTo>
                    <a:pt x="127" y="576"/>
                  </a:lnTo>
                  <a:lnTo>
                    <a:pt x="127" y="574"/>
                  </a:lnTo>
                  <a:lnTo>
                    <a:pt x="129" y="572"/>
                  </a:lnTo>
                  <a:lnTo>
                    <a:pt x="129" y="570"/>
                  </a:lnTo>
                  <a:lnTo>
                    <a:pt x="131" y="570"/>
                  </a:lnTo>
                  <a:lnTo>
                    <a:pt x="131" y="568"/>
                  </a:lnTo>
                  <a:lnTo>
                    <a:pt x="131" y="566"/>
                  </a:lnTo>
                  <a:lnTo>
                    <a:pt x="133" y="566"/>
                  </a:lnTo>
                  <a:lnTo>
                    <a:pt x="133" y="564"/>
                  </a:lnTo>
                  <a:lnTo>
                    <a:pt x="135" y="564"/>
                  </a:lnTo>
                  <a:lnTo>
                    <a:pt x="135" y="562"/>
                  </a:lnTo>
                  <a:lnTo>
                    <a:pt x="133" y="564"/>
                  </a:lnTo>
                  <a:lnTo>
                    <a:pt x="131" y="566"/>
                  </a:lnTo>
                  <a:lnTo>
                    <a:pt x="129" y="568"/>
                  </a:lnTo>
                  <a:lnTo>
                    <a:pt x="129" y="566"/>
                  </a:lnTo>
                  <a:lnTo>
                    <a:pt x="129" y="568"/>
                  </a:lnTo>
                  <a:lnTo>
                    <a:pt x="127" y="570"/>
                  </a:lnTo>
                  <a:lnTo>
                    <a:pt x="127" y="568"/>
                  </a:lnTo>
                  <a:lnTo>
                    <a:pt x="127" y="566"/>
                  </a:lnTo>
                  <a:lnTo>
                    <a:pt x="127" y="564"/>
                  </a:lnTo>
                  <a:lnTo>
                    <a:pt x="129" y="564"/>
                  </a:lnTo>
                  <a:lnTo>
                    <a:pt x="129" y="562"/>
                  </a:lnTo>
                  <a:lnTo>
                    <a:pt x="135" y="558"/>
                  </a:lnTo>
                  <a:lnTo>
                    <a:pt x="136" y="558"/>
                  </a:lnTo>
                  <a:lnTo>
                    <a:pt x="136" y="557"/>
                  </a:lnTo>
                  <a:lnTo>
                    <a:pt x="135" y="557"/>
                  </a:lnTo>
                  <a:lnTo>
                    <a:pt x="135" y="558"/>
                  </a:lnTo>
                  <a:lnTo>
                    <a:pt x="131" y="560"/>
                  </a:lnTo>
                  <a:lnTo>
                    <a:pt x="129" y="560"/>
                  </a:lnTo>
                  <a:lnTo>
                    <a:pt x="129" y="562"/>
                  </a:lnTo>
                  <a:lnTo>
                    <a:pt x="127" y="564"/>
                  </a:lnTo>
                  <a:lnTo>
                    <a:pt x="127" y="566"/>
                  </a:lnTo>
                  <a:lnTo>
                    <a:pt x="125" y="566"/>
                  </a:lnTo>
                  <a:lnTo>
                    <a:pt x="127" y="566"/>
                  </a:lnTo>
                  <a:lnTo>
                    <a:pt x="125" y="566"/>
                  </a:lnTo>
                  <a:lnTo>
                    <a:pt x="125" y="564"/>
                  </a:lnTo>
                  <a:lnTo>
                    <a:pt x="127" y="562"/>
                  </a:lnTo>
                  <a:lnTo>
                    <a:pt x="127" y="560"/>
                  </a:lnTo>
                  <a:lnTo>
                    <a:pt x="129" y="560"/>
                  </a:lnTo>
                  <a:lnTo>
                    <a:pt x="129" y="558"/>
                  </a:lnTo>
                  <a:lnTo>
                    <a:pt x="127" y="558"/>
                  </a:lnTo>
                  <a:lnTo>
                    <a:pt x="127" y="560"/>
                  </a:lnTo>
                  <a:lnTo>
                    <a:pt x="125" y="560"/>
                  </a:lnTo>
                  <a:lnTo>
                    <a:pt x="125" y="562"/>
                  </a:lnTo>
                  <a:lnTo>
                    <a:pt x="125" y="560"/>
                  </a:lnTo>
                  <a:lnTo>
                    <a:pt x="123" y="560"/>
                  </a:lnTo>
                  <a:lnTo>
                    <a:pt x="121" y="560"/>
                  </a:lnTo>
                  <a:lnTo>
                    <a:pt x="123" y="558"/>
                  </a:lnTo>
                  <a:lnTo>
                    <a:pt x="121" y="558"/>
                  </a:lnTo>
                  <a:lnTo>
                    <a:pt x="123" y="557"/>
                  </a:lnTo>
                  <a:lnTo>
                    <a:pt x="121" y="557"/>
                  </a:lnTo>
                  <a:lnTo>
                    <a:pt x="123" y="557"/>
                  </a:lnTo>
                  <a:lnTo>
                    <a:pt x="123" y="555"/>
                  </a:lnTo>
                  <a:lnTo>
                    <a:pt x="125" y="555"/>
                  </a:lnTo>
                  <a:lnTo>
                    <a:pt x="125" y="553"/>
                  </a:lnTo>
                  <a:lnTo>
                    <a:pt x="131" y="551"/>
                  </a:lnTo>
                  <a:lnTo>
                    <a:pt x="127" y="551"/>
                  </a:lnTo>
                  <a:lnTo>
                    <a:pt x="125" y="551"/>
                  </a:lnTo>
                  <a:lnTo>
                    <a:pt x="125" y="553"/>
                  </a:lnTo>
                  <a:lnTo>
                    <a:pt x="123" y="553"/>
                  </a:lnTo>
                  <a:lnTo>
                    <a:pt x="123" y="551"/>
                  </a:lnTo>
                  <a:lnTo>
                    <a:pt x="121" y="553"/>
                  </a:lnTo>
                  <a:lnTo>
                    <a:pt x="119" y="553"/>
                  </a:lnTo>
                  <a:lnTo>
                    <a:pt x="117" y="555"/>
                  </a:lnTo>
                  <a:lnTo>
                    <a:pt x="117" y="553"/>
                  </a:lnTo>
                  <a:lnTo>
                    <a:pt x="119" y="551"/>
                  </a:lnTo>
                  <a:lnTo>
                    <a:pt x="117" y="551"/>
                  </a:lnTo>
                  <a:lnTo>
                    <a:pt x="117" y="553"/>
                  </a:lnTo>
                  <a:lnTo>
                    <a:pt x="115" y="553"/>
                  </a:lnTo>
                  <a:lnTo>
                    <a:pt x="115" y="555"/>
                  </a:lnTo>
                  <a:lnTo>
                    <a:pt x="115" y="553"/>
                  </a:lnTo>
                  <a:lnTo>
                    <a:pt x="115" y="551"/>
                  </a:lnTo>
                  <a:lnTo>
                    <a:pt x="117" y="551"/>
                  </a:lnTo>
                  <a:lnTo>
                    <a:pt x="115" y="551"/>
                  </a:lnTo>
                  <a:lnTo>
                    <a:pt x="115" y="549"/>
                  </a:lnTo>
                  <a:lnTo>
                    <a:pt x="113" y="549"/>
                  </a:lnTo>
                  <a:lnTo>
                    <a:pt x="113" y="547"/>
                  </a:lnTo>
                  <a:lnTo>
                    <a:pt x="119" y="547"/>
                  </a:lnTo>
                  <a:lnTo>
                    <a:pt x="123" y="547"/>
                  </a:lnTo>
                  <a:lnTo>
                    <a:pt x="125" y="547"/>
                  </a:lnTo>
                  <a:lnTo>
                    <a:pt x="125" y="545"/>
                  </a:lnTo>
                  <a:lnTo>
                    <a:pt x="127" y="545"/>
                  </a:lnTo>
                  <a:lnTo>
                    <a:pt x="125" y="545"/>
                  </a:lnTo>
                  <a:lnTo>
                    <a:pt x="123" y="545"/>
                  </a:lnTo>
                  <a:lnTo>
                    <a:pt x="119" y="545"/>
                  </a:lnTo>
                  <a:lnTo>
                    <a:pt x="119" y="547"/>
                  </a:lnTo>
                  <a:lnTo>
                    <a:pt x="119" y="545"/>
                  </a:lnTo>
                  <a:lnTo>
                    <a:pt x="117" y="545"/>
                  </a:lnTo>
                  <a:lnTo>
                    <a:pt x="117" y="547"/>
                  </a:lnTo>
                  <a:lnTo>
                    <a:pt x="117" y="545"/>
                  </a:lnTo>
                  <a:lnTo>
                    <a:pt x="115" y="547"/>
                  </a:lnTo>
                  <a:lnTo>
                    <a:pt x="113" y="545"/>
                  </a:lnTo>
                  <a:lnTo>
                    <a:pt x="115" y="545"/>
                  </a:lnTo>
                  <a:lnTo>
                    <a:pt x="115" y="543"/>
                  </a:lnTo>
                  <a:lnTo>
                    <a:pt x="115" y="545"/>
                  </a:lnTo>
                  <a:lnTo>
                    <a:pt x="113" y="545"/>
                  </a:lnTo>
                  <a:lnTo>
                    <a:pt x="113" y="547"/>
                  </a:lnTo>
                  <a:lnTo>
                    <a:pt x="113" y="545"/>
                  </a:lnTo>
                  <a:lnTo>
                    <a:pt x="113" y="543"/>
                  </a:lnTo>
                  <a:lnTo>
                    <a:pt x="112" y="545"/>
                  </a:lnTo>
                  <a:lnTo>
                    <a:pt x="112" y="543"/>
                  </a:lnTo>
                  <a:lnTo>
                    <a:pt x="113" y="543"/>
                  </a:lnTo>
                  <a:lnTo>
                    <a:pt x="113" y="541"/>
                  </a:lnTo>
                  <a:lnTo>
                    <a:pt x="113" y="543"/>
                  </a:lnTo>
                  <a:lnTo>
                    <a:pt x="115" y="543"/>
                  </a:lnTo>
                  <a:lnTo>
                    <a:pt x="115" y="541"/>
                  </a:lnTo>
                  <a:lnTo>
                    <a:pt x="119" y="541"/>
                  </a:lnTo>
                  <a:lnTo>
                    <a:pt x="119" y="539"/>
                  </a:lnTo>
                  <a:lnTo>
                    <a:pt x="115" y="541"/>
                  </a:lnTo>
                  <a:lnTo>
                    <a:pt x="113" y="541"/>
                  </a:lnTo>
                  <a:lnTo>
                    <a:pt x="113" y="539"/>
                  </a:lnTo>
                  <a:lnTo>
                    <a:pt x="113" y="537"/>
                  </a:lnTo>
                  <a:lnTo>
                    <a:pt x="115" y="537"/>
                  </a:lnTo>
                  <a:lnTo>
                    <a:pt x="117" y="537"/>
                  </a:lnTo>
                  <a:lnTo>
                    <a:pt x="123" y="537"/>
                  </a:lnTo>
                  <a:lnTo>
                    <a:pt x="123" y="535"/>
                  </a:lnTo>
                  <a:lnTo>
                    <a:pt x="117" y="537"/>
                  </a:lnTo>
                  <a:lnTo>
                    <a:pt x="115" y="535"/>
                  </a:lnTo>
                  <a:lnTo>
                    <a:pt x="113" y="537"/>
                  </a:lnTo>
                  <a:lnTo>
                    <a:pt x="113" y="539"/>
                  </a:lnTo>
                  <a:lnTo>
                    <a:pt x="113" y="541"/>
                  </a:lnTo>
                  <a:lnTo>
                    <a:pt x="112" y="541"/>
                  </a:lnTo>
                  <a:lnTo>
                    <a:pt x="112" y="539"/>
                  </a:lnTo>
                  <a:lnTo>
                    <a:pt x="110" y="539"/>
                  </a:lnTo>
                  <a:lnTo>
                    <a:pt x="110" y="541"/>
                  </a:lnTo>
                  <a:lnTo>
                    <a:pt x="110" y="539"/>
                  </a:lnTo>
                  <a:lnTo>
                    <a:pt x="112" y="537"/>
                  </a:lnTo>
                  <a:lnTo>
                    <a:pt x="110" y="537"/>
                  </a:lnTo>
                  <a:lnTo>
                    <a:pt x="108" y="535"/>
                  </a:lnTo>
                  <a:lnTo>
                    <a:pt x="108" y="534"/>
                  </a:lnTo>
                  <a:lnTo>
                    <a:pt x="110" y="534"/>
                  </a:lnTo>
                  <a:lnTo>
                    <a:pt x="108" y="534"/>
                  </a:lnTo>
                  <a:lnTo>
                    <a:pt x="108" y="535"/>
                  </a:lnTo>
                  <a:lnTo>
                    <a:pt x="108" y="534"/>
                  </a:lnTo>
                  <a:lnTo>
                    <a:pt x="108" y="532"/>
                  </a:lnTo>
                  <a:lnTo>
                    <a:pt x="112" y="530"/>
                  </a:lnTo>
                  <a:lnTo>
                    <a:pt x="113" y="528"/>
                  </a:lnTo>
                  <a:lnTo>
                    <a:pt x="117" y="528"/>
                  </a:lnTo>
                  <a:lnTo>
                    <a:pt x="117" y="526"/>
                  </a:lnTo>
                  <a:lnTo>
                    <a:pt x="115" y="526"/>
                  </a:lnTo>
                  <a:lnTo>
                    <a:pt x="113" y="528"/>
                  </a:lnTo>
                  <a:lnTo>
                    <a:pt x="112" y="530"/>
                  </a:lnTo>
                  <a:lnTo>
                    <a:pt x="110" y="530"/>
                  </a:lnTo>
                  <a:lnTo>
                    <a:pt x="108" y="530"/>
                  </a:lnTo>
                  <a:lnTo>
                    <a:pt x="110" y="530"/>
                  </a:lnTo>
                  <a:lnTo>
                    <a:pt x="110" y="528"/>
                  </a:lnTo>
                  <a:lnTo>
                    <a:pt x="110" y="526"/>
                  </a:lnTo>
                  <a:lnTo>
                    <a:pt x="110" y="524"/>
                  </a:lnTo>
                  <a:lnTo>
                    <a:pt x="108" y="524"/>
                  </a:lnTo>
                  <a:lnTo>
                    <a:pt x="106" y="524"/>
                  </a:lnTo>
                  <a:lnTo>
                    <a:pt x="106" y="522"/>
                  </a:lnTo>
                  <a:lnTo>
                    <a:pt x="110" y="522"/>
                  </a:lnTo>
                  <a:lnTo>
                    <a:pt x="110" y="524"/>
                  </a:lnTo>
                  <a:lnTo>
                    <a:pt x="112" y="524"/>
                  </a:lnTo>
                  <a:lnTo>
                    <a:pt x="110" y="522"/>
                  </a:lnTo>
                  <a:lnTo>
                    <a:pt x="113" y="520"/>
                  </a:lnTo>
                  <a:lnTo>
                    <a:pt x="115" y="520"/>
                  </a:lnTo>
                  <a:lnTo>
                    <a:pt x="115" y="522"/>
                  </a:lnTo>
                  <a:lnTo>
                    <a:pt x="115" y="520"/>
                  </a:lnTo>
                  <a:lnTo>
                    <a:pt x="117" y="520"/>
                  </a:lnTo>
                  <a:lnTo>
                    <a:pt x="119" y="520"/>
                  </a:lnTo>
                  <a:lnTo>
                    <a:pt x="121" y="518"/>
                  </a:lnTo>
                  <a:lnTo>
                    <a:pt x="123" y="518"/>
                  </a:lnTo>
                  <a:lnTo>
                    <a:pt x="125" y="518"/>
                  </a:lnTo>
                  <a:lnTo>
                    <a:pt x="127" y="518"/>
                  </a:lnTo>
                  <a:lnTo>
                    <a:pt x="127" y="516"/>
                  </a:lnTo>
                  <a:lnTo>
                    <a:pt x="129" y="516"/>
                  </a:lnTo>
                  <a:lnTo>
                    <a:pt x="131" y="516"/>
                  </a:lnTo>
                  <a:lnTo>
                    <a:pt x="131" y="518"/>
                  </a:lnTo>
                  <a:lnTo>
                    <a:pt x="131" y="520"/>
                  </a:lnTo>
                  <a:lnTo>
                    <a:pt x="131" y="518"/>
                  </a:lnTo>
                  <a:lnTo>
                    <a:pt x="131" y="516"/>
                  </a:lnTo>
                  <a:lnTo>
                    <a:pt x="129" y="516"/>
                  </a:lnTo>
                  <a:lnTo>
                    <a:pt x="131" y="516"/>
                  </a:lnTo>
                  <a:lnTo>
                    <a:pt x="129" y="514"/>
                  </a:lnTo>
                  <a:lnTo>
                    <a:pt x="125" y="516"/>
                  </a:lnTo>
                  <a:lnTo>
                    <a:pt x="123" y="516"/>
                  </a:lnTo>
                  <a:lnTo>
                    <a:pt x="123" y="518"/>
                  </a:lnTo>
                  <a:lnTo>
                    <a:pt x="123" y="516"/>
                  </a:lnTo>
                  <a:lnTo>
                    <a:pt x="125" y="514"/>
                  </a:lnTo>
                  <a:lnTo>
                    <a:pt x="125" y="512"/>
                  </a:lnTo>
                  <a:lnTo>
                    <a:pt x="127" y="510"/>
                  </a:lnTo>
                  <a:lnTo>
                    <a:pt x="125" y="510"/>
                  </a:lnTo>
                  <a:lnTo>
                    <a:pt x="123" y="512"/>
                  </a:lnTo>
                  <a:lnTo>
                    <a:pt x="123" y="514"/>
                  </a:lnTo>
                  <a:lnTo>
                    <a:pt x="121" y="516"/>
                  </a:lnTo>
                  <a:lnTo>
                    <a:pt x="119" y="516"/>
                  </a:lnTo>
                  <a:lnTo>
                    <a:pt x="119" y="518"/>
                  </a:lnTo>
                  <a:lnTo>
                    <a:pt x="113" y="518"/>
                  </a:lnTo>
                  <a:lnTo>
                    <a:pt x="110" y="520"/>
                  </a:lnTo>
                  <a:lnTo>
                    <a:pt x="108" y="520"/>
                  </a:lnTo>
                  <a:lnTo>
                    <a:pt x="106" y="520"/>
                  </a:lnTo>
                  <a:lnTo>
                    <a:pt x="108" y="520"/>
                  </a:lnTo>
                  <a:lnTo>
                    <a:pt x="106" y="520"/>
                  </a:lnTo>
                  <a:lnTo>
                    <a:pt x="106" y="518"/>
                  </a:lnTo>
                  <a:lnTo>
                    <a:pt x="108" y="518"/>
                  </a:lnTo>
                  <a:lnTo>
                    <a:pt x="110" y="518"/>
                  </a:lnTo>
                  <a:lnTo>
                    <a:pt x="108" y="516"/>
                  </a:lnTo>
                  <a:lnTo>
                    <a:pt x="106" y="516"/>
                  </a:lnTo>
                  <a:lnTo>
                    <a:pt x="106" y="518"/>
                  </a:lnTo>
                  <a:lnTo>
                    <a:pt x="104" y="518"/>
                  </a:lnTo>
                  <a:lnTo>
                    <a:pt x="104" y="516"/>
                  </a:lnTo>
                  <a:lnTo>
                    <a:pt x="106" y="516"/>
                  </a:lnTo>
                  <a:lnTo>
                    <a:pt x="110" y="516"/>
                  </a:lnTo>
                  <a:lnTo>
                    <a:pt x="110" y="518"/>
                  </a:lnTo>
                  <a:lnTo>
                    <a:pt x="112" y="518"/>
                  </a:lnTo>
                  <a:lnTo>
                    <a:pt x="113" y="516"/>
                  </a:lnTo>
                  <a:lnTo>
                    <a:pt x="113" y="514"/>
                  </a:lnTo>
                  <a:lnTo>
                    <a:pt x="115" y="514"/>
                  </a:lnTo>
                  <a:lnTo>
                    <a:pt x="115" y="516"/>
                  </a:lnTo>
                  <a:lnTo>
                    <a:pt x="117" y="516"/>
                  </a:lnTo>
                  <a:lnTo>
                    <a:pt x="117" y="514"/>
                  </a:lnTo>
                  <a:lnTo>
                    <a:pt x="115" y="514"/>
                  </a:lnTo>
                  <a:lnTo>
                    <a:pt x="115" y="512"/>
                  </a:lnTo>
                  <a:lnTo>
                    <a:pt x="117" y="512"/>
                  </a:lnTo>
                  <a:lnTo>
                    <a:pt x="117" y="510"/>
                  </a:lnTo>
                  <a:lnTo>
                    <a:pt x="115" y="510"/>
                  </a:lnTo>
                  <a:lnTo>
                    <a:pt x="117" y="510"/>
                  </a:lnTo>
                  <a:lnTo>
                    <a:pt x="117" y="509"/>
                  </a:lnTo>
                  <a:lnTo>
                    <a:pt x="119" y="509"/>
                  </a:lnTo>
                  <a:lnTo>
                    <a:pt x="121" y="510"/>
                  </a:lnTo>
                  <a:lnTo>
                    <a:pt x="123" y="510"/>
                  </a:lnTo>
                  <a:lnTo>
                    <a:pt x="123" y="509"/>
                  </a:lnTo>
                  <a:lnTo>
                    <a:pt x="121" y="509"/>
                  </a:lnTo>
                  <a:lnTo>
                    <a:pt x="121" y="507"/>
                  </a:lnTo>
                  <a:lnTo>
                    <a:pt x="121" y="509"/>
                  </a:lnTo>
                  <a:lnTo>
                    <a:pt x="123" y="509"/>
                  </a:lnTo>
                  <a:lnTo>
                    <a:pt x="125" y="509"/>
                  </a:lnTo>
                  <a:lnTo>
                    <a:pt x="125" y="510"/>
                  </a:lnTo>
                  <a:lnTo>
                    <a:pt x="127" y="510"/>
                  </a:lnTo>
                  <a:lnTo>
                    <a:pt x="127" y="509"/>
                  </a:lnTo>
                  <a:lnTo>
                    <a:pt x="129" y="509"/>
                  </a:lnTo>
                  <a:lnTo>
                    <a:pt x="129" y="507"/>
                  </a:lnTo>
                  <a:lnTo>
                    <a:pt x="127" y="507"/>
                  </a:lnTo>
                  <a:lnTo>
                    <a:pt x="127" y="509"/>
                  </a:lnTo>
                  <a:lnTo>
                    <a:pt x="125" y="509"/>
                  </a:lnTo>
                  <a:lnTo>
                    <a:pt x="121" y="507"/>
                  </a:lnTo>
                  <a:lnTo>
                    <a:pt x="123" y="505"/>
                  </a:lnTo>
                  <a:lnTo>
                    <a:pt x="125" y="505"/>
                  </a:lnTo>
                  <a:lnTo>
                    <a:pt x="125" y="503"/>
                  </a:lnTo>
                  <a:lnTo>
                    <a:pt x="125" y="505"/>
                  </a:lnTo>
                  <a:lnTo>
                    <a:pt x="123" y="505"/>
                  </a:lnTo>
                  <a:lnTo>
                    <a:pt x="121" y="505"/>
                  </a:lnTo>
                  <a:lnTo>
                    <a:pt x="121" y="503"/>
                  </a:lnTo>
                  <a:lnTo>
                    <a:pt x="119" y="503"/>
                  </a:lnTo>
                  <a:lnTo>
                    <a:pt x="119" y="501"/>
                  </a:lnTo>
                  <a:lnTo>
                    <a:pt x="117" y="503"/>
                  </a:lnTo>
                  <a:lnTo>
                    <a:pt x="117" y="501"/>
                  </a:lnTo>
                  <a:lnTo>
                    <a:pt x="119" y="501"/>
                  </a:lnTo>
                  <a:lnTo>
                    <a:pt x="121" y="501"/>
                  </a:lnTo>
                  <a:lnTo>
                    <a:pt x="123" y="501"/>
                  </a:lnTo>
                  <a:lnTo>
                    <a:pt x="123" y="499"/>
                  </a:lnTo>
                  <a:lnTo>
                    <a:pt x="125" y="499"/>
                  </a:lnTo>
                  <a:lnTo>
                    <a:pt x="123" y="499"/>
                  </a:lnTo>
                  <a:lnTo>
                    <a:pt x="121" y="499"/>
                  </a:lnTo>
                  <a:lnTo>
                    <a:pt x="123" y="497"/>
                  </a:lnTo>
                  <a:lnTo>
                    <a:pt x="125" y="497"/>
                  </a:lnTo>
                  <a:lnTo>
                    <a:pt x="125" y="499"/>
                  </a:lnTo>
                  <a:lnTo>
                    <a:pt x="127" y="499"/>
                  </a:lnTo>
                  <a:lnTo>
                    <a:pt x="127" y="501"/>
                  </a:lnTo>
                  <a:lnTo>
                    <a:pt x="129" y="503"/>
                  </a:lnTo>
                  <a:lnTo>
                    <a:pt x="129" y="505"/>
                  </a:lnTo>
                  <a:lnTo>
                    <a:pt x="129" y="507"/>
                  </a:lnTo>
                  <a:lnTo>
                    <a:pt x="131" y="507"/>
                  </a:lnTo>
                  <a:lnTo>
                    <a:pt x="133" y="509"/>
                  </a:lnTo>
                  <a:lnTo>
                    <a:pt x="135" y="509"/>
                  </a:lnTo>
                  <a:lnTo>
                    <a:pt x="136" y="510"/>
                  </a:lnTo>
                  <a:lnTo>
                    <a:pt x="136" y="512"/>
                  </a:lnTo>
                  <a:lnTo>
                    <a:pt x="138" y="510"/>
                  </a:lnTo>
                  <a:lnTo>
                    <a:pt x="136" y="510"/>
                  </a:lnTo>
                  <a:lnTo>
                    <a:pt x="136" y="509"/>
                  </a:lnTo>
                  <a:lnTo>
                    <a:pt x="135" y="509"/>
                  </a:lnTo>
                  <a:lnTo>
                    <a:pt x="135" y="507"/>
                  </a:lnTo>
                  <a:lnTo>
                    <a:pt x="133" y="507"/>
                  </a:lnTo>
                  <a:lnTo>
                    <a:pt x="131" y="505"/>
                  </a:lnTo>
                  <a:lnTo>
                    <a:pt x="131" y="503"/>
                  </a:lnTo>
                  <a:lnTo>
                    <a:pt x="131" y="501"/>
                  </a:lnTo>
                  <a:lnTo>
                    <a:pt x="129" y="501"/>
                  </a:lnTo>
                  <a:lnTo>
                    <a:pt x="131" y="499"/>
                  </a:lnTo>
                  <a:lnTo>
                    <a:pt x="133" y="499"/>
                  </a:lnTo>
                  <a:lnTo>
                    <a:pt x="131" y="499"/>
                  </a:lnTo>
                  <a:lnTo>
                    <a:pt x="131" y="497"/>
                  </a:lnTo>
                  <a:lnTo>
                    <a:pt x="129" y="499"/>
                  </a:lnTo>
                  <a:lnTo>
                    <a:pt x="129" y="497"/>
                  </a:lnTo>
                  <a:lnTo>
                    <a:pt x="129" y="495"/>
                  </a:lnTo>
                  <a:lnTo>
                    <a:pt x="129" y="493"/>
                  </a:lnTo>
                  <a:lnTo>
                    <a:pt x="131" y="491"/>
                  </a:lnTo>
                  <a:lnTo>
                    <a:pt x="131" y="493"/>
                  </a:lnTo>
                  <a:lnTo>
                    <a:pt x="129" y="493"/>
                  </a:lnTo>
                  <a:lnTo>
                    <a:pt x="129" y="495"/>
                  </a:lnTo>
                  <a:lnTo>
                    <a:pt x="127" y="495"/>
                  </a:lnTo>
                  <a:lnTo>
                    <a:pt x="127" y="497"/>
                  </a:lnTo>
                  <a:lnTo>
                    <a:pt x="127" y="495"/>
                  </a:lnTo>
                  <a:lnTo>
                    <a:pt x="125" y="495"/>
                  </a:lnTo>
                  <a:lnTo>
                    <a:pt x="123" y="495"/>
                  </a:lnTo>
                  <a:lnTo>
                    <a:pt x="123" y="493"/>
                  </a:lnTo>
                  <a:lnTo>
                    <a:pt x="121" y="493"/>
                  </a:lnTo>
                  <a:lnTo>
                    <a:pt x="121" y="491"/>
                  </a:lnTo>
                  <a:lnTo>
                    <a:pt x="121" y="489"/>
                  </a:lnTo>
                  <a:lnTo>
                    <a:pt x="121" y="487"/>
                  </a:lnTo>
                  <a:lnTo>
                    <a:pt x="121" y="486"/>
                  </a:lnTo>
                  <a:lnTo>
                    <a:pt x="119" y="486"/>
                  </a:lnTo>
                  <a:lnTo>
                    <a:pt x="119" y="484"/>
                  </a:lnTo>
                  <a:lnTo>
                    <a:pt x="119" y="482"/>
                  </a:lnTo>
                  <a:lnTo>
                    <a:pt x="119" y="480"/>
                  </a:lnTo>
                  <a:lnTo>
                    <a:pt x="121" y="480"/>
                  </a:lnTo>
                  <a:lnTo>
                    <a:pt x="119" y="480"/>
                  </a:lnTo>
                  <a:lnTo>
                    <a:pt x="117" y="482"/>
                  </a:lnTo>
                  <a:lnTo>
                    <a:pt x="117" y="480"/>
                  </a:lnTo>
                  <a:lnTo>
                    <a:pt x="117" y="478"/>
                  </a:lnTo>
                  <a:lnTo>
                    <a:pt x="115" y="478"/>
                  </a:lnTo>
                  <a:lnTo>
                    <a:pt x="115" y="480"/>
                  </a:lnTo>
                  <a:lnTo>
                    <a:pt x="117" y="482"/>
                  </a:lnTo>
                  <a:lnTo>
                    <a:pt x="117" y="484"/>
                  </a:lnTo>
                  <a:lnTo>
                    <a:pt x="117" y="486"/>
                  </a:lnTo>
                  <a:lnTo>
                    <a:pt x="117" y="487"/>
                  </a:lnTo>
                  <a:lnTo>
                    <a:pt x="119" y="487"/>
                  </a:lnTo>
                  <a:lnTo>
                    <a:pt x="121" y="489"/>
                  </a:lnTo>
                  <a:lnTo>
                    <a:pt x="119" y="489"/>
                  </a:lnTo>
                  <a:lnTo>
                    <a:pt x="121" y="489"/>
                  </a:lnTo>
                  <a:lnTo>
                    <a:pt x="121" y="491"/>
                  </a:lnTo>
                  <a:lnTo>
                    <a:pt x="119" y="491"/>
                  </a:lnTo>
                  <a:lnTo>
                    <a:pt x="121" y="491"/>
                  </a:lnTo>
                  <a:lnTo>
                    <a:pt x="121" y="493"/>
                  </a:lnTo>
                  <a:lnTo>
                    <a:pt x="121" y="495"/>
                  </a:lnTo>
                  <a:lnTo>
                    <a:pt x="121" y="497"/>
                  </a:lnTo>
                  <a:lnTo>
                    <a:pt x="121" y="495"/>
                  </a:lnTo>
                  <a:lnTo>
                    <a:pt x="119" y="495"/>
                  </a:lnTo>
                  <a:lnTo>
                    <a:pt x="117" y="499"/>
                  </a:lnTo>
                  <a:lnTo>
                    <a:pt x="115" y="499"/>
                  </a:lnTo>
                  <a:lnTo>
                    <a:pt x="115" y="501"/>
                  </a:lnTo>
                  <a:lnTo>
                    <a:pt x="113" y="501"/>
                  </a:lnTo>
                  <a:lnTo>
                    <a:pt x="112" y="501"/>
                  </a:lnTo>
                  <a:lnTo>
                    <a:pt x="113" y="499"/>
                  </a:lnTo>
                  <a:lnTo>
                    <a:pt x="113" y="497"/>
                  </a:lnTo>
                  <a:lnTo>
                    <a:pt x="113" y="495"/>
                  </a:lnTo>
                  <a:lnTo>
                    <a:pt x="115" y="495"/>
                  </a:lnTo>
                  <a:lnTo>
                    <a:pt x="115" y="497"/>
                  </a:lnTo>
                  <a:lnTo>
                    <a:pt x="115" y="495"/>
                  </a:lnTo>
                  <a:lnTo>
                    <a:pt x="113" y="495"/>
                  </a:lnTo>
                  <a:lnTo>
                    <a:pt x="112" y="495"/>
                  </a:lnTo>
                  <a:lnTo>
                    <a:pt x="112" y="497"/>
                  </a:lnTo>
                  <a:lnTo>
                    <a:pt x="112" y="499"/>
                  </a:lnTo>
                  <a:lnTo>
                    <a:pt x="110" y="499"/>
                  </a:lnTo>
                  <a:lnTo>
                    <a:pt x="110" y="501"/>
                  </a:lnTo>
                  <a:lnTo>
                    <a:pt x="110" y="499"/>
                  </a:lnTo>
                  <a:lnTo>
                    <a:pt x="110" y="501"/>
                  </a:lnTo>
                  <a:lnTo>
                    <a:pt x="110" y="505"/>
                  </a:lnTo>
                  <a:lnTo>
                    <a:pt x="108" y="505"/>
                  </a:lnTo>
                  <a:lnTo>
                    <a:pt x="108" y="507"/>
                  </a:lnTo>
                  <a:lnTo>
                    <a:pt x="106" y="509"/>
                  </a:lnTo>
                  <a:lnTo>
                    <a:pt x="106" y="510"/>
                  </a:lnTo>
                  <a:lnTo>
                    <a:pt x="104" y="510"/>
                  </a:lnTo>
                  <a:lnTo>
                    <a:pt x="106" y="510"/>
                  </a:lnTo>
                  <a:lnTo>
                    <a:pt x="104" y="510"/>
                  </a:lnTo>
                  <a:lnTo>
                    <a:pt x="104" y="512"/>
                  </a:lnTo>
                  <a:lnTo>
                    <a:pt x="106" y="512"/>
                  </a:lnTo>
                  <a:lnTo>
                    <a:pt x="104" y="512"/>
                  </a:lnTo>
                  <a:lnTo>
                    <a:pt x="104" y="514"/>
                  </a:lnTo>
                  <a:lnTo>
                    <a:pt x="102" y="516"/>
                  </a:lnTo>
                  <a:lnTo>
                    <a:pt x="100" y="516"/>
                  </a:lnTo>
                  <a:lnTo>
                    <a:pt x="98" y="516"/>
                  </a:lnTo>
                  <a:lnTo>
                    <a:pt x="98" y="514"/>
                  </a:lnTo>
                  <a:lnTo>
                    <a:pt x="98" y="516"/>
                  </a:lnTo>
                  <a:lnTo>
                    <a:pt x="98" y="514"/>
                  </a:lnTo>
                  <a:lnTo>
                    <a:pt x="98" y="512"/>
                  </a:lnTo>
                  <a:lnTo>
                    <a:pt x="98" y="510"/>
                  </a:lnTo>
                  <a:lnTo>
                    <a:pt x="98" y="509"/>
                  </a:lnTo>
                  <a:lnTo>
                    <a:pt x="96" y="509"/>
                  </a:lnTo>
                  <a:lnTo>
                    <a:pt x="96" y="507"/>
                  </a:lnTo>
                  <a:lnTo>
                    <a:pt x="98" y="507"/>
                  </a:lnTo>
                  <a:lnTo>
                    <a:pt x="100" y="507"/>
                  </a:lnTo>
                  <a:lnTo>
                    <a:pt x="100" y="505"/>
                  </a:lnTo>
                  <a:lnTo>
                    <a:pt x="98" y="505"/>
                  </a:lnTo>
                  <a:lnTo>
                    <a:pt x="98" y="503"/>
                  </a:lnTo>
                  <a:lnTo>
                    <a:pt x="100" y="503"/>
                  </a:lnTo>
                  <a:lnTo>
                    <a:pt x="100" y="501"/>
                  </a:lnTo>
                  <a:lnTo>
                    <a:pt x="98" y="503"/>
                  </a:lnTo>
                  <a:lnTo>
                    <a:pt x="98" y="501"/>
                  </a:lnTo>
                  <a:lnTo>
                    <a:pt x="96" y="501"/>
                  </a:lnTo>
                  <a:lnTo>
                    <a:pt x="98" y="501"/>
                  </a:lnTo>
                  <a:lnTo>
                    <a:pt x="100" y="501"/>
                  </a:lnTo>
                  <a:lnTo>
                    <a:pt x="98" y="501"/>
                  </a:lnTo>
                  <a:lnTo>
                    <a:pt x="98" y="499"/>
                  </a:lnTo>
                  <a:lnTo>
                    <a:pt x="98" y="497"/>
                  </a:lnTo>
                  <a:lnTo>
                    <a:pt x="100" y="497"/>
                  </a:lnTo>
                  <a:lnTo>
                    <a:pt x="100" y="495"/>
                  </a:lnTo>
                  <a:lnTo>
                    <a:pt x="102" y="495"/>
                  </a:lnTo>
                  <a:lnTo>
                    <a:pt x="102" y="493"/>
                  </a:lnTo>
                  <a:lnTo>
                    <a:pt x="104" y="491"/>
                  </a:lnTo>
                  <a:lnTo>
                    <a:pt x="104" y="493"/>
                  </a:lnTo>
                  <a:lnTo>
                    <a:pt x="106" y="491"/>
                  </a:lnTo>
                  <a:lnTo>
                    <a:pt x="108" y="491"/>
                  </a:lnTo>
                  <a:lnTo>
                    <a:pt x="110" y="489"/>
                  </a:lnTo>
                  <a:lnTo>
                    <a:pt x="110" y="487"/>
                  </a:lnTo>
                  <a:lnTo>
                    <a:pt x="112" y="487"/>
                  </a:lnTo>
                  <a:lnTo>
                    <a:pt x="112" y="486"/>
                  </a:lnTo>
                  <a:lnTo>
                    <a:pt x="112" y="487"/>
                  </a:lnTo>
                  <a:lnTo>
                    <a:pt x="110" y="487"/>
                  </a:lnTo>
                  <a:lnTo>
                    <a:pt x="108" y="487"/>
                  </a:lnTo>
                  <a:lnTo>
                    <a:pt x="108" y="489"/>
                  </a:lnTo>
                  <a:lnTo>
                    <a:pt x="106" y="489"/>
                  </a:lnTo>
                  <a:lnTo>
                    <a:pt x="106" y="491"/>
                  </a:lnTo>
                  <a:lnTo>
                    <a:pt x="104" y="491"/>
                  </a:lnTo>
                  <a:lnTo>
                    <a:pt x="106" y="491"/>
                  </a:lnTo>
                  <a:lnTo>
                    <a:pt x="106" y="489"/>
                  </a:lnTo>
                  <a:lnTo>
                    <a:pt x="106" y="487"/>
                  </a:lnTo>
                  <a:lnTo>
                    <a:pt x="108" y="487"/>
                  </a:lnTo>
                  <a:lnTo>
                    <a:pt x="106" y="487"/>
                  </a:lnTo>
                  <a:lnTo>
                    <a:pt x="106" y="486"/>
                  </a:lnTo>
                  <a:lnTo>
                    <a:pt x="104" y="486"/>
                  </a:lnTo>
                  <a:lnTo>
                    <a:pt x="104" y="487"/>
                  </a:lnTo>
                  <a:lnTo>
                    <a:pt x="104" y="489"/>
                  </a:lnTo>
                  <a:lnTo>
                    <a:pt x="102" y="489"/>
                  </a:lnTo>
                  <a:lnTo>
                    <a:pt x="104" y="489"/>
                  </a:lnTo>
                  <a:lnTo>
                    <a:pt x="104" y="491"/>
                  </a:lnTo>
                  <a:lnTo>
                    <a:pt x="104" y="493"/>
                  </a:lnTo>
                  <a:lnTo>
                    <a:pt x="104" y="491"/>
                  </a:lnTo>
                  <a:lnTo>
                    <a:pt x="102" y="491"/>
                  </a:lnTo>
                  <a:lnTo>
                    <a:pt x="102" y="493"/>
                  </a:lnTo>
                  <a:lnTo>
                    <a:pt x="100" y="493"/>
                  </a:lnTo>
                  <a:lnTo>
                    <a:pt x="98" y="495"/>
                  </a:lnTo>
                  <a:lnTo>
                    <a:pt x="98" y="493"/>
                  </a:lnTo>
                  <a:lnTo>
                    <a:pt x="100" y="493"/>
                  </a:lnTo>
                  <a:lnTo>
                    <a:pt x="100" y="491"/>
                  </a:lnTo>
                  <a:lnTo>
                    <a:pt x="100" y="489"/>
                  </a:lnTo>
                  <a:lnTo>
                    <a:pt x="98" y="489"/>
                  </a:lnTo>
                  <a:lnTo>
                    <a:pt x="100" y="491"/>
                  </a:lnTo>
                  <a:lnTo>
                    <a:pt x="98" y="493"/>
                  </a:lnTo>
                  <a:lnTo>
                    <a:pt x="96" y="495"/>
                  </a:lnTo>
                  <a:lnTo>
                    <a:pt x="96" y="493"/>
                  </a:lnTo>
                  <a:lnTo>
                    <a:pt x="98" y="491"/>
                  </a:lnTo>
                  <a:lnTo>
                    <a:pt x="96" y="491"/>
                  </a:lnTo>
                  <a:lnTo>
                    <a:pt x="96" y="489"/>
                  </a:lnTo>
                  <a:lnTo>
                    <a:pt x="98" y="489"/>
                  </a:lnTo>
                  <a:lnTo>
                    <a:pt x="100" y="489"/>
                  </a:lnTo>
                  <a:lnTo>
                    <a:pt x="100" y="487"/>
                  </a:lnTo>
                  <a:lnTo>
                    <a:pt x="98" y="487"/>
                  </a:lnTo>
                  <a:lnTo>
                    <a:pt x="98" y="486"/>
                  </a:lnTo>
                  <a:lnTo>
                    <a:pt x="98" y="487"/>
                  </a:lnTo>
                  <a:lnTo>
                    <a:pt x="98" y="486"/>
                  </a:lnTo>
                  <a:lnTo>
                    <a:pt x="96" y="486"/>
                  </a:lnTo>
                  <a:lnTo>
                    <a:pt x="98" y="486"/>
                  </a:lnTo>
                  <a:lnTo>
                    <a:pt x="96" y="484"/>
                  </a:lnTo>
                  <a:lnTo>
                    <a:pt x="96" y="482"/>
                  </a:lnTo>
                  <a:lnTo>
                    <a:pt x="96" y="484"/>
                  </a:lnTo>
                  <a:lnTo>
                    <a:pt x="98" y="484"/>
                  </a:lnTo>
                  <a:lnTo>
                    <a:pt x="98" y="482"/>
                  </a:lnTo>
                  <a:lnTo>
                    <a:pt x="96" y="482"/>
                  </a:lnTo>
                  <a:lnTo>
                    <a:pt x="96" y="480"/>
                  </a:lnTo>
                  <a:lnTo>
                    <a:pt x="98" y="480"/>
                  </a:lnTo>
                  <a:lnTo>
                    <a:pt x="98" y="476"/>
                  </a:lnTo>
                  <a:lnTo>
                    <a:pt x="100" y="474"/>
                  </a:lnTo>
                  <a:lnTo>
                    <a:pt x="98" y="476"/>
                  </a:lnTo>
                  <a:lnTo>
                    <a:pt x="98" y="478"/>
                  </a:lnTo>
                  <a:lnTo>
                    <a:pt x="96" y="478"/>
                  </a:lnTo>
                  <a:lnTo>
                    <a:pt x="96" y="480"/>
                  </a:lnTo>
                  <a:lnTo>
                    <a:pt x="94" y="480"/>
                  </a:lnTo>
                  <a:lnTo>
                    <a:pt x="94" y="478"/>
                  </a:lnTo>
                  <a:lnTo>
                    <a:pt x="96" y="478"/>
                  </a:lnTo>
                  <a:lnTo>
                    <a:pt x="96" y="476"/>
                  </a:lnTo>
                  <a:lnTo>
                    <a:pt x="96" y="474"/>
                  </a:lnTo>
                  <a:lnTo>
                    <a:pt x="96" y="476"/>
                  </a:lnTo>
                  <a:lnTo>
                    <a:pt x="94" y="476"/>
                  </a:lnTo>
                  <a:lnTo>
                    <a:pt x="94" y="474"/>
                  </a:lnTo>
                  <a:lnTo>
                    <a:pt x="94" y="476"/>
                  </a:lnTo>
                  <a:lnTo>
                    <a:pt x="92" y="478"/>
                  </a:lnTo>
                  <a:lnTo>
                    <a:pt x="92" y="480"/>
                  </a:lnTo>
                  <a:lnTo>
                    <a:pt x="90" y="480"/>
                  </a:lnTo>
                  <a:lnTo>
                    <a:pt x="92" y="480"/>
                  </a:lnTo>
                  <a:lnTo>
                    <a:pt x="92" y="478"/>
                  </a:lnTo>
                  <a:lnTo>
                    <a:pt x="92" y="476"/>
                  </a:lnTo>
                  <a:lnTo>
                    <a:pt x="90" y="474"/>
                  </a:lnTo>
                  <a:lnTo>
                    <a:pt x="92" y="474"/>
                  </a:lnTo>
                  <a:lnTo>
                    <a:pt x="92" y="472"/>
                  </a:lnTo>
                  <a:lnTo>
                    <a:pt x="94" y="472"/>
                  </a:lnTo>
                  <a:lnTo>
                    <a:pt x="96" y="472"/>
                  </a:lnTo>
                  <a:lnTo>
                    <a:pt x="96" y="470"/>
                  </a:lnTo>
                  <a:lnTo>
                    <a:pt x="98" y="470"/>
                  </a:lnTo>
                  <a:lnTo>
                    <a:pt x="100" y="468"/>
                  </a:lnTo>
                  <a:lnTo>
                    <a:pt x="102" y="466"/>
                  </a:lnTo>
                  <a:lnTo>
                    <a:pt x="102" y="464"/>
                  </a:lnTo>
                  <a:lnTo>
                    <a:pt x="104" y="464"/>
                  </a:lnTo>
                  <a:lnTo>
                    <a:pt x="102" y="464"/>
                  </a:lnTo>
                  <a:lnTo>
                    <a:pt x="102" y="463"/>
                  </a:lnTo>
                  <a:lnTo>
                    <a:pt x="104" y="461"/>
                  </a:lnTo>
                  <a:lnTo>
                    <a:pt x="108" y="459"/>
                  </a:lnTo>
                  <a:lnTo>
                    <a:pt x="113" y="459"/>
                  </a:lnTo>
                  <a:lnTo>
                    <a:pt x="115" y="459"/>
                  </a:lnTo>
                  <a:lnTo>
                    <a:pt x="115" y="457"/>
                  </a:lnTo>
                  <a:lnTo>
                    <a:pt x="117" y="459"/>
                  </a:lnTo>
                  <a:lnTo>
                    <a:pt x="119" y="461"/>
                  </a:lnTo>
                  <a:lnTo>
                    <a:pt x="121" y="461"/>
                  </a:lnTo>
                  <a:lnTo>
                    <a:pt x="123" y="461"/>
                  </a:lnTo>
                  <a:lnTo>
                    <a:pt x="121" y="461"/>
                  </a:lnTo>
                  <a:lnTo>
                    <a:pt x="119" y="461"/>
                  </a:lnTo>
                  <a:lnTo>
                    <a:pt x="119" y="459"/>
                  </a:lnTo>
                  <a:lnTo>
                    <a:pt x="121" y="459"/>
                  </a:lnTo>
                  <a:lnTo>
                    <a:pt x="119" y="459"/>
                  </a:lnTo>
                  <a:lnTo>
                    <a:pt x="117" y="459"/>
                  </a:lnTo>
                  <a:lnTo>
                    <a:pt x="117" y="457"/>
                  </a:lnTo>
                  <a:lnTo>
                    <a:pt x="115" y="457"/>
                  </a:lnTo>
                  <a:lnTo>
                    <a:pt x="112" y="457"/>
                  </a:lnTo>
                  <a:lnTo>
                    <a:pt x="110" y="457"/>
                  </a:lnTo>
                  <a:lnTo>
                    <a:pt x="102" y="463"/>
                  </a:lnTo>
                  <a:lnTo>
                    <a:pt x="100" y="463"/>
                  </a:lnTo>
                  <a:lnTo>
                    <a:pt x="100" y="461"/>
                  </a:lnTo>
                  <a:lnTo>
                    <a:pt x="100" y="463"/>
                  </a:lnTo>
                  <a:lnTo>
                    <a:pt x="100" y="464"/>
                  </a:lnTo>
                  <a:lnTo>
                    <a:pt x="102" y="464"/>
                  </a:lnTo>
                  <a:lnTo>
                    <a:pt x="100" y="466"/>
                  </a:lnTo>
                  <a:lnTo>
                    <a:pt x="98" y="468"/>
                  </a:lnTo>
                  <a:lnTo>
                    <a:pt x="96" y="468"/>
                  </a:lnTo>
                  <a:lnTo>
                    <a:pt x="96" y="470"/>
                  </a:lnTo>
                  <a:lnTo>
                    <a:pt x="94" y="470"/>
                  </a:lnTo>
                  <a:lnTo>
                    <a:pt x="92" y="472"/>
                  </a:lnTo>
                  <a:lnTo>
                    <a:pt x="90" y="470"/>
                  </a:lnTo>
                  <a:lnTo>
                    <a:pt x="92" y="468"/>
                  </a:lnTo>
                  <a:lnTo>
                    <a:pt x="92" y="466"/>
                  </a:lnTo>
                  <a:lnTo>
                    <a:pt x="92" y="468"/>
                  </a:lnTo>
                  <a:lnTo>
                    <a:pt x="90" y="468"/>
                  </a:lnTo>
                  <a:lnTo>
                    <a:pt x="90" y="466"/>
                  </a:lnTo>
                  <a:lnTo>
                    <a:pt x="92" y="464"/>
                  </a:lnTo>
                  <a:lnTo>
                    <a:pt x="92" y="463"/>
                  </a:lnTo>
                  <a:lnTo>
                    <a:pt x="92" y="461"/>
                  </a:lnTo>
                  <a:lnTo>
                    <a:pt x="92" y="463"/>
                  </a:lnTo>
                  <a:lnTo>
                    <a:pt x="90" y="464"/>
                  </a:lnTo>
                  <a:lnTo>
                    <a:pt x="90" y="466"/>
                  </a:lnTo>
                  <a:lnTo>
                    <a:pt x="88" y="466"/>
                  </a:lnTo>
                  <a:lnTo>
                    <a:pt x="88" y="468"/>
                  </a:lnTo>
                  <a:lnTo>
                    <a:pt x="88" y="466"/>
                  </a:lnTo>
                  <a:lnTo>
                    <a:pt x="87" y="466"/>
                  </a:lnTo>
                  <a:lnTo>
                    <a:pt x="87" y="464"/>
                  </a:lnTo>
                  <a:lnTo>
                    <a:pt x="88" y="464"/>
                  </a:lnTo>
                  <a:lnTo>
                    <a:pt x="88" y="463"/>
                  </a:lnTo>
                  <a:lnTo>
                    <a:pt x="88" y="464"/>
                  </a:lnTo>
                  <a:lnTo>
                    <a:pt x="87" y="464"/>
                  </a:lnTo>
                  <a:lnTo>
                    <a:pt x="90" y="463"/>
                  </a:lnTo>
                  <a:lnTo>
                    <a:pt x="90" y="461"/>
                  </a:lnTo>
                  <a:lnTo>
                    <a:pt x="88" y="463"/>
                  </a:lnTo>
                  <a:lnTo>
                    <a:pt x="87" y="463"/>
                  </a:lnTo>
                  <a:lnTo>
                    <a:pt x="88" y="461"/>
                  </a:lnTo>
                  <a:lnTo>
                    <a:pt x="90" y="461"/>
                  </a:lnTo>
                  <a:lnTo>
                    <a:pt x="88" y="459"/>
                  </a:lnTo>
                  <a:lnTo>
                    <a:pt x="88" y="457"/>
                  </a:lnTo>
                  <a:lnTo>
                    <a:pt x="88" y="461"/>
                  </a:lnTo>
                  <a:lnTo>
                    <a:pt x="87" y="461"/>
                  </a:lnTo>
                  <a:lnTo>
                    <a:pt x="85" y="461"/>
                  </a:lnTo>
                  <a:lnTo>
                    <a:pt x="81" y="461"/>
                  </a:lnTo>
                  <a:lnTo>
                    <a:pt x="81" y="459"/>
                  </a:lnTo>
                  <a:lnTo>
                    <a:pt x="83" y="459"/>
                  </a:lnTo>
                  <a:lnTo>
                    <a:pt x="85" y="459"/>
                  </a:lnTo>
                  <a:lnTo>
                    <a:pt x="85" y="457"/>
                  </a:lnTo>
                  <a:lnTo>
                    <a:pt x="87" y="457"/>
                  </a:lnTo>
                  <a:lnTo>
                    <a:pt x="85" y="457"/>
                  </a:lnTo>
                  <a:lnTo>
                    <a:pt x="83" y="459"/>
                  </a:lnTo>
                  <a:lnTo>
                    <a:pt x="81" y="459"/>
                  </a:lnTo>
                  <a:lnTo>
                    <a:pt x="79" y="459"/>
                  </a:lnTo>
                  <a:lnTo>
                    <a:pt x="81" y="459"/>
                  </a:lnTo>
                  <a:lnTo>
                    <a:pt x="81" y="457"/>
                  </a:lnTo>
                  <a:lnTo>
                    <a:pt x="83" y="457"/>
                  </a:lnTo>
                  <a:lnTo>
                    <a:pt x="83" y="455"/>
                  </a:lnTo>
                  <a:lnTo>
                    <a:pt x="83" y="457"/>
                  </a:lnTo>
                  <a:lnTo>
                    <a:pt x="83" y="455"/>
                  </a:lnTo>
                  <a:lnTo>
                    <a:pt x="83" y="453"/>
                  </a:lnTo>
                  <a:lnTo>
                    <a:pt x="85" y="453"/>
                  </a:lnTo>
                  <a:lnTo>
                    <a:pt x="87" y="453"/>
                  </a:lnTo>
                  <a:lnTo>
                    <a:pt x="87" y="451"/>
                  </a:lnTo>
                  <a:lnTo>
                    <a:pt x="88" y="451"/>
                  </a:lnTo>
                  <a:lnTo>
                    <a:pt x="90" y="451"/>
                  </a:lnTo>
                  <a:lnTo>
                    <a:pt x="90" y="453"/>
                  </a:lnTo>
                  <a:lnTo>
                    <a:pt x="94" y="453"/>
                  </a:lnTo>
                  <a:lnTo>
                    <a:pt x="94" y="455"/>
                  </a:lnTo>
                  <a:lnTo>
                    <a:pt x="96" y="455"/>
                  </a:lnTo>
                  <a:lnTo>
                    <a:pt x="96" y="453"/>
                  </a:lnTo>
                  <a:lnTo>
                    <a:pt x="96" y="451"/>
                  </a:lnTo>
                  <a:lnTo>
                    <a:pt x="100" y="449"/>
                  </a:lnTo>
                  <a:lnTo>
                    <a:pt x="102" y="449"/>
                  </a:lnTo>
                  <a:lnTo>
                    <a:pt x="104" y="451"/>
                  </a:lnTo>
                  <a:lnTo>
                    <a:pt x="104" y="449"/>
                  </a:lnTo>
                  <a:lnTo>
                    <a:pt x="102" y="449"/>
                  </a:lnTo>
                  <a:lnTo>
                    <a:pt x="102" y="447"/>
                  </a:lnTo>
                  <a:lnTo>
                    <a:pt x="104" y="447"/>
                  </a:lnTo>
                  <a:lnTo>
                    <a:pt x="104" y="445"/>
                  </a:lnTo>
                  <a:lnTo>
                    <a:pt x="98" y="449"/>
                  </a:lnTo>
                  <a:lnTo>
                    <a:pt x="96" y="449"/>
                  </a:lnTo>
                  <a:lnTo>
                    <a:pt x="96" y="451"/>
                  </a:lnTo>
                  <a:lnTo>
                    <a:pt x="94" y="453"/>
                  </a:lnTo>
                  <a:lnTo>
                    <a:pt x="92" y="453"/>
                  </a:lnTo>
                  <a:lnTo>
                    <a:pt x="90" y="453"/>
                  </a:lnTo>
                  <a:lnTo>
                    <a:pt x="90" y="451"/>
                  </a:lnTo>
                  <a:lnTo>
                    <a:pt x="90" y="449"/>
                  </a:lnTo>
                  <a:lnTo>
                    <a:pt x="92" y="449"/>
                  </a:lnTo>
                  <a:lnTo>
                    <a:pt x="90" y="449"/>
                  </a:lnTo>
                  <a:lnTo>
                    <a:pt x="88" y="449"/>
                  </a:lnTo>
                  <a:lnTo>
                    <a:pt x="88" y="451"/>
                  </a:lnTo>
                  <a:lnTo>
                    <a:pt x="88" y="449"/>
                  </a:lnTo>
                  <a:lnTo>
                    <a:pt x="87" y="449"/>
                  </a:lnTo>
                  <a:lnTo>
                    <a:pt x="87" y="451"/>
                  </a:lnTo>
                  <a:lnTo>
                    <a:pt x="85" y="453"/>
                  </a:lnTo>
                  <a:lnTo>
                    <a:pt x="81" y="455"/>
                  </a:lnTo>
                  <a:lnTo>
                    <a:pt x="81" y="453"/>
                  </a:lnTo>
                  <a:lnTo>
                    <a:pt x="79" y="453"/>
                  </a:lnTo>
                  <a:lnTo>
                    <a:pt x="79" y="451"/>
                  </a:lnTo>
                  <a:lnTo>
                    <a:pt x="83" y="451"/>
                  </a:lnTo>
                  <a:lnTo>
                    <a:pt x="83" y="449"/>
                  </a:lnTo>
                  <a:lnTo>
                    <a:pt x="87" y="447"/>
                  </a:lnTo>
                  <a:lnTo>
                    <a:pt x="85" y="447"/>
                  </a:lnTo>
                  <a:lnTo>
                    <a:pt x="83" y="449"/>
                  </a:lnTo>
                  <a:lnTo>
                    <a:pt x="79" y="451"/>
                  </a:lnTo>
                  <a:lnTo>
                    <a:pt x="81" y="451"/>
                  </a:lnTo>
                  <a:lnTo>
                    <a:pt x="79" y="451"/>
                  </a:lnTo>
                  <a:lnTo>
                    <a:pt x="77" y="451"/>
                  </a:lnTo>
                  <a:lnTo>
                    <a:pt x="77" y="449"/>
                  </a:lnTo>
                  <a:lnTo>
                    <a:pt x="79" y="449"/>
                  </a:lnTo>
                  <a:lnTo>
                    <a:pt x="83" y="447"/>
                  </a:lnTo>
                  <a:lnTo>
                    <a:pt x="81" y="447"/>
                  </a:lnTo>
                  <a:lnTo>
                    <a:pt x="79" y="447"/>
                  </a:lnTo>
                  <a:lnTo>
                    <a:pt x="77" y="447"/>
                  </a:lnTo>
                  <a:lnTo>
                    <a:pt x="77" y="445"/>
                  </a:lnTo>
                  <a:lnTo>
                    <a:pt x="83" y="443"/>
                  </a:lnTo>
                  <a:lnTo>
                    <a:pt x="85" y="441"/>
                  </a:lnTo>
                  <a:lnTo>
                    <a:pt x="88" y="438"/>
                  </a:lnTo>
                  <a:lnTo>
                    <a:pt x="88" y="436"/>
                  </a:lnTo>
                  <a:lnTo>
                    <a:pt x="92" y="434"/>
                  </a:lnTo>
                  <a:lnTo>
                    <a:pt x="94" y="432"/>
                  </a:lnTo>
                  <a:lnTo>
                    <a:pt x="96" y="430"/>
                  </a:lnTo>
                  <a:lnTo>
                    <a:pt x="98" y="430"/>
                  </a:lnTo>
                  <a:lnTo>
                    <a:pt x="100" y="430"/>
                  </a:lnTo>
                  <a:lnTo>
                    <a:pt x="100" y="428"/>
                  </a:lnTo>
                  <a:lnTo>
                    <a:pt x="100" y="426"/>
                  </a:lnTo>
                  <a:lnTo>
                    <a:pt x="100" y="424"/>
                  </a:lnTo>
                  <a:lnTo>
                    <a:pt x="102" y="422"/>
                  </a:lnTo>
                  <a:lnTo>
                    <a:pt x="104" y="422"/>
                  </a:lnTo>
                  <a:lnTo>
                    <a:pt x="106" y="420"/>
                  </a:lnTo>
                  <a:lnTo>
                    <a:pt x="108" y="420"/>
                  </a:lnTo>
                  <a:lnTo>
                    <a:pt x="110" y="420"/>
                  </a:lnTo>
                  <a:lnTo>
                    <a:pt x="108" y="420"/>
                  </a:lnTo>
                  <a:lnTo>
                    <a:pt x="108" y="418"/>
                  </a:lnTo>
                  <a:lnTo>
                    <a:pt x="110" y="418"/>
                  </a:lnTo>
                  <a:lnTo>
                    <a:pt x="110" y="416"/>
                  </a:lnTo>
                  <a:lnTo>
                    <a:pt x="112" y="415"/>
                  </a:lnTo>
                  <a:lnTo>
                    <a:pt x="113" y="415"/>
                  </a:lnTo>
                  <a:lnTo>
                    <a:pt x="113" y="413"/>
                  </a:lnTo>
                  <a:lnTo>
                    <a:pt x="115" y="415"/>
                  </a:lnTo>
                  <a:lnTo>
                    <a:pt x="117" y="416"/>
                  </a:lnTo>
                  <a:lnTo>
                    <a:pt x="121" y="415"/>
                  </a:lnTo>
                  <a:lnTo>
                    <a:pt x="123" y="415"/>
                  </a:lnTo>
                  <a:lnTo>
                    <a:pt x="125" y="416"/>
                  </a:lnTo>
                  <a:lnTo>
                    <a:pt x="127" y="415"/>
                  </a:lnTo>
                  <a:lnTo>
                    <a:pt x="123" y="415"/>
                  </a:lnTo>
                  <a:lnTo>
                    <a:pt x="121" y="415"/>
                  </a:lnTo>
                  <a:lnTo>
                    <a:pt x="119" y="415"/>
                  </a:lnTo>
                  <a:lnTo>
                    <a:pt x="115" y="413"/>
                  </a:lnTo>
                  <a:lnTo>
                    <a:pt x="115" y="411"/>
                  </a:lnTo>
                  <a:lnTo>
                    <a:pt x="117" y="411"/>
                  </a:lnTo>
                  <a:lnTo>
                    <a:pt x="119" y="409"/>
                  </a:lnTo>
                  <a:lnTo>
                    <a:pt x="121" y="409"/>
                  </a:lnTo>
                  <a:lnTo>
                    <a:pt x="123" y="409"/>
                  </a:lnTo>
                  <a:lnTo>
                    <a:pt x="125" y="409"/>
                  </a:lnTo>
                  <a:lnTo>
                    <a:pt x="127" y="409"/>
                  </a:lnTo>
                  <a:lnTo>
                    <a:pt x="129" y="411"/>
                  </a:lnTo>
                  <a:lnTo>
                    <a:pt x="131" y="411"/>
                  </a:lnTo>
                  <a:lnTo>
                    <a:pt x="131" y="409"/>
                  </a:lnTo>
                  <a:lnTo>
                    <a:pt x="129" y="409"/>
                  </a:lnTo>
                  <a:lnTo>
                    <a:pt x="127" y="409"/>
                  </a:lnTo>
                  <a:lnTo>
                    <a:pt x="125" y="409"/>
                  </a:lnTo>
                  <a:lnTo>
                    <a:pt x="123" y="409"/>
                  </a:lnTo>
                  <a:lnTo>
                    <a:pt x="121" y="409"/>
                  </a:lnTo>
                  <a:lnTo>
                    <a:pt x="121" y="407"/>
                  </a:lnTo>
                  <a:lnTo>
                    <a:pt x="123" y="407"/>
                  </a:lnTo>
                  <a:lnTo>
                    <a:pt x="127" y="407"/>
                  </a:lnTo>
                  <a:lnTo>
                    <a:pt x="127" y="405"/>
                  </a:lnTo>
                  <a:lnTo>
                    <a:pt x="123" y="407"/>
                  </a:lnTo>
                  <a:lnTo>
                    <a:pt x="121" y="409"/>
                  </a:lnTo>
                  <a:lnTo>
                    <a:pt x="119" y="409"/>
                  </a:lnTo>
                  <a:lnTo>
                    <a:pt x="117" y="409"/>
                  </a:lnTo>
                  <a:lnTo>
                    <a:pt x="113" y="411"/>
                  </a:lnTo>
                  <a:lnTo>
                    <a:pt x="113" y="413"/>
                  </a:lnTo>
                  <a:lnTo>
                    <a:pt x="112" y="413"/>
                  </a:lnTo>
                  <a:lnTo>
                    <a:pt x="110" y="415"/>
                  </a:lnTo>
                  <a:lnTo>
                    <a:pt x="108" y="415"/>
                  </a:lnTo>
                  <a:lnTo>
                    <a:pt x="104" y="420"/>
                  </a:lnTo>
                  <a:lnTo>
                    <a:pt x="100" y="422"/>
                  </a:lnTo>
                  <a:lnTo>
                    <a:pt x="100" y="424"/>
                  </a:lnTo>
                  <a:lnTo>
                    <a:pt x="98" y="426"/>
                  </a:lnTo>
                  <a:lnTo>
                    <a:pt x="98" y="428"/>
                  </a:lnTo>
                  <a:lnTo>
                    <a:pt x="96" y="430"/>
                  </a:lnTo>
                  <a:lnTo>
                    <a:pt x="94" y="430"/>
                  </a:lnTo>
                  <a:lnTo>
                    <a:pt x="88" y="436"/>
                  </a:lnTo>
                  <a:lnTo>
                    <a:pt x="87" y="439"/>
                  </a:lnTo>
                  <a:lnTo>
                    <a:pt x="85" y="441"/>
                  </a:lnTo>
                  <a:lnTo>
                    <a:pt x="79" y="443"/>
                  </a:lnTo>
                  <a:lnTo>
                    <a:pt x="77" y="445"/>
                  </a:lnTo>
                  <a:lnTo>
                    <a:pt x="75" y="443"/>
                  </a:lnTo>
                  <a:lnTo>
                    <a:pt x="73" y="443"/>
                  </a:lnTo>
                  <a:lnTo>
                    <a:pt x="75" y="443"/>
                  </a:lnTo>
                  <a:lnTo>
                    <a:pt x="77" y="443"/>
                  </a:lnTo>
                  <a:lnTo>
                    <a:pt x="77" y="441"/>
                  </a:lnTo>
                  <a:lnTo>
                    <a:pt x="73" y="443"/>
                  </a:lnTo>
                  <a:lnTo>
                    <a:pt x="75" y="441"/>
                  </a:lnTo>
                  <a:lnTo>
                    <a:pt x="75" y="439"/>
                  </a:lnTo>
                  <a:lnTo>
                    <a:pt x="77" y="439"/>
                  </a:lnTo>
                  <a:lnTo>
                    <a:pt x="79" y="439"/>
                  </a:lnTo>
                  <a:lnTo>
                    <a:pt x="83" y="438"/>
                  </a:lnTo>
                  <a:lnTo>
                    <a:pt x="81" y="438"/>
                  </a:lnTo>
                  <a:lnTo>
                    <a:pt x="79" y="438"/>
                  </a:lnTo>
                  <a:lnTo>
                    <a:pt x="77" y="438"/>
                  </a:lnTo>
                  <a:lnTo>
                    <a:pt x="75" y="439"/>
                  </a:lnTo>
                  <a:lnTo>
                    <a:pt x="75" y="438"/>
                  </a:lnTo>
                  <a:lnTo>
                    <a:pt x="75" y="439"/>
                  </a:lnTo>
                  <a:lnTo>
                    <a:pt x="73" y="439"/>
                  </a:lnTo>
                  <a:lnTo>
                    <a:pt x="73" y="438"/>
                  </a:lnTo>
                  <a:lnTo>
                    <a:pt x="73" y="436"/>
                  </a:lnTo>
                  <a:lnTo>
                    <a:pt x="73" y="434"/>
                  </a:lnTo>
                  <a:lnTo>
                    <a:pt x="73" y="432"/>
                  </a:lnTo>
                  <a:lnTo>
                    <a:pt x="75" y="432"/>
                  </a:lnTo>
                  <a:lnTo>
                    <a:pt x="75" y="430"/>
                  </a:lnTo>
                  <a:lnTo>
                    <a:pt x="75" y="432"/>
                  </a:lnTo>
                  <a:lnTo>
                    <a:pt x="73" y="432"/>
                  </a:lnTo>
                  <a:lnTo>
                    <a:pt x="73" y="430"/>
                  </a:lnTo>
                  <a:lnTo>
                    <a:pt x="75" y="430"/>
                  </a:lnTo>
                  <a:lnTo>
                    <a:pt x="73" y="428"/>
                  </a:lnTo>
                  <a:lnTo>
                    <a:pt x="75" y="428"/>
                  </a:lnTo>
                  <a:lnTo>
                    <a:pt x="77" y="428"/>
                  </a:lnTo>
                  <a:lnTo>
                    <a:pt x="79" y="428"/>
                  </a:lnTo>
                  <a:lnTo>
                    <a:pt x="81" y="428"/>
                  </a:lnTo>
                  <a:lnTo>
                    <a:pt x="79" y="428"/>
                  </a:lnTo>
                  <a:lnTo>
                    <a:pt x="81" y="430"/>
                  </a:lnTo>
                  <a:lnTo>
                    <a:pt x="81" y="428"/>
                  </a:lnTo>
                  <a:lnTo>
                    <a:pt x="83" y="428"/>
                  </a:lnTo>
                  <a:lnTo>
                    <a:pt x="85" y="428"/>
                  </a:lnTo>
                  <a:lnTo>
                    <a:pt x="87" y="426"/>
                  </a:lnTo>
                  <a:lnTo>
                    <a:pt x="87" y="428"/>
                  </a:lnTo>
                  <a:lnTo>
                    <a:pt x="92" y="428"/>
                  </a:lnTo>
                  <a:lnTo>
                    <a:pt x="92" y="426"/>
                  </a:lnTo>
                  <a:lnTo>
                    <a:pt x="90" y="426"/>
                  </a:lnTo>
                  <a:lnTo>
                    <a:pt x="88" y="426"/>
                  </a:lnTo>
                  <a:lnTo>
                    <a:pt x="87" y="426"/>
                  </a:lnTo>
                  <a:lnTo>
                    <a:pt x="85" y="426"/>
                  </a:lnTo>
                  <a:lnTo>
                    <a:pt x="83" y="426"/>
                  </a:lnTo>
                  <a:lnTo>
                    <a:pt x="81" y="426"/>
                  </a:lnTo>
                  <a:lnTo>
                    <a:pt x="79" y="426"/>
                  </a:lnTo>
                  <a:lnTo>
                    <a:pt x="77" y="426"/>
                  </a:lnTo>
                  <a:lnTo>
                    <a:pt x="77" y="424"/>
                  </a:lnTo>
                  <a:lnTo>
                    <a:pt x="79" y="424"/>
                  </a:lnTo>
                  <a:lnTo>
                    <a:pt x="77" y="424"/>
                  </a:lnTo>
                  <a:lnTo>
                    <a:pt x="77" y="422"/>
                  </a:lnTo>
                  <a:lnTo>
                    <a:pt x="79" y="420"/>
                  </a:lnTo>
                  <a:lnTo>
                    <a:pt x="81" y="420"/>
                  </a:lnTo>
                  <a:lnTo>
                    <a:pt x="81" y="422"/>
                  </a:lnTo>
                  <a:lnTo>
                    <a:pt x="83" y="420"/>
                  </a:lnTo>
                  <a:lnTo>
                    <a:pt x="83" y="422"/>
                  </a:lnTo>
                  <a:lnTo>
                    <a:pt x="87" y="420"/>
                  </a:lnTo>
                  <a:lnTo>
                    <a:pt x="88" y="420"/>
                  </a:lnTo>
                  <a:lnTo>
                    <a:pt x="90" y="420"/>
                  </a:lnTo>
                  <a:lnTo>
                    <a:pt x="90" y="418"/>
                  </a:lnTo>
                  <a:lnTo>
                    <a:pt x="88" y="420"/>
                  </a:lnTo>
                  <a:lnTo>
                    <a:pt x="88" y="418"/>
                  </a:lnTo>
                  <a:lnTo>
                    <a:pt x="87" y="418"/>
                  </a:lnTo>
                  <a:lnTo>
                    <a:pt x="85" y="420"/>
                  </a:lnTo>
                  <a:lnTo>
                    <a:pt x="83" y="420"/>
                  </a:lnTo>
                  <a:lnTo>
                    <a:pt x="81" y="420"/>
                  </a:lnTo>
                  <a:lnTo>
                    <a:pt x="81" y="418"/>
                  </a:lnTo>
                  <a:lnTo>
                    <a:pt x="83" y="418"/>
                  </a:lnTo>
                  <a:lnTo>
                    <a:pt x="85" y="418"/>
                  </a:lnTo>
                  <a:lnTo>
                    <a:pt x="87" y="418"/>
                  </a:lnTo>
                  <a:lnTo>
                    <a:pt x="88" y="418"/>
                  </a:lnTo>
                  <a:lnTo>
                    <a:pt x="90" y="416"/>
                  </a:lnTo>
                  <a:lnTo>
                    <a:pt x="88" y="416"/>
                  </a:lnTo>
                  <a:lnTo>
                    <a:pt x="88" y="415"/>
                  </a:lnTo>
                  <a:lnTo>
                    <a:pt x="88" y="416"/>
                  </a:lnTo>
                  <a:lnTo>
                    <a:pt x="87" y="416"/>
                  </a:lnTo>
                  <a:lnTo>
                    <a:pt x="85" y="416"/>
                  </a:lnTo>
                  <a:lnTo>
                    <a:pt x="83" y="418"/>
                  </a:lnTo>
                  <a:lnTo>
                    <a:pt x="83" y="416"/>
                  </a:lnTo>
                  <a:lnTo>
                    <a:pt x="83" y="415"/>
                  </a:lnTo>
                  <a:lnTo>
                    <a:pt x="85" y="415"/>
                  </a:lnTo>
                  <a:lnTo>
                    <a:pt x="87" y="415"/>
                  </a:lnTo>
                  <a:lnTo>
                    <a:pt x="92" y="415"/>
                  </a:lnTo>
                  <a:lnTo>
                    <a:pt x="94" y="416"/>
                  </a:lnTo>
                  <a:lnTo>
                    <a:pt x="96" y="416"/>
                  </a:lnTo>
                  <a:lnTo>
                    <a:pt x="96" y="415"/>
                  </a:lnTo>
                  <a:lnTo>
                    <a:pt x="94" y="415"/>
                  </a:lnTo>
                  <a:lnTo>
                    <a:pt x="92" y="415"/>
                  </a:lnTo>
                  <a:lnTo>
                    <a:pt x="92" y="413"/>
                  </a:lnTo>
                  <a:lnTo>
                    <a:pt x="94" y="413"/>
                  </a:lnTo>
                  <a:lnTo>
                    <a:pt x="94" y="411"/>
                  </a:lnTo>
                  <a:lnTo>
                    <a:pt x="94" y="413"/>
                  </a:lnTo>
                  <a:lnTo>
                    <a:pt x="92" y="413"/>
                  </a:lnTo>
                  <a:lnTo>
                    <a:pt x="92" y="411"/>
                  </a:lnTo>
                  <a:lnTo>
                    <a:pt x="92" y="409"/>
                  </a:lnTo>
                  <a:lnTo>
                    <a:pt x="92" y="411"/>
                  </a:lnTo>
                  <a:lnTo>
                    <a:pt x="90" y="411"/>
                  </a:lnTo>
                  <a:lnTo>
                    <a:pt x="90" y="413"/>
                  </a:lnTo>
                  <a:lnTo>
                    <a:pt x="87" y="413"/>
                  </a:lnTo>
                  <a:lnTo>
                    <a:pt x="83" y="413"/>
                  </a:lnTo>
                  <a:lnTo>
                    <a:pt x="83" y="411"/>
                  </a:lnTo>
                  <a:lnTo>
                    <a:pt x="79" y="413"/>
                  </a:lnTo>
                  <a:lnTo>
                    <a:pt x="77" y="413"/>
                  </a:lnTo>
                  <a:lnTo>
                    <a:pt x="73" y="413"/>
                  </a:lnTo>
                  <a:lnTo>
                    <a:pt x="73" y="411"/>
                  </a:lnTo>
                  <a:lnTo>
                    <a:pt x="71" y="411"/>
                  </a:lnTo>
                  <a:lnTo>
                    <a:pt x="71" y="409"/>
                  </a:lnTo>
                  <a:lnTo>
                    <a:pt x="73" y="409"/>
                  </a:lnTo>
                  <a:lnTo>
                    <a:pt x="77" y="409"/>
                  </a:lnTo>
                  <a:lnTo>
                    <a:pt x="79" y="409"/>
                  </a:lnTo>
                  <a:lnTo>
                    <a:pt x="81" y="409"/>
                  </a:lnTo>
                  <a:lnTo>
                    <a:pt x="75" y="409"/>
                  </a:lnTo>
                  <a:lnTo>
                    <a:pt x="73" y="409"/>
                  </a:lnTo>
                  <a:lnTo>
                    <a:pt x="71" y="409"/>
                  </a:lnTo>
                  <a:lnTo>
                    <a:pt x="71" y="407"/>
                  </a:lnTo>
                  <a:lnTo>
                    <a:pt x="71" y="405"/>
                  </a:lnTo>
                  <a:lnTo>
                    <a:pt x="75" y="405"/>
                  </a:lnTo>
                  <a:lnTo>
                    <a:pt x="77" y="405"/>
                  </a:lnTo>
                  <a:lnTo>
                    <a:pt x="75" y="405"/>
                  </a:lnTo>
                  <a:lnTo>
                    <a:pt x="69" y="405"/>
                  </a:lnTo>
                  <a:lnTo>
                    <a:pt x="69" y="403"/>
                  </a:lnTo>
                  <a:lnTo>
                    <a:pt x="71" y="403"/>
                  </a:lnTo>
                  <a:lnTo>
                    <a:pt x="71" y="401"/>
                  </a:lnTo>
                  <a:lnTo>
                    <a:pt x="73" y="401"/>
                  </a:lnTo>
                  <a:lnTo>
                    <a:pt x="77" y="401"/>
                  </a:lnTo>
                  <a:lnTo>
                    <a:pt x="77" y="399"/>
                  </a:lnTo>
                  <a:lnTo>
                    <a:pt x="75" y="399"/>
                  </a:lnTo>
                  <a:lnTo>
                    <a:pt x="77" y="399"/>
                  </a:lnTo>
                  <a:lnTo>
                    <a:pt x="79" y="399"/>
                  </a:lnTo>
                  <a:lnTo>
                    <a:pt x="83" y="397"/>
                  </a:lnTo>
                  <a:lnTo>
                    <a:pt x="85" y="397"/>
                  </a:lnTo>
                  <a:lnTo>
                    <a:pt x="87" y="397"/>
                  </a:lnTo>
                  <a:lnTo>
                    <a:pt x="90" y="395"/>
                  </a:lnTo>
                  <a:lnTo>
                    <a:pt x="92" y="395"/>
                  </a:lnTo>
                  <a:lnTo>
                    <a:pt x="96" y="393"/>
                  </a:lnTo>
                  <a:lnTo>
                    <a:pt x="98" y="393"/>
                  </a:lnTo>
                  <a:lnTo>
                    <a:pt x="98" y="395"/>
                  </a:lnTo>
                  <a:lnTo>
                    <a:pt x="108" y="395"/>
                  </a:lnTo>
                  <a:lnTo>
                    <a:pt x="110" y="397"/>
                  </a:lnTo>
                  <a:lnTo>
                    <a:pt x="110" y="399"/>
                  </a:lnTo>
                  <a:lnTo>
                    <a:pt x="112" y="401"/>
                  </a:lnTo>
                  <a:lnTo>
                    <a:pt x="112" y="403"/>
                  </a:lnTo>
                  <a:lnTo>
                    <a:pt x="113" y="403"/>
                  </a:lnTo>
                  <a:lnTo>
                    <a:pt x="115" y="403"/>
                  </a:lnTo>
                  <a:lnTo>
                    <a:pt x="117" y="401"/>
                  </a:lnTo>
                  <a:lnTo>
                    <a:pt x="119" y="401"/>
                  </a:lnTo>
                  <a:lnTo>
                    <a:pt x="121" y="401"/>
                  </a:lnTo>
                  <a:lnTo>
                    <a:pt x="125" y="401"/>
                  </a:lnTo>
                  <a:lnTo>
                    <a:pt x="127" y="401"/>
                  </a:lnTo>
                  <a:lnTo>
                    <a:pt x="125" y="401"/>
                  </a:lnTo>
                  <a:lnTo>
                    <a:pt x="123" y="399"/>
                  </a:lnTo>
                  <a:lnTo>
                    <a:pt x="119" y="401"/>
                  </a:lnTo>
                  <a:lnTo>
                    <a:pt x="113" y="403"/>
                  </a:lnTo>
                  <a:lnTo>
                    <a:pt x="112" y="403"/>
                  </a:lnTo>
                  <a:lnTo>
                    <a:pt x="112" y="401"/>
                  </a:lnTo>
                  <a:lnTo>
                    <a:pt x="112" y="399"/>
                  </a:lnTo>
                  <a:lnTo>
                    <a:pt x="110" y="399"/>
                  </a:lnTo>
                  <a:lnTo>
                    <a:pt x="110" y="397"/>
                  </a:lnTo>
                  <a:lnTo>
                    <a:pt x="110" y="395"/>
                  </a:lnTo>
                  <a:lnTo>
                    <a:pt x="108" y="395"/>
                  </a:lnTo>
                  <a:lnTo>
                    <a:pt x="108" y="393"/>
                  </a:lnTo>
                  <a:lnTo>
                    <a:pt x="112" y="393"/>
                  </a:lnTo>
                  <a:lnTo>
                    <a:pt x="113" y="391"/>
                  </a:lnTo>
                  <a:lnTo>
                    <a:pt x="108" y="393"/>
                  </a:lnTo>
                  <a:lnTo>
                    <a:pt x="100" y="393"/>
                  </a:lnTo>
                  <a:lnTo>
                    <a:pt x="98" y="391"/>
                  </a:lnTo>
                  <a:lnTo>
                    <a:pt x="92" y="393"/>
                  </a:lnTo>
                  <a:lnTo>
                    <a:pt x="90" y="393"/>
                  </a:lnTo>
                  <a:lnTo>
                    <a:pt x="90" y="395"/>
                  </a:lnTo>
                  <a:lnTo>
                    <a:pt x="87" y="395"/>
                  </a:lnTo>
                  <a:lnTo>
                    <a:pt x="83" y="397"/>
                  </a:lnTo>
                  <a:lnTo>
                    <a:pt x="81" y="397"/>
                  </a:lnTo>
                  <a:lnTo>
                    <a:pt x="81" y="395"/>
                  </a:lnTo>
                  <a:lnTo>
                    <a:pt x="79" y="395"/>
                  </a:lnTo>
                  <a:lnTo>
                    <a:pt x="79" y="397"/>
                  </a:lnTo>
                  <a:lnTo>
                    <a:pt x="77" y="397"/>
                  </a:lnTo>
                  <a:lnTo>
                    <a:pt x="75" y="397"/>
                  </a:lnTo>
                  <a:lnTo>
                    <a:pt x="73" y="399"/>
                  </a:lnTo>
                  <a:lnTo>
                    <a:pt x="71" y="401"/>
                  </a:lnTo>
                  <a:lnTo>
                    <a:pt x="71" y="399"/>
                  </a:lnTo>
                  <a:lnTo>
                    <a:pt x="69" y="399"/>
                  </a:lnTo>
                  <a:lnTo>
                    <a:pt x="71" y="399"/>
                  </a:lnTo>
                  <a:lnTo>
                    <a:pt x="71" y="397"/>
                  </a:lnTo>
                  <a:lnTo>
                    <a:pt x="69" y="397"/>
                  </a:lnTo>
                  <a:lnTo>
                    <a:pt x="71" y="397"/>
                  </a:lnTo>
                  <a:lnTo>
                    <a:pt x="69" y="395"/>
                  </a:lnTo>
                  <a:lnTo>
                    <a:pt x="71" y="395"/>
                  </a:lnTo>
                  <a:lnTo>
                    <a:pt x="71" y="393"/>
                  </a:lnTo>
                  <a:lnTo>
                    <a:pt x="71" y="391"/>
                  </a:lnTo>
                  <a:lnTo>
                    <a:pt x="73" y="390"/>
                  </a:lnTo>
                  <a:lnTo>
                    <a:pt x="75" y="388"/>
                  </a:lnTo>
                  <a:lnTo>
                    <a:pt x="77" y="388"/>
                  </a:lnTo>
                  <a:lnTo>
                    <a:pt x="79" y="386"/>
                  </a:lnTo>
                  <a:lnTo>
                    <a:pt x="83" y="384"/>
                  </a:lnTo>
                  <a:lnTo>
                    <a:pt x="81" y="384"/>
                  </a:lnTo>
                  <a:lnTo>
                    <a:pt x="83" y="382"/>
                  </a:lnTo>
                  <a:lnTo>
                    <a:pt x="85" y="382"/>
                  </a:lnTo>
                  <a:lnTo>
                    <a:pt x="85" y="380"/>
                  </a:lnTo>
                  <a:lnTo>
                    <a:pt x="83" y="382"/>
                  </a:lnTo>
                  <a:lnTo>
                    <a:pt x="83" y="380"/>
                  </a:lnTo>
                  <a:lnTo>
                    <a:pt x="85" y="380"/>
                  </a:lnTo>
                  <a:lnTo>
                    <a:pt x="85" y="378"/>
                  </a:lnTo>
                  <a:lnTo>
                    <a:pt x="87" y="378"/>
                  </a:lnTo>
                  <a:lnTo>
                    <a:pt x="88" y="380"/>
                  </a:lnTo>
                  <a:lnTo>
                    <a:pt x="90" y="378"/>
                  </a:lnTo>
                  <a:lnTo>
                    <a:pt x="88" y="378"/>
                  </a:lnTo>
                  <a:lnTo>
                    <a:pt x="87" y="378"/>
                  </a:lnTo>
                  <a:lnTo>
                    <a:pt x="90" y="378"/>
                  </a:lnTo>
                  <a:lnTo>
                    <a:pt x="90" y="376"/>
                  </a:lnTo>
                  <a:lnTo>
                    <a:pt x="94" y="376"/>
                  </a:lnTo>
                  <a:lnTo>
                    <a:pt x="94" y="378"/>
                  </a:lnTo>
                  <a:lnTo>
                    <a:pt x="96" y="378"/>
                  </a:lnTo>
                  <a:lnTo>
                    <a:pt x="98" y="380"/>
                  </a:lnTo>
                  <a:lnTo>
                    <a:pt x="98" y="378"/>
                  </a:lnTo>
                  <a:lnTo>
                    <a:pt x="100" y="380"/>
                  </a:lnTo>
                  <a:lnTo>
                    <a:pt x="102" y="380"/>
                  </a:lnTo>
                  <a:lnTo>
                    <a:pt x="102" y="382"/>
                  </a:lnTo>
                  <a:lnTo>
                    <a:pt x="104" y="382"/>
                  </a:lnTo>
                  <a:lnTo>
                    <a:pt x="108" y="382"/>
                  </a:lnTo>
                  <a:lnTo>
                    <a:pt x="110" y="382"/>
                  </a:lnTo>
                  <a:lnTo>
                    <a:pt x="110" y="380"/>
                  </a:lnTo>
                  <a:lnTo>
                    <a:pt x="112" y="380"/>
                  </a:lnTo>
                  <a:lnTo>
                    <a:pt x="112" y="382"/>
                  </a:lnTo>
                  <a:lnTo>
                    <a:pt x="115" y="384"/>
                  </a:lnTo>
                  <a:lnTo>
                    <a:pt x="117" y="384"/>
                  </a:lnTo>
                  <a:lnTo>
                    <a:pt x="117" y="386"/>
                  </a:lnTo>
                  <a:lnTo>
                    <a:pt x="119" y="388"/>
                  </a:lnTo>
                  <a:lnTo>
                    <a:pt x="121" y="388"/>
                  </a:lnTo>
                  <a:lnTo>
                    <a:pt x="123" y="390"/>
                  </a:lnTo>
                  <a:lnTo>
                    <a:pt x="123" y="388"/>
                  </a:lnTo>
                  <a:lnTo>
                    <a:pt x="129" y="390"/>
                  </a:lnTo>
                  <a:lnTo>
                    <a:pt x="129" y="388"/>
                  </a:lnTo>
                  <a:lnTo>
                    <a:pt x="131" y="388"/>
                  </a:lnTo>
                  <a:lnTo>
                    <a:pt x="129" y="388"/>
                  </a:lnTo>
                  <a:lnTo>
                    <a:pt x="127" y="388"/>
                  </a:lnTo>
                  <a:lnTo>
                    <a:pt x="125" y="388"/>
                  </a:lnTo>
                  <a:lnTo>
                    <a:pt x="123" y="388"/>
                  </a:lnTo>
                  <a:lnTo>
                    <a:pt x="119" y="386"/>
                  </a:lnTo>
                  <a:lnTo>
                    <a:pt x="119" y="384"/>
                  </a:lnTo>
                  <a:lnTo>
                    <a:pt x="117" y="384"/>
                  </a:lnTo>
                  <a:lnTo>
                    <a:pt x="119" y="384"/>
                  </a:lnTo>
                  <a:lnTo>
                    <a:pt x="121" y="382"/>
                  </a:lnTo>
                  <a:lnTo>
                    <a:pt x="125" y="380"/>
                  </a:lnTo>
                  <a:lnTo>
                    <a:pt x="127" y="380"/>
                  </a:lnTo>
                  <a:lnTo>
                    <a:pt x="127" y="378"/>
                  </a:lnTo>
                  <a:lnTo>
                    <a:pt x="129" y="378"/>
                  </a:lnTo>
                  <a:lnTo>
                    <a:pt x="131" y="378"/>
                  </a:lnTo>
                  <a:lnTo>
                    <a:pt x="131" y="380"/>
                  </a:lnTo>
                  <a:lnTo>
                    <a:pt x="133" y="380"/>
                  </a:lnTo>
                  <a:lnTo>
                    <a:pt x="131" y="378"/>
                  </a:lnTo>
                  <a:lnTo>
                    <a:pt x="127" y="378"/>
                  </a:lnTo>
                  <a:lnTo>
                    <a:pt x="125" y="380"/>
                  </a:lnTo>
                  <a:lnTo>
                    <a:pt x="123" y="380"/>
                  </a:lnTo>
                  <a:lnTo>
                    <a:pt x="123" y="382"/>
                  </a:lnTo>
                  <a:lnTo>
                    <a:pt x="121" y="382"/>
                  </a:lnTo>
                  <a:lnTo>
                    <a:pt x="119" y="382"/>
                  </a:lnTo>
                  <a:lnTo>
                    <a:pt x="117" y="382"/>
                  </a:lnTo>
                  <a:lnTo>
                    <a:pt x="115" y="384"/>
                  </a:lnTo>
                  <a:lnTo>
                    <a:pt x="115" y="382"/>
                  </a:lnTo>
                  <a:lnTo>
                    <a:pt x="117" y="382"/>
                  </a:lnTo>
                  <a:lnTo>
                    <a:pt x="115" y="382"/>
                  </a:lnTo>
                  <a:lnTo>
                    <a:pt x="113" y="382"/>
                  </a:lnTo>
                  <a:lnTo>
                    <a:pt x="112" y="380"/>
                  </a:lnTo>
                  <a:lnTo>
                    <a:pt x="112" y="378"/>
                  </a:lnTo>
                  <a:lnTo>
                    <a:pt x="113" y="378"/>
                  </a:lnTo>
                  <a:lnTo>
                    <a:pt x="115" y="378"/>
                  </a:lnTo>
                  <a:lnTo>
                    <a:pt x="119" y="376"/>
                  </a:lnTo>
                  <a:lnTo>
                    <a:pt x="121" y="376"/>
                  </a:lnTo>
                  <a:lnTo>
                    <a:pt x="121" y="374"/>
                  </a:lnTo>
                  <a:lnTo>
                    <a:pt x="125" y="374"/>
                  </a:lnTo>
                  <a:lnTo>
                    <a:pt x="127" y="376"/>
                  </a:lnTo>
                  <a:lnTo>
                    <a:pt x="127" y="374"/>
                  </a:lnTo>
                  <a:lnTo>
                    <a:pt x="125" y="374"/>
                  </a:lnTo>
                  <a:lnTo>
                    <a:pt x="125" y="372"/>
                  </a:lnTo>
                  <a:lnTo>
                    <a:pt x="123" y="370"/>
                  </a:lnTo>
                  <a:lnTo>
                    <a:pt x="123" y="372"/>
                  </a:lnTo>
                  <a:lnTo>
                    <a:pt x="121" y="372"/>
                  </a:lnTo>
                  <a:lnTo>
                    <a:pt x="119" y="370"/>
                  </a:lnTo>
                  <a:lnTo>
                    <a:pt x="119" y="372"/>
                  </a:lnTo>
                  <a:lnTo>
                    <a:pt x="117" y="372"/>
                  </a:lnTo>
                  <a:lnTo>
                    <a:pt x="117" y="374"/>
                  </a:lnTo>
                  <a:lnTo>
                    <a:pt x="119" y="372"/>
                  </a:lnTo>
                  <a:lnTo>
                    <a:pt x="121" y="374"/>
                  </a:lnTo>
                  <a:lnTo>
                    <a:pt x="117" y="374"/>
                  </a:lnTo>
                  <a:lnTo>
                    <a:pt x="117" y="376"/>
                  </a:lnTo>
                  <a:lnTo>
                    <a:pt x="119" y="376"/>
                  </a:lnTo>
                  <a:lnTo>
                    <a:pt x="117" y="376"/>
                  </a:lnTo>
                  <a:lnTo>
                    <a:pt x="115" y="376"/>
                  </a:lnTo>
                  <a:lnTo>
                    <a:pt x="113" y="376"/>
                  </a:lnTo>
                  <a:lnTo>
                    <a:pt x="113" y="378"/>
                  </a:lnTo>
                  <a:lnTo>
                    <a:pt x="113" y="376"/>
                  </a:lnTo>
                  <a:lnTo>
                    <a:pt x="112" y="376"/>
                  </a:lnTo>
                  <a:lnTo>
                    <a:pt x="113" y="376"/>
                  </a:lnTo>
                  <a:lnTo>
                    <a:pt x="113" y="374"/>
                  </a:lnTo>
                  <a:lnTo>
                    <a:pt x="112" y="374"/>
                  </a:lnTo>
                  <a:lnTo>
                    <a:pt x="112" y="372"/>
                  </a:lnTo>
                  <a:lnTo>
                    <a:pt x="110" y="372"/>
                  </a:lnTo>
                  <a:lnTo>
                    <a:pt x="112" y="370"/>
                  </a:lnTo>
                  <a:lnTo>
                    <a:pt x="115" y="370"/>
                  </a:lnTo>
                  <a:lnTo>
                    <a:pt x="115" y="372"/>
                  </a:lnTo>
                  <a:lnTo>
                    <a:pt x="115" y="370"/>
                  </a:lnTo>
                  <a:lnTo>
                    <a:pt x="115" y="368"/>
                  </a:lnTo>
                  <a:lnTo>
                    <a:pt x="112" y="368"/>
                  </a:lnTo>
                  <a:lnTo>
                    <a:pt x="112" y="370"/>
                  </a:lnTo>
                  <a:lnTo>
                    <a:pt x="110" y="370"/>
                  </a:lnTo>
                  <a:lnTo>
                    <a:pt x="108" y="370"/>
                  </a:lnTo>
                  <a:lnTo>
                    <a:pt x="108" y="368"/>
                  </a:lnTo>
                  <a:lnTo>
                    <a:pt x="108" y="370"/>
                  </a:lnTo>
                  <a:lnTo>
                    <a:pt x="106" y="370"/>
                  </a:lnTo>
                  <a:lnTo>
                    <a:pt x="108" y="370"/>
                  </a:lnTo>
                  <a:lnTo>
                    <a:pt x="108" y="372"/>
                  </a:lnTo>
                  <a:lnTo>
                    <a:pt x="110" y="372"/>
                  </a:lnTo>
                  <a:lnTo>
                    <a:pt x="110" y="374"/>
                  </a:lnTo>
                  <a:lnTo>
                    <a:pt x="110" y="376"/>
                  </a:lnTo>
                  <a:lnTo>
                    <a:pt x="110" y="378"/>
                  </a:lnTo>
                  <a:lnTo>
                    <a:pt x="108" y="378"/>
                  </a:lnTo>
                  <a:lnTo>
                    <a:pt x="106" y="378"/>
                  </a:lnTo>
                  <a:lnTo>
                    <a:pt x="106" y="380"/>
                  </a:lnTo>
                  <a:lnTo>
                    <a:pt x="104" y="380"/>
                  </a:lnTo>
                  <a:lnTo>
                    <a:pt x="102" y="378"/>
                  </a:lnTo>
                  <a:lnTo>
                    <a:pt x="104" y="378"/>
                  </a:lnTo>
                  <a:lnTo>
                    <a:pt x="102" y="378"/>
                  </a:lnTo>
                  <a:lnTo>
                    <a:pt x="104" y="378"/>
                  </a:lnTo>
                  <a:lnTo>
                    <a:pt x="106" y="378"/>
                  </a:lnTo>
                  <a:lnTo>
                    <a:pt x="106" y="376"/>
                  </a:lnTo>
                  <a:lnTo>
                    <a:pt x="104" y="376"/>
                  </a:lnTo>
                  <a:lnTo>
                    <a:pt x="102" y="376"/>
                  </a:lnTo>
                  <a:lnTo>
                    <a:pt x="102" y="378"/>
                  </a:lnTo>
                  <a:lnTo>
                    <a:pt x="96" y="376"/>
                  </a:lnTo>
                  <a:lnTo>
                    <a:pt x="94" y="374"/>
                  </a:lnTo>
                  <a:lnTo>
                    <a:pt x="94" y="372"/>
                  </a:lnTo>
                  <a:lnTo>
                    <a:pt x="96" y="372"/>
                  </a:lnTo>
                  <a:lnTo>
                    <a:pt x="98" y="372"/>
                  </a:lnTo>
                  <a:lnTo>
                    <a:pt x="102" y="372"/>
                  </a:lnTo>
                  <a:lnTo>
                    <a:pt x="102" y="370"/>
                  </a:lnTo>
                  <a:lnTo>
                    <a:pt x="104" y="370"/>
                  </a:lnTo>
                  <a:lnTo>
                    <a:pt x="106" y="370"/>
                  </a:lnTo>
                  <a:lnTo>
                    <a:pt x="106" y="368"/>
                  </a:lnTo>
                  <a:lnTo>
                    <a:pt x="102" y="370"/>
                  </a:lnTo>
                  <a:lnTo>
                    <a:pt x="100" y="370"/>
                  </a:lnTo>
                  <a:lnTo>
                    <a:pt x="96" y="370"/>
                  </a:lnTo>
                  <a:lnTo>
                    <a:pt x="96" y="372"/>
                  </a:lnTo>
                  <a:lnTo>
                    <a:pt x="94" y="372"/>
                  </a:lnTo>
                  <a:lnTo>
                    <a:pt x="92" y="372"/>
                  </a:lnTo>
                  <a:lnTo>
                    <a:pt x="92" y="374"/>
                  </a:lnTo>
                  <a:lnTo>
                    <a:pt x="90" y="374"/>
                  </a:lnTo>
                  <a:lnTo>
                    <a:pt x="90" y="376"/>
                  </a:lnTo>
                  <a:lnTo>
                    <a:pt x="88" y="376"/>
                  </a:lnTo>
                  <a:lnTo>
                    <a:pt x="87" y="376"/>
                  </a:lnTo>
                  <a:lnTo>
                    <a:pt x="85" y="376"/>
                  </a:lnTo>
                  <a:lnTo>
                    <a:pt x="85" y="378"/>
                  </a:lnTo>
                  <a:lnTo>
                    <a:pt x="83" y="378"/>
                  </a:lnTo>
                  <a:lnTo>
                    <a:pt x="79" y="384"/>
                  </a:lnTo>
                  <a:lnTo>
                    <a:pt x="75" y="388"/>
                  </a:lnTo>
                  <a:lnTo>
                    <a:pt x="73" y="388"/>
                  </a:lnTo>
                  <a:lnTo>
                    <a:pt x="73" y="386"/>
                  </a:lnTo>
                  <a:lnTo>
                    <a:pt x="71" y="386"/>
                  </a:lnTo>
                  <a:lnTo>
                    <a:pt x="71" y="384"/>
                  </a:lnTo>
                  <a:lnTo>
                    <a:pt x="73" y="384"/>
                  </a:lnTo>
                  <a:lnTo>
                    <a:pt x="71" y="384"/>
                  </a:lnTo>
                  <a:lnTo>
                    <a:pt x="73" y="384"/>
                  </a:lnTo>
                  <a:lnTo>
                    <a:pt x="75" y="382"/>
                  </a:lnTo>
                  <a:lnTo>
                    <a:pt x="73" y="382"/>
                  </a:lnTo>
                  <a:lnTo>
                    <a:pt x="75" y="380"/>
                  </a:lnTo>
                  <a:lnTo>
                    <a:pt x="75" y="378"/>
                  </a:lnTo>
                  <a:lnTo>
                    <a:pt x="75" y="376"/>
                  </a:lnTo>
                  <a:lnTo>
                    <a:pt x="73" y="376"/>
                  </a:lnTo>
                  <a:lnTo>
                    <a:pt x="73" y="374"/>
                  </a:lnTo>
                  <a:lnTo>
                    <a:pt x="75" y="374"/>
                  </a:lnTo>
                  <a:lnTo>
                    <a:pt x="77" y="374"/>
                  </a:lnTo>
                  <a:lnTo>
                    <a:pt x="77" y="372"/>
                  </a:lnTo>
                  <a:lnTo>
                    <a:pt x="77" y="374"/>
                  </a:lnTo>
                  <a:lnTo>
                    <a:pt x="75" y="374"/>
                  </a:lnTo>
                  <a:lnTo>
                    <a:pt x="77" y="376"/>
                  </a:lnTo>
                  <a:lnTo>
                    <a:pt x="77" y="374"/>
                  </a:lnTo>
                  <a:lnTo>
                    <a:pt x="77" y="376"/>
                  </a:lnTo>
                  <a:lnTo>
                    <a:pt x="79" y="376"/>
                  </a:lnTo>
                  <a:lnTo>
                    <a:pt x="81" y="374"/>
                  </a:lnTo>
                  <a:lnTo>
                    <a:pt x="77" y="374"/>
                  </a:lnTo>
                  <a:lnTo>
                    <a:pt x="77" y="372"/>
                  </a:lnTo>
                  <a:lnTo>
                    <a:pt x="77" y="370"/>
                  </a:lnTo>
                  <a:lnTo>
                    <a:pt x="79" y="372"/>
                  </a:lnTo>
                  <a:lnTo>
                    <a:pt x="79" y="374"/>
                  </a:lnTo>
                  <a:lnTo>
                    <a:pt x="81" y="374"/>
                  </a:lnTo>
                  <a:lnTo>
                    <a:pt x="79" y="374"/>
                  </a:lnTo>
                  <a:lnTo>
                    <a:pt x="79" y="372"/>
                  </a:lnTo>
                  <a:lnTo>
                    <a:pt x="81" y="372"/>
                  </a:lnTo>
                  <a:lnTo>
                    <a:pt x="83" y="372"/>
                  </a:lnTo>
                  <a:lnTo>
                    <a:pt x="83" y="370"/>
                  </a:lnTo>
                  <a:lnTo>
                    <a:pt x="81" y="370"/>
                  </a:lnTo>
                  <a:lnTo>
                    <a:pt x="81" y="372"/>
                  </a:lnTo>
                  <a:lnTo>
                    <a:pt x="79" y="372"/>
                  </a:lnTo>
                  <a:lnTo>
                    <a:pt x="79" y="370"/>
                  </a:lnTo>
                  <a:lnTo>
                    <a:pt x="81" y="370"/>
                  </a:lnTo>
                  <a:lnTo>
                    <a:pt x="81" y="368"/>
                  </a:lnTo>
                  <a:lnTo>
                    <a:pt x="79" y="368"/>
                  </a:lnTo>
                  <a:lnTo>
                    <a:pt x="81" y="368"/>
                  </a:lnTo>
                  <a:lnTo>
                    <a:pt x="83" y="368"/>
                  </a:lnTo>
                  <a:lnTo>
                    <a:pt x="87" y="368"/>
                  </a:lnTo>
                  <a:lnTo>
                    <a:pt x="85" y="367"/>
                  </a:lnTo>
                  <a:lnTo>
                    <a:pt x="83" y="367"/>
                  </a:lnTo>
                  <a:lnTo>
                    <a:pt x="83" y="368"/>
                  </a:lnTo>
                  <a:lnTo>
                    <a:pt x="79" y="368"/>
                  </a:lnTo>
                  <a:lnTo>
                    <a:pt x="81" y="367"/>
                  </a:lnTo>
                  <a:lnTo>
                    <a:pt x="79" y="367"/>
                  </a:lnTo>
                  <a:lnTo>
                    <a:pt x="81" y="367"/>
                  </a:lnTo>
                  <a:lnTo>
                    <a:pt x="81" y="365"/>
                  </a:lnTo>
                  <a:lnTo>
                    <a:pt x="83" y="365"/>
                  </a:lnTo>
                  <a:lnTo>
                    <a:pt x="88" y="368"/>
                  </a:lnTo>
                  <a:lnTo>
                    <a:pt x="90" y="368"/>
                  </a:lnTo>
                  <a:lnTo>
                    <a:pt x="90" y="370"/>
                  </a:lnTo>
                  <a:lnTo>
                    <a:pt x="90" y="368"/>
                  </a:lnTo>
                  <a:lnTo>
                    <a:pt x="96" y="370"/>
                  </a:lnTo>
                  <a:lnTo>
                    <a:pt x="98" y="370"/>
                  </a:lnTo>
                  <a:lnTo>
                    <a:pt x="98" y="368"/>
                  </a:lnTo>
                  <a:lnTo>
                    <a:pt x="96" y="368"/>
                  </a:lnTo>
                  <a:lnTo>
                    <a:pt x="92" y="368"/>
                  </a:lnTo>
                  <a:lnTo>
                    <a:pt x="88" y="368"/>
                  </a:lnTo>
                  <a:lnTo>
                    <a:pt x="87" y="367"/>
                  </a:lnTo>
                  <a:lnTo>
                    <a:pt x="85" y="365"/>
                  </a:lnTo>
                  <a:lnTo>
                    <a:pt x="81" y="363"/>
                  </a:lnTo>
                  <a:lnTo>
                    <a:pt x="81" y="361"/>
                  </a:lnTo>
                  <a:lnTo>
                    <a:pt x="83" y="361"/>
                  </a:lnTo>
                  <a:lnTo>
                    <a:pt x="83" y="359"/>
                  </a:lnTo>
                  <a:lnTo>
                    <a:pt x="81" y="359"/>
                  </a:lnTo>
                  <a:lnTo>
                    <a:pt x="81" y="361"/>
                  </a:lnTo>
                  <a:lnTo>
                    <a:pt x="79" y="361"/>
                  </a:lnTo>
                  <a:lnTo>
                    <a:pt x="77" y="361"/>
                  </a:lnTo>
                  <a:lnTo>
                    <a:pt x="79" y="359"/>
                  </a:lnTo>
                  <a:lnTo>
                    <a:pt x="81" y="359"/>
                  </a:lnTo>
                  <a:lnTo>
                    <a:pt x="83" y="359"/>
                  </a:lnTo>
                  <a:lnTo>
                    <a:pt x="85" y="361"/>
                  </a:lnTo>
                  <a:lnTo>
                    <a:pt x="87" y="361"/>
                  </a:lnTo>
                  <a:lnTo>
                    <a:pt x="88" y="363"/>
                  </a:lnTo>
                  <a:lnTo>
                    <a:pt x="90" y="363"/>
                  </a:lnTo>
                  <a:lnTo>
                    <a:pt x="92" y="365"/>
                  </a:lnTo>
                  <a:lnTo>
                    <a:pt x="94" y="365"/>
                  </a:lnTo>
                  <a:lnTo>
                    <a:pt x="92" y="365"/>
                  </a:lnTo>
                  <a:lnTo>
                    <a:pt x="92" y="363"/>
                  </a:lnTo>
                  <a:lnTo>
                    <a:pt x="92" y="361"/>
                  </a:lnTo>
                  <a:lnTo>
                    <a:pt x="90" y="361"/>
                  </a:lnTo>
                  <a:lnTo>
                    <a:pt x="88" y="361"/>
                  </a:lnTo>
                  <a:lnTo>
                    <a:pt x="88" y="359"/>
                  </a:lnTo>
                  <a:lnTo>
                    <a:pt x="88" y="361"/>
                  </a:lnTo>
                  <a:lnTo>
                    <a:pt x="87" y="361"/>
                  </a:lnTo>
                  <a:lnTo>
                    <a:pt x="87" y="359"/>
                  </a:lnTo>
                  <a:lnTo>
                    <a:pt x="88" y="359"/>
                  </a:lnTo>
                  <a:lnTo>
                    <a:pt x="90" y="359"/>
                  </a:lnTo>
                  <a:lnTo>
                    <a:pt x="92" y="361"/>
                  </a:lnTo>
                  <a:lnTo>
                    <a:pt x="94" y="361"/>
                  </a:lnTo>
                  <a:lnTo>
                    <a:pt x="96" y="363"/>
                  </a:lnTo>
                  <a:lnTo>
                    <a:pt x="98" y="363"/>
                  </a:lnTo>
                  <a:lnTo>
                    <a:pt x="100" y="365"/>
                  </a:lnTo>
                  <a:lnTo>
                    <a:pt x="106" y="365"/>
                  </a:lnTo>
                  <a:lnTo>
                    <a:pt x="112" y="365"/>
                  </a:lnTo>
                  <a:lnTo>
                    <a:pt x="113" y="365"/>
                  </a:lnTo>
                  <a:lnTo>
                    <a:pt x="115" y="367"/>
                  </a:lnTo>
                  <a:lnTo>
                    <a:pt x="117" y="367"/>
                  </a:lnTo>
                  <a:lnTo>
                    <a:pt x="117" y="368"/>
                  </a:lnTo>
                  <a:lnTo>
                    <a:pt x="121" y="368"/>
                  </a:lnTo>
                  <a:lnTo>
                    <a:pt x="121" y="370"/>
                  </a:lnTo>
                  <a:lnTo>
                    <a:pt x="123" y="370"/>
                  </a:lnTo>
                  <a:lnTo>
                    <a:pt x="125" y="370"/>
                  </a:lnTo>
                  <a:lnTo>
                    <a:pt x="129" y="370"/>
                  </a:lnTo>
                  <a:lnTo>
                    <a:pt x="129" y="368"/>
                  </a:lnTo>
                  <a:lnTo>
                    <a:pt x="127" y="370"/>
                  </a:lnTo>
                  <a:lnTo>
                    <a:pt x="127" y="368"/>
                  </a:lnTo>
                  <a:lnTo>
                    <a:pt x="125" y="368"/>
                  </a:lnTo>
                  <a:lnTo>
                    <a:pt x="123" y="368"/>
                  </a:lnTo>
                  <a:lnTo>
                    <a:pt x="123" y="367"/>
                  </a:lnTo>
                  <a:lnTo>
                    <a:pt x="121" y="367"/>
                  </a:lnTo>
                  <a:lnTo>
                    <a:pt x="119" y="367"/>
                  </a:lnTo>
                  <a:lnTo>
                    <a:pt x="121" y="367"/>
                  </a:lnTo>
                  <a:lnTo>
                    <a:pt x="121" y="365"/>
                  </a:lnTo>
                  <a:lnTo>
                    <a:pt x="119" y="365"/>
                  </a:lnTo>
                  <a:lnTo>
                    <a:pt x="119" y="367"/>
                  </a:lnTo>
                  <a:lnTo>
                    <a:pt x="119" y="365"/>
                  </a:lnTo>
                  <a:lnTo>
                    <a:pt x="117" y="365"/>
                  </a:lnTo>
                  <a:lnTo>
                    <a:pt x="115" y="365"/>
                  </a:lnTo>
                  <a:lnTo>
                    <a:pt x="115" y="363"/>
                  </a:lnTo>
                  <a:lnTo>
                    <a:pt x="117" y="363"/>
                  </a:lnTo>
                  <a:lnTo>
                    <a:pt x="117" y="361"/>
                  </a:lnTo>
                  <a:lnTo>
                    <a:pt x="115" y="363"/>
                  </a:lnTo>
                  <a:lnTo>
                    <a:pt x="113" y="363"/>
                  </a:lnTo>
                  <a:lnTo>
                    <a:pt x="113" y="361"/>
                  </a:lnTo>
                  <a:lnTo>
                    <a:pt x="112" y="361"/>
                  </a:lnTo>
                  <a:lnTo>
                    <a:pt x="110" y="359"/>
                  </a:lnTo>
                  <a:lnTo>
                    <a:pt x="115" y="359"/>
                  </a:lnTo>
                  <a:lnTo>
                    <a:pt x="117" y="359"/>
                  </a:lnTo>
                  <a:lnTo>
                    <a:pt x="115" y="359"/>
                  </a:lnTo>
                  <a:lnTo>
                    <a:pt x="115" y="357"/>
                  </a:lnTo>
                  <a:lnTo>
                    <a:pt x="113" y="359"/>
                  </a:lnTo>
                  <a:lnTo>
                    <a:pt x="113" y="357"/>
                  </a:lnTo>
                  <a:lnTo>
                    <a:pt x="112" y="357"/>
                  </a:lnTo>
                  <a:lnTo>
                    <a:pt x="110" y="357"/>
                  </a:lnTo>
                  <a:lnTo>
                    <a:pt x="110" y="355"/>
                  </a:lnTo>
                  <a:lnTo>
                    <a:pt x="112" y="355"/>
                  </a:lnTo>
                  <a:lnTo>
                    <a:pt x="113" y="355"/>
                  </a:lnTo>
                  <a:lnTo>
                    <a:pt x="113" y="353"/>
                  </a:lnTo>
                  <a:lnTo>
                    <a:pt x="113" y="351"/>
                  </a:lnTo>
                  <a:lnTo>
                    <a:pt x="113" y="349"/>
                  </a:lnTo>
                  <a:lnTo>
                    <a:pt x="115" y="347"/>
                  </a:lnTo>
                  <a:lnTo>
                    <a:pt x="117" y="347"/>
                  </a:lnTo>
                  <a:lnTo>
                    <a:pt x="117" y="345"/>
                  </a:lnTo>
                  <a:lnTo>
                    <a:pt x="119" y="345"/>
                  </a:lnTo>
                  <a:lnTo>
                    <a:pt x="117" y="347"/>
                  </a:lnTo>
                  <a:lnTo>
                    <a:pt x="119" y="347"/>
                  </a:lnTo>
                  <a:lnTo>
                    <a:pt x="119" y="345"/>
                  </a:lnTo>
                  <a:lnTo>
                    <a:pt x="117" y="345"/>
                  </a:lnTo>
                  <a:lnTo>
                    <a:pt x="112" y="349"/>
                  </a:lnTo>
                  <a:lnTo>
                    <a:pt x="110" y="349"/>
                  </a:lnTo>
                  <a:lnTo>
                    <a:pt x="108" y="349"/>
                  </a:lnTo>
                  <a:lnTo>
                    <a:pt x="106" y="349"/>
                  </a:lnTo>
                  <a:lnTo>
                    <a:pt x="108" y="349"/>
                  </a:lnTo>
                  <a:lnTo>
                    <a:pt x="108" y="351"/>
                  </a:lnTo>
                  <a:lnTo>
                    <a:pt x="112" y="351"/>
                  </a:lnTo>
                  <a:lnTo>
                    <a:pt x="112" y="353"/>
                  </a:lnTo>
                  <a:lnTo>
                    <a:pt x="112" y="355"/>
                  </a:lnTo>
                  <a:lnTo>
                    <a:pt x="106" y="355"/>
                  </a:lnTo>
                  <a:lnTo>
                    <a:pt x="104" y="355"/>
                  </a:lnTo>
                  <a:lnTo>
                    <a:pt x="104" y="357"/>
                  </a:lnTo>
                  <a:lnTo>
                    <a:pt x="102" y="357"/>
                  </a:lnTo>
                  <a:lnTo>
                    <a:pt x="98" y="357"/>
                  </a:lnTo>
                  <a:lnTo>
                    <a:pt x="96" y="357"/>
                  </a:lnTo>
                  <a:lnTo>
                    <a:pt x="96" y="359"/>
                  </a:lnTo>
                  <a:lnTo>
                    <a:pt x="92" y="359"/>
                  </a:lnTo>
                  <a:lnTo>
                    <a:pt x="92" y="357"/>
                  </a:lnTo>
                  <a:lnTo>
                    <a:pt x="90" y="357"/>
                  </a:lnTo>
                  <a:lnTo>
                    <a:pt x="90" y="355"/>
                  </a:lnTo>
                  <a:lnTo>
                    <a:pt x="92" y="355"/>
                  </a:lnTo>
                  <a:lnTo>
                    <a:pt x="90" y="355"/>
                  </a:lnTo>
                  <a:lnTo>
                    <a:pt x="88" y="355"/>
                  </a:lnTo>
                  <a:lnTo>
                    <a:pt x="87" y="355"/>
                  </a:lnTo>
                  <a:lnTo>
                    <a:pt x="88" y="355"/>
                  </a:lnTo>
                  <a:lnTo>
                    <a:pt x="90" y="357"/>
                  </a:lnTo>
                  <a:lnTo>
                    <a:pt x="88" y="357"/>
                  </a:lnTo>
                  <a:lnTo>
                    <a:pt x="87" y="357"/>
                  </a:lnTo>
                  <a:lnTo>
                    <a:pt x="85" y="357"/>
                  </a:lnTo>
                  <a:lnTo>
                    <a:pt x="87" y="357"/>
                  </a:lnTo>
                  <a:lnTo>
                    <a:pt x="85" y="357"/>
                  </a:lnTo>
                  <a:lnTo>
                    <a:pt x="85" y="355"/>
                  </a:lnTo>
                  <a:lnTo>
                    <a:pt x="87" y="355"/>
                  </a:lnTo>
                  <a:lnTo>
                    <a:pt x="88" y="353"/>
                  </a:lnTo>
                  <a:lnTo>
                    <a:pt x="90" y="353"/>
                  </a:lnTo>
                  <a:lnTo>
                    <a:pt x="90" y="351"/>
                  </a:lnTo>
                  <a:lnTo>
                    <a:pt x="88" y="353"/>
                  </a:lnTo>
                  <a:lnTo>
                    <a:pt x="87" y="353"/>
                  </a:lnTo>
                  <a:lnTo>
                    <a:pt x="83" y="355"/>
                  </a:lnTo>
                  <a:lnTo>
                    <a:pt x="81" y="355"/>
                  </a:lnTo>
                  <a:lnTo>
                    <a:pt x="81" y="353"/>
                  </a:lnTo>
                  <a:lnTo>
                    <a:pt x="79" y="355"/>
                  </a:lnTo>
                  <a:lnTo>
                    <a:pt x="77" y="355"/>
                  </a:lnTo>
                  <a:lnTo>
                    <a:pt x="79" y="355"/>
                  </a:lnTo>
                  <a:lnTo>
                    <a:pt x="77" y="353"/>
                  </a:lnTo>
                  <a:lnTo>
                    <a:pt x="79" y="351"/>
                  </a:lnTo>
                  <a:lnTo>
                    <a:pt x="81" y="351"/>
                  </a:lnTo>
                  <a:lnTo>
                    <a:pt x="81" y="353"/>
                  </a:lnTo>
                  <a:lnTo>
                    <a:pt x="83" y="353"/>
                  </a:lnTo>
                  <a:lnTo>
                    <a:pt x="85" y="351"/>
                  </a:lnTo>
                  <a:lnTo>
                    <a:pt x="87" y="351"/>
                  </a:lnTo>
                  <a:lnTo>
                    <a:pt x="87" y="349"/>
                  </a:lnTo>
                  <a:lnTo>
                    <a:pt x="88" y="349"/>
                  </a:lnTo>
                  <a:lnTo>
                    <a:pt x="88" y="347"/>
                  </a:lnTo>
                  <a:lnTo>
                    <a:pt x="90" y="347"/>
                  </a:lnTo>
                  <a:lnTo>
                    <a:pt x="92" y="347"/>
                  </a:lnTo>
                  <a:lnTo>
                    <a:pt x="92" y="345"/>
                  </a:lnTo>
                  <a:lnTo>
                    <a:pt x="94" y="345"/>
                  </a:lnTo>
                  <a:lnTo>
                    <a:pt x="92" y="345"/>
                  </a:lnTo>
                  <a:lnTo>
                    <a:pt x="90" y="345"/>
                  </a:lnTo>
                  <a:lnTo>
                    <a:pt x="96" y="342"/>
                  </a:lnTo>
                  <a:lnTo>
                    <a:pt x="96" y="343"/>
                  </a:lnTo>
                  <a:lnTo>
                    <a:pt x="98" y="343"/>
                  </a:lnTo>
                  <a:lnTo>
                    <a:pt x="100" y="342"/>
                  </a:lnTo>
                  <a:lnTo>
                    <a:pt x="102" y="342"/>
                  </a:lnTo>
                  <a:lnTo>
                    <a:pt x="102" y="343"/>
                  </a:lnTo>
                  <a:lnTo>
                    <a:pt x="100" y="343"/>
                  </a:lnTo>
                  <a:lnTo>
                    <a:pt x="102" y="343"/>
                  </a:lnTo>
                  <a:lnTo>
                    <a:pt x="100" y="343"/>
                  </a:lnTo>
                  <a:lnTo>
                    <a:pt x="102" y="345"/>
                  </a:lnTo>
                  <a:lnTo>
                    <a:pt x="102" y="343"/>
                  </a:lnTo>
                  <a:lnTo>
                    <a:pt x="104" y="343"/>
                  </a:lnTo>
                  <a:lnTo>
                    <a:pt x="106" y="345"/>
                  </a:lnTo>
                  <a:lnTo>
                    <a:pt x="108" y="343"/>
                  </a:lnTo>
                  <a:lnTo>
                    <a:pt x="110" y="343"/>
                  </a:lnTo>
                  <a:lnTo>
                    <a:pt x="110" y="342"/>
                  </a:lnTo>
                  <a:lnTo>
                    <a:pt x="112" y="342"/>
                  </a:lnTo>
                  <a:lnTo>
                    <a:pt x="113" y="343"/>
                  </a:lnTo>
                  <a:lnTo>
                    <a:pt x="113" y="342"/>
                  </a:lnTo>
                  <a:lnTo>
                    <a:pt x="115" y="342"/>
                  </a:lnTo>
                  <a:lnTo>
                    <a:pt x="113" y="342"/>
                  </a:lnTo>
                  <a:lnTo>
                    <a:pt x="115" y="342"/>
                  </a:lnTo>
                  <a:lnTo>
                    <a:pt x="115" y="340"/>
                  </a:lnTo>
                  <a:lnTo>
                    <a:pt x="115" y="338"/>
                  </a:lnTo>
                  <a:lnTo>
                    <a:pt x="117" y="340"/>
                  </a:lnTo>
                  <a:lnTo>
                    <a:pt x="117" y="338"/>
                  </a:lnTo>
                  <a:lnTo>
                    <a:pt x="119" y="338"/>
                  </a:lnTo>
                  <a:lnTo>
                    <a:pt x="117" y="338"/>
                  </a:lnTo>
                  <a:lnTo>
                    <a:pt x="115" y="338"/>
                  </a:lnTo>
                  <a:lnTo>
                    <a:pt x="115" y="336"/>
                  </a:lnTo>
                  <a:lnTo>
                    <a:pt x="117" y="334"/>
                  </a:lnTo>
                  <a:lnTo>
                    <a:pt x="119" y="334"/>
                  </a:lnTo>
                  <a:lnTo>
                    <a:pt x="119" y="332"/>
                  </a:lnTo>
                  <a:lnTo>
                    <a:pt x="121" y="332"/>
                  </a:lnTo>
                  <a:lnTo>
                    <a:pt x="119" y="330"/>
                  </a:lnTo>
                  <a:lnTo>
                    <a:pt x="119" y="332"/>
                  </a:lnTo>
                  <a:lnTo>
                    <a:pt x="117" y="332"/>
                  </a:lnTo>
                  <a:lnTo>
                    <a:pt x="117" y="334"/>
                  </a:lnTo>
                  <a:lnTo>
                    <a:pt x="115" y="334"/>
                  </a:lnTo>
                  <a:lnTo>
                    <a:pt x="113" y="336"/>
                  </a:lnTo>
                  <a:lnTo>
                    <a:pt x="112" y="334"/>
                  </a:lnTo>
                  <a:lnTo>
                    <a:pt x="113" y="332"/>
                  </a:lnTo>
                  <a:lnTo>
                    <a:pt x="112" y="330"/>
                  </a:lnTo>
                  <a:lnTo>
                    <a:pt x="113" y="330"/>
                  </a:lnTo>
                  <a:lnTo>
                    <a:pt x="115" y="328"/>
                  </a:lnTo>
                  <a:lnTo>
                    <a:pt x="115" y="326"/>
                  </a:lnTo>
                  <a:lnTo>
                    <a:pt x="115" y="328"/>
                  </a:lnTo>
                  <a:lnTo>
                    <a:pt x="113" y="328"/>
                  </a:lnTo>
                  <a:lnTo>
                    <a:pt x="113" y="326"/>
                  </a:lnTo>
                  <a:lnTo>
                    <a:pt x="113" y="324"/>
                  </a:lnTo>
                  <a:lnTo>
                    <a:pt x="113" y="322"/>
                  </a:lnTo>
                  <a:lnTo>
                    <a:pt x="115" y="320"/>
                  </a:lnTo>
                  <a:lnTo>
                    <a:pt x="113" y="320"/>
                  </a:lnTo>
                  <a:lnTo>
                    <a:pt x="113" y="319"/>
                  </a:lnTo>
                  <a:lnTo>
                    <a:pt x="115" y="319"/>
                  </a:lnTo>
                  <a:lnTo>
                    <a:pt x="119" y="319"/>
                  </a:lnTo>
                  <a:lnTo>
                    <a:pt x="119" y="320"/>
                  </a:lnTo>
                  <a:lnTo>
                    <a:pt x="117" y="320"/>
                  </a:lnTo>
                  <a:lnTo>
                    <a:pt x="117" y="322"/>
                  </a:lnTo>
                  <a:lnTo>
                    <a:pt x="115" y="322"/>
                  </a:lnTo>
                  <a:lnTo>
                    <a:pt x="117" y="322"/>
                  </a:lnTo>
                  <a:lnTo>
                    <a:pt x="121" y="320"/>
                  </a:lnTo>
                  <a:lnTo>
                    <a:pt x="121" y="322"/>
                  </a:lnTo>
                  <a:lnTo>
                    <a:pt x="121" y="320"/>
                  </a:lnTo>
                  <a:lnTo>
                    <a:pt x="123" y="320"/>
                  </a:lnTo>
                  <a:lnTo>
                    <a:pt x="123" y="322"/>
                  </a:lnTo>
                  <a:lnTo>
                    <a:pt x="123" y="324"/>
                  </a:lnTo>
                  <a:lnTo>
                    <a:pt x="123" y="326"/>
                  </a:lnTo>
                  <a:lnTo>
                    <a:pt x="125" y="326"/>
                  </a:lnTo>
                  <a:lnTo>
                    <a:pt x="125" y="328"/>
                  </a:lnTo>
                  <a:lnTo>
                    <a:pt x="127" y="328"/>
                  </a:lnTo>
                  <a:lnTo>
                    <a:pt x="127" y="326"/>
                  </a:lnTo>
                  <a:lnTo>
                    <a:pt x="125" y="324"/>
                  </a:lnTo>
                  <a:lnTo>
                    <a:pt x="123" y="324"/>
                  </a:lnTo>
                  <a:lnTo>
                    <a:pt x="123" y="322"/>
                  </a:lnTo>
                  <a:lnTo>
                    <a:pt x="125" y="322"/>
                  </a:lnTo>
                  <a:lnTo>
                    <a:pt x="125" y="324"/>
                  </a:lnTo>
                  <a:lnTo>
                    <a:pt x="127" y="324"/>
                  </a:lnTo>
                  <a:lnTo>
                    <a:pt x="127" y="322"/>
                  </a:lnTo>
                  <a:lnTo>
                    <a:pt x="127" y="320"/>
                  </a:lnTo>
                  <a:lnTo>
                    <a:pt x="127" y="322"/>
                  </a:lnTo>
                  <a:lnTo>
                    <a:pt x="127" y="324"/>
                  </a:lnTo>
                  <a:lnTo>
                    <a:pt x="127" y="326"/>
                  </a:lnTo>
                  <a:lnTo>
                    <a:pt x="129" y="326"/>
                  </a:lnTo>
                  <a:lnTo>
                    <a:pt x="129" y="324"/>
                  </a:lnTo>
                  <a:lnTo>
                    <a:pt x="129" y="322"/>
                  </a:lnTo>
                  <a:lnTo>
                    <a:pt x="129" y="320"/>
                  </a:lnTo>
                  <a:lnTo>
                    <a:pt x="127" y="320"/>
                  </a:lnTo>
                  <a:lnTo>
                    <a:pt x="125" y="320"/>
                  </a:lnTo>
                  <a:lnTo>
                    <a:pt x="123" y="320"/>
                  </a:lnTo>
                  <a:lnTo>
                    <a:pt x="121" y="319"/>
                  </a:lnTo>
                  <a:lnTo>
                    <a:pt x="121" y="317"/>
                  </a:lnTo>
                  <a:lnTo>
                    <a:pt x="123" y="319"/>
                  </a:lnTo>
                  <a:lnTo>
                    <a:pt x="125" y="319"/>
                  </a:lnTo>
                  <a:lnTo>
                    <a:pt x="127" y="319"/>
                  </a:lnTo>
                  <a:lnTo>
                    <a:pt x="127" y="317"/>
                  </a:lnTo>
                  <a:lnTo>
                    <a:pt x="129" y="317"/>
                  </a:lnTo>
                  <a:lnTo>
                    <a:pt x="129" y="315"/>
                  </a:lnTo>
                  <a:lnTo>
                    <a:pt x="129" y="313"/>
                  </a:lnTo>
                  <a:lnTo>
                    <a:pt x="129" y="315"/>
                  </a:lnTo>
                  <a:lnTo>
                    <a:pt x="127" y="315"/>
                  </a:lnTo>
                  <a:lnTo>
                    <a:pt x="125" y="315"/>
                  </a:lnTo>
                  <a:lnTo>
                    <a:pt x="125" y="313"/>
                  </a:lnTo>
                  <a:lnTo>
                    <a:pt x="125" y="311"/>
                  </a:lnTo>
                  <a:lnTo>
                    <a:pt x="125" y="309"/>
                  </a:lnTo>
                  <a:lnTo>
                    <a:pt x="123" y="309"/>
                  </a:lnTo>
                  <a:lnTo>
                    <a:pt x="123" y="311"/>
                  </a:lnTo>
                  <a:lnTo>
                    <a:pt x="123" y="313"/>
                  </a:lnTo>
                  <a:lnTo>
                    <a:pt x="123" y="315"/>
                  </a:lnTo>
                  <a:lnTo>
                    <a:pt x="121" y="315"/>
                  </a:lnTo>
                  <a:lnTo>
                    <a:pt x="121" y="313"/>
                  </a:lnTo>
                  <a:lnTo>
                    <a:pt x="119" y="315"/>
                  </a:lnTo>
                  <a:lnTo>
                    <a:pt x="117" y="317"/>
                  </a:lnTo>
                  <a:lnTo>
                    <a:pt x="115" y="315"/>
                  </a:lnTo>
                  <a:lnTo>
                    <a:pt x="113" y="315"/>
                  </a:lnTo>
                  <a:lnTo>
                    <a:pt x="115" y="313"/>
                  </a:lnTo>
                  <a:lnTo>
                    <a:pt x="113" y="313"/>
                  </a:lnTo>
                  <a:lnTo>
                    <a:pt x="115" y="313"/>
                  </a:lnTo>
                  <a:lnTo>
                    <a:pt x="115" y="311"/>
                  </a:lnTo>
                  <a:lnTo>
                    <a:pt x="117" y="311"/>
                  </a:lnTo>
                  <a:lnTo>
                    <a:pt x="115" y="309"/>
                  </a:lnTo>
                  <a:lnTo>
                    <a:pt x="117" y="309"/>
                  </a:lnTo>
                  <a:lnTo>
                    <a:pt x="117" y="307"/>
                  </a:lnTo>
                  <a:lnTo>
                    <a:pt x="117" y="309"/>
                  </a:lnTo>
                  <a:lnTo>
                    <a:pt x="119" y="309"/>
                  </a:lnTo>
                  <a:lnTo>
                    <a:pt x="117" y="307"/>
                  </a:lnTo>
                  <a:lnTo>
                    <a:pt x="117" y="305"/>
                  </a:lnTo>
                  <a:lnTo>
                    <a:pt x="117" y="303"/>
                  </a:lnTo>
                  <a:lnTo>
                    <a:pt x="119" y="303"/>
                  </a:lnTo>
                  <a:lnTo>
                    <a:pt x="121" y="301"/>
                  </a:lnTo>
                  <a:lnTo>
                    <a:pt x="121" y="303"/>
                  </a:lnTo>
                  <a:lnTo>
                    <a:pt x="123" y="303"/>
                  </a:lnTo>
                  <a:lnTo>
                    <a:pt x="123" y="301"/>
                  </a:lnTo>
                  <a:lnTo>
                    <a:pt x="125" y="301"/>
                  </a:lnTo>
                  <a:lnTo>
                    <a:pt x="127" y="301"/>
                  </a:lnTo>
                  <a:lnTo>
                    <a:pt x="129" y="299"/>
                  </a:lnTo>
                  <a:lnTo>
                    <a:pt x="127" y="299"/>
                  </a:lnTo>
                  <a:lnTo>
                    <a:pt x="125" y="299"/>
                  </a:lnTo>
                  <a:lnTo>
                    <a:pt x="123" y="301"/>
                  </a:lnTo>
                  <a:lnTo>
                    <a:pt x="121" y="301"/>
                  </a:lnTo>
                  <a:lnTo>
                    <a:pt x="119" y="301"/>
                  </a:lnTo>
                  <a:lnTo>
                    <a:pt x="121" y="301"/>
                  </a:lnTo>
                  <a:lnTo>
                    <a:pt x="121" y="299"/>
                  </a:lnTo>
                  <a:lnTo>
                    <a:pt x="119" y="301"/>
                  </a:lnTo>
                  <a:lnTo>
                    <a:pt x="117" y="301"/>
                  </a:lnTo>
                  <a:lnTo>
                    <a:pt x="117" y="299"/>
                  </a:lnTo>
                  <a:lnTo>
                    <a:pt x="119" y="299"/>
                  </a:lnTo>
                  <a:lnTo>
                    <a:pt x="119" y="297"/>
                  </a:lnTo>
                  <a:lnTo>
                    <a:pt x="119" y="295"/>
                  </a:lnTo>
                  <a:lnTo>
                    <a:pt x="117" y="295"/>
                  </a:lnTo>
                  <a:lnTo>
                    <a:pt x="119" y="294"/>
                  </a:lnTo>
                  <a:lnTo>
                    <a:pt x="121" y="295"/>
                  </a:lnTo>
                  <a:lnTo>
                    <a:pt x="125" y="297"/>
                  </a:lnTo>
                  <a:lnTo>
                    <a:pt x="125" y="295"/>
                  </a:lnTo>
                  <a:lnTo>
                    <a:pt x="125" y="294"/>
                  </a:lnTo>
                  <a:lnTo>
                    <a:pt x="123" y="295"/>
                  </a:lnTo>
                  <a:lnTo>
                    <a:pt x="123" y="294"/>
                  </a:lnTo>
                  <a:lnTo>
                    <a:pt x="121" y="294"/>
                  </a:lnTo>
                  <a:lnTo>
                    <a:pt x="119" y="294"/>
                  </a:lnTo>
                  <a:lnTo>
                    <a:pt x="119" y="292"/>
                  </a:lnTo>
                  <a:lnTo>
                    <a:pt x="121" y="290"/>
                  </a:lnTo>
                  <a:lnTo>
                    <a:pt x="121" y="288"/>
                  </a:lnTo>
                  <a:lnTo>
                    <a:pt x="123" y="288"/>
                  </a:lnTo>
                  <a:lnTo>
                    <a:pt x="125" y="288"/>
                  </a:lnTo>
                  <a:lnTo>
                    <a:pt x="127" y="290"/>
                  </a:lnTo>
                  <a:lnTo>
                    <a:pt x="129" y="290"/>
                  </a:lnTo>
                  <a:lnTo>
                    <a:pt x="127" y="288"/>
                  </a:lnTo>
                  <a:lnTo>
                    <a:pt x="127" y="286"/>
                  </a:lnTo>
                  <a:lnTo>
                    <a:pt x="127" y="284"/>
                  </a:lnTo>
                  <a:lnTo>
                    <a:pt x="125" y="282"/>
                  </a:lnTo>
                  <a:lnTo>
                    <a:pt x="123" y="282"/>
                  </a:lnTo>
                  <a:lnTo>
                    <a:pt x="123" y="280"/>
                  </a:lnTo>
                  <a:lnTo>
                    <a:pt x="127" y="280"/>
                  </a:lnTo>
                  <a:lnTo>
                    <a:pt x="127" y="278"/>
                  </a:lnTo>
                  <a:lnTo>
                    <a:pt x="129" y="278"/>
                  </a:lnTo>
                  <a:lnTo>
                    <a:pt x="129" y="276"/>
                  </a:lnTo>
                  <a:lnTo>
                    <a:pt x="127" y="276"/>
                  </a:lnTo>
                  <a:lnTo>
                    <a:pt x="125" y="276"/>
                  </a:lnTo>
                  <a:lnTo>
                    <a:pt x="123" y="276"/>
                  </a:lnTo>
                  <a:lnTo>
                    <a:pt x="121" y="278"/>
                  </a:lnTo>
                  <a:lnTo>
                    <a:pt x="119" y="278"/>
                  </a:lnTo>
                  <a:lnTo>
                    <a:pt x="117" y="280"/>
                  </a:lnTo>
                  <a:lnTo>
                    <a:pt x="112" y="280"/>
                  </a:lnTo>
                  <a:lnTo>
                    <a:pt x="112" y="278"/>
                  </a:lnTo>
                  <a:lnTo>
                    <a:pt x="113" y="278"/>
                  </a:lnTo>
                  <a:lnTo>
                    <a:pt x="113" y="276"/>
                  </a:lnTo>
                  <a:lnTo>
                    <a:pt x="115" y="276"/>
                  </a:lnTo>
                  <a:lnTo>
                    <a:pt x="115" y="278"/>
                  </a:lnTo>
                  <a:lnTo>
                    <a:pt x="117" y="276"/>
                  </a:lnTo>
                  <a:lnTo>
                    <a:pt x="115" y="276"/>
                  </a:lnTo>
                  <a:lnTo>
                    <a:pt x="115" y="274"/>
                  </a:lnTo>
                  <a:lnTo>
                    <a:pt x="112" y="274"/>
                  </a:lnTo>
                  <a:lnTo>
                    <a:pt x="112" y="276"/>
                  </a:lnTo>
                  <a:lnTo>
                    <a:pt x="110" y="278"/>
                  </a:lnTo>
                  <a:lnTo>
                    <a:pt x="110" y="280"/>
                  </a:lnTo>
                  <a:lnTo>
                    <a:pt x="108" y="280"/>
                  </a:lnTo>
                  <a:lnTo>
                    <a:pt x="106" y="278"/>
                  </a:lnTo>
                  <a:lnTo>
                    <a:pt x="108" y="278"/>
                  </a:lnTo>
                  <a:lnTo>
                    <a:pt x="108" y="276"/>
                  </a:lnTo>
                  <a:lnTo>
                    <a:pt x="106" y="278"/>
                  </a:lnTo>
                  <a:lnTo>
                    <a:pt x="102" y="276"/>
                  </a:lnTo>
                  <a:lnTo>
                    <a:pt x="102" y="278"/>
                  </a:lnTo>
                  <a:lnTo>
                    <a:pt x="100" y="278"/>
                  </a:lnTo>
                  <a:lnTo>
                    <a:pt x="98" y="276"/>
                  </a:lnTo>
                  <a:lnTo>
                    <a:pt x="96" y="276"/>
                  </a:lnTo>
                  <a:lnTo>
                    <a:pt x="94" y="276"/>
                  </a:lnTo>
                  <a:lnTo>
                    <a:pt x="94" y="274"/>
                  </a:lnTo>
                  <a:lnTo>
                    <a:pt x="92" y="272"/>
                  </a:lnTo>
                  <a:lnTo>
                    <a:pt x="92" y="271"/>
                  </a:lnTo>
                  <a:lnTo>
                    <a:pt x="90" y="271"/>
                  </a:lnTo>
                  <a:lnTo>
                    <a:pt x="90" y="269"/>
                  </a:lnTo>
                  <a:lnTo>
                    <a:pt x="85" y="265"/>
                  </a:lnTo>
                  <a:lnTo>
                    <a:pt x="81" y="261"/>
                  </a:lnTo>
                  <a:lnTo>
                    <a:pt x="75" y="261"/>
                  </a:lnTo>
                  <a:lnTo>
                    <a:pt x="71" y="261"/>
                  </a:lnTo>
                  <a:lnTo>
                    <a:pt x="67" y="259"/>
                  </a:lnTo>
                  <a:lnTo>
                    <a:pt x="67" y="257"/>
                  </a:lnTo>
                  <a:lnTo>
                    <a:pt x="65" y="257"/>
                  </a:lnTo>
                  <a:lnTo>
                    <a:pt x="65" y="255"/>
                  </a:lnTo>
                  <a:lnTo>
                    <a:pt x="65" y="253"/>
                  </a:lnTo>
                  <a:lnTo>
                    <a:pt x="64" y="251"/>
                  </a:lnTo>
                  <a:lnTo>
                    <a:pt x="62" y="249"/>
                  </a:lnTo>
                  <a:lnTo>
                    <a:pt x="60" y="248"/>
                  </a:lnTo>
                  <a:lnTo>
                    <a:pt x="58" y="248"/>
                  </a:lnTo>
                  <a:lnTo>
                    <a:pt x="58" y="246"/>
                  </a:lnTo>
                  <a:lnTo>
                    <a:pt x="60" y="246"/>
                  </a:lnTo>
                  <a:lnTo>
                    <a:pt x="60" y="244"/>
                  </a:lnTo>
                  <a:lnTo>
                    <a:pt x="62" y="242"/>
                  </a:lnTo>
                  <a:lnTo>
                    <a:pt x="64" y="240"/>
                  </a:lnTo>
                  <a:lnTo>
                    <a:pt x="65" y="238"/>
                  </a:lnTo>
                  <a:lnTo>
                    <a:pt x="67" y="238"/>
                  </a:lnTo>
                  <a:lnTo>
                    <a:pt x="69" y="240"/>
                  </a:lnTo>
                  <a:lnTo>
                    <a:pt x="71" y="240"/>
                  </a:lnTo>
                  <a:lnTo>
                    <a:pt x="73" y="240"/>
                  </a:lnTo>
                  <a:lnTo>
                    <a:pt x="75" y="242"/>
                  </a:lnTo>
                  <a:lnTo>
                    <a:pt x="77" y="242"/>
                  </a:lnTo>
                  <a:lnTo>
                    <a:pt x="81" y="242"/>
                  </a:lnTo>
                  <a:lnTo>
                    <a:pt x="87" y="242"/>
                  </a:lnTo>
                  <a:lnTo>
                    <a:pt x="92" y="246"/>
                  </a:lnTo>
                  <a:lnTo>
                    <a:pt x="96" y="248"/>
                  </a:lnTo>
                  <a:lnTo>
                    <a:pt x="98" y="249"/>
                  </a:lnTo>
                  <a:lnTo>
                    <a:pt x="98" y="251"/>
                  </a:lnTo>
                  <a:lnTo>
                    <a:pt x="100" y="251"/>
                  </a:lnTo>
                  <a:lnTo>
                    <a:pt x="102" y="255"/>
                  </a:lnTo>
                  <a:lnTo>
                    <a:pt x="106" y="255"/>
                  </a:lnTo>
                  <a:lnTo>
                    <a:pt x="108" y="257"/>
                  </a:lnTo>
                  <a:lnTo>
                    <a:pt x="110" y="257"/>
                  </a:lnTo>
                  <a:lnTo>
                    <a:pt x="113" y="259"/>
                  </a:lnTo>
                  <a:lnTo>
                    <a:pt x="115" y="261"/>
                  </a:lnTo>
                  <a:lnTo>
                    <a:pt x="119" y="261"/>
                  </a:lnTo>
                  <a:lnTo>
                    <a:pt x="121" y="263"/>
                  </a:lnTo>
                  <a:lnTo>
                    <a:pt x="123" y="263"/>
                  </a:lnTo>
                  <a:lnTo>
                    <a:pt x="123" y="261"/>
                  </a:lnTo>
                  <a:lnTo>
                    <a:pt x="123" y="259"/>
                  </a:lnTo>
                  <a:lnTo>
                    <a:pt x="121" y="259"/>
                  </a:lnTo>
                  <a:lnTo>
                    <a:pt x="123" y="257"/>
                  </a:lnTo>
                  <a:lnTo>
                    <a:pt x="123" y="255"/>
                  </a:lnTo>
                  <a:lnTo>
                    <a:pt x="123" y="253"/>
                  </a:lnTo>
                  <a:lnTo>
                    <a:pt x="121" y="255"/>
                  </a:lnTo>
                  <a:lnTo>
                    <a:pt x="121" y="257"/>
                  </a:lnTo>
                  <a:lnTo>
                    <a:pt x="119" y="259"/>
                  </a:lnTo>
                  <a:lnTo>
                    <a:pt x="115" y="259"/>
                  </a:lnTo>
                  <a:lnTo>
                    <a:pt x="115" y="257"/>
                  </a:lnTo>
                  <a:lnTo>
                    <a:pt x="113" y="255"/>
                  </a:lnTo>
                  <a:lnTo>
                    <a:pt x="117" y="255"/>
                  </a:lnTo>
                  <a:lnTo>
                    <a:pt x="115" y="255"/>
                  </a:lnTo>
                  <a:lnTo>
                    <a:pt x="115" y="253"/>
                  </a:lnTo>
                  <a:lnTo>
                    <a:pt x="113" y="255"/>
                  </a:lnTo>
                  <a:lnTo>
                    <a:pt x="112" y="253"/>
                  </a:lnTo>
                  <a:lnTo>
                    <a:pt x="110" y="251"/>
                  </a:lnTo>
                  <a:lnTo>
                    <a:pt x="112" y="251"/>
                  </a:lnTo>
                  <a:lnTo>
                    <a:pt x="112" y="249"/>
                  </a:lnTo>
                  <a:lnTo>
                    <a:pt x="113" y="249"/>
                  </a:lnTo>
                  <a:lnTo>
                    <a:pt x="113" y="251"/>
                  </a:lnTo>
                  <a:lnTo>
                    <a:pt x="115" y="251"/>
                  </a:lnTo>
                  <a:lnTo>
                    <a:pt x="115" y="253"/>
                  </a:lnTo>
                  <a:lnTo>
                    <a:pt x="117" y="253"/>
                  </a:lnTo>
                  <a:lnTo>
                    <a:pt x="117" y="251"/>
                  </a:lnTo>
                  <a:lnTo>
                    <a:pt x="119" y="253"/>
                  </a:lnTo>
                  <a:lnTo>
                    <a:pt x="119" y="251"/>
                  </a:lnTo>
                  <a:lnTo>
                    <a:pt x="117" y="251"/>
                  </a:lnTo>
                  <a:lnTo>
                    <a:pt x="117" y="249"/>
                  </a:lnTo>
                  <a:lnTo>
                    <a:pt x="119" y="249"/>
                  </a:lnTo>
                  <a:lnTo>
                    <a:pt x="117" y="249"/>
                  </a:lnTo>
                  <a:lnTo>
                    <a:pt x="115" y="249"/>
                  </a:lnTo>
                  <a:lnTo>
                    <a:pt x="115" y="248"/>
                  </a:lnTo>
                  <a:lnTo>
                    <a:pt x="117" y="248"/>
                  </a:lnTo>
                  <a:lnTo>
                    <a:pt x="119" y="248"/>
                  </a:lnTo>
                  <a:lnTo>
                    <a:pt x="121" y="249"/>
                  </a:lnTo>
                  <a:lnTo>
                    <a:pt x="121" y="248"/>
                  </a:lnTo>
                  <a:lnTo>
                    <a:pt x="117" y="246"/>
                  </a:lnTo>
                  <a:lnTo>
                    <a:pt x="113" y="248"/>
                  </a:lnTo>
                  <a:lnTo>
                    <a:pt x="115" y="246"/>
                  </a:lnTo>
                  <a:lnTo>
                    <a:pt x="113" y="246"/>
                  </a:lnTo>
                  <a:lnTo>
                    <a:pt x="113" y="244"/>
                  </a:lnTo>
                  <a:lnTo>
                    <a:pt x="115" y="244"/>
                  </a:lnTo>
                  <a:lnTo>
                    <a:pt x="115" y="242"/>
                  </a:lnTo>
                  <a:lnTo>
                    <a:pt x="113" y="242"/>
                  </a:lnTo>
                  <a:lnTo>
                    <a:pt x="113" y="244"/>
                  </a:lnTo>
                  <a:lnTo>
                    <a:pt x="113" y="246"/>
                  </a:lnTo>
                  <a:lnTo>
                    <a:pt x="112" y="246"/>
                  </a:lnTo>
                  <a:lnTo>
                    <a:pt x="110" y="246"/>
                  </a:lnTo>
                  <a:lnTo>
                    <a:pt x="108" y="244"/>
                  </a:lnTo>
                  <a:lnTo>
                    <a:pt x="110" y="244"/>
                  </a:lnTo>
                  <a:lnTo>
                    <a:pt x="110" y="242"/>
                  </a:lnTo>
                  <a:lnTo>
                    <a:pt x="112" y="242"/>
                  </a:lnTo>
                  <a:lnTo>
                    <a:pt x="112" y="240"/>
                  </a:lnTo>
                  <a:lnTo>
                    <a:pt x="113" y="240"/>
                  </a:lnTo>
                  <a:lnTo>
                    <a:pt x="113" y="242"/>
                  </a:lnTo>
                  <a:lnTo>
                    <a:pt x="115" y="242"/>
                  </a:lnTo>
                  <a:lnTo>
                    <a:pt x="119" y="244"/>
                  </a:lnTo>
                  <a:lnTo>
                    <a:pt x="121" y="246"/>
                  </a:lnTo>
                  <a:lnTo>
                    <a:pt x="121" y="244"/>
                  </a:lnTo>
                  <a:lnTo>
                    <a:pt x="119" y="242"/>
                  </a:lnTo>
                  <a:lnTo>
                    <a:pt x="117" y="240"/>
                  </a:lnTo>
                  <a:lnTo>
                    <a:pt x="117" y="238"/>
                  </a:lnTo>
                  <a:lnTo>
                    <a:pt x="117" y="236"/>
                  </a:lnTo>
                  <a:lnTo>
                    <a:pt x="115" y="238"/>
                  </a:lnTo>
                  <a:lnTo>
                    <a:pt x="113" y="238"/>
                  </a:lnTo>
                  <a:lnTo>
                    <a:pt x="112" y="236"/>
                  </a:lnTo>
                  <a:lnTo>
                    <a:pt x="113" y="236"/>
                  </a:lnTo>
                  <a:lnTo>
                    <a:pt x="108" y="234"/>
                  </a:lnTo>
                  <a:lnTo>
                    <a:pt x="106" y="234"/>
                  </a:lnTo>
                  <a:lnTo>
                    <a:pt x="106" y="232"/>
                  </a:lnTo>
                  <a:lnTo>
                    <a:pt x="102" y="230"/>
                  </a:lnTo>
                  <a:lnTo>
                    <a:pt x="100" y="230"/>
                  </a:lnTo>
                  <a:lnTo>
                    <a:pt x="100" y="228"/>
                  </a:lnTo>
                  <a:lnTo>
                    <a:pt x="102" y="228"/>
                  </a:lnTo>
                  <a:lnTo>
                    <a:pt x="102" y="226"/>
                  </a:lnTo>
                  <a:lnTo>
                    <a:pt x="108" y="230"/>
                  </a:lnTo>
                  <a:lnTo>
                    <a:pt x="112" y="232"/>
                  </a:lnTo>
                  <a:lnTo>
                    <a:pt x="115" y="232"/>
                  </a:lnTo>
                  <a:lnTo>
                    <a:pt x="117" y="232"/>
                  </a:lnTo>
                  <a:lnTo>
                    <a:pt x="117" y="230"/>
                  </a:lnTo>
                  <a:lnTo>
                    <a:pt x="113" y="230"/>
                  </a:lnTo>
                  <a:lnTo>
                    <a:pt x="112" y="230"/>
                  </a:lnTo>
                  <a:lnTo>
                    <a:pt x="112" y="228"/>
                  </a:lnTo>
                  <a:lnTo>
                    <a:pt x="110" y="228"/>
                  </a:lnTo>
                  <a:lnTo>
                    <a:pt x="108" y="228"/>
                  </a:lnTo>
                  <a:lnTo>
                    <a:pt x="108" y="226"/>
                  </a:lnTo>
                  <a:lnTo>
                    <a:pt x="110" y="226"/>
                  </a:lnTo>
                  <a:lnTo>
                    <a:pt x="112" y="226"/>
                  </a:lnTo>
                  <a:lnTo>
                    <a:pt x="110" y="226"/>
                  </a:lnTo>
                  <a:lnTo>
                    <a:pt x="110" y="224"/>
                  </a:lnTo>
                  <a:lnTo>
                    <a:pt x="112" y="224"/>
                  </a:lnTo>
                  <a:lnTo>
                    <a:pt x="112" y="223"/>
                  </a:lnTo>
                  <a:lnTo>
                    <a:pt x="110" y="223"/>
                  </a:lnTo>
                  <a:lnTo>
                    <a:pt x="108" y="224"/>
                  </a:lnTo>
                  <a:lnTo>
                    <a:pt x="106" y="224"/>
                  </a:lnTo>
                  <a:lnTo>
                    <a:pt x="104" y="224"/>
                  </a:lnTo>
                  <a:lnTo>
                    <a:pt x="102" y="224"/>
                  </a:lnTo>
                  <a:lnTo>
                    <a:pt x="100" y="224"/>
                  </a:lnTo>
                  <a:lnTo>
                    <a:pt x="100" y="226"/>
                  </a:lnTo>
                  <a:lnTo>
                    <a:pt x="96" y="226"/>
                  </a:lnTo>
                  <a:lnTo>
                    <a:pt x="96" y="224"/>
                  </a:lnTo>
                  <a:lnTo>
                    <a:pt x="96" y="223"/>
                  </a:lnTo>
                  <a:lnTo>
                    <a:pt x="98" y="223"/>
                  </a:lnTo>
                  <a:lnTo>
                    <a:pt x="98" y="221"/>
                  </a:lnTo>
                  <a:lnTo>
                    <a:pt x="100" y="221"/>
                  </a:lnTo>
                  <a:lnTo>
                    <a:pt x="102" y="219"/>
                  </a:lnTo>
                  <a:lnTo>
                    <a:pt x="106" y="219"/>
                  </a:lnTo>
                  <a:lnTo>
                    <a:pt x="108" y="217"/>
                  </a:lnTo>
                  <a:lnTo>
                    <a:pt x="108" y="215"/>
                  </a:lnTo>
                  <a:lnTo>
                    <a:pt x="106" y="215"/>
                  </a:lnTo>
                  <a:lnTo>
                    <a:pt x="104" y="213"/>
                  </a:lnTo>
                  <a:lnTo>
                    <a:pt x="106" y="213"/>
                  </a:lnTo>
                  <a:lnTo>
                    <a:pt x="104" y="213"/>
                  </a:lnTo>
                  <a:lnTo>
                    <a:pt x="98" y="219"/>
                  </a:lnTo>
                  <a:lnTo>
                    <a:pt x="96" y="221"/>
                  </a:lnTo>
                  <a:lnTo>
                    <a:pt x="94" y="223"/>
                  </a:lnTo>
                  <a:lnTo>
                    <a:pt x="92" y="223"/>
                  </a:lnTo>
                  <a:lnTo>
                    <a:pt x="90" y="223"/>
                  </a:lnTo>
                  <a:lnTo>
                    <a:pt x="90" y="221"/>
                  </a:lnTo>
                  <a:lnTo>
                    <a:pt x="92" y="219"/>
                  </a:lnTo>
                  <a:lnTo>
                    <a:pt x="94" y="219"/>
                  </a:lnTo>
                  <a:lnTo>
                    <a:pt x="96" y="217"/>
                  </a:lnTo>
                  <a:lnTo>
                    <a:pt x="96" y="215"/>
                  </a:lnTo>
                  <a:lnTo>
                    <a:pt x="96" y="213"/>
                  </a:lnTo>
                  <a:lnTo>
                    <a:pt x="98" y="211"/>
                  </a:lnTo>
                  <a:lnTo>
                    <a:pt x="100" y="211"/>
                  </a:lnTo>
                  <a:lnTo>
                    <a:pt x="100" y="209"/>
                  </a:lnTo>
                  <a:lnTo>
                    <a:pt x="102" y="209"/>
                  </a:lnTo>
                  <a:lnTo>
                    <a:pt x="106" y="207"/>
                  </a:lnTo>
                  <a:lnTo>
                    <a:pt x="110" y="209"/>
                  </a:lnTo>
                  <a:lnTo>
                    <a:pt x="110" y="207"/>
                  </a:lnTo>
                  <a:lnTo>
                    <a:pt x="110" y="205"/>
                  </a:lnTo>
                  <a:lnTo>
                    <a:pt x="106" y="205"/>
                  </a:lnTo>
                  <a:lnTo>
                    <a:pt x="98" y="209"/>
                  </a:lnTo>
                  <a:lnTo>
                    <a:pt x="96" y="211"/>
                  </a:lnTo>
                  <a:lnTo>
                    <a:pt x="94" y="211"/>
                  </a:lnTo>
                  <a:lnTo>
                    <a:pt x="92" y="213"/>
                  </a:lnTo>
                  <a:lnTo>
                    <a:pt x="88" y="211"/>
                  </a:lnTo>
                  <a:lnTo>
                    <a:pt x="85" y="209"/>
                  </a:lnTo>
                  <a:lnTo>
                    <a:pt x="85" y="207"/>
                  </a:lnTo>
                  <a:lnTo>
                    <a:pt x="87" y="207"/>
                  </a:lnTo>
                  <a:lnTo>
                    <a:pt x="88" y="205"/>
                  </a:lnTo>
                  <a:lnTo>
                    <a:pt x="96" y="201"/>
                  </a:lnTo>
                  <a:lnTo>
                    <a:pt x="98" y="201"/>
                  </a:lnTo>
                  <a:lnTo>
                    <a:pt x="104" y="201"/>
                  </a:lnTo>
                  <a:lnTo>
                    <a:pt x="104" y="200"/>
                  </a:lnTo>
                  <a:lnTo>
                    <a:pt x="104" y="198"/>
                  </a:lnTo>
                  <a:lnTo>
                    <a:pt x="106" y="198"/>
                  </a:lnTo>
                  <a:lnTo>
                    <a:pt x="106" y="196"/>
                  </a:lnTo>
                  <a:lnTo>
                    <a:pt x="106" y="194"/>
                  </a:lnTo>
                  <a:lnTo>
                    <a:pt x="104" y="194"/>
                  </a:lnTo>
                  <a:lnTo>
                    <a:pt x="102" y="196"/>
                  </a:lnTo>
                  <a:lnTo>
                    <a:pt x="102" y="198"/>
                  </a:lnTo>
                  <a:lnTo>
                    <a:pt x="98" y="200"/>
                  </a:lnTo>
                  <a:lnTo>
                    <a:pt x="90" y="200"/>
                  </a:lnTo>
                  <a:lnTo>
                    <a:pt x="90" y="198"/>
                  </a:lnTo>
                  <a:lnTo>
                    <a:pt x="90" y="196"/>
                  </a:lnTo>
                  <a:lnTo>
                    <a:pt x="88" y="198"/>
                  </a:lnTo>
                  <a:lnTo>
                    <a:pt x="85" y="196"/>
                  </a:lnTo>
                  <a:lnTo>
                    <a:pt x="79" y="196"/>
                  </a:lnTo>
                  <a:lnTo>
                    <a:pt x="81" y="194"/>
                  </a:lnTo>
                  <a:lnTo>
                    <a:pt x="83" y="192"/>
                  </a:lnTo>
                  <a:lnTo>
                    <a:pt x="85" y="190"/>
                  </a:lnTo>
                  <a:lnTo>
                    <a:pt x="85" y="188"/>
                  </a:lnTo>
                  <a:lnTo>
                    <a:pt x="87" y="188"/>
                  </a:lnTo>
                  <a:lnTo>
                    <a:pt x="87" y="186"/>
                  </a:lnTo>
                  <a:lnTo>
                    <a:pt x="85" y="186"/>
                  </a:lnTo>
                  <a:lnTo>
                    <a:pt x="85" y="184"/>
                  </a:lnTo>
                  <a:lnTo>
                    <a:pt x="87" y="184"/>
                  </a:lnTo>
                  <a:lnTo>
                    <a:pt x="87" y="182"/>
                  </a:lnTo>
                  <a:lnTo>
                    <a:pt x="88" y="180"/>
                  </a:lnTo>
                  <a:lnTo>
                    <a:pt x="88" y="178"/>
                  </a:lnTo>
                  <a:lnTo>
                    <a:pt x="87" y="180"/>
                  </a:lnTo>
                  <a:lnTo>
                    <a:pt x="83" y="184"/>
                  </a:lnTo>
                  <a:lnTo>
                    <a:pt x="83" y="186"/>
                  </a:lnTo>
                  <a:lnTo>
                    <a:pt x="85" y="188"/>
                  </a:lnTo>
                  <a:lnTo>
                    <a:pt x="81" y="190"/>
                  </a:lnTo>
                  <a:lnTo>
                    <a:pt x="79" y="190"/>
                  </a:lnTo>
                  <a:lnTo>
                    <a:pt x="79" y="192"/>
                  </a:lnTo>
                  <a:lnTo>
                    <a:pt x="77" y="192"/>
                  </a:lnTo>
                  <a:lnTo>
                    <a:pt x="79" y="190"/>
                  </a:lnTo>
                  <a:lnTo>
                    <a:pt x="79" y="188"/>
                  </a:lnTo>
                  <a:lnTo>
                    <a:pt x="79" y="186"/>
                  </a:lnTo>
                  <a:lnTo>
                    <a:pt x="77" y="184"/>
                  </a:lnTo>
                  <a:lnTo>
                    <a:pt x="77" y="182"/>
                  </a:lnTo>
                  <a:lnTo>
                    <a:pt x="77" y="180"/>
                  </a:lnTo>
                  <a:lnTo>
                    <a:pt x="77" y="178"/>
                  </a:lnTo>
                  <a:lnTo>
                    <a:pt x="77" y="176"/>
                  </a:lnTo>
                  <a:lnTo>
                    <a:pt x="73" y="175"/>
                  </a:lnTo>
                  <a:lnTo>
                    <a:pt x="73" y="173"/>
                  </a:lnTo>
                  <a:lnTo>
                    <a:pt x="73" y="171"/>
                  </a:lnTo>
                  <a:lnTo>
                    <a:pt x="71" y="171"/>
                  </a:lnTo>
                  <a:lnTo>
                    <a:pt x="71" y="167"/>
                  </a:lnTo>
                  <a:lnTo>
                    <a:pt x="71" y="165"/>
                  </a:lnTo>
                  <a:lnTo>
                    <a:pt x="71" y="163"/>
                  </a:lnTo>
                  <a:lnTo>
                    <a:pt x="75" y="163"/>
                  </a:lnTo>
                  <a:lnTo>
                    <a:pt x="75" y="161"/>
                  </a:lnTo>
                  <a:lnTo>
                    <a:pt x="69" y="161"/>
                  </a:lnTo>
                  <a:lnTo>
                    <a:pt x="69" y="163"/>
                  </a:lnTo>
                  <a:lnTo>
                    <a:pt x="69" y="165"/>
                  </a:lnTo>
                  <a:lnTo>
                    <a:pt x="71" y="167"/>
                  </a:lnTo>
                  <a:lnTo>
                    <a:pt x="71" y="169"/>
                  </a:lnTo>
                  <a:lnTo>
                    <a:pt x="71" y="171"/>
                  </a:lnTo>
                  <a:lnTo>
                    <a:pt x="71" y="173"/>
                  </a:lnTo>
                  <a:lnTo>
                    <a:pt x="71" y="175"/>
                  </a:lnTo>
                  <a:lnTo>
                    <a:pt x="75" y="176"/>
                  </a:lnTo>
                  <a:lnTo>
                    <a:pt x="75" y="178"/>
                  </a:lnTo>
                  <a:lnTo>
                    <a:pt x="75" y="182"/>
                  </a:lnTo>
                  <a:lnTo>
                    <a:pt x="77" y="184"/>
                  </a:lnTo>
                  <a:lnTo>
                    <a:pt x="77" y="186"/>
                  </a:lnTo>
                  <a:lnTo>
                    <a:pt x="77" y="188"/>
                  </a:lnTo>
                  <a:lnTo>
                    <a:pt x="77" y="190"/>
                  </a:lnTo>
                  <a:lnTo>
                    <a:pt x="77" y="192"/>
                  </a:lnTo>
                  <a:lnTo>
                    <a:pt x="73" y="194"/>
                  </a:lnTo>
                  <a:lnTo>
                    <a:pt x="71" y="194"/>
                  </a:lnTo>
                  <a:lnTo>
                    <a:pt x="69" y="194"/>
                  </a:lnTo>
                  <a:lnTo>
                    <a:pt x="71" y="194"/>
                  </a:lnTo>
                  <a:lnTo>
                    <a:pt x="73" y="196"/>
                  </a:lnTo>
                  <a:lnTo>
                    <a:pt x="73" y="198"/>
                  </a:lnTo>
                  <a:lnTo>
                    <a:pt x="71" y="200"/>
                  </a:lnTo>
                  <a:lnTo>
                    <a:pt x="69" y="200"/>
                  </a:lnTo>
                  <a:lnTo>
                    <a:pt x="69" y="198"/>
                  </a:lnTo>
                  <a:lnTo>
                    <a:pt x="67" y="198"/>
                  </a:lnTo>
                  <a:lnTo>
                    <a:pt x="67" y="196"/>
                  </a:lnTo>
                  <a:lnTo>
                    <a:pt x="65" y="196"/>
                  </a:lnTo>
                  <a:lnTo>
                    <a:pt x="67" y="196"/>
                  </a:lnTo>
                  <a:lnTo>
                    <a:pt x="67" y="198"/>
                  </a:lnTo>
                  <a:lnTo>
                    <a:pt x="65" y="200"/>
                  </a:lnTo>
                  <a:lnTo>
                    <a:pt x="67" y="200"/>
                  </a:lnTo>
                  <a:lnTo>
                    <a:pt x="69" y="201"/>
                  </a:lnTo>
                  <a:lnTo>
                    <a:pt x="69" y="203"/>
                  </a:lnTo>
                  <a:lnTo>
                    <a:pt x="71" y="203"/>
                  </a:lnTo>
                  <a:lnTo>
                    <a:pt x="71" y="205"/>
                  </a:lnTo>
                  <a:lnTo>
                    <a:pt x="69" y="205"/>
                  </a:lnTo>
                  <a:lnTo>
                    <a:pt x="69" y="207"/>
                  </a:lnTo>
                  <a:lnTo>
                    <a:pt x="69" y="209"/>
                  </a:lnTo>
                  <a:lnTo>
                    <a:pt x="67" y="209"/>
                  </a:lnTo>
                  <a:lnTo>
                    <a:pt x="65" y="211"/>
                  </a:lnTo>
                  <a:lnTo>
                    <a:pt x="64" y="211"/>
                  </a:lnTo>
                  <a:lnTo>
                    <a:pt x="62" y="211"/>
                  </a:lnTo>
                  <a:lnTo>
                    <a:pt x="62" y="213"/>
                  </a:lnTo>
                  <a:lnTo>
                    <a:pt x="60" y="213"/>
                  </a:lnTo>
                  <a:lnTo>
                    <a:pt x="58" y="213"/>
                  </a:lnTo>
                  <a:lnTo>
                    <a:pt x="56" y="213"/>
                  </a:lnTo>
                  <a:lnTo>
                    <a:pt x="54" y="211"/>
                  </a:lnTo>
                  <a:lnTo>
                    <a:pt x="52" y="211"/>
                  </a:lnTo>
                  <a:lnTo>
                    <a:pt x="54" y="209"/>
                  </a:lnTo>
                  <a:lnTo>
                    <a:pt x="52" y="209"/>
                  </a:lnTo>
                  <a:lnTo>
                    <a:pt x="50" y="209"/>
                  </a:lnTo>
                  <a:lnTo>
                    <a:pt x="48" y="207"/>
                  </a:lnTo>
                  <a:lnTo>
                    <a:pt x="48" y="205"/>
                  </a:lnTo>
                  <a:lnTo>
                    <a:pt x="48" y="207"/>
                  </a:lnTo>
                  <a:lnTo>
                    <a:pt x="48" y="209"/>
                  </a:lnTo>
                  <a:lnTo>
                    <a:pt x="50" y="209"/>
                  </a:lnTo>
                  <a:lnTo>
                    <a:pt x="50" y="211"/>
                  </a:lnTo>
                  <a:lnTo>
                    <a:pt x="48" y="211"/>
                  </a:lnTo>
                  <a:lnTo>
                    <a:pt x="46" y="211"/>
                  </a:lnTo>
                  <a:lnTo>
                    <a:pt x="44" y="209"/>
                  </a:lnTo>
                  <a:lnTo>
                    <a:pt x="42" y="207"/>
                  </a:lnTo>
                  <a:lnTo>
                    <a:pt x="42" y="201"/>
                  </a:lnTo>
                  <a:lnTo>
                    <a:pt x="40" y="200"/>
                  </a:lnTo>
                  <a:lnTo>
                    <a:pt x="42" y="200"/>
                  </a:lnTo>
                  <a:lnTo>
                    <a:pt x="42" y="198"/>
                  </a:lnTo>
                  <a:lnTo>
                    <a:pt x="40" y="198"/>
                  </a:lnTo>
                  <a:lnTo>
                    <a:pt x="39" y="198"/>
                  </a:lnTo>
                  <a:lnTo>
                    <a:pt x="39" y="196"/>
                  </a:lnTo>
                  <a:lnTo>
                    <a:pt x="39" y="194"/>
                  </a:lnTo>
                  <a:lnTo>
                    <a:pt x="40" y="194"/>
                  </a:lnTo>
                  <a:lnTo>
                    <a:pt x="42" y="194"/>
                  </a:lnTo>
                  <a:lnTo>
                    <a:pt x="42" y="192"/>
                  </a:lnTo>
                  <a:lnTo>
                    <a:pt x="44" y="190"/>
                  </a:lnTo>
                  <a:lnTo>
                    <a:pt x="46" y="190"/>
                  </a:lnTo>
                  <a:lnTo>
                    <a:pt x="48" y="192"/>
                  </a:lnTo>
                  <a:lnTo>
                    <a:pt x="46" y="190"/>
                  </a:lnTo>
                  <a:lnTo>
                    <a:pt x="46" y="188"/>
                  </a:lnTo>
                  <a:lnTo>
                    <a:pt x="46" y="186"/>
                  </a:lnTo>
                  <a:lnTo>
                    <a:pt x="48" y="186"/>
                  </a:lnTo>
                  <a:lnTo>
                    <a:pt x="54" y="184"/>
                  </a:lnTo>
                  <a:lnTo>
                    <a:pt x="60" y="178"/>
                  </a:lnTo>
                  <a:lnTo>
                    <a:pt x="60" y="176"/>
                  </a:lnTo>
                  <a:lnTo>
                    <a:pt x="60" y="175"/>
                  </a:lnTo>
                  <a:lnTo>
                    <a:pt x="60" y="173"/>
                  </a:lnTo>
                  <a:lnTo>
                    <a:pt x="62" y="171"/>
                  </a:lnTo>
                  <a:lnTo>
                    <a:pt x="62" y="169"/>
                  </a:lnTo>
                  <a:lnTo>
                    <a:pt x="60" y="171"/>
                  </a:lnTo>
                  <a:lnTo>
                    <a:pt x="60" y="173"/>
                  </a:lnTo>
                  <a:lnTo>
                    <a:pt x="60" y="175"/>
                  </a:lnTo>
                  <a:lnTo>
                    <a:pt x="58" y="175"/>
                  </a:lnTo>
                  <a:lnTo>
                    <a:pt x="58" y="176"/>
                  </a:lnTo>
                  <a:lnTo>
                    <a:pt x="58" y="178"/>
                  </a:lnTo>
                  <a:lnTo>
                    <a:pt x="58" y="180"/>
                  </a:lnTo>
                  <a:lnTo>
                    <a:pt x="56" y="180"/>
                  </a:lnTo>
                  <a:lnTo>
                    <a:pt x="56" y="182"/>
                  </a:lnTo>
                  <a:lnTo>
                    <a:pt x="54" y="182"/>
                  </a:lnTo>
                  <a:lnTo>
                    <a:pt x="54" y="184"/>
                  </a:lnTo>
                  <a:lnTo>
                    <a:pt x="48" y="184"/>
                  </a:lnTo>
                  <a:lnTo>
                    <a:pt x="44" y="180"/>
                  </a:lnTo>
                  <a:lnTo>
                    <a:pt x="42" y="180"/>
                  </a:lnTo>
                  <a:lnTo>
                    <a:pt x="42" y="178"/>
                  </a:lnTo>
                  <a:lnTo>
                    <a:pt x="44" y="176"/>
                  </a:lnTo>
                  <a:lnTo>
                    <a:pt x="46" y="178"/>
                  </a:lnTo>
                  <a:lnTo>
                    <a:pt x="48" y="176"/>
                  </a:lnTo>
                  <a:lnTo>
                    <a:pt x="46" y="176"/>
                  </a:lnTo>
                  <a:lnTo>
                    <a:pt x="46" y="175"/>
                  </a:lnTo>
                  <a:lnTo>
                    <a:pt x="48" y="173"/>
                  </a:lnTo>
                  <a:lnTo>
                    <a:pt x="50" y="171"/>
                  </a:lnTo>
                  <a:lnTo>
                    <a:pt x="52" y="169"/>
                  </a:lnTo>
                  <a:lnTo>
                    <a:pt x="54" y="167"/>
                  </a:lnTo>
                  <a:lnTo>
                    <a:pt x="52" y="167"/>
                  </a:lnTo>
                  <a:lnTo>
                    <a:pt x="52" y="165"/>
                  </a:lnTo>
                  <a:lnTo>
                    <a:pt x="54" y="165"/>
                  </a:lnTo>
                  <a:lnTo>
                    <a:pt x="54" y="163"/>
                  </a:lnTo>
                  <a:lnTo>
                    <a:pt x="52" y="161"/>
                  </a:lnTo>
                  <a:lnTo>
                    <a:pt x="54" y="161"/>
                  </a:lnTo>
                  <a:lnTo>
                    <a:pt x="56" y="161"/>
                  </a:lnTo>
                  <a:lnTo>
                    <a:pt x="58" y="161"/>
                  </a:lnTo>
                  <a:lnTo>
                    <a:pt x="56" y="161"/>
                  </a:lnTo>
                  <a:lnTo>
                    <a:pt x="54" y="161"/>
                  </a:lnTo>
                  <a:lnTo>
                    <a:pt x="54" y="159"/>
                  </a:lnTo>
                  <a:lnTo>
                    <a:pt x="52" y="159"/>
                  </a:lnTo>
                  <a:lnTo>
                    <a:pt x="54" y="159"/>
                  </a:lnTo>
                  <a:lnTo>
                    <a:pt x="54" y="157"/>
                  </a:lnTo>
                  <a:lnTo>
                    <a:pt x="52" y="159"/>
                  </a:lnTo>
                  <a:lnTo>
                    <a:pt x="52" y="157"/>
                  </a:lnTo>
                  <a:lnTo>
                    <a:pt x="52" y="159"/>
                  </a:lnTo>
                  <a:lnTo>
                    <a:pt x="50" y="159"/>
                  </a:lnTo>
                  <a:lnTo>
                    <a:pt x="48" y="161"/>
                  </a:lnTo>
                  <a:lnTo>
                    <a:pt x="48" y="159"/>
                  </a:lnTo>
                  <a:lnTo>
                    <a:pt x="46" y="157"/>
                  </a:lnTo>
                  <a:lnTo>
                    <a:pt x="48" y="157"/>
                  </a:lnTo>
                  <a:lnTo>
                    <a:pt x="46" y="157"/>
                  </a:lnTo>
                  <a:lnTo>
                    <a:pt x="48" y="157"/>
                  </a:lnTo>
                  <a:lnTo>
                    <a:pt x="46" y="155"/>
                  </a:lnTo>
                  <a:lnTo>
                    <a:pt x="46" y="157"/>
                  </a:lnTo>
                  <a:lnTo>
                    <a:pt x="46" y="159"/>
                  </a:lnTo>
                  <a:lnTo>
                    <a:pt x="44" y="159"/>
                  </a:lnTo>
                  <a:lnTo>
                    <a:pt x="42" y="159"/>
                  </a:lnTo>
                  <a:lnTo>
                    <a:pt x="42" y="157"/>
                  </a:lnTo>
                  <a:lnTo>
                    <a:pt x="44" y="153"/>
                  </a:lnTo>
                  <a:lnTo>
                    <a:pt x="46" y="153"/>
                  </a:lnTo>
                  <a:lnTo>
                    <a:pt x="48" y="153"/>
                  </a:lnTo>
                  <a:lnTo>
                    <a:pt x="50" y="153"/>
                  </a:lnTo>
                  <a:lnTo>
                    <a:pt x="54" y="155"/>
                  </a:lnTo>
                  <a:lnTo>
                    <a:pt x="56" y="155"/>
                  </a:lnTo>
                  <a:lnTo>
                    <a:pt x="58" y="155"/>
                  </a:lnTo>
                  <a:lnTo>
                    <a:pt x="60" y="155"/>
                  </a:lnTo>
                  <a:lnTo>
                    <a:pt x="62" y="155"/>
                  </a:lnTo>
                  <a:lnTo>
                    <a:pt x="64" y="155"/>
                  </a:lnTo>
                  <a:lnTo>
                    <a:pt x="62" y="153"/>
                  </a:lnTo>
                  <a:lnTo>
                    <a:pt x="60" y="155"/>
                  </a:lnTo>
                  <a:lnTo>
                    <a:pt x="58" y="153"/>
                  </a:lnTo>
                  <a:lnTo>
                    <a:pt x="56" y="153"/>
                  </a:lnTo>
                  <a:lnTo>
                    <a:pt x="56" y="152"/>
                  </a:lnTo>
                  <a:lnTo>
                    <a:pt x="54" y="152"/>
                  </a:lnTo>
                  <a:lnTo>
                    <a:pt x="54" y="153"/>
                  </a:lnTo>
                  <a:lnTo>
                    <a:pt x="52" y="153"/>
                  </a:lnTo>
                  <a:lnTo>
                    <a:pt x="52" y="152"/>
                  </a:lnTo>
                  <a:lnTo>
                    <a:pt x="52" y="150"/>
                  </a:lnTo>
                  <a:lnTo>
                    <a:pt x="54" y="150"/>
                  </a:lnTo>
                  <a:lnTo>
                    <a:pt x="54" y="148"/>
                  </a:lnTo>
                  <a:lnTo>
                    <a:pt x="58" y="148"/>
                  </a:lnTo>
                  <a:lnTo>
                    <a:pt x="56" y="148"/>
                  </a:lnTo>
                  <a:lnTo>
                    <a:pt x="54" y="148"/>
                  </a:lnTo>
                  <a:lnTo>
                    <a:pt x="54" y="146"/>
                  </a:lnTo>
                  <a:lnTo>
                    <a:pt x="56" y="146"/>
                  </a:lnTo>
                  <a:lnTo>
                    <a:pt x="56" y="144"/>
                  </a:lnTo>
                  <a:lnTo>
                    <a:pt x="58" y="144"/>
                  </a:lnTo>
                  <a:lnTo>
                    <a:pt x="58" y="142"/>
                  </a:lnTo>
                  <a:lnTo>
                    <a:pt x="56" y="142"/>
                  </a:lnTo>
                  <a:lnTo>
                    <a:pt x="56" y="140"/>
                  </a:lnTo>
                  <a:lnTo>
                    <a:pt x="58" y="142"/>
                  </a:lnTo>
                  <a:lnTo>
                    <a:pt x="58" y="140"/>
                  </a:lnTo>
                  <a:lnTo>
                    <a:pt x="60" y="140"/>
                  </a:lnTo>
                  <a:lnTo>
                    <a:pt x="60" y="138"/>
                  </a:lnTo>
                  <a:lnTo>
                    <a:pt x="58" y="138"/>
                  </a:lnTo>
                  <a:lnTo>
                    <a:pt x="58" y="140"/>
                  </a:lnTo>
                  <a:lnTo>
                    <a:pt x="56" y="140"/>
                  </a:lnTo>
                  <a:lnTo>
                    <a:pt x="54" y="140"/>
                  </a:lnTo>
                  <a:lnTo>
                    <a:pt x="54" y="138"/>
                  </a:lnTo>
                  <a:lnTo>
                    <a:pt x="56" y="138"/>
                  </a:lnTo>
                  <a:lnTo>
                    <a:pt x="58" y="138"/>
                  </a:lnTo>
                  <a:lnTo>
                    <a:pt x="58" y="136"/>
                  </a:lnTo>
                  <a:lnTo>
                    <a:pt x="58" y="134"/>
                  </a:lnTo>
                  <a:lnTo>
                    <a:pt x="58" y="132"/>
                  </a:lnTo>
                  <a:lnTo>
                    <a:pt x="56" y="132"/>
                  </a:lnTo>
                  <a:lnTo>
                    <a:pt x="56" y="130"/>
                  </a:lnTo>
                  <a:lnTo>
                    <a:pt x="56" y="129"/>
                  </a:lnTo>
                  <a:lnTo>
                    <a:pt x="54" y="129"/>
                  </a:lnTo>
                  <a:lnTo>
                    <a:pt x="56" y="129"/>
                  </a:lnTo>
                  <a:lnTo>
                    <a:pt x="56" y="127"/>
                  </a:lnTo>
                  <a:lnTo>
                    <a:pt x="54" y="127"/>
                  </a:lnTo>
                  <a:lnTo>
                    <a:pt x="52" y="127"/>
                  </a:lnTo>
                  <a:lnTo>
                    <a:pt x="52" y="129"/>
                  </a:lnTo>
                  <a:lnTo>
                    <a:pt x="52" y="127"/>
                  </a:lnTo>
                  <a:lnTo>
                    <a:pt x="52" y="125"/>
                  </a:lnTo>
                  <a:lnTo>
                    <a:pt x="52" y="123"/>
                  </a:lnTo>
                  <a:lnTo>
                    <a:pt x="52" y="125"/>
                  </a:lnTo>
                  <a:lnTo>
                    <a:pt x="50" y="127"/>
                  </a:lnTo>
                  <a:lnTo>
                    <a:pt x="48" y="125"/>
                  </a:lnTo>
                  <a:lnTo>
                    <a:pt x="46" y="125"/>
                  </a:lnTo>
                  <a:lnTo>
                    <a:pt x="44" y="125"/>
                  </a:lnTo>
                  <a:lnTo>
                    <a:pt x="44" y="123"/>
                  </a:lnTo>
                  <a:lnTo>
                    <a:pt x="42" y="125"/>
                  </a:lnTo>
                  <a:lnTo>
                    <a:pt x="40" y="125"/>
                  </a:lnTo>
                  <a:lnTo>
                    <a:pt x="40" y="123"/>
                  </a:lnTo>
                  <a:lnTo>
                    <a:pt x="40" y="121"/>
                  </a:lnTo>
                  <a:lnTo>
                    <a:pt x="42" y="121"/>
                  </a:lnTo>
                  <a:lnTo>
                    <a:pt x="44" y="121"/>
                  </a:lnTo>
                  <a:lnTo>
                    <a:pt x="46" y="119"/>
                  </a:lnTo>
                  <a:lnTo>
                    <a:pt x="46" y="117"/>
                  </a:lnTo>
                  <a:lnTo>
                    <a:pt x="44" y="117"/>
                  </a:lnTo>
                  <a:lnTo>
                    <a:pt x="50" y="117"/>
                  </a:lnTo>
                  <a:lnTo>
                    <a:pt x="50" y="115"/>
                  </a:lnTo>
                  <a:lnTo>
                    <a:pt x="48" y="115"/>
                  </a:lnTo>
                  <a:lnTo>
                    <a:pt x="48" y="113"/>
                  </a:lnTo>
                  <a:lnTo>
                    <a:pt x="46" y="113"/>
                  </a:lnTo>
                  <a:lnTo>
                    <a:pt x="44" y="113"/>
                  </a:lnTo>
                  <a:lnTo>
                    <a:pt x="46" y="111"/>
                  </a:lnTo>
                  <a:lnTo>
                    <a:pt x="46" y="109"/>
                  </a:lnTo>
                  <a:lnTo>
                    <a:pt x="48" y="106"/>
                  </a:lnTo>
                  <a:lnTo>
                    <a:pt x="48" y="107"/>
                  </a:lnTo>
                  <a:lnTo>
                    <a:pt x="50" y="107"/>
                  </a:lnTo>
                  <a:lnTo>
                    <a:pt x="50" y="106"/>
                  </a:lnTo>
                  <a:lnTo>
                    <a:pt x="44" y="102"/>
                  </a:lnTo>
                  <a:lnTo>
                    <a:pt x="44" y="100"/>
                  </a:lnTo>
                  <a:lnTo>
                    <a:pt x="42" y="100"/>
                  </a:lnTo>
                  <a:lnTo>
                    <a:pt x="42" y="96"/>
                  </a:lnTo>
                  <a:lnTo>
                    <a:pt x="40" y="96"/>
                  </a:lnTo>
                  <a:lnTo>
                    <a:pt x="39" y="94"/>
                  </a:lnTo>
                  <a:lnTo>
                    <a:pt x="40" y="94"/>
                  </a:lnTo>
                  <a:lnTo>
                    <a:pt x="40" y="92"/>
                  </a:lnTo>
                  <a:lnTo>
                    <a:pt x="39" y="92"/>
                  </a:lnTo>
                  <a:lnTo>
                    <a:pt x="39" y="94"/>
                  </a:lnTo>
                  <a:lnTo>
                    <a:pt x="37" y="94"/>
                  </a:lnTo>
                  <a:lnTo>
                    <a:pt x="35" y="92"/>
                  </a:lnTo>
                  <a:lnTo>
                    <a:pt x="35" y="90"/>
                  </a:lnTo>
                  <a:lnTo>
                    <a:pt x="37" y="92"/>
                  </a:lnTo>
                  <a:lnTo>
                    <a:pt x="37" y="90"/>
                  </a:lnTo>
                  <a:lnTo>
                    <a:pt x="39" y="90"/>
                  </a:lnTo>
                  <a:lnTo>
                    <a:pt x="39" y="88"/>
                  </a:lnTo>
                  <a:lnTo>
                    <a:pt x="37" y="90"/>
                  </a:lnTo>
                  <a:lnTo>
                    <a:pt x="35" y="88"/>
                  </a:lnTo>
                  <a:lnTo>
                    <a:pt x="37" y="88"/>
                  </a:lnTo>
                  <a:lnTo>
                    <a:pt x="37" y="86"/>
                  </a:lnTo>
                  <a:lnTo>
                    <a:pt x="37" y="84"/>
                  </a:lnTo>
                  <a:lnTo>
                    <a:pt x="39" y="86"/>
                  </a:lnTo>
                  <a:lnTo>
                    <a:pt x="40" y="86"/>
                  </a:lnTo>
                  <a:lnTo>
                    <a:pt x="40" y="88"/>
                  </a:lnTo>
                  <a:lnTo>
                    <a:pt x="42" y="88"/>
                  </a:lnTo>
                  <a:lnTo>
                    <a:pt x="40" y="88"/>
                  </a:lnTo>
                  <a:lnTo>
                    <a:pt x="40" y="86"/>
                  </a:lnTo>
                  <a:lnTo>
                    <a:pt x="39" y="86"/>
                  </a:lnTo>
                  <a:lnTo>
                    <a:pt x="39" y="84"/>
                  </a:lnTo>
                  <a:lnTo>
                    <a:pt x="39" y="82"/>
                  </a:lnTo>
                  <a:lnTo>
                    <a:pt x="37" y="79"/>
                  </a:lnTo>
                  <a:lnTo>
                    <a:pt x="39" y="81"/>
                  </a:lnTo>
                  <a:lnTo>
                    <a:pt x="40" y="81"/>
                  </a:lnTo>
                  <a:lnTo>
                    <a:pt x="42" y="81"/>
                  </a:lnTo>
                  <a:lnTo>
                    <a:pt x="42" y="79"/>
                  </a:lnTo>
                  <a:lnTo>
                    <a:pt x="40" y="79"/>
                  </a:lnTo>
                  <a:lnTo>
                    <a:pt x="40" y="77"/>
                  </a:lnTo>
                  <a:lnTo>
                    <a:pt x="39" y="77"/>
                  </a:lnTo>
                  <a:lnTo>
                    <a:pt x="37" y="75"/>
                  </a:lnTo>
                  <a:lnTo>
                    <a:pt x="35" y="73"/>
                  </a:lnTo>
                  <a:lnTo>
                    <a:pt x="35" y="71"/>
                  </a:lnTo>
                  <a:lnTo>
                    <a:pt x="37" y="71"/>
                  </a:lnTo>
                  <a:lnTo>
                    <a:pt x="37" y="69"/>
                  </a:lnTo>
                  <a:lnTo>
                    <a:pt x="31" y="69"/>
                  </a:lnTo>
                  <a:lnTo>
                    <a:pt x="31" y="67"/>
                  </a:lnTo>
                  <a:lnTo>
                    <a:pt x="29" y="67"/>
                  </a:lnTo>
                  <a:lnTo>
                    <a:pt x="31" y="67"/>
                  </a:lnTo>
                  <a:lnTo>
                    <a:pt x="33" y="65"/>
                  </a:lnTo>
                  <a:lnTo>
                    <a:pt x="31" y="65"/>
                  </a:lnTo>
                  <a:lnTo>
                    <a:pt x="33" y="63"/>
                  </a:lnTo>
                  <a:lnTo>
                    <a:pt x="33" y="61"/>
                  </a:lnTo>
                  <a:lnTo>
                    <a:pt x="33" y="59"/>
                  </a:lnTo>
                  <a:lnTo>
                    <a:pt x="33" y="58"/>
                  </a:lnTo>
                  <a:lnTo>
                    <a:pt x="35" y="58"/>
                  </a:lnTo>
                  <a:lnTo>
                    <a:pt x="35" y="56"/>
                  </a:lnTo>
                  <a:lnTo>
                    <a:pt x="33" y="56"/>
                  </a:lnTo>
                  <a:lnTo>
                    <a:pt x="33" y="58"/>
                  </a:lnTo>
                  <a:lnTo>
                    <a:pt x="27" y="61"/>
                  </a:lnTo>
                  <a:lnTo>
                    <a:pt x="21" y="63"/>
                  </a:lnTo>
                  <a:lnTo>
                    <a:pt x="16" y="65"/>
                  </a:lnTo>
                  <a:lnTo>
                    <a:pt x="16" y="63"/>
                  </a:lnTo>
                  <a:lnTo>
                    <a:pt x="17" y="63"/>
                  </a:lnTo>
                  <a:lnTo>
                    <a:pt x="19" y="63"/>
                  </a:lnTo>
                  <a:lnTo>
                    <a:pt x="17" y="63"/>
                  </a:lnTo>
                  <a:lnTo>
                    <a:pt x="17" y="61"/>
                  </a:lnTo>
                  <a:lnTo>
                    <a:pt x="19" y="61"/>
                  </a:lnTo>
                  <a:lnTo>
                    <a:pt x="21" y="59"/>
                  </a:lnTo>
                  <a:lnTo>
                    <a:pt x="25" y="59"/>
                  </a:lnTo>
                  <a:lnTo>
                    <a:pt x="25" y="58"/>
                  </a:lnTo>
                  <a:lnTo>
                    <a:pt x="27" y="58"/>
                  </a:lnTo>
                  <a:lnTo>
                    <a:pt x="31" y="56"/>
                  </a:lnTo>
                  <a:lnTo>
                    <a:pt x="31" y="54"/>
                  </a:lnTo>
                  <a:lnTo>
                    <a:pt x="27" y="54"/>
                  </a:lnTo>
                  <a:lnTo>
                    <a:pt x="27" y="52"/>
                  </a:lnTo>
                  <a:lnTo>
                    <a:pt x="25" y="52"/>
                  </a:lnTo>
                  <a:lnTo>
                    <a:pt x="25" y="50"/>
                  </a:lnTo>
                  <a:lnTo>
                    <a:pt x="27" y="52"/>
                  </a:lnTo>
                  <a:lnTo>
                    <a:pt x="29" y="50"/>
                  </a:lnTo>
                  <a:lnTo>
                    <a:pt x="33" y="50"/>
                  </a:lnTo>
                  <a:lnTo>
                    <a:pt x="35" y="50"/>
                  </a:lnTo>
                  <a:lnTo>
                    <a:pt x="35" y="48"/>
                  </a:lnTo>
                  <a:lnTo>
                    <a:pt x="33" y="48"/>
                  </a:lnTo>
                  <a:lnTo>
                    <a:pt x="29" y="48"/>
                  </a:lnTo>
                  <a:lnTo>
                    <a:pt x="27" y="48"/>
                  </a:lnTo>
                  <a:lnTo>
                    <a:pt x="23" y="46"/>
                  </a:lnTo>
                  <a:lnTo>
                    <a:pt x="27" y="46"/>
                  </a:lnTo>
                  <a:lnTo>
                    <a:pt x="31" y="42"/>
                  </a:lnTo>
                  <a:lnTo>
                    <a:pt x="33" y="44"/>
                  </a:lnTo>
                  <a:lnTo>
                    <a:pt x="35" y="42"/>
                  </a:lnTo>
                  <a:lnTo>
                    <a:pt x="33" y="42"/>
                  </a:lnTo>
                  <a:lnTo>
                    <a:pt x="33" y="40"/>
                  </a:lnTo>
                  <a:lnTo>
                    <a:pt x="33" y="38"/>
                  </a:lnTo>
                  <a:lnTo>
                    <a:pt x="29" y="38"/>
                  </a:lnTo>
                  <a:lnTo>
                    <a:pt x="27" y="38"/>
                  </a:lnTo>
                  <a:lnTo>
                    <a:pt x="27" y="36"/>
                  </a:lnTo>
                  <a:lnTo>
                    <a:pt x="27" y="34"/>
                  </a:lnTo>
                  <a:lnTo>
                    <a:pt x="29" y="34"/>
                  </a:lnTo>
                  <a:lnTo>
                    <a:pt x="29" y="33"/>
                  </a:lnTo>
                  <a:lnTo>
                    <a:pt x="25" y="34"/>
                  </a:lnTo>
                  <a:lnTo>
                    <a:pt x="23" y="33"/>
                  </a:lnTo>
                  <a:lnTo>
                    <a:pt x="23" y="31"/>
                  </a:lnTo>
                  <a:lnTo>
                    <a:pt x="21" y="29"/>
                  </a:lnTo>
                  <a:lnTo>
                    <a:pt x="21" y="31"/>
                  </a:lnTo>
                  <a:lnTo>
                    <a:pt x="21" y="33"/>
                  </a:lnTo>
                  <a:lnTo>
                    <a:pt x="19" y="31"/>
                  </a:lnTo>
                  <a:lnTo>
                    <a:pt x="19" y="29"/>
                  </a:lnTo>
                  <a:lnTo>
                    <a:pt x="19" y="27"/>
                  </a:lnTo>
                  <a:lnTo>
                    <a:pt x="17" y="29"/>
                  </a:lnTo>
                  <a:lnTo>
                    <a:pt x="17" y="27"/>
                  </a:lnTo>
                  <a:lnTo>
                    <a:pt x="17" y="25"/>
                  </a:lnTo>
                  <a:lnTo>
                    <a:pt x="19" y="25"/>
                  </a:lnTo>
                  <a:lnTo>
                    <a:pt x="19" y="27"/>
                  </a:lnTo>
                  <a:lnTo>
                    <a:pt x="21" y="27"/>
                  </a:lnTo>
                  <a:lnTo>
                    <a:pt x="21" y="25"/>
                  </a:lnTo>
                  <a:lnTo>
                    <a:pt x="23" y="23"/>
                  </a:lnTo>
                  <a:lnTo>
                    <a:pt x="23" y="21"/>
                  </a:lnTo>
                  <a:lnTo>
                    <a:pt x="21" y="21"/>
                  </a:lnTo>
                  <a:lnTo>
                    <a:pt x="19" y="19"/>
                  </a:lnTo>
                  <a:lnTo>
                    <a:pt x="21" y="17"/>
                  </a:lnTo>
                  <a:lnTo>
                    <a:pt x="19" y="17"/>
                  </a:lnTo>
                  <a:lnTo>
                    <a:pt x="16" y="17"/>
                  </a:lnTo>
                  <a:lnTo>
                    <a:pt x="16" y="15"/>
                  </a:lnTo>
                  <a:lnTo>
                    <a:pt x="14" y="15"/>
                  </a:lnTo>
                  <a:lnTo>
                    <a:pt x="14" y="13"/>
                  </a:lnTo>
                  <a:lnTo>
                    <a:pt x="12" y="13"/>
                  </a:lnTo>
                  <a:lnTo>
                    <a:pt x="10" y="11"/>
                  </a:lnTo>
                  <a:lnTo>
                    <a:pt x="6" y="11"/>
                  </a:lnTo>
                  <a:lnTo>
                    <a:pt x="6" y="10"/>
                  </a:lnTo>
                  <a:lnTo>
                    <a:pt x="4" y="8"/>
                  </a:lnTo>
                  <a:lnTo>
                    <a:pt x="2" y="10"/>
                  </a:lnTo>
                  <a:lnTo>
                    <a:pt x="2" y="8"/>
                  </a:lnTo>
                  <a:lnTo>
                    <a:pt x="2" y="6"/>
                  </a:lnTo>
                  <a:lnTo>
                    <a:pt x="4" y="6"/>
                  </a:lnTo>
                  <a:lnTo>
                    <a:pt x="2" y="6"/>
                  </a:lnTo>
                  <a:lnTo>
                    <a:pt x="6" y="2"/>
                  </a:lnTo>
                  <a:lnTo>
                    <a:pt x="6" y="0"/>
                  </a:lnTo>
                  <a:lnTo>
                    <a:pt x="4" y="0"/>
                  </a:lnTo>
                  <a:lnTo>
                    <a:pt x="2" y="0"/>
                  </a:lnTo>
                  <a:lnTo>
                    <a:pt x="0" y="0"/>
                  </a:lnTo>
                  <a:lnTo>
                    <a:pt x="599" y="0"/>
                  </a:lnTo>
                  <a:close/>
                  <a:moveTo>
                    <a:pt x="232" y="662"/>
                  </a:moveTo>
                  <a:lnTo>
                    <a:pt x="232" y="664"/>
                  </a:lnTo>
                  <a:lnTo>
                    <a:pt x="231" y="664"/>
                  </a:lnTo>
                  <a:lnTo>
                    <a:pt x="231" y="666"/>
                  </a:lnTo>
                  <a:lnTo>
                    <a:pt x="231" y="664"/>
                  </a:lnTo>
                  <a:lnTo>
                    <a:pt x="231" y="666"/>
                  </a:lnTo>
                  <a:lnTo>
                    <a:pt x="229" y="666"/>
                  </a:lnTo>
                  <a:lnTo>
                    <a:pt x="229" y="664"/>
                  </a:lnTo>
                  <a:lnTo>
                    <a:pt x="229" y="662"/>
                  </a:lnTo>
                  <a:lnTo>
                    <a:pt x="229" y="664"/>
                  </a:lnTo>
                  <a:lnTo>
                    <a:pt x="227" y="664"/>
                  </a:lnTo>
                  <a:lnTo>
                    <a:pt x="227" y="666"/>
                  </a:lnTo>
                  <a:lnTo>
                    <a:pt x="225" y="666"/>
                  </a:lnTo>
                  <a:lnTo>
                    <a:pt x="225" y="664"/>
                  </a:lnTo>
                  <a:lnTo>
                    <a:pt x="227" y="662"/>
                  </a:lnTo>
                  <a:lnTo>
                    <a:pt x="229" y="660"/>
                  </a:lnTo>
                  <a:lnTo>
                    <a:pt x="229" y="662"/>
                  </a:lnTo>
                  <a:lnTo>
                    <a:pt x="231" y="662"/>
                  </a:lnTo>
                  <a:lnTo>
                    <a:pt x="232" y="662"/>
                  </a:lnTo>
                  <a:close/>
                  <a:moveTo>
                    <a:pt x="219" y="660"/>
                  </a:moveTo>
                  <a:lnTo>
                    <a:pt x="219" y="662"/>
                  </a:lnTo>
                  <a:lnTo>
                    <a:pt x="217" y="662"/>
                  </a:lnTo>
                  <a:lnTo>
                    <a:pt x="217" y="660"/>
                  </a:lnTo>
                  <a:lnTo>
                    <a:pt x="219" y="660"/>
                  </a:lnTo>
                  <a:close/>
                  <a:moveTo>
                    <a:pt x="240" y="660"/>
                  </a:moveTo>
                  <a:lnTo>
                    <a:pt x="238" y="660"/>
                  </a:lnTo>
                  <a:lnTo>
                    <a:pt x="240" y="662"/>
                  </a:lnTo>
                  <a:lnTo>
                    <a:pt x="238" y="662"/>
                  </a:lnTo>
                  <a:lnTo>
                    <a:pt x="238" y="660"/>
                  </a:lnTo>
                  <a:lnTo>
                    <a:pt x="238" y="662"/>
                  </a:lnTo>
                  <a:lnTo>
                    <a:pt x="236" y="662"/>
                  </a:lnTo>
                  <a:lnTo>
                    <a:pt x="238" y="660"/>
                  </a:lnTo>
                  <a:lnTo>
                    <a:pt x="240" y="660"/>
                  </a:lnTo>
                  <a:close/>
                  <a:moveTo>
                    <a:pt x="227" y="660"/>
                  </a:moveTo>
                  <a:lnTo>
                    <a:pt x="225" y="662"/>
                  </a:lnTo>
                  <a:lnTo>
                    <a:pt x="225" y="660"/>
                  </a:lnTo>
                  <a:lnTo>
                    <a:pt x="225" y="662"/>
                  </a:lnTo>
                  <a:lnTo>
                    <a:pt x="223" y="662"/>
                  </a:lnTo>
                  <a:lnTo>
                    <a:pt x="223" y="664"/>
                  </a:lnTo>
                  <a:lnTo>
                    <a:pt x="221" y="664"/>
                  </a:lnTo>
                  <a:lnTo>
                    <a:pt x="221" y="662"/>
                  </a:lnTo>
                  <a:lnTo>
                    <a:pt x="223" y="660"/>
                  </a:lnTo>
                  <a:lnTo>
                    <a:pt x="223" y="658"/>
                  </a:lnTo>
                  <a:lnTo>
                    <a:pt x="225" y="658"/>
                  </a:lnTo>
                  <a:lnTo>
                    <a:pt x="227" y="658"/>
                  </a:lnTo>
                  <a:lnTo>
                    <a:pt x="227" y="660"/>
                  </a:lnTo>
                  <a:close/>
                  <a:moveTo>
                    <a:pt x="236" y="660"/>
                  </a:moveTo>
                  <a:lnTo>
                    <a:pt x="236" y="662"/>
                  </a:lnTo>
                  <a:lnTo>
                    <a:pt x="236" y="660"/>
                  </a:lnTo>
                  <a:lnTo>
                    <a:pt x="236" y="662"/>
                  </a:lnTo>
                  <a:lnTo>
                    <a:pt x="234" y="662"/>
                  </a:lnTo>
                  <a:lnTo>
                    <a:pt x="234" y="660"/>
                  </a:lnTo>
                  <a:lnTo>
                    <a:pt x="236" y="660"/>
                  </a:lnTo>
                  <a:lnTo>
                    <a:pt x="236" y="658"/>
                  </a:lnTo>
                  <a:lnTo>
                    <a:pt x="238" y="660"/>
                  </a:lnTo>
                  <a:lnTo>
                    <a:pt x="236" y="660"/>
                  </a:lnTo>
                  <a:close/>
                  <a:moveTo>
                    <a:pt x="223" y="656"/>
                  </a:moveTo>
                  <a:lnTo>
                    <a:pt x="223" y="658"/>
                  </a:lnTo>
                  <a:lnTo>
                    <a:pt x="225" y="658"/>
                  </a:lnTo>
                  <a:lnTo>
                    <a:pt x="223" y="658"/>
                  </a:lnTo>
                  <a:lnTo>
                    <a:pt x="223" y="660"/>
                  </a:lnTo>
                  <a:lnTo>
                    <a:pt x="221" y="660"/>
                  </a:lnTo>
                  <a:lnTo>
                    <a:pt x="221" y="658"/>
                  </a:lnTo>
                  <a:lnTo>
                    <a:pt x="223" y="658"/>
                  </a:lnTo>
                  <a:lnTo>
                    <a:pt x="221" y="658"/>
                  </a:lnTo>
                  <a:lnTo>
                    <a:pt x="221" y="660"/>
                  </a:lnTo>
                  <a:lnTo>
                    <a:pt x="221" y="658"/>
                  </a:lnTo>
                  <a:lnTo>
                    <a:pt x="221" y="656"/>
                  </a:lnTo>
                  <a:lnTo>
                    <a:pt x="221" y="658"/>
                  </a:lnTo>
                  <a:lnTo>
                    <a:pt x="219" y="660"/>
                  </a:lnTo>
                  <a:lnTo>
                    <a:pt x="219" y="658"/>
                  </a:lnTo>
                  <a:lnTo>
                    <a:pt x="219" y="656"/>
                  </a:lnTo>
                  <a:lnTo>
                    <a:pt x="221" y="654"/>
                  </a:lnTo>
                  <a:lnTo>
                    <a:pt x="223" y="656"/>
                  </a:lnTo>
                  <a:close/>
                  <a:moveTo>
                    <a:pt x="227" y="658"/>
                  </a:moveTo>
                  <a:lnTo>
                    <a:pt x="225" y="658"/>
                  </a:lnTo>
                  <a:lnTo>
                    <a:pt x="225" y="656"/>
                  </a:lnTo>
                  <a:lnTo>
                    <a:pt x="223" y="656"/>
                  </a:lnTo>
                  <a:lnTo>
                    <a:pt x="223" y="654"/>
                  </a:lnTo>
                  <a:lnTo>
                    <a:pt x="225" y="654"/>
                  </a:lnTo>
                  <a:lnTo>
                    <a:pt x="225" y="656"/>
                  </a:lnTo>
                  <a:lnTo>
                    <a:pt x="225" y="658"/>
                  </a:lnTo>
                  <a:lnTo>
                    <a:pt x="227" y="658"/>
                  </a:lnTo>
                  <a:close/>
                  <a:moveTo>
                    <a:pt x="232" y="656"/>
                  </a:moveTo>
                  <a:lnTo>
                    <a:pt x="240" y="656"/>
                  </a:lnTo>
                  <a:lnTo>
                    <a:pt x="240" y="658"/>
                  </a:lnTo>
                  <a:lnTo>
                    <a:pt x="240" y="660"/>
                  </a:lnTo>
                  <a:lnTo>
                    <a:pt x="238" y="660"/>
                  </a:lnTo>
                  <a:lnTo>
                    <a:pt x="238" y="658"/>
                  </a:lnTo>
                  <a:lnTo>
                    <a:pt x="236" y="658"/>
                  </a:lnTo>
                  <a:lnTo>
                    <a:pt x="234" y="656"/>
                  </a:lnTo>
                  <a:lnTo>
                    <a:pt x="234" y="658"/>
                  </a:lnTo>
                  <a:lnTo>
                    <a:pt x="236" y="658"/>
                  </a:lnTo>
                  <a:lnTo>
                    <a:pt x="234" y="658"/>
                  </a:lnTo>
                  <a:lnTo>
                    <a:pt x="234" y="660"/>
                  </a:lnTo>
                  <a:lnTo>
                    <a:pt x="234" y="662"/>
                  </a:lnTo>
                  <a:lnTo>
                    <a:pt x="232" y="662"/>
                  </a:lnTo>
                  <a:lnTo>
                    <a:pt x="232" y="660"/>
                  </a:lnTo>
                  <a:lnTo>
                    <a:pt x="232" y="662"/>
                  </a:lnTo>
                  <a:lnTo>
                    <a:pt x="231" y="660"/>
                  </a:lnTo>
                  <a:lnTo>
                    <a:pt x="229" y="660"/>
                  </a:lnTo>
                  <a:lnTo>
                    <a:pt x="229" y="658"/>
                  </a:lnTo>
                  <a:lnTo>
                    <a:pt x="231" y="658"/>
                  </a:lnTo>
                  <a:lnTo>
                    <a:pt x="232" y="658"/>
                  </a:lnTo>
                  <a:lnTo>
                    <a:pt x="231" y="658"/>
                  </a:lnTo>
                  <a:lnTo>
                    <a:pt x="229" y="658"/>
                  </a:lnTo>
                  <a:lnTo>
                    <a:pt x="227" y="658"/>
                  </a:lnTo>
                  <a:lnTo>
                    <a:pt x="227" y="656"/>
                  </a:lnTo>
                  <a:lnTo>
                    <a:pt x="225" y="656"/>
                  </a:lnTo>
                  <a:lnTo>
                    <a:pt x="225" y="654"/>
                  </a:lnTo>
                  <a:lnTo>
                    <a:pt x="227" y="654"/>
                  </a:lnTo>
                  <a:lnTo>
                    <a:pt x="232" y="656"/>
                  </a:lnTo>
                  <a:close/>
                  <a:moveTo>
                    <a:pt x="208" y="654"/>
                  </a:moveTo>
                  <a:lnTo>
                    <a:pt x="206" y="654"/>
                  </a:lnTo>
                  <a:lnTo>
                    <a:pt x="208" y="654"/>
                  </a:lnTo>
                  <a:close/>
                  <a:moveTo>
                    <a:pt x="208" y="647"/>
                  </a:moveTo>
                  <a:lnTo>
                    <a:pt x="208" y="649"/>
                  </a:lnTo>
                  <a:lnTo>
                    <a:pt x="208" y="647"/>
                  </a:lnTo>
                  <a:lnTo>
                    <a:pt x="209" y="647"/>
                  </a:lnTo>
                  <a:lnTo>
                    <a:pt x="209" y="649"/>
                  </a:lnTo>
                  <a:lnTo>
                    <a:pt x="208" y="649"/>
                  </a:lnTo>
                  <a:lnTo>
                    <a:pt x="208" y="651"/>
                  </a:lnTo>
                  <a:lnTo>
                    <a:pt x="208" y="653"/>
                  </a:lnTo>
                  <a:lnTo>
                    <a:pt x="206" y="653"/>
                  </a:lnTo>
                  <a:lnTo>
                    <a:pt x="206" y="654"/>
                  </a:lnTo>
                  <a:lnTo>
                    <a:pt x="206" y="653"/>
                  </a:lnTo>
                  <a:lnTo>
                    <a:pt x="206" y="651"/>
                  </a:lnTo>
                  <a:lnTo>
                    <a:pt x="206" y="647"/>
                  </a:lnTo>
                  <a:lnTo>
                    <a:pt x="208" y="647"/>
                  </a:lnTo>
                  <a:close/>
                  <a:moveTo>
                    <a:pt x="211" y="647"/>
                  </a:moveTo>
                  <a:lnTo>
                    <a:pt x="209" y="647"/>
                  </a:lnTo>
                  <a:lnTo>
                    <a:pt x="209" y="645"/>
                  </a:lnTo>
                  <a:lnTo>
                    <a:pt x="211" y="645"/>
                  </a:lnTo>
                  <a:lnTo>
                    <a:pt x="211" y="647"/>
                  </a:lnTo>
                  <a:close/>
                  <a:moveTo>
                    <a:pt x="209" y="649"/>
                  </a:moveTo>
                  <a:lnTo>
                    <a:pt x="209" y="651"/>
                  </a:lnTo>
                  <a:lnTo>
                    <a:pt x="209" y="649"/>
                  </a:lnTo>
                  <a:lnTo>
                    <a:pt x="211" y="649"/>
                  </a:lnTo>
                  <a:lnTo>
                    <a:pt x="211" y="647"/>
                  </a:lnTo>
                  <a:lnTo>
                    <a:pt x="211" y="645"/>
                  </a:lnTo>
                  <a:lnTo>
                    <a:pt x="213" y="645"/>
                  </a:lnTo>
                  <a:lnTo>
                    <a:pt x="211" y="645"/>
                  </a:lnTo>
                  <a:lnTo>
                    <a:pt x="211" y="647"/>
                  </a:lnTo>
                  <a:lnTo>
                    <a:pt x="211" y="649"/>
                  </a:lnTo>
                  <a:lnTo>
                    <a:pt x="209" y="649"/>
                  </a:lnTo>
                  <a:close/>
                  <a:moveTo>
                    <a:pt x="206" y="647"/>
                  </a:moveTo>
                  <a:lnTo>
                    <a:pt x="204" y="647"/>
                  </a:lnTo>
                  <a:lnTo>
                    <a:pt x="204" y="645"/>
                  </a:lnTo>
                  <a:lnTo>
                    <a:pt x="206" y="645"/>
                  </a:lnTo>
                  <a:lnTo>
                    <a:pt x="206" y="647"/>
                  </a:lnTo>
                  <a:close/>
                  <a:moveTo>
                    <a:pt x="198" y="639"/>
                  </a:moveTo>
                  <a:lnTo>
                    <a:pt x="196" y="639"/>
                  </a:lnTo>
                  <a:lnTo>
                    <a:pt x="196" y="637"/>
                  </a:lnTo>
                  <a:lnTo>
                    <a:pt x="198" y="637"/>
                  </a:lnTo>
                  <a:lnTo>
                    <a:pt x="198" y="639"/>
                  </a:lnTo>
                  <a:close/>
                  <a:moveTo>
                    <a:pt x="194" y="639"/>
                  </a:moveTo>
                  <a:lnTo>
                    <a:pt x="192" y="639"/>
                  </a:lnTo>
                  <a:lnTo>
                    <a:pt x="192" y="637"/>
                  </a:lnTo>
                  <a:lnTo>
                    <a:pt x="196" y="637"/>
                  </a:lnTo>
                  <a:lnTo>
                    <a:pt x="198" y="637"/>
                  </a:lnTo>
                  <a:lnTo>
                    <a:pt x="196" y="637"/>
                  </a:lnTo>
                  <a:lnTo>
                    <a:pt x="194" y="639"/>
                  </a:lnTo>
                  <a:close/>
                  <a:moveTo>
                    <a:pt x="186" y="635"/>
                  </a:moveTo>
                  <a:lnTo>
                    <a:pt x="184" y="635"/>
                  </a:lnTo>
                  <a:lnTo>
                    <a:pt x="186" y="635"/>
                  </a:lnTo>
                  <a:close/>
                  <a:moveTo>
                    <a:pt x="190" y="635"/>
                  </a:moveTo>
                  <a:lnTo>
                    <a:pt x="190" y="637"/>
                  </a:lnTo>
                  <a:lnTo>
                    <a:pt x="188" y="637"/>
                  </a:lnTo>
                  <a:lnTo>
                    <a:pt x="190" y="637"/>
                  </a:lnTo>
                  <a:lnTo>
                    <a:pt x="188" y="637"/>
                  </a:lnTo>
                  <a:lnTo>
                    <a:pt x="186" y="637"/>
                  </a:lnTo>
                  <a:lnTo>
                    <a:pt x="188" y="635"/>
                  </a:lnTo>
                  <a:lnTo>
                    <a:pt x="190" y="635"/>
                  </a:lnTo>
                  <a:lnTo>
                    <a:pt x="192" y="635"/>
                  </a:lnTo>
                  <a:lnTo>
                    <a:pt x="190" y="635"/>
                  </a:lnTo>
                  <a:close/>
                  <a:moveTo>
                    <a:pt x="175" y="633"/>
                  </a:moveTo>
                  <a:lnTo>
                    <a:pt x="175" y="635"/>
                  </a:lnTo>
                  <a:lnTo>
                    <a:pt x="173" y="633"/>
                  </a:lnTo>
                  <a:lnTo>
                    <a:pt x="175" y="633"/>
                  </a:lnTo>
                  <a:close/>
                  <a:moveTo>
                    <a:pt x="179" y="635"/>
                  </a:moveTo>
                  <a:lnTo>
                    <a:pt x="179" y="633"/>
                  </a:lnTo>
                  <a:lnTo>
                    <a:pt x="179" y="635"/>
                  </a:lnTo>
                  <a:close/>
                  <a:moveTo>
                    <a:pt x="177" y="633"/>
                  </a:moveTo>
                  <a:lnTo>
                    <a:pt x="175" y="633"/>
                  </a:lnTo>
                  <a:lnTo>
                    <a:pt x="177" y="633"/>
                  </a:lnTo>
                  <a:close/>
                  <a:moveTo>
                    <a:pt x="190" y="635"/>
                  </a:moveTo>
                  <a:lnTo>
                    <a:pt x="188" y="635"/>
                  </a:lnTo>
                  <a:lnTo>
                    <a:pt x="188" y="633"/>
                  </a:lnTo>
                  <a:lnTo>
                    <a:pt x="190" y="633"/>
                  </a:lnTo>
                  <a:lnTo>
                    <a:pt x="190" y="635"/>
                  </a:lnTo>
                  <a:close/>
                  <a:moveTo>
                    <a:pt x="165" y="633"/>
                  </a:moveTo>
                  <a:lnTo>
                    <a:pt x="167" y="633"/>
                  </a:lnTo>
                  <a:lnTo>
                    <a:pt x="167" y="635"/>
                  </a:lnTo>
                  <a:lnTo>
                    <a:pt x="165" y="635"/>
                  </a:lnTo>
                  <a:lnTo>
                    <a:pt x="167" y="635"/>
                  </a:lnTo>
                  <a:lnTo>
                    <a:pt x="169" y="635"/>
                  </a:lnTo>
                  <a:lnTo>
                    <a:pt x="167" y="635"/>
                  </a:lnTo>
                  <a:lnTo>
                    <a:pt x="167" y="637"/>
                  </a:lnTo>
                  <a:lnTo>
                    <a:pt x="165" y="637"/>
                  </a:lnTo>
                  <a:lnTo>
                    <a:pt x="165" y="635"/>
                  </a:lnTo>
                  <a:lnTo>
                    <a:pt x="165" y="637"/>
                  </a:lnTo>
                  <a:lnTo>
                    <a:pt x="163" y="637"/>
                  </a:lnTo>
                  <a:lnTo>
                    <a:pt x="161" y="637"/>
                  </a:lnTo>
                  <a:lnTo>
                    <a:pt x="161" y="635"/>
                  </a:lnTo>
                  <a:lnTo>
                    <a:pt x="160" y="635"/>
                  </a:lnTo>
                  <a:lnTo>
                    <a:pt x="160" y="633"/>
                  </a:lnTo>
                  <a:lnTo>
                    <a:pt x="161" y="633"/>
                  </a:lnTo>
                  <a:lnTo>
                    <a:pt x="163" y="633"/>
                  </a:lnTo>
                  <a:lnTo>
                    <a:pt x="165" y="633"/>
                  </a:lnTo>
                  <a:close/>
                  <a:moveTo>
                    <a:pt x="179" y="633"/>
                  </a:moveTo>
                  <a:lnTo>
                    <a:pt x="177" y="633"/>
                  </a:lnTo>
                  <a:lnTo>
                    <a:pt x="177" y="631"/>
                  </a:lnTo>
                  <a:lnTo>
                    <a:pt x="179" y="631"/>
                  </a:lnTo>
                  <a:lnTo>
                    <a:pt x="179" y="633"/>
                  </a:lnTo>
                  <a:close/>
                  <a:moveTo>
                    <a:pt x="177" y="631"/>
                  </a:moveTo>
                  <a:lnTo>
                    <a:pt x="175" y="633"/>
                  </a:lnTo>
                  <a:lnTo>
                    <a:pt x="175" y="631"/>
                  </a:lnTo>
                  <a:lnTo>
                    <a:pt x="177" y="631"/>
                  </a:lnTo>
                  <a:close/>
                  <a:moveTo>
                    <a:pt x="248" y="631"/>
                  </a:moveTo>
                  <a:lnTo>
                    <a:pt x="246" y="631"/>
                  </a:lnTo>
                  <a:lnTo>
                    <a:pt x="244" y="631"/>
                  </a:lnTo>
                  <a:lnTo>
                    <a:pt x="246" y="631"/>
                  </a:lnTo>
                  <a:lnTo>
                    <a:pt x="250" y="631"/>
                  </a:lnTo>
                  <a:lnTo>
                    <a:pt x="248" y="631"/>
                  </a:lnTo>
                  <a:close/>
                  <a:moveTo>
                    <a:pt x="177" y="631"/>
                  </a:moveTo>
                  <a:lnTo>
                    <a:pt x="177" y="630"/>
                  </a:lnTo>
                  <a:lnTo>
                    <a:pt x="179" y="630"/>
                  </a:lnTo>
                  <a:lnTo>
                    <a:pt x="179" y="631"/>
                  </a:lnTo>
                  <a:lnTo>
                    <a:pt x="177" y="631"/>
                  </a:lnTo>
                  <a:close/>
                  <a:moveTo>
                    <a:pt x="179" y="631"/>
                  </a:moveTo>
                  <a:lnTo>
                    <a:pt x="179" y="630"/>
                  </a:lnTo>
                  <a:lnTo>
                    <a:pt x="181" y="630"/>
                  </a:lnTo>
                  <a:lnTo>
                    <a:pt x="179" y="630"/>
                  </a:lnTo>
                  <a:lnTo>
                    <a:pt x="179" y="631"/>
                  </a:lnTo>
                  <a:close/>
                  <a:moveTo>
                    <a:pt x="192" y="631"/>
                  </a:moveTo>
                  <a:lnTo>
                    <a:pt x="190" y="631"/>
                  </a:lnTo>
                  <a:lnTo>
                    <a:pt x="188" y="631"/>
                  </a:lnTo>
                  <a:lnTo>
                    <a:pt x="188" y="633"/>
                  </a:lnTo>
                  <a:lnTo>
                    <a:pt x="186" y="633"/>
                  </a:lnTo>
                  <a:lnTo>
                    <a:pt x="184" y="633"/>
                  </a:lnTo>
                  <a:lnTo>
                    <a:pt x="184" y="635"/>
                  </a:lnTo>
                  <a:lnTo>
                    <a:pt x="183" y="635"/>
                  </a:lnTo>
                  <a:lnTo>
                    <a:pt x="184" y="633"/>
                  </a:lnTo>
                  <a:lnTo>
                    <a:pt x="186" y="631"/>
                  </a:lnTo>
                  <a:lnTo>
                    <a:pt x="188" y="631"/>
                  </a:lnTo>
                  <a:lnTo>
                    <a:pt x="192" y="630"/>
                  </a:lnTo>
                  <a:lnTo>
                    <a:pt x="192" y="631"/>
                  </a:lnTo>
                  <a:close/>
                  <a:moveTo>
                    <a:pt x="188" y="630"/>
                  </a:moveTo>
                  <a:lnTo>
                    <a:pt x="186" y="630"/>
                  </a:lnTo>
                  <a:lnTo>
                    <a:pt x="186" y="628"/>
                  </a:lnTo>
                  <a:lnTo>
                    <a:pt x="188" y="628"/>
                  </a:lnTo>
                  <a:lnTo>
                    <a:pt x="188" y="630"/>
                  </a:lnTo>
                  <a:close/>
                  <a:moveTo>
                    <a:pt x="161" y="624"/>
                  </a:moveTo>
                  <a:lnTo>
                    <a:pt x="163" y="626"/>
                  </a:lnTo>
                  <a:lnTo>
                    <a:pt x="161" y="626"/>
                  </a:lnTo>
                  <a:lnTo>
                    <a:pt x="160" y="626"/>
                  </a:lnTo>
                  <a:lnTo>
                    <a:pt x="158" y="626"/>
                  </a:lnTo>
                  <a:lnTo>
                    <a:pt x="158" y="624"/>
                  </a:lnTo>
                  <a:lnTo>
                    <a:pt x="160" y="624"/>
                  </a:lnTo>
                  <a:lnTo>
                    <a:pt x="161" y="624"/>
                  </a:lnTo>
                  <a:close/>
                  <a:moveTo>
                    <a:pt x="150" y="618"/>
                  </a:moveTo>
                  <a:lnTo>
                    <a:pt x="148" y="618"/>
                  </a:lnTo>
                  <a:lnTo>
                    <a:pt x="150" y="618"/>
                  </a:lnTo>
                  <a:lnTo>
                    <a:pt x="152" y="618"/>
                  </a:lnTo>
                  <a:lnTo>
                    <a:pt x="150" y="618"/>
                  </a:lnTo>
                  <a:close/>
                  <a:moveTo>
                    <a:pt x="156" y="616"/>
                  </a:moveTo>
                  <a:lnTo>
                    <a:pt x="154" y="616"/>
                  </a:lnTo>
                  <a:lnTo>
                    <a:pt x="152" y="616"/>
                  </a:lnTo>
                  <a:lnTo>
                    <a:pt x="150" y="616"/>
                  </a:lnTo>
                  <a:lnTo>
                    <a:pt x="152" y="616"/>
                  </a:lnTo>
                  <a:lnTo>
                    <a:pt x="154" y="614"/>
                  </a:lnTo>
                  <a:lnTo>
                    <a:pt x="156" y="616"/>
                  </a:lnTo>
                  <a:close/>
                  <a:moveTo>
                    <a:pt x="252" y="612"/>
                  </a:moveTo>
                  <a:lnTo>
                    <a:pt x="252" y="610"/>
                  </a:lnTo>
                  <a:lnTo>
                    <a:pt x="254" y="610"/>
                  </a:lnTo>
                  <a:lnTo>
                    <a:pt x="252" y="612"/>
                  </a:lnTo>
                  <a:close/>
                  <a:moveTo>
                    <a:pt x="146" y="606"/>
                  </a:moveTo>
                  <a:lnTo>
                    <a:pt x="144" y="606"/>
                  </a:lnTo>
                  <a:lnTo>
                    <a:pt x="144" y="605"/>
                  </a:lnTo>
                  <a:lnTo>
                    <a:pt x="146" y="605"/>
                  </a:lnTo>
                  <a:lnTo>
                    <a:pt x="146" y="606"/>
                  </a:lnTo>
                  <a:close/>
                  <a:moveTo>
                    <a:pt x="256" y="601"/>
                  </a:moveTo>
                  <a:lnTo>
                    <a:pt x="257" y="601"/>
                  </a:lnTo>
                  <a:lnTo>
                    <a:pt x="256" y="601"/>
                  </a:lnTo>
                  <a:lnTo>
                    <a:pt x="256" y="603"/>
                  </a:lnTo>
                  <a:lnTo>
                    <a:pt x="254" y="603"/>
                  </a:lnTo>
                  <a:lnTo>
                    <a:pt x="256" y="601"/>
                  </a:lnTo>
                  <a:lnTo>
                    <a:pt x="256" y="599"/>
                  </a:lnTo>
                  <a:lnTo>
                    <a:pt x="257" y="599"/>
                  </a:lnTo>
                  <a:lnTo>
                    <a:pt x="257" y="601"/>
                  </a:lnTo>
                  <a:lnTo>
                    <a:pt x="256" y="601"/>
                  </a:lnTo>
                  <a:close/>
                  <a:moveTo>
                    <a:pt x="256" y="574"/>
                  </a:moveTo>
                  <a:lnTo>
                    <a:pt x="256" y="576"/>
                  </a:lnTo>
                  <a:lnTo>
                    <a:pt x="256" y="574"/>
                  </a:lnTo>
                  <a:lnTo>
                    <a:pt x="257" y="574"/>
                  </a:lnTo>
                  <a:lnTo>
                    <a:pt x="257" y="576"/>
                  </a:lnTo>
                  <a:lnTo>
                    <a:pt x="257" y="578"/>
                  </a:lnTo>
                  <a:lnTo>
                    <a:pt x="256" y="578"/>
                  </a:lnTo>
                  <a:lnTo>
                    <a:pt x="256" y="576"/>
                  </a:lnTo>
                  <a:lnTo>
                    <a:pt x="254" y="576"/>
                  </a:lnTo>
                  <a:lnTo>
                    <a:pt x="254" y="574"/>
                  </a:lnTo>
                  <a:lnTo>
                    <a:pt x="256" y="574"/>
                  </a:lnTo>
                  <a:close/>
                  <a:moveTo>
                    <a:pt x="254" y="566"/>
                  </a:moveTo>
                  <a:lnTo>
                    <a:pt x="256" y="566"/>
                  </a:lnTo>
                  <a:lnTo>
                    <a:pt x="259" y="566"/>
                  </a:lnTo>
                  <a:lnTo>
                    <a:pt x="259" y="568"/>
                  </a:lnTo>
                  <a:lnTo>
                    <a:pt x="257" y="568"/>
                  </a:lnTo>
                  <a:lnTo>
                    <a:pt x="259" y="568"/>
                  </a:lnTo>
                  <a:lnTo>
                    <a:pt x="261" y="568"/>
                  </a:lnTo>
                  <a:lnTo>
                    <a:pt x="259" y="568"/>
                  </a:lnTo>
                  <a:lnTo>
                    <a:pt x="259" y="570"/>
                  </a:lnTo>
                  <a:lnTo>
                    <a:pt x="259" y="568"/>
                  </a:lnTo>
                  <a:lnTo>
                    <a:pt x="256" y="568"/>
                  </a:lnTo>
                  <a:lnTo>
                    <a:pt x="256" y="570"/>
                  </a:lnTo>
                  <a:lnTo>
                    <a:pt x="257" y="570"/>
                  </a:lnTo>
                  <a:lnTo>
                    <a:pt x="257" y="568"/>
                  </a:lnTo>
                  <a:lnTo>
                    <a:pt x="259" y="568"/>
                  </a:lnTo>
                  <a:lnTo>
                    <a:pt x="259" y="570"/>
                  </a:lnTo>
                  <a:lnTo>
                    <a:pt x="257" y="570"/>
                  </a:lnTo>
                  <a:lnTo>
                    <a:pt x="256" y="570"/>
                  </a:lnTo>
                  <a:lnTo>
                    <a:pt x="256" y="568"/>
                  </a:lnTo>
                  <a:lnTo>
                    <a:pt x="254" y="570"/>
                  </a:lnTo>
                  <a:lnTo>
                    <a:pt x="252" y="570"/>
                  </a:lnTo>
                  <a:lnTo>
                    <a:pt x="252" y="568"/>
                  </a:lnTo>
                  <a:lnTo>
                    <a:pt x="252" y="566"/>
                  </a:lnTo>
                  <a:lnTo>
                    <a:pt x="254" y="566"/>
                  </a:lnTo>
                  <a:close/>
                  <a:moveTo>
                    <a:pt x="261" y="566"/>
                  </a:moveTo>
                  <a:lnTo>
                    <a:pt x="259" y="566"/>
                  </a:lnTo>
                  <a:lnTo>
                    <a:pt x="261" y="566"/>
                  </a:lnTo>
                  <a:lnTo>
                    <a:pt x="261" y="568"/>
                  </a:lnTo>
                  <a:lnTo>
                    <a:pt x="259" y="568"/>
                  </a:lnTo>
                  <a:lnTo>
                    <a:pt x="259" y="566"/>
                  </a:lnTo>
                  <a:lnTo>
                    <a:pt x="259" y="564"/>
                  </a:lnTo>
                  <a:lnTo>
                    <a:pt x="261" y="566"/>
                  </a:lnTo>
                  <a:close/>
                  <a:moveTo>
                    <a:pt x="267" y="562"/>
                  </a:moveTo>
                  <a:lnTo>
                    <a:pt x="265" y="564"/>
                  </a:lnTo>
                  <a:lnTo>
                    <a:pt x="265" y="562"/>
                  </a:lnTo>
                  <a:lnTo>
                    <a:pt x="267" y="562"/>
                  </a:lnTo>
                  <a:lnTo>
                    <a:pt x="265" y="562"/>
                  </a:lnTo>
                  <a:lnTo>
                    <a:pt x="265" y="560"/>
                  </a:lnTo>
                  <a:lnTo>
                    <a:pt x="265" y="558"/>
                  </a:lnTo>
                  <a:lnTo>
                    <a:pt x="267" y="558"/>
                  </a:lnTo>
                  <a:lnTo>
                    <a:pt x="267" y="560"/>
                  </a:lnTo>
                  <a:lnTo>
                    <a:pt x="267" y="562"/>
                  </a:lnTo>
                  <a:close/>
                  <a:moveTo>
                    <a:pt x="121" y="558"/>
                  </a:moveTo>
                  <a:lnTo>
                    <a:pt x="119" y="557"/>
                  </a:lnTo>
                  <a:lnTo>
                    <a:pt x="121" y="557"/>
                  </a:lnTo>
                  <a:lnTo>
                    <a:pt x="121" y="558"/>
                  </a:lnTo>
                  <a:close/>
                  <a:moveTo>
                    <a:pt x="269" y="558"/>
                  </a:moveTo>
                  <a:lnTo>
                    <a:pt x="267" y="558"/>
                  </a:lnTo>
                  <a:lnTo>
                    <a:pt x="267" y="557"/>
                  </a:lnTo>
                  <a:lnTo>
                    <a:pt x="269" y="555"/>
                  </a:lnTo>
                  <a:lnTo>
                    <a:pt x="269" y="557"/>
                  </a:lnTo>
                  <a:lnTo>
                    <a:pt x="271" y="557"/>
                  </a:lnTo>
                  <a:lnTo>
                    <a:pt x="269" y="558"/>
                  </a:lnTo>
                  <a:close/>
                  <a:moveTo>
                    <a:pt x="121" y="555"/>
                  </a:moveTo>
                  <a:lnTo>
                    <a:pt x="121" y="557"/>
                  </a:lnTo>
                  <a:lnTo>
                    <a:pt x="119" y="557"/>
                  </a:lnTo>
                  <a:lnTo>
                    <a:pt x="117" y="557"/>
                  </a:lnTo>
                  <a:lnTo>
                    <a:pt x="117" y="555"/>
                  </a:lnTo>
                  <a:lnTo>
                    <a:pt x="119" y="555"/>
                  </a:lnTo>
                  <a:lnTo>
                    <a:pt x="119" y="553"/>
                  </a:lnTo>
                  <a:lnTo>
                    <a:pt x="121" y="555"/>
                  </a:lnTo>
                  <a:close/>
                  <a:moveTo>
                    <a:pt x="121" y="555"/>
                  </a:moveTo>
                  <a:lnTo>
                    <a:pt x="121" y="553"/>
                  </a:lnTo>
                  <a:lnTo>
                    <a:pt x="123" y="553"/>
                  </a:lnTo>
                  <a:lnTo>
                    <a:pt x="125" y="555"/>
                  </a:lnTo>
                  <a:lnTo>
                    <a:pt x="123" y="555"/>
                  </a:lnTo>
                  <a:lnTo>
                    <a:pt x="121" y="555"/>
                  </a:lnTo>
                  <a:close/>
                  <a:moveTo>
                    <a:pt x="271" y="555"/>
                  </a:moveTo>
                  <a:lnTo>
                    <a:pt x="269" y="555"/>
                  </a:lnTo>
                  <a:lnTo>
                    <a:pt x="271" y="555"/>
                  </a:lnTo>
                  <a:lnTo>
                    <a:pt x="273" y="555"/>
                  </a:lnTo>
                  <a:lnTo>
                    <a:pt x="271" y="555"/>
                  </a:lnTo>
                  <a:lnTo>
                    <a:pt x="269" y="555"/>
                  </a:lnTo>
                  <a:lnTo>
                    <a:pt x="267" y="555"/>
                  </a:lnTo>
                  <a:lnTo>
                    <a:pt x="267" y="553"/>
                  </a:lnTo>
                  <a:lnTo>
                    <a:pt x="269" y="553"/>
                  </a:lnTo>
                  <a:lnTo>
                    <a:pt x="271" y="553"/>
                  </a:lnTo>
                  <a:lnTo>
                    <a:pt x="271" y="555"/>
                  </a:lnTo>
                  <a:close/>
                  <a:moveTo>
                    <a:pt x="267" y="545"/>
                  </a:moveTo>
                  <a:lnTo>
                    <a:pt x="269" y="545"/>
                  </a:lnTo>
                  <a:lnTo>
                    <a:pt x="269" y="547"/>
                  </a:lnTo>
                  <a:lnTo>
                    <a:pt x="267" y="547"/>
                  </a:lnTo>
                  <a:lnTo>
                    <a:pt x="271" y="547"/>
                  </a:lnTo>
                  <a:lnTo>
                    <a:pt x="271" y="549"/>
                  </a:lnTo>
                  <a:lnTo>
                    <a:pt x="273" y="549"/>
                  </a:lnTo>
                  <a:lnTo>
                    <a:pt x="273" y="551"/>
                  </a:lnTo>
                  <a:lnTo>
                    <a:pt x="273" y="553"/>
                  </a:lnTo>
                  <a:lnTo>
                    <a:pt x="273" y="551"/>
                  </a:lnTo>
                  <a:lnTo>
                    <a:pt x="271" y="549"/>
                  </a:lnTo>
                  <a:lnTo>
                    <a:pt x="271" y="551"/>
                  </a:lnTo>
                  <a:lnTo>
                    <a:pt x="271" y="553"/>
                  </a:lnTo>
                  <a:lnTo>
                    <a:pt x="271" y="551"/>
                  </a:lnTo>
                  <a:lnTo>
                    <a:pt x="269" y="549"/>
                  </a:lnTo>
                  <a:lnTo>
                    <a:pt x="269" y="551"/>
                  </a:lnTo>
                  <a:lnTo>
                    <a:pt x="267" y="551"/>
                  </a:lnTo>
                  <a:lnTo>
                    <a:pt x="265" y="549"/>
                  </a:lnTo>
                  <a:lnTo>
                    <a:pt x="263" y="547"/>
                  </a:lnTo>
                  <a:lnTo>
                    <a:pt x="263" y="545"/>
                  </a:lnTo>
                  <a:lnTo>
                    <a:pt x="261" y="545"/>
                  </a:lnTo>
                  <a:lnTo>
                    <a:pt x="261" y="543"/>
                  </a:lnTo>
                  <a:lnTo>
                    <a:pt x="261" y="541"/>
                  </a:lnTo>
                  <a:lnTo>
                    <a:pt x="263" y="541"/>
                  </a:lnTo>
                  <a:lnTo>
                    <a:pt x="265" y="543"/>
                  </a:lnTo>
                  <a:lnTo>
                    <a:pt x="265" y="545"/>
                  </a:lnTo>
                  <a:lnTo>
                    <a:pt x="267" y="545"/>
                  </a:lnTo>
                  <a:close/>
                  <a:moveTo>
                    <a:pt x="112" y="543"/>
                  </a:moveTo>
                  <a:lnTo>
                    <a:pt x="110" y="543"/>
                  </a:lnTo>
                  <a:lnTo>
                    <a:pt x="110" y="541"/>
                  </a:lnTo>
                  <a:lnTo>
                    <a:pt x="112" y="541"/>
                  </a:lnTo>
                  <a:lnTo>
                    <a:pt x="112" y="543"/>
                  </a:lnTo>
                  <a:close/>
                  <a:moveTo>
                    <a:pt x="280" y="537"/>
                  </a:moveTo>
                  <a:lnTo>
                    <a:pt x="279" y="537"/>
                  </a:lnTo>
                  <a:lnTo>
                    <a:pt x="277" y="537"/>
                  </a:lnTo>
                  <a:lnTo>
                    <a:pt x="279" y="537"/>
                  </a:lnTo>
                  <a:lnTo>
                    <a:pt x="280" y="535"/>
                  </a:lnTo>
                  <a:lnTo>
                    <a:pt x="280" y="537"/>
                  </a:lnTo>
                  <a:close/>
                  <a:moveTo>
                    <a:pt x="100" y="518"/>
                  </a:moveTo>
                  <a:lnTo>
                    <a:pt x="100" y="520"/>
                  </a:lnTo>
                  <a:lnTo>
                    <a:pt x="98" y="520"/>
                  </a:lnTo>
                  <a:lnTo>
                    <a:pt x="98" y="518"/>
                  </a:lnTo>
                  <a:lnTo>
                    <a:pt x="100" y="518"/>
                  </a:lnTo>
                  <a:lnTo>
                    <a:pt x="100" y="516"/>
                  </a:lnTo>
                  <a:lnTo>
                    <a:pt x="102" y="516"/>
                  </a:lnTo>
                  <a:lnTo>
                    <a:pt x="102" y="518"/>
                  </a:lnTo>
                  <a:lnTo>
                    <a:pt x="100" y="518"/>
                  </a:lnTo>
                  <a:close/>
                  <a:moveTo>
                    <a:pt x="279" y="516"/>
                  </a:moveTo>
                  <a:lnTo>
                    <a:pt x="280" y="516"/>
                  </a:lnTo>
                  <a:lnTo>
                    <a:pt x="277" y="516"/>
                  </a:lnTo>
                  <a:lnTo>
                    <a:pt x="275" y="516"/>
                  </a:lnTo>
                  <a:lnTo>
                    <a:pt x="275" y="514"/>
                  </a:lnTo>
                  <a:lnTo>
                    <a:pt x="275" y="512"/>
                  </a:lnTo>
                  <a:lnTo>
                    <a:pt x="277" y="512"/>
                  </a:lnTo>
                  <a:lnTo>
                    <a:pt x="279" y="512"/>
                  </a:lnTo>
                  <a:lnTo>
                    <a:pt x="280" y="512"/>
                  </a:lnTo>
                  <a:lnTo>
                    <a:pt x="280" y="514"/>
                  </a:lnTo>
                  <a:lnTo>
                    <a:pt x="279" y="514"/>
                  </a:lnTo>
                  <a:lnTo>
                    <a:pt x="280" y="514"/>
                  </a:lnTo>
                  <a:lnTo>
                    <a:pt x="279" y="514"/>
                  </a:lnTo>
                  <a:lnTo>
                    <a:pt x="279" y="516"/>
                  </a:lnTo>
                  <a:close/>
                  <a:moveTo>
                    <a:pt x="113" y="512"/>
                  </a:moveTo>
                  <a:lnTo>
                    <a:pt x="113" y="514"/>
                  </a:lnTo>
                  <a:lnTo>
                    <a:pt x="112" y="516"/>
                  </a:lnTo>
                  <a:lnTo>
                    <a:pt x="110" y="514"/>
                  </a:lnTo>
                  <a:lnTo>
                    <a:pt x="112" y="514"/>
                  </a:lnTo>
                  <a:lnTo>
                    <a:pt x="112" y="512"/>
                  </a:lnTo>
                  <a:lnTo>
                    <a:pt x="113" y="512"/>
                  </a:lnTo>
                  <a:lnTo>
                    <a:pt x="112" y="512"/>
                  </a:lnTo>
                  <a:lnTo>
                    <a:pt x="113" y="510"/>
                  </a:lnTo>
                  <a:lnTo>
                    <a:pt x="113" y="509"/>
                  </a:lnTo>
                  <a:lnTo>
                    <a:pt x="113" y="507"/>
                  </a:lnTo>
                  <a:lnTo>
                    <a:pt x="115" y="507"/>
                  </a:lnTo>
                  <a:lnTo>
                    <a:pt x="115" y="505"/>
                  </a:lnTo>
                  <a:lnTo>
                    <a:pt x="115" y="503"/>
                  </a:lnTo>
                  <a:lnTo>
                    <a:pt x="117" y="503"/>
                  </a:lnTo>
                  <a:lnTo>
                    <a:pt x="119" y="503"/>
                  </a:lnTo>
                  <a:lnTo>
                    <a:pt x="119" y="505"/>
                  </a:lnTo>
                  <a:lnTo>
                    <a:pt x="119" y="507"/>
                  </a:lnTo>
                  <a:lnTo>
                    <a:pt x="117" y="507"/>
                  </a:lnTo>
                  <a:lnTo>
                    <a:pt x="117" y="509"/>
                  </a:lnTo>
                  <a:lnTo>
                    <a:pt x="115" y="509"/>
                  </a:lnTo>
                  <a:lnTo>
                    <a:pt x="115" y="510"/>
                  </a:lnTo>
                  <a:lnTo>
                    <a:pt x="115" y="512"/>
                  </a:lnTo>
                  <a:lnTo>
                    <a:pt x="113" y="512"/>
                  </a:lnTo>
                  <a:close/>
                  <a:moveTo>
                    <a:pt x="112" y="509"/>
                  </a:moveTo>
                  <a:lnTo>
                    <a:pt x="112" y="510"/>
                  </a:lnTo>
                  <a:lnTo>
                    <a:pt x="110" y="510"/>
                  </a:lnTo>
                  <a:lnTo>
                    <a:pt x="110" y="509"/>
                  </a:lnTo>
                  <a:lnTo>
                    <a:pt x="108" y="510"/>
                  </a:lnTo>
                  <a:lnTo>
                    <a:pt x="108" y="509"/>
                  </a:lnTo>
                  <a:lnTo>
                    <a:pt x="110" y="509"/>
                  </a:lnTo>
                  <a:lnTo>
                    <a:pt x="110" y="507"/>
                  </a:lnTo>
                  <a:lnTo>
                    <a:pt x="112" y="505"/>
                  </a:lnTo>
                  <a:lnTo>
                    <a:pt x="112" y="503"/>
                  </a:lnTo>
                  <a:lnTo>
                    <a:pt x="113" y="503"/>
                  </a:lnTo>
                  <a:lnTo>
                    <a:pt x="113" y="505"/>
                  </a:lnTo>
                  <a:lnTo>
                    <a:pt x="113" y="507"/>
                  </a:lnTo>
                  <a:lnTo>
                    <a:pt x="112" y="507"/>
                  </a:lnTo>
                  <a:lnTo>
                    <a:pt x="112" y="509"/>
                  </a:lnTo>
                  <a:close/>
                  <a:moveTo>
                    <a:pt x="284" y="497"/>
                  </a:moveTo>
                  <a:lnTo>
                    <a:pt x="282" y="497"/>
                  </a:lnTo>
                  <a:lnTo>
                    <a:pt x="282" y="499"/>
                  </a:lnTo>
                  <a:lnTo>
                    <a:pt x="284" y="499"/>
                  </a:lnTo>
                  <a:lnTo>
                    <a:pt x="284" y="501"/>
                  </a:lnTo>
                  <a:lnTo>
                    <a:pt x="282" y="501"/>
                  </a:lnTo>
                  <a:lnTo>
                    <a:pt x="284" y="503"/>
                  </a:lnTo>
                  <a:lnTo>
                    <a:pt x="282" y="503"/>
                  </a:lnTo>
                  <a:lnTo>
                    <a:pt x="284" y="503"/>
                  </a:lnTo>
                  <a:lnTo>
                    <a:pt x="286" y="505"/>
                  </a:lnTo>
                  <a:lnTo>
                    <a:pt x="288" y="505"/>
                  </a:lnTo>
                  <a:lnTo>
                    <a:pt x="288" y="507"/>
                  </a:lnTo>
                  <a:lnTo>
                    <a:pt x="288" y="509"/>
                  </a:lnTo>
                  <a:lnTo>
                    <a:pt x="288" y="507"/>
                  </a:lnTo>
                  <a:lnTo>
                    <a:pt x="286" y="507"/>
                  </a:lnTo>
                  <a:lnTo>
                    <a:pt x="284" y="507"/>
                  </a:lnTo>
                  <a:lnTo>
                    <a:pt x="282" y="507"/>
                  </a:lnTo>
                  <a:lnTo>
                    <a:pt x="282" y="505"/>
                  </a:lnTo>
                  <a:lnTo>
                    <a:pt x="282" y="503"/>
                  </a:lnTo>
                  <a:lnTo>
                    <a:pt x="282" y="501"/>
                  </a:lnTo>
                  <a:lnTo>
                    <a:pt x="282" y="499"/>
                  </a:lnTo>
                  <a:lnTo>
                    <a:pt x="280" y="499"/>
                  </a:lnTo>
                  <a:lnTo>
                    <a:pt x="280" y="497"/>
                  </a:lnTo>
                  <a:lnTo>
                    <a:pt x="279" y="495"/>
                  </a:lnTo>
                  <a:lnTo>
                    <a:pt x="279" y="493"/>
                  </a:lnTo>
                  <a:lnTo>
                    <a:pt x="279" y="491"/>
                  </a:lnTo>
                  <a:lnTo>
                    <a:pt x="277" y="491"/>
                  </a:lnTo>
                  <a:lnTo>
                    <a:pt x="277" y="489"/>
                  </a:lnTo>
                  <a:lnTo>
                    <a:pt x="279" y="489"/>
                  </a:lnTo>
                  <a:lnTo>
                    <a:pt x="280" y="491"/>
                  </a:lnTo>
                  <a:lnTo>
                    <a:pt x="282" y="491"/>
                  </a:lnTo>
                  <a:lnTo>
                    <a:pt x="282" y="493"/>
                  </a:lnTo>
                  <a:lnTo>
                    <a:pt x="282" y="495"/>
                  </a:lnTo>
                  <a:lnTo>
                    <a:pt x="284" y="497"/>
                  </a:lnTo>
                  <a:close/>
                  <a:moveTo>
                    <a:pt x="296" y="474"/>
                  </a:moveTo>
                  <a:lnTo>
                    <a:pt x="298" y="474"/>
                  </a:lnTo>
                  <a:lnTo>
                    <a:pt x="300" y="474"/>
                  </a:lnTo>
                  <a:lnTo>
                    <a:pt x="298" y="474"/>
                  </a:lnTo>
                  <a:lnTo>
                    <a:pt x="298" y="476"/>
                  </a:lnTo>
                  <a:lnTo>
                    <a:pt x="300" y="476"/>
                  </a:lnTo>
                  <a:lnTo>
                    <a:pt x="298" y="476"/>
                  </a:lnTo>
                  <a:lnTo>
                    <a:pt x="296" y="474"/>
                  </a:lnTo>
                  <a:lnTo>
                    <a:pt x="294" y="474"/>
                  </a:lnTo>
                  <a:lnTo>
                    <a:pt x="294" y="472"/>
                  </a:lnTo>
                  <a:lnTo>
                    <a:pt x="296" y="472"/>
                  </a:lnTo>
                  <a:lnTo>
                    <a:pt x="296" y="474"/>
                  </a:lnTo>
                  <a:close/>
                  <a:moveTo>
                    <a:pt x="338" y="464"/>
                  </a:moveTo>
                  <a:lnTo>
                    <a:pt x="338" y="466"/>
                  </a:lnTo>
                  <a:lnTo>
                    <a:pt x="336" y="466"/>
                  </a:lnTo>
                  <a:lnTo>
                    <a:pt x="334" y="466"/>
                  </a:lnTo>
                  <a:lnTo>
                    <a:pt x="336" y="464"/>
                  </a:lnTo>
                  <a:lnTo>
                    <a:pt x="334" y="464"/>
                  </a:lnTo>
                  <a:lnTo>
                    <a:pt x="336" y="464"/>
                  </a:lnTo>
                  <a:lnTo>
                    <a:pt x="338" y="464"/>
                  </a:lnTo>
                  <a:close/>
                  <a:moveTo>
                    <a:pt x="85" y="466"/>
                  </a:moveTo>
                  <a:lnTo>
                    <a:pt x="83" y="466"/>
                  </a:lnTo>
                  <a:lnTo>
                    <a:pt x="81" y="466"/>
                  </a:lnTo>
                  <a:lnTo>
                    <a:pt x="81" y="464"/>
                  </a:lnTo>
                  <a:lnTo>
                    <a:pt x="81" y="463"/>
                  </a:lnTo>
                  <a:lnTo>
                    <a:pt x="85" y="463"/>
                  </a:lnTo>
                  <a:lnTo>
                    <a:pt x="87" y="463"/>
                  </a:lnTo>
                  <a:lnTo>
                    <a:pt x="87" y="464"/>
                  </a:lnTo>
                  <a:lnTo>
                    <a:pt x="85" y="464"/>
                  </a:lnTo>
                  <a:lnTo>
                    <a:pt x="85" y="466"/>
                  </a:lnTo>
                  <a:close/>
                  <a:moveTo>
                    <a:pt x="338" y="464"/>
                  </a:moveTo>
                  <a:lnTo>
                    <a:pt x="336" y="464"/>
                  </a:lnTo>
                  <a:lnTo>
                    <a:pt x="336" y="463"/>
                  </a:lnTo>
                  <a:lnTo>
                    <a:pt x="338" y="463"/>
                  </a:lnTo>
                  <a:lnTo>
                    <a:pt x="336" y="463"/>
                  </a:lnTo>
                  <a:lnTo>
                    <a:pt x="336" y="461"/>
                  </a:lnTo>
                  <a:lnTo>
                    <a:pt x="334" y="461"/>
                  </a:lnTo>
                  <a:lnTo>
                    <a:pt x="336" y="459"/>
                  </a:lnTo>
                  <a:lnTo>
                    <a:pt x="338" y="459"/>
                  </a:lnTo>
                  <a:lnTo>
                    <a:pt x="338" y="461"/>
                  </a:lnTo>
                  <a:lnTo>
                    <a:pt x="340" y="461"/>
                  </a:lnTo>
                  <a:lnTo>
                    <a:pt x="340" y="463"/>
                  </a:lnTo>
                  <a:lnTo>
                    <a:pt x="338" y="463"/>
                  </a:lnTo>
                  <a:lnTo>
                    <a:pt x="338" y="464"/>
                  </a:lnTo>
                  <a:close/>
                  <a:moveTo>
                    <a:pt x="342" y="459"/>
                  </a:moveTo>
                  <a:lnTo>
                    <a:pt x="340" y="459"/>
                  </a:lnTo>
                  <a:lnTo>
                    <a:pt x="340" y="457"/>
                  </a:lnTo>
                  <a:lnTo>
                    <a:pt x="338" y="457"/>
                  </a:lnTo>
                  <a:lnTo>
                    <a:pt x="338" y="455"/>
                  </a:lnTo>
                  <a:lnTo>
                    <a:pt x="340" y="455"/>
                  </a:lnTo>
                  <a:lnTo>
                    <a:pt x="342" y="453"/>
                  </a:lnTo>
                  <a:lnTo>
                    <a:pt x="342" y="455"/>
                  </a:lnTo>
                  <a:lnTo>
                    <a:pt x="342" y="457"/>
                  </a:lnTo>
                  <a:lnTo>
                    <a:pt x="342" y="459"/>
                  </a:lnTo>
                  <a:close/>
                  <a:moveTo>
                    <a:pt x="332" y="455"/>
                  </a:moveTo>
                  <a:lnTo>
                    <a:pt x="332" y="457"/>
                  </a:lnTo>
                  <a:lnTo>
                    <a:pt x="334" y="459"/>
                  </a:lnTo>
                  <a:lnTo>
                    <a:pt x="332" y="459"/>
                  </a:lnTo>
                  <a:lnTo>
                    <a:pt x="332" y="457"/>
                  </a:lnTo>
                  <a:lnTo>
                    <a:pt x="330" y="457"/>
                  </a:lnTo>
                  <a:lnTo>
                    <a:pt x="330" y="459"/>
                  </a:lnTo>
                  <a:lnTo>
                    <a:pt x="332" y="459"/>
                  </a:lnTo>
                  <a:lnTo>
                    <a:pt x="330" y="459"/>
                  </a:lnTo>
                  <a:lnTo>
                    <a:pt x="330" y="461"/>
                  </a:lnTo>
                  <a:lnTo>
                    <a:pt x="332" y="459"/>
                  </a:lnTo>
                  <a:lnTo>
                    <a:pt x="332" y="461"/>
                  </a:lnTo>
                  <a:lnTo>
                    <a:pt x="334" y="461"/>
                  </a:lnTo>
                  <a:lnTo>
                    <a:pt x="332" y="463"/>
                  </a:lnTo>
                  <a:lnTo>
                    <a:pt x="330" y="463"/>
                  </a:lnTo>
                  <a:lnTo>
                    <a:pt x="332" y="463"/>
                  </a:lnTo>
                  <a:lnTo>
                    <a:pt x="330" y="463"/>
                  </a:lnTo>
                  <a:lnTo>
                    <a:pt x="330" y="464"/>
                  </a:lnTo>
                  <a:lnTo>
                    <a:pt x="330" y="463"/>
                  </a:lnTo>
                  <a:lnTo>
                    <a:pt x="328" y="464"/>
                  </a:lnTo>
                  <a:lnTo>
                    <a:pt x="328" y="463"/>
                  </a:lnTo>
                  <a:lnTo>
                    <a:pt x="327" y="463"/>
                  </a:lnTo>
                  <a:lnTo>
                    <a:pt x="328" y="463"/>
                  </a:lnTo>
                  <a:lnTo>
                    <a:pt x="328" y="464"/>
                  </a:lnTo>
                  <a:lnTo>
                    <a:pt x="327" y="464"/>
                  </a:lnTo>
                  <a:lnTo>
                    <a:pt x="325" y="464"/>
                  </a:lnTo>
                  <a:lnTo>
                    <a:pt x="323" y="464"/>
                  </a:lnTo>
                  <a:lnTo>
                    <a:pt x="323" y="463"/>
                  </a:lnTo>
                  <a:lnTo>
                    <a:pt x="323" y="461"/>
                  </a:lnTo>
                  <a:lnTo>
                    <a:pt x="323" y="459"/>
                  </a:lnTo>
                  <a:lnTo>
                    <a:pt x="323" y="457"/>
                  </a:lnTo>
                  <a:lnTo>
                    <a:pt x="325" y="457"/>
                  </a:lnTo>
                  <a:lnTo>
                    <a:pt x="325" y="455"/>
                  </a:lnTo>
                  <a:lnTo>
                    <a:pt x="325" y="453"/>
                  </a:lnTo>
                  <a:lnTo>
                    <a:pt x="327" y="453"/>
                  </a:lnTo>
                  <a:lnTo>
                    <a:pt x="328" y="453"/>
                  </a:lnTo>
                  <a:lnTo>
                    <a:pt x="330" y="455"/>
                  </a:lnTo>
                  <a:lnTo>
                    <a:pt x="332" y="455"/>
                  </a:lnTo>
                  <a:close/>
                  <a:moveTo>
                    <a:pt x="352" y="453"/>
                  </a:moveTo>
                  <a:lnTo>
                    <a:pt x="352" y="455"/>
                  </a:lnTo>
                  <a:lnTo>
                    <a:pt x="350" y="453"/>
                  </a:lnTo>
                  <a:lnTo>
                    <a:pt x="350" y="455"/>
                  </a:lnTo>
                  <a:lnTo>
                    <a:pt x="348" y="455"/>
                  </a:lnTo>
                  <a:lnTo>
                    <a:pt x="348" y="453"/>
                  </a:lnTo>
                  <a:lnTo>
                    <a:pt x="350" y="453"/>
                  </a:lnTo>
                  <a:lnTo>
                    <a:pt x="350" y="451"/>
                  </a:lnTo>
                  <a:lnTo>
                    <a:pt x="352" y="451"/>
                  </a:lnTo>
                  <a:lnTo>
                    <a:pt x="352" y="453"/>
                  </a:lnTo>
                  <a:close/>
                  <a:moveTo>
                    <a:pt x="346" y="453"/>
                  </a:moveTo>
                  <a:lnTo>
                    <a:pt x="344" y="453"/>
                  </a:lnTo>
                  <a:lnTo>
                    <a:pt x="344" y="455"/>
                  </a:lnTo>
                  <a:lnTo>
                    <a:pt x="346" y="455"/>
                  </a:lnTo>
                  <a:lnTo>
                    <a:pt x="344" y="457"/>
                  </a:lnTo>
                  <a:lnTo>
                    <a:pt x="342" y="457"/>
                  </a:lnTo>
                  <a:lnTo>
                    <a:pt x="342" y="455"/>
                  </a:lnTo>
                  <a:lnTo>
                    <a:pt x="344" y="455"/>
                  </a:lnTo>
                  <a:lnTo>
                    <a:pt x="344" y="453"/>
                  </a:lnTo>
                  <a:lnTo>
                    <a:pt x="342" y="453"/>
                  </a:lnTo>
                  <a:lnTo>
                    <a:pt x="344" y="451"/>
                  </a:lnTo>
                  <a:lnTo>
                    <a:pt x="346" y="449"/>
                  </a:lnTo>
                  <a:lnTo>
                    <a:pt x="346" y="451"/>
                  </a:lnTo>
                  <a:lnTo>
                    <a:pt x="346" y="453"/>
                  </a:lnTo>
                  <a:close/>
                  <a:moveTo>
                    <a:pt x="363" y="441"/>
                  </a:moveTo>
                  <a:lnTo>
                    <a:pt x="361" y="441"/>
                  </a:lnTo>
                  <a:lnTo>
                    <a:pt x="361" y="439"/>
                  </a:lnTo>
                  <a:lnTo>
                    <a:pt x="363" y="439"/>
                  </a:lnTo>
                  <a:lnTo>
                    <a:pt x="365" y="439"/>
                  </a:lnTo>
                  <a:lnTo>
                    <a:pt x="363" y="439"/>
                  </a:lnTo>
                  <a:lnTo>
                    <a:pt x="363" y="441"/>
                  </a:lnTo>
                  <a:close/>
                  <a:moveTo>
                    <a:pt x="388" y="416"/>
                  </a:moveTo>
                  <a:lnTo>
                    <a:pt x="386" y="416"/>
                  </a:lnTo>
                  <a:lnTo>
                    <a:pt x="386" y="415"/>
                  </a:lnTo>
                  <a:lnTo>
                    <a:pt x="388" y="415"/>
                  </a:lnTo>
                  <a:lnTo>
                    <a:pt x="388" y="416"/>
                  </a:lnTo>
                  <a:lnTo>
                    <a:pt x="388" y="415"/>
                  </a:lnTo>
                  <a:lnTo>
                    <a:pt x="388" y="413"/>
                  </a:lnTo>
                  <a:lnTo>
                    <a:pt x="388" y="415"/>
                  </a:lnTo>
                  <a:lnTo>
                    <a:pt x="388" y="416"/>
                  </a:lnTo>
                  <a:close/>
                  <a:moveTo>
                    <a:pt x="396" y="403"/>
                  </a:moveTo>
                  <a:lnTo>
                    <a:pt x="394" y="403"/>
                  </a:lnTo>
                  <a:lnTo>
                    <a:pt x="396" y="401"/>
                  </a:lnTo>
                  <a:lnTo>
                    <a:pt x="394" y="401"/>
                  </a:lnTo>
                  <a:lnTo>
                    <a:pt x="396" y="401"/>
                  </a:lnTo>
                  <a:lnTo>
                    <a:pt x="398" y="401"/>
                  </a:lnTo>
                  <a:lnTo>
                    <a:pt x="396" y="401"/>
                  </a:lnTo>
                  <a:lnTo>
                    <a:pt x="396" y="403"/>
                  </a:lnTo>
                  <a:close/>
                  <a:moveTo>
                    <a:pt x="398" y="395"/>
                  </a:moveTo>
                  <a:lnTo>
                    <a:pt x="398" y="397"/>
                  </a:lnTo>
                  <a:lnTo>
                    <a:pt x="398" y="395"/>
                  </a:lnTo>
                  <a:lnTo>
                    <a:pt x="398" y="393"/>
                  </a:lnTo>
                  <a:lnTo>
                    <a:pt x="398" y="395"/>
                  </a:lnTo>
                  <a:close/>
                  <a:moveTo>
                    <a:pt x="453" y="361"/>
                  </a:moveTo>
                  <a:lnTo>
                    <a:pt x="451" y="361"/>
                  </a:lnTo>
                  <a:lnTo>
                    <a:pt x="449" y="361"/>
                  </a:lnTo>
                  <a:lnTo>
                    <a:pt x="449" y="359"/>
                  </a:lnTo>
                  <a:lnTo>
                    <a:pt x="449" y="357"/>
                  </a:lnTo>
                  <a:lnTo>
                    <a:pt x="451" y="357"/>
                  </a:lnTo>
                  <a:lnTo>
                    <a:pt x="453" y="357"/>
                  </a:lnTo>
                  <a:lnTo>
                    <a:pt x="455" y="357"/>
                  </a:lnTo>
                  <a:lnTo>
                    <a:pt x="455" y="359"/>
                  </a:lnTo>
                  <a:lnTo>
                    <a:pt x="453" y="361"/>
                  </a:lnTo>
                  <a:close/>
                  <a:moveTo>
                    <a:pt x="85" y="347"/>
                  </a:moveTo>
                  <a:lnTo>
                    <a:pt x="87" y="347"/>
                  </a:lnTo>
                  <a:lnTo>
                    <a:pt x="87" y="349"/>
                  </a:lnTo>
                  <a:lnTo>
                    <a:pt x="85" y="351"/>
                  </a:lnTo>
                  <a:lnTo>
                    <a:pt x="83" y="351"/>
                  </a:lnTo>
                  <a:lnTo>
                    <a:pt x="81" y="351"/>
                  </a:lnTo>
                  <a:lnTo>
                    <a:pt x="81" y="349"/>
                  </a:lnTo>
                  <a:lnTo>
                    <a:pt x="83" y="347"/>
                  </a:lnTo>
                  <a:lnTo>
                    <a:pt x="83" y="349"/>
                  </a:lnTo>
                  <a:lnTo>
                    <a:pt x="85" y="349"/>
                  </a:lnTo>
                  <a:lnTo>
                    <a:pt x="85" y="347"/>
                  </a:lnTo>
                  <a:lnTo>
                    <a:pt x="83" y="347"/>
                  </a:lnTo>
                  <a:lnTo>
                    <a:pt x="83" y="345"/>
                  </a:lnTo>
                  <a:lnTo>
                    <a:pt x="85" y="345"/>
                  </a:lnTo>
                  <a:lnTo>
                    <a:pt x="85" y="347"/>
                  </a:lnTo>
                  <a:close/>
                  <a:moveTo>
                    <a:pt x="100" y="342"/>
                  </a:moveTo>
                  <a:lnTo>
                    <a:pt x="98" y="343"/>
                  </a:lnTo>
                  <a:lnTo>
                    <a:pt x="98" y="342"/>
                  </a:lnTo>
                  <a:lnTo>
                    <a:pt x="96" y="342"/>
                  </a:lnTo>
                  <a:lnTo>
                    <a:pt x="94" y="342"/>
                  </a:lnTo>
                  <a:lnTo>
                    <a:pt x="94" y="343"/>
                  </a:lnTo>
                  <a:lnTo>
                    <a:pt x="92" y="343"/>
                  </a:lnTo>
                  <a:lnTo>
                    <a:pt x="92" y="342"/>
                  </a:lnTo>
                  <a:lnTo>
                    <a:pt x="94" y="340"/>
                  </a:lnTo>
                  <a:lnTo>
                    <a:pt x="96" y="340"/>
                  </a:lnTo>
                  <a:lnTo>
                    <a:pt x="98" y="340"/>
                  </a:lnTo>
                  <a:lnTo>
                    <a:pt x="100" y="340"/>
                  </a:lnTo>
                  <a:lnTo>
                    <a:pt x="98" y="340"/>
                  </a:lnTo>
                  <a:lnTo>
                    <a:pt x="98" y="342"/>
                  </a:lnTo>
                  <a:lnTo>
                    <a:pt x="100" y="342"/>
                  </a:lnTo>
                  <a:lnTo>
                    <a:pt x="100" y="340"/>
                  </a:lnTo>
                  <a:lnTo>
                    <a:pt x="102" y="340"/>
                  </a:lnTo>
                  <a:lnTo>
                    <a:pt x="104" y="340"/>
                  </a:lnTo>
                  <a:lnTo>
                    <a:pt x="102" y="340"/>
                  </a:lnTo>
                  <a:lnTo>
                    <a:pt x="102" y="342"/>
                  </a:lnTo>
                  <a:lnTo>
                    <a:pt x="100" y="342"/>
                  </a:lnTo>
                  <a:close/>
                  <a:moveTo>
                    <a:pt x="98" y="338"/>
                  </a:moveTo>
                  <a:lnTo>
                    <a:pt x="96" y="338"/>
                  </a:lnTo>
                  <a:lnTo>
                    <a:pt x="94" y="340"/>
                  </a:lnTo>
                  <a:lnTo>
                    <a:pt x="94" y="338"/>
                  </a:lnTo>
                  <a:lnTo>
                    <a:pt x="92" y="338"/>
                  </a:lnTo>
                  <a:lnTo>
                    <a:pt x="92" y="340"/>
                  </a:lnTo>
                  <a:lnTo>
                    <a:pt x="90" y="340"/>
                  </a:lnTo>
                  <a:lnTo>
                    <a:pt x="88" y="340"/>
                  </a:lnTo>
                  <a:lnTo>
                    <a:pt x="85" y="342"/>
                  </a:lnTo>
                  <a:lnTo>
                    <a:pt x="83" y="342"/>
                  </a:lnTo>
                  <a:lnTo>
                    <a:pt x="83" y="340"/>
                  </a:lnTo>
                  <a:lnTo>
                    <a:pt x="87" y="340"/>
                  </a:lnTo>
                  <a:lnTo>
                    <a:pt x="88" y="338"/>
                  </a:lnTo>
                  <a:lnTo>
                    <a:pt x="87" y="338"/>
                  </a:lnTo>
                  <a:lnTo>
                    <a:pt x="90" y="338"/>
                  </a:lnTo>
                  <a:lnTo>
                    <a:pt x="90" y="336"/>
                  </a:lnTo>
                  <a:lnTo>
                    <a:pt x="92" y="336"/>
                  </a:lnTo>
                  <a:lnTo>
                    <a:pt x="90" y="336"/>
                  </a:lnTo>
                  <a:lnTo>
                    <a:pt x="90" y="338"/>
                  </a:lnTo>
                  <a:lnTo>
                    <a:pt x="96" y="336"/>
                  </a:lnTo>
                  <a:lnTo>
                    <a:pt x="98" y="336"/>
                  </a:lnTo>
                  <a:lnTo>
                    <a:pt x="98" y="338"/>
                  </a:lnTo>
                  <a:close/>
                  <a:moveTo>
                    <a:pt x="557" y="294"/>
                  </a:moveTo>
                  <a:lnTo>
                    <a:pt x="553" y="294"/>
                  </a:lnTo>
                  <a:lnTo>
                    <a:pt x="551" y="292"/>
                  </a:lnTo>
                  <a:lnTo>
                    <a:pt x="553" y="292"/>
                  </a:lnTo>
                  <a:lnTo>
                    <a:pt x="553" y="290"/>
                  </a:lnTo>
                  <a:lnTo>
                    <a:pt x="555" y="290"/>
                  </a:lnTo>
                  <a:lnTo>
                    <a:pt x="557" y="290"/>
                  </a:lnTo>
                  <a:lnTo>
                    <a:pt x="557" y="292"/>
                  </a:lnTo>
                  <a:lnTo>
                    <a:pt x="557" y="294"/>
                  </a:lnTo>
                  <a:close/>
                  <a:moveTo>
                    <a:pt x="115" y="282"/>
                  </a:moveTo>
                  <a:lnTo>
                    <a:pt x="117" y="282"/>
                  </a:lnTo>
                  <a:lnTo>
                    <a:pt x="117" y="284"/>
                  </a:lnTo>
                  <a:lnTo>
                    <a:pt x="119" y="282"/>
                  </a:lnTo>
                  <a:lnTo>
                    <a:pt x="119" y="284"/>
                  </a:lnTo>
                  <a:lnTo>
                    <a:pt x="121" y="284"/>
                  </a:lnTo>
                  <a:lnTo>
                    <a:pt x="121" y="286"/>
                  </a:lnTo>
                  <a:lnTo>
                    <a:pt x="119" y="288"/>
                  </a:lnTo>
                  <a:lnTo>
                    <a:pt x="119" y="290"/>
                  </a:lnTo>
                  <a:lnTo>
                    <a:pt x="117" y="288"/>
                  </a:lnTo>
                  <a:lnTo>
                    <a:pt x="117" y="290"/>
                  </a:lnTo>
                  <a:lnTo>
                    <a:pt x="115" y="292"/>
                  </a:lnTo>
                  <a:lnTo>
                    <a:pt x="115" y="294"/>
                  </a:lnTo>
                  <a:lnTo>
                    <a:pt x="115" y="295"/>
                  </a:lnTo>
                  <a:lnTo>
                    <a:pt x="117" y="297"/>
                  </a:lnTo>
                  <a:lnTo>
                    <a:pt x="117" y="299"/>
                  </a:lnTo>
                  <a:lnTo>
                    <a:pt x="115" y="299"/>
                  </a:lnTo>
                  <a:lnTo>
                    <a:pt x="113" y="301"/>
                  </a:lnTo>
                  <a:lnTo>
                    <a:pt x="112" y="299"/>
                  </a:lnTo>
                  <a:lnTo>
                    <a:pt x="112" y="297"/>
                  </a:lnTo>
                  <a:lnTo>
                    <a:pt x="112" y="295"/>
                  </a:lnTo>
                  <a:lnTo>
                    <a:pt x="112" y="294"/>
                  </a:lnTo>
                  <a:lnTo>
                    <a:pt x="110" y="294"/>
                  </a:lnTo>
                  <a:lnTo>
                    <a:pt x="110" y="292"/>
                  </a:lnTo>
                  <a:lnTo>
                    <a:pt x="110" y="290"/>
                  </a:lnTo>
                  <a:lnTo>
                    <a:pt x="112" y="290"/>
                  </a:lnTo>
                  <a:lnTo>
                    <a:pt x="112" y="288"/>
                  </a:lnTo>
                  <a:lnTo>
                    <a:pt x="113" y="286"/>
                  </a:lnTo>
                  <a:lnTo>
                    <a:pt x="115" y="284"/>
                  </a:lnTo>
                  <a:lnTo>
                    <a:pt x="113" y="284"/>
                  </a:lnTo>
                  <a:lnTo>
                    <a:pt x="113" y="286"/>
                  </a:lnTo>
                  <a:lnTo>
                    <a:pt x="112" y="286"/>
                  </a:lnTo>
                  <a:lnTo>
                    <a:pt x="110" y="286"/>
                  </a:lnTo>
                  <a:lnTo>
                    <a:pt x="112" y="284"/>
                  </a:lnTo>
                  <a:lnTo>
                    <a:pt x="113" y="282"/>
                  </a:lnTo>
                  <a:lnTo>
                    <a:pt x="112" y="282"/>
                  </a:lnTo>
                  <a:lnTo>
                    <a:pt x="113" y="282"/>
                  </a:lnTo>
                  <a:lnTo>
                    <a:pt x="115" y="282"/>
                  </a:lnTo>
                  <a:close/>
                  <a:moveTo>
                    <a:pt x="88" y="282"/>
                  </a:moveTo>
                  <a:lnTo>
                    <a:pt x="90" y="282"/>
                  </a:lnTo>
                  <a:lnTo>
                    <a:pt x="92" y="284"/>
                  </a:lnTo>
                  <a:lnTo>
                    <a:pt x="94" y="286"/>
                  </a:lnTo>
                  <a:lnTo>
                    <a:pt x="96" y="286"/>
                  </a:lnTo>
                  <a:lnTo>
                    <a:pt x="100" y="288"/>
                  </a:lnTo>
                  <a:lnTo>
                    <a:pt x="102" y="290"/>
                  </a:lnTo>
                  <a:lnTo>
                    <a:pt x="100" y="292"/>
                  </a:lnTo>
                  <a:lnTo>
                    <a:pt x="100" y="294"/>
                  </a:lnTo>
                  <a:lnTo>
                    <a:pt x="102" y="295"/>
                  </a:lnTo>
                  <a:lnTo>
                    <a:pt x="102" y="294"/>
                  </a:lnTo>
                  <a:lnTo>
                    <a:pt x="102" y="295"/>
                  </a:lnTo>
                  <a:lnTo>
                    <a:pt x="102" y="297"/>
                  </a:lnTo>
                  <a:lnTo>
                    <a:pt x="100" y="299"/>
                  </a:lnTo>
                  <a:lnTo>
                    <a:pt x="98" y="301"/>
                  </a:lnTo>
                  <a:lnTo>
                    <a:pt x="98" y="303"/>
                  </a:lnTo>
                  <a:lnTo>
                    <a:pt x="96" y="303"/>
                  </a:lnTo>
                  <a:lnTo>
                    <a:pt x="94" y="303"/>
                  </a:lnTo>
                  <a:lnTo>
                    <a:pt x="87" y="307"/>
                  </a:lnTo>
                  <a:lnTo>
                    <a:pt x="85" y="309"/>
                  </a:lnTo>
                  <a:lnTo>
                    <a:pt x="85" y="307"/>
                  </a:lnTo>
                  <a:lnTo>
                    <a:pt x="81" y="309"/>
                  </a:lnTo>
                  <a:lnTo>
                    <a:pt x="79" y="311"/>
                  </a:lnTo>
                  <a:lnTo>
                    <a:pt x="75" y="313"/>
                  </a:lnTo>
                  <a:lnTo>
                    <a:pt x="73" y="313"/>
                  </a:lnTo>
                  <a:lnTo>
                    <a:pt x="71" y="311"/>
                  </a:lnTo>
                  <a:lnTo>
                    <a:pt x="69" y="311"/>
                  </a:lnTo>
                  <a:lnTo>
                    <a:pt x="69" y="309"/>
                  </a:lnTo>
                  <a:lnTo>
                    <a:pt x="65" y="309"/>
                  </a:lnTo>
                  <a:lnTo>
                    <a:pt x="65" y="307"/>
                  </a:lnTo>
                  <a:lnTo>
                    <a:pt x="64" y="307"/>
                  </a:lnTo>
                  <a:lnTo>
                    <a:pt x="64" y="305"/>
                  </a:lnTo>
                  <a:lnTo>
                    <a:pt x="65" y="305"/>
                  </a:lnTo>
                  <a:lnTo>
                    <a:pt x="64" y="303"/>
                  </a:lnTo>
                  <a:lnTo>
                    <a:pt x="65" y="303"/>
                  </a:lnTo>
                  <a:lnTo>
                    <a:pt x="67" y="303"/>
                  </a:lnTo>
                  <a:lnTo>
                    <a:pt x="71" y="305"/>
                  </a:lnTo>
                  <a:lnTo>
                    <a:pt x="73" y="303"/>
                  </a:lnTo>
                  <a:lnTo>
                    <a:pt x="77" y="303"/>
                  </a:lnTo>
                  <a:lnTo>
                    <a:pt x="75" y="303"/>
                  </a:lnTo>
                  <a:lnTo>
                    <a:pt x="75" y="301"/>
                  </a:lnTo>
                  <a:lnTo>
                    <a:pt x="75" y="299"/>
                  </a:lnTo>
                  <a:lnTo>
                    <a:pt x="77" y="297"/>
                  </a:lnTo>
                  <a:lnTo>
                    <a:pt x="79" y="297"/>
                  </a:lnTo>
                  <a:lnTo>
                    <a:pt x="77" y="297"/>
                  </a:lnTo>
                  <a:lnTo>
                    <a:pt x="75" y="297"/>
                  </a:lnTo>
                  <a:lnTo>
                    <a:pt x="75" y="299"/>
                  </a:lnTo>
                  <a:lnTo>
                    <a:pt x="73" y="301"/>
                  </a:lnTo>
                  <a:lnTo>
                    <a:pt x="73" y="303"/>
                  </a:lnTo>
                  <a:lnTo>
                    <a:pt x="71" y="303"/>
                  </a:lnTo>
                  <a:lnTo>
                    <a:pt x="69" y="303"/>
                  </a:lnTo>
                  <a:lnTo>
                    <a:pt x="71" y="301"/>
                  </a:lnTo>
                  <a:lnTo>
                    <a:pt x="73" y="301"/>
                  </a:lnTo>
                  <a:lnTo>
                    <a:pt x="71" y="299"/>
                  </a:lnTo>
                  <a:lnTo>
                    <a:pt x="69" y="301"/>
                  </a:lnTo>
                  <a:lnTo>
                    <a:pt x="67" y="301"/>
                  </a:lnTo>
                  <a:lnTo>
                    <a:pt x="69" y="299"/>
                  </a:lnTo>
                  <a:lnTo>
                    <a:pt x="69" y="297"/>
                  </a:lnTo>
                  <a:lnTo>
                    <a:pt x="69" y="295"/>
                  </a:lnTo>
                  <a:lnTo>
                    <a:pt x="67" y="297"/>
                  </a:lnTo>
                  <a:lnTo>
                    <a:pt x="67" y="299"/>
                  </a:lnTo>
                  <a:lnTo>
                    <a:pt x="65" y="299"/>
                  </a:lnTo>
                  <a:lnTo>
                    <a:pt x="64" y="297"/>
                  </a:lnTo>
                  <a:lnTo>
                    <a:pt x="64" y="299"/>
                  </a:lnTo>
                  <a:lnTo>
                    <a:pt x="56" y="297"/>
                  </a:lnTo>
                  <a:lnTo>
                    <a:pt x="54" y="295"/>
                  </a:lnTo>
                  <a:lnTo>
                    <a:pt x="56" y="295"/>
                  </a:lnTo>
                  <a:lnTo>
                    <a:pt x="54" y="295"/>
                  </a:lnTo>
                  <a:lnTo>
                    <a:pt x="54" y="294"/>
                  </a:lnTo>
                  <a:lnTo>
                    <a:pt x="52" y="294"/>
                  </a:lnTo>
                  <a:lnTo>
                    <a:pt x="52" y="292"/>
                  </a:lnTo>
                  <a:lnTo>
                    <a:pt x="52" y="290"/>
                  </a:lnTo>
                  <a:lnTo>
                    <a:pt x="54" y="290"/>
                  </a:lnTo>
                  <a:lnTo>
                    <a:pt x="56" y="290"/>
                  </a:lnTo>
                  <a:lnTo>
                    <a:pt x="58" y="290"/>
                  </a:lnTo>
                  <a:lnTo>
                    <a:pt x="58" y="292"/>
                  </a:lnTo>
                  <a:lnTo>
                    <a:pt x="60" y="292"/>
                  </a:lnTo>
                  <a:lnTo>
                    <a:pt x="62" y="294"/>
                  </a:lnTo>
                  <a:lnTo>
                    <a:pt x="60" y="292"/>
                  </a:lnTo>
                  <a:lnTo>
                    <a:pt x="60" y="290"/>
                  </a:lnTo>
                  <a:lnTo>
                    <a:pt x="58" y="290"/>
                  </a:lnTo>
                  <a:lnTo>
                    <a:pt x="58" y="288"/>
                  </a:lnTo>
                  <a:lnTo>
                    <a:pt x="56" y="288"/>
                  </a:lnTo>
                  <a:lnTo>
                    <a:pt x="54" y="286"/>
                  </a:lnTo>
                  <a:lnTo>
                    <a:pt x="54" y="284"/>
                  </a:lnTo>
                  <a:lnTo>
                    <a:pt x="56" y="284"/>
                  </a:lnTo>
                  <a:lnTo>
                    <a:pt x="54" y="282"/>
                  </a:lnTo>
                  <a:lnTo>
                    <a:pt x="54" y="280"/>
                  </a:lnTo>
                  <a:lnTo>
                    <a:pt x="56" y="280"/>
                  </a:lnTo>
                  <a:lnTo>
                    <a:pt x="58" y="280"/>
                  </a:lnTo>
                  <a:lnTo>
                    <a:pt x="64" y="282"/>
                  </a:lnTo>
                  <a:lnTo>
                    <a:pt x="64" y="280"/>
                  </a:lnTo>
                  <a:lnTo>
                    <a:pt x="60" y="280"/>
                  </a:lnTo>
                  <a:lnTo>
                    <a:pt x="56" y="276"/>
                  </a:lnTo>
                  <a:lnTo>
                    <a:pt x="54" y="274"/>
                  </a:lnTo>
                  <a:lnTo>
                    <a:pt x="54" y="271"/>
                  </a:lnTo>
                  <a:lnTo>
                    <a:pt x="54" y="269"/>
                  </a:lnTo>
                  <a:lnTo>
                    <a:pt x="56" y="269"/>
                  </a:lnTo>
                  <a:lnTo>
                    <a:pt x="56" y="267"/>
                  </a:lnTo>
                  <a:lnTo>
                    <a:pt x="58" y="267"/>
                  </a:lnTo>
                  <a:lnTo>
                    <a:pt x="62" y="263"/>
                  </a:lnTo>
                  <a:lnTo>
                    <a:pt x="64" y="263"/>
                  </a:lnTo>
                  <a:lnTo>
                    <a:pt x="69" y="265"/>
                  </a:lnTo>
                  <a:lnTo>
                    <a:pt x="71" y="267"/>
                  </a:lnTo>
                  <a:lnTo>
                    <a:pt x="77" y="267"/>
                  </a:lnTo>
                  <a:lnTo>
                    <a:pt x="79" y="269"/>
                  </a:lnTo>
                  <a:lnTo>
                    <a:pt x="81" y="271"/>
                  </a:lnTo>
                  <a:lnTo>
                    <a:pt x="83" y="271"/>
                  </a:lnTo>
                  <a:lnTo>
                    <a:pt x="83" y="272"/>
                  </a:lnTo>
                  <a:lnTo>
                    <a:pt x="85" y="274"/>
                  </a:lnTo>
                  <a:lnTo>
                    <a:pt x="85" y="276"/>
                  </a:lnTo>
                  <a:lnTo>
                    <a:pt x="87" y="278"/>
                  </a:lnTo>
                  <a:lnTo>
                    <a:pt x="88" y="280"/>
                  </a:lnTo>
                  <a:lnTo>
                    <a:pt x="88" y="282"/>
                  </a:lnTo>
                  <a:close/>
                  <a:moveTo>
                    <a:pt x="58" y="261"/>
                  </a:moveTo>
                  <a:lnTo>
                    <a:pt x="56" y="261"/>
                  </a:lnTo>
                  <a:lnTo>
                    <a:pt x="54" y="261"/>
                  </a:lnTo>
                  <a:lnTo>
                    <a:pt x="52" y="259"/>
                  </a:lnTo>
                  <a:lnTo>
                    <a:pt x="52" y="257"/>
                  </a:lnTo>
                  <a:lnTo>
                    <a:pt x="52" y="255"/>
                  </a:lnTo>
                  <a:lnTo>
                    <a:pt x="56" y="257"/>
                  </a:lnTo>
                  <a:lnTo>
                    <a:pt x="58" y="259"/>
                  </a:lnTo>
                  <a:lnTo>
                    <a:pt x="58" y="261"/>
                  </a:lnTo>
                  <a:close/>
                  <a:moveTo>
                    <a:pt x="511" y="253"/>
                  </a:moveTo>
                  <a:lnTo>
                    <a:pt x="513" y="253"/>
                  </a:lnTo>
                  <a:lnTo>
                    <a:pt x="511" y="255"/>
                  </a:lnTo>
                  <a:lnTo>
                    <a:pt x="513" y="255"/>
                  </a:lnTo>
                  <a:lnTo>
                    <a:pt x="511" y="257"/>
                  </a:lnTo>
                  <a:lnTo>
                    <a:pt x="509" y="257"/>
                  </a:lnTo>
                  <a:lnTo>
                    <a:pt x="509" y="255"/>
                  </a:lnTo>
                  <a:lnTo>
                    <a:pt x="507" y="255"/>
                  </a:lnTo>
                  <a:lnTo>
                    <a:pt x="507" y="253"/>
                  </a:lnTo>
                  <a:lnTo>
                    <a:pt x="509" y="253"/>
                  </a:lnTo>
                  <a:lnTo>
                    <a:pt x="509" y="251"/>
                  </a:lnTo>
                  <a:lnTo>
                    <a:pt x="511" y="251"/>
                  </a:lnTo>
                  <a:lnTo>
                    <a:pt x="511" y="253"/>
                  </a:lnTo>
                  <a:close/>
                  <a:moveTo>
                    <a:pt x="108" y="246"/>
                  </a:moveTo>
                  <a:lnTo>
                    <a:pt x="108" y="248"/>
                  </a:lnTo>
                  <a:lnTo>
                    <a:pt x="106" y="248"/>
                  </a:lnTo>
                  <a:lnTo>
                    <a:pt x="102" y="244"/>
                  </a:lnTo>
                  <a:lnTo>
                    <a:pt x="102" y="242"/>
                  </a:lnTo>
                  <a:lnTo>
                    <a:pt x="104" y="244"/>
                  </a:lnTo>
                  <a:lnTo>
                    <a:pt x="106" y="244"/>
                  </a:lnTo>
                  <a:lnTo>
                    <a:pt x="108" y="246"/>
                  </a:lnTo>
                  <a:close/>
                  <a:moveTo>
                    <a:pt x="490" y="236"/>
                  </a:moveTo>
                  <a:lnTo>
                    <a:pt x="494" y="236"/>
                  </a:lnTo>
                  <a:lnTo>
                    <a:pt x="492" y="238"/>
                  </a:lnTo>
                  <a:lnTo>
                    <a:pt x="492" y="240"/>
                  </a:lnTo>
                  <a:lnTo>
                    <a:pt x="490" y="240"/>
                  </a:lnTo>
                  <a:lnTo>
                    <a:pt x="488" y="242"/>
                  </a:lnTo>
                  <a:lnTo>
                    <a:pt x="488" y="244"/>
                  </a:lnTo>
                  <a:lnTo>
                    <a:pt x="486" y="244"/>
                  </a:lnTo>
                  <a:lnTo>
                    <a:pt x="486" y="242"/>
                  </a:lnTo>
                  <a:lnTo>
                    <a:pt x="486" y="240"/>
                  </a:lnTo>
                  <a:lnTo>
                    <a:pt x="486" y="238"/>
                  </a:lnTo>
                  <a:lnTo>
                    <a:pt x="486" y="236"/>
                  </a:lnTo>
                  <a:lnTo>
                    <a:pt x="488" y="236"/>
                  </a:lnTo>
                  <a:lnTo>
                    <a:pt x="490" y="236"/>
                  </a:lnTo>
                  <a:close/>
                  <a:moveTo>
                    <a:pt x="106" y="236"/>
                  </a:moveTo>
                  <a:lnTo>
                    <a:pt x="106" y="238"/>
                  </a:lnTo>
                  <a:lnTo>
                    <a:pt x="102" y="238"/>
                  </a:lnTo>
                  <a:lnTo>
                    <a:pt x="100" y="238"/>
                  </a:lnTo>
                  <a:lnTo>
                    <a:pt x="98" y="238"/>
                  </a:lnTo>
                  <a:lnTo>
                    <a:pt x="98" y="236"/>
                  </a:lnTo>
                  <a:lnTo>
                    <a:pt x="98" y="234"/>
                  </a:lnTo>
                  <a:lnTo>
                    <a:pt x="98" y="232"/>
                  </a:lnTo>
                  <a:lnTo>
                    <a:pt x="100" y="232"/>
                  </a:lnTo>
                  <a:lnTo>
                    <a:pt x="102" y="232"/>
                  </a:lnTo>
                  <a:lnTo>
                    <a:pt x="102" y="234"/>
                  </a:lnTo>
                  <a:lnTo>
                    <a:pt x="104" y="234"/>
                  </a:lnTo>
                  <a:lnTo>
                    <a:pt x="106" y="236"/>
                  </a:lnTo>
                  <a:close/>
                  <a:moveTo>
                    <a:pt x="522" y="242"/>
                  </a:moveTo>
                  <a:lnTo>
                    <a:pt x="524" y="242"/>
                  </a:lnTo>
                  <a:lnTo>
                    <a:pt x="524" y="244"/>
                  </a:lnTo>
                  <a:lnTo>
                    <a:pt x="524" y="246"/>
                  </a:lnTo>
                  <a:lnTo>
                    <a:pt x="524" y="248"/>
                  </a:lnTo>
                  <a:lnTo>
                    <a:pt x="522" y="248"/>
                  </a:lnTo>
                  <a:lnTo>
                    <a:pt x="521" y="248"/>
                  </a:lnTo>
                  <a:lnTo>
                    <a:pt x="519" y="249"/>
                  </a:lnTo>
                  <a:lnTo>
                    <a:pt x="517" y="249"/>
                  </a:lnTo>
                  <a:lnTo>
                    <a:pt x="515" y="253"/>
                  </a:lnTo>
                  <a:lnTo>
                    <a:pt x="513" y="253"/>
                  </a:lnTo>
                  <a:lnTo>
                    <a:pt x="511" y="253"/>
                  </a:lnTo>
                  <a:lnTo>
                    <a:pt x="511" y="251"/>
                  </a:lnTo>
                  <a:lnTo>
                    <a:pt x="509" y="251"/>
                  </a:lnTo>
                  <a:lnTo>
                    <a:pt x="507" y="251"/>
                  </a:lnTo>
                  <a:lnTo>
                    <a:pt x="505" y="253"/>
                  </a:lnTo>
                  <a:lnTo>
                    <a:pt x="499" y="253"/>
                  </a:lnTo>
                  <a:lnTo>
                    <a:pt x="497" y="253"/>
                  </a:lnTo>
                  <a:lnTo>
                    <a:pt x="497" y="255"/>
                  </a:lnTo>
                  <a:lnTo>
                    <a:pt x="492" y="255"/>
                  </a:lnTo>
                  <a:lnTo>
                    <a:pt x="486" y="257"/>
                  </a:lnTo>
                  <a:lnTo>
                    <a:pt x="480" y="257"/>
                  </a:lnTo>
                  <a:lnTo>
                    <a:pt x="480" y="255"/>
                  </a:lnTo>
                  <a:lnTo>
                    <a:pt x="482" y="253"/>
                  </a:lnTo>
                  <a:lnTo>
                    <a:pt x="480" y="251"/>
                  </a:lnTo>
                  <a:lnTo>
                    <a:pt x="480" y="249"/>
                  </a:lnTo>
                  <a:lnTo>
                    <a:pt x="482" y="249"/>
                  </a:lnTo>
                  <a:lnTo>
                    <a:pt x="482" y="248"/>
                  </a:lnTo>
                  <a:lnTo>
                    <a:pt x="486" y="248"/>
                  </a:lnTo>
                  <a:lnTo>
                    <a:pt x="488" y="248"/>
                  </a:lnTo>
                  <a:lnTo>
                    <a:pt x="488" y="246"/>
                  </a:lnTo>
                  <a:lnTo>
                    <a:pt x="488" y="244"/>
                  </a:lnTo>
                  <a:lnTo>
                    <a:pt x="490" y="244"/>
                  </a:lnTo>
                  <a:lnTo>
                    <a:pt x="490" y="242"/>
                  </a:lnTo>
                  <a:lnTo>
                    <a:pt x="492" y="242"/>
                  </a:lnTo>
                  <a:lnTo>
                    <a:pt x="494" y="240"/>
                  </a:lnTo>
                  <a:lnTo>
                    <a:pt x="494" y="238"/>
                  </a:lnTo>
                  <a:lnTo>
                    <a:pt x="496" y="236"/>
                  </a:lnTo>
                  <a:lnTo>
                    <a:pt x="497" y="236"/>
                  </a:lnTo>
                  <a:lnTo>
                    <a:pt x="503" y="236"/>
                  </a:lnTo>
                  <a:lnTo>
                    <a:pt x="509" y="234"/>
                  </a:lnTo>
                  <a:lnTo>
                    <a:pt x="509" y="232"/>
                  </a:lnTo>
                  <a:lnTo>
                    <a:pt x="513" y="230"/>
                  </a:lnTo>
                  <a:lnTo>
                    <a:pt x="519" y="226"/>
                  </a:lnTo>
                  <a:lnTo>
                    <a:pt x="519" y="228"/>
                  </a:lnTo>
                  <a:lnTo>
                    <a:pt x="519" y="230"/>
                  </a:lnTo>
                  <a:lnTo>
                    <a:pt x="519" y="232"/>
                  </a:lnTo>
                  <a:lnTo>
                    <a:pt x="521" y="232"/>
                  </a:lnTo>
                  <a:lnTo>
                    <a:pt x="522" y="232"/>
                  </a:lnTo>
                  <a:lnTo>
                    <a:pt x="522" y="234"/>
                  </a:lnTo>
                  <a:lnTo>
                    <a:pt x="524" y="236"/>
                  </a:lnTo>
                  <a:lnTo>
                    <a:pt x="522" y="238"/>
                  </a:lnTo>
                  <a:lnTo>
                    <a:pt x="524" y="238"/>
                  </a:lnTo>
                  <a:lnTo>
                    <a:pt x="524" y="240"/>
                  </a:lnTo>
                  <a:lnTo>
                    <a:pt x="522" y="240"/>
                  </a:lnTo>
                  <a:lnTo>
                    <a:pt x="522" y="242"/>
                  </a:lnTo>
                  <a:close/>
                  <a:moveTo>
                    <a:pt x="521" y="224"/>
                  </a:moveTo>
                  <a:lnTo>
                    <a:pt x="522" y="224"/>
                  </a:lnTo>
                  <a:lnTo>
                    <a:pt x="522" y="226"/>
                  </a:lnTo>
                  <a:lnTo>
                    <a:pt x="524" y="226"/>
                  </a:lnTo>
                  <a:lnTo>
                    <a:pt x="524" y="228"/>
                  </a:lnTo>
                  <a:lnTo>
                    <a:pt x="524" y="230"/>
                  </a:lnTo>
                  <a:lnTo>
                    <a:pt x="522" y="228"/>
                  </a:lnTo>
                  <a:lnTo>
                    <a:pt x="522" y="226"/>
                  </a:lnTo>
                  <a:lnTo>
                    <a:pt x="521" y="226"/>
                  </a:lnTo>
                  <a:lnTo>
                    <a:pt x="521" y="224"/>
                  </a:lnTo>
                  <a:close/>
                  <a:moveTo>
                    <a:pt x="75" y="228"/>
                  </a:moveTo>
                  <a:lnTo>
                    <a:pt x="73" y="228"/>
                  </a:lnTo>
                  <a:lnTo>
                    <a:pt x="69" y="226"/>
                  </a:lnTo>
                  <a:lnTo>
                    <a:pt x="67" y="224"/>
                  </a:lnTo>
                  <a:lnTo>
                    <a:pt x="69" y="223"/>
                  </a:lnTo>
                  <a:lnTo>
                    <a:pt x="69" y="221"/>
                  </a:lnTo>
                  <a:lnTo>
                    <a:pt x="71" y="221"/>
                  </a:lnTo>
                  <a:lnTo>
                    <a:pt x="71" y="219"/>
                  </a:lnTo>
                  <a:lnTo>
                    <a:pt x="73" y="215"/>
                  </a:lnTo>
                  <a:lnTo>
                    <a:pt x="75" y="215"/>
                  </a:lnTo>
                  <a:lnTo>
                    <a:pt x="75" y="217"/>
                  </a:lnTo>
                  <a:lnTo>
                    <a:pt x="77" y="219"/>
                  </a:lnTo>
                  <a:lnTo>
                    <a:pt x="77" y="221"/>
                  </a:lnTo>
                  <a:lnTo>
                    <a:pt x="77" y="223"/>
                  </a:lnTo>
                  <a:lnTo>
                    <a:pt x="77" y="224"/>
                  </a:lnTo>
                  <a:lnTo>
                    <a:pt x="77" y="226"/>
                  </a:lnTo>
                  <a:lnTo>
                    <a:pt x="77" y="228"/>
                  </a:lnTo>
                  <a:lnTo>
                    <a:pt x="75" y="228"/>
                  </a:lnTo>
                  <a:close/>
                  <a:moveTo>
                    <a:pt x="88" y="223"/>
                  </a:moveTo>
                  <a:lnTo>
                    <a:pt x="85" y="223"/>
                  </a:lnTo>
                  <a:lnTo>
                    <a:pt x="83" y="221"/>
                  </a:lnTo>
                  <a:lnTo>
                    <a:pt x="81" y="219"/>
                  </a:lnTo>
                  <a:lnTo>
                    <a:pt x="81" y="215"/>
                  </a:lnTo>
                  <a:lnTo>
                    <a:pt x="81" y="213"/>
                  </a:lnTo>
                  <a:lnTo>
                    <a:pt x="83" y="213"/>
                  </a:lnTo>
                  <a:lnTo>
                    <a:pt x="85" y="211"/>
                  </a:lnTo>
                  <a:lnTo>
                    <a:pt x="88" y="213"/>
                  </a:lnTo>
                  <a:lnTo>
                    <a:pt x="94" y="213"/>
                  </a:lnTo>
                  <a:lnTo>
                    <a:pt x="94" y="215"/>
                  </a:lnTo>
                  <a:lnTo>
                    <a:pt x="94" y="217"/>
                  </a:lnTo>
                  <a:lnTo>
                    <a:pt x="92" y="217"/>
                  </a:lnTo>
                  <a:lnTo>
                    <a:pt x="90" y="219"/>
                  </a:lnTo>
                  <a:lnTo>
                    <a:pt x="90" y="221"/>
                  </a:lnTo>
                  <a:lnTo>
                    <a:pt x="90" y="223"/>
                  </a:lnTo>
                  <a:lnTo>
                    <a:pt x="88" y="223"/>
                  </a:lnTo>
                  <a:close/>
                  <a:moveTo>
                    <a:pt x="83" y="198"/>
                  </a:moveTo>
                  <a:lnTo>
                    <a:pt x="85" y="198"/>
                  </a:lnTo>
                  <a:lnTo>
                    <a:pt x="87" y="198"/>
                  </a:lnTo>
                  <a:lnTo>
                    <a:pt x="88" y="198"/>
                  </a:lnTo>
                  <a:lnTo>
                    <a:pt x="87" y="200"/>
                  </a:lnTo>
                  <a:lnTo>
                    <a:pt x="85" y="200"/>
                  </a:lnTo>
                  <a:lnTo>
                    <a:pt x="83" y="201"/>
                  </a:lnTo>
                  <a:lnTo>
                    <a:pt x="83" y="203"/>
                  </a:lnTo>
                  <a:lnTo>
                    <a:pt x="81" y="203"/>
                  </a:lnTo>
                  <a:lnTo>
                    <a:pt x="79" y="203"/>
                  </a:lnTo>
                  <a:lnTo>
                    <a:pt x="77" y="203"/>
                  </a:lnTo>
                  <a:lnTo>
                    <a:pt x="77" y="201"/>
                  </a:lnTo>
                  <a:lnTo>
                    <a:pt x="77" y="200"/>
                  </a:lnTo>
                  <a:lnTo>
                    <a:pt x="77" y="198"/>
                  </a:lnTo>
                  <a:lnTo>
                    <a:pt x="81" y="198"/>
                  </a:lnTo>
                  <a:lnTo>
                    <a:pt x="83" y="198"/>
                  </a:lnTo>
                  <a:close/>
                  <a:moveTo>
                    <a:pt x="42" y="190"/>
                  </a:moveTo>
                  <a:lnTo>
                    <a:pt x="40" y="190"/>
                  </a:lnTo>
                  <a:lnTo>
                    <a:pt x="40" y="188"/>
                  </a:lnTo>
                  <a:lnTo>
                    <a:pt x="40" y="186"/>
                  </a:lnTo>
                  <a:lnTo>
                    <a:pt x="39" y="186"/>
                  </a:lnTo>
                  <a:lnTo>
                    <a:pt x="40" y="186"/>
                  </a:lnTo>
                  <a:lnTo>
                    <a:pt x="40" y="184"/>
                  </a:lnTo>
                  <a:lnTo>
                    <a:pt x="42" y="184"/>
                  </a:lnTo>
                  <a:lnTo>
                    <a:pt x="44" y="184"/>
                  </a:lnTo>
                  <a:lnTo>
                    <a:pt x="46" y="186"/>
                  </a:lnTo>
                  <a:lnTo>
                    <a:pt x="44" y="188"/>
                  </a:lnTo>
                  <a:lnTo>
                    <a:pt x="42" y="190"/>
                  </a:lnTo>
                  <a:close/>
                  <a:moveTo>
                    <a:pt x="52" y="163"/>
                  </a:moveTo>
                  <a:lnTo>
                    <a:pt x="52" y="165"/>
                  </a:lnTo>
                  <a:lnTo>
                    <a:pt x="50" y="165"/>
                  </a:lnTo>
                  <a:lnTo>
                    <a:pt x="50" y="167"/>
                  </a:lnTo>
                  <a:lnTo>
                    <a:pt x="48" y="167"/>
                  </a:lnTo>
                  <a:lnTo>
                    <a:pt x="48" y="169"/>
                  </a:lnTo>
                  <a:lnTo>
                    <a:pt x="46" y="171"/>
                  </a:lnTo>
                  <a:lnTo>
                    <a:pt x="46" y="173"/>
                  </a:lnTo>
                  <a:lnTo>
                    <a:pt x="44" y="173"/>
                  </a:lnTo>
                  <a:lnTo>
                    <a:pt x="44" y="171"/>
                  </a:lnTo>
                  <a:lnTo>
                    <a:pt x="42" y="171"/>
                  </a:lnTo>
                  <a:lnTo>
                    <a:pt x="40" y="171"/>
                  </a:lnTo>
                  <a:lnTo>
                    <a:pt x="40" y="169"/>
                  </a:lnTo>
                  <a:lnTo>
                    <a:pt x="42" y="169"/>
                  </a:lnTo>
                  <a:lnTo>
                    <a:pt x="44" y="167"/>
                  </a:lnTo>
                  <a:lnTo>
                    <a:pt x="44" y="165"/>
                  </a:lnTo>
                  <a:lnTo>
                    <a:pt x="44" y="167"/>
                  </a:lnTo>
                  <a:lnTo>
                    <a:pt x="42" y="167"/>
                  </a:lnTo>
                  <a:lnTo>
                    <a:pt x="42" y="165"/>
                  </a:lnTo>
                  <a:lnTo>
                    <a:pt x="46" y="165"/>
                  </a:lnTo>
                  <a:lnTo>
                    <a:pt x="46" y="163"/>
                  </a:lnTo>
                  <a:lnTo>
                    <a:pt x="48" y="163"/>
                  </a:lnTo>
                  <a:lnTo>
                    <a:pt x="50" y="161"/>
                  </a:lnTo>
                  <a:lnTo>
                    <a:pt x="52" y="161"/>
                  </a:lnTo>
                  <a:lnTo>
                    <a:pt x="52" y="163"/>
                  </a:lnTo>
                  <a:close/>
                  <a:moveTo>
                    <a:pt x="40" y="140"/>
                  </a:moveTo>
                  <a:lnTo>
                    <a:pt x="40" y="142"/>
                  </a:lnTo>
                  <a:lnTo>
                    <a:pt x="40" y="144"/>
                  </a:lnTo>
                  <a:lnTo>
                    <a:pt x="39" y="144"/>
                  </a:lnTo>
                  <a:lnTo>
                    <a:pt x="39" y="142"/>
                  </a:lnTo>
                  <a:lnTo>
                    <a:pt x="37" y="142"/>
                  </a:lnTo>
                  <a:lnTo>
                    <a:pt x="37" y="144"/>
                  </a:lnTo>
                  <a:lnTo>
                    <a:pt x="39" y="146"/>
                  </a:lnTo>
                  <a:lnTo>
                    <a:pt x="37" y="146"/>
                  </a:lnTo>
                  <a:lnTo>
                    <a:pt x="35" y="146"/>
                  </a:lnTo>
                  <a:lnTo>
                    <a:pt x="33" y="146"/>
                  </a:lnTo>
                  <a:lnTo>
                    <a:pt x="33" y="144"/>
                  </a:lnTo>
                  <a:lnTo>
                    <a:pt x="33" y="142"/>
                  </a:lnTo>
                  <a:lnTo>
                    <a:pt x="35" y="144"/>
                  </a:lnTo>
                  <a:lnTo>
                    <a:pt x="35" y="142"/>
                  </a:lnTo>
                  <a:lnTo>
                    <a:pt x="37" y="142"/>
                  </a:lnTo>
                  <a:lnTo>
                    <a:pt x="37" y="140"/>
                  </a:lnTo>
                  <a:lnTo>
                    <a:pt x="39" y="140"/>
                  </a:lnTo>
                  <a:lnTo>
                    <a:pt x="40" y="140"/>
                  </a:lnTo>
                  <a:lnTo>
                    <a:pt x="42" y="140"/>
                  </a:lnTo>
                  <a:lnTo>
                    <a:pt x="40" y="140"/>
                  </a:lnTo>
                  <a:close/>
                  <a:moveTo>
                    <a:pt x="52" y="138"/>
                  </a:moveTo>
                  <a:lnTo>
                    <a:pt x="50" y="140"/>
                  </a:lnTo>
                  <a:lnTo>
                    <a:pt x="50" y="142"/>
                  </a:lnTo>
                  <a:lnTo>
                    <a:pt x="48" y="144"/>
                  </a:lnTo>
                  <a:lnTo>
                    <a:pt x="48" y="146"/>
                  </a:lnTo>
                  <a:lnTo>
                    <a:pt x="46" y="146"/>
                  </a:lnTo>
                  <a:lnTo>
                    <a:pt x="46" y="148"/>
                  </a:lnTo>
                  <a:lnTo>
                    <a:pt x="46" y="150"/>
                  </a:lnTo>
                  <a:lnTo>
                    <a:pt x="46" y="148"/>
                  </a:lnTo>
                  <a:lnTo>
                    <a:pt x="44" y="150"/>
                  </a:lnTo>
                  <a:lnTo>
                    <a:pt x="44" y="152"/>
                  </a:lnTo>
                  <a:lnTo>
                    <a:pt x="42" y="152"/>
                  </a:lnTo>
                  <a:lnTo>
                    <a:pt x="42" y="150"/>
                  </a:lnTo>
                  <a:lnTo>
                    <a:pt x="44" y="148"/>
                  </a:lnTo>
                  <a:lnTo>
                    <a:pt x="42" y="148"/>
                  </a:lnTo>
                  <a:lnTo>
                    <a:pt x="42" y="146"/>
                  </a:lnTo>
                  <a:lnTo>
                    <a:pt x="40" y="146"/>
                  </a:lnTo>
                  <a:lnTo>
                    <a:pt x="40" y="148"/>
                  </a:lnTo>
                  <a:lnTo>
                    <a:pt x="39" y="148"/>
                  </a:lnTo>
                  <a:lnTo>
                    <a:pt x="39" y="146"/>
                  </a:lnTo>
                  <a:lnTo>
                    <a:pt x="40" y="146"/>
                  </a:lnTo>
                  <a:lnTo>
                    <a:pt x="42" y="144"/>
                  </a:lnTo>
                  <a:lnTo>
                    <a:pt x="42" y="142"/>
                  </a:lnTo>
                  <a:lnTo>
                    <a:pt x="42" y="140"/>
                  </a:lnTo>
                  <a:lnTo>
                    <a:pt x="44" y="140"/>
                  </a:lnTo>
                  <a:lnTo>
                    <a:pt x="46" y="140"/>
                  </a:lnTo>
                  <a:lnTo>
                    <a:pt x="46" y="138"/>
                  </a:lnTo>
                  <a:lnTo>
                    <a:pt x="48" y="138"/>
                  </a:lnTo>
                  <a:lnTo>
                    <a:pt x="50" y="138"/>
                  </a:lnTo>
                  <a:lnTo>
                    <a:pt x="48" y="138"/>
                  </a:lnTo>
                  <a:lnTo>
                    <a:pt x="48" y="136"/>
                  </a:lnTo>
                  <a:lnTo>
                    <a:pt x="52" y="136"/>
                  </a:lnTo>
                  <a:lnTo>
                    <a:pt x="52" y="138"/>
                  </a:lnTo>
                  <a:close/>
                  <a:moveTo>
                    <a:pt x="547" y="134"/>
                  </a:moveTo>
                  <a:lnTo>
                    <a:pt x="549" y="134"/>
                  </a:lnTo>
                  <a:lnTo>
                    <a:pt x="551" y="136"/>
                  </a:lnTo>
                  <a:lnTo>
                    <a:pt x="559" y="136"/>
                  </a:lnTo>
                  <a:lnTo>
                    <a:pt x="559" y="138"/>
                  </a:lnTo>
                  <a:lnTo>
                    <a:pt x="561" y="138"/>
                  </a:lnTo>
                  <a:lnTo>
                    <a:pt x="561" y="140"/>
                  </a:lnTo>
                  <a:lnTo>
                    <a:pt x="561" y="142"/>
                  </a:lnTo>
                  <a:lnTo>
                    <a:pt x="563" y="142"/>
                  </a:lnTo>
                  <a:lnTo>
                    <a:pt x="563" y="144"/>
                  </a:lnTo>
                  <a:lnTo>
                    <a:pt x="565" y="144"/>
                  </a:lnTo>
                  <a:lnTo>
                    <a:pt x="565" y="146"/>
                  </a:lnTo>
                  <a:lnTo>
                    <a:pt x="567" y="146"/>
                  </a:lnTo>
                  <a:lnTo>
                    <a:pt x="567" y="148"/>
                  </a:lnTo>
                  <a:lnTo>
                    <a:pt x="569" y="148"/>
                  </a:lnTo>
                  <a:lnTo>
                    <a:pt x="570" y="148"/>
                  </a:lnTo>
                  <a:lnTo>
                    <a:pt x="570" y="150"/>
                  </a:lnTo>
                  <a:lnTo>
                    <a:pt x="572" y="152"/>
                  </a:lnTo>
                  <a:lnTo>
                    <a:pt x="574" y="152"/>
                  </a:lnTo>
                  <a:lnTo>
                    <a:pt x="574" y="153"/>
                  </a:lnTo>
                  <a:lnTo>
                    <a:pt x="574" y="155"/>
                  </a:lnTo>
                  <a:lnTo>
                    <a:pt x="576" y="153"/>
                  </a:lnTo>
                  <a:lnTo>
                    <a:pt x="578" y="153"/>
                  </a:lnTo>
                  <a:lnTo>
                    <a:pt x="578" y="155"/>
                  </a:lnTo>
                  <a:lnTo>
                    <a:pt x="578" y="157"/>
                  </a:lnTo>
                  <a:lnTo>
                    <a:pt x="578" y="159"/>
                  </a:lnTo>
                  <a:lnTo>
                    <a:pt x="576" y="161"/>
                  </a:lnTo>
                  <a:lnTo>
                    <a:pt x="576" y="159"/>
                  </a:lnTo>
                  <a:lnTo>
                    <a:pt x="574" y="159"/>
                  </a:lnTo>
                  <a:lnTo>
                    <a:pt x="572" y="157"/>
                  </a:lnTo>
                  <a:lnTo>
                    <a:pt x="567" y="155"/>
                  </a:lnTo>
                  <a:lnTo>
                    <a:pt x="567" y="157"/>
                  </a:lnTo>
                  <a:lnTo>
                    <a:pt x="565" y="157"/>
                  </a:lnTo>
                  <a:lnTo>
                    <a:pt x="565" y="159"/>
                  </a:lnTo>
                  <a:lnTo>
                    <a:pt x="565" y="161"/>
                  </a:lnTo>
                  <a:lnTo>
                    <a:pt x="567" y="161"/>
                  </a:lnTo>
                  <a:lnTo>
                    <a:pt x="572" y="165"/>
                  </a:lnTo>
                  <a:lnTo>
                    <a:pt x="572" y="167"/>
                  </a:lnTo>
                  <a:lnTo>
                    <a:pt x="574" y="167"/>
                  </a:lnTo>
                  <a:lnTo>
                    <a:pt x="572" y="165"/>
                  </a:lnTo>
                  <a:lnTo>
                    <a:pt x="574" y="165"/>
                  </a:lnTo>
                  <a:lnTo>
                    <a:pt x="576" y="167"/>
                  </a:lnTo>
                  <a:lnTo>
                    <a:pt x="574" y="169"/>
                  </a:lnTo>
                  <a:lnTo>
                    <a:pt x="574" y="171"/>
                  </a:lnTo>
                  <a:lnTo>
                    <a:pt x="574" y="173"/>
                  </a:lnTo>
                  <a:lnTo>
                    <a:pt x="574" y="175"/>
                  </a:lnTo>
                  <a:lnTo>
                    <a:pt x="572" y="175"/>
                  </a:lnTo>
                  <a:lnTo>
                    <a:pt x="569" y="173"/>
                  </a:lnTo>
                  <a:lnTo>
                    <a:pt x="569" y="171"/>
                  </a:lnTo>
                  <a:lnTo>
                    <a:pt x="569" y="169"/>
                  </a:lnTo>
                  <a:lnTo>
                    <a:pt x="569" y="171"/>
                  </a:lnTo>
                  <a:lnTo>
                    <a:pt x="567" y="171"/>
                  </a:lnTo>
                  <a:lnTo>
                    <a:pt x="565" y="169"/>
                  </a:lnTo>
                  <a:lnTo>
                    <a:pt x="563" y="169"/>
                  </a:lnTo>
                  <a:lnTo>
                    <a:pt x="561" y="167"/>
                  </a:lnTo>
                  <a:lnTo>
                    <a:pt x="561" y="165"/>
                  </a:lnTo>
                  <a:lnTo>
                    <a:pt x="555" y="161"/>
                  </a:lnTo>
                  <a:lnTo>
                    <a:pt x="551" y="159"/>
                  </a:lnTo>
                  <a:lnTo>
                    <a:pt x="549" y="157"/>
                  </a:lnTo>
                  <a:lnTo>
                    <a:pt x="547" y="155"/>
                  </a:lnTo>
                  <a:lnTo>
                    <a:pt x="545" y="155"/>
                  </a:lnTo>
                  <a:lnTo>
                    <a:pt x="545" y="157"/>
                  </a:lnTo>
                  <a:lnTo>
                    <a:pt x="544" y="157"/>
                  </a:lnTo>
                  <a:lnTo>
                    <a:pt x="544" y="155"/>
                  </a:lnTo>
                  <a:lnTo>
                    <a:pt x="545" y="155"/>
                  </a:lnTo>
                  <a:lnTo>
                    <a:pt x="545" y="153"/>
                  </a:lnTo>
                  <a:lnTo>
                    <a:pt x="544" y="152"/>
                  </a:lnTo>
                  <a:lnTo>
                    <a:pt x="544" y="153"/>
                  </a:lnTo>
                  <a:lnTo>
                    <a:pt x="542" y="152"/>
                  </a:lnTo>
                  <a:lnTo>
                    <a:pt x="542" y="150"/>
                  </a:lnTo>
                  <a:lnTo>
                    <a:pt x="540" y="150"/>
                  </a:lnTo>
                  <a:lnTo>
                    <a:pt x="540" y="148"/>
                  </a:lnTo>
                  <a:lnTo>
                    <a:pt x="540" y="146"/>
                  </a:lnTo>
                  <a:lnTo>
                    <a:pt x="540" y="144"/>
                  </a:lnTo>
                  <a:lnTo>
                    <a:pt x="540" y="142"/>
                  </a:lnTo>
                  <a:lnTo>
                    <a:pt x="538" y="140"/>
                  </a:lnTo>
                  <a:lnTo>
                    <a:pt x="538" y="138"/>
                  </a:lnTo>
                  <a:lnTo>
                    <a:pt x="538" y="136"/>
                  </a:lnTo>
                  <a:lnTo>
                    <a:pt x="540" y="134"/>
                  </a:lnTo>
                  <a:lnTo>
                    <a:pt x="547" y="134"/>
                  </a:lnTo>
                  <a:close/>
                  <a:moveTo>
                    <a:pt x="532" y="132"/>
                  </a:moveTo>
                  <a:lnTo>
                    <a:pt x="532" y="134"/>
                  </a:lnTo>
                  <a:lnTo>
                    <a:pt x="532" y="136"/>
                  </a:lnTo>
                  <a:lnTo>
                    <a:pt x="532" y="138"/>
                  </a:lnTo>
                  <a:lnTo>
                    <a:pt x="530" y="140"/>
                  </a:lnTo>
                  <a:lnTo>
                    <a:pt x="528" y="138"/>
                  </a:lnTo>
                  <a:lnTo>
                    <a:pt x="524" y="136"/>
                  </a:lnTo>
                  <a:lnTo>
                    <a:pt x="526" y="136"/>
                  </a:lnTo>
                  <a:lnTo>
                    <a:pt x="526" y="134"/>
                  </a:lnTo>
                  <a:lnTo>
                    <a:pt x="528" y="134"/>
                  </a:lnTo>
                  <a:lnTo>
                    <a:pt x="530" y="132"/>
                  </a:lnTo>
                  <a:lnTo>
                    <a:pt x="532" y="132"/>
                  </a:lnTo>
                  <a:lnTo>
                    <a:pt x="534" y="132"/>
                  </a:lnTo>
                  <a:lnTo>
                    <a:pt x="532" y="132"/>
                  </a:lnTo>
                  <a:close/>
                  <a:moveTo>
                    <a:pt x="44" y="125"/>
                  </a:moveTo>
                  <a:lnTo>
                    <a:pt x="50" y="129"/>
                  </a:lnTo>
                  <a:lnTo>
                    <a:pt x="50" y="130"/>
                  </a:lnTo>
                  <a:lnTo>
                    <a:pt x="48" y="132"/>
                  </a:lnTo>
                  <a:lnTo>
                    <a:pt x="46" y="130"/>
                  </a:lnTo>
                  <a:lnTo>
                    <a:pt x="46" y="129"/>
                  </a:lnTo>
                  <a:lnTo>
                    <a:pt x="44" y="130"/>
                  </a:lnTo>
                  <a:lnTo>
                    <a:pt x="42" y="129"/>
                  </a:lnTo>
                  <a:lnTo>
                    <a:pt x="40" y="129"/>
                  </a:lnTo>
                  <a:lnTo>
                    <a:pt x="42" y="125"/>
                  </a:lnTo>
                  <a:lnTo>
                    <a:pt x="44" y="125"/>
                  </a:lnTo>
                  <a:close/>
                  <a:moveTo>
                    <a:pt x="557" y="123"/>
                  </a:moveTo>
                  <a:lnTo>
                    <a:pt x="563" y="125"/>
                  </a:lnTo>
                  <a:lnTo>
                    <a:pt x="565" y="125"/>
                  </a:lnTo>
                  <a:lnTo>
                    <a:pt x="565" y="127"/>
                  </a:lnTo>
                  <a:lnTo>
                    <a:pt x="572" y="129"/>
                  </a:lnTo>
                  <a:lnTo>
                    <a:pt x="576" y="130"/>
                  </a:lnTo>
                  <a:lnTo>
                    <a:pt x="578" y="130"/>
                  </a:lnTo>
                  <a:lnTo>
                    <a:pt x="578" y="132"/>
                  </a:lnTo>
                  <a:lnTo>
                    <a:pt x="578" y="134"/>
                  </a:lnTo>
                  <a:lnTo>
                    <a:pt x="576" y="134"/>
                  </a:lnTo>
                  <a:lnTo>
                    <a:pt x="578" y="134"/>
                  </a:lnTo>
                  <a:lnTo>
                    <a:pt x="578" y="136"/>
                  </a:lnTo>
                  <a:lnTo>
                    <a:pt x="576" y="136"/>
                  </a:lnTo>
                  <a:lnTo>
                    <a:pt x="574" y="136"/>
                  </a:lnTo>
                  <a:lnTo>
                    <a:pt x="574" y="138"/>
                  </a:lnTo>
                  <a:lnTo>
                    <a:pt x="576" y="138"/>
                  </a:lnTo>
                  <a:lnTo>
                    <a:pt x="578" y="140"/>
                  </a:lnTo>
                  <a:lnTo>
                    <a:pt x="576" y="140"/>
                  </a:lnTo>
                  <a:lnTo>
                    <a:pt x="576" y="142"/>
                  </a:lnTo>
                  <a:lnTo>
                    <a:pt x="578" y="142"/>
                  </a:lnTo>
                  <a:lnTo>
                    <a:pt x="578" y="140"/>
                  </a:lnTo>
                  <a:lnTo>
                    <a:pt x="578" y="142"/>
                  </a:lnTo>
                  <a:lnTo>
                    <a:pt x="580" y="142"/>
                  </a:lnTo>
                  <a:lnTo>
                    <a:pt x="580" y="144"/>
                  </a:lnTo>
                  <a:lnTo>
                    <a:pt x="578" y="144"/>
                  </a:lnTo>
                  <a:lnTo>
                    <a:pt x="576" y="144"/>
                  </a:lnTo>
                  <a:lnTo>
                    <a:pt x="576" y="142"/>
                  </a:lnTo>
                  <a:lnTo>
                    <a:pt x="574" y="144"/>
                  </a:lnTo>
                  <a:lnTo>
                    <a:pt x="572" y="144"/>
                  </a:lnTo>
                  <a:lnTo>
                    <a:pt x="567" y="144"/>
                  </a:lnTo>
                  <a:lnTo>
                    <a:pt x="567" y="142"/>
                  </a:lnTo>
                  <a:lnTo>
                    <a:pt x="565" y="140"/>
                  </a:lnTo>
                  <a:lnTo>
                    <a:pt x="565" y="138"/>
                  </a:lnTo>
                  <a:lnTo>
                    <a:pt x="559" y="134"/>
                  </a:lnTo>
                  <a:lnTo>
                    <a:pt x="557" y="134"/>
                  </a:lnTo>
                  <a:lnTo>
                    <a:pt x="555" y="134"/>
                  </a:lnTo>
                  <a:lnTo>
                    <a:pt x="553" y="134"/>
                  </a:lnTo>
                  <a:lnTo>
                    <a:pt x="551" y="134"/>
                  </a:lnTo>
                  <a:lnTo>
                    <a:pt x="549" y="132"/>
                  </a:lnTo>
                  <a:lnTo>
                    <a:pt x="547" y="132"/>
                  </a:lnTo>
                  <a:lnTo>
                    <a:pt x="542" y="132"/>
                  </a:lnTo>
                  <a:lnTo>
                    <a:pt x="538" y="132"/>
                  </a:lnTo>
                  <a:lnTo>
                    <a:pt x="536" y="132"/>
                  </a:lnTo>
                  <a:lnTo>
                    <a:pt x="536" y="130"/>
                  </a:lnTo>
                  <a:lnTo>
                    <a:pt x="536" y="129"/>
                  </a:lnTo>
                  <a:lnTo>
                    <a:pt x="538" y="129"/>
                  </a:lnTo>
                  <a:lnTo>
                    <a:pt x="544" y="127"/>
                  </a:lnTo>
                  <a:lnTo>
                    <a:pt x="549" y="127"/>
                  </a:lnTo>
                  <a:lnTo>
                    <a:pt x="553" y="127"/>
                  </a:lnTo>
                  <a:lnTo>
                    <a:pt x="557" y="123"/>
                  </a:lnTo>
                  <a:close/>
                  <a:moveTo>
                    <a:pt x="588" y="123"/>
                  </a:moveTo>
                  <a:lnTo>
                    <a:pt x="586" y="121"/>
                  </a:lnTo>
                  <a:lnTo>
                    <a:pt x="588" y="119"/>
                  </a:lnTo>
                  <a:lnTo>
                    <a:pt x="590" y="119"/>
                  </a:lnTo>
                  <a:lnTo>
                    <a:pt x="590" y="121"/>
                  </a:lnTo>
                  <a:lnTo>
                    <a:pt x="588" y="123"/>
                  </a:lnTo>
                  <a:close/>
                  <a:moveTo>
                    <a:pt x="545" y="107"/>
                  </a:moveTo>
                  <a:lnTo>
                    <a:pt x="551" y="111"/>
                  </a:lnTo>
                  <a:lnTo>
                    <a:pt x="557" y="113"/>
                  </a:lnTo>
                  <a:lnTo>
                    <a:pt x="557" y="115"/>
                  </a:lnTo>
                  <a:lnTo>
                    <a:pt x="551" y="113"/>
                  </a:lnTo>
                  <a:lnTo>
                    <a:pt x="544" y="113"/>
                  </a:lnTo>
                  <a:lnTo>
                    <a:pt x="536" y="111"/>
                  </a:lnTo>
                  <a:lnTo>
                    <a:pt x="530" y="109"/>
                  </a:lnTo>
                  <a:lnTo>
                    <a:pt x="530" y="111"/>
                  </a:lnTo>
                  <a:lnTo>
                    <a:pt x="530" y="109"/>
                  </a:lnTo>
                  <a:lnTo>
                    <a:pt x="532" y="109"/>
                  </a:lnTo>
                  <a:lnTo>
                    <a:pt x="532" y="111"/>
                  </a:lnTo>
                  <a:lnTo>
                    <a:pt x="538" y="113"/>
                  </a:lnTo>
                  <a:lnTo>
                    <a:pt x="540" y="113"/>
                  </a:lnTo>
                  <a:lnTo>
                    <a:pt x="544" y="115"/>
                  </a:lnTo>
                  <a:lnTo>
                    <a:pt x="549" y="117"/>
                  </a:lnTo>
                  <a:lnTo>
                    <a:pt x="555" y="117"/>
                  </a:lnTo>
                  <a:lnTo>
                    <a:pt x="561" y="117"/>
                  </a:lnTo>
                  <a:lnTo>
                    <a:pt x="561" y="119"/>
                  </a:lnTo>
                  <a:lnTo>
                    <a:pt x="563" y="119"/>
                  </a:lnTo>
                  <a:lnTo>
                    <a:pt x="563" y="121"/>
                  </a:lnTo>
                  <a:lnTo>
                    <a:pt x="561" y="121"/>
                  </a:lnTo>
                  <a:lnTo>
                    <a:pt x="553" y="123"/>
                  </a:lnTo>
                  <a:lnTo>
                    <a:pt x="545" y="125"/>
                  </a:lnTo>
                  <a:lnTo>
                    <a:pt x="538" y="125"/>
                  </a:lnTo>
                  <a:lnTo>
                    <a:pt x="536" y="125"/>
                  </a:lnTo>
                  <a:lnTo>
                    <a:pt x="534" y="125"/>
                  </a:lnTo>
                  <a:lnTo>
                    <a:pt x="534" y="123"/>
                  </a:lnTo>
                  <a:lnTo>
                    <a:pt x="532" y="123"/>
                  </a:lnTo>
                  <a:lnTo>
                    <a:pt x="528" y="121"/>
                  </a:lnTo>
                  <a:lnTo>
                    <a:pt x="522" y="121"/>
                  </a:lnTo>
                  <a:lnTo>
                    <a:pt x="521" y="119"/>
                  </a:lnTo>
                  <a:lnTo>
                    <a:pt x="519" y="117"/>
                  </a:lnTo>
                  <a:lnTo>
                    <a:pt x="519" y="115"/>
                  </a:lnTo>
                  <a:lnTo>
                    <a:pt x="521" y="115"/>
                  </a:lnTo>
                  <a:lnTo>
                    <a:pt x="521" y="113"/>
                  </a:lnTo>
                  <a:lnTo>
                    <a:pt x="522" y="111"/>
                  </a:lnTo>
                  <a:lnTo>
                    <a:pt x="524" y="109"/>
                  </a:lnTo>
                  <a:lnTo>
                    <a:pt x="524" y="107"/>
                  </a:lnTo>
                  <a:lnTo>
                    <a:pt x="524" y="106"/>
                  </a:lnTo>
                  <a:lnTo>
                    <a:pt x="526" y="106"/>
                  </a:lnTo>
                  <a:lnTo>
                    <a:pt x="532" y="104"/>
                  </a:lnTo>
                  <a:lnTo>
                    <a:pt x="538" y="104"/>
                  </a:lnTo>
                  <a:lnTo>
                    <a:pt x="540" y="106"/>
                  </a:lnTo>
                  <a:lnTo>
                    <a:pt x="545" y="107"/>
                  </a:lnTo>
                  <a:close/>
                  <a:moveTo>
                    <a:pt x="37" y="96"/>
                  </a:moveTo>
                  <a:lnTo>
                    <a:pt x="37" y="98"/>
                  </a:lnTo>
                  <a:lnTo>
                    <a:pt x="39" y="98"/>
                  </a:lnTo>
                  <a:lnTo>
                    <a:pt x="40" y="100"/>
                  </a:lnTo>
                  <a:lnTo>
                    <a:pt x="42" y="100"/>
                  </a:lnTo>
                  <a:lnTo>
                    <a:pt x="42" y="102"/>
                  </a:lnTo>
                  <a:lnTo>
                    <a:pt x="44" y="102"/>
                  </a:lnTo>
                  <a:lnTo>
                    <a:pt x="44" y="104"/>
                  </a:lnTo>
                  <a:lnTo>
                    <a:pt x="42" y="104"/>
                  </a:lnTo>
                  <a:lnTo>
                    <a:pt x="42" y="106"/>
                  </a:lnTo>
                  <a:lnTo>
                    <a:pt x="42" y="107"/>
                  </a:lnTo>
                  <a:lnTo>
                    <a:pt x="42" y="106"/>
                  </a:lnTo>
                  <a:lnTo>
                    <a:pt x="40" y="106"/>
                  </a:lnTo>
                  <a:lnTo>
                    <a:pt x="42" y="104"/>
                  </a:lnTo>
                  <a:lnTo>
                    <a:pt x="40" y="104"/>
                  </a:lnTo>
                  <a:lnTo>
                    <a:pt x="40" y="102"/>
                  </a:lnTo>
                  <a:lnTo>
                    <a:pt x="42" y="102"/>
                  </a:lnTo>
                  <a:lnTo>
                    <a:pt x="40" y="102"/>
                  </a:lnTo>
                  <a:lnTo>
                    <a:pt x="39" y="102"/>
                  </a:lnTo>
                  <a:lnTo>
                    <a:pt x="39" y="100"/>
                  </a:lnTo>
                  <a:lnTo>
                    <a:pt x="39" y="98"/>
                  </a:lnTo>
                  <a:lnTo>
                    <a:pt x="37" y="98"/>
                  </a:lnTo>
                  <a:lnTo>
                    <a:pt x="35" y="98"/>
                  </a:lnTo>
                  <a:lnTo>
                    <a:pt x="35" y="96"/>
                  </a:lnTo>
                  <a:lnTo>
                    <a:pt x="37" y="96"/>
                  </a:lnTo>
                  <a:close/>
                  <a:moveTo>
                    <a:pt x="31" y="79"/>
                  </a:moveTo>
                  <a:lnTo>
                    <a:pt x="37" y="81"/>
                  </a:lnTo>
                  <a:lnTo>
                    <a:pt x="37" y="82"/>
                  </a:lnTo>
                  <a:lnTo>
                    <a:pt x="35" y="81"/>
                  </a:lnTo>
                  <a:lnTo>
                    <a:pt x="33" y="82"/>
                  </a:lnTo>
                  <a:lnTo>
                    <a:pt x="31" y="84"/>
                  </a:lnTo>
                  <a:lnTo>
                    <a:pt x="31" y="82"/>
                  </a:lnTo>
                  <a:lnTo>
                    <a:pt x="31" y="81"/>
                  </a:lnTo>
                  <a:lnTo>
                    <a:pt x="27" y="82"/>
                  </a:lnTo>
                  <a:lnTo>
                    <a:pt x="25" y="82"/>
                  </a:lnTo>
                  <a:lnTo>
                    <a:pt x="25" y="81"/>
                  </a:lnTo>
                  <a:lnTo>
                    <a:pt x="27" y="79"/>
                  </a:lnTo>
                  <a:lnTo>
                    <a:pt x="25" y="79"/>
                  </a:lnTo>
                  <a:lnTo>
                    <a:pt x="23" y="79"/>
                  </a:lnTo>
                  <a:lnTo>
                    <a:pt x="27" y="77"/>
                  </a:lnTo>
                  <a:lnTo>
                    <a:pt x="31" y="79"/>
                  </a:lnTo>
                  <a:close/>
                  <a:moveTo>
                    <a:pt x="593" y="46"/>
                  </a:moveTo>
                  <a:lnTo>
                    <a:pt x="595" y="46"/>
                  </a:lnTo>
                  <a:lnTo>
                    <a:pt x="601" y="48"/>
                  </a:lnTo>
                  <a:lnTo>
                    <a:pt x="601" y="50"/>
                  </a:lnTo>
                  <a:lnTo>
                    <a:pt x="601" y="52"/>
                  </a:lnTo>
                  <a:lnTo>
                    <a:pt x="601" y="54"/>
                  </a:lnTo>
                  <a:lnTo>
                    <a:pt x="603" y="54"/>
                  </a:lnTo>
                  <a:lnTo>
                    <a:pt x="603" y="56"/>
                  </a:lnTo>
                  <a:lnTo>
                    <a:pt x="603" y="58"/>
                  </a:lnTo>
                  <a:lnTo>
                    <a:pt x="605" y="58"/>
                  </a:lnTo>
                  <a:lnTo>
                    <a:pt x="605" y="59"/>
                  </a:lnTo>
                  <a:lnTo>
                    <a:pt x="607" y="59"/>
                  </a:lnTo>
                  <a:lnTo>
                    <a:pt x="607" y="61"/>
                  </a:lnTo>
                  <a:lnTo>
                    <a:pt x="601" y="63"/>
                  </a:lnTo>
                  <a:lnTo>
                    <a:pt x="597" y="65"/>
                  </a:lnTo>
                  <a:lnTo>
                    <a:pt x="595" y="65"/>
                  </a:lnTo>
                  <a:lnTo>
                    <a:pt x="593" y="65"/>
                  </a:lnTo>
                  <a:lnTo>
                    <a:pt x="590" y="67"/>
                  </a:lnTo>
                  <a:lnTo>
                    <a:pt x="586" y="63"/>
                  </a:lnTo>
                  <a:lnTo>
                    <a:pt x="582" y="61"/>
                  </a:lnTo>
                  <a:lnTo>
                    <a:pt x="578" y="59"/>
                  </a:lnTo>
                  <a:lnTo>
                    <a:pt x="578" y="58"/>
                  </a:lnTo>
                  <a:lnTo>
                    <a:pt x="578" y="56"/>
                  </a:lnTo>
                  <a:lnTo>
                    <a:pt x="578" y="54"/>
                  </a:lnTo>
                  <a:lnTo>
                    <a:pt x="580" y="54"/>
                  </a:lnTo>
                  <a:lnTo>
                    <a:pt x="580" y="52"/>
                  </a:lnTo>
                  <a:lnTo>
                    <a:pt x="584" y="48"/>
                  </a:lnTo>
                  <a:lnTo>
                    <a:pt x="590" y="44"/>
                  </a:lnTo>
                  <a:lnTo>
                    <a:pt x="593" y="46"/>
                  </a:lnTo>
                  <a:close/>
                  <a:moveTo>
                    <a:pt x="29" y="42"/>
                  </a:moveTo>
                  <a:lnTo>
                    <a:pt x="27" y="42"/>
                  </a:lnTo>
                  <a:lnTo>
                    <a:pt x="25" y="42"/>
                  </a:lnTo>
                  <a:lnTo>
                    <a:pt x="19" y="42"/>
                  </a:lnTo>
                  <a:lnTo>
                    <a:pt x="17" y="44"/>
                  </a:lnTo>
                  <a:lnTo>
                    <a:pt x="12" y="44"/>
                  </a:lnTo>
                  <a:lnTo>
                    <a:pt x="12" y="42"/>
                  </a:lnTo>
                  <a:lnTo>
                    <a:pt x="17" y="40"/>
                  </a:lnTo>
                  <a:lnTo>
                    <a:pt x="23" y="40"/>
                  </a:lnTo>
                  <a:lnTo>
                    <a:pt x="23" y="38"/>
                  </a:lnTo>
                  <a:lnTo>
                    <a:pt x="25" y="38"/>
                  </a:lnTo>
                  <a:lnTo>
                    <a:pt x="27" y="38"/>
                  </a:lnTo>
                  <a:lnTo>
                    <a:pt x="27" y="40"/>
                  </a:lnTo>
                  <a:lnTo>
                    <a:pt x="29" y="42"/>
                  </a:lnTo>
                  <a:close/>
                  <a:moveTo>
                    <a:pt x="628" y="34"/>
                  </a:moveTo>
                  <a:lnTo>
                    <a:pt x="630" y="34"/>
                  </a:lnTo>
                  <a:lnTo>
                    <a:pt x="630" y="36"/>
                  </a:lnTo>
                  <a:lnTo>
                    <a:pt x="628" y="36"/>
                  </a:lnTo>
                  <a:lnTo>
                    <a:pt x="630" y="36"/>
                  </a:lnTo>
                  <a:lnTo>
                    <a:pt x="630" y="38"/>
                  </a:lnTo>
                  <a:lnTo>
                    <a:pt x="628" y="38"/>
                  </a:lnTo>
                  <a:lnTo>
                    <a:pt x="628" y="40"/>
                  </a:lnTo>
                  <a:lnTo>
                    <a:pt x="622" y="38"/>
                  </a:lnTo>
                  <a:lnTo>
                    <a:pt x="622" y="40"/>
                  </a:lnTo>
                  <a:lnTo>
                    <a:pt x="622" y="38"/>
                  </a:lnTo>
                  <a:lnTo>
                    <a:pt x="622" y="36"/>
                  </a:lnTo>
                  <a:lnTo>
                    <a:pt x="624" y="34"/>
                  </a:lnTo>
                  <a:lnTo>
                    <a:pt x="626" y="33"/>
                  </a:lnTo>
                  <a:lnTo>
                    <a:pt x="628" y="33"/>
                  </a:lnTo>
                  <a:lnTo>
                    <a:pt x="628" y="34"/>
                  </a:lnTo>
                  <a:close/>
                  <a:moveTo>
                    <a:pt x="632" y="29"/>
                  </a:moveTo>
                  <a:lnTo>
                    <a:pt x="634" y="29"/>
                  </a:lnTo>
                  <a:lnTo>
                    <a:pt x="636" y="29"/>
                  </a:lnTo>
                  <a:lnTo>
                    <a:pt x="636" y="31"/>
                  </a:lnTo>
                  <a:lnTo>
                    <a:pt x="636" y="33"/>
                  </a:lnTo>
                  <a:lnTo>
                    <a:pt x="636" y="34"/>
                  </a:lnTo>
                  <a:lnTo>
                    <a:pt x="634" y="34"/>
                  </a:lnTo>
                  <a:lnTo>
                    <a:pt x="632" y="33"/>
                  </a:lnTo>
                  <a:lnTo>
                    <a:pt x="632" y="31"/>
                  </a:lnTo>
                  <a:lnTo>
                    <a:pt x="632" y="29"/>
                  </a:lnTo>
                  <a:close/>
                  <a:moveTo>
                    <a:pt x="607" y="17"/>
                  </a:moveTo>
                  <a:lnTo>
                    <a:pt x="607" y="15"/>
                  </a:lnTo>
                  <a:lnTo>
                    <a:pt x="607" y="17"/>
                  </a:lnTo>
                  <a:lnTo>
                    <a:pt x="609" y="15"/>
                  </a:lnTo>
                  <a:lnTo>
                    <a:pt x="609" y="17"/>
                  </a:lnTo>
                  <a:lnTo>
                    <a:pt x="613" y="19"/>
                  </a:lnTo>
                  <a:lnTo>
                    <a:pt x="613" y="21"/>
                  </a:lnTo>
                  <a:lnTo>
                    <a:pt x="613" y="23"/>
                  </a:lnTo>
                  <a:lnTo>
                    <a:pt x="611" y="25"/>
                  </a:lnTo>
                  <a:lnTo>
                    <a:pt x="609" y="27"/>
                  </a:lnTo>
                  <a:lnTo>
                    <a:pt x="609" y="29"/>
                  </a:lnTo>
                  <a:lnTo>
                    <a:pt x="607" y="31"/>
                  </a:lnTo>
                  <a:lnTo>
                    <a:pt x="605" y="31"/>
                  </a:lnTo>
                  <a:lnTo>
                    <a:pt x="603" y="29"/>
                  </a:lnTo>
                  <a:lnTo>
                    <a:pt x="599" y="23"/>
                  </a:lnTo>
                  <a:lnTo>
                    <a:pt x="597" y="23"/>
                  </a:lnTo>
                  <a:lnTo>
                    <a:pt x="599" y="21"/>
                  </a:lnTo>
                  <a:lnTo>
                    <a:pt x="599" y="19"/>
                  </a:lnTo>
                  <a:lnTo>
                    <a:pt x="601" y="17"/>
                  </a:lnTo>
                  <a:lnTo>
                    <a:pt x="601" y="15"/>
                  </a:lnTo>
                  <a:lnTo>
                    <a:pt x="599" y="13"/>
                  </a:lnTo>
                  <a:lnTo>
                    <a:pt x="599" y="11"/>
                  </a:lnTo>
                  <a:lnTo>
                    <a:pt x="601" y="10"/>
                  </a:lnTo>
                  <a:lnTo>
                    <a:pt x="603" y="10"/>
                  </a:lnTo>
                  <a:lnTo>
                    <a:pt x="607" y="10"/>
                  </a:lnTo>
                  <a:lnTo>
                    <a:pt x="609" y="11"/>
                  </a:lnTo>
                  <a:lnTo>
                    <a:pt x="609" y="13"/>
                  </a:lnTo>
                  <a:lnTo>
                    <a:pt x="607" y="15"/>
                  </a:lnTo>
                  <a:lnTo>
                    <a:pt x="605" y="17"/>
                  </a:lnTo>
                  <a:lnTo>
                    <a:pt x="607" y="17"/>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9" name="Freeform 98"/>
            <p:cNvSpPr>
              <a:spLocks/>
            </p:cNvSpPr>
            <p:nvPr/>
          </p:nvSpPr>
          <p:spPr bwMode="auto">
            <a:xfrm>
              <a:off x="2698750" y="4375150"/>
              <a:ext cx="103188" cy="106363"/>
            </a:xfrm>
            <a:custGeom>
              <a:avLst/>
              <a:gdLst>
                <a:gd name="T0" fmla="*/ 50 w 65"/>
                <a:gd name="T1" fmla="*/ 27 h 67"/>
                <a:gd name="T2" fmla="*/ 50 w 65"/>
                <a:gd name="T3" fmla="*/ 33 h 67"/>
                <a:gd name="T4" fmla="*/ 53 w 65"/>
                <a:gd name="T5" fmla="*/ 33 h 67"/>
                <a:gd name="T6" fmla="*/ 57 w 65"/>
                <a:gd name="T7" fmla="*/ 35 h 67"/>
                <a:gd name="T8" fmla="*/ 59 w 65"/>
                <a:gd name="T9" fmla="*/ 35 h 67"/>
                <a:gd name="T10" fmla="*/ 59 w 65"/>
                <a:gd name="T11" fmla="*/ 33 h 67"/>
                <a:gd name="T12" fmla="*/ 59 w 65"/>
                <a:gd name="T13" fmla="*/ 33 h 67"/>
                <a:gd name="T14" fmla="*/ 59 w 65"/>
                <a:gd name="T15" fmla="*/ 31 h 67"/>
                <a:gd name="T16" fmla="*/ 59 w 65"/>
                <a:gd name="T17" fmla="*/ 31 h 67"/>
                <a:gd name="T18" fmla="*/ 65 w 65"/>
                <a:gd name="T19" fmla="*/ 35 h 67"/>
                <a:gd name="T20" fmla="*/ 63 w 65"/>
                <a:gd name="T21" fmla="*/ 35 h 67"/>
                <a:gd name="T22" fmla="*/ 59 w 65"/>
                <a:gd name="T23" fmla="*/ 38 h 67"/>
                <a:gd name="T24" fmla="*/ 50 w 65"/>
                <a:gd name="T25" fmla="*/ 46 h 67"/>
                <a:gd name="T26" fmla="*/ 50 w 65"/>
                <a:gd name="T27" fmla="*/ 48 h 67"/>
                <a:gd name="T28" fmla="*/ 50 w 65"/>
                <a:gd name="T29" fmla="*/ 50 h 67"/>
                <a:gd name="T30" fmla="*/ 50 w 65"/>
                <a:gd name="T31" fmla="*/ 52 h 67"/>
                <a:gd name="T32" fmla="*/ 48 w 65"/>
                <a:gd name="T33" fmla="*/ 54 h 67"/>
                <a:gd name="T34" fmla="*/ 48 w 65"/>
                <a:gd name="T35" fmla="*/ 56 h 67"/>
                <a:gd name="T36" fmla="*/ 46 w 65"/>
                <a:gd name="T37" fmla="*/ 56 h 67"/>
                <a:gd name="T38" fmla="*/ 44 w 65"/>
                <a:gd name="T39" fmla="*/ 56 h 67"/>
                <a:gd name="T40" fmla="*/ 42 w 65"/>
                <a:gd name="T41" fmla="*/ 58 h 67"/>
                <a:gd name="T42" fmla="*/ 44 w 65"/>
                <a:gd name="T43" fmla="*/ 58 h 67"/>
                <a:gd name="T44" fmla="*/ 44 w 65"/>
                <a:gd name="T45" fmla="*/ 60 h 67"/>
                <a:gd name="T46" fmla="*/ 40 w 65"/>
                <a:gd name="T47" fmla="*/ 61 h 67"/>
                <a:gd name="T48" fmla="*/ 40 w 65"/>
                <a:gd name="T49" fmla="*/ 63 h 67"/>
                <a:gd name="T50" fmla="*/ 36 w 65"/>
                <a:gd name="T51" fmla="*/ 63 h 67"/>
                <a:gd name="T52" fmla="*/ 34 w 65"/>
                <a:gd name="T53" fmla="*/ 65 h 67"/>
                <a:gd name="T54" fmla="*/ 27 w 65"/>
                <a:gd name="T55" fmla="*/ 65 h 67"/>
                <a:gd name="T56" fmla="*/ 15 w 65"/>
                <a:gd name="T57" fmla="*/ 63 h 67"/>
                <a:gd name="T58" fmla="*/ 2 w 65"/>
                <a:gd name="T59" fmla="*/ 54 h 67"/>
                <a:gd name="T60" fmla="*/ 2 w 65"/>
                <a:gd name="T61" fmla="*/ 50 h 67"/>
                <a:gd name="T62" fmla="*/ 2 w 65"/>
                <a:gd name="T63" fmla="*/ 46 h 67"/>
                <a:gd name="T64" fmla="*/ 2 w 65"/>
                <a:gd name="T65" fmla="*/ 42 h 67"/>
                <a:gd name="T66" fmla="*/ 5 w 65"/>
                <a:gd name="T67" fmla="*/ 35 h 67"/>
                <a:gd name="T68" fmla="*/ 11 w 65"/>
                <a:gd name="T69" fmla="*/ 29 h 67"/>
                <a:gd name="T70" fmla="*/ 27 w 65"/>
                <a:gd name="T71" fmla="*/ 29 h 67"/>
                <a:gd name="T72" fmla="*/ 29 w 65"/>
                <a:gd name="T73" fmla="*/ 29 h 67"/>
                <a:gd name="T74" fmla="*/ 29 w 65"/>
                <a:gd name="T75" fmla="*/ 27 h 67"/>
                <a:gd name="T76" fmla="*/ 29 w 65"/>
                <a:gd name="T77" fmla="*/ 27 h 67"/>
                <a:gd name="T78" fmla="*/ 29 w 65"/>
                <a:gd name="T79" fmla="*/ 25 h 67"/>
                <a:gd name="T80" fmla="*/ 29 w 65"/>
                <a:gd name="T81" fmla="*/ 25 h 67"/>
                <a:gd name="T82" fmla="*/ 30 w 65"/>
                <a:gd name="T83" fmla="*/ 25 h 67"/>
                <a:gd name="T84" fmla="*/ 30 w 65"/>
                <a:gd name="T85" fmla="*/ 23 h 67"/>
                <a:gd name="T86" fmla="*/ 29 w 65"/>
                <a:gd name="T87" fmla="*/ 23 h 67"/>
                <a:gd name="T88" fmla="*/ 29 w 65"/>
                <a:gd name="T89" fmla="*/ 23 h 67"/>
                <a:gd name="T90" fmla="*/ 27 w 65"/>
                <a:gd name="T91" fmla="*/ 23 h 67"/>
                <a:gd name="T92" fmla="*/ 27 w 65"/>
                <a:gd name="T93" fmla="*/ 21 h 67"/>
                <a:gd name="T94" fmla="*/ 27 w 65"/>
                <a:gd name="T95" fmla="*/ 19 h 67"/>
                <a:gd name="T96" fmla="*/ 25 w 65"/>
                <a:gd name="T97" fmla="*/ 17 h 67"/>
                <a:gd name="T98" fmla="*/ 23 w 65"/>
                <a:gd name="T99" fmla="*/ 17 h 67"/>
                <a:gd name="T100" fmla="*/ 21 w 65"/>
                <a:gd name="T101" fmla="*/ 15 h 67"/>
                <a:gd name="T102" fmla="*/ 19 w 65"/>
                <a:gd name="T103" fmla="*/ 15 h 67"/>
                <a:gd name="T104" fmla="*/ 19 w 65"/>
                <a:gd name="T105" fmla="*/ 14 h 67"/>
                <a:gd name="T106" fmla="*/ 17 w 65"/>
                <a:gd name="T107" fmla="*/ 12 h 67"/>
                <a:gd name="T108" fmla="*/ 15 w 65"/>
                <a:gd name="T109" fmla="*/ 10 h 67"/>
                <a:gd name="T110" fmla="*/ 21 w 65"/>
                <a:gd name="T111" fmla="*/ 10 h 67"/>
                <a:gd name="T112" fmla="*/ 32 w 65"/>
                <a:gd name="T113"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 h="67">
                  <a:moveTo>
                    <a:pt x="50" y="0"/>
                  </a:moveTo>
                  <a:lnTo>
                    <a:pt x="50" y="4"/>
                  </a:lnTo>
                  <a:lnTo>
                    <a:pt x="50" y="8"/>
                  </a:lnTo>
                  <a:lnTo>
                    <a:pt x="50" y="14"/>
                  </a:lnTo>
                  <a:lnTo>
                    <a:pt x="50" y="17"/>
                  </a:lnTo>
                  <a:lnTo>
                    <a:pt x="50" y="21"/>
                  </a:lnTo>
                  <a:lnTo>
                    <a:pt x="50" y="23"/>
                  </a:lnTo>
                  <a:lnTo>
                    <a:pt x="50" y="27"/>
                  </a:lnTo>
                  <a:lnTo>
                    <a:pt x="48" y="31"/>
                  </a:lnTo>
                  <a:lnTo>
                    <a:pt x="48" y="31"/>
                  </a:lnTo>
                  <a:lnTo>
                    <a:pt x="48" y="33"/>
                  </a:lnTo>
                  <a:lnTo>
                    <a:pt x="48" y="33"/>
                  </a:lnTo>
                  <a:lnTo>
                    <a:pt x="48" y="33"/>
                  </a:lnTo>
                  <a:lnTo>
                    <a:pt x="48" y="33"/>
                  </a:lnTo>
                  <a:lnTo>
                    <a:pt x="50" y="33"/>
                  </a:lnTo>
                  <a:lnTo>
                    <a:pt x="50" y="33"/>
                  </a:lnTo>
                  <a:lnTo>
                    <a:pt x="50" y="33"/>
                  </a:lnTo>
                  <a:lnTo>
                    <a:pt x="50" y="33"/>
                  </a:lnTo>
                  <a:lnTo>
                    <a:pt x="52" y="33"/>
                  </a:lnTo>
                  <a:lnTo>
                    <a:pt x="52" y="33"/>
                  </a:lnTo>
                  <a:lnTo>
                    <a:pt x="53" y="33"/>
                  </a:lnTo>
                  <a:lnTo>
                    <a:pt x="53" y="33"/>
                  </a:lnTo>
                  <a:lnTo>
                    <a:pt x="53" y="33"/>
                  </a:lnTo>
                  <a:lnTo>
                    <a:pt x="53" y="33"/>
                  </a:lnTo>
                  <a:lnTo>
                    <a:pt x="55" y="33"/>
                  </a:lnTo>
                  <a:lnTo>
                    <a:pt x="55" y="33"/>
                  </a:lnTo>
                  <a:lnTo>
                    <a:pt x="55" y="33"/>
                  </a:lnTo>
                  <a:lnTo>
                    <a:pt x="55" y="33"/>
                  </a:lnTo>
                  <a:lnTo>
                    <a:pt x="57" y="33"/>
                  </a:lnTo>
                  <a:lnTo>
                    <a:pt x="57" y="35"/>
                  </a:lnTo>
                  <a:lnTo>
                    <a:pt x="57" y="35"/>
                  </a:lnTo>
                  <a:lnTo>
                    <a:pt x="57" y="35"/>
                  </a:lnTo>
                  <a:lnTo>
                    <a:pt x="59" y="35"/>
                  </a:lnTo>
                  <a:lnTo>
                    <a:pt x="59" y="35"/>
                  </a:lnTo>
                  <a:lnTo>
                    <a:pt x="59" y="35"/>
                  </a:lnTo>
                  <a:lnTo>
                    <a:pt x="59" y="35"/>
                  </a:lnTo>
                  <a:lnTo>
                    <a:pt x="59" y="35"/>
                  </a:lnTo>
                  <a:lnTo>
                    <a:pt x="59" y="35"/>
                  </a:lnTo>
                  <a:lnTo>
                    <a:pt x="59" y="35"/>
                  </a:lnTo>
                  <a:lnTo>
                    <a:pt x="59" y="35"/>
                  </a:lnTo>
                  <a:lnTo>
                    <a:pt x="59" y="35"/>
                  </a:lnTo>
                  <a:lnTo>
                    <a:pt x="59" y="35"/>
                  </a:lnTo>
                  <a:lnTo>
                    <a:pt x="59" y="35"/>
                  </a:lnTo>
                  <a:lnTo>
                    <a:pt x="59" y="35"/>
                  </a:lnTo>
                  <a:lnTo>
                    <a:pt x="59" y="35"/>
                  </a:lnTo>
                  <a:lnTo>
                    <a:pt x="59" y="35"/>
                  </a:lnTo>
                  <a:lnTo>
                    <a:pt x="59" y="35"/>
                  </a:lnTo>
                  <a:lnTo>
                    <a:pt x="59" y="33"/>
                  </a:lnTo>
                  <a:lnTo>
                    <a:pt x="59" y="33"/>
                  </a:lnTo>
                  <a:lnTo>
                    <a:pt x="59" y="33"/>
                  </a:lnTo>
                  <a:lnTo>
                    <a:pt x="59" y="33"/>
                  </a:lnTo>
                  <a:lnTo>
                    <a:pt x="59" y="33"/>
                  </a:lnTo>
                  <a:lnTo>
                    <a:pt x="59" y="33"/>
                  </a:lnTo>
                  <a:lnTo>
                    <a:pt x="59" y="33"/>
                  </a:lnTo>
                  <a:lnTo>
                    <a:pt x="59" y="33"/>
                  </a:lnTo>
                  <a:lnTo>
                    <a:pt x="59" y="33"/>
                  </a:lnTo>
                  <a:lnTo>
                    <a:pt x="59" y="33"/>
                  </a:lnTo>
                  <a:lnTo>
                    <a:pt x="59" y="33"/>
                  </a:lnTo>
                  <a:lnTo>
                    <a:pt x="61" y="33"/>
                  </a:lnTo>
                  <a:lnTo>
                    <a:pt x="59" y="33"/>
                  </a:lnTo>
                  <a:lnTo>
                    <a:pt x="59" y="33"/>
                  </a:lnTo>
                  <a:lnTo>
                    <a:pt x="59" y="33"/>
                  </a:lnTo>
                  <a:lnTo>
                    <a:pt x="59" y="33"/>
                  </a:lnTo>
                  <a:lnTo>
                    <a:pt x="59" y="31"/>
                  </a:lnTo>
                  <a:lnTo>
                    <a:pt x="59" y="31"/>
                  </a:lnTo>
                  <a:lnTo>
                    <a:pt x="59" y="31"/>
                  </a:lnTo>
                  <a:lnTo>
                    <a:pt x="57" y="31"/>
                  </a:lnTo>
                  <a:lnTo>
                    <a:pt x="59" y="31"/>
                  </a:lnTo>
                  <a:lnTo>
                    <a:pt x="59" y="31"/>
                  </a:lnTo>
                  <a:lnTo>
                    <a:pt x="59" y="31"/>
                  </a:lnTo>
                  <a:lnTo>
                    <a:pt x="59" y="31"/>
                  </a:lnTo>
                  <a:lnTo>
                    <a:pt x="59" y="31"/>
                  </a:lnTo>
                  <a:lnTo>
                    <a:pt x="59" y="33"/>
                  </a:lnTo>
                  <a:lnTo>
                    <a:pt x="61" y="33"/>
                  </a:lnTo>
                  <a:lnTo>
                    <a:pt x="63" y="33"/>
                  </a:lnTo>
                  <a:lnTo>
                    <a:pt x="63" y="35"/>
                  </a:lnTo>
                  <a:lnTo>
                    <a:pt x="63" y="35"/>
                  </a:lnTo>
                  <a:lnTo>
                    <a:pt x="63" y="35"/>
                  </a:lnTo>
                  <a:lnTo>
                    <a:pt x="65" y="35"/>
                  </a:lnTo>
                  <a:lnTo>
                    <a:pt x="65" y="35"/>
                  </a:lnTo>
                  <a:lnTo>
                    <a:pt x="65" y="35"/>
                  </a:lnTo>
                  <a:lnTo>
                    <a:pt x="65" y="35"/>
                  </a:lnTo>
                  <a:lnTo>
                    <a:pt x="65" y="35"/>
                  </a:lnTo>
                  <a:lnTo>
                    <a:pt x="65" y="35"/>
                  </a:lnTo>
                  <a:lnTo>
                    <a:pt x="65" y="35"/>
                  </a:lnTo>
                  <a:lnTo>
                    <a:pt x="63" y="35"/>
                  </a:lnTo>
                  <a:lnTo>
                    <a:pt x="63" y="35"/>
                  </a:lnTo>
                  <a:lnTo>
                    <a:pt x="63" y="35"/>
                  </a:lnTo>
                  <a:lnTo>
                    <a:pt x="63" y="35"/>
                  </a:lnTo>
                  <a:lnTo>
                    <a:pt x="63" y="35"/>
                  </a:lnTo>
                  <a:lnTo>
                    <a:pt x="63" y="37"/>
                  </a:lnTo>
                  <a:lnTo>
                    <a:pt x="63" y="37"/>
                  </a:lnTo>
                  <a:lnTo>
                    <a:pt x="61" y="37"/>
                  </a:lnTo>
                  <a:lnTo>
                    <a:pt x="61" y="38"/>
                  </a:lnTo>
                  <a:lnTo>
                    <a:pt x="59" y="38"/>
                  </a:lnTo>
                  <a:lnTo>
                    <a:pt x="59" y="38"/>
                  </a:lnTo>
                  <a:lnTo>
                    <a:pt x="59" y="40"/>
                  </a:lnTo>
                  <a:lnTo>
                    <a:pt x="57" y="40"/>
                  </a:lnTo>
                  <a:lnTo>
                    <a:pt x="55" y="42"/>
                  </a:lnTo>
                  <a:lnTo>
                    <a:pt x="55" y="42"/>
                  </a:lnTo>
                  <a:lnTo>
                    <a:pt x="52" y="44"/>
                  </a:lnTo>
                  <a:lnTo>
                    <a:pt x="52" y="44"/>
                  </a:lnTo>
                  <a:lnTo>
                    <a:pt x="50" y="44"/>
                  </a:lnTo>
                  <a:lnTo>
                    <a:pt x="50" y="46"/>
                  </a:lnTo>
                  <a:lnTo>
                    <a:pt x="50" y="46"/>
                  </a:lnTo>
                  <a:lnTo>
                    <a:pt x="50" y="46"/>
                  </a:lnTo>
                  <a:lnTo>
                    <a:pt x="50" y="46"/>
                  </a:lnTo>
                  <a:lnTo>
                    <a:pt x="50" y="46"/>
                  </a:lnTo>
                  <a:lnTo>
                    <a:pt x="50" y="46"/>
                  </a:lnTo>
                  <a:lnTo>
                    <a:pt x="50" y="48"/>
                  </a:lnTo>
                  <a:lnTo>
                    <a:pt x="50" y="48"/>
                  </a:lnTo>
                  <a:lnTo>
                    <a:pt x="50" y="48"/>
                  </a:lnTo>
                  <a:lnTo>
                    <a:pt x="50" y="48"/>
                  </a:lnTo>
                  <a:lnTo>
                    <a:pt x="48" y="48"/>
                  </a:lnTo>
                  <a:lnTo>
                    <a:pt x="48" y="48"/>
                  </a:lnTo>
                  <a:lnTo>
                    <a:pt x="48" y="50"/>
                  </a:lnTo>
                  <a:lnTo>
                    <a:pt x="48" y="50"/>
                  </a:lnTo>
                  <a:lnTo>
                    <a:pt x="48" y="50"/>
                  </a:lnTo>
                  <a:lnTo>
                    <a:pt x="50" y="50"/>
                  </a:lnTo>
                  <a:lnTo>
                    <a:pt x="50" y="50"/>
                  </a:lnTo>
                  <a:lnTo>
                    <a:pt x="50" y="52"/>
                  </a:lnTo>
                  <a:lnTo>
                    <a:pt x="50" y="52"/>
                  </a:lnTo>
                  <a:lnTo>
                    <a:pt x="50" y="52"/>
                  </a:lnTo>
                  <a:lnTo>
                    <a:pt x="50" y="52"/>
                  </a:lnTo>
                  <a:lnTo>
                    <a:pt x="50" y="52"/>
                  </a:lnTo>
                  <a:lnTo>
                    <a:pt x="50" y="52"/>
                  </a:lnTo>
                  <a:lnTo>
                    <a:pt x="50" y="52"/>
                  </a:lnTo>
                  <a:lnTo>
                    <a:pt x="50" y="52"/>
                  </a:lnTo>
                  <a:lnTo>
                    <a:pt x="50" y="52"/>
                  </a:lnTo>
                  <a:lnTo>
                    <a:pt x="50" y="54"/>
                  </a:lnTo>
                  <a:lnTo>
                    <a:pt x="50" y="54"/>
                  </a:lnTo>
                  <a:lnTo>
                    <a:pt x="50" y="54"/>
                  </a:lnTo>
                  <a:lnTo>
                    <a:pt x="50" y="54"/>
                  </a:lnTo>
                  <a:lnTo>
                    <a:pt x="50" y="54"/>
                  </a:lnTo>
                  <a:lnTo>
                    <a:pt x="50" y="54"/>
                  </a:lnTo>
                  <a:lnTo>
                    <a:pt x="48" y="54"/>
                  </a:lnTo>
                  <a:lnTo>
                    <a:pt x="48" y="54"/>
                  </a:lnTo>
                  <a:lnTo>
                    <a:pt x="48" y="54"/>
                  </a:lnTo>
                  <a:lnTo>
                    <a:pt x="48" y="54"/>
                  </a:lnTo>
                  <a:lnTo>
                    <a:pt x="48" y="54"/>
                  </a:lnTo>
                  <a:lnTo>
                    <a:pt x="48" y="54"/>
                  </a:lnTo>
                  <a:lnTo>
                    <a:pt x="48" y="54"/>
                  </a:lnTo>
                  <a:lnTo>
                    <a:pt x="48" y="56"/>
                  </a:lnTo>
                  <a:lnTo>
                    <a:pt x="48" y="56"/>
                  </a:lnTo>
                  <a:lnTo>
                    <a:pt x="46" y="56"/>
                  </a:lnTo>
                  <a:lnTo>
                    <a:pt x="46" y="56"/>
                  </a:lnTo>
                  <a:lnTo>
                    <a:pt x="46" y="56"/>
                  </a:lnTo>
                  <a:lnTo>
                    <a:pt x="46" y="56"/>
                  </a:lnTo>
                  <a:lnTo>
                    <a:pt x="46" y="56"/>
                  </a:lnTo>
                  <a:lnTo>
                    <a:pt x="46" y="56"/>
                  </a:lnTo>
                  <a:lnTo>
                    <a:pt x="46" y="56"/>
                  </a:lnTo>
                  <a:lnTo>
                    <a:pt x="46" y="56"/>
                  </a:lnTo>
                  <a:lnTo>
                    <a:pt x="46" y="56"/>
                  </a:lnTo>
                  <a:lnTo>
                    <a:pt x="46" y="56"/>
                  </a:lnTo>
                  <a:lnTo>
                    <a:pt x="46" y="56"/>
                  </a:lnTo>
                  <a:lnTo>
                    <a:pt x="46" y="56"/>
                  </a:lnTo>
                  <a:lnTo>
                    <a:pt x="44" y="56"/>
                  </a:lnTo>
                  <a:lnTo>
                    <a:pt x="44" y="56"/>
                  </a:lnTo>
                  <a:lnTo>
                    <a:pt x="44" y="56"/>
                  </a:lnTo>
                  <a:lnTo>
                    <a:pt x="44" y="56"/>
                  </a:lnTo>
                  <a:lnTo>
                    <a:pt x="44" y="56"/>
                  </a:lnTo>
                  <a:lnTo>
                    <a:pt x="44" y="56"/>
                  </a:lnTo>
                  <a:lnTo>
                    <a:pt x="44" y="58"/>
                  </a:lnTo>
                  <a:lnTo>
                    <a:pt x="44" y="56"/>
                  </a:lnTo>
                  <a:lnTo>
                    <a:pt x="44" y="56"/>
                  </a:lnTo>
                  <a:lnTo>
                    <a:pt x="44" y="56"/>
                  </a:lnTo>
                  <a:lnTo>
                    <a:pt x="42" y="56"/>
                  </a:lnTo>
                  <a:lnTo>
                    <a:pt x="42" y="58"/>
                  </a:lnTo>
                  <a:lnTo>
                    <a:pt x="42" y="58"/>
                  </a:lnTo>
                  <a:lnTo>
                    <a:pt x="42" y="58"/>
                  </a:lnTo>
                  <a:lnTo>
                    <a:pt x="42" y="58"/>
                  </a:lnTo>
                  <a:lnTo>
                    <a:pt x="42" y="58"/>
                  </a:lnTo>
                  <a:lnTo>
                    <a:pt x="42" y="58"/>
                  </a:lnTo>
                  <a:lnTo>
                    <a:pt x="42" y="58"/>
                  </a:lnTo>
                  <a:lnTo>
                    <a:pt x="42" y="58"/>
                  </a:lnTo>
                  <a:lnTo>
                    <a:pt x="44" y="58"/>
                  </a:lnTo>
                  <a:lnTo>
                    <a:pt x="44" y="58"/>
                  </a:lnTo>
                  <a:lnTo>
                    <a:pt x="44" y="58"/>
                  </a:lnTo>
                  <a:lnTo>
                    <a:pt x="44" y="58"/>
                  </a:lnTo>
                  <a:lnTo>
                    <a:pt x="44" y="58"/>
                  </a:lnTo>
                  <a:lnTo>
                    <a:pt x="44" y="58"/>
                  </a:lnTo>
                  <a:lnTo>
                    <a:pt x="44" y="60"/>
                  </a:lnTo>
                  <a:lnTo>
                    <a:pt x="44" y="60"/>
                  </a:lnTo>
                  <a:lnTo>
                    <a:pt x="44" y="60"/>
                  </a:lnTo>
                  <a:lnTo>
                    <a:pt x="44" y="60"/>
                  </a:lnTo>
                  <a:lnTo>
                    <a:pt x="44" y="60"/>
                  </a:lnTo>
                  <a:lnTo>
                    <a:pt x="44" y="60"/>
                  </a:lnTo>
                  <a:lnTo>
                    <a:pt x="44" y="60"/>
                  </a:lnTo>
                  <a:lnTo>
                    <a:pt x="42" y="60"/>
                  </a:lnTo>
                  <a:lnTo>
                    <a:pt x="42" y="60"/>
                  </a:lnTo>
                  <a:lnTo>
                    <a:pt x="42" y="60"/>
                  </a:lnTo>
                  <a:lnTo>
                    <a:pt x="40" y="61"/>
                  </a:lnTo>
                  <a:lnTo>
                    <a:pt x="40" y="61"/>
                  </a:lnTo>
                  <a:lnTo>
                    <a:pt x="40" y="61"/>
                  </a:lnTo>
                  <a:lnTo>
                    <a:pt x="40" y="61"/>
                  </a:lnTo>
                  <a:lnTo>
                    <a:pt x="40" y="61"/>
                  </a:lnTo>
                  <a:lnTo>
                    <a:pt x="40" y="61"/>
                  </a:lnTo>
                  <a:lnTo>
                    <a:pt x="40" y="63"/>
                  </a:lnTo>
                  <a:lnTo>
                    <a:pt x="40" y="63"/>
                  </a:lnTo>
                  <a:lnTo>
                    <a:pt x="40" y="63"/>
                  </a:lnTo>
                  <a:lnTo>
                    <a:pt x="40" y="61"/>
                  </a:lnTo>
                  <a:lnTo>
                    <a:pt x="38" y="61"/>
                  </a:lnTo>
                  <a:lnTo>
                    <a:pt x="38" y="61"/>
                  </a:lnTo>
                  <a:lnTo>
                    <a:pt x="38" y="61"/>
                  </a:lnTo>
                  <a:lnTo>
                    <a:pt x="38" y="63"/>
                  </a:lnTo>
                  <a:lnTo>
                    <a:pt x="38" y="63"/>
                  </a:lnTo>
                  <a:lnTo>
                    <a:pt x="36" y="63"/>
                  </a:lnTo>
                  <a:lnTo>
                    <a:pt x="36" y="63"/>
                  </a:lnTo>
                  <a:lnTo>
                    <a:pt x="36" y="63"/>
                  </a:lnTo>
                  <a:lnTo>
                    <a:pt x="36" y="65"/>
                  </a:lnTo>
                  <a:lnTo>
                    <a:pt x="36" y="65"/>
                  </a:lnTo>
                  <a:lnTo>
                    <a:pt x="34" y="65"/>
                  </a:lnTo>
                  <a:lnTo>
                    <a:pt x="34" y="65"/>
                  </a:lnTo>
                  <a:lnTo>
                    <a:pt x="34" y="65"/>
                  </a:lnTo>
                  <a:lnTo>
                    <a:pt x="34" y="65"/>
                  </a:lnTo>
                  <a:lnTo>
                    <a:pt x="34" y="65"/>
                  </a:lnTo>
                  <a:lnTo>
                    <a:pt x="34" y="65"/>
                  </a:lnTo>
                  <a:lnTo>
                    <a:pt x="34" y="67"/>
                  </a:lnTo>
                  <a:lnTo>
                    <a:pt x="34" y="67"/>
                  </a:lnTo>
                  <a:lnTo>
                    <a:pt x="34" y="67"/>
                  </a:lnTo>
                  <a:lnTo>
                    <a:pt x="32" y="67"/>
                  </a:lnTo>
                  <a:lnTo>
                    <a:pt x="30" y="65"/>
                  </a:lnTo>
                  <a:lnTo>
                    <a:pt x="29" y="65"/>
                  </a:lnTo>
                  <a:lnTo>
                    <a:pt x="27" y="65"/>
                  </a:lnTo>
                  <a:lnTo>
                    <a:pt x="27" y="63"/>
                  </a:lnTo>
                  <a:lnTo>
                    <a:pt x="25" y="63"/>
                  </a:lnTo>
                  <a:lnTo>
                    <a:pt x="23" y="65"/>
                  </a:lnTo>
                  <a:lnTo>
                    <a:pt x="23" y="65"/>
                  </a:lnTo>
                  <a:lnTo>
                    <a:pt x="21" y="65"/>
                  </a:lnTo>
                  <a:lnTo>
                    <a:pt x="19" y="65"/>
                  </a:lnTo>
                  <a:lnTo>
                    <a:pt x="17" y="63"/>
                  </a:lnTo>
                  <a:lnTo>
                    <a:pt x="15" y="63"/>
                  </a:lnTo>
                  <a:lnTo>
                    <a:pt x="11" y="61"/>
                  </a:lnTo>
                  <a:lnTo>
                    <a:pt x="9" y="61"/>
                  </a:lnTo>
                  <a:lnTo>
                    <a:pt x="7" y="60"/>
                  </a:lnTo>
                  <a:lnTo>
                    <a:pt x="5" y="58"/>
                  </a:lnTo>
                  <a:lnTo>
                    <a:pt x="4" y="56"/>
                  </a:lnTo>
                  <a:lnTo>
                    <a:pt x="0" y="54"/>
                  </a:lnTo>
                  <a:lnTo>
                    <a:pt x="2" y="54"/>
                  </a:lnTo>
                  <a:lnTo>
                    <a:pt x="2" y="54"/>
                  </a:lnTo>
                  <a:lnTo>
                    <a:pt x="2" y="52"/>
                  </a:lnTo>
                  <a:lnTo>
                    <a:pt x="2" y="52"/>
                  </a:lnTo>
                  <a:lnTo>
                    <a:pt x="2" y="52"/>
                  </a:lnTo>
                  <a:lnTo>
                    <a:pt x="2" y="52"/>
                  </a:lnTo>
                  <a:lnTo>
                    <a:pt x="2" y="50"/>
                  </a:lnTo>
                  <a:lnTo>
                    <a:pt x="2" y="50"/>
                  </a:lnTo>
                  <a:lnTo>
                    <a:pt x="2" y="50"/>
                  </a:lnTo>
                  <a:lnTo>
                    <a:pt x="2" y="50"/>
                  </a:lnTo>
                  <a:lnTo>
                    <a:pt x="2" y="50"/>
                  </a:lnTo>
                  <a:lnTo>
                    <a:pt x="2" y="50"/>
                  </a:lnTo>
                  <a:lnTo>
                    <a:pt x="2" y="50"/>
                  </a:lnTo>
                  <a:lnTo>
                    <a:pt x="2" y="50"/>
                  </a:lnTo>
                  <a:lnTo>
                    <a:pt x="2" y="48"/>
                  </a:lnTo>
                  <a:lnTo>
                    <a:pt x="2" y="48"/>
                  </a:lnTo>
                  <a:lnTo>
                    <a:pt x="2" y="48"/>
                  </a:lnTo>
                  <a:lnTo>
                    <a:pt x="2" y="46"/>
                  </a:lnTo>
                  <a:lnTo>
                    <a:pt x="2" y="46"/>
                  </a:lnTo>
                  <a:lnTo>
                    <a:pt x="2" y="46"/>
                  </a:lnTo>
                  <a:lnTo>
                    <a:pt x="2" y="46"/>
                  </a:lnTo>
                  <a:lnTo>
                    <a:pt x="4" y="46"/>
                  </a:lnTo>
                  <a:lnTo>
                    <a:pt x="4" y="46"/>
                  </a:lnTo>
                  <a:lnTo>
                    <a:pt x="4" y="46"/>
                  </a:lnTo>
                  <a:lnTo>
                    <a:pt x="2" y="42"/>
                  </a:lnTo>
                  <a:lnTo>
                    <a:pt x="2" y="42"/>
                  </a:lnTo>
                  <a:lnTo>
                    <a:pt x="2" y="42"/>
                  </a:lnTo>
                  <a:lnTo>
                    <a:pt x="2" y="42"/>
                  </a:lnTo>
                  <a:lnTo>
                    <a:pt x="2" y="42"/>
                  </a:lnTo>
                  <a:lnTo>
                    <a:pt x="2" y="40"/>
                  </a:lnTo>
                  <a:lnTo>
                    <a:pt x="4" y="38"/>
                  </a:lnTo>
                  <a:lnTo>
                    <a:pt x="4" y="38"/>
                  </a:lnTo>
                  <a:lnTo>
                    <a:pt x="4" y="37"/>
                  </a:lnTo>
                  <a:lnTo>
                    <a:pt x="5" y="35"/>
                  </a:lnTo>
                  <a:lnTo>
                    <a:pt x="7" y="33"/>
                  </a:lnTo>
                  <a:lnTo>
                    <a:pt x="7" y="31"/>
                  </a:lnTo>
                  <a:lnTo>
                    <a:pt x="7" y="31"/>
                  </a:lnTo>
                  <a:lnTo>
                    <a:pt x="7" y="29"/>
                  </a:lnTo>
                  <a:lnTo>
                    <a:pt x="9" y="29"/>
                  </a:lnTo>
                  <a:lnTo>
                    <a:pt x="9" y="29"/>
                  </a:lnTo>
                  <a:lnTo>
                    <a:pt x="9" y="29"/>
                  </a:lnTo>
                  <a:lnTo>
                    <a:pt x="11" y="29"/>
                  </a:lnTo>
                  <a:lnTo>
                    <a:pt x="13" y="29"/>
                  </a:lnTo>
                  <a:lnTo>
                    <a:pt x="15" y="29"/>
                  </a:lnTo>
                  <a:lnTo>
                    <a:pt x="19" y="29"/>
                  </a:lnTo>
                  <a:lnTo>
                    <a:pt x="21" y="29"/>
                  </a:lnTo>
                  <a:lnTo>
                    <a:pt x="21" y="29"/>
                  </a:lnTo>
                  <a:lnTo>
                    <a:pt x="23" y="29"/>
                  </a:lnTo>
                  <a:lnTo>
                    <a:pt x="25" y="29"/>
                  </a:lnTo>
                  <a:lnTo>
                    <a:pt x="27" y="29"/>
                  </a:lnTo>
                  <a:lnTo>
                    <a:pt x="29" y="29"/>
                  </a:lnTo>
                  <a:lnTo>
                    <a:pt x="29" y="29"/>
                  </a:lnTo>
                  <a:lnTo>
                    <a:pt x="29" y="29"/>
                  </a:lnTo>
                  <a:lnTo>
                    <a:pt x="29" y="29"/>
                  </a:lnTo>
                  <a:lnTo>
                    <a:pt x="29" y="29"/>
                  </a:lnTo>
                  <a:lnTo>
                    <a:pt x="29" y="29"/>
                  </a:lnTo>
                  <a:lnTo>
                    <a:pt x="29" y="29"/>
                  </a:lnTo>
                  <a:lnTo>
                    <a:pt x="29" y="29"/>
                  </a:lnTo>
                  <a:lnTo>
                    <a:pt x="29" y="29"/>
                  </a:lnTo>
                  <a:lnTo>
                    <a:pt x="29" y="29"/>
                  </a:lnTo>
                  <a:lnTo>
                    <a:pt x="29" y="29"/>
                  </a:lnTo>
                  <a:lnTo>
                    <a:pt x="29" y="29"/>
                  </a:lnTo>
                  <a:lnTo>
                    <a:pt x="29" y="29"/>
                  </a:lnTo>
                  <a:lnTo>
                    <a:pt x="29" y="29"/>
                  </a:lnTo>
                  <a:lnTo>
                    <a:pt x="29" y="27"/>
                  </a:lnTo>
                  <a:lnTo>
                    <a:pt x="29" y="27"/>
                  </a:lnTo>
                  <a:lnTo>
                    <a:pt x="29" y="27"/>
                  </a:lnTo>
                  <a:lnTo>
                    <a:pt x="29" y="27"/>
                  </a:lnTo>
                  <a:lnTo>
                    <a:pt x="29" y="27"/>
                  </a:lnTo>
                  <a:lnTo>
                    <a:pt x="29" y="27"/>
                  </a:lnTo>
                  <a:lnTo>
                    <a:pt x="29" y="27"/>
                  </a:lnTo>
                  <a:lnTo>
                    <a:pt x="29" y="27"/>
                  </a:lnTo>
                  <a:lnTo>
                    <a:pt x="29" y="27"/>
                  </a:lnTo>
                  <a:lnTo>
                    <a:pt x="29" y="27"/>
                  </a:lnTo>
                  <a:lnTo>
                    <a:pt x="29" y="27"/>
                  </a:lnTo>
                  <a:lnTo>
                    <a:pt x="29" y="27"/>
                  </a:lnTo>
                  <a:lnTo>
                    <a:pt x="29" y="25"/>
                  </a:lnTo>
                  <a:lnTo>
                    <a:pt x="29" y="25"/>
                  </a:lnTo>
                  <a:lnTo>
                    <a:pt x="29" y="25"/>
                  </a:lnTo>
                  <a:lnTo>
                    <a:pt x="29" y="25"/>
                  </a:lnTo>
                  <a:lnTo>
                    <a:pt x="29" y="25"/>
                  </a:lnTo>
                  <a:lnTo>
                    <a:pt x="29" y="25"/>
                  </a:lnTo>
                  <a:lnTo>
                    <a:pt x="29" y="25"/>
                  </a:lnTo>
                  <a:lnTo>
                    <a:pt x="29" y="25"/>
                  </a:lnTo>
                  <a:lnTo>
                    <a:pt x="29" y="25"/>
                  </a:lnTo>
                  <a:lnTo>
                    <a:pt x="29" y="25"/>
                  </a:lnTo>
                  <a:lnTo>
                    <a:pt x="29" y="25"/>
                  </a:lnTo>
                  <a:lnTo>
                    <a:pt x="29" y="25"/>
                  </a:lnTo>
                  <a:lnTo>
                    <a:pt x="29" y="25"/>
                  </a:lnTo>
                  <a:lnTo>
                    <a:pt x="29" y="25"/>
                  </a:lnTo>
                  <a:lnTo>
                    <a:pt x="30" y="25"/>
                  </a:lnTo>
                  <a:lnTo>
                    <a:pt x="30" y="25"/>
                  </a:lnTo>
                  <a:lnTo>
                    <a:pt x="29" y="25"/>
                  </a:lnTo>
                  <a:lnTo>
                    <a:pt x="29" y="25"/>
                  </a:lnTo>
                  <a:lnTo>
                    <a:pt x="29" y="25"/>
                  </a:lnTo>
                  <a:lnTo>
                    <a:pt x="29" y="25"/>
                  </a:lnTo>
                  <a:lnTo>
                    <a:pt x="30" y="25"/>
                  </a:lnTo>
                  <a:lnTo>
                    <a:pt x="30" y="25"/>
                  </a:lnTo>
                  <a:lnTo>
                    <a:pt x="30" y="25"/>
                  </a:lnTo>
                  <a:lnTo>
                    <a:pt x="30" y="25"/>
                  </a:lnTo>
                  <a:lnTo>
                    <a:pt x="30" y="25"/>
                  </a:lnTo>
                  <a:lnTo>
                    <a:pt x="30" y="25"/>
                  </a:lnTo>
                  <a:lnTo>
                    <a:pt x="29" y="25"/>
                  </a:lnTo>
                  <a:lnTo>
                    <a:pt x="30" y="25"/>
                  </a:lnTo>
                  <a:lnTo>
                    <a:pt x="30" y="23"/>
                  </a:lnTo>
                  <a:lnTo>
                    <a:pt x="30" y="23"/>
                  </a:lnTo>
                  <a:lnTo>
                    <a:pt x="30" y="25"/>
                  </a:lnTo>
                  <a:lnTo>
                    <a:pt x="30" y="23"/>
                  </a:lnTo>
                  <a:lnTo>
                    <a:pt x="30" y="23"/>
                  </a:lnTo>
                  <a:lnTo>
                    <a:pt x="30" y="23"/>
                  </a:lnTo>
                  <a:lnTo>
                    <a:pt x="30" y="23"/>
                  </a:lnTo>
                  <a:lnTo>
                    <a:pt x="30" y="23"/>
                  </a:lnTo>
                  <a:lnTo>
                    <a:pt x="30" y="23"/>
                  </a:lnTo>
                  <a:lnTo>
                    <a:pt x="29" y="23"/>
                  </a:lnTo>
                  <a:lnTo>
                    <a:pt x="29" y="23"/>
                  </a:lnTo>
                  <a:lnTo>
                    <a:pt x="29" y="23"/>
                  </a:lnTo>
                  <a:lnTo>
                    <a:pt x="29" y="23"/>
                  </a:lnTo>
                  <a:lnTo>
                    <a:pt x="29" y="23"/>
                  </a:lnTo>
                  <a:lnTo>
                    <a:pt x="29" y="23"/>
                  </a:lnTo>
                  <a:lnTo>
                    <a:pt x="29" y="23"/>
                  </a:lnTo>
                  <a:lnTo>
                    <a:pt x="29" y="23"/>
                  </a:lnTo>
                  <a:lnTo>
                    <a:pt x="29" y="23"/>
                  </a:lnTo>
                  <a:lnTo>
                    <a:pt x="29" y="23"/>
                  </a:lnTo>
                  <a:lnTo>
                    <a:pt x="29" y="23"/>
                  </a:lnTo>
                  <a:lnTo>
                    <a:pt x="29" y="23"/>
                  </a:lnTo>
                  <a:lnTo>
                    <a:pt x="29" y="23"/>
                  </a:lnTo>
                  <a:lnTo>
                    <a:pt x="27" y="21"/>
                  </a:lnTo>
                  <a:lnTo>
                    <a:pt x="27" y="21"/>
                  </a:lnTo>
                  <a:lnTo>
                    <a:pt x="27" y="23"/>
                  </a:lnTo>
                  <a:lnTo>
                    <a:pt x="27" y="23"/>
                  </a:lnTo>
                  <a:lnTo>
                    <a:pt x="27" y="23"/>
                  </a:lnTo>
                  <a:lnTo>
                    <a:pt x="27" y="21"/>
                  </a:lnTo>
                  <a:lnTo>
                    <a:pt x="27" y="21"/>
                  </a:lnTo>
                  <a:lnTo>
                    <a:pt x="27" y="23"/>
                  </a:lnTo>
                  <a:lnTo>
                    <a:pt x="27" y="21"/>
                  </a:lnTo>
                  <a:lnTo>
                    <a:pt x="27" y="21"/>
                  </a:lnTo>
                  <a:lnTo>
                    <a:pt x="27" y="21"/>
                  </a:lnTo>
                  <a:lnTo>
                    <a:pt x="27" y="21"/>
                  </a:lnTo>
                  <a:lnTo>
                    <a:pt x="27" y="21"/>
                  </a:lnTo>
                  <a:lnTo>
                    <a:pt x="27" y="21"/>
                  </a:lnTo>
                  <a:lnTo>
                    <a:pt x="27" y="21"/>
                  </a:lnTo>
                  <a:lnTo>
                    <a:pt x="27" y="21"/>
                  </a:lnTo>
                  <a:lnTo>
                    <a:pt x="27" y="21"/>
                  </a:lnTo>
                  <a:lnTo>
                    <a:pt x="27" y="21"/>
                  </a:lnTo>
                  <a:lnTo>
                    <a:pt x="27" y="21"/>
                  </a:lnTo>
                  <a:lnTo>
                    <a:pt x="27" y="19"/>
                  </a:lnTo>
                  <a:lnTo>
                    <a:pt x="27" y="21"/>
                  </a:lnTo>
                  <a:lnTo>
                    <a:pt x="27" y="21"/>
                  </a:lnTo>
                  <a:lnTo>
                    <a:pt x="27" y="21"/>
                  </a:lnTo>
                  <a:lnTo>
                    <a:pt x="25" y="21"/>
                  </a:lnTo>
                  <a:lnTo>
                    <a:pt x="25" y="21"/>
                  </a:lnTo>
                  <a:lnTo>
                    <a:pt x="27" y="19"/>
                  </a:lnTo>
                  <a:lnTo>
                    <a:pt x="25" y="19"/>
                  </a:lnTo>
                  <a:lnTo>
                    <a:pt x="25" y="17"/>
                  </a:lnTo>
                  <a:lnTo>
                    <a:pt x="25" y="17"/>
                  </a:lnTo>
                  <a:lnTo>
                    <a:pt x="23" y="17"/>
                  </a:lnTo>
                  <a:lnTo>
                    <a:pt x="23" y="17"/>
                  </a:lnTo>
                  <a:lnTo>
                    <a:pt x="23" y="17"/>
                  </a:lnTo>
                  <a:lnTo>
                    <a:pt x="23" y="17"/>
                  </a:lnTo>
                  <a:lnTo>
                    <a:pt x="23" y="17"/>
                  </a:lnTo>
                  <a:lnTo>
                    <a:pt x="23" y="17"/>
                  </a:lnTo>
                  <a:lnTo>
                    <a:pt x="23" y="17"/>
                  </a:lnTo>
                  <a:lnTo>
                    <a:pt x="23" y="17"/>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19" y="15"/>
                  </a:lnTo>
                  <a:lnTo>
                    <a:pt x="19" y="15"/>
                  </a:lnTo>
                  <a:lnTo>
                    <a:pt x="19" y="15"/>
                  </a:lnTo>
                  <a:lnTo>
                    <a:pt x="19" y="14"/>
                  </a:lnTo>
                  <a:lnTo>
                    <a:pt x="19" y="14"/>
                  </a:lnTo>
                  <a:lnTo>
                    <a:pt x="19" y="14"/>
                  </a:lnTo>
                  <a:lnTo>
                    <a:pt x="19" y="14"/>
                  </a:lnTo>
                  <a:lnTo>
                    <a:pt x="19" y="14"/>
                  </a:lnTo>
                  <a:lnTo>
                    <a:pt x="19" y="14"/>
                  </a:lnTo>
                  <a:lnTo>
                    <a:pt x="17" y="14"/>
                  </a:lnTo>
                  <a:lnTo>
                    <a:pt x="17" y="14"/>
                  </a:lnTo>
                  <a:lnTo>
                    <a:pt x="17" y="12"/>
                  </a:lnTo>
                  <a:lnTo>
                    <a:pt x="17" y="12"/>
                  </a:lnTo>
                  <a:lnTo>
                    <a:pt x="17" y="12"/>
                  </a:lnTo>
                  <a:lnTo>
                    <a:pt x="17" y="12"/>
                  </a:lnTo>
                  <a:lnTo>
                    <a:pt x="17" y="12"/>
                  </a:lnTo>
                  <a:lnTo>
                    <a:pt x="17" y="12"/>
                  </a:lnTo>
                  <a:lnTo>
                    <a:pt x="17" y="12"/>
                  </a:lnTo>
                  <a:lnTo>
                    <a:pt x="17" y="12"/>
                  </a:lnTo>
                  <a:lnTo>
                    <a:pt x="15" y="12"/>
                  </a:lnTo>
                  <a:lnTo>
                    <a:pt x="15" y="12"/>
                  </a:lnTo>
                  <a:lnTo>
                    <a:pt x="15" y="10"/>
                  </a:lnTo>
                  <a:lnTo>
                    <a:pt x="15" y="10"/>
                  </a:lnTo>
                  <a:lnTo>
                    <a:pt x="15" y="10"/>
                  </a:lnTo>
                  <a:lnTo>
                    <a:pt x="15" y="10"/>
                  </a:lnTo>
                  <a:lnTo>
                    <a:pt x="15" y="10"/>
                  </a:lnTo>
                  <a:lnTo>
                    <a:pt x="15" y="10"/>
                  </a:lnTo>
                  <a:lnTo>
                    <a:pt x="13" y="10"/>
                  </a:lnTo>
                  <a:lnTo>
                    <a:pt x="13" y="10"/>
                  </a:lnTo>
                  <a:lnTo>
                    <a:pt x="13" y="10"/>
                  </a:lnTo>
                  <a:lnTo>
                    <a:pt x="13" y="10"/>
                  </a:lnTo>
                  <a:lnTo>
                    <a:pt x="13" y="10"/>
                  </a:lnTo>
                  <a:lnTo>
                    <a:pt x="21" y="10"/>
                  </a:lnTo>
                  <a:lnTo>
                    <a:pt x="21" y="4"/>
                  </a:lnTo>
                  <a:lnTo>
                    <a:pt x="21" y="0"/>
                  </a:lnTo>
                  <a:lnTo>
                    <a:pt x="21" y="0"/>
                  </a:lnTo>
                  <a:lnTo>
                    <a:pt x="21" y="0"/>
                  </a:lnTo>
                  <a:lnTo>
                    <a:pt x="21" y="0"/>
                  </a:lnTo>
                  <a:lnTo>
                    <a:pt x="25" y="0"/>
                  </a:lnTo>
                  <a:lnTo>
                    <a:pt x="29" y="0"/>
                  </a:lnTo>
                  <a:lnTo>
                    <a:pt x="32" y="0"/>
                  </a:lnTo>
                  <a:lnTo>
                    <a:pt x="36" y="0"/>
                  </a:lnTo>
                  <a:lnTo>
                    <a:pt x="38" y="0"/>
                  </a:lnTo>
                  <a:lnTo>
                    <a:pt x="42" y="0"/>
                  </a:lnTo>
                  <a:lnTo>
                    <a:pt x="46" y="0"/>
                  </a:lnTo>
                  <a:lnTo>
                    <a:pt x="5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0" name="Freeform 99"/>
            <p:cNvSpPr>
              <a:spLocks/>
            </p:cNvSpPr>
            <p:nvPr/>
          </p:nvSpPr>
          <p:spPr bwMode="auto">
            <a:xfrm>
              <a:off x="8682038" y="4484688"/>
              <a:ext cx="9525" cy="9525"/>
            </a:xfrm>
            <a:custGeom>
              <a:avLst/>
              <a:gdLst>
                <a:gd name="T0" fmla="*/ 4 w 6"/>
                <a:gd name="T1" fmla="*/ 4 h 6"/>
                <a:gd name="T2" fmla="*/ 4 w 6"/>
                <a:gd name="T3" fmla="*/ 4 h 6"/>
                <a:gd name="T4" fmla="*/ 4 w 6"/>
                <a:gd name="T5" fmla="*/ 4 h 6"/>
                <a:gd name="T6" fmla="*/ 4 w 6"/>
                <a:gd name="T7" fmla="*/ 6 h 6"/>
                <a:gd name="T8" fmla="*/ 2 w 6"/>
                <a:gd name="T9" fmla="*/ 6 h 6"/>
                <a:gd name="T10" fmla="*/ 2 w 6"/>
                <a:gd name="T11" fmla="*/ 6 h 6"/>
                <a:gd name="T12" fmla="*/ 2 w 6"/>
                <a:gd name="T13" fmla="*/ 6 h 6"/>
                <a:gd name="T14" fmla="*/ 2 w 6"/>
                <a:gd name="T15" fmla="*/ 6 h 6"/>
                <a:gd name="T16" fmla="*/ 2 w 6"/>
                <a:gd name="T17" fmla="*/ 6 h 6"/>
                <a:gd name="T18" fmla="*/ 2 w 6"/>
                <a:gd name="T19" fmla="*/ 6 h 6"/>
                <a:gd name="T20" fmla="*/ 2 w 6"/>
                <a:gd name="T21" fmla="*/ 6 h 6"/>
                <a:gd name="T22" fmla="*/ 2 w 6"/>
                <a:gd name="T23" fmla="*/ 6 h 6"/>
                <a:gd name="T24" fmla="*/ 2 w 6"/>
                <a:gd name="T25" fmla="*/ 6 h 6"/>
                <a:gd name="T26" fmla="*/ 2 w 6"/>
                <a:gd name="T27" fmla="*/ 4 h 6"/>
                <a:gd name="T28" fmla="*/ 0 w 6"/>
                <a:gd name="T29" fmla="*/ 4 h 6"/>
                <a:gd name="T30" fmla="*/ 0 w 6"/>
                <a:gd name="T31" fmla="*/ 4 h 6"/>
                <a:gd name="T32" fmla="*/ 2 w 6"/>
                <a:gd name="T33" fmla="*/ 4 h 6"/>
                <a:gd name="T34" fmla="*/ 2 w 6"/>
                <a:gd name="T35" fmla="*/ 4 h 6"/>
                <a:gd name="T36" fmla="*/ 2 w 6"/>
                <a:gd name="T37" fmla="*/ 4 h 6"/>
                <a:gd name="T38" fmla="*/ 2 w 6"/>
                <a:gd name="T39" fmla="*/ 4 h 6"/>
                <a:gd name="T40" fmla="*/ 2 w 6"/>
                <a:gd name="T41" fmla="*/ 4 h 6"/>
                <a:gd name="T42" fmla="*/ 2 w 6"/>
                <a:gd name="T43" fmla="*/ 4 h 6"/>
                <a:gd name="T44" fmla="*/ 2 w 6"/>
                <a:gd name="T45" fmla="*/ 4 h 6"/>
                <a:gd name="T46" fmla="*/ 0 w 6"/>
                <a:gd name="T47" fmla="*/ 4 h 6"/>
                <a:gd name="T48" fmla="*/ 0 w 6"/>
                <a:gd name="T49" fmla="*/ 4 h 6"/>
                <a:gd name="T50" fmla="*/ 2 w 6"/>
                <a:gd name="T51" fmla="*/ 4 h 6"/>
                <a:gd name="T52" fmla="*/ 2 w 6"/>
                <a:gd name="T53" fmla="*/ 4 h 6"/>
                <a:gd name="T54" fmla="*/ 2 w 6"/>
                <a:gd name="T55" fmla="*/ 4 h 6"/>
                <a:gd name="T56" fmla="*/ 2 w 6"/>
                <a:gd name="T57" fmla="*/ 2 h 6"/>
                <a:gd name="T58" fmla="*/ 2 w 6"/>
                <a:gd name="T59" fmla="*/ 2 h 6"/>
                <a:gd name="T60" fmla="*/ 4 w 6"/>
                <a:gd name="T61" fmla="*/ 2 h 6"/>
                <a:gd name="T62" fmla="*/ 4 w 6"/>
                <a:gd name="T63" fmla="*/ 2 h 6"/>
                <a:gd name="T64" fmla="*/ 4 w 6"/>
                <a:gd name="T65" fmla="*/ 2 h 6"/>
                <a:gd name="T66" fmla="*/ 4 w 6"/>
                <a:gd name="T67" fmla="*/ 2 h 6"/>
                <a:gd name="T68" fmla="*/ 4 w 6"/>
                <a:gd name="T69" fmla="*/ 0 h 6"/>
                <a:gd name="T70" fmla="*/ 4 w 6"/>
                <a:gd name="T71" fmla="*/ 0 h 6"/>
                <a:gd name="T72" fmla="*/ 4 w 6"/>
                <a:gd name="T73" fmla="*/ 0 h 6"/>
                <a:gd name="T74" fmla="*/ 4 w 6"/>
                <a:gd name="T75" fmla="*/ 0 h 6"/>
                <a:gd name="T76" fmla="*/ 6 w 6"/>
                <a:gd name="T77" fmla="*/ 0 h 6"/>
                <a:gd name="T78" fmla="*/ 6 w 6"/>
                <a:gd name="T79" fmla="*/ 0 h 6"/>
                <a:gd name="T80" fmla="*/ 6 w 6"/>
                <a:gd name="T81" fmla="*/ 0 h 6"/>
                <a:gd name="T82" fmla="*/ 6 w 6"/>
                <a:gd name="T83" fmla="*/ 0 h 6"/>
                <a:gd name="T84" fmla="*/ 6 w 6"/>
                <a:gd name="T85" fmla="*/ 0 h 6"/>
                <a:gd name="T86" fmla="*/ 6 w 6"/>
                <a:gd name="T87" fmla="*/ 0 h 6"/>
                <a:gd name="T88" fmla="*/ 6 w 6"/>
                <a:gd name="T89" fmla="*/ 0 h 6"/>
                <a:gd name="T90" fmla="*/ 6 w 6"/>
                <a:gd name="T91" fmla="*/ 2 h 6"/>
                <a:gd name="T92" fmla="*/ 6 w 6"/>
                <a:gd name="T93" fmla="*/ 2 h 6"/>
                <a:gd name="T94" fmla="*/ 4 w 6"/>
                <a:gd name="T95" fmla="*/ 2 h 6"/>
                <a:gd name="T96" fmla="*/ 4 w 6"/>
                <a:gd name="T9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 h="6">
                  <a:moveTo>
                    <a:pt x="4" y="4"/>
                  </a:moveTo>
                  <a:lnTo>
                    <a:pt x="4" y="4"/>
                  </a:lnTo>
                  <a:lnTo>
                    <a:pt x="4" y="4"/>
                  </a:lnTo>
                  <a:lnTo>
                    <a:pt x="4" y="6"/>
                  </a:lnTo>
                  <a:lnTo>
                    <a:pt x="2" y="6"/>
                  </a:lnTo>
                  <a:lnTo>
                    <a:pt x="2" y="6"/>
                  </a:lnTo>
                  <a:lnTo>
                    <a:pt x="2" y="6"/>
                  </a:lnTo>
                  <a:lnTo>
                    <a:pt x="2" y="6"/>
                  </a:lnTo>
                  <a:lnTo>
                    <a:pt x="2" y="6"/>
                  </a:lnTo>
                  <a:lnTo>
                    <a:pt x="2" y="6"/>
                  </a:lnTo>
                  <a:lnTo>
                    <a:pt x="2" y="6"/>
                  </a:lnTo>
                  <a:lnTo>
                    <a:pt x="2" y="6"/>
                  </a:lnTo>
                  <a:lnTo>
                    <a:pt x="2" y="6"/>
                  </a:lnTo>
                  <a:lnTo>
                    <a:pt x="2" y="4"/>
                  </a:lnTo>
                  <a:lnTo>
                    <a:pt x="0" y="4"/>
                  </a:lnTo>
                  <a:lnTo>
                    <a:pt x="0" y="4"/>
                  </a:lnTo>
                  <a:lnTo>
                    <a:pt x="2" y="4"/>
                  </a:lnTo>
                  <a:lnTo>
                    <a:pt x="2" y="4"/>
                  </a:lnTo>
                  <a:lnTo>
                    <a:pt x="2" y="4"/>
                  </a:lnTo>
                  <a:lnTo>
                    <a:pt x="2" y="4"/>
                  </a:lnTo>
                  <a:lnTo>
                    <a:pt x="2" y="4"/>
                  </a:lnTo>
                  <a:lnTo>
                    <a:pt x="2" y="4"/>
                  </a:lnTo>
                  <a:lnTo>
                    <a:pt x="2" y="4"/>
                  </a:lnTo>
                  <a:lnTo>
                    <a:pt x="0" y="4"/>
                  </a:lnTo>
                  <a:lnTo>
                    <a:pt x="0" y="4"/>
                  </a:lnTo>
                  <a:lnTo>
                    <a:pt x="2" y="4"/>
                  </a:lnTo>
                  <a:lnTo>
                    <a:pt x="2" y="4"/>
                  </a:lnTo>
                  <a:lnTo>
                    <a:pt x="2" y="4"/>
                  </a:lnTo>
                  <a:lnTo>
                    <a:pt x="2" y="2"/>
                  </a:lnTo>
                  <a:lnTo>
                    <a:pt x="2" y="2"/>
                  </a:lnTo>
                  <a:lnTo>
                    <a:pt x="4" y="2"/>
                  </a:lnTo>
                  <a:lnTo>
                    <a:pt x="4" y="2"/>
                  </a:lnTo>
                  <a:lnTo>
                    <a:pt x="4" y="2"/>
                  </a:lnTo>
                  <a:lnTo>
                    <a:pt x="4" y="2"/>
                  </a:lnTo>
                  <a:lnTo>
                    <a:pt x="4" y="0"/>
                  </a:lnTo>
                  <a:lnTo>
                    <a:pt x="4" y="0"/>
                  </a:lnTo>
                  <a:lnTo>
                    <a:pt x="4" y="0"/>
                  </a:lnTo>
                  <a:lnTo>
                    <a:pt x="4" y="0"/>
                  </a:lnTo>
                  <a:lnTo>
                    <a:pt x="6" y="0"/>
                  </a:lnTo>
                  <a:lnTo>
                    <a:pt x="6" y="0"/>
                  </a:lnTo>
                  <a:lnTo>
                    <a:pt x="6" y="0"/>
                  </a:lnTo>
                  <a:lnTo>
                    <a:pt x="6" y="0"/>
                  </a:lnTo>
                  <a:lnTo>
                    <a:pt x="6" y="0"/>
                  </a:lnTo>
                  <a:lnTo>
                    <a:pt x="6" y="0"/>
                  </a:lnTo>
                  <a:lnTo>
                    <a:pt x="6" y="0"/>
                  </a:lnTo>
                  <a:lnTo>
                    <a:pt x="6" y="2"/>
                  </a:lnTo>
                  <a:lnTo>
                    <a:pt x="6" y="2"/>
                  </a:lnTo>
                  <a:lnTo>
                    <a:pt x="4" y="2"/>
                  </a:lnTo>
                  <a:lnTo>
                    <a:pt x="4"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1" name="Freeform 100"/>
            <p:cNvSpPr>
              <a:spLocks noEditPoints="1"/>
            </p:cNvSpPr>
            <p:nvPr/>
          </p:nvSpPr>
          <p:spPr bwMode="auto">
            <a:xfrm>
              <a:off x="3478213" y="4616450"/>
              <a:ext cx="125413" cy="185738"/>
            </a:xfrm>
            <a:custGeom>
              <a:avLst/>
              <a:gdLst>
                <a:gd name="T0" fmla="*/ 48 w 79"/>
                <a:gd name="T1" fmla="*/ 27 h 117"/>
                <a:gd name="T2" fmla="*/ 31 w 79"/>
                <a:gd name="T3" fmla="*/ 5 h 117"/>
                <a:gd name="T4" fmla="*/ 25 w 79"/>
                <a:gd name="T5" fmla="*/ 2 h 117"/>
                <a:gd name="T6" fmla="*/ 37 w 79"/>
                <a:gd name="T7" fmla="*/ 7 h 117"/>
                <a:gd name="T8" fmla="*/ 42 w 79"/>
                <a:gd name="T9" fmla="*/ 13 h 117"/>
                <a:gd name="T10" fmla="*/ 46 w 79"/>
                <a:gd name="T11" fmla="*/ 21 h 117"/>
                <a:gd name="T12" fmla="*/ 44 w 79"/>
                <a:gd name="T13" fmla="*/ 27 h 117"/>
                <a:gd name="T14" fmla="*/ 44 w 79"/>
                <a:gd name="T15" fmla="*/ 32 h 117"/>
                <a:gd name="T16" fmla="*/ 52 w 79"/>
                <a:gd name="T17" fmla="*/ 27 h 117"/>
                <a:gd name="T18" fmla="*/ 60 w 79"/>
                <a:gd name="T19" fmla="*/ 32 h 117"/>
                <a:gd name="T20" fmla="*/ 64 w 79"/>
                <a:gd name="T21" fmla="*/ 36 h 117"/>
                <a:gd name="T22" fmla="*/ 67 w 79"/>
                <a:gd name="T23" fmla="*/ 44 h 117"/>
                <a:gd name="T24" fmla="*/ 66 w 79"/>
                <a:gd name="T25" fmla="*/ 52 h 117"/>
                <a:gd name="T26" fmla="*/ 66 w 79"/>
                <a:gd name="T27" fmla="*/ 53 h 117"/>
                <a:gd name="T28" fmla="*/ 62 w 79"/>
                <a:gd name="T29" fmla="*/ 55 h 117"/>
                <a:gd name="T30" fmla="*/ 56 w 79"/>
                <a:gd name="T31" fmla="*/ 59 h 117"/>
                <a:gd name="T32" fmla="*/ 56 w 79"/>
                <a:gd name="T33" fmla="*/ 67 h 117"/>
                <a:gd name="T34" fmla="*/ 56 w 79"/>
                <a:gd name="T35" fmla="*/ 77 h 117"/>
                <a:gd name="T36" fmla="*/ 60 w 79"/>
                <a:gd name="T37" fmla="*/ 82 h 117"/>
                <a:gd name="T38" fmla="*/ 66 w 79"/>
                <a:gd name="T39" fmla="*/ 86 h 117"/>
                <a:gd name="T40" fmla="*/ 67 w 79"/>
                <a:gd name="T41" fmla="*/ 92 h 117"/>
                <a:gd name="T42" fmla="*/ 69 w 79"/>
                <a:gd name="T43" fmla="*/ 96 h 117"/>
                <a:gd name="T44" fmla="*/ 73 w 79"/>
                <a:gd name="T45" fmla="*/ 101 h 117"/>
                <a:gd name="T46" fmla="*/ 77 w 79"/>
                <a:gd name="T47" fmla="*/ 105 h 117"/>
                <a:gd name="T48" fmla="*/ 69 w 79"/>
                <a:gd name="T49" fmla="*/ 105 h 117"/>
                <a:gd name="T50" fmla="*/ 64 w 79"/>
                <a:gd name="T51" fmla="*/ 107 h 117"/>
                <a:gd name="T52" fmla="*/ 54 w 79"/>
                <a:gd name="T53" fmla="*/ 109 h 117"/>
                <a:gd name="T54" fmla="*/ 50 w 79"/>
                <a:gd name="T55" fmla="*/ 111 h 117"/>
                <a:gd name="T56" fmla="*/ 46 w 79"/>
                <a:gd name="T57" fmla="*/ 117 h 117"/>
                <a:gd name="T58" fmla="*/ 41 w 79"/>
                <a:gd name="T59" fmla="*/ 117 h 117"/>
                <a:gd name="T60" fmla="*/ 33 w 79"/>
                <a:gd name="T61" fmla="*/ 111 h 117"/>
                <a:gd name="T62" fmla="*/ 27 w 79"/>
                <a:gd name="T63" fmla="*/ 107 h 117"/>
                <a:gd name="T64" fmla="*/ 27 w 79"/>
                <a:gd name="T65" fmla="*/ 101 h 117"/>
                <a:gd name="T66" fmla="*/ 23 w 79"/>
                <a:gd name="T67" fmla="*/ 94 h 117"/>
                <a:gd name="T68" fmla="*/ 25 w 79"/>
                <a:gd name="T69" fmla="*/ 84 h 117"/>
                <a:gd name="T70" fmla="*/ 27 w 79"/>
                <a:gd name="T71" fmla="*/ 77 h 117"/>
                <a:gd name="T72" fmla="*/ 29 w 79"/>
                <a:gd name="T73" fmla="*/ 73 h 117"/>
                <a:gd name="T74" fmla="*/ 27 w 79"/>
                <a:gd name="T75" fmla="*/ 67 h 117"/>
                <a:gd name="T76" fmla="*/ 21 w 79"/>
                <a:gd name="T77" fmla="*/ 63 h 117"/>
                <a:gd name="T78" fmla="*/ 21 w 79"/>
                <a:gd name="T79" fmla="*/ 61 h 117"/>
                <a:gd name="T80" fmla="*/ 21 w 79"/>
                <a:gd name="T81" fmla="*/ 55 h 117"/>
                <a:gd name="T82" fmla="*/ 18 w 79"/>
                <a:gd name="T83" fmla="*/ 53 h 117"/>
                <a:gd name="T84" fmla="*/ 10 w 79"/>
                <a:gd name="T85" fmla="*/ 52 h 117"/>
                <a:gd name="T86" fmla="*/ 0 w 79"/>
                <a:gd name="T87" fmla="*/ 42 h 117"/>
                <a:gd name="T88" fmla="*/ 4 w 79"/>
                <a:gd name="T89" fmla="*/ 36 h 117"/>
                <a:gd name="T90" fmla="*/ 6 w 79"/>
                <a:gd name="T91" fmla="*/ 29 h 117"/>
                <a:gd name="T92" fmla="*/ 12 w 79"/>
                <a:gd name="T93" fmla="*/ 29 h 117"/>
                <a:gd name="T94" fmla="*/ 18 w 79"/>
                <a:gd name="T95" fmla="*/ 23 h 117"/>
                <a:gd name="T96" fmla="*/ 12 w 79"/>
                <a:gd name="T97" fmla="*/ 21 h 117"/>
                <a:gd name="T98" fmla="*/ 14 w 79"/>
                <a:gd name="T99" fmla="*/ 15 h 117"/>
                <a:gd name="T100" fmla="*/ 18 w 79"/>
                <a:gd name="T101" fmla="*/ 9 h 117"/>
                <a:gd name="T102" fmla="*/ 23 w 79"/>
                <a:gd name="T103" fmla="*/ 5 h 117"/>
                <a:gd name="T104" fmla="*/ 23 w 79"/>
                <a:gd name="T105"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9" h="117">
                  <a:moveTo>
                    <a:pt x="48" y="27"/>
                  </a:moveTo>
                  <a:lnTo>
                    <a:pt x="46" y="27"/>
                  </a:lnTo>
                  <a:lnTo>
                    <a:pt x="46" y="25"/>
                  </a:lnTo>
                  <a:lnTo>
                    <a:pt x="48" y="25"/>
                  </a:lnTo>
                  <a:lnTo>
                    <a:pt x="48" y="27"/>
                  </a:lnTo>
                  <a:close/>
                  <a:moveTo>
                    <a:pt x="29" y="4"/>
                  </a:moveTo>
                  <a:lnTo>
                    <a:pt x="29" y="5"/>
                  </a:lnTo>
                  <a:lnTo>
                    <a:pt x="29" y="4"/>
                  </a:lnTo>
                  <a:lnTo>
                    <a:pt x="29" y="5"/>
                  </a:lnTo>
                  <a:lnTo>
                    <a:pt x="31" y="5"/>
                  </a:lnTo>
                  <a:lnTo>
                    <a:pt x="29" y="5"/>
                  </a:lnTo>
                  <a:lnTo>
                    <a:pt x="29" y="4"/>
                  </a:lnTo>
                  <a:lnTo>
                    <a:pt x="27" y="4"/>
                  </a:lnTo>
                  <a:lnTo>
                    <a:pt x="27" y="2"/>
                  </a:lnTo>
                  <a:lnTo>
                    <a:pt x="25" y="2"/>
                  </a:lnTo>
                  <a:lnTo>
                    <a:pt x="27" y="2"/>
                  </a:lnTo>
                  <a:lnTo>
                    <a:pt x="29" y="4"/>
                  </a:lnTo>
                  <a:lnTo>
                    <a:pt x="31" y="4"/>
                  </a:lnTo>
                  <a:lnTo>
                    <a:pt x="33" y="5"/>
                  </a:lnTo>
                  <a:lnTo>
                    <a:pt x="37" y="7"/>
                  </a:lnTo>
                  <a:lnTo>
                    <a:pt x="37" y="9"/>
                  </a:lnTo>
                  <a:lnTo>
                    <a:pt x="39" y="9"/>
                  </a:lnTo>
                  <a:lnTo>
                    <a:pt x="41" y="11"/>
                  </a:lnTo>
                  <a:lnTo>
                    <a:pt x="41" y="13"/>
                  </a:lnTo>
                  <a:lnTo>
                    <a:pt x="42" y="13"/>
                  </a:lnTo>
                  <a:lnTo>
                    <a:pt x="42" y="15"/>
                  </a:lnTo>
                  <a:lnTo>
                    <a:pt x="44" y="15"/>
                  </a:lnTo>
                  <a:lnTo>
                    <a:pt x="44" y="17"/>
                  </a:lnTo>
                  <a:lnTo>
                    <a:pt x="46" y="19"/>
                  </a:lnTo>
                  <a:lnTo>
                    <a:pt x="46" y="21"/>
                  </a:lnTo>
                  <a:lnTo>
                    <a:pt x="46" y="19"/>
                  </a:lnTo>
                  <a:lnTo>
                    <a:pt x="46" y="21"/>
                  </a:lnTo>
                  <a:lnTo>
                    <a:pt x="46" y="23"/>
                  </a:lnTo>
                  <a:lnTo>
                    <a:pt x="46" y="25"/>
                  </a:lnTo>
                  <a:lnTo>
                    <a:pt x="44" y="27"/>
                  </a:lnTo>
                  <a:lnTo>
                    <a:pt x="44" y="29"/>
                  </a:lnTo>
                  <a:lnTo>
                    <a:pt x="44" y="32"/>
                  </a:lnTo>
                  <a:lnTo>
                    <a:pt x="42" y="34"/>
                  </a:lnTo>
                  <a:lnTo>
                    <a:pt x="44" y="34"/>
                  </a:lnTo>
                  <a:lnTo>
                    <a:pt x="44" y="32"/>
                  </a:lnTo>
                  <a:lnTo>
                    <a:pt x="44" y="30"/>
                  </a:lnTo>
                  <a:lnTo>
                    <a:pt x="46" y="27"/>
                  </a:lnTo>
                  <a:lnTo>
                    <a:pt x="48" y="27"/>
                  </a:lnTo>
                  <a:lnTo>
                    <a:pt x="50" y="27"/>
                  </a:lnTo>
                  <a:lnTo>
                    <a:pt x="52" y="27"/>
                  </a:lnTo>
                  <a:lnTo>
                    <a:pt x="54" y="27"/>
                  </a:lnTo>
                  <a:lnTo>
                    <a:pt x="54" y="29"/>
                  </a:lnTo>
                  <a:lnTo>
                    <a:pt x="56" y="29"/>
                  </a:lnTo>
                  <a:lnTo>
                    <a:pt x="58" y="30"/>
                  </a:lnTo>
                  <a:lnTo>
                    <a:pt x="60" y="32"/>
                  </a:lnTo>
                  <a:lnTo>
                    <a:pt x="62" y="34"/>
                  </a:lnTo>
                  <a:lnTo>
                    <a:pt x="62" y="36"/>
                  </a:lnTo>
                  <a:lnTo>
                    <a:pt x="62" y="34"/>
                  </a:lnTo>
                  <a:lnTo>
                    <a:pt x="64" y="34"/>
                  </a:lnTo>
                  <a:lnTo>
                    <a:pt x="64" y="36"/>
                  </a:lnTo>
                  <a:lnTo>
                    <a:pt x="66" y="36"/>
                  </a:lnTo>
                  <a:lnTo>
                    <a:pt x="67" y="38"/>
                  </a:lnTo>
                  <a:lnTo>
                    <a:pt x="67" y="40"/>
                  </a:lnTo>
                  <a:lnTo>
                    <a:pt x="67" y="42"/>
                  </a:lnTo>
                  <a:lnTo>
                    <a:pt x="67" y="44"/>
                  </a:lnTo>
                  <a:lnTo>
                    <a:pt x="67" y="46"/>
                  </a:lnTo>
                  <a:lnTo>
                    <a:pt x="67" y="48"/>
                  </a:lnTo>
                  <a:lnTo>
                    <a:pt x="66" y="48"/>
                  </a:lnTo>
                  <a:lnTo>
                    <a:pt x="66" y="50"/>
                  </a:lnTo>
                  <a:lnTo>
                    <a:pt x="66" y="52"/>
                  </a:lnTo>
                  <a:lnTo>
                    <a:pt x="66" y="53"/>
                  </a:lnTo>
                  <a:lnTo>
                    <a:pt x="66" y="52"/>
                  </a:lnTo>
                  <a:lnTo>
                    <a:pt x="67" y="52"/>
                  </a:lnTo>
                  <a:lnTo>
                    <a:pt x="67" y="53"/>
                  </a:lnTo>
                  <a:lnTo>
                    <a:pt x="66" y="53"/>
                  </a:lnTo>
                  <a:lnTo>
                    <a:pt x="66" y="55"/>
                  </a:lnTo>
                  <a:lnTo>
                    <a:pt x="64" y="55"/>
                  </a:lnTo>
                  <a:lnTo>
                    <a:pt x="64" y="57"/>
                  </a:lnTo>
                  <a:lnTo>
                    <a:pt x="62" y="57"/>
                  </a:lnTo>
                  <a:lnTo>
                    <a:pt x="62" y="55"/>
                  </a:lnTo>
                  <a:lnTo>
                    <a:pt x="60" y="57"/>
                  </a:lnTo>
                  <a:lnTo>
                    <a:pt x="60" y="55"/>
                  </a:lnTo>
                  <a:lnTo>
                    <a:pt x="58" y="57"/>
                  </a:lnTo>
                  <a:lnTo>
                    <a:pt x="56" y="57"/>
                  </a:lnTo>
                  <a:lnTo>
                    <a:pt x="56" y="59"/>
                  </a:lnTo>
                  <a:lnTo>
                    <a:pt x="56" y="61"/>
                  </a:lnTo>
                  <a:lnTo>
                    <a:pt x="58" y="61"/>
                  </a:lnTo>
                  <a:lnTo>
                    <a:pt x="56" y="63"/>
                  </a:lnTo>
                  <a:lnTo>
                    <a:pt x="56" y="65"/>
                  </a:lnTo>
                  <a:lnTo>
                    <a:pt x="56" y="67"/>
                  </a:lnTo>
                  <a:lnTo>
                    <a:pt x="54" y="69"/>
                  </a:lnTo>
                  <a:lnTo>
                    <a:pt x="54" y="71"/>
                  </a:lnTo>
                  <a:lnTo>
                    <a:pt x="54" y="73"/>
                  </a:lnTo>
                  <a:lnTo>
                    <a:pt x="56" y="75"/>
                  </a:lnTo>
                  <a:lnTo>
                    <a:pt x="56" y="77"/>
                  </a:lnTo>
                  <a:lnTo>
                    <a:pt x="56" y="78"/>
                  </a:lnTo>
                  <a:lnTo>
                    <a:pt x="58" y="78"/>
                  </a:lnTo>
                  <a:lnTo>
                    <a:pt x="60" y="78"/>
                  </a:lnTo>
                  <a:lnTo>
                    <a:pt x="60" y="80"/>
                  </a:lnTo>
                  <a:lnTo>
                    <a:pt x="60" y="82"/>
                  </a:lnTo>
                  <a:lnTo>
                    <a:pt x="62" y="82"/>
                  </a:lnTo>
                  <a:lnTo>
                    <a:pt x="64" y="82"/>
                  </a:lnTo>
                  <a:lnTo>
                    <a:pt x="66" y="82"/>
                  </a:lnTo>
                  <a:lnTo>
                    <a:pt x="66" y="84"/>
                  </a:lnTo>
                  <a:lnTo>
                    <a:pt x="66" y="86"/>
                  </a:lnTo>
                  <a:lnTo>
                    <a:pt x="67" y="86"/>
                  </a:lnTo>
                  <a:lnTo>
                    <a:pt x="66" y="86"/>
                  </a:lnTo>
                  <a:lnTo>
                    <a:pt x="67" y="88"/>
                  </a:lnTo>
                  <a:lnTo>
                    <a:pt x="67" y="90"/>
                  </a:lnTo>
                  <a:lnTo>
                    <a:pt x="67" y="92"/>
                  </a:lnTo>
                  <a:lnTo>
                    <a:pt x="69" y="92"/>
                  </a:lnTo>
                  <a:lnTo>
                    <a:pt x="69" y="94"/>
                  </a:lnTo>
                  <a:lnTo>
                    <a:pt x="69" y="96"/>
                  </a:lnTo>
                  <a:lnTo>
                    <a:pt x="71" y="96"/>
                  </a:lnTo>
                  <a:lnTo>
                    <a:pt x="69" y="96"/>
                  </a:lnTo>
                  <a:lnTo>
                    <a:pt x="71" y="96"/>
                  </a:lnTo>
                  <a:lnTo>
                    <a:pt x="71" y="98"/>
                  </a:lnTo>
                  <a:lnTo>
                    <a:pt x="71" y="100"/>
                  </a:lnTo>
                  <a:lnTo>
                    <a:pt x="73" y="100"/>
                  </a:lnTo>
                  <a:lnTo>
                    <a:pt x="73" y="101"/>
                  </a:lnTo>
                  <a:lnTo>
                    <a:pt x="75" y="103"/>
                  </a:lnTo>
                  <a:lnTo>
                    <a:pt x="77" y="103"/>
                  </a:lnTo>
                  <a:lnTo>
                    <a:pt x="77" y="105"/>
                  </a:lnTo>
                  <a:lnTo>
                    <a:pt x="79" y="105"/>
                  </a:lnTo>
                  <a:lnTo>
                    <a:pt x="77" y="105"/>
                  </a:lnTo>
                  <a:lnTo>
                    <a:pt x="75" y="105"/>
                  </a:lnTo>
                  <a:lnTo>
                    <a:pt x="73" y="105"/>
                  </a:lnTo>
                  <a:lnTo>
                    <a:pt x="73" y="107"/>
                  </a:lnTo>
                  <a:lnTo>
                    <a:pt x="71" y="105"/>
                  </a:lnTo>
                  <a:lnTo>
                    <a:pt x="69" y="105"/>
                  </a:lnTo>
                  <a:lnTo>
                    <a:pt x="69" y="103"/>
                  </a:lnTo>
                  <a:lnTo>
                    <a:pt x="67" y="103"/>
                  </a:lnTo>
                  <a:lnTo>
                    <a:pt x="66" y="105"/>
                  </a:lnTo>
                  <a:lnTo>
                    <a:pt x="64" y="105"/>
                  </a:lnTo>
                  <a:lnTo>
                    <a:pt x="64" y="107"/>
                  </a:lnTo>
                  <a:lnTo>
                    <a:pt x="62" y="109"/>
                  </a:lnTo>
                  <a:lnTo>
                    <a:pt x="60" y="109"/>
                  </a:lnTo>
                  <a:lnTo>
                    <a:pt x="58" y="109"/>
                  </a:lnTo>
                  <a:lnTo>
                    <a:pt x="56" y="109"/>
                  </a:lnTo>
                  <a:lnTo>
                    <a:pt x="54" y="109"/>
                  </a:lnTo>
                  <a:lnTo>
                    <a:pt x="54" y="111"/>
                  </a:lnTo>
                  <a:lnTo>
                    <a:pt x="54" y="113"/>
                  </a:lnTo>
                  <a:lnTo>
                    <a:pt x="52" y="113"/>
                  </a:lnTo>
                  <a:lnTo>
                    <a:pt x="52" y="111"/>
                  </a:lnTo>
                  <a:lnTo>
                    <a:pt x="50" y="111"/>
                  </a:lnTo>
                  <a:lnTo>
                    <a:pt x="48" y="111"/>
                  </a:lnTo>
                  <a:lnTo>
                    <a:pt x="48" y="113"/>
                  </a:lnTo>
                  <a:lnTo>
                    <a:pt x="46" y="113"/>
                  </a:lnTo>
                  <a:lnTo>
                    <a:pt x="46" y="115"/>
                  </a:lnTo>
                  <a:lnTo>
                    <a:pt x="46" y="117"/>
                  </a:lnTo>
                  <a:lnTo>
                    <a:pt x="46" y="115"/>
                  </a:lnTo>
                  <a:lnTo>
                    <a:pt x="44" y="115"/>
                  </a:lnTo>
                  <a:lnTo>
                    <a:pt x="42" y="115"/>
                  </a:lnTo>
                  <a:lnTo>
                    <a:pt x="42" y="117"/>
                  </a:lnTo>
                  <a:lnTo>
                    <a:pt x="41" y="117"/>
                  </a:lnTo>
                  <a:lnTo>
                    <a:pt x="39" y="115"/>
                  </a:lnTo>
                  <a:lnTo>
                    <a:pt x="35" y="115"/>
                  </a:lnTo>
                  <a:lnTo>
                    <a:pt x="35" y="113"/>
                  </a:lnTo>
                  <a:lnTo>
                    <a:pt x="33" y="113"/>
                  </a:lnTo>
                  <a:lnTo>
                    <a:pt x="33" y="111"/>
                  </a:lnTo>
                  <a:lnTo>
                    <a:pt x="31" y="111"/>
                  </a:lnTo>
                  <a:lnTo>
                    <a:pt x="31" y="109"/>
                  </a:lnTo>
                  <a:lnTo>
                    <a:pt x="29" y="109"/>
                  </a:lnTo>
                  <a:lnTo>
                    <a:pt x="27" y="109"/>
                  </a:lnTo>
                  <a:lnTo>
                    <a:pt x="27" y="107"/>
                  </a:lnTo>
                  <a:lnTo>
                    <a:pt x="29" y="107"/>
                  </a:lnTo>
                  <a:lnTo>
                    <a:pt x="27" y="107"/>
                  </a:lnTo>
                  <a:lnTo>
                    <a:pt x="27" y="105"/>
                  </a:lnTo>
                  <a:lnTo>
                    <a:pt x="27" y="103"/>
                  </a:lnTo>
                  <a:lnTo>
                    <a:pt x="27" y="101"/>
                  </a:lnTo>
                  <a:lnTo>
                    <a:pt x="27" y="100"/>
                  </a:lnTo>
                  <a:lnTo>
                    <a:pt x="25" y="100"/>
                  </a:lnTo>
                  <a:lnTo>
                    <a:pt x="23" y="98"/>
                  </a:lnTo>
                  <a:lnTo>
                    <a:pt x="23" y="96"/>
                  </a:lnTo>
                  <a:lnTo>
                    <a:pt x="23" y="94"/>
                  </a:lnTo>
                  <a:lnTo>
                    <a:pt x="23" y="90"/>
                  </a:lnTo>
                  <a:lnTo>
                    <a:pt x="23" y="88"/>
                  </a:lnTo>
                  <a:lnTo>
                    <a:pt x="23" y="86"/>
                  </a:lnTo>
                  <a:lnTo>
                    <a:pt x="23" y="84"/>
                  </a:lnTo>
                  <a:lnTo>
                    <a:pt x="25" y="84"/>
                  </a:lnTo>
                  <a:lnTo>
                    <a:pt x="25" y="82"/>
                  </a:lnTo>
                  <a:lnTo>
                    <a:pt x="25" y="80"/>
                  </a:lnTo>
                  <a:lnTo>
                    <a:pt x="25" y="78"/>
                  </a:lnTo>
                  <a:lnTo>
                    <a:pt x="27" y="78"/>
                  </a:lnTo>
                  <a:lnTo>
                    <a:pt x="27" y="77"/>
                  </a:lnTo>
                  <a:lnTo>
                    <a:pt x="29" y="77"/>
                  </a:lnTo>
                  <a:lnTo>
                    <a:pt x="29" y="75"/>
                  </a:lnTo>
                  <a:lnTo>
                    <a:pt x="29" y="73"/>
                  </a:lnTo>
                  <a:lnTo>
                    <a:pt x="31" y="73"/>
                  </a:lnTo>
                  <a:lnTo>
                    <a:pt x="29" y="73"/>
                  </a:lnTo>
                  <a:lnTo>
                    <a:pt x="27" y="71"/>
                  </a:lnTo>
                  <a:lnTo>
                    <a:pt x="29" y="71"/>
                  </a:lnTo>
                  <a:lnTo>
                    <a:pt x="27" y="71"/>
                  </a:lnTo>
                  <a:lnTo>
                    <a:pt x="27" y="69"/>
                  </a:lnTo>
                  <a:lnTo>
                    <a:pt x="27" y="67"/>
                  </a:lnTo>
                  <a:lnTo>
                    <a:pt x="27" y="65"/>
                  </a:lnTo>
                  <a:lnTo>
                    <a:pt x="25" y="65"/>
                  </a:lnTo>
                  <a:lnTo>
                    <a:pt x="23" y="65"/>
                  </a:lnTo>
                  <a:lnTo>
                    <a:pt x="21" y="65"/>
                  </a:lnTo>
                  <a:lnTo>
                    <a:pt x="21" y="63"/>
                  </a:lnTo>
                  <a:lnTo>
                    <a:pt x="21" y="65"/>
                  </a:lnTo>
                  <a:lnTo>
                    <a:pt x="19" y="65"/>
                  </a:lnTo>
                  <a:lnTo>
                    <a:pt x="19" y="63"/>
                  </a:lnTo>
                  <a:lnTo>
                    <a:pt x="21" y="63"/>
                  </a:lnTo>
                  <a:lnTo>
                    <a:pt x="21" y="61"/>
                  </a:lnTo>
                  <a:lnTo>
                    <a:pt x="21" y="59"/>
                  </a:lnTo>
                  <a:lnTo>
                    <a:pt x="21" y="57"/>
                  </a:lnTo>
                  <a:lnTo>
                    <a:pt x="23" y="57"/>
                  </a:lnTo>
                  <a:lnTo>
                    <a:pt x="23" y="55"/>
                  </a:lnTo>
                  <a:lnTo>
                    <a:pt x="21" y="55"/>
                  </a:lnTo>
                  <a:lnTo>
                    <a:pt x="21" y="53"/>
                  </a:lnTo>
                  <a:lnTo>
                    <a:pt x="19" y="53"/>
                  </a:lnTo>
                  <a:lnTo>
                    <a:pt x="19" y="52"/>
                  </a:lnTo>
                  <a:lnTo>
                    <a:pt x="18" y="52"/>
                  </a:lnTo>
                  <a:lnTo>
                    <a:pt x="18" y="53"/>
                  </a:lnTo>
                  <a:lnTo>
                    <a:pt x="16" y="53"/>
                  </a:lnTo>
                  <a:lnTo>
                    <a:pt x="14" y="53"/>
                  </a:lnTo>
                  <a:lnTo>
                    <a:pt x="12" y="53"/>
                  </a:lnTo>
                  <a:lnTo>
                    <a:pt x="10" y="53"/>
                  </a:lnTo>
                  <a:lnTo>
                    <a:pt x="10" y="52"/>
                  </a:lnTo>
                  <a:lnTo>
                    <a:pt x="8" y="50"/>
                  </a:lnTo>
                  <a:lnTo>
                    <a:pt x="6" y="48"/>
                  </a:lnTo>
                  <a:lnTo>
                    <a:pt x="4" y="46"/>
                  </a:lnTo>
                  <a:lnTo>
                    <a:pt x="2" y="44"/>
                  </a:lnTo>
                  <a:lnTo>
                    <a:pt x="0" y="42"/>
                  </a:lnTo>
                  <a:lnTo>
                    <a:pt x="0" y="40"/>
                  </a:lnTo>
                  <a:lnTo>
                    <a:pt x="2" y="40"/>
                  </a:lnTo>
                  <a:lnTo>
                    <a:pt x="2" y="38"/>
                  </a:lnTo>
                  <a:lnTo>
                    <a:pt x="4" y="38"/>
                  </a:lnTo>
                  <a:lnTo>
                    <a:pt x="4" y="36"/>
                  </a:lnTo>
                  <a:lnTo>
                    <a:pt x="4" y="34"/>
                  </a:lnTo>
                  <a:lnTo>
                    <a:pt x="4" y="32"/>
                  </a:lnTo>
                  <a:lnTo>
                    <a:pt x="4" y="30"/>
                  </a:lnTo>
                  <a:lnTo>
                    <a:pt x="4" y="29"/>
                  </a:lnTo>
                  <a:lnTo>
                    <a:pt x="6" y="29"/>
                  </a:lnTo>
                  <a:lnTo>
                    <a:pt x="8" y="29"/>
                  </a:lnTo>
                  <a:lnTo>
                    <a:pt x="8" y="27"/>
                  </a:lnTo>
                  <a:lnTo>
                    <a:pt x="8" y="29"/>
                  </a:lnTo>
                  <a:lnTo>
                    <a:pt x="10" y="29"/>
                  </a:lnTo>
                  <a:lnTo>
                    <a:pt x="12" y="29"/>
                  </a:lnTo>
                  <a:lnTo>
                    <a:pt x="12" y="27"/>
                  </a:lnTo>
                  <a:lnTo>
                    <a:pt x="14" y="27"/>
                  </a:lnTo>
                  <a:lnTo>
                    <a:pt x="16" y="25"/>
                  </a:lnTo>
                  <a:lnTo>
                    <a:pt x="18" y="25"/>
                  </a:lnTo>
                  <a:lnTo>
                    <a:pt x="18" y="23"/>
                  </a:lnTo>
                  <a:lnTo>
                    <a:pt x="18" y="21"/>
                  </a:lnTo>
                  <a:lnTo>
                    <a:pt x="16" y="21"/>
                  </a:lnTo>
                  <a:lnTo>
                    <a:pt x="14" y="21"/>
                  </a:lnTo>
                  <a:lnTo>
                    <a:pt x="14" y="23"/>
                  </a:lnTo>
                  <a:lnTo>
                    <a:pt x="12" y="21"/>
                  </a:lnTo>
                  <a:lnTo>
                    <a:pt x="14" y="19"/>
                  </a:lnTo>
                  <a:lnTo>
                    <a:pt x="12" y="19"/>
                  </a:lnTo>
                  <a:lnTo>
                    <a:pt x="12" y="17"/>
                  </a:lnTo>
                  <a:lnTo>
                    <a:pt x="12" y="15"/>
                  </a:lnTo>
                  <a:lnTo>
                    <a:pt x="14" y="15"/>
                  </a:lnTo>
                  <a:lnTo>
                    <a:pt x="14" y="13"/>
                  </a:lnTo>
                  <a:lnTo>
                    <a:pt x="14" y="11"/>
                  </a:lnTo>
                  <a:lnTo>
                    <a:pt x="16" y="11"/>
                  </a:lnTo>
                  <a:lnTo>
                    <a:pt x="18" y="11"/>
                  </a:lnTo>
                  <a:lnTo>
                    <a:pt x="18" y="9"/>
                  </a:lnTo>
                  <a:lnTo>
                    <a:pt x="19" y="9"/>
                  </a:lnTo>
                  <a:lnTo>
                    <a:pt x="19" y="7"/>
                  </a:lnTo>
                  <a:lnTo>
                    <a:pt x="21" y="7"/>
                  </a:lnTo>
                  <a:lnTo>
                    <a:pt x="23" y="7"/>
                  </a:lnTo>
                  <a:lnTo>
                    <a:pt x="23" y="5"/>
                  </a:lnTo>
                  <a:lnTo>
                    <a:pt x="25" y="5"/>
                  </a:lnTo>
                  <a:lnTo>
                    <a:pt x="25" y="4"/>
                  </a:lnTo>
                  <a:lnTo>
                    <a:pt x="23" y="2"/>
                  </a:lnTo>
                  <a:lnTo>
                    <a:pt x="21" y="0"/>
                  </a:lnTo>
                  <a:lnTo>
                    <a:pt x="23" y="0"/>
                  </a:lnTo>
                  <a:lnTo>
                    <a:pt x="25" y="2"/>
                  </a:lnTo>
                  <a:lnTo>
                    <a:pt x="25" y="4"/>
                  </a:lnTo>
                  <a:lnTo>
                    <a:pt x="27" y="4"/>
                  </a:lnTo>
                  <a:lnTo>
                    <a:pt x="29"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2" name="Freeform 101"/>
            <p:cNvSpPr>
              <a:spLocks noEditPoints="1"/>
            </p:cNvSpPr>
            <p:nvPr/>
          </p:nvSpPr>
          <p:spPr bwMode="auto">
            <a:xfrm>
              <a:off x="7904163" y="4246563"/>
              <a:ext cx="15875" cy="9525"/>
            </a:xfrm>
            <a:custGeom>
              <a:avLst/>
              <a:gdLst>
                <a:gd name="T0" fmla="*/ 6 w 10"/>
                <a:gd name="T1" fmla="*/ 6 h 6"/>
                <a:gd name="T2" fmla="*/ 6 w 10"/>
                <a:gd name="T3" fmla="*/ 6 h 6"/>
                <a:gd name="T4" fmla="*/ 6 w 10"/>
                <a:gd name="T5" fmla="*/ 4 h 6"/>
                <a:gd name="T6" fmla="*/ 8 w 10"/>
                <a:gd name="T7" fmla="*/ 6 h 6"/>
                <a:gd name="T8" fmla="*/ 8 w 10"/>
                <a:gd name="T9" fmla="*/ 6 h 6"/>
                <a:gd name="T10" fmla="*/ 6 w 10"/>
                <a:gd name="T11" fmla="*/ 6 h 6"/>
                <a:gd name="T12" fmla="*/ 6 w 10"/>
                <a:gd name="T13" fmla="*/ 6 h 6"/>
                <a:gd name="T14" fmla="*/ 6 w 10"/>
                <a:gd name="T15" fmla="*/ 6 h 6"/>
                <a:gd name="T16" fmla="*/ 6 w 10"/>
                <a:gd name="T17" fmla="*/ 6 h 6"/>
                <a:gd name="T18" fmla="*/ 6 w 10"/>
                <a:gd name="T19" fmla="*/ 6 h 6"/>
                <a:gd name="T20" fmla="*/ 6 w 10"/>
                <a:gd name="T21" fmla="*/ 6 h 6"/>
                <a:gd name="T22" fmla="*/ 4 w 10"/>
                <a:gd name="T23" fmla="*/ 4 h 6"/>
                <a:gd name="T24" fmla="*/ 4 w 10"/>
                <a:gd name="T25" fmla="*/ 4 h 6"/>
                <a:gd name="T26" fmla="*/ 4 w 10"/>
                <a:gd name="T27" fmla="*/ 6 h 6"/>
                <a:gd name="T28" fmla="*/ 2 w 10"/>
                <a:gd name="T29" fmla="*/ 6 h 6"/>
                <a:gd name="T30" fmla="*/ 2 w 10"/>
                <a:gd name="T31" fmla="*/ 6 h 6"/>
                <a:gd name="T32" fmla="*/ 0 w 10"/>
                <a:gd name="T33" fmla="*/ 6 h 6"/>
                <a:gd name="T34" fmla="*/ 0 w 10"/>
                <a:gd name="T35" fmla="*/ 6 h 6"/>
                <a:gd name="T36" fmla="*/ 2 w 10"/>
                <a:gd name="T37" fmla="*/ 6 h 6"/>
                <a:gd name="T38" fmla="*/ 2 w 10"/>
                <a:gd name="T39" fmla="*/ 4 h 6"/>
                <a:gd name="T40" fmla="*/ 4 w 10"/>
                <a:gd name="T41" fmla="*/ 4 h 6"/>
                <a:gd name="T42" fmla="*/ 6 w 10"/>
                <a:gd name="T43" fmla="*/ 0 h 6"/>
                <a:gd name="T44" fmla="*/ 6 w 10"/>
                <a:gd name="T45" fmla="*/ 0 h 6"/>
                <a:gd name="T46" fmla="*/ 8 w 10"/>
                <a:gd name="T47" fmla="*/ 0 h 6"/>
                <a:gd name="T48" fmla="*/ 8 w 10"/>
                <a:gd name="T49" fmla="*/ 0 h 6"/>
                <a:gd name="T50" fmla="*/ 8 w 10"/>
                <a:gd name="T51" fmla="*/ 2 h 6"/>
                <a:gd name="T52" fmla="*/ 8 w 10"/>
                <a:gd name="T53" fmla="*/ 2 h 6"/>
                <a:gd name="T54" fmla="*/ 6 w 10"/>
                <a:gd name="T55" fmla="*/ 2 h 6"/>
                <a:gd name="T56" fmla="*/ 6 w 10"/>
                <a:gd name="T57" fmla="*/ 2 h 6"/>
                <a:gd name="T58" fmla="*/ 6 w 10"/>
                <a:gd name="T59" fmla="*/ 2 h 6"/>
                <a:gd name="T60" fmla="*/ 8 w 10"/>
                <a:gd name="T61" fmla="*/ 2 h 6"/>
                <a:gd name="T62" fmla="*/ 8 w 10"/>
                <a:gd name="T63" fmla="*/ 2 h 6"/>
                <a:gd name="T64" fmla="*/ 8 w 10"/>
                <a:gd name="T65" fmla="*/ 2 h 6"/>
                <a:gd name="T66" fmla="*/ 8 w 10"/>
                <a:gd name="T67" fmla="*/ 2 h 6"/>
                <a:gd name="T68" fmla="*/ 10 w 10"/>
                <a:gd name="T69" fmla="*/ 2 h 6"/>
                <a:gd name="T70" fmla="*/ 10 w 10"/>
                <a:gd name="T71" fmla="*/ 2 h 6"/>
                <a:gd name="T72" fmla="*/ 10 w 10"/>
                <a:gd name="T73" fmla="*/ 4 h 6"/>
                <a:gd name="T74" fmla="*/ 10 w 10"/>
                <a:gd name="T75" fmla="*/ 4 h 6"/>
                <a:gd name="T76" fmla="*/ 8 w 10"/>
                <a:gd name="T77" fmla="*/ 4 h 6"/>
                <a:gd name="T78" fmla="*/ 8 w 10"/>
                <a:gd name="T79" fmla="*/ 4 h 6"/>
                <a:gd name="T80" fmla="*/ 8 w 10"/>
                <a:gd name="T81" fmla="*/ 4 h 6"/>
                <a:gd name="T82" fmla="*/ 8 w 10"/>
                <a:gd name="T83" fmla="*/ 4 h 6"/>
                <a:gd name="T84" fmla="*/ 8 w 10"/>
                <a:gd name="T85" fmla="*/ 6 h 6"/>
                <a:gd name="T86" fmla="*/ 8 w 10"/>
                <a:gd name="T87" fmla="*/ 4 h 6"/>
                <a:gd name="T88" fmla="*/ 6 w 10"/>
                <a:gd name="T89" fmla="*/ 4 h 6"/>
                <a:gd name="T90" fmla="*/ 6 w 10"/>
                <a:gd name="T91" fmla="*/ 4 h 6"/>
                <a:gd name="T92" fmla="*/ 6 w 10"/>
                <a:gd name="T93" fmla="*/ 4 h 6"/>
                <a:gd name="T94" fmla="*/ 6 w 10"/>
                <a:gd name="T95" fmla="*/ 4 h 6"/>
                <a:gd name="T96" fmla="*/ 4 w 10"/>
                <a:gd name="T97" fmla="*/ 4 h 6"/>
                <a:gd name="T98" fmla="*/ 4 w 10"/>
                <a:gd name="T99" fmla="*/ 4 h 6"/>
                <a:gd name="T100" fmla="*/ 2 w 10"/>
                <a:gd name="T101" fmla="*/ 4 h 6"/>
                <a:gd name="T102" fmla="*/ 2 w 10"/>
                <a:gd name="T103" fmla="*/ 2 h 6"/>
                <a:gd name="T104" fmla="*/ 4 w 10"/>
                <a:gd name="T105" fmla="*/ 2 h 6"/>
                <a:gd name="T106" fmla="*/ 4 w 10"/>
                <a:gd name="T107" fmla="*/ 2 h 6"/>
                <a:gd name="T108" fmla="*/ 4 w 10"/>
                <a:gd name="T109" fmla="*/ 0 h 6"/>
                <a:gd name="T110" fmla="*/ 6 w 10"/>
                <a:gd name="T111" fmla="*/ 0 h 6"/>
                <a:gd name="T112" fmla="*/ 6 w 10"/>
                <a:gd name="T11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 h="6">
                  <a:moveTo>
                    <a:pt x="6" y="6"/>
                  </a:move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4" y="6"/>
                  </a:lnTo>
                  <a:lnTo>
                    <a:pt x="6" y="6"/>
                  </a:lnTo>
                  <a:lnTo>
                    <a:pt x="6" y="6"/>
                  </a:lnTo>
                  <a:lnTo>
                    <a:pt x="6" y="6"/>
                  </a:lnTo>
                  <a:lnTo>
                    <a:pt x="6" y="6"/>
                  </a:lnTo>
                  <a:close/>
                  <a:moveTo>
                    <a:pt x="6" y="4"/>
                  </a:moveTo>
                  <a:lnTo>
                    <a:pt x="6" y="6"/>
                  </a:lnTo>
                  <a:lnTo>
                    <a:pt x="8" y="6"/>
                  </a:lnTo>
                  <a:lnTo>
                    <a:pt x="8" y="6"/>
                  </a:lnTo>
                  <a:lnTo>
                    <a:pt x="8" y="6"/>
                  </a:lnTo>
                  <a:lnTo>
                    <a:pt x="8" y="6"/>
                  </a:lnTo>
                  <a:lnTo>
                    <a:pt x="8" y="6"/>
                  </a:lnTo>
                  <a:lnTo>
                    <a:pt x="8" y="6"/>
                  </a:lnTo>
                  <a:lnTo>
                    <a:pt x="8" y="6"/>
                  </a:lnTo>
                  <a:lnTo>
                    <a:pt x="8" y="6"/>
                  </a:lnTo>
                  <a:lnTo>
                    <a:pt x="8" y="6"/>
                  </a:lnTo>
                  <a:lnTo>
                    <a:pt x="8" y="6"/>
                  </a:lnTo>
                  <a:lnTo>
                    <a:pt x="8" y="6"/>
                  </a:lnTo>
                  <a:lnTo>
                    <a:pt x="8" y="6"/>
                  </a:lnTo>
                  <a:lnTo>
                    <a:pt x="8" y="6"/>
                  </a:lnTo>
                  <a:lnTo>
                    <a:pt x="8" y="6"/>
                  </a:lnTo>
                  <a:lnTo>
                    <a:pt x="8"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4"/>
                  </a:lnTo>
                  <a:lnTo>
                    <a:pt x="6" y="4"/>
                  </a:lnTo>
                  <a:lnTo>
                    <a:pt x="6" y="4"/>
                  </a:lnTo>
                  <a:lnTo>
                    <a:pt x="6" y="6"/>
                  </a:lnTo>
                  <a:lnTo>
                    <a:pt x="6" y="6"/>
                  </a:lnTo>
                  <a:lnTo>
                    <a:pt x="6" y="6"/>
                  </a:lnTo>
                  <a:lnTo>
                    <a:pt x="6" y="4"/>
                  </a:lnTo>
                  <a:lnTo>
                    <a:pt x="6" y="4"/>
                  </a:lnTo>
                  <a:lnTo>
                    <a:pt x="6" y="4"/>
                  </a:lnTo>
                  <a:lnTo>
                    <a:pt x="6" y="4"/>
                  </a:lnTo>
                  <a:close/>
                  <a:moveTo>
                    <a:pt x="4" y="4"/>
                  </a:moveTo>
                  <a:lnTo>
                    <a:pt x="4" y="4"/>
                  </a:lnTo>
                  <a:lnTo>
                    <a:pt x="4" y="4"/>
                  </a:lnTo>
                  <a:lnTo>
                    <a:pt x="4" y="4"/>
                  </a:lnTo>
                  <a:lnTo>
                    <a:pt x="4" y="4"/>
                  </a:lnTo>
                  <a:lnTo>
                    <a:pt x="4" y="4"/>
                  </a:lnTo>
                  <a:lnTo>
                    <a:pt x="4" y="4"/>
                  </a:lnTo>
                  <a:lnTo>
                    <a:pt x="4" y="4"/>
                  </a:lnTo>
                  <a:lnTo>
                    <a:pt x="4" y="4"/>
                  </a:lnTo>
                  <a:lnTo>
                    <a:pt x="4" y="4"/>
                  </a:lnTo>
                  <a:lnTo>
                    <a:pt x="4" y="6"/>
                  </a:lnTo>
                  <a:lnTo>
                    <a:pt x="4" y="6"/>
                  </a:lnTo>
                  <a:lnTo>
                    <a:pt x="4" y="6"/>
                  </a:lnTo>
                  <a:lnTo>
                    <a:pt x="4" y="6"/>
                  </a:lnTo>
                  <a:lnTo>
                    <a:pt x="4" y="6"/>
                  </a:lnTo>
                  <a:lnTo>
                    <a:pt x="4" y="6"/>
                  </a:lnTo>
                  <a:lnTo>
                    <a:pt x="4"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0" y="6"/>
                  </a:lnTo>
                  <a:lnTo>
                    <a:pt x="0" y="6"/>
                  </a:lnTo>
                  <a:lnTo>
                    <a:pt x="0" y="6"/>
                  </a:lnTo>
                  <a:lnTo>
                    <a:pt x="0" y="6"/>
                  </a:lnTo>
                  <a:lnTo>
                    <a:pt x="0" y="6"/>
                  </a:lnTo>
                  <a:lnTo>
                    <a:pt x="0" y="6"/>
                  </a:lnTo>
                  <a:lnTo>
                    <a:pt x="0" y="6"/>
                  </a:lnTo>
                  <a:lnTo>
                    <a:pt x="0" y="6"/>
                  </a:lnTo>
                  <a:lnTo>
                    <a:pt x="0" y="6"/>
                  </a:lnTo>
                  <a:lnTo>
                    <a:pt x="0" y="6"/>
                  </a:lnTo>
                  <a:lnTo>
                    <a:pt x="0" y="6"/>
                  </a:lnTo>
                  <a:lnTo>
                    <a:pt x="0" y="6"/>
                  </a:lnTo>
                  <a:lnTo>
                    <a:pt x="0" y="6"/>
                  </a:lnTo>
                  <a:lnTo>
                    <a:pt x="0" y="6"/>
                  </a:lnTo>
                  <a:lnTo>
                    <a:pt x="2" y="6"/>
                  </a:lnTo>
                  <a:lnTo>
                    <a:pt x="2" y="6"/>
                  </a:lnTo>
                  <a:lnTo>
                    <a:pt x="2" y="6"/>
                  </a:lnTo>
                  <a:lnTo>
                    <a:pt x="2" y="6"/>
                  </a:lnTo>
                  <a:lnTo>
                    <a:pt x="2" y="4"/>
                  </a:lnTo>
                  <a:lnTo>
                    <a:pt x="2" y="4"/>
                  </a:lnTo>
                  <a:lnTo>
                    <a:pt x="2" y="4"/>
                  </a:lnTo>
                  <a:lnTo>
                    <a:pt x="2" y="6"/>
                  </a:lnTo>
                  <a:lnTo>
                    <a:pt x="2" y="4"/>
                  </a:lnTo>
                  <a:lnTo>
                    <a:pt x="2" y="4"/>
                  </a:lnTo>
                  <a:lnTo>
                    <a:pt x="2" y="4"/>
                  </a:lnTo>
                  <a:lnTo>
                    <a:pt x="2" y="4"/>
                  </a:lnTo>
                  <a:lnTo>
                    <a:pt x="4" y="4"/>
                  </a:lnTo>
                  <a:lnTo>
                    <a:pt x="4" y="4"/>
                  </a:lnTo>
                  <a:lnTo>
                    <a:pt x="4" y="4"/>
                  </a:lnTo>
                  <a:lnTo>
                    <a:pt x="4" y="4"/>
                  </a:lnTo>
                  <a:lnTo>
                    <a:pt x="4" y="4"/>
                  </a:lnTo>
                  <a:lnTo>
                    <a:pt x="4" y="4"/>
                  </a:lnTo>
                  <a:lnTo>
                    <a:pt x="4" y="4"/>
                  </a:lnTo>
                  <a:lnTo>
                    <a:pt x="4" y="4"/>
                  </a:lnTo>
                  <a:close/>
                  <a:moveTo>
                    <a:pt x="6" y="0"/>
                  </a:moveTo>
                  <a:lnTo>
                    <a:pt x="6" y="0"/>
                  </a:lnTo>
                  <a:lnTo>
                    <a:pt x="6" y="0"/>
                  </a:lnTo>
                  <a:lnTo>
                    <a:pt x="6" y="0"/>
                  </a:lnTo>
                  <a:lnTo>
                    <a:pt x="8" y="0"/>
                  </a:lnTo>
                  <a:lnTo>
                    <a:pt x="8" y="0"/>
                  </a:lnTo>
                  <a:lnTo>
                    <a:pt x="8" y="0"/>
                  </a:lnTo>
                  <a:lnTo>
                    <a:pt x="6" y="0"/>
                  </a:lnTo>
                  <a:lnTo>
                    <a:pt x="6" y="0"/>
                  </a:lnTo>
                  <a:lnTo>
                    <a:pt x="6" y="0"/>
                  </a:lnTo>
                  <a:lnTo>
                    <a:pt x="6" y="0"/>
                  </a:lnTo>
                  <a:lnTo>
                    <a:pt x="6" y="0"/>
                  </a:lnTo>
                  <a:lnTo>
                    <a:pt x="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2"/>
                  </a:lnTo>
                  <a:lnTo>
                    <a:pt x="8" y="2"/>
                  </a:lnTo>
                  <a:lnTo>
                    <a:pt x="8" y="0"/>
                  </a:lnTo>
                  <a:lnTo>
                    <a:pt x="8" y="0"/>
                  </a:lnTo>
                  <a:lnTo>
                    <a:pt x="8" y="2"/>
                  </a:lnTo>
                  <a:lnTo>
                    <a:pt x="8" y="2"/>
                  </a:lnTo>
                  <a:lnTo>
                    <a:pt x="8" y="2"/>
                  </a:lnTo>
                  <a:lnTo>
                    <a:pt x="8" y="2"/>
                  </a:lnTo>
                  <a:lnTo>
                    <a:pt x="8" y="2"/>
                  </a:lnTo>
                  <a:lnTo>
                    <a:pt x="8" y="2"/>
                  </a:lnTo>
                  <a:lnTo>
                    <a:pt x="8" y="2"/>
                  </a:lnTo>
                  <a:lnTo>
                    <a:pt x="8" y="2"/>
                  </a:lnTo>
                  <a:lnTo>
                    <a:pt x="8" y="2"/>
                  </a:lnTo>
                  <a:lnTo>
                    <a:pt x="8"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10" y="2"/>
                  </a:lnTo>
                  <a:lnTo>
                    <a:pt x="10" y="2"/>
                  </a:lnTo>
                  <a:lnTo>
                    <a:pt x="10" y="2"/>
                  </a:lnTo>
                  <a:lnTo>
                    <a:pt x="10" y="2"/>
                  </a:lnTo>
                  <a:lnTo>
                    <a:pt x="10" y="2"/>
                  </a:lnTo>
                  <a:lnTo>
                    <a:pt x="10" y="2"/>
                  </a:lnTo>
                  <a:lnTo>
                    <a:pt x="10" y="2"/>
                  </a:lnTo>
                  <a:lnTo>
                    <a:pt x="10" y="2"/>
                  </a:lnTo>
                  <a:lnTo>
                    <a:pt x="10" y="2"/>
                  </a:lnTo>
                  <a:lnTo>
                    <a:pt x="10" y="2"/>
                  </a:lnTo>
                  <a:lnTo>
                    <a:pt x="10" y="2"/>
                  </a:lnTo>
                  <a:lnTo>
                    <a:pt x="10" y="2"/>
                  </a:lnTo>
                  <a:lnTo>
                    <a:pt x="10" y="2"/>
                  </a:lnTo>
                  <a:lnTo>
                    <a:pt x="10" y="2"/>
                  </a:lnTo>
                  <a:lnTo>
                    <a:pt x="10" y="2"/>
                  </a:lnTo>
                  <a:lnTo>
                    <a:pt x="10" y="4"/>
                  </a:lnTo>
                  <a:lnTo>
                    <a:pt x="10" y="4"/>
                  </a:lnTo>
                  <a:lnTo>
                    <a:pt x="10" y="4"/>
                  </a:lnTo>
                  <a:lnTo>
                    <a:pt x="10" y="4"/>
                  </a:lnTo>
                  <a:lnTo>
                    <a:pt x="10" y="4"/>
                  </a:lnTo>
                  <a:lnTo>
                    <a:pt x="10" y="4"/>
                  </a:lnTo>
                  <a:lnTo>
                    <a:pt x="10" y="4"/>
                  </a:lnTo>
                  <a:lnTo>
                    <a:pt x="10" y="4"/>
                  </a:lnTo>
                  <a:lnTo>
                    <a:pt x="10" y="4"/>
                  </a:lnTo>
                  <a:lnTo>
                    <a:pt x="10" y="4"/>
                  </a:lnTo>
                  <a:lnTo>
                    <a:pt x="10" y="4"/>
                  </a:lnTo>
                  <a:lnTo>
                    <a:pt x="10"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6"/>
                  </a:lnTo>
                  <a:lnTo>
                    <a:pt x="8" y="6"/>
                  </a:lnTo>
                  <a:lnTo>
                    <a:pt x="8" y="6"/>
                  </a:lnTo>
                  <a:lnTo>
                    <a:pt x="8" y="6"/>
                  </a:lnTo>
                  <a:lnTo>
                    <a:pt x="8" y="6"/>
                  </a:lnTo>
                  <a:lnTo>
                    <a:pt x="8" y="6"/>
                  </a:lnTo>
                  <a:lnTo>
                    <a:pt x="8" y="6"/>
                  </a:lnTo>
                  <a:lnTo>
                    <a:pt x="8" y="6"/>
                  </a:lnTo>
                  <a:lnTo>
                    <a:pt x="8" y="6"/>
                  </a:lnTo>
                  <a:lnTo>
                    <a:pt x="8" y="4"/>
                  </a:lnTo>
                  <a:lnTo>
                    <a:pt x="8" y="4"/>
                  </a:lnTo>
                  <a:lnTo>
                    <a:pt x="8" y="4"/>
                  </a:lnTo>
                  <a:lnTo>
                    <a:pt x="8" y="4"/>
                  </a:lnTo>
                  <a:lnTo>
                    <a:pt x="8" y="4"/>
                  </a:lnTo>
                  <a:lnTo>
                    <a:pt x="8" y="4"/>
                  </a:lnTo>
                  <a:lnTo>
                    <a:pt x="8" y="4"/>
                  </a:lnTo>
                  <a:lnTo>
                    <a:pt x="8" y="6"/>
                  </a:lnTo>
                  <a:lnTo>
                    <a:pt x="8"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2"/>
                  </a:lnTo>
                  <a:lnTo>
                    <a:pt x="2" y="2"/>
                  </a:lnTo>
                  <a:lnTo>
                    <a:pt x="2" y="2"/>
                  </a:lnTo>
                  <a:lnTo>
                    <a:pt x="2" y="2"/>
                  </a:lnTo>
                  <a:lnTo>
                    <a:pt x="2" y="2"/>
                  </a:lnTo>
                  <a:lnTo>
                    <a:pt x="2" y="2"/>
                  </a:lnTo>
                  <a:lnTo>
                    <a:pt x="2" y="2"/>
                  </a:lnTo>
                  <a:lnTo>
                    <a:pt x="4" y="2"/>
                  </a:lnTo>
                  <a:lnTo>
                    <a:pt x="4" y="2"/>
                  </a:lnTo>
                  <a:lnTo>
                    <a:pt x="4" y="2"/>
                  </a:lnTo>
                  <a:lnTo>
                    <a:pt x="4" y="2"/>
                  </a:lnTo>
                  <a:lnTo>
                    <a:pt x="4" y="2"/>
                  </a:lnTo>
                  <a:lnTo>
                    <a:pt x="4" y="2"/>
                  </a:lnTo>
                  <a:lnTo>
                    <a:pt x="4" y="2"/>
                  </a:lnTo>
                  <a:lnTo>
                    <a:pt x="4" y="2"/>
                  </a:lnTo>
                  <a:lnTo>
                    <a:pt x="4" y="2"/>
                  </a:lnTo>
                  <a:lnTo>
                    <a:pt x="4" y="2"/>
                  </a:lnTo>
                  <a:lnTo>
                    <a:pt x="4" y="2"/>
                  </a:lnTo>
                  <a:lnTo>
                    <a:pt x="4" y="2"/>
                  </a:lnTo>
                  <a:lnTo>
                    <a:pt x="4" y="2"/>
                  </a:lnTo>
                  <a:lnTo>
                    <a:pt x="4" y="0"/>
                  </a:lnTo>
                  <a:lnTo>
                    <a:pt x="4" y="0"/>
                  </a:lnTo>
                  <a:lnTo>
                    <a:pt x="4" y="0"/>
                  </a:lnTo>
                  <a:lnTo>
                    <a:pt x="4" y="0"/>
                  </a:lnTo>
                  <a:lnTo>
                    <a:pt x="4" y="0"/>
                  </a:lnTo>
                  <a:lnTo>
                    <a:pt x="4" y="0"/>
                  </a:lnTo>
                  <a:lnTo>
                    <a:pt x="4" y="0"/>
                  </a:lnTo>
                  <a:lnTo>
                    <a:pt x="6" y="0"/>
                  </a:lnTo>
                  <a:lnTo>
                    <a:pt x="6" y="0"/>
                  </a:lnTo>
                  <a:lnTo>
                    <a:pt x="6" y="0"/>
                  </a:lnTo>
                  <a:lnTo>
                    <a:pt x="6" y="0"/>
                  </a:lnTo>
                  <a:lnTo>
                    <a:pt x="6" y="0"/>
                  </a:lnTo>
                  <a:lnTo>
                    <a:pt x="6" y="0"/>
                  </a:lnTo>
                  <a:lnTo>
                    <a:pt x="6" y="0"/>
                  </a:lnTo>
                  <a:lnTo>
                    <a:pt x="6" y="0"/>
                  </a:lnTo>
                  <a:lnTo>
                    <a:pt x="6"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 name="Freeform 102"/>
            <p:cNvSpPr>
              <a:spLocks/>
            </p:cNvSpPr>
            <p:nvPr/>
          </p:nvSpPr>
          <p:spPr bwMode="auto">
            <a:xfrm>
              <a:off x="6880225" y="6413500"/>
              <a:ext cx="15875" cy="12700"/>
            </a:xfrm>
            <a:custGeom>
              <a:avLst/>
              <a:gdLst>
                <a:gd name="T0" fmla="*/ 2 w 10"/>
                <a:gd name="T1" fmla="*/ 2 h 8"/>
                <a:gd name="T2" fmla="*/ 2 w 10"/>
                <a:gd name="T3" fmla="*/ 2 h 8"/>
                <a:gd name="T4" fmla="*/ 2 w 10"/>
                <a:gd name="T5" fmla="*/ 2 h 8"/>
                <a:gd name="T6" fmla="*/ 2 w 10"/>
                <a:gd name="T7" fmla="*/ 2 h 8"/>
                <a:gd name="T8" fmla="*/ 2 w 10"/>
                <a:gd name="T9" fmla="*/ 2 h 8"/>
                <a:gd name="T10" fmla="*/ 2 w 10"/>
                <a:gd name="T11" fmla="*/ 2 h 8"/>
                <a:gd name="T12" fmla="*/ 2 w 10"/>
                <a:gd name="T13" fmla="*/ 2 h 8"/>
                <a:gd name="T14" fmla="*/ 2 w 10"/>
                <a:gd name="T15" fmla="*/ 2 h 8"/>
                <a:gd name="T16" fmla="*/ 2 w 10"/>
                <a:gd name="T17" fmla="*/ 2 h 8"/>
                <a:gd name="T18" fmla="*/ 4 w 10"/>
                <a:gd name="T19" fmla="*/ 2 h 8"/>
                <a:gd name="T20" fmla="*/ 4 w 10"/>
                <a:gd name="T21" fmla="*/ 2 h 8"/>
                <a:gd name="T22" fmla="*/ 4 w 10"/>
                <a:gd name="T23" fmla="*/ 2 h 8"/>
                <a:gd name="T24" fmla="*/ 4 w 10"/>
                <a:gd name="T25" fmla="*/ 2 h 8"/>
                <a:gd name="T26" fmla="*/ 6 w 10"/>
                <a:gd name="T27" fmla="*/ 2 h 8"/>
                <a:gd name="T28" fmla="*/ 6 w 10"/>
                <a:gd name="T29" fmla="*/ 2 h 8"/>
                <a:gd name="T30" fmla="*/ 6 w 10"/>
                <a:gd name="T31" fmla="*/ 2 h 8"/>
                <a:gd name="T32" fmla="*/ 6 w 10"/>
                <a:gd name="T33" fmla="*/ 2 h 8"/>
                <a:gd name="T34" fmla="*/ 6 w 10"/>
                <a:gd name="T35" fmla="*/ 4 h 8"/>
                <a:gd name="T36" fmla="*/ 6 w 10"/>
                <a:gd name="T37" fmla="*/ 4 h 8"/>
                <a:gd name="T38" fmla="*/ 6 w 10"/>
                <a:gd name="T39" fmla="*/ 4 h 8"/>
                <a:gd name="T40" fmla="*/ 6 w 10"/>
                <a:gd name="T41" fmla="*/ 4 h 8"/>
                <a:gd name="T42" fmla="*/ 8 w 10"/>
                <a:gd name="T43" fmla="*/ 4 h 8"/>
                <a:gd name="T44" fmla="*/ 8 w 10"/>
                <a:gd name="T45" fmla="*/ 4 h 8"/>
                <a:gd name="T46" fmla="*/ 8 w 10"/>
                <a:gd name="T47" fmla="*/ 4 h 8"/>
                <a:gd name="T48" fmla="*/ 8 w 10"/>
                <a:gd name="T49" fmla="*/ 6 h 8"/>
                <a:gd name="T50" fmla="*/ 8 w 10"/>
                <a:gd name="T51" fmla="*/ 6 h 8"/>
                <a:gd name="T52" fmla="*/ 10 w 10"/>
                <a:gd name="T53" fmla="*/ 6 h 8"/>
                <a:gd name="T54" fmla="*/ 6 w 10"/>
                <a:gd name="T55" fmla="*/ 6 h 8"/>
                <a:gd name="T56" fmla="*/ 6 w 10"/>
                <a:gd name="T57" fmla="*/ 6 h 8"/>
                <a:gd name="T58" fmla="*/ 6 w 10"/>
                <a:gd name="T59" fmla="*/ 6 h 8"/>
                <a:gd name="T60" fmla="*/ 4 w 10"/>
                <a:gd name="T61" fmla="*/ 8 h 8"/>
                <a:gd name="T62" fmla="*/ 4 w 10"/>
                <a:gd name="T63" fmla="*/ 8 h 8"/>
                <a:gd name="T64" fmla="*/ 2 w 10"/>
                <a:gd name="T65" fmla="*/ 6 h 8"/>
                <a:gd name="T66" fmla="*/ 2 w 10"/>
                <a:gd name="T67" fmla="*/ 6 h 8"/>
                <a:gd name="T68" fmla="*/ 2 w 10"/>
                <a:gd name="T69" fmla="*/ 6 h 8"/>
                <a:gd name="T70" fmla="*/ 2 w 10"/>
                <a:gd name="T71" fmla="*/ 4 h 8"/>
                <a:gd name="T72" fmla="*/ 2 w 10"/>
                <a:gd name="T73" fmla="*/ 4 h 8"/>
                <a:gd name="T74" fmla="*/ 2 w 10"/>
                <a:gd name="T75" fmla="*/ 4 h 8"/>
                <a:gd name="T76" fmla="*/ 2 w 10"/>
                <a:gd name="T77" fmla="*/ 4 h 8"/>
                <a:gd name="T78" fmla="*/ 2 w 10"/>
                <a:gd name="T79" fmla="*/ 4 h 8"/>
                <a:gd name="T80" fmla="*/ 2 w 10"/>
                <a:gd name="T81" fmla="*/ 4 h 8"/>
                <a:gd name="T82" fmla="*/ 2 w 10"/>
                <a:gd name="T83" fmla="*/ 2 h 8"/>
                <a:gd name="T84" fmla="*/ 2 w 10"/>
                <a:gd name="T85" fmla="*/ 2 h 8"/>
                <a:gd name="T86" fmla="*/ 2 w 10"/>
                <a:gd name="T87" fmla="*/ 2 h 8"/>
                <a:gd name="T88" fmla="*/ 0 w 10"/>
                <a:gd name="T89" fmla="*/ 2 h 8"/>
                <a:gd name="T90" fmla="*/ 0 w 10"/>
                <a:gd name="T91" fmla="*/ 2 h 8"/>
                <a:gd name="T92" fmla="*/ 0 w 10"/>
                <a:gd name="T93" fmla="*/ 2 h 8"/>
                <a:gd name="T94" fmla="*/ 0 w 10"/>
                <a:gd name="T95" fmla="*/ 2 h 8"/>
                <a:gd name="T96" fmla="*/ 0 w 10"/>
                <a:gd name="T97" fmla="*/ 2 h 8"/>
                <a:gd name="T98" fmla="*/ 0 w 10"/>
                <a:gd name="T99" fmla="*/ 0 h 8"/>
                <a:gd name="T100" fmla="*/ 2 w 10"/>
                <a:gd name="T101" fmla="*/ 2 h 8"/>
                <a:gd name="T102" fmla="*/ 2 w 10"/>
                <a:gd name="T103" fmla="*/ 2 h 8"/>
                <a:gd name="T104" fmla="*/ 2 w 10"/>
                <a:gd name="T105" fmla="*/ 2 h 8"/>
                <a:gd name="T106" fmla="*/ 2 w 10"/>
                <a:gd name="T10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 h="8">
                  <a:moveTo>
                    <a:pt x="2" y="2"/>
                  </a:moveTo>
                  <a:lnTo>
                    <a:pt x="2" y="2"/>
                  </a:lnTo>
                  <a:lnTo>
                    <a:pt x="2" y="2"/>
                  </a:lnTo>
                  <a:lnTo>
                    <a:pt x="2" y="2"/>
                  </a:lnTo>
                  <a:lnTo>
                    <a:pt x="2" y="2"/>
                  </a:lnTo>
                  <a:lnTo>
                    <a:pt x="2" y="2"/>
                  </a:lnTo>
                  <a:lnTo>
                    <a:pt x="2" y="2"/>
                  </a:lnTo>
                  <a:lnTo>
                    <a:pt x="2" y="2"/>
                  </a:lnTo>
                  <a:lnTo>
                    <a:pt x="2" y="2"/>
                  </a:lnTo>
                  <a:lnTo>
                    <a:pt x="4" y="2"/>
                  </a:lnTo>
                  <a:lnTo>
                    <a:pt x="4" y="2"/>
                  </a:lnTo>
                  <a:lnTo>
                    <a:pt x="4" y="2"/>
                  </a:lnTo>
                  <a:lnTo>
                    <a:pt x="4" y="2"/>
                  </a:lnTo>
                  <a:lnTo>
                    <a:pt x="6" y="2"/>
                  </a:lnTo>
                  <a:lnTo>
                    <a:pt x="6" y="2"/>
                  </a:lnTo>
                  <a:lnTo>
                    <a:pt x="6" y="2"/>
                  </a:lnTo>
                  <a:lnTo>
                    <a:pt x="6" y="2"/>
                  </a:lnTo>
                  <a:lnTo>
                    <a:pt x="6" y="4"/>
                  </a:lnTo>
                  <a:lnTo>
                    <a:pt x="6" y="4"/>
                  </a:lnTo>
                  <a:lnTo>
                    <a:pt x="6" y="4"/>
                  </a:lnTo>
                  <a:lnTo>
                    <a:pt x="6" y="4"/>
                  </a:lnTo>
                  <a:lnTo>
                    <a:pt x="8" y="4"/>
                  </a:lnTo>
                  <a:lnTo>
                    <a:pt x="8" y="4"/>
                  </a:lnTo>
                  <a:lnTo>
                    <a:pt x="8" y="4"/>
                  </a:lnTo>
                  <a:lnTo>
                    <a:pt x="8" y="6"/>
                  </a:lnTo>
                  <a:lnTo>
                    <a:pt x="8" y="6"/>
                  </a:lnTo>
                  <a:lnTo>
                    <a:pt x="10" y="6"/>
                  </a:lnTo>
                  <a:lnTo>
                    <a:pt x="6" y="6"/>
                  </a:lnTo>
                  <a:lnTo>
                    <a:pt x="6" y="6"/>
                  </a:lnTo>
                  <a:lnTo>
                    <a:pt x="6" y="6"/>
                  </a:lnTo>
                  <a:lnTo>
                    <a:pt x="4" y="8"/>
                  </a:lnTo>
                  <a:lnTo>
                    <a:pt x="4" y="8"/>
                  </a:lnTo>
                  <a:lnTo>
                    <a:pt x="2" y="6"/>
                  </a:lnTo>
                  <a:lnTo>
                    <a:pt x="2" y="6"/>
                  </a:lnTo>
                  <a:lnTo>
                    <a:pt x="2" y="6"/>
                  </a:lnTo>
                  <a:lnTo>
                    <a:pt x="2" y="4"/>
                  </a:lnTo>
                  <a:lnTo>
                    <a:pt x="2" y="4"/>
                  </a:lnTo>
                  <a:lnTo>
                    <a:pt x="2" y="4"/>
                  </a:lnTo>
                  <a:lnTo>
                    <a:pt x="2" y="4"/>
                  </a:lnTo>
                  <a:lnTo>
                    <a:pt x="2" y="4"/>
                  </a:lnTo>
                  <a:lnTo>
                    <a:pt x="2" y="4"/>
                  </a:lnTo>
                  <a:lnTo>
                    <a:pt x="2" y="2"/>
                  </a:lnTo>
                  <a:lnTo>
                    <a:pt x="2" y="2"/>
                  </a:lnTo>
                  <a:lnTo>
                    <a:pt x="2" y="2"/>
                  </a:lnTo>
                  <a:lnTo>
                    <a:pt x="0" y="2"/>
                  </a:lnTo>
                  <a:lnTo>
                    <a:pt x="0" y="2"/>
                  </a:lnTo>
                  <a:lnTo>
                    <a:pt x="0" y="2"/>
                  </a:lnTo>
                  <a:lnTo>
                    <a:pt x="0" y="2"/>
                  </a:lnTo>
                  <a:lnTo>
                    <a:pt x="0" y="2"/>
                  </a:lnTo>
                  <a:lnTo>
                    <a:pt x="0" y="0"/>
                  </a:lnTo>
                  <a:lnTo>
                    <a:pt x="2" y="2"/>
                  </a:lnTo>
                  <a:lnTo>
                    <a:pt x="2" y="2"/>
                  </a:lnTo>
                  <a:lnTo>
                    <a:pt x="2" y="2"/>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 name="Freeform 103"/>
            <p:cNvSpPr>
              <a:spLocks noEditPoints="1"/>
            </p:cNvSpPr>
            <p:nvPr/>
          </p:nvSpPr>
          <p:spPr bwMode="auto">
            <a:xfrm>
              <a:off x="2771775" y="4408488"/>
              <a:ext cx="158750" cy="95250"/>
            </a:xfrm>
            <a:custGeom>
              <a:avLst/>
              <a:gdLst>
                <a:gd name="T0" fmla="*/ 29 w 100"/>
                <a:gd name="T1" fmla="*/ 54 h 60"/>
                <a:gd name="T2" fmla="*/ 61 w 100"/>
                <a:gd name="T3" fmla="*/ 12 h 60"/>
                <a:gd name="T4" fmla="*/ 71 w 100"/>
                <a:gd name="T5" fmla="*/ 10 h 60"/>
                <a:gd name="T6" fmla="*/ 77 w 100"/>
                <a:gd name="T7" fmla="*/ 12 h 60"/>
                <a:gd name="T8" fmla="*/ 75 w 100"/>
                <a:gd name="T9" fmla="*/ 12 h 60"/>
                <a:gd name="T10" fmla="*/ 84 w 100"/>
                <a:gd name="T11" fmla="*/ 16 h 60"/>
                <a:gd name="T12" fmla="*/ 88 w 100"/>
                <a:gd name="T13" fmla="*/ 19 h 60"/>
                <a:gd name="T14" fmla="*/ 84 w 100"/>
                <a:gd name="T15" fmla="*/ 17 h 60"/>
                <a:gd name="T16" fmla="*/ 88 w 100"/>
                <a:gd name="T17" fmla="*/ 19 h 60"/>
                <a:gd name="T18" fmla="*/ 88 w 100"/>
                <a:gd name="T19" fmla="*/ 21 h 60"/>
                <a:gd name="T20" fmla="*/ 90 w 100"/>
                <a:gd name="T21" fmla="*/ 21 h 60"/>
                <a:gd name="T22" fmla="*/ 92 w 100"/>
                <a:gd name="T23" fmla="*/ 23 h 60"/>
                <a:gd name="T24" fmla="*/ 92 w 100"/>
                <a:gd name="T25" fmla="*/ 21 h 60"/>
                <a:gd name="T26" fmla="*/ 96 w 100"/>
                <a:gd name="T27" fmla="*/ 21 h 60"/>
                <a:gd name="T28" fmla="*/ 96 w 100"/>
                <a:gd name="T29" fmla="*/ 25 h 60"/>
                <a:gd name="T30" fmla="*/ 92 w 100"/>
                <a:gd name="T31" fmla="*/ 27 h 60"/>
                <a:gd name="T32" fmla="*/ 88 w 100"/>
                <a:gd name="T33" fmla="*/ 29 h 60"/>
                <a:gd name="T34" fmla="*/ 82 w 100"/>
                <a:gd name="T35" fmla="*/ 29 h 60"/>
                <a:gd name="T36" fmla="*/ 79 w 100"/>
                <a:gd name="T37" fmla="*/ 33 h 60"/>
                <a:gd name="T38" fmla="*/ 73 w 100"/>
                <a:gd name="T39" fmla="*/ 29 h 60"/>
                <a:gd name="T40" fmla="*/ 67 w 100"/>
                <a:gd name="T41" fmla="*/ 33 h 60"/>
                <a:gd name="T42" fmla="*/ 63 w 100"/>
                <a:gd name="T43" fmla="*/ 39 h 60"/>
                <a:gd name="T44" fmla="*/ 57 w 100"/>
                <a:gd name="T45" fmla="*/ 44 h 60"/>
                <a:gd name="T46" fmla="*/ 52 w 100"/>
                <a:gd name="T47" fmla="*/ 42 h 60"/>
                <a:gd name="T48" fmla="*/ 44 w 100"/>
                <a:gd name="T49" fmla="*/ 46 h 60"/>
                <a:gd name="T50" fmla="*/ 42 w 100"/>
                <a:gd name="T51" fmla="*/ 54 h 60"/>
                <a:gd name="T52" fmla="*/ 38 w 100"/>
                <a:gd name="T53" fmla="*/ 58 h 60"/>
                <a:gd name="T54" fmla="*/ 32 w 100"/>
                <a:gd name="T55" fmla="*/ 58 h 60"/>
                <a:gd name="T56" fmla="*/ 31 w 100"/>
                <a:gd name="T57" fmla="*/ 54 h 60"/>
                <a:gd name="T58" fmla="*/ 29 w 100"/>
                <a:gd name="T59" fmla="*/ 50 h 60"/>
                <a:gd name="T60" fmla="*/ 25 w 100"/>
                <a:gd name="T61" fmla="*/ 50 h 60"/>
                <a:gd name="T62" fmla="*/ 23 w 100"/>
                <a:gd name="T63" fmla="*/ 44 h 60"/>
                <a:gd name="T64" fmla="*/ 17 w 100"/>
                <a:gd name="T65" fmla="*/ 44 h 60"/>
                <a:gd name="T66" fmla="*/ 13 w 100"/>
                <a:gd name="T67" fmla="*/ 42 h 60"/>
                <a:gd name="T68" fmla="*/ 6 w 100"/>
                <a:gd name="T69" fmla="*/ 39 h 60"/>
                <a:gd name="T70" fmla="*/ 4 w 100"/>
                <a:gd name="T71" fmla="*/ 35 h 60"/>
                <a:gd name="T72" fmla="*/ 2 w 100"/>
                <a:gd name="T73" fmla="*/ 35 h 60"/>
                <a:gd name="T74" fmla="*/ 2 w 100"/>
                <a:gd name="T75" fmla="*/ 29 h 60"/>
                <a:gd name="T76" fmla="*/ 6 w 100"/>
                <a:gd name="T77" fmla="*/ 23 h 60"/>
                <a:gd name="T78" fmla="*/ 15 w 100"/>
                <a:gd name="T79" fmla="*/ 17 h 60"/>
                <a:gd name="T80" fmla="*/ 21 w 100"/>
                <a:gd name="T81" fmla="*/ 14 h 60"/>
                <a:gd name="T82" fmla="*/ 27 w 100"/>
                <a:gd name="T83" fmla="*/ 12 h 60"/>
                <a:gd name="T84" fmla="*/ 31 w 100"/>
                <a:gd name="T85" fmla="*/ 12 h 60"/>
                <a:gd name="T86" fmla="*/ 36 w 100"/>
                <a:gd name="T87" fmla="*/ 12 h 60"/>
                <a:gd name="T88" fmla="*/ 42 w 100"/>
                <a:gd name="T89" fmla="*/ 12 h 60"/>
                <a:gd name="T90" fmla="*/ 54 w 100"/>
                <a:gd name="T91" fmla="*/ 12 h 60"/>
                <a:gd name="T92" fmla="*/ 55 w 100"/>
                <a:gd name="T93" fmla="*/ 10 h 60"/>
                <a:gd name="T94" fmla="*/ 40 w 100"/>
                <a:gd name="T95" fmla="*/ 8 h 60"/>
                <a:gd name="T96" fmla="*/ 44 w 100"/>
                <a:gd name="T97" fmla="*/ 4 h 60"/>
                <a:gd name="T98" fmla="*/ 52 w 100"/>
                <a:gd name="T99" fmla="*/ 2 h 60"/>
                <a:gd name="T100" fmla="*/ 55 w 100"/>
                <a:gd name="T101"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0" h="60">
                  <a:moveTo>
                    <a:pt x="29" y="54"/>
                  </a:moveTo>
                  <a:lnTo>
                    <a:pt x="27" y="54"/>
                  </a:lnTo>
                  <a:lnTo>
                    <a:pt x="29" y="54"/>
                  </a:lnTo>
                  <a:close/>
                  <a:moveTo>
                    <a:pt x="29" y="52"/>
                  </a:moveTo>
                  <a:lnTo>
                    <a:pt x="29" y="54"/>
                  </a:lnTo>
                  <a:lnTo>
                    <a:pt x="27" y="54"/>
                  </a:lnTo>
                  <a:lnTo>
                    <a:pt x="27" y="52"/>
                  </a:lnTo>
                  <a:lnTo>
                    <a:pt x="29" y="52"/>
                  </a:lnTo>
                  <a:close/>
                  <a:moveTo>
                    <a:pt x="59" y="10"/>
                  </a:moveTo>
                  <a:lnTo>
                    <a:pt x="61" y="12"/>
                  </a:lnTo>
                  <a:lnTo>
                    <a:pt x="63" y="12"/>
                  </a:lnTo>
                  <a:lnTo>
                    <a:pt x="65" y="12"/>
                  </a:lnTo>
                  <a:lnTo>
                    <a:pt x="67" y="10"/>
                  </a:lnTo>
                  <a:lnTo>
                    <a:pt x="69" y="10"/>
                  </a:lnTo>
                  <a:lnTo>
                    <a:pt x="71" y="10"/>
                  </a:lnTo>
                  <a:lnTo>
                    <a:pt x="73" y="10"/>
                  </a:lnTo>
                  <a:lnTo>
                    <a:pt x="75" y="12"/>
                  </a:lnTo>
                  <a:lnTo>
                    <a:pt x="75" y="14"/>
                  </a:lnTo>
                  <a:lnTo>
                    <a:pt x="77" y="14"/>
                  </a:lnTo>
                  <a:lnTo>
                    <a:pt x="77" y="12"/>
                  </a:lnTo>
                  <a:lnTo>
                    <a:pt x="77" y="14"/>
                  </a:lnTo>
                  <a:lnTo>
                    <a:pt x="79" y="14"/>
                  </a:lnTo>
                  <a:lnTo>
                    <a:pt x="79" y="12"/>
                  </a:lnTo>
                  <a:lnTo>
                    <a:pt x="77" y="12"/>
                  </a:lnTo>
                  <a:lnTo>
                    <a:pt x="75" y="12"/>
                  </a:lnTo>
                  <a:lnTo>
                    <a:pt x="77" y="12"/>
                  </a:lnTo>
                  <a:lnTo>
                    <a:pt x="79" y="12"/>
                  </a:lnTo>
                  <a:lnTo>
                    <a:pt x="80" y="12"/>
                  </a:lnTo>
                  <a:lnTo>
                    <a:pt x="82" y="14"/>
                  </a:lnTo>
                  <a:lnTo>
                    <a:pt x="84" y="16"/>
                  </a:lnTo>
                  <a:lnTo>
                    <a:pt x="86" y="17"/>
                  </a:lnTo>
                  <a:lnTo>
                    <a:pt x="88" y="17"/>
                  </a:lnTo>
                  <a:lnTo>
                    <a:pt x="88" y="19"/>
                  </a:lnTo>
                  <a:lnTo>
                    <a:pt x="90" y="19"/>
                  </a:lnTo>
                  <a:lnTo>
                    <a:pt x="88" y="19"/>
                  </a:lnTo>
                  <a:lnTo>
                    <a:pt x="88" y="17"/>
                  </a:lnTo>
                  <a:lnTo>
                    <a:pt x="86" y="17"/>
                  </a:lnTo>
                  <a:lnTo>
                    <a:pt x="84" y="17"/>
                  </a:lnTo>
                  <a:lnTo>
                    <a:pt x="82" y="17"/>
                  </a:lnTo>
                  <a:lnTo>
                    <a:pt x="84" y="17"/>
                  </a:lnTo>
                  <a:lnTo>
                    <a:pt x="84" y="19"/>
                  </a:lnTo>
                  <a:lnTo>
                    <a:pt x="86" y="19"/>
                  </a:lnTo>
                  <a:lnTo>
                    <a:pt x="86" y="21"/>
                  </a:lnTo>
                  <a:lnTo>
                    <a:pt x="88" y="21"/>
                  </a:lnTo>
                  <a:lnTo>
                    <a:pt x="88" y="19"/>
                  </a:lnTo>
                  <a:lnTo>
                    <a:pt x="86" y="19"/>
                  </a:lnTo>
                  <a:lnTo>
                    <a:pt x="84" y="19"/>
                  </a:lnTo>
                  <a:lnTo>
                    <a:pt x="86" y="19"/>
                  </a:lnTo>
                  <a:lnTo>
                    <a:pt x="88" y="19"/>
                  </a:lnTo>
                  <a:lnTo>
                    <a:pt x="88" y="21"/>
                  </a:lnTo>
                  <a:lnTo>
                    <a:pt x="90" y="21"/>
                  </a:lnTo>
                  <a:lnTo>
                    <a:pt x="90" y="23"/>
                  </a:lnTo>
                  <a:lnTo>
                    <a:pt x="90" y="21"/>
                  </a:lnTo>
                  <a:lnTo>
                    <a:pt x="90" y="23"/>
                  </a:lnTo>
                  <a:lnTo>
                    <a:pt x="90" y="21"/>
                  </a:lnTo>
                  <a:lnTo>
                    <a:pt x="92" y="21"/>
                  </a:lnTo>
                  <a:lnTo>
                    <a:pt x="94" y="21"/>
                  </a:lnTo>
                  <a:lnTo>
                    <a:pt x="92" y="23"/>
                  </a:lnTo>
                  <a:lnTo>
                    <a:pt x="92" y="21"/>
                  </a:lnTo>
                  <a:lnTo>
                    <a:pt x="92" y="23"/>
                  </a:lnTo>
                  <a:lnTo>
                    <a:pt x="92" y="21"/>
                  </a:lnTo>
                  <a:lnTo>
                    <a:pt x="92" y="23"/>
                  </a:lnTo>
                  <a:lnTo>
                    <a:pt x="94" y="23"/>
                  </a:lnTo>
                  <a:lnTo>
                    <a:pt x="94" y="21"/>
                  </a:lnTo>
                  <a:lnTo>
                    <a:pt x="92" y="21"/>
                  </a:lnTo>
                  <a:lnTo>
                    <a:pt x="92" y="19"/>
                  </a:lnTo>
                  <a:lnTo>
                    <a:pt x="90" y="19"/>
                  </a:lnTo>
                  <a:lnTo>
                    <a:pt x="92" y="19"/>
                  </a:lnTo>
                  <a:lnTo>
                    <a:pt x="92" y="21"/>
                  </a:lnTo>
                  <a:lnTo>
                    <a:pt x="96" y="21"/>
                  </a:lnTo>
                  <a:lnTo>
                    <a:pt x="96" y="23"/>
                  </a:lnTo>
                  <a:lnTo>
                    <a:pt x="98" y="25"/>
                  </a:lnTo>
                  <a:lnTo>
                    <a:pt x="100" y="25"/>
                  </a:lnTo>
                  <a:lnTo>
                    <a:pt x="98" y="25"/>
                  </a:lnTo>
                  <a:lnTo>
                    <a:pt x="96" y="25"/>
                  </a:lnTo>
                  <a:lnTo>
                    <a:pt x="94" y="25"/>
                  </a:lnTo>
                  <a:lnTo>
                    <a:pt x="94" y="27"/>
                  </a:lnTo>
                  <a:lnTo>
                    <a:pt x="94" y="25"/>
                  </a:lnTo>
                  <a:lnTo>
                    <a:pt x="94" y="27"/>
                  </a:lnTo>
                  <a:lnTo>
                    <a:pt x="92" y="27"/>
                  </a:lnTo>
                  <a:lnTo>
                    <a:pt x="94" y="27"/>
                  </a:lnTo>
                  <a:lnTo>
                    <a:pt x="92" y="27"/>
                  </a:lnTo>
                  <a:lnTo>
                    <a:pt x="90" y="27"/>
                  </a:lnTo>
                  <a:lnTo>
                    <a:pt x="90" y="29"/>
                  </a:lnTo>
                  <a:lnTo>
                    <a:pt x="88" y="29"/>
                  </a:lnTo>
                  <a:lnTo>
                    <a:pt x="86" y="29"/>
                  </a:lnTo>
                  <a:lnTo>
                    <a:pt x="84" y="29"/>
                  </a:lnTo>
                  <a:lnTo>
                    <a:pt x="84" y="31"/>
                  </a:lnTo>
                  <a:lnTo>
                    <a:pt x="82" y="31"/>
                  </a:lnTo>
                  <a:lnTo>
                    <a:pt x="82" y="29"/>
                  </a:lnTo>
                  <a:lnTo>
                    <a:pt x="80" y="29"/>
                  </a:lnTo>
                  <a:lnTo>
                    <a:pt x="82" y="31"/>
                  </a:lnTo>
                  <a:lnTo>
                    <a:pt x="80" y="31"/>
                  </a:lnTo>
                  <a:lnTo>
                    <a:pt x="79" y="31"/>
                  </a:lnTo>
                  <a:lnTo>
                    <a:pt x="79" y="33"/>
                  </a:lnTo>
                  <a:lnTo>
                    <a:pt x="79" y="31"/>
                  </a:lnTo>
                  <a:lnTo>
                    <a:pt x="77" y="31"/>
                  </a:lnTo>
                  <a:lnTo>
                    <a:pt x="75" y="31"/>
                  </a:lnTo>
                  <a:lnTo>
                    <a:pt x="75" y="29"/>
                  </a:lnTo>
                  <a:lnTo>
                    <a:pt x="73" y="29"/>
                  </a:lnTo>
                  <a:lnTo>
                    <a:pt x="71" y="29"/>
                  </a:lnTo>
                  <a:lnTo>
                    <a:pt x="69" y="29"/>
                  </a:lnTo>
                  <a:lnTo>
                    <a:pt x="69" y="31"/>
                  </a:lnTo>
                  <a:lnTo>
                    <a:pt x="69" y="33"/>
                  </a:lnTo>
                  <a:lnTo>
                    <a:pt x="67" y="33"/>
                  </a:lnTo>
                  <a:lnTo>
                    <a:pt x="67" y="35"/>
                  </a:lnTo>
                  <a:lnTo>
                    <a:pt x="67" y="37"/>
                  </a:lnTo>
                  <a:lnTo>
                    <a:pt x="65" y="37"/>
                  </a:lnTo>
                  <a:lnTo>
                    <a:pt x="65" y="39"/>
                  </a:lnTo>
                  <a:lnTo>
                    <a:pt x="63" y="39"/>
                  </a:lnTo>
                  <a:lnTo>
                    <a:pt x="63" y="40"/>
                  </a:lnTo>
                  <a:lnTo>
                    <a:pt x="61" y="40"/>
                  </a:lnTo>
                  <a:lnTo>
                    <a:pt x="59" y="42"/>
                  </a:lnTo>
                  <a:lnTo>
                    <a:pt x="57" y="42"/>
                  </a:lnTo>
                  <a:lnTo>
                    <a:pt x="57" y="44"/>
                  </a:lnTo>
                  <a:lnTo>
                    <a:pt x="55" y="44"/>
                  </a:lnTo>
                  <a:lnTo>
                    <a:pt x="54" y="42"/>
                  </a:lnTo>
                  <a:lnTo>
                    <a:pt x="54" y="40"/>
                  </a:lnTo>
                  <a:lnTo>
                    <a:pt x="52" y="40"/>
                  </a:lnTo>
                  <a:lnTo>
                    <a:pt x="52" y="42"/>
                  </a:lnTo>
                  <a:lnTo>
                    <a:pt x="50" y="44"/>
                  </a:lnTo>
                  <a:lnTo>
                    <a:pt x="50" y="46"/>
                  </a:lnTo>
                  <a:lnTo>
                    <a:pt x="48" y="46"/>
                  </a:lnTo>
                  <a:lnTo>
                    <a:pt x="46" y="46"/>
                  </a:lnTo>
                  <a:lnTo>
                    <a:pt x="44" y="46"/>
                  </a:lnTo>
                  <a:lnTo>
                    <a:pt x="42" y="46"/>
                  </a:lnTo>
                  <a:lnTo>
                    <a:pt x="42" y="48"/>
                  </a:lnTo>
                  <a:lnTo>
                    <a:pt x="42" y="50"/>
                  </a:lnTo>
                  <a:lnTo>
                    <a:pt x="42" y="52"/>
                  </a:lnTo>
                  <a:lnTo>
                    <a:pt x="42" y="54"/>
                  </a:lnTo>
                  <a:lnTo>
                    <a:pt x="40" y="54"/>
                  </a:lnTo>
                  <a:lnTo>
                    <a:pt x="38" y="56"/>
                  </a:lnTo>
                  <a:lnTo>
                    <a:pt x="38" y="58"/>
                  </a:lnTo>
                  <a:lnTo>
                    <a:pt x="40" y="58"/>
                  </a:lnTo>
                  <a:lnTo>
                    <a:pt x="38" y="58"/>
                  </a:lnTo>
                  <a:lnTo>
                    <a:pt x="38" y="60"/>
                  </a:lnTo>
                  <a:lnTo>
                    <a:pt x="36" y="60"/>
                  </a:lnTo>
                  <a:lnTo>
                    <a:pt x="36" y="58"/>
                  </a:lnTo>
                  <a:lnTo>
                    <a:pt x="32" y="60"/>
                  </a:lnTo>
                  <a:lnTo>
                    <a:pt x="32" y="58"/>
                  </a:lnTo>
                  <a:lnTo>
                    <a:pt x="34" y="58"/>
                  </a:lnTo>
                  <a:lnTo>
                    <a:pt x="32" y="58"/>
                  </a:lnTo>
                  <a:lnTo>
                    <a:pt x="32" y="56"/>
                  </a:lnTo>
                  <a:lnTo>
                    <a:pt x="31" y="56"/>
                  </a:lnTo>
                  <a:lnTo>
                    <a:pt x="31" y="54"/>
                  </a:lnTo>
                  <a:lnTo>
                    <a:pt x="31" y="52"/>
                  </a:lnTo>
                  <a:lnTo>
                    <a:pt x="32" y="52"/>
                  </a:lnTo>
                  <a:lnTo>
                    <a:pt x="31" y="52"/>
                  </a:lnTo>
                  <a:lnTo>
                    <a:pt x="29" y="52"/>
                  </a:lnTo>
                  <a:lnTo>
                    <a:pt x="29" y="50"/>
                  </a:lnTo>
                  <a:lnTo>
                    <a:pt x="27" y="52"/>
                  </a:lnTo>
                  <a:lnTo>
                    <a:pt x="25" y="52"/>
                  </a:lnTo>
                  <a:lnTo>
                    <a:pt x="27" y="52"/>
                  </a:lnTo>
                  <a:lnTo>
                    <a:pt x="27" y="50"/>
                  </a:lnTo>
                  <a:lnTo>
                    <a:pt x="25" y="50"/>
                  </a:lnTo>
                  <a:lnTo>
                    <a:pt x="27" y="48"/>
                  </a:lnTo>
                  <a:lnTo>
                    <a:pt x="27" y="46"/>
                  </a:lnTo>
                  <a:lnTo>
                    <a:pt x="27" y="44"/>
                  </a:lnTo>
                  <a:lnTo>
                    <a:pt x="25" y="44"/>
                  </a:lnTo>
                  <a:lnTo>
                    <a:pt x="23" y="44"/>
                  </a:lnTo>
                  <a:lnTo>
                    <a:pt x="21" y="44"/>
                  </a:lnTo>
                  <a:lnTo>
                    <a:pt x="21" y="42"/>
                  </a:lnTo>
                  <a:lnTo>
                    <a:pt x="19" y="42"/>
                  </a:lnTo>
                  <a:lnTo>
                    <a:pt x="17" y="42"/>
                  </a:lnTo>
                  <a:lnTo>
                    <a:pt x="17" y="44"/>
                  </a:lnTo>
                  <a:lnTo>
                    <a:pt x="15" y="44"/>
                  </a:lnTo>
                  <a:lnTo>
                    <a:pt x="13" y="44"/>
                  </a:lnTo>
                  <a:lnTo>
                    <a:pt x="15" y="44"/>
                  </a:lnTo>
                  <a:lnTo>
                    <a:pt x="13" y="44"/>
                  </a:lnTo>
                  <a:lnTo>
                    <a:pt x="13" y="42"/>
                  </a:lnTo>
                  <a:lnTo>
                    <a:pt x="11" y="42"/>
                  </a:lnTo>
                  <a:lnTo>
                    <a:pt x="11" y="40"/>
                  </a:lnTo>
                  <a:lnTo>
                    <a:pt x="9" y="40"/>
                  </a:lnTo>
                  <a:lnTo>
                    <a:pt x="7" y="39"/>
                  </a:lnTo>
                  <a:lnTo>
                    <a:pt x="6" y="39"/>
                  </a:lnTo>
                  <a:lnTo>
                    <a:pt x="6" y="37"/>
                  </a:lnTo>
                  <a:lnTo>
                    <a:pt x="4" y="37"/>
                  </a:lnTo>
                  <a:lnTo>
                    <a:pt x="6" y="37"/>
                  </a:lnTo>
                  <a:lnTo>
                    <a:pt x="4" y="37"/>
                  </a:lnTo>
                  <a:lnTo>
                    <a:pt x="4" y="35"/>
                  </a:lnTo>
                  <a:lnTo>
                    <a:pt x="4" y="37"/>
                  </a:lnTo>
                  <a:lnTo>
                    <a:pt x="2" y="37"/>
                  </a:lnTo>
                  <a:lnTo>
                    <a:pt x="2" y="35"/>
                  </a:lnTo>
                  <a:lnTo>
                    <a:pt x="0" y="35"/>
                  </a:lnTo>
                  <a:lnTo>
                    <a:pt x="2" y="35"/>
                  </a:lnTo>
                  <a:lnTo>
                    <a:pt x="2" y="33"/>
                  </a:lnTo>
                  <a:lnTo>
                    <a:pt x="4" y="33"/>
                  </a:lnTo>
                  <a:lnTo>
                    <a:pt x="4" y="31"/>
                  </a:lnTo>
                  <a:lnTo>
                    <a:pt x="4" y="29"/>
                  </a:lnTo>
                  <a:lnTo>
                    <a:pt x="2" y="29"/>
                  </a:lnTo>
                  <a:lnTo>
                    <a:pt x="2" y="27"/>
                  </a:lnTo>
                  <a:lnTo>
                    <a:pt x="4" y="27"/>
                  </a:lnTo>
                  <a:lnTo>
                    <a:pt x="4" y="25"/>
                  </a:lnTo>
                  <a:lnTo>
                    <a:pt x="4" y="23"/>
                  </a:lnTo>
                  <a:lnTo>
                    <a:pt x="6" y="23"/>
                  </a:lnTo>
                  <a:lnTo>
                    <a:pt x="9" y="21"/>
                  </a:lnTo>
                  <a:lnTo>
                    <a:pt x="11" y="19"/>
                  </a:lnTo>
                  <a:lnTo>
                    <a:pt x="13" y="19"/>
                  </a:lnTo>
                  <a:lnTo>
                    <a:pt x="13" y="17"/>
                  </a:lnTo>
                  <a:lnTo>
                    <a:pt x="15" y="17"/>
                  </a:lnTo>
                  <a:lnTo>
                    <a:pt x="15" y="16"/>
                  </a:lnTo>
                  <a:lnTo>
                    <a:pt x="17" y="16"/>
                  </a:lnTo>
                  <a:lnTo>
                    <a:pt x="17" y="14"/>
                  </a:lnTo>
                  <a:lnTo>
                    <a:pt x="19" y="14"/>
                  </a:lnTo>
                  <a:lnTo>
                    <a:pt x="21" y="14"/>
                  </a:lnTo>
                  <a:lnTo>
                    <a:pt x="21" y="12"/>
                  </a:lnTo>
                  <a:lnTo>
                    <a:pt x="23" y="14"/>
                  </a:lnTo>
                  <a:lnTo>
                    <a:pt x="23" y="12"/>
                  </a:lnTo>
                  <a:lnTo>
                    <a:pt x="25" y="12"/>
                  </a:lnTo>
                  <a:lnTo>
                    <a:pt x="27" y="12"/>
                  </a:lnTo>
                  <a:lnTo>
                    <a:pt x="27" y="10"/>
                  </a:lnTo>
                  <a:lnTo>
                    <a:pt x="29" y="12"/>
                  </a:lnTo>
                  <a:lnTo>
                    <a:pt x="29" y="10"/>
                  </a:lnTo>
                  <a:lnTo>
                    <a:pt x="29" y="12"/>
                  </a:lnTo>
                  <a:lnTo>
                    <a:pt x="31" y="12"/>
                  </a:lnTo>
                  <a:lnTo>
                    <a:pt x="31" y="14"/>
                  </a:lnTo>
                  <a:lnTo>
                    <a:pt x="31" y="12"/>
                  </a:lnTo>
                  <a:lnTo>
                    <a:pt x="32" y="12"/>
                  </a:lnTo>
                  <a:lnTo>
                    <a:pt x="34" y="12"/>
                  </a:lnTo>
                  <a:lnTo>
                    <a:pt x="36" y="12"/>
                  </a:lnTo>
                  <a:lnTo>
                    <a:pt x="36" y="14"/>
                  </a:lnTo>
                  <a:lnTo>
                    <a:pt x="38" y="14"/>
                  </a:lnTo>
                  <a:lnTo>
                    <a:pt x="40" y="14"/>
                  </a:lnTo>
                  <a:lnTo>
                    <a:pt x="42" y="14"/>
                  </a:lnTo>
                  <a:lnTo>
                    <a:pt x="42" y="12"/>
                  </a:lnTo>
                  <a:lnTo>
                    <a:pt x="46" y="12"/>
                  </a:lnTo>
                  <a:lnTo>
                    <a:pt x="48" y="14"/>
                  </a:lnTo>
                  <a:lnTo>
                    <a:pt x="50" y="12"/>
                  </a:lnTo>
                  <a:lnTo>
                    <a:pt x="52" y="12"/>
                  </a:lnTo>
                  <a:lnTo>
                    <a:pt x="54" y="12"/>
                  </a:lnTo>
                  <a:lnTo>
                    <a:pt x="54" y="10"/>
                  </a:lnTo>
                  <a:lnTo>
                    <a:pt x="55" y="10"/>
                  </a:lnTo>
                  <a:lnTo>
                    <a:pt x="54" y="10"/>
                  </a:lnTo>
                  <a:lnTo>
                    <a:pt x="54" y="8"/>
                  </a:lnTo>
                  <a:lnTo>
                    <a:pt x="55" y="10"/>
                  </a:lnTo>
                  <a:lnTo>
                    <a:pt x="57" y="10"/>
                  </a:lnTo>
                  <a:lnTo>
                    <a:pt x="59" y="10"/>
                  </a:lnTo>
                  <a:close/>
                  <a:moveTo>
                    <a:pt x="40" y="8"/>
                  </a:moveTo>
                  <a:lnTo>
                    <a:pt x="38" y="8"/>
                  </a:lnTo>
                  <a:lnTo>
                    <a:pt x="40" y="8"/>
                  </a:lnTo>
                  <a:close/>
                  <a:moveTo>
                    <a:pt x="50" y="2"/>
                  </a:moveTo>
                  <a:lnTo>
                    <a:pt x="48" y="2"/>
                  </a:lnTo>
                  <a:lnTo>
                    <a:pt x="48" y="4"/>
                  </a:lnTo>
                  <a:lnTo>
                    <a:pt x="46" y="4"/>
                  </a:lnTo>
                  <a:lnTo>
                    <a:pt x="44" y="4"/>
                  </a:lnTo>
                  <a:lnTo>
                    <a:pt x="46" y="4"/>
                  </a:lnTo>
                  <a:lnTo>
                    <a:pt x="46" y="2"/>
                  </a:lnTo>
                  <a:lnTo>
                    <a:pt x="48" y="2"/>
                  </a:lnTo>
                  <a:lnTo>
                    <a:pt x="50" y="2"/>
                  </a:lnTo>
                  <a:lnTo>
                    <a:pt x="52" y="2"/>
                  </a:lnTo>
                  <a:lnTo>
                    <a:pt x="50" y="2"/>
                  </a:lnTo>
                  <a:close/>
                  <a:moveTo>
                    <a:pt x="55" y="2"/>
                  </a:moveTo>
                  <a:lnTo>
                    <a:pt x="55" y="0"/>
                  </a:lnTo>
                  <a:lnTo>
                    <a:pt x="57" y="0"/>
                  </a:lnTo>
                  <a:lnTo>
                    <a:pt x="55" y="0"/>
                  </a:lnTo>
                  <a:lnTo>
                    <a:pt x="5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 name="Freeform 104"/>
            <p:cNvSpPr>
              <a:spLocks noEditPoints="1"/>
            </p:cNvSpPr>
            <p:nvPr/>
          </p:nvSpPr>
          <p:spPr bwMode="auto">
            <a:xfrm>
              <a:off x="5372100" y="3500438"/>
              <a:ext cx="149225" cy="146050"/>
            </a:xfrm>
            <a:custGeom>
              <a:avLst/>
              <a:gdLst>
                <a:gd name="T0" fmla="*/ 65 w 94"/>
                <a:gd name="T1" fmla="*/ 85 h 92"/>
                <a:gd name="T2" fmla="*/ 53 w 94"/>
                <a:gd name="T3" fmla="*/ 81 h 92"/>
                <a:gd name="T4" fmla="*/ 50 w 94"/>
                <a:gd name="T5" fmla="*/ 81 h 92"/>
                <a:gd name="T6" fmla="*/ 63 w 94"/>
                <a:gd name="T7" fmla="*/ 83 h 92"/>
                <a:gd name="T8" fmla="*/ 71 w 94"/>
                <a:gd name="T9" fmla="*/ 87 h 92"/>
                <a:gd name="T10" fmla="*/ 74 w 94"/>
                <a:gd name="T11" fmla="*/ 88 h 92"/>
                <a:gd name="T12" fmla="*/ 65 w 94"/>
                <a:gd name="T13" fmla="*/ 83 h 92"/>
                <a:gd name="T14" fmla="*/ 44 w 94"/>
                <a:gd name="T15" fmla="*/ 79 h 92"/>
                <a:gd name="T16" fmla="*/ 55 w 94"/>
                <a:gd name="T17" fmla="*/ 77 h 92"/>
                <a:gd name="T18" fmla="*/ 53 w 94"/>
                <a:gd name="T19" fmla="*/ 73 h 92"/>
                <a:gd name="T20" fmla="*/ 50 w 94"/>
                <a:gd name="T21" fmla="*/ 71 h 92"/>
                <a:gd name="T22" fmla="*/ 46 w 94"/>
                <a:gd name="T23" fmla="*/ 69 h 92"/>
                <a:gd name="T24" fmla="*/ 26 w 94"/>
                <a:gd name="T25" fmla="*/ 62 h 92"/>
                <a:gd name="T26" fmla="*/ 30 w 94"/>
                <a:gd name="T27" fmla="*/ 60 h 92"/>
                <a:gd name="T28" fmla="*/ 21 w 94"/>
                <a:gd name="T29" fmla="*/ 54 h 92"/>
                <a:gd name="T30" fmla="*/ 26 w 94"/>
                <a:gd name="T31" fmla="*/ 60 h 92"/>
                <a:gd name="T32" fmla="*/ 23 w 94"/>
                <a:gd name="T33" fmla="*/ 56 h 92"/>
                <a:gd name="T34" fmla="*/ 19 w 94"/>
                <a:gd name="T35" fmla="*/ 50 h 92"/>
                <a:gd name="T36" fmla="*/ 25 w 94"/>
                <a:gd name="T37" fmla="*/ 48 h 92"/>
                <a:gd name="T38" fmla="*/ 26 w 94"/>
                <a:gd name="T39" fmla="*/ 52 h 92"/>
                <a:gd name="T40" fmla="*/ 15 w 94"/>
                <a:gd name="T41" fmla="*/ 46 h 92"/>
                <a:gd name="T42" fmla="*/ 19 w 94"/>
                <a:gd name="T43" fmla="*/ 40 h 92"/>
                <a:gd name="T44" fmla="*/ 15 w 94"/>
                <a:gd name="T45" fmla="*/ 40 h 92"/>
                <a:gd name="T46" fmla="*/ 13 w 94"/>
                <a:gd name="T47" fmla="*/ 37 h 92"/>
                <a:gd name="T48" fmla="*/ 13 w 94"/>
                <a:gd name="T49" fmla="*/ 37 h 92"/>
                <a:gd name="T50" fmla="*/ 17 w 94"/>
                <a:gd name="T51" fmla="*/ 37 h 92"/>
                <a:gd name="T52" fmla="*/ 50 w 94"/>
                <a:gd name="T53" fmla="*/ 2 h 92"/>
                <a:gd name="T54" fmla="*/ 59 w 94"/>
                <a:gd name="T55" fmla="*/ 12 h 92"/>
                <a:gd name="T56" fmla="*/ 71 w 94"/>
                <a:gd name="T57" fmla="*/ 17 h 92"/>
                <a:gd name="T58" fmla="*/ 84 w 94"/>
                <a:gd name="T59" fmla="*/ 15 h 92"/>
                <a:gd name="T60" fmla="*/ 88 w 94"/>
                <a:gd name="T61" fmla="*/ 23 h 92"/>
                <a:gd name="T62" fmla="*/ 92 w 94"/>
                <a:gd name="T63" fmla="*/ 31 h 92"/>
                <a:gd name="T64" fmla="*/ 88 w 94"/>
                <a:gd name="T65" fmla="*/ 33 h 92"/>
                <a:gd name="T66" fmla="*/ 84 w 94"/>
                <a:gd name="T67" fmla="*/ 37 h 92"/>
                <a:gd name="T68" fmla="*/ 80 w 94"/>
                <a:gd name="T69" fmla="*/ 35 h 92"/>
                <a:gd name="T70" fmla="*/ 67 w 94"/>
                <a:gd name="T71" fmla="*/ 35 h 92"/>
                <a:gd name="T72" fmla="*/ 59 w 94"/>
                <a:gd name="T73" fmla="*/ 33 h 92"/>
                <a:gd name="T74" fmla="*/ 46 w 94"/>
                <a:gd name="T75" fmla="*/ 31 h 92"/>
                <a:gd name="T76" fmla="*/ 38 w 94"/>
                <a:gd name="T77" fmla="*/ 31 h 92"/>
                <a:gd name="T78" fmla="*/ 36 w 94"/>
                <a:gd name="T79" fmla="*/ 40 h 92"/>
                <a:gd name="T80" fmla="*/ 40 w 94"/>
                <a:gd name="T81" fmla="*/ 46 h 92"/>
                <a:gd name="T82" fmla="*/ 48 w 94"/>
                <a:gd name="T83" fmla="*/ 58 h 92"/>
                <a:gd name="T84" fmla="*/ 59 w 94"/>
                <a:gd name="T85" fmla="*/ 71 h 92"/>
                <a:gd name="T86" fmla="*/ 61 w 94"/>
                <a:gd name="T87" fmla="*/ 79 h 92"/>
                <a:gd name="T88" fmla="*/ 51 w 94"/>
                <a:gd name="T89" fmla="*/ 71 h 92"/>
                <a:gd name="T90" fmla="*/ 42 w 94"/>
                <a:gd name="T91" fmla="*/ 69 h 92"/>
                <a:gd name="T92" fmla="*/ 32 w 94"/>
                <a:gd name="T93" fmla="*/ 62 h 92"/>
                <a:gd name="T94" fmla="*/ 25 w 94"/>
                <a:gd name="T95" fmla="*/ 52 h 92"/>
                <a:gd name="T96" fmla="*/ 32 w 94"/>
                <a:gd name="T97" fmla="*/ 52 h 92"/>
                <a:gd name="T98" fmla="*/ 21 w 94"/>
                <a:gd name="T99" fmla="*/ 40 h 92"/>
                <a:gd name="T100" fmla="*/ 17 w 94"/>
                <a:gd name="T101" fmla="*/ 29 h 92"/>
                <a:gd name="T102" fmla="*/ 9 w 94"/>
                <a:gd name="T103" fmla="*/ 35 h 92"/>
                <a:gd name="T104" fmla="*/ 9 w 94"/>
                <a:gd name="T105" fmla="*/ 37 h 92"/>
                <a:gd name="T106" fmla="*/ 5 w 94"/>
                <a:gd name="T107" fmla="*/ 39 h 92"/>
                <a:gd name="T108" fmla="*/ 0 w 94"/>
                <a:gd name="T109" fmla="*/ 31 h 92"/>
                <a:gd name="T110" fmla="*/ 0 w 94"/>
                <a:gd name="T111" fmla="*/ 27 h 92"/>
                <a:gd name="T112" fmla="*/ 7 w 94"/>
                <a:gd name="T113" fmla="*/ 25 h 92"/>
                <a:gd name="T114" fmla="*/ 17 w 94"/>
                <a:gd name="T115" fmla="*/ 23 h 92"/>
                <a:gd name="T116" fmla="*/ 26 w 94"/>
                <a:gd name="T117" fmla="*/ 25 h 92"/>
                <a:gd name="T118" fmla="*/ 28 w 94"/>
                <a:gd name="T119" fmla="*/ 19 h 92"/>
                <a:gd name="T120" fmla="*/ 32 w 94"/>
                <a:gd name="T121" fmla="*/ 8 h 92"/>
                <a:gd name="T122" fmla="*/ 42 w 94"/>
                <a:gd name="T123" fmla="*/ 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4" h="92">
                  <a:moveTo>
                    <a:pt x="53" y="85"/>
                  </a:moveTo>
                  <a:lnTo>
                    <a:pt x="53" y="87"/>
                  </a:lnTo>
                  <a:lnTo>
                    <a:pt x="53" y="85"/>
                  </a:lnTo>
                  <a:lnTo>
                    <a:pt x="51" y="87"/>
                  </a:lnTo>
                  <a:lnTo>
                    <a:pt x="51" y="85"/>
                  </a:lnTo>
                  <a:lnTo>
                    <a:pt x="53" y="85"/>
                  </a:lnTo>
                  <a:close/>
                  <a:moveTo>
                    <a:pt x="61" y="85"/>
                  </a:moveTo>
                  <a:lnTo>
                    <a:pt x="63" y="85"/>
                  </a:lnTo>
                  <a:lnTo>
                    <a:pt x="65" y="85"/>
                  </a:lnTo>
                  <a:lnTo>
                    <a:pt x="65" y="87"/>
                  </a:lnTo>
                  <a:lnTo>
                    <a:pt x="65" y="85"/>
                  </a:lnTo>
                  <a:lnTo>
                    <a:pt x="65" y="87"/>
                  </a:lnTo>
                  <a:lnTo>
                    <a:pt x="67" y="87"/>
                  </a:lnTo>
                  <a:lnTo>
                    <a:pt x="61" y="85"/>
                  </a:lnTo>
                  <a:lnTo>
                    <a:pt x="59" y="85"/>
                  </a:lnTo>
                  <a:lnTo>
                    <a:pt x="61" y="85"/>
                  </a:lnTo>
                  <a:close/>
                  <a:moveTo>
                    <a:pt x="51" y="81"/>
                  </a:moveTo>
                  <a:lnTo>
                    <a:pt x="53" y="81"/>
                  </a:lnTo>
                  <a:lnTo>
                    <a:pt x="55" y="81"/>
                  </a:lnTo>
                  <a:lnTo>
                    <a:pt x="57" y="81"/>
                  </a:lnTo>
                  <a:lnTo>
                    <a:pt x="57" y="83"/>
                  </a:lnTo>
                  <a:lnTo>
                    <a:pt x="57" y="81"/>
                  </a:lnTo>
                  <a:lnTo>
                    <a:pt x="57" y="83"/>
                  </a:lnTo>
                  <a:lnTo>
                    <a:pt x="55" y="81"/>
                  </a:lnTo>
                  <a:lnTo>
                    <a:pt x="53" y="83"/>
                  </a:lnTo>
                  <a:lnTo>
                    <a:pt x="51" y="83"/>
                  </a:lnTo>
                  <a:lnTo>
                    <a:pt x="50" y="81"/>
                  </a:lnTo>
                  <a:lnTo>
                    <a:pt x="51" y="81"/>
                  </a:lnTo>
                  <a:close/>
                  <a:moveTo>
                    <a:pt x="55" y="79"/>
                  </a:moveTo>
                  <a:lnTo>
                    <a:pt x="57" y="79"/>
                  </a:lnTo>
                  <a:lnTo>
                    <a:pt x="59" y="79"/>
                  </a:lnTo>
                  <a:lnTo>
                    <a:pt x="61" y="81"/>
                  </a:lnTo>
                  <a:lnTo>
                    <a:pt x="63" y="81"/>
                  </a:lnTo>
                  <a:lnTo>
                    <a:pt x="63" y="83"/>
                  </a:lnTo>
                  <a:lnTo>
                    <a:pt x="63" y="81"/>
                  </a:lnTo>
                  <a:lnTo>
                    <a:pt x="63" y="83"/>
                  </a:lnTo>
                  <a:lnTo>
                    <a:pt x="65" y="83"/>
                  </a:lnTo>
                  <a:lnTo>
                    <a:pt x="67" y="83"/>
                  </a:lnTo>
                  <a:lnTo>
                    <a:pt x="65" y="83"/>
                  </a:lnTo>
                  <a:lnTo>
                    <a:pt x="67" y="81"/>
                  </a:lnTo>
                  <a:lnTo>
                    <a:pt x="67" y="83"/>
                  </a:lnTo>
                  <a:lnTo>
                    <a:pt x="69" y="83"/>
                  </a:lnTo>
                  <a:lnTo>
                    <a:pt x="69" y="85"/>
                  </a:lnTo>
                  <a:lnTo>
                    <a:pt x="71" y="85"/>
                  </a:lnTo>
                  <a:lnTo>
                    <a:pt x="71" y="87"/>
                  </a:lnTo>
                  <a:lnTo>
                    <a:pt x="74" y="88"/>
                  </a:lnTo>
                  <a:lnTo>
                    <a:pt x="76" y="88"/>
                  </a:lnTo>
                  <a:lnTo>
                    <a:pt x="78" y="88"/>
                  </a:lnTo>
                  <a:lnTo>
                    <a:pt x="78" y="90"/>
                  </a:lnTo>
                  <a:lnTo>
                    <a:pt x="78" y="92"/>
                  </a:lnTo>
                  <a:lnTo>
                    <a:pt x="76" y="92"/>
                  </a:lnTo>
                  <a:lnTo>
                    <a:pt x="76" y="90"/>
                  </a:lnTo>
                  <a:lnTo>
                    <a:pt x="74" y="90"/>
                  </a:lnTo>
                  <a:lnTo>
                    <a:pt x="74" y="88"/>
                  </a:lnTo>
                  <a:lnTo>
                    <a:pt x="73" y="88"/>
                  </a:lnTo>
                  <a:lnTo>
                    <a:pt x="73" y="87"/>
                  </a:lnTo>
                  <a:lnTo>
                    <a:pt x="71" y="87"/>
                  </a:lnTo>
                  <a:lnTo>
                    <a:pt x="73" y="87"/>
                  </a:lnTo>
                  <a:lnTo>
                    <a:pt x="71" y="87"/>
                  </a:lnTo>
                  <a:lnTo>
                    <a:pt x="69" y="85"/>
                  </a:lnTo>
                  <a:lnTo>
                    <a:pt x="67" y="85"/>
                  </a:lnTo>
                  <a:lnTo>
                    <a:pt x="65" y="85"/>
                  </a:lnTo>
                  <a:lnTo>
                    <a:pt x="65" y="83"/>
                  </a:lnTo>
                  <a:lnTo>
                    <a:pt x="63" y="83"/>
                  </a:lnTo>
                  <a:lnTo>
                    <a:pt x="61" y="83"/>
                  </a:lnTo>
                  <a:lnTo>
                    <a:pt x="61" y="81"/>
                  </a:lnTo>
                  <a:lnTo>
                    <a:pt x="59" y="81"/>
                  </a:lnTo>
                  <a:lnTo>
                    <a:pt x="57" y="81"/>
                  </a:lnTo>
                  <a:lnTo>
                    <a:pt x="55" y="81"/>
                  </a:lnTo>
                  <a:lnTo>
                    <a:pt x="55" y="79"/>
                  </a:lnTo>
                  <a:close/>
                  <a:moveTo>
                    <a:pt x="42" y="79"/>
                  </a:moveTo>
                  <a:lnTo>
                    <a:pt x="44" y="79"/>
                  </a:lnTo>
                  <a:lnTo>
                    <a:pt x="42" y="79"/>
                  </a:lnTo>
                  <a:lnTo>
                    <a:pt x="40" y="79"/>
                  </a:lnTo>
                  <a:lnTo>
                    <a:pt x="42" y="79"/>
                  </a:lnTo>
                  <a:close/>
                  <a:moveTo>
                    <a:pt x="48" y="75"/>
                  </a:moveTo>
                  <a:lnTo>
                    <a:pt x="50" y="75"/>
                  </a:lnTo>
                  <a:lnTo>
                    <a:pt x="50" y="77"/>
                  </a:lnTo>
                  <a:lnTo>
                    <a:pt x="51" y="77"/>
                  </a:lnTo>
                  <a:lnTo>
                    <a:pt x="53" y="77"/>
                  </a:lnTo>
                  <a:lnTo>
                    <a:pt x="55" y="77"/>
                  </a:lnTo>
                  <a:lnTo>
                    <a:pt x="57" y="77"/>
                  </a:lnTo>
                  <a:lnTo>
                    <a:pt x="53" y="77"/>
                  </a:lnTo>
                  <a:lnTo>
                    <a:pt x="50" y="77"/>
                  </a:lnTo>
                  <a:lnTo>
                    <a:pt x="48" y="77"/>
                  </a:lnTo>
                  <a:lnTo>
                    <a:pt x="46" y="77"/>
                  </a:lnTo>
                  <a:lnTo>
                    <a:pt x="46" y="75"/>
                  </a:lnTo>
                  <a:lnTo>
                    <a:pt x="48" y="75"/>
                  </a:lnTo>
                  <a:close/>
                  <a:moveTo>
                    <a:pt x="51" y="73"/>
                  </a:moveTo>
                  <a:lnTo>
                    <a:pt x="53" y="73"/>
                  </a:lnTo>
                  <a:lnTo>
                    <a:pt x="51" y="73"/>
                  </a:lnTo>
                  <a:lnTo>
                    <a:pt x="51" y="75"/>
                  </a:lnTo>
                  <a:lnTo>
                    <a:pt x="50" y="75"/>
                  </a:lnTo>
                  <a:lnTo>
                    <a:pt x="48" y="75"/>
                  </a:lnTo>
                  <a:lnTo>
                    <a:pt x="48" y="73"/>
                  </a:lnTo>
                  <a:lnTo>
                    <a:pt x="46" y="73"/>
                  </a:lnTo>
                  <a:lnTo>
                    <a:pt x="46" y="71"/>
                  </a:lnTo>
                  <a:lnTo>
                    <a:pt x="48" y="71"/>
                  </a:lnTo>
                  <a:lnTo>
                    <a:pt x="50" y="71"/>
                  </a:lnTo>
                  <a:lnTo>
                    <a:pt x="51" y="73"/>
                  </a:lnTo>
                  <a:close/>
                  <a:moveTo>
                    <a:pt x="44" y="71"/>
                  </a:moveTo>
                  <a:lnTo>
                    <a:pt x="46" y="73"/>
                  </a:lnTo>
                  <a:lnTo>
                    <a:pt x="44" y="73"/>
                  </a:lnTo>
                  <a:lnTo>
                    <a:pt x="44" y="71"/>
                  </a:lnTo>
                  <a:lnTo>
                    <a:pt x="42" y="71"/>
                  </a:lnTo>
                  <a:lnTo>
                    <a:pt x="44" y="71"/>
                  </a:lnTo>
                  <a:close/>
                  <a:moveTo>
                    <a:pt x="44" y="69"/>
                  </a:moveTo>
                  <a:lnTo>
                    <a:pt x="46" y="69"/>
                  </a:lnTo>
                  <a:lnTo>
                    <a:pt x="44" y="69"/>
                  </a:lnTo>
                  <a:lnTo>
                    <a:pt x="42" y="69"/>
                  </a:lnTo>
                  <a:lnTo>
                    <a:pt x="44" y="69"/>
                  </a:lnTo>
                  <a:close/>
                  <a:moveTo>
                    <a:pt x="34" y="65"/>
                  </a:moveTo>
                  <a:lnTo>
                    <a:pt x="32" y="65"/>
                  </a:lnTo>
                  <a:lnTo>
                    <a:pt x="34" y="65"/>
                  </a:lnTo>
                  <a:close/>
                  <a:moveTo>
                    <a:pt x="28" y="63"/>
                  </a:moveTo>
                  <a:lnTo>
                    <a:pt x="28" y="62"/>
                  </a:lnTo>
                  <a:lnTo>
                    <a:pt x="26" y="62"/>
                  </a:lnTo>
                  <a:lnTo>
                    <a:pt x="28" y="62"/>
                  </a:lnTo>
                  <a:lnTo>
                    <a:pt x="28" y="63"/>
                  </a:lnTo>
                  <a:close/>
                  <a:moveTo>
                    <a:pt x="30" y="60"/>
                  </a:moveTo>
                  <a:lnTo>
                    <a:pt x="28" y="60"/>
                  </a:lnTo>
                  <a:lnTo>
                    <a:pt x="28" y="58"/>
                  </a:lnTo>
                  <a:lnTo>
                    <a:pt x="26" y="58"/>
                  </a:lnTo>
                  <a:lnTo>
                    <a:pt x="28" y="58"/>
                  </a:lnTo>
                  <a:lnTo>
                    <a:pt x="28" y="60"/>
                  </a:lnTo>
                  <a:lnTo>
                    <a:pt x="30" y="60"/>
                  </a:lnTo>
                  <a:close/>
                  <a:moveTo>
                    <a:pt x="26" y="56"/>
                  </a:moveTo>
                  <a:lnTo>
                    <a:pt x="26" y="58"/>
                  </a:lnTo>
                  <a:lnTo>
                    <a:pt x="26" y="56"/>
                  </a:lnTo>
                  <a:lnTo>
                    <a:pt x="26" y="58"/>
                  </a:lnTo>
                  <a:lnTo>
                    <a:pt x="26" y="56"/>
                  </a:lnTo>
                  <a:lnTo>
                    <a:pt x="25" y="56"/>
                  </a:lnTo>
                  <a:lnTo>
                    <a:pt x="25" y="54"/>
                  </a:lnTo>
                  <a:lnTo>
                    <a:pt x="26" y="56"/>
                  </a:lnTo>
                  <a:close/>
                  <a:moveTo>
                    <a:pt x="21" y="54"/>
                  </a:moveTo>
                  <a:lnTo>
                    <a:pt x="21" y="56"/>
                  </a:lnTo>
                  <a:lnTo>
                    <a:pt x="21" y="54"/>
                  </a:lnTo>
                  <a:close/>
                  <a:moveTo>
                    <a:pt x="23" y="56"/>
                  </a:moveTo>
                  <a:lnTo>
                    <a:pt x="23" y="58"/>
                  </a:lnTo>
                  <a:lnTo>
                    <a:pt x="25" y="58"/>
                  </a:lnTo>
                  <a:lnTo>
                    <a:pt x="25" y="60"/>
                  </a:lnTo>
                  <a:lnTo>
                    <a:pt x="26" y="60"/>
                  </a:lnTo>
                  <a:lnTo>
                    <a:pt x="25" y="60"/>
                  </a:lnTo>
                  <a:lnTo>
                    <a:pt x="26" y="60"/>
                  </a:lnTo>
                  <a:lnTo>
                    <a:pt x="26" y="62"/>
                  </a:lnTo>
                  <a:lnTo>
                    <a:pt x="26" y="60"/>
                  </a:lnTo>
                  <a:lnTo>
                    <a:pt x="25" y="60"/>
                  </a:lnTo>
                  <a:lnTo>
                    <a:pt x="25" y="58"/>
                  </a:lnTo>
                  <a:lnTo>
                    <a:pt x="23" y="58"/>
                  </a:lnTo>
                  <a:lnTo>
                    <a:pt x="23" y="56"/>
                  </a:lnTo>
                  <a:lnTo>
                    <a:pt x="21" y="56"/>
                  </a:lnTo>
                  <a:lnTo>
                    <a:pt x="21" y="54"/>
                  </a:lnTo>
                  <a:lnTo>
                    <a:pt x="23" y="56"/>
                  </a:lnTo>
                  <a:close/>
                  <a:moveTo>
                    <a:pt x="17" y="52"/>
                  </a:moveTo>
                  <a:lnTo>
                    <a:pt x="17" y="50"/>
                  </a:lnTo>
                  <a:lnTo>
                    <a:pt x="17" y="52"/>
                  </a:lnTo>
                  <a:close/>
                  <a:moveTo>
                    <a:pt x="21" y="50"/>
                  </a:moveTo>
                  <a:lnTo>
                    <a:pt x="19" y="50"/>
                  </a:lnTo>
                  <a:lnTo>
                    <a:pt x="19" y="48"/>
                  </a:lnTo>
                  <a:lnTo>
                    <a:pt x="21" y="48"/>
                  </a:lnTo>
                  <a:lnTo>
                    <a:pt x="21" y="50"/>
                  </a:lnTo>
                  <a:lnTo>
                    <a:pt x="19" y="50"/>
                  </a:lnTo>
                  <a:lnTo>
                    <a:pt x="21" y="50"/>
                  </a:lnTo>
                  <a:close/>
                  <a:moveTo>
                    <a:pt x="11" y="44"/>
                  </a:moveTo>
                  <a:lnTo>
                    <a:pt x="11" y="42"/>
                  </a:lnTo>
                  <a:lnTo>
                    <a:pt x="11" y="44"/>
                  </a:lnTo>
                  <a:close/>
                  <a:moveTo>
                    <a:pt x="21" y="44"/>
                  </a:moveTo>
                  <a:lnTo>
                    <a:pt x="23" y="44"/>
                  </a:lnTo>
                  <a:lnTo>
                    <a:pt x="23" y="46"/>
                  </a:lnTo>
                  <a:lnTo>
                    <a:pt x="25" y="46"/>
                  </a:lnTo>
                  <a:lnTo>
                    <a:pt x="25" y="48"/>
                  </a:lnTo>
                  <a:lnTo>
                    <a:pt x="23" y="46"/>
                  </a:lnTo>
                  <a:lnTo>
                    <a:pt x="21" y="46"/>
                  </a:lnTo>
                  <a:lnTo>
                    <a:pt x="23" y="46"/>
                  </a:lnTo>
                  <a:lnTo>
                    <a:pt x="25" y="48"/>
                  </a:lnTo>
                  <a:lnTo>
                    <a:pt x="26" y="50"/>
                  </a:lnTo>
                  <a:lnTo>
                    <a:pt x="26" y="52"/>
                  </a:lnTo>
                  <a:lnTo>
                    <a:pt x="26" y="50"/>
                  </a:lnTo>
                  <a:lnTo>
                    <a:pt x="25" y="50"/>
                  </a:lnTo>
                  <a:lnTo>
                    <a:pt x="26" y="52"/>
                  </a:lnTo>
                  <a:lnTo>
                    <a:pt x="25" y="52"/>
                  </a:lnTo>
                  <a:lnTo>
                    <a:pt x="25" y="50"/>
                  </a:lnTo>
                  <a:lnTo>
                    <a:pt x="23" y="48"/>
                  </a:lnTo>
                  <a:lnTo>
                    <a:pt x="21" y="46"/>
                  </a:lnTo>
                  <a:lnTo>
                    <a:pt x="19" y="44"/>
                  </a:lnTo>
                  <a:lnTo>
                    <a:pt x="19" y="42"/>
                  </a:lnTo>
                  <a:lnTo>
                    <a:pt x="21" y="44"/>
                  </a:lnTo>
                  <a:close/>
                  <a:moveTo>
                    <a:pt x="13" y="44"/>
                  </a:moveTo>
                  <a:lnTo>
                    <a:pt x="15" y="46"/>
                  </a:lnTo>
                  <a:lnTo>
                    <a:pt x="15" y="48"/>
                  </a:lnTo>
                  <a:lnTo>
                    <a:pt x="15" y="46"/>
                  </a:lnTo>
                  <a:lnTo>
                    <a:pt x="13" y="44"/>
                  </a:lnTo>
                  <a:lnTo>
                    <a:pt x="13" y="46"/>
                  </a:lnTo>
                  <a:lnTo>
                    <a:pt x="13" y="44"/>
                  </a:lnTo>
                  <a:lnTo>
                    <a:pt x="13" y="42"/>
                  </a:lnTo>
                  <a:lnTo>
                    <a:pt x="13" y="44"/>
                  </a:lnTo>
                  <a:close/>
                  <a:moveTo>
                    <a:pt x="19" y="39"/>
                  </a:moveTo>
                  <a:lnTo>
                    <a:pt x="19" y="40"/>
                  </a:lnTo>
                  <a:lnTo>
                    <a:pt x="21" y="40"/>
                  </a:lnTo>
                  <a:lnTo>
                    <a:pt x="21" y="42"/>
                  </a:lnTo>
                  <a:lnTo>
                    <a:pt x="19" y="40"/>
                  </a:lnTo>
                  <a:lnTo>
                    <a:pt x="17" y="40"/>
                  </a:lnTo>
                  <a:lnTo>
                    <a:pt x="19" y="40"/>
                  </a:lnTo>
                  <a:lnTo>
                    <a:pt x="19" y="39"/>
                  </a:lnTo>
                  <a:close/>
                  <a:moveTo>
                    <a:pt x="15" y="37"/>
                  </a:moveTo>
                  <a:lnTo>
                    <a:pt x="15" y="39"/>
                  </a:lnTo>
                  <a:lnTo>
                    <a:pt x="15" y="40"/>
                  </a:lnTo>
                  <a:lnTo>
                    <a:pt x="15" y="42"/>
                  </a:lnTo>
                  <a:lnTo>
                    <a:pt x="15" y="44"/>
                  </a:lnTo>
                  <a:lnTo>
                    <a:pt x="13" y="44"/>
                  </a:lnTo>
                  <a:lnTo>
                    <a:pt x="13" y="42"/>
                  </a:lnTo>
                  <a:lnTo>
                    <a:pt x="13" y="40"/>
                  </a:lnTo>
                  <a:lnTo>
                    <a:pt x="13" y="39"/>
                  </a:lnTo>
                  <a:lnTo>
                    <a:pt x="11" y="39"/>
                  </a:lnTo>
                  <a:lnTo>
                    <a:pt x="11" y="37"/>
                  </a:lnTo>
                  <a:lnTo>
                    <a:pt x="13" y="37"/>
                  </a:lnTo>
                  <a:lnTo>
                    <a:pt x="13" y="39"/>
                  </a:lnTo>
                  <a:lnTo>
                    <a:pt x="13" y="37"/>
                  </a:lnTo>
                  <a:lnTo>
                    <a:pt x="13" y="35"/>
                  </a:lnTo>
                  <a:lnTo>
                    <a:pt x="11" y="33"/>
                  </a:lnTo>
                  <a:lnTo>
                    <a:pt x="11" y="31"/>
                  </a:lnTo>
                  <a:lnTo>
                    <a:pt x="13" y="31"/>
                  </a:lnTo>
                  <a:lnTo>
                    <a:pt x="13" y="33"/>
                  </a:lnTo>
                  <a:lnTo>
                    <a:pt x="13" y="35"/>
                  </a:lnTo>
                  <a:lnTo>
                    <a:pt x="13" y="37"/>
                  </a:lnTo>
                  <a:lnTo>
                    <a:pt x="15" y="37"/>
                  </a:lnTo>
                  <a:close/>
                  <a:moveTo>
                    <a:pt x="17" y="31"/>
                  </a:moveTo>
                  <a:lnTo>
                    <a:pt x="17" y="33"/>
                  </a:lnTo>
                  <a:lnTo>
                    <a:pt x="17" y="35"/>
                  </a:lnTo>
                  <a:lnTo>
                    <a:pt x="19" y="35"/>
                  </a:lnTo>
                  <a:lnTo>
                    <a:pt x="21" y="35"/>
                  </a:lnTo>
                  <a:lnTo>
                    <a:pt x="21" y="37"/>
                  </a:lnTo>
                  <a:lnTo>
                    <a:pt x="19" y="37"/>
                  </a:lnTo>
                  <a:lnTo>
                    <a:pt x="17" y="37"/>
                  </a:lnTo>
                  <a:lnTo>
                    <a:pt x="17" y="35"/>
                  </a:lnTo>
                  <a:lnTo>
                    <a:pt x="15" y="35"/>
                  </a:lnTo>
                  <a:lnTo>
                    <a:pt x="13" y="33"/>
                  </a:lnTo>
                  <a:lnTo>
                    <a:pt x="15" y="33"/>
                  </a:lnTo>
                  <a:lnTo>
                    <a:pt x="15" y="31"/>
                  </a:lnTo>
                  <a:lnTo>
                    <a:pt x="17" y="31"/>
                  </a:lnTo>
                  <a:close/>
                  <a:moveTo>
                    <a:pt x="46" y="0"/>
                  </a:moveTo>
                  <a:lnTo>
                    <a:pt x="48" y="2"/>
                  </a:lnTo>
                  <a:lnTo>
                    <a:pt x="50" y="2"/>
                  </a:lnTo>
                  <a:lnTo>
                    <a:pt x="50" y="4"/>
                  </a:lnTo>
                  <a:lnTo>
                    <a:pt x="51" y="4"/>
                  </a:lnTo>
                  <a:lnTo>
                    <a:pt x="53" y="4"/>
                  </a:lnTo>
                  <a:lnTo>
                    <a:pt x="53" y="6"/>
                  </a:lnTo>
                  <a:lnTo>
                    <a:pt x="53" y="8"/>
                  </a:lnTo>
                  <a:lnTo>
                    <a:pt x="55" y="8"/>
                  </a:lnTo>
                  <a:lnTo>
                    <a:pt x="55" y="10"/>
                  </a:lnTo>
                  <a:lnTo>
                    <a:pt x="57" y="10"/>
                  </a:lnTo>
                  <a:lnTo>
                    <a:pt x="59" y="12"/>
                  </a:lnTo>
                  <a:lnTo>
                    <a:pt x="59" y="14"/>
                  </a:lnTo>
                  <a:lnTo>
                    <a:pt x="61" y="14"/>
                  </a:lnTo>
                  <a:lnTo>
                    <a:pt x="63" y="14"/>
                  </a:lnTo>
                  <a:lnTo>
                    <a:pt x="65" y="14"/>
                  </a:lnTo>
                  <a:lnTo>
                    <a:pt x="65" y="15"/>
                  </a:lnTo>
                  <a:lnTo>
                    <a:pt x="65" y="17"/>
                  </a:lnTo>
                  <a:lnTo>
                    <a:pt x="67" y="17"/>
                  </a:lnTo>
                  <a:lnTo>
                    <a:pt x="69" y="17"/>
                  </a:lnTo>
                  <a:lnTo>
                    <a:pt x="71" y="17"/>
                  </a:lnTo>
                  <a:lnTo>
                    <a:pt x="73" y="17"/>
                  </a:lnTo>
                  <a:lnTo>
                    <a:pt x="74" y="17"/>
                  </a:lnTo>
                  <a:lnTo>
                    <a:pt x="76" y="19"/>
                  </a:lnTo>
                  <a:lnTo>
                    <a:pt x="78" y="19"/>
                  </a:lnTo>
                  <a:lnTo>
                    <a:pt x="78" y="17"/>
                  </a:lnTo>
                  <a:lnTo>
                    <a:pt x="80" y="17"/>
                  </a:lnTo>
                  <a:lnTo>
                    <a:pt x="80" y="15"/>
                  </a:lnTo>
                  <a:lnTo>
                    <a:pt x="82" y="15"/>
                  </a:lnTo>
                  <a:lnTo>
                    <a:pt x="84" y="15"/>
                  </a:lnTo>
                  <a:lnTo>
                    <a:pt x="86" y="15"/>
                  </a:lnTo>
                  <a:lnTo>
                    <a:pt x="84" y="15"/>
                  </a:lnTo>
                  <a:lnTo>
                    <a:pt x="86" y="15"/>
                  </a:lnTo>
                  <a:lnTo>
                    <a:pt x="84" y="15"/>
                  </a:lnTo>
                  <a:lnTo>
                    <a:pt x="84" y="17"/>
                  </a:lnTo>
                  <a:lnTo>
                    <a:pt x="86" y="19"/>
                  </a:lnTo>
                  <a:lnTo>
                    <a:pt x="86" y="21"/>
                  </a:lnTo>
                  <a:lnTo>
                    <a:pt x="86" y="23"/>
                  </a:lnTo>
                  <a:lnTo>
                    <a:pt x="88" y="23"/>
                  </a:lnTo>
                  <a:lnTo>
                    <a:pt x="88" y="25"/>
                  </a:lnTo>
                  <a:lnTo>
                    <a:pt x="86" y="25"/>
                  </a:lnTo>
                  <a:lnTo>
                    <a:pt x="88" y="25"/>
                  </a:lnTo>
                  <a:lnTo>
                    <a:pt x="88" y="27"/>
                  </a:lnTo>
                  <a:lnTo>
                    <a:pt x="86" y="27"/>
                  </a:lnTo>
                  <a:lnTo>
                    <a:pt x="88" y="27"/>
                  </a:lnTo>
                  <a:lnTo>
                    <a:pt x="88" y="29"/>
                  </a:lnTo>
                  <a:lnTo>
                    <a:pt x="90" y="29"/>
                  </a:lnTo>
                  <a:lnTo>
                    <a:pt x="92" y="31"/>
                  </a:lnTo>
                  <a:lnTo>
                    <a:pt x="94" y="31"/>
                  </a:lnTo>
                  <a:lnTo>
                    <a:pt x="94" y="33"/>
                  </a:lnTo>
                  <a:lnTo>
                    <a:pt x="92" y="33"/>
                  </a:lnTo>
                  <a:lnTo>
                    <a:pt x="92" y="31"/>
                  </a:lnTo>
                  <a:lnTo>
                    <a:pt x="92" y="33"/>
                  </a:lnTo>
                  <a:lnTo>
                    <a:pt x="90" y="33"/>
                  </a:lnTo>
                  <a:lnTo>
                    <a:pt x="90" y="31"/>
                  </a:lnTo>
                  <a:lnTo>
                    <a:pt x="88" y="31"/>
                  </a:lnTo>
                  <a:lnTo>
                    <a:pt x="88" y="33"/>
                  </a:lnTo>
                  <a:lnTo>
                    <a:pt x="88" y="35"/>
                  </a:lnTo>
                  <a:lnTo>
                    <a:pt x="88" y="37"/>
                  </a:lnTo>
                  <a:lnTo>
                    <a:pt x="88" y="39"/>
                  </a:lnTo>
                  <a:lnTo>
                    <a:pt x="88" y="37"/>
                  </a:lnTo>
                  <a:lnTo>
                    <a:pt x="86" y="37"/>
                  </a:lnTo>
                  <a:lnTo>
                    <a:pt x="86" y="39"/>
                  </a:lnTo>
                  <a:lnTo>
                    <a:pt x="84" y="39"/>
                  </a:lnTo>
                  <a:lnTo>
                    <a:pt x="82" y="37"/>
                  </a:lnTo>
                  <a:lnTo>
                    <a:pt x="84" y="37"/>
                  </a:lnTo>
                  <a:lnTo>
                    <a:pt x="84" y="35"/>
                  </a:lnTo>
                  <a:lnTo>
                    <a:pt x="82" y="35"/>
                  </a:lnTo>
                  <a:lnTo>
                    <a:pt x="82" y="33"/>
                  </a:lnTo>
                  <a:lnTo>
                    <a:pt x="82" y="35"/>
                  </a:lnTo>
                  <a:lnTo>
                    <a:pt x="80" y="35"/>
                  </a:lnTo>
                  <a:lnTo>
                    <a:pt x="80" y="33"/>
                  </a:lnTo>
                  <a:lnTo>
                    <a:pt x="78" y="33"/>
                  </a:lnTo>
                  <a:lnTo>
                    <a:pt x="78" y="35"/>
                  </a:lnTo>
                  <a:lnTo>
                    <a:pt x="80" y="35"/>
                  </a:lnTo>
                  <a:lnTo>
                    <a:pt x="78" y="35"/>
                  </a:lnTo>
                  <a:lnTo>
                    <a:pt x="78" y="33"/>
                  </a:lnTo>
                  <a:lnTo>
                    <a:pt x="76" y="33"/>
                  </a:lnTo>
                  <a:lnTo>
                    <a:pt x="74" y="33"/>
                  </a:lnTo>
                  <a:lnTo>
                    <a:pt x="73" y="33"/>
                  </a:lnTo>
                  <a:lnTo>
                    <a:pt x="71" y="33"/>
                  </a:lnTo>
                  <a:lnTo>
                    <a:pt x="69" y="33"/>
                  </a:lnTo>
                  <a:lnTo>
                    <a:pt x="69" y="35"/>
                  </a:lnTo>
                  <a:lnTo>
                    <a:pt x="67" y="35"/>
                  </a:lnTo>
                  <a:lnTo>
                    <a:pt x="67" y="33"/>
                  </a:lnTo>
                  <a:lnTo>
                    <a:pt x="65" y="33"/>
                  </a:lnTo>
                  <a:lnTo>
                    <a:pt x="63" y="33"/>
                  </a:lnTo>
                  <a:lnTo>
                    <a:pt x="61" y="33"/>
                  </a:lnTo>
                  <a:lnTo>
                    <a:pt x="63" y="33"/>
                  </a:lnTo>
                  <a:lnTo>
                    <a:pt x="61" y="33"/>
                  </a:lnTo>
                  <a:lnTo>
                    <a:pt x="59" y="33"/>
                  </a:lnTo>
                  <a:lnTo>
                    <a:pt x="59" y="31"/>
                  </a:lnTo>
                  <a:lnTo>
                    <a:pt x="59" y="33"/>
                  </a:lnTo>
                  <a:lnTo>
                    <a:pt x="57" y="33"/>
                  </a:lnTo>
                  <a:lnTo>
                    <a:pt x="57" y="31"/>
                  </a:lnTo>
                  <a:lnTo>
                    <a:pt x="55" y="31"/>
                  </a:lnTo>
                  <a:lnTo>
                    <a:pt x="53" y="31"/>
                  </a:lnTo>
                  <a:lnTo>
                    <a:pt x="53" y="29"/>
                  </a:lnTo>
                  <a:lnTo>
                    <a:pt x="53" y="31"/>
                  </a:lnTo>
                  <a:lnTo>
                    <a:pt x="51" y="31"/>
                  </a:lnTo>
                  <a:lnTo>
                    <a:pt x="48" y="31"/>
                  </a:lnTo>
                  <a:lnTo>
                    <a:pt x="46" y="31"/>
                  </a:lnTo>
                  <a:lnTo>
                    <a:pt x="46" y="33"/>
                  </a:lnTo>
                  <a:lnTo>
                    <a:pt x="46" y="35"/>
                  </a:lnTo>
                  <a:lnTo>
                    <a:pt x="44" y="35"/>
                  </a:lnTo>
                  <a:lnTo>
                    <a:pt x="44" y="37"/>
                  </a:lnTo>
                  <a:lnTo>
                    <a:pt x="44" y="35"/>
                  </a:lnTo>
                  <a:lnTo>
                    <a:pt x="42" y="35"/>
                  </a:lnTo>
                  <a:lnTo>
                    <a:pt x="40" y="33"/>
                  </a:lnTo>
                  <a:lnTo>
                    <a:pt x="40" y="31"/>
                  </a:lnTo>
                  <a:lnTo>
                    <a:pt x="38" y="31"/>
                  </a:lnTo>
                  <a:lnTo>
                    <a:pt x="36" y="31"/>
                  </a:lnTo>
                  <a:lnTo>
                    <a:pt x="36" y="33"/>
                  </a:lnTo>
                  <a:lnTo>
                    <a:pt x="36" y="35"/>
                  </a:lnTo>
                  <a:lnTo>
                    <a:pt x="34" y="35"/>
                  </a:lnTo>
                  <a:lnTo>
                    <a:pt x="36" y="37"/>
                  </a:lnTo>
                  <a:lnTo>
                    <a:pt x="34" y="37"/>
                  </a:lnTo>
                  <a:lnTo>
                    <a:pt x="34" y="39"/>
                  </a:lnTo>
                  <a:lnTo>
                    <a:pt x="36" y="39"/>
                  </a:lnTo>
                  <a:lnTo>
                    <a:pt x="36" y="40"/>
                  </a:lnTo>
                  <a:lnTo>
                    <a:pt x="34" y="40"/>
                  </a:lnTo>
                  <a:lnTo>
                    <a:pt x="34" y="42"/>
                  </a:lnTo>
                  <a:lnTo>
                    <a:pt x="36" y="42"/>
                  </a:lnTo>
                  <a:lnTo>
                    <a:pt x="38" y="42"/>
                  </a:lnTo>
                  <a:lnTo>
                    <a:pt x="38" y="44"/>
                  </a:lnTo>
                  <a:lnTo>
                    <a:pt x="40" y="44"/>
                  </a:lnTo>
                  <a:lnTo>
                    <a:pt x="40" y="46"/>
                  </a:lnTo>
                  <a:lnTo>
                    <a:pt x="38" y="46"/>
                  </a:lnTo>
                  <a:lnTo>
                    <a:pt x="40" y="46"/>
                  </a:lnTo>
                  <a:lnTo>
                    <a:pt x="42" y="48"/>
                  </a:lnTo>
                  <a:lnTo>
                    <a:pt x="42" y="50"/>
                  </a:lnTo>
                  <a:lnTo>
                    <a:pt x="42" y="52"/>
                  </a:lnTo>
                  <a:lnTo>
                    <a:pt x="42" y="54"/>
                  </a:lnTo>
                  <a:lnTo>
                    <a:pt x="44" y="54"/>
                  </a:lnTo>
                  <a:lnTo>
                    <a:pt x="44" y="56"/>
                  </a:lnTo>
                  <a:lnTo>
                    <a:pt x="46" y="56"/>
                  </a:lnTo>
                  <a:lnTo>
                    <a:pt x="46" y="58"/>
                  </a:lnTo>
                  <a:lnTo>
                    <a:pt x="48" y="58"/>
                  </a:lnTo>
                  <a:lnTo>
                    <a:pt x="48" y="60"/>
                  </a:lnTo>
                  <a:lnTo>
                    <a:pt x="50" y="62"/>
                  </a:lnTo>
                  <a:lnTo>
                    <a:pt x="50" y="63"/>
                  </a:lnTo>
                  <a:lnTo>
                    <a:pt x="51" y="65"/>
                  </a:lnTo>
                  <a:lnTo>
                    <a:pt x="55" y="67"/>
                  </a:lnTo>
                  <a:lnTo>
                    <a:pt x="55" y="69"/>
                  </a:lnTo>
                  <a:lnTo>
                    <a:pt x="57" y="69"/>
                  </a:lnTo>
                  <a:lnTo>
                    <a:pt x="59" y="69"/>
                  </a:lnTo>
                  <a:lnTo>
                    <a:pt x="59" y="71"/>
                  </a:lnTo>
                  <a:lnTo>
                    <a:pt x="59" y="73"/>
                  </a:lnTo>
                  <a:lnTo>
                    <a:pt x="59" y="75"/>
                  </a:lnTo>
                  <a:lnTo>
                    <a:pt x="61" y="75"/>
                  </a:lnTo>
                  <a:lnTo>
                    <a:pt x="61" y="77"/>
                  </a:lnTo>
                  <a:lnTo>
                    <a:pt x="65" y="79"/>
                  </a:lnTo>
                  <a:lnTo>
                    <a:pt x="65" y="81"/>
                  </a:lnTo>
                  <a:lnTo>
                    <a:pt x="63" y="81"/>
                  </a:lnTo>
                  <a:lnTo>
                    <a:pt x="63" y="79"/>
                  </a:lnTo>
                  <a:lnTo>
                    <a:pt x="61" y="79"/>
                  </a:lnTo>
                  <a:lnTo>
                    <a:pt x="63" y="79"/>
                  </a:lnTo>
                  <a:lnTo>
                    <a:pt x="61" y="79"/>
                  </a:lnTo>
                  <a:lnTo>
                    <a:pt x="59" y="77"/>
                  </a:lnTo>
                  <a:lnTo>
                    <a:pt x="57" y="77"/>
                  </a:lnTo>
                  <a:lnTo>
                    <a:pt x="57" y="75"/>
                  </a:lnTo>
                  <a:lnTo>
                    <a:pt x="55" y="75"/>
                  </a:lnTo>
                  <a:lnTo>
                    <a:pt x="55" y="73"/>
                  </a:lnTo>
                  <a:lnTo>
                    <a:pt x="53" y="71"/>
                  </a:lnTo>
                  <a:lnTo>
                    <a:pt x="51" y="71"/>
                  </a:lnTo>
                  <a:lnTo>
                    <a:pt x="50" y="71"/>
                  </a:lnTo>
                  <a:lnTo>
                    <a:pt x="50" y="69"/>
                  </a:lnTo>
                  <a:lnTo>
                    <a:pt x="48" y="69"/>
                  </a:lnTo>
                  <a:lnTo>
                    <a:pt x="46" y="69"/>
                  </a:lnTo>
                  <a:lnTo>
                    <a:pt x="46" y="67"/>
                  </a:lnTo>
                  <a:lnTo>
                    <a:pt x="44" y="67"/>
                  </a:lnTo>
                  <a:lnTo>
                    <a:pt x="42" y="69"/>
                  </a:lnTo>
                  <a:lnTo>
                    <a:pt x="40" y="69"/>
                  </a:lnTo>
                  <a:lnTo>
                    <a:pt x="42" y="69"/>
                  </a:lnTo>
                  <a:lnTo>
                    <a:pt x="40" y="69"/>
                  </a:lnTo>
                  <a:lnTo>
                    <a:pt x="38" y="69"/>
                  </a:lnTo>
                  <a:lnTo>
                    <a:pt x="38" y="67"/>
                  </a:lnTo>
                  <a:lnTo>
                    <a:pt x="38" y="65"/>
                  </a:lnTo>
                  <a:lnTo>
                    <a:pt x="36" y="65"/>
                  </a:lnTo>
                  <a:lnTo>
                    <a:pt x="36" y="63"/>
                  </a:lnTo>
                  <a:lnTo>
                    <a:pt x="34" y="63"/>
                  </a:lnTo>
                  <a:lnTo>
                    <a:pt x="34" y="62"/>
                  </a:lnTo>
                  <a:lnTo>
                    <a:pt x="32" y="62"/>
                  </a:lnTo>
                  <a:lnTo>
                    <a:pt x="34" y="62"/>
                  </a:lnTo>
                  <a:lnTo>
                    <a:pt x="32" y="62"/>
                  </a:lnTo>
                  <a:lnTo>
                    <a:pt x="32" y="60"/>
                  </a:lnTo>
                  <a:lnTo>
                    <a:pt x="30" y="60"/>
                  </a:lnTo>
                  <a:lnTo>
                    <a:pt x="28" y="58"/>
                  </a:lnTo>
                  <a:lnTo>
                    <a:pt x="26" y="56"/>
                  </a:lnTo>
                  <a:lnTo>
                    <a:pt x="26" y="54"/>
                  </a:lnTo>
                  <a:lnTo>
                    <a:pt x="25" y="54"/>
                  </a:lnTo>
                  <a:lnTo>
                    <a:pt x="25" y="52"/>
                  </a:lnTo>
                  <a:lnTo>
                    <a:pt x="26" y="52"/>
                  </a:lnTo>
                  <a:lnTo>
                    <a:pt x="28" y="52"/>
                  </a:lnTo>
                  <a:lnTo>
                    <a:pt x="26" y="52"/>
                  </a:lnTo>
                  <a:lnTo>
                    <a:pt x="28" y="52"/>
                  </a:lnTo>
                  <a:lnTo>
                    <a:pt x="26" y="52"/>
                  </a:lnTo>
                  <a:lnTo>
                    <a:pt x="26" y="50"/>
                  </a:lnTo>
                  <a:lnTo>
                    <a:pt x="28" y="52"/>
                  </a:lnTo>
                  <a:lnTo>
                    <a:pt x="30" y="52"/>
                  </a:lnTo>
                  <a:lnTo>
                    <a:pt x="32" y="52"/>
                  </a:lnTo>
                  <a:lnTo>
                    <a:pt x="30" y="52"/>
                  </a:lnTo>
                  <a:lnTo>
                    <a:pt x="30" y="50"/>
                  </a:lnTo>
                  <a:lnTo>
                    <a:pt x="28" y="50"/>
                  </a:lnTo>
                  <a:lnTo>
                    <a:pt x="25" y="48"/>
                  </a:lnTo>
                  <a:lnTo>
                    <a:pt x="25" y="46"/>
                  </a:lnTo>
                  <a:lnTo>
                    <a:pt x="23" y="46"/>
                  </a:lnTo>
                  <a:lnTo>
                    <a:pt x="23" y="44"/>
                  </a:lnTo>
                  <a:lnTo>
                    <a:pt x="21" y="42"/>
                  </a:lnTo>
                  <a:lnTo>
                    <a:pt x="21" y="40"/>
                  </a:lnTo>
                  <a:lnTo>
                    <a:pt x="21" y="39"/>
                  </a:lnTo>
                  <a:lnTo>
                    <a:pt x="21" y="37"/>
                  </a:lnTo>
                  <a:lnTo>
                    <a:pt x="23" y="37"/>
                  </a:lnTo>
                  <a:lnTo>
                    <a:pt x="21" y="37"/>
                  </a:lnTo>
                  <a:lnTo>
                    <a:pt x="21" y="35"/>
                  </a:lnTo>
                  <a:lnTo>
                    <a:pt x="21" y="33"/>
                  </a:lnTo>
                  <a:lnTo>
                    <a:pt x="19" y="33"/>
                  </a:lnTo>
                  <a:lnTo>
                    <a:pt x="17" y="31"/>
                  </a:lnTo>
                  <a:lnTo>
                    <a:pt x="17" y="29"/>
                  </a:lnTo>
                  <a:lnTo>
                    <a:pt x="15" y="29"/>
                  </a:lnTo>
                  <a:lnTo>
                    <a:pt x="13" y="29"/>
                  </a:lnTo>
                  <a:lnTo>
                    <a:pt x="13" y="27"/>
                  </a:lnTo>
                  <a:lnTo>
                    <a:pt x="11" y="27"/>
                  </a:lnTo>
                  <a:lnTo>
                    <a:pt x="11" y="29"/>
                  </a:lnTo>
                  <a:lnTo>
                    <a:pt x="11" y="31"/>
                  </a:lnTo>
                  <a:lnTo>
                    <a:pt x="11" y="33"/>
                  </a:lnTo>
                  <a:lnTo>
                    <a:pt x="9" y="33"/>
                  </a:lnTo>
                  <a:lnTo>
                    <a:pt x="9" y="35"/>
                  </a:lnTo>
                  <a:lnTo>
                    <a:pt x="9" y="33"/>
                  </a:lnTo>
                  <a:lnTo>
                    <a:pt x="9" y="35"/>
                  </a:lnTo>
                  <a:lnTo>
                    <a:pt x="9" y="37"/>
                  </a:lnTo>
                  <a:lnTo>
                    <a:pt x="7" y="37"/>
                  </a:lnTo>
                  <a:lnTo>
                    <a:pt x="9" y="37"/>
                  </a:lnTo>
                  <a:lnTo>
                    <a:pt x="9" y="35"/>
                  </a:lnTo>
                  <a:lnTo>
                    <a:pt x="7" y="35"/>
                  </a:lnTo>
                  <a:lnTo>
                    <a:pt x="7" y="37"/>
                  </a:lnTo>
                  <a:lnTo>
                    <a:pt x="9" y="37"/>
                  </a:lnTo>
                  <a:lnTo>
                    <a:pt x="7" y="37"/>
                  </a:lnTo>
                  <a:lnTo>
                    <a:pt x="7" y="39"/>
                  </a:lnTo>
                  <a:lnTo>
                    <a:pt x="7" y="40"/>
                  </a:lnTo>
                  <a:lnTo>
                    <a:pt x="5" y="40"/>
                  </a:lnTo>
                  <a:lnTo>
                    <a:pt x="5" y="39"/>
                  </a:lnTo>
                  <a:lnTo>
                    <a:pt x="5" y="40"/>
                  </a:lnTo>
                  <a:lnTo>
                    <a:pt x="5" y="39"/>
                  </a:lnTo>
                  <a:lnTo>
                    <a:pt x="3" y="39"/>
                  </a:lnTo>
                  <a:lnTo>
                    <a:pt x="5" y="39"/>
                  </a:lnTo>
                  <a:lnTo>
                    <a:pt x="3" y="39"/>
                  </a:lnTo>
                  <a:lnTo>
                    <a:pt x="3" y="37"/>
                  </a:lnTo>
                  <a:lnTo>
                    <a:pt x="2" y="35"/>
                  </a:lnTo>
                  <a:lnTo>
                    <a:pt x="2" y="33"/>
                  </a:lnTo>
                  <a:lnTo>
                    <a:pt x="3" y="33"/>
                  </a:lnTo>
                  <a:lnTo>
                    <a:pt x="2" y="33"/>
                  </a:lnTo>
                  <a:lnTo>
                    <a:pt x="0" y="31"/>
                  </a:lnTo>
                  <a:lnTo>
                    <a:pt x="2" y="31"/>
                  </a:lnTo>
                  <a:lnTo>
                    <a:pt x="0" y="31"/>
                  </a:lnTo>
                  <a:lnTo>
                    <a:pt x="2" y="31"/>
                  </a:lnTo>
                  <a:lnTo>
                    <a:pt x="0" y="31"/>
                  </a:lnTo>
                  <a:lnTo>
                    <a:pt x="2" y="31"/>
                  </a:lnTo>
                  <a:lnTo>
                    <a:pt x="0" y="29"/>
                  </a:lnTo>
                  <a:lnTo>
                    <a:pt x="2" y="29"/>
                  </a:lnTo>
                  <a:lnTo>
                    <a:pt x="0" y="29"/>
                  </a:lnTo>
                  <a:lnTo>
                    <a:pt x="2" y="29"/>
                  </a:lnTo>
                  <a:lnTo>
                    <a:pt x="0" y="29"/>
                  </a:lnTo>
                  <a:lnTo>
                    <a:pt x="0" y="27"/>
                  </a:lnTo>
                  <a:lnTo>
                    <a:pt x="0" y="25"/>
                  </a:lnTo>
                  <a:lnTo>
                    <a:pt x="0" y="23"/>
                  </a:lnTo>
                  <a:lnTo>
                    <a:pt x="0" y="25"/>
                  </a:lnTo>
                  <a:lnTo>
                    <a:pt x="2" y="25"/>
                  </a:lnTo>
                  <a:lnTo>
                    <a:pt x="3" y="25"/>
                  </a:lnTo>
                  <a:lnTo>
                    <a:pt x="5" y="25"/>
                  </a:lnTo>
                  <a:lnTo>
                    <a:pt x="5" y="27"/>
                  </a:lnTo>
                  <a:lnTo>
                    <a:pt x="5" y="25"/>
                  </a:lnTo>
                  <a:lnTo>
                    <a:pt x="7" y="25"/>
                  </a:lnTo>
                  <a:lnTo>
                    <a:pt x="7" y="23"/>
                  </a:lnTo>
                  <a:lnTo>
                    <a:pt x="7" y="25"/>
                  </a:lnTo>
                  <a:lnTo>
                    <a:pt x="9" y="25"/>
                  </a:lnTo>
                  <a:lnTo>
                    <a:pt x="11" y="25"/>
                  </a:lnTo>
                  <a:lnTo>
                    <a:pt x="13" y="25"/>
                  </a:lnTo>
                  <a:lnTo>
                    <a:pt x="15" y="23"/>
                  </a:lnTo>
                  <a:lnTo>
                    <a:pt x="15" y="21"/>
                  </a:lnTo>
                  <a:lnTo>
                    <a:pt x="17" y="21"/>
                  </a:lnTo>
                  <a:lnTo>
                    <a:pt x="17" y="23"/>
                  </a:lnTo>
                  <a:lnTo>
                    <a:pt x="19" y="23"/>
                  </a:lnTo>
                  <a:lnTo>
                    <a:pt x="19" y="25"/>
                  </a:lnTo>
                  <a:lnTo>
                    <a:pt x="21" y="25"/>
                  </a:lnTo>
                  <a:lnTo>
                    <a:pt x="21" y="23"/>
                  </a:lnTo>
                  <a:lnTo>
                    <a:pt x="23" y="23"/>
                  </a:lnTo>
                  <a:lnTo>
                    <a:pt x="23" y="25"/>
                  </a:lnTo>
                  <a:lnTo>
                    <a:pt x="25" y="25"/>
                  </a:lnTo>
                  <a:lnTo>
                    <a:pt x="26" y="27"/>
                  </a:lnTo>
                  <a:lnTo>
                    <a:pt x="26" y="25"/>
                  </a:lnTo>
                  <a:lnTo>
                    <a:pt x="28" y="25"/>
                  </a:lnTo>
                  <a:lnTo>
                    <a:pt x="28" y="23"/>
                  </a:lnTo>
                  <a:lnTo>
                    <a:pt x="26" y="23"/>
                  </a:lnTo>
                  <a:lnTo>
                    <a:pt x="26" y="21"/>
                  </a:lnTo>
                  <a:lnTo>
                    <a:pt x="28" y="21"/>
                  </a:lnTo>
                  <a:lnTo>
                    <a:pt x="28" y="19"/>
                  </a:lnTo>
                  <a:lnTo>
                    <a:pt x="28" y="21"/>
                  </a:lnTo>
                  <a:lnTo>
                    <a:pt x="26" y="19"/>
                  </a:lnTo>
                  <a:lnTo>
                    <a:pt x="28" y="19"/>
                  </a:lnTo>
                  <a:lnTo>
                    <a:pt x="30" y="17"/>
                  </a:lnTo>
                  <a:lnTo>
                    <a:pt x="32" y="17"/>
                  </a:lnTo>
                  <a:lnTo>
                    <a:pt x="34" y="17"/>
                  </a:lnTo>
                  <a:lnTo>
                    <a:pt x="34" y="15"/>
                  </a:lnTo>
                  <a:lnTo>
                    <a:pt x="34" y="14"/>
                  </a:lnTo>
                  <a:lnTo>
                    <a:pt x="34" y="12"/>
                  </a:lnTo>
                  <a:lnTo>
                    <a:pt x="32" y="12"/>
                  </a:lnTo>
                  <a:lnTo>
                    <a:pt x="32" y="10"/>
                  </a:lnTo>
                  <a:lnTo>
                    <a:pt x="32" y="8"/>
                  </a:lnTo>
                  <a:lnTo>
                    <a:pt x="34" y="8"/>
                  </a:lnTo>
                  <a:lnTo>
                    <a:pt x="36" y="8"/>
                  </a:lnTo>
                  <a:lnTo>
                    <a:pt x="38" y="6"/>
                  </a:lnTo>
                  <a:lnTo>
                    <a:pt x="40" y="6"/>
                  </a:lnTo>
                  <a:lnTo>
                    <a:pt x="40" y="4"/>
                  </a:lnTo>
                  <a:lnTo>
                    <a:pt x="42" y="4"/>
                  </a:lnTo>
                  <a:lnTo>
                    <a:pt x="44" y="4"/>
                  </a:lnTo>
                  <a:lnTo>
                    <a:pt x="44" y="2"/>
                  </a:lnTo>
                  <a:lnTo>
                    <a:pt x="42" y="2"/>
                  </a:lnTo>
                  <a:lnTo>
                    <a:pt x="44" y="2"/>
                  </a:lnTo>
                  <a:lnTo>
                    <a:pt x="44" y="0"/>
                  </a:lnTo>
                  <a:lnTo>
                    <a:pt x="46"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6" name="Freeform 105"/>
            <p:cNvSpPr>
              <a:spLocks noEditPoints="1"/>
            </p:cNvSpPr>
            <p:nvPr/>
          </p:nvSpPr>
          <p:spPr bwMode="auto">
            <a:xfrm>
              <a:off x="3149600" y="4314825"/>
              <a:ext cx="69850" cy="53975"/>
            </a:xfrm>
            <a:custGeom>
              <a:avLst/>
              <a:gdLst>
                <a:gd name="T0" fmla="*/ 13 w 44"/>
                <a:gd name="T1" fmla="*/ 34 h 34"/>
                <a:gd name="T2" fmla="*/ 11 w 44"/>
                <a:gd name="T3" fmla="*/ 25 h 34"/>
                <a:gd name="T4" fmla="*/ 25 w 44"/>
                <a:gd name="T5" fmla="*/ 23 h 34"/>
                <a:gd name="T6" fmla="*/ 19 w 44"/>
                <a:gd name="T7" fmla="*/ 21 h 34"/>
                <a:gd name="T8" fmla="*/ 21 w 44"/>
                <a:gd name="T9" fmla="*/ 19 h 34"/>
                <a:gd name="T10" fmla="*/ 25 w 44"/>
                <a:gd name="T11" fmla="*/ 23 h 34"/>
                <a:gd name="T12" fmla="*/ 31 w 44"/>
                <a:gd name="T13" fmla="*/ 4 h 34"/>
                <a:gd name="T14" fmla="*/ 33 w 44"/>
                <a:gd name="T15" fmla="*/ 4 h 34"/>
                <a:gd name="T16" fmla="*/ 36 w 44"/>
                <a:gd name="T17" fmla="*/ 5 h 34"/>
                <a:gd name="T18" fmla="*/ 40 w 44"/>
                <a:gd name="T19" fmla="*/ 7 h 34"/>
                <a:gd name="T20" fmla="*/ 40 w 44"/>
                <a:gd name="T21" fmla="*/ 5 h 34"/>
                <a:gd name="T22" fmla="*/ 44 w 44"/>
                <a:gd name="T23" fmla="*/ 9 h 34"/>
                <a:gd name="T24" fmla="*/ 42 w 44"/>
                <a:gd name="T25" fmla="*/ 13 h 34"/>
                <a:gd name="T26" fmla="*/ 44 w 44"/>
                <a:gd name="T27" fmla="*/ 17 h 34"/>
                <a:gd name="T28" fmla="*/ 40 w 44"/>
                <a:gd name="T29" fmla="*/ 19 h 34"/>
                <a:gd name="T30" fmla="*/ 42 w 44"/>
                <a:gd name="T31" fmla="*/ 23 h 34"/>
                <a:gd name="T32" fmla="*/ 38 w 44"/>
                <a:gd name="T33" fmla="*/ 25 h 34"/>
                <a:gd name="T34" fmla="*/ 40 w 44"/>
                <a:gd name="T35" fmla="*/ 28 h 34"/>
                <a:gd name="T36" fmla="*/ 44 w 44"/>
                <a:gd name="T37" fmla="*/ 30 h 34"/>
                <a:gd name="T38" fmla="*/ 42 w 44"/>
                <a:gd name="T39" fmla="*/ 34 h 34"/>
                <a:gd name="T40" fmla="*/ 38 w 44"/>
                <a:gd name="T41" fmla="*/ 30 h 34"/>
                <a:gd name="T42" fmla="*/ 33 w 44"/>
                <a:gd name="T43" fmla="*/ 30 h 34"/>
                <a:gd name="T44" fmla="*/ 31 w 44"/>
                <a:gd name="T45" fmla="*/ 32 h 34"/>
                <a:gd name="T46" fmla="*/ 25 w 44"/>
                <a:gd name="T47" fmla="*/ 32 h 34"/>
                <a:gd name="T48" fmla="*/ 17 w 44"/>
                <a:gd name="T49" fmla="*/ 30 h 34"/>
                <a:gd name="T50" fmla="*/ 11 w 44"/>
                <a:gd name="T51" fmla="*/ 32 h 34"/>
                <a:gd name="T52" fmla="*/ 11 w 44"/>
                <a:gd name="T53" fmla="*/ 30 h 34"/>
                <a:gd name="T54" fmla="*/ 9 w 44"/>
                <a:gd name="T55" fmla="*/ 34 h 34"/>
                <a:gd name="T56" fmla="*/ 6 w 44"/>
                <a:gd name="T57" fmla="*/ 30 h 34"/>
                <a:gd name="T58" fmla="*/ 0 w 44"/>
                <a:gd name="T59" fmla="*/ 30 h 34"/>
                <a:gd name="T60" fmla="*/ 0 w 44"/>
                <a:gd name="T61" fmla="*/ 25 h 34"/>
                <a:gd name="T62" fmla="*/ 4 w 44"/>
                <a:gd name="T63" fmla="*/ 25 h 34"/>
                <a:gd name="T64" fmla="*/ 9 w 44"/>
                <a:gd name="T65" fmla="*/ 25 h 34"/>
                <a:gd name="T66" fmla="*/ 11 w 44"/>
                <a:gd name="T67" fmla="*/ 25 h 34"/>
                <a:gd name="T68" fmla="*/ 11 w 44"/>
                <a:gd name="T69" fmla="*/ 27 h 34"/>
                <a:gd name="T70" fmla="*/ 13 w 44"/>
                <a:gd name="T71" fmla="*/ 27 h 34"/>
                <a:gd name="T72" fmla="*/ 21 w 44"/>
                <a:gd name="T73" fmla="*/ 27 h 34"/>
                <a:gd name="T74" fmla="*/ 25 w 44"/>
                <a:gd name="T75" fmla="*/ 28 h 34"/>
                <a:gd name="T76" fmla="*/ 27 w 44"/>
                <a:gd name="T77" fmla="*/ 27 h 34"/>
                <a:gd name="T78" fmla="*/ 33 w 44"/>
                <a:gd name="T79" fmla="*/ 27 h 34"/>
                <a:gd name="T80" fmla="*/ 33 w 44"/>
                <a:gd name="T81" fmla="*/ 25 h 34"/>
                <a:gd name="T82" fmla="*/ 31 w 44"/>
                <a:gd name="T83" fmla="*/ 21 h 34"/>
                <a:gd name="T84" fmla="*/ 27 w 44"/>
                <a:gd name="T85" fmla="*/ 19 h 34"/>
                <a:gd name="T86" fmla="*/ 27 w 44"/>
                <a:gd name="T87" fmla="*/ 15 h 34"/>
                <a:gd name="T88" fmla="*/ 27 w 44"/>
                <a:gd name="T89" fmla="*/ 13 h 34"/>
                <a:gd name="T90" fmla="*/ 27 w 44"/>
                <a:gd name="T91" fmla="*/ 11 h 34"/>
                <a:gd name="T92" fmla="*/ 23 w 44"/>
                <a:gd name="T93" fmla="*/ 9 h 34"/>
                <a:gd name="T94" fmla="*/ 19 w 44"/>
                <a:gd name="T95" fmla="*/ 7 h 34"/>
                <a:gd name="T96" fmla="*/ 15 w 44"/>
                <a:gd name="T97" fmla="*/ 5 h 34"/>
                <a:gd name="T98" fmla="*/ 17 w 44"/>
                <a:gd name="T99" fmla="*/ 4 h 34"/>
                <a:gd name="T100" fmla="*/ 21 w 44"/>
                <a:gd name="T101" fmla="*/ 2 h 34"/>
                <a:gd name="T102" fmla="*/ 21 w 44"/>
                <a:gd name="T103" fmla="*/ 4 h 34"/>
                <a:gd name="T104" fmla="*/ 25 w 44"/>
                <a:gd name="T105" fmla="*/ 2 h 34"/>
                <a:gd name="T106" fmla="*/ 29 w 44"/>
                <a:gd name="T107" fmla="*/ 2 h 34"/>
                <a:gd name="T108" fmla="*/ 23 w 44"/>
                <a:gd name="T10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 h="34">
                  <a:moveTo>
                    <a:pt x="11" y="32"/>
                  </a:moveTo>
                  <a:lnTo>
                    <a:pt x="11" y="34"/>
                  </a:lnTo>
                  <a:lnTo>
                    <a:pt x="13" y="34"/>
                  </a:lnTo>
                  <a:lnTo>
                    <a:pt x="11" y="34"/>
                  </a:lnTo>
                  <a:lnTo>
                    <a:pt x="11" y="32"/>
                  </a:lnTo>
                  <a:close/>
                  <a:moveTo>
                    <a:pt x="11" y="25"/>
                  </a:moveTo>
                  <a:lnTo>
                    <a:pt x="9" y="25"/>
                  </a:lnTo>
                  <a:lnTo>
                    <a:pt x="11" y="25"/>
                  </a:lnTo>
                  <a:close/>
                  <a:moveTo>
                    <a:pt x="25" y="23"/>
                  </a:moveTo>
                  <a:lnTo>
                    <a:pt x="23" y="23"/>
                  </a:lnTo>
                  <a:lnTo>
                    <a:pt x="21" y="21"/>
                  </a:lnTo>
                  <a:lnTo>
                    <a:pt x="19" y="21"/>
                  </a:lnTo>
                  <a:lnTo>
                    <a:pt x="17" y="19"/>
                  </a:lnTo>
                  <a:lnTo>
                    <a:pt x="19" y="19"/>
                  </a:lnTo>
                  <a:lnTo>
                    <a:pt x="21" y="19"/>
                  </a:lnTo>
                  <a:lnTo>
                    <a:pt x="23" y="21"/>
                  </a:lnTo>
                  <a:lnTo>
                    <a:pt x="25" y="21"/>
                  </a:lnTo>
                  <a:lnTo>
                    <a:pt x="25" y="23"/>
                  </a:lnTo>
                  <a:close/>
                  <a:moveTo>
                    <a:pt x="27" y="2"/>
                  </a:moveTo>
                  <a:lnTo>
                    <a:pt x="29" y="4"/>
                  </a:lnTo>
                  <a:lnTo>
                    <a:pt x="31" y="4"/>
                  </a:lnTo>
                  <a:lnTo>
                    <a:pt x="33" y="4"/>
                  </a:lnTo>
                  <a:lnTo>
                    <a:pt x="33" y="5"/>
                  </a:lnTo>
                  <a:lnTo>
                    <a:pt x="33" y="4"/>
                  </a:lnTo>
                  <a:lnTo>
                    <a:pt x="33" y="5"/>
                  </a:lnTo>
                  <a:lnTo>
                    <a:pt x="34" y="5"/>
                  </a:lnTo>
                  <a:lnTo>
                    <a:pt x="36" y="5"/>
                  </a:lnTo>
                  <a:lnTo>
                    <a:pt x="38" y="5"/>
                  </a:lnTo>
                  <a:lnTo>
                    <a:pt x="40" y="5"/>
                  </a:lnTo>
                  <a:lnTo>
                    <a:pt x="40" y="7"/>
                  </a:lnTo>
                  <a:lnTo>
                    <a:pt x="42" y="7"/>
                  </a:lnTo>
                  <a:lnTo>
                    <a:pt x="40" y="7"/>
                  </a:lnTo>
                  <a:lnTo>
                    <a:pt x="40" y="5"/>
                  </a:lnTo>
                  <a:lnTo>
                    <a:pt x="42" y="5"/>
                  </a:lnTo>
                  <a:lnTo>
                    <a:pt x="42" y="7"/>
                  </a:lnTo>
                  <a:lnTo>
                    <a:pt x="44" y="9"/>
                  </a:lnTo>
                  <a:lnTo>
                    <a:pt x="44" y="11"/>
                  </a:lnTo>
                  <a:lnTo>
                    <a:pt x="42" y="11"/>
                  </a:lnTo>
                  <a:lnTo>
                    <a:pt x="42" y="13"/>
                  </a:lnTo>
                  <a:lnTo>
                    <a:pt x="44" y="13"/>
                  </a:lnTo>
                  <a:lnTo>
                    <a:pt x="44" y="15"/>
                  </a:lnTo>
                  <a:lnTo>
                    <a:pt x="44" y="17"/>
                  </a:lnTo>
                  <a:lnTo>
                    <a:pt x="42" y="17"/>
                  </a:lnTo>
                  <a:lnTo>
                    <a:pt x="42" y="19"/>
                  </a:lnTo>
                  <a:lnTo>
                    <a:pt x="40" y="19"/>
                  </a:lnTo>
                  <a:lnTo>
                    <a:pt x="42" y="19"/>
                  </a:lnTo>
                  <a:lnTo>
                    <a:pt x="42" y="21"/>
                  </a:lnTo>
                  <a:lnTo>
                    <a:pt x="42" y="23"/>
                  </a:lnTo>
                  <a:lnTo>
                    <a:pt x="42" y="25"/>
                  </a:lnTo>
                  <a:lnTo>
                    <a:pt x="40" y="25"/>
                  </a:lnTo>
                  <a:lnTo>
                    <a:pt x="38" y="25"/>
                  </a:lnTo>
                  <a:lnTo>
                    <a:pt x="38" y="27"/>
                  </a:lnTo>
                  <a:lnTo>
                    <a:pt x="40" y="27"/>
                  </a:lnTo>
                  <a:lnTo>
                    <a:pt x="40" y="28"/>
                  </a:lnTo>
                  <a:lnTo>
                    <a:pt x="42" y="28"/>
                  </a:lnTo>
                  <a:lnTo>
                    <a:pt x="42" y="30"/>
                  </a:lnTo>
                  <a:lnTo>
                    <a:pt x="44" y="30"/>
                  </a:lnTo>
                  <a:lnTo>
                    <a:pt x="42" y="30"/>
                  </a:lnTo>
                  <a:lnTo>
                    <a:pt x="42" y="32"/>
                  </a:lnTo>
                  <a:lnTo>
                    <a:pt x="42" y="34"/>
                  </a:lnTo>
                  <a:lnTo>
                    <a:pt x="40" y="32"/>
                  </a:lnTo>
                  <a:lnTo>
                    <a:pt x="38" y="32"/>
                  </a:lnTo>
                  <a:lnTo>
                    <a:pt x="38" y="30"/>
                  </a:lnTo>
                  <a:lnTo>
                    <a:pt x="36" y="30"/>
                  </a:lnTo>
                  <a:lnTo>
                    <a:pt x="34" y="30"/>
                  </a:lnTo>
                  <a:lnTo>
                    <a:pt x="33" y="30"/>
                  </a:lnTo>
                  <a:lnTo>
                    <a:pt x="31" y="32"/>
                  </a:lnTo>
                  <a:lnTo>
                    <a:pt x="31" y="30"/>
                  </a:lnTo>
                  <a:lnTo>
                    <a:pt x="31" y="32"/>
                  </a:lnTo>
                  <a:lnTo>
                    <a:pt x="29" y="32"/>
                  </a:lnTo>
                  <a:lnTo>
                    <a:pt x="27" y="32"/>
                  </a:lnTo>
                  <a:lnTo>
                    <a:pt x="25" y="32"/>
                  </a:lnTo>
                  <a:lnTo>
                    <a:pt x="23" y="32"/>
                  </a:lnTo>
                  <a:lnTo>
                    <a:pt x="21" y="32"/>
                  </a:lnTo>
                  <a:lnTo>
                    <a:pt x="17" y="30"/>
                  </a:lnTo>
                  <a:lnTo>
                    <a:pt x="15" y="30"/>
                  </a:lnTo>
                  <a:lnTo>
                    <a:pt x="13" y="30"/>
                  </a:lnTo>
                  <a:lnTo>
                    <a:pt x="11" y="32"/>
                  </a:lnTo>
                  <a:lnTo>
                    <a:pt x="11" y="30"/>
                  </a:lnTo>
                  <a:lnTo>
                    <a:pt x="13" y="30"/>
                  </a:lnTo>
                  <a:lnTo>
                    <a:pt x="11" y="30"/>
                  </a:lnTo>
                  <a:lnTo>
                    <a:pt x="11" y="32"/>
                  </a:lnTo>
                  <a:lnTo>
                    <a:pt x="9" y="32"/>
                  </a:lnTo>
                  <a:lnTo>
                    <a:pt x="9" y="34"/>
                  </a:lnTo>
                  <a:lnTo>
                    <a:pt x="8" y="34"/>
                  </a:lnTo>
                  <a:lnTo>
                    <a:pt x="8" y="32"/>
                  </a:lnTo>
                  <a:lnTo>
                    <a:pt x="6" y="30"/>
                  </a:lnTo>
                  <a:lnTo>
                    <a:pt x="4" y="30"/>
                  </a:lnTo>
                  <a:lnTo>
                    <a:pt x="2" y="30"/>
                  </a:lnTo>
                  <a:lnTo>
                    <a:pt x="0" y="30"/>
                  </a:lnTo>
                  <a:lnTo>
                    <a:pt x="0" y="28"/>
                  </a:lnTo>
                  <a:lnTo>
                    <a:pt x="0" y="27"/>
                  </a:lnTo>
                  <a:lnTo>
                    <a:pt x="0" y="25"/>
                  </a:lnTo>
                  <a:lnTo>
                    <a:pt x="2" y="25"/>
                  </a:lnTo>
                  <a:lnTo>
                    <a:pt x="2" y="23"/>
                  </a:lnTo>
                  <a:lnTo>
                    <a:pt x="4" y="25"/>
                  </a:lnTo>
                  <a:lnTo>
                    <a:pt x="6" y="25"/>
                  </a:lnTo>
                  <a:lnTo>
                    <a:pt x="8" y="25"/>
                  </a:lnTo>
                  <a:lnTo>
                    <a:pt x="9" y="25"/>
                  </a:lnTo>
                  <a:lnTo>
                    <a:pt x="9" y="27"/>
                  </a:lnTo>
                  <a:lnTo>
                    <a:pt x="11" y="27"/>
                  </a:lnTo>
                  <a:lnTo>
                    <a:pt x="11" y="25"/>
                  </a:lnTo>
                  <a:lnTo>
                    <a:pt x="13" y="25"/>
                  </a:lnTo>
                  <a:lnTo>
                    <a:pt x="13" y="27"/>
                  </a:lnTo>
                  <a:lnTo>
                    <a:pt x="11" y="27"/>
                  </a:lnTo>
                  <a:lnTo>
                    <a:pt x="11" y="25"/>
                  </a:lnTo>
                  <a:lnTo>
                    <a:pt x="11" y="27"/>
                  </a:lnTo>
                  <a:lnTo>
                    <a:pt x="13" y="27"/>
                  </a:lnTo>
                  <a:lnTo>
                    <a:pt x="17" y="27"/>
                  </a:lnTo>
                  <a:lnTo>
                    <a:pt x="19" y="27"/>
                  </a:lnTo>
                  <a:lnTo>
                    <a:pt x="21" y="27"/>
                  </a:lnTo>
                  <a:lnTo>
                    <a:pt x="23" y="27"/>
                  </a:lnTo>
                  <a:lnTo>
                    <a:pt x="25" y="27"/>
                  </a:lnTo>
                  <a:lnTo>
                    <a:pt x="25" y="28"/>
                  </a:lnTo>
                  <a:lnTo>
                    <a:pt x="25" y="27"/>
                  </a:lnTo>
                  <a:lnTo>
                    <a:pt x="27" y="28"/>
                  </a:lnTo>
                  <a:lnTo>
                    <a:pt x="27" y="27"/>
                  </a:lnTo>
                  <a:lnTo>
                    <a:pt x="29" y="27"/>
                  </a:lnTo>
                  <a:lnTo>
                    <a:pt x="29" y="25"/>
                  </a:lnTo>
                  <a:lnTo>
                    <a:pt x="33" y="27"/>
                  </a:lnTo>
                  <a:lnTo>
                    <a:pt x="33" y="25"/>
                  </a:lnTo>
                  <a:lnTo>
                    <a:pt x="33" y="27"/>
                  </a:lnTo>
                  <a:lnTo>
                    <a:pt x="33" y="25"/>
                  </a:lnTo>
                  <a:lnTo>
                    <a:pt x="33" y="23"/>
                  </a:lnTo>
                  <a:lnTo>
                    <a:pt x="31" y="23"/>
                  </a:lnTo>
                  <a:lnTo>
                    <a:pt x="31" y="21"/>
                  </a:lnTo>
                  <a:lnTo>
                    <a:pt x="29" y="21"/>
                  </a:lnTo>
                  <a:lnTo>
                    <a:pt x="29" y="19"/>
                  </a:lnTo>
                  <a:lnTo>
                    <a:pt x="27" y="19"/>
                  </a:lnTo>
                  <a:lnTo>
                    <a:pt x="25" y="17"/>
                  </a:lnTo>
                  <a:lnTo>
                    <a:pt x="27" y="17"/>
                  </a:lnTo>
                  <a:lnTo>
                    <a:pt x="27" y="15"/>
                  </a:lnTo>
                  <a:lnTo>
                    <a:pt x="25" y="15"/>
                  </a:lnTo>
                  <a:lnTo>
                    <a:pt x="27" y="15"/>
                  </a:lnTo>
                  <a:lnTo>
                    <a:pt x="27" y="13"/>
                  </a:lnTo>
                  <a:lnTo>
                    <a:pt x="27" y="11"/>
                  </a:lnTo>
                  <a:lnTo>
                    <a:pt x="29" y="11"/>
                  </a:lnTo>
                  <a:lnTo>
                    <a:pt x="27" y="11"/>
                  </a:lnTo>
                  <a:lnTo>
                    <a:pt x="27" y="9"/>
                  </a:lnTo>
                  <a:lnTo>
                    <a:pt x="25" y="9"/>
                  </a:lnTo>
                  <a:lnTo>
                    <a:pt x="23" y="9"/>
                  </a:lnTo>
                  <a:lnTo>
                    <a:pt x="23" y="7"/>
                  </a:lnTo>
                  <a:lnTo>
                    <a:pt x="21" y="7"/>
                  </a:lnTo>
                  <a:lnTo>
                    <a:pt x="19" y="7"/>
                  </a:lnTo>
                  <a:lnTo>
                    <a:pt x="17" y="7"/>
                  </a:lnTo>
                  <a:lnTo>
                    <a:pt x="15" y="7"/>
                  </a:lnTo>
                  <a:lnTo>
                    <a:pt x="15" y="5"/>
                  </a:lnTo>
                  <a:lnTo>
                    <a:pt x="17" y="4"/>
                  </a:lnTo>
                  <a:lnTo>
                    <a:pt x="15" y="4"/>
                  </a:lnTo>
                  <a:lnTo>
                    <a:pt x="17" y="4"/>
                  </a:lnTo>
                  <a:lnTo>
                    <a:pt x="19" y="4"/>
                  </a:lnTo>
                  <a:lnTo>
                    <a:pt x="19" y="2"/>
                  </a:lnTo>
                  <a:lnTo>
                    <a:pt x="21" y="2"/>
                  </a:lnTo>
                  <a:lnTo>
                    <a:pt x="21" y="4"/>
                  </a:lnTo>
                  <a:lnTo>
                    <a:pt x="21" y="2"/>
                  </a:lnTo>
                  <a:lnTo>
                    <a:pt x="21" y="4"/>
                  </a:lnTo>
                  <a:lnTo>
                    <a:pt x="23" y="4"/>
                  </a:lnTo>
                  <a:lnTo>
                    <a:pt x="23" y="2"/>
                  </a:lnTo>
                  <a:lnTo>
                    <a:pt x="25" y="2"/>
                  </a:lnTo>
                  <a:lnTo>
                    <a:pt x="27" y="2"/>
                  </a:lnTo>
                  <a:close/>
                  <a:moveTo>
                    <a:pt x="27" y="0"/>
                  </a:moveTo>
                  <a:lnTo>
                    <a:pt x="29" y="2"/>
                  </a:lnTo>
                  <a:lnTo>
                    <a:pt x="27" y="2"/>
                  </a:lnTo>
                  <a:lnTo>
                    <a:pt x="25" y="2"/>
                  </a:lnTo>
                  <a:lnTo>
                    <a:pt x="23" y="0"/>
                  </a:lnTo>
                  <a:lnTo>
                    <a:pt x="25" y="0"/>
                  </a:lnTo>
                  <a:lnTo>
                    <a:pt x="27"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7" name="Freeform 106"/>
            <p:cNvSpPr>
              <a:spLocks/>
            </p:cNvSpPr>
            <p:nvPr/>
          </p:nvSpPr>
          <p:spPr bwMode="auto">
            <a:xfrm>
              <a:off x="5435600" y="3424238"/>
              <a:ext cx="169863" cy="106363"/>
            </a:xfrm>
            <a:custGeom>
              <a:avLst/>
              <a:gdLst>
                <a:gd name="T0" fmla="*/ 100 w 107"/>
                <a:gd name="T1" fmla="*/ 6 h 67"/>
                <a:gd name="T2" fmla="*/ 104 w 107"/>
                <a:gd name="T3" fmla="*/ 12 h 67"/>
                <a:gd name="T4" fmla="*/ 107 w 107"/>
                <a:gd name="T5" fmla="*/ 15 h 67"/>
                <a:gd name="T6" fmla="*/ 104 w 107"/>
                <a:gd name="T7" fmla="*/ 19 h 67"/>
                <a:gd name="T8" fmla="*/ 98 w 107"/>
                <a:gd name="T9" fmla="*/ 21 h 67"/>
                <a:gd name="T10" fmla="*/ 94 w 107"/>
                <a:gd name="T11" fmla="*/ 27 h 67"/>
                <a:gd name="T12" fmla="*/ 92 w 107"/>
                <a:gd name="T13" fmla="*/ 35 h 67"/>
                <a:gd name="T14" fmla="*/ 88 w 107"/>
                <a:gd name="T15" fmla="*/ 39 h 67"/>
                <a:gd name="T16" fmla="*/ 86 w 107"/>
                <a:gd name="T17" fmla="*/ 44 h 67"/>
                <a:gd name="T18" fmla="*/ 82 w 107"/>
                <a:gd name="T19" fmla="*/ 48 h 67"/>
                <a:gd name="T20" fmla="*/ 81 w 107"/>
                <a:gd name="T21" fmla="*/ 54 h 67"/>
                <a:gd name="T22" fmla="*/ 75 w 107"/>
                <a:gd name="T23" fmla="*/ 54 h 67"/>
                <a:gd name="T24" fmla="*/ 71 w 107"/>
                <a:gd name="T25" fmla="*/ 58 h 67"/>
                <a:gd name="T26" fmla="*/ 63 w 107"/>
                <a:gd name="T27" fmla="*/ 58 h 67"/>
                <a:gd name="T28" fmla="*/ 56 w 107"/>
                <a:gd name="T29" fmla="*/ 58 h 67"/>
                <a:gd name="T30" fmla="*/ 52 w 107"/>
                <a:gd name="T31" fmla="*/ 62 h 67"/>
                <a:gd name="T32" fmla="*/ 48 w 107"/>
                <a:gd name="T33" fmla="*/ 62 h 67"/>
                <a:gd name="T34" fmla="*/ 42 w 107"/>
                <a:gd name="T35" fmla="*/ 63 h 67"/>
                <a:gd name="T36" fmla="*/ 38 w 107"/>
                <a:gd name="T37" fmla="*/ 67 h 67"/>
                <a:gd name="T38" fmla="*/ 31 w 107"/>
                <a:gd name="T39" fmla="*/ 65 h 67"/>
                <a:gd name="T40" fmla="*/ 25 w 107"/>
                <a:gd name="T41" fmla="*/ 63 h 67"/>
                <a:gd name="T42" fmla="*/ 19 w 107"/>
                <a:gd name="T43" fmla="*/ 62 h 67"/>
                <a:gd name="T44" fmla="*/ 15 w 107"/>
                <a:gd name="T45" fmla="*/ 56 h 67"/>
                <a:gd name="T46" fmla="*/ 11 w 107"/>
                <a:gd name="T47" fmla="*/ 52 h 67"/>
                <a:gd name="T48" fmla="*/ 8 w 107"/>
                <a:gd name="T49" fmla="*/ 48 h 67"/>
                <a:gd name="T50" fmla="*/ 4 w 107"/>
                <a:gd name="T51" fmla="*/ 44 h 67"/>
                <a:gd name="T52" fmla="*/ 0 w 107"/>
                <a:gd name="T53" fmla="*/ 40 h 67"/>
                <a:gd name="T54" fmla="*/ 6 w 107"/>
                <a:gd name="T55" fmla="*/ 39 h 67"/>
                <a:gd name="T56" fmla="*/ 6 w 107"/>
                <a:gd name="T57" fmla="*/ 35 h 67"/>
                <a:gd name="T58" fmla="*/ 6 w 107"/>
                <a:gd name="T59" fmla="*/ 31 h 67"/>
                <a:gd name="T60" fmla="*/ 10 w 107"/>
                <a:gd name="T61" fmla="*/ 25 h 67"/>
                <a:gd name="T62" fmla="*/ 6 w 107"/>
                <a:gd name="T63" fmla="*/ 21 h 67"/>
                <a:gd name="T64" fmla="*/ 10 w 107"/>
                <a:gd name="T65" fmla="*/ 21 h 67"/>
                <a:gd name="T66" fmla="*/ 15 w 107"/>
                <a:gd name="T67" fmla="*/ 19 h 67"/>
                <a:gd name="T68" fmla="*/ 15 w 107"/>
                <a:gd name="T69" fmla="*/ 15 h 67"/>
                <a:gd name="T70" fmla="*/ 21 w 107"/>
                <a:gd name="T71" fmla="*/ 15 h 67"/>
                <a:gd name="T72" fmla="*/ 27 w 107"/>
                <a:gd name="T73" fmla="*/ 19 h 67"/>
                <a:gd name="T74" fmla="*/ 36 w 107"/>
                <a:gd name="T75" fmla="*/ 19 h 67"/>
                <a:gd name="T76" fmla="*/ 44 w 107"/>
                <a:gd name="T77" fmla="*/ 17 h 67"/>
                <a:gd name="T78" fmla="*/ 44 w 107"/>
                <a:gd name="T79" fmla="*/ 14 h 67"/>
                <a:gd name="T80" fmla="*/ 52 w 107"/>
                <a:gd name="T81" fmla="*/ 12 h 67"/>
                <a:gd name="T82" fmla="*/ 58 w 107"/>
                <a:gd name="T83" fmla="*/ 10 h 67"/>
                <a:gd name="T84" fmla="*/ 61 w 107"/>
                <a:gd name="T85" fmla="*/ 12 h 67"/>
                <a:gd name="T86" fmla="*/ 65 w 107"/>
                <a:gd name="T87" fmla="*/ 8 h 67"/>
                <a:gd name="T88" fmla="*/ 71 w 107"/>
                <a:gd name="T89" fmla="*/ 2 h 67"/>
                <a:gd name="T90" fmla="*/ 81 w 107"/>
                <a:gd name="T91" fmla="*/ 2 h 67"/>
                <a:gd name="T92" fmla="*/ 86 w 107"/>
                <a:gd name="T93" fmla="*/ 0 h 67"/>
                <a:gd name="T94" fmla="*/ 90 w 107"/>
                <a:gd name="T95" fmla="*/ 6 h 67"/>
                <a:gd name="T96" fmla="*/ 96 w 107"/>
                <a:gd name="T97" fmla="*/ 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7" h="67">
                  <a:moveTo>
                    <a:pt x="96" y="4"/>
                  </a:moveTo>
                  <a:lnTo>
                    <a:pt x="98" y="4"/>
                  </a:lnTo>
                  <a:lnTo>
                    <a:pt x="98" y="6"/>
                  </a:lnTo>
                  <a:lnTo>
                    <a:pt x="100" y="6"/>
                  </a:lnTo>
                  <a:lnTo>
                    <a:pt x="100" y="8"/>
                  </a:lnTo>
                  <a:lnTo>
                    <a:pt x="102" y="8"/>
                  </a:lnTo>
                  <a:lnTo>
                    <a:pt x="104" y="10"/>
                  </a:lnTo>
                  <a:lnTo>
                    <a:pt x="104" y="12"/>
                  </a:lnTo>
                  <a:lnTo>
                    <a:pt x="106" y="12"/>
                  </a:lnTo>
                  <a:lnTo>
                    <a:pt x="107" y="12"/>
                  </a:lnTo>
                  <a:lnTo>
                    <a:pt x="107" y="14"/>
                  </a:lnTo>
                  <a:lnTo>
                    <a:pt x="107" y="15"/>
                  </a:lnTo>
                  <a:lnTo>
                    <a:pt x="107" y="17"/>
                  </a:lnTo>
                  <a:lnTo>
                    <a:pt x="106" y="17"/>
                  </a:lnTo>
                  <a:lnTo>
                    <a:pt x="106" y="19"/>
                  </a:lnTo>
                  <a:lnTo>
                    <a:pt x="104" y="19"/>
                  </a:lnTo>
                  <a:lnTo>
                    <a:pt x="102" y="19"/>
                  </a:lnTo>
                  <a:lnTo>
                    <a:pt x="102" y="21"/>
                  </a:lnTo>
                  <a:lnTo>
                    <a:pt x="100" y="21"/>
                  </a:lnTo>
                  <a:lnTo>
                    <a:pt x="98" y="21"/>
                  </a:lnTo>
                  <a:lnTo>
                    <a:pt x="98" y="23"/>
                  </a:lnTo>
                  <a:lnTo>
                    <a:pt x="96" y="25"/>
                  </a:lnTo>
                  <a:lnTo>
                    <a:pt x="94" y="25"/>
                  </a:lnTo>
                  <a:lnTo>
                    <a:pt x="94" y="27"/>
                  </a:lnTo>
                  <a:lnTo>
                    <a:pt x="94" y="29"/>
                  </a:lnTo>
                  <a:lnTo>
                    <a:pt x="92" y="31"/>
                  </a:lnTo>
                  <a:lnTo>
                    <a:pt x="92" y="33"/>
                  </a:lnTo>
                  <a:lnTo>
                    <a:pt x="92" y="35"/>
                  </a:lnTo>
                  <a:lnTo>
                    <a:pt x="90" y="35"/>
                  </a:lnTo>
                  <a:lnTo>
                    <a:pt x="90" y="37"/>
                  </a:lnTo>
                  <a:lnTo>
                    <a:pt x="88" y="37"/>
                  </a:lnTo>
                  <a:lnTo>
                    <a:pt x="88" y="39"/>
                  </a:lnTo>
                  <a:lnTo>
                    <a:pt x="88" y="40"/>
                  </a:lnTo>
                  <a:lnTo>
                    <a:pt x="88" y="42"/>
                  </a:lnTo>
                  <a:lnTo>
                    <a:pt x="86" y="42"/>
                  </a:lnTo>
                  <a:lnTo>
                    <a:pt x="86" y="44"/>
                  </a:lnTo>
                  <a:lnTo>
                    <a:pt x="86" y="46"/>
                  </a:lnTo>
                  <a:lnTo>
                    <a:pt x="84" y="46"/>
                  </a:lnTo>
                  <a:lnTo>
                    <a:pt x="82" y="46"/>
                  </a:lnTo>
                  <a:lnTo>
                    <a:pt x="82" y="48"/>
                  </a:lnTo>
                  <a:lnTo>
                    <a:pt x="82" y="50"/>
                  </a:lnTo>
                  <a:lnTo>
                    <a:pt x="82" y="52"/>
                  </a:lnTo>
                  <a:lnTo>
                    <a:pt x="81" y="52"/>
                  </a:lnTo>
                  <a:lnTo>
                    <a:pt x="81" y="54"/>
                  </a:lnTo>
                  <a:lnTo>
                    <a:pt x="79" y="56"/>
                  </a:lnTo>
                  <a:lnTo>
                    <a:pt x="77" y="56"/>
                  </a:lnTo>
                  <a:lnTo>
                    <a:pt x="77" y="54"/>
                  </a:lnTo>
                  <a:lnTo>
                    <a:pt x="75" y="54"/>
                  </a:lnTo>
                  <a:lnTo>
                    <a:pt x="75" y="56"/>
                  </a:lnTo>
                  <a:lnTo>
                    <a:pt x="73" y="56"/>
                  </a:lnTo>
                  <a:lnTo>
                    <a:pt x="73" y="58"/>
                  </a:lnTo>
                  <a:lnTo>
                    <a:pt x="71" y="58"/>
                  </a:lnTo>
                  <a:lnTo>
                    <a:pt x="69" y="58"/>
                  </a:lnTo>
                  <a:lnTo>
                    <a:pt x="67" y="58"/>
                  </a:lnTo>
                  <a:lnTo>
                    <a:pt x="65" y="58"/>
                  </a:lnTo>
                  <a:lnTo>
                    <a:pt x="63" y="58"/>
                  </a:lnTo>
                  <a:lnTo>
                    <a:pt x="61" y="58"/>
                  </a:lnTo>
                  <a:lnTo>
                    <a:pt x="59" y="58"/>
                  </a:lnTo>
                  <a:lnTo>
                    <a:pt x="58" y="58"/>
                  </a:lnTo>
                  <a:lnTo>
                    <a:pt x="56" y="58"/>
                  </a:lnTo>
                  <a:lnTo>
                    <a:pt x="54" y="58"/>
                  </a:lnTo>
                  <a:lnTo>
                    <a:pt x="54" y="60"/>
                  </a:lnTo>
                  <a:lnTo>
                    <a:pt x="52" y="60"/>
                  </a:lnTo>
                  <a:lnTo>
                    <a:pt x="52" y="62"/>
                  </a:lnTo>
                  <a:lnTo>
                    <a:pt x="50" y="62"/>
                  </a:lnTo>
                  <a:lnTo>
                    <a:pt x="48" y="62"/>
                  </a:lnTo>
                  <a:lnTo>
                    <a:pt x="48" y="60"/>
                  </a:lnTo>
                  <a:lnTo>
                    <a:pt x="48" y="62"/>
                  </a:lnTo>
                  <a:lnTo>
                    <a:pt x="46" y="62"/>
                  </a:lnTo>
                  <a:lnTo>
                    <a:pt x="46" y="63"/>
                  </a:lnTo>
                  <a:lnTo>
                    <a:pt x="44" y="63"/>
                  </a:lnTo>
                  <a:lnTo>
                    <a:pt x="42" y="63"/>
                  </a:lnTo>
                  <a:lnTo>
                    <a:pt x="40" y="63"/>
                  </a:lnTo>
                  <a:lnTo>
                    <a:pt x="40" y="65"/>
                  </a:lnTo>
                  <a:lnTo>
                    <a:pt x="38" y="65"/>
                  </a:lnTo>
                  <a:lnTo>
                    <a:pt x="38" y="67"/>
                  </a:lnTo>
                  <a:lnTo>
                    <a:pt x="36" y="67"/>
                  </a:lnTo>
                  <a:lnTo>
                    <a:pt x="34" y="65"/>
                  </a:lnTo>
                  <a:lnTo>
                    <a:pt x="33" y="65"/>
                  </a:lnTo>
                  <a:lnTo>
                    <a:pt x="31" y="65"/>
                  </a:lnTo>
                  <a:lnTo>
                    <a:pt x="29" y="65"/>
                  </a:lnTo>
                  <a:lnTo>
                    <a:pt x="27" y="65"/>
                  </a:lnTo>
                  <a:lnTo>
                    <a:pt x="25" y="65"/>
                  </a:lnTo>
                  <a:lnTo>
                    <a:pt x="25" y="63"/>
                  </a:lnTo>
                  <a:lnTo>
                    <a:pt x="25" y="62"/>
                  </a:lnTo>
                  <a:lnTo>
                    <a:pt x="23" y="62"/>
                  </a:lnTo>
                  <a:lnTo>
                    <a:pt x="21" y="62"/>
                  </a:lnTo>
                  <a:lnTo>
                    <a:pt x="19" y="62"/>
                  </a:lnTo>
                  <a:lnTo>
                    <a:pt x="19" y="60"/>
                  </a:lnTo>
                  <a:lnTo>
                    <a:pt x="17" y="58"/>
                  </a:lnTo>
                  <a:lnTo>
                    <a:pt x="15" y="58"/>
                  </a:lnTo>
                  <a:lnTo>
                    <a:pt x="15" y="56"/>
                  </a:lnTo>
                  <a:lnTo>
                    <a:pt x="13" y="56"/>
                  </a:lnTo>
                  <a:lnTo>
                    <a:pt x="13" y="54"/>
                  </a:lnTo>
                  <a:lnTo>
                    <a:pt x="13" y="52"/>
                  </a:lnTo>
                  <a:lnTo>
                    <a:pt x="11" y="52"/>
                  </a:lnTo>
                  <a:lnTo>
                    <a:pt x="10" y="52"/>
                  </a:lnTo>
                  <a:lnTo>
                    <a:pt x="10" y="50"/>
                  </a:lnTo>
                  <a:lnTo>
                    <a:pt x="8" y="50"/>
                  </a:lnTo>
                  <a:lnTo>
                    <a:pt x="8" y="48"/>
                  </a:lnTo>
                  <a:lnTo>
                    <a:pt x="6" y="48"/>
                  </a:lnTo>
                  <a:lnTo>
                    <a:pt x="6" y="46"/>
                  </a:lnTo>
                  <a:lnTo>
                    <a:pt x="6" y="44"/>
                  </a:lnTo>
                  <a:lnTo>
                    <a:pt x="4" y="44"/>
                  </a:lnTo>
                  <a:lnTo>
                    <a:pt x="4" y="42"/>
                  </a:lnTo>
                  <a:lnTo>
                    <a:pt x="4" y="40"/>
                  </a:lnTo>
                  <a:lnTo>
                    <a:pt x="2" y="40"/>
                  </a:lnTo>
                  <a:lnTo>
                    <a:pt x="0" y="40"/>
                  </a:lnTo>
                  <a:lnTo>
                    <a:pt x="2" y="40"/>
                  </a:lnTo>
                  <a:lnTo>
                    <a:pt x="2" y="39"/>
                  </a:lnTo>
                  <a:lnTo>
                    <a:pt x="4" y="39"/>
                  </a:lnTo>
                  <a:lnTo>
                    <a:pt x="6" y="39"/>
                  </a:lnTo>
                  <a:lnTo>
                    <a:pt x="6" y="37"/>
                  </a:lnTo>
                  <a:lnTo>
                    <a:pt x="8" y="37"/>
                  </a:lnTo>
                  <a:lnTo>
                    <a:pt x="6" y="37"/>
                  </a:lnTo>
                  <a:lnTo>
                    <a:pt x="6" y="35"/>
                  </a:lnTo>
                  <a:lnTo>
                    <a:pt x="8" y="35"/>
                  </a:lnTo>
                  <a:lnTo>
                    <a:pt x="6" y="35"/>
                  </a:lnTo>
                  <a:lnTo>
                    <a:pt x="6" y="33"/>
                  </a:lnTo>
                  <a:lnTo>
                    <a:pt x="6" y="31"/>
                  </a:lnTo>
                  <a:lnTo>
                    <a:pt x="6" y="29"/>
                  </a:lnTo>
                  <a:lnTo>
                    <a:pt x="8" y="27"/>
                  </a:lnTo>
                  <a:lnTo>
                    <a:pt x="10" y="27"/>
                  </a:lnTo>
                  <a:lnTo>
                    <a:pt x="10" y="25"/>
                  </a:lnTo>
                  <a:lnTo>
                    <a:pt x="10" y="23"/>
                  </a:lnTo>
                  <a:lnTo>
                    <a:pt x="8" y="23"/>
                  </a:lnTo>
                  <a:lnTo>
                    <a:pt x="6" y="23"/>
                  </a:lnTo>
                  <a:lnTo>
                    <a:pt x="6" y="21"/>
                  </a:lnTo>
                  <a:lnTo>
                    <a:pt x="8" y="21"/>
                  </a:lnTo>
                  <a:lnTo>
                    <a:pt x="8" y="19"/>
                  </a:lnTo>
                  <a:lnTo>
                    <a:pt x="10" y="19"/>
                  </a:lnTo>
                  <a:lnTo>
                    <a:pt x="10" y="21"/>
                  </a:lnTo>
                  <a:lnTo>
                    <a:pt x="11" y="21"/>
                  </a:lnTo>
                  <a:lnTo>
                    <a:pt x="13" y="21"/>
                  </a:lnTo>
                  <a:lnTo>
                    <a:pt x="15" y="21"/>
                  </a:lnTo>
                  <a:lnTo>
                    <a:pt x="15" y="19"/>
                  </a:lnTo>
                  <a:lnTo>
                    <a:pt x="15" y="17"/>
                  </a:lnTo>
                  <a:lnTo>
                    <a:pt x="15" y="15"/>
                  </a:lnTo>
                  <a:lnTo>
                    <a:pt x="17" y="15"/>
                  </a:lnTo>
                  <a:lnTo>
                    <a:pt x="15" y="15"/>
                  </a:lnTo>
                  <a:lnTo>
                    <a:pt x="17" y="14"/>
                  </a:lnTo>
                  <a:lnTo>
                    <a:pt x="19" y="14"/>
                  </a:lnTo>
                  <a:lnTo>
                    <a:pt x="21" y="14"/>
                  </a:lnTo>
                  <a:lnTo>
                    <a:pt x="21" y="15"/>
                  </a:lnTo>
                  <a:lnTo>
                    <a:pt x="23" y="17"/>
                  </a:lnTo>
                  <a:lnTo>
                    <a:pt x="25" y="17"/>
                  </a:lnTo>
                  <a:lnTo>
                    <a:pt x="25" y="19"/>
                  </a:lnTo>
                  <a:lnTo>
                    <a:pt x="27" y="19"/>
                  </a:lnTo>
                  <a:lnTo>
                    <a:pt x="29" y="19"/>
                  </a:lnTo>
                  <a:lnTo>
                    <a:pt x="33" y="19"/>
                  </a:lnTo>
                  <a:lnTo>
                    <a:pt x="34" y="19"/>
                  </a:lnTo>
                  <a:lnTo>
                    <a:pt x="36" y="19"/>
                  </a:lnTo>
                  <a:lnTo>
                    <a:pt x="40" y="19"/>
                  </a:lnTo>
                  <a:lnTo>
                    <a:pt x="42" y="19"/>
                  </a:lnTo>
                  <a:lnTo>
                    <a:pt x="44" y="19"/>
                  </a:lnTo>
                  <a:lnTo>
                    <a:pt x="44" y="17"/>
                  </a:lnTo>
                  <a:lnTo>
                    <a:pt x="42" y="17"/>
                  </a:lnTo>
                  <a:lnTo>
                    <a:pt x="42" y="15"/>
                  </a:lnTo>
                  <a:lnTo>
                    <a:pt x="44" y="15"/>
                  </a:lnTo>
                  <a:lnTo>
                    <a:pt x="44" y="14"/>
                  </a:lnTo>
                  <a:lnTo>
                    <a:pt x="46" y="14"/>
                  </a:lnTo>
                  <a:lnTo>
                    <a:pt x="48" y="14"/>
                  </a:lnTo>
                  <a:lnTo>
                    <a:pt x="50" y="14"/>
                  </a:lnTo>
                  <a:lnTo>
                    <a:pt x="52" y="12"/>
                  </a:lnTo>
                  <a:lnTo>
                    <a:pt x="54" y="12"/>
                  </a:lnTo>
                  <a:lnTo>
                    <a:pt x="54" y="10"/>
                  </a:lnTo>
                  <a:lnTo>
                    <a:pt x="56" y="10"/>
                  </a:lnTo>
                  <a:lnTo>
                    <a:pt x="58" y="10"/>
                  </a:lnTo>
                  <a:lnTo>
                    <a:pt x="59" y="10"/>
                  </a:lnTo>
                  <a:lnTo>
                    <a:pt x="59" y="12"/>
                  </a:lnTo>
                  <a:lnTo>
                    <a:pt x="59" y="10"/>
                  </a:lnTo>
                  <a:lnTo>
                    <a:pt x="61" y="12"/>
                  </a:lnTo>
                  <a:lnTo>
                    <a:pt x="61" y="10"/>
                  </a:lnTo>
                  <a:lnTo>
                    <a:pt x="63" y="10"/>
                  </a:lnTo>
                  <a:lnTo>
                    <a:pt x="65" y="10"/>
                  </a:lnTo>
                  <a:lnTo>
                    <a:pt x="65" y="8"/>
                  </a:lnTo>
                  <a:lnTo>
                    <a:pt x="67" y="8"/>
                  </a:lnTo>
                  <a:lnTo>
                    <a:pt x="69" y="6"/>
                  </a:lnTo>
                  <a:lnTo>
                    <a:pt x="69" y="4"/>
                  </a:lnTo>
                  <a:lnTo>
                    <a:pt x="71" y="2"/>
                  </a:lnTo>
                  <a:lnTo>
                    <a:pt x="75" y="0"/>
                  </a:lnTo>
                  <a:lnTo>
                    <a:pt x="77" y="2"/>
                  </a:lnTo>
                  <a:lnTo>
                    <a:pt x="79" y="2"/>
                  </a:lnTo>
                  <a:lnTo>
                    <a:pt x="81" y="2"/>
                  </a:lnTo>
                  <a:lnTo>
                    <a:pt x="82" y="2"/>
                  </a:lnTo>
                  <a:lnTo>
                    <a:pt x="84" y="2"/>
                  </a:lnTo>
                  <a:lnTo>
                    <a:pt x="84" y="0"/>
                  </a:lnTo>
                  <a:lnTo>
                    <a:pt x="86" y="0"/>
                  </a:lnTo>
                  <a:lnTo>
                    <a:pt x="86" y="2"/>
                  </a:lnTo>
                  <a:lnTo>
                    <a:pt x="88" y="2"/>
                  </a:lnTo>
                  <a:lnTo>
                    <a:pt x="88" y="4"/>
                  </a:lnTo>
                  <a:lnTo>
                    <a:pt x="90" y="6"/>
                  </a:lnTo>
                  <a:lnTo>
                    <a:pt x="92" y="6"/>
                  </a:lnTo>
                  <a:lnTo>
                    <a:pt x="94" y="6"/>
                  </a:lnTo>
                  <a:lnTo>
                    <a:pt x="96" y="6"/>
                  </a:lnTo>
                  <a:lnTo>
                    <a:pt x="96"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 name="Freeform 107"/>
            <p:cNvSpPr>
              <a:spLocks noEditPoints="1"/>
            </p:cNvSpPr>
            <p:nvPr/>
          </p:nvSpPr>
          <p:spPr bwMode="auto">
            <a:xfrm>
              <a:off x="7429500" y="4683125"/>
              <a:ext cx="1160463" cy="427038"/>
            </a:xfrm>
            <a:custGeom>
              <a:avLst/>
              <a:gdLst>
                <a:gd name="T0" fmla="*/ 384 w 731"/>
                <a:gd name="T1" fmla="*/ 244 h 269"/>
                <a:gd name="T2" fmla="*/ 391 w 731"/>
                <a:gd name="T3" fmla="*/ 234 h 269"/>
                <a:gd name="T4" fmla="*/ 339 w 731"/>
                <a:gd name="T5" fmla="*/ 225 h 269"/>
                <a:gd name="T6" fmla="*/ 357 w 731"/>
                <a:gd name="T7" fmla="*/ 226 h 269"/>
                <a:gd name="T8" fmla="*/ 382 w 731"/>
                <a:gd name="T9" fmla="*/ 234 h 269"/>
                <a:gd name="T10" fmla="*/ 445 w 731"/>
                <a:gd name="T11" fmla="*/ 226 h 269"/>
                <a:gd name="T12" fmla="*/ 441 w 731"/>
                <a:gd name="T13" fmla="*/ 228 h 269"/>
                <a:gd name="T14" fmla="*/ 507 w 731"/>
                <a:gd name="T15" fmla="*/ 217 h 269"/>
                <a:gd name="T16" fmla="*/ 426 w 731"/>
                <a:gd name="T17" fmla="*/ 211 h 269"/>
                <a:gd name="T18" fmla="*/ 309 w 731"/>
                <a:gd name="T19" fmla="*/ 207 h 269"/>
                <a:gd name="T20" fmla="*/ 631 w 731"/>
                <a:gd name="T21" fmla="*/ 198 h 269"/>
                <a:gd name="T22" fmla="*/ 197 w 731"/>
                <a:gd name="T23" fmla="*/ 192 h 269"/>
                <a:gd name="T24" fmla="*/ 284 w 731"/>
                <a:gd name="T25" fmla="*/ 211 h 269"/>
                <a:gd name="T26" fmla="*/ 238 w 731"/>
                <a:gd name="T27" fmla="*/ 219 h 269"/>
                <a:gd name="T28" fmla="*/ 460 w 731"/>
                <a:gd name="T29" fmla="*/ 188 h 269"/>
                <a:gd name="T30" fmla="*/ 631 w 731"/>
                <a:gd name="T31" fmla="*/ 196 h 269"/>
                <a:gd name="T32" fmla="*/ 441 w 731"/>
                <a:gd name="T33" fmla="*/ 173 h 269"/>
                <a:gd name="T34" fmla="*/ 447 w 731"/>
                <a:gd name="T35" fmla="*/ 165 h 269"/>
                <a:gd name="T36" fmla="*/ 533 w 731"/>
                <a:gd name="T37" fmla="*/ 150 h 269"/>
                <a:gd name="T38" fmla="*/ 497 w 731"/>
                <a:gd name="T39" fmla="*/ 144 h 269"/>
                <a:gd name="T40" fmla="*/ 528 w 731"/>
                <a:gd name="T41" fmla="*/ 146 h 269"/>
                <a:gd name="T42" fmla="*/ 207 w 731"/>
                <a:gd name="T43" fmla="*/ 144 h 269"/>
                <a:gd name="T44" fmla="*/ 466 w 731"/>
                <a:gd name="T45" fmla="*/ 125 h 269"/>
                <a:gd name="T46" fmla="*/ 476 w 731"/>
                <a:gd name="T47" fmla="*/ 125 h 269"/>
                <a:gd name="T48" fmla="*/ 176 w 731"/>
                <a:gd name="T49" fmla="*/ 140 h 269"/>
                <a:gd name="T50" fmla="*/ 520 w 731"/>
                <a:gd name="T51" fmla="*/ 113 h 269"/>
                <a:gd name="T52" fmla="*/ 65 w 731"/>
                <a:gd name="T53" fmla="*/ 115 h 269"/>
                <a:gd name="T54" fmla="*/ 643 w 731"/>
                <a:gd name="T55" fmla="*/ 106 h 269"/>
                <a:gd name="T56" fmla="*/ 629 w 731"/>
                <a:gd name="T57" fmla="*/ 134 h 269"/>
                <a:gd name="T58" fmla="*/ 723 w 731"/>
                <a:gd name="T59" fmla="*/ 132 h 269"/>
                <a:gd name="T60" fmla="*/ 699 w 731"/>
                <a:gd name="T61" fmla="*/ 223 h 269"/>
                <a:gd name="T62" fmla="*/ 672 w 731"/>
                <a:gd name="T63" fmla="*/ 175 h 269"/>
                <a:gd name="T64" fmla="*/ 614 w 731"/>
                <a:gd name="T65" fmla="*/ 148 h 269"/>
                <a:gd name="T66" fmla="*/ 620 w 731"/>
                <a:gd name="T67" fmla="*/ 134 h 269"/>
                <a:gd name="T68" fmla="*/ 581 w 731"/>
                <a:gd name="T69" fmla="*/ 106 h 269"/>
                <a:gd name="T70" fmla="*/ 53 w 731"/>
                <a:gd name="T71" fmla="*/ 102 h 269"/>
                <a:gd name="T72" fmla="*/ 566 w 731"/>
                <a:gd name="T73" fmla="*/ 94 h 269"/>
                <a:gd name="T74" fmla="*/ 516 w 731"/>
                <a:gd name="T75" fmla="*/ 88 h 269"/>
                <a:gd name="T76" fmla="*/ 140 w 731"/>
                <a:gd name="T77" fmla="*/ 79 h 269"/>
                <a:gd name="T78" fmla="*/ 153 w 731"/>
                <a:gd name="T79" fmla="*/ 75 h 269"/>
                <a:gd name="T80" fmla="*/ 117 w 731"/>
                <a:gd name="T81" fmla="*/ 71 h 269"/>
                <a:gd name="T82" fmla="*/ 399 w 731"/>
                <a:gd name="T83" fmla="*/ 96 h 269"/>
                <a:gd name="T84" fmla="*/ 430 w 731"/>
                <a:gd name="T85" fmla="*/ 121 h 269"/>
                <a:gd name="T86" fmla="*/ 422 w 731"/>
                <a:gd name="T87" fmla="*/ 161 h 269"/>
                <a:gd name="T88" fmla="*/ 391 w 731"/>
                <a:gd name="T89" fmla="*/ 165 h 269"/>
                <a:gd name="T90" fmla="*/ 395 w 731"/>
                <a:gd name="T91" fmla="*/ 90 h 269"/>
                <a:gd name="T92" fmla="*/ 480 w 731"/>
                <a:gd name="T93" fmla="*/ 67 h 269"/>
                <a:gd name="T94" fmla="*/ 535 w 731"/>
                <a:gd name="T95" fmla="*/ 88 h 269"/>
                <a:gd name="T96" fmla="*/ 376 w 731"/>
                <a:gd name="T97" fmla="*/ 58 h 269"/>
                <a:gd name="T98" fmla="*/ 178 w 731"/>
                <a:gd name="T99" fmla="*/ 42 h 269"/>
                <a:gd name="T100" fmla="*/ 211 w 731"/>
                <a:gd name="T101" fmla="*/ 33 h 269"/>
                <a:gd name="T102" fmla="*/ 363 w 731"/>
                <a:gd name="T103" fmla="*/ 63 h 269"/>
                <a:gd name="T104" fmla="*/ 347 w 731"/>
                <a:gd name="T105" fmla="*/ 115 h 269"/>
                <a:gd name="T106" fmla="*/ 293 w 731"/>
                <a:gd name="T107" fmla="*/ 144 h 269"/>
                <a:gd name="T108" fmla="*/ 238 w 731"/>
                <a:gd name="T109" fmla="*/ 115 h 269"/>
                <a:gd name="T110" fmla="*/ 238 w 731"/>
                <a:gd name="T111" fmla="*/ 73 h 269"/>
                <a:gd name="T112" fmla="*/ 318 w 731"/>
                <a:gd name="T113" fmla="*/ 52 h 269"/>
                <a:gd name="T114" fmla="*/ 32 w 731"/>
                <a:gd name="T115" fmla="*/ 10 h 269"/>
                <a:gd name="T116" fmla="*/ 101 w 731"/>
                <a:gd name="T117" fmla="*/ 67 h 269"/>
                <a:gd name="T118" fmla="*/ 151 w 731"/>
                <a:gd name="T119" fmla="*/ 115 h 269"/>
                <a:gd name="T120" fmla="*/ 172 w 731"/>
                <a:gd name="T121" fmla="*/ 184 h 269"/>
                <a:gd name="T122" fmla="*/ 88 w 731"/>
                <a:gd name="T123" fmla="*/ 117 h 269"/>
                <a:gd name="T124" fmla="*/ 11 w 731"/>
                <a:gd name="T125" fmla="*/ 21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31" h="269">
                  <a:moveTo>
                    <a:pt x="424" y="263"/>
                  </a:moveTo>
                  <a:lnTo>
                    <a:pt x="424" y="265"/>
                  </a:lnTo>
                  <a:lnTo>
                    <a:pt x="422" y="265"/>
                  </a:lnTo>
                  <a:lnTo>
                    <a:pt x="422" y="263"/>
                  </a:lnTo>
                  <a:lnTo>
                    <a:pt x="424" y="263"/>
                  </a:lnTo>
                  <a:close/>
                  <a:moveTo>
                    <a:pt x="451" y="263"/>
                  </a:moveTo>
                  <a:lnTo>
                    <a:pt x="453" y="263"/>
                  </a:lnTo>
                  <a:lnTo>
                    <a:pt x="453" y="265"/>
                  </a:lnTo>
                  <a:lnTo>
                    <a:pt x="451" y="265"/>
                  </a:lnTo>
                  <a:lnTo>
                    <a:pt x="449" y="265"/>
                  </a:lnTo>
                  <a:lnTo>
                    <a:pt x="449" y="267"/>
                  </a:lnTo>
                  <a:lnTo>
                    <a:pt x="447" y="267"/>
                  </a:lnTo>
                  <a:lnTo>
                    <a:pt x="445" y="269"/>
                  </a:lnTo>
                  <a:lnTo>
                    <a:pt x="443" y="269"/>
                  </a:lnTo>
                  <a:lnTo>
                    <a:pt x="443" y="267"/>
                  </a:lnTo>
                  <a:lnTo>
                    <a:pt x="445" y="267"/>
                  </a:lnTo>
                  <a:lnTo>
                    <a:pt x="445" y="265"/>
                  </a:lnTo>
                  <a:lnTo>
                    <a:pt x="447" y="265"/>
                  </a:lnTo>
                  <a:lnTo>
                    <a:pt x="449" y="265"/>
                  </a:lnTo>
                  <a:lnTo>
                    <a:pt x="449" y="263"/>
                  </a:lnTo>
                  <a:lnTo>
                    <a:pt x="451" y="263"/>
                  </a:lnTo>
                  <a:lnTo>
                    <a:pt x="451" y="261"/>
                  </a:lnTo>
                  <a:lnTo>
                    <a:pt x="453" y="261"/>
                  </a:lnTo>
                  <a:lnTo>
                    <a:pt x="451" y="261"/>
                  </a:lnTo>
                  <a:lnTo>
                    <a:pt x="451" y="263"/>
                  </a:lnTo>
                  <a:close/>
                  <a:moveTo>
                    <a:pt x="428" y="261"/>
                  </a:moveTo>
                  <a:lnTo>
                    <a:pt x="430" y="261"/>
                  </a:lnTo>
                  <a:lnTo>
                    <a:pt x="430" y="263"/>
                  </a:lnTo>
                  <a:lnTo>
                    <a:pt x="428" y="263"/>
                  </a:lnTo>
                  <a:lnTo>
                    <a:pt x="426" y="263"/>
                  </a:lnTo>
                  <a:lnTo>
                    <a:pt x="424" y="263"/>
                  </a:lnTo>
                  <a:lnTo>
                    <a:pt x="426" y="261"/>
                  </a:lnTo>
                  <a:lnTo>
                    <a:pt x="428" y="261"/>
                  </a:lnTo>
                  <a:close/>
                  <a:moveTo>
                    <a:pt x="453" y="257"/>
                  </a:moveTo>
                  <a:lnTo>
                    <a:pt x="451" y="257"/>
                  </a:lnTo>
                  <a:lnTo>
                    <a:pt x="453" y="259"/>
                  </a:lnTo>
                  <a:lnTo>
                    <a:pt x="451" y="259"/>
                  </a:lnTo>
                  <a:lnTo>
                    <a:pt x="451" y="257"/>
                  </a:lnTo>
                  <a:lnTo>
                    <a:pt x="453" y="257"/>
                  </a:lnTo>
                  <a:close/>
                  <a:moveTo>
                    <a:pt x="397" y="244"/>
                  </a:moveTo>
                  <a:lnTo>
                    <a:pt x="399" y="246"/>
                  </a:lnTo>
                  <a:lnTo>
                    <a:pt x="401" y="246"/>
                  </a:lnTo>
                  <a:lnTo>
                    <a:pt x="401" y="248"/>
                  </a:lnTo>
                  <a:lnTo>
                    <a:pt x="403" y="248"/>
                  </a:lnTo>
                  <a:lnTo>
                    <a:pt x="403" y="250"/>
                  </a:lnTo>
                  <a:lnTo>
                    <a:pt x="403" y="248"/>
                  </a:lnTo>
                  <a:lnTo>
                    <a:pt x="405" y="248"/>
                  </a:lnTo>
                  <a:lnTo>
                    <a:pt x="405" y="250"/>
                  </a:lnTo>
                  <a:lnTo>
                    <a:pt x="407" y="250"/>
                  </a:lnTo>
                  <a:lnTo>
                    <a:pt x="409" y="251"/>
                  </a:lnTo>
                  <a:lnTo>
                    <a:pt x="409" y="253"/>
                  </a:lnTo>
                  <a:lnTo>
                    <a:pt x="411" y="253"/>
                  </a:lnTo>
                  <a:lnTo>
                    <a:pt x="411" y="255"/>
                  </a:lnTo>
                  <a:lnTo>
                    <a:pt x="409" y="257"/>
                  </a:lnTo>
                  <a:lnTo>
                    <a:pt x="407" y="257"/>
                  </a:lnTo>
                  <a:lnTo>
                    <a:pt x="405" y="257"/>
                  </a:lnTo>
                  <a:lnTo>
                    <a:pt x="405" y="259"/>
                  </a:lnTo>
                  <a:lnTo>
                    <a:pt x="401" y="257"/>
                  </a:lnTo>
                  <a:lnTo>
                    <a:pt x="399" y="257"/>
                  </a:lnTo>
                  <a:lnTo>
                    <a:pt x="399" y="255"/>
                  </a:lnTo>
                  <a:lnTo>
                    <a:pt x="397" y="255"/>
                  </a:lnTo>
                  <a:lnTo>
                    <a:pt x="397" y="253"/>
                  </a:lnTo>
                  <a:lnTo>
                    <a:pt x="395" y="253"/>
                  </a:lnTo>
                  <a:lnTo>
                    <a:pt x="393" y="251"/>
                  </a:lnTo>
                  <a:lnTo>
                    <a:pt x="391" y="251"/>
                  </a:lnTo>
                  <a:lnTo>
                    <a:pt x="391" y="250"/>
                  </a:lnTo>
                  <a:lnTo>
                    <a:pt x="389" y="250"/>
                  </a:lnTo>
                  <a:lnTo>
                    <a:pt x="387" y="251"/>
                  </a:lnTo>
                  <a:lnTo>
                    <a:pt x="387" y="250"/>
                  </a:lnTo>
                  <a:lnTo>
                    <a:pt x="386" y="250"/>
                  </a:lnTo>
                  <a:lnTo>
                    <a:pt x="384" y="250"/>
                  </a:lnTo>
                  <a:lnTo>
                    <a:pt x="382" y="250"/>
                  </a:lnTo>
                  <a:lnTo>
                    <a:pt x="382" y="248"/>
                  </a:lnTo>
                  <a:lnTo>
                    <a:pt x="382" y="246"/>
                  </a:lnTo>
                  <a:lnTo>
                    <a:pt x="382" y="244"/>
                  </a:lnTo>
                  <a:lnTo>
                    <a:pt x="384" y="244"/>
                  </a:lnTo>
                  <a:lnTo>
                    <a:pt x="386" y="244"/>
                  </a:lnTo>
                  <a:lnTo>
                    <a:pt x="387" y="244"/>
                  </a:lnTo>
                  <a:lnTo>
                    <a:pt x="389" y="244"/>
                  </a:lnTo>
                  <a:lnTo>
                    <a:pt x="391" y="244"/>
                  </a:lnTo>
                  <a:lnTo>
                    <a:pt x="393" y="244"/>
                  </a:lnTo>
                  <a:lnTo>
                    <a:pt x="395" y="244"/>
                  </a:lnTo>
                  <a:lnTo>
                    <a:pt x="397" y="242"/>
                  </a:lnTo>
                  <a:lnTo>
                    <a:pt x="397" y="244"/>
                  </a:lnTo>
                  <a:close/>
                  <a:moveTo>
                    <a:pt x="476" y="240"/>
                  </a:moveTo>
                  <a:lnTo>
                    <a:pt x="478" y="240"/>
                  </a:lnTo>
                  <a:lnTo>
                    <a:pt x="478" y="238"/>
                  </a:lnTo>
                  <a:lnTo>
                    <a:pt x="480" y="238"/>
                  </a:lnTo>
                  <a:lnTo>
                    <a:pt x="480" y="240"/>
                  </a:lnTo>
                  <a:lnTo>
                    <a:pt x="480" y="242"/>
                  </a:lnTo>
                  <a:lnTo>
                    <a:pt x="478" y="242"/>
                  </a:lnTo>
                  <a:lnTo>
                    <a:pt x="478" y="240"/>
                  </a:lnTo>
                  <a:lnTo>
                    <a:pt x="478" y="242"/>
                  </a:lnTo>
                  <a:lnTo>
                    <a:pt x="476" y="242"/>
                  </a:lnTo>
                  <a:lnTo>
                    <a:pt x="478" y="242"/>
                  </a:lnTo>
                  <a:lnTo>
                    <a:pt x="478" y="244"/>
                  </a:lnTo>
                  <a:lnTo>
                    <a:pt x="478" y="246"/>
                  </a:lnTo>
                  <a:lnTo>
                    <a:pt x="478" y="248"/>
                  </a:lnTo>
                  <a:lnTo>
                    <a:pt x="476" y="250"/>
                  </a:lnTo>
                  <a:lnTo>
                    <a:pt x="474" y="251"/>
                  </a:lnTo>
                  <a:lnTo>
                    <a:pt x="472" y="253"/>
                  </a:lnTo>
                  <a:lnTo>
                    <a:pt x="470" y="253"/>
                  </a:lnTo>
                  <a:lnTo>
                    <a:pt x="470" y="255"/>
                  </a:lnTo>
                  <a:lnTo>
                    <a:pt x="468" y="257"/>
                  </a:lnTo>
                  <a:lnTo>
                    <a:pt x="466" y="257"/>
                  </a:lnTo>
                  <a:lnTo>
                    <a:pt x="464" y="257"/>
                  </a:lnTo>
                  <a:lnTo>
                    <a:pt x="462" y="257"/>
                  </a:lnTo>
                  <a:lnTo>
                    <a:pt x="462" y="259"/>
                  </a:lnTo>
                  <a:lnTo>
                    <a:pt x="460" y="259"/>
                  </a:lnTo>
                  <a:lnTo>
                    <a:pt x="459" y="259"/>
                  </a:lnTo>
                  <a:lnTo>
                    <a:pt x="457" y="259"/>
                  </a:lnTo>
                  <a:lnTo>
                    <a:pt x="455" y="259"/>
                  </a:lnTo>
                  <a:lnTo>
                    <a:pt x="453" y="259"/>
                  </a:lnTo>
                  <a:lnTo>
                    <a:pt x="453" y="257"/>
                  </a:lnTo>
                  <a:lnTo>
                    <a:pt x="455" y="257"/>
                  </a:lnTo>
                  <a:lnTo>
                    <a:pt x="457" y="257"/>
                  </a:lnTo>
                  <a:lnTo>
                    <a:pt x="457" y="255"/>
                  </a:lnTo>
                  <a:lnTo>
                    <a:pt x="459" y="255"/>
                  </a:lnTo>
                  <a:lnTo>
                    <a:pt x="457" y="255"/>
                  </a:lnTo>
                  <a:lnTo>
                    <a:pt x="455" y="255"/>
                  </a:lnTo>
                  <a:lnTo>
                    <a:pt x="455" y="253"/>
                  </a:lnTo>
                  <a:lnTo>
                    <a:pt x="457" y="251"/>
                  </a:lnTo>
                  <a:lnTo>
                    <a:pt x="457" y="250"/>
                  </a:lnTo>
                  <a:lnTo>
                    <a:pt x="457" y="248"/>
                  </a:lnTo>
                  <a:lnTo>
                    <a:pt x="459" y="246"/>
                  </a:lnTo>
                  <a:lnTo>
                    <a:pt x="460" y="246"/>
                  </a:lnTo>
                  <a:lnTo>
                    <a:pt x="460" y="244"/>
                  </a:lnTo>
                  <a:lnTo>
                    <a:pt x="462" y="244"/>
                  </a:lnTo>
                  <a:lnTo>
                    <a:pt x="462" y="246"/>
                  </a:lnTo>
                  <a:lnTo>
                    <a:pt x="464" y="244"/>
                  </a:lnTo>
                  <a:lnTo>
                    <a:pt x="466" y="244"/>
                  </a:lnTo>
                  <a:lnTo>
                    <a:pt x="466" y="246"/>
                  </a:lnTo>
                  <a:lnTo>
                    <a:pt x="466" y="244"/>
                  </a:lnTo>
                  <a:lnTo>
                    <a:pt x="468" y="244"/>
                  </a:lnTo>
                  <a:lnTo>
                    <a:pt x="468" y="242"/>
                  </a:lnTo>
                  <a:lnTo>
                    <a:pt x="468" y="240"/>
                  </a:lnTo>
                  <a:lnTo>
                    <a:pt x="470" y="240"/>
                  </a:lnTo>
                  <a:lnTo>
                    <a:pt x="472" y="240"/>
                  </a:lnTo>
                  <a:lnTo>
                    <a:pt x="472" y="238"/>
                  </a:lnTo>
                  <a:lnTo>
                    <a:pt x="474" y="238"/>
                  </a:lnTo>
                  <a:lnTo>
                    <a:pt x="476" y="238"/>
                  </a:lnTo>
                  <a:lnTo>
                    <a:pt x="476" y="240"/>
                  </a:lnTo>
                  <a:close/>
                  <a:moveTo>
                    <a:pt x="328" y="232"/>
                  </a:moveTo>
                  <a:lnTo>
                    <a:pt x="328" y="234"/>
                  </a:lnTo>
                  <a:lnTo>
                    <a:pt x="326" y="234"/>
                  </a:lnTo>
                  <a:lnTo>
                    <a:pt x="326" y="232"/>
                  </a:lnTo>
                  <a:lnTo>
                    <a:pt x="328" y="232"/>
                  </a:lnTo>
                  <a:close/>
                  <a:moveTo>
                    <a:pt x="393" y="232"/>
                  </a:moveTo>
                  <a:lnTo>
                    <a:pt x="395" y="232"/>
                  </a:lnTo>
                  <a:lnTo>
                    <a:pt x="393" y="232"/>
                  </a:lnTo>
                  <a:lnTo>
                    <a:pt x="393" y="234"/>
                  </a:lnTo>
                  <a:lnTo>
                    <a:pt x="391" y="234"/>
                  </a:lnTo>
                  <a:lnTo>
                    <a:pt x="391" y="232"/>
                  </a:lnTo>
                  <a:lnTo>
                    <a:pt x="393" y="232"/>
                  </a:lnTo>
                  <a:lnTo>
                    <a:pt x="391" y="232"/>
                  </a:lnTo>
                  <a:lnTo>
                    <a:pt x="393" y="232"/>
                  </a:lnTo>
                  <a:close/>
                  <a:moveTo>
                    <a:pt x="435" y="230"/>
                  </a:moveTo>
                  <a:lnTo>
                    <a:pt x="435" y="228"/>
                  </a:lnTo>
                  <a:lnTo>
                    <a:pt x="435" y="230"/>
                  </a:lnTo>
                  <a:close/>
                  <a:moveTo>
                    <a:pt x="291" y="230"/>
                  </a:moveTo>
                  <a:lnTo>
                    <a:pt x="291" y="228"/>
                  </a:lnTo>
                  <a:lnTo>
                    <a:pt x="293" y="228"/>
                  </a:lnTo>
                  <a:lnTo>
                    <a:pt x="293" y="230"/>
                  </a:lnTo>
                  <a:lnTo>
                    <a:pt x="291" y="230"/>
                  </a:lnTo>
                  <a:close/>
                  <a:moveTo>
                    <a:pt x="389" y="230"/>
                  </a:moveTo>
                  <a:lnTo>
                    <a:pt x="391" y="230"/>
                  </a:lnTo>
                  <a:lnTo>
                    <a:pt x="391" y="232"/>
                  </a:lnTo>
                  <a:lnTo>
                    <a:pt x="389" y="230"/>
                  </a:lnTo>
                  <a:lnTo>
                    <a:pt x="389" y="232"/>
                  </a:lnTo>
                  <a:lnTo>
                    <a:pt x="389" y="234"/>
                  </a:lnTo>
                  <a:lnTo>
                    <a:pt x="387" y="234"/>
                  </a:lnTo>
                  <a:lnTo>
                    <a:pt x="387" y="232"/>
                  </a:lnTo>
                  <a:lnTo>
                    <a:pt x="387" y="230"/>
                  </a:lnTo>
                  <a:lnTo>
                    <a:pt x="389" y="230"/>
                  </a:lnTo>
                  <a:lnTo>
                    <a:pt x="387" y="230"/>
                  </a:lnTo>
                  <a:lnTo>
                    <a:pt x="389" y="230"/>
                  </a:lnTo>
                  <a:lnTo>
                    <a:pt x="389" y="228"/>
                  </a:lnTo>
                  <a:lnTo>
                    <a:pt x="389" y="230"/>
                  </a:lnTo>
                  <a:close/>
                  <a:moveTo>
                    <a:pt x="449" y="228"/>
                  </a:moveTo>
                  <a:lnTo>
                    <a:pt x="449" y="230"/>
                  </a:lnTo>
                  <a:lnTo>
                    <a:pt x="447" y="230"/>
                  </a:lnTo>
                  <a:lnTo>
                    <a:pt x="445" y="230"/>
                  </a:lnTo>
                  <a:lnTo>
                    <a:pt x="445" y="232"/>
                  </a:lnTo>
                  <a:lnTo>
                    <a:pt x="443" y="232"/>
                  </a:lnTo>
                  <a:lnTo>
                    <a:pt x="443" y="230"/>
                  </a:lnTo>
                  <a:lnTo>
                    <a:pt x="445" y="228"/>
                  </a:lnTo>
                  <a:lnTo>
                    <a:pt x="447" y="228"/>
                  </a:lnTo>
                  <a:lnTo>
                    <a:pt x="449" y="228"/>
                  </a:lnTo>
                  <a:close/>
                  <a:moveTo>
                    <a:pt x="426" y="226"/>
                  </a:moveTo>
                  <a:lnTo>
                    <a:pt x="426" y="228"/>
                  </a:lnTo>
                  <a:lnTo>
                    <a:pt x="424" y="226"/>
                  </a:lnTo>
                  <a:lnTo>
                    <a:pt x="426" y="226"/>
                  </a:lnTo>
                  <a:close/>
                  <a:moveTo>
                    <a:pt x="451" y="226"/>
                  </a:moveTo>
                  <a:lnTo>
                    <a:pt x="451" y="228"/>
                  </a:lnTo>
                  <a:lnTo>
                    <a:pt x="449" y="228"/>
                  </a:lnTo>
                  <a:lnTo>
                    <a:pt x="447" y="228"/>
                  </a:lnTo>
                  <a:lnTo>
                    <a:pt x="445" y="228"/>
                  </a:lnTo>
                  <a:lnTo>
                    <a:pt x="447" y="226"/>
                  </a:lnTo>
                  <a:lnTo>
                    <a:pt x="449" y="226"/>
                  </a:lnTo>
                  <a:lnTo>
                    <a:pt x="451" y="226"/>
                  </a:lnTo>
                  <a:close/>
                  <a:moveTo>
                    <a:pt x="345" y="228"/>
                  </a:moveTo>
                  <a:lnTo>
                    <a:pt x="345" y="230"/>
                  </a:lnTo>
                  <a:lnTo>
                    <a:pt x="343" y="232"/>
                  </a:lnTo>
                  <a:lnTo>
                    <a:pt x="343" y="234"/>
                  </a:lnTo>
                  <a:lnTo>
                    <a:pt x="341" y="234"/>
                  </a:lnTo>
                  <a:lnTo>
                    <a:pt x="341" y="236"/>
                  </a:lnTo>
                  <a:lnTo>
                    <a:pt x="343" y="236"/>
                  </a:lnTo>
                  <a:lnTo>
                    <a:pt x="341" y="236"/>
                  </a:lnTo>
                  <a:lnTo>
                    <a:pt x="339" y="236"/>
                  </a:lnTo>
                  <a:lnTo>
                    <a:pt x="341" y="236"/>
                  </a:lnTo>
                  <a:lnTo>
                    <a:pt x="341" y="238"/>
                  </a:lnTo>
                  <a:lnTo>
                    <a:pt x="339" y="238"/>
                  </a:lnTo>
                  <a:lnTo>
                    <a:pt x="339" y="236"/>
                  </a:lnTo>
                  <a:lnTo>
                    <a:pt x="338" y="236"/>
                  </a:lnTo>
                  <a:lnTo>
                    <a:pt x="336" y="236"/>
                  </a:lnTo>
                  <a:lnTo>
                    <a:pt x="334" y="236"/>
                  </a:lnTo>
                  <a:lnTo>
                    <a:pt x="336" y="236"/>
                  </a:lnTo>
                  <a:lnTo>
                    <a:pt x="334" y="236"/>
                  </a:lnTo>
                  <a:lnTo>
                    <a:pt x="332" y="234"/>
                  </a:lnTo>
                  <a:lnTo>
                    <a:pt x="334" y="234"/>
                  </a:lnTo>
                  <a:lnTo>
                    <a:pt x="336" y="234"/>
                  </a:lnTo>
                  <a:lnTo>
                    <a:pt x="336" y="232"/>
                  </a:lnTo>
                  <a:lnTo>
                    <a:pt x="336" y="230"/>
                  </a:lnTo>
                  <a:lnTo>
                    <a:pt x="334" y="228"/>
                  </a:lnTo>
                  <a:lnTo>
                    <a:pt x="336" y="228"/>
                  </a:lnTo>
                  <a:lnTo>
                    <a:pt x="338" y="226"/>
                  </a:lnTo>
                  <a:lnTo>
                    <a:pt x="339" y="226"/>
                  </a:lnTo>
                  <a:lnTo>
                    <a:pt x="339" y="225"/>
                  </a:lnTo>
                  <a:lnTo>
                    <a:pt x="341" y="225"/>
                  </a:lnTo>
                  <a:lnTo>
                    <a:pt x="341" y="226"/>
                  </a:lnTo>
                  <a:lnTo>
                    <a:pt x="343" y="226"/>
                  </a:lnTo>
                  <a:lnTo>
                    <a:pt x="345" y="226"/>
                  </a:lnTo>
                  <a:lnTo>
                    <a:pt x="345" y="228"/>
                  </a:lnTo>
                  <a:close/>
                  <a:moveTo>
                    <a:pt x="528" y="225"/>
                  </a:moveTo>
                  <a:lnTo>
                    <a:pt x="530" y="226"/>
                  </a:lnTo>
                  <a:lnTo>
                    <a:pt x="528" y="226"/>
                  </a:lnTo>
                  <a:lnTo>
                    <a:pt x="526" y="226"/>
                  </a:lnTo>
                  <a:lnTo>
                    <a:pt x="526" y="225"/>
                  </a:lnTo>
                  <a:lnTo>
                    <a:pt x="528" y="225"/>
                  </a:lnTo>
                  <a:close/>
                  <a:moveTo>
                    <a:pt x="460" y="226"/>
                  </a:moveTo>
                  <a:lnTo>
                    <a:pt x="459" y="226"/>
                  </a:lnTo>
                  <a:lnTo>
                    <a:pt x="457" y="228"/>
                  </a:lnTo>
                  <a:lnTo>
                    <a:pt x="455" y="228"/>
                  </a:lnTo>
                  <a:lnTo>
                    <a:pt x="455" y="230"/>
                  </a:lnTo>
                  <a:lnTo>
                    <a:pt x="453" y="230"/>
                  </a:lnTo>
                  <a:lnTo>
                    <a:pt x="451" y="230"/>
                  </a:lnTo>
                  <a:lnTo>
                    <a:pt x="449" y="230"/>
                  </a:lnTo>
                  <a:lnTo>
                    <a:pt x="451" y="228"/>
                  </a:lnTo>
                  <a:lnTo>
                    <a:pt x="453" y="228"/>
                  </a:lnTo>
                  <a:lnTo>
                    <a:pt x="453" y="226"/>
                  </a:lnTo>
                  <a:lnTo>
                    <a:pt x="451" y="226"/>
                  </a:lnTo>
                  <a:lnTo>
                    <a:pt x="453" y="226"/>
                  </a:lnTo>
                  <a:lnTo>
                    <a:pt x="455" y="226"/>
                  </a:lnTo>
                  <a:lnTo>
                    <a:pt x="453" y="226"/>
                  </a:lnTo>
                  <a:lnTo>
                    <a:pt x="455" y="228"/>
                  </a:lnTo>
                  <a:lnTo>
                    <a:pt x="455" y="226"/>
                  </a:lnTo>
                  <a:lnTo>
                    <a:pt x="457" y="226"/>
                  </a:lnTo>
                  <a:lnTo>
                    <a:pt x="455" y="226"/>
                  </a:lnTo>
                  <a:lnTo>
                    <a:pt x="455" y="225"/>
                  </a:lnTo>
                  <a:lnTo>
                    <a:pt x="457" y="225"/>
                  </a:lnTo>
                  <a:lnTo>
                    <a:pt x="457" y="226"/>
                  </a:lnTo>
                  <a:lnTo>
                    <a:pt x="457" y="225"/>
                  </a:lnTo>
                  <a:lnTo>
                    <a:pt x="459" y="225"/>
                  </a:lnTo>
                  <a:lnTo>
                    <a:pt x="460" y="225"/>
                  </a:lnTo>
                  <a:lnTo>
                    <a:pt x="460" y="226"/>
                  </a:lnTo>
                  <a:close/>
                  <a:moveTo>
                    <a:pt x="464" y="228"/>
                  </a:moveTo>
                  <a:lnTo>
                    <a:pt x="464" y="230"/>
                  </a:lnTo>
                  <a:lnTo>
                    <a:pt x="462" y="230"/>
                  </a:lnTo>
                  <a:lnTo>
                    <a:pt x="462" y="228"/>
                  </a:lnTo>
                  <a:lnTo>
                    <a:pt x="460" y="228"/>
                  </a:lnTo>
                  <a:lnTo>
                    <a:pt x="460" y="226"/>
                  </a:lnTo>
                  <a:lnTo>
                    <a:pt x="462" y="226"/>
                  </a:lnTo>
                  <a:lnTo>
                    <a:pt x="462" y="228"/>
                  </a:lnTo>
                  <a:lnTo>
                    <a:pt x="464" y="226"/>
                  </a:lnTo>
                  <a:lnTo>
                    <a:pt x="464" y="225"/>
                  </a:lnTo>
                  <a:lnTo>
                    <a:pt x="466" y="225"/>
                  </a:lnTo>
                  <a:lnTo>
                    <a:pt x="466" y="226"/>
                  </a:lnTo>
                  <a:lnTo>
                    <a:pt x="466" y="228"/>
                  </a:lnTo>
                  <a:lnTo>
                    <a:pt x="464" y="228"/>
                  </a:lnTo>
                  <a:close/>
                  <a:moveTo>
                    <a:pt x="541" y="225"/>
                  </a:moveTo>
                  <a:lnTo>
                    <a:pt x="541" y="226"/>
                  </a:lnTo>
                  <a:lnTo>
                    <a:pt x="539" y="226"/>
                  </a:lnTo>
                  <a:lnTo>
                    <a:pt x="539" y="225"/>
                  </a:lnTo>
                  <a:lnTo>
                    <a:pt x="541" y="225"/>
                  </a:lnTo>
                  <a:close/>
                  <a:moveTo>
                    <a:pt x="699" y="226"/>
                  </a:moveTo>
                  <a:lnTo>
                    <a:pt x="699" y="228"/>
                  </a:lnTo>
                  <a:lnTo>
                    <a:pt x="695" y="228"/>
                  </a:lnTo>
                  <a:lnTo>
                    <a:pt x="693" y="228"/>
                  </a:lnTo>
                  <a:lnTo>
                    <a:pt x="693" y="226"/>
                  </a:lnTo>
                  <a:lnTo>
                    <a:pt x="695" y="226"/>
                  </a:lnTo>
                  <a:lnTo>
                    <a:pt x="695" y="225"/>
                  </a:lnTo>
                  <a:lnTo>
                    <a:pt x="697" y="225"/>
                  </a:lnTo>
                  <a:lnTo>
                    <a:pt x="697" y="226"/>
                  </a:lnTo>
                  <a:lnTo>
                    <a:pt x="699" y="226"/>
                  </a:lnTo>
                  <a:close/>
                  <a:moveTo>
                    <a:pt x="520" y="226"/>
                  </a:moveTo>
                  <a:lnTo>
                    <a:pt x="520" y="225"/>
                  </a:lnTo>
                  <a:lnTo>
                    <a:pt x="518" y="225"/>
                  </a:lnTo>
                  <a:lnTo>
                    <a:pt x="520" y="225"/>
                  </a:lnTo>
                  <a:lnTo>
                    <a:pt x="522" y="225"/>
                  </a:lnTo>
                  <a:lnTo>
                    <a:pt x="520" y="225"/>
                  </a:lnTo>
                  <a:lnTo>
                    <a:pt x="520" y="226"/>
                  </a:lnTo>
                  <a:close/>
                  <a:moveTo>
                    <a:pt x="359" y="228"/>
                  </a:moveTo>
                  <a:lnTo>
                    <a:pt x="359" y="226"/>
                  </a:lnTo>
                  <a:lnTo>
                    <a:pt x="357" y="226"/>
                  </a:lnTo>
                  <a:lnTo>
                    <a:pt x="357" y="225"/>
                  </a:lnTo>
                  <a:lnTo>
                    <a:pt x="359" y="225"/>
                  </a:lnTo>
                  <a:lnTo>
                    <a:pt x="361" y="225"/>
                  </a:lnTo>
                  <a:lnTo>
                    <a:pt x="361" y="226"/>
                  </a:lnTo>
                  <a:lnTo>
                    <a:pt x="359" y="228"/>
                  </a:lnTo>
                  <a:close/>
                  <a:moveTo>
                    <a:pt x="384" y="226"/>
                  </a:moveTo>
                  <a:lnTo>
                    <a:pt x="382" y="226"/>
                  </a:lnTo>
                  <a:lnTo>
                    <a:pt x="382" y="225"/>
                  </a:lnTo>
                  <a:lnTo>
                    <a:pt x="384" y="225"/>
                  </a:lnTo>
                  <a:lnTo>
                    <a:pt x="384" y="226"/>
                  </a:lnTo>
                  <a:close/>
                  <a:moveTo>
                    <a:pt x="470" y="225"/>
                  </a:moveTo>
                  <a:lnTo>
                    <a:pt x="472" y="225"/>
                  </a:lnTo>
                  <a:lnTo>
                    <a:pt x="474" y="225"/>
                  </a:lnTo>
                  <a:lnTo>
                    <a:pt x="476" y="225"/>
                  </a:lnTo>
                  <a:lnTo>
                    <a:pt x="478" y="225"/>
                  </a:lnTo>
                  <a:lnTo>
                    <a:pt x="480" y="225"/>
                  </a:lnTo>
                  <a:lnTo>
                    <a:pt x="480" y="226"/>
                  </a:lnTo>
                  <a:lnTo>
                    <a:pt x="480" y="228"/>
                  </a:lnTo>
                  <a:lnTo>
                    <a:pt x="478" y="228"/>
                  </a:lnTo>
                  <a:lnTo>
                    <a:pt x="476" y="228"/>
                  </a:lnTo>
                  <a:lnTo>
                    <a:pt x="474" y="228"/>
                  </a:lnTo>
                  <a:lnTo>
                    <a:pt x="472" y="228"/>
                  </a:lnTo>
                  <a:lnTo>
                    <a:pt x="470" y="228"/>
                  </a:lnTo>
                  <a:lnTo>
                    <a:pt x="468" y="228"/>
                  </a:lnTo>
                  <a:lnTo>
                    <a:pt x="466" y="228"/>
                  </a:lnTo>
                  <a:lnTo>
                    <a:pt x="468" y="228"/>
                  </a:lnTo>
                  <a:lnTo>
                    <a:pt x="468" y="226"/>
                  </a:lnTo>
                  <a:lnTo>
                    <a:pt x="470" y="226"/>
                  </a:lnTo>
                  <a:lnTo>
                    <a:pt x="470" y="225"/>
                  </a:lnTo>
                  <a:lnTo>
                    <a:pt x="470" y="226"/>
                  </a:lnTo>
                  <a:lnTo>
                    <a:pt x="468" y="226"/>
                  </a:lnTo>
                  <a:lnTo>
                    <a:pt x="468" y="225"/>
                  </a:lnTo>
                  <a:lnTo>
                    <a:pt x="470" y="225"/>
                  </a:lnTo>
                  <a:close/>
                  <a:moveTo>
                    <a:pt x="522" y="223"/>
                  </a:moveTo>
                  <a:lnTo>
                    <a:pt x="524" y="223"/>
                  </a:lnTo>
                  <a:lnTo>
                    <a:pt x="524" y="225"/>
                  </a:lnTo>
                  <a:lnTo>
                    <a:pt x="526" y="225"/>
                  </a:lnTo>
                  <a:lnTo>
                    <a:pt x="528" y="225"/>
                  </a:lnTo>
                  <a:lnTo>
                    <a:pt x="526" y="225"/>
                  </a:lnTo>
                  <a:lnTo>
                    <a:pt x="526" y="226"/>
                  </a:lnTo>
                  <a:lnTo>
                    <a:pt x="524" y="225"/>
                  </a:lnTo>
                  <a:lnTo>
                    <a:pt x="522" y="225"/>
                  </a:lnTo>
                  <a:lnTo>
                    <a:pt x="522" y="223"/>
                  </a:lnTo>
                  <a:close/>
                  <a:moveTo>
                    <a:pt x="366" y="223"/>
                  </a:moveTo>
                  <a:lnTo>
                    <a:pt x="368" y="225"/>
                  </a:lnTo>
                  <a:lnTo>
                    <a:pt x="368" y="226"/>
                  </a:lnTo>
                  <a:lnTo>
                    <a:pt x="370" y="226"/>
                  </a:lnTo>
                  <a:lnTo>
                    <a:pt x="370" y="228"/>
                  </a:lnTo>
                  <a:lnTo>
                    <a:pt x="372" y="228"/>
                  </a:lnTo>
                  <a:lnTo>
                    <a:pt x="372" y="226"/>
                  </a:lnTo>
                  <a:lnTo>
                    <a:pt x="374" y="226"/>
                  </a:lnTo>
                  <a:lnTo>
                    <a:pt x="376" y="226"/>
                  </a:lnTo>
                  <a:lnTo>
                    <a:pt x="378" y="228"/>
                  </a:lnTo>
                  <a:lnTo>
                    <a:pt x="376" y="228"/>
                  </a:lnTo>
                  <a:lnTo>
                    <a:pt x="376" y="230"/>
                  </a:lnTo>
                  <a:lnTo>
                    <a:pt x="378" y="230"/>
                  </a:lnTo>
                  <a:lnTo>
                    <a:pt x="378" y="228"/>
                  </a:lnTo>
                  <a:lnTo>
                    <a:pt x="378" y="226"/>
                  </a:lnTo>
                  <a:lnTo>
                    <a:pt x="380" y="226"/>
                  </a:lnTo>
                  <a:lnTo>
                    <a:pt x="382" y="226"/>
                  </a:lnTo>
                  <a:lnTo>
                    <a:pt x="382" y="228"/>
                  </a:lnTo>
                  <a:lnTo>
                    <a:pt x="382" y="230"/>
                  </a:lnTo>
                  <a:lnTo>
                    <a:pt x="382" y="232"/>
                  </a:lnTo>
                  <a:lnTo>
                    <a:pt x="384" y="232"/>
                  </a:lnTo>
                  <a:lnTo>
                    <a:pt x="384" y="230"/>
                  </a:lnTo>
                  <a:lnTo>
                    <a:pt x="386" y="230"/>
                  </a:lnTo>
                  <a:lnTo>
                    <a:pt x="386" y="232"/>
                  </a:lnTo>
                  <a:lnTo>
                    <a:pt x="386" y="234"/>
                  </a:lnTo>
                  <a:lnTo>
                    <a:pt x="384" y="234"/>
                  </a:lnTo>
                  <a:lnTo>
                    <a:pt x="382" y="234"/>
                  </a:lnTo>
                  <a:lnTo>
                    <a:pt x="380" y="232"/>
                  </a:lnTo>
                  <a:lnTo>
                    <a:pt x="380" y="234"/>
                  </a:lnTo>
                  <a:lnTo>
                    <a:pt x="380" y="232"/>
                  </a:lnTo>
                  <a:lnTo>
                    <a:pt x="378" y="234"/>
                  </a:lnTo>
                  <a:lnTo>
                    <a:pt x="380" y="234"/>
                  </a:lnTo>
                  <a:lnTo>
                    <a:pt x="382" y="234"/>
                  </a:lnTo>
                  <a:lnTo>
                    <a:pt x="382" y="236"/>
                  </a:lnTo>
                  <a:lnTo>
                    <a:pt x="380" y="236"/>
                  </a:lnTo>
                  <a:lnTo>
                    <a:pt x="378" y="234"/>
                  </a:lnTo>
                  <a:lnTo>
                    <a:pt x="376" y="234"/>
                  </a:lnTo>
                  <a:lnTo>
                    <a:pt x="374" y="236"/>
                  </a:lnTo>
                  <a:lnTo>
                    <a:pt x="372" y="236"/>
                  </a:lnTo>
                  <a:lnTo>
                    <a:pt x="372" y="234"/>
                  </a:lnTo>
                  <a:lnTo>
                    <a:pt x="372" y="232"/>
                  </a:lnTo>
                  <a:lnTo>
                    <a:pt x="372" y="230"/>
                  </a:lnTo>
                  <a:lnTo>
                    <a:pt x="372" y="232"/>
                  </a:lnTo>
                  <a:lnTo>
                    <a:pt x="370" y="234"/>
                  </a:lnTo>
                  <a:lnTo>
                    <a:pt x="368" y="236"/>
                  </a:lnTo>
                  <a:lnTo>
                    <a:pt x="366" y="236"/>
                  </a:lnTo>
                  <a:lnTo>
                    <a:pt x="364" y="236"/>
                  </a:lnTo>
                  <a:lnTo>
                    <a:pt x="363" y="236"/>
                  </a:lnTo>
                  <a:lnTo>
                    <a:pt x="361" y="236"/>
                  </a:lnTo>
                  <a:lnTo>
                    <a:pt x="359" y="238"/>
                  </a:lnTo>
                  <a:lnTo>
                    <a:pt x="357" y="238"/>
                  </a:lnTo>
                  <a:lnTo>
                    <a:pt x="355" y="238"/>
                  </a:lnTo>
                  <a:lnTo>
                    <a:pt x="353" y="238"/>
                  </a:lnTo>
                  <a:lnTo>
                    <a:pt x="353" y="240"/>
                  </a:lnTo>
                  <a:lnTo>
                    <a:pt x="351" y="240"/>
                  </a:lnTo>
                  <a:lnTo>
                    <a:pt x="349" y="240"/>
                  </a:lnTo>
                  <a:lnTo>
                    <a:pt x="349" y="238"/>
                  </a:lnTo>
                  <a:lnTo>
                    <a:pt x="347" y="238"/>
                  </a:lnTo>
                  <a:lnTo>
                    <a:pt x="345" y="238"/>
                  </a:lnTo>
                  <a:lnTo>
                    <a:pt x="345" y="236"/>
                  </a:lnTo>
                  <a:lnTo>
                    <a:pt x="347" y="234"/>
                  </a:lnTo>
                  <a:lnTo>
                    <a:pt x="347" y="232"/>
                  </a:lnTo>
                  <a:lnTo>
                    <a:pt x="345" y="232"/>
                  </a:lnTo>
                  <a:lnTo>
                    <a:pt x="347" y="230"/>
                  </a:lnTo>
                  <a:lnTo>
                    <a:pt x="349" y="230"/>
                  </a:lnTo>
                  <a:lnTo>
                    <a:pt x="351" y="228"/>
                  </a:lnTo>
                  <a:lnTo>
                    <a:pt x="353" y="228"/>
                  </a:lnTo>
                  <a:lnTo>
                    <a:pt x="351" y="228"/>
                  </a:lnTo>
                  <a:lnTo>
                    <a:pt x="353" y="228"/>
                  </a:lnTo>
                  <a:lnTo>
                    <a:pt x="355" y="228"/>
                  </a:lnTo>
                  <a:lnTo>
                    <a:pt x="357" y="230"/>
                  </a:lnTo>
                  <a:lnTo>
                    <a:pt x="357" y="228"/>
                  </a:lnTo>
                  <a:lnTo>
                    <a:pt x="359" y="228"/>
                  </a:lnTo>
                  <a:lnTo>
                    <a:pt x="359" y="230"/>
                  </a:lnTo>
                  <a:lnTo>
                    <a:pt x="359" y="228"/>
                  </a:lnTo>
                  <a:lnTo>
                    <a:pt x="361" y="228"/>
                  </a:lnTo>
                  <a:lnTo>
                    <a:pt x="361" y="230"/>
                  </a:lnTo>
                  <a:lnTo>
                    <a:pt x="363" y="230"/>
                  </a:lnTo>
                  <a:lnTo>
                    <a:pt x="363" y="232"/>
                  </a:lnTo>
                  <a:lnTo>
                    <a:pt x="363" y="234"/>
                  </a:lnTo>
                  <a:lnTo>
                    <a:pt x="364" y="232"/>
                  </a:lnTo>
                  <a:lnTo>
                    <a:pt x="364" y="234"/>
                  </a:lnTo>
                  <a:lnTo>
                    <a:pt x="366" y="234"/>
                  </a:lnTo>
                  <a:lnTo>
                    <a:pt x="366" y="232"/>
                  </a:lnTo>
                  <a:lnTo>
                    <a:pt x="368" y="232"/>
                  </a:lnTo>
                  <a:lnTo>
                    <a:pt x="370" y="232"/>
                  </a:lnTo>
                  <a:lnTo>
                    <a:pt x="370" y="230"/>
                  </a:lnTo>
                  <a:lnTo>
                    <a:pt x="368" y="230"/>
                  </a:lnTo>
                  <a:lnTo>
                    <a:pt x="366" y="228"/>
                  </a:lnTo>
                  <a:lnTo>
                    <a:pt x="366" y="230"/>
                  </a:lnTo>
                  <a:lnTo>
                    <a:pt x="366" y="228"/>
                  </a:lnTo>
                  <a:lnTo>
                    <a:pt x="364" y="228"/>
                  </a:lnTo>
                  <a:lnTo>
                    <a:pt x="363" y="228"/>
                  </a:lnTo>
                  <a:lnTo>
                    <a:pt x="363" y="226"/>
                  </a:lnTo>
                  <a:lnTo>
                    <a:pt x="361" y="226"/>
                  </a:lnTo>
                  <a:lnTo>
                    <a:pt x="361" y="225"/>
                  </a:lnTo>
                  <a:lnTo>
                    <a:pt x="363" y="225"/>
                  </a:lnTo>
                  <a:lnTo>
                    <a:pt x="364" y="223"/>
                  </a:lnTo>
                  <a:lnTo>
                    <a:pt x="366" y="223"/>
                  </a:lnTo>
                  <a:close/>
                  <a:moveTo>
                    <a:pt x="574" y="225"/>
                  </a:moveTo>
                  <a:lnTo>
                    <a:pt x="576" y="225"/>
                  </a:lnTo>
                  <a:lnTo>
                    <a:pt x="574" y="225"/>
                  </a:lnTo>
                  <a:lnTo>
                    <a:pt x="572" y="226"/>
                  </a:lnTo>
                  <a:lnTo>
                    <a:pt x="570" y="226"/>
                  </a:lnTo>
                  <a:lnTo>
                    <a:pt x="572" y="225"/>
                  </a:lnTo>
                  <a:lnTo>
                    <a:pt x="574" y="223"/>
                  </a:lnTo>
                  <a:lnTo>
                    <a:pt x="574" y="225"/>
                  </a:lnTo>
                  <a:close/>
                  <a:moveTo>
                    <a:pt x="445" y="225"/>
                  </a:moveTo>
                  <a:lnTo>
                    <a:pt x="445" y="226"/>
                  </a:lnTo>
                  <a:lnTo>
                    <a:pt x="443" y="228"/>
                  </a:lnTo>
                  <a:lnTo>
                    <a:pt x="443" y="230"/>
                  </a:lnTo>
                  <a:lnTo>
                    <a:pt x="443" y="232"/>
                  </a:lnTo>
                  <a:lnTo>
                    <a:pt x="441" y="232"/>
                  </a:lnTo>
                  <a:lnTo>
                    <a:pt x="439" y="232"/>
                  </a:lnTo>
                  <a:lnTo>
                    <a:pt x="437" y="232"/>
                  </a:lnTo>
                  <a:lnTo>
                    <a:pt x="437" y="234"/>
                  </a:lnTo>
                  <a:lnTo>
                    <a:pt x="435" y="234"/>
                  </a:lnTo>
                  <a:lnTo>
                    <a:pt x="434" y="234"/>
                  </a:lnTo>
                  <a:lnTo>
                    <a:pt x="432" y="234"/>
                  </a:lnTo>
                  <a:lnTo>
                    <a:pt x="430" y="234"/>
                  </a:lnTo>
                  <a:lnTo>
                    <a:pt x="428" y="236"/>
                  </a:lnTo>
                  <a:lnTo>
                    <a:pt x="426" y="236"/>
                  </a:lnTo>
                  <a:lnTo>
                    <a:pt x="424" y="236"/>
                  </a:lnTo>
                  <a:lnTo>
                    <a:pt x="422" y="234"/>
                  </a:lnTo>
                  <a:lnTo>
                    <a:pt x="420" y="234"/>
                  </a:lnTo>
                  <a:lnTo>
                    <a:pt x="420" y="236"/>
                  </a:lnTo>
                  <a:lnTo>
                    <a:pt x="418" y="236"/>
                  </a:lnTo>
                  <a:lnTo>
                    <a:pt x="416" y="236"/>
                  </a:lnTo>
                  <a:lnTo>
                    <a:pt x="414" y="236"/>
                  </a:lnTo>
                  <a:lnTo>
                    <a:pt x="412" y="236"/>
                  </a:lnTo>
                  <a:lnTo>
                    <a:pt x="411" y="236"/>
                  </a:lnTo>
                  <a:lnTo>
                    <a:pt x="411" y="234"/>
                  </a:lnTo>
                  <a:lnTo>
                    <a:pt x="411" y="236"/>
                  </a:lnTo>
                  <a:lnTo>
                    <a:pt x="409" y="236"/>
                  </a:lnTo>
                  <a:lnTo>
                    <a:pt x="409" y="234"/>
                  </a:lnTo>
                  <a:lnTo>
                    <a:pt x="407" y="234"/>
                  </a:lnTo>
                  <a:lnTo>
                    <a:pt x="405" y="234"/>
                  </a:lnTo>
                  <a:lnTo>
                    <a:pt x="403" y="236"/>
                  </a:lnTo>
                  <a:lnTo>
                    <a:pt x="403" y="234"/>
                  </a:lnTo>
                  <a:lnTo>
                    <a:pt x="401" y="234"/>
                  </a:lnTo>
                  <a:lnTo>
                    <a:pt x="399" y="234"/>
                  </a:lnTo>
                  <a:lnTo>
                    <a:pt x="397" y="234"/>
                  </a:lnTo>
                  <a:lnTo>
                    <a:pt x="397" y="236"/>
                  </a:lnTo>
                  <a:lnTo>
                    <a:pt x="395" y="234"/>
                  </a:lnTo>
                  <a:lnTo>
                    <a:pt x="395" y="232"/>
                  </a:lnTo>
                  <a:lnTo>
                    <a:pt x="395" y="230"/>
                  </a:lnTo>
                  <a:lnTo>
                    <a:pt x="395" y="228"/>
                  </a:lnTo>
                  <a:lnTo>
                    <a:pt x="397" y="228"/>
                  </a:lnTo>
                  <a:lnTo>
                    <a:pt x="399" y="228"/>
                  </a:lnTo>
                  <a:lnTo>
                    <a:pt x="399" y="226"/>
                  </a:lnTo>
                  <a:lnTo>
                    <a:pt x="399" y="228"/>
                  </a:lnTo>
                  <a:lnTo>
                    <a:pt x="401" y="228"/>
                  </a:lnTo>
                  <a:lnTo>
                    <a:pt x="401" y="226"/>
                  </a:lnTo>
                  <a:lnTo>
                    <a:pt x="403" y="226"/>
                  </a:lnTo>
                  <a:lnTo>
                    <a:pt x="405" y="226"/>
                  </a:lnTo>
                  <a:lnTo>
                    <a:pt x="405" y="225"/>
                  </a:lnTo>
                  <a:lnTo>
                    <a:pt x="405" y="226"/>
                  </a:lnTo>
                  <a:lnTo>
                    <a:pt x="407" y="226"/>
                  </a:lnTo>
                  <a:lnTo>
                    <a:pt x="409" y="226"/>
                  </a:lnTo>
                  <a:lnTo>
                    <a:pt x="411" y="226"/>
                  </a:lnTo>
                  <a:lnTo>
                    <a:pt x="412" y="226"/>
                  </a:lnTo>
                  <a:lnTo>
                    <a:pt x="414" y="226"/>
                  </a:lnTo>
                  <a:lnTo>
                    <a:pt x="414" y="228"/>
                  </a:lnTo>
                  <a:lnTo>
                    <a:pt x="416" y="228"/>
                  </a:lnTo>
                  <a:lnTo>
                    <a:pt x="418" y="228"/>
                  </a:lnTo>
                  <a:lnTo>
                    <a:pt x="418" y="230"/>
                  </a:lnTo>
                  <a:lnTo>
                    <a:pt x="420" y="230"/>
                  </a:lnTo>
                  <a:lnTo>
                    <a:pt x="422" y="230"/>
                  </a:lnTo>
                  <a:lnTo>
                    <a:pt x="422" y="232"/>
                  </a:lnTo>
                  <a:lnTo>
                    <a:pt x="422" y="230"/>
                  </a:lnTo>
                  <a:lnTo>
                    <a:pt x="424" y="230"/>
                  </a:lnTo>
                  <a:lnTo>
                    <a:pt x="424" y="228"/>
                  </a:lnTo>
                  <a:lnTo>
                    <a:pt x="424" y="230"/>
                  </a:lnTo>
                  <a:lnTo>
                    <a:pt x="426" y="230"/>
                  </a:lnTo>
                  <a:lnTo>
                    <a:pt x="428" y="230"/>
                  </a:lnTo>
                  <a:lnTo>
                    <a:pt x="428" y="228"/>
                  </a:lnTo>
                  <a:lnTo>
                    <a:pt x="430" y="228"/>
                  </a:lnTo>
                  <a:lnTo>
                    <a:pt x="430" y="230"/>
                  </a:lnTo>
                  <a:lnTo>
                    <a:pt x="432" y="230"/>
                  </a:lnTo>
                  <a:lnTo>
                    <a:pt x="434" y="232"/>
                  </a:lnTo>
                  <a:lnTo>
                    <a:pt x="437" y="232"/>
                  </a:lnTo>
                  <a:lnTo>
                    <a:pt x="437" y="230"/>
                  </a:lnTo>
                  <a:lnTo>
                    <a:pt x="437" y="228"/>
                  </a:lnTo>
                  <a:lnTo>
                    <a:pt x="439" y="228"/>
                  </a:lnTo>
                  <a:lnTo>
                    <a:pt x="441" y="228"/>
                  </a:lnTo>
                  <a:lnTo>
                    <a:pt x="441" y="226"/>
                  </a:lnTo>
                  <a:lnTo>
                    <a:pt x="443" y="226"/>
                  </a:lnTo>
                  <a:lnTo>
                    <a:pt x="445" y="225"/>
                  </a:lnTo>
                  <a:lnTo>
                    <a:pt x="443" y="225"/>
                  </a:lnTo>
                  <a:lnTo>
                    <a:pt x="441" y="225"/>
                  </a:lnTo>
                  <a:lnTo>
                    <a:pt x="441" y="226"/>
                  </a:lnTo>
                  <a:lnTo>
                    <a:pt x="441" y="225"/>
                  </a:lnTo>
                  <a:lnTo>
                    <a:pt x="443" y="223"/>
                  </a:lnTo>
                  <a:lnTo>
                    <a:pt x="445" y="223"/>
                  </a:lnTo>
                  <a:lnTo>
                    <a:pt x="445" y="225"/>
                  </a:lnTo>
                  <a:close/>
                  <a:moveTo>
                    <a:pt x="326" y="225"/>
                  </a:moveTo>
                  <a:lnTo>
                    <a:pt x="328" y="225"/>
                  </a:lnTo>
                  <a:lnTo>
                    <a:pt x="328" y="226"/>
                  </a:lnTo>
                  <a:lnTo>
                    <a:pt x="330" y="226"/>
                  </a:lnTo>
                  <a:lnTo>
                    <a:pt x="330" y="228"/>
                  </a:lnTo>
                  <a:lnTo>
                    <a:pt x="328" y="228"/>
                  </a:lnTo>
                  <a:lnTo>
                    <a:pt x="328" y="230"/>
                  </a:lnTo>
                  <a:lnTo>
                    <a:pt x="326" y="230"/>
                  </a:lnTo>
                  <a:lnTo>
                    <a:pt x="324" y="232"/>
                  </a:lnTo>
                  <a:lnTo>
                    <a:pt x="322" y="232"/>
                  </a:lnTo>
                  <a:lnTo>
                    <a:pt x="322" y="234"/>
                  </a:lnTo>
                  <a:lnTo>
                    <a:pt x="322" y="236"/>
                  </a:lnTo>
                  <a:lnTo>
                    <a:pt x="320" y="236"/>
                  </a:lnTo>
                  <a:lnTo>
                    <a:pt x="320" y="234"/>
                  </a:lnTo>
                  <a:lnTo>
                    <a:pt x="320" y="232"/>
                  </a:lnTo>
                  <a:lnTo>
                    <a:pt x="320" y="230"/>
                  </a:lnTo>
                  <a:lnTo>
                    <a:pt x="318" y="230"/>
                  </a:lnTo>
                  <a:lnTo>
                    <a:pt x="316" y="228"/>
                  </a:lnTo>
                  <a:lnTo>
                    <a:pt x="315" y="228"/>
                  </a:lnTo>
                  <a:lnTo>
                    <a:pt x="313" y="228"/>
                  </a:lnTo>
                  <a:lnTo>
                    <a:pt x="311" y="228"/>
                  </a:lnTo>
                  <a:lnTo>
                    <a:pt x="311" y="226"/>
                  </a:lnTo>
                  <a:lnTo>
                    <a:pt x="311" y="225"/>
                  </a:lnTo>
                  <a:lnTo>
                    <a:pt x="309" y="225"/>
                  </a:lnTo>
                  <a:lnTo>
                    <a:pt x="309" y="223"/>
                  </a:lnTo>
                  <a:lnTo>
                    <a:pt x="311" y="223"/>
                  </a:lnTo>
                  <a:lnTo>
                    <a:pt x="311" y="225"/>
                  </a:lnTo>
                  <a:lnTo>
                    <a:pt x="313" y="223"/>
                  </a:lnTo>
                  <a:lnTo>
                    <a:pt x="313" y="225"/>
                  </a:lnTo>
                  <a:lnTo>
                    <a:pt x="316" y="225"/>
                  </a:lnTo>
                  <a:lnTo>
                    <a:pt x="318" y="225"/>
                  </a:lnTo>
                  <a:lnTo>
                    <a:pt x="320" y="223"/>
                  </a:lnTo>
                  <a:lnTo>
                    <a:pt x="322" y="223"/>
                  </a:lnTo>
                  <a:lnTo>
                    <a:pt x="324" y="223"/>
                  </a:lnTo>
                  <a:lnTo>
                    <a:pt x="326" y="225"/>
                  </a:lnTo>
                  <a:close/>
                  <a:moveTo>
                    <a:pt x="553" y="219"/>
                  </a:moveTo>
                  <a:lnTo>
                    <a:pt x="555" y="219"/>
                  </a:lnTo>
                  <a:lnTo>
                    <a:pt x="555" y="221"/>
                  </a:lnTo>
                  <a:lnTo>
                    <a:pt x="553" y="223"/>
                  </a:lnTo>
                  <a:lnTo>
                    <a:pt x="551" y="221"/>
                  </a:lnTo>
                  <a:lnTo>
                    <a:pt x="551" y="219"/>
                  </a:lnTo>
                  <a:lnTo>
                    <a:pt x="553" y="219"/>
                  </a:lnTo>
                  <a:close/>
                  <a:moveTo>
                    <a:pt x="558" y="219"/>
                  </a:moveTo>
                  <a:lnTo>
                    <a:pt x="556" y="219"/>
                  </a:lnTo>
                  <a:lnTo>
                    <a:pt x="558" y="219"/>
                  </a:lnTo>
                  <a:close/>
                  <a:moveTo>
                    <a:pt x="222" y="217"/>
                  </a:moveTo>
                  <a:lnTo>
                    <a:pt x="222" y="219"/>
                  </a:lnTo>
                  <a:lnTo>
                    <a:pt x="224" y="219"/>
                  </a:lnTo>
                  <a:lnTo>
                    <a:pt x="222" y="219"/>
                  </a:lnTo>
                  <a:lnTo>
                    <a:pt x="222" y="217"/>
                  </a:lnTo>
                  <a:lnTo>
                    <a:pt x="220" y="217"/>
                  </a:lnTo>
                  <a:lnTo>
                    <a:pt x="219" y="217"/>
                  </a:lnTo>
                  <a:lnTo>
                    <a:pt x="220" y="217"/>
                  </a:lnTo>
                  <a:lnTo>
                    <a:pt x="222" y="217"/>
                  </a:lnTo>
                  <a:close/>
                  <a:moveTo>
                    <a:pt x="576" y="215"/>
                  </a:moveTo>
                  <a:lnTo>
                    <a:pt x="574" y="217"/>
                  </a:lnTo>
                  <a:lnTo>
                    <a:pt x="572" y="217"/>
                  </a:lnTo>
                  <a:lnTo>
                    <a:pt x="574" y="217"/>
                  </a:lnTo>
                  <a:lnTo>
                    <a:pt x="574" y="215"/>
                  </a:lnTo>
                  <a:lnTo>
                    <a:pt x="574" y="217"/>
                  </a:lnTo>
                  <a:lnTo>
                    <a:pt x="574" y="215"/>
                  </a:lnTo>
                  <a:lnTo>
                    <a:pt x="576" y="215"/>
                  </a:lnTo>
                  <a:close/>
                  <a:moveTo>
                    <a:pt x="505" y="217"/>
                  </a:moveTo>
                  <a:lnTo>
                    <a:pt x="507" y="217"/>
                  </a:lnTo>
                  <a:lnTo>
                    <a:pt x="507" y="219"/>
                  </a:lnTo>
                  <a:lnTo>
                    <a:pt x="507" y="217"/>
                  </a:lnTo>
                  <a:lnTo>
                    <a:pt x="505" y="217"/>
                  </a:lnTo>
                  <a:lnTo>
                    <a:pt x="503" y="219"/>
                  </a:lnTo>
                  <a:lnTo>
                    <a:pt x="501" y="221"/>
                  </a:lnTo>
                  <a:lnTo>
                    <a:pt x="499" y="221"/>
                  </a:lnTo>
                  <a:lnTo>
                    <a:pt x="497" y="221"/>
                  </a:lnTo>
                  <a:lnTo>
                    <a:pt x="495" y="221"/>
                  </a:lnTo>
                  <a:lnTo>
                    <a:pt x="493" y="221"/>
                  </a:lnTo>
                  <a:lnTo>
                    <a:pt x="491" y="221"/>
                  </a:lnTo>
                  <a:lnTo>
                    <a:pt x="491" y="223"/>
                  </a:lnTo>
                  <a:lnTo>
                    <a:pt x="489" y="223"/>
                  </a:lnTo>
                  <a:lnTo>
                    <a:pt x="489" y="221"/>
                  </a:lnTo>
                  <a:lnTo>
                    <a:pt x="489" y="219"/>
                  </a:lnTo>
                  <a:lnTo>
                    <a:pt x="491" y="219"/>
                  </a:lnTo>
                  <a:lnTo>
                    <a:pt x="491" y="217"/>
                  </a:lnTo>
                  <a:lnTo>
                    <a:pt x="493" y="217"/>
                  </a:lnTo>
                  <a:lnTo>
                    <a:pt x="497" y="217"/>
                  </a:lnTo>
                  <a:lnTo>
                    <a:pt x="499" y="217"/>
                  </a:lnTo>
                  <a:lnTo>
                    <a:pt x="501" y="215"/>
                  </a:lnTo>
                  <a:lnTo>
                    <a:pt x="503" y="215"/>
                  </a:lnTo>
                  <a:lnTo>
                    <a:pt x="505" y="217"/>
                  </a:lnTo>
                  <a:close/>
                  <a:moveTo>
                    <a:pt x="553" y="215"/>
                  </a:moveTo>
                  <a:lnTo>
                    <a:pt x="551" y="215"/>
                  </a:lnTo>
                  <a:lnTo>
                    <a:pt x="553" y="215"/>
                  </a:lnTo>
                  <a:close/>
                  <a:moveTo>
                    <a:pt x="516" y="217"/>
                  </a:moveTo>
                  <a:lnTo>
                    <a:pt x="514" y="217"/>
                  </a:lnTo>
                  <a:lnTo>
                    <a:pt x="514" y="215"/>
                  </a:lnTo>
                  <a:lnTo>
                    <a:pt x="514" y="213"/>
                  </a:lnTo>
                  <a:lnTo>
                    <a:pt x="516" y="213"/>
                  </a:lnTo>
                  <a:lnTo>
                    <a:pt x="516" y="215"/>
                  </a:lnTo>
                  <a:lnTo>
                    <a:pt x="516" y="217"/>
                  </a:lnTo>
                  <a:close/>
                  <a:moveTo>
                    <a:pt x="570" y="213"/>
                  </a:moveTo>
                  <a:lnTo>
                    <a:pt x="572" y="213"/>
                  </a:lnTo>
                  <a:lnTo>
                    <a:pt x="572" y="215"/>
                  </a:lnTo>
                  <a:lnTo>
                    <a:pt x="572" y="213"/>
                  </a:lnTo>
                  <a:lnTo>
                    <a:pt x="572" y="215"/>
                  </a:lnTo>
                  <a:lnTo>
                    <a:pt x="570" y="215"/>
                  </a:lnTo>
                  <a:lnTo>
                    <a:pt x="570" y="213"/>
                  </a:lnTo>
                  <a:close/>
                  <a:moveTo>
                    <a:pt x="576" y="213"/>
                  </a:moveTo>
                  <a:lnTo>
                    <a:pt x="574" y="213"/>
                  </a:lnTo>
                  <a:lnTo>
                    <a:pt x="572" y="213"/>
                  </a:lnTo>
                  <a:lnTo>
                    <a:pt x="574" y="213"/>
                  </a:lnTo>
                  <a:lnTo>
                    <a:pt x="576" y="213"/>
                  </a:lnTo>
                  <a:close/>
                  <a:moveTo>
                    <a:pt x="699" y="223"/>
                  </a:moveTo>
                  <a:lnTo>
                    <a:pt x="697" y="223"/>
                  </a:lnTo>
                  <a:lnTo>
                    <a:pt x="697" y="225"/>
                  </a:lnTo>
                  <a:lnTo>
                    <a:pt x="695" y="225"/>
                  </a:lnTo>
                  <a:lnTo>
                    <a:pt x="695" y="226"/>
                  </a:lnTo>
                  <a:lnTo>
                    <a:pt x="693" y="226"/>
                  </a:lnTo>
                  <a:lnTo>
                    <a:pt x="691" y="228"/>
                  </a:lnTo>
                  <a:lnTo>
                    <a:pt x="689" y="228"/>
                  </a:lnTo>
                  <a:lnTo>
                    <a:pt x="687" y="228"/>
                  </a:lnTo>
                  <a:lnTo>
                    <a:pt x="685" y="228"/>
                  </a:lnTo>
                  <a:lnTo>
                    <a:pt x="681" y="228"/>
                  </a:lnTo>
                  <a:lnTo>
                    <a:pt x="679" y="228"/>
                  </a:lnTo>
                  <a:lnTo>
                    <a:pt x="679" y="225"/>
                  </a:lnTo>
                  <a:lnTo>
                    <a:pt x="679" y="223"/>
                  </a:lnTo>
                  <a:lnTo>
                    <a:pt x="681" y="223"/>
                  </a:lnTo>
                  <a:lnTo>
                    <a:pt x="681" y="221"/>
                  </a:lnTo>
                  <a:lnTo>
                    <a:pt x="683" y="219"/>
                  </a:lnTo>
                  <a:lnTo>
                    <a:pt x="683" y="217"/>
                  </a:lnTo>
                  <a:lnTo>
                    <a:pt x="685" y="217"/>
                  </a:lnTo>
                  <a:lnTo>
                    <a:pt x="685" y="215"/>
                  </a:lnTo>
                  <a:lnTo>
                    <a:pt x="689" y="213"/>
                  </a:lnTo>
                  <a:lnTo>
                    <a:pt x="691" y="213"/>
                  </a:lnTo>
                  <a:lnTo>
                    <a:pt x="693" y="211"/>
                  </a:lnTo>
                  <a:lnTo>
                    <a:pt x="695" y="211"/>
                  </a:lnTo>
                  <a:lnTo>
                    <a:pt x="697" y="211"/>
                  </a:lnTo>
                  <a:lnTo>
                    <a:pt x="699" y="213"/>
                  </a:lnTo>
                  <a:lnTo>
                    <a:pt x="699" y="215"/>
                  </a:lnTo>
                  <a:lnTo>
                    <a:pt x="700" y="215"/>
                  </a:lnTo>
                  <a:lnTo>
                    <a:pt x="700" y="217"/>
                  </a:lnTo>
                  <a:lnTo>
                    <a:pt x="700" y="219"/>
                  </a:lnTo>
                  <a:lnTo>
                    <a:pt x="699" y="221"/>
                  </a:lnTo>
                  <a:lnTo>
                    <a:pt x="699" y="223"/>
                  </a:lnTo>
                  <a:close/>
                  <a:moveTo>
                    <a:pt x="426" y="213"/>
                  </a:moveTo>
                  <a:lnTo>
                    <a:pt x="426" y="211"/>
                  </a:lnTo>
                  <a:lnTo>
                    <a:pt x="428" y="211"/>
                  </a:lnTo>
                  <a:lnTo>
                    <a:pt x="426" y="213"/>
                  </a:lnTo>
                  <a:close/>
                  <a:moveTo>
                    <a:pt x="578" y="211"/>
                  </a:moveTo>
                  <a:lnTo>
                    <a:pt x="576" y="211"/>
                  </a:lnTo>
                  <a:lnTo>
                    <a:pt x="578" y="211"/>
                  </a:lnTo>
                  <a:close/>
                  <a:moveTo>
                    <a:pt x="412" y="209"/>
                  </a:moveTo>
                  <a:lnTo>
                    <a:pt x="412" y="211"/>
                  </a:lnTo>
                  <a:lnTo>
                    <a:pt x="414" y="211"/>
                  </a:lnTo>
                  <a:lnTo>
                    <a:pt x="412" y="211"/>
                  </a:lnTo>
                  <a:lnTo>
                    <a:pt x="411" y="211"/>
                  </a:lnTo>
                  <a:lnTo>
                    <a:pt x="411" y="209"/>
                  </a:lnTo>
                  <a:lnTo>
                    <a:pt x="412" y="209"/>
                  </a:lnTo>
                  <a:close/>
                  <a:moveTo>
                    <a:pt x="313" y="207"/>
                  </a:moveTo>
                  <a:lnTo>
                    <a:pt x="313" y="209"/>
                  </a:lnTo>
                  <a:lnTo>
                    <a:pt x="311" y="209"/>
                  </a:lnTo>
                  <a:lnTo>
                    <a:pt x="311" y="207"/>
                  </a:lnTo>
                  <a:lnTo>
                    <a:pt x="313" y="207"/>
                  </a:lnTo>
                  <a:close/>
                  <a:moveTo>
                    <a:pt x="583" y="209"/>
                  </a:moveTo>
                  <a:lnTo>
                    <a:pt x="583" y="207"/>
                  </a:lnTo>
                  <a:lnTo>
                    <a:pt x="585" y="209"/>
                  </a:lnTo>
                  <a:lnTo>
                    <a:pt x="583" y="209"/>
                  </a:lnTo>
                  <a:lnTo>
                    <a:pt x="583" y="211"/>
                  </a:lnTo>
                  <a:lnTo>
                    <a:pt x="583" y="213"/>
                  </a:lnTo>
                  <a:lnTo>
                    <a:pt x="583" y="215"/>
                  </a:lnTo>
                  <a:lnTo>
                    <a:pt x="583" y="217"/>
                  </a:lnTo>
                  <a:lnTo>
                    <a:pt x="581" y="217"/>
                  </a:lnTo>
                  <a:lnTo>
                    <a:pt x="581" y="219"/>
                  </a:lnTo>
                  <a:lnTo>
                    <a:pt x="579" y="219"/>
                  </a:lnTo>
                  <a:lnTo>
                    <a:pt x="579" y="221"/>
                  </a:lnTo>
                  <a:lnTo>
                    <a:pt x="578" y="221"/>
                  </a:lnTo>
                  <a:lnTo>
                    <a:pt x="578" y="223"/>
                  </a:lnTo>
                  <a:lnTo>
                    <a:pt x="578" y="221"/>
                  </a:lnTo>
                  <a:lnTo>
                    <a:pt x="576" y="223"/>
                  </a:lnTo>
                  <a:lnTo>
                    <a:pt x="574" y="223"/>
                  </a:lnTo>
                  <a:lnTo>
                    <a:pt x="574" y="221"/>
                  </a:lnTo>
                  <a:lnTo>
                    <a:pt x="576" y="221"/>
                  </a:lnTo>
                  <a:lnTo>
                    <a:pt x="574" y="221"/>
                  </a:lnTo>
                  <a:lnTo>
                    <a:pt x="574" y="219"/>
                  </a:lnTo>
                  <a:lnTo>
                    <a:pt x="576" y="219"/>
                  </a:lnTo>
                  <a:lnTo>
                    <a:pt x="576" y="217"/>
                  </a:lnTo>
                  <a:lnTo>
                    <a:pt x="574" y="217"/>
                  </a:lnTo>
                  <a:lnTo>
                    <a:pt x="576" y="217"/>
                  </a:lnTo>
                  <a:lnTo>
                    <a:pt x="578" y="217"/>
                  </a:lnTo>
                  <a:lnTo>
                    <a:pt x="576" y="217"/>
                  </a:lnTo>
                  <a:lnTo>
                    <a:pt x="576" y="215"/>
                  </a:lnTo>
                  <a:lnTo>
                    <a:pt x="576" y="213"/>
                  </a:lnTo>
                  <a:lnTo>
                    <a:pt x="578" y="213"/>
                  </a:lnTo>
                  <a:lnTo>
                    <a:pt x="579" y="213"/>
                  </a:lnTo>
                  <a:lnTo>
                    <a:pt x="579" y="211"/>
                  </a:lnTo>
                  <a:lnTo>
                    <a:pt x="581" y="209"/>
                  </a:lnTo>
                  <a:lnTo>
                    <a:pt x="581" y="207"/>
                  </a:lnTo>
                  <a:lnTo>
                    <a:pt x="583" y="207"/>
                  </a:lnTo>
                  <a:lnTo>
                    <a:pt x="583" y="209"/>
                  </a:lnTo>
                  <a:close/>
                  <a:moveTo>
                    <a:pt x="332" y="207"/>
                  </a:moveTo>
                  <a:lnTo>
                    <a:pt x="332" y="209"/>
                  </a:lnTo>
                  <a:lnTo>
                    <a:pt x="330" y="209"/>
                  </a:lnTo>
                  <a:lnTo>
                    <a:pt x="330" y="207"/>
                  </a:lnTo>
                  <a:lnTo>
                    <a:pt x="332" y="207"/>
                  </a:lnTo>
                  <a:lnTo>
                    <a:pt x="332" y="209"/>
                  </a:lnTo>
                  <a:lnTo>
                    <a:pt x="332" y="207"/>
                  </a:lnTo>
                  <a:close/>
                  <a:moveTo>
                    <a:pt x="587" y="207"/>
                  </a:moveTo>
                  <a:lnTo>
                    <a:pt x="589" y="209"/>
                  </a:lnTo>
                  <a:lnTo>
                    <a:pt x="587" y="209"/>
                  </a:lnTo>
                  <a:lnTo>
                    <a:pt x="585" y="209"/>
                  </a:lnTo>
                  <a:lnTo>
                    <a:pt x="585" y="207"/>
                  </a:lnTo>
                  <a:lnTo>
                    <a:pt x="587" y="207"/>
                  </a:lnTo>
                  <a:close/>
                  <a:moveTo>
                    <a:pt x="535" y="209"/>
                  </a:moveTo>
                  <a:lnTo>
                    <a:pt x="533" y="209"/>
                  </a:lnTo>
                  <a:lnTo>
                    <a:pt x="533" y="207"/>
                  </a:lnTo>
                  <a:lnTo>
                    <a:pt x="535" y="207"/>
                  </a:lnTo>
                  <a:lnTo>
                    <a:pt x="535" y="209"/>
                  </a:lnTo>
                  <a:close/>
                  <a:moveTo>
                    <a:pt x="309" y="207"/>
                  </a:moveTo>
                  <a:lnTo>
                    <a:pt x="309" y="209"/>
                  </a:lnTo>
                  <a:lnTo>
                    <a:pt x="307" y="209"/>
                  </a:lnTo>
                  <a:lnTo>
                    <a:pt x="307" y="207"/>
                  </a:lnTo>
                  <a:lnTo>
                    <a:pt x="309" y="207"/>
                  </a:lnTo>
                  <a:close/>
                  <a:moveTo>
                    <a:pt x="411" y="207"/>
                  </a:moveTo>
                  <a:lnTo>
                    <a:pt x="409" y="207"/>
                  </a:lnTo>
                  <a:lnTo>
                    <a:pt x="407" y="207"/>
                  </a:lnTo>
                  <a:lnTo>
                    <a:pt x="409" y="207"/>
                  </a:lnTo>
                  <a:lnTo>
                    <a:pt x="407" y="207"/>
                  </a:lnTo>
                  <a:lnTo>
                    <a:pt x="407" y="205"/>
                  </a:lnTo>
                  <a:lnTo>
                    <a:pt x="409" y="205"/>
                  </a:lnTo>
                  <a:lnTo>
                    <a:pt x="409" y="207"/>
                  </a:lnTo>
                  <a:lnTo>
                    <a:pt x="411" y="207"/>
                  </a:lnTo>
                  <a:close/>
                  <a:moveTo>
                    <a:pt x="303" y="203"/>
                  </a:moveTo>
                  <a:lnTo>
                    <a:pt x="303" y="205"/>
                  </a:lnTo>
                  <a:lnTo>
                    <a:pt x="305" y="205"/>
                  </a:lnTo>
                  <a:lnTo>
                    <a:pt x="303" y="205"/>
                  </a:lnTo>
                  <a:lnTo>
                    <a:pt x="301" y="205"/>
                  </a:lnTo>
                  <a:lnTo>
                    <a:pt x="301" y="207"/>
                  </a:lnTo>
                  <a:lnTo>
                    <a:pt x="299" y="207"/>
                  </a:lnTo>
                  <a:lnTo>
                    <a:pt x="297" y="207"/>
                  </a:lnTo>
                  <a:lnTo>
                    <a:pt x="295" y="207"/>
                  </a:lnTo>
                  <a:lnTo>
                    <a:pt x="295" y="209"/>
                  </a:lnTo>
                  <a:lnTo>
                    <a:pt x="293" y="209"/>
                  </a:lnTo>
                  <a:lnTo>
                    <a:pt x="291" y="209"/>
                  </a:lnTo>
                  <a:lnTo>
                    <a:pt x="290" y="209"/>
                  </a:lnTo>
                  <a:lnTo>
                    <a:pt x="290" y="207"/>
                  </a:lnTo>
                  <a:lnTo>
                    <a:pt x="288" y="207"/>
                  </a:lnTo>
                  <a:lnTo>
                    <a:pt x="288" y="209"/>
                  </a:lnTo>
                  <a:lnTo>
                    <a:pt x="290" y="209"/>
                  </a:lnTo>
                  <a:lnTo>
                    <a:pt x="288" y="209"/>
                  </a:lnTo>
                  <a:lnTo>
                    <a:pt x="284" y="209"/>
                  </a:lnTo>
                  <a:lnTo>
                    <a:pt x="282" y="209"/>
                  </a:lnTo>
                  <a:lnTo>
                    <a:pt x="282" y="207"/>
                  </a:lnTo>
                  <a:lnTo>
                    <a:pt x="282" y="205"/>
                  </a:lnTo>
                  <a:lnTo>
                    <a:pt x="284" y="205"/>
                  </a:lnTo>
                  <a:lnTo>
                    <a:pt x="284" y="203"/>
                  </a:lnTo>
                  <a:lnTo>
                    <a:pt x="286" y="203"/>
                  </a:lnTo>
                  <a:lnTo>
                    <a:pt x="288" y="203"/>
                  </a:lnTo>
                  <a:lnTo>
                    <a:pt x="290" y="203"/>
                  </a:lnTo>
                  <a:lnTo>
                    <a:pt x="291" y="203"/>
                  </a:lnTo>
                  <a:lnTo>
                    <a:pt x="293" y="203"/>
                  </a:lnTo>
                  <a:lnTo>
                    <a:pt x="295" y="203"/>
                  </a:lnTo>
                  <a:lnTo>
                    <a:pt x="297" y="203"/>
                  </a:lnTo>
                  <a:lnTo>
                    <a:pt x="299" y="203"/>
                  </a:lnTo>
                  <a:lnTo>
                    <a:pt x="301" y="203"/>
                  </a:lnTo>
                  <a:lnTo>
                    <a:pt x="303" y="203"/>
                  </a:lnTo>
                  <a:close/>
                  <a:moveTo>
                    <a:pt x="324" y="203"/>
                  </a:moveTo>
                  <a:lnTo>
                    <a:pt x="326" y="203"/>
                  </a:lnTo>
                  <a:lnTo>
                    <a:pt x="328" y="203"/>
                  </a:lnTo>
                  <a:lnTo>
                    <a:pt x="328" y="205"/>
                  </a:lnTo>
                  <a:lnTo>
                    <a:pt x="326" y="205"/>
                  </a:lnTo>
                  <a:lnTo>
                    <a:pt x="326" y="203"/>
                  </a:lnTo>
                  <a:lnTo>
                    <a:pt x="326" y="205"/>
                  </a:lnTo>
                  <a:lnTo>
                    <a:pt x="324" y="205"/>
                  </a:lnTo>
                  <a:lnTo>
                    <a:pt x="324" y="203"/>
                  </a:lnTo>
                  <a:lnTo>
                    <a:pt x="324" y="205"/>
                  </a:lnTo>
                  <a:lnTo>
                    <a:pt x="322" y="205"/>
                  </a:lnTo>
                  <a:lnTo>
                    <a:pt x="322" y="203"/>
                  </a:lnTo>
                  <a:lnTo>
                    <a:pt x="324" y="203"/>
                  </a:lnTo>
                  <a:close/>
                  <a:moveTo>
                    <a:pt x="697" y="203"/>
                  </a:moveTo>
                  <a:lnTo>
                    <a:pt x="695" y="203"/>
                  </a:lnTo>
                  <a:lnTo>
                    <a:pt x="695" y="202"/>
                  </a:lnTo>
                  <a:lnTo>
                    <a:pt x="697" y="202"/>
                  </a:lnTo>
                  <a:lnTo>
                    <a:pt x="697" y="203"/>
                  </a:lnTo>
                  <a:close/>
                  <a:moveTo>
                    <a:pt x="583" y="202"/>
                  </a:moveTo>
                  <a:lnTo>
                    <a:pt x="581" y="202"/>
                  </a:lnTo>
                  <a:lnTo>
                    <a:pt x="581" y="203"/>
                  </a:lnTo>
                  <a:lnTo>
                    <a:pt x="581" y="202"/>
                  </a:lnTo>
                  <a:lnTo>
                    <a:pt x="583" y="202"/>
                  </a:lnTo>
                  <a:close/>
                  <a:moveTo>
                    <a:pt x="631" y="202"/>
                  </a:moveTo>
                  <a:lnTo>
                    <a:pt x="631" y="200"/>
                  </a:lnTo>
                  <a:lnTo>
                    <a:pt x="631" y="202"/>
                  </a:lnTo>
                  <a:close/>
                  <a:moveTo>
                    <a:pt x="163" y="198"/>
                  </a:moveTo>
                  <a:lnTo>
                    <a:pt x="163" y="200"/>
                  </a:lnTo>
                  <a:lnTo>
                    <a:pt x="163" y="202"/>
                  </a:lnTo>
                  <a:lnTo>
                    <a:pt x="163" y="200"/>
                  </a:lnTo>
                  <a:lnTo>
                    <a:pt x="161" y="200"/>
                  </a:lnTo>
                  <a:lnTo>
                    <a:pt x="163" y="198"/>
                  </a:lnTo>
                  <a:close/>
                  <a:moveTo>
                    <a:pt x="631" y="198"/>
                  </a:moveTo>
                  <a:lnTo>
                    <a:pt x="631" y="200"/>
                  </a:lnTo>
                  <a:lnTo>
                    <a:pt x="631" y="198"/>
                  </a:lnTo>
                  <a:close/>
                  <a:moveTo>
                    <a:pt x="556" y="196"/>
                  </a:moveTo>
                  <a:lnTo>
                    <a:pt x="556" y="194"/>
                  </a:lnTo>
                  <a:lnTo>
                    <a:pt x="556" y="196"/>
                  </a:lnTo>
                  <a:close/>
                  <a:moveTo>
                    <a:pt x="629" y="196"/>
                  </a:moveTo>
                  <a:lnTo>
                    <a:pt x="629" y="198"/>
                  </a:lnTo>
                  <a:lnTo>
                    <a:pt x="627" y="198"/>
                  </a:lnTo>
                  <a:lnTo>
                    <a:pt x="627" y="196"/>
                  </a:lnTo>
                  <a:lnTo>
                    <a:pt x="626" y="196"/>
                  </a:lnTo>
                  <a:lnTo>
                    <a:pt x="627" y="196"/>
                  </a:lnTo>
                  <a:lnTo>
                    <a:pt x="627" y="194"/>
                  </a:lnTo>
                  <a:lnTo>
                    <a:pt x="629" y="196"/>
                  </a:lnTo>
                  <a:close/>
                  <a:moveTo>
                    <a:pt x="633" y="198"/>
                  </a:moveTo>
                  <a:lnTo>
                    <a:pt x="633" y="196"/>
                  </a:lnTo>
                  <a:lnTo>
                    <a:pt x="633" y="194"/>
                  </a:lnTo>
                  <a:lnTo>
                    <a:pt x="635" y="194"/>
                  </a:lnTo>
                  <a:lnTo>
                    <a:pt x="635" y="196"/>
                  </a:lnTo>
                  <a:lnTo>
                    <a:pt x="633" y="198"/>
                  </a:lnTo>
                  <a:close/>
                  <a:moveTo>
                    <a:pt x="627" y="198"/>
                  </a:moveTo>
                  <a:lnTo>
                    <a:pt x="627" y="200"/>
                  </a:lnTo>
                  <a:lnTo>
                    <a:pt x="629" y="200"/>
                  </a:lnTo>
                  <a:lnTo>
                    <a:pt x="627" y="200"/>
                  </a:lnTo>
                  <a:lnTo>
                    <a:pt x="627" y="202"/>
                  </a:lnTo>
                  <a:lnTo>
                    <a:pt x="626" y="203"/>
                  </a:lnTo>
                  <a:lnTo>
                    <a:pt x="624" y="203"/>
                  </a:lnTo>
                  <a:lnTo>
                    <a:pt x="624" y="205"/>
                  </a:lnTo>
                  <a:lnTo>
                    <a:pt x="624" y="203"/>
                  </a:lnTo>
                  <a:lnTo>
                    <a:pt x="622" y="203"/>
                  </a:lnTo>
                  <a:lnTo>
                    <a:pt x="622" y="202"/>
                  </a:lnTo>
                  <a:lnTo>
                    <a:pt x="622" y="200"/>
                  </a:lnTo>
                  <a:lnTo>
                    <a:pt x="622" y="198"/>
                  </a:lnTo>
                  <a:lnTo>
                    <a:pt x="624" y="198"/>
                  </a:lnTo>
                  <a:lnTo>
                    <a:pt x="622" y="196"/>
                  </a:lnTo>
                  <a:lnTo>
                    <a:pt x="622" y="194"/>
                  </a:lnTo>
                  <a:lnTo>
                    <a:pt x="622" y="192"/>
                  </a:lnTo>
                  <a:lnTo>
                    <a:pt x="624" y="192"/>
                  </a:lnTo>
                  <a:lnTo>
                    <a:pt x="624" y="194"/>
                  </a:lnTo>
                  <a:lnTo>
                    <a:pt x="626" y="194"/>
                  </a:lnTo>
                  <a:lnTo>
                    <a:pt x="626" y="196"/>
                  </a:lnTo>
                  <a:lnTo>
                    <a:pt x="627" y="196"/>
                  </a:lnTo>
                  <a:lnTo>
                    <a:pt x="627" y="198"/>
                  </a:lnTo>
                  <a:close/>
                  <a:moveTo>
                    <a:pt x="624" y="190"/>
                  </a:moveTo>
                  <a:lnTo>
                    <a:pt x="626" y="190"/>
                  </a:lnTo>
                  <a:lnTo>
                    <a:pt x="624" y="192"/>
                  </a:lnTo>
                  <a:lnTo>
                    <a:pt x="626" y="192"/>
                  </a:lnTo>
                  <a:lnTo>
                    <a:pt x="626" y="194"/>
                  </a:lnTo>
                  <a:lnTo>
                    <a:pt x="627" y="194"/>
                  </a:lnTo>
                  <a:lnTo>
                    <a:pt x="626" y="194"/>
                  </a:lnTo>
                  <a:lnTo>
                    <a:pt x="626" y="196"/>
                  </a:lnTo>
                  <a:lnTo>
                    <a:pt x="626" y="194"/>
                  </a:lnTo>
                  <a:lnTo>
                    <a:pt x="624" y="194"/>
                  </a:lnTo>
                  <a:lnTo>
                    <a:pt x="624" y="192"/>
                  </a:lnTo>
                  <a:lnTo>
                    <a:pt x="624" y="194"/>
                  </a:lnTo>
                  <a:lnTo>
                    <a:pt x="624" y="192"/>
                  </a:lnTo>
                  <a:lnTo>
                    <a:pt x="622" y="192"/>
                  </a:lnTo>
                  <a:lnTo>
                    <a:pt x="622" y="190"/>
                  </a:lnTo>
                  <a:lnTo>
                    <a:pt x="624" y="190"/>
                  </a:lnTo>
                  <a:close/>
                  <a:moveTo>
                    <a:pt x="178" y="190"/>
                  </a:moveTo>
                  <a:lnTo>
                    <a:pt x="178" y="188"/>
                  </a:lnTo>
                  <a:lnTo>
                    <a:pt x="180" y="188"/>
                  </a:lnTo>
                  <a:lnTo>
                    <a:pt x="180" y="190"/>
                  </a:lnTo>
                  <a:lnTo>
                    <a:pt x="182" y="190"/>
                  </a:lnTo>
                  <a:lnTo>
                    <a:pt x="184" y="190"/>
                  </a:lnTo>
                  <a:lnTo>
                    <a:pt x="186" y="190"/>
                  </a:lnTo>
                  <a:lnTo>
                    <a:pt x="186" y="192"/>
                  </a:lnTo>
                  <a:lnTo>
                    <a:pt x="188" y="192"/>
                  </a:lnTo>
                  <a:lnTo>
                    <a:pt x="192" y="192"/>
                  </a:lnTo>
                  <a:lnTo>
                    <a:pt x="192" y="190"/>
                  </a:lnTo>
                  <a:lnTo>
                    <a:pt x="192" y="188"/>
                  </a:lnTo>
                  <a:lnTo>
                    <a:pt x="194" y="188"/>
                  </a:lnTo>
                  <a:lnTo>
                    <a:pt x="194" y="190"/>
                  </a:lnTo>
                  <a:lnTo>
                    <a:pt x="195" y="188"/>
                  </a:lnTo>
                  <a:lnTo>
                    <a:pt x="195" y="190"/>
                  </a:lnTo>
                  <a:lnTo>
                    <a:pt x="197" y="190"/>
                  </a:lnTo>
                  <a:lnTo>
                    <a:pt x="197" y="192"/>
                  </a:lnTo>
                  <a:lnTo>
                    <a:pt x="199" y="192"/>
                  </a:lnTo>
                  <a:lnTo>
                    <a:pt x="201" y="192"/>
                  </a:lnTo>
                  <a:lnTo>
                    <a:pt x="201" y="194"/>
                  </a:lnTo>
                  <a:lnTo>
                    <a:pt x="203" y="194"/>
                  </a:lnTo>
                  <a:lnTo>
                    <a:pt x="203" y="192"/>
                  </a:lnTo>
                  <a:lnTo>
                    <a:pt x="205" y="192"/>
                  </a:lnTo>
                  <a:lnTo>
                    <a:pt x="205" y="194"/>
                  </a:lnTo>
                  <a:lnTo>
                    <a:pt x="205" y="192"/>
                  </a:lnTo>
                  <a:lnTo>
                    <a:pt x="205" y="194"/>
                  </a:lnTo>
                  <a:lnTo>
                    <a:pt x="207" y="194"/>
                  </a:lnTo>
                  <a:lnTo>
                    <a:pt x="209" y="196"/>
                  </a:lnTo>
                  <a:lnTo>
                    <a:pt x="209" y="194"/>
                  </a:lnTo>
                  <a:lnTo>
                    <a:pt x="211" y="194"/>
                  </a:lnTo>
                  <a:lnTo>
                    <a:pt x="209" y="194"/>
                  </a:lnTo>
                  <a:lnTo>
                    <a:pt x="211" y="194"/>
                  </a:lnTo>
                  <a:lnTo>
                    <a:pt x="213" y="194"/>
                  </a:lnTo>
                  <a:lnTo>
                    <a:pt x="213" y="196"/>
                  </a:lnTo>
                  <a:lnTo>
                    <a:pt x="215" y="198"/>
                  </a:lnTo>
                  <a:lnTo>
                    <a:pt x="217" y="200"/>
                  </a:lnTo>
                  <a:lnTo>
                    <a:pt x="217" y="202"/>
                  </a:lnTo>
                  <a:lnTo>
                    <a:pt x="219" y="202"/>
                  </a:lnTo>
                  <a:lnTo>
                    <a:pt x="219" y="203"/>
                  </a:lnTo>
                  <a:lnTo>
                    <a:pt x="220" y="202"/>
                  </a:lnTo>
                  <a:lnTo>
                    <a:pt x="220" y="203"/>
                  </a:lnTo>
                  <a:lnTo>
                    <a:pt x="222" y="203"/>
                  </a:lnTo>
                  <a:lnTo>
                    <a:pt x="222" y="202"/>
                  </a:lnTo>
                  <a:lnTo>
                    <a:pt x="224" y="202"/>
                  </a:lnTo>
                  <a:lnTo>
                    <a:pt x="224" y="203"/>
                  </a:lnTo>
                  <a:lnTo>
                    <a:pt x="226" y="203"/>
                  </a:lnTo>
                  <a:lnTo>
                    <a:pt x="228" y="203"/>
                  </a:lnTo>
                  <a:lnTo>
                    <a:pt x="230" y="203"/>
                  </a:lnTo>
                  <a:lnTo>
                    <a:pt x="232" y="203"/>
                  </a:lnTo>
                  <a:lnTo>
                    <a:pt x="234" y="203"/>
                  </a:lnTo>
                  <a:lnTo>
                    <a:pt x="238" y="205"/>
                  </a:lnTo>
                  <a:lnTo>
                    <a:pt x="240" y="203"/>
                  </a:lnTo>
                  <a:lnTo>
                    <a:pt x="242" y="203"/>
                  </a:lnTo>
                  <a:lnTo>
                    <a:pt x="243" y="205"/>
                  </a:lnTo>
                  <a:lnTo>
                    <a:pt x="245" y="205"/>
                  </a:lnTo>
                  <a:lnTo>
                    <a:pt x="247" y="205"/>
                  </a:lnTo>
                  <a:lnTo>
                    <a:pt x="247" y="203"/>
                  </a:lnTo>
                  <a:lnTo>
                    <a:pt x="249" y="202"/>
                  </a:lnTo>
                  <a:lnTo>
                    <a:pt x="249" y="200"/>
                  </a:lnTo>
                  <a:lnTo>
                    <a:pt x="249" y="198"/>
                  </a:lnTo>
                  <a:lnTo>
                    <a:pt x="251" y="198"/>
                  </a:lnTo>
                  <a:lnTo>
                    <a:pt x="251" y="196"/>
                  </a:lnTo>
                  <a:lnTo>
                    <a:pt x="253" y="196"/>
                  </a:lnTo>
                  <a:lnTo>
                    <a:pt x="255" y="196"/>
                  </a:lnTo>
                  <a:lnTo>
                    <a:pt x="255" y="198"/>
                  </a:lnTo>
                  <a:lnTo>
                    <a:pt x="257" y="200"/>
                  </a:lnTo>
                  <a:lnTo>
                    <a:pt x="257" y="202"/>
                  </a:lnTo>
                  <a:lnTo>
                    <a:pt x="261" y="202"/>
                  </a:lnTo>
                  <a:lnTo>
                    <a:pt x="263" y="200"/>
                  </a:lnTo>
                  <a:lnTo>
                    <a:pt x="265" y="200"/>
                  </a:lnTo>
                  <a:lnTo>
                    <a:pt x="265" y="202"/>
                  </a:lnTo>
                  <a:lnTo>
                    <a:pt x="267" y="202"/>
                  </a:lnTo>
                  <a:lnTo>
                    <a:pt x="267" y="203"/>
                  </a:lnTo>
                  <a:lnTo>
                    <a:pt x="268" y="203"/>
                  </a:lnTo>
                  <a:lnTo>
                    <a:pt x="270" y="202"/>
                  </a:lnTo>
                  <a:lnTo>
                    <a:pt x="270" y="203"/>
                  </a:lnTo>
                  <a:lnTo>
                    <a:pt x="272" y="203"/>
                  </a:lnTo>
                  <a:lnTo>
                    <a:pt x="274" y="203"/>
                  </a:lnTo>
                  <a:lnTo>
                    <a:pt x="276" y="203"/>
                  </a:lnTo>
                  <a:lnTo>
                    <a:pt x="278" y="203"/>
                  </a:lnTo>
                  <a:lnTo>
                    <a:pt x="278" y="205"/>
                  </a:lnTo>
                  <a:lnTo>
                    <a:pt x="280" y="205"/>
                  </a:lnTo>
                  <a:lnTo>
                    <a:pt x="280" y="203"/>
                  </a:lnTo>
                  <a:lnTo>
                    <a:pt x="280" y="205"/>
                  </a:lnTo>
                  <a:lnTo>
                    <a:pt x="280" y="207"/>
                  </a:lnTo>
                  <a:lnTo>
                    <a:pt x="282" y="207"/>
                  </a:lnTo>
                  <a:lnTo>
                    <a:pt x="280" y="207"/>
                  </a:lnTo>
                  <a:lnTo>
                    <a:pt x="282" y="207"/>
                  </a:lnTo>
                  <a:lnTo>
                    <a:pt x="282" y="209"/>
                  </a:lnTo>
                  <a:lnTo>
                    <a:pt x="280" y="209"/>
                  </a:lnTo>
                  <a:lnTo>
                    <a:pt x="282" y="209"/>
                  </a:lnTo>
                  <a:lnTo>
                    <a:pt x="284" y="209"/>
                  </a:lnTo>
                  <a:lnTo>
                    <a:pt x="284" y="211"/>
                  </a:lnTo>
                  <a:lnTo>
                    <a:pt x="284" y="213"/>
                  </a:lnTo>
                  <a:lnTo>
                    <a:pt x="282" y="213"/>
                  </a:lnTo>
                  <a:lnTo>
                    <a:pt x="282" y="215"/>
                  </a:lnTo>
                  <a:lnTo>
                    <a:pt x="284" y="215"/>
                  </a:lnTo>
                  <a:lnTo>
                    <a:pt x="286" y="217"/>
                  </a:lnTo>
                  <a:lnTo>
                    <a:pt x="288" y="217"/>
                  </a:lnTo>
                  <a:lnTo>
                    <a:pt x="290" y="217"/>
                  </a:lnTo>
                  <a:lnTo>
                    <a:pt x="291" y="219"/>
                  </a:lnTo>
                  <a:lnTo>
                    <a:pt x="291" y="217"/>
                  </a:lnTo>
                  <a:lnTo>
                    <a:pt x="293" y="217"/>
                  </a:lnTo>
                  <a:lnTo>
                    <a:pt x="295" y="217"/>
                  </a:lnTo>
                  <a:lnTo>
                    <a:pt x="297" y="217"/>
                  </a:lnTo>
                  <a:lnTo>
                    <a:pt x="299" y="217"/>
                  </a:lnTo>
                  <a:lnTo>
                    <a:pt x="301" y="217"/>
                  </a:lnTo>
                  <a:lnTo>
                    <a:pt x="303" y="215"/>
                  </a:lnTo>
                  <a:lnTo>
                    <a:pt x="305" y="217"/>
                  </a:lnTo>
                  <a:lnTo>
                    <a:pt x="307" y="217"/>
                  </a:lnTo>
                  <a:lnTo>
                    <a:pt x="309" y="217"/>
                  </a:lnTo>
                  <a:lnTo>
                    <a:pt x="309" y="219"/>
                  </a:lnTo>
                  <a:lnTo>
                    <a:pt x="309" y="221"/>
                  </a:lnTo>
                  <a:lnTo>
                    <a:pt x="309" y="223"/>
                  </a:lnTo>
                  <a:lnTo>
                    <a:pt x="309" y="225"/>
                  </a:lnTo>
                  <a:lnTo>
                    <a:pt x="309" y="228"/>
                  </a:lnTo>
                  <a:lnTo>
                    <a:pt x="309" y="230"/>
                  </a:lnTo>
                  <a:lnTo>
                    <a:pt x="309" y="228"/>
                  </a:lnTo>
                  <a:lnTo>
                    <a:pt x="309" y="230"/>
                  </a:lnTo>
                  <a:lnTo>
                    <a:pt x="309" y="232"/>
                  </a:lnTo>
                  <a:lnTo>
                    <a:pt x="311" y="232"/>
                  </a:lnTo>
                  <a:lnTo>
                    <a:pt x="313" y="232"/>
                  </a:lnTo>
                  <a:lnTo>
                    <a:pt x="313" y="234"/>
                  </a:lnTo>
                  <a:lnTo>
                    <a:pt x="311" y="234"/>
                  </a:lnTo>
                  <a:lnTo>
                    <a:pt x="309" y="234"/>
                  </a:lnTo>
                  <a:lnTo>
                    <a:pt x="309" y="232"/>
                  </a:lnTo>
                  <a:lnTo>
                    <a:pt x="307" y="232"/>
                  </a:lnTo>
                  <a:lnTo>
                    <a:pt x="305" y="232"/>
                  </a:lnTo>
                  <a:lnTo>
                    <a:pt x="303" y="232"/>
                  </a:lnTo>
                  <a:lnTo>
                    <a:pt x="301" y="232"/>
                  </a:lnTo>
                  <a:lnTo>
                    <a:pt x="301" y="230"/>
                  </a:lnTo>
                  <a:lnTo>
                    <a:pt x="299" y="230"/>
                  </a:lnTo>
                  <a:lnTo>
                    <a:pt x="297" y="230"/>
                  </a:lnTo>
                  <a:lnTo>
                    <a:pt x="297" y="228"/>
                  </a:lnTo>
                  <a:lnTo>
                    <a:pt x="295" y="228"/>
                  </a:lnTo>
                  <a:lnTo>
                    <a:pt x="293" y="228"/>
                  </a:lnTo>
                  <a:lnTo>
                    <a:pt x="291" y="226"/>
                  </a:lnTo>
                  <a:lnTo>
                    <a:pt x="290" y="226"/>
                  </a:lnTo>
                  <a:lnTo>
                    <a:pt x="288" y="226"/>
                  </a:lnTo>
                  <a:lnTo>
                    <a:pt x="286" y="226"/>
                  </a:lnTo>
                  <a:lnTo>
                    <a:pt x="286" y="228"/>
                  </a:lnTo>
                  <a:lnTo>
                    <a:pt x="284" y="228"/>
                  </a:lnTo>
                  <a:lnTo>
                    <a:pt x="282" y="228"/>
                  </a:lnTo>
                  <a:lnTo>
                    <a:pt x="280" y="228"/>
                  </a:lnTo>
                  <a:lnTo>
                    <a:pt x="278" y="228"/>
                  </a:lnTo>
                  <a:lnTo>
                    <a:pt x="276" y="228"/>
                  </a:lnTo>
                  <a:lnTo>
                    <a:pt x="276" y="226"/>
                  </a:lnTo>
                  <a:lnTo>
                    <a:pt x="274" y="226"/>
                  </a:lnTo>
                  <a:lnTo>
                    <a:pt x="270" y="226"/>
                  </a:lnTo>
                  <a:lnTo>
                    <a:pt x="268" y="226"/>
                  </a:lnTo>
                  <a:lnTo>
                    <a:pt x="267" y="226"/>
                  </a:lnTo>
                  <a:lnTo>
                    <a:pt x="267" y="228"/>
                  </a:lnTo>
                  <a:lnTo>
                    <a:pt x="265" y="228"/>
                  </a:lnTo>
                  <a:lnTo>
                    <a:pt x="265" y="226"/>
                  </a:lnTo>
                  <a:lnTo>
                    <a:pt x="263" y="226"/>
                  </a:lnTo>
                  <a:lnTo>
                    <a:pt x="261" y="226"/>
                  </a:lnTo>
                  <a:lnTo>
                    <a:pt x="259" y="226"/>
                  </a:lnTo>
                  <a:lnTo>
                    <a:pt x="257" y="226"/>
                  </a:lnTo>
                  <a:lnTo>
                    <a:pt x="257" y="225"/>
                  </a:lnTo>
                  <a:lnTo>
                    <a:pt x="255" y="225"/>
                  </a:lnTo>
                  <a:lnTo>
                    <a:pt x="255" y="226"/>
                  </a:lnTo>
                  <a:lnTo>
                    <a:pt x="253" y="225"/>
                  </a:lnTo>
                  <a:lnTo>
                    <a:pt x="251" y="225"/>
                  </a:lnTo>
                  <a:lnTo>
                    <a:pt x="249" y="225"/>
                  </a:lnTo>
                  <a:lnTo>
                    <a:pt x="247" y="225"/>
                  </a:lnTo>
                  <a:lnTo>
                    <a:pt x="245" y="223"/>
                  </a:lnTo>
                  <a:lnTo>
                    <a:pt x="243" y="223"/>
                  </a:lnTo>
                  <a:lnTo>
                    <a:pt x="240" y="221"/>
                  </a:lnTo>
                  <a:lnTo>
                    <a:pt x="238" y="219"/>
                  </a:lnTo>
                  <a:lnTo>
                    <a:pt x="236" y="219"/>
                  </a:lnTo>
                  <a:lnTo>
                    <a:pt x="234" y="219"/>
                  </a:lnTo>
                  <a:lnTo>
                    <a:pt x="230" y="219"/>
                  </a:lnTo>
                  <a:lnTo>
                    <a:pt x="230" y="217"/>
                  </a:lnTo>
                  <a:lnTo>
                    <a:pt x="228" y="217"/>
                  </a:lnTo>
                  <a:lnTo>
                    <a:pt x="230" y="217"/>
                  </a:lnTo>
                  <a:lnTo>
                    <a:pt x="228" y="217"/>
                  </a:lnTo>
                  <a:lnTo>
                    <a:pt x="226" y="217"/>
                  </a:lnTo>
                  <a:lnTo>
                    <a:pt x="224" y="217"/>
                  </a:lnTo>
                  <a:lnTo>
                    <a:pt x="222" y="217"/>
                  </a:lnTo>
                  <a:lnTo>
                    <a:pt x="220" y="217"/>
                  </a:lnTo>
                  <a:lnTo>
                    <a:pt x="220" y="215"/>
                  </a:lnTo>
                  <a:lnTo>
                    <a:pt x="220" y="217"/>
                  </a:lnTo>
                  <a:lnTo>
                    <a:pt x="219" y="217"/>
                  </a:lnTo>
                  <a:lnTo>
                    <a:pt x="217" y="217"/>
                  </a:lnTo>
                  <a:lnTo>
                    <a:pt x="219" y="217"/>
                  </a:lnTo>
                  <a:lnTo>
                    <a:pt x="217" y="217"/>
                  </a:lnTo>
                  <a:lnTo>
                    <a:pt x="215" y="217"/>
                  </a:lnTo>
                  <a:lnTo>
                    <a:pt x="215" y="219"/>
                  </a:lnTo>
                  <a:lnTo>
                    <a:pt x="213" y="219"/>
                  </a:lnTo>
                  <a:lnTo>
                    <a:pt x="209" y="219"/>
                  </a:lnTo>
                  <a:lnTo>
                    <a:pt x="207" y="217"/>
                  </a:lnTo>
                  <a:lnTo>
                    <a:pt x="205" y="217"/>
                  </a:lnTo>
                  <a:lnTo>
                    <a:pt x="203" y="217"/>
                  </a:lnTo>
                  <a:lnTo>
                    <a:pt x="201" y="217"/>
                  </a:lnTo>
                  <a:lnTo>
                    <a:pt x="201" y="215"/>
                  </a:lnTo>
                  <a:lnTo>
                    <a:pt x="199" y="215"/>
                  </a:lnTo>
                  <a:lnTo>
                    <a:pt x="197" y="213"/>
                  </a:lnTo>
                  <a:lnTo>
                    <a:pt x="195" y="213"/>
                  </a:lnTo>
                  <a:lnTo>
                    <a:pt x="194" y="213"/>
                  </a:lnTo>
                  <a:lnTo>
                    <a:pt x="192" y="213"/>
                  </a:lnTo>
                  <a:lnTo>
                    <a:pt x="190" y="213"/>
                  </a:lnTo>
                  <a:lnTo>
                    <a:pt x="188" y="213"/>
                  </a:lnTo>
                  <a:lnTo>
                    <a:pt x="184" y="213"/>
                  </a:lnTo>
                  <a:lnTo>
                    <a:pt x="182" y="211"/>
                  </a:lnTo>
                  <a:lnTo>
                    <a:pt x="180" y="211"/>
                  </a:lnTo>
                  <a:lnTo>
                    <a:pt x="180" y="209"/>
                  </a:lnTo>
                  <a:lnTo>
                    <a:pt x="182" y="209"/>
                  </a:lnTo>
                  <a:lnTo>
                    <a:pt x="182" y="207"/>
                  </a:lnTo>
                  <a:lnTo>
                    <a:pt x="184" y="207"/>
                  </a:lnTo>
                  <a:lnTo>
                    <a:pt x="184" y="205"/>
                  </a:lnTo>
                  <a:lnTo>
                    <a:pt x="182" y="205"/>
                  </a:lnTo>
                  <a:lnTo>
                    <a:pt x="180" y="205"/>
                  </a:lnTo>
                  <a:lnTo>
                    <a:pt x="178" y="205"/>
                  </a:lnTo>
                  <a:lnTo>
                    <a:pt x="178" y="203"/>
                  </a:lnTo>
                  <a:lnTo>
                    <a:pt x="176" y="203"/>
                  </a:lnTo>
                  <a:lnTo>
                    <a:pt x="174" y="203"/>
                  </a:lnTo>
                  <a:lnTo>
                    <a:pt x="172" y="203"/>
                  </a:lnTo>
                  <a:lnTo>
                    <a:pt x="171" y="203"/>
                  </a:lnTo>
                  <a:lnTo>
                    <a:pt x="169" y="203"/>
                  </a:lnTo>
                  <a:lnTo>
                    <a:pt x="167" y="203"/>
                  </a:lnTo>
                  <a:lnTo>
                    <a:pt x="165" y="203"/>
                  </a:lnTo>
                  <a:lnTo>
                    <a:pt x="163" y="203"/>
                  </a:lnTo>
                  <a:lnTo>
                    <a:pt x="163" y="202"/>
                  </a:lnTo>
                  <a:lnTo>
                    <a:pt x="165" y="202"/>
                  </a:lnTo>
                  <a:lnTo>
                    <a:pt x="165" y="200"/>
                  </a:lnTo>
                  <a:lnTo>
                    <a:pt x="165" y="202"/>
                  </a:lnTo>
                  <a:lnTo>
                    <a:pt x="167" y="202"/>
                  </a:lnTo>
                  <a:lnTo>
                    <a:pt x="167" y="203"/>
                  </a:lnTo>
                  <a:lnTo>
                    <a:pt x="167" y="202"/>
                  </a:lnTo>
                  <a:lnTo>
                    <a:pt x="169" y="200"/>
                  </a:lnTo>
                  <a:lnTo>
                    <a:pt x="169" y="198"/>
                  </a:lnTo>
                  <a:lnTo>
                    <a:pt x="171" y="198"/>
                  </a:lnTo>
                  <a:lnTo>
                    <a:pt x="172" y="198"/>
                  </a:lnTo>
                  <a:lnTo>
                    <a:pt x="172" y="196"/>
                  </a:lnTo>
                  <a:lnTo>
                    <a:pt x="172" y="194"/>
                  </a:lnTo>
                  <a:lnTo>
                    <a:pt x="172" y="192"/>
                  </a:lnTo>
                  <a:lnTo>
                    <a:pt x="172" y="190"/>
                  </a:lnTo>
                  <a:lnTo>
                    <a:pt x="174" y="190"/>
                  </a:lnTo>
                  <a:lnTo>
                    <a:pt x="174" y="188"/>
                  </a:lnTo>
                  <a:lnTo>
                    <a:pt x="176" y="188"/>
                  </a:lnTo>
                  <a:lnTo>
                    <a:pt x="176" y="190"/>
                  </a:lnTo>
                  <a:lnTo>
                    <a:pt x="178" y="190"/>
                  </a:lnTo>
                  <a:close/>
                  <a:moveTo>
                    <a:pt x="462" y="190"/>
                  </a:moveTo>
                  <a:lnTo>
                    <a:pt x="460" y="190"/>
                  </a:lnTo>
                  <a:lnTo>
                    <a:pt x="460" y="188"/>
                  </a:lnTo>
                  <a:lnTo>
                    <a:pt x="462" y="188"/>
                  </a:lnTo>
                  <a:lnTo>
                    <a:pt x="462" y="190"/>
                  </a:lnTo>
                  <a:close/>
                  <a:moveTo>
                    <a:pt x="245" y="188"/>
                  </a:moveTo>
                  <a:lnTo>
                    <a:pt x="245" y="186"/>
                  </a:lnTo>
                  <a:lnTo>
                    <a:pt x="245" y="188"/>
                  </a:lnTo>
                  <a:close/>
                  <a:moveTo>
                    <a:pt x="405" y="198"/>
                  </a:moveTo>
                  <a:lnTo>
                    <a:pt x="405" y="196"/>
                  </a:lnTo>
                  <a:lnTo>
                    <a:pt x="405" y="194"/>
                  </a:lnTo>
                  <a:lnTo>
                    <a:pt x="405" y="192"/>
                  </a:lnTo>
                  <a:lnTo>
                    <a:pt x="405" y="190"/>
                  </a:lnTo>
                  <a:lnTo>
                    <a:pt x="405" y="188"/>
                  </a:lnTo>
                  <a:lnTo>
                    <a:pt x="405" y="186"/>
                  </a:lnTo>
                  <a:lnTo>
                    <a:pt x="407" y="186"/>
                  </a:lnTo>
                  <a:lnTo>
                    <a:pt x="407" y="188"/>
                  </a:lnTo>
                  <a:lnTo>
                    <a:pt x="407" y="190"/>
                  </a:lnTo>
                  <a:lnTo>
                    <a:pt x="407" y="192"/>
                  </a:lnTo>
                  <a:lnTo>
                    <a:pt x="407" y="194"/>
                  </a:lnTo>
                  <a:lnTo>
                    <a:pt x="407" y="196"/>
                  </a:lnTo>
                  <a:lnTo>
                    <a:pt x="405" y="196"/>
                  </a:lnTo>
                  <a:lnTo>
                    <a:pt x="407" y="196"/>
                  </a:lnTo>
                  <a:lnTo>
                    <a:pt x="405" y="198"/>
                  </a:lnTo>
                  <a:close/>
                  <a:moveTo>
                    <a:pt x="157" y="186"/>
                  </a:moveTo>
                  <a:lnTo>
                    <a:pt x="155" y="186"/>
                  </a:lnTo>
                  <a:lnTo>
                    <a:pt x="157" y="186"/>
                  </a:lnTo>
                  <a:close/>
                  <a:moveTo>
                    <a:pt x="282" y="186"/>
                  </a:moveTo>
                  <a:lnTo>
                    <a:pt x="282" y="188"/>
                  </a:lnTo>
                  <a:lnTo>
                    <a:pt x="280" y="186"/>
                  </a:lnTo>
                  <a:lnTo>
                    <a:pt x="280" y="188"/>
                  </a:lnTo>
                  <a:lnTo>
                    <a:pt x="280" y="186"/>
                  </a:lnTo>
                  <a:lnTo>
                    <a:pt x="282" y="186"/>
                  </a:lnTo>
                  <a:close/>
                  <a:moveTo>
                    <a:pt x="601" y="184"/>
                  </a:moveTo>
                  <a:lnTo>
                    <a:pt x="601" y="186"/>
                  </a:lnTo>
                  <a:lnTo>
                    <a:pt x="603" y="186"/>
                  </a:lnTo>
                  <a:lnTo>
                    <a:pt x="601" y="188"/>
                  </a:lnTo>
                  <a:lnTo>
                    <a:pt x="599" y="188"/>
                  </a:lnTo>
                  <a:lnTo>
                    <a:pt x="599" y="186"/>
                  </a:lnTo>
                  <a:lnTo>
                    <a:pt x="601" y="186"/>
                  </a:lnTo>
                  <a:lnTo>
                    <a:pt x="599" y="186"/>
                  </a:lnTo>
                  <a:lnTo>
                    <a:pt x="599" y="184"/>
                  </a:lnTo>
                  <a:lnTo>
                    <a:pt x="601" y="182"/>
                  </a:lnTo>
                  <a:lnTo>
                    <a:pt x="601" y="184"/>
                  </a:lnTo>
                  <a:close/>
                  <a:moveTo>
                    <a:pt x="601" y="182"/>
                  </a:moveTo>
                  <a:lnTo>
                    <a:pt x="603" y="182"/>
                  </a:lnTo>
                  <a:lnTo>
                    <a:pt x="601" y="184"/>
                  </a:lnTo>
                  <a:lnTo>
                    <a:pt x="603" y="184"/>
                  </a:lnTo>
                  <a:lnTo>
                    <a:pt x="601" y="184"/>
                  </a:lnTo>
                  <a:lnTo>
                    <a:pt x="601" y="182"/>
                  </a:lnTo>
                  <a:close/>
                  <a:moveTo>
                    <a:pt x="595" y="182"/>
                  </a:moveTo>
                  <a:lnTo>
                    <a:pt x="593" y="182"/>
                  </a:lnTo>
                  <a:lnTo>
                    <a:pt x="595" y="182"/>
                  </a:lnTo>
                  <a:close/>
                  <a:moveTo>
                    <a:pt x="459" y="182"/>
                  </a:moveTo>
                  <a:lnTo>
                    <a:pt x="457" y="182"/>
                  </a:lnTo>
                  <a:lnTo>
                    <a:pt x="457" y="180"/>
                  </a:lnTo>
                  <a:lnTo>
                    <a:pt x="457" y="182"/>
                  </a:lnTo>
                  <a:lnTo>
                    <a:pt x="459" y="182"/>
                  </a:lnTo>
                  <a:close/>
                  <a:moveTo>
                    <a:pt x="629" y="180"/>
                  </a:moveTo>
                  <a:lnTo>
                    <a:pt x="631" y="180"/>
                  </a:lnTo>
                  <a:lnTo>
                    <a:pt x="631" y="182"/>
                  </a:lnTo>
                  <a:lnTo>
                    <a:pt x="631" y="184"/>
                  </a:lnTo>
                  <a:lnTo>
                    <a:pt x="633" y="184"/>
                  </a:lnTo>
                  <a:lnTo>
                    <a:pt x="631" y="184"/>
                  </a:lnTo>
                  <a:lnTo>
                    <a:pt x="631" y="186"/>
                  </a:lnTo>
                  <a:lnTo>
                    <a:pt x="633" y="188"/>
                  </a:lnTo>
                  <a:lnTo>
                    <a:pt x="631" y="188"/>
                  </a:lnTo>
                  <a:lnTo>
                    <a:pt x="631" y="190"/>
                  </a:lnTo>
                  <a:lnTo>
                    <a:pt x="631" y="188"/>
                  </a:lnTo>
                  <a:lnTo>
                    <a:pt x="629" y="188"/>
                  </a:lnTo>
                  <a:lnTo>
                    <a:pt x="631" y="188"/>
                  </a:lnTo>
                  <a:lnTo>
                    <a:pt x="631" y="190"/>
                  </a:lnTo>
                  <a:lnTo>
                    <a:pt x="633" y="190"/>
                  </a:lnTo>
                  <a:lnTo>
                    <a:pt x="633" y="192"/>
                  </a:lnTo>
                  <a:lnTo>
                    <a:pt x="631" y="192"/>
                  </a:lnTo>
                  <a:lnTo>
                    <a:pt x="633" y="192"/>
                  </a:lnTo>
                  <a:lnTo>
                    <a:pt x="633" y="194"/>
                  </a:lnTo>
                  <a:lnTo>
                    <a:pt x="631" y="194"/>
                  </a:lnTo>
                  <a:lnTo>
                    <a:pt x="631" y="196"/>
                  </a:lnTo>
                  <a:lnTo>
                    <a:pt x="629" y="196"/>
                  </a:lnTo>
                  <a:lnTo>
                    <a:pt x="629" y="194"/>
                  </a:lnTo>
                  <a:lnTo>
                    <a:pt x="627" y="194"/>
                  </a:lnTo>
                  <a:lnTo>
                    <a:pt x="626" y="194"/>
                  </a:lnTo>
                  <a:lnTo>
                    <a:pt x="626" y="192"/>
                  </a:lnTo>
                  <a:lnTo>
                    <a:pt x="626" y="190"/>
                  </a:lnTo>
                  <a:lnTo>
                    <a:pt x="626" y="188"/>
                  </a:lnTo>
                  <a:lnTo>
                    <a:pt x="626" y="186"/>
                  </a:lnTo>
                  <a:lnTo>
                    <a:pt x="627" y="186"/>
                  </a:lnTo>
                  <a:lnTo>
                    <a:pt x="626" y="186"/>
                  </a:lnTo>
                  <a:lnTo>
                    <a:pt x="624" y="186"/>
                  </a:lnTo>
                  <a:lnTo>
                    <a:pt x="624" y="184"/>
                  </a:lnTo>
                  <a:lnTo>
                    <a:pt x="626" y="184"/>
                  </a:lnTo>
                  <a:lnTo>
                    <a:pt x="626" y="186"/>
                  </a:lnTo>
                  <a:lnTo>
                    <a:pt x="626" y="184"/>
                  </a:lnTo>
                  <a:lnTo>
                    <a:pt x="627" y="184"/>
                  </a:lnTo>
                  <a:lnTo>
                    <a:pt x="627" y="182"/>
                  </a:lnTo>
                  <a:lnTo>
                    <a:pt x="629" y="182"/>
                  </a:lnTo>
                  <a:lnTo>
                    <a:pt x="627" y="182"/>
                  </a:lnTo>
                  <a:lnTo>
                    <a:pt x="627" y="180"/>
                  </a:lnTo>
                  <a:lnTo>
                    <a:pt x="629" y="180"/>
                  </a:lnTo>
                  <a:close/>
                  <a:moveTo>
                    <a:pt x="589" y="180"/>
                  </a:moveTo>
                  <a:lnTo>
                    <a:pt x="587" y="180"/>
                  </a:lnTo>
                  <a:lnTo>
                    <a:pt x="587" y="178"/>
                  </a:lnTo>
                  <a:lnTo>
                    <a:pt x="589" y="178"/>
                  </a:lnTo>
                  <a:lnTo>
                    <a:pt x="589" y="180"/>
                  </a:lnTo>
                  <a:close/>
                  <a:moveTo>
                    <a:pt x="604" y="184"/>
                  </a:moveTo>
                  <a:lnTo>
                    <a:pt x="604" y="186"/>
                  </a:lnTo>
                  <a:lnTo>
                    <a:pt x="604" y="188"/>
                  </a:lnTo>
                  <a:lnTo>
                    <a:pt x="603" y="190"/>
                  </a:lnTo>
                  <a:lnTo>
                    <a:pt x="603" y="186"/>
                  </a:lnTo>
                  <a:lnTo>
                    <a:pt x="604" y="184"/>
                  </a:lnTo>
                  <a:lnTo>
                    <a:pt x="603" y="184"/>
                  </a:lnTo>
                  <a:lnTo>
                    <a:pt x="604" y="184"/>
                  </a:lnTo>
                  <a:lnTo>
                    <a:pt x="604" y="182"/>
                  </a:lnTo>
                  <a:lnTo>
                    <a:pt x="606" y="180"/>
                  </a:lnTo>
                  <a:lnTo>
                    <a:pt x="606" y="178"/>
                  </a:lnTo>
                  <a:lnTo>
                    <a:pt x="608" y="178"/>
                  </a:lnTo>
                  <a:lnTo>
                    <a:pt x="608" y="180"/>
                  </a:lnTo>
                  <a:lnTo>
                    <a:pt x="606" y="180"/>
                  </a:lnTo>
                  <a:lnTo>
                    <a:pt x="606" y="182"/>
                  </a:lnTo>
                  <a:lnTo>
                    <a:pt x="606" y="184"/>
                  </a:lnTo>
                  <a:lnTo>
                    <a:pt x="604" y="184"/>
                  </a:lnTo>
                  <a:close/>
                  <a:moveTo>
                    <a:pt x="117" y="180"/>
                  </a:moveTo>
                  <a:lnTo>
                    <a:pt x="117" y="182"/>
                  </a:lnTo>
                  <a:lnTo>
                    <a:pt x="117" y="180"/>
                  </a:lnTo>
                  <a:lnTo>
                    <a:pt x="117" y="182"/>
                  </a:lnTo>
                  <a:lnTo>
                    <a:pt x="115" y="182"/>
                  </a:lnTo>
                  <a:lnTo>
                    <a:pt x="115" y="180"/>
                  </a:lnTo>
                  <a:lnTo>
                    <a:pt x="113" y="178"/>
                  </a:lnTo>
                  <a:lnTo>
                    <a:pt x="115" y="178"/>
                  </a:lnTo>
                  <a:lnTo>
                    <a:pt x="117" y="178"/>
                  </a:lnTo>
                  <a:lnTo>
                    <a:pt x="117" y="180"/>
                  </a:lnTo>
                  <a:lnTo>
                    <a:pt x="119" y="180"/>
                  </a:lnTo>
                  <a:lnTo>
                    <a:pt x="117" y="180"/>
                  </a:lnTo>
                  <a:close/>
                  <a:moveTo>
                    <a:pt x="455" y="180"/>
                  </a:moveTo>
                  <a:lnTo>
                    <a:pt x="455" y="178"/>
                  </a:lnTo>
                  <a:lnTo>
                    <a:pt x="455" y="180"/>
                  </a:lnTo>
                  <a:close/>
                  <a:moveTo>
                    <a:pt x="428" y="175"/>
                  </a:moveTo>
                  <a:lnTo>
                    <a:pt x="430" y="175"/>
                  </a:lnTo>
                  <a:lnTo>
                    <a:pt x="430" y="177"/>
                  </a:lnTo>
                  <a:lnTo>
                    <a:pt x="430" y="178"/>
                  </a:lnTo>
                  <a:lnTo>
                    <a:pt x="430" y="180"/>
                  </a:lnTo>
                  <a:lnTo>
                    <a:pt x="428" y="180"/>
                  </a:lnTo>
                  <a:lnTo>
                    <a:pt x="426" y="178"/>
                  </a:lnTo>
                  <a:lnTo>
                    <a:pt x="426" y="177"/>
                  </a:lnTo>
                  <a:lnTo>
                    <a:pt x="428" y="177"/>
                  </a:lnTo>
                  <a:lnTo>
                    <a:pt x="428" y="175"/>
                  </a:lnTo>
                  <a:close/>
                  <a:moveTo>
                    <a:pt x="332" y="171"/>
                  </a:moveTo>
                  <a:lnTo>
                    <a:pt x="330" y="171"/>
                  </a:lnTo>
                  <a:lnTo>
                    <a:pt x="332" y="169"/>
                  </a:lnTo>
                  <a:lnTo>
                    <a:pt x="332" y="171"/>
                  </a:lnTo>
                  <a:close/>
                  <a:moveTo>
                    <a:pt x="585" y="171"/>
                  </a:moveTo>
                  <a:lnTo>
                    <a:pt x="585" y="169"/>
                  </a:lnTo>
                  <a:lnTo>
                    <a:pt x="585" y="171"/>
                  </a:lnTo>
                  <a:close/>
                  <a:moveTo>
                    <a:pt x="441" y="173"/>
                  </a:moveTo>
                  <a:lnTo>
                    <a:pt x="439" y="175"/>
                  </a:lnTo>
                  <a:lnTo>
                    <a:pt x="439" y="177"/>
                  </a:lnTo>
                  <a:lnTo>
                    <a:pt x="439" y="178"/>
                  </a:lnTo>
                  <a:lnTo>
                    <a:pt x="439" y="180"/>
                  </a:lnTo>
                  <a:lnTo>
                    <a:pt x="437" y="180"/>
                  </a:lnTo>
                  <a:lnTo>
                    <a:pt x="437" y="178"/>
                  </a:lnTo>
                  <a:lnTo>
                    <a:pt x="437" y="180"/>
                  </a:lnTo>
                  <a:lnTo>
                    <a:pt x="435" y="180"/>
                  </a:lnTo>
                  <a:lnTo>
                    <a:pt x="435" y="178"/>
                  </a:lnTo>
                  <a:lnTo>
                    <a:pt x="437" y="178"/>
                  </a:lnTo>
                  <a:lnTo>
                    <a:pt x="435" y="178"/>
                  </a:lnTo>
                  <a:lnTo>
                    <a:pt x="435" y="180"/>
                  </a:lnTo>
                  <a:lnTo>
                    <a:pt x="434" y="180"/>
                  </a:lnTo>
                  <a:lnTo>
                    <a:pt x="434" y="178"/>
                  </a:lnTo>
                  <a:lnTo>
                    <a:pt x="435" y="178"/>
                  </a:lnTo>
                  <a:lnTo>
                    <a:pt x="435" y="177"/>
                  </a:lnTo>
                  <a:lnTo>
                    <a:pt x="435" y="175"/>
                  </a:lnTo>
                  <a:lnTo>
                    <a:pt x="435" y="173"/>
                  </a:lnTo>
                  <a:lnTo>
                    <a:pt x="435" y="171"/>
                  </a:lnTo>
                  <a:lnTo>
                    <a:pt x="435" y="169"/>
                  </a:lnTo>
                  <a:lnTo>
                    <a:pt x="437" y="169"/>
                  </a:lnTo>
                  <a:lnTo>
                    <a:pt x="439" y="169"/>
                  </a:lnTo>
                  <a:lnTo>
                    <a:pt x="439" y="167"/>
                  </a:lnTo>
                  <a:lnTo>
                    <a:pt x="441" y="167"/>
                  </a:lnTo>
                  <a:lnTo>
                    <a:pt x="441" y="169"/>
                  </a:lnTo>
                  <a:lnTo>
                    <a:pt x="441" y="171"/>
                  </a:lnTo>
                  <a:lnTo>
                    <a:pt x="441" y="173"/>
                  </a:lnTo>
                  <a:close/>
                  <a:moveTo>
                    <a:pt x="556" y="165"/>
                  </a:moveTo>
                  <a:lnTo>
                    <a:pt x="556" y="167"/>
                  </a:lnTo>
                  <a:lnTo>
                    <a:pt x="555" y="167"/>
                  </a:lnTo>
                  <a:lnTo>
                    <a:pt x="556" y="167"/>
                  </a:lnTo>
                  <a:lnTo>
                    <a:pt x="556" y="165"/>
                  </a:lnTo>
                  <a:close/>
                  <a:moveTo>
                    <a:pt x="583" y="167"/>
                  </a:moveTo>
                  <a:lnTo>
                    <a:pt x="583" y="165"/>
                  </a:lnTo>
                  <a:lnTo>
                    <a:pt x="583" y="167"/>
                  </a:lnTo>
                  <a:close/>
                  <a:moveTo>
                    <a:pt x="449" y="169"/>
                  </a:moveTo>
                  <a:lnTo>
                    <a:pt x="449" y="171"/>
                  </a:lnTo>
                  <a:lnTo>
                    <a:pt x="449" y="169"/>
                  </a:lnTo>
                  <a:lnTo>
                    <a:pt x="447" y="169"/>
                  </a:lnTo>
                  <a:lnTo>
                    <a:pt x="447" y="171"/>
                  </a:lnTo>
                  <a:lnTo>
                    <a:pt x="447" y="169"/>
                  </a:lnTo>
                  <a:lnTo>
                    <a:pt x="447" y="171"/>
                  </a:lnTo>
                  <a:lnTo>
                    <a:pt x="445" y="171"/>
                  </a:lnTo>
                  <a:lnTo>
                    <a:pt x="445" y="173"/>
                  </a:lnTo>
                  <a:lnTo>
                    <a:pt x="445" y="175"/>
                  </a:lnTo>
                  <a:lnTo>
                    <a:pt x="445" y="177"/>
                  </a:lnTo>
                  <a:lnTo>
                    <a:pt x="447" y="177"/>
                  </a:lnTo>
                  <a:lnTo>
                    <a:pt x="449" y="178"/>
                  </a:lnTo>
                  <a:lnTo>
                    <a:pt x="449" y="180"/>
                  </a:lnTo>
                  <a:lnTo>
                    <a:pt x="447" y="180"/>
                  </a:lnTo>
                  <a:lnTo>
                    <a:pt x="445" y="180"/>
                  </a:lnTo>
                  <a:lnTo>
                    <a:pt x="443" y="180"/>
                  </a:lnTo>
                  <a:lnTo>
                    <a:pt x="443" y="182"/>
                  </a:lnTo>
                  <a:lnTo>
                    <a:pt x="445" y="182"/>
                  </a:lnTo>
                  <a:lnTo>
                    <a:pt x="443" y="182"/>
                  </a:lnTo>
                  <a:lnTo>
                    <a:pt x="443" y="184"/>
                  </a:lnTo>
                  <a:lnTo>
                    <a:pt x="441" y="184"/>
                  </a:lnTo>
                  <a:lnTo>
                    <a:pt x="439" y="184"/>
                  </a:lnTo>
                  <a:lnTo>
                    <a:pt x="439" y="182"/>
                  </a:lnTo>
                  <a:lnTo>
                    <a:pt x="439" y="180"/>
                  </a:lnTo>
                  <a:lnTo>
                    <a:pt x="439" y="178"/>
                  </a:lnTo>
                  <a:lnTo>
                    <a:pt x="441" y="178"/>
                  </a:lnTo>
                  <a:lnTo>
                    <a:pt x="443" y="177"/>
                  </a:lnTo>
                  <a:lnTo>
                    <a:pt x="441" y="177"/>
                  </a:lnTo>
                  <a:lnTo>
                    <a:pt x="441" y="175"/>
                  </a:lnTo>
                  <a:lnTo>
                    <a:pt x="443" y="175"/>
                  </a:lnTo>
                  <a:lnTo>
                    <a:pt x="441" y="175"/>
                  </a:lnTo>
                  <a:lnTo>
                    <a:pt x="443" y="173"/>
                  </a:lnTo>
                  <a:lnTo>
                    <a:pt x="443" y="171"/>
                  </a:lnTo>
                  <a:lnTo>
                    <a:pt x="443" y="169"/>
                  </a:lnTo>
                  <a:lnTo>
                    <a:pt x="443" y="167"/>
                  </a:lnTo>
                  <a:lnTo>
                    <a:pt x="443" y="165"/>
                  </a:lnTo>
                  <a:lnTo>
                    <a:pt x="445" y="165"/>
                  </a:lnTo>
                  <a:lnTo>
                    <a:pt x="445" y="163"/>
                  </a:lnTo>
                  <a:lnTo>
                    <a:pt x="447" y="163"/>
                  </a:lnTo>
                  <a:lnTo>
                    <a:pt x="447" y="165"/>
                  </a:lnTo>
                  <a:lnTo>
                    <a:pt x="449" y="167"/>
                  </a:lnTo>
                  <a:lnTo>
                    <a:pt x="449" y="169"/>
                  </a:lnTo>
                  <a:close/>
                  <a:moveTo>
                    <a:pt x="614" y="161"/>
                  </a:moveTo>
                  <a:lnTo>
                    <a:pt x="614" y="163"/>
                  </a:lnTo>
                  <a:lnTo>
                    <a:pt x="614" y="161"/>
                  </a:lnTo>
                  <a:lnTo>
                    <a:pt x="612" y="161"/>
                  </a:lnTo>
                  <a:lnTo>
                    <a:pt x="610" y="161"/>
                  </a:lnTo>
                  <a:lnTo>
                    <a:pt x="610" y="159"/>
                  </a:lnTo>
                  <a:lnTo>
                    <a:pt x="610" y="161"/>
                  </a:lnTo>
                  <a:lnTo>
                    <a:pt x="612" y="161"/>
                  </a:lnTo>
                  <a:lnTo>
                    <a:pt x="614" y="161"/>
                  </a:lnTo>
                  <a:close/>
                  <a:moveTo>
                    <a:pt x="579" y="159"/>
                  </a:moveTo>
                  <a:lnTo>
                    <a:pt x="579" y="161"/>
                  </a:lnTo>
                  <a:lnTo>
                    <a:pt x="578" y="159"/>
                  </a:lnTo>
                  <a:lnTo>
                    <a:pt x="579" y="159"/>
                  </a:lnTo>
                  <a:close/>
                  <a:moveTo>
                    <a:pt x="578" y="159"/>
                  </a:moveTo>
                  <a:lnTo>
                    <a:pt x="576" y="159"/>
                  </a:lnTo>
                  <a:lnTo>
                    <a:pt x="576" y="157"/>
                  </a:lnTo>
                  <a:lnTo>
                    <a:pt x="578" y="157"/>
                  </a:lnTo>
                  <a:lnTo>
                    <a:pt x="578" y="159"/>
                  </a:lnTo>
                  <a:close/>
                  <a:moveTo>
                    <a:pt x="447" y="157"/>
                  </a:moveTo>
                  <a:lnTo>
                    <a:pt x="449" y="157"/>
                  </a:lnTo>
                  <a:lnTo>
                    <a:pt x="449" y="159"/>
                  </a:lnTo>
                  <a:lnTo>
                    <a:pt x="449" y="161"/>
                  </a:lnTo>
                  <a:lnTo>
                    <a:pt x="447" y="161"/>
                  </a:lnTo>
                  <a:lnTo>
                    <a:pt x="445" y="161"/>
                  </a:lnTo>
                  <a:lnTo>
                    <a:pt x="445" y="159"/>
                  </a:lnTo>
                  <a:lnTo>
                    <a:pt x="445" y="157"/>
                  </a:lnTo>
                  <a:lnTo>
                    <a:pt x="447" y="157"/>
                  </a:lnTo>
                  <a:close/>
                  <a:moveTo>
                    <a:pt x="579" y="159"/>
                  </a:moveTo>
                  <a:lnTo>
                    <a:pt x="579" y="157"/>
                  </a:lnTo>
                  <a:lnTo>
                    <a:pt x="579" y="159"/>
                  </a:lnTo>
                  <a:close/>
                  <a:moveTo>
                    <a:pt x="512" y="155"/>
                  </a:moveTo>
                  <a:lnTo>
                    <a:pt x="512" y="157"/>
                  </a:lnTo>
                  <a:lnTo>
                    <a:pt x="512" y="155"/>
                  </a:lnTo>
                  <a:lnTo>
                    <a:pt x="510" y="155"/>
                  </a:lnTo>
                  <a:lnTo>
                    <a:pt x="512" y="155"/>
                  </a:lnTo>
                  <a:close/>
                  <a:moveTo>
                    <a:pt x="537" y="154"/>
                  </a:moveTo>
                  <a:lnTo>
                    <a:pt x="537" y="152"/>
                  </a:lnTo>
                  <a:lnTo>
                    <a:pt x="537" y="154"/>
                  </a:lnTo>
                  <a:close/>
                  <a:moveTo>
                    <a:pt x="449" y="152"/>
                  </a:moveTo>
                  <a:lnTo>
                    <a:pt x="447" y="152"/>
                  </a:lnTo>
                  <a:lnTo>
                    <a:pt x="447" y="150"/>
                  </a:lnTo>
                  <a:lnTo>
                    <a:pt x="449" y="150"/>
                  </a:lnTo>
                  <a:lnTo>
                    <a:pt x="449" y="152"/>
                  </a:lnTo>
                  <a:close/>
                  <a:moveTo>
                    <a:pt x="531" y="152"/>
                  </a:moveTo>
                  <a:lnTo>
                    <a:pt x="531" y="150"/>
                  </a:lnTo>
                  <a:lnTo>
                    <a:pt x="533" y="150"/>
                  </a:lnTo>
                  <a:lnTo>
                    <a:pt x="533" y="152"/>
                  </a:lnTo>
                  <a:lnTo>
                    <a:pt x="531" y="152"/>
                  </a:lnTo>
                  <a:close/>
                  <a:moveTo>
                    <a:pt x="434" y="152"/>
                  </a:moveTo>
                  <a:lnTo>
                    <a:pt x="434" y="150"/>
                  </a:lnTo>
                  <a:lnTo>
                    <a:pt x="435" y="150"/>
                  </a:lnTo>
                  <a:lnTo>
                    <a:pt x="435" y="152"/>
                  </a:lnTo>
                  <a:lnTo>
                    <a:pt x="434" y="152"/>
                  </a:lnTo>
                  <a:close/>
                  <a:moveTo>
                    <a:pt x="530" y="152"/>
                  </a:moveTo>
                  <a:lnTo>
                    <a:pt x="530" y="154"/>
                  </a:lnTo>
                  <a:lnTo>
                    <a:pt x="528" y="154"/>
                  </a:lnTo>
                  <a:lnTo>
                    <a:pt x="526" y="154"/>
                  </a:lnTo>
                  <a:lnTo>
                    <a:pt x="528" y="154"/>
                  </a:lnTo>
                  <a:lnTo>
                    <a:pt x="528" y="152"/>
                  </a:lnTo>
                  <a:lnTo>
                    <a:pt x="528" y="154"/>
                  </a:lnTo>
                  <a:lnTo>
                    <a:pt x="526" y="154"/>
                  </a:lnTo>
                  <a:lnTo>
                    <a:pt x="524" y="154"/>
                  </a:lnTo>
                  <a:lnTo>
                    <a:pt x="524" y="152"/>
                  </a:lnTo>
                  <a:lnTo>
                    <a:pt x="526" y="152"/>
                  </a:lnTo>
                  <a:lnTo>
                    <a:pt x="528" y="152"/>
                  </a:lnTo>
                  <a:lnTo>
                    <a:pt x="530" y="150"/>
                  </a:lnTo>
                  <a:lnTo>
                    <a:pt x="531" y="150"/>
                  </a:lnTo>
                  <a:lnTo>
                    <a:pt x="530" y="152"/>
                  </a:lnTo>
                  <a:close/>
                  <a:moveTo>
                    <a:pt x="535" y="150"/>
                  </a:moveTo>
                  <a:lnTo>
                    <a:pt x="537" y="150"/>
                  </a:lnTo>
                  <a:lnTo>
                    <a:pt x="537" y="152"/>
                  </a:lnTo>
                  <a:lnTo>
                    <a:pt x="535" y="152"/>
                  </a:lnTo>
                  <a:lnTo>
                    <a:pt x="535" y="150"/>
                  </a:lnTo>
                  <a:lnTo>
                    <a:pt x="533" y="150"/>
                  </a:lnTo>
                  <a:lnTo>
                    <a:pt x="535" y="150"/>
                  </a:lnTo>
                  <a:close/>
                  <a:moveTo>
                    <a:pt x="599" y="148"/>
                  </a:moveTo>
                  <a:lnTo>
                    <a:pt x="601" y="150"/>
                  </a:lnTo>
                  <a:lnTo>
                    <a:pt x="599" y="150"/>
                  </a:lnTo>
                  <a:lnTo>
                    <a:pt x="599" y="148"/>
                  </a:lnTo>
                  <a:close/>
                  <a:moveTo>
                    <a:pt x="437" y="150"/>
                  </a:moveTo>
                  <a:lnTo>
                    <a:pt x="435" y="150"/>
                  </a:lnTo>
                  <a:lnTo>
                    <a:pt x="435" y="148"/>
                  </a:lnTo>
                  <a:lnTo>
                    <a:pt x="437" y="148"/>
                  </a:lnTo>
                  <a:lnTo>
                    <a:pt x="437" y="150"/>
                  </a:lnTo>
                  <a:close/>
                  <a:moveTo>
                    <a:pt x="339" y="152"/>
                  </a:moveTo>
                  <a:lnTo>
                    <a:pt x="339" y="150"/>
                  </a:lnTo>
                  <a:lnTo>
                    <a:pt x="339" y="148"/>
                  </a:lnTo>
                  <a:lnTo>
                    <a:pt x="341" y="148"/>
                  </a:lnTo>
                  <a:lnTo>
                    <a:pt x="341" y="150"/>
                  </a:lnTo>
                  <a:lnTo>
                    <a:pt x="341" y="152"/>
                  </a:lnTo>
                  <a:lnTo>
                    <a:pt x="339" y="152"/>
                  </a:lnTo>
                  <a:close/>
                  <a:moveTo>
                    <a:pt x="518" y="146"/>
                  </a:moveTo>
                  <a:lnTo>
                    <a:pt x="520" y="148"/>
                  </a:lnTo>
                  <a:lnTo>
                    <a:pt x="518" y="148"/>
                  </a:lnTo>
                  <a:lnTo>
                    <a:pt x="516" y="146"/>
                  </a:lnTo>
                  <a:lnTo>
                    <a:pt x="518" y="146"/>
                  </a:lnTo>
                  <a:close/>
                  <a:moveTo>
                    <a:pt x="336" y="157"/>
                  </a:moveTo>
                  <a:lnTo>
                    <a:pt x="336" y="159"/>
                  </a:lnTo>
                  <a:lnTo>
                    <a:pt x="336" y="157"/>
                  </a:lnTo>
                  <a:lnTo>
                    <a:pt x="336" y="159"/>
                  </a:lnTo>
                  <a:lnTo>
                    <a:pt x="336" y="157"/>
                  </a:lnTo>
                  <a:lnTo>
                    <a:pt x="336" y="155"/>
                  </a:lnTo>
                  <a:lnTo>
                    <a:pt x="336" y="154"/>
                  </a:lnTo>
                  <a:lnTo>
                    <a:pt x="334" y="154"/>
                  </a:lnTo>
                  <a:lnTo>
                    <a:pt x="334" y="152"/>
                  </a:lnTo>
                  <a:lnTo>
                    <a:pt x="336" y="152"/>
                  </a:lnTo>
                  <a:lnTo>
                    <a:pt x="336" y="150"/>
                  </a:lnTo>
                  <a:lnTo>
                    <a:pt x="336" y="148"/>
                  </a:lnTo>
                  <a:lnTo>
                    <a:pt x="338" y="146"/>
                  </a:lnTo>
                  <a:lnTo>
                    <a:pt x="339" y="146"/>
                  </a:lnTo>
                  <a:lnTo>
                    <a:pt x="338" y="146"/>
                  </a:lnTo>
                  <a:lnTo>
                    <a:pt x="338" y="148"/>
                  </a:lnTo>
                  <a:lnTo>
                    <a:pt x="339" y="150"/>
                  </a:lnTo>
                  <a:lnTo>
                    <a:pt x="338" y="150"/>
                  </a:lnTo>
                  <a:lnTo>
                    <a:pt x="339" y="152"/>
                  </a:lnTo>
                  <a:lnTo>
                    <a:pt x="339" y="154"/>
                  </a:lnTo>
                  <a:lnTo>
                    <a:pt x="339" y="155"/>
                  </a:lnTo>
                  <a:lnTo>
                    <a:pt x="338" y="155"/>
                  </a:lnTo>
                  <a:lnTo>
                    <a:pt x="338" y="157"/>
                  </a:lnTo>
                  <a:lnTo>
                    <a:pt x="336" y="157"/>
                  </a:lnTo>
                  <a:close/>
                  <a:moveTo>
                    <a:pt x="522" y="146"/>
                  </a:moveTo>
                  <a:lnTo>
                    <a:pt x="520" y="146"/>
                  </a:lnTo>
                  <a:lnTo>
                    <a:pt x="520" y="144"/>
                  </a:lnTo>
                  <a:lnTo>
                    <a:pt x="522" y="144"/>
                  </a:lnTo>
                  <a:lnTo>
                    <a:pt x="522" y="146"/>
                  </a:lnTo>
                  <a:close/>
                  <a:moveTo>
                    <a:pt x="507" y="144"/>
                  </a:moveTo>
                  <a:lnTo>
                    <a:pt x="508" y="144"/>
                  </a:lnTo>
                  <a:lnTo>
                    <a:pt x="510" y="144"/>
                  </a:lnTo>
                  <a:lnTo>
                    <a:pt x="510" y="146"/>
                  </a:lnTo>
                  <a:lnTo>
                    <a:pt x="510" y="148"/>
                  </a:lnTo>
                  <a:lnTo>
                    <a:pt x="512" y="148"/>
                  </a:lnTo>
                  <a:lnTo>
                    <a:pt x="514" y="148"/>
                  </a:lnTo>
                  <a:lnTo>
                    <a:pt x="512" y="150"/>
                  </a:lnTo>
                  <a:lnTo>
                    <a:pt x="512" y="152"/>
                  </a:lnTo>
                  <a:lnTo>
                    <a:pt x="510" y="152"/>
                  </a:lnTo>
                  <a:lnTo>
                    <a:pt x="508" y="154"/>
                  </a:lnTo>
                  <a:lnTo>
                    <a:pt x="507" y="155"/>
                  </a:lnTo>
                  <a:lnTo>
                    <a:pt x="505" y="155"/>
                  </a:lnTo>
                  <a:lnTo>
                    <a:pt x="503" y="155"/>
                  </a:lnTo>
                  <a:lnTo>
                    <a:pt x="503" y="154"/>
                  </a:lnTo>
                  <a:lnTo>
                    <a:pt x="501" y="154"/>
                  </a:lnTo>
                  <a:lnTo>
                    <a:pt x="499" y="154"/>
                  </a:lnTo>
                  <a:lnTo>
                    <a:pt x="497" y="152"/>
                  </a:lnTo>
                  <a:lnTo>
                    <a:pt x="495" y="152"/>
                  </a:lnTo>
                  <a:lnTo>
                    <a:pt x="495" y="150"/>
                  </a:lnTo>
                  <a:lnTo>
                    <a:pt x="493" y="148"/>
                  </a:lnTo>
                  <a:lnTo>
                    <a:pt x="493" y="146"/>
                  </a:lnTo>
                  <a:lnTo>
                    <a:pt x="493" y="144"/>
                  </a:lnTo>
                  <a:lnTo>
                    <a:pt x="495" y="144"/>
                  </a:lnTo>
                  <a:lnTo>
                    <a:pt x="497" y="144"/>
                  </a:lnTo>
                  <a:lnTo>
                    <a:pt x="499" y="144"/>
                  </a:lnTo>
                  <a:lnTo>
                    <a:pt x="501" y="142"/>
                  </a:lnTo>
                  <a:lnTo>
                    <a:pt x="505" y="142"/>
                  </a:lnTo>
                  <a:lnTo>
                    <a:pt x="507" y="144"/>
                  </a:lnTo>
                  <a:close/>
                  <a:moveTo>
                    <a:pt x="526" y="140"/>
                  </a:moveTo>
                  <a:lnTo>
                    <a:pt x="524" y="142"/>
                  </a:lnTo>
                  <a:lnTo>
                    <a:pt x="522" y="142"/>
                  </a:lnTo>
                  <a:lnTo>
                    <a:pt x="524" y="142"/>
                  </a:lnTo>
                  <a:lnTo>
                    <a:pt x="524" y="140"/>
                  </a:lnTo>
                  <a:lnTo>
                    <a:pt x="526" y="140"/>
                  </a:lnTo>
                  <a:close/>
                  <a:moveTo>
                    <a:pt x="188" y="142"/>
                  </a:moveTo>
                  <a:lnTo>
                    <a:pt x="186" y="142"/>
                  </a:lnTo>
                  <a:lnTo>
                    <a:pt x="186" y="140"/>
                  </a:lnTo>
                  <a:lnTo>
                    <a:pt x="188" y="140"/>
                  </a:lnTo>
                  <a:lnTo>
                    <a:pt x="190" y="140"/>
                  </a:lnTo>
                  <a:lnTo>
                    <a:pt x="190" y="142"/>
                  </a:lnTo>
                  <a:lnTo>
                    <a:pt x="188" y="142"/>
                  </a:lnTo>
                  <a:close/>
                  <a:moveTo>
                    <a:pt x="192" y="140"/>
                  </a:moveTo>
                  <a:lnTo>
                    <a:pt x="192" y="138"/>
                  </a:lnTo>
                  <a:lnTo>
                    <a:pt x="192" y="140"/>
                  </a:lnTo>
                  <a:close/>
                  <a:moveTo>
                    <a:pt x="199" y="140"/>
                  </a:moveTo>
                  <a:lnTo>
                    <a:pt x="197" y="140"/>
                  </a:lnTo>
                  <a:lnTo>
                    <a:pt x="195" y="140"/>
                  </a:lnTo>
                  <a:lnTo>
                    <a:pt x="197" y="140"/>
                  </a:lnTo>
                  <a:lnTo>
                    <a:pt x="197" y="138"/>
                  </a:lnTo>
                  <a:lnTo>
                    <a:pt x="199" y="138"/>
                  </a:lnTo>
                  <a:lnTo>
                    <a:pt x="199" y="140"/>
                  </a:lnTo>
                  <a:close/>
                  <a:moveTo>
                    <a:pt x="549" y="138"/>
                  </a:moveTo>
                  <a:lnTo>
                    <a:pt x="551" y="138"/>
                  </a:lnTo>
                  <a:lnTo>
                    <a:pt x="553" y="140"/>
                  </a:lnTo>
                  <a:lnTo>
                    <a:pt x="555" y="140"/>
                  </a:lnTo>
                  <a:lnTo>
                    <a:pt x="556" y="140"/>
                  </a:lnTo>
                  <a:lnTo>
                    <a:pt x="556" y="142"/>
                  </a:lnTo>
                  <a:lnTo>
                    <a:pt x="558" y="142"/>
                  </a:lnTo>
                  <a:lnTo>
                    <a:pt x="560" y="142"/>
                  </a:lnTo>
                  <a:lnTo>
                    <a:pt x="562" y="142"/>
                  </a:lnTo>
                  <a:lnTo>
                    <a:pt x="564" y="144"/>
                  </a:lnTo>
                  <a:lnTo>
                    <a:pt x="566" y="144"/>
                  </a:lnTo>
                  <a:lnTo>
                    <a:pt x="566" y="146"/>
                  </a:lnTo>
                  <a:lnTo>
                    <a:pt x="566" y="148"/>
                  </a:lnTo>
                  <a:lnTo>
                    <a:pt x="568" y="148"/>
                  </a:lnTo>
                  <a:lnTo>
                    <a:pt x="570" y="148"/>
                  </a:lnTo>
                  <a:lnTo>
                    <a:pt x="570" y="150"/>
                  </a:lnTo>
                  <a:lnTo>
                    <a:pt x="570" y="152"/>
                  </a:lnTo>
                  <a:lnTo>
                    <a:pt x="570" y="154"/>
                  </a:lnTo>
                  <a:lnTo>
                    <a:pt x="570" y="155"/>
                  </a:lnTo>
                  <a:lnTo>
                    <a:pt x="568" y="155"/>
                  </a:lnTo>
                  <a:lnTo>
                    <a:pt x="566" y="154"/>
                  </a:lnTo>
                  <a:lnTo>
                    <a:pt x="564" y="154"/>
                  </a:lnTo>
                  <a:lnTo>
                    <a:pt x="564" y="152"/>
                  </a:lnTo>
                  <a:lnTo>
                    <a:pt x="562" y="152"/>
                  </a:lnTo>
                  <a:lnTo>
                    <a:pt x="558" y="150"/>
                  </a:lnTo>
                  <a:lnTo>
                    <a:pt x="556" y="150"/>
                  </a:lnTo>
                  <a:lnTo>
                    <a:pt x="556" y="148"/>
                  </a:lnTo>
                  <a:lnTo>
                    <a:pt x="555" y="148"/>
                  </a:lnTo>
                  <a:lnTo>
                    <a:pt x="549" y="146"/>
                  </a:lnTo>
                  <a:lnTo>
                    <a:pt x="549" y="148"/>
                  </a:lnTo>
                  <a:lnTo>
                    <a:pt x="551" y="148"/>
                  </a:lnTo>
                  <a:lnTo>
                    <a:pt x="551" y="150"/>
                  </a:lnTo>
                  <a:lnTo>
                    <a:pt x="549" y="150"/>
                  </a:lnTo>
                  <a:lnTo>
                    <a:pt x="547" y="148"/>
                  </a:lnTo>
                  <a:lnTo>
                    <a:pt x="545" y="148"/>
                  </a:lnTo>
                  <a:lnTo>
                    <a:pt x="543" y="148"/>
                  </a:lnTo>
                  <a:lnTo>
                    <a:pt x="541" y="148"/>
                  </a:lnTo>
                  <a:lnTo>
                    <a:pt x="539" y="148"/>
                  </a:lnTo>
                  <a:lnTo>
                    <a:pt x="539" y="146"/>
                  </a:lnTo>
                  <a:lnTo>
                    <a:pt x="541" y="146"/>
                  </a:lnTo>
                  <a:lnTo>
                    <a:pt x="539" y="146"/>
                  </a:lnTo>
                  <a:lnTo>
                    <a:pt x="537" y="146"/>
                  </a:lnTo>
                  <a:lnTo>
                    <a:pt x="535" y="148"/>
                  </a:lnTo>
                  <a:lnTo>
                    <a:pt x="535" y="150"/>
                  </a:lnTo>
                  <a:lnTo>
                    <a:pt x="533" y="150"/>
                  </a:lnTo>
                  <a:lnTo>
                    <a:pt x="531" y="150"/>
                  </a:lnTo>
                  <a:lnTo>
                    <a:pt x="531" y="148"/>
                  </a:lnTo>
                  <a:lnTo>
                    <a:pt x="530" y="146"/>
                  </a:lnTo>
                  <a:lnTo>
                    <a:pt x="528" y="146"/>
                  </a:lnTo>
                  <a:lnTo>
                    <a:pt x="528" y="144"/>
                  </a:lnTo>
                  <a:lnTo>
                    <a:pt x="528" y="142"/>
                  </a:lnTo>
                  <a:lnTo>
                    <a:pt x="528" y="144"/>
                  </a:lnTo>
                  <a:lnTo>
                    <a:pt x="526" y="144"/>
                  </a:lnTo>
                  <a:lnTo>
                    <a:pt x="526" y="146"/>
                  </a:lnTo>
                  <a:lnTo>
                    <a:pt x="526" y="148"/>
                  </a:lnTo>
                  <a:lnTo>
                    <a:pt x="524" y="148"/>
                  </a:lnTo>
                  <a:lnTo>
                    <a:pt x="524" y="150"/>
                  </a:lnTo>
                  <a:lnTo>
                    <a:pt x="524" y="148"/>
                  </a:lnTo>
                  <a:lnTo>
                    <a:pt x="524" y="146"/>
                  </a:lnTo>
                  <a:lnTo>
                    <a:pt x="522" y="144"/>
                  </a:lnTo>
                  <a:lnTo>
                    <a:pt x="524" y="144"/>
                  </a:lnTo>
                  <a:lnTo>
                    <a:pt x="526" y="144"/>
                  </a:lnTo>
                  <a:lnTo>
                    <a:pt x="526" y="142"/>
                  </a:lnTo>
                  <a:lnTo>
                    <a:pt x="526" y="144"/>
                  </a:lnTo>
                  <a:lnTo>
                    <a:pt x="528" y="142"/>
                  </a:lnTo>
                  <a:lnTo>
                    <a:pt x="526" y="142"/>
                  </a:lnTo>
                  <a:lnTo>
                    <a:pt x="528" y="142"/>
                  </a:lnTo>
                  <a:lnTo>
                    <a:pt x="526" y="142"/>
                  </a:lnTo>
                  <a:lnTo>
                    <a:pt x="528" y="140"/>
                  </a:lnTo>
                  <a:lnTo>
                    <a:pt x="531" y="140"/>
                  </a:lnTo>
                  <a:lnTo>
                    <a:pt x="533" y="140"/>
                  </a:lnTo>
                  <a:lnTo>
                    <a:pt x="535" y="140"/>
                  </a:lnTo>
                  <a:lnTo>
                    <a:pt x="537" y="140"/>
                  </a:lnTo>
                  <a:lnTo>
                    <a:pt x="539" y="140"/>
                  </a:lnTo>
                  <a:lnTo>
                    <a:pt x="541" y="138"/>
                  </a:lnTo>
                  <a:lnTo>
                    <a:pt x="543" y="138"/>
                  </a:lnTo>
                  <a:lnTo>
                    <a:pt x="543" y="140"/>
                  </a:lnTo>
                  <a:lnTo>
                    <a:pt x="541" y="140"/>
                  </a:lnTo>
                  <a:lnTo>
                    <a:pt x="543" y="140"/>
                  </a:lnTo>
                  <a:lnTo>
                    <a:pt x="543" y="142"/>
                  </a:lnTo>
                  <a:lnTo>
                    <a:pt x="543" y="140"/>
                  </a:lnTo>
                  <a:lnTo>
                    <a:pt x="543" y="142"/>
                  </a:lnTo>
                  <a:lnTo>
                    <a:pt x="543" y="140"/>
                  </a:lnTo>
                  <a:lnTo>
                    <a:pt x="545" y="140"/>
                  </a:lnTo>
                  <a:lnTo>
                    <a:pt x="547" y="140"/>
                  </a:lnTo>
                  <a:lnTo>
                    <a:pt x="547" y="138"/>
                  </a:lnTo>
                  <a:lnTo>
                    <a:pt x="549" y="138"/>
                  </a:lnTo>
                  <a:close/>
                  <a:moveTo>
                    <a:pt x="86" y="142"/>
                  </a:moveTo>
                  <a:lnTo>
                    <a:pt x="88" y="144"/>
                  </a:lnTo>
                  <a:lnTo>
                    <a:pt x="86" y="144"/>
                  </a:lnTo>
                  <a:lnTo>
                    <a:pt x="86" y="146"/>
                  </a:lnTo>
                  <a:lnTo>
                    <a:pt x="88" y="148"/>
                  </a:lnTo>
                  <a:lnTo>
                    <a:pt x="86" y="148"/>
                  </a:lnTo>
                  <a:lnTo>
                    <a:pt x="86" y="146"/>
                  </a:lnTo>
                  <a:lnTo>
                    <a:pt x="84" y="146"/>
                  </a:lnTo>
                  <a:lnTo>
                    <a:pt x="86" y="146"/>
                  </a:lnTo>
                  <a:lnTo>
                    <a:pt x="84" y="144"/>
                  </a:lnTo>
                  <a:lnTo>
                    <a:pt x="84" y="142"/>
                  </a:lnTo>
                  <a:lnTo>
                    <a:pt x="82" y="142"/>
                  </a:lnTo>
                  <a:lnTo>
                    <a:pt x="82" y="140"/>
                  </a:lnTo>
                  <a:lnTo>
                    <a:pt x="82" y="138"/>
                  </a:lnTo>
                  <a:lnTo>
                    <a:pt x="84" y="138"/>
                  </a:lnTo>
                  <a:lnTo>
                    <a:pt x="84" y="140"/>
                  </a:lnTo>
                  <a:lnTo>
                    <a:pt x="86" y="140"/>
                  </a:lnTo>
                  <a:lnTo>
                    <a:pt x="86" y="142"/>
                  </a:lnTo>
                  <a:lnTo>
                    <a:pt x="88" y="142"/>
                  </a:lnTo>
                  <a:lnTo>
                    <a:pt x="86" y="142"/>
                  </a:lnTo>
                  <a:close/>
                  <a:moveTo>
                    <a:pt x="581" y="136"/>
                  </a:moveTo>
                  <a:lnTo>
                    <a:pt x="583" y="136"/>
                  </a:lnTo>
                  <a:lnTo>
                    <a:pt x="581" y="136"/>
                  </a:lnTo>
                  <a:close/>
                  <a:moveTo>
                    <a:pt x="205" y="134"/>
                  </a:moveTo>
                  <a:lnTo>
                    <a:pt x="207" y="134"/>
                  </a:lnTo>
                  <a:lnTo>
                    <a:pt x="207" y="136"/>
                  </a:lnTo>
                  <a:lnTo>
                    <a:pt x="209" y="136"/>
                  </a:lnTo>
                  <a:lnTo>
                    <a:pt x="211" y="136"/>
                  </a:lnTo>
                  <a:lnTo>
                    <a:pt x="211" y="138"/>
                  </a:lnTo>
                  <a:lnTo>
                    <a:pt x="211" y="140"/>
                  </a:lnTo>
                  <a:lnTo>
                    <a:pt x="211" y="142"/>
                  </a:lnTo>
                  <a:lnTo>
                    <a:pt x="211" y="144"/>
                  </a:lnTo>
                  <a:lnTo>
                    <a:pt x="209" y="144"/>
                  </a:lnTo>
                  <a:lnTo>
                    <a:pt x="211" y="144"/>
                  </a:lnTo>
                  <a:lnTo>
                    <a:pt x="209" y="144"/>
                  </a:lnTo>
                  <a:lnTo>
                    <a:pt x="209" y="146"/>
                  </a:lnTo>
                  <a:lnTo>
                    <a:pt x="207" y="146"/>
                  </a:lnTo>
                  <a:lnTo>
                    <a:pt x="207" y="144"/>
                  </a:lnTo>
                  <a:lnTo>
                    <a:pt x="205" y="144"/>
                  </a:lnTo>
                  <a:lnTo>
                    <a:pt x="205" y="142"/>
                  </a:lnTo>
                  <a:lnTo>
                    <a:pt x="203" y="142"/>
                  </a:lnTo>
                  <a:lnTo>
                    <a:pt x="203" y="144"/>
                  </a:lnTo>
                  <a:lnTo>
                    <a:pt x="205" y="144"/>
                  </a:lnTo>
                  <a:lnTo>
                    <a:pt x="203" y="144"/>
                  </a:lnTo>
                  <a:lnTo>
                    <a:pt x="203" y="146"/>
                  </a:lnTo>
                  <a:lnTo>
                    <a:pt x="201" y="146"/>
                  </a:lnTo>
                  <a:lnTo>
                    <a:pt x="201" y="144"/>
                  </a:lnTo>
                  <a:lnTo>
                    <a:pt x="201" y="142"/>
                  </a:lnTo>
                  <a:lnTo>
                    <a:pt x="199" y="142"/>
                  </a:lnTo>
                  <a:lnTo>
                    <a:pt x="201" y="142"/>
                  </a:lnTo>
                  <a:lnTo>
                    <a:pt x="201" y="140"/>
                  </a:lnTo>
                  <a:lnTo>
                    <a:pt x="199" y="140"/>
                  </a:lnTo>
                  <a:lnTo>
                    <a:pt x="201" y="140"/>
                  </a:lnTo>
                  <a:lnTo>
                    <a:pt x="201" y="138"/>
                  </a:lnTo>
                  <a:lnTo>
                    <a:pt x="201" y="136"/>
                  </a:lnTo>
                  <a:lnTo>
                    <a:pt x="201" y="134"/>
                  </a:lnTo>
                  <a:lnTo>
                    <a:pt x="203" y="134"/>
                  </a:lnTo>
                  <a:lnTo>
                    <a:pt x="205" y="134"/>
                  </a:lnTo>
                  <a:close/>
                  <a:moveTo>
                    <a:pt x="82" y="138"/>
                  </a:moveTo>
                  <a:lnTo>
                    <a:pt x="80" y="138"/>
                  </a:lnTo>
                  <a:lnTo>
                    <a:pt x="80" y="140"/>
                  </a:lnTo>
                  <a:lnTo>
                    <a:pt x="80" y="138"/>
                  </a:lnTo>
                  <a:lnTo>
                    <a:pt x="78" y="138"/>
                  </a:lnTo>
                  <a:lnTo>
                    <a:pt x="80" y="138"/>
                  </a:lnTo>
                  <a:lnTo>
                    <a:pt x="80" y="136"/>
                  </a:lnTo>
                  <a:lnTo>
                    <a:pt x="78" y="136"/>
                  </a:lnTo>
                  <a:lnTo>
                    <a:pt x="78" y="134"/>
                  </a:lnTo>
                  <a:lnTo>
                    <a:pt x="80" y="134"/>
                  </a:lnTo>
                  <a:lnTo>
                    <a:pt x="80" y="136"/>
                  </a:lnTo>
                  <a:lnTo>
                    <a:pt x="82" y="136"/>
                  </a:lnTo>
                  <a:lnTo>
                    <a:pt x="82" y="138"/>
                  </a:lnTo>
                  <a:close/>
                  <a:moveTo>
                    <a:pt x="614" y="132"/>
                  </a:moveTo>
                  <a:lnTo>
                    <a:pt x="614" y="134"/>
                  </a:lnTo>
                  <a:lnTo>
                    <a:pt x="612" y="134"/>
                  </a:lnTo>
                  <a:lnTo>
                    <a:pt x="612" y="132"/>
                  </a:lnTo>
                  <a:lnTo>
                    <a:pt x="614" y="132"/>
                  </a:lnTo>
                  <a:close/>
                  <a:moveTo>
                    <a:pt x="629" y="132"/>
                  </a:moveTo>
                  <a:lnTo>
                    <a:pt x="629" y="130"/>
                  </a:lnTo>
                  <a:lnTo>
                    <a:pt x="629" y="132"/>
                  </a:lnTo>
                  <a:close/>
                  <a:moveTo>
                    <a:pt x="75" y="129"/>
                  </a:moveTo>
                  <a:lnTo>
                    <a:pt x="76" y="130"/>
                  </a:lnTo>
                  <a:lnTo>
                    <a:pt x="76" y="132"/>
                  </a:lnTo>
                  <a:lnTo>
                    <a:pt x="76" y="130"/>
                  </a:lnTo>
                  <a:lnTo>
                    <a:pt x="75" y="130"/>
                  </a:lnTo>
                  <a:lnTo>
                    <a:pt x="73" y="130"/>
                  </a:lnTo>
                  <a:lnTo>
                    <a:pt x="73" y="129"/>
                  </a:lnTo>
                  <a:lnTo>
                    <a:pt x="73" y="130"/>
                  </a:lnTo>
                  <a:lnTo>
                    <a:pt x="73" y="129"/>
                  </a:lnTo>
                  <a:lnTo>
                    <a:pt x="73" y="127"/>
                  </a:lnTo>
                  <a:lnTo>
                    <a:pt x="75" y="127"/>
                  </a:lnTo>
                  <a:lnTo>
                    <a:pt x="75" y="129"/>
                  </a:lnTo>
                  <a:close/>
                  <a:moveTo>
                    <a:pt x="460" y="127"/>
                  </a:moveTo>
                  <a:lnTo>
                    <a:pt x="459" y="127"/>
                  </a:lnTo>
                  <a:lnTo>
                    <a:pt x="460" y="127"/>
                  </a:lnTo>
                  <a:close/>
                  <a:moveTo>
                    <a:pt x="626" y="129"/>
                  </a:moveTo>
                  <a:lnTo>
                    <a:pt x="626" y="127"/>
                  </a:lnTo>
                  <a:lnTo>
                    <a:pt x="627" y="127"/>
                  </a:lnTo>
                  <a:lnTo>
                    <a:pt x="627" y="129"/>
                  </a:lnTo>
                  <a:lnTo>
                    <a:pt x="626" y="129"/>
                  </a:lnTo>
                  <a:close/>
                  <a:moveTo>
                    <a:pt x="495" y="132"/>
                  </a:moveTo>
                  <a:lnTo>
                    <a:pt x="493" y="134"/>
                  </a:lnTo>
                  <a:lnTo>
                    <a:pt x="493" y="132"/>
                  </a:lnTo>
                  <a:lnTo>
                    <a:pt x="493" y="130"/>
                  </a:lnTo>
                  <a:lnTo>
                    <a:pt x="491" y="130"/>
                  </a:lnTo>
                  <a:lnTo>
                    <a:pt x="491" y="129"/>
                  </a:lnTo>
                  <a:lnTo>
                    <a:pt x="491" y="127"/>
                  </a:lnTo>
                  <a:lnTo>
                    <a:pt x="491" y="125"/>
                  </a:lnTo>
                  <a:lnTo>
                    <a:pt x="493" y="125"/>
                  </a:lnTo>
                  <a:lnTo>
                    <a:pt x="493" y="127"/>
                  </a:lnTo>
                  <a:lnTo>
                    <a:pt x="493" y="129"/>
                  </a:lnTo>
                  <a:lnTo>
                    <a:pt x="495" y="132"/>
                  </a:lnTo>
                  <a:close/>
                  <a:moveTo>
                    <a:pt x="468" y="127"/>
                  </a:moveTo>
                  <a:lnTo>
                    <a:pt x="466" y="127"/>
                  </a:lnTo>
                  <a:lnTo>
                    <a:pt x="466" y="125"/>
                  </a:lnTo>
                  <a:lnTo>
                    <a:pt x="468" y="125"/>
                  </a:lnTo>
                  <a:lnTo>
                    <a:pt x="468" y="127"/>
                  </a:lnTo>
                  <a:close/>
                  <a:moveTo>
                    <a:pt x="459" y="127"/>
                  </a:moveTo>
                  <a:lnTo>
                    <a:pt x="459" y="125"/>
                  </a:lnTo>
                  <a:lnTo>
                    <a:pt x="459" y="127"/>
                  </a:lnTo>
                  <a:close/>
                  <a:moveTo>
                    <a:pt x="483" y="123"/>
                  </a:moveTo>
                  <a:lnTo>
                    <a:pt x="485" y="123"/>
                  </a:lnTo>
                  <a:lnTo>
                    <a:pt x="487" y="123"/>
                  </a:lnTo>
                  <a:lnTo>
                    <a:pt x="489" y="123"/>
                  </a:lnTo>
                  <a:lnTo>
                    <a:pt x="491" y="123"/>
                  </a:lnTo>
                  <a:lnTo>
                    <a:pt x="493" y="123"/>
                  </a:lnTo>
                  <a:lnTo>
                    <a:pt x="495" y="123"/>
                  </a:lnTo>
                  <a:lnTo>
                    <a:pt x="497" y="123"/>
                  </a:lnTo>
                  <a:lnTo>
                    <a:pt x="499" y="123"/>
                  </a:lnTo>
                  <a:lnTo>
                    <a:pt x="497" y="125"/>
                  </a:lnTo>
                  <a:lnTo>
                    <a:pt x="495" y="125"/>
                  </a:lnTo>
                  <a:lnTo>
                    <a:pt x="493" y="125"/>
                  </a:lnTo>
                  <a:lnTo>
                    <a:pt x="491" y="125"/>
                  </a:lnTo>
                  <a:lnTo>
                    <a:pt x="489" y="125"/>
                  </a:lnTo>
                  <a:lnTo>
                    <a:pt x="487" y="125"/>
                  </a:lnTo>
                  <a:lnTo>
                    <a:pt x="485" y="125"/>
                  </a:lnTo>
                  <a:lnTo>
                    <a:pt x="483" y="125"/>
                  </a:lnTo>
                  <a:lnTo>
                    <a:pt x="483" y="123"/>
                  </a:lnTo>
                  <a:lnTo>
                    <a:pt x="483" y="125"/>
                  </a:lnTo>
                  <a:lnTo>
                    <a:pt x="483" y="123"/>
                  </a:lnTo>
                  <a:close/>
                  <a:moveTo>
                    <a:pt x="447" y="125"/>
                  </a:moveTo>
                  <a:lnTo>
                    <a:pt x="447" y="123"/>
                  </a:lnTo>
                  <a:lnTo>
                    <a:pt x="447" y="125"/>
                  </a:lnTo>
                  <a:close/>
                  <a:moveTo>
                    <a:pt x="624" y="125"/>
                  </a:moveTo>
                  <a:lnTo>
                    <a:pt x="624" y="123"/>
                  </a:lnTo>
                  <a:lnTo>
                    <a:pt x="624" y="121"/>
                  </a:lnTo>
                  <a:lnTo>
                    <a:pt x="624" y="123"/>
                  </a:lnTo>
                  <a:lnTo>
                    <a:pt x="624" y="125"/>
                  </a:lnTo>
                  <a:close/>
                  <a:moveTo>
                    <a:pt x="562" y="121"/>
                  </a:moveTo>
                  <a:lnTo>
                    <a:pt x="564" y="123"/>
                  </a:lnTo>
                  <a:lnTo>
                    <a:pt x="564" y="125"/>
                  </a:lnTo>
                  <a:lnTo>
                    <a:pt x="562" y="125"/>
                  </a:lnTo>
                  <a:lnTo>
                    <a:pt x="564" y="125"/>
                  </a:lnTo>
                  <a:lnTo>
                    <a:pt x="564" y="127"/>
                  </a:lnTo>
                  <a:lnTo>
                    <a:pt x="562" y="127"/>
                  </a:lnTo>
                  <a:lnTo>
                    <a:pt x="562" y="125"/>
                  </a:lnTo>
                  <a:lnTo>
                    <a:pt x="562" y="127"/>
                  </a:lnTo>
                  <a:lnTo>
                    <a:pt x="560" y="127"/>
                  </a:lnTo>
                  <a:lnTo>
                    <a:pt x="558" y="127"/>
                  </a:lnTo>
                  <a:lnTo>
                    <a:pt x="556" y="127"/>
                  </a:lnTo>
                  <a:lnTo>
                    <a:pt x="555" y="127"/>
                  </a:lnTo>
                  <a:lnTo>
                    <a:pt x="555" y="125"/>
                  </a:lnTo>
                  <a:lnTo>
                    <a:pt x="553" y="125"/>
                  </a:lnTo>
                  <a:lnTo>
                    <a:pt x="553" y="123"/>
                  </a:lnTo>
                  <a:lnTo>
                    <a:pt x="555" y="123"/>
                  </a:lnTo>
                  <a:lnTo>
                    <a:pt x="556" y="123"/>
                  </a:lnTo>
                  <a:lnTo>
                    <a:pt x="556" y="121"/>
                  </a:lnTo>
                  <a:lnTo>
                    <a:pt x="558" y="121"/>
                  </a:lnTo>
                  <a:lnTo>
                    <a:pt x="560" y="121"/>
                  </a:lnTo>
                  <a:lnTo>
                    <a:pt x="562" y="121"/>
                  </a:lnTo>
                  <a:close/>
                  <a:moveTo>
                    <a:pt x="451" y="123"/>
                  </a:moveTo>
                  <a:lnTo>
                    <a:pt x="449" y="123"/>
                  </a:lnTo>
                  <a:lnTo>
                    <a:pt x="451" y="123"/>
                  </a:lnTo>
                  <a:lnTo>
                    <a:pt x="451" y="121"/>
                  </a:lnTo>
                  <a:lnTo>
                    <a:pt x="451" y="123"/>
                  </a:lnTo>
                  <a:close/>
                  <a:moveTo>
                    <a:pt x="470" y="121"/>
                  </a:moveTo>
                  <a:lnTo>
                    <a:pt x="472" y="121"/>
                  </a:lnTo>
                  <a:lnTo>
                    <a:pt x="474" y="121"/>
                  </a:lnTo>
                  <a:lnTo>
                    <a:pt x="476" y="121"/>
                  </a:lnTo>
                  <a:lnTo>
                    <a:pt x="478" y="121"/>
                  </a:lnTo>
                  <a:lnTo>
                    <a:pt x="478" y="123"/>
                  </a:lnTo>
                  <a:lnTo>
                    <a:pt x="480" y="123"/>
                  </a:lnTo>
                  <a:lnTo>
                    <a:pt x="480" y="121"/>
                  </a:lnTo>
                  <a:lnTo>
                    <a:pt x="480" y="123"/>
                  </a:lnTo>
                  <a:lnTo>
                    <a:pt x="482" y="123"/>
                  </a:lnTo>
                  <a:lnTo>
                    <a:pt x="482" y="121"/>
                  </a:lnTo>
                  <a:lnTo>
                    <a:pt x="482" y="123"/>
                  </a:lnTo>
                  <a:lnTo>
                    <a:pt x="482" y="125"/>
                  </a:lnTo>
                  <a:lnTo>
                    <a:pt x="480" y="125"/>
                  </a:lnTo>
                  <a:lnTo>
                    <a:pt x="478" y="125"/>
                  </a:lnTo>
                  <a:lnTo>
                    <a:pt x="476" y="125"/>
                  </a:lnTo>
                  <a:lnTo>
                    <a:pt x="474" y="125"/>
                  </a:lnTo>
                  <a:lnTo>
                    <a:pt x="472" y="125"/>
                  </a:lnTo>
                  <a:lnTo>
                    <a:pt x="470" y="127"/>
                  </a:lnTo>
                  <a:lnTo>
                    <a:pt x="468" y="127"/>
                  </a:lnTo>
                  <a:lnTo>
                    <a:pt x="468" y="125"/>
                  </a:lnTo>
                  <a:lnTo>
                    <a:pt x="466" y="125"/>
                  </a:lnTo>
                  <a:lnTo>
                    <a:pt x="466" y="123"/>
                  </a:lnTo>
                  <a:lnTo>
                    <a:pt x="468" y="123"/>
                  </a:lnTo>
                  <a:lnTo>
                    <a:pt x="468" y="121"/>
                  </a:lnTo>
                  <a:lnTo>
                    <a:pt x="470" y="121"/>
                  </a:lnTo>
                  <a:close/>
                  <a:moveTo>
                    <a:pt x="645" y="119"/>
                  </a:moveTo>
                  <a:lnTo>
                    <a:pt x="649" y="121"/>
                  </a:lnTo>
                  <a:lnTo>
                    <a:pt x="651" y="121"/>
                  </a:lnTo>
                  <a:lnTo>
                    <a:pt x="652" y="121"/>
                  </a:lnTo>
                  <a:lnTo>
                    <a:pt x="654" y="121"/>
                  </a:lnTo>
                  <a:lnTo>
                    <a:pt x="656" y="121"/>
                  </a:lnTo>
                  <a:lnTo>
                    <a:pt x="658" y="121"/>
                  </a:lnTo>
                  <a:lnTo>
                    <a:pt x="660" y="121"/>
                  </a:lnTo>
                  <a:lnTo>
                    <a:pt x="662" y="121"/>
                  </a:lnTo>
                  <a:lnTo>
                    <a:pt x="664" y="121"/>
                  </a:lnTo>
                  <a:lnTo>
                    <a:pt x="664" y="123"/>
                  </a:lnTo>
                  <a:lnTo>
                    <a:pt x="666" y="123"/>
                  </a:lnTo>
                  <a:lnTo>
                    <a:pt x="664" y="123"/>
                  </a:lnTo>
                  <a:lnTo>
                    <a:pt x="662" y="125"/>
                  </a:lnTo>
                  <a:lnTo>
                    <a:pt x="660" y="125"/>
                  </a:lnTo>
                  <a:lnTo>
                    <a:pt x="658" y="125"/>
                  </a:lnTo>
                  <a:lnTo>
                    <a:pt x="658" y="123"/>
                  </a:lnTo>
                  <a:lnTo>
                    <a:pt x="658" y="125"/>
                  </a:lnTo>
                  <a:lnTo>
                    <a:pt x="656" y="125"/>
                  </a:lnTo>
                  <a:lnTo>
                    <a:pt x="654" y="123"/>
                  </a:lnTo>
                  <a:lnTo>
                    <a:pt x="652" y="123"/>
                  </a:lnTo>
                  <a:lnTo>
                    <a:pt x="651" y="123"/>
                  </a:lnTo>
                  <a:lnTo>
                    <a:pt x="649" y="121"/>
                  </a:lnTo>
                  <a:lnTo>
                    <a:pt x="647" y="121"/>
                  </a:lnTo>
                  <a:lnTo>
                    <a:pt x="645" y="121"/>
                  </a:lnTo>
                  <a:lnTo>
                    <a:pt x="643" y="121"/>
                  </a:lnTo>
                  <a:lnTo>
                    <a:pt x="643" y="119"/>
                  </a:lnTo>
                  <a:lnTo>
                    <a:pt x="645" y="119"/>
                  </a:lnTo>
                  <a:close/>
                  <a:moveTo>
                    <a:pt x="222" y="119"/>
                  </a:moveTo>
                  <a:lnTo>
                    <a:pt x="222" y="121"/>
                  </a:lnTo>
                  <a:lnTo>
                    <a:pt x="220" y="121"/>
                  </a:lnTo>
                  <a:lnTo>
                    <a:pt x="220" y="119"/>
                  </a:lnTo>
                  <a:lnTo>
                    <a:pt x="219" y="119"/>
                  </a:lnTo>
                  <a:lnTo>
                    <a:pt x="220" y="119"/>
                  </a:lnTo>
                  <a:lnTo>
                    <a:pt x="222" y="119"/>
                  </a:lnTo>
                  <a:close/>
                  <a:moveTo>
                    <a:pt x="172" y="117"/>
                  </a:moveTo>
                  <a:lnTo>
                    <a:pt x="174" y="117"/>
                  </a:lnTo>
                  <a:lnTo>
                    <a:pt x="174" y="119"/>
                  </a:lnTo>
                  <a:lnTo>
                    <a:pt x="176" y="119"/>
                  </a:lnTo>
                  <a:lnTo>
                    <a:pt x="176" y="121"/>
                  </a:lnTo>
                  <a:lnTo>
                    <a:pt x="176" y="123"/>
                  </a:lnTo>
                  <a:lnTo>
                    <a:pt x="178" y="125"/>
                  </a:lnTo>
                  <a:lnTo>
                    <a:pt x="178" y="127"/>
                  </a:lnTo>
                  <a:lnTo>
                    <a:pt x="178" y="129"/>
                  </a:lnTo>
                  <a:lnTo>
                    <a:pt x="180" y="132"/>
                  </a:lnTo>
                  <a:lnTo>
                    <a:pt x="180" y="134"/>
                  </a:lnTo>
                  <a:lnTo>
                    <a:pt x="182" y="134"/>
                  </a:lnTo>
                  <a:lnTo>
                    <a:pt x="184" y="134"/>
                  </a:lnTo>
                  <a:lnTo>
                    <a:pt x="186" y="134"/>
                  </a:lnTo>
                  <a:lnTo>
                    <a:pt x="188" y="134"/>
                  </a:lnTo>
                  <a:lnTo>
                    <a:pt x="188" y="136"/>
                  </a:lnTo>
                  <a:lnTo>
                    <a:pt x="186" y="136"/>
                  </a:lnTo>
                  <a:lnTo>
                    <a:pt x="184" y="140"/>
                  </a:lnTo>
                  <a:lnTo>
                    <a:pt x="186" y="142"/>
                  </a:lnTo>
                  <a:lnTo>
                    <a:pt x="188" y="142"/>
                  </a:lnTo>
                  <a:lnTo>
                    <a:pt x="186" y="142"/>
                  </a:lnTo>
                  <a:lnTo>
                    <a:pt x="188" y="142"/>
                  </a:lnTo>
                  <a:lnTo>
                    <a:pt x="188" y="144"/>
                  </a:lnTo>
                  <a:lnTo>
                    <a:pt x="186" y="144"/>
                  </a:lnTo>
                  <a:lnTo>
                    <a:pt x="184" y="142"/>
                  </a:lnTo>
                  <a:lnTo>
                    <a:pt x="184" y="144"/>
                  </a:lnTo>
                  <a:lnTo>
                    <a:pt x="184" y="142"/>
                  </a:lnTo>
                  <a:lnTo>
                    <a:pt x="182" y="142"/>
                  </a:lnTo>
                  <a:lnTo>
                    <a:pt x="180" y="142"/>
                  </a:lnTo>
                  <a:lnTo>
                    <a:pt x="180" y="140"/>
                  </a:lnTo>
                  <a:lnTo>
                    <a:pt x="176" y="140"/>
                  </a:lnTo>
                  <a:lnTo>
                    <a:pt x="174" y="140"/>
                  </a:lnTo>
                  <a:lnTo>
                    <a:pt x="174" y="138"/>
                  </a:lnTo>
                  <a:lnTo>
                    <a:pt x="174" y="136"/>
                  </a:lnTo>
                  <a:lnTo>
                    <a:pt x="174" y="134"/>
                  </a:lnTo>
                  <a:lnTo>
                    <a:pt x="174" y="132"/>
                  </a:lnTo>
                  <a:lnTo>
                    <a:pt x="172" y="132"/>
                  </a:lnTo>
                  <a:lnTo>
                    <a:pt x="172" y="130"/>
                  </a:lnTo>
                  <a:lnTo>
                    <a:pt x="172" y="129"/>
                  </a:lnTo>
                  <a:lnTo>
                    <a:pt x="171" y="129"/>
                  </a:lnTo>
                  <a:lnTo>
                    <a:pt x="169" y="129"/>
                  </a:lnTo>
                  <a:lnTo>
                    <a:pt x="169" y="127"/>
                  </a:lnTo>
                  <a:lnTo>
                    <a:pt x="167" y="127"/>
                  </a:lnTo>
                  <a:lnTo>
                    <a:pt x="167" y="129"/>
                  </a:lnTo>
                  <a:lnTo>
                    <a:pt x="165" y="129"/>
                  </a:lnTo>
                  <a:lnTo>
                    <a:pt x="163" y="129"/>
                  </a:lnTo>
                  <a:lnTo>
                    <a:pt x="163" y="127"/>
                  </a:lnTo>
                  <a:lnTo>
                    <a:pt x="161" y="127"/>
                  </a:lnTo>
                  <a:lnTo>
                    <a:pt x="161" y="125"/>
                  </a:lnTo>
                  <a:lnTo>
                    <a:pt x="163" y="125"/>
                  </a:lnTo>
                  <a:lnTo>
                    <a:pt x="165" y="125"/>
                  </a:lnTo>
                  <a:lnTo>
                    <a:pt x="165" y="123"/>
                  </a:lnTo>
                  <a:lnTo>
                    <a:pt x="165" y="121"/>
                  </a:lnTo>
                  <a:lnTo>
                    <a:pt x="165" y="119"/>
                  </a:lnTo>
                  <a:lnTo>
                    <a:pt x="167" y="119"/>
                  </a:lnTo>
                  <a:lnTo>
                    <a:pt x="169" y="119"/>
                  </a:lnTo>
                  <a:lnTo>
                    <a:pt x="169" y="121"/>
                  </a:lnTo>
                  <a:lnTo>
                    <a:pt x="171" y="121"/>
                  </a:lnTo>
                  <a:lnTo>
                    <a:pt x="169" y="121"/>
                  </a:lnTo>
                  <a:lnTo>
                    <a:pt x="171" y="121"/>
                  </a:lnTo>
                  <a:lnTo>
                    <a:pt x="171" y="123"/>
                  </a:lnTo>
                  <a:lnTo>
                    <a:pt x="172" y="123"/>
                  </a:lnTo>
                  <a:lnTo>
                    <a:pt x="171" y="121"/>
                  </a:lnTo>
                  <a:lnTo>
                    <a:pt x="171" y="119"/>
                  </a:lnTo>
                  <a:lnTo>
                    <a:pt x="172" y="119"/>
                  </a:lnTo>
                  <a:lnTo>
                    <a:pt x="172" y="117"/>
                  </a:lnTo>
                  <a:close/>
                  <a:moveTo>
                    <a:pt x="455" y="119"/>
                  </a:moveTo>
                  <a:lnTo>
                    <a:pt x="455" y="121"/>
                  </a:lnTo>
                  <a:lnTo>
                    <a:pt x="453" y="121"/>
                  </a:lnTo>
                  <a:lnTo>
                    <a:pt x="453" y="119"/>
                  </a:lnTo>
                  <a:lnTo>
                    <a:pt x="455" y="119"/>
                  </a:lnTo>
                  <a:lnTo>
                    <a:pt x="455" y="117"/>
                  </a:lnTo>
                  <a:lnTo>
                    <a:pt x="455" y="119"/>
                  </a:lnTo>
                  <a:close/>
                  <a:moveTo>
                    <a:pt x="639" y="117"/>
                  </a:moveTo>
                  <a:lnTo>
                    <a:pt x="641" y="117"/>
                  </a:lnTo>
                  <a:lnTo>
                    <a:pt x="641" y="119"/>
                  </a:lnTo>
                  <a:lnTo>
                    <a:pt x="639" y="119"/>
                  </a:lnTo>
                  <a:lnTo>
                    <a:pt x="637" y="119"/>
                  </a:lnTo>
                  <a:lnTo>
                    <a:pt x="637" y="117"/>
                  </a:lnTo>
                  <a:lnTo>
                    <a:pt x="639" y="117"/>
                  </a:lnTo>
                  <a:close/>
                  <a:moveTo>
                    <a:pt x="514" y="115"/>
                  </a:moveTo>
                  <a:lnTo>
                    <a:pt x="516" y="117"/>
                  </a:lnTo>
                  <a:lnTo>
                    <a:pt x="514" y="117"/>
                  </a:lnTo>
                  <a:lnTo>
                    <a:pt x="514" y="115"/>
                  </a:lnTo>
                  <a:close/>
                  <a:moveTo>
                    <a:pt x="522" y="117"/>
                  </a:moveTo>
                  <a:lnTo>
                    <a:pt x="524" y="117"/>
                  </a:lnTo>
                  <a:lnTo>
                    <a:pt x="526" y="119"/>
                  </a:lnTo>
                  <a:lnTo>
                    <a:pt x="528" y="119"/>
                  </a:lnTo>
                  <a:lnTo>
                    <a:pt x="528" y="121"/>
                  </a:lnTo>
                  <a:lnTo>
                    <a:pt x="526" y="121"/>
                  </a:lnTo>
                  <a:lnTo>
                    <a:pt x="524" y="121"/>
                  </a:lnTo>
                  <a:lnTo>
                    <a:pt x="522" y="121"/>
                  </a:lnTo>
                  <a:lnTo>
                    <a:pt x="520" y="121"/>
                  </a:lnTo>
                  <a:lnTo>
                    <a:pt x="518" y="121"/>
                  </a:lnTo>
                  <a:lnTo>
                    <a:pt x="516" y="121"/>
                  </a:lnTo>
                  <a:lnTo>
                    <a:pt x="514" y="121"/>
                  </a:lnTo>
                  <a:lnTo>
                    <a:pt x="516" y="119"/>
                  </a:lnTo>
                  <a:lnTo>
                    <a:pt x="516" y="117"/>
                  </a:lnTo>
                  <a:lnTo>
                    <a:pt x="518" y="117"/>
                  </a:lnTo>
                  <a:lnTo>
                    <a:pt x="520" y="115"/>
                  </a:lnTo>
                  <a:lnTo>
                    <a:pt x="522" y="115"/>
                  </a:lnTo>
                  <a:lnTo>
                    <a:pt x="522" y="117"/>
                  </a:lnTo>
                  <a:close/>
                  <a:moveTo>
                    <a:pt x="226" y="115"/>
                  </a:moveTo>
                  <a:lnTo>
                    <a:pt x="224" y="115"/>
                  </a:lnTo>
                  <a:lnTo>
                    <a:pt x="226" y="113"/>
                  </a:lnTo>
                  <a:lnTo>
                    <a:pt x="226" y="115"/>
                  </a:lnTo>
                  <a:close/>
                  <a:moveTo>
                    <a:pt x="520" y="113"/>
                  </a:moveTo>
                  <a:lnTo>
                    <a:pt x="520" y="115"/>
                  </a:lnTo>
                  <a:lnTo>
                    <a:pt x="518" y="113"/>
                  </a:lnTo>
                  <a:lnTo>
                    <a:pt x="516" y="113"/>
                  </a:lnTo>
                  <a:lnTo>
                    <a:pt x="518" y="113"/>
                  </a:lnTo>
                  <a:lnTo>
                    <a:pt x="520" y="113"/>
                  </a:lnTo>
                  <a:close/>
                  <a:moveTo>
                    <a:pt x="449" y="113"/>
                  </a:moveTo>
                  <a:lnTo>
                    <a:pt x="449" y="115"/>
                  </a:lnTo>
                  <a:lnTo>
                    <a:pt x="449" y="117"/>
                  </a:lnTo>
                  <a:lnTo>
                    <a:pt x="449" y="115"/>
                  </a:lnTo>
                  <a:lnTo>
                    <a:pt x="451" y="115"/>
                  </a:lnTo>
                  <a:lnTo>
                    <a:pt x="451" y="113"/>
                  </a:lnTo>
                  <a:lnTo>
                    <a:pt x="453" y="113"/>
                  </a:lnTo>
                  <a:lnTo>
                    <a:pt x="453" y="115"/>
                  </a:lnTo>
                  <a:lnTo>
                    <a:pt x="455" y="115"/>
                  </a:lnTo>
                  <a:lnTo>
                    <a:pt x="455" y="117"/>
                  </a:lnTo>
                  <a:lnTo>
                    <a:pt x="453" y="117"/>
                  </a:lnTo>
                  <a:lnTo>
                    <a:pt x="453" y="119"/>
                  </a:lnTo>
                  <a:lnTo>
                    <a:pt x="451" y="117"/>
                  </a:lnTo>
                  <a:lnTo>
                    <a:pt x="451" y="119"/>
                  </a:lnTo>
                  <a:lnTo>
                    <a:pt x="451" y="117"/>
                  </a:lnTo>
                  <a:lnTo>
                    <a:pt x="449" y="117"/>
                  </a:lnTo>
                  <a:lnTo>
                    <a:pt x="449" y="119"/>
                  </a:lnTo>
                  <a:lnTo>
                    <a:pt x="449" y="121"/>
                  </a:lnTo>
                  <a:lnTo>
                    <a:pt x="449" y="119"/>
                  </a:lnTo>
                  <a:lnTo>
                    <a:pt x="447" y="119"/>
                  </a:lnTo>
                  <a:lnTo>
                    <a:pt x="449" y="119"/>
                  </a:lnTo>
                  <a:lnTo>
                    <a:pt x="449" y="117"/>
                  </a:lnTo>
                  <a:lnTo>
                    <a:pt x="449" y="115"/>
                  </a:lnTo>
                  <a:lnTo>
                    <a:pt x="447" y="115"/>
                  </a:lnTo>
                  <a:lnTo>
                    <a:pt x="447" y="117"/>
                  </a:lnTo>
                  <a:lnTo>
                    <a:pt x="445" y="117"/>
                  </a:lnTo>
                  <a:lnTo>
                    <a:pt x="445" y="119"/>
                  </a:lnTo>
                  <a:lnTo>
                    <a:pt x="443" y="119"/>
                  </a:lnTo>
                  <a:lnTo>
                    <a:pt x="443" y="117"/>
                  </a:lnTo>
                  <a:lnTo>
                    <a:pt x="443" y="115"/>
                  </a:lnTo>
                  <a:lnTo>
                    <a:pt x="443" y="113"/>
                  </a:lnTo>
                  <a:lnTo>
                    <a:pt x="445" y="113"/>
                  </a:lnTo>
                  <a:lnTo>
                    <a:pt x="447" y="113"/>
                  </a:lnTo>
                  <a:lnTo>
                    <a:pt x="449" y="113"/>
                  </a:lnTo>
                  <a:lnTo>
                    <a:pt x="449" y="111"/>
                  </a:lnTo>
                  <a:lnTo>
                    <a:pt x="449" y="113"/>
                  </a:lnTo>
                  <a:close/>
                  <a:moveTo>
                    <a:pt x="556" y="113"/>
                  </a:moveTo>
                  <a:lnTo>
                    <a:pt x="555" y="113"/>
                  </a:lnTo>
                  <a:lnTo>
                    <a:pt x="553" y="113"/>
                  </a:lnTo>
                  <a:lnTo>
                    <a:pt x="555" y="111"/>
                  </a:lnTo>
                  <a:lnTo>
                    <a:pt x="555" y="113"/>
                  </a:lnTo>
                  <a:lnTo>
                    <a:pt x="556" y="113"/>
                  </a:lnTo>
                  <a:close/>
                  <a:moveTo>
                    <a:pt x="232" y="109"/>
                  </a:moveTo>
                  <a:lnTo>
                    <a:pt x="234" y="109"/>
                  </a:lnTo>
                  <a:lnTo>
                    <a:pt x="234" y="111"/>
                  </a:lnTo>
                  <a:lnTo>
                    <a:pt x="236" y="111"/>
                  </a:lnTo>
                  <a:lnTo>
                    <a:pt x="236" y="113"/>
                  </a:lnTo>
                  <a:lnTo>
                    <a:pt x="234" y="113"/>
                  </a:lnTo>
                  <a:lnTo>
                    <a:pt x="232" y="113"/>
                  </a:lnTo>
                  <a:lnTo>
                    <a:pt x="230" y="115"/>
                  </a:lnTo>
                  <a:lnTo>
                    <a:pt x="230" y="113"/>
                  </a:lnTo>
                  <a:lnTo>
                    <a:pt x="230" y="109"/>
                  </a:lnTo>
                  <a:lnTo>
                    <a:pt x="232" y="109"/>
                  </a:lnTo>
                  <a:close/>
                  <a:moveTo>
                    <a:pt x="531" y="111"/>
                  </a:moveTo>
                  <a:lnTo>
                    <a:pt x="530" y="111"/>
                  </a:lnTo>
                  <a:lnTo>
                    <a:pt x="530" y="109"/>
                  </a:lnTo>
                  <a:lnTo>
                    <a:pt x="531" y="109"/>
                  </a:lnTo>
                  <a:lnTo>
                    <a:pt x="531" y="111"/>
                  </a:lnTo>
                  <a:close/>
                  <a:moveTo>
                    <a:pt x="635" y="111"/>
                  </a:moveTo>
                  <a:lnTo>
                    <a:pt x="637" y="109"/>
                  </a:lnTo>
                  <a:lnTo>
                    <a:pt x="637" y="111"/>
                  </a:lnTo>
                  <a:lnTo>
                    <a:pt x="635" y="111"/>
                  </a:lnTo>
                  <a:lnTo>
                    <a:pt x="633" y="111"/>
                  </a:lnTo>
                  <a:lnTo>
                    <a:pt x="633" y="109"/>
                  </a:lnTo>
                  <a:lnTo>
                    <a:pt x="635" y="109"/>
                  </a:lnTo>
                  <a:lnTo>
                    <a:pt x="635" y="111"/>
                  </a:lnTo>
                  <a:close/>
                  <a:moveTo>
                    <a:pt x="63" y="109"/>
                  </a:moveTo>
                  <a:lnTo>
                    <a:pt x="63" y="111"/>
                  </a:lnTo>
                  <a:lnTo>
                    <a:pt x="63" y="113"/>
                  </a:lnTo>
                  <a:lnTo>
                    <a:pt x="65" y="113"/>
                  </a:lnTo>
                  <a:lnTo>
                    <a:pt x="65" y="115"/>
                  </a:lnTo>
                  <a:lnTo>
                    <a:pt x="67" y="117"/>
                  </a:lnTo>
                  <a:lnTo>
                    <a:pt x="65" y="117"/>
                  </a:lnTo>
                  <a:lnTo>
                    <a:pt x="67" y="117"/>
                  </a:lnTo>
                  <a:lnTo>
                    <a:pt x="67" y="119"/>
                  </a:lnTo>
                  <a:lnTo>
                    <a:pt x="69" y="119"/>
                  </a:lnTo>
                  <a:lnTo>
                    <a:pt x="69" y="121"/>
                  </a:lnTo>
                  <a:lnTo>
                    <a:pt x="67" y="121"/>
                  </a:lnTo>
                  <a:lnTo>
                    <a:pt x="67" y="119"/>
                  </a:lnTo>
                  <a:lnTo>
                    <a:pt x="67" y="121"/>
                  </a:lnTo>
                  <a:lnTo>
                    <a:pt x="67" y="123"/>
                  </a:lnTo>
                  <a:lnTo>
                    <a:pt x="65" y="123"/>
                  </a:lnTo>
                  <a:lnTo>
                    <a:pt x="63" y="121"/>
                  </a:lnTo>
                  <a:lnTo>
                    <a:pt x="61" y="121"/>
                  </a:lnTo>
                  <a:lnTo>
                    <a:pt x="61" y="119"/>
                  </a:lnTo>
                  <a:lnTo>
                    <a:pt x="57" y="115"/>
                  </a:lnTo>
                  <a:lnTo>
                    <a:pt x="57" y="113"/>
                  </a:lnTo>
                  <a:lnTo>
                    <a:pt x="57" y="111"/>
                  </a:lnTo>
                  <a:lnTo>
                    <a:pt x="57" y="109"/>
                  </a:lnTo>
                  <a:lnTo>
                    <a:pt x="59" y="109"/>
                  </a:lnTo>
                  <a:lnTo>
                    <a:pt x="61" y="109"/>
                  </a:lnTo>
                  <a:lnTo>
                    <a:pt x="63" y="109"/>
                  </a:lnTo>
                  <a:close/>
                  <a:moveTo>
                    <a:pt x="572" y="109"/>
                  </a:moveTo>
                  <a:lnTo>
                    <a:pt x="574" y="109"/>
                  </a:lnTo>
                  <a:lnTo>
                    <a:pt x="574" y="111"/>
                  </a:lnTo>
                  <a:lnTo>
                    <a:pt x="574" y="113"/>
                  </a:lnTo>
                  <a:lnTo>
                    <a:pt x="574" y="115"/>
                  </a:lnTo>
                  <a:lnTo>
                    <a:pt x="572" y="115"/>
                  </a:lnTo>
                  <a:lnTo>
                    <a:pt x="570" y="115"/>
                  </a:lnTo>
                  <a:lnTo>
                    <a:pt x="570" y="113"/>
                  </a:lnTo>
                  <a:lnTo>
                    <a:pt x="568" y="113"/>
                  </a:lnTo>
                  <a:lnTo>
                    <a:pt x="568" y="111"/>
                  </a:lnTo>
                  <a:lnTo>
                    <a:pt x="568" y="109"/>
                  </a:lnTo>
                  <a:lnTo>
                    <a:pt x="570" y="109"/>
                  </a:lnTo>
                  <a:lnTo>
                    <a:pt x="570" y="107"/>
                  </a:lnTo>
                  <a:lnTo>
                    <a:pt x="572" y="107"/>
                  </a:lnTo>
                  <a:lnTo>
                    <a:pt x="572" y="109"/>
                  </a:lnTo>
                  <a:close/>
                  <a:moveTo>
                    <a:pt x="570" y="106"/>
                  </a:moveTo>
                  <a:lnTo>
                    <a:pt x="572" y="106"/>
                  </a:lnTo>
                  <a:lnTo>
                    <a:pt x="572" y="107"/>
                  </a:lnTo>
                  <a:lnTo>
                    <a:pt x="570" y="107"/>
                  </a:lnTo>
                  <a:lnTo>
                    <a:pt x="572" y="107"/>
                  </a:lnTo>
                  <a:lnTo>
                    <a:pt x="570" y="107"/>
                  </a:lnTo>
                  <a:lnTo>
                    <a:pt x="566" y="109"/>
                  </a:lnTo>
                  <a:lnTo>
                    <a:pt x="564" y="109"/>
                  </a:lnTo>
                  <a:lnTo>
                    <a:pt x="566" y="109"/>
                  </a:lnTo>
                  <a:lnTo>
                    <a:pt x="564" y="109"/>
                  </a:lnTo>
                  <a:lnTo>
                    <a:pt x="564" y="107"/>
                  </a:lnTo>
                  <a:lnTo>
                    <a:pt x="566" y="107"/>
                  </a:lnTo>
                  <a:lnTo>
                    <a:pt x="568" y="107"/>
                  </a:lnTo>
                  <a:lnTo>
                    <a:pt x="570" y="107"/>
                  </a:lnTo>
                  <a:lnTo>
                    <a:pt x="570" y="106"/>
                  </a:lnTo>
                  <a:close/>
                  <a:moveTo>
                    <a:pt x="643" y="104"/>
                  </a:moveTo>
                  <a:lnTo>
                    <a:pt x="643" y="106"/>
                  </a:lnTo>
                  <a:lnTo>
                    <a:pt x="645" y="106"/>
                  </a:lnTo>
                  <a:lnTo>
                    <a:pt x="647" y="106"/>
                  </a:lnTo>
                  <a:lnTo>
                    <a:pt x="649" y="106"/>
                  </a:lnTo>
                  <a:lnTo>
                    <a:pt x="651" y="106"/>
                  </a:lnTo>
                  <a:lnTo>
                    <a:pt x="652" y="107"/>
                  </a:lnTo>
                  <a:lnTo>
                    <a:pt x="654" y="107"/>
                  </a:lnTo>
                  <a:lnTo>
                    <a:pt x="654" y="109"/>
                  </a:lnTo>
                  <a:lnTo>
                    <a:pt x="654" y="111"/>
                  </a:lnTo>
                  <a:lnTo>
                    <a:pt x="656" y="111"/>
                  </a:lnTo>
                  <a:lnTo>
                    <a:pt x="658" y="111"/>
                  </a:lnTo>
                  <a:lnTo>
                    <a:pt x="658" y="113"/>
                  </a:lnTo>
                  <a:lnTo>
                    <a:pt x="656" y="113"/>
                  </a:lnTo>
                  <a:lnTo>
                    <a:pt x="654" y="113"/>
                  </a:lnTo>
                  <a:lnTo>
                    <a:pt x="652" y="113"/>
                  </a:lnTo>
                  <a:lnTo>
                    <a:pt x="651" y="113"/>
                  </a:lnTo>
                  <a:lnTo>
                    <a:pt x="651" y="111"/>
                  </a:lnTo>
                  <a:lnTo>
                    <a:pt x="649" y="109"/>
                  </a:lnTo>
                  <a:lnTo>
                    <a:pt x="649" y="107"/>
                  </a:lnTo>
                  <a:lnTo>
                    <a:pt x="647" y="107"/>
                  </a:lnTo>
                  <a:lnTo>
                    <a:pt x="645" y="106"/>
                  </a:lnTo>
                  <a:lnTo>
                    <a:pt x="645" y="107"/>
                  </a:lnTo>
                  <a:lnTo>
                    <a:pt x="643" y="107"/>
                  </a:lnTo>
                  <a:lnTo>
                    <a:pt x="643" y="106"/>
                  </a:lnTo>
                  <a:lnTo>
                    <a:pt x="643" y="104"/>
                  </a:lnTo>
                  <a:close/>
                  <a:moveTo>
                    <a:pt x="514" y="106"/>
                  </a:moveTo>
                  <a:lnTo>
                    <a:pt x="514" y="107"/>
                  </a:lnTo>
                  <a:lnTo>
                    <a:pt x="512" y="107"/>
                  </a:lnTo>
                  <a:lnTo>
                    <a:pt x="512" y="106"/>
                  </a:lnTo>
                  <a:lnTo>
                    <a:pt x="512" y="104"/>
                  </a:lnTo>
                  <a:lnTo>
                    <a:pt x="514" y="104"/>
                  </a:lnTo>
                  <a:lnTo>
                    <a:pt x="512" y="104"/>
                  </a:lnTo>
                  <a:lnTo>
                    <a:pt x="514" y="106"/>
                  </a:lnTo>
                  <a:close/>
                  <a:moveTo>
                    <a:pt x="568" y="102"/>
                  </a:moveTo>
                  <a:lnTo>
                    <a:pt x="566" y="102"/>
                  </a:lnTo>
                  <a:lnTo>
                    <a:pt x="566" y="104"/>
                  </a:lnTo>
                  <a:lnTo>
                    <a:pt x="566" y="102"/>
                  </a:lnTo>
                  <a:lnTo>
                    <a:pt x="564" y="102"/>
                  </a:lnTo>
                  <a:lnTo>
                    <a:pt x="566" y="102"/>
                  </a:lnTo>
                  <a:lnTo>
                    <a:pt x="566" y="100"/>
                  </a:lnTo>
                  <a:lnTo>
                    <a:pt x="568" y="102"/>
                  </a:lnTo>
                  <a:close/>
                  <a:moveTo>
                    <a:pt x="555" y="102"/>
                  </a:moveTo>
                  <a:lnTo>
                    <a:pt x="555" y="100"/>
                  </a:lnTo>
                  <a:lnTo>
                    <a:pt x="556" y="102"/>
                  </a:lnTo>
                  <a:lnTo>
                    <a:pt x="555" y="102"/>
                  </a:lnTo>
                  <a:close/>
                  <a:moveTo>
                    <a:pt x="428" y="100"/>
                  </a:moveTo>
                  <a:lnTo>
                    <a:pt x="428" y="102"/>
                  </a:lnTo>
                  <a:lnTo>
                    <a:pt x="426" y="102"/>
                  </a:lnTo>
                  <a:lnTo>
                    <a:pt x="424" y="102"/>
                  </a:lnTo>
                  <a:lnTo>
                    <a:pt x="424" y="104"/>
                  </a:lnTo>
                  <a:lnTo>
                    <a:pt x="424" y="102"/>
                  </a:lnTo>
                  <a:lnTo>
                    <a:pt x="426" y="102"/>
                  </a:lnTo>
                  <a:lnTo>
                    <a:pt x="426" y="100"/>
                  </a:lnTo>
                  <a:lnTo>
                    <a:pt x="426" y="102"/>
                  </a:lnTo>
                  <a:lnTo>
                    <a:pt x="426" y="100"/>
                  </a:lnTo>
                  <a:lnTo>
                    <a:pt x="428" y="100"/>
                  </a:lnTo>
                  <a:close/>
                  <a:moveTo>
                    <a:pt x="595" y="100"/>
                  </a:moveTo>
                  <a:lnTo>
                    <a:pt x="599" y="100"/>
                  </a:lnTo>
                  <a:lnTo>
                    <a:pt x="601" y="100"/>
                  </a:lnTo>
                  <a:lnTo>
                    <a:pt x="603" y="102"/>
                  </a:lnTo>
                  <a:lnTo>
                    <a:pt x="604" y="102"/>
                  </a:lnTo>
                  <a:lnTo>
                    <a:pt x="606" y="102"/>
                  </a:lnTo>
                  <a:lnTo>
                    <a:pt x="608" y="104"/>
                  </a:lnTo>
                  <a:lnTo>
                    <a:pt x="610" y="104"/>
                  </a:lnTo>
                  <a:lnTo>
                    <a:pt x="610" y="106"/>
                  </a:lnTo>
                  <a:lnTo>
                    <a:pt x="614" y="106"/>
                  </a:lnTo>
                  <a:lnTo>
                    <a:pt x="616" y="106"/>
                  </a:lnTo>
                  <a:lnTo>
                    <a:pt x="618" y="106"/>
                  </a:lnTo>
                  <a:lnTo>
                    <a:pt x="620" y="106"/>
                  </a:lnTo>
                  <a:lnTo>
                    <a:pt x="622" y="107"/>
                  </a:lnTo>
                  <a:lnTo>
                    <a:pt x="624" y="107"/>
                  </a:lnTo>
                  <a:lnTo>
                    <a:pt x="622" y="107"/>
                  </a:lnTo>
                  <a:lnTo>
                    <a:pt x="622" y="109"/>
                  </a:lnTo>
                  <a:lnTo>
                    <a:pt x="622" y="111"/>
                  </a:lnTo>
                  <a:lnTo>
                    <a:pt x="622" y="113"/>
                  </a:lnTo>
                  <a:lnTo>
                    <a:pt x="624" y="113"/>
                  </a:lnTo>
                  <a:lnTo>
                    <a:pt x="626" y="115"/>
                  </a:lnTo>
                  <a:lnTo>
                    <a:pt x="624" y="117"/>
                  </a:lnTo>
                  <a:lnTo>
                    <a:pt x="624" y="119"/>
                  </a:lnTo>
                  <a:lnTo>
                    <a:pt x="624" y="121"/>
                  </a:lnTo>
                  <a:lnTo>
                    <a:pt x="622" y="121"/>
                  </a:lnTo>
                  <a:lnTo>
                    <a:pt x="624" y="125"/>
                  </a:lnTo>
                  <a:lnTo>
                    <a:pt x="624" y="127"/>
                  </a:lnTo>
                  <a:lnTo>
                    <a:pt x="622" y="127"/>
                  </a:lnTo>
                  <a:lnTo>
                    <a:pt x="622" y="129"/>
                  </a:lnTo>
                  <a:lnTo>
                    <a:pt x="624" y="129"/>
                  </a:lnTo>
                  <a:lnTo>
                    <a:pt x="624" y="130"/>
                  </a:lnTo>
                  <a:lnTo>
                    <a:pt x="624" y="132"/>
                  </a:lnTo>
                  <a:lnTo>
                    <a:pt x="626" y="132"/>
                  </a:lnTo>
                  <a:lnTo>
                    <a:pt x="626" y="134"/>
                  </a:lnTo>
                  <a:lnTo>
                    <a:pt x="626" y="136"/>
                  </a:lnTo>
                  <a:lnTo>
                    <a:pt x="627" y="136"/>
                  </a:lnTo>
                  <a:lnTo>
                    <a:pt x="627" y="138"/>
                  </a:lnTo>
                  <a:lnTo>
                    <a:pt x="627" y="140"/>
                  </a:lnTo>
                  <a:lnTo>
                    <a:pt x="629" y="140"/>
                  </a:lnTo>
                  <a:lnTo>
                    <a:pt x="629" y="138"/>
                  </a:lnTo>
                  <a:lnTo>
                    <a:pt x="629" y="136"/>
                  </a:lnTo>
                  <a:lnTo>
                    <a:pt x="627" y="136"/>
                  </a:lnTo>
                  <a:lnTo>
                    <a:pt x="627" y="134"/>
                  </a:lnTo>
                  <a:lnTo>
                    <a:pt x="629" y="134"/>
                  </a:lnTo>
                  <a:lnTo>
                    <a:pt x="629" y="132"/>
                  </a:lnTo>
                  <a:lnTo>
                    <a:pt x="629" y="134"/>
                  </a:lnTo>
                  <a:lnTo>
                    <a:pt x="631" y="134"/>
                  </a:lnTo>
                  <a:lnTo>
                    <a:pt x="631" y="138"/>
                  </a:lnTo>
                  <a:lnTo>
                    <a:pt x="631" y="140"/>
                  </a:lnTo>
                  <a:lnTo>
                    <a:pt x="631" y="142"/>
                  </a:lnTo>
                  <a:lnTo>
                    <a:pt x="633" y="142"/>
                  </a:lnTo>
                  <a:lnTo>
                    <a:pt x="633" y="140"/>
                  </a:lnTo>
                  <a:lnTo>
                    <a:pt x="635" y="140"/>
                  </a:lnTo>
                  <a:lnTo>
                    <a:pt x="633" y="142"/>
                  </a:lnTo>
                  <a:lnTo>
                    <a:pt x="633" y="144"/>
                  </a:lnTo>
                  <a:lnTo>
                    <a:pt x="635" y="144"/>
                  </a:lnTo>
                  <a:lnTo>
                    <a:pt x="635" y="146"/>
                  </a:lnTo>
                  <a:lnTo>
                    <a:pt x="637" y="148"/>
                  </a:lnTo>
                  <a:lnTo>
                    <a:pt x="639" y="148"/>
                  </a:lnTo>
                  <a:lnTo>
                    <a:pt x="641" y="148"/>
                  </a:lnTo>
                  <a:lnTo>
                    <a:pt x="643" y="148"/>
                  </a:lnTo>
                  <a:lnTo>
                    <a:pt x="645" y="148"/>
                  </a:lnTo>
                  <a:lnTo>
                    <a:pt x="645" y="146"/>
                  </a:lnTo>
                  <a:lnTo>
                    <a:pt x="647" y="146"/>
                  </a:lnTo>
                  <a:lnTo>
                    <a:pt x="647" y="144"/>
                  </a:lnTo>
                  <a:lnTo>
                    <a:pt x="649" y="144"/>
                  </a:lnTo>
                  <a:lnTo>
                    <a:pt x="649" y="142"/>
                  </a:lnTo>
                  <a:lnTo>
                    <a:pt x="651" y="142"/>
                  </a:lnTo>
                  <a:lnTo>
                    <a:pt x="651" y="140"/>
                  </a:lnTo>
                  <a:lnTo>
                    <a:pt x="652" y="140"/>
                  </a:lnTo>
                  <a:lnTo>
                    <a:pt x="652" y="138"/>
                  </a:lnTo>
                  <a:lnTo>
                    <a:pt x="652" y="136"/>
                  </a:lnTo>
                  <a:lnTo>
                    <a:pt x="654" y="136"/>
                  </a:lnTo>
                  <a:lnTo>
                    <a:pt x="656" y="136"/>
                  </a:lnTo>
                  <a:lnTo>
                    <a:pt x="656" y="134"/>
                  </a:lnTo>
                  <a:lnTo>
                    <a:pt x="656" y="132"/>
                  </a:lnTo>
                  <a:lnTo>
                    <a:pt x="658" y="132"/>
                  </a:lnTo>
                  <a:lnTo>
                    <a:pt x="658" y="130"/>
                  </a:lnTo>
                  <a:lnTo>
                    <a:pt x="658" y="129"/>
                  </a:lnTo>
                  <a:lnTo>
                    <a:pt x="660" y="129"/>
                  </a:lnTo>
                  <a:lnTo>
                    <a:pt x="660" y="130"/>
                  </a:lnTo>
                  <a:lnTo>
                    <a:pt x="662" y="130"/>
                  </a:lnTo>
                  <a:lnTo>
                    <a:pt x="664" y="130"/>
                  </a:lnTo>
                  <a:lnTo>
                    <a:pt x="666" y="129"/>
                  </a:lnTo>
                  <a:lnTo>
                    <a:pt x="668" y="129"/>
                  </a:lnTo>
                  <a:lnTo>
                    <a:pt x="672" y="129"/>
                  </a:lnTo>
                  <a:lnTo>
                    <a:pt x="672" y="127"/>
                  </a:lnTo>
                  <a:lnTo>
                    <a:pt x="672" y="125"/>
                  </a:lnTo>
                  <a:lnTo>
                    <a:pt x="670" y="125"/>
                  </a:lnTo>
                  <a:lnTo>
                    <a:pt x="670" y="123"/>
                  </a:lnTo>
                  <a:lnTo>
                    <a:pt x="674" y="121"/>
                  </a:lnTo>
                  <a:lnTo>
                    <a:pt x="675" y="121"/>
                  </a:lnTo>
                  <a:lnTo>
                    <a:pt x="675" y="119"/>
                  </a:lnTo>
                  <a:lnTo>
                    <a:pt x="677" y="119"/>
                  </a:lnTo>
                  <a:lnTo>
                    <a:pt x="681" y="117"/>
                  </a:lnTo>
                  <a:lnTo>
                    <a:pt x="683" y="117"/>
                  </a:lnTo>
                  <a:lnTo>
                    <a:pt x="683" y="119"/>
                  </a:lnTo>
                  <a:lnTo>
                    <a:pt x="685" y="119"/>
                  </a:lnTo>
                  <a:lnTo>
                    <a:pt x="687" y="119"/>
                  </a:lnTo>
                  <a:lnTo>
                    <a:pt x="687" y="121"/>
                  </a:lnTo>
                  <a:lnTo>
                    <a:pt x="689" y="121"/>
                  </a:lnTo>
                  <a:lnTo>
                    <a:pt x="693" y="123"/>
                  </a:lnTo>
                  <a:lnTo>
                    <a:pt x="695" y="123"/>
                  </a:lnTo>
                  <a:lnTo>
                    <a:pt x="697" y="123"/>
                  </a:lnTo>
                  <a:lnTo>
                    <a:pt x="697" y="125"/>
                  </a:lnTo>
                  <a:lnTo>
                    <a:pt x="699" y="125"/>
                  </a:lnTo>
                  <a:lnTo>
                    <a:pt x="702" y="127"/>
                  </a:lnTo>
                  <a:lnTo>
                    <a:pt x="704" y="129"/>
                  </a:lnTo>
                  <a:lnTo>
                    <a:pt x="706" y="129"/>
                  </a:lnTo>
                  <a:lnTo>
                    <a:pt x="708" y="129"/>
                  </a:lnTo>
                  <a:lnTo>
                    <a:pt x="708" y="130"/>
                  </a:lnTo>
                  <a:lnTo>
                    <a:pt x="710" y="130"/>
                  </a:lnTo>
                  <a:lnTo>
                    <a:pt x="712" y="132"/>
                  </a:lnTo>
                  <a:lnTo>
                    <a:pt x="714" y="132"/>
                  </a:lnTo>
                  <a:lnTo>
                    <a:pt x="718" y="132"/>
                  </a:lnTo>
                  <a:lnTo>
                    <a:pt x="718" y="130"/>
                  </a:lnTo>
                  <a:lnTo>
                    <a:pt x="720" y="130"/>
                  </a:lnTo>
                  <a:lnTo>
                    <a:pt x="720" y="132"/>
                  </a:lnTo>
                  <a:lnTo>
                    <a:pt x="722" y="132"/>
                  </a:lnTo>
                  <a:lnTo>
                    <a:pt x="723" y="132"/>
                  </a:lnTo>
                  <a:lnTo>
                    <a:pt x="725" y="132"/>
                  </a:lnTo>
                  <a:lnTo>
                    <a:pt x="727" y="134"/>
                  </a:lnTo>
                  <a:lnTo>
                    <a:pt x="727" y="136"/>
                  </a:lnTo>
                  <a:lnTo>
                    <a:pt x="729" y="136"/>
                  </a:lnTo>
                  <a:lnTo>
                    <a:pt x="731" y="136"/>
                  </a:lnTo>
                  <a:lnTo>
                    <a:pt x="731" y="138"/>
                  </a:lnTo>
                  <a:lnTo>
                    <a:pt x="731" y="142"/>
                  </a:lnTo>
                  <a:lnTo>
                    <a:pt x="731" y="146"/>
                  </a:lnTo>
                  <a:lnTo>
                    <a:pt x="731" y="152"/>
                  </a:lnTo>
                  <a:lnTo>
                    <a:pt x="731" y="155"/>
                  </a:lnTo>
                  <a:lnTo>
                    <a:pt x="731" y="157"/>
                  </a:lnTo>
                  <a:lnTo>
                    <a:pt x="731" y="161"/>
                  </a:lnTo>
                  <a:lnTo>
                    <a:pt x="731" y="167"/>
                  </a:lnTo>
                  <a:lnTo>
                    <a:pt x="731" y="171"/>
                  </a:lnTo>
                  <a:lnTo>
                    <a:pt x="731" y="173"/>
                  </a:lnTo>
                  <a:lnTo>
                    <a:pt x="731" y="175"/>
                  </a:lnTo>
                  <a:lnTo>
                    <a:pt x="731" y="177"/>
                  </a:lnTo>
                  <a:lnTo>
                    <a:pt x="731" y="178"/>
                  </a:lnTo>
                  <a:lnTo>
                    <a:pt x="731" y="180"/>
                  </a:lnTo>
                  <a:lnTo>
                    <a:pt x="731" y="184"/>
                  </a:lnTo>
                  <a:lnTo>
                    <a:pt x="731" y="186"/>
                  </a:lnTo>
                  <a:lnTo>
                    <a:pt x="731" y="190"/>
                  </a:lnTo>
                  <a:lnTo>
                    <a:pt x="731" y="194"/>
                  </a:lnTo>
                  <a:lnTo>
                    <a:pt x="731" y="196"/>
                  </a:lnTo>
                  <a:lnTo>
                    <a:pt x="731" y="198"/>
                  </a:lnTo>
                  <a:lnTo>
                    <a:pt x="731" y="200"/>
                  </a:lnTo>
                  <a:lnTo>
                    <a:pt x="729" y="200"/>
                  </a:lnTo>
                  <a:lnTo>
                    <a:pt x="731" y="200"/>
                  </a:lnTo>
                  <a:lnTo>
                    <a:pt x="729" y="200"/>
                  </a:lnTo>
                  <a:lnTo>
                    <a:pt x="729" y="202"/>
                  </a:lnTo>
                  <a:lnTo>
                    <a:pt x="729" y="203"/>
                  </a:lnTo>
                  <a:lnTo>
                    <a:pt x="731" y="203"/>
                  </a:lnTo>
                  <a:lnTo>
                    <a:pt x="731" y="205"/>
                  </a:lnTo>
                  <a:lnTo>
                    <a:pt x="731" y="209"/>
                  </a:lnTo>
                  <a:lnTo>
                    <a:pt x="731" y="211"/>
                  </a:lnTo>
                  <a:lnTo>
                    <a:pt x="731" y="215"/>
                  </a:lnTo>
                  <a:lnTo>
                    <a:pt x="731" y="219"/>
                  </a:lnTo>
                  <a:lnTo>
                    <a:pt x="731" y="221"/>
                  </a:lnTo>
                  <a:lnTo>
                    <a:pt x="731" y="223"/>
                  </a:lnTo>
                  <a:lnTo>
                    <a:pt x="731" y="225"/>
                  </a:lnTo>
                  <a:lnTo>
                    <a:pt x="731" y="228"/>
                  </a:lnTo>
                  <a:lnTo>
                    <a:pt x="731" y="232"/>
                  </a:lnTo>
                  <a:lnTo>
                    <a:pt x="731" y="234"/>
                  </a:lnTo>
                  <a:lnTo>
                    <a:pt x="731" y="238"/>
                  </a:lnTo>
                  <a:lnTo>
                    <a:pt x="731" y="240"/>
                  </a:lnTo>
                  <a:lnTo>
                    <a:pt x="729" y="238"/>
                  </a:lnTo>
                  <a:lnTo>
                    <a:pt x="725" y="234"/>
                  </a:lnTo>
                  <a:lnTo>
                    <a:pt x="723" y="232"/>
                  </a:lnTo>
                  <a:lnTo>
                    <a:pt x="723" y="230"/>
                  </a:lnTo>
                  <a:lnTo>
                    <a:pt x="722" y="230"/>
                  </a:lnTo>
                  <a:lnTo>
                    <a:pt x="722" y="228"/>
                  </a:lnTo>
                  <a:lnTo>
                    <a:pt x="720" y="228"/>
                  </a:lnTo>
                  <a:lnTo>
                    <a:pt x="716" y="226"/>
                  </a:lnTo>
                  <a:lnTo>
                    <a:pt x="716" y="225"/>
                  </a:lnTo>
                  <a:lnTo>
                    <a:pt x="716" y="223"/>
                  </a:lnTo>
                  <a:lnTo>
                    <a:pt x="718" y="223"/>
                  </a:lnTo>
                  <a:lnTo>
                    <a:pt x="718" y="221"/>
                  </a:lnTo>
                  <a:lnTo>
                    <a:pt x="716" y="221"/>
                  </a:lnTo>
                  <a:lnTo>
                    <a:pt x="716" y="223"/>
                  </a:lnTo>
                  <a:lnTo>
                    <a:pt x="712" y="223"/>
                  </a:lnTo>
                  <a:lnTo>
                    <a:pt x="710" y="225"/>
                  </a:lnTo>
                  <a:lnTo>
                    <a:pt x="708" y="225"/>
                  </a:lnTo>
                  <a:lnTo>
                    <a:pt x="706" y="225"/>
                  </a:lnTo>
                  <a:lnTo>
                    <a:pt x="704" y="225"/>
                  </a:lnTo>
                  <a:lnTo>
                    <a:pt x="704" y="223"/>
                  </a:lnTo>
                  <a:lnTo>
                    <a:pt x="704" y="221"/>
                  </a:lnTo>
                  <a:lnTo>
                    <a:pt x="704" y="223"/>
                  </a:lnTo>
                  <a:lnTo>
                    <a:pt x="702" y="223"/>
                  </a:lnTo>
                  <a:lnTo>
                    <a:pt x="702" y="225"/>
                  </a:lnTo>
                  <a:lnTo>
                    <a:pt x="700" y="225"/>
                  </a:lnTo>
                  <a:lnTo>
                    <a:pt x="700" y="226"/>
                  </a:lnTo>
                  <a:lnTo>
                    <a:pt x="699" y="226"/>
                  </a:lnTo>
                  <a:lnTo>
                    <a:pt x="699" y="225"/>
                  </a:lnTo>
                  <a:lnTo>
                    <a:pt x="697" y="225"/>
                  </a:lnTo>
                  <a:lnTo>
                    <a:pt x="699" y="225"/>
                  </a:lnTo>
                  <a:lnTo>
                    <a:pt x="699" y="223"/>
                  </a:lnTo>
                  <a:lnTo>
                    <a:pt x="699" y="221"/>
                  </a:lnTo>
                  <a:lnTo>
                    <a:pt x="700" y="221"/>
                  </a:lnTo>
                  <a:lnTo>
                    <a:pt x="700" y="219"/>
                  </a:lnTo>
                  <a:lnTo>
                    <a:pt x="700" y="217"/>
                  </a:lnTo>
                  <a:lnTo>
                    <a:pt x="700" y="215"/>
                  </a:lnTo>
                  <a:lnTo>
                    <a:pt x="702" y="215"/>
                  </a:lnTo>
                  <a:lnTo>
                    <a:pt x="700" y="215"/>
                  </a:lnTo>
                  <a:lnTo>
                    <a:pt x="700" y="213"/>
                  </a:lnTo>
                  <a:lnTo>
                    <a:pt x="699" y="213"/>
                  </a:lnTo>
                  <a:lnTo>
                    <a:pt x="699" y="211"/>
                  </a:lnTo>
                  <a:lnTo>
                    <a:pt x="697" y="211"/>
                  </a:lnTo>
                  <a:lnTo>
                    <a:pt x="697" y="209"/>
                  </a:lnTo>
                  <a:lnTo>
                    <a:pt x="695" y="209"/>
                  </a:lnTo>
                  <a:lnTo>
                    <a:pt x="699" y="209"/>
                  </a:lnTo>
                  <a:lnTo>
                    <a:pt x="700" y="209"/>
                  </a:lnTo>
                  <a:lnTo>
                    <a:pt x="702" y="209"/>
                  </a:lnTo>
                  <a:lnTo>
                    <a:pt x="704" y="209"/>
                  </a:lnTo>
                  <a:lnTo>
                    <a:pt x="704" y="207"/>
                  </a:lnTo>
                  <a:lnTo>
                    <a:pt x="702" y="209"/>
                  </a:lnTo>
                  <a:lnTo>
                    <a:pt x="700" y="209"/>
                  </a:lnTo>
                  <a:lnTo>
                    <a:pt x="699" y="209"/>
                  </a:lnTo>
                  <a:lnTo>
                    <a:pt x="699" y="207"/>
                  </a:lnTo>
                  <a:lnTo>
                    <a:pt x="697" y="207"/>
                  </a:lnTo>
                  <a:lnTo>
                    <a:pt x="695" y="205"/>
                  </a:lnTo>
                  <a:lnTo>
                    <a:pt x="693" y="205"/>
                  </a:lnTo>
                  <a:lnTo>
                    <a:pt x="693" y="203"/>
                  </a:lnTo>
                  <a:lnTo>
                    <a:pt x="695" y="203"/>
                  </a:lnTo>
                  <a:lnTo>
                    <a:pt x="697" y="203"/>
                  </a:lnTo>
                  <a:lnTo>
                    <a:pt x="699" y="203"/>
                  </a:lnTo>
                  <a:lnTo>
                    <a:pt x="700" y="203"/>
                  </a:lnTo>
                  <a:lnTo>
                    <a:pt x="700" y="205"/>
                  </a:lnTo>
                  <a:lnTo>
                    <a:pt x="702" y="205"/>
                  </a:lnTo>
                  <a:lnTo>
                    <a:pt x="700" y="205"/>
                  </a:lnTo>
                  <a:lnTo>
                    <a:pt x="700" y="203"/>
                  </a:lnTo>
                  <a:lnTo>
                    <a:pt x="699" y="203"/>
                  </a:lnTo>
                  <a:lnTo>
                    <a:pt x="697" y="203"/>
                  </a:lnTo>
                  <a:lnTo>
                    <a:pt x="697" y="202"/>
                  </a:lnTo>
                  <a:lnTo>
                    <a:pt x="695" y="202"/>
                  </a:lnTo>
                  <a:lnTo>
                    <a:pt x="695" y="200"/>
                  </a:lnTo>
                  <a:lnTo>
                    <a:pt x="697" y="200"/>
                  </a:lnTo>
                  <a:lnTo>
                    <a:pt x="697" y="202"/>
                  </a:lnTo>
                  <a:lnTo>
                    <a:pt x="695" y="200"/>
                  </a:lnTo>
                  <a:lnTo>
                    <a:pt x="695" y="198"/>
                  </a:lnTo>
                  <a:lnTo>
                    <a:pt x="691" y="196"/>
                  </a:lnTo>
                  <a:lnTo>
                    <a:pt x="691" y="194"/>
                  </a:lnTo>
                  <a:lnTo>
                    <a:pt x="691" y="192"/>
                  </a:lnTo>
                  <a:lnTo>
                    <a:pt x="689" y="190"/>
                  </a:lnTo>
                  <a:lnTo>
                    <a:pt x="689" y="188"/>
                  </a:lnTo>
                  <a:lnTo>
                    <a:pt x="691" y="188"/>
                  </a:lnTo>
                  <a:lnTo>
                    <a:pt x="691" y="186"/>
                  </a:lnTo>
                  <a:lnTo>
                    <a:pt x="689" y="188"/>
                  </a:lnTo>
                  <a:lnTo>
                    <a:pt x="687" y="186"/>
                  </a:lnTo>
                  <a:lnTo>
                    <a:pt x="689" y="186"/>
                  </a:lnTo>
                  <a:lnTo>
                    <a:pt x="689" y="184"/>
                  </a:lnTo>
                  <a:lnTo>
                    <a:pt x="691" y="184"/>
                  </a:lnTo>
                  <a:lnTo>
                    <a:pt x="689" y="184"/>
                  </a:lnTo>
                  <a:lnTo>
                    <a:pt x="687" y="184"/>
                  </a:lnTo>
                  <a:lnTo>
                    <a:pt x="687" y="186"/>
                  </a:lnTo>
                  <a:lnTo>
                    <a:pt x="685" y="186"/>
                  </a:lnTo>
                  <a:lnTo>
                    <a:pt x="685" y="184"/>
                  </a:lnTo>
                  <a:lnTo>
                    <a:pt x="685" y="182"/>
                  </a:lnTo>
                  <a:lnTo>
                    <a:pt x="685" y="180"/>
                  </a:lnTo>
                  <a:lnTo>
                    <a:pt x="685" y="182"/>
                  </a:lnTo>
                  <a:lnTo>
                    <a:pt x="683" y="180"/>
                  </a:lnTo>
                  <a:lnTo>
                    <a:pt x="683" y="178"/>
                  </a:lnTo>
                  <a:lnTo>
                    <a:pt x="681" y="180"/>
                  </a:lnTo>
                  <a:lnTo>
                    <a:pt x="681" y="178"/>
                  </a:lnTo>
                  <a:lnTo>
                    <a:pt x="679" y="178"/>
                  </a:lnTo>
                  <a:lnTo>
                    <a:pt x="679" y="177"/>
                  </a:lnTo>
                  <a:lnTo>
                    <a:pt x="677" y="177"/>
                  </a:lnTo>
                  <a:lnTo>
                    <a:pt x="677" y="175"/>
                  </a:lnTo>
                  <a:lnTo>
                    <a:pt x="677" y="177"/>
                  </a:lnTo>
                  <a:lnTo>
                    <a:pt x="675" y="177"/>
                  </a:lnTo>
                  <a:lnTo>
                    <a:pt x="675" y="175"/>
                  </a:lnTo>
                  <a:lnTo>
                    <a:pt x="674" y="175"/>
                  </a:lnTo>
                  <a:lnTo>
                    <a:pt x="672" y="175"/>
                  </a:lnTo>
                  <a:lnTo>
                    <a:pt x="674" y="173"/>
                  </a:lnTo>
                  <a:lnTo>
                    <a:pt x="672" y="173"/>
                  </a:lnTo>
                  <a:lnTo>
                    <a:pt x="672" y="175"/>
                  </a:lnTo>
                  <a:lnTo>
                    <a:pt x="672" y="173"/>
                  </a:lnTo>
                  <a:lnTo>
                    <a:pt x="670" y="173"/>
                  </a:lnTo>
                  <a:lnTo>
                    <a:pt x="668" y="173"/>
                  </a:lnTo>
                  <a:lnTo>
                    <a:pt x="668" y="171"/>
                  </a:lnTo>
                  <a:lnTo>
                    <a:pt x="666" y="173"/>
                  </a:lnTo>
                  <a:lnTo>
                    <a:pt x="664" y="171"/>
                  </a:lnTo>
                  <a:lnTo>
                    <a:pt x="664" y="173"/>
                  </a:lnTo>
                  <a:lnTo>
                    <a:pt x="664" y="171"/>
                  </a:lnTo>
                  <a:lnTo>
                    <a:pt x="662" y="171"/>
                  </a:lnTo>
                  <a:lnTo>
                    <a:pt x="660" y="171"/>
                  </a:lnTo>
                  <a:lnTo>
                    <a:pt x="660" y="169"/>
                  </a:lnTo>
                  <a:lnTo>
                    <a:pt x="658" y="169"/>
                  </a:lnTo>
                  <a:lnTo>
                    <a:pt x="656" y="169"/>
                  </a:lnTo>
                  <a:lnTo>
                    <a:pt x="654" y="169"/>
                  </a:lnTo>
                  <a:lnTo>
                    <a:pt x="654" y="167"/>
                  </a:lnTo>
                  <a:lnTo>
                    <a:pt x="652" y="167"/>
                  </a:lnTo>
                  <a:lnTo>
                    <a:pt x="652" y="165"/>
                  </a:lnTo>
                  <a:lnTo>
                    <a:pt x="651" y="165"/>
                  </a:lnTo>
                  <a:lnTo>
                    <a:pt x="649" y="165"/>
                  </a:lnTo>
                  <a:lnTo>
                    <a:pt x="647" y="165"/>
                  </a:lnTo>
                  <a:lnTo>
                    <a:pt x="645" y="165"/>
                  </a:lnTo>
                  <a:lnTo>
                    <a:pt x="643" y="165"/>
                  </a:lnTo>
                  <a:lnTo>
                    <a:pt x="641" y="165"/>
                  </a:lnTo>
                  <a:lnTo>
                    <a:pt x="639" y="165"/>
                  </a:lnTo>
                  <a:lnTo>
                    <a:pt x="635" y="163"/>
                  </a:lnTo>
                  <a:lnTo>
                    <a:pt x="635" y="161"/>
                  </a:lnTo>
                  <a:lnTo>
                    <a:pt x="633" y="161"/>
                  </a:lnTo>
                  <a:lnTo>
                    <a:pt x="631" y="161"/>
                  </a:lnTo>
                  <a:lnTo>
                    <a:pt x="631" y="159"/>
                  </a:lnTo>
                  <a:lnTo>
                    <a:pt x="631" y="157"/>
                  </a:lnTo>
                  <a:lnTo>
                    <a:pt x="633" y="157"/>
                  </a:lnTo>
                  <a:lnTo>
                    <a:pt x="635" y="157"/>
                  </a:lnTo>
                  <a:lnTo>
                    <a:pt x="633" y="157"/>
                  </a:lnTo>
                  <a:lnTo>
                    <a:pt x="631" y="157"/>
                  </a:lnTo>
                  <a:lnTo>
                    <a:pt x="631" y="155"/>
                  </a:lnTo>
                  <a:lnTo>
                    <a:pt x="631" y="157"/>
                  </a:lnTo>
                  <a:lnTo>
                    <a:pt x="629" y="157"/>
                  </a:lnTo>
                  <a:lnTo>
                    <a:pt x="627" y="157"/>
                  </a:lnTo>
                  <a:lnTo>
                    <a:pt x="627" y="155"/>
                  </a:lnTo>
                  <a:lnTo>
                    <a:pt x="626" y="155"/>
                  </a:lnTo>
                  <a:lnTo>
                    <a:pt x="626" y="157"/>
                  </a:lnTo>
                  <a:lnTo>
                    <a:pt x="624" y="157"/>
                  </a:lnTo>
                  <a:lnTo>
                    <a:pt x="624" y="155"/>
                  </a:lnTo>
                  <a:lnTo>
                    <a:pt x="622" y="155"/>
                  </a:lnTo>
                  <a:lnTo>
                    <a:pt x="624" y="155"/>
                  </a:lnTo>
                  <a:lnTo>
                    <a:pt x="624" y="154"/>
                  </a:lnTo>
                  <a:lnTo>
                    <a:pt x="622" y="154"/>
                  </a:lnTo>
                  <a:lnTo>
                    <a:pt x="622" y="155"/>
                  </a:lnTo>
                  <a:lnTo>
                    <a:pt x="622" y="154"/>
                  </a:lnTo>
                  <a:lnTo>
                    <a:pt x="622" y="155"/>
                  </a:lnTo>
                  <a:lnTo>
                    <a:pt x="620" y="155"/>
                  </a:lnTo>
                  <a:lnTo>
                    <a:pt x="620" y="154"/>
                  </a:lnTo>
                  <a:lnTo>
                    <a:pt x="618" y="152"/>
                  </a:lnTo>
                  <a:lnTo>
                    <a:pt x="618" y="154"/>
                  </a:lnTo>
                  <a:lnTo>
                    <a:pt x="618" y="152"/>
                  </a:lnTo>
                  <a:lnTo>
                    <a:pt x="616" y="152"/>
                  </a:lnTo>
                  <a:lnTo>
                    <a:pt x="614" y="150"/>
                  </a:lnTo>
                  <a:lnTo>
                    <a:pt x="616" y="150"/>
                  </a:lnTo>
                  <a:lnTo>
                    <a:pt x="616" y="148"/>
                  </a:lnTo>
                  <a:lnTo>
                    <a:pt x="616" y="146"/>
                  </a:lnTo>
                  <a:lnTo>
                    <a:pt x="616" y="144"/>
                  </a:lnTo>
                  <a:lnTo>
                    <a:pt x="618" y="144"/>
                  </a:lnTo>
                  <a:lnTo>
                    <a:pt x="620" y="144"/>
                  </a:lnTo>
                  <a:lnTo>
                    <a:pt x="618" y="144"/>
                  </a:lnTo>
                  <a:lnTo>
                    <a:pt x="618" y="142"/>
                  </a:lnTo>
                  <a:lnTo>
                    <a:pt x="618" y="140"/>
                  </a:lnTo>
                  <a:lnTo>
                    <a:pt x="618" y="142"/>
                  </a:lnTo>
                  <a:lnTo>
                    <a:pt x="616" y="142"/>
                  </a:lnTo>
                  <a:lnTo>
                    <a:pt x="616" y="144"/>
                  </a:lnTo>
                  <a:lnTo>
                    <a:pt x="616" y="148"/>
                  </a:lnTo>
                  <a:lnTo>
                    <a:pt x="614" y="148"/>
                  </a:lnTo>
                  <a:lnTo>
                    <a:pt x="614" y="150"/>
                  </a:lnTo>
                  <a:lnTo>
                    <a:pt x="614" y="148"/>
                  </a:lnTo>
                  <a:lnTo>
                    <a:pt x="612" y="148"/>
                  </a:lnTo>
                  <a:lnTo>
                    <a:pt x="612" y="150"/>
                  </a:lnTo>
                  <a:lnTo>
                    <a:pt x="614" y="150"/>
                  </a:lnTo>
                  <a:lnTo>
                    <a:pt x="614" y="152"/>
                  </a:lnTo>
                  <a:lnTo>
                    <a:pt x="612" y="152"/>
                  </a:lnTo>
                  <a:lnTo>
                    <a:pt x="610" y="154"/>
                  </a:lnTo>
                  <a:lnTo>
                    <a:pt x="610" y="155"/>
                  </a:lnTo>
                  <a:lnTo>
                    <a:pt x="612" y="155"/>
                  </a:lnTo>
                  <a:lnTo>
                    <a:pt x="610" y="155"/>
                  </a:lnTo>
                  <a:lnTo>
                    <a:pt x="610" y="157"/>
                  </a:lnTo>
                  <a:lnTo>
                    <a:pt x="608" y="159"/>
                  </a:lnTo>
                  <a:lnTo>
                    <a:pt x="606" y="159"/>
                  </a:lnTo>
                  <a:lnTo>
                    <a:pt x="604" y="159"/>
                  </a:lnTo>
                  <a:lnTo>
                    <a:pt x="603" y="159"/>
                  </a:lnTo>
                  <a:lnTo>
                    <a:pt x="603" y="157"/>
                  </a:lnTo>
                  <a:lnTo>
                    <a:pt x="601" y="157"/>
                  </a:lnTo>
                  <a:lnTo>
                    <a:pt x="603" y="157"/>
                  </a:lnTo>
                  <a:lnTo>
                    <a:pt x="601" y="155"/>
                  </a:lnTo>
                  <a:lnTo>
                    <a:pt x="601" y="154"/>
                  </a:lnTo>
                  <a:lnTo>
                    <a:pt x="601" y="152"/>
                  </a:lnTo>
                  <a:lnTo>
                    <a:pt x="603" y="152"/>
                  </a:lnTo>
                  <a:lnTo>
                    <a:pt x="604" y="152"/>
                  </a:lnTo>
                  <a:lnTo>
                    <a:pt x="603" y="150"/>
                  </a:lnTo>
                  <a:lnTo>
                    <a:pt x="603" y="148"/>
                  </a:lnTo>
                  <a:lnTo>
                    <a:pt x="603" y="146"/>
                  </a:lnTo>
                  <a:lnTo>
                    <a:pt x="601" y="146"/>
                  </a:lnTo>
                  <a:lnTo>
                    <a:pt x="601" y="148"/>
                  </a:lnTo>
                  <a:lnTo>
                    <a:pt x="599" y="148"/>
                  </a:lnTo>
                  <a:lnTo>
                    <a:pt x="599" y="146"/>
                  </a:lnTo>
                  <a:lnTo>
                    <a:pt x="599" y="144"/>
                  </a:lnTo>
                  <a:lnTo>
                    <a:pt x="597" y="144"/>
                  </a:lnTo>
                  <a:lnTo>
                    <a:pt x="597" y="142"/>
                  </a:lnTo>
                  <a:lnTo>
                    <a:pt x="595" y="142"/>
                  </a:lnTo>
                  <a:lnTo>
                    <a:pt x="593" y="140"/>
                  </a:lnTo>
                  <a:lnTo>
                    <a:pt x="591" y="140"/>
                  </a:lnTo>
                  <a:lnTo>
                    <a:pt x="591" y="142"/>
                  </a:lnTo>
                  <a:lnTo>
                    <a:pt x="589" y="142"/>
                  </a:lnTo>
                  <a:lnTo>
                    <a:pt x="589" y="140"/>
                  </a:lnTo>
                  <a:lnTo>
                    <a:pt x="589" y="138"/>
                  </a:lnTo>
                  <a:lnTo>
                    <a:pt x="587" y="138"/>
                  </a:lnTo>
                  <a:lnTo>
                    <a:pt x="589" y="138"/>
                  </a:lnTo>
                  <a:lnTo>
                    <a:pt x="591" y="138"/>
                  </a:lnTo>
                  <a:lnTo>
                    <a:pt x="591" y="136"/>
                  </a:lnTo>
                  <a:lnTo>
                    <a:pt x="593" y="136"/>
                  </a:lnTo>
                  <a:lnTo>
                    <a:pt x="595" y="136"/>
                  </a:lnTo>
                  <a:lnTo>
                    <a:pt x="595" y="138"/>
                  </a:lnTo>
                  <a:lnTo>
                    <a:pt x="597" y="138"/>
                  </a:lnTo>
                  <a:lnTo>
                    <a:pt x="597" y="136"/>
                  </a:lnTo>
                  <a:lnTo>
                    <a:pt x="597" y="138"/>
                  </a:lnTo>
                  <a:lnTo>
                    <a:pt x="599" y="138"/>
                  </a:lnTo>
                  <a:lnTo>
                    <a:pt x="601" y="138"/>
                  </a:lnTo>
                  <a:lnTo>
                    <a:pt x="603" y="138"/>
                  </a:lnTo>
                  <a:lnTo>
                    <a:pt x="603" y="136"/>
                  </a:lnTo>
                  <a:lnTo>
                    <a:pt x="604" y="134"/>
                  </a:lnTo>
                  <a:lnTo>
                    <a:pt x="606" y="132"/>
                  </a:lnTo>
                  <a:lnTo>
                    <a:pt x="608" y="132"/>
                  </a:lnTo>
                  <a:lnTo>
                    <a:pt x="610" y="132"/>
                  </a:lnTo>
                  <a:lnTo>
                    <a:pt x="610" y="134"/>
                  </a:lnTo>
                  <a:lnTo>
                    <a:pt x="610" y="136"/>
                  </a:lnTo>
                  <a:lnTo>
                    <a:pt x="610" y="134"/>
                  </a:lnTo>
                  <a:lnTo>
                    <a:pt x="612" y="134"/>
                  </a:lnTo>
                  <a:lnTo>
                    <a:pt x="612" y="136"/>
                  </a:lnTo>
                  <a:lnTo>
                    <a:pt x="612" y="134"/>
                  </a:lnTo>
                  <a:lnTo>
                    <a:pt x="612" y="136"/>
                  </a:lnTo>
                  <a:lnTo>
                    <a:pt x="614" y="134"/>
                  </a:lnTo>
                  <a:lnTo>
                    <a:pt x="616" y="134"/>
                  </a:lnTo>
                  <a:lnTo>
                    <a:pt x="616" y="136"/>
                  </a:lnTo>
                  <a:lnTo>
                    <a:pt x="616" y="138"/>
                  </a:lnTo>
                  <a:lnTo>
                    <a:pt x="616" y="136"/>
                  </a:lnTo>
                  <a:lnTo>
                    <a:pt x="616" y="134"/>
                  </a:lnTo>
                  <a:lnTo>
                    <a:pt x="618" y="136"/>
                  </a:lnTo>
                  <a:lnTo>
                    <a:pt x="618" y="134"/>
                  </a:lnTo>
                  <a:lnTo>
                    <a:pt x="616" y="134"/>
                  </a:lnTo>
                  <a:lnTo>
                    <a:pt x="616" y="132"/>
                  </a:lnTo>
                  <a:lnTo>
                    <a:pt x="618" y="132"/>
                  </a:lnTo>
                  <a:lnTo>
                    <a:pt x="620" y="134"/>
                  </a:lnTo>
                  <a:lnTo>
                    <a:pt x="620" y="132"/>
                  </a:lnTo>
                  <a:lnTo>
                    <a:pt x="618" y="132"/>
                  </a:lnTo>
                  <a:lnTo>
                    <a:pt x="620" y="132"/>
                  </a:lnTo>
                  <a:lnTo>
                    <a:pt x="618" y="132"/>
                  </a:lnTo>
                  <a:lnTo>
                    <a:pt x="620" y="130"/>
                  </a:lnTo>
                  <a:lnTo>
                    <a:pt x="618" y="130"/>
                  </a:lnTo>
                  <a:lnTo>
                    <a:pt x="620" y="130"/>
                  </a:lnTo>
                  <a:lnTo>
                    <a:pt x="620" y="129"/>
                  </a:lnTo>
                  <a:lnTo>
                    <a:pt x="620" y="130"/>
                  </a:lnTo>
                  <a:lnTo>
                    <a:pt x="618" y="130"/>
                  </a:lnTo>
                  <a:lnTo>
                    <a:pt x="618" y="129"/>
                  </a:lnTo>
                  <a:lnTo>
                    <a:pt x="620" y="129"/>
                  </a:lnTo>
                  <a:lnTo>
                    <a:pt x="620" y="127"/>
                  </a:lnTo>
                  <a:lnTo>
                    <a:pt x="618" y="129"/>
                  </a:lnTo>
                  <a:lnTo>
                    <a:pt x="618" y="127"/>
                  </a:lnTo>
                  <a:lnTo>
                    <a:pt x="618" y="129"/>
                  </a:lnTo>
                  <a:lnTo>
                    <a:pt x="616" y="129"/>
                  </a:lnTo>
                  <a:lnTo>
                    <a:pt x="614" y="130"/>
                  </a:lnTo>
                  <a:lnTo>
                    <a:pt x="614" y="129"/>
                  </a:lnTo>
                  <a:lnTo>
                    <a:pt x="614" y="130"/>
                  </a:lnTo>
                  <a:lnTo>
                    <a:pt x="614" y="129"/>
                  </a:lnTo>
                  <a:lnTo>
                    <a:pt x="614" y="130"/>
                  </a:lnTo>
                  <a:lnTo>
                    <a:pt x="612" y="129"/>
                  </a:lnTo>
                  <a:lnTo>
                    <a:pt x="612" y="130"/>
                  </a:lnTo>
                  <a:lnTo>
                    <a:pt x="610" y="129"/>
                  </a:lnTo>
                  <a:lnTo>
                    <a:pt x="608" y="129"/>
                  </a:lnTo>
                  <a:lnTo>
                    <a:pt x="606" y="129"/>
                  </a:lnTo>
                  <a:lnTo>
                    <a:pt x="606" y="130"/>
                  </a:lnTo>
                  <a:lnTo>
                    <a:pt x="604" y="130"/>
                  </a:lnTo>
                  <a:lnTo>
                    <a:pt x="603" y="130"/>
                  </a:lnTo>
                  <a:lnTo>
                    <a:pt x="601" y="130"/>
                  </a:lnTo>
                  <a:lnTo>
                    <a:pt x="599" y="130"/>
                  </a:lnTo>
                  <a:lnTo>
                    <a:pt x="599" y="129"/>
                  </a:lnTo>
                  <a:lnTo>
                    <a:pt x="597" y="129"/>
                  </a:lnTo>
                  <a:lnTo>
                    <a:pt x="595" y="130"/>
                  </a:lnTo>
                  <a:lnTo>
                    <a:pt x="593" y="130"/>
                  </a:lnTo>
                  <a:lnTo>
                    <a:pt x="593" y="129"/>
                  </a:lnTo>
                  <a:lnTo>
                    <a:pt x="589" y="127"/>
                  </a:lnTo>
                  <a:lnTo>
                    <a:pt x="591" y="127"/>
                  </a:lnTo>
                  <a:lnTo>
                    <a:pt x="589" y="127"/>
                  </a:lnTo>
                  <a:lnTo>
                    <a:pt x="589" y="125"/>
                  </a:lnTo>
                  <a:lnTo>
                    <a:pt x="587" y="125"/>
                  </a:lnTo>
                  <a:lnTo>
                    <a:pt x="587" y="123"/>
                  </a:lnTo>
                  <a:lnTo>
                    <a:pt x="589" y="123"/>
                  </a:lnTo>
                  <a:lnTo>
                    <a:pt x="589" y="121"/>
                  </a:lnTo>
                  <a:lnTo>
                    <a:pt x="587" y="121"/>
                  </a:lnTo>
                  <a:lnTo>
                    <a:pt x="587" y="119"/>
                  </a:lnTo>
                  <a:lnTo>
                    <a:pt x="589" y="119"/>
                  </a:lnTo>
                  <a:lnTo>
                    <a:pt x="587" y="119"/>
                  </a:lnTo>
                  <a:lnTo>
                    <a:pt x="585" y="119"/>
                  </a:lnTo>
                  <a:lnTo>
                    <a:pt x="585" y="117"/>
                  </a:lnTo>
                  <a:lnTo>
                    <a:pt x="585" y="119"/>
                  </a:lnTo>
                  <a:lnTo>
                    <a:pt x="583" y="119"/>
                  </a:lnTo>
                  <a:lnTo>
                    <a:pt x="581" y="117"/>
                  </a:lnTo>
                  <a:lnTo>
                    <a:pt x="579" y="117"/>
                  </a:lnTo>
                  <a:lnTo>
                    <a:pt x="578" y="117"/>
                  </a:lnTo>
                  <a:lnTo>
                    <a:pt x="578" y="115"/>
                  </a:lnTo>
                  <a:lnTo>
                    <a:pt x="578" y="117"/>
                  </a:lnTo>
                  <a:lnTo>
                    <a:pt x="576" y="119"/>
                  </a:lnTo>
                  <a:lnTo>
                    <a:pt x="576" y="117"/>
                  </a:lnTo>
                  <a:lnTo>
                    <a:pt x="574" y="117"/>
                  </a:lnTo>
                  <a:lnTo>
                    <a:pt x="572" y="117"/>
                  </a:lnTo>
                  <a:lnTo>
                    <a:pt x="574" y="115"/>
                  </a:lnTo>
                  <a:lnTo>
                    <a:pt x="574" y="113"/>
                  </a:lnTo>
                  <a:lnTo>
                    <a:pt x="576" y="113"/>
                  </a:lnTo>
                  <a:lnTo>
                    <a:pt x="576" y="111"/>
                  </a:lnTo>
                  <a:lnTo>
                    <a:pt x="578" y="111"/>
                  </a:lnTo>
                  <a:lnTo>
                    <a:pt x="578" y="109"/>
                  </a:lnTo>
                  <a:lnTo>
                    <a:pt x="578" y="107"/>
                  </a:lnTo>
                  <a:lnTo>
                    <a:pt x="576" y="107"/>
                  </a:lnTo>
                  <a:lnTo>
                    <a:pt x="578" y="107"/>
                  </a:lnTo>
                  <a:lnTo>
                    <a:pt x="579" y="107"/>
                  </a:lnTo>
                  <a:lnTo>
                    <a:pt x="579" y="106"/>
                  </a:lnTo>
                  <a:lnTo>
                    <a:pt x="581" y="106"/>
                  </a:lnTo>
                  <a:lnTo>
                    <a:pt x="581" y="107"/>
                  </a:lnTo>
                  <a:lnTo>
                    <a:pt x="581" y="106"/>
                  </a:lnTo>
                  <a:lnTo>
                    <a:pt x="585" y="106"/>
                  </a:lnTo>
                  <a:lnTo>
                    <a:pt x="587" y="106"/>
                  </a:lnTo>
                  <a:lnTo>
                    <a:pt x="587" y="104"/>
                  </a:lnTo>
                  <a:lnTo>
                    <a:pt x="589" y="104"/>
                  </a:lnTo>
                  <a:lnTo>
                    <a:pt x="589" y="102"/>
                  </a:lnTo>
                  <a:lnTo>
                    <a:pt x="591" y="102"/>
                  </a:lnTo>
                  <a:lnTo>
                    <a:pt x="591" y="100"/>
                  </a:lnTo>
                  <a:lnTo>
                    <a:pt x="593" y="100"/>
                  </a:lnTo>
                  <a:lnTo>
                    <a:pt x="595" y="100"/>
                  </a:lnTo>
                  <a:close/>
                  <a:moveTo>
                    <a:pt x="151" y="100"/>
                  </a:moveTo>
                  <a:lnTo>
                    <a:pt x="153" y="102"/>
                  </a:lnTo>
                  <a:lnTo>
                    <a:pt x="151" y="102"/>
                  </a:lnTo>
                  <a:lnTo>
                    <a:pt x="151" y="104"/>
                  </a:lnTo>
                  <a:lnTo>
                    <a:pt x="149" y="104"/>
                  </a:lnTo>
                  <a:lnTo>
                    <a:pt x="149" y="106"/>
                  </a:lnTo>
                  <a:lnTo>
                    <a:pt x="149" y="104"/>
                  </a:lnTo>
                  <a:lnTo>
                    <a:pt x="147" y="102"/>
                  </a:lnTo>
                  <a:lnTo>
                    <a:pt x="147" y="100"/>
                  </a:lnTo>
                  <a:lnTo>
                    <a:pt x="149" y="100"/>
                  </a:lnTo>
                  <a:lnTo>
                    <a:pt x="149" y="102"/>
                  </a:lnTo>
                  <a:lnTo>
                    <a:pt x="149" y="100"/>
                  </a:lnTo>
                  <a:lnTo>
                    <a:pt x="151" y="100"/>
                  </a:lnTo>
                  <a:close/>
                  <a:moveTo>
                    <a:pt x="430" y="100"/>
                  </a:moveTo>
                  <a:lnTo>
                    <a:pt x="428" y="100"/>
                  </a:lnTo>
                  <a:lnTo>
                    <a:pt x="430" y="100"/>
                  </a:lnTo>
                  <a:close/>
                  <a:moveTo>
                    <a:pt x="520" y="100"/>
                  </a:moveTo>
                  <a:lnTo>
                    <a:pt x="520" y="102"/>
                  </a:lnTo>
                  <a:lnTo>
                    <a:pt x="518" y="104"/>
                  </a:lnTo>
                  <a:lnTo>
                    <a:pt x="520" y="104"/>
                  </a:lnTo>
                  <a:lnTo>
                    <a:pt x="520" y="106"/>
                  </a:lnTo>
                  <a:lnTo>
                    <a:pt x="522" y="106"/>
                  </a:lnTo>
                  <a:lnTo>
                    <a:pt x="524" y="106"/>
                  </a:lnTo>
                  <a:lnTo>
                    <a:pt x="524" y="107"/>
                  </a:lnTo>
                  <a:lnTo>
                    <a:pt x="522" y="107"/>
                  </a:lnTo>
                  <a:lnTo>
                    <a:pt x="520" y="107"/>
                  </a:lnTo>
                  <a:lnTo>
                    <a:pt x="520" y="106"/>
                  </a:lnTo>
                  <a:lnTo>
                    <a:pt x="518" y="106"/>
                  </a:lnTo>
                  <a:lnTo>
                    <a:pt x="518" y="107"/>
                  </a:lnTo>
                  <a:lnTo>
                    <a:pt x="516" y="107"/>
                  </a:lnTo>
                  <a:lnTo>
                    <a:pt x="516" y="106"/>
                  </a:lnTo>
                  <a:lnTo>
                    <a:pt x="516" y="104"/>
                  </a:lnTo>
                  <a:lnTo>
                    <a:pt x="514" y="104"/>
                  </a:lnTo>
                  <a:lnTo>
                    <a:pt x="514" y="102"/>
                  </a:lnTo>
                  <a:lnTo>
                    <a:pt x="514" y="100"/>
                  </a:lnTo>
                  <a:lnTo>
                    <a:pt x="516" y="100"/>
                  </a:lnTo>
                  <a:lnTo>
                    <a:pt x="518" y="100"/>
                  </a:lnTo>
                  <a:lnTo>
                    <a:pt x="520" y="100"/>
                  </a:lnTo>
                  <a:close/>
                  <a:moveTo>
                    <a:pt x="151" y="100"/>
                  </a:moveTo>
                  <a:lnTo>
                    <a:pt x="149" y="100"/>
                  </a:lnTo>
                  <a:lnTo>
                    <a:pt x="149" y="98"/>
                  </a:lnTo>
                  <a:lnTo>
                    <a:pt x="151" y="98"/>
                  </a:lnTo>
                  <a:lnTo>
                    <a:pt x="151" y="100"/>
                  </a:lnTo>
                  <a:close/>
                  <a:moveTo>
                    <a:pt x="432" y="100"/>
                  </a:moveTo>
                  <a:lnTo>
                    <a:pt x="430" y="100"/>
                  </a:lnTo>
                  <a:lnTo>
                    <a:pt x="430" y="98"/>
                  </a:lnTo>
                  <a:lnTo>
                    <a:pt x="432" y="98"/>
                  </a:lnTo>
                  <a:lnTo>
                    <a:pt x="432" y="100"/>
                  </a:lnTo>
                  <a:close/>
                  <a:moveTo>
                    <a:pt x="512" y="98"/>
                  </a:moveTo>
                  <a:lnTo>
                    <a:pt x="514" y="98"/>
                  </a:lnTo>
                  <a:lnTo>
                    <a:pt x="514" y="100"/>
                  </a:lnTo>
                  <a:lnTo>
                    <a:pt x="512" y="100"/>
                  </a:lnTo>
                  <a:lnTo>
                    <a:pt x="514" y="100"/>
                  </a:lnTo>
                  <a:lnTo>
                    <a:pt x="514" y="102"/>
                  </a:lnTo>
                  <a:lnTo>
                    <a:pt x="512" y="102"/>
                  </a:lnTo>
                  <a:lnTo>
                    <a:pt x="510" y="102"/>
                  </a:lnTo>
                  <a:lnTo>
                    <a:pt x="510" y="100"/>
                  </a:lnTo>
                  <a:lnTo>
                    <a:pt x="510" y="98"/>
                  </a:lnTo>
                  <a:lnTo>
                    <a:pt x="512" y="98"/>
                  </a:lnTo>
                  <a:close/>
                  <a:moveTo>
                    <a:pt x="55" y="102"/>
                  </a:moveTo>
                  <a:lnTo>
                    <a:pt x="55" y="104"/>
                  </a:lnTo>
                  <a:lnTo>
                    <a:pt x="55" y="102"/>
                  </a:lnTo>
                  <a:lnTo>
                    <a:pt x="55" y="104"/>
                  </a:lnTo>
                  <a:lnTo>
                    <a:pt x="53" y="104"/>
                  </a:lnTo>
                  <a:lnTo>
                    <a:pt x="53" y="102"/>
                  </a:lnTo>
                  <a:lnTo>
                    <a:pt x="51" y="102"/>
                  </a:lnTo>
                  <a:lnTo>
                    <a:pt x="53" y="102"/>
                  </a:lnTo>
                  <a:lnTo>
                    <a:pt x="53" y="100"/>
                  </a:lnTo>
                  <a:lnTo>
                    <a:pt x="55" y="100"/>
                  </a:lnTo>
                  <a:lnTo>
                    <a:pt x="55" y="98"/>
                  </a:lnTo>
                  <a:lnTo>
                    <a:pt x="53" y="98"/>
                  </a:lnTo>
                  <a:lnTo>
                    <a:pt x="55" y="98"/>
                  </a:lnTo>
                  <a:lnTo>
                    <a:pt x="55" y="100"/>
                  </a:lnTo>
                  <a:lnTo>
                    <a:pt x="55" y="102"/>
                  </a:lnTo>
                  <a:close/>
                  <a:moveTo>
                    <a:pt x="140" y="100"/>
                  </a:moveTo>
                  <a:lnTo>
                    <a:pt x="138" y="100"/>
                  </a:lnTo>
                  <a:lnTo>
                    <a:pt x="136" y="100"/>
                  </a:lnTo>
                  <a:lnTo>
                    <a:pt x="134" y="100"/>
                  </a:lnTo>
                  <a:lnTo>
                    <a:pt x="134" y="98"/>
                  </a:lnTo>
                  <a:lnTo>
                    <a:pt x="136" y="98"/>
                  </a:lnTo>
                  <a:lnTo>
                    <a:pt x="138" y="98"/>
                  </a:lnTo>
                  <a:lnTo>
                    <a:pt x="140" y="98"/>
                  </a:lnTo>
                  <a:lnTo>
                    <a:pt x="140" y="100"/>
                  </a:lnTo>
                  <a:close/>
                  <a:moveTo>
                    <a:pt x="432" y="98"/>
                  </a:moveTo>
                  <a:lnTo>
                    <a:pt x="434" y="98"/>
                  </a:lnTo>
                  <a:lnTo>
                    <a:pt x="432" y="98"/>
                  </a:lnTo>
                  <a:close/>
                  <a:moveTo>
                    <a:pt x="435" y="98"/>
                  </a:moveTo>
                  <a:lnTo>
                    <a:pt x="435" y="100"/>
                  </a:lnTo>
                  <a:lnTo>
                    <a:pt x="435" y="98"/>
                  </a:lnTo>
                  <a:lnTo>
                    <a:pt x="434" y="98"/>
                  </a:lnTo>
                  <a:lnTo>
                    <a:pt x="435" y="98"/>
                  </a:lnTo>
                  <a:close/>
                  <a:moveTo>
                    <a:pt x="424" y="98"/>
                  </a:moveTo>
                  <a:lnTo>
                    <a:pt x="422" y="98"/>
                  </a:lnTo>
                  <a:lnTo>
                    <a:pt x="422" y="96"/>
                  </a:lnTo>
                  <a:lnTo>
                    <a:pt x="424" y="96"/>
                  </a:lnTo>
                  <a:lnTo>
                    <a:pt x="424" y="98"/>
                  </a:lnTo>
                  <a:close/>
                  <a:moveTo>
                    <a:pt x="570" y="94"/>
                  </a:moveTo>
                  <a:lnTo>
                    <a:pt x="572" y="94"/>
                  </a:lnTo>
                  <a:lnTo>
                    <a:pt x="572" y="96"/>
                  </a:lnTo>
                  <a:lnTo>
                    <a:pt x="572" y="94"/>
                  </a:lnTo>
                  <a:lnTo>
                    <a:pt x="574" y="94"/>
                  </a:lnTo>
                  <a:lnTo>
                    <a:pt x="574" y="96"/>
                  </a:lnTo>
                  <a:lnTo>
                    <a:pt x="576" y="96"/>
                  </a:lnTo>
                  <a:lnTo>
                    <a:pt x="578" y="96"/>
                  </a:lnTo>
                  <a:lnTo>
                    <a:pt x="578" y="98"/>
                  </a:lnTo>
                  <a:lnTo>
                    <a:pt x="578" y="100"/>
                  </a:lnTo>
                  <a:lnTo>
                    <a:pt x="576" y="100"/>
                  </a:lnTo>
                  <a:lnTo>
                    <a:pt x="574" y="100"/>
                  </a:lnTo>
                  <a:lnTo>
                    <a:pt x="572" y="100"/>
                  </a:lnTo>
                  <a:lnTo>
                    <a:pt x="572" y="98"/>
                  </a:lnTo>
                  <a:lnTo>
                    <a:pt x="570" y="98"/>
                  </a:lnTo>
                  <a:lnTo>
                    <a:pt x="568" y="96"/>
                  </a:lnTo>
                  <a:lnTo>
                    <a:pt x="566" y="96"/>
                  </a:lnTo>
                  <a:lnTo>
                    <a:pt x="568" y="96"/>
                  </a:lnTo>
                  <a:lnTo>
                    <a:pt x="566" y="96"/>
                  </a:lnTo>
                  <a:lnTo>
                    <a:pt x="568" y="96"/>
                  </a:lnTo>
                  <a:lnTo>
                    <a:pt x="568" y="98"/>
                  </a:lnTo>
                  <a:lnTo>
                    <a:pt x="570" y="100"/>
                  </a:lnTo>
                  <a:lnTo>
                    <a:pt x="570" y="98"/>
                  </a:lnTo>
                  <a:lnTo>
                    <a:pt x="572" y="98"/>
                  </a:lnTo>
                  <a:lnTo>
                    <a:pt x="572" y="100"/>
                  </a:lnTo>
                  <a:lnTo>
                    <a:pt x="570" y="102"/>
                  </a:lnTo>
                  <a:lnTo>
                    <a:pt x="568" y="102"/>
                  </a:lnTo>
                  <a:lnTo>
                    <a:pt x="568" y="100"/>
                  </a:lnTo>
                  <a:lnTo>
                    <a:pt x="568" y="98"/>
                  </a:lnTo>
                  <a:lnTo>
                    <a:pt x="566" y="100"/>
                  </a:lnTo>
                  <a:lnTo>
                    <a:pt x="566" y="102"/>
                  </a:lnTo>
                  <a:lnTo>
                    <a:pt x="566" y="100"/>
                  </a:lnTo>
                  <a:lnTo>
                    <a:pt x="564" y="98"/>
                  </a:lnTo>
                  <a:lnTo>
                    <a:pt x="566" y="98"/>
                  </a:lnTo>
                  <a:lnTo>
                    <a:pt x="564" y="98"/>
                  </a:lnTo>
                  <a:lnTo>
                    <a:pt x="562" y="98"/>
                  </a:lnTo>
                  <a:lnTo>
                    <a:pt x="560" y="98"/>
                  </a:lnTo>
                  <a:lnTo>
                    <a:pt x="562" y="98"/>
                  </a:lnTo>
                  <a:lnTo>
                    <a:pt x="564" y="98"/>
                  </a:lnTo>
                  <a:lnTo>
                    <a:pt x="562" y="96"/>
                  </a:lnTo>
                  <a:lnTo>
                    <a:pt x="564" y="96"/>
                  </a:lnTo>
                  <a:lnTo>
                    <a:pt x="562" y="96"/>
                  </a:lnTo>
                  <a:lnTo>
                    <a:pt x="562" y="98"/>
                  </a:lnTo>
                  <a:lnTo>
                    <a:pt x="562" y="96"/>
                  </a:lnTo>
                  <a:lnTo>
                    <a:pt x="564" y="96"/>
                  </a:lnTo>
                  <a:lnTo>
                    <a:pt x="564" y="94"/>
                  </a:lnTo>
                  <a:lnTo>
                    <a:pt x="566" y="94"/>
                  </a:lnTo>
                  <a:lnTo>
                    <a:pt x="566" y="96"/>
                  </a:lnTo>
                  <a:lnTo>
                    <a:pt x="566" y="94"/>
                  </a:lnTo>
                  <a:lnTo>
                    <a:pt x="566" y="96"/>
                  </a:lnTo>
                  <a:lnTo>
                    <a:pt x="566" y="94"/>
                  </a:lnTo>
                  <a:lnTo>
                    <a:pt x="568" y="94"/>
                  </a:lnTo>
                  <a:lnTo>
                    <a:pt x="570" y="94"/>
                  </a:lnTo>
                  <a:lnTo>
                    <a:pt x="568" y="94"/>
                  </a:lnTo>
                  <a:lnTo>
                    <a:pt x="570" y="94"/>
                  </a:lnTo>
                  <a:close/>
                  <a:moveTo>
                    <a:pt x="57" y="98"/>
                  </a:moveTo>
                  <a:lnTo>
                    <a:pt x="57" y="100"/>
                  </a:lnTo>
                  <a:lnTo>
                    <a:pt x="55" y="100"/>
                  </a:lnTo>
                  <a:lnTo>
                    <a:pt x="53" y="96"/>
                  </a:lnTo>
                  <a:lnTo>
                    <a:pt x="53" y="94"/>
                  </a:lnTo>
                  <a:lnTo>
                    <a:pt x="51" y="94"/>
                  </a:lnTo>
                  <a:lnTo>
                    <a:pt x="53" y="94"/>
                  </a:lnTo>
                  <a:lnTo>
                    <a:pt x="55" y="94"/>
                  </a:lnTo>
                  <a:lnTo>
                    <a:pt x="55" y="96"/>
                  </a:lnTo>
                  <a:lnTo>
                    <a:pt x="55" y="98"/>
                  </a:lnTo>
                  <a:lnTo>
                    <a:pt x="57" y="98"/>
                  </a:lnTo>
                  <a:close/>
                  <a:moveTo>
                    <a:pt x="153" y="94"/>
                  </a:moveTo>
                  <a:lnTo>
                    <a:pt x="153" y="96"/>
                  </a:lnTo>
                  <a:lnTo>
                    <a:pt x="155" y="96"/>
                  </a:lnTo>
                  <a:lnTo>
                    <a:pt x="155" y="98"/>
                  </a:lnTo>
                  <a:lnTo>
                    <a:pt x="157" y="98"/>
                  </a:lnTo>
                  <a:lnTo>
                    <a:pt x="157" y="96"/>
                  </a:lnTo>
                  <a:lnTo>
                    <a:pt x="157" y="98"/>
                  </a:lnTo>
                  <a:lnTo>
                    <a:pt x="159" y="98"/>
                  </a:lnTo>
                  <a:lnTo>
                    <a:pt x="157" y="98"/>
                  </a:lnTo>
                  <a:lnTo>
                    <a:pt x="157" y="100"/>
                  </a:lnTo>
                  <a:lnTo>
                    <a:pt x="157" y="98"/>
                  </a:lnTo>
                  <a:lnTo>
                    <a:pt x="155" y="98"/>
                  </a:lnTo>
                  <a:lnTo>
                    <a:pt x="153" y="98"/>
                  </a:lnTo>
                  <a:lnTo>
                    <a:pt x="151" y="98"/>
                  </a:lnTo>
                  <a:lnTo>
                    <a:pt x="149" y="98"/>
                  </a:lnTo>
                  <a:lnTo>
                    <a:pt x="149" y="96"/>
                  </a:lnTo>
                  <a:lnTo>
                    <a:pt x="151" y="96"/>
                  </a:lnTo>
                  <a:lnTo>
                    <a:pt x="151" y="94"/>
                  </a:lnTo>
                  <a:lnTo>
                    <a:pt x="153" y="94"/>
                  </a:lnTo>
                  <a:close/>
                  <a:moveTo>
                    <a:pt x="549" y="98"/>
                  </a:moveTo>
                  <a:lnTo>
                    <a:pt x="549" y="96"/>
                  </a:lnTo>
                  <a:lnTo>
                    <a:pt x="547" y="96"/>
                  </a:lnTo>
                  <a:lnTo>
                    <a:pt x="547" y="94"/>
                  </a:lnTo>
                  <a:lnTo>
                    <a:pt x="545" y="94"/>
                  </a:lnTo>
                  <a:lnTo>
                    <a:pt x="549" y="96"/>
                  </a:lnTo>
                  <a:lnTo>
                    <a:pt x="551" y="96"/>
                  </a:lnTo>
                  <a:lnTo>
                    <a:pt x="551" y="98"/>
                  </a:lnTo>
                  <a:lnTo>
                    <a:pt x="549" y="98"/>
                  </a:lnTo>
                  <a:close/>
                  <a:moveTo>
                    <a:pt x="516" y="92"/>
                  </a:moveTo>
                  <a:lnTo>
                    <a:pt x="516" y="94"/>
                  </a:lnTo>
                  <a:lnTo>
                    <a:pt x="516" y="92"/>
                  </a:lnTo>
                  <a:close/>
                  <a:moveTo>
                    <a:pt x="57" y="92"/>
                  </a:moveTo>
                  <a:lnTo>
                    <a:pt x="59" y="92"/>
                  </a:lnTo>
                  <a:lnTo>
                    <a:pt x="61" y="92"/>
                  </a:lnTo>
                  <a:lnTo>
                    <a:pt x="59" y="92"/>
                  </a:lnTo>
                  <a:lnTo>
                    <a:pt x="57" y="92"/>
                  </a:lnTo>
                  <a:lnTo>
                    <a:pt x="55" y="92"/>
                  </a:lnTo>
                  <a:lnTo>
                    <a:pt x="57" y="92"/>
                  </a:lnTo>
                  <a:close/>
                  <a:moveTo>
                    <a:pt x="149" y="92"/>
                  </a:moveTo>
                  <a:lnTo>
                    <a:pt x="151" y="92"/>
                  </a:lnTo>
                  <a:lnTo>
                    <a:pt x="151" y="94"/>
                  </a:lnTo>
                  <a:lnTo>
                    <a:pt x="149" y="92"/>
                  </a:lnTo>
                  <a:close/>
                  <a:moveTo>
                    <a:pt x="151" y="90"/>
                  </a:moveTo>
                  <a:lnTo>
                    <a:pt x="153" y="92"/>
                  </a:lnTo>
                  <a:lnTo>
                    <a:pt x="155" y="94"/>
                  </a:lnTo>
                  <a:lnTo>
                    <a:pt x="153" y="94"/>
                  </a:lnTo>
                  <a:lnTo>
                    <a:pt x="153" y="92"/>
                  </a:lnTo>
                  <a:lnTo>
                    <a:pt x="151" y="92"/>
                  </a:lnTo>
                  <a:lnTo>
                    <a:pt x="151" y="90"/>
                  </a:lnTo>
                  <a:close/>
                  <a:moveTo>
                    <a:pt x="124" y="90"/>
                  </a:moveTo>
                  <a:lnTo>
                    <a:pt x="126" y="88"/>
                  </a:lnTo>
                  <a:lnTo>
                    <a:pt x="126" y="90"/>
                  </a:lnTo>
                  <a:lnTo>
                    <a:pt x="124" y="90"/>
                  </a:lnTo>
                  <a:close/>
                  <a:moveTo>
                    <a:pt x="149" y="90"/>
                  </a:moveTo>
                  <a:lnTo>
                    <a:pt x="149" y="88"/>
                  </a:lnTo>
                  <a:lnTo>
                    <a:pt x="149" y="90"/>
                  </a:lnTo>
                  <a:close/>
                  <a:moveTo>
                    <a:pt x="516" y="88"/>
                  </a:moveTo>
                  <a:lnTo>
                    <a:pt x="516" y="90"/>
                  </a:lnTo>
                  <a:lnTo>
                    <a:pt x="514" y="90"/>
                  </a:lnTo>
                  <a:lnTo>
                    <a:pt x="514" y="88"/>
                  </a:lnTo>
                  <a:lnTo>
                    <a:pt x="516" y="88"/>
                  </a:lnTo>
                  <a:close/>
                  <a:moveTo>
                    <a:pt x="136" y="84"/>
                  </a:moveTo>
                  <a:lnTo>
                    <a:pt x="134" y="84"/>
                  </a:lnTo>
                  <a:lnTo>
                    <a:pt x="136" y="82"/>
                  </a:lnTo>
                  <a:lnTo>
                    <a:pt x="136" y="84"/>
                  </a:lnTo>
                  <a:close/>
                  <a:moveTo>
                    <a:pt x="130" y="86"/>
                  </a:moveTo>
                  <a:lnTo>
                    <a:pt x="130" y="84"/>
                  </a:lnTo>
                  <a:lnTo>
                    <a:pt x="130" y="82"/>
                  </a:lnTo>
                  <a:lnTo>
                    <a:pt x="132" y="82"/>
                  </a:lnTo>
                  <a:lnTo>
                    <a:pt x="132" y="84"/>
                  </a:lnTo>
                  <a:lnTo>
                    <a:pt x="132" y="86"/>
                  </a:lnTo>
                  <a:lnTo>
                    <a:pt x="130" y="86"/>
                  </a:lnTo>
                  <a:close/>
                  <a:moveTo>
                    <a:pt x="147" y="84"/>
                  </a:moveTo>
                  <a:lnTo>
                    <a:pt x="147" y="82"/>
                  </a:lnTo>
                  <a:lnTo>
                    <a:pt x="147" y="84"/>
                  </a:lnTo>
                  <a:close/>
                  <a:moveTo>
                    <a:pt x="516" y="82"/>
                  </a:moveTo>
                  <a:lnTo>
                    <a:pt x="516" y="84"/>
                  </a:lnTo>
                  <a:lnTo>
                    <a:pt x="514" y="84"/>
                  </a:lnTo>
                  <a:lnTo>
                    <a:pt x="514" y="82"/>
                  </a:lnTo>
                  <a:lnTo>
                    <a:pt x="516" y="82"/>
                  </a:lnTo>
                  <a:close/>
                  <a:moveTo>
                    <a:pt x="128" y="82"/>
                  </a:moveTo>
                  <a:lnTo>
                    <a:pt x="128" y="81"/>
                  </a:lnTo>
                  <a:lnTo>
                    <a:pt x="128" y="82"/>
                  </a:lnTo>
                  <a:close/>
                  <a:moveTo>
                    <a:pt x="153" y="82"/>
                  </a:moveTo>
                  <a:lnTo>
                    <a:pt x="151" y="82"/>
                  </a:lnTo>
                  <a:lnTo>
                    <a:pt x="151" y="81"/>
                  </a:lnTo>
                  <a:lnTo>
                    <a:pt x="153" y="81"/>
                  </a:lnTo>
                  <a:lnTo>
                    <a:pt x="153" y="82"/>
                  </a:lnTo>
                  <a:close/>
                  <a:moveTo>
                    <a:pt x="147" y="82"/>
                  </a:moveTo>
                  <a:lnTo>
                    <a:pt x="146" y="82"/>
                  </a:lnTo>
                  <a:lnTo>
                    <a:pt x="147" y="81"/>
                  </a:lnTo>
                  <a:lnTo>
                    <a:pt x="147" y="82"/>
                  </a:lnTo>
                  <a:lnTo>
                    <a:pt x="147" y="81"/>
                  </a:lnTo>
                  <a:lnTo>
                    <a:pt x="147" y="82"/>
                  </a:lnTo>
                  <a:close/>
                  <a:moveTo>
                    <a:pt x="138" y="82"/>
                  </a:moveTo>
                  <a:lnTo>
                    <a:pt x="138" y="81"/>
                  </a:lnTo>
                  <a:lnTo>
                    <a:pt x="138" y="82"/>
                  </a:lnTo>
                  <a:close/>
                  <a:moveTo>
                    <a:pt x="514" y="82"/>
                  </a:moveTo>
                  <a:lnTo>
                    <a:pt x="514" y="81"/>
                  </a:lnTo>
                  <a:lnTo>
                    <a:pt x="514" y="82"/>
                  </a:lnTo>
                  <a:close/>
                  <a:moveTo>
                    <a:pt x="136" y="81"/>
                  </a:moveTo>
                  <a:lnTo>
                    <a:pt x="136" y="82"/>
                  </a:lnTo>
                  <a:lnTo>
                    <a:pt x="136" y="81"/>
                  </a:lnTo>
                  <a:lnTo>
                    <a:pt x="134" y="81"/>
                  </a:lnTo>
                  <a:lnTo>
                    <a:pt x="136" y="81"/>
                  </a:lnTo>
                  <a:close/>
                  <a:moveTo>
                    <a:pt x="142" y="82"/>
                  </a:moveTo>
                  <a:lnTo>
                    <a:pt x="142" y="81"/>
                  </a:lnTo>
                  <a:lnTo>
                    <a:pt x="140" y="81"/>
                  </a:lnTo>
                  <a:lnTo>
                    <a:pt x="142" y="81"/>
                  </a:lnTo>
                  <a:lnTo>
                    <a:pt x="142" y="82"/>
                  </a:lnTo>
                  <a:close/>
                  <a:moveTo>
                    <a:pt x="134" y="84"/>
                  </a:moveTo>
                  <a:lnTo>
                    <a:pt x="134" y="82"/>
                  </a:lnTo>
                  <a:lnTo>
                    <a:pt x="132" y="82"/>
                  </a:lnTo>
                  <a:lnTo>
                    <a:pt x="132" y="81"/>
                  </a:lnTo>
                  <a:lnTo>
                    <a:pt x="134" y="81"/>
                  </a:lnTo>
                  <a:lnTo>
                    <a:pt x="136" y="82"/>
                  </a:lnTo>
                  <a:lnTo>
                    <a:pt x="134" y="82"/>
                  </a:lnTo>
                  <a:lnTo>
                    <a:pt x="134" y="84"/>
                  </a:lnTo>
                  <a:close/>
                  <a:moveTo>
                    <a:pt x="140" y="82"/>
                  </a:moveTo>
                  <a:lnTo>
                    <a:pt x="140" y="81"/>
                  </a:lnTo>
                  <a:lnTo>
                    <a:pt x="138" y="81"/>
                  </a:lnTo>
                  <a:lnTo>
                    <a:pt x="140" y="81"/>
                  </a:lnTo>
                  <a:lnTo>
                    <a:pt x="140" y="82"/>
                  </a:lnTo>
                  <a:close/>
                  <a:moveTo>
                    <a:pt x="134" y="81"/>
                  </a:moveTo>
                  <a:lnTo>
                    <a:pt x="134" y="79"/>
                  </a:lnTo>
                  <a:lnTo>
                    <a:pt x="134" y="81"/>
                  </a:lnTo>
                  <a:close/>
                  <a:moveTo>
                    <a:pt x="146" y="81"/>
                  </a:moveTo>
                  <a:lnTo>
                    <a:pt x="147" y="81"/>
                  </a:lnTo>
                  <a:lnTo>
                    <a:pt x="146" y="81"/>
                  </a:lnTo>
                  <a:lnTo>
                    <a:pt x="146" y="79"/>
                  </a:lnTo>
                  <a:lnTo>
                    <a:pt x="146" y="81"/>
                  </a:lnTo>
                  <a:close/>
                  <a:moveTo>
                    <a:pt x="142" y="79"/>
                  </a:moveTo>
                  <a:lnTo>
                    <a:pt x="140" y="79"/>
                  </a:lnTo>
                  <a:lnTo>
                    <a:pt x="142" y="79"/>
                  </a:lnTo>
                  <a:lnTo>
                    <a:pt x="142" y="77"/>
                  </a:lnTo>
                  <a:lnTo>
                    <a:pt x="142" y="79"/>
                  </a:lnTo>
                  <a:close/>
                  <a:moveTo>
                    <a:pt x="157" y="79"/>
                  </a:moveTo>
                  <a:lnTo>
                    <a:pt x="155" y="79"/>
                  </a:lnTo>
                  <a:lnTo>
                    <a:pt x="155" y="77"/>
                  </a:lnTo>
                  <a:lnTo>
                    <a:pt x="155" y="79"/>
                  </a:lnTo>
                  <a:lnTo>
                    <a:pt x="157" y="79"/>
                  </a:lnTo>
                  <a:close/>
                  <a:moveTo>
                    <a:pt x="578" y="77"/>
                  </a:moveTo>
                  <a:lnTo>
                    <a:pt x="576" y="79"/>
                  </a:lnTo>
                  <a:lnTo>
                    <a:pt x="578" y="77"/>
                  </a:lnTo>
                  <a:close/>
                  <a:moveTo>
                    <a:pt x="201" y="79"/>
                  </a:moveTo>
                  <a:lnTo>
                    <a:pt x="199" y="79"/>
                  </a:lnTo>
                  <a:lnTo>
                    <a:pt x="199" y="77"/>
                  </a:lnTo>
                  <a:lnTo>
                    <a:pt x="199" y="79"/>
                  </a:lnTo>
                  <a:lnTo>
                    <a:pt x="201" y="79"/>
                  </a:lnTo>
                  <a:close/>
                  <a:moveTo>
                    <a:pt x="409" y="77"/>
                  </a:moveTo>
                  <a:lnTo>
                    <a:pt x="407" y="77"/>
                  </a:lnTo>
                  <a:lnTo>
                    <a:pt x="409" y="77"/>
                  </a:lnTo>
                  <a:close/>
                  <a:moveTo>
                    <a:pt x="405" y="79"/>
                  </a:moveTo>
                  <a:lnTo>
                    <a:pt x="403" y="79"/>
                  </a:lnTo>
                  <a:lnTo>
                    <a:pt x="403" y="77"/>
                  </a:lnTo>
                  <a:lnTo>
                    <a:pt x="405" y="77"/>
                  </a:lnTo>
                  <a:lnTo>
                    <a:pt x="405" y="79"/>
                  </a:lnTo>
                  <a:close/>
                  <a:moveTo>
                    <a:pt x="134" y="79"/>
                  </a:moveTo>
                  <a:lnTo>
                    <a:pt x="132" y="79"/>
                  </a:lnTo>
                  <a:lnTo>
                    <a:pt x="132" y="77"/>
                  </a:lnTo>
                  <a:lnTo>
                    <a:pt x="134" y="77"/>
                  </a:lnTo>
                  <a:lnTo>
                    <a:pt x="134" y="79"/>
                  </a:lnTo>
                  <a:close/>
                  <a:moveTo>
                    <a:pt x="123" y="79"/>
                  </a:moveTo>
                  <a:lnTo>
                    <a:pt x="124" y="79"/>
                  </a:lnTo>
                  <a:lnTo>
                    <a:pt x="126" y="79"/>
                  </a:lnTo>
                  <a:lnTo>
                    <a:pt x="128" y="81"/>
                  </a:lnTo>
                  <a:lnTo>
                    <a:pt x="128" y="82"/>
                  </a:lnTo>
                  <a:lnTo>
                    <a:pt x="126" y="82"/>
                  </a:lnTo>
                  <a:lnTo>
                    <a:pt x="126" y="81"/>
                  </a:lnTo>
                  <a:lnTo>
                    <a:pt x="124" y="81"/>
                  </a:lnTo>
                  <a:lnTo>
                    <a:pt x="123" y="81"/>
                  </a:lnTo>
                  <a:lnTo>
                    <a:pt x="121" y="82"/>
                  </a:lnTo>
                  <a:lnTo>
                    <a:pt x="119" y="81"/>
                  </a:lnTo>
                  <a:lnTo>
                    <a:pt x="119" y="79"/>
                  </a:lnTo>
                  <a:lnTo>
                    <a:pt x="119" y="77"/>
                  </a:lnTo>
                  <a:lnTo>
                    <a:pt x="121" y="77"/>
                  </a:lnTo>
                  <a:lnTo>
                    <a:pt x="121" y="79"/>
                  </a:lnTo>
                  <a:lnTo>
                    <a:pt x="123" y="79"/>
                  </a:lnTo>
                  <a:close/>
                  <a:moveTo>
                    <a:pt x="128" y="77"/>
                  </a:moveTo>
                  <a:lnTo>
                    <a:pt x="128" y="79"/>
                  </a:lnTo>
                  <a:lnTo>
                    <a:pt x="130" y="79"/>
                  </a:lnTo>
                  <a:lnTo>
                    <a:pt x="130" y="81"/>
                  </a:lnTo>
                  <a:lnTo>
                    <a:pt x="128" y="81"/>
                  </a:lnTo>
                  <a:lnTo>
                    <a:pt x="126" y="79"/>
                  </a:lnTo>
                  <a:lnTo>
                    <a:pt x="124" y="79"/>
                  </a:lnTo>
                  <a:lnTo>
                    <a:pt x="124" y="77"/>
                  </a:lnTo>
                  <a:lnTo>
                    <a:pt x="123" y="77"/>
                  </a:lnTo>
                  <a:lnTo>
                    <a:pt x="123" y="79"/>
                  </a:lnTo>
                  <a:lnTo>
                    <a:pt x="121" y="79"/>
                  </a:lnTo>
                  <a:lnTo>
                    <a:pt x="121" y="77"/>
                  </a:lnTo>
                  <a:lnTo>
                    <a:pt x="123" y="77"/>
                  </a:lnTo>
                  <a:lnTo>
                    <a:pt x="123" y="75"/>
                  </a:lnTo>
                  <a:lnTo>
                    <a:pt x="124" y="75"/>
                  </a:lnTo>
                  <a:lnTo>
                    <a:pt x="126" y="77"/>
                  </a:lnTo>
                  <a:lnTo>
                    <a:pt x="128" y="77"/>
                  </a:lnTo>
                  <a:close/>
                  <a:moveTo>
                    <a:pt x="146" y="77"/>
                  </a:moveTo>
                  <a:lnTo>
                    <a:pt x="146" y="79"/>
                  </a:lnTo>
                  <a:lnTo>
                    <a:pt x="144" y="79"/>
                  </a:lnTo>
                  <a:lnTo>
                    <a:pt x="142" y="79"/>
                  </a:lnTo>
                  <a:lnTo>
                    <a:pt x="142" y="77"/>
                  </a:lnTo>
                  <a:lnTo>
                    <a:pt x="144" y="77"/>
                  </a:lnTo>
                  <a:lnTo>
                    <a:pt x="144" y="75"/>
                  </a:lnTo>
                  <a:lnTo>
                    <a:pt x="144" y="77"/>
                  </a:lnTo>
                  <a:lnTo>
                    <a:pt x="146" y="77"/>
                  </a:lnTo>
                  <a:lnTo>
                    <a:pt x="146" y="75"/>
                  </a:lnTo>
                  <a:lnTo>
                    <a:pt x="144" y="75"/>
                  </a:lnTo>
                  <a:lnTo>
                    <a:pt x="146" y="75"/>
                  </a:lnTo>
                  <a:lnTo>
                    <a:pt x="146" y="77"/>
                  </a:lnTo>
                  <a:close/>
                  <a:moveTo>
                    <a:pt x="153" y="75"/>
                  </a:moveTo>
                  <a:lnTo>
                    <a:pt x="153" y="77"/>
                  </a:lnTo>
                  <a:lnTo>
                    <a:pt x="153" y="79"/>
                  </a:lnTo>
                  <a:lnTo>
                    <a:pt x="153" y="81"/>
                  </a:lnTo>
                  <a:lnTo>
                    <a:pt x="151" y="81"/>
                  </a:lnTo>
                  <a:lnTo>
                    <a:pt x="149" y="79"/>
                  </a:lnTo>
                  <a:lnTo>
                    <a:pt x="151" y="79"/>
                  </a:lnTo>
                  <a:lnTo>
                    <a:pt x="149" y="79"/>
                  </a:lnTo>
                  <a:lnTo>
                    <a:pt x="151" y="79"/>
                  </a:lnTo>
                  <a:lnTo>
                    <a:pt x="151" y="77"/>
                  </a:lnTo>
                  <a:lnTo>
                    <a:pt x="149" y="77"/>
                  </a:lnTo>
                  <a:lnTo>
                    <a:pt x="149" y="79"/>
                  </a:lnTo>
                  <a:lnTo>
                    <a:pt x="147" y="79"/>
                  </a:lnTo>
                  <a:lnTo>
                    <a:pt x="147" y="77"/>
                  </a:lnTo>
                  <a:lnTo>
                    <a:pt x="149" y="75"/>
                  </a:lnTo>
                  <a:lnTo>
                    <a:pt x="151" y="75"/>
                  </a:lnTo>
                  <a:lnTo>
                    <a:pt x="153" y="75"/>
                  </a:lnTo>
                  <a:close/>
                  <a:moveTo>
                    <a:pt x="119" y="79"/>
                  </a:moveTo>
                  <a:lnTo>
                    <a:pt x="117" y="79"/>
                  </a:lnTo>
                  <a:lnTo>
                    <a:pt x="115" y="77"/>
                  </a:lnTo>
                  <a:lnTo>
                    <a:pt x="115" y="75"/>
                  </a:lnTo>
                  <a:lnTo>
                    <a:pt x="115" y="73"/>
                  </a:lnTo>
                  <a:lnTo>
                    <a:pt x="115" y="71"/>
                  </a:lnTo>
                  <a:lnTo>
                    <a:pt x="117" y="71"/>
                  </a:lnTo>
                  <a:lnTo>
                    <a:pt x="117" y="73"/>
                  </a:lnTo>
                  <a:lnTo>
                    <a:pt x="119" y="75"/>
                  </a:lnTo>
                  <a:lnTo>
                    <a:pt x="119" y="77"/>
                  </a:lnTo>
                  <a:lnTo>
                    <a:pt x="119" y="79"/>
                  </a:lnTo>
                  <a:close/>
                  <a:moveTo>
                    <a:pt x="38" y="69"/>
                  </a:moveTo>
                  <a:lnTo>
                    <a:pt x="38" y="71"/>
                  </a:lnTo>
                  <a:lnTo>
                    <a:pt x="38" y="69"/>
                  </a:lnTo>
                  <a:lnTo>
                    <a:pt x="38" y="71"/>
                  </a:lnTo>
                  <a:lnTo>
                    <a:pt x="40" y="71"/>
                  </a:lnTo>
                  <a:lnTo>
                    <a:pt x="40" y="73"/>
                  </a:lnTo>
                  <a:lnTo>
                    <a:pt x="42" y="73"/>
                  </a:lnTo>
                  <a:lnTo>
                    <a:pt x="42" y="75"/>
                  </a:lnTo>
                  <a:lnTo>
                    <a:pt x="44" y="75"/>
                  </a:lnTo>
                  <a:lnTo>
                    <a:pt x="44" y="77"/>
                  </a:lnTo>
                  <a:lnTo>
                    <a:pt x="46" y="77"/>
                  </a:lnTo>
                  <a:lnTo>
                    <a:pt x="46" y="79"/>
                  </a:lnTo>
                  <a:lnTo>
                    <a:pt x="48" y="79"/>
                  </a:lnTo>
                  <a:lnTo>
                    <a:pt x="46" y="79"/>
                  </a:lnTo>
                  <a:lnTo>
                    <a:pt x="46" y="81"/>
                  </a:lnTo>
                  <a:lnTo>
                    <a:pt x="46" y="82"/>
                  </a:lnTo>
                  <a:lnTo>
                    <a:pt x="46" y="84"/>
                  </a:lnTo>
                  <a:lnTo>
                    <a:pt x="44" y="84"/>
                  </a:lnTo>
                  <a:lnTo>
                    <a:pt x="42" y="84"/>
                  </a:lnTo>
                  <a:lnTo>
                    <a:pt x="42" y="82"/>
                  </a:lnTo>
                  <a:lnTo>
                    <a:pt x="42" y="81"/>
                  </a:lnTo>
                  <a:lnTo>
                    <a:pt x="40" y="81"/>
                  </a:lnTo>
                  <a:lnTo>
                    <a:pt x="40" y="79"/>
                  </a:lnTo>
                  <a:lnTo>
                    <a:pt x="38" y="79"/>
                  </a:lnTo>
                  <a:lnTo>
                    <a:pt x="38" y="77"/>
                  </a:lnTo>
                  <a:lnTo>
                    <a:pt x="36" y="77"/>
                  </a:lnTo>
                  <a:lnTo>
                    <a:pt x="36" y="75"/>
                  </a:lnTo>
                  <a:lnTo>
                    <a:pt x="36" y="73"/>
                  </a:lnTo>
                  <a:lnTo>
                    <a:pt x="34" y="73"/>
                  </a:lnTo>
                  <a:lnTo>
                    <a:pt x="34" y="71"/>
                  </a:lnTo>
                  <a:lnTo>
                    <a:pt x="32" y="71"/>
                  </a:lnTo>
                  <a:lnTo>
                    <a:pt x="34" y="71"/>
                  </a:lnTo>
                  <a:lnTo>
                    <a:pt x="36" y="71"/>
                  </a:lnTo>
                  <a:lnTo>
                    <a:pt x="38" y="71"/>
                  </a:lnTo>
                  <a:lnTo>
                    <a:pt x="36" y="69"/>
                  </a:lnTo>
                  <a:lnTo>
                    <a:pt x="38" y="69"/>
                  </a:lnTo>
                  <a:close/>
                  <a:moveTo>
                    <a:pt x="482" y="71"/>
                  </a:moveTo>
                  <a:lnTo>
                    <a:pt x="480" y="73"/>
                  </a:lnTo>
                  <a:lnTo>
                    <a:pt x="480" y="71"/>
                  </a:lnTo>
                  <a:lnTo>
                    <a:pt x="482" y="71"/>
                  </a:lnTo>
                  <a:lnTo>
                    <a:pt x="482" y="69"/>
                  </a:lnTo>
                  <a:lnTo>
                    <a:pt x="482" y="71"/>
                  </a:lnTo>
                  <a:close/>
                  <a:moveTo>
                    <a:pt x="115" y="69"/>
                  </a:moveTo>
                  <a:lnTo>
                    <a:pt x="117" y="69"/>
                  </a:lnTo>
                  <a:lnTo>
                    <a:pt x="119" y="69"/>
                  </a:lnTo>
                  <a:lnTo>
                    <a:pt x="119" y="71"/>
                  </a:lnTo>
                  <a:lnTo>
                    <a:pt x="119" y="73"/>
                  </a:lnTo>
                  <a:lnTo>
                    <a:pt x="117" y="73"/>
                  </a:lnTo>
                  <a:lnTo>
                    <a:pt x="117" y="71"/>
                  </a:lnTo>
                  <a:lnTo>
                    <a:pt x="113" y="71"/>
                  </a:lnTo>
                  <a:lnTo>
                    <a:pt x="111" y="69"/>
                  </a:lnTo>
                  <a:lnTo>
                    <a:pt x="113" y="69"/>
                  </a:lnTo>
                  <a:lnTo>
                    <a:pt x="115" y="69"/>
                  </a:lnTo>
                  <a:close/>
                  <a:moveTo>
                    <a:pt x="55" y="67"/>
                  </a:moveTo>
                  <a:lnTo>
                    <a:pt x="57" y="67"/>
                  </a:lnTo>
                  <a:lnTo>
                    <a:pt x="57" y="69"/>
                  </a:lnTo>
                  <a:lnTo>
                    <a:pt x="55" y="69"/>
                  </a:lnTo>
                  <a:lnTo>
                    <a:pt x="55" y="67"/>
                  </a:lnTo>
                  <a:close/>
                  <a:moveTo>
                    <a:pt x="478" y="67"/>
                  </a:moveTo>
                  <a:lnTo>
                    <a:pt x="480" y="67"/>
                  </a:lnTo>
                  <a:lnTo>
                    <a:pt x="480" y="69"/>
                  </a:lnTo>
                  <a:lnTo>
                    <a:pt x="482" y="69"/>
                  </a:lnTo>
                  <a:lnTo>
                    <a:pt x="482" y="71"/>
                  </a:lnTo>
                  <a:lnTo>
                    <a:pt x="480" y="71"/>
                  </a:lnTo>
                  <a:lnTo>
                    <a:pt x="480" y="73"/>
                  </a:lnTo>
                  <a:lnTo>
                    <a:pt x="478" y="75"/>
                  </a:lnTo>
                  <a:lnTo>
                    <a:pt x="478" y="77"/>
                  </a:lnTo>
                  <a:lnTo>
                    <a:pt x="476" y="77"/>
                  </a:lnTo>
                  <a:lnTo>
                    <a:pt x="476" y="79"/>
                  </a:lnTo>
                  <a:lnTo>
                    <a:pt x="474" y="79"/>
                  </a:lnTo>
                  <a:lnTo>
                    <a:pt x="474" y="81"/>
                  </a:lnTo>
                  <a:lnTo>
                    <a:pt x="472" y="81"/>
                  </a:lnTo>
                  <a:lnTo>
                    <a:pt x="472" y="82"/>
                  </a:lnTo>
                  <a:lnTo>
                    <a:pt x="470" y="82"/>
                  </a:lnTo>
                  <a:lnTo>
                    <a:pt x="470" y="84"/>
                  </a:lnTo>
                  <a:lnTo>
                    <a:pt x="470" y="86"/>
                  </a:lnTo>
                  <a:lnTo>
                    <a:pt x="468" y="86"/>
                  </a:lnTo>
                  <a:lnTo>
                    <a:pt x="466" y="88"/>
                  </a:lnTo>
                  <a:lnTo>
                    <a:pt x="464" y="88"/>
                  </a:lnTo>
                  <a:lnTo>
                    <a:pt x="462" y="88"/>
                  </a:lnTo>
                  <a:lnTo>
                    <a:pt x="460" y="88"/>
                  </a:lnTo>
                  <a:lnTo>
                    <a:pt x="459" y="88"/>
                  </a:lnTo>
                  <a:lnTo>
                    <a:pt x="459" y="90"/>
                  </a:lnTo>
                  <a:lnTo>
                    <a:pt x="457" y="88"/>
                  </a:lnTo>
                  <a:lnTo>
                    <a:pt x="457" y="90"/>
                  </a:lnTo>
                  <a:lnTo>
                    <a:pt x="455" y="90"/>
                  </a:lnTo>
                  <a:lnTo>
                    <a:pt x="453" y="88"/>
                  </a:lnTo>
                  <a:lnTo>
                    <a:pt x="453" y="90"/>
                  </a:lnTo>
                  <a:lnTo>
                    <a:pt x="451" y="90"/>
                  </a:lnTo>
                  <a:lnTo>
                    <a:pt x="451" y="88"/>
                  </a:lnTo>
                  <a:lnTo>
                    <a:pt x="449" y="88"/>
                  </a:lnTo>
                  <a:lnTo>
                    <a:pt x="447" y="86"/>
                  </a:lnTo>
                  <a:lnTo>
                    <a:pt x="445" y="86"/>
                  </a:lnTo>
                  <a:lnTo>
                    <a:pt x="443" y="86"/>
                  </a:lnTo>
                  <a:lnTo>
                    <a:pt x="441" y="86"/>
                  </a:lnTo>
                  <a:lnTo>
                    <a:pt x="439" y="86"/>
                  </a:lnTo>
                  <a:lnTo>
                    <a:pt x="435" y="86"/>
                  </a:lnTo>
                  <a:lnTo>
                    <a:pt x="434" y="86"/>
                  </a:lnTo>
                  <a:lnTo>
                    <a:pt x="432" y="86"/>
                  </a:lnTo>
                  <a:lnTo>
                    <a:pt x="430" y="86"/>
                  </a:lnTo>
                  <a:lnTo>
                    <a:pt x="428" y="86"/>
                  </a:lnTo>
                  <a:lnTo>
                    <a:pt x="426" y="86"/>
                  </a:lnTo>
                  <a:lnTo>
                    <a:pt x="424" y="86"/>
                  </a:lnTo>
                  <a:lnTo>
                    <a:pt x="424" y="84"/>
                  </a:lnTo>
                  <a:lnTo>
                    <a:pt x="424" y="86"/>
                  </a:lnTo>
                  <a:lnTo>
                    <a:pt x="422" y="86"/>
                  </a:lnTo>
                  <a:lnTo>
                    <a:pt x="420" y="86"/>
                  </a:lnTo>
                  <a:lnTo>
                    <a:pt x="418" y="86"/>
                  </a:lnTo>
                  <a:lnTo>
                    <a:pt x="416" y="86"/>
                  </a:lnTo>
                  <a:lnTo>
                    <a:pt x="416" y="88"/>
                  </a:lnTo>
                  <a:lnTo>
                    <a:pt x="414" y="88"/>
                  </a:lnTo>
                  <a:lnTo>
                    <a:pt x="414" y="86"/>
                  </a:lnTo>
                  <a:lnTo>
                    <a:pt x="412" y="86"/>
                  </a:lnTo>
                  <a:lnTo>
                    <a:pt x="412" y="88"/>
                  </a:lnTo>
                  <a:lnTo>
                    <a:pt x="411" y="86"/>
                  </a:lnTo>
                  <a:lnTo>
                    <a:pt x="409" y="86"/>
                  </a:lnTo>
                  <a:lnTo>
                    <a:pt x="407" y="86"/>
                  </a:lnTo>
                  <a:lnTo>
                    <a:pt x="405" y="86"/>
                  </a:lnTo>
                  <a:lnTo>
                    <a:pt x="403" y="86"/>
                  </a:lnTo>
                  <a:lnTo>
                    <a:pt x="403" y="88"/>
                  </a:lnTo>
                  <a:lnTo>
                    <a:pt x="401" y="90"/>
                  </a:lnTo>
                  <a:lnTo>
                    <a:pt x="399" y="90"/>
                  </a:lnTo>
                  <a:lnTo>
                    <a:pt x="399" y="92"/>
                  </a:lnTo>
                  <a:lnTo>
                    <a:pt x="399" y="94"/>
                  </a:lnTo>
                  <a:lnTo>
                    <a:pt x="399" y="96"/>
                  </a:lnTo>
                  <a:lnTo>
                    <a:pt x="397" y="96"/>
                  </a:lnTo>
                  <a:lnTo>
                    <a:pt x="397" y="98"/>
                  </a:lnTo>
                  <a:lnTo>
                    <a:pt x="399" y="100"/>
                  </a:lnTo>
                  <a:lnTo>
                    <a:pt x="399" y="102"/>
                  </a:lnTo>
                  <a:lnTo>
                    <a:pt x="399" y="104"/>
                  </a:lnTo>
                  <a:lnTo>
                    <a:pt x="401" y="107"/>
                  </a:lnTo>
                  <a:lnTo>
                    <a:pt x="403" y="109"/>
                  </a:lnTo>
                  <a:lnTo>
                    <a:pt x="405" y="109"/>
                  </a:lnTo>
                  <a:lnTo>
                    <a:pt x="407" y="109"/>
                  </a:lnTo>
                  <a:lnTo>
                    <a:pt x="407" y="111"/>
                  </a:lnTo>
                  <a:lnTo>
                    <a:pt x="407" y="113"/>
                  </a:lnTo>
                  <a:lnTo>
                    <a:pt x="407" y="115"/>
                  </a:lnTo>
                  <a:lnTo>
                    <a:pt x="409" y="115"/>
                  </a:lnTo>
                  <a:lnTo>
                    <a:pt x="409" y="117"/>
                  </a:lnTo>
                  <a:lnTo>
                    <a:pt x="409" y="115"/>
                  </a:lnTo>
                  <a:lnTo>
                    <a:pt x="411" y="115"/>
                  </a:lnTo>
                  <a:lnTo>
                    <a:pt x="411" y="117"/>
                  </a:lnTo>
                  <a:lnTo>
                    <a:pt x="412" y="117"/>
                  </a:lnTo>
                  <a:lnTo>
                    <a:pt x="412" y="115"/>
                  </a:lnTo>
                  <a:lnTo>
                    <a:pt x="414" y="115"/>
                  </a:lnTo>
                  <a:lnTo>
                    <a:pt x="414" y="117"/>
                  </a:lnTo>
                  <a:lnTo>
                    <a:pt x="416" y="117"/>
                  </a:lnTo>
                  <a:lnTo>
                    <a:pt x="416" y="115"/>
                  </a:lnTo>
                  <a:lnTo>
                    <a:pt x="416" y="113"/>
                  </a:lnTo>
                  <a:lnTo>
                    <a:pt x="418" y="113"/>
                  </a:lnTo>
                  <a:lnTo>
                    <a:pt x="418" y="111"/>
                  </a:lnTo>
                  <a:lnTo>
                    <a:pt x="420" y="109"/>
                  </a:lnTo>
                  <a:lnTo>
                    <a:pt x="422" y="107"/>
                  </a:lnTo>
                  <a:lnTo>
                    <a:pt x="424" y="107"/>
                  </a:lnTo>
                  <a:lnTo>
                    <a:pt x="424" y="109"/>
                  </a:lnTo>
                  <a:lnTo>
                    <a:pt x="426" y="109"/>
                  </a:lnTo>
                  <a:lnTo>
                    <a:pt x="428" y="109"/>
                  </a:lnTo>
                  <a:lnTo>
                    <a:pt x="430" y="109"/>
                  </a:lnTo>
                  <a:lnTo>
                    <a:pt x="432" y="109"/>
                  </a:lnTo>
                  <a:lnTo>
                    <a:pt x="432" y="107"/>
                  </a:lnTo>
                  <a:lnTo>
                    <a:pt x="434" y="106"/>
                  </a:lnTo>
                  <a:lnTo>
                    <a:pt x="435" y="106"/>
                  </a:lnTo>
                  <a:lnTo>
                    <a:pt x="437" y="106"/>
                  </a:lnTo>
                  <a:lnTo>
                    <a:pt x="439" y="106"/>
                  </a:lnTo>
                  <a:lnTo>
                    <a:pt x="441" y="106"/>
                  </a:lnTo>
                  <a:lnTo>
                    <a:pt x="441" y="107"/>
                  </a:lnTo>
                  <a:lnTo>
                    <a:pt x="441" y="106"/>
                  </a:lnTo>
                  <a:lnTo>
                    <a:pt x="443" y="106"/>
                  </a:lnTo>
                  <a:lnTo>
                    <a:pt x="445" y="106"/>
                  </a:lnTo>
                  <a:lnTo>
                    <a:pt x="443" y="106"/>
                  </a:lnTo>
                  <a:lnTo>
                    <a:pt x="441" y="106"/>
                  </a:lnTo>
                  <a:lnTo>
                    <a:pt x="441" y="104"/>
                  </a:lnTo>
                  <a:lnTo>
                    <a:pt x="443" y="104"/>
                  </a:lnTo>
                  <a:lnTo>
                    <a:pt x="445" y="104"/>
                  </a:lnTo>
                  <a:lnTo>
                    <a:pt x="447" y="104"/>
                  </a:lnTo>
                  <a:lnTo>
                    <a:pt x="449" y="104"/>
                  </a:lnTo>
                  <a:lnTo>
                    <a:pt x="451" y="104"/>
                  </a:lnTo>
                  <a:lnTo>
                    <a:pt x="453" y="104"/>
                  </a:lnTo>
                  <a:lnTo>
                    <a:pt x="453" y="106"/>
                  </a:lnTo>
                  <a:lnTo>
                    <a:pt x="453" y="107"/>
                  </a:lnTo>
                  <a:lnTo>
                    <a:pt x="451" y="109"/>
                  </a:lnTo>
                  <a:lnTo>
                    <a:pt x="451" y="111"/>
                  </a:lnTo>
                  <a:lnTo>
                    <a:pt x="449" y="111"/>
                  </a:lnTo>
                  <a:lnTo>
                    <a:pt x="449" y="109"/>
                  </a:lnTo>
                  <a:lnTo>
                    <a:pt x="447" y="109"/>
                  </a:lnTo>
                  <a:lnTo>
                    <a:pt x="447" y="107"/>
                  </a:lnTo>
                  <a:lnTo>
                    <a:pt x="449" y="107"/>
                  </a:lnTo>
                  <a:lnTo>
                    <a:pt x="447" y="107"/>
                  </a:lnTo>
                  <a:lnTo>
                    <a:pt x="445" y="107"/>
                  </a:lnTo>
                  <a:lnTo>
                    <a:pt x="443" y="109"/>
                  </a:lnTo>
                  <a:lnTo>
                    <a:pt x="443" y="107"/>
                  </a:lnTo>
                  <a:lnTo>
                    <a:pt x="443" y="109"/>
                  </a:lnTo>
                  <a:lnTo>
                    <a:pt x="441" y="109"/>
                  </a:lnTo>
                  <a:lnTo>
                    <a:pt x="441" y="111"/>
                  </a:lnTo>
                  <a:lnTo>
                    <a:pt x="439" y="113"/>
                  </a:lnTo>
                  <a:lnTo>
                    <a:pt x="437" y="115"/>
                  </a:lnTo>
                  <a:lnTo>
                    <a:pt x="435" y="117"/>
                  </a:lnTo>
                  <a:lnTo>
                    <a:pt x="434" y="119"/>
                  </a:lnTo>
                  <a:lnTo>
                    <a:pt x="432" y="119"/>
                  </a:lnTo>
                  <a:lnTo>
                    <a:pt x="430" y="119"/>
                  </a:lnTo>
                  <a:lnTo>
                    <a:pt x="430" y="121"/>
                  </a:lnTo>
                  <a:lnTo>
                    <a:pt x="428" y="121"/>
                  </a:lnTo>
                  <a:lnTo>
                    <a:pt x="426" y="121"/>
                  </a:lnTo>
                  <a:lnTo>
                    <a:pt x="426" y="123"/>
                  </a:lnTo>
                  <a:lnTo>
                    <a:pt x="426" y="125"/>
                  </a:lnTo>
                  <a:lnTo>
                    <a:pt x="424" y="125"/>
                  </a:lnTo>
                  <a:lnTo>
                    <a:pt x="422" y="125"/>
                  </a:lnTo>
                  <a:lnTo>
                    <a:pt x="420" y="123"/>
                  </a:lnTo>
                  <a:lnTo>
                    <a:pt x="418" y="123"/>
                  </a:lnTo>
                  <a:lnTo>
                    <a:pt x="418" y="125"/>
                  </a:lnTo>
                  <a:lnTo>
                    <a:pt x="418" y="127"/>
                  </a:lnTo>
                  <a:lnTo>
                    <a:pt x="420" y="125"/>
                  </a:lnTo>
                  <a:lnTo>
                    <a:pt x="422" y="127"/>
                  </a:lnTo>
                  <a:lnTo>
                    <a:pt x="422" y="129"/>
                  </a:lnTo>
                  <a:lnTo>
                    <a:pt x="424" y="129"/>
                  </a:lnTo>
                  <a:lnTo>
                    <a:pt x="426" y="129"/>
                  </a:lnTo>
                  <a:lnTo>
                    <a:pt x="426" y="130"/>
                  </a:lnTo>
                  <a:lnTo>
                    <a:pt x="428" y="130"/>
                  </a:lnTo>
                  <a:lnTo>
                    <a:pt x="428" y="132"/>
                  </a:lnTo>
                  <a:lnTo>
                    <a:pt x="430" y="134"/>
                  </a:lnTo>
                  <a:lnTo>
                    <a:pt x="430" y="136"/>
                  </a:lnTo>
                  <a:lnTo>
                    <a:pt x="430" y="138"/>
                  </a:lnTo>
                  <a:lnTo>
                    <a:pt x="432" y="138"/>
                  </a:lnTo>
                  <a:lnTo>
                    <a:pt x="432" y="140"/>
                  </a:lnTo>
                  <a:lnTo>
                    <a:pt x="434" y="140"/>
                  </a:lnTo>
                  <a:lnTo>
                    <a:pt x="435" y="140"/>
                  </a:lnTo>
                  <a:lnTo>
                    <a:pt x="434" y="142"/>
                  </a:lnTo>
                  <a:lnTo>
                    <a:pt x="435" y="142"/>
                  </a:lnTo>
                  <a:lnTo>
                    <a:pt x="435" y="144"/>
                  </a:lnTo>
                  <a:lnTo>
                    <a:pt x="437" y="144"/>
                  </a:lnTo>
                  <a:lnTo>
                    <a:pt x="437" y="146"/>
                  </a:lnTo>
                  <a:lnTo>
                    <a:pt x="435" y="146"/>
                  </a:lnTo>
                  <a:lnTo>
                    <a:pt x="434" y="148"/>
                  </a:lnTo>
                  <a:lnTo>
                    <a:pt x="435" y="148"/>
                  </a:lnTo>
                  <a:lnTo>
                    <a:pt x="435" y="150"/>
                  </a:lnTo>
                  <a:lnTo>
                    <a:pt x="435" y="148"/>
                  </a:lnTo>
                  <a:lnTo>
                    <a:pt x="434" y="148"/>
                  </a:lnTo>
                  <a:lnTo>
                    <a:pt x="434" y="150"/>
                  </a:lnTo>
                  <a:lnTo>
                    <a:pt x="434" y="152"/>
                  </a:lnTo>
                  <a:lnTo>
                    <a:pt x="434" y="154"/>
                  </a:lnTo>
                  <a:lnTo>
                    <a:pt x="435" y="154"/>
                  </a:lnTo>
                  <a:lnTo>
                    <a:pt x="437" y="154"/>
                  </a:lnTo>
                  <a:lnTo>
                    <a:pt x="437" y="155"/>
                  </a:lnTo>
                  <a:lnTo>
                    <a:pt x="439" y="155"/>
                  </a:lnTo>
                  <a:lnTo>
                    <a:pt x="439" y="157"/>
                  </a:lnTo>
                  <a:lnTo>
                    <a:pt x="437" y="157"/>
                  </a:lnTo>
                  <a:lnTo>
                    <a:pt x="439" y="157"/>
                  </a:lnTo>
                  <a:lnTo>
                    <a:pt x="439" y="159"/>
                  </a:lnTo>
                  <a:lnTo>
                    <a:pt x="441" y="159"/>
                  </a:lnTo>
                  <a:lnTo>
                    <a:pt x="443" y="159"/>
                  </a:lnTo>
                  <a:lnTo>
                    <a:pt x="441" y="159"/>
                  </a:lnTo>
                  <a:lnTo>
                    <a:pt x="443" y="159"/>
                  </a:lnTo>
                  <a:lnTo>
                    <a:pt x="443" y="161"/>
                  </a:lnTo>
                  <a:lnTo>
                    <a:pt x="443" y="163"/>
                  </a:lnTo>
                  <a:lnTo>
                    <a:pt x="443" y="165"/>
                  </a:lnTo>
                  <a:lnTo>
                    <a:pt x="441" y="163"/>
                  </a:lnTo>
                  <a:lnTo>
                    <a:pt x="439" y="163"/>
                  </a:lnTo>
                  <a:lnTo>
                    <a:pt x="441" y="163"/>
                  </a:lnTo>
                  <a:lnTo>
                    <a:pt x="441" y="165"/>
                  </a:lnTo>
                  <a:lnTo>
                    <a:pt x="439" y="165"/>
                  </a:lnTo>
                  <a:lnTo>
                    <a:pt x="437" y="165"/>
                  </a:lnTo>
                  <a:lnTo>
                    <a:pt x="435" y="165"/>
                  </a:lnTo>
                  <a:lnTo>
                    <a:pt x="434" y="165"/>
                  </a:lnTo>
                  <a:lnTo>
                    <a:pt x="432" y="165"/>
                  </a:lnTo>
                  <a:lnTo>
                    <a:pt x="432" y="167"/>
                  </a:lnTo>
                  <a:lnTo>
                    <a:pt x="430" y="167"/>
                  </a:lnTo>
                  <a:lnTo>
                    <a:pt x="430" y="169"/>
                  </a:lnTo>
                  <a:lnTo>
                    <a:pt x="432" y="171"/>
                  </a:lnTo>
                  <a:lnTo>
                    <a:pt x="430" y="171"/>
                  </a:lnTo>
                  <a:lnTo>
                    <a:pt x="428" y="171"/>
                  </a:lnTo>
                  <a:lnTo>
                    <a:pt x="426" y="171"/>
                  </a:lnTo>
                  <a:lnTo>
                    <a:pt x="424" y="171"/>
                  </a:lnTo>
                  <a:lnTo>
                    <a:pt x="422" y="169"/>
                  </a:lnTo>
                  <a:lnTo>
                    <a:pt x="422" y="167"/>
                  </a:lnTo>
                  <a:lnTo>
                    <a:pt x="422" y="165"/>
                  </a:lnTo>
                  <a:lnTo>
                    <a:pt x="422" y="163"/>
                  </a:lnTo>
                  <a:lnTo>
                    <a:pt x="422" y="161"/>
                  </a:lnTo>
                  <a:lnTo>
                    <a:pt x="424" y="161"/>
                  </a:lnTo>
                  <a:lnTo>
                    <a:pt x="424" y="159"/>
                  </a:lnTo>
                  <a:lnTo>
                    <a:pt x="422" y="157"/>
                  </a:lnTo>
                  <a:lnTo>
                    <a:pt x="420" y="157"/>
                  </a:lnTo>
                  <a:lnTo>
                    <a:pt x="418" y="157"/>
                  </a:lnTo>
                  <a:lnTo>
                    <a:pt x="418" y="155"/>
                  </a:lnTo>
                  <a:lnTo>
                    <a:pt x="416" y="155"/>
                  </a:lnTo>
                  <a:lnTo>
                    <a:pt x="416" y="154"/>
                  </a:lnTo>
                  <a:lnTo>
                    <a:pt x="412" y="150"/>
                  </a:lnTo>
                  <a:lnTo>
                    <a:pt x="412" y="148"/>
                  </a:lnTo>
                  <a:lnTo>
                    <a:pt x="412" y="146"/>
                  </a:lnTo>
                  <a:lnTo>
                    <a:pt x="414" y="146"/>
                  </a:lnTo>
                  <a:lnTo>
                    <a:pt x="414" y="144"/>
                  </a:lnTo>
                  <a:lnTo>
                    <a:pt x="414" y="142"/>
                  </a:lnTo>
                  <a:lnTo>
                    <a:pt x="414" y="140"/>
                  </a:lnTo>
                  <a:lnTo>
                    <a:pt x="414" y="138"/>
                  </a:lnTo>
                  <a:lnTo>
                    <a:pt x="414" y="140"/>
                  </a:lnTo>
                  <a:lnTo>
                    <a:pt x="414" y="138"/>
                  </a:lnTo>
                  <a:lnTo>
                    <a:pt x="414" y="136"/>
                  </a:lnTo>
                  <a:lnTo>
                    <a:pt x="412" y="136"/>
                  </a:lnTo>
                  <a:lnTo>
                    <a:pt x="411" y="136"/>
                  </a:lnTo>
                  <a:lnTo>
                    <a:pt x="409" y="136"/>
                  </a:lnTo>
                  <a:lnTo>
                    <a:pt x="407" y="136"/>
                  </a:lnTo>
                  <a:lnTo>
                    <a:pt x="407" y="138"/>
                  </a:lnTo>
                  <a:lnTo>
                    <a:pt x="403" y="140"/>
                  </a:lnTo>
                  <a:lnTo>
                    <a:pt x="401" y="140"/>
                  </a:lnTo>
                  <a:lnTo>
                    <a:pt x="401" y="142"/>
                  </a:lnTo>
                  <a:lnTo>
                    <a:pt x="403" y="142"/>
                  </a:lnTo>
                  <a:lnTo>
                    <a:pt x="403" y="144"/>
                  </a:lnTo>
                  <a:lnTo>
                    <a:pt x="405" y="146"/>
                  </a:lnTo>
                  <a:lnTo>
                    <a:pt x="405" y="148"/>
                  </a:lnTo>
                  <a:lnTo>
                    <a:pt x="405" y="150"/>
                  </a:lnTo>
                  <a:lnTo>
                    <a:pt x="405" y="152"/>
                  </a:lnTo>
                  <a:lnTo>
                    <a:pt x="405" y="154"/>
                  </a:lnTo>
                  <a:lnTo>
                    <a:pt x="405" y="155"/>
                  </a:lnTo>
                  <a:lnTo>
                    <a:pt x="403" y="155"/>
                  </a:lnTo>
                  <a:lnTo>
                    <a:pt x="403" y="157"/>
                  </a:lnTo>
                  <a:lnTo>
                    <a:pt x="403" y="159"/>
                  </a:lnTo>
                  <a:lnTo>
                    <a:pt x="405" y="161"/>
                  </a:lnTo>
                  <a:lnTo>
                    <a:pt x="403" y="161"/>
                  </a:lnTo>
                  <a:lnTo>
                    <a:pt x="405" y="163"/>
                  </a:lnTo>
                  <a:lnTo>
                    <a:pt x="403" y="163"/>
                  </a:lnTo>
                  <a:lnTo>
                    <a:pt x="403" y="165"/>
                  </a:lnTo>
                  <a:lnTo>
                    <a:pt x="405" y="165"/>
                  </a:lnTo>
                  <a:lnTo>
                    <a:pt x="405" y="167"/>
                  </a:lnTo>
                  <a:lnTo>
                    <a:pt x="405" y="169"/>
                  </a:lnTo>
                  <a:lnTo>
                    <a:pt x="405" y="171"/>
                  </a:lnTo>
                  <a:lnTo>
                    <a:pt x="403" y="171"/>
                  </a:lnTo>
                  <a:lnTo>
                    <a:pt x="403" y="173"/>
                  </a:lnTo>
                  <a:lnTo>
                    <a:pt x="403" y="175"/>
                  </a:lnTo>
                  <a:lnTo>
                    <a:pt x="403" y="177"/>
                  </a:lnTo>
                  <a:lnTo>
                    <a:pt x="403" y="178"/>
                  </a:lnTo>
                  <a:lnTo>
                    <a:pt x="405" y="178"/>
                  </a:lnTo>
                  <a:lnTo>
                    <a:pt x="405" y="180"/>
                  </a:lnTo>
                  <a:lnTo>
                    <a:pt x="405" y="182"/>
                  </a:lnTo>
                  <a:lnTo>
                    <a:pt x="405" y="184"/>
                  </a:lnTo>
                  <a:lnTo>
                    <a:pt x="403" y="182"/>
                  </a:lnTo>
                  <a:lnTo>
                    <a:pt x="401" y="182"/>
                  </a:lnTo>
                  <a:lnTo>
                    <a:pt x="399" y="182"/>
                  </a:lnTo>
                  <a:lnTo>
                    <a:pt x="397" y="182"/>
                  </a:lnTo>
                  <a:lnTo>
                    <a:pt x="395" y="184"/>
                  </a:lnTo>
                  <a:lnTo>
                    <a:pt x="393" y="184"/>
                  </a:lnTo>
                  <a:lnTo>
                    <a:pt x="391" y="184"/>
                  </a:lnTo>
                  <a:lnTo>
                    <a:pt x="391" y="182"/>
                  </a:lnTo>
                  <a:lnTo>
                    <a:pt x="389" y="182"/>
                  </a:lnTo>
                  <a:lnTo>
                    <a:pt x="387" y="182"/>
                  </a:lnTo>
                  <a:lnTo>
                    <a:pt x="387" y="180"/>
                  </a:lnTo>
                  <a:lnTo>
                    <a:pt x="387" y="178"/>
                  </a:lnTo>
                  <a:lnTo>
                    <a:pt x="387" y="177"/>
                  </a:lnTo>
                  <a:lnTo>
                    <a:pt x="387" y="175"/>
                  </a:lnTo>
                  <a:lnTo>
                    <a:pt x="389" y="175"/>
                  </a:lnTo>
                  <a:lnTo>
                    <a:pt x="389" y="173"/>
                  </a:lnTo>
                  <a:lnTo>
                    <a:pt x="389" y="169"/>
                  </a:lnTo>
                  <a:lnTo>
                    <a:pt x="391" y="169"/>
                  </a:lnTo>
                  <a:lnTo>
                    <a:pt x="391" y="167"/>
                  </a:lnTo>
                  <a:lnTo>
                    <a:pt x="391" y="165"/>
                  </a:lnTo>
                  <a:lnTo>
                    <a:pt x="391" y="163"/>
                  </a:lnTo>
                  <a:lnTo>
                    <a:pt x="391" y="161"/>
                  </a:lnTo>
                  <a:lnTo>
                    <a:pt x="391" y="159"/>
                  </a:lnTo>
                  <a:lnTo>
                    <a:pt x="391" y="157"/>
                  </a:lnTo>
                  <a:lnTo>
                    <a:pt x="389" y="155"/>
                  </a:lnTo>
                  <a:lnTo>
                    <a:pt x="389" y="154"/>
                  </a:lnTo>
                  <a:lnTo>
                    <a:pt x="389" y="152"/>
                  </a:lnTo>
                  <a:lnTo>
                    <a:pt x="389" y="150"/>
                  </a:lnTo>
                  <a:lnTo>
                    <a:pt x="387" y="150"/>
                  </a:lnTo>
                  <a:lnTo>
                    <a:pt x="387" y="148"/>
                  </a:lnTo>
                  <a:lnTo>
                    <a:pt x="386" y="150"/>
                  </a:lnTo>
                  <a:lnTo>
                    <a:pt x="384" y="150"/>
                  </a:lnTo>
                  <a:lnTo>
                    <a:pt x="382" y="150"/>
                  </a:lnTo>
                  <a:lnTo>
                    <a:pt x="382" y="152"/>
                  </a:lnTo>
                  <a:lnTo>
                    <a:pt x="382" y="150"/>
                  </a:lnTo>
                  <a:lnTo>
                    <a:pt x="382" y="152"/>
                  </a:lnTo>
                  <a:lnTo>
                    <a:pt x="380" y="152"/>
                  </a:lnTo>
                  <a:lnTo>
                    <a:pt x="380" y="150"/>
                  </a:lnTo>
                  <a:lnTo>
                    <a:pt x="380" y="148"/>
                  </a:lnTo>
                  <a:lnTo>
                    <a:pt x="380" y="146"/>
                  </a:lnTo>
                  <a:lnTo>
                    <a:pt x="380" y="144"/>
                  </a:lnTo>
                  <a:lnTo>
                    <a:pt x="378" y="144"/>
                  </a:lnTo>
                  <a:lnTo>
                    <a:pt x="378" y="142"/>
                  </a:lnTo>
                  <a:lnTo>
                    <a:pt x="380" y="142"/>
                  </a:lnTo>
                  <a:lnTo>
                    <a:pt x="380" y="144"/>
                  </a:lnTo>
                  <a:lnTo>
                    <a:pt x="380" y="142"/>
                  </a:lnTo>
                  <a:lnTo>
                    <a:pt x="380" y="140"/>
                  </a:lnTo>
                  <a:lnTo>
                    <a:pt x="378" y="140"/>
                  </a:lnTo>
                  <a:lnTo>
                    <a:pt x="378" y="138"/>
                  </a:lnTo>
                  <a:lnTo>
                    <a:pt x="378" y="136"/>
                  </a:lnTo>
                  <a:lnTo>
                    <a:pt x="380" y="136"/>
                  </a:lnTo>
                  <a:lnTo>
                    <a:pt x="382" y="136"/>
                  </a:lnTo>
                  <a:lnTo>
                    <a:pt x="382" y="134"/>
                  </a:lnTo>
                  <a:lnTo>
                    <a:pt x="384" y="134"/>
                  </a:lnTo>
                  <a:lnTo>
                    <a:pt x="384" y="132"/>
                  </a:lnTo>
                  <a:lnTo>
                    <a:pt x="384" y="130"/>
                  </a:lnTo>
                  <a:lnTo>
                    <a:pt x="384" y="129"/>
                  </a:lnTo>
                  <a:lnTo>
                    <a:pt x="386" y="129"/>
                  </a:lnTo>
                  <a:lnTo>
                    <a:pt x="386" y="127"/>
                  </a:lnTo>
                  <a:lnTo>
                    <a:pt x="386" y="125"/>
                  </a:lnTo>
                  <a:lnTo>
                    <a:pt x="387" y="125"/>
                  </a:lnTo>
                  <a:lnTo>
                    <a:pt x="387" y="123"/>
                  </a:lnTo>
                  <a:lnTo>
                    <a:pt x="387" y="121"/>
                  </a:lnTo>
                  <a:lnTo>
                    <a:pt x="387" y="119"/>
                  </a:lnTo>
                  <a:lnTo>
                    <a:pt x="387" y="117"/>
                  </a:lnTo>
                  <a:lnTo>
                    <a:pt x="386" y="117"/>
                  </a:lnTo>
                  <a:lnTo>
                    <a:pt x="387" y="117"/>
                  </a:lnTo>
                  <a:lnTo>
                    <a:pt x="387" y="115"/>
                  </a:lnTo>
                  <a:lnTo>
                    <a:pt x="387" y="113"/>
                  </a:lnTo>
                  <a:lnTo>
                    <a:pt x="387" y="111"/>
                  </a:lnTo>
                  <a:lnTo>
                    <a:pt x="389" y="111"/>
                  </a:lnTo>
                  <a:lnTo>
                    <a:pt x="389" y="109"/>
                  </a:lnTo>
                  <a:lnTo>
                    <a:pt x="389" y="107"/>
                  </a:lnTo>
                  <a:lnTo>
                    <a:pt x="391" y="107"/>
                  </a:lnTo>
                  <a:lnTo>
                    <a:pt x="391" y="106"/>
                  </a:lnTo>
                  <a:lnTo>
                    <a:pt x="393" y="106"/>
                  </a:lnTo>
                  <a:lnTo>
                    <a:pt x="391" y="106"/>
                  </a:lnTo>
                  <a:lnTo>
                    <a:pt x="393" y="106"/>
                  </a:lnTo>
                  <a:lnTo>
                    <a:pt x="393" y="104"/>
                  </a:lnTo>
                  <a:lnTo>
                    <a:pt x="393" y="106"/>
                  </a:lnTo>
                  <a:lnTo>
                    <a:pt x="395" y="106"/>
                  </a:lnTo>
                  <a:lnTo>
                    <a:pt x="395" y="107"/>
                  </a:lnTo>
                  <a:lnTo>
                    <a:pt x="395" y="106"/>
                  </a:lnTo>
                  <a:lnTo>
                    <a:pt x="395" y="104"/>
                  </a:lnTo>
                  <a:lnTo>
                    <a:pt x="395" y="102"/>
                  </a:lnTo>
                  <a:lnTo>
                    <a:pt x="393" y="102"/>
                  </a:lnTo>
                  <a:lnTo>
                    <a:pt x="395" y="98"/>
                  </a:lnTo>
                  <a:lnTo>
                    <a:pt x="395" y="96"/>
                  </a:lnTo>
                  <a:lnTo>
                    <a:pt x="393" y="96"/>
                  </a:lnTo>
                  <a:lnTo>
                    <a:pt x="391" y="94"/>
                  </a:lnTo>
                  <a:lnTo>
                    <a:pt x="393" y="94"/>
                  </a:lnTo>
                  <a:lnTo>
                    <a:pt x="393" y="96"/>
                  </a:lnTo>
                  <a:lnTo>
                    <a:pt x="395" y="96"/>
                  </a:lnTo>
                  <a:lnTo>
                    <a:pt x="395" y="94"/>
                  </a:lnTo>
                  <a:lnTo>
                    <a:pt x="395" y="92"/>
                  </a:lnTo>
                  <a:lnTo>
                    <a:pt x="395" y="90"/>
                  </a:lnTo>
                  <a:lnTo>
                    <a:pt x="395" y="88"/>
                  </a:lnTo>
                  <a:lnTo>
                    <a:pt x="395" y="86"/>
                  </a:lnTo>
                  <a:lnTo>
                    <a:pt x="397" y="86"/>
                  </a:lnTo>
                  <a:lnTo>
                    <a:pt x="399" y="86"/>
                  </a:lnTo>
                  <a:lnTo>
                    <a:pt x="399" y="84"/>
                  </a:lnTo>
                  <a:lnTo>
                    <a:pt x="399" y="82"/>
                  </a:lnTo>
                  <a:lnTo>
                    <a:pt x="401" y="82"/>
                  </a:lnTo>
                  <a:lnTo>
                    <a:pt x="401" y="81"/>
                  </a:lnTo>
                  <a:lnTo>
                    <a:pt x="401" y="79"/>
                  </a:lnTo>
                  <a:lnTo>
                    <a:pt x="403" y="79"/>
                  </a:lnTo>
                  <a:lnTo>
                    <a:pt x="403" y="81"/>
                  </a:lnTo>
                  <a:lnTo>
                    <a:pt x="405" y="81"/>
                  </a:lnTo>
                  <a:lnTo>
                    <a:pt x="407" y="81"/>
                  </a:lnTo>
                  <a:lnTo>
                    <a:pt x="407" y="82"/>
                  </a:lnTo>
                  <a:lnTo>
                    <a:pt x="407" y="81"/>
                  </a:lnTo>
                  <a:lnTo>
                    <a:pt x="409" y="79"/>
                  </a:lnTo>
                  <a:lnTo>
                    <a:pt x="411" y="79"/>
                  </a:lnTo>
                  <a:lnTo>
                    <a:pt x="411" y="77"/>
                  </a:lnTo>
                  <a:lnTo>
                    <a:pt x="411" y="75"/>
                  </a:lnTo>
                  <a:lnTo>
                    <a:pt x="411" y="73"/>
                  </a:lnTo>
                  <a:lnTo>
                    <a:pt x="412" y="73"/>
                  </a:lnTo>
                  <a:lnTo>
                    <a:pt x="414" y="73"/>
                  </a:lnTo>
                  <a:lnTo>
                    <a:pt x="416" y="73"/>
                  </a:lnTo>
                  <a:lnTo>
                    <a:pt x="418" y="75"/>
                  </a:lnTo>
                  <a:lnTo>
                    <a:pt x="420" y="75"/>
                  </a:lnTo>
                  <a:lnTo>
                    <a:pt x="420" y="73"/>
                  </a:lnTo>
                  <a:lnTo>
                    <a:pt x="422" y="73"/>
                  </a:lnTo>
                  <a:lnTo>
                    <a:pt x="422" y="75"/>
                  </a:lnTo>
                  <a:lnTo>
                    <a:pt x="420" y="75"/>
                  </a:lnTo>
                  <a:lnTo>
                    <a:pt x="422" y="77"/>
                  </a:lnTo>
                  <a:lnTo>
                    <a:pt x="424" y="77"/>
                  </a:lnTo>
                  <a:lnTo>
                    <a:pt x="428" y="77"/>
                  </a:lnTo>
                  <a:lnTo>
                    <a:pt x="430" y="77"/>
                  </a:lnTo>
                  <a:lnTo>
                    <a:pt x="430" y="79"/>
                  </a:lnTo>
                  <a:lnTo>
                    <a:pt x="430" y="77"/>
                  </a:lnTo>
                  <a:lnTo>
                    <a:pt x="432" y="77"/>
                  </a:lnTo>
                  <a:lnTo>
                    <a:pt x="434" y="77"/>
                  </a:lnTo>
                  <a:lnTo>
                    <a:pt x="434" y="79"/>
                  </a:lnTo>
                  <a:lnTo>
                    <a:pt x="435" y="79"/>
                  </a:lnTo>
                  <a:lnTo>
                    <a:pt x="437" y="79"/>
                  </a:lnTo>
                  <a:lnTo>
                    <a:pt x="439" y="79"/>
                  </a:lnTo>
                  <a:lnTo>
                    <a:pt x="441" y="79"/>
                  </a:lnTo>
                  <a:lnTo>
                    <a:pt x="441" y="81"/>
                  </a:lnTo>
                  <a:lnTo>
                    <a:pt x="443" y="81"/>
                  </a:lnTo>
                  <a:lnTo>
                    <a:pt x="445" y="81"/>
                  </a:lnTo>
                  <a:lnTo>
                    <a:pt x="445" y="79"/>
                  </a:lnTo>
                  <a:lnTo>
                    <a:pt x="447" y="79"/>
                  </a:lnTo>
                  <a:lnTo>
                    <a:pt x="449" y="79"/>
                  </a:lnTo>
                  <a:lnTo>
                    <a:pt x="451" y="79"/>
                  </a:lnTo>
                  <a:lnTo>
                    <a:pt x="453" y="79"/>
                  </a:lnTo>
                  <a:lnTo>
                    <a:pt x="453" y="81"/>
                  </a:lnTo>
                  <a:lnTo>
                    <a:pt x="455" y="81"/>
                  </a:lnTo>
                  <a:lnTo>
                    <a:pt x="457" y="81"/>
                  </a:lnTo>
                  <a:lnTo>
                    <a:pt x="459" y="81"/>
                  </a:lnTo>
                  <a:lnTo>
                    <a:pt x="460" y="81"/>
                  </a:lnTo>
                  <a:lnTo>
                    <a:pt x="462" y="81"/>
                  </a:lnTo>
                  <a:lnTo>
                    <a:pt x="462" y="79"/>
                  </a:lnTo>
                  <a:lnTo>
                    <a:pt x="464" y="79"/>
                  </a:lnTo>
                  <a:lnTo>
                    <a:pt x="466" y="79"/>
                  </a:lnTo>
                  <a:lnTo>
                    <a:pt x="466" y="77"/>
                  </a:lnTo>
                  <a:lnTo>
                    <a:pt x="468" y="75"/>
                  </a:lnTo>
                  <a:lnTo>
                    <a:pt x="470" y="75"/>
                  </a:lnTo>
                  <a:lnTo>
                    <a:pt x="472" y="75"/>
                  </a:lnTo>
                  <a:lnTo>
                    <a:pt x="472" y="73"/>
                  </a:lnTo>
                  <a:lnTo>
                    <a:pt x="470" y="73"/>
                  </a:lnTo>
                  <a:lnTo>
                    <a:pt x="470" y="71"/>
                  </a:lnTo>
                  <a:lnTo>
                    <a:pt x="472" y="71"/>
                  </a:lnTo>
                  <a:lnTo>
                    <a:pt x="474" y="71"/>
                  </a:lnTo>
                  <a:lnTo>
                    <a:pt x="476" y="71"/>
                  </a:lnTo>
                  <a:lnTo>
                    <a:pt x="474" y="71"/>
                  </a:lnTo>
                  <a:lnTo>
                    <a:pt x="474" y="69"/>
                  </a:lnTo>
                  <a:lnTo>
                    <a:pt x="476" y="67"/>
                  </a:lnTo>
                  <a:lnTo>
                    <a:pt x="478" y="67"/>
                  </a:lnTo>
                  <a:close/>
                  <a:moveTo>
                    <a:pt x="480" y="67"/>
                  </a:moveTo>
                  <a:lnTo>
                    <a:pt x="480" y="65"/>
                  </a:lnTo>
                  <a:lnTo>
                    <a:pt x="480" y="67"/>
                  </a:lnTo>
                  <a:close/>
                  <a:moveTo>
                    <a:pt x="34" y="61"/>
                  </a:moveTo>
                  <a:lnTo>
                    <a:pt x="32" y="61"/>
                  </a:lnTo>
                  <a:lnTo>
                    <a:pt x="34" y="61"/>
                  </a:lnTo>
                  <a:close/>
                  <a:moveTo>
                    <a:pt x="107" y="61"/>
                  </a:moveTo>
                  <a:lnTo>
                    <a:pt x="107" y="63"/>
                  </a:lnTo>
                  <a:lnTo>
                    <a:pt x="107" y="65"/>
                  </a:lnTo>
                  <a:lnTo>
                    <a:pt x="105" y="67"/>
                  </a:lnTo>
                  <a:lnTo>
                    <a:pt x="103" y="67"/>
                  </a:lnTo>
                  <a:lnTo>
                    <a:pt x="103" y="65"/>
                  </a:lnTo>
                  <a:lnTo>
                    <a:pt x="101" y="65"/>
                  </a:lnTo>
                  <a:lnTo>
                    <a:pt x="101" y="63"/>
                  </a:lnTo>
                  <a:lnTo>
                    <a:pt x="101" y="61"/>
                  </a:lnTo>
                  <a:lnTo>
                    <a:pt x="103" y="61"/>
                  </a:lnTo>
                  <a:lnTo>
                    <a:pt x="105" y="61"/>
                  </a:lnTo>
                  <a:lnTo>
                    <a:pt x="105" y="59"/>
                  </a:lnTo>
                  <a:lnTo>
                    <a:pt x="107" y="61"/>
                  </a:lnTo>
                  <a:close/>
                  <a:moveTo>
                    <a:pt x="27" y="61"/>
                  </a:moveTo>
                  <a:lnTo>
                    <a:pt x="25" y="61"/>
                  </a:lnTo>
                  <a:lnTo>
                    <a:pt x="27" y="61"/>
                  </a:lnTo>
                  <a:lnTo>
                    <a:pt x="27" y="59"/>
                  </a:lnTo>
                  <a:lnTo>
                    <a:pt x="27" y="61"/>
                  </a:lnTo>
                  <a:close/>
                  <a:moveTo>
                    <a:pt x="483" y="59"/>
                  </a:moveTo>
                  <a:lnTo>
                    <a:pt x="483" y="61"/>
                  </a:lnTo>
                  <a:lnTo>
                    <a:pt x="483" y="59"/>
                  </a:lnTo>
                  <a:close/>
                  <a:moveTo>
                    <a:pt x="526" y="59"/>
                  </a:moveTo>
                  <a:lnTo>
                    <a:pt x="526" y="61"/>
                  </a:lnTo>
                  <a:lnTo>
                    <a:pt x="524" y="61"/>
                  </a:lnTo>
                  <a:lnTo>
                    <a:pt x="524" y="63"/>
                  </a:lnTo>
                  <a:lnTo>
                    <a:pt x="522" y="63"/>
                  </a:lnTo>
                  <a:lnTo>
                    <a:pt x="522" y="65"/>
                  </a:lnTo>
                  <a:lnTo>
                    <a:pt x="524" y="65"/>
                  </a:lnTo>
                  <a:lnTo>
                    <a:pt x="526" y="67"/>
                  </a:lnTo>
                  <a:lnTo>
                    <a:pt x="526" y="69"/>
                  </a:lnTo>
                  <a:lnTo>
                    <a:pt x="526" y="71"/>
                  </a:lnTo>
                  <a:lnTo>
                    <a:pt x="526" y="73"/>
                  </a:lnTo>
                  <a:lnTo>
                    <a:pt x="524" y="73"/>
                  </a:lnTo>
                  <a:lnTo>
                    <a:pt x="524" y="75"/>
                  </a:lnTo>
                  <a:lnTo>
                    <a:pt x="524" y="77"/>
                  </a:lnTo>
                  <a:lnTo>
                    <a:pt x="522" y="77"/>
                  </a:lnTo>
                  <a:lnTo>
                    <a:pt x="520" y="77"/>
                  </a:lnTo>
                  <a:lnTo>
                    <a:pt x="520" y="79"/>
                  </a:lnTo>
                  <a:lnTo>
                    <a:pt x="520" y="81"/>
                  </a:lnTo>
                  <a:lnTo>
                    <a:pt x="522" y="81"/>
                  </a:lnTo>
                  <a:lnTo>
                    <a:pt x="524" y="81"/>
                  </a:lnTo>
                  <a:lnTo>
                    <a:pt x="524" y="79"/>
                  </a:lnTo>
                  <a:lnTo>
                    <a:pt x="526" y="77"/>
                  </a:lnTo>
                  <a:lnTo>
                    <a:pt x="528" y="77"/>
                  </a:lnTo>
                  <a:lnTo>
                    <a:pt x="528" y="75"/>
                  </a:lnTo>
                  <a:lnTo>
                    <a:pt x="526" y="75"/>
                  </a:lnTo>
                  <a:lnTo>
                    <a:pt x="528" y="73"/>
                  </a:lnTo>
                  <a:lnTo>
                    <a:pt x="530" y="71"/>
                  </a:lnTo>
                  <a:lnTo>
                    <a:pt x="531" y="71"/>
                  </a:lnTo>
                  <a:lnTo>
                    <a:pt x="531" y="69"/>
                  </a:lnTo>
                  <a:lnTo>
                    <a:pt x="533" y="69"/>
                  </a:lnTo>
                  <a:lnTo>
                    <a:pt x="535" y="69"/>
                  </a:lnTo>
                  <a:lnTo>
                    <a:pt x="537" y="69"/>
                  </a:lnTo>
                  <a:lnTo>
                    <a:pt x="535" y="69"/>
                  </a:lnTo>
                  <a:lnTo>
                    <a:pt x="535" y="71"/>
                  </a:lnTo>
                  <a:lnTo>
                    <a:pt x="537" y="71"/>
                  </a:lnTo>
                  <a:lnTo>
                    <a:pt x="537" y="73"/>
                  </a:lnTo>
                  <a:lnTo>
                    <a:pt x="537" y="75"/>
                  </a:lnTo>
                  <a:lnTo>
                    <a:pt x="535" y="75"/>
                  </a:lnTo>
                  <a:lnTo>
                    <a:pt x="537" y="77"/>
                  </a:lnTo>
                  <a:lnTo>
                    <a:pt x="535" y="77"/>
                  </a:lnTo>
                  <a:lnTo>
                    <a:pt x="533" y="79"/>
                  </a:lnTo>
                  <a:lnTo>
                    <a:pt x="531" y="79"/>
                  </a:lnTo>
                  <a:lnTo>
                    <a:pt x="530" y="81"/>
                  </a:lnTo>
                  <a:lnTo>
                    <a:pt x="528" y="81"/>
                  </a:lnTo>
                  <a:lnTo>
                    <a:pt x="528" y="82"/>
                  </a:lnTo>
                  <a:lnTo>
                    <a:pt x="530" y="82"/>
                  </a:lnTo>
                  <a:lnTo>
                    <a:pt x="530" y="84"/>
                  </a:lnTo>
                  <a:lnTo>
                    <a:pt x="531" y="84"/>
                  </a:lnTo>
                  <a:lnTo>
                    <a:pt x="533" y="84"/>
                  </a:lnTo>
                  <a:lnTo>
                    <a:pt x="535" y="84"/>
                  </a:lnTo>
                  <a:lnTo>
                    <a:pt x="535" y="86"/>
                  </a:lnTo>
                  <a:lnTo>
                    <a:pt x="535" y="88"/>
                  </a:lnTo>
                  <a:lnTo>
                    <a:pt x="537" y="88"/>
                  </a:lnTo>
                  <a:lnTo>
                    <a:pt x="539" y="90"/>
                  </a:lnTo>
                  <a:lnTo>
                    <a:pt x="535" y="90"/>
                  </a:lnTo>
                  <a:lnTo>
                    <a:pt x="535" y="88"/>
                  </a:lnTo>
                  <a:lnTo>
                    <a:pt x="533" y="88"/>
                  </a:lnTo>
                  <a:lnTo>
                    <a:pt x="531" y="88"/>
                  </a:lnTo>
                  <a:lnTo>
                    <a:pt x="530" y="88"/>
                  </a:lnTo>
                  <a:lnTo>
                    <a:pt x="528" y="88"/>
                  </a:lnTo>
                  <a:lnTo>
                    <a:pt x="528" y="86"/>
                  </a:lnTo>
                  <a:lnTo>
                    <a:pt x="526" y="86"/>
                  </a:lnTo>
                  <a:lnTo>
                    <a:pt x="524" y="86"/>
                  </a:lnTo>
                  <a:lnTo>
                    <a:pt x="524" y="88"/>
                  </a:lnTo>
                  <a:lnTo>
                    <a:pt x="524" y="90"/>
                  </a:lnTo>
                  <a:lnTo>
                    <a:pt x="524" y="92"/>
                  </a:lnTo>
                  <a:lnTo>
                    <a:pt x="524" y="94"/>
                  </a:lnTo>
                  <a:lnTo>
                    <a:pt x="524" y="96"/>
                  </a:lnTo>
                  <a:lnTo>
                    <a:pt x="524" y="98"/>
                  </a:lnTo>
                  <a:lnTo>
                    <a:pt x="526" y="98"/>
                  </a:lnTo>
                  <a:lnTo>
                    <a:pt x="526" y="100"/>
                  </a:lnTo>
                  <a:lnTo>
                    <a:pt x="526" y="102"/>
                  </a:lnTo>
                  <a:lnTo>
                    <a:pt x="528" y="104"/>
                  </a:lnTo>
                  <a:lnTo>
                    <a:pt x="530" y="106"/>
                  </a:lnTo>
                  <a:lnTo>
                    <a:pt x="530" y="107"/>
                  </a:lnTo>
                  <a:lnTo>
                    <a:pt x="531" y="107"/>
                  </a:lnTo>
                  <a:lnTo>
                    <a:pt x="531" y="109"/>
                  </a:lnTo>
                  <a:lnTo>
                    <a:pt x="531" y="107"/>
                  </a:lnTo>
                  <a:lnTo>
                    <a:pt x="530" y="107"/>
                  </a:lnTo>
                  <a:lnTo>
                    <a:pt x="528" y="106"/>
                  </a:lnTo>
                  <a:lnTo>
                    <a:pt x="526" y="106"/>
                  </a:lnTo>
                  <a:lnTo>
                    <a:pt x="524" y="104"/>
                  </a:lnTo>
                  <a:lnTo>
                    <a:pt x="524" y="102"/>
                  </a:lnTo>
                  <a:lnTo>
                    <a:pt x="524" y="100"/>
                  </a:lnTo>
                  <a:lnTo>
                    <a:pt x="522" y="100"/>
                  </a:lnTo>
                  <a:lnTo>
                    <a:pt x="520" y="100"/>
                  </a:lnTo>
                  <a:lnTo>
                    <a:pt x="520" y="98"/>
                  </a:lnTo>
                  <a:lnTo>
                    <a:pt x="520" y="96"/>
                  </a:lnTo>
                  <a:lnTo>
                    <a:pt x="520" y="94"/>
                  </a:lnTo>
                  <a:lnTo>
                    <a:pt x="520" y="92"/>
                  </a:lnTo>
                  <a:lnTo>
                    <a:pt x="520" y="90"/>
                  </a:lnTo>
                  <a:lnTo>
                    <a:pt x="520" y="88"/>
                  </a:lnTo>
                  <a:lnTo>
                    <a:pt x="518" y="88"/>
                  </a:lnTo>
                  <a:lnTo>
                    <a:pt x="518" y="86"/>
                  </a:lnTo>
                  <a:lnTo>
                    <a:pt x="518" y="84"/>
                  </a:lnTo>
                  <a:lnTo>
                    <a:pt x="518" y="82"/>
                  </a:lnTo>
                  <a:lnTo>
                    <a:pt x="518" y="81"/>
                  </a:lnTo>
                  <a:lnTo>
                    <a:pt x="520" y="81"/>
                  </a:lnTo>
                  <a:lnTo>
                    <a:pt x="518" y="81"/>
                  </a:lnTo>
                  <a:lnTo>
                    <a:pt x="516" y="81"/>
                  </a:lnTo>
                  <a:lnTo>
                    <a:pt x="516" y="79"/>
                  </a:lnTo>
                  <a:lnTo>
                    <a:pt x="518" y="79"/>
                  </a:lnTo>
                  <a:lnTo>
                    <a:pt x="516" y="79"/>
                  </a:lnTo>
                  <a:lnTo>
                    <a:pt x="516" y="77"/>
                  </a:lnTo>
                  <a:lnTo>
                    <a:pt x="516" y="75"/>
                  </a:lnTo>
                  <a:lnTo>
                    <a:pt x="516" y="73"/>
                  </a:lnTo>
                  <a:lnTo>
                    <a:pt x="518" y="71"/>
                  </a:lnTo>
                  <a:lnTo>
                    <a:pt x="518" y="69"/>
                  </a:lnTo>
                  <a:lnTo>
                    <a:pt x="518" y="67"/>
                  </a:lnTo>
                  <a:lnTo>
                    <a:pt x="520" y="65"/>
                  </a:lnTo>
                  <a:lnTo>
                    <a:pt x="520" y="63"/>
                  </a:lnTo>
                  <a:lnTo>
                    <a:pt x="522" y="63"/>
                  </a:lnTo>
                  <a:lnTo>
                    <a:pt x="522" y="61"/>
                  </a:lnTo>
                  <a:lnTo>
                    <a:pt x="524" y="59"/>
                  </a:lnTo>
                  <a:lnTo>
                    <a:pt x="526" y="59"/>
                  </a:lnTo>
                  <a:close/>
                  <a:moveTo>
                    <a:pt x="34" y="59"/>
                  </a:moveTo>
                  <a:lnTo>
                    <a:pt x="36" y="59"/>
                  </a:lnTo>
                  <a:lnTo>
                    <a:pt x="38" y="59"/>
                  </a:lnTo>
                  <a:lnTo>
                    <a:pt x="38" y="61"/>
                  </a:lnTo>
                  <a:lnTo>
                    <a:pt x="36" y="61"/>
                  </a:lnTo>
                  <a:lnTo>
                    <a:pt x="36" y="59"/>
                  </a:lnTo>
                  <a:lnTo>
                    <a:pt x="34" y="59"/>
                  </a:lnTo>
                  <a:close/>
                  <a:moveTo>
                    <a:pt x="522" y="58"/>
                  </a:moveTo>
                  <a:lnTo>
                    <a:pt x="522" y="59"/>
                  </a:lnTo>
                  <a:lnTo>
                    <a:pt x="522" y="58"/>
                  </a:lnTo>
                  <a:close/>
                  <a:moveTo>
                    <a:pt x="376" y="58"/>
                  </a:moveTo>
                  <a:lnTo>
                    <a:pt x="376" y="59"/>
                  </a:lnTo>
                  <a:lnTo>
                    <a:pt x="376" y="58"/>
                  </a:lnTo>
                  <a:lnTo>
                    <a:pt x="374" y="58"/>
                  </a:lnTo>
                  <a:lnTo>
                    <a:pt x="376" y="58"/>
                  </a:lnTo>
                  <a:close/>
                  <a:moveTo>
                    <a:pt x="485" y="58"/>
                  </a:moveTo>
                  <a:lnTo>
                    <a:pt x="483" y="58"/>
                  </a:lnTo>
                  <a:lnTo>
                    <a:pt x="483" y="56"/>
                  </a:lnTo>
                  <a:lnTo>
                    <a:pt x="485" y="56"/>
                  </a:lnTo>
                  <a:lnTo>
                    <a:pt x="485" y="58"/>
                  </a:lnTo>
                  <a:close/>
                  <a:moveTo>
                    <a:pt x="528" y="58"/>
                  </a:moveTo>
                  <a:lnTo>
                    <a:pt x="528" y="56"/>
                  </a:lnTo>
                  <a:lnTo>
                    <a:pt x="528" y="58"/>
                  </a:lnTo>
                  <a:close/>
                  <a:moveTo>
                    <a:pt x="224" y="54"/>
                  </a:moveTo>
                  <a:lnTo>
                    <a:pt x="222" y="54"/>
                  </a:lnTo>
                  <a:lnTo>
                    <a:pt x="224" y="54"/>
                  </a:lnTo>
                  <a:close/>
                  <a:moveTo>
                    <a:pt x="535" y="52"/>
                  </a:moveTo>
                  <a:lnTo>
                    <a:pt x="535" y="54"/>
                  </a:lnTo>
                  <a:lnTo>
                    <a:pt x="535" y="56"/>
                  </a:lnTo>
                  <a:lnTo>
                    <a:pt x="535" y="58"/>
                  </a:lnTo>
                  <a:lnTo>
                    <a:pt x="533" y="59"/>
                  </a:lnTo>
                  <a:lnTo>
                    <a:pt x="533" y="61"/>
                  </a:lnTo>
                  <a:lnTo>
                    <a:pt x="531" y="61"/>
                  </a:lnTo>
                  <a:lnTo>
                    <a:pt x="530" y="61"/>
                  </a:lnTo>
                  <a:lnTo>
                    <a:pt x="530" y="59"/>
                  </a:lnTo>
                  <a:lnTo>
                    <a:pt x="530" y="58"/>
                  </a:lnTo>
                  <a:lnTo>
                    <a:pt x="528" y="58"/>
                  </a:lnTo>
                  <a:lnTo>
                    <a:pt x="530" y="58"/>
                  </a:lnTo>
                  <a:lnTo>
                    <a:pt x="530" y="56"/>
                  </a:lnTo>
                  <a:lnTo>
                    <a:pt x="531" y="54"/>
                  </a:lnTo>
                  <a:lnTo>
                    <a:pt x="533" y="54"/>
                  </a:lnTo>
                  <a:lnTo>
                    <a:pt x="533" y="52"/>
                  </a:lnTo>
                  <a:lnTo>
                    <a:pt x="535" y="52"/>
                  </a:lnTo>
                  <a:close/>
                  <a:moveTo>
                    <a:pt x="483" y="52"/>
                  </a:moveTo>
                  <a:lnTo>
                    <a:pt x="483" y="50"/>
                  </a:lnTo>
                  <a:lnTo>
                    <a:pt x="485" y="50"/>
                  </a:lnTo>
                  <a:lnTo>
                    <a:pt x="483" y="50"/>
                  </a:lnTo>
                  <a:lnTo>
                    <a:pt x="483" y="52"/>
                  </a:lnTo>
                  <a:close/>
                  <a:moveTo>
                    <a:pt x="15" y="48"/>
                  </a:moveTo>
                  <a:lnTo>
                    <a:pt x="13" y="48"/>
                  </a:lnTo>
                  <a:lnTo>
                    <a:pt x="15" y="48"/>
                  </a:lnTo>
                  <a:lnTo>
                    <a:pt x="15" y="50"/>
                  </a:lnTo>
                  <a:lnTo>
                    <a:pt x="17" y="50"/>
                  </a:lnTo>
                  <a:lnTo>
                    <a:pt x="19" y="52"/>
                  </a:lnTo>
                  <a:lnTo>
                    <a:pt x="17" y="52"/>
                  </a:lnTo>
                  <a:lnTo>
                    <a:pt x="19" y="52"/>
                  </a:lnTo>
                  <a:lnTo>
                    <a:pt x="21" y="54"/>
                  </a:lnTo>
                  <a:lnTo>
                    <a:pt x="23" y="56"/>
                  </a:lnTo>
                  <a:lnTo>
                    <a:pt x="23" y="54"/>
                  </a:lnTo>
                  <a:lnTo>
                    <a:pt x="23" y="56"/>
                  </a:lnTo>
                  <a:lnTo>
                    <a:pt x="23" y="58"/>
                  </a:lnTo>
                  <a:lnTo>
                    <a:pt x="23" y="56"/>
                  </a:lnTo>
                  <a:lnTo>
                    <a:pt x="21" y="58"/>
                  </a:lnTo>
                  <a:lnTo>
                    <a:pt x="21" y="56"/>
                  </a:lnTo>
                  <a:lnTo>
                    <a:pt x="19" y="56"/>
                  </a:lnTo>
                  <a:lnTo>
                    <a:pt x="17" y="54"/>
                  </a:lnTo>
                  <a:lnTo>
                    <a:pt x="17" y="52"/>
                  </a:lnTo>
                  <a:lnTo>
                    <a:pt x="15" y="52"/>
                  </a:lnTo>
                  <a:lnTo>
                    <a:pt x="15" y="54"/>
                  </a:lnTo>
                  <a:lnTo>
                    <a:pt x="15" y="52"/>
                  </a:lnTo>
                  <a:lnTo>
                    <a:pt x="13" y="52"/>
                  </a:lnTo>
                  <a:lnTo>
                    <a:pt x="11" y="50"/>
                  </a:lnTo>
                  <a:lnTo>
                    <a:pt x="11" y="48"/>
                  </a:lnTo>
                  <a:lnTo>
                    <a:pt x="13" y="48"/>
                  </a:lnTo>
                  <a:lnTo>
                    <a:pt x="15" y="48"/>
                  </a:lnTo>
                  <a:close/>
                  <a:moveTo>
                    <a:pt x="220" y="48"/>
                  </a:moveTo>
                  <a:lnTo>
                    <a:pt x="219" y="48"/>
                  </a:lnTo>
                  <a:lnTo>
                    <a:pt x="220" y="48"/>
                  </a:lnTo>
                  <a:lnTo>
                    <a:pt x="220" y="46"/>
                  </a:lnTo>
                  <a:lnTo>
                    <a:pt x="220" y="48"/>
                  </a:lnTo>
                  <a:close/>
                  <a:moveTo>
                    <a:pt x="171" y="46"/>
                  </a:moveTo>
                  <a:lnTo>
                    <a:pt x="172" y="46"/>
                  </a:lnTo>
                  <a:lnTo>
                    <a:pt x="172" y="48"/>
                  </a:lnTo>
                  <a:lnTo>
                    <a:pt x="171" y="48"/>
                  </a:lnTo>
                  <a:lnTo>
                    <a:pt x="171" y="46"/>
                  </a:lnTo>
                  <a:close/>
                  <a:moveTo>
                    <a:pt x="178" y="42"/>
                  </a:moveTo>
                  <a:lnTo>
                    <a:pt x="180" y="44"/>
                  </a:lnTo>
                  <a:lnTo>
                    <a:pt x="178" y="44"/>
                  </a:lnTo>
                  <a:lnTo>
                    <a:pt x="178" y="42"/>
                  </a:lnTo>
                  <a:close/>
                  <a:moveTo>
                    <a:pt x="359" y="42"/>
                  </a:moveTo>
                  <a:lnTo>
                    <a:pt x="357" y="42"/>
                  </a:lnTo>
                  <a:lnTo>
                    <a:pt x="357" y="40"/>
                  </a:lnTo>
                  <a:lnTo>
                    <a:pt x="359" y="40"/>
                  </a:lnTo>
                  <a:lnTo>
                    <a:pt x="359" y="42"/>
                  </a:lnTo>
                  <a:close/>
                  <a:moveTo>
                    <a:pt x="180" y="42"/>
                  </a:moveTo>
                  <a:lnTo>
                    <a:pt x="178" y="42"/>
                  </a:lnTo>
                  <a:lnTo>
                    <a:pt x="178" y="40"/>
                  </a:lnTo>
                  <a:lnTo>
                    <a:pt x="180" y="40"/>
                  </a:lnTo>
                  <a:lnTo>
                    <a:pt x="180" y="42"/>
                  </a:lnTo>
                  <a:close/>
                  <a:moveTo>
                    <a:pt x="361" y="42"/>
                  </a:moveTo>
                  <a:lnTo>
                    <a:pt x="359" y="42"/>
                  </a:lnTo>
                  <a:lnTo>
                    <a:pt x="359" y="40"/>
                  </a:lnTo>
                  <a:lnTo>
                    <a:pt x="361" y="40"/>
                  </a:lnTo>
                  <a:lnTo>
                    <a:pt x="361" y="42"/>
                  </a:lnTo>
                  <a:close/>
                  <a:moveTo>
                    <a:pt x="364" y="38"/>
                  </a:moveTo>
                  <a:lnTo>
                    <a:pt x="363" y="38"/>
                  </a:lnTo>
                  <a:lnTo>
                    <a:pt x="363" y="36"/>
                  </a:lnTo>
                  <a:lnTo>
                    <a:pt x="364" y="36"/>
                  </a:lnTo>
                  <a:lnTo>
                    <a:pt x="364" y="38"/>
                  </a:lnTo>
                  <a:close/>
                  <a:moveTo>
                    <a:pt x="359" y="38"/>
                  </a:moveTo>
                  <a:lnTo>
                    <a:pt x="357" y="38"/>
                  </a:lnTo>
                  <a:lnTo>
                    <a:pt x="355" y="38"/>
                  </a:lnTo>
                  <a:lnTo>
                    <a:pt x="353" y="38"/>
                  </a:lnTo>
                  <a:lnTo>
                    <a:pt x="353" y="36"/>
                  </a:lnTo>
                  <a:lnTo>
                    <a:pt x="355" y="36"/>
                  </a:lnTo>
                  <a:lnTo>
                    <a:pt x="357" y="36"/>
                  </a:lnTo>
                  <a:lnTo>
                    <a:pt x="357" y="38"/>
                  </a:lnTo>
                  <a:lnTo>
                    <a:pt x="359" y="38"/>
                  </a:lnTo>
                  <a:close/>
                  <a:moveTo>
                    <a:pt x="487" y="38"/>
                  </a:moveTo>
                  <a:lnTo>
                    <a:pt x="487" y="40"/>
                  </a:lnTo>
                  <a:lnTo>
                    <a:pt x="485" y="38"/>
                  </a:lnTo>
                  <a:lnTo>
                    <a:pt x="485" y="36"/>
                  </a:lnTo>
                  <a:lnTo>
                    <a:pt x="483" y="36"/>
                  </a:lnTo>
                  <a:lnTo>
                    <a:pt x="483" y="35"/>
                  </a:lnTo>
                  <a:lnTo>
                    <a:pt x="485" y="35"/>
                  </a:lnTo>
                  <a:lnTo>
                    <a:pt x="487" y="36"/>
                  </a:lnTo>
                  <a:lnTo>
                    <a:pt x="487" y="38"/>
                  </a:lnTo>
                  <a:close/>
                  <a:moveTo>
                    <a:pt x="507" y="35"/>
                  </a:moveTo>
                  <a:lnTo>
                    <a:pt x="505" y="35"/>
                  </a:lnTo>
                  <a:lnTo>
                    <a:pt x="505" y="33"/>
                  </a:lnTo>
                  <a:lnTo>
                    <a:pt x="507" y="33"/>
                  </a:lnTo>
                  <a:lnTo>
                    <a:pt x="507" y="35"/>
                  </a:lnTo>
                  <a:close/>
                  <a:moveTo>
                    <a:pt x="363" y="33"/>
                  </a:moveTo>
                  <a:lnTo>
                    <a:pt x="364" y="33"/>
                  </a:lnTo>
                  <a:lnTo>
                    <a:pt x="363" y="35"/>
                  </a:lnTo>
                  <a:lnTo>
                    <a:pt x="363" y="33"/>
                  </a:lnTo>
                  <a:close/>
                  <a:moveTo>
                    <a:pt x="505" y="33"/>
                  </a:moveTo>
                  <a:lnTo>
                    <a:pt x="505" y="31"/>
                  </a:lnTo>
                  <a:lnTo>
                    <a:pt x="503" y="31"/>
                  </a:lnTo>
                  <a:lnTo>
                    <a:pt x="503" y="29"/>
                  </a:lnTo>
                  <a:lnTo>
                    <a:pt x="503" y="31"/>
                  </a:lnTo>
                  <a:lnTo>
                    <a:pt x="505" y="31"/>
                  </a:lnTo>
                  <a:lnTo>
                    <a:pt x="505" y="33"/>
                  </a:lnTo>
                  <a:close/>
                  <a:moveTo>
                    <a:pt x="361" y="31"/>
                  </a:moveTo>
                  <a:lnTo>
                    <a:pt x="359" y="29"/>
                  </a:lnTo>
                  <a:lnTo>
                    <a:pt x="361" y="29"/>
                  </a:lnTo>
                  <a:lnTo>
                    <a:pt x="363" y="29"/>
                  </a:lnTo>
                  <a:lnTo>
                    <a:pt x="363" y="31"/>
                  </a:lnTo>
                  <a:lnTo>
                    <a:pt x="361" y="31"/>
                  </a:lnTo>
                  <a:close/>
                  <a:moveTo>
                    <a:pt x="361" y="27"/>
                  </a:moveTo>
                  <a:lnTo>
                    <a:pt x="363" y="29"/>
                  </a:lnTo>
                  <a:lnTo>
                    <a:pt x="364" y="29"/>
                  </a:lnTo>
                  <a:lnTo>
                    <a:pt x="364" y="31"/>
                  </a:lnTo>
                  <a:lnTo>
                    <a:pt x="363" y="31"/>
                  </a:lnTo>
                  <a:lnTo>
                    <a:pt x="363" y="29"/>
                  </a:lnTo>
                  <a:lnTo>
                    <a:pt x="361" y="27"/>
                  </a:lnTo>
                  <a:close/>
                  <a:moveTo>
                    <a:pt x="211" y="29"/>
                  </a:moveTo>
                  <a:lnTo>
                    <a:pt x="213" y="31"/>
                  </a:lnTo>
                  <a:lnTo>
                    <a:pt x="213" y="33"/>
                  </a:lnTo>
                  <a:lnTo>
                    <a:pt x="213" y="35"/>
                  </a:lnTo>
                  <a:lnTo>
                    <a:pt x="211" y="36"/>
                  </a:lnTo>
                  <a:lnTo>
                    <a:pt x="209" y="36"/>
                  </a:lnTo>
                  <a:lnTo>
                    <a:pt x="209" y="35"/>
                  </a:lnTo>
                  <a:lnTo>
                    <a:pt x="211" y="35"/>
                  </a:lnTo>
                  <a:lnTo>
                    <a:pt x="211" y="33"/>
                  </a:lnTo>
                  <a:lnTo>
                    <a:pt x="209" y="33"/>
                  </a:lnTo>
                  <a:lnTo>
                    <a:pt x="207" y="33"/>
                  </a:lnTo>
                  <a:lnTo>
                    <a:pt x="207" y="31"/>
                  </a:lnTo>
                  <a:lnTo>
                    <a:pt x="207" y="29"/>
                  </a:lnTo>
                  <a:lnTo>
                    <a:pt x="209" y="29"/>
                  </a:lnTo>
                  <a:lnTo>
                    <a:pt x="209" y="27"/>
                  </a:lnTo>
                  <a:lnTo>
                    <a:pt x="211" y="27"/>
                  </a:lnTo>
                  <a:lnTo>
                    <a:pt x="211" y="29"/>
                  </a:lnTo>
                  <a:close/>
                  <a:moveTo>
                    <a:pt x="343" y="25"/>
                  </a:moveTo>
                  <a:lnTo>
                    <a:pt x="345" y="25"/>
                  </a:lnTo>
                  <a:lnTo>
                    <a:pt x="347" y="25"/>
                  </a:lnTo>
                  <a:lnTo>
                    <a:pt x="349" y="25"/>
                  </a:lnTo>
                  <a:lnTo>
                    <a:pt x="353" y="25"/>
                  </a:lnTo>
                  <a:lnTo>
                    <a:pt x="355" y="25"/>
                  </a:lnTo>
                  <a:lnTo>
                    <a:pt x="355" y="27"/>
                  </a:lnTo>
                  <a:lnTo>
                    <a:pt x="357" y="27"/>
                  </a:lnTo>
                  <a:lnTo>
                    <a:pt x="359" y="27"/>
                  </a:lnTo>
                  <a:lnTo>
                    <a:pt x="359" y="29"/>
                  </a:lnTo>
                  <a:lnTo>
                    <a:pt x="357" y="27"/>
                  </a:lnTo>
                  <a:lnTo>
                    <a:pt x="357" y="29"/>
                  </a:lnTo>
                  <a:lnTo>
                    <a:pt x="357" y="31"/>
                  </a:lnTo>
                  <a:lnTo>
                    <a:pt x="359" y="29"/>
                  </a:lnTo>
                  <a:lnTo>
                    <a:pt x="361" y="31"/>
                  </a:lnTo>
                  <a:lnTo>
                    <a:pt x="361" y="33"/>
                  </a:lnTo>
                  <a:lnTo>
                    <a:pt x="359" y="31"/>
                  </a:lnTo>
                  <a:lnTo>
                    <a:pt x="359" y="33"/>
                  </a:lnTo>
                  <a:lnTo>
                    <a:pt x="361" y="33"/>
                  </a:lnTo>
                  <a:lnTo>
                    <a:pt x="363" y="35"/>
                  </a:lnTo>
                  <a:lnTo>
                    <a:pt x="361" y="35"/>
                  </a:lnTo>
                  <a:lnTo>
                    <a:pt x="363" y="35"/>
                  </a:lnTo>
                  <a:lnTo>
                    <a:pt x="363" y="36"/>
                  </a:lnTo>
                  <a:lnTo>
                    <a:pt x="361" y="36"/>
                  </a:lnTo>
                  <a:lnTo>
                    <a:pt x="359" y="36"/>
                  </a:lnTo>
                  <a:lnTo>
                    <a:pt x="359" y="35"/>
                  </a:lnTo>
                  <a:lnTo>
                    <a:pt x="357" y="35"/>
                  </a:lnTo>
                  <a:lnTo>
                    <a:pt x="359" y="35"/>
                  </a:lnTo>
                  <a:lnTo>
                    <a:pt x="359" y="36"/>
                  </a:lnTo>
                  <a:lnTo>
                    <a:pt x="357" y="36"/>
                  </a:lnTo>
                  <a:lnTo>
                    <a:pt x="355" y="36"/>
                  </a:lnTo>
                  <a:lnTo>
                    <a:pt x="353" y="36"/>
                  </a:lnTo>
                  <a:lnTo>
                    <a:pt x="351" y="36"/>
                  </a:lnTo>
                  <a:lnTo>
                    <a:pt x="353" y="36"/>
                  </a:lnTo>
                  <a:lnTo>
                    <a:pt x="353" y="38"/>
                  </a:lnTo>
                  <a:lnTo>
                    <a:pt x="355" y="38"/>
                  </a:lnTo>
                  <a:lnTo>
                    <a:pt x="355" y="40"/>
                  </a:lnTo>
                  <a:lnTo>
                    <a:pt x="355" y="38"/>
                  </a:lnTo>
                  <a:lnTo>
                    <a:pt x="357" y="38"/>
                  </a:lnTo>
                  <a:lnTo>
                    <a:pt x="357" y="40"/>
                  </a:lnTo>
                  <a:lnTo>
                    <a:pt x="357" y="42"/>
                  </a:lnTo>
                  <a:lnTo>
                    <a:pt x="355" y="42"/>
                  </a:lnTo>
                  <a:lnTo>
                    <a:pt x="355" y="44"/>
                  </a:lnTo>
                  <a:lnTo>
                    <a:pt x="357" y="44"/>
                  </a:lnTo>
                  <a:lnTo>
                    <a:pt x="359" y="44"/>
                  </a:lnTo>
                  <a:lnTo>
                    <a:pt x="361" y="44"/>
                  </a:lnTo>
                  <a:lnTo>
                    <a:pt x="361" y="46"/>
                  </a:lnTo>
                  <a:lnTo>
                    <a:pt x="359" y="46"/>
                  </a:lnTo>
                  <a:lnTo>
                    <a:pt x="361" y="46"/>
                  </a:lnTo>
                  <a:lnTo>
                    <a:pt x="361" y="48"/>
                  </a:lnTo>
                  <a:lnTo>
                    <a:pt x="359" y="48"/>
                  </a:lnTo>
                  <a:lnTo>
                    <a:pt x="361" y="48"/>
                  </a:lnTo>
                  <a:lnTo>
                    <a:pt x="363" y="48"/>
                  </a:lnTo>
                  <a:lnTo>
                    <a:pt x="361" y="48"/>
                  </a:lnTo>
                  <a:lnTo>
                    <a:pt x="361" y="50"/>
                  </a:lnTo>
                  <a:lnTo>
                    <a:pt x="363" y="50"/>
                  </a:lnTo>
                  <a:lnTo>
                    <a:pt x="363" y="52"/>
                  </a:lnTo>
                  <a:lnTo>
                    <a:pt x="364" y="54"/>
                  </a:lnTo>
                  <a:lnTo>
                    <a:pt x="366" y="56"/>
                  </a:lnTo>
                  <a:lnTo>
                    <a:pt x="366" y="58"/>
                  </a:lnTo>
                  <a:lnTo>
                    <a:pt x="368" y="58"/>
                  </a:lnTo>
                  <a:lnTo>
                    <a:pt x="366" y="59"/>
                  </a:lnTo>
                  <a:lnTo>
                    <a:pt x="364" y="59"/>
                  </a:lnTo>
                  <a:lnTo>
                    <a:pt x="364" y="61"/>
                  </a:lnTo>
                  <a:lnTo>
                    <a:pt x="363" y="61"/>
                  </a:lnTo>
                  <a:lnTo>
                    <a:pt x="364" y="61"/>
                  </a:lnTo>
                  <a:lnTo>
                    <a:pt x="363" y="61"/>
                  </a:lnTo>
                  <a:lnTo>
                    <a:pt x="363" y="63"/>
                  </a:lnTo>
                  <a:lnTo>
                    <a:pt x="364" y="63"/>
                  </a:lnTo>
                  <a:lnTo>
                    <a:pt x="364" y="65"/>
                  </a:lnTo>
                  <a:lnTo>
                    <a:pt x="366" y="65"/>
                  </a:lnTo>
                  <a:lnTo>
                    <a:pt x="366" y="67"/>
                  </a:lnTo>
                  <a:lnTo>
                    <a:pt x="368" y="67"/>
                  </a:lnTo>
                  <a:lnTo>
                    <a:pt x="368" y="69"/>
                  </a:lnTo>
                  <a:lnTo>
                    <a:pt x="370" y="69"/>
                  </a:lnTo>
                  <a:lnTo>
                    <a:pt x="372" y="69"/>
                  </a:lnTo>
                  <a:lnTo>
                    <a:pt x="372" y="71"/>
                  </a:lnTo>
                  <a:lnTo>
                    <a:pt x="374" y="71"/>
                  </a:lnTo>
                  <a:lnTo>
                    <a:pt x="374" y="73"/>
                  </a:lnTo>
                  <a:lnTo>
                    <a:pt x="376" y="73"/>
                  </a:lnTo>
                  <a:lnTo>
                    <a:pt x="378" y="75"/>
                  </a:lnTo>
                  <a:lnTo>
                    <a:pt x="378" y="77"/>
                  </a:lnTo>
                  <a:lnTo>
                    <a:pt x="380" y="77"/>
                  </a:lnTo>
                  <a:lnTo>
                    <a:pt x="382" y="77"/>
                  </a:lnTo>
                  <a:lnTo>
                    <a:pt x="382" y="79"/>
                  </a:lnTo>
                  <a:lnTo>
                    <a:pt x="382" y="81"/>
                  </a:lnTo>
                  <a:lnTo>
                    <a:pt x="380" y="81"/>
                  </a:lnTo>
                  <a:lnTo>
                    <a:pt x="378" y="81"/>
                  </a:lnTo>
                  <a:lnTo>
                    <a:pt x="376" y="81"/>
                  </a:lnTo>
                  <a:lnTo>
                    <a:pt x="374" y="81"/>
                  </a:lnTo>
                  <a:lnTo>
                    <a:pt x="372" y="81"/>
                  </a:lnTo>
                  <a:lnTo>
                    <a:pt x="370" y="81"/>
                  </a:lnTo>
                  <a:lnTo>
                    <a:pt x="368" y="81"/>
                  </a:lnTo>
                  <a:lnTo>
                    <a:pt x="366" y="79"/>
                  </a:lnTo>
                  <a:lnTo>
                    <a:pt x="366" y="77"/>
                  </a:lnTo>
                  <a:lnTo>
                    <a:pt x="364" y="77"/>
                  </a:lnTo>
                  <a:lnTo>
                    <a:pt x="366" y="79"/>
                  </a:lnTo>
                  <a:lnTo>
                    <a:pt x="366" y="81"/>
                  </a:lnTo>
                  <a:lnTo>
                    <a:pt x="364" y="81"/>
                  </a:lnTo>
                  <a:lnTo>
                    <a:pt x="363" y="81"/>
                  </a:lnTo>
                  <a:lnTo>
                    <a:pt x="363" y="82"/>
                  </a:lnTo>
                  <a:lnTo>
                    <a:pt x="361" y="84"/>
                  </a:lnTo>
                  <a:lnTo>
                    <a:pt x="361" y="86"/>
                  </a:lnTo>
                  <a:lnTo>
                    <a:pt x="361" y="88"/>
                  </a:lnTo>
                  <a:lnTo>
                    <a:pt x="359" y="88"/>
                  </a:lnTo>
                  <a:lnTo>
                    <a:pt x="359" y="90"/>
                  </a:lnTo>
                  <a:lnTo>
                    <a:pt x="357" y="92"/>
                  </a:lnTo>
                  <a:lnTo>
                    <a:pt x="359" y="92"/>
                  </a:lnTo>
                  <a:lnTo>
                    <a:pt x="357" y="92"/>
                  </a:lnTo>
                  <a:lnTo>
                    <a:pt x="357" y="94"/>
                  </a:lnTo>
                  <a:lnTo>
                    <a:pt x="359" y="94"/>
                  </a:lnTo>
                  <a:lnTo>
                    <a:pt x="359" y="96"/>
                  </a:lnTo>
                  <a:lnTo>
                    <a:pt x="357" y="96"/>
                  </a:lnTo>
                  <a:lnTo>
                    <a:pt x="357" y="98"/>
                  </a:lnTo>
                  <a:lnTo>
                    <a:pt x="357" y="100"/>
                  </a:lnTo>
                  <a:lnTo>
                    <a:pt x="359" y="100"/>
                  </a:lnTo>
                  <a:lnTo>
                    <a:pt x="357" y="100"/>
                  </a:lnTo>
                  <a:lnTo>
                    <a:pt x="357" y="102"/>
                  </a:lnTo>
                  <a:lnTo>
                    <a:pt x="359" y="102"/>
                  </a:lnTo>
                  <a:lnTo>
                    <a:pt x="361" y="100"/>
                  </a:lnTo>
                  <a:lnTo>
                    <a:pt x="361" y="102"/>
                  </a:lnTo>
                  <a:lnTo>
                    <a:pt x="359" y="102"/>
                  </a:lnTo>
                  <a:lnTo>
                    <a:pt x="359" y="104"/>
                  </a:lnTo>
                  <a:lnTo>
                    <a:pt x="359" y="106"/>
                  </a:lnTo>
                  <a:lnTo>
                    <a:pt x="357" y="106"/>
                  </a:lnTo>
                  <a:lnTo>
                    <a:pt x="359" y="106"/>
                  </a:lnTo>
                  <a:lnTo>
                    <a:pt x="361" y="106"/>
                  </a:lnTo>
                  <a:lnTo>
                    <a:pt x="361" y="107"/>
                  </a:lnTo>
                  <a:lnTo>
                    <a:pt x="359" y="107"/>
                  </a:lnTo>
                  <a:lnTo>
                    <a:pt x="357" y="107"/>
                  </a:lnTo>
                  <a:lnTo>
                    <a:pt x="355" y="107"/>
                  </a:lnTo>
                  <a:lnTo>
                    <a:pt x="355" y="109"/>
                  </a:lnTo>
                  <a:lnTo>
                    <a:pt x="355" y="107"/>
                  </a:lnTo>
                  <a:lnTo>
                    <a:pt x="355" y="109"/>
                  </a:lnTo>
                  <a:lnTo>
                    <a:pt x="353" y="109"/>
                  </a:lnTo>
                  <a:lnTo>
                    <a:pt x="351" y="111"/>
                  </a:lnTo>
                  <a:lnTo>
                    <a:pt x="351" y="113"/>
                  </a:lnTo>
                  <a:lnTo>
                    <a:pt x="349" y="113"/>
                  </a:lnTo>
                  <a:lnTo>
                    <a:pt x="347" y="115"/>
                  </a:lnTo>
                  <a:lnTo>
                    <a:pt x="347" y="113"/>
                  </a:lnTo>
                  <a:lnTo>
                    <a:pt x="345" y="111"/>
                  </a:lnTo>
                  <a:lnTo>
                    <a:pt x="345" y="113"/>
                  </a:lnTo>
                  <a:lnTo>
                    <a:pt x="347" y="113"/>
                  </a:lnTo>
                  <a:lnTo>
                    <a:pt x="347" y="115"/>
                  </a:lnTo>
                  <a:lnTo>
                    <a:pt x="345" y="115"/>
                  </a:lnTo>
                  <a:lnTo>
                    <a:pt x="343" y="117"/>
                  </a:lnTo>
                  <a:lnTo>
                    <a:pt x="343" y="119"/>
                  </a:lnTo>
                  <a:lnTo>
                    <a:pt x="341" y="121"/>
                  </a:lnTo>
                  <a:lnTo>
                    <a:pt x="339" y="121"/>
                  </a:lnTo>
                  <a:lnTo>
                    <a:pt x="338" y="123"/>
                  </a:lnTo>
                  <a:lnTo>
                    <a:pt x="339" y="123"/>
                  </a:lnTo>
                  <a:lnTo>
                    <a:pt x="341" y="123"/>
                  </a:lnTo>
                  <a:lnTo>
                    <a:pt x="341" y="125"/>
                  </a:lnTo>
                  <a:lnTo>
                    <a:pt x="341" y="127"/>
                  </a:lnTo>
                  <a:lnTo>
                    <a:pt x="339" y="127"/>
                  </a:lnTo>
                  <a:lnTo>
                    <a:pt x="339" y="129"/>
                  </a:lnTo>
                  <a:lnTo>
                    <a:pt x="341" y="129"/>
                  </a:lnTo>
                  <a:lnTo>
                    <a:pt x="343" y="129"/>
                  </a:lnTo>
                  <a:lnTo>
                    <a:pt x="343" y="132"/>
                  </a:lnTo>
                  <a:lnTo>
                    <a:pt x="343" y="134"/>
                  </a:lnTo>
                  <a:lnTo>
                    <a:pt x="341" y="134"/>
                  </a:lnTo>
                  <a:lnTo>
                    <a:pt x="339" y="134"/>
                  </a:lnTo>
                  <a:lnTo>
                    <a:pt x="339" y="136"/>
                  </a:lnTo>
                  <a:lnTo>
                    <a:pt x="339" y="134"/>
                  </a:lnTo>
                  <a:lnTo>
                    <a:pt x="339" y="136"/>
                  </a:lnTo>
                  <a:lnTo>
                    <a:pt x="339" y="138"/>
                  </a:lnTo>
                  <a:lnTo>
                    <a:pt x="339" y="140"/>
                  </a:lnTo>
                  <a:lnTo>
                    <a:pt x="339" y="142"/>
                  </a:lnTo>
                  <a:lnTo>
                    <a:pt x="338" y="142"/>
                  </a:lnTo>
                  <a:lnTo>
                    <a:pt x="338" y="140"/>
                  </a:lnTo>
                  <a:lnTo>
                    <a:pt x="336" y="140"/>
                  </a:lnTo>
                  <a:lnTo>
                    <a:pt x="336" y="138"/>
                  </a:lnTo>
                  <a:lnTo>
                    <a:pt x="336" y="140"/>
                  </a:lnTo>
                  <a:lnTo>
                    <a:pt x="336" y="142"/>
                  </a:lnTo>
                  <a:lnTo>
                    <a:pt x="338" y="142"/>
                  </a:lnTo>
                  <a:lnTo>
                    <a:pt x="338" y="144"/>
                  </a:lnTo>
                  <a:lnTo>
                    <a:pt x="338" y="146"/>
                  </a:lnTo>
                  <a:lnTo>
                    <a:pt x="336" y="146"/>
                  </a:lnTo>
                  <a:lnTo>
                    <a:pt x="338" y="146"/>
                  </a:lnTo>
                  <a:lnTo>
                    <a:pt x="336" y="146"/>
                  </a:lnTo>
                  <a:lnTo>
                    <a:pt x="334" y="148"/>
                  </a:lnTo>
                  <a:lnTo>
                    <a:pt x="334" y="150"/>
                  </a:lnTo>
                  <a:lnTo>
                    <a:pt x="334" y="152"/>
                  </a:lnTo>
                  <a:lnTo>
                    <a:pt x="332" y="152"/>
                  </a:lnTo>
                  <a:lnTo>
                    <a:pt x="330" y="154"/>
                  </a:lnTo>
                  <a:lnTo>
                    <a:pt x="328" y="154"/>
                  </a:lnTo>
                  <a:lnTo>
                    <a:pt x="324" y="155"/>
                  </a:lnTo>
                  <a:lnTo>
                    <a:pt x="318" y="157"/>
                  </a:lnTo>
                  <a:lnTo>
                    <a:pt x="316" y="159"/>
                  </a:lnTo>
                  <a:lnTo>
                    <a:pt x="315" y="161"/>
                  </a:lnTo>
                  <a:lnTo>
                    <a:pt x="313" y="161"/>
                  </a:lnTo>
                  <a:lnTo>
                    <a:pt x="313" y="159"/>
                  </a:lnTo>
                  <a:lnTo>
                    <a:pt x="313" y="157"/>
                  </a:lnTo>
                  <a:lnTo>
                    <a:pt x="313" y="155"/>
                  </a:lnTo>
                  <a:lnTo>
                    <a:pt x="313" y="154"/>
                  </a:lnTo>
                  <a:lnTo>
                    <a:pt x="313" y="152"/>
                  </a:lnTo>
                  <a:lnTo>
                    <a:pt x="311" y="152"/>
                  </a:lnTo>
                  <a:lnTo>
                    <a:pt x="311" y="150"/>
                  </a:lnTo>
                  <a:lnTo>
                    <a:pt x="311" y="148"/>
                  </a:lnTo>
                  <a:lnTo>
                    <a:pt x="311" y="150"/>
                  </a:lnTo>
                  <a:lnTo>
                    <a:pt x="309" y="150"/>
                  </a:lnTo>
                  <a:lnTo>
                    <a:pt x="307" y="148"/>
                  </a:lnTo>
                  <a:lnTo>
                    <a:pt x="307" y="146"/>
                  </a:lnTo>
                  <a:lnTo>
                    <a:pt x="309" y="146"/>
                  </a:lnTo>
                  <a:lnTo>
                    <a:pt x="307" y="146"/>
                  </a:lnTo>
                  <a:lnTo>
                    <a:pt x="307" y="148"/>
                  </a:lnTo>
                  <a:lnTo>
                    <a:pt x="305" y="148"/>
                  </a:lnTo>
                  <a:lnTo>
                    <a:pt x="303" y="148"/>
                  </a:lnTo>
                  <a:lnTo>
                    <a:pt x="305" y="146"/>
                  </a:lnTo>
                  <a:lnTo>
                    <a:pt x="305" y="144"/>
                  </a:lnTo>
                  <a:lnTo>
                    <a:pt x="305" y="146"/>
                  </a:lnTo>
                  <a:lnTo>
                    <a:pt x="303" y="146"/>
                  </a:lnTo>
                  <a:lnTo>
                    <a:pt x="303" y="148"/>
                  </a:lnTo>
                  <a:lnTo>
                    <a:pt x="301" y="148"/>
                  </a:lnTo>
                  <a:lnTo>
                    <a:pt x="299" y="150"/>
                  </a:lnTo>
                  <a:lnTo>
                    <a:pt x="297" y="150"/>
                  </a:lnTo>
                  <a:lnTo>
                    <a:pt x="297" y="148"/>
                  </a:lnTo>
                  <a:lnTo>
                    <a:pt x="297" y="146"/>
                  </a:lnTo>
                  <a:lnTo>
                    <a:pt x="295" y="144"/>
                  </a:lnTo>
                  <a:lnTo>
                    <a:pt x="293" y="144"/>
                  </a:lnTo>
                  <a:lnTo>
                    <a:pt x="293" y="146"/>
                  </a:lnTo>
                  <a:lnTo>
                    <a:pt x="291" y="146"/>
                  </a:lnTo>
                  <a:lnTo>
                    <a:pt x="291" y="144"/>
                  </a:lnTo>
                  <a:lnTo>
                    <a:pt x="291" y="146"/>
                  </a:lnTo>
                  <a:lnTo>
                    <a:pt x="290" y="144"/>
                  </a:lnTo>
                  <a:lnTo>
                    <a:pt x="290" y="142"/>
                  </a:lnTo>
                  <a:lnTo>
                    <a:pt x="288" y="142"/>
                  </a:lnTo>
                  <a:lnTo>
                    <a:pt x="288" y="140"/>
                  </a:lnTo>
                  <a:lnTo>
                    <a:pt x="288" y="142"/>
                  </a:lnTo>
                  <a:lnTo>
                    <a:pt x="286" y="142"/>
                  </a:lnTo>
                  <a:lnTo>
                    <a:pt x="286" y="144"/>
                  </a:lnTo>
                  <a:lnTo>
                    <a:pt x="288" y="144"/>
                  </a:lnTo>
                  <a:lnTo>
                    <a:pt x="282" y="148"/>
                  </a:lnTo>
                  <a:lnTo>
                    <a:pt x="280" y="148"/>
                  </a:lnTo>
                  <a:lnTo>
                    <a:pt x="280" y="150"/>
                  </a:lnTo>
                  <a:lnTo>
                    <a:pt x="278" y="150"/>
                  </a:lnTo>
                  <a:lnTo>
                    <a:pt x="276" y="148"/>
                  </a:lnTo>
                  <a:lnTo>
                    <a:pt x="274" y="148"/>
                  </a:lnTo>
                  <a:lnTo>
                    <a:pt x="272" y="148"/>
                  </a:lnTo>
                  <a:lnTo>
                    <a:pt x="270" y="150"/>
                  </a:lnTo>
                  <a:lnTo>
                    <a:pt x="268" y="152"/>
                  </a:lnTo>
                  <a:lnTo>
                    <a:pt x="268" y="150"/>
                  </a:lnTo>
                  <a:lnTo>
                    <a:pt x="267" y="150"/>
                  </a:lnTo>
                  <a:lnTo>
                    <a:pt x="268" y="150"/>
                  </a:lnTo>
                  <a:lnTo>
                    <a:pt x="268" y="148"/>
                  </a:lnTo>
                  <a:lnTo>
                    <a:pt x="268" y="144"/>
                  </a:lnTo>
                  <a:lnTo>
                    <a:pt x="268" y="142"/>
                  </a:lnTo>
                  <a:lnTo>
                    <a:pt x="267" y="140"/>
                  </a:lnTo>
                  <a:lnTo>
                    <a:pt x="267" y="138"/>
                  </a:lnTo>
                  <a:lnTo>
                    <a:pt x="267" y="140"/>
                  </a:lnTo>
                  <a:lnTo>
                    <a:pt x="265" y="140"/>
                  </a:lnTo>
                  <a:lnTo>
                    <a:pt x="267" y="140"/>
                  </a:lnTo>
                  <a:lnTo>
                    <a:pt x="265" y="140"/>
                  </a:lnTo>
                  <a:lnTo>
                    <a:pt x="265" y="142"/>
                  </a:lnTo>
                  <a:lnTo>
                    <a:pt x="263" y="142"/>
                  </a:lnTo>
                  <a:lnTo>
                    <a:pt x="263" y="140"/>
                  </a:lnTo>
                  <a:lnTo>
                    <a:pt x="261" y="140"/>
                  </a:lnTo>
                  <a:lnTo>
                    <a:pt x="259" y="140"/>
                  </a:lnTo>
                  <a:lnTo>
                    <a:pt x="255" y="142"/>
                  </a:lnTo>
                  <a:lnTo>
                    <a:pt x="255" y="144"/>
                  </a:lnTo>
                  <a:lnTo>
                    <a:pt x="253" y="144"/>
                  </a:lnTo>
                  <a:lnTo>
                    <a:pt x="251" y="142"/>
                  </a:lnTo>
                  <a:lnTo>
                    <a:pt x="251" y="140"/>
                  </a:lnTo>
                  <a:lnTo>
                    <a:pt x="253" y="140"/>
                  </a:lnTo>
                  <a:lnTo>
                    <a:pt x="251" y="140"/>
                  </a:lnTo>
                  <a:lnTo>
                    <a:pt x="251" y="142"/>
                  </a:lnTo>
                  <a:lnTo>
                    <a:pt x="249" y="142"/>
                  </a:lnTo>
                  <a:lnTo>
                    <a:pt x="249" y="144"/>
                  </a:lnTo>
                  <a:lnTo>
                    <a:pt x="249" y="142"/>
                  </a:lnTo>
                  <a:lnTo>
                    <a:pt x="249" y="140"/>
                  </a:lnTo>
                  <a:lnTo>
                    <a:pt x="247" y="140"/>
                  </a:lnTo>
                  <a:lnTo>
                    <a:pt x="245" y="140"/>
                  </a:lnTo>
                  <a:lnTo>
                    <a:pt x="243" y="142"/>
                  </a:lnTo>
                  <a:lnTo>
                    <a:pt x="242" y="142"/>
                  </a:lnTo>
                  <a:lnTo>
                    <a:pt x="242" y="140"/>
                  </a:lnTo>
                  <a:lnTo>
                    <a:pt x="243" y="138"/>
                  </a:lnTo>
                  <a:lnTo>
                    <a:pt x="242" y="138"/>
                  </a:lnTo>
                  <a:lnTo>
                    <a:pt x="242" y="136"/>
                  </a:lnTo>
                  <a:lnTo>
                    <a:pt x="242" y="134"/>
                  </a:lnTo>
                  <a:lnTo>
                    <a:pt x="243" y="134"/>
                  </a:lnTo>
                  <a:lnTo>
                    <a:pt x="242" y="134"/>
                  </a:lnTo>
                  <a:lnTo>
                    <a:pt x="242" y="132"/>
                  </a:lnTo>
                  <a:lnTo>
                    <a:pt x="242" y="130"/>
                  </a:lnTo>
                  <a:lnTo>
                    <a:pt x="240" y="130"/>
                  </a:lnTo>
                  <a:lnTo>
                    <a:pt x="240" y="129"/>
                  </a:lnTo>
                  <a:lnTo>
                    <a:pt x="242" y="127"/>
                  </a:lnTo>
                  <a:lnTo>
                    <a:pt x="240" y="127"/>
                  </a:lnTo>
                  <a:lnTo>
                    <a:pt x="240" y="125"/>
                  </a:lnTo>
                  <a:lnTo>
                    <a:pt x="238" y="125"/>
                  </a:lnTo>
                  <a:lnTo>
                    <a:pt x="238" y="123"/>
                  </a:lnTo>
                  <a:lnTo>
                    <a:pt x="238" y="121"/>
                  </a:lnTo>
                  <a:lnTo>
                    <a:pt x="240" y="121"/>
                  </a:lnTo>
                  <a:lnTo>
                    <a:pt x="240" y="119"/>
                  </a:lnTo>
                  <a:lnTo>
                    <a:pt x="240" y="117"/>
                  </a:lnTo>
                  <a:lnTo>
                    <a:pt x="240" y="115"/>
                  </a:lnTo>
                  <a:lnTo>
                    <a:pt x="238" y="115"/>
                  </a:lnTo>
                  <a:lnTo>
                    <a:pt x="238" y="113"/>
                  </a:lnTo>
                  <a:lnTo>
                    <a:pt x="238" y="111"/>
                  </a:lnTo>
                  <a:lnTo>
                    <a:pt x="236" y="111"/>
                  </a:lnTo>
                  <a:lnTo>
                    <a:pt x="236" y="109"/>
                  </a:lnTo>
                  <a:lnTo>
                    <a:pt x="234" y="109"/>
                  </a:lnTo>
                  <a:lnTo>
                    <a:pt x="234" y="107"/>
                  </a:lnTo>
                  <a:lnTo>
                    <a:pt x="236" y="107"/>
                  </a:lnTo>
                  <a:lnTo>
                    <a:pt x="234" y="107"/>
                  </a:lnTo>
                  <a:lnTo>
                    <a:pt x="234" y="109"/>
                  </a:lnTo>
                  <a:lnTo>
                    <a:pt x="232" y="109"/>
                  </a:lnTo>
                  <a:lnTo>
                    <a:pt x="232" y="107"/>
                  </a:lnTo>
                  <a:lnTo>
                    <a:pt x="230" y="107"/>
                  </a:lnTo>
                  <a:lnTo>
                    <a:pt x="230" y="109"/>
                  </a:lnTo>
                  <a:lnTo>
                    <a:pt x="228" y="109"/>
                  </a:lnTo>
                  <a:lnTo>
                    <a:pt x="228" y="107"/>
                  </a:lnTo>
                  <a:lnTo>
                    <a:pt x="226" y="107"/>
                  </a:lnTo>
                  <a:lnTo>
                    <a:pt x="226" y="106"/>
                  </a:lnTo>
                  <a:lnTo>
                    <a:pt x="228" y="106"/>
                  </a:lnTo>
                  <a:lnTo>
                    <a:pt x="230" y="106"/>
                  </a:lnTo>
                  <a:lnTo>
                    <a:pt x="228" y="104"/>
                  </a:lnTo>
                  <a:lnTo>
                    <a:pt x="230" y="104"/>
                  </a:lnTo>
                  <a:lnTo>
                    <a:pt x="228" y="104"/>
                  </a:lnTo>
                  <a:lnTo>
                    <a:pt x="226" y="104"/>
                  </a:lnTo>
                  <a:lnTo>
                    <a:pt x="224" y="102"/>
                  </a:lnTo>
                  <a:lnTo>
                    <a:pt x="224" y="100"/>
                  </a:lnTo>
                  <a:lnTo>
                    <a:pt x="224" y="98"/>
                  </a:lnTo>
                  <a:lnTo>
                    <a:pt x="226" y="98"/>
                  </a:lnTo>
                  <a:lnTo>
                    <a:pt x="226" y="96"/>
                  </a:lnTo>
                  <a:lnTo>
                    <a:pt x="226" y="94"/>
                  </a:lnTo>
                  <a:lnTo>
                    <a:pt x="224" y="94"/>
                  </a:lnTo>
                  <a:lnTo>
                    <a:pt x="226" y="94"/>
                  </a:lnTo>
                  <a:lnTo>
                    <a:pt x="228" y="94"/>
                  </a:lnTo>
                  <a:lnTo>
                    <a:pt x="226" y="94"/>
                  </a:lnTo>
                  <a:lnTo>
                    <a:pt x="226" y="92"/>
                  </a:lnTo>
                  <a:lnTo>
                    <a:pt x="224" y="90"/>
                  </a:lnTo>
                  <a:lnTo>
                    <a:pt x="222" y="90"/>
                  </a:lnTo>
                  <a:lnTo>
                    <a:pt x="222" y="88"/>
                  </a:lnTo>
                  <a:lnTo>
                    <a:pt x="222" y="86"/>
                  </a:lnTo>
                  <a:lnTo>
                    <a:pt x="220" y="86"/>
                  </a:lnTo>
                  <a:lnTo>
                    <a:pt x="222" y="84"/>
                  </a:lnTo>
                  <a:lnTo>
                    <a:pt x="220" y="84"/>
                  </a:lnTo>
                  <a:lnTo>
                    <a:pt x="220" y="82"/>
                  </a:lnTo>
                  <a:lnTo>
                    <a:pt x="220" y="81"/>
                  </a:lnTo>
                  <a:lnTo>
                    <a:pt x="222" y="81"/>
                  </a:lnTo>
                  <a:lnTo>
                    <a:pt x="222" y="79"/>
                  </a:lnTo>
                  <a:lnTo>
                    <a:pt x="222" y="77"/>
                  </a:lnTo>
                  <a:lnTo>
                    <a:pt x="222" y="75"/>
                  </a:lnTo>
                  <a:lnTo>
                    <a:pt x="224" y="75"/>
                  </a:lnTo>
                  <a:lnTo>
                    <a:pt x="226" y="73"/>
                  </a:lnTo>
                  <a:lnTo>
                    <a:pt x="226" y="71"/>
                  </a:lnTo>
                  <a:lnTo>
                    <a:pt x="226" y="73"/>
                  </a:lnTo>
                  <a:lnTo>
                    <a:pt x="224" y="73"/>
                  </a:lnTo>
                  <a:lnTo>
                    <a:pt x="224" y="75"/>
                  </a:lnTo>
                  <a:lnTo>
                    <a:pt x="222" y="75"/>
                  </a:lnTo>
                  <a:lnTo>
                    <a:pt x="222" y="73"/>
                  </a:lnTo>
                  <a:lnTo>
                    <a:pt x="224" y="73"/>
                  </a:lnTo>
                  <a:lnTo>
                    <a:pt x="224" y="71"/>
                  </a:lnTo>
                  <a:lnTo>
                    <a:pt x="224" y="69"/>
                  </a:lnTo>
                  <a:lnTo>
                    <a:pt x="226" y="67"/>
                  </a:lnTo>
                  <a:lnTo>
                    <a:pt x="228" y="67"/>
                  </a:lnTo>
                  <a:lnTo>
                    <a:pt x="228" y="65"/>
                  </a:lnTo>
                  <a:lnTo>
                    <a:pt x="228" y="63"/>
                  </a:lnTo>
                  <a:lnTo>
                    <a:pt x="230" y="63"/>
                  </a:lnTo>
                  <a:lnTo>
                    <a:pt x="232" y="63"/>
                  </a:lnTo>
                  <a:lnTo>
                    <a:pt x="232" y="61"/>
                  </a:lnTo>
                  <a:lnTo>
                    <a:pt x="234" y="61"/>
                  </a:lnTo>
                  <a:lnTo>
                    <a:pt x="232" y="61"/>
                  </a:lnTo>
                  <a:lnTo>
                    <a:pt x="232" y="63"/>
                  </a:lnTo>
                  <a:lnTo>
                    <a:pt x="232" y="65"/>
                  </a:lnTo>
                  <a:lnTo>
                    <a:pt x="234" y="65"/>
                  </a:lnTo>
                  <a:lnTo>
                    <a:pt x="232" y="67"/>
                  </a:lnTo>
                  <a:lnTo>
                    <a:pt x="234" y="67"/>
                  </a:lnTo>
                  <a:lnTo>
                    <a:pt x="234" y="69"/>
                  </a:lnTo>
                  <a:lnTo>
                    <a:pt x="236" y="71"/>
                  </a:lnTo>
                  <a:lnTo>
                    <a:pt x="238" y="71"/>
                  </a:lnTo>
                  <a:lnTo>
                    <a:pt x="238" y="73"/>
                  </a:lnTo>
                  <a:lnTo>
                    <a:pt x="240" y="75"/>
                  </a:lnTo>
                  <a:lnTo>
                    <a:pt x="242" y="75"/>
                  </a:lnTo>
                  <a:lnTo>
                    <a:pt x="242" y="77"/>
                  </a:lnTo>
                  <a:lnTo>
                    <a:pt x="243" y="77"/>
                  </a:lnTo>
                  <a:lnTo>
                    <a:pt x="243" y="79"/>
                  </a:lnTo>
                  <a:lnTo>
                    <a:pt x="245" y="79"/>
                  </a:lnTo>
                  <a:lnTo>
                    <a:pt x="245" y="81"/>
                  </a:lnTo>
                  <a:lnTo>
                    <a:pt x="247" y="81"/>
                  </a:lnTo>
                  <a:lnTo>
                    <a:pt x="249" y="81"/>
                  </a:lnTo>
                  <a:lnTo>
                    <a:pt x="251" y="81"/>
                  </a:lnTo>
                  <a:lnTo>
                    <a:pt x="251" y="79"/>
                  </a:lnTo>
                  <a:lnTo>
                    <a:pt x="251" y="81"/>
                  </a:lnTo>
                  <a:lnTo>
                    <a:pt x="251" y="79"/>
                  </a:lnTo>
                  <a:lnTo>
                    <a:pt x="253" y="79"/>
                  </a:lnTo>
                  <a:lnTo>
                    <a:pt x="255" y="79"/>
                  </a:lnTo>
                  <a:lnTo>
                    <a:pt x="257" y="77"/>
                  </a:lnTo>
                  <a:lnTo>
                    <a:pt x="259" y="77"/>
                  </a:lnTo>
                  <a:lnTo>
                    <a:pt x="261" y="79"/>
                  </a:lnTo>
                  <a:lnTo>
                    <a:pt x="263" y="79"/>
                  </a:lnTo>
                  <a:lnTo>
                    <a:pt x="265" y="77"/>
                  </a:lnTo>
                  <a:lnTo>
                    <a:pt x="265" y="79"/>
                  </a:lnTo>
                  <a:lnTo>
                    <a:pt x="267" y="79"/>
                  </a:lnTo>
                  <a:lnTo>
                    <a:pt x="268" y="79"/>
                  </a:lnTo>
                  <a:lnTo>
                    <a:pt x="268" y="77"/>
                  </a:lnTo>
                  <a:lnTo>
                    <a:pt x="270" y="77"/>
                  </a:lnTo>
                  <a:lnTo>
                    <a:pt x="272" y="77"/>
                  </a:lnTo>
                  <a:lnTo>
                    <a:pt x="272" y="75"/>
                  </a:lnTo>
                  <a:lnTo>
                    <a:pt x="272" y="73"/>
                  </a:lnTo>
                  <a:lnTo>
                    <a:pt x="274" y="73"/>
                  </a:lnTo>
                  <a:lnTo>
                    <a:pt x="274" y="71"/>
                  </a:lnTo>
                  <a:lnTo>
                    <a:pt x="272" y="71"/>
                  </a:lnTo>
                  <a:lnTo>
                    <a:pt x="274" y="71"/>
                  </a:lnTo>
                  <a:lnTo>
                    <a:pt x="276" y="71"/>
                  </a:lnTo>
                  <a:lnTo>
                    <a:pt x="276" y="69"/>
                  </a:lnTo>
                  <a:lnTo>
                    <a:pt x="278" y="69"/>
                  </a:lnTo>
                  <a:lnTo>
                    <a:pt x="282" y="69"/>
                  </a:lnTo>
                  <a:lnTo>
                    <a:pt x="284" y="69"/>
                  </a:lnTo>
                  <a:lnTo>
                    <a:pt x="286" y="69"/>
                  </a:lnTo>
                  <a:lnTo>
                    <a:pt x="288" y="69"/>
                  </a:lnTo>
                  <a:lnTo>
                    <a:pt x="286" y="71"/>
                  </a:lnTo>
                  <a:lnTo>
                    <a:pt x="288" y="71"/>
                  </a:lnTo>
                  <a:lnTo>
                    <a:pt x="290" y="73"/>
                  </a:lnTo>
                  <a:lnTo>
                    <a:pt x="291" y="73"/>
                  </a:lnTo>
                  <a:lnTo>
                    <a:pt x="293" y="73"/>
                  </a:lnTo>
                  <a:lnTo>
                    <a:pt x="295" y="73"/>
                  </a:lnTo>
                  <a:lnTo>
                    <a:pt x="295" y="75"/>
                  </a:lnTo>
                  <a:lnTo>
                    <a:pt x="297" y="75"/>
                  </a:lnTo>
                  <a:lnTo>
                    <a:pt x="299" y="73"/>
                  </a:lnTo>
                  <a:lnTo>
                    <a:pt x="301" y="71"/>
                  </a:lnTo>
                  <a:lnTo>
                    <a:pt x="303" y="71"/>
                  </a:lnTo>
                  <a:lnTo>
                    <a:pt x="305" y="71"/>
                  </a:lnTo>
                  <a:lnTo>
                    <a:pt x="309" y="71"/>
                  </a:lnTo>
                  <a:lnTo>
                    <a:pt x="311" y="71"/>
                  </a:lnTo>
                  <a:lnTo>
                    <a:pt x="311" y="69"/>
                  </a:lnTo>
                  <a:lnTo>
                    <a:pt x="313" y="69"/>
                  </a:lnTo>
                  <a:lnTo>
                    <a:pt x="313" y="67"/>
                  </a:lnTo>
                  <a:lnTo>
                    <a:pt x="313" y="65"/>
                  </a:lnTo>
                  <a:lnTo>
                    <a:pt x="315" y="65"/>
                  </a:lnTo>
                  <a:lnTo>
                    <a:pt x="315" y="63"/>
                  </a:lnTo>
                  <a:lnTo>
                    <a:pt x="316" y="63"/>
                  </a:lnTo>
                  <a:lnTo>
                    <a:pt x="315" y="63"/>
                  </a:lnTo>
                  <a:lnTo>
                    <a:pt x="316" y="63"/>
                  </a:lnTo>
                  <a:lnTo>
                    <a:pt x="316" y="61"/>
                  </a:lnTo>
                  <a:lnTo>
                    <a:pt x="315" y="61"/>
                  </a:lnTo>
                  <a:lnTo>
                    <a:pt x="315" y="59"/>
                  </a:lnTo>
                  <a:lnTo>
                    <a:pt x="315" y="58"/>
                  </a:lnTo>
                  <a:lnTo>
                    <a:pt x="316" y="58"/>
                  </a:lnTo>
                  <a:lnTo>
                    <a:pt x="316" y="56"/>
                  </a:lnTo>
                  <a:lnTo>
                    <a:pt x="318" y="56"/>
                  </a:lnTo>
                  <a:lnTo>
                    <a:pt x="320" y="56"/>
                  </a:lnTo>
                  <a:lnTo>
                    <a:pt x="320" y="54"/>
                  </a:lnTo>
                  <a:lnTo>
                    <a:pt x="322" y="54"/>
                  </a:lnTo>
                  <a:lnTo>
                    <a:pt x="320" y="54"/>
                  </a:lnTo>
                  <a:lnTo>
                    <a:pt x="320" y="52"/>
                  </a:lnTo>
                  <a:lnTo>
                    <a:pt x="320" y="54"/>
                  </a:lnTo>
                  <a:lnTo>
                    <a:pt x="318" y="52"/>
                  </a:lnTo>
                  <a:lnTo>
                    <a:pt x="320" y="52"/>
                  </a:lnTo>
                  <a:lnTo>
                    <a:pt x="318" y="52"/>
                  </a:lnTo>
                  <a:lnTo>
                    <a:pt x="318" y="50"/>
                  </a:lnTo>
                  <a:lnTo>
                    <a:pt x="320" y="50"/>
                  </a:lnTo>
                  <a:lnTo>
                    <a:pt x="318" y="50"/>
                  </a:lnTo>
                  <a:lnTo>
                    <a:pt x="320" y="50"/>
                  </a:lnTo>
                  <a:lnTo>
                    <a:pt x="320" y="48"/>
                  </a:lnTo>
                  <a:lnTo>
                    <a:pt x="322" y="46"/>
                  </a:lnTo>
                  <a:lnTo>
                    <a:pt x="324" y="46"/>
                  </a:lnTo>
                  <a:lnTo>
                    <a:pt x="326" y="46"/>
                  </a:lnTo>
                  <a:lnTo>
                    <a:pt x="326" y="44"/>
                  </a:lnTo>
                  <a:lnTo>
                    <a:pt x="326" y="42"/>
                  </a:lnTo>
                  <a:lnTo>
                    <a:pt x="326" y="40"/>
                  </a:lnTo>
                  <a:lnTo>
                    <a:pt x="328" y="40"/>
                  </a:lnTo>
                  <a:lnTo>
                    <a:pt x="328" y="38"/>
                  </a:lnTo>
                  <a:lnTo>
                    <a:pt x="326" y="36"/>
                  </a:lnTo>
                  <a:lnTo>
                    <a:pt x="326" y="35"/>
                  </a:lnTo>
                  <a:lnTo>
                    <a:pt x="328" y="33"/>
                  </a:lnTo>
                  <a:lnTo>
                    <a:pt x="326" y="33"/>
                  </a:lnTo>
                  <a:lnTo>
                    <a:pt x="326" y="31"/>
                  </a:lnTo>
                  <a:lnTo>
                    <a:pt x="328" y="31"/>
                  </a:lnTo>
                  <a:lnTo>
                    <a:pt x="328" y="29"/>
                  </a:lnTo>
                  <a:lnTo>
                    <a:pt x="328" y="27"/>
                  </a:lnTo>
                  <a:lnTo>
                    <a:pt x="330" y="27"/>
                  </a:lnTo>
                  <a:lnTo>
                    <a:pt x="332" y="27"/>
                  </a:lnTo>
                  <a:lnTo>
                    <a:pt x="332" y="25"/>
                  </a:lnTo>
                  <a:lnTo>
                    <a:pt x="334" y="25"/>
                  </a:lnTo>
                  <a:lnTo>
                    <a:pt x="334" y="27"/>
                  </a:lnTo>
                  <a:lnTo>
                    <a:pt x="336" y="25"/>
                  </a:lnTo>
                  <a:lnTo>
                    <a:pt x="338" y="25"/>
                  </a:lnTo>
                  <a:lnTo>
                    <a:pt x="339" y="25"/>
                  </a:lnTo>
                  <a:lnTo>
                    <a:pt x="341" y="25"/>
                  </a:lnTo>
                  <a:lnTo>
                    <a:pt x="343" y="25"/>
                  </a:lnTo>
                  <a:close/>
                  <a:moveTo>
                    <a:pt x="507" y="23"/>
                  </a:moveTo>
                  <a:lnTo>
                    <a:pt x="507" y="25"/>
                  </a:lnTo>
                  <a:lnTo>
                    <a:pt x="508" y="25"/>
                  </a:lnTo>
                  <a:lnTo>
                    <a:pt x="508" y="27"/>
                  </a:lnTo>
                  <a:lnTo>
                    <a:pt x="507" y="27"/>
                  </a:lnTo>
                  <a:lnTo>
                    <a:pt x="507" y="29"/>
                  </a:lnTo>
                  <a:lnTo>
                    <a:pt x="507" y="31"/>
                  </a:lnTo>
                  <a:lnTo>
                    <a:pt x="505" y="31"/>
                  </a:lnTo>
                  <a:lnTo>
                    <a:pt x="505" y="29"/>
                  </a:lnTo>
                  <a:lnTo>
                    <a:pt x="505" y="27"/>
                  </a:lnTo>
                  <a:lnTo>
                    <a:pt x="507" y="27"/>
                  </a:lnTo>
                  <a:lnTo>
                    <a:pt x="505" y="27"/>
                  </a:lnTo>
                  <a:lnTo>
                    <a:pt x="505" y="25"/>
                  </a:lnTo>
                  <a:lnTo>
                    <a:pt x="505" y="23"/>
                  </a:lnTo>
                  <a:lnTo>
                    <a:pt x="505" y="21"/>
                  </a:lnTo>
                  <a:lnTo>
                    <a:pt x="507" y="21"/>
                  </a:lnTo>
                  <a:lnTo>
                    <a:pt x="507" y="23"/>
                  </a:lnTo>
                  <a:close/>
                  <a:moveTo>
                    <a:pt x="207" y="19"/>
                  </a:moveTo>
                  <a:lnTo>
                    <a:pt x="205" y="19"/>
                  </a:lnTo>
                  <a:lnTo>
                    <a:pt x="207" y="19"/>
                  </a:lnTo>
                  <a:lnTo>
                    <a:pt x="207" y="17"/>
                  </a:lnTo>
                  <a:lnTo>
                    <a:pt x="207" y="19"/>
                  </a:lnTo>
                  <a:close/>
                  <a:moveTo>
                    <a:pt x="512" y="19"/>
                  </a:moveTo>
                  <a:lnTo>
                    <a:pt x="510" y="19"/>
                  </a:lnTo>
                  <a:lnTo>
                    <a:pt x="510" y="17"/>
                  </a:lnTo>
                  <a:lnTo>
                    <a:pt x="512" y="17"/>
                  </a:lnTo>
                  <a:lnTo>
                    <a:pt x="512" y="19"/>
                  </a:lnTo>
                  <a:close/>
                  <a:moveTo>
                    <a:pt x="7" y="6"/>
                  </a:moveTo>
                  <a:lnTo>
                    <a:pt x="7" y="4"/>
                  </a:lnTo>
                  <a:lnTo>
                    <a:pt x="9" y="4"/>
                  </a:lnTo>
                  <a:lnTo>
                    <a:pt x="11" y="6"/>
                  </a:lnTo>
                  <a:lnTo>
                    <a:pt x="13" y="6"/>
                  </a:lnTo>
                  <a:lnTo>
                    <a:pt x="15" y="6"/>
                  </a:lnTo>
                  <a:lnTo>
                    <a:pt x="15" y="8"/>
                  </a:lnTo>
                  <a:lnTo>
                    <a:pt x="17" y="10"/>
                  </a:lnTo>
                  <a:lnTo>
                    <a:pt x="21" y="10"/>
                  </a:lnTo>
                  <a:lnTo>
                    <a:pt x="21" y="11"/>
                  </a:lnTo>
                  <a:lnTo>
                    <a:pt x="23" y="11"/>
                  </a:lnTo>
                  <a:lnTo>
                    <a:pt x="25" y="11"/>
                  </a:lnTo>
                  <a:lnTo>
                    <a:pt x="27" y="11"/>
                  </a:lnTo>
                  <a:lnTo>
                    <a:pt x="28" y="10"/>
                  </a:lnTo>
                  <a:lnTo>
                    <a:pt x="30" y="10"/>
                  </a:lnTo>
                  <a:lnTo>
                    <a:pt x="32" y="10"/>
                  </a:lnTo>
                  <a:lnTo>
                    <a:pt x="32" y="11"/>
                  </a:lnTo>
                  <a:lnTo>
                    <a:pt x="34" y="11"/>
                  </a:lnTo>
                  <a:lnTo>
                    <a:pt x="36" y="11"/>
                  </a:lnTo>
                  <a:lnTo>
                    <a:pt x="40" y="10"/>
                  </a:lnTo>
                  <a:lnTo>
                    <a:pt x="40" y="11"/>
                  </a:lnTo>
                  <a:lnTo>
                    <a:pt x="42" y="13"/>
                  </a:lnTo>
                  <a:lnTo>
                    <a:pt x="46" y="15"/>
                  </a:lnTo>
                  <a:lnTo>
                    <a:pt x="48" y="17"/>
                  </a:lnTo>
                  <a:lnTo>
                    <a:pt x="48" y="19"/>
                  </a:lnTo>
                  <a:lnTo>
                    <a:pt x="48" y="21"/>
                  </a:lnTo>
                  <a:lnTo>
                    <a:pt x="50" y="21"/>
                  </a:lnTo>
                  <a:lnTo>
                    <a:pt x="50" y="23"/>
                  </a:lnTo>
                  <a:lnTo>
                    <a:pt x="51" y="23"/>
                  </a:lnTo>
                  <a:lnTo>
                    <a:pt x="51" y="25"/>
                  </a:lnTo>
                  <a:lnTo>
                    <a:pt x="51" y="27"/>
                  </a:lnTo>
                  <a:lnTo>
                    <a:pt x="51" y="29"/>
                  </a:lnTo>
                  <a:lnTo>
                    <a:pt x="50" y="29"/>
                  </a:lnTo>
                  <a:lnTo>
                    <a:pt x="51" y="29"/>
                  </a:lnTo>
                  <a:lnTo>
                    <a:pt x="51" y="27"/>
                  </a:lnTo>
                  <a:lnTo>
                    <a:pt x="53" y="29"/>
                  </a:lnTo>
                  <a:lnTo>
                    <a:pt x="55" y="29"/>
                  </a:lnTo>
                  <a:lnTo>
                    <a:pt x="55" y="31"/>
                  </a:lnTo>
                  <a:lnTo>
                    <a:pt x="57" y="31"/>
                  </a:lnTo>
                  <a:lnTo>
                    <a:pt x="59" y="33"/>
                  </a:lnTo>
                  <a:lnTo>
                    <a:pt x="61" y="35"/>
                  </a:lnTo>
                  <a:lnTo>
                    <a:pt x="61" y="36"/>
                  </a:lnTo>
                  <a:lnTo>
                    <a:pt x="63" y="36"/>
                  </a:lnTo>
                  <a:lnTo>
                    <a:pt x="65" y="36"/>
                  </a:lnTo>
                  <a:lnTo>
                    <a:pt x="67" y="38"/>
                  </a:lnTo>
                  <a:lnTo>
                    <a:pt x="69" y="38"/>
                  </a:lnTo>
                  <a:lnTo>
                    <a:pt x="69" y="40"/>
                  </a:lnTo>
                  <a:lnTo>
                    <a:pt x="71" y="40"/>
                  </a:lnTo>
                  <a:lnTo>
                    <a:pt x="71" y="42"/>
                  </a:lnTo>
                  <a:lnTo>
                    <a:pt x="73" y="42"/>
                  </a:lnTo>
                  <a:lnTo>
                    <a:pt x="75" y="42"/>
                  </a:lnTo>
                  <a:lnTo>
                    <a:pt x="75" y="44"/>
                  </a:lnTo>
                  <a:lnTo>
                    <a:pt x="76" y="44"/>
                  </a:lnTo>
                  <a:lnTo>
                    <a:pt x="76" y="46"/>
                  </a:lnTo>
                  <a:lnTo>
                    <a:pt x="78" y="46"/>
                  </a:lnTo>
                  <a:lnTo>
                    <a:pt x="78" y="48"/>
                  </a:lnTo>
                  <a:lnTo>
                    <a:pt x="80" y="48"/>
                  </a:lnTo>
                  <a:lnTo>
                    <a:pt x="80" y="50"/>
                  </a:lnTo>
                  <a:lnTo>
                    <a:pt x="78" y="50"/>
                  </a:lnTo>
                  <a:lnTo>
                    <a:pt x="78" y="52"/>
                  </a:lnTo>
                  <a:lnTo>
                    <a:pt x="80" y="52"/>
                  </a:lnTo>
                  <a:lnTo>
                    <a:pt x="78" y="52"/>
                  </a:lnTo>
                  <a:lnTo>
                    <a:pt x="80" y="52"/>
                  </a:lnTo>
                  <a:lnTo>
                    <a:pt x="78" y="52"/>
                  </a:lnTo>
                  <a:lnTo>
                    <a:pt x="78" y="50"/>
                  </a:lnTo>
                  <a:lnTo>
                    <a:pt x="80" y="50"/>
                  </a:lnTo>
                  <a:lnTo>
                    <a:pt x="80" y="52"/>
                  </a:lnTo>
                  <a:lnTo>
                    <a:pt x="80" y="54"/>
                  </a:lnTo>
                  <a:lnTo>
                    <a:pt x="82" y="54"/>
                  </a:lnTo>
                  <a:lnTo>
                    <a:pt x="82" y="52"/>
                  </a:lnTo>
                  <a:lnTo>
                    <a:pt x="84" y="52"/>
                  </a:lnTo>
                  <a:lnTo>
                    <a:pt x="84" y="54"/>
                  </a:lnTo>
                  <a:lnTo>
                    <a:pt x="86" y="58"/>
                  </a:lnTo>
                  <a:lnTo>
                    <a:pt x="88" y="59"/>
                  </a:lnTo>
                  <a:lnTo>
                    <a:pt x="90" y="59"/>
                  </a:lnTo>
                  <a:lnTo>
                    <a:pt x="92" y="61"/>
                  </a:lnTo>
                  <a:lnTo>
                    <a:pt x="94" y="61"/>
                  </a:lnTo>
                  <a:lnTo>
                    <a:pt x="94" y="63"/>
                  </a:lnTo>
                  <a:lnTo>
                    <a:pt x="94" y="65"/>
                  </a:lnTo>
                  <a:lnTo>
                    <a:pt x="94" y="63"/>
                  </a:lnTo>
                  <a:lnTo>
                    <a:pt x="94" y="61"/>
                  </a:lnTo>
                  <a:lnTo>
                    <a:pt x="92" y="59"/>
                  </a:lnTo>
                  <a:lnTo>
                    <a:pt x="92" y="58"/>
                  </a:lnTo>
                  <a:lnTo>
                    <a:pt x="94" y="58"/>
                  </a:lnTo>
                  <a:lnTo>
                    <a:pt x="96" y="58"/>
                  </a:lnTo>
                  <a:lnTo>
                    <a:pt x="96" y="59"/>
                  </a:lnTo>
                  <a:lnTo>
                    <a:pt x="98" y="59"/>
                  </a:lnTo>
                  <a:lnTo>
                    <a:pt x="99" y="61"/>
                  </a:lnTo>
                  <a:lnTo>
                    <a:pt x="101" y="61"/>
                  </a:lnTo>
                  <a:lnTo>
                    <a:pt x="101" y="63"/>
                  </a:lnTo>
                  <a:lnTo>
                    <a:pt x="101" y="65"/>
                  </a:lnTo>
                  <a:lnTo>
                    <a:pt x="101" y="67"/>
                  </a:lnTo>
                  <a:lnTo>
                    <a:pt x="103" y="67"/>
                  </a:lnTo>
                  <a:lnTo>
                    <a:pt x="105" y="67"/>
                  </a:lnTo>
                  <a:lnTo>
                    <a:pt x="107" y="67"/>
                  </a:lnTo>
                  <a:lnTo>
                    <a:pt x="111" y="71"/>
                  </a:lnTo>
                  <a:lnTo>
                    <a:pt x="113" y="73"/>
                  </a:lnTo>
                  <a:lnTo>
                    <a:pt x="113" y="75"/>
                  </a:lnTo>
                  <a:lnTo>
                    <a:pt x="115" y="75"/>
                  </a:lnTo>
                  <a:lnTo>
                    <a:pt x="115" y="77"/>
                  </a:lnTo>
                  <a:lnTo>
                    <a:pt x="115" y="79"/>
                  </a:lnTo>
                  <a:lnTo>
                    <a:pt x="117" y="79"/>
                  </a:lnTo>
                  <a:lnTo>
                    <a:pt x="119" y="81"/>
                  </a:lnTo>
                  <a:lnTo>
                    <a:pt x="119" y="82"/>
                  </a:lnTo>
                  <a:lnTo>
                    <a:pt x="121" y="82"/>
                  </a:lnTo>
                  <a:lnTo>
                    <a:pt x="123" y="82"/>
                  </a:lnTo>
                  <a:lnTo>
                    <a:pt x="124" y="82"/>
                  </a:lnTo>
                  <a:lnTo>
                    <a:pt x="126" y="82"/>
                  </a:lnTo>
                  <a:lnTo>
                    <a:pt x="128" y="84"/>
                  </a:lnTo>
                  <a:lnTo>
                    <a:pt x="128" y="86"/>
                  </a:lnTo>
                  <a:lnTo>
                    <a:pt x="128" y="88"/>
                  </a:lnTo>
                  <a:lnTo>
                    <a:pt x="126" y="88"/>
                  </a:lnTo>
                  <a:lnTo>
                    <a:pt x="124" y="88"/>
                  </a:lnTo>
                  <a:lnTo>
                    <a:pt x="123" y="90"/>
                  </a:lnTo>
                  <a:lnTo>
                    <a:pt x="121" y="90"/>
                  </a:lnTo>
                  <a:lnTo>
                    <a:pt x="121" y="92"/>
                  </a:lnTo>
                  <a:lnTo>
                    <a:pt x="121" y="90"/>
                  </a:lnTo>
                  <a:lnTo>
                    <a:pt x="119" y="90"/>
                  </a:lnTo>
                  <a:lnTo>
                    <a:pt x="121" y="92"/>
                  </a:lnTo>
                  <a:lnTo>
                    <a:pt x="121" y="90"/>
                  </a:lnTo>
                  <a:lnTo>
                    <a:pt x="123" y="90"/>
                  </a:lnTo>
                  <a:lnTo>
                    <a:pt x="124" y="90"/>
                  </a:lnTo>
                  <a:lnTo>
                    <a:pt x="126" y="90"/>
                  </a:lnTo>
                  <a:lnTo>
                    <a:pt x="126" y="88"/>
                  </a:lnTo>
                  <a:lnTo>
                    <a:pt x="128" y="88"/>
                  </a:lnTo>
                  <a:lnTo>
                    <a:pt x="130" y="88"/>
                  </a:lnTo>
                  <a:lnTo>
                    <a:pt x="130" y="86"/>
                  </a:lnTo>
                  <a:lnTo>
                    <a:pt x="132" y="86"/>
                  </a:lnTo>
                  <a:lnTo>
                    <a:pt x="134" y="86"/>
                  </a:lnTo>
                  <a:lnTo>
                    <a:pt x="136" y="86"/>
                  </a:lnTo>
                  <a:lnTo>
                    <a:pt x="136" y="88"/>
                  </a:lnTo>
                  <a:lnTo>
                    <a:pt x="138" y="88"/>
                  </a:lnTo>
                  <a:lnTo>
                    <a:pt x="140" y="90"/>
                  </a:lnTo>
                  <a:lnTo>
                    <a:pt x="140" y="94"/>
                  </a:lnTo>
                  <a:lnTo>
                    <a:pt x="138" y="94"/>
                  </a:lnTo>
                  <a:lnTo>
                    <a:pt x="136" y="94"/>
                  </a:lnTo>
                  <a:lnTo>
                    <a:pt x="136" y="96"/>
                  </a:lnTo>
                  <a:lnTo>
                    <a:pt x="134" y="96"/>
                  </a:lnTo>
                  <a:lnTo>
                    <a:pt x="134" y="98"/>
                  </a:lnTo>
                  <a:lnTo>
                    <a:pt x="132" y="98"/>
                  </a:lnTo>
                  <a:lnTo>
                    <a:pt x="134" y="98"/>
                  </a:lnTo>
                  <a:lnTo>
                    <a:pt x="136" y="98"/>
                  </a:lnTo>
                  <a:lnTo>
                    <a:pt x="134" y="98"/>
                  </a:lnTo>
                  <a:lnTo>
                    <a:pt x="134" y="100"/>
                  </a:lnTo>
                  <a:lnTo>
                    <a:pt x="132" y="100"/>
                  </a:lnTo>
                  <a:lnTo>
                    <a:pt x="134" y="100"/>
                  </a:lnTo>
                  <a:lnTo>
                    <a:pt x="136" y="100"/>
                  </a:lnTo>
                  <a:lnTo>
                    <a:pt x="136" y="102"/>
                  </a:lnTo>
                  <a:lnTo>
                    <a:pt x="134" y="102"/>
                  </a:lnTo>
                  <a:lnTo>
                    <a:pt x="134" y="104"/>
                  </a:lnTo>
                  <a:lnTo>
                    <a:pt x="134" y="106"/>
                  </a:lnTo>
                  <a:lnTo>
                    <a:pt x="132" y="106"/>
                  </a:lnTo>
                  <a:lnTo>
                    <a:pt x="134" y="106"/>
                  </a:lnTo>
                  <a:lnTo>
                    <a:pt x="134" y="107"/>
                  </a:lnTo>
                  <a:lnTo>
                    <a:pt x="136" y="107"/>
                  </a:lnTo>
                  <a:lnTo>
                    <a:pt x="136" y="109"/>
                  </a:lnTo>
                  <a:lnTo>
                    <a:pt x="138" y="109"/>
                  </a:lnTo>
                  <a:lnTo>
                    <a:pt x="140" y="109"/>
                  </a:lnTo>
                  <a:lnTo>
                    <a:pt x="140" y="111"/>
                  </a:lnTo>
                  <a:lnTo>
                    <a:pt x="142" y="109"/>
                  </a:lnTo>
                  <a:lnTo>
                    <a:pt x="144" y="109"/>
                  </a:lnTo>
                  <a:lnTo>
                    <a:pt x="144" y="111"/>
                  </a:lnTo>
                  <a:lnTo>
                    <a:pt x="146" y="111"/>
                  </a:lnTo>
                  <a:lnTo>
                    <a:pt x="147" y="111"/>
                  </a:lnTo>
                  <a:lnTo>
                    <a:pt x="149" y="111"/>
                  </a:lnTo>
                  <a:lnTo>
                    <a:pt x="149" y="113"/>
                  </a:lnTo>
                  <a:lnTo>
                    <a:pt x="149" y="115"/>
                  </a:lnTo>
                  <a:lnTo>
                    <a:pt x="151" y="115"/>
                  </a:lnTo>
                  <a:lnTo>
                    <a:pt x="151" y="119"/>
                  </a:lnTo>
                  <a:lnTo>
                    <a:pt x="151" y="121"/>
                  </a:lnTo>
                  <a:lnTo>
                    <a:pt x="151" y="123"/>
                  </a:lnTo>
                  <a:lnTo>
                    <a:pt x="151" y="125"/>
                  </a:lnTo>
                  <a:lnTo>
                    <a:pt x="151" y="123"/>
                  </a:lnTo>
                  <a:lnTo>
                    <a:pt x="153" y="125"/>
                  </a:lnTo>
                  <a:lnTo>
                    <a:pt x="153" y="127"/>
                  </a:lnTo>
                  <a:lnTo>
                    <a:pt x="153" y="125"/>
                  </a:lnTo>
                  <a:lnTo>
                    <a:pt x="153" y="127"/>
                  </a:lnTo>
                  <a:lnTo>
                    <a:pt x="155" y="127"/>
                  </a:lnTo>
                  <a:lnTo>
                    <a:pt x="157" y="127"/>
                  </a:lnTo>
                  <a:lnTo>
                    <a:pt x="157" y="129"/>
                  </a:lnTo>
                  <a:lnTo>
                    <a:pt x="157" y="130"/>
                  </a:lnTo>
                  <a:lnTo>
                    <a:pt x="155" y="130"/>
                  </a:lnTo>
                  <a:lnTo>
                    <a:pt x="153" y="130"/>
                  </a:lnTo>
                  <a:lnTo>
                    <a:pt x="153" y="132"/>
                  </a:lnTo>
                  <a:lnTo>
                    <a:pt x="155" y="132"/>
                  </a:lnTo>
                  <a:lnTo>
                    <a:pt x="155" y="134"/>
                  </a:lnTo>
                  <a:lnTo>
                    <a:pt x="153" y="136"/>
                  </a:lnTo>
                  <a:lnTo>
                    <a:pt x="151" y="136"/>
                  </a:lnTo>
                  <a:lnTo>
                    <a:pt x="151" y="138"/>
                  </a:lnTo>
                  <a:lnTo>
                    <a:pt x="153" y="138"/>
                  </a:lnTo>
                  <a:lnTo>
                    <a:pt x="153" y="136"/>
                  </a:lnTo>
                  <a:lnTo>
                    <a:pt x="155" y="136"/>
                  </a:lnTo>
                  <a:lnTo>
                    <a:pt x="155" y="134"/>
                  </a:lnTo>
                  <a:lnTo>
                    <a:pt x="155" y="132"/>
                  </a:lnTo>
                  <a:lnTo>
                    <a:pt x="157" y="132"/>
                  </a:lnTo>
                  <a:lnTo>
                    <a:pt x="157" y="130"/>
                  </a:lnTo>
                  <a:lnTo>
                    <a:pt x="157" y="132"/>
                  </a:lnTo>
                  <a:lnTo>
                    <a:pt x="159" y="130"/>
                  </a:lnTo>
                  <a:lnTo>
                    <a:pt x="159" y="132"/>
                  </a:lnTo>
                  <a:lnTo>
                    <a:pt x="161" y="132"/>
                  </a:lnTo>
                  <a:lnTo>
                    <a:pt x="163" y="130"/>
                  </a:lnTo>
                  <a:lnTo>
                    <a:pt x="165" y="132"/>
                  </a:lnTo>
                  <a:lnTo>
                    <a:pt x="167" y="132"/>
                  </a:lnTo>
                  <a:lnTo>
                    <a:pt x="169" y="132"/>
                  </a:lnTo>
                  <a:lnTo>
                    <a:pt x="167" y="132"/>
                  </a:lnTo>
                  <a:lnTo>
                    <a:pt x="169" y="132"/>
                  </a:lnTo>
                  <a:lnTo>
                    <a:pt x="169" y="134"/>
                  </a:lnTo>
                  <a:lnTo>
                    <a:pt x="169" y="136"/>
                  </a:lnTo>
                  <a:lnTo>
                    <a:pt x="171" y="136"/>
                  </a:lnTo>
                  <a:lnTo>
                    <a:pt x="172" y="138"/>
                  </a:lnTo>
                  <a:lnTo>
                    <a:pt x="172" y="140"/>
                  </a:lnTo>
                  <a:lnTo>
                    <a:pt x="174" y="142"/>
                  </a:lnTo>
                  <a:lnTo>
                    <a:pt x="174" y="140"/>
                  </a:lnTo>
                  <a:lnTo>
                    <a:pt x="174" y="142"/>
                  </a:lnTo>
                  <a:lnTo>
                    <a:pt x="176" y="142"/>
                  </a:lnTo>
                  <a:lnTo>
                    <a:pt x="176" y="144"/>
                  </a:lnTo>
                  <a:lnTo>
                    <a:pt x="176" y="146"/>
                  </a:lnTo>
                  <a:lnTo>
                    <a:pt x="174" y="146"/>
                  </a:lnTo>
                  <a:lnTo>
                    <a:pt x="174" y="148"/>
                  </a:lnTo>
                  <a:lnTo>
                    <a:pt x="172" y="148"/>
                  </a:lnTo>
                  <a:lnTo>
                    <a:pt x="172" y="150"/>
                  </a:lnTo>
                  <a:lnTo>
                    <a:pt x="172" y="152"/>
                  </a:lnTo>
                  <a:lnTo>
                    <a:pt x="172" y="154"/>
                  </a:lnTo>
                  <a:lnTo>
                    <a:pt x="174" y="155"/>
                  </a:lnTo>
                  <a:lnTo>
                    <a:pt x="172" y="157"/>
                  </a:lnTo>
                  <a:lnTo>
                    <a:pt x="172" y="159"/>
                  </a:lnTo>
                  <a:lnTo>
                    <a:pt x="172" y="161"/>
                  </a:lnTo>
                  <a:lnTo>
                    <a:pt x="172" y="163"/>
                  </a:lnTo>
                  <a:lnTo>
                    <a:pt x="172" y="165"/>
                  </a:lnTo>
                  <a:lnTo>
                    <a:pt x="174" y="165"/>
                  </a:lnTo>
                  <a:lnTo>
                    <a:pt x="172" y="165"/>
                  </a:lnTo>
                  <a:lnTo>
                    <a:pt x="174" y="167"/>
                  </a:lnTo>
                  <a:lnTo>
                    <a:pt x="172" y="167"/>
                  </a:lnTo>
                  <a:lnTo>
                    <a:pt x="174" y="169"/>
                  </a:lnTo>
                  <a:lnTo>
                    <a:pt x="172" y="169"/>
                  </a:lnTo>
                  <a:lnTo>
                    <a:pt x="172" y="171"/>
                  </a:lnTo>
                  <a:lnTo>
                    <a:pt x="174" y="173"/>
                  </a:lnTo>
                  <a:lnTo>
                    <a:pt x="172" y="173"/>
                  </a:lnTo>
                  <a:lnTo>
                    <a:pt x="172" y="175"/>
                  </a:lnTo>
                  <a:lnTo>
                    <a:pt x="172" y="177"/>
                  </a:lnTo>
                  <a:lnTo>
                    <a:pt x="172" y="178"/>
                  </a:lnTo>
                  <a:lnTo>
                    <a:pt x="172" y="180"/>
                  </a:lnTo>
                  <a:lnTo>
                    <a:pt x="172" y="182"/>
                  </a:lnTo>
                  <a:lnTo>
                    <a:pt x="172" y="184"/>
                  </a:lnTo>
                  <a:lnTo>
                    <a:pt x="172" y="186"/>
                  </a:lnTo>
                  <a:lnTo>
                    <a:pt x="171" y="188"/>
                  </a:lnTo>
                  <a:lnTo>
                    <a:pt x="171" y="186"/>
                  </a:lnTo>
                  <a:lnTo>
                    <a:pt x="169" y="186"/>
                  </a:lnTo>
                  <a:lnTo>
                    <a:pt x="169" y="184"/>
                  </a:lnTo>
                  <a:lnTo>
                    <a:pt x="167" y="184"/>
                  </a:lnTo>
                  <a:lnTo>
                    <a:pt x="165" y="182"/>
                  </a:lnTo>
                  <a:lnTo>
                    <a:pt x="165" y="180"/>
                  </a:lnTo>
                  <a:lnTo>
                    <a:pt x="163" y="180"/>
                  </a:lnTo>
                  <a:lnTo>
                    <a:pt x="163" y="182"/>
                  </a:lnTo>
                  <a:lnTo>
                    <a:pt x="163" y="184"/>
                  </a:lnTo>
                  <a:lnTo>
                    <a:pt x="161" y="184"/>
                  </a:lnTo>
                  <a:lnTo>
                    <a:pt x="161" y="186"/>
                  </a:lnTo>
                  <a:lnTo>
                    <a:pt x="163" y="186"/>
                  </a:lnTo>
                  <a:lnTo>
                    <a:pt x="161" y="186"/>
                  </a:lnTo>
                  <a:lnTo>
                    <a:pt x="157" y="184"/>
                  </a:lnTo>
                  <a:lnTo>
                    <a:pt x="155" y="184"/>
                  </a:lnTo>
                  <a:lnTo>
                    <a:pt x="155" y="182"/>
                  </a:lnTo>
                  <a:lnTo>
                    <a:pt x="153" y="182"/>
                  </a:lnTo>
                  <a:lnTo>
                    <a:pt x="151" y="182"/>
                  </a:lnTo>
                  <a:lnTo>
                    <a:pt x="153" y="186"/>
                  </a:lnTo>
                  <a:lnTo>
                    <a:pt x="155" y="188"/>
                  </a:lnTo>
                  <a:lnTo>
                    <a:pt x="151" y="188"/>
                  </a:lnTo>
                  <a:lnTo>
                    <a:pt x="151" y="186"/>
                  </a:lnTo>
                  <a:lnTo>
                    <a:pt x="149" y="186"/>
                  </a:lnTo>
                  <a:lnTo>
                    <a:pt x="149" y="184"/>
                  </a:lnTo>
                  <a:lnTo>
                    <a:pt x="147" y="184"/>
                  </a:lnTo>
                  <a:lnTo>
                    <a:pt x="147" y="182"/>
                  </a:lnTo>
                  <a:lnTo>
                    <a:pt x="146" y="182"/>
                  </a:lnTo>
                  <a:lnTo>
                    <a:pt x="146" y="180"/>
                  </a:lnTo>
                  <a:lnTo>
                    <a:pt x="144" y="178"/>
                  </a:lnTo>
                  <a:lnTo>
                    <a:pt x="144" y="177"/>
                  </a:lnTo>
                  <a:lnTo>
                    <a:pt x="142" y="177"/>
                  </a:lnTo>
                  <a:lnTo>
                    <a:pt x="142" y="175"/>
                  </a:lnTo>
                  <a:lnTo>
                    <a:pt x="140" y="175"/>
                  </a:lnTo>
                  <a:lnTo>
                    <a:pt x="138" y="175"/>
                  </a:lnTo>
                  <a:lnTo>
                    <a:pt x="140" y="173"/>
                  </a:lnTo>
                  <a:lnTo>
                    <a:pt x="138" y="173"/>
                  </a:lnTo>
                  <a:lnTo>
                    <a:pt x="136" y="173"/>
                  </a:lnTo>
                  <a:lnTo>
                    <a:pt x="136" y="171"/>
                  </a:lnTo>
                  <a:lnTo>
                    <a:pt x="134" y="171"/>
                  </a:lnTo>
                  <a:lnTo>
                    <a:pt x="132" y="171"/>
                  </a:lnTo>
                  <a:lnTo>
                    <a:pt x="132" y="169"/>
                  </a:lnTo>
                  <a:lnTo>
                    <a:pt x="130" y="167"/>
                  </a:lnTo>
                  <a:lnTo>
                    <a:pt x="128" y="167"/>
                  </a:lnTo>
                  <a:lnTo>
                    <a:pt x="126" y="165"/>
                  </a:lnTo>
                  <a:lnTo>
                    <a:pt x="124" y="165"/>
                  </a:lnTo>
                  <a:lnTo>
                    <a:pt x="123" y="161"/>
                  </a:lnTo>
                  <a:lnTo>
                    <a:pt x="121" y="159"/>
                  </a:lnTo>
                  <a:lnTo>
                    <a:pt x="117" y="157"/>
                  </a:lnTo>
                  <a:lnTo>
                    <a:pt x="117" y="155"/>
                  </a:lnTo>
                  <a:lnTo>
                    <a:pt x="115" y="155"/>
                  </a:lnTo>
                  <a:lnTo>
                    <a:pt x="115" y="154"/>
                  </a:lnTo>
                  <a:lnTo>
                    <a:pt x="115" y="152"/>
                  </a:lnTo>
                  <a:lnTo>
                    <a:pt x="113" y="150"/>
                  </a:lnTo>
                  <a:lnTo>
                    <a:pt x="109" y="148"/>
                  </a:lnTo>
                  <a:lnTo>
                    <a:pt x="105" y="146"/>
                  </a:lnTo>
                  <a:lnTo>
                    <a:pt x="105" y="144"/>
                  </a:lnTo>
                  <a:lnTo>
                    <a:pt x="101" y="140"/>
                  </a:lnTo>
                  <a:lnTo>
                    <a:pt x="101" y="138"/>
                  </a:lnTo>
                  <a:lnTo>
                    <a:pt x="99" y="136"/>
                  </a:lnTo>
                  <a:lnTo>
                    <a:pt x="98" y="136"/>
                  </a:lnTo>
                  <a:lnTo>
                    <a:pt x="98" y="134"/>
                  </a:lnTo>
                  <a:lnTo>
                    <a:pt x="96" y="132"/>
                  </a:lnTo>
                  <a:lnTo>
                    <a:pt x="94" y="130"/>
                  </a:lnTo>
                  <a:lnTo>
                    <a:pt x="94" y="129"/>
                  </a:lnTo>
                  <a:lnTo>
                    <a:pt x="92" y="129"/>
                  </a:lnTo>
                  <a:lnTo>
                    <a:pt x="94" y="129"/>
                  </a:lnTo>
                  <a:lnTo>
                    <a:pt x="94" y="127"/>
                  </a:lnTo>
                  <a:lnTo>
                    <a:pt x="94" y="125"/>
                  </a:lnTo>
                  <a:lnTo>
                    <a:pt x="92" y="123"/>
                  </a:lnTo>
                  <a:lnTo>
                    <a:pt x="92" y="121"/>
                  </a:lnTo>
                  <a:lnTo>
                    <a:pt x="90" y="121"/>
                  </a:lnTo>
                  <a:lnTo>
                    <a:pt x="90" y="119"/>
                  </a:lnTo>
                  <a:lnTo>
                    <a:pt x="90" y="117"/>
                  </a:lnTo>
                  <a:lnTo>
                    <a:pt x="88" y="117"/>
                  </a:lnTo>
                  <a:lnTo>
                    <a:pt x="88" y="115"/>
                  </a:lnTo>
                  <a:lnTo>
                    <a:pt x="86" y="115"/>
                  </a:lnTo>
                  <a:lnTo>
                    <a:pt x="86" y="113"/>
                  </a:lnTo>
                  <a:lnTo>
                    <a:pt x="86" y="111"/>
                  </a:lnTo>
                  <a:lnTo>
                    <a:pt x="86" y="109"/>
                  </a:lnTo>
                  <a:lnTo>
                    <a:pt x="84" y="109"/>
                  </a:lnTo>
                  <a:lnTo>
                    <a:pt x="84" y="107"/>
                  </a:lnTo>
                  <a:lnTo>
                    <a:pt x="82" y="106"/>
                  </a:lnTo>
                  <a:lnTo>
                    <a:pt x="82" y="104"/>
                  </a:lnTo>
                  <a:lnTo>
                    <a:pt x="80" y="104"/>
                  </a:lnTo>
                  <a:lnTo>
                    <a:pt x="80" y="102"/>
                  </a:lnTo>
                  <a:lnTo>
                    <a:pt x="78" y="100"/>
                  </a:lnTo>
                  <a:lnTo>
                    <a:pt x="76" y="100"/>
                  </a:lnTo>
                  <a:lnTo>
                    <a:pt x="76" y="98"/>
                  </a:lnTo>
                  <a:lnTo>
                    <a:pt x="76" y="96"/>
                  </a:lnTo>
                  <a:lnTo>
                    <a:pt x="76" y="94"/>
                  </a:lnTo>
                  <a:lnTo>
                    <a:pt x="75" y="94"/>
                  </a:lnTo>
                  <a:lnTo>
                    <a:pt x="75" y="92"/>
                  </a:lnTo>
                  <a:lnTo>
                    <a:pt x="73" y="92"/>
                  </a:lnTo>
                  <a:lnTo>
                    <a:pt x="71" y="92"/>
                  </a:lnTo>
                  <a:lnTo>
                    <a:pt x="69" y="90"/>
                  </a:lnTo>
                  <a:lnTo>
                    <a:pt x="67" y="90"/>
                  </a:lnTo>
                  <a:lnTo>
                    <a:pt x="65" y="90"/>
                  </a:lnTo>
                  <a:lnTo>
                    <a:pt x="67" y="90"/>
                  </a:lnTo>
                  <a:lnTo>
                    <a:pt x="67" y="88"/>
                  </a:lnTo>
                  <a:lnTo>
                    <a:pt x="65" y="88"/>
                  </a:lnTo>
                  <a:lnTo>
                    <a:pt x="65" y="86"/>
                  </a:lnTo>
                  <a:lnTo>
                    <a:pt x="65" y="84"/>
                  </a:lnTo>
                  <a:lnTo>
                    <a:pt x="65" y="82"/>
                  </a:lnTo>
                  <a:lnTo>
                    <a:pt x="63" y="81"/>
                  </a:lnTo>
                  <a:lnTo>
                    <a:pt x="63" y="79"/>
                  </a:lnTo>
                  <a:lnTo>
                    <a:pt x="63" y="77"/>
                  </a:lnTo>
                  <a:lnTo>
                    <a:pt x="61" y="73"/>
                  </a:lnTo>
                  <a:lnTo>
                    <a:pt x="61" y="71"/>
                  </a:lnTo>
                  <a:lnTo>
                    <a:pt x="59" y="71"/>
                  </a:lnTo>
                  <a:lnTo>
                    <a:pt x="59" y="69"/>
                  </a:lnTo>
                  <a:lnTo>
                    <a:pt x="61" y="69"/>
                  </a:lnTo>
                  <a:lnTo>
                    <a:pt x="61" y="67"/>
                  </a:lnTo>
                  <a:lnTo>
                    <a:pt x="59" y="67"/>
                  </a:lnTo>
                  <a:lnTo>
                    <a:pt x="59" y="65"/>
                  </a:lnTo>
                  <a:lnTo>
                    <a:pt x="59" y="67"/>
                  </a:lnTo>
                  <a:lnTo>
                    <a:pt x="57" y="65"/>
                  </a:lnTo>
                  <a:lnTo>
                    <a:pt x="57" y="63"/>
                  </a:lnTo>
                  <a:lnTo>
                    <a:pt x="55" y="63"/>
                  </a:lnTo>
                  <a:lnTo>
                    <a:pt x="55" y="61"/>
                  </a:lnTo>
                  <a:lnTo>
                    <a:pt x="53" y="61"/>
                  </a:lnTo>
                  <a:lnTo>
                    <a:pt x="51" y="61"/>
                  </a:lnTo>
                  <a:lnTo>
                    <a:pt x="50" y="59"/>
                  </a:lnTo>
                  <a:lnTo>
                    <a:pt x="48" y="58"/>
                  </a:lnTo>
                  <a:lnTo>
                    <a:pt x="46" y="58"/>
                  </a:lnTo>
                  <a:lnTo>
                    <a:pt x="44" y="58"/>
                  </a:lnTo>
                  <a:lnTo>
                    <a:pt x="42" y="56"/>
                  </a:lnTo>
                  <a:lnTo>
                    <a:pt x="42" y="54"/>
                  </a:lnTo>
                  <a:lnTo>
                    <a:pt x="42" y="52"/>
                  </a:lnTo>
                  <a:lnTo>
                    <a:pt x="42" y="48"/>
                  </a:lnTo>
                  <a:lnTo>
                    <a:pt x="40" y="48"/>
                  </a:lnTo>
                  <a:lnTo>
                    <a:pt x="38" y="48"/>
                  </a:lnTo>
                  <a:lnTo>
                    <a:pt x="36" y="46"/>
                  </a:lnTo>
                  <a:lnTo>
                    <a:pt x="36" y="44"/>
                  </a:lnTo>
                  <a:lnTo>
                    <a:pt x="36" y="42"/>
                  </a:lnTo>
                  <a:lnTo>
                    <a:pt x="34" y="42"/>
                  </a:lnTo>
                  <a:lnTo>
                    <a:pt x="32" y="38"/>
                  </a:lnTo>
                  <a:lnTo>
                    <a:pt x="30" y="36"/>
                  </a:lnTo>
                  <a:lnTo>
                    <a:pt x="30" y="35"/>
                  </a:lnTo>
                  <a:lnTo>
                    <a:pt x="28" y="35"/>
                  </a:lnTo>
                  <a:lnTo>
                    <a:pt x="25" y="35"/>
                  </a:lnTo>
                  <a:lnTo>
                    <a:pt x="23" y="35"/>
                  </a:lnTo>
                  <a:lnTo>
                    <a:pt x="23" y="33"/>
                  </a:lnTo>
                  <a:lnTo>
                    <a:pt x="21" y="31"/>
                  </a:lnTo>
                  <a:lnTo>
                    <a:pt x="19" y="29"/>
                  </a:lnTo>
                  <a:lnTo>
                    <a:pt x="17" y="29"/>
                  </a:lnTo>
                  <a:lnTo>
                    <a:pt x="17" y="27"/>
                  </a:lnTo>
                  <a:lnTo>
                    <a:pt x="15" y="25"/>
                  </a:lnTo>
                  <a:lnTo>
                    <a:pt x="13" y="23"/>
                  </a:lnTo>
                  <a:lnTo>
                    <a:pt x="11" y="23"/>
                  </a:lnTo>
                  <a:lnTo>
                    <a:pt x="11" y="21"/>
                  </a:lnTo>
                  <a:lnTo>
                    <a:pt x="9" y="21"/>
                  </a:lnTo>
                  <a:lnTo>
                    <a:pt x="9" y="19"/>
                  </a:lnTo>
                  <a:lnTo>
                    <a:pt x="7" y="19"/>
                  </a:lnTo>
                  <a:lnTo>
                    <a:pt x="7" y="17"/>
                  </a:lnTo>
                  <a:lnTo>
                    <a:pt x="7" y="15"/>
                  </a:lnTo>
                  <a:lnTo>
                    <a:pt x="5" y="15"/>
                  </a:lnTo>
                  <a:lnTo>
                    <a:pt x="5" y="13"/>
                  </a:lnTo>
                  <a:lnTo>
                    <a:pt x="3" y="13"/>
                  </a:lnTo>
                  <a:lnTo>
                    <a:pt x="5" y="11"/>
                  </a:lnTo>
                  <a:lnTo>
                    <a:pt x="3" y="11"/>
                  </a:lnTo>
                  <a:lnTo>
                    <a:pt x="3" y="10"/>
                  </a:lnTo>
                  <a:lnTo>
                    <a:pt x="3" y="8"/>
                  </a:lnTo>
                  <a:lnTo>
                    <a:pt x="3" y="6"/>
                  </a:lnTo>
                  <a:lnTo>
                    <a:pt x="5" y="6"/>
                  </a:lnTo>
                  <a:lnTo>
                    <a:pt x="5" y="4"/>
                  </a:lnTo>
                  <a:lnTo>
                    <a:pt x="7" y="4"/>
                  </a:lnTo>
                  <a:lnTo>
                    <a:pt x="7" y="6"/>
                  </a:lnTo>
                  <a:close/>
                  <a:moveTo>
                    <a:pt x="3" y="4"/>
                  </a:moveTo>
                  <a:lnTo>
                    <a:pt x="3" y="6"/>
                  </a:lnTo>
                  <a:lnTo>
                    <a:pt x="2" y="6"/>
                  </a:lnTo>
                  <a:lnTo>
                    <a:pt x="2" y="4"/>
                  </a:lnTo>
                  <a:lnTo>
                    <a:pt x="3" y="4"/>
                  </a:lnTo>
                  <a:close/>
                  <a:moveTo>
                    <a:pt x="2" y="2"/>
                  </a:moveTo>
                  <a:lnTo>
                    <a:pt x="2" y="4"/>
                  </a:lnTo>
                  <a:lnTo>
                    <a:pt x="2" y="2"/>
                  </a:lnTo>
                  <a:lnTo>
                    <a:pt x="0" y="2"/>
                  </a:lnTo>
                  <a:lnTo>
                    <a:pt x="2" y="2"/>
                  </a:lnTo>
                  <a:close/>
                  <a:moveTo>
                    <a:pt x="3" y="0"/>
                  </a:moveTo>
                  <a:lnTo>
                    <a:pt x="5" y="0"/>
                  </a:lnTo>
                  <a:lnTo>
                    <a:pt x="5" y="2"/>
                  </a:lnTo>
                  <a:lnTo>
                    <a:pt x="3" y="2"/>
                  </a:lnTo>
                  <a:lnTo>
                    <a:pt x="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 name="Freeform 108"/>
            <p:cNvSpPr>
              <a:spLocks/>
            </p:cNvSpPr>
            <p:nvPr/>
          </p:nvSpPr>
          <p:spPr bwMode="auto">
            <a:xfrm>
              <a:off x="4908550" y="3186113"/>
              <a:ext cx="11113" cy="15875"/>
            </a:xfrm>
            <a:custGeom>
              <a:avLst/>
              <a:gdLst>
                <a:gd name="T0" fmla="*/ 4 w 7"/>
                <a:gd name="T1" fmla="*/ 10 h 10"/>
                <a:gd name="T2" fmla="*/ 4 w 7"/>
                <a:gd name="T3" fmla="*/ 10 h 10"/>
                <a:gd name="T4" fmla="*/ 2 w 7"/>
                <a:gd name="T5" fmla="*/ 10 h 10"/>
                <a:gd name="T6" fmla="*/ 2 w 7"/>
                <a:gd name="T7" fmla="*/ 10 h 10"/>
                <a:gd name="T8" fmla="*/ 2 w 7"/>
                <a:gd name="T9" fmla="*/ 10 h 10"/>
                <a:gd name="T10" fmla="*/ 2 w 7"/>
                <a:gd name="T11" fmla="*/ 10 h 10"/>
                <a:gd name="T12" fmla="*/ 0 w 7"/>
                <a:gd name="T13" fmla="*/ 10 h 10"/>
                <a:gd name="T14" fmla="*/ 0 w 7"/>
                <a:gd name="T15" fmla="*/ 10 h 10"/>
                <a:gd name="T16" fmla="*/ 0 w 7"/>
                <a:gd name="T17" fmla="*/ 10 h 10"/>
                <a:gd name="T18" fmla="*/ 0 w 7"/>
                <a:gd name="T19" fmla="*/ 10 h 10"/>
                <a:gd name="T20" fmla="*/ 2 w 7"/>
                <a:gd name="T21" fmla="*/ 8 h 10"/>
                <a:gd name="T22" fmla="*/ 2 w 7"/>
                <a:gd name="T23" fmla="*/ 8 h 10"/>
                <a:gd name="T24" fmla="*/ 2 w 7"/>
                <a:gd name="T25" fmla="*/ 6 h 10"/>
                <a:gd name="T26" fmla="*/ 2 w 7"/>
                <a:gd name="T27" fmla="*/ 6 h 10"/>
                <a:gd name="T28" fmla="*/ 2 w 7"/>
                <a:gd name="T29" fmla="*/ 6 h 10"/>
                <a:gd name="T30" fmla="*/ 4 w 7"/>
                <a:gd name="T31" fmla="*/ 4 h 10"/>
                <a:gd name="T32" fmla="*/ 4 w 7"/>
                <a:gd name="T33" fmla="*/ 2 h 10"/>
                <a:gd name="T34" fmla="*/ 6 w 7"/>
                <a:gd name="T35" fmla="*/ 2 h 10"/>
                <a:gd name="T36" fmla="*/ 6 w 7"/>
                <a:gd name="T37" fmla="*/ 0 h 10"/>
                <a:gd name="T38" fmla="*/ 7 w 7"/>
                <a:gd name="T39" fmla="*/ 0 h 10"/>
                <a:gd name="T40" fmla="*/ 7 w 7"/>
                <a:gd name="T41" fmla="*/ 2 h 10"/>
                <a:gd name="T42" fmla="*/ 7 w 7"/>
                <a:gd name="T43" fmla="*/ 2 h 10"/>
                <a:gd name="T44" fmla="*/ 7 w 7"/>
                <a:gd name="T45" fmla="*/ 4 h 10"/>
                <a:gd name="T46" fmla="*/ 7 w 7"/>
                <a:gd name="T47" fmla="*/ 4 h 10"/>
                <a:gd name="T48" fmla="*/ 7 w 7"/>
                <a:gd name="T49" fmla="*/ 4 h 10"/>
                <a:gd name="T50" fmla="*/ 7 w 7"/>
                <a:gd name="T51" fmla="*/ 4 h 10"/>
                <a:gd name="T52" fmla="*/ 7 w 7"/>
                <a:gd name="T53" fmla="*/ 4 h 10"/>
                <a:gd name="T54" fmla="*/ 7 w 7"/>
                <a:gd name="T55" fmla="*/ 6 h 10"/>
                <a:gd name="T56" fmla="*/ 7 w 7"/>
                <a:gd name="T57" fmla="*/ 6 h 10"/>
                <a:gd name="T58" fmla="*/ 7 w 7"/>
                <a:gd name="T59" fmla="*/ 6 h 10"/>
                <a:gd name="T60" fmla="*/ 6 w 7"/>
                <a:gd name="T61" fmla="*/ 6 h 10"/>
                <a:gd name="T62" fmla="*/ 6 w 7"/>
                <a:gd name="T63" fmla="*/ 8 h 10"/>
                <a:gd name="T64" fmla="*/ 6 w 7"/>
                <a:gd name="T65" fmla="*/ 8 h 10"/>
                <a:gd name="T66" fmla="*/ 4 w 7"/>
                <a:gd name="T67" fmla="*/ 10 h 10"/>
                <a:gd name="T68" fmla="*/ 4 w 7"/>
                <a:gd name="T69" fmla="*/ 10 h 10"/>
                <a:gd name="T70" fmla="*/ 4 w 7"/>
                <a:gd name="T7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 h="10">
                  <a:moveTo>
                    <a:pt x="4" y="10"/>
                  </a:moveTo>
                  <a:lnTo>
                    <a:pt x="4" y="10"/>
                  </a:lnTo>
                  <a:lnTo>
                    <a:pt x="4" y="10"/>
                  </a:lnTo>
                  <a:lnTo>
                    <a:pt x="4" y="10"/>
                  </a:lnTo>
                  <a:lnTo>
                    <a:pt x="2" y="10"/>
                  </a:lnTo>
                  <a:lnTo>
                    <a:pt x="2" y="10"/>
                  </a:lnTo>
                  <a:lnTo>
                    <a:pt x="2" y="10"/>
                  </a:lnTo>
                  <a:lnTo>
                    <a:pt x="2" y="10"/>
                  </a:lnTo>
                  <a:lnTo>
                    <a:pt x="2" y="10"/>
                  </a:lnTo>
                  <a:lnTo>
                    <a:pt x="2" y="10"/>
                  </a:lnTo>
                  <a:lnTo>
                    <a:pt x="2" y="10"/>
                  </a:lnTo>
                  <a:lnTo>
                    <a:pt x="2" y="10"/>
                  </a:lnTo>
                  <a:lnTo>
                    <a:pt x="0" y="10"/>
                  </a:lnTo>
                  <a:lnTo>
                    <a:pt x="0" y="10"/>
                  </a:lnTo>
                  <a:lnTo>
                    <a:pt x="0" y="10"/>
                  </a:lnTo>
                  <a:lnTo>
                    <a:pt x="0" y="10"/>
                  </a:lnTo>
                  <a:lnTo>
                    <a:pt x="0" y="10"/>
                  </a:lnTo>
                  <a:lnTo>
                    <a:pt x="0" y="10"/>
                  </a:lnTo>
                  <a:lnTo>
                    <a:pt x="0" y="10"/>
                  </a:lnTo>
                  <a:lnTo>
                    <a:pt x="0" y="10"/>
                  </a:lnTo>
                  <a:lnTo>
                    <a:pt x="2" y="8"/>
                  </a:lnTo>
                  <a:lnTo>
                    <a:pt x="2" y="8"/>
                  </a:lnTo>
                  <a:lnTo>
                    <a:pt x="2" y="8"/>
                  </a:lnTo>
                  <a:lnTo>
                    <a:pt x="2" y="8"/>
                  </a:lnTo>
                  <a:lnTo>
                    <a:pt x="2" y="6"/>
                  </a:lnTo>
                  <a:lnTo>
                    <a:pt x="2" y="6"/>
                  </a:lnTo>
                  <a:lnTo>
                    <a:pt x="2" y="6"/>
                  </a:lnTo>
                  <a:lnTo>
                    <a:pt x="2" y="6"/>
                  </a:lnTo>
                  <a:lnTo>
                    <a:pt x="2" y="6"/>
                  </a:lnTo>
                  <a:lnTo>
                    <a:pt x="2" y="6"/>
                  </a:lnTo>
                  <a:lnTo>
                    <a:pt x="2" y="6"/>
                  </a:lnTo>
                  <a:lnTo>
                    <a:pt x="4" y="4"/>
                  </a:lnTo>
                  <a:lnTo>
                    <a:pt x="4" y="4"/>
                  </a:lnTo>
                  <a:lnTo>
                    <a:pt x="4" y="2"/>
                  </a:lnTo>
                  <a:lnTo>
                    <a:pt x="4" y="2"/>
                  </a:lnTo>
                  <a:lnTo>
                    <a:pt x="6" y="2"/>
                  </a:lnTo>
                  <a:lnTo>
                    <a:pt x="6" y="2"/>
                  </a:lnTo>
                  <a:lnTo>
                    <a:pt x="6" y="0"/>
                  </a:lnTo>
                  <a:lnTo>
                    <a:pt x="7" y="0"/>
                  </a:lnTo>
                  <a:lnTo>
                    <a:pt x="7" y="0"/>
                  </a:lnTo>
                  <a:lnTo>
                    <a:pt x="7" y="0"/>
                  </a:lnTo>
                  <a:lnTo>
                    <a:pt x="7" y="2"/>
                  </a:lnTo>
                  <a:lnTo>
                    <a:pt x="7" y="2"/>
                  </a:lnTo>
                  <a:lnTo>
                    <a:pt x="7" y="2"/>
                  </a:lnTo>
                  <a:lnTo>
                    <a:pt x="7" y="2"/>
                  </a:lnTo>
                  <a:lnTo>
                    <a:pt x="7" y="4"/>
                  </a:lnTo>
                  <a:lnTo>
                    <a:pt x="7" y="4"/>
                  </a:lnTo>
                  <a:lnTo>
                    <a:pt x="7" y="4"/>
                  </a:lnTo>
                  <a:lnTo>
                    <a:pt x="7" y="4"/>
                  </a:lnTo>
                  <a:lnTo>
                    <a:pt x="7" y="4"/>
                  </a:lnTo>
                  <a:lnTo>
                    <a:pt x="7" y="4"/>
                  </a:lnTo>
                  <a:lnTo>
                    <a:pt x="7" y="4"/>
                  </a:lnTo>
                  <a:lnTo>
                    <a:pt x="7" y="4"/>
                  </a:lnTo>
                  <a:lnTo>
                    <a:pt x="7" y="4"/>
                  </a:lnTo>
                  <a:lnTo>
                    <a:pt x="7" y="4"/>
                  </a:lnTo>
                  <a:lnTo>
                    <a:pt x="7" y="6"/>
                  </a:lnTo>
                  <a:lnTo>
                    <a:pt x="7" y="6"/>
                  </a:lnTo>
                  <a:lnTo>
                    <a:pt x="7" y="6"/>
                  </a:lnTo>
                  <a:lnTo>
                    <a:pt x="7" y="6"/>
                  </a:lnTo>
                  <a:lnTo>
                    <a:pt x="7" y="6"/>
                  </a:lnTo>
                  <a:lnTo>
                    <a:pt x="7" y="6"/>
                  </a:lnTo>
                  <a:lnTo>
                    <a:pt x="6" y="6"/>
                  </a:lnTo>
                  <a:lnTo>
                    <a:pt x="6" y="6"/>
                  </a:lnTo>
                  <a:lnTo>
                    <a:pt x="6" y="8"/>
                  </a:lnTo>
                  <a:lnTo>
                    <a:pt x="6" y="8"/>
                  </a:lnTo>
                  <a:lnTo>
                    <a:pt x="6" y="8"/>
                  </a:lnTo>
                  <a:lnTo>
                    <a:pt x="6" y="8"/>
                  </a:lnTo>
                  <a:lnTo>
                    <a:pt x="4" y="10"/>
                  </a:lnTo>
                  <a:lnTo>
                    <a:pt x="4" y="10"/>
                  </a:lnTo>
                  <a:lnTo>
                    <a:pt x="4" y="10"/>
                  </a:lnTo>
                  <a:lnTo>
                    <a:pt x="4" y="10"/>
                  </a:lnTo>
                  <a:lnTo>
                    <a:pt x="4" y="10"/>
                  </a:lnTo>
                  <a:lnTo>
                    <a:pt x="4" y="1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 name="Freeform 109"/>
            <p:cNvSpPr>
              <a:spLocks noEditPoints="1"/>
            </p:cNvSpPr>
            <p:nvPr/>
          </p:nvSpPr>
          <p:spPr bwMode="auto">
            <a:xfrm>
              <a:off x="6751638" y="3871913"/>
              <a:ext cx="738188" cy="790575"/>
            </a:xfrm>
            <a:custGeom>
              <a:avLst/>
              <a:gdLst>
                <a:gd name="T0" fmla="*/ 404 w 465"/>
                <a:gd name="T1" fmla="*/ 478 h 498"/>
                <a:gd name="T2" fmla="*/ 388 w 465"/>
                <a:gd name="T3" fmla="*/ 432 h 498"/>
                <a:gd name="T4" fmla="*/ 394 w 465"/>
                <a:gd name="T5" fmla="*/ 413 h 498"/>
                <a:gd name="T6" fmla="*/ 396 w 465"/>
                <a:gd name="T7" fmla="*/ 403 h 498"/>
                <a:gd name="T8" fmla="*/ 390 w 465"/>
                <a:gd name="T9" fmla="*/ 411 h 498"/>
                <a:gd name="T10" fmla="*/ 331 w 465"/>
                <a:gd name="T11" fmla="*/ 254 h 498"/>
                <a:gd name="T12" fmla="*/ 171 w 465"/>
                <a:gd name="T13" fmla="*/ 25 h 498"/>
                <a:gd name="T14" fmla="*/ 169 w 465"/>
                <a:gd name="T15" fmla="*/ 58 h 498"/>
                <a:gd name="T16" fmla="*/ 177 w 465"/>
                <a:gd name="T17" fmla="*/ 83 h 498"/>
                <a:gd name="T18" fmla="*/ 196 w 465"/>
                <a:gd name="T19" fmla="*/ 106 h 498"/>
                <a:gd name="T20" fmla="*/ 210 w 465"/>
                <a:gd name="T21" fmla="*/ 139 h 498"/>
                <a:gd name="T22" fmla="*/ 252 w 465"/>
                <a:gd name="T23" fmla="*/ 150 h 498"/>
                <a:gd name="T24" fmla="*/ 290 w 465"/>
                <a:gd name="T25" fmla="*/ 165 h 498"/>
                <a:gd name="T26" fmla="*/ 315 w 465"/>
                <a:gd name="T27" fmla="*/ 150 h 498"/>
                <a:gd name="T28" fmla="*/ 338 w 465"/>
                <a:gd name="T29" fmla="*/ 162 h 498"/>
                <a:gd name="T30" fmla="*/ 379 w 465"/>
                <a:gd name="T31" fmla="*/ 156 h 498"/>
                <a:gd name="T32" fmla="*/ 400 w 465"/>
                <a:gd name="T33" fmla="*/ 129 h 498"/>
                <a:gd name="T34" fmla="*/ 436 w 465"/>
                <a:gd name="T35" fmla="*/ 117 h 498"/>
                <a:gd name="T36" fmla="*/ 461 w 465"/>
                <a:gd name="T37" fmla="*/ 135 h 498"/>
                <a:gd name="T38" fmla="*/ 442 w 465"/>
                <a:gd name="T39" fmla="*/ 156 h 498"/>
                <a:gd name="T40" fmla="*/ 423 w 465"/>
                <a:gd name="T41" fmla="*/ 194 h 498"/>
                <a:gd name="T42" fmla="*/ 402 w 465"/>
                <a:gd name="T43" fmla="*/ 225 h 498"/>
                <a:gd name="T44" fmla="*/ 384 w 465"/>
                <a:gd name="T45" fmla="*/ 229 h 498"/>
                <a:gd name="T46" fmla="*/ 367 w 465"/>
                <a:gd name="T47" fmla="*/ 219 h 498"/>
                <a:gd name="T48" fmla="*/ 382 w 465"/>
                <a:gd name="T49" fmla="*/ 192 h 498"/>
                <a:gd name="T50" fmla="*/ 342 w 465"/>
                <a:gd name="T51" fmla="*/ 175 h 498"/>
                <a:gd name="T52" fmla="*/ 325 w 465"/>
                <a:gd name="T53" fmla="*/ 167 h 498"/>
                <a:gd name="T54" fmla="*/ 327 w 465"/>
                <a:gd name="T55" fmla="*/ 190 h 498"/>
                <a:gd name="T56" fmla="*/ 327 w 465"/>
                <a:gd name="T57" fmla="*/ 225 h 498"/>
                <a:gd name="T58" fmla="*/ 329 w 465"/>
                <a:gd name="T59" fmla="*/ 254 h 498"/>
                <a:gd name="T60" fmla="*/ 323 w 465"/>
                <a:gd name="T61" fmla="*/ 248 h 498"/>
                <a:gd name="T62" fmla="*/ 317 w 465"/>
                <a:gd name="T63" fmla="*/ 246 h 498"/>
                <a:gd name="T64" fmla="*/ 292 w 465"/>
                <a:gd name="T65" fmla="*/ 279 h 498"/>
                <a:gd name="T66" fmla="*/ 273 w 465"/>
                <a:gd name="T67" fmla="*/ 286 h 498"/>
                <a:gd name="T68" fmla="*/ 244 w 465"/>
                <a:gd name="T69" fmla="*/ 315 h 498"/>
                <a:gd name="T70" fmla="*/ 214 w 465"/>
                <a:gd name="T71" fmla="*/ 340 h 498"/>
                <a:gd name="T72" fmla="*/ 190 w 465"/>
                <a:gd name="T73" fmla="*/ 355 h 498"/>
                <a:gd name="T74" fmla="*/ 190 w 465"/>
                <a:gd name="T75" fmla="*/ 388 h 498"/>
                <a:gd name="T76" fmla="*/ 185 w 465"/>
                <a:gd name="T77" fmla="*/ 425 h 498"/>
                <a:gd name="T78" fmla="*/ 179 w 465"/>
                <a:gd name="T79" fmla="*/ 457 h 498"/>
                <a:gd name="T80" fmla="*/ 133 w 465"/>
                <a:gd name="T81" fmla="*/ 463 h 498"/>
                <a:gd name="T82" fmla="*/ 131 w 465"/>
                <a:gd name="T83" fmla="*/ 450 h 498"/>
                <a:gd name="T84" fmla="*/ 114 w 465"/>
                <a:gd name="T85" fmla="*/ 415 h 498"/>
                <a:gd name="T86" fmla="*/ 104 w 465"/>
                <a:gd name="T87" fmla="*/ 386 h 498"/>
                <a:gd name="T88" fmla="*/ 91 w 465"/>
                <a:gd name="T89" fmla="*/ 357 h 498"/>
                <a:gd name="T90" fmla="*/ 81 w 465"/>
                <a:gd name="T91" fmla="*/ 327 h 498"/>
                <a:gd name="T92" fmla="*/ 77 w 465"/>
                <a:gd name="T93" fmla="*/ 298 h 498"/>
                <a:gd name="T94" fmla="*/ 73 w 465"/>
                <a:gd name="T95" fmla="*/ 284 h 498"/>
                <a:gd name="T96" fmla="*/ 71 w 465"/>
                <a:gd name="T97" fmla="*/ 256 h 498"/>
                <a:gd name="T98" fmla="*/ 75 w 465"/>
                <a:gd name="T99" fmla="*/ 242 h 498"/>
                <a:gd name="T100" fmla="*/ 64 w 465"/>
                <a:gd name="T101" fmla="*/ 252 h 498"/>
                <a:gd name="T102" fmla="*/ 22 w 465"/>
                <a:gd name="T103" fmla="*/ 250 h 498"/>
                <a:gd name="T104" fmla="*/ 35 w 465"/>
                <a:gd name="T105" fmla="*/ 231 h 498"/>
                <a:gd name="T106" fmla="*/ 4 w 465"/>
                <a:gd name="T107" fmla="*/ 221 h 498"/>
                <a:gd name="T108" fmla="*/ 8 w 465"/>
                <a:gd name="T109" fmla="*/ 208 h 498"/>
                <a:gd name="T110" fmla="*/ 45 w 465"/>
                <a:gd name="T111" fmla="*/ 200 h 498"/>
                <a:gd name="T112" fmla="*/ 23 w 465"/>
                <a:gd name="T113" fmla="*/ 163 h 498"/>
                <a:gd name="T114" fmla="*/ 60 w 465"/>
                <a:gd name="T115" fmla="*/ 137 h 498"/>
                <a:gd name="T116" fmla="*/ 100 w 465"/>
                <a:gd name="T117" fmla="*/ 89 h 498"/>
                <a:gd name="T118" fmla="*/ 108 w 465"/>
                <a:gd name="T119" fmla="*/ 58 h 498"/>
                <a:gd name="T120" fmla="*/ 93 w 465"/>
                <a:gd name="T121" fmla="*/ 29 h 498"/>
                <a:gd name="T122" fmla="*/ 131 w 465"/>
                <a:gd name="T123" fmla="*/ 14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65" h="498">
                  <a:moveTo>
                    <a:pt x="409" y="490"/>
                  </a:moveTo>
                  <a:lnTo>
                    <a:pt x="409" y="492"/>
                  </a:lnTo>
                  <a:lnTo>
                    <a:pt x="409" y="494"/>
                  </a:lnTo>
                  <a:lnTo>
                    <a:pt x="409" y="496"/>
                  </a:lnTo>
                  <a:lnTo>
                    <a:pt x="409" y="498"/>
                  </a:lnTo>
                  <a:lnTo>
                    <a:pt x="407" y="498"/>
                  </a:lnTo>
                  <a:lnTo>
                    <a:pt x="407" y="496"/>
                  </a:lnTo>
                  <a:lnTo>
                    <a:pt x="407" y="494"/>
                  </a:lnTo>
                  <a:lnTo>
                    <a:pt x="406" y="494"/>
                  </a:lnTo>
                  <a:lnTo>
                    <a:pt x="406" y="492"/>
                  </a:lnTo>
                  <a:lnTo>
                    <a:pt x="406" y="490"/>
                  </a:lnTo>
                  <a:lnTo>
                    <a:pt x="407" y="490"/>
                  </a:lnTo>
                  <a:lnTo>
                    <a:pt x="409" y="490"/>
                  </a:lnTo>
                  <a:close/>
                  <a:moveTo>
                    <a:pt x="406" y="490"/>
                  </a:moveTo>
                  <a:lnTo>
                    <a:pt x="406" y="488"/>
                  </a:lnTo>
                  <a:lnTo>
                    <a:pt x="406" y="486"/>
                  </a:lnTo>
                  <a:lnTo>
                    <a:pt x="406" y="488"/>
                  </a:lnTo>
                  <a:lnTo>
                    <a:pt x="407" y="488"/>
                  </a:lnTo>
                  <a:lnTo>
                    <a:pt x="406" y="488"/>
                  </a:lnTo>
                  <a:lnTo>
                    <a:pt x="406" y="490"/>
                  </a:lnTo>
                  <a:close/>
                  <a:moveTo>
                    <a:pt x="402" y="478"/>
                  </a:moveTo>
                  <a:lnTo>
                    <a:pt x="402" y="480"/>
                  </a:lnTo>
                  <a:lnTo>
                    <a:pt x="402" y="478"/>
                  </a:lnTo>
                  <a:lnTo>
                    <a:pt x="402" y="480"/>
                  </a:lnTo>
                  <a:lnTo>
                    <a:pt x="402" y="478"/>
                  </a:lnTo>
                  <a:lnTo>
                    <a:pt x="400" y="478"/>
                  </a:lnTo>
                  <a:lnTo>
                    <a:pt x="400" y="476"/>
                  </a:lnTo>
                  <a:lnTo>
                    <a:pt x="402" y="476"/>
                  </a:lnTo>
                  <a:lnTo>
                    <a:pt x="402" y="478"/>
                  </a:lnTo>
                  <a:close/>
                  <a:moveTo>
                    <a:pt x="404" y="478"/>
                  </a:moveTo>
                  <a:lnTo>
                    <a:pt x="404" y="476"/>
                  </a:lnTo>
                  <a:lnTo>
                    <a:pt x="404" y="478"/>
                  </a:lnTo>
                  <a:lnTo>
                    <a:pt x="404" y="476"/>
                  </a:lnTo>
                  <a:lnTo>
                    <a:pt x="404" y="478"/>
                  </a:lnTo>
                  <a:close/>
                  <a:moveTo>
                    <a:pt x="404" y="476"/>
                  </a:moveTo>
                  <a:lnTo>
                    <a:pt x="404" y="478"/>
                  </a:lnTo>
                  <a:lnTo>
                    <a:pt x="404" y="476"/>
                  </a:lnTo>
                  <a:lnTo>
                    <a:pt x="402" y="476"/>
                  </a:lnTo>
                  <a:lnTo>
                    <a:pt x="402" y="474"/>
                  </a:lnTo>
                  <a:lnTo>
                    <a:pt x="404" y="474"/>
                  </a:lnTo>
                  <a:lnTo>
                    <a:pt x="404" y="476"/>
                  </a:lnTo>
                  <a:close/>
                  <a:moveTo>
                    <a:pt x="77" y="473"/>
                  </a:moveTo>
                  <a:lnTo>
                    <a:pt x="79" y="473"/>
                  </a:lnTo>
                  <a:lnTo>
                    <a:pt x="77" y="473"/>
                  </a:lnTo>
                  <a:close/>
                  <a:moveTo>
                    <a:pt x="398" y="474"/>
                  </a:moveTo>
                  <a:lnTo>
                    <a:pt x="396" y="474"/>
                  </a:lnTo>
                  <a:lnTo>
                    <a:pt x="396" y="473"/>
                  </a:lnTo>
                  <a:lnTo>
                    <a:pt x="398" y="473"/>
                  </a:lnTo>
                  <a:lnTo>
                    <a:pt x="398" y="474"/>
                  </a:lnTo>
                  <a:close/>
                  <a:moveTo>
                    <a:pt x="406" y="471"/>
                  </a:moveTo>
                  <a:lnTo>
                    <a:pt x="406" y="469"/>
                  </a:lnTo>
                  <a:lnTo>
                    <a:pt x="406" y="471"/>
                  </a:lnTo>
                  <a:close/>
                  <a:moveTo>
                    <a:pt x="392" y="459"/>
                  </a:moveTo>
                  <a:lnTo>
                    <a:pt x="390" y="459"/>
                  </a:lnTo>
                  <a:lnTo>
                    <a:pt x="390" y="457"/>
                  </a:lnTo>
                  <a:lnTo>
                    <a:pt x="392" y="457"/>
                  </a:lnTo>
                  <a:lnTo>
                    <a:pt x="392" y="459"/>
                  </a:lnTo>
                  <a:close/>
                  <a:moveTo>
                    <a:pt x="89" y="432"/>
                  </a:moveTo>
                  <a:lnTo>
                    <a:pt x="87" y="432"/>
                  </a:lnTo>
                  <a:lnTo>
                    <a:pt x="89" y="432"/>
                  </a:lnTo>
                  <a:close/>
                  <a:moveTo>
                    <a:pt x="64" y="432"/>
                  </a:moveTo>
                  <a:lnTo>
                    <a:pt x="64" y="430"/>
                  </a:lnTo>
                  <a:lnTo>
                    <a:pt x="64" y="432"/>
                  </a:lnTo>
                  <a:close/>
                  <a:moveTo>
                    <a:pt x="388" y="432"/>
                  </a:moveTo>
                  <a:lnTo>
                    <a:pt x="388" y="434"/>
                  </a:lnTo>
                  <a:lnTo>
                    <a:pt x="388" y="436"/>
                  </a:lnTo>
                  <a:lnTo>
                    <a:pt x="386" y="436"/>
                  </a:lnTo>
                  <a:lnTo>
                    <a:pt x="384" y="436"/>
                  </a:lnTo>
                  <a:lnTo>
                    <a:pt x="386" y="436"/>
                  </a:lnTo>
                  <a:lnTo>
                    <a:pt x="386" y="434"/>
                  </a:lnTo>
                  <a:lnTo>
                    <a:pt x="384" y="434"/>
                  </a:lnTo>
                  <a:lnTo>
                    <a:pt x="384" y="432"/>
                  </a:lnTo>
                  <a:lnTo>
                    <a:pt x="386" y="432"/>
                  </a:lnTo>
                  <a:lnTo>
                    <a:pt x="386" y="430"/>
                  </a:lnTo>
                  <a:lnTo>
                    <a:pt x="388" y="430"/>
                  </a:lnTo>
                  <a:lnTo>
                    <a:pt x="388" y="432"/>
                  </a:lnTo>
                  <a:close/>
                  <a:moveTo>
                    <a:pt x="73" y="426"/>
                  </a:moveTo>
                  <a:lnTo>
                    <a:pt x="73" y="425"/>
                  </a:lnTo>
                  <a:lnTo>
                    <a:pt x="73" y="426"/>
                  </a:lnTo>
                  <a:close/>
                  <a:moveTo>
                    <a:pt x="390" y="423"/>
                  </a:moveTo>
                  <a:lnTo>
                    <a:pt x="388" y="423"/>
                  </a:lnTo>
                  <a:lnTo>
                    <a:pt x="390" y="423"/>
                  </a:lnTo>
                  <a:lnTo>
                    <a:pt x="388" y="421"/>
                  </a:lnTo>
                  <a:lnTo>
                    <a:pt x="390" y="421"/>
                  </a:lnTo>
                  <a:lnTo>
                    <a:pt x="390" y="423"/>
                  </a:lnTo>
                  <a:close/>
                  <a:moveTo>
                    <a:pt x="384" y="421"/>
                  </a:moveTo>
                  <a:lnTo>
                    <a:pt x="382" y="421"/>
                  </a:lnTo>
                  <a:lnTo>
                    <a:pt x="382" y="419"/>
                  </a:lnTo>
                  <a:lnTo>
                    <a:pt x="384" y="419"/>
                  </a:lnTo>
                  <a:lnTo>
                    <a:pt x="384" y="421"/>
                  </a:lnTo>
                  <a:close/>
                  <a:moveTo>
                    <a:pt x="71" y="419"/>
                  </a:moveTo>
                  <a:lnTo>
                    <a:pt x="71" y="417"/>
                  </a:lnTo>
                  <a:lnTo>
                    <a:pt x="71" y="419"/>
                  </a:lnTo>
                  <a:close/>
                  <a:moveTo>
                    <a:pt x="396" y="415"/>
                  </a:moveTo>
                  <a:lnTo>
                    <a:pt x="396" y="413"/>
                  </a:lnTo>
                  <a:lnTo>
                    <a:pt x="394" y="413"/>
                  </a:lnTo>
                  <a:lnTo>
                    <a:pt x="396" y="413"/>
                  </a:lnTo>
                  <a:lnTo>
                    <a:pt x="396" y="415"/>
                  </a:lnTo>
                  <a:close/>
                  <a:moveTo>
                    <a:pt x="396" y="411"/>
                  </a:moveTo>
                  <a:lnTo>
                    <a:pt x="396" y="409"/>
                  </a:lnTo>
                  <a:lnTo>
                    <a:pt x="396" y="411"/>
                  </a:lnTo>
                  <a:close/>
                  <a:moveTo>
                    <a:pt x="409" y="409"/>
                  </a:moveTo>
                  <a:lnTo>
                    <a:pt x="409" y="407"/>
                  </a:lnTo>
                  <a:lnTo>
                    <a:pt x="409" y="409"/>
                  </a:lnTo>
                  <a:close/>
                  <a:moveTo>
                    <a:pt x="390" y="400"/>
                  </a:moveTo>
                  <a:lnTo>
                    <a:pt x="390" y="398"/>
                  </a:lnTo>
                  <a:lnTo>
                    <a:pt x="390" y="396"/>
                  </a:lnTo>
                  <a:lnTo>
                    <a:pt x="390" y="398"/>
                  </a:lnTo>
                  <a:lnTo>
                    <a:pt x="390" y="400"/>
                  </a:lnTo>
                  <a:close/>
                  <a:moveTo>
                    <a:pt x="396" y="388"/>
                  </a:moveTo>
                  <a:lnTo>
                    <a:pt x="396" y="386"/>
                  </a:lnTo>
                  <a:lnTo>
                    <a:pt x="396" y="388"/>
                  </a:lnTo>
                  <a:lnTo>
                    <a:pt x="396" y="390"/>
                  </a:lnTo>
                  <a:lnTo>
                    <a:pt x="396" y="392"/>
                  </a:lnTo>
                  <a:lnTo>
                    <a:pt x="396" y="390"/>
                  </a:lnTo>
                  <a:lnTo>
                    <a:pt x="394" y="390"/>
                  </a:lnTo>
                  <a:lnTo>
                    <a:pt x="394" y="392"/>
                  </a:lnTo>
                  <a:lnTo>
                    <a:pt x="396" y="392"/>
                  </a:lnTo>
                  <a:lnTo>
                    <a:pt x="396" y="394"/>
                  </a:lnTo>
                  <a:lnTo>
                    <a:pt x="396" y="396"/>
                  </a:lnTo>
                  <a:lnTo>
                    <a:pt x="394" y="396"/>
                  </a:lnTo>
                  <a:lnTo>
                    <a:pt x="394" y="398"/>
                  </a:lnTo>
                  <a:lnTo>
                    <a:pt x="394" y="400"/>
                  </a:lnTo>
                  <a:lnTo>
                    <a:pt x="394" y="402"/>
                  </a:lnTo>
                  <a:lnTo>
                    <a:pt x="396" y="402"/>
                  </a:lnTo>
                  <a:lnTo>
                    <a:pt x="394" y="402"/>
                  </a:lnTo>
                  <a:lnTo>
                    <a:pt x="394" y="403"/>
                  </a:lnTo>
                  <a:lnTo>
                    <a:pt x="396" y="403"/>
                  </a:lnTo>
                  <a:lnTo>
                    <a:pt x="394" y="405"/>
                  </a:lnTo>
                  <a:lnTo>
                    <a:pt x="392" y="405"/>
                  </a:lnTo>
                  <a:lnTo>
                    <a:pt x="392" y="407"/>
                  </a:lnTo>
                  <a:lnTo>
                    <a:pt x="394" y="407"/>
                  </a:lnTo>
                  <a:lnTo>
                    <a:pt x="394" y="409"/>
                  </a:lnTo>
                  <a:lnTo>
                    <a:pt x="392" y="409"/>
                  </a:lnTo>
                  <a:lnTo>
                    <a:pt x="392" y="411"/>
                  </a:lnTo>
                  <a:lnTo>
                    <a:pt x="392" y="413"/>
                  </a:lnTo>
                  <a:lnTo>
                    <a:pt x="390" y="413"/>
                  </a:lnTo>
                  <a:lnTo>
                    <a:pt x="390" y="415"/>
                  </a:lnTo>
                  <a:lnTo>
                    <a:pt x="392" y="415"/>
                  </a:lnTo>
                  <a:lnTo>
                    <a:pt x="392" y="413"/>
                  </a:lnTo>
                  <a:lnTo>
                    <a:pt x="392" y="415"/>
                  </a:lnTo>
                  <a:lnTo>
                    <a:pt x="392" y="417"/>
                  </a:lnTo>
                  <a:lnTo>
                    <a:pt x="390" y="417"/>
                  </a:lnTo>
                  <a:lnTo>
                    <a:pt x="390" y="419"/>
                  </a:lnTo>
                  <a:lnTo>
                    <a:pt x="392" y="419"/>
                  </a:lnTo>
                  <a:lnTo>
                    <a:pt x="390" y="419"/>
                  </a:lnTo>
                  <a:lnTo>
                    <a:pt x="390" y="421"/>
                  </a:lnTo>
                  <a:lnTo>
                    <a:pt x="390" y="419"/>
                  </a:lnTo>
                  <a:lnTo>
                    <a:pt x="388" y="419"/>
                  </a:lnTo>
                  <a:lnTo>
                    <a:pt x="390" y="419"/>
                  </a:lnTo>
                  <a:lnTo>
                    <a:pt x="388" y="419"/>
                  </a:lnTo>
                  <a:lnTo>
                    <a:pt x="388" y="417"/>
                  </a:lnTo>
                  <a:lnTo>
                    <a:pt x="388" y="415"/>
                  </a:lnTo>
                  <a:lnTo>
                    <a:pt x="388" y="413"/>
                  </a:lnTo>
                  <a:lnTo>
                    <a:pt x="388" y="415"/>
                  </a:lnTo>
                  <a:lnTo>
                    <a:pt x="388" y="413"/>
                  </a:lnTo>
                  <a:lnTo>
                    <a:pt x="390" y="413"/>
                  </a:lnTo>
                  <a:lnTo>
                    <a:pt x="388" y="413"/>
                  </a:lnTo>
                  <a:lnTo>
                    <a:pt x="390" y="413"/>
                  </a:lnTo>
                  <a:lnTo>
                    <a:pt x="390" y="411"/>
                  </a:lnTo>
                  <a:lnTo>
                    <a:pt x="390" y="409"/>
                  </a:lnTo>
                  <a:lnTo>
                    <a:pt x="392" y="409"/>
                  </a:lnTo>
                  <a:lnTo>
                    <a:pt x="392" y="407"/>
                  </a:lnTo>
                  <a:lnTo>
                    <a:pt x="392" y="409"/>
                  </a:lnTo>
                  <a:lnTo>
                    <a:pt x="392" y="407"/>
                  </a:lnTo>
                  <a:lnTo>
                    <a:pt x="390" y="407"/>
                  </a:lnTo>
                  <a:lnTo>
                    <a:pt x="390" y="403"/>
                  </a:lnTo>
                  <a:lnTo>
                    <a:pt x="390" y="402"/>
                  </a:lnTo>
                  <a:lnTo>
                    <a:pt x="392" y="402"/>
                  </a:lnTo>
                  <a:lnTo>
                    <a:pt x="390" y="402"/>
                  </a:lnTo>
                  <a:lnTo>
                    <a:pt x="390" y="400"/>
                  </a:lnTo>
                  <a:lnTo>
                    <a:pt x="392" y="400"/>
                  </a:lnTo>
                  <a:lnTo>
                    <a:pt x="392" y="398"/>
                  </a:lnTo>
                  <a:lnTo>
                    <a:pt x="392" y="396"/>
                  </a:lnTo>
                  <a:lnTo>
                    <a:pt x="392" y="394"/>
                  </a:lnTo>
                  <a:lnTo>
                    <a:pt x="392" y="392"/>
                  </a:lnTo>
                  <a:lnTo>
                    <a:pt x="392" y="390"/>
                  </a:lnTo>
                  <a:lnTo>
                    <a:pt x="394" y="390"/>
                  </a:lnTo>
                  <a:lnTo>
                    <a:pt x="394" y="388"/>
                  </a:lnTo>
                  <a:lnTo>
                    <a:pt x="396" y="388"/>
                  </a:lnTo>
                  <a:lnTo>
                    <a:pt x="396" y="386"/>
                  </a:lnTo>
                  <a:lnTo>
                    <a:pt x="396" y="388"/>
                  </a:lnTo>
                  <a:close/>
                  <a:moveTo>
                    <a:pt x="204" y="352"/>
                  </a:moveTo>
                  <a:lnTo>
                    <a:pt x="202" y="352"/>
                  </a:lnTo>
                  <a:lnTo>
                    <a:pt x="202" y="350"/>
                  </a:lnTo>
                  <a:lnTo>
                    <a:pt x="204" y="350"/>
                  </a:lnTo>
                  <a:lnTo>
                    <a:pt x="204" y="352"/>
                  </a:lnTo>
                  <a:close/>
                  <a:moveTo>
                    <a:pt x="331" y="254"/>
                  </a:moveTo>
                  <a:lnTo>
                    <a:pt x="329" y="254"/>
                  </a:lnTo>
                  <a:lnTo>
                    <a:pt x="329" y="252"/>
                  </a:lnTo>
                  <a:lnTo>
                    <a:pt x="329" y="254"/>
                  </a:lnTo>
                  <a:lnTo>
                    <a:pt x="331" y="254"/>
                  </a:lnTo>
                  <a:close/>
                  <a:moveTo>
                    <a:pt x="317" y="252"/>
                  </a:moveTo>
                  <a:lnTo>
                    <a:pt x="315" y="252"/>
                  </a:lnTo>
                  <a:lnTo>
                    <a:pt x="317" y="252"/>
                  </a:lnTo>
                  <a:lnTo>
                    <a:pt x="317" y="250"/>
                  </a:lnTo>
                  <a:lnTo>
                    <a:pt x="317" y="248"/>
                  </a:lnTo>
                  <a:lnTo>
                    <a:pt x="319" y="250"/>
                  </a:lnTo>
                  <a:lnTo>
                    <a:pt x="319" y="252"/>
                  </a:lnTo>
                  <a:lnTo>
                    <a:pt x="317" y="252"/>
                  </a:lnTo>
                  <a:close/>
                  <a:moveTo>
                    <a:pt x="327" y="248"/>
                  </a:moveTo>
                  <a:lnTo>
                    <a:pt x="327" y="250"/>
                  </a:lnTo>
                  <a:lnTo>
                    <a:pt x="325" y="250"/>
                  </a:lnTo>
                  <a:lnTo>
                    <a:pt x="325" y="248"/>
                  </a:lnTo>
                  <a:lnTo>
                    <a:pt x="327" y="248"/>
                  </a:lnTo>
                  <a:close/>
                  <a:moveTo>
                    <a:pt x="154" y="2"/>
                  </a:moveTo>
                  <a:lnTo>
                    <a:pt x="156" y="2"/>
                  </a:lnTo>
                  <a:lnTo>
                    <a:pt x="156" y="0"/>
                  </a:lnTo>
                  <a:lnTo>
                    <a:pt x="158" y="0"/>
                  </a:lnTo>
                  <a:lnTo>
                    <a:pt x="158" y="2"/>
                  </a:lnTo>
                  <a:lnTo>
                    <a:pt x="156" y="4"/>
                  </a:lnTo>
                  <a:lnTo>
                    <a:pt x="158" y="6"/>
                  </a:lnTo>
                  <a:lnTo>
                    <a:pt x="158" y="8"/>
                  </a:lnTo>
                  <a:lnTo>
                    <a:pt x="158" y="10"/>
                  </a:lnTo>
                  <a:lnTo>
                    <a:pt x="160" y="12"/>
                  </a:lnTo>
                  <a:lnTo>
                    <a:pt x="160" y="14"/>
                  </a:lnTo>
                  <a:lnTo>
                    <a:pt x="162" y="16"/>
                  </a:lnTo>
                  <a:lnTo>
                    <a:pt x="162" y="18"/>
                  </a:lnTo>
                  <a:lnTo>
                    <a:pt x="166" y="20"/>
                  </a:lnTo>
                  <a:lnTo>
                    <a:pt x="167" y="20"/>
                  </a:lnTo>
                  <a:lnTo>
                    <a:pt x="169" y="21"/>
                  </a:lnTo>
                  <a:lnTo>
                    <a:pt x="171" y="21"/>
                  </a:lnTo>
                  <a:lnTo>
                    <a:pt x="171" y="23"/>
                  </a:lnTo>
                  <a:lnTo>
                    <a:pt x="171" y="25"/>
                  </a:lnTo>
                  <a:lnTo>
                    <a:pt x="171" y="27"/>
                  </a:lnTo>
                  <a:lnTo>
                    <a:pt x="169" y="27"/>
                  </a:lnTo>
                  <a:lnTo>
                    <a:pt x="167" y="27"/>
                  </a:lnTo>
                  <a:lnTo>
                    <a:pt x="167" y="29"/>
                  </a:lnTo>
                  <a:lnTo>
                    <a:pt x="169" y="31"/>
                  </a:lnTo>
                  <a:lnTo>
                    <a:pt x="169" y="33"/>
                  </a:lnTo>
                  <a:lnTo>
                    <a:pt x="169" y="35"/>
                  </a:lnTo>
                  <a:lnTo>
                    <a:pt x="169" y="39"/>
                  </a:lnTo>
                  <a:lnTo>
                    <a:pt x="171" y="41"/>
                  </a:lnTo>
                  <a:lnTo>
                    <a:pt x="171" y="43"/>
                  </a:lnTo>
                  <a:lnTo>
                    <a:pt x="173" y="43"/>
                  </a:lnTo>
                  <a:lnTo>
                    <a:pt x="173" y="44"/>
                  </a:lnTo>
                  <a:lnTo>
                    <a:pt x="175" y="44"/>
                  </a:lnTo>
                  <a:lnTo>
                    <a:pt x="177" y="44"/>
                  </a:lnTo>
                  <a:lnTo>
                    <a:pt x="179" y="44"/>
                  </a:lnTo>
                  <a:lnTo>
                    <a:pt x="179" y="46"/>
                  </a:lnTo>
                  <a:lnTo>
                    <a:pt x="177" y="46"/>
                  </a:lnTo>
                  <a:lnTo>
                    <a:pt x="177" y="48"/>
                  </a:lnTo>
                  <a:lnTo>
                    <a:pt x="177" y="50"/>
                  </a:lnTo>
                  <a:lnTo>
                    <a:pt x="179" y="50"/>
                  </a:lnTo>
                  <a:lnTo>
                    <a:pt x="179" y="52"/>
                  </a:lnTo>
                  <a:lnTo>
                    <a:pt x="181" y="52"/>
                  </a:lnTo>
                  <a:lnTo>
                    <a:pt x="181" y="54"/>
                  </a:lnTo>
                  <a:lnTo>
                    <a:pt x="181" y="56"/>
                  </a:lnTo>
                  <a:lnTo>
                    <a:pt x="179" y="56"/>
                  </a:lnTo>
                  <a:lnTo>
                    <a:pt x="177" y="58"/>
                  </a:lnTo>
                  <a:lnTo>
                    <a:pt x="175" y="58"/>
                  </a:lnTo>
                  <a:lnTo>
                    <a:pt x="173" y="58"/>
                  </a:lnTo>
                  <a:lnTo>
                    <a:pt x="173" y="60"/>
                  </a:lnTo>
                  <a:lnTo>
                    <a:pt x="171" y="60"/>
                  </a:lnTo>
                  <a:lnTo>
                    <a:pt x="169" y="60"/>
                  </a:lnTo>
                  <a:lnTo>
                    <a:pt x="169" y="58"/>
                  </a:lnTo>
                  <a:lnTo>
                    <a:pt x="167" y="58"/>
                  </a:lnTo>
                  <a:lnTo>
                    <a:pt x="167" y="56"/>
                  </a:lnTo>
                  <a:lnTo>
                    <a:pt x="166" y="56"/>
                  </a:lnTo>
                  <a:lnTo>
                    <a:pt x="164" y="56"/>
                  </a:lnTo>
                  <a:lnTo>
                    <a:pt x="162" y="56"/>
                  </a:lnTo>
                  <a:lnTo>
                    <a:pt x="162" y="58"/>
                  </a:lnTo>
                  <a:lnTo>
                    <a:pt x="164" y="58"/>
                  </a:lnTo>
                  <a:lnTo>
                    <a:pt x="164" y="60"/>
                  </a:lnTo>
                  <a:lnTo>
                    <a:pt x="164" y="62"/>
                  </a:lnTo>
                  <a:lnTo>
                    <a:pt x="164" y="64"/>
                  </a:lnTo>
                  <a:lnTo>
                    <a:pt x="166" y="64"/>
                  </a:lnTo>
                  <a:lnTo>
                    <a:pt x="167" y="68"/>
                  </a:lnTo>
                  <a:lnTo>
                    <a:pt x="167" y="69"/>
                  </a:lnTo>
                  <a:lnTo>
                    <a:pt x="167" y="71"/>
                  </a:lnTo>
                  <a:lnTo>
                    <a:pt x="167" y="73"/>
                  </a:lnTo>
                  <a:lnTo>
                    <a:pt x="169" y="73"/>
                  </a:lnTo>
                  <a:lnTo>
                    <a:pt x="169" y="75"/>
                  </a:lnTo>
                  <a:lnTo>
                    <a:pt x="167" y="77"/>
                  </a:lnTo>
                  <a:lnTo>
                    <a:pt x="169" y="77"/>
                  </a:lnTo>
                  <a:lnTo>
                    <a:pt x="169" y="79"/>
                  </a:lnTo>
                  <a:lnTo>
                    <a:pt x="167" y="79"/>
                  </a:lnTo>
                  <a:lnTo>
                    <a:pt x="167" y="81"/>
                  </a:lnTo>
                  <a:lnTo>
                    <a:pt x="169" y="81"/>
                  </a:lnTo>
                  <a:lnTo>
                    <a:pt x="171" y="81"/>
                  </a:lnTo>
                  <a:lnTo>
                    <a:pt x="171" y="79"/>
                  </a:lnTo>
                  <a:lnTo>
                    <a:pt x="173" y="79"/>
                  </a:lnTo>
                  <a:lnTo>
                    <a:pt x="173" y="77"/>
                  </a:lnTo>
                  <a:lnTo>
                    <a:pt x="173" y="79"/>
                  </a:lnTo>
                  <a:lnTo>
                    <a:pt x="175" y="79"/>
                  </a:lnTo>
                  <a:lnTo>
                    <a:pt x="175" y="81"/>
                  </a:lnTo>
                  <a:lnTo>
                    <a:pt x="177" y="81"/>
                  </a:lnTo>
                  <a:lnTo>
                    <a:pt x="177" y="83"/>
                  </a:lnTo>
                  <a:lnTo>
                    <a:pt x="177" y="85"/>
                  </a:lnTo>
                  <a:lnTo>
                    <a:pt x="179" y="85"/>
                  </a:lnTo>
                  <a:lnTo>
                    <a:pt x="181" y="85"/>
                  </a:lnTo>
                  <a:lnTo>
                    <a:pt x="181" y="87"/>
                  </a:lnTo>
                  <a:lnTo>
                    <a:pt x="183" y="87"/>
                  </a:lnTo>
                  <a:lnTo>
                    <a:pt x="185" y="87"/>
                  </a:lnTo>
                  <a:lnTo>
                    <a:pt x="187" y="87"/>
                  </a:lnTo>
                  <a:lnTo>
                    <a:pt x="187" y="89"/>
                  </a:lnTo>
                  <a:lnTo>
                    <a:pt x="189" y="89"/>
                  </a:lnTo>
                  <a:lnTo>
                    <a:pt x="189" y="91"/>
                  </a:lnTo>
                  <a:lnTo>
                    <a:pt x="190" y="91"/>
                  </a:lnTo>
                  <a:lnTo>
                    <a:pt x="192" y="91"/>
                  </a:lnTo>
                  <a:lnTo>
                    <a:pt x="192" y="92"/>
                  </a:lnTo>
                  <a:lnTo>
                    <a:pt x="190" y="92"/>
                  </a:lnTo>
                  <a:lnTo>
                    <a:pt x="192" y="92"/>
                  </a:lnTo>
                  <a:lnTo>
                    <a:pt x="190" y="94"/>
                  </a:lnTo>
                  <a:lnTo>
                    <a:pt x="192" y="94"/>
                  </a:lnTo>
                  <a:lnTo>
                    <a:pt x="194" y="94"/>
                  </a:lnTo>
                  <a:lnTo>
                    <a:pt x="196" y="96"/>
                  </a:lnTo>
                  <a:lnTo>
                    <a:pt x="198" y="96"/>
                  </a:lnTo>
                  <a:lnTo>
                    <a:pt x="200" y="96"/>
                  </a:lnTo>
                  <a:lnTo>
                    <a:pt x="200" y="98"/>
                  </a:lnTo>
                  <a:lnTo>
                    <a:pt x="202" y="98"/>
                  </a:lnTo>
                  <a:lnTo>
                    <a:pt x="204" y="100"/>
                  </a:lnTo>
                  <a:lnTo>
                    <a:pt x="202" y="102"/>
                  </a:lnTo>
                  <a:lnTo>
                    <a:pt x="202" y="100"/>
                  </a:lnTo>
                  <a:lnTo>
                    <a:pt x="202" y="102"/>
                  </a:lnTo>
                  <a:lnTo>
                    <a:pt x="200" y="102"/>
                  </a:lnTo>
                  <a:lnTo>
                    <a:pt x="200" y="104"/>
                  </a:lnTo>
                  <a:lnTo>
                    <a:pt x="198" y="104"/>
                  </a:lnTo>
                  <a:lnTo>
                    <a:pt x="198" y="106"/>
                  </a:lnTo>
                  <a:lnTo>
                    <a:pt x="196" y="106"/>
                  </a:lnTo>
                  <a:lnTo>
                    <a:pt x="196" y="108"/>
                  </a:lnTo>
                  <a:lnTo>
                    <a:pt x="194" y="108"/>
                  </a:lnTo>
                  <a:lnTo>
                    <a:pt x="194" y="110"/>
                  </a:lnTo>
                  <a:lnTo>
                    <a:pt x="194" y="112"/>
                  </a:lnTo>
                  <a:lnTo>
                    <a:pt x="194" y="114"/>
                  </a:lnTo>
                  <a:lnTo>
                    <a:pt x="192" y="114"/>
                  </a:lnTo>
                  <a:lnTo>
                    <a:pt x="192" y="116"/>
                  </a:lnTo>
                  <a:lnTo>
                    <a:pt x="192" y="117"/>
                  </a:lnTo>
                  <a:lnTo>
                    <a:pt x="192" y="119"/>
                  </a:lnTo>
                  <a:lnTo>
                    <a:pt x="192" y="121"/>
                  </a:lnTo>
                  <a:lnTo>
                    <a:pt x="190" y="121"/>
                  </a:lnTo>
                  <a:lnTo>
                    <a:pt x="190" y="123"/>
                  </a:lnTo>
                  <a:lnTo>
                    <a:pt x="189" y="123"/>
                  </a:lnTo>
                  <a:lnTo>
                    <a:pt x="189" y="125"/>
                  </a:lnTo>
                  <a:lnTo>
                    <a:pt x="190" y="125"/>
                  </a:lnTo>
                  <a:lnTo>
                    <a:pt x="190" y="127"/>
                  </a:lnTo>
                  <a:lnTo>
                    <a:pt x="192" y="127"/>
                  </a:lnTo>
                  <a:lnTo>
                    <a:pt x="192" y="129"/>
                  </a:lnTo>
                  <a:lnTo>
                    <a:pt x="194" y="129"/>
                  </a:lnTo>
                  <a:lnTo>
                    <a:pt x="196" y="131"/>
                  </a:lnTo>
                  <a:lnTo>
                    <a:pt x="196" y="129"/>
                  </a:lnTo>
                  <a:lnTo>
                    <a:pt x="198" y="129"/>
                  </a:lnTo>
                  <a:lnTo>
                    <a:pt x="198" y="131"/>
                  </a:lnTo>
                  <a:lnTo>
                    <a:pt x="200" y="131"/>
                  </a:lnTo>
                  <a:lnTo>
                    <a:pt x="202" y="131"/>
                  </a:lnTo>
                  <a:lnTo>
                    <a:pt x="202" y="133"/>
                  </a:lnTo>
                  <a:lnTo>
                    <a:pt x="204" y="133"/>
                  </a:lnTo>
                  <a:lnTo>
                    <a:pt x="206" y="133"/>
                  </a:lnTo>
                  <a:lnTo>
                    <a:pt x="206" y="135"/>
                  </a:lnTo>
                  <a:lnTo>
                    <a:pt x="208" y="135"/>
                  </a:lnTo>
                  <a:lnTo>
                    <a:pt x="208" y="137"/>
                  </a:lnTo>
                  <a:lnTo>
                    <a:pt x="210" y="139"/>
                  </a:lnTo>
                  <a:lnTo>
                    <a:pt x="208" y="139"/>
                  </a:lnTo>
                  <a:lnTo>
                    <a:pt x="210" y="139"/>
                  </a:lnTo>
                  <a:lnTo>
                    <a:pt x="212" y="139"/>
                  </a:lnTo>
                  <a:lnTo>
                    <a:pt x="212" y="140"/>
                  </a:lnTo>
                  <a:lnTo>
                    <a:pt x="214" y="140"/>
                  </a:lnTo>
                  <a:lnTo>
                    <a:pt x="215" y="140"/>
                  </a:lnTo>
                  <a:lnTo>
                    <a:pt x="215" y="142"/>
                  </a:lnTo>
                  <a:lnTo>
                    <a:pt x="217" y="142"/>
                  </a:lnTo>
                  <a:lnTo>
                    <a:pt x="217" y="144"/>
                  </a:lnTo>
                  <a:lnTo>
                    <a:pt x="219" y="142"/>
                  </a:lnTo>
                  <a:lnTo>
                    <a:pt x="221" y="142"/>
                  </a:lnTo>
                  <a:lnTo>
                    <a:pt x="223" y="144"/>
                  </a:lnTo>
                  <a:lnTo>
                    <a:pt x="225" y="144"/>
                  </a:lnTo>
                  <a:lnTo>
                    <a:pt x="225" y="146"/>
                  </a:lnTo>
                  <a:lnTo>
                    <a:pt x="227" y="146"/>
                  </a:lnTo>
                  <a:lnTo>
                    <a:pt x="229" y="146"/>
                  </a:lnTo>
                  <a:lnTo>
                    <a:pt x="231" y="146"/>
                  </a:lnTo>
                  <a:lnTo>
                    <a:pt x="231" y="148"/>
                  </a:lnTo>
                  <a:lnTo>
                    <a:pt x="231" y="150"/>
                  </a:lnTo>
                  <a:lnTo>
                    <a:pt x="233" y="150"/>
                  </a:lnTo>
                  <a:lnTo>
                    <a:pt x="235" y="150"/>
                  </a:lnTo>
                  <a:lnTo>
                    <a:pt x="237" y="150"/>
                  </a:lnTo>
                  <a:lnTo>
                    <a:pt x="238" y="150"/>
                  </a:lnTo>
                  <a:lnTo>
                    <a:pt x="240" y="152"/>
                  </a:lnTo>
                  <a:lnTo>
                    <a:pt x="242" y="152"/>
                  </a:lnTo>
                  <a:lnTo>
                    <a:pt x="242" y="150"/>
                  </a:lnTo>
                  <a:lnTo>
                    <a:pt x="244" y="150"/>
                  </a:lnTo>
                  <a:lnTo>
                    <a:pt x="246" y="150"/>
                  </a:lnTo>
                  <a:lnTo>
                    <a:pt x="248" y="152"/>
                  </a:lnTo>
                  <a:lnTo>
                    <a:pt x="250" y="152"/>
                  </a:lnTo>
                  <a:lnTo>
                    <a:pt x="250" y="150"/>
                  </a:lnTo>
                  <a:lnTo>
                    <a:pt x="252" y="150"/>
                  </a:lnTo>
                  <a:lnTo>
                    <a:pt x="254" y="150"/>
                  </a:lnTo>
                  <a:lnTo>
                    <a:pt x="256" y="150"/>
                  </a:lnTo>
                  <a:lnTo>
                    <a:pt x="256" y="152"/>
                  </a:lnTo>
                  <a:lnTo>
                    <a:pt x="262" y="152"/>
                  </a:lnTo>
                  <a:lnTo>
                    <a:pt x="262" y="154"/>
                  </a:lnTo>
                  <a:lnTo>
                    <a:pt x="262" y="156"/>
                  </a:lnTo>
                  <a:lnTo>
                    <a:pt x="262" y="158"/>
                  </a:lnTo>
                  <a:lnTo>
                    <a:pt x="263" y="160"/>
                  </a:lnTo>
                  <a:lnTo>
                    <a:pt x="265" y="158"/>
                  </a:lnTo>
                  <a:lnTo>
                    <a:pt x="265" y="160"/>
                  </a:lnTo>
                  <a:lnTo>
                    <a:pt x="267" y="160"/>
                  </a:lnTo>
                  <a:lnTo>
                    <a:pt x="267" y="162"/>
                  </a:lnTo>
                  <a:lnTo>
                    <a:pt x="269" y="162"/>
                  </a:lnTo>
                  <a:lnTo>
                    <a:pt x="271" y="162"/>
                  </a:lnTo>
                  <a:lnTo>
                    <a:pt x="271" y="163"/>
                  </a:lnTo>
                  <a:lnTo>
                    <a:pt x="273" y="163"/>
                  </a:lnTo>
                  <a:lnTo>
                    <a:pt x="273" y="162"/>
                  </a:lnTo>
                  <a:lnTo>
                    <a:pt x="275" y="162"/>
                  </a:lnTo>
                  <a:lnTo>
                    <a:pt x="275" y="163"/>
                  </a:lnTo>
                  <a:lnTo>
                    <a:pt x="275" y="162"/>
                  </a:lnTo>
                  <a:lnTo>
                    <a:pt x="277" y="162"/>
                  </a:lnTo>
                  <a:lnTo>
                    <a:pt x="279" y="162"/>
                  </a:lnTo>
                  <a:lnTo>
                    <a:pt x="279" y="163"/>
                  </a:lnTo>
                  <a:lnTo>
                    <a:pt x="279" y="165"/>
                  </a:lnTo>
                  <a:lnTo>
                    <a:pt x="281" y="165"/>
                  </a:lnTo>
                  <a:lnTo>
                    <a:pt x="281" y="167"/>
                  </a:lnTo>
                  <a:lnTo>
                    <a:pt x="281" y="165"/>
                  </a:lnTo>
                  <a:lnTo>
                    <a:pt x="283" y="165"/>
                  </a:lnTo>
                  <a:lnTo>
                    <a:pt x="285" y="165"/>
                  </a:lnTo>
                  <a:lnTo>
                    <a:pt x="286" y="165"/>
                  </a:lnTo>
                  <a:lnTo>
                    <a:pt x="288" y="165"/>
                  </a:lnTo>
                  <a:lnTo>
                    <a:pt x="290" y="165"/>
                  </a:lnTo>
                  <a:lnTo>
                    <a:pt x="290" y="167"/>
                  </a:lnTo>
                  <a:lnTo>
                    <a:pt x="292" y="167"/>
                  </a:lnTo>
                  <a:lnTo>
                    <a:pt x="294" y="169"/>
                  </a:lnTo>
                  <a:lnTo>
                    <a:pt x="296" y="169"/>
                  </a:lnTo>
                  <a:lnTo>
                    <a:pt x="298" y="169"/>
                  </a:lnTo>
                  <a:lnTo>
                    <a:pt x="298" y="167"/>
                  </a:lnTo>
                  <a:lnTo>
                    <a:pt x="300" y="167"/>
                  </a:lnTo>
                  <a:lnTo>
                    <a:pt x="300" y="165"/>
                  </a:lnTo>
                  <a:lnTo>
                    <a:pt x="300" y="167"/>
                  </a:lnTo>
                  <a:lnTo>
                    <a:pt x="302" y="169"/>
                  </a:lnTo>
                  <a:lnTo>
                    <a:pt x="304" y="169"/>
                  </a:lnTo>
                  <a:lnTo>
                    <a:pt x="304" y="171"/>
                  </a:lnTo>
                  <a:lnTo>
                    <a:pt x="306" y="169"/>
                  </a:lnTo>
                  <a:lnTo>
                    <a:pt x="308" y="169"/>
                  </a:lnTo>
                  <a:lnTo>
                    <a:pt x="310" y="169"/>
                  </a:lnTo>
                  <a:lnTo>
                    <a:pt x="311" y="169"/>
                  </a:lnTo>
                  <a:lnTo>
                    <a:pt x="313" y="169"/>
                  </a:lnTo>
                  <a:lnTo>
                    <a:pt x="313" y="167"/>
                  </a:lnTo>
                  <a:lnTo>
                    <a:pt x="313" y="169"/>
                  </a:lnTo>
                  <a:lnTo>
                    <a:pt x="315" y="169"/>
                  </a:lnTo>
                  <a:lnTo>
                    <a:pt x="317" y="169"/>
                  </a:lnTo>
                  <a:lnTo>
                    <a:pt x="317" y="167"/>
                  </a:lnTo>
                  <a:lnTo>
                    <a:pt x="317" y="165"/>
                  </a:lnTo>
                  <a:lnTo>
                    <a:pt x="319" y="163"/>
                  </a:lnTo>
                  <a:lnTo>
                    <a:pt x="317" y="162"/>
                  </a:lnTo>
                  <a:lnTo>
                    <a:pt x="317" y="160"/>
                  </a:lnTo>
                  <a:lnTo>
                    <a:pt x="317" y="158"/>
                  </a:lnTo>
                  <a:lnTo>
                    <a:pt x="315" y="158"/>
                  </a:lnTo>
                  <a:lnTo>
                    <a:pt x="315" y="156"/>
                  </a:lnTo>
                  <a:lnTo>
                    <a:pt x="315" y="154"/>
                  </a:lnTo>
                  <a:lnTo>
                    <a:pt x="315" y="152"/>
                  </a:lnTo>
                  <a:lnTo>
                    <a:pt x="315" y="150"/>
                  </a:lnTo>
                  <a:lnTo>
                    <a:pt x="317" y="148"/>
                  </a:lnTo>
                  <a:lnTo>
                    <a:pt x="317" y="146"/>
                  </a:lnTo>
                  <a:lnTo>
                    <a:pt x="317" y="144"/>
                  </a:lnTo>
                  <a:lnTo>
                    <a:pt x="319" y="144"/>
                  </a:lnTo>
                  <a:lnTo>
                    <a:pt x="317" y="144"/>
                  </a:lnTo>
                  <a:lnTo>
                    <a:pt x="317" y="142"/>
                  </a:lnTo>
                  <a:lnTo>
                    <a:pt x="319" y="142"/>
                  </a:lnTo>
                  <a:lnTo>
                    <a:pt x="321" y="140"/>
                  </a:lnTo>
                  <a:lnTo>
                    <a:pt x="323" y="140"/>
                  </a:lnTo>
                  <a:lnTo>
                    <a:pt x="325" y="140"/>
                  </a:lnTo>
                  <a:lnTo>
                    <a:pt x="325" y="139"/>
                  </a:lnTo>
                  <a:lnTo>
                    <a:pt x="327" y="140"/>
                  </a:lnTo>
                  <a:lnTo>
                    <a:pt x="329" y="140"/>
                  </a:lnTo>
                  <a:lnTo>
                    <a:pt x="329" y="142"/>
                  </a:lnTo>
                  <a:lnTo>
                    <a:pt x="329" y="144"/>
                  </a:lnTo>
                  <a:lnTo>
                    <a:pt x="329" y="146"/>
                  </a:lnTo>
                  <a:lnTo>
                    <a:pt x="329" y="148"/>
                  </a:lnTo>
                  <a:lnTo>
                    <a:pt x="327" y="148"/>
                  </a:lnTo>
                  <a:lnTo>
                    <a:pt x="327" y="150"/>
                  </a:lnTo>
                  <a:lnTo>
                    <a:pt x="329" y="152"/>
                  </a:lnTo>
                  <a:lnTo>
                    <a:pt x="331" y="154"/>
                  </a:lnTo>
                  <a:lnTo>
                    <a:pt x="329" y="154"/>
                  </a:lnTo>
                  <a:lnTo>
                    <a:pt x="327" y="156"/>
                  </a:lnTo>
                  <a:lnTo>
                    <a:pt x="329" y="156"/>
                  </a:lnTo>
                  <a:lnTo>
                    <a:pt x="329" y="158"/>
                  </a:lnTo>
                  <a:lnTo>
                    <a:pt x="329" y="160"/>
                  </a:lnTo>
                  <a:lnTo>
                    <a:pt x="331" y="160"/>
                  </a:lnTo>
                  <a:lnTo>
                    <a:pt x="333" y="160"/>
                  </a:lnTo>
                  <a:lnTo>
                    <a:pt x="333" y="162"/>
                  </a:lnTo>
                  <a:lnTo>
                    <a:pt x="334" y="162"/>
                  </a:lnTo>
                  <a:lnTo>
                    <a:pt x="336" y="162"/>
                  </a:lnTo>
                  <a:lnTo>
                    <a:pt x="338" y="162"/>
                  </a:lnTo>
                  <a:lnTo>
                    <a:pt x="340" y="162"/>
                  </a:lnTo>
                  <a:lnTo>
                    <a:pt x="340" y="163"/>
                  </a:lnTo>
                  <a:lnTo>
                    <a:pt x="342" y="163"/>
                  </a:lnTo>
                  <a:lnTo>
                    <a:pt x="340" y="163"/>
                  </a:lnTo>
                  <a:lnTo>
                    <a:pt x="342" y="163"/>
                  </a:lnTo>
                  <a:lnTo>
                    <a:pt x="344" y="163"/>
                  </a:lnTo>
                  <a:lnTo>
                    <a:pt x="346" y="163"/>
                  </a:lnTo>
                  <a:lnTo>
                    <a:pt x="348" y="163"/>
                  </a:lnTo>
                  <a:lnTo>
                    <a:pt x="350" y="163"/>
                  </a:lnTo>
                  <a:lnTo>
                    <a:pt x="350" y="162"/>
                  </a:lnTo>
                  <a:lnTo>
                    <a:pt x="352" y="162"/>
                  </a:lnTo>
                  <a:lnTo>
                    <a:pt x="354" y="160"/>
                  </a:lnTo>
                  <a:lnTo>
                    <a:pt x="354" y="162"/>
                  </a:lnTo>
                  <a:lnTo>
                    <a:pt x="356" y="162"/>
                  </a:lnTo>
                  <a:lnTo>
                    <a:pt x="358" y="163"/>
                  </a:lnTo>
                  <a:lnTo>
                    <a:pt x="359" y="163"/>
                  </a:lnTo>
                  <a:lnTo>
                    <a:pt x="363" y="163"/>
                  </a:lnTo>
                  <a:lnTo>
                    <a:pt x="365" y="162"/>
                  </a:lnTo>
                  <a:lnTo>
                    <a:pt x="367" y="162"/>
                  </a:lnTo>
                  <a:lnTo>
                    <a:pt x="367" y="163"/>
                  </a:lnTo>
                  <a:lnTo>
                    <a:pt x="369" y="163"/>
                  </a:lnTo>
                  <a:lnTo>
                    <a:pt x="369" y="162"/>
                  </a:lnTo>
                  <a:lnTo>
                    <a:pt x="371" y="162"/>
                  </a:lnTo>
                  <a:lnTo>
                    <a:pt x="373" y="162"/>
                  </a:lnTo>
                  <a:lnTo>
                    <a:pt x="375" y="162"/>
                  </a:lnTo>
                  <a:lnTo>
                    <a:pt x="377" y="162"/>
                  </a:lnTo>
                  <a:lnTo>
                    <a:pt x="379" y="162"/>
                  </a:lnTo>
                  <a:lnTo>
                    <a:pt x="381" y="162"/>
                  </a:lnTo>
                  <a:lnTo>
                    <a:pt x="381" y="160"/>
                  </a:lnTo>
                  <a:lnTo>
                    <a:pt x="381" y="158"/>
                  </a:lnTo>
                  <a:lnTo>
                    <a:pt x="379" y="158"/>
                  </a:lnTo>
                  <a:lnTo>
                    <a:pt x="379" y="156"/>
                  </a:lnTo>
                  <a:lnTo>
                    <a:pt x="381" y="156"/>
                  </a:lnTo>
                  <a:lnTo>
                    <a:pt x="381" y="154"/>
                  </a:lnTo>
                  <a:lnTo>
                    <a:pt x="379" y="150"/>
                  </a:lnTo>
                  <a:lnTo>
                    <a:pt x="377" y="150"/>
                  </a:lnTo>
                  <a:lnTo>
                    <a:pt x="375" y="152"/>
                  </a:lnTo>
                  <a:lnTo>
                    <a:pt x="375" y="150"/>
                  </a:lnTo>
                  <a:lnTo>
                    <a:pt x="373" y="150"/>
                  </a:lnTo>
                  <a:lnTo>
                    <a:pt x="373" y="148"/>
                  </a:lnTo>
                  <a:lnTo>
                    <a:pt x="373" y="146"/>
                  </a:lnTo>
                  <a:lnTo>
                    <a:pt x="373" y="144"/>
                  </a:lnTo>
                  <a:lnTo>
                    <a:pt x="375" y="144"/>
                  </a:lnTo>
                  <a:lnTo>
                    <a:pt x="377" y="144"/>
                  </a:lnTo>
                  <a:lnTo>
                    <a:pt x="377" y="146"/>
                  </a:lnTo>
                  <a:lnTo>
                    <a:pt x="379" y="146"/>
                  </a:lnTo>
                  <a:lnTo>
                    <a:pt x="381" y="144"/>
                  </a:lnTo>
                  <a:lnTo>
                    <a:pt x="382" y="144"/>
                  </a:lnTo>
                  <a:lnTo>
                    <a:pt x="382" y="142"/>
                  </a:lnTo>
                  <a:lnTo>
                    <a:pt x="382" y="144"/>
                  </a:lnTo>
                  <a:lnTo>
                    <a:pt x="384" y="144"/>
                  </a:lnTo>
                  <a:lnTo>
                    <a:pt x="386" y="144"/>
                  </a:lnTo>
                  <a:lnTo>
                    <a:pt x="388" y="142"/>
                  </a:lnTo>
                  <a:lnTo>
                    <a:pt x="390" y="142"/>
                  </a:lnTo>
                  <a:lnTo>
                    <a:pt x="390" y="140"/>
                  </a:lnTo>
                  <a:lnTo>
                    <a:pt x="390" y="139"/>
                  </a:lnTo>
                  <a:lnTo>
                    <a:pt x="392" y="137"/>
                  </a:lnTo>
                  <a:lnTo>
                    <a:pt x="394" y="137"/>
                  </a:lnTo>
                  <a:lnTo>
                    <a:pt x="394" y="135"/>
                  </a:lnTo>
                  <a:lnTo>
                    <a:pt x="396" y="135"/>
                  </a:lnTo>
                  <a:lnTo>
                    <a:pt x="398" y="133"/>
                  </a:lnTo>
                  <a:lnTo>
                    <a:pt x="398" y="131"/>
                  </a:lnTo>
                  <a:lnTo>
                    <a:pt x="400" y="131"/>
                  </a:lnTo>
                  <a:lnTo>
                    <a:pt x="400" y="129"/>
                  </a:lnTo>
                  <a:lnTo>
                    <a:pt x="402" y="129"/>
                  </a:lnTo>
                  <a:lnTo>
                    <a:pt x="404" y="129"/>
                  </a:lnTo>
                  <a:lnTo>
                    <a:pt x="406" y="129"/>
                  </a:lnTo>
                  <a:lnTo>
                    <a:pt x="407" y="129"/>
                  </a:lnTo>
                  <a:lnTo>
                    <a:pt x="407" y="127"/>
                  </a:lnTo>
                  <a:lnTo>
                    <a:pt x="409" y="127"/>
                  </a:lnTo>
                  <a:lnTo>
                    <a:pt x="409" y="125"/>
                  </a:lnTo>
                  <a:lnTo>
                    <a:pt x="411" y="125"/>
                  </a:lnTo>
                  <a:lnTo>
                    <a:pt x="413" y="125"/>
                  </a:lnTo>
                  <a:lnTo>
                    <a:pt x="413" y="123"/>
                  </a:lnTo>
                  <a:lnTo>
                    <a:pt x="415" y="123"/>
                  </a:lnTo>
                  <a:lnTo>
                    <a:pt x="417" y="121"/>
                  </a:lnTo>
                  <a:lnTo>
                    <a:pt x="415" y="121"/>
                  </a:lnTo>
                  <a:lnTo>
                    <a:pt x="415" y="119"/>
                  </a:lnTo>
                  <a:lnTo>
                    <a:pt x="417" y="119"/>
                  </a:lnTo>
                  <a:lnTo>
                    <a:pt x="419" y="119"/>
                  </a:lnTo>
                  <a:lnTo>
                    <a:pt x="421" y="117"/>
                  </a:lnTo>
                  <a:lnTo>
                    <a:pt x="423" y="117"/>
                  </a:lnTo>
                  <a:lnTo>
                    <a:pt x="423" y="119"/>
                  </a:lnTo>
                  <a:lnTo>
                    <a:pt x="425" y="119"/>
                  </a:lnTo>
                  <a:lnTo>
                    <a:pt x="427" y="119"/>
                  </a:lnTo>
                  <a:lnTo>
                    <a:pt x="427" y="121"/>
                  </a:lnTo>
                  <a:lnTo>
                    <a:pt x="427" y="119"/>
                  </a:lnTo>
                  <a:lnTo>
                    <a:pt x="429" y="119"/>
                  </a:lnTo>
                  <a:lnTo>
                    <a:pt x="429" y="121"/>
                  </a:lnTo>
                  <a:lnTo>
                    <a:pt x="430" y="121"/>
                  </a:lnTo>
                  <a:lnTo>
                    <a:pt x="432" y="119"/>
                  </a:lnTo>
                  <a:lnTo>
                    <a:pt x="434" y="119"/>
                  </a:lnTo>
                  <a:lnTo>
                    <a:pt x="434" y="121"/>
                  </a:lnTo>
                  <a:lnTo>
                    <a:pt x="434" y="119"/>
                  </a:lnTo>
                  <a:lnTo>
                    <a:pt x="436" y="119"/>
                  </a:lnTo>
                  <a:lnTo>
                    <a:pt x="436" y="117"/>
                  </a:lnTo>
                  <a:lnTo>
                    <a:pt x="438" y="119"/>
                  </a:lnTo>
                  <a:lnTo>
                    <a:pt x="438" y="117"/>
                  </a:lnTo>
                  <a:lnTo>
                    <a:pt x="438" y="116"/>
                  </a:lnTo>
                  <a:lnTo>
                    <a:pt x="440" y="116"/>
                  </a:lnTo>
                  <a:lnTo>
                    <a:pt x="440" y="117"/>
                  </a:lnTo>
                  <a:lnTo>
                    <a:pt x="442" y="116"/>
                  </a:lnTo>
                  <a:lnTo>
                    <a:pt x="444" y="116"/>
                  </a:lnTo>
                  <a:lnTo>
                    <a:pt x="446" y="116"/>
                  </a:lnTo>
                  <a:lnTo>
                    <a:pt x="446" y="117"/>
                  </a:lnTo>
                  <a:lnTo>
                    <a:pt x="448" y="117"/>
                  </a:lnTo>
                  <a:lnTo>
                    <a:pt x="448" y="119"/>
                  </a:lnTo>
                  <a:lnTo>
                    <a:pt x="446" y="119"/>
                  </a:lnTo>
                  <a:lnTo>
                    <a:pt x="446" y="121"/>
                  </a:lnTo>
                  <a:lnTo>
                    <a:pt x="448" y="121"/>
                  </a:lnTo>
                  <a:lnTo>
                    <a:pt x="450" y="123"/>
                  </a:lnTo>
                  <a:lnTo>
                    <a:pt x="452" y="123"/>
                  </a:lnTo>
                  <a:lnTo>
                    <a:pt x="452" y="125"/>
                  </a:lnTo>
                  <a:lnTo>
                    <a:pt x="452" y="127"/>
                  </a:lnTo>
                  <a:lnTo>
                    <a:pt x="452" y="129"/>
                  </a:lnTo>
                  <a:lnTo>
                    <a:pt x="450" y="129"/>
                  </a:lnTo>
                  <a:lnTo>
                    <a:pt x="450" y="131"/>
                  </a:lnTo>
                  <a:lnTo>
                    <a:pt x="450" y="133"/>
                  </a:lnTo>
                  <a:lnTo>
                    <a:pt x="452" y="133"/>
                  </a:lnTo>
                  <a:lnTo>
                    <a:pt x="452" y="131"/>
                  </a:lnTo>
                  <a:lnTo>
                    <a:pt x="454" y="129"/>
                  </a:lnTo>
                  <a:lnTo>
                    <a:pt x="454" y="131"/>
                  </a:lnTo>
                  <a:lnTo>
                    <a:pt x="455" y="131"/>
                  </a:lnTo>
                  <a:lnTo>
                    <a:pt x="455" y="133"/>
                  </a:lnTo>
                  <a:lnTo>
                    <a:pt x="457" y="133"/>
                  </a:lnTo>
                  <a:lnTo>
                    <a:pt x="457" y="135"/>
                  </a:lnTo>
                  <a:lnTo>
                    <a:pt x="459" y="135"/>
                  </a:lnTo>
                  <a:lnTo>
                    <a:pt x="461" y="135"/>
                  </a:lnTo>
                  <a:lnTo>
                    <a:pt x="463" y="135"/>
                  </a:lnTo>
                  <a:lnTo>
                    <a:pt x="463" y="137"/>
                  </a:lnTo>
                  <a:lnTo>
                    <a:pt x="463" y="139"/>
                  </a:lnTo>
                  <a:lnTo>
                    <a:pt x="465" y="140"/>
                  </a:lnTo>
                  <a:lnTo>
                    <a:pt x="465" y="142"/>
                  </a:lnTo>
                  <a:lnTo>
                    <a:pt x="463" y="142"/>
                  </a:lnTo>
                  <a:lnTo>
                    <a:pt x="461" y="142"/>
                  </a:lnTo>
                  <a:lnTo>
                    <a:pt x="461" y="144"/>
                  </a:lnTo>
                  <a:lnTo>
                    <a:pt x="459" y="144"/>
                  </a:lnTo>
                  <a:lnTo>
                    <a:pt x="459" y="146"/>
                  </a:lnTo>
                  <a:lnTo>
                    <a:pt x="457" y="146"/>
                  </a:lnTo>
                  <a:lnTo>
                    <a:pt x="457" y="148"/>
                  </a:lnTo>
                  <a:lnTo>
                    <a:pt x="457" y="150"/>
                  </a:lnTo>
                  <a:lnTo>
                    <a:pt x="457" y="152"/>
                  </a:lnTo>
                  <a:lnTo>
                    <a:pt x="459" y="154"/>
                  </a:lnTo>
                  <a:lnTo>
                    <a:pt x="461" y="156"/>
                  </a:lnTo>
                  <a:lnTo>
                    <a:pt x="461" y="158"/>
                  </a:lnTo>
                  <a:lnTo>
                    <a:pt x="459" y="158"/>
                  </a:lnTo>
                  <a:lnTo>
                    <a:pt x="459" y="156"/>
                  </a:lnTo>
                  <a:lnTo>
                    <a:pt x="457" y="156"/>
                  </a:lnTo>
                  <a:lnTo>
                    <a:pt x="455" y="156"/>
                  </a:lnTo>
                  <a:lnTo>
                    <a:pt x="457" y="154"/>
                  </a:lnTo>
                  <a:lnTo>
                    <a:pt x="455" y="154"/>
                  </a:lnTo>
                  <a:lnTo>
                    <a:pt x="455" y="152"/>
                  </a:lnTo>
                  <a:lnTo>
                    <a:pt x="454" y="152"/>
                  </a:lnTo>
                  <a:lnTo>
                    <a:pt x="452" y="152"/>
                  </a:lnTo>
                  <a:lnTo>
                    <a:pt x="452" y="154"/>
                  </a:lnTo>
                  <a:lnTo>
                    <a:pt x="450" y="154"/>
                  </a:lnTo>
                  <a:lnTo>
                    <a:pt x="446" y="154"/>
                  </a:lnTo>
                  <a:lnTo>
                    <a:pt x="444" y="154"/>
                  </a:lnTo>
                  <a:lnTo>
                    <a:pt x="444" y="156"/>
                  </a:lnTo>
                  <a:lnTo>
                    <a:pt x="442" y="156"/>
                  </a:lnTo>
                  <a:lnTo>
                    <a:pt x="442" y="158"/>
                  </a:lnTo>
                  <a:lnTo>
                    <a:pt x="440" y="158"/>
                  </a:lnTo>
                  <a:lnTo>
                    <a:pt x="440" y="160"/>
                  </a:lnTo>
                  <a:lnTo>
                    <a:pt x="438" y="160"/>
                  </a:lnTo>
                  <a:lnTo>
                    <a:pt x="438" y="162"/>
                  </a:lnTo>
                  <a:lnTo>
                    <a:pt x="436" y="162"/>
                  </a:lnTo>
                  <a:lnTo>
                    <a:pt x="434" y="162"/>
                  </a:lnTo>
                  <a:lnTo>
                    <a:pt x="434" y="163"/>
                  </a:lnTo>
                  <a:lnTo>
                    <a:pt x="432" y="163"/>
                  </a:lnTo>
                  <a:lnTo>
                    <a:pt x="432" y="165"/>
                  </a:lnTo>
                  <a:lnTo>
                    <a:pt x="430" y="165"/>
                  </a:lnTo>
                  <a:lnTo>
                    <a:pt x="429" y="165"/>
                  </a:lnTo>
                  <a:lnTo>
                    <a:pt x="429" y="167"/>
                  </a:lnTo>
                  <a:lnTo>
                    <a:pt x="427" y="167"/>
                  </a:lnTo>
                  <a:lnTo>
                    <a:pt x="429" y="169"/>
                  </a:lnTo>
                  <a:lnTo>
                    <a:pt x="429" y="171"/>
                  </a:lnTo>
                  <a:lnTo>
                    <a:pt x="429" y="173"/>
                  </a:lnTo>
                  <a:lnTo>
                    <a:pt x="429" y="175"/>
                  </a:lnTo>
                  <a:lnTo>
                    <a:pt x="429" y="177"/>
                  </a:lnTo>
                  <a:lnTo>
                    <a:pt x="427" y="177"/>
                  </a:lnTo>
                  <a:lnTo>
                    <a:pt x="427" y="179"/>
                  </a:lnTo>
                  <a:lnTo>
                    <a:pt x="427" y="181"/>
                  </a:lnTo>
                  <a:lnTo>
                    <a:pt x="425" y="183"/>
                  </a:lnTo>
                  <a:lnTo>
                    <a:pt x="425" y="185"/>
                  </a:lnTo>
                  <a:lnTo>
                    <a:pt x="423" y="185"/>
                  </a:lnTo>
                  <a:lnTo>
                    <a:pt x="423" y="187"/>
                  </a:lnTo>
                  <a:lnTo>
                    <a:pt x="421" y="187"/>
                  </a:lnTo>
                  <a:lnTo>
                    <a:pt x="419" y="190"/>
                  </a:lnTo>
                  <a:lnTo>
                    <a:pt x="421" y="190"/>
                  </a:lnTo>
                  <a:lnTo>
                    <a:pt x="421" y="192"/>
                  </a:lnTo>
                  <a:lnTo>
                    <a:pt x="423" y="192"/>
                  </a:lnTo>
                  <a:lnTo>
                    <a:pt x="423" y="194"/>
                  </a:lnTo>
                  <a:lnTo>
                    <a:pt x="421" y="194"/>
                  </a:lnTo>
                  <a:lnTo>
                    <a:pt x="421" y="196"/>
                  </a:lnTo>
                  <a:lnTo>
                    <a:pt x="421" y="198"/>
                  </a:lnTo>
                  <a:lnTo>
                    <a:pt x="421" y="200"/>
                  </a:lnTo>
                  <a:lnTo>
                    <a:pt x="419" y="200"/>
                  </a:lnTo>
                  <a:lnTo>
                    <a:pt x="419" y="202"/>
                  </a:lnTo>
                  <a:lnTo>
                    <a:pt x="417" y="202"/>
                  </a:lnTo>
                  <a:lnTo>
                    <a:pt x="417" y="204"/>
                  </a:lnTo>
                  <a:lnTo>
                    <a:pt x="417" y="206"/>
                  </a:lnTo>
                  <a:lnTo>
                    <a:pt x="415" y="206"/>
                  </a:lnTo>
                  <a:lnTo>
                    <a:pt x="415" y="208"/>
                  </a:lnTo>
                  <a:lnTo>
                    <a:pt x="415" y="210"/>
                  </a:lnTo>
                  <a:lnTo>
                    <a:pt x="415" y="211"/>
                  </a:lnTo>
                  <a:lnTo>
                    <a:pt x="413" y="211"/>
                  </a:lnTo>
                  <a:lnTo>
                    <a:pt x="413" y="213"/>
                  </a:lnTo>
                  <a:lnTo>
                    <a:pt x="411" y="213"/>
                  </a:lnTo>
                  <a:lnTo>
                    <a:pt x="409" y="213"/>
                  </a:lnTo>
                  <a:lnTo>
                    <a:pt x="407" y="213"/>
                  </a:lnTo>
                  <a:lnTo>
                    <a:pt x="407" y="211"/>
                  </a:lnTo>
                  <a:lnTo>
                    <a:pt x="406" y="211"/>
                  </a:lnTo>
                  <a:lnTo>
                    <a:pt x="404" y="211"/>
                  </a:lnTo>
                  <a:lnTo>
                    <a:pt x="402" y="211"/>
                  </a:lnTo>
                  <a:lnTo>
                    <a:pt x="402" y="210"/>
                  </a:lnTo>
                  <a:lnTo>
                    <a:pt x="400" y="210"/>
                  </a:lnTo>
                  <a:lnTo>
                    <a:pt x="400" y="211"/>
                  </a:lnTo>
                  <a:lnTo>
                    <a:pt x="400" y="213"/>
                  </a:lnTo>
                  <a:lnTo>
                    <a:pt x="402" y="213"/>
                  </a:lnTo>
                  <a:lnTo>
                    <a:pt x="402" y="215"/>
                  </a:lnTo>
                  <a:lnTo>
                    <a:pt x="402" y="217"/>
                  </a:lnTo>
                  <a:lnTo>
                    <a:pt x="402" y="221"/>
                  </a:lnTo>
                  <a:lnTo>
                    <a:pt x="402" y="223"/>
                  </a:lnTo>
                  <a:lnTo>
                    <a:pt x="402" y="225"/>
                  </a:lnTo>
                  <a:lnTo>
                    <a:pt x="402" y="227"/>
                  </a:lnTo>
                  <a:lnTo>
                    <a:pt x="400" y="229"/>
                  </a:lnTo>
                  <a:lnTo>
                    <a:pt x="398" y="229"/>
                  </a:lnTo>
                  <a:lnTo>
                    <a:pt x="398" y="231"/>
                  </a:lnTo>
                  <a:lnTo>
                    <a:pt x="398" y="233"/>
                  </a:lnTo>
                  <a:lnTo>
                    <a:pt x="396" y="233"/>
                  </a:lnTo>
                  <a:lnTo>
                    <a:pt x="396" y="235"/>
                  </a:lnTo>
                  <a:lnTo>
                    <a:pt x="396" y="236"/>
                  </a:lnTo>
                  <a:lnTo>
                    <a:pt x="398" y="236"/>
                  </a:lnTo>
                  <a:lnTo>
                    <a:pt x="396" y="236"/>
                  </a:lnTo>
                  <a:lnTo>
                    <a:pt x="396" y="238"/>
                  </a:lnTo>
                  <a:lnTo>
                    <a:pt x="398" y="238"/>
                  </a:lnTo>
                  <a:lnTo>
                    <a:pt x="398" y="240"/>
                  </a:lnTo>
                  <a:lnTo>
                    <a:pt x="398" y="242"/>
                  </a:lnTo>
                  <a:lnTo>
                    <a:pt x="396" y="242"/>
                  </a:lnTo>
                  <a:lnTo>
                    <a:pt x="396" y="244"/>
                  </a:lnTo>
                  <a:lnTo>
                    <a:pt x="394" y="244"/>
                  </a:lnTo>
                  <a:lnTo>
                    <a:pt x="394" y="246"/>
                  </a:lnTo>
                  <a:lnTo>
                    <a:pt x="392" y="246"/>
                  </a:lnTo>
                  <a:lnTo>
                    <a:pt x="392" y="244"/>
                  </a:lnTo>
                  <a:lnTo>
                    <a:pt x="390" y="244"/>
                  </a:lnTo>
                  <a:lnTo>
                    <a:pt x="390" y="246"/>
                  </a:lnTo>
                  <a:lnTo>
                    <a:pt x="388" y="246"/>
                  </a:lnTo>
                  <a:lnTo>
                    <a:pt x="388" y="244"/>
                  </a:lnTo>
                  <a:lnTo>
                    <a:pt x="388" y="238"/>
                  </a:lnTo>
                  <a:lnTo>
                    <a:pt x="388" y="236"/>
                  </a:lnTo>
                  <a:lnTo>
                    <a:pt x="386" y="236"/>
                  </a:lnTo>
                  <a:lnTo>
                    <a:pt x="386" y="235"/>
                  </a:lnTo>
                  <a:lnTo>
                    <a:pt x="386" y="233"/>
                  </a:lnTo>
                  <a:lnTo>
                    <a:pt x="386" y="231"/>
                  </a:lnTo>
                  <a:lnTo>
                    <a:pt x="384" y="231"/>
                  </a:lnTo>
                  <a:lnTo>
                    <a:pt x="384" y="229"/>
                  </a:lnTo>
                  <a:lnTo>
                    <a:pt x="384" y="227"/>
                  </a:lnTo>
                  <a:lnTo>
                    <a:pt x="384" y="225"/>
                  </a:lnTo>
                  <a:lnTo>
                    <a:pt x="384" y="223"/>
                  </a:lnTo>
                  <a:lnTo>
                    <a:pt x="384" y="221"/>
                  </a:lnTo>
                  <a:lnTo>
                    <a:pt x="382" y="219"/>
                  </a:lnTo>
                  <a:lnTo>
                    <a:pt x="382" y="217"/>
                  </a:lnTo>
                  <a:lnTo>
                    <a:pt x="382" y="215"/>
                  </a:lnTo>
                  <a:lnTo>
                    <a:pt x="381" y="217"/>
                  </a:lnTo>
                  <a:lnTo>
                    <a:pt x="379" y="217"/>
                  </a:lnTo>
                  <a:lnTo>
                    <a:pt x="379" y="219"/>
                  </a:lnTo>
                  <a:lnTo>
                    <a:pt x="379" y="221"/>
                  </a:lnTo>
                  <a:lnTo>
                    <a:pt x="377" y="221"/>
                  </a:lnTo>
                  <a:lnTo>
                    <a:pt x="377" y="223"/>
                  </a:lnTo>
                  <a:lnTo>
                    <a:pt x="375" y="223"/>
                  </a:lnTo>
                  <a:lnTo>
                    <a:pt x="375" y="225"/>
                  </a:lnTo>
                  <a:lnTo>
                    <a:pt x="375" y="227"/>
                  </a:lnTo>
                  <a:lnTo>
                    <a:pt x="377" y="227"/>
                  </a:lnTo>
                  <a:lnTo>
                    <a:pt x="375" y="227"/>
                  </a:lnTo>
                  <a:lnTo>
                    <a:pt x="375" y="229"/>
                  </a:lnTo>
                  <a:lnTo>
                    <a:pt x="373" y="229"/>
                  </a:lnTo>
                  <a:lnTo>
                    <a:pt x="373" y="231"/>
                  </a:lnTo>
                  <a:lnTo>
                    <a:pt x="373" y="229"/>
                  </a:lnTo>
                  <a:lnTo>
                    <a:pt x="371" y="229"/>
                  </a:lnTo>
                  <a:lnTo>
                    <a:pt x="371" y="227"/>
                  </a:lnTo>
                  <a:lnTo>
                    <a:pt x="371" y="225"/>
                  </a:lnTo>
                  <a:lnTo>
                    <a:pt x="369" y="225"/>
                  </a:lnTo>
                  <a:lnTo>
                    <a:pt x="369" y="227"/>
                  </a:lnTo>
                  <a:lnTo>
                    <a:pt x="369" y="229"/>
                  </a:lnTo>
                  <a:lnTo>
                    <a:pt x="369" y="227"/>
                  </a:lnTo>
                  <a:lnTo>
                    <a:pt x="367" y="223"/>
                  </a:lnTo>
                  <a:lnTo>
                    <a:pt x="367" y="221"/>
                  </a:lnTo>
                  <a:lnTo>
                    <a:pt x="367" y="219"/>
                  </a:lnTo>
                  <a:lnTo>
                    <a:pt x="365" y="219"/>
                  </a:lnTo>
                  <a:lnTo>
                    <a:pt x="365" y="217"/>
                  </a:lnTo>
                  <a:lnTo>
                    <a:pt x="365" y="215"/>
                  </a:lnTo>
                  <a:lnTo>
                    <a:pt x="367" y="215"/>
                  </a:lnTo>
                  <a:lnTo>
                    <a:pt x="367" y="213"/>
                  </a:lnTo>
                  <a:lnTo>
                    <a:pt x="367" y="211"/>
                  </a:lnTo>
                  <a:lnTo>
                    <a:pt x="369" y="211"/>
                  </a:lnTo>
                  <a:lnTo>
                    <a:pt x="369" y="210"/>
                  </a:lnTo>
                  <a:lnTo>
                    <a:pt x="371" y="210"/>
                  </a:lnTo>
                  <a:lnTo>
                    <a:pt x="373" y="210"/>
                  </a:lnTo>
                  <a:lnTo>
                    <a:pt x="373" y="208"/>
                  </a:lnTo>
                  <a:lnTo>
                    <a:pt x="375" y="210"/>
                  </a:lnTo>
                  <a:lnTo>
                    <a:pt x="375" y="208"/>
                  </a:lnTo>
                  <a:lnTo>
                    <a:pt x="377" y="208"/>
                  </a:lnTo>
                  <a:lnTo>
                    <a:pt x="377" y="210"/>
                  </a:lnTo>
                  <a:lnTo>
                    <a:pt x="377" y="208"/>
                  </a:lnTo>
                  <a:lnTo>
                    <a:pt x="379" y="208"/>
                  </a:lnTo>
                  <a:lnTo>
                    <a:pt x="377" y="206"/>
                  </a:lnTo>
                  <a:lnTo>
                    <a:pt x="379" y="206"/>
                  </a:lnTo>
                  <a:lnTo>
                    <a:pt x="381" y="206"/>
                  </a:lnTo>
                  <a:lnTo>
                    <a:pt x="381" y="204"/>
                  </a:lnTo>
                  <a:lnTo>
                    <a:pt x="381" y="202"/>
                  </a:lnTo>
                  <a:lnTo>
                    <a:pt x="382" y="202"/>
                  </a:lnTo>
                  <a:lnTo>
                    <a:pt x="382" y="200"/>
                  </a:lnTo>
                  <a:lnTo>
                    <a:pt x="382" y="198"/>
                  </a:lnTo>
                  <a:lnTo>
                    <a:pt x="382" y="196"/>
                  </a:lnTo>
                  <a:lnTo>
                    <a:pt x="384" y="196"/>
                  </a:lnTo>
                  <a:lnTo>
                    <a:pt x="386" y="196"/>
                  </a:lnTo>
                  <a:lnTo>
                    <a:pt x="386" y="194"/>
                  </a:lnTo>
                  <a:lnTo>
                    <a:pt x="384" y="194"/>
                  </a:lnTo>
                  <a:lnTo>
                    <a:pt x="384" y="192"/>
                  </a:lnTo>
                  <a:lnTo>
                    <a:pt x="382" y="192"/>
                  </a:lnTo>
                  <a:lnTo>
                    <a:pt x="381" y="192"/>
                  </a:lnTo>
                  <a:lnTo>
                    <a:pt x="381" y="190"/>
                  </a:lnTo>
                  <a:lnTo>
                    <a:pt x="379" y="190"/>
                  </a:lnTo>
                  <a:lnTo>
                    <a:pt x="377" y="190"/>
                  </a:lnTo>
                  <a:lnTo>
                    <a:pt x="375" y="190"/>
                  </a:lnTo>
                  <a:lnTo>
                    <a:pt x="375" y="192"/>
                  </a:lnTo>
                  <a:lnTo>
                    <a:pt x="373" y="192"/>
                  </a:lnTo>
                  <a:lnTo>
                    <a:pt x="373" y="190"/>
                  </a:lnTo>
                  <a:lnTo>
                    <a:pt x="371" y="190"/>
                  </a:lnTo>
                  <a:lnTo>
                    <a:pt x="371" y="192"/>
                  </a:lnTo>
                  <a:lnTo>
                    <a:pt x="367" y="190"/>
                  </a:lnTo>
                  <a:lnTo>
                    <a:pt x="365" y="190"/>
                  </a:lnTo>
                  <a:lnTo>
                    <a:pt x="363" y="190"/>
                  </a:lnTo>
                  <a:lnTo>
                    <a:pt x="361" y="192"/>
                  </a:lnTo>
                  <a:lnTo>
                    <a:pt x="359" y="192"/>
                  </a:lnTo>
                  <a:lnTo>
                    <a:pt x="359" y="190"/>
                  </a:lnTo>
                  <a:lnTo>
                    <a:pt x="359" y="192"/>
                  </a:lnTo>
                  <a:lnTo>
                    <a:pt x="358" y="190"/>
                  </a:lnTo>
                  <a:lnTo>
                    <a:pt x="356" y="190"/>
                  </a:lnTo>
                  <a:lnTo>
                    <a:pt x="354" y="192"/>
                  </a:lnTo>
                  <a:lnTo>
                    <a:pt x="352" y="190"/>
                  </a:lnTo>
                  <a:lnTo>
                    <a:pt x="350" y="190"/>
                  </a:lnTo>
                  <a:lnTo>
                    <a:pt x="346" y="188"/>
                  </a:lnTo>
                  <a:lnTo>
                    <a:pt x="344" y="188"/>
                  </a:lnTo>
                  <a:lnTo>
                    <a:pt x="344" y="187"/>
                  </a:lnTo>
                  <a:lnTo>
                    <a:pt x="344" y="185"/>
                  </a:lnTo>
                  <a:lnTo>
                    <a:pt x="344" y="183"/>
                  </a:lnTo>
                  <a:lnTo>
                    <a:pt x="344" y="181"/>
                  </a:lnTo>
                  <a:lnTo>
                    <a:pt x="344" y="179"/>
                  </a:lnTo>
                  <a:lnTo>
                    <a:pt x="344" y="177"/>
                  </a:lnTo>
                  <a:lnTo>
                    <a:pt x="344" y="175"/>
                  </a:lnTo>
                  <a:lnTo>
                    <a:pt x="342" y="175"/>
                  </a:lnTo>
                  <a:lnTo>
                    <a:pt x="342" y="173"/>
                  </a:lnTo>
                  <a:lnTo>
                    <a:pt x="340" y="173"/>
                  </a:lnTo>
                  <a:lnTo>
                    <a:pt x="342" y="173"/>
                  </a:lnTo>
                  <a:lnTo>
                    <a:pt x="340" y="173"/>
                  </a:lnTo>
                  <a:lnTo>
                    <a:pt x="340" y="175"/>
                  </a:lnTo>
                  <a:lnTo>
                    <a:pt x="342" y="175"/>
                  </a:lnTo>
                  <a:lnTo>
                    <a:pt x="340" y="175"/>
                  </a:lnTo>
                  <a:lnTo>
                    <a:pt x="340" y="177"/>
                  </a:lnTo>
                  <a:lnTo>
                    <a:pt x="338" y="177"/>
                  </a:lnTo>
                  <a:lnTo>
                    <a:pt x="336" y="177"/>
                  </a:lnTo>
                  <a:lnTo>
                    <a:pt x="336" y="175"/>
                  </a:lnTo>
                  <a:lnTo>
                    <a:pt x="334" y="175"/>
                  </a:lnTo>
                  <a:lnTo>
                    <a:pt x="333" y="173"/>
                  </a:lnTo>
                  <a:lnTo>
                    <a:pt x="333" y="171"/>
                  </a:lnTo>
                  <a:lnTo>
                    <a:pt x="333" y="169"/>
                  </a:lnTo>
                  <a:lnTo>
                    <a:pt x="331" y="169"/>
                  </a:lnTo>
                  <a:lnTo>
                    <a:pt x="331" y="171"/>
                  </a:lnTo>
                  <a:lnTo>
                    <a:pt x="333" y="171"/>
                  </a:lnTo>
                  <a:lnTo>
                    <a:pt x="331" y="171"/>
                  </a:lnTo>
                  <a:lnTo>
                    <a:pt x="333" y="171"/>
                  </a:lnTo>
                  <a:lnTo>
                    <a:pt x="333" y="173"/>
                  </a:lnTo>
                  <a:lnTo>
                    <a:pt x="331" y="173"/>
                  </a:lnTo>
                  <a:lnTo>
                    <a:pt x="331" y="171"/>
                  </a:lnTo>
                  <a:lnTo>
                    <a:pt x="329" y="171"/>
                  </a:lnTo>
                  <a:lnTo>
                    <a:pt x="329" y="173"/>
                  </a:lnTo>
                  <a:lnTo>
                    <a:pt x="329" y="171"/>
                  </a:lnTo>
                  <a:lnTo>
                    <a:pt x="327" y="171"/>
                  </a:lnTo>
                  <a:lnTo>
                    <a:pt x="325" y="171"/>
                  </a:lnTo>
                  <a:lnTo>
                    <a:pt x="327" y="171"/>
                  </a:lnTo>
                  <a:lnTo>
                    <a:pt x="327" y="169"/>
                  </a:lnTo>
                  <a:lnTo>
                    <a:pt x="325" y="169"/>
                  </a:lnTo>
                  <a:lnTo>
                    <a:pt x="325" y="167"/>
                  </a:lnTo>
                  <a:lnTo>
                    <a:pt x="323" y="167"/>
                  </a:lnTo>
                  <a:lnTo>
                    <a:pt x="321" y="167"/>
                  </a:lnTo>
                  <a:lnTo>
                    <a:pt x="321" y="165"/>
                  </a:lnTo>
                  <a:lnTo>
                    <a:pt x="321" y="167"/>
                  </a:lnTo>
                  <a:lnTo>
                    <a:pt x="321" y="169"/>
                  </a:lnTo>
                  <a:lnTo>
                    <a:pt x="321" y="167"/>
                  </a:lnTo>
                  <a:lnTo>
                    <a:pt x="323" y="167"/>
                  </a:lnTo>
                  <a:lnTo>
                    <a:pt x="323" y="169"/>
                  </a:lnTo>
                  <a:lnTo>
                    <a:pt x="323" y="171"/>
                  </a:lnTo>
                  <a:lnTo>
                    <a:pt x="321" y="171"/>
                  </a:lnTo>
                  <a:lnTo>
                    <a:pt x="321" y="173"/>
                  </a:lnTo>
                  <a:lnTo>
                    <a:pt x="319" y="173"/>
                  </a:lnTo>
                  <a:lnTo>
                    <a:pt x="317" y="175"/>
                  </a:lnTo>
                  <a:lnTo>
                    <a:pt x="317" y="177"/>
                  </a:lnTo>
                  <a:lnTo>
                    <a:pt x="317" y="179"/>
                  </a:lnTo>
                  <a:lnTo>
                    <a:pt x="317" y="181"/>
                  </a:lnTo>
                  <a:lnTo>
                    <a:pt x="319" y="181"/>
                  </a:lnTo>
                  <a:lnTo>
                    <a:pt x="321" y="181"/>
                  </a:lnTo>
                  <a:lnTo>
                    <a:pt x="321" y="183"/>
                  </a:lnTo>
                  <a:lnTo>
                    <a:pt x="323" y="183"/>
                  </a:lnTo>
                  <a:lnTo>
                    <a:pt x="323" y="185"/>
                  </a:lnTo>
                  <a:lnTo>
                    <a:pt x="325" y="185"/>
                  </a:lnTo>
                  <a:lnTo>
                    <a:pt x="325" y="187"/>
                  </a:lnTo>
                  <a:lnTo>
                    <a:pt x="327" y="187"/>
                  </a:lnTo>
                  <a:lnTo>
                    <a:pt x="327" y="185"/>
                  </a:lnTo>
                  <a:lnTo>
                    <a:pt x="329" y="185"/>
                  </a:lnTo>
                  <a:lnTo>
                    <a:pt x="329" y="187"/>
                  </a:lnTo>
                  <a:lnTo>
                    <a:pt x="329" y="188"/>
                  </a:lnTo>
                  <a:lnTo>
                    <a:pt x="331" y="188"/>
                  </a:lnTo>
                  <a:lnTo>
                    <a:pt x="331" y="190"/>
                  </a:lnTo>
                  <a:lnTo>
                    <a:pt x="329" y="190"/>
                  </a:lnTo>
                  <a:lnTo>
                    <a:pt x="327" y="190"/>
                  </a:lnTo>
                  <a:lnTo>
                    <a:pt x="325" y="190"/>
                  </a:lnTo>
                  <a:lnTo>
                    <a:pt x="323" y="190"/>
                  </a:lnTo>
                  <a:lnTo>
                    <a:pt x="323" y="192"/>
                  </a:lnTo>
                  <a:lnTo>
                    <a:pt x="323" y="194"/>
                  </a:lnTo>
                  <a:lnTo>
                    <a:pt x="321" y="194"/>
                  </a:lnTo>
                  <a:lnTo>
                    <a:pt x="321" y="196"/>
                  </a:lnTo>
                  <a:lnTo>
                    <a:pt x="319" y="196"/>
                  </a:lnTo>
                  <a:lnTo>
                    <a:pt x="319" y="194"/>
                  </a:lnTo>
                  <a:lnTo>
                    <a:pt x="317" y="196"/>
                  </a:lnTo>
                  <a:lnTo>
                    <a:pt x="317" y="198"/>
                  </a:lnTo>
                  <a:lnTo>
                    <a:pt x="317" y="200"/>
                  </a:lnTo>
                  <a:lnTo>
                    <a:pt x="315" y="200"/>
                  </a:lnTo>
                  <a:lnTo>
                    <a:pt x="317" y="200"/>
                  </a:lnTo>
                  <a:lnTo>
                    <a:pt x="317" y="202"/>
                  </a:lnTo>
                  <a:lnTo>
                    <a:pt x="317" y="204"/>
                  </a:lnTo>
                  <a:lnTo>
                    <a:pt x="321" y="206"/>
                  </a:lnTo>
                  <a:lnTo>
                    <a:pt x="323" y="206"/>
                  </a:lnTo>
                  <a:lnTo>
                    <a:pt x="325" y="206"/>
                  </a:lnTo>
                  <a:lnTo>
                    <a:pt x="327" y="206"/>
                  </a:lnTo>
                  <a:lnTo>
                    <a:pt x="327" y="208"/>
                  </a:lnTo>
                  <a:lnTo>
                    <a:pt x="327" y="210"/>
                  </a:lnTo>
                  <a:lnTo>
                    <a:pt x="327" y="211"/>
                  </a:lnTo>
                  <a:lnTo>
                    <a:pt x="327" y="213"/>
                  </a:lnTo>
                  <a:lnTo>
                    <a:pt x="325" y="213"/>
                  </a:lnTo>
                  <a:lnTo>
                    <a:pt x="325" y="215"/>
                  </a:lnTo>
                  <a:lnTo>
                    <a:pt x="325" y="217"/>
                  </a:lnTo>
                  <a:lnTo>
                    <a:pt x="325" y="219"/>
                  </a:lnTo>
                  <a:lnTo>
                    <a:pt x="327" y="219"/>
                  </a:lnTo>
                  <a:lnTo>
                    <a:pt x="327" y="221"/>
                  </a:lnTo>
                  <a:lnTo>
                    <a:pt x="329" y="221"/>
                  </a:lnTo>
                  <a:lnTo>
                    <a:pt x="327" y="223"/>
                  </a:lnTo>
                  <a:lnTo>
                    <a:pt x="327" y="225"/>
                  </a:lnTo>
                  <a:lnTo>
                    <a:pt x="329" y="225"/>
                  </a:lnTo>
                  <a:lnTo>
                    <a:pt x="331" y="225"/>
                  </a:lnTo>
                  <a:lnTo>
                    <a:pt x="331" y="227"/>
                  </a:lnTo>
                  <a:lnTo>
                    <a:pt x="329" y="227"/>
                  </a:lnTo>
                  <a:lnTo>
                    <a:pt x="329" y="229"/>
                  </a:lnTo>
                  <a:lnTo>
                    <a:pt x="329" y="231"/>
                  </a:lnTo>
                  <a:lnTo>
                    <a:pt x="331" y="231"/>
                  </a:lnTo>
                  <a:lnTo>
                    <a:pt x="331" y="233"/>
                  </a:lnTo>
                  <a:lnTo>
                    <a:pt x="331" y="235"/>
                  </a:lnTo>
                  <a:lnTo>
                    <a:pt x="331" y="236"/>
                  </a:lnTo>
                  <a:lnTo>
                    <a:pt x="331" y="238"/>
                  </a:lnTo>
                  <a:lnTo>
                    <a:pt x="331" y="240"/>
                  </a:lnTo>
                  <a:lnTo>
                    <a:pt x="333" y="240"/>
                  </a:lnTo>
                  <a:lnTo>
                    <a:pt x="333" y="242"/>
                  </a:lnTo>
                  <a:lnTo>
                    <a:pt x="333" y="244"/>
                  </a:lnTo>
                  <a:lnTo>
                    <a:pt x="333" y="246"/>
                  </a:lnTo>
                  <a:lnTo>
                    <a:pt x="333" y="248"/>
                  </a:lnTo>
                  <a:lnTo>
                    <a:pt x="331" y="248"/>
                  </a:lnTo>
                  <a:lnTo>
                    <a:pt x="331" y="246"/>
                  </a:lnTo>
                  <a:lnTo>
                    <a:pt x="331" y="248"/>
                  </a:lnTo>
                  <a:lnTo>
                    <a:pt x="333" y="248"/>
                  </a:lnTo>
                  <a:lnTo>
                    <a:pt x="333" y="250"/>
                  </a:lnTo>
                  <a:lnTo>
                    <a:pt x="333" y="252"/>
                  </a:lnTo>
                  <a:lnTo>
                    <a:pt x="333" y="254"/>
                  </a:lnTo>
                  <a:lnTo>
                    <a:pt x="333" y="252"/>
                  </a:lnTo>
                  <a:lnTo>
                    <a:pt x="333" y="254"/>
                  </a:lnTo>
                  <a:lnTo>
                    <a:pt x="331" y="254"/>
                  </a:lnTo>
                  <a:lnTo>
                    <a:pt x="331" y="252"/>
                  </a:lnTo>
                  <a:lnTo>
                    <a:pt x="329" y="252"/>
                  </a:lnTo>
                  <a:lnTo>
                    <a:pt x="329" y="250"/>
                  </a:lnTo>
                  <a:lnTo>
                    <a:pt x="329" y="252"/>
                  </a:lnTo>
                  <a:lnTo>
                    <a:pt x="329" y="254"/>
                  </a:lnTo>
                  <a:lnTo>
                    <a:pt x="327" y="254"/>
                  </a:lnTo>
                  <a:lnTo>
                    <a:pt x="327" y="252"/>
                  </a:lnTo>
                  <a:lnTo>
                    <a:pt x="327" y="250"/>
                  </a:lnTo>
                  <a:lnTo>
                    <a:pt x="327" y="248"/>
                  </a:lnTo>
                  <a:lnTo>
                    <a:pt x="327" y="246"/>
                  </a:lnTo>
                  <a:lnTo>
                    <a:pt x="327" y="244"/>
                  </a:lnTo>
                  <a:lnTo>
                    <a:pt x="327" y="246"/>
                  </a:lnTo>
                  <a:lnTo>
                    <a:pt x="327" y="248"/>
                  </a:lnTo>
                  <a:lnTo>
                    <a:pt x="325" y="248"/>
                  </a:lnTo>
                  <a:lnTo>
                    <a:pt x="325" y="246"/>
                  </a:lnTo>
                  <a:lnTo>
                    <a:pt x="327" y="246"/>
                  </a:lnTo>
                  <a:lnTo>
                    <a:pt x="325" y="244"/>
                  </a:lnTo>
                  <a:lnTo>
                    <a:pt x="327" y="244"/>
                  </a:lnTo>
                  <a:lnTo>
                    <a:pt x="327" y="242"/>
                  </a:lnTo>
                  <a:lnTo>
                    <a:pt x="327" y="244"/>
                  </a:lnTo>
                  <a:lnTo>
                    <a:pt x="325" y="244"/>
                  </a:lnTo>
                  <a:lnTo>
                    <a:pt x="325" y="246"/>
                  </a:lnTo>
                  <a:lnTo>
                    <a:pt x="325" y="248"/>
                  </a:lnTo>
                  <a:lnTo>
                    <a:pt x="325" y="250"/>
                  </a:lnTo>
                  <a:lnTo>
                    <a:pt x="325" y="252"/>
                  </a:lnTo>
                  <a:lnTo>
                    <a:pt x="325" y="254"/>
                  </a:lnTo>
                  <a:lnTo>
                    <a:pt x="325" y="252"/>
                  </a:lnTo>
                  <a:lnTo>
                    <a:pt x="325" y="254"/>
                  </a:lnTo>
                  <a:lnTo>
                    <a:pt x="323" y="254"/>
                  </a:lnTo>
                  <a:lnTo>
                    <a:pt x="323" y="252"/>
                  </a:lnTo>
                  <a:lnTo>
                    <a:pt x="325" y="252"/>
                  </a:lnTo>
                  <a:lnTo>
                    <a:pt x="323" y="252"/>
                  </a:lnTo>
                  <a:lnTo>
                    <a:pt x="323" y="250"/>
                  </a:lnTo>
                  <a:lnTo>
                    <a:pt x="325" y="250"/>
                  </a:lnTo>
                  <a:lnTo>
                    <a:pt x="323" y="248"/>
                  </a:lnTo>
                  <a:lnTo>
                    <a:pt x="323" y="246"/>
                  </a:lnTo>
                  <a:lnTo>
                    <a:pt x="323" y="248"/>
                  </a:lnTo>
                  <a:lnTo>
                    <a:pt x="323" y="250"/>
                  </a:lnTo>
                  <a:lnTo>
                    <a:pt x="323" y="252"/>
                  </a:lnTo>
                  <a:lnTo>
                    <a:pt x="323" y="254"/>
                  </a:lnTo>
                  <a:lnTo>
                    <a:pt x="321" y="254"/>
                  </a:lnTo>
                  <a:lnTo>
                    <a:pt x="321" y="252"/>
                  </a:lnTo>
                  <a:lnTo>
                    <a:pt x="321" y="254"/>
                  </a:lnTo>
                  <a:lnTo>
                    <a:pt x="321" y="252"/>
                  </a:lnTo>
                  <a:lnTo>
                    <a:pt x="321" y="250"/>
                  </a:lnTo>
                  <a:lnTo>
                    <a:pt x="319" y="250"/>
                  </a:lnTo>
                  <a:lnTo>
                    <a:pt x="321" y="252"/>
                  </a:lnTo>
                  <a:lnTo>
                    <a:pt x="319" y="254"/>
                  </a:lnTo>
                  <a:lnTo>
                    <a:pt x="321" y="254"/>
                  </a:lnTo>
                  <a:lnTo>
                    <a:pt x="319" y="254"/>
                  </a:lnTo>
                  <a:lnTo>
                    <a:pt x="319" y="252"/>
                  </a:lnTo>
                  <a:lnTo>
                    <a:pt x="319" y="250"/>
                  </a:lnTo>
                  <a:lnTo>
                    <a:pt x="317" y="248"/>
                  </a:lnTo>
                  <a:lnTo>
                    <a:pt x="317" y="246"/>
                  </a:lnTo>
                  <a:lnTo>
                    <a:pt x="319" y="246"/>
                  </a:lnTo>
                  <a:lnTo>
                    <a:pt x="319" y="244"/>
                  </a:lnTo>
                  <a:lnTo>
                    <a:pt x="319" y="242"/>
                  </a:lnTo>
                  <a:lnTo>
                    <a:pt x="317" y="242"/>
                  </a:lnTo>
                  <a:lnTo>
                    <a:pt x="315" y="242"/>
                  </a:lnTo>
                  <a:lnTo>
                    <a:pt x="315" y="240"/>
                  </a:lnTo>
                  <a:lnTo>
                    <a:pt x="315" y="238"/>
                  </a:lnTo>
                  <a:lnTo>
                    <a:pt x="313" y="238"/>
                  </a:lnTo>
                  <a:lnTo>
                    <a:pt x="315" y="238"/>
                  </a:lnTo>
                  <a:lnTo>
                    <a:pt x="315" y="240"/>
                  </a:lnTo>
                  <a:lnTo>
                    <a:pt x="315" y="242"/>
                  </a:lnTo>
                  <a:lnTo>
                    <a:pt x="317" y="242"/>
                  </a:lnTo>
                  <a:lnTo>
                    <a:pt x="317" y="244"/>
                  </a:lnTo>
                  <a:lnTo>
                    <a:pt x="319" y="244"/>
                  </a:lnTo>
                  <a:lnTo>
                    <a:pt x="317" y="246"/>
                  </a:lnTo>
                  <a:lnTo>
                    <a:pt x="315" y="246"/>
                  </a:lnTo>
                  <a:lnTo>
                    <a:pt x="315" y="248"/>
                  </a:lnTo>
                  <a:lnTo>
                    <a:pt x="315" y="250"/>
                  </a:lnTo>
                  <a:lnTo>
                    <a:pt x="313" y="250"/>
                  </a:lnTo>
                  <a:lnTo>
                    <a:pt x="311" y="252"/>
                  </a:lnTo>
                  <a:lnTo>
                    <a:pt x="310" y="252"/>
                  </a:lnTo>
                  <a:lnTo>
                    <a:pt x="308" y="254"/>
                  </a:lnTo>
                  <a:lnTo>
                    <a:pt x="306" y="254"/>
                  </a:lnTo>
                  <a:lnTo>
                    <a:pt x="304" y="254"/>
                  </a:lnTo>
                  <a:lnTo>
                    <a:pt x="302" y="254"/>
                  </a:lnTo>
                  <a:lnTo>
                    <a:pt x="300" y="256"/>
                  </a:lnTo>
                  <a:lnTo>
                    <a:pt x="298" y="258"/>
                  </a:lnTo>
                  <a:lnTo>
                    <a:pt x="298" y="259"/>
                  </a:lnTo>
                  <a:lnTo>
                    <a:pt x="298" y="261"/>
                  </a:lnTo>
                  <a:lnTo>
                    <a:pt x="298" y="265"/>
                  </a:lnTo>
                  <a:lnTo>
                    <a:pt x="300" y="267"/>
                  </a:lnTo>
                  <a:lnTo>
                    <a:pt x="298" y="267"/>
                  </a:lnTo>
                  <a:lnTo>
                    <a:pt x="300" y="267"/>
                  </a:lnTo>
                  <a:lnTo>
                    <a:pt x="300" y="269"/>
                  </a:lnTo>
                  <a:lnTo>
                    <a:pt x="298" y="269"/>
                  </a:lnTo>
                  <a:lnTo>
                    <a:pt x="300" y="269"/>
                  </a:lnTo>
                  <a:lnTo>
                    <a:pt x="298" y="269"/>
                  </a:lnTo>
                  <a:lnTo>
                    <a:pt x="296" y="271"/>
                  </a:lnTo>
                  <a:lnTo>
                    <a:pt x="296" y="273"/>
                  </a:lnTo>
                  <a:lnTo>
                    <a:pt x="296" y="275"/>
                  </a:lnTo>
                  <a:lnTo>
                    <a:pt x="296" y="273"/>
                  </a:lnTo>
                  <a:lnTo>
                    <a:pt x="296" y="275"/>
                  </a:lnTo>
                  <a:lnTo>
                    <a:pt x="294" y="275"/>
                  </a:lnTo>
                  <a:lnTo>
                    <a:pt x="296" y="275"/>
                  </a:lnTo>
                  <a:lnTo>
                    <a:pt x="294" y="277"/>
                  </a:lnTo>
                  <a:lnTo>
                    <a:pt x="292" y="277"/>
                  </a:lnTo>
                  <a:lnTo>
                    <a:pt x="292" y="279"/>
                  </a:lnTo>
                  <a:lnTo>
                    <a:pt x="290" y="279"/>
                  </a:lnTo>
                  <a:lnTo>
                    <a:pt x="290" y="281"/>
                  </a:lnTo>
                  <a:lnTo>
                    <a:pt x="288" y="281"/>
                  </a:lnTo>
                  <a:lnTo>
                    <a:pt x="288" y="279"/>
                  </a:lnTo>
                  <a:lnTo>
                    <a:pt x="286" y="279"/>
                  </a:lnTo>
                  <a:lnTo>
                    <a:pt x="288" y="281"/>
                  </a:lnTo>
                  <a:lnTo>
                    <a:pt x="290" y="281"/>
                  </a:lnTo>
                  <a:lnTo>
                    <a:pt x="288" y="283"/>
                  </a:lnTo>
                  <a:lnTo>
                    <a:pt x="285" y="283"/>
                  </a:lnTo>
                  <a:lnTo>
                    <a:pt x="283" y="284"/>
                  </a:lnTo>
                  <a:lnTo>
                    <a:pt x="281" y="284"/>
                  </a:lnTo>
                  <a:lnTo>
                    <a:pt x="279" y="284"/>
                  </a:lnTo>
                  <a:lnTo>
                    <a:pt x="277" y="284"/>
                  </a:lnTo>
                  <a:lnTo>
                    <a:pt x="279" y="284"/>
                  </a:lnTo>
                  <a:lnTo>
                    <a:pt x="277" y="284"/>
                  </a:lnTo>
                  <a:lnTo>
                    <a:pt x="277" y="286"/>
                  </a:lnTo>
                  <a:lnTo>
                    <a:pt x="275" y="286"/>
                  </a:lnTo>
                  <a:lnTo>
                    <a:pt x="275" y="284"/>
                  </a:lnTo>
                  <a:lnTo>
                    <a:pt x="277" y="284"/>
                  </a:lnTo>
                  <a:lnTo>
                    <a:pt x="277" y="283"/>
                  </a:lnTo>
                  <a:lnTo>
                    <a:pt x="275" y="283"/>
                  </a:lnTo>
                  <a:lnTo>
                    <a:pt x="273" y="283"/>
                  </a:lnTo>
                  <a:lnTo>
                    <a:pt x="273" y="284"/>
                  </a:lnTo>
                  <a:lnTo>
                    <a:pt x="271" y="284"/>
                  </a:lnTo>
                  <a:lnTo>
                    <a:pt x="271" y="286"/>
                  </a:lnTo>
                  <a:lnTo>
                    <a:pt x="269" y="286"/>
                  </a:lnTo>
                  <a:lnTo>
                    <a:pt x="269" y="288"/>
                  </a:lnTo>
                  <a:lnTo>
                    <a:pt x="271" y="288"/>
                  </a:lnTo>
                  <a:lnTo>
                    <a:pt x="269" y="288"/>
                  </a:lnTo>
                  <a:lnTo>
                    <a:pt x="271" y="288"/>
                  </a:lnTo>
                  <a:lnTo>
                    <a:pt x="271" y="286"/>
                  </a:lnTo>
                  <a:lnTo>
                    <a:pt x="273" y="286"/>
                  </a:lnTo>
                  <a:lnTo>
                    <a:pt x="275" y="286"/>
                  </a:lnTo>
                  <a:lnTo>
                    <a:pt x="273" y="286"/>
                  </a:lnTo>
                  <a:lnTo>
                    <a:pt x="273" y="288"/>
                  </a:lnTo>
                  <a:lnTo>
                    <a:pt x="277" y="286"/>
                  </a:lnTo>
                  <a:lnTo>
                    <a:pt x="275" y="286"/>
                  </a:lnTo>
                  <a:lnTo>
                    <a:pt x="273" y="286"/>
                  </a:lnTo>
                  <a:lnTo>
                    <a:pt x="273" y="288"/>
                  </a:lnTo>
                  <a:lnTo>
                    <a:pt x="271" y="288"/>
                  </a:lnTo>
                  <a:lnTo>
                    <a:pt x="269" y="290"/>
                  </a:lnTo>
                  <a:lnTo>
                    <a:pt x="267" y="292"/>
                  </a:lnTo>
                  <a:lnTo>
                    <a:pt x="265" y="294"/>
                  </a:lnTo>
                  <a:lnTo>
                    <a:pt x="265" y="296"/>
                  </a:lnTo>
                  <a:lnTo>
                    <a:pt x="263" y="296"/>
                  </a:lnTo>
                  <a:lnTo>
                    <a:pt x="263" y="294"/>
                  </a:lnTo>
                  <a:lnTo>
                    <a:pt x="263" y="296"/>
                  </a:lnTo>
                  <a:lnTo>
                    <a:pt x="263" y="298"/>
                  </a:lnTo>
                  <a:lnTo>
                    <a:pt x="262" y="298"/>
                  </a:lnTo>
                  <a:lnTo>
                    <a:pt x="262" y="300"/>
                  </a:lnTo>
                  <a:lnTo>
                    <a:pt x="260" y="302"/>
                  </a:lnTo>
                  <a:lnTo>
                    <a:pt x="260" y="304"/>
                  </a:lnTo>
                  <a:lnTo>
                    <a:pt x="258" y="304"/>
                  </a:lnTo>
                  <a:lnTo>
                    <a:pt x="258" y="306"/>
                  </a:lnTo>
                  <a:lnTo>
                    <a:pt x="256" y="306"/>
                  </a:lnTo>
                  <a:lnTo>
                    <a:pt x="258" y="306"/>
                  </a:lnTo>
                  <a:lnTo>
                    <a:pt x="256" y="306"/>
                  </a:lnTo>
                  <a:lnTo>
                    <a:pt x="256" y="307"/>
                  </a:lnTo>
                  <a:lnTo>
                    <a:pt x="254" y="307"/>
                  </a:lnTo>
                  <a:lnTo>
                    <a:pt x="254" y="309"/>
                  </a:lnTo>
                  <a:lnTo>
                    <a:pt x="248" y="311"/>
                  </a:lnTo>
                  <a:lnTo>
                    <a:pt x="246" y="313"/>
                  </a:lnTo>
                  <a:lnTo>
                    <a:pt x="244" y="313"/>
                  </a:lnTo>
                  <a:lnTo>
                    <a:pt x="244" y="315"/>
                  </a:lnTo>
                  <a:lnTo>
                    <a:pt x="242" y="315"/>
                  </a:lnTo>
                  <a:lnTo>
                    <a:pt x="242" y="317"/>
                  </a:lnTo>
                  <a:lnTo>
                    <a:pt x="242" y="319"/>
                  </a:lnTo>
                  <a:lnTo>
                    <a:pt x="240" y="319"/>
                  </a:lnTo>
                  <a:lnTo>
                    <a:pt x="240" y="321"/>
                  </a:lnTo>
                  <a:lnTo>
                    <a:pt x="238" y="321"/>
                  </a:lnTo>
                  <a:lnTo>
                    <a:pt x="240" y="321"/>
                  </a:lnTo>
                  <a:lnTo>
                    <a:pt x="238" y="321"/>
                  </a:lnTo>
                  <a:lnTo>
                    <a:pt x="237" y="321"/>
                  </a:lnTo>
                  <a:lnTo>
                    <a:pt x="237" y="323"/>
                  </a:lnTo>
                  <a:lnTo>
                    <a:pt x="235" y="323"/>
                  </a:lnTo>
                  <a:lnTo>
                    <a:pt x="235" y="325"/>
                  </a:lnTo>
                  <a:lnTo>
                    <a:pt x="233" y="325"/>
                  </a:lnTo>
                  <a:lnTo>
                    <a:pt x="231" y="325"/>
                  </a:lnTo>
                  <a:lnTo>
                    <a:pt x="227" y="327"/>
                  </a:lnTo>
                  <a:lnTo>
                    <a:pt x="227" y="329"/>
                  </a:lnTo>
                  <a:lnTo>
                    <a:pt x="225" y="329"/>
                  </a:lnTo>
                  <a:lnTo>
                    <a:pt x="225" y="331"/>
                  </a:lnTo>
                  <a:lnTo>
                    <a:pt x="225" y="332"/>
                  </a:lnTo>
                  <a:lnTo>
                    <a:pt x="225" y="331"/>
                  </a:lnTo>
                  <a:lnTo>
                    <a:pt x="225" y="332"/>
                  </a:lnTo>
                  <a:lnTo>
                    <a:pt x="225" y="334"/>
                  </a:lnTo>
                  <a:lnTo>
                    <a:pt x="225" y="336"/>
                  </a:lnTo>
                  <a:lnTo>
                    <a:pt x="225" y="338"/>
                  </a:lnTo>
                  <a:lnTo>
                    <a:pt x="223" y="338"/>
                  </a:lnTo>
                  <a:lnTo>
                    <a:pt x="221" y="340"/>
                  </a:lnTo>
                  <a:lnTo>
                    <a:pt x="219" y="340"/>
                  </a:lnTo>
                  <a:lnTo>
                    <a:pt x="217" y="340"/>
                  </a:lnTo>
                  <a:lnTo>
                    <a:pt x="217" y="342"/>
                  </a:lnTo>
                  <a:lnTo>
                    <a:pt x="215" y="342"/>
                  </a:lnTo>
                  <a:lnTo>
                    <a:pt x="214" y="342"/>
                  </a:lnTo>
                  <a:lnTo>
                    <a:pt x="214" y="340"/>
                  </a:lnTo>
                  <a:lnTo>
                    <a:pt x="214" y="342"/>
                  </a:lnTo>
                  <a:lnTo>
                    <a:pt x="212" y="342"/>
                  </a:lnTo>
                  <a:lnTo>
                    <a:pt x="212" y="340"/>
                  </a:lnTo>
                  <a:lnTo>
                    <a:pt x="210" y="340"/>
                  </a:lnTo>
                  <a:lnTo>
                    <a:pt x="210" y="342"/>
                  </a:lnTo>
                  <a:lnTo>
                    <a:pt x="210" y="340"/>
                  </a:lnTo>
                  <a:lnTo>
                    <a:pt x="210" y="342"/>
                  </a:lnTo>
                  <a:lnTo>
                    <a:pt x="208" y="342"/>
                  </a:lnTo>
                  <a:lnTo>
                    <a:pt x="208" y="344"/>
                  </a:lnTo>
                  <a:lnTo>
                    <a:pt x="208" y="346"/>
                  </a:lnTo>
                  <a:lnTo>
                    <a:pt x="206" y="346"/>
                  </a:lnTo>
                  <a:lnTo>
                    <a:pt x="206" y="348"/>
                  </a:lnTo>
                  <a:lnTo>
                    <a:pt x="204" y="350"/>
                  </a:lnTo>
                  <a:lnTo>
                    <a:pt x="204" y="352"/>
                  </a:lnTo>
                  <a:lnTo>
                    <a:pt x="204" y="350"/>
                  </a:lnTo>
                  <a:lnTo>
                    <a:pt x="202" y="350"/>
                  </a:lnTo>
                  <a:lnTo>
                    <a:pt x="202" y="348"/>
                  </a:lnTo>
                  <a:lnTo>
                    <a:pt x="202" y="346"/>
                  </a:lnTo>
                  <a:lnTo>
                    <a:pt x="202" y="348"/>
                  </a:lnTo>
                  <a:lnTo>
                    <a:pt x="202" y="350"/>
                  </a:lnTo>
                  <a:lnTo>
                    <a:pt x="202" y="352"/>
                  </a:lnTo>
                  <a:lnTo>
                    <a:pt x="202" y="350"/>
                  </a:lnTo>
                  <a:lnTo>
                    <a:pt x="200" y="350"/>
                  </a:lnTo>
                  <a:lnTo>
                    <a:pt x="198" y="348"/>
                  </a:lnTo>
                  <a:lnTo>
                    <a:pt x="198" y="350"/>
                  </a:lnTo>
                  <a:lnTo>
                    <a:pt x="196" y="350"/>
                  </a:lnTo>
                  <a:lnTo>
                    <a:pt x="194" y="350"/>
                  </a:lnTo>
                  <a:lnTo>
                    <a:pt x="194" y="352"/>
                  </a:lnTo>
                  <a:lnTo>
                    <a:pt x="192" y="352"/>
                  </a:lnTo>
                  <a:lnTo>
                    <a:pt x="192" y="354"/>
                  </a:lnTo>
                  <a:lnTo>
                    <a:pt x="192" y="355"/>
                  </a:lnTo>
                  <a:lnTo>
                    <a:pt x="190" y="355"/>
                  </a:lnTo>
                  <a:lnTo>
                    <a:pt x="192" y="355"/>
                  </a:lnTo>
                  <a:lnTo>
                    <a:pt x="190" y="355"/>
                  </a:lnTo>
                  <a:lnTo>
                    <a:pt x="190" y="357"/>
                  </a:lnTo>
                  <a:lnTo>
                    <a:pt x="190" y="359"/>
                  </a:lnTo>
                  <a:lnTo>
                    <a:pt x="190" y="361"/>
                  </a:lnTo>
                  <a:lnTo>
                    <a:pt x="189" y="361"/>
                  </a:lnTo>
                  <a:lnTo>
                    <a:pt x="189" y="363"/>
                  </a:lnTo>
                  <a:lnTo>
                    <a:pt x="189" y="365"/>
                  </a:lnTo>
                  <a:lnTo>
                    <a:pt x="190" y="367"/>
                  </a:lnTo>
                  <a:lnTo>
                    <a:pt x="190" y="369"/>
                  </a:lnTo>
                  <a:lnTo>
                    <a:pt x="190" y="371"/>
                  </a:lnTo>
                  <a:lnTo>
                    <a:pt x="190" y="373"/>
                  </a:lnTo>
                  <a:lnTo>
                    <a:pt x="190" y="375"/>
                  </a:lnTo>
                  <a:lnTo>
                    <a:pt x="190" y="377"/>
                  </a:lnTo>
                  <a:lnTo>
                    <a:pt x="189" y="377"/>
                  </a:lnTo>
                  <a:lnTo>
                    <a:pt x="190" y="377"/>
                  </a:lnTo>
                  <a:lnTo>
                    <a:pt x="190" y="378"/>
                  </a:lnTo>
                  <a:lnTo>
                    <a:pt x="190" y="380"/>
                  </a:lnTo>
                  <a:lnTo>
                    <a:pt x="192" y="382"/>
                  </a:lnTo>
                  <a:lnTo>
                    <a:pt x="192" y="384"/>
                  </a:lnTo>
                  <a:lnTo>
                    <a:pt x="192" y="386"/>
                  </a:lnTo>
                  <a:lnTo>
                    <a:pt x="192" y="388"/>
                  </a:lnTo>
                  <a:lnTo>
                    <a:pt x="192" y="390"/>
                  </a:lnTo>
                  <a:lnTo>
                    <a:pt x="192" y="388"/>
                  </a:lnTo>
                  <a:lnTo>
                    <a:pt x="192" y="386"/>
                  </a:lnTo>
                  <a:lnTo>
                    <a:pt x="190" y="386"/>
                  </a:lnTo>
                  <a:lnTo>
                    <a:pt x="190" y="384"/>
                  </a:lnTo>
                  <a:lnTo>
                    <a:pt x="190" y="386"/>
                  </a:lnTo>
                  <a:lnTo>
                    <a:pt x="190" y="384"/>
                  </a:lnTo>
                  <a:lnTo>
                    <a:pt x="190" y="386"/>
                  </a:lnTo>
                  <a:lnTo>
                    <a:pt x="189" y="386"/>
                  </a:lnTo>
                  <a:lnTo>
                    <a:pt x="190" y="388"/>
                  </a:lnTo>
                  <a:lnTo>
                    <a:pt x="192" y="388"/>
                  </a:lnTo>
                  <a:lnTo>
                    <a:pt x="192" y="390"/>
                  </a:lnTo>
                  <a:lnTo>
                    <a:pt x="194" y="390"/>
                  </a:lnTo>
                  <a:lnTo>
                    <a:pt x="194" y="392"/>
                  </a:lnTo>
                  <a:lnTo>
                    <a:pt x="192" y="392"/>
                  </a:lnTo>
                  <a:lnTo>
                    <a:pt x="192" y="394"/>
                  </a:lnTo>
                  <a:lnTo>
                    <a:pt x="194" y="392"/>
                  </a:lnTo>
                  <a:lnTo>
                    <a:pt x="194" y="394"/>
                  </a:lnTo>
                  <a:lnTo>
                    <a:pt x="192" y="394"/>
                  </a:lnTo>
                  <a:lnTo>
                    <a:pt x="192" y="396"/>
                  </a:lnTo>
                  <a:lnTo>
                    <a:pt x="192" y="398"/>
                  </a:lnTo>
                  <a:lnTo>
                    <a:pt x="192" y="400"/>
                  </a:lnTo>
                  <a:lnTo>
                    <a:pt x="192" y="402"/>
                  </a:lnTo>
                  <a:lnTo>
                    <a:pt x="190" y="403"/>
                  </a:lnTo>
                  <a:lnTo>
                    <a:pt x="190" y="405"/>
                  </a:lnTo>
                  <a:lnTo>
                    <a:pt x="190" y="407"/>
                  </a:lnTo>
                  <a:lnTo>
                    <a:pt x="189" y="407"/>
                  </a:lnTo>
                  <a:lnTo>
                    <a:pt x="189" y="409"/>
                  </a:lnTo>
                  <a:lnTo>
                    <a:pt x="187" y="409"/>
                  </a:lnTo>
                  <a:lnTo>
                    <a:pt x="189" y="409"/>
                  </a:lnTo>
                  <a:lnTo>
                    <a:pt x="187" y="411"/>
                  </a:lnTo>
                  <a:lnTo>
                    <a:pt x="187" y="413"/>
                  </a:lnTo>
                  <a:lnTo>
                    <a:pt x="185" y="415"/>
                  </a:lnTo>
                  <a:lnTo>
                    <a:pt x="185" y="417"/>
                  </a:lnTo>
                  <a:lnTo>
                    <a:pt x="185" y="419"/>
                  </a:lnTo>
                  <a:lnTo>
                    <a:pt x="185" y="421"/>
                  </a:lnTo>
                  <a:lnTo>
                    <a:pt x="185" y="423"/>
                  </a:lnTo>
                  <a:lnTo>
                    <a:pt x="185" y="421"/>
                  </a:lnTo>
                  <a:lnTo>
                    <a:pt x="185" y="423"/>
                  </a:lnTo>
                  <a:lnTo>
                    <a:pt x="183" y="425"/>
                  </a:lnTo>
                  <a:lnTo>
                    <a:pt x="185" y="423"/>
                  </a:lnTo>
                  <a:lnTo>
                    <a:pt x="185" y="425"/>
                  </a:lnTo>
                  <a:lnTo>
                    <a:pt x="187" y="426"/>
                  </a:lnTo>
                  <a:lnTo>
                    <a:pt x="187" y="428"/>
                  </a:lnTo>
                  <a:lnTo>
                    <a:pt x="187" y="430"/>
                  </a:lnTo>
                  <a:lnTo>
                    <a:pt x="187" y="432"/>
                  </a:lnTo>
                  <a:lnTo>
                    <a:pt x="187" y="436"/>
                  </a:lnTo>
                  <a:lnTo>
                    <a:pt x="187" y="440"/>
                  </a:lnTo>
                  <a:lnTo>
                    <a:pt x="185" y="440"/>
                  </a:lnTo>
                  <a:lnTo>
                    <a:pt x="183" y="440"/>
                  </a:lnTo>
                  <a:lnTo>
                    <a:pt x="185" y="440"/>
                  </a:lnTo>
                  <a:lnTo>
                    <a:pt x="185" y="442"/>
                  </a:lnTo>
                  <a:lnTo>
                    <a:pt x="181" y="440"/>
                  </a:lnTo>
                  <a:lnTo>
                    <a:pt x="183" y="440"/>
                  </a:lnTo>
                  <a:lnTo>
                    <a:pt x="181" y="440"/>
                  </a:lnTo>
                  <a:lnTo>
                    <a:pt x="179" y="440"/>
                  </a:lnTo>
                  <a:lnTo>
                    <a:pt x="177" y="440"/>
                  </a:lnTo>
                  <a:lnTo>
                    <a:pt x="177" y="442"/>
                  </a:lnTo>
                  <a:lnTo>
                    <a:pt x="177" y="444"/>
                  </a:lnTo>
                  <a:lnTo>
                    <a:pt x="177" y="446"/>
                  </a:lnTo>
                  <a:lnTo>
                    <a:pt x="175" y="446"/>
                  </a:lnTo>
                  <a:lnTo>
                    <a:pt x="175" y="448"/>
                  </a:lnTo>
                  <a:lnTo>
                    <a:pt x="173" y="448"/>
                  </a:lnTo>
                  <a:lnTo>
                    <a:pt x="173" y="450"/>
                  </a:lnTo>
                  <a:lnTo>
                    <a:pt x="171" y="451"/>
                  </a:lnTo>
                  <a:lnTo>
                    <a:pt x="171" y="453"/>
                  </a:lnTo>
                  <a:lnTo>
                    <a:pt x="171" y="455"/>
                  </a:lnTo>
                  <a:lnTo>
                    <a:pt x="173" y="455"/>
                  </a:lnTo>
                  <a:lnTo>
                    <a:pt x="173" y="457"/>
                  </a:lnTo>
                  <a:lnTo>
                    <a:pt x="175" y="457"/>
                  </a:lnTo>
                  <a:lnTo>
                    <a:pt x="177" y="457"/>
                  </a:lnTo>
                  <a:lnTo>
                    <a:pt x="177" y="455"/>
                  </a:lnTo>
                  <a:lnTo>
                    <a:pt x="177" y="457"/>
                  </a:lnTo>
                  <a:lnTo>
                    <a:pt x="179" y="457"/>
                  </a:lnTo>
                  <a:lnTo>
                    <a:pt x="179" y="459"/>
                  </a:lnTo>
                  <a:lnTo>
                    <a:pt x="179" y="457"/>
                  </a:lnTo>
                  <a:lnTo>
                    <a:pt x="177" y="457"/>
                  </a:lnTo>
                  <a:lnTo>
                    <a:pt x="175" y="457"/>
                  </a:lnTo>
                  <a:lnTo>
                    <a:pt x="173" y="457"/>
                  </a:lnTo>
                  <a:lnTo>
                    <a:pt x="171" y="457"/>
                  </a:lnTo>
                  <a:lnTo>
                    <a:pt x="169" y="457"/>
                  </a:lnTo>
                  <a:lnTo>
                    <a:pt x="167" y="459"/>
                  </a:lnTo>
                  <a:lnTo>
                    <a:pt x="166" y="459"/>
                  </a:lnTo>
                  <a:lnTo>
                    <a:pt x="164" y="459"/>
                  </a:lnTo>
                  <a:lnTo>
                    <a:pt x="162" y="459"/>
                  </a:lnTo>
                  <a:lnTo>
                    <a:pt x="160" y="461"/>
                  </a:lnTo>
                  <a:lnTo>
                    <a:pt x="160" y="463"/>
                  </a:lnTo>
                  <a:lnTo>
                    <a:pt x="160" y="465"/>
                  </a:lnTo>
                  <a:lnTo>
                    <a:pt x="160" y="467"/>
                  </a:lnTo>
                  <a:lnTo>
                    <a:pt x="158" y="467"/>
                  </a:lnTo>
                  <a:lnTo>
                    <a:pt x="158" y="469"/>
                  </a:lnTo>
                  <a:lnTo>
                    <a:pt x="158" y="471"/>
                  </a:lnTo>
                  <a:lnTo>
                    <a:pt x="156" y="473"/>
                  </a:lnTo>
                  <a:lnTo>
                    <a:pt x="154" y="474"/>
                  </a:lnTo>
                  <a:lnTo>
                    <a:pt x="152" y="474"/>
                  </a:lnTo>
                  <a:lnTo>
                    <a:pt x="150" y="474"/>
                  </a:lnTo>
                  <a:lnTo>
                    <a:pt x="150" y="476"/>
                  </a:lnTo>
                  <a:lnTo>
                    <a:pt x="148" y="476"/>
                  </a:lnTo>
                  <a:lnTo>
                    <a:pt x="146" y="474"/>
                  </a:lnTo>
                  <a:lnTo>
                    <a:pt x="144" y="474"/>
                  </a:lnTo>
                  <a:lnTo>
                    <a:pt x="142" y="473"/>
                  </a:lnTo>
                  <a:lnTo>
                    <a:pt x="141" y="471"/>
                  </a:lnTo>
                  <a:lnTo>
                    <a:pt x="139" y="469"/>
                  </a:lnTo>
                  <a:lnTo>
                    <a:pt x="137" y="467"/>
                  </a:lnTo>
                  <a:lnTo>
                    <a:pt x="135" y="465"/>
                  </a:lnTo>
                  <a:lnTo>
                    <a:pt x="133" y="463"/>
                  </a:lnTo>
                  <a:lnTo>
                    <a:pt x="135" y="463"/>
                  </a:lnTo>
                  <a:lnTo>
                    <a:pt x="133" y="463"/>
                  </a:lnTo>
                  <a:lnTo>
                    <a:pt x="135" y="463"/>
                  </a:lnTo>
                  <a:lnTo>
                    <a:pt x="135" y="461"/>
                  </a:lnTo>
                  <a:lnTo>
                    <a:pt x="133" y="461"/>
                  </a:lnTo>
                  <a:lnTo>
                    <a:pt x="133" y="463"/>
                  </a:lnTo>
                  <a:lnTo>
                    <a:pt x="133" y="461"/>
                  </a:lnTo>
                  <a:lnTo>
                    <a:pt x="133" y="463"/>
                  </a:lnTo>
                  <a:lnTo>
                    <a:pt x="133" y="461"/>
                  </a:lnTo>
                  <a:lnTo>
                    <a:pt x="133" y="459"/>
                  </a:lnTo>
                  <a:lnTo>
                    <a:pt x="131" y="457"/>
                  </a:lnTo>
                  <a:lnTo>
                    <a:pt x="131" y="459"/>
                  </a:lnTo>
                  <a:lnTo>
                    <a:pt x="131" y="455"/>
                  </a:lnTo>
                  <a:lnTo>
                    <a:pt x="129" y="453"/>
                  </a:lnTo>
                  <a:lnTo>
                    <a:pt x="129" y="451"/>
                  </a:lnTo>
                  <a:lnTo>
                    <a:pt x="129" y="448"/>
                  </a:lnTo>
                  <a:lnTo>
                    <a:pt x="129" y="446"/>
                  </a:lnTo>
                  <a:lnTo>
                    <a:pt x="129" y="448"/>
                  </a:lnTo>
                  <a:lnTo>
                    <a:pt x="129" y="446"/>
                  </a:lnTo>
                  <a:lnTo>
                    <a:pt x="129" y="448"/>
                  </a:lnTo>
                  <a:lnTo>
                    <a:pt x="131" y="450"/>
                  </a:lnTo>
                  <a:lnTo>
                    <a:pt x="129" y="450"/>
                  </a:lnTo>
                  <a:lnTo>
                    <a:pt x="131" y="448"/>
                  </a:lnTo>
                  <a:lnTo>
                    <a:pt x="129" y="448"/>
                  </a:lnTo>
                  <a:lnTo>
                    <a:pt x="131" y="448"/>
                  </a:lnTo>
                  <a:lnTo>
                    <a:pt x="131" y="450"/>
                  </a:lnTo>
                  <a:lnTo>
                    <a:pt x="131" y="451"/>
                  </a:lnTo>
                  <a:lnTo>
                    <a:pt x="131" y="453"/>
                  </a:lnTo>
                  <a:lnTo>
                    <a:pt x="133" y="453"/>
                  </a:lnTo>
                  <a:lnTo>
                    <a:pt x="133" y="451"/>
                  </a:lnTo>
                  <a:lnTo>
                    <a:pt x="131" y="451"/>
                  </a:lnTo>
                  <a:lnTo>
                    <a:pt x="131" y="450"/>
                  </a:lnTo>
                  <a:lnTo>
                    <a:pt x="131" y="448"/>
                  </a:lnTo>
                  <a:lnTo>
                    <a:pt x="131" y="446"/>
                  </a:lnTo>
                  <a:lnTo>
                    <a:pt x="129" y="446"/>
                  </a:lnTo>
                  <a:lnTo>
                    <a:pt x="129" y="444"/>
                  </a:lnTo>
                  <a:lnTo>
                    <a:pt x="127" y="444"/>
                  </a:lnTo>
                  <a:lnTo>
                    <a:pt x="129" y="444"/>
                  </a:lnTo>
                  <a:lnTo>
                    <a:pt x="129" y="446"/>
                  </a:lnTo>
                  <a:lnTo>
                    <a:pt x="127" y="446"/>
                  </a:lnTo>
                  <a:lnTo>
                    <a:pt x="127" y="444"/>
                  </a:lnTo>
                  <a:lnTo>
                    <a:pt x="127" y="442"/>
                  </a:lnTo>
                  <a:lnTo>
                    <a:pt x="129" y="442"/>
                  </a:lnTo>
                  <a:lnTo>
                    <a:pt x="127" y="442"/>
                  </a:lnTo>
                  <a:lnTo>
                    <a:pt x="127" y="440"/>
                  </a:lnTo>
                  <a:lnTo>
                    <a:pt x="127" y="442"/>
                  </a:lnTo>
                  <a:lnTo>
                    <a:pt x="127" y="440"/>
                  </a:lnTo>
                  <a:lnTo>
                    <a:pt x="127" y="438"/>
                  </a:lnTo>
                  <a:lnTo>
                    <a:pt x="125" y="438"/>
                  </a:lnTo>
                  <a:lnTo>
                    <a:pt x="125" y="436"/>
                  </a:lnTo>
                  <a:lnTo>
                    <a:pt x="123" y="434"/>
                  </a:lnTo>
                  <a:lnTo>
                    <a:pt x="123" y="432"/>
                  </a:lnTo>
                  <a:lnTo>
                    <a:pt x="123" y="430"/>
                  </a:lnTo>
                  <a:lnTo>
                    <a:pt x="121" y="426"/>
                  </a:lnTo>
                  <a:lnTo>
                    <a:pt x="121" y="425"/>
                  </a:lnTo>
                  <a:lnTo>
                    <a:pt x="119" y="425"/>
                  </a:lnTo>
                  <a:lnTo>
                    <a:pt x="119" y="423"/>
                  </a:lnTo>
                  <a:lnTo>
                    <a:pt x="121" y="423"/>
                  </a:lnTo>
                  <a:lnTo>
                    <a:pt x="119" y="423"/>
                  </a:lnTo>
                  <a:lnTo>
                    <a:pt x="119" y="421"/>
                  </a:lnTo>
                  <a:lnTo>
                    <a:pt x="118" y="421"/>
                  </a:lnTo>
                  <a:lnTo>
                    <a:pt x="118" y="417"/>
                  </a:lnTo>
                  <a:lnTo>
                    <a:pt x="116" y="415"/>
                  </a:lnTo>
                  <a:lnTo>
                    <a:pt x="114" y="415"/>
                  </a:lnTo>
                  <a:lnTo>
                    <a:pt x="114" y="413"/>
                  </a:lnTo>
                  <a:lnTo>
                    <a:pt x="116" y="415"/>
                  </a:lnTo>
                  <a:lnTo>
                    <a:pt x="116" y="413"/>
                  </a:lnTo>
                  <a:lnTo>
                    <a:pt x="114" y="413"/>
                  </a:lnTo>
                  <a:lnTo>
                    <a:pt x="114" y="411"/>
                  </a:lnTo>
                  <a:lnTo>
                    <a:pt x="114" y="413"/>
                  </a:lnTo>
                  <a:lnTo>
                    <a:pt x="112" y="413"/>
                  </a:lnTo>
                  <a:lnTo>
                    <a:pt x="112" y="411"/>
                  </a:lnTo>
                  <a:lnTo>
                    <a:pt x="112" y="409"/>
                  </a:lnTo>
                  <a:lnTo>
                    <a:pt x="110" y="409"/>
                  </a:lnTo>
                  <a:lnTo>
                    <a:pt x="112" y="409"/>
                  </a:lnTo>
                  <a:lnTo>
                    <a:pt x="110" y="409"/>
                  </a:lnTo>
                  <a:lnTo>
                    <a:pt x="110" y="407"/>
                  </a:lnTo>
                  <a:lnTo>
                    <a:pt x="110" y="405"/>
                  </a:lnTo>
                  <a:lnTo>
                    <a:pt x="108" y="405"/>
                  </a:lnTo>
                  <a:lnTo>
                    <a:pt x="108" y="403"/>
                  </a:lnTo>
                  <a:lnTo>
                    <a:pt x="106" y="402"/>
                  </a:lnTo>
                  <a:lnTo>
                    <a:pt x="106" y="400"/>
                  </a:lnTo>
                  <a:lnTo>
                    <a:pt x="108" y="400"/>
                  </a:lnTo>
                  <a:lnTo>
                    <a:pt x="108" y="398"/>
                  </a:lnTo>
                  <a:lnTo>
                    <a:pt x="106" y="400"/>
                  </a:lnTo>
                  <a:lnTo>
                    <a:pt x="106" y="396"/>
                  </a:lnTo>
                  <a:lnTo>
                    <a:pt x="104" y="396"/>
                  </a:lnTo>
                  <a:lnTo>
                    <a:pt x="104" y="394"/>
                  </a:lnTo>
                  <a:lnTo>
                    <a:pt x="104" y="392"/>
                  </a:lnTo>
                  <a:lnTo>
                    <a:pt x="104" y="390"/>
                  </a:lnTo>
                  <a:lnTo>
                    <a:pt x="104" y="388"/>
                  </a:lnTo>
                  <a:lnTo>
                    <a:pt x="104" y="390"/>
                  </a:lnTo>
                  <a:lnTo>
                    <a:pt x="104" y="388"/>
                  </a:lnTo>
                  <a:lnTo>
                    <a:pt x="104" y="386"/>
                  </a:lnTo>
                  <a:lnTo>
                    <a:pt x="104" y="384"/>
                  </a:lnTo>
                  <a:lnTo>
                    <a:pt x="104" y="386"/>
                  </a:lnTo>
                  <a:lnTo>
                    <a:pt x="102" y="384"/>
                  </a:lnTo>
                  <a:lnTo>
                    <a:pt x="102" y="382"/>
                  </a:lnTo>
                  <a:lnTo>
                    <a:pt x="102" y="380"/>
                  </a:lnTo>
                  <a:lnTo>
                    <a:pt x="100" y="380"/>
                  </a:lnTo>
                  <a:lnTo>
                    <a:pt x="100" y="378"/>
                  </a:lnTo>
                  <a:lnTo>
                    <a:pt x="100" y="377"/>
                  </a:lnTo>
                  <a:lnTo>
                    <a:pt x="100" y="375"/>
                  </a:lnTo>
                  <a:lnTo>
                    <a:pt x="98" y="375"/>
                  </a:lnTo>
                  <a:lnTo>
                    <a:pt x="98" y="373"/>
                  </a:lnTo>
                  <a:lnTo>
                    <a:pt x="98" y="371"/>
                  </a:lnTo>
                  <a:lnTo>
                    <a:pt x="98" y="373"/>
                  </a:lnTo>
                  <a:lnTo>
                    <a:pt x="100" y="373"/>
                  </a:lnTo>
                  <a:lnTo>
                    <a:pt x="98" y="371"/>
                  </a:lnTo>
                  <a:lnTo>
                    <a:pt x="96" y="371"/>
                  </a:lnTo>
                  <a:lnTo>
                    <a:pt x="96" y="369"/>
                  </a:lnTo>
                  <a:lnTo>
                    <a:pt x="96" y="367"/>
                  </a:lnTo>
                  <a:lnTo>
                    <a:pt x="94" y="367"/>
                  </a:lnTo>
                  <a:lnTo>
                    <a:pt x="96" y="367"/>
                  </a:lnTo>
                  <a:lnTo>
                    <a:pt x="96" y="365"/>
                  </a:lnTo>
                  <a:lnTo>
                    <a:pt x="94" y="365"/>
                  </a:lnTo>
                  <a:lnTo>
                    <a:pt x="94" y="367"/>
                  </a:lnTo>
                  <a:lnTo>
                    <a:pt x="94" y="365"/>
                  </a:lnTo>
                  <a:lnTo>
                    <a:pt x="93" y="365"/>
                  </a:lnTo>
                  <a:lnTo>
                    <a:pt x="93" y="363"/>
                  </a:lnTo>
                  <a:lnTo>
                    <a:pt x="91" y="363"/>
                  </a:lnTo>
                  <a:lnTo>
                    <a:pt x="91" y="361"/>
                  </a:lnTo>
                  <a:lnTo>
                    <a:pt x="93" y="361"/>
                  </a:lnTo>
                  <a:lnTo>
                    <a:pt x="91" y="357"/>
                  </a:lnTo>
                  <a:lnTo>
                    <a:pt x="89" y="357"/>
                  </a:lnTo>
                  <a:lnTo>
                    <a:pt x="91" y="357"/>
                  </a:lnTo>
                  <a:lnTo>
                    <a:pt x="93" y="357"/>
                  </a:lnTo>
                  <a:lnTo>
                    <a:pt x="91" y="357"/>
                  </a:lnTo>
                  <a:lnTo>
                    <a:pt x="91" y="355"/>
                  </a:lnTo>
                  <a:lnTo>
                    <a:pt x="89" y="355"/>
                  </a:lnTo>
                  <a:lnTo>
                    <a:pt x="91" y="355"/>
                  </a:lnTo>
                  <a:lnTo>
                    <a:pt x="89" y="355"/>
                  </a:lnTo>
                  <a:lnTo>
                    <a:pt x="89" y="354"/>
                  </a:lnTo>
                  <a:lnTo>
                    <a:pt x="91" y="354"/>
                  </a:lnTo>
                  <a:lnTo>
                    <a:pt x="89" y="354"/>
                  </a:lnTo>
                  <a:lnTo>
                    <a:pt x="89" y="352"/>
                  </a:lnTo>
                  <a:lnTo>
                    <a:pt x="87" y="352"/>
                  </a:lnTo>
                  <a:lnTo>
                    <a:pt x="87" y="350"/>
                  </a:lnTo>
                  <a:lnTo>
                    <a:pt x="85" y="348"/>
                  </a:lnTo>
                  <a:lnTo>
                    <a:pt x="85" y="346"/>
                  </a:lnTo>
                  <a:lnTo>
                    <a:pt x="85" y="344"/>
                  </a:lnTo>
                  <a:lnTo>
                    <a:pt x="85" y="346"/>
                  </a:lnTo>
                  <a:lnTo>
                    <a:pt x="83" y="344"/>
                  </a:lnTo>
                  <a:lnTo>
                    <a:pt x="83" y="342"/>
                  </a:lnTo>
                  <a:lnTo>
                    <a:pt x="83" y="340"/>
                  </a:lnTo>
                  <a:lnTo>
                    <a:pt x="81" y="338"/>
                  </a:lnTo>
                  <a:lnTo>
                    <a:pt x="83" y="338"/>
                  </a:lnTo>
                  <a:lnTo>
                    <a:pt x="81" y="338"/>
                  </a:lnTo>
                  <a:lnTo>
                    <a:pt x="81" y="336"/>
                  </a:lnTo>
                  <a:lnTo>
                    <a:pt x="83" y="336"/>
                  </a:lnTo>
                  <a:lnTo>
                    <a:pt x="83" y="338"/>
                  </a:lnTo>
                  <a:lnTo>
                    <a:pt x="83" y="336"/>
                  </a:lnTo>
                  <a:lnTo>
                    <a:pt x="81" y="336"/>
                  </a:lnTo>
                  <a:lnTo>
                    <a:pt x="83" y="336"/>
                  </a:lnTo>
                  <a:lnTo>
                    <a:pt x="81" y="336"/>
                  </a:lnTo>
                  <a:lnTo>
                    <a:pt x="81" y="334"/>
                  </a:lnTo>
                  <a:lnTo>
                    <a:pt x="81" y="332"/>
                  </a:lnTo>
                  <a:lnTo>
                    <a:pt x="81" y="331"/>
                  </a:lnTo>
                  <a:lnTo>
                    <a:pt x="81" y="329"/>
                  </a:lnTo>
                  <a:lnTo>
                    <a:pt x="81" y="327"/>
                  </a:lnTo>
                  <a:lnTo>
                    <a:pt x="79" y="325"/>
                  </a:lnTo>
                  <a:lnTo>
                    <a:pt x="81" y="325"/>
                  </a:lnTo>
                  <a:lnTo>
                    <a:pt x="81" y="327"/>
                  </a:lnTo>
                  <a:lnTo>
                    <a:pt x="81" y="325"/>
                  </a:lnTo>
                  <a:lnTo>
                    <a:pt x="79" y="325"/>
                  </a:lnTo>
                  <a:lnTo>
                    <a:pt x="79" y="323"/>
                  </a:lnTo>
                  <a:lnTo>
                    <a:pt x="79" y="321"/>
                  </a:lnTo>
                  <a:lnTo>
                    <a:pt x="79" y="319"/>
                  </a:lnTo>
                  <a:lnTo>
                    <a:pt x="79" y="317"/>
                  </a:lnTo>
                  <a:lnTo>
                    <a:pt x="77" y="317"/>
                  </a:lnTo>
                  <a:lnTo>
                    <a:pt x="77" y="315"/>
                  </a:lnTo>
                  <a:lnTo>
                    <a:pt x="77" y="313"/>
                  </a:lnTo>
                  <a:lnTo>
                    <a:pt x="77" y="311"/>
                  </a:lnTo>
                  <a:lnTo>
                    <a:pt x="75" y="309"/>
                  </a:lnTo>
                  <a:lnTo>
                    <a:pt x="77" y="309"/>
                  </a:lnTo>
                  <a:lnTo>
                    <a:pt x="77" y="311"/>
                  </a:lnTo>
                  <a:lnTo>
                    <a:pt x="77" y="309"/>
                  </a:lnTo>
                  <a:lnTo>
                    <a:pt x="77" y="307"/>
                  </a:lnTo>
                  <a:lnTo>
                    <a:pt x="75" y="307"/>
                  </a:lnTo>
                  <a:lnTo>
                    <a:pt x="75" y="306"/>
                  </a:lnTo>
                  <a:lnTo>
                    <a:pt x="77" y="306"/>
                  </a:lnTo>
                  <a:lnTo>
                    <a:pt x="77" y="304"/>
                  </a:lnTo>
                  <a:lnTo>
                    <a:pt x="75" y="304"/>
                  </a:lnTo>
                  <a:lnTo>
                    <a:pt x="75" y="302"/>
                  </a:lnTo>
                  <a:lnTo>
                    <a:pt x="75" y="300"/>
                  </a:lnTo>
                  <a:lnTo>
                    <a:pt x="77" y="302"/>
                  </a:lnTo>
                  <a:lnTo>
                    <a:pt x="77" y="300"/>
                  </a:lnTo>
                  <a:lnTo>
                    <a:pt x="75" y="300"/>
                  </a:lnTo>
                  <a:lnTo>
                    <a:pt x="75" y="298"/>
                  </a:lnTo>
                  <a:lnTo>
                    <a:pt x="77" y="298"/>
                  </a:lnTo>
                  <a:lnTo>
                    <a:pt x="75" y="298"/>
                  </a:lnTo>
                  <a:lnTo>
                    <a:pt x="77" y="298"/>
                  </a:lnTo>
                  <a:lnTo>
                    <a:pt x="77" y="296"/>
                  </a:lnTo>
                  <a:lnTo>
                    <a:pt x="77" y="298"/>
                  </a:lnTo>
                  <a:lnTo>
                    <a:pt x="77" y="296"/>
                  </a:lnTo>
                  <a:lnTo>
                    <a:pt x="77" y="294"/>
                  </a:lnTo>
                  <a:lnTo>
                    <a:pt x="75" y="294"/>
                  </a:lnTo>
                  <a:lnTo>
                    <a:pt x="75" y="296"/>
                  </a:lnTo>
                  <a:lnTo>
                    <a:pt x="75" y="298"/>
                  </a:lnTo>
                  <a:lnTo>
                    <a:pt x="75" y="296"/>
                  </a:lnTo>
                  <a:lnTo>
                    <a:pt x="75" y="298"/>
                  </a:lnTo>
                  <a:lnTo>
                    <a:pt x="73" y="298"/>
                  </a:lnTo>
                  <a:lnTo>
                    <a:pt x="73" y="300"/>
                  </a:lnTo>
                  <a:lnTo>
                    <a:pt x="73" y="298"/>
                  </a:lnTo>
                  <a:lnTo>
                    <a:pt x="73" y="296"/>
                  </a:lnTo>
                  <a:lnTo>
                    <a:pt x="73" y="294"/>
                  </a:lnTo>
                  <a:lnTo>
                    <a:pt x="73" y="292"/>
                  </a:lnTo>
                  <a:lnTo>
                    <a:pt x="73" y="294"/>
                  </a:lnTo>
                  <a:lnTo>
                    <a:pt x="73" y="292"/>
                  </a:lnTo>
                  <a:lnTo>
                    <a:pt x="75" y="292"/>
                  </a:lnTo>
                  <a:lnTo>
                    <a:pt x="77" y="292"/>
                  </a:lnTo>
                  <a:lnTo>
                    <a:pt x="77" y="294"/>
                  </a:lnTo>
                  <a:lnTo>
                    <a:pt x="77" y="292"/>
                  </a:lnTo>
                  <a:lnTo>
                    <a:pt x="75" y="292"/>
                  </a:lnTo>
                  <a:lnTo>
                    <a:pt x="73" y="292"/>
                  </a:lnTo>
                  <a:lnTo>
                    <a:pt x="73" y="290"/>
                  </a:lnTo>
                  <a:lnTo>
                    <a:pt x="73" y="288"/>
                  </a:lnTo>
                  <a:lnTo>
                    <a:pt x="75" y="288"/>
                  </a:lnTo>
                  <a:lnTo>
                    <a:pt x="73" y="288"/>
                  </a:lnTo>
                  <a:lnTo>
                    <a:pt x="71" y="286"/>
                  </a:lnTo>
                  <a:lnTo>
                    <a:pt x="71" y="284"/>
                  </a:lnTo>
                  <a:lnTo>
                    <a:pt x="73" y="284"/>
                  </a:lnTo>
                  <a:lnTo>
                    <a:pt x="71" y="284"/>
                  </a:lnTo>
                  <a:lnTo>
                    <a:pt x="73" y="284"/>
                  </a:lnTo>
                  <a:lnTo>
                    <a:pt x="71" y="284"/>
                  </a:lnTo>
                  <a:lnTo>
                    <a:pt x="71" y="283"/>
                  </a:lnTo>
                  <a:lnTo>
                    <a:pt x="71" y="281"/>
                  </a:lnTo>
                  <a:lnTo>
                    <a:pt x="71" y="279"/>
                  </a:lnTo>
                  <a:lnTo>
                    <a:pt x="73" y="279"/>
                  </a:lnTo>
                  <a:lnTo>
                    <a:pt x="73" y="277"/>
                  </a:lnTo>
                  <a:lnTo>
                    <a:pt x="73" y="275"/>
                  </a:lnTo>
                  <a:lnTo>
                    <a:pt x="73" y="273"/>
                  </a:lnTo>
                  <a:lnTo>
                    <a:pt x="75" y="273"/>
                  </a:lnTo>
                  <a:lnTo>
                    <a:pt x="75" y="271"/>
                  </a:lnTo>
                  <a:lnTo>
                    <a:pt x="75" y="269"/>
                  </a:lnTo>
                  <a:lnTo>
                    <a:pt x="75" y="267"/>
                  </a:lnTo>
                  <a:lnTo>
                    <a:pt x="75" y="265"/>
                  </a:lnTo>
                  <a:lnTo>
                    <a:pt x="73" y="265"/>
                  </a:lnTo>
                  <a:lnTo>
                    <a:pt x="75" y="265"/>
                  </a:lnTo>
                  <a:lnTo>
                    <a:pt x="73" y="265"/>
                  </a:lnTo>
                  <a:lnTo>
                    <a:pt x="75" y="263"/>
                  </a:lnTo>
                  <a:lnTo>
                    <a:pt x="73" y="263"/>
                  </a:lnTo>
                  <a:lnTo>
                    <a:pt x="75" y="263"/>
                  </a:lnTo>
                  <a:lnTo>
                    <a:pt x="73" y="261"/>
                  </a:lnTo>
                  <a:lnTo>
                    <a:pt x="71" y="261"/>
                  </a:lnTo>
                  <a:lnTo>
                    <a:pt x="73" y="261"/>
                  </a:lnTo>
                  <a:lnTo>
                    <a:pt x="71" y="261"/>
                  </a:lnTo>
                  <a:lnTo>
                    <a:pt x="71" y="259"/>
                  </a:lnTo>
                  <a:lnTo>
                    <a:pt x="73" y="259"/>
                  </a:lnTo>
                  <a:lnTo>
                    <a:pt x="71" y="259"/>
                  </a:lnTo>
                  <a:lnTo>
                    <a:pt x="71" y="258"/>
                  </a:lnTo>
                  <a:lnTo>
                    <a:pt x="70" y="258"/>
                  </a:lnTo>
                  <a:lnTo>
                    <a:pt x="71" y="258"/>
                  </a:lnTo>
                  <a:lnTo>
                    <a:pt x="70" y="258"/>
                  </a:lnTo>
                  <a:lnTo>
                    <a:pt x="70" y="256"/>
                  </a:lnTo>
                  <a:lnTo>
                    <a:pt x="71" y="256"/>
                  </a:lnTo>
                  <a:lnTo>
                    <a:pt x="73" y="256"/>
                  </a:lnTo>
                  <a:lnTo>
                    <a:pt x="71" y="256"/>
                  </a:lnTo>
                  <a:lnTo>
                    <a:pt x="70" y="256"/>
                  </a:lnTo>
                  <a:lnTo>
                    <a:pt x="71" y="256"/>
                  </a:lnTo>
                  <a:lnTo>
                    <a:pt x="71" y="254"/>
                  </a:lnTo>
                  <a:lnTo>
                    <a:pt x="73" y="254"/>
                  </a:lnTo>
                  <a:lnTo>
                    <a:pt x="73" y="252"/>
                  </a:lnTo>
                  <a:lnTo>
                    <a:pt x="75" y="252"/>
                  </a:lnTo>
                  <a:lnTo>
                    <a:pt x="77" y="252"/>
                  </a:lnTo>
                  <a:lnTo>
                    <a:pt x="79" y="250"/>
                  </a:lnTo>
                  <a:lnTo>
                    <a:pt x="77" y="250"/>
                  </a:lnTo>
                  <a:lnTo>
                    <a:pt x="77" y="252"/>
                  </a:lnTo>
                  <a:lnTo>
                    <a:pt x="75" y="252"/>
                  </a:lnTo>
                  <a:lnTo>
                    <a:pt x="73" y="252"/>
                  </a:lnTo>
                  <a:lnTo>
                    <a:pt x="71" y="252"/>
                  </a:lnTo>
                  <a:lnTo>
                    <a:pt x="70" y="252"/>
                  </a:lnTo>
                  <a:lnTo>
                    <a:pt x="70" y="250"/>
                  </a:lnTo>
                  <a:lnTo>
                    <a:pt x="70" y="248"/>
                  </a:lnTo>
                  <a:lnTo>
                    <a:pt x="71" y="248"/>
                  </a:lnTo>
                  <a:lnTo>
                    <a:pt x="71" y="246"/>
                  </a:lnTo>
                  <a:lnTo>
                    <a:pt x="73" y="246"/>
                  </a:lnTo>
                  <a:lnTo>
                    <a:pt x="71" y="246"/>
                  </a:lnTo>
                  <a:lnTo>
                    <a:pt x="71" y="248"/>
                  </a:lnTo>
                  <a:lnTo>
                    <a:pt x="70" y="248"/>
                  </a:lnTo>
                  <a:lnTo>
                    <a:pt x="70" y="246"/>
                  </a:lnTo>
                  <a:lnTo>
                    <a:pt x="70" y="244"/>
                  </a:lnTo>
                  <a:lnTo>
                    <a:pt x="70" y="242"/>
                  </a:lnTo>
                  <a:lnTo>
                    <a:pt x="71" y="242"/>
                  </a:lnTo>
                  <a:lnTo>
                    <a:pt x="73" y="242"/>
                  </a:lnTo>
                  <a:lnTo>
                    <a:pt x="73" y="244"/>
                  </a:lnTo>
                  <a:lnTo>
                    <a:pt x="73" y="242"/>
                  </a:lnTo>
                  <a:lnTo>
                    <a:pt x="75" y="242"/>
                  </a:lnTo>
                  <a:lnTo>
                    <a:pt x="73" y="242"/>
                  </a:lnTo>
                  <a:lnTo>
                    <a:pt x="71" y="242"/>
                  </a:lnTo>
                  <a:lnTo>
                    <a:pt x="70" y="240"/>
                  </a:lnTo>
                  <a:lnTo>
                    <a:pt x="70" y="242"/>
                  </a:lnTo>
                  <a:lnTo>
                    <a:pt x="68" y="242"/>
                  </a:lnTo>
                  <a:lnTo>
                    <a:pt x="68" y="240"/>
                  </a:lnTo>
                  <a:lnTo>
                    <a:pt x="66" y="240"/>
                  </a:lnTo>
                  <a:lnTo>
                    <a:pt x="66" y="242"/>
                  </a:lnTo>
                  <a:lnTo>
                    <a:pt x="66" y="240"/>
                  </a:lnTo>
                  <a:lnTo>
                    <a:pt x="64" y="240"/>
                  </a:lnTo>
                  <a:lnTo>
                    <a:pt x="64" y="242"/>
                  </a:lnTo>
                  <a:lnTo>
                    <a:pt x="66" y="240"/>
                  </a:lnTo>
                  <a:lnTo>
                    <a:pt x="66" y="242"/>
                  </a:lnTo>
                  <a:lnTo>
                    <a:pt x="64" y="242"/>
                  </a:lnTo>
                  <a:lnTo>
                    <a:pt x="66" y="242"/>
                  </a:lnTo>
                  <a:lnTo>
                    <a:pt x="66" y="244"/>
                  </a:lnTo>
                  <a:lnTo>
                    <a:pt x="66" y="246"/>
                  </a:lnTo>
                  <a:lnTo>
                    <a:pt x="64" y="246"/>
                  </a:lnTo>
                  <a:lnTo>
                    <a:pt x="62" y="246"/>
                  </a:lnTo>
                  <a:lnTo>
                    <a:pt x="64" y="246"/>
                  </a:lnTo>
                  <a:lnTo>
                    <a:pt x="62" y="246"/>
                  </a:lnTo>
                  <a:lnTo>
                    <a:pt x="62" y="248"/>
                  </a:lnTo>
                  <a:lnTo>
                    <a:pt x="62" y="246"/>
                  </a:lnTo>
                  <a:lnTo>
                    <a:pt x="62" y="248"/>
                  </a:lnTo>
                  <a:lnTo>
                    <a:pt x="64" y="248"/>
                  </a:lnTo>
                  <a:lnTo>
                    <a:pt x="62" y="248"/>
                  </a:lnTo>
                  <a:lnTo>
                    <a:pt x="62" y="250"/>
                  </a:lnTo>
                  <a:lnTo>
                    <a:pt x="62" y="248"/>
                  </a:lnTo>
                  <a:lnTo>
                    <a:pt x="60" y="250"/>
                  </a:lnTo>
                  <a:lnTo>
                    <a:pt x="62" y="250"/>
                  </a:lnTo>
                  <a:lnTo>
                    <a:pt x="64" y="250"/>
                  </a:lnTo>
                  <a:lnTo>
                    <a:pt x="64" y="252"/>
                  </a:lnTo>
                  <a:lnTo>
                    <a:pt x="66" y="252"/>
                  </a:lnTo>
                  <a:lnTo>
                    <a:pt x="66" y="254"/>
                  </a:lnTo>
                  <a:lnTo>
                    <a:pt x="66" y="256"/>
                  </a:lnTo>
                  <a:lnTo>
                    <a:pt x="64" y="256"/>
                  </a:lnTo>
                  <a:lnTo>
                    <a:pt x="64" y="258"/>
                  </a:lnTo>
                  <a:lnTo>
                    <a:pt x="62" y="258"/>
                  </a:lnTo>
                  <a:lnTo>
                    <a:pt x="62" y="259"/>
                  </a:lnTo>
                  <a:lnTo>
                    <a:pt x="60" y="261"/>
                  </a:lnTo>
                  <a:lnTo>
                    <a:pt x="58" y="261"/>
                  </a:lnTo>
                  <a:lnTo>
                    <a:pt x="58" y="263"/>
                  </a:lnTo>
                  <a:lnTo>
                    <a:pt x="56" y="263"/>
                  </a:lnTo>
                  <a:lnTo>
                    <a:pt x="54" y="263"/>
                  </a:lnTo>
                  <a:lnTo>
                    <a:pt x="52" y="265"/>
                  </a:lnTo>
                  <a:lnTo>
                    <a:pt x="50" y="265"/>
                  </a:lnTo>
                  <a:lnTo>
                    <a:pt x="46" y="267"/>
                  </a:lnTo>
                  <a:lnTo>
                    <a:pt x="45" y="267"/>
                  </a:lnTo>
                  <a:lnTo>
                    <a:pt x="45" y="269"/>
                  </a:lnTo>
                  <a:lnTo>
                    <a:pt x="43" y="269"/>
                  </a:lnTo>
                  <a:lnTo>
                    <a:pt x="41" y="267"/>
                  </a:lnTo>
                  <a:lnTo>
                    <a:pt x="37" y="267"/>
                  </a:lnTo>
                  <a:lnTo>
                    <a:pt x="37" y="265"/>
                  </a:lnTo>
                  <a:lnTo>
                    <a:pt x="35" y="265"/>
                  </a:lnTo>
                  <a:lnTo>
                    <a:pt x="33" y="263"/>
                  </a:lnTo>
                  <a:lnTo>
                    <a:pt x="31" y="261"/>
                  </a:lnTo>
                  <a:lnTo>
                    <a:pt x="29" y="261"/>
                  </a:lnTo>
                  <a:lnTo>
                    <a:pt x="29" y="259"/>
                  </a:lnTo>
                  <a:lnTo>
                    <a:pt x="27" y="258"/>
                  </a:lnTo>
                  <a:lnTo>
                    <a:pt x="27" y="256"/>
                  </a:lnTo>
                  <a:lnTo>
                    <a:pt x="25" y="256"/>
                  </a:lnTo>
                  <a:lnTo>
                    <a:pt x="23" y="252"/>
                  </a:lnTo>
                  <a:lnTo>
                    <a:pt x="22" y="252"/>
                  </a:lnTo>
                  <a:lnTo>
                    <a:pt x="22" y="250"/>
                  </a:lnTo>
                  <a:lnTo>
                    <a:pt x="20" y="250"/>
                  </a:lnTo>
                  <a:lnTo>
                    <a:pt x="20" y="248"/>
                  </a:lnTo>
                  <a:lnTo>
                    <a:pt x="18" y="248"/>
                  </a:lnTo>
                  <a:lnTo>
                    <a:pt x="16" y="246"/>
                  </a:lnTo>
                  <a:lnTo>
                    <a:pt x="16" y="244"/>
                  </a:lnTo>
                  <a:lnTo>
                    <a:pt x="14" y="244"/>
                  </a:lnTo>
                  <a:lnTo>
                    <a:pt x="14" y="242"/>
                  </a:lnTo>
                  <a:lnTo>
                    <a:pt x="12" y="242"/>
                  </a:lnTo>
                  <a:lnTo>
                    <a:pt x="12" y="240"/>
                  </a:lnTo>
                  <a:lnTo>
                    <a:pt x="12" y="238"/>
                  </a:lnTo>
                  <a:lnTo>
                    <a:pt x="14" y="238"/>
                  </a:lnTo>
                  <a:lnTo>
                    <a:pt x="14" y="240"/>
                  </a:lnTo>
                  <a:lnTo>
                    <a:pt x="14" y="238"/>
                  </a:lnTo>
                  <a:lnTo>
                    <a:pt x="16" y="238"/>
                  </a:lnTo>
                  <a:lnTo>
                    <a:pt x="16" y="240"/>
                  </a:lnTo>
                  <a:lnTo>
                    <a:pt x="16" y="242"/>
                  </a:lnTo>
                  <a:lnTo>
                    <a:pt x="18" y="242"/>
                  </a:lnTo>
                  <a:lnTo>
                    <a:pt x="18" y="240"/>
                  </a:lnTo>
                  <a:lnTo>
                    <a:pt x="20" y="240"/>
                  </a:lnTo>
                  <a:lnTo>
                    <a:pt x="22" y="240"/>
                  </a:lnTo>
                  <a:lnTo>
                    <a:pt x="22" y="238"/>
                  </a:lnTo>
                  <a:lnTo>
                    <a:pt x="22" y="240"/>
                  </a:lnTo>
                  <a:lnTo>
                    <a:pt x="23" y="240"/>
                  </a:lnTo>
                  <a:lnTo>
                    <a:pt x="23" y="238"/>
                  </a:lnTo>
                  <a:lnTo>
                    <a:pt x="25" y="238"/>
                  </a:lnTo>
                  <a:lnTo>
                    <a:pt x="27" y="238"/>
                  </a:lnTo>
                  <a:lnTo>
                    <a:pt x="29" y="236"/>
                  </a:lnTo>
                  <a:lnTo>
                    <a:pt x="31" y="236"/>
                  </a:lnTo>
                  <a:lnTo>
                    <a:pt x="33" y="236"/>
                  </a:lnTo>
                  <a:lnTo>
                    <a:pt x="33" y="235"/>
                  </a:lnTo>
                  <a:lnTo>
                    <a:pt x="35" y="233"/>
                  </a:lnTo>
                  <a:lnTo>
                    <a:pt x="35" y="231"/>
                  </a:lnTo>
                  <a:lnTo>
                    <a:pt x="37" y="229"/>
                  </a:lnTo>
                  <a:lnTo>
                    <a:pt x="37" y="227"/>
                  </a:lnTo>
                  <a:lnTo>
                    <a:pt x="35" y="227"/>
                  </a:lnTo>
                  <a:lnTo>
                    <a:pt x="35" y="229"/>
                  </a:lnTo>
                  <a:lnTo>
                    <a:pt x="35" y="231"/>
                  </a:lnTo>
                  <a:lnTo>
                    <a:pt x="33" y="231"/>
                  </a:lnTo>
                  <a:lnTo>
                    <a:pt x="33" y="229"/>
                  </a:lnTo>
                  <a:lnTo>
                    <a:pt x="33" y="231"/>
                  </a:lnTo>
                  <a:lnTo>
                    <a:pt x="31" y="231"/>
                  </a:lnTo>
                  <a:lnTo>
                    <a:pt x="31" y="229"/>
                  </a:lnTo>
                  <a:lnTo>
                    <a:pt x="31" y="231"/>
                  </a:lnTo>
                  <a:lnTo>
                    <a:pt x="29" y="231"/>
                  </a:lnTo>
                  <a:lnTo>
                    <a:pt x="27" y="231"/>
                  </a:lnTo>
                  <a:lnTo>
                    <a:pt x="25" y="231"/>
                  </a:lnTo>
                  <a:lnTo>
                    <a:pt x="25" y="233"/>
                  </a:lnTo>
                  <a:lnTo>
                    <a:pt x="23" y="233"/>
                  </a:lnTo>
                  <a:lnTo>
                    <a:pt x="22" y="233"/>
                  </a:lnTo>
                  <a:lnTo>
                    <a:pt x="20" y="233"/>
                  </a:lnTo>
                  <a:lnTo>
                    <a:pt x="18" y="233"/>
                  </a:lnTo>
                  <a:lnTo>
                    <a:pt x="16" y="231"/>
                  </a:lnTo>
                  <a:lnTo>
                    <a:pt x="14" y="231"/>
                  </a:lnTo>
                  <a:lnTo>
                    <a:pt x="12" y="229"/>
                  </a:lnTo>
                  <a:lnTo>
                    <a:pt x="8" y="227"/>
                  </a:lnTo>
                  <a:lnTo>
                    <a:pt x="8" y="225"/>
                  </a:lnTo>
                  <a:lnTo>
                    <a:pt x="6" y="225"/>
                  </a:lnTo>
                  <a:lnTo>
                    <a:pt x="8" y="225"/>
                  </a:lnTo>
                  <a:lnTo>
                    <a:pt x="6" y="225"/>
                  </a:lnTo>
                  <a:lnTo>
                    <a:pt x="6" y="223"/>
                  </a:lnTo>
                  <a:lnTo>
                    <a:pt x="6" y="221"/>
                  </a:lnTo>
                  <a:lnTo>
                    <a:pt x="4" y="221"/>
                  </a:lnTo>
                  <a:lnTo>
                    <a:pt x="4" y="219"/>
                  </a:lnTo>
                  <a:lnTo>
                    <a:pt x="4" y="221"/>
                  </a:lnTo>
                  <a:lnTo>
                    <a:pt x="4" y="219"/>
                  </a:lnTo>
                  <a:lnTo>
                    <a:pt x="4" y="217"/>
                  </a:lnTo>
                  <a:lnTo>
                    <a:pt x="4" y="219"/>
                  </a:lnTo>
                  <a:lnTo>
                    <a:pt x="4" y="217"/>
                  </a:lnTo>
                  <a:lnTo>
                    <a:pt x="6" y="217"/>
                  </a:lnTo>
                  <a:lnTo>
                    <a:pt x="6" y="215"/>
                  </a:lnTo>
                  <a:lnTo>
                    <a:pt x="8" y="215"/>
                  </a:lnTo>
                  <a:lnTo>
                    <a:pt x="10" y="215"/>
                  </a:lnTo>
                  <a:lnTo>
                    <a:pt x="10" y="213"/>
                  </a:lnTo>
                  <a:lnTo>
                    <a:pt x="8" y="213"/>
                  </a:lnTo>
                  <a:lnTo>
                    <a:pt x="8" y="215"/>
                  </a:lnTo>
                  <a:lnTo>
                    <a:pt x="6" y="215"/>
                  </a:lnTo>
                  <a:lnTo>
                    <a:pt x="4" y="215"/>
                  </a:lnTo>
                  <a:lnTo>
                    <a:pt x="4" y="217"/>
                  </a:lnTo>
                  <a:lnTo>
                    <a:pt x="2" y="217"/>
                  </a:lnTo>
                  <a:lnTo>
                    <a:pt x="2" y="219"/>
                  </a:lnTo>
                  <a:lnTo>
                    <a:pt x="0" y="219"/>
                  </a:lnTo>
                  <a:lnTo>
                    <a:pt x="0" y="217"/>
                  </a:lnTo>
                  <a:lnTo>
                    <a:pt x="2" y="217"/>
                  </a:lnTo>
                  <a:lnTo>
                    <a:pt x="0" y="217"/>
                  </a:lnTo>
                  <a:lnTo>
                    <a:pt x="0" y="215"/>
                  </a:lnTo>
                  <a:lnTo>
                    <a:pt x="0" y="213"/>
                  </a:lnTo>
                  <a:lnTo>
                    <a:pt x="2" y="213"/>
                  </a:lnTo>
                  <a:lnTo>
                    <a:pt x="0" y="213"/>
                  </a:lnTo>
                  <a:lnTo>
                    <a:pt x="2" y="213"/>
                  </a:lnTo>
                  <a:lnTo>
                    <a:pt x="2" y="211"/>
                  </a:lnTo>
                  <a:lnTo>
                    <a:pt x="2" y="213"/>
                  </a:lnTo>
                  <a:lnTo>
                    <a:pt x="4" y="211"/>
                  </a:lnTo>
                  <a:lnTo>
                    <a:pt x="6" y="211"/>
                  </a:lnTo>
                  <a:lnTo>
                    <a:pt x="8" y="211"/>
                  </a:lnTo>
                  <a:lnTo>
                    <a:pt x="8" y="210"/>
                  </a:lnTo>
                  <a:lnTo>
                    <a:pt x="8" y="208"/>
                  </a:lnTo>
                  <a:lnTo>
                    <a:pt x="8" y="206"/>
                  </a:lnTo>
                  <a:lnTo>
                    <a:pt x="10" y="206"/>
                  </a:lnTo>
                  <a:lnTo>
                    <a:pt x="10" y="208"/>
                  </a:lnTo>
                  <a:lnTo>
                    <a:pt x="12" y="206"/>
                  </a:lnTo>
                  <a:lnTo>
                    <a:pt x="12" y="208"/>
                  </a:lnTo>
                  <a:lnTo>
                    <a:pt x="14" y="208"/>
                  </a:lnTo>
                  <a:lnTo>
                    <a:pt x="14" y="206"/>
                  </a:lnTo>
                  <a:lnTo>
                    <a:pt x="16" y="208"/>
                  </a:lnTo>
                  <a:lnTo>
                    <a:pt x="18" y="206"/>
                  </a:lnTo>
                  <a:lnTo>
                    <a:pt x="22" y="208"/>
                  </a:lnTo>
                  <a:lnTo>
                    <a:pt x="23" y="208"/>
                  </a:lnTo>
                  <a:lnTo>
                    <a:pt x="25" y="210"/>
                  </a:lnTo>
                  <a:lnTo>
                    <a:pt x="29" y="210"/>
                  </a:lnTo>
                  <a:lnTo>
                    <a:pt x="29" y="208"/>
                  </a:lnTo>
                  <a:lnTo>
                    <a:pt x="31" y="206"/>
                  </a:lnTo>
                  <a:lnTo>
                    <a:pt x="33" y="206"/>
                  </a:lnTo>
                  <a:lnTo>
                    <a:pt x="35" y="206"/>
                  </a:lnTo>
                  <a:lnTo>
                    <a:pt x="35" y="204"/>
                  </a:lnTo>
                  <a:lnTo>
                    <a:pt x="37" y="204"/>
                  </a:lnTo>
                  <a:lnTo>
                    <a:pt x="39" y="204"/>
                  </a:lnTo>
                  <a:lnTo>
                    <a:pt x="39" y="206"/>
                  </a:lnTo>
                  <a:lnTo>
                    <a:pt x="37" y="206"/>
                  </a:lnTo>
                  <a:lnTo>
                    <a:pt x="39" y="206"/>
                  </a:lnTo>
                  <a:lnTo>
                    <a:pt x="39" y="208"/>
                  </a:lnTo>
                  <a:lnTo>
                    <a:pt x="41" y="208"/>
                  </a:lnTo>
                  <a:lnTo>
                    <a:pt x="43" y="208"/>
                  </a:lnTo>
                  <a:lnTo>
                    <a:pt x="43" y="206"/>
                  </a:lnTo>
                  <a:lnTo>
                    <a:pt x="45" y="206"/>
                  </a:lnTo>
                  <a:lnTo>
                    <a:pt x="46" y="204"/>
                  </a:lnTo>
                  <a:lnTo>
                    <a:pt x="45" y="204"/>
                  </a:lnTo>
                  <a:lnTo>
                    <a:pt x="45" y="202"/>
                  </a:lnTo>
                  <a:lnTo>
                    <a:pt x="45" y="200"/>
                  </a:lnTo>
                  <a:lnTo>
                    <a:pt x="46" y="200"/>
                  </a:lnTo>
                  <a:lnTo>
                    <a:pt x="46" y="198"/>
                  </a:lnTo>
                  <a:lnTo>
                    <a:pt x="45" y="198"/>
                  </a:lnTo>
                  <a:lnTo>
                    <a:pt x="45" y="196"/>
                  </a:lnTo>
                  <a:lnTo>
                    <a:pt x="45" y="194"/>
                  </a:lnTo>
                  <a:lnTo>
                    <a:pt x="43" y="194"/>
                  </a:lnTo>
                  <a:lnTo>
                    <a:pt x="43" y="192"/>
                  </a:lnTo>
                  <a:lnTo>
                    <a:pt x="43" y="190"/>
                  </a:lnTo>
                  <a:lnTo>
                    <a:pt x="41" y="190"/>
                  </a:lnTo>
                  <a:lnTo>
                    <a:pt x="41" y="188"/>
                  </a:lnTo>
                  <a:lnTo>
                    <a:pt x="41" y="187"/>
                  </a:lnTo>
                  <a:lnTo>
                    <a:pt x="39" y="187"/>
                  </a:lnTo>
                  <a:lnTo>
                    <a:pt x="39" y="185"/>
                  </a:lnTo>
                  <a:lnTo>
                    <a:pt x="39" y="183"/>
                  </a:lnTo>
                  <a:lnTo>
                    <a:pt x="39" y="181"/>
                  </a:lnTo>
                  <a:lnTo>
                    <a:pt x="39" y="183"/>
                  </a:lnTo>
                  <a:lnTo>
                    <a:pt x="37" y="183"/>
                  </a:lnTo>
                  <a:lnTo>
                    <a:pt x="35" y="183"/>
                  </a:lnTo>
                  <a:lnTo>
                    <a:pt x="33" y="183"/>
                  </a:lnTo>
                  <a:lnTo>
                    <a:pt x="33" y="181"/>
                  </a:lnTo>
                  <a:lnTo>
                    <a:pt x="31" y="179"/>
                  </a:lnTo>
                  <a:lnTo>
                    <a:pt x="31" y="177"/>
                  </a:lnTo>
                  <a:lnTo>
                    <a:pt x="31" y="175"/>
                  </a:lnTo>
                  <a:lnTo>
                    <a:pt x="31" y="173"/>
                  </a:lnTo>
                  <a:lnTo>
                    <a:pt x="31" y="171"/>
                  </a:lnTo>
                  <a:lnTo>
                    <a:pt x="31" y="169"/>
                  </a:lnTo>
                  <a:lnTo>
                    <a:pt x="31" y="167"/>
                  </a:lnTo>
                  <a:lnTo>
                    <a:pt x="31" y="165"/>
                  </a:lnTo>
                  <a:lnTo>
                    <a:pt x="29" y="165"/>
                  </a:lnTo>
                  <a:lnTo>
                    <a:pt x="25" y="165"/>
                  </a:lnTo>
                  <a:lnTo>
                    <a:pt x="23" y="165"/>
                  </a:lnTo>
                  <a:lnTo>
                    <a:pt x="23" y="163"/>
                  </a:lnTo>
                  <a:lnTo>
                    <a:pt x="22" y="163"/>
                  </a:lnTo>
                  <a:lnTo>
                    <a:pt x="22" y="162"/>
                  </a:lnTo>
                  <a:lnTo>
                    <a:pt x="22" y="160"/>
                  </a:lnTo>
                  <a:lnTo>
                    <a:pt x="22" y="158"/>
                  </a:lnTo>
                  <a:lnTo>
                    <a:pt x="22" y="156"/>
                  </a:lnTo>
                  <a:lnTo>
                    <a:pt x="23" y="154"/>
                  </a:lnTo>
                  <a:lnTo>
                    <a:pt x="25" y="154"/>
                  </a:lnTo>
                  <a:lnTo>
                    <a:pt x="27" y="152"/>
                  </a:lnTo>
                  <a:lnTo>
                    <a:pt x="27" y="150"/>
                  </a:lnTo>
                  <a:lnTo>
                    <a:pt x="29" y="148"/>
                  </a:lnTo>
                  <a:lnTo>
                    <a:pt x="31" y="144"/>
                  </a:lnTo>
                  <a:lnTo>
                    <a:pt x="33" y="142"/>
                  </a:lnTo>
                  <a:lnTo>
                    <a:pt x="35" y="140"/>
                  </a:lnTo>
                  <a:lnTo>
                    <a:pt x="37" y="140"/>
                  </a:lnTo>
                  <a:lnTo>
                    <a:pt x="39" y="140"/>
                  </a:lnTo>
                  <a:lnTo>
                    <a:pt x="39" y="142"/>
                  </a:lnTo>
                  <a:lnTo>
                    <a:pt x="39" y="144"/>
                  </a:lnTo>
                  <a:lnTo>
                    <a:pt x="41" y="144"/>
                  </a:lnTo>
                  <a:lnTo>
                    <a:pt x="41" y="146"/>
                  </a:lnTo>
                  <a:lnTo>
                    <a:pt x="43" y="146"/>
                  </a:lnTo>
                  <a:lnTo>
                    <a:pt x="45" y="146"/>
                  </a:lnTo>
                  <a:lnTo>
                    <a:pt x="45" y="144"/>
                  </a:lnTo>
                  <a:lnTo>
                    <a:pt x="48" y="144"/>
                  </a:lnTo>
                  <a:lnTo>
                    <a:pt x="50" y="142"/>
                  </a:lnTo>
                  <a:lnTo>
                    <a:pt x="52" y="142"/>
                  </a:lnTo>
                  <a:lnTo>
                    <a:pt x="54" y="142"/>
                  </a:lnTo>
                  <a:lnTo>
                    <a:pt x="56" y="142"/>
                  </a:lnTo>
                  <a:lnTo>
                    <a:pt x="58" y="142"/>
                  </a:lnTo>
                  <a:lnTo>
                    <a:pt x="60" y="142"/>
                  </a:lnTo>
                  <a:lnTo>
                    <a:pt x="60" y="140"/>
                  </a:lnTo>
                  <a:lnTo>
                    <a:pt x="60" y="139"/>
                  </a:lnTo>
                  <a:lnTo>
                    <a:pt x="60" y="137"/>
                  </a:lnTo>
                  <a:lnTo>
                    <a:pt x="62" y="135"/>
                  </a:lnTo>
                  <a:lnTo>
                    <a:pt x="64" y="135"/>
                  </a:lnTo>
                  <a:lnTo>
                    <a:pt x="64" y="133"/>
                  </a:lnTo>
                  <a:lnTo>
                    <a:pt x="66" y="129"/>
                  </a:lnTo>
                  <a:lnTo>
                    <a:pt x="66" y="127"/>
                  </a:lnTo>
                  <a:lnTo>
                    <a:pt x="68" y="127"/>
                  </a:lnTo>
                  <a:lnTo>
                    <a:pt x="70" y="125"/>
                  </a:lnTo>
                  <a:lnTo>
                    <a:pt x="71" y="125"/>
                  </a:lnTo>
                  <a:lnTo>
                    <a:pt x="73" y="123"/>
                  </a:lnTo>
                  <a:lnTo>
                    <a:pt x="75" y="123"/>
                  </a:lnTo>
                  <a:lnTo>
                    <a:pt x="75" y="121"/>
                  </a:lnTo>
                  <a:lnTo>
                    <a:pt x="77" y="121"/>
                  </a:lnTo>
                  <a:lnTo>
                    <a:pt x="77" y="119"/>
                  </a:lnTo>
                  <a:lnTo>
                    <a:pt x="79" y="116"/>
                  </a:lnTo>
                  <a:lnTo>
                    <a:pt x="81" y="114"/>
                  </a:lnTo>
                  <a:lnTo>
                    <a:pt x="81" y="110"/>
                  </a:lnTo>
                  <a:lnTo>
                    <a:pt x="83" y="108"/>
                  </a:lnTo>
                  <a:lnTo>
                    <a:pt x="83" y="106"/>
                  </a:lnTo>
                  <a:lnTo>
                    <a:pt x="85" y="104"/>
                  </a:lnTo>
                  <a:lnTo>
                    <a:pt x="89" y="104"/>
                  </a:lnTo>
                  <a:lnTo>
                    <a:pt x="93" y="100"/>
                  </a:lnTo>
                  <a:lnTo>
                    <a:pt x="91" y="98"/>
                  </a:lnTo>
                  <a:lnTo>
                    <a:pt x="91" y="96"/>
                  </a:lnTo>
                  <a:lnTo>
                    <a:pt x="93" y="96"/>
                  </a:lnTo>
                  <a:lnTo>
                    <a:pt x="93" y="94"/>
                  </a:lnTo>
                  <a:lnTo>
                    <a:pt x="94" y="94"/>
                  </a:lnTo>
                  <a:lnTo>
                    <a:pt x="94" y="92"/>
                  </a:lnTo>
                  <a:lnTo>
                    <a:pt x="96" y="92"/>
                  </a:lnTo>
                  <a:lnTo>
                    <a:pt x="96" y="91"/>
                  </a:lnTo>
                  <a:lnTo>
                    <a:pt x="96" y="89"/>
                  </a:lnTo>
                  <a:lnTo>
                    <a:pt x="98" y="89"/>
                  </a:lnTo>
                  <a:lnTo>
                    <a:pt x="100" y="89"/>
                  </a:lnTo>
                  <a:lnTo>
                    <a:pt x="100" y="87"/>
                  </a:lnTo>
                  <a:lnTo>
                    <a:pt x="102" y="87"/>
                  </a:lnTo>
                  <a:lnTo>
                    <a:pt x="102" y="85"/>
                  </a:lnTo>
                  <a:lnTo>
                    <a:pt x="104" y="85"/>
                  </a:lnTo>
                  <a:lnTo>
                    <a:pt x="102" y="85"/>
                  </a:lnTo>
                  <a:lnTo>
                    <a:pt x="102" y="83"/>
                  </a:lnTo>
                  <a:lnTo>
                    <a:pt x="102" y="85"/>
                  </a:lnTo>
                  <a:lnTo>
                    <a:pt x="102" y="83"/>
                  </a:lnTo>
                  <a:lnTo>
                    <a:pt x="100" y="83"/>
                  </a:lnTo>
                  <a:lnTo>
                    <a:pt x="100" y="81"/>
                  </a:lnTo>
                  <a:lnTo>
                    <a:pt x="102" y="81"/>
                  </a:lnTo>
                  <a:lnTo>
                    <a:pt x="102" y="79"/>
                  </a:lnTo>
                  <a:lnTo>
                    <a:pt x="102" y="77"/>
                  </a:lnTo>
                  <a:lnTo>
                    <a:pt x="102" y="75"/>
                  </a:lnTo>
                  <a:lnTo>
                    <a:pt x="100" y="73"/>
                  </a:lnTo>
                  <a:lnTo>
                    <a:pt x="100" y="71"/>
                  </a:lnTo>
                  <a:lnTo>
                    <a:pt x="102" y="71"/>
                  </a:lnTo>
                  <a:lnTo>
                    <a:pt x="102" y="69"/>
                  </a:lnTo>
                  <a:lnTo>
                    <a:pt x="104" y="69"/>
                  </a:lnTo>
                  <a:lnTo>
                    <a:pt x="104" y="68"/>
                  </a:lnTo>
                  <a:lnTo>
                    <a:pt x="106" y="68"/>
                  </a:lnTo>
                  <a:lnTo>
                    <a:pt x="108" y="68"/>
                  </a:lnTo>
                  <a:lnTo>
                    <a:pt x="108" y="66"/>
                  </a:lnTo>
                  <a:lnTo>
                    <a:pt x="110" y="66"/>
                  </a:lnTo>
                  <a:lnTo>
                    <a:pt x="112" y="66"/>
                  </a:lnTo>
                  <a:lnTo>
                    <a:pt x="112" y="64"/>
                  </a:lnTo>
                  <a:lnTo>
                    <a:pt x="114" y="64"/>
                  </a:lnTo>
                  <a:lnTo>
                    <a:pt x="114" y="62"/>
                  </a:lnTo>
                  <a:lnTo>
                    <a:pt x="112" y="60"/>
                  </a:lnTo>
                  <a:lnTo>
                    <a:pt x="110" y="60"/>
                  </a:lnTo>
                  <a:lnTo>
                    <a:pt x="110" y="58"/>
                  </a:lnTo>
                  <a:lnTo>
                    <a:pt x="108" y="58"/>
                  </a:lnTo>
                  <a:lnTo>
                    <a:pt x="108" y="60"/>
                  </a:lnTo>
                  <a:lnTo>
                    <a:pt x="106" y="58"/>
                  </a:lnTo>
                  <a:lnTo>
                    <a:pt x="104" y="58"/>
                  </a:lnTo>
                  <a:lnTo>
                    <a:pt x="102" y="56"/>
                  </a:lnTo>
                  <a:lnTo>
                    <a:pt x="104" y="56"/>
                  </a:lnTo>
                  <a:lnTo>
                    <a:pt x="104" y="54"/>
                  </a:lnTo>
                  <a:lnTo>
                    <a:pt x="104" y="52"/>
                  </a:lnTo>
                  <a:lnTo>
                    <a:pt x="102" y="52"/>
                  </a:lnTo>
                  <a:lnTo>
                    <a:pt x="100" y="54"/>
                  </a:lnTo>
                  <a:lnTo>
                    <a:pt x="100" y="52"/>
                  </a:lnTo>
                  <a:lnTo>
                    <a:pt x="98" y="52"/>
                  </a:lnTo>
                  <a:lnTo>
                    <a:pt x="98" y="50"/>
                  </a:lnTo>
                  <a:lnTo>
                    <a:pt x="98" y="48"/>
                  </a:lnTo>
                  <a:lnTo>
                    <a:pt x="96" y="48"/>
                  </a:lnTo>
                  <a:lnTo>
                    <a:pt x="94" y="48"/>
                  </a:lnTo>
                  <a:lnTo>
                    <a:pt x="94" y="46"/>
                  </a:lnTo>
                  <a:lnTo>
                    <a:pt x="93" y="46"/>
                  </a:lnTo>
                  <a:lnTo>
                    <a:pt x="93" y="44"/>
                  </a:lnTo>
                  <a:lnTo>
                    <a:pt x="93" y="43"/>
                  </a:lnTo>
                  <a:lnTo>
                    <a:pt x="94" y="43"/>
                  </a:lnTo>
                  <a:lnTo>
                    <a:pt x="94" y="41"/>
                  </a:lnTo>
                  <a:lnTo>
                    <a:pt x="94" y="39"/>
                  </a:lnTo>
                  <a:lnTo>
                    <a:pt x="94" y="37"/>
                  </a:lnTo>
                  <a:lnTo>
                    <a:pt x="93" y="37"/>
                  </a:lnTo>
                  <a:lnTo>
                    <a:pt x="93" y="35"/>
                  </a:lnTo>
                  <a:lnTo>
                    <a:pt x="93" y="33"/>
                  </a:lnTo>
                  <a:lnTo>
                    <a:pt x="94" y="33"/>
                  </a:lnTo>
                  <a:lnTo>
                    <a:pt x="96" y="33"/>
                  </a:lnTo>
                  <a:lnTo>
                    <a:pt x="96" y="31"/>
                  </a:lnTo>
                  <a:lnTo>
                    <a:pt x="96" y="29"/>
                  </a:lnTo>
                  <a:lnTo>
                    <a:pt x="94" y="29"/>
                  </a:lnTo>
                  <a:lnTo>
                    <a:pt x="93" y="29"/>
                  </a:lnTo>
                  <a:lnTo>
                    <a:pt x="91" y="29"/>
                  </a:lnTo>
                  <a:lnTo>
                    <a:pt x="91" y="27"/>
                  </a:lnTo>
                  <a:lnTo>
                    <a:pt x="93" y="25"/>
                  </a:lnTo>
                  <a:lnTo>
                    <a:pt x="93" y="23"/>
                  </a:lnTo>
                  <a:lnTo>
                    <a:pt x="91" y="23"/>
                  </a:lnTo>
                  <a:lnTo>
                    <a:pt x="89" y="23"/>
                  </a:lnTo>
                  <a:lnTo>
                    <a:pt x="89" y="21"/>
                  </a:lnTo>
                  <a:lnTo>
                    <a:pt x="91" y="21"/>
                  </a:lnTo>
                  <a:lnTo>
                    <a:pt x="91" y="20"/>
                  </a:lnTo>
                  <a:lnTo>
                    <a:pt x="93" y="18"/>
                  </a:lnTo>
                  <a:lnTo>
                    <a:pt x="91" y="18"/>
                  </a:lnTo>
                  <a:lnTo>
                    <a:pt x="93" y="16"/>
                  </a:lnTo>
                  <a:lnTo>
                    <a:pt x="94" y="16"/>
                  </a:lnTo>
                  <a:lnTo>
                    <a:pt x="96" y="16"/>
                  </a:lnTo>
                  <a:lnTo>
                    <a:pt x="96" y="14"/>
                  </a:lnTo>
                  <a:lnTo>
                    <a:pt x="98" y="14"/>
                  </a:lnTo>
                  <a:lnTo>
                    <a:pt x="100" y="14"/>
                  </a:lnTo>
                  <a:lnTo>
                    <a:pt x="104" y="16"/>
                  </a:lnTo>
                  <a:lnTo>
                    <a:pt x="110" y="18"/>
                  </a:lnTo>
                  <a:lnTo>
                    <a:pt x="112" y="18"/>
                  </a:lnTo>
                  <a:lnTo>
                    <a:pt x="114" y="18"/>
                  </a:lnTo>
                  <a:lnTo>
                    <a:pt x="114" y="20"/>
                  </a:lnTo>
                  <a:lnTo>
                    <a:pt x="118" y="20"/>
                  </a:lnTo>
                  <a:lnTo>
                    <a:pt x="119" y="20"/>
                  </a:lnTo>
                  <a:lnTo>
                    <a:pt x="121" y="20"/>
                  </a:lnTo>
                  <a:lnTo>
                    <a:pt x="123" y="18"/>
                  </a:lnTo>
                  <a:lnTo>
                    <a:pt x="125" y="18"/>
                  </a:lnTo>
                  <a:lnTo>
                    <a:pt x="125" y="16"/>
                  </a:lnTo>
                  <a:lnTo>
                    <a:pt x="127" y="16"/>
                  </a:lnTo>
                  <a:lnTo>
                    <a:pt x="129" y="16"/>
                  </a:lnTo>
                  <a:lnTo>
                    <a:pt x="131" y="16"/>
                  </a:lnTo>
                  <a:lnTo>
                    <a:pt x="131" y="14"/>
                  </a:lnTo>
                  <a:lnTo>
                    <a:pt x="133" y="14"/>
                  </a:lnTo>
                  <a:lnTo>
                    <a:pt x="133" y="16"/>
                  </a:lnTo>
                  <a:lnTo>
                    <a:pt x="135" y="16"/>
                  </a:lnTo>
                  <a:lnTo>
                    <a:pt x="137" y="14"/>
                  </a:lnTo>
                  <a:lnTo>
                    <a:pt x="137" y="12"/>
                  </a:lnTo>
                  <a:lnTo>
                    <a:pt x="139" y="12"/>
                  </a:lnTo>
                  <a:lnTo>
                    <a:pt x="141" y="12"/>
                  </a:lnTo>
                  <a:lnTo>
                    <a:pt x="141" y="10"/>
                  </a:lnTo>
                  <a:lnTo>
                    <a:pt x="141" y="8"/>
                  </a:lnTo>
                  <a:lnTo>
                    <a:pt x="148" y="4"/>
                  </a:lnTo>
                  <a:lnTo>
                    <a:pt x="154" y="0"/>
                  </a:lnTo>
                  <a:lnTo>
                    <a:pt x="154"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 name="Freeform 110"/>
            <p:cNvSpPr>
              <a:spLocks noEditPoints="1"/>
            </p:cNvSpPr>
            <p:nvPr/>
          </p:nvSpPr>
          <p:spPr bwMode="auto">
            <a:xfrm>
              <a:off x="7473950" y="5097463"/>
              <a:ext cx="227013" cy="46038"/>
            </a:xfrm>
            <a:custGeom>
              <a:avLst/>
              <a:gdLst>
                <a:gd name="T0" fmla="*/ 2 w 143"/>
                <a:gd name="T1" fmla="*/ 29 h 29"/>
                <a:gd name="T2" fmla="*/ 2 w 143"/>
                <a:gd name="T3" fmla="*/ 29 h 29"/>
                <a:gd name="T4" fmla="*/ 2 w 143"/>
                <a:gd name="T5" fmla="*/ 29 h 29"/>
                <a:gd name="T6" fmla="*/ 2 w 143"/>
                <a:gd name="T7" fmla="*/ 29 h 29"/>
                <a:gd name="T8" fmla="*/ 2 w 143"/>
                <a:gd name="T9" fmla="*/ 29 h 29"/>
                <a:gd name="T10" fmla="*/ 2 w 143"/>
                <a:gd name="T11" fmla="*/ 29 h 29"/>
                <a:gd name="T12" fmla="*/ 2 w 143"/>
                <a:gd name="T13" fmla="*/ 29 h 29"/>
                <a:gd name="T14" fmla="*/ 2 w 143"/>
                <a:gd name="T15" fmla="*/ 29 h 29"/>
                <a:gd name="T16" fmla="*/ 2 w 143"/>
                <a:gd name="T17" fmla="*/ 29 h 29"/>
                <a:gd name="T18" fmla="*/ 2 w 143"/>
                <a:gd name="T19" fmla="*/ 29 h 29"/>
                <a:gd name="T20" fmla="*/ 2 w 143"/>
                <a:gd name="T21" fmla="*/ 29 h 29"/>
                <a:gd name="T22" fmla="*/ 2 w 143"/>
                <a:gd name="T23" fmla="*/ 29 h 29"/>
                <a:gd name="T24" fmla="*/ 0 w 143"/>
                <a:gd name="T25" fmla="*/ 29 h 29"/>
                <a:gd name="T26" fmla="*/ 0 w 143"/>
                <a:gd name="T27" fmla="*/ 29 h 29"/>
                <a:gd name="T28" fmla="*/ 2 w 143"/>
                <a:gd name="T29" fmla="*/ 29 h 29"/>
                <a:gd name="T30" fmla="*/ 2 w 143"/>
                <a:gd name="T31" fmla="*/ 29 h 29"/>
                <a:gd name="T32" fmla="*/ 0 w 143"/>
                <a:gd name="T33" fmla="*/ 29 h 29"/>
                <a:gd name="T34" fmla="*/ 0 w 143"/>
                <a:gd name="T35" fmla="*/ 29 h 29"/>
                <a:gd name="T36" fmla="*/ 0 w 143"/>
                <a:gd name="T37" fmla="*/ 27 h 29"/>
                <a:gd name="T38" fmla="*/ 0 w 143"/>
                <a:gd name="T39" fmla="*/ 27 h 29"/>
                <a:gd name="T40" fmla="*/ 0 w 143"/>
                <a:gd name="T41" fmla="*/ 27 h 29"/>
                <a:gd name="T42" fmla="*/ 0 w 143"/>
                <a:gd name="T43" fmla="*/ 27 h 29"/>
                <a:gd name="T44" fmla="*/ 0 w 143"/>
                <a:gd name="T45" fmla="*/ 27 h 29"/>
                <a:gd name="T46" fmla="*/ 0 w 143"/>
                <a:gd name="T47" fmla="*/ 29 h 29"/>
                <a:gd name="T48" fmla="*/ 0 w 143"/>
                <a:gd name="T49" fmla="*/ 29 h 29"/>
                <a:gd name="T50" fmla="*/ 0 w 143"/>
                <a:gd name="T51" fmla="*/ 29 h 29"/>
                <a:gd name="T52" fmla="*/ 143 w 143"/>
                <a:gd name="T53" fmla="*/ 0 h 29"/>
                <a:gd name="T54" fmla="*/ 143 w 143"/>
                <a:gd name="T55" fmla="*/ 0 h 29"/>
                <a:gd name="T56" fmla="*/ 143 w 143"/>
                <a:gd name="T57" fmla="*/ 2 h 29"/>
                <a:gd name="T58" fmla="*/ 143 w 143"/>
                <a:gd name="T59" fmla="*/ 2 h 29"/>
                <a:gd name="T60" fmla="*/ 143 w 143"/>
                <a:gd name="T61" fmla="*/ 2 h 29"/>
                <a:gd name="T62" fmla="*/ 143 w 143"/>
                <a:gd name="T63" fmla="*/ 2 h 29"/>
                <a:gd name="T64" fmla="*/ 143 w 143"/>
                <a:gd name="T65" fmla="*/ 2 h 29"/>
                <a:gd name="T66" fmla="*/ 143 w 143"/>
                <a:gd name="T67" fmla="*/ 2 h 29"/>
                <a:gd name="T68" fmla="*/ 143 w 143"/>
                <a:gd name="T69" fmla="*/ 2 h 29"/>
                <a:gd name="T70" fmla="*/ 143 w 143"/>
                <a:gd name="T71" fmla="*/ 2 h 29"/>
                <a:gd name="T72" fmla="*/ 141 w 143"/>
                <a:gd name="T73" fmla="*/ 2 h 29"/>
                <a:gd name="T74" fmla="*/ 141 w 143"/>
                <a:gd name="T75" fmla="*/ 2 h 29"/>
                <a:gd name="T76" fmla="*/ 141 w 143"/>
                <a:gd name="T77" fmla="*/ 2 h 29"/>
                <a:gd name="T78" fmla="*/ 141 w 143"/>
                <a:gd name="T79" fmla="*/ 2 h 29"/>
                <a:gd name="T80" fmla="*/ 141 w 143"/>
                <a:gd name="T81" fmla="*/ 2 h 29"/>
                <a:gd name="T82" fmla="*/ 141 w 143"/>
                <a:gd name="T83" fmla="*/ 2 h 29"/>
                <a:gd name="T84" fmla="*/ 141 w 143"/>
                <a:gd name="T85" fmla="*/ 0 h 29"/>
                <a:gd name="T86" fmla="*/ 141 w 143"/>
                <a:gd name="T87" fmla="*/ 0 h 29"/>
                <a:gd name="T88" fmla="*/ 141 w 143"/>
                <a:gd name="T89" fmla="*/ 0 h 29"/>
                <a:gd name="T90" fmla="*/ 141 w 143"/>
                <a:gd name="T91" fmla="*/ 0 h 29"/>
                <a:gd name="T92" fmla="*/ 141 w 143"/>
                <a:gd name="T93" fmla="*/ 0 h 29"/>
                <a:gd name="T94" fmla="*/ 141 w 143"/>
                <a:gd name="T95" fmla="*/ 0 h 29"/>
                <a:gd name="T96" fmla="*/ 143 w 143"/>
                <a:gd name="T97" fmla="*/ 0 h 29"/>
                <a:gd name="T98" fmla="*/ 143 w 143"/>
                <a:gd name="T99" fmla="*/ 0 h 29"/>
                <a:gd name="T100" fmla="*/ 143 w 143"/>
                <a:gd name="T101" fmla="*/ 0 h 29"/>
                <a:gd name="T102" fmla="*/ 143 w 143"/>
                <a:gd name="T103" fmla="*/ 0 h 29"/>
                <a:gd name="T104" fmla="*/ 143 w 143"/>
                <a:gd name="T105" fmla="*/ 0 h 29"/>
                <a:gd name="T106" fmla="*/ 143 w 143"/>
                <a:gd name="T10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3" h="29">
                  <a:moveTo>
                    <a:pt x="2" y="29"/>
                  </a:moveTo>
                  <a:lnTo>
                    <a:pt x="2" y="29"/>
                  </a:lnTo>
                  <a:lnTo>
                    <a:pt x="2" y="29"/>
                  </a:lnTo>
                  <a:lnTo>
                    <a:pt x="2" y="29"/>
                  </a:lnTo>
                  <a:lnTo>
                    <a:pt x="2" y="29"/>
                  </a:lnTo>
                  <a:lnTo>
                    <a:pt x="2" y="29"/>
                  </a:lnTo>
                  <a:lnTo>
                    <a:pt x="2" y="29"/>
                  </a:lnTo>
                  <a:lnTo>
                    <a:pt x="2" y="29"/>
                  </a:lnTo>
                  <a:lnTo>
                    <a:pt x="2" y="29"/>
                  </a:lnTo>
                  <a:lnTo>
                    <a:pt x="2" y="29"/>
                  </a:lnTo>
                  <a:lnTo>
                    <a:pt x="2" y="29"/>
                  </a:lnTo>
                  <a:lnTo>
                    <a:pt x="2" y="29"/>
                  </a:lnTo>
                  <a:close/>
                  <a:moveTo>
                    <a:pt x="0" y="29"/>
                  </a:moveTo>
                  <a:lnTo>
                    <a:pt x="0" y="29"/>
                  </a:lnTo>
                  <a:lnTo>
                    <a:pt x="2" y="29"/>
                  </a:lnTo>
                  <a:lnTo>
                    <a:pt x="2" y="29"/>
                  </a:lnTo>
                  <a:lnTo>
                    <a:pt x="0" y="29"/>
                  </a:lnTo>
                  <a:lnTo>
                    <a:pt x="0" y="29"/>
                  </a:lnTo>
                  <a:lnTo>
                    <a:pt x="0" y="27"/>
                  </a:lnTo>
                  <a:lnTo>
                    <a:pt x="0" y="27"/>
                  </a:lnTo>
                  <a:lnTo>
                    <a:pt x="0" y="27"/>
                  </a:lnTo>
                  <a:lnTo>
                    <a:pt x="0" y="27"/>
                  </a:lnTo>
                  <a:lnTo>
                    <a:pt x="0" y="27"/>
                  </a:lnTo>
                  <a:lnTo>
                    <a:pt x="0" y="29"/>
                  </a:lnTo>
                  <a:lnTo>
                    <a:pt x="0" y="29"/>
                  </a:lnTo>
                  <a:lnTo>
                    <a:pt x="0" y="29"/>
                  </a:lnTo>
                  <a:close/>
                  <a:moveTo>
                    <a:pt x="143" y="0"/>
                  </a:moveTo>
                  <a:lnTo>
                    <a:pt x="143" y="0"/>
                  </a:lnTo>
                  <a:lnTo>
                    <a:pt x="143" y="2"/>
                  </a:lnTo>
                  <a:lnTo>
                    <a:pt x="143" y="2"/>
                  </a:lnTo>
                  <a:lnTo>
                    <a:pt x="143" y="2"/>
                  </a:lnTo>
                  <a:lnTo>
                    <a:pt x="143" y="2"/>
                  </a:lnTo>
                  <a:lnTo>
                    <a:pt x="143" y="2"/>
                  </a:lnTo>
                  <a:lnTo>
                    <a:pt x="143" y="2"/>
                  </a:lnTo>
                  <a:lnTo>
                    <a:pt x="143" y="2"/>
                  </a:lnTo>
                  <a:lnTo>
                    <a:pt x="143" y="2"/>
                  </a:lnTo>
                  <a:lnTo>
                    <a:pt x="141" y="2"/>
                  </a:lnTo>
                  <a:lnTo>
                    <a:pt x="141" y="2"/>
                  </a:lnTo>
                  <a:lnTo>
                    <a:pt x="141" y="2"/>
                  </a:lnTo>
                  <a:lnTo>
                    <a:pt x="141" y="2"/>
                  </a:lnTo>
                  <a:lnTo>
                    <a:pt x="141" y="2"/>
                  </a:lnTo>
                  <a:lnTo>
                    <a:pt x="141" y="2"/>
                  </a:lnTo>
                  <a:lnTo>
                    <a:pt x="141" y="0"/>
                  </a:lnTo>
                  <a:lnTo>
                    <a:pt x="141" y="0"/>
                  </a:lnTo>
                  <a:lnTo>
                    <a:pt x="141" y="0"/>
                  </a:lnTo>
                  <a:lnTo>
                    <a:pt x="141" y="0"/>
                  </a:lnTo>
                  <a:lnTo>
                    <a:pt x="141" y="0"/>
                  </a:lnTo>
                  <a:lnTo>
                    <a:pt x="141" y="0"/>
                  </a:lnTo>
                  <a:lnTo>
                    <a:pt x="143" y="0"/>
                  </a:lnTo>
                  <a:lnTo>
                    <a:pt x="143" y="0"/>
                  </a:lnTo>
                  <a:lnTo>
                    <a:pt x="143" y="0"/>
                  </a:lnTo>
                  <a:lnTo>
                    <a:pt x="143" y="0"/>
                  </a:lnTo>
                  <a:lnTo>
                    <a:pt x="143" y="0"/>
                  </a:lnTo>
                  <a:lnTo>
                    <a:pt x="14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 name="Freeform 111"/>
            <p:cNvSpPr>
              <a:spLocks noEditPoints="1"/>
            </p:cNvSpPr>
            <p:nvPr/>
          </p:nvSpPr>
          <p:spPr bwMode="auto">
            <a:xfrm>
              <a:off x="6827838" y="4964113"/>
              <a:ext cx="34925" cy="57150"/>
            </a:xfrm>
            <a:custGeom>
              <a:avLst/>
              <a:gdLst>
                <a:gd name="T0" fmla="*/ 20 w 22"/>
                <a:gd name="T1" fmla="*/ 36 h 36"/>
                <a:gd name="T2" fmla="*/ 20 w 22"/>
                <a:gd name="T3" fmla="*/ 34 h 36"/>
                <a:gd name="T4" fmla="*/ 20 w 22"/>
                <a:gd name="T5" fmla="*/ 34 h 36"/>
                <a:gd name="T6" fmla="*/ 22 w 22"/>
                <a:gd name="T7" fmla="*/ 34 h 36"/>
                <a:gd name="T8" fmla="*/ 22 w 22"/>
                <a:gd name="T9" fmla="*/ 34 h 36"/>
                <a:gd name="T10" fmla="*/ 22 w 22"/>
                <a:gd name="T11" fmla="*/ 34 h 36"/>
                <a:gd name="T12" fmla="*/ 20 w 22"/>
                <a:gd name="T13" fmla="*/ 36 h 36"/>
                <a:gd name="T14" fmla="*/ 20 w 22"/>
                <a:gd name="T15" fmla="*/ 36 h 36"/>
                <a:gd name="T16" fmla="*/ 20 w 22"/>
                <a:gd name="T17" fmla="*/ 34 h 36"/>
                <a:gd name="T18" fmla="*/ 20 w 22"/>
                <a:gd name="T19" fmla="*/ 34 h 36"/>
                <a:gd name="T20" fmla="*/ 20 w 22"/>
                <a:gd name="T21" fmla="*/ 34 h 36"/>
                <a:gd name="T22" fmla="*/ 20 w 22"/>
                <a:gd name="T23" fmla="*/ 32 h 36"/>
                <a:gd name="T24" fmla="*/ 20 w 22"/>
                <a:gd name="T25" fmla="*/ 34 h 36"/>
                <a:gd name="T26" fmla="*/ 20 w 22"/>
                <a:gd name="T27" fmla="*/ 34 h 36"/>
                <a:gd name="T28" fmla="*/ 20 w 22"/>
                <a:gd name="T29" fmla="*/ 34 h 36"/>
                <a:gd name="T30" fmla="*/ 20 w 22"/>
                <a:gd name="T31" fmla="*/ 34 h 36"/>
                <a:gd name="T32" fmla="*/ 22 w 22"/>
                <a:gd name="T33" fmla="*/ 34 h 36"/>
                <a:gd name="T34" fmla="*/ 20 w 22"/>
                <a:gd name="T35" fmla="*/ 32 h 36"/>
                <a:gd name="T36" fmla="*/ 20 w 22"/>
                <a:gd name="T37" fmla="*/ 32 h 36"/>
                <a:gd name="T38" fmla="*/ 22 w 22"/>
                <a:gd name="T39" fmla="*/ 34 h 36"/>
                <a:gd name="T40" fmla="*/ 22 w 22"/>
                <a:gd name="T41" fmla="*/ 34 h 36"/>
                <a:gd name="T42" fmla="*/ 20 w 22"/>
                <a:gd name="T43" fmla="*/ 34 h 36"/>
                <a:gd name="T44" fmla="*/ 2 w 22"/>
                <a:gd name="T45" fmla="*/ 23 h 36"/>
                <a:gd name="T46" fmla="*/ 2 w 22"/>
                <a:gd name="T47" fmla="*/ 23 h 36"/>
                <a:gd name="T48" fmla="*/ 2 w 22"/>
                <a:gd name="T49" fmla="*/ 23 h 36"/>
                <a:gd name="T50" fmla="*/ 0 w 22"/>
                <a:gd name="T51" fmla="*/ 19 h 36"/>
                <a:gd name="T52" fmla="*/ 0 w 22"/>
                <a:gd name="T53" fmla="*/ 19 h 36"/>
                <a:gd name="T54" fmla="*/ 0 w 22"/>
                <a:gd name="T55" fmla="*/ 19 h 36"/>
                <a:gd name="T56" fmla="*/ 0 w 22"/>
                <a:gd name="T57" fmla="*/ 19 h 36"/>
                <a:gd name="T58" fmla="*/ 2 w 22"/>
                <a:gd name="T59" fmla="*/ 17 h 36"/>
                <a:gd name="T60" fmla="*/ 2 w 22"/>
                <a:gd name="T61" fmla="*/ 15 h 36"/>
                <a:gd name="T62" fmla="*/ 2 w 22"/>
                <a:gd name="T63" fmla="*/ 15 h 36"/>
                <a:gd name="T64" fmla="*/ 2 w 22"/>
                <a:gd name="T65" fmla="*/ 15 h 36"/>
                <a:gd name="T66" fmla="*/ 2 w 22"/>
                <a:gd name="T67" fmla="*/ 17 h 36"/>
                <a:gd name="T68" fmla="*/ 10 w 22"/>
                <a:gd name="T69" fmla="*/ 3 h 36"/>
                <a:gd name="T70" fmla="*/ 10 w 22"/>
                <a:gd name="T71" fmla="*/ 3 h 36"/>
                <a:gd name="T72" fmla="*/ 10 w 22"/>
                <a:gd name="T73" fmla="*/ 3 h 36"/>
                <a:gd name="T74" fmla="*/ 16 w 22"/>
                <a:gd name="T75" fmla="*/ 1 h 36"/>
                <a:gd name="T76" fmla="*/ 16 w 22"/>
                <a:gd name="T77" fmla="*/ 1 h 36"/>
                <a:gd name="T78" fmla="*/ 16 w 22"/>
                <a:gd name="T79" fmla="*/ 1 h 36"/>
                <a:gd name="T80" fmla="*/ 8 w 22"/>
                <a:gd name="T81" fmla="*/ 1 h 36"/>
                <a:gd name="T82" fmla="*/ 8 w 22"/>
                <a:gd name="T83" fmla="*/ 1 h 36"/>
                <a:gd name="T84" fmla="*/ 8 w 22"/>
                <a:gd name="T85" fmla="*/ 1 h 36"/>
                <a:gd name="T86" fmla="*/ 10 w 22"/>
                <a:gd name="T87" fmla="*/ 1 h 36"/>
                <a:gd name="T88" fmla="*/ 10 w 22"/>
                <a:gd name="T89" fmla="*/ 1 h 36"/>
                <a:gd name="T90" fmla="*/ 10 w 22"/>
                <a:gd name="T91" fmla="*/ 0 h 36"/>
                <a:gd name="T92" fmla="*/ 12 w 22"/>
                <a:gd name="T93" fmla="*/ 0 h 36"/>
                <a:gd name="T94" fmla="*/ 12 w 22"/>
                <a:gd name="T95" fmla="*/ 0 h 36"/>
                <a:gd name="T96" fmla="*/ 12 w 22"/>
                <a:gd name="T97" fmla="*/ 0 h 36"/>
                <a:gd name="T98" fmla="*/ 12 w 22"/>
                <a:gd name="T99" fmla="*/ 0 h 36"/>
                <a:gd name="T100" fmla="*/ 12 w 22"/>
                <a:gd name="T10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2" h="36">
                  <a:moveTo>
                    <a:pt x="20" y="34"/>
                  </a:moveTo>
                  <a:lnTo>
                    <a:pt x="20" y="36"/>
                  </a:lnTo>
                  <a:lnTo>
                    <a:pt x="20" y="36"/>
                  </a:lnTo>
                  <a:lnTo>
                    <a:pt x="20" y="34"/>
                  </a:lnTo>
                  <a:lnTo>
                    <a:pt x="20" y="34"/>
                  </a:lnTo>
                  <a:lnTo>
                    <a:pt x="20" y="34"/>
                  </a:lnTo>
                  <a:lnTo>
                    <a:pt x="22" y="34"/>
                  </a:lnTo>
                  <a:lnTo>
                    <a:pt x="22" y="34"/>
                  </a:lnTo>
                  <a:lnTo>
                    <a:pt x="22" y="34"/>
                  </a:lnTo>
                  <a:lnTo>
                    <a:pt x="22" y="34"/>
                  </a:lnTo>
                  <a:lnTo>
                    <a:pt x="22" y="34"/>
                  </a:lnTo>
                  <a:lnTo>
                    <a:pt x="22" y="34"/>
                  </a:lnTo>
                  <a:lnTo>
                    <a:pt x="20" y="36"/>
                  </a:lnTo>
                  <a:lnTo>
                    <a:pt x="20" y="36"/>
                  </a:lnTo>
                  <a:lnTo>
                    <a:pt x="20" y="36"/>
                  </a:lnTo>
                  <a:lnTo>
                    <a:pt x="20" y="36"/>
                  </a:lnTo>
                  <a:lnTo>
                    <a:pt x="20" y="34"/>
                  </a:lnTo>
                  <a:lnTo>
                    <a:pt x="20" y="34"/>
                  </a:lnTo>
                  <a:lnTo>
                    <a:pt x="20" y="34"/>
                  </a:lnTo>
                  <a:lnTo>
                    <a:pt x="20" y="34"/>
                  </a:lnTo>
                  <a:lnTo>
                    <a:pt x="20" y="34"/>
                  </a:lnTo>
                  <a:lnTo>
                    <a:pt x="20" y="34"/>
                  </a:lnTo>
                  <a:lnTo>
                    <a:pt x="20" y="32"/>
                  </a:lnTo>
                  <a:lnTo>
                    <a:pt x="20" y="32"/>
                  </a:lnTo>
                  <a:lnTo>
                    <a:pt x="20" y="34"/>
                  </a:lnTo>
                  <a:lnTo>
                    <a:pt x="20" y="34"/>
                  </a:lnTo>
                  <a:lnTo>
                    <a:pt x="20" y="34"/>
                  </a:lnTo>
                  <a:close/>
                  <a:moveTo>
                    <a:pt x="20" y="34"/>
                  </a:moveTo>
                  <a:lnTo>
                    <a:pt x="22" y="34"/>
                  </a:lnTo>
                  <a:lnTo>
                    <a:pt x="20" y="34"/>
                  </a:lnTo>
                  <a:lnTo>
                    <a:pt x="20" y="34"/>
                  </a:lnTo>
                  <a:lnTo>
                    <a:pt x="20" y="34"/>
                  </a:lnTo>
                  <a:lnTo>
                    <a:pt x="20" y="34"/>
                  </a:lnTo>
                  <a:lnTo>
                    <a:pt x="22" y="34"/>
                  </a:lnTo>
                  <a:lnTo>
                    <a:pt x="22" y="34"/>
                  </a:lnTo>
                  <a:lnTo>
                    <a:pt x="20" y="32"/>
                  </a:lnTo>
                  <a:lnTo>
                    <a:pt x="20" y="32"/>
                  </a:lnTo>
                  <a:lnTo>
                    <a:pt x="20" y="32"/>
                  </a:lnTo>
                  <a:lnTo>
                    <a:pt x="22" y="34"/>
                  </a:lnTo>
                  <a:lnTo>
                    <a:pt x="22" y="34"/>
                  </a:lnTo>
                  <a:lnTo>
                    <a:pt x="22" y="34"/>
                  </a:lnTo>
                  <a:lnTo>
                    <a:pt x="22" y="34"/>
                  </a:lnTo>
                  <a:lnTo>
                    <a:pt x="20" y="34"/>
                  </a:lnTo>
                  <a:lnTo>
                    <a:pt x="20" y="34"/>
                  </a:lnTo>
                  <a:lnTo>
                    <a:pt x="20" y="34"/>
                  </a:lnTo>
                  <a:close/>
                  <a:moveTo>
                    <a:pt x="2" y="23"/>
                  </a:moveTo>
                  <a:lnTo>
                    <a:pt x="2" y="23"/>
                  </a:lnTo>
                  <a:lnTo>
                    <a:pt x="2" y="23"/>
                  </a:lnTo>
                  <a:lnTo>
                    <a:pt x="2" y="23"/>
                  </a:lnTo>
                  <a:lnTo>
                    <a:pt x="2" y="23"/>
                  </a:lnTo>
                  <a:lnTo>
                    <a:pt x="2" y="23"/>
                  </a:lnTo>
                  <a:close/>
                  <a:moveTo>
                    <a:pt x="0" y="19"/>
                  </a:moveTo>
                  <a:lnTo>
                    <a:pt x="0" y="19"/>
                  </a:lnTo>
                  <a:lnTo>
                    <a:pt x="0" y="19"/>
                  </a:lnTo>
                  <a:lnTo>
                    <a:pt x="0" y="19"/>
                  </a:lnTo>
                  <a:lnTo>
                    <a:pt x="0" y="19"/>
                  </a:lnTo>
                  <a:lnTo>
                    <a:pt x="0" y="19"/>
                  </a:lnTo>
                  <a:lnTo>
                    <a:pt x="0" y="19"/>
                  </a:lnTo>
                  <a:lnTo>
                    <a:pt x="0" y="19"/>
                  </a:lnTo>
                  <a:close/>
                  <a:moveTo>
                    <a:pt x="2" y="17"/>
                  </a:moveTo>
                  <a:lnTo>
                    <a:pt x="2" y="17"/>
                  </a:lnTo>
                  <a:lnTo>
                    <a:pt x="2" y="15"/>
                  </a:lnTo>
                  <a:lnTo>
                    <a:pt x="2" y="15"/>
                  </a:lnTo>
                  <a:lnTo>
                    <a:pt x="2" y="15"/>
                  </a:lnTo>
                  <a:lnTo>
                    <a:pt x="2" y="15"/>
                  </a:lnTo>
                  <a:lnTo>
                    <a:pt x="2" y="15"/>
                  </a:lnTo>
                  <a:lnTo>
                    <a:pt x="2" y="15"/>
                  </a:lnTo>
                  <a:lnTo>
                    <a:pt x="2" y="17"/>
                  </a:lnTo>
                  <a:close/>
                  <a:moveTo>
                    <a:pt x="10" y="3"/>
                  </a:moveTo>
                  <a:lnTo>
                    <a:pt x="10" y="3"/>
                  </a:lnTo>
                  <a:lnTo>
                    <a:pt x="10" y="3"/>
                  </a:lnTo>
                  <a:lnTo>
                    <a:pt x="10" y="3"/>
                  </a:lnTo>
                  <a:lnTo>
                    <a:pt x="10" y="3"/>
                  </a:lnTo>
                  <a:lnTo>
                    <a:pt x="10" y="3"/>
                  </a:lnTo>
                  <a:lnTo>
                    <a:pt x="10" y="3"/>
                  </a:lnTo>
                  <a:close/>
                  <a:moveTo>
                    <a:pt x="16" y="1"/>
                  </a:moveTo>
                  <a:lnTo>
                    <a:pt x="16" y="1"/>
                  </a:lnTo>
                  <a:lnTo>
                    <a:pt x="16" y="1"/>
                  </a:lnTo>
                  <a:lnTo>
                    <a:pt x="16" y="1"/>
                  </a:lnTo>
                  <a:lnTo>
                    <a:pt x="16" y="1"/>
                  </a:lnTo>
                  <a:lnTo>
                    <a:pt x="16" y="1"/>
                  </a:lnTo>
                  <a:close/>
                  <a:moveTo>
                    <a:pt x="8" y="1"/>
                  </a:moveTo>
                  <a:lnTo>
                    <a:pt x="8" y="1"/>
                  </a:lnTo>
                  <a:lnTo>
                    <a:pt x="8" y="1"/>
                  </a:lnTo>
                  <a:lnTo>
                    <a:pt x="8" y="1"/>
                  </a:lnTo>
                  <a:lnTo>
                    <a:pt x="8" y="1"/>
                  </a:lnTo>
                  <a:lnTo>
                    <a:pt x="8" y="1"/>
                  </a:lnTo>
                  <a:close/>
                  <a:moveTo>
                    <a:pt x="10" y="1"/>
                  </a:moveTo>
                  <a:lnTo>
                    <a:pt x="10" y="1"/>
                  </a:lnTo>
                  <a:lnTo>
                    <a:pt x="10" y="1"/>
                  </a:lnTo>
                  <a:lnTo>
                    <a:pt x="10" y="0"/>
                  </a:lnTo>
                  <a:lnTo>
                    <a:pt x="10" y="0"/>
                  </a:lnTo>
                  <a:lnTo>
                    <a:pt x="10" y="1"/>
                  </a:lnTo>
                  <a:close/>
                  <a:moveTo>
                    <a:pt x="12" y="0"/>
                  </a:moveTo>
                  <a:lnTo>
                    <a:pt x="12" y="0"/>
                  </a:lnTo>
                  <a:lnTo>
                    <a:pt x="12" y="0"/>
                  </a:lnTo>
                  <a:lnTo>
                    <a:pt x="12" y="0"/>
                  </a:lnTo>
                  <a:lnTo>
                    <a:pt x="12" y="0"/>
                  </a:lnTo>
                  <a:lnTo>
                    <a:pt x="12" y="0"/>
                  </a:lnTo>
                  <a:lnTo>
                    <a:pt x="12" y="0"/>
                  </a:lnTo>
                  <a:lnTo>
                    <a:pt x="12" y="0"/>
                  </a:lnTo>
                  <a:lnTo>
                    <a:pt x="1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3" name="Freeform 112"/>
            <p:cNvSpPr>
              <a:spLocks noEditPoints="1"/>
            </p:cNvSpPr>
            <p:nvPr/>
          </p:nvSpPr>
          <p:spPr bwMode="auto">
            <a:xfrm>
              <a:off x="4765675" y="3144838"/>
              <a:ext cx="112713" cy="166688"/>
            </a:xfrm>
            <a:custGeom>
              <a:avLst/>
              <a:gdLst>
                <a:gd name="T0" fmla="*/ 11 w 71"/>
                <a:gd name="T1" fmla="*/ 61 h 105"/>
                <a:gd name="T2" fmla="*/ 7 w 71"/>
                <a:gd name="T3" fmla="*/ 38 h 105"/>
                <a:gd name="T4" fmla="*/ 7 w 71"/>
                <a:gd name="T5" fmla="*/ 40 h 105"/>
                <a:gd name="T6" fmla="*/ 30 w 71"/>
                <a:gd name="T7" fmla="*/ 11 h 105"/>
                <a:gd name="T8" fmla="*/ 49 w 71"/>
                <a:gd name="T9" fmla="*/ 9 h 105"/>
                <a:gd name="T10" fmla="*/ 44 w 71"/>
                <a:gd name="T11" fmla="*/ 19 h 105"/>
                <a:gd name="T12" fmla="*/ 40 w 71"/>
                <a:gd name="T13" fmla="*/ 24 h 105"/>
                <a:gd name="T14" fmla="*/ 44 w 71"/>
                <a:gd name="T15" fmla="*/ 32 h 105"/>
                <a:gd name="T16" fmla="*/ 51 w 71"/>
                <a:gd name="T17" fmla="*/ 34 h 105"/>
                <a:gd name="T18" fmla="*/ 57 w 71"/>
                <a:gd name="T19" fmla="*/ 28 h 105"/>
                <a:gd name="T20" fmla="*/ 61 w 71"/>
                <a:gd name="T21" fmla="*/ 36 h 105"/>
                <a:gd name="T22" fmla="*/ 65 w 71"/>
                <a:gd name="T23" fmla="*/ 38 h 105"/>
                <a:gd name="T24" fmla="*/ 71 w 71"/>
                <a:gd name="T25" fmla="*/ 51 h 105"/>
                <a:gd name="T26" fmla="*/ 71 w 71"/>
                <a:gd name="T27" fmla="*/ 61 h 105"/>
                <a:gd name="T28" fmla="*/ 69 w 71"/>
                <a:gd name="T29" fmla="*/ 72 h 105"/>
                <a:gd name="T30" fmla="*/ 65 w 71"/>
                <a:gd name="T31" fmla="*/ 84 h 105"/>
                <a:gd name="T32" fmla="*/ 59 w 71"/>
                <a:gd name="T33" fmla="*/ 84 h 105"/>
                <a:gd name="T34" fmla="*/ 55 w 71"/>
                <a:gd name="T35" fmla="*/ 86 h 105"/>
                <a:gd name="T36" fmla="*/ 46 w 71"/>
                <a:gd name="T37" fmla="*/ 88 h 105"/>
                <a:gd name="T38" fmla="*/ 40 w 71"/>
                <a:gd name="T39" fmla="*/ 94 h 105"/>
                <a:gd name="T40" fmla="*/ 34 w 71"/>
                <a:gd name="T41" fmla="*/ 94 h 105"/>
                <a:gd name="T42" fmla="*/ 26 w 71"/>
                <a:gd name="T43" fmla="*/ 101 h 105"/>
                <a:gd name="T44" fmla="*/ 19 w 71"/>
                <a:gd name="T45" fmla="*/ 105 h 105"/>
                <a:gd name="T46" fmla="*/ 15 w 71"/>
                <a:gd name="T47" fmla="*/ 103 h 105"/>
                <a:gd name="T48" fmla="*/ 11 w 71"/>
                <a:gd name="T49" fmla="*/ 103 h 105"/>
                <a:gd name="T50" fmla="*/ 13 w 71"/>
                <a:gd name="T51" fmla="*/ 101 h 105"/>
                <a:gd name="T52" fmla="*/ 11 w 71"/>
                <a:gd name="T53" fmla="*/ 99 h 105"/>
                <a:gd name="T54" fmla="*/ 11 w 71"/>
                <a:gd name="T55" fmla="*/ 97 h 105"/>
                <a:gd name="T56" fmla="*/ 5 w 71"/>
                <a:gd name="T57" fmla="*/ 97 h 105"/>
                <a:gd name="T58" fmla="*/ 1 w 71"/>
                <a:gd name="T59" fmla="*/ 92 h 105"/>
                <a:gd name="T60" fmla="*/ 3 w 71"/>
                <a:gd name="T61" fmla="*/ 88 h 105"/>
                <a:gd name="T62" fmla="*/ 5 w 71"/>
                <a:gd name="T63" fmla="*/ 86 h 105"/>
                <a:gd name="T64" fmla="*/ 9 w 71"/>
                <a:gd name="T65" fmla="*/ 84 h 105"/>
                <a:gd name="T66" fmla="*/ 11 w 71"/>
                <a:gd name="T67" fmla="*/ 78 h 105"/>
                <a:gd name="T68" fmla="*/ 26 w 71"/>
                <a:gd name="T69" fmla="*/ 74 h 105"/>
                <a:gd name="T70" fmla="*/ 19 w 71"/>
                <a:gd name="T71" fmla="*/ 74 h 105"/>
                <a:gd name="T72" fmla="*/ 13 w 71"/>
                <a:gd name="T73" fmla="*/ 72 h 105"/>
                <a:gd name="T74" fmla="*/ 19 w 71"/>
                <a:gd name="T75" fmla="*/ 63 h 105"/>
                <a:gd name="T76" fmla="*/ 24 w 71"/>
                <a:gd name="T77" fmla="*/ 59 h 105"/>
                <a:gd name="T78" fmla="*/ 15 w 71"/>
                <a:gd name="T79" fmla="*/ 59 h 105"/>
                <a:gd name="T80" fmla="*/ 13 w 71"/>
                <a:gd name="T81" fmla="*/ 55 h 105"/>
                <a:gd name="T82" fmla="*/ 11 w 71"/>
                <a:gd name="T83" fmla="*/ 53 h 105"/>
                <a:gd name="T84" fmla="*/ 5 w 71"/>
                <a:gd name="T85" fmla="*/ 53 h 105"/>
                <a:gd name="T86" fmla="*/ 3 w 71"/>
                <a:gd name="T87" fmla="*/ 51 h 105"/>
                <a:gd name="T88" fmla="*/ 11 w 71"/>
                <a:gd name="T89" fmla="*/ 49 h 105"/>
                <a:gd name="T90" fmla="*/ 15 w 71"/>
                <a:gd name="T91" fmla="*/ 42 h 105"/>
                <a:gd name="T92" fmla="*/ 11 w 71"/>
                <a:gd name="T93" fmla="*/ 40 h 105"/>
                <a:gd name="T94" fmla="*/ 9 w 71"/>
                <a:gd name="T95" fmla="*/ 34 h 105"/>
                <a:gd name="T96" fmla="*/ 9 w 71"/>
                <a:gd name="T97" fmla="*/ 30 h 105"/>
                <a:gd name="T98" fmla="*/ 11 w 71"/>
                <a:gd name="T99" fmla="*/ 30 h 105"/>
                <a:gd name="T100" fmla="*/ 21 w 71"/>
                <a:gd name="T101" fmla="*/ 32 h 105"/>
                <a:gd name="T102" fmla="*/ 28 w 71"/>
                <a:gd name="T103" fmla="*/ 30 h 105"/>
                <a:gd name="T104" fmla="*/ 28 w 71"/>
                <a:gd name="T105" fmla="*/ 28 h 105"/>
                <a:gd name="T106" fmla="*/ 36 w 71"/>
                <a:gd name="T107" fmla="*/ 21 h 105"/>
                <a:gd name="T108" fmla="*/ 32 w 71"/>
                <a:gd name="T109" fmla="*/ 23 h 105"/>
                <a:gd name="T110" fmla="*/ 30 w 71"/>
                <a:gd name="T111" fmla="*/ 17 h 105"/>
                <a:gd name="T112" fmla="*/ 34 w 71"/>
                <a:gd name="T113" fmla="*/ 15 h 105"/>
                <a:gd name="T114" fmla="*/ 34 w 71"/>
                <a:gd name="T115" fmla="*/ 9 h 105"/>
                <a:gd name="T116" fmla="*/ 42 w 71"/>
                <a:gd name="T117" fmla="*/ 7 h 105"/>
                <a:gd name="T118" fmla="*/ 44 w 71"/>
                <a:gd name="T119" fmla="*/ 7 h 105"/>
                <a:gd name="T120" fmla="*/ 44 w 71"/>
                <a:gd name="T121" fmla="*/ 11 h 105"/>
                <a:gd name="T122" fmla="*/ 48 w 71"/>
                <a:gd name="T123" fmla="*/ 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 h="105">
                  <a:moveTo>
                    <a:pt x="9" y="101"/>
                  </a:moveTo>
                  <a:lnTo>
                    <a:pt x="11" y="101"/>
                  </a:lnTo>
                  <a:lnTo>
                    <a:pt x="9" y="101"/>
                  </a:lnTo>
                  <a:close/>
                  <a:moveTo>
                    <a:pt x="1" y="94"/>
                  </a:moveTo>
                  <a:lnTo>
                    <a:pt x="3" y="94"/>
                  </a:lnTo>
                  <a:lnTo>
                    <a:pt x="1" y="94"/>
                  </a:lnTo>
                  <a:lnTo>
                    <a:pt x="0" y="94"/>
                  </a:lnTo>
                  <a:lnTo>
                    <a:pt x="1" y="94"/>
                  </a:lnTo>
                  <a:close/>
                  <a:moveTo>
                    <a:pt x="11" y="61"/>
                  </a:moveTo>
                  <a:lnTo>
                    <a:pt x="13" y="61"/>
                  </a:lnTo>
                  <a:lnTo>
                    <a:pt x="13" y="63"/>
                  </a:lnTo>
                  <a:lnTo>
                    <a:pt x="11" y="61"/>
                  </a:lnTo>
                  <a:close/>
                  <a:moveTo>
                    <a:pt x="13" y="59"/>
                  </a:moveTo>
                  <a:lnTo>
                    <a:pt x="11" y="59"/>
                  </a:lnTo>
                  <a:lnTo>
                    <a:pt x="11" y="57"/>
                  </a:lnTo>
                  <a:lnTo>
                    <a:pt x="13" y="57"/>
                  </a:lnTo>
                  <a:lnTo>
                    <a:pt x="13" y="59"/>
                  </a:lnTo>
                  <a:close/>
                  <a:moveTo>
                    <a:pt x="7" y="38"/>
                  </a:moveTo>
                  <a:lnTo>
                    <a:pt x="9" y="38"/>
                  </a:lnTo>
                  <a:lnTo>
                    <a:pt x="7" y="38"/>
                  </a:lnTo>
                  <a:lnTo>
                    <a:pt x="7" y="40"/>
                  </a:lnTo>
                  <a:lnTo>
                    <a:pt x="9" y="40"/>
                  </a:lnTo>
                  <a:lnTo>
                    <a:pt x="7" y="40"/>
                  </a:lnTo>
                  <a:lnTo>
                    <a:pt x="7" y="42"/>
                  </a:lnTo>
                  <a:lnTo>
                    <a:pt x="9" y="42"/>
                  </a:lnTo>
                  <a:lnTo>
                    <a:pt x="7" y="42"/>
                  </a:lnTo>
                  <a:lnTo>
                    <a:pt x="7" y="40"/>
                  </a:lnTo>
                  <a:lnTo>
                    <a:pt x="5" y="40"/>
                  </a:lnTo>
                  <a:lnTo>
                    <a:pt x="7" y="40"/>
                  </a:lnTo>
                  <a:lnTo>
                    <a:pt x="5" y="40"/>
                  </a:lnTo>
                  <a:lnTo>
                    <a:pt x="3" y="40"/>
                  </a:lnTo>
                  <a:lnTo>
                    <a:pt x="3" y="38"/>
                  </a:lnTo>
                  <a:lnTo>
                    <a:pt x="5" y="38"/>
                  </a:lnTo>
                  <a:lnTo>
                    <a:pt x="7" y="38"/>
                  </a:lnTo>
                  <a:close/>
                  <a:moveTo>
                    <a:pt x="32" y="11"/>
                  </a:moveTo>
                  <a:lnTo>
                    <a:pt x="30" y="11"/>
                  </a:lnTo>
                  <a:lnTo>
                    <a:pt x="32" y="11"/>
                  </a:lnTo>
                  <a:close/>
                  <a:moveTo>
                    <a:pt x="53" y="3"/>
                  </a:moveTo>
                  <a:lnTo>
                    <a:pt x="55" y="3"/>
                  </a:lnTo>
                  <a:lnTo>
                    <a:pt x="55" y="5"/>
                  </a:lnTo>
                  <a:lnTo>
                    <a:pt x="53" y="5"/>
                  </a:lnTo>
                  <a:lnTo>
                    <a:pt x="53" y="7"/>
                  </a:lnTo>
                  <a:lnTo>
                    <a:pt x="51" y="7"/>
                  </a:lnTo>
                  <a:lnTo>
                    <a:pt x="51" y="9"/>
                  </a:lnTo>
                  <a:lnTo>
                    <a:pt x="49" y="9"/>
                  </a:lnTo>
                  <a:lnTo>
                    <a:pt x="49" y="11"/>
                  </a:lnTo>
                  <a:lnTo>
                    <a:pt x="48" y="11"/>
                  </a:lnTo>
                  <a:lnTo>
                    <a:pt x="49" y="11"/>
                  </a:lnTo>
                  <a:lnTo>
                    <a:pt x="48" y="11"/>
                  </a:lnTo>
                  <a:lnTo>
                    <a:pt x="48" y="13"/>
                  </a:lnTo>
                  <a:lnTo>
                    <a:pt x="48" y="15"/>
                  </a:lnTo>
                  <a:lnTo>
                    <a:pt x="46" y="17"/>
                  </a:lnTo>
                  <a:lnTo>
                    <a:pt x="46" y="19"/>
                  </a:lnTo>
                  <a:lnTo>
                    <a:pt x="44" y="19"/>
                  </a:lnTo>
                  <a:lnTo>
                    <a:pt x="42" y="19"/>
                  </a:lnTo>
                  <a:lnTo>
                    <a:pt x="40" y="19"/>
                  </a:lnTo>
                  <a:lnTo>
                    <a:pt x="40" y="21"/>
                  </a:lnTo>
                  <a:lnTo>
                    <a:pt x="42" y="21"/>
                  </a:lnTo>
                  <a:lnTo>
                    <a:pt x="44" y="23"/>
                  </a:lnTo>
                  <a:lnTo>
                    <a:pt x="44" y="21"/>
                  </a:lnTo>
                  <a:lnTo>
                    <a:pt x="44" y="23"/>
                  </a:lnTo>
                  <a:lnTo>
                    <a:pt x="42" y="24"/>
                  </a:lnTo>
                  <a:lnTo>
                    <a:pt x="40" y="24"/>
                  </a:lnTo>
                  <a:lnTo>
                    <a:pt x="38" y="24"/>
                  </a:lnTo>
                  <a:lnTo>
                    <a:pt x="36" y="26"/>
                  </a:lnTo>
                  <a:lnTo>
                    <a:pt x="38" y="26"/>
                  </a:lnTo>
                  <a:lnTo>
                    <a:pt x="38" y="28"/>
                  </a:lnTo>
                  <a:lnTo>
                    <a:pt x="40" y="28"/>
                  </a:lnTo>
                  <a:lnTo>
                    <a:pt x="40" y="30"/>
                  </a:lnTo>
                  <a:lnTo>
                    <a:pt x="42" y="30"/>
                  </a:lnTo>
                  <a:lnTo>
                    <a:pt x="42" y="32"/>
                  </a:lnTo>
                  <a:lnTo>
                    <a:pt x="44" y="32"/>
                  </a:lnTo>
                  <a:lnTo>
                    <a:pt x="46" y="34"/>
                  </a:lnTo>
                  <a:lnTo>
                    <a:pt x="48" y="34"/>
                  </a:lnTo>
                  <a:lnTo>
                    <a:pt x="49" y="34"/>
                  </a:lnTo>
                  <a:lnTo>
                    <a:pt x="49" y="36"/>
                  </a:lnTo>
                  <a:lnTo>
                    <a:pt x="49" y="34"/>
                  </a:lnTo>
                  <a:lnTo>
                    <a:pt x="49" y="36"/>
                  </a:lnTo>
                  <a:lnTo>
                    <a:pt x="49" y="34"/>
                  </a:lnTo>
                  <a:lnTo>
                    <a:pt x="49" y="36"/>
                  </a:lnTo>
                  <a:lnTo>
                    <a:pt x="51" y="34"/>
                  </a:lnTo>
                  <a:lnTo>
                    <a:pt x="51" y="32"/>
                  </a:lnTo>
                  <a:lnTo>
                    <a:pt x="53" y="32"/>
                  </a:lnTo>
                  <a:lnTo>
                    <a:pt x="51" y="30"/>
                  </a:lnTo>
                  <a:lnTo>
                    <a:pt x="51" y="28"/>
                  </a:lnTo>
                  <a:lnTo>
                    <a:pt x="53" y="28"/>
                  </a:lnTo>
                  <a:lnTo>
                    <a:pt x="53" y="26"/>
                  </a:lnTo>
                  <a:lnTo>
                    <a:pt x="55" y="26"/>
                  </a:lnTo>
                  <a:lnTo>
                    <a:pt x="55" y="28"/>
                  </a:lnTo>
                  <a:lnTo>
                    <a:pt x="57" y="28"/>
                  </a:lnTo>
                  <a:lnTo>
                    <a:pt x="57" y="30"/>
                  </a:lnTo>
                  <a:lnTo>
                    <a:pt x="57" y="32"/>
                  </a:lnTo>
                  <a:lnTo>
                    <a:pt x="59" y="32"/>
                  </a:lnTo>
                  <a:lnTo>
                    <a:pt x="59" y="34"/>
                  </a:lnTo>
                  <a:lnTo>
                    <a:pt x="59" y="32"/>
                  </a:lnTo>
                  <a:lnTo>
                    <a:pt x="61" y="34"/>
                  </a:lnTo>
                  <a:lnTo>
                    <a:pt x="61" y="36"/>
                  </a:lnTo>
                  <a:lnTo>
                    <a:pt x="61" y="38"/>
                  </a:lnTo>
                  <a:lnTo>
                    <a:pt x="61" y="36"/>
                  </a:lnTo>
                  <a:lnTo>
                    <a:pt x="61" y="38"/>
                  </a:lnTo>
                  <a:lnTo>
                    <a:pt x="63" y="36"/>
                  </a:lnTo>
                  <a:lnTo>
                    <a:pt x="65" y="36"/>
                  </a:lnTo>
                  <a:lnTo>
                    <a:pt x="67" y="36"/>
                  </a:lnTo>
                  <a:lnTo>
                    <a:pt x="69" y="36"/>
                  </a:lnTo>
                  <a:lnTo>
                    <a:pt x="69" y="38"/>
                  </a:lnTo>
                  <a:lnTo>
                    <a:pt x="69" y="40"/>
                  </a:lnTo>
                  <a:lnTo>
                    <a:pt x="67" y="38"/>
                  </a:lnTo>
                  <a:lnTo>
                    <a:pt x="65" y="38"/>
                  </a:lnTo>
                  <a:lnTo>
                    <a:pt x="65" y="40"/>
                  </a:lnTo>
                  <a:lnTo>
                    <a:pt x="65" y="42"/>
                  </a:lnTo>
                  <a:lnTo>
                    <a:pt x="67" y="42"/>
                  </a:lnTo>
                  <a:lnTo>
                    <a:pt x="67" y="44"/>
                  </a:lnTo>
                  <a:lnTo>
                    <a:pt x="67" y="46"/>
                  </a:lnTo>
                  <a:lnTo>
                    <a:pt x="67" y="48"/>
                  </a:lnTo>
                  <a:lnTo>
                    <a:pt x="69" y="48"/>
                  </a:lnTo>
                  <a:lnTo>
                    <a:pt x="69" y="49"/>
                  </a:lnTo>
                  <a:lnTo>
                    <a:pt x="71" y="51"/>
                  </a:lnTo>
                  <a:lnTo>
                    <a:pt x="69" y="51"/>
                  </a:lnTo>
                  <a:lnTo>
                    <a:pt x="69" y="53"/>
                  </a:lnTo>
                  <a:lnTo>
                    <a:pt x="69" y="55"/>
                  </a:lnTo>
                  <a:lnTo>
                    <a:pt x="71" y="55"/>
                  </a:lnTo>
                  <a:lnTo>
                    <a:pt x="69" y="55"/>
                  </a:lnTo>
                  <a:lnTo>
                    <a:pt x="67" y="55"/>
                  </a:lnTo>
                  <a:lnTo>
                    <a:pt x="69" y="57"/>
                  </a:lnTo>
                  <a:lnTo>
                    <a:pt x="69" y="59"/>
                  </a:lnTo>
                  <a:lnTo>
                    <a:pt x="71" y="61"/>
                  </a:lnTo>
                  <a:lnTo>
                    <a:pt x="69" y="61"/>
                  </a:lnTo>
                  <a:lnTo>
                    <a:pt x="71" y="61"/>
                  </a:lnTo>
                  <a:lnTo>
                    <a:pt x="71" y="63"/>
                  </a:lnTo>
                  <a:lnTo>
                    <a:pt x="71" y="65"/>
                  </a:lnTo>
                  <a:lnTo>
                    <a:pt x="71" y="67"/>
                  </a:lnTo>
                  <a:lnTo>
                    <a:pt x="71" y="69"/>
                  </a:lnTo>
                  <a:lnTo>
                    <a:pt x="69" y="69"/>
                  </a:lnTo>
                  <a:lnTo>
                    <a:pt x="69" y="71"/>
                  </a:lnTo>
                  <a:lnTo>
                    <a:pt x="69" y="72"/>
                  </a:lnTo>
                  <a:lnTo>
                    <a:pt x="67" y="74"/>
                  </a:lnTo>
                  <a:lnTo>
                    <a:pt x="67" y="76"/>
                  </a:lnTo>
                  <a:lnTo>
                    <a:pt x="67" y="78"/>
                  </a:lnTo>
                  <a:lnTo>
                    <a:pt x="67" y="80"/>
                  </a:lnTo>
                  <a:lnTo>
                    <a:pt x="65" y="80"/>
                  </a:lnTo>
                  <a:lnTo>
                    <a:pt x="65" y="82"/>
                  </a:lnTo>
                  <a:lnTo>
                    <a:pt x="63" y="82"/>
                  </a:lnTo>
                  <a:lnTo>
                    <a:pt x="63" y="84"/>
                  </a:lnTo>
                  <a:lnTo>
                    <a:pt x="65" y="84"/>
                  </a:lnTo>
                  <a:lnTo>
                    <a:pt x="65" y="82"/>
                  </a:lnTo>
                  <a:lnTo>
                    <a:pt x="65" y="84"/>
                  </a:lnTo>
                  <a:lnTo>
                    <a:pt x="65" y="86"/>
                  </a:lnTo>
                  <a:lnTo>
                    <a:pt x="63" y="86"/>
                  </a:lnTo>
                  <a:lnTo>
                    <a:pt x="61" y="86"/>
                  </a:lnTo>
                  <a:lnTo>
                    <a:pt x="59" y="86"/>
                  </a:lnTo>
                  <a:lnTo>
                    <a:pt x="57" y="86"/>
                  </a:lnTo>
                  <a:lnTo>
                    <a:pt x="59" y="86"/>
                  </a:lnTo>
                  <a:lnTo>
                    <a:pt x="59" y="84"/>
                  </a:lnTo>
                  <a:lnTo>
                    <a:pt x="59" y="86"/>
                  </a:lnTo>
                  <a:lnTo>
                    <a:pt x="57" y="86"/>
                  </a:lnTo>
                  <a:lnTo>
                    <a:pt x="57" y="88"/>
                  </a:lnTo>
                  <a:lnTo>
                    <a:pt x="55" y="88"/>
                  </a:lnTo>
                  <a:lnTo>
                    <a:pt x="57" y="88"/>
                  </a:lnTo>
                  <a:lnTo>
                    <a:pt x="57" y="86"/>
                  </a:lnTo>
                  <a:lnTo>
                    <a:pt x="55" y="86"/>
                  </a:lnTo>
                  <a:lnTo>
                    <a:pt x="55" y="84"/>
                  </a:lnTo>
                  <a:lnTo>
                    <a:pt x="55" y="86"/>
                  </a:lnTo>
                  <a:lnTo>
                    <a:pt x="55" y="88"/>
                  </a:lnTo>
                  <a:lnTo>
                    <a:pt x="53" y="88"/>
                  </a:lnTo>
                  <a:lnTo>
                    <a:pt x="53" y="86"/>
                  </a:lnTo>
                  <a:lnTo>
                    <a:pt x="53" y="88"/>
                  </a:lnTo>
                  <a:lnTo>
                    <a:pt x="51" y="88"/>
                  </a:lnTo>
                  <a:lnTo>
                    <a:pt x="48" y="88"/>
                  </a:lnTo>
                  <a:lnTo>
                    <a:pt x="46" y="88"/>
                  </a:lnTo>
                  <a:lnTo>
                    <a:pt x="46" y="90"/>
                  </a:lnTo>
                  <a:lnTo>
                    <a:pt x="46" y="88"/>
                  </a:lnTo>
                  <a:lnTo>
                    <a:pt x="46" y="90"/>
                  </a:lnTo>
                  <a:lnTo>
                    <a:pt x="46" y="92"/>
                  </a:lnTo>
                  <a:lnTo>
                    <a:pt x="44" y="92"/>
                  </a:lnTo>
                  <a:lnTo>
                    <a:pt x="44" y="94"/>
                  </a:lnTo>
                  <a:lnTo>
                    <a:pt x="42" y="92"/>
                  </a:lnTo>
                  <a:lnTo>
                    <a:pt x="42" y="94"/>
                  </a:lnTo>
                  <a:lnTo>
                    <a:pt x="40" y="94"/>
                  </a:lnTo>
                  <a:lnTo>
                    <a:pt x="42" y="94"/>
                  </a:lnTo>
                  <a:lnTo>
                    <a:pt x="40" y="94"/>
                  </a:lnTo>
                  <a:lnTo>
                    <a:pt x="40" y="96"/>
                  </a:lnTo>
                  <a:lnTo>
                    <a:pt x="38" y="96"/>
                  </a:lnTo>
                  <a:lnTo>
                    <a:pt x="40" y="96"/>
                  </a:lnTo>
                  <a:lnTo>
                    <a:pt x="38" y="96"/>
                  </a:lnTo>
                  <a:lnTo>
                    <a:pt x="36" y="96"/>
                  </a:lnTo>
                  <a:lnTo>
                    <a:pt x="34" y="96"/>
                  </a:lnTo>
                  <a:lnTo>
                    <a:pt x="36" y="96"/>
                  </a:lnTo>
                  <a:lnTo>
                    <a:pt x="36" y="94"/>
                  </a:lnTo>
                  <a:lnTo>
                    <a:pt x="34" y="94"/>
                  </a:lnTo>
                  <a:lnTo>
                    <a:pt x="32" y="94"/>
                  </a:lnTo>
                  <a:lnTo>
                    <a:pt x="34" y="94"/>
                  </a:lnTo>
                  <a:lnTo>
                    <a:pt x="34" y="96"/>
                  </a:lnTo>
                  <a:lnTo>
                    <a:pt x="34" y="97"/>
                  </a:lnTo>
                  <a:lnTo>
                    <a:pt x="32" y="99"/>
                  </a:lnTo>
                  <a:lnTo>
                    <a:pt x="30" y="99"/>
                  </a:lnTo>
                  <a:lnTo>
                    <a:pt x="30" y="101"/>
                  </a:lnTo>
                  <a:lnTo>
                    <a:pt x="28" y="101"/>
                  </a:lnTo>
                  <a:lnTo>
                    <a:pt x="26" y="101"/>
                  </a:lnTo>
                  <a:lnTo>
                    <a:pt x="28" y="101"/>
                  </a:lnTo>
                  <a:lnTo>
                    <a:pt x="26" y="101"/>
                  </a:lnTo>
                  <a:lnTo>
                    <a:pt x="24" y="101"/>
                  </a:lnTo>
                  <a:lnTo>
                    <a:pt x="24" y="103"/>
                  </a:lnTo>
                  <a:lnTo>
                    <a:pt x="23" y="103"/>
                  </a:lnTo>
                  <a:lnTo>
                    <a:pt x="21" y="103"/>
                  </a:lnTo>
                  <a:lnTo>
                    <a:pt x="19" y="105"/>
                  </a:lnTo>
                  <a:lnTo>
                    <a:pt x="19" y="103"/>
                  </a:lnTo>
                  <a:lnTo>
                    <a:pt x="19" y="105"/>
                  </a:lnTo>
                  <a:lnTo>
                    <a:pt x="17" y="105"/>
                  </a:lnTo>
                  <a:lnTo>
                    <a:pt x="17" y="103"/>
                  </a:lnTo>
                  <a:lnTo>
                    <a:pt x="17" y="105"/>
                  </a:lnTo>
                  <a:lnTo>
                    <a:pt x="17" y="103"/>
                  </a:lnTo>
                  <a:lnTo>
                    <a:pt x="19" y="103"/>
                  </a:lnTo>
                  <a:lnTo>
                    <a:pt x="17" y="103"/>
                  </a:lnTo>
                  <a:lnTo>
                    <a:pt x="15" y="103"/>
                  </a:lnTo>
                  <a:lnTo>
                    <a:pt x="17" y="103"/>
                  </a:lnTo>
                  <a:lnTo>
                    <a:pt x="15" y="103"/>
                  </a:lnTo>
                  <a:lnTo>
                    <a:pt x="13" y="103"/>
                  </a:lnTo>
                  <a:lnTo>
                    <a:pt x="13" y="105"/>
                  </a:lnTo>
                  <a:lnTo>
                    <a:pt x="13" y="103"/>
                  </a:lnTo>
                  <a:lnTo>
                    <a:pt x="11" y="105"/>
                  </a:lnTo>
                  <a:lnTo>
                    <a:pt x="9" y="105"/>
                  </a:lnTo>
                  <a:lnTo>
                    <a:pt x="11" y="105"/>
                  </a:lnTo>
                  <a:lnTo>
                    <a:pt x="9" y="105"/>
                  </a:lnTo>
                  <a:lnTo>
                    <a:pt x="11" y="105"/>
                  </a:lnTo>
                  <a:lnTo>
                    <a:pt x="11" y="103"/>
                  </a:lnTo>
                  <a:lnTo>
                    <a:pt x="13" y="103"/>
                  </a:lnTo>
                  <a:lnTo>
                    <a:pt x="13" y="101"/>
                  </a:lnTo>
                  <a:lnTo>
                    <a:pt x="15" y="101"/>
                  </a:lnTo>
                  <a:lnTo>
                    <a:pt x="13" y="101"/>
                  </a:lnTo>
                  <a:lnTo>
                    <a:pt x="11" y="103"/>
                  </a:lnTo>
                  <a:lnTo>
                    <a:pt x="9" y="103"/>
                  </a:lnTo>
                  <a:lnTo>
                    <a:pt x="11" y="103"/>
                  </a:lnTo>
                  <a:lnTo>
                    <a:pt x="11" y="101"/>
                  </a:lnTo>
                  <a:lnTo>
                    <a:pt x="13" y="101"/>
                  </a:lnTo>
                  <a:lnTo>
                    <a:pt x="13" y="99"/>
                  </a:lnTo>
                  <a:lnTo>
                    <a:pt x="15" y="99"/>
                  </a:lnTo>
                  <a:lnTo>
                    <a:pt x="17" y="99"/>
                  </a:lnTo>
                  <a:lnTo>
                    <a:pt x="15" y="97"/>
                  </a:lnTo>
                  <a:lnTo>
                    <a:pt x="15" y="99"/>
                  </a:lnTo>
                  <a:lnTo>
                    <a:pt x="15" y="97"/>
                  </a:lnTo>
                  <a:lnTo>
                    <a:pt x="15" y="99"/>
                  </a:lnTo>
                  <a:lnTo>
                    <a:pt x="13" y="99"/>
                  </a:lnTo>
                  <a:lnTo>
                    <a:pt x="11" y="99"/>
                  </a:lnTo>
                  <a:lnTo>
                    <a:pt x="9" y="99"/>
                  </a:lnTo>
                  <a:lnTo>
                    <a:pt x="9" y="101"/>
                  </a:lnTo>
                  <a:lnTo>
                    <a:pt x="7" y="101"/>
                  </a:lnTo>
                  <a:lnTo>
                    <a:pt x="5" y="101"/>
                  </a:lnTo>
                  <a:lnTo>
                    <a:pt x="5" y="99"/>
                  </a:lnTo>
                  <a:lnTo>
                    <a:pt x="7" y="99"/>
                  </a:lnTo>
                  <a:lnTo>
                    <a:pt x="7" y="97"/>
                  </a:lnTo>
                  <a:lnTo>
                    <a:pt x="9" y="97"/>
                  </a:lnTo>
                  <a:lnTo>
                    <a:pt x="11" y="97"/>
                  </a:lnTo>
                  <a:lnTo>
                    <a:pt x="11" y="96"/>
                  </a:lnTo>
                  <a:lnTo>
                    <a:pt x="13" y="96"/>
                  </a:lnTo>
                  <a:lnTo>
                    <a:pt x="13" y="94"/>
                  </a:lnTo>
                  <a:lnTo>
                    <a:pt x="13" y="96"/>
                  </a:lnTo>
                  <a:lnTo>
                    <a:pt x="11" y="96"/>
                  </a:lnTo>
                  <a:lnTo>
                    <a:pt x="9" y="96"/>
                  </a:lnTo>
                  <a:lnTo>
                    <a:pt x="7" y="96"/>
                  </a:lnTo>
                  <a:lnTo>
                    <a:pt x="7" y="97"/>
                  </a:lnTo>
                  <a:lnTo>
                    <a:pt x="5" y="97"/>
                  </a:lnTo>
                  <a:lnTo>
                    <a:pt x="3" y="97"/>
                  </a:lnTo>
                  <a:lnTo>
                    <a:pt x="5" y="96"/>
                  </a:lnTo>
                  <a:lnTo>
                    <a:pt x="3" y="96"/>
                  </a:lnTo>
                  <a:lnTo>
                    <a:pt x="1" y="97"/>
                  </a:lnTo>
                  <a:lnTo>
                    <a:pt x="1" y="96"/>
                  </a:lnTo>
                  <a:lnTo>
                    <a:pt x="1" y="94"/>
                  </a:lnTo>
                  <a:lnTo>
                    <a:pt x="3" y="94"/>
                  </a:lnTo>
                  <a:lnTo>
                    <a:pt x="3" y="92"/>
                  </a:lnTo>
                  <a:lnTo>
                    <a:pt x="1" y="92"/>
                  </a:lnTo>
                  <a:lnTo>
                    <a:pt x="3" y="92"/>
                  </a:lnTo>
                  <a:lnTo>
                    <a:pt x="5" y="90"/>
                  </a:lnTo>
                  <a:lnTo>
                    <a:pt x="7" y="90"/>
                  </a:lnTo>
                  <a:lnTo>
                    <a:pt x="9" y="90"/>
                  </a:lnTo>
                  <a:lnTo>
                    <a:pt x="9" y="88"/>
                  </a:lnTo>
                  <a:lnTo>
                    <a:pt x="11" y="88"/>
                  </a:lnTo>
                  <a:lnTo>
                    <a:pt x="7" y="88"/>
                  </a:lnTo>
                  <a:lnTo>
                    <a:pt x="5" y="88"/>
                  </a:lnTo>
                  <a:lnTo>
                    <a:pt x="3" y="88"/>
                  </a:lnTo>
                  <a:lnTo>
                    <a:pt x="1" y="88"/>
                  </a:lnTo>
                  <a:lnTo>
                    <a:pt x="3" y="88"/>
                  </a:lnTo>
                  <a:lnTo>
                    <a:pt x="1" y="88"/>
                  </a:lnTo>
                  <a:lnTo>
                    <a:pt x="0" y="88"/>
                  </a:lnTo>
                  <a:lnTo>
                    <a:pt x="0" y="86"/>
                  </a:lnTo>
                  <a:lnTo>
                    <a:pt x="1" y="86"/>
                  </a:lnTo>
                  <a:lnTo>
                    <a:pt x="3" y="84"/>
                  </a:lnTo>
                  <a:lnTo>
                    <a:pt x="5" y="84"/>
                  </a:lnTo>
                  <a:lnTo>
                    <a:pt x="5" y="86"/>
                  </a:lnTo>
                  <a:lnTo>
                    <a:pt x="5" y="84"/>
                  </a:lnTo>
                  <a:lnTo>
                    <a:pt x="7" y="84"/>
                  </a:lnTo>
                  <a:lnTo>
                    <a:pt x="5" y="84"/>
                  </a:lnTo>
                  <a:lnTo>
                    <a:pt x="7" y="84"/>
                  </a:lnTo>
                  <a:lnTo>
                    <a:pt x="7" y="86"/>
                  </a:lnTo>
                  <a:lnTo>
                    <a:pt x="9" y="86"/>
                  </a:lnTo>
                  <a:lnTo>
                    <a:pt x="9" y="84"/>
                  </a:lnTo>
                  <a:lnTo>
                    <a:pt x="11" y="84"/>
                  </a:lnTo>
                  <a:lnTo>
                    <a:pt x="9" y="84"/>
                  </a:lnTo>
                  <a:lnTo>
                    <a:pt x="11" y="86"/>
                  </a:lnTo>
                  <a:lnTo>
                    <a:pt x="11" y="84"/>
                  </a:lnTo>
                  <a:lnTo>
                    <a:pt x="9" y="84"/>
                  </a:lnTo>
                  <a:lnTo>
                    <a:pt x="9" y="82"/>
                  </a:lnTo>
                  <a:lnTo>
                    <a:pt x="9" y="80"/>
                  </a:lnTo>
                  <a:lnTo>
                    <a:pt x="7" y="80"/>
                  </a:lnTo>
                  <a:lnTo>
                    <a:pt x="9" y="80"/>
                  </a:lnTo>
                  <a:lnTo>
                    <a:pt x="11" y="80"/>
                  </a:lnTo>
                  <a:lnTo>
                    <a:pt x="11" y="78"/>
                  </a:lnTo>
                  <a:lnTo>
                    <a:pt x="13" y="78"/>
                  </a:lnTo>
                  <a:lnTo>
                    <a:pt x="13" y="76"/>
                  </a:lnTo>
                  <a:lnTo>
                    <a:pt x="15" y="76"/>
                  </a:lnTo>
                  <a:lnTo>
                    <a:pt x="17" y="76"/>
                  </a:lnTo>
                  <a:lnTo>
                    <a:pt x="19" y="76"/>
                  </a:lnTo>
                  <a:lnTo>
                    <a:pt x="21" y="76"/>
                  </a:lnTo>
                  <a:lnTo>
                    <a:pt x="23" y="74"/>
                  </a:lnTo>
                  <a:lnTo>
                    <a:pt x="24" y="74"/>
                  </a:lnTo>
                  <a:lnTo>
                    <a:pt x="26" y="74"/>
                  </a:lnTo>
                  <a:lnTo>
                    <a:pt x="26" y="72"/>
                  </a:lnTo>
                  <a:lnTo>
                    <a:pt x="24" y="72"/>
                  </a:lnTo>
                  <a:lnTo>
                    <a:pt x="24" y="71"/>
                  </a:lnTo>
                  <a:lnTo>
                    <a:pt x="23" y="71"/>
                  </a:lnTo>
                  <a:lnTo>
                    <a:pt x="23" y="72"/>
                  </a:lnTo>
                  <a:lnTo>
                    <a:pt x="21" y="74"/>
                  </a:lnTo>
                  <a:lnTo>
                    <a:pt x="19" y="74"/>
                  </a:lnTo>
                  <a:lnTo>
                    <a:pt x="19" y="76"/>
                  </a:lnTo>
                  <a:lnTo>
                    <a:pt x="19" y="74"/>
                  </a:lnTo>
                  <a:lnTo>
                    <a:pt x="17" y="74"/>
                  </a:lnTo>
                  <a:lnTo>
                    <a:pt x="15" y="74"/>
                  </a:lnTo>
                  <a:lnTo>
                    <a:pt x="13" y="74"/>
                  </a:lnTo>
                  <a:lnTo>
                    <a:pt x="15" y="74"/>
                  </a:lnTo>
                  <a:lnTo>
                    <a:pt x="13" y="74"/>
                  </a:lnTo>
                  <a:lnTo>
                    <a:pt x="13" y="76"/>
                  </a:lnTo>
                  <a:lnTo>
                    <a:pt x="11" y="76"/>
                  </a:lnTo>
                  <a:lnTo>
                    <a:pt x="9" y="76"/>
                  </a:lnTo>
                  <a:lnTo>
                    <a:pt x="13" y="72"/>
                  </a:lnTo>
                  <a:lnTo>
                    <a:pt x="15" y="72"/>
                  </a:lnTo>
                  <a:lnTo>
                    <a:pt x="15" y="71"/>
                  </a:lnTo>
                  <a:lnTo>
                    <a:pt x="17" y="69"/>
                  </a:lnTo>
                  <a:lnTo>
                    <a:pt x="17" y="67"/>
                  </a:lnTo>
                  <a:lnTo>
                    <a:pt x="15" y="67"/>
                  </a:lnTo>
                  <a:lnTo>
                    <a:pt x="17" y="67"/>
                  </a:lnTo>
                  <a:lnTo>
                    <a:pt x="17" y="65"/>
                  </a:lnTo>
                  <a:lnTo>
                    <a:pt x="17" y="63"/>
                  </a:lnTo>
                  <a:lnTo>
                    <a:pt x="19" y="63"/>
                  </a:lnTo>
                  <a:lnTo>
                    <a:pt x="19" y="61"/>
                  </a:lnTo>
                  <a:lnTo>
                    <a:pt x="21" y="63"/>
                  </a:lnTo>
                  <a:lnTo>
                    <a:pt x="21" y="61"/>
                  </a:lnTo>
                  <a:lnTo>
                    <a:pt x="23" y="63"/>
                  </a:lnTo>
                  <a:lnTo>
                    <a:pt x="23" y="61"/>
                  </a:lnTo>
                  <a:lnTo>
                    <a:pt x="21" y="61"/>
                  </a:lnTo>
                  <a:lnTo>
                    <a:pt x="23" y="61"/>
                  </a:lnTo>
                  <a:lnTo>
                    <a:pt x="24" y="61"/>
                  </a:lnTo>
                  <a:lnTo>
                    <a:pt x="24" y="59"/>
                  </a:lnTo>
                  <a:lnTo>
                    <a:pt x="23" y="59"/>
                  </a:lnTo>
                  <a:lnTo>
                    <a:pt x="24" y="59"/>
                  </a:lnTo>
                  <a:lnTo>
                    <a:pt x="23" y="59"/>
                  </a:lnTo>
                  <a:lnTo>
                    <a:pt x="24" y="59"/>
                  </a:lnTo>
                  <a:lnTo>
                    <a:pt x="24" y="57"/>
                  </a:lnTo>
                  <a:lnTo>
                    <a:pt x="23" y="57"/>
                  </a:lnTo>
                  <a:lnTo>
                    <a:pt x="23" y="59"/>
                  </a:lnTo>
                  <a:lnTo>
                    <a:pt x="17" y="59"/>
                  </a:lnTo>
                  <a:lnTo>
                    <a:pt x="15" y="59"/>
                  </a:lnTo>
                  <a:lnTo>
                    <a:pt x="15" y="57"/>
                  </a:lnTo>
                  <a:lnTo>
                    <a:pt x="13" y="57"/>
                  </a:lnTo>
                  <a:lnTo>
                    <a:pt x="13" y="59"/>
                  </a:lnTo>
                  <a:lnTo>
                    <a:pt x="13" y="57"/>
                  </a:lnTo>
                  <a:lnTo>
                    <a:pt x="15" y="57"/>
                  </a:lnTo>
                  <a:lnTo>
                    <a:pt x="15" y="55"/>
                  </a:lnTo>
                  <a:lnTo>
                    <a:pt x="13" y="55"/>
                  </a:lnTo>
                  <a:lnTo>
                    <a:pt x="15" y="55"/>
                  </a:lnTo>
                  <a:lnTo>
                    <a:pt x="13" y="55"/>
                  </a:lnTo>
                  <a:lnTo>
                    <a:pt x="13" y="57"/>
                  </a:lnTo>
                  <a:lnTo>
                    <a:pt x="13" y="55"/>
                  </a:lnTo>
                  <a:lnTo>
                    <a:pt x="11" y="55"/>
                  </a:lnTo>
                  <a:lnTo>
                    <a:pt x="11" y="57"/>
                  </a:lnTo>
                  <a:lnTo>
                    <a:pt x="9" y="57"/>
                  </a:lnTo>
                  <a:lnTo>
                    <a:pt x="9" y="55"/>
                  </a:lnTo>
                  <a:lnTo>
                    <a:pt x="11" y="55"/>
                  </a:lnTo>
                  <a:lnTo>
                    <a:pt x="9" y="55"/>
                  </a:lnTo>
                  <a:lnTo>
                    <a:pt x="11" y="53"/>
                  </a:lnTo>
                  <a:lnTo>
                    <a:pt x="9" y="53"/>
                  </a:lnTo>
                  <a:lnTo>
                    <a:pt x="9" y="55"/>
                  </a:lnTo>
                  <a:lnTo>
                    <a:pt x="9" y="53"/>
                  </a:lnTo>
                  <a:lnTo>
                    <a:pt x="9" y="55"/>
                  </a:lnTo>
                  <a:lnTo>
                    <a:pt x="7" y="55"/>
                  </a:lnTo>
                  <a:lnTo>
                    <a:pt x="7" y="53"/>
                  </a:lnTo>
                  <a:lnTo>
                    <a:pt x="5" y="53"/>
                  </a:lnTo>
                  <a:lnTo>
                    <a:pt x="5" y="55"/>
                  </a:lnTo>
                  <a:lnTo>
                    <a:pt x="5" y="53"/>
                  </a:lnTo>
                  <a:lnTo>
                    <a:pt x="7" y="53"/>
                  </a:lnTo>
                  <a:lnTo>
                    <a:pt x="5" y="53"/>
                  </a:lnTo>
                  <a:lnTo>
                    <a:pt x="5" y="51"/>
                  </a:lnTo>
                  <a:lnTo>
                    <a:pt x="5" y="53"/>
                  </a:lnTo>
                  <a:lnTo>
                    <a:pt x="7" y="53"/>
                  </a:lnTo>
                  <a:lnTo>
                    <a:pt x="7" y="51"/>
                  </a:lnTo>
                  <a:lnTo>
                    <a:pt x="7" y="53"/>
                  </a:lnTo>
                  <a:lnTo>
                    <a:pt x="5" y="51"/>
                  </a:lnTo>
                  <a:lnTo>
                    <a:pt x="3" y="51"/>
                  </a:lnTo>
                  <a:lnTo>
                    <a:pt x="3" y="49"/>
                  </a:lnTo>
                  <a:lnTo>
                    <a:pt x="5" y="49"/>
                  </a:lnTo>
                  <a:lnTo>
                    <a:pt x="5" y="51"/>
                  </a:lnTo>
                  <a:lnTo>
                    <a:pt x="5" y="49"/>
                  </a:lnTo>
                  <a:lnTo>
                    <a:pt x="7" y="49"/>
                  </a:lnTo>
                  <a:lnTo>
                    <a:pt x="7" y="51"/>
                  </a:lnTo>
                  <a:lnTo>
                    <a:pt x="7" y="49"/>
                  </a:lnTo>
                  <a:lnTo>
                    <a:pt x="9" y="49"/>
                  </a:lnTo>
                  <a:lnTo>
                    <a:pt x="11" y="49"/>
                  </a:lnTo>
                  <a:lnTo>
                    <a:pt x="9" y="49"/>
                  </a:lnTo>
                  <a:lnTo>
                    <a:pt x="9" y="48"/>
                  </a:lnTo>
                  <a:lnTo>
                    <a:pt x="9" y="46"/>
                  </a:lnTo>
                  <a:lnTo>
                    <a:pt x="9" y="44"/>
                  </a:lnTo>
                  <a:lnTo>
                    <a:pt x="11" y="44"/>
                  </a:lnTo>
                  <a:lnTo>
                    <a:pt x="15" y="44"/>
                  </a:lnTo>
                  <a:lnTo>
                    <a:pt x="13" y="44"/>
                  </a:lnTo>
                  <a:lnTo>
                    <a:pt x="13" y="42"/>
                  </a:lnTo>
                  <a:lnTo>
                    <a:pt x="15" y="42"/>
                  </a:lnTo>
                  <a:lnTo>
                    <a:pt x="13" y="42"/>
                  </a:lnTo>
                  <a:lnTo>
                    <a:pt x="15" y="42"/>
                  </a:lnTo>
                  <a:lnTo>
                    <a:pt x="13" y="42"/>
                  </a:lnTo>
                  <a:lnTo>
                    <a:pt x="11" y="42"/>
                  </a:lnTo>
                  <a:lnTo>
                    <a:pt x="9" y="42"/>
                  </a:lnTo>
                  <a:lnTo>
                    <a:pt x="7" y="42"/>
                  </a:lnTo>
                  <a:lnTo>
                    <a:pt x="9" y="42"/>
                  </a:lnTo>
                  <a:lnTo>
                    <a:pt x="9" y="40"/>
                  </a:lnTo>
                  <a:lnTo>
                    <a:pt x="11" y="40"/>
                  </a:lnTo>
                  <a:lnTo>
                    <a:pt x="9" y="40"/>
                  </a:lnTo>
                  <a:lnTo>
                    <a:pt x="9" y="38"/>
                  </a:lnTo>
                  <a:lnTo>
                    <a:pt x="9" y="36"/>
                  </a:lnTo>
                  <a:lnTo>
                    <a:pt x="7" y="36"/>
                  </a:lnTo>
                  <a:lnTo>
                    <a:pt x="9" y="36"/>
                  </a:lnTo>
                  <a:lnTo>
                    <a:pt x="7" y="34"/>
                  </a:lnTo>
                  <a:lnTo>
                    <a:pt x="9" y="34"/>
                  </a:lnTo>
                  <a:lnTo>
                    <a:pt x="7" y="34"/>
                  </a:lnTo>
                  <a:lnTo>
                    <a:pt x="9" y="34"/>
                  </a:lnTo>
                  <a:lnTo>
                    <a:pt x="7" y="32"/>
                  </a:lnTo>
                  <a:lnTo>
                    <a:pt x="7" y="34"/>
                  </a:lnTo>
                  <a:lnTo>
                    <a:pt x="5" y="34"/>
                  </a:lnTo>
                  <a:lnTo>
                    <a:pt x="5" y="36"/>
                  </a:lnTo>
                  <a:lnTo>
                    <a:pt x="5" y="34"/>
                  </a:lnTo>
                  <a:lnTo>
                    <a:pt x="5" y="32"/>
                  </a:lnTo>
                  <a:lnTo>
                    <a:pt x="5" y="30"/>
                  </a:lnTo>
                  <a:lnTo>
                    <a:pt x="7" y="30"/>
                  </a:lnTo>
                  <a:lnTo>
                    <a:pt x="9" y="30"/>
                  </a:lnTo>
                  <a:lnTo>
                    <a:pt x="9" y="32"/>
                  </a:lnTo>
                  <a:lnTo>
                    <a:pt x="7" y="32"/>
                  </a:lnTo>
                  <a:lnTo>
                    <a:pt x="9" y="32"/>
                  </a:lnTo>
                  <a:lnTo>
                    <a:pt x="9" y="30"/>
                  </a:lnTo>
                  <a:lnTo>
                    <a:pt x="11" y="32"/>
                  </a:lnTo>
                  <a:lnTo>
                    <a:pt x="11" y="30"/>
                  </a:lnTo>
                  <a:lnTo>
                    <a:pt x="9" y="30"/>
                  </a:lnTo>
                  <a:lnTo>
                    <a:pt x="11" y="28"/>
                  </a:lnTo>
                  <a:lnTo>
                    <a:pt x="11" y="30"/>
                  </a:lnTo>
                  <a:lnTo>
                    <a:pt x="15" y="30"/>
                  </a:lnTo>
                  <a:lnTo>
                    <a:pt x="17" y="30"/>
                  </a:lnTo>
                  <a:lnTo>
                    <a:pt x="19" y="30"/>
                  </a:lnTo>
                  <a:lnTo>
                    <a:pt x="21" y="30"/>
                  </a:lnTo>
                  <a:lnTo>
                    <a:pt x="21" y="32"/>
                  </a:lnTo>
                  <a:lnTo>
                    <a:pt x="19" y="32"/>
                  </a:lnTo>
                  <a:lnTo>
                    <a:pt x="21" y="32"/>
                  </a:lnTo>
                  <a:lnTo>
                    <a:pt x="19" y="32"/>
                  </a:lnTo>
                  <a:lnTo>
                    <a:pt x="21" y="32"/>
                  </a:lnTo>
                  <a:lnTo>
                    <a:pt x="21" y="34"/>
                  </a:lnTo>
                  <a:lnTo>
                    <a:pt x="21" y="32"/>
                  </a:lnTo>
                  <a:lnTo>
                    <a:pt x="23" y="32"/>
                  </a:lnTo>
                  <a:lnTo>
                    <a:pt x="23" y="30"/>
                  </a:lnTo>
                  <a:lnTo>
                    <a:pt x="24" y="30"/>
                  </a:lnTo>
                  <a:lnTo>
                    <a:pt x="24" y="32"/>
                  </a:lnTo>
                  <a:lnTo>
                    <a:pt x="26" y="32"/>
                  </a:lnTo>
                  <a:lnTo>
                    <a:pt x="26" y="30"/>
                  </a:lnTo>
                  <a:lnTo>
                    <a:pt x="28" y="30"/>
                  </a:lnTo>
                  <a:lnTo>
                    <a:pt x="28" y="32"/>
                  </a:lnTo>
                  <a:lnTo>
                    <a:pt x="30" y="32"/>
                  </a:lnTo>
                  <a:lnTo>
                    <a:pt x="28" y="32"/>
                  </a:lnTo>
                  <a:lnTo>
                    <a:pt x="28" y="30"/>
                  </a:lnTo>
                  <a:lnTo>
                    <a:pt x="30" y="30"/>
                  </a:lnTo>
                  <a:lnTo>
                    <a:pt x="32" y="30"/>
                  </a:lnTo>
                  <a:lnTo>
                    <a:pt x="30" y="30"/>
                  </a:lnTo>
                  <a:lnTo>
                    <a:pt x="30" y="28"/>
                  </a:lnTo>
                  <a:lnTo>
                    <a:pt x="28" y="28"/>
                  </a:lnTo>
                  <a:lnTo>
                    <a:pt x="30" y="26"/>
                  </a:lnTo>
                  <a:lnTo>
                    <a:pt x="32" y="26"/>
                  </a:lnTo>
                  <a:lnTo>
                    <a:pt x="32" y="24"/>
                  </a:lnTo>
                  <a:lnTo>
                    <a:pt x="32" y="26"/>
                  </a:lnTo>
                  <a:lnTo>
                    <a:pt x="34" y="24"/>
                  </a:lnTo>
                  <a:lnTo>
                    <a:pt x="36" y="24"/>
                  </a:lnTo>
                  <a:lnTo>
                    <a:pt x="34" y="24"/>
                  </a:lnTo>
                  <a:lnTo>
                    <a:pt x="36" y="23"/>
                  </a:lnTo>
                  <a:lnTo>
                    <a:pt x="36" y="21"/>
                  </a:lnTo>
                  <a:lnTo>
                    <a:pt x="36" y="23"/>
                  </a:lnTo>
                  <a:lnTo>
                    <a:pt x="38" y="21"/>
                  </a:lnTo>
                  <a:lnTo>
                    <a:pt x="36" y="21"/>
                  </a:lnTo>
                  <a:lnTo>
                    <a:pt x="34" y="23"/>
                  </a:lnTo>
                  <a:lnTo>
                    <a:pt x="34" y="21"/>
                  </a:lnTo>
                  <a:lnTo>
                    <a:pt x="34" y="23"/>
                  </a:lnTo>
                  <a:lnTo>
                    <a:pt x="32" y="23"/>
                  </a:lnTo>
                  <a:lnTo>
                    <a:pt x="32" y="21"/>
                  </a:lnTo>
                  <a:lnTo>
                    <a:pt x="32" y="23"/>
                  </a:lnTo>
                  <a:lnTo>
                    <a:pt x="32" y="21"/>
                  </a:lnTo>
                  <a:lnTo>
                    <a:pt x="30" y="21"/>
                  </a:lnTo>
                  <a:lnTo>
                    <a:pt x="30" y="23"/>
                  </a:lnTo>
                  <a:lnTo>
                    <a:pt x="30" y="21"/>
                  </a:lnTo>
                  <a:lnTo>
                    <a:pt x="28" y="21"/>
                  </a:lnTo>
                  <a:lnTo>
                    <a:pt x="26" y="21"/>
                  </a:lnTo>
                  <a:lnTo>
                    <a:pt x="26" y="19"/>
                  </a:lnTo>
                  <a:lnTo>
                    <a:pt x="28" y="17"/>
                  </a:lnTo>
                  <a:lnTo>
                    <a:pt x="30" y="17"/>
                  </a:lnTo>
                  <a:lnTo>
                    <a:pt x="32" y="17"/>
                  </a:lnTo>
                  <a:lnTo>
                    <a:pt x="30" y="17"/>
                  </a:lnTo>
                  <a:lnTo>
                    <a:pt x="32" y="17"/>
                  </a:lnTo>
                  <a:lnTo>
                    <a:pt x="30" y="17"/>
                  </a:lnTo>
                  <a:lnTo>
                    <a:pt x="30" y="15"/>
                  </a:lnTo>
                  <a:lnTo>
                    <a:pt x="32" y="15"/>
                  </a:lnTo>
                  <a:lnTo>
                    <a:pt x="34" y="15"/>
                  </a:lnTo>
                  <a:lnTo>
                    <a:pt x="32" y="15"/>
                  </a:lnTo>
                  <a:lnTo>
                    <a:pt x="34" y="15"/>
                  </a:lnTo>
                  <a:lnTo>
                    <a:pt x="34" y="13"/>
                  </a:lnTo>
                  <a:lnTo>
                    <a:pt x="32" y="13"/>
                  </a:lnTo>
                  <a:lnTo>
                    <a:pt x="32" y="15"/>
                  </a:lnTo>
                  <a:lnTo>
                    <a:pt x="32" y="13"/>
                  </a:lnTo>
                  <a:lnTo>
                    <a:pt x="34" y="13"/>
                  </a:lnTo>
                  <a:lnTo>
                    <a:pt x="32" y="13"/>
                  </a:lnTo>
                  <a:lnTo>
                    <a:pt x="32" y="11"/>
                  </a:lnTo>
                  <a:lnTo>
                    <a:pt x="32" y="9"/>
                  </a:lnTo>
                  <a:lnTo>
                    <a:pt x="34" y="9"/>
                  </a:lnTo>
                  <a:lnTo>
                    <a:pt x="34" y="11"/>
                  </a:lnTo>
                  <a:lnTo>
                    <a:pt x="34" y="9"/>
                  </a:lnTo>
                  <a:lnTo>
                    <a:pt x="34" y="7"/>
                  </a:lnTo>
                  <a:lnTo>
                    <a:pt x="36" y="7"/>
                  </a:lnTo>
                  <a:lnTo>
                    <a:pt x="38" y="7"/>
                  </a:lnTo>
                  <a:lnTo>
                    <a:pt x="38" y="5"/>
                  </a:lnTo>
                  <a:lnTo>
                    <a:pt x="40" y="5"/>
                  </a:lnTo>
                  <a:lnTo>
                    <a:pt x="40" y="7"/>
                  </a:lnTo>
                  <a:lnTo>
                    <a:pt x="42" y="7"/>
                  </a:lnTo>
                  <a:lnTo>
                    <a:pt x="40" y="7"/>
                  </a:lnTo>
                  <a:lnTo>
                    <a:pt x="42" y="7"/>
                  </a:lnTo>
                  <a:lnTo>
                    <a:pt x="42" y="5"/>
                  </a:lnTo>
                  <a:lnTo>
                    <a:pt x="42" y="3"/>
                  </a:lnTo>
                  <a:lnTo>
                    <a:pt x="42" y="5"/>
                  </a:lnTo>
                  <a:lnTo>
                    <a:pt x="44" y="5"/>
                  </a:lnTo>
                  <a:lnTo>
                    <a:pt x="44" y="7"/>
                  </a:lnTo>
                  <a:lnTo>
                    <a:pt x="44" y="9"/>
                  </a:lnTo>
                  <a:lnTo>
                    <a:pt x="44" y="7"/>
                  </a:lnTo>
                  <a:lnTo>
                    <a:pt x="44" y="5"/>
                  </a:lnTo>
                  <a:lnTo>
                    <a:pt x="42" y="5"/>
                  </a:lnTo>
                  <a:lnTo>
                    <a:pt x="44" y="3"/>
                  </a:lnTo>
                  <a:lnTo>
                    <a:pt x="46" y="3"/>
                  </a:lnTo>
                  <a:lnTo>
                    <a:pt x="46" y="5"/>
                  </a:lnTo>
                  <a:lnTo>
                    <a:pt x="46" y="7"/>
                  </a:lnTo>
                  <a:lnTo>
                    <a:pt x="46" y="9"/>
                  </a:lnTo>
                  <a:lnTo>
                    <a:pt x="46" y="11"/>
                  </a:lnTo>
                  <a:lnTo>
                    <a:pt x="44" y="11"/>
                  </a:lnTo>
                  <a:lnTo>
                    <a:pt x="44" y="13"/>
                  </a:lnTo>
                  <a:lnTo>
                    <a:pt x="46" y="11"/>
                  </a:lnTo>
                  <a:lnTo>
                    <a:pt x="48" y="9"/>
                  </a:lnTo>
                  <a:lnTo>
                    <a:pt x="48" y="7"/>
                  </a:lnTo>
                  <a:lnTo>
                    <a:pt x="48" y="5"/>
                  </a:lnTo>
                  <a:lnTo>
                    <a:pt x="46" y="5"/>
                  </a:lnTo>
                  <a:lnTo>
                    <a:pt x="48" y="3"/>
                  </a:lnTo>
                  <a:lnTo>
                    <a:pt x="46" y="3"/>
                  </a:lnTo>
                  <a:lnTo>
                    <a:pt x="48" y="3"/>
                  </a:lnTo>
                  <a:lnTo>
                    <a:pt x="49" y="1"/>
                  </a:lnTo>
                  <a:lnTo>
                    <a:pt x="49" y="3"/>
                  </a:lnTo>
                  <a:lnTo>
                    <a:pt x="51" y="3"/>
                  </a:lnTo>
                  <a:lnTo>
                    <a:pt x="49" y="1"/>
                  </a:lnTo>
                  <a:lnTo>
                    <a:pt x="49" y="0"/>
                  </a:lnTo>
                  <a:lnTo>
                    <a:pt x="49" y="1"/>
                  </a:lnTo>
                  <a:lnTo>
                    <a:pt x="51" y="1"/>
                  </a:lnTo>
                  <a:lnTo>
                    <a:pt x="53"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4" name="Freeform 113"/>
            <p:cNvSpPr>
              <a:spLocks noEditPoints="1"/>
            </p:cNvSpPr>
            <p:nvPr/>
          </p:nvSpPr>
          <p:spPr bwMode="auto">
            <a:xfrm>
              <a:off x="6142038" y="3735388"/>
              <a:ext cx="488950" cy="441325"/>
            </a:xfrm>
            <a:custGeom>
              <a:avLst/>
              <a:gdLst>
                <a:gd name="T0" fmla="*/ 189 w 308"/>
                <a:gd name="T1" fmla="*/ 251 h 278"/>
                <a:gd name="T2" fmla="*/ 196 w 308"/>
                <a:gd name="T3" fmla="*/ 248 h 278"/>
                <a:gd name="T4" fmla="*/ 179 w 308"/>
                <a:gd name="T5" fmla="*/ 251 h 278"/>
                <a:gd name="T6" fmla="*/ 194 w 308"/>
                <a:gd name="T7" fmla="*/ 244 h 278"/>
                <a:gd name="T8" fmla="*/ 21 w 308"/>
                <a:gd name="T9" fmla="*/ 13 h 278"/>
                <a:gd name="T10" fmla="*/ 41 w 308"/>
                <a:gd name="T11" fmla="*/ 17 h 278"/>
                <a:gd name="T12" fmla="*/ 56 w 308"/>
                <a:gd name="T13" fmla="*/ 4 h 278"/>
                <a:gd name="T14" fmla="*/ 66 w 308"/>
                <a:gd name="T15" fmla="*/ 13 h 278"/>
                <a:gd name="T16" fmla="*/ 71 w 308"/>
                <a:gd name="T17" fmla="*/ 29 h 278"/>
                <a:gd name="T18" fmla="*/ 79 w 308"/>
                <a:gd name="T19" fmla="*/ 42 h 278"/>
                <a:gd name="T20" fmla="*/ 102 w 308"/>
                <a:gd name="T21" fmla="*/ 56 h 278"/>
                <a:gd name="T22" fmla="*/ 137 w 308"/>
                <a:gd name="T23" fmla="*/ 63 h 278"/>
                <a:gd name="T24" fmla="*/ 152 w 308"/>
                <a:gd name="T25" fmla="*/ 59 h 278"/>
                <a:gd name="T26" fmla="*/ 162 w 308"/>
                <a:gd name="T27" fmla="*/ 50 h 278"/>
                <a:gd name="T28" fmla="*/ 181 w 308"/>
                <a:gd name="T29" fmla="*/ 36 h 278"/>
                <a:gd name="T30" fmla="*/ 200 w 308"/>
                <a:gd name="T31" fmla="*/ 31 h 278"/>
                <a:gd name="T32" fmla="*/ 212 w 308"/>
                <a:gd name="T33" fmla="*/ 36 h 278"/>
                <a:gd name="T34" fmla="*/ 231 w 308"/>
                <a:gd name="T35" fmla="*/ 44 h 278"/>
                <a:gd name="T36" fmla="*/ 246 w 308"/>
                <a:gd name="T37" fmla="*/ 52 h 278"/>
                <a:gd name="T38" fmla="*/ 261 w 308"/>
                <a:gd name="T39" fmla="*/ 63 h 278"/>
                <a:gd name="T40" fmla="*/ 273 w 308"/>
                <a:gd name="T41" fmla="*/ 77 h 278"/>
                <a:gd name="T42" fmla="*/ 273 w 308"/>
                <a:gd name="T43" fmla="*/ 88 h 278"/>
                <a:gd name="T44" fmla="*/ 267 w 308"/>
                <a:gd name="T45" fmla="*/ 104 h 278"/>
                <a:gd name="T46" fmla="*/ 261 w 308"/>
                <a:gd name="T47" fmla="*/ 121 h 278"/>
                <a:gd name="T48" fmla="*/ 263 w 308"/>
                <a:gd name="T49" fmla="*/ 132 h 278"/>
                <a:gd name="T50" fmla="*/ 267 w 308"/>
                <a:gd name="T51" fmla="*/ 155 h 278"/>
                <a:gd name="T52" fmla="*/ 283 w 308"/>
                <a:gd name="T53" fmla="*/ 167 h 278"/>
                <a:gd name="T54" fmla="*/ 269 w 308"/>
                <a:gd name="T55" fmla="*/ 190 h 278"/>
                <a:gd name="T56" fmla="*/ 279 w 308"/>
                <a:gd name="T57" fmla="*/ 209 h 278"/>
                <a:gd name="T58" fmla="*/ 294 w 308"/>
                <a:gd name="T59" fmla="*/ 223 h 278"/>
                <a:gd name="T60" fmla="*/ 300 w 308"/>
                <a:gd name="T61" fmla="*/ 242 h 278"/>
                <a:gd name="T62" fmla="*/ 304 w 308"/>
                <a:gd name="T63" fmla="*/ 249 h 278"/>
                <a:gd name="T64" fmla="*/ 286 w 308"/>
                <a:gd name="T65" fmla="*/ 257 h 278"/>
                <a:gd name="T66" fmla="*/ 279 w 308"/>
                <a:gd name="T67" fmla="*/ 276 h 278"/>
                <a:gd name="T68" fmla="*/ 261 w 308"/>
                <a:gd name="T69" fmla="*/ 273 h 278"/>
                <a:gd name="T70" fmla="*/ 248 w 308"/>
                <a:gd name="T71" fmla="*/ 273 h 278"/>
                <a:gd name="T72" fmla="*/ 227 w 308"/>
                <a:gd name="T73" fmla="*/ 269 h 278"/>
                <a:gd name="T74" fmla="*/ 212 w 308"/>
                <a:gd name="T75" fmla="*/ 265 h 278"/>
                <a:gd name="T76" fmla="*/ 204 w 308"/>
                <a:gd name="T77" fmla="*/ 244 h 278"/>
                <a:gd name="T78" fmla="*/ 185 w 308"/>
                <a:gd name="T79" fmla="*/ 244 h 278"/>
                <a:gd name="T80" fmla="*/ 171 w 308"/>
                <a:gd name="T81" fmla="*/ 253 h 278"/>
                <a:gd name="T82" fmla="*/ 152 w 308"/>
                <a:gd name="T83" fmla="*/ 248 h 278"/>
                <a:gd name="T84" fmla="*/ 135 w 308"/>
                <a:gd name="T85" fmla="*/ 234 h 278"/>
                <a:gd name="T86" fmla="*/ 116 w 308"/>
                <a:gd name="T87" fmla="*/ 226 h 278"/>
                <a:gd name="T88" fmla="*/ 110 w 308"/>
                <a:gd name="T89" fmla="*/ 207 h 278"/>
                <a:gd name="T90" fmla="*/ 104 w 308"/>
                <a:gd name="T91" fmla="*/ 198 h 278"/>
                <a:gd name="T92" fmla="*/ 89 w 308"/>
                <a:gd name="T93" fmla="*/ 190 h 278"/>
                <a:gd name="T94" fmla="*/ 81 w 308"/>
                <a:gd name="T95" fmla="*/ 184 h 278"/>
                <a:gd name="T96" fmla="*/ 77 w 308"/>
                <a:gd name="T97" fmla="*/ 188 h 278"/>
                <a:gd name="T98" fmla="*/ 68 w 308"/>
                <a:gd name="T99" fmla="*/ 184 h 278"/>
                <a:gd name="T100" fmla="*/ 58 w 308"/>
                <a:gd name="T101" fmla="*/ 154 h 278"/>
                <a:gd name="T102" fmla="*/ 43 w 308"/>
                <a:gd name="T103" fmla="*/ 140 h 278"/>
                <a:gd name="T104" fmla="*/ 35 w 308"/>
                <a:gd name="T105" fmla="*/ 130 h 278"/>
                <a:gd name="T106" fmla="*/ 21 w 308"/>
                <a:gd name="T107" fmla="*/ 115 h 278"/>
                <a:gd name="T108" fmla="*/ 25 w 308"/>
                <a:gd name="T109" fmla="*/ 102 h 278"/>
                <a:gd name="T110" fmla="*/ 31 w 308"/>
                <a:gd name="T111" fmla="*/ 86 h 278"/>
                <a:gd name="T112" fmla="*/ 31 w 308"/>
                <a:gd name="T113" fmla="*/ 79 h 278"/>
                <a:gd name="T114" fmla="*/ 20 w 308"/>
                <a:gd name="T115" fmla="*/ 69 h 278"/>
                <a:gd name="T116" fmla="*/ 14 w 308"/>
                <a:gd name="T117" fmla="*/ 56 h 278"/>
                <a:gd name="T118" fmla="*/ 6 w 308"/>
                <a:gd name="T119" fmla="*/ 40 h 278"/>
                <a:gd name="T120" fmla="*/ 4 w 308"/>
                <a:gd name="T121" fmla="*/ 27 h 278"/>
                <a:gd name="T122" fmla="*/ 0 w 308"/>
                <a:gd name="T123" fmla="*/ 8 h 278"/>
                <a:gd name="T124" fmla="*/ 14 w 308"/>
                <a:gd name="T125" fmla="*/ 4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8" h="278">
                  <a:moveTo>
                    <a:pt x="167" y="265"/>
                  </a:moveTo>
                  <a:lnTo>
                    <a:pt x="167" y="263"/>
                  </a:lnTo>
                  <a:lnTo>
                    <a:pt x="167" y="265"/>
                  </a:lnTo>
                  <a:close/>
                  <a:moveTo>
                    <a:pt x="167" y="257"/>
                  </a:moveTo>
                  <a:lnTo>
                    <a:pt x="165" y="257"/>
                  </a:lnTo>
                  <a:lnTo>
                    <a:pt x="167" y="257"/>
                  </a:lnTo>
                  <a:close/>
                  <a:moveTo>
                    <a:pt x="160" y="253"/>
                  </a:moveTo>
                  <a:lnTo>
                    <a:pt x="158" y="253"/>
                  </a:lnTo>
                  <a:lnTo>
                    <a:pt x="160" y="253"/>
                  </a:lnTo>
                  <a:close/>
                  <a:moveTo>
                    <a:pt x="189" y="251"/>
                  </a:moveTo>
                  <a:lnTo>
                    <a:pt x="189" y="249"/>
                  </a:lnTo>
                  <a:lnTo>
                    <a:pt x="189" y="251"/>
                  </a:lnTo>
                  <a:close/>
                  <a:moveTo>
                    <a:pt x="154" y="251"/>
                  </a:moveTo>
                  <a:lnTo>
                    <a:pt x="152" y="251"/>
                  </a:lnTo>
                  <a:lnTo>
                    <a:pt x="152" y="249"/>
                  </a:lnTo>
                  <a:lnTo>
                    <a:pt x="154" y="251"/>
                  </a:lnTo>
                  <a:close/>
                  <a:moveTo>
                    <a:pt x="148" y="248"/>
                  </a:moveTo>
                  <a:lnTo>
                    <a:pt x="146" y="248"/>
                  </a:lnTo>
                  <a:lnTo>
                    <a:pt x="144" y="248"/>
                  </a:lnTo>
                  <a:lnTo>
                    <a:pt x="146" y="248"/>
                  </a:lnTo>
                  <a:lnTo>
                    <a:pt x="148" y="248"/>
                  </a:lnTo>
                  <a:close/>
                  <a:moveTo>
                    <a:pt x="196" y="248"/>
                  </a:moveTo>
                  <a:lnTo>
                    <a:pt x="196" y="246"/>
                  </a:lnTo>
                  <a:lnTo>
                    <a:pt x="196" y="248"/>
                  </a:lnTo>
                  <a:close/>
                  <a:moveTo>
                    <a:pt x="192" y="246"/>
                  </a:moveTo>
                  <a:lnTo>
                    <a:pt x="192" y="248"/>
                  </a:lnTo>
                  <a:lnTo>
                    <a:pt x="190" y="249"/>
                  </a:lnTo>
                  <a:lnTo>
                    <a:pt x="189" y="249"/>
                  </a:lnTo>
                  <a:lnTo>
                    <a:pt x="187" y="249"/>
                  </a:lnTo>
                  <a:lnTo>
                    <a:pt x="185" y="249"/>
                  </a:lnTo>
                  <a:lnTo>
                    <a:pt x="185" y="251"/>
                  </a:lnTo>
                  <a:lnTo>
                    <a:pt x="183" y="251"/>
                  </a:lnTo>
                  <a:lnTo>
                    <a:pt x="181" y="251"/>
                  </a:lnTo>
                  <a:lnTo>
                    <a:pt x="181" y="253"/>
                  </a:lnTo>
                  <a:lnTo>
                    <a:pt x="181" y="251"/>
                  </a:lnTo>
                  <a:lnTo>
                    <a:pt x="179" y="251"/>
                  </a:lnTo>
                  <a:lnTo>
                    <a:pt x="179" y="253"/>
                  </a:lnTo>
                  <a:lnTo>
                    <a:pt x="179" y="251"/>
                  </a:lnTo>
                  <a:lnTo>
                    <a:pt x="181" y="251"/>
                  </a:lnTo>
                  <a:lnTo>
                    <a:pt x="183" y="249"/>
                  </a:lnTo>
                  <a:lnTo>
                    <a:pt x="185" y="249"/>
                  </a:lnTo>
                  <a:lnTo>
                    <a:pt x="187" y="249"/>
                  </a:lnTo>
                  <a:lnTo>
                    <a:pt x="187" y="248"/>
                  </a:lnTo>
                  <a:lnTo>
                    <a:pt x="187" y="246"/>
                  </a:lnTo>
                  <a:lnTo>
                    <a:pt x="189" y="246"/>
                  </a:lnTo>
                  <a:lnTo>
                    <a:pt x="190" y="246"/>
                  </a:lnTo>
                  <a:lnTo>
                    <a:pt x="192" y="244"/>
                  </a:lnTo>
                  <a:lnTo>
                    <a:pt x="194" y="244"/>
                  </a:lnTo>
                  <a:lnTo>
                    <a:pt x="194" y="246"/>
                  </a:lnTo>
                  <a:lnTo>
                    <a:pt x="192" y="246"/>
                  </a:lnTo>
                  <a:close/>
                  <a:moveTo>
                    <a:pt x="100" y="205"/>
                  </a:moveTo>
                  <a:lnTo>
                    <a:pt x="100" y="203"/>
                  </a:lnTo>
                  <a:lnTo>
                    <a:pt x="100" y="205"/>
                  </a:lnTo>
                  <a:close/>
                  <a:moveTo>
                    <a:pt x="16" y="8"/>
                  </a:moveTo>
                  <a:lnTo>
                    <a:pt x="16" y="10"/>
                  </a:lnTo>
                  <a:lnTo>
                    <a:pt x="18" y="10"/>
                  </a:lnTo>
                  <a:lnTo>
                    <a:pt x="18" y="11"/>
                  </a:lnTo>
                  <a:lnTo>
                    <a:pt x="20" y="11"/>
                  </a:lnTo>
                  <a:lnTo>
                    <a:pt x="20" y="13"/>
                  </a:lnTo>
                  <a:lnTo>
                    <a:pt x="21" y="13"/>
                  </a:lnTo>
                  <a:lnTo>
                    <a:pt x="21" y="15"/>
                  </a:lnTo>
                  <a:lnTo>
                    <a:pt x="23" y="17"/>
                  </a:lnTo>
                  <a:lnTo>
                    <a:pt x="25" y="17"/>
                  </a:lnTo>
                  <a:lnTo>
                    <a:pt x="27" y="17"/>
                  </a:lnTo>
                  <a:lnTo>
                    <a:pt x="31" y="19"/>
                  </a:lnTo>
                  <a:lnTo>
                    <a:pt x="33" y="19"/>
                  </a:lnTo>
                  <a:lnTo>
                    <a:pt x="35" y="19"/>
                  </a:lnTo>
                  <a:lnTo>
                    <a:pt x="35" y="17"/>
                  </a:lnTo>
                  <a:lnTo>
                    <a:pt x="37" y="17"/>
                  </a:lnTo>
                  <a:lnTo>
                    <a:pt x="39" y="19"/>
                  </a:lnTo>
                  <a:lnTo>
                    <a:pt x="41" y="19"/>
                  </a:lnTo>
                  <a:lnTo>
                    <a:pt x="41" y="17"/>
                  </a:lnTo>
                  <a:lnTo>
                    <a:pt x="43" y="15"/>
                  </a:lnTo>
                  <a:lnTo>
                    <a:pt x="45" y="15"/>
                  </a:lnTo>
                  <a:lnTo>
                    <a:pt x="45" y="13"/>
                  </a:lnTo>
                  <a:lnTo>
                    <a:pt x="46" y="13"/>
                  </a:lnTo>
                  <a:lnTo>
                    <a:pt x="48" y="11"/>
                  </a:lnTo>
                  <a:lnTo>
                    <a:pt x="48" y="10"/>
                  </a:lnTo>
                  <a:lnTo>
                    <a:pt x="50" y="10"/>
                  </a:lnTo>
                  <a:lnTo>
                    <a:pt x="52" y="10"/>
                  </a:lnTo>
                  <a:lnTo>
                    <a:pt x="52" y="8"/>
                  </a:lnTo>
                  <a:lnTo>
                    <a:pt x="54" y="6"/>
                  </a:lnTo>
                  <a:lnTo>
                    <a:pt x="56" y="6"/>
                  </a:lnTo>
                  <a:lnTo>
                    <a:pt x="56" y="4"/>
                  </a:lnTo>
                  <a:lnTo>
                    <a:pt x="58" y="4"/>
                  </a:lnTo>
                  <a:lnTo>
                    <a:pt x="60" y="4"/>
                  </a:lnTo>
                  <a:lnTo>
                    <a:pt x="60" y="2"/>
                  </a:lnTo>
                  <a:lnTo>
                    <a:pt x="62" y="2"/>
                  </a:lnTo>
                  <a:lnTo>
                    <a:pt x="64" y="2"/>
                  </a:lnTo>
                  <a:lnTo>
                    <a:pt x="64" y="4"/>
                  </a:lnTo>
                  <a:lnTo>
                    <a:pt x="66" y="6"/>
                  </a:lnTo>
                  <a:lnTo>
                    <a:pt x="68" y="8"/>
                  </a:lnTo>
                  <a:lnTo>
                    <a:pt x="68" y="10"/>
                  </a:lnTo>
                  <a:lnTo>
                    <a:pt x="66" y="10"/>
                  </a:lnTo>
                  <a:lnTo>
                    <a:pt x="66" y="11"/>
                  </a:lnTo>
                  <a:lnTo>
                    <a:pt x="66" y="13"/>
                  </a:lnTo>
                  <a:lnTo>
                    <a:pt x="68" y="13"/>
                  </a:lnTo>
                  <a:lnTo>
                    <a:pt x="68" y="15"/>
                  </a:lnTo>
                  <a:lnTo>
                    <a:pt x="68" y="17"/>
                  </a:lnTo>
                  <a:lnTo>
                    <a:pt x="64" y="17"/>
                  </a:lnTo>
                  <a:lnTo>
                    <a:pt x="64" y="19"/>
                  </a:lnTo>
                  <a:lnTo>
                    <a:pt x="64" y="21"/>
                  </a:lnTo>
                  <a:lnTo>
                    <a:pt x="66" y="21"/>
                  </a:lnTo>
                  <a:lnTo>
                    <a:pt x="68" y="23"/>
                  </a:lnTo>
                  <a:lnTo>
                    <a:pt x="68" y="25"/>
                  </a:lnTo>
                  <a:lnTo>
                    <a:pt x="69" y="25"/>
                  </a:lnTo>
                  <a:lnTo>
                    <a:pt x="71" y="27"/>
                  </a:lnTo>
                  <a:lnTo>
                    <a:pt x="71" y="29"/>
                  </a:lnTo>
                  <a:lnTo>
                    <a:pt x="73" y="29"/>
                  </a:lnTo>
                  <a:lnTo>
                    <a:pt x="75" y="29"/>
                  </a:lnTo>
                  <a:lnTo>
                    <a:pt x="75" y="27"/>
                  </a:lnTo>
                  <a:lnTo>
                    <a:pt x="77" y="29"/>
                  </a:lnTo>
                  <a:lnTo>
                    <a:pt x="77" y="31"/>
                  </a:lnTo>
                  <a:lnTo>
                    <a:pt x="77" y="33"/>
                  </a:lnTo>
                  <a:lnTo>
                    <a:pt x="77" y="34"/>
                  </a:lnTo>
                  <a:lnTo>
                    <a:pt x="79" y="36"/>
                  </a:lnTo>
                  <a:lnTo>
                    <a:pt x="77" y="38"/>
                  </a:lnTo>
                  <a:lnTo>
                    <a:pt x="79" y="38"/>
                  </a:lnTo>
                  <a:lnTo>
                    <a:pt x="79" y="40"/>
                  </a:lnTo>
                  <a:lnTo>
                    <a:pt x="79" y="42"/>
                  </a:lnTo>
                  <a:lnTo>
                    <a:pt x="81" y="44"/>
                  </a:lnTo>
                  <a:lnTo>
                    <a:pt x="83" y="44"/>
                  </a:lnTo>
                  <a:lnTo>
                    <a:pt x="85" y="46"/>
                  </a:lnTo>
                  <a:lnTo>
                    <a:pt x="87" y="46"/>
                  </a:lnTo>
                  <a:lnTo>
                    <a:pt x="93" y="48"/>
                  </a:lnTo>
                  <a:lnTo>
                    <a:pt x="94" y="48"/>
                  </a:lnTo>
                  <a:lnTo>
                    <a:pt x="96" y="48"/>
                  </a:lnTo>
                  <a:lnTo>
                    <a:pt x="98" y="48"/>
                  </a:lnTo>
                  <a:lnTo>
                    <a:pt x="98" y="50"/>
                  </a:lnTo>
                  <a:lnTo>
                    <a:pt x="98" y="52"/>
                  </a:lnTo>
                  <a:lnTo>
                    <a:pt x="100" y="54"/>
                  </a:lnTo>
                  <a:lnTo>
                    <a:pt x="102" y="56"/>
                  </a:lnTo>
                  <a:lnTo>
                    <a:pt x="104" y="58"/>
                  </a:lnTo>
                  <a:lnTo>
                    <a:pt x="106" y="58"/>
                  </a:lnTo>
                  <a:lnTo>
                    <a:pt x="108" y="59"/>
                  </a:lnTo>
                  <a:lnTo>
                    <a:pt x="112" y="61"/>
                  </a:lnTo>
                  <a:lnTo>
                    <a:pt x="117" y="63"/>
                  </a:lnTo>
                  <a:lnTo>
                    <a:pt x="119" y="63"/>
                  </a:lnTo>
                  <a:lnTo>
                    <a:pt x="123" y="63"/>
                  </a:lnTo>
                  <a:lnTo>
                    <a:pt x="125" y="65"/>
                  </a:lnTo>
                  <a:lnTo>
                    <a:pt x="129" y="65"/>
                  </a:lnTo>
                  <a:lnTo>
                    <a:pt x="131" y="63"/>
                  </a:lnTo>
                  <a:lnTo>
                    <a:pt x="133" y="63"/>
                  </a:lnTo>
                  <a:lnTo>
                    <a:pt x="137" y="63"/>
                  </a:lnTo>
                  <a:lnTo>
                    <a:pt x="139" y="61"/>
                  </a:lnTo>
                  <a:lnTo>
                    <a:pt x="142" y="61"/>
                  </a:lnTo>
                  <a:lnTo>
                    <a:pt x="144" y="59"/>
                  </a:lnTo>
                  <a:lnTo>
                    <a:pt x="150" y="59"/>
                  </a:lnTo>
                  <a:lnTo>
                    <a:pt x="156" y="59"/>
                  </a:lnTo>
                  <a:lnTo>
                    <a:pt x="158" y="58"/>
                  </a:lnTo>
                  <a:lnTo>
                    <a:pt x="158" y="59"/>
                  </a:lnTo>
                  <a:lnTo>
                    <a:pt x="156" y="59"/>
                  </a:lnTo>
                  <a:lnTo>
                    <a:pt x="154" y="59"/>
                  </a:lnTo>
                  <a:lnTo>
                    <a:pt x="152" y="59"/>
                  </a:lnTo>
                  <a:lnTo>
                    <a:pt x="154" y="59"/>
                  </a:lnTo>
                  <a:lnTo>
                    <a:pt x="152" y="59"/>
                  </a:lnTo>
                  <a:lnTo>
                    <a:pt x="154" y="59"/>
                  </a:lnTo>
                  <a:lnTo>
                    <a:pt x="156" y="61"/>
                  </a:lnTo>
                  <a:lnTo>
                    <a:pt x="158" y="59"/>
                  </a:lnTo>
                  <a:lnTo>
                    <a:pt x="160" y="59"/>
                  </a:lnTo>
                  <a:lnTo>
                    <a:pt x="160" y="58"/>
                  </a:lnTo>
                  <a:lnTo>
                    <a:pt x="158" y="58"/>
                  </a:lnTo>
                  <a:lnTo>
                    <a:pt x="160" y="56"/>
                  </a:lnTo>
                  <a:lnTo>
                    <a:pt x="158" y="56"/>
                  </a:lnTo>
                  <a:lnTo>
                    <a:pt x="158" y="54"/>
                  </a:lnTo>
                  <a:lnTo>
                    <a:pt x="158" y="52"/>
                  </a:lnTo>
                  <a:lnTo>
                    <a:pt x="158" y="50"/>
                  </a:lnTo>
                  <a:lnTo>
                    <a:pt x="162" y="50"/>
                  </a:lnTo>
                  <a:lnTo>
                    <a:pt x="164" y="50"/>
                  </a:lnTo>
                  <a:lnTo>
                    <a:pt x="167" y="48"/>
                  </a:lnTo>
                  <a:lnTo>
                    <a:pt x="169" y="48"/>
                  </a:lnTo>
                  <a:lnTo>
                    <a:pt x="171" y="46"/>
                  </a:lnTo>
                  <a:lnTo>
                    <a:pt x="171" y="44"/>
                  </a:lnTo>
                  <a:lnTo>
                    <a:pt x="171" y="42"/>
                  </a:lnTo>
                  <a:lnTo>
                    <a:pt x="175" y="40"/>
                  </a:lnTo>
                  <a:lnTo>
                    <a:pt x="175" y="38"/>
                  </a:lnTo>
                  <a:lnTo>
                    <a:pt x="177" y="38"/>
                  </a:lnTo>
                  <a:lnTo>
                    <a:pt x="177" y="36"/>
                  </a:lnTo>
                  <a:lnTo>
                    <a:pt x="179" y="36"/>
                  </a:lnTo>
                  <a:lnTo>
                    <a:pt x="181" y="36"/>
                  </a:lnTo>
                  <a:lnTo>
                    <a:pt x="181" y="34"/>
                  </a:lnTo>
                  <a:lnTo>
                    <a:pt x="183" y="34"/>
                  </a:lnTo>
                  <a:lnTo>
                    <a:pt x="187" y="34"/>
                  </a:lnTo>
                  <a:lnTo>
                    <a:pt x="189" y="34"/>
                  </a:lnTo>
                  <a:lnTo>
                    <a:pt x="190" y="34"/>
                  </a:lnTo>
                  <a:lnTo>
                    <a:pt x="192" y="34"/>
                  </a:lnTo>
                  <a:lnTo>
                    <a:pt x="194" y="34"/>
                  </a:lnTo>
                  <a:lnTo>
                    <a:pt x="196" y="34"/>
                  </a:lnTo>
                  <a:lnTo>
                    <a:pt x="194" y="33"/>
                  </a:lnTo>
                  <a:lnTo>
                    <a:pt x="196" y="33"/>
                  </a:lnTo>
                  <a:lnTo>
                    <a:pt x="198" y="31"/>
                  </a:lnTo>
                  <a:lnTo>
                    <a:pt x="200" y="31"/>
                  </a:lnTo>
                  <a:lnTo>
                    <a:pt x="200" y="33"/>
                  </a:lnTo>
                  <a:lnTo>
                    <a:pt x="202" y="31"/>
                  </a:lnTo>
                  <a:lnTo>
                    <a:pt x="202" y="33"/>
                  </a:lnTo>
                  <a:lnTo>
                    <a:pt x="204" y="33"/>
                  </a:lnTo>
                  <a:lnTo>
                    <a:pt x="206" y="33"/>
                  </a:lnTo>
                  <a:lnTo>
                    <a:pt x="208" y="33"/>
                  </a:lnTo>
                  <a:lnTo>
                    <a:pt x="208" y="31"/>
                  </a:lnTo>
                  <a:lnTo>
                    <a:pt x="210" y="31"/>
                  </a:lnTo>
                  <a:lnTo>
                    <a:pt x="210" y="33"/>
                  </a:lnTo>
                  <a:lnTo>
                    <a:pt x="212" y="33"/>
                  </a:lnTo>
                  <a:lnTo>
                    <a:pt x="212" y="34"/>
                  </a:lnTo>
                  <a:lnTo>
                    <a:pt x="212" y="36"/>
                  </a:lnTo>
                  <a:lnTo>
                    <a:pt x="213" y="38"/>
                  </a:lnTo>
                  <a:lnTo>
                    <a:pt x="215" y="38"/>
                  </a:lnTo>
                  <a:lnTo>
                    <a:pt x="217" y="38"/>
                  </a:lnTo>
                  <a:lnTo>
                    <a:pt x="219" y="38"/>
                  </a:lnTo>
                  <a:lnTo>
                    <a:pt x="221" y="40"/>
                  </a:lnTo>
                  <a:lnTo>
                    <a:pt x="223" y="40"/>
                  </a:lnTo>
                  <a:lnTo>
                    <a:pt x="225" y="40"/>
                  </a:lnTo>
                  <a:lnTo>
                    <a:pt x="225" y="42"/>
                  </a:lnTo>
                  <a:lnTo>
                    <a:pt x="225" y="44"/>
                  </a:lnTo>
                  <a:lnTo>
                    <a:pt x="227" y="44"/>
                  </a:lnTo>
                  <a:lnTo>
                    <a:pt x="229" y="44"/>
                  </a:lnTo>
                  <a:lnTo>
                    <a:pt x="231" y="44"/>
                  </a:lnTo>
                  <a:lnTo>
                    <a:pt x="231" y="42"/>
                  </a:lnTo>
                  <a:lnTo>
                    <a:pt x="233" y="44"/>
                  </a:lnTo>
                  <a:lnTo>
                    <a:pt x="235" y="44"/>
                  </a:lnTo>
                  <a:lnTo>
                    <a:pt x="235" y="42"/>
                  </a:lnTo>
                  <a:lnTo>
                    <a:pt x="237" y="44"/>
                  </a:lnTo>
                  <a:lnTo>
                    <a:pt x="238" y="44"/>
                  </a:lnTo>
                  <a:lnTo>
                    <a:pt x="242" y="46"/>
                  </a:lnTo>
                  <a:lnTo>
                    <a:pt x="244" y="46"/>
                  </a:lnTo>
                  <a:lnTo>
                    <a:pt x="244" y="48"/>
                  </a:lnTo>
                  <a:lnTo>
                    <a:pt x="244" y="50"/>
                  </a:lnTo>
                  <a:lnTo>
                    <a:pt x="244" y="52"/>
                  </a:lnTo>
                  <a:lnTo>
                    <a:pt x="246" y="52"/>
                  </a:lnTo>
                  <a:lnTo>
                    <a:pt x="246" y="54"/>
                  </a:lnTo>
                  <a:lnTo>
                    <a:pt x="246" y="52"/>
                  </a:lnTo>
                  <a:lnTo>
                    <a:pt x="248" y="54"/>
                  </a:lnTo>
                  <a:lnTo>
                    <a:pt x="250" y="54"/>
                  </a:lnTo>
                  <a:lnTo>
                    <a:pt x="252" y="56"/>
                  </a:lnTo>
                  <a:lnTo>
                    <a:pt x="254" y="56"/>
                  </a:lnTo>
                  <a:lnTo>
                    <a:pt x="256" y="58"/>
                  </a:lnTo>
                  <a:lnTo>
                    <a:pt x="256" y="59"/>
                  </a:lnTo>
                  <a:lnTo>
                    <a:pt x="258" y="61"/>
                  </a:lnTo>
                  <a:lnTo>
                    <a:pt x="258" y="63"/>
                  </a:lnTo>
                  <a:lnTo>
                    <a:pt x="260" y="63"/>
                  </a:lnTo>
                  <a:lnTo>
                    <a:pt x="261" y="63"/>
                  </a:lnTo>
                  <a:lnTo>
                    <a:pt x="263" y="63"/>
                  </a:lnTo>
                  <a:lnTo>
                    <a:pt x="267" y="63"/>
                  </a:lnTo>
                  <a:lnTo>
                    <a:pt x="269" y="63"/>
                  </a:lnTo>
                  <a:lnTo>
                    <a:pt x="271" y="63"/>
                  </a:lnTo>
                  <a:lnTo>
                    <a:pt x="273" y="63"/>
                  </a:lnTo>
                  <a:lnTo>
                    <a:pt x="273" y="65"/>
                  </a:lnTo>
                  <a:lnTo>
                    <a:pt x="273" y="67"/>
                  </a:lnTo>
                  <a:lnTo>
                    <a:pt x="273" y="69"/>
                  </a:lnTo>
                  <a:lnTo>
                    <a:pt x="273" y="71"/>
                  </a:lnTo>
                  <a:lnTo>
                    <a:pt x="273" y="73"/>
                  </a:lnTo>
                  <a:lnTo>
                    <a:pt x="273" y="75"/>
                  </a:lnTo>
                  <a:lnTo>
                    <a:pt x="273" y="77"/>
                  </a:lnTo>
                  <a:lnTo>
                    <a:pt x="271" y="77"/>
                  </a:lnTo>
                  <a:lnTo>
                    <a:pt x="273" y="77"/>
                  </a:lnTo>
                  <a:lnTo>
                    <a:pt x="273" y="79"/>
                  </a:lnTo>
                  <a:lnTo>
                    <a:pt x="275" y="81"/>
                  </a:lnTo>
                  <a:lnTo>
                    <a:pt x="273" y="81"/>
                  </a:lnTo>
                  <a:lnTo>
                    <a:pt x="275" y="81"/>
                  </a:lnTo>
                  <a:lnTo>
                    <a:pt x="273" y="81"/>
                  </a:lnTo>
                  <a:lnTo>
                    <a:pt x="273" y="82"/>
                  </a:lnTo>
                  <a:lnTo>
                    <a:pt x="275" y="84"/>
                  </a:lnTo>
                  <a:lnTo>
                    <a:pt x="275" y="86"/>
                  </a:lnTo>
                  <a:lnTo>
                    <a:pt x="273" y="86"/>
                  </a:lnTo>
                  <a:lnTo>
                    <a:pt x="273" y="88"/>
                  </a:lnTo>
                  <a:lnTo>
                    <a:pt x="273" y="90"/>
                  </a:lnTo>
                  <a:lnTo>
                    <a:pt x="271" y="90"/>
                  </a:lnTo>
                  <a:lnTo>
                    <a:pt x="271" y="92"/>
                  </a:lnTo>
                  <a:lnTo>
                    <a:pt x="273" y="94"/>
                  </a:lnTo>
                  <a:lnTo>
                    <a:pt x="271" y="94"/>
                  </a:lnTo>
                  <a:lnTo>
                    <a:pt x="271" y="96"/>
                  </a:lnTo>
                  <a:lnTo>
                    <a:pt x="271" y="98"/>
                  </a:lnTo>
                  <a:lnTo>
                    <a:pt x="271" y="100"/>
                  </a:lnTo>
                  <a:lnTo>
                    <a:pt x="269" y="100"/>
                  </a:lnTo>
                  <a:lnTo>
                    <a:pt x="269" y="102"/>
                  </a:lnTo>
                  <a:lnTo>
                    <a:pt x="269" y="104"/>
                  </a:lnTo>
                  <a:lnTo>
                    <a:pt x="267" y="104"/>
                  </a:lnTo>
                  <a:lnTo>
                    <a:pt x="267" y="106"/>
                  </a:lnTo>
                  <a:lnTo>
                    <a:pt x="265" y="106"/>
                  </a:lnTo>
                  <a:lnTo>
                    <a:pt x="267" y="107"/>
                  </a:lnTo>
                  <a:lnTo>
                    <a:pt x="267" y="109"/>
                  </a:lnTo>
                  <a:lnTo>
                    <a:pt x="265" y="109"/>
                  </a:lnTo>
                  <a:lnTo>
                    <a:pt x="263" y="109"/>
                  </a:lnTo>
                  <a:lnTo>
                    <a:pt x="263" y="111"/>
                  </a:lnTo>
                  <a:lnTo>
                    <a:pt x="261" y="111"/>
                  </a:lnTo>
                  <a:lnTo>
                    <a:pt x="261" y="113"/>
                  </a:lnTo>
                  <a:lnTo>
                    <a:pt x="261" y="115"/>
                  </a:lnTo>
                  <a:lnTo>
                    <a:pt x="261" y="119"/>
                  </a:lnTo>
                  <a:lnTo>
                    <a:pt x="261" y="121"/>
                  </a:lnTo>
                  <a:lnTo>
                    <a:pt x="261" y="123"/>
                  </a:lnTo>
                  <a:lnTo>
                    <a:pt x="263" y="123"/>
                  </a:lnTo>
                  <a:lnTo>
                    <a:pt x="265" y="123"/>
                  </a:lnTo>
                  <a:lnTo>
                    <a:pt x="265" y="125"/>
                  </a:lnTo>
                  <a:lnTo>
                    <a:pt x="267" y="125"/>
                  </a:lnTo>
                  <a:lnTo>
                    <a:pt x="269" y="125"/>
                  </a:lnTo>
                  <a:lnTo>
                    <a:pt x="267" y="125"/>
                  </a:lnTo>
                  <a:lnTo>
                    <a:pt x="267" y="127"/>
                  </a:lnTo>
                  <a:lnTo>
                    <a:pt x="265" y="127"/>
                  </a:lnTo>
                  <a:lnTo>
                    <a:pt x="265" y="129"/>
                  </a:lnTo>
                  <a:lnTo>
                    <a:pt x="263" y="130"/>
                  </a:lnTo>
                  <a:lnTo>
                    <a:pt x="263" y="132"/>
                  </a:lnTo>
                  <a:lnTo>
                    <a:pt x="263" y="134"/>
                  </a:lnTo>
                  <a:lnTo>
                    <a:pt x="263" y="136"/>
                  </a:lnTo>
                  <a:lnTo>
                    <a:pt x="263" y="138"/>
                  </a:lnTo>
                  <a:lnTo>
                    <a:pt x="265" y="140"/>
                  </a:lnTo>
                  <a:lnTo>
                    <a:pt x="265" y="142"/>
                  </a:lnTo>
                  <a:lnTo>
                    <a:pt x="265" y="144"/>
                  </a:lnTo>
                  <a:lnTo>
                    <a:pt x="267" y="146"/>
                  </a:lnTo>
                  <a:lnTo>
                    <a:pt x="267" y="148"/>
                  </a:lnTo>
                  <a:lnTo>
                    <a:pt x="267" y="150"/>
                  </a:lnTo>
                  <a:lnTo>
                    <a:pt x="267" y="152"/>
                  </a:lnTo>
                  <a:lnTo>
                    <a:pt x="267" y="154"/>
                  </a:lnTo>
                  <a:lnTo>
                    <a:pt x="267" y="155"/>
                  </a:lnTo>
                  <a:lnTo>
                    <a:pt x="267" y="157"/>
                  </a:lnTo>
                  <a:lnTo>
                    <a:pt x="267" y="159"/>
                  </a:lnTo>
                  <a:lnTo>
                    <a:pt x="267" y="161"/>
                  </a:lnTo>
                  <a:lnTo>
                    <a:pt x="267" y="163"/>
                  </a:lnTo>
                  <a:lnTo>
                    <a:pt x="269" y="163"/>
                  </a:lnTo>
                  <a:lnTo>
                    <a:pt x="271" y="163"/>
                  </a:lnTo>
                  <a:lnTo>
                    <a:pt x="275" y="163"/>
                  </a:lnTo>
                  <a:lnTo>
                    <a:pt x="277" y="165"/>
                  </a:lnTo>
                  <a:lnTo>
                    <a:pt x="279" y="165"/>
                  </a:lnTo>
                  <a:lnTo>
                    <a:pt x="281" y="165"/>
                  </a:lnTo>
                  <a:lnTo>
                    <a:pt x="283" y="165"/>
                  </a:lnTo>
                  <a:lnTo>
                    <a:pt x="283" y="167"/>
                  </a:lnTo>
                  <a:lnTo>
                    <a:pt x="283" y="169"/>
                  </a:lnTo>
                  <a:lnTo>
                    <a:pt x="283" y="171"/>
                  </a:lnTo>
                  <a:lnTo>
                    <a:pt x="283" y="173"/>
                  </a:lnTo>
                  <a:lnTo>
                    <a:pt x="283" y="175"/>
                  </a:lnTo>
                  <a:lnTo>
                    <a:pt x="281" y="177"/>
                  </a:lnTo>
                  <a:lnTo>
                    <a:pt x="279" y="178"/>
                  </a:lnTo>
                  <a:lnTo>
                    <a:pt x="277" y="180"/>
                  </a:lnTo>
                  <a:lnTo>
                    <a:pt x="277" y="182"/>
                  </a:lnTo>
                  <a:lnTo>
                    <a:pt x="275" y="184"/>
                  </a:lnTo>
                  <a:lnTo>
                    <a:pt x="273" y="186"/>
                  </a:lnTo>
                  <a:lnTo>
                    <a:pt x="271" y="188"/>
                  </a:lnTo>
                  <a:lnTo>
                    <a:pt x="269" y="190"/>
                  </a:lnTo>
                  <a:lnTo>
                    <a:pt x="269" y="192"/>
                  </a:lnTo>
                  <a:lnTo>
                    <a:pt x="267" y="194"/>
                  </a:lnTo>
                  <a:lnTo>
                    <a:pt x="269" y="194"/>
                  </a:lnTo>
                  <a:lnTo>
                    <a:pt x="269" y="196"/>
                  </a:lnTo>
                  <a:lnTo>
                    <a:pt x="271" y="198"/>
                  </a:lnTo>
                  <a:lnTo>
                    <a:pt x="273" y="200"/>
                  </a:lnTo>
                  <a:lnTo>
                    <a:pt x="275" y="202"/>
                  </a:lnTo>
                  <a:lnTo>
                    <a:pt x="275" y="203"/>
                  </a:lnTo>
                  <a:lnTo>
                    <a:pt x="275" y="205"/>
                  </a:lnTo>
                  <a:lnTo>
                    <a:pt x="277" y="205"/>
                  </a:lnTo>
                  <a:lnTo>
                    <a:pt x="277" y="207"/>
                  </a:lnTo>
                  <a:lnTo>
                    <a:pt x="279" y="209"/>
                  </a:lnTo>
                  <a:lnTo>
                    <a:pt x="279" y="211"/>
                  </a:lnTo>
                  <a:lnTo>
                    <a:pt x="281" y="213"/>
                  </a:lnTo>
                  <a:lnTo>
                    <a:pt x="283" y="215"/>
                  </a:lnTo>
                  <a:lnTo>
                    <a:pt x="285" y="217"/>
                  </a:lnTo>
                  <a:lnTo>
                    <a:pt x="286" y="217"/>
                  </a:lnTo>
                  <a:lnTo>
                    <a:pt x="286" y="219"/>
                  </a:lnTo>
                  <a:lnTo>
                    <a:pt x="288" y="219"/>
                  </a:lnTo>
                  <a:lnTo>
                    <a:pt x="290" y="219"/>
                  </a:lnTo>
                  <a:lnTo>
                    <a:pt x="292" y="219"/>
                  </a:lnTo>
                  <a:lnTo>
                    <a:pt x="292" y="221"/>
                  </a:lnTo>
                  <a:lnTo>
                    <a:pt x="294" y="221"/>
                  </a:lnTo>
                  <a:lnTo>
                    <a:pt x="294" y="223"/>
                  </a:lnTo>
                  <a:lnTo>
                    <a:pt x="298" y="223"/>
                  </a:lnTo>
                  <a:lnTo>
                    <a:pt x="298" y="225"/>
                  </a:lnTo>
                  <a:lnTo>
                    <a:pt x="298" y="226"/>
                  </a:lnTo>
                  <a:lnTo>
                    <a:pt x="298" y="228"/>
                  </a:lnTo>
                  <a:lnTo>
                    <a:pt x="298" y="230"/>
                  </a:lnTo>
                  <a:lnTo>
                    <a:pt x="298" y="232"/>
                  </a:lnTo>
                  <a:lnTo>
                    <a:pt x="298" y="234"/>
                  </a:lnTo>
                  <a:lnTo>
                    <a:pt x="298" y="236"/>
                  </a:lnTo>
                  <a:lnTo>
                    <a:pt x="298" y="238"/>
                  </a:lnTo>
                  <a:lnTo>
                    <a:pt x="298" y="240"/>
                  </a:lnTo>
                  <a:lnTo>
                    <a:pt x="300" y="240"/>
                  </a:lnTo>
                  <a:lnTo>
                    <a:pt x="300" y="242"/>
                  </a:lnTo>
                  <a:lnTo>
                    <a:pt x="300" y="240"/>
                  </a:lnTo>
                  <a:lnTo>
                    <a:pt x="302" y="240"/>
                  </a:lnTo>
                  <a:lnTo>
                    <a:pt x="304" y="240"/>
                  </a:lnTo>
                  <a:lnTo>
                    <a:pt x="306" y="240"/>
                  </a:lnTo>
                  <a:lnTo>
                    <a:pt x="306" y="242"/>
                  </a:lnTo>
                  <a:lnTo>
                    <a:pt x="308" y="242"/>
                  </a:lnTo>
                  <a:lnTo>
                    <a:pt x="306" y="242"/>
                  </a:lnTo>
                  <a:lnTo>
                    <a:pt x="306" y="244"/>
                  </a:lnTo>
                  <a:lnTo>
                    <a:pt x="306" y="246"/>
                  </a:lnTo>
                  <a:lnTo>
                    <a:pt x="306" y="248"/>
                  </a:lnTo>
                  <a:lnTo>
                    <a:pt x="304" y="248"/>
                  </a:lnTo>
                  <a:lnTo>
                    <a:pt x="304" y="249"/>
                  </a:lnTo>
                  <a:lnTo>
                    <a:pt x="304" y="251"/>
                  </a:lnTo>
                  <a:lnTo>
                    <a:pt x="302" y="251"/>
                  </a:lnTo>
                  <a:lnTo>
                    <a:pt x="300" y="251"/>
                  </a:lnTo>
                  <a:lnTo>
                    <a:pt x="298" y="251"/>
                  </a:lnTo>
                  <a:lnTo>
                    <a:pt x="296" y="251"/>
                  </a:lnTo>
                  <a:lnTo>
                    <a:pt x="292" y="253"/>
                  </a:lnTo>
                  <a:lnTo>
                    <a:pt x="290" y="253"/>
                  </a:lnTo>
                  <a:lnTo>
                    <a:pt x="290" y="255"/>
                  </a:lnTo>
                  <a:lnTo>
                    <a:pt x="290" y="257"/>
                  </a:lnTo>
                  <a:lnTo>
                    <a:pt x="288" y="255"/>
                  </a:lnTo>
                  <a:lnTo>
                    <a:pt x="288" y="257"/>
                  </a:lnTo>
                  <a:lnTo>
                    <a:pt x="286" y="257"/>
                  </a:lnTo>
                  <a:lnTo>
                    <a:pt x="285" y="257"/>
                  </a:lnTo>
                  <a:lnTo>
                    <a:pt x="283" y="259"/>
                  </a:lnTo>
                  <a:lnTo>
                    <a:pt x="283" y="261"/>
                  </a:lnTo>
                  <a:lnTo>
                    <a:pt x="283" y="263"/>
                  </a:lnTo>
                  <a:lnTo>
                    <a:pt x="283" y="265"/>
                  </a:lnTo>
                  <a:lnTo>
                    <a:pt x="283" y="267"/>
                  </a:lnTo>
                  <a:lnTo>
                    <a:pt x="281" y="267"/>
                  </a:lnTo>
                  <a:lnTo>
                    <a:pt x="281" y="269"/>
                  </a:lnTo>
                  <a:lnTo>
                    <a:pt x="281" y="271"/>
                  </a:lnTo>
                  <a:lnTo>
                    <a:pt x="281" y="273"/>
                  </a:lnTo>
                  <a:lnTo>
                    <a:pt x="281" y="274"/>
                  </a:lnTo>
                  <a:lnTo>
                    <a:pt x="279" y="276"/>
                  </a:lnTo>
                  <a:lnTo>
                    <a:pt x="277" y="276"/>
                  </a:lnTo>
                  <a:lnTo>
                    <a:pt x="279" y="276"/>
                  </a:lnTo>
                  <a:lnTo>
                    <a:pt x="279" y="278"/>
                  </a:lnTo>
                  <a:lnTo>
                    <a:pt x="277" y="278"/>
                  </a:lnTo>
                  <a:lnTo>
                    <a:pt x="273" y="278"/>
                  </a:lnTo>
                  <a:lnTo>
                    <a:pt x="273" y="276"/>
                  </a:lnTo>
                  <a:lnTo>
                    <a:pt x="271" y="276"/>
                  </a:lnTo>
                  <a:lnTo>
                    <a:pt x="267" y="276"/>
                  </a:lnTo>
                  <a:lnTo>
                    <a:pt x="265" y="276"/>
                  </a:lnTo>
                  <a:lnTo>
                    <a:pt x="263" y="274"/>
                  </a:lnTo>
                  <a:lnTo>
                    <a:pt x="263" y="273"/>
                  </a:lnTo>
                  <a:lnTo>
                    <a:pt x="261" y="273"/>
                  </a:lnTo>
                  <a:lnTo>
                    <a:pt x="260" y="273"/>
                  </a:lnTo>
                  <a:lnTo>
                    <a:pt x="260" y="274"/>
                  </a:lnTo>
                  <a:lnTo>
                    <a:pt x="261" y="274"/>
                  </a:lnTo>
                  <a:lnTo>
                    <a:pt x="260" y="274"/>
                  </a:lnTo>
                  <a:lnTo>
                    <a:pt x="258" y="273"/>
                  </a:lnTo>
                  <a:lnTo>
                    <a:pt x="258" y="274"/>
                  </a:lnTo>
                  <a:lnTo>
                    <a:pt x="256" y="274"/>
                  </a:lnTo>
                  <a:lnTo>
                    <a:pt x="254" y="274"/>
                  </a:lnTo>
                  <a:lnTo>
                    <a:pt x="252" y="274"/>
                  </a:lnTo>
                  <a:lnTo>
                    <a:pt x="252" y="273"/>
                  </a:lnTo>
                  <a:lnTo>
                    <a:pt x="250" y="273"/>
                  </a:lnTo>
                  <a:lnTo>
                    <a:pt x="248" y="273"/>
                  </a:lnTo>
                  <a:lnTo>
                    <a:pt x="246" y="273"/>
                  </a:lnTo>
                  <a:lnTo>
                    <a:pt x="244" y="273"/>
                  </a:lnTo>
                  <a:lnTo>
                    <a:pt x="242" y="273"/>
                  </a:lnTo>
                  <a:lnTo>
                    <a:pt x="240" y="273"/>
                  </a:lnTo>
                  <a:lnTo>
                    <a:pt x="238" y="273"/>
                  </a:lnTo>
                  <a:lnTo>
                    <a:pt x="237" y="271"/>
                  </a:lnTo>
                  <a:lnTo>
                    <a:pt x="235" y="271"/>
                  </a:lnTo>
                  <a:lnTo>
                    <a:pt x="231" y="269"/>
                  </a:lnTo>
                  <a:lnTo>
                    <a:pt x="231" y="271"/>
                  </a:lnTo>
                  <a:lnTo>
                    <a:pt x="229" y="271"/>
                  </a:lnTo>
                  <a:lnTo>
                    <a:pt x="229" y="269"/>
                  </a:lnTo>
                  <a:lnTo>
                    <a:pt x="227" y="269"/>
                  </a:lnTo>
                  <a:lnTo>
                    <a:pt x="227" y="271"/>
                  </a:lnTo>
                  <a:lnTo>
                    <a:pt x="225" y="271"/>
                  </a:lnTo>
                  <a:lnTo>
                    <a:pt x="223" y="271"/>
                  </a:lnTo>
                  <a:lnTo>
                    <a:pt x="223" y="269"/>
                  </a:lnTo>
                  <a:lnTo>
                    <a:pt x="221" y="269"/>
                  </a:lnTo>
                  <a:lnTo>
                    <a:pt x="219" y="269"/>
                  </a:lnTo>
                  <a:lnTo>
                    <a:pt x="219" y="267"/>
                  </a:lnTo>
                  <a:lnTo>
                    <a:pt x="217" y="267"/>
                  </a:lnTo>
                  <a:lnTo>
                    <a:pt x="215" y="267"/>
                  </a:lnTo>
                  <a:lnTo>
                    <a:pt x="213" y="267"/>
                  </a:lnTo>
                  <a:lnTo>
                    <a:pt x="212" y="267"/>
                  </a:lnTo>
                  <a:lnTo>
                    <a:pt x="212" y="265"/>
                  </a:lnTo>
                  <a:lnTo>
                    <a:pt x="210" y="263"/>
                  </a:lnTo>
                  <a:lnTo>
                    <a:pt x="210" y="261"/>
                  </a:lnTo>
                  <a:lnTo>
                    <a:pt x="210" y="259"/>
                  </a:lnTo>
                  <a:lnTo>
                    <a:pt x="208" y="257"/>
                  </a:lnTo>
                  <a:lnTo>
                    <a:pt x="208" y="255"/>
                  </a:lnTo>
                  <a:lnTo>
                    <a:pt x="208" y="251"/>
                  </a:lnTo>
                  <a:lnTo>
                    <a:pt x="206" y="248"/>
                  </a:lnTo>
                  <a:lnTo>
                    <a:pt x="206" y="246"/>
                  </a:lnTo>
                  <a:lnTo>
                    <a:pt x="206" y="244"/>
                  </a:lnTo>
                  <a:lnTo>
                    <a:pt x="206" y="246"/>
                  </a:lnTo>
                  <a:lnTo>
                    <a:pt x="206" y="244"/>
                  </a:lnTo>
                  <a:lnTo>
                    <a:pt x="204" y="244"/>
                  </a:lnTo>
                  <a:lnTo>
                    <a:pt x="204" y="242"/>
                  </a:lnTo>
                  <a:lnTo>
                    <a:pt x="202" y="242"/>
                  </a:lnTo>
                  <a:lnTo>
                    <a:pt x="200" y="242"/>
                  </a:lnTo>
                  <a:lnTo>
                    <a:pt x="198" y="242"/>
                  </a:lnTo>
                  <a:lnTo>
                    <a:pt x="196" y="242"/>
                  </a:lnTo>
                  <a:lnTo>
                    <a:pt x="194" y="242"/>
                  </a:lnTo>
                  <a:lnTo>
                    <a:pt x="192" y="242"/>
                  </a:lnTo>
                  <a:lnTo>
                    <a:pt x="190" y="244"/>
                  </a:lnTo>
                  <a:lnTo>
                    <a:pt x="189" y="244"/>
                  </a:lnTo>
                  <a:lnTo>
                    <a:pt x="187" y="244"/>
                  </a:lnTo>
                  <a:lnTo>
                    <a:pt x="187" y="246"/>
                  </a:lnTo>
                  <a:lnTo>
                    <a:pt x="185" y="244"/>
                  </a:lnTo>
                  <a:lnTo>
                    <a:pt x="185" y="246"/>
                  </a:lnTo>
                  <a:lnTo>
                    <a:pt x="183" y="246"/>
                  </a:lnTo>
                  <a:lnTo>
                    <a:pt x="185" y="248"/>
                  </a:lnTo>
                  <a:lnTo>
                    <a:pt x="183" y="248"/>
                  </a:lnTo>
                  <a:lnTo>
                    <a:pt x="183" y="249"/>
                  </a:lnTo>
                  <a:lnTo>
                    <a:pt x="181" y="249"/>
                  </a:lnTo>
                  <a:lnTo>
                    <a:pt x="179" y="248"/>
                  </a:lnTo>
                  <a:lnTo>
                    <a:pt x="179" y="249"/>
                  </a:lnTo>
                  <a:lnTo>
                    <a:pt x="177" y="249"/>
                  </a:lnTo>
                  <a:lnTo>
                    <a:pt x="175" y="251"/>
                  </a:lnTo>
                  <a:lnTo>
                    <a:pt x="173" y="251"/>
                  </a:lnTo>
                  <a:lnTo>
                    <a:pt x="171" y="253"/>
                  </a:lnTo>
                  <a:lnTo>
                    <a:pt x="169" y="253"/>
                  </a:lnTo>
                  <a:lnTo>
                    <a:pt x="167" y="253"/>
                  </a:lnTo>
                  <a:lnTo>
                    <a:pt x="167" y="251"/>
                  </a:lnTo>
                  <a:lnTo>
                    <a:pt x="165" y="251"/>
                  </a:lnTo>
                  <a:lnTo>
                    <a:pt x="164" y="251"/>
                  </a:lnTo>
                  <a:lnTo>
                    <a:pt x="164" y="249"/>
                  </a:lnTo>
                  <a:lnTo>
                    <a:pt x="162" y="249"/>
                  </a:lnTo>
                  <a:lnTo>
                    <a:pt x="160" y="249"/>
                  </a:lnTo>
                  <a:lnTo>
                    <a:pt x="158" y="249"/>
                  </a:lnTo>
                  <a:lnTo>
                    <a:pt x="156" y="249"/>
                  </a:lnTo>
                  <a:lnTo>
                    <a:pt x="154" y="249"/>
                  </a:lnTo>
                  <a:lnTo>
                    <a:pt x="152" y="248"/>
                  </a:lnTo>
                  <a:lnTo>
                    <a:pt x="150" y="248"/>
                  </a:lnTo>
                  <a:lnTo>
                    <a:pt x="150" y="246"/>
                  </a:lnTo>
                  <a:lnTo>
                    <a:pt x="144" y="244"/>
                  </a:lnTo>
                  <a:lnTo>
                    <a:pt x="142" y="244"/>
                  </a:lnTo>
                  <a:lnTo>
                    <a:pt x="142" y="242"/>
                  </a:lnTo>
                  <a:lnTo>
                    <a:pt x="141" y="242"/>
                  </a:lnTo>
                  <a:lnTo>
                    <a:pt x="141" y="240"/>
                  </a:lnTo>
                  <a:lnTo>
                    <a:pt x="139" y="240"/>
                  </a:lnTo>
                  <a:lnTo>
                    <a:pt x="137" y="238"/>
                  </a:lnTo>
                  <a:lnTo>
                    <a:pt x="137" y="236"/>
                  </a:lnTo>
                  <a:lnTo>
                    <a:pt x="137" y="234"/>
                  </a:lnTo>
                  <a:lnTo>
                    <a:pt x="135" y="234"/>
                  </a:lnTo>
                  <a:lnTo>
                    <a:pt x="133" y="232"/>
                  </a:lnTo>
                  <a:lnTo>
                    <a:pt x="131" y="232"/>
                  </a:lnTo>
                  <a:lnTo>
                    <a:pt x="129" y="230"/>
                  </a:lnTo>
                  <a:lnTo>
                    <a:pt x="127" y="230"/>
                  </a:lnTo>
                  <a:lnTo>
                    <a:pt x="125" y="230"/>
                  </a:lnTo>
                  <a:lnTo>
                    <a:pt x="123" y="230"/>
                  </a:lnTo>
                  <a:lnTo>
                    <a:pt x="121" y="230"/>
                  </a:lnTo>
                  <a:lnTo>
                    <a:pt x="119" y="230"/>
                  </a:lnTo>
                  <a:lnTo>
                    <a:pt x="119" y="228"/>
                  </a:lnTo>
                  <a:lnTo>
                    <a:pt x="117" y="228"/>
                  </a:lnTo>
                  <a:lnTo>
                    <a:pt x="117" y="226"/>
                  </a:lnTo>
                  <a:lnTo>
                    <a:pt x="116" y="226"/>
                  </a:lnTo>
                  <a:lnTo>
                    <a:pt x="116" y="225"/>
                  </a:lnTo>
                  <a:lnTo>
                    <a:pt x="116" y="223"/>
                  </a:lnTo>
                  <a:lnTo>
                    <a:pt x="114" y="221"/>
                  </a:lnTo>
                  <a:lnTo>
                    <a:pt x="114" y="219"/>
                  </a:lnTo>
                  <a:lnTo>
                    <a:pt x="112" y="217"/>
                  </a:lnTo>
                  <a:lnTo>
                    <a:pt x="112" y="215"/>
                  </a:lnTo>
                  <a:lnTo>
                    <a:pt x="112" y="213"/>
                  </a:lnTo>
                  <a:lnTo>
                    <a:pt x="110" y="211"/>
                  </a:lnTo>
                  <a:lnTo>
                    <a:pt x="108" y="211"/>
                  </a:lnTo>
                  <a:lnTo>
                    <a:pt x="108" y="209"/>
                  </a:lnTo>
                  <a:lnTo>
                    <a:pt x="110" y="209"/>
                  </a:lnTo>
                  <a:lnTo>
                    <a:pt x="110" y="207"/>
                  </a:lnTo>
                  <a:lnTo>
                    <a:pt x="108" y="207"/>
                  </a:lnTo>
                  <a:lnTo>
                    <a:pt x="108" y="205"/>
                  </a:lnTo>
                  <a:lnTo>
                    <a:pt x="106" y="205"/>
                  </a:lnTo>
                  <a:lnTo>
                    <a:pt x="106" y="207"/>
                  </a:lnTo>
                  <a:lnTo>
                    <a:pt x="106" y="205"/>
                  </a:lnTo>
                  <a:lnTo>
                    <a:pt x="104" y="205"/>
                  </a:lnTo>
                  <a:lnTo>
                    <a:pt x="106" y="205"/>
                  </a:lnTo>
                  <a:lnTo>
                    <a:pt x="106" y="203"/>
                  </a:lnTo>
                  <a:lnTo>
                    <a:pt x="106" y="202"/>
                  </a:lnTo>
                  <a:lnTo>
                    <a:pt x="106" y="200"/>
                  </a:lnTo>
                  <a:lnTo>
                    <a:pt x="104" y="200"/>
                  </a:lnTo>
                  <a:lnTo>
                    <a:pt x="104" y="198"/>
                  </a:lnTo>
                  <a:lnTo>
                    <a:pt x="102" y="198"/>
                  </a:lnTo>
                  <a:lnTo>
                    <a:pt x="102" y="196"/>
                  </a:lnTo>
                  <a:lnTo>
                    <a:pt x="100" y="196"/>
                  </a:lnTo>
                  <a:lnTo>
                    <a:pt x="100" y="194"/>
                  </a:lnTo>
                  <a:lnTo>
                    <a:pt x="98" y="194"/>
                  </a:lnTo>
                  <a:lnTo>
                    <a:pt x="98" y="192"/>
                  </a:lnTo>
                  <a:lnTo>
                    <a:pt x="96" y="192"/>
                  </a:lnTo>
                  <a:lnTo>
                    <a:pt x="96" y="190"/>
                  </a:lnTo>
                  <a:lnTo>
                    <a:pt x="96" y="188"/>
                  </a:lnTo>
                  <a:lnTo>
                    <a:pt x="96" y="186"/>
                  </a:lnTo>
                  <a:lnTo>
                    <a:pt x="94" y="186"/>
                  </a:lnTo>
                  <a:lnTo>
                    <a:pt x="89" y="190"/>
                  </a:lnTo>
                  <a:lnTo>
                    <a:pt x="87" y="190"/>
                  </a:lnTo>
                  <a:lnTo>
                    <a:pt x="87" y="188"/>
                  </a:lnTo>
                  <a:lnTo>
                    <a:pt x="85" y="188"/>
                  </a:lnTo>
                  <a:lnTo>
                    <a:pt x="83" y="188"/>
                  </a:lnTo>
                  <a:lnTo>
                    <a:pt x="83" y="186"/>
                  </a:lnTo>
                  <a:lnTo>
                    <a:pt x="81" y="186"/>
                  </a:lnTo>
                  <a:lnTo>
                    <a:pt x="79" y="184"/>
                  </a:lnTo>
                  <a:lnTo>
                    <a:pt x="77" y="184"/>
                  </a:lnTo>
                  <a:lnTo>
                    <a:pt x="77" y="182"/>
                  </a:lnTo>
                  <a:lnTo>
                    <a:pt x="79" y="182"/>
                  </a:lnTo>
                  <a:lnTo>
                    <a:pt x="81" y="182"/>
                  </a:lnTo>
                  <a:lnTo>
                    <a:pt x="81" y="184"/>
                  </a:lnTo>
                  <a:lnTo>
                    <a:pt x="83" y="184"/>
                  </a:lnTo>
                  <a:lnTo>
                    <a:pt x="83" y="182"/>
                  </a:lnTo>
                  <a:lnTo>
                    <a:pt x="83" y="180"/>
                  </a:lnTo>
                  <a:lnTo>
                    <a:pt x="81" y="182"/>
                  </a:lnTo>
                  <a:lnTo>
                    <a:pt x="81" y="180"/>
                  </a:lnTo>
                  <a:lnTo>
                    <a:pt x="79" y="180"/>
                  </a:lnTo>
                  <a:lnTo>
                    <a:pt x="77" y="182"/>
                  </a:lnTo>
                  <a:lnTo>
                    <a:pt x="79" y="182"/>
                  </a:lnTo>
                  <a:lnTo>
                    <a:pt x="77" y="182"/>
                  </a:lnTo>
                  <a:lnTo>
                    <a:pt x="77" y="184"/>
                  </a:lnTo>
                  <a:lnTo>
                    <a:pt x="77" y="186"/>
                  </a:lnTo>
                  <a:lnTo>
                    <a:pt x="77" y="188"/>
                  </a:lnTo>
                  <a:lnTo>
                    <a:pt x="77" y="190"/>
                  </a:lnTo>
                  <a:lnTo>
                    <a:pt x="75" y="190"/>
                  </a:lnTo>
                  <a:lnTo>
                    <a:pt x="73" y="190"/>
                  </a:lnTo>
                  <a:lnTo>
                    <a:pt x="73" y="192"/>
                  </a:lnTo>
                  <a:lnTo>
                    <a:pt x="71" y="192"/>
                  </a:lnTo>
                  <a:lnTo>
                    <a:pt x="71" y="190"/>
                  </a:lnTo>
                  <a:lnTo>
                    <a:pt x="71" y="192"/>
                  </a:lnTo>
                  <a:lnTo>
                    <a:pt x="71" y="190"/>
                  </a:lnTo>
                  <a:lnTo>
                    <a:pt x="69" y="190"/>
                  </a:lnTo>
                  <a:lnTo>
                    <a:pt x="69" y="188"/>
                  </a:lnTo>
                  <a:lnTo>
                    <a:pt x="69" y="186"/>
                  </a:lnTo>
                  <a:lnTo>
                    <a:pt x="68" y="184"/>
                  </a:lnTo>
                  <a:lnTo>
                    <a:pt x="66" y="184"/>
                  </a:lnTo>
                  <a:lnTo>
                    <a:pt x="66" y="182"/>
                  </a:lnTo>
                  <a:lnTo>
                    <a:pt x="64" y="182"/>
                  </a:lnTo>
                  <a:lnTo>
                    <a:pt x="64" y="180"/>
                  </a:lnTo>
                  <a:lnTo>
                    <a:pt x="64" y="173"/>
                  </a:lnTo>
                  <a:lnTo>
                    <a:pt x="58" y="173"/>
                  </a:lnTo>
                  <a:lnTo>
                    <a:pt x="58" y="167"/>
                  </a:lnTo>
                  <a:lnTo>
                    <a:pt x="58" y="165"/>
                  </a:lnTo>
                  <a:lnTo>
                    <a:pt x="60" y="157"/>
                  </a:lnTo>
                  <a:lnTo>
                    <a:pt x="60" y="155"/>
                  </a:lnTo>
                  <a:lnTo>
                    <a:pt x="58" y="155"/>
                  </a:lnTo>
                  <a:lnTo>
                    <a:pt x="58" y="154"/>
                  </a:lnTo>
                  <a:lnTo>
                    <a:pt x="56" y="152"/>
                  </a:lnTo>
                  <a:lnTo>
                    <a:pt x="56" y="150"/>
                  </a:lnTo>
                  <a:lnTo>
                    <a:pt x="54" y="150"/>
                  </a:lnTo>
                  <a:lnTo>
                    <a:pt x="56" y="150"/>
                  </a:lnTo>
                  <a:lnTo>
                    <a:pt x="54" y="150"/>
                  </a:lnTo>
                  <a:lnTo>
                    <a:pt x="54" y="148"/>
                  </a:lnTo>
                  <a:lnTo>
                    <a:pt x="54" y="146"/>
                  </a:lnTo>
                  <a:lnTo>
                    <a:pt x="52" y="146"/>
                  </a:lnTo>
                  <a:lnTo>
                    <a:pt x="52" y="144"/>
                  </a:lnTo>
                  <a:lnTo>
                    <a:pt x="50" y="144"/>
                  </a:lnTo>
                  <a:lnTo>
                    <a:pt x="48" y="144"/>
                  </a:lnTo>
                  <a:lnTo>
                    <a:pt x="43" y="140"/>
                  </a:lnTo>
                  <a:lnTo>
                    <a:pt x="43" y="138"/>
                  </a:lnTo>
                  <a:lnTo>
                    <a:pt x="41" y="138"/>
                  </a:lnTo>
                  <a:lnTo>
                    <a:pt x="39" y="136"/>
                  </a:lnTo>
                  <a:lnTo>
                    <a:pt x="37" y="136"/>
                  </a:lnTo>
                  <a:lnTo>
                    <a:pt x="35" y="134"/>
                  </a:lnTo>
                  <a:lnTo>
                    <a:pt x="33" y="136"/>
                  </a:lnTo>
                  <a:lnTo>
                    <a:pt x="33" y="134"/>
                  </a:lnTo>
                  <a:lnTo>
                    <a:pt x="33" y="132"/>
                  </a:lnTo>
                  <a:lnTo>
                    <a:pt x="31" y="132"/>
                  </a:lnTo>
                  <a:lnTo>
                    <a:pt x="33" y="132"/>
                  </a:lnTo>
                  <a:lnTo>
                    <a:pt x="33" y="130"/>
                  </a:lnTo>
                  <a:lnTo>
                    <a:pt x="35" y="130"/>
                  </a:lnTo>
                  <a:lnTo>
                    <a:pt x="33" y="130"/>
                  </a:lnTo>
                  <a:lnTo>
                    <a:pt x="33" y="129"/>
                  </a:lnTo>
                  <a:lnTo>
                    <a:pt x="31" y="127"/>
                  </a:lnTo>
                  <a:lnTo>
                    <a:pt x="31" y="125"/>
                  </a:lnTo>
                  <a:lnTo>
                    <a:pt x="29" y="125"/>
                  </a:lnTo>
                  <a:lnTo>
                    <a:pt x="29" y="123"/>
                  </a:lnTo>
                  <a:lnTo>
                    <a:pt x="27" y="123"/>
                  </a:lnTo>
                  <a:lnTo>
                    <a:pt x="25" y="121"/>
                  </a:lnTo>
                  <a:lnTo>
                    <a:pt x="25" y="119"/>
                  </a:lnTo>
                  <a:lnTo>
                    <a:pt x="23" y="117"/>
                  </a:lnTo>
                  <a:lnTo>
                    <a:pt x="21" y="117"/>
                  </a:lnTo>
                  <a:lnTo>
                    <a:pt x="21" y="115"/>
                  </a:lnTo>
                  <a:lnTo>
                    <a:pt x="23" y="113"/>
                  </a:lnTo>
                  <a:lnTo>
                    <a:pt x="23" y="111"/>
                  </a:lnTo>
                  <a:lnTo>
                    <a:pt x="23" y="109"/>
                  </a:lnTo>
                  <a:lnTo>
                    <a:pt x="21" y="107"/>
                  </a:lnTo>
                  <a:lnTo>
                    <a:pt x="23" y="106"/>
                  </a:lnTo>
                  <a:lnTo>
                    <a:pt x="23" y="104"/>
                  </a:lnTo>
                  <a:lnTo>
                    <a:pt x="25" y="104"/>
                  </a:lnTo>
                  <a:lnTo>
                    <a:pt x="25" y="106"/>
                  </a:lnTo>
                  <a:lnTo>
                    <a:pt x="27" y="106"/>
                  </a:lnTo>
                  <a:lnTo>
                    <a:pt x="27" y="104"/>
                  </a:lnTo>
                  <a:lnTo>
                    <a:pt x="25" y="104"/>
                  </a:lnTo>
                  <a:lnTo>
                    <a:pt x="25" y="102"/>
                  </a:lnTo>
                  <a:lnTo>
                    <a:pt x="25" y="100"/>
                  </a:lnTo>
                  <a:lnTo>
                    <a:pt x="27" y="100"/>
                  </a:lnTo>
                  <a:lnTo>
                    <a:pt x="27" y="98"/>
                  </a:lnTo>
                  <a:lnTo>
                    <a:pt x="29" y="98"/>
                  </a:lnTo>
                  <a:lnTo>
                    <a:pt x="29" y="96"/>
                  </a:lnTo>
                  <a:lnTo>
                    <a:pt x="29" y="94"/>
                  </a:lnTo>
                  <a:lnTo>
                    <a:pt x="31" y="94"/>
                  </a:lnTo>
                  <a:lnTo>
                    <a:pt x="33" y="94"/>
                  </a:lnTo>
                  <a:lnTo>
                    <a:pt x="33" y="92"/>
                  </a:lnTo>
                  <a:lnTo>
                    <a:pt x="33" y="90"/>
                  </a:lnTo>
                  <a:lnTo>
                    <a:pt x="31" y="88"/>
                  </a:lnTo>
                  <a:lnTo>
                    <a:pt x="31" y="86"/>
                  </a:lnTo>
                  <a:lnTo>
                    <a:pt x="31" y="84"/>
                  </a:lnTo>
                  <a:lnTo>
                    <a:pt x="31" y="82"/>
                  </a:lnTo>
                  <a:lnTo>
                    <a:pt x="33" y="82"/>
                  </a:lnTo>
                  <a:lnTo>
                    <a:pt x="35" y="82"/>
                  </a:lnTo>
                  <a:lnTo>
                    <a:pt x="35" y="81"/>
                  </a:lnTo>
                  <a:lnTo>
                    <a:pt x="37" y="81"/>
                  </a:lnTo>
                  <a:lnTo>
                    <a:pt x="35" y="81"/>
                  </a:lnTo>
                  <a:lnTo>
                    <a:pt x="33" y="81"/>
                  </a:lnTo>
                  <a:lnTo>
                    <a:pt x="33" y="79"/>
                  </a:lnTo>
                  <a:lnTo>
                    <a:pt x="31" y="79"/>
                  </a:lnTo>
                  <a:lnTo>
                    <a:pt x="31" y="81"/>
                  </a:lnTo>
                  <a:lnTo>
                    <a:pt x="31" y="79"/>
                  </a:lnTo>
                  <a:lnTo>
                    <a:pt x="29" y="81"/>
                  </a:lnTo>
                  <a:lnTo>
                    <a:pt x="27" y="81"/>
                  </a:lnTo>
                  <a:lnTo>
                    <a:pt x="27" y="79"/>
                  </a:lnTo>
                  <a:lnTo>
                    <a:pt x="25" y="79"/>
                  </a:lnTo>
                  <a:lnTo>
                    <a:pt x="25" y="77"/>
                  </a:lnTo>
                  <a:lnTo>
                    <a:pt x="23" y="77"/>
                  </a:lnTo>
                  <a:lnTo>
                    <a:pt x="21" y="77"/>
                  </a:lnTo>
                  <a:lnTo>
                    <a:pt x="20" y="77"/>
                  </a:lnTo>
                  <a:lnTo>
                    <a:pt x="21" y="75"/>
                  </a:lnTo>
                  <a:lnTo>
                    <a:pt x="20" y="73"/>
                  </a:lnTo>
                  <a:lnTo>
                    <a:pt x="20" y="71"/>
                  </a:lnTo>
                  <a:lnTo>
                    <a:pt x="20" y="69"/>
                  </a:lnTo>
                  <a:lnTo>
                    <a:pt x="18" y="69"/>
                  </a:lnTo>
                  <a:lnTo>
                    <a:pt x="16" y="69"/>
                  </a:lnTo>
                  <a:lnTo>
                    <a:pt x="16" y="67"/>
                  </a:lnTo>
                  <a:lnTo>
                    <a:pt x="16" y="65"/>
                  </a:lnTo>
                  <a:lnTo>
                    <a:pt x="16" y="63"/>
                  </a:lnTo>
                  <a:lnTo>
                    <a:pt x="16" y="61"/>
                  </a:lnTo>
                  <a:lnTo>
                    <a:pt x="14" y="61"/>
                  </a:lnTo>
                  <a:lnTo>
                    <a:pt x="12" y="61"/>
                  </a:lnTo>
                  <a:lnTo>
                    <a:pt x="12" y="59"/>
                  </a:lnTo>
                  <a:lnTo>
                    <a:pt x="14" y="59"/>
                  </a:lnTo>
                  <a:lnTo>
                    <a:pt x="14" y="58"/>
                  </a:lnTo>
                  <a:lnTo>
                    <a:pt x="14" y="56"/>
                  </a:lnTo>
                  <a:lnTo>
                    <a:pt x="12" y="56"/>
                  </a:lnTo>
                  <a:lnTo>
                    <a:pt x="12" y="54"/>
                  </a:lnTo>
                  <a:lnTo>
                    <a:pt x="12" y="52"/>
                  </a:lnTo>
                  <a:lnTo>
                    <a:pt x="12" y="50"/>
                  </a:lnTo>
                  <a:lnTo>
                    <a:pt x="10" y="50"/>
                  </a:lnTo>
                  <a:lnTo>
                    <a:pt x="10" y="48"/>
                  </a:lnTo>
                  <a:lnTo>
                    <a:pt x="8" y="48"/>
                  </a:lnTo>
                  <a:lnTo>
                    <a:pt x="8" y="46"/>
                  </a:lnTo>
                  <a:lnTo>
                    <a:pt x="8" y="44"/>
                  </a:lnTo>
                  <a:lnTo>
                    <a:pt x="8" y="42"/>
                  </a:lnTo>
                  <a:lnTo>
                    <a:pt x="8" y="40"/>
                  </a:lnTo>
                  <a:lnTo>
                    <a:pt x="6" y="40"/>
                  </a:lnTo>
                  <a:lnTo>
                    <a:pt x="6" y="42"/>
                  </a:lnTo>
                  <a:lnTo>
                    <a:pt x="6" y="40"/>
                  </a:lnTo>
                  <a:lnTo>
                    <a:pt x="4" y="38"/>
                  </a:lnTo>
                  <a:lnTo>
                    <a:pt x="2" y="38"/>
                  </a:lnTo>
                  <a:lnTo>
                    <a:pt x="2" y="36"/>
                  </a:lnTo>
                  <a:lnTo>
                    <a:pt x="4" y="36"/>
                  </a:lnTo>
                  <a:lnTo>
                    <a:pt x="4" y="34"/>
                  </a:lnTo>
                  <a:lnTo>
                    <a:pt x="6" y="33"/>
                  </a:lnTo>
                  <a:lnTo>
                    <a:pt x="6" y="31"/>
                  </a:lnTo>
                  <a:lnTo>
                    <a:pt x="6" y="29"/>
                  </a:lnTo>
                  <a:lnTo>
                    <a:pt x="4" y="29"/>
                  </a:lnTo>
                  <a:lnTo>
                    <a:pt x="4" y="27"/>
                  </a:lnTo>
                  <a:lnTo>
                    <a:pt x="4" y="25"/>
                  </a:lnTo>
                  <a:lnTo>
                    <a:pt x="4" y="23"/>
                  </a:lnTo>
                  <a:lnTo>
                    <a:pt x="4" y="21"/>
                  </a:lnTo>
                  <a:lnTo>
                    <a:pt x="4" y="19"/>
                  </a:lnTo>
                  <a:lnTo>
                    <a:pt x="2" y="19"/>
                  </a:lnTo>
                  <a:lnTo>
                    <a:pt x="2" y="17"/>
                  </a:lnTo>
                  <a:lnTo>
                    <a:pt x="2" y="15"/>
                  </a:lnTo>
                  <a:lnTo>
                    <a:pt x="2" y="13"/>
                  </a:lnTo>
                  <a:lnTo>
                    <a:pt x="0" y="13"/>
                  </a:lnTo>
                  <a:lnTo>
                    <a:pt x="0" y="11"/>
                  </a:lnTo>
                  <a:lnTo>
                    <a:pt x="0" y="10"/>
                  </a:lnTo>
                  <a:lnTo>
                    <a:pt x="0" y="8"/>
                  </a:lnTo>
                  <a:lnTo>
                    <a:pt x="2" y="8"/>
                  </a:lnTo>
                  <a:lnTo>
                    <a:pt x="4" y="8"/>
                  </a:lnTo>
                  <a:lnTo>
                    <a:pt x="6" y="8"/>
                  </a:lnTo>
                  <a:lnTo>
                    <a:pt x="6" y="6"/>
                  </a:lnTo>
                  <a:lnTo>
                    <a:pt x="6" y="4"/>
                  </a:lnTo>
                  <a:lnTo>
                    <a:pt x="6" y="2"/>
                  </a:lnTo>
                  <a:lnTo>
                    <a:pt x="8" y="0"/>
                  </a:lnTo>
                  <a:lnTo>
                    <a:pt x="10" y="0"/>
                  </a:lnTo>
                  <a:lnTo>
                    <a:pt x="10" y="2"/>
                  </a:lnTo>
                  <a:lnTo>
                    <a:pt x="12" y="2"/>
                  </a:lnTo>
                  <a:lnTo>
                    <a:pt x="12" y="4"/>
                  </a:lnTo>
                  <a:lnTo>
                    <a:pt x="14" y="4"/>
                  </a:lnTo>
                  <a:lnTo>
                    <a:pt x="14" y="6"/>
                  </a:lnTo>
                  <a:lnTo>
                    <a:pt x="14" y="8"/>
                  </a:lnTo>
                  <a:lnTo>
                    <a:pt x="16" y="8"/>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5" name="Freeform 114"/>
            <p:cNvSpPr>
              <a:spLocks/>
            </p:cNvSpPr>
            <p:nvPr/>
          </p:nvSpPr>
          <p:spPr bwMode="auto">
            <a:xfrm>
              <a:off x="6008688" y="3814763"/>
              <a:ext cx="246063" cy="249238"/>
            </a:xfrm>
            <a:custGeom>
              <a:avLst/>
              <a:gdLst>
                <a:gd name="T0" fmla="*/ 98 w 155"/>
                <a:gd name="T1" fmla="*/ 9 h 157"/>
                <a:gd name="T2" fmla="*/ 100 w 155"/>
                <a:gd name="T3" fmla="*/ 13 h 157"/>
                <a:gd name="T4" fmla="*/ 104 w 155"/>
                <a:gd name="T5" fmla="*/ 19 h 157"/>
                <a:gd name="T6" fmla="*/ 105 w 155"/>
                <a:gd name="T7" fmla="*/ 27 h 157"/>
                <a:gd name="T8" fmla="*/ 111 w 155"/>
                <a:gd name="T9" fmla="*/ 31 h 157"/>
                <a:gd name="T10" fmla="*/ 117 w 155"/>
                <a:gd name="T11" fmla="*/ 29 h 157"/>
                <a:gd name="T12" fmla="*/ 119 w 155"/>
                <a:gd name="T13" fmla="*/ 32 h 157"/>
                <a:gd name="T14" fmla="*/ 115 w 155"/>
                <a:gd name="T15" fmla="*/ 38 h 157"/>
                <a:gd name="T16" fmla="*/ 113 w 155"/>
                <a:gd name="T17" fmla="*/ 44 h 157"/>
                <a:gd name="T18" fmla="*/ 109 w 155"/>
                <a:gd name="T19" fmla="*/ 50 h 157"/>
                <a:gd name="T20" fmla="*/ 109 w 155"/>
                <a:gd name="T21" fmla="*/ 56 h 157"/>
                <a:gd name="T22" fmla="*/ 107 w 155"/>
                <a:gd name="T23" fmla="*/ 59 h 157"/>
                <a:gd name="T24" fmla="*/ 107 w 155"/>
                <a:gd name="T25" fmla="*/ 67 h 157"/>
                <a:gd name="T26" fmla="*/ 113 w 155"/>
                <a:gd name="T27" fmla="*/ 75 h 157"/>
                <a:gd name="T28" fmla="*/ 119 w 155"/>
                <a:gd name="T29" fmla="*/ 80 h 157"/>
                <a:gd name="T30" fmla="*/ 117 w 155"/>
                <a:gd name="T31" fmla="*/ 84 h 157"/>
                <a:gd name="T32" fmla="*/ 125 w 155"/>
                <a:gd name="T33" fmla="*/ 88 h 157"/>
                <a:gd name="T34" fmla="*/ 136 w 155"/>
                <a:gd name="T35" fmla="*/ 94 h 157"/>
                <a:gd name="T36" fmla="*/ 140 w 155"/>
                <a:gd name="T37" fmla="*/ 100 h 157"/>
                <a:gd name="T38" fmla="*/ 142 w 155"/>
                <a:gd name="T39" fmla="*/ 105 h 157"/>
                <a:gd name="T40" fmla="*/ 142 w 155"/>
                <a:gd name="T41" fmla="*/ 123 h 157"/>
                <a:gd name="T42" fmla="*/ 150 w 155"/>
                <a:gd name="T43" fmla="*/ 134 h 157"/>
                <a:gd name="T44" fmla="*/ 155 w 155"/>
                <a:gd name="T45" fmla="*/ 140 h 157"/>
                <a:gd name="T46" fmla="*/ 150 w 155"/>
                <a:gd name="T47" fmla="*/ 140 h 157"/>
                <a:gd name="T48" fmla="*/ 142 w 155"/>
                <a:gd name="T49" fmla="*/ 138 h 157"/>
                <a:gd name="T50" fmla="*/ 132 w 155"/>
                <a:gd name="T51" fmla="*/ 144 h 157"/>
                <a:gd name="T52" fmla="*/ 127 w 155"/>
                <a:gd name="T53" fmla="*/ 152 h 157"/>
                <a:gd name="T54" fmla="*/ 119 w 155"/>
                <a:gd name="T55" fmla="*/ 157 h 157"/>
                <a:gd name="T56" fmla="*/ 109 w 155"/>
                <a:gd name="T57" fmla="*/ 157 h 157"/>
                <a:gd name="T58" fmla="*/ 100 w 155"/>
                <a:gd name="T59" fmla="*/ 155 h 157"/>
                <a:gd name="T60" fmla="*/ 92 w 155"/>
                <a:gd name="T61" fmla="*/ 153 h 157"/>
                <a:gd name="T62" fmla="*/ 84 w 155"/>
                <a:gd name="T63" fmla="*/ 146 h 157"/>
                <a:gd name="T64" fmla="*/ 75 w 155"/>
                <a:gd name="T65" fmla="*/ 138 h 157"/>
                <a:gd name="T66" fmla="*/ 65 w 155"/>
                <a:gd name="T67" fmla="*/ 130 h 157"/>
                <a:gd name="T68" fmla="*/ 57 w 155"/>
                <a:gd name="T69" fmla="*/ 125 h 157"/>
                <a:gd name="T70" fmla="*/ 50 w 155"/>
                <a:gd name="T71" fmla="*/ 119 h 157"/>
                <a:gd name="T72" fmla="*/ 42 w 155"/>
                <a:gd name="T73" fmla="*/ 115 h 157"/>
                <a:gd name="T74" fmla="*/ 34 w 155"/>
                <a:gd name="T75" fmla="*/ 109 h 157"/>
                <a:gd name="T76" fmla="*/ 27 w 155"/>
                <a:gd name="T77" fmla="*/ 105 h 157"/>
                <a:gd name="T78" fmla="*/ 13 w 155"/>
                <a:gd name="T79" fmla="*/ 102 h 157"/>
                <a:gd name="T80" fmla="*/ 8 w 155"/>
                <a:gd name="T81" fmla="*/ 96 h 157"/>
                <a:gd name="T82" fmla="*/ 4 w 155"/>
                <a:gd name="T83" fmla="*/ 86 h 157"/>
                <a:gd name="T84" fmla="*/ 2 w 155"/>
                <a:gd name="T85" fmla="*/ 77 h 157"/>
                <a:gd name="T86" fmla="*/ 11 w 155"/>
                <a:gd name="T87" fmla="*/ 71 h 157"/>
                <a:gd name="T88" fmla="*/ 19 w 155"/>
                <a:gd name="T89" fmla="*/ 65 h 157"/>
                <a:gd name="T90" fmla="*/ 29 w 155"/>
                <a:gd name="T91" fmla="*/ 61 h 157"/>
                <a:gd name="T92" fmla="*/ 38 w 155"/>
                <a:gd name="T93" fmla="*/ 50 h 157"/>
                <a:gd name="T94" fmla="*/ 40 w 155"/>
                <a:gd name="T95" fmla="*/ 34 h 157"/>
                <a:gd name="T96" fmla="*/ 40 w 155"/>
                <a:gd name="T97" fmla="*/ 27 h 157"/>
                <a:gd name="T98" fmla="*/ 44 w 155"/>
                <a:gd name="T99" fmla="*/ 15 h 157"/>
                <a:gd name="T100" fmla="*/ 56 w 155"/>
                <a:gd name="T101" fmla="*/ 8 h 157"/>
                <a:gd name="T102" fmla="*/ 63 w 155"/>
                <a:gd name="T103" fmla="*/ 0 h 157"/>
                <a:gd name="T104" fmla="*/ 73 w 155"/>
                <a:gd name="T105" fmla="*/ 0 h 157"/>
                <a:gd name="T106" fmla="*/ 82 w 155"/>
                <a:gd name="T107" fmla="*/ 2 h 157"/>
                <a:gd name="T108" fmla="*/ 88 w 155"/>
                <a:gd name="T109" fmla="*/ 4 h 157"/>
                <a:gd name="T110" fmla="*/ 88 w 155"/>
                <a:gd name="T111" fmla="*/ 6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5" h="157">
                  <a:moveTo>
                    <a:pt x="96" y="4"/>
                  </a:moveTo>
                  <a:lnTo>
                    <a:pt x="96" y="6"/>
                  </a:lnTo>
                  <a:lnTo>
                    <a:pt x="98" y="6"/>
                  </a:lnTo>
                  <a:lnTo>
                    <a:pt x="98" y="8"/>
                  </a:lnTo>
                  <a:lnTo>
                    <a:pt x="98" y="9"/>
                  </a:lnTo>
                  <a:lnTo>
                    <a:pt x="96" y="9"/>
                  </a:lnTo>
                  <a:lnTo>
                    <a:pt x="96" y="11"/>
                  </a:lnTo>
                  <a:lnTo>
                    <a:pt x="98" y="11"/>
                  </a:lnTo>
                  <a:lnTo>
                    <a:pt x="100" y="11"/>
                  </a:lnTo>
                  <a:lnTo>
                    <a:pt x="100" y="13"/>
                  </a:lnTo>
                  <a:lnTo>
                    <a:pt x="100" y="15"/>
                  </a:lnTo>
                  <a:lnTo>
                    <a:pt x="100" y="17"/>
                  </a:lnTo>
                  <a:lnTo>
                    <a:pt x="100" y="19"/>
                  </a:lnTo>
                  <a:lnTo>
                    <a:pt x="102" y="19"/>
                  </a:lnTo>
                  <a:lnTo>
                    <a:pt x="104" y="19"/>
                  </a:lnTo>
                  <a:lnTo>
                    <a:pt x="104" y="21"/>
                  </a:lnTo>
                  <a:lnTo>
                    <a:pt x="104" y="23"/>
                  </a:lnTo>
                  <a:lnTo>
                    <a:pt x="105" y="25"/>
                  </a:lnTo>
                  <a:lnTo>
                    <a:pt x="104" y="27"/>
                  </a:lnTo>
                  <a:lnTo>
                    <a:pt x="105" y="27"/>
                  </a:lnTo>
                  <a:lnTo>
                    <a:pt x="107" y="27"/>
                  </a:lnTo>
                  <a:lnTo>
                    <a:pt x="109" y="27"/>
                  </a:lnTo>
                  <a:lnTo>
                    <a:pt x="109" y="29"/>
                  </a:lnTo>
                  <a:lnTo>
                    <a:pt x="111" y="29"/>
                  </a:lnTo>
                  <a:lnTo>
                    <a:pt x="111" y="31"/>
                  </a:lnTo>
                  <a:lnTo>
                    <a:pt x="113" y="31"/>
                  </a:lnTo>
                  <a:lnTo>
                    <a:pt x="115" y="29"/>
                  </a:lnTo>
                  <a:lnTo>
                    <a:pt x="115" y="31"/>
                  </a:lnTo>
                  <a:lnTo>
                    <a:pt x="115" y="29"/>
                  </a:lnTo>
                  <a:lnTo>
                    <a:pt x="117" y="29"/>
                  </a:lnTo>
                  <a:lnTo>
                    <a:pt x="117" y="31"/>
                  </a:lnTo>
                  <a:lnTo>
                    <a:pt x="119" y="31"/>
                  </a:lnTo>
                  <a:lnTo>
                    <a:pt x="121" y="31"/>
                  </a:lnTo>
                  <a:lnTo>
                    <a:pt x="119" y="31"/>
                  </a:lnTo>
                  <a:lnTo>
                    <a:pt x="119" y="32"/>
                  </a:lnTo>
                  <a:lnTo>
                    <a:pt x="117" y="32"/>
                  </a:lnTo>
                  <a:lnTo>
                    <a:pt x="115" y="32"/>
                  </a:lnTo>
                  <a:lnTo>
                    <a:pt x="115" y="34"/>
                  </a:lnTo>
                  <a:lnTo>
                    <a:pt x="115" y="36"/>
                  </a:lnTo>
                  <a:lnTo>
                    <a:pt x="115" y="38"/>
                  </a:lnTo>
                  <a:lnTo>
                    <a:pt x="117" y="40"/>
                  </a:lnTo>
                  <a:lnTo>
                    <a:pt x="117" y="42"/>
                  </a:lnTo>
                  <a:lnTo>
                    <a:pt x="117" y="44"/>
                  </a:lnTo>
                  <a:lnTo>
                    <a:pt x="115" y="44"/>
                  </a:lnTo>
                  <a:lnTo>
                    <a:pt x="113" y="44"/>
                  </a:lnTo>
                  <a:lnTo>
                    <a:pt x="113" y="46"/>
                  </a:lnTo>
                  <a:lnTo>
                    <a:pt x="113" y="48"/>
                  </a:lnTo>
                  <a:lnTo>
                    <a:pt x="111" y="48"/>
                  </a:lnTo>
                  <a:lnTo>
                    <a:pt x="111" y="50"/>
                  </a:lnTo>
                  <a:lnTo>
                    <a:pt x="109" y="50"/>
                  </a:lnTo>
                  <a:lnTo>
                    <a:pt x="109" y="52"/>
                  </a:lnTo>
                  <a:lnTo>
                    <a:pt x="109" y="54"/>
                  </a:lnTo>
                  <a:lnTo>
                    <a:pt x="111" y="54"/>
                  </a:lnTo>
                  <a:lnTo>
                    <a:pt x="111" y="56"/>
                  </a:lnTo>
                  <a:lnTo>
                    <a:pt x="109" y="56"/>
                  </a:lnTo>
                  <a:lnTo>
                    <a:pt x="109" y="54"/>
                  </a:lnTo>
                  <a:lnTo>
                    <a:pt x="107" y="54"/>
                  </a:lnTo>
                  <a:lnTo>
                    <a:pt x="107" y="56"/>
                  </a:lnTo>
                  <a:lnTo>
                    <a:pt x="105" y="57"/>
                  </a:lnTo>
                  <a:lnTo>
                    <a:pt x="107" y="59"/>
                  </a:lnTo>
                  <a:lnTo>
                    <a:pt x="107" y="61"/>
                  </a:lnTo>
                  <a:lnTo>
                    <a:pt x="107" y="63"/>
                  </a:lnTo>
                  <a:lnTo>
                    <a:pt x="105" y="65"/>
                  </a:lnTo>
                  <a:lnTo>
                    <a:pt x="105" y="67"/>
                  </a:lnTo>
                  <a:lnTo>
                    <a:pt x="107" y="67"/>
                  </a:lnTo>
                  <a:lnTo>
                    <a:pt x="109" y="69"/>
                  </a:lnTo>
                  <a:lnTo>
                    <a:pt x="109" y="71"/>
                  </a:lnTo>
                  <a:lnTo>
                    <a:pt x="111" y="73"/>
                  </a:lnTo>
                  <a:lnTo>
                    <a:pt x="113" y="73"/>
                  </a:lnTo>
                  <a:lnTo>
                    <a:pt x="113" y="75"/>
                  </a:lnTo>
                  <a:lnTo>
                    <a:pt x="115" y="75"/>
                  </a:lnTo>
                  <a:lnTo>
                    <a:pt x="115" y="77"/>
                  </a:lnTo>
                  <a:lnTo>
                    <a:pt x="117" y="79"/>
                  </a:lnTo>
                  <a:lnTo>
                    <a:pt x="117" y="80"/>
                  </a:lnTo>
                  <a:lnTo>
                    <a:pt x="119" y="80"/>
                  </a:lnTo>
                  <a:lnTo>
                    <a:pt x="117" y="80"/>
                  </a:lnTo>
                  <a:lnTo>
                    <a:pt x="117" y="82"/>
                  </a:lnTo>
                  <a:lnTo>
                    <a:pt x="115" y="82"/>
                  </a:lnTo>
                  <a:lnTo>
                    <a:pt x="117" y="82"/>
                  </a:lnTo>
                  <a:lnTo>
                    <a:pt x="117" y="84"/>
                  </a:lnTo>
                  <a:lnTo>
                    <a:pt x="117" y="86"/>
                  </a:lnTo>
                  <a:lnTo>
                    <a:pt x="119" y="84"/>
                  </a:lnTo>
                  <a:lnTo>
                    <a:pt x="121" y="86"/>
                  </a:lnTo>
                  <a:lnTo>
                    <a:pt x="123" y="86"/>
                  </a:lnTo>
                  <a:lnTo>
                    <a:pt x="125" y="88"/>
                  </a:lnTo>
                  <a:lnTo>
                    <a:pt x="127" y="88"/>
                  </a:lnTo>
                  <a:lnTo>
                    <a:pt x="127" y="90"/>
                  </a:lnTo>
                  <a:lnTo>
                    <a:pt x="132" y="94"/>
                  </a:lnTo>
                  <a:lnTo>
                    <a:pt x="134" y="94"/>
                  </a:lnTo>
                  <a:lnTo>
                    <a:pt x="136" y="94"/>
                  </a:lnTo>
                  <a:lnTo>
                    <a:pt x="136" y="96"/>
                  </a:lnTo>
                  <a:lnTo>
                    <a:pt x="138" y="96"/>
                  </a:lnTo>
                  <a:lnTo>
                    <a:pt x="138" y="98"/>
                  </a:lnTo>
                  <a:lnTo>
                    <a:pt x="138" y="100"/>
                  </a:lnTo>
                  <a:lnTo>
                    <a:pt x="140" y="100"/>
                  </a:lnTo>
                  <a:lnTo>
                    <a:pt x="138" y="100"/>
                  </a:lnTo>
                  <a:lnTo>
                    <a:pt x="140" y="100"/>
                  </a:lnTo>
                  <a:lnTo>
                    <a:pt x="140" y="102"/>
                  </a:lnTo>
                  <a:lnTo>
                    <a:pt x="142" y="104"/>
                  </a:lnTo>
                  <a:lnTo>
                    <a:pt x="142" y="105"/>
                  </a:lnTo>
                  <a:lnTo>
                    <a:pt x="144" y="105"/>
                  </a:lnTo>
                  <a:lnTo>
                    <a:pt x="144" y="107"/>
                  </a:lnTo>
                  <a:lnTo>
                    <a:pt x="142" y="115"/>
                  </a:lnTo>
                  <a:lnTo>
                    <a:pt x="142" y="117"/>
                  </a:lnTo>
                  <a:lnTo>
                    <a:pt x="142" y="123"/>
                  </a:lnTo>
                  <a:lnTo>
                    <a:pt x="148" y="123"/>
                  </a:lnTo>
                  <a:lnTo>
                    <a:pt x="148" y="130"/>
                  </a:lnTo>
                  <a:lnTo>
                    <a:pt x="148" y="132"/>
                  </a:lnTo>
                  <a:lnTo>
                    <a:pt x="150" y="132"/>
                  </a:lnTo>
                  <a:lnTo>
                    <a:pt x="150" y="134"/>
                  </a:lnTo>
                  <a:lnTo>
                    <a:pt x="152" y="134"/>
                  </a:lnTo>
                  <a:lnTo>
                    <a:pt x="153" y="136"/>
                  </a:lnTo>
                  <a:lnTo>
                    <a:pt x="153" y="138"/>
                  </a:lnTo>
                  <a:lnTo>
                    <a:pt x="153" y="140"/>
                  </a:lnTo>
                  <a:lnTo>
                    <a:pt x="155" y="140"/>
                  </a:lnTo>
                  <a:lnTo>
                    <a:pt x="155" y="142"/>
                  </a:lnTo>
                  <a:lnTo>
                    <a:pt x="153" y="142"/>
                  </a:lnTo>
                  <a:lnTo>
                    <a:pt x="152" y="142"/>
                  </a:lnTo>
                  <a:lnTo>
                    <a:pt x="152" y="140"/>
                  </a:lnTo>
                  <a:lnTo>
                    <a:pt x="150" y="140"/>
                  </a:lnTo>
                  <a:lnTo>
                    <a:pt x="148" y="140"/>
                  </a:lnTo>
                  <a:lnTo>
                    <a:pt x="146" y="140"/>
                  </a:lnTo>
                  <a:lnTo>
                    <a:pt x="146" y="138"/>
                  </a:lnTo>
                  <a:lnTo>
                    <a:pt x="146" y="140"/>
                  </a:lnTo>
                  <a:lnTo>
                    <a:pt x="142" y="138"/>
                  </a:lnTo>
                  <a:lnTo>
                    <a:pt x="138" y="138"/>
                  </a:lnTo>
                  <a:lnTo>
                    <a:pt x="136" y="138"/>
                  </a:lnTo>
                  <a:lnTo>
                    <a:pt x="134" y="140"/>
                  </a:lnTo>
                  <a:lnTo>
                    <a:pt x="132" y="142"/>
                  </a:lnTo>
                  <a:lnTo>
                    <a:pt x="132" y="144"/>
                  </a:lnTo>
                  <a:lnTo>
                    <a:pt x="130" y="146"/>
                  </a:lnTo>
                  <a:lnTo>
                    <a:pt x="130" y="148"/>
                  </a:lnTo>
                  <a:lnTo>
                    <a:pt x="129" y="150"/>
                  </a:lnTo>
                  <a:lnTo>
                    <a:pt x="129" y="152"/>
                  </a:lnTo>
                  <a:lnTo>
                    <a:pt x="127" y="152"/>
                  </a:lnTo>
                  <a:lnTo>
                    <a:pt x="127" y="153"/>
                  </a:lnTo>
                  <a:lnTo>
                    <a:pt x="125" y="157"/>
                  </a:lnTo>
                  <a:lnTo>
                    <a:pt x="123" y="157"/>
                  </a:lnTo>
                  <a:lnTo>
                    <a:pt x="121" y="157"/>
                  </a:lnTo>
                  <a:lnTo>
                    <a:pt x="119" y="157"/>
                  </a:lnTo>
                  <a:lnTo>
                    <a:pt x="117" y="157"/>
                  </a:lnTo>
                  <a:lnTo>
                    <a:pt x="115" y="157"/>
                  </a:lnTo>
                  <a:lnTo>
                    <a:pt x="113" y="157"/>
                  </a:lnTo>
                  <a:lnTo>
                    <a:pt x="111" y="157"/>
                  </a:lnTo>
                  <a:lnTo>
                    <a:pt x="109" y="157"/>
                  </a:lnTo>
                  <a:lnTo>
                    <a:pt x="107" y="157"/>
                  </a:lnTo>
                  <a:lnTo>
                    <a:pt x="105" y="155"/>
                  </a:lnTo>
                  <a:lnTo>
                    <a:pt x="104" y="155"/>
                  </a:lnTo>
                  <a:lnTo>
                    <a:pt x="102" y="155"/>
                  </a:lnTo>
                  <a:lnTo>
                    <a:pt x="100" y="155"/>
                  </a:lnTo>
                  <a:lnTo>
                    <a:pt x="98" y="155"/>
                  </a:lnTo>
                  <a:lnTo>
                    <a:pt x="96" y="155"/>
                  </a:lnTo>
                  <a:lnTo>
                    <a:pt x="94" y="155"/>
                  </a:lnTo>
                  <a:lnTo>
                    <a:pt x="94" y="153"/>
                  </a:lnTo>
                  <a:lnTo>
                    <a:pt x="92" y="153"/>
                  </a:lnTo>
                  <a:lnTo>
                    <a:pt x="90" y="152"/>
                  </a:lnTo>
                  <a:lnTo>
                    <a:pt x="88" y="150"/>
                  </a:lnTo>
                  <a:lnTo>
                    <a:pt x="86" y="150"/>
                  </a:lnTo>
                  <a:lnTo>
                    <a:pt x="84" y="148"/>
                  </a:lnTo>
                  <a:lnTo>
                    <a:pt x="84" y="146"/>
                  </a:lnTo>
                  <a:lnTo>
                    <a:pt x="82" y="144"/>
                  </a:lnTo>
                  <a:lnTo>
                    <a:pt x="81" y="144"/>
                  </a:lnTo>
                  <a:lnTo>
                    <a:pt x="79" y="142"/>
                  </a:lnTo>
                  <a:lnTo>
                    <a:pt x="77" y="140"/>
                  </a:lnTo>
                  <a:lnTo>
                    <a:pt x="75" y="138"/>
                  </a:lnTo>
                  <a:lnTo>
                    <a:pt x="73" y="138"/>
                  </a:lnTo>
                  <a:lnTo>
                    <a:pt x="71" y="136"/>
                  </a:lnTo>
                  <a:lnTo>
                    <a:pt x="69" y="134"/>
                  </a:lnTo>
                  <a:lnTo>
                    <a:pt x="67" y="132"/>
                  </a:lnTo>
                  <a:lnTo>
                    <a:pt x="65" y="130"/>
                  </a:lnTo>
                  <a:lnTo>
                    <a:pt x="63" y="130"/>
                  </a:lnTo>
                  <a:lnTo>
                    <a:pt x="61" y="128"/>
                  </a:lnTo>
                  <a:lnTo>
                    <a:pt x="61" y="127"/>
                  </a:lnTo>
                  <a:lnTo>
                    <a:pt x="59" y="127"/>
                  </a:lnTo>
                  <a:lnTo>
                    <a:pt x="57" y="125"/>
                  </a:lnTo>
                  <a:lnTo>
                    <a:pt x="56" y="125"/>
                  </a:lnTo>
                  <a:lnTo>
                    <a:pt x="56" y="123"/>
                  </a:lnTo>
                  <a:lnTo>
                    <a:pt x="54" y="121"/>
                  </a:lnTo>
                  <a:lnTo>
                    <a:pt x="52" y="119"/>
                  </a:lnTo>
                  <a:lnTo>
                    <a:pt x="50" y="119"/>
                  </a:lnTo>
                  <a:lnTo>
                    <a:pt x="48" y="119"/>
                  </a:lnTo>
                  <a:lnTo>
                    <a:pt x="48" y="117"/>
                  </a:lnTo>
                  <a:lnTo>
                    <a:pt x="46" y="117"/>
                  </a:lnTo>
                  <a:lnTo>
                    <a:pt x="44" y="115"/>
                  </a:lnTo>
                  <a:lnTo>
                    <a:pt x="42" y="115"/>
                  </a:lnTo>
                  <a:lnTo>
                    <a:pt x="42" y="113"/>
                  </a:lnTo>
                  <a:lnTo>
                    <a:pt x="40" y="113"/>
                  </a:lnTo>
                  <a:lnTo>
                    <a:pt x="38" y="111"/>
                  </a:lnTo>
                  <a:lnTo>
                    <a:pt x="36" y="111"/>
                  </a:lnTo>
                  <a:lnTo>
                    <a:pt x="34" y="109"/>
                  </a:lnTo>
                  <a:lnTo>
                    <a:pt x="33" y="109"/>
                  </a:lnTo>
                  <a:lnTo>
                    <a:pt x="33" y="107"/>
                  </a:lnTo>
                  <a:lnTo>
                    <a:pt x="31" y="107"/>
                  </a:lnTo>
                  <a:lnTo>
                    <a:pt x="29" y="105"/>
                  </a:lnTo>
                  <a:lnTo>
                    <a:pt x="27" y="105"/>
                  </a:lnTo>
                  <a:lnTo>
                    <a:pt x="25" y="104"/>
                  </a:lnTo>
                  <a:lnTo>
                    <a:pt x="21" y="104"/>
                  </a:lnTo>
                  <a:lnTo>
                    <a:pt x="19" y="104"/>
                  </a:lnTo>
                  <a:lnTo>
                    <a:pt x="15" y="104"/>
                  </a:lnTo>
                  <a:lnTo>
                    <a:pt x="13" y="102"/>
                  </a:lnTo>
                  <a:lnTo>
                    <a:pt x="9" y="102"/>
                  </a:lnTo>
                  <a:lnTo>
                    <a:pt x="6" y="102"/>
                  </a:lnTo>
                  <a:lnTo>
                    <a:pt x="8" y="100"/>
                  </a:lnTo>
                  <a:lnTo>
                    <a:pt x="8" y="98"/>
                  </a:lnTo>
                  <a:lnTo>
                    <a:pt x="8" y="96"/>
                  </a:lnTo>
                  <a:lnTo>
                    <a:pt x="4" y="98"/>
                  </a:lnTo>
                  <a:lnTo>
                    <a:pt x="4" y="94"/>
                  </a:lnTo>
                  <a:lnTo>
                    <a:pt x="6" y="94"/>
                  </a:lnTo>
                  <a:lnTo>
                    <a:pt x="4" y="90"/>
                  </a:lnTo>
                  <a:lnTo>
                    <a:pt x="4" y="86"/>
                  </a:lnTo>
                  <a:lnTo>
                    <a:pt x="2" y="84"/>
                  </a:lnTo>
                  <a:lnTo>
                    <a:pt x="2" y="82"/>
                  </a:lnTo>
                  <a:lnTo>
                    <a:pt x="2" y="80"/>
                  </a:lnTo>
                  <a:lnTo>
                    <a:pt x="0" y="77"/>
                  </a:lnTo>
                  <a:lnTo>
                    <a:pt x="2" y="77"/>
                  </a:lnTo>
                  <a:lnTo>
                    <a:pt x="4" y="75"/>
                  </a:lnTo>
                  <a:lnTo>
                    <a:pt x="6" y="75"/>
                  </a:lnTo>
                  <a:lnTo>
                    <a:pt x="8" y="73"/>
                  </a:lnTo>
                  <a:lnTo>
                    <a:pt x="9" y="73"/>
                  </a:lnTo>
                  <a:lnTo>
                    <a:pt x="11" y="71"/>
                  </a:lnTo>
                  <a:lnTo>
                    <a:pt x="13" y="69"/>
                  </a:lnTo>
                  <a:lnTo>
                    <a:pt x="15" y="69"/>
                  </a:lnTo>
                  <a:lnTo>
                    <a:pt x="15" y="67"/>
                  </a:lnTo>
                  <a:lnTo>
                    <a:pt x="17" y="67"/>
                  </a:lnTo>
                  <a:lnTo>
                    <a:pt x="19" y="65"/>
                  </a:lnTo>
                  <a:lnTo>
                    <a:pt x="21" y="65"/>
                  </a:lnTo>
                  <a:lnTo>
                    <a:pt x="23" y="63"/>
                  </a:lnTo>
                  <a:lnTo>
                    <a:pt x="25" y="63"/>
                  </a:lnTo>
                  <a:lnTo>
                    <a:pt x="27" y="61"/>
                  </a:lnTo>
                  <a:lnTo>
                    <a:pt x="29" y="61"/>
                  </a:lnTo>
                  <a:lnTo>
                    <a:pt x="31" y="59"/>
                  </a:lnTo>
                  <a:lnTo>
                    <a:pt x="34" y="57"/>
                  </a:lnTo>
                  <a:lnTo>
                    <a:pt x="36" y="57"/>
                  </a:lnTo>
                  <a:lnTo>
                    <a:pt x="36" y="56"/>
                  </a:lnTo>
                  <a:lnTo>
                    <a:pt x="38" y="50"/>
                  </a:lnTo>
                  <a:lnTo>
                    <a:pt x="38" y="46"/>
                  </a:lnTo>
                  <a:lnTo>
                    <a:pt x="38" y="42"/>
                  </a:lnTo>
                  <a:lnTo>
                    <a:pt x="40" y="38"/>
                  </a:lnTo>
                  <a:lnTo>
                    <a:pt x="40" y="36"/>
                  </a:lnTo>
                  <a:lnTo>
                    <a:pt x="40" y="34"/>
                  </a:lnTo>
                  <a:lnTo>
                    <a:pt x="42" y="34"/>
                  </a:lnTo>
                  <a:lnTo>
                    <a:pt x="42" y="32"/>
                  </a:lnTo>
                  <a:lnTo>
                    <a:pt x="42" y="31"/>
                  </a:lnTo>
                  <a:lnTo>
                    <a:pt x="40" y="29"/>
                  </a:lnTo>
                  <a:lnTo>
                    <a:pt x="40" y="27"/>
                  </a:lnTo>
                  <a:lnTo>
                    <a:pt x="40" y="25"/>
                  </a:lnTo>
                  <a:lnTo>
                    <a:pt x="40" y="19"/>
                  </a:lnTo>
                  <a:lnTo>
                    <a:pt x="42" y="17"/>
                  </a:lnTo>
                  <a:lnTo>
                    <a:pt x="42" y="15"/>
                  </a:lnTo>
                  <a:lnTo>
                    <a:pt x="44" y="15"/>
                  </a:lnTo>
                  <a:lnTo>
                    <a:pt x="48" y="15"/>
                  </a:lnTo>
                  <a:lnTo>
                    <a:pt x="50" y="15"/>
                  </a:lnTo>
                  <a:lnTo>
                    <a:pt x="52" y="11"/>
                  </a:lnTo>
                  <a:lnTo>
                    <a:pt x="54" y="9"/>
                  </a:lnTo>
                  <a:lnTo>
                    <a:pt x="56" y="8"/>
                  </a:lnTo>
                  <a:lnTo>
                    <a:pt x="57" y="6"/>
                  </a:lnTo>
                  <a:lnTo>
                    <a:pt x="57" y="4"/>
                  </a:lnTo>
                  <a:lnTo>
                    <a:pt x="59" y="4"/>
                  </a:lnTo>
                  <a:lnTo>
                    <a:pt x="61" y="4"/>
                  </a:lnTo>
                  <a:lnTo>
                    <a:pt x="63" y="0"/>
                  </a:lnTo>
                  <a:lnTo>
                    <a:pt x="65" y="0"/>
                  </a:lnTo>
                  <a:lnTo>
                    <a:pt x="67" y="0"/>
                  </a:lnTo>
                  <a:lnTo>
                    <a:pt x="69" y="0"/>
                  </a:lnTo>
                  <a:lnTo>
                    <a:pt x="71" y="0"/>
                  </a:lnTo>
                  <a:lnTo>
                    <a:pt x="73" y="0"/>
                  </a:lnTo>
                  <a:lnTo>
                    <a:pt x="75" y="2"/>
                  </a:lnTo>
                  <a:lnTo>
                    <a:pt x="77" y="2"/>
                  </a:lnTo>
                  <a:lnTo>
                    <a:pt x="79" y="2"/>
                  </a:lnTo>
                  <a:lnTo>
                    <a:pt x="81" y="2"/>
                  </a:lnTo>
                  <a:lnTo>
                    <a:pt x="82" y="2"/>
                  </a:lnTo>
                  <a:lnTo>
                    <a:pt x="82" y="0"/>
                  </a:lnTo>
                  <a:lnTo>
                    <a:pt x="84" y="0"/>
                  </a:lnTo>
                  <a:lnTo>
                    <a:pt x="86" y="2"/>
                  </a:lnTo>
                  <a:lnTo>
                    <a:pt x="88" y="2"/>
                  </a:lnTo>
                  <a:lnTo>
                    <a:pt x="88" y="4"/>
                  </a:lnTo>
                  <a:lnTo>
                    <a:pt x="86" y="4"/>
                  </a:lnTo>
                  <a:lnTo>
                    <a:pt x="86" y="6"/>
                  </a:lnTo>
                  <a:lnTo>
                    <a:pt x="86" y="8"/>
                  </a:lnTo>
                  <a:lnTo>
                    <a:pt x="88" y="8"/>
                  </a:lnTo>
                  <a:lnTo>
                    <a:pt x="88" y="6"/>
                  </a:lnTo>
                  <a:lnTo>
                    <a:pt x="90" y="6"/>
                  </a:lnTo>
                  <a:lnTo>
                    <a:pt x="92" y="4"/>
                  </a:lnTo>
                  <a:lnTo>
                    <a:pt x="94" y="4"/>
                  </a:lnTo>
                  <a:lnTo>
                    <a:pt x="96"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6" name="Freeform 115"/>
            <p:cNvSpPr>
              <a:spLocks noEditPoints="1"/>
            </p:cNvSpPr>
            <p:nvPr/>
          </p:nvSpPr>
          <p:spPr bwMode="auto">
            <a:xfrm>
              <a:off x="4408488" y="2555875"/>
              <a:ext cx="280988" cy="188913"/>
            </a:xfrm>
            <a:custGeom>
              <a:avLst/>
              <a:gdLst>
                <a:gd name="T0" fmla="*/ 138 w 177"/>
                <a:gd name="T1" fmla="*/ 4 h 119"/>
                <a:gd name="T2" fmla="*/ 148 w 177"/>
                <a:gd name="T3" fmla="*/ 13 h 119"/>
                <a:gd name="T4" fmla="*/ 150 w 177"/>
                <a:gd name="T5" fmla="*/ 17 h 119"/>
                <a:gd name="T6" fmla="*/ 153 w 177"/>
                <a:gd name="T7" fmla="*/ 33 h 119"/>
                <a:gd name="T8" fmla="*/ 161 w 177"/>
                <a:gd name="T9" fmla="*/ 40 h 119"/>
                <a:gd name="T10" fmla="*/ 173 w 177"/>
                <a:gd name="T11" fmla="*/ 48 h 119"/>
                <a:gd name="T12" fmla="*/ 175 w 177"/>
                <a:gd name="T13" fmla="*/ 56 h 119"/>
                <a:gd name="T14" fmla="*/ 169 w 177"/>
                <a:gd name="T15" fmla="*/ 60 h 119"/>
                <a:gd name="T16" fmla="*/ 169 w 177"/>
                <a:gd name="T17" fmla="*/ 69 h 119"/>
                <a:gd name="T18" fmla="*/ 161 w 177"/>
                <a:gd name="T19" fmla="*/ 75 h 119"/>
                <a:gd name="T20" fmla="*/ 153 w 177"/>
                <a:gd name="T21" fmla="*/ 86 h 119"/>
                <a:gd name="T22" fmla="*/ 148 w 177"/>
                <a:gd name="T23" fmla="*/ 86 h 119"/>
                <a:gd name="T24" fmla="*/ 130 w 177"/>
                <a:gd name="T25" fmla="*/ 98 h 119"/>
                <a:gd name="T26" fmla="*/ 123 w 177"/>
                <a:gd name="T27" fmla="*/ 104 h 119"/>
                <a:gd name="T28" fmla="*/ 111 w 177"/>
                <a:gd name="T29" fmla="*/ 106 h 119"/>
                <a:gd name="T30" fmla="*/ 104 w 177"/>
                <a:gd name="T31" fmla="*/ 115 h 119"/>
                <a:gd name="T32" fmla="*/ 86 w 177"/>
                <a:gd name="T33" fmla="*/ 119 h 119"/>
                <a:gd name="T34" fmla="*/ 71 w 177"/>
                <a:gd name="T35" fmla="*/ 115 h 119"/>
                <a:gd name="T36" fmla="*/ 69 w 177"/>
                <a:gd name="T37" fmla="*/ 108 h 119"/>
                <a:gd name="T38" fmla="*/ 61 w 177"/>
                <a:gd name="T39" fmla="*/ 106 h 119"/>
                <a:gd name="T40" fmla="*/ 44 w 177"/>
                <a:gd name="T41" fmla="*/ 102 h 119"/>
                <a:gd name="T42" fmla="*/ 31 w 177"/>
                <a:gd name="T43" fmla="*/ 94 h 119"/>
                <a:gd name="T44" fmla="*/ 40 w 177"/>
                <a:gd name="T45" fmla="*/ 92 h 119"/>
                <a:gd name="T46" fmla="*/ 50 w 177"/>
                <a:gd name="T47" fmla="*/ 84 h 119"/>
                <a:gd name="T48" fmla="*/ 42 w 177"/>
                <a:gd name="T49" fmla="*/ 81 h 119"/>
                <a:gd name="T50" fmla="*/ 46 w 177"/>
                <a:gd name="T51" fmla="*/ 73 h 119"/>
                <a:gd name="T52" fmla="*/ 38 w 177"/>
                <a:gd name="T53" fmla="*/ 77 h 119"/>
                <a:gd name="T54" fmla="*/ 34 w 177"/>
                <a:gd name="T55" fmla="*/ 67 h 119"/>
                <a:gd name="T56" fmla="*/ 17 w 177"/>
                <a:gd name="T57" fmla="*/ 69 h 119"/>
                <a:gd name="T58" fmla="*/ 15 w 177"/>
                <a:gd name="T59" fmla="*/ 63 h 119"/>
                <a:gd name="T60" fmla="*/ 29 w 177"/>
                <a:gd name="T61" fmla="*/ 61 h 119"/>
                <a:gd name="T62" fmla="*/ 36 w 177"/>
                <a:gd name="T63" fmla="*/ 60 h 119"/>
                <a:gd name="T64" fmla="*/ 34 w 177"/>
                <a:gd name="T65" fmla="*/ 54 h 119"/>
                <a:gd name="T66" fmla="*/ 40 w 177"/>
                <a:gd name="T67" fmla="*/ 40 h 119"/>
                <a:gd name="T68" fmla="*/ 33 w 177"/>
                <a:gd name="T69" fmla="*/ 42 h 119"/>
                <a:gd name="T70" fmla="*/ 27 w 177"/>
                <a:gd name="T71" fmla="*/ 40 h 119"/>
                <a:gd name="T72" fmla="*/ 11 w 177"/>
                <a:gd name="T73" fmla="*/ 46 h 119"/>
                <a:gd name="T74" fmla="*/ 9 w 177"/>
                <a:gd name="T75" fmla="*/ 38 h 119"/>
                <a:gd name="T76" fmla="*/ 9 w 177"/>
                <a:gd name="T77" fmla="*/ 31 h 119"/>
                <a:gd name="T78" fmla="*/ 21 w 177"/>
                <a:gd name="T79" fmla="*/ 31 h 119"/>
                <a:gd name="T80" fmla="*/ 17 w 177"/>
                <a:gd name="T81" fmla="*/ 27 h 119"/>
                <a:gd name="T82" fmla="*/ 19 w 177"/>
                <a:gd name="T83" fmla="*/ 19 h 119"/>
                <a:gd name="T84" fmla="*/ 29 w 177"/>
                <a:gd name="T85" fmla="*/ 21 h 119"/>
                <a:gd name="T86" fmla="*/ 33 w 177"/>
                <a:gd name="T87" fmla="*/ 25 h 119"/>
                <a:gd name="T88" fmla="*/ 31 w 177"/>
                <a:gd name="T89" fmla="*/ 17 h 119"/>
                <a:gd name="T90" fmla="*/ 31 w 177"/>
                <a:gd name="T91" fmla="*/ 8 h 119"/>
                <a:gd name="T92" fmla="*/ 31 w 177"/>
                <a:gd name="T93" fmla="*/ 6 h 119"/>
                <a:gd name="T94" fmla="*/ 46 w 177"/>
                <a:gd name="T95" fmla="*/ 15 h 119"/>
                <a:gd name="T96" fmla="*/ 48 w 177"/>
                <a:gd name="T97" fmla="*/ 25 h 119"/>
                <a:gd name="T98" fmla="*/ 46 w 177"/>
                <a:gd name="T99" fmla="*/ 33 h 119"/>
                <a:gd name="T100" fmla="*/ 52 w 177"/>
                <a:gd name="T101" fmla="*/ 44 h 119"/>
                <a:gd name="T102" fmla="*/ 57 w 177"/>
                <a:gd name="T103" fmla="*/ 48 h 119"/>
                <a:gd name="T104" fmla="*/ 65 w 177"/>
                <a:gd name="T105" fmla="*/ 42 h 119"/>
                <a:gd name="T106" fmla="*/ 67 w 177"/>
                <a:gd name="T107" fmla="*/ 27 h 119"/>
                <a:gd name="T108" fmla="*/ 75 w 177"/>
                <a:gd name="T109" fmla="*/ 27 h 119"/>
                <a:gd name="T110" fmla="*/ 82 w 177"/>
                <a:gd name="T111" fmla="*/ 19 h 119"/>
                <a:gd name="T112" fmla="*/ 94 w 177"/>
                <a:gd name="T113" fmla="*/ 17 h 119"/>
                <a:gd name="T114" fmla="*/ 104 w 177"/>
                <a:gd name="T115" fmla="*/ 33 h 119"/>
                <a:gd name="T116" fmla="*/ 104 w 177"/>
                <a:gd name="T117" fmla="*/ 17 h 119"/>
                <a:gd name="T118" fmla="*/ 113 w 177"/>
                <a:gd name="T119" fmla="*/ 25 h 119"/>
                <a:gd name="T120" fmla="*/ 123 w 177"/>
                <a:gd name="T121" fmla="*/ 17 h 119"/>
                <a:gd name="T122" fmla="*/ 129 w 177"/>
                <a:gd name="T123" fmla="*/ 6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7" h="119">
                  <a:moveTo>
                    <a:pt x="69" y="119"/>
                  </a:moveTo>
                  <a:lnTo>
                    <a:pt x="69" y="117"/>
                  </a:lnTo>
                  <a:lnTo>
                    <a:pt x="69" y="119"/>
                  </a:lnTo>
                  <a:close/>
                  <a:moveTo>
                    <a:pt x="109" y="109"/>
                  </a:moveTo>
                  <a:lnTo>
                    <a:pt x="107" y="109"/>
                  </a:lnTo>
                  <a:lnTo>
                    <a:pt x="107" y="108"/>
                  </a:lnTo>
                  <a:lnTo>
                    <a:pt x="109" y="108"/>
                  </a:lnTo>
                  <a:lnTo>
                    <a:pt x="109" y="109"/>
                  </a:lnTo>
                  <a:close/>
                  <a:moveTo>
                    <a:pt x="100" y="23"/>
                  </a:moveTo>
                  <a:lnTo>
                    <a:pt x="98" y="23"/>
                  </a:lnTo>
                  <a:lnTo>
                    <a:pt x="98" y="21"/>
                  </a:lnTo>
                  <a:lnTo>
                    <a:pt x="100" y="21"/>
                  </a:lnTo>
                  <a:lnTo>
                    <a:pt x="100" y="23"/>
                  </a:lnTo>
                  <a:close/>
                  <a:moveTo>
                    <a:pt x="136" y="2"/>
                  </a:moveTo>
                  <a:lnTo>
                    <a:pt x="138" y="2"/>
                  </a:lnTo>
                  <a:lnTo>
                    <a:pt x="138" y="4"/>
                  </a:lnTo>
                  <a:lnTo>
                    <a:pt x="138" y="6"/>
                  </a:lnTo>
                  <a:lnTo>
                    <a:pt x="140" y="6"/>
                  </a:lnTo>
                  <a:lnTo>
                    <a:pt x="142" y="6"/>
                  </a:lnTo>
                  <a:lnTo>
                    <a:pt x="142" y="8"/>
                  </a:lnTo>
                  <a:lnTo>
                    <a:pt x="142" y="10"/>
                  </a:lnTo>
                  <a:lnTo>
                    <a:pt x="140" y="12"/>
                  </a:lnTo>
                  <a:lnTo>
                    <a:pt x="142" y="12"/>
                  </a:lnTo>
                  <a:lnTo>
                    <a:pt x="142" y="13"/>
                  </a:lnTo>
                  <a:lnTo>
                    <a:pt x="144" y="13"/>
                  </a:lnTo>
                  <a:lnTo>
                    <a:pt x="144" y="15"/>
                  </a:lnTo>
                  <a:lnTo>
                    <a:pt x="146" y="15"/>
                  </a:lnTo>
                  <a:lnTo>
                    <a:pt x="146" y="17"/>
                  </a:lnTo>
                  <a:lnTo>
                    <a:pt x="148" y="15"/>
                  </a:lnTo>
                  <a:lnTo>
                    <a:pt x="146" y="15"/>
                  </a:lnTo>
                  <a:lnTo>
                    <a:pt x="148" y="15"/>
                  </a:lnTo>
                  <a:lnTo>
                    <a:pt x="148" y="13"/>
                  </a:lnTo>
                  <a:lnTo>
                    <a:pt x="148" y="12"/>
                  </a:lnTo>
                  <a:lnTo>
                    <a:pt x="150" y="12"/>
                  </a:lnTo>
                  <a:lnTo>
                    <a:pt x="152" y="12"/>
                  </a:lnTo>
                  <a:lnTo>
                    <a:pt x="152" y="10"/>
                  </a:lnTo>
                  <a:lnTo>
                    <a:pt x="153" y="8"/>
                  </a:lnTo>
                  <a:lnTo>
                    <a:pt x="155" y="8"/>
                  </a:lnTo>
                  <a:lnTo>
                    <a:pt x="157" y="8"/>
                  </a:lnTo>
                  <a:lnTo>
                    <a:pt x="159" y="8"/>
                  </a:lnTo>
                  <a:lnTo>
                    <a:pt x="155" y="10"/>
                  </a:lnTo>
                  <a:lnTo>
                    <a:pt x="153" y="12"/>
                  </a:lnTo>
                  <a:lnTo>
                    <a:pt x="152" y="12"/>
                  </a:lnTo>
                  <a:lnTo>
                    <a:pt x="153" y="12"/>
                  </a:lnTo>
                  <a:lnTo>
                    <a:pt x="153" y="13"/>
                  </a:lnTo>
                  <a:lnTo>
                    <a:pt x="153" y="15"/>
                  </a:lnTo>
                  <a:lnTo>
                    <a:pt x="152" y="17"/>
                  </a:lnTo>
                  <a:lnTo>
                    <a:pt x="150" y="17"/>
                  </a:lnTo>
                  <a:lnTo>
                    <a:pt x="150" y="19"/>
                  </a:lnTo>
                  <a:lnTo>
                    <a:pt x="152" y="19"/>
                  </a:lnTo>
                  <a:lnTo>
                    <a:pt x="152" y="21"/>
                  </a:lnTo>
                  <a:lnTo>
                    <a:pt x="153" y="21"/>
                  </a:lnTo>
                  <a:lnTo>
                    <a:pt x="155" y="21"/>
                  </a:lnTo>
                  <a:lnTo>
                    <a:pt x="155" y="19"/>
                  </a:lnTo>
                  <a:lnTo>
                    <a:pt x="157" y="19"/>
                  </a:lnTo>
                  <a:lnTo>
                    <a:pt x="157" y="21"/>
                  </a:lnTo>
                  <a:lnTo>
                    <a:pt x="157" y="23"/>
                  </a:lnTo>
                  <a:lnTo>
                    <a:pt x="159" y="23"/>
                  </a:lnTo>
                  <a:lnTo>
                    <a:pt x="159" y="25"/>
                  </a:lnTo>
                  <a:lnTo>
                    <a:pt x="157" y="27"/>
                  </a:lnTo>
                  <a:lnTo>
                    <a:pt x="157" y="29"/>
                  </a:lnTo>
                  <a:lnTo>
                    <a:pt x="155" y="29"/>
                  </a:lnTo>
                  <a:lnTo>
                    <a:pt x="155" y="31"/>
                  </a:lnTo>
                  <a:lnTo>
                    <a:pt x="153" y="33"/>
                  </a:lnTo>
                  <a:lnTo>
                    <a:pt x="155" y="33"/>
                  </a:lnTo>
                  <a:lnTo>
                    <a:pt x="155" y="31"/>
                  </a:lnTo>
                  <a:lnTo>
                    <a:pt x="155" y="33"/>
                  </a:lnTo>
                  <a:lnTo>
                    <a:pt x="157" y="33"/>
                  </a:lnTo>
                  <a:lnTo>
                    <a:pt x="161" y="31"/>
                  </a:lnTo>
                  <a:lnTo>
                    <a:pt x="163" y="31"/>
                  </a:lnTo>
                  <a:lnTo>
                    <a:pt x="163" y="33"/>
                  </a:lnTo>
                  <a:lnTo>
                    <a:pt x="163" y="35"/>
                  </a:lnTo>
                  <a:lnTo>
                    <a:pt x="165" y="35"/>
                  </a:lnTo>
                  <a:lnTo>
                    <a:pt x="163" y="35"/>
                  </a:lnTo>
                  <a:lnTo>
                    <a:pt x="163" y="37"/>
                  </a:lnTo>
                  <a:lnTo>
                    <a:pt x="161" y="38"/>
                  </a:lnTo>
                  <a:lnTo>
                    <a:pt x="159" y="40"/>
                  </a:lnTo>
                  <a:lnTo>
                    <a:pt x="159" y="42"/>
                  </a:lnTo>
                  <a:lnTo>
                    <a:pt x="159" y="40"/>
                  </a:lnTo>
                  <a:lnTo>
                    <a:pt x="161" y="40"/>
                  </a:lnTo>
                  <a:lnTo>
                    <a:pt x="161" y="38"/>
                  </a:lnTo>
                  <a:lnTo>
                    <a:pt x="163" y="37"/>
                  </a:lnTo>
                  <a:lnTo>
                    <a:pt x="165" y="37"/>
                  </a:lnTo>
                  <a:lnTo>
                    <a:pt x="169" y="38"/>
                  </a:lnTo>
                  <a:lnTo>
                    <a:pt x="171" y="37"/>
                  </a:lnTo>
                  <a:lnTo>
                    <a:pt x="171" y="38"/>
                  </a:lnTo>
                  <a:lnTo>
                    <a:pt x="171" y="40"/>
                  </a:lnTo>
                  <a:lnTo>
                    <a:pt x="173" y="40"/>
                  </a:lnTo>
                  <a:lnTo>
                    <a:pt x="175" y="40"/>
                  </a:lnTo>
                  <a:lnTo>
                    <a:pt x="175" y="42"/>
                  </a:lnTo>
                  <a:lnTo>
                    <a:pt x="175" y="44"/>
                  </a:lnTo>
                  <a:lnTo>
                    <a:pt x="173" y="46"/>
                  </a:lnTo>
                  <a:lnTo>
                    <a:pt x="175" y="46"/>
                  </a:lnTo>
                  <a:lnTo>
                    <a:pt x="173" y="46"/>
                  </a:lnTo>
                  <a:lnTo>
                    <a:pt x="171" y="48"/>
                  </a:lnTo>
                  <a:lnTo>
                    <a:pt x="173" y="48"/>
                  </a:lnTo>
                  <a:lnTo>
                    <a:pt x="173" y="50"/>
                  </a:lnTo>
                  <a:lnTo>
                    <a:pt x="171" y="50"/>
                  </a:lnTo>
                  <a:lnTo>
                    <a:pt x="169" y="50"/>
                  </a:lnTo>
                  <a:lnTo>
                    <a:pt x="171" y="50"/>
                  </a:lnTo>
                  <a:lnTo>
                    <a:pt x="173" y="50"/>
                  </a:lnTo>
                  <a:lnTo>
                    <a:pt x="175" y="50"/>
                  </a:lnTo>
                  <a:lnTo>
                    <a:pt x="175" y="52"/>
                  </a:lnTo>
                  <a:lnTo>
                    <a:pt x="173" y="54"/>
                  </a:lnTo>
                  <a:lnTo>
                    <a:pt x="171" y="54"/>
                  </a:lnTo>
                  <a:lnTo>
                    <a:pt x="169" y="54"/>
                  </a:lnTo>
                  <a:lnTo>
                    <a:pt x="171" y="54"/>
                  </a:lnTo>
                  <a:lnTo>
                    <a:pt x="173" y="54"/>
                  </a:lnTo>
                  <a:lnTo>
                    <a:pt x="175" y="54"/>
                  </a:lnTo>
                  <a:lnTo>
                    <a:pt x="175" y="56"/>
                  </a:lnTo>
                  <a:lnTo>
                    <a:pt x="173" y="56"/>
                  </a:lnTo>
                  <a:lnTo>
                    <a:pt x="175" y="56"/>
                  </a:lnTo>
                  <a:lnTo>
                    <a:pt x="173" y="56"/>
                  </a:lnTo>
                  <a:lnTo>
                    <a:pt x="175" y="56"/>
                  </a:lnTo>
                  <a:lnTo>
                    <a:pt x="175" y="58"/>
                  </a:lnTo>
                  <a:lnTo>
                    <a:pt x="175" y="56"/>
                  </a:lnTo>
                  <a:lnTo>
                    <a:pt x="177" y="54"/>
                  </a:lnTo>
                  <a:lnTo>
                    <a:pt x="177" y="56"/>
                  </a:lnTo>
                  <a:lnTo>
                    <a:pt x="177" y="58"/>
                  </a:lnTo>
                  <a:lnTo>
                    <a:pt x="177" y="60"/>
                  </a:lnTo>
                  <a:lnTo>
                    <a:pt x="175" y="60"/>
                  </a:lnTo>
                  <a:lnTo>
                    <a:pt x="175" y="61"/>
                  </a:lnTo>
                  <a:lnTo>
                    <a:pt x="173" y="61"/>
                  </a:lnTo>
                  <a:lnTo>
                    <a:pt x="171" y="61"/>
                  </a:lnTo>
                  <a:lnTo>
                    <a:pt x="171" y="60"/>
                  </a:lnTo>
                  <a:lnTo>
                    <a:pt x="169" y="60"/>
                  </a:lnTo>
                  <a:lnTo>
                    <a:pt x="169" y="58"/>
                  </a:lnTo>
                  <a:lnTo>
                    <a:pt x="169" y="60"/>
                  </a:lnTo>
                  <a:lnTo>
                    <a:pt x="165" y="60"/>
                  </a:lnTo>
                  <a:lnTo>
                    <a:pt x="171" y="60"/>
                  </a:lnTo>
                  <a:lnTo>
                    <a:pt x="171" y="61"/>
                  </a:lnTo>
                  <a:lnTo>
                    <a:pt x="173" y="63"/>
                  </a:lnTo>
                  <a:lnTo>
                    <a:pt x="171" y="63"/>
                  </a:lnTo>
                  <a:lnTo>
                    <a:pt x="169" y="63"/>
                  </a:lnTo>
                  <a:lnTo>
                    <a:pt x="167" y="63"/>
                  </a:lnTo>
                  <a:lnTo>
                    <a:pt x="169" y="63"/>
                  </a:lnTo>
                  <a:lnTo>
                    <a:pt x="171" y="65"/>
                  </a:lnTo>
                  <a:lnTo>
                    <a:pt x="173" y="65"/>
                  </a:lnTo>
                  <a:lnTo>
                    <a:pt x="173" y="67"/>
                  </a:lnTo>
                  <a:lnTo>
                    <a:pt x="171" y="67"/>
                  </a:lnTo>
                  <a:lnTo>
                    <a:pt x="169" y="67"/>
                  </a:lnTo>
                  <a:lnTo>
                    <a:pt x="171" y="67"/>
                  </a:lnTo>
                  <a:lnTo>
                    <a:pt x="171" y="69"/>
                  </a:lnTo>
                  <a:lnTo>
                    <a:pt x="169" y="69"/>
                  </a:lnTo>
                  <a:lnTo>
                    <a:pt x="167" y="69"/>
                  </a:lnTo>
                  <a:lnTo>
                    <a:pt x="169" y="69"/>
                  </a:lnTo>
                  <a:lnTo>
                    <a:pt x="169" y="71"/>
                  </a:lnTo>
                  <a:lnTo>
                    <a:pt x="167" y="71"/>
                  </a:lnTo>
                  <a:lnTo>
                    <a:pt x="165" y="73"/>
                  </a:lnTo>
                  <a:lnTo>
                    <a:pt x="163" y="71"/>
                  </a:lnTo>
                  <a:lnTo>
                    <a:pt x="163" y="69"/>
                  </a:lnTo>
                  <a:lnTo>
                    <a:pt x="161" y="69"/>
                  </a:lnTo>
                  <a:lnTo>
                    <a:pt x="161" y="71"/>
                  </a:lnTo>
                  <a:lnTo>
                    <a:pt x="163" y="71"/>
                  </a:lnTo>
                  <a:lnTo>
                    <a:pt x="163" y="73"/>
                  </a:lnTo>
                  <a:lnTo>
                    <a:pt x="165" y="73"/>
                  </a:lnTo>
                  <a:lnTo>
                    <a:pt x="163" y="73"/>
                  </a:lnTo>
                  <a:lnTo>
                    <a:pt x="165" y="75"/>
                  </a:lnTo>
                  <a:lnTo>
                    <a:pt x="161" y="73"/>
                  </a:lnTo>
                  <a:lnTo>
                    <a:pt x="161" y="75"/>
                  </a:lnTo>
                  <a:lnTo>
                    <a:pt x="161" y="77"/>
                  </a:lnTo>
                  <a:lnTo>
                    <a:pt x="159" y="77"/>
                  </a:lnTo>
                  <a:lnTo>
                    <a:pt x="161" y="77"/>
                  </a:lnTo>
                  <a:lnTo>
                    <a:pt x="163" y="75"/>
                  </a:lnTo>
                  <a:lnTo>
                    <a:pt x="163" y="77"/>
                  </a:lnTo>
                  <a:lnTo>
                    <a:pt x="161" y="79"/>
                  </a:lnTo>
                  <a:lnTo>
                    <a:pt x="161" y="81"/>
                  </a:lnTo>
                  <a:lnTo>
                    <a:pt x="161" y="83"/>
                  </a:lnTo>
                  <a:lnTo>
                    <a:pt x="159" y="83"/>
                  </a:lnTo>
                  <a:lnTo>
                    <a:pt x="157" y="83"/>
                  </a:lnTo>
                  <a:lnTo>
                    <a:pt x="157" y="84"/>
                  </a:lnTo>
                  <a:lnTo>
                    <a:pt x="157" y="83"/>
                  </a:lnTo>
                  <a:lnTo>
                    <a:pt x="159" y="83"/>
                  </a:lnTo>
                  <a:lnTo>
                    <a:pt x="157" y="83"/>
                  </a:lnTo>
                  <a:lnTo>
                    <a:pt x="155" y="84"/>
                  </a:lnTo>
                  <a:lnTo>
                    <a:pt x="153" y="86"/>
                  </a:lnTo>
                  <a:lnTo>
                    <a:pt x="153" y="84"/>
                  </a:lnTo>
                  <a:lnTo>
                    <a:pt x="153" y="86"/>
                  </a:lnTo>
                  <a:lnTo>
                    <a:pt x="155" y="88"/>
                  </a:lnTo>
                  <a:lnTo>
                    <a:pt x="153" y="88"/>
                  </a:lnTo>
                  <a:lnTo>
                    <a:pt x="152" y="88"/>
                  </a:lnTo>
                  <a:lnTo>
                    <a:pt x="152" y="86"/>
                  </a:lnTo>
                  <a:lnTo>
                    <a:pt x="150" y="88"/>
                  </a:lnTo>
                  <a:lnTo>
                    <a:pt x="150" y="86"/>
                  </a:lnTo>
                  <a:lnTo>
                    <a:pt x="150" y="88"/>
                  </a:lnTo>
                  <a:lnTo>
                    <a:pt x="150" y="86"/>
                  </a:lnTo>
                  <a:lnTo>
                    <a:pt x="148" y="86"/>
                  </a:lnTo>
                  <a:lnTo>
                    <a:pt x="148" y="84"/>
                  </a:lnTo>
                  <a:lnTo>
                    <a:pt x="146" y="84"/>
                  </a:lnTo>
                  <a:lnTo>
                    <a:pt x="146" y="83"/>
                  </a:lnTo>
                  <a:lnTo>
                    <a:pt x="146" y="84"/>
                  </a:lnTo>
                  <a:lnTo>
                    <a:pt x="148" y="86"/>
                  </a:lnTo>
                  <a:lnTo>
                    <a:pt x="146" y="86"/>
                  </a:lnTo>
                  <a:lnTo>
                    <a:pt x="146" y="88"/>
                  </a:lnTo>
                  <a:lnTo>
                    <a:pt x="144" y="88"/>
                  </a:lnTo>
                  <a:lnTo>
                    <a:pt x="146" y="88"/>
                  </a:lnTo>
                  <a:lnTo>
                    <a:pt x="144" y="88"/>
                  </a:lnTo>
                  <a:lnTo>
                    <a:pt x="142" y="90"/>
                  </a:lnTo>
                  <a:lnTo>
                    <a:pt x="140" y="90"/>
                  </a:lnTo>
                  <a:lnTo>
                    <a:pt x="142" y="90"/>
                  </a:lnTo>
                  <a:lnTo>
                    <a:pt x="140" y="92"/>
                  </a:lnTo>
                  <a:lnTo>
                    <a:pt x="136" y="92"/>
                  </a:lnTo>
                  <a:lnTo>
                    <a:pt x="136" y="94"/>
                  </a:lnTo>
                  <a:lnTo>
                    <a:pt x="134" y="96"/>
                  </a:lnTo>
                  <a:lnTo>
                    <a:pt x="132" y="98"/>
                  </a:lnTo>
                  <a:lnTo>
                    <a:pt x="132" y="96"/>
                  </a:lnTo>
                  <a:lnTo>
                    <a:pt x="132" y="98"/>
                  </a:lnTo>
                  <a:lnTo>
                    <a:pt x="130" y="98"/>
                  </a:lnTo>
                  <a:lnTo>
                    <a:pt x="132" y="98"/>
                  </a:lnTo>
                  <a:lnTo>
                    <a:pt x="130" y="98"/>
                  </a:lnTo>
                  <a:lnTo>
                    <a:pt x="130" y="100"/>
                  </a:lnTo>
                  <a:lnTo>
                    <a:pt x="129" y="102"/>
                  </a:lnTo>
                  <a:lnTo>
                    <a:pt x="129" y="100"/>
                  </a:lnTo>
                  <a:lnTo>
                    <a:pt x="127" y="102"/>
                  </a:lnTo>
                  <a:lnTo>
                    <a:pt x="125" y="104"/>
                  </a:lnTo>
                  <a:lnTo>
                    <a:pt x="125" y="106"/>
                  </a:lnTo>
                  <a:lnTo>
                    <a:pt x="125" y="104"/>
                  </a:lnTo>
                  <a:lnTo>
                    <a:pt x="123" y="104"/>
                  </a:lnTo>
                  <a:lnTo>
                    <a:pt x="123" y="102"/>
                  </a:lnTo>
                  <a:lnTo>
                    <a:pt x="123" y="104"/>
                  </a:lnTo>
                  <a:lnTo>
                    <a:pt x="123" y="106"/>
                  </a:lnTo>
                  <a:lnTo>
                    <a:pt x="123" y="104"/>
                  </a:lnTo>
                  <a:lnTo>
                    <a:pt x="123" y="102"/>
                  </a:lnTo>
                  <a:lnTo>
                    <a:pt x="123" y="104"/>
                  </a:lnTo>
                  <a:lnTo>
                    <a:pt x="121" y="106"/>
                  </a:lnTo>
                  <a:lnTo>
                    <a:pt x="123" y="106"/>
                  </a:lnTo>
                  <a:lnTo>
                    <a:pt x="121" y="106"/>
                  </a:lnTo>
                  <a:lnTo>
                    <a:pt x="121" y="104"/>
                  </a:lnTo>
                  <a:lnTo>
                    <a:pt x="121" y="102"/>
                  </a:lnTo>
                  <a:lnTo>
                    <a:pt x="121" y="100"/>
                  </a:lnTo>
                  <a:lnTo>
                    <a:pt x="121" y="102"/>
                  </a:lnTo>
                  <a:lnTo>
                    <a:pt x="121" y="104"/>
                  </a:lnTo>
                  <a:lnTo>
                    <a:pt x="121" y="106"/>
                  </a:lnTo>
                  <a:lnTo>
                    <a:pt x="119" y="106"/>
                  </a:lnTo>
                  <a:lnTo>
                    <a:pt x="117" y="106"/>
                  </a:lnTo>
                  <a:lnTo>
                    <a:pt x="117" y="104"/>
                  </a:lnTo>
                  <a:lnTo>
                    <a:pt x="115" y="106"/>
                  </a:lnTo>
                  <a:lnTo>
                    <a:pt x="113" y="106"/>
                  </a:lnTo>
                  <a:lnTo>
                    <a:pt x="111" y="108"/>
                  </a:lnTo>
                  <a:lnTo>
                    <a:pt x="111" y="106"/>
                  </a:lnTo>
                  <a:lnTo>
                    <a:pt x="111" y="108"/>
                  </a:lnTo>
                  <a:lnTo>
                    <a:pt x="109" y="109"/>
                  </a:lnTo>
                  <a:lnTo>
                    <a:pt x="109" y="108"/>
                  </a:lnTo>
                  <a:lnTo>
                    <a:pt x="111" y="108"/>
                  </a:lnTo>
                  <a:lnTo>
                    <a:pt x="109" y="106"/>
                  </a:lnTo>
                  <a:lnTo>
                    <a:pt x="109" y="108"/>
                  </a:lnTo>
                  <a:lnTo>
                    <a:pt x="107" y="108"/>
                  </a:lnTo>
                  <a:lnTo>
                    <a:pt x="105" y="109"/>
                  </a:lnTo>
                  <a:lnTo>
                    <a:pt x="107" y="109"/>
                  </a:lnTo>
                  <a:lnTo>
                    <a:pt x="107" y="111"/>
                  </a:lnTo>
                  <a:lnTo>
                    <a:pt x="105" y="111"/>
                  </a:lnTo>
                  <a:lnTo>
                    <a:pt x="107" y="111"/>
                  </a:lnTo>
                  <a:lnTo>
                    <a:pt x="107" y="113"/>
                  </a:lnTo>
                  <a:lnTo>
                    <a:pt x="105" y="113"/>
                  </a:lnTo>
                  <a:lnTo>
                    <a:pt x="105" y="115"/>
                  </a:lnTo>
                  <a:lnTo>
                    <a:pt x="104" y="115"/>
                  </a:lnTo>
                  <a:lnTo>
                    <a:pt x="104" y="117"/>
                  </a:lnTo>
                  <a:lnTo>
                    <a:pt x="102" y="117"/>
                  </a:lnTo>
                  <a:lnTo>
                    <a:pt x="102" y="115"/>
                  </a:lnTo>
                  <a:lnTo>
                    <a:pt x="104" y="115"/>
                  </a:lnTo>
                  <a:lnTo>
                    <a:pt x="102" y="115"/>
                  </a:lnTo>
                  <a:lnTo>
                    <a:pt x="100" y="113"/>
                  </a:lnTo>
                  <a:lnTo>
                    <a:pt x="100" y="115"/>
                  </a:lnTo>
                  <a:lnTo>
                    <a:pt x="100" y="117"/>
                  </a:lnTo>
                  <a:lnTo>
                    <a:pt x="102" y="117"/>
                  </a:lnTo>
                  <a:lnTo>
                    <a:pt x="98" y="117"/>
                  </a:lnTo>
                  <a:lnTo>
                    <a:pt x="96" y="119"/>
                  </a:lnTo>
                  <a:lnTo>
                    <a:pt x="94" y="119"/>
                  </a:lnTo>
                  <a:lnTo>
                    <a:pt x="92" y="119"/>
                  </a:lnTo>
                  <a:lnTo>
                    <a:pt x="90" y="119"/>
                  </a:lnTo>
                  <a:lnTo>
                    <a:pt x="88" y="119"/>
                  </a:lnTo>
                  <a:lnTo>
                    <a:pt x="86" y="119"/>
                  </a:lnTo>
                  <a:lnTo>
                    <a:pt x="86" y="117"/>
                  </a:lnTo>
                  <a:lnTo>
                    <a:pt x="86" y="119"/>
                  </a:lnTo>
                  <a:lnTo>
                    <a:pt x="84" y="117"/>
                  </a:lnTo>
                  <a:lnTo>
                    <a:pt x="82" y="117"/>
                  </a:lnTo>
                  <a:lnTo>
                    <a:pt x="81" y="115"/>
                  </a:lnTo>
                  <a:lnTo>
                    <a:pt x="77" y="115"/>
                  </a:lnTo>
                  <a:lnTo>
                    <a:pt x="77" y="113"/>
                  </a:lnTo>
                  <a:lnTo>
                    <a:pt x="77" y="115"/>
                  </a:lnTo>
                  <a:lnTo>
                    <a:pt x="75" y="113"/>
                  </a:lnTo>
                  <a:lnTo>
                    <a:pt x="75" y="115"/>
                  </a:lnTo>
                  <a:lnTo>
                    <a:pt x="77" y="115"/>
                  </a:lnTo>
                  <a:lnTo>
                    <a:pt x="73" y="115"/>
                  </a:lnTo>
                  <a:lnTo>
                    <a:pt x="73" y="113"/>
                  </a:lnTo>
                  <a:lnTo>
                    <a:pt x="71" y="113"/>
                  </a:lnTo>
                  <a:lnTo>
                    <a:pt x="73" y="115"/>
                  </a:lnTo>
                  <a:lnTo>
                    <a:pt x="71" y="115"/>
                  </a:lnTo>
                  <a:lnTo>
                    <a:pt x="67" y="111"/>
                  </a:lnTo>
                  <a:lnTo>
                    <a:pt x="69" y="111"/>
                  </a:lnTo>
                  <a:lnTo>
                    <a:pt x="67" y="111"/>
                  </a:lnTo>
                  <a:lnTo>
                    <a:pt x="67" y="109"/>
                  </a:lnTo>
                  <a:lnTo>
                    <a:pt x="65" y="109"/>
                  </a:lnTo>
                  <a:lnTo>
                    <a:pt x="65" y="108"/>
                  </a:lnTo>
                  <a:lnTo>
                    <a:pt x="65" y="109"/>
                  </a:lnTo>
                  <a:lnTo>
                    <a:pt x="65" y="111"/>
                  </a:lnTo>
                  <a:lnTo>
                    <a:pt x="65" y="109"/>
                  </a:lnTo>
                  <a:lnTo>
                    <a:pt x="65" y="108"/>
                  </a:lnTo>
                  <a:lnTo>
                    <a:pt x="63" y="108"/>
                  </a:lnTo>
                  <a:lnTo>
                    <a:pt x="65" y="108"/>
                  </a:lnTo>
                  <a:lnTo>
                    <a:pt x="65" y="106"/>
                  </a:lnTo>
                  <a:lnTo>
                    <a:pt x="67" y="106"/>
                  </a:lnTo>
                  <a:lnTo>
                    <a:pt x="67" y="108"/>
                  </a:lnTo>
                  <a:lnTo>
                    <a:pt x="69" y="108"/>
                  </a:lnTo>
                  <a:lnTo>
                    <a:pt x="67" y="108"/>
                  </a:lnTo>
                  <a:lnTo>
                    <a:pt x="67" y="106"/>
                  </a:lnTo>
                  <a:lnTo>
                    <a:pt x="65" y="106"/>
                  </a:lnTo>
                  <a:lnTo>
                    <a:pt x="67" y="104"/>
                  </a:lnTo>
                  <a:lnTo>
                    <a:pt x="65" y="104"/>
                  </a:lnTo>
                  <a:lnTo>
                    <a:pt x="65" y="106"/>
                  </a:lnTo>
                  <a:lnTo>
                    <a:pt x="63" y="108"/>
                  </a:lnTo>
                  <a:lnTo>
                    <a:pt x="61" y="108"/>
                  </a:lnTo>
                  <a:lnTo>
                    <a:pt x="61" y="106"/>
                  </a:lnTo>
                  <a:lnTo>
                    <a:pt x="63" y="106"/>
                  </a:lnTo>
                  <a:lnTo>
                    <a:pt x="61" y="106"/>
                  </a:lnTo>
                  <a:lnTo>
                    <a:pt x="63" y="104"/>
                  </a:lnTo>
                  <a:lnTo>
                    <a:pt x="61" y="104"/>
                  </a:lnTo>
                  <a:lnTo>
                    <a:pt x="61" y="102"/>
                  </a:lnTo>
                  <a:lnTo>
                    <a:pt x="61" y="104"/>
                  </a:lnTo>
                  <a:lnTo>
                    <a:pt x="61" y="106"/>
                  </a:lnTo>
                  <a:lnTo>
                    <a:pt x="59" y="106"/>
                  </a:lnTo>
                  <a:lnTo>
                    <a:pt x="57" y="104"/>
                  </a:lnTo>
                  <a:lnTo>
                    <a:pt x="56" y="104"/>
                  </a:lnTo>
                  <a:lnTo>
                    <a:pt x="56" y="102"/>
                  </a:lnTo>
                  <a:lnTo>
                    <a:pt x="54" y="102"/>
                  </a:lnTo>
                  <a:lnTo>
                    <a:pt x="54" y="100"/>
                  </a:lnTo>
                  <a:lnTo>
                    <a:pt x="56" y="100"/>
                  </a:lnTo>
                  <a:lnTo>
                    <a:pt x="54" y="100"/>
                  </a:lnTo>
                  <a:lnTo>
                    <a:pt x="52" y="100"/>
                  </a:lnTo>
                  <a:lnTo>
                    <a:pt x="52" y="102"/>
                  </a:lnTo>
                  <a:lnTo>
                    <a:pt x="54" y="102"/>
                  </a:lnTo>
                  <a:lnTo>
                    <a:pt x="52" y="102"/>
                  </a:lnTo>
                  <a:lnTo>
                    <a:pt x="52" y="104"/>
                  </a:lnTo>
                  <a:lnTo>
                    <a:pt x="46" y="104"/>
                  </a:lnTo>
                  <a:lnTo>
                    <a:pt x="46" y="102"/>
                  </a:lnTo>
                  <a:lnTo>
                    <a:pt x="44" y="102"/>
                  </a:lnTo>
                  <a:lnTo>
                    <a:pt x="42" y="104"/>
                  </a:lnTo>
                  <a:lnTo>
                    <a:pt x="40" y="104"/>
                  </a:lnTo>
                  <a:lnTo>
                    <a:pt x="36" y="104"/>
                  </a:lnTo>
                  <a:lnTo>
                    <a:pt x="34" y="104"/>
                  </a:lnTo>
                  <a:lnTo>
                    <a:pt x="33" y="104"/>
                  </a:lnTo>
                  <a:lnTo>
                    <a:pt x="31" y="104"/>
                  </a:lnTo>
                  <a:lnTo>
                    <a:pt x="31" y="106"/>
                  </a:lnTo>
                  <a:lnTo>
                    <a:pt x="31" y="104"/>
                  </a:lnTo>
                  <a:lnTo>
                    <a:pt x="31" y="102"/>
                  </a:lnTo>
                  <a:lnTo>
                    <a:pt x="29" y="102"/>
                  </a:lnTo>
                  <a:lnTo>
                    <a:pt x="31" y="102"/>
                  </a:lnTo>
                  <a:lnTo>
                    <a:pt x="31" y="100"/>
                  </a:lnTo>
                  <a:lnTo>
                    <a:pt x="29" y="98"/>
                  </a:lnTo>
                  <a:lnTo>
                    <a:pt x="31" y="98"/>
                  </a:lnTo>
                  <a:lnTo>
                    <a:pt x="31" y="96"/>
                  </a:lnTo>
                  <a:lnTo>
                    <a:pt x="31" y="94"/>
                  </a:lnTo>
                  <a:lnTo>
                    <a:pt x="31" y="96"/>
                  </a:lnTo>
                  <a:lnTo>
                    <a:pt x="33" y="96"/>
                  </a:lnTo>
                  <a:lnTo>
                    <a:pt x="33" y="98"/>
                  </a:lnTo>
                  <a:lnTo>
                    <a:pt x="34" y="98"/>
                  </a:lnTo>
                  <a:lnTo>
                    <a:pt x="36" y="98"/>
                  </a:lnTo>
                  <a:lnTo>
                    <a:pt x="36" y="96"/>
                  </a:lnTo>
                  <a:lnTo>
                    <a:pt x="38" y="96"/>
                  </a:lnTo>
                  <a:lnTo>
                    <a:pt x="38" y="98"/>
                  </a:lnTo>
                  <a:lnTo>
                    <a:pt x="38" y="96"/>
                  </a:lnTo>
                  <a:lnTo>
                    <a:pt x="40" y="96"/>
                  </a:lnTo>
                  <a:lnTo>
                    <a:pt x="42" y="96"/>
                  </a:lnTo>
                  <a:lnTo>
                    <a:pt x="42" y="94"/>
                  </a:lnTo>
                  <a:lnTo>
                    <a:pt x="40" y="94"/>
                  </a:lnTo>
                  <a:lnTo>
                    <a:pt x="42" y="94"/>
                  </a:lnTo>
                  <a:lnTo>
                    <a:pt x="42" y="92"/>
                  </a:lnTo>
                  <a:lnTo>
                    <a:pt x="40" y="92"/>
                  </a:lnTo>
                  <a:lnTo>
                    <a:pt x="44" y="92"/>
                  </a:lnTo>
                  <a:lnTo>
                    <a:pt x="46" y="92"/>
                  </a:lnTo>
                  <a:lnTo>
                    <a:pt x="46" y="90"/>
                  </a:lnTo>
                  <a:lnTo>
                    <a:pt x="46" y="92"/>
                  </a:lnTo>
                  <a:lnTo>
                    <a:pt x="44" y="90"/>
                  </a:lnTo>
                  <a:lnTo>
                    <a:pt x="46" y="90"/>
                  </a:lnTo>
                  <a:lnTo>
                    <a:pt x="44" y="90"/>
                  </a:lnTo>
                  <a:lnTo>
                    <a:pt x="44" y="88"/>
                  </a:lnTo>
                  <a:lnTo>
                    <a:pt x="42" y="88"/>
                  </a:lnTo>
                  <a:lnTo>
                    <a:pt x="42" y="90"/>
                  </a:lnTo>
                  <a:lnTo>
                    <a:pt x="42" y="88"/>
                  </a:lnTo>
                  <a:lnTo>
                    <a:pt x="44" y="88"/>
                  </a:lnTo>
                  <a:lnTo>
                    <a:pt x="44" y="86"/>
                  </a:lnTo>
                  <a:lnTo>
                    <a:pt x="46" y="84"/>
                  </a:lnTo>
                  <a:lnTo>
                    <a:pt x="48" y="84"/>
                  </a:lnTo>
                  <a:lnTo>
                    <a:pt x="50" y="84"/>
                  </a:lnTo>
                  <a:lnTo>
                    <a:pt x="50" y="83"/>
                  </a:lnTo>
                  <a:lnTo>
                    <a:pt x="48" y="83"/>
                  </a:lnTo>
                  <a:lnTo>
                    <a:pt x="46" y="83"/>
                  </a:lnTo>
                  <a:lnTo>
                    <a:pt x="44" y="84"/>
                  </a:lnTo>
                  <a:lnTo>
                    <a:pt x="44" y="86"/>
                  </a:lnTo>
                  <a:lnTo>
                    <a:pt x="42" y="86"/>
                  </a:lnTo>
                  <a:lnTo>
                    <a:pt x="40" y="86"/>
                  </a:lnTo>
                  <a:lnTo>
                    <a:pt x="40" y="84"/>
                  </a:lnTo>
                  <a:lnTo>
                    <a:pt x="42" y="84"/>
                  </a:lnTo>
                  <a:lnTo>
                    <a:pt x="44" y="84"/>
                  </a:lnTo>
                  <a:lnTo>
                    <a:pt x="42" y="83"/>
                  </a:lnTo>
                  <a:lnTo>
                    <a:pt x="42" y="84"/>
                  </a:lnTo>
                  <a:lnTo>
                    <a:pt x="40" y="84"/>
                  </a:lnTo>
                  <a:lnTo>
                    <a:pt x="40" y="83"/>
                  </a:lnTo>
                  <a:lnTo>
                    <a:pt x="40" y="81"/>
                  </a:lnTo>
                  <a:lnTo>
                    <a:pt x="42" y="81"/>
                  </a:lnTo>
                  <a:lnTo>
                    <a:pt x="42" y="79"/>
                  </a:lnTo>
                  <a:lnTo>
                    <a:pt x="44" y="79"/>
                  </a:lnTo>
                  <a:lnTo>
                    <a:pt x="44" y="77"/>
                  </a:lnTo>
                  <a:lnTo>
                    <a:pt x="46" y="77"/>
                  </a:lnTo>
                  <a:lnTo>
                    <a:pt x="46" y="75"/>
                  </a:lnTo>
                  <a:lnTo>
                    <a:pt x="46" y="77"/>
                  </a:lnTo>
                  <a:lnTo>
                    <a:pt x="48" y="77"/>
                  </a:lnTo>
                  <a:lnTo>
                    <a:pt x="50" y="77"/>
                  </a:lnTo>
                  <a:lnTo>
                    <a:pt x="48" y="77"/>
                  </a:lnTo>
                  <a:lnTo>
                    <a:pt x="48" y="75"/>
                  </a:lnTo>
                  <a:lnTo>
                    <a:pt x="46" y="75"/>
                  </a:lnTo>
                  <a:lnTo>
                    <a:pt x="48" y="75"/>
                  </a:lnTo>
                  <a:lnTo>
                    <a:pt x="50" y="75"/>
                  </a:lnTo>
                  <a:lnTo>
                    <a:pt x="48" y="73"/>
                  </a:lnTo>
                  <a:lnTo>
                    <a:pt x="46" y="75"/>
                  </a:lnTo>
                  <a:lnTo>
                    <a:pt x="46" y="73"/>
                  </a:lnTo>
                  <a:lnTo>
                    <a:pt x="46" y="75"/>
                  </a:lnTo>
                  <a:lnTo>
                    <a:pt x="44" y="77"/>
                  </a:lnTo>
                  <a:lnTo>
                    <a:pt x="42" y="77"/>
                  </a:lnTo>
                  <a:lnTo>
                    <a:pt x="42" y="79"/>
                  </a:lnTo>
                  <a:lnTo>
                    <a:pt x="40" y="79"/>
                  </a:lnTo>
                  <a:lnTo>
                    <a:pt x="40" y="77"/>
                  </a:lnTo>
                  <a:lnTo>
                    <a:pt x="40" y="79"/>
                  </a:lnTo>
                  <a:lnTo>
                    <a:pt x="40" y="81"/>
                  </a:lnTo>
                  <a:lnTo>
                    <a:pt x="38" y="81"/>
                  </a:lnTo>
                  <a:lnTo>
                    <a:pt x="38" y="79"/>
                  </a:lnTo>
                  <a:lnTo>
                    <a:pt x="38" y="81"/>
                  </a:lnTo>
                  <a:lnTo>
                    <a:pt x="36" y="81"/>
                  </a:lnTo>
                  <a:lnTo>
                    <a:pt x="38" y="79"/>
                  </a:lnTo>
                  <a:lnTo>
                    <a:pt x="38" y="77"/>
                  </a:lnTo>
                  <a:lnTo>
                    <a:pt x="36" y="77"/>
                  </a:lnTo>
                  <a:lnTo>
                    <a:pt x="38" y="77"/>
                  </a:lnTo>
                  <a:lnTo>
                    <a:pt x="36" y="77"/>
                  </a:lnTo>
                  <a:lnTo>
                    <a:pt x="36" y="75"/>
                  </a:lnTo>
                  <a:lnTo>
                    <a:pt x="34" y="75"/>
                  </a:lnTo>
                  <a:lnTo>
                    <a:pt x="34" y="73"/>
                  </a:lnTo>
                  <a:lnTo>
                    <a:pt x="34" y="75"/>
                  </a:lnTo>
                  <a:lnTo>
                    <a:pt x="36" y="75"/>
                  </a:lnTo>
                  <a:lnTo>
                    <a:pt x="36" y="73"/>
                  </a:lnTo>
                  <a:lnTo>
                    <a:pt x="38" y="71"/>
                  </a:lnTo>
                  <a:lnTo>
                    <a:pt x="36" y="71"/>
                  </a:lnTo>
                  <a:lnTo>
                    <a:pt x="36" y="73"/>
                  </a:lnTo>
                  <a:lnTo>
                    <a:pt x="34" y="73"/>
                  </a:lnTo>
                  <a:lnTo>
                    <a:pt x="34" y="71"/>
                  </a:lnTo>
                  <a:lnTo>
                    <a:pt x="36" y="71"/>
                  </a:lnTo>
                  <a:lnTo>
                    <a:pt x="36" y="69"/>
                  </a:lnTo>
                  <a:lnTo>
                    <a:pt x="34" y="69"/>
                  </a:lnTo>
                  <a:lnTo>
                    <a:pt x="34" y="67"/>
                  </a:lnTo>
                  <a:lnTo>
                    <a:pt x="34" y="69"/>
                  </a:lnTo>
                  <a:lnTo>
                    <a:pt x="34" y="67"/>
                  </a:lnTo>
                  <a:lnTo>
                    <a:pt x="34" y="69"/>
                  </a:lnTo>
                  <a:lnTo>
                    <a:pt x="33" y="67"/>
                  </a:lnTo>
                  <a:lnTo>
                    <a:pt x="33" y="69"/>
                  </a:lnTo>
                  <a:lnTo>
                    <a:pt x="31" y="69"/>
                  </a:lnTo>
                  <a:lnTo>
                    <a:pt x="29" y="69"/>
                  </a:lnTo>
                  <a:lnTo>
                    <a:pt x="31" y="69"/>
                  </a:lnTo>
                  <a:lnTo>
                    <a:pt x="29" y="69"/>
                  </a:lnTo>
                  <a:lnTo>
                    <a:pt x="27" y="69"/>
                  </a:lnTo>
                  <a:lnTo>
                    <a:pt x="25" y="69"/>
                  </a:lnTo>
                  <a:lnTo>
                    <a:pt x="23" y="69"/>
                  </a:lnTo>
                  <a:lnTo>
                    <a:pt x="21" y="67"/>
                  </a:lnTo>
                  <a:lnTo>
                    <a:pt x="19" y="67"/>
                  </a:lnTo>
                  <a:lnTo>
                    <a:pt x="19" y="69"/>
                  </a:lnTo>
                  <a:lnTo>
                    <a:pt x="17" y="69"/>
                  </a:lnTo>
                  <a:lnTo>
                    <a:pt x="15" y="67"/>
                  </a:lnTo>
                  <a:lnTo>
                    <a:pt x="17" y="67"/>
                  </a:lnTo>
                  <a:lnTo>
                    <a:pt x="15" y="67"/>
                  </a:lnTo>
                  <a:lnTo>
                    <a:pt x="15" y="69"/>
                  </a:lnTo>
                  <a:lnTo>
                    <a:pt x="15" y="71"/>
                  </a:lnTo>
                  <a:lnTo>
                    <a:pt x="13" y="71"/>
                  </a:lnTo>
                  <a:lnTo>
                    <a:pt x="11" y="71"/>
                  </a:lnTo>
                  <a:lnTo>
                    <a:pt x="9" y="69"/>
                  </a:lnTo>
                  <a:lnTo>
                    <a:pt x="9" y="67"/>
                  </a:lnTo>
                  <a:lnTo>
                    <a:pt x="8" y="65"/>
                  </a:lnTo>
                  <a:lnTo>
                    <a:pt x="9" y="65"/>
                  </a:lnTo>
                  <a:lnTo>
                    <a:pt x="9" y="63"/>
                  </a:lnTo>
                  <a:lnTo>
                    <a:pt x="11" y="63"/>
                  </a:lnTo>
                  <a:lnTo>
                    <a:pt x="13" y="65"/>
                  </a:lnTo>
                  <a:lnTo>
                    <a:pt x="15" y="65"/>
                  </a:lnTo>
                  <a:lnTo>
                    <a:pt x="15" y="63"/>
                  </a:lnTo>
                  <a:lnTo>
                    <a:pt x="17" y="63"/>
                  </a:lnTo>
                  <a:lnTo>
                    <a:pt x="19" y="63"/>
                  </a:lnTo>
                  <a:lnTo>
                    <a:pt x="19" y="61"/>
                  </a:lnTo>
                  <a:lnTo>
                    <a:pt x="19" y="63"/>
                  </a:lnTo>
                  <a:lnTo>
                    <a:pt x="21" y="63"/>
                  </a:lnTo>
                  <a:lnTo>
                    <a:pt x="21" y="61"/>
                  </a:lnTo>
                  <a:lnTo>
                    <a:pt x="21" y="60"/>
                  </a:lnTo>
                  <a:lnTo>
                    <a:pt x="23" y="60"/>
                  </a:lnTo>
                  <a:lnTo>
                    <a:pt x="25" y="60"/>
                  </a:lnTo>
                  <a:lnTo>
                    <a:pt x="23" y="61"/>
                  </a:lnTo>
                  <a:lnTo>
                    <a:pt x="23" y="63"/>
                  </a:lnTo>
                  <a:lnTo>
                    <a:pt x="23" y="61"/>
                  </a:lnTo>
                  <a:lnTo>
                    <a:pt x="25" y="61"/>
                  </a:lnTo>
                  <a:lnTo>
                    <a:pt x="25" y="60"/>
                  </a:lnTo>
                  <a:lnTo>
                    <a:pt x="27" y="61"/>
                  </a:lnTo>
                  <a:lnTo>
                    <a:pt x="29" y="61"/>
                  </a:lnTo>
                  <a:lnTo>
                    <a:pt x="29" y="60"/>
                  </a:lnTo>
                  <a:lnTo>
                    <a:pt x="27" y="60"/>
                  </a:lnTo>
                  <a:lnTo>
                    <a:pt x="29" y="60"/>
                  </a:lnTo>
                  <a:lnTo>
                    <a:pt x="29" y="58"/>
                  </a:lnTo>
                  <a:lnTo>
                    <a:pt x="31" y="58"/>
                  </a:lnTo>
                  <a:lnTo>
                    <a:pt x="29" y="58"/>
                  </a:lnTo>
                  <a:lnTo>
                    <a:pt x="31" y="58"/>
                  </a:lnTo>
                  <a:lnTo>
                    <a:pt x="31" y="60"/>
                  </a:lnTo>
                  <a:lnTo>
                    <a:pt x="29" y="60"/>
                  </a:lnTo>
                  <a:lnTo>
                    <a:pt x="31" y="60"/>
                  </a:lnTo>
                  <a:lnTo>
                    <a:pt x="31" y="61"/>
                  </a:lnTo>
                  <a:lnTo>
                    <a:pt x="33" y="61"/>
                  </a:lnTo>
                  <a:lnTo>
                    <a:pt x="31" y="60"/>
                  </a:lnTo>
                  <a:lnTo>
                    <a:pt x="33" y="60"/>
                  </a:lnTo>
                  <a:lnTo>
                    <a:pt x="34" y="60"/>
                  </a:lnTo>
                  <a:lnTo>
                    <a:pt x="36" y="60"/>
                  </a:lnTo>
                  <a:lnTo>
                    <a:pt x="38" y="60"/>
                  </a:lnTo>
                  <a:lnTo>
                    <a:pt x="40" y="60"/>
                  </a:lnTo>
                  <a:lnTo>
                    <a:pt x="42" y="60"/>
                  </a:lnTo>
                  <a:lnTo>
                    <a:pt x="44" y="60"/>
                  </a:lnTo>
                  <a:lnTo>
                    <a:pt x="44" y="58"/>
                  </a:lnTo>
                  <a:lnTo>
                    <a:pt x="46" y="56"/>
                  </a:lnTo>
                  <a:lnTo>
                    <a:pt x="46" y="54"/>
                  </a:lnTo>
                  <a:lnTo>
                    <a:pt x="44" y="54"/>
                  </a:lnTo>
                  <a:lnTo>
                    <a:pt x="42" y="56"/>
                  </a:lnTo>
                  <a:lnTo>
                    <a:pt x="40" y="56"/>
                  </a:lnTo>
                  <a:lnTo>
                    <a:pt x="36" y="56"/>
                  </a:lnTo>
                  <a:lnTo>
                    <a:pt x="34" y="54"/>
                  </a:lnTo>
                  <a:lnTo>
                    <a:pt x="34" y="56"/>
                  </a:lnTo>
                  <a:lnTo>
                    <a:pt x="33" y="56"/>
                  </a:lnTo>
                  <a:lnTo>
                    <a:pt x="33" y="54"/>
                  </a:lnTo>
                  <a:lnTo>
                    <a:pt x="34" y="54"/>
                  </a:lnTo>
                  <a:lnTo>
                    <a:pt x="33" y="54"/>
                  </a:lnTo>
                  <a:lnTo>
                    <a:pt x="33" y="52"/>
                  </a:lnTo>
                  <a:lnTo>
                    <a:pt x="34" y="52"/>
                  </a:lnTo>
                  <a:lnTo>
                    <a:pt x="34" y="50"/>
                  </a:lnTo>
                  <a:lnTo>
                    <a:pt x="36" y="50"/>
                  </a:lnTo>
                  <a:lnTo>
                    <a:pt x="38" y="48"/>
                  </a:lnTo>
                  <a:lnTo>
                    <a:pt x="40" y="48"/>
                  </a:lnTo>
                  <a:lnTo>
                    <a:pt x="40" y="46"/>
                  </a:lnTo>
                  <a:lnTo>
                    <a:pt x="42" y="46"/>
                  </a:lnTo>
                  <a:lnTo>
                    <a:pt x="42" y="44"/>
                  </a:lnTo>
                  <a:lnTo>
                    <a:pt x="46" y="44"/>
                  </a:lnTo>
                  <a:lnTo>
                    <a:pt x="44" y="44"/>
                  </a:lnTo>
                  <a:lnTo>
                    <a:pt x="42" y="44"/>
                  </a:lnTo>
                  <a:lnTo>
                    <a:pt x="42" y="42"/>
                  </a:lnTo>
                  <a:lnTo>
                    <a:pt x="40" y="42"/>
                  </a:lnTo>
                  <a:lnTo>
                    <a:pt x="40" y="40"/>
                  </a:lnTo>
                  <a:lnTo>
                    <a:pt x="40" y="42"/>
                  </a:lnTo>
                  <a:lnTo>
                    <a:pt x="38" y="42"/>
                  </a:lnTo>
                  <a:lnTo>
                    <a:pt x="38" y="44"/>
                  </a:lnTo>
                  <a:lnTo>
                    <a:pt x="36" y="44"/>
                  </a:lnTo>
                  <a:lnTo>
                    <a:pt x="36" y="42"/>
                  </a:lnTo>
                  <a:lnTo>
                    <a:pt x="34" y="42"/>
                  </a:lnTo>
                  <a:lnTo>
                    <a:pt x="36" y="42"/>
                  </a:lnTo>
                  <a:lnTo>
                    <a:pt x="38" y="40"/>
                  </a:lnTo>
                  <a:lnTo>
                    <a:pt x="38" y="38"/>
                  </a:lnTo>
                  <a:lnTo>
                    <a:pt x="40" y="38"/>
                  </a:lnTo>
                  <a:lnTo>
                    <a:pt x="38" y="38"/>
                  </a:lnTo>
                  <a:lnTo>
                    <a:pt x="38" y="40"/>
                  </a:lnTo>
                  <a:lnTo>
                    <a:pt x="36" y="40"/>
                  </a:lnTo>
                  <a:lnTo>
                    <a:pt x="34" y="40"/>
                  </a:lnTo>
                  <a:lnTo>
                    <a:pt x="34" y="42"/>
                  </a:lnTo>
                  <a:lnTo>
                    <a:pt x="33" y="42"/>
                  </a:lnTo>
                  <a:lnTo>
                    <a:pt x="33" y="40"/>
                  </a:lnTo>
                  <a:lnTo>
                    <a:pt x="33" y="38"/>
                  </a:lnTo>
                  <a:lnTo>
                    <a:pt x="33" y="37"/>
                  </a:lnTo>
                  <a:lnTo>
                    <a:pt x="33" y="38"/>
                  </a:lnTo>
                  <a:lnTo>
                    <a:pt x="33" y="40"/>
                  </a:lnTo>
                  <a:lnTo>
                    <a:pt x="31" y="40"/>
                  </a:lnTo>
                  <a:lnTo>
                    <a:pt x="31" y="38"/>
                  </a:lnTo>
                  <a:lnTo>
                    <a:pt x="31" y="40"/>
                  </a:lnTo>
                  <a:lnTo>
                    <a:pt x="31" y="38"/>
                  </a:lnTo>
                  <a:lnTo>
                    <a:pt x="31" y="37"/>
                  </a:lnTo>
                  <a:lnTo>
                    <a:pt x="29" y="37"/>
                  </a:lnTo>
                  <a:lnTo>
                    <a:pt x="29" y="38"/>
                  </a:lnTo>
                  <a:lnTo>
                    <a:pt x="31" y="42"/>
                  </a:lnTo>
                  <a:lnTo>
                    <a:pt x="29" y="42"/>
                  </a:lnTo>
                  <a:lnTo>
                    <a:pt x="29" y="40"/>
                  </a:lnTo>
                  <a:lnTo>
                    <a:pt x="27" y="40"/>
                  </a:lnTo>
                  <a:lnTo>
                    <a:pt x="29" y="38"/>
                  </a:lnTo>
                  <a:lnTo>
                    <a:pt x="27" y="37"/>
                  </a:lnTo>
                  <a:lnTo>
                    <a:pt x="27" y="38"/>
                  </a:lnTo>
                  <a:lnTo>
                    <a:pt x="27" y="40"/>
                  </a:lnTo>
                  <a:lnTo>
                    <a:pt x="25" y="40"/>
                  </a:lnTo>
                  <a:lnTo>
                    <a:pt x="23" y="40"/>
                  </a:lnTo>
                  <a:lnTo>
                    <a:pt x="23" y="38"/>
                  </a:lnTo>
                  <a:lnTo>
                    <a:pt x="23" y="40"/>
                  </a:lnTo>
                  <a:lnTo>
                    <a:pt x="23" y="42"/>
                  </a:lnTo>
                  <a:lnTo>
                    <a:pt x="21" y="42"/>
                  </a:lnTo>
                  <a:lnTo>
                    <a:pt x="19" y="42"/>
                  </a:lnTo>
                  <a:lnTo>
                    <a:pt x="17" y="42"/>
                  </a:lnTo>
                  <a:lnTo>
                    <a:pt x="15" y="42"/>
                  </a:lnTo>
                  <a:lnTo>
                    <a:pt x="15" y="44"/>
                  </a:lnTo>
                  <a:lnTo>
                    <a:pt x="13" y="44"/>
                  </a:lnTo>
                  <a:lnTo>
                    <a:pt x="11" y="46"/>
                  </a:lnTo>
                  <a:lnTo>
                    <a:pt x="9" y="46"/>
                  </a:lnTo>
                  <a:lnTo>
                    <a:pt x="9" y="44"/>
                  </a:lnTo>
                  <a:lnTo>
                    <a:pt x="9" y="42"/>
                  </a:lnTo>
                  <a:lnTo>
                    <a:pt x="9" y="44"/>
                  </a:lnTo>
                  <a:lnTo>
                    <a:pt x="9" y="42"/>
                  </a:lnTo>
                  <a:lnTo>
                    <a:pt x="6" y="42"/>
                  </a:lnTo>
                  <a:lnTo>
                    <a:pt x="2" y="42"/>
                  </a:lnTo>
                  <a:lnTo>
                    <a:pt x="0" y="42"/>
                  </a:lnTo>
                  <a:lnTo>
                    <a:pt x="2" y="40"/>
                  </a:lnTo>
                  <a:lnTo>
                    <a:pt x="4" y="40"/>
                  </a:lnTo>
                  <a:lnTo>
                    <a:pt x="4" y="38"/>
                  </a:lnTo>
                  <a:lnTo>
                    <a:pt x="4" y="37"/>
                  </a:lnTo>
                  <a:lnTo>
                    <a:pt x="6" y="37"/>
                  </a:lnTo>
                  <a:lnTo>
                    <a:pt x="6" y="38"/>
                  </a:lnTo>
                  <a:lnTo>
                    <a:pt x="8" y="38"/>
                  </a:lnTo>
                  <a:lnTo>
                    <a:pt x="9" y="38"/>
                  </a:lnTo>
                  <a:lnTo>
                    <a:pt x="9" y="40"/>
                  </a:lnTo>
                  <a:lnTo>
                    <a:pt x="11" y="40"/>
                  </a:lnTo>
                  <a:lnTo>
                    <a:pt x="13" y="40"/>
                  </a:lnTo>
                  <a:lnTo>
                    <a:pt x="11" y="40"/>
                  </a:lnTo>
                  <a:lnTo>
                    <a:pt x="9" y="38"/>
                  </a:lnTo>
                  <a:lnTo>
                    <a:pt x="9" y="37"/>
                  </a:lnTo>
                  <a:lnTo>
                    <a:pt x="8" y="37"/>
                  </a:lnTo>
                  <a:lnTo>
                    <a:pt x="9" y="37"/>
                  </a:lnTo>
                  <a:lnTo>
                    <a:pt x="11" y="38"/>
                  </a:lnTo>
                  <a:lnTo>
                    <a:pt x="13" y="38"/>
                  </a:lnTo>
                  <a:lnTo>
                    <a:pt x="11" y="37"/>
                  </a:lnTo>
                  <a:lnTo>
                    <a:pt x="9" y="35"/>
                  </a:lnTo>
                  <a:lnTo>
                    <a:pt x="8" y="35"/>
                  </a:lnTo>
                  <a:lnTo>
                    <a:pt x="8" y="33"/>
                  </a:lnTo>
                  <a:lnTo>
                    <a:pt x="8" y="31"/>
                  </a:lnTo>
                  <a:lnTo>
                    <a:pt x="9" y="31"/>
                  </a:lnTo>
                  <a:lnTo>
                    <a:pt x="15" y="35"/>
                  </a:lnTo>
                  <a:lnTo>
                    <a:pt x="17" y="35"/>
                  </a:lnTo>
                  <a:lnTo>
                    <a:pt x="17" y="37"/>
                  </a:lnTo>
                  <a:lnTo>
                    <a:pt x="15" y="37"/>
                  </a:lnTo>
                  <a:lnTo>
                    <a:pt x="17" y="38"/>
                  </a:lnTo>
                  <a:lnTo>
                    <a:pt x="17" y="37"/>
                  </a:lnTo>
                  <a:lnTo>
                    <a:pt x="19" y="37"/>
                  </a:lnTo>
                  <a:lnTo>
                    <a:pt x="19" y="35"/>
                  </a:lnTo>
                  <a:lnTo>
                    <a:pt x="21" y="35"/>
                  </a:lnTo>
                  <a:lnTo>
                    <a:pt x="19" y="35"/>
                  </a:lnTo>
                  <a:lnTo>
                    <a:pt x="17" y="35"/>
                  </a:lnTo>
                  <a:lnTo>
                    <a:pt x="17" y="33"/>
                  </a:lnTo>
                  <a:lnTo>
                    <a:pt x="19" y="33"/>
                  </a:lnTo>
                  <a:lnTo>
                    <a:pt x="21" y="33"/>
                  </a:lnTo>
                  <a:lnTo>
                    <a:pt x="23" y="31"/>
                  </a:lnTo>
                  <a:lnTo>
                    <a:pt x="21" y="31"/>
                  </a:lnTo>
                  <a:lnTo>
                    <a:pt x="21" y="33"/>
                  </a:lnTo>
                  <a:lnTo>
                    <a:pt x="15" y="33"/>
                  </a:lnTo>
                  <a:lnTo>
                    <a:pt x="15" y="31"/>
                  </a:lnTo>
                  <a:lnTo>
                    <a:pt x="13" y="31"/>
                  </a:lnTo>
                  <a:lnTo>
                    <a:pt x="11" y="29"/>
                  </a:lnTo>
                  <a:lnTo>
                    <a:pt x="11" y="27"/>
                  </a:lnTo>
                  <a:lnTo>
                    <a:pt x="11" y="25"/>
                  </a:lnTo>
                  <a:lnTo>
                    <a:pt x="13" y="25"/>
                  </a:lnTo>
                  <a:lnTo>
                    <a:pt x="13" y="27"/>
                  </a:lnTo>
                  <a:lnTo>
                    <a:pt x="15" y="27"/>
                  </a:lnTo>
                  <a:lnTo>
                    <a:pt x="17" y="27"/>
                  </a:lnTo>
                  <a:lnTo>
                    <a:pt x="19" y="27"/>
                  </a:lnTo>
                  <a:lnTo>
                    <a:pt x="21" y="29"/>
                  </a:lnTo>
                  <a:lnTo>
                    <a:pt x="21" y="27"/>
                  </a:lnTo>
                  <a:lnTo>
                    <a:pt x="19" y="27"/>
                  </a:lnTo>
                  <a:lnTo>
                    <a:pt x="17" y="27"/>
                  </a:lnTo>
                  <a:lnTo>
                    <a:pt x="15" y="27"/>
                  </a:lnTo>
                  <a:lnTo>
                    <a:pt x="15" y="25"/>
                  </a:lnTo>
                  <a:lnTo>
                    <a:pt x="13" y="25"/>
                  </a:lnTo>
                  <a:lnTo>
                    <a:pt x="13" y="23"/>
                  </a:lnTo>
                  <a:lnTo>
                    <a:pt x="11" y="21"/>
                  </a:lnTo>
                  <a:lnTo>
                    <a:pt x="13" y="21"/>
                  </a:lnTo>
                  <a:lnTo>
                    <a:pt x="13" y="19"/>
                  </a:lnTo>
                  <a:lnTo>
                    <a:pt x="17" y="21"/>
                  </a:lnTo>
                  <a:lnTo>
                    <a:pt x="19" y="21"/>
                  </a:lnTo>
                  <a:lnTo>
                    <a:pt x="19" y="23"/>
                  </a:lnTo>
                  <a:lnTo>
                    <a:pt x="19" y="21"/>
                  </a:lnTo>
                  <a:lnTo>
                    <a:pt x="17" y="21"/>
                  </a:lnTo>
                  <a:lnTo>
                    <a:pt x="15" y="19"/>
                  </a:lnTo>
                  <a:lnTo>
                    <a:pt x="15" y="17"/>
                  </a:lnTo>
                  <a:lnTo>
                    <a:pt x="17" y="17"/>
                  </a:lnTo>
                  <a:lnTo>
                    <a:pt x="19" y="19"/>
                  </a:lnTo>
                  <a:lnTo>
                    <a:pt x="17" y="17"/>
                  </a:lnTo>
                  <a:lnTo>
                    <a:pt x="15" y="17"/>
                  </a:lnTo>
                  <a:lnTo>
                    <a:pt x="15" y="15"/>
                  </a:lnTo>
                  <a:lnTo>
                    <a:pt x="17" y="15"/>
                  </a:lnTo>
                  <a:lnTo>
                    <a:pt x="21" y="15"/>
                  </a:lnTo>
                  <a:lnTo>
                    <a:pt x="23" y="17"/>
                  </a:lnTo>
                  <a:lnTo>
                    <a:pt x="23" y="19"/>
                  </a:lnTo>
                  <a:lnTo>
                    <a:pt x="25" y="19"/>
                  </a:lnTo>
                  <a:lnTo>
                    <a:pt x="25" y="17"/>
                  </a:lnTo>
                  <a:lnTo>
                    <a:pt x="25" y="19"/>
                  </a:lnTo>
                  <a:lnTo>
                    <a:pt x="25" y="21"/>
                  </a:lnTo>
                  <a:lnTo>
                    <a:pt x="25" y="23"/>
                  </a:lnTo>
                  <a:lnTo>
                    <a:pt x="27" y="21"/>
                  </a:lnTo>
                  <a:lnTo>
                    <a:pt x="27" y="23"/>
                  </a:lnTo>
                  <a:lnTo>
                    <a:pt x="27" y="21"/>
                  </a:lnTo>
                  <a:lnTo>
                    <a:pt x="29" y="21"/>
                  </a:lnTo>
                  <a:lnTo>
                    <a:pt x="27" y="23"/>
                  </a:lnTo>
                  <a:lnTo>
                    <a:pt x="27" y="25"/>
                  </a:lnTo>
                  <a:lnTo>
                    <a:pt x="27" y="23"/>
                  </a:lnTo>
                  <a:lnTo>
                    <a:pt x="29" y="23"/>
                  </a:lnTo>
                  <a:lnTo>
                    <a:pt x="29" y="25"/>
                  </a:lnTo>
                  <a:lnTo>
                    <a:pt x="29" y="27"/>
                  </a:lnTo>
                  <a:lnTo>
                    <a:pt x="29" y="25"/>
                  </a:lnTo>
                  <a:lnTo>
                    <a:pt x="29" y="23"/>
                  </a:lnTo>
                  <a:lnTo>
                    <a:pt x="29" y="21"/>
                  </a:lnTo>
                  <a:lnTo>
                    <a:pt x="31" y="21"/>
                  </a:lnTo>
                  <a:lnTo>
                    <a:pt x="31" y="23"/>
                  </a:lnTo>
                  <a:lnTo>
                    <a:pt x="33" y="23"/>
                  </a:lnTo>
                  <a:lnTo>
                    <a:pt x="33" y="25"/>
                  </a:lnTo>
                  <a:lnTo>
                    <a:pt x="31" y="29"/>
                  </a:lnTo>
                  <a:lnTo>
                    <a:pt x="31" y="27"/>
                  </a:lnTo>
                  <a:lnTo>
                    <a:pt x="33" y="25"/>
                  </a:lnTo>
                  <a:lnTo>
                    <a:pt x="33" y="23"/>
                  </a:lnTo>
                  <a:lnTo>
                    <a:pt x="33" y="25"/>
                  </a:lnTo>
                  <a:lnTo>
                    <a:pt x="34" y="25"/>
                  </a:lnTo>
                  <a:lnTo>
                    <a:pt x="34" y="27"/>
                  </a:lnTo>
                  <a:lnTo>
                    <a:pt x="34" y="25"/>
                  </a:lnTo>
                  <a:lnTo>
                    <a:pt x="34" y="27"/>
                  </a:lnTo>
                  <a:lnTo>
                    <a:pt x="34" y="29"/>
                  </a:lnTo>
                  <a:lnTo>
                    <a:pt x="34" y="27"/>
                  </a:lnTo>
                  <a:lnTo>
                    <a:pt x="36" y="27"/>
                  </a:lnTo>
                  <a:lnTo>
                    <a:pt x="36" y="25"/>
                  </a:lnTo>
                  <a:lnTo>
                    <a:pt x="34" y="25"/>
                  </a:lnTo>
                  <a:lnTo>
                    <a:pt x="34" y="23"/>
                  </a:lnTo>
                  <a:lnTo>
                    <a:pt x="34" y="21"/>
                  </a:lnTo>
                  <a:lnTo>
                    <a:pt x="34" y="19"/>
                  </a:lnTo>
                  <a:lnTo>
                    <a:pt x="33" y="19"/>
                  </a:lnTo>
                  <a:lnTo>
                    <a:pt x="31" y="17"/>
                  </a:lnTo>
                  <a:lnTo>
                    <a:pt x="27" y="15"/>
                  </a:lnTo>
                  <a:lnTo>
                    <a:pt x="25" y="13"/>
                  </a:lnTo>
                  <a:lnTo>
                    <a:pt x="27" y="13"/>
                  </a:lnTo>
                  <a:lnTo>
                    <a:pt x="29" y="12"/>
                  </a:lnTo>
                  <a:lnTo>
                    <a:pt x="31" y="13"/>
                  </a:lnTo>
                  <a:lnTo>
                    <a:pt x="33" y="13"/>
                  </a:lnTo>
                  <a:lnTo>
                    <a:pt x="34" y="13"/>
                  </a:lnTo>
                  <a:lnTo>
                    <a:pt x="34" y="12"/>
                  </a:lnTo>
                  <a:lnTo>
                    <a:pt x="33" y="12"/>
                  </a:lnTo>
                  <a:lnTo>
                    <a:pt x="33" y="10"/>
                  </a:lnTo>
                  <a:lnTo>
                    <a:pt x="34" y="10"/>
                  </a:lnTo>
                  <a:lnTo>
                    <a:pt x="33" y="10"/>
                  </a:lnTo>
                  <a:lnTo>
                    <a:pt x="33" y="12"/>
                  </a:lnTo>
                  <a:lnTo>
                    <a:pt x="31" y="12"/>
                  </a:lnTo>
                  <a:lnTo>
                    <a:pt x="31" y="10"/>
                  </a:lnTo>
                  <a:lnTo>
                    <a:pt x="31" y="8"/>
                  </a:lnTo>
                  <a:lnTo>
                    <a:pt x="29" y="10"/>
                  </a:lnTo>
                  <a:lnTo>
                    <a:pt x="29" y="8"/>
                  </a:lnTo>
                  <a:lnTo>
                    <a:pt x="27" y="8"/>
                  </a:lnTo>
                  <a:lnTo>
                    <a:pt x="27" y="10"/>
                  </a:lnTo>
                  <a:lnTo>
                    <a:pt x="27" y="12"/>
                  </a:lnTo>
                  <a:lnTo>
                    <a:pt x="23" y="10"/>
                  </a:lnTo>
                  <a:lnTo>
                    <a:pt x="23" y="8"/>
                  </a:lnTo>
                  <a:lnTo>
                    <a:pt x="25" y="8"/>
                  </a:lnTo>
                  <a:lnTo>
                    <a:pt x="25" y="6"/>
                  </a:lnTo>
                  <a:lnTo>
                    <a:pt x="23" y="6"/>
                  </a:lnTo>
                  <a:lnTo>
                    <a:pt x="25" y="6"/>
                  </a:lnTo>
                  <a:lnTo>
                    <a:pt x="27" y="6"/>
                  </a:lnTo>
                  <a:lnTo>
                    <a:pt x="27" y="4"/>
                  </a:lnTo>
                  <a:lnTo>
                    <a:pt x="29" y="4"/>
                  </a:lnTo>
                  <a:lnTo>
                    <a:pt x="29" y="6"/>
                  </a:lnTo>
                  <a:lnTo>
                    <a:pt x="31" y="6"/>
                  </a:lnTo>
                  <a:lnTo>
                    <a:pt x="31" y="4"/>
                  </a:lnTo>
                  <a:lnTo>
                    <a:pt x="33" y="4"/>
                  </a:lnTo>
                  <a:lnTo>
                    <a:pt x="33" y="6"/>
                  </a:lnTo>
                  <a:lnTo>
                    <a:pt x="34" y="6"/>
                  </a:lnTo>
                  <a:lnTo>
                    <a:pt x="34" y="4"/>
                  </a:lnTo>
                  <a:lnTo>
                    <a:pt x="34" y="6"/>
                  </a:lnTo>
                  <a:lnTo>
                    <a:pt x="36" y="8"/>
                  </a:lnTo>
                  <a:lnTo>
                    <a:pt x="38" y="8"/>
                  </a:lnTo>
                  <a:lnTo>
                    <a:pt x="36" y="10"/>
                  </a:lnTo>
                  <a:lnTo>
                    <a:pt x="38" y="10"/>
                  </a:lnTo>
                  <a:lnTo>
                    <a:pt x="38" y="12"/>
                  </a:lnTo>
                  <a:lnTo>
                    <a:pt x="40" y="12"/>
                  </a:lnTo>
                  <a:lnTo>
                    <a:pt x="42" y="12"/>
                  </a:lnTo>
                  <a:lnTo>
                    <a:pt x="42" y="13"/>
                  </a:lnTo>
                  <a:lnTo>
                    <a:pt x="44" y="15"/>
                  </a:lnTo>
                  <a:lnTo>
                    <a:pt x="46" y="15"/>
                  </a:lnTo>
                  <a:lnTo>
                    <a:pt x="46" y="17"/>
                  </a:lnTo>
                  <a:lnTo>
                    <a:pt x="46" y="19"/>
                  </a:lnTo>
                  <a:lnTo>
                    <a:pt x="48" y="21"/>
                  </a:lnTo>
                  <a:lnTo>
                    <a:pt x="46" y="21"/>
                  </a:lnTo>
                  <a:lnTo>
                    <a:pt x="48" y="21"/>
                  </a:lnTo>
                  <a:lnTo>
                    <a:pt x="48" y="19"/>
                  </a:lnTo>
                  <a:lnTo>
                    <a:pt x="46" y="19"/>
                  </a:lnTo>
                  <a:lnTo>
                    <a:pt x="48" y="19"/>
                  </a:lnTo>
                  <a:lnTo>
                    <a:pt x="50" y="19"/>
                  </a:lnTo>
                  <a:lnTo>
                    <a:pt x="48" y="19"/>
                  </a:lnTo>
                  <a:lnTo>
                    <a:pt x="48" y="21"/>
                  </a:lnTo>
                  <a:lnTo>
                    <a:pt x="50" y="21"/>
                  </a:lnTo>
                  <a:lnTo>
                    <a:pt x="52" y="21"/>
                  </a:lnTo>
                  <a:lnTo>
                    <a:pt x="52" y="23"/>
                  </a:lnTo>
                  <a:lnTo>
                    <a:pt x="50" y="23"/>
                  </a:lnTo>
                  <a:lnTo>
                    <a:pt x="48" y="25"/>
                  </a:lnTo>
                  <a:lnTo>
                    <a:pt x="50" y="25"/>
                  </a:lnTo>
                  <a:lnTo>
                    <a:pt x="50" y="23"/>
                  </a:lnTo>
                  <a:lnTo>
                    <a:pt x="52" y="25"/>
                  </a:lnTo>
                  <a:lnTo>
                    <a:pt x="50" y="25"/>
                  </a:lnTo>
                  <a:lnTo>
                    <a:pt x="52" y="25"/>
                  </a:lnTo>
                  <a:lnTo>
                    <a:pt x="52" y="27"/>
                  </a:lnTo>
                  <a:lnTo>
                    <a:pt x="54" y="27"/>
                  </a:lnTo>
                  <a:lnTo>
                    <a:pt x="54" y="29"/>
                  </a:lnTo>
                  <a:lnTo>
                    <a:pt x="52" y="31"/>
                  </a:lnTo>
                  <a:lnTo>
                    <a:pt x="50" y="31"/>
                  </a:lnTo>
                  <a:lnTo>
                    <a:pt x="50" y="33"/>
                  </a:lnTo>
                  <a:lnTo>
                    <a:pt x="52" y="33"/>
                  </a:lnTo>
                  <a:lnTo>
                    <a:pt x="50" y="35"/>
                  </a:lnTo>
                  <a:lnTo>
                    <a:pt x="48" y="35"/>
                  </a:lnTo>
                  <a:lnTo>
                    <a:pt x="48" y="33"/>
                  </a:lnTo>
                  <a:lnTo>
                    <a:pt x="46" y="33"/>
                  </a:lnTo>
                  <a:lnTo>
                    <a:pt x="46" y="31"/>
                  </a:lnTo>
                  <a:lnTo>
                    <a:pt x="44" y="31"/>
                  </a:lnTo>
                  <a:lnTo>
                    <a:pt x="46" y="31"/>
                  </a:lnTo>
                  <a:lnTo>
                    <a:pt x="46" y="33"/>
                  </a:lnTo>
                  <a:lnTo>
                    <a:pt x="46" y="35"/>
                  </a:lnTo>
                  <a:lnTo>
                    <a:pt x="46" y="37"/>
                  </a:lnTo>
                  <a:lnTo>
                    <a:pt x="48" y="37"/>
                  </a:lnTo>
                  <a:lnTo>
                    <a:pt x="50" y="37"/>
                  </a:lnTo>
                  <a:lnTo>
                    <a:pt x="50" y="38"/>
                  </a:lnTo>
                  <a:lnTo>
                    <a:pt x="50" y="40"/>
                  </a:lnTo>
                  <a:lnTo>
                    <a:pt x="50" y="38"/>
                  </a:lnTo>
                  <a:lnTo>
                    <a:pt x="52" y="38"/>
                  </a:lnTo>
                  <a:lnTo>
                    <a:pt x="52" y="40"/>
                  </a:lnTo>
                  <a:lnTo>
                    <a:pt x="52" y="42"/>
                  </a:lnTo>
                  <a:lnTo>
                    <a:pt x="50" y="44"/>
                  </a:lnTo>
                  <a:lnTo>
                    <a:pt x="52" y="44"/>
                  </a:lnTo>
                  <a:lnTo>
                    <a:pt x="52" y="42"/>
                  </a:lnTo>
                  <a:lnTo>
                    <a:pt x="54" y="42"/>
                  </a:lnTo>
                  <a:lnTo>
                    <a:pt x="54" y="44"/>
                  </a:lnTo>
                  <a:lnTo>
                    <a:pt x="54" y="46"/>
                  </a:lnTo>
                  <a:lnTo>
                    <a:pt x="54" y="48"/>
                  </a:lnTo>
                  <a:lnTo>
                    <a:pt x="54" y="50"/>
                  </a:lnTo>
                  <a:lnTo>
                    <a:pt x="56" y="52"/>
                  </a:lnTo>
                  <a:lnTo>
                    <a:pt x="56" y="54"/>
                  </a:lnTo>
                  <a:lnTo>
                    <a:pt x="56" y="52"/>
                  </a:lnTo>
                  <a:lnTo>
                    <a:pt x="56" y="50"/>
                  </a:lnTo>
                  <a:lnTo>
                    <a:pt x="56" y="48"/>
                  </a:lnTo>
                  <a:lnTo>
                    <a:pt x="56" y="46"/>
                  </a:lnTo>
                  <a:lnTo>
                    <a:pt x="56" y="44"/>
                  </a:lnTo>
                  <a:lnTo>
                    <a:pt x="57" y="44"/>
                  </a:lnTo>
                  <a:lnTo>
                    <a:pt x="57" y="46"/>
                  </a:lnTo>
                  <a:lnTo>
                    <a:pt x="57" y="48"/>
                  </a:lnTo>
                  <a:lnTo>
                    <a:pt x="59" y="48"/>
                  </a:lnTo>
                  <a:lnTo>
                    <a:pt x="57" y="46"/>
                  </a:lnTo>
                  <a:lnTo>
                    <a:pt x="57" y="44"/>
                  </a:lnTo>
                  <a:lnTo>
                    <a:pt x="57" y="42"/>
                  </a:lnTo>
                  <a:lnTo>
                    <a:pt x="57" y="40"/>
                  </a:lnTo>
                  <a:lnTo>
                    <a:pt x="57" y="38"/>
                  </a:lnTo>
                  <a:lnTo>
                    <a:pt x="59" y="37"/>
                  </a:lnTo>
                  <a:lnTo>
                    <a:pt x="61" y="35"/>
                  </a:lnTo>
                  <a:lnTo>
                    <a:pt x="63" y="35"/>
                  </a:lnTo>
                  <a:lnTo>
                    <a:pt x="63" y="37"/>
                  </a:lnTo>
                  <a:lnTo>
                    <a:pt x="63" y="38"/>
                  </a:lnTo>
                  <a:lnTo>
                    <a:pt x="63" y="40"/>
                  </a:lnTo>
                  <a:lnTo>
                    <a:pt x="63" y="38"/>
                  </a:lnTo>
                  <a:lnTo>
                    <a:pt x="63" y="40"/>
                  </a:lnTo>
                  <a:lnTo>
                    <a:pt x="65" y="40"/>
                  </a:lnTo>
                  <a:lnTo>
                    <a:pt x="65" y="42"/>
                  </a:lnTo>
                  <a:lnTo>
                    <a:pt x="65" y="40"/>
                  </a:lnTo>
                  <a:lnTo>
                    <a:pt x="67" y="40"/>
                  </a:lnTo>
                  <a:lnTo>
                    <a:pt x="65" y="40"/>
                  </a:lnTo>
                  <a:lnTo>
                    <a:pt x="65" y="38"/>
                  </a:lnTo>
                  <a:lnTo>
                    <a:pt x="67" y="38"/>
                  </a:lnTo>
                  <a:lnTo>
                    <a:pt x="67" y="40"/>
                  </a:lnTo>
                  <a:lnTo>
                    <a:pt x="67" y="38"/>
                  </a:lnTo>
                  <a:lnTo>
                    <a:pt x="67" y="37"/>
                  </a:lnTo>
                  <a:lnTo>
                    <a:pt x="69" y="37"/>
                  </a:lnTo>
                  <a:lnTo>
                    <a:pt x="69" y="35"/>
                  </a:lnTo>
                  <a:lnTo>
                    <a:pt x="69" y="33"/>
                  </a:lnTo>
                  <a:lnTo>
                    <a:pt x="69" y="31"/>
                  </a:lnTo>
                  <a:lnTo>
                    <a:pt x="67" y="31"/>
                  </a:lnTo>
                  <a:lnTo>
                    <a:pt x="67" y="29"/>
                  </a:lnTo>
                  <a:lnTo>
                    <a:pt x="69" y="29"/>
                  </a:lnTo>
                  <a:lnTo>
                    <a:pt x="67" y="27"/>
                  </a:lnTo>
                  <a:lnTo>
                    <a:pt x="67" y="25"/>
                  </a:lnTo>
                  <a:lnTo>
                    <a:pt x="67" y="23"/>
                  </a:lnTo>
                  <a:lnTo>
                    <a:pt x="67" y="21"/>
                  </a:lnTo>
                  <a:lnTo>
                    <a:pt x="65" y="21"/>
                  </a:lnTo>
                  <a:lnTo>
                    <a:pt x="67" y="21"/>
                  </a:lnTo>
                  <a:lnTo>
                    <a:pt x="67" y="19"/>
                  </a:lnTo>
                  <a:lnTo>
                    <a:pt x="69" y="19"/>
                  </a:lnTo>
                  <a:lnTo>
                    <a:pt x="69" y="17"/>
                  </a:lnTo>
                  <a:lnTo>
                    <a:pt x="71" y="17"/>
                  </a:lnTo>
                  <a:lnTo>
                    <a:pt x="71" y="19"/>
                  </a:lnTo>
                  <a:lnTo>
                    <a:pt x="73" y="19"/>
                  </a:lnTo>
                  <a:lnTo>
                    <a:pt x="73" y="21"/>
                  </a:lnTo>
                  <a:lnTo>
                    <a:pt x="73" y="23"/>
                  </a:lnTo>
                  <a:lnTo>
                    <a:pt x="75" y="23"/>
                  </a:lnTo>
                  <a:lnTo>
                    <a:pt x="75" y="25"/>
                  </a:lnTo>
                  <a:lnTo>
                    <a:pt x="75" y="27"/>
                  </a:lnTo>
                  <a:lnTo>
                    <a:pt x="77" y="27"/>
                  </a:lnTo>
                  <a:lnTo>
                    <a:pt x="79" y="27"/>
                  </a:lnTo>
                  <a:lnTo>
                    <a:pt x="79" y="29"/>
                  </a:lnTo>
                  <a:lnTo>
                    <a:pt x="79" y="31"/>
                  </a:lnTo>
                  <a:lnTo>
                    <a:pt x="79" y="33"/>
                  </a:lnTo>
                  <a:lnTo>
                    <a:pt x="81" y="33"/>
                  </a:lnTo>
                  <a:lnTo>
                    <a:pt x="82" y="33"/>
                  </a:lnTo>
                  <a:lnTo>
                    <a:pt x="82" y="31"/>
                  </a:lnTo>
                  <a:lnTo>
                    <a:pt x="82" y="29"/>
                  </a:lnTo>
                  <a:lnTo>
                    <a:pt x="82" y="27"/>
                  </a:lnTo>
                  <a:lnTo>
                    <a:pt x="82" y="25"/>
                  </a:lnTo>
                  <a:lnTo>
                    <a:pt x="81" y="25"/>
                  </a:lnTo>
                  <a:lnTo>
                    <a:pt x="81" y="23"/>
                  </a:lnTo>
                  <a:lnTo>
                    <a:pt x="82" y="23"/>
                  </a:lnTo>
                  <a:lnTo>
                    <a:pt x="82" y="21"/>
                  </a:lnTo>
                  <a:lnTo>
                    <a:pt x="82" y="19"/>
                  </a:lnTo>
                  <a:lnTo>
                    <a:pt x="84" y="19"/>
                  </a:lnTo>
                  <a:lnTo>
                    <a:pt x="86" y="19"/>
                  </a:lnTo>
                  <a:lnTo>
                    <a:pt x="88" y="19"/>
                  </a:lnTo>
                  <a:lnTo>
                    <a:pt x="88" y="17"/>
                  </a:lnTo>
                  <a:lnTo>
                    <a:pt x="88" y="15"/>
                  </a:lnTo>
                  <a:lnTo>
                    <a:pt x="90" y="15"/>
                  </a:lnTo>
                  <a:lnTo>
                    <a:pt x="90" y="17"/>
                  </a:lnTo>
                  <a:lnTo>
                    <a:pt x="90" y="15"/>
                  </a:lnTo>
                  <a:lnTo>
                    <a:pt x="92" y="15"/>
                  </a:lnTo>
                  <a:lnTo>
                    <a:pt x="90" y="15"/>
                  </a:lnTo>
                  <a:lnTo>
                    <a:pt x="92" y="15"/>
                  </a:lnTo>
                  <a:lnTo>
                    <a:pt x="92" y="17"/>
                  </a:lnTo>
                  <a:lnTo>
                    <a:pt x="94" y="15"/>
                  </a:lnTo>
                  <a:lnTo>
                    <a:pt x="94" y="17"/>
                  </a:lnTo>
                  <a:lnTo>
                    <a:pt x="96" y="17"/>
                  </a:lnTo>
                  <a:lnTo>
                    <a:pt x="94" y="17"/>
                  </a:lnTo>
                  <a:lnTo>
                    <a:pt x="94" y="19"/>
                  </a:lnTo>
                  <a:lnTo>
                    <a:pt x="96" y="19"/>
                  </a:lnTo>
                  <a:lnTo>
                    <a:pt x="96" y="21"/>
                  </a:lnTo>
                  <a:lnTo>
                    <a:pt x="96" y="23"/>
                  </a:lnTo>
                  <a:lnTo>
                    <a:pt x="98" y="23"/>
                  </a:lnTo>
                  <a:lnTo>
                    <a:pt x="98" y="25"/>
                  </a:lnTo>
                  <a:lnTo>
                    <a:pt x="100" y="25"/>
                  </a:lnTo>
                  <a:lnTo>
                    <a:pt x="100" y="27"/>
                  </a:lnTo>
                  <a:lnTo>
                    <a:pt x="102" y="27"/>
                  </a:lnTo>
                  <a:lnTo>
                    <a:pt x="102" y="29"/>
                  </a:lnTo>
                  <a:lnTo>
                    <a:pt x="102" y="31"/>
                  </a:lnTo>
                  <a:lnTo>
                    <a:pt x="102" y="33"/>
                  </a:lnTo>
                  <a:lnTo>
                    <a:pt x="104" y="35"/>
                  </a:lnTo>
                  <a:lnTo>
                    <a:pt x="104" y="37"/>
                  </a:lnTo>
                  <a:lnTo>
                    <a:pt x="104" y="35"/>
                  </a:lnTo>
                  <a:lnTo>
                    <a:pt x="104" y="33"/>
                  </a:lnTo>
                  <a:lnTo>
                    <a:pt x="104" y="31"/>
                  </a:lnTo>
                  <a:lnTo>
                    <a:pt x="104" y="29"/>
                  </a:lnTo>
                  <a:lnTo>
                    <a:pt x="104" y="27"/>
                  </a:lnTo>
                  <a:lnTo>
                    <a:pt x="104" y="25"/>
                  </a:lnTo>
                  <a:lnTo>
                    <a:pt x="102" y="25"/>
                  </a:lnTo>
                  <a:lnTo>
                    <a:pt x="102" y="27"/>
                  </a:lnTo>
                  <a:lnTo>
                    <a:pt x="102" y="25"/>
                  </a:lnTo>
                  <a:lnTo>
                    <a:pt x="102" y="23"/>
                  </a:lnTo>
                  <a:lnTo>
                    <a:pt x="100" y="23"/>
                  </a:lnTo>
                  <a:lnTo>
                    <a:pt x="100" y="21"/>
                  </a:lnTo>
                  <a:lnTo>
                    <a:pt x="100" y="19"/>
                  </a:lnTo>
                  <a:lnTo>
                    <a:pt x="100" y="17"/>
                  </a:lnTo>
                  <a:lnTo>
                    <a:pt x="100" y="15"/>
                  </a:lnTo>
                  <a:lnTo>
                    <a:pt x="102" y="15"/>
                  </a:lnTo>
                  <a:lnTo>
                    <a:pt x="104" y="15"/>
                  </a:lnTo>
                  <a:lnTo>
                    <a:pt x="104" y="17"/>
                  </a:lnTo>
                  <a:lnTo>
                    <a:pt x="105" y="15"/>
                  </a:lnTo>
                  <a:lnTo>
                    <a:pt x="105" y="17"/>
                  </a:lnTo>
                  <a:lnTo>
                    <a:pt x="107" y="17"/>
                  </a:lnTo>
                  <a:lnTo>
                    <a:pt x="107" y="19"/>
                  </a:lnTo>
                  <a:lnTo>
                    <a:pt x="109" y="19"/>
                  </a:lnTo>
                  <a:lnTo>
                    <a:pt x="109" y="21"/>
                  </a:lnTo>
                  <a:lnTo>
                    <a:pt x="109" y="23"/>
                  </a:lnTo>
                  <a:lnTo>
                    <a:pt x="111" y="23"/>
                  </a:lnTo>
                  <a:lnTo>
                    <a:pt x="111" y="25"/>
                  </a:lnTo>
                  <a:lnTo>
                    <a:pt x="111" y="27"/>
                  </a:lnTo>
                  <a:lnTo>
                    <a:pt x="111" y="25"/>
                  </a:lnTo>
                  <a:lnTo>
                    <a:pt x="111" y="23"/>
                  </a:lnTo>
                  <a:lnTo>
                    <a:pt x="113" y="23"/>
                  </a:lnTo>
                  <a:lnTo>
                    <a:pt x="111" y="23"/>
                  </a:lnTo>
                  <a:lnTo>
                    <a:pt x="113" y="23"/>
                  </a:lnTo>
                  <a:lnTo>
                    <a:pt x="113" y="25"/>
                  </a:lnTo>
                  <a:lnTo>
                    <a:pt x="115" y="25"/>
                  </a:lnTo>
                  <a:lnTo>
                    <a:pt x="115" y="23"/>
                  </a:lnTo>
                  <a:lnTo>
                    <a:pt x="113" y="23"/>
                  </a:lnTo>
                  <a:lnTo>
                    <a:pt x="115" y="23"/>
                  </a:lnTo>
                  <a:lnTo>
                    <a:pt x="115" y="21"/>
                  </a:lnTo>
                  <a:lnTo>
                    <a:pt x="115" y="19"/>
                  </a:lnTo>
                  <a:lnTo>
                    <a:pt x="115" y="17"/>
                  </a:lnTo>
                  <a:lnTo>
                    <a:pt x="117" y="17"/>
                  </a:lnTo>
                  <a:lnTo>
                    <a:pt x="117" y="15"/>
                  </a:lnTo>
                  <a:lnTo>
                    <a:pt x="119" y="15"/>
                  </a:lnTo>
                  <a:lnTo>
                    <a:pt x="119" y="13"/>
                  </a:lnTo>
                  <a:lnTo>
                    <a:pt x="121" y="13"/>
                  </a:lnTo>
                  <a:lnTo>
                    <a:pt x="121" y="15"/>
                  </a:lnTo>
                  <a:lnTo>
                    <a:pt x="123" y="17"/>
                  </a:lnTo>
                  <a:lnTo>
                    <a:pt x="121" y="17"/>
                  </a:lnTo>
                  <a:lnTo>
                    <a:pt x="123" y="17"/>
                  </a:lnTo>
                  <a:lnTo>
                    <a:pt x="125" y="17"/>
                  </a:lnTo>
                  <a:lnTo>
                    <a:pt x="127" y="17"/>
                  </a:lnTo>
                  <a:lnTo>
                    <a:pt x="127" y="19"/>
                  </a:lnTo>
                  <a:lnTo>
                    <a:pt x="127" y="17"/>
                  </a:lnTo>
                  <a:lnTo>
                    <a:pt x="127" y="15"/>
                  </a:lnTo>
                  <a:lnTo>
                    <a:pt x="129" y="15"/>
                  </a:lnTo>
                  <a:lnTo>
                    <a:pt x="127" y="15"/>
                  </a:lnTo>
                  <a:lnTo>
                    <a:pt x="129" y="15"/>
                  </a:lnTo>
                  <a:lnTo>
                    <a:pt x="130" y="17"/>
                  </a:lnTo>
                  <a:lnTo>
                    <a:pt x="129" y="15"/>
                  </a:lnTo>
                  <a:lnTo>
                    <a:pt x="129" y="13"/>
                  </a:lnTo>
                  <a:lnTo>
                    <a:pt x="130" y="13"/>
                  </a:lnTo>
                  <a:lnTo>
                    <a:pt x="130" y="12"/>
                  </a:lnTo>
                  <a:lnTo>
                    <a:pt x="129" y="10"/>
                  </a:lnTo>
                  <a:lnTo>
                    <a:pt x="129" y="8"/>
                  </a:lnTo>
                  <a:lnTo>
                    <a:pt x="129" y="6"/>
                  </a:lnTo>
                  <a:lnTo>
                    <a:pt x="129" y="4"/>
                  </a:lnTo>
                  <a:lnTo>
                    <a:pt x="129" y="2"/>
                  </a:lnTo>
                  <a:lnTo>
                    <a:pt x="129" y="4"/>
                  </a:lnTo>
                  <a:lnTo>
                    <a:pt x="129" y="2"/>
                  </a:lnTo>
                  <a:lnTo>
                    <a:pt x="130" y="2"/>
                  </a:lnTo>
                  <a:lnTo>
                    <a:pt x="130" y="4"/>
                  </a:lnTo>
                  <a:lnTo>
                    <a:pt x="130" y="2"/>
                  </a:lnTo>
                  <a:lnTo>
                    <a:pt x="132" y="4"/>
                  </a:lnTo>
                  <a:lnTo>
                    <a:pt x="132" y="2"/>
                  </a:lnTo>
                  <a:lnTo>
                    <a:pt x="134" y="2"/>
                  </a:lnTo>
                  <a:lnTo>
                    <a:pt x="136" y="2"/>
                  </a:lnTo>
                  <a:close/>
                  <a:moveTo>
                    <a:pt x="105" y="2"/>
                  </a:moveTo>
                  <a:lnTo>
                    <a:pt x="105" y="0"/>
                  </a:lnTo>
                  <a:lnTo>
                    <a:pt x="10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7" name="Freeform 116"/>
            <p:cNvSpPr>
              <a:spLocks/>
            </p:cNvSpPr>
            <p:nvPr/>
          </p:nvSpPr>
          <p:spPr bwMode="auto">
            <a:xfrm>
              <a:off x="5895975" y="3937000"/>
              <a:ext cx="39688" cy="115888"/>
            </a:xfrm>
            <a:custGeom>
              <a:avLst/>
              <a:gdLst>
                <a:gd name="T0" fmla="*/ 21 w 25"/>
                <a:gd name="T1" fmla="*/ 13 h 73"/>
                <a:gd name="T2" fmla="*/ 21 w 25"/>
                <a:gd name="T3" fmla="*/ 15 h 73"/>
                <a:gd name="T4" fmla="*/ 21 w 25"/>
                <a:gd name="T5" fmla="*/ 15 h 73"/>
                <a:gd name="T6" fmla="*/ 21 w 25"/>
                <a:gd name="T7" fmla="*/ 17 h 73"/>
                <a:gd name="T8" fmla="*/ 21 w 25"/>
                <a:gd name="T9" fmla="*/ 17 h 73"/>
                <a:gd name="T10" fmla="*/ 21 w 25"/>
                <a:gd name="T11" fmla="*/ 17 h 73"/>
                <a:gd name="T12" fmla="*/ 21 w 25"/>
                <a:gd name="T13" fmla="*/ 17 h 73"/>
                <a:gd name="T14" fmla="*/ 21 w 25"/>
                <a:gd name="T15" fmla="*/ 19 h 73"/>
                <a:gd name="T16" fmla="*/ 19 w 25"/>
                <a:gd name="T17" fmla="*/ 19 h 73"/>
                <a:gd name="T18" fmla="*/ 17 w 25"/>
                <a:gd name="T19" fmla="*/ 19 h 73"/>
                <a:gd name="T20" fmla="*/ 15 w 25"/>
                <a:gd name="T21" fmla="*/ 17 h 73"/>
                <a:gd name="T22" fmla="*/ 13 w 25"/>
                <a:gd name="T23" fmla="*/ 17 h 73"/>
                <a:gd name="T24" fmla="*/ 11 w 25"/>
                <a:gd name="T25" fmla="*/ 21 h 73"/>
                <a:gd name="T26" fmla="*/ 11 w 25"/>
                <a:gd name="T27" fmla="*/ 21 h 73"/>
                <a:gd name="T28" fmla="*/ 11 w 25"/>
                <a:gd name="T29" fmla="*/ 23 h 73"/>
                <a:gd name="T30" fmla="*/ 11 w 25"/>
                <a:gd name="T31" fmla="*/ 27 h 73"/>
                <a:gd name="T32" fmla="*/ 11 w 25"/>
                <a:gd name="T33" fmla="*/ 28 h 73"/>
                <a:gd name="T34" fmla="*/ 11 w 25"/>
                <a:gd name="T35" fmla="*/ 30 h 73"/>
                <a:gd name="T36" fmla="*/ 13 w 25"/>
                <a:gd name="T37" fmla="*/ 30 h 73"/>
                <a:gd name="T38" fmla="*/ 15 w 25"/>
                <a:gd name="T39" fmla="*/ 30 h 73"/>
                <a:gd name="T40" fmla="*/ 11 w 25"/>
                <a:gd name="T41" fmla="*/ 32 h 73"/>
                <a:gd name="T42" fmla="*/ 9 w 25"/>
                <a:gd name="T43" fmla="*/ 36 h 73"/>
                <a:gd name="T44" fmla="*/ 11 w 25"/>
                <a:gd name="T45" fmla="*/ 38 h 73"/>
                <a:gd name="T46" fmla="*/ 17 w 25"/>
                <a:gd name="T47" fmla="*/ 36 h 73"/>
                <a:gd name="T48" fmla="*/ 17 w 25"/>
                <a:gd name="T49" fmla="*/ 40 h 73"/>
                <a:gd name="T50" fmla="*/ 17 w 25"/>
                <a:gd name="T51" fmla="*/ 42 h 73"/>
                <a:gd name="T52" fmla="*/ 17 w 25"/>
                <a:gd name="T53" fmla="*/ 46 h 73"/>
                <a:gd name="T54" fmla="*/ 17 w 25"/>
                <a:gd name="T55" fmla="*/ 48 h 73"/>
                <a:gd name="T56" fmla="*/ 15 w 25"/>
                <a:gd name="T57" fmla="*/ 50 h 73"/>
                <a:gd name="T58" fmla="*/ 13 w 25"/>
                <a:gd name="T59" fmla="*/ 55 h 73"/>
                <a:gd name="T60" fmla="*/ 13 w 25"/>
                <a:gd name="T61" fmla="*/ 59 h 73"/>
                <a:gd name="T62" fmla="*/ 13 w 25"/>
                <a:gd name="T63" fmla="*/ 63 h 73"/>
                <a:gd name="T64" fmla="*/ 11 w 25"/>
                <a:gd name="T65" fmla="*/ 67 h 73"/>
                <a:gd name="T66" fmla="*/ 11 w 25"/>
                <a:gd name="T67" fmla="*/ 71 h 73"/>
                <a:gd name="T68" fmla="*/ 9 w 25"/>
                <a:gd name="T69" fmla="*/ 73 h 73"/>
                <a:gd name="T70" fmla="*/ 9 w 25"/>
                <a:gd name="T71" fmla="*/ 71 h 73"/>
                <a:gd name="T72" fmla="*/ 8 w 25"/>
                <a:gd name="T73" fmla="*/ 63 h 73"/>
                <a:gd name="T74" fmla="*/ 4 w 25"/>
                <a:gd name="T75" fmla="*/ 55 h 73"/>
                <a:gd name="T76" fmla="*/ 4 w 25"/>
                <a:gd name="T77" fmla="*/ 53 h 73"/>
                <a:gd name="T78" fmla="*/ 0 w 25"/>
                <a:gd name="T79" fmla="*/ 46 h 73"/>
                <a:gd name="T80" fmla="*/ 2 w 25"/>
                <a:gd name="T81" fmla="*/ 40 h 73"/>
                <a:gd name="T82" fmla="*/ 4 w 25"/>
                <a:gd name="T83" fmla="*/ 36 h 73"/>
                <a:gd name="T84" fmla="*/ 6 w 25"/>
                <a:gd name="T85" fmla="*/ 30 h 73"/>
                <a:gd name="T86" fmla="*/ 8 w 25"/>
                <a:gd name="T87" fmla="*/ 25 h 73"/>
                <a:gd name="T88" fmla="*/ 9 w 25"/>
                <a:gd name="T89" fmla="*/ 15 h 73"/>
                <a:gd name="T90" fmla="*/ 11 w 25"/>
                <a:gd name="T91" fmla="*/ 11 h 73"/>
                <a:gd name="T92" fmla="*/ 13 w 25"/>
                <a:gd name="T93" fmla="*/ 9 h 73"/>
                <a:gd name="T94" fmla="*/ 13 w 25"/>
                <a:gd name="T95" fmla="*/ 5 h 73"/>
                <a:gd name="T96" fmla="*/ 13 w 25"/>
                <a:gd name="T97" fmla="*/ 5 h 73"/>
                <a:gd name="T98" fmla="*/ 15 w 25"/>
                <a:gd name="T99" fmla="*/ 5 h 73"/>
                <a:gd name="T100" fmla="*/ 17 w 25"/>
                <a:gd name="T101" fmla="*/ 5 h 73"/>
                <a:gd name="T102" fmla="*/ 19 w 25"/>
                <a:gd name="T103" fmla="*/ 5 h 73"/>
                <a:gd name="T104" fmla="*/ 21 w 25"/>
                <a:gd name="T105" fmla="*/ 2 h 73"/>
                <a:gd name="T106" fmla="*/ 21 w 25"/>
                <a:gd name="T107" fmla="*/ 3 h 73"/>
                <a:gd name="T108" fmla="*/ 21 w 25"/>
                <a:gd name="T109" fmla="*/ 2 h 73"/>
                <a:gd name="T110" fmla="*/ 23 w 25"/>
                <a:gd name="T111" fmla="*/ 2 h 73"/>
                <a:gd name="T112" fmla="*/ 25 w 25"/>
                <a:gd name="T113" fmla="*/ 0 h 73"/>
                <a:gd name="T114" fmla="*/ 23 w 25"/>
                <a:gd name="T115" fmla="*/ 2 h 73"/>
                <a:gd name="T116" fmla="*/ 25 w 25"/>
                <a:gd name="T117" fmla="*/ 5 h 73"/>
                <a:gd name="T118" fmla="*/ 25 w 25"/>
                <a:gd name="T119" fmla="*/ 9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 h="73">
                  <a:moveTo>
                    <a:pt x="23" y="13"/>
                  </a:moveTo>
                  <a:lnTo>
                    <a:pt x="23" y="13"/>
                  </a:lnTo>
                  <a:lnTo>
                    <a:pt x="23" y="13"/>
                  </a:lnTo>
                  <a:lnTo>
                    <a:pt x="23" y="13"/>
                  </a:lnTo>
                  <a:lnTo>
                    <a:pt x="21" y="13"/>
                  </a:lnTo>
                  <a:lnTo>
                    <a:pt x="21" y="13"/>
                  </a:lnTo>
                  <a:lnTo>
                    <a:pt x="21" y="13"/>
                  </a:lnTo>
                  <a:lnTo>
                    <a:pt x="21" y="13"/>
                  </a:lnTo>
                  <a:lnTo>
                    <a:pt x="21" y="13"/>
                  </a:lnTo>
                  <a:lnTo>
                    <a:pt x="21" y="13"/>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5"/>
                  </a:lnTo>
                  <a:lnTo>
                    <a:pt x="21" y="17"/>
                  </a:lnTo>
                  <a:lnTo>
                    <a:pt x="21" y="15"/>
                  </a:lnTo>
                  <a:lnTo>
                    <a:pt x="21" y="17"/>
                  </a:lnTo>
                  <a:lnTo>
                    <a:pt x="21" y="17"/>
                  </a:lnTo>
                  <a:lnTo>
                    <a:pt x="19" y="17"/>
                  </a:lnTo>
                  <a:lnTo>
                    <a:pt x="19" y="17"/>
                  </a:lnTo>
                  <a:lnTo>
                    <a:pt x="21" y="17"/>
                  </a:lnTo>
                  <a:lnTo>
                    <a:pt x="21" y="17"/>
                  </a:lnTo>
                  <a:lnTo>
                    <a:pt x="21" y="17"/>
                  </a:lnTo>
                  <a:lnTo>
                    <a:pt x="21" y="17"/>
                  </a:lnTo>
                  <a:lnTo>
                    <a:pt x="21" y="17"/>
                  </a:lnTo>
                  <a:lnTo>
                    <a:pt x="21" y="17"/>
                  </a:lnTo>
                  <a:lnTo>
                    <a:pt x="21" y="17"/>
                  </a:lnTo>
                  <a:lnTo>
                    <a:pt x="21" y="17"/>
                  </a:lnTo>
                  <a:lnTo>
                    <a:pt x="21" y="17"/>
                  </a:lnTo>
                  <a:lnTo>
                    <a:pt x="21" y="17"/>
                  </a:lnTo>
                  <a:lnTo>
                    <a:pt x="21" y="17"/>
                  </a:lnTo>
                  <a:lnTo>
                    <a:pt x="21" y="17"/>
                  </a:lnTo>
                  <a:lnTo>
                    <a:pt x="21" y="17"/>
                  </a:lnTo>
                  <a:lnTo>
                    <a:pt x="21" y="17"/>
                  </a:lnTo>
                  <a:lnTo>
                    <a:pt x="21" y="17"/>
                  </a:lnTo>
                  <a:lnTo>
                    <a:pt x="21" y="17"/>
                  </a:lnTo>
                  <a:lnTo>
                    <a:pt x="21" y="17"/>
                  </a:lnTo>
                  <a:lnTo>
                    <a:pt x="21" y="19"/>
                  </a:lnTo>
                  <a:lnTo>
                    <a:pt x="19" y="19"/>
                  </a:lnTo>
                  <a:lnTo>
                    <a:pt x="21" y="19"/>
                  </a:lnTo>
                  <a:lnTo>
                    <a:pt x="21" y="19"/>
                  </a:lnTo>
                  <a:lnTo>
                    <a:pt x="21" y="19"/>
                  </a:lnTo>
                  <a:lnTo>
                    <a:pt x="21" y="19"/>
                  </a:lnTo>
                  <a:lnTo>
                    <a:pt x="19" y="19"/>
                  </a:lnTo>
                  <a:lnTo>
                    <a:pt x="19" y="19"/>
                  </a:lnTo>
                  <a:lnTo>
                    <a:pt x="21" y="19"/>
                  </a:lnTo>
                  <a:lnTo>
                    <a:pt x="21" y="19"/>
                  </a:lnTo>
                  <a:lnTo>
                    <a:pt x="21" y="19"/>
                  </a:lnTo>
                  <a:lnTo>
                    <a:pt x="19" y="19"/>
                  </a:lnTo>
                  <a:lnTo>
                    <a:pt x="19" y="19"/>
                  </a:lnTo>
                  <a:lnTo>
                    <a:pt x="19" y="19"/>
                  </a:lnTo>
                  <a:lnTo>
                    <a:pt x="21" y="19"/>
                  </a:lnTo>
                  <a:lnTo>
                    <a:pt x="21" y="19"/>
                  </a:lnTo>
                  <a:lnTo>
                    <a:pt x="19" y="19"/>
                  </a:lnTo>
                  <a:lnTo>
                    <a:pt x="19" y="19"/>
                  </a:lnTo>
                  <a:lnTo>
                    <a:pt x="17" y="19"/>
                  </a:lnTo>
                  <a:lnTo>
                    <a:pt x="17" y="19"/>
                  </a:lnTo>
                  <a:lnTo>
                    <a:pt x="17" y="19"/>
                  </a:lnTo>
                  <a:lnTo>
                    <a:pt x="17" y="17"/>
                  </a:lnTo>
                  <a:lnTo>
                    <a:pt x="17" y="17"/>
                  </a:lnTo>
                  <a:lnTo>
                    <a:pt x="17" y="17"/>
                  </a:lnTo>
                  <a:lnTo>
                    <a:pt x="17" y="17"/>
                  </a:lnTo>
                  <a:lnTo>
                    <a:pt x="15" y="17"/>
                  </a:lnTo>
                  <a:lnTo>
                    <a:pt x="15" y="17"/>
                  </a:lnTo>
                  <a:lnTo>
                    <a:pt x="15" y="17"/>
                  </a:lnTo>
                  <a:lnTo>
                    <a:pt x="15" y="17"/>
                  </a:lnTo>
                  <a:lnTo>
                    <a:pt x="15" y="17"/>
                  </a:lnTo>
                  <a:lnTo>
                    <a:pt x="13" y="17"/>
                  </a:lnTo>
                  <a:lnTo>
                    <a:pt x="13" y="17"/>
                  </a:lnTo>
                  <a:lnTo>
                    <a:pt x="13" y="17"/>
                  </a:lnTo>
                  <a:lnTo>
                    <a:pt x="13" y="17"/>
                  </a:lnTo>
                  <a:lnTo>
                    <a:pt x="13" y="17"/>
                  </a:lnTo>
                  <a:lnTo>
                    <a:pt x="11" y="17"/>
                  </a:lnTo>
                  <a:lnTo>
                    <a:pt x="11" y="19"/>
                  </a:lnTo>
                  <a:lnTo>
                    <a:pt x="11" y="19"/>
                  </a:lnTo>
                  <a:lnTo>
                    <a:pt x="11" y="19"/>
                  </a:lnTo>
                  <a:lnTo>
                    <a:pt x="11" y="19"/>
                  </a:lnTo>
                  <a:lnTo>
                    <a:pt x="11" y="21"/>
                  </a:lnTo>
                  <a:lnTo>
                    <a:pt x="11" y="21"/>
                  </a:lnTo>
                  <a:lnTo>
                    <a:pt x="11" y="21"/>
                  </a:lnTo>
                  <a:lnTo>
                    <a:pt x="11" y="21"/>
                  </a:lnTo>
                  <a:lnTo>
                    <a:pt x="11" y="21"/>
                  </a:lnTo>
                  <a:lnTo>
                    <a:pt x="11" y="21"/>
                  </a:lnTo>
                  <a:lnTo>
                    <a:pt x="11" y="21"/>
                  </a:lnTo>
                  <a:lnTo>
                    <a:pt x="11" y="21"/>
                  </a:lnTo>
                  <a:lnTo>
                    <a:pt x="11" y="21"/>
                  </a:lnTo>
                  <a:lnTo>
                    <a:pt x="11" y="21"/>
                  </a:lnTo>
                  <a:lnTo>
                    <a:pt x="11" y="23"/>
                  </a:lnTo>
                  <a:lnTo>
                    <a:pt x="11" y="23"/>
                  </a:lnTo>
                  <a:lnTo>
                    <a:pt x="9" y="23"/>
                  </a:lnTo>
                  <a:lnTo>
                    <a:pt x="9" y="23"/>
                  </a:lnTo>
                  <a:lnTo>
                    <a:pt x="11" y="23"/>
                  </a:lnTo>
                  <a:lnTo>
                    <a:pt x="11" y="25"/>
                  </a:lnTo>
                  <a:lnTo>
                    <a:pt x="11" y="27"/>
                  </a:lnTo>
                  <a:lnTo>
                    <a:pt x="11" y="27"/>
                  </a:lnTo>
                  <a:lnTo>
                    <a:pt x="11" y="27"/>
                  </a:lnTo>
                  <a:lnTo>
                    <a:pt x="11" y="27"/>
                  </a:lnTo>
                  <a:lnTo>
                    <a:pt x="11" y="27"/>
                  </a:lnTo>
                  <a:lnTo>
                    <a:pt x="11" y="27"/>
                  </a:lnTo>
                  <a:lnTo>
                    <a:pt x="11" y="27"/>
                  </a:lnTo>
                  <a:lnTo>
                    <a:pt x="11" y="27"/>
                  </a:lnTo>
                  <a:lnTo>
                    <a:pt x="11" y="27"/>
                  </a:lnTo>
                  <a:lnTo>
                    <a:pt x="11" y="27"/>
                  </a:lnTo>
                  <a:lnTo>
                    <a:pt x="11" y="27"/>
                  </a:lnTo>
                  <a:lnTo>
                    <a:pt x="11" y="27"/>
                  </a:lnTo>
                  <a:lnTo>
                    <a:pt x="11" y="28"/>
                  </a:lnTo>
                  <a:lnTo>
                    <a:pt x="11" y="28"/>
                  </a:lnTo>
                  <a:lnTo>
                    <a:pt x="11" y="28"/>
                  </a:lnTo>
                  <a:lnTo>
                    <a:pt x="11" y="28"/>
                  </a:lnTo>
                  <a:lnTo>
                    <a:pt x="9" y="28"/>
                  </a:lnTo>
                  <a:lnTo>
                    <a:pt x="9" y="28"/>
                  </a:lnTo>
                  <a:lnTo>
                    <a:pt x="11" y="30"/>
                  </a:lnTo>
                  <a:lnTo>
                    <a:pt x="11" y="30"/>
                  </a:lnTo>
                  <a:lnTo>
                    <a:pt x="11" y="30"/>
                  </a:lnTo>
                  <a:lnTo>
                    <a:pt x="11" y="30"/>
                  </a:lnTo>
                  <a:lnTo>
                    <a:pt x="11" y="30"/>
                  </a:lnTo>
                  <a:lnTo>
                    <a:pt x="11" y="28"/>
                  </a:lnTo>
                  <a:lnTo>
                    <a:pt x="11" y="28"/>
                  </a:lnTo>
                  <a:lnTo>
                    <a:pt x="11" y="28"/>
                  </a:lnTo>
                  <a:lnTo>
                    <a:pt x="13" y="30"/>
                  </a:lnTo>
                  <a:lnTo>
                    <a:pt x="13" y="30"/>
                  </a:lnTo>
                  <a:lnTo>
                    <a:pt x="15" y="30"/>
                  </a:lnTo>
                  <a:lnTo>
                    <a:pt x="15" y="30"/>
                  </a:lnTo>
                  <a:lnTo>
                    <a:pt x="15" y="30"/>
                  </a:lnTo>
                  <a:lnTo>
                    <a:pt x="15" y="30"/>
                  </a:lnTo>
                  <a:lnTo>
                    <a:pt x="15" y="30"/>
                  </a:lnTo>
                  <a:lnTo>
                    <a:pt x="15" y="30"/>
                  </a:lnTo>
                  <a:lnTo>
                    <a:pt x="15" y="30"/>
                  </a:lnTo>
                  <a:lnTo>
                    <a:pt x="13" y="30"/>
                  </a:lnTo>
                  <a:lnTo>
                    <a:pt x="13" y="30"/>
                  </a:lnTo>
                  <a:lnTo>
                    <a:pt x="13" y="32"/>
                  </a:lnTo>
                  <a:lnTo>
                    <a:pt x="13" y="32"/>
                  </a:lnTo>
                  <a:lnTo>
                    <a:pt x="11" y="32"/>
                  </a:lnTo>
                  <a:lnTo>
                    <a:pt x="11" y="32"/>
                  </a:lnTo>
                  <a:lnTo>
                    <a:pt x="11" y="34"/>
                  </a:lnTo>
                  <a:lnTo>
                    <a:pt x="11" y="34"/>
                  </a:lnTo>
                  <a:lnTo>
                    <a:pt x="9" y="34"/>
                  </a:lnTo>
                  <a:lnTo>
                    <a:pt x="9" y="34"/>
                  </a:lnTo>
                  <a:lnTo>
                    <a:pt x="9" y="34"/>
                  </a:lnTo>
                  <a:lnTo>
                    <a:pt x="9" y="36"/>
                  </a:lnTo>
                  <a:lnTo>
                    <a:pt x="9" y="36"/>
                  </a:lnTo>
                  <a:lnTo>
                    <a:pt x="9" y="38"/>
                  </a:lnTo>
                  <a:lnTo>
                    <a:pt x="9" y="38"/>
                  </a:lnTo>
                  <a:lnTo>
                    <a:pt x="9" y="38"/>
                  </a:lnTo>
                  <a:lnTo>
                    <a:pt x="9" y="38"/>
                  </a:lnTo>
                  <a:lnTo>
                    <a:pt x="11" y="38"/>
                  </a:lnTo>
                  <a:lnTo>
                    <a:pt x="11" y="38"/>
                  </a:lnTo>
                  <a:lnTo>
                    <a:pt x="11" y="38"/>
                  </a:lnTo>
                  <a:lnTo>
                    <a:pt x="13" y="38"/>
                  </a:lnTo>
                  <a:lnTo>
                    <a:pt x="15" y="38"/>
                  </a:lnTo>
                  <a:lnTo>
                    <a:pt x="17" y="36"/>
                  </a:lnTo>
                  <a:lnTo>
                    <a:pt x="17" y="36"/>
                  </a:lnTo>
                  <a:lnTo>
                    <a:pt x="17" y="36"/>
                  </a:lnTo>
                  <a:lnTo>
                    <a:pt x="17" y="36"/>
                  </a:lnTo>
                  <a:lnTo>
                    <a:pt x="17" y="36"/>
                  </a:lnTo>
                  <a:lnTo>
                    <a:pt x="17" y="38"/>
                  </a:lnTo>
                  <a:lnTo>
                    <a:pt x="17" y="38"/>
                  </a:lnTo>
                  <a:lnTo>
                    <a:pt x="17" y="38"/>
                  </a:lnTo>
                  <a:lnTo>
                    <a:pt x="17" y="38"/>
                  </a:lnTo>
                  <a:lnTo>
                    <a:pt x="17" y="38"/>
                  </a:lnTo>
                  <a:lnTo>
                    <a:pt x="17" y="40"/>
                  </a:lnTo>
                  <a:lnTo>
                    <a:pt x="17" y="40"/>
                  </a:lnTo>
                  <a:lnTo>
                    <a:pt x="17" y="40"/>
                  </a:lnTo>
                  <a:lnTo>
                    <a:pt x="17" y="40"/>
                  </a:lnTo>
                  <a:lnTo>
                    <a:pt x="17" y="40"/>
                  </a:lnTo>
                  <a:lnTo>
                    <a:pt x="17" y="40"/>
                  </a:lnTo>
                  <a:lnTo>
                    <a:pt x="17" y="42"/>
                  </a:lnTo>
                  <a:lnTo>
                    <a:pt x="17" y="42"/>
                  </a:lnTo>
                  <a:lnTo>
                    <a:pt x="17" y="42"/>
                  </a:lnTo>
                  <a:lnTo>
                    <a:pt x="17" y="42"/>
                  </a:lnTo>
                  <a:lnTo>
                    <a:pt x="17" y="44"/>
                  </a:lnTo>
                  <a:lnTo>
                    <a:pt x="17" y="44"/>
                  </a:lnTo>
                  <a:lnTo>
                    <a:pt x="17" y="44"/>
                  </a:lnTo>
                  <a:lnTo>
                    <a:pt x="17" y="44"/>
                  </a:lnTo>
                  <a:lnTo>
                    <a:pt x="17" y="46"/>
                  </a:lnTo>
                  <a:lnTo>
                    <a:pt x="17" y="46"/>
                  </a:lnTo>
                  <a:lnTo>
                    <a:pt x="17" y="46"/>
                  </a:lnTo>
                  <a:lnTo>
                    <a:pt x="17" y="46"/>
                  </a:lnTo>
                  <a:lnTo>
                    <a:pt x="17" y="46"/>
                  </a:lnTo>
                  <a:lnTo>
                    <a:pt x="17" y="48"/>
                  </a:lnTo>
                  <a:lnTo>
                    <a:pt x="17" y="48"/>
                  </a:lnTo>
                  <a:lnTo>
                    <a:pt x="17" y="48"/>
                  </a:lnTo>
                  <a:lnTo>
                    <a:pt x="17" y="48"/>
                  </a:lnTo>
                  <a:lnTo>
                    <a:pt x="15" y="48"/>
                  </a:lnTo>
                  <a:lnTo>
                    <a:pt x="15" y="50"/>
                  </a:lnTo>
                  <a:lnTo>
                    <a:pt x="15" y="50"/>
                  </a:lnTo>
                  <a:lnTo>
                    <a:pt x="15" y="50"/>
                  </a:lnTo>
                  <a:lnTo>
                    <a:pt x="15" y="50"/>
                  </a:lnTo>
                  <a:lnTo>
                    <a:pt x="15" y="50"/>
                  </a:lnTo>
                  <a:lnTo>
                    <a:pt x="15" y="50"/>
                  </a:lnTo>
                  <a:lnTo>
                    <a:pt x="15" y="50"/>
                  </a:lnTo>
                  <a:lnTo>
                    <a:pt x="15" y="51"/>
                  </a:lnTo>
                  <a:lnTo>
                    <a:pt x="13" y="53"/>
                  </a:lnTo>
                  <a:lnTo>
                    <a:pt x="13" y="55"/>
                  </a:lnTo>
                  <a:lnTo>
                    <a:pt x="13" y="55"/>
                  </a:lnTo>
                  <a:lnTo>
                    <a:pt x="13" y="55"/>
                  </a:lnTo>
                  <a:lnTo>
                    <a:pt x="13" y="55"/>
                  </a:lnTo>
                  <a:lnTo>
                    <a:pt x="13" y="57"/>
                  </a:lnTo>
                  <a:lnTo>
                    <a:pt x="13" y="57"/>
                  </a:lnTo>
                  <a:lnTo>
                    <a:pt x="13" y="57"/>
                  </a:lnTo>
                  <a:lnTo>
                    <a:pt x="13" y="57"/>
                  </a:lnTo>
                  <a:lnTo>
                    <a:pt x="13" y="57"/>
                  </a:lnTo>
                  <a:lnTo>
                    <a:pt x="13" y="57"/>
                  </a:lnTo>
                  <a:lnTo>
                    <a:pt x="13" y="59"/>
                  </a:lnTo>
                  <a:lnTo>
                    <a:pt x="13" y="59"/>
                  </a:lnTo>
                  <a:lnTo>
                    <a:pt x="13" y="59"/>
                  </a:lnTo>
                  <a:lnTo>
                    <a:pt x="13" y="61"/>
                  </a:lnTo>
                  <a:lnTo>
                    <a:pt x="13" y="61"/>
                  </a:lnTo>
                  <a:lnTo>
                    <a:pt x="13" y="61"/>
                  </a:lnTo>
                  <a:lnTo>
                    <a:pt x="13" y="63"/>
                  </a:lnTo>
                  <a:lnTo>
                    <a:pt x="13" y="63"/>
                  </a:lnTo>
                  <a:lnTo>
                    <a:pt x="13" y="63"/>
                  </a:lnTo>
                  <a:lnTo>
                    <a:pt x="11" y="63"/>
                  </a:lnTo>
                  <a:lnTo>
                    <a:pt x="11" y="65"/>
                  </a:lnTo>
                  <a:lnTo>
                    <a:pt x="11" y="65"/>
                  </a:lnTo>
                  <a:lnTo>
                    <a:pt x="11" y="65"/>
                  </a:lnTo>
                  <a:lnTo>
                    <a:pt x="11" y="67"/>
                  </a:lnTo>
                  <a:lnTo>
                    <a:pt x="11" y="67"/>
                  </a:lnTo>
                  <a:lnTo>
                    <a:pt x="11" y="69"/>
                  </a:lnTo>
                  <a:lnTo>
                    <a:pt x="11" y="69"/>
                  </a:lnTo>
                  <a:lnTo>
                    <a:pt x="11" y="71"/>
                  </a:lnTo>
                  <a:lnTo>
                    <a:pt x="11" y="71"/>
                  </a:lnTo>
                  <a:lnTo>
                    <a:pt x="11" y="71"/>
                  </a:lnTo>
                  <a:lnTo>
                    <a:pt x="11" y="71"/>
                  </a:lnTo>
                  <a:lnTo>
                    <a:pt x="11" y="71"/>
                  </a:lnTo>
                  <a:lnTo>
                    <a:pt x="11" y="71"/>
                  </a:lnTo>
                  <a:lnTo>
                    <a:pt x="11" y="73"/>
                  </a:lnTo>
                  <a:lnTo>
                    <a:pt x="9" y="73"/>
                  </a:lnTo>
                  <a:lnTo>
                    <a:pt x="9" y="73"/>
                  </a:lnTo>
                  <a:lnTo>
                    <a:pt x="9" y="73"/>
                  </a:lnTo>
                  <a:lnTo>
                    <a:pt x="9" y="73"/>
                  </a:lnTo>
                  <a:lnTo>
                    <a:pt x="9" y="73"/>
                  </a:lnTo>
                  <a:lnTo>
                    <a:pt x="9" y="73"/>
                  </a:lnTo>
                  <a:lnTo>
                    <a:pt x="9" y="73"/>
                  </a:lnTo>
                  <a:lnTo>
                    <a:pt x="9" y="73"/>
                  </a:lnTo>
                  <a:lnTo>
                    <a:pt x="9" y="73"/>
                  </a:lnTo>
                  <a:lnTo>
                    <a:pt x="9" y="73"/>
                  </a:lnTo>
                  <a:lnTo>
                    <a:pt x="9" y="73"/>
                  </a:lnTo>
                  <a:lnTo>
                    <a:pt x="9" y="71"/>
                  </a:lnTo>
                  <a:lnTo>
                    <a:pt x="9" y="71"/>
                  </a:lnTo>
                  <a:lnTo>
                    <a:pt x="8" y="69"/>
                  </a:lnTo>
                  <a:lnTo>
                    <a:pt x="8" y="67"/>
                  </a:lnTo>
                  <a:lnTo>
                    <a:pt x="8" y="65"/>
                  </a:lnTo>
                  <a:lnTo>
                    <a:pt x="8" y="63"/>
                  </a:lnTo>
                  <a:lnTo>
                    <a:pt x="8" y="63"/>
                  </a:lnTo>
                  <a:lnTo>
                    <a:pt x="8" y="63"/>
                  </a:lnTo>
                  <a:lnTo>
                    <a:pt x="8" y="63"/>
                  </a:lnTo>
                  <a:lnTo>
                    <a:pt x="8" y="63"/>
                  </a:lnTo>
                  <a:lnTo>
                    <a:pt x="6" y="61"/>
                  </a:lnTo>
                  <a:lnTo>
                    <a:pt x="6" y="59"/>
                  </a:lnTo>
                  <a:lnTo>
                    <a:pt x="6" y="57"/>
                  </a:lnTo>
                  <a:lnTo>
                    <a:pt x="6" y="57"/>
                  </a:lnTo>
                  <a:lnTo>
                    <a:pt x="4" y="55"/>
                  </a:lnTo>
                  <a:lnTo>
                    <a:pt x="4" y="55"/>
                  </a:lnTo>
                  <a:lnTo>
                    <a:pt x="4" y="55"/>
                  </a:lnTo>
                  <a:lnTo>
                    <a:pt x="4" y="55"/>
                  </a:lnTo>
                  <a:lnTo>
                    <a:pt x="4" y="55"/>
                  </a:lnTo>
                  <a:lnTo>
                    <a:pt x="4" y="55"/>
                  </a:lnTo>
                  <a:lnTo>
                    <a:pt x="4" y="53"/>
                  </a:lnTo>
                  <a:lnTo>
                    <a:pt x="4" y="53"/>
                  </a:lnTo>
                  <a:lnTo>
                    <a:pt x="4" y="53"/>
                  </a:lnTo>
                  <a:lnTo>
                    <a:pt x="4" y="53"/>
                  </a:lnTo>
                  <a:lnTo>
                    <a:pt x="4" y="53"/>
                  </a:lnTo>
                  <a:lnTo>
                    <a:pt x="4" y="51"/>
                  </a:lnTo>
                  <a:lnTo>
                    <a:pt x="2" y="50"/>
                  </a:lnTo>
                  <a:lnTo>
                    <a:pt x="2" y="46"/>
                  </a:lnTo>
                  <a:lnTo>
                    <a:pt x="0" y="46"/>
                  </a:lnTo>
                  <a:lnTo>
                    <a:pt x="0" y="44"/>
                  </a:lnTo>
                  <a:lnTo>
                    <a:pt x="0" y="42"/>
                  </a:lnTo>
                  <a:lnTo>
                    <a:pt x="0" y="42"/>
                  </a:lnTo>
                  <a:lnTo>
                    <a:pt x="0" y="40"/>
                  </a:lnTo>
                  <a:lnTo>
                    <a:pt x="0" y="40"/>
                  </a:lnTo>
                  <a:lnTo>
                    <a:pt x="2" y="40"/>
                  </a:lnTo>
                  <a:lnTo>
                    <a:pt x="2" y="40"/>
                  </a:lnTo>
                  <a:lnTo>
                    <a:pt x="0" y="38"/>
                  </a:lnTo>
                  <a:lnTo>
                    <a:pt x="0" y="38"/>
                  </a:lnTo>
                  <a:lnTo>
                    <a:pt x="2" y="38"/>
                  </a:lnTo>
                  <a:lnTo>
                    <a:pt x="4" y="36"/>
                  </a:lnTo>
                  <a:lnTo>
                    <a:pt x="4" y="36"/>
                  </a:lnTo>
                  <a:lnTo>
                    <a:pt x="4" y="36"/>
                  </a:lnTo>
                  <a:lnTo>
                    <a:pt x="4" y="36"/>
                  </a:lnTo>
                  <a:lnTo>
                    <a:pt x="4" y="34"/>
                  </a:lnTo>
                  <a:lnTo>
                    <a:pt x="4" y="34"/>
                  </a:lnTo>
                  <a:lnTo>
                    <a:pt x="4" y="34"/>
                  </a:lnTo>
                  <a:lnTo>
                    <a:pt x="4" y="34"/>
                  </a:lnTo>
                  <a:lnTo>
                    <a:pt x="4" y="34"/>
                  </a:lnTo>
                  <a:lnTo>
                    <a:pt x="4" y="32"/>
                  </a:lnTo>
                  <a:lnTo>
                    <a:pt x="6" y="30"/>
                  </a:lnTo>
                  <a:lnTo>
                    <a:pt x="6" y="30"/>
                  </a:lnTo>
                  <a:lnTo>
                    <a:pt x="6" y="28"/>
                  </a:lnTo>
                  <a:lnTo>
                    <a:pt x="6" y="28"/>
                  </a:lnTo>
                  <a:lnTo>
                    <a:pt x="8" y="27"/>
                  </a:lnTo>
                  <a:lnTo>
                    <a:pt x="8" y="25"/>
                  </a:lnTo>
                  <a:lnTo>
                    <a:pt x="8" y="25"/>
                  </a:lnTo>
                  <a:lnTo>
                    <a:pt x="8" y="25"/>
                  </a:lnTo>
                  <a:lnTo>
                    <a:pt x="8" y="25"/>
                  </a:lnTo>
                  <a:lnTo>
                    <a:pt x="8" y="25"/>
                  </a:lnTo>
                  <a:lnTo>
                    <a:pt x="9" y="21"/>
                  </a:lnTo>
                  <a:lnTo>
                    <a:pt x="9" y="19"/>
                  </a:lnTo>
                  <a:lnTo>
                    <a:pt x="9" y="15"/>
                  </a:lnTo>
                  <a:lnTo>
                    <a:pt x="9" y="15"/>
                  </a:lnTo>
                  <a:lnTo>
                    <a:pt x="9" y="15"/>
                  </a:lnTo>
                  <a:lnTo>
                    <a:pt x="9" y="15"/>
                  </a:lnTo>
                  <a:lnTo>
                    <a:pt x="9" y="15"/>
                  </a:lnTo>
                  <a:lnTo>
                    <a:pt x="9" y="13"/>
                  </a:lnTo>
                  <a:lnTo>
                    <a:pt x="9" y="11"/>
                  </a:lnTo>
                  <a:lnTo>
                    <a:pt x="11" y="11"/>
                  </a:lnTo>
                  <a:lnTo>
                    <a:pt x="11" y="11"/>
                  </a:lnTo>
                  <a:lnTo>
                    <a:pt x="11" y="11"/>
                  </a:lnTo>
                  <a:lnTo>
                    <a:pt x="11" y="11"/>
                  </a:lnTo>
                  <a:lnTo>
                    <a:pt x="11" y="11"/>
                  </a:lnTo>
                  <a:lnTo>
                    <a:pt x="11" y="11"/>
                  </a:lnTo>
                  <a:lnTo>
                    <a:pt x="11" y="9"/>
                  </a:lnTo>
                  <a:lnTo>
                    <a:pt x="11" y="9"/>
                  </a:lnTo>
                  <a:lnTo>
                    <a:pt x="13" y="9"/>
                  </a:lnTo>
                  <a:lnTo>
                    <a:pt x="13" y="9"/>
                  </a:lnTo>
                  <a:lnTo>
                    <a:pt x="13" y="9"/>
                  </a:lnTo>
                  <a:lnTo>
                    <a:pt x="11" y="9"/>
                  </a:lnTo>
                  <a:lnTo>
                    <a:pt x="13" y="9"/>
                  </a:lnTo>
                  <a:lnTo>
                    <a:pt x="13" y="7"/>
                  </a:lnTo>
                  <a:lnTo>
                    <a:pt x="13" y="7"/>
                  </a:lnTo>
                  <a:lnTo>
                    <a:pt x="13" y="7"/>
                  </a:lnTo>
                  <a:lnTo>
                    <a:pt x="13" y="5"/>
                  </a:lnTo>
                  <a:lnTo>
                    <a:pt x="13" y="5"/>
                  </a:lnTo>
                  <a:lnTo>
                    <a:pt x="13" y="5"/>
                  </a:lnTo>
                  <a:lnTo>
                    <a:pt x="13" y="5"/>
                  </a:lnTo>
                  <a:lnTo>
                    <a:pt x="13" y="5"/>
                  </a:lnTo>
                  <a:lnTo>
                    <a:pt x="13" y="5"/>
                  </a:lnTo>
                  <a:lnTo>
                    <a:pt x="13" y="5"/>
                  </a:lnTo>
                  <a:lnTo>
                    <a:pt x="13" y="5"/>
                  </a:lnTo>
                  <a:lnTo>
                    <a:pt x="13" y="5"/>
                  </a:lnTo>
                  <a:lnTo>
                    <a:pt x="15" y="5"/>
                  </a:lnTo>
                  <a:lnTo>
                    <a:pt x="15" y="5"/>
                  </a:lnTo>
                  <a:lnTo>
                    <a:pt x="15" y="5"/>
                  </a:lnTo>
                  <a:lnTo>
                    <a:pt x="15" y="5"/>
                  </a:lnTo>
                  <a:lnTo>
                    <a:pt x="15" y="5"/>
                  </a:lnTo>
                  <a:lnTo>
                    <a:pt x="15" y="5"/>
                  </a:lnTo>
                  <a:lnTo>
                    <a:pt x="15" y="5"/>
                  </a:lnTo>
                  <a:lnTo>
                    <a:pt x="15" y="5"/>
                  </a:lnTo>
                  <a:lnTo>
                    <a:pt x="15" y="5"/>
                  </a:lnTo>
                  <a:lnTo>
                    <a:pt x="15" y="5"/>
                  </a:lnTo>
                  <a:lnTo>
                    <a:pt x="17" y="5"/>
                  </a:lnTo>
                  <a:lnTo>
                    <a:pt x="17" y="5"/>
                  </a:lnTo>
                  <a:lnTo>
                    <a:pt x="17" y="5"/>
                  </a:lnTo>
                  <a:lnTo>
                    <a:pt x="17" y="5"/>
                  </a:lnTo>
                  <a:lnTo>
                    <a:pt x="17" y="5"/>
                  </a:lnTo>
                  <a:lnTo>
                    <a:pt x="19" y="5"/>
                  </a:lnTo>
                  <a:lnTo>
                    <a:pt x="19" y="5"/>
                  </a:lnTo>
                  <a:lnTo>
                    <a:pt x="19" y="5"/>
                  </a:lnTo>
                  <a:lnTo>
                    <a:pt x="19" y="5"/>
                  </a:lnTo>
                  <a:lnTo>
                    <a:pt x="19" y="5"/>
                  </a:lnTo>
                  <a:lnTo>
                    <a:pt x="19" y="3"/>
                  </a:lnTo>
                  <a:lnTo>
                    <a:pt x="19" y="3"/>
                  </a:lnTo>
                  <a:lnTo>
                    <a:pt x="19" y="3"/>
                  </a:lnTo>
                  <a:lnTo>
                    <a:pt x="19" y="2"/>
                  </a:lnTo>
                  <a:lnTo>
                    <a:pt x="19" y="2"/>
                  </a:lnTo>
                  <a:lnTo>
                    <a:pt x="19" y="2"/>
                  </a:lnTo>
                  <a:lnTo>
                    <a:pt x="21" y="2"/>
                  </a:lnTo>
                  <a:lnTo>
                    <a:pt x="21" y="2"/>
                  </a:lnTo>
                  <a:lnTo>
                    <a:pt x="21" y="3"/>
                  </a:lnTo>
                  <a:lnTo>
                    <a:pt x="21" y="3"/>
                  </a:lnTo>
                  <a:lnTo>
                    <a:pt x="21" y="3"/>
                  </a:lnTo>
                  <a:lnTo>
                    <a:pt x="21" y="3"/>
                  </a:lnTo>
                  <a:lnTo>
                    <a:pt x="21" y="3"/>
                  </a:lnTo>
                  <a:lnTo>
                    <a:pt x="21" y="3"/>
                  </a:lnTo>
                  <a:lnTo>
                    <a:pt x="21" y="3"/>
                  </a:lnTo>
                  <a:lnTo>
                    <a:pt x="21" y="3"/>
                  </a:lnTo>
                  <a:lnTo>
                    <a:pt x="21" y="3"/>
                  </a:lnTo>
                  <a:lnTo>
                    <a:pt x="21" y="2"/>
                  </a:lnTo>
                  <a:lnTo>
                    <a:pt x="21" y="2"/>
                  </a:lnTo>
                  <a:lnTo>
                    <a:pt x="21" y="2"/>
                  </a:lnTo>
                  <a:lnTo>
                    <a:pt x="21" y="2"/>
                  </a:lnTo>
                  <a:lnTo>
                    <a:pt x="21" y="2"/>
                  </a:lnTo>
                  <a:lnTo>
                    <a:pt x="23" y="2"/>
                  </a:lnTo>
                  <a:lnTo>
                    <a:pt x="23" y="2"/>
                  </a:lnTo>
                  <a:lnTo>
                    <a:pt x="23" y="2"/>
                  </a:lnTo>
                  <a:lnTo>
                    <a:pt x="23" y="2"/>
                  </a:lnTo>
                  <a:lnTo>
                    <a:pt x="23" y="2"/>
                  </a:lnTo>
                  <a:lnTo>
                    <a:pt x="23" y="2"/>
                  </a:lnTo>
                  <a:lnTo>
                    <a:pt x="23" y="0"/>
                  </a:lnTo>
                  <a:lnTo>
                    <a:pt x="25" y="0"/>
                  </a:lnTo>
                  <a:lnTo>
                    <a:pt x="25" y="0"/>
                  </a:lnTo>
                  <a:lnTo>
                    <a:pt x="25" y="0"/>
                  </a:lnTo>
                  <a:lnTo>
                    <a:pt x="25" y="0"/>
                  </a:lnTo>
                  <a:lnTo>
                    <a:pt x="25" y="0"/>
                  </a:lnTo>
                  <a:lnTo>
                    <a:pt x="25" y="0"/>
                  </a:lnTo>
                  <a:lnTo>
                    <a:pt x="25" y="0"/>
                  </a:lnTo>
                  <a:lnTo>
                    <a:pt x="23" y="2"/>
                  </a:lnTo>
                  <a:lnTo>
                    <a:pt x="23" y="2"/>
                  </a:lnTo>
                  <a:lnTo>
                    <a:pt x="23" y="2"/>
                  </a:lnTo>
                  <a:lnTo>
                    <a:pt x="25" y="2"/>
                  </a:lnTo>
                  <a:lnTo>
                    <a:pt x="23" y="2"/>
                  </a:lnTo>
                  <a:lnTo>
                    <a:pt x="23" y="2"/>
                  </a:lnTo>
                  <a:lnTo>
                    <a:pt x="25" y="3"/>
                  </a:lnTo>
                  <a:lnTo>
                    <a:pt x="25" y="3"/>
                  </a:lnTo>
                  <a:lnTo>
                    <a:pt x="25" y="3"/>
                  </a:lnTo>
                  <a:lnTo>
                    <a:pt x="25" y="3"/>
                  </a:lnTo>
                  <a:lnTo>
                    <a:pt x="25" y="5"/>
                  </a:lnTo>
                  <a:lnTo>
                    <a:pt x="25" y="5"/>
                  </a:lnTo>
                  <a:lnTo>
                    <a:pt x="25" y="5"/>
                  </a:lnTo>
                  <a:lnTo>
                    <a:pt x="25" y="5"/>
                  </a:lnTo>
                  <a:lnTo>
                    <a:pt x="25" y="5"/>
                  </a:lnTo>
                  <a:lnTo>
                    <a:pt x="25" y="7"/>
                  </a:lnTo>
                  <a:lnTo>
                    <a:pt x="25" y="7"/>
                  </a:lnTo>
                  <a:lnTo>
                    <a:pt x="25" y="9"/>
                  </a:lnTo>
                  <a:lnTo>
                    <a:pt x="25" y="9"/>
                  </a:lnTo>
                  <a:lnTo>
                    <a:pt x="25" y="9"/>
                  </a:lnTo>
                  <a:lnTo>
                    <a:pt x="25" y="9"/>
                  </a:lnTo>
                  <a:lnTo>
                    <a:pt x="25" y="9"/>
                  </a:lnTo>
                  <a:lnTo>
                    <a:pt x="25" y="9"/>
                  </a:lnTo>
                  <a:lnTo>
                    <a:pt x="25" y="11"/>
                  </a:lnTo>
                  <a:lnTo>
                    <a:pt x="23" y="11"/>
                  </a:lnTo>
                  <a:lnTo>
                    <a:pt x="23" y="1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8" name="Freeform 117"/>
            <p:cNvSpPr>
              <a:spLocks noEditPoints="1"/>
            </p:cNvSpPr>
            <p:nvPr/>
          </p:nvSpPr>
          <p:spPr bwMode="auto">
            <a:xfrm>
              <a:off x="5197475" y="3482975"/>
              <a:ext cx="298450" cy="377825"/>
            </a:xfrm>
            <a:custGeom>
              <a:avLst/>
              <a:gdLst>
                <a:gd name="T0" fmla="*/ 140 w 188"/>
                <a:gd name="T1" fmla="*/ 193 h 238"/>
                <a:gd name="T2" fmla="*/ 136 w 188"/>
                <a:gd name="T3" fmla="*/ 215 h 238"/>
                <a:gd name="T4" fmla="*/ 121 w 188"/>
                <a:gd name="T5" fmla="*/ 215 h 238"/>
                <a:gd name="T6" fmla="*/ 100 w 188"/>
                <a:gd name="T7" fmla="*/ 205 h 238"/>
                <a:gd name="T8" fmla="*/ 98 w 188"/>
                <a:gd name="T9" fmla="*/ 192 h 238"/>
                <a:gd name="T10" fmla="*/ 117 w 188"/>
                <a:gd name="T11" fmla="*/ 195 h 238"/>
                <a:gd name="T12" fmla="*/ 136 w 188"/>
                <a:gd name="T13" fmla="*/ 190 h 238"/>
                <a:gd name="T14" fmla="*/ 127 w 188"/>
                <a:gd name="T15" fmla="*/ 184 h 238"/>
                <a:gd name="T16" fmla="*/ 27 w 188"/>
                <a:gd name="T17" fmla="*/ 172 h 238"/>
                <a:gd name="T18" fmla="*/ 44 w 188"/>
                <a:gd name="T19" fmla="*/ 128 h 238"/>
                <a:gd name="T20" fmla="*/ 46 w 188"/>
                <a:gd name="T21" fmla="*/ 132 h 238"/>
                <a:gd name="T22" fmla="*/ 50 w 188"/>
                <a:gd name="T23" fmla="*/ 144 h 238"/>
                <a:gd name="T24" fmla="*/ 48 w 188"/>
                <a:gd name="T25" fmla="*/ 165 h 238"/>
                <a:gd name="T26" fmla="*/ 39 w 188"/>
                <a:gd name="T27" fmla="*/ 172 h 238"/>
                <a:gd name="T28" fmla="*/ 27 w 188"/>
                <a:gd name="T29" fmla="*/ 172 h 238"/>
                <a:gd name="T30" fmla="*/ 29 w 188"/>
                <a:gd name="T31" fmla="*/ 161 h 238"/>
                <a:gd name="T32" fmla="*/ 29 w 188"/>
                <a:gd name="T33" fmla="*/ 147 h 238"/>
                <a:gd name="T34" fmla="*/ 25 w 188"/>
                <a:gd name="T35" fmla="*/ 134 h 238"/>
                <a:gd name="T36" fmla="*/ 69 w 188"/>
                <a:gd name="T37" fmla="*/ 105 h 238"/>
                <a:gd name="T38" fmla="*/ 56 w 188"/>
                <a:gd name="T39" fmla="*/ 96 h 238"/>
                <a:gd name="T40" fmla="*/ 88 w 188"/>
                <a:gd name="T41" fmla="*/ 3 h 238"/>
                <a:gd name="T42" fmla="*/ 112 w 188"/>
                <a:gd name="T43" fmla="*/ 11 h 238"/>
                <a:gd name="T44" fmla="*/ 112 w 188"/>
                <a:gd name="T45" fmla="*/ 26 h 238"/>
                <a:gd name="T46" fmla="*/ 110 w 188"/>
                <a:gd name="T47" fmla="*/ 28 h 238"/>
                <a:gd name="T48" fmla="*/ 100 w 188"/>
                <a:gd name="T49" fmla="*/ 32 h 238"/>
                <a:gd name="T50" fmla="*/ 88 w 188"/>
                <a:gd name="T51" fmla="*/ 42 h 238"/>
                <a:gd name="T52" fmla="*/ 92 w 188"/>
                <a:gd name="T53" fmla="*/ 50 h 238"/>
                <a:gd name="T54" fmla="*/ 92 w 188"/>
                <a:gd name="T55" fmla="*/ 65 h 238"/>
                <a:gd name="T56" fmla="*/ 113 w 188"/>
                <a:gd name="T57" fmla="*/ 86 h 238"/>
                <a:gd name="T58" fmla="*/ 129 w 188"/>
                <a:gd name="T59" fmla="*/ 111 h 238"/>
                <a:gd name="T60" fmla="*/ 152 w 188"/>
                <a:gd name="T61" fmla="*/ 119 h 238"/>
                <a:gd name="T62" fmla="*/ 165 w 188"/>
                <a:gd name="T63" fmla="*/ 132 h 238"/>
                <a:gd name="T64" fmla="*/ 186 w 188"/>
                <a:gd name="T65" fmla="*/ 147 h 238"/>
                <a:gd name="T66" fmla="*/ 179 w 188"/>
                <a:gd name="T67" fmla="*/ 151 h 238"/>
                <a:gd name="T68" fmla="*/ 163 w 188"/>
                <a:gd name="T69" fmla="*/ 147 h 238"/>
                <a:gd name="T70" fmla="*/ 161 w 188"/>
                <a:gd name="T71" fmla="*/ 165 h 238"/>
                <a:gd name="T72" fmla="*/ 165 w 188"/>
                <a:gd name="T73" fmla="*/ 176 h 238"/>
                <a:gd name="T74" fmla="*/ 150 w 188"/>
                <a:gd name="T75" fmla="*/ 197 h 238"/>
                <a:gd name="T76" fmla="*/ 148 w 188"/>
                <a:gd name="T77" fmla="*/ 186 h 238"/>
                <a:gd name="T78" fmla="*/ 146 w 188"/>
                <a:gd name="T79" fmla="*/ 165 h 238"/>
                <a:gd name="T80" fmla="*/ 136 w 188"/>
                <a:gd name="T81" fmla="*/ 151 h 238"/>
                <a:gd name="T82" fmla="*/ 123 w 188"/>
                <a:gd name="T83" fmla="*/ 142 h 238"/>
                <a:gd name="T84" fmla="*/ 113 w 188"/>
                <a:gd name="T85" fmla="*/ 130 h 238"/>
                <a:gd name="T86" fmla="*/ 94 w 188"/>
                <a:gd name="T87" fmla="*/ 124 h 238"/>
                <a:gd name="T88" fmla="*/ 79 w 188"/>
                <a:gd name="T89" fmla="*/ 107 h 238"/>
                <a:gd name="T90" fmla="*/ 69 w 188"/>
                <a:gd name="T91" fmla="*/ 98 h 238"/>
                <a:gd name="T92" fmla="*/ 58 w 188"/>
                <a:gd name="T93" fmla="*/ 78 h 238"/>
                <a:gd name="T94" fmla="*/ 46 w 188"/>
                <a:gd name="T95" fmla="*/ 65 h 238"/>
                <a:gd name="T96" fmla="*/ 29 w 188"/>
                <a:gd name="T97" fmla="*/ 63 h 238"/>
                <a:gd name="T98" fmla="*/ 14 w 188"/>
                <a:gd name="T99" fmla="*/ 73 h 238"/>
                <a:gd name="T100" fmla="*/ 4 w 188"/>
                <a:gd name="T101" fmla="*/ 61 h 238"/>
                <a:gd name="T102" fmla="*/ 2 w 188"/>
                <a:gd name="T103" fmla="*/ 44 h 238"/>
                <a:gd name="T104" fmla="*/ 4 w 188"/>
                <a:gd name="T105" fmla="*/ 30 h 238"/>
                <a:gd name="T106" fmla="*/ 21 w 188"/>
                <a:gd name="T107" fmla="*/ 25 h 238"/>
                <a:gd name="T108" fmla="*/ 31 w 188"/>
                <a:gd name="T109" fmla="*/ 19 h 238"/>
                <a:gd name="T110" fmla="*/ 37 w 188"/>
                <a:gd name="T111" fmla="*/ 23 h 238"/>
                <a:gd name="T112" fmla="*/ 48 w 188"/>
                <a:gd name="T113" fmla="*/ 15 h 238"/>
                <a:gd name="T114" fmla="*/ 54 w 188"/>
                <a:gd name="T115" fmla="*/ 9 h 238"/>
                <a:gd name="T116" fmla="*/ 67 w 188"/>
                <a:gd name="T117" fmla="*/ 5 h 238"/>
                <a:gd name="T118" fmla="*/ 87 w 188"/>
                <a:gd name="T119" fmla="*/ 0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8" h="238">
                  <a:moveTo>
                    <a:pt x="100" y="238"/>
                  </a:moveTo>
                  <a:lnTo>
                    <a:pt x="98" y="238"/>
                  </a:lnTo>
                  <a:lnTo>
                    <a:pt x="100" y="238"/>
                  </a:lnTo>
                  <a:close/>
                  <a:moveTo>
                    <a:pt x="85" y="218"/>
                  </a:moveTo>
                  <a:lnTo>
                    <a:pt x="87" y="220"/>
                  </a:lnTo>
                  <a:lnTo>
                    <a:pt x="85" y="220"/>
                  </a:lnTo>
                  <a:lnTo>
                    <a:pt x="85" y="218"/>
                  </a:lnTo>
                  <a:close/>
                  <a:moveTo>
                    <a:pt x="87" y="197"/>
                  </a:moveTo>
                  <a:lnTo>
                    <a:pt x="87" y="195"/>
                  </a:lnTo>
                  <a:lnTo>
                    <a:pt x="87" y="197"/>
                  </a:lnTo>
                  <a:close/>
                  <a:moveTo>
                    <a:pt x="142" y="190"/>
                  </a:moveTo>
                  <a:lnTo>
                    <a:pt x="142" y="192"/>
                  </a:lnTo>
                  <a:lnTo>
                    <a:pt x="142" y="193"/>
                  </a:lnTo>
                  <a:lnTo>
                    <a:pt x="140" y="193"/>
                  </a:lnTo>
                  <a:lnTo>
                    <a:pt x="138" y="195"/>
                  </a:lnTo>
                  <a:lnTo>
                    <a:pt x="138" y="199"/>
                  </a:lnTo>
                  <a:lnTo>
                    <a:pt x="136" y="199"/>
                  </a:lnTo>
                  <a:lnTo>
                    <a:pt x="136" y="201"/>
                  </a:lnTo>
                  <a:lnTo>
                    <a:pt x="136" y="203"/>
                  </a:lnTo>
                  <a:lnTo>
                    <a:pt x="136" y="205"/>
                  </a:lnTo>
                  <a:lnTo>
                    <a:pt x="135" y="205"/>
                  </a:lnTo>
                  <a:lnTo>
                    <a:pt x="135" y="207"/>
                  </a:lnTo>
                  <a:lnTo>
                    <a:pt x="135" y="209"/>
                  </a:lnTo>
                  <a:lnTo>
                    <a:pt x="136" y="211"/>
                  </a:lnTo>
                  <a:lnTo>
                    <a:pt x="136" y="213"/>
                  </a:lnTo>
                  <a:lnTo>
                    <a:pt x="138" y="213"/>
                  </a:lnTo>
                  <a:lnTo>
                    <a:pt x="138" y="215"/>
                  </a:lnTo>
                  <a:lnTo>
                    <a:pt x="136" y="215"/>
                  </a:lnTo>
                  <a:lnTo>
                    <a:pt x="138" y="215"/>
                  </a:lnTo>
                  <a:lnTo>
                    <a:pt x="136" y="217"/>
                  </a:lnTo>
                  <a:lnTo>
                    <a:pt x="135" y="217"/>
                  </a:lnTo>
                  <a:lnTo>
                    <a:pt x="135" y="218"/>
                  </a:lnTo>
                  <a:lnTo>
                    <a:pt x="135" y="220"/>
                  </a:lnTo>
                  <a:lnTo>
                    <a:pt x="135" y="222"/>
                  </a:lnTo>
                  <a:lnTo>
                    <a:pt x="133" y="222"/>
                  </a:lnTo>
                  <a:lnTo>
                    <a:pt x="131" y="220"/>
                  </a:lnTo>
                  <a:lnTo>
                    <a:pt x="129" y="222"/>
                  </a:lnTo>
                  <a:lnTo>
                    <a:pt x="129" y="220"/>
                  </a:lnTo>
                  <a:lnTo>
                    <a:pt x="127" y="220"/>
                  </a:lnTo>
                  <a:lnTo>
                    <a:pt x="125" y="220"/>
                  </a:lnTo>
                  <a:lnTo>
                    <a:pt x="123" y="217"/>
                  </a:lnTo>
                  <a:lnTo>
                    <a:pt x="121" y="215"/>
                  </a:lnTo>
                  <a:lnTo>
                    <a:pt x="119" y="213"/>
                  </a:lnTo>
                  <a:lnTo>
                    <a:pt x="117" y="213"/>
                  </a:lnTo>
                  <a:lnTo>
                    <a:pt x="115" y="215"/>
                  </a:lnTo>
                  <a:lnTo>
                    <a:pt x="113" y="213"/>
                  </a:lnTo>
                  <a:lnTo>
                    <a:pt x="112" y="213"/>
                  </a:lnTo>
                  <a:lnTo>
                    <a:pt x="112" y="211"/>
                  </a:lnTo>
                  <a:lnTo>
                    <a:pt x="110" y="211"/>
                  </a:lnTo>
                  <a:lnTo>
                    <a:pt x="108" y="209"/>
                  </a:lnTo>
                  <a:lnTo>
                    <a:pt x="106" y="209"/>
                  </a:lnTo>
                  <a:lnTo>
                    <a:pt x="106" y="207"/>
                  </a:lnTo>
                  <a:lnTo>
                    <a:pt x="104" y="207"/>
                  </a:lnTo>
                  <a:lnTo>
                    <a:pt x="104" y="205"/>
                  </a:lnTo>
                  <a:lnTo>
                    <a:pt x="102" y="205"/>
                  </a:lnTo>
                  <a:lnTo>
                    <a:pt x="100" y="205"/>
                  </a:lnTo>
                  <a:lnTo>
                    <a:pt x="98" y="205"/>
                  </a:lnTo>
                  <a:lnTo>
                    <a:pt x="96" y="205"/>
                  </a:lnTo>
                  <a:lnTo>
                    <a:pt x="96" y="203"/>
                  </a:lnTo>
                  <a:lnTo>
                    <a:pt x="94" y="203"/>
                  </a:lnTo>
                  <a:lnTo>
                    <a:pt x="92" y="203"/>
                  </a:lnTo>
                  <a:lnTo>
                    <a:pt x="92" y="201"/>
                  </a:lnTo>
                  <a:lnTo>
                    <a:pt x="92" y="199"/>
                  </a:lnTo>
                  <a:lnTo>
                    <a:pt x="92" y="197"/>
                  </a:lnTo>
                  <a:lnTo>
                    <a:pt x="92" y="195"/>
                  </a:lnTo>
                  <a:lnTo>
                    <a:pt x="94" y="195"/>
                  </a:lnTo>
                  <a:lnTo>
                    <a:pt x="94" y="193"/>
                  </a:lnTo>
                  <a:lnTo>
                    <a:pt x="96" y="193"/>
                  </a:lnTo>
                  <a:lnTo>
                    <a:pt x="96" y="192"/>
                  </a:lnTo>
                  <a:lnTo>
                    <a:pt x="98" y="192"/>
                  </a:lnTo>
                  <a:lnTo>
                    <a:pt x="98" y="193"/>
                  </a:lnTo>
                  <a:lnTo>
                    <a:pt x="100" y="195"/>
                  </a:lnTo>
                  <a:lnTo>
                    <a:pt x="102" y="193"/>
                  </a:lnTo>
                  <a:lnTo>
                    <a:pt x="102" y="192"/>
                  </a:lnTo>
                  <a:lnTo>
                    <a:pt x="104" y="192"/>
                  </a:lnTo>
                  <a:lnTo>
                    <a:pt x="106" y="192"/>
                  </a:lnTo>
                  <a:lnTo>
                    <a:pt x="108" y="192"/>
                  </a:lnTo>
                  <a:lnTo>
                    <a:pt x="108" y="193"/>
                  </a:lnTo>
                  <a:lnTo>
                    <a:pt x="110" y="193"/>
                  </a:lnTo>
                  <a:lnTo>
                    <a:pt x="110" y="195"/>
                  </a:lnTo>
                  <a:lnTo>
                    <a:pt x="112" y="195"/>
                  </a:lnTo>
                  <a:lnTo>
                    <a:pt x="113" y="195"/>
                  </a:lnTo>
                  <a:lnTo>
                    <a:pt x="115" y="195"/>
                  </a:lnTo>
                  <a:lnTo>
                    <a:pt x="117" y="195"/>
                  </a:lnTo>
                  <a:lnTo>
                    <a:pt x="119" y="195"/>
                  </a:lnTo>
                  <a:lnTo>
                    <a:pt x="121" y="195"/>
                  </a:lnTo>
                  <a:lnTo>
                    <a:pt x="123" y="195"/>
                  </a:lnTo>
                  <a:lnTo>
                    <a:pt x="125" y="195"/>
                  </a:lnTo>
                  <a:lnTo>
                    <a:pt x="127" y="193"/>
                  </a:lnTo>
                  <a:lnTo>
                    <a:pt x="129" y="193"/>
                  </a:lnTo>
                  <a:lnTo>
                    <a:pt x="129" y="192"/>
                  </a:lnTo>
                  <a:lnTo>
                    <a:pt x="131" y="192"/>
                  </a:lnTo>
                  <a:lnTo>
                    <a:pt x="133" y="192"/>
                  </a:lnTo>
                  <a:lnTo>
                    <a:pt x="133" y="193"/>
                  </a:lnTo>
                  <a:lnTo>
                    <a:pt x="133" y="192"/>
                  </a:lnTo>
                  <a:lnTo>
                    <a:pt x="135" y="193"/>
                  </a:lnTo>
                  <a:lnTo>
                    <a:pt x="136" y="192"/>
                  </a:lnTo>
                  <a:lnTo>
                    <a:pt x="136" y="190"/>
                  </a:lnTo>
                  <a:lnTo>
                    <a:pt x="136" y="192"/>
                  </a:lnTo>
                  <a:lnTo>
                    <a:pt x="138" y="192"/>
                  </a:lnTo>
                  <a:lnTo>
                    <a:pt x="140" y="192"/>
                  </a:lnTo>
                  <a:lnTo>
                    <a:pt x="140" y="190"/>
                  </a:lnTo>
                  <a:lnTo>
                    <a:pt x="142" y="190"/>
                  </a:lnTo>
                  <a:lnTo>
                    <a:pt x="144" y="190"/>
                  </a:lnTo>
                  <a:lnTo>
                    <a:pt x="142" y="190"/>
                  </a:lnTo>
                  <a:close/>
                  <a:moveTo>
                    <a:pt x="133" y="186"/>
                  </a:moveTo>
                  <a:lnTo>
                    <a:pt x="131" y="186"/>
                  </a:lnTo>
                  <a:lnTo>
                    <a:pt x="133" y="186"/>
                  </a:lnTo>
                  <a:close/>
                  <a:moveTo>
                    <a:pt x="131" y="184"/>
                  </a:moveTo>
                  <a:lnTo>
                    <a:pt x="129" y="184"/>
                  </a:lnTo>
                  <a:lnTo>
                    <a:pt x="131" y="184"/>
                  </a:lnTo>
                  <a:close/>
                  <a:moveTo>
                    <a:pt x="127" y="184"/>
                  </a:moveTo>
                  <a:lnTo>
                    <a:pt x="125" y="184"/>
                  </a:lnTo>
                  <a:lnTo>
                    <a:pt x="127" y="184"/>
                  </a:lnTo>
                  <a:close/>
                  <a:moveTo>
                    <a:pt x="27" y="172"/>
                  </a:moveTo>
                  <a:lnTo>
                    <a:pt x="29" y="172"/>
                  </a:lnTo>
                  <a:lnTo>
                    <a:pt x="29" y="174"/>
                  </a:lnTo>
                  <a:lnTo>
                    <a:pt x="29" y="176"/>
                  </a:lnTo>
                  <a:lnTo>
                    <a:pt x="27" y="176"/>
                  </a:lnTo>
                  <a:lnTo>
                    <a:pt x="27" y="174"/>
                  </a:lnTo>
                  <a:lnTo>
                    <a:pt x="27" y="172"/>
                  </a:lnTo>
                  <a:close/>
                  <a:moveTo>
                    <a:pt x="27" y="172"/>
                  </a:moveTo>
                  <a:lnTo>
                    <a:pt x="25" y="172"/>
                  </a:lnTo>
                  <a:lnTo>
                    <a:pt x="27" y="172"/>
                  </a:lnTo>
                  <a:lnTo>
                    <a:pt x="27" y="170"/>
                  </a:lnTo>
                  <a:lnTo>
                    <a:pt x="27" y="172"/>
                  </a:lnTo>
                  <a:close/>
                  <a:moveTo>
                    <a:pt x="117" y="140"/>
                  </a:moveTo>
                  <a:lnTo>
                    <a:pt x="115" y="140"/>
                  </a:lnTo>
                  <a:lnTo>
                    <a:pt x="115" y="138"/>
                  </a:lnTo>
                  <a:lnTo>
                    <a:pt x="115" y="140"/>
                  </a:lnTo>
                  <a:lnTo>
                    <a:pt x="117" y="140"/>
                  </a:lnTo>
                  <a:close/>
                  <a:moveTo>
                    <a:pt x="27" y="132"/>
                  </a:moveTo>
                  <a:lnTo>
                    <a:pt x="25" y="132"/>
                  </a:lnTo>
                  <a:lnTo>
                    <a:pt x="25" y="134"/>
                  </a:lnTo>
                  <a:lnTo>
                    <a:pt x="25" y="132"/>
                  </a:lnTo>
                  <a:lnTo>
                    <a:pt x="27" y="132"/>
                  </a:lnTo>
                  <a:lnTo>
                    <a:pt x="27" y="130"/>
                  </a:lnTo>
                  <a:lnTo>
                    <a:pt x="27" y="132"/>
                  </a:lnTo>
                  <a:close/>
                  <a:moveTo>
                    <a:pt x="44" y="130"/>
                  </a:moveTo>
                  <a:lnTo>
                    <a:pt x="44" y="128"/>
                  </a:lnTo>
                  <a:lnTo>
                    <a:pt x="44" y="130"/>
                  </a:lnTo>
                  <a:close/>
                  <a:moveTo>
                    <a:pt x="44" y="128"/>
                  </a:moveTo>
                  <a:lnTo>
                    <a:pt x="44" y="130"/>
                  </a:lnTo>
                  <a:lnTo>
                    <a:pt x="44" y="128"/>
                  </a:lnTo>
                  <a:close/>
                  <a:moveTo>
                    <a:pt x="40" y="128"/>
                  </a:moveTo>
                  <a:lnTo>
                    <a:pt x="42" y="128"/>
                  </a:lnTo>
                  <a:lnTo>
                    <a:pt x="42" y="130"/>
                  </a:lnTo>
                  <a:lnTo>
                    <a:pt x="42" y="128"/>
                  </a:lnTo>
                  <a:lnTo>
                    <a:pt x="42" y="130"/>
                  </a:lnTo>
                  <a:lnTo>
                    <a:pt x="44" y="130"/>
                  </a:lnTo>
                  <a:lnTo>
                    <a:pt x="44" y="132"/>
                  </a:lnTo>
                  <a:lnTo>
                    <a:pt x="44" y="130"/>
                  </a:lnTo>
                  <a:lnTo>
                    <a:pt x="46" y="130"/>
                  </a:lnTo>
                  <a:lnTo>
                    <a:pt x="46" y="132"/>
                  </a:lnTo>
                  <a:lnTo>
                    <a:pt x="46" y="130"/>
                  </a:lnTo>
                  <a:lnTo>
                    <a:pt x="46" y="132"/>
                  </a:lnTo>
                  <a:lnTo>
                    <a:pt x="46" y="134"/>
                  </a:lnTo>
                  <a:lnTo>
                    <a:pt x="46" y="132"/>
                  </a:lnTo>
                  <a:lnTo>
                    <a:pt x="46" y="134"/>
                  </a:lnTo>
                  <a:lnTo>
                    <a:pt x="48" y="134"/>
                  </a:lnTo>
                  <a:lnTo>
                    <a:pt x="46" y="134"/>
                  </a:lnTo>
                  <a:lnTo>
                    <a:pt x="46" y="136"/>
                  </a:lnTo>
                  <a:lnTo>
                    <a:pt x="48" y="136"/>
                  </a:lnTo>
                  <a:lnTo>
                    <a:pt x="48" y="138"/>
                  </a:lnTo>
                  <a:lnTo>
                    <a:pt x="48" y="140"/>
                  </a:lnTo>
                  <a:lnTo>
                    <a:pt x="50" y="140"/>
                  </a:lnTo>
                  <a:lnTo>
                    <a:pt x="50" y="142"/>
                  </a:lnTo>
                  <a:lnTo>
                    <a:pt x="50" y="144"/>
                  </a:lnTo>
                  <a:lnTo>
                    <a:pt x="50" y="145"/>
                  </a:lnTo>
                  <a:lnTo>
                    <a:pt x="50" y="147"/>
                  </a:lnTo>
                  <a:lnTo>
                    <a:pt x="48" y="147"/>
                  </a:lnTo>
                  <a:lnTo>
                    <a:pt x="48" y="149"/>
                  </a:lnTo>
                  <a:lnTo>
                    <a:pt x="48" y="151"/>
                  </a:lnTo>
                  <a:lnTo>
                    <a:pt x="48" y="153"/>
                  </a:lnTo>
                  <a:lnTo>
                    <a:pt x="50" y="153"/>
                  </a:lnTo>
                  <a:lnTo>
                    <a:pt x="48" y="153"/>
                  </a:lnTo>
                  <a:lnTo>
                    <a:pt x="48" y="155"/>
                  </a:lnTo>
                  <a:lnTo>
                    <a:pt x="48" y="157"/>
                  </a:lnTo>
                  <a:lnTo>
                    <a:pt x="48" y="159"/>
                  </a:lnTo>
                  <a:lnTo>
                    <a:pt x="48" y="161"/>
                  </a:lnTo>
                  <a:lnTo>
                    <a:pt x="48" y="163"/>
                  </a:lnTo>
                  <a:lnTo>
                    <a:pt x="48" y="165"/>
                  </a:lnTo>
                  <a:lnTo>
                    <a:pt x="48" y="167"/>
                  </a:lnTo>
                  <a:lnTo>
                    <a:pt x="46" y="169"/>
                  </a:lnTo>
                  <a:lnTo>
                    <a:pt x="48" y="169"/>
                  </a:lnTo>
                  <a:lnTo>
                    <a:pt x="46" y="169"/>
                  </a:lnTo>
                  <a:lnTo>
                    <a:pt x="46" y="170"/>
                  </a:lnTo>
                  <a:lnTo>
                    <a:pt x="46" y="172"/>
                  </a:lnTo>
                  <a:lnTo>
                    <a:pt x="44" y="172"/>
                  </a:lnTo>
                  <a:lnTo>
                    <a:pt x="42" y="172"/>
                  </a:lnTo>
                  <a:lnTo>
                    <a:pt x="42" y="170"/>
                  </a:lnTo>
                  <a:lnTo>
                    <a:pt x="40" y="170"/>
                  </a:lnTo>
                  <a:lnTo>
                    <a:pt x="40" y="172"/>
                  </a:lnTo>
                  <a:lnTo>
                    <a:pt x="40" y="170"/>
                  </a:lnTo>
                  <a:lnTo>
                    <a:pt x="39" y="170"/>
                  </a:lnTo>
                  <a:lnTo>
                    <a:pt x="39" y="172"/>
                  </a:lnTo>
                  <a:lnTo>
                    <a:pt x="39" y="174"/>
                  </a:lnTo>
                  <a:lnTo>
                    <a:pt x="39" y="176"/>
                  </a:lnTo>
                  <a:lnTo>
                    <a:pt x="37" y="176"/>
                  </a:lnTo>
                  <a:lnTo>
                    <a:pt x="37" y="178"/>
                  </a:lnTo>
                  <a:lnTo>
                    <a:pt x="35" y="178"/>
                  </a:lnTo>
                  <a:lnTo>
                    <a:pt x="35" y="176"/>
                  </a:lnTo>
                  <a:lnTo>
                    <a:pt x="33" y="176"/>
                  </a:lnTo>
                  <a:lnTo>
                    <a:pt x="33" y="178"/>
                  </a:lnTo>
                  <a:lnTo>
                    <a:pt x="31" y="178"/>
                  </a:lnTo>
                  <a:lnTo>
                    <a:pt x="31" y="176"/>
                  </a:lnTo>
                  <a:lnTo>
                    <a:pt x="31" y="174"/>
                  </a:lnTo>
                  <a:lnTo>
                    <a:pt x="29" y="174"/>
                  </a:lnTo>
                  <a:lnTo>
                    <a:pt x="29" y="172"/>
                  </a:lnTo>
                  <a:lnTo>
                    <a:pt x="27" y="172"/>
                  </a:lnTo>
                  <a:lnTo>
                    <a:pt x="27" y="170"/>
                  </a:lnTo>
                  <a:lnTo>
                    <a:pt x="29" y="169"/>
                  </a:lnTo>
                  <a:lnTo>
                    <a:pt x="27" y="169"/>
                  </a:lnTo>
                  <a:lnTo>
                    <a:pt x="27" y="167"/>
                  </a:lnTo>
                  <a:lnTo>
                    <a:pt x="29" y="167"/>
                  </a:lnTo>
                  <a:lnTo>
                    <a:pt x="27" y="167"/>
                  </a:lnTo>
                  <a:lnTo>
                    <a:pt x="27" y="165"/>
                  </a:lnTo>
                  <a:lnTo>
                    <a:pt x="29" y="165"/>
                  </a:lnTo>
                  <a:lnTo>
                    <a:pt x="29" y="163"/>
                  </a:lnTo>
                  <a:lnTo>
                    <a:pt x="29" y="161"/>
                  </a:lnTo>
                  <a:lnTo>
                    <a:pt x="29" y="159"/>
                  </a:lnTo>
                  <a:lnTo>
                    <a:pt x="29" y="161"/>
                  </a:lnTo>
                  <a:lnTo>
                    <a:pt x="31" y="161"/>
                  </a:lnTo>
                  <a:lnTo>
                    <a:pt x="29" y="161"/>
                  </a:lnTo>
                  <a:lnTo>
                    <a:pt x="29" y="159"/>
                  </a:lnTo>
                  <a:lnTo>
                    <a:pt x="31" y="159"/>
                  </a:lnTo>
                  <a:lnTo>
                    <a:pt x="29" y="159"/>
                  </a:lnTo>
                  <a:lnTo>
                    <a:pt x="31" y="159"/>
                  </a:lnTo>
                  <a:lnTo>
                    <a:pt x="31" y="157"/>
                  </a:lnTo>
                  <a:lnTo>
                    <a:pt x="29" y="157"/>
                  </a:lnTo>
                  <a:lnTo>
                    <a:pt x="27" y="157"/>
                  </a:lnTo>
                  <a:lnTo>
                    <a:pt x="27" y="155"/>
                  </a:lnTo>
                  <a:lnTo>
                    <a:pt x="29" y="155"/>
                  </a:lnTo>
                  <a:lnTo>
                    <a:pt x="27" y="153"/>
                  </a:lnTo>
                  <a:lnTo>
                    <a:pt x="29" y="153"/>
                  </a:lnTo>
                  <a:lnTo>
                    <a:pt x="29" y="151"/>
                  </a:lnTo>
                  <a:lnTo>
                    <a:pt x="29" y="149"/>
                  </a:lnTo>
                  <a:lnTo>
                    <a:pt x="29" y="147"/>
                  </a:lnTo>
                  <a:lnTo>
                    <a:pt x="27" y="147"/>
                  </a:lnTo>
                  <a:lnTo>
                    <a:pt x="27" y="145"/>
                  </a:lnTo>
                  <a:lnTo>
                    <a:pt x="27" y="144"/>
                  </a:lnTo>
                  <a:lnTo>
                    <a:pt x="27" y="142"/>
                  </a:lnTo>
                  <a:lnTo>
                    <a:pt x="25" y="142"/>
                  </a:lnTo>
                  <a:lnTo>
                    <a:pt x="25" y="144"/>
                  </a:lnTo>
                  <a:lnTo>
                    <a:pt x="25" y="142"/>
                  </a:lnTo>
                  <a:lnTo>
                    <a:pt x="23" y="144"/>
                  </a:lnTo>
                  <a:lnTo>
                    <a:pt x="23" y="142"/>
                  </a:lnTo>
                  <a:lnTo>
                    <a:pt x="25" y="142"/>
                  </a:lnTo>
                  <a:lnTo>
                    <a:pt x="25" y="140"/>
                  </a:lnTo>
                  <a:lnTo>
                    <a:pt x="23" y="140"/>
                  </a:lnTo>
                  <a:lnTo>
                    <a:pt x="25" y="136"/>
                  </a:lnTo>
                  <a:lnTo>
                    <a:pt x="25" y="134"/>
                  </a:lnTo>
                  <a:lnTo>
                    <a:pt x="25" y="136"/>
                  </a:lnTo>
                  <a:lnTo>
                    <a:pt x="27" y="138"/>
                  </a:lnTo>
                  <a:lnTo>
                    <a:pt x="29" y="138"/>
                  </a:lnTo>
                  <a:lnTo>
                    <a:pt x="31" y="136"/>
                  </a:lnTo>
                  <a:lnTo>
                    <a:pt x="33" y="136"/>
                  </a:lnTo>
                  <a:lnTo>
                    <a:pt x="35" y="134"/>
                  </a:lnTo>
                  <a:lnTo>
                    <a:pt x="37" y="134"/>
                  </a:lnTo>
                  <a:lnTo>
                    <a:pt x="35" y="134"/>
                  </a:lnTo>
                  <a:lnTo>
                    <a:pt x="37" y="134"/>
                  </a:lnTo>
                  <a:lnTo>
                    <a:pt x="37" y="132"/>
                  </a:lnTo>
                  <a:lnTo>
                    <a:pt x="39" y="130"/>
                  </a:lnTo>
                  <a:lnTo>
                    <a:pt x="40" y="130"/>
                  </a:lnTo>
                  <a:lnTo>
                    <a:pt x="40" y="128"/>
                  </a:lnTo>
                  <a:close/>
                  <a:moveTo>
                    <a:pt x="69" y="105"/>
                  </a:moveTo>
                  <a:lnTo>
                    <a:pt x="67" y="105"/>
                  </a:lnTo>
                  <a:lnTo>
                    <a:pt x="67" y="103"/>
                  </a:lnTo>
                  <a:lnTo>
                    <a:pt x="67" y="105"/>
                  </a:lnTo>
                  <a:lnTo>
                    <a:pt x="69" y="105"/>
                  </a:lnTo>
                  <a:close/>
                  <a:moveTo>
                    <a:pt x="56" y="99"/>
                  </a:moveTo>
                  <a:lnTo>
                    <a:pt x="54" y="99"/>
                  </a:lnTo>
                  <a:lnTo>
                    <a:pt x="56" y="99"/>
                  </a:lnTo>
                  <a:close/>
                  <a:moveTo>
                    <a:pt x="60" y="96"/>
                  </a:moveTo>
                  <a:lnTo>
                    <a:pt x="60" y="98"/>
                  </a:lnTo>
                  <a:lnTo>
                    <a:pt x="60" y="96"/>
                  </a:lnTo>
                  <a:lnTo>
                    <a:pt x="58" y="96"/>
                  </a:lnTo>
                  <a:lnTo>
                    <a:pt x="58" y="98"/>
                  </a:lnTo>
                  <a:lnTo>
                    <a:pt x="56" y="98"/>
                  </a:lnTo>
                  <a:lnTo>
                    <a:pt x="56" y="96"/>
                  </a:lnTo>
                  <a:lnTo>
                    <a:pt x="58" y="96"/>
                  </a:lnTo>
                  <a:lnTo>
                    <a:pt x="60" y="96"/>
                  </a:lnTo>
                  <a:lnTo>
                    <a:pt x="60" y="94"/>
                  </a:lnTo>
                  <a:lnTo>
                    <a:pt x="60" y="96"/>
                  </a:lnTo>
                  <a:close/>
                  <a:moveTo>
                    <a:pt x="50" y="90"/>
                  </a:moveTo>
                  <a:lnTo>
                    <a:pt x="52" y="90"/>
                  </a:lnTo>
                  <a:lnTo>
                    <a:pt x="50" y="90"/>
                  </a:lnTo>
                  <a:close/>
                  <a:moveTo>
                    <a:pt x="92" y="36"/>
                  </a:moveTo>
                  <a:lnTo>
                    <a:pt x="92" y="38"/>
                  </a:lnTo>
                  <a:lnTo>
                    <a:pt x="90" y="38"/>
                  </a:lnTo>
                  <a:lnTo>
                    <a:pt x="92" y="36"/>
                  </a:lnTo>
                  <a:close/>
                  <a:moveTo>
                    <a:pt x="87" y="2"/>
                  </a:moveTo>
                  <a:lnTo>
                    <a:pt x="87" y="3"/>
                  </a:lnTo>
                  <a:lnTo>
                    <a:pt x="88" y="3"/>
                  </a:lnTo>
                  <a:lnTo>
                    <a:pt x="90" y="3"/>
                  </a:lnTo>
                  <a:lnTo>
                    <a:pt x="90" y="5"/>
                  </a:lnTo>
                  <a:lnTo>
                    <a:pt x="90" y="7"/>
                  </a:lnTo>
                  <a:lnTo>
                    <a:pt x="92" y="7"/>
                  </a:lnTo>
                  <a:lnTo>
                    <a:pt x="92" y="9"/>
                  </a:lnTo>
                  <a:lnTo>
                    <a:pt x="94" y="9"/>
                  </a:lnTo>
                  <a:lnTo>
                    <a:pt x="96" y="9"/>
                  </a:lnTo>
                  <a:lnTo>
                    <a:pt x="98" y="9"/>
                  </a:lnTo>
                  <a:lnTo>
                    <a:pt x="102" y="11"/>
                  </a:lnTo>
                  <a:lnTo>
                    <a:pt x="104" y="11"/>
                  </a:lnTo>
                  <a:lnTo>
                    <a:pt x="106" y="11"/>
                  </a:lnTo>
                  <a:lnTo>
                    <a:pt x="108" y="11"/>
                  </a:lnTo>
                  <a:lnTo>
                    <a:pt x="110" y="11"/>
                  </a:lnTo>
                  <a:lnTo>
                    <a:pt x="112" y="11"/>
                  </a:lnTo>
                  <a:lnTo>
                    <a:pt x="112" y="13"/>
                  </a:lnTo>
                  <a:lnTo>
                    <a:pt x="110" y="15"/>
                  </a:lnTo>
                  <a:lnTo>
                    <a:pt x="108" y="15"/>
                  </a:lnTo>
                  <a:lnTo>
                    <a:pt x="108" y="17"/>
                  </a:lnTo>
                  <a:lnTo>
                    <a:pt x="108" y="19"/>
                  </a:lnTo>
                  <a:lnTo>
                    <a:pt x="110" y="19"/>
                  </a:lnTo>
                  <a:lnTo>
                    <a:pt x="110" y="21"/>
                  </a:lnTo>
                  <a:lnTo>
                    <a:pt x="112" y="21"/>
                  </a:lnTo>
                  <a:lnTo>
                    <a:pt x="110" y="23"/>
                  </a:lnTo>
                  <a:lnTo>
                    <a:pt x="110" y="25"/>
                  </a:lnTo>
                  <a:lnTo>
                    <a:pt x="108" y="25"/>
                  </a:lnTo>
                  <a:lnTo>
                    <a:pt x="110" y="25"/>
                  </a:lnTo>
                  <a:lnTo>
                    <a:pt x="112" y="25"/>
                  </a:lnTo>
                  <a:lnTo>
                    <a:pt x="112" y="26"/>
                  </a:lnTo>
                  <a:lnTo>
                    <a:pt x="110" y="26"/>
                  </a:lnTo>
                  <a:lnTo>
                    <a:pt x="110" y="28"/>
                  </a:lnTo>
                  <a:lnTo>
                    <a:pt x="112" y="28"/>
                  </a:lnTo>
                  <a:lnTo>
                    <a:pt x="113" y="30"/>
                  </a:lnTo>
                  <a:lnTo>
                    <a:pt x="115" y="32"/>
                  </a:lnTo>
                  <a:lnTo>
                    <a:pt x="115" y="34"/>
                  </a:lnTo>
                  <a:lnTo>
                    <a:pt x="113" y="34"/>
                  </a:lnTo>
                  <a:lnTo>
                    <a:pt x="113" y="32"/>
                  </a:lnTo>
                  <a:lnTo>
                    <a:pt x="112" y="34"/>
                  </a:lnTo>
                  <a:lnTo>
                    <a:pt x="113" y="32"/>
                  </a:lnTo>
                  <a:lnTo>
                    <a:pt x="113" y="30"/>
                  </a:lnTo>
                  <a:lnTo>
                    <a:pt x="112" y="30"/>
                  </a:lnTo>
                  <a:lnTo>
                    <a:pt x="112" y="28"/>
                  </a:lnTo>
                  <a:lnTo>
                    <a:pt x="110" y="28"/>
                  </a:lnTo>
                  <a:lnTo>
                    <a:pt x="110" y="30"/>
                  </a:lnTo>
                  <a:lnTo>
                    <a:pt x="108" y="30"/>
                  </a:lnTo>
                  <a:lnTo>
                    <a:pt x="108" y="32"/>
                  </a:lnTo>
                  <a:lnTo>
                    <a:pt x="108" y="30"/>
                  </a:lnTo>
                  <a:lnTo>
                    <a:pt x="106" y="30"/>
                  </a:lnTo>
                  <a:lnTo>
                    <a:pt x="104" y="28"/>
                  </a:lnTo>
                  <a:lnTo>
                    <a:pt x="104" y="30"/>
                  </a:lnTo>
                  <a:lnTo>
                    <a:pt x="104" y="28"/>
                  </a:lnTo>
                  <a:lnTo>
                    <a:pt x="102" y="30"/>
                  </a:lnTo>
                  <a:lnTo>
                    <a:pt x="104" y="30"/>
                  </a:lnTo>
                  <a:lnTo>
                    <a:pt x="102" y="30"/>
                  </a:lnTo>
                  <a:lnTo>
                    <a:pt x="104" y="30"/>
                  </a:lnTo>
                  <a:lnTo>
                    <a:pt x="102" y="32"/>
                  </a:lnTo>
                  <a:lnTo>
                    <a:pt x="100" y="32"/>
                  </a:lnTo>
                  <a:lnTo>
                    <a:pt x="98" y="34"/>
                  </a:lnTo>
                  <a:lnTo>
                    <a:pt x="94" y="36"/>
                  </a:lnTo>
                  <a:lnTo>
                    <a:pt x="92" y="36"/>
                  </a:lnTo>
                  <a:lnTo>
                    <a:pt x="94" y="36"/>
                  </a:lnTo>
                  <a:lnTo>
                    <a:pt x="94" y="34"/>
                  </a:lnTo>
                  <a:lnTo>
                    <a:pt x="92" y="34"/>
                  </a:lnTo>
                  <a:lnTo>
                    <a:pt x="90" y="34"/>
                  </a:lnTo>
                  <a:lnTo>
                    <a:pt x="92" y="34"/>
                  </a:lnTo>
                  <a:lnTo>
                    <a:pt x="92" y="36"/>
                  </a:lnTo>
                  <a:lnTo>
                    <a:pt x="90" y="36"/>
                  </a:lnTo>
                  <a:lnTo>
                    <a:pt x="88" y="36"/>
                  </a:lnTo>
                  <a:lnTo>
                    <a:pt x="88" y="38"/>
                  </a:lnTo>
                  <a:lnTo>
                    <a:pt x="88" y="40"/>
                  </a:lnTo>
                  <a:lnTo>
                    <a:pt x="88" y="42"/>
                  </a:lnTo>
                  <a:lnTo>
                    <a:pt x="90" y="42"/>
                  </a:lnTo>
                  <a:lnTo>
                    <a:pt x="88" y="42"/>
                  </a:lnTo>
                  <a:lnTo>
                    <a:pt x="90" y="42"/>
                  </a:lnTo>
                  <a:lnTo>
                    <a:pt x="90" y="44"/>
                  </a:lnTo>
                  <a:lnTo>
                    <a:pt x="90" y="46"/>
                  </a:lnTo>
                  <a:lnTo>
                    <a:pt x="90" y="44"/>
                  </a:lnTo>
                  <a:lnTo>
                    <a:pt x="90" y="46"/>
                  </a:lnTo>
                  <a:lnTo>
                    <a:pt x="92" y="46"/>
                  </a:lnTo>
                  <a:lnTo>
                    <a:pt x="90" y="46"/>
                  </a:lnTo>
                  <a:lnTo>
                    <a:pt x="92" y="46"/>
                  </a:lnTo>
                  <a:lnTo>
                    <a:pt x="92" y="48"/>
                  </a:lnTo>
                  <a:lnTo>
                    <a:pt x="94" y="48"/>
                  </a:lnTo>
                  <a:lnTo>
                    <a:pt x="92" y="48"/>
                  </a:lnTo>
                  <a:lnTo>
                    <a:pt x="92" y="50"/>
                  </a:lnTo>
                  <a:lnTo>
                    <a:pt x="92" y="51"/>
                  </a:lnTo>
                  <a:lnTo>
                    <a:pt x="92" y="50"/>
                  </a:lnTo>
                  <a:lnTo>
                    <a:pt x="92" y="51"/>
                  </a:lnTo>
                  <a:lnTo>
                    <a:pt x="90" y="51"/>
                  </a:lnTo>
                  <a:lnTo>
                    <a:pt x="90" y="50"/>
                  </a:lnTo>
                  <a:lnTo>
                    <a:pt x="90" y="51"/>
                  </a:lnTo>
                  <a:lnTo>
                    <a:pt x="88" y="51"/>
                  </a:lnTo>
                  <a:lnTo>
                    <a:pt x="88" y="53"/>
                  </a:lnTo>
                  <a:lnTo>
                    <a:pt x="90" y="55"/>
                  </a:lnTo>
                  <a:lnTo>
                    <a:pt x="90" y="57"/>
                  </a:lnTo>
                  <a:lnTo>
                    <a:pt x="90" y="59"/>
                  </a:lnTo>
                  <a:lnTo>
                    <a:pt x="90" y="61"/>
                  </a:lnTo>
                  <a:lnTo>
                    <a:pt x="90" y="63"/>
                  </a:lnTo>
                  <a:lnTo>
                    <a:pt x="92" y="65"/>
                  </a:lnTo>
                  <a:lnTo>
                    <a:pt x="92" y="67"/>
                  </a:lnTo>
                  <a:lnTo>
                    <a:pt x="94" y="67"/>
                  </a:lnTo>
                  <a:lnTo>
                    <a:pt x="96" y="69"/>
                  </a:lnTo>
                  <a:lnTo>
                    <a:pt x="98" y="69"/>
                  </a:lnTo>
                  <a:lnTo>
                    <a:pt x="98" y="71"/>
                  </a:lnTo>
                  <a:lnTo>
                    <a:pt x="100" y="71"/>
                  </a:lnTo>
                  <a:lnTo>
                    <a:pt x="106" y="76"/>
                  </a:lnTo>
                  <a:lnTo>
                    <a:pt x="108" y="76"/>
                  </a:lnTo>
                  <a:lnTo>
                    <a:pt x="110" y="78"/>
                  </a:lnTo>
                  <a:lnTo>
                    <a:pt x="110" y="76"/>
                  </a:lnTo>
                  <a:lnTo>
                    <a:pt x="110" y="78"/>
                  </a:lnTo>
                  <a:lnTo>
                    <a:pt x="112" y="78"/>
                  </a:lnTo>
                  <a:lnTo>
                    <a:pt x="112" y="80"/>
                  </a:lnTo>
                  <a:lnTo>
                    <a:pt x="113" y="86"/>
                  </a:lnTo>
                  <a:lnTo>
                    <a:pt x="113" y="88"/>
                  </a:lnTo>
                  <a:lnTo>
                    <a:pt x="115" y="88"/>
                  </a:lnTo>
                  <a:lnTo>
                    <a:pt x="115" y="90"/>
                  </a:lnTo>
                  <a:lnTo>
                    <a:pt x="115" y="94"/>
                  </a:lnTo>
                  <a:lnTo>
                    <a:pt x="115" y="96"/>
                  </a:lnTo>
                  <a:lnTo>
                    <a:pt x="117" y="98"/>
                  </a:lnTo>
                  <a:lnTo>
                    <a:pt x="117" y="99"/>
                  </a:lnTo>
                  <a:lnTo>
                    <a:pt x="121" y="103"/>
                  </a:lnTo>
                  <a:lnTo>
                    <a:pt x="123" y="103"/>
                  </a:lnTo>
                  <a:lnTo>
                    <a:pt x="123" y="105"/>
                  </a:lnTo>
                  <a:lnTo>
                    <a:pt x="127" y="107"/>
                  </a:lnTo>
                  <a:lnTo>
                    <a:pt x="127" y="109"/>
                  </a:lnTo>
                  <a:lnTo>
                    <a:pt x="129" y="109"/>
                  </a:lnTo>
                  <a:lnTo>
                    <a:pt x="129" y="111"/>
                  </a:lnTo>
                  <a:lnTo>
                    <a:pt x="131" y="111"/>
                  </a:lnTo>
                  <a:lnTo>
                    <a:pt x="133" y="113"/>
                  </a:lnTo>
                  <a:lnTo>
                    <a:pt x="135" y="113"/>
                  </a:lnTo>
                  <a:lnTo>
                    <a:pt x="135" y="115"/>
                  </a:lnTo>
                  <a:lnTo>
                    <a:pt x="136" y="115"/>
                  </a:lnTo>
                  <a:lnTo>
                    <a:pt x="138" y="115"/>
                  </a:lnTo>
                  <a:lnTo>
                    <a:pt x="140" y="115"/>
                  </a:lnTo>
                  <a:lnTo>
                    <a:pt x="142" y="115"/>
                  </a:lnTo>
                  <a:lnTo>
                    <a:pt x="146" y="115"/>
                  </a:lnTo>
                  <a:lnTo>
                    <a:pt x="150" y="113"/>
                  </a:lnTo>
                  <a:lnTo>
                    <a:pt x="150" y="115"/>
                  </a:lnTo>
                  <a:lnTo>
                    <a:pt x="152" y="115"/>
                  </a:lnTo>
                  <a:lnTo>
                    <a:pt x="152" y="117"/>
                  </a:lnTo>
                  <a:lnTo>
                    <a:pt x="152" y="119"/>
                  </a:lnTo>
                  <a:lnTo>
                    <a:pt x="150" y="119"/>
                  </a:lnTo>
                  <a:lnTo>
                    <a:pt x="148" y="121"/>
                  </a:lnTo>
                  <a:lnTo>
                    <a:pt x="148" y="122"/>
                  </a:lnTo>
                  <a:lnTo>
                    <a:pt x="148" y="124"/>
                  </a:lnTo>
                  <a:lnTo>
                    <a:pt x="150" y="124"/>
                  </a:lnTo>
                  <a:lnTo>
                    <a:pt x="150" y="126"/>
                  </a:lnTo>
                  <a:lnTo>
                    <a:pt x="154" y="126"/>
                  </a:lnTo>
                  <a:lnTo>
                    <a:pt x="156" y="128"/>
                  </a:lnTo>
                  <a:lnTo>
                    <a:pt x="158" y="128"/>
                  </a:lnTo>
                  <a:lnTo>
                    <a:pt x="158" y="130"/>
                  </a:lnTo>
                  <a:lnTo>
                    <a:pt x="161" y="130"/>
                  </a:lnTo>
                  <a:lnTo>
                    <a:pt x="163" y="130"/>
                  </a:lnTo>
                  <a:lnTo>
                    <a:pt x="163" y="132"/>
                  </a:lnTo>
                  <a:lnTo>
                    <a:pt x="165" y="132"/>
                  </a:lnTo>
                  <a:lnTo>
                    <a:pt x="167" y="134"/>
                  </a:lnTo>
                  <a:lnTo>
                    <a:pt x="169" y="134"/>
                  </a:lnTo>
                  <a:lnTo>
                    <a:pt x="171" y="136"/>
                  </a:lnTo>
                  <a:lnTo>
                    <a:pt x="173" y="138"/>
                  </a:lnTo>
                  <a:lnTo>
                    <a:pt x="175" y="138"/>
                  </a:lnTo>
                  <a:lnTo>
                    <a:pt x="177" y="140"/>
                  </a:lnTo>
                  <a:lnTo>
                    <a:pt x="179" y="140"/>
                  </a:lnTo>
                  <a:lnTo>
                    <a:pt x="181" y="140"/>
                  </a:lnTo>
                  <a:lnTo>
                    <a:pt x="181" y="142"/>
                  </a:lnTo>
                  <a:lnTo>
                    <a:pt x="181" y="144"/>
                  </a:lnTo>
                  <a:lnTo>
                    <a:pt x="183" y="144"/>
                  </a:lnTo>
                  <a:lnTo>
                    <a:pt x="184" y="145"/>
                  </a:lnTo>
                  <a:lnTo>
                    <a:pt x="186" y="145"/>
                  </a:lnTo>
                  <a:lnTo>
                    <a:pt x="186" y="147"/>
                  </a:lnTo>
                  <a:lnTo>
                    <a:pt x="188" y="149"/>
                  </a:lnTo>
                  <a:lnTo>
                    <a:pt x="188" y="151"/>
                  </a:lnTo>
                  <a:lnTo>
                    <a:pt x="188" y="153"/>
                  </a:lnTo>
                  <a:lnTo>
                    <a:pt x="188" y="155"/>
                  </a:lnTo>
                  <a:lnTo>
                    <a:pt x="186" y="155"/>
                  </a:lnTo>
                  <a:lnTo>
                    <a:pt x="186" y="157"/>
                  </a:lnTo>
                  <a:lnTo>
                    <a:pt x="186" y="159"/>
                  </a:lnTo>
                  <a:lnTo>
                    <a:pt x="184" y="159"/>
                  </a:lnTo>
                  <a:lnTo>
                    <a:pt x="184" y="157"/>
                  </a:lnTo>
                  <a:lnTo>
                    <a:pt x="183" y="157"/>
                  </a:lnTo>
                  <a:lnTo>
                    <a:pt x="181" y="155"/>
                  </a:lnTo>
                  <a:lnTo>
                    <a:pt x="181" y="153"/>
                  </a:lnTo>
                  <a:lnTo>
                    <a:pt x="181" y="151"/>
                  </a:lnTo>
                  <a:lnTo>
                    <a:pt x="179" y="151"/>
                  </a:lnTo>
                  <a:lnTo>
                    <a:pt x="179" y="149"/>
                  </a:lnTo>
                  <a:lnTo>
                    <a:pt x="173" y="147"/>
                  </a:lnTo>
                  <a:lnTo>
                    <a:pt x="171" y="147"/>
                  </a:lnTo>
                  <a:lnTo>
                    <a:pt x="169" y="147"/>
                  </a:lnTo>
                  <a:lnTo>
                    <a:pt x="169" y="145"/>
                  </a:lnTo>
                  <a:lnTo>
                    <a:pt x="167" y="145"/>
                  </a:lnTo>
                  <a:lnTo>
                    <a:pt x="169" y="145"/>
                  </a:lnTo>
                  <a:lnTo>
                    <a:pt x="169" y="144"/>
                  </a:lnTo>
                  <a:lnTo>
                    <a:pt x="167" y="144"/>
                  </a:lnTo>
                  <a:lnTo>
                    <a:pt x="167" y="145"/>
                  </a:lnTo>
                  <a:lnTo>
                    <a:pt x="167" y="144"/>
                  </a:lnTo>
                  <a:lnTo>
                    <a:pt x="165" y="144"/>
                  </a:lnTo>
                  <a:lnTo>
                    <a:pt x="163" y="145"/>
                  </a:lnTo>
                  <a:lnTo>
                    <a:pt x="163" y="147"/>
                  </a:lnTo>
                  <a:lnTo>
                    <a:pt x="161" y="149"/>
                  </a:lnTo>
                  <a:lnTo>
                    <a:pt x="161" y="151"/>
                  </a:lnTo>
                  <a:lnTo>
                    <a:pt x="160" y="151"/>
                  </a:lnTo>
                  <a:lnTo>
                    <a:pt x="160" y="153"/>
                  </a:lnTo>
                  <a:lnTo>
                    <a:pt x="158" y="153"/>
                  </a:lnTo>
                  <a:lnTo>
                    <a:pt x="160" y="155"/>
                  </a:lnTo>
                  <a:lnTo>
                    <a:pt x="158" y="155"/>
                  </a:lnTo>
                  <a:lnTo>
                    <a:pt x="158" y="157"/>
                  </a:lnTo>
                  <a:lnTo>
                    <a:pt x="158" y="159"/>
                  </a:lnTo>
                  <a:lnTo>
                    <a:pt x="158" y="161"/>
                  </a:lnTo>
                  <a:lnTo>
                    <a:pt x="158" y="163"/>
                  </a:lnTo>
                  <a:lnTo>
                    <a:pt x="160" y="163"/>
                  </a:lnTo>
                  <a:lnTo>
                    <a:pt x="161" y="163"/>
                  </a:lnTo>
                  <a:lnTo>
                    <a:pt x="161" y="165"/>
                  </a:lnTo>
                  <a:lnTo>
                    <a:pt x="163" y="165"/>
                  </a:lnTo>
                  <a:lnTo>
                    <a:pt x="165" y="165"/>
                  </a:lnTo>
                  <a:lnTo>
                    <a:pt x="165" y="167"/>
                  </a:lnTo>
                  <a:lnTo>
                    <a:pt x="167" y="167"/>
                  </a:lnTo>
                  <a:lnTo>
                    <a:pt x="167" y="169"/>
                  </a:lnTo>
                  <a:lnTo>
                    <a:pt x="167" y="170"/>
                  </a:lnTo>
                  <a:lnTo>
                    <a:pt x="167" y="172"/>
                  </a:lnTo>
                  <a:lnTo>
                    <a:pt x="167" y="174"/>
                  </a:lnTo>
                  <a:lnTo>
                    <a:pt x="167" y="176"/>
                  </a:lnTo>
                  <a:lnTo>
                    <a:pt x="167" y="178"/>
                  </a:lnTo>
                  <a:lnTo>
                    <a:pt x="167" y="176"/>
                  </a:lnTo>
                  <a:lnTo>
                    <a:pt x="165" y="176"/>
                  </a:lnTo>
                  <a:lnTo>
                    <a:pt x="165" y="178"/>
                  </a:lnTo>
                  <a:lnTo>
                    <a:pt x="165" y="176"/>
                  </a:lnTo>
                  <a:lnTo>
                    <a:pt x="163" y="176"/>
                  </a:lnTo>
                  <a:lnTo>
                    <a:pt x="161" y="176"/>
                  </a:lnTo>
                  <a:lnTo>
                    <a:pt x="160" y="178"/>
                  </a:lnTo>
                  <a:lnTo>
                    <a:pt x="158" y="180"/>
                  </a:lnTo>
                  <a:lnTo>
                    <a:pt x="158" y="182"/>
                  </a:lnTo>
                  <a:lnTo>
                    <a:pt x="158" y="184"/>
                  </a:lnTo>
                  <a:lnTo>
                    <a:pt x="158" y="186"/>
                  </a:lnTo>
                  <a:lnTo>
                    <a:pt x="158" y="188"/>
                  </a:lnTo>
                  <a:lnTo>
                    <a:pt x="156" y="188"/>
                  </a:lnTo>
                  <a:lnTo>
                    <a:pt x="156" y="190"/>
                  </a:lnTo>
                  <a:lnTo>
                    <a:pt x="154" y="190"/>
                  </a:lnTo>
                  <a:lnTo>
                    <a:pt x="152" y="193"/>
                  </a:lnTo>
                  <a:lnTo>
                    <a:pt x="150" y="195"/>
                  </a:lnTo>
                  <a:lnTo>
                    <a:pt x="150" y="197"/>
                  </a:lnTo>
                  <a:lnTo>
                    <a:pt x="148" y="197"/>
                  </a:lnTo>
                  <a:lnTo>
                    <a:pt x="144" y="197"/>
                  </a:lnTo>
                  <a:lnTo>
                    <a:pt x="144" y="195"/>
                  </a:lnTo>
                  <a:lnTo>
                    <a:pt x="142" y="195"/>
                  </a:lnTo>
                  <a:lnTo>
                    <a:pt x="144" y="195"/>
                  </a:lnTo>
                  <a:lnTo>
                    <a:pt x="142" y="193"/>
                  </a:lnTo>
                  <a:lnTo>
                    <a:pt x="144" y="193"/>
                  </a:lnTo>
                  <a:lnTo>
                    <a:pt x="144" y="192"/>
                  </a:lnTo>
                  <a:lnTo>
                    <a:pt x="142" y="192"/>
                  </a:lnTo>
                  <a:lnTo>
                    <a:pt x="144" y="192"/>
                  </a:lnTo>
                  <a:lnTo>
                    <a:pt x="144" y="190"/>
                  </a:lnTo>
                  <a:lnTo>
                    <a:pt x="146" y="190"/>
                  </a:lnTo>
                  <a:lnTo>
                    <a:pt x="146" y="188"/>
                  </a:lnTo>
                  <a:lnTo>
                    <a:pt x="148" y="186"/>
                  </a:lnTo>
                  <a:lnTo>
                    <a:pt x="148" y="184"/>
                  </a:lnTo>
                  <a:lnTo>
                    <a:pt x="146" y="184"/>
                  </a:lnTo>
                  <a:lnTo>
                    <a:pt x="146" y="182"/>
                  </a:lnTo>
                  <a:lnTo>
                    <a:pt x="148" y="182"/>
                  </a:lnTo>
                  <a:lnTo>
                    <a:pt x="148" y="180"/>
                  </a:lnTo>
                  <a:lnTo>
                    <a:pt x="150" y="180"/>
                  </a:lnTo>
                  <a:lnTo>
                    <a:pt x="152" y="180"/>
                  </a:lnTo>
                  <a:lnTo>
                    <a:pt x="152" y="178"/>
                  </a:lnTo>
                  <a:lnTo>
                    <a:pt x="152" y="176"/>
                  </a:lnTo>
                  <a:lnTo>
                    <a:pt x="150" y="174"/>
                  </a:lnTo>
                  <a:lnTo>
                    <a:pt x="150" y="169"/>
                  </a:lnTo>
                  <a:lnTo>
                    <a:pt x="148" y="167"/>
                  </a:lnTo>
                  <a:lnTo>
                    <a:pt x="148" y="165"/>
                  </a:lnTo>
                  <a:lnTo>
                    <a:pt x="146" y="165"/>
                  </a:lnTo>
                  <a:lnTo>
                    <a:pt x="146" y="163"/>
                  </a:lnTo>
                  <a:lnTo>
                    <a:pt x="146" y="161"/>
                  </a:lnTo>
                  <a:lnTo>
                    <a:pt x="146" y="159"/>
                  </a:lnTo>
                  <a:lnTo>
                    <a:pt x="146" y="157"/>
                  </a:lnTo>
                  <a:lnTo>
                    <a:pt x="144" y="157"/>
                  </a:lnTo>
                  <a:lnTo>
                    <a:pt x="144" y="155"/>
                  </a:lnTo>
                  <a:lnTo>
                    <a:pt x="144" y="153"/>
                  </a:lnTo>
                  <a:lnTo>
                    <a:pt x="142" y="153"/>
                  </a:lnTo>
                  <a:lnTo>
                    <a:pt x="140" y="153"/>
                  </a:lnTo>
                  <a:lnTo>
                    <a:pt x="140" y="155"/>
                  </a:lnTo>
                  <a:lnTo>
                    <a:pt x="138" y="155"/>
                  </a:lnTo>
                  <a:lnTo>
                    <a:pt x="138" y="153"/>
                  </a:lnTo>
                  <a:lnTo>
                    <a:pt x="136" y="153"/>
                  </a:lnTo>
                  <a:lnTo>
                    <a:pt x="136" y="151"/>
                  </a:lnTo>
                  <a:lnTo>
                    <a:pt x="135" y="151"/>
                  </a:lnTo>
                  <a:lnTo>
                    <a:pt x="133" y="151"/>
                  </a:lnTo>
                  <a:lnTo>
                    <a:pt x="133" y="149"/>
                  </a:lnTo>
                  <a:lnTo>
                    <a:pt x="131" y="149"/>
                  </a:lnTo>
                  <a:lnTo>
                    <a:pt x="133" y="149"/>
                  </a:lnTo>
                  <a:lnTo>
                    <a:pt x="133" y="147"/>
                  </a:lnTo>
                  <a:lnTo>
                    <a:pt x="133" y="145"/>
                  </a:lnTo>
                  <a:lnTo>
                    <a:pt x="131" y="144"/>
                  </a:lnTo>
                  <a:lnTo>
                    <a:pt x="131" y="142"/>
                  </a:lnTo>
                  <a:lnTo>
                    <a:pt x="129" y="140"/>
                  </a:lnTo>
                  <a:lnTo>
                    <a:pt x="129" y="142"/>
                  </a:lnTo>
                  <a:lnTo>
                    <a:pt x="127" y="142"/>
                  </a:lnTo>
                  <a:lnTo>
                    <a:pt x="125" y="142"/>
                  </a:lnTo>
                  <a:lnTo>
                    <a:pt x="123" y="142"/>
                  </a:lnTo>
                  <a:lnTo>
                    <a:pt x="123" y="144"/>
                  </a:lnTo>
                  <a:lnTo>
                    <a:pt x="123" y="142"/>
                  </a:lnTo>
                  <a:lnTo>
                    <a:pt x="125" y="140"/>
                  </a:lnTo>
                  <a:lnTo>
                    <a:pt x="123" y="140"/>
                  </a:lnTo>
                  <a:lnTo>
                    <a:pt x="123" y="138"/>
                  </a:lnTo>
                  <a:lnTo>
                    <a:pt x="121" y="138"/>
                  </a:lnTo>
                  <a:lnTo>
                    <a:pt x="119" y="138"/>
                  </a:lnTo>
                  <a:lnTo>
                    <a:pt x="117" y="138"/>
                  </a:lnTo>
                  <a:lnTo>
                    <a:pt x="117" y="136"/>
                  </a:lnTo>
                  <a:lnTo>
                    <a:pt x="117" y="134"/>
                  </a:lnTo>
                  <a:lnTo>
                    <a:pt x="115" y="134"/>
                  </a:lnTo>
                  <a:lnTo>
                    <a:pt x="115" y="132"/>
                  </a:lnTo>
                  <a:lnTo>
                    <a:pt x="115" y="130"/>
                  </a:lnTo>
                  <a:lnTo>
                    <a:pt x="113" y="130"/>
                  </a:lnTo>
                  <a:lnTo>
                    <a:pt x="113" y="128"/>
                  </a:lnTo>
                  <a:lnTo>
                    <a:pt x="112" y="128"/>
                  </a:lnTo>
                  <a:lnTo>
                    <a:pt x="110" y="128"/>
                  </a:lnTo>
                  <a:lnTo>
                    <a:pt x="110" y="130"/>
                  </a:lnTo>
                  <a:lnTo>
                    <a:pt x="110" y="128"/>
                  </a:lnTo>
                  <a:lnTo>
                    <a:pt x="106" y="128"/>
                  </a:lnTo>
                  <a:lnTo>
                    <a:pt x="104" y="128"/>
                  </a:lnTo>
                  <a:lnTo>
                    <a:pt x="102" y="128"/>
                  </a:lnTo>
                  <a:lnTo>
                    <a:pt x="102" y="126"/>
                  </a:lnTo>
                  <a:lnTo>
                    <a:pt x="100" y="126"/>
                  </a:lnTo>
                  <a:lnTo>
                    <a:pt x="100" y="124"/>
                  </a:lnTo>
                  <a:lnTo>
                    <a:pt x="98" y="124"/>
                  </a:lnTo>
                  <a:lnTo>
                    <a:pt x="96" y="124"/>
                  </a:lnTo>
                  <a:lnTo>
                    <a:pt x="94" y="124"/>
                  </a:lnTo>
                  <a:lnTo>
                    <a:pt x="94" y="122"/>
                  </a:lnTo>
                  <a:lnTo>
                    <a:pt x="92" y="121"/>
                  </a:lnTo>
                  <a:lnTo>
                    <a:pt x="90" y="119"/>
                  </a:lnTo>
                  <a:lnTo>
                    <a:pt x="88" y="119"/>
                  </a:lnTo>
                  <a:lnTo>
                    <a:pt x="88" y="117"/>
                  </a:lnTo>
                  <a:lnTo>
                    <a:pt x="88" y="115"/>
                  </a:lnTo>
                  <a:lnTo>
                    <a:pt x="87" y="113"/>
                  </a:lnTo>
                  <a:lnTo>
                    <a:pt x="85" y="113"/>
                  </a:lnTo>
                  <a:lnTo>
                    <a:pt x="85" y="111"/>
                  </a:lnTo>
                  <a:lnTo>
                    <a:pt x="83" y="111"/>
                  </a:lnTo>
                  <a:lnTo>
                    <a:pt x="81" y="111"/>
                  </a:lnTo>
                  <a:lnTo>
                    <a:pt x="81" y="109"/>
                  </a:lnTo>
                  <a:lnTo>
                    <a:pt x="81" y="107"/>
                  </a:lnTo>
                  <a:lnTo>
                    <a:pt x="79" y="107"/>
                  </a:lnTo>
                  <a:lnTo>
                    <a:pt x="77" y="105"/>
                  </a:lnTo>
                  <a:lnTo>
                    <a:pt x="75" y="103"/>
                  </a:lnTo>
                  <a:lnTo>
                    <a:pt x="73" y="103"/>
                  </a:lnTo>
                  <a:lnTo>
                    <a:pt x="73" y="105"/>
                  </a:lnTo>
                  <a:lnTo>
                    <a:pt x="71" y="105"/>
                  </a:lnTo>
                  <a:lnTo>
                    <a:pt x="71" y="103"/>
                  </a:lnTo>
                  <a:lnTo>
                    <a:pt x="73" y="103"/>
                  </a:lnTo>
                  <a:lnTo>
                    <a:pt x="73" y="101"/>
                  </a:lnTo>
                  <a:lnTo>
                    <a:pt x="71" y="101"/>
                  </a:lnTo>
                  <a:lnTo>
                    <a:pt x="71" y="99"/>
                  </a:lnTo>
                  <a:lnTo>
                    <a:pt x="71" y="101"/>
                  </a:lnTo>
                  <a:lnTo>
                    <a:pt x="71" y="99"/>
                  </a:lnTo>
                  <a:lnTo>
                    <a:pt x="69" y="99"/>
                  </a:lnTo>
                  <a:lnTo>
                    <a:pt x="69" y="98"/>
                  </a:lnTo>
                  <a:lnTo>
                    <a:pt x="69" y="96"/>
                  </a:lnTo>
                  <a:lnTo>
                    <a:pt x="67" y="96"/>
                  </a:lnTo>
                  <a:lnTo>
                    <a:pt x="65" y="96"/>
                  </a:lnTo>
                  <a:lnTo>
                    <a:pt x="65" y="94"/>
                  </a:lnTo>
                  <a:lnTo>
                    <a:pt x="65" y="92"/>
                  </a:lnTo>
                  <a:lnTo>
                    <a:pt x="64" y="92"/>
                  </a:lnTo>
                  <a:lnTo>
                    <a:pt x="62" y="92"/>
                  </a:lnTo>
                  <a:lnTo>
                    <a:pt x="62" y="90"/>
                  </a:lnTo>
                  <a:lnTo>
                    <a:pt x="62" y="88"/>
                  </a:lnTo>
                  <a:lnTo>
                    <a:pt x="62" y="86"/>
                  </a:lnTo>
                  <a:lnTo>
                    <a:pt x="60" y="82"/>
                  </a:lnTo>
                  <a:lnTo>
                    <a:pt x="60" y="80"/>
                  </a:lnTo>
                  <a:lnTo>
                    <a:pt x="58" y="80"/>
                  </a:lnTo>
                  <a:lnTo>
                    <a:pt x="58" y="78"/>
                  </a:lnTo>
                  <a:lnTo>
                    <a:pt x="58" y="73"/>
                  </a:lnTo>
                  <a:lnTo>
                    <a:pt x="56" y="71"/>
                  </a:lnTo>
                  <a:lnTo>
                    <a:pt x="56" y="69"/>
                  </a:lnTo>
                  <a:lnTo>
                    <a:pt x="54" y="69"/>
                  </a:lnTo>
                  <a:lnTo>
                    <a:pt x="54" y="67"/>
                  </a:lnTo>
                  <a:lnTo>
                    <a:pt x="54" y="69"/>
                  </a:lnTo>
                  <a:lnTo>
                    <a:pt x="52" y="69"/>
                  </a:lnTo>
                  <a:lnTo>
                    <a:pt x="52" y="67"/>
                  </a:lnTo>
                  <a:lnTo>
                    <a:pt x="50" y="67"/>
                  </a:lnTo>
                  <a:lnTo>
                    <a:pt x="50" y="69"/>
                  </a:lnTo>
                  <a:lnTo>
                    <a:pt x="50" y="67"/>
                  </a:lnTo>
                  <a:lnTo>
                    <a:pt x="48" y="67"/>
                  </a:lnTo>
                  <a:lnTo>
                    <a:pt x="48" y="65"/>
                  </a:lnTo>
                  <a:lnTo>
                    <a:pt x="46" y="65"/>
                  </a:lnTo>
                  <a:lnTo>
                    <a:pt x="44" y="63"/>
                  </a:lnTo>
                  <a:lnTo>
                    <a:pt x="42" y="63"/>
                  </a:lnTo>
                  <a:lnTo>
                    <a:pt x="42" y="61"/>
                  </a:lnTo>
                  <a:lnTo>
                    <a:pt x="40" y="61"/>
                  </a:lnTo>
                  <a:lnTo>
                    <a:pt x="40" y="63"/>
                  </a:lnTo>
                  <a:lnTo>
                    <a:pt x="40" y="61"/>
                  </a:lnTo>
                  <a:lnTo>
                    <a:pt x="39" y="61"/>
                  </a:lnTo>
                  <a:lnTo>
                    <a:pt x="37" y="61"/>
                  </a:lnTo>
                  <a:lnTo>
                    <a:pt x="37" y="59"/>
                  </a:lnTo>
                  <a:lnTo>
                    <a:pt x="35" y="59"/>
                  </a:lnTo>
                  <a:lnTo>
                    <a:pt x="33" y="59"/>
                  </a:lnTo>
                  <a:lnTo>
                    <a:pt x="33" y="61"/>
                  </a:lnTo>
                  <a:lnTo>
                    <a:pt x="31" y="61"/>
                  </a:lnTo>
                  <a:lnTo>
                    <a:pt x="29" y="63"/>
                  </a:lnTo>
                  <a:lnTo>
                    <a:pt x="29" y="65"/>
                  </a:lnTo>
                  <a:lnTo>
                    <a:pt x="27" y="65"/>
                  </a:lnTo>
                  <a:lnTo>
                    <a:pt x="25" y="67"/>
                  </a:lnTo>
                  <a:lnTo>
                    <a:pt x="25" y="69"/>
                  </a:lnTo>
                  <a:lnTo>
                    <a:pt x="23" y="69"/>
                  </a:lnTo>
                  <a:lnTo>
                    <a:pt x="25" y="71"/>
                  </a:lnTo>
                  <a:lnTo>
                    <a:pt x="23" y="71"/>
                  </a:lnTo>
                  <a:lnTo>
                    <a:pt x="21" y="71"/>
                  </a:lnTo>
                  <a:lnTo>
                    <a:pt x="21" y="73"/>
                  </a:lnTo>
                  <a:lnTo>
                    <a:pt x="17" y="73"/>
                  </a:lnTo>
                  <a:lnTo>
                    <a:pt x="17" y="74"/>
                  </a:lnTo>
                  <a:lnTo>
                    <a:pt x="16" y="74"/>
                  </a:lnTo>
                  <a:lnTo>
                    <a:pt x="14" y="74"/>
                  </a:lnTo>
                  <a:lnTo>
                    <a:pt x="14" y="73"/>
                  </a:lnTo>
                  <a:lnTo>
                    <a:pt x="14" y="71"/>
                  </a:lnTo>
                  <a:lnTo>
                    <a:pt x="16" y="69"/>
                  </a:lnTo>
                  <a:lnTo>
                    <a:pt x="16" y="67"/>
                  </a:lnTo>
                  <a:lnTo>
                    <a:pt x="17" y="67"/>
                  </a:lnTo>
                  <a:lnTo>
                    <a:pt x="16" y="67"/>
                  </a:lnTo>
                  <a:lnTo>
                    <a:pt x="16" y="65"/>
                  </a:lnTo>
                  <a:lnTo>
                    <a:pt x="14" y="65"/>
                  </a:lnTo>
                  <a:lnTo>
                    <a:pt x="12" y="67"/>
                  </a:lnTo>
                  <a:lnTo>
                    <a:pt x="10" y="67"/>
                  </a:lnTo>
                  <a:lnTo>
                    <a:pt x="10" y="65"/>
                  </a:lnTo>
                  <a:lnTo>
                    <a:pt x="8" y="65"/>
                  </a:lnTo>
                  <a:lnTo>
                    <a:pt x="6" y="63"/>
                  </a:lnTo>
                  <a:lnTo>
                    <a:pt x="4" y="63"/>
                  </a:lnTo>
                  <a:lnTo>
                    <a:pt x="4" y="61"/>
                  </a:lnTo>
                  <a:lnTo>
                    <a:pt x="4" y="59"/>
                  </a:lnTo>
                  <a:lnTo>
                    <a:pt x="4" y="57"/>
                  </a:lnTo>
                  <a:lnTo>
                    <a:pt x="4" y="55"/>
                  </a:lnTo>
                  <a:lnTo>
                    <a:pt x="4" y="53"/>
                  </a:lnTo>
                  <a:lnTo>
                    <a:pt x="6" y="53"/>
                  </a:lnTo>
                  <a:lnTo>
                    <a:pt x="6" y="51"/>
                  </a:lnTo>
                  <a:lnTo>
                    <a:pt x="6" y="50"/>
                  </a:lnTo>
                  <a:lnTo>
                    <a:pt x="4" y="50"/>
                  </a:lnTo>
                  <a:lnTo>
                    <a:pt x="2" y="50"/>
                  </a:lnTo>
                  <a:lnTo>
                    <a:pt x="2" y="48"/>
                  </a:lnTo>
                  <a:lnTo>
                    <a:pt x="2" y="46"/>
                  </a:lnTo>
                  <a:lnTo>
                    <a:pt x="0" y="46"/>
                  </a:lnTo>
                  <a:lnTo>
                    <a:pt x="0" y="44"/>
                  </a:lnTo>
                  <a:lnTo>
                    <a:pt x="2" y="44"/>
                  </a:lnTo>
                  <a:lnTo>
                    <a:pt x="4" y="44"/>
                  </a:lnTo>
                  <a:lnTo>
                    <a:pt x="4" y="42"/>
                  </a:lnTo>
                  <a:lnTo>
                    <a:pt x="6" y="42"/>
                  </a:lnTo>
                  <a:lnTo>
                    <a:pt x="8" y="42"/>
                  </a:lnTo>
                  <a:lnTo>
                    <a:pt x="8" y="40"/>
                  </a:lnTo>
                  <a:lnTo>
                    <a:pt x="8" y="38"/>
                  </a:lnTo>
                  <a:lnTo>
                    <a:pt x="8" y="36"/>
                  </a:lnTo>
                  <a:lnTo>
                    <a:pt x="6" y="36"/>
                  </a:lnTo>
                  <a:lnTo>
                    <a:pt x="6" y="34"/>
                  </a:lnTo>
                  <a:lnTo>
                    <a:pt x="4" y="34"/>
                  </a:lnTo>
                  <a:lnTo>
                    <a:pt x="4" y="32"/>
                  </a:lnTo>
                  <a:lnTo>
                    <a:pt x="6" y="32"/>
                  </a:lnTo>
                  <a:lnTo>
                    <a:pt x="4" y="32"/>
                  </a:lnTo>
                  <a:lnTo>
                    <a:pt x="4" y="30"/>
                  </a:lnTo>
                  <a:lnTo>
                    <a:pt x="2" y="30"/>
                  </a:lnTo>
                  <a:lnTo>
                    <a:pt x="2" y="28"/>
                  </a:lnTo>
                  <a:lnTo>
                    <a:pt x="4" y="28"/>
                  </a:lnTo>
                  <a:lnTo>
                    <a:pt x="4" y="26"/>
                  </a:lnTo>
                  <a:lnTo>
                    <a:pt x="6" y="26"/>
                  </a:lnTo>
                  <a:lnTo>
                    <a:pt x="8" y="26"/>
                  </a:lnTo>
                  <a:lnTo>
                    <a:pt x="10" y="26"/>
                  </a:lnTo>
                  <a:lnTo>
                    <a:pt x="12" y="26"/>
                  </a:lnTo>
                  <a:lnTo>
                    <a:pt x="14" y="25"/>
                  </a:lnTo>
                  <a:lnTo>
                    <a:pt x="16" y="25"/>
                  </a:lnTo>
                  <a:lnTo>
                    <a:pt x="17" y="26"/>
                  </a:lnTo>
                  <a:lnTo>
                    <a:pt x="19" y="26"/>
                  </a:lnTo>
                  <a:lnTo>
                    <a:pt x="19" y="25"/>
                  </a:lnTo>
                  <a:lnTo>
                    <a:pt x="21" y="25"/>
                  </a:lnTo>
                  <a:lnTo>
                    <a:pt x="21" y="23"/>
                  </a:lnTo>
                  <a:lnTo>
                    <a:pt x="23" y="23"/>
                  </a:lnTo>
                  <a:lnTo>
                    <a:pt x="23" y="21"/>
                  </a:lnTo>
                  <a:lnTo>
                    <a:pt x="23" y="19"/>
                  </a:lnTo>
                  <a:lnTo>
                    <a:pt x="23" y="17"/>
                  </a:lnTo>
                  <a:lnTo>
                    <a:pt x="25" y="17"/>
                  </a:lnTo>
                  <a:lnTo>
                    <a:pt x="25" y="15"/>
                  </a:lnTo>
                  <a:lnTo>
                    <a:pt x="27" y="15"/>
                  </a:lnTo>
                  <a:lnTo>
                    <a:pt x="27" y="13"/>
                  </a:lnTo>
                  <a:lnTo>
                    <a:pt x="29" y="13"/>
                  </a:lnTo>
                  <a:lnTo>
                    <a:pt x="29" y="15"/>
                  </a:lnTo>
                  <a:lnTo>
                    <a:pt x="29" y="17"/>
                  </a:lnTo>
                  <a:lnTo>
                    <a:pt x="29" y="19"/>
                  </a:lnTo>
                  <a:lnTo>
                    <a:pt x="31" y="19"/>
                  </a:lnTo>
                  <a:lnTo>
                    <a:pt x="31" y="21"/>
                  </a:lnTo>
                  <a:lnTo>
                    <a:pt x="33" y="23"/>
                  </a:lnTo>
                  <a:lnTo>
                    <a:pt x="33" y="21"/>
                  </a:lnTo>
                  <a:lnTo>
                    <a:pt x="33" y="23"/>
                  </a:lnTo>
                  <a:lnTo>
                    <a:pt x="35" y="23"/>
                  </a:lnTo>
                  <a:lnTo>
                    <a:pt x="35" y="25"/>
                  </a:lnTo>
                  <a:lnTo>
                    <a:pt x="35" y="26"/>
                  </a:lnTo>
                  <a:lnTo>
                    <a:pt x="37" y="26"/>
                  </a:lnTo>
                  <a:lnTo>
                    <a:pt x="37" y="28"/>
                  </a:lnTo>
                  <a:lnTo>
                    <a:pt x="39" y="28"/>
                  </a:lnTo>
                  <a:lnTo>
                    <a:pt x="39" y="26"/>
                  </a:lnTo>
                  <a:lnTo>
                    <a:pt x="37" y="25"/>
                  </a:lnTo>
                  <a:lnTo>
                    <a:pt x="39" y="25"/>
                  </a:lnTo>
                  <a:lnTo>
                    <a:pt x="37" y="23"/>
                  </a:lnTo>
                  <a:lnTo>
                    <a:pt x="39" y="23"/>
                  </a:lnTo>
                  <a:lnTo>
                    <a:pt x="39" y="21"/>
                  </a:lnTo>
                  <a:lnTo>
                    <a:pt x="40" y="21"/>
                  </a:lnTo>
                  <a:lnTo>
                    <a:pt x="40" y="19"/>
                  </a:lnTo>
                  <a:lnTo>
                    <a:pt x="42" y="17"/>
                  </a:lnTo>
                  <a:lnTo>
                    <a:pt x="42" y="15"/>
                  </a:lnTo>
                  <a:lnTo>
                    <a:pt x="40" y="15"/>
                  </a:lnTo>
                  <a:lnTo>
                    <a:pt x="40" y="13"/>
                  </a:lnTo>
                  <a:lnTo>
                    <a:pt x="42" y="13"/>
                  </a:lnTo>
                  <a:lnTo>
                    <a:pt x="44" y="13"/>
                  </a:lnTo>
                  <a:lnTo>
                    <a:pt x="44" y="15"/>
                  </a:lnTo>
                  <a:lnTo>
                    <a:pt x="46" y="17"/>
                  </a:lnTo>
                  <a:lnTo>
                    <a:pt x="48" y="17"/>
                  </a:lnTo>
                  <a:lnTo>
                    <a:pt x="48" y="15"/>
                  </a:lnTo>
                  <a:lnTo>
                    <a:pt x="48" y="17"/>
                  </a:lnTo>
                  <a:lnTo>
                    <a:pt x="50" y="17"/>
                  </a:lnTo>
                  <a:lnTo>
                    <a:pt x="52" y="15"/>
                  </a:lnTo>
                  <a:lnTo>
                    <a:pt x="52" y="17"/>
                  </a:lnTo>
                  <a:lnTo>
                    <a:pt x="54" y="17"/>
                  </a:lnTo>
                  <a:lnTo>
                    <a:pt x="54" y="19"/>
                  </a:lnTo>
                  <a:lnTo>
                    <a:pt x="56" y="19"/>
                  </a:lnTo>
                  <a:lnTo>
                    <a:pt x="56" y="17"/>
                  </a:lnTo>
                  <a:lnTo>
                    <a:pt x="54" y="17"/>
                  </a:lnTo>
                  <a:lnTo>
                    <a:pt x="56" y="15"/>
                  </a:lnTo>
                  <a:lnTo>
                    <a:pt x="54" y="15"/>
                  </a:lnTo>
                  <a:lnTo>
                    <a:pt x="54" y="13"/>
                  </a:lnTo>
                  <a:lnTo>
                    <a:pt x="54" y="11"/>
                  </a:lnTo>
                  <a:lnTo>
                    <a:pt x="54" y="9"/>
                  </a:lnTo>
                  <a:lnTo>
                    <a:pt x="56" y="9"/>
                  </a:lnTo>
                  <a:lnTo>
                    <a:pt x="58" y="9"/>
                  </a:lnTo>
                  <a:lnTo>
                    <a:pt x="58" y="11"/>
                  </a:lnTo>
                  <a:lnTo>
                    <a:pt x="60" y="11"/>
                  </a:lnTo>
                  <a:lnTo>
                    <a:pt x="62" y="11"/>
                  </a:lnTo>
                  <a:lnTo>
                    <a:pt x="62" y="9"/>
                  </a:lnTo>
                  <a:lnTo>
                    <a:pt x="60" y="9"/>
                  </a:lnTo>
                  <a:lnTo>
                    <a:pt x="60" y="7"/>
                  </a:lnTo>
                  <a:lnTo>
                    <a:pt x="60" y="5"/>
                  </a:lnTo>
                  <a:lnTo>
                    <a:pt x="60" y="3"/>
                  </a:lnTo>
                  <a:lnTo>
                    <a:pt x="62" y="5"/>
                  </a:lnTo>
                  <a:lnTo>
                    <a:pt x="64" y="3"/>
                  </a:lnTo>
                  <a:lnTo>
                    <a:pt x="65" y="5"/>
                  </a:lnTo>
                  <a:lnTo>
                    <a:pt x="67" y="5"/>
                  </a:lnTo>
                  <a:lnTo>
                    <a:pt x="67" y="7"/>
                  </a:lnTo>
                  <a:lnTo>
                    <a:pt x="67" y="5"/>
                  </a:lnTo>
                  <a:lnTo>
                    <a:pt x="69" y="5"/>
                  </a:lnTo>
                  <a:lnTo>
                    <a:pt x="71" y="3"/>
                  </a:lnTo>
                  <a:lnTo>
                    <a:pt x="71" y="2"/>
                  </a:lnTo>
                  <a:lnTo>
                    <a:pt x="73" y="2"/>
                  </a:lnTo>
                  <a:lnTo>
                    <a:pt x="75" y="2"/>
                  </a:lnTo>
                  <a:lnTo>
                    <a:pt x="77" y="2"/>
                  </a:lnTo>
                  <a:lnTo>
                    <a:pt x="79" y="2"/>
                  </a:lnTo>
                  <a:lnTo>
                    <a:pt x="81" y="2"/>
                  </a:lnTo>
                  <a:lnTo>
                    <a:pt x="83" y="2"/>
                  </a:lnTo>
                  <a:lnTo>
                    <a:pt x="83" y="0"/>
                  </a:lnTo>
                  <a:lnTo>
                    <a:pt x="85" y="0"/>
                  </a:lnTo>
                  <a:lnTo>
                    <a:pt x="87" y="0"/>
                  </a:lnTo>
                  <a:lnTo>
                    <a:pt x="88" y="0"/>
                  </a:lnTo>
                  <a:lnTo>
                    <a:pt x="87" y="2"/>
                  </a:lnTo>
                  <a:close/>
                  <a:moveTo>
                    <a:pt x="92" y="71"/>
                  </a:moveTo>
                  <a:lnTo>
                    <a:pt x="92" y="69"/>
                  </a:lnTo>
                  <a:lnTo>
                    <a:pt x="92" y="71"/>
                  </a:lnTo>
                  <a:lnTo>
                    <a:pt x="90" y="71"/>
                  </a:lnTo>
                  <a:lnTo>
                    <a:pt x="92" y="7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9" name="Freeform 118"/>
            <p:cNvSpPr>
              <a:spLocks/>
            </p:cNvSpPr>
            <p:nvPr/>
          </p:nvSpPr>
          <p:spPr bwMode="auto">
            <a:xfrm>
              <a:off x="3049588" y="4357688"/>
              <a:ext cx="53975" cy="20638"/>
            </a:xfrm>
            <a:custGeom>
              <a:avLst/>
              <a:gdLst>
                <a:gd name="T0" fmla="*/ 17 w 34"/>
                <a:gd name="T1" fmla="*/ 0 h 13"/>
                <a:gd name="T2" fmla="*/ 19 w 34"/>
                <a:gd name="T3" fmla="*/ 1 h 13"/>
                <a:gd name="T4" fmla="*/ 19 w 34"/>
                <a:gd name="T5" fmla="*/ 1 h 13"/>
                <a:gd name="T6" fmla="*/ 21 w 34"/>
                <a:gd name="T7" fmla="*/ 1 h 13"/>
                <a:gd name="T8" fmla="*/ 21 w 34"/>
                <a:gd name="T9" fmla="*/ 1 h 13"/>
                <a:gd name="T10" fmla="*/ 23 w 34"/>
                <a:gd name="T11" fmla="*/ 1 h 13"/>
                <a:gd name="T12" fmla="*/ 24 w 34"/>
                <a:gd name="T13" fmla="*/ 1 h 13"/>
                <a:gd name="T14" fmla="*/ 24 w 34"/>
                <a:gd name="T15" fmla="*/ 1 h 13"/>
                <a:gd name="T16" fmla="*/ 24 w 34"/>
                <a:gd name="T17" fmla="*/ 3 h 13"/>
                <a:gd name="T18" fmla="*/ 26 w 34"/>
                <a:gd name="T19" fmla="*/ 3 h 13"/>
                <a:gd name="T20" fmla="*/ 28 w 34"/>
                <a:gd name="T21" fmla="*/ 3 h 13"/>
                <a:gd name="T22" fmla="*/ 28 w 34"/>
                <a:gd name="T23" fmla="*/ 3 h 13"/>
                <a:gd name="T24" fmla="*/ 30 w 34"/>
                <a:gd name="T25" fmla="*/ 5 h 13"/>
                <a:gd name="T26" fmla="*/ 32 w 34"/>
                <a:gd name="T27" fmla="*/ 5 h 13"/>
                <a:gd name="T28" fmla="*/ 34 w 34"/>
                <a:gd name="T29" fmla="*/ 7 h 13"/>
                <a:gd name="T30" fmla="*/ 34 w 34"/>
                <a:gd name="T31" fmla="*/ 9 h 13"/>
                <a:gd name="T32" fmla="*/ 34 w 34"/>
                <a:gd name="T33" fmla="*/ 9 h 13"/>
                <a:gd name="T34" fmla="*/ 32 w 34"/>
                <a:gd name="T35" fmla="*/ 9 h 13"/>
                <a:gd name="T36" fmla="*/ 32 w 34"/>
                <a:gd name="T37" fmla="*/ 11 h 13"/>
                <a:gd name="T38" fmla="*/ 32 w 34"/>
                <a:gd name="T39" fmla="*/ 9 h 13"/>
                <a:gd name="T40" fmla="*/ 28 w 34"/>
                <a:gd name="T41" fmla="*/ 9 h 13"/>
                <a:gd name="T42" fmla="*/ 28 w 34"/>
                <a:gd name="T43" fmla="*/ 9 h 13"/>
                <a:gd name="T44" fmla="*/ 28 w 34"/>
                <a:gd name="T45" fmla="*/ 9 h 13"/>
                <a:gd name="T46" fmla="*/ 26 w 34"/>
                <a:gd name="T47" fmla="*/ 9 h 13"/>
                <a:gd name="T48" fmla="*/ 26 w 34"/>
                <a:gd name="T49" fmla="*/ 9 h 13"/>
                <a:gd name="T50" fmla="*/ 26 w 34"/>
                <a:gd name="T51" fmla="*/ 9 h 13"/>
                <a:gd name="T52" fmla="*/ 26 w 34"/>
                <a:gd name="T53" fmla="*/ 9 h 13"/>
                <a:gd name="T54" fmla="*/ 24 w 34"/>
                <a:gd name="T55" fmla="*/ 7 h 13"/>
                <a:gd name="T56" fmla="*/ 24 w 34"/>
                <a:gd name="T57" fmla="*/ 9 h 13"/>
                <a:gd name="T58" fmla="*/ 23 w 34"/>
                <a:gd name="T59" fmla="*/ 11 h 13"/>
                <a:gd name="T60" fmla="*/ 23 w 34"/>
                <a:gd name="T61" fmla="*/ 11 h 13"/>
                <a:gd name="T62" fmla="*/ 21 w 34"/>
                <a:gd name="T63" fmla="*/ 11 h 13"/>
                <a:gd name="T64" fmla="*/ 21 w 34"/>
                <a:gd name="T65" fmla="*/ 9 h 13"/>
                <a:gd name="T66" fmla="*/ 21 w 34"/>
                <a:gd name="T67" fmla="*/ 9 h 13"/>
                <a:gd name="T68" fmla="*/ 19 w 34"/>
                <a:gd name="T69" fmla="*/ 11 h 13"/>
                <a:gd name="T70" fmla="*/ 19 w 34"/>
                <a:gd name="T71" fmla="*/ 11 h 13"/>
                <a:gd name="T72" fmla="*/ 19 w 34"/>
                <a:gd name="T73" fmla="*/ 11 h 13"/>
                <a:gd name="T74" fmla="*/ 19 w 34"/>
                <a:gd name="T75" fmla="*/ 11 h 13"/>
                <a:gd name="T76" fmla="*/ 19 w 34"/>
                <a:gd name="T77" fmla="*/ 13 h 13"/>
                <a:gd name="T78" fmla="*/ 17 w 34"/>
                <a:gd name="T79" fmla="*/ 11 h 13"/>
                <a:gd name="T80" fmla="*/ 15 w 34"/>
                <a:gd name="T81" fmla="*/ 11 h 13"/>
                <a:gd name="T82" fmla="*/ 13 w 34"/>
                <a:gd name="T83" fmla="*/ 11 h 13"/>
                <a:gd name="T84" fmla="*/ 9 w 34"/>
                <a:gd name="T85" fmla="*/ 9 h 13"/>
                <a:gd name="T86" fmla="*/ 9 w 34"/>
                <a:gd name="T87" fmla="*/ 9 h 13"/>
                <a:gd name="T88" fmla="*/ 9 w 34"/>
                <a:gd name="T89" fmla="*/ 9 h 13"/>
                <a:gd name="T90" fmla="*/ 7 w 34"/>
                <a:gd name="T91" fmla="*/ 7 h 13"/>
                <a:gd name="T92" fmla="*/ 7 w 34"/>
                <a:gd name="T93" fmla="*/ 7 h 13"/>
                <a:gd name="T94" fmla="*/ 5 w 34"/>
                <a:gd name="T95" fmla="*/ 5 h 13"/>
                <a:gd name="T96" fmla="*/ 5 w 34"/>
                <a:gd name="T97" fmla="*/ 5 h 13"/>
                <a:gd name="T98" fmla="*/ 3 w 34"/>
                <a:gd name="T99" fmla="*/ 5 h 13"/>
                <a:gd name="T100" fmla="*/ 1 w 34"/>
                <a:gd name="T101" fmla="*/ 5 h 13"/>
                <a:gd name="T102" fmla="*/ 1 w 34"/>
                <a:gd name="T103" fmla="*/ 3 h 13"/>
                <a:gd name="T104" fmla="*/ 0 w 34"/>
                <a:gd name="T105" fmla="*/ 3 h 13"/>
                <a:gd name="T106" fmla="*/ 1 w 34"/>
                <a:gd name="T107" fmla="*/ 1 h 13"/>
                <a:gd name="T108" fmla="*/ 1 w 34"/>
                <a:gd name="T109" fmla="*/ 1 h 13"/>
                <a:gd name="T110" fmla="*/ 1 w 34"/>
                <a:gd name="T111" fmla="*/ 1 h 13"/>
                <a:gd name="T112" fmla="*/ 3 w 34"/>
                <a:gd name="T113" fmla="*/ 0 h 13"/>
                <a:gd name="T114" fmla="*/ 3 w 34"/>
                <a:gd name="T115" fmla="*/ 0 h 13"/>
                <a:gd name="T116" fmla="*/ 5 w 34"/>
                <a:gd name="T117" fmla="*/ 0 h 13"/>
                <a:gd name="T118" fmla="*/ 7 w 34"/>
                <a:gd name="T119" fmla="*/ 0 h 13"/>
                <a:gd name="T120" fmla="*/ 7 w 34"/>
                <a:gd name="T121" fmla="*/ 0 h 13"/>
                <a:gd name="T122" fmla="*/ 9 w 34"/>
                <a:gd name="T123" fmla="*/ 0 h 13"/>
                <a:gd name="T124" fmla="*/ 13 w 34"/>
                <a:gd name="T12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 h="13">
                  <a:moveTo>
                    <a:pt x="15" y="0"/>
                  </a:moveTo>
                  <a:lnTo>
                    <a:pt x="15" y="0"/>
                  </a:lnTo>
                  <a:lnTo>
                    <a:pt x="17" y="0"/>
                  </a:lnTo>
                  <a:lnTo>
                    <a:pt x="17" y="0"/>
                  </a:lnTo>
                  <a:lnTo>
                    <a:pt x="17" y="0"/>
                  </a:lnTo>
                  <a:lnTo>
                    <a:pt x="19" y="0"/>
                  </a:lnTo>
                  <a:lnTo>
                    <a:pt x="19" y="0"/>
                  </a:lnTo>
                  <a:lnTo>
                    <a:pt x="19" y="1"/>
                  </a:lnTo>
                  <a:lnTo>
                    <a:pt x="19" y="1"/>
                  </a:lnTo>
                  <a:lnTo>
                    <a:pt x="19" y="1"/>
                  </a:lnTo>
                  <a:lnTo>
                    <a:pt x="19" y="1"/>
                  </a:lnTo>
                  <a:lnTo>
                    <a:pt x="19" y="1"/>
                  </a:lnTo>
                  <a:lnTo>
                    <a:pt x="19" y="1"/>
                  </a:lnTo>
                  <a:lnTo>
                    <a:pt x="19" y="1"/>
                  </a:lnTo>
                  <a:lnTo>
                    <a:pt x="19" y="1"/>
                  </a:lnTo>
                  <a:lnTo>
                    <a:pt x="21" y="1"/>
                  </a:lnTo>
                  <a:lnTo>
                    <a:pt x="21" y="1"/>
                  </a:lnTo>
                  <a:lnTo>
                    <a:pt x="21" y="1"/>
                  </a:lnTo>
                  <a:lnTo>
                    <a:pt x="21" y="1"/>
                  </a:lnTo>
                  <a:lnTo>
                    <a:pt x="21" y="1"/>
                  </a:lnTo>
                  <a:lnTo>
                    <a:pt x="21" y="1"/>
                  </a:lnTo>
                  <a:lnTo>
                    <a:pt x="23" y="1"/>
                  </a:lnTo>
                  <a:lnTo>
                    <a:pt x="23" y="1"/>
                  </a:lnTo>
                  <a:lnTo>
                    <a:pt x="23" y="1"/>
                  </a:lnTo>
                  <a:lnTo>
                    <a:pt x="23" y="1"/>
                  </a:lnTo>
                  <a:lnTo>
                    <a:pt x="23" y="1"/>
                  </a:lnTo>
                  <a:lnTo>
                    <a:pt x="23" y="1"/>
                  </a:lnTo>
                  <a:lnTo>
                    <a:pt x="24" y="1"/>
                  </a:lnTo>
                  <a:lnTo>
                    <a:pt x="24" y="1"/>
                  </a:lnTo>
                  <a:lnTo>
                    <a:pt x="24" y="1"/>
                  </a:lnTo>
                  <a:lnTo>
                    <a:pt x="24" y="1"/>
                  </a:lnTo>
                  <a:lnTo>
                    <a:pt x="24" y="1"/>
                  </a:lnTo>
                  <a:lnTo>
                    <a:pt x="24" y="1"/>
                  </a:lnTo>
                  <a:lnTo>
                    <a:pt x="24" y="1"/>
                  </a:lnTo>
                  <a:lnTo>
                    <a:pt x="24" y="3"/>
                  </a:lnTo>
                  <a:lnTo>
                    <a:pt x="24" y="3"/>
                  </a:lnTo>
                  <a:lnTo>
                    <a:pt x="24" y="3"/>
                  </a:lnTo>
                  <a:lnTo>
                    <a:pt x="26" y="3"/>
                  </a:lnTo>
                  <a:lnTo>
                    <a:pt x="26" y="3"/>
                  </a:lnTo>
                  <a:lnTo>
                    <a:pt x="26" y="3"/>
                  </a:lnTo>
                  <a:lnTo>
                    <a:pt x="26" y="3"/>
                  </a:lnTo>
                  <a:lnTo>
                    <a:pt x="26" y="3"/>
                  </a:lnTo>
                  <a:lnTo>
                    <a:pt x="28" y="3"/>
                  </a:lnTo>
                  <a:lnTo>
                    <a:pt x="28" y="3"/>
                  </a:lnTo>
                  <a:lnTo>
                    <a:pt x="28" y="3"/>
                  </a:lnTo>
                  <a:lnTo>
                    <a:pt x="28" y="3"/>
                  </a:lnTo>
                  <a:lnTo>
                    <a:pt x="28" y="3"/>
                  </a:lnTo>
                  <a:lnTo>
                    <a:pt x="28" y="3"/>
                  </a:lnTo>
                  <a:lnTo>
                    <a:pt x="28" y="5"/>
                  </a:lnTo>
                  <a:lnTo>
                    <a:pt x="28" y="5"/>
                  </a:lnTo>
                  <a:lnTo>
                    <a:pt x="28" y="5"/>
                  </a:lnTo>
                  <a:lnTo>
                    <a:pt x="30" y="5"/>
                  </a:lnTo>
                  <a:lnTo>
                    <a:pt x="30" y="5"/>
                  </a:lnTo>
                  <a:lnTo>
                    <a:pt x="30" y="5"/>
                  </a:lnTo>
                  <a:lnTo>
                    <a:pt x="30" y="5"/>
                  </a:lnTo>
                  <a:lnTo>
                    <a:pt x="32" y="5"/>
                  </a:lnTo>
                  <a:lnTo>
                    <a:pt x="32" y="5"/>
                  </a:lnTo>
                  <a:lnTo>
                    <a:pt x="32" y="5"/>
                  </a:lnTo>
                  <a:lnTo>
                    <a:pt x="32" y="5"/>
                  </a:lnTo>
                  <a:lnTo>
                    <a:pt x="34" y="7"/>
                  </a:lnTo>
                  <a:lnTo>
                    <a:pt x="34" y="7"/>
                  </a:lnTo>
                  <a:lnTo>
                    <a:pt x="34" y="7"/>
                  </a:lnTo>
                  <a:lnTo>
                    <a:pt x="34" y="9"/>
                  </a:lnTo>
                  <a:lnTo>
                    <a:pt x="34" y="9"/>
                  </a:lnTo>
                  <a:lnTo>
                    <a:pt x="34" y="9"/>
                  </a:lnTo>
                  <a:lnTo>
                    <a:pt x="34" y="9"/>
                  </a:lnTo>
                  <a:lnTo>
                    <a:pt x="34" y="9"/>
                  </a:lnTo>
                  <a:lnTo>
                    <a:pt x="34" y="9"/>
                  </a:lnTo>
                  <a:lnTo>
                    <a:pt x="34" y="9"/>
                  </a:lnTo>
                  <a:lnTo>
                    <a:pt x="32" y="9"/>
                  </a:lnTo>
                  <a:lnTo>
                    <a:pt x="32" y="9"/>
                  </a:lnTo>
                  <a:lnTo>
                    <a:pt x="32" y="9"/>
                  </a:lnTo>
                  <a:lnTo>
                    <a:pt x="32" y="9"/>
                  </a:lnTo>
                  <a:lnTo>
                    <a:pt x="32" y="9"/>
                  </a:lnTo>
                  <a:lnTo>
                    <a:pt x="32" y="9"/>
                  </a:lnTo>
                  <a:lnTo>
                    <a:pt x="32" y="11"/>
                  </a:lnTo>
                  <a:lnTo>
                    <a:pt x="32" y="11"/>
                  </a:lnTo>
                  <a:lnTo>
                    <a:pt x="32" y="11"/>
                  </a:lnTo>
                  <a:lnTo>
                    <a:pt x="32" y="9"/>
                  </a:lnTo>
                  <a:lnTo>
                    <a:pt x="32" y="9"/>
                  </a:lnTo>
                  <a:lnTo>
                    <a:pt x="30" y="11"/>
                  </a:lnTo>
                  <a:lnTo>
                    <a:pt x="30" y="11"/>
                  </a:lnTo>
                  <a:lnTo>
                    <a:pt x="28" y="9"/>
                  </a:lnTo>
                  <a:lnTo>
                    <a:pt x="28" y="9"/>
                  </a:lnTo>
                  <a:lnTo>
                    <a:pt x="28" y="11"/>
                  </a:lnTo>
                  <a:lnTo>
                    <a:pt x="28" y="9"/>
                  </a:lnTo>
                  <a:lnTo>
                    <a:pt x="28" y="9"/>
                  </a:lnTo>
                  <a:lnTo>
                    <a:pt x="28" y="9"/>
                  </a:lnTo>
                  <a:lnTo>
                    <a:pt x="28" y="9"/>
                  </a:lnTo>
                  <a:lnTo>
                    <a:pt x="28" y="9"/>
                  </a:lnTo>
                  <a:lnTo>
                    <a:pt x="28" y="9"/>
                  </a:lnTo>
                  <a:lnTo>
                    <a:pt x="28" y="9"/>
                  </a:lnTo>
                  <a:lnTo>
                    <a:pt x="28" y="9"/>
                  </a:lnTo>
                  <a:lnTo>
                    <a:pt x="28" y="9"/>
                  </a:lnTo>
                  <a:lnTo>
                    <a:pt x="28" y="9"/>
                  </a:lnTo>
                  <a:lnTo>
                    <a:pt x="26" y="9"/>
                  </a:lnTo>
                  <a:lnTo>
                    <a:pt x="26" y="9"/>
                  </a:lnTo>
                  <a:lnTo>
                    <a:pt x="26" y="9"/>
                  </a:lnTo>
                  <a:lnTo>
                    <a:pt x="26" y="9"/>
                  </a:lnTo>
                  <a:lnTo>
                    <a:pt x="26" y="9"/>
                  </a:lnTo>
                  <a:lnTo>
                    <a:pt x="26" y="9"/>
                  </a:lnTo>
                  <a:lnTo>
                    <a:pt x="24" y="9"/>
                  </a:lnTo>
                  <a:lnTo>
                    <a:pt x="24" y="9"/>
                  </a:lnTo>
                  <a:lnTo>
                    <a:pt x="26" y="9"/>
                  </a:lnTo>
                  <a:lnTo>
                    <a:pt x="26" y="9"/>
                  </a:lnTo>
                  <a:lnTo>
                    <a:pt x="26" y="9"/>
                  </a:lnTo>
                  <a:lnTo>
                    <a:pt x="26" y="9"/>
                  </a:lnTo>
                  <a:lnTo>
                    <a:pt x="26" y="9"/>
                  </a:lnTo>
                  <a:lnTo>
                    <a:pt x="24" y="9"/>
                  </a:lnTo>
                  <a:lnTo>
                    <a:pt x="24" y="9"/>
                  </a:lnTo>
                  <a:lnTo>
                    <a:pt x="24" y="7"/>
                  </a:lnTo>
                  <a:lnTo>
                    <a:pt x="24" y="7"/>
                  </a:lnTo>
                  <a:lnTo>
                    <a:pt x="24" y="7"/>
                  </a:lnTo>
                  <a:lnTo>
                    <a:pt x="24" y="9"/>
                  </a:lnTo>
                  <a:lnTo>
                    <a:pt x="24" y="9"/>
                  </a:lnTo>
                  <a:lnTo>
                    <a:pt x="24" y="9"/>
                  </a:lnTo>
                  <a:lnTo>
                    <a:pt x="24" y="9"/>
                  </a:lnTo>
                  <a:lnTo>
                    <a:pt x="24" y="9"/>
                  </a:lnTo>
                  <a:lnTo>
                    <a:pt x="24" y="9"/>
                  </a:lnTo>
                  <a:lnTo>
                    <a:pt x="23" y="11"/>
                  </a:lnTo>
                  <a:lnTo>
                    <a:pt x="23" y="11"/>
                  </a:lnTo>
                  <a:lnTo>
                    <a:pt x="23" y="11"/>
                  </a:lnTo>
                  <a:lnTo>
                    <a:pt x="23" y="11"/>
                  </a:lnTo>
                  <a:lnTo>
                    <a:pt x="23" y="11"/>
                  </a:lnTo>
                  <a:lnTo>
                    <a:pt x="23" y="11"/>
                  </a:lnTo>
                  <a:lnTo>
                    <a:pt x="23" y="11"/>
                  </a:lnTo>
                  <a:lnTo>
                    <a:pt x="21" y="11"/>
                  </a:lnTo>
                  <a:lnTo>
                    <a:pt x="21" y="11"/>
                  </a:lnTo>
                  <a:lnTo>
                    <a:pt x="23" y="11"/>
                  </a:lnTo>
                  <a:lnTo>
                    <a:pt x="21" y="9"/>
                  </a:lnTo>
                  <a:lnTo>
                    <a:pt x="21" y="9"/>
                  </a:lnTo>
                  <a:lnTo>
                    <a:pt x="21" y="9"/>
                  </a:lnTo>
                  <a:lnTo>
                    <a:pt x="21" y="9"/>
                  </a:lnTo>
                  <a:lnTo>
                    <a:pt x="21" y="9"/>
                  </a:lnTo>
                  <a:lnTo>
                    <a:pt x="21" y="9"/>
                  </a:lnTo>
                  <a:lnTo>
                    <a:pt x="21" y="9"/>
                  </a:lnTo>
                  <a:lnTo>
                    <a:pt x="19" y="11"/>
                  </a:lnTo>
                  <a:lnTo>
                    <a:pt x="19" y="11"/>
                  </a:lnTo>
                  <a:lnTo>
                    <a:pt x="19" y="11"/>
                  </a:lnTo>
                  <a:lnTo>
                    <a:pt x="19" y="11"/>
                  </a:lnTo>
                  <a:lnTo>
                    <a:pt x="19" y="11"/>
                  </a:lnTo>
                  <a:lnTo>
                    <a:pt x="19" y="11"/>
                  </a:lnTo>
                  <a:lnTo>
                    <a:pt x="19" y="11"/>
                  </a:lnTo>
                  <a:lnTo>
                    <a:pt x="19" y="11"/>
                  </a:lnTo>
                  <a:lnTo>
                    <a:pt x="19" y="11"/>
                  </a:lnTo>
                  <a:lnTo>
                    <a:pt x="19" y="11"/>
                  </a:lnTo>
                  <a:lnTo>
                    <a:pt x="19" y="11"/>
                  </a:lnTo>
                  <a:lnTo>
                    <a:pt x="19" y="11"/>
                  </a:lnTo>
                  <a:lnTo>
                    <a:pt x="19" y="11"/>
                  </a:lnTo>
                  <a:lnTo>
                    <a:pt x="19" y="11"/>
                  </a:lnTo>
                  <a:lnTo>
                    <a:pt x="19" y="11"/>
                  </a:lnTo>
                  <a:lnTo>
                    <a:pt x="19" y="11"/>
                  </a:lnTo>
                  <a:lnTo>
                    <a:pt x="21" y="11"/>
                  </a:lnTo>
                  <a:lnTo>
                    <a:pt x="21" y="13"/>
                  </a:lnTo>
                  <a:lnTo>
                    <a:pt x="21" y="13"/>
                  </a:lnTo>
                  <a:lnTo>
                    <a:pt x="19" y="13"/>
                  </a:lnTo>
                  <a:lnTo>
                    <a:pt x="19" y="13"/>
                  </a:lnTo>
                  <a:lnTo>
                    <a:pt x="19" y="13"/>
                  </a:lnTo>
                  <a:lnTo>
                    <a:pt x="19" y="13"/>
                  </a:lnTo>
                  <a:lnTo>
                    <a:pt x="17" y="11"/>
                  </a:lnTo>
                  <a:lnTo>
                    <a:pt x="17" y="11"/>
                  </a:lnTo>
                  <a:lnTo>
                    <a:pt x="15" y="11"/>
                  </a:lnTo>
                  <a:lnTo>
                    <a:pt x="15" y="11"/>
                  </a:lnTo>
                  <a:lnTo>
                    <a:pt x="15" y="11"/>
                  </a:lnTo>
                  <a:lnTo>
                    <a:pt x="15" y="11"/>
                  </a:lnTo>
                  <a:lnTo>
                    <a:pt x="15" y="11"/>
                  </a:lnTo>
                  <a:lnTo>
                    <a:pt x="15" y="11"/>
                  </a:lnTo>
                  <a:lnTo>
                    <a:pt x="13" y="11"/>
                  </a:lnTo>
                  <a:lnTo>
                    <a:pt x="13" y="11"/>
                  </a:lnTo>
                  <a:lnTo>
                    <a:pt x="11" y="11"/>
                  </a:lnTo>
                  <a:lnTo>
                    <a:pt x="11" y="11"/>
                  </a:lnTo>
                  <a:lnTo>
                    <a:pt x="9" y="9"/>
                  </a:lnTo>
                  <a:lnTo>
                    <a:pt x="9" y="9"/>
                  </a:lnTo>
                  <a:lnTo>
                    <a:pt x="9" y="9"/>
                  </a:lnTo>
                  <a:lnTo>
                    <a:pt x="9" y="9"/>
                  </a:lnTo>
                  <a:lnTo>
                    <a:pt x="9" y="9"/>
                  </a:lnTo>
                  <a:lnTo>
                    <a:pt x="9" y="9"/>
                  </a:lnTo>
                  <a:lnTo>
                    <a:pt x="9" y="9"/>
                  </a:lnTo>
                  <a:lnTo>
                    <a:pt x="9" y="9"/>
                  </a:lnTo>
                  <a:lnTo>
                    <a:pt x="9" y="9"/>
                  </a:lnTo>
                  <a:lnTo>
                    <a:pt x="9" y="9"/>
                  </a:lnTo>
                  <a:lnTo>
                    <a:pt x="9" y="7"/>
                  </a:lnTo>
                  <a:lnTo>
                    <a:pt x="9" y="7"/>
                  </a:lnTo>
                  <a:lnTo>
                    <a:pt x="7" y="7"/>
                  </a:lnTo>
                  <a:lnTo>
                    <a:pt x="7" y="7"/>
                  </a:lnTo>
                  <a:lnTo>
                    <a:pt x="7" y="7"/>
                  </a:lnTo>
                  <a:lnTo>
                    <a:pt x="7" y="7"/>
                  </a:lnTo>
                  <a:lnTo>
                    <a:pt x="7" y="7"/>
                  </a:lnTo>
                  <a:lnTo>
                    <a:pt x="5" y="5"/>
                  </a:lnTo>
                  <a:lnTo>
                    <a:pt x="5" y="5"/>
                  </a:lnTo>
                  <a:lnTo>
                    <a:pt x="5" y="5"/>
                  </a:lnTo>
                  <a:lnTo>
                    <a:pt x="5" y="5"/>
                  </a:lnTo>
                  <a:lnTo>
                    <a:pt x="5" y="5"/>
                  </a:lnTo>
                  <a:lnTo>
                    <a:pt x="5" y="5"/>
                  </a:lnTo>
                  <a:lnTo>
                    <a:pt x="5" y="5"/>
                  </a:lnTo>
                  <a:lnTo>
                    <a:pt x="5" y="5"/>
                  </a:lnTo>
                  <a:lnTo>
                    <a:pt x="3" y="5"/>
                  </a:lnTo>
                  <a:lnTo>
                    <a:pt x="3" y="5"/>
                  </a:lnTo>
                  <a:lnTo>
                    <a:pt x="3" y="5"/>
                  </a:lnTo>
                  <a:lnTo>
                    <a:pt x="3" y="5"/>
                  </a:lnTo>
                  <a:lnTo>
                    <a:pt x="3" y="5"/>
                  </a:lnTo>
                  <a:lnTo>
                    <a:pt x="1" y="5"/>
                  </a:lnTo>
                  <a:lnTo>
                    <a:pt x="1" y="5"/>
                  </a:lnTo>
                  <a:lnTo>
                    <a:pt x="1" y="5"/>
                  </a:lnTo>
                  <a:lnTo>
                    <a:pt x="1" y="5"/>
                  </a:lnTo>
                  <a:lnTo>
                    <a:pt x="1" y="3"/>
                  </a:lnTo>
                  <a:lnTo>
                    <a:pt x="1" y="3"/>
                  </a:lnTo>
                  <a:lnTo>
                    <a:pt x="1" y="3"/>
                  </a:lnTo>
                  <a:lnTo>
                    <a:pt x="0" y="3"/>
                  </a:lnTo>
                  <a:lnTo>
                    <a:pt x="0" y="3"/>
                  </a:lnTo>
                  <a:lnTo>
                    <a:pt x="0" y="3"/>
                  </a:lnTo>
                  <a:lnTo>
                    <a:pt x="0" y="3"/>
                  </a:lnTo>
                  <a:lnTo>
                    <a:pt x="0" y="3"/>
                  </a:lnTo>
                  <a:lnTo>
                    <a:pt x="1" y="3"/>
                  </a:lnTo>
                  <a:lnTo>
                    <a:pt x="1" y="3"/>
                  </a:lnTo>
                  <a:lnTo>
                    <a:pt x="1" y="1"/>
                  </a:lnTo>
                  <a:lnTo>
                    <a:pt x="1" y="1"/>
                  </a:lnTo>
                  <a:lnTo>
                    <a:pt x="1" y="1"/>
                  </a:lnTo>
                  <a:lnTo>
                    <a:pt x="1" y="1"/>
                  </a:lnTo>
                  <a:lnTo>
                    <a:pt x="1" y="1"/>
                  </a:lnTo>
                  <a:lnTo>
                    <a:pt x="1" y="1"/>
                  </a:lnTo>
                  <a:lnTo>
                    <a:pt x="1" y="1"/>
                  </a:lnTo>
                  <a:lnTo>
                    <a:pt x="1" y="1"/>
                  </a:lnTo>
                  <a:lnTo>
                    <a:pt x="1" y="1"/>
                  </a:lnTo>
                  <a:lnTo>
                    <a:pt x="1" y="1"/>
                  </a:lnTo>
                  <a:lnTo>
                    <a:pt x="1" y="1"/>
                  </a:lnTo>
                  <a:lnTo>
                    <a:pt x="3" y="0"/>
                  </a:lnTo>
                  <a:lnTo>
                    <a:pt x="3" y="0"/>
                  </a:lnTo>
                  <a:lnTo>
                    <a:pt x="3" y="1"/>
                  </a:lnTo>
                  <a:lnTo>
                    <a:pt x="3" y="0"/>
                  </a:lnTo>
                  <a:lnTo>
                    <a:pt x="3" y="0"/>
                  </a:lnTo>
                  <a:lnTo>
                    <a:pt x="3" y="0"/>
                  </a:lnTo>
                  <a:lnTo>
                    <a:pt x="5" y="0"/>
                  </a:lnTo>
                  <a:lnTo>
                    <a:pt x="5" y="0"/>
                  </a:lnTo>
                  <a:lnTo>
                    <a:pt x="5" y="0"/>
                  </a:lnTo>
                  <a:lnTo>
                    <a:pt x="5" y="0"/>
                  </a:lnTo>
                  <a:lnTo>
                    <a:pt x="5" y="0"/>
                  </a:lnTo>
                  <a:lnTo>
                    <a:pt x="7" y="0"/>
                  </a:lnTo>
                  <a:lnTo>
                    <a:pt x="7" y="0"/>
                  </a:lnTo>
                  <a:lnTo>
                    <a:pt x="7" y="0"/>
                  </a:lnTo>
                  <a:lnTo>
                    <a:pt x="7" y="0"/>
                  </a:lnTo>
                  <a:lnTo>
                    <a:pt x="7" y="0"/>
                  </a:lnTo>
                  <a:lnTo>
                    <a:pt x="7" y="0"/>
                  </a:lnTo>
                  <a:lnTo>
                    <a:pt x="7" y="0"/>
                  </a:lnTo>
                  <a:lnTo>
                    <a:pt x="7" y="0"/>
                  </a:lnTo>
                  <a:lnTo>
                    <a:pt x="7" y="0"/>
                  </a:lnTo>
                  <a:lnTo>
                    <a:pt x="9" y="0"/>
                  </a:lnTo>
                  <a:lnTo>
                    <a:pt x="9" y="0"/>
                  </a:lnTo>
                  <a:lnTo>
                    <a:pt x="11" y="0"/>
                  </a:lnTo>
                  <a:lnTo>
                    <a:pt x="11" y="0"/>
                  </a:lnTo>
                  <a:lnTo>
                    <a:pt x="13" y="0"/>
                  </a:lnTo>
                  <a:lnTo>
                    <a:pt x="13" y="0"/>
                  </a:lnTo>
                  <a:lnTo>
                    <a:pt x="15" y="0"/>
                  </a:lnTo>
                  <a:lnTo>
                    <a:pt x="15"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0" name="Freeform 119"/>
            <p:cNvSpPr>
              <a:spLocks/>
            </p:cNvSpPr>
            <p:nvPr/>
          </p:nvSpPr>
          <p:spPr bwMode="auto">
            <a:xfrm>
              <a:off x="4972050" y="3400425"/>
              <a:ext cx="6350" cy="3175"/>
            </a:xfrm>
            <a:custGeom>
              <a:avLst/>
              <a:gdLst>
                <a:gd name="T0" fmla="*/ 2 w 4"/>
                <a:gd name="T1" fmla="*/ 0 h 2"/>
                <a:gd name="T2" fmla="*/ 2 w 4"/>
                <a:gd name="T3" fmla="*/ 0 h 2"/>
                <a:gd name="T4" fmla="*/ 2 w 4"/>
                <a:gd name="T5" fmla="*/ 0 h 2"/>
                <a:gd name="T6" fmla="*/ 2 w 4"/>
                <a:gd name="T7" fmla="*/ 0 h 2"/>
                <a:gd name="T8" fmla="*/ 4 w 4"/>
                <a:gd name="T9" fmla="*/ 0 h 2"/>
                <a:gd name="T10" fmla="*/ 4 w 4"/>
                <a:gd name="T11" fmla="*/ 0 h 2"/>
                <a:gd name="T12" fmla="*/ 4 w 4"/>
                <a:gd name="T13" fmla="*/ 0 h 2"/>
                <a:gd name="T14" fmla="*/ 4 w 4"/>
                <a:gd name="T15" fmla="*/ 0 h 2"/>
                <a:gd name="T16" fmla="*/ 4 w 4"/>
                <a:gd name="T17" fmla="*/ 0 h 2"/>
                <a:gd name="T18" fmla="*/ 4 w 4"/>
                <a:gd name="T19" fmla="*/ 0 h 2"/>
                <a:gd name="T20" fmla="*/ 4 w 4"/>
                <a:gd name="T21" fmla="*/ 0 h 2"/>
                <a:gd name="T22" fmla="*/ 4 w 4"/>
                <a:gd name="T23" fmla="*/ 0 h 2"/>
                <a:gd name="T24" fmla="*/ 4 w 4"/>
                <a:gd name="T25" fmla="*/ 0 h 2"/>
                <a:gd name="T26" fmla="*/ 4 w 4"/>
                <a:gd name="T27" fmla="*/ 0 h 2"/>
                <a:gd name="T28" fmla="*/ 4 w 4"/>
                <a:gd name="T29" fmla="*/ 2 h 2"/>
                <a:gd name="T30" fmla="*/ 4 w 4"/>
                <a:gd name="T31" fmla="*/ 2 h 2"/>
                <a:gd name="T32" fmla="*/ 4 w 4"/>
                <a:gd name="T33" fmla="*/ 2 h 2"/>
                <a:gd name="T34" fmla="*/ 4 w 4"/>
                <a:gd name="T35" fmla="*/ 2 h 2"/>
                <a:gd name="T36" fmla="*/ 4 w 4"/>
                <a:gd name="T37" fmla="*/ 2 h 2"/>
                <a:gd name="T38" fmla="*/ 4 w 4"/>
                <a:gd name="T39" fmla="*/ 2 h 2"/>
                <a:gd name="T40" fmla="*/ 2 w 4"/>
                <a:gd name="T41" fmla="*/ 2 h 2"/>
                <a:gd name="T42" fmla="*/ 2 w 4"/>
                <a:gd name="T43" fmla="*/ 0 h 2"/>
                <a:gd name="T44" fmla="*/ 2 w 4"/>
                <a:gd name="T45" fmla="*/ 0 h 2"/>
                <a:gd name="T46" fmla="*/ 2 w 4"/>
                <a:gd name="T47" fmla="*/ 0 h 2"/>
                <a:gd name="T48" fmla="*/ 2 w 4"/>
                <a:gd name="T49" fmla="*/ 0 h 2"/>
                <a:gd name="T50" fmla="*/ 2 w 4"/>
                <a:gd name="T51" fmla="*/ 0 h 2"/>
                <a:gd name="T52" fmla="*/ 2 w 4"/>
                <a:gd name="T53" fmla="*/ 0 h 2"/>
                <a:gd name="T54" fmla="*/ 2 w 4"/>
                <a:gd name="T55" fmla="*/ 2 h 2"/>
                <a:gd name="T56" fmla="*/ 2 w 4"/>
                <a:gd name="T57" fmla="*/ 2 h 2"/>
                <a:gd name="T58" fmla="*/ 2 w 4"/>
                <a:gd name="T59" fmla="*/ 0 h 2"/>
                <a:gd name="T60" fmla="*/ 2 w 4"/>
                <a:gd name="T61" fmla="*/ 0 h 2"/>
                <a:gd name="T62" fmla="*/ 2 w 4"/>
                <a:gd name="T63" fmla="*/ 0 h 2"/>
                <a:gd name="T64" fmla="*/ 0 w 4"/>
                <a:gd name="T65" fmla="*/ 2 h 2"/>
                <a:gd name="T66" fmla="*/ 0 w 4"/>
                <a:gd name="T67" fmla="*/ 2 h 2"/>
                <a:gd name="T68" fmla="*/ 0 w 4"/>
                <a:gd name="T69" fmla="*/ 0 h 2"/>
                <a:gd name="T70" fmla="*/ 0 w 4"/>
                <a:gd name="T71" fmla="*/ 0 h 2"/>
                <a:gd name="T72" fmla="*/ 0 w 4"/>
                <a:gd name="T73" fmla="*/ 0 h 2"/>
                <a:gd name="T74" fmla="*/ 0 w 4"/>
                <a:gd name="T75" fmla="*/ 0 h 2"/>
                <a:gd name="T76" fmla="*/ 0 w 4"/>
                <a:gd name="T77" fmla="*/ 0 h 2"/>
                <a:gd name="T78" fmla="*/ 0 w 4"/>
                <a:gd name="T79" fmla="*/ 0 h 2"/>
                <a:gd name="T80" fmla="*/ 2 w 4"/>
                <a:gd name="T81" fmla="*/ 0 h 2"/>
                <a:gd name="T82" fmla="*/ 2 w 4"/>
                <a:gd name="T83" fmla="*/ 0 h 2"/>
                <a:gd name="T84" fmla="*/ 2 w 4"/>
                <a:gd name="T85" fmla="*/ 0 h 2"/>
                <a:gd name="T86" fmla="*/ 2 w 4"/>
                <a:gd name="T87" fmla="*/ 0 h 2"/>
                <a:gd name="T88" fmla="*/ 2 w 4"/>
                <a:gd name="T89" fmla="*/ 0 h 2"/>
                <a:gd name="T90" fmla="*/ 2 w 4"/>
                <a:gd name="T91" fmla="*/ 0 h 2"/>
                <a:gd name="T92" fmla="*/ 2 w 4"/>
                <a:gd name="T9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 h="2">
                  <a:moveTo>
                    <a:pt x="2" y="0"/>
                  </a:moveTo>
                  <a:lnTo>
                    <a:pt x="2" y="0"/>
                  </a:lnTo>
                  <a:lnTo>
                    <a:pt x="2" y="0"/>
                  </a:lnTo>
                  <a:lnTo>
                    <a:pt x="2" y="0"/>
                  </a:lnTo>
                  <a:lnTo>
                    <a:pt x="4" y="0"/>
                  </a:lnTo>
                  <a:lnTo>
                    <a:pt x="4" y="0"/>
                  </a:lnTo>
                  <a:lnTo>
                    <a:pt x="4" y="0"/>
                  </a:lnTo>
                  <a:lnTo>
                    <a:pt x="4" y="0"/>
                  </a:lnTo>
                  <a:lnTo>
                    <a:pt x="4" y="0"/>
                  </a:lnTo>
                  <a:lnTo>
                    <a:pt x="4" y="0"/>
                  </a:lnTo>
                  <a:lnTo>
                    <a:pt x="4" y="0"/>
                  </a:lnTo>
                  <a:lnTo>
                    <a:pt x="4" y="0"/>
                  </a:lnTo>
                  <a:lnTo>
                    <a:pt x="4" y="0"/>
                  </a:lnTo>
                  <a:lnTo>
                    <a:pt x="4" y="0"/>
                  </a:lnTo>
                  <a:lnTo>
                    <a:pt x="4" y="2"/>
                  </a:lnTo>
                  <a:lnTo>
                    <a:pt x="4" y="2"/>
                  </a:lnTo>
                  <a:lnTo>
                    <a:pt x="4" y="2"/>
                  </a:lnTo>
                  <a:lnTo>
                    <a:pt x="4" y="2"/>
                  </a:lnTo>
                  <a:lnTo>
                    <a:pt x="4" y="2"/>
                  </a:lnTo>
                  <a:lnTo>
                    <a:pt x="4" y="2"/>
                  </a:lnTo>
                  <a:lnTo>
                    <a:pt x="2" y="2"/>
                  </a:lnTo>
                  <a:lnTo>
                    <a:pt x="2" y="0"/>
                  </a:lnTo>
                  <a:lnTo>
                    <a:pt x="2" y="0"/>
                  </a:lnTo>
                  <a:lnTo>
                    <a:pt x="2" y="0"/>
                  </a:lnTo>
                  <a:lnTo>
                    <a:pt x="2" y="0"/>
                  </a:lnTo>
                  <a:lnTo>
                    <a:pt x="2" y="0"/>
                  </a:lnTo>
                  <a:lnTo>
                    <a:pt x="2" y="0"/>
                  </a:lnTo>
                  <a:lnTo>
                    <a:pt x="2" y="2"/>
                  </a:lnTo>
                  <a:lnTo>
                    <a:pt x="2" y="2"/>
                  </a:lnTo>
                  <a:lnTo>
                    <a:pt x="2" y="0"/>
                  </a:lnTo>
                  <a:lnTo>
                    <a:pt x="2" y="0"/>
                  </a:lnTo>
                  <a:lnTo>
                    <a:pt x="2" y="0"/>
                  </a:lnTo>
                  <a:lnTo>
                    <a:pt x="0" y="2"/>
                  </a:lnTo>
                  <a:lnTo>
                    <a:pt x="0" y="2"/>
                  </a:lnTo>
                  <a:lnTo>
                    <a:pt x="0" y="0"/>
                  </a:lnTo>
                  <a:lnTo>
                    <a:pt x="0" y="0"/>
                  </a:lnTo>
                  <a:lnTo>
                    <a:pt x="0" y="0"/>
                  </a:lnTo>
                  <a:lnTo>
                    <a:pt x="0" y="0"/>
                  </a:lnTo>
                  <a:lnTo>
                    <a:pt x="0" y="0"/>
                  </a:lnTo>
                  <a:lnTo>
                    <a:pt x="0" y="0"/>
                  </a:lnTo>
                  <a:lnTo>
                    <a:pt x="2" y="0"/>
                  </a:lnTo>
                  <a:lnTo>
                    <a:pt x="2" y="0"/>
                  </a:lnTo>
                  <a:lnTo>
                    <a:pt x="2" y="0"/>
                  </a:lnTo>
                  <a:lnTo>
                    <a:pt x="2" y="0"/>
                  </a:lnTo>
                  <a:lnTo>
                    <a:pt x="2" y="0"/>
                  </a:lnTo>
                  <a:lnTo>
                    <a:pt x="2"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1" name="Freeform 120"/>
            <p:cNvSpPr>
              <a:spLocks/>
            </p:cNvSpPr>
            <p:nvPr/>
          </p:nvSpPr>
          <p:spPr bwMode="auto">
            <a:xfrm>
              <a:off x="5910263" y="3937000"/>
              <a:ext cx="111125" cy="123825"/>
            </a:xfrm>
            <a:custGeom>
              <a:avLst/>
              <a:gdLst>
                <a:gd name="T0" fmla="*/ 66 w 70"/>
                <a:gd name="T1" fmla="*/ 27 h 78"/>
                <a:gd name="T2" fmla="*/ 47 w 70"/>
                <a:gd name="T3" fmla="*/ 32 h 78"/>
                <a:gd name="T4" fmla="*/ 37 w 70"/>
                <a:gd name="T5" fmla="*/ 40 h 78"/>
                <a:gd name="T6" fmla="*/ 43 w 70"/>
                <a:gd name="T7" fmla="*/ 46 h 78"/>
                <a:gd name="T8" fmla="*/ 50 w 70"/>
                <a:gd name="T9" fmla="*/ 53 h 78"/>
                <a:gd name="T10" fmla="*/ 45 w 70"/>
                <a:gd name="T11" fmla="*/ 57 h 78"/>
                <a:gd name="T12" fmla="*/ 37 w 70"/>
                <a:gd name="T13" fmla="*/ 65 h 78"/>
                <a:gd name="T14" fmla="*/ 29 w 70"/>
                <a:gd name="T15" fmla="*/ 69 h 78"/>
                <a:gd name="T16" fmla="*/ 20 w 70"/>
                <a:gd name="T17" fmla="*/ 78 h 78"/>
                <a:gd name="T18" fmla="*/ 10 w 70"/>
                <a:gd name="T19" fmla="*/ 76 h 78"/>
                <a:gd name="T20" fmla="*/ 2 w 70"/>
                <a:gd name="T21" fmla="*/ 73 h 78"/>
                <a:gd name="T22" fmla="*/ 2 w 70"/>
                <a:gd name="T23" fmla="*/ 71 h 78"/>
                <a:gd name="T24" fmla="*/ 2 w 70"/>
                <a:gd name="T25" fmla="*/ 69 h 78"/>
                <a:gd name="T26" fmla="*/ 2 w 70"/>
                <a:gd name="T27" fmla="*/ 63 h 78"/>
                <a:gd name="T28" fmla="*/ 4 w 70"/>
                <a:gd name="T29" fmla="*/ 59 h 78"/>
                <a:gd name="T30" fmla="*/ 4 w 70"/>
                <a:gd name="T31" fmla="*/ 57 h 78"/>
                <a:gd name="T32" fmla="*/ 6 w 70"/>
                <a:gd name="T33" fmla="*/ 51 h 78"/>
                <a:gd name="T34" fmla="*/ 6 w 70"/>
                <a:gd name="T35" fmla="*/ 50 h 78"/>
                <a:gd name="T36" fmla="*/ 8 w 70"/>
                <a:gd name="T37" fmla="*/ 46 h 78"/>
                <a:gd name="T38" fmla="*/ 10 w 70"/>
                <a:gd name="T39" fmla="*/ 44 h 78"/>
                <a:gd name="T40" fmla="*/ 10 w 70"/>
                <a:gd name="T41" fmla="*/ 42 h 78"/>
                <a:gd name="T42" fmla="*/ 10 w 70"/>
                <a:gd name="T43" fmla="*/ 42 h 78"/>
                <a:gd name="T44" fmla="*/ 8 w 70"/>
                <a:gd name="T45" fmla="*/ 40 h 78"/>
                <a:gd name="T46" fmla="*/ 10 w 70"/>
                <a:gd name="T47" fmla="*/ 40 h 78"/>
                <a:gd name="T48" fmla="*/ 10 w 70"/>
                <a:gd name="T49" fmla="*/ 38 h 78"/>
                <a:gd name="T50" fmla="*/ 12 w 70"/>
                <a:gd name="T51" fmla="*/ 30 h 78"/>
                <a:gd name="T52" fmla="*/ 10 w 70"/>
                <a:gd name="T53" fmla="*/ 28 h 78"/>
                <a:gd name="T54" fmla="*/ 10 w 70"/>
                <a:gd name="T55" fmla="*/ 27 h 78"/>
                <a:gd name="T56" fmla="*/ 10 w 70"/>
                <a:gd name="T57" fmla="*/ 25 h 78"/>
                <a:gd name="T58" fmla="*/ 12 w 70"/>
                <a:gd name="T59" fmla="*/ 23 h 78"/>
                <a:gd name="T60" fmla="*/ 12 w 70"/>
                <a:gd name="T61" fmla="*/ 21 h 78"/>
                <a:gd name="T62" fmla="*/ 10 w 70"/>
                <a:gd name="T63" fmla="*/ 19 h 78"/>
                <a:gd name="T64" fmla="*/ 10 w 70"/>
                <a:gd name="T65" fmla="*/ 19 h 78"/>
                <a:gd name="T66" fmla="*/ 10 w 70"/>
                <a:gd name="T67" fmla="*/ 19 h 78"/>
                <a:gd name="T68" fmla="*/ 12 w 70"/>
                <a:gd name="T69" fmla="*/ 17 h 78"/>
                <a:gd name="T70" fmla="*/ 12 w 70"/>
                <a:gd name="T71" fmla="*/ 17 h 78"/>
                <a:gd name="T72" fmla="*/ 12 w 70"/>
                <a:gd name="T73" fmla="*/ 17 h 78"/>
                <a:gd name="T74" fmla="*/ 12 w 70"/>
                <a:gd name="T75" fmla="*/ 15 h 78"/>
                <a:gd name="T76" fmla="*/ 12 w 70"/>
                <a:gd name="T77" fmla="*/ 15 h 78"/>
                <a:gd name="T78" fmla="*/ 12 w 70"/>
                <a:gd name="T79" fmla="*/ 15 h 78"/>
                <a:gd name="T80" fmla="*/ 12 w 70"/>
                <a:gd name="T81" fmla="*/ 13 h 78"/>
                <a:gd name="T82" fmla="*/ 14 w 70"/>
                <a:gd name="T83" fmla="*/ 13 h 78"/>
                <a:gd name="T84" fmla="*/ 14 w 70"/>
                <a:gd name="T85" fmla="*/ 13 h 78"/>
                <a:gd name="T86" fmla="*/ 18 w 70"/>
                <a:gd name="T87" fmla="*/ 13 h 78"/>
                <a:gd name="T88" fmla="*/ 18 w 70"/>
                <a:gd name="T89" fmla="*/ 13 h 78"/>
                <a:gd name="T90" fmla="*/ 20 w 70"/>
                <a:gd name="T91" fmla="*/ 17 h 78"/>
                <a:gd name="T92" fmla="*/ 20 w 70"/>
                <a:gd name="T93" fmla="*/ 17 h 78"/>
                <a:gd name="T94" fmla="*/ 22 w 70"/>
                <a:gd name="T95" fmla="*/ 17 h 78"/>
                <a:gd name="T96" fmla="*/ 25 w 70"/>
                <a:gd name="T97" fmla="*/ 19 h 78"/>
                <a:gd name="T98" fmla="*/ 31 w 70"/>
                <a:gd name="T99" fmla="*/ 21 h 78"/>
                <a:gd name="T100" fmla="*/ 41 w 70"/>
                <a:gd name="T101" fmla="*/ 15 h 78"/>
                <a:gd name="T102" fmla="*/ 54 w 70"/>
                <a:gd name="T103" fmla="*/ 5 h 78"/>
                <a:gd name="T104" fmla="*/ 66 w 70"/>
                <a:gd name="T105" fmla="*/ 9 h 78"/>
                <a:gd name="T106" fmla="*/ 66 w 70"/>
                <a:gd name="T107" fmla="*/ 17 h 78"/>
                <a:gd name="T108" fmla="*/ 70 w 70"/>
                <a:gd name="T109" fmla="*/ 2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0" h="78">
                  <a:moveTo>
                    <a:pt x="68" y="25"/>
                  </a:moveTo>
                  <a:lnTo>
                    <a:pt x="68" y="25"/>
                  </a:lnTo>
                  <a:lnTo>
                    <a:pt x="68" y="25"/>
                  </a:lnTo>
                  <a:lnTo>
                    <a:pt x="66" y="27"/>
                  </a:lnTo>
                  <a:lnTo>
                    <a:pt x="66" y="27"/>
                  </a:lnTo>
                  <a:lnTo>
                    <a:pt x="66" y="27"/>
                  </a:lnTo>
                  <a:lnTo>
                    <a:pt x="66" y="27"/>
                  </a:lnTo>
                  <a:lnTo>
                    <a:pt x="64" y="27"/>
                  </a:lnTo>
                  <a:lnTo>
                    <a:pt x="60" y="28"/>
                  </a:lnTo>
                  <a:lnTo>
                    <a:pt x="56" y="28"/>
                  </a:lnTo>
                  <a:lnTo>
                    <a:pt x="52" y="30"/>
                  </a:lnTo>
                  <a:lnTo>
                    <a:pt x="50" y="30"/>
                  </a:lnTo>
                  <a:lnTo>
                    <a:pt x="48" y="30"/>
                  </a:lnTo>
                  <a:lnTo>
                    <a:pt x="47" y="32"/>
                  </a:lnTo>
                  <a:lnTo>
                    <a:pt x="45" y="32"/>
                  </a:lnTo>
                  <a:lnTo>
                    <a:pt x="41" y="34"/>
                  </a:lnTo>
                  <a:lnTo>
                    <a:pt x="37" y="34"/>
                  </a:lnTo>
                  <a:lnTo>
                    <a:pt x="33" y="36"/>
                  </a:lnTo>
                  <a:lnTo>
                    <a:pt x="33" y="36"/>
                  </a:lnTo>
                  <a:lnTo>
                    <a:pt x="35" y="38"/>
                  </a:lnTo>
                  <a:lnTo>
                    <a:pt x="37" y="40"/>
                  </a:lnTo>
                  <a:lnTo>
                    <a:pt x="37" y="40"/>
                  </a:lnTo>
                  <a:lnTo>
                    <a:pt x="39" y="42"/>
                  </a:lnTo>
                  <a:lnTo>
                    <a:pt x="41" y="46"/>
                  </a:lnTo>
                  <a:lnTo>
                    <a:pt x="41" y="46"/>
                  </a:lnTo>
                  <a:lnTo>
                    <a:pt x="43" y="46"/>
                  </a:lnTo>
                  <a:lnTo>
                    <a:pt x="43" y="46"/>
                  </a:lnTo>
                  <a:lnTo>
                    <a:pt x="43" y="46"/>
                  </a:lnTo>
                  <a:lnTo>
                    <a:pt x="43" y="48"/>
                  </a:lnTo>
                  <a:lnTo>
                    <a:pt x="45" y="50"/>
                  </a:lnTo>
                  <a:lnTo>
                    <a:pt x="47" y="51"/>
                  </a:lnTo>
                  <a:lnTo>
                    <a:pt x="48" y="53"/>
                  </a:lnTo>
                  <a:lnTo>
                    <a:pt x="50" y="53"/>
                  </a:lnTo>
                  <a:lnTo>
                    <a:pt x="50" y="53"/>
                  </a:lnTo>
                  <a:lnTo>
                    <a:pt x="50" y="53"/>
                  </a:lnTo>
                  <a:lnTo>
                    <a:pt x="50" y="53"/>
                  </a:lnTo>
                  <a:lnTo>
                    <a:pt x="50" y="53"/>
                  </a:lnTo>
                  <a:lnTo>
                    <a:pt x="48" y="55"/>
                  </a:lnTo>
                  <a:lnTo>
                    <a:pt x="47" y="55"/>
                  </a:lnTo>
                  <a:lnTo>
                    <a:pt x="45" y="57"/>
                  </a:lnTo>
                  <a:lnTo>
                    <a:pt x="45" y="57"/>
                  </a:lnTo>
                  <a:lnTo>
                    <a:pt x="45" y="57"/>
                  </a:lnTo>
                  <a:lnTo>
                    <a:pt x="45" y="59"/>
                  </a:lnTo>
                  <a:lnTo>
                    <a:pt x="43" y="61"/>
                  </a:lnTo>
                  <a:lnTo>
                    <a:pt x="43" y="61"/>
                  </a:lnTo>
                  <a:lnTo>
                    <a:pt x="43" y="63"/>
                  </a:lnTo>
                  <a:lnTo>
                    <a:pt x="41" y="63"/>
                  </a:lnTo>
                  <a:lnTo>
                    <a:pt x="39" y="63"/>
                  </a:lnTo>
                  <a:lnTo>
                    <a:pt x="37" y="65"/>
                  </a:lnTo>
                  <a:lnTo>
                    <a:pt x="35" y="65"/>
                  </a:lnTo>
                  <a:lnTo>
                    <a:pt x="33" y="65"/>
                  </a:lnTo>
                  <a:lnTo>
                    <a:pt x="31" y="65"/>
                  </a:lnTo>
                  <a:lnTo>
                    <a:pt x="29" y="65"/>
                  </a:lnTo>
                  <a:lnTo>
                    <a:pt x="29" y="67"/>
                  </a:lnTo>
                  <a:lnTo>
                    <a:pt x="29" y="67"/>
                  </a:lnTo>
                  <a:lnTo>
                    <a:pt x="29" y="69"/>
                  </a:lnTo>
                  <a:lnTo>
                    <a:pt x="27" y="69"/>
                  </a:lnTo>
                  <a:lnTo>
                    <a:pt x="27" y="71"/>
                  </a:lnTo>
                  <a:lnTo>
                    <a:pt x="25" y="73"/>
                  </a:lnTo>
                  <a:lnTo>
                    <a:pt x="25" y="75"/>
                  </a:lnTo>
                  <a:lnTo>
                    <a:pt x="23" y="75"/>
                  </a:lnTo>
                  <a:lnTo>
                    <a:pt x="22" y="76"/>
                  </a:lnTo>
                  <a:lnTo>
                    <a:pt x="20" y="78"/>
                  </a:lnTo>
                  <a:lnTo>
                    <a:pt x="20" y="78"/>
                  </a:lnTo>
                  <a:lnTo>
                    <a:pt x="18" y="78"/>
                  </a:lnTo>
                  <a:lnTo>
                    <a:pt x="16" y="78"/>
                  </a:lnTo>
                  <a:lnTo>
                    <a:pt x="16" y="78"/>
                  </a:lnTo>
                  <a:lnTo>
                    <a:pt x="14" y="78"/>
                  </a:lnTo>
                  <a:lnTo>
                    <a:pt x="12" y="76"/>
                  </a:lnTo>
                  <a:lnTo>
                    <a:pt x="10" y="76"/>
                  </a:lnTo>
                  <a:lnTo>
                    <a:pt x="8" y="76"/>
                  </a:lnTo>
                  <a:lnTo>
                    <a:pt x="4" y="76"/>
                  </a:lnTo>
                  <a:lnTo>
                    <a:pt x="2" y="76"/>
                  </a:lnTo>
                  <a:lnTo>
                    <a:pt x="0" y="75"/>
                  </a:lnTo>
                  <a:lnTo>
                    <a:pt x="0" y="75"/>
                  </a:lnTo>
                  <a:lnTo>
                    <a:pt x="2" y="75"/>
                  </a:lnTo>
                  <a:lnTo>
                    <a:pt x="2" y="73"/>
                  </a:lnTo>
                  <a:lnTo>
                    <a:pt x="2" y="73"/>
                  </a:lnTo>
                  <a:lnTo>
                    <a:pt x="2" y="73"/>
                  </a:lnTo>
                  <a:lnTo>
                    <a:pt x="2" y="73"/>
                  </a:lnTo>
                  <a:lnTo>
                    <a:pt x="2" y="71"/>
                  </a:lnTo>
                  <a:lnTo>
                    <a:pt x="2" y="71"/>
                  </a:lnTo>
                  <a:lnTo>
                    <a:pt x="2" y="71"/>
                  </a:lnTo>
                  <a:lnTo>
                    <a:pt x="2" y="71"/>
                  </a:lnTo>
                  <a:lnTo>
                    <a:pt x="2" y="71"/>
                  </a:lnTo>
                  <a:lnTo>
                    <a:pt x="2" y="71"/>
                  </a:lnTo>
                  <a:lnTo>
                    <a:pt x="2" y="71"/>
                  </a:lnTo>
                  <a:lnTo>
                    <a:pt x="2" y="71"/>
                  </a:lnTo>
                  <a:lnTo>
                    <a:pt x="2" y="71"/>
                  </a:lnTo>
                  <a:lnTo>
                    <a:pt x="2" y="71"/>
                  </a:lnTo>
                  <a:lnTo>
                    <a:pt x="2" y="69"/>
                  </a:lnTo>
                  <a:lnTo>
                    <a:pt x="2" y="69"/>
                  </a:lnTo>
                  <a:lnTo>
                    <a:pt x="2" y="67"/>
                  </a:lnTo>
                  <a:lnTo>
                    <a:pt x="2" y="67"/>
                  </a:lnTo>
                  <a:lnTo>
                    <a:pt x="2" y="65"/>
                  </a:lnTo>
                  <a:lnTo>
                    <a:pt x="2" y="65"/>
                  </a:lnTo>
                  <a:lnTo>
                    <a:pt x="2" y="65"/>
                  </a:lnTo>
                  <a:lnTo>
                    <a:pt x="2" y="63"/>
                  </a:lnTo>
                  <a:lnTo>
                    <a:pt x="4" y="63"/>
                  </a:lnTo>
                  <a:lnTo>
                    <a:pt x="4" y="63"/>
                  </a:lnTo>
                  <a:lnTo>
                    <a:pt x="4" y="63"/>
                  </a:lnTo>
                  <a:lnTo>
                    <a:pt x="4" y="61"/>
                  </a:lnTo>
                  <a:lnTo>
                    <a:pt x="4" y="61"/>
                  </a:lnTo>
                  <a:lnTo>
                    <a:pt x="4" y="61"/>
                  </a:lnTo>
                  <a:lnTo>
                    <a:pt x="4" y="59"/>
                  </a:lnTo>
                  <a:lnTo>
                    <a:pt x="4" y="59"/>
                  </a:lnTo>
                  <a:lnTo>
                    <a:pt x="4" y="59"/>
                  </a:lnTo>
                  <a:lnTo>
                    <a:pt x="4" y="57"/>
                  </a:lnTo>
                  <a:lnTo>
                    <a:pt x="4" y="57"/>
                  </a:lnTo>
                  <a:lnTo>
                    <a:pt x="4" y="57"/>
                  </a:lnTo>
                  <a:lnTo>
                    <a:pt x="4" y="57"/>
                  </a:lnTo>
                  <a:lnTo>
                    <a:pt x="4" y="57"/>
                  </a:lnTo>
                  <a:lnTo>
                    <a:pt x="4" y="57"/>
                  </a:lnTo>
                  <a:lnTo>
                    <a:pt x="4" y="55"/>
                  </a:lnTo>
                  <a:lnTo>
                    <a:pt x="4" y="55"/>
                  </a:lnTo>
                  <a:lnTo>
                    <a:pt x="4" y="55"/>
                  </a:lnTo>
                  <a:lnTo>
                    <a:pt x="4" y="55"/>
                  </a:lnTo>
                  <a:lnTo>
                    <a:pt x="4" y="53"/>
                  </a:lnTo>
                  <a:lnTo>
                    <a:pt x="6" y="51"/>
                  </a:lnTo>
                  <a:lnTo>
                    <a:pt x="6" y="50"/>
                  </a:lnTo>
                  <a:lnTo>
                    <a:pt x="6" y="50"/>
                  </a:lnTo>
                  <a:lnTo>
                    <a:pt x="6" y="50"/>
                  </a:lnTo>
                  <a:lnTo>
                    <a:pt x="6" y="50"/>
                  </a:lnTo>
                  <a:lnTo>
                    <a:pt x="6" y="50"/>
                  </a:lnTo>
                  <a:lnTo>
                    <a:pt x="6" y="50"/>
                  </a:lnTo>
                  <a:lnTo>
                    <a:pt x="6" y="50"/>
                  </a:lnTo>
                  <a:lnTo>
                    <a:pt x="6" y="48"/>
                  </a:lnTo>
                  <a:lnTo>
                    <a:pt x="8" y="48"/>
                  </a:lnTo>
                  <a:lnTo>
                    <a:pt x="8" y="48"/>
                  </a:lnTo>
                  <a:lnTo>
                    <a:pt x="8" y="48"/>
                  </a:lnTo>
                  <a:lnTo>
                    <a:pt x="8" y="48"/>
                  </a:lnTo>
                  <a:lnTo>
                    <a:pt x="8" y="46"/>
                  </a:lnTo>
                  <a:lnTo>
                    <a:pt x="8" y="46"/>
                  </a:lnTo>
                  <a:lnTo>
                    <a:pt x="8" y="46"/>
                  </a:lnTo>
                  <a:lnTo>
                    <a:pt x="8" y="46"/>
                  </a:lnTo>
                  <a:lnTo>
                    <a:pt x="8" y="46"/>
                  </a:lnTo>
                  <a:lnTo>
                    <a:pt x="8" y="44"/>
                  </a:lnTo>
                  <a:lnTo>
                    <a:pt x="8" y="44"/>
                  </a:lnTo>
                  <a:lnTo>
                    <a:pt x="10" y="44"/>
                  </a:lnTo>
                  <a:lnTo>
                    <a:pt x="10" y="44"/>
                  </a:lnTo>
                  <a:lnTo>
                    <a:pt x="10" y="44"/>
                  </a:lnTo>
                  <a:lnTo>
                    <a:pt x="10" y="44"/>
                  </a:lnTo>
                  <a:lnTo>
                    <a:pt x="10" y="44"/>
                  </a:lnTo>
                  <a:lnTo>
                    <a:pt x="10" y="42"/>
                  </a:lnTo>
                  <a:lnTo>
                    <a:pt x="10" y="42"/>
                  </a:lnTo>
                  <a:lnTo>
                    <a:pt x="10" y="42"/>
                  </a:lnTo>
                  <a:lnTo>
                    <a:pt x="10" y="42"/>
                  </a:lnTo>
                  <a:lnTo>
                    <a:pt x="10" y="42"/>
                  </a:lnTo>
                  <a:lnTo>
                    <a:pt x="10" y="42"/>
                  </a:lnTo>
                  <a:lnTo>
                    <a:pt x="10" y="42"/>
                  </a:lnTo>
                  <a:lnTo>
                    <a:pt x="10" y="42"/>
                  </a:lnTo>
                  <a:lnTo>
                    <a:pt x="10" y="42"/>
                  </a:lnTo>
                  <a:lnTo>
                    <a:pt x="10" y="42"/>
                  </a:lnTo>
                  <a:lnTo>
                    <a:pt x="10" y="42"/>
                  </a:lnTo>
                  <a:lnTo>
                    <a:pt x="10" y="40"/>
                  </a:lnTo>
                  <a:lnTo>
                    <a:pt x="8" y="40"/>
                  </a:lnTo>
                  <a:lnTo>
                    <a:pt x="8" y="40"/>
                  </a:lnTo>
                  <a:lnTo>
                    <a:pt x="8" y="40"/>
                  </a:lnTo>
                  <a:lnTo>
                    <a:pt x="8" y="40"/>
                  </a:lnTo>
                  <a:lnTo>
                    <a:pt x="8" y="40"/>
                  </a:lnTo>
                  <a:lnTo>
                    <a:pt x="8" y="40"/>
                  </a:lnTo>
                  <a:lnTo>
                    <a:pt x="8" y="38"/>
                  </a:lnTo>
                  <a:lnTo>
                    <a:pt x="8" y="38"/>
                  </a:lnTo>
                  <a:lnTo>
                    <a:pt x="10" y="38"/>
                  </a:lnTo>
                  <a:lnTo>
                    <a:pt x="10" y="38"/>
                  </a:lnTo>
                  <a:lnTo>
                    <a:pt x="10" y="38"/>
                  </a:lnTo>
                  <a:lnTo>
                    <a:pt x="10" y="38"/>
                  </a:lnTo>
                  <a:lnTo>
                    <a:pt x="10" y="40"/>
                  </a:lnTo>
                  <a:lnTo>
                    <a:pt x="10" y="40"/>
                  </a:lnTo>
                  <a:lnTo>
                    <a:pt x="10" y="40"/>
                  </a:lnTo>
                  <a:lnTo>
                    <a:pt x="10" y="40"/>
                  </a:lnTo>
                  <a:lnTo>
                    <a:pt x="10" y="38"/>
                  </a:lnTo>
                  <a:lnTo>
                    <a:pt x="10" y="38"/>
                  </a:lnTo>
                  <a:lnTo>
                    <a:pt x="10" y="38"/>
                  </a:lnTo>
                  <a:lnTo>
                    <a:pt x="10" y="38"/>
                  </a:lnTo>
                  <a:lnTo>
                    <a:pt x="10" y="38"/>
                  </a:lnTo>
                  <a:lnTo>
                    <a:pt x="12" y="36"/>
                  </a:lnTo>
                  <a:lnTo>
                    <a:pt x="12" y="36"/>
                  </a:lnTo>
                  <a:lnTo>
                    <a:pt x="12" y="34"/>
                  </a:lnTo>
                  <a:lnTo>
                    <a:pt x="12" y="32"/>
                  </a:lnTo>
                  <a:lnTo>
                    <a:pt x="12" y="30"/>
                  </a:lnTo>
                  <a:lnTo>
                    <a:pt x="12" y="30"/>
                  </a:lnTo>
                  <a:lnTo>
                    <a:pt x="12" y="30"/>
                  </a:lnTo>
                  <a:lnTo>
                    <a:pt x="10" y="30"/>
                  </a:lnTo>
                  <a:lnTo>
                    <a:pt x="10" y="30"/>
                  </a:lnTo>
                  <a:lnTo>
                    <a:pt x="10" y="28"/>
                  </a:lnTo>
                  <a:lnTo>
                    <a:pt x="10" y="28"/>
                  </a:lnTo>
                  <a:lnTo>
                    <a:pt x="10" y="28"/>
                  </a:lnTo>
                  <a:lnTo>
                    <a:pt x="10" y="28"/>
                  </a:lnTo>
                  <a:lnTo>
                    <a:pt x="10" y="28"/>
                  </a:lnTo>
                  <a:lnTo>
                    <a:pt x="10" y="27"/>
                  </a:lnTo>
                  <a:lnTo>
                    <a:pt x="10" y="27"/>
                  </a:lnTo>
                  <a:lnTo>
                    <a:pt x="10" y="27"/>
                  </a:lnTo>
                  <a:lnTo>
                    <a:pt x="10" y="27"/>
                  </a:lnTo>
                  <a:lnTo>
                    <a:pt x="10" y="27"/>
                  </a:lnTo>
                  <a:lnTo>
                    <a:pt x="10" y="27"/>
                  </a:lnTo>
                  <a:lnTo>
                    <a:pt x="10" y="27"/>
                  </a:lnTo>
                  <a:lnTo>
                    <a:pt x="10" y="25"/>
                  </a:lnTo>
                  <a:lnTo>
                    <a:pt x="10" y="25"/>
                  </a:lnTo>
                  <a:lnTo>
                    <a:pt x="10" y="25"/>
                  </a:lnTo>
                  <a:lnTo>
                    <a:pt x="10" y="25"/>
                  </a:lnTo>
                  <a:lnTo>
                    <a:pt x="10" y="25"/>
                  </a:lnTo>
                  <a:lnTo>
                    <a:pt x="10" y="25"/>
                  </a:lnTo>
                  <a:lnTo>
                    <a:pt x="10" y="23"/>
                  </a:lnTo>
                  <a:lnTo>
                    <a:pt x="10" y="23"/>
                  </a:lnTo>
                  <a:lnTo>
                    <a:pt x="10" y="23"/>
                  </a:lnTo>
                  <a:lnTo>
                    <a:pt x="12" y="23"/>
                  </a:lnTo>
                  <a:lnTo>
                    <a:pt x="12" y="23"/>
                  </a:lnTo>
                  <a:lnTo>
                    <a:pt x="12" y="23"/>
                  </a:lnTo>
                  <a:lnTo>
                    <a:pt x="12" y="23"/>
                  </a:lnTo>
                  <a:lnTo>
                    <a:pt x="12" y="23"/>
                  </a:lnTo>
                  <a:lnTo>
                    <a:pt x="12" y="23"/>
                  </a:lnTo>
                  <a:lnTo>
                    <a:pt x="12" y="21"/>
                  </a:lnTo>
                  <a:lnTo>
                    <a:pt x="12" y="21"/>
                  </a:lnTo>
                  <a:lnTo>
                    <a:pt x="12" y="21"/>
                  </a:lnTo>
                  <a:lnTo>
                    <a:pt x="12" y="21"/>
                  </a:lnTo>
                  <a:lnTo>
                    <a:pt x="12" y="21"/>
                  </a:lnTo>
                  <a:lnTo>
                    <a:pt x="12" y="21"/>
                  </a:lnTo>
                  <a:lnTo>
                    <a:pt x="12" y="21"/>
                  </a:lnTo>
                  <a:lnTo>
                    <a:pt x="12" y="21"/>
                  </a:lnTo>
                  <a:lnTo>
                    <a:pt x="12" y="21"/>
                  </a:lnTo>
                  <a:lnTo>
                    <a:pt x="12" y="19"/>
                  </a:lnTo>
                  <a:lnTo>
                    <a:pt x="10" y="19"/>
                  </a:lnTo>
                  <a:lnTo>
                    <a:pt x="10" y="19"/>
                  </a:lnTo>
                  <a:lnTo>
                    <a:pt x="12" y="19"/>
                  </a:lnTo>
                  <a:lnTo>
                    <a:pt x="12" y="19"/>
                  </a:lnTo>
                  <a:lnTo>
                    <a:pt x="12" y="19"/>
                  </a:lnTo>
                  <a:lnTo>
                    <a:pt x="12" y="19"/>
                  </a:lnTo>
                  <a:lnTo>
                    <a:pt x="12" y="19"/>
                  </a:lnTo>
                  <a:lnTo>
                    <a:pt x="12" y="19"/>
                  </a:lnTo>
                  <a:lnTo>
                    <a:pt x="10" y="19"/>
                  </a:lnTo>
                  <a:lnTo>
                    <a:pt x="10" y="19"/>
                  </a:lnTo>
                  <a:lnTo>
                    <a:pt x="10" y="19"/>
                  </a:lnTo>
                  <a:lnTo>
                    <a:pt x="12" y="19"/>
                  </a:lnTo>
                  <a:lnTo>
                    <a:pt x="12" y="19"/>
                  </a:lnTo>
                  <a:lnTo>
                    <a:pt x="12" y="19"/>
                  </a:lnTo>
                  <a:lnTo>
                    <a:pt x="10" y="19"/>
                  </a:lnTo>
                  <a:lnTo>
                    <a:pt x="10" y="19"/>
                  </a:lnTo>
                  <a:lnTo>
                    <a:pt x="12" y="19"/>
                  </a:lnTo>
                  <a:lnTo>
                    <a:pt x="12" y="19"/>
                  </a:lnTo>
                  <a:lnTo>
                    <a:pt x="12" y="19"/>
                  </a:lnTo>
                  <a:lnTo>
                    <a:pt x="12" y="19"/>
                  </a:lnTo>
                  <a:lnTo>
                    <a:pt x="10" y="19"/>
                  </a:lnTo>
                  <a:lnTo>
                    <a:pt x="12" y="19"/>
                  </a:lnTo>
                  <a:lnTo>
                    <a:pt x="12" y="17"/>
                  </a:lnTo>
                  <a:lnTo>
                    <a:pt x="12" y="17"/>
                  </a:lnTo>
                  <a:lnTo>
                    <a:pt x="12" y="17"/>
                  </a:lnTo>
                  <a:lnTo>
                    <a:pt x="12" y="17"/>
                  </a:lnTo>
                  <a:lnTo>
                    <a:pt x="12" y="17"/>
                  </a:lnTo>
                  <a:lnTo>
                    <a:pt x="12" y="17"/>
                  </a:lnTo>
                  <a:lnTo>
                    <a:pt x="12" y="17"/>
                  </a:lnTo>
                  <a:lnTo>
                    <a:pt x="12" y="17"/>
                  </a:lnTo>
                  <a:lnTo>
                    <a:pt x="12" y="17"/>
                  </a:lnTo>
                  <a:lnTo>
                    <a:pt x="12" y="17"/>
                  </a:lnTo>
                  <a:lnTo>
                    <a:pt x="12" y="17"/>
                  </a:lnTo>
                  <a:lnTo>
                    <a:pt x="12" y="17"/>
                  </a:lnTo>
                  <a:lnTo>
                    <a:pt x="12" y="17"/>
                  </a:lnTo>
                  <a:lnTo>
                    <a:pt x="12" y="17"/>
                  </a:lnTo>
                  <a:lnTo>
                    <a:pt x="12" y="17"/>
                  </a:lnTo>
                  <a:lnTo>
                    <a:pt x="12" y="17"/>
                  </a:lnTo>
                  <a:lnTo>
                    <a:pt x="12" y="17"/>
                  </a:lnTo>
                  <a:lnTo>
                    <a:pt x="10" y="17"/>
                  </a:lnTo>
                  <a:lnTo>
                    <a:pt x="10" y="17"/>
                  </a:lnTo>
                  <a:lnTo>
                    <a:pt x="12" y="17"/>
                  </a:lnTo>
                  <a:lnTo>
                    <a:pt x="12" y="17"/>
                  </a:lnTo>
                  <a:lnTo>
                    <a:pt x="12" y="15"/>
                  </a:lnTo>
                  <a:lnTo>
                    <a:pt x="12" y="17"/>
                  </a:lnTo>
                  <a:lnTo>
                    <a:pt x="12" y="15"/>
                  </a:lnTo>
                  <a:lnTo>
                    <a:pt x="12" y="15"/>
                  </a:lnTo>
                  <a:lnTo>
                    <a:pt x="12" y="15"/>
                  </a:lnTo>
                  <a:lnTo>
                    <a:pt x="12" y="15"/>
                  </a:lnTo>
                  <a:lnTo>
                    <a:pt x="12" y="15"/>
                  </a:lnTo>
                  <a:lnTo>
                    <a:pt x="12" y="15"/>
                  </a:lnTo>
                  <a:lnTo>
                    <a:pt x="12" y="15"/>
                  </a:lnTo>
                  <a:lnTo>
                    <a:pt x="12" y="15"/>
                  </a:lnTo>
                  <a:lnTo>
                    <a:pt x="12" y="15"/>
                  </a:lnTo>
                  <a:lnTo>
                    <a:pt x="12" y="15"/>
                  </a:lnTo>
                  <a:lnTo>
                    <a:pt x="12" y="15"/>
                  </a:lnTo>
                  <a:lnTo>
                    <a:pt x="12" y="15"/>
                  </a:lnTo>
                  <a:lnTo>
                    <a:pt x="12" y="15"/>
                  </a:lnTo>
                  <a:lnTo>
                    <a:pt x="12" y="15"/>
                  </a:lnTo>
                  <a:lnTo>
                    <a:pt x="12" y="15"/>
                  </a:lnTo>
                  <a:lnTo>
                    <a:pt x="12" y="15"/>
                  </a:lnTo>
                  <a:lnTo>
                    <a:pt x="12" y="15"/>
                  </a:lnTo>
                  <a:lnTo>
                    <a:pt x="12" y="13"/>
                  </a:lnTo>
                  <a:lnTo>
                    <a:pt x="12" y="13"/>
                  </a:lnTo>
                  <a:lnTo>
                    <a:pt x="12" y="13"/>
                  </a:lnTo>
                  <a:lnTo>
                    <a:pt x="12" y="13"/>
                  </a:lnTo>
                  <a:lnTo>
                    <a:pt x="12" y="13"/>
                  </a:lnTo>
                  <a:lnTo>
                    <a:pt x="12" y="13"/>
                  </a:lnTo>
                  <a:lnTo>
                    <a:pt x="14" y="13"/>
                  </a:lnTo>
                  <a:lnTo>
                    <a:pt x="14" y="13"/>
                  </a:lnTo>
                  <a:lnTo>
                    <a:pt x="14" y="13"/>
                  </a:lnTo>
                  <a:lnTo>
                    <a:pt x="14" y="13"/>
                  </a:lnTo>
                  <a:lnTo>
                    <a:pt x="14" y="13"/>
                  </a:lnTo>
                  <a:lnTo>
                    <a:pt x="14" y="13"/>
                  </a:lnTo>
                  <a:lnTo>
                    <a:pt x="14" y="13"/>
                  </a:lnTo>
                  <a:lnTo>
                    <a:pt x="14" y="13"/>
                  </a:lnTo>
                  <a:lnTo>
                    <a:pt x="14" y="13"/>
                  </a:lnTo>
                  <a:lnTo>
                    <a:pt x="14" y="13"/>
                  </a:lnTo>
                  <a:lnTo>
                    <a:pt x="14" y="13"/>
                  </a:lnTo>
                  <a:lnTo>
                    <a:pt x="14" y="13"/>
                  </a:lnTo>
                  <a:lnTo>
                    <a:pt x="16" y="13"/>
                  </a:lnTo>
                  <a:lnTo>
                    <a:pt x="16" y="13"/>
                  </a:lnTo>
                  <a:lnTo>
                    <a:pt x="18" y="13"/>
                  </a:lnTo>
                  <a:lnTo>
                    <a:pt x="18" y="13"/>
                  </a:lnTo>
                  <a:lnTo>
                    <a:pt x="18" y="13"/>
                  </a:lnTo>
                  <a:lnTo>
                    <a:pt x="18" y="13"/>
                  </a:lnTo>
                  <a:lnTo>
                    <a:pt x="18" y="13"/>
                  </a:lnTo>
                  <a:lnTo>
                    <a:pt x="18" y="13"/>
                  </a:lnTo>
                  <a:lnTo>
                    <a:pt x="18" y="13"/>
                  </a:lnTo>
                  <a:lnTo>
                    <a:pt x="18" y="13"/>
                  </a:lnTo>
                  <a:lnTo>
                    <a:pt x="18" y="13"/>
                  </a:lnTo>
                  <a:lnTo>
                    <a:pt x="18" y="13"/>
                  </a:lnTo>
                  <a:lnTo>
                    <a:pt x="18" y="13"/>
                  </a:lnTo>
                  <a:lnTo>
                    <a:pt x="18" y="13"/>
                  </a:lnTo>
                  <a:lnTo>
                    <a:pt x="18" y="13"/>
                  </a:lnTo>
                  <a:lnTo>
                    <a:pt x="18" y="15"/>
                  </a:lnTo>
                  <a:lnTo>
                    <a:pt x="18" y="15"/>
                  </a:lnTo>
                  <a:lnTo>
                    <a:pt x="18" y="15"/>
                  </a:lnTo>
                  <a:lnTo>
                    <a:pt x="18" y="15"/>
                  </a:lnTo>
                  <a:lnTo>
                    <a:pt x="20" y="17"/>
                  </a:lnTo>
                  <a:lnTo>
                    <a:pt x="20" y="17"/>
                  </a:lnTo>
                  <a:lnTo>
                    <a:pt x="20" y="17"/>
                  </a:lnTo>
                  <a:lnTo>
                    <a:pt x="20" y="17"/>
                  </a:lnTo>
                  <a:lnTo>
                    <a:pt x="20" y="17"/>
                  </a:lnTo>
                  <a:lnTo>
                    <a:pt x="20" y="17"/>
                  </a:lnTo>
                  <a:lnTo>
                    <a:pt x="20" y="17"/>
                  </a:lnTo>
                  <a:lnTo>
                    <a:pt x="20" y="17"/>
                  </a:lnTo>
                  <a:lnTo>
                    <a:pt x="20" y="17"/>
                  </a:lnTo>
                  <a:lnTo>
                    <a:pt x="20" y="17"/>
                  </a:lnTo>
                  <a:lnTo>
                    <a:pt x="22" y="17"/>
                  </a:lnTo>
                  <a:lnTo>
                    <a:pt x="22" y="17"/>
                  </a:lnTo>
                  <a:lnTo>
                    <a:pt x="22" y="17"/>
                  </a:lnTo>
                  <a:lnTo>
                    <a:pt x="22" y="17"/>
                  </a:lnTo>
                  <a:lnTo>
                    <a:pt x="22" y="17"/>
                  </a:lnTo>
                  <a:lnTo>
                    <a:pt x="23" y="17"/>
                  </a:lnTo>
                  <a:lnTo>
                    <a:pt x="23" y="19"/>
                  </a:lnTo>
                  <a:lnTo>
                    <a:pt x="23" y="19"/>
                  </a:lnTo>
                  <a:lnTo>
                    <a:pt x="25" y="19"/>
                  </a:lnTo>
                  <a:lnTo>
                    <a:pt x="25" y="19"/>
                  </a:lnTo>
                  <a:lnTo>
                    <a:pt x="25" y="19"/>
                  </a:lnTo>
                  <a:lnTo>
                    <a:pt x="25" y="19"/>
                  </a:lnTo>
                  <a:lnTo>
                    <a:pt x="29" y="21"/>
                  </a:lnTo>
                  <a:lnTo>
                    <a:pt x="29" y="21"/>
                  </a:lnTo>
                  <a:lnTo>
                    <a:pt x="29" y="21"/>
                  </a:lnTo>
                  <a:lnTo>
                    <a:pt x="29" y="21"/>
                  </a:lnTo>
                  <a:lnTo>
                    <a:pt x="31" y="21"/>
                  </a:lnTo>
                  <a:lnTo>
                    <a:pt x="31" y="21"/>
                  </a:lnTo>
                  <a:lnTo>
                    <a:pt x="31" y="21"/>
                  </a:lnTo>
                  <a:lnTo>
                    <a:pt x="33" y="19"/>
                  </a:lnTo>
                  <a:lnTo>
                    <a:pt x="37" y="17"/>
                  </a:lnTo>
                  <a:lnTo>
                    <a:pt x="37" y="17"/>
                  </a:lnTo>
                  <a:lnTo>
                    <a:pt x="37" y="17"/>
                  </a:lnTo>
                  <a:lnTo>
                    <a:pt x="37" y="17"/>
                  </a:lnTo>
                  <a:lnTo>
                    <a:pt x="39" y="15"/>
                  </a:lnTo>
                  <a:lnTo>
                    <a:pt x="41" y="15"/>
                  </a:lnTo>
                  <a:lnTo>
                    <a:pt x="43" y="13"/>
                  </a:lnTo>
                  <a:lnTo>
                    <a:pt x="43" y="13"/>
                  </a:lnTo>
                  <a:lnTo>
                    <a:pt x="47" y="11"/>
                  </a:lnTo>
                  <a:lnTo>
                    <a:pt x="48" y="9"/>
                  </a:lnTo>
                  <a:lnTo>
                    <a:pt x="50" y="7"/>
                  </a:lnTo>
                  <a:lnTo>
                    <a:pt x="50" y="7"/>
                  </a:lnTo>
                  <a:lnTo>
                    <a:pt x="54" y="5"/>
                  </a:lnTo>
                  <a:lnTo>
                    <a:pt x="54" y="5"/>
                  </a:lnTo>
                  <a:lnTo>
                    <a:pt x="58" y="3"/>
                  </a:lnTo>
                  <a:lnTo>
                    <a:pt x="62" y="0"/>
                  </a:lnTo>
                  <a:lnTo>
                    <a:pt x="64" y="3"/>
                  </a:lnTo>
                  <a:lnTo>
                    <a:pt x="64" y="5"/>
                  </a:lnTo>
                  <a:lnTo>
                    <a:pt x="64" y="7"/>
                  </a:lnTo>
                  <a:lnTo>
                    <a:pt x="66" y="9"/>
                  </a:lnTo>
                  <a:lnTo>
                    <a:pt x="66" y="13"/>
                  </a:lnTo>
                  <a:lnTo>
                    <a:pt x="68" y="17"/>
                  </a:lnTo>
                  <a:lnTo>
                    <a:pt x="66" y="17"/>
                  </a:lnTo>
                  <a:lnTo>
                    <a:pt x="66" y="17"/>
                  </a:lnTo>
                  <a:lnTo>
                    <a:pt x="66" y="17"/>
                  </a:lnTo>
                  <a:lnTo>
                    <a:pt x="66" y="17"/>
                  </a:lnTo>
                  <a:lnTo>
                    <a:pt x="66" y="17"/>
                  </a:lnTo>
                  <a:lnTo>
                    <a:pt x="66" y="21"/>
                  </a:lnTo>
                  <a:lnTo>
                    <a:pt x="66" y="21"/>
                  </a:lnTo>
                  <a:lnTo>
                    <a:pt x="66" y="21"/>
                  </a:lnTo>
                  <a:lnTo>
                    <a:pt x="70" y="19"/>
                  </a:lnTo>
                  <a:lnTo>
                    <a:pt x="70" y="21"/>
                  </a:lnTo>
                  <a:lnTo>
                    <a:pt x="70" y="21"/>
                  </a:lnTo>
                  <a:lnTo>
                    <a:pt x="70" y="21"/>
                  </a:lnTo>
                  <a:lnTo>
                    <a:pt x="70" y="23"/>
                  </a:lnTo>
                  <a:lnTo>
                    <a:pt x="68" y="25"/>
                  </a:lnTo>
                  <a:lnTo>
                    <a:pt x="68" y="2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2" name="Freeform 121"/>
            <p:cNvSpPr>
              <a:spLocks noEditPoints="1"/>
            </p:cNvSpPr>
            <p:nvPr/>
          </p:nvSpPr>
          <p:spPr bwMode="auto">
            <a:xfrm>
              <a:off x="8148638" y="3536950"/>
              <a:ext cx="563563" cy="665163"/>
            </a:xfrm>
            <a:custGeom>
              <a:avLst/>
              <a:gdLst>
                <a:gd name="T0" fmla="*/ 2 w 355"/>
                <a:gd name="T1" fmla="*/ 392 h 419"/>
                <a:gd name="T2" fmla="*/ 67 w 355"/>
                <a:gd name="T3" fmla="*/ 386 h 419"/>
                <a:gd name="T4" fmla="*/ 84 w 355"/>
                <a:gd name="T5" fmla="*/ 361 h 419"/>
                <a:gd name="T6" fmla="*/ 94 w 355"/>
                <a:gd name="T7" fmla="*/ 348 h 419"/>
                <a:gd name="T8" fmla="*/ 96 w 355"/>
                <a:gd name="T9" fmla="*/ 317 h 419"/>
                <a:gd name="T10" fmla="*/ 117 w 355"/>
                <a:gd name="T11" fmla="*/ 307 h 419"/>
                <a:gd name="T12" fmla="*/ 102 w 355"/>
                <a:gd name="T13" fmla="*/ 282 h 419"/>
                <a:gd name="T14" fmla="*/ 103 w 355"/>
                <a:gd name="T15" fmla="*/ 271 h 419"/>
                <a:gd name="T16" fmla="*/ 88 w 355"/>
                <a:gd name="T17" fmla="*/ 261 h 419"/>
                <a:gd name="T18" fmla="*/ 90 w 355"/>
                <a:gd name="T19" fmla="*/ 255 h 419"/>
                <a:gd name="T20" fmla="*/ 98 w 355"/>
                <a:gd name="T21" fmla="*/ 246 h 419"/>
                <a:gd name="T22" fmla="*/ 121 w 355"/>
                <a:gd name="T23" fmla="*/ 244 h 419"/>
                <a:gd name="T24" fmla="*/ 132 w 355"/>
                <a:gd name="T25" fmla="*/ 257 h 419"/>
                <a:gd name="T26" fmla="*/ 126 w 355"/>
                <a:gd name="T27" fmla="*/ 282 h 419"/>
                <a:gd name="T28" fmla="*/ 113 w 355"/>
                <a:gd name="T29" fmla="*/ 286 h 419"/>
                <a:gd name="T30" fmla="*/ 107 w 355"/>
                <a:gd name="T31" fmla="*/ 284 h 419"/>
                <a:gd name="T32" fmla="*/ 107 w 355"/>
                <a:gd name="T33" fmla="*/ 257 h 419"/>
                <a:gd name="T34" fmla="*/ 102 w 355"/>
                <a:gd name="T35" fmla="*/ 263 h 419"/>
                <a:gd name="T36" fmla="*/ 98 w 355"/>
                <a:gd name="T37" fmla="*/ 257 h 419"/>
                <a:gd name="T38" fmla="*/ 107 w 355"/>
                <a:gd name="T39" fmla="*/ 248 h 419"/>
                <a:gd name="T40" fmla="*/ 144 w 355"/>
                <a:gd name="T41" fmla="*/ 238 h 419"/>
                <a:gd name="T42" fmla="*/ 92 w 355"/>
                <a:gd name="T43" fmla="*/ 234 h 419"/>
                <a:gd name="T44" fmla="*/ 171 w 355"/>
                <a:gd name="T45" fmla="*/ 252 h 419"/>
                <a:gd name="T46" fmla="*/ 150 w 355"/>
                <a:gd name="T47" fmla="*/ 265 h 419"/>
                <a:gd name="T48" fmla="*/ 138 w 355"/>
                <a:gd name="T49" fmla="*/ 252 h 419"/>
                <a:gd name="T50" fmla="*/ 161 w 355"/>
                <a:gd name="T51" fmla="*/ 240 h 419"/>
                <a:gd name="T52" fmla="*/ 171 w 355"/>
                <a:gd name="T53" fmla="*/ 231 h 419"/>
                <a:gd name="T54" fmla="*/ 92 w 355"/>
                <a:gd name="T55" fmla="*/ 232 h 419"/>
                <a:gd name="T56" fmla="*/ 153 w 355"/>
                <a:gd name="T57" fmla="*/ 200 h 419"/>
                <a:gd name="T58" fmla="*/ 236 w 355"/>
                <a:gd name="T59" fmla="*/ 163 h 419"/>
                <a:gd name="T60" fmla="*/ 292 w 355"/>
                <a:gd name="T61" fmla="*/ 113 h 419"/>
                <a:gd name="T62" fmla="*/ 292 w 355"/>
                <a:gd name="T63" fmla="*/ 138 h 419"/>
                <a:gd name="T64" fmla="*/ 282 w 355"/>
                <a:gd name="T65" fmla="*/ 156 h 419"/>
                <a:gd name="T66" fmla="*/ 272 w 355"/>
                <a:gd name="T67" fmla="*/ 198 h 419"/>
                <a:gd name="T68" fmla="*/ 261 w 355"/>
                <a:gd name="T69" fmla="*/ 215 h 419"/>
                <a:gd name="T70" fmla="*/ 257 w 355"/>
                <a:gd name="T71" fmla="*/ 215 h 419"/>
                <a:gd name="T72" fmla="*/ 240 w 355"/>
                <a:gd name="T73" fmla="*/ 221 h 419"/>
                <a:gd name="T74" fmla="*/ 217 w 355"/>
                <a:gd name="T75" fmla="*/ 225 h 419"/>
                <a:gd name="T76" fmla="*/ 213 w 355"/>
                <a:gd name="T77" fmla="*/ 236 h 419"/>
                <a:gd name="T78" fmla="*/ 190 w 355"/>
                <a:gd name="T79" fmla="*/ 248 h 419"/>
                <a:gd name="T80" fmla="*/ 184 w 355"/>
                <a:gd name="T81" fmla="*/ 229 h 419"/>
                <a:gd name="T82" fmla="*/ 161 w 355"/>
                <a:gd name="T83" fmla="*/ 232 h 419"/>
                <a:gd name="T84" fmla="*/ 140 w 355"/>
                <a:gd name="T85" fmla="*/ 234 h 419"/>
                <a:gd name="T86" fmla="*/ 119 w 355"/>
                <a:gd name="T87" fmla="*/ 238 h 419"/>
                <a:gd name="T88" fmla="*/ 138 w 355"/>
                <a:gd name="T89" fmla="*/ 221 h 419"/>
                <a:gd name="T90" fmla="*/ 173 w 355"/>
                <a:gd name="T91" fmla="*/ 209 h 419"/>
                <a:gd name="T92" fmla="*/ 192 w 355"/>
                <a:gd name="T93" fmla="*/ 211 h 419"/>
                <a:gd name="T94" fmla="*/ 205 w 355"/>
                <a:gd name="T95" fmla="*/ 194 h 419"/>
                <a:gd name="T96" fmla="*/ 217 w 355"/>
                <a:gd name="T97" fmla="*/ 179 h 419"/>
                <a:gd name="T98" fmla="*/ 246 w 355"/>
                <a:gd name="T99" fmla="*/ 163 h 419"/>
                <a:gd name="T100" fmla="*/ 263 w 355"/>
                <a:gd name="T101" fmla="*/ 115 h 419"/>
                <a:gd name="T102" fmla="*/ 276 w 355"/>
                <a:gd name="T103" fmla="*/ 102 h 419"/>
                <a:gd name="T104" fmla="*/ 253 w 355"/>
                <a:gd name="T105" fmla="*/ 75 h 419"/>
                <a:gd name="T106" fmla="*/ 280 w 355"/>
                <a:gd name="T107" fmla="*/ 6 h 419"/>
                <a:gd name="T108" fmla="*/ 330 w 355"/>
                <a:gd name="T109" fmla="*/ 33 h 419"/>
                <a:gd name="T110" fmla="*/ 347 w 355"/>
                <a:gd name="T111" fmla="*/ 50 h 419"/>
                <a:gd name="T112" fmla="*/ 336 w 355"/>
                <a:gd name="T113" fmla="*/ 58 h 419"/>
                <a:gd name="T114" fmla="*/ 295 w 355"/>
                <a:gd name="T115" fmla="*/ 67 h 419"/>
                <a:gd name="T116" fmla="*/ 276 w 355"/>
                <a:gd name="T117" fmla="*/ 79 h 419"/>
                <a:gd name="T118" fmla="*/ 263 w 355"/>
                <a:gd name="T119" fmla="*/ 77 h 419"/>
                <a:gd name="T120" fmla="*/ 278 w 355"/>
                <a:gd name="T121" fmla="*/ 52 h 419"/>
                <a:gd name="T122" fmla="*/ 288 w 355"/>
                <a:gd name="T123" fmla="*/ 10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5" h="419">
                  <a:moveTo>
                    <a:pt x="6" y="415"/>
                  </a:moveTo>
                  <a:lnTo>
                    <a:pt x="6" y="417"/>
                  </a:lnTo>
                  <a:lnTo>
                    <a:pt x="7" y="417"/>
                  </a:lnTo>
                  <a:lnTo>
                    <a:pt x="6" y="419"/>
                  </a:lnTo>
                  <a:lnTo>
                    <a:pt x="4" y="417"/>
                  </a:lnTo>
                  <a:lnTo>
                    <a:pt x="6" y="415"/>
                  </a:lnTo>
                  <a:close/>
                  <a:moveTo>
                    <a:pt x="13" y="415"/>
                  </a:moveTo>
                  <a:lnTo>
                    <a:pt x="13" y="417"/>
                  </a:lnTo>
                  <a:lnTo>
                    <a:pt x="11" y="417"/>
                  </a:lnTo>
                  <a:lnTo>
                    <a:pt x="11" y="415"/>
                  </a:lnTo>
                  <a:lnTo>
                    <a:pt x="9" y="415"/>
                  </a:lnTo>
                  <a:lnTo>
                    <a:pt x="11" y="415"/>
                  </a:lnTo>
                  <a:lnTo>
                    <a:pt x="13" y="413"/>
                  </a:lnTo>
                  <a:lnTo>
                    <a:pt x="13" y="415"/>
                  </a:lnTo>
                  <a:close/>
                  <a:moveTo>
                    <a:pt x="27" y="409"/>
                  </a:moveTo>
                  <a:lnTo>
                    <a:pt x="27" y="407"/>
                  </a:lnTo>
                  <a:lnTo>
                    <a:pt x="29" y="407"/>
                  </a:lnTo>
                  <a:lnTo>
                    <a:pt x="29" y="409"/>
                  </a:lnTo>
                  <a:lnTo>
                    <a:pt x="27" y="409"/>
                  </a:lnTo>
                  <a:close/>
                  <a:moveTo>
                    <a:pt x="30" y="409"/>
                  </a:moveTo>
                  <a:lnTo>
                    <a:pt x="32" y="409"/>
                  </a:lnTo>
                  <a:lnTo>
                    <a:pt x="30" y="409"/>
                  </a:lnTo>
                  <a:lnTo>
                    <a:pt x="29" y="409"/>
                  </a:lnTo>
                  <a:lnTo>
                    <a:pt x="29" y="407"/>
                  </a:lnTo>
                  <a:lnTo>
                    <a:pt x="29" y="409"/>
                  </a:lnTo>
                  <a:lnTo>
                    <a:pt x="30" y="409"/>
                  </a:lnTo>
                  <a:close/>
                  <a:moveTo>
                    <a:pt x="2" y="392"/>
                  </a:moveTo>
                  <a:lnTo>
                    <a:pt x="0" y="392"/>
                  </a:lnTo>
                  <a:lnTo>
                    <a:pt x="2" y="392"/>
                  </a:lnTo>
                  <a:close/>
                  <a:moveTo>
                    <a:pt x="125" y="390"/>
                  </a:moveTo>
                  <a:lnTo>
                    <a:pt x="123" y="390"/>
                  </a:lnTo>
                  <a:lnTo>
                    <a:pt x="125" y="390"/>
                  </a:lnTo>
                  <a:close/>
                  <a:moveTo>
                    <a:pt x="54" y="382"/>
                  </a:moveTo>
                  <a:lnTo>
                    <a:pt x="52" y="382"/>
                  </a:lnTo>
                  <a:lnTo>
                    <a:pt x="52" y="380"/>
                  </a:lnTo>
                  <a:lnTo>
                    <a:pt x="54" y="380"/>
                  </a:lnTo>
                  <a:lnTo>
                    <a:pt x="54" y="382"/>
                  </a:lnTo>
                  <a:close/>
                  <a:moveTo>
                    <a:pt x="297" y="374"/>
                  </a:moveTo>
                  <a:lnTo>
                    <a:pt x="297" y="376"/>
                  </a:lnTo>
                  <a:lnTo>
                    <a:pt x="297" y="374"/>
                  </a:lnTo>
                  <a:close/>
                  <a:moveTo>
                    <a:pt x="77" y="374"/>
                  </a:moveTo>
                  <a:lnTo>
                    <a:pt x="77" y="376"/>
                  </a:lnTo>
                  <a:lnTo>
                    <a:pt x="75" y="376"/>
                  </a:lnTo>
                  <a:lnTo>
                    <a:pt x="75" y="378"/>
                  </a:lnTo>
                  <a:lnTo>
                    <a:pt x="73" y="378"/>
                  </a:lnTo>
                  <a:lnTo>
                    <a:pt x="71" y="378"/>
                  </a:lnTo>
                  <a:lnTo>
                    <a:pt x="71" y="380"/>
                  </a:lnTo>
                  <a:lnTo>
                    <a:pt x="69" y="380"/>
                  </a:lnTo>
                  <a:lnTo>
                    <a:pt x="71" y="380"/>
                  </a:lnTo>
                  <a:lnTo>
                    <a:pt x="71" y="382"/>
                  </a:lnTo>
                  <a:lnTo>
                    <a:pt x="69" y="382"/>
                  </a:lnTo>
                  <a:lnTo>
                    <a:pt x="69" y="384"/>
                  </a:lnTo>
                  <a:lnTo>
                    <a:pt x="69" y="386"/>
                  </a:lnTo>
                  <a:lnTo>
                    <a:pt x="67" y="386"/>
                  </a:lnTo>
                  <a:lnTo>
                    <a:pt x="67" y="384"/>
                  </a:lnTo>
                  <a:lnTo>
                    <a:pt x="67" y="382"/>
                  </a:lnTo>
                  <a:lnTo>
                    <a:pt x="69" y="382"/>
                  </a:lnTo>
                  <a:lnTo>
                    <a:pt x="67" y="382"/>
                  </a:lnTo>
                  <a:lnTo>
                    <a:pt x="67" y="380"/>
                  </a:lnTo>
                  <a:lnTo>
                    <a:pt x="69" y="380"/>
                  </a:lnTo>
                  <a:lnTo>
                    <a:pt x="69" y="378"/>
                  </a:lnTo>
                  <a:lnTo>
                    <a:pt x="71" y="378"/>
                  </a:lnTo>
                  <a:lnTo>
                    <a:pt x="71" y="376"/>
                  </a:lnTo>
                  <a:lnTo>
                    <a:pt x="71" y="374"/>
                  </a:lnTo>
                  <a:lnTo>
                    <a:pt x="73" y="374"/>
                  </a:lnTo>
                  <a:lnTo>
                    <a:pt x="73" y="376"/>
                  </a:lnTo>
                  <a:lnTo>
                    <a:pt x="75" y="376"/>
                  </a:lnTo>
                  <a:lnTo>
                    <a:pt x="75" y="374"/>
                  </a:lnTo>
                  <a:lnTo>
                    <a:pt x="77" y="373"/>
                  </a:lnTo>
                  <a:lnTo>
                    <a:pt x="77" y="374"/>
                  </a:lnTo>
                  <a:close/>
                  <a:moveTo>
                    <a:pt x="71" y="369"/>
                  </a:moveTo>
                  <a:lnTo>
                    <a:pt x="73" y="369"/>
                  </a:lnTo>
                  <a:lnTo>
                    <a:pt x="71" y="369"/>
                  </a:lnTo>
                  <a:close/>
                  <a:moveTo>
                    <a:pt x="299" y="369"/>
                  </a:moveTo>
                  <a:lnTo>
                    <a:pt x="297" y="369"/>
                  </a:lnTo>
                  <a:lnTo>
                    <a:pt x="299" y="369"/>
                  </a:lnTo>
                  <a:close/>
                  <a:moveTo>
                    <a:pt x="82" y="363"/>
                  </a:moveTo>
                  <a:lnTo>
                    <a:pt x="80" y="363"/>
                  </a:lnTo>
                  <a:lnTo>
                    <a:pt x="82" y="363"/>
                  </a:lnTo>
                  <a:lnTo>
                    <a:pt x="82" y="361"/>
                  </a:lnTo>
                  <a:lnTo>
                    <a:pt x="84" y="361"/>
                  </a:lnTo>
                  <a:lnTo>
                    <a:pt x="82" y="361"/>
                  </a:lnTo>
                  <a:lnTo>
                    <a:pt x="82" y="363"/>
                  </a:lnTo>
                  <a:close/>
                  <a:moveTo>
                    <a:pt x="77" y="353"/>
                  </a:moveTo>
                  <a:lnTo>
                    <a:pt x="77" y="355"/>
                  </a:lnTo>
                  <a:lnTo>
                    <a:pt x="77" y="353"/>
                  </a:lnTo>
                  <a:close/>
                  <a:moveTo>
                    <a:pt x="88" y="357"/>
                  </a:moveTo>
                  <a:lnTo>
                    <a:pt x="86" y="357"/>
                  </a:lnTo>
                  <a:lnTo>
                    <a:pt x="86" y="355"/>
                  </a:lnTo>
                  <a:lnTo>
                    <a:pt x="86" y="353"/>
                  </a:lnTo>
                  <a:lnTo>
                    <a:pt x="88" y="353"/>
                  </a:lnTo>
                  <a:lnTo>
                    <a:pt x="88" y="355"/>
                  </a:lnTo>
                  <a:lnTo>
                    <a:pt x="88" y="357"/>
                  </a:lnTo>
                  <a:close/>
                  <a:moveTo>
                    <a:pt x="92" y="348"/>
                  </a:moveTo>
                  <a:lnTo>
                    <a:pt x="92" y="350"/>
                  </a:lnTo>
                  <a:lnTo>
                    <a:pt x="94" y="350"/>
                  </a:lnTo>
                  <a:lnTo>
                    <a:pt x="92" y="350"/>
                  </a:lnTo>
                  <a:lnTo>
                    <a:pt x="90" y="350"/>
                  </a:lnTo>
                  <a:lnTo>
                    <a:pt x="90" y="348"/>
                  </a:lnTo>
                  <a:lnTo>
                    <a:pt x="92" y="348"/>
                  </a:lnTo>
                  <a:close/>
                  <a:moveTo>
                    <a:pt x="100" y="344"/>
                  </a:moveTo>
                  <a:lnTo>
                    <a:pt x="98" y="344"/>
                  </a:lnTo>
                  <a:lnTo>
                    <a:pt x="98" y="346"/>
                  </a:lnTo>
                  <a:lnTo>
                    <a:pt x="96" y="346"/>
                  </a:lnTo>
                  <a:lnTo>
                    <a:pt x="96" y="348"/>
                  </a:lnTo>
                  <a:lnTo>
                    <a:pt x="94" y="348"/>
                  </a:lnTo>
                  <a:lnTo>
                    <a:pt x="96" y="348"/>
                  </a:lnTo>
                  <a:lnTo>
                    <a:pt x="94" y="348"/>
                  </a:lnTo>
                  <a:lnTo>
                    <a:pt x="94" y="350"/>
                  </a:lnTo>
                  <a:lnTo>
                    <a:pt x="92" y="348"/>
                  </a:lnTo>
                  <a:lnTo>
                    <a:pt x="90" y="348"/>
                  </a:lnTo>
                  <a:lnTo>
                    <a:pt x="92" y="348"/>
                  </a:lnTo>
                  <a:lnTo>
                    <a:pt x="92" y="346"/>
                  </a:lnTo>
                  <a:lnTo>
                    <a:pt x="94" y="346"/>
                  </a:lnTo>
                  <a:lnTo>
                    <a:pt x="94" y="344"/>
                  </a:lnTo>
                  <a:lnTo>
                    <a:pt x="96" y="346"/>
                  </a:lnTo>
                  <a:lnTo>
                    <a:pt x="96" y="344"/>
                  </a:lnTo>
                  <a:lnTo>
                    <a:pt x="98" y="344"/>
                  </a:lnTo>
                  <a:lnTo>
                    <a:pt x="100" y="344"/>
                  </a:lnTo>
                  <a:lnTo>
                    <a:pt x="98" y="342"/>
                  </a:lnTo>
                  <a:lnTo>
                    <a:pt x="100" y="342"/>
                  </a:lnTo>
                  <a:lnTo>
                    <a:pt x="100" y="344"/>
                  </a:lnTo>
                  <a:close/>
                  <a:moveTo>
                    <a:pt x="98" y="327"/>
                  </a:moveTo>
                  <a:lnTo>
                    <a:pt x="98" y="325"/>
                  </a:lnTo>
                  <a:lnTo>
                    <a:pt x="98" y="327"/>
                  </a:lnTo>
                  <a:close/>
                  <a:moveTo>
                    <a:pt x="100" y="323"/>
                  </a:moveTo>
                  <a:lnTo>
                    <a:pt x="100" y="321"/>
                  </a:lnTo>
                  <a:lnTo>
                    <a:pt x="100" y="323"/>
                  </a:lnTo>
                  <a:close/>
                  <a:moveTo>
                    <a:pt x="102" y="317"/>
                  </a:moveTo>
                  <a:lnTo>
                    <a:pt x="102" y="319"/>
                  </a:lnTo>
                  <a:lnTo>
                    <a:pt x="103" y="319"/>
                  </a:lnTo>
                  <a:lnTo>
                    <a:pt x="102" y="319"/>
                  </a:lnTo>
                  <a:lnTo>
                    <a:pt x="102" y="317"/>
                  </a:lnTo>
                  <a:close/>
                  <a:moveTo>
                    <a:pt x="98" y="317"/>
                  </a:moveTo>
                  <a:lnTo>
                    <a:pt x="96" y="317"/>
                  </a:lnTo>
                  <a:lnTo>
                    <a:pt x="98" y="317"/>
                  </a:lnTo>
                  <a:close/>
                  <a:moveTo>
                    <a:pt x="103" y="317"/>
                  </a:moveTo>
                  <a:lnTo>
                    <a:pt x="102" y="315"/>
                  </a:lnTo>
                  <a:lnTo>
                    <a:pt x="103" y="315"/>
                  </a:lnTo>
                  <a:lnTo>
                    <a:pt x="103" y="317"/>
                  </a:lnTo>
                  <a:close/>
                  <a:moveTo>
                    <a:pt x="111" y="307"/>
                  </a:moveTo>
                  <a:lnTo>
                    <a:pt x="113" y="307"/>
                  </a:lnTo>
                  <a:lnTo>
                    <a:pt x="115" y="307"/>
                  </a:lnTo>
                  <a:lnTo>
                    <a:pt x="115" y="309"/>
                  </a:lnTo>
                  <a:lnTo>
                    <a:pt x="113" y="311"/>
                  </a:lnTo>
                  <a:lnTo>
                    <a:pt x="111" y="311"/>
                  </a:lnTo>
                  <a:lnTo>
                    <a:pt x="111" y="309"/>
                  </a:lnTo>
                  <a:lnTo>
                    <a:pt x="109" y="309"/>
                  </a:lnTo>
                  <a:lnTo>
                    <a:pt x="109" y="307"/>
                  </a:lnTo>
                  <a:lnTo>
                    <a:pt x="111" y="307"/>
                  </a:lnTo>
                  <a:close/>
                  <a:moveTo>
                    <a:pt x="107" y="307"/>
                  </a:moveTo>
                  <a:lnTo>
                    <a:pt x="105" y="307"/>
                  </a:lnTo>
                  <a:lnTo>
                    <a:pt x="107" y="307"/>
                  </a:lnTo>
                  <a:close/>
                  <a:moveTo>
                    <a:pt x="269" y="307"/>
                  </a:moveTo>
                  <a:lnTo>
                    <a:pt x="269" y="305"/>
                  </a:lnTo>
                  <a:lnTo>
                    <a:pt x="269" y="307"/>
                  </a:lnTo>
                  <a:close/>
                  <a:moveTo>
                    <a:pt x="121" y="305"/>
                  </a:moveTo>
                  <a:lnTo>
                    <a:pt x="119" y="305"/>
                  </a:lnTo>
                  <a:lnTo>
                    <a:pt x="119" y="307"/>
                  </a:lnTo>
                  <a:lnTo>
                    <a:pt x="119" y="309"/>
                  </a:lnTo>
                  <a:lnTo>
                    <a:pt x="117" y="309"/>
                  </a:lnTo>
                  <a:lnTo>
                    <a:pt x="117" y="307"/>
                  </a:lnTo>
                  <a:lnTo>
                    <a:pt x="119" y="305"/>
                  </a:lnTo>
                  <a:lnTo>
                    <a:pt x="119" y="303"/>
                  </a:lnTo>
                  <a:lnTo>
                    <a:pt x="119" y="302"/>
                  </a:lnTo>
                  <a:lnTo>
                    <a:pt x="121" y="302"/>
                  </a:lnTo>
                  <a:lnTo>
                    <a:pt x="121" y="300"/>
                  </a:lnTo>
                  <a:lnTo>
                    <a:pt x="121" y="302"/>
                  </a:lnTo>
                  <a:lnTo>
                    <a:pt x="121" y="303"/>
                  </a:lnTo>
                  <a:lnTo>
                    <a:pt x="121" y="305"/>
                  </a:lnTo>
                  <a:close/>
                  <a:moveTo>
                    <a:pt x="96" y="300"/>
                  </a:moveTo>
                  <a:lnTo>
                    <a:pt x="94" y="300"/>
                  </a:lnTo>
                  <a:lnTo>
                    <a:pt x="96" y="300"/>
                  </a:lnTo>
                  <a:close/>
                  <a:moveTo>
                    <a:pt x="103" y="300"/>
                  </a:moveTo>
                  <a:lnTo>
                    <a:pt x="102" y="300"/>
                  </a:lnTo>
                  <a:lnTo>
                    <a:pt x="103" y="300"/>
                  </a:lnTo>
                  <a:close/>
                  <a:moveTo>
                    <a:pt x="100" y="284"/>
                  </a:moveTo>
                  <a:lnTo>
                    <a:pt x="100" y="286"/>
                  </a:lnTo>
                  <a:lnTo>
                    <a:pt x="100" y="284"/>
                  </a:lnTo>
                  <a:lnTo>
                    <a:pt x="98" y="284"/>
                  </a:lnTo>
                  <a:lnTo>
                    <a:pt x="100" y="284"/>
                  </a:lnTo>
                  <a:lnTo>
                    <a:pt x="100" y="282"/>
                  </a:lnTo>
                  <a:lnTo>
                    <a:pt x="102" y="282"/>
                  </a:lnTo>
                  <a:lnTo>
                    <a:pt x="100" y="282"/>
                  </a:lnTo>
                  <a:lnTo>
                    <a:pt x="100" y="284"/>
                  </a:lnTo>
                  <a:close/>
                  <a:moveTo>
                    <a:pt x="102" y="280"/>
                  </a:moveTo>
                  <a:lnTo>
                    <a:pt x="103" y="280"/>
                  </a:lnTo>
                  <a:lnTo>
                    <a:pt x="103" y="282"/>
                  </a:lnTo>
                  <a:lnTo>
                    <a:pt x="102" y="282"/>
                  </a:lnTo>
                  <a:lnTo>
                    <a:pt x="102" y="280"/>
                  </a:lnTo>
                  <a:close/>
                  <a:moveTo>
                    <a:pt x="107" y="277"/>
                  </a:moveTo>
                  <a:lnTo>
                    <a:pt x="105" y="277"/>
                  </a:lnTo>
                  <a:lnTo>
                    <a:pt x="105" y="275"/>
                  </a:lnTo>
                  <a:lnTo>
                    <a:pt x="107" y="275"/>
                  </a:lnTo>
                  <a:lnTo>
                    <a:pt x="107" y="277"/>
                  </a:lnTo>
                  <a:close/>
                  <a:moveTo>
                    <a:pt x="259" y="269"/>
                  </a:moveTo>
                  <a:lnTo>
                    <a:pt x="259" y="271"/>
                  </a:lnTo>
                  <a:lnTo>
                    <a:pt x="259" y="269"/>
                  </a:lnTo>
                  <a:close/>
                  <a:moveTo>
                    <a:pt x="109" y="269"/>
                  </a:moveTo>
                  <a:lnTo>
                    <a:pt x="111" y="269"/>
                  </a:lnTo>
                  <a:lnTo>
                    <a:pt x="109" y="271"/>
                  </a:lnTo>
                  <a:lnTo>
                    <a:pt x="107" y="271"/>
                  </a:lnTo>
                  <a:lnTo>
                    <a:pt x="107" y="269"/>
                  </a:lnTo>
                  <a:lnTo>
                    <a:pt x="109" y="269"/>
                  </a:lnTo>
                  <a:close/>
                  <a:moveTo>
                    <a:pt x="107" y="269"/>
                  </a:moveTo>
                  <a:lnTo>
                    <a:pt x="107" y="271"/>
                  </a:lnTo>
                  <a:lnTo>
                    <a:pt x="107" y="273"/>
                  </a:lnTo>
                  <a:lnTo>
                    <a:pt x="105" y="273"/>
                  </a:lnTo>
                  <a:lnTo>
                    <a:pt x="105" y="275"/>
                  </a:lnTo>
                  <a:lnTo>
                    <a:pt x="103" y="275"/>
                  </a:lnTo>
                  <a:lnTo>
                    <a:pt x="103" y="273"/>
                  </a:lnTo>
                  <a:lnTo>
                    <a:pt x="103" y="275"/>
                  </a:lnTo>
                  <a:lnTo>
                    <a:pt x="103" y="273"/>
                  </a:lnTo>
                  <a:lnTo>
                    <a:pt x="105" y="273"/>
                  </a:lnTo>
                  <a:lnTo>
                    <a:pt x="103" y="273"/>
                  </a:lnTo>
                  <a:lnTo>
                    <a:pt x="103" y="271"/>
                  </a:lnTo>
                  <a:lnTo>
                    <a:pt x="103" y="269"/>
                  </a:lnTo>
                  <a:lnTo>
                    <a:pt x="105" y="269"/>
                  </a:lnTo>
                  <a:lnTo>
                    <a:pt x="105" y="267"/>
                  </a:lnTo>
                  <a:lnTo>
                    <a:pt x="107" y="269"/>
                  </a:lnTo>
                  <a:close/>
                  <a:moveTo>
                    <a:pt x="111" y="267"/>
                  </a:moveTo>
                  <a:lnTo>
                    <a:pt x="111" y="269"/>
                  </a:lnTo>
                  <a:lnTo>
                    <a:pt x="111" y="267"/>
                  </a:lnTo>
                  <a:close/>
                  <a:moveTo>
                    <a:pt x="144" y="265"/>
                  </a:moveTo>
                  <a:lnTo>
                    <a:pt x="144" y="263"/>
                  </a:lnTo>
                  <a:lnTo>
                    <a:pt x="144" y="265"/>
                  </a:lnTo>
                  <a:lnTo>
                    <a:pt x="146" y="265"/>
                  </a:lnTo>
                  <a:lnTo>
                    <a:pt x="144" y="265"/>
                  </a:lnTo>
                  <a:close/>
                  <a:moveTo>
                    <a:pt x="86" y="263"/>
                  </a:moveTo>
                  <a:lnTo>
                    <a:pt x="86" y="265"/>
                  </a:lnTo>
                  <a:lnTo>
                    <a:pt x="86" y="267"/>
                  </a:lnTo>
                  <a:lnTo>
                    <a:pt x="84" y="267"/>
                  </a:lnTo>
                  <a:lnTo>
                    <a:pt x="84" y="265"/>
                  </a:lnTo>
                  <a:lnTo>
                    <a:pt x="84" y="267"/>
                  </a:lnTo>
                  <a:lnTo>
                    <a:pt x="82" y="267"/>
                  </a:lnTo>
                  <a:lnTo>
                    <a:pt x="82" y="265"/>
                  </a:lnTo>
                  <a:lnTo>
                    <a:pt x="82" y="267"/>
                  </a:lnTo>
                  <a:lnTo>
                    <a:pt x="82" y="265"/>
                  </a:lnTo>
                  <a:lnTo>
                    <a:pt x="82" y="263"/>
                  </a:lnTo>
                  <a:lnTo>
                    <a:pt x="82" y="265"/>
                  </a:lnTo>
                  <a:lnTo>
                    <a:pt x="84" y="263"/>
                  </a:lnTo>
                  <a:lnTo>
                    <a:pt x="86" y="263"/>
                  </a:lnTo>
                  <a:close/>
                  <a:moveTo>
                    <a:pt x="88" y="261"/>
                  </a:moveTo>
                  <a:lnTo>
                    <a:pt x="88" y="263"/>
                  </a:lnTo>
                  <a:lnTo>
                    <a:pt x="86" y="263"/>
                  </a:lnTo>
                  <a:lnTo>
                    <a:pt x="88" y="263"/>
                  </a:lnTo>
                  <a:lnTo>
                    <a:pt x="86" y="263"/>
                  </a:lnTo>
                  <a:lnTo>
                    <a:pt x="86" y="261"/>
                  </a:lnTo>
                  <a:lnTo>
                    <a:pt x="86" y="263"/>
                  </a:lnTo>
                  <a:lnTo>
                    <a:pt x="86" y="261"/>
                  </a:lnTo>
                  <a:lnTo>
                    <a:pt x="88" y="261"/>
                  </a:lnTo>
                  <a:close/>
                  <a:moveTo>
                    <a:pt x="88" y="261"/>
                  </a:moveTo>
                  <a:lnTo>
                    <a:pt x="88" y="263"/>
                  </a:lnTo>
                  <a:lnTo>
                    <a:pt x="88" y="261"/>
                  </a:lnTo>
                  <a:close/>
                  <a:moveTo>
                    <a:pt x="261" y="259"/>
                  </a:moveTo>
                  <a:lnTo>
                    <a:pt x="259" y="259"/>
                  </a:lnTo>
                  <a:lnTo>
                    <a:pt x="259" y="257"/>
                  </a:lnTo>
                  <a:lnTo>
                    <a:pt x="261" y="257"/>
                  </a:lnTo>
                  <a:lnTo>
                    <a:pt x="261" y="259"/>
                  </a:lnTo>
                  <a:close/>
                  <a:moveTo>
                    <a:pt x="90" y="259"/>
                  </a:moveTo>
                  <a:lnTo>
                    <a:pt x="90" y="261"/>
                  </a:lnTo>
                  <a:lnTo>
                    <a:pt x="88" y="261"/>
                  </a:lnTo>
                  <a:lnTo>
                    <a:pt x="88" y="263"/>
                  </a:lnTo>
                  <a:lnTo>
                    <a:pt x="90" y="263"/>
                  </a:lnTo>
                  <a:lnTo>
                    <a:pt x="88" y="263"/>
                  </a:lnTo>
                  <a:lnTo>
                    <a:pt x="88" y="261"/>
                  </a:lnTo>
                  <a:lnTo>
                    <a:pt x="88" y="259"/>
                  </a:lnTo>
                  <a:lnTo>
                    <a:pt x="90" y="259"/>
                  </a:lnTo>
                  <a:lnTo>
                    <a:pt x="90" y="257"/>
                  </a:lnTo>
                  <a:lnTo>
                    <a:pt x="90" y="255"/>
                  </a:lnTo>
                  <a:lnTo>
                    <a:pt x="90" y="257"/>
                  </a:lnTo>
                  <a:lnTo>
                    <a:pt x="90" y="259"/>
                  </a:lnTo>
                  <a:close/>
                  <a:moveTo>
                    <a:pt x="90" y="254"/>
                  </a:moveTo>
                  <a:lnTo>
                    <a:pt x="90" y="255"/>
                  </a:lnTo>
                  <a:lnTo>
                    <a:pt x="90" y="254"/>
                  </a:lnTo>
                  <a:close/>
                  <a:moveTo>
                    <a:pt x="98" y="252"/>
                  </a:moveTo>
                  <a:lnTo>
                    <a:pt x="98" y="254"/>
                  </a:lnTo>
                  <a:lnTo>
                    <a:pt x="96" y="254"/>
                  </a:lnTo>
                  <a:lnTo>
                    <a:pt x="96" y="255"/>
                  </a:lnTo>
                  <a:lnTo>
                    <a:pt x="94" y="255"/>
                  </a:lnTo>
                  <a:lnTo>
                    <a:pt x="94" y="254"/>
                  </a:lnTo>
                  <a:lnTo>
                    <a:pt x="96" y="254"/>
                  </a:lnTo>
                  <a:lnTo>
                    <a:pt x="96" y="252"/>
                  </a:lnTo>
                  <a:lnTo>
                    <a:pt x="98" y="252"/>
                  </a:lnTo>
                  <a:close/>
                  <a:moveTo>
                    <a:pt x="98" y="250"/>
                  </a:moveTo>
                  <a:lnTo>
                    <a:pt x="96" y="250"/>
                  </a:lnTo>
                  <a:lnTo>
                    <a:pt x="98" y="250"/>
                  </a:lnTo>
                  <a:close/>
                  <a:moveTo>
                    <a:pt x="140" y="244"/>
                  </a:moveTo>
                  <a:lnTo>
                    <a:pt x="138" y="244"/>
                  </a:lnTo>
                  <a:lnTo>
                    <a:pt x="140" y="244"/>
                  </a:lnTo>
                  <a:close/>
                  <a:moveTo>
                    <a:pt x="100" y="244"/>
                  </a:moveTo>
                  <a:lnTo>
                    <a:pt x="102" y="244"/>
                  </a:lnTo>
                  <a:lnTo>
                    <a:pt x="100" y="244"/>
                  </a:lnTo>
                  <a:lnTo>
                    <a:pt x="102" y="244"/>
                  </a:lnTo>
                  <a:lnTo>
                    <a:pt x="102" y="246"/>
                  </a:lnTo>
                  <a:lnTo>
                    <a:pt x="100" y="246"/>
                  </a:lnTo>
                  <a:lnTo>
                    <a:pt x="98" y="246"/>
                  </a:lnTo>
                  <a:lnTo>
                    <a:pt x="98" y="244"/>
                  </a:lnTo>
                  <a:lnTo>
                    <a:pt x="100" y="244"/>
                  </a:lnTo>
                  <a:lnTo>
                    <a:pt x="100" y="246"/>
                  </a:lnTo>
                  <a:lnTo>
                    <a:pt x="100" y="244"/>
                  </a:lnTo>
                  <a:lnTo>
                    <a:pt x="98" y="244"/>
                  </a:lnTo>
                  <a:lnTo>
                    <a:pt x="100" y="244"/>
                  </a:lnTo>
                  <a:lnTo>
                    <a:pt x="100" y="242"/>
                  </a:lnTo>
                  <a:lnTo>
                    <a:pt x="100" y="244"/>
                  </a:lnTo>
                  <a:close/>
                  <a:moveTo>
                    <a:pt x="257" y="244"/>
                  </a:moveTo>
                  <a:lnTo>
                    <a:pt x="257" y="242"/>
                  </a:lnTo>
                  <a:lnTo>
                    <a:pt x="257" y="244"/>
                  </a:lnTo>
                  <a:close/>
                  <a:moveTo>
                    <a:pt x="140" y="242"/>
                  </a:moveTo>
                  <a:lnTo>
                    <a:pt x="142" y="242"/>
                  </a:lnTo>
                  <a:lnTo>
                    <a:pt x="144" y="242"/>
                  </a:lnTo>
                  <a:lnTo>
                    <a:pt x="142" y="242"/>
                  </a:lnTo>
                  <a:lnTo>
                    <a:pt x="142" y="244"/>
                  </a:lnTo>
                  <a:lnTo>
                    <a:pt x="142" y="242"/>
                  </a:lnTo>
                  <a:lnTo>
                    <a:pt x="140" y="242"/>
                  </a:lnTo>
                  <a:lnTo>
                    <a:pt x="140" y="244"/>
                  </a:lnTo>
                  <a:lnTo>
                    <a:pt x="140" y="242"/>
                  </a:lnTo>
                  <a:lnTo>
                    <a:pt x="138" y="242"/>
                  </a:lnTo>
                  <a:lnTo>
                    <a:pt x="140" y="242"/>
                  </a:lnTo>
                  <a:close/>
                  <a:moveTo>
                    <a:pt x="119" y="242"/>
                  </a:moveTo>
                  <a:lnTo>
                    <a:pt x="121" y="242"/>
                  </a:lnTo>
                  <a:lnTo>
                    <a:pt x="119" y="242"/>
                  </a:lnTo>
                  <a:lnTo>
                    <a:pt x="119" y="244"/>
                  </a:lnTo>
                  <a:lnTo>
                    <a:pt x="121" y="244"/>
                  </a:lnTo>
                  <a:lnTo>
                    <a:pt x="121" y="246"/>
                  </a:lnTo>
                  <a:lnTo>
                    <a:pt x="121" y="248"/>
                  </a:lnTo>
                  <a:lnTo>
                    <a:pt x="123" y="248"/>
                  </a:lnTo>
                  <a:lnTo>
                    <a:pt x="125" y="248"/>
                  </a:lnTo>
                  <a:lnTo>
                    <a:pt x="126" y="248"/>
                  </a:lnTo>
                  <a:lnTo>
                    <a:pt x="128" y="248"/>
                  </a:lnTo>
                  <a:lnTo>
                    <a:pt x="128" y="246"/>
                  </a:lnTo>
                  <a:lnTo>
                    <a:pt x="130" y="246"/>
                  </a:lnTo>
                  <a:lnTo>
                    <a:pt x="130" y="248"/>
                  </a:lnTo>
                  <a:lnTo>
                    <a:pt x="132" y="248"/>
                  </a:lnTo>
                  <a:lnTo>
                    <a:pt x="132" y="250"/>
                  </a:lnTo>
                  <a:lnTo>
                    <a:pt x="130" y="252"/>
                  </a:lnTo>
                  <a:lnTo>
                    <a:pt x="128" y="252"/>
                  </a:lnTo>
                  <a:lnTo>
                    <a:pt x="128" y="254"/>
                  </a:lnTo>
                  <a:lnTo>
                    <a:pt x="128" y="252"/>
                  </a:lnTo>
                  <a:lnTo>
                    <a:pt x="128" y="254"/>
                  </a:lnTo>
                  <a:lnTo>
                    <a:pt x="128" y="255"/>
                  </a:lnTo>
                  <a:lnTo>
                    <a:pt x="130" y="255"/>
                  </a:lnTo>
                  <a:lnTo>
                    <a:pt x="130" y="254"/>
                  </a:lnTo>
                  <a:lnTo>
                    <a:pt x="130" y="255"/>
                  </a:lnTo>
                  <a:lnTo>
                    <a:pt x="130" y="254"/>
                  </a:lnTo>
                  <a:lnTo>
                    <a:pt x="132" y="255"/>
                  </a:lnTo>
                  <a:lnTo>
                    <a:pt x="134" y="255"/>
                  </a:lnTo>
                  <a:lnTo>
                    <a:pt x="134" y="254"/>
                  </a:lnTo>
                  <a:lnTo>
                    <a:pt x="134" y="255"/>
                  </a:lnTo>
                  <a:lnTo>
                    <a:pt x="132" y="255"/>
                  </a:lnTo>
                  <a:lnTo>
                    <a:pt x="132" y="257"/>
                  </a:lnTo>
                  <a:lnTo>
                    <a:pt x="134" y="257"/>
                  </a:lnTo>
                  <a:lnTo>
                    <a:pt x="136" y="257"/>
                  </a:lnTo>
                  <a:lnTo>
                    <a:pt x="136" y="259"/>
                  </a:lnTo>
                  <a:lnTo>
                    <a:pt x="134" y="259"/>
                  </a:lnTo>
                  <a:lnTo>
                    <a:pt x="134" y="261"/>
                  </a:lnTo>
                  <a:lnTo>
                    <a:pt x="136" y="261"/>
                  </a:lnTo>
                  <a:lnTo>
                    <a:pt x="136" y="263"/>
                  </a:lnTo>
                  <a:lnTo>
                    <a:pt x="134" y="263"/>
                  </a:lnTo>
                  <a:lnTo>
                    <a:pt x="136" y="263"/>
                  </a:lnTo>
                  <a:lnTo>
                    <a:pt x="134" y="263"/>
                  </a:lnTo>
                  <a:lnTo>
                    <a:pt x="134" y="265"/>
                  </a:lnTo>
                  <a:lnTo>
                    <a:pt x="132" y="265"/>
                  </a:lnTo>
                  <a:lnTo>
                    <a:pt x="132" y="267"/>
                  </a:lnTo>
                  <a:lnTo>
                    <a:pt x="130" y="267"/>
                  </a:lnTo>
                  <a:lnTo>
                    <a:pt x="130" y="269"/>
                  </a:lnTo>
                  <a:lnTo>
                    <a:pt x="132" y="269"/>
                  </a:lnTo>
                  <a:lnTo>
                    <a:pt x="130" y="269"/>
                  </a:lnTo>
                  <a:lnTo>
                    <a:pt x="130" y="271"/>
                  </a:lnTo>
                  <a:lnTo>
                    <a:pt x="130" y="273"/>
                  </a:lnTo>
                  <a:lnTo>
                    <a:pt x="128" y="273"/>
                  </a:lnTo>
                  <a:lnTo>
                    <a:pt x="128" y="275"/>
                  </a:lnTo>
                  <a:lnTo>
                    <a:pt x="128" y="277"/>
                  </a:lnTo>
                  <a:lnTo>
                    <a:pt x="128" y="279"/>
                  </a:lnTo>
                  <a:lnTo>
                    <a:pt x="126" y="280"/>
                  </a:lnTo>
                  <a:lnTo>
                    <a:pt x="126" y="282"/>
                  </a:lnTo>
                  <a:lnTo>
                    <a:pt x="128" y="282"/>
                  </a:lnTo>
                  <a:lnTo>
                    <a:pt x="126" y="282"/>
                  </a:lnTo>
                  <a:lnTo>
                    <a:pt x="126" y="284"/>
                  </a:lnTo>
                  <a:lnTo>
                    <a:pt x="126" y="286"/>
                  </a:lnTo>
                  <a:lnTo>
                    <a:pt x="126" y="288"/>
                  </a:lnTo>
                  <a:lnTo>
                    <a:pt x="126" y="290"/>
                  </a:lnTo>
                  <a:lnTo>
                    <a:pt x="125" y="290"/>
                  </a:lnTo>
                  <a:lnTo>
                    <a:pt x="125" y="288"/>
                  </a:lnTo>
                  <a:lnTo>
                    <a:pt x="123" y="288"/>
                  </a:lnTo>
                  <a:lnTo>
                    <a:pt x="121" y="288"/>
                  </a:lnTo>
                  <a:lnTo>
                    <a:pt x="121" y="290"/>
                  </a:lnTo>
                  <a:lnTo>
                    <a:pt x="121" y="292"/>
                  </a:lnTo>
                  <a:lnTo>
                    <a:pt x="123" y="292"/>
                  </a:lnTo>
                  <a:lnTo>
                    <a:pt x="121" y="292"/>
                  </a:lnTo>
                  <a:lnTo>
                    <a:pt x="121" y="294"/>
                  </a:lnTo>
                  <a:lnTo>
                    <a:pt x="119" y="294"/>
                  </a:lnTo>
                  <a:lnTo>
                    <a:pt x="119" y="296"/>
                  </a:lnTo>
                  <a:lnTo>
                    <a:pt x="117" y="296"/>
                  </a:lnTo>
                  <a:lnTo>
                    <a:pt x="115" y="296"/>
                  </a:lnTo>
                  <a:lnTo>
                    <a:pt x="115" y="298"/>
                  </a:lnTo>
                  <a:lnTo>
                    <a:pt x="115" y="296"/>
                  </a:lnTo>
                  <a:lnTo>
                    <a:pt x="115" y="294"/>
                  </a:lnTo>
                  <a:lnTo>
                    <a:pt x="117" y="294"/>
                  </a:lnTo>
                  <a:lnTo>
                    <a:pt x="115" y="294"/>
                  </a:lnTo>
                  <a:lnTo>
                    <a:pt x="117" y="292"/>
                  </a:lnTo>
                  <a:lnTo>
                    <a:pt x="117" y="290"/>
                  </a:lnTo>
                  <a:lnTo>
                    <a:pt x="115" y="288"/>
                  </a:lnTo>
                  <a:lnTo>
                    <a:pt x="115" y="286"/>
                  </a:lnTo>
                  <a:lnTo>
                    <a:pt x="113" y="286"/>
                  </a:lnTo>
                  <a:lnTo>
                    <a:pt x="115" y="286"/>
                  </a:lnTo>
                  <a:lnTo>
                    <a:pt x="117" y="286"/>
                  </a:lnTo>
                  <a:lnTo>
                    <a:pt x="117" y="284"/>
                  </a:lnTo>
                  <a:lnTo>
                    <a:pt x="115" y="284"/>
                  </a:lnTo>
                  <a:lnTo>
                    <a:pt x="113" y="284"/>
                  </a:lnTo>
                  <a:lnTo>
                    <a:pt x="113" y="286"/>
                  </a:lnTo>
                  <a:lnTo>
                    <a:pt x="113" y="288"/>
                  </a:lnTo>
                  <a:lnTo>
                    <a:pt x="111" y="288"/>
                  </a:lnTo>
                  <a:lnTo>
                    <a:pt x="113" y="288"/>
                  </a:lnTo>
                  <a:lnTo>
                    <a:pt x="113" y="290"/>
                  </a:lnTo>
                  <a:lnTo>
                    <a:pt x="113" y="292"/>
                  </a:lnTo>
                  <a:lnTo>
                    <a:pt x="115" y="292"/>
                  </a:lnTo>
                  <a:lnTo>
                    <a:pt x="115" y="294"/>
                  </a:lnTo>
                  <a:lnTo>
                    <a:pt x="113" y="294"/>
                  </a:lnTo>
                  <a:lnTo>
                    <a:pt x="111" y="294"/>
                  </a:lnTo>
                  <a:lnTo>
                    <a:pt x="111" y="292"/>
                  </a:lnTo>
                  <a:lnTo>
                    <a:pt x="109" y="292"/>
                  </a:lnTo>
                  <a:lnTo>
                    <a:pt x="107" y="292"/>
                  </a:lnTo>
                  <a:lnTo>
                    <a:pt x="107" y="290"/>
                  </a:lnTo>
                  <a:lnTo>
                    <a:pt x="105" y="290"/>
                  </a:lnTo>
                  <a:lnTo>
                    <a:pt x="105" y="288"/>
                  </a:lnTo>
                  <a:lnTo>
                    <a:pt x="107" y="288"/>
                  </a:lnTo>
                  <a:lnTo>
                    <a:pt x="107" y="290"/>
                  </a:lnTo>
                  <a:lnTo>
                    <a:pt x="109" y="288"/>
                  </a:lnTo>
                  <a:lnTo>
                    <a:pt x="109" y="286"/>
                  </a:lnTo>
                  <a:lnTo>
                    <a:pt x="109" y="284"/>
                  </a:lnTo>
                  <a:lnTo>
                    <a:pt x="107" y="284"/>
                  </a:lnTo>
                  <a:lnTo>
                    <a:pt x="107" y="282"/>
                  </a:lnTo>
                  <a:lnTo>
                    <a:pt x="107" y="280"/>
                  </a:lnTo>
                  <a:lnTo>
                    <a:pt x="107" y="282"/>
                  </a:lnTo>
                  <a:lnTo>
                    <a:pt x="107" y="280"/>
                  </a:lnTo>
                  <a:lnTo>
                    <a:pt x="107" y="279"/>
                  </a:lnTo>
                  <a:lnTo>
                    <a:pt x="107" y="277"/>
                  </a:lnTo>
                  <a:lnTo>
                    <a:pt x="109" y="277"/>
                  </a:lnTo>
                  <a:lnTo>
                    <a:pt x="109" y="275"/>
                  </a:lnTo>
                  <a:lnTo>
                    <a:pt x="111" y="273"/>
                  </a:lnTo>
                  <a:lnTo>
                    <a:pt x="111" y="271"/>
                  </a:lnTo>
                  <a:lnTo>
                    <a:pt x="111" y="273"/>
                  </a:lnTo>
                  <a:lnTo>
                    <a:pt x="111" y="271"/>
                  </a:lnTo>
                  <a:lnTo>
                    <a:pt x="113" y="271"/>
                  </a:lnTo>
                  <a:lnTo>
                    <a:pt x="113" y="269"/>
                  </a:lnTo>
                  <a:lnTo>
                    <a:pt x="113" y="267"/>
                  </a:lnTo>
                  <a:lnTo>
                    <a:pt x="115" y="267"/>
                  </a:lnTo>
                  <a:lnTo>
                    <a:pt x="115" y="265"/>
                  </a:lnTo>
                  <a:lnTo>
                    <a:pt x="115" y="267"/>
                  </a:lnTo>
                  <a:lnTo>
                    <a:pt x="111" y="267"/>
                  </a:lnTo>
                  <a:lnTo>
                    <a:pt x="113" y="265"/>
                  </a:lnTo>
                  <a:lnTo>
                    <a:pt x="113" y="263"/>
                  </a:lnTo>
                  <a:lnTo>
                    <a:pt x="111" y="261"/>
                  </a:lnTo>
                  <a:lnTo>
                    <a:pt x="111" y="259"/>
                  </a:lnTo>
                  <a:lnTo>
                    <a:pt x="111" y="257"/>
                  </a:lnTo>
                  <a:lnTo>
                    <a:pt x="109" y="257"/>
                  </a:lnTo>
                  <a:lnTo>
                    <a:pt x="107" y="255"/>
                  </a:lnTo>
                  <a:lnTo>
                    <a:pt x="107" y="257"/>
                  </a:lnTo>
                  <a:lnTo>
                    <a:pt x="105" y="257"/>
                  </a:lnTo>
                  <a:lnTo>
                    <a:pt x="107" y="259"/>
                  </a:lnTo>
                  <a:lnTo>
                    <a:pt x="107" y="261"/>
                  </a:lnTo>
                  <a:lnTo>
                    <a:pt x="105" y="261"/>
                  </a:lnTo>
                  <a:lnTo>
                    <a:pt x="105" y="263"/>
                  </a:lnTo>
                  <a:lnTo>
                    <a:pt x="107" y="263"/>
                  </a:lnTo>
                  <a:lnTo>
                    <a:pt x="107" y="261"/>
                  </a:lnTo>
                  <a:lnTo>
                    <a:pt x="109" y="261"/>
                  </a:lnTo>
                  <a:lnTo>
                    <a:pt x="109" y="263"/>
                  </a:lnTo>
                  <a:lnTo>
                    <a:pt x="109" y="265"/>
                  </a:lnTo>
                  <a:lnTo>
                    <a:pt x="107" y="265"/>
                  </a:lnTo>
                  <a:lnTo>
                    <a:pt x="107" y="267"/>
                  </a:lnTo>
                  <a:lnTo>
                    <a:pt x="105" y="267"/>
                  </a:lnTo>
                  <a:lnTo>
                    <a:pt x="105" y="265"/>
                  </a:lnTo>
                  <a:lnTo>
                    <a:pt x="107" y="265"/>
                  </a:lnTo>
                  <a:lnTo>
                    <a:pt x="107" y="263"/>
                  </a:lnTo>
                  <a:lnTo>
                    <a:pt x="105" y="263"/>
                  </a:lnTo>
                  <a:lnTo>
                    <a:pt x="103" y="263"/>
                  </a:lnTo>
                  <a:lnTo>
                    <a:pt x="103" y="265"/>
                  </a:lnTo>
                  <a:lnTo>
                    <a:pt x="103" y="263"/>
                  </a:lnTo>
                  <a:lnTo>
                    <a:pt x="103" y="265"/>
                  </a:lnTo>
                  <a:lnTo>
                    <a:pt x="102" y="265"/>
                  </a:lnTo>
                  <a:lnTo>
                    <a:pt x="102" y="267"/>
                  </a:lnTo>
                  <a:lnTo>
                    <a:pt x="100" y="267"/>
                  </a:lnTo>
                  <a:lnTo>
                    <a:pt x="102" y="267"/>
                  </a:lnTo>
                  <a:lnTo>
                    <a:pt x="102" y="265"/>
                  </a:lnTo>
                  <a:lnTo>
                    <a:pt x="102" y="263"/>
                  </a:lnTo>
                  <a:lnTo>
                    <a:pt x="100" y="263"/>
                  </a:lnTo>
                  <a:lnTo>
                    <a:pt x="100" y="261"/>
                  </a:lnTo>
                  <a:lnTo>
                    <a:pt x="98" y="261"/>
                  </a:lnTo>
                  <a:lnTo>
                    <a:pt x="98" y="259"/>
                  </a:lnTo>
                  <a:lnTo>
                    <a:pt x="98" y="257"/>
                  </a:lnTo>
                  <a:lnTo>
                    <a:pt x="100" y="257"/>
                  </a:lnTo>
                  <a:lnTo>
                    <a:pt x="100" y="259"/>
                  </a:lnTo>
                  <a:lnTo>
                    <a:pt x="100" y="257"/>
                  </a:lnTo>
                  <a:lnTo>
                    <a:pt x="100" y="259"/>
                  </a:lnTo>
                  <a:lnTo>
                    <a:pt x="102" y="259"/>
                  </a:lnTo>
                  <a:lnTo>
                    <a:pt x="102" y="261"/>
                  </a:lnTo>
                  <a:lnTo>
                    <a:pt x="100" y="261"/>
                  </a:lnTo>
                  <a:lnTo>
                    <a:pt x="102" y="261"/>
                  </a:lnTo>
                  <a:lnTo>
                    <a:pt x="102" y="263"/>
                  </a:lnTo>
                  <a:lnTo>
                    <a:pt x="102" y="261"/>
                  </a:lnTo>
                  <a:lnTo>
                    <a:pt x="103" y="261"/>
                  </a:lnTo>
                  <a:lnTo>
                    <a:pt x="103" y="263"/>
                  </a:lnTo>
                  <a:lnTo>
                    <a:pt x="103" y="261"/>
                  </a:lnTo>
                  <a:lnTo>
                    <a:pt x="103" y="259"/>
                  </a:lnTo>
                  <a:lnTo>
                    <a:pt x="102" y="259"/>
                  </a:lnTo>
                  <a:lnTo>
                    <a:pt x="102" y="257"/>
                  </a:lnTo>
                  <a:lnTo>
                    <a:pt x="102" y="259"/>
                  </a:lnTo>
                  <a:lnTo>
                    <a:pt x="102" y="257"/>
                  </a:lnTo>
                  <a:lnTo>
                    <a:pt x="100" y="257"/>
                  </a:lnTo>
                  <a:lnTo>
                    <a:pt x="100" y="255"/>
                  </a:lnTo>
                  <a:lnTo>
                    <a:pt x="100" y="257"/>
                  </a:lnTo>
                  <a:lnTo>
                    <a:pt x="98" y="257"/>
                  </a:lnTo>
                  <a:lnTo>
                    <a:pt x="100" y="257"/>
                  </a:lnTo>
                  <a:lnTo>
                    <a:pt x="100" y="255"/>
                  </a:lnTo>
                  <a:lnTo>
                    <a:pt x="98" y="255"/>
                  </a:lnTo>
                  <a:lnTo>
                    <a:pt x="98" y="254"/>
                  </a:lnTo>
                  <a:lnTo>
                    <a:pt x="98" y="252"/>
                  </a:lnTo>
                  <a:lnTo>
                    <a:pt x="100" y="252"/>
                  </a:lnTo>
                  <a:lnTo>
                    <a:pt x="100" y="254"/>
                  </a:lnTo>
                  <a:lnTo>
                    <a:pt x="100" y="252"/>
                  </a:lnTo>
                  <a:lnTo>
                    <a:pt x="102" y="254"/>
                  </a:lnTo>
                  <a:lnTo>
                    <a:pt x="102" y="252"/>
                  </a:lnTo>
                  <a:lnTo>
                    <a:pt x="100" y="252"/>
                  </a:lnTo>
                  <a:lnTo>
                    <a:pt x="102" y="250"/>
                  </a:lnTo>
                  <a:lnTo>
                    <a:pt x="102" y="252"/>
                  </a:lnTo>
                  <a:lnTo>
                    <a:pt x="102" y="250"/>
                  </a:lnTo>
                  <a:lnTo>
                    <a:pt x="103" y="250"/>
                  </a:lnTo>
                  <a:lnTo>
                    <a:pt x="103" y="252"/>
                  </a:lnTo>
                  <a:lnTo>
                    <a:pt x="105" y="250"/>
                  </a:lnTo>
                  <a:lnTo>
                    <a:pt x="107" y="250"/>
                  </a:lnTo>
                  <a:lnTo>
                    <a:pt x="105" y="250"/>
                  </a:lnTo>
                  <a:lnTo>
                    <a:pt x="105" y="248"/>
                  </a:lnTo>
                  <a:lnTo>
                    <a:pt x="107" y="248"/>
                  </a:lnTo>
                  <a:lnTo>
                    <a:pt x="105" y="248"/>
                  </a:lnTo>
                  <a:lnTo>
                    <a:pt x="107" y="248"/>
                  </a:lnTo>
                  <a:lnTo>
                    <a:pt x="107" y="246"/>
                  </a:lnTo>
                  <a:lnTo>
                    <a:pt x="107" y="248"/>
                  </a:lnTo>
                  <a:lnTo>
                    <a:pt x="109" y="248"/>
                  </a:lnTo>
                  <a:lnTo>
                    <a:pt x="107" y="248"/>
                  </a:lnTo>
                  <a:lnTo>
                    <a:pt x="109" y="248"/>
                  </a:lnTo>
                  <a:lnTo>
                    <a:pt x="111" y="248"/>
                  </a:lnTo>
                  <a:lnTo>
                    <a:pt x="111" y="246"/>
                  </a:lnTo>
                  <a:lnTo>
                    <a:pt x="109" y="246"/>
                  </a:lnTo>
                  <a:lnTo>
                    <a:pt x="109" y="248"/>
                  </a:lnTo>
                  <a:lnTo>
                    <a:pt x="109" y="246"/>
                  </a:lnTo>
                  <a:lnTo>
                    <a:pt x="111" y="246"/>
                  </a:lnTo>
                  <a:lnTo>
                    <a:pt x="111" y="244"/>
                  </a:lnTo>
                  <a:lnTo>
                    <a:pt x="113" y="242"/>
                  </a:lnTo>
                  <a:lnTo>
                    <a:pt x="115" y="242"/>
                  </a:lnTo>
                  <a:lnTo>
                    <a:pt x="117" y="242"/>
                  </a:lnTo>
                  <a:lnTo>
                    <a:pt x="119" y="242"/>
                  </a:lnTo>
                  <a:lnTo>
                    <a:pt x="121" y="240"/>
                  </a:lnTo>
                  <a:lnTo>
                    <a:pt x="121" y="242"/>
                  </a:lnTo>
                  <a:lnTo>
                    <a:pt x="119" y="242"/>
                  </a:lnTo>
                  <a:close/>
                  <a:moveTo>
                    <a:pt x="146" y="242"/>
                  </a:moveTo>
                  <a:lnTo>
                    <a:pt x="146" y="240"/>
                  </a:lnTo>
                  <a:lnTo>
                    <a:pt x="146" y="242"/>
                  </a:lnTo>
                  <a:close/>
                  <a:moveTo>
                    <a:pt x="255" y="240"/>
                  </a:moveTo>
                  <a:lnTo>
                    <a:pt x="255" y="238"/>
                  </a:lnTo>
                  <a:lnTo>
                    <a:pt x="257" y="238"/>
                  </a:lnTo>
                  <a:lnTo>
                    <a:pt x="255" y="240"/>
                  </a:lnTo>
                  <a:close/>
                  <a:moveTo>
                    <a:pt x="144" y="238"/>
                  </a:moveTo>
                  <a:lnTo>
                    <a:pt x="146" y="238"/>
                  </a:lnTo>
                  <a:lnTo>
                    <a:pt x="144" y="238"/>
                  </a:lnTo>
                  <a:lnTo>
                    <a:pt x="144" y="236"/>
                  </a:lnTo>
                  <a:lnTo>
                    <a:pt x="144" y="238"/>
                  </a:lnTo>
                  <a:close/>
                  <a:moveTo>
                    <a:pt x="153" y="236"/>
                  </a:moveTo>
                  <a:lnTo>
                    <a:pt x="151" y="238"/>
                  </a:lnTo>
                  <a:lnTo>
                    <a:pt x="151" y="236"/>
                  </a:lnTo>
                  <a:lnTo>
                    <a:pt x="153" y="236"/>
                  </a:lnTo>
                  <a:close/>
                  <a:moveTo>
                    <a:pt x="151" y="234"/>
                  </a:moveTo>
                  <a:lnTo>
                    <a:pt x="150" y="236"/>
                  </a:lnTo>
                  <a:lnTo>
                    <a:pt x="150" y="234"/>
                  </a:lnTo>
                  <a:lnTo>
                    <a:pt x="151" y="234"/>
                  </a:lnTo>
                  <a:close/>
                  <a:moveTo>
                    <a:pt x="153" y="236"/>
                  </a:moveTo>
                  <a:lnTo>
                    <a:pt x="151" y="236"/>
                  </a:lnTo>
                  <a:lnTo>
                    <a:pt x="151" y="234"/>
                  </a:lnTo>
                  <a:lnTo>
                    <a:pt x="153" y="236"/>
                  </a:lnTo>
                  <a:close/>
                  <a:moveTo>
                    <a:pt x="140" y="236"/>
                  </a:moveTo>
                  <a:lnTo>
                    <a:pt x="140" y="234"/>
                  </a:lnTo>
                  <a:lnTo>
                    <a:pt x="142" y="234"/>
                  </a:lnTo>
                  <a:lnTo>
                    <a:pt x="140" y="234"/>
                  </a:lnTo>
                  <a:lnTo>
                    <a:pt x="140" y="236"/>
                  </a:lnTo>
                  <a:close/>
                  <a:moveTo>
                    <a:pt x="92" y="234"/>
                  </a:moveTo>
                  <a:lnTo>
                    <a:pt x="94" y="234"/>
                  </a:lnTo>
                  <a:lnTo>
                    <a:pt x="94" y="236"/>
                  </a:lnTo>
                  <a:lnTo>
                    <a:pt x="92" y="236"/>
                  </a:lnTo>
                  <a:lnTo>
                    <a:pt x="92" y="238"/>
                  </a:lnTo>
                  <a:lnTo>
                    <a:pt x="90" y="238"/>
                  </a:lnTo>
                  <a:lnTo>
                    <a:pt x="90" y="236"/>
                  </a:lnTo>
                  <a:lnTo>
                    <a:pt x="92" y="236"/>
                  </a:lnTo>
                  <a:lnTo>
                    <a:pt x="90" y="236"/>
                  </a:lnTo>
                  <a:lnTo>
                    <a:pt x="92" y="234"/>
                  </a:lnTo>
                  <a:close/>
                  <a:moveTo>
                    <a:pt x="171" y="232"/>
                  </a:moveTo>
                  <a:lnTo>
                    <a:pt x="171" y="234"/>
                  </a:lnTo>
                  <a:lnTo>
                    <a:pt x="173" y="234"/>
                  </a:lnTo>
                  <a:lnTo>
                    <a:pt x="173" y="236"/>
                  </a:lnTo>
                  <a:lnTo>
                    <a:pt x="174" y="236"/>
                  </a:lnTo>
                  <a:lnTo>
                    <a:pt x="176" y="236"/>
                  </a:lnTo>
                  <a:lnTo>
                    <a:pt x="178" y="236"/>
                  </a:lnTo>
                  <a:lnTo>
                    <a:pt x="176" y="236"/>
                  </a:lnTo>
                  <a:lnTo>
                    <a:pt x="178" y="236"/>
                  </a:lnTo>
                  <a:lnTo>
                    <a:pt x="178" y="238"/>
                  </a:lnTo>
                  <a:lnTo>
                    <a:pt x="176" y="238"/>
                  </a:lnTo>
                  <a:lnTo>
                    <a:pt x="176" y="240"/>
                  </a:lnTo>
                  <a:lnTo>
                    <a:pt x="178" y="240"/>
                  </a:lnTo>
                  <a:lnTo>
                    <a:pt x="178" y="242"/>
                  </a:lnTo>
                  <a:lnTo>
                    <a:pt x="178" y="244"/>
                  </a:lnTo>
                  <a:lnTo>
                    <a:pt x="180" y="244"/>
                  </a:lnTo>
                  <a:lnTo>
                    <a:pt x="178" y="244"/>
                  </a:lnTo>
                  <a:lnTo>
                    <a:pt x="176" y="244"/>
                  </a:lnTo>
                  <a:lnTo>
                    <a:pt x="176" y="246"/>
                  </a:lnTo>
                  <a:lnTo>
                    <a:pt x="174" y="246"/>
                  </a:lnTo>
                  <a:lnTo>
                    <a:pt x="174" y="248"/>
                  </a:lnTo>
                  <a:lnTo>
                    <a:pt x="173" y="248"/>
                  </a:lnTo>
                  <a:lnTo>
                    <a:pt x="174" y="248"/>
                  </a:lnTo>
                  <a:lnTo>
                    <a:pt x="173" y="248"/>
                  </a:lnTo>
                  <a:lnTo>
                    <a:pt x="173" y="250"/>
                  </a:lnTo>
                  <a:lnTo>
                    <a:pt x="171" y="250"/>
                  </a:lnTo>
                  <a:lnTo>
                    <a:pt x="171" y="252"/>
                  </a:lnTo>
                  <a:lnTo>
                    <a:pt x="171" y="254"/>
                  </a:lnTo>
                  <a:lnTo>
                    <a:pt x="171" y="255"/>
                  </a:lnTo>
                  <a:lnTo>
                    <a:pt x="171" y="254"/>
                  </a:lnTo>
                  <a:lnTo>
                    <a:pt x="169" y="254"/>
                  </a:lnTo>
                  <a:lnTo>
                    <a:pt x="169" y="252"/>
                  </a:lnTo>
                  <a:lnTo>
                    <a:pt x="167" y="252"/>
                  </a:lnTo>
                  <a:lnTo>
                    <a:pt x="167" y="250"/>
                  </a:lnTo>
                  <a:lnTo>
                    <a:pt x="165" y="250"/>
                  </a:lnTo>
                  <a:lnTo>
                    <a:pt x="163" y="250"/>
                  </a:lnTo>
                  <a:lnTo>
                    <a:pt x="161" y="250"/>
                  </a:lnTo>
                  <a:lnTo>
                    <a:pt x="159" y="252"/>
                  </a:lnTo>
                  <a:lnTo>
                    <a:pt x="157" y="252"/>
                  </a:lnTo>
                  <a:lnTo>
                    <a:pt x="157" y="254"/>
                  </a:lnTo>
                  <a:lnTo>
                    <a:pt x="157" y="252"/>
                  </a:lnTo>
                  <a:lnTo>
                    <a:pt x="155" y="254"/>
                  </a:lnTo>
                  <a:lnTo>
                    <a:pt x="155" y="255"/>
                  </a:lnTo>
                  <a:lnTo>
                    <a:pt x="155" y="257"/>
                  </a:lnTo>
                  <a:lnTo>
                    <a:pt x="155" y="255"/>
                  </a:lnTo>
                  <a:lnTo>
                    <a:pt x="153" y="257"/>
                  </a:lnTo>
                  <a:lnTo>
                    <a:pt x="153" y="259"/>
                  </a:lnTo>
                  <a:lnTo>
                    <a:pt x="151" y="259"/>
                  </a:lnTo>
                  <a:lnTo>
                    <a:pt x="151" y="261"/>
                  </a:lnTo>
                  <a:lnTo>
                    <a:pt x="151" y="263"/>
                  </a:lnTo>
                  <a:lnTo>
                    <a:pt x="151" y="265"/>
                  </a:lnTo>
                  <a:lnTo>
                    <a:pt x="151" y="263"/>
                  </a:lnTo>
                  <a:lnTo>
                    <a:pt x="150" y="263"/>
                  </a:lnTo>
                  <a:lnTo>
                    <a:pt x="150" y="265"/>
                  </a:lnTo>
                  <a:lnTo>
                    <a:pt x="148" y="265"/>
                  </a:lnTo>
                  <a:lnTo>
                    <a:pt x="148" y="263"/>
                  </a:lnTo>
                  <a:lnTo>
                    <a:pt x="146" y="263"/>
                  </a:lnTo>
                  <a:lnTo>
                    <a:pt x="146" y="261"/>
                  </a:lnTo>
                  <a:lnTo>
                    <a:pt x="148" y="261"/>
                  </a:lnTo>
                  <a:lnTo>
                    <a:pt x="146" y="261"/>
                  </a:lnTo>
                  <a:lnTo>
                    <a:pt x="144" y="261"/>
                  </a:lnTo>
                  <a:lnTo>
                    <a:pt x="146" y="261"/>
                  </a:lnTo>
                  <a:lnTo>
                    <a:pt x="144" y="261"/>
                  </a:lnTo>
                  <a:lnTo>
                    <a:pt x="144" y="259"/>
                  </a:lnTo>
                  <a:lnTo>
                    <a:pt x="142" y="259"/>
                  </a:lnTo>
                  <a:lnTo>
                    <a:pt x="142" y="257"/>
                  </a:lnTo>
                  <a:lnTo>
                    <a:pt x="144" y="259"/>
                  </a:lnTo>
                  <a:lnTo>
                    <a:pt x="144" y="257"/>
                  </a:lnTo>
                  <a:lnTo>
                    <a:pt x="142" y="257"/>
                  </a:lnTo>
                  <a:lnTo>
                    <a:pt x="142" y="255"/>
                  </a:lnTo>
                  <a:lnTo>
                    <a:pt x="144" y="255"/>
                  </a:lnTo>
                  <a:lnTo>
                    <a:pt x="142" y="255"/>
                  </a:lnTo>
                  <a:lnTo>
                    <a:pt x="144" y="255"/>
                  </a:lnTo>
                  <a:lnTo>
                    <a:pt x="144" y="254"/>
                  </a:lnTo>
                  <a:lnTo>
                    <a:pt x="142" y="254"/>
                  </a:lnTo>
                  <a:lnTo>
                    <a:pt x="142" y="252"/>
                  </a:lnTo>
                  <a:lnTo>
                    <a:pt x="142" y="250"/>
                  </a:lnTo>
                  <a:lnTo>
                    <a:pt x="140" y="252"/>
                  </a:lnTo>
                  <a:lnTo>
                    <a:pt x="140" y="250"/>
                  </a:lnTo>
                  <a:lnTo>
                    <a:pt x="140" y="252"/>
                  </a:lnTo>
                  <a:lnTo>
                    <a:pt x="138" y="252"/>
                  </a:lnTo>
                  <a:lnTo>
                    <a:pt x="136" y="252"/>
                  </a:lnTo>
                  <a:lnTo>
                    <a:pt x="136" y="254"/>
                  </a:lnTo>
                  <a:lnTo>
                    <a:pt x="136" y="252"/>
                  </a:lnTo>
                  <a:lnTo>
                    <a:pt x="138" y="252"/>
                  </a:lnTo>
                  <a:lnTo>
                    <a:pt x="140" y="252"/>
                  </a:lnTo>
                  <a:lnTo>
                    <a:pt x="140" y="250"/>
                  </a:lnTo>
                  <a:lnTo>
                    <a:pt x="142" y="250"/>
                  </a:lnTo>
                  <a:lnTo>
                    <a:pt x="142" y="248"/>
                  </a:lnTo>
                  <a:lnTo>
                    <a:pt x="144" y="248"/>
                  </a:lnTo>
                  <a:lnTo>
                    <a:pt x="146" y="246"/>
                  </a:lnTo>
                  <a:lnTo>
                    <a:pt x="148" y="246"/>
                  </a:lnTo>
                  <a:lnTo>
                    <a:pt x="148" y="244"/>
                  </a:lnTo>
                  <a:lnTo>
                    <a:pt x="148" y="242"/>
                  </a:lnTo>
                  <a:lnTo>
                    <a:pt x="148" y="240"/>
                  </a:lnTo>
                  <a:lnTo>
                    <a:pt x="150" y="240"/>
                  </a:lnTo>
                  <a:lnTo>
                    <a:pt x="150" y="238"/>
                  </a:lnTo>
                  <a:lnTo>
                    <a:pt x="151" y="238"/>
                  </a:lnTo>
                  <a:lnTo>
                    <a:pt x="150" y="238"/>
                  </a:lnTo>
                  <a:lnTo>
                    <a:pt x="151" y="238"/>
                  </a:lnTo>
                  <a:lnTo>
                    <a:pt x="151" y="240"/>
                  </a:lnTo>
                  <a:lnTo>
                    <a:pt x="153" y="240"/>
                  </a:lnTo>
                  <a:lnTo>
                    <a:pt x="153" y="242"/>
                  </a:lnTo>
                  <a:lnTo>
                    <a:pt x="155" y="242"/>
                  </a:lnTo>
                  <a:lnTo>
                    <a:pt x="155" y="240"/>
                  </a:lnTo>
                  <a:lnTo>
                    <a:pt x="157" y="240"/>
                  </a:lnTo>
                  <a:lnTo>
                    <a:pt x="159" y="240"/>
                  </a:lnTo>
                  <a:lnTo>
                    <a:pt x="161" y="240"/>
                  </a:lnTo>
                  <a:lnTo>
                    <a:pt x="161" y="238"/>
                  </a:lnTo>
                  <a:lnTo>
                    <a:pt x="161" y="236"/>
                  </a:lnTo>
                  <a:lnTo>
                    <a:pt x="161" y="234"/>
                  </a:lnTo>
                  <a:lnTo>
                    <a:pt x="161" y="236"/>
                  </a:lnTo>
                  <a:lnTo>
                    <a:pt x="163" y="236"/>
                  </a:lnTo>
                  <a:lnTo>
                    <a:pt x="163" y="234"/>
                  </a:lnTo>
                  <a:lnTo>
                    <a:pt x="165" y="234"/>
                  </a:lnTo>
                  <a:lnTo>
                    <a:pt x="167" y="232"/>
                  </a:lnTo>
                  <a:lnTo>
                    <a:pt x="167" y="234"/>
                  </a:lnTo>
                  <a:lnTo>
                    <a:pt x="169" y="234"/>
                  </a:lnTo>
                  <a:lnTo>
                    <a:pt x="169" y="232"/>
                  </a:lnTo>
                  <a:lnTo>
                    <a:pt x="171" y="232"/>
                  </a:lnTo>
                  <a:close/>
                  <a:moveTo>
                    <a:pt x="163" y="234"/>
                  </a:moveTo>
                  <a:lnTo>
                    <a:pt x="163" y="232"/>
                  </a:lnTo>
                  <a:lnTo>
                    <a:pt x="163" y="234"/>
                  </a:lnTo>
                  <a:close/>
                  <a:moveTo>
                    <a:pt x="251" y="234"/>
                  </a:moveTo>
                  <a:lnTo>
                    <a:pt x="251" y="232"/>
                  </a:lnTo>
                  <a:lnTo>
                    <a:pt x="251" y="234"/>
                  </a:lnTo>
                  <a:close/>
                  <a:moveTo>
                    <a:pt x="188" y="232"/>
                  </a:moveTo>
                  <a:lnTo>
                    <a:pt x="186" y="232"/>
                  </a:lnTo>
                  <a:lnTo>
                    <a:pt x="188" y="232"/>
                  </a:lnTo>
                  <a:close/>
                  <a:moveTo>
                    <a:pt x="173" y="231"/>
                  </a:moveTo>
                  <a:lnTo>
                    <a:pt x="173" y="232"/>
                  </a:lnTo>
                  <a:lnTo>
                    <a:pt x="173" y="231"/>
                  </a:lnTo>
                  <a:lnTo>
                    <a:pt x="173" y="232"/>
                  </a:lnTo>
                  <a:lnTo>
                    <a:pt x="171" y="232"/>
                  </a:lnTo>
                  <a:lnTo>
                    <a:pt x="171" y="231"/>
                  </a:lnTo>
                  <a:lnTo>
                    <a:pt x="173" y="231"/>
                  </a:lnTo>
                  <a:close/>
                  <a:moveTo>
                    <a:pt x="182" y="234"/>
                  </a:moveTo>
                  <a:lnTo>
                    <a:pt x="182" y="236"/>
                  </a:lnTo>
                  <a:lnTo>
                    <a:pt x="180" y="236"/>
                  </a:lnTo>
                  <a:lnTo>
                    <a:pt x="178" y="236"/>
                  </a:lnTo>
                  <a:lnTo>
                    <a:pt x="178" y="234"/>
                  </a:lnTo>
                  <a:lnTo>
                    <a:pt x="180" y="232"/>
                  </a:lnTo>
                  <a:lnTo>
                    <a:pt x="180" y="231"/>
                  </a:lnTo>
                  <a:lnTo>
                    <a:pt x="182" y="231"/>
                  </a:lnTo>
                  <a:lnTo>
                    <a:pt x="182" y="229"/>
                  </a:lnTo>
                  <a:lnTo>
                    <a:pt x="184" y="229"/>
                  </a:lnTo>
                  <a:lnTo>
                    <a:pt x="184" y="231"/>
                  </a:lnTo>
                  <a:lnTo>
                    <a:pt x="182" y="231"/>
                  </a:lnTo>
                  <a:lnTo>
                    <a:pt x="182" y="232"/>
                  </a:lnTo>
                  <a:lnTo>
                    <a:pt x="182" y="234"/>
                  </a:lnTo>
                  <a:close/>
                  <a:moveTo>
                    <a:pt x="96" y="227"/>
                  </a:moveTo>
                  <a:lnTo>
                    <a:pt x="96" y="229"/>
                  </a:lnTo>
                  <a:lnTo>
                    <a:pt x="96" y="231"/>
                  </a:lnTo>
                  <a:lnTo>
                    <a:pt x="94" y="231"/>
                  </a:lnTo>
                  <a:lnTo>
                    <a:pt x="94" y="232"/>
                  </a:lnTo>
                  <a:lnTo>
                    <a:pt x="94" y="234"/>
                  </a:lnTo>
                  <a:lnTo>
                    <a:pt x="92" y="234"/>
                  </a:lnTo>
                  <a:lnTo>
                    <a:pt x="94" y="234"/>
                  </a:lnTo>
                  <a:lnTo>
                    <a:pt x="94" y="232"/>
                  </a:lnTo>
                  <a:lnTo>
                    <a:pt x="94" y="234"/>
                  </a:lnTo>
                  <a:lnTo>
                    <a:pt x="92" y="234"/>
                  </a:lnTo>
                  <a:lnTo>
                    <a:pt x="92" y="232"/>
                  </a:lnTo>
                  <a:lnTo>
                    <a:pt x="92" y="234"/>
                  </a:lnTo>
                  <a:lnTo>
                    <a:pt x="92" y="232"/>
                  </a:lnTo>
                  <a:lnTo>
                    <a:pt x="94" y="231"/>
                  </a:lnTo>
                  <a:lnTo>
                    <a:pt x="92" y="231"/>
                  </a:lnTo>
                  <a:lnTo>
                    <a:pt x="92" y="232"/>
                  </a:lnTo>
                  <a:lnTo>
                    <a:pt x="92" y="231"/>
                  </a:lnTo>
                  <a:lnTo>
                    <a:pt x="94" y="231"/>
                  </a:lnTo>
                  <a:lnTo>
                    <a:pt x="92" y="229"/>
                  </a:lnTo>
                  <a:lnTo>
                    <a:pt x="92" y="231"/>
                  </a:lnTo>
                  <a:lnTo>
                    <a:pt x="92" y="229"/>
                  </a:lnTo>
                  <a:lnTo>
                    <a:pt x="94" y="229"/>
                  </a:lnTo>
                  <a:lnTo>
                    <a:pt x="94" y="227"/>
                  </a:lnTo>
                  <a:lnTo>
                    <a:pt x="96" y="227"/>
                  </a:lnTo>
                  <a:close/>
                  <a:moveTo>
                    <a:pt x="255" y="227"/>
                  </a:moveTo>
                  <a:lnTo>
                    <a:pt x="253" y="227"/>
                  </a:lnTo>
                  <a:lnTo>
                    <a:pt x="253" y="225"/>
                  </a:lnTo>
                  <a:lnTo>
                    <a:pt x="255" y="225"/>
                  </a:lnTo>
                  <a:lnTo>
                    <a:pt x="255" y="227"/>
                  </a:lnTo>
                  <a:close/>
                  <a:moveTo>
                    <a:pt x="213" y="225"/>
                  </a:moveTo>
                  <a:lnTo>
                    <a:pt x="213" y="223"/>
                  </a:lnTo>
                  <a:lnTo>
                    <a:pt x="213" y="225"/>
                  </a:lnTo>
                  <a:close/>
                  <a:moveTo>
                    <a:pt x="153" y="202"/>
                  </a:moveTo>
                  <a:lnTo>
                    <a:pt x="151" y="202"/>
                  </a:lnTo>
                  <a:lnTo>
                    <a:pt x="153" y="202"/>
                  </a:lnTo>
                  <a:close/>
                  <a:moveTo>
                    <a:pt x="153" y="200"/>
                  </a:moveTo>
                  <a:lnTo>
                    <a:pt x="153" y="202"/>
                  </a:lnTo>
                  <a:lnTo>
                    <a:pt x="153" y="200"/>
                  </a:lnTo>
                  <a:close/>
                  <a:moveTo>
                    <a:pt x="151" y="200"/>
                  </a:moveTo>
                  <a:lnTo>
                    <a:pt x="153" y="200"/>
                  </a:lnTo>
                  <a:lnTo>
                    <a:pt x="151" y="200"/>
                  </a:lnTo>
                  <a:close/>
                  <a:moveTo>
                    <a:pt x="157" y="198"/>
                  </a:moveTo>
                  <a:lnTo>
                    <a:pt x="155" y="198"/>
                  </a:lnTo>
                  <a:lnTo>
                    <a:pt x="155" y="196"/>
                  </a:lnTo>
                  <a:lnTo>
                    <a:pt x="157" y="194"/>
                  </a:lnTo>
                  <a:lnTo>
                    <a:pt x="157" y="196"/>
                  </a:lnTo>
                  <a:lnTo>
                    <a:pt x="157" y="198"/>
                  </a:lnTo>
                  <a:close/>
                  <a:moveTo>
                    <a:pt x="217" y="179"/>
                  </a:moveTo>
                  <a:lnTo>
                    <a:pt x="215" y="179"/>
                  </a:lnTo>
                  <a:lnTo>
                    <a:pt x="215" y="181"/>
                  </a:lnTo>
                  <a:lnTo>
                    <a:pt x="215" y="179"/>
                  </a:lnTo>
                  <a:lnTo>
                    <a:pt x="213" y="179"/>
                  </a:lnTo>
                  <a:lnTo>
                    <a:pt x="215" y="179"/>
                  </a:lnTo>
                  <a:lnTo>
                    <a:pt x="217" y="179"/>
                  </a:lnTo>
                  <a:close/>
                  <a:moveTo>
                    <a:pt x="238" y="159"/>
                  </a:moveTo>
                  <a:lnTo>
                    <a:pt x="238" y="161"/>
                  </a:lnTo>
                  <a:lnTo>
                    <a:pt x="238" y="159"/>
                  </a:lnTo>
                  <a:lnTo>
                    <a:pt x="240" y="159"/>
                  </a:lnTo>
                  <a:lnTo>
                    <a:pt x="240" y="161"/>
                  </a:lnTo>
                  <a:lnTo>
                    <a:pt x="240" y="163"/>
                  </a:lnTo>
                  <a:lnTo>
                    <a:pt x="238" y="165"/>
                  </a:lnTo>
                  <a:lnTo>
                    <a:pt x="236" y="165"/>
                  </a:lnTo>
                  <a:lnTo>
                    <a:pt x="234" y="165"/>
                  </a:lnTo>
                  <a:lnTo>
                    <a:pt x="236" y="165"/>
                  </a:lnTo>
                  <a:lnTo>
                    <a:pt x="236" y="163"/>
                  </a:lnTo>
                  <a:lnTo>
                    <a:pt x="236" y="161"/>
                  </a:lnTo>
                  <a:lnTo>
                    <a:pt x="234" y="161"/>
                  </a:lnTo>
                  <a:lnTo>
                    <a:pt x="236" y="159"/>
                  </a:lnTo>
                  <a:lnTo>
                    <a:pt x="236" y="158"/>
                  </a:lnTo>
                  <a:lnTo>
                    <a:pt x="238" y="158"/>
                  </a:lnTo>
                  <a:lnTo>
                    <a:pt x="238" y="156"/>
                  </a:lnTo>
                  <a:lnTo>
                    <a:pt x="240" y="156"/>
                  </a:lnTo>
                  <a:lnTo>
                    <a:pt x="240" y="158"/>
                  </a:lnTo>
                  <a:lnTo>
                    <a:pt x="238" y="159"/>
                  </a:lnTo>
                  <a:close/>
                  <a:moveTo>
                    <a:pt x="284" y="92"/>
                  </a:moveTo>
                  <a:lnTo>
                    <a:pt x="286" y="92"/>
                  </a:lnTo>
                  <a:lnTo>
                    <a:pt x="286" y="90"/>
                  </a:lnTo>
                  <a:lnTo>
                    <a:pt x="286" y="92"/>
                  </a:lnTo>
                  <a:lnTo>
                    <a:pt x="286" y="94"/>
                  </a:lnTo>
                  <a:lnTo>
                    <a:pt x="286" y="96"/>
                  </a:lnTo>
                  <a:lnTo>
                    <a:pt x="286" y="98"/>
                  </a:lnTo>
                  <a:lnTo>
                    <a:pt x="286" y="100"/>
                  </a:lnTo>
                  <a:lnTo>
                    <a:pt x="286" y="102"/>
                  </a:lnTo>
                  <a:lnTo>
                    <a:pt x="286" y="104"/>
                  </a:lnTo>
                  <a:lnTo>
                    <a:pt x="286" y="106"/>
                  </a:lnTo>
                  <a:lnTo>
                    <a:pt x="286" y="108"/>
                  </a:lnTo>
                  <a:lnTo>
                    <a:pt x="286" y="110"/>
                  </a:lnTo>
                  <a:lnTo>
                    <a:pt x="288" y="110"/>
                  </a:lnTo>
                  <a:lnTo>
                    <a:pt x="290" y="110"/>
                  </a:lnTo>
                  <a:lnTo>
                    <a:pt x="290" y="111"/>
                  </a:lnTo>
                  <a:lnTo>
                    <a:pt x="290" y="113"/>
                  </a:lnTo>
                  <a:lnTo>
                    <a:pt x="292" y="113"/>
                  </a:lnTo>
                  <a:lnTo>
                    <a:pt x="292" y="115"/>
                  </a:lnTo>
                  <a:lnTo>
                    <a:pt x="292" y="117"/>
                  </a:lnTo>
                  <a:lnTo>
                    <a:pt x="294" y="117"/>
                  </a:lnTo>
                  <a:lnTo>
                    <a:pt x="292" y="119"/>
                  </a:lnTo>
                  <a:lnTo>
                    <a:pt x="294" y="121"/>
                  </a:lnTo>
                  <a:lnTo>
                    <a:pt x="294" y="123"/>
                  </a:lnTo>
                  <a:lnTo>
                    <a:pt x="294" y="125"/>
                  </a:lnTo>
                  <a:lnTo>
                    <a:pt x="295" y="125"/>
                  </a:lnTo>
                  <a:lnTo>
                    <a:pt x="295" y="127"/>
                  </a:lnTo>
                  <a:lnTo>
                    <a:pt x="294" y="129"/>
                  </a:lnTo>
                  <a:lnTo>
                    <a:pt x="295" y="129"/>
                  </a:lnTo>
                  <a:lnTo>
                    <a:pt x="295" y="131"/>
                  </a:lnTo>
                  <a:lnTo>
                    <a:pt x="294" y="131"/>
                  </a:lnTo>
                  <a:lnTo>
                    <a:pt x="294" y="133"/>
                  </a:lnTo>
                  <a:lnTo>
                    <a:pt x="295" y="133"/>
                  </a:lnTo>
                  <a:lnTo>
                    <a:pt x="295" y="131"/>
                  </a:lnTo>
                  <a:lnTo>
                    <a:pt x="295" y="133"/>
                  </a:lnTo>
                  <a:lnTo>
                    <a:pt x="294" y="133"/>
                  </a:lnTo>
                  <a:lnTo>
                    <a:pt x="294" y="135"/>
                  </a:lnTo>
                  <a:lnTo>
                    <a:pt x="295" y="135"/>
                  </a:lnTo>
                  <a:lnTo>
                    <a:pt x="294" y="135"/>
                  </a:lnTo>
                  <a:lnTo>
                    <a:pt x="294" y="136"/>
                  </a:lnTo>
                  <a:lnTo>
                    <a:pt x="294" y="138"/>
                  </a:lnTo>
                  <a:lnTo>
                    <a:pt x="292" y="138"/>
                  </a:lnTo>
                  <a:lnTo>
                    <a:pt x="294" y="138"/>
                  </a:lnTo>
                  <a:lnTo>
                    <a:pt x="294" y="140"/>
                  </a:lnTo>
                  <a:lnTo>
                    <a:pt x="292" y="138"/>
                  </a:lnTo>
                  <a:lnTo>
                    <a:pt x="292" y="140"/>
                  </a:lnTo>
                  <a:lnTo>
                    <a:pt x="294" y="140"/>
                  </a:lnTo>
                  <a:lnTo>
                    <a:pt x="292" y="140"/>
                  </a:lnTo>
                  <a:lnTo>
                    <a:pt x="290" y="140"/>
                  </a:lnTo>
                  <a:lnTo>
                    <a:pt x="292" y="142"/>
                  </a:lnTo>
                  <a:lnTo>
                    <a:pt x="290" y="142"/>
                  </a:lnTo>
                  <a:lnTo>
                    <a:pt x="290" y="144"/>
                  </a:lnTo>
                  <a:lnTo>
                    <a:pt x="288" y="144"/>
                  </a:lnTo>
                  <a:lnTo>
                    <a:pt x="288" y="146"/>
                  </a:lnTo>
                  <a:lnTo>
                    <a:pt x="288" y="148"/>
                  </a:lnTo>
                  <a:lnTo>
                    <a:pt x="286" y="148"/>
                  </a:lnTo>
                  <a:lnTo>
                    <a:pt x="288" y="148"/>
                  </a:lnTo>
                  <a:lnTo>
                    <a:pt x="288" y="150"/>
                  </a:lnTo>
                  <a:lnTo>
                    <a:pt x="286" y="150"/>
                  </a:lnTo>
                  <a:lnTo>
                    <a:pt x="288" y="150"/>
                  </a:lnTo>
                  <a:lnTo>
                    <a:pt x="288" y="152"/>
                  </a:lnTo>
                  <a:lnTo>
                    <a:pt x="286" y="152"/>
                  </a:lnTo>
                  <a:lnTo>
                    <a:pt x="288" y="152"/>
                  </a:lnTo>
                  <a:lnTo>
                    <a:pt x="286" y="152"/>
                  </a:lnTo>
                  <a:lnTo>
                    <a:pt x="286" y="154"/>
                  </a:lnTo>
                  <a:lnTo>
                    <a:pt x="288" y="154"/>
                  </a:lnTo>
                  <a:lnTo>
                    <a:pt x="288" y="156"/>
                  </a:lnTo>
                  <a:lnTo>
                    <a:pt x="286" y="156"/>
                  </a:lnTo>
                  <a:lnTo>
                    <a:pt x="286" y="154"/>
                  </a:lnTo>
                  <a:lnTo>
                    <a:pt x="284" y="154"/>
                  </a:lnTo>
                  <a:lnTo>
                    <a:pt x="282" y="154"/>
                  </a:lnTo>
                  <a:lnTo>
                    <a:pt x="282" y="156"/>
                  </a:lnTo>
                  <a:lnTo>
                    <a:pt x="280" y="154"/>
                  </a:lnTo>
                  <a:lnTo>
                    <a:pt x="280" y="156"/>
                  </a:lnTo>
                  <a:lnTo>
                    <a:pt x="280" y="158"/>
                  </a:lnTo>
                  <a:lnTo>
                    <a:pt x="278" y="158"/>
                  </a:lnTo>
                  <a:lnTo>
                    <a:pt x="278" y="161"/>
                  </a:lnTo>
                  <a:lnTo>
                    <a:pt x="278" y="163"/>
                  </a:lnTo>
                  <a:lnTo>
                    <a:pt x="278" y="165"/>
                  </a:lnTo>
                  <a:lnTo>
                    <a:pt x="278" y="167"/>
                  </a:lnTo>
                  <a:lnTo>
                    <a:pt x="280" y="167"/>
                  </a:lnTo>
                  <a:lnTo>
                    <a:pt x="278" y="167"/>
                  </a:lnTo>
                  <a:lnTo>
                    <a:pt x="278" y="169"/>
                  </a:lnTo>
                  <a:lnTo>
                    <a:pt x="280" y="169"/>
                  </a:lnTo>
                  <a:lnTo>
                    <a:pt x="280" y="175"/>
                  </a:lnTo>
                  <a:lnTo>
                    <a:pt x="280" y="177"/>
                  </a:lnTo>
                  <a:lnTo>
                    <a:pt x="278" y="177"/>
                  </a:lnTo>
                  <a:lnTo>
                    <a:pt x="278" y="179"/>
                  </a:lnTo>
                  <a:lnTo>
                    <a:pt x="278" y="181"/>
                  </a:lnTo>
                  <a:lnTo>
                    <a:pt x="278" y="183"/>
                  </a:lnTo>
                  <a:lnTo>
                    <a:pt x="276" y="183"/>
                  </a:lnTo>
                  <a:lnTo>
                    <a:pt x="276" y="184"/>
                  </a:lnTo>
                  <a:lnTo>
                    <a:pt x="274" y="186"/>
                  </a:lnTo>
                  <a:lnTo>
                    <a:pt x="274" y="190"/>
                  </a:lnTo>
                  <a:lnTo>
                    <a:pt x="272" y="190"/>
                  </a:lnTo>
                  <a:lnTo>
                    <a:pt x="272" y="192"/>
                  </a:lnTo>
                  <a:lnTo>
                    <a:pt x="272" y="194"/>
                  </a:lnTo>
                  <a:lnTo>
                    <a:pt x="272" y="196"/>
                  </a:lnTo>
                  <a:lnTo>
                    <a:pt x="272" y="198"/>
                  </a:lnTo>
                  <a:lnTo>
                    <a:pt x="272" y="200"/>
                  </a:lnTo>
                  <a:lnTo>
                    <a:pt x="272" y="202"/>
                  </a:lnTo>
                  <a:lnTo>
                    <a:pt x="276" y="206"/>
                  </a:lnTo>
                  <a:lnTo>
                    <a:pt x="276" y="207"/>
                  </a:lnTo>
                  <a:lnTo>
                    <a:pt x="274" y="207"/>
                  </a:lnTo>
                  <a:lnTo>
                    <a:pt x="272" y="207"/>
                  </a:lnTo>
                  <a:lnTo>
                    <a:pt x="270" y="209"/>
                  </a:lnTo>
                  <a:lnTo>
                    <a:pt x="270" y="211"/>
                  </a:lnTo>
                  <a:lnTo>
                    <a:pt x="269" y="213"/>
                  </a:lnTo>
                  <a:lnTo>
                    <a:pt x="269" y="215"/>
                  </a:lnTo>
                  <a:lnTo>
                    <a:pt x="270" y="215"/>
                  </a:lnTo>
                  <a:lnTo>
                    <a:pt x="269" y="215"/>
                  </a:lnTo>
                  <a:lnTo>
                    <a:pt x="269" y="217"/>
                  </a:lnTo>
                  <a:lnTo>
                    <a:pt x="269" y="219"/>
                  </a:lnTo>
                  <a:lnTo>
                    <a:pt x="267" y="219"/>
                  </a:lnTo>
                  <a:lnTo>
                    <a:pt x="265" y="219"/>
                  </a:lnTo>
                  <a:lnTo>
                    <a:pt x="263" y="221"/>
                  </a:lnTo>
                  <a:lnTo>
                    <a:pt x="263" y="223"/>
                  </a:lnTo>
                  <a:lnTo>
                    <a:pt x="261" y="223"/>
                  </a:lnTo>
                  <a:lnTo>
                    <a:pt x="259" y="223"/>
                  </a:lnTo>
                  <a:lnTo>
                    <a:pt x="259" y="221"/>
                  </a:lnTo>
                  <a:lnTo>
                    <a:pt x="261" y="221"/>
                  </a:lnTo>
                  <a:lnTo>
                    <a:pt x="261" y="219"/>
                  </a:lnTo>
                  <a:lnTo>
                    <a:pt x="261" y="217"/>
                  </a:lnTo>
                  <a:lnTo>
                    <a:pt x="261" y="215"/>
                  </a:lnTo>
                  <a:lnTo>
                    <a:pt x="259" y="215"/>
                  </a:lnTo>
                  <a:lnTo>
                    <a:pt x="261" y="215"/>
                  </a:lnTo>
                  <a:lnTo>
                    <a:pt x="261" y="213"/>
                  </a:lnTo>
                  <a:lnTo>
                    <a:pt x="263" y="213"/>
                  </a:lnTo>
                  <a:lnTo>
                    <a:pt x="263" y="211"/>
                  </a:lnTo>
                  <a:lnTo>
                    <a:pt x="265" y="211"/>
                  </a:lnTo>
                  <a:lnTo>
                    <a:pt x="265" y="209"/>
                  </a:lnTo>
                  <a:lnTo>
                    <a:pt x="263" y="209"/>
                  </a:lnTo>
                  <a:lnTo>
                    <a:pt x="263" y="207"/>
                  </a:lnTo>
                  <a:lnTo>
                    <a:pt x="261" y="207"/>
                  </a:lnTo>
                  <a:lnTo>
                    <a:pt x="263" y="209"/>
                  </a:lnTo>
                  <a:lnTo>
                    <a:pt x="261" y="209"/>
                  </a:lnTo>
                  <a:lnTo>
                    <a:pt x="259" y="209"/>
                  </a:lnTo>
                  <a:lnTo>
                    <a:pt x="259" y="207"/>
                  </a:lnTo>
                  <a:lnTo>
                    <a:pt x="259" y="209"/>
                  </a:lnTo>
                  <a:lnTo>
                    <a:pt x="259" y="211"/>
                  </a:lnTo>
                  <a:lnTo>
                    <a:pt x="257" y="211"/>
                  </a:lnTo>
                  <a:lnTo>
                    <a:pt x="257" y="213"/>
                  </a:lnTo>
                  <a:lnTo>
                    <a:pt x="259" y="213"/>
                  </a:lnTo>
                  <a:lnTo>
                    <a:pt x="257" y="213"/>
                  </a:lnTo>
                  <a:lnTo>
                    <a:pt x="259" y="213"/>
                  </a:lnTo>
                  <a:lnTo>
                    <a:pt x="257" y="213"/>
                  </a:lnTo>
                  <a:lnTo>
                    <a:pt x="257" y="215"/>
                  </a:lnTo>
                  <a:lnTo>
                    <a:pt x="259" y="215"/>
                  </a:lnTo>
                  <a:lnTo>
                    <a:pt x="259" y="217"/>
                  </a:lnTo>
                  <a:lnTo>
                    <a:pt x="257" y="217"/>
                  </a:lnTo>
                  <a:lnTo>
                    <a:pt x="257" y="219"/>
                  </a:lnTo>
                  <a:lnTo>
                    <a:pt x="257" y="217"/>
                  </a:lnTo>
                  <a:lnTo>
                    <a:pt x="257" y="215"/>
                  </a:lnTo>
                  <a:lnTo>
                    <a:pt x="255" y="215"/>
                  </a:lnTo>
                  <a:lnTo>
                    <a:pt x="253" y="215"/>
                  </a:lnTo>
                  <a:lnTo>
                    <a:pt x="251" y="215"/>
                  </a:lnTo>
                  <a:lnTo>
                    <a:pt x="249" y="215"/>
                  </a:lnTo>
                  <a:lnTo>
                    <a:pt x="249" y="217"/>
                  </a:lnTo>
                  <a:lnTo>
                    <a:pt x="249" y="219"/>
                  </a:lnTo>
                  <a:lnTo>
                    <a:pt x="247" y="219"/>
                  </a:lnTo>
                  <a:lnTo>
                    <a:pt x="247" y="221"/>
                  </a:lnTo>
                  <a:lnTo>
                    <a:pt x="249" y="221"/>
                  </a:lnTo>
                  <a:lnTo>
                    <a:pt x="249" y="223"/>
                  </a:lnTo>
                  <a:lnTo>
                    <a:pt x="249" y="225"/>
                  </a:lnTo>
                  <a:lnTo>
                    <a:pt x="247" y="225"/>
                  </a:lnTo>
                  <a:lnTo>
                    <a:pt x="247" y="227"/>
                  </a:lnTo>
                  <a:lnTo>
                    <a:pt x="247" y="229"/>
                  </a:lnTo>
                  <a:lnTo>
                    <a:pt x="246" y="227"/>
                  </a:lnTo>
                  <a:lnTo>
                    <a:pt x="246" y="229"/>
                  </a:lnTo>
                  <a:lnTo>
                    <a:pt x="244" y="229"/>
                  </a:lnTo>
                  <a:lnTo>
                    <a:pt x="244" y="227"/>
                  </a:lnTo>
                  <a:lnTo>
                    <a:pt x="244" y="225"/>
                  </a:lnTo>
                  <a:lnTo>
                    <a:pt x="244" y="223"/>
                  </a:lnTo>
                  <a:lnTo>
                    <a:pt x="244" y="221"/>
                  </a:lnTo>
                  <a:lnTo>
                    <a:pt x="246" y="221"/>
                  </a:lnTo>
                  <a:lnTo>
                    <a:pt x="246" y="219"/>
                  </a:lnTo>
                  <a:lnTo>
                    <a:pt x="244" y="219"/>
                  </a:lnTo>
                  <a:lnTo>
                    <a:pt x="242" y="219"/>
                  </a:lnTo>
                  <a:lnTo>
                    <a:pt x="240" y="219"/>
                  </a:lnTo>
                  <a:lnTo>
                    <a:pt x="240" y="221"/>
                  </a:lnTo>
                  <a:lnTo>
                    <a:pt x="238" y="221"/>
                  </a:lnTo>
                  <a:lnTo>
                    <a:pt x="238" y="223"/>
                  </a:lnTo>
                  <a:lnTo>
                    <a:pt x="236" y="223"/>
                  </a:lnTo>
                  <a:lnTo>
                    <a:pt x="236" y="225"/>
                  </a:lnTo>
                  <a:lnTo>
                    <a:pt x="236" y="227"/>
                  </a:lnTo>
                  <a:lnTo>
                    <a:pt x="234" y="227"/>
                  </a:lnTo>
                  <a:lnTo>
                    <a:pt x="234" y="229"/>
                  </a:lnTo>
                  <a:lnTo>
                    <a:pt x="236" y="229"/>
                  </a:lnTo>
                  <a:lnTo>
                    <a:pt x="234" y="229"/>
                  </a:lnTo>
                  <a:lnTo>
                    <a:pt x="232" y="229"/>
                  </a:lnTo>
                  <a:lnTo>
                    <a:pt x="230" y="227"/>
                  </a:lnTo>
                  <a:lnTo>
                    <a:pt x="228" y="229"/>
                  </a:lnTo>
                  <a:lnTo>
                    <a:pt x="226" y="227"/>
                  </a:lnTo>
                  <a:lnTo>
                    <a:pt x="224" y="227"/>
                  </a:lnTo>
                  <a:lnTo>
                    <a:pt x="222" y="227"/>
                  </a:lnTo>
                  <a:lnTo>
                    <a:pt x="221" y="229"/>
                  </a:lnTo>
                  <a:lnTo>
                    <a:pt x="217" y="229"/>
                  </a:lnTo>
                  <a:lnTo>
                    <a:pt x="215" y="229"/>
                  </a:lnTo>
                  <a:lnTo>
                    <a:pt x="217" y="229"/>
                  </a:lnTo>
                  <a:lnTo>
                    <a:pt x="217" y="227"/>
                  </a:lnTo>
                  <a:lnTo>
                    <a:pt x="217" y="229"/>
                  </a:lnTo>
                  <a:lnTo>
                    <a:pt x="219" y="229"/>
                  </a:lnTo>
                  <a:lnTo>
                    <a:pt x="219" y="227"/>
                  </a:lnTo>
                  <a:lnTo>
                    <a:pt x="221" y="227"/>
                  </a:lnTo>
                  <a:lnTo>
                    <a:pt x="221" y="225"/>
                  </a:lnTo>
                  <a:lnTo>
                    <a:pt x="219" y="225"/>
                  </a:lnTo>
                  <a:lnTo>
                    <a:pt x="217" y="225"/>
                  </a:lnTo>
                  <a:lnTo>
                    <a:pt x="215" y="225"/>
                  </a:lnTo>
                  <a:lnTo>
                    <a:pt x="215" y="223"/>
                  </a:lnTo>
                  <a:lnTo>
                    <a:pt x="215" y="225"/>
                  </a:lnTo>
                  <a:lnTo>
                    <a:pt x="215" y="227"/>
                  </a:lnTo>
                  <a:lnTo>
                    <a:pt x="213" y="227"/>
                  </a:lnTo>
                  <a:lnTo>
                    <a:pt x="213" y="225"/>
                  </a:lnTo>
                  <a:lnTo>
                    <a:pt x="213" y="223"/>
                  </a:lnTo>
                  <a:lnTo>
                    <a:pt x="213" y="221"/>
                  </a:lnTo>
                  <a:lnTo>
                    <a:pt x="213" y="219"/>
                  </a:lnTo>
                  <a:lnTo>
                    <a:pt x="213" y="221"/>
                  </a:lnTo>
                  <a:lnTo>
                    <a:pt x="213" y="219"/>
                  </a:lnTo>
                  <a:lnTo>
                    <a:pt x="213" y="221"/>
                  </a:lnTo>
                  <a:lnTo>
                    <a:pt x="211" y="221"/>
                  </a:lnTo>
                  <a:lnTo>
                    <a:pt x="209" y="221"/>
                  </a:lnTo>
                  <a:lnTo>
                    <a:pt x="209" y="223"/>
                  </a:lnTo>
                  <a:lnTo>
                    <a:pt x="209" y="225"/>
                  </a:lnTo>
                  <a:lnTo>
                    <a:pt x="207" y="225"/>
                  </a:lnTo>
                  <a:lnTo>
                    <a:pt x="207" y="227"/>
                  </a:lnTo>
                  <a:lnTo>
                    <a:pt x="207" y="229"/>
                  </a:lnTo>
                  <a:lnTo>
                    <a:pt x="209" y="229"/>
                  </a:lnTo>
                  <a:lnTo>
                    <a:pt x="211" y="231"/>
                  </a:lnTo>
                  <a:lnTo>
                    <a:pt x="213" y="231"/>
                  </a:lnTo>
                  <a:lnTo>
                    <a:pt x="213" y="232"/>
                  </a:lnTo>
                  <a:lnTo>
                    <a:pt x="215" y="232"/>
                  </a:lnTo>
                  <a:lnTo>
                    <a:pt x="213" y="232"/>
                  </a:lnTo>
                  <a:lnTo>
                    <a:pt x="213" y="234"/>
                  </a:lnTo>
                  <a:lnTo>
                    <a:pt x="213" y="236"/>
                  </a:lnTo>
                  <a:lnTo>
                    <a:pt x="211" y="234"/>
                  </a:lnTo>
                  <a:lnTo>
                    <a:pt x="213" y="234"/>
                  </a:lnTo>
                  <a:lnTo>
                    <a:pt x="211" y="234"/>
                  </a:lnTo>
                  <a:lnTo>
                    <a:pt x="209" y="234"/>
                  </a:lnTo>
                  <a:lnTo>
                    <a:pt x="207" y="234"/>
                  </a:lnTo>
                  <a:lnTo>
                    <a:pt x="207" y="236"/>
                  </a:lnTo>
                  <a:lnTo>
                    <a:pt x="205" y="236"/>
                  </a:lnTo>
                  <a:lnTo>
                    <a:pt x="203" y="238"/>
                  </a:lnTo>
                  <a:lnTo>
                    <a:pt x="205" y="238"/>
                  </a:lnTo>
                  <a:lnTo>
                    <a:pt x="203" y="238"/>
                  </a:lnTo>
                  <a:lnTo>
                    <a:pt x="203" y="240"/>
                  </a:lnTo>
                  <a:lnTo>
                    <a:pt x="203" y="242"/>
                  </a:lnTo>
                  <a:lnTo>
                    <a:pt x="201" y="242"/>
                  </a:lnTo>
                  <a:lnTo>
                    <a:pt x="201" y="244"/>
                  </a:lnTo>
                  <a:lnTo>
                    <a:pt x="199" y="246"/>
                  </a:lnTo>
                  <a:lnTo>
                    <a:pt x="199" y="248"/>
                  </a:lnTo>
                  <a:lnTo>
                    <a:pt x="198" y="248"/>
                  </a:lnTo>
                  <a:lnTo>
                    <a:pt x="199" y="248"/>
                  </a:lnTo>
                  <a:lnTo>
                    <a:pt x="198" y="248"/>
                  </a:lnTo>
                  <a:lnTo>
                    <a:pt x="198" y="250"/>
                  </a:lnTo>
                  <a:lnTo>
                    <a:pt x="196" y="250"/>
                  </a:lnTo>
                  <a:lnTo>
                    <a:pt x="196" y="252"/>
                  </a:lnTo>
                  <a:lnTo>
                    <a:pt x="196" y="250"/>
                  </a:lnTo>
                  <a:lnTo>
                    <a:pt x="194" y="250"/>
                  </a:lnTo>
                  <a:lnTo>
                    <a:pt x="192" y="250"/>
                  </a:lnTo>
                  <a:lnTo>
                    <a:pt x="190" y="250"/>
                  </a:lnTo>
                  <a:lnTo>
                    <a:pt x="190" y="248"/>
                  </a:lnTo>
                  <a:lnTo>
                    <a:pt x="188" y="248"/>
                  </a:lnTo>
                  <a:lnTo>
                    <a:pt x="188" y="246"/>
                  </a:lnTo>
                  <a:lnTo>
                    <a:pt x="190" y="246"/>
                  </a:lnTo>
                  <a:lnTo>
                    <a:pt x="188" y="246"/>
                  </a:lnTo>
                  <a:lnTo>
                    <a:pt x="188" y="244"/>
                  </a:lnTo>
                  <a:lnTo>
                    <a:pt x="186" y="244"/>
                  </a:lnTo>
                  <a:lnTo>
                    <a:pt x="186" y="242"/>
                  </a:lnTo>
                  <a:lnTo>
                    <a:pt x="184" y="242"/>
                  </a:lnTo>
                  <a:lnTo>
                    <a:pt x="184" y="240"/>
                  </a:lnTo>
                  <a:lnTo>
                    <a:pt x="186" y="240"/>
                  </a:lnTo>
                  <a:lnTo>
                    <a:pt x="186" y="238"/>
                  </a:lnTo>
                  <a:lnTo>
                    <a:pt x="184" y="238"/>
                  </a:lnTo>
                  <a:lnTo>
                    <a:pt x="186" y="238"/>
                  </a:lnTo>
                  <a:lnTo>
                    <a:pt x="186" y="236"/>
                  </a:lnTo>
                  <a:lnTo>
                    <a:pt x="184" y="234"/>
                  </a:lnTo>
                  <a:lnTo>
                    <a:pt x="186" y="234"/>
                  </a:lnTo>
                  <a:lnTo>
                    <a:pt x="188" y="232"/>
                  </a:lnTo>
                  <a:lnTo>
                    <a:pt x="190" y="231"/>
                  </a:lnTo>
                  <a:lnTo>
                    <a:pt x="190" y="229"/>
                  </a:lnTo>
                  <a:lnTo>
                    <a:pt x="190" y="227"/>
                  </a:lnTo>
                  <a:lnTo>
                    <a:pt x="188" y="227"/>
                  </a:lnTo>
                  <a:lnTo>
                    <a:pt x="186" y="227"/>
                  </a:lnTo>
                  <a:lnTo>
                    <a:pt x="188" y="229"/>
                  </a:lnTo>
                  <a:lnTo>
                    <a:pt x="186" y="229"/>
                  </a:lnTo>
                  <a:lnTo>
                    <a:pt x="186" y="227"/>
                  </a:lnTo>
                  <a:lnTo>
                    <a:pt x="186" y="229"/>
                  </a:lnTo>
                  <a:lnTo>
                    <a:pt x="184" y="229"/>
                  </a:lnTo>
                  <a:lnTo>
                    <a:pt x="182" y="229"/>
                  </a:lnTo>
                  <a:lnTo>
                    <a:pt x="182" y="227"/>
                  </a:lnTo>
                  <a:lnTo>
                    <a:pt x="180" y="227"/>
                  </a:lnTo>
                  <a:lnTo>
                    <a:pt x="180" y="225"/>
                  </a:lnTo>
                  <a:lnTo>
                    <a:pt x="178" y="225"/>
                  </a:lnTo>
                  <a:lnTo>
                    <a:pt x="176" y="225"/>
                  </a:lnTo>
                  <a:lnTo>
                    <a:pt x="174" y="225"/>
                  </a:lnTo>
                  <a:lnTo>
                    <a:pt x="174" y="227"/>
                  </a:lnTo>
                  <a:lnTo>
                    <a:pt x="173" y="227"/>
                  </a:lnTo>
                  <a:lnTo>
                    <a:pt x="171" y="227"/>
                  </a:lnTo>
                  <a:lnTo>
                    <a:pt x="173" y="227"/>
                  </a:lnTo>
                  <a:lnTo>
                    <a:pt x="171" y="227"/>
                  </a:lnTo>
                  <a:lnTo>
                    <a:pt x="171" y="229"/>
                  </a:lnTo>
                  <a:lnTo>
                    <a:pt x="169" y="229"/>
                  </a:lnTo>
                  <a:lnTo>
                    <a:pt x="167" y="229"/>
                  </a:lnTo>
                  <a:lnTo>
                    <a:pt x="167" y="231"/>
                  </a:lnTo>
                  <a:lnTo>
                    <a:pt x="167" y="229"/>
                  </a:lnTo>
                  <a:lnTo>
                    <a:pt x="169" y="229"/>
                  </a:lnTo>
                  <a:lnTo>
                    <a:pt x="169" y="231"/>
                  </a:lnTo>
                  <a:lnTo>
                    <a:pt x="167" y="231"/>
                  </a:lnTo>
                  <a:lnTo>
                    <a:pt x="167" y="232"/>
                  </a:lnTo>
                  <a:lnTo>
                    <a:pt x="165" y="231"/>
                  </a:lnTo>
                  <a:lnTo>
                    <a:pt x="165" y="232"/>
                  </a:lnTo>
                  <a:lnTo>
                    <a:pt x="165" y="231"/>
                  </a:lnTo>
                  <a:lnTo>
                    <a:pt x="163" y="231"/>
                  </a:lnTo>
                  <a:lnTo>
                    <a:pt x="161" y="231"/>
                  </a:lnTo>
                  <a:lnTo>
                    <a:pt x="161" y="232"/>
                  </a:lnTo>
                  <a:lnTo>
                    <a:pt x="159" y="232"/>
                  </a:lnTo>
                  <a:lnTo>
                    <a:pt x="159" y="231"/>
                  </a:lnTo>
                  <a:lnTo>
                    <a:pt x="159" y="232"/>
                  </a:lnTo>
                  <a:lnTo>
                    <a:pt x="157" y="234"/>
                  </a:lnTo>
                  <a:lnTo>
                    <a:pt x="155" y="234"/>
                  </a:lnTo>
                  <a:lnTo>
                    <a:pt x="157" y="234"/>
                  </a:lnTo>
                  <a:lnTo>
                    <a:pt x="157" y="232"/>
                  </a:lnTo>
                  <a:lnTo>
                    <a:pt x="155" y="232"/>
                  </a:lnTo>
                  <a:lnTo>
                    <a:pt x="155" y="234"/>
                  </a:lnTo>
                  <a:lnTo>
                    <a:pt x="153" y="234"/>
                  </a:lnTo>
                  <a:lnTo>
                    <a:pt x="153" y="236"/>
                  </a:lnTo>
                  <a:lnTo>
                    <a:pt x="153" y="234"/>
                  </a:lnTo>
                  <a:lnTo>
                    <a:pt x="153" y="232"/>
                  </a:lnTo>
                  <a:lnTo>
                    <a:pt x="153" y="234"/>
                  </a:lnTo>
                  <a:lnTo>
                    <a:pt x="151" y="234"/>
                  </a:lnTo>
                  <a:lnTo>
                    <a:pt x="150" y="234"/>
                  </a:lnTo>
                  <a:lnTo>
                    <a:pt x="148" y="234"/>
                  </a:lnTo>
                  <a:lnTo>
                    <a:pt x="148" y="236"/>
                  </a:lnTo>
                  <a:lnTo>
                    <a:pt x="146" y="236"/>
                  </a:lnTo>
                  <a:lnTo>
                    <a:pt x="144" y="236"/>
                  </a:lnTo>
                  <a:lnTo>
                    <a:pt x="144" y="234"/>
                  </a:lnTo>
                  <a:lnTo>
                    <a:pt x="144" y="232"/>
                  </a:lnTo>
                  <a:lnTo>
                    <a:pt x="144" y="234"/>
                  </a:lnTo>
                  <a:lnTo>
                    <a:pt x="142" y="234"/>
                  </a:lnTo>
                  <a:lnTo>
                    <a:pt x="142" y="232"/>
                  </a:lnTo>
                  <a:lnTo>
                    <a:pt x="142" y="234"/>
                  </a:lnTo>
                  <a:lnTo>
                    <a:pt x="140" y="234"/>
                  </a:lnTo>
                  <a:lnTo>
                    <a:pt x="140" y="236"/>
                  </a:lnTo>
                  <a:lnTo>
                    <a:pt x="140" y="238"/>
                  </a:lnTo>
                  <a:lnTo>
                    <a:pt x="138" y="238"/>
                  </a:lnTo>
                  <a:lnTo>
                    <a:pt x="140" y="240"/>
                  </a:lnTo>
                  <a:lnTo>
                    <a:pt x="138" y="242"/>
                  </a:lnTo>
                  <a:lnTo>
                    <a:pt x="138" y="244"/>
                  </a:lnTo>
                  <a:lnTo>
                    <a:pt x="136" y="244"/>
                  </a:lnTo>
                  <a:lnTo>
                    <a:pt x="138" y="244"/>
                  </a:lnTo>
                  <a:lnTo>
                    <a:pt x="138" y="242"/>
                  </a:lnTo>
                  <a:lnTo>
                    <a:pt x="136" y="242"/>
                  </a:lnTo>
                  <a:lnTo>
                    <a:pt x="134" y="242"/>
                  </a:lnTo>
                  <a:lnTo>
                    <a:pt x="134" y="240"/>
                  </a:lnTo>
                  <a:lnTo>
                    <a:pt x="132" y="240"/>
                  </a:lnTo>
                  <a:lnTo>
                    <a:pt x="130" y="240"/>
                  </a:lnTo>
                  <a:lnTo>
                    <a:pt x="128" y="240"/>
                  </a:lnTo>
                  <a:lnTo>
                    <a:pt x="126" y="240"/>
                  </a:lnTo>
                  <a:lnTo>
                    <a:pt x="125" y="240"/>
                  </a:lnTo>
                  <a:lnTo>
                    <a:pt x="125" y="242"/>
                  </a:lnTo>
                  <a:lnTo>
                    <a:pt x="123" y="242"/>
                  </a:lnTo>
                  <a:lnTo>
                    <a:pt x="123" y="240"/>
                  </a:lnTo>
                  <a:lnTo>
                    <a:pt x="121" y="240"/>
                  </a:lnTo>
                  <a:lnTo>
                    <a:pt x="119" y="240"/>
                  </a:lnTo>
                  <a:lnTo>
                    <a:pt x="119" y="242"/>
                  </a:lnTo>
                  <a:lnTo>
                    <a:pt x="119" y="240"/>
                  </a:lnTo>
                  <a:lnTo>
                    <a:pt x="119" y="238"/>
                  </a:lnTo>
                  <a:lnTo>
                    <a:pt x="117" y="238"/>
                  </a:lnTo>
                  <a:lnTo>
                    <a:pt x="119" y="238"/>
                  </a:lnTo>
                  <a:lnTo>
                    <a:pt x="119" y="236"/>
                  </a:lnTo>
                  <a:lnTo>
                    <a:pt x="119" y="234"/>
                  </a:lnTo>
                  <a:lnTo>
                    <a:pt x="117" y="234"/>
                  </a:lnTo>
                  <a:lnTo>
                    <a:pt x="119" y="234"/>
                  </a:lnTo>
                  <a:lnTo>
                    <a:pt x="119" y="232"/>
                  </a:lnTo>
                  <a:lnTo>
                    <a:pt x="121" y="232"/>
                  </a:lnTo>
                  <a:lnTo>
                    <a:pt x="119" y="232"/>
                  </a:lnTo>
                  <a:lnTo>
                    <a:pt x="121" y="232"/>
                  </a:lnTo>
                  <a:lnTo>
                    <a:pt x="123" y="232"/>
                  </a:lnTo>
                  <a:lnTo>
                    <a:pt x="125" y="232"/>
                  </a:lnTo>
                  <a:lnTo>
                    <a:pt x="123" y="232"/>
                  </a:lnTo>
                  <a:lnTo>
                    <a:pt x="125" y="232"/>
                  </a:lnTo>
                  <a:lnTo>
                    <a:pt x="126" y="232"/>
                  </a:lnTo>
                  <a:lnTo>
                    <a:pt x="126" y="231"/>
                  </a:lnTo>
                  <a:lnTo>
                    <a:pt x="128" y="231"/>
                  </a:lnTo>
                  <a:lnTo>
                    <a:pt x="128" y="229"/>
                  </a:lnTo>
                  <a:lnTo>
                    <a:pt x="128" y="227"/>
                  </a:lnTo>
                  <a:lnTo>
                    <a:pt x="130" y="227"/>
                  </a:lnTo>
                  <a:lnTo>
                    <a:pt x="130" y="229"/>
                  </a:lnTo>
                  <a:lnTo>
                    <a:pt x="130" y="227"/>
                  </a:lnTo>
                  <a:lnTo>
                    <a:pt x="132" y="227"/>
                  </a:lnTo>
                  <a:lnTo>
                    <a:pt x="134" y="227"/>
                  </a:lnTo>
                  <a:lnTo>
                    <a:pt x="134" y="225"/>
                  </a:lnTo>
                  <a:lnTo>
                    <a:pt x="136" y="225"/>
                  </a:lnTo>
                  <a:lnTo>
                    <a:pt x="136" y="223"/>
                  </a:lnTo>
                  <a:lnTo>
                    <a:pt x="138" y="223"/>
                  </a:lnTo>
                  <a:lnTo>
                    <a:pt x="138" y="221"/>
                  </a:lnTo>
                  <a:lnTo>
                    <a:pt x="140" y="221"/>
                  </a:lnTo>
                  <a:lnTo>
                    <a:pt x="140" y="219"/>
                  </a:lnTo>
                  <a:lnTo>
                    <a:pt x="142" y="219"/>
                  </a:lnTo>
                  <a:lnTo>
                    <a:pt x="142" y="217"/>
                  </a:lnTo>
                  <a:lnTo>
                    <a:pt x="144" y="217"/>
                  </a:lnTo>
                  <a:lnTo>
                    <a:pt x="144" y="215"/>
                  </a:lnTo>
                  <a:lnTo>
                    <a:pt x="146" y="215"/>
                  </a:lnTo>
                  <a:lnTo>
                    <a:pt x="146" y="213"/>
                  </a:lnTo>
                  <a:lnTo>
                    <a:pt x="146" y="211"/>
                  </a:lnTo>
                  <a:lnTo>
                    <a:pt x="148" y="211"/>
                  </a:lnTo>
                  <a:lnTo>
                    <a:pt x="150" y="211"/>
                  </a:lnTo>
                  <a:lnTo>
                    <a:pt x="151" y="211"/>
                  </a:lnTo>
                  <a:lnTo>
                    <a:pt x="151" y="209"/>
                  </a:lnTo>
                  <a:lnTo>
                    <a:pt x="153" y="209"/>
                  </a:lnTo>
                  <a:lnTo>
                    <a:pt x="155" y="209"/>
                  </a:lnTo>
                  <a:lnTo>
                    <a:pt x="157" y="209"/>
                  </a:lnTo>
                  <a:lnTo>
                    <a:pt x="155" y="209"/>
                  </a:lnTo>
                  <a:lnTo>
                    <a:pt x="155" y="211"/>
                  </a:lnTo>
                  <a:lnTo>
                    <a:pt x="157" y="211"/>
                  </a:lnTo>
                  <a:lnTo>
                    <a:pt x="159" y="211"/>
                  </a:lnTo>
                  <a:lnTo>
                    <a:pt x="161" y="211"/>
                  </a:lnTo>
                  <a:lnTo>
                    <a:pt x="163" y="211"/>
                  </a:lnTo>
                  <a:lnTo>
                    <a:pt x="167" y="211"/>
                  </a:lnTo>
                  <a:lnTo>
                    <a:pt x="169" y="211"/>
                  </a:lnTo>
                  <a:lnTo>
                    <a:pt x="171" y="211"/>
                  </a:lnTo>
                  <a:lnTo>
                    <a:pt x="171" y="209"/>
                  </a:lnTo>
                  <a:lnTo>
                    <a:pt x="173" y="209"/>
                  </a:lnTo>
                  <a:lnTo>
                    <a:pt x="174" y="209"/>
                  </a:lnTo>
                  <a:lnTo>
                    <a:pt x="174" y="207"/>
                  </a:lnTo>
                  <a:lnTo>
                    <a:pt x="176" y="207"/>
                  </a:lnTo>
                  <a:lnTo>
                    <a:pt x="178" y="207"/>
                  </a:lnTo>
                  <a:lnTo>
                    <a:pt x="180" y="207"/>
                  </a:lnTo>
                  <a:lnTo>
                    <a:pt x="182" y="207"/>
                  </a:lnTo>
                  <a:lnTo>
                    <a:pt x="182" y="209"/>
                  </a:lnTo>
                  <a:lnTo>
                    <a:pt x="182" y="207"/>
                  </a:lnTo>
                  <a:lnTo>
                    <a:pt x="184" y="207"/>
                  </a:lnTo>
                  <a:lnTo>
                    <a:pt x="186" y="206"/>
                  </a:lnTo>
                  <a:lnTo>
                    <a:pt x="188" y="206"/>
                  </a:lnTo>
                  <a:lnTo>
                    <a:pt x="188" y="207"/>
                  </a:lnTo>
                  <a:lnTo>
                    <a:pt x="188" y="209"/>
                  </a:lnTo>
                  <a:lnTo>
                    <a:pt x="186" y="209"/>
                  </a:lnTo>
                  <a:lnTo>
                    <a:pt x="186" y="211"/>
                  </a:lnTo>
                  <a:lnTo>
                    <a:pt x="186" y="209"/>
                  </a:lnTo>
                  <a:lnTo>
                    <a:pt x="188" y="209"/>
                  </a:lnTo>
                  <a:lnTo>
                    <a:pt x="188" y="211"/>
                  </a:lnTo>
                  <a:lnTo>
                    <a:pt x="188" y="213"/>
                  </a:lnTo>
                  <a:lnTo>
                    <a:pt x="188" y="211"/>
                  </a:lnTo>
                  <a:lnTo>
                    <a:pt x="190" y="211"/>
                  </a:lnTo>
                  <a:lnTo>
                    <a:pt x="188" y="211"/>
                  </a:lnTo>
                  <a:lnTo>
                    <a:pt x="190" y="209"/>
                  </a:lnTo>
                  <a:lnTo>
                    <a:pt x="192" y="209"/>
                  </a:lnTo>
                  <a:lnTo>
                    <a:pt x="192" y="211"/>
                  </a:lnTo>
                  <a:lnTo>
                    <a:pt x="192" y="209"/>
                  </a:lnTo>
                  <a:lnTo>
                    <a:pt x="192" y="211"/>
                  </a:lnTo>
                  <a:lnTo>
                    <a:pt x="194" y="211"/>
                  </a:lnTo>
                  <a:lnTo>
                    <a:pt x="196" y="211"/>
                  </a:lnTo>
                  <a:lnTo>
                    <a:pt x="194" y="209"/>
                  </a:lnTo>
                  <a:lnTo>
                    <a:pt x="196" y="209"/>
                  </a:lnTo>
                  <a:lnTo>
                    <a:pt x="196" y="211"/>
                  </a:lnTo>
                  <a:lnTo>
                    <a:pt x="198" y="211"/>
                  </a:lnTo>
                  <a:lnTo>
                    <a:pt x="196" y="211"/>
                  </a:lnTo>
                  <a:lnTo>
                    <a:pt x="196" y="209"/>
                  </a:lnTo>
                  <a:lnTo>
                    <a:pt x="198" y="209"/>
                  </a:lnTo>
                  <a:lnTo>
                    <a:pt x="196" y="209"/>
                  </a:lnTo>
                  <a:lnTo>
                    <a:pt x="196" y="207"/>
                  </a:lnTo>
                  <a:lnTo>
                    <a:pt x="198" y="209"/>
                  </a:lnTo>
                  <a:lnTo>
                    <a:pt x="199" y="209"/>
                  </a:lnTo>
                  <a:lnTo>
                    <a:pt x="199" y="207"/>
                  </a:lnTo>
                  <a:lnTo>
                    <a:pt x="199" y="206"/>
                  </a:lnTo>
                  <a:lnTo>
                    <a:pt x="199" y="207"/>
                  </a:lnTo>
                  <a:lnTo>
                    <a:pt x="201" y="207"/>
                  </a:lnTo>
                  <a:lnTo>
                    <a:pt x="201" y="206"/>
                  </a:lnTo>
                  <a:lnTo>
                    <a:pt x="199" y="206"/>
                  </a:lnTo>
                  <a:lnTo>
                    <a:pt x="199" y="204"/>
                  </a:lnTo>
                  <a:lnTo>
                    <a:pt x="199" y="202"/>
                  </a:lnTo>
                  <a:lnTo>
                    <a:pt x="199" y="200"/>
                  </a:lnTo>
                  <a:lnTo>
                    <a:pt x="201" y="198"/>
                  </a:lnTo>
                  <a:lnTo>
                    <a:pt x="201" y="196"/>
                  </a:lnTo>
                  <a:lnTo>
                    <a:pt x="203" y="196"/>
                  </a:lnTo>
                  <a:lnTo>
                    <a:pt x="203" y="194"/>
                  </a:lnTo>
                  <a:lnTo>
                    <a:pt x="205" y="194"/>
                  </a:lnTo>
                  <a:lnTo>
                    <a:pt x="207" y="192"/>
                  </a:lnTo>
                  <a:lnTo>
                    <a:pt x="209" y="188"/>
                  </a:lnTo>
                  <a:lnTo>
                    <a:pt x="211" y="186"/>
                  </a:lnTo>
                  <a:lnTo>
                    <a:pt x="211" y="184"/>
                  </a:lnTo>
                  <a:lnTo>
                    <a:pt x="211" y="183"/>
                  </a:lnTo>
                  <a:lnTo>
                    <a:pt x="211" y="181"/>
                  </a:lnTo>
                  <a:lnTo>
                    <a:pt x="211" y="179"/>
                  </a:lnTo>
                  <a:lnTo>
                    <a:pt x="211" y="177"/>
                  </a:lnTo>
                  <a:lnTo>
                    <a:pt x="211" y="175"/>
                  </a:lnTo>
                  <a:lnTo>
                    <a:pt x="213" y="173"/>
                  </a:lnTo>
                  <a:lnTo>
                    <a:pt x="215" y="173"/>
                  </a:lnTo>
                  <a:lnTo>
                    <a:pt x="217" y="173"/>
                  </a:lnTo>
                  <a:lnTo>
                    <a:pt x="217" y="171"/>
                  </a:lnTo>
                  <a:lnTo>
                    <a:pt x="219" y="171"/>
                  </a:lnTo>
                  <a:lnTo>
                    <a:pt x="221" y="171"/>
                  </a:lnTo>
                  <a:lnTo>
                    <a:pt x="221" y="173"/>
                  </a:lnTo>
                  <a:lnTo>
                    <a:pt x="219" y="173"/>
                  </a:lnTo>
                  <a:lnTo>
                    <a:pt x="219" y="175"/>
                  </a:lnTo>
                  <a:lnTo>
                    <a:pt x="219" y="177"/>
                  </a:lnTo>
                  <a:lnTo>
                    <a:pt x="219" y="175"/>
                  </a:lnTo>
                  <a:lnTo>
                    <a:pt x="217" y="177"/>
                  </a:lnTo>
                  <a:lnTo>
                    <a:pt x="215" y="179"/>
                  </a:lnTo>
                  <a:lnTo>
                    <a:pt x="215" y="177"/>
                  </a:lnTo>
                  <a:lnTo>
                    <a:pt x="213" y="179"/>
                  </a:lnTo>
                  <a:lnTo>
                    <a:pt x="213" y="181"/>
                  </a:lnTo>
                  <a:lnTo>
                    <a:pt x="215" y="181"/>
                  </a:lnTo>
                  <a:lnTo>
                    <a:pt x="217" y="179"/>
                  </a:lnTo>
                  <a:lnTo>
                    <a:pt x="217" y="181"/>
                  </a:lnTo>
                  <a:lnTo>
                    <a:pt x="217" y="183"/>
                  </a:lnTo>
                  <a:lnTo>
                    <a:pt x="215" y="183"/>
                  </a:lnTo>
                  <a:lnTo>
                    <a:pt x="215" y="184"/>
                  </a:lnTo>
                  <a:lnTo>
                    <a:pt x="217" y="186"/>
                  </a:lnTo>
                  <a:lnTo>
                    <a:pt x="219" y="186"/>
                  </a:lnTo>
                  <a:lnTo>
                    <a:pt x="221" y="186"/>
                  </a:lnTo>
                  <a:lnTo>
                    <a:pt x="222" y="184"/>
                  </a:lnTo>
                  <a:lnTo>
                    <a:pt x="222" y="183"/>
                  </a:lnTo>
                  <a:lnTo>
                    <a:pt x="224" y="183"/>
                  </a:lnTo>
                  <a:lnTo>
                    <a:pt x="226" y="183"/>
                  </a:lnTo>
                  <a:lnTo>
                    <a:pt x="228" y="181"/>
                  </a:lnTo>
                  <a:lnTo>
                    <a:pt x="230" y="181"/>
                  </a:lnTo>
                  <a:lnTo>
                    <a:pt x="232" y="179"/>
                  </a:lnTo>
                  <a:lnTo>
                    <a:pt x="234" y="179"/>
                  </a:lnTo>
                  <a:lnTo>
                    <a:pt x="236" y="179"/>
                  </a:lnTo>
                  <a:lnTo>
                    <a:pt x="236" y="177"/>
                  </a:lnTo>
                  <a:lnTo>
                    <a:pt x="238" y="175"/>
                  </a:lnTo>
                  <a:lnTo>
                    <a:pt x="240" y="175"/>
                  </a:lnTo>
                  <a:lnTo>
                    <a:pt x="240" y="173"/>
                  </a:lnTo>
                  <a:lnTo>
                    <a:pt x="242" y="173"/>
                  </a:lnTo>
                  <a:lnTo>
                    <a:pt x="242" y="171"/>
                  </a:lnTo>
                  <a:lnTo>
                    <a:pt x="244" y="169"/>
                  </a:lnTo>
                  <a:lnTo>
                    <a:pt x="244" y="167"/>
                  </a:lnTo>
                  <a:lnTo>
                    <a:pt x="244" y="165"/>
                  </a:lnTo>
                  <a:lnTo>
                    <a:pt x="246" y="165"/>
                  </a:lnTo>
                  <a:lnTo>
                    <a:pt x="246" y="163"/>
                  </a:lnTo>
                  <a:lnTo>
                    <a:pt x="247" y="163"/>
                  </a:lnTo>
                  <a:lnTo>
                    <a:pt x="249" y="163"/>
                  </a:lnTo>
                  <a:lnTo>
                    <a:pt x="251" y="161"/>
                  </a:lnTo>
                  <a:lnTo>
                    <a:pt x="253" y="159"/>
                  </a:lnTo>
                  <a:lnTo>
                    <a:pt x="253" y="158"/>
                  </a:lnTo>
                  <a:lnTo>
                    <a:pt x="255" y="154"/>
                  </a:lnTo>
                  <a:lnTo>
                    <a:pt x="255" y="152"/>
                  </a:lnTo>
                  <a:lnTo>
                    <a:pt x="257" y="150"/>
                  </a:lnTo>
                  <a:lnTo>
                    <a:pt x="257" y="148"/>
                  </a:lnTo>
                  <a:lnTo>
                    <a:pt x="259" y="146"/>
                  </a:lnTo>
                  <a:lnTo>
                    <a:pt x="259" y="144"/>
                  </a:lnTo>
                  <a:lnTo>
                    <a:pt x="261" y="142"/>
                  </a:lnTo>
                  <a:lnTo>
                    <a:pt x="261" y="140"/>
                  </a:lnTo>
                  <a:lnTo>
                    <a:pt x="261" y="138"/>
                  </a:lnTo>
                  <a:lnTo>
                    <a:pt x="261" y="136"/>
                  </a:lnTo>
                  <a:lnTo>
                    <a:pt x="263" y="135"/>
                  </a:lnTo>
                  <a:lnTo>
                    <a:pt x="263" y="133"/>
                  </a:lnTo>
                  <a:lnTo>
                    <a:pt x="263" y="131"/>
                  </a:lnTo>
                  <a:lnTo>
                    <a:pt x="265" y="127"/>
                  </a:lnTo>
                  <a:lnTo>
                    <a:pt x="263" y="125"/>
                  </a:lnTo>
                  <a:lnTo>
                    <a:pt x="263" y="123"/>
                  </a:lnTo>
                  <a:lnTo>
                    <a:pt x="261" y="123"/>
                  </a:lnTo>
                  <a:lnTo>
                    <a:pt x="259" y="123"/>
                  </a:lnTo>
                  <a:lnTo>
                    <a:pt x="259" y="121"/>
                  </a:lnTo>
                  <a:lnTo>
                    <a:pt x="261" y="121"/>
                  </a:lnTo>
                  <a:lnTo>
                    <a:pt x="263" y="117"/>
                  </a:lnTo>
                  <a:lnTo>
                    <a:pt x="263" y="115"/>
                  </a:lnTo>
                  <a:lnTo>
                    <a:pt x="263" y="113"/>
                  </a:lnTo>
                  <a:lnTo>
                    <a:pt x="263" y="111"/>
                  </a:lnTo>
                  <a:lnTo>
                    <a:pt x="263" y="110"/>
                  </a:lnTo>
                  <a:lnTo>
                    <a:pt x="261" y="108"/>
                  </a:lnTo>
                  <a:lnTo>
                    <a:pt x="263" y="106"/>
                  </a:lnTo>
                  <a:lnTo>
                    <a:pt x="263" y="104"/>
                  </a:lnTo>
                  <a:lnTo>
                    <a:pt x="265" y="104"/>
                  </a:lnTo>
                  <a:lnTo>
                    <a:pt x="265" y="106"/>
                  </a:lnTo>
                  <a:lnTo>
                    <a:pt x="265" y="104"/>
                  </a:lnTo>
                  <a:lnTo>
                    <a:pt x="267" y="104"/>
                  </a:lnTo>
                  <a:lnTo>
                    <a:pt x="269" y="102"/>
                  </a:lnTo>
                  <a:lnTo>
                    <a:pt x="269" y="100"/>
                  </a:lnTo>
                  <a:lnTo>
                    <a:pt x="269" y="98"/>
                  </a:lnTo>
                  <a:lnTo>
                    <a:pt x="267" y="98"/>
                  </a:lnTo>
                  <a:lnTo>
                    <a:pt x="267" y="96"/>
                  </a:lnTo>
                  <a:lnTo>
                    <a:pt x="269" y="96"/>
                  </a:lnTo>
                  <a:lnTo>
                    <a:pt x="269" y="94"/>
                  </a:lnTo>
                  <a:lnTo>
                    <a:pt x="270" y="96"/>
                  </a:lnTo>
                  <a:lnTo>
                    <a:pt x="270" y="94"/>
                  </a:lnTo>
                  <a:lnTo>
                    <a:pt x="272" y="94"/>
                  </a:lnTo>
                  <a:lnTo>
                    <a:pt x="272" y="96"/>
                  </a:lnTo>
                  <a:lnTo>
                    <a:pt x="272" y="98"/>
                  </a:lnTo>
                  <a:lnTo>
                    <a:pt x="274" y="100"/>
                  </a:lnTo>
                  <a:lnTo>
                    <a:pt x="274" y="102"/>
                  </a:lnTo>
                  <a:lnTo>
                    <a:pt x="274" y="104"/>
                  </a:lnTo>
                  <a:lnTo>
                    <a:pt x="276" y="104"/>
                  </a:lnTo>
                  <a:lnTo>
                    <a:pt x="276" y="102"/>
                  </a:lnTo>
                  <a:lnTo>
                    <a:pt x="276" y="100"/>
                  </a:lnTo>
                  <a:lnTo>
                    <a:pt x="278" y="100"/>
                  </a:lnTo>
                  <a:lnTo>
                    <a:pt x="278" y="102"/>
                  </a:lnTo>
                  <a:lnTo>
                    <a:pt x="280" y="102"/>
                  </a:lnTo>
                  <a:lnTo>
                    <a:pt x="282" y="102"/>
                  </a:lnTo>
                  <a:lnTo>
                    <a:pt x="282" y="100"/>
                  </a:lnTo>
                  <a:lnTo>
                    <a:pt x="282" y="98"/>
                  </a:lnTo>
                  <a:lnTo>
                    <a:pt x="284" y="96"/>
                  </a:lnTo>
                  <a:lnTo>
                    <a:pt x="282" y="94"/>
                  </a:lnTo>
                  <a:lnTo>
                    <a:pt x="280" y="96"/>
                  </a:lnTo>
                  <a:lnTo>
                    <a:pt x="278" y="96"/>
                  </a:lnTo>
                  <a:lnTo>
                    <a:pt x="276" y="96"/>
                  </a:lnTo>
                  <a:lnTo>
                    <a:pt x="274" y="96"/>
                  </a:lnTo>
                  <a:lnTo>
                    <a:pt x="276" y="96"/>
                  </a:lnTo>
                  <a:lnTo>
                    <a:pt x="276" y="94"/>
                  </a:lnTo>
                  <a:lnTo>
                    <a:pt x="276" y="92"/>
                  </a:lnTo>
                  <a:lnTo>
                    <a:pt x="276" y="90"/>
                  </a:lnTo>
                  <a:lnTo>
                    <a:pt x="278" y="90"/>
                  </a:lnTo>
                  <a:lnTo>
                    <a:pt x="278" y="88"/>
                  </a:lnTo>
                  <a:lnTo>
                    <a:pt x="278" y="90"/>
                  </a:lnTo>
                  <a:lnTo>
                    <a:pt x="280" y="90"/>
                  </a:lnTo>
                  <a:lnTo>
                    <a:pt x="282" y="90"/>
                  </a:lnTo>
                  <a:lnTo>
                    <a:pt x="282" y="92"/>
                  </a:lnTo>
                  <a:lnTo>
                    <a:pt x="284" y="92"/>
                  </a:lnTo>
                  <a:close/>
                  <a:moveTo>
                    <a:pt x="255" y="77"/>
                  </a:moveTo>
                  <a:lnTo>
                    <a:pt x="253" y="77"/>
                  </a:lnTo>
                  <a:lnTo>
                    <a:pt x="253" y="75"/>
                  </a:lnTo>
                  <a:lnTo>
                    <a:pt x="253" y="73"/>
                  </a:lnTo>
                  <a:lnTo>
                    <a:pt x="255" y="73"/>
                  </a:lnTo>
                  <a:lnTo>
                    <a:pt x="255" y="75"/>
                  </a:lnTo>
                  <a:lnTo>
                    <a:pt x="255" y="77"/>
                  </a:lnTo>
                  <a:close/>
                  <a:moveTo>
                    <a:pt x="347" y="46"/>
                  </a:moveTo>
                  <a:lnTo>
                    <a:pt x="347" y="44"/>
                  </a:lnTo>
                  <a:lnTo>
                    <a:pt x="345" y="44"/>
                  </a:lnTo>
                  <a:lnTo>
                    <a:pt x="347" y="44"/>
                  </a:lnTo>
                  <a:lnTo>
                    <a:pt x="349" y="44"/>
                  </a:lnTo>
                  <a:lnTo>
                    <a:pt x="347" y="44"/>
                  </a:lnTo>
                  <a:lnTo>
                    <a:pt x="347" y="46"/>
                  </a:lnTo>
                  <a:close/>
                  <a:moveTo>
                    <a:pt x="326" y="31"/>
                  </a:moveTo>
                  <a:lnTo>
                    <a:pt x="326" y="33"/>
                  </a:lnTo>
                  <a:lnTo>
                    <a:pt x="324" y="31"/>
                  </a:lnTo>
                  <a:lnTo>
                    <a:pt x="326" y="31"/>
                  </a:lnTo>
                  <a:close/>
                  <a:moveTo>
                    <a:pt x="284" y="10"/>
                  </a:moveTo>
                  <a:lnTo>
                    <a:pt x="282" y="10"/>
                  </a:lnTo>
                  <a:lnTo>
                    <a:pt x="280" y="10"/>
                  </a:lnTo>
                  <a:lnTo>
                    <a:pt x="282" y="8"/>
                  </a:lnTo>
                  <a:lnTo>
                    <a:pt x="280" y="8"/>
                  </a:lnTo>
                  <a:lnTo>
                    <a:pt x="282" y="8"/>
                  </a:lnTo>
                  <a:lnTo>
                    <a:pt x="284" y="8"/>
                  </a:lnTo>
                  <a:lnTo>
                    <a:pt x="284" y="10"/>
                  </a:lnTo>
                  <a:close/>
                  <a:moveTo>
                    <a:pt x="278" y="2"/>
                  </a:moveTo>
                  <a:lnTo>
                    <a:pt x="280" y="2"/>
                  </a:lnTo>
                  <a:lnTo>
                    <a:pt x="280" y="4"/>
                  </a:lnTo>
                  <a:lnTo>
                    <a:pt x="280" y="6"/>
                  </a:lnTo>
                  <a:lnTo>
                    <a:pt x="278" y="6"/>
                  </a:lnTo>
                  <a:lnTo>
                    <a:pt x="278" y="4"/>
                  </a:lnTo>
                  <a:lnTo>
                    <a:pt x="278" y="2"/>
                  </a:lnTo>
                  <a:close/>
                  <a:moveTo>
                    <a:pt x="295" y="2"/>
                  </a:moveTo>
                  <a:lnTo>
                    <a:pt x="295" y="4"/>
                  </a:lnTo>
                  <a:lnTo>
                    <a:pt x="297" y="6"/>
                  </a:lnTo>
                  <a:lnTo>
                    <a:pt x="299" y="6"/>
                  </a:lnTo>
                  <a:lnTo>
                    <a:pt x="303" y="12"/>
                  </a:lnTo>
                  <a:lnTo>
                    <a:pt x="305" y="16"/>
                  </a:lnTo>
                  <a:lnTo>
                    <a:pt x="307" y="17"/>
                  </a:lnTo>
                  <a:lnTo>
                    <a:pt x="309" y="21"/>
                  </a:lnTo>
                  <a:lnTo>
                    <a:pt x="311" y="21"/>
                  </a:lnTo>
                  <a:lnTo>
                    <a:pt x="311" y="23"/>
                  </a:lnTo>
                  <a:lnTo>
                    <a:pt x="313" y="23"/>
                  </a:lnTo>
                  <a:lnTo>
                    <a:pt x="315" y="25"/>
                  </a:lnTo>
                  <a:lnTo>
                    <a:pt x="315" y="27"/>
                  </a:lnTo>
                  <a:lnTo>
                    <a:pt x="317" y="27"/>
                  </a:lnTo>
                  <a:lnTo>
                    <a:pt x="320" y="29"/>
                  </a:lnTo>
                  <a:lnTo>
                    <a:pt x="322" y="31"/>
                  </a:lnTo>
                  <a:lnTo>
                    <a:pt x="322" y="33"/>
                  </a:lnTo>
                  <a:lnTo>
                    <a:pt x="326" y="33"/>
                  </a:lnTo>
                  <a:lnTo>
                    <a:pt x="328" y="33"/>
                  </a:lnTo>
                  <a:lnTo>
                    <a:pt x="330" y="33"/>
                  </a:lnTo>
                  <a:lnTo>
                    <a:pt x="328" y="33"/>
                  </a:lnTo>
                  <a:lnTo>
                    <a:pt x="328" y="35"/>
                  </a:lnTo>
                  <a:lnTo>
                    <a:pt x="330" y="35"/>
                  </a:lnTo>
                  <a:lnTo>
                    <a:pt x="330" y="33"/>
                  </a:lnTo>
                  <a:lnTo>
                    <a:pt x="330" y="35"/>
                  </a:lnTo>
                  <a:lnTo>
                    <a:pt x="332" y="35"/>
                  </a:lnTo>
                  <a:lnTo>
                    <a:pt x="332" y="37"/>
                  </a:lnTo>
                  <a:lnTo>
                    <a:pt x="334" y="37"/>
                  </a:lnTo>
                  <a:lnTo>
                    <a:pt x="336" y="37"/>
                  </a:lnTo>
                  <a:lnTo>
                    <a:pt x="338" y="37"/>
                  </a:lnTo>
                  <a:lnTo>
                    <a:pt x="340" y="37"/>
                  </a:lnTo>
                  <a:lnTo>
                    <a:pt x="342" y="35"/>
                  </a:lnTo>
                  <a:lnTo>
                    <a:pt x="343" y="33"/>
                  </a:lnTo>
                  <a:lnTo>
                    <a:pt x="345" y="31"/>
                  </a:lnTo>
                  <a:lnTo>
                    <a:pt x="347" y="29"/>
                  </a:lnTo>
                  <a:lnTo>
                    <a:pt x="347" y="27"/>
                  </a:lnTo>
                  <a:lnTo>
                    <a:pt x="349" y="29"/>
                  </a:lnTo>
                  <a:lnTo>
                    <a:pt x="347" y="31"/>
                  </a:lnTo>
                  <a:lnTo>
                    <a:pt x="347" y="33"/>
                  </a:lnTo>
                  <a:lnTo>
                    <a:pt x="345" y="35"/>
                  </a:lnTo>
                  <a:lnTo>
                    <a:pt x="345" y="37"/>
                  </a:lnTo>
                  <a:lnTo>
                    <a:pt x="343" y="39"/>
                  </a:lnTo>
                  <a:lnTo>
                    <a:pt x="343" y="40"/>
                  </a:lnTo>
                  <a:lnTo>
                    <a:pt x="343" y="42"/>
                  </a:lnTo>
                  <a:lnTo>
                    <a:pt x="345" y="42"/>
                  </a:lnTo>
                  <a:lnTo>
                    <a:pt x="345" y="44"/>
                  </a:lnTo>
                  <a:lnTo>
                    <a:pt x="347" y="46"/>
                  </a:lnTo>
                  <a:lnTo>
                    <a:pt x="347" y="48"/>
                  </a:lnTo>
                  <a:lnTo>
                    <a:pt x="347" y="50"/>
                  </a:lnTo>
                  <a:lnTo>
                    <a:pt x="349" y="50"/>
                  </a:lnTo>
                  <a:lnTo>
                    <a:pt x="347" y="50"/>
                  </a:lnTo>
                  <a:lnTo>
                    <a:pt x="347" y="52"/>
                  </a:lnTo>
                  <a:lnTo>
                    <a:pt x="349" y="52"/>
                  </a:lnTo>
                  <a:lnTo>
                    <a:pt x="351" y="52"/>
                  </a:lnTo>
                  <a:lnTo>
                    <a:pt x="351" y="50"/>
                  </a:lnTo>
                  <a:lnTo>
                    <a:pt x="353" y="50"/>
                  </a:lnTo>
                  <a:lnTo>
                    <a:pt x="353" y="48"/>
                  </a:lnTo>
                  <a:lnTo>
                    <a:pt x="355" y="48"/>
                  </a:lnTo>
                  <a:lnTo>
                    <a:pt x="355" y="50"/>
                  </a:lnTo>
                  <a:lnTo>
                    <a:pt x="353" y="50"/>
                  </a:lnTo>
                  <a:lnTo>
                    <a:pt x="351" y="52"/>
                  </a:lnTo>
                  <a:lnTo>
                    <a:pt x="351" y="54"/>
                  </a:lnTo>
                  <a:lnTo>
                    <a:pt x="349" y="54"/>
                  </a:lnTo>
                  <a:lnTo>
                    <a:pt x="349" y="52"/>
                  </a:lnTo>
                  <a:lnTo>
                    <a:pt x="349" y="54"/>
                  </a:lnTo>
                  <a:lnTo>
                    <a:pt x="347" y="54"/>
                  </a:lnTo>
                  <a:lnTo>
                    <a:pt x="345" y="54"/>
                  </a:lnTo>
                  <a:lnTo>
                    <a:pt x="345" y="56"/>
                  </a:lnTo>
                  <a:lnTo>
                    <a:pt x="343" y="56"/>
                  </a:lnTo>
                  <a:lnTo>
                    <a:pt x="343" y="58"/>
                  </a:lnTo>
                  <a:lnTo>
                    <a:pt x="342" y="58"/>
                  </a:lnTo>
                  <a:lnTo>
                    <a:pt x="340" y="58"/>
                  </a:lnTo>
                  <a:lnTo>
                    <a:pt x="340" y="56"/>
                  </a:lnTo>
                  <a:lnTo>
                    <a:pt x="338" y="56"/>
                  </a:lnTo>
                  <a:lnTo>
                    <a:pt x="338" y="58"/>
                  </a:lnTo>
                  <a:lnTo>
                    <a:pt x="340" y="58"/>
                  </a:lnTo>
                  <a:lnTo>
                    <a:pt x="338" y="58"/>
                  </a:lnTo>
                  <a:lnTo>
                    <a:pt x="336" y="58"/>
                  </a:lnTo>
                  <a:lnTo>
                    <a:pt x="334" y="58"/>
                  </a:lnTo>
                  <a:lnTo>
                    <a:pt x="332" y="58"/>
                  </a:lnTo>
                  <a:lnTo>
                    <a:pt x="330" y="58"/>
                  </a:lnTo>
                  <a:lnTo>
                    <a:pt x="328" y="58"/>
                  </a:lnTo>
                  <a:lnTo>
                    <a:pt x="324" y="60"/>
                  </a:lnTo>
                  <a:lnTo>
                    <a:pt x="324" y="62"/>
                  </a:lnTo>
                  <a:lnTo>
                    <a:pt x="320" y="64"/>
                  </a:lnTo>
                  <a:lnTo>
                    <a:pt x="320" y="65"/>
                  </a:lnTo>
                  <a:lnTo>
                    <a:pt x="318" y="69"/>
                  </a:lnTo>
                  <a:lnTo>
                    <a:pt x="317" y="71"/>
                  </a:lnTo>
                  <a:lnTo>
                    <a:pt x="317" y="73"/>
                  </a:lnTo>
                  <a:lnTo>
                    <a:pt x="317" y="75"/>
                  </a:lnTo>
                  <a:lnTo>
                    <a:pt x="317" y="77"/>
                  </a:lnTo>
                  <a:lnTo>
                    <a:pt x="315" y="79"/>
                  </a:lnTo>
                  <a:lnTo>
                    <a:pt x="315" y="81"/>
                  </a:lnTo>
                  <a:lnTo>
                    <a:pt x="315" y="79"/>
                  </a:lnTo>
                  <a:lnTo>
                    <a:pt x="313" y="79"/>
                  </a:lnTo>
                  <a:lnTo>
                    <a:pt x="313" y="77"/>
                  </a:lnTo>
                  <a:lnTo>
                    <a:pt x="311" y="77"/>
                  </a:lnTo>
                  <a:lnTo>
                    <a:pt x="307" y="75"/>
                  </a:lnTo>
                  <a:lnTo>
                    <a:pt x="303" y="73"/>
                  </a:lnTo>
                  <a:lnTo>
                    <a:pt x="301" y="73"/>
                  </a:lnTo>
                  <a:lnTo>
                    <a:pt x="299" y="71"/>
                  </a:lnTo>
                  <a:lnTo>
                    <a:pt x="299" y="69"/>
                  </a:lnTo>
                  <a:lnTo>
                    <a:pt x="297" y="69"/>
                  </a:lnTo>
                  <a:lnTo>
                    <a:pt x="295" y="69"/>
                  </a:lnTo>
                  <a:lnTo>
                    <a:pt x="295" y="67"/>
                  </a:lnTo>
                  <a:lnTo>
                    <a:pt x="294" y="67"/>
                  </a:lnTo>
                  <a:lnTo>
                    <a:pt x="294" y="65"/>
                  </a:lnTo>
                  <a:lnTo>
                    <a:pt x="292" y="65"/>
                  </a:lnTo>
                  <a:lnTo>
                    <a:pt x="290" y="65"/>
                  </a:lnTo>
                  <a:lnTo>
                    <a:pt x="288" y="65"/>
                  </a:lnTo>
                  <a:lnTo>
                    <a:pt x="286" y="65"/>
                  </a:lnTo>
                  <a:lnTo>
                    <a:pt x="284" y="69"/>
                  </a:lnTo>
                  <a:lnTo>
                    <a:pt x="282" y="69"/>
                  </a:lnTo>
                  <a:lnTo>
                    <a:pt x="280" y="69"/>
                  </a:lnTo>
                  <a:lnTo>
                    <a:pt x="280" y="71"/>
                  </a:lnTo>
                  <a:lnTo>
                    <a:pt x="278" y="71"/>
                  </a:lnTo>
                  <a:lnTo>
                    <a:pt x="278" y="69"/>
                  </a:lnTo>
                  <a:lnTo>
                    <a:pt x="274" y="65"/>
                  </a:lnTo>
                  <a:lnTo>
                    <a:pt x="272" y="65"/>
                  </a:lnTo>
                  <a:lnTo>
                    <a:pt x="270" y="65"/>
                  </a:lnTo>
                  <a:lnTo>
                    <a:pt x="270" y="67"/>
                  </a:lnTo>
                  <a:lnTo>
                    <a:pt x="269" y="67"/>
                  </a:lnTo>
                  <a:lnTo>
                    <a:pt x="269" y="69"/>
                  </a:lnTo>
                  <a:lnTo>
                    <a:pt x="267" y="71"/>
                  </a:lnTo>
                  <a:lnTo>
                    <a:pt x="269" y="73"/>
                  </a:lnTo>
                  <a:lnTo>
                    <a:pt x="270" y="75"/>
                  </a:lnTo>
                  <a:lnTo>
                    <a:pt x="270" y="77"/>
                  </a:lnTo>
                  <a:lnTo>
                    <a:pt x="272" y="77"/>
                  </a:lnTo>
                  <a:lnTo>
                    <a:pt x="272" y="75"/>
                  </a:lnTo>
                  <a:lnTo>
                    <a:pt x="274" y="75"/>
                  </a:lnTo>
                  <a:lnTo>
                    <a:pt x="276" y="77"/>
                  </a:lnTo>
                  <a:lnTo>
                    <a:pt x="276" y="79"/>
                  </a:lnTo>
                  <a:lnTo>
                    <a:pt x="278" y="79"/>
                  </a:lnTo>
                  <a:lnTo>
                    <a:pt x="278" y="81"/>
                  </a:lnTo>
                  <a:lnTo>
                    <a:pt x="280" y="81"/>
                  </a:lnTo>
                  <a:lnTo>
                    <a:pt x="282" y="83"/>
                  </a:lnTo>
                  <a:lnTo>
                    <a:pt x="280" y="83"/>
                  </a:lnTo>
                  <a:lnTo>
                    <a:pt x="280" y="85"/>
                  </a:lnTo>
                  <a:lnTo>
                    <a:pt x="278" y="85"/>
                  </a:lnTo>
                  <a:lnTo>
                    <a:pt x="276" y="83"/>
                  </a:lnTo>
                  <a:lnTo>
                    <a:pt x="274" y="85"/>
                  </a:lnTo>
                  <a:lnTo>
                    <a:pt x="274" y="83"/>
                  </a:lnTo>
                  <a:lnTo>
                    <a:pt x="272" y="83"/>
                  </a:lnTo>
                  <a:lnTo>
                    <a:pt x="272" y="85"/>
                  </a:lnTo>
                  <a:lnTo>
                    <a:pt x="270" y="85"/>
                  </a:lnTo>
                  <a:lnTo>
                    <a:pt x="270" y="87"/>
                  </a:lnTo>
                  <a:lnTo>
                    <a:pt x="270" y="88"/>
                  </a:lnTo>
                  <a:lnTo>
                    <a:pt x="269" y="88"/>
                  </a:lnTo>
                  <a:lnTo>
                    <a:pt x="267" y="90"/>
                  </a:lnTo>
                  <a:lnTo>
                    <a:pt x="265" y="90"/>
                  </a:lnTo>
                  <a:lnTo>
                    <a:pt x="263" y="90"/>
                  </a:lnTo>
                  <a:lnTo>
                    <a:pt x="263" y="88"/>
                  </a:lnTo>
                  <a:lnTo>
                    <a:pt x="263" y="87"/>
                  </a:lnTo>
                  <a:lnTo>
                    <a:pt x="263" y="85"/>
                  </a:lnTo>
                  <a:lnTo>
                    <a:pt x="265" y="83"/>
                  </a:lnTo>
                  <a:lnTo>
                    <a:pt x="265" y="81"/>
                  </a:lnTo>
                  <a:lnTo>
                    <a:pt x="265" y="79"/>
                  </a:lnTo>
                  <a:lnTo>
                    <a:pt x="265" y="77"/>
                  </a:lnTo>
                  <a:lnTo>
                    <a:pt x="263" y="77"/>
                  </a:lnTo>
                  <a:lnTo>
                    <a:pt x="261" y="75"/>
                  </a:lnTo>
                  <a:lnTo>
                    <a:pt x="261" y="73"/>
                  </a:lnTo>
                  <a:lnTo>
                    <a:pt x="259" y="73"/>
                  </a:lnTo>
                  <a:lnTo>
                    <a:pt x="259" y="71"/>
                  </a:lnTo>
                  <a:lnTo>
                    <a:pt x="261" y="69"/>
                  </a:lnTo>
                  <a:lnTo>
                    <a:pt x="261" y="67"/>
                  </a:lnTo>
                  <a:lnTo>
                    <a:pt x="261" y="65"/>
                  </a:lnTo>
                  <a:lnTo>
                    <a:pt x="261" y="64"/>
                  </a:lnTo>
                  <a:lnTo>
                    <a:pt x="263" y="64"/>
                  </a:lnTo>
                  <a:lnTo>
                    <a:pt x="265" y="64"/>
                  </a:lnTo>
                  <a:lnTo>
                    <a:pt x="265" y="62"/>
                  </a:lnTo>
                  <a:lnTo>
                    <a:pt x="267" y="62"/>
                  </a:lnTo>
                  <a:lnTo>
                    <a:pt x="269" y="62"/>
                  </a:lnTo>
                  <a:lnTo>
                    <a:pt x="269" y="60"/>
                  </a:lnTo>
                  <a:lnTo>
                    <a:pt x="270" y="58"/>
                  </a:lnTo>
                  <a:lnTo>
                    <a:pt x="270" y="56"/>
                  </a:lnTo>
                  <a:lnTo>
                    <a:pt x="270" y="54"/>
                  </a:lnTo>
                  <a:lnTo>
                    <a:pt x="269" y="54"/>
                  </a:lnTo>
                  <a:lnTo>
                    <a:pt x="269" y="52"/>
                  </a:lnTo>
                  <a:lnTo>
                    <a:pt x="269" y="50"/>
                  </a:lnTo>
                  <a:lnTo>
                    <a:pt x="270" y="50"/>
                  </a:lnTo>
                  <a:lnTo>
                    <a:pt x="270" y="48"/>
                  </a:lnTo>
                  <a:lnTo>
                    <a:pt x="270" y="50"/>
                  </a:lnTo>
                  <a:lnTo>
                    <a:pt x="272" y="50"/>
                  </a:lnTo>
                  <a:lnTo>
                    <a:pt x="274" y="52"/>
                  </a:lnTo>
                  <a:lnTo>
                    <a:pt x="276" y="52"/>
                  </a:lnTo>
                  <a:lnTo>
                    <a:pt x="278" y="52"/>
                  </a:lnTo>
                  <a:lnTo>
                    <a:pt x="280" y="52"/>
                  </a:lnTo>
                  <a:lnTo>
                    <a:pt x="278" y="52"/>
                  </a:lnTo>
                  <a:lnTo>
                    <a:pt x="280" y="54"/>
                  </a:lnTo>
                  <a:lnTo>
                    <a:pt x="282" y="54"/>
                  </a:lnTo>
                  <a:lnTo>
                    <a:pt x="284" y="52"/>
                  </a:lnTo>
                  <a:lnTo>
                    <a:pt x="286" y="50"/>
                  </a:lnTo>
                  <a:lnTo>
                    <a:pt x="286" y="48"/>
                  </a:lnTo>
                  <a:lnTo>
                    <a:pt x="284" y="46"/>
                  </a:lnTo>
                  <a:lnTo>
                    <a:pt x="284" y="44"/>
                  </a:lnTo>
                  <a:lnTo>
                    <a:pt x="286" y="44"/>
                  </a:lnTo>
                  <a:lnTo>
                    <a:pt x="284" y="44"/>
                  </a:lnTo>
                  <a:lnTo>
                    <a:pt x="284" y="42"/>
                  </a:lnTo>
                  <a:lnTo>
                    <a:pt x="284" y="40"/>
                  </a:lnTo>
                  <a:lnTo>
                    <a:pt x="286" y="40"/>
                  </a:lnTo>
                  <a:lnTo>
                    <a:pt x="286" y="39"/>
                  </a:lnTo>
                  <a:lnTo>
                    <a:pt x="288" y="39"/>
                  </a:lnTo>
                  <a:lnTo>
                    <a:pt x="288" y="37"/>
                  </a:lnTo>
                  <a:lnTo>
                    <a:pt x="290" y="37"/>
                  </a:lnTo>
                  <a:lnTo>
                    <a:pt x="290" y="35"/>
                  </a:lnTo>
                  <a:lnTo>
                    <a:pt x="290" y="33"/>
                  </a:lnTo>
                  <a:lnTo>
                    <a:pt x="290" y="29"/>
                  </a:lnTo>
                  <a:lnTo>
                    <a:pt x="292" y="25"/>
                  </a:lnTo>
                  <a:lnTo>
                    <a:pt x="292" y="21"/>
                  </a:lnTo>
                  <a:lnTo>
                    <a:pt x="292" y="17"/>
                  </a:lnTo>
                  <a:lnTo>
                    <a:pt x="292" y="16"/>
                  </a:lnTo>
                  <a:lnTo>
                    <a:pt x="290" y="14"/>
                  </a:lnTo>
                  <a:lnTo>
                    <a:pt x="288" y="10"/>
                  </a:lnTo>
                  <a:lnTo>
                    <a:pt x="288" y="8"/>
                  </a:lnTo>
                  <a:lnTo>
                    <a:pt x="288" y="6"/>
                  </a:lnTo>
                  <a:lnTo>
                    <a:pt x="290" y="6"/>
                  </a:lnTo>
                  <a:lnTo>
                    <a:pt x="290" y="4"/>
                  </a:lnTo>
                  <a:lnTo>
                    <a:pt x="290" y="2"/>
                  </a:lnTo>
                  <a:lnTo>
                    <a:pt x="290" y="4"/>
                  </a:lnTo>
                  <a:lnTo>
                    <a:pt x="292" y="4"/>
                  </a:lnTo>
                  <a:lnTo>
                    <a:pt x="292" y="2"/>
                  </a:lnTo>
                  <a:lnTo>
                    <a:pt x="294" y="2"/>
                  </a:lnTo>
                  <a:lnTo>
                    <a:pt x="294" y="0"/>
                  </a:lnTo>
                  <a:lnTo>
                    <a:pt x="294" y="2"/>
                  </a:lnTo>
                  <a:lnTo>
                    <a:pt x="29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3" name="Freeform 122"/>
            <p:cNvSpPr>
              <a:spLocks/>
            </p:cNvSpPr>
            <p:nvPr/>
          </p:nvSpPr>
          <p:spPr bwMode="auto">
            <a:xfrm>
              <a:off x="6615113" y="3506788"/>
              <a:ext cx="30163" cy="30163"/>
            </a:xfrm>
            <a:custGeom>
              <a:avLst/>
              <a:gdLst>
                <a:gd name="T0" fmla="*/ 10 w 19"/>
                <a:gd name="T1" fmla="*/ 19 h 19"/>
                <a:gd name="T2" fmla="*/ 8 w 19"/>
                <a:gd name="T3" fmla="*/ 19 h 19"/>
                <a:gd name="T4" fmla="*/ 6 w 19"/>
                <a:gd name="T5" fmla="*/ 17 h 19"/>
                <a:gd name="T6" fmla="*/ 4 w 19"/>
                <a:gd name="T7" fmla="*/ 17 h 19"/>
                <a:gd name="T8" fmla="*/ 4 w 19"/>
                <a:gd name="T9" fmla="*/ 15 h 19"/>
                <a:gd name="T10" fmla="*/ 2 w 19"/>
                <a:gd name="T11" fmla="*/ 15 h 19"/>
                <a:gd name="T12" fmla="*/ 2 w 19"/>
                <a:gd name="T13" fmla="*/ 13 h 19"/>
                <a:gd name="T14" fmla="*/ 0 w 19"/>
                <a:gd name="T15" fmla="*/ 11 h 19"/>
                <a:gd name="T16" fmla="*/ 0 w 19"/>
                <a:gd name="T17" fmla="*/ 10 h 19"/>
                <a:gd name="T18" fmla="*/ 0 w 19"/>
                <a:gd name="T19" fmla="*/ 8 h 19"/>
                <a:gd name="T20" fmla="*/ 2 w 19"/>
                <a:gd name="T21" fmla="*/ 6 h 19"/>
                <a:gd name="T22" fmla="*/ 2 w 19"/>
                <a:gd name="T23" fmla="*/ 4 h 19"/>
                <a:gd name="T24" fmla="*/ 4 w 19"/>
                <a:gd name="T25" fmla="*/ 2 h 19"/>
                <a:gd name="T26" fmla="*/ 4 w 19"/>
                <a:gd name="T27" fmla="*/ 2 h 19"/>
                <a:gd name="T28" fmla="*/ 6 w 19"/>
                <a:gd name="T29" fmla="*/ 0 h 19"/>
                <a:gd name="T30" fmla="*/ 8 w 19"/>
                <a:gd name="T31" fmla="*/ 0 h 19"/>
                <a:gd name="T32" fmla="*/ 10 w 19"/>
                <a:gd name="T33" fmla="*/ 0 h 19"/>
                <a:gd name="T34" fmla="*/ 11 w 19"/>
                <a:gd name="T35" fmla="*/ 0 h 19"/>
                <a:gd name="T36" fmla="*/ 13 w 19"/>
                <a:gd name="T37" fmla="*/ 0 h 19"/>
                <a:gd name="T38" fmla="*/ 15 w 19"/>
                <a:gd name="T39" fmla="*/ 2 h 19"/>
                <a:gd name="T40" fmla="*/ 17 w 19"/>
                <a:gd name="T41" fmla="*/ 2 h 19"/>
                <a:gd name="T42" fmla="*/ 17 w 19"/>
                <a:gd name="T43" fmla="*/ 4 h 19"/>
                <a:gd name="T44" fmla="*/ 19 w 19"/>
                <a:gd name="T45" fmla="*/ 6 h 19"/>
                <a:gd name="T46" fmla="*/ 19 w 19"/>
                <a:gd name="T47" fmla="*/ 8 h 19"/>
                <a:gd name="T48" fmla="*/ 19 w 19"/>
                <a:gd name="T49" fmla="*/ 10 h 19"/>
                <a:gd name="T50" fmla="*/ 19 w 19"/>
                <a:gd name="T51" fmla="*/ 11 h 19"/>
                <a:gd name="T52" fmla="*/ 19 w 19"/>
                <a:gd name="T53" fmla="*/ 13 h 19"/>
                <a:gd name="T54" fmla="*/ 17 w 19"/>
                <a:gd name="T55" fmla="*/ 15 h 19"/>
                <a:gd name="T56" fmla="*/ 17 w 19"/>
                <a:gd name="T57" fmla="*/ 15 h 19"/>
                <a:gd name="T58" fmla="*/ 15 w 19"/>
                <a:gd name="T59" fmla="*/ 17 h 19"/>
                <a:gd name="T60" fmla="*/ 13 w 19"/>
                <a:gd name="T61" fmla="*/ 17 h 19"/>
                <a:gd name="T62" fmla="*/ 11 w 19"/>
                <a:gd name="T6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 h="19">
                  <a:moveTo>
                    <a:pt x="11" y="19"/>
                  </a:moveTo>
                  <a:lnTo>
                    <a:pt x="10" y="19"/>
                  </a:lnTo>
                  <a:lnTo>
                    <a:pt x="10" y="19"/>
                  </a:lnTo>
                  <a:lnTo>
                    <a:pt x="8" y="19"/>
                  </a:lnTo>
                  <a:lnTo>
                    <a:pt x="8" y="19"/>
                  </a:lnTo>
                  <a:lnTo>
                    <a:pt x="6" y="17"/>
                  </a:lnTo>
                  <a:lnTo>
                    <a:pt x="6" y="17"/>
                  </a:lnTo>
                  <a:lnTo>
                    <a:pt x="4" y="17"/>
                  </a:lnTo>
                  <a:lnTo>
                    <a:pt x="4" y="17"/>
                  </a:lnTo>
                  <a:lnTo>
                    <a:pt x="4" y="15"/>
                  </a:lnTo>
                  <a:lnTo>
                    <a:pt x="2" y="15"/>
                  </a:lnTo>
                  <a:lnTo>
                    <a:pt x="2" y="15"/>
                  </a:lnTo>
                  <a:lnTo>
                    <a:pt x="2" y="13"/>
                  </a:lnTo>
                  <a:lnTo>
                    <a:pt x="2" y="13"/>
                  </a:lnTo>
                  <a:lnTo>
                    <a:pt x="2" y="11"/>
                  </a:lnTo>
                  <a:lnTo>
                    <a:pt x="0" y="11"/>
                  </a:lnTo>
                  <a:lnTo>
                    <a:pt x="0" y="10"/>
                  </a:lnTo>
                  <a:lnTo>
                    <a:pt x="0" y="10"/>
                  </a:lnTo>
                  <a:lnTo>
                    <a:pt x="0" y="8"/>
                  </a:lnTo>
                  <a:lnTo>
                    <a:pt x="0" y="8"/>
                  </a:lnTo>
                  <a:lnTo>
                    <a:pt x="2" y="6"/>
                  </a:lnTo>
                  <a:lnTo>
                    <a:pt x="2" y="6"/>
                  </a:lnTo>
                  <a:lnTo>
                    <a:pt x="2" y="6"/>
                  </a:lnTo>
                  <a:lnTo>
                    <a:pt x="2" y="4"/>
                  </a:lnTo>
                  <a:lnTo>
                    <a:pt x="2" y="4"/>
                  </a:lnTo>
                  <a:lnTo>
                    <a:pt x="4" y="2"/>
                  </a:lnTo>
                  <a:lnTo>
                    <a:pt x="4" y="2"/>
                  </a:lnTo>
                  <a:lnTo>
                    <a:pt x="4" y="2"/>
                  </a:lnTo>
                  <a:lnTo>
                    <a:pt x="6" y="2"/>
                  </a:lnTo>
                  <a:lnTo>
                    <a:pt x="6" y="0"/>
                  </a:lnTo>
                  <a:lnTo>
                    <a:pt x="8" y="0"/>
                  </a:lnTo>
                  <a:lnTo>
                    <a:pt x="8" y="0"/>
                  </a:lnTo>
                  <a:lnTo>
                    <a:pt x="10" y="0"/>
                  </a:lnTo>
                  <a:lnTo>
                    <a:pt x="10" y="0"/>
                  </a:lnTo>
                  <a:lnTo>
                    <a:pt x="11" y="0"/>
                  </a:lnTo>
                  <a:lnTo>
                    <a:pt x="11" y="0"/>
                  </a:lnTo>
                  <a:lnTo>
                    <a:pt x="13" y="0"/>
                  </a:lnTo>
                  <a:lnTo>
                    <a:pt x="13" y="0"/>
                  </a:lnTo>
                  <a:lnTo>
                    <a:pt x="13" y="2"/>
                  </a:lnTo>
                  <a:lnTo>
                    <a:pt x="15" y="2"/>
                  </a:lnTo>
                  <a:lnTo>
                    <a:pt x="15" y="2"/>
                  </a:lnTo>
                  <a:lnTo>
                    <a:pt x="17" y="2"/>
                  </a:lnTo>
                  <a:lnTo>
                    <a:pt x="17" y="4"/>
                  </a:lnTo>
                  <a:lnTo>
                    <a:pt x="17" y="4"/>
                  </a:lnTo>
                  <a:lnTo>
                    <a:pt x="17" y="6"/>
                  </a:lnTo>
                  <a:lnTo>
                    <a:pt x="19" y="6"/>
                  </a:lnTo>
                  <a:lnTo>
                    <a:pt x="19" y="6"/>
                  </a:lnTo>
                  <a:lnTo>
                    <a:pt x="19" y="8"/>
                  </a:lnTo>
                  <a:lnTo>
                    <a:pt x="19" y="8"/>
                  </a:lnTo>
                  <a:lnTo>
                    <a:pt x="19" y="10"/>
                  </a:lnTo>
                  <a:lnTo>
                    <a:pt x="19" y="10"/>
                  </a:lnTo>
                  <a:lnTo>
                    <a:pt x="19" y="11"/>
                  </a:lnTo>
                  <a:lnTo>
                    <a:pt x="19" y="11"/>
                  </a:lnTo>
                  <a:lnTo>
                    <a:pt x="19" y="13"/>
                  </a:lnTo>
                  <a:lnTo>
                    <a:pt x="17" y="13"/>
                  </a:lnTo>
                  <a:lnTo>
                    <a:pt x="17" y="15"/>
                  </a:lnTo>
                  <a:lnTo>
                    <a:pt x="17" y="15"/>
                  </a:lnTo>
                  <a:lnTo>
                    <a:pt x="17" y="15"/>
                  </a:lnTo>
                  <a:lnTo>
                    <a:pt x="15" y="17"/>
                  </a:lnTo>
                  <a:lnTo>
                    <a:pt x="15" y="17"/>
                  </a:lnTo>
                  <a:lnTo>
                    <a:pt x="13" y="17"/>
                  </a:lnTo>
                  <a:lnTo>
                    <a:pt x="13" y="17"/>
                  </a:lnTo>
                  <a:lnTo>
                    <a:pt x="13" y="19"/>
                  </a:lnTo>
                  <a:lnTo>
                    <a:pt x="11" y="19"/>
                  </a:lnTo>
                  <a:lnTo>
                    <a:pt x="11" y="19"/>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4" name="Freeform 123"/>
            <p:cNvSpPr>
              <a:spLocks/>
            </p:cNvSpPr>
            <p:nvPr/>
          </p:nvSpPr>
          <p:spPr bwMode="auto">
            <a:xfrm>
              <a:off x="6969125" y="3865563"/>
              <a:ext cx="26988" cy="19050"/>
            </a:xfrm>
            <a:custGeom>
              <a:avLst/>
              <a:gdLst>
                <a:gd name="T0" fmla="*/ 17 w 17"/>
                <a:gd name="T1" fmla="*/ 4 h 12"/>
                <a:gd name="T2" fmla="*/ 11 w 17"/>
                <a:gd name="T3" fmla="*/ 8 h 12"/>
                <a:gd name="T4" fmla="*/ 4 w 17"/>
                <a:gd name="T5" fmla="*/ 12 h 12"/>
                <a:gd name="T6" fmla="*/ 2 w 17"/>
                <a:gd name="T7" fmla="*/ 6 h 12"/>
                <a:gd name="T8" fmla="*/ 0 w 17"/>
                <a:gd name="T9" fmla="*/ 0 h 12"/>
                <a:gd name="T10" fmla="*/ 0 w 17"/>
                <a:gd name="T11" fmla="*/ 0 h 12"/>
                <a:gd name="T12" fmla="*/ 2 w 17"/>
                <a:gd name="T13" fmla="*/ 0 h 12"/>
                <a:gd name="T14" fmla="*/ 2 w 17"/>
                <a:gd name="T15" fmla="*/ 2 h 12"/>
                <a:gd name="T16" fmla="*/ 2 w 17"/>
                <a:gd name="T17" fmla="*/ 2 h 12"/>
                <a:gd name="T18" fmla="*/ 2 w 17"/>
                <a:gd name="T19" fmla="*/ 2 h 12"/>
                <a:gd name="T20" fmla="*/ 2 w 17"/>
                <a:gd name="T21" fmla="*/ 2 h 12"/>
                <a:gd name="T22" fmla="*/ 2 w 17"/>
                <a:gd name="T23" fmla="*/ 2 h 12"/>
                <a:gd name="T24" fmla="*/ 2 w 17"/>
                <a:gd name="T25" fmla="*/ 2 h 12"/>
                <a:gd name="T26" fmla="*/ 4 w 17"/>
                <a:gd name="T27" fmla="*/ 2 h 12"/>
                <a:gd name="T28" fmla="*/ 4 w 17"/>
                <a:gd name="T29" fmla="*/ 2 h 12"/>
                <a:gd name="T30" fmla="*/ 4 w 17"/>
                <a:gd name="T31" fmla="*/ 2 h 12"/>
                <a:gd name="T32" fmla="*/ 4 w 17"/>
                <a:gd name="T33" fmla="*/ 2 h 12"/>
                <a:gd name="T34" fmla="*/ 5 w 17"/>
                <a:gd name="T35" fmla="*/ 2 h 12"/>
                <a:gd name="T36" fmla="*/ 5 w 17"/>
                <a:gd name="T37" fmla="*/ 2 h 12"/>
                <a:gd name="T38" fmla="*/ 5 w 17"/>
                <a:gd name="T39" fmla="*/ 4 h 12"/>
                <a:gd name="T40" fmla="*/ 5 w 17"/>
                <a:gd name="T41" fmla="*/ 4 h 12"/>
                <a:gd name="T42" fmla="*/ 5 w 17"/>
                <a:gd name="T43" fmla="*/ 4 h 12"/>
                <a:gd name="T44" fmla="*/ 7 w 17"/>
                <a:gd name="T45" fmla="*/ 4 h 12"/>
                <a:gd name="T46" fmla="*/ 7 w 17"/>
                <a:gd name="T47" fmla="*/ 4 h 12"/>
                <a:gd name="T48" fmla="*/ 9 w 17"/>
                <a:gd name="T49" fmla="*/ 4 h 12"/>
                <a:gd name="T50" fmla="*/ 9 w 17"/>
                <a:gd name="T51" fmla="*/ 4 h 12"/>
                <a:gd name="T52" fmla="*/ 9 w 17"/>
                <a:gd name="T53" fmla="*/ 4 h 12"/>
                <a:gd name="T54" fmla="*/ 9 w 17"/>
                <a:gd name="T55" fmla="*/ 4 h 12"/>
                <a:gd name="T56" fmla="*/ 11 w 17"/>
                <a:gd name="T57" fmla="*/ 4 h 12"/>
                <a:gd name="T58" fmla="*/ 11 w 17"/>
                <a:gd name="T59" fmla="*/ 4 h 12"/>
                <a:gd name="T60" fmla="*/ 11 w 17"/>
                <a:gd name="T61" fmla="*/ 4 h 12"/>
                <a:gd name="T62" fmla="*/ 13 w 17"/>
                <a:gd name="T63" fmla="*/ 4 h 12"/>
                <a:gd name="T64" fmla="*/ 15 w 17"/>
                <a:gd name="T65" fmla="*/ 4 h 12"/>
                <a:gd name="T66" fmla="*/ 15 w 17"/>
                <a:gd name="T67" fmla="*/ 4 h 12"/>
                <a:gd name="T68" fmla="*/ 15 w 17"/>
                <a:gd name="T69" fmla="*/ 4 h 12"/>
                <a:gd name="T70" fmla="*/ 15 w 17"/>
                <a:gd name="T71" fmla="*/ 4 h 12"/>
                <a:gd name="T72" fmla="*/ 15 w 17"/>
                <a:gd name="T73" fmla="*/ 4 h 12"/>
                <a:gd name="T74" fmla="*/ 17 w 17"/>
                <a:gd name="T75"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 h="12">
                  <a:moveTo>
                    <a:pt x="17" y="4"/>
                  </a:moveTo>
                  <a:lnTo>
                    <a:pt x="11" y="8"/>
                  </a:lnTo>
                  <a:lnTo>
                    <a:pt x="4" y="12"/>
                  </a:lnTo>
                  <a:lnTo>
                    <a:pt x="2" y="6"/>
                  </a:lnTo>
                  <a:lnTo>
                    <a:pt x="0" y="0"/>
                  </a:lnTo>
                  <a:lnTo>
                    <a:pt x="0" y="0"/>
                  </a:lnTo>
                  <a:lnTo>
                    <a:pt x="2" y="0"/>
                  </a:lnTo>
                  <a:lnTo>
                    <a:pt x="2" y="2"/>
                  </a:lnTo>
                  <a:lnTo>
                    <a:pt x="2" y="2"/>
                  </a:lnTo>
                  <a:lnTo>
                    <a:pt x="2" y="2"/>
                  </a:lnTo>
                  <a:lnTo>
                    <a:pt x="2" y="2"/>
                  </a:lnTo>
                  <a:lnTo>
                    <a:pt x="2" y="2"/>
                  </a:lnTo>
                  <a:lnTo>
                    <a:pt x="2" y="2"/>
                  </a:lnTo>
                  <a:lnTo>
                    <a:pt x="4" y="2"/>
                  </a:lnTo>
                  <a:lnTo>
                    <a:pt x="4" y="2"/>
                  </a:lnTo>
                  <a:lnTo>
                    <a:pt x="4" y="2"/>
                  </a:lnTo>
                  <a:lnTo>
                    <a:pt x="4" y="2"/>
                  </a:lnTo>
                  <a:lnTo>
                    <a:pt x="5" y="2"/>
                  </a:lnTo>
                  <a:lnTo>
                    <a:pt x="5" y="2"/>
                  </a:lnTo>
                  <a:lnTo>
                    <a:pt x="5" y="4"/>
                  </a:lnTo>
                  <a:lnTo>
                    <a:pt x="5" y="4"/>
                  </a:lnTo>
                  <a:lnTo>
                    <a:pt x="5" y="4"/>
                  </a:lnTo>
                  <a:lnTo>
                    <a:pt x="7" y="4"/>
                  </a:lnTo>
                  <a:lnTo>
                    <a:pt x="7" y="4"/>
                  </a:lnTo>
                  <a:lnTo>
                    <a:pt x="9" y="4"/>
                  </a:lnTo>
                  <a:lnTo>
                    <a:pt x="9" y="4"/>
                  </a:lnTo>
                  <a:lnTo>
                    <a:pt x="9" y="4"/>
                  </a:lnTo>
                  <a:lnTo>
                    <a:pt x="9" y="4"/>
                  </a:lnTo>
                  <a:lnTo>
                    <a:pt x="11" y="4"/>
                  </a:lnTo>
                  <a:lnTo>
                    <a:pt x="11" y="4"/>
                  </a:lnTo>
                  <a:lnTo>
                    <a:pt x="11" y="4"/>
                  </a:lnTo>
                  <a:lnTo>
                    <a:pt x="13" y="4"/>
                  </a:lnTo>
                  <a:lnTo>
                    <a:pt x="15" y="4"/>
                  </a:lnTo>
                  <a:lnTo>
                    <a:pt x="15" y="4"/>
                  </a:lnTo>
                  <a:lnTo>
                    <a:pt x="15" y="4"/>
                  </a:lnTo>
                  <a:lnTo>
                    <a:pt x="15" y="4"/>
                  </a:lnTo>
                  <a:lnTo>
                    <a:pt x="15" y="4"/>
                  </a:lnTo>
                  <a:lnTo>
                    <a:pt x="17"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5" name="Freeform 124"/>
            <p:cNvSpPr>
              <a:spLocks noEditPoints="1"/>
            </p:cNvSpPr>
            <p:nvPr/>
          </p:nvSpPr>
          <p:spPr bwMode="auto">
            <a:xfrm>
              <a:off x="6203950" y="3144838"/>
              <a:ext cx="1033463" cy="563563"/>
            </a:xfrm>
            <a:custGeom>
              <a:avLst/>
              <a:gdLst>
                <a:gd name="T0" fmla="*/ 96 w 651"/>
                <a:gd name="T1" fmla="*/ 249 h 355"/>
                <a:gd name="T2" fmla="*/ 199 w 651"/>
                <a:gd name="T3" fmla="*/ 241 h 355"/>
                <a:gd name="T4" fmla="*/ 54 w 651"/>
                <a:gd name="T5" fmla="*/ 230 h 355"/>
                <a:gd name="T6" fmla="*/ 390 w 651"/>
                <a:gd name="T7" fmla="*/ 15 h 355"/>
                <a:gd name="T8" fmla="*/ 401 w 651"/>
                <a:gd name="T9" fmla="*/ 34 h 355"/>
                <a:gd name="T10" fmla="*/ 416 w 651"/>
                <a:gd name="T11" fmla="*/ 36 h 355"/>
                <a:gd name="T12" fmla="*/ 428 w 651"/>
                <a:gd name="T13" fmla="*/ 51 h 355"/>
                <a:gd name="T14" fmla="*/ 461 w 651"/>
                <a:gd name="T15" fmla="*/ 38 h 355"/>
                <a:gd name="T16" fmla="*/ 476 w 651"/>
                <a:gd name="T17" fmla="*/ 34 h 355"/>
                <a:gd name="T18" fmla="*/ 524 w 651"/>
                <a:gd name="T19" fmla="*/ 105 h 355"/>
                <a:gd name="T20" fmla="*/ 547 w 651"/>
                <a:gd name="T21" fmla="*/ 111 h 355"/>
                <a:gd name="T22" fmla="*/ 578 w 651"/>
                <a:gd name="T23" fmla="*/ 119 h 355"/>
                <a:gd name="T24" fmla="*/ 608 w 651"/>
                <a:gd name="T25" fmla="*/ 138 h 355"/>
                <a:gd name="T26" fmla="*/ 635 w 651"/>
                <a:gd name="T27" fmla="*/ 149 h 355"/>
                <a:gd name="T28" fmla="*/ 639 w 651"/>
                <a:gd name="T29" fmla="*/ 168 h 355"/>
                <a:gd name="T30" fmla="*/ 620 w 651"/>
                <a:gd name="T31" fmla="*/ 213 h 355"/>
                <a:gd name="T32" fmla="*/ 578 w 651"/>
                <a:gd name="T33" fmla="*/ 226 h 355"/>
                <a:gd name="T34" fmla="*/ 560 w 651"/>
                <a:gd name="T35" fmla="*/ 253 h 355"/>
                <a:gd name="T36" fmla="*/ 539 w 651"/>
                <a:gd name="T37" fmla="*/ 282 h 355"/>
                <a:gd name="T38" fmla="*/ 537 w 651"/>
                <a:gd name="T39" fmla="*/ 320 h 355"/>
                <a:gd name="T40" fmla="*/ 493 w 651"/>
                <a:gd name="T41" fmla="*/ 307 h 355"/>
                <a:gd name="T42" fmla="*/ 455 w 651"/>
                <a:gd name="T43" fmla="*/ 307 h 355"/>
                <a:gd name="T44" fmla="*/ 422 w 651"/>
                <a:gd name="T45" fmla="*/ 314 h 355"/>
                <a:gd name="T46" fmla="*/ 391 w 651"/>
                <a:gd name="T47" fmla="*/ 316 h 355"/>
                <a:gd name="T48" fmla="*/ 367 w 651"/>
                <a:gd name="T49" fmla="*/ 335 h 355"/>
                <a:gd name="T50" fmla="*/ 342 w 651"/>
                <a:gd name="T51" fmla="*/ 351 h 355"/>
                <a:gd name="T52" fmla="*/ 311 w 651"/>
                <a:gd name="T53" fmla="*/ 316 h 355"/>
                <a:gd name="T54" fmla="*/ 272 w 651"/>
                <a:gd name="T55" fmla="*/ 291 h 355"/>
                <a:gd name="T56" fmla="*/ 232 w 651"/>
                <a:gd name="T57" fmla="*/ 274 h 355"/>
                <a:gd name="T58" fmla="*/ 217 w 651"/>
                <a:gd name="T59" fmla="*/ 239 h 355"/>
                <a:gd name="T60" fmla="*/ 226 w 651"/>
                <a:gd name="T61" fmla="*/ 220 h 355"/>
                <a:gd name="T62" fmla="*/ 224 w 651"/>
                <a:gd name="T63" fmla="*/ 230 h 355"/>
                <a:gd name="T64" fmla="*/ 211 w 651"/>
                <a:gd name="T65" fmla="*/ 234 h 355"/>
                <a:gd name="T66" fmla="*/ 190 w 651"/>
                <a:gd name="T67" fmla="*/ 247 h 355"/>
                <a:gd name="T68" fmla="*/ 151 w 651"/>
                <a:gd name="T69" fmla="*/ 291 h 355"/>
                <a:gd name="T70" fmla="*/ 121 w 651"/>
                <a:gd name="T71" fmla="*/ 318 h 355"/>
                <a:gd name="T72" fmla="*/ 98 w 651"/>
                <a:gd name="T73" fmla="*/ 311 h 355"/>
                <a:gd name="T74" fmla="*/ 77 w 651"/>
                <a:gd name="T75" fmla="*/ 291 h 355"/>
                <a:gd name="T76" fmla="*/ 71 w 651"/>
                <a:gd name="T77" fmla="*/ 268 h 355"/>
                <a:gd name="T78" fmla="*/ 80 w 651"/>
                <a:gd name="T79" fmla="*/ 251 h 355"/>
                <a:gd name="T80" fmla="*/ 105 w 651"/>
                <a:gd name="T81" fmla="*/ 238 h 355"/>
                <a:gd name="T82" fmla="*/ 92 w 651"/>
                <a:gd name="T83" fmla="*/ 216 h 355"/>
                <a:gd name="T84" fmla="*/ 67 w 651"/>
                <a:gd name="T85" fmla="*/ 215 h 355"/>
                <a:gd name="T86" fmla="*/ 44 w 651"/>
                <a:gd name="T87" fmla="*/ 224 h 355"/>
                <a:gd name="T88" fmla="*/ 38 w 651"/>
                <a:gd name="T89" fmla="*/ 220 h 355"/>
                <a:gd name="T90" fmla="*/ 0 w 651"/>
                <a:gd name="T91" fmla="*/ 180 h 355"/>
                <a:gd name="T92" fmla="*/ 21 w 651"/>
                <a:gd name="T93" fmla="*/ 132 h 355"/>
                <a:gd name="T94" fmla="*/ 40 w 651"/>
                <a:gd name="T95" fmla="*/ 124 h 355"/>
                <a:gd name="T96" fmla="*/ 75 w 651"/>
                <a:gd name="T97" fmla="*/ 99 h 355"/>
                <a:gd name="T98" fmla="*/ 96 w 651"/>
                <a:gd name="T99" fmla="*/ 105 h 355"/>
                <a:gd name="T100" fmla="*/ 126 w 651"/>
                <a:gd name="T101" fmla="*/ 122 h 355"/>
                <a:gd name="T102" fmla="*/ 153 w 651"/>
                <a:gd name="T103" fmla="*/ 120 h 355"/>
                <a:gd name="T104" fmla="*/ 182 w 651"/>
                <a:gd name="T105" fmla="*/ 115 h 355"/>
                <a:gd name="T106" fmla="*/ 213 w 651"/>
                <a:gd name="T107" fmla="*/ 124 h 355"/>
                <a:gd name="T108" fmla="*/ 230 w 651"/>
                <a:gd name="T109" fmla="*/ 103 h 355"/>
                <a:gd name="T110" fmla="*/ 230 w 651"/>
                <a:gd name="T111" fmla="*/ 78 h 355"/>
                <a:gd name="T112" fmla="*/ 242 w 651"/>
                <a:gd name="T113" fmla="*/ 59 h 355"/>
                <a:gd name="T114" fmla="*/ 232 w 651"/>
                <a:gd name="T115" fmla="*/ 42 h 355"/>
                <a:gd name="T116" fmla="*/ 255 w 651"/>
                <a:gd name="T117" fmla="*/ 36 h 355"/>
                <a:gd name="T118" fmla="*/ 297 w 651"/>
                <a:gd name="T119" fmla="*/ 26 h 355"/>
                <a:gd name="T120" fmla="*/ 340 w 651"/>
                <a:gd name="T121" fmla="*/ 11 h 355"/>
                <a:gd name="T122" fmla="*/ 261 w 651"/>
                <a:gd name="T123" fmla="*/ 234 h 355"/>
                <a:gd name="T124" fmla="*/ 272 w 651"/>
                <a:gd name="T125" fmla="*/ 230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1" h="355">
                  <a:moveTo>
                    <a:pt x="67" y="261"/>
                  </a:moveTo>
                  <a:lnTo>
                    <a:pt x="67" y="263"/>
                  </a:lnTo>
                  <a:lnTo>
                    <a:pt x="69" y="263"/>
                  </a:lnTo>
                  <a:lnTo>
                    <a:pt x="67" y="263"/>
                  </a:lnTo>
                  <a:lnTo>
                    <a:pt x="67" y="261"/>
                  </a:lnTo>
                  <a:lnTo>
                    <a:pt x="65" y="261"/>
                  </a:lnTo>
                  <a:lnTo>
                    <a:pt x="67" y="261"/>
                  </a:lnTo>
                  <a:close/>
                  <a:moveTo>
                    <a:pt x="55" y="261"/>
                  </a:moveTo>
                  <a:lnTo>
                    <a:pt x="57" y="261"/>
                  </a:lnTo>
                  <a:lnTo>
                    <a:pt x="57" y="263"/>
                  </a:lnTo>
                  <a:lnTo>
                    <a:pt x="59" y="263"/>
                  </a:lnTo>
                  <a:lnTo>
                    <a:pt x="59" y="264"/>
                  </a:lnTo>
                  <a:lnTo>
                    <a:pt x="57" y="264"/>
                  </a:lnTo>
                  <a:lnTo>
                    <a:pt x="57" y="263"/>
                  </a:lnTo>
                  <a:lnTo>
                    <a:pt x="55" y="261"/>
                  </a:lnTo>
                  <a:lnTo>
                    <a:pt x="57" y="259"/>
                  </a:lnTo>
                  <a:lnTo>
                    <a:pt x="57" y="261"/>
                  </a:lnTo>
                  <a:lnTo>
                    <a:pt x="55" y="261"/>
                  </a:lnTo>
                  <a:close/>
                  <a:moveTo>
                    <a:pt x="61" y="259"/>
                  </a:moveTo>
                  <a:lnTo>
                    <a:pt x="61" y="261"/>
                  </a:lnTo>
                  <a:lnTo>
                    <a:pt x="59" y="261"/>
                  </a:lnTo>
                  <a:lnTo>
                    <a:pt x="59" y="259"/>
                  </a:lnTo>
                  <a:lnTo>
                    <a:pt x="61" y="259"/>
                  </a:lnTo>
                  <a:close/>
                  <a:moveTo>
                    <a:pt x="100" y="251"/>
                  </a:moveTo>
                  <a:lnTo>
                    <a:pt x="98" y="251"/>
                  </a:lnTo>
                  <a:lnTo>
                    <a:pt x="98" y="249"/>
                  </a:lnTo>
                  <a:lnTo>
                    <a:pt x="96" y="249"/>
                  </a:lnTo>
                  <a:lnTo>
                    <a:pt x="98" y="249"/>
                  </a:lnTo>
                  <a:lnTo>
                    <a:pt x="98" y="247"/>
                  </a:lnTo>
                  <a:lnTo>
                    <a:pt x="98" y="249"/>
                  </a:lnTo>
                  <a:lnTo>
                    <a:pt x="100" y="249"/>
                  </a:lnTo>
                  <a:lnTo>
                    <a:pt x="100" y="251"/>
                  </a:lnTo>
                  <a:close/>
                  <a:moveTo>
                    <a:pt x="203" y="243"/>
                  </a:moveTo>
                  <a:lnTo>
                    <a:pt x="203" y="245"/>
                  </a:lnTo>
                  <a:lnTo>
                    <a:pt x="205" y="247"/>
                  </a:lnTo>
                  <a:lnTo>
                    <a:pt x="205" y="249"/>
                  </a:lnTo>
                  <a:lnTo>
                    <a:pt x="205" y="251"/>
                  </a:lnTo>
                  <a:lnTo>
                    <a:pt x="205" y="253"/>
                  </a:lnTo>
                  <a:lnTo>
                    <a:pt x="207" y="253"/>
                  </a:lnTo>
                  <a:lnTo>
                    <a:pt x="205" y="255"/>
                  </a:lnTo>
                  <a:lnTo>
                    <a:pt x="207" y="257"/>
                  </a:lnTo>
                  <a:lnTo>
                    <a:pt x="205" y="257"/>
                  </a:lnTo>
                  <a:lnTo>
                    <a:pt x="203" y="255"/>
                  </a:lnTo>
                  <a:lnTo>
                    <a:pt x="201" y="253"/>
                  </a:lnTo>
                  <a:lnTo>
                    <a:pt x="199" y="253"/>
                  </a:lnTo>
                  <a:lnTo>
                    <a:pt x="199" y="251"/>
                  </a:lnTo>
                  <a:lnTo>
                    <a:pt x="196" y="251"/>
                  </a:lnTo>
                  <a:lnTo>
                    <a:pt x="196" y="249"/>
                  </a:lnTo>
                  <a:lnTo>
                    <a:pt x="196" y="247"/>
                  </a:lnTo>
                  <a:lnTo>
                    <a:pt x="198" y="247"/>
                  </a:lnTo>
                  <a:lnTo>
                    <a:pt x="198" y="245"/>
                  </a:lnTo>
                  <a:lnTo>
                    <a:pt x="199" y="245"/>
                  </a:lnTo>
                  <a:lnTo>
                    <a:pt x="199" y="243"/>
                  </a:lnTo>
                  <a:lnTo>
                    <a:pt x="199" y="241"/>
                  </a:lnTo>
                  <a:lnTo>
                    <a:pt x="199" y="243"/>
                  </a:lnTo>
                  <a:lnTo>
                    <a:pt x="201" y="241"/>
                  </a:lnTo>
                  <a:lnTo>
                    <a:pt x="201" y="243"/>
                  </a:lnTo>
                  <a:lnTo>
                    <a:pt x="203" y="243"/>
                  </a:lnTo>
                  <a:close/>
                  <a:moveTo>
                    <a:pt x="219" y="238"/>
                  </a:moveTo>
                  <a:lnTo>
                    <a:pt x="221" y="238"/>
                  </a:lnTo>
                  <a:lnTo>
                    <a:pt x="222" y="238"/>
                  </a:lnTo>
                  <a:lnTo>
                    <a:pt x="222" y="239"/>
                  </a:lnTo>
                  <a:lnTo>
                    <a:pt x="221" y="239"/>
                  </a:lnTo>
                  <a:lnTo>
                    <a:pt x="221" y="238"/>
                  </a:lnTo>
                  <a:lnTo>
                    <a:pt x="221" y="239"/>
                  </a:lnTo>
                  <a:lnTo>
                    <a:pt x="221" y="238"/>
                  </a:lnTo>
                  <a:lnTo>
                    <a:pt x="219" y="238"/>
                  </a:lnTo>
                  <a:lnTo>
                    <a:pt x="217" y="238"/>
                  </a:lnTo>
                  <a:lnTo>
                    <a:pt x="219" y="238"/>
                  </a:lnTo>
                  <a:lnTo>
                    <a:pt x="219" y="236"/>
                  </a:lnTo>
                  <a:lnTo>
                    <a:pt x="219" y="238"/>
                  </a:lnTo>
                  <a:close/>
                  <a:moveTo>
                    <a:pt x="222" y="238"/>
                  </a:moveTo>
                  <a:lnTo>
                    <a:pt x="221" y="238"/>
                  </a:lnTo>
                  <a:lnTo>
                    <a:pt x="221" y="236"/>
                  </a:lnTo>
                  <a:lnTo>
                    <a:pt x="222" y="236"/>
                  </a:lnTo>
                  <a:lnTo>
                    <a:pt x="222" y="238"/>
                  </a:lnTo>
                  <a:close/>
                  <a:moveTo>
                    <a:pt x="54" y="232"/>
                  </a:moveTo>
                  <a:lnTo>
                    <a:pt x="52" y="232"/>
                  </a:lnTo>
                  <a:lnTo>
                    <a:pt x="52" y="230"/>
                  </a:lnTo>
                  <a:lnTo>
                    <a:pt x="52" y="228"/>
                  </a:lnTo>
                  <a:lnTo>
                    <a:pt x="54" y="230"/>
                  </a:lnTo>
                  <a:lnTo>
                    <a:pt x="54" y="232"/>
                  </a:lnTo>
                  <a:close/>
                  <a:moveTo>
                    <a:pt x="361" y="1"/>
                  </a:moveTo>
                  <a:lnTo>
                    <a:pt x="363" y="1"/>
                  </a:lnTo>
                  <a:lnTo>
                    <a:pt x="363" y="0"/>
                  </a:lnTo>
                  <a:lnTo>
                    <a:pt x="367" y="1"/>
                  </a:lnTo>
                  <a:lnTo>
                    <a:pt x="368" y="1"/>
                  </a:lnTo>
                  <a:lnTo>
                    <a:pt x="370" y="3"/>
                  </a:lnTo>
                  <a:lnTo>
                    <a:pt x="372" y="3"/>
                  </a:lnTo>
                  <a:lnTo>
                    <a:pt x="372" y="5"/>
                  </a:lnTo>
                  <a:lnTo>
                    <a:pt x="374" y="5"/>
                  </a:lnTo>
                  <a:lnTo>
                    <a:pt x="378" y="7"/>
                  </a:lnTo>
                  <a:lnTo>
                    <a:pt x="378" y="5"/>
                  </a:lnTo>
                  <a:lnTo>
                    <a:pt x="380" y="5"/>
                  </a:lnTo>
                  <a:lnTo>
                    <a:pt x="380" y="3"/>
                  </a:lnTo>
                  <a:lnTo>
                    <a:pt x="382" y="3"/>
                  </a:lnTo>
                  <a:lnTo>
                    <a:pt x="384" y="3"/>
                  </a:lnTo>
                  <a:lnTo>
                    <a:pt x="384" y="1"/>
                  </a:lnTo>
                  <a:lnTo>
                    <a:pt x="386" y="1"/>
                  </a:lnTo>
                  <a:lnTo>
                    <a:pt x="386" y="3"/>
                  </a:lnTo>
                  <a:lnTo>
                    <a:pt x="388" y="3"/>
                  </a:lnTo>
                  <a:lnTo>
                    <a:pt x="386" y="3"/>
                  </a:lnTo>
                  <a:lnTo>
                    <a:pt x="388" y="5"/>
                  </a:lnTo>
                  <a:lnTo>
                    <a:pt x="390" y="7"/>
                  </a:lnTo>
                  <a:lnTo>
                    <a:pt x="390" y="9"/>
                  </a:lnTo>
                  <a:lnTo>
                    <a:pt x="390" y="11"/>
                  </a:lnTo>
                  <a:lnTo>
                    <a:pt x="390" y="13"/>
                  </a:lnTo>
                  <a:lnTo>
                    <a:pt x="390" y="15"/>
                  </a:lnTo>
                  <a:lnTo>
                    <a:pt x="390" y="17"/>
                  </a:lnTo>
                  <a:lnTo>
                    <a:pt x="391" y="19"/>
                  </a:lnTo>
                  <a:lnTo>
                    <a:pt x="393" y="19"/>
                  </a:lnTo>
                  <a:lnTo>
                    <a:pt x="393" y="21"/>
                  </a:lnTo>
                  <a:lnTo>
                    <a:pt x="393" y="23"/>
                  </a:lnTo>
                  <a:lnTo>
                    <a:pt x="391" y="23"/>
                  </a:lnTo>
                  <a:lnTo>
                    <a:pt x="391" y="24"/>
                  </a:lnTo>
                  <a:lnTo>
                    <a:pt x="393" y="26"/>
                  </a:lnTo>
                  <a:lnTo>
                    <a:pt x="393" y="28"/>
                  </a:lnTo>
                  <a:lnTo>
                    <a:pt x="393" y="30"/>
                  </a:lnTo>
                  <a:lnTo>
                    <a:pt x="391" y="30"/>
                  </a:lnTo>
                  <a:lnTo>
                    <a:pt x="390" y="30"/>
                  </a:lnTo>
                  <a:lnTo>
                    <a:pt x="391" y="30"/>
                  </a:lnTo>
                  <a:lnTo>
                    <a:pt x="391" y="32"/>
                  </a:lnTo>
                  <a:lnTo>
                    <a:pt x="391" y="34"/>
                  </a:lnTo>
                  <a:lnTo>
                    <a:pt x="391" y="36"/>
                  </a:lnTo>
                  <a:lnTo>
                    <a:pt x="393" y="36"/>
                  </a:lnTo>
                  <a:lnTo>
                    <a:pt x="393" y="34"/>
                  </a:lnTo>
                  <a:lnTo>
                    <a:pt x="395" y="34"/>
                  </a:lnTo>
                  <a:lnTo>
                    <a:pt x="395" y="32"/>
                  </a:lnTo>
                  <a:lnTo>
                    <a:pt x="395" y="34"/>
                  </a:lnTo>
                  <a:lnTo>
                    <a:pt x="397" y="34"/>
                  </a:lnTo>
                  <a:lnTo>
                    <a:pt x="397" y="36"/>
                  </a:lnTo>
                  <a:lnTo>
                    <a:pt x="399" y="34"/>
                  </a:lnTo>
                  <a:lnTo>
                    <a:pt x="399" y="36"/>
                  </a:lnTo>
                  <a:lnTo>
                    <a:pt x="401" y="36"/>
                  </a:lnTo>
                  <a:lnTo>
                    <a:pt x="401" y="34"/>
                  </a:lnTo>
                  <a:lnTo>
                    <a:pt x="401" y="32"/>
                  </a:lnTo>
                  <a:lnTo>
                    <a:pt x="403" y="32"/>
                  </a:lnTo>
                  <a:lnTo>
                    <a:pt x="405" y="32"/>
                  </a:lnTo>
                  <a:lnTo>
                    <a:pt x="407" y="32"/>
                  </a:lnTo>
                  <a:lnTo>
                    <a:pt x="407" y="34"/>
                  </a:lnTo>
                  <a:lnTo>
                    <a:pt x="409" y="34"/>
                  </a:lnTo>
                  <a:lnTo>
                    <a:pt x="409" y="32"/>
                  </a:lnTo>
                  <a:lnTo>
                    <a:pt x="407" y="32"/>
                  </a:lnTo>
                  <a:lnTo>
                    <a:pt x="407" y="30"/>
                  </a:lnTo>
                  <a:lnTo>
                    <a:pt x="407" y="28"/>
                  </a:lnTo>
                  <a:lnTo>
                    <a:pt x="409" y="28"/>
                  </a:lnTo>
                  <a:lnTo>
                    <a:pt x="409" y="30"/>
                  </a:lnTo>
                  <a:lnTo>
                    <a:pt x="411" y="30"/>
                  </a:lnTo>
                  <a:lnTo>
                    <a:pt x="411" y="32"/>
                  </a:lnTo>
                  <a:lnTo>
                    <a:pt x="411" y="34"/>
                  </a:lnTo>
                  <a:lnTo>
                    <a:pt x="413" y="34"/>
                  </a:lnTo>
                  <a:lnTo>
                    <a:pt x="415" y="34"/>
                  </a:lnTo>
                  <a:lnTo>
                    <a:pt x="413" y="34"/>
                  </a:lnTo>
                  <a:lnTo>
                    <a:pt x="413" y="36"/>
                  </a:lnTo>
                  <a:lnTo>
                    <a:pt x="413" y="38"/>
                  </a:lnTo>
                  <a:lnTo>
                    <a:pt x="413" y="40"/>
                  </a:lnTo>
                  <a:lnTo>
                    <a:pt x="413" y="42"/>
                  </a:lnTo>
                  <a:lnTo>
                    <a:pt x="413" y="40"/>
                  </a:lnTo>
                  <a:lnTo>
                    <a:pt x="415" y="40"/>
                  </a:lnTo>
                  <a:lnTo>
                    <a:pt x="416" y="40"/>
                  </a:lnTo>
                  <a:lnTo>
                    <a:pt x="416" y="38"/>
                  </a:lnTo>
                  <a:lnTo>
                    <a:pt x="416" y="36"/>
                  </a:lnTo>
                  <a:lnTo>
                    <a:pt x="415" y="36"/>
                  </a:lnTo>
                  <a:lnTo>
                    <a:pt x="415" y="38"/>
                  </a:lnTo>
                  <a:lnTo>
                    <a:pt x="415" y="36"/>
                  </a:lnTo>
                  <a:lnTo>
                    <a:pt x="415" y="34"/>
                  </a:lnTo>
                  <a:lnTo>
                    <a:pt x="416" y="34"/>
                  </a:lnTo>
                  <a:lnTo>
                    <a:pt x="418" y="34"/>
                  </a:lnTo>
                  <a:lnTo>
                    <a:pt x="420" y="36"/>
                  </a:lnTo>
                  <a:lnTo>
                    <a:pt x="422" y="36"/>
                  </a:lnTo>
                  <a:lnTo>
                    <a:pt x="422" y="38"/>
                  </a:lnTo>
                  <a:lnTo>
                    <a:pt x="422" y="40"/>
                  </a:lnTo>
                  <a:lnTo>
                    <a:pt x="424" y="40"/>
                  </a:lnTo>
                  <a:lnTo>
                    <a:pt x="428" y="40"/>
                  </a:lnTo>
                  <a:lnTo>
                    <a:pt x="430" y="40"/>
                  </a:lnTo>
                  <a:lnTo>
                    <a:pt x="430" y="38"/>
                  </a:lnTo>
                  <a:lnTo>
                    <a:pt x="432" y="38"/>
                  </a:lnTo>
                  <a:lnTo>
                    <a:pt x="432" y="36"/>
                  </a:lnTo>
                  <a:lnTo>
                    <a:pt x="432" y="38"/>
                  </a:lnTo>
                  <a:lnTo>
                    <a:pt x="434" y="38"/>
                  </a:lnTo>
                  <a:lnTo>
                    <a:pt x="434" y="36"/>
                  </a:lnTo>
                  <a:lnTo>
                    <a:pt x="434" y="42"/>
                  </a:lnTo>
                  <a:lnTo>
                    <a:pt x="432" y="42"/>
                  </a:lnTo>
                  <a:lnTo>
                    <a:pt x="430" y="42"/>
                  </a:lnTo>
                  <a:lnTo>
                    <a:pt x="428" y="42"/>
                  </a:lnTo>
                  <a:lnTo>
                    <a:pt x="428" y="44"/>
                  </a:lnTo>
                  <a:lnTo>
                    <a:pt x="426" y="48"/>
                  </a:lnTo>
                  <a:lnTo>
                    <a:pt x="426" y="49"/>
                  </a:lnTo>
                  <a:lnTo>
                    <a:pt x="428" y="51"/>
                  </a:lnTo>
                  <a:lnTo>
                    <a:pt x="428" y="53"/>
                  </a:lnTo>
                  <a:lnTo>
                    <a:pt x="430" y="53"/>
                  </a:lnTo>
                  <a:lnTo>
                    <a:pt x="430" y="51"/>
                  </a:lnTo>
                  <a:lnTo>
                    <a:pt x="432" y="51"/>
                  </a:lnTo>
                  <a:lnTo>
                    <a:pt x="432" y="49"/>
                  </a:lnTo>
                  <a:lnTo>
                    <a:pt x="434" y="49"/>
                  </a:lnTo>
                  <a:lnTo>
                    <a:pt x="436" y="48"/>
                  </a:lnTo>
                  <a:lnTo>
                    <a:pt x="438" y="48"/>
                  </a:lnTo>
                  <a:lnTo>
                    <a:pt x="439" y="48"/>
                  </a:lnTo>
                  <a:lnTo>
                    <a:pt x="439" y="49"/>
                  </a:lnTo>
                  <a:lnTo>
                    <a:pt x="441" y="49"/>
                  </a:lnTo>
                  <a:lnTo>
                    <a:pt x="441" y="51"/>
                  </a:lnTo>
                  <a:lnTo>
                    <a:pt x="443" y="51"/>
                  </a:lnTo>
                  <a:lnTo>
                    <a:pt x="443" y="53"/>
                  </a:lnTo>
                  <a:lnTo>
                    <a:pt x="445" y="53"/>
                  </a:lnTo>
                  <a:lnTo>
                    <a:pt x="445" y="49"/>
                  </a:lnTo>
                  <a:lnTo>
                    <a:pt x="445" y="48"/>
                  </a:lnTo>
                  <a:lnTo>
                    <a:pt x="447" y="48"/>
                  </a:lnTo>
                  <a:lnTo>
                    <a:pt x="447" y="46"/>
                  </a:lnTo>
                  <a:lnTo>
                    <a:pt x="449" y="46"/>
                  </a:lnTo>
                  <a:lnTo>
                    <a:pt x="449" y="44"/>
                  </a:lnTo>
                  <a:lnTo>
                    <a:pt x="451" y="44"/>
                  </a:lnTo>
                  <a:lnTo>
                    <a:pt x="453" y="44"/>
                  </a:lnTo>
                  <a:lnTo>
                    <a:pt x="455" y="44"/>
                  </a:lnTo>
                  <a:lnTo>
                    <a:pt x="457" y="42"/>
                  </a:lnTo>
                  <a:lnTo>
                    <a:pt x="459" y="40"/>
                  </a:lnTo>
                  <a:lnTo>
                    <a:pt x="461" y="38"/>
                  </a:lnTo>
                  <a:lnTo>
                    <a:pt x="459" y="36"/>
                  </a:lnTo>
                  <a:lnTo>
                    <a:pt x="461" y="36"/>
                  </a:lnTo>
                  <a:lnTo>
                    <a:pt x="463" y="36"/>
                  </a:lnTo>
                  <a:lnTo>
                    <a:pt x="464" y="36"/>
                  </a:lnTo>
                  <a:lnTo>
                    <a:pt x="466" y="34"/>
                  </a:lnTo>
                  <a:lnTo>
                    <a:pt x="468" y="34"/>
                  </a:lnTo>
                  <a:lnTo>
                    <a:pt x="470" y="32"/>
                  </a:lnTo>
                  <a:lnTo>
                    <a:pt x="472" y="32"/>
                  </a:lnTo>
                  <a:lnTo>
                    <a:pt x="472" y="30"/>
                  </a:lnTo>
                  <a:lnTo>
                    <a:pt x="472" y="28"/>
                  </a:lnTo>
                  <a:lnTo>
                    <a:pt x="474" y="28"/>
                  </a:lnTo>
                  <a:lnTo>
                    <a:pt x="476" y="30"/>
                  </a:lnTo>
                  <a:lnTo>
                    <a:pt x="478" y="30"/>
                  </a:lnTo>
                  <a:lnTo>
                    <a:pt x="478" y="28"/>
                  </a:lnTo>
                  <a:lnTo>
                    <a:pt x="480" y="28"/>
                  </a:lnTo>
                  <a:lnTo>
                    <a:pt x="480" y="26"/>
                  </a:lnTo>
                  <a:lnTo>
                    <a:pt x="482" y="26"/>
                  </a:lnTo>
                  <a:lnTo>
                    <a:pt x="484" y="26"/>
                  </a:lnTo>
                  <a:lnTo>
                    <a:pt x="482" y="26"/>
                  </a:lnTo>
                  <a:lnTo>
                    <a:pt x="482" y="28"/>
                  </a:lnTo>
                  <a:lnTo>
                    <a:pt x="484" y="28"/>
                  </a:lnTo>
                  <a:lnTo>
                    <a:pt x="484" y="30"/>
                  </a:lnTo>
                  <a:lnTo>
                    <a:pt x="482" y="32"/>
                  </a:lnTo>
                  <a:lnTo>
                    <a:pt x="482" y="34"/>
                  </a:lnTo>
                  <a:lnTo>
                    <a:pt x="480" y="34"/>
                  </a:lnTo>
                  <a:lnTo>
                    <a:pt x="478" y="34"/>
                  </a:lnTo>
                  <a:lnTo>
                    <a:pt x="476" y="34"/>
                  </a:lnTo>
                  <a:lnTo>
                    <a:pt x="478" y="38"/>
                  </a:lnTo>
                  <a:lnTo>
                    <a:pt x="478" y="40"/>
                  </a:lnTo>
                  <a:lnTo>
                    <a:pt x="480" y="40"/>
                  </a:lnTo>
                  <a:lnTo>
                    <a:pt x="482" y="42"/>
                  </a:lnTo>
                  <a:lnTo>
                    <a:pt x="484" y="44"/>
                  </a:lnTo>
                  <a:lnTo>
                    <a:pt x="487" y="48"/>
                  </a:lnTo>
                  <a:lnTo>
                    <a:pt x="489" y="49"/>
                  </a:lnTo>
                  <a:lnTo>
                    <a:pt x="493" y="51"/>
                  </a:lnTo>
                  <a:lnTo>
                    <a:pt x="495" y="53"/>
                  </a:lnTo>
                  <a:lnTo>
                    <a:pt x="497" y="55"/>
                  </a:lnTo>
                  <a:lnTo>
                    <a:pt x="497" y="57"/>
                  </a:lnTo>
                  <a:lnTo>
                    <a:pt x="499" y="57"/>
                  </a:lnTo>
                  <a:lnTo>
                    <a:pt x="501" y="61"/>
                  </a:lnTo>
                  <a:lnTo>
                    <a:pt x="503" y="63"/>
                  </a:lnTo>
                  <a:lnTo>
                    <a:pt x="505" y="65"/>
                  </a:lnTo>
                  <a:lnTo>
                    <a:pt x="505" y="69"/>
                  </a:lnTo>
                  <a:lnTo>
                    <a:pt x="507" y="72"/>
                  </a:lnTo>
                  <a:lnTo>
                    <a:pt x="509" y="74"/>
                  </a:lnTo>
                  <a:lnTo>
                    <a:pt x="511" y="78"/>
                  </a:lnTo>
                  <a:lnTo>
                    <a:pt x="514" y="84"/>
                  </a:lnTo>
                  <a:lnTo>
                    <a:pt x="516" y="88"/>
                  </a:lnTo>
                  <a:lnTo>
                    <a:pt x="518" y="92"/>
                  </a:lnTo>
                  <a:lnTo>
                    <a:pt x="520" y="96"/>
                  </a:lnTo>
                  <a:lnTo>
                    <a:pt x="522" y="97"/>
                  </a:lnTo>
                  <a:lnTo>
                    <a:pt x="522" y="99"/>
                  </a:lnTo>
                  <a:lnTo>
                    <a:pt x="524" y="101"/>
                  </a:lnTo>
                  <a:lnTo>
                    <a:pt x="524" y="105"/>
                  </a:lnTo>
                  <a:lnTo>
                    <a:pt x="526" y="107"/>
                  </a:lnTo>
                  <a:lnTo>
                    <a:pt x="528" y="111"/>
                  </a:lnTo>
                  <a:lnTo>
                    <a:pt x="530" y="113"/>
                  </a:lnTo>
                  <a:lnTo>
                    <a:pt x="530" y="117"/>
                  </a:lnTo>
                  <a:lnTo>
                    <a:pt x="532" y="119"/>
                  </a:lnTo>
                  <a:lnTo>
                    <a:pt x="532" y="120"/>
                  </a:lnTo>
                  <a:lnTo>
                    <a:pt x="534" y="122"/>
                  </a:lnTo>
                  <a:lnTo>
                    <a:pt x="535" y="122"/>
                  </a:lnTo>
                  <a:lnTo>
                    <a:pt x="534" y="122"/>
                  </a:lnTo>
                  <a:lnTo>
                    <a:pt x="534" y="120"/>
                  </a:lnTo>
                  <a:lnTo>
                    <a:pt x="535" y="120"/>
                  </a:lnTo>
                  <a:lnTo>
                    <a:pt x="535" y="122"/>
                  </a:lnTo>
                  <a:lnTo>
                    <a:pt x="535" y="120"/>
                  </a:lnTo>
                  <a:lnTo>
                    <a:pt x="537" y="119"/>
                  </a:lnTo>
                  <a:lnTo>
                    <a:pt x="539" y="119"/>
                  </a:lnTo>
                  <a:lnTo>
                    <a:pt x="541" y="117"/>
                  </a:lnTo>
                  <a:lnTo>
                    <a:pt x="541" y="115"/>
                  </a:lnTo>
                  <a:lnTo>
                    <a:pt x="539" y="115"/>
                  </a:lnTo>
                  <a:lnTo>
                    <a:pt x="539" y="113"/>
                  </a:lnTo>
                  <a:lnTo>
                    <a:pt x="539" y="111"/>
                  </a:lnTo>
                  <a:lnTo>
                    <a:pt x="541" y="111"/>
                  </a:lnTo>
                  <a:lnTo>
                    <a:pt x="543" y="111"/>
                  </a:lnTo>
                  <a:lnTo>
                    <a:pt x="543" y="109"/>
                  </a:lnTo>
                  <a:lnTo>
                    <a:pt x="545" y="109"/>
                  </a:lnTo>
                  <a:lnTo>
                    <a:pt x="547" y="111"/>
                  </a:lnTo>
                  <a:lnTo>
                    <a:pt x="547" y="109"/>
                  </a:lnTo>
                  <a:lnTo>
                    <a:pt x="547" y="111"/>
                  </a:lnTo>
                  <a:lnTo>
                    <a:pt x="549" y="111"/>
                  </a:lnTo>
                  <a:lnTo>
                    <a:pt x="549" y="113"/>
                  </a:lnTo>
                  <a:lnTo>
                    <a:pt x="551" y="113"/>
                  </a:lnTo>
                  <a:lnTo>
                    <a:pt x="551" y="117"/>
                  </a:lnTo>
                  <a:lnTo>
                    <a:pt x="551" y="119"/>
                  </a:lnTo>
                  <a:lnTo>
                    <a:pt x="553" y="119"/>
                  </a:lnTo>
                  <a:lnTo>
                    <a:pt x="555" y="119"/>
                  </a:lnTo>
                  <a:lnTo>
                    <a:pt x="557" y="120"/>
                  </a:lnTo>
                  <a:lnTo>
                    <a:pt x="557" y="122"/>
                  </a:lnTo>
                  <a:lnTo>
                    <a:pt x="557" y="124"/>
                  </a:lnTo>
                  <a:lnTo>
                    <a:pt x="560" y="124"/>
                  </a:lnTo>
                  <a:lnTo>
                    <a:pt x="560" y="122"/>
                  </a:lnTo>
                  <a:lnTo>
                    <a:pt x="562" y="122"/>
                  </a:lnTo>
                  <a:lnTo>
                    <a:pt x="564" y="122"/>
                  </a:lnTo>
                  <a:lnTo>
                    <a:pt x="566" y="122"/>
                  </a:lnTo>
                  <a:lnTo>
                    <a:pt x="566" y="124"/>
                  </a:lnTo>
                  <a:lnTo>
                    <a:pt x="568" y="124"/>
                  </a:lnTo>
                  <a:lnTo>
                    <a:pt x="570" y="122"/>
                  </a:lnTo>
                  <a:lnTo>
                    <a:pt x="570" y="124"/>
                  </a:lnTo>
                  <a:lnTo>
                    <a:pt x="570" y="122"/>
                  </a:lnTo>
                  <a:lnTo>
                    <a:pt x="572" y="122"/>
                  </a:lnTo>
                  <a:lnTo>
                    <a:pt x="572" y="124"/>
                  </a:lnTo>
                  <a:lnTo>
                    <a:pt x="574" y="122"/>
                  </a:lnTo>
                  <a:lnTo>
                    <a:pt x="576" y="122"/>
                  </a:lnTo>
                  <a:lnTo>
                    <a:pt x="576" y="120"/>
                  </a:lnTo>
                  <a:lnTo>
                    <a:pt x="576" y="119"/>
                  </a:lnTo>
                  <a:lnTo>
                    <a:pt x="578" y="119"/>
                  </a:lnTo>
                  <a:lnTo>
                    <a:pt x="578" y="120"/>
                  </a:lnTo>
                  <a:lnTo>
                    <a:pt x="582" y="120"/>
                  </a:lnTo>
                  <a:lnTo>
                    <a:pt x="582" y="119"/>
                  </a:lnTo>
                  <a:lnTo>
                    <a:pt x="583" y="117"/>
                  </a:lnTo>
                  <a:lnTo>
                    <a:pt x="585" y="117"/>
                  </a:lnTo>
                  <a:lnTo>
                    <a:pt x="587" y="117"/>
                  </a:lnTo>
                  <a:lnTo>
                    <a:pt x="589" y="119"/>
                  </a:lnTo>
                  <a:lnTo>
                    <a:pt x="591" y="119"/>
                  </a:lnTo>
                  <a:lnTo>
                    <a:pt x="591" y="120"/>
                  </a:lnTo>
                  <a:lnTo>
                    <a:pt x="593" y="120"/>
                  </a:lnTo>
                  <a:lnTo>
                    <a:pt x="595" y="120"/>
                  </a:lnTo>
                  <a:lnTo>
                    <a:pt x="595" y="122"/>
                  </a:lnTo>
                  <a:lnTo>
                    <a:pt x="597" y="122"/>
                  </a:lnTo>
                  <a:lnTo>
                    <a:pt x="597" y="124"/>
                  </a:lnTo>
                  <a:lnTo>
                    <a:pt x="599" y="126"/>
                  </a:lnTo>
                  <a:lnTo>
                    <a:pt x="599" y="128"/>
                  </a:lnTo>
                  <a:lnTo>
                    <a:pt x="601" y="128"/>
                  </a:lnTo>
                  <a:lnTo>
                    <a:pt x="601" y="130"/>
                  </a:lnTo>
                  <a:lnTo>
                    <a:pt x="599" y="130"/>
                  </a:lnTo>
                  <a:lnTo>
                    <a:pt x="601" y="132"/>
                  </a:lnTo>
                  <a:lnTo>
                    <a:pt x="601" y="134"/>
                  </a:lnTo>
                  <a:lnTo>
                    <a:pt x="601" y="136"/>
                  </a:lnTo>
                  <a:lnTo>
                    <a:pt x="603" y="136"/>
                  </a:lnTo>
                  <a:lnTo>
                    <a:pt x="605" y="136"/>
                  </a:lnTo>
                  <a:lnTo>
                    <a:pt x="605" y="138"/>
                  </a:lnTo>
                  <a:lnTo>
                    <a:pt x="607" y="138"/>
                  </a:lnTo>
                  <a:lnTo>
                    <a:pt x="608" y="138"/>
                  </a:lnTo>
                  <a:lnTo>
                    <a:pt x="610" y="138"/>
                  </a:lnTo>
                  <a:lnTo>
                    <a:pt x="610" y="140"/>
                  </a:lnTo>
                  <a:lnTo>
                    <a:pt x="612" y="140"/>
                  </a:lnTo>
                  <a:lnTo>
                    <a:pt x="612" y="142"/>
                  </a:lnTo>
                  <a:lnTo>
                    <a:pt x="614" y="142"/>
                  </a:lnTo>
                  <a:lnTo>
                    <a:pt x="612" y="142"/>
                  </a:lnTo>
                  <a:lnTo>
                    <a:pt x="612" y="143"/>
                  </a:lnTo>
                  <a:lnTo>
                    <a:pt x="614" y="145"/>
                  </a:lnTo>
                  <a:lnTo>
                    <a:pt x="614" y="147"/>
                  </a:lnTo>
                  <a:lnTo>
                    <a:pt x="616" y="149"/>
                  </a:lnTo>
                  <a:lnTo>
                    <a:pt x="616" y="151"/>
                  </a:lnTo>
                  <a:lnTo>
                    <a:pt x="618" y="151"/>
                  </a:lnTo>
                  <a:lnTo>
                    <a:pt x="620" y="151"/>
                  </a:lnTo>
                  <a:lnTo>
                    <a:pt x="622" y="151"/>
                  </a:lnTo>
                  <a:lnTo>
                    <a:pt x="624" y="153"/>
                  </a:lnTo>
                  <a:lnTo>
                    <a:pt x="626" y="153"/>
                  </a:lnTo>
                  <a:lnTo>
                    <a:pt x="628" y="153"/>
                  </a:lnTo>
                  <a:lnTo>
                    <a:pt x="628" y="155"/>
                  </a:lnTo>
                  <a:lnTo>
                    <a:pt x="630" y="155"/>
                  </a:lnTo>
                  <a:lnTo>
                    <a:pt x="630" y="153"/>
                  </a:lnTo>
                  <a:lnTo>
                    <a:pt x="631" y="155"/>
                  </a:lnTo>
                  <a:lnTo>
                    <a:pt x="633" y="153"/>
                  </a:lnTo>
                  <a:lnTo>
                    <a:pt x="633" y="151"/>
                  </a:lnTo>
                  <a:lnTo>
                    <a:pt x="635" y="151"/>
                  </a:lnTo>
                  <a:lnTo>
                    <a:pt x="635" y="149"/>
                  </a:lnTo>
                  <a:lnTo>
                    <a:pt x="637" y="149"/>
                  </a:lnTo>
                  <a:lnTo>
                    <a:pt x="635" y="149"/>
                  </a:lnTo>
                  <a:lnTo>
                    <a:pt x="637" y="149"/>
                  </a:lnTo>
                  <a:lnTo>
                    <a:pt x="637" y="147"/>
                  </a:lnTo>
                  <a:lnTo>
                    <a:pt x="639" y="147"/>
                  </a:lnTo>
                  <a:lnTo>
                    <a:pt x="641" y="147"/>
                  </a:lnTo>
                  <a:lnTo>
                    <a:pt x="641" y="149"/>
                  </a:lnTo>
                  <a:lnTo>
                    <a:pt x="639" y="149"/>
                  </a:lnTo>
                  <a:lnTo>
                    <a:pt x="639" y="151"/>
                  </a:lnTo>
                  <a:lnTo>
                    <a:pt x="637" y="151"/>
                  </a:lnTo>
                  <a:lnTo>
                    <a:pt x="639" y="153"/>
                  </a:lnTo>
                  <a:lnTo>
                    <a:pt x="641" y="153"/>
                  </a:lnTo>
                  <a:lnTo>
                    <a:pt x="641" y="155"/>
                  </a:lnTo>
                  <a:lnTo>
                    <a:pt x="643" y="157"/>
                  </a:lnTo>
                  <a:lnTo>
                    <a:pt x="643" y="159"/>
                  </a:lnTo>
                  <a:lnTo>
                    <a:pt x="645" y="159"/>
                  </a:lnTo>
                  <a:lnTo>
                    <a:pt x="645" y="161"/>
                  </a:lnTo>
                  <a:lnTo>
                    <a:pt x="647" y="161"/>
                  </a:lnTo>
                  <a:lnTo>
                    <a:pt x="649" y="161"/>
                  </a:lnTo>
                  <a:lnTo>
                    <a:pt x="649" y="163"/>
                  </a:lnTo>
                  <a:lnTo>
                    <a:pt x="651" y="165"/>
                  </a:lnTo>
                  <a:lnTo>
                    <a:pt x="649" y="165"/>
                  </a:lnTo>
                  <a:lnTo>
                    <a:pt x="647" y="163"/>
                  </a:lnTo>
                  <a:lnTo>
                    <a:pt x="645" y="165"/>
                  </a:lnTo>
                  <a:lnTo>
                    <a:pt x="643" y="165"/>
                  </a:lnTo>
                  <a:lnTo>
                    <a:pt x="641" y="165"/>
                  </a:lnTo>
                  <a:lnTo>
                    <a:pt x="641" y="167"/>
                  </a:lnTo>
                  <a:lnTo>
                    <a:pt x="639" y="167"/>
                  </a:lnTo>
                  <a:lnTo>
                    <a:pt x="639" y="168"/>
                  </a:lnTo>
                  <a:lnTo>
                    <a:pt x="641" y="168"/>
                  </a:lnTo>
                  <a:lnTo>
                    <a:pt x="641" y="170"/>
                  </a:lnTo>
                  <a:lnTo>
                    <a:pt x="641" y="172"/>
                  </a:lnTo>
                  <a:lnTo>
                    <a:pt x="641" y="174"/>
                  </a:lnTo>
                  <a:lnTo>
                    <a:pt x="639" y="174"/>
                  </a:lnTo>
                  <a:lnTo>
                    <a:pt x="639" y="176"/>
                  </a:lnTo>
                  <a:lnTo>
                    <a:pt x="637" y="176"/>
                  </a:lnTo>
                  <a:lnTo>
                    <a:pt x="637" y="178"/>
                  </a:lnTo>
                  <a:lnTo>
                    <a:pt x="635" y="178"/>
                  </a:lnTo>
                  <a:lnTo>
                    <a:pt x="633" y="178"/>
                  </a:lnTo>
                  <a:lnTo>
                    <a:pt x="633" y="180"/>
                  </a:lnTo>
                  <a:lnTo>
                    <a:pt x="631" y="180"/>
                  </a:lnTo>
                  <a:lnTo>
                    <a:pt x="630" y="180"/>
                  </a:lnTo>
                  <a:lnTo>
                    <a:pt x="626" y="180"/>
                  </a:lnTo>
                  <a:lnTo>
                    <a:pt x="624" y="182"/>
                  </a:lnTo>
                  <a:lnTo>
                    <a:pt x="622" y="188"/>
                  </a:lnTo>
                  <a:lnTo>
                    <a:pt x="622" y="190"/>
                  </a:lnTo>
                  <a:lnTo>
                    <a:pt x="622" y="191"/>
                  </a:lnTo>
                  <a:lnTo>
                    <a:pt x="622" y="199"/>
                  </a:lnTo>
                  <a:lnTo>
                    <a:pt x="622" y="201"/>
                  </a:lnTo>
                  <a:lnTo>
                    <a:pt x="622" y="203"/>
                  </a:lnTo>
                  <a:lnTo>
                    <a:pt x="624" y="205"/>
                  </a:lnTo>
                  <a:lnTo>
                    <a:pt x="624" y="207"/>
                  </a:lnTo>
                  <a:lnTo>
                    <a:pt x="624" y="209"/>
                  </a:lnTo>
                  <a:lnTo>
                    <a:pt x="622" y="209"/>
                  </a:lnTo>
                  <a:lnTo>
                    <a:pt x="622" y="211"/>
                  </a:lnTo>
                  <a:lnTo>
                    <a:pt x="620" y="213"/>
                  </a:lnTo>
                  <a:lnTo>
                    <a:pt x="618" y="213"/>
                  </a:lnTo>
                  <a:lnTo>
                    <a:pt x="616" y="213"/>
                  </a:lnTo>
                  <a:lnTo>
                    <a:pt x="616" y="215"/>
                  </a:lnTo>
                  <a:lnTo>
                    <a:pt x="614" y="215"/>
                  </a:lnTo>
                  <a:lnTo>
                    <a:pt x="614" y="216"/>
                  </a:lnTo>
                  <a:lnTo>
                    <a:pt x="612" y="216"/>
                  </a:lnTo>
                  <a:lnTo>
                    <a:pt x="610" y="218"/>
                  </a:lnTo>
                  <a:lnTo>
                    <a:pt x="608" y="218"/>
                  </a:lnTo>
                  <a:lnTo>
                    <a:pt x="608" y="216"/>
                  </a:lnTo>
                  <a:lnTo>
                    <a:pt x="608" y="215"/>
                  </a:lnTo>
                  <a:lnTo>
                    <a:pt x="607" y="215"/>
                  </a:lnTo>
                  <a:lnTo>
                    <a:pt x="605" y="215"/>
                  </a:lnTo>
                  <a:lnTo>
                    <a:pt x="603" y="215"/>
                  </a:lnTo>
                  <a:lnTo>
                    <a:pt x="601" y="215"/>
                  </a:lnTo>
                  <a:lnTo>
                    <a:pt x="599" y="215"/>
                  </a:lnTo>
                  <a:lnTo>
                    <a:pt x="597" y="215"/>
                  </a:lnTo>
                  <a:lnTo>
                    <a:pt x="595" y="215"/>
                  </a:lnTo>
                  <a:lnTo>
                    <a:pt x="589" y="213"/>
                  </a:lnTo>
                  <a:lnTo>
                    <a:pt x="587" y="211"/>
                  </a:lnTo>
                  <a:lnTo>
                    <a:pt x="585" y="211"/>
                  </a:lnTo>
                  <a:lnTo>
                    <a:pt x="583" y="209"/>
                  </a:lnTo>
                  <a:lnTo>
                    <a:pt x="582" y="209"/>
                  </a:lnTo>
                  <a:lnTo>
                    <a:pt x="582" y="211"/>
                  </a:lnTo>
                  <a:lnTo>
                    <a:pt x="582" y="213"/>
                  </a:lnTo>
                  <a:lnTo>
                    <a:pt x="582" y="215"/>
                  </a:lnTo>
                  <a:lnTo>
                    <a:pt x="578" y="220"/>
                  </a:lnTo>
                  <a:lnTo>
                    <a:pt x="578" y="226"/>
                  </a:lnTo>
                  <a:lnTo>
                    <a:pt x="576" y="226"/>
                  </a:lnTo>
                  <a:lnTo>
                    <a:pt x="576" y="228"/>
                  </a:lnTo>
                  <a:lnTo>
                    <a:pt x="576" y="230"/>
                  </a:lnTo>
                  <a:lnTo>
                    <a:pt x="574" y="232"/>
                  </a:lnTo>
                  <a:lnTo>
                    <a:pt x="574" y="234"/>
                  </a:lnTo>
                  <a:lnTo>
                    <a:pt x="574" y="238"/>
                  </a:lnTo>
                  <a:lnTo>
                    <a:pt x="572" y="239"/>
                  </a:lnTo>
                  <a:lnTo>
                    <a:pt x="572" y="241"/>
                  </a:lnTo>
                  <a:lnTo>
                    <a:pt x="572" y="243"/>
                  </a:lnTo>
                  <a:lnTo>
                    <a:pt x="570" y="245"/>
                  </a:lnTo>
                  <a:lnTo>
                    <a:pt x="570" y="247"/>
                  </a:lnTo>
                  <a:lnTo>
                    <a:pt x="570" y="249"/>
                  </a:lnTo>
                  <a:lnTo>
                    <a:pt x="574" y="249"/>
                  </a:lnTo>
                  <a:lnTo>
                    <a:pt x="576" y="249"/>
                  </a:lnTo>
                  <a:lnTo>
                    <a:pt x="576" y="251"/>
                  </a:lnTo>
                  <a:lnTo>
                    <a:pt x="576" y="253"/>
                  </a:lnTo>
                  <a:lnTo>
                    <a:pt x="576" y="255"/>
                  </a:lnTo>
                  <a:lnTo>
                    <a:pt x="574" y="255"/>
                  </a:lnTo>
                  <a:lnTo>
                    <a:pt x="574" y="257"/>
                  </a:lnTo>
                  <a:lnTo>
                    <a:pt x="572" y="257"/>
                  </a:lnTo>
                  <a:lnTo>
                    <a:pt x="570" y="255"/>
                  </a:lnTo>
                  <a:lnTo>
                    <a:pt x="568" y="255"/>
                  </a:lnTo>
                  <a:lnTo>
                    <a:pt x="564" y="257"/>
                  </a:lnTo>
                  <a:lnTo>
                    <a:pt x="564" y="255"/>
                  </a:lnTo>
                  <a:lnTo>
                    <a:pt x="562" y="255"/>
                  </a:lnTo>
                  <a:lnTo>
                    <a:pt x="562" y="253"/>
                  </a:lnTo>
                  <a:lnTo>
                    <a:pt x="560" y="253"/>
                  </a:lnTo>
                  <a:lnTo>
                    <a:pt x="560" y="251"/>
                  </a:lnTo>
                  <a:lnTo>
                    <a:pt x="559" y="253"/>
                  </a:lnTo>
                  <a:lnTo>
                    <a:pt x="551" y="255"/>
                  </a:lnTo>
                  <a:lnTo>
                    <a:pt x="551" y="257"/>
                  </a:lnTo>
                  <a:lnTo>
                    <a:pt x="549" y="257"/>
                  </a:lnTo>
                  <a:lnTo>
                    <a:pt x="547" y="257"/>
                  </a:lnTo>
                  <a:lnTo>
                    <a:pt x="545" y="257"/>
                  </a:lnTo>
                  <a:lnTo>
                    <a:pt x="541" y="257"/>
                  </a:lnTo>
                  <a:lnTo>
                    <a:pt x="539" y="257"/>
                  </a:lnTo>
                  <a:lnTo>
                    <a:pt x="539" y="259"/>
                  </a:lnTo>
                  <a:lnTo>
                    <a:pt x="537" y="259"/>
                  </a:lnTo>
                  <a:lnTo>
                    <a:pt x="535" y="259"/>
                  </a:lnTo>
                  <a:lnTo>
                    <a:pt x="534" y="259"/>
                  </a:lnTo>
                  <a:lnTo>
                    <a:pt x="534" y="261"/>
                  </a:lnTo>
                  <a:lnTo>
                    <a:pt x="532" y="261"/>
                  </a:lnTo>
                  <a:lnTo>
                    <a:pt x="532" y="263"/>
                  </a:lnTo>
                  <a:lnTo>
                    <a:pt x="534" y="264"/>
                  </a:lnTo>
                  <a:lnTo>
                    <a:pt x="537" y="264"/>
                  </a:lnTo>
                  <a:lnTo>
                    <a:pt x="541" y="266"/>
                  </a:lnTo>
                  <a:lnTo>
                    <a:pt x="539" y="266"/>
                  </a:lnTo>
                  <a:lnTo>
                    <a:pt x="539" y="268"/>
                  </a:lnTo>
                  <a:lnTo>
                    <a:pt x="539" y="270"/>
                  </a:lnTo>
                  <a:lnTo>
                    <a:pt x="539" y="272"/>
                  </a:lnTo>
                  <a:lnTo>
                    <a:pt x="539" y="276"/>
                  </a:lnTo>
                  <a:lnTo>
                    <a:pt x="539" y="278"/>
                  </a:lnTo>
                  <a:lnTo>
                    <a:pt x="539" y="280"/>
                  </a:lnTo>
                  <a:lnTo>
                    <a:pt x="539" y="282"/>
                  </a:lnTo>
                  <a:lnTo>
                    <a:pt x="539" y="284"/>
                  </a:lnTo>
                  <a:lnTo>
                    <a:pt x="541" y="284"/>
                  </a:lnTo>
                  <a:lnTo>
                    <a:pt x="543" y="289"/>
                  </a:lnTo>
                  <a:lnTo>
                    <a:pt x="545" y="293"/>
                  </a:lnTo>
                  <a:lnTo>
                    <a:pt x="545" y="295"/>
                  </a:lnTo>
                  <a:lnTo>
                    <a:pt x="543" y="297"/>
                  </a:lnTo>
                  <a:lnTo>
                    <a:pt x="545" y="297"/>
                  </a:lnTo>
                  <a:lnTo>
                    <a:pt x="545" y="299"/>
                  </a:lnTo>
                  <a:lnTo>
                    <a:pt x="545" y="301"/>
                  </a:lnTo>
                  <a:lnTo>
                    <a:pt x="543" y="301"/>
                  </a:lnTo>
                  <a:lnTo>
                    <a:pt x="541" y="303"/>
                  </a:lnTo>
                  <a:lnTo>
                    <a:pt x="539" y="303"/>
                  </a:lnTo>
                  <a:lnTo>
                    <a:pt x="539" y="305"/>
                  </a:lnTo>
                  <a:lnTo>
                    <a:pt x="541" y="305"/>
                  </a:lnTo>
                  <a:lnTo>
                    <a:pt x="541" y="307"/>
                  </a:lnTo>
                  <a:lnTo>
                    <a:pt x="539" y="307"/>
                  </a:lnTo>
                  <a:lnTo>
                    <a:pt x="539" y="309"/>
                  </a:lnTo>
                  <a:lnTo>
                    <a:pt x="537" y="309"/>
                  </a:lnTo>
                  <a:lnTo>
                    <a:pt x="537" y="311"/>
                  </a:lnTo>
                  <a:lnTo>
                    <a:pt x="535" y="311"/>
                  </a:lnTo>
                  <a:lnTo>
                    <a:pt x="535" y="312"/>
                  </a:lnTo>
                  <a:lnTo>
                    <a:pt x="535" y="314"/>
                  </a:lnTo>
                  <a:lnTo>
                    <a:pt x="537" y="314"/>
                  </a:lnTo>
                  <a:lnTo>
                    <a:pt x="537" y="316"/>
                  </a:lnTo>
                  <a:lnTo>
                    <a:pt x="535" y="316"/>
                  </a:lnTo>
                  <a:lnTo>
                    <a:pt x="537" y="318"/>
                  </a:lnTo>
                  <a:lnTo>
                    <a:pt x="537" y="320"/>
                  </a:lnTo>
                  <a:lnTo>
                    <a:pt x="537" y="322"/>
                  </a:lnTo>
                  <a:lnTo>
                    <a:pt x="535" y="320"/>
                  </a:lnTo>
                  <a:lnTo>
                    <a:pt x="534" y="318"/>
                  </a:lnTo>
                  <a:lnTo>
                    <a:pt x="534" y="316"/>
                  </a:lnTo>
                  <a:lnTo>
                    <a:pt x="532" y="316"/>
                  </a:lnTo>
                  <a:lnTo>
                    <a:pt x="528" y="316"/>
                  </a:lnTo>
                  <a:lnTo>
                    <a:pt x="526" y="316"/>
                  </a:lnTo>
                  <a:lnTo>
                    <a:pt x="524" y="316"/>
                  </a:lnTo>
                  <a:lnTo>
                    <a:pt x="524" y="314"/>
                  </a:lnTo>
                  <a:lnTo>
                    <a:pt x="522" y="312"/>
                  </a:lnTo>
                  <a:lnTo>
                    <a:pt x="520" y="311"/>
                  </a:lnTo>
                  <a:lnTo>
                    <a:pt x="520" y="309"/>
                  </a:lnTo>
                  <a:lnTo>
                    <a:pt x="518" y="309"/>
                  </a:lnTo>
                  <a:lnTo>
                    <a:pt x="516" y="309"/>
                  </a:lnTo>
                  <a:lnTo>
                    <a:pt x="514" y="309"/>
                  </a:lnTo>
                  <a:lnTo>
                    <a:pt x="512" y="309"/>
                  </a:lnTo>
                  <a:lnTo>
                    <a:pt x="512" y="307"/>
                  </a:lnTo>
                  <a:lnTo>
                    <a:pt x="511" y="307"/>
                  </a:lnTo>
                  <a:lnTo>
                    <a:pt x="509" y="307"/>
                  </a:lnTo>
                  <a:lnTo>
                    <a:pt x="507" y="307"/>
                  </a:lnTo>
                  <a:lnTo>
                    <a:pt x="505" y="307"/>
                  </a:lnTo>
                  <a:lnTo>
                    <a:pt x="503" y="307"/>
                  </a:lnTo>
                  <a:lnTo>
                    <a:pt x="501" y="307"/>
                  </a:lnTo>
                  <a:lnTo>
                    <a:pt x="499" y="307"/>
                  </a:lnTo>
                  <a:lnTo>
                    <a:pt x="497" y="307"/>
                  </a:lnTo>
                  <a:lnTo>
                    <a:pt x="495" y="307"/>
                  </a:lnTo>
                  <a:lnTo>
                    <a:pt x="493" y="307"/>
                  </a:lnTo>
                  <a:lnTo>
                    <a:pt x="493" y="305"/>
                  </a:lnTo>
                  <a:lnTo>
                    <a:pt x="491" y="305"/>
                  </a:lnTo>
                  <a:lnTo>
                    <a:pt x="491" y="307"/>
                  </a:lnTo>
                  <a:lnTo>
                    <a:pt x="489" y="307"/>
                  </a:lnTo>
                  <a:lnTo>
                    <a:pt x="487" y="307"/>
                  </a:lnTo>
                  <a:lnTo>
                    <a:pt x="487" y="305"/>
                  </a:lnTo>
                  <a:lnTo>
                    <a:pt x="486" y="305"/>
                  </a:lnTo>
                  <a:lnTo>
                    <a:pt x="484" y="305"/>
                  </a:lnTo>
                  <a:lnTo>
                    <a:pt x="482" y="305"/>
                  </a:lnTo>
                  <a:lnTo>
                    <a:pt x="482" y="307"/>
                  </a:lnTo>
                  <a:lnTo>
                    <a:pt x="480" y="307"/>
                  </a:lnTo>
                  <a:lnTo>
                    <a:pt x="478" y="307"/>
                  </a:lnTo>
                  <a:lnTo>
                    <a:pt x="476" y="307"/>
                  </a:lnTo>
                  <a:lnTo>
                    <a:pt x="474" y="305"/>
                  </a:lnTo>
                  <a:lnTo>
                    <a:pt x="472" y="305"/>
                  </a:lnTo>
                  <a:lnTo>
                    <a:pt x="470" y="305"/>
                  </a:lnTo>
                  <a:lnTo>
                    <a:pt x="470" y="307"/>
                  </a:lnTo>
                  <a:lnTo>
                    <a:pt x="470" y="305"/>
                  </a:lnTo>
                  <a:lnTo>
                    <a:pt x="468" y="305"/>
                  </a:lnTo>
                  <a:lnTo>
                    <a:pt x="466" y="305"/>
                  </a:lnTo>
                  <a:lnTo>
                    <a:pt x="466" y="307"/>
                  </a:lnTo>
                  <a:lnTo>
                    <a:pt x="464" y="307"/>
                  </a:lnTo>
                  <a:lnTo>
                    <a:pt x="464" y="309"/>
                  </a:lnTo>
                  <a:lnTo>
                    <a:pt x="463" y="309"/>
                  </a:lnTo>
                  <a:lnTo>
                    <a:pt x="459" y="307"/>
                  </a:lnTo>
                  <a:lnTo>
                    <a:pt x="457" y="307"/>
                  </a:lnTo>
                  <a:lnTo>
                    <a:pt x="455" y="307"/>
                  </a:lnTo>
                  <a:lnTo>
                    <a:pt x="453" y="307"/>
                  </a:lnTo>
                  <a:lnTo>
                    <a:pt x="453" y="305"/>
                  </a:lnTo>
                  <a:lnTo>
                    <a:pt x="451" y="305"/>
                  </a:lnTo>
                  <a:lnTo>
                    <a:pt x="449" y="305"/>
                  </a:lnTo>
                  <a:lnTo>
                    <a:pt x="447" y="303"/>
                  </a:lnTo>
                  <a:lnTo>
                    <a:pt x="447" y="301"/>
                  </a:lnTo>
                  <a:lnTo>
                    <a:pt x="445" y="301"/>
                  </a:lnTo>
                  <a:lnTo>
                    <a:pt x="443" y="301"/>
                  </a:lnTo>
                  <a:lnTo>
                    <a:pt x="443" y="299"/>
                  </a:lnTo>
                  <a:lnTo>
                    <a:pt x="441" y="299"/>
                  </a:lnTo>
                  <a:lnTo>
                    <a:pt x="438" y="301"/>
                  </a:lnTo>
                  <a:lnTo>
                    <a:pt x="438" y="299"/>
                  </a:lnTo>
                  <a:lnTo>
                    <a:pt x="436" y="301"/>
                  </a:lnTo>
                  <a:lnTo>
                    <a:pt x="432" y="303"/>
                  </a:lnTo>
                  <a:lnTo>
                    <a:pt x="430" y="303"/>
                  </a:lnTo>
                  <a:lnTo>
                    <a:pt x="430" y="305"/>
                  </a:lnTo>
                  <a:lnTo>
                    <a:pt x="430" y="307"/>
                  </a:lnTo>
                  <a:lnTo>
                    <a:pt x="430" y="309"/>
                  </a:lnTo>
                  <a:lnTo>
                    <a:pt x="428" y="311"/>
                  </a:lnTo>
                  <a:lnTo>
                    <a:pt x="428" y="312"/>
                  </a:lnTo>
                  <a:lnTo>
                    <a:pt x="428" y="314"/>
                  </a:lnTo>
                  <a:lnTo>
                    <a:pt x="430" y="316"/>
                  </a:lnTo>
                  <a:lnTo>
                    <a:pt x="428" y="316"/>
                  </a:lnTo>
                  <a:lnTo>
                    <a:pt x="426" y="316"/>
                  </a:lnTo>
                  <a:lnTo>
                    <a:pt x="426" y="314"/>
                  </a:lnTo>
                  <a:lnTo>
                    <a:pt x="424" y="314"/>
                  </a:lnTo>
                  <a:lnTo>
                    <a:pt x="422" y="314"/>
                  </a:lnTo>
                  <a:lnTo>
                    <a:pt x="420" y="314"/>
                  </a:lnTo>
                  <a:lnTo>
                    <a:pt x="418" y="312"/>
                  </a:lnTo>
                  <a:lnTo>
                    <a:pt x="418" y="311"/>
                  </a:lnTo>
                  <a:lnTo>
                    <a:pt x="415" y="311"/>
                  </a:lnTo>
                  <a:lnTo>
                    <a:pt x="413" y="311"/>
                  </a:lnTo>
                  <a:lnTo>
                    <a:pt x="413" y="309"/>
                  </a:lnTo>
                  <a:lnTo>
                    <a:pt x="411" y="309"/>
                  </a:lnTo>
                  <a:lnTo>
                    <a:pt x="409" y="309"/>
                  </a:lnTo>
                  <a:lnTo>
                    <a:pt x="407" y="309"/>
                  </a:lnTo>
                  <a:lnTo>
                    <a:pt x="405" y="309"/>
                  </a:lnTo>
                  <a:lnTo>
                    <a:pt x="403" y="309"/>
                  </a:lnTo>
                  <a:lnTo>
                    <a:pt x="403" y="307"/>
                  </a:lnTo>
                  <a:lnTo>
                    <a:pt x="403" y="309"/>
                  </a:lnTo>
                  <a:lnTo>
                    <a:pt x="401" y="309"/>
                  </a:lnTo>
                  <a:lnTo>
                    <a:pt x="399" y="309"/>
                  </a:lnTo>
                  <a:lnTo>
                    <a:pt x="397" y="309"/>
                  </a:lnTo>
                  <a:lnTo>
                    <a:pt x="395" y="309"/>
                  </a:lnTo>
                  <a:lnTo>
                    <a:pt x="395" y="311"/>
                  </a:lnTo>
                  <a:lnTo>
                    <a:pt x="395" y="309"/>
                  </a:lnTo>
                  <a:lnTo>
                    <a:pt x="393" y="309"/>
                  </a:lnTo>
                  <a:lnTo>
                    <a:pt x="393" y="311"/>
                  </a:lnTo>
                  <a:lnTo>
                    <a:pt x="391" y="311"/>
                  </a:lnTo>
                  <a:lnTo>
                    <a:pt x="391" y="312"/>
                  </a:lnTo>
                  <a:lnTo>
                    <a:pt x="390" y="312"/>
                  </a:lnTo>
                  <a:lnTo>
                    <a:pt x="390" y="314"/>
                  </a:lnTo>
                  <a:lnTo>
                    <a:pt x="391" y="314"/>
                  </a:lnTo>
                  <a:lnTo>
                    <a:pt x="391" y="316"/>
                  </a:lnTo>
                  <a:lnTo>
                    <a:pt x="390" y="316"/>
                  </a:lnTo>
                  <a:lnTo>
                    <a:pt x="390" y="314"/>
                  </a:lnTo>
                  <a:lnTo>
                    <a:pt x="390" y="316"/>
                  </a:lnTo>
                  <a:lnTo>
                    <a:pt x="390" y="318"/>
                  </a:lnTo>
                  <a:lnTo>
                    <a:pt x="388" y="318"/>
                  </a:lnTo>
                  <a:lnTo>
                    <a:pt x="388" y="320"/>
                  </a:lnTo>
                  <a:lnTo>
                    <a:pt x="390" y="320"/>
                  </a:lnTo>
                  <a:lnTo>
                    <a:pt x="388" y="320"/>
                  </a:lnTo>
                  <a:lnTo>
                    <a:pt x="388" y="322"/>
                  </a:lnTo>
                  <a:lnTo>
                    <a:pt x="386" y="322"/>
                  </a:lnTo>
                  <a:lnTo>
                    <a:pt x="384" y="324"/>
                  </a:lnTo>
                  <a:lnTo>
                    <a:pt x="384" y="326"/>
                  </a:lnTo>
                  <a:lnTo>
                    <a:pt x="382" y="326"/>
                  </a:lnTo>
                  <a:lnTo>
                    <a:pt x="382" y="324"/>
                  </a:lnTo>
                  <a:lnTo>
                    <a:pt x="380" y="324"/>
                  </a:lnTo>
                  <a:lnTo>
                    <a:pt x="378" y="326"/>
                  </a:lnTo>
                  <a:lnTo>
                    <a:pt x="378" y="328"/>
                  </a:lnTo>
                  <a:lnTo>
                    <a:pt x="376" y="328"/>
                  </a:lnTo>
                  <a:lnTo>
                    <a:pt x="376" y="330"/>
                  </a:lnTo>
                  <a:lnTo>
                    <a:pt x="374" y="330"/>
                  </a:lnTo>
                  <a:lnTo>
                    <a:pt x="374" y="332"/>
                  </a:lnTo>
                  <a:lnTo>
                    <a:pt x="372" y="332"/>
                  </a:lnTo>
                  <a:lnTo>
                    <a:pt x="370" y="332"/>
                  </a:lnTo>
                  <a:lnTo>
                    <a:pt x="368" y="332"/>
                  </a:lnTo>
                  <a:lnTo>
                    <a:pt x="368" y="334"/>
                  </a:lnTo>
                  <a:lnTo>
                    <a:pt x="367" y="334"/>
                  </a:lnTo>
                  <a:lnTo>
                    <a:pt x="367" y="335"/>
                  </a:lnTo>
                  <a:lnTo>
                    <a:pt x="365" y="335"/>
                  </a:lnTo>
                  <a:lnTo>
                    <a:pt x="365" y="337"/>
                  </a:lnTo>
                  <a:lnTo>
                    <a:pt x="363" y="337"/>
                  </a:lnTo>
                  <a:lnTo>
                    <a:pt x="361" y="337"/>
                  </a:lnTo>
                  <a:lnTo>
                    <a:pt x="361" y="339"/>
                  </a:lnTo>
                  <a:lnTo>
                    <a:pt x="361" y="337"/>
                  </a:lnTo>
                  <a:lnTo>
                    <a:pt x="359" y="339"/>
                  </a:lnTo>
                  <a:lnTo>
                    <a:pt x="359" y="341"/>
                  </a:lnTo>
                  <a:lnTo>
                    <a:pt x="359" y="343"/>
                  </a:lnTo>
                  <a:lnTo>
                    <a:pt x="357" y="343"/>
                  </a:lnTo>
                  <a:lnTo>
                    <a:pt x="355" y="343"/>
                  </a:lnTo>
                  <a:lnTo>
                    <a:pt x="355" y="345"/>
                  </a:lnTo>
                  <a:lnTo>
                    <a:pt x="353" y="347"/>
                  </a:lnTo>
                  <a:lnTo>
                    <a:pt x="351" y="349"/>
                  </a:lnTo>
                  <a:lnTo>
                    <a:pt x="351" y="351"/>
                  </a:lnTo>
                  <a:lnTo>
                    <a:pt x="351" y="353"/>
                  </a:lnTo>
                  <a:lnTo>
                    <a:pt x="353" y="353"/>
                  </a:lnTo>
                  <a:lnTo>
                    <a:pt x="353" y="355"/>
                  </a:lnTo>
                  <a:lnTo>
                    <a:pt x="351" y="355"/>
                  </a:lnTo>
                  <a:lnTo>
                    <a:pt x="353" y="355"/>
                  </a:lnTo>
                  <a:lnTo>
                    <a:pt x="351" y="355"/>
                  </a:lnTo>
                  <a:lnTo>
                    <a:pt x="349" y="355"/>
                  </a:lnTo>
                  <a:lnTo>
                    <a:pt x="347" y="355"/>
                  </a:lnTo>
                  <a:lnTo>
                    <a:pt x="345" y="353"/>
                  </a:lnTo>
                  <a:lnTo>
                    <a:pt x="343" y="353"/>
                  </a:lnTo>
                  <a:lnTo>
                    <a:pt x="343" y="351"/>
                  </a:lnTo>
                  <a:lnTo>
                    <a:pt x="342" y="351"/>
                  </a:lnTo>
                  <a:lnTo>
                    <a:pt x="343" y="351"/>
                  </a:lnTo>
                  <a:lnTo>
                    <a:pt x="343" y="349"/>
                  </a:lnTo>
                  <a:lnTo>
                    <a:pt x="343" y="347"/>
                  </a:lnTo>
                  <a:lnTo>
                    <a:pt x="343" y="345"/>
                  </a:lnTo>
                  <a:lnTo>
                    <a:pt x="342" y="345"/>
                  </a:lnTo>
                  <a:lnTo>
                    <a:pt x="342" y="343"/>
                  </a:lnTo>
                  <a:lnTo>
                    <a:pt x="340" y="343"/>
                  </a:lnTo>
                  <a:lnTo>
                    <a:pt x="338" y="343"/>
                  </a:lnTo>
                  <a:lnTo>
                    <a:pt x="336" y="343"/>
                  </a:lnTo>
                  <a:lnTo>
                    <a:pt x="334" y="343"/>
                  </a:lnTo>
                  <a:lnTo>
                    <a:pt x="330" y="343"/>
                  </a:lnTo>
                  <a:lnTo>
                    <a:pt x="326" y="343"/>
                  </a:lnTo>
                  <a:lnTo>
                    <a:pt x="324" y="343"/>
                  </a:lnTo>
                  <a:lnTo>
                    <a:pt x="322" y="343"/>
                  </a:lnTo>
                  <a:lnTo>
                    <a:pt x="320" y="339"/>
                  </a:lnTo>
                  <a:lnTo>
                    <a:pt x="320" y="335"/>
                  </a:lnTo>
                  <a:lnTo>
                    <a:pt x="320" y="334"/>
                  </a:lnTo>
                  <a:lnTo>
                    <a:pt x="318" y="332"/>
                  </a:lnTo>
                  <a:lnTo>
                    <a:pt x="318" y="328"/>
                  </a:lnTo>
                  <a:lnTo>
                    <a:pt x="318" y="326"/>
                  </a:lnTo>
                  <a:lnTo>
                    <a:pt x="317" y="326"/>
                  </a:lnTo>
                  <a:lnTo>
                    <a:pt x="315" y="326"/>
                  </a:lnTo>
                  <a:lnTo>
                    <a:pt x="313" y="326"/>
                  </a:lnTo>
                  <a:lnTo>
                    <a:pt x="311" y="326"/>
                  </a:lnTo>
                  <a:lnTo>
                    <a:pt x="311" y="320"/>
                  </a:lnTo>
                  <a:lnTo>
                    <a:pt x="311" y="318"/>
                  </a:lnTo>
                  <a:lnTo>
                    <a:pt x="311" y="316"/>
                  </a:lnTo>
                  <a:lnTo>
                    <a:pt x="311" y="314"/>
                  </a:lnTo>
                  <a:lnTo>
                    <a:pt x="311" y="309"/>
                  </a:lnTo>
                  <a:lnTo>
                    <a:pt x="313" y="305"/>
                  </a:lnTo>
                  <a:lnTo>
                    <a:pt x="309" y="305"/>
                  </a:lnTo>
                  <a:lnTo>
                    <a:pt x="307" y="307"/>
                  </a:lnTo>
                  <a:lnTo>
                    <a:pt x="307" y="305"/>
                  </a:lnTo>
                  <a:lnTo>
                    <a:pt x="305" y="303"/>
                  </a:lnTo>
                  <a:lnTo>
                    <a:pt x="305" y="301"/>
                  </a:lnTo>
                  <a:lnTo>
                    <a:pt x="303" y="297"/>
                  </a:lnTo>
                  <a:lnTo>
                    <a:pt x="301" y="297"/>
                  </a:lnTo>
                  <a:lnTo>
                    <a:pt x="301" y="295"/>
                  </a:lnTo>
                  <a:lnTo>
                    <a:pt x="299" y="295"/>
                  </a:lnTo>
                  <a:lnTo>
                    <a:pt x="297" y="293"/>
                  </a:lnTo>
                  <a:lnTo>
                    <a:pt x="295" y="291"/>
                  </a:lnTo>
                  <a:lnTo>
                    <a:pt x="294" y="289"/>
                  </a:lnTo>
                  <a:lnTo>
                    <a:pt x="294" y="287"/>
                  </a:lnTo>
                  <a:lnTo>
                    <a:pt x="292" y="287"/>
                  </a:lnTo>
                  <a:lnTo>
                    <a:pt x="292" y="289"/>
                  </a:lnTo>
                  <a:lnTo>
                    <a:pt x="290" y="289"/>
                  </a:lnTo>
                  <a:lnTo>
                    <a:pt x="288" y="291"/>
                  </a:lnTo>
                  <a:lnTo>
                    <a:pt x="286" y="291"/>
                  </a:lnTo>
                  <a:lnTo>
                    <a:pt x="284" y="291"/>
                  </a:lnTo>
                  <a:lnTo>
                    <a:pt x="282" y="291"/>
                  </a:lnTo>
                  <a:lnTo>
                    <a:pt x="280" y="291"/>
                  </a:lnTo>
                  <a:lnTo>
                    <a:pt x="278" y="291"/>
                  </a:lnTo>
                  <a:lnTo>
                    <a:pt x="276" y="291"/>
                  </a:lnTo>
                  <a:lnTo>
                    <a:pt x="272" y="291"/>
                  </a:lnTo>
                  <a:lnTo>
                    <a:pt x="270" y="291"/>
                  </a:lnTo>
                  <a:lnTo>
                    <a:pt x="269" y="291"/>
                  </a:lnTo>
                  <a:lnTo>
                    <a:pt x="267" y="289"/>
                  </a:lnTo>
                  <a:lnTo>
                    <a:pt x="265" y="291"/>
                  </a:lnTo>
                  <a:lnTo>
                    <a:pt x="263" y="291"/>
                  </a:lnTo>
                  <a:lnTo>
                    <a:pt x="261" y="291"/>
                  </a:lnTo>
                  <a:lnTo>
                    <a:pt x="259" y="291"/>
                  </a:lnTo>
                  <a:lnTo>
                    <a:pt x="257" y="291"/>
                  </a:lnTo>
                  <a:lnTo>
                    <a:pt x="255" y="291"/>
                  </a:lnTo>
                  <a:lnTo>
                    <a:pt x="253" y="291"/>
                  </a:lnTo>
                  <a:lnTo>
                    <a:pt x="253" y="293"/>
                  </a:lnTo>
                  <a:lnTo>
                    <a:pt x="251" y="293"/>
                  </a:lnTo>
                  <a:lnTo>
                    <a:pt x="249" y="293"/>
                  </a:lnTo>
                  <a:lnTo>
                    <a:pt x="247" y="293"/>
                  </a:lnTo>
                  <a:lnTo>
                    <a:pt x="246" y="291"/>
                  </a:lnTo>
                  <a:lnTo>
                    <a:pt x="244" y="291"/>
                  </a:lnTo>
                  <a:lnTo>
                    <a:pt x="244" y="289"/>
                  </a:lnTo>
                  <a:lnTo>
                    <a:pt x="242" y="287"/>
                  </a:lnTo>
                  <a:lnTo>
                    <a:pt x="240" y="286"/>
                  </a:lnTo>
                  <a:lnTo>
                    <a:pt x="240" y="284"/>
                  </a:lnTo>
                  <a:lnTo>
                    <a:pt x="238" y="284"/>
                  </a:lnTo>
                  <a:lnTo>
                    <a:pt x="238" y="282"/>
                  </a:lnTo>
                  <a:lnTo>
                    <a:pt x="236" y="282"/>
                  </a:lnTo>
                  <a:lnTo>
                    <a:pt x="236" y="280"/>
                  </a:lnTo>
                  <a:lnTo>
                    <a:pt x="234" y="278"/>
                  </a:lnTo>
                  <a:lnTo>
                    <a:pt x="232" y="276"/>
                  </a:lnTo>
                  <a:lnTo>
                    <a:pt x="232" y="274"/>
                  </a:lnTo>
                  <a:lnTo>
                    <a:pt x="230" y="272"/>
                  </a:lnTo>
                  <a:lnTo>
                    <a:pt x="228" y="272"/>
                  </a:lnTo>
                  <a:lnTo>
                    <a:pt x="226" y="270"/>
                  </a:lnTo>
                  <a:lnTo>
                    <a:pt x="224" y="268"/>
                  </a:lnTo>
                  <a:lnTo>
                    <a:pt x="222" y="268"/>
                  </a:lnTo>
                  <a:lnTo>
                    <a:pt x="219" y="264"/>
                  </a:lnTo>
                  <a:lnTo>
                    <a:pt x="217" y="263"/>
                  </a:lnTo>
                  <a:lnTo>
                    <a:pt x="217" y="261"/>
                  </a:lnTo>
                  <a:lnTo>
                    <a:pt x="217" y="259"/>
                  </a:lnTo>
                  <a:lnTo>
                    <a:pt x="217" y="257"/>
                  </a:lnTo>
                  <a:lnTo>
                    <a:pt x="217" y="255"/>
                  </a:lnTo>
                  <a:lnTo>
                    <a:pt x="217" y="253"/>
                  </a:lnTo>
                  <a:lnTo>
                    <a:pt x="217" y="251"/>
                  </a:lnTo>
                  <a:lnTo>
                    <a:pt x="217" y="249"/>
                  </a:lnTo>
                  <a:lnTo>
                    <a:pt x="217" y="247"/>
                  </a:lnTo>
                  <a:lnTo>
                    <a:pt x="215" y="247"/>
                  </a:lnTo>
                  <a:lnTo>
                    <a:pt x="213" y="247"/>
                  </a:lnTo>
                  <a:lnTo>
                    <a:pt x="211" y="247"/>
                  </a:lnTo>
                  <a:lnTo>
                    <a:pt x="211" y="245"/>
                  </a:lnTo>
                  <a:lnTo>
                    <a:pt x="211" y="243"/>
                  </a:lnTo>
                  <a:lnTo>
                    <a:pt x="211" y="241"/>
                  </a:lnTo>
                  <a:lnTo>
                    <a:pt x="213" y="241"/>
                  </a:lnTo>
                  <a:lnTo>
                    <a:pt x="211" y="241"/>
                  </a:lnTo>
                  <a:lnTo>
                    <a:pt x="213" y="241"/>
                  </a:lnTo>
                  <a:lnTo>
                    <a:pt x="213" y="239"/>
                  </a:lnTo>
                  <a:lnTo>
                    <a:pt x="215" y="239"/>
                  </a:lnTo>
                  <a:lnTo>
                    <a:pt x="217" y="239"/>
                  </a:lnTo>
                  <a:lnTo>
                    <a:pt x="219" y="239"/>
                  </a:lnTo>
                  <a:lnTo>
                    <a:pt x="221" y="239"/>
                  </a:lnTo>
                  <a:lnTo>
                    <a:pt x="221" y="241"/>
                  </a:lnTo>
                  <a:lnTo>
                    <a:pt x="222" y="241"/>
                  </a:lnTo>
                  <a:lnTo>
                    <a:pt x="222" y="239"/>
                  </a:lnTo>
                  <a:lnTo>
                    <a:pt x="222" y="238"/>
                  </a:lnTo>
                  <a:lnTo>
                    <a:pt x="224" y="238"/>
                  </a:lnTo>
                  <a:lnTo>
                    <a:pt x="226" y="238"/>
                  </a:lnTo>
                  <a:lnTo>
                    <a:pt x="226" y="236"/>
                  </a:lnTo>
                  <a:lnTo>
                    <a:pt x="226" y="234"/>
                  </a:lnTo>
                  <a:lnTo>
                    <a:pt x="228" y="234"/>
                  </a:lnTo>
                  <a:lnTo>
                    <a:pt x="230" y="234"/>
                  </a:lnTo>
                  <a:lnTo>
                    <a:pt x="232" y="232"/>
                  </a:lnTo>
                  <a:lnTo>
                    <a:pt x="234" y="232"/>
                  </a:lnTo>
                  <a:lnTo>
                    <a:pt x="234" y="230"/>
                  </a:lnTo>
                  <a:lnTo>
                    <a:pt x="236" y="230"/>
                  </a:lnTo>
                  <a:lnTo>
                    <a:pt x="236" y="228"/>
                  </a:lnTo>
                  <a:lnTo>
                    <a:pt x="236" y="226"/>
                  </a:lnTo>
                  <a:lnTo>
                    <a:pt x="234" y="226"/>
                  </a:lnTo>
                  <a:lnTo>
                    <a:pt x="232" y="226"/>
                  </a:lnTo>
                  <a:lnTo>
                    <a:pt x="230" y="226"/>
                  </a:lnTo>
                  <a:lnTo>
                    <a:pt x="228" y="226"/>
                  </a:lnTo>
                  <a:lnTo>
                    <a:pt x="228" y="224"/>
                  </a:lnTo>
                  <a:lnTo>
                    <a:pt x="228" y="222"/>
                  </a:lnTo>
                  <a:lnTo>
                    <a:pt x="228" y="220"/>
                  </a:lnTo>
                  <a:lnTo>
                    <a:pt x="226" y="218"/>
                  </a:lnTo>
                  <a:lnTo>
                    <a:pt x="226" y="220"/>
                  </a:lnTo>
                  <a:lnTo>
                    <a:pt x="226" y="218"/>
                  </a:lnTo>
                  <a:lnTo>
                    <a:pt x="224" y="218"/>
                  </a:lnTo>
                  <a:lnTo>
                    <a:pt x="224" y="220"/>
                  </a:lnTo>
                  <a:lnTo>
                    <a:pt x="226" y="220"/>
                  </a:lnTo>
                  <a:lnTo>
                    <a:pt x="226" y="222"/>
                  </a:lnTo>
                  <a:lnTo>
                    <a:pt x="228" y="222"/>
                  </a:lnTo>
                  <a:lnTo>
                    <a:pt x="226" y="222"/>
                  </a:lnTo>
                  <a:lnTo>
                    <a:pt x="226" y="224"/>
                  </a:lnTo>
                  <a:lnTo>
                    <a:pt x="224" y="224"/>
                  </a:lnTo>
                  <a:lnTo>
                    <a:pt x="222" y="222"/>
                  </a:lnTo>
                  <a:lnTo>
                    <a:pt x="222" y="224"/>
                  </a:lnTo>
                  <a:lnTo>
                    <a:pt x="222" y="226"/>
                  </a:lnTo>
                  <a:lnTo>
                    <a:pt x="221" y="226"/>
                  </a:lnTo>
                  <a:lnTo>
                    <a:pt x="221" y="224"/>
                  </a:lnTo>
                  <a:lnTo>
                    <a:pt x="221" y="222"/>
                  </a:lnTo>
                  <a:lnTo>
                    <a:pt x="221" y="220"/>
                  </a:lnTo>
                  <a:lnTo>
                    <a:pt x="219" y="220"/>
                  </a:lnTo>
                  <a:lnTo>
                    <a:pt x="219" y="222"/>
                  </a:lnTo>
                  <a:lnTo>
                    <a:pt x="217" y="222"/>
                  </a:lnTo>
                  <a:lnTo>
                    <a:pt x="215" y="222"/>
                  </a:lnTo>
                  <a:lnTo>
                    <a:pt x="215" y="224"/>
                  </a:lnTo>
                  <a:lnTo>
                    <a:pt x="215" y="226"/>
                  </a:lnTo>
                  <a:lnTo>
                    <a:pt x="217" y="228"/>
                  </a:lnTo>
                  <a:lnTo>
                    <a:pt x="221" y="228"/>
                  </a:lnTo>
                  <a:lnTo>
                    <a:pt x="222" y="228"/>
                  </a:lnTo>
                  <a:lnTo>
                    <a:pt x="222" y="230"/>
                  </a:lnTo>
                  <a:lnTo>
                    <a:pt x="224" y="230"/>
                  </a:lnTo>
                  <a:lnTo>
                    <a:pt x="224" y="228"/>
                  </a:lnTo>
                  <a:lnTo>
                    <a:pt x="226" y="228"/>
                  </a:lnTo>
                  <a:lnTo>
                    <a:pt x="226" y="230"/>
                  </a:lnTo>
                  <a:lnTo>
                    <a:pt x="228" y="230"/>
                  </a:lnTo>
                  <a:lnTo>
                    <a:pt x="228" y="232"/>
                  </a:lnTo>
                  <a:lnTo>
                    <a:pt x="228" y="234"/>
                  </a:lnTo>
                  <a:lnTo>
                    <a:pt x="226" y="236"/>
                  </a:lnTo>
                  <a:lnTo>
                    <a:pt x="224" y="236"/>
                  </a:lnTo>
                  <a:lnTo>
                    <a:pt x="222" y="236"/>
                  </a:lnTo>
                  <a:lnTo>
                    <a:pt x="221" y="234"/>
                  </a:lnTo>
                  <a:lnTo>
                    <a:pt x="219" y="236"/>
                  </a:lnTo>
                  <a:lnTo>
                    <a:pt x="219" y="234"/>
                  </a:lnTo>
                  <a:lnTo>
                    <a:pt x="217" y="234"/>
                  </a:lnTo>
                  <a:lnTo>
                    <a:pt x="215" y="234"/>
                  </a:lnTo>
                  <a:lnTo>
                    <a:pt x="215" y="236"/>
                  </a:lnTo>
                  <a:lnTo>
                    <a:pt x="213" y="236"/>
                  </a:lnTo>
                  <a:lnTo>
                    <a:pt x="211" y="236"/>
                  </a:lnTo>
                  <a:lnTo>
                    <a:pt x="211" y="234"/>
                  </a:lnTo>
                  <a:lnTo>
                    <a:pt x="213" y="234"/>
                  </a:lnTo>
                  <a:lnTo>
                    <a:pt x="211" y="232"/>
                  </a:lnTo>
                  <a:lnTo>
                    <a:pt x="211" y="230"/>
                  </a:lnTo>
                  <a:lnTo>
                    <a:pt x="209" y="230"/>
                  </a:lnTo>
                  <a:lnTo>
                    <a:pt x="207" y="230"/>
                  </a:lnTo>
                  <a:lnTo>
                    <a:pt x="207" y="232"/>
                  </a:lnTo>
                  <a:lnTo>
                    <a:pt x="209" y="232"/>
                  </a:lnTo>
                  <a:lnTo>
                    <a:pt x="209" y="234"/>
                  </a:lnTo>
                  <a:lnTo>
                    <a:pt x="211" y="234"/>
                  </a:lnTo>
                  <a:lnTo>
                    <a:pt x="211" y="236"/>
                  </a:lnTo>
                  <a:lnTo>
                    <a:pt x="211" y="238"/>
                  </a:lnTo>
                  <a:lnTo>
                    <a:pt x="209" y="238"/>
                  </a:lnTo>
                  <a:lnTo>
                    <a:pt x="209" y="239"/>
                  </a:lnTo>
                  <a:lnTo>
                    <a:pt x="209" y="241"/>
                  </a:lnTo>
                  <a:lnTo>
                    <a:pt x="207" y="241"/>
                  </a:lnTo>
                  <a:lnTo>
                    <a:pt x="207" y="243"/>
                  </a:lnTo>
                  <a:lnTo>
                    <a:pt x="205" y="243"/>
                  </a:lnTo>
                  <a:lnTo>
                    <a:pt x="205" y="245"/>
                  </a:lnTo>
                  <a:lnTo>
                    <a:pt x="203" y="243"/>
                  </a:lnTo>
                  <a:lnTo>
                    <a:pt x="203" y="241"/>
                  </a:lnTo>
                  <a:lnTo>
                    <a:pt x="203" y="239"/>
                  </a:lnTo>
                  <a:lnTo>
                    <a:pt x="205" y="238"/>
                  </a:lnTo>
                  <a:lnTo>
                    <a:pt x="203" y="238"/>
                  </a:lnTo>
                  <a:lnTo>
                    <a:pt x="201" y="238"/>
                  </a:lnTo>
                  <a:lnTo>
                    <a:pt x="199" y="238"/>
                  </a:lnTo>
                  <a:lnTo>
                    <a:pt x="198" y="238"/>
                  </a:lnTo>
                  <a:lnTo>
                    <a:pt x="198" y="239"/>
                  </a:lnTo>
                  <a:lnTo>
                    <a:pt x="198" y="238"/>
                  </a:lnTo>
                  <a:lnTo>
                    <a:pt x="198" y="239"/>
                  </a:lnTo>
                  <a:lnTo>
                    <a:pt x="196" y="239"/>
                  </a:lnTo>
                  <a:lnTo>
                    <a:pt x="194" y="241"/>
                  </a:lnTo>
                  <a:lnTo>
                    <a:pt x="194" y="243"/>
                  </a:lnTo>
                  <a:lnTo>
                    <a:pt x="194" y="245"/>
                  </a:lnTo>
                  <a:lnTo>
                    <a:pt x="194" y="247"/>
                  </a:lnTo>
                  <a:lnTo>
                    <a:pt x="192" y="247"/>
                  </a:lnTo>
                  <a:lnTo>
                    <a:pt x="190" y="247"/>
                  </a:lnTo>
                  <a:lnTo>
                    <a:pt x="188" y="247"/>
                  </a:lnTo>
                  <a:lnTo>
                    <a:pt x="188" y="249"/>
                  </a:lnTo>
                  <a:lnTo>
                    <a:pt x="186" y="249"/>
                  </a:lnTo>
                  <a:lnTo>
                    <a:pt x="184" y="249"/>
                  </a:lnTo>
                  <a:lnTo>
                    <a:pt x="182" y="249"/>
                  </a:lnTo>
                  <a:lnTo>
                    <a:pt x="180" y="251"/>
                  </a:lnTo>
                  <a:lnTo>
                    <a:pt x="178" y="251"/>
                  </a:lnTo>
                  <a:lnTo>
                    <a:pt x="176" y="251"/>
                  </a:lnTo>
                  <a:lnTo>
                    <a:pt x="174" y="253"/>
                  </a:lnTo>
                  <a:lnTo>
                    <a:pt x="173" y="253"/>
                  </a:lnTo>
                  <a:lnTo>
                    <a:pt x="171" y="253"/>
                  </a:lnTo>
                  <a:lnTo>
                    <a:pt x="169" y="255"/>
                  </a:lnTo>
                  <a:lnTo>
                    <a:pt x="167" y="255"/>
                  </a:lnTo>
                  <a:lnTo>
                    <a:pt x="165" y="255"/>
                  </a:lnTo>
                  <a:lnTo>
                    <a:pt x="163" y="257"/>
                  </a:lnTo>
                  <a:lnTo>
                    <a:pt x="161" y="257"/>
                  </a:lnTo>
                  <a:lnTo>
                    <a:pt x="159" y="257"/>
                  </a:lnTo>
                  <a:lnTo>
                    <a:pt x="157" y="259"/>
                  </a:lnTo>
                  <a:lnTo>
                    <a:pt x="155" y="259"/>
                  </a:lnTo>
                  <a:lnTo>
                    <a:pt x="153" y="259"/>
                  </a:lnTo>
                  <a:lnTo>
                    <a:pt x="151" y="261"/>
                  </a:lnTo>
                  <a:lnTo>
                    <a:pt x="151" y="264"/>
                  </a:lnTo>
                  <a:lnTo>
                    <a:pt x="151" y="270"/>
                  </a:lnTo>
                  <a:lnTo>
                    <a:pt x="151" y="276"/>
                  </a:lnTo>
                  <a:lnTo>
                    <a:pt x="151" y="280"/>
                  </a:lnTo>
                  <a:lnTo>
                    <a:pt x="151" y="286"/>
                  </a:lnTo>
                  <a:lnTo>
                    <a:pt x="151" y="291"/>
                  </a:lnTo>
                  <a:lnTo>
                    <a:pt x="151" y="295"/>
                  </a:lnTo>
                  <a:lnTo>
                    <a:pt x="151" y="301"/>
                  </a:lnTo>
                  <a:lnTo>
                    <a:pt x="151" y="305"/>
                  </a:lnTo>
                  <a:lnTo>
                    <a:pt x="151" y="311"/>
                  </a:lnTo>
                  <a:lnTo>
                    <a:pt x="151" y="316"/>
                  </a:lnTo>
                  <a:lnTo>
                    <a:pt x="151" y="320"/>
                  </a:lnTo>
                  <a:lnTo>
                    <a:pt x="151" y="326"/>
                  </a:lnTo>
                  <a:lnTo>
                    <a:pt x="151" y="330"/>
                  </a:lnTo>
                  <a:lnTo>
                    <a:pt x="151" y="335"/>
                  </a:lnTo>
                  <a:lnTo>
                    <a:pt x="151" y="339"/>
                  </a:lnTo>
                  <a:lnTo>
                    <a:pt x="150" y="339"/>
                  </a:lnTo>
                  <a:lnTo>
                    <a:pt x="148" y="341"/>
                  </a:lnTo>
                  <a:lnTo>
                    <a:pt x="146" y="341"/>
                  </a:lnTo>
                  <a:lnTo>
                    <a:pt x="144" y="341"/>
                  </a:lnTo>
                  <a:lnTo>
                    <a:pt x="142" y="341"/>
                  </a:lnTo>
                  <a:lnTo>
                    <a:pt x="142" y="339"/>
                  </a:lnTo>
                  <a:lnTo>
                    <a:pt x="140" y="337"/>
                  </a:lnTo>
                  <a:lnTo>
                    <a:pt x="138" y="335"/>
                  </a:lnTo>
                  <a:lnTo>
                    <a:pt x="136" y="334"/>
                  </a:lnTo>
                  <a:lnTo>
                    <a:pt x="136" y="332"/>
                  </a:lnTo>
                  <a:lnTo>
                    <a:pt x="134" y="330"/>
                  </a:lnTo>
                  <a:lnTo>
                    <a:pt x="134" y="328"/>
                  </a:lnTo>
                  <a:lnTo>
                    <a:pt x="130" y="324"/>
                  </a:lnTo>
                  <a:lnTo>
                    <a:pt x="128" y="322"/>
                  </a:lnTo>
                  <a:lnTo>
                    <a:pt x="125" y="320"/>
                  </a:lnTo>
                  <a:lnTo>
                    <a:pt x="123" y="318"/>
                  </a:lnTo>
                  <a:lnTo>
                    <a:pt x="121" y="318"/>
                  </a:lnTo>
                  <a:lnTo>
                    <a:pt x="117" y="318"/>
                  </a:lnTo>
                  <a:lnTo>
                    <a:pt x="115" y="320"/>
                  </a:lnTo>
                  <a:lnTo>
                    <a:pt x="111" y="320"/>
                  </a:lnTo>
                  <a:lnTo>
                    <a:pt x="107" y="322"/>
                  </a:lnTo>
                  <a:lnTo>
                    <a:pt x="105" y="322"/>
                  </a:lnTo>
                  <a:lnTo>
                    <a:pt x="103" y="322"/>
                  </a:lnTo>
                  <a:lnTo>
                    <a:pt x="100" y="326"/>
                  </a:lnTo>
                  <a:lnTo>
                    <a:pt x="98" y="328"/>
                  </a:lnTo>
                  <a:lnTo>
                    <a:pt x="96" y="330"/>
                  </a:lnTo>
                  <a:lnTo>
                    <a:pt x="94" y="332"/>
                  </a:lnTo>
                  <a:lnTo>
                    <a:pt x="94" y="330"/>
                  </a:lnTo>
                  <a:lnTo>
                    <a:pt x="96" y="328"/>
                  </a:lnTo>
                  <a:lnTo>
                    <a:pt x="96" y="326"/>
                  </a:lnTo>
                  <a:lnTo>
                    <a:pt x="94" y="326"/>
                  </a:lnTo>
                  <a:lnTo>
                    <a:pt x="94" y="324"/>
                  </a:lnTo>
                  <a:lnTo>
                    <a:pt x="94" y="322"/>
                  </a:lnTo>
                  <a:lnTo>
                    <a:pt x="96" y="322"/>
                  </a:lnTo>
                  <a:lnTo>
                    <a:pt x="96" y="320"/>
                  </a:lnTo>
                  <a:lnTo>
                    <a:pt x="98" y="318"/>
                  </a:lnTo>
                  <a:lnTo>
                    <a:pt x="98" y="316"/>
                  </a:lnTo>
                  <a:lnTo>
                    <a:pt x="98" y="314"/>
                  </a:lnTo>
                  <a:lnTo>
                    <a:pt x="98" y="312"/>
                  </a:lnTo>
                  <a:lnTo>
                    <a:pt x="98" y="311"/>
                  </a:lnTo>
                  <a:lnTo>
                    <a:pt x="96" y="311"/>
                  </a:lnTo>
                  <a:lnTo>
                    <a:pt x="96" y="309"/>
                  </a:lnTo>
                  <a:lnTo>
                    <a:pt x="98" y="309"/>
                  </a:lnTo>
                  <a:lnTo>
                    <a:pt x="98" y="311"/>
                  </a:lnTo>
                  <a:lnTo>
                    <a:pt x="98" y="312"/>
                  </a:lnTo>
                  <a:lnTo>
                    <a:pt x="100" y="312"/>
                  </a:lnTo>
                  <a:lnTo>
                    <a:pt x="100" y="311"/>
                  </a:lnTo>
                  <a:lnTo>
                    <a:pt x="98" y="309"/>
                  </a:lnTo>
                  <a:lnTo>
                    <a:pt x="96" y="309"/>
                  </a:lnTo>
                  <a:lnTo>
                    <a:pt x="94" y="307"/>
                  </a:lnTo>
                  <a:lnTo>
                    <a:pt x="94" y="309"/>
                  </a:lnTo>
                  <a:lnTo>
                    <a:pt x="92" y="309"/>
                  </a:lnTo>
                  <a:lnTo>
                    <a:pt x="92" y="307"/>
                  </a:lnTo>
                  <a:lnTo>
                    <a:pt x="90" y="307"/>
                  </a:lnTo>
                  <a:lnTo>
                    <a:pt x="88" y="307"/>
                  </a:lnTo>
                  <a:lnTo>
                    <a:pt x="86" y="307"/>
                  </a:lnTo>
                  <a:lnTo>
                    <a:pt x="84" y="307"/>
                  </a:lnTo>
                  <a:lnTo>
                    <a:pt x="84" y="305"/>
                  </a:lnTo>
                  <a:lnTo>
                    <a:pt x="84" y="303"/>
                  </a:lnTo>
                  <a:lnTo>
                    <a:pt x="82" y="303"/>
                  </a:lnTo>
                  <a:lnTo>
                    <a:pt x="82" y="301"/>
                  </a:lnTo>
                  <a:lnTo>
                    <a:pt x="82" y="299"/>
                  </a:lnTo>
                  <a:lnTo>
                    <a:pt x="82" y="301"/>
                  </a:lnTo>
                  <a:lnTo>
                    <a:pt x="80" y="301"/>
                  </a:lnTo>
                  <a:lnTo>
                    <a:pt x="78" y="301"/>
                  </a:lnTo>
                  <a:lnTo>
                    <a:pt x="77" y="301"/>
                  </a:lnTo>
                  <a:lnTo>
                    <a:pt x="77" y="299"/>
                  </a:lnTo>
                  <a:lnTo>
                    <a:pt x="77" y="297"/>
                  </a:lnTo>
                  <a:lnTo>
                    <a:pt x="77" y="295"/>
                  </a:lnTo>
                  <a:lnTo>
                    <a:pt x="77" y="293"/>
                  </a:lnTo>
                  <a:lnTo>
                    <a:pt x="77" y="291"/>
                  </a:lnTo>
                  <a:lnTo>
                    <a:pt x="75" y="291"/>
                  </a:lnTo>
                  <a:lnTo>
                    <a:pt x="75" y="289"/>
                  </a:lnTo>
                  <a:lnTo>
                    <a:pt x="73" y="289"/>
                  </a:lnTo>
                  <a:lnTo>
                    <a:pt x="73" y="286"/>
                  </a:lnTo>
                  <a:lnTo>
                    <a:pt x="71" y="286"/>
                  </a:lnTo>
                  <a:lnTo>
                    <a:pt x="71" y="284"/>
                  </a:lnTo>
                  <a:lnTo>
                    <a:pt x="71" y="282"/>
                  </a:lnTo>
                  <a:lnTo>
                    <a:pt x="69" y="282"/>
                  </a:lnTo>
                  <a:lnTo>
                    <a:pt x="69" y="280"/>
                  </a:lnTo>
                  <a:lnTo>
                    <a:pt x="69" y="278"/>
                  </a:lnTo>
                  <a:lnTo>
                    <a:pt x="69" y="276"/>
                  </a:lnTo>
                  <a:lnTo>
                    <a:pt x="67" y="276"/>
                  </a:lnTo>
                  <a:lnTo>
                    <a:pt x="61" y="276"/>
                  </a:lnTo>
                  <a:lnTo>
                    <a:pt x="61" y="274"/>
                  </a:lnTo>
                  <a:lnTo>
                    <a:pt x="59" y="274"/>
                  </a:lnTo>
                  <a:lnTo>
                    <a:pt x="59" y="272"/>
                  </a:lnTo>
                  <a:lnTo>
                    <a:pt x="59" y="270"/>
                  </a:lnTo>
                  <a:lnTo>
                    <a:pt x="59" y="268"/>
                  </a:lnTo>
                  <a:lnTo>
                    <a:pt x="59" y="270"/>
                  </a:lnTo>
                  <a:lnTo>
                    <a:pt x="61" y="268"/>
                  </a:lnTo>
                  <a:lnTo>
                    <a:pt x="61" y="266"/>
                  </a:lnTo>
                  <a:lnTo>
                    <a:pt x="61" y="268"/>
                  </a:lnTo>
                  <a:lnTo>
                    <a:pt x="63" y="268"/>
                  </a:lnTo>
                  <a:lnTo>
                    <a:pt x="65" y="268"/>
                  </a:lnTo>
                  <a:lnTo>
                    <a:pt x="67" y="268"/>
                  </a:lnTo>
                  <a:lnTo>
                    <a:pt x="69" y="268"/>
                  </a:lnTo>
                  <a:lnTo>
                    <a:pt x="71" y="268"/>
                  </a:lnTo>
                  <a:lnTo>
                    <a:pt x="71" y="270"/>
                  </a:lnTo>
                  <a:lnTo>
                    <a:pt x="73" y="270"/>
                  </a:lnTo>
                  <a:lnTo>
                    <a:pt x="71" y="270"/>
                  </a:lnTo>
                  <a:lnTo>
                    <a:pt x="73" y="270"/>
                  </a:lnTo>
                  <a:lnTo>
                    <a:pt x="75" y="272"/>
                  </a:lnTo>
                  <a:lnTo>
                    <a:pt x="75" y="270"/>
                  </a:lnTo>
                  <a:lnTo>
                    <a:pt x="77" y="270"/>
                  </a:lnTo>
                  <a:lnTo>
                    <a:pt x="78" y="270"/>
                  </a:lnTo>
                  <a:lnTo>
                    <a:pt x="80" y="270"/>
                  </a:lnTo>
                  <a:lnTo>
                    <a:pt x="78" y="268"/>
                  </a:lnTo>
                  <a:lnTo>
                    <a:pt x="77" y="268"/>
                  </a:lnTo>
                  <a:lnTo>
                    <a:pt x="77" y="266"/>
                  </a:lnTo>
                  <a:lnTo>
                    <a:pt x="75" y="266"/>
                  </a:lnTo>
                  <a:lnTo>
                    <a:pt x="75" y="264"/>
                  </a:lnTo>
                  <a:lnTo>
                    <a:pt x="73" y="264"/>
                  </a:lnTo>
                  <a:lnTo>
                    <a:pt x="71" y="263"/>
                  </a:lnTo>
                  <a:lnTo>
                    <a:pt x="71" y="261"/>
                  </a:lnTo>
                  <a:lnTo>
                    <a:pt x="73" y="261"/>
                  </a:lnTo>
                  <a:lnTo>
                    <a:pt x="73" y="259"/>
                  </a:lnTo>
                  <a:lnTo>
                    <a:pt x="75" y="259"/>
                  </a:lnTo>
                  <a:lnTo>
                    <a:pt x="77" y="259"/>
                  </a:lnTo>
                  <a:lnTo>
                    <a:pt x="77" y="257"/>
                  </a:lnTo>
                  <a:lnTo>
                    <a:pt x="77" y="255"/>
                  </a:lnTo>
                  <a:lnTo>
                    <a:pt x="78" y="253"/>
                  </a:lnTo>
                  <a:lnTo>
                    <a:pt x="78" y="251"/>
                  </a:lnTo>
                  <a:lnTo>
                    <a:pt x="80" y="253"/>
                  </a:lnTo>
                  <a:lnTo>
                    <a:pt x="80" y="251"/>
                  </a:lnTo>
                  <a:lnTo>
                    <a:pt x="82" y="251"/>
                  </a:lnTo>
                  <a:lnTo>
                    <a:pt x="84" y="249"/>
                  </a:lnTo>
                  <a:lnTo>
                    <a:pt x="84" y="251"/>
                  </a:lnTo>
                  <a:lnTo>
                    <a:pt x="86" y="251"/>
                  </a:lnTo>
                  <a:lnTo>
                    <a:pt x="88" y="251"/>
                  </a:lnTo>
                  <a:lnTo>
                    <a:pt x="90" y="251"/>
                  </a:lnTo>
                  <a:lnTo>
                    <a:pt x="94" y="251"/>
                  </a:lnTo>
                  <a:lnTo>
                    <a:pt x="96" y="251"/>
                  </a:lnTo>
                  <a:lnTo>
                    <a:pt x="100" y="251"/>
                  </a:lnTo>
                  <a:lnTo>
                    <a:pt x="102" y="253"/>
                  </a:lnTo>
                  <a:lnTo>
                    <a:pt x="103" y="253"/>
                  </a:lnTo>
                  <a:lnTo>
                    <a:pt x="105" y="253"/>
                  </a:lnTo>
                  <a:lnTo>
                    <a:pt x="107" y="253"/>
                  </a:lnTo>
                  <a:lnTo>
                    <a:pt x="107" y="251"/>
                  </a:lnTo>
                  <a:lnTo>
                    <a:pt x="105" y="251"/>
                  </a:lnTo>
                  <a:lnTo>
                    <a:pt x="103" y="251"/>
                  </a:lnTo>
                  <a:lnTo>
                    <a:pt x="102" y="249"/>
                  </a:lnTo>
                  <a:lnTo>
                    <a:pt x="100" y="249"/>
                  </a:lnTo>
                  <a:lnTo>
                    <a:pt x="100" y="247"/>
                  </a:lnTo>
                  <a:lnTo>
                    <a:pt x="100" y="245"/>
                  </a:lnTo>
                  <a:lnTo>
                    <a:pt x="100" y="243"/>
                  </a:lnTo>
                  <a:lnTo>
                    <a:pt x="102" y="243"/>
                  </a:lnTo>
                  <a:lnTo>
                    <a:pt x="102" y="241"/>
                  </a:lnTo>
                  <a:lnTo>
                    <a:pt x="103" y="241"/>
                  </a:lnTo>
                  <a:lnTo>
                    <a:pt x="103" y="239"/>
                  </a:lnTo>
                  <a:lnTo>
                    <a:pt x="103" y="238"/>
                  </a:lnTo>
                  <a:lnTo>
                    <a:pt x="105" y="238"/>
                  </a:lnTo>
                  <a:lnTo>
                    <a:pt x="105" y="236"/>
                  </a:lnTo>
                  <a:lnTo>
                    <a:pt x="105" y="234"/>
                  </a:lnTo>
                  <a:lnTo>
                    <a:pt x="105" y="230"/>
                  </a:lnTo>
                  <a:lnTo>
                    <a:pt x="105" y="228"/>
                  </a:lnTo>
                  <a:lnTo>
                    <a:pt x="105" y="226"/>
                  </a:lnTo>
                  <a:lnTo>
                    <a:pt x="103" y="226"/>
                  </a:lnTo>
                  <a:lnTo>
                    <a:pt x="105" y="226"/>
                  </a:lnTo>
                  <a:lnTo>
                    <a:pt x="103" y="226"/>
                  </a:lnTo>
                  <a:lnTo>
                    <a:pt x="103" y="224"/>
                  </a:lnTo>
                  <a:lnTo>
                    <a:pt x="105" y="224"/>
                  </a:lnTo>
                  <a:lnTo>
                    <a:pt x="105" y="222"/>
                  </a:lnTo>
                  <a:lnTo>
                    <a:pt x="107" y="222"/>
                  </a:lnTo>
                  <a:lnTo>
                    <a:pt x="107" y="220"/>
                  </a:lnTo>
                  <a:lnTo>
                    <a:pt x="105" y="220"/>
                  </a:lnTo>
                  <a:lnTo>
                    <a:pt x="105" y="218"/>
                  </a:lnTo>
                  <a:lnTo>
                    <a:pt x="105" y="216"/>
                  </a:lnTo>
                  <a:lnTo>
                    <a:pt x="103" y="216"/>
                  </a:lnTo>
                  <a:lnTo>
                    <a:pt x="103" y="215"/>
                  </a:lnTo>
                  <a:lnTo>
                    <a:pt x="102" y="215"/>
                  </a:lnTo>
                  <a:lnTo>
                    <a:pt x="100" y="215"/>
                  </a:lnTo>
                  <a:lnTo>
                    <a:pt x="98" y="215"/>
                  </a:lnTo>
                  <a:lnTo>
                    <a:pt x="96" y="215"/>
                  </a:lnTo>
                  <a:lnTo>
                    <a:pt x="94" y="215"/>
                  </a:lnTo>
                  <a:lnTo>
                    <a:pt x="94" y="216"/>
                  </a:lnTo>
                  <a:lnTo>
                    <a:pt x="92" y="216"/>
                  </a:lnTo>
                  <a:lnTo>
                    <a:pt x="90" y="216"/>
                  </a:lnTo>
                  <a:lnTo>
                    <a:pt x="92" y="216"/>
                  </a:lnTo>
                  <a:lnTo>
                    <a:pt x="92" y="218"/>
                  </a:lnTo>
                  <a:lnTo>
                    <a:pt x="90" y="218"/>
                  </a:lnTo>
                  <a:lnTo>
                    <a:pt x="88" y="218"/>
                  </a:lnTo>
                  <a:lnTo>
                    <a:pt x="88" y="216"/>
                  </a:lnTo>
                  <a:lnTo>
                    <a:pt x="88" y="215"/>
                  </a:lnTo>
                  <a:lnTo>
                    <a:pt x="88" y="216"/>
                  </a:lnTo>
                  <a:lnTo>
                    <a:pt x="86" y="216"/>
                  </a:lnTo>
                  <a:lnTo>
                    <a:pt x="86" y="215"/>
                  </a:lnTo>
                  <a:lnTo>
                    <a:pt x="86" y="216"/>
                  </a:lnTo>
                  <a:lnTo>
                    <a:pt x="84" y="216"/>
                  </a:lnTo>
                  <a:lnTo>
                    <a:pt x="84" y="215"/>
                  </a:lnTo>
                  <a:lnTo>
                    <a:pt x="82" y="215"/>
                  </a:lnTo>
                  <a:lnTo>
                    <a:pt x="82" y="213"/>
                  </a:lnTo>
                  <a:lnTo>
                    <a:pt x="82" y="215"/>
                  </a:lnTo>
                  <a:lnTo>
                    <a:pt x="80" y="215"/>
                  </a:lnTo>
                  <a:lnTo>
                    <a:pt x="80" y="213"/>
                  </a:lnTo>
                  <a:lnTo>
                    <a:pt x="78" y="213"/>
                  </a:lnTo>
                  <a:lnTo>
                    <a:pt x="77" y="211"/>
                  </a:lnTo>
                  <a:lnTo>
                    <a:pt x="75" y="211"/>
                  </a:lnTo>
                  <a:lnTo>
                    <a:pt x="75" y="213"/>
                  </a:lnTo>
                  <a:lnTo>
                    <a:pt x="73" y="213"/>
                  </a:lnTo>
                  <a:lnTo>
                    <a:pt x="71" y="213"/>
                  </a:lnTo>
                  <a:lnTo>
                    <a:pt x="69" y="213"/>
                  </a:lnTo>
                  <a:lnTo>
                    <a:pt x="69" y="215"/>
                  </a:lnTo>
                  <a:lnTo>
                    <a:pt x="69" y="216"/>
                  </a:lnTo>
                  <a:lnTo>
                    <a:pt x="67" y="216"/>
                  </a:lnTo>
                  <a:lnTo>
                    <a:pt x="67" y="215"/>
                  </a:lnTo>
                  <a:lnTo>
                    <a:pt x="69" y="215"/>
                  </a:lnTo>
                  <a:lnTo>
                    <a:pt x="67" y="215"/>
                  </a:lnTo>
                  <a:lnTo>
                    <a:pt x="67" y="216"/>
                  </a:lnTo>
                  <a:lnTo>
                    <a:pt x="65" y="215"/>
                  </a:lnTo>
                  <a:lnTo>
                    <a:pt x="65" y="216"/>
                  </a:lnTo>
                  <a:lnTo>
                    <a:pt x="65" y="218"/>
                  </a:lnTo>
                  <a:lnTo>
                    <a:pt x="65" y="216"/>
                  </a:lnTo>
                  <a:lnTo>
                    <a:pt x="63" y="216"/>
                  </a:lnTo>
                  <a:lnTo>
                    <a:pt x="61" y="218"/>
                  </a:lnTo>
                  <a:lnTo>
                    <a:pt x="61" y="216"/>
                  </a:lnTo>
                  <a:lnTo>
                    <a:pt x="61" y="218"/>
                  </a:lnTo>
                  <a:lnTo>
                    <a:pt x="59" y="220"/>
                  </a:lnTo>
                  <a:lnTo>
                    <a:pt x="59" y="218"/>
                  </a:lnTo>
                  <a:lnTo>
                    <a:pt x="59" y="220"/>
                  </a:lnTo>
                  <a:lnTo>
                    <a:pt x="57" y="220"/>
                  </a:lnTo>
                  <a:lnTo>
                    <a:pt x="57" y="222"/>
                  </a:lnTo>
                  <a:lnTo>
                    <a:pt x="55" y="222"/>
                  </a:lnTo>
                  <a:lnTo>
                    <a:pt x="54" y="224"/>
                  </a:lnTo>
                  <a:lnTo>
                    <a:pt x="52" y="224"/>
                  </a:lnTo>
                  <a:lnTo>
                    <a:pt x="50" y="224"/>
                  </a:lnTo>
                  <a:lnTo>
                    <a:pt x="50" y="226"/>
                  </a:lnTo>
                  <a:lnTo>
                    <a:pt x="50" y="224"/>
                  </a:lnTo>
                  <a:lnTo>
                    <a:pt x="48" y="224"/>
                  </a:lnTo>
                  <a:lnTo>
                    <a:pt x="48" y="226"/>
                  </a:lnTo>
                  <a:lnTo>
                    <a:pt x="48" y="224"/>
                  </a:lnTo>
                  <a:lnTo>
                    <a:pt x="46" y="224"/>
                  </a:lnTo>
                  <a:lnTo>
                    <a:pt x="44" y="224"/>
                  </a:lnTo>
                  <a:lnTo>
                    <a:pt x="46" y="224"/>
                  </a:lnTo>
                  <a:lnTo>
                    <a:pt x="46" y="226"/>
                  </a:lnTo>
                  <a:lnTo>
                    <a:pt x="44" y="224"/>
                  </a:lnTo>
                  <a:lnTo>
                    <a:pt x="44" y="226"/>
                  </a:lnTo>
                  <a:lnTo>
                    <a:pt x="46" y="226"/>
                  </a:lnTo>
                  <a:lnTo>
                    <a:pt x="46" y="228"/>
                  </a:lnTo>
                  <a:lnTo>
                    <a:pt x="44" y="228"/>
                  </a:lnTo>
                  <a:lnTo>
                    <a:pt x="44" y="226"/>
                  </a:lnTo>
                  <a:lnTo>
                    <a:pt x="44" y="228"/>
                  </a:lnTo>
                  <a:lnTo>
                    <a:pt x="42" y="228"/>
                  </a:lnTo>
                  <a:lnTo>
                    <a:pt x="44" y="228"/>
                  </a:lnTo>
                  <a:lnTo>
                    <a:pt x="44" y="230"/>
                  </a:lnTo>
                  <a:lnTo>
                    <a:pt x="40" y="228"/>
                  </a:lnTo>
                  <a:lnTo>
                    <a:pt x="40" y="226"/>
                  </a:lnTo>
                  <a:lnTo>
                    <a:pt x="38" y="226"/>
                  </a:lnTo>
                  <a:lnTo>
                    <a:pt x="36" y="226"/>
                  </a:lnTo>
                  <a:lnTo>
                    <a:pt x="36" y="224"/>
                  </a:lnTo>
                  <a:lnTo>
                    <a:pt x="34" y="224"/>
                  </a:lnTo>
                  <a:lnTo>
                    <a:pt x="32" y="224"/>
                  </a:lnTo>
                  <a:lnTo>
                    <a:pt x="32" y="222"/>
                  </a:lnTo>
                  <a:lnTo>
                    <a:pt x="30" y="222"/>
                  </a:lnTo>
                  <a:lnTo>
                    <a:pt x="32" y="220"/>
                  </a:lnTo>
                  <a:lnTo>
                    <a:pt x="34" y="218"/>
                  </a:lnTo>
                  <a:lnTo>
                    <a:pt x="34" y="220"/>
                  </a:lnTo>
                  <a:lnTo>
                    <a:pt x="36" y="220"/>
                  </a:lnTo>
                  <a:lnTo>
                    <a:pt x="36" y="222"/>
                  </a:lnTo>
                  <a:lnTo>
                    <a:pt x="38" y="220"/>
                  </a:lnTo>
                  <a:lnTo>
                    <a:pt x="40" y="220"/>
                  </a:lnTo>
                  <a:lnTo>
                    <a:pt x="40" y="218"/>
                  </a:lnTo>
                  <a:lnTo>
                    <a:pt x="34" y="211"/>
                  </a:lnTo>
                  <a:lnTo>
                    <a:pt x="32" y="205"/>
                  </a:lnTo>
                  <a:lnTo>
                    <a:pt x="30" y="203"/>
                  </a:lnTo>
                  <a:lnTo>
                    <a:pt x="27" y="197"/>
                  </a:lnTo>
                  <a:lnTo>
                    <a:pt x="27" y="195"/>
                  </a:lnTo>
                  <a:lnTo>
                    <a:pt x="25" y="195"/>
                  </a:lnTo>
                  <a:lnTo>
                    <a:pt x="19" y="195"/>
                  </a:lnTo>
                  <a:lnTo>
                    <a:pt x="15" y="193"/>
                  </a:lnTo>
                  <a:lnTo>
                    <a:pt x="15" y="195"/>
                  </a:lnTo>
                  <a:lnTo>
                    <a:pt x="15" y="197"/>
                  </a:lnTo>
                  <a:lnTo>
                    <a:pt x="13" y="197"/>
                  </a:lnTo>
                  <a:lnTo>
                    <a:pt x="11" y="195"/>
                  </a:lnTo>
                  <a:lnTo>
                    <a:pt x="9" y="195"/>
                  </a:lnTo>
                  <a:lnTo>
                    <a:pt x="9" y="193"/>
                  </a:lnTo>
                  <a:lnTo>
                    <a:pt x="11" y="193"/>
                  </a:lnTo>
                  <a:lnTo>
                    <a:pt x="9" y="191"/>
                  </a:lnTo>
                  <a:lnTo>
                    <a:pt x="9" y="190"/>
                  </a:lnTo>
                  <a:lnTo>
                    <a:pt x="11" y="190"/>
                  </a:lnTo>
                  <a:lnTo>
                    <a:pt x="11" y="188"/>
                  </a:lnTo>
                  <a:lnTo>
                    <a:pt x="9" y="188"/>
                  </a:lnTo>
                  <a:lnTo>
                    <a:pt x="9" y="186"/>
                  </a:lnTo>
                  <a:lnTo>
                    <a:pt x="9" y="184"/>
                  </a:lnTo>
                  <a:lnTo>
                    <a:pt x="7" y="184"/>
                  </a:lnTo>
                  <a:lnTo>
                    <a:pt x="4" y="182"/>
                  </a:lnTo>
                  <a:lnTo>
                    <a:pt x="0" y="180"/>
                  </a:lnTo>
                  <a:lnTo>
                    <a:pt x="2" y="174"/>
                  </a:lnTo>
                  <a:lnTo>
                    <a:pt x="4" y="168"/>
                  </a:lnTo>
                  <a:lnTo>
                    <a:pt x="6" y="168"/>
                  </a:lnTo>
                  <a:lnTo>
                    <a:pt x="6" y="167"/>
                  </a:lnTo>
                  <a:lnTo>
                    <a:pt x="7" y="167"/>
                  </a:lnTo>
                  <a:lnTo>
                    <a:pt x="7" y="165"/>
                  </a:lnTo>
                  <a:lnTo>
                    <a:pt x="9" y="165"/>
                  </a:lnTo>
                  <a:lnTo>
                    <a:pt x="9" y="163"/>
                  </a:lnTo>
                  <a:lnTo>
                    <a:pt x="9" y="161"/>
                  </a:lnTo>
                  <a:lnTo>
                    <a:pt x="7" y="161"/>
                  </a:lnTo>
                  <a:lnTo>
                    <a:pt x="6" y="159"/>
                  </a:lnTo>
                  <a:lnTo>
                    <a:pt x="4" y="159"/>
                  </a:lnTo>
                  <a:lnTo>
                    <a:pt x="6" y="153"/>
                  </a:lnTo>
                  <a:lnTo>
                    <a:pt x="7" y="145"/>
                  </a:lnTo>
                  <a:lnTo>
                    <a:pt x="11" y="143"/>
                  </a:lnTo>
                  <a:lnTo>
                    <a:pt x="11" y="142"/>
                  </a:lnTo>
                  <a:lnTo>
                    <a:pt x="13" y="142"/>
                  </a:lnTo>
                  <a:lnTo>
                    <a:pt x="13" y="140"/>
                  </a:lnTo>
                  <a:lnTo>
                    <a:pt x="13" y="138"/>
                  </a:lnTo>
                  <a:lnTo>
                    <a:pt x="13" y="136"/>
                  </a:lnTo>
                  <a:lnTo>
                    <a:pt x="13" y="134"/>
                  </a:lnTo>
                  <a:lnTo>
                    <a:pt x="15" y="134"/>
                  </a:lnTo>
                  <a:lnTo>
                    <a:pt x="15" y="132"/>
                  </a:lnTo>
                  <a:lnTo>
                    <a:pt x="17" y="130"/>
                  </a:lnTo>
                  <a:lnTo>
                    <a:pt x="19" y="130"/>
                  </a:lnTo>
                  <a:lnTo>
                    <a:pt x="19" y="132"/>
                  </a:lnTo>
                  <a:lnTo>
                    <a:pt x="21" y="132"/>
                  </a:lnTo>
                  <a:lnTo>
                    <a:pt x="21" y="134"/>
                  </a:lnTo>
                  <a:lnTo>
                    <a:pt x="23" y="136"/>
                  </a:lnTo>
                  <a:lnTo>
                    <a:pt x="25" y="138"/>
                  </a:lnTo>
                  <a:lnTo>
                    <a:pt x="25" y="140"/>
                  </a:lnTo>
                  <a:lnTo>
                    <a:pt x="27" y="140"/>
                  </a:lnTo>
                  <a:lnTo>
                    <a:pt x="27" y="142"/>
                  </a:lnTo>
                  <a:lnTo>
                    <a:pt x="27" y="143"/>
                  </a:lnTo>
                  <a:lnTo>
                    <a:pt x="29" y="145"/>
                  </a:lnTo>
                  <a:lnTo>
                    <a:pt x="30" y="145"/>
                  </a:lnTo>
                  <a:lnTo>
                    <a:pt x="30" y="147"/>
                  </a:lnTo>
                  <a:lnTo>
                    <a:pt x="32" y="145"/>
                  </a:lnTo>
                  <a:lnTo>
                    <a:pt x="34" y="143"/>
                  </a:lnTo>
                  <a:lnTo>
                    <a:pt x="36" y="143"/>
                  </a:lnTo>
                  <a:lnTo>
                    <a:pt x="38" y="142"/>
                  </a:lnTo>
                  <a:lnTo>
                    <a:pt x="38" y="140"/>
                  </a:lnTo>
                  <a:lnTo>
                    <a:pt x="36" y="140"/>
                  </a:lnTo>
                  <a:lnTo>
                    <a:pt x="36" y="138"/>
                  </a:lnTo>
                  <a:lnTo>
                    <a:pt x="36" y="136"/>
                  </a:lnTo>
                  <a:lnTo>
                    <a:pt x="34" y="134"/>
                  </a:lnTo>
                  <a:lnTo>
                    <a:pt x="34" y="130"/>
                  </a:lnTo>
                  <a:lnTo>
                    <a:pt x="34" y="128"/>
                  </a:lnTo>
                  <a:lnTo>
                    <a:pt x="34" y="126"/>
                  </a:lnTo>
                  <a:lnTo>
                    <a:pt x="32" y="126"/>
                  </a:lnTo>
                  <a:lnTo>
                    <a:pt x="34" y="126"/>
                  </a:lnTo>
                  <a:lnTo>
                    <a:pt x="36" y="126"/>
                  </a:lnTo>
                  <a:lnTo>
                    <a:pt x="38" y="126"/>
                  </a:lnTo>
                  <a:lnTo>
                    <a:pt x="40" y="124"/>
                  </a:lnTo>
                  <a:lnTo>
                    <a:pt x="42" y="122"/>
                  </a:lnTo>
                  <a:lnTo>
                    <a:pt x="44" y="122"/>
                  </a:lnTo>
                  <a:lnTo>
                    <a:pt x="46" y="120"/>
                  </a:lnTo>
                  <a:lnTo>
                    <a:pt x="46" y="119"/>
                  </a:lnTo>
                  <a:lnTo>
                    <a:pt x="46" y="117"/>
                  </a:lnTo>
                  <a:lnTo>
                    <a:pt x="46" y="115"/>
                  </a:lnTo>
                  <a:lnTo>
                    <a:pt x="48" y="115"/>
                  </a:lnTo>
                  <a:lnTo>
                    <a:pt x="52" y="115"/>
                  </a:lnTo>
                  <a:lnTo>
                    <a:pt x="54" y="115"/>
                  </a:lnTo>
                  <a:lnTo>
                    <a:pt x="54" y="113"/>
                  </a:lnTo>
                  <a:lnTo>
                    <a:pt x="55" y="111"/>
                  </a:lnTo>
                  <a:lnTo>
                    <a:pt x="59" y="111"/>
                  </a:lnTo>
                  <a:lnTo>
                    <a:pt x="61" y="109"/>
                  </a:lnTo>
                  <a:lnTo>
                    <a:pt x="61" y="107"/>
                  </a:lnTo>
                  <a:lnTo>
                    <a:pt x="63" y="105"/>
                  </a:lnTo>
                  <a:lnTo>
                    <a:pt x="65" y="105"/>
                  </a:lnTo>
                  <a:lnTo>
                    <a:pt x="65" y="103"/>
                  </a:lnTo>
                  <a:lnTo>
                    <a:pt x="65" y="101"/>
                  </a:lnTo>
                  <a:lnTo>
                    <a:pt x="67" y="101"/>
                  </a:lnTo>
                  <a:lnTo>
                    <a:pt x="67" y="103"/>
                  </a:lnTo>
                  <a:lnTo>
                    <a:pt x="69" y="101"/>
                  </a:lnTo>
                  <a:lnTo>
                    <a:pt x="67" y="99"/>
                  </a:lnTo>
                  <a:lnTo>
                    <a:pt x="67" y="97"/>
                  </a:lnTo>
                  <a:lnTo>
                    <a:pt x="69" y="97"/>
                  </a:lnTo>
                  <a:lnTo>
                    <a:pt x="69" y="99"/>
                  </a:lnTo>
                  <a:lnTo>
                    <a:pt x="71" y="99"/>
                  </a:lnTo>
                  <a:lnTo>
                    <a:pt x="75" y="99"/>
                  </a:lnTo>
                  <a:lnTo>
                    <a:pt x="77" y="99"/>
                  </a:lnTo>
                  <a:lnTo>
                    <a:pt x="77" y="101"/>
                  </a:lnTo>
                  <a:lnTo>
                    <a:pt x="78" y="101"/>
                  </a:lnTo>
                  <a:lnTo>
                    <a:pt x="78" y="103"/>
                  </a:lnTo>
                  <a:lnTo>
                    <a:pt x="77" y="103"/>
                  </a:lnTo>
                  <a:lnTo>
                    <a:pt x="75" y="103"/>
                  </a:lnTo>
                  <a:lnTo>
                    <a:pt x="77" y="103"/>
                  </a:lnTo>
                  <a:lnTo>
                    <a:pt x="77" y="105"/>
                  </a:lnTo>
                  <a:lnTo>
                    <a:pt x="78" y="105"/>
                  </a:lnTo>
                  <a:lnTo>
                    <a:pt x="80" y="105"/>
                  </a:lnTo>
                  <a:lnTo>
                    <a:pt x="80" y="103"/>
                  </a:lnTo>
                  <a:lnTo>
                    <a:pt x="82" y="103"/>
                  </a:lnTo>
                  <a:lnTo>
                    <a:pt x="82" y="105"/>
                  </a:lnTo>
                  <a:lnTo>
                    <a:pt x="84" y="105"/>
                  </a:lnTo>
                  <a:lnTo>
                    <a:pt x="84" y="103"/>
                  </a:lnTo>
                  <a:lnTo>
                    <a:pt x="84" y="101"/>
                  </a:lnTo>
                  <a:lnTo>
                    <a:pt x="86" y="99"/>
                  </a:lnTo>
                  <a:lnTo>
                    <a:pt x="88" y="99"/>
                  </a:lnTo>
                  <a:lnTo>
                    <a:pt x="90" y="99"/>
                  </a:lnTo>
                  <a:lnTo>
                    <a:pt x="90" y="97"/>
                  </a:lnTo>
                  <a:lnTo>
                    <a:pt x="92" y="99"/>
                  </a:lnTo>
                  <a:lnTo>
                    <a:pt x="92" y="97"/>
                  </a:lnTo>
                  <a:lnTo>
                    <a:pt x="94" y="97"/>
                  </a:lnTo>
                  <a:lnTo>
                    <a:pt x="94" y="99"/>
                  </a:lnTo>
                  <a:lnTo>
                    <a:pt x="94" y="101"/>
                  </a:lnTo>
                  <a:lnTo>
                    <a:pt x="96" y="103"/>
                  </a:lnTo>
                  <a:lnTo>
                    <a:pt x="96" y="105"/>
                  </a:lnTo>
                  <a:lnTo>
                    <a:pt x="98" y="105"/>
                  </a:lnTo>
                  <a:lnTo>
                    <a:pt x="100" y="105"/>
                  </a:lnTo>
                  <a:lnTo>
                    <a:pt x="100" y="103"/>
                  </a:lnTo>
                  <a:lnTo>
                    <a:pt x="102" y="105"/>
                  </a:lnTo>
                  <a:lnTo>
                    <a:pt x="103" y="105"/>
                  </a:lnTo>
                  <a:lnTo>
                    <a:pt x="105" y="105"/>
                  </a:lnTo>
                  <a:lnTo>
                    <a:pt x="105" y="103"/>
                  </a:lnTo>
                  <a:lnTo>
                    <a:pt x="107" y="103"/>
                  </a:lnTo>
                  <a:lnTo>
                    <a:pt x="107" y="105"/>
                  </a:lnTo>
                  <a:lnTo>
                    <a:pt x="107" y="103"/>
                  </a:lnTo>
                  <a:lnTo>
                    <a:pt x="109" y="105"/>
                  </a:lnTo>
                  <a:lnTo>
                    <a:pt x="109" y="103"/>
                  </a:lnTo>
                  <a:lnTo>
                    <a:pt x="109" y="105"/>
                  </a:lnTo>
                  <a:lnTo>
                    <a:pt x="111" y="105"/>
                  </a:lnTo>
                  <a:lnTo>
                    <a:pt x="113" y="107"/>
                  </a:lnTo>
                  <a:lnTo>
                    <a:pt x="113" y="109"/>
                  </a:lnTo>
                  <a:lnTo>
                    <a:pt x="113" y="111"/>
                  </a:lnTo>
                  <a:lnTo>
                    <a:pt x="115" y="111"/>
                  </a:lnTo>
                  <a:lnTo>
                    <a:pt x="117" y="113"/>
                  </a:lnTo>
                  <a:lnTo>
                    <a:pt x="119" y="113"/>
                  </a:lnTo>
                  <a:lnTo>
                    <a:pt x="121" y="115"/>
                  </a:lnTo>
                  <a:lnTo>
                    <a:pt x="121" y="117"/>
                  </a:lnTo>
                  <a:lnTo>
                    <a:pt x="123" y="117"/>
                  </a:lnTo>
                  <a:lnTo>
                    <a:pt x="123" y="119"/>
                  </a:lnTo>
                  <a:lnTo>
                    <a:pt x="125" y="119"/>
                  </a:lnTo>
                  <a:lnTo>
                    <a:pt x="126" y="120"/>
                  </a:lnTo>
                  <a:lnTo>
                    <a:pt x="126" y="122"/>
                  </a:lnTo>
                  <a:lnTo>
                    <a:pt x="126" y="124"/>
                  </a:lnTo>
                  <a:lnTo>
                    <a:pt x="126" y="126"/>
                  </a:lnTo>
                  <a:lnTo>
                    <a:pt x="126" y="128"/>
                  </a:lnTo>
                  <a:lnTo>
                    <a:pt x="128" y="128"/>
                  </a:lnTo>
                  <a:lnTo>
                    <a:pt x="130" y="128"/>
                  </a:lnTo>
                  <a:lnTo>
                    <a:pt x="130" y="126"/>
                  </a:lnTo>
                  <a:lnTo>
                    <a:pt x="130" y="124"/>
                  </a:lnTo>
                  <a:lnTo>
                    <a:pt x="130" y="122"/>
                  </a:lnTo>
                  <a:lnTo>
                    <a:pt x="130" y="120"/>
                  </a:lnTo>
                  <a:lnTo>
                    <a:pt x="128" y="119"/>
                  </a:lnTo>
                  <a:lnTo>
                    <a:pt x="128" y="117"/>
                  </a:lnTo>
                  <a:lnTo>
                    <a:pt x="130" y="117"/>
                  </a:lnTo>
                  <a:lnTo>
                    <a:pt x="132" y="117"/>
                  </a:lnTo>
                  <a:lnTo>
                    <a:pt x="132" y="119"/>
                  </a:lnTo>
                  <a:lnTo>
                    <a:pt x="134" y="119"/>
                  </a:lnTo>
                  <a:lnTo>
                    <a:pt x="136" y="120"/>
                  </a:lnTo>
                  <a:lnTo>
                    <a:pt x="136" y="122"/>
                  </a:lnTo>
                  <a:lnTo>
                    <a:pt x="140" y="124"/>
                  </a:lnTo>
                  <a:lnTo>
                    <a:pt x="140" y="126"/>
                  </a:lnTo>
                  <a:lnTo>
                    <a:pt x="142" y="126"/>
                  </a:lnTo>
                  <a:lnTo>
                    <a:pt x="144" y="126"/>
                  </a:lnTo>
                  <a:lnTo>
                    <a:pt x="146" y="128"/>
                  </a:lnTo>
                  <a:lnTo>
                    <a:pt x="148" y="128"/>
                  </a:lnTo>
                  <a:lnTo>
                    <a:pt x="150" y="126"/>
                  </a:lnTo>
                  <a:lnTo>
                    <a:pt x="153" y="124"/>
                  </a:lnTo>
                  <a:lnTo>
                    <a:pt x="153" y="122"/>
                  </a:lnTo>
                  <a:lnTo>
                    <a:pt x="153" y="120"/>
                  </a:lnTo>
                  <a:lnTo>
                    <a:pt x="153" y="119"/>
                  </a:lnTo>
                  <a:lnTo>
                    <a:pt x="155" y="120"/>
                  </a:lnTo>
                  <a:lnTo>
                    <a:pt x="157" y="120"/>
                  </a:lnTo>
                  <a:lnTo>
                    <a:pt x="157" y="119"/>
                  </a:lnTo>
                  <a:lnTo>
                    <a:pt x="159" y="117"/>
                  </a:lnTo>
                  <a:lnTo>
                    <a:pt x="157" y="117"/>
                  </a:lnTo>
                  <a:lnTo>
                    <a:pt x="159" y="115"/>
                  </a:lnTo>
                  <a:lnTo>
                    <a:pt x="161" y="117"/>
                  </a:lnTo>
                  <a:lnTo>
                    <a:pt x="163" y="117"/>
                  </a:lnTo>
                  <a:lnTo>
                    <a:pt x="163" y="115"/>
                  </a:lnTo>
                  <a:lnTo>
                    <a:pt x="165" y="115"/>
                  </a:lnTo>
                  <a:lnTo>
                    <a:pt x="167" y="115"/>
                  </a:lnTo>
                  <a:lnTo>
                    <a:pt x="169" y="115"/>
                  </a:lnTo>
                  <a:lnTo>
                    <a:pt x="171" y="115"/>
                  </a:lnTo>
                  <a:lnTo>
                    <a:pt x="171" y="117"/>
                  </a:lnTo>
                  <a:lnTo>
                    <a:pt x="173" y="117"/>
                  </a:lnTo>
                  <a:lnTo>
                    <a:pt x="173" y="119"/>
                  </a:lnTo>
                  <a:lnTo>
                    <a:pt x="173" y="120"/>
                  </a:lnTo>
                  <a:lnTo>
                    <a:pt x="174" y="120"/>
                  </a:lnTo>
                  <a:lnTo>
                    <a:pt x="176" y="119"/>
                  </a:lnTo>
                  <a:lnTo>
                    <a:pt x="178" y="119"/>
                  </a:lnTo>
                  <a:lnTo>
                    <a:pt x="178" y="117"/>
                  </a:lnTo>
                  <a:lnTo>
                    <a:pt x="178" y="115"/>
                  </a:lnTo>
                  <a:lnTo>
                    <a:pt x="180" y="115"/>
                  </a:lnTo>
                  <a:lnTo>
                    <a:pt x="180" y="113"/>
                  </a:lnTo>
                  <a:lnTo>
                    <a:pt x="180" y="115"/>
                  </a:lnTo>
                  <a:lnTo>
                    <a:pt x="182" y="115"/>
                  </a:lnTo>
                  <a:lnTo>
                    <a:pt x="184" y="115"/>
                  </a:lnTo>
                  <a:lnTo>
                    <a:pt x="186" y="115"/>
                  </a:lnTo>
                  <a:lnTo>
                    <a:pt x="186" y="113"/>
                  </a:lnTo>
                  <a:lnTo>
                    <a:pt x="188" y="113"/>
                  </a:lnTo>
                  <a:lnTo>
                    <a:pt x="190" y="115"/>
                  </a:lnTo>
                  <a:lnTo>
                    <a:pt x="192" y="115"/>
                  </a:lnTo>
                  <a:lnTo>
                    <a:pt x="192" y="117"/>
                  </a:lnTo>
                  <a:lnTo>
                    <a:pt x="194" y="117"/>
                  </a:lnTo>
                  <a:lnTo>
                    <a:pt x="192" y="119"/>
                  </a:lnTo>
                  <a:lnTo>
                    <a:pt x="192" y="120"/>
                  </a:lnTo>
                  <a:lnTo>
                    <a:pt x="194" y="120"/>
                  </a:lnTo>
                  <a:lnTo>
                    <a:pt x="194" y="122"/>
                  </a:lnTo>
                  <a:lnTo>
                    <a:pt x="196" y="122"/>
                  </a:lnTo>
                  <a:lnTo>
                    <a:pt x="196" y="124"/>
                  </a:lnTo>
                  <a:lnTo>
                    <a:pt x="198" y="124"/>
                  </a:lnTo>
                  <a:lnTo>
                    <a:pt x="201" y="126"/>
                  </a:lnTo>
                  <a:lnTo>
                    <a:pt x="203" y="126"/>
                  </a:lnTo>
                  <a:lnTo>
                    <a:pt x="205" y="126"/>
                  </a:lnTo>
                  <a:lnTo>
                    <a:pt x="207" y="126"/>
                  </a:lnTo>
                  <a:lnTo>
                    <a:pt x="207" y="128"/>
                  </a:lnTo>
                  <a:lnTo>
                    <a:pt x="207" y="130"/>
                  </a:lnTo>
                  <a:lnTo>
                    <a:pt x="209" y="130"/>
                  </a:lnTo>
                  <a:lnTo>
                    <a:pt x="209" y="128"/>
                  </a:lnTo>
                  <a:lnTo>
                    <a:pt x="211" y="128"/>
                  </a:lnTo>
                  <a:lnTo>
                    <a:pt x="213" y="128"/>
                  </a:lnTo>
                  <a:lnTo>
                    <a:pt x="213" y="126"/>
                  </a:lnTo>
                  <a:lnTo>
                    <a:pt x="213" y="124"/>
                  </a:lnTo>
                  <a:lnTo>
                    <a:pt x="213" y="122"/>
                  </a:lnTo>
                  <a:lnTo>
                    <a:pt x="215" y="120"/>
                  </a:lnTo>
                  <a:lnTo>
                    <a:pt x="217" y="120"/>
                  </a:lnTo>
                  <a:lnTo>
                    <a:pt x="217" y="122"/>
                  </a:lnTo>
                  <a:lnTo>
                    <a:pt x="219" y="122"/>
                  </a:lnTo>
                  <a:lnTo>
                    <a:pt x="219" y="124"/>
                  </a:lnTo>
                  <a:lnTo>
                    <a:pt x="221" y="124"/>
                  </a:lnTo>
                  <a:lnTo>
                    <a:pt x="226" y="126"/>
                  </a:lnTo>
                  <a:lnTo>
                    <a:pt x="228" y="126"/>
                  </a:lnTo>
                  <a:lnTo>
                    <a:pt x="232" y="124"/>
                  </a:lnTo>
                  <a:lnTo>
                    <a:pt x="236" y="122"/>
                  </a:lnTo>
                  <a:lnTo>
                    <a:pt x="238" y="122"/>
                  </a:lnTo>
                  <a:lnTo>
                    <a:pt x="238" y="120"/>
                  </a:lnTo>
                  <a:lnTo>
                    <a:pt x="238" y="119"/>
                  </a:lnTo>
                  <a:lnTo>
                    <a:pt x="238" y="117"/>
                  </a:lnTo>
                  <a:lnTo>
                    <a:pt x="240" y="113"/>
                  </a:lnTo>
                  <a:lnTo>
                    <a:pt x="240" y="111"/>
                  </a:lnTo>
                  <a:lnTo>
                    <a:pt x="242" y="111"/>
                  </a:lnTo>
                  <a:lnTo>
                    <a:pt x="240" y="109"/>
                  </a:lnTo>
                  <a:lnTo>
                    <a:pt x="240" y="107"/>
                  </a:lnTo>
                  <a:lnTo>
                    <a:pt x="238" y="107"/>
                  </a:lnTo>
                  <a:lnTo>
                    <a:pt x="238" y="105"/>
                  </a:lnTo>
                  <a:lnTo>
                    <a:pt x="236" y="105"/>
                  </a:lnTo>
                  <a:lnTo>
                    <a:pt x="234" y="105"/>
                  </a:lnTo>
                  <a:lnTo>
                    <a:pt x="232" y="105"/>
                  </a:lnTo>
                  <a:lnTo>
                    <a:pt x="230" y="105"/>
                  </a:lnTo>
                  <a:lnTo>
                    <a:pt x="230" y="103"/>
                  </a:lnTo>
                  <a:lnTo>
                    <a:pt x="230" y="101"/>
                  </a:lnTo>
                  <a:lnTo>
                    <a:pt x="222" y="101"/>
                  </a:lnTo>
                  <a:lnTo>
                    <a:pt x="222" y="99"/>
                  </a:lnTo>
                  <a:lnTo>
                    <a:pt x="221" y="99"/>
                  </a:lnTo>
                  <a:lnTo>
                    <a:pt x="222" y="99"/>
                  </a:lnTo>
                  <a:lnTo>
                    <a:pt x="222" y="97"/>
                  </a:lnTo>
                  <a:lnTo>
                    <a:pt x="222" y="96"/>
                  </a:lnTo>
                  <a:lnTo>
                    <a:pt x="219" y="96"/>
                  </a:lnTo>
                  <a:lnTo>
                    <a:pt x="219" y="94"/>
                  </a:lnTo>
                  <a:lnTo>
                    <a:pt x="217" y="94"/>
                  </a:lnTo>
                  <a:lnTo>
                    <a:pt x="217" y="96"/>
                  </a:lnTo>
                  <a:lnTo>
                    <a:pt x="215" y="96"/>
                  </a:lnTo>
                  <a:lnTo>
                    <a:pt x="215" y="94"/>
                  </a:lnTo>
                  <a:lnTo>
                    <a:pt x="215" y="92"/>
                  </a:lnTo>
                  <a:lnTo>
                    <a:pt x="219" y="92"/>
                  </a:lnTo>
                  <a:lnTo>
                    <a:pt x="221" y="90"/>
                  </a:lnTo>
                  <a:lnTo>
                    <a:pt x="222" y="88"/>
                  </a:lnTo>
                  <a:lnTo>
                    <a:pt x="224" y="88"/>
                  </a:lnTo>
                  <a:lnTo>
                    <a:pt x="226" y="88"/>
                  </a:lnTo>
                  <a:lnTo>
                    <a:pt x="226" y="86"/>
                  </a:lnTo>
                  <a:lnTo>
                    <a:pt x="228" y="86"/>
                  </a:lnTo>
                  <a:lnTo>
                    <a:pt x="228" y="84"/>
                  </a:lnTo>
                  <a:lnTo>
                    <a:pt x="230" y="84"/>
                  </a:lnTo>
                  <a:lnTo>
                    <a:pt x="232" y="82"/>
                  </a:lnTo>
                  <a:lnTo>
                    <a:pt x="230" y="82"/>
                  </a:lnTo>
                  <a:lnTo>
                    <a:pt x="230" y="80"/>
                  </a:lnTo>
                  <a:lnTo>
                    <a:pt x="230" y="78"/>
                  </a:lnTo>
                  <a:lnTo>
                    <a:pt x="228" y="78"/>
                  </a:lnTo>
                  <a:lnTo>
                    <a:pt x="228" y="76"/>
                  </a:lnTo>
                  <a:lnTo>
                    <a:pt x="228" y="74"/>
                  </a:lnTo>
                  <a:lnTo>
                    <a:pt x="226" y="74"/>
                  </a:lnTo>
                  <a:lnTo>
                    <a:pt x="226" y="72"/>
                  </a:lnTo>
                  <a:lnTo>
                    <a:pt x="228" y="71"/>
                  </a:lnTo>
                  <a:lnTo>
                    <a:pt x="232" y="67"/>
                  </a:lnTo>
                  <a:lnTo>
                    <a:pt x="230" y="67"/>
                  </a:lnTo>
                  <a:lnTo>
                    <a:pt x="232" y="67"/>
                  </a:lnTo>
                  <a:lnTo>
                    <a:pt x="232" y="65"/>
                  </a:lnTo>
                  <a:lnTo>
                    <a:pt x="234" y="65"/>
                  </a:lnTo>
                  <a:lnTo>
                    <a:pt x="236" y="65"/>
                  </a:lnTo>
                  <a:lnTo>
                    <a:pt x="238" y="65"/>
                  </a:lnTo>
                  <a:lnTo>
                    <a:pt x="240" y="65"/>
                  </a:lnTo>
                  <a:lnTo>
                    <a:pt x="240" y="67"/>
                  </a:lnTo>
                  <a:lnTo>
                    <a:pt x="242" y="67"/>
                  </a:lnTo>
                  <a:lnTo>
                    <a:pt x="244" y="65"/>
                  </a:lnTo>
                  <a:lnTo>
                    <a:pt x="244" y="67"/>
                  </a:lnTo>
                  <a:lnTo>
                    <a:pt x="246" y="67"/>
                  </a:lnTo>
                  <a:lnTo>
                    <a:pt x="247" y="67"/>
                  </a:lnTo>
                  <a:lnTo>
                    <a:pt x="247" y="65"/>
                  </a:lnTo>
                  <a:lnTo>
                    <a:pt x="249" y="65"/>
                  </a:lnTo>
                  <a:lnTo>
                    <a:pt x="249" y="63"/>
                  </a:lnTo>
                  <a:lnTo>
                    <a:pt x="247" y="63"/>
                  </a:lnTo>
                  <a:lnTo>
                    <a:pt x="247" y="61"/>
                  </a:lnTo>
                  <a:lnTo>
                    <a:pt x="244" y="61"/>
                  </a:lnTo>
                  <a:lnTo>
                    <a:pt x="242" y="59"/>
                  </a:lnTo>
                  <a:lnTo>
                    <a:pt x="240" y="59"/>
                  </a:lnTo>
                  <a:lnTo>
                    <a:pt x="238" y="59"/>
                  </a:lnTo>
                  <a:lnTo>
                    <a:pt x="236" y="57"/>
                  </a:lnTo>
                  <a:lnTo>
                    <a:pt x="234" y="57"/>
                  </a:lnTo>
                  <a:lnTo>
                    <a:pt x="232" y="55"/>
                  </a:lnTo>
                  <a:lnTo>
                    <a:pt x="234" y="55"/>
                  </a:lnTo>
                  <a:lnTo>
                    <a:pt x="234" y="53"/>
                  </a:lnTo>
                  <a:lnTo>
                    <a:pt x="234" y="51"/>
                  </a:lnTo>
                  <a:lnTo>
                    <a:pt x="236" y="51"/>
                  </a:lnTo>
                  <a:lnTo>
                    <a:pt x="236" y="53"/>
                  </a:lnTo>
                  <a:lnTo>
                    <a:pt x="238" y="53"/>
                  </a:lnTo>
                  <a:lnTo>
                    <a:pt x="240" y="51"/>
                  </a:lnTo>
                  <a:lnTo>
                    <a:pt x="240" y="49"/>
                  </a:lnTo>
                  <a:lnTo>
                    <a:pt x="238" y="49"/>
                  </a:lnTo>
                  <a:lnTo>
                    <a:pt x="236" y="49"/>
                  </a:lnTo>
                  <a:lnTo>
                    <a:pt x="236" y="51"/>
                  </a:lnTo>
                  <a:lnTo>
                    <a:pt x="234" y="49"/>
                  </a:lnTo>
                  <a:lnTo>
                    <a:pt x="232" y="49"/>
                  </a:lnTo>
                  <a:lnTo>
                    <a:pt x="230" y="49"/>
                  </a:lnTo>
                  <a:lnTo>
                    <a:pt x="228" y="48"/>
                  </a:lnTo>
                  <a:lnTo>
                    <a:pt x="230" y="48"/>
                  </a:lnTo>
                  <a:lnTo>
                    <a:pt x="232" y="48"/>
                  </a:lnTo>
                  <a:lnTo>
                    <a:pt x="232" y="46"/>
                  </a:lnTo>
                  <a:lnTo>
                    <a:pt x="234" y="46"/>
                  </a:lnTo>
                  <a:lnTo>
                    <a:pt x="234" y="44"/>
                  </a:lnTo>
                  <a:lnTo>
                    <a:pt x="234" y="42"/>
                  </a:lnTo>
                  <a:lnTo>
                    <a:pt x="232" y="42"/>
                  </a:lnTo>
                  <a:lnTo>
                    <a:pt x="230" y="42"/>
                  </a:lnTo>
                  <a:lnTo>
                    <a:pt x="230" y="40"/>
                  </a:lnTo>
                  <a:lnTo>
                    <a:pt x="232" y="40"/>
                  </a:lnTo>
                  <a:lnTo>
                    <a:pt x="234" y="40"/>
                  </a:lnTo>
                  <a:lnTo>
                    <a:pt x="234" y="42"/>
                  </a:lnTo>
                  <a:lnTo>
                    <a:pt x="234" y="40"/>
                  </a:lnTo>
                  <a:lnTo>
                    <a:pt x="234" y="38"/>
                  </a:lnTo>
                  <a:lnTo>
                    <a:pt x="236" y="38"/>
                  </a:lnTo>
                  <a:lnTo>
                    <a:pt x="236" y="36"/>
                  </a:lnTo>
                  <a:lnTo>
                    <a:pt x="238" y="36"/>
                  </a:lnTo>
                  <a:lnTo>
                    <a:pt x="238" y="38"/>
                  </a:lnTo>
                  <a:lnTo>
                    <a:pt x="240" y="38"/>
                  </a:lnTo>
                  <a:lnTo>
                    <a:pt x="240" y="40"/>
                  </a:lnTo>
                  <a:lnTo>
                    <a:pt x="242" y="38"/>
                  </a:lnTo>
                  <a:lnTo>
                    <a:pt x="244" y="38"/>
                  </a:lnTo>
                  <a:lnTo>
                    <a:pt x="244" y="40"/>
                  </a:lnTo>
                  <a:lnTo>
                    <a:pt x="246" y="40"/>
                  </a:lnTo>
                  <a:lnTo>
                    <a:pt x="247" y="40"/>
                  </a:lnTo>
                  <a:lnTo>
                    <a:pt x="247" y="38"/>
                  </a:lnTo>
                  <a:lnTo>
                    <a:pt x="253" y="38"/>
                  </a:lnTo>
                  <a:lnTo>
                    <a:pt x="253" y="40"/>
                  </a:lnTo>
                  <a:lnTo>
                    <a:pt x="253" y="42"/>
                  </a:lnTo>
                  <a:lnTo>
                    <a:pt x="255" y="42"/>
                  </a:lnTo>
                  <a:lnTo>
                    <a:pt x="255" y="40"/>
                  </a:lnTo>
                  <a:lnTo>
                    <a:pt x="257" y="40"/>
                  </a:lnTo>
                  <a:lnTo>
                    <a:pt x="255" y="38"/>
                  </a:lnTo>
                  <a:lnTo>
                    <a:pt x="255" y="36"/>
                  </a:lnTo>
                  <a:lnTo>
                    <a:pt x="257" y="36"/>
                  </a:lnTo>
                  <a:lnTo>
                    <a:pt x="259" y="36"/>
                  </a:lnTo>
                  <a:lnTo>
                    <a:pt x="261" y="36"/>
                  </a:lnTo>
                  <a:lnTo>
                    <a:pt x="263" y="36"/>
                  </a:lnTo>
                  <a:lnTo>
                    <a:pt x="265" y="36"/>
                  </a:lnTo>
                  <a:lnTo>
                    <a:pt x="265" y="34"/>
                  </a:lnTo>
                  <a:lnTo>
                    <a:pt x="267" y="34"/>
                  </a:lnTo>
                  <a:lnTo>
                    <a:pt x="269" y="34"/>
                  </a:lnTo>
                  <a:lnTo>
                    <a:pt x="270" y="32"/>
                  </a:lnTo>
                  <a:lnTo>
                    <a:pt x="274" y="32"/>
                  </a:lnTo>
                  <a:lnTo>
                    <a:pt x="276" y="32"/>
                  </a:lnTo>
                  <a:lnTo>
                    <a:pt x="278" y="32"/>
                  </a:lnTo>
                  <a:lnTo>
                    <a:pt x="278" y="30"/>
                  </a:lnTo>
                  <a:lnTo>
                    <a:pt x="280" y="30"/>
                  </a:lnTo>
                  <a:lnTo>
                    <a:pt x="282" y="30"/>
                  </a:lnTo>
                  <a:lnTo>
                    <a:pt x="282" y="28"/>
                  </a:lnTo>
                  <a:lnTo>
                    <a:pt x="284" y="28"/>
                  </a:lnTo>
                  <a:lnTo>
                    <a:pt x="286" y="28"/>
                  </a:lnTo>
                  <a:lnTo>
                    <a:pt x="288" y="28"/>
                  </a:lnTo>
                  <a:lnTo>
                    <a:pt x="290" y="28"/>
                  </a:lnTo>
                  <a:lnTo>
                    <a:pt x="290" y="30"/>
                  </a:lnTo>
                  <a:lnTo>
                    <a:pt x="292" y="28"/>
                  </a:lnTo>
                  <a:lnTo>
                    <a:pt x="294" y="28"/>
                  </a:lnTo>
                  <a:lnTo>
                    <a:pt x="295" y="30"/>
                  </a:lnTo>
                  <a:lnTo>
                    <a:pt x="297" y="30"/>
                  </a:lnTo>
                  <a:lnTo>
                    <a:pt x="297" y="28"/>
                  </a:lnTo>
                  <a:lnTo>
                    <a:pt x="297" y="26"/>
                  </a:lnTo>
                  <a:lnTo>
                    <a:pt x="297" y="24"/>
                  </a:lnTo>
                  <a:lnTo>
                    <a:pt x="299" y="23"/>
                  </a:lnTo>
                  <a:lnTo>
                    <a:pt x="301" y="23"/>
                  </a:lnTo>
                  <a:lnTo>
                    <a:pt x="301" y="21"/>
                  </a:lnTo>
                  <a:lnTo>
                    <a:pt x="303" y="21"/>
                  </a:lnTo>
                  <a:lnTo>
                    <a:pt x="305" y="23"/>
                  </a:lnTo>
                  <a:lnTo>
                    <a:pt x="307" y="23"/>
                  </a:lnTo>
                  <a:lnTo>
                    <a:pt x="307" y="21"/>
                  </a:lnTo>
                  <a:lnTo>
                    <a:pt x="309" y="19"/>
                  </a:lnTo>
                  <a:lnTo>
                    <a:pt x="309" y="21"/>
                  </a:lnTo>
                  <a:lnTo>
                    <a:pt x="311" y="23"/>
                  </a:lnTo>
                  <a:lnTo>
                    <a:pt x="313" y="21"/>
                  </a:lnTo>
                  <a:lnTo>
                    <a:pt x="318" y="19"/>
                  </a:lnTo>
                  <a:lnTo>
                    <a:pt x="320" y="19"/>
                  </a:lnTo>
                  <a:lnTo>
                    <a:pt x="322" y="19"/>
                  </a:lnTo>
                  <a:lnTo>
                    <a:pt x="322" y="17"/>
                  </a:lnTo>
                  <a:lnTo>
                    <a:pt x="326" y="17"/>
                  </a:lnTo>
                  <a:lnTo>
                    <a:pt x="328" y="17"/>
                  </a:lnTo>
                  <a:lnTo>
                    <a:pt x="330" y="17"/>
                  </a:lnTo>
                  <a:lnTo>
                    <a:pt x="330" y="15"/>
                  </a:lnTo>
                  <a:lnTo>
                    <a:pt x="332" y="15"/>
                  </a:lnTo>
                  <a:lnTo>
                    <a:pt x="334" y="15"/>
                  </a:lnTo>
                  <a:lnTo>
                    <a:pt x="336" y="15"/>
                  </a:lnTo>
                  <a:lnTo>
                    <a:pt x="338" y="15"/>
                  </a:lnTo>
                  <a:lnTo>
                    <a:pt x="338" y="13"/>
                  </a:lnTo>
                  <a:lnTo>
                    <a:pt x="340" y="13"/>
                  </a:lnTo>
                  <a:lnTo>
                    <a:pt x="340" y="11"/>
                  </a:lnTo>
                  <a:lnTo>
                    <a:pt x="342" y="11"/>
                  </a:lnTo>
                  <a:lnTo>
                    <a:pt x="342" y="13"/>
                  </a:lnTo>
                  <a:lnTo>
                    <a:pt x="345" y="13"/>
                  </a:lnTo>
                  <a:lnTo>
                    <a:pt x="345" y="11"/>
                  </a:lnTo>
                  <a:lnTo>
                    <a:pt x="345" y="9"/>
                  </a:lnTo>
                  <a:lnTo>
                    <a:pt x="347" y="9"/>
                  </a:lnTo>
                  <a:lnTo>
                    <a:pt x="345" y="7"/>
                  </a:lnTo>
                  <a:lnTo>
                    <a:pt x="345" y="5"/>
                  </a:lnTo>
                  <a:lnTo>
                    <a:pt x="347" y="5"/>
                  </a:lnTo>
                  <a:lnTo>
                    <a:pt x="349" y="5"/>
                  </a:lnTo>
                  <a:lnTo>
                    <a:pt x="351" y="5"/>
                  </a:lnTo>
                  <a:lnTo>
                    <a:pt x="353" y="5"/>
                  </a:lnTo>
                  <a:lnTo>
                    <a:pt x="351" y="5"/>
                  </a:lnTo>
                  <a:lnTo>
                    <a:pt x="351" y="3"/>
                  </a:lnTo>
                  <a:lnTo>
                    <a:pt x="353" y="3"/>
                  </a:lnTo>
                  <a:lnTo>
                    <a:pt x="353" y="1"/>
                  </a:lnTo>
                  <a:lnTo>
                    <a:pt x="355" y="1"/>
                  </a:lnTo>
                  <a:lnTo>
                    <a:pt x="357" y="1"/>
                  </a:lnTo>
                  <a:lnTo>
                    <a:pt x="357" y="3"/>
                  </a:lnTo>
                  <a:lnTo>
                    <a:pt x="359" y="3"/>
                  </a:lnTo>
                  <a:lnTo>
                    <a:pt x="359" y="1"/>
                  </a:lnTo>
                  <a:lnTo>
                    <a:pt x="357" y="1"/>
                  </a:lnTo>
                  <a:lnTo>
                    <a:pt x="357" y="0"/>
                  </a:lnTo>
                  <a:lnTo>
                    <a:pt x="361" y="0"/>
                  </a:lnTo>
                  <a:lnTo>
                    <a:pt x="361" y="1"/>
                  </a:lnTo>
                  <a:close/>
                  <a:moveTo>
                    <a:pt x="261" y="232"/>
                  </a:moveTo>
                  <a:lnTo>
                    <a:pt x="261" y="234"/>
                  </a:lnTo>
                  <a:lnTo>
                    <a:pt x="259" y="236"/>
                  </a:lnTo>
                  <a:lnTo>
                    <a:pt x="259" y="238"/>
                  </a:lnTo>
                  <a:lnTo>
                    <a:pt x="259" y="239"/>
                  </a:lnTo>
                  <a:lnTo>
                    <a:pt x="261" y="239"/>
                  </a:lnTo>
                  <a:lnTo>
                    <a:pt x="261" y="241"/>
                  </a:lnTo>
                  <a:lnTo>
                    <a:pt x="261" y="243"/>
                  </a:lnTo>
                  <a:lnTo>
                    <a:pt x="263" y="243"/>
                  </a:lnTo>
                  <a:lnTo>
                    <a:pt x="263" y="245"/>
                  </a:lnTo>
                  <a:lnTo>
                    <a:pt x="265" y="245"/>
                  </a:lnTo>
                  <a:lnTo>
                    <a:pt x="267" y="247"/>
                  </a:lnTo>
                  <a:lnTo>
                    <a:pt x="269" y="247"/>
                  </a:lnTo>
                  <a:lnTo>
                    <a:pt x="270" y="247"/>
                  </a:lnTo>
                  <a:lnTo>
                    <a:pt x="272" y="247"/>
                  </a:lnTo>
                  <a:lnTo>
                    <a:pt x="272" y="245"/>
                  </a:lnTo>
                  <a:lnTo>
                    <a:pt x="274" y="245"/>
                  </a:lnTo>
                  <a:lnTo>
                    <a:pt x="276" y="243"/>
                  </a:lnTo>
                  <a:lnTo>
                    <a:pt x="276" y="241"/>
                  </a:lnTo>
                  <a:lnTo>
                    <a:pt x="278" y="241"/>
                  </a:lnTo>
                  <a:lnTo>
                    <a:pt x="278" y="239"/>
                  </a:lnTo>
                  <a:lnTo>
                    <a:pt x="278" y="238"/>
                  </a:lnTo>
                  <a:lnTo>
                    <a:pt x="278" y="236"/>
                  </a:lnTo>
                  <a:lnTo>
                    <a:pt x="278" y="234"/>
                  </a:lnTo>
                  <a:lnTo>
                    <a:pt x="276" y="234"/>
                  </a:lnTo>
                  <a:lnTo>
                    <a:pt x="276" y="232"/>
                  </a:lnTo>
                  <a:lnTo>
                    <a:pt x="276" y="230"/>
                  </a:lnTo>
                  <a:lnTo>
                    <a:pt x="274" y="230"/>
                  </a:lnTo>
                  <a:lnTo>
                    <a:pt x="272" y="230"/>
                  </a:lnTo>
                  <a:lnTo>
                    <a:pt x="272" y="228"/>
                  </a:lnTo>
                  <a:lnTo>
                    <a:pt x="270" y="228"/>
                  </a:lnTo>
                  <a:lnTo>
                    <a:pt x="269" y="228"/>
                  </a:lnTo>
                  <a:lnTo>
                    <a:pt x="267" y="228"/>
                  </a:lnTo>
                  <a:lnTo>
                    <a:pt x="265" y="228"/>
                  </a:lnTo>
                  <a:lnTo>
                    <a:pt x="265" y="230"/>
                  </a:lnTo>
                  <a:lnTo>
                    <a:pt x="263" y="230"/>
                  </a:lnTo>
                  <a:lnTo>
                    <a:pt x="261" y="23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6" name="Freeform 125"/>
            <p:cNvSpPr>
              <a:spLocks noEditPoints="1"/>
            </p:cNvSpPr>
            <p:nvPr/>
          </p:nvSpPr>
          <p:spPr bwMode="auto">
            <a:xfrm>
              <a:off x="5886450" y="4703763"/>
              <a:ext cx="201613" cy="247650"/>
            </a:xfrm>
            <a:custGeom>
              <a:avLst/>
              <a:gdLst>
                <a:gd name="T0" fmla="*/ 111 w 127"/>
                <a:gd name="T1" fmla="*/ 116 h 156"/>
                <a:gd name="T2" fmla="*/ 2 w 127"/>
                <a:gd name="T3" fmla="*/ 89 h 156"/>
                <a:gd name="T4" fmla="*/ 25 w 127"/>
                <a:gd name="T5" fmla="*/ 2 h 156"/>
                <a:gd name="T6" fmla="*/ 29 w 127"/>
                <a:gd name="T7" fmla="*/ 6 h 156"/>
                <a:gd name="T8" fmla="*/ 37 w 127"/>
                <a:gd name="T9" fmla="*/ 10 h 156"/>
                <a:gd name="T10" fmla="*/ 48 w 127"/>
                <a:gd name="T11" fmla="*/ 12 h 156"/>
                <a:gd name="T12" fmla="*/ 56 w 127"/>
                <a:gd name="T13" fmla="*/ 16 h 156"/>
                <a:gd name="T14" fmla="*/ 65 w 127"/>
                <a:gd name="T15" fmla="*/ 23 h 156"/>
                <a:gd name="T16" fmla="*/ 77 w 127"/>
                <a:gd name="T17" fmla="*/ 23 h 156"/>
                <a:gd name="T18" fmla="*/ 86 w 127"/>
                <a:gd name="T19" fmla="*/ 25 h 156"/>
                <a:gd name="T20" fmla="*/ 92 w 127"/>
                <a:gd name="T21" fmla="*/ 22 h 156"/>
                <a:gd name="T22" fmla="*/ 102 w 127"/>
                <a:gd name="T23" fmla="*/ 16 h 156"/>
                <a:gd name="T24" fmla="*/ 111 w 127"/>
                <a:gd name="T25" fmla="*/ 14 h 156"/>
                <a:gd name="T26" fmla="*/ 119 w 127"/>
                <a:gd name="T27" fmla="*/ 18 h 156"/>
                <a:gd name="T28" fmla="*/ 125 w 127"/>
                <a:gd name="T29" fmla="*/ 22 h 156"/>
                <a:gd name="T30" fmla="*/ 117 w 127"/>
                <a:gd name="T31" fmla="*/ 29 h 156"/>
                <a:gd name="T32" fmla="*/ 111 w 127"/>
                <a:gd name="T33" fmla="*/ 39 h 156"/>
                <a:gd name="T34" fmla="*/ 111 w 127"/>
                <a:gd name="T35" fmla="*/ 52 h 156"/>
                <a:gd name="T36" fmla="*/ 111 w 127"/>
                <a:gd name="T37" fmla="*/ 64 h 156"/>
                <a:gd name="T38" fmla="*/ 111 w 127"/>
                <a:gd name="T39" fmla="*/ 75 h 156"/>
                <a:gd name="T40" fmla="*/ 111 w 127"/>
                <a:gd name="T41" fmla="*/ 87 h 156"/>
                <a:gd name="T42" fmla="*/ 115 w 127"/>
                <a:gd name="T43" fmla="*/ 98 h 156"/>
                <a:gd name="T44" fmla="*/ 119 w 127"/>
                <a:gd name="T45" fmla="*/ 110 h 156"/>
                <a:gd name="T46" fmla="*/ 113 w 127"/>
                <a:gd name="T47" fmla="*/ 114 h 156"/>
                <a:gd name="T48" fmla="*/ 110 w 127"/>
                <a:gd name="T49" fmla="*/ 112 h 156"/>
                <a:gd name="T50" fmla="*/ 111 w 127"/>
                <a:gd name="T51" fmla="*/ 117 h 156"/>
                <a:gd name="T52" fmla="*/ 104 w 127"/>
                <a:gd name="T53" fmla="*/ 121 h 156"/>
                <a:gd name="T54" fmla="*/ 100 w 127"/>
                <a:gd name="T55" fmla="*/ 131 h 156"/>
                <a:gd name="T56" fmla="*/ 96 w 127"/>
                <a:gd name="T57" fmla="*/ 135 h 156"/>
                <a:gd name="T58" fmla="*/ 94 w 127"/>
                <a:gd name="T59" fmla="*/ 144 h 156"/>
                <a:gd name="T60" fmla="*/ 90 w 127"/>
                <a:gd name="T61" fmla="*/ 144 h 156"/>
                <a:gd name="T62" fmla="*/ 88 w 127"/>
                <a:gd name="T63" fmla="*/ 152 h 156"/>
                <a:gd name="T64" fmla="*/ 81 w 127"/>
                <a:gd name="T65" fmla="*/ 154 h 156"/>
                <a:gd name="T66" fmla="*/ 73 w 127"/>
                <a:gd name="T67" fmla="*/ 148 h 156"/>
                <a:gd name="T68" fmla="*/ 62 w 127"/>
                <a:gd name="T69" fmla="*/ 141 h 156"/>
                <a:gd name="T70" fmla="*/ 58 w 127"/>
                <a:gd name="T71" fmla="*/ 135 h 156"/>
                <a:gd name="T72" fmla="*/ 54 w 127"/>
                <a:gd name="T73" fmla="*/ 127 h 156"/>
                <a:gd name="T74" fmla="*/ 35 w 127"/>
                <a:gd name="T75" fmla="*/ 116 h 156"/>
                <a:gd name="T76" fmla="*/ 14 w 127"/>
                <a:gd name="T77" fmla="*/ 104 h 156"/>
                <a:gd name="T78" fmla="*/ 4 w 127"/>
                <a:gd name="T79" fmla="*/ 96 h 156"/>
                <a:gd name="T80" fmla="*/ 4 w 127"/>
                <a:gd name="T81" fmla="*/ 89 h 156"/>
                <a:gd name="T82" fmla="*/ 8 w 127"/>
                <a:gd name="T83" fmla="*/ 89 h 156"/>
                <a:gd name="T84" fmla="*/ 14 w 127"/>
                <a:gd name="T85" fmla="*/ 87 h 156"/>
                <a:gd name="T86" fmla="*/ 10 w 127"/>
                <a:gd name="T87" fmla="*/ 83 h 156"/>
                <a:gd name="T88" fmla="*/ 8 w 127"/>
                <a:gd name="T89" fmla="*/ 87 h 156"/>
                <a:gd name="T90" fmla="*/ 2 w 127"/>
                <a:gd name="T91" fmla="*/ 83 h 156"/>
                <a:gd name="T92" fmla="*/ 2 w 127"/>
                <a:gd name="T93" fmla="*/ 75 h 156"/>
                <a:gd name="T94" fmla="*/ 8 w 127"/>
                <a:gd name="T95" fmla="*/ 68 h 156"/>
                <a:gd name="T96" fmla="*/ 14 w 127"/>
                <a:gd name="T97" fmla="*/ 60 h 156"/>
                <a:gd name="T98" fmla="*/ 17 w 127"/>
                <a:gd name="T99" fmla="*/ 48 h 156"/>
                <a:gd name="T100" fmla="*/ 15 w 127"/>
                <a:gd name="T101" fmla="*/ 41 h 156"/>
                <a:gd name="T102" fmla="*/ 10 w 127"/>
                <a:gd name="T103" fmla="*/ 35 h 156"/>
                <a:gd name="T104" fmla="*/ 8 w 127"/>
                <a:gd name="T105" fmla="*/ 23 h 156"/>
                <a:gd name="T106" fmla="*/ 4 w 127"/>
                <a:gd name="T107" fmla="*/ 18 h 156"/>
                <a:gd name="T108" fmla="*/ 4 w 127"/>
                <a:gd name="T109" fmla="*/ 10 h 156"/>
                <a:gd name="T110" fmla="*/ 12 w 127"/>
                <a:gd name="T111" fmla="*/ 4 h 156"/>
                <a:gd name="T112" fmla="*/ 23 w 127"/>
                <a:gd name="T113" fmla="*/ 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7" h="156">
                  <a:moveTo>
                    <a:pt x="115" y="114"/>
                  </a:moveTo>
                  <a:lnTo>
                    <a:pt x="115" y="116"/>
                  </a:lnTo>
                  <a:lnTo>
                    <a:pt x="115" y="114"/>
                  </a:lnTo>
                  <a:lnTo>
                    <a:pt x="115" y="116"/>
                  </a:lnTo>
                  <a:lnTo>
                    <a:pt x="113" y="116"/>
                  </a:lnTo>
                  <a:lnTo>
                    <a:pt x="111" y="116"/>
                  </a:lnTo>
                  <a:lnTo>
                    <a:pt x="111" y="114"/>
                  </a:lnTo>
                  <a:lnTo>
                    <a:pt x="113" y="114"/>
                  </a:lnTo>
                  <a:lnTo>
                    <a:pt x="115" y="114"/>
                  </a:lnTo>
                  <a:close/>
                  <a:moveTo>
                    <a:pt x="2" y="89"/>
                  </a:moveTo>
                  <a:lnTo>
                    <a:pt x="0" y="89"/>
                  </a:lnTo>
                  <a:lnTo>
                    <a:pt x="2" y="89"/>
                  </a:lnTo>
                  <a:close/>
                  <a:moveTo>
                    <a:pt x="4" y="87"/>
                  </a:moveTo>
                  <a:lnTo>
                    <a:pt x="4" y="89"/>
                  </a:lnTo>
                  <a:lnTo>
                    <a:pt x="4" y="87"/>
                  </a:lnTo>
                  <a:close/>
                  <a:moveTo>
                    <a:pt x="25" y="2"/>
                  </a:moveTo>
                  <a:lnTo>
                    <a:pt x="23" y="2"/>
                  </a:lnTo>
                  <a:lnTo>
                    <a:pt x="25" y="2"/>
                  </a:lnTo>
                  <a:lnTo>
                    <a:pt x="27" y="2"/>
                  </a:lnTo>
                  <a:lnTo>
                    <a:pt x="25" y="4"/>
                  </a:lnTo>
                  <a:lnTo>
                    <a:pt x="27" y="6"/>
                  </a:lnTo>
                  <a:lnTo>
                    <a:pt x="27" y="8"/>
                  </a:lnTo>
                  <a:lnTo>
                    <a:pt x="29" y="8"/>
                  </a:lnTo>
                  <a:lnTo>
                    <a:pt x="29" y="6"/>
                  </a:lnTo>
                  <a:lnTo>
                    <a:pt x="29" y="8"/>
                  </a:lnTo>
                  <a:lnTo>
                    <a:pt x="31" y="8"/>
                  </a:lnTo>
                  <a:lnTo>
                    <a:pt x="33" y="8"/>
                  </a:lnTo>
                  <a:lnTo>
                    <a:pt x="33" y="10"/>
                  </a:lnTo>
                  <a:lnTo>
                    <a:pt x="35" y="10"/>
                  </a:lnTo>
                  <a:lnTo>
                    <a:pt x="37" y="10"/>
                  </a:lnTo>
                  <a:lnTo>
                    <a:pt x="40" y="10"/>
                  </a:lnTo>
                  <a:lnTo>
                    <a:pt x="42" y="10"/>
                  </a:lnTo>
                  <a:lnTo>
                    <a:pt x="44" y="10"/>
                  </a:lnTo>
                  <a:lnTo>
                    <a:pt x="46" y="10"/>
                  </a:lnTo>
                  <a:lnTo>
                    <a:pt x="48" y="10"/>
                  </a:lnTo>
                  <a:lnTo>
                    <a:pt x="48" y="12"/>
                  </a:lnTo>
                  <a:lnTo>
                    <a:pt x="50" y="12"/>
                  </a:lnTo>
                  <a:lnTo>
                    <a:pt x="50" y="14"/>
                  </a:lnTo>
                  <a:lnTo>
                    <a:pt x="52" y="14"/>
                  </a:lnTo>
                  <a:lnTo>
                    <a:pt x="54" y="14"/>
                  </a:lnTo>
                  <a:lnTo>
                    <a:pt x="54" y="16"/>
                  </a:lnTo>
                  <a:lnTo>
                    <a:pt x="56" y="16"/>
                  </a:lnTo>
                  <a:lnTo>
                    <a:pt x="58" y="18"/>
                  </a:lnTo>
                  <a:lnTo>
                    <a:pt x="60" y="18"/>
                  </a:lnTo>
                  <a:lnTo>
                    <a:pt x="62" y="20"/>
                  </a:lnTo>
                  <a:lnTo>
                    <a:pt x="63" y="22"/>
                  </a:lnTo>
                  <a:lnTo>
                    <a:pt x="65" y="22"/>
                  </a:lnTo>
                  <a:lnTo>
                    <a:pt x="65" y="23"/>
                  </a:lnTo>
                  <a:lnTo>
                    <a:pt x="67" y="23"/>
                  </a:lnTo>
                  <a:lnTo>
                    <a:pt x="69" y="23"/>
                  </a:lnTo>
                  <a:lnTo>
                    <a:pt x="71" y="23"/>
                  </a:lnTo>
                  <a:lnTo>
                    <a:pt x="73" y="23"/>
                  </a:lnTo>
                  <a:lnTo>
                    <a:pt x="75" y="23"/>
                  </a:lnTo>
                  <a:lnTo>
                    <a:pt x="77" y="23"/>
                  </a:lnTo>
                  <a:lnTo>
                    <a:pt x="77" y="25"/>
                  </a:lnTo>
                  <a:lnTo>
                    <a:pt x="79" y="25"/>
                  </a:lnTo>
                  <a:lnTo>
                    <a:pt x="81" y="25"/>
                  </a:lnTo>
                  <a:lnTo>
                    <a:pt x="83" y="25"/>
                  </a:lnTo>
                  <a:lnTo>
                    <a:pt x="85" y="25"/>
                  </a:lnTo>
                  <a:lnTo>
                    <a:pt x="86" y="25"/>
                  </a:lnTo>
                  <a:lnTo>
                    <a:pt x="88" y="25"/>
                  </a:lnTo>
                  <a:lnTo>
                    <a:pt x="88" y="27"/>
                  </a:lnTo>
                  <a:lnTo>
                    <a:pt x="90" y="27"/>
                  </a:lnTo>
                  <a:lnTo>
                    <a:pt x="90" y="25"/>
                  </a:lnTo>
                  <a:lnTo>
                    <a:pt x="92" y="23"/>
                  </a:lnTo>
                  <a:lnTo>
                    <a:pt x="92" y="22"/>
                  </a:lnTo>
                  <a:lnTo>
                    <a:pt x="94" y="22"/>
                  </a:lnTo>
                  <a:lnTo>
                    <a:pt x="94" y="20"/>
                  </a:lnTo>
                  <a:lnTo>
                    <a:pt x="96" y="20"/>
                  </a:lnTo>
                  <a:lnTo>
                    <a:pt x="98" y="18"/>
                  </a:lnTo>
                  <a:lnTo>
                    <a:pt x="100" y="18"/>
                  </a:lnTo>
                  <a:lnTo>
                    <a:pt x="102" y="16"/>
                  </a:lnTo>
                  <a:lnTo>
                    <a:pt x="104" y="16"/>
                  </a:lnTo>
                  <a:lnTo>
                    <a:pt x="106" y="14"/>
                  </a:lnTo>
                  <a:lnTo>
                    <a:pt x="108" y="14"/>
                  </a:lnTo>
                  <a:lnTo>
                    <a:pt x="110" y="12"/>
                  </a:lnTo>
                  <a:lnTo>
                    <a:pt x="110" y="14"/>
                  </a:lnTo>
                  <a:lnTo>
                    <a:pt x="111" y="14"/>
                  </a:lnTo>
                  <a:lnTo>
                    <a:pt x="111" y="16"/>
                  </a:lnTo>
                  <a:lnTo>
                    <a:pt x="113" y="16"/>
                  </a:lnTo>
                  <a:lnTo>
                    <a:pt x="113" y="18"/>
                  </a:lnTo>
                  <a:lnTo>
                    <a:pt x="115" y="18"/>
                  </a:lnTo>
                  <a:lnTo>
                    <a:pt x="117" y="18"/>
                  </a:lnTo>
                  <a:lnTo>
                    <a:pt x="119" y="18"/>
                  </a:lnTo>
                  <a:lnTo>
                    <a:pt x="121" y="18"/>
                  </a:lnTo>
                  <a:lnTo>
                    <a:pt x="123" y="18"/>
                  </a:lnTo>
                  <a:lnTo>
                    <a:pt x="125" y="18"/>
                  </a:lnTo>
                  <a:lnTo>
                    <a:pt x="127" y="18"/>
                  </a:lnTo>
                  <a:lnTo>
                    <a:pt x="125" y="20"/>
                  </a:lnTo>
                  <a:lnTo>
                    <a:pt x="125" y="22"/>
                  </a:lnTo>
                  <a:lnTo>
                    <a:pt x="123" y="23"/>
                  </a:lnTo>
                  <a:lnTo>
                    <a:pt x="121" y="25"/>
                  </a:lnTo>
                  <a:lnTo>
                    <a:pt x="121" y="27"/>
                  </a:lnTo>
                  <a:lnTo>
                    <a:pt x="119" y="27"/>
                  </a:lnTo>
                  <a:lnTo>
                    <a:pt x="119" y="29"/>
                  </a:lnTo>
                  <a:lnTo>
                    <a:pt x="117" y="29"/>
                  </a:lnTo>
                  <a:lnTo>
                    <a:pt x="117" y="31"/>
                  </a:lnTo>
                  <a:lnTo>
                    <a:pt x="115" y="33"/>
                  </a:lnTo>
                  <a:lnTo>
                    <a:pt x="113" y="35"/>
                  </a:lnTo>
                  <a:lnTo>
                    <a:pt x="111" y="35"/>
                  </a:lnTo>
                  <a:lnTo>
                    <a:pt x="111" y="37"/>
                  </a:lnTo>
                  <a:lnTo>
                    <a:pt x="111" y="39"/>
                  </a:lnTo>
                  <a:lnTo>
                    <a:pt x="111" y="41"/>
                  </a:lnTo>
                  <a:lnTo>
                    <a:pt x="111" y="43"/>
                  </a:lnTo>
                  <a:lnTo>
                    <a:pt x="111" y="45"/>
                  </a:lnTo>
                  <a:lnTo>
                    <a:pt x="111" y="46"/>
                  </a:lnTo>
                  <a:lnTo>
                    <a:pt x="111" y="48"/>
                  </a:lnTo>
                  <a:lnTo>
                    <a:pt x="111" y="52"/>
                  </a:lnTo>
                  <a:lnTo>
                    <a:pt x="111" y="54"/>
                  </a:lnTo>
                  <a:lnTo>
                    <a:pt x="111" y="56"/>
                  </a:lnTo>
                  <a:lnTo>
                    <a:pt x="111" y="58"/>
                  </a:lnTo>
                  <a:lnTo>
                    <a:pt x="111" y="60"/>
                  </a:lnTo>
                  <a:lnTo>
                    <a:pt x="111" y="62"/>
                  </a:lnTo>
                  <a:lnTo>
                    <a:pt x="111" y="64"/>
                  </a:lnTo>
                  <a:lnTo>
                    <a:pt x="111" y="66"/>
                  </a:lnTo>
                  <a:lnTo>
                    <a:pt x="111" y="68"/>
                  </a:lnTo>
                  <a:lnTo>
                    <a:pt x="111" y="69"/>
                  </a:lnTo>
                  <a:lnTo>
                    <a:pt x="111" y="71"/>
                  </a:lnTo>
                  <a:lnTo>
                    <a:pt x="111" y="73"/>
                  </a:lnTo>
                  <a:lnTo>
                    <a:pt x="111" y="75"/>
                  </a:lnTo>
                  <a:lnTo>
                    <a:pt x="111" y="77"/>
                  </a:lnTo>
                  <a:lnTo>
                    <a:pt x="111" y="79"/>
                  </a:lnTo>
                  <a:lnTo>
                    <a:pt x="111" y="81"/>
                  </a:lnTo>
                  <a:lnTo>
                    <a:pt x="111" y="83"/>
                  </a:lnTo>
                  <a:lnTo>
                    <a:pt x="111" y="85"/>
                  </a:lnTo>
                  <a:lnTo>
                    <a:pt x="111" y="87"/>
                  </a:lnTo>
                  <a:lnTo>
                    <a:pt x="111" y="89"/>
                  </a:lnTo>
                  <a:lnTo>
                    <a:pt x="111" y="91"/>
                  </a:lnTo>
                  <a:lnTo>
                    <a:pt x="111" y="93"/>
                  </a:lnTo>
                  <a:lnTo>
                    <a:pt x="111" y="94"/>
                  </a:lnTo>
                  <a:lnTo>
                    <a:pt x="113" y="96"/>
                  </a:lnTo>
                  <a:lnTo>
                    <a:pt x="115" y="98"/>
                  </a:lnTo>
                  <a:lnTo>
                    <a:pt x="117" y="100"/>
                  </a:lnTo>
                  <a:lnTo>
                    <a:pt x="117" y="102"/>
                  </a:lnTo>
                  <a:lnTo>
                    <a:pt x="119" y="104"/>
                  </a:lnTo>
                  <a:lnTo>
                    <a:pt x="121" y="106"/>
                  </a:lnTo>
                  <a:lnTo>
                    <a:pt x="121" y="108"/>
                  </a:lnTo>
                  <a:lnTo>
                    <a:pt x="119" y="110"/>
                  </a:lnTo>
                  <a:lnTo>
                    <a:pt x="117" y="112"/>
                  </a:lnTo>
                  <a:lnTo>
                    <a:pt x="115" y="112"/>
                  </a:lnTo>
                  <a:lnTo>
                    <a:pt x="115" y="114"/>
                  </a:lnTo>
                  <a:lnTo>
                    <a:pt x="115" y="112"/>
                  </a:lnTo>
                  <a:lnTo>
                    <a:pt x="113" y="112"/>
                  </a:lnTo>
                  <a:lnTo>
                    <a:pt x="113" y="114"/>
                  </a:lnTo>
                  <a:lnTo>
                    <a:pt x="111" y="114"/>
                  </a:lnTo>
                  <a:lnTo>
                    <a:pt x="113" y="112"/>
                  </a:lnTo>
                  <a:lnTo>
                    <a:pt x="111" y="112"/>
                  </a:lnTo>
                  <a:lnTo>
                    <a:pt x="111" y="114"/>
                  </a:lnTo>
                  <a:lnTo>
                    <a:pt x="111" y="112"/>
                  </a:lnTo>
                  <a:lnTo>
                    <a:pt x="110" y="112"/>
                  </a:lnTo>
                  <a:lnTo>
                    <a:pt x="110" y="114"/>
                  </a:lnTo>
                  <a:lnTo>
                    <a:pt x="111" y="114"/>
                  </a:lnTo>
                  <a:lnTo>
                    <a:pt x="111" y="116"/>
                  </a:lnTo>
                  <a:lnTo>
                    <a:pt x="111" y="117"/>
                  </a:lnTo>
                  <a:lnTo>
                    <a:pt x="111" y="116"/>
                  </a:lnTo>
                  <a:lnTo>
                    <a:pt x="111" y="117"/>
                  </a:lnTo>
                  <a:lnTo>
                    <a:pt x="110" y="117"/>
                  </a:lnTo>
                  <a:lnTo>
                    <a:pt x="110" y="119"/>
                  </a:lnTo>
                  <a:lnTo>
                    <a:pt x="108" y="119"/>
                  </a:lnTo>
                  <a:lnTo>
                    <a:pt x="108" y="121"/>
                  </a:lnTo>
                  <a:lnTo>
                    <a:pt x="106" y="121"/>
                  </a:lnTo>
                  <a:lnTo>
                    <a:pt x="104" y="121"/>
                  </a:lnTo>
                  <a:lnTo>
                    <a:pt x="102" y="123"/>
                  </a:lnTo>
                  <a:lnTo>
                    <a:pt x="100" y="123"/>
                  </a:lnTo>
                  <a:lnTo>
                    <a:pt x="100" y="125"/>
                  </a:lnTo>
                  <a:lnTo>
                    <a:pt x="100" y="127"/>
                  </a:lnTo>
                  <a:lnTo>
                    <a:pt x="100" y="129"/>
                  </a:lnTo>
                  <a:lnTo>
                    <a:pt x="100" y="131"/>
                  </a:lnTo>
                  <a:lnTo>
                    <a:pt x="98" y="131"/>
                  </a:lnTo>
                  <a:lnTo>
                    <a:pt x="98" y="133"/>
                  </a:lnTo>
                  <a:lnTo>
                    <a:pt x="98" y="135"/>
                  </a:lnTo>
                  <a:lnTo>
                    <a:pt x="96" y="135"/>
                  </a:lnTo>
                  <a:lnTo>
                    <a:pt x="96" y="133"/>
                  </a:lnTo>
                  <a:lnTo>
                    <a:pt x="96" y="135"/>
                  </a:lnTo>
                  <a:lnTo>
                    <a:pt x="96" y="137"/>
                  </a:lnTo>
                  <a:lnTo>
                    <a:pt x="94" y="139"/>
                  </a:lnTo>
                  <a:lnTo>
                    <a:pt x="92" y="139"/>
                  </a:lnTo>
                  <a:lnTo>
                    <a:pt x="94" y="139"/>
                  </a:lnTo>
                  <a:lnTo>
                    <a:pt x="94" y="141"/>
                  </a:lnTo>
                  <a:lnTo>
                    <a:pt x="94" y="144"/>
                  </a:lnTo>
                  <a:lnTo>
                    <a:pt x="92" y="144"/>
                  </a:lnTo>
                  <a:lnTo>
                    <a:pt x="92" y="142"/>
                  </a:lnTo>
                  <a:lnTo>
                    <a:pt x="92" y="144"/>
                  </a:lnTo>
                  <a:lnTo>
                    <a:pt x="92" y="146"/>
                  </a:lnTo>
                  <a:lnTo>
                    <a:pt x="92" y="144"/>
                  </a:lnTo>
                  <a:lnTo>
                    <a:pt x="90" y="144"/>
                  </a:lnTo>
                  <a:lnTo>
                    <a:pt x="90" y="146"/>
                  </a:lnTo>
                  <a:lnTo>
                    <a:pt x="92" y="146"/>
                  </a:lnTo>
                  <a:lnTo>
                    <a:pt x="90" y="148"/>
                  </a:lnTo>
                  <a:lnTo>
                    <a:pt x="90" y="150"/>
                  </a:lnTo>
                  <a:lnTo>
                    <a:pt x="90" y="152"/>
                  </a:lnTo>
                  <a:lnTo>
                    <a:pt x="88" y="152"/>
                  </a:lnTo>
                  <a:lnTo>
                    <a:pt x="88" y="154"/>
                  </a:lnTo>
                  <a:lnTo>
                    <a:pt x="86" y="154"/>
                  </a:lnTo>
                  <a:lnTo>
                    <a:pt x="85" y="154"/>
                  </a:lnTo>
                  <a:lnTo>
                    <a:pt x="85" y="156"/>
                  </a:lnTo>
                  <a:lnTo>
                    <a:pt x="83" y="154"/>
                  </a:lnTo>
                  <a:lnTo>
                    <a:pt x="81" y="154"/>
                  </a:lnTo>
                  <a:lnTo>
                    <a:pt x="81" y="152"/>
                  </a:lnTo>
                  <a:lnTo>
                    <a:pt x="79" y="152"/>
                  </a:lnTo>
                  <a:lnTo>
                    <a:pt x="77" y="150"/>
                  </a:lnTo>
                  <a:lnTo>
                    <a:pt x="75" y="150"/>
                  </a:lnTo>
                  <a:lnTo>
                    <a:pt x="75" y="148"/>
                  </a:lnTo>
                  <a:lnTo>
                    <a:pt x="73" y="148"/>
                  </a:lnTo>
                  <a:lnTo>
                    <a:pt x="71" y="146"/>
                  </a:lnTo>
                  <a:lnTo>
                    <a:pt x="69" y="144"/>
                  </a:lnTo>
                  <a:lnTo>
                    <a:pt x="67" y="144"/>
                  </a:lnTo>
                  <a:lnTo>
                    <a:pt x="65" y="142"/>
                  </a:lnTo>
                  <a:lnTo>
                    <a:pt x="63" y="141"/>
                  </a:lnTo>
                  <a:lnTo>
                    <a:pt x="62" y="141"/>
                  </a:lnTo>
                  <a:lnTo>
                    <a:pt x="62" y="139"/>
                  </a:lnTo>
                  <a:lnTo>
                    <a:pt x="60" y="137"/>
                  </a:lnTo>
                  <a:lnTo>
                    <a:pt x="58" y="137"/>
                  </a:lnTo>
                  <a:lnTo>
                    <a:pt x="60" y="137"/>
                  </a:lnTo>
                  <a:lnTo>
                    <a:pt x="58" y="137"/>
                  </a:lnTo>
                  <a:lnTo>
                    <a:pt x="58" y="135"/>
                  </a:lnTo>
                  <a:lnTo>
                    <a:pt x="60" y="135"/>
                  </a:lnTo>
                  <a:lnTo>
                    <a:pt x="60" y="131"/>
                  </a:lnTo>
                  <a:lnTo>
                    <a:pt x="60" y="129"/>
                  </a:lnTo>
                  <a:lnTo>
                    <a:pt x="58" y="129"/>
                  </a:lnTo>
                  <a:lnTo>
                    <a:pt x="56" y="127"/>
                  </a:lnTo>
                  <a:lnTo>
                    <a:pt x="54" y="127"/>
                  </a:lnTo>
                  <a:lnTo>
                    <a:pt x="52" y="125"/>
                  </a:lnTo>
                  <a:lnTo>
                    <a:pt x="48" y="123"/>
                  </a:lnTo>
                  <a:lnTo>
                    <a:pt x="44" y="121"/>
                  </a:lnTo>
                  <a:lnTo>
                    <a:pt x="40" y="119"/>
                  </a:lnTo>
                  <a:lnTo>
                    <a:pt x="37" y="117"/>
                  </a:lnTo>
                  <a:lnTo>
                    <a:pt x="35" y="116"/>
                  </a:lnTo>
                  <a:lnTo>
                    <a:pt x="31" y="114"/>
                  </a:lnTo>
                  <a:lnTo>
                    <a:pt x="27" y="112"/>
                  </a:lnTo>
                  <a:lnTo>
                    <a:pt x="23" y="110"/>
                  </a:lnTo>
                  <a:lnTo>
                    <a:pt x="21" y="108"/>
                  </a:lnTo>
                  <a:lnTo>
                    <a:pt x="17" y="106"/>
                  </a:lnTo>
                  <a:lnTo>
                    <a:pt x="14" y="104"/>
                  </a:lnTo>
                  <a:lnTo>
                    <a:pt x="10" y="102"/>
                  </a:lnTo>
                  <a:lnTo>
                    <a:pt x="6" y="100"/>
                  </a:lnTo>
                  <a:lnTo>
                    <a:pt x="4" y="98"/>
                  </a:lnTo>
                  <a:lnTo>
                    <a:pt x="2" y="98"/>
                  </a:lnTo>
                  <a:lnTo>
                    <a:pt x="2" y="96"/>
                  </a:lnTo>
                  <a:lnTo>
                    <a:pt x="4" y="96"/>
                  </a:lnTo>
                  <a:lnTo>
                    <a:pt x="4" y="94"/>
                  </a:lnTo>
                  <a:lnTo>
                    <a:pt x="2" y="94"/>
                  </a:lnTo>
                  <a:lnTo>
                    <a:pt x="2" y="93"/>
                  </a:lnTo>
                  <a:lnTo>
                    <a:pt x="2" y="91"/>
                  </a:lnTo>
                  <a:lnTo>
                    <a:pt x="2" y="89"/>
                  </a:lnTo>
                  <a:lnTo>
                    <a:pt x="4" y="89"/>
                  </a:lnTo>
                  <a:lnTo>
                    <a:pt x="4" y="87"/>
                  </a:lnTo>
                  <a:lnTo>
                    <a:pt x="4" y="89"/>
                  </a:lnTo>
                  <a:lnTo>
                    <a:pt x="6" y="89"/>
                  </a:lnTo>
                  <a:lnTo>
                    <a:pt x="8" y="89"/>
                  </a:lnTo>
                  <a:lnTo>
                    <a:pt x="10" y="89"/>
                  </a:lnTo>
                  <a:lnTo>
                    <a:pt x="8" y="89"/>
                  </a:lnTo>
                  <a:lnTo>
                    <a:pt x="8" y="87"/>
                  </a:lnTo>
                  <a:lnTo>
                    <a:pt x="10" y="87"/>
                  </a:lnTo>
                  <a:lnTo>
                    <a:pt x="12" y="87"/>
                  </a:lnTo>
                  <a:lnTo>
                    <a:pt x="14" y="87"/>
                  </a:lnTo>
                  <a:lnTo>
                    <a:pt x="14" y="85"/>
                  </a:lnTo>
                  <a:lnTo>
                    <a:pt x="14" y="87"/>
                  </a:lnTo>
                  <a:lnTo>
                    <a:pt x="15" y="87"/>
                  </a:lnTo>
                  <a:lnTo>
                    <a:pt x="15" y="85"/>
                  </a:lnTo>
                  <a:lnTo>
                    <a:pt x="14" y="85"/>
                  </a:lnTo>
                  <a:lnTo>
                    <a:pt x="14" y="83"/>
                  </a:lnTo>
                  <a:lnTo>
                    <a:pt x="12" y="83"/>
                  </a:lnTo>
                  <a:lnTo>
                    <a:pt x="10" y="83"/>
                  </a:lnTo>
                  <a:lnTo>
                    <a:pt x="10" y="85"/>
                  </a:lnTo>
                  <a:lnTo>
                    <a:pt x="8" y="83"/>
                  </a:lnTo>
                  <a:lnTo>
                    <a:pt x="8" y="85"/>
                  </a:lnTo>
                  <a:lnTo>
                    <a:pt x="6" y="85"/>
                  </a:lnTo>
                  <a:lnTo>
                    <a:pt x="8" y="85"/>
                  </a:lnTo>
                  <a:lnTo>
                    <a:pt x="8" y="87"/>
                  </a:lnTo>
                  <a:lnTo>
                    <a:pt x="6" y="87"/>
                  </a:lnTo>
                  <a:lnTo>
                    <a:pt x="6" y="85"/>
                  </a:lnTo>
                  <a:lnTo>
                    <a:pt x="4" y="85"/>
                  </a:lnTo>
                  <a:lnTo>
                    <a:pt x="2" y="83"/>
                  </a:lnTo>
                  <a:lnTo>
                    <a:pt x="4" y="83"/>
                  </a:lnTo>
                  <a:lnTo>
                    <a:pt x="2" y="83"/>
                  </a:lnTo>
                  <a:lnTo>
                    <a:pt x="2" y="81"/>
                  </a:lnTo>
                  <a:lnTo>
                    <a:pt x="0" y="81"/>
                  </a:lnTo>
                  <a:lnTo>
                    <a:pt x="0" y="79"/>
                  </a:lnTo>
                  <a:lnTo>
                    <a:pt x="2" y="79"/>
                  </a:lnTo>
                  <a:lnTo>
                    <a:pt x="2" y="77"/>
                  </a:lnTo>
                  <a:lnTo>
                    <a:pt x="2" y="75"/>
                  </a:lnTo>
                  <a:lnTo>
                    <a:pt x="2" y="73"/>
                  </a:lnTo>
                  <a:lnTo>
                    <a:pt x="4" y="73"/>
                  </a:lnTo>
                  <a:lnTo>
                    <a:pt x="4" y="71"/>
                  </a:lnTo>
                  <a:lnTo>
                    <a:pt x="6" y="71"/>
                  </a:lnTo>
                  <a:lnTo>
                    <a:pt x="6" y="69"/>
                  </a:lnTo>
                  <a:lnTo>
                    <a:pt x="8" y="68"/>
                  </a:lnTo>
                  <a:lnTo>
                    <a:pt x="8" y="66"/>
                  </a:lnTo>
                  <a:lnTo>
                    <a:pt x="10" y="64"/>
                  </a:lnTo>
                  <a:lnTo>
                    <a:pt x="10" y="62"/>
                  </a:lnTo>
                  <a:lnTo>
                    <a:pt x="12" y="62"/>
                  </a:lnTo>
                  <a:lnTo>
                    <a:pt x="14" y="62"/>
                  </a:lnTo>
                  <a:lnTo>
                    <a:pt x="14" y="60"/>
                  </a:lnTo>
                  <a:lnTo>
                    <a:pt x="15" y="58"/>
                  </a:lnTo>
                  <a:lnTo>
                    <a:pt x="15" y="56"/>
                  </a:lnTo>
                  <a:lnTo>
                    <a:pt x="17" y="54"/>
                  </a:lnTo>
                  <a:lnTo>
                    <a:pt x="17" y="52"/>
                  </a:lnTo>
                  <a:lnTo>
                    <a:pt x="17" y="50"/>
                  </a:lnTo>
                  <a:lnTo>
                    <a:pt x="17" y="48"/>
                  </a:lnTo>
                  <a:lnTo>
                    <a:pt x="15" y="46"/>
                  </a:lnTo>
                  <a:lnTo>
                    <a:pt x="15" y="45"/>
                  </a:lnTo>
                  <a:lnTo>
                    <a:pt x="15" y="43"/>
                  </a:lnTo>
                  <a:lnTo>
                    <a:pt x="15" y="41"/>
                  </a:lnTo>
                  <a:lnTo>
                    <a:pt x="15" y="39"/>
                  </a:lnTo>
                  <a:lnTo>
                    <a:pt x="15" y="41"/>
                  </a:lnTo>
                  <a:lnTo>
                    <a:pt x="14" y="41"/>
                  </a:lnTo>
                  <a:lnTo>
                    <a:pt x="14" y="39"/>
                  </a:lnTo>
                  <a:lnTo>
                    <a:pt x="14" y="37"/>
                  </a:lnTo>
                  <a:lnTo>
                    <a:pt x="14" y="35"/>
                  </a:lnTo>
                  <a:lnTo>
                    <a:pt x="12" y="35"/>
                  </a:lnTo>
                  <a:lnTo>
                    <a:pt x="10" y="35"/>
                  </a:lnTo>
                  <a:lnTo>
                    <a:pt x="10" y="31"/>
                  </a:lnTo>
                  <a:lnTo>
                    <a:pt x="8" y="31"/>
                  </a:lnTo>
                  <a:lnTo>
                    <a:pt x="8" y="29"/>
                  </a:lnTo>
                  <a:lnTo>
                    <a:pt x="8" y="27"/>
                  </a:lnTo>
                  <a:lnTo>
                    <a:pt x="8" y="25"/>
                  </a:lnTo>
                  <a:lnTo>
                    <a:pt x="8" y="23"/>
                  </a:lnTo>
                  <a:lnTo>
                    <a:pt x="8" y="22"/>
                  </a:lnTo>
                  <a:lnTo>
                    <a:pt x="6" y="22"/>
                  </a:lnTo>
                  <a:lnTo>
                    <a:pt x="4" y="22"/>
                  </a:lnTo>
                  <a:lnTo>
                    <a:pt x="4" y="20"/>
                  </a:lnTo>
                  <a:lnTo>
                    <a:pt x="2" y="20"/>
                  </a:lnTo>
                  <a:lnTo>
                    <a:pt x="4" y="18"/>
                  </a:lnTo>
                  <a:lnTo>
                    <a:pt x="2" y="18"/>
                  </a:lnTo>
                  <a:lnTo>
                    <a:pt x="2" y="16"/>
                  </a:lnTo>
                  <a:lnTo>
                    <a:pt x="2" y="14"/>
                  </a:lnTo>
                  <a:lnTo>
                    <a:pt x="0" y="14"/>
                  </a:lnTo>
                  <a:lnTo>
                    <a:pt x="2" y="12"/>
                  </a:lnTo>
                  <a:lnTo>
                    <a:pt x="4" y="10"/>
                  </a:lnTo>
                  <a:lnTo>
                    <a:pt x="6" y="10"/>
                  </a:lnTo>
                  <a:lnTo>
                    <a:pt x="8" y="8"/>
                  </a:lnTo>
                  <a:lnTo>
                    <a:pt x="8" y="6"/>
                  </a:lnTo>
                  <a:lnTo>
                    <a:pt x="10" y="6"/>
                  </a:lnTo>
                  <a:lnTo>
                    <a:pt x="12" y="6"/>
                  </a:lnTo>
                  <a:lnTo>
                    <a:pt x="12" y="4"/>
                  </a:lnTo>
                  <a:lnTo>
                    <a:pt x="14" y="4"/>
                  </a:lnTo>
                  <a:lnTo>
                    <a:pt x="15" y="4"/>
                  </a:lnTo>
                  <a:lnTo>
                    <a:pt x="17" y="2"/>
                  </a:lnTo>
                  <a:lnTo>
                    <a:pt x="19" y="2"/>
                  </a:lnTo>
                  <a:lnTo>
                    <a:pt x="21" y="2"/>
                  </a:lnTo>
                  <a:lnTo>
                    <a:pt x="23" y="2"/>
                  </a:lnTo>
                  <a:lnTo>
                    <a:pt x="23" y="0"/>
                  </a:lnTo>
                  <a:lnTo>
                    <a:pt x="25"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7" name="Freeform 126"/>
            <p:cNvSpPr>
              <a:spLocks noEditPoints="1"/>
            </p:cNvSpPr>
            <p:nvPr/>
          </p:nvSpPr>
          <p:spPr bwMode="auto">
            <a:xfrm>
              <a:off x="6780213" y="3619500"/>
              <a:ext cx="276225" cy="133350"/>
            </a:xfrm>
            <a:custGeom>
              <a:avLst/>
              <a:gdLst>
                <a:gd name="T0" fmla="*/ 165 w 174"/>
                <a:gd name="T1" fmla="*/ 29 h 84"/>
                <a:gd name="T2" fmla="*/ 151 w 174"/>
                <a:gd name="T3" fmla="*/ 35 h 84"/>
                <a:gd name="T4" fmla="*/ 142 w 174"/>
                <a:gd name="T5" fmla="*/ 44 h 84"/>
                <a:gd name="T6" fmla="*/ 130 w 174"/>
                <a:gd name="T7" fmla="*/ 48 h 84"/>
                <a:gd name="T8" fmla="*/ 119 w 174"/>
                <a:gd name="T9" fmla="*/ 50 h 84"/>
                <a:gd name="T10" fmla="*/ 113 w 174"/>
                <a:gd name="T11" fmla="*/ 59 h 84"/>
                <a:gd name="T12" fmla="*/ 105 w 174"/>
                <a:gd name="T13" fmla="*/ 61 h 84"/>
                <a:gd name="T14" fmla="*/ 100 w 174"/>
                <a:gd name="T15" fmla="*/ 58 h 84"/>
                <a:gd name="T16" fmla="*/ 88 w 174"/>
                <a:gd name="T17" fmla="*/ 58 h 84"/>
                <a:gd name="T18" fmla="*/ 80 w 174"/>
                <a:gd name="T19" fmla="*/ 67 h 84"/>
                <a:gd name="T20" fmla="*/ 73 w 174"/>
                <a:gd name="T21" fmla="*/ 73 h 84"/>
                <a:gd name="T22" fmla="*/ 69 w 174"/>
                <a:gd name="T23" fmla="*/ 81 h 84"/>
                <a:gd name="T24" fmla="*/ 55 w 174"/>
                <a:gd name="T25" fmla="*/ 83 h 84"/>
                <a:gd name="T26" fmla="*/ 48 w 174"/>
                <a:gd name="T27" fmla="*/ 84 h 84"/>
                <a:gd name="T28" fmla="*/ 38 w 174"/>
                <a:gd name="T29" fmla="*/ 84 h 84"/>
                <a:gd name="T30" fmla="*/ 34 w 174"/>
                <a:gd name="T31" fmla="*/ 77 h 84"/>
                <a:gd name="T32" fmla="*/ 25 w 174"/>
                <a:gd name="T33" fmla="*/ 81 h 84"/>
                <a:gd name="T34" fmla="*/ 15 w 174"/>
                <a:gd name="T35" fmla="*/ 79 h 84"/>
                <a:gd name="T36" fmla="*/ 9 w 174"/>
                <a:gd name="T37" fmla="*/ 79 h 84"/>
                <a:gd name="T38" fmla="*/ 0 w 174"/>
                <a:gd name="T39" fmla="*/ 79 h 84"/>
                <a:gd name="T40" fmla="*/ 4 w 174"/>
                <a:gd name="T41" fmla="*/ 69 h 84"/>
                <a:gd name="T42" fmla="*/ 15 w 174"/>
                <a:gd name="T43" fmla="*/ 65 h 84"/>
                <a:gd name="T44" fmla="*/ 21 w 174"/>
                <a:gd name="T45" fmla="*/ 69 h 84"/>
                <a:gd name="T46" fmla="*/ 30 w 174"/>
                <a:gd name="T47" fmla="*/ 63 h 84"/>
                <a:gd name="T48" fmla="*/ 38 w 174"/>
                <a:gd name="T49" fmla="*/ 63 h 84"/>
                <a:gd name="T50" fmla="*/ 42 w 174"/>
                <a:gd name="T51" fmla="*/ 61 h 84"/>
                <a:gd name="T52" fmla="*/ 48 w 174"/>
                <a:gd name="T53" fmla="*/ 61 h 84"/>
                <a:gd name="T54" fmla="*/ 52 w 174"/>
                <a:gd name="T55" fmla="*/ 58 h 84"/>
                <a:gd name="T56" fmla="*/ 59 w 174"/>
                <a:gd name="T57" fmla="*/ 54 h 84"/>
                <a:gd name="T58" fmla="*/ 55 w 174"/>
                <a:gd name="T59" fmla="*/ 50 h 84"/>
                <a:gd name="T60" fmla="*/ 46 w 174"/>
                <a:gd name="T61" fmla="*/ 48 h 84"/>
                <a:gd name="T62" fmla="*/ 40 w 174"/>
                <a:gd name="T63" fmla="*/ 40 h 84"/>
                <a:gd name="T64" fmla="*/ 36 w 174"/>
                <a:gd name="T65" fmla="*/ 40 h 84"/>
                <a:gd name="T66" fmla="*/ 30 w 174"/>
                <a:gd name="T67" fmla="*/ 46 h 84"/>
                <a:gd name="T68" fmla="*/ 23 w 174"/>
                <a:gd name="T69" fmla="*/ 42 h 84"/>
                <a:gd name="T70" fmla="*/ 15 w 174"/>
                <a:gd name="T71" fmla="*/ 36 h 84"/>
                <a:gd name="T72" fmla="*/ 21 w 174"/>
                <a:gd name="T73" fmla="*/ 31 h 84"/>
                <a:gd name="T74" fmla="*/ 28 w 174"/>
                <a:gd name="T75" fmla="*/ 23 h 84"/>
                <a:gd name="T76" fmla="*/ 27 w 174"/>
                <a:gd name="T77" fmla="*/ 17 h 84"/>
                <a:gd name="T78" fmla="*/ 28 w 174"/>
                <a:gd name="T79" fmla="*/ 13 h 84"/>
                <a:gd name="T80" fmla="*/ 34 w 174"/>
                <a:gd name="T81" fmla="*/ 10 h 84"/>
                <a:gd name="T82" fmla="*/ 44 w 174"/>
                <a:gd name="T83" fmla="*/ 10 h 84"/>
                <a:gd name="T84" fmla="*/ 55 w 174"/>
                <a:gd name="T85" fmla="*/ 13 h 84"/>
                <a:gd name="T86" fmla="*/ 67 w 174"/>
                <a:gd name="T87" fmla="*/ 17 h 84"/>
                <a:gd name="T88" fmla="*/ 67 w 174"/>
                <a:gd name="T89" fmla="*/ 4 h 84"/>
                <a:gd name="T90" fmla="*/ 80 w 174"/>
                <a:gd name="T91" fmla="*/ 2 h 84"/>
                <a:gd name="T92" fmla="*/ 90 w 174"/>
                <a:gd name="T93" fmla="*/ 8 h 84"/>
                <a:gd name="T94" fmla="*/ 103 w 174"/>
                <a:gd name="T95" fmla="*/ 8 h 84"/>
                <a:gd name="T96" fmla="*/ 111 w 174"/>
                <a:gd name="T97" fmla="*/ 6 h 84"/>
                <a:gd name="T98" fmla="*/ 123 w 174"/>
                <a:gd name="T99" fmla="*/ 6 h 84"/>
                <a:gd name="T100" fmla="*/ 130 w 174"/>
                <a:gd name="T101" fmla="*/ 8 h 84"/>
                <a:gd name="T102" fmla="*/ 144 w 174"/>
                <a:gd name="T103" fmla="*/ 8 h 84"/>
                <a:gd name="T104" fmla="*/ 155 w 174"/>
                <a:gd name="T105" fmla="*/ 10 h 84"/>
                <a:gd name="T106" fmla="*/ 165 w 174"/>
                <a:gd name="T107" fmla="*/ 17 h 84"/>
                <a:gd name="T108" fmla="*/ 28 w 174"/>
                <a:gd name="T109" fmla="*/ 67 h 84"/>
                <a:gd name="T110" fmla="*/ 28 w 174"/>
                <a:gd name="T111" fmla="*/ 71 h 84"/>
                <a:gd name="T112" fmla="*/ 38 w 174"/>
                <a:gd name="T113" fmla="*/ 71 h 84"/>
                <a:gd name="T114" fmla="*/ 23 w 174"/>
                <a:gd name="T115" fmla="*/ 7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4" h="84">
                  <a:moveTo>
                    <a:pt x="174" y="23"/>
                  </a:moveTo>
                  <a:lnTo>
                    <a:pt x="174" y="25"/>
                  </a:lnTo>
                  <a:lnTo>
                    <a:pt x="172" y="27"/>
                  </a:lnTo>
                  <a:lnTo>
                    <a:pt x="169" y="27"/>
                  </a:lnTo>
                  <a:lnTo>
                    <a:pt x="167" y="27"/>
                  </a:lnTo>
                  <a:lnTo>
                    <a:pt x="167" y="29"/>
                  </a:lnTo>
                  <a:lnTo>
                    <a:pt x="165" y="29"/>
                  </a:lnTo>
                  <a:lnTo>
                    <a:pt x="163" y="31"/>
                  </a:lnTo>
                  <a:lnTo>
                    <a:pt x="161" y="31"/>
                  </a:lnTo>
                  <a:lnTo>
                    <a:pt x="159" y="31"/>
                  </a:lnTo>
                  <a:lnTo>
                    <a:pt x="157" y="33"/>
                  </a:lnTo>
                  <a:lnTo>
                    <a:pt x="155" y="33"/>
                  </a:lnTo>
                  <a:lnTo>
                    <a:pt x="153" y="35"/>
                  </a:lnTo>
                  <a:lnTo>
                    <a:pt x="151" y="35"/>
                  </a:lnTo>
                  <a:lnTo>
                    <a:pt x="149" y="36"/>
                  </a:lnTo>
                  <a:lnTo>
                    <a:pt x="148" y="36"/>
                  </a:lnTo>
                  <a:lnTo>
                    <a:pt x="148" y="38"/>
                  </a:lnTo>
                  <a:lnTo>
                    <a:pt x="146" y="38"/>
                  </a:lnTo>
                  <a:lnTo>
                    <a:pt x="144" y="40"/>
                  </a:lnTo>
                  <a:lnTo>
                    <a:pt x="144" y="42"/>
                  </a:lnTo>
                  <a:lnTo>
                    <a:pt x="142" y="44"/>
                  </a:lnTo>
                  <a:lnTo>
                    <a:pt x="142" y="46"/>
                  </a:lnTo>
                  <a:lnTo>
                    <a:pt x="140" y="46"/>
                  </a:lnTo>
                  <a:lnTo>
                    <a:pt x="138" y="46"/>
                  </a:lnTo>
                  <a:lnTo>
                    <a:pt x="136" y="46"/>
                  </a:lnTo>
                  <a:lnTo>
                    <a:pt x="134" y="48"/>
                  </a:lnTo>
                  <a:lnTo>
                    <a:pt x="132" y="48"/>
                  </a:lnTo>
                  <a:lnTo>
                    <a:pt x="130" y="48"/>
                  </a:lnTo>
                  <a:lnTo>
                    <a:pt x="128" y="48"/>
                  </a:lnTo>
                  <a:lnTo>
                    <a:pt x="126" y="48"/>
                  </a:lnTo>
                  <a:lnTo>
                    <a:pt x="124" y="48"/>
                  </a:lnTo>
                  <a:lnTo>
                    <a:pt x="123" y="46"/>
                  </a:lnTo>
                  <a:lnTo>
                    <a:pt x="121" y="48"/>
                  </a:lnTo>
                  <a:lnTo>
                    <a:pt x="119" y="48"/>
                  </a:lnTo>
                  <a:lnTo>
                    <a:pt x="119" y="50"/>
                  </a:lnTo>
                  <a:lnTo>
                    <a:pt x="119" y="52"/>
                  </a:lnTo>
                  <a:lnTo>
                    <a:pt x="117" y="52"/>
                  </a:lnTo>
                  <a:lnTo>
                    <a:pt x="117" y="54"/>
                  </a:lnTo>
                  <a:lnTo>
                    <a:pt x="117" y="56"/>
                  </a:lnTo>
                  <a:lnTo>
                    <a:pt x="115" y="58"/>
                  </a:lnTo>
                  <a:lnTo>
                    <a:pt x="115" y="59"/>
                  </a:lnTo>
                  <a:lnTo>
                    <a:pt x="113" y="59"/>
                  </a:lnTo>
                  <a:lnTo>
                    <a:pt x="113" y="61"/>
                  </a:lnTo>
                  <a:lnTo>
                    <a:pt x="111" y="61"/>
                  </a:lnTo>
                  <a:lnTo>
                    <a:pt x="111" y="59"/>
                  </a:lnTo>
                  <a:lnTo>
                    <a:pt x="109" y="59"/>
                  </a:lnTo>
                  <a:lnTo>
                    <a:pt x="109" y="61"/>
                  </a:lnTo>
                  <a:lnTo>
                    <a:pt x="107" y="61"/>
                  </a:lnTo>
                  <a:lnTo>
                    <a:pt x="105" y="61"/>
                  </a:lnTo>
                  <a:lnTo>
                    <a:pt x="105" y="63"/>
                  </a:lnTo>
                  <a:lnTo>
                    <a:pt x="103" y="61"/>
                  </a:lnTo>
                  <a:lnTo>
                    <a:pt x="101" y="63"/>
                  </a:lnTo>
                  <a:lnTo>
                    <a:pt x="101" y="61"/>
                  </a:lnTo>
                  <a:lnTo>
                    <a:pt x="101" y="59"/>
                  </a:lnTo>
                  <a:lnTo>
                    <a:pt x="101" y="58"/>
                  </a:lnTo>
                  <a:lnTo>
                    <a:pt x="100" y="58"/>
                  </a:lnTo>
                  <a:lnTo>
                    <a:pt x="100" y="56"/>
                  </a:lnTo>
                  <a:lnTo>
                    <a:pt x="98" y="56"/>
                  </a:lnTo>
                  <a:lnTo>
                    <a:pt x="96" y="59"/>
                  </a:lnTo>
                  <a:lnTo>
                    <a:pt x="94" y="59"/>
                  </a:lnTo>
                  <a:lnTo>
                    <a:pt x="92" y="59"/>
                  </a:lnTo>
                  <a:lnTo>
                    <a:pt x="90" y="59"/>
                  </a:lnTo>
                  <a:lnTo>
                    <a:pt x="88" y="58"/>
                  </a:lnTo>
                  <a:lnTo>
                    <a:pt x="88" y="59"/>
                  </a:lnTo>
                  <a:lnTo>
                    <a:pt x="88" y="61"/>
                  </a:lnTo>
                  <a:lnTo>
                    <a:pt x="86" y="61"/>
                  </a:lnTo>
                  <a:lnTo>
                    <a:pt x="86" y="63"/>
                  </a:lnTo>
                  <a:lnTo>
                    <a:pt x="84" y="63"/>
                  </a:lnTo>
                  <a:lnTo>
                    <a:pt x="82" y="65"/>
                  </a:lnTo>
                  <a:lnTo>
                    <a:pt x="80" y="67"/>
                  </a:lnTo>
                  <a:lnTo>
                    <a:pt x="78" y="67"/>
                  </a:lnTo>
                  <a:lnTo>
                    <a:pt x="76" y="67"/>
                  </a:lnTo>
                  <a:lnTo>
                    <a:pt x="75" y="67"/>
                  </a:lnTo>
                  <a:lnTo>
                    <a:pt x="75" y="69"/>
                  </a:lnTo>
                  <a:lnTo>
                    <a:pt x="73" y="69"/>
                  </a:lnTo>
                  <a:lnTo>
                    <a:pt x="73" y="71"/>
                  </a:lnTo>
                  <a:lnTo>
                    <a:pt x="73" y="73"/>
                  </a:lnTo>
                  <a:lnTo>
                    <a:pt x="73" y="75"/>
                  </a:lnTo>
                  <a:lnTo>
                    <a:pt x="73" y="77"/>
                  </a:lnTo>
                  <a:lnTo>
                    <a:pt x="75" y="77"/>
                  </a:lnTo>
                  <a:lnTo>
                    <a:pt x="73" y="77"/>
                  </a:lnTo>
                  <a:lnTo>
                    <a:pt x="73" y="79"/>
                  </a:lnTo>
                  <a:lnTo>
                    <a:pt x="73" y="81"/>
                  </a:lnTo>
                  <a:lnTo>
                    <a:pt x="69" y="81"/>
                  </a:lnTo>
                  <a:lnTo>
                    <a:pt x="67" y="81"/>
                  </a:lnTo>
                  <a:lnTo>
                    <a:pt x="65" y="81"/>
                  </a:lnTo>
                  <a:lnTo>
                    <a:pt x="63" y="81"/>
                  </a:lnTo>
                  <a:lnTo>
                    <a:pt x="61" y="83"/>
                  </a:lnTo>
                  <a:lnTo>
                    <a:pt x="59" y="83"/>
                  </a:lnTo>
                  <a:lnTo>
                    <a:pt x="57" y="83"/>
                  </a:lnTo>
                  <a:lnTo>
                    <a:pt x="55" y="83"/>
                  </a:lnTo>
                  <a:lnTo>
                    <a:pt x="53" y="81"/>
                  </a:lnTo>
                  <a:lnTo>
                    <a:pt x="52" y="83"/>
                  </a:lnTo>
                  <a:lnTo>
                    <a:pt x="52" y="81"/>
                  </a:lnTo>
                  <a:lnTo>
                    <a:pt x="52" y="83"/>
                  </a:lnTo>
                  <a:lnTo>
                    <a:pt x="50" y="83"/>
                  </a:lnTo>
                  <a:lnTo>
                    <a:pt x="48" y="83"/>
                  </a:lnTo>
                  <a:lnTo>
                    <a:pt x="48" y="84"/>
                  </a:lnTo>
                  <a:lnTo>
                    <a:pt x="46" y="84"/>
                  </a:lnTo>
                  <a:lnTo>
                    <a:pt x="44" y="84"/>
                  </a:lnTo>
                  <a:lnTo>
                    <a:pt x="44" y="83"/>
                  </a:lnTo>
                  <a:lnTo>
                    <a:pt x="42" y="83"/>
                  </a:lnTo>
                  <a:lnTo>
                    <a:pt x="40" y="83"/>
                  </a:lnTo>
                  <a:lnTo>
                    <a:pt x="40" y="84"/>
                  </a:lnTo>
                  <a:lnTo>
                    <a:pt x="38" y="84"/>
                  </a:lnTo>
                  <a:lnTo>
                    <a:pt x="38" y="83"/>
                  </a:lnTo>
                  <a:lnTo>
                    <a:pt x="38" y="81"/>
                  </a:lnTo>
                  <a:lnTo>
                    <a:pt x="36" y="81"/>
                  </a:lnTo>
                  <a:lnTo>
                    <a:pt x="34" y="79"/>
                  </a:lnTo>
                  <a:lnTo>
                    <a:pt x="36" y="79"/>
                  </a:lnTo>
                  <a:lnTo>
                    <a:pt x="36" y="77"/>
                  </a:lnTo>
                  <a:lnTo>
                    <a:pt x="34" y="77"/>
                  </a:lnTo>
                  <a:lnTo>
                    <a:pt x="32" y="77"/>
                  </a:lnTo>
                  <a:lnTo>
                    <a:pt x="32" y="79"/>
                  </a:lnTo>
                  <a:lnTo>
                    <a:pt x="30" y="79"/>
                  </a:lnTo>
                  <a:lnTo>
                    <a:pt x="28" y="79"/>
                  </a:lnTo>
                  <a:lnTo>
                    <a:pt x="28" y="81"/>
                  </a:lnTo>
                  <a:lnTo>
                    <a:pt x="27" y="81"/>
                  </a:lnTo>
                  <a:lnTo>
                    <a:pt x="25" y="81"/>
                  </a:lnTo>
                  <a:lnTo>
                    <a:pt x="23" y="81"/>
                  </a:lnTo>
                  <a:lnTo>
                    <a:pt x="23" y="79"/>
                  </a:lnTo>
                  <a:lnTo>
                    <a:pt x="21" y="79"/>
                  </a:lnTo>
                  <a:lnTo>
                    <a:pt x="21" y="77"/>
                  </a:lnTo>
                  <a:lnTo>
                    <a:pt x="19" y="77"/>
                  </a:lnTo>
                  <a:lnTo>
                    <a:pt x="17" y="77"/>
                  </a:lnTo>
                  <a:lnTo>
                    <a:pt x="15" y="79"/>
                  </a:lnTo>
                  <a:lnTo>
                    <a:pt x="15" y="77"/>
                  </a:lnTo>
                  <a:lnTo>
                    <a:pt x="13" y="77"/>
                  </a:lnTo>
                  <a:lnTo>
                    <a:pt x="13" y="79"/>
                  </a:lnTo>
                  <a:lnTo>
                    <a:pt x="13" y="77"/>
                  </a:lnTo>
                  <a:lnTo>
                    <a:pt x="11" y="77"/>
                  </a:lnTo>
                  <a:lnTo>
                    <a:pt x="11" y="79"/>
                  </a:lnTo>
                  <a:lnTo>
                    <a:pt x="9" y="79"/>
                  </a:lnTo>
                  <a:lnTo>
                    <a:pt x="7" y="79"/>
                  </a:lnTo>
                  <a:lnTo>
                    <a:pt x="7" y="77"/>
                  </a:lnTo>
                  <a:lnTo>
                    <a:pt x="5" y="77"/>
                  </a:lnTo>
                  <a:lnTo>
                    <a:pt x="4" y="77"/>
                  </a:lnTo>
                  <a:lnTo>
                    <a:pt x="4" y="79"/>
                  </a:lnTo>
                  <a:lnTo>
                    <a:pt x="2" y="79"/>
                  </a:lnTo>
                  <a:lnTo>
                    <a:pt x="0" y="79"/>
                  </a:lnTo>
                  <a:lnTo>
                    <a:pt x="0" y="75"/>
                  </a:lnTo>
                  <a:lnTo>
                    <a:pt x="0" y="73"/>
                  </a:lnTo>
                  <a:lnTo>
                    <a:pt x="0" y="69"/>
                  </a:lnTo>
                  <a:lnTo>
                    <a:pt x="2" y="69"/>
                  </a:lnTo>
                  <a:lnTo>
                    <a:pt x="2" y="71"/>
                  </a:lnTo>
                  <a:lnTo>
                    <a:pt x="4" y="71"/>
                  </a:lnTo>
                  <a:lnTo>
                    <a:pt x="4" y="69"/>
                  </a:lnTo>
                  <a:lnTo>
                    <a:pt x="4" y="67"/>
                  </a:lnTo>
                  <a:lnTo>
                    <a:pt x="4" y="65"/>
                  </a:lnTo>
                  <a:lnTo>
                    <a:pt x="4" y="67"/>
                  </a:lnTo>
                  <a:lnTo>
                    <a:pt x="11" y="63"/>
                  </a:lnTo>
                  <a:lnTo>
                    <a:pt x="11" y="65"/>
                  </a:lnTo>
                  <a:lnTo>
                    <a:pt x="13" y="65"/>
                  </a:lnTo>
                  <a:lnTo>
                    <a:pt x="15" y="65"/>
                  </a:lnTo>
                  <a:lnTo>
                    <a:pt x="15" y="67"/>
                  </a:lnTo>
                  <a:lnTo>
                    <a:pt x="17" y="67"/>
                  </a:lnTo>
                  <a:lnTo>
                    <a:pt x="19" y="67"/>
                  </a:lnTo>
                  <a:lnTo>
                    <a:pt x="19" y="69"/>
                  </a:lnTo>
                  <a:lnTo>
                    <a:pt x="19" y="71"/>
                  </a:lnTo>
                  <a:lnTo>
                    <a:pt x="19" y="69"/>
                  </a:lnTo>
                  <a:lnTo>
                    <a:pt x="21" y="69"/>
                  </a:lnTo>
                  <a:lnTo>
                    <a:pt x="21" y="67"/>
                  </a:lnTo>
                  <a:lnTo>
                    <a:pt x="23" y="65"/>
                  </a:lnTo>
                  <a:lnTo>
                    <a:pt x="25" y="65"/>
                  </a:lnTo>
                  <a:lnTo>
                    <a:pt x="27" y="65"/>
                  </a:lnTo>
                  <a:lnTo>
                    <a:pt x="27" y="63"/>
                  </a:lnTo>
                  <a:lnTo>
                    <a:pt x="28" y="63"/>
                  </a:lnTo>
                  <a:lnTo>
                    <a:pt x="30" y="63"/>
                  </a:lnTo>
                  <a:lnTo>
                    <a:pt x="30" y="61"/>
                  </a:lnTo>
                  <a:lnTo>
                    <a:pt x="32" y="61"/>
                  </a:lnTo>
                  <a:lnTo>
                    <a:pt x="32" y="63"/>
                  </a:lnTo>
                  <a:lnTo>
                    <a:pt x="34" y="63"/>
                  </a:lnTo>
                  <a:lnTo>
                    <a:pt x="36" y="65"/>
                  </a:lnTo>
                  <a:lnTo>
                    <a:pt x="36" y="63"/>
                  </a:lnTo>
                  <a:lnTo>
                    <a:pt x="38" y="63"/>
                  </a:lnTo>
                  <a:lnTo>
                    <a:pt x="38" y="65"/>
                  </a:lnTo>
                  <a:lnTo>
                    <a:pt x="40" y="65"/>
                  </a:lnTo>
                  <a:lnTo>
                    <a:pt x="40" y="63"/>
                  </a:lnTo>
                  <a:lnTo>
                    <a:pt x="42" y="63"/>
                  </a:lnTo>
                  <a:lnTo>
                    <a:pt x="44" y="63"/>
                  </a:lnTo>
                  <a:lnTo>
                    <a:pt x="42" y="63"/>
                  </a:lnTo>
                  <a:lnTo>
                    <a:pt x="42" y="61"/>
                  </a:lnTo>
                  <a:lnTo>
                    <a:pt x="44" y="61"/>
                  </a:lnTo>
                  <a:lnTo>
                    <a:pt x="44" y="59"/>
                  </a:lnTo>
                  <a:lnTo>
                    <a:pt x="46" y="59"/>
                  </a:lnTo>
                  <a:lnTo>
                    <a:pt x="48" y="59"/>
                  </a:lnTo>
                  <a:lnTo>
                    <a:pt x="46" y="59"/>
                  </a:lnTo>
                  <a:lnTo>
                    <a:pt x="48" y="59"/>
                  </a:lnTo>
                  <a:lnTo>
                    <a:pt x="48" y="61"/>
                  </a:lnTo>
                  <a:lnTo>
                    <a:pt x="50" y="61"/>
                  </a:lnTo>
                  <a:lnTo>
                    <a:pt x="50" y="59"/>
                  </a:lnTo>
                  <a:lnTo>
                    <a:pt x="50" y="58"/>
                  </a:lnTo>
                  <a:lnTo>
                    <a:pt x="48" y="56"/>
                  </a:lnTo>
                  <a:lnTo>
                    <a:pt x="50" y="56"/>
                  </a:lnTo>
                  <a:lnTo>
                    <a:pt x="50" y="58"/>
                  </a:lnTo>
                  <a:lnTo>
                    <a:pt x="52" y="58"/>
                  </a:lnTo>
                  <a:lnTo>
                    <a:pt x="53" y="58"/>
                  </a:lnTo>
                  <a:lnTo>
                    <a:pt x="53" y="56"/>
                  </a:lnTo>
                  <a:lnTo>
                    <a:pt x="55" y="58"/>
                  </a:lnTo>
                  <a:lnTo>
                    <a:pt x="55" y="56"/>
                  </a:lnTo>
                  <a:lnTo>
                    <a:pt x="55" y="54"/>
                  </a:lnTo>
                  <a:lnTo>
                    <a:pt x="57" y="54"/>
                  </a:lnTo>
                  <a:lnTo>
                    <a:pt x="59" y="54"/>
                  </a:lnTo>
                  <a:lnTo>
                    <a:pt x="59" y="52"/>
                  </a:lnTo>
                  <a:lnTo>
                    <a:pt x="61" y="52"/>
                  </a:lnTo>
                  <a:lnTo>
                    <a:pt x="59" y="52"/>
                  </a:lnTo>
                  <a:lnTo>
                    <a:pt x="59" y="50"/>
                  </a:lnTo>
                  <a:lnTo>
                    <a:pt x="57" y="52"/>
                  </a:lnTo>
                  <a:lnTo>
                    <a:pt x="57" y="50"/>
                  </a:lnTo>
                  <a:lnTo>
                    <a:pt x="55" y="50"/>
                  </a:lnTo>
                  <a:lnTo>
                    <a:pt x="53" y="50"/>
                  </a:lnTo>
                  <a:lnTo>
                    <a:pt x="52" y="50"/>
                  </a:lnTo>
                  <a:lnTo>
                    <a:pt x="52" y="48"/>
                  </a:lnTo>
                  <a:lnTo>
                    <a:pt x="50" y="48"/>
                  </a:lnTo>
                  <a:lnTo>
                    <a:pt x="48" y="46"/>
                  </a:lnTo>
                  <a:lnTo>
                    <a:pt x="48" y="48"/>
                  </a:lnTo>
                  <a:lnTo>
                    <a:pt x="46" y="48"/>
                  </a:lnTo>
                  <a:lnTo>
                    <a:pt x="46" y="46"/>
                  </a:lnTo>
                  <a:lnTo>
                    <a:pt x="46" y="44"/>
                  </a:lnTo>
                  <a:lnTo>
                    <a:pt x="44" y="44"/>
                  </a:lnTo>
                  <a:lnTo>
                    <a:pt x="42" y="44"/>
                  </a:lnTo>
                  <a:lnTo>
                    <a:pt x="40" y="44"/>
                  </a:lnTo>
                  <a:lnTo>
                    <a:pt x="40" y="42"/>
                  </a:lnTo>
                  <a:lnTo>
                    <a:pt x="40" y="40"/>
                  </a:lnTo>
                  <a:lnTo>
                    <a:pt x="40" y="38"/>
                  </a:lnTo>
                  <a:lnTo>
                    <a:pt x="38" y="38"/>
                  </a:lnTo>
                  <a:lnTo>
                    <a:pt x="38" y="36"/>
                  </a:lnTo>
                  <a:lnTo>
                    <a:pt x="36" y="36"/>
                  </a:lnTo>
                  <a:lnTo>
                    <a:pt x="36" y="38"/>
                  </a:lnTo>
                  <a:lnTo>
                    <a:pt x="38" y="38"/>
                  </a:lnTo>
                  <a:lnTo>
                    <a:pt x="36" y="40"/>
                  </a:lnTo>
                  <a:lnTo>
                    <a:pt x="36" y="42"/>
                  </a:lnTo>
                  <a:lnTo>
                    <a:pt x="34" y="40"/>
                  </a:lnTo>
                  <a:lnTo>
                    <a:pt x="34" y="44"/>
                  </a:lnTo>
                  <a:lnTo>
                    <a:pt x="34" y="46"/>
                  </a:lnTo>
                  <a:lnTo>
                    <a:pt x="32" y="44"/>
                  </a:lnTo>
                  <a:lnTo>
                    <a:pt x="32" y="46"/>
                  </a:lnTo>
                  <a:lnTo>
                    <a:pt x="30" y="46"/>
                  </a:lnTo>
                  <a:lnTo>
                    <a:pt x="30" y="44"/>
                  </a:lnTo>
                  <a:lnTo>
                    <a:pt x="30" y="46"/>
                  </a:lnTo>
                  <a:lnTo>
                    <a:pt x="28" y="44"/>
                  </a:lnTo>
                  <a:lnTo>
                    <a:pt x="27" y="44"/>
                  </a:lnTo>
                  <a:lnTo>
                    <a:pt x="25" y="44"/>
                  </a:lnTo>
                  <a:lnTo>
                    <a:pt x="25" y="42"/>
                  </a:lnTo>
                  <a:lnTo>
                    <a:pt x="23" y="42"/>
                  </a:lnTo>
                  <a:lnTo>
                    <a:pt x="23" y="40"/>
                  </a:lnTo>
                  <a:lnTo>
                    <a:pt x="23" y="38"/>
                  </a:lnTo>
                  <a:lnTo>
                    <a:pt x="21" y="38"/>
                  </a:lnTo>
                  <a:lnTo>
                    <a:pt x="19" y="38"/>
                  </a:lnTo>
                  <a:lnTo>
                    <a:pt x="17" y="38"/>
                  </a:lnTo>
                  <a:lnTo>
                    <a:pt x="17" y="36"/>
                  </a:lnTo>
                  <a:lnTo>
                    <a:pt x="15" y="36"/>
                  </a:lnTo>
                  <a:lnTo>
                    <a:pt x="13" y="36"/>
                  </a:lnTo>
                  <a:lnTo>
                    <a:pt x="13" y="35"/>
                  </a:lnTo>
                  <a:lnTo>
                    <a:pt x="17" y="35"/>
                  </a:lnTo>
                  <a:lnTo>
                    <a:pt x="17" y="33"/>
                  </a:lnTo>
                  <a:lnTo>
                    <a:pt x="19" y="33"/>
                  </a:lnTo>
                  <a:lnTo>
                    <a:pt x="19" y="31"/>
                  </a:lnTo>
                  <a:lnTo>
                    <a:pt x="21" y="31"/>
                  </a:lnTo>
                  <a:lnTo>
                    <a:pt x="21" y="29"/>
                  </a:lnTo>
                  <a:lnTo>
                    <a:pt x="23" y="29"/>
                  </a:lnTo>
                  <a:lnTo>
                    <a:pt x="25" y="29"/>
                  </a:lnTo>
                  <a:lnTo>
                    <a:pt x="25" y="27"/>
                  </a:lnTo>
                  <a:lnTo>
                    <a:pt x="25" y="25"/>
                  </a:lnTo>
                  <a:lnTo>
                    <a:pt x="27" y="25"/>
                  </a:lnTo>
                  <a:lnTo>
                    <a:pt x="28" y="23"/>
                  </a:lnTo>
                  <a:lnTo>
                    <a:pt x="30" y="23"/>
                  </a:lnTo>
                  <a:lnTo>
                    <a:pt x="28" y="21"/>
                  </a:lnTo>
                  <a:lnTo>
                    <a:pt x="27" y="21"/>
                  </a:lnTo>
                  <a:lnTo>
                    <a:pt x="25" y="21"/>
                  </a:lnTo>
                  <a:lnTo>
                    <a:pt x="25" y="19"/>
                  </a:lnTo>
                  <a:lnTo>
                    <a:pt x="27" y="19"/>
                  </a:lnTo>
                  <a:lnTo>
                    <a:pt x="27" y="17"/>
                  </a:lnTo>
                  <a:lnTo>
                    <a:pt x="27" y="15"/>
                  </a:lnTo>
                  <a:lnTo>
                    <a:pt x="27" y="17"/>
                  </a:lnTo>
                  <a:lnTo>
                    <a:pt x="28" y="17"/>
                  </a:lnTo>
                  <a:lnTo>
                    <a:pt x="28" y="15"/>
                  </a:lnTo>
                  <a:lnTo>
                    <a:pt x="27" y="15"/>
                  </a:lnTo>
                  <a:lnTo>
                    <a:pt x="27" y="13"/>
                  </a:lnTo>
                  <a:lnTo>
                    <a:pt x="28" y="13"/>
                  </a:lnTo>
                  <a:lnTo>
                    <a:pt x="28" y="12"/>
                  </a:lnTo>
                  <a:lnTo>
                    <a:pt x="30" y="12"/>
                  </a:lnTo>
                  <a:lnTo>
                    <a:pt x="30" y="10"/>
                  </a:lnTo>
                  <a:lnTo>
                    <a:pt x="32" y="10"/>
                  </a:lnTo>
                  <a:lnTo>
                    <a:pt x="32" y="12"/>
                  </a:lnTo>
                  <a:lnTo>
                    <a:pt x="32" y="10"/>
                  </a:lnTo>
                  <a:lnTo>
                    <a:pt x="34" y="10"/>
                  </a:lnTo>
                  <a:lnTo>
                    <a:pt x="36" y="10"/>
                  </a:lnTo>
                  <a:lnTo>
                    <a:pt x="38" y="10"/>
                  </a:lnTo>
                  <a:lnTo>
                    <a:pt x="40" y="10"/>
                  </a:lnTo>
                  <a:lnTo>
                    <a:pt x="40" y="8"/>
                  </a:lnTo>
                  <a:lnTo>
                    <a:pt x="40" y="10"/>
                  </a:lnTo>
                  <a:lnTo>
                    <a:pt x="42" y="10"/>
                  </a:lnTo>
                  <a:lnTo>
                    <a:pt x="44" y="10"/>
                  </a:lnTo>
                  <a:lnTo>
                    <a:pt x="46" y="10"/>
                  </a:lnTo>
                  <a:lnTo>
                    <a:pt x="48" y="10"/>
                  </a:lnTo>
                  <a:lnTo>
                    <a:pt x="50" y="10"/>
                  </a:lnTo>
                  <a:lnTo>
                    <a:pt x="50" y="12"/>
                  </a:lnTo>
                  <a:lnTo>
                    <a:pt x="52" y="12"/>
                  </a:lnTo>
                  <a:lnTo>
                    <a:pt x="55" y="12"/>
                  </a:lnTo>
                  <a:lnTo>
                    <a:pt x="55" y="13"/>
                  </a:lnTo>
                  <a:lnTo>
                    <a:pt x="57" y="15"/>
                  </a:lnTo>
                  <a:lnTo>
                    <a:pt x="59" y="15"/>
                  </a:lnTo>
                  <a:lnTo>
                    <a:pt x="61" y="15"/>
                  </a:lnTo>
                  <a:lnTo>
                    <a:pt x="63" y="15"/>
                  </a:lnTo>
                  <a:lnTo>
                    <a:pt x="63" y="17"/>
                  </a:lnTo>
                  <a:lnTo>
                    <a:pt x="65" y="17"/>
                  </a:lnTo>
                  <a:lnTo>
                    <a:pt x="67" y="17"/>
                  </a:lnTo>
                  <a:lnTo>
                    <a:pt x="65" y="15"/>
                  </a:lnTo>
                  <a:lnTo>
                    <a:pt x="65" y="13"/>
                  </a:lnTo>
                  <a:lnTo>
                    <a:pt x="65" y="12"/>
                  </a:lnTo>
                  <a:lnTo>
                    <a:pt x="67" y="10"/>
                  </a:lnTo>
                  <a:lnTo>
                    <a:pt x="67" y="8"/>
                  </a:lnTo>
                  <a:lnTo>
                    <a:pt x="67" y="6"/>
                  </a:lnTo>
                  <a:lnTo>
                    <a:pt x="67" y="4"/>
                  </a:lnTo>
                  <a:lnTo>
                    <a:pt x="69" y="4"/>
                  </a:lnTo>
                  <a:lnTo>
                    <a:pt x="73" y="2"/>
                  </a:lnTo>
                  <a:lnTo>
                    <a:pt x="75" y="0"/>
                  </a:lnTo>
                  <a:lnTo>
                    <a:pt x="75" y="2"/>
                  </a:lnTo>
                  <a:lnTo>
                    <a:pt x="78" y="0"/>
                  </a:lnTo>
                  <a:lnTo>
                    <a:pt x="80" y="0"/>
                  </a:lnTo>
                  <a:lnTo>
                    <a:pt x="80" y="2"/>
                  </a:lnTo>
                  <a:lnTo>
                    <a:pt x="82" y="2"/>
                  </a:lnTo>
                  <a:lnTo>
                    <a:pt x="84" y="2"/>
                  </a:lnTo>
                  <a:lnTo>
                    <a:pt x="84" y="4"/>
                  </a:lnTo>
                  <a:lnTo>
                    <a:pt x="86" y="6"/>
                  </a:lnTo>
                  <a:lnTo>
                    <a:pt x="88" y="6"/>
                  </a:lnTo>
                  <a:lnTo>
                    <a:pt x="90" y="6"/>
                  </a:lnTo>
                  <a:lnTo>
                    <a:pt x="90" y="8"/>
                  </a:lnTo>
                  <a:lnTo>
                    <a:pt x="92" y="8"/>
                  </a:lnTo>
                  <a:lnTo>
                    <a:pt x="94" y="8"/>
                  </a:lnTo>
                  <a:lnTo>
                    <a:pt x="96" y="8"/>
                  </a:lnTo>
                  <a:lnTo>
                    <a:pt x="100" y="10"/>
                  </a:lnTo>
                  <a:lnTo>
                    <a:pt x="101" y="10"/>
                  </a:lnTo>
                  <a:lnTo>
                    <a:pt x="101" y="8"/>
                  </a:lnTo>
                  <a:lnTo>
                    <a:pt x="103" y="8"/>
                  </a:lnTo>
                  <a:lnTo>
                    <a:pt x="103" y="6"/>
                  </a:lnTo>
                  <a:lnTo>
                    <a:pt x="105" y="6"/>
                  </a:lnTo>
                  <a:lnTo>
                    <a:pt x="107" y="6"/>
                  </a:lnTo>
                  <a:lnTo>
                    <a:pt x="107" y="8"/>
                  </a:lnTo>
                  <a:lnTo>
                    <a:pt x="107" y="6"/>
                  </a:lnTo>
                  <a:lnTo>
                    <a:pt x="109" y="6"/>
                  </a:lnTo>
                  <a:lnTo>
                    <a:pt x="111" y="6"/>
                  </a:lnTo>
                  <a:lnTo>
                    <a:pt x="113" y="8"/>
                  </a:lnTo>
                  <a:lnTo>
                    <a:pt x="115" y="8"/>
                  </a:lnTo>
                  <a:lnTo>
                    <a:pt x="117" y="8"/>
                  </a:lnTo>
                  <a:lnTo>
                    <a:pt x="119" y="8"/>
                  </a:lnTo>
                  <a:lnTo>
                    <a:pt x="119" y="6"/>
                  </a:lnTo>
                  <a:lnTo>
                    <a:pt x="121" y="6"/>
                  </a:lnTo>
                  <a:lnTo>
                    <a:pt x="123" y="6"/>
                  </a:lnTo>
                  <a:lnTo>
                    <a:pt x="124" y="6"/>
                  </a:lnTo>
                  <a:lnTo>
                    <a:pt x="124" y="8"/>
                  </a:lnTo>
                  <a:lnTo>
                    <a:pt x="126" y="8"/>
                  </a:lnTo>
                  <a:lnTo>
                    <a:pt x="128" y="8"/>
                  </a:lnTo>
                  <a:lnTo>
                    <a:pt x="128" y="6"/>
                  </a:lnTo>
                  <a:lnTo>
                    <a:pt x="130" y="6"/>
                  </a:lnTo>
                  <a:lnTo>
                    <a:pt x="130" y="8"/>
                  </a:lnTo>
                  <a:lnTo>
                    <a:pt x="132" y="8"/>
                  </a:lnTo>
                  <a:lnTo>
                    <a:pt x="134" y="8"/>
                  </a:lnTo>
                  <a:lnTo>
                    <a:pt x="136" y="8"/>
                  </a:lnTo>
                  <a:lnTo>
                    <a:pt x="138" y="8"/>
                  </a:lnTo>
                  <a:lnTo>
                    <a:pt x="140" y="8"/>
                  </a:lnTo>
                  <a:lnTo>
                    <a:pt x="142" y="8"/>
                  </a:lnTo>
                  <a:lnTo>
                    <a:pt x="144" y="8"/>
                  </a:lnTo>
                  <a:lnTo>
                    <a:pt x="146" y="8"/>
                  </a:lnTo>
                  <a:lnTo>
                    <a:pt x="148" y="8"/>
                  </a:lnTo>
                  <a:lnTo>
                    <a:pt x="149" y="8"/>
                  </a:lnTo>
                  <a:lnTo>
                    <a:pt x="149" y="10"/>
                  </a:lnTo>
                  <a:lnTo>
                    <a:pt x="151" y="10"/>
                  </a:lnTo>
                  <a:lnTo>
                    <a:pt x="153" y="10"/>
                  </a:lnTo>
                  <a:lnTo>
                    <a:pt x="155" y="10"/>
                  </a:lnTo>
                  <a:lnTo>
                    <a:pt x="157" y="10"/>
                  </a:lnTo>
                  <a:lnTo>
                    <a:pt x="157" y="12"/>
                  </a:lnTo>
                  <a:lnTo>
                    <a:pt x="159" y="13"/>
                  </a:lnTo>
                  <a:lnTo>
                    <a:pt x="161" y="15"/>
                  </a:lnTo>
                  <a:lnTo>
                    <a:pt x="161" y="17"/>
                  </a:lnTo>
                  <a:lnTo>
                    <a:pt x="163" y="17"/>
                  </a:lnTo>
                  <a:lnTo>
                    <a:pt x="165" y="17"/>
                  </a:lnTo>
                  <a:lnTo>
                    <a:pt x="169" y="17"/>
                  </a:lnTo>
                  <a:lnTo>
                    <a:pt x="171" y="17"/>
                  </a:lnTo>
                  <a:lnTo>
                    <a:pt x="171" y="19"/>
                  </a:lnTo>
                  <a:lnTo>
                    <a:pt x="172" y="21"/>
                  </a:lnTo>
                  <a:lnTo>
                    <a:pt x="174" y="23"/>
                  </a:lnTo>
                  <a:close/>
                  <a:moveTo>
                    <a:pt x="30" y="67"/>
                  </a:moveTo>
                  <a:lnTo>
                    <a:pt x="28" y="67"/>
                  </a:lnTo>
                  <a:lnTo>
                    <a:pt x="28" y="65"/>
                  </a:lnTo>
                  <a:lnTo>
                    <a:pt x="27" y="65"/>
                  </a:lnTo>
                  <a:lnTo>
                    <a:pt x="27" y="67"/>
                  </a:lnTo>
                  <a:lnTo>
                    <a:pt x="27" y="69"/>
                  </a:lnTo>
                  <a:lnTo>
                    <a:pt x="28" y="69"/>
                  </a:lnTo>
                  <a:lnTo>
                    <a:pt x="27" y="71"/>
                  </a:lnTo>
                  <a:lnTo>
                    <a:pt x="28" y="71"/>
                  </a:lnTo>
                  <a:lnTo>
                    <a:pt x="30" y="71"/>
                  </a:lnTo>
                  <a:lnTo>
                    <a:pt x="30" y="69"/>
                  </a:lnTo>
                  <a:lnTo>
                    <a:pt x="30" y="67"/>
                  </a:lnTo>
                  <a:close/>
                  <a:moveTo>
                    <a:pt x="40" y="71"/>
                  </a:moveTo>
                  <a:lnTo>
                    <a:pt x="40" y="69"/>
                  </a:lnTo>
                  <a:lnTo>
                    <a:pt x="38" y="69"/>
                  </a:lnTo>
                  <a:lnTo>
                    <a:pt x="38" y="71"/>
                  </a:lnTo>
                  <a:lnTo>
                    <a:pt x="40" y="71"/>
                  </a:lnTo>
                  <a:close/>
                  <a:moveTo>
                    <a:pt x="21" y="71"/>
                  </a:moveTo>
                  <a:lnTo>
                    <a:pt x="19" y="71"/>
                  </a:lnTo>
                  <a:lnTo>
                    <a:pt x="19" y="73"/>
                  </a:lnTo>
                  <a:lnTo>
                    <a:pt x="21" y="73"/>
                  </a:lnTo>
                  <a:lnTo>
                    <a:pt x="23" y="73"/>
                  </a:lnTo>
                  <a:lnTo>
                    <a:pt x="23" y="71"/>
                  </a:lnTo>
                  <a:lnTo>
                    <a:pt x="21" y="7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8" name="Freeform 127"/>
            <p:cNvSpPr>
              <a:spLocks noEditPoints="1"/>
            </p:cNvSpPr>
            <p:nvPr/>
          </p:nvSpPr>
          <p:spPr bwMode="auto">
            <a:xfrm>
              <a:off x="7615238" y="4457700"/>
              <a:ext cx="133350" cy="109538"/>
            </a:xfrm>
            <a:custGeom>
              <a:avLst/>
              <a:gdLst>
                <a:gd name="T0" fmla="*/ 15 w 84"/>
                <a:gd name="T1" fmla="*/ 63 h 69"/>
                <a:gd name="T2" fmla="*/ 13 w 84"/>
                <a:gd name="T3" fmla="*/ 65 h 69"/>
                <a:gd name="T4" fmla="*/ 11 w 84"/>
                <a:gd name="T5" fmla="*/ 54 h 69"/>
                <a:gd name="T6" fmla="*/ 11 w 84"/>
                <a:gd name="T7" fmla="*/ 54 h 69"/>
                <a:gd name="T8" fmla="*/ 11 w 84"/>
                <a:gd name="T9" fmla="*/ 54 h 69"/>
                <a:gd name="T10" fmla="*/ 80 w 84"/>
                <a:gd name="T11" fmla="*/ 6 h 69"/>
                <a:gd name="T12" fmla="*/ 80 w 84"/>
                <a:gd name="T13" fmla="*/ 11 h 69"/>
                <a:gd name="T14" fmla="*/ 84 w 84"/>
                <a:gd name="T15" fmla="*/ 19 h 69"/>
                <a:gd name="T16" fmla="*/ 82 w 84"/>
                <a:gd name="T17" fmla="*/ 27 h 69"/>
                <a:gd name="T18" fmla="*/ 82 w 84"/>
                <a:gd name="T19" fmla="*/ 31 h 69"/>
                <a:gd name="T20" fmla="*/ 82 w 84"/>
                <a:gd name="T21" fmla="*/ 38 h 69"/>
                <a:gd name="T22" fmla="*/ 77 w 84"/>
                <a:gd name="T23" fmla="*/ 38 h 69"/>
                <a:gd name="T24" fmla="*/ 71 w 84"/>
                <a:gd name="T25" fmla="*/ 42 h 69"/>
                <a:gd name="T26" fmla="*/ 65 w 84"/>
                <a:gd name="T27" fmla="*/ 46 h 69"/>
                <a:gd name="T28" fmla="*/ 63 w 84"/>
                <a:gd name="T29" fmla="*/ 48 h 69"/>
                <a:gd name="T30" fmla="*/ 57 w 84"/>
                <a:gd name="T31" fmla="*/ 48 h 69"/>
                <a:gd name="T32" fmla="*/ 55 w 84"/>
                <a:gd name="T33" fmla="*/ 54 h 69"/>
                <a:gd name="T34" fmla="*/ 59 w 84"/>
                <a:gd name="T35" fmla="*/ 59 h 69"/>
                <a:gd name="T36" fmla="*/ 61 w 84"/>
                <a:gd name="T37" fmla="*/ 61 h 69"/>
                <a:gd name="T38" fmla="*/ 57 w 84"/>
                <a:gd name="T39" fmla="*/ 61 h 69"/>
                <a:gd name="T40" fmla="*/ 54 w 84"/>
                <a:gd name="T41" fmla="*/ 59 h 69"/>
                <a:gd name="T42" fmla="*/ 48 w 84"/>
                <a:gd name="T43" fmla="*/ 61 h 69"/>
                <a:gd name="T44" fmla="*/ 42 w 84"/>
                <a:gd name="T45" fmla="*/ 61 h 69"/>
                <a:gd name="T46" fmla="*/ 42 w 84"/>
                <a:gd name="T47" fmla="*/ 65 h 69"/>
                <a:gd name="T48" fmla="*/ 36 w 84"/>
                <a:gd name="T49" fmla="*/ 67 h 69"/>
                <a:gd name="T50" fmla="*/ 30 w 84"/>
                <a:gd name="T51" fmla="*/ 69 h 69"/>
                <a:gd name="T52" fmla="*/ 25 w 84"/>
                <a:gd name="T53" fmla="*/ 67 h 69"/>
                <a:gd name="T54" fmla="*/ 21 w 84"/>
                <a:gd name="T55" fmla="*/ 67 h 69"/>
                <a:gd name="T56" fmla="*/ 21 w 84"/>
                <a:gd name="T57" fmla="*/ 69 h 69"/>
                <a:gd name="T58" fmla="*/ 21 w 84"/>
                <a:gd name="T59" fmla="*/ 63 h 69"/>
                <a:gd name="T60" fmla="*/ 19 w 84"/>
                <a:gd name="T61" fmla="*/ 57 h 69"/>
                <a:gd name="T62" fmla="*/ 17 w 84"/>
                <a:gd name="T63" fmla="*/ 59 h 69"/>
                <a:gd name="T64" fmla="*/ 11 w 84"/>
                <a:gd name="T65" fmla="*/ 61 h 69"/>
                <a:gd name="T66" fmla="*/ 13 w 84"/>
                <a:gd name="T67" fmla="*/ 56 h 69"/>
                <a:gd name="T68" fmla="*/ 13 w 84"/>
                <a:gd name="T69" fmla="*/ 52 h 69"/>
                <a:gd name="T70" fmla="*/ 11 w 84"/>
                <a:gd name="T71" fmla="*/ 50 h 69"/>
                <a:gd name="T72" fmla="*/ 9 w 84"/>
                <a:gd name="T73" fmla="*/ 52 h 69"/>
                <a:gd name="T74" fmla="*/ 11 w 84"/>
                <a:gd name="T75" fmla="*/ 50 h 69"/>
                <a:gd name="T76" fmla="*/ 9 w 84"/>
                <a:gd name="T77" fmla="*/ 48 h 69"/>
                <a:gd name="T78" fmla="*/ 9 w 84"/>
                <a:gd name="T79" fmla="*/ 48 h 69"/>
                <a:gd name="T80" fmla="*/ 7 w 84"/>
                <a:gd name="T81" fmla="*/ 42 h 69"/>
                <a:gd name="T82" fmla="*/ 6 w 84"/>
                <a:gd name="T83" fmla="*/ 36 h 69"/>
                <a:gd name="T84" fmla="*/ 4 w 84"/>
                <a:gd name="T85" fmla="*/ 34 h 69"/>
                <a:gd name="T86" fmla="*/ 2 w 84"/>
                <a:gd name="T87" fmla="*/ 29 h 69"/>
                <a:gd name="T88" fmla="*/ 0 w 84"/>
                <a:gd name="T89" fmla="*/ 23 h 69"/>
                <a:gd name="T90" fmla="*/ 4 w 84"/>
                <a:gd name="T91" fmla="*/ 17 h 69"/>
                <a:gd name="T92" fmla="*/ 7 w 84"/>
                <a:gd name="T93" fmla="*/ 11 h 69"/>
                <a:gd name="T94" fmla="*/ 11 w 84"/>
                <a:gd name="T95" fmla="*/ 8 h 69"/>
                <a:gd name="T96" fmla="*/ 17 w 84"/>
                <a:gd name="T97" fmla="*/ 6 h 69"/>
                <a:gd name="T98" fmla="*/ 23 w 84"/>
                <a:gd name="T99" fmla="*/ 6 h 69"/>
                <a:gd name="T100" fmla="*/ 29 w 84"/>
                <a:gd name="T101" fmla="*/ 4 h 69"/>
                <a:gd name="T102" fmla="*/ 30 w 84"/>
                <a:gd name="T103" fmla="*/ 6 h 69"/>
                <a:gd name="T104" fmla="*/ 36 w 84"/>
                <a:gd name="T105" fmla="*/ 4 h 69"/>
                <a:gd name="T106" fmla="*/ 42 w 84"/>
                <a:gd name="T107" fmla="*/ 8 h 69"/>
                <a:gd name="T108" fmla="*/ 46 w 84"/>
                <a:gd name="T109" fmla="*/ 8 h 69"/>
                <a:gd name="T110" fmla="*/ 52 w 84"/>
                <a:gd name="T111" fmla="*/ 8 h 69"/>
                <a:gd name="T112" fmla="*/ 55 w 84"/>
                <a:gd name="T113" fmla="*/ 11 h 69"/>
                <a:gd name="T114" fmla="*/ 59 w 84"/>
                <a:gd name="T115" fmla="*/ 11 h 69"/>
                <a:gd name="T116" fmla="*/ 57 w 84"/>
                <a:gd name="T117" fmla="*/ 8 h 69"/>
                <a:gd name="T118" fmla="*/ 61 w 84"/>
                <a:gd name="T119" fmla="*/ 4 h 69"/>
                <a:gd name="T120" fmla="*/ 67 w 84"/>
                <a:gd name="T121" fmla="*/ 2 h 69"/>
                <a:gd name="T122" fmla="*/ 73 w 84"/>
                <a:gd name="T123" fmla="*/ 6 h 69"/>
                <a:gd name="T124" fmla="*/ 80 w 84"/>
                <a:gd name="T125" fmla="*/ 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4" h="69">
                  <a:moveTo>
                    <a:pt x="23" y="69"/>
                  </a:moveTo>
                  <a:lnTo>
                    <a:pt x="23" y="67"/>
                  </a:lnTo>
                  <a:lnTo>
                    <a:pt x="23" y="69"/>
                  </a:lnTo>
                  <a:close/>
                  <a:moveTo>
                    <a:pt x="15" y="63"/>
                  </a:moveTo>
                  <a:lnTo>
                    <a:pt x="15" y="65"/>
                  </a:lnTo>
                  <a:lnTo>
                    <a:pt x="15" y="63"/>
                  </a:lnTo>
                  <a:lnTo>
                    <a:pt x="15" y="65"/>
                  </a:lnTo>
                  <a:lnTo>
                    <a:pt x="13" y="65"/>
                  </a:lnTo>
                  <a:lnTo>
                    <a:pt x="13" y="63"/>
                  </a:lnTo>
                  <a:lnTo>
                    <a:pt x="15" y="63"/>
                  </a:lnTo>
                  <a:close/>
                  <a:moveTo>
                    <a:pt x="9" y="54"/>
                  </a:moveTo>
                  <a:lnTo>
                    <a:pt x="11" y="54"/>
                  </a:lnTo>
                  <a:lnTo>
                    <a:pt x="11" y="56"/>
                  </a:lnTo>
                  <a:lnTo>
                    <a:pt x="9" y="56"/>
                  </a:lnTo>
                  <a:lnTo>
                    <a:pt x="9" y="54"/>
                  </a:lnTo>
                  <a:close/>
                  <a:moveTo>
                    <a:pt x="11" y="54"/>
                  </a:moveTo>
                  <a:lnTo>
                    <a:pt x="11" y="52"/>
                  </a:lnTo>
                  <a:lnTo>
                    <a:pt x="9" y="52"/>
                  </a:lnTo>
                  <a:lnTo>
                    <a:pt x="11" y="52"/>
                  </a:lnTo>
                  <a:lnTo>
                    <a:pt x="11" y="54"/>
                  </a:lnTo>
                  <a:close/>
                  <a:moveTo>
                    <a:pt x="82" y="2"/>
                  </a:moveTo>
                  <a:lnTo>
                    <a:pt x="82" y="4"/>
                  </a:lnTo>
                  <a:lnTo>
                    <a:pt x="80" y="4"/>
                  </a:lnTo>
                  <a:lnTo>
                    <a:pt x="80" y="6"/>
                  </a:lnTo>
                  <a:lnTo>
                    <a:pt x="80" y="8"/>
                  </a:lnTo>
                  <a:lnTo>
                    <a:pt x="78" y="9"/>
                  </a:lnTo>
                  <a:lnTo>
                    <a:pt x="78" y="11"/>
                  </a:lnTo>
                  <a:lnTo>
                    <a:pt x="80" y="11"/>
                  </a:lnTo>
                  <a:lnTo>
                    <a:pt x="80" y="13"/>
                  </a:lnTo>
                  <a:lnTo>
                    <a:pt x="80" y="15"/>
                  </a:lnTo>
                  <a:lnTo>
                    <a:pt x="82" y="15"/>
                  </a:lnTo>
                  <a:lnTo>
                    <a:pt x="84" y="19"/>
                  </a:lnTo>
                  <a:lnTo>
                    <a:pt x="84" y="21"/>
                  </a:lnTo>
                  <a:lnTo>
                    <a:pt x="82" y="23"/>
                  </a:lnTo>
                  <a:lnTo>
                    <a:pt x="80" y="27"/>
                  </a:lnTo>
                  <a:lnTo>
                    <a:pt x="82" y="27"/>
                  </a:lnTo>
                  <a:lnTo>
                    <a:pt x="82" y="29"/>
                  </a:lnTo>
                  <a:lnTo>
                    <a:pt x="80" y="29"/>
                  </a:lnTo>
                  <a:lnTo>
                    <a:pt x="82" y="29"/>
                  </a:lnTo>
                  <a:lnTo>
                    <a:pt x="82" y="31"/>
                  </a:lnTo>
                  <a:lnTo>
                    <a:pt x="82" y="33"/>
                  </a:lnTo>
                  <a:lnTo>
                    <a:pt x="82" y="34"/>
                  </a:lnTo>
                  <a:lnTo>
                    <a:pt x="82" y="36"/>
                  </a:lnTo>
                  <a:lnTo>
                    <a:pt x="82" y="38"/>
                  </a:lnTo>
                  <a:lnTo>
                    <a:pt x="80" y="38"/>
                  </a:lnTo>
                  <a:lnTo>
                    <a:pt x="80" y="40"/>
                  </a:lnTo>
                  <a:lnTo>
                    <a:pt x="78" y="38"/>
                  </a:lnTo>
                  <a:lnTo>
                    <a:pt x="77" y="38"/>
                  </a:lnTo>
                  <a:lnTo>
                    <a:pt x="77" y="40"/>
                  </a:lnTo>
                  <a:lnTo>
                    <a:pt x="75" y="40"/>
                  </a:lnTo>
                  <a:lnTo>
                    <a:pt x="73" y="42"/>
                  </a:lnTo>
                  <a:lnTo>
                    <a:pt x="71" y="42"/>
                  </a:lnTo>
                  <a:lnTo>
                    <a:pt x="69" y="44"/>
                  </a:lnTo>
                  <a:lnTo>
                    <a:pt x="67" y="44"/>
                  </a:lnTo>
                  <a:lnTo>
                    <a:pt x="65" y="44"/>
                  </a:lnTo>
                  <a:lnTo>
                    <a:pt x="65" y="46"/>
                  </a:lnTo>
                  <a:lnTo>
                    <a:pt x="65" y="48"/>
                  </a:lnTo>
                  <a:lnTo>
                    <a:pt x="65" y="50"/>
                  </a:lnTo>
                  <a:lnTo>
                    <a:pt x="63" y="50"/>
                  </a:lnTo>
                  <a:lnTo>
                    <a:pt x="63" y="48"/>
                  </a:lnTo>
                  <a:lnTo>
                    <a:pt x="63" y="50"/>
                  </a:lnTo>
                  <a:lnTo>
                    <a:pt x="61" y="48"/>
                  </a:lnTo>
                  <a:lnTo>
                    <a:pt x="59" y="48"/>
                  </a:lnTo>
                  <a:lnTo>
                    <a:pt x="57" y="48"/>
                  </a:lnTo>
                  <a:lnTo>
                    <a:pt x="57" y="50"/>
                  </a:lnTo>
                  <a:lnTo>
                    <a:pt x="55" y="50"/>
                  </a:lnTo>
                  <a:lnTo>
                    <a:pt x="55" y="52"/>
                  </a:lnTo>
                  <a:lnTo>
                    <a:pt x="55" y="54"/>
                  </a:lnTo>
                  <a:lnTo>
                    <a:pt x="55" y="56"/>
                  </a:lnTo>
                  <a:lnTo>
                    <a:pt x="57" y="57"/>
                  </a:lnTo>
                  <a:lnTo>
                    <a:pt x="59" y="57"/>
                  </a:lnTo>
                  <a:lnTo>
                    <a:pt x="59" y="59"/>
                  </a:lnTo>
                  <a:lnTo>
                    <a:pt x="61" y="59"/>
                  </a:lnTo>
                  <a:lnTo>
                    <a:pt x="61" y="61"/>
                  </a:lnTo>
                  <a:lnTo>
                    <a:pt x="59" y="61"/>
                  </a:lnTo>
                  <a:lnTo>
                    <a:pt x="61" y="61"/>
                  </a:lnTo>
                  <a:lnTo>
                    <a:pt x="61" y="63"/>
                  </a:lnTo>
                  <a:lnTo>
                    <a:pt x="59" y="63"/>
                  </a:lnTo>
                  <a:lnTo>
                    <a:pt x="57" y="63"/>
                  </a:lnTo>
                  <a:lnTo>
                    <a:pt x="57" y="61"/>
                  </a:lnTo>
                  <a:lnTo>
                    <a:pt x="57" y="63"/>
                  </a:lnTo>
                  <a:lnTo>
                    <a:pt x="55" y="63"/>
                  </a:lnTo>
                  <a:lnTo>
                    <a:pt x="55" y="61"/>
                  </a:lnTo>
                  <a:lnTo>
                    <a:pt x="54" y="59"/>
                  </a:lnTo>
                  <a:lnTo>
                    <a:pt x="52" y="59"/>
                  </a:lnTo>
                  <a:lnTo>
                    <a:pt x="52" y="61"/>
                  </a:lnTo>
                  <a:lnTo>
                    <a:pt x="50" y="61"/>
                  </a:lnTo>
                  <a:lnTo>
                    <a:pt x="48" y="61"/>
                  </a:lnTo>
                  <a:lnTo>
                    <a:pt x="48" y="63"/>
                  </a:lnTo>
                  <a:lnTo>
                    <a:pt x="46" y="61"/>
                  </a:lnTo>
                  <a:lnTo>
                    <a:pt x="44" y="61"/>
                  </a:lnTo>
                  <a:lnTo>
                    <a:pt x="42" y="61"/>
                  </a:lnTo>
                  <a:lnTo>
                    <a:pt x="42" y="63"/>
                  </a:lnTo>
                  <a:lnTo>
                    <a:pt x="44" y="63"/>
                  </a:lnTo>
                  <a:lnTo>
                    <a:pt x="44" y="65"/>
                  </a:lnTo>
                  <a:lnTo>
                    <a:pt x="42" y="65"/>
                  </a:lnTo>
                  <a:lnTo>
                    <a:pt x="40" y="65"/>
                  </a:lnTo>
                  <a:lnTo>
                    <a:pt x="40" y="67"/>
                  </a:lnTo>
                  <a:lnTo>
                    <a:pt x="38" y="67"/>
                  </a:lnTo>
                  <a:lnTo>
                    <a:pt x="36" y="67"/>
                  </a:lnTo>
                  <a:lnTo>
                    <a:pt x="34" y="67"/>
                  </a:lnTo>
                  <a:lnTo>
                    <a:pt x="34" y="69"/>
                  </a:lnTo>
                  <a:lnTo>
                    <a:pt x="32" y="69"/>
                  </a:lnTo>
                  <a:lnTo>
                    <a:pt x="30" y="69"/>
                  </a:lnTo>
                  <a:lnTo>
                    <a:pt x="30" y="67"/>
                  </a:lnTo>
                  <a:lnTo>
                    <a:pt x="29" y="67"/>
                  </a:lnTo>
                  <a:lnTo>
                    <a:pt x="27" y="67"/>
                  </a:lnTo>
                  <a:lnTo>
                    <a:pt x="25" y="67"/>
                  </a:lnTo>
                  <a:lnTo>
                    <a:pt x="25" y="65"/>
                  </a:lnTo>
                  <a:lnTo>
                    <a:pt x="25" y="67"/>
                  </a:lnTo>
                  <a:lnTo>
                    <a:pt x="23" y="67"/>
                  </a:lnTo>
                  <a:lnTo>
                    <a:pt x="21" y="67"/>
                  </a:lnTo>
                  <a:lnTo>
                    <a:pt x="23" y="67"/>
                  </a:lnTo>
                  <a:lnTo>
                    <a:pt x="21" y="69"/>
                  </a:lnTo>
                  <a:lnTo>
                    <a:pt x="21" y="67"/>
                  </a:lnTo>
                  <a:lnTo>
                    <a:pt x="21" y="69"/>
                  </a:lnTo>
                  <a:lnTo>
                    <a:pt x="21" y="67"/>
                  </a:lnTo>
                  <a:lnTo>
                    <a:pt x="19" y="67"/>
                  </a:lnTo>
                  <a:lnTo>
                    <a:pt x="19" y="65"/>
                  </a:lnTo>
                  <a:lnTo>
                    <a:pt x="21" y="63"/>
                  </a:lnTo>
                  <a:lnTo>
                    <a:pt x="21" y="61"/>
                  </a:lnTo>
                  <a:lnTo>
                    <a:pt x="21" y="59"/>
                  </a:lnTo>
                  <a:lnTo>
                    <a:pt x="19" y="59"/>
                  </a:lnTo>
                  <a:lnTo>
                    <a:pt x="19" y="57"/>
                  </a:lnTo>
                  <a:lnTo>
                    <a:pt x="17" y="57"/>
                  </a:lnTo>
                  <a:lnTo>
                    <a:pt x="17" y="59"/>
                  </a:lnTo>
                  <a:lnTo>
                    <a:pt x="17" y="57"/>
                  </a:lnTo>
                  <a:lnTo>
                    <a:pt x="17" y="59"/>
                  </a:lnTo>
                  <a:lnTo>
                    <a:pt x="17" y="61"/>
                  </a:lnTo>
                  <a:lnTo>
                    <a:pt x="15" y="61"/>
                  </a:lnTo>
                  <a:lnTo>
                    <a:pt x="13" y="61"/>
                  </a:lnTo>
                  <a:lnTo>
                    <a:pt x="11" y="61"/>
                  </a:lnTo>
                  <a:lnTo>
                    <a:pt x="11" y="59"/>
                  </a:lnTo>
                  <a:lnTo>
                    <a:pt x="11" y="57"/>
                  </a:lnTo>
                  <a:lnTo>
                    <a:pt x="11" y="56"/>
                  </a:lnTo>
                  <a:lnTo>
                    <a:pt x="13" y="56"/>
                  </a:lnTo>
                  <a:lnTo>
                    <a:pt x="13" y="54"/>
                  </a:lnTo>
                  <a:lnTo>
                    <a:pt x="11" y="54"/>
                  </a:lnTo>
                  <a:lnTo>
                    <a:pt x="11" y="52"/>
                  </a:lnTo>
                  <a:lnTo>
                    <a:pt x="13" y="52"/>
                  </a:lnTo>
                  <a:lnTo>
                    <a:pt x="13" y="54"/>
                  </a:lnTo>
                  <a:lnTo>
                    <a:pt x="13" y="52"/>
                  </a:lnTo>
                  <a:lnTo>
                    <a:pt x="11" y="52"/>
                  </a:lnTo>
                  <a:lnTo>
                    <a:pt x="11" y="50"/>
                  </a:lnTo>
                  <a:lnTo>
                    <a:pt x="11" y="52"/>
                  </a:lnTo>
                  <a:lnTo>
                    <a:pt x="11" y="50"/>
                  </a:lnTo>
                  <a:lnTo>
                    <a:pt x="11" y="52"/>
                  </a:lnTo>
                  <a:lnTo>
                    <a:pt x="9" y="52"/>
                  </a:lnTo>
                  <a:lnTo>
                    <a:pt x="9" y="50"/>
                  </a:lnTo>
                  <a:lnTo>
                    <a:pt x="9" y="52"/>
                  </a:lnTo>
                  <a:lnTo>
                    <a:pt x="9" y="50"/>
                  </a:lnTo>
                  <a:lnTo>
                    <a:pt x="11" y="50"/>
                  </a:lnTo>
                  <a:lnTo>
                    <a:pt x="9" y="50"/>
                  </a:lnTo>
                  <a:lnTo>
                    <a:pt x="9" y="48"/>
                  </a:lnTo>
                  <a:lnTo>
                    <a:pt x="11" y="48"/>
                  </a:lnTo>
                  <a:lnTo>
                    <a:pt x="9" y="48"/>
                  </a:lnTo>
                  <a:lnTo>
                    <a:pt x="9" y="46"/>
                  </a:lnTo>
                  <a:lnTo>
                    <a:pt x="9" y="48"/>
                  </a:lnTo>
                  <a:lnTo>
                    <a:pt x="9" y="50"/>
                  </a:lnTo>
                  <a:lnTo>
                    <a:pt x="9" y="48"/>
                  </a:lnTo>
                  <a:lnTo>
                    <a:pt x="9" y="46"/>
                  </a:lnTo>
                  <a:lnTo>
                    <a:pt x="7" y="46"/>
                  </a:lnTo>
                  <a:lnTo>
                    <a:pt x="7" y="44"/>
                  </a:lnTo>
                  <a:lnTo>
                    <a:pt x="7" y="42"/>
                  </a:lnTo>
                  <a:lnTo>
                    <a:pt x="6" y="42"/>
                  </a:lnTo>
                  <a:lnTo>
                    <a:pt x="6" y="40"/>
                  </a:lnTo>
                  <a:lnTo>
                    <a:pt x="6" y="38"/>
                  </a:lnTo>
                  <a:lnTo>
                    <a:pt x="6" y="36"/>
                  </a:lnTo>
                  <a:lnTo>
                    <a:pt x="7" y="36"/>
                  </a:lnTo>
                  <a:lnTo>
                    <a:pt x="6" y="36"/>
                  </a:lnTo>
                  <a:lnTo>
                    <a:pt x="6" y="34"/>
                  </a:lnTo>
                  <a:lnTo>
                    <a:pt x="4" y="34"/>
                  </a:lnTo>
                  <a:lnTo>
                    <a:pt x="4" y="33"/>
                  </a:lnTo>
                  <a:lnTo>
                    <a:pt x="2" y="33"/>
                  </a:lnTo>
                  <a:lnTo>
                    <a:pt x="2" y="31"/>
                  </a:lnTo>
                  <a:lnTo>
                    <a:pt x="2" y="29"/>
                  </a:lnTo>
                  <a:lnTo>
                    <a:pt x="2" y="27"/>
                  </a:lnTo>
                  <a:lnTo>
                    <a:pt x="2" y="25"/>
                  </a:lnTo>
                  <a:lnTo>
                    <a:pt x="0" y="25"/>
                  </a:lnTo>
                  <a:lnTo>
                    <a:pt x="0" y="23"/>
                  </a:lnTo>
                  <a:lnTo>
                    <a:pt x="0" y="21"/>
                  </a:lnTo>
                  <a:lnTo>
                    <a:pt x="0" y="19"/>
                  </a:lnTo>
                  <a:lnTo>
                    <a:pt x="2" y="19"/>
                  </a:lnTo>
                  <a:lnTo>
                    <a:pt x="4" y="17"/>
                  </a:lnTo>
                  <a:lnTo>
                    <a:pt x="4" y="15"/>
                  </a:lnTo>
                  <a:lnTo>
                    <a:pt x="6" y="15"/>
                  </a:lnTo>
                  <a:lnTo>
                    <a:pt x="6" y="13"/>
                  </a:lnTo>
                  <a:lnTo>
                    <a:pt x="7" y="11"/>
                  </a:lnTo>
                  <a:lnTo>
                    <a:pt x="7" y="9"/>
                  </a:lnTo>
                  <a:lnTo>
                    <a:pt x="9" y="9"/>
                  </a:lnTo>
                  <a:lnTo>
                    <a:pt x="9" y="8"/>
                  </a:lnTo>
                  <a:lnTo>
                    <a:pt x="11" y="8"/>
                  </a:lnTo>
                  <a:lnTo>
                    <a:pt x="11" y="6"/>
                  </a:lnTo>
                  <a:lnTo>
                    <a:pt x="13" y="6"/>
                  </a:lnTo>
                  <a:lnTo>
                    <a:pt x="15" y="6"/>
                  </a:lnTo>
                  <a:lnTo>
                    <a:pt x="17" y="6"/>
                  </a:lnTo>
                  <a:lnTo>
                    <a:pt x="19" y="4"/>
                  </a:lnTo>
                  <a:lnTo>
                    <a:pt x="21" y="4"/>
                  </a:lnTo>
                  <a:lnTo>
                    <a:pt x="21" y="6"/>
                  </a:lnTo>
                  <a:lnTo>
                    <a:pt x="23" y="6"/>
                  </a:lnTo>
                  <a:lnTo>
                    <a:pt x="25" y="6"/>
                  </a:lnTo>
                  <a:lnTo>
                    <a:pt x="27" y="6"/>
                  </a:lnTo>
                  <a:lnTo>
                    <a:pt x="29" y="6"/>
                  </a:lnTo>
                  <a:lnTo>
                    <a:pt x="29" y="4"/>
                  </a:lnTo>
                  <a:lnTo>
                    <a:pt x="29" y="6"/>
                  </a:lnTo>
                  <a:lnTo>
                    <a:pt x="30" y="6"/>
                  </a:lnTo>
                  <a:lnTo>
                    <a:pt x="30" y="4"/>
                  </a:lnTo>
                  <a:lnTo>
                    <a:pt x="30" y="6"/>
                  </a:lnTo>
                  <a:lnTo>
                    <a:pt x="32" y="6"/>
                  </a:lnTo>
                  <a:lnTo>
                    <a:pt x="34" y="6"/>
                  </a:lnTo>
                  <a:lnTo>
                    <a:pt x="36" y="6"/>
                  </a:lnTo>
                  <a:lnTo>
                    <a:pt x="36" y="4"/>
                  </a:lnTo>
                  <a:lnTo>
                    <a:pt x="38" y="4"/>
                  </a:lnTo>
                  <a:lnTo>
                    <a:pt x="40" y="4"/>
                  </a:lnTo>
                  <a:lnTo>
                    <a:pt x="42" y="6"/>
                  </a:lnTo>
                  <a:lnTo>
                    <a:pt x="42" y="8"/>
                  </a:lnTo>
                  <a:lnTo>
                    <a:pt x="44" y="8"/>
                  </a:lnTo>
                  <a:lnTo>
                    <a:pt x="44" y="6"/>
                  </a:lnTo>
                  <a:lnTo>
                    <a:pt x="46" y="6"/>
                  </a:lnTo>
                  <a:lnTo>
                    <a:pt x="46" y="8"/>
                  </a:lnTo>
                  <a:lnTo>
                    <a:pt x="48" y="9"/>
                  </a:lnTo>
                  <a:lnTo>
                    <a:pt x="50" y="9"/>
                  </a:lnTo>
                  <a:lnTo>
                    <a:pt x="50" y="8"/>
                  </a:lnTo>
                  <a:lnTo>
                    <a:pt x="52" y="8"/>
                  </a:lnTo>
                  <a:lnTo>
                    <a:pt x="52" y="9"/>
                  </a:lnTo>
                  <a:lnTo>
                    <a:pt x="54" y="9"/>
                  </a:lnTo>
                  <a:lnTo>
                    <a:pt x="54" y="11"/>
                  </a:lnTo>
                  <a:lnTo>
                    <a:pt x="55" y="11"/>
                  </a:lnTo>
                  <a:lnTo>
                    <a:pt x="57" y="13"/>
                  </a:lnTo>
                  <a:lnTo>
                    <a:pt x="57" y="11"/>
                  </a:lnTo>
                  <a:lnTo>
                    <a:pt x="59" y="13"/>
                  </a:lnTo>
                  <a:lnTo>
                    <a:pt x="59" y="11"/>
                  </a:lnTo>
                  <a:lnTo>
                    <a:pt x="61" y="9"/>
                  </a:lnTo>
                  <a:lnTo>
                    <a:pt x="59" y="9"/>
                  </a:lnTo>
                  <a:lnTo>
                    <a:pt x="59" y="8"/>
                  </a:lnTo>
                  <a:lnTo>
                    <a:pt x="57" y="8"/>
                  </a:lnTo>
                  <a:lnTo>
                    <a:pt x="57" y="6"/>
                  </a:lnTo>
                  <a:lnTo>
                    <a:pt x="59" y="6"/>
                  </a:lnTo>
                  <a:lnTo>
                    <a:pt x="61" y="6"/>
                  </a:lnTo>
                  <a:lnTo>
                    <a:pt x="61" y="4"/>
                  </a:lnTo>
                  <a:lnTo>
                    <a:pt x="63" y="4"/>
                  </a:lnTo>
                  <a:lnTo>
                    <a:pt x="65" y="4"/>
                  </a:lnTo>
                  <a:lnTo>
                    <a:pt x="65" y="2"/>
                  </a:lnTo>
                  <a:lnTo>
                    <a:pt x="67" y="2"/>
                  </a:lnTo>
                  <a:lnTo>
                    <a:pt x="67" y="4"/>
                  </a:lnTo>
                  <a:lnTo>
                    <a:pt x="69" y="4"/>
                  </a:lnTo>
                  <a:lnTo>
                    <a:pt x="71" y="6"/>
                  </a:lnTo>
                  <a:lnTo>
                    <a:pt x="73" y="6"/>
                  </a:lnTo>
                  <a:lnTo>
                    <a:pt x="75" y="4"/>
                  </a:lnTo>
                  <a:lnTo>
                    <a:pt x="77" y="4"/>
                  </a:lnTo>
                  <a:lnTo>
                    <a:pt x="78" y="2"/>
                  </a:lnTo>
                  <a:lnTo>
                    <a:pt x="80" y="2"/>
                  </a:lnTo>
                  <a:lnTo>
                    <a:pt x="80" y="0"/>
                  </a:lnTo>
                  <a:lnTo>
                    <a:pt x="82" y="0"/>
                  </a:lnTo>
                  <a:lnTo>
                    <a:pt x="8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9" name="Freeform 128"/>
            <p:cNvSpPr>
              <a:spLocks noEditPoints="1"/>
            </p:cNvSpPr>
            <p:nvPr/>
          </p:nvSpPr>
          <p:spPr bwMode="auto">
            <a:xfrm>
              <a:off x="619125" y="4713288"/>
              <a:ext cx="8867775" cy="411163"/>
            </a:xfrm>
            <a:custGeom>
              <a:avLst/>
              <a:gdLst>
                <a:gd name="T0" fmla="*/ 363 w 5586"/>
                <a:gd name="T1" fmla="*/ 257 h 259"/>
                <a:gd name="T2" fmla="*/ 2 w 5586"/>
                <a:gd name="T3" fmla="*/ 150 h 259"/>
                <a:gd name="T4" fmla="*/ 2 w 5586"/>
                <a:gd name="T5" fmla="*/ 150 h 259"/>
                <a:gd name="T6" fmla="*/ 39 w 5586"/>
                <a:gd name="T7" fmla="*/ 146 h 259"/>
                <a:gd name="T8" fmla="*/ 39 w 5586"/>
                <a:gd name="T9" fmla="*/ 146 h 259"/>
                <a:gd name="T10" fmla="*/ 313 w 5586"/>
                <a:gd name="T11" fmla="*/ 140 h 259"/>
                <a:gd name="T12" fmla="*/ 313 w 5586"/>
                <a:gd name="T13" fmla="*/ 138 h 259"/>
                <a:gd name="T14" fmla="*/ 46 w 5586"/>
                <a:gd name="T15" fmla="*/ 119 h 259"/>
                <a:gd name="T16" fmla="*/ 46 w 5586"/>
                <a:gd name="T17" fmla="*/ 121 h 259"/>
                <a:gd name="T18" fmla="*/ 46 w 5586"/>
                <a:gd name="T19" fmla="*/ 121 h 259"/>
                <a:gd name="T20" fmla="*/ 5572 w 5586"/>
                <a:gd name="T21" fmla="*/ 106 h 259"/>
                <a:gd name="T22" fmla="*/ 5572 w 5586"/>
                <a:gd name="T23" fmla="*/ 106 h 259"/>
                <a:gd name="T24" fmla="*/ 5563 w 5586"/>
                <a:gd name="T25" fmla="*/ 100 h 259"/>
                <a:gd name="T26" fmla="*/ 5565 w 5586"/>
                <a:gd name="T27" fmla="*/ 98 h 259"/>
                <a:gd name="T28" fmla="*/ 5563 w 5586"/>
                <a:gd name="T29" fmla="*/ 100 h 259"/>
                <a:gd name="T30" fmla="*/ 5565 w 5586"/>
                <a:gd name="T31" fmla="*/ 98 h 259"/>
                <a:gd name="T32" fmla="*/ 5565 w 5586"/>
                <a:gd name="T33" fmla="*/ 98 h 259"/>
                <a:gd name="T34" fmla="*/ 5586 w 5586"/>
                <a:gd name="T35" fmla="*/ 98 h 259"/>
                <a:gd name="T36" fmla="*/ 5586 w 5586"/>
                <a:gd name="T37" fmla="*/ 98 h 259"/>
                <a:gd name="T38" fmla="*/ 5580 w 5586"/>
                <a:gd name="T39" fmla="*/ 96 h 259"/>
                <a:gd name="T40" fmla="*/ 5580 w 5586"/>
                <a:gd name="T41" fmla="*/ 96 h 259"/>
                <a:gd name="T42" fmla="*/ 5580 w 5586"/>
                <a:gd name="T43" fmla="*/ 96 h 259"/>
                <a:gd name="T44" fmla="*/ 5559 w 5586"/>
                <a:gd name="T45" fmla="*/ 94 h 259"/>
                <a:gd name="T46" fmla="*/ 5559 w 5586"/>
                <a:gd name="T47" fmla="*/ 94 h 259"/>
                <a:gd name="T48" fmla="*/ 5559 w 5586"/>
                <a:gd name="T49" fmla="*/ 94 h 259"/>
                <a:gd name="T50" fmla="*/ 5555 w 5586"/>
                <a:gd name="T51" fmla="*/ 87 h 259"/>
                <a:gd name="T52" fmla="*/ 5555 w 5586"/>
                <a:gd name="T53" fmla="*/ 87 h 259"/>
                <a:gd name="T54" fmla="*/ 5555 w 5586"/>
                <a:gd name="T55" fmla="*/ 85 h 259"/>
                <a:gd name="T56" fmla="*/ 5555 w 5586"/>
                <a:gd name="T57" fmla="*/ 85 h 259"/>
                <a:gd name="T58" fmla="*/ 5542 w 5586"/>
                <a:gd name="T59" fmla="*/ 71 h 259"/>
                <a:gd name="T60" fmla="*/ 5543 w 5586"/>
                <a:gd name="T61" fmla="*/ 67 h 259"/>
                <a:gd name="T62" fmla="*/ 5543 w 5586"/>
                <a:gd name="T63" fmla="*/ 67 h 259"/>
                <a:gd name="T64" fmla="*/ 5532 w 5586"/>
                <a:gd name="T65" fmla="*/ 62 h 259"/>
                <a:gd name="T66" fmla="*/ 5532 w 5586"/>
                <a:gd name="T67" fmla="*/ 60 h 259"/>
                <a:gd name="T68" fmla="*/ 5532 w 5586"/>
                <a:gd name="T69" fmla="*/ 60 h 259"/>
                <a:gd name="T70" fmla="*/ 5532 w 5586"/>
                <a:gd name="T71" fmla="*/ 60 h 259"/>
                <a:gd name="T72" fmla="*/ 5532 w 5586"/>
                <a:gd name="T73" fmla="*/ 54 h 259"/>
                <a:gd name="T74" fmla="*/ 5532 w 5586"/>
                <a:gd name="T75" fmla="*/ 48 h 259"/>
                <a:gd name="T76" fmla="*/ 5532 w 5586"/>
                <a:gd name="T77" fmla="*/ 48 h 259"/>
                <a:gd name="T78" fmla="*/ 5532 w 5586"/>
                <a:gd name="T79" fmla="*/ 48 h 259"/>
                <a:gd name="T80" fmla="*/ 5530 w 5586"/>
                <a:gd name="T81" fmla="*/ 44 h 259"/>
                <a:gd name="T82" fmla="*/ 273 w 5586"/>
                <a:gd name="T83" fmla="*/ 42 h 259"/>
                <a:gd name="T84" fmla="*/ 275 w 5586"/>
                <a:gd name="T85" fmla="*/ 46 h 259"/>
                <a:gd name="T86" fmla="*/ 277 w 5586"/>
                <a:gd name="T87" fmla="*/ 48 h 259"/>
                <a:gd name="T88" fmla="*/ 273 w 5586"/>
                <a:gd name="T89" fmla="*/ 46 h 259"/>
                <a:gd name="T90" fmla="*/ 271 w 5586"/>
                <a:gd name="T91" fmla="*/ 44 h 259"/>
                <a:gd name="T92" fmla="*/ 273 w 5586"/>
                <a:gd name="T93" fmla="*/ 46 h 259"/>
                <a:gd name="T94" fmla="*/ 273 w 5586"/>
                <a:gd name="T95" fmla="*/ 46 h 259"/>
                <a:gd name="T96" fmla="*/ 275 w 5586"/>
                <a:gd name="T97" fmla="*/ 44 h 259"/>
                <a:gd name="T98" fmla="*/ 273 w 5586"/>
                <a:gd name="T99" fmla="*/ 42 h 259"/>
                <a:gd name="T100" fmla="*/ 273 w 5586"/>
                <a:gd name="T101" fmla="*/ 42 h 259"/>
                <a:gd name="T102" fmla="*/ 5536 w 5586"/>
                <a:gd name="T103" fmla="*/ 44 h 259"/>
                <a:gd name="T104" fmla="*/ 5530 w 5586"/>
                <a:gd name="T105" fmla="*/ 27 h 259"/>
                <a:gd name="T106" fmla="*/ 5530 w 5586"/>
                <a:gd name="T107" fmla="*/ 27 h 259"/>
                <a:gd name="T108" fmla="*/ 242 w 5586"/>
                <a:gd name="T109" fmla="*/ 14 h 259"/>
                <a:gd name="T110" fmla="*/ 244 w 5586"/>
                <a:gd name="T111" fmla="*/ 16 h 259"/>
                <a:gd name="T112" fmla="*/ 242 w 5586"/>
                <a:gd name="T113" fmla="*/ 14 h 259"/>
                <a:gd name="T114" fmla="*/ 242 w 5586"/>
                <a:gd name="T115" fmla="*/ 14 h 259"/>
                <a:gd name="T116" fmla="*/ 227 w 5586"/>
                <a:gd name="T117" fmla="*/ 0 h 259"/>
                <a:gd name="T118" fmla="*/ 227 w 5586"/>
                <a:gd name="T119" fmla="*/ 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586" h="259">
                  <a:moveTo>
                    <a:pt x="363" y="259"/>
                  </a:moveTo>
                  <a:lnTo>
                    <a:pt x="363" y="257"/>
                  </a:lnTo>
                  <a:lnTo>
                    <a:pt x="363" y="259"/>
                  </a:lnTo>
                  <a:close/>
                  <a:moveTo>
                    <a:pt x="2" y="150"/>
                  </a:moveTo>
                  <a:lnTo>
                    <a:pt x="0" y="150"/>
                  </a:lnTo>
                  <a:lnTo>
                    <a:pt x="2" y="150"/>
                  </a:lnTo>
                  <a:close/>
                  <a:moveTo>
                    <a:pt x="39" y="148"/>
                  </a:moveTo>
                  <a:lnTo>
                    <a:pt x="39" y="146"/>
                  </a:lnTo>
                  <a:lnTo>
                    <a:pt x="39" y="148"/>
                  </a:lnTo>
                  <a:lnTo>
                    <a:pt x="39" y="146"/>
                  </a:lnTo>
                  <a:lnTo>
                    <a:pt x="39" y="148"/>
                  </a:lnTo>
                  <a:close/>
                  <a:moveTo>
                    <a:pt x="313" y="140"/>
                  </a:moveTo>
                  <a:lnTo>
                    <a:pt x="311" y="140"/>
                  </a:lnTo>
                  <a:lnTo>
                    <a:pt x="313" y="138"/>
                  </a:lnTo>
                  <a:lnTo>
                    <a:pt x="313" y="140"/>
                  </a:lnTo>
                  <a:close/>
                  <a:moveTo>
                    <a:pt x="46" y="119"/>
                  </a:moveTo>
                  <a:lnTo>
                    <a:pt x="48" y="121"/>
                  </a:lnTo>
                  <a:lnTo>
                    <a:pt x="46" y="121"/>
                  </a:lnTo>
                  <a:lnTo>
                    <a:pt x="46" y="119"/>
                  </a:lnTo>
                  <a:lnTo>
                    <a:pt x="46" y="121"/>
                  </a:lnTo>
                  <a:lnTo>
                    <a:pt x="46" y="119"/>
                  </a:lnTo>
                  <a:close/>
                  <a:moveTo>
                    <a:pt x="5572" y="106"/>
                  </a:moveTo>
                  <a:lnTo>
                    <a:pt x="5572" y="104"/>
                  </a:lnTo>
                  <a:lnTo>
                    <a:pt x="5572" y="106"/>
                  </a:lnTo>
                  <a:close/>
                  <a:moveTo>
                    <a:pt x="5565" y="100"/>
                  </a:moveTo>
                  <a:lnTo>
                    <a:pt x="5563" y="100"/>
                  </a:lnTo>
                  <a:lnTo>
                    <a:pt x="5563" y="98"/>
                  </a:lnTo>
                  <a:lnTo>
                    <a:pt x="5565" y="98"/>
                  </a:lnTo>
                  <a:lnTo>
                    <a:pt x="5563" y="98"/>
                  </a:lnTo>
                  <a:lnTo>
                    <a:pt x="5563" y="100"/>
                  </a:lnTo>
                  <a:lnTo>
                    <a:pt x="5565" y="100"/>
                  </a:lnTo>
                  <a:lnTo>
                    <a:pt x="5565" y="98"/>
                  </a:lnTo>
                  <a:lnTo>
                    <a:pt x="5563" y="98"/>
                  </a:lnTo>
                  <a:lnTo>
                    <a:pt x="5565" y="98"/>
                  </a:lnTo>
                  <a:lnTo>
                    <a:pt x="5565" y="100"/>
                  </a:lnTo>
                  <a:close/>
                  <a:moveTo>
                    <a:pt x="5586" y="98"/>
                  </a:moveTo>
                  <a:lnTo>
                    <a:pt x="5586" y="96"/>
                  </a:lnTo>
                  <a:lnTo>
                    <a:pt x="5586" y="98"/>
                  </a:lnTo>
                  <a:close/>
                  <a:moveTo>
                    <a:pt x="5578" y="96"/>
                  </a:moveTo>
                  <a:lnTo>
                    <a:pt x="5580" y="96"/>
                  </a:lnTo>
                  <a:lnTo>
                    <a:pt x="5580" y="98"/>
                  </a:lnTo>
                  <a:lnTo>
                    <a:pt x="5580" y="96"/>
                  </a:lnTo>
                  <a:lnTo>
                    <a:pt x="5578" y="96"/>
                  </a:lnTo>
                  <a:lnTo>
                    <a:pt x="5580" y="96"/>
                  </a:lnTo>
                  <a:lnTo>
                    <a:pt x="5578" y="96"/>
                  </a:lnTo>
                  <a:close/>
                  <a:moveTo>
                    <a:pt x="5559" y="94"/>
                  </a:moveTo>
                  <a:lnTo>
                    <a:pt x="5559" y="96"/>
                  </a:lnTo>
                  <a:lnTo>
                    <a:pt x="5559" y="94"/>
                  </a:lnTo>
                  <a:lnTo>
                    <a:pt x="5559" y="92"/>
                  </a:lnTo>
                  <a:lnTo>
                    <a:pt x="5559" y="94"/>
                  </a:lnTo>
                  <a:close/>
                  <a:moveTo>
                    <a:pt x="5555" y="88"/>
                  </a:moveTo>
                  <a:lnTo>
                    <a:pt x="5555" y="87"/>
                  </a:lnTo>
                  <a:lnTo>
                    <a:pt x="5555" y="85"/>
                  </a:lnTo>
                  <a:lnTo>
                    <a:pt x="5555" y="87"/>
                  </a:lnTo>
                  <a:lnTo>
                    <a:pt x="5555" y="88"/>
                  </a:lnTo>
                  <a:close/>
                  <a:moveTo>
                    <a:pt x="5555" y="85"/>
                  </a:moveTo>
                  <a:lnTo>
                    <a:pt x="5553" y="85"/>
                  </a:lnTo>
                  <a:lnTo>
                    <a:pt x="5555" y="85"/>
                  </a:lnTo>
                  <a:close/>
                  <a:moveTo>
                    <a:pt x="5542" y="73"/>
                  </a:moveTo>
                  <a:lnTo>
                    <a:pt x="5542" y="71"/>
                  </a:lnTo>
                  <a:lnTo>
                    <a:pt x="5542" y="73"/>
                  </a:lnTo>
                  <a:close/>
                  <a:moveTo>
                    <a:pt x="5543" y="67"/>
                  </a:moveTo>
                  <a:lnTo>
                    <a:pt x="5545" y="69"/>
                  </a:lnTo>
                  <a:lnTo>
                    <a:pt x="5543" y="67"/>
                  </a:lnTo>
                  <a:close/>
                  <a:moveTo>
                    <a:pt x="5530" y="62"/>
                  </a:moveTo>
                  <a:lnTo>
                    <a:pt x="5532" y="62"/>
                  </a:lnTo>
                  <a:lnTo>
                    <a:pt x="5530" y="62"/>
                  </a:lnTo>
                  <a:close/>
                  <a:moveTo>
                    <a:pt x="5532" y="60"/>
                  </a:moveTo>
                  <a:lnTo>
                    <a:pt x="5532" y="62"/>
                  </a:lnTo>
                  <a:lnTo>
                    <a:pt x="5532" y="60"/>
                  </a:lnTo>
                  <a:lnTo>
                    <a:pt x="5530" y="60"/>
                  </a:lnTo>
                  <a:lnTo>
                    <a:pt x="5532" y="60"/>
                  </a:lnTo>
                  <a:close/>
                  <a:moveTo>
                    <a:pt x="5534" y="54"/>
                  </a:moveTo>
                  <a:lnTo>
                    <a:pt x="5532" y="54"/>
                  </a:lnTo>
                  <a:lnTo>
                    <a:pt x="5534" y="54"/>
                  </a:lnTo>
                  <a:close/>
                  <a:moveTo>
                    <a:pt x="5532" y="48"/>
                  </a:moveTo>
                  <a:lnTo>
                    <a:pt x="5530" y="48"/>
                  </a:lnTo>
                  <a:lnTo>
                    <a:pt x="5532" y="48"/>
                  </a:lnTo>
                  <a:lnTo>
                    <a:pt x="5532" y="46"/>
                  </a:lnTo>
                  <a:lnTo>
                    <a:pt x="5532" y="48"/>
                  </a:lnTo>
                  <a:close/>
                  <a:moveTo>
                    <a:pt x="5532" y="46"/>
                  </a:moveTo>
                  <a:lnTo>
                    <a:pt x="5530" y="44"/>
                  </a:lnTo>
                  <a:lnTo>
                    <a:pt x="5532" y="46"/>
                  </a:lnTo>
                  <a:close/>
                  <a:moveTo>
                    <a:pt x="273" y="42"/>
                  </a:moveTo>
                  <a:lnTo>
                    <a:pt x="275" y="44"/>
                  </a:lnTo>
                  <a:lnTo>
                    <a:pt x="275" y="46"/>
                  </a:lnTo>
                  <a:lnTo>
                    <a:pt x="277" y="46"/>
                  </a:lnTo>
                  <a:lnTo>
                    <a:pt x="277" y="48"/>
                  </a:lnTo>
                  <a:lnTo>
                    <a:pt x="275" y="48"/>
                  </a:lnTo>
                  <a:lnTo>
                    <a:pt x="273" y="46"/>
                  </a:lnTo>
                  <a:lnTo>
                    <a:pt x="271" y="46"/>
                  </a:lnTo>
                  <a:lnTo>
                    <a:pt x="271" y="44"/>
                  </a:lnTo>
                  <a:lnTo>
                    <a:pt x="271" y="46"/>
                  </a:lnTo>
                  <a:lnTo>
                    <a:pt x="273" y="46"/>
                  </a:lnTo>
                  <a:lnTo>
                    <a:pt x="273" y="44"/>
                  </a:lnTo>
                  <a:lnTo>
                    <a:pt x="273" y="46"/>
                  </a:lnTo>
                  <a:lnTo>
                    <a:pt x="273" y="44"/>
                  </a:lnTo>
                  <a:lnTo>
                    <a:pt x="275" y="44"/>
                  </a:lnTo>
                  <a:lnTo>
                    <a:pt x="273" y="44"/>
                  </a:lnTo>
                  <a:lnTo>
                    <a:pt x="273" y="42"/>
                  </a:lnTo>
                  <a:lnTo>
                    <a:pt x="271" y="42"/>
                  </a:lnTo>
                  <a:lnTo>
                    <a:pt x="273" y="42"/>
                  </a:lnTo>
                  <a:close/>
                  <a:moveTo>
                    <a:pt x="5536" y="42"/>
                  </a:moveTo>
                  <a:lnTo>
                    <a:pt x="5536" y="44"/>
                  </a:lnTo>
                  <a:lnTo>
                    <a:pt x="5536" y="42"/>
                  </a:lnTo>
                  <a:close/>
                  <a:moveTo>
                    <a:pt x="5530" y="27"/>
                  </a:moveTo>
                  <a:lnTo>
                    <a:pt x="5528" y="27"/>
                  </a:lnTo>
                  <a:lnTo>
                    <a:pt x="5530" y="27"/>
                  </a:lnTo>
                  <a:close/>
                  <a:moveTo>
                    <a:pt x="242" y="12"/>
                  </a:moveTo>
                  <a:lnTo>
                    <a:pt x="242" y="14"/>
                  </a:lnTo>
                  <a:lnTo>
                    <a:pt x="244" y="14"/>
                  </a:lnTo>
                  <a:lnTo>
                    <a:pt x="244" y="16"/>
                  </a:lnTo>
                  <a:lnTo>
                    <a:pt x="242" y="16"/>
                  </a:lnTo>
                  <a:lnTo>
                    <a:pt x="242" y="14"/>
                  </a:lnTo>
                  <a:lnTo>
                    <a:pt x="244" y="14"/>
                  </a:lnTo>
                  <a:lnTo>
                    <a:pt x="242" y="14"/>
                  </a:lnTo>
                  <a:lnTo>
                    <a:pt x="242" y="12"/>
                  </a:lnTo>
                  <a:close/>
                  <a:moveTo>
                    <a:pt x="227" y="0"/>
                  </a:moveTo>
                  <a:lnTo>
                    <a:pt x="225" y="0"/>
                  </a:lnTo>
                  <a:lnTo>
                    <a:pt x="227"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0" name="Freeform 129"/>
            <p:cNvSpPr>
              <a:spLocks noEditPoints="1"/>
            </p:cNvSpPr>
            <p:nvPr/>
          </p:nvSpPr>
          <p:spPr bwMode="auto">
            <a:xfrm>
              <a:off x="3441700" y="4384675"/>
              <a:ext cx="9525" cy="9525"/>
            </a:xfrm>
            <a:custGeom>
              <a:avLst/>
              <a:gdLst>
                <a:gd name="T0" fmla="*/ 4 w 6"/>
                <a:gd name="T1" fmla="*/ 6 h 6"/>
                <a:gd name="T2" fmla="*/ 4 w 6"/>
                <a:gd name="T3" fmla="*/ 6 h 6"/>
                <a:gd name="T4" fmla="*/ 4 w 6"/>
                <a:gd name="T5" fmla="*/ 6 h 6"/>
                <a:gd name="T6" fmla="*/ 4 w 6"/>
                <a:gd name="T7" fmla="*/ 6 h 6"/>
                <a:gd name="T8" fmla="*/ 4 w 6"/>
                <a:gd name="T9" fmla="*/ 4 h 6"/>
                <a:gd name="T10" fmla="*/ 4 w 6"/>
                <a:gd name="T11" fmla="*/ 4 h 6"/>
                <a:gd name="T12" fmla="*/ 4 w 6"/>
                <a:gd name="T13" fmla="*/ 4 h 6"/>
                <a:gd name="T14" fmla="*/ 4 w 6"/>
                <a:gd name="T15" fmla="*/ 4 h 6"/>
                <a:gd name="T16" fmla="*/ 4 w 6"/>
                <a:gd name="T17" fmla="*/ 4 h 6"/>
                <a:gd name="T18" fmla="*/ 6 w 6"/>
                <a:gd name="T19" fmla="*/ 6 h 6"/>
                <a:gd name="T20" fmla="*/ 6 w 6"/>
                <a:gd name="T21" fmla="*/ 6 h 6"/>
                <a:gd name="T22" fmla="*/ 6 w 6"/>
                <a:gd name="T23" fmla="*/ 6 h 6"/>
                <a:gd name="T24" fmla="*/ 6 w 6"/>
                <a:gd name="T25" fmla="*/ 6 h 6"/>
                <a:gd name="T26" fmla="*/ 6 w 6"/>
                <a:gd name="T27" fmla="*/ 6 h 6"/>
                <a:gd name="T28" fmla="*/ 4 w 6"/>
                <a:gd name="T29" fmla="*/ 6 h 6"/>
                <a:gd name="T30" fmla="*/ 2 w 6"/>
                <a:gd name="T31" fmla="*/ 2 h 6"/>
                <a:gd name="T32" fmla="*/ 2 w 6"/>
                <a:gd name="T33" fmla="*/ 2 h 6"/>
                <a:gd name="T34" fmla="*/ 4 w 6"/>
                <a:gd name="T35" fmla="*/ 4 h 6"/>
                <a:gd name="T36" fmla="*/ 4 w 6"/>
                <a:gd name="T37" fmla="*/ 4 h 6"/>
                <a:gd name="T38" fmla="*/ 4 w 6"/>
                <a:gd name="T39" fmla="*/ 4 h 6"/>
                <a:gd name="T40" fmla="*/ 4 w 6"/>
                <a:gd name="T41" fmla="*/ 4 h 6"/>
                <a:gd name="T42" fmla="*/ 4 w 6"/>
                <a:gd name="T43" fmla="*/ 4 h 6"/>
                <a:gd name="T44" fmla="*/ 4 w 6"/>
                <a:gd name="T45" fmla="*/ 4 h 6"/>
                <a:gd name="T46" fmla="*/ 4 w 6"/>
                <a:gd name="T47" fmla="*/ 4 h 6"/>
                <a:gd name="T48" fmla="*/ 2 w 6"/>
                <a:gd name="T49" fmla="*/ 4 h 6"/>
                <a:gd name="T50" fmla="*/ 2 w 6"/>
                <a:gd name="T51" fmla="*/ 4 h 6"/>
                <a:gd name="T52" fmla="*/ 2 w 6"/>
                <a:gd name="T53" fmla="*/ 4 h 6"/>
                <a:gd name="T54" fmla="*/ 2 w 6"/>
                <a:gd name="T55" fmla="*/ 2 h 6"/>
                <a:gd name="T56" fmla="*/ 2 w 6"/>
                <a:gd name="T57" fmla="*/ 4 h 6"/>
                <a:gd name="T58" fmla="*/ 2 w 6"/>
                <a:gd name="T59" fmla="*/ 2 h 6"/>
                <a:gd name="T60" fmla="*/ 0 w 6"/>
                <a:gd name="T61" fmla="*/ 2 h 6"/>
                <a:gd name="T62" fmla="*/ 0 w 6"/>
                <a:gd name="T63" fmla="*/ 2 h 6"/>
                <a:gd name="T64" fmla="*/ 0 w 6"/>
                <a:gd name="T65" fmla="*/ 2 h 6"/>
                <a:gd name="T66" fmla="*/ 0 w 6"/>
                <a:gd name="T67" fmla="*/ 2 h 6"/>
                <a:gd name="T68" fmla="*/ 0 w 6"/>
                <a:gd name="T69" fmla="*/ 2 h 6"/>
                <a:gd name="T70" fmla="*/ 0 w 6"/>
                <a:gd name="T71" fmla="*/ 2 h 6"/>
                <a:gd name="T72" fmla="*/ 0 w 6"/>
                <a:gd name="T73" fmla="*/ 2 h 6"/>
                <a:gd name="T74" fmla="*/ 0 w 6"/>
                <a:gd name="T75" fmla="*/ 2 h 6"/>
                <a:gd name="T76" fmla="*/ 0 w 6"/>
                <a:gd name="T77" fmla="*/ 0 h 6"/>
                <a:gd name="T78" fmla="*/ 0 w 6"/>
                <a:gd name="T79" fmla="*/ 0 h 6"/>
                <a:gd name="T80" fmla="*/ 0 w 6"/>
                <a:gd name="T81" fmla="*/ 0 h 6"/>
                <a:gd name="T82" fmla="*/ 2 w 6"/>
                <a:gd name="T83" fmla="*/ 2 h 6"/>
                <a:gd name="T84" fmla="*/ 2 w 6"/>
                <a:gd name="T85"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6">
                  <a:moveTo>
                    <a:pt x="4" y="6"/>
                  </a:moveTo>
                  <a:lnTo>
                    <a:pt x="4" y="6"/>
                  </a:lnTo>
                  <a:lnTo>
                    <a:pt x="4" y="6"/>
                  </a:lnTo>
                  <a:lnTo>
                    <a:pt x="4" y="6"/>
                  </a:lnTo>
                  <a:lnTo>
                    <a:pt x="4" y="4"/>
                  </a:lnTo>
                  <a:lnTo>
                    <a:pt x="4" y="4"/>
                  </a:lnTo>
                  <a:lnTo>
                    <a:pt x="4" y="4"/>
                  </a:lnTo>
                  <a:lnTo>
                    <a:pt x="4" y="4"/>
                  </a:lnTo>
                  <a:lnTo>
                    <a:pt x="4" y="4"/>
                  </a:lnTo>
                  <a:lnTo>
                    <a:pt x="6" y="6"/>
                  </a:lnTo>
                  <a:lnTo>
                    <a:pt x="6" y="6"/>
                  </a:lnTo>
                  <a:lnTo>
                    <a:pt x="6" y="6"/>
                  </a:lnTo>
                  <a:lnTo>
                    <a:pt x="6" y="6"/>
                  </a:lnTo>
                  <a:lnTo>
                    <a:pt x="6" y="6"/>
                  </a:lnTo>
                  <a:lnTo>
                    <a:pt x="4" y="6"/>
                  </a:lnTo>
                  <a:close/>
                  <a:moveTo>
                    <a:pt x="2" y="2"/>
                  </a:moveTo>
                  <a:lnTo>
                    <a:pt x="2" y="2"/>
                  </a:lnTo>
                  <a:lnTo>
                    <a:pt x="4" y="4"/>
                  </a:lnTo>
                  <a:lnTo>
                    <a:pt x="4" y="4"/>
                  </a:lnTo>
                  <a:lnTo>
                    <a:pt x="4" y="4"/>
                  </a:lnTo>
                  <a:lnTo>
                    <a:pt x="4" y="4"/>
                  </a:lnTo>
                  <a:lnTo>
                    <a:pt x="4" y="4"/>
                  </a:lnTo>
                  <a:lnTo>
                    <a:pt x="4" y="4"/>
                  </a:lnTo>
                  <a:lnTo>
                    <a:pt x="4" y="4"/>
                  </a:lnTo>
                  <a:lnTo>
                    <a:pt x="2" y="4"/>
                  </a:lnTo>
                  <a:lnTo>
                    <a:pt x="2" y="4"/>
                  </a:lnTo>
                  <a:lnTo>
                    <a:pt x="2" y="4"/>
                  </a:lnTo>
                  <a:lnTo>
                    <a:pt x="2" y="2"/>
                  </a:lnTo>
                  <a:lnTo>
                    <a:pt x="2" y="4"/>
                  </a:lnTo>
                  <a:lnTo>
                    <a:pt x="2" y="2"/>
                  </a:lnTo>
                  <a:lnTo>
                    <a:pt x="0" y="2"/>
                  </a:lnTo>
                  <a:lnTo>
                    <a:pt x="0" y="2"/>
                  </a:lnTo>
                  <a:lnTo>
                    <a:pt x="0" y="2"/>
                  </a:lnTo>
                  <a:lnTo>
                    <a:pt x="0" y="2"/>
                  </a:lnTo>
                  <a:lnTo>
                    <a:pt x="0" y="2"/>
                  </a:lnTo>
                  <a:lnTo>
                    <a:pt x="0" y="2"/>
                  </a:lnTo>
                  <a:lnTo>
                    <a:pt x="0" y="2"/>
                  </a:lnTo>
                  <a:lnTo>
                    <a:pt x="0" y="2"/>
                  </a:lnTo>
                  <a:lnTo>
                    <a:pt x="0" y="0"/>
                  </a:lnTo>
                  <a:lnTo>
                    <a:pt x="0" y="0"/>
                  </a:lnTo>
                  <a:lnTo>
                    <a:pt x="0" y="0"/>
                  </a:lnTo>
                  <a:lnTo>
                    <a:pt x="2" y="2"/>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1" name="Freeform 130"/>
            <p:cNvSpPr>
              <a:spLocks noEditPoints="1"/>
            </p:cNvSpPr>
            <p:nvPr/>
          </p:nvSpPr>
          <p:spPr bwMode="auto">
            <a:xfrm>
              <a:off x="8178800" y="3775075"/>
              <a:ext cx="158750" cy="166688"/>
            </a:xfrm>
            <a:custGeom>
              <a:avLst/>
              <a:gdLst>
                <a:gd name="T0" fmla="*/ 29 w 100"/>
                <a:gd name="T1" fmla="*/ 105 h 105"/>
                <a:gd name="T2" fmla="*/ 33 w 100"/>
                <a:gd name="T3" fmla="*/ 100 h 105"/>
                <a:gd name="T4" fmla="*/ 31 w 100"/>
                <a:gd name="T5" fmla="*/ 88 h 105"/>
                <a:gd name="T6" fmla="*/ 36 w 100"/>
                <a:gd name="T7" fmla="*/ 88 h 105"/>
                <a:gd name="T8" fmla="*/ 33 w 100"/>
                <a:gd name="T9" fmla="*/ 84 h 105"/>
                <a:gd name="T10" fmla="*/ 31 w 100"/>
                <a:gd name="T11" fmla="*/ 84 h 105"/>
                <a:gd name="T12" fmla="*/ 46 w 100"/>
                <a:gd name="T13" fmla="*/ 81 h 105"/>
                <a:gd name="T14" fmla="*/ 48 w 100"/>
                <a:gd name="T15" fmla="*/ 81 h 105"/>
                <a:gd name="T16" fmla="*/ 27 w 100"/>
                <a:gd name="T17" fmla="*/ 79 h 105"/>
                <a:gd name="T18" fmla="*/ 23 w 100"/>
                <a:gd name="T19" fmla="*/ 79 h 105"/>
                <a:gd name="T20" fmla="*/ 50 w 100"/>
                <a:gd name="T21" fmla="*/ 77 h 105"/>
                <a:gd name="T22" fmla="*/ 23 w 100"/>
                <a:gd name="T23" fmla="*/ 77 h 105"/>
                <a:gd name="T24" fmla="*/ 58 w 100"/>
                <a:gd name="T25" fmla="*/ 75 h 105"/>
                <a:gd name="T26" fmla="*/ 52 w 100"/>
                <a:gd name="T27" fmla="*/ 75 h 105"/>
                <a:gd name="T28" fmla="*/ 27 w 100"/>
                <a:gd name="T29" fmla="*/ 73 h 105"/>
                <a:gd name="T30" fmla="*/ 50 w 100"/>
                <a:gd name="T31" fmla="*/ 77 h 105"/>
                <a:gd name="T32" fmla="*/ 63 w 100"/>
                <a:gd name="T33" fmla="*/ 77 h 105"/>
                <a:gd name="T34" fmla="*/ 63 w 100"/>
                <a:gd name="T35" fmla="*/ 71 h 105"/>
                <a:gd name="T36" fmla="*/ 67 w 100"/>
                <a:gd name="T37" fmla="*/ 69 h 105"/>
                <a:gd name="T38" fmla="*/ 27 w 100"/>
                <a:gd name="T39" fmla="*/ 59 h 105"/>
                <a:gd name="T40" fmla="*/ 31 w 100"/>
                <a:gd name="T41" fmla="*/ 23 h 105"/>
                <a:gd name="T42" fmla="*/ 17 w 100"/>
                <a:gd name="T43" fmla="*/ 19 h 105"/>
                <a:gd name="T44" fmla="*/ 27 w 100"/>
                <a:gd name="T45" fmla="*/ 15 h 105"/>
                <a:gd name="T46" fmla="*/ 29 w 100"/>
                <a:gd name="T47" fmla="*/ 15 h 105"/>
                <a:gd name="T48" fmla="*/ 0 w 100"/>
                <a:gd name="T49" fmla="*/ 13 h 105"/>
                <a:gd name="T50" fmla="*/ 71 w 100"/>
                <a:gd name="T51" fmla="*/ 19 h 105"/>
                <a:gd name="T52" fmla="*/ 75 w 100"/>
                <a:gd name="T53" fmla="*/ 33 h 105"/>
                <a:gd name="T54" fmla="*/ 75 w 100"/>
                <a:gd name="T55" fmla="*/ 46 h 105"/>
                <a:gd name="T56" fmla="*/ 77 w 100"/>
                <a:gd name="T57" fmla="*/ 52 h 105"/>
                <a:gd name="T58" fmla="*/ 73 w 100"/>
                <a:gd name="T59" fmla="*/ 67 h 105"/>
                <a:gd name="T60" fmla="*/ 63 w 100"/>
                <a:gd name="T61" fmla="*/ 69 h 105"/>
                <a:gd name="T62" fmla="*/ 59 w 100"/>
                <a:gd name="T63" fmla="*/ 73 h 105"/>
                <a:gd name="T64" fmla="*/ 54 w 100"/>
                <a:gd name="T65" fmla="*/ 71 h 105"/>
                <a:gd name="T66" fmla="*/ 46 w 100"/>
                <a:gd name="T67" fmla="*/ 75 h 105"/>
                <a:gd name="T68" fmla="*/ 44 w 100"/>
                <a:gd name="T69" fmla="*/ 75 h 105"/>
                <a:gd name="T70" fmla="*/ 42 w 100"/>
                <a:gd name="T71" fmla="*/ 79 h 105"/>
                <a:gd name="T72" fmla="*/ 42 w 100"/>
                <a:gd name="T73" fmla="*/ 79 h 105"/>
                <a:gd name="T74" fmla="*/ 36 w 100"/>
                <a:gd name="T75" fmla="*/ 79 h 105"/>
                <a:gd name="T76" fmla="*/ 33 w 100"/>
                <a:gd name="T77" fmla="*/ 81 h 105"/>
                <a:gd name="T78" fmla="*/ 31 w 100"/>
                <a:gd name="T79" fmla="*/ 79 h 105"/>
                <a:gd name="T80" fmla="*/ 25 w 100"/>
                <a:gd name="T81" fmla="*/ 77 h 105"/>
                <a:gd name="T82" fmla="*/ 31 w 100"/>
                <a:gd name="T83" fmla="*/ 79 h 105"/>
                <a:gd name="T84" fmla="*/ 29 w 100"/>
                <a:gd name="T85" fmla="*/ 75 h 105"/>
                <a:gd name="T86" fmla="*/ 27 w 100"/>
                <a:gd name="T87" fmla="*/ 73 h 105"/>
                <a:gd name="T88" fmla="*/ 27 w 100"/>
                <a:gd name="T89" fmla="*/ 69 h 105"/>
                <a:gd name="T90" fmla="*/ 29 w 100"/>
                <a:gd name="T91" fmla="*/ 63 h 105"/>
                <a:gd name="T92" fmla="*/ 29 w 100"/>
                <a:gd name="T93" fmla="*/ 59 h 105"/>
                <a:gd name="T94" fmla="*/ 31 w 100"/>
                <a:gd name="T95" fmla="*/ 54 h 105"/>
                <a:gd name="T96" fmla="*/ 31 w 100"/>
                <a:gd name="T97" fmla="*/ 48 h 105"/>
                <a:gd name="T98" fmla="*/ 31 w 100"/>
                <a:gd name="T99" fmla="*/ 44 h 105"/>
                <a:gd name="T100" fmla="*/ 27 w 100"/>
                <a:gd name="T101" fmla="*/ 40 h 105"/>
                <a:gd name="T102" fmla="*/ 23 w 100"/>
                <a:gd name="T103" fmla="*/ 38 h 105"/>
                <a:gd name="T104" fmla="*/ 25 w 100"/>
                <a:gd name="T105" fmla="*/ 33 h 105"/>
                <a:gd name="T106" fmla="*/ 27 w 100"/>
                <a:gd name="T107" fmla="*/ 31 h 105"/>
                <a:gd name="T108" fmla="*/ 29 w 100"/>
                <a:gd name="T109" fmla="*/ 33 h 105"/>
                <a:gd name="T110" fmla="*/ 35 w 100"/>
                <a:gd name="T111" fmla="*/ 34 h 105"/>
                <a:gd name="T112" fmla="*/ 35 w 100"/>
                <a:gd name="T113" fmla="*/ 31 h 105"/>
                <a:gd name="T114" fmla="*/ 33 w 100"/>
                <a:gd name="T115" fmla="*/ 25 h 105"/>
                <a:gd name="T116" fmla="*/ 33 w 100"/>
                <a:gd name="T117" fmla="*/ 15 h 105"/>
                <a:gd name="T118" fmla="*/ 46 w 100"/>
                <a:gd name="T119" fmla="*/ 6 h 105"/>
                <a:gd name="T120" fmla="*/ 59 w 100"/>
                <a:gd name="T121" fmla="*/ 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0" h="105">
                  <a:moveTo>
                    <a:pt x="35" y="98"/>
                  </a:moveTo>
                  <a:lnTo>
                    <a:pt x="35" y="100"/>
                  </a:lnTo>
                  <a:lnTo>
                    <a:pt x="36" y="100"/>
                  </a:lnTo>
                  <a:lnTo>
                    <a:pt x="36" y="102"/>
                  </a:lnTo>
                  <a:lnTo>
                    <a:pt x="35" y="102"/>
                  </a:lnTo>
                  <a:lnTo>
                    <a:pt x="35" y="104"/>
                  </a:lnTo>
                  <a:lnTo>
                    <a:pt x="33" y="104"/>
                  </a:lnTo>
                  <a:lnTo>
                    <a:pt x="31" y="104"/>
                  </a:lnTo>
                  <a:lnTo>
                    <a:pt x="31" y="105"/>
                  </a:lnTo>
                  <a:lnTo>
                    <a:pt x="29" y="105"/>
                  </a:lnTo>
                  <a:lnTo>
                    <a:pt x="27" y="105"/>
                  </a:lnTo>
                  <a:lnTo>
                    <a:pt x="25" y="105"/>
                  </a:lnTo>
                  <a:lnTo>
                    <a:pt x="23" y="104"/>
                  </a:lnTo>
                  <a:lnTo>
                    <a:pt x="25" y="104"/>
                  </a:lnTo>
                  <a:lnTo>
                    <a:pt x="25" y="102"/>
                  </a:lnTo>
                  <a:lnTo>
                    <a:pt x="27" y="102"/>
                  </a:lnTo>
                  <a:lnTo>
                    <a:pt x="27" y="100"/>
                  </a:lnTo>
                  <a:lnTo>
                    <a:pt x="29" y="100"/>
                  </a:lnTo>
                  <a:lnTo>
                    <a:pt x="31" y="100"/>
                  </a:lnTo>
                  <a:lnTo>
                    <a:pt x="33" y="100"/>
                  </a:lnTo>
                  <a:lnTo>
                    <a:pt x="33" y="98"/>
                  </a:lnTo>
                  <a:lnTo>
                    <a:pt x="35" y="98"/>
                  </a:lnTo>
                  <a:close/>
                  <a:moveTo>
                    <a:pt x="42" y="88"/>
                  </a:moveTo>
                  <a:lnTo>
                    <a:pt x="42" y="90"/>
                  </a:lnTo>
                  <a:lnTo>
                    <a:pt x="42" y="88"/>
                  </a:lnTo>
                  <a:close/>
                  <a:moveTo>
                    <a:pt x="8" y="90"/>
                  </a:moveTo>
                  <a:lnTo>
                    <a:pt x="8" y="88"/>
                  </a:lnTo>
                  <a:lnTo>
                    <a:pt x="8" y="90"/>
                  </a:lnTo>
                  <a:close/>
                  <a:moveTo>
                    <a:pt x="31" y="86"/>
                  </a:moveTo>
                  <a:lnTo>
                    <a:pt x="31" y="88"/>
                  </a:lnTo>
                  <a:lnTo>
                    <a:pt x="29" y="88"/>
                  </a:lnTo>
                  <a:lnTo>
                    <a:pt x="29" y="86"/>
                  </a:lnTo>
                  <a:lnTo>
                    <a:pt x="31" y="86"/>
                  </a:lnTo>
                  <a:close/>
                  <a:moveTo>
                    <a:pt x="33" y="88"/>
                  </a:moveTo>
                  <a:lnTo>
                    <a:pt x="31" y="88"/>
                  </a:lnTo>
                  <a:lnTo>
                    <a:pt x="31" y="86"/>
                  </a:lnTo>
                  <a:lnTo>
                    <a:pt x="33" y="86"/>
                  </a:lnTo>
                  <a:lnTo>
                    <a:pt x="33" y="88"/>
                  </a:lnTo>
                  <a:close/>
                  <a:moveTo>
                    <a:pt x="36" y="86"/>
                  </a:moveTo>
                  <a:lnTo>
                    <a:pt x="36" y="88"/>
                  </a:lnTo>
                  <a:lnTo>
                    <a:pt x="35" y="88"/>
                  </a:lnTo>
                  <a:lnTo>
                    <a:pt x="35" y="86"/>
                  </a:lnTo>
                  <a:lnTo>
                    <a:pt x="35" y="88"/>
                  </a:lnTo>
                  <a:lnTo>
                    <a:pt x="35" y="86"/>
                  </a:lnTo>
                  <a:lnTo>
                    <a:pt x="36" y="86"/>
                  </a:lnTo>
                  <a:close/>
                  <a:moveTo>
                    <a:pt x="21" y="84"/>
                  </a:moveTo>
                  <a:lnTo>
                    <a:pt x="23" y="84"/>
                  </a:lnTo>
                  <a:lnTo>
                    <a:pt x="21" y="84"/>
                  </a:lnTo>
                  <a:close/>
                  <a:moveTo>
                    <a:pt x="35" y="84"/>
                  </a:moveTo>
                  <a:lnTo>
                    <a:pt x="33" y="84"/>
                  </a:lnTo>
                  <a:lnTo>
                    <a:pt x="35" y="84"/>
                  </a:lnTo>
                  <a:close/>
                  <a:moveTo>
                    <a:pt x="38" y="84"/>
                  </a:moveTo>
                  <a:lnTo>
                    <a:pt x="38" y="82"/>
                  </a:lnTo>
                  <a:lnTo>
                    <a:pt x="38" y="84"/>
                  </a:lnTo>
                  <a:lnTo>
                    <a:pt x="36" y="84"/>
                  </a:lnTo>
                  <a:lnTo>
                    <a:pt x="36" y="82"/>
                  </a:lnTo>
                  <a:lnTo>
                    <a:pt x="38" y="82"/>
                  </a:lnTo>
                  <a:lnTo>
                    <a:pt x="38" y="84"/>
                  </a:lnTo>
                  <a:close/>
                  <a:moveTo>
                    <a:pt x="33" y="84"/>
                  </a:moveTo>
                  <a:lnTo>
                    <a:pt x="31" y="84"/>
                  </a:lnTo>
                  <a:lnTo>
                    <a:pt x="31" y="82"/>
                  </a:lnTo>
                  <a:lnTo>
                    <a:pt x="33" y="82"/>
                  </a:lnTo>
                  <a:lnTo>
                    <a:pt x="33" y="84"/>
                  </a:lnTo>
                  <a:close/>
                  <a:moveTo>
                    <a:pt x="35" y="82"/>
                  </a:moveTo>
                  <a:lnTo>
                    <a:pt x="35" y="84"/>
                  </a:lnTo>
                  <a:lnTo>
                    <a:pt x="33" y="84"/>
                  </a:lnTo>
                  <a:lnTo>
                    <a:pt x="33" y="82"/>
                  </a:lnTo>
                  <a:lnTo>
                    <a:pt x="35" y="82"/>
                  </a:lnTo>
                  <a:close/>
                  <a:moveTo>
                    <a:pt x="44" y="81"/>
                  </a:moveTo>
                  <a:lnTo>
                    <a:pt x="46" y="81"/>
                  </a:lnTo>
                  <a:lnTo>
                    <a:pt x="46" y="82"/>
                  </a:lnTo>
                  <a:lnTo>
                    <a:pt x="44" y="82"/>
                  </a:lnTo>
                  <a:lnTo>
                    <a:pt x="44" y="81"/>
                  </a:lnTo>
                  <a:close/>
                  <a:moveTo>
                    <a:pt x="40" y="82"/>
                  </a:moveTo>
                  <a:lnTo>
                    <a:pt x="38" y="82"/>
                  </a:lnTo>
                  <a:lnTo>
                    <a:pt x="38" y="81"/>
                  </a:lnTo>
                  <a:lnTo>
                    <a:pt x="40" y="81"/>
                  </a:lnTo>
                  <a:lnTo>
                    <a:pt x="40" y="82"/>
                  </a:lnTo>
                  <a:close/>
                  <a:moveTo>
                    <a:pt x="50" y="81"/>
                  </a:moveTo>
                  <a:lnTo>
                    <a:pt x="48" y="81"/>
                  </a:lnTo>
                  <a:lnTo>
                    <a:pt x="50" y="81"/>
                  </a:lnTo>
                  <a:close/>
                  <a:moveTo>
                    <a:pt x="27" y="81"/>
                  </a:moveTo>
                  <a:lnTo>
                    <a:pt x="27" y="82"/>
                  </a:lnTo>
                  <a:lnTo>
                    <a:pt x="25" y="84"/>
                  </a:lnTo>
                  <a:lnTo>
                    <a:pt x="23" y="84"/>
                  </a:lnTo>
                  <a:lnTo>
                    <a:pt x="23" y="82"/>
                  </a:lnTo>
                  <a:lnTo>
                    <a:pt x="23" y="81"/>
                  </a:lnTo>
                  <a:lnTo>
                    <a:pt x="25" y="81"/>
                  </a:lnTo>
                  <a:lnTo>
                    <a:pt x="25" y="79"/>
                  </a:lnTo>
                  <a:lnTo>
                    <a:pt x="27" y="79"/>
                  </a:lnTo>
                  <a:lnTo>
                    <a:pt x="27" y="81"/>
                  </a:lnTo>
                  <a:close/>
                  <a:moveTo>
                    <a:pt x="23" y="81"/>
                  </a:moveTo>
                  <a:lnTo>
                    <a:pt x="21" y="81"/>
                  </a:lnTo>
                  <a:lnTo>
                    <a:pt x="23" y="81"/>
                  </a:lnTo>
                  <a:lnTo>
                    <a:pt x="21" y="81"/>
                  </a:lnTo>
                  <a:lnTo>
                    <a:pt x="21" y="79"/>
                  </a:lnTo>
                  <a:lnTo>
                    <a:pt x="23" y="79"/>
                  </a:lnTo>
                  <a:lnTo>
                    <a:pt x="23" y="81"/>
                  </a:lnTo>
                  <a:close/>
                  <a:moveTo>
                    <a:pt x="21" y="79"/>
                  </a:moveTo>
                  <a:lnTo>
                    <a:pt x="23" y="79"/>
                  </a:lnTo>
                  <a:lnTo>
                    <a:pt x="21" y="79"/>
                  </a:lnTo>
                  <a:close/>
                  <a:moveTo>
                    <a:pt x="11" y="77"/>
                  </a:moveTo>
                  <a:lnTo>
                    <a:pt x="13" y="77"/>
                  </a:lnTo>
                  <a:lnTo>
                    <a:pt x="11" y="77"/>
                  </a:lnTo>
                  <a:lnTo>
                    <a:pt x="11" y="79"/>
                  </a:lnTo>
                  <a:lnTo>
                    <a:pt x="11" y="77"/>
                  </a:lnTo>
                  <a:close/>
                  <a:moveTo>
                    <a:pt x="50" y="79"/>
                  </a:moveTo>
                  <a:lnTo>
                    <a:pt x="48" y="79"/>
                  </a:lnTo>
                  <a:lnTo>
                    <a:pt x="50" y="79"/>
                  </a:lnTo>
                  <a:lnTo>
                    <a:pt x="50" y="77"/>
                  </a:lnTo>
                  <a:lnTo>
                    <a:pt x="50" y="79"/>
                  </a:lnTo>
                  <a:close/>
                  <a:moveTo>
                    <a:pt x="21" y="77"/>
                  </a:moveTo>
                  <a:lnTo>
                    <a:pt x="21" y="79"/>
                  </a:lnTo>
                  <a:lnTo>
                    <a:pt x="21" y="77"/>
                  </a:lnTo>
                  <a:lnTo>
                    <a:pt x="19" y="77"/>
                  </a:lnTo>
                  <a:lnTo>
                    <a:pt x="21" y="77"/>
                  </a:lnTo>
                  <a:close/>
                  <a:moveTo>
                    <a:pt x="23" y="75"/>
                  </a:moveTo>
                  <a:lnTo>
                    <a:pt x="23" y="77"/>
                  </a:lnTo>
                  <a:lnTo>
                    <a:pt x="25" y="77"/>
                  </a:lnTo>
                  <a:lnTo>
                    <a:pt x="23" y="77"/>
                  </a:lnTo>
                  <a:lnTo>
                    <a:pt x="23" y="75"/>
                  </a:lnTo>
                  <a:close/>
                  <a:moveTo>
                    <a:pt x="21" y="75"/>
                  </a:moveTo>
                  <a:lnTo>
                    <a:pt x="21" y="77"/>
                  </a:lnTo>
                  <a:lnTo>
                    <a:pt x="19" y="77"/>
                  </a:lnTo>
                  <a:lnTo>
                    <a:pt x="19" y="75"/>
                  </a:lnTo>
                  <a:lnTo>
                    <a:pt x="21" y="75"/>
                  </a:lnTo>
                  <a:close/>
                  <a:moveTo>
                    <a:pt x="59" y="75"/>
                  </a:moveTo>
                  <a:lnTo>
                    <a:pt x="58" y="75"/>
                  </a:lnTo>
                  <a:lnTo>
                    <a:pt x="59" y="75"/>
                  </a:lnTo>
                  <a:close/>
                  <a:moveTo>
                    <a:pt x="58" y="75"/>
                  </a:moveTo>
                  <a:lnTo>
                    <a:pt x="56" y="75"/>
                  </a:lnTo>
                  <a:lnTo>
                    <a:pt x="58" y="75"/>
                  </a:lnTo>
                  <a:close/>
                  <a:moveTo>
                    <a:pt x="23" y="73"/>
                  </a:moveTo>
                  <a:lnTo>
                    <a:pt x="23" y="75"/>
                  </a:lnTo>
                  <a:lnTo>
                    <a:pt x="23" y="73"/>
                  </a:lnTo>
                  <a:lnTo>
                    <a:pt x="23" y="75"/>
                  </a:lnTo>
                  <a:lnTo>
                    <a:pt x="23" y="73"/>
                  </a:lnTo>
                  <a:close/>
                  <a:moveTo>
                    <a:pt x="54" y="73"/>
                  </a:moveTo>
                  <a:lnTo>
                    <a:pt x="54" y="75"/>
                  </a:lnTo>
                  <a:lnTo>
                    <a:pt x="52" y="75"/>
                  </a:lnTo>
                  <a:lnTo>
                    <a:pt x="52" y="73"/>
                  </a:lnTo>
                  <a:lnTo>
                    <a:pt x="54" y="73"/>
                  </a:lnTo>
                  <a:close/>
                  <a:moveTo>
                    <a:pt x="27" y="73"/>
                  </a:moveTo>
                  <a:lnTo>
                    <a:pt x="27" y="75"/>
                  </a:lnTo>
                  <a:lnTo>
                    <a:pt x="27" y="73"/>
                  </a:lnTo>
                  <a:lnTo>
                    <a:pt x="25" y="75"/>
                  </a:lnTo>
                  <a:lnTo>
                    <a:pt x="25" y="73"/>
                  </a:lnTo>
                  <a:lnTo>
                    <a:pt x="27" y="73"/>
                  </a:lnTo>
                  <a:lnTo>
                    <a:pt x="25" y="73"/>
                  </a:lnTo>
                  <a:lnTo>
                    <a:pt x="27" y="73"/>
                  </a:lnTo>
                  <a:close/>
                  <a:moveTo>
                    <a:pt x="23" y="73"/>
                  </a:moveTo>
                  <a:lnTo>
                    <a:pt x="21" y="73"/>
                  </a:lnTo>
                  <a:lnTo>
                    <a:pt x="23" y="73"/>
                  </a:lnTo>
                  <a:close/>
                  <a:moveTo>
                    <a:pt x="52" y="75"/>
                  </a:moveTo>
                  <a:lnTo>
                    <a:pt x="54" y="75"/>
                  </a:lnTo>
                  <a:lnTo>
                    <a:pt x="54" y="77"/>
                  </a:lnTo>
                  <a:lnTo>
                    <a:pt x="52" y="77"/>
                  </a:lnTo>
                  <a:lnTo>
                    <a:pt x="52" y="75"/>
                  </a:lnTo>
                  <a:lnTo>
                    <a:pt x="52" y="77"/>
                  </a:lnTo>
                  <a:lnTo>
                    <a:pt x="50" y="77"/>
                  </a:lnTo>
                  <a:lnTo>
                    <a:pt x="50" y="75"/>
                  </a:lnTo>
                  <a:lnTo>
                    <a:pt x="50" y="73"/>
                  </a:lnTo>
                  <a:lnTo>
                    <a:pt x="52" y="73"/>
                  </a:lnTo>
                  <a:lnTo>
                    <a:pt x="52" y="75"/>
                  </a:lnTo>
                  <a:close/>
                  <a:moveTo>
                    <a:pt x="65" y="73"/>
                  </a:moveTo>
                  <a:lnTo>
                    <a:pt x="65" y="75"/>
                  </a:lnTo>
                  <a:lnTo>
                    <a:pt x="63" y="75"/>
                  </a:lnTo>
                  <a:lnTo>
                    <a:pt x="63" y="77"/>
                  </a:lnTo>
                  <a:lnTo>
                    <a:pt x="61" y="77"/>
                  </a:lnTo>
                  <a:lnTo>
                    <a:pt x="63" y="77"/>
                  </a:lnTo>
                  <a:lnTo>
                    <a:pt x="63" y="75"/>
                  </a:lnTo>
                  <a:lnTo>
                    <a:pt x="61" y="77"/>
                  </a:lnTo>
                  <a:lnTo>
                    <a:pt x="61" y="75"/>
                  </a:lnTo>
                  <a:lnTo>
                    <a:pt x="63" y="75"/>
                  </a:lnTo>
                  <a:lnTo>
                    <a:pt x="61" y="75"/>
                  </a:lnTo>
                  <a:lnTo>
                    <a:pt x="61" y="73"/>
                  </a:lnTo>
                  <a:lnTo>
                    <a:pt x="63" y="73"/>
                  </a:lnTo>
                  <a:lnTo>
                    <a:pt x="63" y="71"/>
                  </a:lnTo>
                  <a:lnTo>
                    <a:pt x="63" y="73"/>
                  </a:lnTo>
                  <a:lnTo>
                    <a:pt x="63" y="71"/>
                  </a:lnTo>
                  <a:lnTo>
                    <a:pt x="65" y="71"/>
                  </a:lnTo>
                  <a:lnTo>
                    <a:pt x="65" y="73"/>
                  </a:lnTo>
                  <a:close/>
                  <a:moveTo>
                    <a:pt x="23" y="69"/>
                  </a:moveTo>
                  <a:lnTo>
                    <a:pt x="25" y="71"/>
                  </a:lnTo>
                  <a:lnTo>
                    <a:pt x="23" y="71"/>
                  </a:lnTo>
                  <a:lnTo>
                    <a:pt x="23" y="69"/>
                  </a:lnTo>
                  <a:close/>
                  <a:moveTo>
                    <a:pt x="67" y="71"/>
                  </a:moveTo>
                  <a:lnTo>
                    <a:pt x="65" y="71"/>
                  </a:lnTo>
                  <a:lnTo>
                    <a:pt x="65" y="69"/>
                  </a:lnTo>
                  <a:lnTo>
                    <a:pt x="67" y="69"/>
                  </a:lnTo>
                  <a:lnTo>
                    <a:pt x="67" y="71"/>
                  </a:lnTo>
                  <a:close/>
                  <a:moveTo>
                    <a:pt x="25" y="69"/>
                  </a:moveTo>
                  <a:lnTo>
                    <a:pt x="25" y="71"/>
                  </a:lnTo>
                  <a:lnTo>
                    <a:pt x="25" y="69"/>
                  </a:lnTo>
                  <a:lnTo>
                    <a:pt x="23" y="69"/>
                  </a:lnTo>
                  <a:lnTo>
                    <a:pt x="25" y="69"/>
                  </a:lnTo>
                  <a:close/>
                  <a:moveTo>
                    <a:pt x="23" y="69"/>
                  </a:moveTo>
                  <a:lnTo>
                    <a:pt x="23" y="71"/>
                  </a:lnTo>
                  <a:lnTo>
                    <a:pt x="23" y="69"/>
                  </a:lnTo>
                  <a:close/>
                  <a:moveTo>
                    <a:pt x="27" y="59"/>
                  </a:moveTo>
                  <a:lnTo>
                    <a:pt x="25" y="59"/>
                  </a:lnTo>
                  <a:lnTo>
                    <a:pt x="27" y="59"/>
                  </a:lnTo>
                  <a:close/>
                  <a:moveTo>
                    <a:pt x="27" y="42"/>
                  </a:moveTo>
                  <a:lnTo>
                    <a:pt x="29" y="44"/>
                  </a:lnTo>
                  <a:lnTo>
                    <a:pt x="27" y="44"/>
                  </a:lnTo>
                  <a:lnTo>
                    <a:pt x="27" y="42"/>
                  </a:lnTo>
                  <a:lnTo>
                    <a:pt x="27" y="40"/>
                  </a:lnTo>
                  <a:lnTo>
                    <a:pt x="27" y="42"/>
                  </a:lnTo>
                  <a:close/>
                  <a:moveTo>
                    <a:pt x="31" y="21"/>
                  </a:moveTo>
                  <a:lnTo>
                    <a:pt x="31" y="23"/>
                  </a:lnTo>
                  <a:lnTo>
                    <a:pt x="29" y="23"/>
                  </a:lnTo>
                  <a:lnTo>
                    <a:pt x="27" y="23"/>
                  </a:lnTo>
                  <a:lnTo>
                    <a:pt x="29" y="21"/>
                  </a:lnTo>
                  <a:lnTo>
                    <a:pt x="31" y="21"/>
                  </a:lnTo>
                  <a:close/>
                  <a:moveTo>
                    <a:pt x="100" y="23"/>
                  </a:moveTo>
                  <a:lnTo>
                    <a:pt x="98" y="23"/>
                  </a:lnTo>
                  <a:lnTo>
                    <a:pt x="98" y="21"/>
                  </a:lnTo>
                  <a:lnTo>
                    <a:pt x="100" y="21"/>
                  </a:lnTo>
                  <a:lnTo>
                    <a:pt x="100" y="23"/>
                  </a:lnTo>
                  <a:close/>
                  <a:moveTo>
                    <a:pt x="17" y="19"/>
                  </a:moveTo>
                  <a:lnTo>
                    <a:pt x="15" y="19"/>
                  </a:lnTo>
                  <a:lnTo>
                    <a:pt x="15" y="17"/>
                  </a:lnTo>
                  <a:lnTo>
                    <a:pt x="17" y="17"/>
                  </a:lnTo>
                  <a:lnTo>
                    <a:pt x="17" y="19"/>
                  </a:lnTo>
                  <a:close/>
                  <a:moveTo>
                    <a:pt x="27" y="19"/>
                  </a:moveTo>
                  <a:lnTo>
                    <a:pt x="25" y="17"/>
                  </a:lnTo>
                  <a:lnTo>
                    <a:pt x="27" y="17"/>
                  </a:lnTo>
                  <a:lnTo>
                    <a:pt x="27" y="19"/>
                  </a:lnTo>
                  <a:close/>
                  <a:moveTo>
                    <a:pt x="25" y="15"/>
                  </a:moveTo>
                  <a:lnTo>
                    <a:pt x="27" y="15"/>
                  </a:lnTo>
                  <a:lnTo>
                    <a:pt x="27" y="17"/>
                  </a:lnTo>
                  <a:lnTo>
                    <a:pt x="25" y="17"/>
                  </a:lnTo>
                  <a:lnTo>
                    <a:pt x="25" y="15"/>
                  </a:lnTo>
                  <a:close/>
                  <a:moveTo>
                    <a:pt x="29" y="19"/>
                  </a:moveTo>
                  <a:lnTo>
                    <a:pt x="27" y="19"/>
                  </a:lnTo>
                  <a:lnTo>
                    <a:pt x="29" y="19"/>
                  </a:lnTo>
                  <a:lnTo>
                    <a:pt x="27" y="19"/>
                  </a:lnTo>
                  <a:lnTo>
                    <a:pt x="27" y="17"/>
                  </a:lnTo>
                  <a:lnTo>
                    <a:pt x="27" y="15"/>
                  </a:lnTo>
                  <a:lnTo>
                    <a:pt x="29" y="15"/>
                  </a:lnTo>
                  <a:lnTo>
                    <a:pt x="29" y="17"/>
                  </a:lnTo>
                  <a:lnTo>
                    <a:pt x="29" y="19"/>
                  </a:lnTo>
                  <a:lnTo>
                    <a:pt x="31" y="19"/>
                  </a:lnTo>
                  <a:lnTo>
                    <a:pt x="29" y="19"/>
                  </a:lnTo>
                  <a:close/>
                  <a:moveTo>
                    <a:pt x="0" y="15"/>
                  </a:moveTo>
                  <a:lnTo>
                    <a:pt x="2" y="15"/>
                  </a:lnTo>
                  <a:lnTo>
                    <a:pt x="0" y="15"/>
                  </a:lnTo>
                  <a:close/>
                  <a:moveTo>
                    <a:pt x="2" y="11"/>
                  </a:moveTo>
                  <a:lnTo>
                    <a:pt x="2" y="13"/>
                  </a:lnTo>
                  <a:lnTo>
                    <a:pt x="0" y="13"/>
                  </a:lnTo>
                  <a:lnTo>
                    <a:pt x="0" y="11"/>
                  </a:lnTo>
                  <a:lnTo>
                    <a:pt x="2" y="11"/>
                  </a:lnTo>
                  <a:close/>
                  <a:moveTo>
                    <a:pt x="61" y="4"/>
                  </a:moveTo>
                  <a:lnTo>
                    <a:pt x="61" y="6"/>
                  </a:lnTo>
                  <a:lnTo>
                    <a:pt x="63" y="9"/>
                  </a:lnTo>
                  <a:lnTo>
                    <a:pt x="67" y="13"/>
                  </a:lnTo>
                  <a:lnTo>
                    <a:pt x="67" y="15"/>
                  </a:lnTo>
                  <a:lnTo>
                    <a:pt x="69" y="17"/>
                  </a:lnTo>
                  <a:lnTo>
                    <a:pt x="69" y="19"/>
                  </a:lnTo>
                  <a:lnTo>
                    <a:pt x="71" y="19"/>
                  </a:lnTo>
                  <a:lnTo>
                    <a:pt x="71" y="21"/>
                  </a:lnTo>
                  <a:lnTo>
                    <a:pt x="71" y="23"/>
                  </a:lnTo>
                  <a:lnTo>
                    <a:pt x="73" y="23"/>
                  </a:lnTo>
                  <a:lnTo>
                    <a:pt x="73" y="25"/>
                  </a:lnTo>
                  <a:lnTo>
                    <a:pt x="75" y="27"/>
                  </a:lnTo>
                  <a:lnTo>
                    <a:pt x="75" y="29"/>
                  </a:lnTo>
                  <a:lnTo>
                    <a:pt x="75" y="31"/>
                  </a:lnTo>
                  <a:lnTo>
                    <a:pt x="77" y="31"/>
                  </a:lnTo>
                  <a:lnTo>
                    <a:pt x="75" y="31"/>
                  </a:lnTo>
                  <a:lnTo>
                    <a:pt x="75" y="33"/>
                  </a:lnTo>
                  <a:lnTo>
                    <a:pt x="75" y="34"/>
                  </a:lnTo>
                  <a:lnTo>
                    <a:pt x="77" y="34"/>
                  </a:lnTo>
                  <a:lnTo>
                    <a:pt x="77" y="36"/>
                  </a:lnTo>
                  <a:lnTo>
                    <a:pt x="77" y="38"/>
                  </a:lnTo>
                  <a:lnTo>
                    <a:pt x="75" y="40"/>
                  </a:lnTo>
                  <a:lnTo>
                    <a:pt x="77" y="40"/>
                  </a:lnTo>
                  <a:lnTo>
                    <a:pt x="77" y="42"/>
                  </a:lnTo>
                  <a:lnTo>
                    <a:pt x="77" y="44"/>
                  </a:lnTo>
                  <a:lnTo>
                    <a:pt x="75" y="44"/>
                  </a:lnTo>
                  <a:lnTo>
                    <a:pt x="75" y="46"/>
                  </a:lnTo>
                  <a:lnTo>
                    <a:pt x="75" y="48"/>
                  </a:lnTo>
                  <a:lnTo>
                    <a:pt x="75" y="50"/>
                  </a:lnTo>
                  <a:lnTo>
                    <a:pt x="77" y="50"/>
                  </a:lnTo>
                  <a:lnTo>
                    <a:pt x="75" y="50"/>
                  </a:lnTo>
                  <a:lnTo>
                    <a:pt x="75" y="52"/>
                  </a:lnTo>
                  <a:lnTo>
                    <a:pt x="77" y="52"/>
                  </a:lnTo>
                  <a:lnTo>
                    <a:pt x="77" y="50"/>
                  </a:lnTo>
                  <a:lnTo>
                    <a:pt x="79" y="50"/>
                  </a:lnTo>
                  <a:lnTo>
                    <a:pt x="79" y="52"/>
                  </a:lnTo>
                  <a:lnTo>
                    <a:pt x="77" y="52"/>
                  </a:lnTo>
                  <a:lnTo>
                    <a:pt x="77" y="54"/>
                  </a:lnTo>
                  <a:lnTo>
                    <a:pt x="77" y="56"/>
                  </a:lnTo>
                  <a:lnTo>
                    <a:pt x="77" y="57"/>
                  </a:lnTo>
                  <a:lnTo>
                    <a:pt x="77" y="59"/>
                  </a:lnTo>
                  <a:lnTo>
                    <a:pt x="77" y="61"/>
                  </a:lnTo>
                  <a:lnTo>
                    <a:pt x="75" y="61"/>
                  </a:lnTo>
                  <a:lnTo>
                    <a:pt x="75" y="63"/>
                  </a:lnTo>
                  <a:lnTo>
                    <a:pt x="75" y="65"/>
                  </a:lnTo>
                  <a:lnTo>
                    <a:pt x="73" y="65"/>
                  </a:lnTo>
                  <a:lnTo>
                    <a:pt x="73" y="67"/>
                  </a:lnTo>
                  <a:lnTo>
                    <a:pt x="71" y="67"/>
                  </a:lnTo>
                  <a:lnTo>
                    <a:pt x="71" y="69"/>
                  </a:lnTo>
                  <a:lnTo>
                    <a:pt x="69" y="69"/>
                  </a:lnTo>
                  <a:lnTo>
                    <a:pt x="69" y="71"/>
                  </a:lnTo>
                  <a:lnTo>
                    <a:pt x="69" y="69"/>
                  </a:lnTo>
                  <a:lnTo>
                    <a:pt x="69" y="71"/>
                  </a:lnTo>
                  <a:lnTo>
                    <a:pt x="69" y="69"/>
                  </a:lnTo>
                  <a:lnTo>
                    <a:pt x="67" y="69"/>
                  </a:lnTo>
                  <a:lnTo>
                    <a:pt x="65" y="69"/>
                  </a:lnTo>
                  <a:lnTo>
                    <a:pt x="63" y="69"/>
                  </a:lnTo>
                  <a:lnTo>
                    <a:pt x="63" y="67"/>
                  </a:lnTo>
                  <a:lnTo>
                    <a:pt x="61" y="67"/>
                  </a:lnTo>
                  <a:lnTo>
                    <a:pt x="63" y="67"/>
                  </a:lnTo>
                  <a:lnTo>
                    <a:pt x="63" y="69"/>
                  </a:lnTo>
                  <a:lnTo>
                    <a:pt x="61" y="69"/>
                  </a:lnTo>
                  <a:lnTo>
                    <a:pt x="59" y="69"/>
                  </a:lnTo>
                  <a:lnTo>
                    <a:pt x="59" y="71"/>
                  </a:lnTo>
                  <a:lnTo>
                    <a:pt x="61" y="71"/>
                  </a:lnTo>
                  <a:lnTo>
                    <a:pt x="59" y="71"/>
                  </a:lnTo>
                  <a:lnTo>
                    <a:pt x="59" y="73"/>
                  </a:lnTo>
                  <a:lnTo>
                    <a:pt x="61" y="73"/>
                  </a:lnTo>
                  <a:lnTo>
                    <a:pt x="59" y="73"/>
                  </a:lnTo>
                  <a:lnTo>
                    <a:pt x="59" y="75"/>
                  </a:lnTo>
                  <a:lnTo>
                    <a:pt x="59" y="73"/>
                  </a:lnTo>
                  <a:lnTo>
                    <a:pt x="58" y="73"/>
                  </a:lnTo>
                  <a:lnTo>
                    <a:pt x="59" y="73"/>
                  </a:lnTo>
                  <a:lnTo>
                    <a:pt x="58" y="73"/>
                  </a:lnTo>
                  <a:lnTo>
                    <a:pt x="56" y="73"/>
                  </a:lnTo>
                  <a:lnTo>
                    <a:pt x="54" y="73"/>
                  </a:lnTo>
                  <a:lnTo>
                    <a:pt x="54" y="71"/>
                  </a:lnTo>
                  <a:lnTo>
                    <a:pt x="54" y="69"/>
                  </a:lnTo>
                  <a:lnTo>
                    <a:pt x="54" y="71"/>
                  </a:lnTo>
                  <a:lnTo>
                    <a:pt x="52" y="71"/>
                  </a:lnTo>
                  <a:lnTo>
                    <a:pt x="52" y="73"/>
                  </a:lnTo>
                  <a:lnTo>
                    <a:pt x="50" y="73"/>
                  </a:lnTo>
                  <a:lnTo>
                    <a:pt x="50" y="71"/>
                  </a:lnTo>
                  <a:lnTo>
                    <a:pt x="48" y="71"/>
                  </a:lnTo>
                  <a:lnTo>
                    <a:pt x="48" y="73"/>
                  </a:lnTo>
                  <a:lnTo>
                    <a:pt x="46" y="73"/>
                  </a:lnTo>
                  <a:lnTo>
                    <a:pt x="46" y="75"/>
                  </a:lnTo>
                  <a:lnTo>
                    <a:pt x="48" y="75"/>
                  </a:lnTo>
                  <a:lnTo>
                    <a:pt x="50" y="75"/>
                  </a:lnTo>
                  <a:lnTo>
                    <a:pt x="50" y="77"/>
                  </a:lnTo>
                  <a:lnTo>
                    <a:pt x="48" y="77"/>
                  </a:lnTo>
                  <a:lnTo>
                    <a:pt x="48" y="79"/>
                  </a:lnTo>
                  <a:lnTo>
                    <a:pt x="46" y="79"/>
                  </a:lnTo>
                  <a:lnTo>
                    <a:pt x="46" y="77"/>
                  </a:lnTo>
                  <a:lnTo>
                    <a:pt x="46" y="75"/>
                  </a:lnTo>
                  <a:lnTo>
                    <a:pt x="46" y="73"/>
                  </a:lnTo>
                  <a:lnTo>
                    <a:pt x="44" y="75"/>
                  </a:lnTo>
                  <a:lnTo>
                    <a:pt x="42" y="75"/>
                  </a:lnTo>
                  <a:lnTo>
                    <a:pt x="44" y="75"/>
                  </a:lnTo>
                  <a:lnTo>
                    <a:pt x="42" y="75"/>
                  </a:lnTo>
                  <a:lnTo>
                    <a:pt x="42" y="77"/>
                  </a:lnTo>
                  <a:lnTo>
                    <a:pt x="44" y="75"/>
                  </a:lnTo>
                  <a:lnTo>
                    <a:pt x="44" y="77"/>
                  </a:lnTo>
                  <a:lnTo>
                    <a:pt x="44" y="79"/>
                  </a:lnTo>
                  <a:lnTo>
                    <a:pt x="46" y="79"/>
                  </a:lnTo>
                  <a:lnTo>
                    <a:pt x="44" y="79"/>
                  </a:lnTo>
                  <a:lnTo>
                    <a:pt x="42" y="79"/>
                  </a:lnTo>
                  <a:lnTo>
                    <a:pt x="42" y="81"/>
                  </a:lnTo>
                  <a:lnTo>
                    <a:pt x="44" y="81"/>
                  </a:lnTo>
                  <a:lnTo>
                    <a:pt x="42" y="81"/>
                  </a:lnTo>
                  <a:lnTo>
                    <a:pt x="42" y="82"/>
                  </a:lnTo>
                  <a:lnTo>
                    <a:pt x="42" y="81"/>
                  </a:lnTo>
                  <a:lnTo>
                    <a:pt x="40" y="81"/>
                  </a:lnTo>
                  <a:lnTo>
                    <a:pt x="38" y="81"/>
                  </a:lnTo>
                  <a:lnTo>
                    <a:pt x="38" y="79"/>
                  </a:lnTo>
                  <a:lnTo>
                    <a:pt x="40" y="79"/>
                  </a:lnTo>
                  <a:lnTo>
                    <a:pt x="42" y="79"/>
                  </a:lnTo>
                  <a:lnTo>
                    <a:pt x="40" y="79"/>
                  </a:lnTo>
                  <a:lnTo>
                    <a:pt x="40" y="77"/>
                  </a:lnTo>
                  <a:lnTo>
                    <a:pt x="42" y="77"/>
                  </a:lnTo>
                  <a:lnTo>
                    <a:pt x="42" y="79"/>
                  </a:lnTo>
                  <a:lnTo>
                    <a:pt x="42" y="77"/>
                  </a:lnTo>
                  <a:lnTo>
                    <a:pt x="40" y="75"/>
                  </a:lnTo>
                  <a:lnTo>
                    <a:pt x="40" y="77"/>
                  </a:lnTo>
                  <a:lnTo>
                    <a:pt x="38" y="77"/>
                  </a:lnTo>
                  <a:lnTo>
                    <a:pt x="38" y="79"/>
                  </a:lnTo>
                  <a:lnTo>
                    <a:pt x="36" y="79"/>
                  </a:lnTo>
                  <a:lnTo>
                    <a:pt x="36" y="81"/>
                  </a:lnTo>
                  <a:lnTo>
                    <a:pt x="36" y="82"/>
                  </a:lnTo>
                  <a:lnTo>
                    <a:pt x="36" y="81"/>
                  </a:lnTo>
                  <a:lnTo>
                    <a:pt x="35" y="82"/>
                  </a:lnTo>
                  <a:lnTo>
                    <a:pt x="36" y="82"/>
                  </a:lnTo>
                  <a:lnTo>
                    <a:pt x="35" y="82"/>
                  </a:lnTo>
                  <a:lnTo>
                    <a:pt x="35" y="81"/>
                  </a:lnTo>
                  <a:lnTo>
                    <a:pt x="35" y="79"/>
                  </a:lnTo>
                  <a:lnTo>
                    <a:pt x="33" y="79"/>
                  </a:lnTo>
                  <a:lnTo>
                    <a:pt x="33" y="81"/>
                  </a:lnTo>
                  <a:lnTo>
                    <a:pt x="33" y="82"/>
                  </a:lnTo>
                  <a:lnTo>
                    <a:pt x="31" y="82"/>
                  </a:lnTo>
                  <a:lnTo>
                    <a:pt x="31" y="84"/>
                  </a:lnTo>
                  <a:lnTo>
                    <a:pt x="29" y="84"/>
                  </a:lnTo>
                  <a:lnTo>
                    <a:pt x="29" y="82"/>
                  </a:lnTo>
                  <a:lnTo>
                    <a:pt x="29" y="81"/>
                  </a:lnTo>
                  <a:lnTo>
                    <a:pt x="31" y="81"/>
                  </a:lnTo>
                  <a:lnTo>
                    <a:pt x="29" y="81"/>
                  </a:lnTo>
                  <a:lnTo>
                    <a:pt x="31" y="81"/>
                  </a:lnTo>
                  <a:lnTo>
                    <a:pt x="31" y="79"/>
                  </a:lnTo>
                  <a:lnTo>
                    <a:pt x="29" y="79"/>
                  </a:lnTo>
                  <a:lnTo>
                    <a:pt x="29" y="81"/>
                  </a:lnTo>
                  <a:lnTo>
                    <a:pt x="29" y="79"/>
                  </a:lnTo>
                  <a:lnTo>
                    <a:pt x="29" y="81"/>
                  </a:lnTo>
                  <a:lnTo>
                    <a:pt x="27" y="81"/>
                  </a:lnTo>
                  <a:lnTo>
                    <a:pt x="27" y="79"/>
                  </a:lnTo>
                  <a:lnTo>
                    <a:pt x="25" y="79"/>
                  </a:lnTo>
                  <a:lnTo>
                    <a:pt x="27" y="79"/>
                  </a:lnTo>
                  <a:lnTo>
                    <a:pt x="25" y="79"/>
                  </a:lnTo>
                  <a:lnTo>
                    <a:pt x="25" y="77"/>
                  </a:lnTo>
                  <a:lnTo>
                    <a:pt x="27" y="77"/>
                  </a:lnTo>
                  <a:lnTo>
                    <a:pt x="27" y="79"/>
                  </a:lnTo>
                  <a:lnTo>
                    <a:pt x="29" y="79"/>
                  </a:lnTo>
                  <a:lnTo>
                    <a:pt x="27" y="79"/>
                  </a:lnTo>
                  <a:lnTo>
                    <a:pt x="29" y="79"/>
                  </a:lnTo>
                  <a:lnTo>
                    <a:pt x="27" y="79"/>
                  </a:lnTo>
                  <a:lnTo>
                    <a:pt x="27" y="77"/>
                  </a:lnTo>
                  <a:lnTo>
                    <a:pt x="29" y="77"/>
                  </a:lnTo>
                  <a:lnTo>
                    <a:pt x="29" y="79"/>
                  </a:lnTo>
                  <a:lnTo>
                    <a:pt x="31" y="79"/>
                  </a:lnTo>
                  <a:lnTo>
                    <a:pt x="29" y="79"/>
                  </a:lnTo>
                  <a:lnTo>
                    <a:pt x="31" y="79"/>
                  </a:lnTo>
                  <a:lnTo>
                    <a:pt x="31" y="77"/>
                  </a:lnTo>
                  <a:lnTo>
                    <a:pt x="29" y="77"/>
                  </a:lnTo>
                  <a:lnTo>
                    <a:pt x="27" y="77"/>
                  </a:lnTo>
                  <a:lnTo>
                    <a:pt x="27" y="75"/>
                  </a:lnTo>
                  <a:lnTo>
                    <a:pt x="29" y="75"/>
                  </a:lnTo>
                  <a:lnTo>
                    <a:pt x="29" y="77"/>
                  </a:lnTo>
                  <a:lnTo>
                    <a:pt x="31" y="77"/>
                  </a:lnTo>
                  <a:lnTo>
                    <a:pt x="29" y="75"/>
                  </a:lnTo>
                  <a:lnTo>
                    <a:pt x="31" y="75"/>
                  </a:lnTo>
                  <a:lnTo>
                    <a:pt x="33" y="75"/>
                  </a:lnTo>
                  <a:lnTo>
                    <a:pt x="31" y="75"/>
                  </a:lnTo>
                  <a:lnTo>
                    <a:pt x="31" y="73"/>
                  </a:lnTo>
                  <a:lnTo>
                    <a:pt x="31" y="75"/>
                  </a:lnTo>
                  <a:lnTo>
                    <a:pt x="29" y="75"/>
                  </a:lnTo>
                  <a:lnTo>
                    <a:pt x="27" y="75"/>
                  </a:lnTo>
                  <a:lnTo>
                    <a:pt x="27" y="73"/>
                  </a:lnTo>
                  <a:lnTo>
                    <a:pt x="29" y="73"/>
                  </a:lnTo>
                  <a:lnTo>
                    <a:pt x="27" y="73"/>
                  </a:lnTo>
                  <a:lnTo>
                    <a:pt x="27" y="71"/>
                  </a:lnTo>
                  <a:lnTo>
                    <a:pt x="29" y="71"/>
                  </a:lnTo>
                  <a:lnTo>
                    <a:pt x="27" y="71"/>
                  </a:lnTo>
                  <a:lnTo>
                    <a:pt x="27" y="73"/>
                  </a:lnTo>
                  <a:lnTo>
                    <a:pt x="27" y="71"/>
                  </a:lnTo>
                  <a:lnTo>
                    <a:pt x="27" y="69"/>
                  </a:lnTo>
                  <a:lnTo>
                    <a:pt x="27" y="71"/>
                  </a:lnTo>
                  <a:lnTo>
                    <a:pt x="25" y="71"/>
                  </a:lnTo>
                  <a:lnTo>
                    <a:pt x="25" y="69"/>
                  </a:lnTo>
                  <a:lnTo>
                    <a:pt x="27" y="69"/>
                  </a:lnTo>
                  <a:lnTo>
                    <a:pt x="27" y="67"/>
                  </a:lnTo>
                  <a:lnTo>
                    <a:pt x="27" y="69"/>
                  </a:lnTo>
                  <a:lnTo>
                    <a:pt x="27" y="71"/>
                  </a:lnTo>
                  <a:lnTo>
                    <a:pt x="29" y="71"/>
                  </a:lnTo>
                  <a:lnTo>
                    <a:pt x="29" y="69"/>
                  </a:lnTo>
                  <a:lnTo>
                    <a:pt x="27" y="69"/>
                  </a:lnTo>
                  <a:lnTo>
                    <a:pt x="27" y="67"/>
                  </a:lnTo>
                  <a:lnTo>
                    <a:pt x="27" y="65"/>
                  </a:lnTo>
                  <a:lnTo>
                    <a:pt x="27" y="63"/>
                  </a:lnTo>
                  <a:lnTo>
                    <a:pt x="29" y="63"/>
                  </a:lnTo>
                  <a:lnTo>
                    <a:pt x="29" y="65"/>
                  </a:lnTo>
                  <a:lnTo>
                    <a:pt x="29" y="63"/>
                  </a:lnTo>
                  <a:lnTo>
                    <a:pt x="29" y="61"/>
                  </a:lnTo>
                  <a:lnTo>
                    <a:pt x="31" y="61"/>
                  </a:lnTo>
                  <a:lnTo>
                    <a:pt x="31" y="59"/>
                  </a:lnTo>
                  <a:lnTo>
                    <a:pt x="33" y="59"/>
                  </a:lnTo>
                  <a:lnTo>
                    <a:pt x="33" y="61"/>
                  </a:lnTo>
                  <a:lnTo>
                    <a:pt x="33" y="59"/>
                  </a:lnTo>
                  <a:lnTo>
                    <a:pt x="31" y="59"/>
                  </a:lnTo>
                  <a:lnTo>
                    <a:pt x="29" y="59"/>
                  </a:lnTo>
                  <a:lnTo>
                    <a:pt x="29" y="57"/>
                  </a:lnTo>
                  <a:lnTo>
                    <a:pt x="31" y="57"/>
                  </a:lnTo>
                  <a:lnTo>
                    <a:pt x="31" y="56"/>
                  </a:lnTo>
                  <a:lnTo>
                    <a:pt x="33" y="56"/>
                  </a:lnTo>
                  <a:lnTo>
                    <a:pt x="35" y="56"/>
                  </a:lnTo>
                  <a:lnTo>
                    <a:pt x="33" y="56"/>
                  </a:lnTo>
                  <a:lnTo>
                    <a:pt x="33" y="54"/>
                  </a:lnTo>
                  <a:lnTo>
                    <a:pt x="35" y="54"/>
                  </a:lnTo>
                  <a:lnTo>
                    <a:pt x="33" y="54"/>
                  </a:lnTo>
                  <a:lnTo>
                    <a:pt x="31" y="54"/>
                  </a:lnTo>
                  <a:lnTo>
                    <a:pt x="31" y="52"/>
                  </a:lnTo>
                  <a:lnTo>
                    <a:pt x="29" y="52"/>
                  </a:lnTo>
                  <a:lnTo>
                    <a:pt x="31" y="52"/>
                  </a:lnTo>
                  <a:lnTo>
                    <a:pt x="33" y="52"/>
                  </a:lnTo>
                  <a:lnTo>
                    <a:pt x="35" y="52"/>
                  </a:lnTo>
                  <a:lnTo>
                    <a:pt x="35" y="50"/>
                  </a:lnTo>
                  <a:lnTo>
                    <a:pt x="33" y="52"/>
                  </a:lnTo>
                  <a:lnTo>
                    <a:pt x="33" y="50"/>
                  </a:lnTo>
                  <a:lnTo>
                    <a:pt x="31" y="50"/>
                  </a:lnTo>
                  <a:lnTo>
                    <a:pt x="31" y="48"/>
                  </a:lnTo>
                  <a:lnTo>
                    <a:pt x="31" y="50"/>
                  </a:lnTo>
                  <a:lnTo>
                    <a:pt x="31" y="48"/>
                  </a:lnTo>
                  <a:lnTo>
                    <a:pt x="29" y="48"/>
                  </a:lnTo>
                  <a:lnTo>
                    <a:pt x="29" y="50"/>
                  </a:lnTo>
                  <a:lnTo>
                    <a:pt x="29" y="48"/>
                  </a:lnTo>
                  <a:lnTo>
                    <a:pt x="31" y="48"/>
                  </a:lnTo>
                  <a:lnTo>
                    <a:pt x="31" y="46"/>
                  </a:lnTo>
                  <a:lnTo>
                    <a:pt x="29" y="46"/>
                  </a:lnTo>
                  <a:lnTo>
                    <a:pt x="29" y="44"/>
                  </a:lnTo>
                  <a:lnTo>
                    <a:pt x="31" y="44"/>
                  </a:lnTo>
                  <a:lnTo>
                    <a:pt x="29" y="44"/>
                  </a:lnTo>
                  <a:lnTo>
                    <a:pt x="29" y="42"/>
                  </a:lnTo>
                  <a:lnTo>
                    <a:pt x="31" y="42"/>
                  </a:lnTo>
                  <a:lnTo>
                    <a:pt x="29" y="42"/>
                  </a:lnTo>
                  <a:lnTo>
                    <a:pt x="29" y="40"/>
                  </a:lnTo>
                  <a:lnTo>
                    <a:pt x="29" y="38"/>
                  </a:lnTo>
                  <a:lnTo>
                    <a:pt x="29" y="36"/>
                  </a:lnTo>
                  <a:lnTo>
                    <a:pt x="29" y="38"/>
                  </a:lnTo>
                  <a:lnTo>
                    <a:pt x="29" y="40"/>
                  </a:lnTo>
                  <a:lnTo>
                    <a:pt x="27" y="40"/>
                  </a:lnTo>
                  <a:lnTo>
                    <a:pt x="27" y="38"/>
                  </a:lnTo>
                  <a:lnTo>
                    <a:pt x="27" y="36"/>
                  </a:lnTo>
                  <a:lnTo>
                    <a:pt x="27" y="38"/>
                  </a:lnTo>
                  <a:lnTo>
                    <a:pt x="27" y="40"/>
                  </a:lnTo>
                  <a:lnTo>
                    <a:pt x="25" y="40"/>
                  </a:lnTo>
                  <a:lnTo>
                    <a:pt x="27" y="38"/>
                  </a:lnTo>
                  <a:lnTo>
                    <a:pt x="25" y="38"/>
                  </a:lnTo>
                  <a:lnTo>
                    <a:pt x="25" y="36"/>
                  </a:lnTo>
                  <a:lnTo>
                    <a:pt x="25" y="38"/>
                  </a:lnTo>
                  <a:lnTo>
                    <a:pt x="23" y="38"/>
                  </a:lnTo>
                  <a:lnTo>
                    <a:pt x="25" y="38"/>
                  </a:lnTo>
                  <a:lnTo>
                    <a:pt x="25" y="36"/>
                  </a:lnTo>
                  <a:lnTo>
                    <a:pt x="23" y="36"/>
                  </a:lnTo>
                  <a:lnTo>
                    <a:pt x="23" y="38"/>
                  </a:lnTo>
                  <a:lnTo>
                    <a:pt x="23" y="36"/>
                  </a:lnTo>
                  <a:lnTo>
                    <a:pt x="23" y="34"/>
                  </a:lnTo>
                  <a:lnTo>
                    <a:pt x="23" y="36"/>
                  </a:lnTo>
                  <a:lnTo>
                    <a:pt x="25" y="36"/>
                  </a:lnTo>
                  <a:lnTo>
                    <a:pt x="25" y="34"/>
                  </a:lnTo>
                  <a:lnTo>
                    <a:pt x="25" y="33"/>
                  </a:lnTo>
                  <a:lnTo>
                    <a:pt x="27" y="33"/>
                  </a:lnTo>
                  <a:lnTo>
                    <a:pt x="27" y="34"/>
                  </a:lnTo>
                  <a:lnTo>
                    <a:pt x="25" y="34"/>
                  </a:lnTo>
                  <a:lnTo>
                    <a:pt x="25" y="36"/>
                  </a:lnTo>
                  <a:lnTo>
                    <a:pt x="27" y="36"/>
                  </a:lnTo>
                  <a:lnTo>
                    <a:pt x="27" y="34"/>
                  </a:lnTo>
                  <a:lnTo>
                    <a:pt x="29" y="34"/>
                  </a:lnTo>
                  <a:lnTo>
                    <a:pt x="29" y="33"/>
                  </a:lnTo>
                  <a:lnTo>
                    <a:pt x="27" y="33"/>
                  </a:lnTo>
                  <a:lnTo>
                    <a:pt x="27" y="31"/>
                  </a:lnTo>
                  <a:lnTo>
                    <a:pt x="29" y="31"/>
                  </a:lnTo>
                  <a:lnTo>
                    <a:pt x="29" y="33"/>
                  </a:lnTo>
                  <a:lnTo>
                    <a:pt x="29" y="34"/>
                  </a:lnTo>
                  <a:lnTo>
                    <a:pt x="29" y="33"/>
                  </a:lnTo>
                  <a:lnTo>
                    <a:pt x="31" y="33"/>
                  </a:lnTo>
                  <a:lnTo>
                    <a:pt x="31" y="34"/>
                  </a:lnTo>
                  <a:lnTo>
                    <a:pt x="31" y="33"/>
                  </a:lnTo>
                  <a:lnTo>
                    <a:pt x="29" y="33"/>
                  </a:lnTo>
                  <a:lnTo>
                    <a:pt x="29" y="31"/>
                  </a:lnTo>
                  <a:lnTo>
                    <a:pt x="29" y="33"/>
                  </a:lnTo>
                  <a:lnTo>
                    <a:pt x="31" y="33"/>
                  </a:lnTo>
                  <a:lnTo>
                    <a:pt x="29" y="33"/>
                  </a:lnTo>
                  <a:lnTo>
                    <a:pt x="29" y="31"/>
                  </a:lnTo>
                  <a:lnTo>
                    <a:pt x="31" y="31"/>
                  </a:lnTo>
                  <a:lnTo>
                    <a:pt x="31" y="33"/>
                  </a:lnTo>
                  <a:lnTo>
                    <a:pt x="33" y="33"/>
                  </a:lnTo>
                  <a:lnTo>
                    <a:pt x="35" y="33"/>
                  </a:lnTo>
                  <a:lnTo>
                    <a:pt x="35" y="34"/>
                  </a:lnTo>
                  <a:lnTo>
                    <a:pt x="35" y="33"/>
                  </a:lnTo>
                  <a:lnTo>
                    <a:pt x="35" y="34"/>
                  </a:lnTo>
                  <a:lnTo>
                    <a:pt x="35" y="36"/>
                  </a:lnTo>
                  <a:lnTo>
                    <a:pt x="35" y="34"/>
                  </a:lnTo>
                  <a:lnTo>
                    <a:pt x="36" y="34"/>
                  </a:lnTo>
                  <a:lnTo>
                    <a:pt x="35" y="34"/>
                  </a:lnTo>
                  <a:lnTo>
                    <a:pt x="36" y="34"/>
                  </a:lnTo>
                  <a:lnTo>
                    <a:pt x="36" y="33"/>
                  </a:lnTo>
                  <a:lnTo>
                    <a:pt x="38" y="33"/>
                  </a:lnTo>
                  <a:lnTo>
                    <a:pt x="36" y="33"/>
                  </a:lnTo>
                  <a:lnTo>
                    <a:pt x="35" y="33"/>
                  </a:lnTo>
                  <a:lnTo>
                    <a:pt x="35" y="31"/>
                  </a:lnTo>
                  <a:lnTo>
                    <a:pt x="36" y="31"/>
                  </a:lnTo>
                  <a:lnTo>
                    <a:pt x="35" y="31"/>
                  </a:lnTo>
                  <a:lnTo>
                    <a:pt x="33" y="31"/>
                  </a:lnTo>
                  <a:lnTo>
                    <a:pt x="33" y="29"/>
                  </a:lnTo>
                  <a:lnTo>
                    <a:pt x="35" y="29"/>
                  </a:lnTo>
                  <a:lnTo>
                    <a:pt x="33" y="29"/>
                  </a:lnTo>
                  <a:lnTo>
                    <a:pt x="33" y="27"/>
                  </a:lnTo>
                  <a:lnTo>
                    <a:pt x="35" y="27"/>
                  </a:lnTo>
                  <a:lnTo>
                    <a:pt x="35" y="25"/>
                  </a:lnTo>
                  <a:lnTo>
                    <a:pt x="33" y="25"/>
                  </a:lnTo>
                  <a:lnTo>
                    <a:pt x="31" y="25"/>
                  </a:lnTo>
                  <a:lnTo>
                    <a:pt x="31" y="23"/>
                  </a:lnTo>
                  <a:lnTo>
                    <a:pt x="31" y="21"/>
                  </a:lnTo>
                  <a:lnTo>
                    <a:pt x="31" y="19"/>
                  </a:lnTo>
                  <a:lnTo>
                    <a:pt x="29" y="17"/>
                  </a:lnTo>
                  <a:lnTo>
                    <a:pt x="31" y="17"/>
                  </a:lnTo>
                  <a:lnTo>
                    <a:pt x="33" y="17"/>
                  </a:lnTo>
                  <a:lnTo>
                    <a:pt x="33" y="19"/>
                  </a:lnTo>
                  <a:lnTo>
                    <a:pt x="33" y="17"/>
                  </a:lnTo>
                  <a:lnTo>
                    <a:pt x="33" y="15"/>
                  </a:lnTo>
                  <a:lnTo>
                    <a:pt x="33" y="13"/>
                  </a:lnTo>
                  <a:lnTo>
                    <a:pt x="33" y="11"/>
                  </a:lnTo>
                  <a:lnTo>
                    <a:pt x="35" y="9"/>
                  </a:lnTo>
                  <a:lnTo>
                    <a:pt x="36" y="9"/>
                  </a:lnTo>
                  <a:lnTo>
                    <a:pt x="36" y="8"/>
                  </a:lnTo>
                  <a:lnTo>
                    <a:pt x="38" y="6"/>
                  </a:lnTo>
                  <a:lnTo>
                    <a:pt x="40" y="6"/>
                  </a:lnTo>
                  <a:lnTo>
                    <a:pt x="42" y="6"/>
                  </a:lnTo>
                  <a:lnTo>
                    <a:pt x="44" y="6"/>
                  </a:lnTo>
                  <a:lnTo>
                    <a:pt x="46" y="6"/>
                  </a:lnTo>
                  <a:lnTo>
                    <a:pt x="50" y="6"/>
                  </a:lnTo>
                  <a:lnTo>
                    <a:pt x="52" y="6"/>
                  </a:lnTo>
                  <a:lnTo>
                    <a:pt x="54" y="6"/>
                  </a:lnTo>
                  <a:lnTo>
                    <a:pt x="56" y="6"/>
                  </a:lnTo>
                  <a:lnTo>
                    <a:pt x="56" y="4"/>
                  </a:lnTo>
                  <a:lnTo>
                    <a:pt x="58" y="4"/>
                  </a:lnTo>
                  <a:lnTo>
                    <a:pt x="58" y="2"/>
                  </a:lnTo>
                  <a:lnTo>
                    <a:pt x="58" y="0"/>
                  </a:lnTo>
                  <a:lnTo>
                    <a:pt x="59" y="0"/>
                  </a:lnTo>
                  <a:lnTo>
                    <a:pt x="59" y="2"/>
                  </a:lnTo>
                  <a:lnTo>
                    <a:pt x="61"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2" name="Freeform 131"/>
            <p:cNvSpPr>
              <a:spLocks/>
            </p:cNvSpPr>
            <p:nvPr/>
          </p:nvSpPr>
          <p:spPr bwMode="auto">
            <a:xfrm>
              <a:off x="5535613" y="3619500"/>
              <a:ext cx="42863" cy="49213"/>
            </a:xfrm>
            <a:custGeom>
              <a:avLst/>
              <a:gdLst>
                <a:gd name="T0" fmla="*/ 23 w 27"/>
                <a:gd name="T1" fmla="*/ 21 h 31"/>
                <a:gd name="T2" fmla="*/ 23 w 27"/>
                <a:gd name="T3" fmla="*/ 21 h 31"/>
                <a:gd name="T4" fmla="*/ 21 w 27"/>
                <a:gd name="T5" fmla="*/ 21 h 31"/>
                <a:gd name="T6" fmla="*/ 19 w 27"/>
                <a:gd name="T7" fmla="*/ 23 h 31"/>
                <a:gd name="T8" fmla="*/ 19 w 27"/>
                <a:gd name="T9" fmla="*/ 25 h 31"/>
                <a:gd name="T10" fmla="*/ 19 w 27"/>
                <a:gd name="T11" fmla="*/ 25 h 31"/>
                <a:gd name="T12" fmla="*/ 18 w 27"/>
                <a:gd name="T13" fmla="*/ 23 h 31"/>
                <a:gd name="T14" fmla="*/ 18 w 27"/>
                <a:gd name="T15" fmla="*/ 23 h 31"/>
                <a:gd name="T16" fmla="*/ 14 w 27"/>
                <a:gd name="T17" fmla="*/ 25 h 31"/>
                <a:gd name="T18" fmla="*/ 12 w 27"/>
                <a:gd name="T19" fmla="*/ 27 h 31"/>
                <a:gd name="T20" fmla="*/ 12 w 27"/>
                <a:gd name="T21" fmla="*/ 29 h 31"/>
                <a:gd name="T22" fmla="*/ 10 w 27"/>
                <a:gd name="T23" fmla="*/ 31 h 31"/>
                <a:gd name="T24" fmla="*/ 10 w 27"/>
                <a:gd name="T25" fmla="*/ 29 h 31"/>
                <a:gd name="T26" fmla="*/ 8 w 27"/>
                <a:gd name="T27" fmla="*/ 29 h 31"/>
                <a:gd name="T28" fmla="*/ 8 w 27"/>
                <a:gd name="T29" fmla="*/ 29 h 31"/>
                <a:gd name="T30" fmla="*/ 8 w 27"/>
                <a:gd name="T31" fmla="*/ 27 h 31"/>
                <a:gd name="T32" fmla="*/ 8 w 27"/>
                <a:gd name="T33" fmla="*/ 23 h 31"/>
                <a:gd name="T34" fmla="*/ 4 w 27"/>
                <a:gd name="T35" fmla="*/ 19 h 31"/>
                <a:gd name="T36" fmla="*/ 2 w 27"/>
                <a:gd name="T37" fmla="*/ 19 h 31"/>
                <a:gd name="T38" fmla="*/ 2 w 27"/>
                <a:gd name="T39" fmla="*/ 17 h 31"/>
                <a:gd name="T40" fmla="*/ 2 w 27"/>
                <a:gd name="T41" fmla="*/ 17 h 31"/>
                <a:gd name="T42" fmla="*/ 2 w 27"/>
                <a:gd name="T43" fmla="*/ 15 h 31"/>
                <a:gd name="T44" fmla="*/ 0 w 27"/>
                <a:gd name="T45" fmla="*/ 15 h 31"/>
                <a:gd name="T46" fmla="*/ 0 w 27"/>
                <a:gd name="T47" fmla="*/ 13 h 31"/>
                <a:gd name="T48" fmla="*/ 0 w 27"/>
                <a:gd name="T49" fmla="*/ 12 h 31"/>
                <a:gd name="T50" fmla="*/ 0 w 27"/>
                <a:gd name="T51" fmla="*/ 10 h 31"/>
                <a:gd name="T52" fmla="*/ 2 w 27"/>
                <a:gd name="T53" fmla="*/ 10 h 31"/>
                <a:gd name="T54" fmla="*/ 2 w 27"/>
                <a:gd name="T55" fmla="*/ 10 h 31"/>
                <a:gd name="T56" fmla="*/ 8 w 27"/>
                <a:gd name="T57" fmla="*/ 8 h 31"/>
                <a:gd name="T58" fmla="*/ 6 w 27"/>
                <a:gd name="T59" fmla="*/ 6 h 31"/>
                <a:gd name="T60" fmla="*/ 8 w 27"/>
                <a:gd name="T61" fmla="*/ 6 h 31"/>
                <a:gd name="T62" fmla="*/ 8 w 27"/>
                <a:gd name="T63" fmla="*/ 4 h 31"/>
                <a:gd name="T64" fmla="*/ 10 w 27"/>
                <a:gd name="T65" fmla="*/ 4 h 31"/>
                <a:gd name="T66" fmla="*/ 10 w 27"/>
                <a:gd name="T67" fmla="*/ 2 h 31"/>
                <a:gd name="T68" fmla="*/ 10 w 27"/>
                <a:gd name="T69" fmla="*/ 0 h 31"/>
                <a:gd name="T70" fmla="*/ 12 w 27"/>
                <a:gd name="T71" fmla="*/ 0 h 31"/>
                <a:gd name="T72" fmla="*/ 14 w 27"/>
                <a:gd name="T73" fmla="*/ 0 h 31"/>
                <a:gd name="T74" fmla="*/ 14 w 27"/>
                <a:gd name="T75" fmla="*/ 0 h 31"/>
                <a:gd name="T76" fmla="*/ 12 w 27"/>
                <a:gd name="T77" fmla="*/ 2 h 31"/>
                <a:gd name="T78" fmla="*/ 16 w 27"/>
                <a:gd name="T79" fmla="*/ 4 h 31"/>
                <a:gd name="T80" fmla="*/ 18 w 27"/>
                <a:gd name="T81" fmla="*/ 6 h 31"/>
                <a:gd name="T82" fmla="*/ 19 w 27"/>
                <a:gd name="T83" fmla="*/ 6 h 31"/>
                <a:gd name="T84" fmla="*/ 19 w 27"/>
                <a:gd name="T85" fmla="*/ 8 h 31"/>
                <a:gd name="T86" fmla="*/ 21 w 27"/>
                <a:gd name="T87" fmla="*/ 8 h 31"/>
                <a:gd name="T88" fmla="*/ 21 w 27"/>
                <a:gd name="T89" fmla="*/ 10 h 31"/>
                <a:gd name="T90" fmla="*/ 21 w 27"/>
                <a:gd name="T91" fmla="*/ 10 h 31"/>
                <a:gd name="T92" fmla="*/ 23 w 27"/>
                <a:gd name="T93" fmla="*/ 12 h 31"/>
                <a:gd name="T94" fmla="*/ 25 w 27"/>
                <a:gd name="T95" fmla="*/ 12 h 31"/>
                <a:gd name="T96" fmla="*/ 27 w 27"/>
                <a:gd name="T97" fmla="*/ 12 h 31"/>
                <a:gd name="T98" fmla="*/ 27 w 27"/>
                <a:gd name="T99" fmla="*/ 13 h 31"/>
                <a:gd name="T100" fmla="*/ 27 w 27"/>
                <a:gd name="T101" fmla="*/ 13 h 31"/>
                <a:gd name="T102" fmla="*/ 27 w 27"/>
                <a:gd name="T103" fmla="*/ 15 h 31"/>
                <a:gd name="T104" fmla="*/ 25 w 27"/>
                <a:gd name="T105" fmla="*/ 17 h 31"/>
                <a:gd name="T106" fmla="*/ 23 w 27"/>
                <a:gd name="T107" fmla="*/ 1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 h="31">
                  <a:moveTo>
                    <a:pt x="25" y="21"/>
                  </a:moveTo>
                  <a:lnTo>
                    <a:pt x="25" y="21"/>
                  </a:lnTo>
                  <a:lnTo>
                    <a:pt x="23" y="21"/>
                  </a:lnTo>
                  <a:lnTo>
                    <a:pt x="23" y="21"/>
                  </a:lnTo>
                  <a:lnTo>
                    <a:pt x="23" y="21"/>
                  </a:lnTo>
                  <a:lnTo>
                    <a:pt x="23" y="21"/>
                  </a:lnTo>
                  <a:lnTo>
                    <a:pt x="23" y="21"/>
                  </a:lnTo>
                  <a:lnTo>
                    <a:pt x="23" y="21"/>
                  </a:lnTo>
                  <a:lnTo>
                    <a:pt x="23" y="21"/>
                  </a:lnTo>
                  <a:lnTo>
                    <a:pt x="23" y="21"/>
                  </a:lnTo>
                  <a:lnTo>
                    <a:pt x="21" y="21"/>
                  </a:lnTo>
                  <a:lnTo>
                    <a:pt x="21" y="21"/>
                  </a:lnTo>
                  <a:lnTo>
                    <a:pt x="21" y="21"/>
                  </a:lnTo>
                  <a:lnTo>
                    <a:pt x="21" y="21"/>
                  </a:lnTo>
                  <a:lnTo>
                    <a:pt x="21" y="21"/>
                  </a:lnTo>
                  <a:lnTo>
                    <a:pt x="21" y="21"/>
                  </a:lnTo>
                  <a:lnTo>
                    <a:pt x="21" y="21"/>
                  </a:lnTo>
                  <a:lnTo>
                    <a:pt x="21" y="21"/>
                  </a:lnTo>
                  <a:lnTo>
                    <a:pt x="21" y="21"/>
                  </a:lnTo>
                  <a:lnTo>
                    <a:pt x="19" y="23"/>
                  </a:lnTo>
                  <a:lnTo>
                    <a:pt x="19" y="23"/>
                  </a:lnTo>
                  <a:lnTo>
                    <a:pt x="19" y="23"/>
                  </a:lnTo>
                  <a:lnTo>
                    <a:pt x="19" y="23"/>
                  </a:lnTo>
                  <a:lnTo>
                    <a:pt x="19" y="23"/>
                  </a:lnTo>
                  <a:lnTo>
                    <a:pt x="19" y="25"/>
                  </a:lnTo>
                  <a:lnTo>
                    <a:pt x="19" y="25"/>
                  </a:lnTo>
                  <a:lnTo>
                    <a:pt x="19" y="25"/>
                  </a:lnTo>
                  <a:lnTo>
                    <a:pt x="19" y="25"/>
                  </a:lnTo>
                  <a:lnTo>
                    <a:pt x="19" y="25"/>
                  </a:lnTo>
                  <a:lnTo>
                    <a:pt x="19" y="25"/>
                  </a:lnTo>
                  <a:lnTo>
                    <a:pt x="19" y="25"/>
                  </a:lnTo>
                  <a:lnTo>
                    <a:pt x="19" y="25"/>
                  </a:lnTo>
                  <a:lnTo>
                    <a:pt x="19" y="23"/>
                  </a:lnTo>
                  <a:lnTo>
                    <a:pt x="19" y="23"/>
                  </a:lnTo>
                  <a:lnTo>
                    <a:pt x="18" y="23"/>
                  </a:lnTo>
                  <a:lnTo>
                    <a:pt x="18" y="23"/>
                  </a:lnTo>
                  <a:lnTo>
                    <a:pt x="18" y="23"/>
                  </a:lnTo>
                  <a:lnTo>
                    <a:pt x="18" y="23"/>
                  </a:lnTo>
                  <a:lnTo>
                    <a:pt x="18" y="23"/>
                  </a:lnTo>
                  <a:lnTo>
                    <a:pt x="18" y="23"/>
                  </a:lnTo>
                  <a:lnTo>
                    <a:pt x="16" y="23"/>
                  </a:lnTo>
                  <a:lnTo>
                    <a:pt x="16" y="23"/>
                  </a:lnTo>
                  <a:lnTo>
                    <a:pt x="16" y="23"/>
                  </a:lnTo>
                  <a:lnTo>
                    <a:pt x="16" y="23"/>
                  </a:lnTo>
                  <a:lnTo>
                    <a:pt x="14" y="25"/>
                  </a:lnTo>
                  <a:lnTo>
                    <a:pt x="12" y="25"/>
                  </a:lnTo>
                  <a:lnTo>
                    <a:pt x="12" y="25"/>
                  </a:lnTo>
                  <a:lnTo>
                    <a:pt x="12" y="25"/>
                  </a:lnTo>
                  <a:lnTo>
                    <a:pt x="12" y="25"/>
                  </a:lnTo>
                  <a:lnTo>
                    <a:pt x="12" y="27"/>
                  </a:lnTo>
                  <a:lnTo>
                    <a:pt x="12" y="27"/>
                  </a:lnTo>
                  <a:lnTo>
                    <a:pt x="12" y="27"/>
                  </a:lnTo>
                  <a:lnTo>
                    <a:pt x="12" y="29"/>
                  </a:lnTo>
                  <a:lnTo>
                    <a:pt x="12" y="29"/>
                  </a:lnTo>
                  <a:lnTo>
                    <a:pt x="12" y="29"/>
                  </a:lnTo>
                  <a:lnTo>
                    <a:pt x="12" y="29"/>
                  </a:lnTo>
                  <a:lnTo>
                    <a:pt x="12" y="29"/>
                  </a:lnTo>
                  <a:lnTo>
                    <a:pt x="12" y="29"/>
                  </a:lnTo>
                  <a:lnTo>
                    <a:pt x="10" y="29"/>
                  </a:lnTo>
                  <a:lnTo>
                    <a:pt x="10" y="31"/>
                  </a:lnTo>
                  <a:lnTo>
                    <a:pt x="10" y="29"/>
                  </a:lnTo>
                  <a:lnTo>
                    <a:pt x="10" y="29"/>
                  </a:lnTo>
                  <a:lnTo>
                    <a:pt x="10" y="29"/>
                  </a:lnTo>
                  <a:lnTo>
                    <a:pt x="10" y="29"/>
                  </a:lnTo>
                  <a:lnTo>
                    <a:pt x="10" y="29"/>
                  </a:lnTo>
                  <a:lnTo>
                    <a:pt x="10" y="29"/>
                  </a:lnTo>
                  <a:lnTo>
                    <a:pt x="10" y="29"/>
                  </a:lnTo>
                  <a:lnTo>
                    <a:pt x="8" y="29"/>
                  </a:lnTo>
                  <a:lnTo>
                    <a:pt x="8" y="29"/>
                  </a:lnTo>
                  <a:lnTo>
                    <a:pt x="8" y="29"/>
                  </a:lnTo>
                  <a:lnTo>
                    <a:pt x="8" y="29"/>
                  </a:lnTo>
                  <a:lnTo>
                    <a:pt x="8" y="29"/>
                  </a:lnTo>
                  <a:lnTo>
                    <a:pt x="8" y="29"/>
                  </a:lnTo>
                  <a:lnTo>
                    <a:pt x="8" y="29"/>
                  </a:lnTo>
                  <a:lnTo>
                    <a:pt x="8" y="29"/>
                  </a:lnTo>
                  <a:lnTo>
                    <a:pt x="8" y="29"/>
                  </a:lnTo>
                  <a:lnTo>
                    <a:pt x="10" y="27"/>
                  </a:lnTo>
                  <a:lnTo>
                    <a:pt x="10" y="27"/>
                  </a:lnTo>
                  <a:lnTo>
                    <a:pt x="10" y="27"/>
                  </a:lnTo>
                  <a:lnTo>
                    <a:pt x="8" y="27"/>
                  </a:lnTo>
                  <a:lnTo>
                    <a:pt x="8" y="25"/>
                  </a:lnTo>
                  <a:lnTo>
                    <a:pt x="8" y="25"/>
                  </a:lnTo>
                  <a:lnTo>
                    <a:pt x="8" y="25"/>
                  </a:lnTo>
                  <a:lnTo>
                    <a:pt x="8" y="23"/>
                  </a:lnTo>
                  <a:lnTo>
                    <a:pt x="8" y="23"/>
                  </a:lnTo>
                  <a:lnTo>
                    <a:pt x="8" y="21"/>
                  </a:lnTo>
                  <a:lnTo>
                    <a:pt x="8" y="21"/>
                  </a:lnTo>
                  <a:lnTo>
                    <a:pt x="8" y="21"/>
                  </a:lnTo>
                  <a:lnTo>
                    <a:pt x="6" y="21"/>
                  </a:lnTo>
                  <a:lnTo>
                    <a:pt x="4" y="19"/>
                  </a:lnTo>
                  <a:lnTo>
                    <a:pt x="4" y="19"/>
                  </a:lnTo>
                  <a:lnTo>
                    <a:pt x="4" y="19"/>
                  </a:lnTo>
                  <a:lnTo>
                    <a:pt x="4" y="19"/>
                  </a:lnTo>
                  <a:lnTo>
                    <a:pt x="4" y="19"/>
                  </a:lnTo>
                  <a:lnTo>
                    <a:pt x="2" y="19"/>
                  </a:lnTo>
                  <a:lnTo>
                    <a:pt x="2" y="19"/>
                  </a:lnTo>
                  <a:lnTo>
                    <a:pt x="2" y="19"/>
                  </a:lnTo>
                  <a:lnTo>
                    <a:pt x="2" y="19"/>
                  </a:lnTo>
                  <a:lnTo>
                    <a:pt x="2" y="19"/>
                  </a:lnTo>
                  <a:lnTo>
                    <a:pt x="2" y="17"/>
                  </a:lnTo>
                  <a:lnTo>
                    <a:pt x="2" y="17"/>
                  </a:lnTo>
                  <a:lnTo>
                    <a:pt x="2" y="17"/>
                  </a:lnTo>
                  <a:lnTo>
                    <a:pt x="2" y="17"/>
                  </a:lnTo>
                  <a:lnTo>
                    <a:pt x="2" y="17"/>
                  </a:lnTo>
                  <a:lnTo>
                    <a:pt x="2" y="17"/>
                  </a:lnTo>
                  <a:lnTo>
                    <a:pt x="2" y="17"/>
                  </a:lnTo>
                  <a:lnTo>
                    <a:pt x="2" y="17"/>
                  </a:lnTo>
                  <a:lnTo>
                    <a:pt x="2" y="15"/>
                  </a:lnTo>
                  <a:lnTo>
                    <a:pt x="2" y="15"/>
                  </a:lnTo>
                  <a:lnTo>
                    <a:pt x="2" y="15"/>
                  </a:lnTo>
                  <a:lnTo>
                    <a:pt x="2" y="15"/>
                  </a:lnTo>
                  <a:lnTo>
                    <a:pt x="2" y="15"/>
                  </a:lnTo>
                  <a:lnTo>
                    <a:pt x="2" y="15"/>
                  </a:lnTo>
                  <a:lnTo>
                    <a:pt x="0" y="15"/>
                  </a:lnTo>
                  <a:lnTo>
                    <a:pt x="0" y="15"/>
                  </a:lnTo>
                  <a:lnTo>
                    <a:pt x="0" y="15"/>
                  </a:lnTo>
                  <a:lnTo>
                    <a:pt x="0" y="13"/>
                  </a:lnTo>
                  <a:lnTo>
                    <a:pt x="0" y="13"/>
                  </a:lnTo>
                  <a:lnTo>
                    <a:pt x="0" y="13"/>
                  </a:lnTo>
                  <a:lnTo>
                    <a:pt x="0" y="13"/>
                  </a:lnTo>
                  <a:lnTo>
                    <a:pt x="0" y="13"/>
                  </a:lnTo>
                  <a:lnTo>
                    <a:pt x="0" y="12"/>
                  </a:lnTo>
                  <a:lnTo>
                    <a:pt x="0" y="12"/>
                  </a:lnTo>
                  <a:lnTo>
                    <a:pt x="0" y="12"/>
                  </a:lnTo>
                  <a:lnTo>
                    <a:pt x="0" y="12"/>
                  </a:lnTo>
                  <a:lnTo>
                    <a:pt x="0" y="12"/>
                  </a:lnTo>
                  <a:lnTo>
                    <a:pt x="0" y="12"/>
                  </a:lnTo>
                  <a:lnTo>
                    <a:pt x="0" y="10"/>
                  </a:lnTo>
                  <a:lnTo>
                    <a:pt x="0" y="10"/>
                  </a:lnTo>
                  <a:lnTo>
                    <a:pt x="0" y="10"/>
                  </a:lnTo>
                  <a:lnTo>
                    <a:pt x="0" y="10"/>
                  </a:lnTo>
                  <a:lnTo>
                    <a:pt x="0" y="10"/>
                  </a:lnTo>
                  <a:lnTo>
                    <a:pt x="2" y="10"/>
                  </a:lnTo>
                  <a:lnTo>
                    <a:pt x="2" y="10"/>
                  </a:lnTo>
                  <a:lnTo>
                    <a:pt x="2" y="10"/>
                  </a:lnTo>
                  <a:lnTo>
                    <a:pt x="2" y="10"/>
                  </a:lnTo>
                  <a:lnTo>
                    <a:pt x="2" y="10"/>
                  </a:lnTo>
                  <a:lnTo>
                    <a:pt x="2" y="10"/>
                  </a:lnTo>
                  <a:lnTo>
                    <a:pt x="2" y="10"/>
                  </a:lnTo>
                  <a:lnTo>
                    <a:pt x="2" y="10"/>
                  </a:lnTo>
                  <a:lnTo>
                    <a:pt x="2" y="10"/>
                  </a:lnTo>
                  <a:lnTo>
                    <a:pt x="4" y="10"/>
                  </a:lnTo>
                  <a:lnTo>
                    <a:pt x="4" y="10"/>
                  </a:lnTo>
                  <a:lnTo>
                    <a:pt x="6" y="8"/>
                  </a:lnTo>
                  <a:lnTo>
                    <a:pt x="8" y="8"/>
                  </a:lnTo>
                  <a:lnTo>
                    <a:pt x="8" y="8"/>
                  </a:lnTo>
                  <a:lnTo>
                    <a:pt x="8" y="8"/>
                  </a:lnTo>
                  <a:lnTo>
                    <a:pt x="8" y="8"/>
                  </a:lnTo>
                  <a:lnTo>
                    <a:pt x="6" y="8"/>
                  </a:lnTo>
                  <a:lnTo>
                    <a:pt x="6" y="6"/>
                  </a:lnTo>
                  <a:lnTo>
                    <a:pt x="6" y="6"/>
                  </a:lnTo>
                  <a:lnTo>
                    <a:pt x="8" y="6"/>
                  </a:lnTo>
                  <a:lnTo>
                    <a:pt x="8" y="6"/>
                  </a:lnTo>
                  <a:lnTo>
                    <a:pt x="8" y="6"/>
                  </a:lnTo>
                  <a:lnTo>
                    <a:pt x="8" y="6"/>
                  </a:lnTo>
                  <a:lnTo>
                    <a:pt x="8" y="6"/>
                  </a:lnTo>
                  <a:lnTo>
                    <a:pt x="8" y="6"/>
                  </a:lnTo>
                  <a:lnTo>
                    <a:pt x="8" y="6"/>
                  </a:lnTo>
                  <a:lnTo>
                    <a:pt x="8" y="4"/>
                  </a:lnTo>
                  <a:lnTo>
                    <a:pt x="8" y="4"/>
                  </a:lnTo>
                  <a:lnTo>
                    <a:pt x="8" y="4"/>
                  </a:lnTo>
                  <a:lnTo>
                    <a:pt x="10" y="4"/>
                  </a:lnTo>
                  <a:lnTo>
                    <a:pt x="10" y="4"/>
                  </a:lnTo>
                  <a:lnTo>
                    <a:pt x="10" y="4"/>
                  </a:lnTo>
                  <a:lnTo>
                    <a:pt x="10" y="4"/>
                  </a:lnTo>
                  <a:lnTo>
                    <a:pt x="10" y="2"/>
                  </a:lnTo>
                  <a:lnTo>
                    <a:pt x="10" y="2"/>
                  </a:lnTo>
                  <a:lnTo>
                    <a:pt x="10" y="2"/>
                  </a:lnTo>
                  <a:lnTo>
                    <a:pt x="10" y="2"/>
                  </a:lnTo>
                  <a:lnTo>
                    <a:pt x="10" y="2"/>
                  </a:lnTo>
                  <a:lnTo>
                    <a:pt x="10" y="2"/>
                  </a:lnTo>
                  <a:lnTo>
                    <a:pt x="10" y="2"/>
                  </a:lnTo>
                  <a:lnTo>
                    <a:pt x="10" y="2"/>
                  </a:lnTo>
                  <a:lnTo>
                    <a:pt x="10" y="2"/>
                  </a:lnTo>
                  <a:lnTo>
                    <a:pt x="10" y="0"/>
                  </a:lnTo>
                  <a:lnTo>
                    <a:pt x="10" y="0"/>
                  </a:lnTo>
                  <a:lnTo>
                    <a:pt x="10" y="0"/>
                  </a:lnTo>
                  <a:lnTo>
                    <a:pt x="10" y="0"/>
                  </a:lnTo>
                  <a:lnTo>
                    <a:pt x="10" y="0"/>
                  </a:lnTo>
                  <a:lnTo>
                    <a:pt x="12" y="0"/>
                  </a:lnTo>
                  <a:lnTo>
                    <a:pt x="12" y="0"/>
                  </a:lnTo>
                  <a:lnTo>
                    <a:pt x="12" y="0"/>
                  </a:lnTo>
                  <a:lnTo>
                    <a:pt x="12" y="0"/>
                  </a:lnTo>
                  <a:lnTo>
                    <a:pt x="12" y="0"/>
                  </a:lnTo>
                  <a:lnTo>
                    <a:pt x="14" y="0"/>
                  </a:lnTo>
                  <a:lnTo>
                    <a:pt x="14" y="0"/>
                  </a:lnTo>
                  <a:lnTo>
                    <a:pt x="14" y="0"/>
                  </a:lnTo>
                  <a:lnTo>
                    <a:pt x="14" y="0"/>
                  </a:lnTo>
                  <a:lnTo>
                    <a:pt x="14" y="0"/>
                  </a:lnTo>
                  <a:lnTo>
                    <a:pt x="14" y="0"/>
                  </a:lnTo>
                  <a:lnTo>
                    <a:pt x="14" y="0"/>
                  </a:lnTo>
                  <a:lnTo>
                    <a:pt x="14" y="0"/>
                  </a:lnTo>
                  <a:lnTo>
                    <a:pt x="14" y="0"/>
                  </a:lnTo>
                  <a:lnTo>
                    <a:pt x="14" y="2"/>
                  </a:lnTo>
                  <a:lnTo>
                    <a:pt x="12" y="2"/>
                  </a:lnTo>
                  <a:lnTo>
                    <a:pt x="14" y="2"/>
                  </a:lnTo>
                  <a:lnTo>
                    <a:pt x="14" y="2"/>
                  </a:lnTo>
                  <a:lnTo>
                    <a:pt x="16" y="2"/>
                  </a:lnTo>
                  <a:lnTo>
                    <a:pt x="16" y="2"/>
                  </a:lnTo>
                  <a:lnTo>
                    <a:pt x="16" y="4"/>
                  </a:lnTo>
                  <a:lnTo>
                    <a:pt x="18" y="4"/>
                  </a:lnTo>
                  <a:lnTo>
                    <a:pt x="18" y="4"/>
                  </a:lnTo>
                  <a:lnTo>
                    <a:pt x="18" y="4"/>
                  </a:lnTo>
                  <a:lnTo>
                    <a:pt x="18" y="6"/>
                  </a:lnTo>
                  <a:lnTo>
                    <a:pt x="18" y="6"/>
                  </a:lnTo>
                  <a:lnTo>
                    <a:pt x="18" y="6"/>
                  </a:lnTo>
                  <a:lnTo>
                    <a:pt x="18" y="6"/>
                  </a:lnTo>
                  <a:lnTo>
                    <a:pt x="18" y="6"/>
                  </a:lnTo>
                  <a:lnTo>
                    <a:pt x="19" y="6"/>
                  </a:lnTo>
                  <a:lnTo>
                    <a:pt x="19" y="6"/>
                  </a:lnTo>
                  <a:lnTo>
                    <a:pt x="19" y="6"/>
                  </a:lnTo>
                  <a:lnTo>
                    <a:pt x="19" y="8"/>
                  </a:lnTo>
                  <a:lnTo>
                    <a:pt x="19" y="8"/>
                  </a:lnTo>
                  <a:lnTo>
                    <a:pt x="19" y="8"/>
                  </a:lnTo>
                  <a:lnTo>
                    <a:pt x="19" y="8"/>
                  </a:lnTo>
                  <a:lnTo>
                    <a:pt x="19" y="8"/>
                  </a:lnTo>
                  <a:lnTo>
                    <a:pt x="21" y="8"/>
                  </a:lnTo>
                  <a:lnTo>
                    <a:pt x="21" y="8"/>
                  </a:lnTo>
                  <a:lnTo>
                    <a:pt x="21" y="8"/>
                  </a:lnTo>
                  <a:lnTo>
                    <a:pt x="21" y="8"/>
                  </a:lnTo>
                  <a:lnTo>
                    <a:pt x="21" y="8"/>
                  </a:lnTo>
                  <a:lnTo>
                    <a:pt x="21" y="8"/>
                  </a:lnTo>
                  <a:lnTo>
                    <a:pt x="21" y="8"/>
                  </a:lnTo>
                  <a:lnTo>
                    <a:pt x="21" y="10"/>
                  </a:lnTo>
                  <a:lnTo>
                    <a:pt x="21" y="10"/>
                  </a:lnTo>
                  <a:lnTo>
                    <a:pt x="21" y="10"/>
                  </a:lnTo>
                  <a:lnTo>
                    <a:pt x="21" y="10"/>
                  </a:lnTo>
                  <a:lnTo>
                    <a:pt x="21" y="10"/>
                  </a:lnTo>
                  <a:lnTo>
                    <a:pt x="21" y="10"/>
                  </a:lnTo>
                  <a:lnTo>
                    <a:pt x="21" y="10"/>
                  </a:lnTo>
                  <a:lnTo>
                    <a:pt x="21" y="12"/>
                  </a:lnTo>
                  <a:lnTo>
                    <a:pt x="21" y="12"/>
                  </a:lnTo>
                  <a:lnTo>
                    <a:pt x="21" y="12"/>
                  </a:lnTo>
                  <a:lnTo>
                    <a:pt x="23" y="12"/>
                  </a:lnTo>
                  <a:lnTo>
                    <a:pt x="23" y="12"/>
                  </a:lnTo>
                  <a:lnTo>
                    <a:pt x="25" y="12"/>
                  </a:lnTo>
                  <a:lnTo>
                    <a:pt x="25" y="12"/>
                  </a:lnTo>
                  <a:lnTo>
                    <a:pt x="25" y="12"/>
                  </a:lnTo>
                  <a:lnTo>
                    <a:pt x="25" y="12"/>
                  </a:lnTo>
                  <a:lnTo>
                    <a:pt x="25" y="12"/>
                  </a:lnTo>
                  <a:lnTo>
                    <a:pt x="27" y="12"/>
                  </a:lnTo>
                  <a:lnTo>
                    <a:pt x="27" y="12"/>
                  </a:lnTo>
                  <a:lnTo>
                    <a:pt x="27" y="12"/>
                  </a:lnTo>
                  <a:lnTo>
                    <a:pt x="27" y="12"/>
                  </a:lnTo>
                  <a:lnTo>
                    <a:pt x="27" y="12"/>
                  </a:lnTo>
                  <a:lnTo>
                    <a:pt x="27" y="13"/>
                  </a:lnTo>
                  <a:lnTo>
                    <a:pt x="27" y="13"/>
                  </a:lnTo>
                  <a:lnTo>
                    <a:pt x="27" y="13"/>
                  </a:lnTo>
                  <a:lnTo>
                    <a:pt x="27" y="13"/>
                  </a:lnTo>
                  <a:lnTo>
                    <a:pt x="27" y="13"/>
                  </a:lnTo>
                  <a:lnTo>
                    <a:pt x="27" y="13"/>
                  </a:lnTo>
                  <a:lnTo>
                    <a:pt x="27" y="13"/>
                  </a:lnTo>
                  <a:lnTo>
                    <a:pt x="27" y="13"/>
                  </a:lnTo>
                  <a:lnTo>
                    <a:pt x="27" y="13"/>
                  </a:lnTo>
                  <a:lnTo>
                    <a:pt x="27" y="13"/>
                  </a:lnTo>
                  <a:lnTo>
                    <a:pt x="27" y="13"/>
                  </a:lnTo>
                  <a:lnTo>
                    <a:pt x="27" y="13"/>
                  </a:lnTo>
                  <a:lnTo>
                    <a:pt x="27" y="13"/>
                  </a:lnTo>
                  <a:lnTo>
                    <a:pt x="27" y="13"/>
                  </a:lnTo>
                  <a:lnTo>
                    <a:pt x="27" y="15"/>
                  </a:lnTo>
                  <a:lnTo>
                    <a:pt x="25" y="15"/>
                  </a:lnTo>
                  <a:lnTo>
                    <a:pt x="25" y="17"/>
                  </a:lnTo>
                  <a:lnTo>
                    <a:pt x="25" y="17"/>
                  </a:lnTo>
                  <a:lnTo>
                    <a:pt x="25" y="17"/>
                  </a:lnTo>
                  <a:lnTo>
                    <a:pt x="25" y="17"/>
                  </a:lnTo>
                  <a:lnTo>
                    <a:pt x="25" y="17"/>
                  </a:lnTo>
                  <a:lnTo>
                    <a:pt x="25" y="19"/>
                  </a:lnTo>
                  <a:lnTo>
                    <a:pt x="23" y="19"/>
                  </a:lnTo>
                  <a:lnTo>
                    <a:pt x="23" y="19"/>
                  </a:lnTo>
                  <a:lnTo>
                    <a:pt x="23" y="19"/>
                  </a:lnTo>
                  <a:lnTo>
                    <a:pt x="23" y="21"/>
                  </a:lnTo>
                  <a:lnTo>
                    <a:pt x="25" y="2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3" name="Freeform 132"/>
            <p:cNvSpPr>
              <a:spLocks noEditPoints="1"/>
            </p:cNvSpPr>
            <p:nvPr/>
          </p:nvSpPr>
          <p:spPr bwMode="auto">
            <a:xfrm>
              <a:off x="6203950" y="4033838"/>
              <a:ext cx="47625" cy="46038"/>
            </a:xfrm>
            <a:custGeom>
              <a:avLst/>
              <a:gdLst>
                <a:gd name="T0" fmla="*/ 30 w 30"/>
                <a:gd name="T1" fmla="*/ 14 h 29"/>
                <a:gd name="T2" fmla="*/ 29 w 30"/>
                <a:gd name="T3" fmla="*/ 14 h 29"/>
                <a:gd name="T4" fmla="*/ 29 w 30"/>
                <a:gd name="T5" fmla="*/ 12 h 29"/>
                <a:gd name="T6" fmla="*/ 29 w 30"/>
                <a:gd name="T7" fmla="*/ 12 h 29"/>
                <a:gd name="T8" fmla="*/ 30 w 30"/>
                <a:gd name="T9" fmla="*/ 14 h 29"/>
                <a:gd name="T10" fmla="*/ 30 w 30"/>
                <a:gd name="T11" fmla="*/ 8 h 29"/>
                <a:gd name="T12" fmla="*/ 29 w 30"/>
                <a:gd name="T13" fmla="*/ 10 h 29"/>
                <a:gd name="T14" fmla="*/ 27 w 30"/>
                <a:gd name="T15" fmla="*/ 8 h 29"/>
                <a:gd name="T16" fmla="*/ 25 w 30"/>
                <a:gd name="T17" fmla="*/ 6 h 29"/>
                <a:gd name="T18" fmla="*/ 25 w 30"/>
                <a:gd name="T19" fmla="*/ 6 h 29"/>
                <a:gd name="T20" fmla="*/ 27 w 30"/>
                <a:gd name="T21" fmla="*/ 4 h 29"/>
                <a:gd name="T22" fmla="*/ 25 w 30"/>
                <a:gd name="T23" fmla="*/ 4 h 29"/>
                <a:gd name="T24" fmla="*/ 27 w 30"/>
                <a:gd name="T25" fmla="*/ 4 h 29"/>
                <a:gd name="T26" fmla="*/ 27 w 30"/>
                <a:gd name="T27" fmla="*/ 4 h 29"/>
                <a:gd name="T28" fmla="*/ 27 w 30"/>
                <a:gd name="T29" fmla="*/ 4 h 29"/>
                <a:gd name="T30" fmla="*/ 27 w 30"/>
                <a:gd name="T31" fmla="*/ 4 h 29"/>
                <a:gd name="T32" fmla="*/ 27 w 30"/>
                <a:gd name="T33" fmla="*/ 2 h 29"/>
                <a:gd name="T34" fmla="*/ 27 w 30"/>
                <a:gd name="T35" fmla="*/ 2 h 29"/>
                <a:gd name="T36" fmla="*/ 27 w 30"/>
                <a:gd name="T37" fmla="*/ 2 h 29"/>
                <a:gd name="T38" fmla="*/ 25 w 30"/>
                <a:gd name="T39" fmla="*/ 2 h 29"/>
                <a:gd name="T40" fmla="*/ 25 w 30"/>
                <a:gd name="T41" fmla="*/ 2 h 29"/>
                <a:gd name="T42" fmla="*/ 25 w 30"/>
                <a:gd name="T43" fmla="*/ 2 h 29"/>
                <a:gd name="T44" fmla="*/ 25 w 30"/>
                <a:gd name="T45" fmla="*/ 2 h 29"/>
                <a:gd name="T46" fmla="*/ 25 w 30"/>
                <a:gd name="T47" fmla="*/ 6 h 29"/>
                <a:gd name="T48" fmla="*/ 27 w 30"/>
                <a:gd name="T49" fmla="*/ 10 h 29"/>
                <a:gd name="T50" fmla="*/ 27 w 30"/>
                <a:gd name="T51" fmla="*/ 12 h 29"/>
                <a:gd name="T52" fmla="*/ 25 w 30"/>
                <a:gd name="T53" fmla="*/ 10 h 29"/>
                <a:gd name="T54" fmla="*/ 23 w 30"/>
                <a:gd name="T55" fmla="*/ 10 h 29"/>
                <a:gd name="T56" fmla="*/ 21 w 30"/>
                <a:gd name="T57" fmla="*/ 14 h 29"/>
                <a:gd name="T58" fmla="*/ 19 w 30"/>
                <a:gd name="T59" fmla="*/ 14 h 29"/>
                <a:gd name="T60" fmla="*/ 21 w 30"/>
                <a:gd name="T61" fmla="*/ 14 h 29"/>
                <a:gd name="T62" fmla="*/ 21 w 30"/>
                <a:gd name="T63" fmla="*/ 14 h 29"/>
                <a:gd name="T64" fmla="*/ 23 w 30"/>
                <a:gd name="T65" fmla="*/ 15 h 29"/>
                <a:gd name="T66" fmla="*/ 23 w 30"/>
                <a:gd name="T67" fmla="*/ 14 h 29"/>
                <a:gd name="T68" fmla="*/ 25 w 30"/>
                <a:gd name="T69" fmla="*/ 14 h 29"/>
                <a:gd name="T70" fmla="*/ 25 w 30"/>
                <a:gd name="T71" fmla="*/ 14 h 29"/>
                <a:gd name="T72" fmla="*/ 25 w 30"/>
                <a:gd name="T73" fmla="*/ 15 h 29"/>
                <a:gd name="T74" fmla="*/ 27 w 30"/>
                <a:gd name="T75" fmla="*/ 17 h 29"/>
                <a:gd name="T76" fmla="*/ 29 w 30"/>
                <a:gd name="T77" fmla="*/ 21 h 29"/>
                <a:gd name="T78" fmla="*/ 29 w 30"/>
                <a:gd name="T79" fmla="*/ 23 h 29"/>
                <a:gd name="T80" fmla="*/ 29 w 30"/>
                <a:gd name="T81" fmla="*/ 25 h 29"/>
                <a:gd name="T82" fmla="*/ 30 w 30"/>
                <a:gd name="T83" fmla="*/ 25 h 29"/>
                <a:gd name="T84" fmla="*/ 30 w 30"/>
                <a:gd name="T85" fmla="*/ 27 h 29"/>
                <a:gd name="T86" fmla="*/ 30 w 30"/>
                <a:gd name="T87" fmla="*/ 27 h 29"/>
                <a:gd name="T88" fmla="*/ 30 w 30"/>
                <a:gd name="T89" fmla="*/ 27 h 29"/>
                <a:gd name="T90" fmla="*/ 30 w 30"/>
                <a:gd name="T91" fmla="*/ 27 h 29"/>
                <a:gd name="T92" fmla="*/ 30 w 30"/>
                <a:gd name="T93" fmla="*/ 29 h 29"/>
                <a:gd name="T94" fmla="*/ 30 w 30"/>
                <a:gd name="T95" fmla="*/ 29 h 29"/>
                <a:gd name="T96" fmla="*/ 23 w 30"/>
                <a:gd name="T97" fmla="*/ 29 h 29"/>
                <a:gd name="T98" fmla="*/ 19 w 30"/>
                <a:gd name="T99" fmla="*/ 29 h 29"/>
                <a:gd name="T100" fmla="*/ 17 w 30"/>
                <a:gd name="T101" fmla="*/ 27 h 29"/>
                <a:gd name="T102" fmla="*/ 15 w 30"/>
                <a:gd name="T103" fmla="*/ 23 h 29"/>
                <a:gd name="T104" fmla="*/ 15 w 30"/>
                <a:gd name="T105" fmla="*/ 21 h 29"/>
                <a:gd name="T106" fmla="*/ 11 w 30"/>
                <a:gd name="T107" fmla="*/ 19 h 29"/>
                <a:gd name="T108" fmla="*/ 4 w 30"/>
                <a:gd name="T109" fmla="*/ 19 h 29"/>
                <a:gd name="T110" fmla="*/ 4 w 30"/>
                <a:gd name="T111" fmla="*/ 15 h 29"/>
                <a:gd name="T112" fmla="*/ 6 w 30"/>
                <a:gd name="T113" fmla="*/ 12 h 29"/>
                <a:gd name="T114" fmla="*/ 7 w 30"/>
                <a:gd name="T115" fmla="*/ 8 h 29"/>
                <a:gd name="T116" fmla="*/ 11 w 30"/>
                <a:gd name="T117" fmla="*/ 2 h 29"/>
                <a:gd name="T118" fmla="*/ 19 w 30"/>
                <a:gd name="T119" fmla="*/ 0 h 29"/>
                <a:gd name="T120" fmla="*/ 23 w 30"/>
                <a:gd name="T121" fmla="*/ 4 h 29"/>
                <a:gd name="T122" fmla="*/ 25 w 30"/>
                <a:gd name="T123"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 h="29">
                  <a:moveTo>
                    <a:pt x="30" y="14"/>
                  </a:moveTo>
                  <a:lnTo>
                    <a:pt x="30" y="14"/>
                  </a:lnTo>
                  <a:lnTo>
                    <a:pt x="30" y="14"/>
                  </a:lnTo>
                  <a:lnTo>
                    <a:pt x="30" y="14"/>
                  </a:lnTo>
                  <a:lnTo>
                    <a:pt x="30" y="14"/>
                  </a:lnTo>
                  <a:lnTo>
                    <a:pt x="30" y="14"/>
                  </a:lnTo>
                  <a:lnTo>
                    <a:pt x="30" y="14"/>
                  </a:lnTo>
                  <a:lnTo>
                    <a:pt x="29" y="14"/>
                  </a:lnTo>
                  <a:lnTo>
                    <a:pt x="29" y="14"/>
                  </a:lnTo>
                  <a:lnTo>
                    <a:pt x="29" y="14"/>
                  </a:lnTo>
                  <a:lnTo>
                    <a:pt x="29" y="14"/>
                  </a:lnTo>
                  <a:lnTo>
                    <a:pt x="29" y="12"/>
                  </a:lnTo>
                  <a:lnTo>
                    <a:pt x="29" y="12"/>
                  </a:lnTo>
                  <a:lnTo>
                    <a:pt x="29" y="12"/>
                  </a:lnTo>
                  <a:lnTo>
                    <a:pt x="29" y="12"/>
                  </a:lnTo>
                  <a:lnTo>
                    <a:pt x="29" y="12"/>
                  </a:lnTo>
                  <a:lnTo>
                    <a:pt x="30" y="12"/>
                  </a:lnTo>
                  <a:lnTo>
                    <a:pt x="30" y="12"/>
                  </a:lnTo>
                  <a:lnTo>
                    <a:pt x="30" y="14"/>
                  </a:lnTo>
                  <a:lnTo>
                    <a:pt x="30" y="14"/>
                  </a:lnTo>
                  <a:close/>
                  <a:moveTo>
                    <a:pt x="27" y="2"/>
                  </a:moveTo>
                  <a:lnTo>
                    <a:pt x="30" y="6"/>
                  </a:lnTo>
                  <a:lnTo>
                    <a:pt x="30" y="8"/>
                  </a:lnTo>
                  <a:lnTo>
                    <a:pt x="30" y="8"/>
                  </a:lnTo>
                  <a:lnTo>
                    <a:pt x="29" y="8"/>
                  </a:lnTo>
                  <a:lnTo>
                    <a:pt x="29" y="10"/>
                  </a:lnTo>
                  <a:lnTo>
                    <a:pt x="29" y="10"/>
                  </a:lnTo>
                  <a:lnTo>
                    <a:pt x="29" y="10"/>
                  </a:lnTo>
                  <a:lnTo>
                    <a:pt x="27" y="10"/>
                  </a:lnTo>
                  <a:lnTo>
                    <a:pt x="27" y="10"/>
                  </a:lnTo>
                  <a:lnTo>
                    <a:pt x="27" y="10"/>
                  </a:lnTo>
                  <a:lnTo>
                    <a:pt x="27" y="8"/>
                  </a:lnTo>
                  <a:lnTo>
                    <a:pt x="25" y="6"/>
                  </a:lnTo>
                  <a:lnTo>
                    <a:pt x="25" y="6"/>
                  </a:lnTo>
                  <a:lnTo>
                    <a:pt x="25" y="6"/>
                  </a:lnTo>
                  <a:lnTo>
                    <a:pt x="25" y="6"/>
                  </a:lnTo>
                  <a:lnTo>
                    <a:pt x="25" y="6"/>
                  </a:lnTo>
                  <a:lnTo>
                    <a:pt x="25" y="6"/>
                  </a:lnTo>
                  <a:lnTo>
                    <a:pt x="25" y="6"/>
                  </a:lnTo>
                  <a:lnTo>
                    <a:pt x="25" y="6"/>
                  </a:lnTo>
                  <a:lnTo>
                    <a:pt x="25" y="6"/>
                  </a:lnTo>
                  <a:lnTo>
                    <a:pt x="27" y="6"/>
                  </a:lnTo>
                  <a:lnTo>
                    <a:pt x="27" y="6"/>
                  </a:lnTo>
                  <a:lnTo>
                    <a:pt x="27" y="4"/>
                  </a:lnTo>
                  <a:lnTo>
                    <a:pt x="27" y="4"/>
                  </a:lnTo>
                  <a:lnTo>
                    <a:pt x="25" y="4"/>
                  </a:lnTo>
                  <a:lnTo>
                    <a:pt x="25" y="4"/>
                  </a:lnTo>
                  <a:lnTo>
                    <a:pt x="25" y="4"/>
                  </a:lnTo>
                  <a:lnTo>
                    <a:pt x="25" y="4"/>
                  </a:lnTo>
                  <a:lnTo>
                    <a:pt x="27" y="4"/>
                  </a:lnTo>
                  <a:lnTo>
                    <a:pt x="27" y="4"/>
                  </a:lnTo>
                  <a:lnTo>
                    <a:pt x="27" y="4"/>
                  </a:lnTo>
                  <a:lnTo>
                    <a:pt x="27" y="4"/>
                  </a:lnTo>
                  <a:lnTo>
                    <a:pt x="27" y="4"/>
                  </a:lnTo>
                  <a:lnTo>
                    <a:pt x="27" y="4"/>
                  </a:lnTo>
                  <a:lnTo>
                    <a:pt x="27" y="4"/>
                  </a:lnTo>
                  <a:lnTo>
                    <a:pt x="27" y="4"/>
                  </a:lnTo>
                  <a:lnTo>
                    <a:pt x="27" y="4"/>
                  </a:lnTo>
                  <a:lnTo>
                    <a:pt x="27" y="4"/>
                  </a:lnTo>
                  <a:lnTo>
                    <a:pt x="27" y="4"/>
                  </a:lnTo>
                  <a:lnTo>
                    <a:pt x="27" y="4"/>
                  </a:lnTo>
                  <a:lnTo>
                    <a:pt x="27" y="4"/>
                  </a:lnTo>
                  <a:lnTo>
                    <a:pt x="27" y="4"/>
                  </a:lnTo>
                  <a:lnTo>
                    <a:pt x="27" y="4"/>
                  </a:lnTo>
                  <a:lnTo>
                    <a:pt x="27" y="4"/>
                  </a:lnTo>
                  <a:lnTo>
                    <a:pt x="27" y="4"/>
                  </a:lnTo>
                  <a:lnTo>
                    <a:pt x="27" y="4"/>
                  </a:lnTo>
                  <a:lnTo>
                    <a:pt x="27" y="2"/>
                  </a:lnTo>
                  <a:lnTo>
                    <a:pt x="27" y="2"/>
                  </a:lnTo>
                  <a:lnTo>
                    <a:pt x="27" y="2"/>
                  </a:lnTo>
                  <a:lnTo>
                    <a:pt x="27" y="2"/>
                  </a:lnTo>
                  <a:lnTo>
                    <a:pt x="27" y="2"/>
                  </a:lnTo>
                  <a:lnTo>
                    <a:pt x="27" y="2"/>
                  </a:lnTo>
                  <a:lnTo>
                    <a:pt x="27" y="2"/>
                  </a:lnTo>
                  <a:lnTo>
                    <a:pt x="27" y="2"/>
                  </a:lnTo>
                  <a:lnTo>
                    <a:pt x="27" y="2"/>
                  </a:lnTo>
                  <a:lnTo>
                    <a:pt x="27" y="2"/>
                  </a:lnTo>
                  <a:lnTo>
                    <a:pt x="27" y="2"/>
                  </a:lnTo>
                  <a:close/>
                  <a:moveTo>
                    <a:pt x="25" y="2"/>
                  </a:moveTo>
                  <a:lnTo>
                    <a:pt x="25" y="2"/>
                  </a:lnTo>
                  <a:lnTo>
                    <a:pt x="25" y="2"/>
                  </a:lnTo>
                  <a:lnTo>
                    <a:pt x="25" y="2"/>
                  </a:lnTo>
                  <a:lnTo>
                    <a:pt x="25" y="2"/>
                  </a:lnTo>
                  <a:lnTo>
                    <a:pt x="25" y="2"/>
                  </a:lnTo>
                  <a:lnTo>
                    <a:pt x="25" y="2"/>
                  </a:lnTo>
                  <a:lnTo>
                    <a:pt x="25" y="2"/>
                  </a:lnTo>
                  <a:lnTo>
                    <a:pt x="25" y="2"/>
                  </a:lnTo>
                  <a:lnTo>
                    <a:pt x="25" y="2"/>
                  </a:lnTo>
                  <a:lnTo>
                    <a:pt x="27" y="2"/>
                  </a:lnTo>
                  <a:lnTo>
                    <a:pt x="27" y="2"/>
                  </a:lnTo>
                  <a:lnTo>
                    <a:pt x="25" y="2"/>
                  </a:lnTo>
                  <a:lnTo>
                    <a:pt x="25" y="2"/>
                  </a:lnTo>
                  <a:lnTo>
                    <a:pt x="25" y="2"/>
                  </a:lnTo>
                  <a:lnTo>
                    <a:pt x="25" y="2"/>
                  </a:lnTo>
                  <a:lnTo>
                    <a:pt x="25" y="2"/>
                  </a:lnTo>
                  <a:close/>
                  <a:moveTo>
                    <a:pt x="25" y="6"/>
                  </a:moveTo>
                  <a:lnTo>
                    <a:pt x="25" y="8"/>
                  </a:lnTo>
                  <a:lnTo>
                    <a:pt x="25" y="8"/>
                  </a:lnTo>
                  <a:lnTo>
                    <a:pt x="25" y="8"/>
                  </a:lnTo>
                  <a:lnTo>
                    <a:pt x="27" y="10"/>
                  </a:lnTo>
                  <a:lnTo>
                    <a:pt x="27" y="10"/>
                  </a:lnTo>
                  <a:lnTo>
                    <a:pt x="27" y="10"/>
                  </a:lnTo>
                  <a:lnTo>
                    <a:pt x="27" y="12"/>
                  </a:lnTo>
                  <a:lnTo>
                    <a:pt x="27" y="12"/>
                  </a:lnTo>
                  <a:lnTo>
                    <a:pt x="27" y="10"/>
                  </a:lnTo>
                  <a:lnTo>
                    <a:pt x="25" y="10"/>
                  </a:lnTo>
                  <a:lnTo>
                    <a:pt x="25" y="10"/>
                  </a:lnTo>
                  <a:lnTo>
                    <a:pt x="25" y="10"/>
                  </a:lnTo>
                  <a:lnTo>
                    <a:pt x="25" y="10"/>
                  </a:lnTo>
                  <a:lnTo>
                    <a:pt x="25" y="10"/>
                  </a:lnTo>
                  <a:lnTo>
                    <a:pt x="23" y="10"/>
                  </a:lnTo>
                  <a:lnTo>
                    <a:pt x="23" y="10"/>
                  </a:lnTo>
                  <a:lnTo>
                    <a:pt x="23" y="12"/>
                  </a:lnTo>
                  <a:lnTo>
                    <a:pt x="21" y="12"/>
                  </a:lnTo>
                  <a:lnTo>
                    <a:pt x="21" y="12"/>
                  </a:lnTo>
                  <a:lnTo>
                    <a:pt x="21" y="14"/>
                  </a:lnTo>
                  <a:lnTo>
                    <a:pt x="21" y="14"/>
                  </a:lnTo>
                  <a:lnTo>
                    <a:pt x="19" y="14"/>
                  </a:lnTo>
                  <a:lnTo>
                    <a:pt x="19" y="14"/>
                  </a:lnTo>
                  <a:lnTo>
                    <a:pt x="19" y="14"/>
                  </a:lnTo>
                  <a:lnTo>
                    <a:pt x="19" y="14"/>
                  </a:lnTo>
                  <a:lnTo>
                    <a:pt x="21" y="14"/>
                  </a:lnTo>
                  <a:lnTo>
                    <a:pt x="21" y="14"/>
                  </a:lnTo>
                  <a:lnTo>
                    <a:pt x="21" y="14"/>
                  </a:lnTo>
                  <a:lnTo>
                    <a:pt x="21" y="14"/>
                  </a:lnTo>
                  <a:lnTo>
                    <a:pt x="21" y="14"/>
                  </a:lnTo>
                  <a:lnTo>
                    <a:pt x="21" y="14"/>
                  </a:lnTo>
                  <a:lnTo>
                    <a:pt x="21" y="14"/>
                  </a:lnTo>
                  <a:lnTo>
                    <a:pt x="21" y="15"/>
                  </a:lnTo>
                  <a:lnTo>
                    <a:pt x="21" y="15"/>
                  </a:lnTo>
                  <a:lnTo>
                    <a:pt x="21" y="15"/>
                  </a:lnTo>
                  <a:lnTo>
                    <a:pt x="23" y="15"/>
                  </a:lnTo>
                  <a:lnTo>
                    <a:pt x="23" y="15"/>
                  </a:lnTo>
                  <a:lnTo>
                    <a:pt x="23" y="14"/>
                  </a:lnTo>
                  <a:lnTo>
                    <a:pt x="23" y="14"/>
                  </a:lnTo>
                  <a:lnTo>
                    <a:pt x="23" y="14"/>
                  </a:lnTo>
                  <a:lnTo>
                    <a:pt x="23" y="14"/>
                  </a:lnTo>
                  <a:lnTo>
                    <a:pt x="23" y="14"/>
                  </a:lnTo>
                  <a:lnTo>
                    <a:pt x="25" y="14"/>
                  </a:lnTo>
                  <a:lnTo>
                    <a:pt x="25" y="14"/>
                  </a:lnTo>
                  <a:lnTo>
                    <a:pt x="25" y="14"/>
                  </a:lnTo>
                  <a:lnTo>
                    <a:pt x="25" y="14"/>
                  </a:lnTo>
                  <a:lnTo>
                    <a:pt x="25" y="14"/>
                  </a:lnTo>
                  <a:lnTo>
                    <a:pt x="25" y="14"/>
                  </a:lnTo>
                  <a:lnTo>
                    <a:pt x="25" y="14"/>
                  </a:lnTo>
                  <a:lnTo>
                    <a:pt x="25" y="14"/>
                  </a:lnTo>
                  <a:lnTo>
                    <a:pt x="25" y="15"/>
                  </a:lnTo>
                  <a:lnTo>
                    <a:pt x="25" y="15"/>
                  </a:lnTo>
                  <a:lnTo>
                    <a:pt x="25" y="15"/>
                  </a:lnTo>
                  <a:lnTo>
                    <a:pt x="27" y="17"/>
                  </a:lnTo>
                  <a:lnTo>
                    <a:pt x="27" y="17"/>
                  </a:lnTo>
                  <a:lnTo>
                    <a:pt x="27" y="17"/>
                  </a:lnTo>
                  <a:lnTo>
                    <a:pt x="27" y="17"/>
                  </a:lnTo>
                  <a:lnTo>
                    <a:pt x="27" y="21"/>
                  </a:lnTo>
                  <a:lnTo>
                    <a:pt x="27" y="21"/>
                  </a:lnTo>
                  <a:lnTo>
                    <a:pt x="29" y="21"/>
                  </a:lnTo>
                  <a:lnTo>
                    <a:pt x="29" y="23"/>
                  </a:lnTo>
                  <a:lnTo>
                    <a:pt x="29" y="23"/>
                  </a:lnTo>
                  <a:lnTo>
                    <a:pt x="29" y="23"/>
                  </a:lnTo>
                  <a:lnTo>
                    <a:pt x="29" y="23"/>
                  </a:lnTo>
                  <a:lnTo>
                    <a:pt x="29" y="23"/>
                  </a:lnTo>
                  <a:lnTo>
                    <a:pt x="29" y="23"/>
                  </a:lnTo>
                  <a:lnTo>
                    <a:pt x="29" y="25"/>
                  </a:lnTo>
                  <a:lnTo>
                    <a:pt x="29" y="25"/>
                  </a:lnTo>
                  <a:lnTo>
                    <a:pt x="29" y="25"/>
                  </a:lnTo>
                  <a:lnTo>
                    <a:pt x="30" y="25"/>
                  </a:lnTo>
                  <a:lnTo>
                    <a:pt x="30" y="25"/>
                  </a:lnTo>
                  <a:lnTo>
                    <a:pt x="30" y="25"/>
                  </a:lnTo>
                  <a:lnTo>
                    <a:pt x="30" y="25"/>
                  </a:lnTo>
                  <a:lnTo>
                    <a:pt x="30" y="27"/>
                  </a:lnTo>
                  <a:lnTo>
                    <a:pt x="30" y="27"/>
                  </a:lnTo>
                  <a:lnTo>
                    <a:pt x="30" y="27"/>
                  </a:lnTo>
                  <a:lnTo>
                    <a:pt x="30" y="27"/>
                  </a:lnTo>
                  <a:lnTo>
                    <a:pt x="30" y="27"/>
                  </a:lnTo>
                  <a:lnTo>
                    <a:pt x="30" y="27"/>
                  </a:lnTo>
                  <a:lnTo>
                    <a:pt x="30" y="27"/>
                  </a:lnTo>
                  <a:lnTo>
                    <a:pt x="30" y="27"/>
                  </a:lnTo>
                  <a:lnTo>
                    <a:pt x="30" y="27"/>
                  </a:lnTo>
                  <a:lnTo>
                    <a:pt x="30" y="27"/>
                  </a:lnTo>
                  <a:lnTo>
                    <a:pt x="30" y="27"/>
                  </a:lnTo>
                  <a:lnTo>
                    <a:pt x="30" y="27"/>
                  </a:lnTo>
                  <a:lnTo>
                    <a:pt x="30" y="27"/>
                  </a:lnTo>
                  <a:lnTo>
                    <a:pt x="30" y="27"/>
                  </a:lnTo>
                  <a:lnTo>
                    <a:pt x="30" y="27"/>
                  </a:lnTo>
                  <a:lnTo>
                    <a:pt x="30" y="27"/>
                  </a:lnTo>
                  <a:lnTo>
                    <a:pt x="30" y="27"/>
                  </a:lnTo>
                  <a:lnTo>
                    <a:pt x="30" y="27"/>
                  </a:lnTo>
                  <a:lnTo>
                    <a:pt x="30" y="29"/>
                  </a:lnTo>
                  <a:lnTo>
                    <a:pt x="30" y="29"/>
                  </a:lnTo>
                  <a:lnTo>
                    <a:pt x="30" y="29"/>
                  </a:lnTo>
                  <a:lnTo>
                    <a:pt x="30" y="29"/>
                  </a:lnTo>
                  <a:lnTo>
                    <a:pt x="30" y="29"/>
                  </a:lnTo>
                  <a:lnTo>
                    <a:pt x="30" y="29"/>
                  </a:lnTo>
                  <a:lnTo>
                    <a:pt x="29" y="29"/>
                  </a:lnTo>
                  <a:lnTo>
                    <a:pt x="25" y="29"/>
                  </a:lnTo>
                  <a:lnTo>
                    <a:pt x="23" y="29"/>
                  </a:lnTo>
                  <a:lnTo>
                    <a:pt x="19" y="29"/>
                  </a:lnTo>
                  <a:lnTo>
                    <a:pt x="19" y="29"/>
                  </a:lnTo>
                  <a:lnTo>
                    <a:pt x="19" y="29"/>
                  </a:lnTo>
                  <a:lnTo>
                    <a:pt x="19" y="29"/>
                  </a:lnTo>
                  <a:lnTo>
                    <a:pt x="17" y="29"/>
                  </a:lnTo>
                  <a:lnTo>
                    <a:pt x="17" y="27"/>
                  </a:lnTo>
                  <a:lnTo>
                    <a:pt x="17" y="27"/>
                  </a:lnTo>
                  <a:lnTo>
                    <a:pt x="17" y="27"/>
                  </a:lnTo>
                  <a:lnTo>
                    <a:pt x="17" y="27"/>
                  </a:lnTo>
                  <a:lnTo>
                    <a:pt x="17" y="25"/>
                  </a:lnTo>
                  <a:lnTo>
                    <a:pt x="17" y="25"/>
                  </a:lnTo>
                  <a:lnTo>
                    <a:pt x="15" y="23"/>
                  </a:lnTo>
                  <a:lnTo>
                    <a:pt x="15" y="21"/>
                  </a:lnTo>
                  <a:lnTo>
                    <a:pt x="15" y="21"/>
                  </a:lnTo>
                  <a:lnTo>
                    <a:pt x="15" y="21"/>
                  </a:lnTo>
                  <a:lnTo>
                    <a:pt x="15" y="21"/>
                  </a:lnTo>
                  <a:lnTo>
                    <a:pt x="15" y="21"/>
                  </a:lnTo>
                  <a:lnTo>
                    <a:pt x="13" y="21"/>
                  </a:lnTo>
                  <a:lnTo>
                    <a:pt x="13" y="21"/>
                  </a:lnTo>
                  <a:lnTo>
                    <a:pt x="11" y="19"/>
                  </a:lnTo>
                  <a:lnTo>
                    <a:pt x="9" y="19"/>
                  </a:lnTo>
                  <a:lnTo>
                    <a:pt x="7" y="19"/>
                  </a:lnTo>
                  <a:lnTo>
                    <a:pt x="6" y="19"/>
                  </a:lnTo>
                  <a:lnTo>
                    <a:pt x="4" y="19"/>
                  </a:lnTo>
                  <a:lnTo>
                    <a:pt x="2" y="19"/>
                  </a:lnTo>
                  <a:lnTo>
                    <a:pt x="0" y="19"/>
                  </a:lnTo>
                  <a:lnTo>
                    <a:pt x="2" y="19"/>
                  </a:lnTo>
                  <a:lnTo>
                    <a:pt x="4" y="15"/>
                  </a:lnTo>
                  <a:lnTo>
                    <a:pt x="4" y="14"/>
                  </a:lnTo>
                  <a:lnTo>
                    <a:pt x="6" y="14"/>
                  </a:lnTo>
                  <a:lnTo>
                    <a:pt x="6" y="14"/>
                  </a:lnTo>
                  <a:lnTo>
                    <a:pt x="6" y="12"/>
                  </a:lnTo>
                  <a:lnTo>
                    <a:pt x="7" y="10"/>
                  </a:lnTo>
                  <a:lnTo>
                    <a:pt x="7" y="8"/>
                  </a:lnTo>
                  <a:lnTo>
                    <a:pt x="7" y="8"/>
                  </a:lnTo>
                  <a:lnTo>
                    <a:pt x="7" y="8"/>
                  </a:lnTo>
                  <a:lnTo>
                    <a:pt x="7" y="8"/>
                  </a:lnTo>
                  <a:lnTo>
                    <a:pt x="9" y="6"/>
                  </a:lnTo>
                  <a:lnTo>
                    <a:pt x="9" y="4"/>
                  </a:lnTo>
                  <a:lnTo>
                    <a:pt x="11" y="2"/>
                  </a:lnTo>
                  <a:lnTo>
                    <a:pt x="11" y="2"/>
                  </a:lnTo>
                  <a:lnTo>
                    <a:pt x="13" y="0"/>
                  </a:lnTo>
                  <a:lnTo>
                    <a:pt x="15" y="0"/>
                  </a:lnTo>
                  <a:lnTo>
                    <a:pt x="19" y="0"/>
                  </a:lnTo>
                  <a:lnTo>
                    <a:pt x="19" y="0"/>
                  </a:lnTo>
                  <a:lnTo>
                    <a:pt x="23" y="2"/>
                  </a:lnTo>
                  <a:lnTo>
                    <a:pt x="23" y="2"/>
                  </a:lnTo>
                  <a:lnTo>
                    <a:pt x="23" y="4"/>
                  </a:lnTo>
                  <a:lnTo>
                    <a:pt x="23" y="4"/>
                  </a:lnTo>
                  <a:lnTo>
                    <a:pt x="23" y="4"/>
                  </a:lnTo>
                  <a:lnTo>
                    <a:pt x="23" y="4"/>
                  </a:lnTo>
                  <a:lnTo>
                    <a:pt x="25" y="6"/>
                  </a:lnTo>
                  <a:lnTo>
                    <a:pt x="25" y="6"/>
                  </a:lnTo>
                  <a:lnTo>
                    <a:pt x="25"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4" name="Freeform 133"/>
            <p:cNvSpPr>
              <a:spLocks/>
            </p:cNvSpPr>
            <p:nvPr/>
          </p:nvSpPr>
          <p:spPr bwMode="auto">
            <a:xfrm>
              <a:off x="7556500" y="4249738"/>
              <a:ext cx="192088" cy="228600"/>
            </a:xfrm>
            <a:custGeom>
              <a:avLst/>
              <a:gdLst>
                <a:gd name="T0" fmla="*/ 39 w 121"/>
                <a:gd name="T1" fmla="*/ 6 h 144"/>
                <a:gd name="T2" fmla="*/ 44 w 121"/>
                <a:gd name="T3" fmla="*/ 14 h 144"/>
                <a:gd name="T4" fmla="*/ 44 w 121"/>
                <a:gd name="T5" fmla="*/ 18 h 144"/>
                <a:gd name="T6" fmla="*/ 46 w 121"/>
                <a:gd name="T7" fmla="*/ 23 h 144"/>
                <a:gd name="T8" fmla="*/ 52 w 121"/>
                <a:gd name="T9" fmla="*/ 29 h 144"/>
                <a:gd name="T10" fmla="*/ 62 w 121"/>
                <a:gd name="T11" fmla="*/ 27 h 144"/>
                <a:gd name="T12" fmla="*/ 71 w 121"/>
                <a:gd name="T13" fmla="*/ 29 h 144"/>
                <a:gd name="T14" fmla="*/ 73 w 121"/>
                <a:gd name="T15" fmla="*/ 37 h 144"/>
                <a:gd name="T16" fmla="*/ 77 w 121"/>
                <a:gd name="T17" fmla="*/ 43 h 144"/>
                <a:gd name="T18" fmla="*/ 69 w 121"/>
                <a:gd name="T19" fmla="*/ 48 h 144"/>
                <a:gd name="T20" fmla="*/ 66 w 121"/>
                <a:gd name="T21" fmla="*/ 50 h 144"/>
                <a:gd name="T22" fmla="*/ 64 w 121"/>
                <a:gd name="T23" fmla="*/ 56 h 144"/>
                <a:gd name="T24" fmla="*/ 71 w 121"/>
                <a:gd name="T25" fmla="*/ 62 h 144"/>
                <a:gd name="T26" fmla="*/ 81 w 121"/>
                <a:gd name="T27" fmla="*/ 66 h 144"/>
                <a:gd name="T28" fmla="*/ 85 w 121"/>
                <a:gd name="T29" fmla="*/ 73 h 144"/>
                <a:gd name="T30" fmla="*/ 91 w 121"/>
                <a:gd name="T31" fmla="*/ 81 h 144"/>
                <a:gd name="T32" fmla="*/ 100 w 121"/>
                <a:gd name="T33" fmla="*/ 91 h 144"/>
                <a:gd name="T34" fmla="*/ 106 w 121"/>
                <a:gd name="T35" fmla="*/ 102 h 144"/>
                <a:gd name="T36" fmla="*/ 112 w 121"/>
                <a:gd name="T37" fmla="*/ 104 h 144"/>
                <a:gd name="T38" fmla="*/ 115 w 121"/>
                <a:gd name="T39" fmla="*/ 112 h 144"/>
                <a:gd name="T40" fmla="*/ 119 w 121"/>
                <a:gd name="T41" fmla="*/ 119 h 144"/>
                <a:gd name="T42" fmla="*/ 117 w 121"/>
                <a:gd name="T43" fmla="*/ 127 h 144"/>
                <a:gd name="T44" fmla="*/ 114 w 121"/>
                <a:gd name="T45" fmla="*/ 135 h 144"/>
                <a:gd name="T46" fmla="*/ 102 w 121"/>
                <a:gd name="T47" fmla="*/ 133 h 144"/>
                <a:gd name="T48" fmla="*/ 94 w 121"/>
                <a:gd name="T49" fmla="*/ 139 h 144"/>
                <a:gd name="T50" fmla="*/ 94 w 121"/>
                <a:gd name="T51" fmla="*/ 144 h 144"/>
                <a:gd name="T52" fmla="*/ 87 w 121"/>
                <a:gd name="T53" fmla="*/ 140 h 144"/>
                <a:gd name="T54" fmla="*/ 85 w 121"/>
                <a:gd name="T55" fmla="*/ 135 h 144"/>
                <a:gd name="T56" fmla="*/ 87 w 121"/>
                <a:gd name="T57" fmla="*/ 127 h 144"/>
                <a:gd name="T58" fmla="*/ 89 w 121"/>
                <a:gd name="T59" fmla="*/ 119 h 144"/>
                <a:gd name="T60" fmla="*/ 87 w 121"/>
                <a:gd name="T61" fmla="*/ 114 h 144"/>
                <a:gd name="T62" fmla="*/ 79 w 121"/>
                <a:gd name="T63" fmla="*/ 106 h 144"/>
                <a:gd name="T64" fmla="*/ 75 w 121"/>
                <a:gd name="T65" fmla="*/ 94 h 144"/>
                <a:gd name="T66" fmla="*/ 75 w 121"/>
                <a:gd name="T67" fmla="*/ 83 h 144"/>
                <a:gd name="T68" fmla="*/ 66 w 121"/>
                <a:gd name="T69" fmla="*/ 75 h 144"/>
                <a:gd name="T70" fmla="*/ 60 w 121"/>
                <a:gd name="T71" fmla="*/ 69 h 144"/>
                <a:gd name="T72" fmla="*/ 52 w 121"/>
                <a:gd name="T73" fmla="*/ 69 h 144"/>
                <a:gd name="T74" fmla="*/ 44 w 121"/>
                <a:gd name="T75" fmla="*/ 77 h 144"/>
                <a:gd name="T76" fmla="*/ 37 w 121"/>
                <a:gd name="T77" fmla="*/ 75 h 144"/>
                <a:gd name="T78" fmla="*/ 27 w 121"/>
                <a:gd name="T79" fmla="*/ 75 h 144"/>
                <a:gd name="T80" fmla="*/ 23 w 121"/>
                <a:gd name="T81" fmla="*/ 81 h 144"/>
                <a:gd name="T82" fmla="*/ 14 w 121"/>
                <a:gd name="T83" fmla="*/ 81 h 144"/>
                <a:gd name="T84" fmla="*/ 18 w 121"/>
                <a:gd name="T85" fmla="*/ 71 h 144"/>
                <a:gd name="T86" fmla="*/ 19 w 121"/>
                <a:gd name="T87" fmla="*/ 64 h 144"/>
                <a:gd name="T88" fmla="*/ 18 w 121"/>
                <a:gd name="T89" fmla="*/ 54 h 144"/>
                <a:gd name="T90" fmla="*/ 16 w 121"/>
                <a:gd name="T91" fmla="*/ 48 h 144"/>
                <a:gd name="T92" fmla="*/ 6 w 121"/>
                <a:gd name="T93" fmla="*/ 46 h 144"/>
                <a:gd name="T94" fmla="*/ 6 w 121"/>
                <a:gd name="T95" fmla="*/ 37 h 144"/>
                <a:gd name="T96" fmla="*/ 2 w 121"/>
                <a:gd name="T97" fmla="*/ 33 h 144"/>
                <a:gd name="T98" fmla="*/ 10 w 121"/>
                <a:gd name="T99" fmla="*/ 27 h 144"/>
                <a:gd name="T100" fmla="*/ 16 w 121"/>
                <a:gd name="T101" fmla="*/ 18 h 144"/>
                <a:gd name="T102" fmla="*/ 25 w 121"/>
                <a:gd name="T103" fmla="*/ 21 h 144"/>
                <a:gd name="T104" fmla="*/ 27 w 121"/>
                <a:gd name="T105" fmla="*/ 16 h 144"/>
                <a:gd name="T106" fmla="*/ 25 w 121"/>
                <a:gd name="T107" fmla="*/ 8 h 144"/>
                <a:gd name="T108" fmla="*/ 25 w 121"/>
                <a:gd name="T109" fmla="*/ 2 h 144"/>
                <a:gd name="T110" fmla="*/ 33 w 121"/>
                <a:gd name="T11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 h="144">
                  <a:moveTo>
                    <a:pt x="33" y="0"/>
                  </a:moveTo>
                  <a:lnTo>
                    <a:pt x="33" y="2"/>
                  </a:lnTo>
                  <a:lnTo>
                    <a:pt x="35" y="2"/>
                  </a:lnTo>
                  <a:lnTo>
                    <a:pt x="35" y="4"/>
                  </a:lnTo>
                  <a:lnTo>
                    <a:pt x="37" y="4"/>
                  </a:lnTo>
                  <a:lnTo>
                    <a:pt x="37" y="6"/>
                  </a:lnTo>
                  <a:lnTo>
                    <a:pt x="39" y="6"/>
                  </a:lnTo>
                  <a:lnTo>
                    <a:pt x="39" y="8"/>
                  </a:lnTo>
                  <a:lnTo>
                    <a:pt x="39" y="10"/>
                  </a:lnTo>
                  <a:lnTo>
                    <a:pt x="41" y="10"/>
                  </a:lnTo>
                  <a:lnTo>
                    <a:pt x="41" y="12"/>
                  </a:lnTo>
                  <a:lnTo>
                    <a:pt x="41" y="14"/>
                  </a:lnTo>
                  <a:lnTo>
                    <a:pt x="43" y="14"/>
                  </a:lnTo>
                  <a:lnTo>
                    <a:pt x="44" y="14"/>
                  </a:lnTo>
                  <a:lnTo>
                    <a:pt x="44" y="12"/>
                  </a:lnTo>
                  <a:lnTo>
                    <a:pt x="44" y="14"/>
                  </a:lnTo>
                  <a:lnTo>
                    <a:pt x="46" y="12"/>
                  </a:lnTo>
                  <a:lnTo>
                    <a:pt x="46" y="14"/>
                  </a:lnTo>
                  <a:lnTo>
                    <a:pt x="46" y="16"/>
                  </a:lnTo>
                  <a:lnTo>
                    <a:pt x="46" y="18"/>
                  </a:lnTo>
                  <a:lnTo>
                    <a:pt x="44" y="18"/>
                  </a:lnTo>
                  <a:lnTo>
                    <a:pt x="46" y="18"/>
                  </a:lnTo>
                  <a:lnTo>
                    <a:pt x="44" y="20"/>
                  </a:lnTo>
                  <a:lnTo>
                    <a:pt x="44" y="21"/>
                  </a:lnTo>
                  <a:lnTo>
                    <a:pt x="46" y="21"/>
                  </a:lnTo>
                  <a:lnTo>
                    <a:pt x="44" y="21"/>
                  </a:lnTo>
                  <a:lnTo>
                    <a:pt x="46" y="21"/>
                  </a:lnTo>
                  <a:lnTo>
                    <a:pt x="46" y="23"/>
                  </a:lnTo>
                  <a:lnTo>
                    <a:pt x="48" y="25"/>
                  </a:lnTo>
                  <a:lnTo>
                    <a:pt x="48" y="27"/>
                  </a:lnTo>
                  <a:lnTo>
                    <a:pt x="50" y="27"/>
                  </a:lnTo>
                  <a:lnTo>
                    <a:pt x="50" y="29"/>
                  </a:lnTo>
                  <a:lnTo>
                    <a:pt x="50" y="27"/>
                  </a:lnTo>
                  <a:lnTo>
                    <a:pt x="52" y="27"/>
                  </a:lnTo>
                  <a:lnTo>
                    <a:pt x="52" y="29"/>
                  </a:lnTo>
                  <a:lnTo>
                    <a:pt x="54" y="29"/>
                  </a:lnTo>
                  <a:lnTo>
                    <a:pt x="56" y="29"/>
                  </a:lnTo>
                  <a:lnTo>
                    <a:pt x="58" y="31"/>
                  </a:lnTo>
                  <a:lnTo>
                    <a:pt x="58" y="29"/>
                  </a:lnTo>
                  <a:lnTo>
                    <a:pt x="60" y="29"/>
                  </a:lnTo>
                  <a:lnTo>
                    <a:pt x="60" y="27"/>
                  </a:lnTo>
                  <a:lnTo>
                    <a:pt x="62" y="27"/>
                  </a:lnTo>
                  <a:lnTo>
                    <a:pt x="64" y="27"/>
                  </a:lnTo>
                  <a:lnTo>
                    <a:pt x="64" y="25"/>
                  </a:lnTo>
                  <a:lnTo>
                    <a:pt x="66" y="25"/>
                  </a:lnTo>
                  <a:lnTo>
                    <a:pt x="66" y="27"/>
                  </a:lnTo>
                  <a:lnTo>
                    <a:pt x="67" y="27"/>
                  </a:lnTo>
                  <a:lnTo>
                    <a:pt x="69" y="29"/>
                  </a:lnTo>
                  <a:lnTo>
                    <a:pt x="71" y="29"/>
                  </a:lnTo>
                  <a:lnTo>
                    <a:pt x="71" y="31"/>
                  </a:lnTo>
                  <a:lnTo>
                    <a:pt x="73" y="31"/>
                  </a:lnTo>
                  <a:lnTo>
                    <a:pt x="71" y="33"/>
                  </a:lnTo>
                  <a:lnTo>
                    <a:pt x="69" y="33"/>
                  </a:lnTo>
                  <a:lnTo>
                    <a:pt x="69" y="35"/>
                  </a:lnTo>
                  <a:lnTo>
                    <a:pt x="73" y="35"/>
                  </a:lnTo>
                  <a:lnTo>
                    <a:pt x="73" y="37"/>
                  </a:lnTo>
                  <a:lnTo>
                    <a:pt x="73" y="39"/>
                  </a:lnTo>
                  <a:lnTo>
                    <a:pt x="75" y="39"/>
                  </a:lnTo>
                  <a:lnTo>
                    <a:pt x="77" y="39"/>
                  </a:lnTo>
                  <a:lnTo>
                    <a:pt x="77" y="41"/>
                  </a:lnTo>
                  <a:lnTo>
                    <a:pt x="79" y="41"/>
                  </a:lnTo>
                  <a:lnTo>
                    <a:pt x="79" y="43"/>
                  </a:lnTo>
                  <a:lnTo>
                    <a:pt x="77" y="43"/>
                  </a:lnTo>
                  <a:lnTo>
                    <a:pt x="75" y="45"/>
                  </a:lnTo>
                  <a:lnTo>
                    <a:pt x="77" y="45"/>
                  </a:lnTo>
                  <a:lnTo>
                    <a:pt x="75" y="46"/>
                  </a:lnTo>
                  <a:lnTo>
                    <a:pt x="73" y="46"/>
                  </a:lnTo>
                  <a:lnTo>
                    <a:pt x="73" y="48"/>
                  </a:lnTo>
                  <a:lnTo>
                    <a:pt x="71" y="48"/>
                  </a:lnTo>
                  <a:lnTo>
                    <a:pt x="69" y="48"/>
                  </a:lnTo>
                  <a:lnTo>
                    <a:pt x="67" y="48"/>
                  </a:lnTo>
                  <a:lnTo>
                    <a:pt x="67" y="46"/>
                  </a:lnTo>
                  <a:lnTo>
                    <a:pt x="66" y="46"/>
                  </a:lnTo>
                  <a:lnTo>
                    <a:pt x="66" y="48"/>
                  </a:lnTo>
                  <a:lnTo>
                    <a:pt x="64" y="48"/>
                  </a:lnTo>
                  <a:lnTo>
                    <a:pt x="64" y="50"/>
                  </a:lnTo>
                  <a:lnTo>
                    <a:pt x="66" y="50"/>
                  </a:lnTo>
                  <a:lnTo>
                    <a:pt x="64" y="50"/>
                  </a:lnTo>
                  <a:lnTo>
                    <a:pt x="64" y="52"/>
                  </a:lnTo>
                  <a:lnTo>
                    <a:pt x="62" y="52"/>
                  </a:lnTo>
                  <a:lnTo>
                    <a:pt x="62" y="54"/>
                  </a:lnTo>
                  <a:lnTo>
                    <a:pt x="60" y="54"/>
                  </a:lnTo>
                  <a:lnTo>
                    <a:pt x="62" y="54"/>
                  </a:lnTo>
                  <a:lnTo>
                    <a:pt x="64" y="56"/>
                  </a:lnTo>
                  <a:lnTo>
                    <a:pt x="66" y="56"/>
                  </a:lnTo>
                  <a:lnTo>
                    <a:pt x="66" y="58"/>
                  </a:lnTo>
                  <a:lnTo>
                    <a:pt x="67" y="58"/>
                  </a:lnTo>
                  <a:lnTo>
                    <a:pt x="69" y="58"/>
                  </a:lnTo>
                  <a:lnTo>
                    <a:pt x="69" y="60"/>
                  </a:lnTo>
                  <a:lnTo>
                    <a:pt x="71" y="60"/>
                  </a:lnTo>
                  <a:lnTo>
                    <a:pt x="71" y="62"/>
                  </a:lnTo>
                  <a:lnTo>
                    <a:pt x="73" y="62"/>
                  </a:lnTo>
                  <a:lnTo>
                    <a:pt x="75" y="62"/>
                  </a:lnTo>
                  <a:lnTo>
                    <a:pt x="75" y="64"/>
                  </a:lnTo>
                  <a:lnTo>
                    <a:pt x="77" y="64"/>
                  </a:lnTo>
                  <a:lnTo>
                    <a:pt x="79" y="64"/>
                  </a:lnTo>
                  <a:lnTo>
                    <a:pt x="81" y="64"/>
                  </a:lnTo>
                  <a:lnTo>
                    <a:pt x="81" y="66"/>
                  </a:lnTo>
                  <a:lnTo>
                    <a:pt x="81" y="68"/>
                  </a:lnTo>
                  <a:lnTo>
                    <a:pt x="81" y="69"/>
                  </a:lnTo>
                  <a:lnTo>
                    <a:pt x="81" y="71"/>
                  </a:lnTo>
                  <a:lnTo>
                    <a:pt x="83" y="71"/>
                  </a:lnTo>
                  <a:lnTo>
                    <a:pt x="85" y="71"/>
                  </a:lnTo>
                  <a:lnTo>
                    <a:pt x="83" y="73"/>
                  </a:lnTo>
                  <a:lnTo>
                    <a:pt x="85" y="73"/>
                  </a:lnTo>
                  <a:lnTo>
                    <a:pt x="87" y="73"/>
                  </a:lnTo>
                  <a:lnTo>
                    <a:pt x="87" y="75"/>
                  </a:lnTo>
                  <a:lnTo>
                    <a:pt x="89" y="75"/>
                  </a:lnTo>
                  <a:lnTo>
                    <a:pt x="89" y="77"/>
                  </a:lnTo>
                  <a:lnTo>
                    <a:pt x="89" y="79"/>
                  </a:lnTo>
                  <a:lnTo>
                    <a:pt x="91" y="79"/>
                  </a:lnTo>
                  <a:lnTo>
                    <a:pt x="91" y="81"/>
                  </a:lnTo>
                  <a:lnTo>
                    <a:pt x="92" y="81"/>
                  </a:lnTo>
                  <a:lnTo>
                    <a:pt x="92" y="83"/>
                  </a:lnTo>
                  <a:lnTo>
                    <a:pt x="94" y="85"/>
                  </a:lnTo>
                  <a:lnTo>
                    <a:pt x="94" y="87"/>
                  </a:lnTo>
                  <a:lnTo>
                    <a:pt x="98" y="89"/>
                  </a:lnTo>
                  <a:lnTo>
                    <a:pt x="100" y="89"/>
                  </a:lnTo>
                  <a:lnTo>
                    <a:pt x="100" y="91"/>
                  </a:lnTo>
                  <a:lnTo>
                    <a:pt x="102" y="91"/>
                  </a:lnTo>
                  <a:lnTo>
                    <a:pt x="102" y="93"/>
                  </a:lnTo>
                  <a:lnTo>
                    <a:pt x="104" y="93"/>
                  </a:lnTo>
                  <a:lnTo>
                    <a:pt x="104" y="98"/>
                  </a:lnTo>
                  <a:lnTo>
                    <a:pt x="104" y="100"/>
                  </a:lnTo>
                  <a:lnTo>
                    <a:pt x="106" y="100"/>
                  </a:lnTo>
                  <a:lnTo>
                    <a:pt x="106" y="102"/>
                  </a:lnTo>
                  <a:lnTo>
                    <a:pt x="108" y="102"/>
                  </a:lnTo>
                  <a:lnTo>
                    <a:pt x="108" y="100"/>
                  </a:lnTo>
                  <a:lnTo>
                    <a:pt x="110" y="102"/>
                  </a:lnTo>
                  <a:lnTo>
                    <a:pt x="108" y="102"/>
                  </a:lnTo>
                  <a:lnTo>
                    <a:pt x="110" y="102"/>
                  </a:lnTo>
                  <a:lnTo>
                    <a:pt x="110" y="104"/>
                  </a:lnTo>
                  <a:lnTo>
                    <a:pt x="112" y="104"/>
                  </a:lnTo>
                  <a:lnTo>
                    <a:pt x="114" y="104"/>
                  </a:lnTo>
                  <a:lnTo>
                    <a:pt x="114" y="106"/>
                  </a:lnTo>
                  <a:lnTo>
                    <a:pt x="115" y="108"/>
                  </a:lnTo>
                  <a:lnTo>
                    <a:pt x="117" y="108"/>
                  </a:lnTo>
                  <a:lnTo>
                    <a:pt x="117" y="110"/>
                  </a:lnTo>
                  <a:lnTo>
                    <a:pt x="115" y="110"/>
                  </a:lnTo>
                  <a:lnTo>
                    <a:pt x="115" y="112"/>
                  </a:lnTo>
                  <a:lnTo>
                    <a:pt x="114" y="112"/>
                  </a:lnTo>
                  <a:lnTo>
                    <a:pt x="114" y="114"/>
                  </a:lnTo>
                  <a:lnTo>
                    <a:pt x="115" y="114"/>
                  </a:lnTo>
                  <a:lnTo>
                    <a:pt x="115" y="116"/>
                  </a:lnTo>
                  <a:lnTo>
                    <a:pt x="117" y="117"/>
                  </a:lnTo>
                  <a:lnTo>
                    <a:pt x="119" y="117"/>
                  </a:lnTo>
                  <a:lnTo>
                    <a:pt x="119" y="119"/>
                  </a:lnTo>
                  <a:lnTo>
                    <a:pt x="121" y="119"/>
                  </a:lnTo>
                  <a:lnTo>
                    <a:pt x="121" y="121"/>
                  </a:lnTo>
                  <a:lnTo>
                    <a:pt x="121" y="123"/>
                  </a:lnTo>
                  <a:lnTo>
                    <a:pt x="119" y="123"/>
                  </a:lnTo>
                  <a:lnTo>
                    <a:pt x="119" y="125"/>
                  </a:lnTo>
                  <a:lnTo>
                    <a:pt x="117" y="125"/>
                  </a:lnTo>
                  <a:lnTo>
                    <a:pt x="117" y="127"/>
                  </a:lnTo>
                  <a:lnTo>
                    <a:pt x="119" y="127"/>
                  </a:lnTo>
                  <a:lnTo>
                    <a:pt x="119" y="129"/>
                  </a:lnTo>
                  <a:lnTo>
                    <a:pt x="119" y="131"/>
                  </a:lnTo>
                  <a:lnTo>
                    <a:pt x="117" y="131"/>
                  </a:lnTo>
                  <a:lnTo>
                    <a:pt x="117" y="133"/>
                  </a:lnTo>
                  <a:lnTo>
                    <a:pt x="115" y="133"/>
                  </a:lnTo>
                  <a:lnTo>
                    <a:pt x="114" y="135"/>
                  </a:lnTo>
                  <a:lnTo>
                    <a:pt x="112" y="135"/>
                  </a:lnTo>
                  <a:lnTo>
                    <a:pt x="110" y="137"/>
                  </a:lnTo>
                  <a:lnTo>
                    <a:pt x="108" y="137"/>
                  </a:lnTo>
                  <a:lnTo>
                    <a:pt x="106" y="135"/>
                  </a:lnTo>
                  <a:lnTo>
                    <a:pt x="104" y="135"/>
                  </a:lnTo>
                  <a:lnTo>
                    <a:pt x="104" y="133"/>
                  </a:lnTo>
                  <a:lnTo>
                    <a:pt x="102" y="133"/>
                  </a:lnTo>
                  <a:lnTo>
                    <a:pt x="102" y="135"/>
                  </a:lnTo>
                  <a:lnTo>
                    <a:pt x="100" y="135"/>
                  </a:lnTo>
                  <a:lnTo>
                    <a:pt x="98" y="135"/>
                  </a:lnTo>
                  <a:lnTo>
                    <a:pt x="98" y="137"/>
                  </a:lnTo>
                  <a:lnTo>
                    <a:pt x="96" y="137"/>
                  </a:lnTo>
                  <a:lnTo>
                    <a:pt x="94" y="137"/>
                  </a:lnTo>
                  <a:lnTo>
                    <a:pt x="94" y="139"/>
                  </a:lnTo>
                  <a:lnTo>
                    <a:pt x="96" y="139"/>
                  </a:lnTo>
                  <a:lnTo>
                    <a:pt x="96" y="140"/>
                  </a:lnTo>
                  <a:lnTo>
                    <a:pt x="98" y="140"/>
                  </a:lnTo>
                  <a:lnTo>
                    <a:pt x="96" y="142"/>
                  </a:lnTo>
                  <a:lnTo>
                    <a:pt x="96" y="144"/>
                  </a:lnTo>
                  <a:lnTo>
                    <a:pt x="94" y="142"/>
                  </a:lnTo>
                  <a:lnTo>
                    <a:pt x="94" y="144"/>
                  </a:lnTo>
                  <a:lnTo>
                    <a:pt x="92" y="142"/>
                  </a:lnTo>
                  <a:lnTo>
                    <a:pt x="91" y="142"/>
                  </a:lnTo>
                  <a:lnTo>
                    <a:pt x="91" y="140"/>
                  </a:lnTo>
                  <a:lnTo>
                    <a:pt x="89" y="140"/>
                  </a:lnTo>
                  <a:lnTo>
                    <a:pt x="89" y="139"/>
                  </a:lnTo>
                  <a:lnTo>
                    <a:pt x="87" y="139"/>
                  </a:lnTo>
                  <a:lnTo>
                    <a:pt x="87" y="140"/>
                  </a:lnTo>
                  <a:lnTo>
                    <a:pt x="85" y="140"/>
                  </a:lnTo>
                  <a:lnTo>
                    <a:pt x="83" y="139"/>
                  </a:lnTo>
                  <a:lnTo>
                    <a:pt x="83" y="137"/>
                  </a:lnTo>
                  <a:lnTo>
                    <a:pt x="83" y="135"/>
                  </a:lnTo>
                  <a:lnTo>
                    <a:pt x="85" y="135"/>
                  </a:lnTo>
                  <a:lnTo>
                    <a:pt x="85" y="137"/>
                  </a:lnTo>
                  <a:lnTo>
                    <a:pt x="85" y="135"/>
                  </a:lnTo>
                  <a:lnTo>
                    <a:pt x="87" y="135"/>
                  </a:lnTo>
                  <a:lnTo>
                    <a:pt x="87" y="133"/>
                  </a:lnTo>
                  <a:lnTo>
                    <a:pt x="87" y="131"/>
                  </a:lnTo>
                  <a:lnTo>
                    <a:pt x="87" y="129"/>
                  </a:lnTo>
                  <a:lnTo>
                    <a:pt x="87" y="127"/>
                  </a:lnTo>
                  <a:lnTo>
                    <a:pt x="89" y="127"/>
                  </a:lnTo>
                  <a:lnTo>
                    <a:pt x="87" y="127"/>
                  </a:lnTo>
                  <a:lnTo>
                    <a:pt x="89" y="127"/>
                  </a:lnTo>
                  <a:lnTo>
                    <a:pt x="89" y="125"/>
                  </a:lnTo>
                  <a:lnTo>
                    <a:pt x="87" y="125"/>
                  </a:lnTo>
                  <a:lnTo>
                    <a:pt x="87" y="123"/>
                  </a:lnTo>
                  <a:lnTo>
                    <a:pt x="87" y="121"/>
                  </a:lnTo>
                  <a:lnTo>
                    <a:pt x="89" y="121"/>
                  </a:lnTo>
                  <a:lnTo>
                    <a:pt x="89" y="119"/>
                  </a:lnTo>
                  <a:lnTo>
                    <a:pt x="87" y="121"/>
                  </a:lnTo>
                  <a:lnTo>
                    <a:pt x="87" y="119"/>
                  </a:lnTo>
                  <a:lnTo>
                    <a:pt x="89" y="119"/>
                  </a:lnTo>
                  <a:lnTo>
                    <a:pt x="89" y="117"/>
                  </a:lnTo>
                  <a:lnTo>
                    <a:pt x="89" y="116"/>
                  </a:lnTo>
                  <a:lnTo>
                    <a:pt x="89" y="114"/>
                  </a:lnTo>
                  <a:lnTo>
                    <a:pt x="87" y="114"/>
                  </a:lnTo>
                  <a:lnTo>
                    <a:pt x="85" y="112"/>
                  </a:lnTo>
                  <a:lnTo>
                    <a:pt x="85" y="110"/>
                  </a:lnTo>
                  <a:lnTo>
                    <a:pt x="87" y="110"/>
                  </a:lnTo>
                  <a:lnTo>
                    <a:pt x="85" y="110"/>
                  </a:lnTo>
                  <a:lnTo>
                    <a:pt x="83" y="108"/>
                  </a:lnTo>
                  <a:lnTo>
                    <a:pt x="81" y="108"/>
                  </a:lnTo>
                  <a:lnTo>
                    <a:pt x="79" y="106"/>
                  </a:lnTo>
                  <a:lnTo>
                    <a:pt x="79" y="104"/>
                  </a:lnTo>
                  <a:lnTo>
                    <a:pt x="77" y="104"/>
                  </a:lnTo>
                  <a:lnTo>
                    <a:pt x="77" y="102"/>
                  </a:lnTo>
                  <a:lnTo>
                    <a:pt x="75" y="100"/>
                  </a:lnTo>
                  <a:lnTo>
                    <a:pt x="75" y="98"/>
                  </a:lnTo>
                  <a:lnTo>
                    <a:pt x="75" y="96"/>
                  </a:lnTo>
                  <a:lnTo>
                    <a:pt x="75" y="94"/>
                  </a:lnTo>
                  <a:lnTo>
                    <a:pt x="75" y="93"/>
                  </a:lnTo>
                  <a:lnTo>
                    <a:pt x="75" y="91"/>
                  </a:lnTo>
                  <a:lnTo>
                    <a:pt x="75" y="89"/>
                  </a:lnTo>
                  <a:lnTo>
                    <a:pt x="77" y="89"/>
                  </a:lnTo>
                  <a:lnTo>
                    <a:pt x="77" y="87"/>
                  </a:lnTo>
                  <a:lnTo>
                    <a:pt x="75" y="85"/>
                  </a:lnTo>
                  <a:lnTo>
                    <a:pt x="75" y="83"/>
                  </a:lnTo>
                  <a:lnTo>
                    <a:pt x="73" y="83"/>
                  </a:lnTo>
                  <a:lnTo>
                    <a:pt x="71" y="81"/>
                  </a:lnTo>
                  <a:lnTo>
                    <a:pt x="69" y="81"/>
                  </a:lnTo>
                  <a:lnTo>
                    <a:pt x="69" y="79"/>
                  </a:lnTo>
                  <a:lnTo>
                    <a:pt x="67" y="79"/>
                  </a:lnTo>
                  <a:lnTo>
                    <a:pt x="67" y="77"/>
                  </a:lnTo>
                  <a:lnTo>
                    <a:pt x="66" y="75"/>
                  </a:lnTo>
                  <a:lnTo>
                    <a:pt x="66" y="73"/>
                  </a:lnTo>
                  <a:lnTo>
                    <a:pt x="64" y="71"/>
                  </a:lnTo>
                  <a:lnTo>
                    <a:pt x="64" y="69"/>
                  </a:lnTo>
                  <a:lnTo>
                    <a:pt x="62" y="69"/>
                  </a:lnTo>
                  <a:lnTo>
                    <a:pt x="62" y="71"/>
                  </a:lnTo>
                  <a:lnTo>
                    <a:pt x="60" y="71"/>
                  </a:lnTo>
                  <a:lnTo>
                    <a:pt x="60" y="69"/>
                  </a:lnTo>
                  <a:lnTo>
                    <a:pt x="58" y="69"/>
                  </a:lnTo>
                  <a:lnTo>
                    <a:pt x="56" y="69"/>
                  </a:lnTo>
                  <a:lnTo>
                    <a:pt x="54" y="69"/>
                  </a:lnTo>
                  <a:lnTo>
                    <a:pt x="54" y="68"/>
                  </a:lnTo>
                  <a:lnTo>
                    <a:pt x="52" y="69"/>
                  </a:lnTo>
                  <a:lnTo>
                    <a:pt x="50" y="69"/>
                  </a:lnTo>
                  <a:lnTo>
                    <a:pt x="52" y="69"/>
                  </a:lnTo>
                  <a:lnTo>
                    <a:pt x="52" y="71"/>
                  </a:lnTo>
                  <a:lnTo>
                    <a:pt x="50" y="71"/>
                  </a:lnTo>
                  <a:lnTo>
                    <a:pt x="50" y="73"/>
                  </a:lnTo>
                  <a:lnTo>
                    <a:pt x="48" y="73"/>
                  </a:lnTo>
                  <a:lnTo>
                    <a:pt x="48" y="75"/>
                  </a:lnTo>
                  <a:lnTo>
                    <a:pt x="46" y="75"/>
                  </a:lnTo>
                  <a:lnTo>
                    <a:pt x="44" y="77"/>
                  </a:lnTo>
                  <a:lnTo>
                    <a:pt x="43" y="77"/>
                  </a:lnTo>
                  <a:lnTo>
                    <a:pt x="43" y="79"/>
                  </a:lnTo>
                  <a:lnTo>
                    <a:pt x="41" y="79"/>
                  </a:lnTo>
                  <a:lnTo>
                    <a:pt x="41" y="77"/>
                  </a:lnTo>
                  <a:lnTo>
                    <a:pt x="39" y="77"/>
                  </a:lnTo>
                  <a:lnTo>
                    <a:pt x="39" y="75"/>
                  </a:lnTo>
                  <a:lnTo>
                    <a:pt x="37" y="75"/>
                  </a:lnTo>
                  <a:lnTo>
                    <a:pt x="35" y="75"/>
                  </a:lnTo>
                  <a:lnTo>
                    <a:pt x="35" y="73"/>
                  </a:lnTo>
                  <a:lnTo>
                    <a:pt x="33" y="73"/>
                  </a:lnTo>
                  <a:lnTo>
                    <a:pt x="33" y="71"/>
                  </a:lnTo>
                  <a:lnTo>
                    <a:pt x="33" y="73"/>
                  </a:lnTo>
                  <a:lnTo>
                    <a:pt x="29" y="75"/>
                  </a:lnTo>
                  <a:lnTo>
                    <a:pt x="27" y="75"/>
                  </a:lnTo>
                  <a:lnTo>
                    <a:pt x="27" y="77"/>
                  </a:lnTo>
                  <a:lnTo>
                    <a:pt x="25" y="77"/>
                  </a:lnTo>
                  <a:lnTo>
                    <a:pt x="25" y="79"/>
                  </a:lnTo>
                  <a:lnTo>
                    <a:pt x="25" y="77"/>
                  </a:lnTo>
                  <a:lnTo>
                    <a:pt x="25" y="79"/>
                  </a:lnTo>
                  <a:lnTo>
                    <a:pt x="23" y="79"/>
                  </a:lnTo>
                  <a:lnTo>
                    <a:pt x="23" y="81"/>
                  </a:lnTo>
                  <a:lnTo>
                    <a:pt x="21" y="81"/>
                  </a:lnTo>
                  <a:lnTo>
                    <a:pt x="19" y="83"/>
                  </a:lnTo>
                  <a:lnTo>
                    <a:pt x="18" y="85"/>
                  </a:lnTo>
                  <a:lnTo>
                    <a:pt x="16" y="85"/>
                  </a:lnTo>
                  <a:lnTo>
                    <a:pt x="16" y="83"/>
                  </a:lnTo>
                  <a:lnTo>
                    <a:pt x="14" y="83"/>
                  </a:lnTo>
                  <a:lnTo>
                    <a:pt x="14" y="81"/>
                  </a:lnTo>
                  <a:lnTo>
                    <a:pt x="16" y="81"/>
                  </a:lnTo>
                  <a:lnTo>
                    <a:pt x="16" y="79"/>
                  </a:lnTo>
                  <a:lnTo>
                    <a:pt x="16" y="77"/>
                  </a:lnTo>
                  <a:lnTo>
                    <a:pt x="18" y="77"/>
                  </a:lnTo>
                  <a:lnTo>
                    <a:pt x="18" y="75"/>
                  </a:lnTo>
                  <a:lnTo>
                    <a:pt x="18" y="73"/>
                  </a:lnTo>
                  <a:lnTo>
                    <a:pt x="18" y="71"/>
                  </a:lnTo>
                  <a:lnTo>
                    <a:pt x="18" y="69"/>
                  </a:lnTo>
                  <a:lnTo>
                    <a:pt x="16" y="69"/>
                  </a:lnTo>
                  <a:lnTo>
                    <a:pt x="16" y="68"/>
                  </a:lnTo>
                  <a:lnTo>
                    <a:pt x="18" y="68"/>
                  </a:lnTo>
                  <a:lnTo>
                    <a:pt x="18" y="66"/>
                  </a:lnTo>
                  <a:lnTo>
                    <a:pt x="19" y="66"/>
                  </a:lnTo>
                  <a:lnTo>
                    <a:pt x="19" y="64"/>
                  </a:lnTo>
                  <a:lnTo>
                    <a:pt x="19" y="62"/>
                  </a:lnTo>
                  <a:lnTo>
                    <a:pt x="19" y="60"/>
                  </a:lnTo>
                  <a:lnTo>
                    <a:pt x="21" y="58"/>
                  </a:lnTo>
                  <a:lnTo>
                    <a:pt x="19" y="58"/>
                  </a:lnTo>
                  <a:lnTo>
                    <a:pt x="19" y="56"/>
                  </a:lnTo>
                  <a:lnTo>
                    <a:pt x="19" y="54"/>
                  </a:lnTo>
                  <a:lnTo>
                    <a:pt x="18" y="54"/>
                  </a:lnTo>
                  <a:lnTo>
                    <a:pt x="18" y="52"/>
                  </a:lnTo>
                  <a:lnTo>
                    <a:pt x="19" y="52"/>
                  </a:lnTo>
                  <a:lnTo>
                    <a:pt x="19" y="50"/>
                  </a:lnTo>
                  <a:lnTo>
                    <a:pt x="19" y="48"/>
                  </a:lnTo>
                  <a:lnTo>
                    <a:pt x="18" y="50"/>
                  </a:lnTo>
                  <a:lnTo>
                    <a:pt x="16" y="50"/>
                  </a:lnTo>
                  <a:lnTo>
                    <a:pt x="16" y="48"/>
                  </a:lnTo>
                  <a:lnTo>
                    <a:pt x="14" y="48"/>
                  </a:lnTo>
                  <a:lnTo>
                    <a:pt x="12" y="50"/>
                  </a:lnTo>
                  <a:lnTo>
                    <a:pt x="10" y="50"/>
                  </a:lnTo>
                  <a:lnTo>
                    <a:pt x="8" y="50"/>
                  </a:lnTo>
                  <a:lnTo>
                    <a:pt x="6" y="50"/>
                  </a:lnTo>
                  <a:lnTo>
                    <a:pt x="6" y="48"/>
                  </a:lnTo>
                  <a:lnTo>
                    <a:pt x="6" y="46"/>
                  </a:lnTo>
                  <a:lnTo>
                    <a:pt x="6" y="45"/>
                  </a:lnTo>
                  <a:lnTo>
                    <a:pt x="8" y="45"/>
                  </a:lnTo>
                  <a:lnTo>
                    <a:pt x="8" y="43"/>
                  </a:lnTo>
                  <a:lnTo>
                    <a:pt x="8" y="41"/>
                  </a:lnTo>
                  <a:lnTo>
                    <a:pt x="8" y="39"/>
                  </a:lnTo>
                  <a:lnTo>
                    <a:pt x="6" y="39"/>
                  </a:lnTo>
                  <a:lnTo>
                    <a:pt x="6" y="37"/>
                  </a:lnTo>
                  <a:lnTo>
                    <a:pt x="4" y="35"/>
                  </a:lnTo>
                  <a:lnTo>
                    <a:pt x="4" y="37"/>
                  </a:lnTo>
                  <a:lnTo>
                    <a:pt x="2" y="37"/>
                  </a:lnTo>
                  <a:lnTo>
                    <a:pt x="2" y="39"/>
                  </a:lnTo>
                  <a:lnTo>
                    <a:pt x="0" y="37"/>
                  </a:lnTo>
                  <a:lnTo>
                    <a:pt x="2" y="35"/>
                  </a:lnTo>
                  <a:lnTo>
                    <a:pt x="2" y="33"/>
                  </a:lnTo>
                  <a:lnTo>
                    <a:pt x="2" y="31"/>
                  </a:lnTo>
                  <a:lnTo>
                    <a:pt x="4" y="29"/>
                  </a:lnTo>
                  <a:lnTo>
                    <a:pt x="6" y="29"/>
                  </a:lnTo>
                  <a:lnTo>
                    <a:pt x="6" y="27"/>
                  </a:lnTo>
                  <a:lnTo>
                    <a:pt x="6" y="29"/>
                  </a:lnTo>
                  <a:lnTo>
                    <a:pt x="8" y="29"/>
                  </a:lnTo>
                  <a:lnTo>
                    <a:pt x="10" y="27"/>
                  </a:lnTo>
                  <a:lnTo>
                    <a:pt x="8" y="27"/>
                  </a:lnTo>
                  <a:lnTo>
                    <a:pt x="8" y="25"/>
                  </a:lnTo>
                  <a:lnTo>
                    <a:pt x="10" y="25"/>
                  </a:lnTo>
                  <a:lnTo>
                    <a:pt x="10" y="23"/>
                  </a:lnTo>
                  <a:lnTo>
                    <a:pt x="12" y="20"/>
                  </a:lnTo>
                  <a:lnTo>
                    <a:pt x="14" y="20"/>
                  </a:lnTo>
                  <a:lnTo>
                    <a:pt x="16" y="18"/>
                  </a:lnTo>
                  <a:lnTo>
                    <a:pt x="18" y="16"/>
                  </a:lnTo>
                  <a:lnTo>
                    <a:pt x="18" y="18"/>
                  </a:lnTo>
                  <a:lnTo>
                    <a:pt x="19" y="20"/>
                  </a:lnTo>
                  <a:lnTo>
                    <a:pt x="19" y="21"/>
                  </a:lnTo>
                  <a:lnTo>
                    <a:pt x="21" y="21"/>
                  </a:lnTo>
                  <a:lnTo>
                    <a:pt x="23" y="21"/>
                  </a:lnTo>
                  <a:lnTo>
                    <a:pt x="25" y="21"/>
                  </a:lnTo>
                  <a:lnTo>
                    <a:pt x="27" y="23"/>
                  </a:lnTo>
                  <a:lnTo>
                    <a:pt x="27" y="21"/>
                  </a:lnTo>
                  <a:lnTo>
                    <a:pt x="29" y="21"/>
                  </a:lnTo>
                  <a:lnTo>
                    <a:pt x="27" y="21"/>
                  </a:lnTo>
                  <a:lnTo>
                    <a:pt x="27" y="20"/>
                  </a:lnTo>
                  <a:lnTo>
                    <a:pt x="27" y="18"/>
                  </a:lnTo>
                  <a:lnTo>
                    <a:pt x="27" y="16"/>
                  </a:lnTo>
                  <a:lnTo>
                    <a:pt x="29" y="16"/>
                  </a:lnTo>
                  <a:lnTo>
                    <a:pt x="29" y="14"/>
                  </a:lnTo>
                  <a:lnTo>
                    <a:pt x="27" y="14"/>
                  </a:lnTo>
                  <a:lnTo>
                    <a:pt x="27" y="12"/>
                  </a:lnTo>
                  <a:lnTo>
                    <a:pt x="27" y="10"/>
                  </a:lnTo>
                  <a:lnTo>
                    <a:pt x="25" y="10"/>
                  </a:lnTo>
                  <a:lnTo>
                    <a:pt x="25" y="8"/>
                  </a:lnTo>
                  <a:lnTo>
                    <a:pt x="25" y="6"/>
                  </a:lnTo>
                  <a:lnTo>
                    <a:pt x="23" y="6"/>
                  </a:lnTo>
                  <a:lnTo>
                    <a:pt x="25" y="6"/>
                  </a:lnTo>
                  <a:lnTo>
                    <a:pt x="25" y="4"/>
                  </a:lnTo>
                  <a:lnTo>
                    <a:pt x="23" y="4"/>
                  </a:lnTo>
                  <a:lnTo>
                    <a:pt x="25" y="4"/>
                  </a:lnTo>
                  <a:lnTo>
                    <a:pt x="25" y="2"/>
                  </a:lnTo>
                  <a:lnTo>
                    <a:pt x="25" y="0"/>
                  </a:lnTo>
                  <a:lnTo>
                    <a:pt x="27" y="0"/>
                  </a:lnTo>
                  <a:lnTo>
                    <a:pt x="29" y="0"/>
                  </a:lnTo>
                  <a:lnTo>
                    <a:pt x="29" y="2"/>
                  </a:lnTo>
                  <a:lnTo>
                    <a:pt x="29" y="0"/>
                  </a:lnTo>
                  <a:lnTo>
                    <a:pt x="31" y="0"/>
                  </a:lnTo>
                  <a:lnTo>
                    <a:pt x="3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5" name="Freeform 134"/>
            <p:cNvSpPr>
              <a:spLocks/>
            </p:cNvSpPr>
            <p:nvPr/>
          </p:nvSpPr>
          <p:spPr bwMode="auto">
            <a:xfrm>
              <a:off x="5916613" y="3897313"/>
              <a:ext cx="36513" cy="47625"/>
            </a:xfrm>
            <a:custGeom>
              <a:avLst/>
              <a:gdLst>
                <a:gd name="T0" fmla="*/ 10 w 23"/>
                <a:gd name="T1" fmla="*/ 27 h 30"/>
                <a:gd name="T2" fmla="*/ 8 w 23"/>
                <a:gd name="T3" fmla="*/ 27 h 30"/>
                <a:gd name="T4" fmla="*/ 8 w 23"/>
                <a:gd name="T5" fmla="*/ 28 h 30"/>
                <a:gd name="T6" fmla="*/ 8 w 23"/>
                <a:gd name="T7" fmla="*/ 28 h 30"/>
                <a:gd name="T8" fmla="*/ 8 w 23"/>
                <a:gd name="T9" fmla="*/ 27 h 30"/>
                <a:gd name="T10" fmla="*/ 6 w 23"/>
                <a:gd name="T11" fmla="*/ 28 h 30"/>
                <a:gd name="T12" fmla="*/ 6 w 23"/>
                <a:gd name="T13" fmla="*/ 30 h 30"/>
                <a:gd name="T14" fmla="*/ 4 w 23"/>
                <a:gd name="T15" fmla="*/ 30 h 30"/>
                <a:gd name="T16" fmla="*/ 2 w 23"/>
                <a:gd name="T17" fmla="*/ 30 h 30"/>
                <a:gd name="T18" fmla="*/ 2 w 23"/>
                <a:gd name="T19" fmla="*/ 30 h 30"/>
                <a:gd name="T20" fmla="*/ 0 w 23"/>
                <a:gd name="T21" fmla="*/ 30 h 30"/>
                <a:gd name="T22" fmla="*/ 0 w 23"/>
                <a:gd name="T23" fmla="*/ 30 h 30"/>
                <a:gd name="T24" fmla="*/ 0 w 23"/>
                <a:gd name="T25" fmla="*/ 30 h 30"/>
                <a:gd name="T26" fmla="*/ 0 w 23"/>
                <a:gd name="T27" fmla="*/ 28 h 30"/>
                <a:gd name="T28" fmla="*/ 2 w 23"/>
                <a:gd name="T29" fmla="*/ 27 h 30"/>
                <a:gd name="T30" fmla="*/ 2 w 23"/>
                <a:gd name="T31" fmla="*/ 25 h 30"/>
                <a:gd name="T32" fmla="*/ 4 w 23"/>
                <a:gd name="T33" fmla="*/ 23 h 30"/>
                <a:gd name="T34" fmla="*/ 4 w 23"/>
                <a:gd name="T35" fmla="*/ 19 h 30"/>
                <a:gd name="T36" fmla="*/ 6 w 23"/>
                <a:gd name="T37" fmla="*/ 17 h 30"/>
                <a:gd name="T38" fmla="*/ 6 w 23"/>
                <a:gd name="T39" fmla="*/ 15 h 30"/>
                <a:gd name="T40" fmla="*/ 6 w 23"/>
                <a:gd name="T41" fmla="*/ 15 h 30"/>
                <a:gd name="T42" fmla="*/ 8 w 23"/>
                <a:gd name="T43" fmla="*/ 15 h 30"/>
                <a:gd name="T44" fmla="*/ 8 w 23"/>
                <a:gd name="T45" fmla="*/ 15 h 30"/>
                <a:gd name="T46" fmla="*/ 8 w 23"/>
                <a:gd name="T47" fmla="*/ 13 h 30"/>
                <a:gd name="T48" fmla="*/ 8 w 23"/>
                <a:gd name="T49" fmla="*/ 13 h 30"/>
                <a:gd name="T50" fmla="*/ 8 w 23"/>
                <a:gd name="T51" fmla="*/ 11 h 30"/>
                <a:gd name="T52" fmla="*/ 8 w 23"/>
                <a:gd name="T53" fmla="*/ 9 h 30"/>
                <a:gd name="T54" fmla="*/ 10 w 23"/>
                <a:gd name="T55" fmla="*/ 7 h 30"/>
                <a:gd name="T56" fmla="*/ 12 w 23"/>
                <a:gd name="T57" fmla="*/ 5 h 30"/>
                <a:gd name="T58" fmla="*/ 12 w 23"/>
                <a:gd name="T59" fmla="*/ 4 h 30"/>
                <a:gd name="T60" fmla="*/ 14 w 23"/>
                <a:gd name="T61" fmla="*/ 2 h 30"/>
                <a:gd name="T62" fmla="*/ 14 w 23"/>
                <a:gd name="T63" fmla="*/ 2 h 30"/>
                <a:gd name="T64" fmla="*/ 16 w 23"/>
                <a:gd name="T65" fmla="*/ 2 h 30"/>
                <a:gd name="T66" fmla="*/ 18 w 23"/>
                <a:gd name="T67" fmla="*/ 2 h 30"/>
                <a:gd name="T68" fmla="*/ 18 w 23"/>
                <a:gd name="T69" fmla="*/ 2 h 30"/>
                <a:gd name="T70" fmla="*/ 19 w 23"/>
                <a:gd name="T71" fmla="*/ 0 h 30"/>
                <a:gd name="T72" fmla="*/ 19 w 23"/>
                <a:gd name="T73" fmla="*/ 2 h 30"/>
                <a:gd name="T74" fmla="*/ 21 w 23"/>
                <a:gd name="T75" fmla="*/ 2 h 30"/>
                <a:gd name="T76" fmla="*/ 19 w 23"/>
                <a:gd name="T77" fmla="*/ 4 h 30"/>
                <a:gd name="T78" fmla="*/ 19 w 23"/>
                <a:gd name="T79" fmla="*/ 4 h 30"/>
                <a:gd name="T80" fmla="*/ 19 w 23"/>
                <a:gd name="T81" fmla="*/ 4 h 30"/>
                <a:gd name="T82" fmla="*/ 21 w 23"/>
                <a:gd name="T83" fmla="*/ 4 h 30"/>
                <a:gd name="T84" fmla="*/ 21 w 23"/>
                <a:gd name="T85" fmla="*/ 5 h 30"/>
                <a:gd name="T86" fmla="*/ 23 w 23"/>
                <a:gd name="T87" fmla="*/ 5 h 30"/>
                <a:gd name="T88" fmla="*/ 21 w 23"/>
                <a:gd name="T89" fmla="*/ 7 h 30"/>
                <a:gd name="T90" fmla="*/ 23 w 23"/>
                <a:gd name="T91" fmla="*/ 7 h 30"/>
                <a:gd name="T92" fmla="*/ 23 w 23"/>
                <a:gd name="T93" fmla="*/ 7 h 30"/>
                <a:gd name="T94" fmla="*/ 23 w 23"/>
                <a:gd name="T95" fmla="*/ 9 h 30"/>
                <a:gd name="T96" fmla="*/ 21 w 23"/>
                <a:gd name="T97" fmla="*/ 11 h 30"/>
                <a:gd name="T98" fmla="*/ 21 w 23"/>
                <a:gd name="T99" fmla="*/ 13 h 30"/>
                <a:gd name="T100" fmla="*/ 19 w 23"/>
                <a:gd name="T101" fmla="*/ 13 h 30"/>
                <a:gd name="T102" fmla="*/ 19 w 23"/>
                <a:gd name="T103" fmla="*/ 15 h 30"/>
                <a:gd name="T104" fmla="*/ 19 w 23"/>
                <a:gd name="T105" fmla="*/ 17 h 30"/>
                <a:gd name="T106" fmla="*/ 18 w 23"/>
                <a:gd name="T107" fmla="*/ 17 h 30"/>
                <a:gd name="T108" fmla="*/ 16 w 23"/>
                <a:gd name="T109" fmla="*/ 17 h 30"/>
                <a:gd name="T110" fmla="*/ 16 w 23"/>
                <a:gd name="T111" fmla="*/ 17 h 30"/>
                <a:gd name="T112" fmla="*/ 14 w 23"/>
                <a:gd name="T113" fmla="*/ 19 h 30"/>
                <a:gd name="T114" fmla="*/ 14 w 23"/>
                <a:gd name="T115" fmla="*/ 19 h 30"/>
                <a:gd name="T116" fmla="*/ 14 w 23"/>
                <a:gd name="T117" fmla="*/ 21 h 30"/>
                <a:gd name="T118" fmla="*/ 14 w 23"/>
                <a:gd name="T119" fmla="*/ 21 h 30"/>
                <a:gd name="T120" fmla="*/ 14 w 23"/>
                <a:gd name="T121" fmla="*/ 23 h 30"/>
                <a:gd name="T122" fmla="*/ 14 w 23"/>
                <a:gd name="T123" fmla="*/ 2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 h="30">
                  <a:moveTo>
                    <a:pt x="12" y="25"/>
                  </a:moveTo>
                  <a:lnTo>
                    <a:pt x="12" y="25"/>
                  </a:lnTo>
                  <a:lnTo>
                    <a:pt x="10" y="25"/>
                  </a:lnTo>
                  <a:lnTo>
                    <a:pt x="10" y="27"/>
                  </a:lnTo>
                  <a:lnTo>
                    <a:pt x="10" y="27"/>
                  </a:lnTo>
                  <a:lnTo>
                    <a:pt x="10" y="27"/>
                  </a:lnTo>
                  <a:lnTo>
                    <a:pt x="10" y="27"/>
                  </a:lnTo>
                  <a:lnTo>
                    <a:pt x="10" y="27"/>
                  </a:lnTo>
                  <a:lnTo>
                    <a:pt x="10" y="27"/>
                  </a:lnTo>
                  <a:lnTo>
                    <a:pt x="8" y="27"/>
                  </a:lnTo>
                  <a:lnTo>
                    <a:pt x="8" y="27"/>
                  </a:lnTo>
                  <a:lnTo>
                    <a:pt x="8" y="27"/>
                  </a:lnTo>
                  <a:lnTo>
                    <a:pt x="8" y="27"/>
                  </a:lnTo>
                  <a:lnTo>
                    <a:pt x="8" y="27"/>
                  </a:lnTo>
                  <a:lnTo>
                    <a:pt x="8" y="28"/>
                  </a:lnTo>
                  <a:lnTo>
                    <a:pt x="8" y="28"/>
                  </a:lnTo>
                  <a:lnTo>
                    <a:pt x="8" y="28"/>
                  </a:lnTo>
                  <a:lnTo>
                    <a:pt x="8" y="28"/>
                  </a:lnTo>
                  <a:lnTo>
                    <a:pt x="8" y="28"/>
                  </a:lnTo>
                  <a:lnTo>
                    <a:pt x="8" y="28"/>
                  </a:lnTo>
                  <a:lnTo>
                    <a:pt x="8" y="28"/>
                  </a:lnTo>
                  <a:lnTo>
                    <a:pt x="8" y="28"/>
                  </a:lnTo>
                  <a:lnTo>
                    <a:pt x="8" y="28"/>
                  </a:lnTo>
                  <a:lnTo>
                    <a:pt x="8" y="27"/>
                  </a:lnTo>
                  <a:lnTo>
                    <a:pt x="8" y="27"/>
                  </a:lnTo>
                  <a:lnTo>
                    <a:pt x="6" y="27"/>
                  </a:lnTo>
                  <a:lnTo>
                    <a:pt x="6" y="27"/>
                  </a:lnTo>
                  <a:lnTo>
                    <a:pt x="6" y="27"/>
                  </a:lnTo>
                  <a:lnTo>
                    <a:pt x="6" y="28"/>
                  </a:lnTo>
                  <a:lnTo>
                    <a:pt x="6" y="28"/>
                  </a:lnTo>
                  <a:lnTo>
                    <a:pt x="6" y="28"/>
                  </a:lnTo>
                  <a:lnTo>
                    <a:pt x="6" y="30"/>
                  </a:lnTo>
                  <a:lnTo>
                    <a:pt x="6" y="30"/>
                  </a:lnTo>
                  <a:lnTo>
                    <a:pt x="6" y="30"/>
                  </a:lnTo>
                  <a:lnTo>
                    <a:pt x="6" y="30"/>
                  </a:lnTo>
                  <a:lnTo>
                    <a:pt x="6" y="30"/>
                  </a:lnTo>
                  <a:lnTo>
                    <a:pt x="4" y="30"/>
                  </a:lnTo>
                  <a:lnTo>
                    <a:pt x="4" y="30"/>
                  </a:lnTo>
                  <a:lnTo>
                    <a:pt x="4" y="30"/>
                  </a:lnTo>
                  <a:lnTo>
                    <a:pt x="4" y="30"/>
                  </a:lnTo>
                  <a:lnTo>
                    <a:pt x="4" y="30"/>
                  </a:lnTo>
                  <a:lnTo>
                    <a:pt x="2" y="30"/>
                  </a:lnTo>
                  <a:lnTo>
                    <a:pt x="2" y="30"/>
                  </a:lnTo>
                  <a:lnTo>
                    <a:pt x="2" y="30"/>
                  </a:lnTo>
                  <a:lnTo>
                    <a:pt x="2" y="30"/>
                  </a:lnTo>
                  <a:lnTo>
                    <a:pt x="2" y="30"/>
                  </a:lnTo>
                  <a:lnTo>
                    <a:pt x="2" y="30"/>
                  </a:lnTo>
                  <a:lnTo>
                    <a:pt x="2" y="30"/>
                  </a:lnTo>
                  <a:lnTo>
                    <a:pt x="2" y="30"/>
                  </a:lnTo>
                  <a:lnTo>
                    <a:pt x="2" y="30"/>
                  </a:lnTo>
                  <a:lnTo>
                    <a:pt x="2" y="30"/>
                  </a:lnTo>
                  <a:lnTo>
                    <a:pt x="0" y="30"/>
                  </a:lnTo>
                  <a:lnTo>
                    <a:pt x="0" y="30"/>
                  </a:lnTo>
                  <a:lnTo>
                    <a:pt x="0" y="30"/>
                  </a:lnTo>
                  <a:lnTo>
                    <a:pt x="0" y="30"/>
                  </a:lnTo>
                  <a:lnTo>
                    <a:pt x="0" y="30"/>
                  </a:lnTo>
                  <a:lnTo>
                    <a:pt x="0" y="30"/>
                  </a:lnTo>
                  <a:lnTo>
                    <a:pt x="0" y="30"/>
                  </a:lnTo>
                  <a:lnTo>
                    <a:pt x="0" y="30"/>
                  </a:lnTo>
                  <a:lnTo>
                    <a:pt x="0" y="30"/>
                  </a:lnTo>
                  <a:lnTo>
                    <a:pt x="0" y="30"/>
                  </a:lnTo>
                  <a:lnTo>
                    <a:pt x="0" y="30"/>
                  </a:lnTo>
                  <a:lnTo>
                    <a:pt x="0" y="30"/>
                  </a:lnTo>
                  <a:lnTo>
                    <a:pt x="0" y="30"/>
                  </a:lnTo>
                  <a:lnTo>
                    <a:pt x="0" y="30"/>
                  </a:lnTo>
                  <a:lnTo>
                    <a:pt x="0" y="28"/>
                  </a:lnTo>
                  <a:lnTo>
                    <a:pt x="0" y="28"/>
                  </a:lnTo>
                  <a:lnTo>
                    <a:pt x="0" y="28"/>
                  </a:lnTo>
                  <a:lnTo>
                    <a:pt x="0" y="28"/>
                  </a:lnTo>
                  <a:lnTo>
                    <a:pt x="0" y="28"/>
                  </a:lnTo>
                  <a:lnTo>
                    <a:pt x="0" y="28"/>
                  </a:lnTo>
                  <a:lnTo>
                    <a:pt x="2" y="28"/>
                  </a:lnTo>
                  <a:lnTo>
                    <a:pt x="2" y="28"/>
                  </a:lnTo>
                  <a:lnTo>
                    <a:pt x="0" y="27"/>
                  </a:lnTo>
                  <a:lnTo>
                    <a:pt x="2" y="27"/>
                  </a:lnTo>
                  <a:lnTo>
                    <a:pt x="2" y="27"/>
                  </a:lnTo>
                  <a:lnTo>
                    <a:pt x="2" y="27"/>
                  </a:lnTo>
                  <a:lnTo>
                    <a:pt x="2" y="25"/>
                  </a:lnTo>
                  <a:lnTo>
                    <a:pt x="2" y="25"/>
                  </a:lnTo>
                  <a:lnTo>
                    <a:pt x="2" y="25"/>
                  </a:lnTo>
                  <a:lnTo>
                    <a:pt x="2" y="25"/>
                  </a:lnTo>
                  <a:lnTo>
                    <a:pt x="2" y="25"/>
                  </a:lnTo>
                  <a:lnTo>
                    <a:pt x="2" y="25"/>
                  </a:lnTo>
                  <a:lnTo>
                    <a:pt x="4" y="23"/>
                  </a:lnTo>
                  <a:lnTo>
                    <a:pt x="4" y="23"/>
                  </a:lnTo>
                  <a:lnTo>
                    <a:pt x="4" y="23"/>
                  </a:lnTo>
                  <a:lnTo>
                    <a:pt x="4" y="23"/>
                  </a:lnTo>
                  <a:lnTo>
                    <a:pt x="4" y="21"/>
                  </a:lnTo>
                  <a:lnTo>
                    <a:pt x="4" y="21"/>
                  </a:lnTo>
                  <a:lnTo>
                    <a:pt x="4" y="19"/>
                  </a:lnTo>
                  <a:lnTo>
                    <a:pt x="4" y="19"/>
                  </a:lnTo>
                  <a:lnTo>
                    <a:pt x="6" y="19"/>
                  </a:lnTo>
                  <a:lnTo>
                    <a:pt x="6" y="19"/>
                  </a:lnTo>
                  <a:lnTo>
                    <a:pt x="6" y="17"/>
                  </a:lnTo>
                  <a:lnTo>
                    <a:pt x="6" y="17"/>
                  </a:lnTo>
                  <a:lnTo>
                    <a:pt x="6" y="15"/>
                  </a:lnTo>
                  <a:lnTo>
                    <a:pt x="6" y="15"/>
                  </a:lnTo>
                  <a:lnTo>
                    <a:pt x="6" y="15"/>
                  </a:lnTo>
                  <a:lnTo>
                    <a:pt x="6" y="15"/>
                  </a:lnTo>
                  <a:lnTo>
                    <a:pt x="6" y="15"/>
                  </a:lnTo>
                  <a:lnTo>
                    <a:pt x="6" y="15"/>
                  </a:lnTo>
                  <a:lnTo>
                    <a:pt x="6" y="15"/>
                  </a:lnTo>
                  <a:lnTo>
                    <a:pt x="6" y="15"/>
                  </a:lnTo>
                  <a:lnTo>
                    <a:pt x="6" y="15"/>
                  </a:lnTo>
                  <a:lnTo>
                    <a:pt x="6" y="15"/>
                  </a:lnTo>
                  <a:lnTo>
                    <a:pt x="6" y="15"/>
                  </a:lnTo>
                  <a:lnTo>
                    <a:pt x="6" y="15"/>
                  </a:lnTo>
                  <a:lnTo>
                    <a:pt x="6" y="15"/>
                  </a:lnTo>
                  <a:lnTo>
                    <a:pt x="8" y="15"/>
                  </a:lnTo>
                  <a:lnTo>
                    <a:pt x="8" y="15"/>
                  </a:lnTo>
                  <a:lnTo>
                    <a:pt x="8" y="15"/>
                  </a:lnTo>
                  <a:lnTo>
                    <a:pt x="8" y="15"/>
                  </a:lnTo>
                  <a:lnTo>
                    <a:pt x="8" y="15"/>
                  </a:lnTo>
                  <a:lnTo>
                    <a:pt x="8" y="15"/>
                  </a:lnTo>
                  <a:lnTo>
                    <a:pt x="8" y="15"/>
                  </a:lnTo>
                  <a:lnTo>
                    <a:pt x="8" y="15"/>
                  </a:lnTo>
                  <a:lnTo>
                    <a:pt x="8" y="15"/>
                  </a:lnTo>
                  <a:lnTo>
                    <a:pt x="8" y="13"/>
                  </a:lnTo>
                  <a:lnTo>
                    <a:pt x="8" y="13"/>
                  </a:lnTo>
                  <a:lnTo>
                    <a:pt x="8" y="13"/>
                  </a:lnTo>
                  <a:lnTo>
                    <a:pt x="8" y="13"/>
                  </a:lnTo>
                  <a:lnTo>
                    <a:pt x="8" y="13"/>
                  </a:lnTo>
                  <a:lnTo>
                    <a:pt x="8" y="13"/>
                  </a:lnTo>
                  <a:lnTo>
                    <a:pt x="8" y="13"/>
                  </a:lnTo>
                  <a:lnTo>
                    <a:pt x="8" y="13"/>
                  </a:lnTo>
                  <a:lnTo>
                    <a:pt x="8" y="13"/>
                  </a:lnTo>
                  <a:lnTo>
                    <a:pt x="8" y="13"/>
                  </a:lnTo>
                  <a:lnTo>
                    <a:pt x="8" y="11"/>
                  </a:lnTo>
                  <a:lnTo>
                    <a:pt x="8" y="11"/>
                  </a:lnTo>
                  <a:lnTo>
                    <a:pt x="8" y="11"/>
                  </a:lnTo>
                  <a:lnTo>
                    <a:pt x="8" y="11"/>
                  </a:lnTo>
                  <a:lnTo>
                    <a:pt x="8" y="9"/>
                  </a:lnTo>
                  <a:lnTo>
                    <a:pt x="8" y="9"/>
                  </a:lnTo>
                  <a:lnTo>
                    <a:pt x="8" y="9"/>
                  </a:lnTo>
                  <a:lnTo>
                    <a:pt x="8" y="9"/>
                  </a:lnTo>
                  <a:lnTo>
                    <a:pt x="8" y="9"/>
                  </a:lnTo>
                  <a:lnTo>
                    <a:pt x="8" y="9"/>
                  </a:lnTo>
                  <a:lnTo>
                    <a:pt x="8" y="7"/>
                  </a:lnTo>
                  <a:lnTo>
                    <a:pt x="8" y="7"/>
                  </a:lnTo>
                  <a:lnTo>
                    <a:pt x="10" y="7"/>
                  </a:lnTo>
                  <a:lnTo>
                    <a:pt x="10" y="7"/>
                  </a:lnTo>
                  <a:lnTo>
                    <a:pt x="10" y="7"/>
                  </a:lnTo>
                  <a:lnTo>
                    <a:pt x="10" y="5"/>
                  </a:lnTo>
                  <a:lnTo>
                    <a:pt x="10" y="5"/>
                  </a:lnTo>
                  <a:lnTo>
                    <a:pt x="12" y="5"/>
                  </a:lnTo>
                  <a:lnTo>
                    <a:pt x="12" y="5"/>
                  </a:lnTo>
                  <a:lnTo>
                    <a:pt x="12" y="4"/>
                  </a:lnTo>
                  <a:lnTo>
                    <a:pt x="12" y="4"/>
                  </a:lnTo>
                  <a:lnTo>
                    <a:pt x="12" y="4"/>
                  </a:lnTo>
                  <a:lnTo>
                    <a:pt x="12" y="4"/>
                  </a:lnTo>
                  <a:lnTo>
                    <a:pt x="14" y="4"/>
                  </a:lnTo>
                  <a:lnTo>
                    <a:pt x="14" y="4"/>
                  </a:lnTo>
                  <a:lnTo>
                    <a:pt x="14" y="4"/>
                  </a:lnTo>
                  <a:lnTo>
                    <a:pt x="14" y="4"/>
                  </a:lnTo>
                  <a:lnTo>
                    <a:pt x="14" y="2"/>
                  </a:lnTo>
                  <a:lnTo>
                    <a:pt x="14" y="2"/>
                  </a:lnTo>
                  <a:lnTo>
                    <a:pt x="14" y="2"/>
                  </a:lnTo>
                  <a:lnTo>
                    <a:pt x="14" y="2"/>
                  </a:lnTo>
                  <a:lnTo>
                    <a:pt x="14" y="2"/>
                  </a:lnTo>
                  <a:lnTo>
                    <a:pt x="14" y="2"/>
                  </a:lnTo>
                  <a:lnTo>
                    <a:pt x="14" y="2"/>
                  </a:lnTo>
                  <a:lnTo>
                    <a:pt x="14" y="2"/>
                  </a:lnTo>
                  <a:lnTo>
                    <a:pt x="14" y="2"/>
                  </a:lnTo>
                  <a:lnTo>
                    <a:pt x="16" y="2"/>
                  </a:lnTo>
                  <a:lnTo>
                    <a:pt x="16" y="2"/>
                  </a:lnTo>
                  <a:lnTo>
                    <a:pt x="16" y="2"/>
                  </a:lnTo>
                  <a:lnTo>
                    <a:pt x="16" y="2"/>
                  </a:lnTo>
                  <a:lnTo>
                    <a:pt x="16" y="2"/>
                  </a:lnTo>
                  <a:lnTo>
                    <a:pt x="18" y="2"/>
                  </a:lnTo>
                  <a:lnTo>
                    <a:pt x="18" y="2"/>
                  </a:lnTo>
                  <a:lnTo>
                    <a:pt x="18" y="2"/>
                  </a:lnTo>
                  <a:lnTo>
                    <a:pt x="18" y="2"/>
                  </a:lnTo>
                  <a:lnTo>
                    <a:pt x="18" y="2"/>
                  </a:lnTo>
                  <a:lnTo>
                    <a:pt x="18" y="2"/>
                  </a:lnTo>
                  <a:lnTo>
                    <a:pt x="18" y="2"/>
                  </a:lnTo>
                  <a:lnTo>
                    <a:pt x="18" y="2"/>
                  </a:lnTo>
                  <a:lnTo>
                    <a:pt x="19" y="2"/>
                  </a:lnTo>
                  <a:lnTo>
                    <a:pt x="19" y="2"/>
                  </a:lnTo>
                  <a:lnTo>
                    <a:pt x="19" y="0"/>
                  </a:lnTo>
                  <a:lnTo>
                    <a:pt x="19" y="0"/>
                  </a:lnTo>
                  <a:lnTo>
                    <a:pt x="19" y="0"/>
                  </a:lnTo>
                  <a:lnTo>
                    <a:pt x="19" y="0"/>
                  </a:lnTo>
                  <a:lnTo>
                    <a:pt x="19" y="2"/>
                  </a:lnTo>
                  <a:lnTo>
                    <a:pt x="19" y="2"/>
                  </a:lnTo>
                  <a:lnTo>
                    <a:pt x="19" y="2"/>
                  </a:lnTo>
                  <a:lnTo>
                    <a:pt x="21" y="2"/>
                  </a:lnTo>
                  <a:lnTo>
                    <a:pt x="21" y="2"/>
                  </a:lnTo>
                  <a:lnTo>
                    <a:pt x="21" y="2"/>
                  </a:lnTo>
                  <a:lnTo>
                    <a:pt x="21" y="2"/>
                  </a:lnTo>
                  <a:lnTo>
                    <a:pt x="21" y="2"/>
                  </a:lnTo>
                  <a:lnTo>
                    <a:pt x="21" y="2"/>
                  </a:lnTo>
                  <a:lnTo>
                    <a:pt x="19" y="2"/>
                  </a:lnTo>
                  <a:lnTo>
                    <a:pt x="19" y="2"/>
                  </a:lnTo>
                  <a:lnTo>
                    <a:pt x="19" y="2"/>
                  </a:lnTo>
                  <a:lnTo>
                    <a:pt x="19" y="4"/>
                  </a:lnTo>
                  <a:lnTo>
                    <a:pt x="19" y="4"/>
                  </a:lnTo>
                  <a:lnTo>
                    <a:pt x="19" y="4"/>
                  </a:lnTo>
                  <a:lnTo>
                    <a:pt x="19" y="4"/>
                  </a:lnTo>
                  <a:lnTo>
                    <a:pt x="19" y="4"/>
                  </a:lnTo>
                  <a:lnTo>
                    <a:pt x="19" y="4"/>
                  </a:lnTo>
                  <a:lnTo>
                    <a:pt x="19" y="4"/>
                  </a:lnTo>
                  <a:lnTo>
                    <a:pt x="19" y="4"/>
                  </a:lnTo>
                  <a:lnTo>
                    <a:pt x="19" y="4"/>
                  </a:lnTo>
                  <a:lnTo>
                    <a:pt x="19" y="4"/>
                  </a:lnTo>
                  <a:lnTo>
                    <a:pt x="19" y="4"/>
                  </a:lnTo>
                  <a:lnTo>
                    <a:pt x="19" y="4"/>
                  </a:lnTo>
                  <a:lnTo>
                    <a:pt x="21" y="4"/>
                  </a:lnTo>
                  <a:lnTo>
                    <a:pt x="21" y="4"/>
                  </a:lnTo>
                  <a:lnTo>
                    <a:pt x="21" y="4"/>
                  </a:lnTo>
                  <a:lnTo>
                    <a:pt x="21" y="4"/>
                  </a:lnTo>
                  <a:lnTo>
                    <a:pt x="21" y="4"/>
                  </a:lnTo>
                  <a:lnTo>
                    <a:pt x="21" y="5"/>
                  </a:lnTo>
                  <a:lnTo>
                    <a:pt x="21" y="5"/>
                  </a:lnTo>
                  <a:lnTo>
                    <a:pt x="21" y="5"/>
                  </a:lnTo>
                  <a:lnTo>
                    <a:pt x="21" y="5"/>
                  </a:lnTo>
                  <a:lnTo>
                    <a:pt x="21" y="5"/>
                  </a:lnTo>
                  <a:lnTo>
                    <a:pt x="23" y="5"/>
                  </a:lnTo>
                  <a:lnTo>
                    <a:pt x="23" y="5"/>
                  </a:lnTo>
                  <a:lnTo>
                    <a:pt x="23" y="5"/>
                  </a:lnTo>
                  <a:lnTo>
                    <a:pt x="23" y="5"/>
                  </a:lnTo>
                  <a:lnTo>
                    <a:pt x="23" y="5"/>
                  </a:lnTo>
                  <a:lnTo>
                    <a:pt x="23" y="5"/>
                  </a:lnTo>
                  <a:lnTo>
                    <a:pt x="21" y="5"/>
                  </a:lnTo>
                  <a:lnTo>
                    <a:pt x="21" y="5"/>
                  </a:lnTo>
                  <a:lnTo>
                    <a:pt x="21" y="7"/>
                  </a:lnTo>
                  <a:lnTo>
                    <a:pt x="23" y="7"/>
                  </a:lnTo>
                  <a:lnTo>
                    <a:pt x="23" y="7"/>
                  </a:lnTo>
                  <a:lnTo>
                    <a:pt x="23" y="7"/>
                  </a:lnTo>
                  <a:lnTo>
                    <a:pt x="23" y="7"/>
                  </a:lnTo>
                  <a:lnTo>
                    <a:pt x="23" y="7"/>
                  </a:lnTo>
                  <a:lnTo>
                    <a:pt x="23" y="7"/>
                  </a:lnTo>
                  <a:lnTo>
                    <a:pt x="23" y="7"/>
                  </a:lnTo>
                  <a:lnTo>
                    <a:pt x="23" y="7"/>
                  </a:lnTo>
                  <a:lnTo>
                    <a:pt x="23" y="7"/>
                  </a:lnTo>
                  <a:lnTo>
                    <a:pt x="23" y="7"/>
                  </a:lnTo>
                  <a:lnTo>
                    <a:pt x="23" y="9"/>
                  </a:lnTo>
                  <a:lnTo>
                    <a:pt x="23" y="9"/>
                  </a:lnTo>
                  <a:lnTo>
                    <a:pt x="23" y="9"/>
                  </a:lnTo>
                  <a:lnTo>
                    <a:pt x="23" y="9"/>
                  </a:lnTo>
                  <a:lnTo>
                    <a:pt x="23" y="9"/>
                  </a:lnTo>
                  <a:lnTo>
                    <a:pt x="23" y="9"/>
                  </a:lnTo>
                  <a:lnTo>
                    <a:pt x="23" y="11"/>
                  </a:lnTo>
                  <a:lnTo>
                    <a:pt x="21" y="11"/>
                  </a:lnTo>
                  <a:lnTo>
                    <a:pt x="21" y="11"/>
                  </a:lnTo>
                  <a:lnTo>
                    <a:pt x="21" y="11"/>
                  </a:lnTo>
                  <a:lnTo>
                    <a:pt x="21" y="11"/>
                  </a:lnTo>
                  <a:lnTo>
                    <a:pt x="21" y="13"/>
                  </a:lnTo>
                  <a:lnTo>
                    <a:pt x="21" y="13"/>
                  </a:lnTo>
                  <a:lnTo>
                    <a:pt x="21" y="13"/>
                  </a:lnTo>
                  <a:lnTo>
                    <a:pt x="21" y="13"/>
                  </a:lnTo>
                  <a:lnTo>
                    <a:pt x="21" y="13"/>
                  </a:lnTo>
                  <a:lnTo>
                    <a:pt x="19" y="13"/>
                  </a:lnTo>
                  <a:lnTo>
                    <a:pt x="19" y="13"/>
                  </a:lnTo>
                  <a:lnTo>
                    <a:pt x="19" y="13"/>
                  </a:lnTo>
                  <a:lnTo>
                    <a:pt x="19" y="13"/>
                  </a:lnTo>
                  <a:lnTo>
                    <a:pt x="19" y="15"/>
                  </a:lnTo>
                  <a:lnTo>
                    <a:pt x="18" y="15"/>
                  </a:lnTo>
                  <a:lnTo>
                    <a:pt x="18" y="15"/>
                  </a:lnTo>
                  <a:lnTo>
                    <a:pt x="18" y="15"/>
                  </a:lnTo>
                  <a:lnTo>
                    <a:pt x="19" y="15"/>
                  </a:lnTo>
                  <a:lnTo>
                    <a:pt x="19" y="15"/>
                  </a:lnTo>
                  <a:lnTo>
                    <a:pt x="19" y="15"/>
                  </a:lnTo>
                  <a:lnTo>
                    <a:pt x="19" y="17"/>
                  </a:lnTo>
                  <a:lnTo>
                    <a:pt x="19" y="17"/>
                  </a:lnTo>
                  <a:lnTo>
                    <a:pt x="19" y="17"/>
                  </a:lnTo>
                  <a:lnTo>
                    <a:pt x="19" y="17"/>
                  </a:lnTo>
                  <a:lnTo>
                    <a:pt x="19" y="17"/>
                  </a:lnTo>
                  <a:lnTo>
                    <a:pt x="18" y="17"/>
                  </a:lnTo>
                  <a:lnTo>
                    <a:pt x="18" y="17"/>
                  </a:lnTo>
                  <a:lnTo>
                    <a:pt x="18" y="17"/>
                  </a:lnTo>
                  <a:lnTo>
                    <a:pt x="18" y="17"/>
                  </a:lnTo>
                  <a:lnTo>
                    <a:pt x="18" y="17"/>
                  </a:lnTo>
                  <a:lnTo>
                    <a:pt x="18" y="17"/>
                  </a:lnTo>
                  <a:lnTo>
                    <a:pt x="18" y="17"/>
                  </a:lnTo>
                  <a:lnTo>
                    <a:pt x="16" y="17"/>
                  </a:lnTo>
                  <a:lnTo>
                    <a:pt x="16" y="17"/>
                  </a:lnTo>
                  <a:lnTo>
                    <a:pt x="16" y="17"/>
                  </a:lnTo>
                  <a:lnTo>
                    <a:pt x="16" y="17"/>
                  </a:lnTo>
                  <a:lnTo>
                    <a:pt x="16" y="17"/>
                  </a:lnTo>
                  <a:lnTo>
                    <a:pt x="16" y="17"/>
                  </a:lnTo>
                  <a:lnTo>
                    <a:pt x="16" y="17"/>
                  </a:lnTo>
                  <a:lnTo>
                    <a:pt x="14" y="17"/>
                  </a:lnTo>
                  <a:lnTo>
                    <a:pt x="14" y="17"/>
                  </a:lnTo>
                  <a:lnTo>
                    <a:pt x="14" y="19"/>
                  </a:lnTo>
                  <a:lnTo>
                    <a:pt x="14" y="19"/>
                  </a:lnTo>
                  <a:lnTo>
                    <a:pt x="14" y="19"/>
                  </a:lnTo>
                  <a:lnTo>
                    <a:pt x="14" y="19"/>
                  </a:lnTo>
                  <a:lnTo>
                    <a:pt x="14" y="19"/>
                  </a:lnTo>
                  <a:lnTo>
                    <a:pt x="14" y="19"/>
                  </a:lnTo>
                  <a:lnTo>
                    <a:pt x="14" y="19"/>
                  </a:lnTo>
                  <a:lnTo>
                    <a:pt x="14" y="19"/>
                  </a:lnTo>
                  <a:lnTo>
                    <a:pt x="14" y="19"/>
                  </a:lnTo>
                  <a:lnTo>
                    <a:pt x="14" y="19"/>
                  </a:lnTo>
                  <a:lnTo>
                    <a:pt x="14" y="21"/>
                  </a:lnTo>
                  <a:lnTo>
                    <a:pt x="14" y="21"/>
                  </a:lnTo>
                  <a:lnTo>
                    <a:pt x="14" y="21"/>
                  </a:lnTo>
                  <a:lnTo>
                    <a:pt x="14" y="21"/>
                  </a:lnTo>
                  <a:lnTo>
                    <a:pt x="14" y="21"/>
                  </a:lnTo>
                  <a:lnTo>
                    <a:pt x="14" y="21"/>
                  </a:lnTo>
                  <a:lnTo>
                    <a:pt x="14" y="21"/>
                  </a:lnTo>
                  <a:lnTo>
                    <a:pt x="16" y="21"/>
                  </a:lnTo>
                  <a:lnTo>
                    <a:pt x="14" y="21"/>
                  </a:lnTo>
                  <a:lnTo>
                    <a:pt x="14" y="23"/>
                  </a:lnTo>
                  <a:lnTo>
                    <a:pt x="14" y="23"/>
                  </a:lnTo>
                  <a:lnTo>
                    <a:pt x="14" y="23"/>
                  </a:lnTo>
                  <a:lnTo>
                    <a:pt x="14" y="23"/>
                  </a:lnTo>
                  <a:lnTo>
                    <a:pt x="14" y="23"/>
                  </a:lnTo>
                  <a:lnTo>
                    <a:pt x="14" y="23"/>
                  </a:lnTo>
                  <a:lnTo>
                    <a:pt x="14" y="23"/>
                  </a:lnTo>
                  <a:lnTo>
                    <a:pt x="14" y="23"/>
                  </a:lnTo>
                  <a:lnTo>
                    <a:pt x="12" y="25"/>
                  </a:lnTo>
                  <a:lnTo>
                    <a:pt x="12" y="25"/>
                  </a:lnTo>
                  <a:lnTo>
                    <a:pt x="12" y="25"/>
                  </a:lnTo>
                  <a:lnTo>
                    <a:pt x="12" y="2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6" name="Freeform 135"/>
            <p:cNvSpPr>
              <a:spLocks/>
            </p:cNvSpPr>
            <p:nvPr/>
          </p:nvSpPr>
          <p:spPr bwMode="auto">
            <a:xfrm>
              <a:off x="4740275" y="4616450"/>
              <a:ext cx="103188" cy="106363"/>
            </a:xfrm>
            <a:custGeom>
              <a:avLst/>
              <a:gdLst>
                <a:gd name="T0" fmla="*/ 48 w 65"/>
                <a:gd name="T1" fmla="*/ 19 h 67"/>
                <a:gd name="T2" fmla="*/ 50 w 65"/>
                <a:gd name="T3" fmla="*/ 25 h 67"/>
                <a:gd name="T4" fmla="*/ 48 w 65"/>
                <a:gd name="T5" fmla="*/ 30 h 67"/>
                <a:gd name="T6" fmla="*/ 44 w 65"/>
                <a:gd name="T7" fmla="*/ 32 h 67"/>
                <a:gd name="T8" fmla="*/ 48 w 65"/>
                <a:gd name="T9" fmla="*/ 34 h 67"/>
                <a:gd name="T10" fmla="*/ 50 w 65"/>
                <a:gd name="T11" fmla="*/ 34 h 67"/>
                <a:gd name="T12" fmla="*/ 54 w 65"/>
                <a:gd name="T13" fmla="*/ 36 h 67"/>
                <a:gd name="T14" fmla="*/ 58 w 65"/>
                <a:gd name="T15" fmla="*/ 38 h 67"/>
                <a:gd name="T16" fmla="*/ 60 w 65"/>
                <a:gd name="T17" fmla="*/ 42 h 67"/>
                <a:gd name="T18" fmla="*/ 62 w 65"/>
                <a:gd name="T19" fmla="*/ 42 h 67"/>
                <a:gd name="T20" fmla="*/ 64 w 65"/>
                <a:gd name="T21" fmla="*/ 42 h 67"/>
                <a:gd name="T22" fmla="*/ 65 w 65"/>
                <a:gd name="T23" fmla="*/ 48 h 67"/>
                <a:gd name="T24" fmla="*/ 64 w 65"/>
                <a:gd name="T25" fmla="*/ 48 h 67"/>
                <a:gd name="T26" fmla="*/ 65 w 65"/>
                <a:gd name="T27" fmla="*/ 52 h 67"/>
                <a:gd name="T28" fmla="*/ 64 w 65"/>
                <a:gd name="T29" fmla="*/ 55 h 67"/>
                <a:gd name="T30" fmla="*/ 62 w 65"/>
                <a:gd name="T31" fmla="*/ 59 h 67"/>
                <a:gd name="T32" fmla="*/ 62 w 65"/>
                <a:gd name="T33" fmla="*/ 67 h 67"/>
                <a:gd name="T34" fmla="*/ 58 w 65"/>
                <a:gd name="T35" fmla="*/ 65 h 67"/>
                <a:gd name="T36" fmla="*/ 52 w 65"/>
                <a:gd name="T37" fmla="*/ 63 h 67"/>
                <a:gd name="T38" fmla="*/ 46 w 65"/>
                <a:gd name="T39" fmla="*/ 61 h 67"/>
                <a:gd name="T40" fmla="*/ 42 w 65"/>
                <a:gd name="T41" fmla="*/ 57 h 67"/>
                <a:gd name="T42" fmla="*/ 39 w 65"/>
                <a:gd name="T43" fmla="*/ 55 h 67"/>
                <a:gd name="T44" fmla="*/ 35 w 65"/>
                <a:gd name="T45" fmla="*/ 53 h 67"/>
                <a:gd name="T46" fmla="*/ 31 w 65"/>
                <a:gd name="T47" fmla="*/ 50 h 67"/>
                <a:gd name="T48" fmla="*/ 27 w 65"/>
                <a:gd name="T49" fmla="*/ 48 h 67"/>
                <a:gd name="T50" fmla="*/ 23 w 65"/>
                <a:gd name="T51" fmla="*/ 42 h 67"/>
                <a:gd name="T52" fmla="*/ 17 w 65"/>
                <a:gd name="T53" fmla="*/ 38 h 67"/>
                <a:gd name="T54" fmla="*/ 16 w 65"/>
                <a:gd name="T55" fmla="*/ 38 h 67"/>
                <a:gd name="T56" fmla="*/ 10 w 65"/>
                <a:gd name="T57" fmla="*/ 34 h 67"/>
                <a:gd name="T58" fmla="*/ 10 w 65"/>
                <a:gd name="T59" fmla="*/ 34 h 67"/>
                <a:gd name="T60" fmla="*/ 10 w 65"/>
                <a:gd name="T61" fmla="*/ 32 h 67"/>
                <a:gd name="T62" fmla="*/ 2 w 65"/>
                <a:gd name="T63" fmla="*/ 29 h 67"/>
                <a:gd name="T64" fmla="*/ 0 w 65"/>
                <a:gd name="T65" fmla="*/ 25 h 67"/>
                <a:gd name="T66" fmla="*/ 2 w 65"/>
                <a:gd name="T67" fmla="*/ 21 h 67"/>
                <a:gd name="T68" fmla="*/ 6 w 65"/>
                <a:gd name="T69" fmla="*/ 19 h 67"/>
                <a:gd name="T70" fmla="*/ 10 w 65"/>
                <a:gd name="T71" fmla="*/ 15 h 67"/>
                <a:gd name="T72" fmla="*/ 14 w 65"/>
                <a:gd name="T73" fmla="*/ 7 h 67"/>
                <a:gd name="T74" fmla="*/ 17 w 65"/>
                <a:gd name="T75" fmla="*/ 4 h 67"/>
                <a:gd name="T76" fmla="*/ 19 w 65"/>
                <a:gd name="T77" fmla="*/ 2 h 67"/>
                <a:gd name="T78" fmla="*/ 21 w 65"/>
                <a:gd name="T79" fmla="*/ 2 h 67"/>
                <a:gd name="T80" fmla="*/ 25 w 65"/>
                <a:gd name="T81" fmla="*/ 0 h 67"/>
                <a:gd name="T82" fmla="*/ 27 w 65"/>
                <a:gd name="T83" fmla="*/ 0 h 67"/>
                <a:gd name="T84" fmla="*/ 31 w 65"/>
                <a:gd name="T85" fmla="*/ 2 h 67"/>
                <a:gd name="T86" fmla="*/ 31 w 65"/>
                <a:gd name="T87" fmla="*/ 7 h 67"/>
                <a:gd name="T88" fmla="*/ 33 w 65"/>
                <a:gd name="T89" fmla="*/ 11 h 67"/>
                <a:gd name="T90" fmla="*/ 33 w 65"/>
                <a:gd name="T91" fmla="*/ 17 h 67"/>
                <a:gd name="T92" fmla="*/ 33 w 65"/>
                <a:gd name="T93" fmla="*/ 17 h 67"/>
                <a:gd name="T94" fmla="*/ 35 w 65"/>
                <a:gd name="T95" fmla="*/ 17 h 67"/>
                <a:gd name="T96" fmla="*/ 37 w 65"/>
                <a:gd name="T97" fmla="*/ 21 h 67"/>
                <a:gd name="T98" fmla="*/ 40 w 65"/>
                <a:gd name="T99" fmla="*/ 19 h 67"/>
                <a:gd name="T100" fmla="*/ 42 w 65"/>
                <a:gd name="T101" fmla="*/ 19 h 67"/>
                <a:gd name="T102" fmla="*/ 44 w 65"/>
                <a:gd name="T103" fmla="*/ 15 h 67"/>
                <a:gd name="T104" fmla="*/ 44 w 65"/>
                <a:gd name="T105" fmla="*/ 13 h 67"/>
                <a:gd name="T106" fmla="*/ 48 w 65"/>
                <a:gd name="T107" fmla="*/ 15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5" h="67">
                  <a:moveTo>
                    <a:pt x="48" y="15"/>
                  </a:moveTo>
                  <a:lnTo>
                    <a:pt x="48" y="17"/>
                  </a:lnTo>
                  <a:lnTo>
                    <a:pt x="48" y="19"/>
                  </a:lnTo>
                  <a:lnTo>
                    <a:pt x="50" y="21"/>
                  </a:lnTo>
                  <a:lnTo>
                    <a:pt x="50" y="23"/>
                  </a:lnTo>
                  <a:lnTo>
                    <a:pt x="50" y="25"/>
                  </a:lnTo>
                  <a:lnTo>
                    <a:pt x="50" y="27"/>
                  </a:lnTo>
                  <a:lnTo>
                    <a:pt x="50" y="29"/>
                  </a:lnTo>
                  <a:lnTo>
                    <a:pt x="48" y="30"/>
                  </a:lnTo>
                  <a:lnTo>
                    <a:pt x="46" y="30"/>
                  </a:lnTo>
                  <a:lnTo>
                    <a:pt x="46" y="32"/>
                  </a:lnTo>
                  <a:lnTo>
                    <a:pt x="44" y="32"/>
                  </a:lnTo>
                  <a:lnTo>
                    <a:pt x="46" y="32"/>
                  </a:lnTo>
                  <a:lnTo>
                    <a:pt x="46" y="34"/>
                  </a:lnTo>
                  <a:lnTo>
                    <a:pt x="48" y="34"/>
                  </a:lnTo>
                  <a:lnTo>
                    <a:pt x="48" y="32"/>
                  </a:lnTo>
                  <a:lnTo>
                    <a:pt x="48" y="34"/>
                  </a:lnTo>
                  <a:lnTo>
                    <a:pt x="50" y="34"/>
                  </a:lnTo>
                  <a:lnTo>
                    <a:pt x="50" y="36"/>
                  </a:lnTo>
                  <a:lnTo>
                    <a:pt x="52" y="36"/>
                  </a:lnTo>
                  <a:lnTo>
                    <a:pt x="54" y="36"/>
                  </a:lnTo>
                  <a:lnTo>
                    <a:pt x="56" y="36"/>
                  </a:lnTo>
                  <a:lnTo>
                    <a:pt x="58" y="36"/>
                  </a:lnTo>
                  <a:lnTo>
                    <a:pt x="58" y="38"/>
                  </a:lnTo>
                  <a:lnTo>
                    <a:pt x="58" y="40"/>
                  </a:lnTo>
                  <a:lnTo>
                    <a:pt x="58" y="42"/>
                  </a:lnTo>
                  <a:lnTo>
                    <a:pt x="60" y="42"/>
                  </a:lnTo>
                  <a:lnTo>
                    <a:pt x="62" y="42"/>
                  </a:lnTo>
                  <a:lnTo>
                    <a:pt x="62" y="44"/>
                  </a:lnTo>
                  <a:lnTo>
                    <a:pt x="62" y="42"/>
                  </a:lnTo>
                  <a:lnTo>
                    <a:pt x="62" y="44"/>
                  </a:lnTo>
                  <a:lnTo>
                    <a:pt x="64" y="44"/>
                  </a:lnTo>
                  <a:lnTo>
                    <a:pt x="64" y="42"/>
                  </a:lnTo>
                  <a:lnTo>
                    <a:pt x="64" y="44"/>
                  </a:lnTo>
                  <a:lnTo>
                    <a:pt x="64" y="46"/>
                  </a:lnTo>
                  <a:lnTo>
                    <a:pt x="65" y="48"/>
                  </a:lnTo>
                  <a:lnTo>
                    <a:pt x="64" y="48"/>
                  </a:lnTo>
                  <a:lnTo>
                    <a:pt x="65" y="48"/>
                  </a:lnTo>
                  <a:lnTo>
                    <a:pt x="64" y="48"/>
                  </a:lnTo>
                  <a:lnTo>
                    <a:pt x="64" y="50"/>
                  </a:lnTo>
                  <a:lnTo>
                    <a:pt x="65" y="50"/>
                  </a:lnTo>
                  <a:lnTo>
                    <a:pt x="65" y="52"/>
                  </a:lnTo>
                  <a:lnTo>
                    <a:pt x="64" y="52"/>
                  </a:lnTo>
                  <a:lnTo>
                    <a:pt x="64" y="53"/>
                  </a:lnTo>
                  <a:lnTo>
                    <a:pt x="64" y="55"/>
                  </a:lnTo>
                  <a:lnTo>
                    <a:pt x="62" y="55"/>
                  </a:lnTo>
                  <a:lnTo>
                    <a:pt x="62" y="57"/>
                  </a:lnTo>
                  <a:lnTo>
                    <a:pt x="62" y="59"/>
                  </a:lnTo>
                  <a:lnTo>
                    <a:pt x="62" y="61"/>
                  </a:lnTo>
                  <a:lnTo>
                    <a:pt x="62" y="65"/>
                  </a:lnTo>
                  <a:lnTo>
                    <a:pt x="62" y="67"/>
                  </a:lnTo>
                  <a:lnTo>
                    <a:pt x="60" y="67"/>
                  </a:lnTo>
                  <a:lnTo>
                    <a:pt x="58" y="67"/>
                  </a:lnTo>
                  <a:lnTo>
                    <a:pt x="58" y="65"/>
                  </a:lnTo>
                  <a:lnTo>
                    <a:pt x="56" y="65"/>
                  </a:lnTo>
                  <a:lnTo>
                    <a:pt x="54" y="63"/>
                  </a:lnTo>
                  <a:lnTo>
                    <a:pt x="52" y="63"/>
                  </a:lnTo>
                  <a:lnTo>
                    <a:pt x="50" y="63"/>
                  </a:lnTo>
                  <a:lnTo>
                    <a:pt x="48" y="61"/>
                  </a:lnTo>
                  <a:lnTo>
                    <a:pt x="46" y="61"/>
                  </a:lnTo>
                  <a:lnTo>
                    <a:pt x="46" y="59"/>
                  </a:lnTo>
                  <a:lnTo>
                    <a:pt x="42" y="59"/>
                  </a:lnTo>
                  <a:lnTo>
                    <a:pt x="42" y="57"/>
                  </a:lnTo>
                  <a:lnTo>
                    <a:pt x="40" y="57"/>
                  </a:lnTo>
                  <a:lnTo>
                    <a:pt x="39" y="57"/>
                  </a:lnTo>
                  <a:lnTo>
                    <a:pt x="39" y="55"/>
                  </a:lnTo>
                  <a:lnTo>
                    <a:pt x="37" y="55"/>
                  </a:lnTo>
                  <a:lnTo>
                    <a:pt x="35" y="55"/>
                  </a:lnTo>
                  <a:lnTo>
                    <a:pt x="35" y="53"/>
                  </a:lnTo>
                  <a:lnTo>
                    <a:pt x="33" y="53"/>
                  </a:lnTo>
                  <a:lnTo>
                    <a:pt x="31" y="52"/>
                  </a:lnTo>
                  <a:lnTo>
                    <a:pt x="31" y="50"/>
                  </a:lnTo>
                  <a:lnTo>
                    <a:pt x="29" y="50"/>
                  </a:lnTo>
                  <a:lnTo>
                    <a:pt x="29" y="48"/>
                  </a:lnTo>
                  <a:lnTo>
                    <a:pt x="27" y="48"/>
                  </a:lnTo>
                  <a:lnTo>
                    <a:pt x="25" y="46"/>
                  </a:lnTo>
                  <a:lnTo>
                    <a:pt x="23" y="44"/>
                  </a:lnTo>
                  <a:lnTo>
                    <a:pt x="23" y="42"/>
                  </a:lnTo>
                  <a:lnTo>
                    <a:pt x="21" y="42"/>
                  </a:lnTo>
                  <a:lnTo>
                    <a:pt x="19" y="40"/>
                  </a:lnTo>
                  <a:lnTo>
                    <a:pt x="17" y="38"/>
                  </a:lnTo>
                  <a:lnTo>
                    <a:pt x="16" y="38"/>
                  </a:lnTo>
                  <a:lnTo>
                    <a:pt x="17" y="38"/>
                  </a:lnTo>
                  <a:lnTo>
                    <a:pt x="16" y="38"/>
                  </a:lnTo>
                  <a:lnTo>
                    <a:pt x="14" y="36"/>
                  </a:lnTo>
                  <a:lnTo>
                    <a:pt x="10" y="36"/>
                  </a:lnTo>
                  <a:lnTo>
                    <a:pt x="10" y="34"/>
                  </a:lnTo>
                  <a:lnTo>
                    <a:pt x="10" y="36"/>
                  </a:lnTo>
                  <a:lnTo>
                    <a:pt x="12" y="36"/>
                  </a:lnTo>
                  <a:lnTo>
                    <a:pt x="10" y="34"/>
                  </a:lnTo>
                  <a:lnTo>
                    <a:pt x="12" y="34"/>
                  </a:lnTo>
                  <a:lnTo>
                    <a:pt x="10" y="34"/>
                  </a:lnTo>
                  <a:lnTo>
                    <a:pt x="10" y="32"/>
                  </a:lnTo>
                  <a:lnTo>
                    <a:pt x="6" y="30"/>
                  </a:lnTo>
                  <a:lnTo>
                    <a:pt x="4" y="30"/>
                  </a:lnTo>
                  <a:lnTo>
                    <a:pt x="2" y="29"/>
                  </a:lnTo>
                  <a:lnTo>
                    <a:pt x="2" y="27"/>
                  </a:lnTo>
                  <a:lnTo>
                    <a:pt x="0" y="27"/>
                  </a:lnTo>
                  <a:lnTo>
                    <a:pt x="0" y="25"/>
                  </a:lnTo>
                  <a:lnTo>
                    <a:pt x="0" y="23"/>
                  </a:lnTo>
                  <a:lnTo>
                    <a:pt x="2" y="23"/>
                  </a:lnTo>
                  <a:lnTo>
                    <a:pt x="2" y="21"/>
                  </a:lnTo>
                  <a:lnTo>
                    <a:pt x="4" y="21"/>
                  </a:lnTo>
                  <a:lnTo>
                    <a:pt x="4" y="19"/>
                  </a:lnTo>
                  <a:lnTo>
                    <a:pt x="6" y="19"/>
                  </a:lnTo>
                  <a:lnTo>
                    <a:pt x="8" y="17"/>
                  </a:lnTo>
                  <a:lnTo>
                    <a:pt x="10" y="17"/>
                  </a:lnTo>
                  <a:lnTo>
                    <a:pt x="10" y="15"/>
                  </a:lnTo>
                  <a:lnTo>
                    <a:pt x="12" y="13"/>
                  </a:lnTo>
                  <a:lnTo>
                    <a:pt x="14" y="11"/>
                  </a:lnTo>
                  <a:lnTo>
                    <a:pt x="14" y="7"/>
                  </a:lnTo>
                  <a:lnTo>
                    <a:pt x="16" y="5"/>
                  </a:lnTo>
                  <a:lnTo>
                    <a:pt x="17" y="5"/>
                  </a:lnTo>
                  <a:lnTo>
                    <a:pt x="17" y="4"/>
                  </a:lnTo>
                  <a:lnTo>
                    <a:pt x="19" y="2"/>
                  </a:lnTo>
                  <a:lnTo>
                    <a:pt x="19" y="0"/>
                  </a:lnTo>
                  <a:lnTo>
                    <a:pt x="19" y="2"/>
                  </a:lnTo>
                  <a:lnTo>
                    <a:pt x="19" y="0"/>
                  </a:lnTo>
                  <a:lnTo>
                    <a:pt x="21" y="0"/>
                  </a:lnTo>
                  <a:lnTo>
                    <a:pt x="21" y="2"/>
                  </a:lnTo>
                  <a:lnTo>
                    <a:pt x="23" y="2"/>
                  </a:lnTo>
                  <a:lnTo>
                    <a:pt x="23" y="0"/>
                  </a:lnTo>
                  <a:lnTo>
                    <a:pt x="25" y="0"/>
                  </a:lnTo>
                  <a:lnTo>
                    <a:pt x="27" y="0"/>
                  </a:lnTo>
                  <a:lnTo>
                    <a:pt x="27" y="2"/>
                  </a:lnTo>
                  <a:lnTo>
                    <a:pt x="27" y="0"/>
                  </a:lnTo>
                  <a:lnTo>
                    <a:pt x="29" y="0"/>
                  </a:lnTo>
                  <a:lnTo>
                    <a:pt x="29" y="2"/>
                  </a:lnTo>
                  <a:lnTo>
                    <a:pt x="31" y="2"/>
                  </a:lnTo>
                  <a:lnTo>
                    <a:pt x="31" y="4"/>
                  </a:lnTo>
                  <a:lnTo>
                    <a:pt x="31" y="5"/>
                  </a:lnTo>
                  <a:lnTo>
                    <a:pt x="31" y="7"/>
                  </a:lnTo>
                  <a:lnTo>
                    <a:pt x="33" y="7"/>
                  </a:lnTo>
                  <a:lnTo>
                    <a:pt x="33" y="9"/>
                  </a:lnTo>
                  <a:lnTo>
                    <a:pt x="33" y="11"/>
                  </a:lnTo>
                  <a:lnTo>
                    <a:pt x="33" y="13"/>
                  </a:lnTo>
                  <a:lnTo>
                    <a:pt x="33" y="15"/>
                  </a:lnTo>
                  <a:lnTo>
                    <a:pt x="33" y="17"/>
                  </a:lnTo>
                  <a:lnTo>
                    <a:pt x="31" y="17"/>
                  </a:lnTo>
                  <a:lnTo>
                    <a:pt x="31" y="19"/>
                  </a:lnTo>
                  <a:lnTo>
                    <a:pt x="33" y="17"/>
                  </a:lnTo>
                  <a:lnTo>
                    <a:pt x="33" y="19"/>
                  </a:lnTo>
                  <a:lnTo>
                    <a:pt x="33" y="17"/>
                  </a:lnTo>
                  <a:lnTo>
                    <a:pt x="35" y="17"/>
                  </a:lnTo>
                  <a:lnTo>
                    <a:pt x="35" y="19"/>
                  </a:lnTo>
                  <a:lnTo>
                    <a:pt x="37" y="19"/>
                  </a:lnTo>
                  <a:lnTo>
                    <a:pt x="37" y="21"/>
                  </a:lnTo>
                  <a:lnTo>
                    <a:pt x="39" y="21"/>
                  </a:lnTo>
                  <a:lnTo>
                    <a:pt x="40" y="21"/>
                  </a:lnTo>
                  <a:lnTo>
                    <a:pt x="40" y="19"/>
                  </a:lnTo>
                  <a:lnTo>
                    <a:pt x="40" y="21"/>
                  </a:lnTo>
                  <a:lnTo>
                    <a:pt x="40" y="19"/>
                  </a:lnTo>
                  <a:lnTo>
                    <a:pt x="42" y="19"/>
                  </a:lnTo>
                  <a:lnTo>
                    <a:pt x="42" y="17"/>
                  </a:lnTo>
                  <a:lnTo>
                    <a:pt x="44" y="17"/>
                  </a:lnTo>
                  <a:lnTo>
                    <a:pt x="44" y="15"/>
                  </a:lnTo>
                  <a:lnTo>
                    <a:pt x="42" y="15"/>
                  </a:lnTo>
                  <a:lnTo>
                    <a:pt x="44" y="15"/>
                  </a:lnTo>
                  <a:lnTo>
                    <a:pt x="44" y="13"/>
                  </a:lnTo>
                  <a:lnTo>
                    <a:pt x="46" y="13"/>
                  </a:lnTo>
                  <a:lnTo>
                    <a:pt x="46" y="15"/>
                  </a:lnTo>
                  <a:lnTo>
                    <a:pt x="48" y="1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7" name="Freeform 136"/>
            <p:cNvSpPr>
              <a:spLocks/>
            </p:cNvSpPr>
            <p:nvPr/>
          </p:nvSpPr>
          <p:spPr bwMode="auto">
            <a:xfrm>
              <a:off x="5264150" y="3941763"/>
              <a:ext cx="400050" cy="387350"/>
            </a:xfrm>
            <a:custGeom>
              <a:avLst/>
              <a:gdLst>
                <a:gd name="T0" fmla="*/ 248 w 252"/>
                <a:gd name="T1" fmla="*/ 41 h 244"/>
                <a:gd name="T2" fmla="*/ 248 w 252"/>
                <a:gd name="T3" fmla="*/ 52 h 244"/>
                <a:gd name="T4" fmla="*/ 248 w 252"/>
                <a:gd name="T5" fmla="*/ 62 h 244"/>
                <a:gd name="T6" fmla="*/ 250 w 252"/>
                <a:gd name="T7" fmla="*/ 73 h 244"/>
                <a:gd name="T8" fmla="*/ 250 w 252"/>
                <a:gd name="T9" fmla="*/ 102 h 244"/>
                <a:gd name="T10" fmla="*/ 250 w 252"/>
                <a:gd name="T11" fmla="*/ 125 h 244"/>
                <a:gd name="T12" fmla="*/ 250 w 252"/>
                <a:gd name="T13" fmla="*/ 162 h 244"/>
                <a:gd name="T14" fmla="*/ 250 w 252"/>
                <a:gd name="T15" fmla="*/ 196 h 244"/>
                <a:gd name="T16" fmla="*/ 250 w 252"/>
                <a:gd name="T17" fmla="*/ 215 h 244"/>
                <a:gd name="T18" fmla="*/ 250 w 252"/>
                <a:gd name="T19" fmla="*/ 229 h 244"/>
                <a:gd name="T20" fmla="*/ 244 w 252"/>
                <a:gd name="T21" fmla="*/ 237 h 244"/>
                <a:gd name="T22" fmla="*/ 235 w 252"/>
                <a:gd name="T23" fmla="*/ 240 h 244"/>
                <a:gd name="T24" fmla="*/ 223 w 252"/>
                <a:gd name="T25" fmla="*/ 240 h 244"/>
                <a:gd name="T26" fmla="*/ 210 w 252"/>
                <a:gd name="T27" fmla="*/ 233 h 244"/>
                <a:gd name="T28" fmla="*/ 196 w 252"/>
                <a:gd name="T29" fmla="*/ 225 h 244"/>
                <a:gd name="T30" fmla="*/ 183 w 252"/>
                <a:gd name="T31" fmla="*/ 217 h 244"/>
                <a:gd name="T32" fmla="*/ 169 w 252"/>
                <a:gd name="T33" fmla="*/ 210 h 244"/>
                <a:gd name="T34" fmla="*/ 156 w 252"/>
                <a:gd name="T35" fmla="*/ 204 h 244"/>
                <a:gd name="T36" fmla="*/ 141 w 252"/>
                <a:gd name="T37" fmla="*/ 196 h 244"/>
                <a:gd name="T38" fmla="*/ 127 w 252"/>
                <a:gd name="T39" fmla="*/ 189 h 244"/>
                <a:gd name="T40" fmla="*/ 114 w 252"/>
                <a:gd name="T41" fmla="*/ 181 h 244"/>
                <a:gd name="T42" fmla="*/ 100 w 252"/>
                <a:gd name="T43" fmla="*/ 179 h 244"/>
                <a:gd name="T44" fmla="*/ 91 w 252"/>
                <a:gd name="T45" fmla="*/ 185 h 244"/>
                <a:gd name="T46" fmla="*/ 77 w 252"/>
                <a:gd name="T47" fmla="*/ 191 h 244"/>
                <a:gd name="T48" fmla="*/ 64 w 252"/>
                <a:gd name="T49" fmla="*/ 181 h 244"/>
                <a:gd name="T50" fmla="*/ 50 w 252"/>
                <a:gd name="T51" fmla="*/ 177 h 244"/>
                <a:gd name="T52" fmla="*/ 39 w 252"/>
                <a:gd name="T53" fmla="*/ 167 h 244"/>
                <a:gd name="T54" fmla="*/ 22 w 252"/>
                <a:gd name="T55" fmla="*/ 158 h 244"/>
                <a:gd name="T56" fmla="*/ 12 w 252"/>
                <a:gd name="T57" fmla="*/ 150 h 244"/>
                <a:gd name="T58" fmla="*/ 2 w 252"/>
                <a:gd name="T59" fmla="*/ 131 h 244"/>
                <a:gd name="T60" fmla="*/ 10 w 252"/>
                <a:gd name="T61" fmla="*/ 118 h 244"/>
                <a:gd name="T62" fmla="*/ 8 w 252"/>
                <a:gd name="T63" fmla="*/ 106 h 244"/>
                <a:gd name="T64" fmla="*/ 8 w 252"/>
                <a:gd name="T65" fmla="*/ 83 h 244"/>
                <a:gd name="T66" fmla="*/ 0 w 252"/>
                <a:gd name="T67" fmla="*/ 60 h 244"/>
                <a:gd name="T68" fmla="*/ 14 w 252"/>
                <a:gd name="T69" fmla="*/ 47 h 244"/>
                <a:gd name="T70" fmla="*/ 14 w 252"/>
                <a:gd name="T71" fmla="*/ 33 h 244"/>
                <a:gd name="T72" fmla="*/ 23 w 252"/>
                <a:gd name="T73" fmla="*/ 24 h 244"/>
                <a:gd name="T74" fmla="*/ 35 w 252"/>
                <a:gd name="T75" fmla="*/ 12 h 244"/>
                <a:gd name="T76" fmla="*/ 37 w 252"/>
                <a:gd name="T77" fmla="*/ 0 h 244"/>
                <a:gd name="T78" fmla="*/ 45 w 252"/>
                <a:gd name="T79" fmla="*/ 6 h 244"/>
                <a:gd name="T80" fmla="*/ 64 w 252"/>
                <a:gd name="T81" fmla="*/ 6 h 244"/>
                <a:gd name="T82" fmla="*/ 77 w 252"/>
                <a:gd name="T83" fmla="*/ 10 h 244"/>
                <a:gd name="T84" fmla="*/ 93 w 252"/>
                <a:gd name="T85" fmla="*/ 16 h 244"/>
                <a:gd name="T86" fmla="*/ 96 w 252"/>
                <a:gd name="T87" fmla="*/ 25 h 244"/>
                <a:gd name="T88" fmla="*/ 118 w 252"/>
                <a:gd name="T89" fmla="*/ 37 h 244"/>
                <a:gd name="T90" fmla="*/ 135 w 252"/>
                <a:gd name="T91" fmla="*/ 43 h 244"/>
                <a:gd name="T92" fmla="*/ 148 w 252"/>
                <a:gd name="T93" fmla="*/ 50 h 244"/>
                <a:gd name="T94" fmla="*/ 158 w 252"/>
                <a:gd name="T95" fmla="*/ 56 h 244"/>
                <a:gd name="T96" fmla="*/ 171 w 252"/>
                <a:gd name="T97" fmla="*/ 45 h 244"/>
                <a:gd name="T98" fmla="*/ 169 w 252"/>
                <a:gd name="T99" fmla="*/ 29 h 244"/>
                <a:gd name="T100" fmla="*/ 177 w 252"/>
                <a:gd name="T101" fmla="*/ 16 h 244"/>
                <a:gd name="T102" fmla="*/ 190 w 252"/>
                <a:gd name="T103" fmla="*/ 8 h 244"/>
                <a:gd name="T104" fmla="*/ 206 w 252"/>
                <a:gd name="T105" fmla="*/ 6 h 244"/>
                <a:gd name="T106" fmla="*/ 219 w 252"/>
                <a:gd name="T107" fmla="*/ 12 h 244"/>
                <a:gd name="T108" fmla="*/ 221 w 252"/>
                <a:gd name="T109" fmla="*/ 20 h 244"/>
                <a:gd name="T110" fmla="*/ 235 w 252"/>
                <a:gd name="T111" fmla="*/ 24 h 244"/>
                <a:gd name="T112" fmla="*/ 250 w 252"/>
                <a:gd name="T113" fmla="*/ 24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2" h="244">
                  <a:moveTo>
                    <a:pt x="252" y="29"/>
                  </a:moveTo>
                  <a:lnTo>
                    <a:pt x="252" y="31"/>
                  </a:lnTo>
                  <a:lnTo>
                    <a:pt x="250" y="33"/>
                  </a:lnTo>
                  <a:lnTo>
                    <a:pt x="248" y="35"/>
                  </a:lnTo>
                  <a:lnTo>
                    <a:pt x="248" y="37"/>
                  </a:lnTo>
                  <a:lnTo>
                    <a:pt x="248" y="39"/>
                  </a:lnTo>
                  <a:lnTo>
                    <a:pt x="248" y="41"/>
                  </a:lnTo>
                  <a:lnTo>
                    <a:pt x="248" y="43"/>
                  </a:lnTo>
                  <a:lnTo>
                    <a:pt x="250" y="43"/>
                  </a:lnTo>
                  <a:lnTo>
                    <a:pt x="250" y="45"/>
                  </a:lnTo>
                  <a:lnTo>
                    <a:pt x="250" y="47"/>
                  </a:lnTo>
                  <a:lnTo>
                    <a:pt x="250" y="48"/>
                  </a:lnTo>
                  <a:lnTo>
                    <a:pt x="248" y="50"/>
                  </a:lnTo>
                  <a:lnTo>
                    <a:pt x="248" y="52"/>
                  </a:lnTo>
                  <a:lnTo>
                    <a:pt x="246" y="54"/>
                  </a:lnTo>
                  <a:lnTo>
                    <a:pt x="246" y="56"/>
                  </a:lnTo>
                  <a:lnTo>
                    <a:pt x="244" y="56"/>
                  </a:lnTo>
                  <a:lnTo>
                    <a:pt x="244" y="58"/>
                  </a:lnTo>
                  <a:lnTo>
                    <a:pt x="246" y="58"/>
                  </a:lnTo>
                  <a:lnTo>
                    <a:pt x="246" y="62"/>
                  </a:lnTo>
                  <a:lnTo>
                    <a:pt x="248" y="62"/>
                  </a:lnTo>
                  <a:lnTo>
                    <a:pt x="248" y="64"/>
                  </a:lnTo>
                  <a:lnTo>
                    <a:pt x="246" y="64"/>
                  </a:lnTo>
                  <a:lnTo>
                    <a:pt x="246" y="66"/>
                  </a:lnTo>
                  <a:lnTo>
                    <a:pt x="248" y="66"/>
                  </a:lnTo>
                  <a:lnTo>
                    <a:pt x="248" y="68"/>
                  </a:lnTo>
                  <a:lnTo>
                    <a:pt x="248" y="70"/>
                  </a:lnTo>
                  <a:lnTo>
                    <a:pt x="250" y="73"/>
                  </a:lnTo>
                  <a:lnTo>
                    <a:pt x="250" y="75"/>
                  </a:lnTo>
                  <a:lnTo>
                    <a:pt x="250" y="77"/>
                  </a:lnTo>
                  <a:lnTo>
                    <a:pt x="250" y="81"/>
                  </a:lnTo>
                  <a:lnTo>
                    <a:pt x="250" y="89"/>
                  </a:lnTo>
                  <a:lnTo>
                    <a:pt x="250" y="95"/>
                  </a:lnTo>
                  <a:lnTo>
                    <a:pt x="250" y="96"/>
                  </a:lnTo>
                  <a:lnTo>
                    <a:pt x="250" y="102"/>
                  </a:lnTo>
                  <a:lnTo>
                    <a:pt x="250" y="104"/>
                  </a:lnTo>
                  <a:lnTo>
                    <a:pt x="250" y="106"/>
                  </a:lnTo>
                  <a:lnTo>
                    <a:pt x="250" y="112"/>
                  </a:lnTo>
                  <a:lnTo>
                    <a:pt x="250" y="114"/>
                  </a:lnTo>
                  <a:lnTo>
                    <a:pt x="250" y="118"/>
                  </a:lnTo>
                  <a:lnTo>
                    <a:pt x="250" y="121"/>
                  </a:lnTo>
                  <a:lnTo>
                    <a:pt x="250" y="125"/>
                  </a:lnTo>
                  <a:lnTo>
                    <a:pt x="250" y="131"/>
                  </a:lnTo>
                  <a:lnTo>
                    <a:pt x="250" y="137"/>
                  </a:lnTo>
                  <a:lnTo>
                    <a:pt x="250" y="141"/>
                  </a:lnTo>
                  <a:lnTo>
                    <a:pt x="250" y="146"/>
                  </a:lnTo>
                  <a:lnTo>
                    <a:pt x="250" y="152"/>
                  </a:lnTo>
                  <a:lnTo>
                    <a:pt x="250" y="156"/>
                  </a:lnTo>
                  <a:lnTo>
                    <a:pt x="250" y="162"/>
                  </a:lnTo>
                  <a:lnTo>
                    <a:pt x="250" y="167"/>
                  </a:lnTo>
                  <a:lnTo>
                    <a:pt x="250" y="171"/>
                  </a:lnTo>
                  <a:lnTo>
                    <a:pt x="250" y="177"/>
                  </a:lnTo>
                  <a:lnTo>
                    <a:pt x="250" y="183"/>
                  </a:lnTo>
                  <a:lnTo>
                    <a:pt x="250" y="187"/>
                  </a:lnTo>
                  <a:lnTo>
                    <a:pt x="250" y="192"/>
                  </a:lnTo>
                  <a:lnTo>
                    <a:pt x="250" y="196"/>
                  </a:lnTo>
                  <a:lnTo>
                    <a:pt x="250" y="202"/>
                  </a:lnTo>
                  <a:lnTo>
                    <a:pt x="250" y="204"/>
                  </a:lnTo>
                  <a:lnTo>
                    <a:pt x="250" y="206"/>
                  </a:lnTo>
                  <a:lnTo>
                    <a:pt x="250" y="208"/>
                  </a:lnTo>
                  <a:lnTo>
                    <a:pt x="250" y="212"/>
                  </a:lnTo>
                  <a:lnTo>
                    <a:pt x="250" y="214"/>
                  </a:lnTo>
                  <a:lnTo>
                    <a:pt x="250" y="215"/>
                  </a:lnTo>
                  <a:lnTo>
                    <a:pt x="250" y="217"/>
                  </a:lnTo>
                  <a:lnTo>
                    <a:pt x="250" y="219"/>
                  </a:lnTo>
                  <a:lnTo>
                    <a:pt x="250" y="221"/>
                  </a:lnTo>
                  <a:lnTo>
                    <a:pt x="250" y="223"/>
                  </a:lnTo>
                  <a:lnTo>
                    <a:pt x="250" y="225"/>
                  </a:lnTo>
                  <a:lnTo>
                    <a:pt x="250" y="227"/>
                  </a:lnTo>
                  <a:lnTo>
                    <a:pt x="250" y="229"/>
                  </a:lnTo>
                  <a:lnTo>
                    <a:pt x="250" y="231"/>
                  </a:lnTo>
                  <a:lnTo>
                    <a:pt x="250" y="233"/>
                  </a:lnTo>
                  <a:lnTo>
                    <a:pt x="250" y="235"/>
                  </a:lnTo>
                  <a:lnTo>
                    <a:pt x="250" y="237"/>
                  </a:lnTo>
                  <a:lnTo>
                    <a:pt x="248" y="237"/>
                  </a:lnTo>
                  <a:lnTo>
                    <a:pt x="246" y="237"/>
                  </a:lnTo>
                  <a:lnTo>
                    <a:pt x="244" y="237"/>
                  </a:lnTo>
                  <a:lnTo>
                    <a:pt x="242" y="237"/>
                  </a:lnTo>
                  <a:lnTo>
                    <a:pt x="240" y="237"/>
                  </a:lnTo>
                  <a:lnTo>
                    <a:pt x="238" y="237"/>
                  </a:lnTo>
                  <a:lnTo>
                    <a:pt x="237" y="237"/>
                  </a:lnTo>
                  <a:lnTo>
                    <a:pt x="235" y="237"/>
                  </a:lnTo>
                  <a:lnTo>
                    <a:pt x="235" y="239"/>
                  </a:lnTo>
                  <a:lnTo>
                    <a:pt x="235" y="240"/>
                  </a:lnTo>
                  <a:lnTo>
                    <a:pt x="235" y="242"/>
                  </a:lnTo>
                  <a:lnTo>
                    <a:pt x="235" y="244"/>
                  </a:lnTo>
                  <a:lnTo>
                    <a:pt x="233" y="244"/>
                  </a:lnTo>
                  <a:lnTo>
                    <a:pt x="231" y="242"/>
                  </a:lnTo>
                  <a:lnTo>
                    <a:pt x="229" y="242"/>
                  </a:lnTo>
                  <a:lnTo>
                    <a:pt x="227" y="240"/>
                  </a:lnTo>
                  <a:lnTo>
                    <a:pt x="223" y="240"/>
                  </a:lnTo>
                  <a:lnTo>
                    <a:pt x="221" y="239"/>
                  </a:lnTo>
                  <a:lnTo>
                    <a:pt x="219" y="237"/>
                  </a:lnTo>
                  <a:lnTo>
                    <a:pt x="217" y="237"/>
                  </a:lnTo>
                  <a:lnTo>
                    <a:pt x="215" y="235"/>
                  </a:lnTo>
                  <a:lnTo>
                    <a:pt x="214" y="235"/>
                  </a:lnTo>
                  <a:lnTo>
                    <a:pt x="212" y="233"/>
                  </a:lnTo>
                  <a:lnTo>
                    <a:pt x="210" y="233"/>
                  </a:lnTo>
                  <a:lnTo>
                    <a:pt x="208" y="231"/>
                  </a:lnTo>
                  <a:lnTo>
                    <a:pt x="206" y="231"/>
                  </a:lnTo>
                  <a:lnTo>
                    <a:pt x="204" y="229"/>
                  </a:lnTo>
                  <a:lnTo>
                    <a:pt x="202" y="229"/>
                  </a:lnTo>
                  <a:lnTo>
                    <a:pt x="200" y="227"/>
                  </a:lnTo>
                  <a:lnTo>
                    <a:pt x="198" y="227"/>
                  </a:lnTo>
                  <a:lnTo>
                    <a:pt x="196" y="225"/>
                  </a:lnTo>
                  <a:lnTo>
                    <a:pt x="194" y="223"/>
                  </a:lnTo>
                  <a:lnTo>
                    <a:pt x="192" y="223"/>
                  </a:lnTo>
                  <a:lnTo>
                    <a:pt x="190" y="221"/>
                  </a:lnTo>
                  <a:lnTo>
                    <a:pt x="189" y="221"/>
                  </a:lnTo>
                  <a:lnTo>
                    <a:pt x="187" y="219"/>
                  </a:lnTo>
                  <a:lnTo>
                    <a:pt x="185" y="219"/>
                  </a:lnTo>
                  <a:lnTo>
                    <a:pt x="183" y="217"/>
                  </a:lnTo>
                  <a:lnTo>
                    <a:pt x="181" y="217"/>
                  </a:lnTo>
                  <a:lnTo>
                    <a:pt x="179" y="215"/>
                  </a:lnTo>
                  <a:lnTo>
                    <a:pt x="177" y="215"/>
                  </a:lnTo>
                  <a:lnTo>
                    <a:pt x="175" y="214"/>
                  </a:lnTo>
                  <a:lnTo>
                    <a:pt x="173" y="214"/>
                  </a:lnTo>
                  <a:lnTo>
                    <a:pt x="171" y="212"/>
                  </a:lnTo>
                  <a:lnTo>
                    <a:pt x="169" y="210"/>
                  </a:lnTo>
                  <a:lnTo>
                    <a:pt x="167" y="210"/>
                  </a:lnTo>
                  <a:lnTo>
                    <a:pt x="166" y="208"/>
                  </a:lnTo>
                  <a:lnTo>
                    <a:pt x="164" y="208"/>
                  </a:lnTo>
                  <a:lnTo>
                    <a:pt x="162" y="206"/>
                  </a:lnTo>
                  <a:lnTo>
                    <a:pt x="160" y="206"/>
                  </a:lnTo>
                  <a:lnTo>
                    <a:pt x="158" y="204"/>
                  </a:lnTo>
                  <a:lnTo>
                    <a:pt x="156" y="204"/>
                  </a:lnTo>
                  <a:lnTo>
                    <a:pt x="154" y="202"/>
                  </a:lnTo>
                  <a:lnTo>
                    <a:pt x="152" y="202"/>
                  </a:lnTo>
                  <a:lnTo>
                    <a:pt x="150" y="200"/>
                  </a:lnTo>
                  <a:lnTo>
                    <a:pt x="148" y="198"/>
                  </a:lnTo>
                  <a:lnTo>
                    <a:pt x="146" y="198"/>
                  </a:lnTo>
                  <a:lnTo>
                    <a:pt x="144" y="196"/>
                  </a:lnTo>
                  <a:lnTo>
                    <a:pt x="141" y="196"/>
                  </a:lnTo>
                  <a:lnTo>
                    <a:pt x="139" y="194"/>
                  </a:lnTo>
                  <a:lnTo>
                    <a:pt x="137" y="194"/>
                  </a:lnTo>
                  <a:lnTo>
                    <a:pt x="135" y="192"/>
                  </a:lnTo>
                  <a:lnTo>
                    <a:pt x="133" y="192"/>
                  </a:lnTo>
                  <a:lnTo>
                    <a:pt x="131" y="191"/>
                  </a:lnTo>
                  <a:lnTo>
                    <a:pt x="129" y="191"/>
                  </a:lnTo>
                  <a:lnTo>
                    <a:pt x="127" y="189"/>
                  </a:lnTo>
                  <a:lnTo>
                    <a:pt x="125" y="187"/>
                  </a:lnTo>
                  <a:lnTo>
                    <a:pt x="123" y="187"/>
                  </a:lnTo>
                  <a:lnTo>
                    <a:pt x="121" y="185"/>
                  </a:lnTo>
                  <a:lnTo>
                    <a:pt x="119" y="185"/>
                  </a:lnTo>
                  <a:lnTo>
                    <a:pt x="118" y="183"/>
                  </a:lnTo>
                  <a:lnTo>
                    <a:pt x="116" y="183"/>
                  </a:lnTo>
                  <a:lnTo>
                    <a:pt x="114" y="181"/>
                  </a:lnTo>
                  <a:lnTo>
                    <a:pt x="112" y="181"/>
                  </a:lnTo>
                  <a:lnTo>
                    <a:pt x="110" y="179"/>
                  </a:lnTo>
                  <a:lnTo>
                    <a:pt x="108" y="177"/>
                  </a:lnTo>
                  <a:lnTo>
                    <a:pt x="106" y="177"/>
                  </a:lnTo>
                  <a:lnTo>
                    <a:pt x="104" y="179"/>
                  </a:lnTo>
                  <a:lnTo>
                    <a:pt x="102" y="179"/>
                  </a:lnTo>
                  <a:lnTo>
                    <a:pt x="100" y="179"/>
                  </a:lnTo>
                  <a:lnTo>
                    <a:pt x="100" y="181"/>
                  </a:lnTo>
                  <a:lnTo>
                    <a:pt x="98" y="181"/>
                  </a:lnTo>
                  <a:lnTo>
                    <a:pt x="96" y="181"/>
                  </a:lnTo>
                  <a:lnTo>
                    <a:pt x="96" y="183"/>
                  </a:lnTo>
                  <a:lnTo>
                    <a:pt x="94" y="183"/>
                  </a:lnTo>
                  <a:lnTo>
                    <a:pt x="93" y="185"/>
                  </a:lnTo>
                  <a:lnTo>
                    <a:pt x="91" y="185"/>
                  </a:lnTo>
                  <a:lnTo>
                    <a:pt x="89" y="187"/>
                  </a:lnTo>
                  <a:lnTo>
                    <a:pt x="85" y="189"/>
                  </a:lnTo>
                  <a:lnTo>
                    <a:pt x="83" y="189"/>
                  </a:lnTo>
                  <a:lnTo>
                    <a:pt x="79" y="191"/>
                  </a:lnTo>
                  <a:lnTo>
                    <a:pt x="79" y="192"/>
                  </a:lnTo>
                  <a:lnTo>
                    <a:pt x="79" y="191"/>
                  </a:lnTo>
                  <a:lnTo>
                    <a:pt x="77" y="191"/>
                  </a:lnTo>
                  <a:lnTo>
                    <a:pt x="75" y="189"/>
                  </a:lnTo>
                  <a:lnTo>
                    <a:pt x="73" y="187"/>
                  </a:lnTo>
                  <a:lnTo>
                    <a:pt x="71" y="185"/>
                  </a:lnTo>
                  <a:lnTo>
                    <a:pt x="70" y="183"/>
                  </a:lnTo>
                  <a:lnTo>
                    <a:pt x="68" y="181"/>
                  </a:lnTo>
                  <a:lnTo>
                    <a:pt x="66" y="181"/>
                  </a:lnTo>
                  <a:lnTo>
                    <a:pt x="64" y="181"/>
                  </a:lnTo>
                  <a:lnTo>
                    <a:pt x="62" y="181"/>
                  </a:lnTo>
                  <a:lnTo>
                    <a:pt x="60" y="181"/>
                  </a:lnTo>
                  <a:lnTo>
                    <a:pt x="58" y="179"/>
                  </a:lnTo>
                  <a:lnTo>
                    <a:pt x="56" y="179"/>
                  </a:lnTo>
                  <a:lnTo>
                    <a:pt x="54" y="179"/>
                  </a:lnTo>
                  <a:lnTo>
                    <a:pt x="52" y="179"/>
                  </a:lnTo>
                  <a:lnTo>
                    <a:pt x="50" y="177"/>
                  </a:lnTo>
                  <a:lnTo>
                    <a:pt x="48" y="177"/>
                  </a:lnTo>
                  <a:lnTo>
                    <a:pt x="46" y="177"/>
                  </a:lnTo>
                  <a:lnTo>
                    <a:pt x="45" y="177"/>
                  </a:lnTo>
                  <a:lnTo>
                    <a:pt x="43" y="175"/>
                  </a:lnTo>
                  <a:lnTo>
                    <a:pt x="41" y="173"/>
                  </a:lnTo>
                  <a:lnTo>
                    <a:pt x="41" y="171"/>
                  </a:lnTo>
                  <a:lnTo>
                    <a:pt x="39" y="167"/>
                  </a:lnTo>
                  <a:lnTo>
                    <a:pt x="37" y="166"/>
                  </a:lnTo>
                  <a:lnTo>
                    <a:pt x="37" y="164"/>
                  </a:lnTo>
                  <a:lnTo>
                    <a:pt x="35" y="162"/>
                  </a:lnTo>
                  <a:lnTo>
                    <a:pt x="29" y="160"/>
                  </a:lnTo>
                  <a:lnTo>
                    <a:pt x="25" y="160"/>
                  </a:lnTo>
                  <a:lnTo>
                    <a:pt x="23" y="158"/>
                  </a:lnTo>
                  <a:lnTo>
                    <a:pt x="22" y="158"/>
                  </a:lnTo>
                  <a:lnTo>
                    <a:pt x="20" y="158"/>
                  </a:lnTo>
                  <a:lnTo>
                    <a:pt x="18" y="160"/>
                  </a:lnTo>
                  <a:lnTo>
                    <a:pt x="16" y="158"/>
                  </a:lnTo>
                  <a:lnTo>
                    <a:pt x="16" y="156"/>
                  </a:lnTo>
                  <a:lnTo>
                    <a:pt x="14" y="154"/>
                  </a:lnTo>
                  <a:lnTo>
                    <a:pt x="12" y="152"/>
                  </a:lnTo>
                  <a:lnTo>
                    <a:pt x="12" y="150"/>
                  </a:lnTo>
                  <a:lnTo>
                    <a:pt x="12" y="148"/>
                  </a:lnTo>
                  <a:lnTo>
                    <a:pt x="12" y="144"/>
                  </a:lnTo>
                  <a:lnTo>
                    <a:pt x="10" y="143"/>
                  </a:lnTo>
                  <a:lnTo>
                    <a:pt x="8" y="141"/>
                  </a:lnTo>
                  <a:lnTo>
                    <a:pt x="6" y="137"/>
                  </a:lnTo>
                  <a:lnTo>
                    <a:pt x="4" y="133"/>
                  </a:lnTo>
                  <a:lnTo>
                    <a:pt x="2" y="131"/>
                  </a:lnTo>
                  <a:lnTo>
                    <a:pt x="2" y="129"/>
                  </a:lnTo>
                  <a:lnTo>
                    <a:pt x="2" y="127"/>
                  </a:lnTo>
                  <a:lnTo>
                    <a:pt x="8" y="123"/>
                  </a:lnTo>
                  <a:lnTo>
                    <a:pt x="10" y="123"/>
                  </a:lnTo>
                  <a:lnTo>
                    <a:pt x="10" y="121"/>
                  </a:lnTo>
                  <a:lnTo>
                    <a:pt x="10" y="119"/>
                  </a:lnTo>
                  <a:lnTo>
                    <a:pt x="10" y="118"/>
                  </a:lnTo>
                  <a:lnTo>
                    <a:pt x="8" y="118"/>
                  </a:lnTo>
                  <a:lnTo>
                    <a:pt x="8" y="116"/>
                  </a:lnTo>
                  <a:lnTo>
                    <a:pt x="8" y="114"/>
                  </a:lnTo>
                  <a:lnTo>
                    <a:pt x="6" y="110"/>
                  </a:lnTo>
                  <a:lnTo>
                    <a:pt x="6" y="108"/>
                  </a:lnTo>
                  <a:lnTo>
                    <a:pt x="8" y="108"/>
                  </a:lnTo>
                  <a:lnTo>
                    <a:pt x="8" y="106"/>
                  </a:lnTo>
                  <a:lnTo>
                    <a:pt x="8" y="104"/>
                  </a:lnTo>
                  <a:lnTo>
                    <a:pt x="10" y="104"/>
                  </a:lnTo>
                  <a:lnTo>
                    <a:pt x="10" y="100"/>
                  </a:lnTo>
                  <a:lnTo>
                    <a:pt x="10" y="98"/>
                  </a:lnTo>
                  <a:lnTo>
                    <a:pt x="8" y="93"/>
                  </a:lnTo>
                  <a:lnTo>
                    <a:pt x="8" y="85"/>
                  </a:lnTo>
                  <a:lnTo>
                    <a:pt x="8" y="83"/>
                  </a:lnTo>
                  <a:lnTo>
                    <a:pt x="8" y="79"/>
                  </a:lnTo>
                  <a:lnTo>
                    <a:pt x="8" y="77"/>
                  </a:lnTo>
                  <a:lnTo>
                    <a:pt x="8" y="72"/>
                  </a:lnTo>
                  <a:lnTo>
                    <a:pt x="6" y="68"/>
                  </a:lnTo>
                  <a:lnTo>
                    <a:pt x="4" y="64"/>
                  </a:lnTo>
                  <a:lnTo>
                    <a:pt x="2" y="60"/>
                  </a:lnTo>
                  <a:lnTo>
                    <a:pt x="0" y="60"/>
                  </a:lnTo>
                  <a:lnTo>
                    <a:pt x="0" y="58"/>
                  </a:lnTo>
                  <a:lnTo>
                    <a:pt x="4" y="56"/>
                  </a:lnTo>
                  <a:lnTo>
                    <a:pt x="8" y="54"/>
                  </a:lnTo>
                  <a:lnTo>
                    <a:pt x="10" y="54"/>
                  </a:lnTo>
                  <a:lnTo>
                    <a:pt x="12" y="50"/>
                  </a:lnTo>
                  <a:lnTo>
                    <a:pt x="14" y="48"/>
                  </a:lnTo>
                  <a:lnTo>
                    <a:pt x="14" y="47"/>
                  </a:lnTo>
                  <a:lnTo>
                    <a:pt x="16" y="45"/>
                  </a:lnTo>
                  <a:lnTo>
                    <a:pt x="16" y="43"/>
                  </a:lnTo>
                  <a:lnTo>
                    <a:pt x="16" y="41"/>
                  </a:lnTo>
                  <a:lnTo>
                    <a:pt x="14" y="39"/>
                  </a:lnTo>
                  <a:lnTo>
                    <a:pt x="14" y="37"/>
                  </a:lnTo>
                  <a:lnTo>
                    <a:pt x="14" y="35"/>
                  </a:lnTo>
                  <a:lnTo>
                    <a:pt x="14" y="33"/>
                  </a:lnTo>
                  <a:lnTo>
                    <a:pt x="14" y="31"/>
                  </a:lnTo>
                  <a:lnTo>
                    <a:pt x="16" y="29"/>
                  </a:lnTo>
                  <a:lnTo>
                    <a:pt x="18" y="29"/>
                  </a:lnTo>
                  <a:lnTo>
                    <a:pt x="20" y="27"/>
                  </a:lnTo>
                  <a:lnTo>
                    <a:pt x="22" y="25"/>
                  </a:lnTo>
                  <a:lnTo>
                    <a:pt x="22" y="24"/>
                  </a:lnTo>
                  <a:lnTo>
                    <a:pt x="23" y="24"/>
                  </a:lnTo>
                  <a:lnTo>
                    <a:pt x="25" y="22"/>
                  </a:lnTo>
                  <a:lnTo>
                    <a:pt x="31" y="18"/>
                  </a:lnTo>
                  <a:lnTo>
                    <a:pt x="35" y="16"/>
                  </a:lnTo>
                  <a:lnTo>
                    <a:pt x="37" y="16"/>
                  </a:lnTo>
                  <a:lnTo>
                    <a:pt x="37" y="14"/>
                  </a:lnTo>
                  <a:lnTo>
                    <a:pt x="35" y="14"/>
                  </a:lnTo>
                  <a:lnTo>
                    <a:pt x="35" y="12"/>
                  </a:lnTo>
                  <a:lnTo>
                    <a:pt x="35" y="10"/>
                  </a:lnTo>
                  <a:lnTo>
                    <a:pt x="35" y="8"/>
                  </a:lnTo>
                  <a:lnTo>
                    <a:pt x="35" y="6"/>
                  </a:lnTo>
                  <a:lnTo>
                    <a:pt x="35" y="4"/>
                  </a:lnTo>
                  <a:lnTo>
                    <a:pt x="35" y="2"/>
                  </a:lnTo>
                  <a:lnTo>
                    <a:pt x="35" y="0"/>
                  </a:lnTo>
                  <a:lnTo>
                    <a:pt x="37" y="0"/>
                  </a:lnTo>
                  <a:lnTo>
                    <a:pt x="37" y="2"/>
                  </a:lnTo>
                  <a:lnTo>
                    <a:pt x="39" y="2"/>
                  </a:lnTo>
                  <a:lnTo>
                    <a:pt x="41" y="2"/>
                  </a:lnTo>
                  <a:lnTo>
                    <a:pt x="39" y="2"/>
                  </a:lnTo>
                  <a:lnTo>
                    <a:pt x="41" y="2"/>
                  </a:lnTo>
                  <a:lnTo>
                    <a:pt x="45" y="4"/>
                  </a:lnTo>
                  <a:lnTo>
                    <a:pt x="45" y="6"/>
                  </a:lnTo>
                  <a:lnTo>
                    <a:pt x="46" y="6"/>
                  </a:lnTo>
                  <a:lnTo>
                    <a:pt x="48" y="8"/>
                  </a:lnTo>
                  <a:lnTo>
                    <a:pt x="54" y="8"/>
                  </a:lnTo>
                  <a:lnTo>
                    <a:pt x="56" y="8"/>
                  </a:lnTo>
                  <a:lnTo>
                    <a:pt x="60" y="6"/>
                  </a:lnTo>
                  <a:lnTo>
                    <a:pt x="62" y="6"/>
                  </a:lnTo>
                  <a:lnTo>
                    <a:pt x="64" y="6"/>
                  </a:lnTo>
                  <a:lnTo>
                    <a:pt x="66" y="6"/>
                  </a:lnTo>
                  <a:lnTo>
                    <a:pt x="68" y="8"/>
                  </a:lnTo>
                  <a:lnTo>
                    <a:pt x="70" y="8"/>
                  </a:lnTo>
                  <a:lnTo>
                    <a:pt x="71" y="8"/>
                  </a:lnTo>
                  <a:lnTo>
                    <a:pt x="73" y="8"/>
                  </a:lnTo>
                  <a:lnTo>
                    <a:pt x="75" y="10"/>
                  </a:lnTo>
                  <a:lnTo>
                    <a:pt x="77" y="10"/>
                  </a:lnTo>
                  <a:lnTo>
                    <a:pt x="79" y="10"/>
                  </a:lnTo>
                  <a:lnTo>
                    <a:pt x="81" y="12"/>
                  </a:lnTo>
                  <a:lnTo>
                    <a:pt x="83" y="14"/>
                  </a:lnTo>
                  <a:lnTo>
                    <a:pt x="85" y="14"/>
                  </a:lnTo>
                  <a:lnTo>
                    <a:pt x="87" y="14"/>
                  </a:lnTo>
                  <a:lnTo>
                    <a:pt x="89" y="16"/>
                  </a:lnTo>
                  <a:lnTo>
                    <a:pt x="93" y="16"/>
                  </a:lnTo>
                  <a:lnTo>
                    <a:pt x="94" y="16"/>
                  </a:lnTo>
                  <a:lnTo>
                    <a:pt x="94" y="18"/>
                  </a:lnTo>
                  <a:lnTo>
                    <a:pt x="96" y="18"/>
                  </a:lnTo>
                  <a:lnTo>
                    <a:pt x="96" y="20"/>
                  </a:lnTo>
                  <a:lnTo>
                    <a:pt x="96" y="22"/>
                  </a:lnTo>
                  <a:lnTo>
                    <a:pt x="96" y="24"/>
                  </a:lnTo>
                  <a:lnTo>
                    <a:pt x="96" y="25"/>
                  </a:lnTo>
                  <a:lnTo>
                    <a:pt x="98" y="29"/>
                  </a:lnTo>
                  <a:lnTo>
                    <a:pt x="100" y="33"/>
                  </a:lnTo>
                  <a:lnTo>
                    <a:pt x="102" y="33"/>
                  </a:lnTo>
                  <a:lnTo>
                    <a:pt x="102" y="35"/>
                  </a:lnTo>
                  <a:lnTo>
                    <a:pt x="108" y="37"/>
                  </a:lnTo>
                  <a:lnTo>
                    <a:pt x="112" y="37"/>
                  </a:lnTo>
                  <a:lnTo>
                    <a:pt x="118" y="37"/>
                  </a:lnTo>
                  <a:lnTo>
                    <a:pt x="121" y="39"/>
                  </a:lnTo>
                  <a:lnTo>
                    <a:pt x="125" y="39"/>
                  </a:lnTo>
                  <a:lnTo>
                    <a:pt x="127" y="41"/>
                  </a:lnTo>
                  <a:lnTo>
                    <a:pt x="129" y="41"/>
                  </a:lnTo>
                  <a:lnTo>
                    <a:pt x="131" y="41"/>
                  </a:lnTo>
                  <a:lnTo>
                    <a:pt x="133" y="43"/>
                  </a:lnTo>
                  <a:lnTo>
                    <a:pt x="135" y="43"/>
                  </a:lnTo>
                  <a:lnTo>
                    <a:pt x="137" y="43"/>
                  </a:lnTo>
                  <a:lnTo>
                    <a:pt x="137" y="45"/>
                  </a:lnTo>
                  <a:lnTo>
                    <a:pt x="139" y="45"/>
                  </a:lnTo>
                  <a:lnTo>
                    <a:pt x="141" y="47"/>
                  </a:lnTo>
                  <a:lnTo>
                    <a:pt x="142" y="47"/>
                  </a:lnTo>
                  <a:lnTo>
                    <a:pt x="144" y="48"/>
                  </a:lnTo>
                  <a:lnTo>
                    <a:pt x="148" y="50"/>
                  </a:lnTo>
                  <a:lnTo>
                    <a:pt x="148" y="52"/>
                  </a:lnTo>
                  <a:lnTo>
                    <a:pt x="150" y="52"/>
                  </a:lnTo>
                  <a:lnTo>
                    <a:pt x="150" y="54"/>
                  </a:lnTo>
                  <a:lnTo>
                    <a:pt x="154" y="54"/>
                  </a:lnTo>
                  <a:lnTo>
                    <a:pt x="154" y="56"/>
                  </a:lnTo>
                  <a:lnTo>
                    <a:pt x="156" y="56"/>
                  </a:lnTo>
                  <a:lnTo>
                    <a:pt x="158" y="56"/>
                  </a:lnTo>
                  <a:lnTo>
                    <a:pt x="160" y="54"/>
                  </a:lnTo>
                  <a:lnTo>
                    <a:pt x="162" y="54"/>
                  </a:lnTo>
                  <a:lnTo>
                    <a:pt x="164" y="52"/>
                  </a:lnTo>
                  <a:lnTo>
                    <a:pt x="167" y="50"/>
                  </a:lnTo>
                  <a:lnTo>
                    <a:pt x="169" y="48"/>
                  </a:lnTo>
                  <a:lnTo>
                    <a:pt x="169" y="47"/>
                  </a:lnTo>
                  <a:lnTo>
                    <a:pt x="171" y="45"/>
                  </a:lnTo>
                  <a:lnTo>
                    <a:pt x="171" y="43"/>
                  </a:lnTo>
                  <a:lnTo>
                    <a:pt x="173" y="41"/>
                  </a:lnTo>
                  <a:lnTo>
                    <a:pt x="173" y="37"/>
                  </a:lnTo>
                  <a:lnTo>
                    <a:pt x="171" y="37"/>
                  </a:lnTo>
                  <a:lnTo>
                    <a:pt x="171" y="35"/>
                  </a:lnTo>
                  <a:lnTo>
                    <a:pt x="169" y="31"/>
                  </a:lnTo>
                  <a:lnTo>
                    <a:pt x="169" y="29"/>
                  </a:lnTo>
                  <a:lnTo>
                    <a:pt x="169" y="27"/>
                  </a:lnTo>
                  <a:lnTo>
                    <a:pt x="169" y="25"/>
                  </a:lnTo>
                  <a:lnTo>
                    <a:pt x="169" y="24"/>
                  </a:lnTo>
                  <a:lnTo>
                    <a:pt x="171" y="20"/>
                  </a:lnTo>
                  <a:lnTo>
                    <a:pt x="175" y="18"/>
                  </a:lnTo>
                  <a:lnTo>
                    <a:pt x="175" y="16"/>
                  </a:lnTo>
                  <a:lnTo>
                    <a:pt x="177" y="16"/>
                  </a:lnTo>
                  <a:lnTo>
                    <a:pt x="177" y="14"/>
                  </a:lnTo>
                  <a:lnTo>
                    <a:pt x="179" y="12"/>
                  </a:lnTo>
                  <a:lnTo>
                    <a:pt x="183" y="12"/>
                  </a:lnTo>
                  <a:lnTo>
                    <a:pt x="185" y="10"/>
                  </a:lnTo>
                  <a:lnTo>
                    <a:pt x="187" y="8"/>
                  </a:lnTo>
                  <a:lnTo>
                    <a:pt x="189" y="8"/>
                  </a:lnTo>
                  <a:lnTo>
                    <a:pt x="190" y="8"/>
                  </a:lnTo>
                  <a:lnTo>
                    <a:pt x="192" y="8"/>
                  </a:lnTo>
                  <a:lnTo>
                    <a:pt x="194" y="8"/>
                  </a:lnTo>
                  <a:lnTo>
                    <a:pt x="196" y="6"/>
                  </a:lnTo>
                  <a:lnTo>
                    <a:pt x="198" y="6"/>
                  </a:lnTo>
                  <a:lnTo>
                    <a:pt x="200" y="6"/>
                  </a:lnTo>
                  <a:lnTo>
                    <a:pt x="204" y="6"/>
                  </a:lnTo>
                  <a:lnTo>
                    <a:pt x="206" y="6"/>
                  </a:lnTo>
                  <a:lnTo>
                    <a:pt x="208" y="6"/>
                  </a:lnTo>
                  <a:lnTo>
                    <a:pt x="210" y="8"/>
                  </a:lnTo>
                  <a:lnTo>
                    <a:pt x="212" y="8"/>
                  </a:lnTo>
                  <a:lnTo>
                    <a:pt x="215" y="10"/>
                  </a:lnTo>
                  <a:lnTo>
                    <a:pt x="217" y="10"/>
                  </a:lnTo>
                  <a:lnTo>
                    <a:pt x="219" y="10"/>
                  </a:lnTo>
                  <a:lnTo>
                    <a:pt x="219" y="12"/>
                  </a:lnTo>
                  <a:lnTo>
                    <a:pt x="219" y="14"/>
                  </a:lnTo>
                  <a:lnTo>
                    <a:pt x="221" y="14"/>
                  </a:lnTo>
                  <a:lnTo>
                    <a:pt x="221" y="16"/>
                  </a:lnTo>
                  <a:lnTo>
                    <a:pt x="219" y="16"/>
                  </a:lnTo>
                  <a:lnTo>
                    <a:pt x="219" y="18"/>
                  </a:lnTo>
                  <a:lnTo>
                    <a:pt x="221" y="18"/>
                  </a:lnTo>
                  <a:lnTo>
                    <a:pt x="221" y="20"/>
                  </a:lnTo>
                  <a:lnTo>
                    <a:pt x="223" y="20"/>
                  </a:lnTo>
                  <a:lnTo>
                    <a:pt x="225" y="20"/>
                  </a:lnTo>
                  <a:lnTo>
                    <a:pt x="227" y="20"/>
                  </a:lnTo>
                  <a:lnTo>
                    <a:pt x="229" y="20"/>
                  </a:lnTo>
                  <a:lnTo>
                    <a:pt x="231" y="20"/>
                  </a:lnTo>
                  <a:lnTo>
                    <a:pt x="235" y="22"/>
                  </a:lnTo>
                  <a:lnTo>
                    <a:pt x="235" y="24"/>
                  </a:lnTo>
                  <a:lnTo>
                    <a:pt x="237" y="24"/>
                  </a:lnTo>
                  <a:lnTo>
                    <a:pt x="238" y="24"/>
                  </a:lnTo>
                  <a:lnTo>
                    <a:pt x="242" y="24"/>
                  </a:lnTo>
                  <a:lnTo>
                    <a:pt x="244" y="24"/>
                  </a:lnTo>
                  <a:lnTo>
                    <a:pt x="246" y="24"/>
                  </a:lnTo>
                  <a:lnTo>
                    <a:pt x="248" y="24"/>
                  </a:lnTo>
                  <a:lnTo>
                    <a:pt x="250" y="24"/>
                  </a:lnTo>
                  <a:lnTo>
                    <a:pt x="250" y="25"/>
                  </a:lnTo>
                  <a:lnTo>
                    <a:pt x="252" y="27"/>
                  </a:lnTo>
                  <a:lnTo>
                    <a:pt x="252" y="29"/>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8" name="Freeform 137"/>
            <p:cNvSpPr>
              <a:spLocks/>
            </p:cNvSpPr>
            <p:nvPr/>
          </p:nvSpPr>
          <p:spPr bwMode="auto">
            <a:xfrm>
              <a:off x="3487738" y="4471988"/>
              <a:ext cx="3175" cy="9525"/>
            </a:xfrm>
            <a:custGeom>
              <a:avLst/>
              <a:gdLst>
                <a:gd name="T0" fmla="*/ 2 w 2"/>
                <a:gd name="T1" fmla="*/ 6 h 6"/>
                <a:gd name="T2" fmla="*/ 2 w 2"/>
                <a:gd name="T3" fmla="*/ 6 h 6"/>
                <a:gd name="T4" fmla="*/ 2 w 2"/>
                <a:gd name="T5" fmla="*/ 6 h 6"/>
                <a:gd name="T6" fmla="*/ 0 w 2"/>
                <a:gd name="T7" fmla="*/ 6 h 6"/>
                <a:gd name="T8" fmla="*/ 0 w 2"/>
                <a:gd name="T9" fmla="*/ 6 h 6"/>
                <a:gd name="T10" fmla="*/ 0 w 2"/>
                <a:gd name="T11" fmla="*/ 6 h 6"/>
                <a:gd name="T12" fmla="*/ 0 w 2"/>
                <a:gd name="T13" fmla="*/ 6 h 6"/>
                <a:gd name="T14" fmla="*/ 0 w 2"/>
                <a:gd name="T15" fmla="*/ 4 h 6"/>
                <a:gd name="T16" fmla="*/ 0 w 2"/>
                <a:gd name="T17" fmla="*/ 4 h 6"/>
                <a:gd name="T18" fmla="*/ 0 w 2"/>
                <a:gd name="T19" fmla="*/ 4 h 6"/>
                <a:gd name="T20" fmla="*/ 0 w 2"/>
                <a:gd name="T21" fmla="*/ 4 h 6"/>
                <a:gd name="T22" fmla="*/ 0 w 2"/>
                <a:gd name="T23" fmla="*/ 4 h 6"/>
                <a:gd name="T24" fmla="*/ 0 w 2"/>
                <a:gd name="T25" fmla="*/ 4 h 6"/>
                <a:gd name="T26" fmla="*/ 0 w 2"/>
                <a:gd name="T27" fmla="*/ 4 h 6"/>
                <a:gd name="T28" fmla="*/ 0 w 2"/>
                <a:gd name="T29" fmla="*/ 4 h 6"/>
                <a:gd name="T30" fmla="*/ 0 w 2"/>
                <a:gd name="T31" fmla="*/ 4 h 6"/>
                <a:gd name="T32" fmla="*/ 0 w 2"/>
                <a:gd name="T33" fmla="*/ 4 h 6"/>
                <a:gd name="T34" fmla="*/ 0 w 2"/>
                <a:gd name="T35" fmla="*/ 4 h 6"/>
                <a:gd name="T36" fmla="*/ 0 w 2"/>
                <a:gd name="T37" fmla="*/ 2 h 6"/>
                <a:gd name="T38" fmla="*/ 0 w 2"/>
                <a:gd name="T39" fmla="*/ 2 h 6"/>
                <a:gd name="T40" fmla="*/ 0 w 2"/>
                <a:gd name="T41" fmla="*/ 2 h 6"/>
                <a:gd name="T42" fmla="*/ 0 w 2"/>
                <a:gd name="T43" fmla="*/ 2 h 6"/>
                <a:gd name="T44" fmla="*/ 0 w 2"/>
                <a:gd name="T45" fmla="*/ 2 h 6"/>
                <a:gd name="T46" fmla="*/ 0 w 2"/>
                <a:gd name="T47" fmla="*/ 2 h 6"/>
                <a:gd name="T48" fmla="*/ 0 w 2"/>
                <a:gd name="T49" fmla="*/ 2 h 6"/>
                <a:gd name="T50" fmla="*/ 0 w 2"/>
                <a:gd name="T51" fmla="*/ 0 h 6"/>
                <a:gd name="T52" fmla="*/ 2 w 2"/>
                <a:gd name="T53" fmla="*/ 0 h 6"/>
                <a:gd name="T54" fmla="*/ 2 w 2"/>
                <a:gd name="T55" fmla="*/ 0 h 6"/>
                <a:gd name="T56" fmla="*/ 2 w 2"/>
                <a:gd name="T57" fmla="*/ 0 h 6"/>
                <a:gd name="T58" fmla="*/ 2 w 2"/>
                <a:gd name="T59" fmla="*/ 0 h 6"/>
                <a:gd name="T60" fmla="*/ 2 w 2"/>
                <a:gd name="T61" fmla="*/ 0 h 6"/>
                <a:gd name="T62" fmla="*/ 2 w 2"/>
                <a:gd name="T63" fmla="*/ 0 h 6"/>
                <a:gd name="T64" fmla="*/ 2 w 2"/>
                <a:gd name="T65" fmla="*/ 0 h 6"/>
                <a:gd name="T66" fmla="*/ 2 w 2"/>
                <a:gd name="T67" fmla="*/ 0 h 6"/>
                <a:gd name="T68" fmla="*/ 2 w 2"/>
                <a:gd name="T69" fmla="*/ 0 h 6"/>
                <a:gd name="T70" fmla="*/ 2 w 2"/>
                <a:gd name="T71" fmla="*/ 0 h 6"/>
                <a:gd name="T72" fmla="*/ 2 w 2"/>
                <a:gd name="T73" fmla="*/ 2 h 6"/>
                <a:gd name="T74" fmla="*/ 2 w 2"/>
                <a:gd name="T75" fmla="*/ 2 h 6"/>
                <a:gd name="T76" fmla="*/ 2 w 2"/>
                <a:gd name="T77" fmla="*/ 2 h 6"/>
                <a:gd name="T78" fmla="*/ 2 w 2"/>
                <a:gd name="T79" fmla="*/ 4 h 6"/>
                <a:gd name="T80" fmla="*/ 2 w 2"/>
                <a:gd name="T81" fmla="*/ 4 h 6"/>
                <a:gd name="T82" fmla="*/ 2 w 2"/>
                <a:gd name="T83" fmla="*/ 6 h 6"/>
                <a:gd name="T84" fmla="*/ 2 w 2"/>
                <a:gd name="T85" fmla="*/ 6 h 6"/>
                <a:gd name="T86" fmla="*/ 2 w 2"/>
                <a:gd name="T87" fmla="*/ 6 h 6"/>
                <a:gd name="T88" fmla="*/ 2 w 2"/>
                <a:gd name="T89" fmla="*/ 6 h 6"/>
                <a:gd name="T90" fmla="*/ 2 w 2"/>
                <a:gd name="T91" fmla="*/ 6 h 6"/>
                <a:gd name="T92" fmla="*/ 2 w 2"/>
                <a:gd name="T93" fmla="*/ 6 h 6"/>
                <a:gd name="T94" fmla="*/ 2 w 2"/>
                <a:gd name="T95" fmla="*/ 6 h 6"/>
                <a:gd name="T96" fmla="*/ 2 w 2"/>
                <a:gd name="T97" fmla="*/ 6 h 6"/>
                <a:gd name="T98" fmla="*/ 2 w 2"/>
                <a:gd name="T9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 h="6">
                  <a:moveTo>
                    <a:pt x="2" y="6"/>
                  </a:moveTo>
                  <a:lnTo>
                    <a:pt x="2" y="6"/>
                  </a:lnTo>
                  <a:lnTo>
                    <a:pt x="2" y="6"/>
                  </a:lnTo>
                  <a:lnTo>
                    <a:pt x="0" y="6"/>
                  </a:lnTo>
                  <a:lnTo>
                    <a:pt x="0" y="6"/>
                  </a:lnTo>
                  <a:lnTo>
                    <a:pt x="0" y="6"/>
                  </a:lnTo>
                  <a:lnTo>
                    <a:pt x="0" y="6"/>
                  </a:lnTo>
                  <a:lnTo>
                    <a:pt x="0" y="4"/>
                  </a:lnTo>
                  <a:lnTo>
                    <a:pt x="0" y="4"/>
                  </a:lnTo>
                  <a:lnTo>
                    <a:pt x="0" y="4"/>
                  </a:lnTo>
                  <a:lnTo>
                    <a:pt x="0" y="4"/>
                  </a:lnTo>
                  <a:lnTo>
                    <a:pt x="0" y="4"/>
                  </a:lnTo>
                  <a:lnTo>
                    <a:pt x="0" y="4"/>
                  </a:lnTo>
                  <a:lnTo>
                    <a:pt x="0" y="4"/>
                  </a:lnTo>
                  <a:lnTo>
                    <a:pt x="0" y="4"/>
                  </a:lnTo>
                  <a:lnTo>
                    <a:pt x="0" y="4"/>
                  </a:lnTo>
                  <a:lnTo>
                    <a:pt x="0" y="4"/>
                  </a:lnTo>
                  <a:lnTo>
                    <a:pt x="0" y="4"/>
                  </a:lnTo>
                  <a:lnTo>
                    <a:pt x="0" y="2"/>
                  </a:lnTo>
                  <a:lnTo>
                    <a:pt x="0" y="2"/>
                  </a:lnTo>
                  <a:lnTo>
                    <a:pt x="0" y="2"/>
                  </a:lnTo>
                  <a:lnTo>
                    <a:pt x="0" y="2"/>
                  </a:lnTo>
                  <a:lnTo>
                    <a:pt x="0" y="2"/>
                  </a:lnTo>
                  <a:lnTo>
                    <a:pt x="0" y="2"/>
                  </a:lnTo>
                  <a:lnTo>
                    <a:pt x="0" y="2"/>
                  </a:lnTo>
                  <a:lnTo>
                    <a:pt x="0" y="0"/>
                  </a:lnTo>
                  <a:lnTo>
                    <a:pt x="2" y="0"/>
                  </a:lnTo>
                  <a:lnTo>
                    <a:pt x="2" y="0"/>
                  </a:lnTo>
                  <a:lnTo>
                    <a:pt x="2" y="0"/>
                  </a:lnTo>
                  <a:lnTo>
                    <a:pt x="2" y="0"/>
                  </a:lnTo>
                  <a:lnTo>
                    <a:pt x="2" y="0"/>
                  </a:lnTo>
                  <a:lnTo>
                    <a:pt x="2" y="0"/>
                  </a:lnTo>
                  <a:lnTo>
                    <a:pt x="2" y="0"/>
                  </a:lnTo>
                  <a:lnTo>
                    <a:pt x="2" y="0"/>
                  </a:lnTo>
                  <a:lnTo>
                    <a:pt x="2" y="0"/>
                  </a:lnTo>
                  <a:lnTo>
                    <a:pt x="2" y="0"/>
                  </a:lnTo>
                  <a:lnTo>
                    <a:pt x="2" y="2"/>
                  </a:lnTo>
                  <a:lnTo>
                    <a:pt x="2" y="2"/>
                  </a:lnTo>
                  <a:lnTo>
                    <a:pt x="2" y="2"/>
                  </a:lnTo>
                  <a:lnTo>
                    <a:pt x="2" y="4"/>
                  </a:lnTo>
                  <a:lnTo>
                    <a:pt x="2" y="4"/>
                  </a:lnTo>
                  <a:lnTo>
                    <a:pt x="2" y="6"/>
                  </a:lnTo>
                  <a:lnTo>
                    <a:pt x="2" y="6"/>
                  </a:lnTo>
                  <a:lnTo>
                    <a:pt x="2" y="6"/>
                  </a:lnTo>
                  <a:lnTo>
                    <a:pt x="2" y="6"/>
                  </a:lnTo>
                  <a:lnTo>
                    <a:pt x="2" y="6"/>
                  </a:lnTo>
                  <a:lnTo>
                    <a:pt x="2" y="6"/>
                  </a:lnTo>
                  <a:lnTo>
                    <a:pt x="2" y="6"/>
                  </a:lnTo>
                  <a:lnTo>
                    <a:pt x="2" y="6"/>
                  </a:lnTo>
                  <a:lnTo>
                    <a:pt x="2"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9" name="Freeform 138"/>
            <p:cNvSpPr>
              <a:spLocks/>
            </p:cNvSpPr>
            <p:nvPr/>
          </p:nvSpPr>
          <p:spPr bwMode="auto">
            <a:xfrm>
              <a:off x="5267325" y="3473450"/>
              <a:ext cx="6350" cy="9525"/>
            </a:xfrm>
            <a:custGeom>
              <a:avLst/>
              <a:gdLst>
                <a:gd name="T0" fmla="*/ 2 w 4"/>
                <a:gd name="T1" fmla="*/ 6 h 6"/>
                <a:gd name="T2" fmla="*/ 2 w 4"/>
                <a:gd name="T3" fmla="*/ 6 h 6"/>
                <a:gd name="T4" fmla="*/ 2 w 4"/>
                <a:gd name="T5" fmla="*/ 6 h 6"/>
                <a:gd name="T6" fmla="*/ 0 w 4"/>
                <a:gd name="T7" fmla="*/ 6 h 6"/>
                <a:gd name="T8" fmla="*/ 0 w 4"/>
                <a:gd name="T9" fmla="*/ 6 h 6"/>
                <a:gd name="T10" fmla="*/ 0 w 4"/>
                <a:gd name="T11" fmla="*/ 6 h 6"/>
                <a:gd name="T12" fmla="*/ 2 w 4"/>
                <a:gd name="T13" fmla="*/ 6 h 6"/>
                <a:gd name="T14" fmla="*/ 2 w 4"/>
                <a:gd name="T15" fmla="*/ 4 h 6"/>
                <a:gd name="T16" fmla="*/ 2 w 4"/>
                <a:gd name="T17" fmla="*/ 4 h 6"/>
                <a:gd name="T18" fmla="*/ 2 w 4"/>
                <a:gd name="T19" fmla="*/ 4 h 6"/>
                <a:gd name="T20" fmla="*/ 2 w 4"/>
                <a:gd name="T21" fmla="*/ 4 h 6"/>
                <a:gd name="T22" fmla="*/ 0 w 4"/>
                <a:gd name="T23" fmla="*/ 4 h 6"/>
                <a:gd name="T24" fmla="*/ 0 w 4"/>
                <a:gd name="T25" fmla="*/ 2 h 6"/>
                <a:gd name="T26" fmla="*/ 2 w 4"/>
                <a:gd name="T27" fmla="*/ 2 h 6"/>
                <a:gd name="T28" fmla="*/ 2 w 4"/>
                <a:gd name="T29" fmla="*/ 0 h 6"/>
                <a:gd name="T30" fmla="*/ 2 w 4"/>
                <a:gd name="T31" fmla="*/ 2 h 6"/>
                <a:gd name="T32" fmla="*/ 2 w 4"/>
                <a:gd name="T33" fmla="*/ 2 h 6"/>
                <a:gd name="T34" fmla="*/ 2 w 4"/>
                <a:gd name="T35" fmla="*/ 2 h 6"/>
                <a:gd name="T36" fmla="*/ 2 w 4"/>
                <a:gd name="T37" fmla="*/ 2 h 6"/>
                <a:gd name="T38" fmla="*/ 2 w 4"/>
                <a:gd name="T39" fmla="*/ 2 h 6"/>
                <a:gd name="T40" fmla="*/ 2 w 4"/>
                <a:gd name="T41" fmla="*/ 2 h 6"/>
                <a:gd name="T42" fmla="*/ 2 w 4"/>
                <a:gd name="T43" fmla="*/ 2 h 6"/>
                <a:gd name="T44" fmla="*/ 2 w 4"/>
                <a:gd name="T45" fmla="*/ 4 h 6"/>
                <a:gd name="T46" fmla="*/ 2 w 4"/>
                <a:gd name="T47" fmla="*/ 4 h 6"/>
                <a:gd name="T48" fmla="*/ 2 w 4"/>
                <a:gd name="T49" fmla="*/ 4 h 6"/>
                <a:gd name="T50" fmla="*/ 2 w 4"/>
                <a:gd name="T51" fmla="*/ 4 h 6"/>
                <a:gd name="T52" fmla="*/ 4 w 4"/>
                <a:gd name="T53" fmla="*/ 4 h 6"/>
                <a:gd name="T54" fmla="*/ 2 w 4"/>
                <a:gd name="T55" fmla="*/ 6 h 6"/>
                <a:gd name="T56" fmla="*/ 2 w 4"/>
                <a:gd name="T5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 h="6">
                  <a:moveTo>
                    <a:pt x="2" y="6"/>
                  </a:moveTo>
                  <a:lnTo>
                    <a:pt x="2" y="6"/>
                  </a:lnTo>
                  <a:lnTo>
                    <a:pt x="2" y="6"/>
                  </a:lnTo>
                  <a:lnTo>
                    <a:pt x="0" y="6"/>
                  </a:lnTo>
                  <a:lnTo>
                    <a:pt x="0" y="6"/>
                  </a:lnTo>
                  <a:lnTo>
                    <a:pt x="0" y="6"/>
                  </a:lnTo>
                  <a:lnTo>
                    <a:pt x="2" y="6"/>
                  </a:lnTo>
                  <a:lnTo>
                    <a:pt x="2" y="4"/>
                  </a:lnTo>
                  <a:lnTo>
                    <a:pt x="2" y="4"/>
                  </a:lnTo>
                  <a:lnTo>
                    <a:pt x="2" y="4"/>
                  </a:lnTo>
                  <a:lnTo>
                    <a:pt x="2" y="4"/>
                  </a:lnTo>
                  <a:lnTo>
                    <a:pt x="0" y="4"/>
                  </a:lnTo>
                  <a:lnTo>
                    <a:pt x="0" y="2"/>
                  </a:lnTo>
                  <a:lnTo>
                    <a:pt x="2" y="2"/>
                  </a:lnTo>
                  <a:lnTo>
                    <a:pt x="2" y="0"/>
                  </a:lnTo>
                  <a:lnTo>
                    <a:pt x="2" y="2"/>
                  </a:lnTo>
                  <a:lnTo>
                    <a:pt x="2" y="2"/>
                  </a:lnTo>
                  <a:lnTo>
                    <a:pt x="2" y="2"/>
                  </a:lnTo>
                  <a:lnTo>
                    <a:pt x="2" y="2"/>
                  </a:lnTo>
                  <a:lnTo>
                    <a:pt x="2" y="2"/>
                  </a:lnTo>
                  <a:lnTo>
                    <a:pt x="2" y="2"/>
                  </a:lnTo>
                  <a:lnTo>
                    <a:pt x="2" y="2"/>
                  </a:lnTo>
                  <a:lnTo>
                    <a:pt x="2" y="4"/>
                  </a:lnTo>
                  <a:lnTo>
                    <a:pt x="2" y="4"/>
                  </a:lnTo>
                  <a:lnTo>
                    <a:pt x="2" y="4"/>
                  </a:lnTo>
                  <a:lnTo>
                    <a:pt x="2" y="4"/>
                  </a:lnTo>
                  <a:lnTo>
                    <a:pt x="4" y="4"/>
                  </a:lnTo>
                  <a:lnTo>
                    <a:pt x="2" y="6"/>
                  </a:lnTo>
                  <a:lnTo>
                    <a:pt x="2"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0" name="Freeform 139"/>
            <p:cNvSpPr>
              <a:spLocks noEditPoints="1"/>
            </p:cNvSpPr>
            <p:nvPr/>
          </p:nvSpPr>
          <p:spPr bwMode="auto">
            <a:xfrm>
              <a:off x="7042150" y="4583113"/>
              <a:ext cx="57150" cy="100013"/>
            </a:xfrm>
            <a:custGeom>
              <a:avLst/>
              <a:gdLst>
                <a:gd name="T0" fmla="*/ 32 w 36"/>
                <a:gd name="T1" fmla="*/ 34 h 63"/>
                <a:gd name="T2" fmla="*/ 34 w 36"/>
                <a:gd name="T3" fmla="*/ 38 h 63"/>
                <a:gd name="T4" fmla="*/ 0 w 36"/>
                <a:gd name="T5" fmla="*/ 13 h 63"/>
                <a:gd name="T6" fmla="*/ 4 w 36"/>
                <a:gd name="T7" fmla="*/ 11 h 63"/>
                <a:gd name="T8" fmla="*/ 0 w 36"/>
                <a:gd name="T9" fmla="*/ 3 h 63"/>
                <a:gd name="T10" fmla="*/ 0 w 36"/>
                <a:gd name="T11" fmla="*/ 5 h 63"/>
                <a:gd name="T12" fmla="*/ 6 w 36"/>
                <a:gd name="T13" fmla="*/ 3 h 63"/>
                <a:gd name="T14" fmla="*/ 13 w 36"/>
                <a:gd name="T15" fmla="*/ 3 h 63"/>
                <a:gd name="T16" fmla="*/ 19 w 36"/>
                <a:gd name="T17" fmla="*/ 9 h 63"/>
                <a:gd name="T18" fmla="*/ 19 w 36"/>
                <a:gd name="T19" fmla="*/ 11 h 63"/>
                <a:gd name="T20" fmla="*/ 19 w 36"/>
                <a:gd name="T21" fmla="*/ 13 h 63"/>
                <a:gd name="T22" fmla="*/ 19 w 36"/>
                <a:gd name="T23" fmla="*/ 15 h 63"/>
                <a:gd name="T24" fmla="*/ 21 w 36"/>
                <a:gd name="T25" fmla="*/ 15 h 63"/>
                <a:gd name="T26" fmla="*/ 25 w 36"/>
                <a:gd name="T27" fmla="*/ 19 h 63"/>
                <a:gd name="T28" fmla="*/ 25 w 36"/>
                <a:gd name="T29" fmla="*/ 21 h 63"/>
                <a:gd name="T30" fmla="*/ 27 w 36"/>
                <a:gd name="T31" fmla="*/ 21 h 63"/>
                <a:gd name="T32" fmla="*/ 29 w 36"/>
                <a:gd name="T33" fmla="*/ 25 h 63"/>
                <a:gd name="T34" fmla="*/ 29 w 36"/>
                <a:gd name="T35" fmla="*/ 26 h 63"/>
                <a:gd name="T36" fmla="*/ 29 w 36"/>
                <a:gd name="T37" fmla="*/ 28 h 63"/>
                <a:gd name="T38" fmla="*/ 31 w 36"/>
                <a:gd name="T39" fmla="*/ 28 h 63"/>
                <a:gd name="T40" fmla="*/ 32 w 36"/>
                <a:gd name="T41" fmla="*/ 32 h 63"/>
                <a:gd name="T42" fmla="*/ 32 w 36"/>
                <a:gd name="T43" fmla="*/ 34 h 63"/>
                <a:gd name="T44" fmla="*/ 32 w 36"/>
                <a:gd name="T45" fmla="*/ 36 h 63"/>
                <a:gd name="T46" fmla="*/ 34 w 36"/>
                <a:gd name="T47" fmla="*/ 36 h 63"/>
                <a:gd name="T48" fmla="*/ 34 w 36"/>
                <a:gd name="T49" fmla="*/ 38 h 63"/>
                <a:gd name="T50" fmla="*/ 34 w 36"/>
                <a:gd name="T51" fmla="*/ 46 h 63"/>
                <a:gd name="T52" fmla="*/ 34 w 36"/>
                <a:gd name="T53" fmla="*/ 48 h 63"/>
                <a:gd name="T54" fmla="*/ 32 w 36"/>
                <a:gd name="T55" fmla="*/ 53 h 63"/>
                <a:gd name="T56" fmla="*/ 27 w 36"/>
                <a:gd name="T57" fmla="*/ 57 h 63"/>
                <a:gd name="T58" fmla="*/ 23 w 36"/>
                <a:gd name="T59" fmla="*/ 59 h 63"/>
                <a:gd name="T60" fmla="*/ 19 w 36"/>
                <a:gd name="T61" fmla="*/ 61 h 63"/>
                <a:gd name="T62" fmla="*/ 15 w 36"/>
                <a:gd name="T63" fmla="*/ 63 h 63"/>
                <a:gd name="T64" fmla="*/ 11 w 36"/>
                <a:gd name="T65" fmla="*/ 63 h 63"/>
                <a:gd name="T66" fmla="*/ 7 w 36"/>
                <a:gd name="T67" fmla="*/ 61 h 63"/>
                <a:gd name="T68" fmla="*/ 6 w 36"/>
                <a:gd name="T69" fmla="*/ 57 h 63"/>
                <a:gd name="T70" fmla="*/ 4 w 36"/>
                <a:gd name="T71" fmla="*/ 51 h 63"/>
                <a:gd name="T72" fmla="*/ 2 w 36"/>
                <a:gd name="T73" fmla="*/ 42 h 63"/>
                <a:gd name="T74" fmla="*/ 4 w 36"/>
                <a:gd name="T75" fmla="*/ 42 h 63"/>
                <a:gd name="T76" fmla="*/ 2 w 36"/>
                <a:gd name="T77" fmla="*/ 34 h 63"/>
                <a:gd name="T78" fmla="*/ 0 w 36"/>
                <a:gd name="T79" fmla="*/ 28 h 63"/>
                <a:gd name="T80" fmla="*/ 2 w 36"/>
                <a:gd name="T81" fmla="*/ 26 h 63"/>
                <a:gd name="T82" fmla="*/ 2 w 36"/>
                <a:gd name="T83" fmla="*/ 28 h 63"/>
                <a:gd name="T84" fmla="*/ 4 w 36"/>
                <a:gd name="T85" fmla="*/ 25 h 63"/>
                <a:gd name="T86" fmla="*/ 4 w 36"/>
                <a:gd name="T87" fmla="*/ 19 h 63"/>
                <a:gd name="T88" fmla="*/ 6 w 36"/>
                <a:gd name="T89" fmla="*/ 13 h 63"/>
                <a:gd name="T90" fmla="*/ 7 w 36"/>
                <a:gd name="T91" fmla="*/ 9 h 63"/>
                <a:gd name="T92" fmla="*/ 7 w 36"/>
                <a:gd name="T93" fmla="*/ 5 h 63"/>
                <a:gd name="T94" fmla="*/ 7 w 36"/>
                <a:gd name="T95" fmla="*/ 5 h 63"/>
                <a:gd name="T96" fmla="*/ 13 w 36"/>
                <a:gd name="T97" fmla="*/ 5 h 63"/>
                <a:gd name="T98" fmla="*/ 11 w 36"/>
                <a:gd name="T99" fmla="*/ 5 h 63"/>
                <a:gd name="T100" fmla="*/ 9 w 36"/>
                <a:gd name="T101" fmla="*/ 3 h 63"/>
                <a:gd name="T102" fmla="*/ 6 w 36"/>
                <a:gd name="T103" fmla="*/ 2 h 63"/>
                <a:gd name="T104" fmla="*/ 7 w 36"/>
                <a:gd name="T105" fmla="*/ 0 h 63"/>
                <a:gd name="T106" fmla="*/ 11 w 36"/>
                <a:gd name="T107" fmla="*/ 3 h 63"/>
                <a:gd name="T108" fmla="*/ 9 w 36"/>
                <a:gd name="T109" fmla="*/ 2 h 63"/>
                <a:gd name="T110" fmla="*/ 9 w 36"/>
                <a:gd name="T111" fmla="*/ 0 h 63"/>
                <a:gd name="T112" fmla="*/ 13 w 36"/>
                <a:gd name="T113" fmla="*/ 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6" h="63">
                  <a:moveTo>
                    <a:pt x="34" y="38"/>
                  </a:moveTo>
                  <a:lnTo>
                    <a:pt x="34" y="36"/>
                  </a:lnTo>
                  <a:lnTo>
                    <a:pt x="32" y="34"/>
                  </a:lnTo>
                  <a:lnTo>
                    <a:pt x="34" y="34"/>
                  </a:lnTo>
                  <a:lnTo>
                    <a:pt x="34" y="36"/>
                  </a:lnTo>
                  <a:lnTo>
                    <a:pt x="34" y="38"/>
                  </a:lnTo>
                  <a:close/>
                  <a:moveTo>
                    <a:pt x="4" y="13"/>
                  </a:moveTo>
                  <a:lnTo>
                    <a:pt x="2" y="13"/>
                  </a:lnTo>
                  <a:lnTo>
                    <a:pt x="0" y="13"/>
                  </a:lnTo>
                  <a:lnTo>
                    <a:pt x="0" y="11"/>
                  </a:lnTo>
                  <a:lnTo>
                    <a:pt x="2" y="11"/>
                  </a:lnTo>
                  <a:lnTo>
                    <a:pt x="4" y="11"/>
                  </a:lnTo>
                  <a:lnTo>
                    <a:pt x="4" y="13"/>
                  </a:lnTo>
                  <a:close/>
                  <a:moveTo>
                    <a:pt x="0" y="5"/>
                  </a:moveTo>
                  <a:lnTo>
                    <a:pt x="0" y="3"/>
                  </a:lnTo>
                  <a:lnTo>
                    <a:pt x="0" y="5"/>
                  </a:lnTo>
                  <a:lnTo>
                    <a:pt x="2" y="5"/>
                  </a:lnTo>
                  <a:lnTo>
                    <a:pt x="0" y="5"/>
                  </a:lnTo>
                  <a:close/>
                  <a:moveTo>
                    <a:pt x="4" y="2"/>
                  </a:moveTo>
                  <a:lnTo>
                    <a:pt x="4" y="3"/>
                  </a:lnTo>
                  <a:lnTo>
                    <a:pt x="6" y="3"/>
                  </a:lnTo>
                  <a:lnTo>
                    <a:pt x="4" y="3"/>
                  </a:lnTo>
                  <a:lnTo>
                    <a:pt x="4" y="2"/>
                  </a:lnTo>
                  <a:close/>
                  <a:moveTo>
                    <a:pt x="13" y="3"/>
                  </a:moveTo>
                  <a:lnTo>
                    <a:pt x="17" y="7"/>
                  </a:lnTo>
                  <a:lnTo>
                    <a:pt x="17" y="9"/>
                  </a:lnTo>
                  <a:lnTo>
                    <a:pt x="19" y="9"/>
                  </a:lnTo>
                  <a:lnTo>
                    <a:pt x="17" y="9"/>
                  </a:lnTo>
                  <a:lnTo>
                    <a:pt x="19" y="9"/>
                  </a:lnTo>
                  <a:lnTo>
                    <a:pt x="19" y="11"/>
                  </a:lnTo>
                  <a:lnTo>
                    <a:pt x="19" y="13"/>
                  </a:lnTo>
                  <a:lnTo>
                    <a:pt x="21" y="13"/>
                  </a:lnTo>
                  <a:lnTo>
                    <a:pt x="19" y="13"/>
                  </a:lnTo>
                  <a:lnTo>
                    <a:pt x="21" y="13"/>
                  </a:lnTo>
                  <a:lnTo>
                    <a:pt x="21" y="15"/>
                  </a:lnTo>
                  <a:lnTo>
                    <a:pt x="19" y="15"/>
                  </a:lnTo>
                  <a:lnTo>
                    <a:pt x="21" y="15"/>
                  </a:lnTo>
                  <a:lnTo>
                    <a:pt x="21" y="13"/>
                  </a:lnTo>
                  <a:lnTo>
                    <a:pt x="21" y="15"/>
                  </a:lnTo>
                  <a:lnTo>
                    <a:pt x="23" y="15"/>
                  </a:lnTo>
                  <a:lnTo>
                    <a:pt x="23" y="17"/>
                  </a:lnTo>
                  <a:lnTo>
                    <a:pt x="25" y="19"/>
                  </a:lnTo>
                  <a:lnTo>
                    <a:pt x="25" y="21"/>
                  </a:lnTo>
                  <a:lnTo>
                    <a:pt x="23" y="21"/>
                  </a:lnTo>
                  <a:lnTo>
                    <a:pt x="25" y="21"/>
                  </a:lnTo>
                  <a:lnTo>
                    <a:pt x="25" y="23"/>
                  </a:lnTo>
                  <a:lnTo>
                    <a:pt x="27" y="23"/>
                  </a:lnTo>
                  <a:lnTo>
                    <a:pt x="27" y="21"/>
                  </a:lnTo>
                  <a:lnTo>
                    <a:pt x="27" y="23"/>
                  </a:lnTo>
                  <a:lnTo>
                    <a:pt x="27" y="25"/>
                  </a:lnTo>
                  <a:lnTo>
                    <a:pt x="29" y="25"/>
                  </a:lnTo>
                  <a:lnTo>
                    <a:pt x="29" y="26"/>
                  </a:lnTo>
                  <a:lnTo>
                    <a:pt x="29" y="28"/>
                  </a:lnTo>
                  <a:lnTo>
                    <a:pt x="29" y="26"/>
                  </a:lnTo>
                  <a:lnTo>
                    <a:pt x="27" y="26"/>
                  </a:lnTo>
                  <a:lnTo>
                    <a:pt x="29" y="26"/>
                  </a:lnTo>
                  <a:lnTo>
                    <a:pt x="29" y="28"/>
                  </a:lnTo>
                  <a:lnTo>
                    <a:pt x="29" y="30"/>
                  </a:lnTo>
                  <a:lnTo>
                    <a:pt x="29" y="28"/>
                  </a:lnTo>
                  <a:lnTo>
                    <a:pt x="31" y="28"/>
                  </a:lnTo>
                  <a:lnTo>
                    <a:pt x="31" y="30"/>
                  </a:lnTo>
                  <a:lnTo>
                    <a:pt x="31" y="32"/>
                  </a:lnTo>
                  <a:lnTo>
                    <a:pt x="32" y="32"/>
                  </a:lnTo>
                  <a:lnTo>
                    <a:pt x="32" y="34"/>
                  </a:lnTo>
                  <a:lnTo>
                    <a:pt x="31" y="34"/>
                  </a:lnTo>
                  <a:lnTo>
                    <a:pt x="32" y="34"/>
                  </a:lnTo>
                  <a:lnTo>
                    <a:pt x="32" y="36"/>
                  </a:lnTo>
                  <a:lnTo>
                    <a:pt x="32" y="34"/>
                  </a:lnTo>
                  <a:lnTo>
                    <a:pt x="32" y="36"/>
                  </a:lnTo>
                  <a:lnTo>
                    <a:pt x="34" y="36"/>
                  </a:lnTo>
                  <a:lnTo>
                    <a:pt x="32" y="36"/>
                  </a:lnTo>
                  <a:lnTo>
                    <a:pt x="34" y="36"/>
                  </a:lnTo>
                  <a:lnTo>
                    <a:pt x="34" y="38"/>
                  </a:lnTo>
                  <a:lnTo>
                    <a:pt x="32" y="38"/>
                  </a:lnTo>
                  <a:lnTo>
                    <a:pt x="34" y="38"/>
                  </a:lnTo>
                  <a:lnTo>
                    <a:pt x="34" y="40"/>
                  </a:lnTo>
                  <a:lnTo>
                    <a:pt x="34" y="44"/>
                  </a:lnTo>
                  <a:lnTo>
                    <a:pt x="34" y="46"/>
                  </a:lnTo>
                  <a:lnTo>
                    <a:pt x="36" y="46"/>
                  </a:lnTo>
                  <a:lnTo>
                    <a:pt x="34" y="46"/>
                  </a:lnTo>
                  <a:lnTo>
                    <a:pt x="34" y="48"/>
                  </a:lnTo>
                  <a:lnTo>
                    <a:pt x="34" y="50"/>
                  </a:lnTo>
                  <a:lnTo>
                    <a:pt x="34" y="51"/>
                  </a:lnTo>
                  <a:lnTo>
                    <a:pt x="32" y="53"/>
                  </a:lnTo>
                  <a:lnTo>
                    <a:pt x="32" y="55"/>
                  </a:lnTo>
                  <a:lnTo>
                    <a:pt x="31" y="55"/>
                  </a:lnTo>
                  <a:lnTo>
                    <a:pt x="27" y="57"/>
                  </a:lnTo>
                  <a:lnTo>
                    <a:pt x="27" y="59"/>
                  </a:lnTo>
                  <a:lnTo>
                    <a:pt x="25" y="59"/>
                  </a:lnTo>
                  <a:lnTo>
                    <a:pt x="23" y="59"/>
                  </a:lnTo>
                  <a:lnTo>
                    <a:pt x="21" y="59"/>
                  </a:lnTo>
                  <a:lnTo>
                    <a:pt x="21" y="61"/>
                  </a:lnTo>
                  <a:lnTo>
                    <a:pt x="19" y="61"/>
                  </a:lnTo>
                  <a:lnTo>
                    <a:pt x="17" y="61"/>
                  </a:lnTo>
                  <a:lnTo>
                    <a:pt x="17" y="63"/>
                  </a:lnTo>
                  <a:lnTo>
                    <a:pt x="15" y="63"/>
                  </a:lnTo>
                  <a:lnTo>
                    <a:pt x="13" y="63"/>
                  </a:lnTo>
                  <a:lnTo>
                    <a:pt x="13" y="61"/>
                  </a:lnTo>
                  <a:lnTo>
                    <a:pt x="11" y="63"/>
                  </a:lnTo>
                  <a:lnTo>
                    <a:pt x="11" y="61"/>
                  </a:lnTo>
                  <a:lnTo>
                    <a:pt x="9" y="61"/>
                  </a:lnTo>
                  <a:lnTo>
                    <a:pt x="7" y="61"/>
                  </a:lnTo>
                  <a:lnTo>
                    <a:pt x="7" y="59"/>
                  </a:lnTo>
                  <a:lnTo>
                    <a:pt x="6" y="59"/>
                  </a:lnTo>
                  <a:lnTo>
                    <a:pt x="6" y="57"/>
                  </a:lnTo>
                  <a:lnTo>
                    <a:pt x="6" y="55"/>
                  </a:lnTo>
                  <a:lnTo>
                    <a:pt x="6" y="53"/>
                  </a:lnTo>
                  <a:lnTo>
                    <a:pt x="4" y="51"/>
                  </a:lnTo>
                  <a:lnTo>
                    <a:pt x="4" y="48"/>
                  </a:lnTo>
                  <a:lnTo>
                    <a:pt x="4" y="46"/>
                  </a:lnTo>
                  <a:lnTo>
                    <a:pt x="2" y="42"/>
                  </a:lnTo>
                  <a:lnTo>
                    <a:pt x="2" y="44"/>
                  </a:lnTo>
                  <a:lnTo>
                    <a:pt x="4" y="44"/>
                  </a:lnTo>
                  <a:lnTo>
                    <a:pt x="4" y="42"/>
                  </a:lnTo>
                  <a:lnTo>
                    <a:pt x="2" y="42"/>
                  </a:lnTo>
                  <a:lnTo>
                    <a:pt x="2" y="36"/>
                  </a:lnTo>
                  <a:lnTo>
                    <a:pt x="2" y="34"/>
                  </a:lnTo>
                  <a:lnTo>
                    <a:pt x="2" y="32"/>
                  </a:lnTo>
                  <a:lnTo>
                    <a:pt x="2" y="30"/>
                  </a:lnTo>
                  <a:lnTo>
                    <a:pt x="0" y="28"/>
                  </a:lnTo>
                  <a:lnTo>
                    <a:pt x="0" y="26"/>
                  </a:lnTo>
                  <a:lnTo>
                    <a:pt x="2" y="25"/>
                  </a:lnTo>
                  <a:lnTo>
                    <a:pt x="2" y="26"/>
                  </a:lnTo>
                  <a:lnTo>
                    <a:pt x="2" y="28"/>
                  </a:lnTo>
                  <a:lnTo>
                    <a:pt x="2" y="30"/>
                  </a:lnTo>
                  <a:lnTo>
                    <a:pt x="2" y="28"/>
                  </a:lnTo>
                  <a:lnTo>
                    <a:pt x="2" y="26"/>
                  </a:lnTo>
                  <a:lnTo>
                    <a:pt x="2" y="25"/>
                  </a:lnTo>
                  <a:lnTo>
                    <a:pt x="4" y="25"/>
                  </a:lnTo>
                  <a:lnTo>
                    <a:pt x="4" y="23"/>
                  </a:lnTo>
                  <a:lnTo>
                    <a:pt x="4" y="21"/>
                  </a:lnTo>
                  <a:lnTo>
                    <a:pt x="4" y="19"/>
                  </a:lnTo>
                  <a:lnTo>
                    <a:pt x="4" y="17"/>
                  </a:lnTo>
                  <a:lnTo>
                    <a:pt x="4" y="15"/>
                  </a:lnTo>
                  <a:lnTo>
                    <a:pt x="6" y="13"/>
                  </a:lnTo>
                  <a:lnTo>
                    <a:pt x="6" y="11"/>
                  </a:lnTo>
                  <a:lnTo>
                    <a:pt x="7" y="11"/>
                  </a:lnTo>
                  <a:lnTo>
                    <a:pt x="7" y="9"/>
                  </a:lnTo>
                  <a:lnTo>
                    <a:pt x="6" y="7"/>
                  </a:lnTo>
                  <a:lnTo>
                    <a:pt x="7" y="7"/>
                  </a:lnTo>
                  <a:lnTo>
                    <a:pt x="7" y="5"/>
                  </a:lnTo>
                  <a:lnTo>
                    <a:pt x="6" y="3"/>
                  </a:lnTo>
                  <a:lnTo>
                    <a:pt x="7" y="3"/>
                  </a:lnTo>
                  <a:lnTo>
                    <a:pt x="7" y="5"/>
                  </a:lnTo>
                  <a:lnTo>
                    <a:pt x="9" y="5"/>
                  </a:lnTo>
                  <a:lnTo>
                    <a:pt x="11" y="5"/>
                  </a:lnTo>
                  <a:lnTo>
                    <a:pt x="13" y="5"/>
                  </a:lnTo>
                  <a:lnTo>
                    <a:pt x="15" y="5"/>
                  </a:lnTo>
                  <a:lnTo>
                    <a:pt x="13" y="5"/>
                  </a:lnTo>
                  <a:lnTo>
                    <a:pt x="11" y="5"/>
                  </a:lnTo>
                  <a:lnTo>
                    <a:pt x="9" y="3"/>
                  </a:lnTo>
                  <a:lnTo>
                    <a:pt x="7" y="3"/>
                  </a:lnTo>
                  <a:lnTo>
                    <a:pt x="9" y="3"/>
                  </a:lnTo>
                  <a:lnTo>
                    <a:pt x="7" y="3"/>
                  </a:lnTo>
                  <a:lnTo>
                    <a:pt x="6" y="3"/>
                  </a:lnTo>
                  <a:lnTo>
                    <a:pt x="6" y="2"/>
                  </a:lnTo>
                  <a:lnTo>
                    <a:pt x="4" y="2"/>
                  </a:lnTo>
                  <a:lnTo>
                    <a:pt x="6" y="0"/>
                  </a:lnTo>
                  <a:lnTo>
                    <a:pt x="7" y="0"/>
                  </a:lnTo>
                  <a:lnTo>
                    <a:pt x="7" y="2"/>
                  </a:lnTo>
                  <a:lnTo>
                    <a:pt x="9" y="2"/>
                  </a:lnTo>
                  <a:lnTo>
                    <a:pt x="11" y="3"/>
                  </a:lnTo>
                  <a:lnTo>
                    <a:pt x="13" y="3"/>
                  </a:lnTo>
                  <a:lnTo>
                    <a:pt x="11" y="3"/>
                  </a:lnTo>
                  <a:lnTo>
                    <a:pt x="9" y="2"/>
                  </a:lnTo>
                  <a:lnTo>
                    <a:pt x="7" y="2"/>
                  </a:lnTo>
                  <a:lnTo>
                    <a:pt x="7" y="0"/>
                  </a:lnTo>
                  <a:lnTo>
                    <a:pt x="9" y="0"/>
                  </a:lnTo>
                  <a:lnTo>
                    <a:pt x="9" y="2"/>
                  </a:lnTo>
                  <a:lnTo>
                    <a:pt x="11" y="3"/>
                  </a:lnTo>
                  <a:lnTo>
                    <a:pt x="13"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1" name="Freeform 140"/>
            <p:cNvSpPr>
              <a:spLocks/>
            </p:cNvSpPr>
            <p:nvPr/>
          </p:nvSpPr>
          <p:spPr bwMode="auto">
            <a:xfrm>
              <a:off x="5713413" y="5584825"/>
              <a:ext cx="60325" cy="61913"/>
            </a:xfrm>
            <a:custGeom>
              <a:avLst/>
              <a:gdLst>
                <a:gd name="T0" fmla="*/ 28 w 38"/>
                <a:gd name="T1" fmla="*/ 4 h 39"/>
                <a:gd name="T2" fmla="*/ 30 w 38"/>
                <a:gd name="T3" fmla="*/ 6 h 39"/>
                <a:gd name="T4" fmla="*/ 32 w 38"/>
                <a:gd name="T5" fmla="*/ 8 h 39"/>
                <a:gd name="T6" fmla="*/ 36 w 38"/>
                <a:gd name="T7" fmla="*/ 10 h 39"/>
                <a:gd name="T8" fmla="*/ 36 w 38"/>
                <a:gd name="T9" fmla="*/ 12 h 39"/>
                <a:gd name="T10" fmla="*/ 38 w 38"/>
                <a:gd name="T11" fmla="*/ 14 h 39"/>
                <a:gd name="T12" fmla="*/ 38 w 38"/>
                <a:gd name="T13" fmla="*/ 16 h 39"/>
                <a:gd name="T14" fmla="*/ 36 w 38"/>
                <a:gd name="T15" fmla="*/ 17 h 39"/>
                <a:gd name="T16" fmla="*/ 36 w 38"/>
                <a:gd name="T17" fmla="*/ 19 h 39"/>
                <a:gd name="T18" fmla="*/ 34 w 38"/>
                <a:gd name="T19" fmla="*/ 19 h 39"/>
                <a:gd name="T20" fmla="*/ 32 w 38"/>
                <a:gd name="T21" fmla="*/ 23 h 39"/>
                <a:gd name="T22" fmla="*/ 32 w 38"/>
                <a:gd name="T23" fmla="*/ 25 h 39"/>
                <a:gd name="T24" fmla="*/ 32 w 38"/>
                <a:gd name="T25" fmla="*/ 25 h 39"/>
                <a:gd name="T26" fmla="*/ 27 w 38"/>
                <a:gd name="T27" fmla="*/ 29 h 39"/>
                <a:gd name="T28" fmla="*/ 23 w 38"/>
                <a:gd name="T29" fmla="*/ 29 h 39"/>
                <a:gd name="T30" fmla="*/ 21 w 38"/>
                <a:gd name="T31" fmla="*/ 31 h 39"/>
                <a:gd name="T32" fmla="*/ 19 w 38"/>
                <a:gd name="T33" fmla="*/ 31 h 39"/>
                <a:gd name="T34" fmla="*/ 19 w 38"/>
                <a:gd name="T35" fmla="*/ 33 h 39"/>
                <a:gd name="T36" fmla="*/ 17 w 38"/>
                <a:gd name="T37" fmla="*/ 35 h 39"/>
                <a:gd name="T38" fmla="*/ 17 w 38"/>
                <a:gd name="T39" fmla="*/ 37 h 39"/>
                <a:gd name="T40" fmla="*/ 17 w 38"/>
                <a:gd name="T41" fmla="*/ 39 h 39"/>
                <a:gd name="T42" fmla="*/ 13 w 38"/>
                <a:gd name="T43" fmla="*/ 39 h 39"/>
                <a:gd name="T44" fmla="*/ 13 w 38"/>
                <a:gd name="T45" fmla="*/ 39 h 39"/>
                <a:gd name="T46" fmla="*/ 9 w 38"/>
                <a:gd name="T47" fmla="*/ 37 h 39"/>
                <a:gd name="T48" fmla="*/ 7 w 38"/>
                <a:gd name="T49" fmla="*/ 35 h 39"/>
                <a:gd name="T50" fmla="*/ 5 w 38"/>
                <a:gd name="T51" fmla="*/ 33 h 39"/>
                <a:gd name="T52" fmla="*/ 5 w 38"/>
                <a:gd name="T53" fmla="*/ 33 h 39"/>
                <a:gd name="T54" fmla="*/ 3 w 38"/>
                <a:gd name="T55" fmla="*/ 31 h 39"/>
                <a:gd name="T56" fmla="*/ 3 w 38"/>
                <a:gd name="T57" fmla="*/ 29 h 39"/>
                <a:gd name="T58" fmla="*/ 3 w 38"/>
                <a:gd name="T59" fmla="*/ 27 h 39"/>
                <a:gd name="T60" fmla="*/ 0 w 38"/>
                <a:gd name="T61" fmla="*/ 21 h 39"/>
                <a:gd name="T62" fmla="*/ 0 w 38"/>
                <a:gd name="T63" fmla="*/ 21 h 39"/>
                <a:gd name="T64" fmla="*/ 0 w 38"/>
                <a:gd name="T65" fmla="*/ 19 h 39"/>
                <a:gd name="T66" fmla="*/ 0 w 38"/>
                <a:gd name="T67" fmla="*/ 19 h 39"/>
                <a:gd name="T68" fmla="*/ 2 w 38"/>
                <a:gd name="T69" fmla="*/ 19 h 39"/>
                <a:gd name="T70" fmla="*/ 3 w 38"/>
                <a:gd name="T71" fmla="*/ 17 h 39"/>
                <a:gd name="T72" fmla="*/ 5 w 38"/>
                <a:gd name="T73" fmla="*/ 17 h 39"/>
                <a:gd name="T74" fmla="*/ 5 w 38"/>
                <a:gd name="T75" fmla="*/ 16 h 39"/>
                <a:gd name="T76" fmla="*/ 5 w 38"/>
                <a:gd name="T77" fmla="*/ 16 h 39"/>
                <a:gd name="T78" fmla="*/ 7 w 38"/>
                <a:gd name="T79" fmla="*/ 14 h 39"/>
                <a:gd name="T80" fmla="*/ 7 w 38"/>
                <a:gd name="T81" fmla="*/ 12 h 39"/>
                <a:gd name="T82" fmla="*/ 9 w 38"/>
                <a:gd name="T83" fmla="*/ 10 h 39"/>
                <a:gd name="T84" fmla="*/ 9 w 38"/>
                <a:gd name="T85" fmla="*/ 10 h 39"/>
                <a:gd name="T86" fmla="*/ 9 w 38"/>
                <a:gd name="T87" fmla="*/ 10 h 39"/>
                <a:gd name="T88" fmla="*/ 11 w 38"/>
                <a:gd name="T89" fmla="*/ 8 h 39"/>
                <a:gd name="T90" fmla="*/ 11 w 38"/>
                <a:gd name="T91" fmla="*/ 8 h 39"/>
                <a:gd name="T92" fmla="*/ 13 w 38"/>
                <a:gd name="T93" fmla="*/ 6 h 39"/>
                <a:gd name="T94" fmla="*/ 15 w 38"/>
                <a:gd name="T95" fmla="*/ 6 h 39"/>
                <a:gd name="T96" fmla="*/ 15 w 38"/>
                <a:gd name="T97" fmla="*/ 6 h 39"/>
                <a:gd name="T98" fmla="*/ 17 w 38"/>
                <a:gd name="T99" fmla="*/ 4 h 39"/>
                <a:gd name="T100" fmla="*/ 19 w 38"/>
                <a:gd name="T101" fmla="*/ 4 h 39"/>
                <a:gd name="T102" fmla="*/ 21 w 38"/>
                <a:gd name="T103" fmla="*/ 2 h 39"/>
                <a:gd name="T104" fmla="*/ 25 w 38"/>
                <a:gd name="T105" fmla="*/ 2 h 39"/>
                <a:gd name="T106" fmla="*/ 27 w 38"/>
                <a:gd name="T107" fmla="*/ 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8" h="39">
                  <a:moveTo>
                    <a:pt x="27" y="4"/>
                  </a:moveTo>
                  <a:lnTo>
                    <a:pt x="27" y="4"/>
                  </a:lnTo>
                  <a:lnTo>
                    <a:pt x="27" y="4"/>
                  </a:lnTo>
                  <a:lnTo>
                    <a:pt x="28" y="4"/>
                  </a:lnTo>
                  <a:lnTo>
                    <a:pt x="28" y="4"/>
                  </a:lnTo>
                  <a:lnTo>
                    <a:pt x="28" y="4"/>
                  </a:lnTo>
                  <a:lnTo>
                    <a:pt x="28" y="4"/>
                  </a:lnTo>
                  <a:lnTo>
                    <a:pt x="28" y="4"/>
                  </a:lnTo>
                  <a:lnTo>
                    <a:pt x="28" y="4"/>
                  </a:lnTo>
                  <a:lnTo>
                    <a:pt x="28" y="4"/>
                  </a:lnTo>
                  <a:lnTo>
                    <a:pt x="30" y="6"/>
                  </a:lnTo>
                  <a:lnTo>
                    <a:pt x="30" y="6"/>
                  </a:lnTo>
                  <a:lnTo>
                    <a:pt x="30" y="6"/>
                  </a:lnTo>
                  <a:lnTo>
                    <a:pt x="30" y="8"/>
                  </a:lnTo>
                  <a:lnTo>
                    <a:pt x="32" y="8"/>
                  </a:lnTo>
                  <a:lnTo>
                    <a:pt x="32" y="8"/>
                  </a:lnTo>
                  <a:lnTo>
                    <a:pt x="32" y="8"/>
                  </a:lnTo>
                  <a:lnTo>
                    <a:pt x="32" y="8"/>
                  </a:lnTo>
                  <a:lnTo>
                    <a:pt x="32" y="8"/>
                  </a:lnTo>
                  <a:lnTo>
                    <a:pt x="32" y="8"/>
                  </a:lnTo>
                  <a:lnTo>
                    <a:pt x="32" y="8"/>
                  </a:lnTo>
                  <a:lnTo>
                    <a:pt x="34" y="10"/>
                  </a:lnTo>
                  <a:lnTo>
                    <a:pt x="34" y="10"/>
                  </a:lnTo>
                  <a:lnTo>
                    <a:pt x="36" y="10"/>
                  </a:lnTo>
                  <a:lnTo>
                    <a:pt x="36" y="10"/>
                  </a:lnTo>
                  <a:lnTo>
                    <a:pt x="36" y="12"/>
                  </a:lnTo>
                  <a:lnTo>
                    <a:pt x="36" y="12"/>
                  </a:lnTo>
                  <a:lnTo>
                    <a:pt x="36" y="12"/>
                  </a:lnTo>
                  <a:lnTo>
                    <a:pt x="36" y="12"/>
                  </a:lnTo>
                  <a:lnTo>
                    <a:pt x="36" y="12"/>
                  </a:lnTo>
                  <a:lnTo>
                    <a:pt x="36" y="14"/>
                  </a:lnTo>
                  <a:lnTo>
                    <a:pt x="38" y="14"/>
                  </a:lnTo>
                  <a:lnTo>
                    <a:pt x="38" y="14"/>
                  </a:lnTo>
                  <a:lnTo>
                    <a:pt x="38" y="14"/>
                  </a:lnTo>
                  <a:lnTo>
                    <a:pt x="38" y="14"/>
                  </a:lnTo>
                  <a:lnTo>
                    <a:pt x="38" y="14"/>
                  </a:lnTo>
                  <a:lnTo>
                    <a:pt x="38" y="14"/>
                  </a:lnTo>
                  <a:lnTo>
                    <a:pt x="38" y="16"/>
                  </a:lnTo>
                  <a:lnTo>
                    <a:pt x="38" y="16"/>
                  </a:lnTo>
                  <a:lnTo>
                    <a:pt x="38" y="16"/>
                  </a:lnTo>
                  <a:lnTo>
                    <a:pt x="38" y="16"/>
                  </a:lnTo>
                  <a:lnTo>
                    <a:pt x="38" y="16"/>
                  </a:lnTo>
                  <a:lnTo>
                    <a:pt x="38" y="16"/>
                  </a:lnTo>
                  <a:lnTo>
                    <a:pt x="38" y="16"/>
                  </a:lnTo>
                  <a:lnTo>
                    <a:pt x="36" y="16"/>
                  </a:lnTo>
                  <a:lnTo>
                    <a:pt x="36" y="16"/>
                  </a:lnTo>
                  <a:lnTo>
                    <a:pt x="36" y="17"/>
                  </a:lnTo>
                  <a:lnTo>
                    <a:pt x="36" y="17"/>
                  </a:lnTo>
                  <a:lnTo>
                    <a:pt x="36" y="17"/>
                  </a:lnTo>
                  <a:lnTo>
                    <a:pt x="36" y="17"/>
                  </a:lnTo>
                  <a:lnTo>
                    <a:pt x="34" y="17"/>
                  </a:lnTo>
                  <a:lnTo>
                    <a:pt x="34" y="17"/>
                  </a:lnTo>
                  <a:lnTo>
                    <a:pt x="34" y="17"/>
                  </a:lnTo>
                  <a:lnTo>
                    <a:pt x="36" y="19"/>
                  </a:lnTo>
                  <a:lnTo>
                    <a:pt x="36" y="19"/>
                  </a:lnTo>
                  <a:lnTo>
                    <a:pt x="36" y="19"/>
                  </a:lnTo>
                  <a:lnTo>
                    <a:pt x="34" y="19"/>
                  </a:lnTo>
                  <a:lnTo>
                    <a:pt x="34" y="19"/>
                  </a:lnTo>
                  <a:lnTo>
                    <a:pt x="34" y="19"/>
                  </a:lnTo>
                  <a:lnTo>
                    <a:pt x="34" y="19"/>
                  </a:lnTo>
                  <a:lnTo>
                    <a:pt x="34" y="21"/>
                  </a:lnTo>
                  <a:lnTo>
                    <a:pt x="32" y="21"/>
                  </a:lnTo>
                  <a:lnTo>
                    <a:pt x="32" y="21"/>
                  </a:lnTo>
                  <a:lnTo>
                    <a:pt x="32" y="21"/>
                  </a:lnTo>
                  <a:lnTo>
                    <a:pt x="32" y="23"/>
                  </a:lnTo>
                  <a:lnTo>
                    <a:pt x="32" y="23"/>
                  </a:lnTo>
                  <a:lnTo>
                    <a:pt x="32" y="23"/>
                  </a:lnTo>
                  <a:lnTo>
                    <a:pt x="32" y="23"/>
                  </a:lnTo>
                  <a:lnTo>
                    <a:pt x="32" y="23"/>
                  </a:lnTo>
                  <a:lnTo>
                    <a:pt x="32" y="23"/>
                  </a:lnTo>
                  <a:lnTo>
                    <a:pt x="32" y="25"/>
                  </a:lnTo>
                  <a:lnTo>
                    <a:pt x="32" y="25"/>
                  </a:lnTo>
                  <a:lnTo>
                    <a:pt x="32" y="25"/>
                  </a:lnTo>
                  <a:lnTo>
                    <a:pt x="32" y="25"/>
                  </a:lnTo>
                  <a:lnTo>
                    <a:pt x="32" y="25"/>
                  </a:lnTo>
                  <a:lnTo>
                    <a:pt x="32" y="25"/>
                  </a:lnTo>
                  <a:lnTo>
                    <a:pt x="32" y="25"/>
                  </a:lnTo>
                  <a:lnTo>
                    <a:pt x="32" y="25"/>
                  </a:lnTo>
                  <a:lnTo>
                    <a:pt x="32" y="25"/>
                  </a:lnTo>
                  <a:lnTo>
                    <a:pt x="30" y="27"/>
                  </a:lnTo>
                  <a:lnTo>
                    <a:pt x="30" y="27"/>
                  </a:lnTo>
                  <a:lnTo>
                    <a:pt x="28" y="27"/>
                  </a:lnTo>
                  <a:lnTo>
                    <a:pt x="27" y="29"/>
                  </a:lnTo>
                  <a:lnTo>
                    <a:pt x="27" y="29"/>
                  </a:lnTo>
                  <a:lnTo>
                    <a:pt x="25" y="29"/>
                  </a:lnTo>
                  <a:lnTo>
                    <a:pt x="25" y="29"/>
                  </a:lnTo>
                  <a:lnTo>
                    <a:pt x="25" y="29"/>
                  </a:lnTo>
                  <a:lnTo>
                    <a:pt x="23" y="29"/>
                  </a:lnTo>
                  <a:lnTo>
                    <a:pt x="23" y="29"/>
                  </a:lnTo>
                  <a:lnTo>
                    <a:pt x="23" y="29"/>
                  </a:lnTo>
                  <a:lnTo>
                    <a:pt x="23" y="29"/>
                  </a:lnTo>
                  <a:lnTo>
                    <a:pt x="21" y="29"/>
                  </a:lnTo>
                  <a:lnTo>
                    <a:pt x="21" y="29"/>
                  </a:lnTo>
                  <a:lnTo>
                    <a:pt x="21" y="29"/>
                  </a:lnTo>
                  <a:lnTo>
                    <a:pt x="21" y="31"/>
                  </a:lnTo>
                  <a:lnTo>
                    <a:pt x="21" y="31"/>
                  </a:lnTo>
                  <a:lnTo>
                    <a:pt x="21" y="31"/>
                  </a:lnTo>
                  <a:lnTo>
                    <a:pt x="19" y="31"/>
                  </a:lnTo>
                  <a:lnTo>
                    <a:pt x="19" y="31"/>
                  </a:lnTo>
                  <a:lnTo>
                    <a:pt x="19" y="31"/>
                  </a:lnTo>
                  <a:lnTo>
                    <a:pt x="19" y="31"/>
                  </a:lnTo>
                  <a:lnTo>
                    <a:pt x="19" y="31"/>
                  </a:lnTo>
                  <a:lnTo>
                    <a:pt x="19" y="31"/>
                  </a:lnTo>
                  <a:lnTo>
                    <a:pt x="19" y="31"/>
                  </a:lnTo>
                  <a:lnTo>
                    <a:pt x="19" y="33"/>
                  </a:lnTo>
                  <a:lnTo>
                    <a:pt x="19" y="33"/>
                  </a:lnTo>
                  <a:lnTo>
                    <a:pt x="19" y="33"/>
                  </a:lnTo>
                  <a:lnTo>
                    <a:pt x="19" y="33"/>
                  </a:lnTo>
                  <a:lnTo>
                    <a:pt x="19" y="33"/>
                  </a:lnTo>
                  <a:lnTo>
                    <a:pt x="19" y="33"/>
                  </a:lnTo>
                  <a:lnTo>
                    <a:pt x="19" y="33"/>
                  </a:lnTo>
                  <a:lnTo>
                    <a:pt x="19" y="35"/>
                  </a:lnTo>
                  <a:lnTo>
                    <a:pt x="17" y="35"/>
                  </a:lnTo>
                  <a:lnTo>
                    <a:pt x="17" y="35"/>
                  </a:lnTo>
                  <a:lnTo>
                    <a:pt x="17" y="35"/>
                  </a:lnTo>
                  <a:lnTo>
                    <a:pt x="17" y="35"/>
                  </a:lnTo>
                  <a:lnTo>
                    <a:pt x="17" y="37"/>
                  </a:lnTo>
                  <a:lnTo>
                    <a:pt x="17" y="37"/>
                  </a:lnTo>
                  <a:lnTo>
                    <a:pt x="17" y="37"/>
                  </a:lnTo>
                  <a:lnTo>
                    <a:pt x="17" y="37"/>
                  </a:lnTo>
                  <a:lnTo>
                    <a:pt x="17" y="37"/>
                  </a:lnTo>
                  <a:lnTo>
                    <a:pt x="17" y="37"/>
                  </a:lnTo>
                  <a:lnTo>
                    <a:pt x="17" y="37"/>
                  </a:lnTo>
                  <a:lnTo>
                    <a:pt x="17" y="37"/>
                  </a:lnTo>
                  <a:lnTo>
                    <a:pt x="17" y="37"/>
                  </a:lnTo>
                  <a:lnTo>
                    <a:pt x="17" y="39"/>
                  </a:lnTo>
                  <a:lnTo>
                    <a:pt x="17" y="39"/>
                  </a:lnTo>
                  <a:lnTo>
                    <a:pt x="17" y="39"/>
                  </a:lnTo>
                  <a:lnTo>
                    <a:pt x="17" y="39"/>
                  </a:lnTo>
                  <a:lnTo>
                    <a:pt x="15" y="39"/>
                  </a:lnTo>
                  <a:lnTo>
                    <a:pt x="13" y="39"/>
                  </a:lnTo>
                  <a:lnTo>
                    <a:pt x="13" y="39"/>
                  </a:lnTo>
                  <a:lnTo>
                    <a:pt x="13" y="39"/>
                  </a:lnTo>
                  <a:lnTo>
                    <a:pt x="13" y="39"/>
                  </a:lnTo>
                  <a:lnTo>
                    <a:pt x="13" y="39"/>
                  </a:lnTo>
                  <a:lnTo>
                    <a:pt x="13" y="39"/>
                  </a:lnTo>
                  <a:lnTo>
                    <a:pt x="13" y="39"/>
                  </a:lnTo>
                  <a:lnTo>
                    <a:pt x="13" y="39"/>
                  </a:lnTo>
                  <a:lnTo>
                    <a:pt x="11" y="39"/>
                  </a:lnTo>
                  <a:lnTo>
                    <a:pt x="11" y="39"/>
                  </a:lnTo>
                  <a:lnTo>
                    <a:pt x="11" y="39"/>
                  </a:lnTo>
                  <a:lnTo>
                    <a:pt x="11" y="39"/>
                  </a:lnTo>
                  <a:lnTo>
                    <a:pt x="11" y="37"/>
                  </a:lnTo>
                  <a:lnTo>
                    <a:pt x="9" y="37"/>
                  </a:lnTo>
                  <a:lnTo>
                    <a:pt x="9" y="37"/>
                  </a:lnTo>
                  <a:lnTo>
                    <a:pt x="9" y="35"/>
                  </a:lnTo>
                  <a:lnTo>
                    <a:pt x="9" y="35"/>
                  </a:lnTo>
                  <a:lnTo>
                    <a:pt x="9" y="35"/>
                  </a:lnTo>
                  <a:lnTo>
                    <a:pt x="7" y="35"/>
                  </a:lnTo>
                  <a:lnTo>
                    <a:pt x="7" y="35"/>
                  </a:lnTo>
                  <a:lnTo>
                    <a:pt x="7" y="35"/>
                  </a:lnTo>
                  <a:lnTo>
                    <a:pt x="7" y="35"/>
                  </a:lnTo>
                  <a:lnTo>
                    <a:pt x="7" y="35"/>
                  </a:lnTo>
                  <a:lnTo>
                    <a:pt x="7" y="33"/>
                  </a:lnTo>
                  <a:lnTo>
                    <a:pt x="7" y="33"/>
                  </a:lnTo>
                  <a:lnTo>
                    <a:pt x="5" y="33"/>
                  </a:lnTo>
                  <a:lnTo>
                    <a:pt x="5" y="33"/>
                  </a:lnTo>
                  <a:lnTo>
                    <a:pt x="5" y="33"/>
                  </a:lnTo>
                  <a:lnTo>
                    <a:pt x="5" y="33"/>
                  </a:lnTo>
                  <a:lnTo>
                    <a:pt x="5" y="33"/>
                  </a:lnTo>
                  <a:lnTo>
                    <a:pt x="5" y="33"/>
                  </a:lnTo>
                  <a:lnTo>
                    <a:pt x="5" y="33"/>
                  </a:lnTo>
                  <a:lnTo>
                    <a:pt x="5" y="33"/>
                  </a:lnTo>
                  <a:lnTo>
                    <a:pt x="5" y="33"/>
                  </a:lnTo>
                  <a:lnTo>
                    <a:pt x="5" y="33"/>
                  </a:lnTo>
                  <a:lnTo>
                    <a:pt x="5" y="33"/>
                  </a:lnTo>
                  <a:lnTo>
                    <a:pt x="3" y="31"/>
                  </a:lnTo>
                  <a:lnTo>
                    <a:pt x="3" y="31"/>
                  </a:lnTo>
                  <a:lnTo>
                    <a:pt x="5" y="29"/>
                  </a:lnTo>
                  <a:lnTo>
                    <a:pt x="5" y="29"/>
                  </a:lnTo>
                  <a:lnTo>
                    <a:pt x="5" y="29"/>
                  </a:lnTo>
                  <a:lnTo>
                    <a:pt x="5" y="29"/>
                  </a:lnTo>
                  <a:lnTo>
                    <a:pt x="5" y="29"/>
                  </a:lnTo>
                  <a:lnTo>
                    <a:pt x="3" y="29"/>
                  </a:lnTo>
                  <a:lnTo>
                    <a:pt x="3" y="29"/>
                  </a:lnTo>
                  <a:lnTo>
                    <a:pt x="3" y="29"/>
                  </a:lnTo>
                  <a:lnTo>
                    <a:pt x="3" y="29"/>
                  </a:lnTo>
                  <a:lnTo>
                    <a:pt x="3" y="29"/>
                  </a:lnTo>
                  <a:lnTo>
                    <a:pt x="3" y="27"/>
                  </a:lnTo>
                  <a:lnTo>
                    <a:pt x="3" y="27"/>
                  </a:lnTo>
                  <a:lnTo>
                    <a:pt x="2" y="27"/>
                  </a:lnTo>
                  <a:lnTo>
                    <a:pt x="2" y="27"/>
                  </a:lnTo>
                  <a:lnTo>
                    <a:pt x="2" y="25"/>
                  </a:lnTo>
                  <a:lnTo>
                    <a:pt x="0" y="21"/>
                  </a:lnTo>
                  <a:lnTo>
                    <a:pt x="0" y="21"/>
                  </a:lnTo>
                  <a:lnTo>
                    <a:pt x="0" y="21"/>
                  </a:lnTo>
                  <a:lnTo>
                    <a:pt x="0" y="21"/>
                  </a:lnTo>
                  <a:lnTo>
                    <a:pt x="0" y="21"/>
                  </a:lnTo>
                  <a:lnTo>
                    <a:pt x="0" y="21"/>
                  </a:lnTo>
                  <a:lnTo>
                    <a:pt x="0" y="21"/>
                  </a:lnTo>
                  <a:lnTo>
                    <a:pt x="0" y="21"/>
                  </a:lnTo>
                  <a:lnTo>
                    <a:pt x="0" y="21"/>
                  </a:lnTo>
                  <a:lnTo>
                    <a:pt x="0" y="19"/>
                  </a:lnTo>
                  <a:lnTo>
                    <a:pt x="0" y="19"/>
                  </a:lnTo>
                  <a:lnTo>
                    <a:pt x="0" y="19"/>
                  </a:lnTo>
                  <a:lnTo>
                    <a:pt x="0" y="19"/>
                  </a:lnTo>
                  <a:lnTo>
                    <a:pt x="0" y="19"/>
                  </a:lnTo>
                  <a:lnTo>
                    <a:pt x="0" y="19"/>
                  </a:lnTo>
                  <a:lnTo>
                    <a:pt x="0" y="19"/>
                  </a:lnTo>
                  <a:lnTo>
                    <a:pt x="0" y="19"/>
                  </a:lnTo>
                  <a:lnTo>
                    <a:pt x="0" y="19"/>
                  </a:lnTo>
                  <a:lnTo>
                    <a:pt x="0" y="19"/>
                  </a:lnTo>
                  <a:lnTo>
                    <a:pt x="0" y="19"/>
                  </a:lnTo>
                  <a:lnTo>
                    <a:pt x="0" y="19"/>
                  </a:lnTo>
                  <a:lnTo>
                    <a:pt x="0" y="19"/>
                  </a:lnTo>
                  <a:lnTo>
                    <a:pt x="2" y="19"/>
                  </a:lnTo>
                  <a:lnTo>
                    <a:pt x="2" y="19"/>
                  </a:lnTo>
                  <a:lnTo>
                    <a:pt x="2" y="19"/>
                  </a:lnTo>
                  <a:lnTo>
                    <a:pt x="2" y="19"/>
                  </a:lnTo>
                  <a:lnTo>
                    <a:pt x="2" y="19"/>
                  </a:lnTo>
                  <a:lnTo>
                    <a:pt x="2" y="19"/>
                  </a:lnTo>
                  <a:lnTo>
                    <a:pt x="3" y="19"/>
                  </a:lnTo>
                  <a:lnTo>
                    <a:pt x="3" y="17"/>
                  </a:lnTo>
                  <a:lnTo>
                    <a:pt x="3" y="17"/>
                  </a:lnTo>
                  <a:lnTo>
                    <a:pt x="3" y="17"/>
                  </a:lnTo>
                  <a:lnTo>
                    <a:pt x="3" y="17"/>
                  </a:lnTo>
                  <a:lnTo>
                    <a:pt x="3" y="17"/>
                  </a:lnTo>
                  <a:lnTo>
                    <a:pt x="3" y="17"/>
                  </a:lnTo>
                  <a:lnTo>
                    <a:pt x="3" y="17"/>
                  </a:lnTo>
                  <a:lnTo>
                    <a:pt x="3" y="17"/>
                  </a:lnTo>
                  <a:lnTo>
                    <a:pt x="3" y="17"/>
                  </a:lnTo>
                  <a:lnTo>
                    <a:pt x="5" y="17"/>
                  </a:lnTo>
                  <a:lnTo>
                    <a:pt x="5" y="17"/>
                  </a:lnTo>
                  <a:lnTo>
                    <a:pt x="5" y="17"/>
                  </a:lnTo>
                  <a:lnTo>
                    <a:pt x="5" y="16"/>
                  </a:lnTo>
                  <a:lnTo>
                    <a:pt x="5" y="16"/>
                  </a:lnTo>
                  <a:lnTo>
                    <a:pt x="5" y="16"/>
                  </a:lnTo>
                  <a:lnTo>
                    <a:pt x="5" y="16"/>
                  </a:lnTo>
                  <a:lnTo>
                    <a:pt x="5" y="16"/>
                  </a:lnTo>
                  <a:lnTo>
                    <a:pt x="5" y="16"/>
                  </a:lnTo>
                  <a:lnTo>
                    <a:pt x="5" y="16"/>
                  </a:lnTo>
                  <a:lnTo>
                    <a:pt x="5" y="16"/>
                  </a:lnTo>
                  <a:lnTo>
                    <a:pt x="5" y="16"/>
                  </a:lnTo>
                  <a:lnTo>
                    <a:pt x="5" y="16"/>
                  </a:lnTo>
                  <a:lnTo>
                    <a:pt x="5" y="16"/>
                  </a:lnTo>
                  <a:lnTo>
                    <a:pt x="5" y="14"/>
                  </a:lnTo>
                  <a:lnTo>
                    <a:pt x="5" y="14"/>
                  </a:lnTo>
                  <a:lnTo>
                    <a:pt x="5" y="14"/>
                  </a:lnTo>
                  <a:lnTo>
                    <a:pt x="5" y="14"/>
                  </a:lnTo>
                  <a:lnTo>
                    <a:pt x="7" y="14"/>
                  </a:lnTo>
                  <a:lnTo>
                    <a:pt x="7" y="14"/>
                  </a:lnTo>
                  <a:lnTo>
                    <a:pt x="7" y="14"/>
                  </a:lnTo>
                  <a:lnTo>
                    <a:pt x="7" y="14"/>
                  </a:lnTo>
                  <a:lnTo>
                    <a:pt x="7" y="14"/>
                  </a:lnTo>
                  <a:lnTo>
                    <a:pt x="7" y="12"/>
                  </a:lnTo>
                  <a:lnTo>
                    <a:pt x="7" y="12"/>
                  </a:lnTo>
                  <a:lnTo>
                    <a:pt x="7" y="12"/>
                  </a:lnTo>
                  <a:lnTo>
                    <a:pt x="7" y="12"/>
                  </a:lnTo>
                  <a:lnTo>
                    <a:pt x="7" y="12"/>
                  </a:lnTo>
                  <a:lnTo>
                    <a:pt x="7" y="12"/>
                  </a:lnTo>
                  <a:lnTo>
                    <a:pt x="9" y="12"/>
                  </a:lnTo>
                  <a:lnTo>
                    <a:pt x="9" y="10"/>
                  </a:lnTo>
                  <a:lnTo>
                    <a:pt x="9" y="10"/>
                  </a:lnTo>
                  <a:lnTo>
                    <a:pt x="9" y="10"/>
                  </a:lnTo>
                  <a:lnTo>
                    <a:pt x="9" y="10"/>
                  </a:lnTo>
                  <a:lnTo>
                    <a:pt x="9" y="10"/>
                  </a:lnTo>
                  <a:lnTo>
                    <a:pt x="9" y="10"/>
                  </a:lnTo>
                  <a:lnTo>
                    <a:pt x="9" y="10"/>
                  </a:lnTo>
                  <a:lnTo>
                    <a:pt x="9" y="10"/>
                  </a:lnTo>
                  <a:lnTo>
                    <a:pt x="9" y="10"/>
                  </a:lnTo>
                  <a:lnTo>
                    <a:pt x="9" y="10"/>
                  </a:lnTo>
                  <a:lnTo>
                    <a:pt x="9" y="10"/>
                  </a:lnTo>
                  <a:lnTo>
                    <a:pt x="9" y="10"/>
                  </a:lnTo>
                  <a:lnTo>
                    <a:pt x="9" y="10"/>
                  </a:lnTo>
                  <a:lnTo>
                    <a:pt x="9" y="8"/>
                  </a:lnTo>
                  <a:lnTo>
                    <a:pt x="9" y="8"/>
                  </a:lnTo>
                  <a:lnTo>
                    <a:pt x="9" y="8"/>
                  </a:lnTo>
                  <a:lnTo>
                    <a:pt x="9" y="8"/>
                  </a:lnTo>
                  <a:lnTo>
                    <a:pt x="11" y="8"/>
                  </a:lnTo>
                  <a:lnTo>
                    <a:pt x="11" y="8"/>
                  </a:lnTo>
                  <a:lnTo>
                    <a:pt x="11" y="8"/>
                  </a:lnTo>
                  <a:lnTo>
                    <a:pt x="11" y="8"/>
                  </a:lnTo>
                  <a:lnTo>
                    <a:pt x="11" y="8"/>
                  </a:lnTo>
                  <a:lnTo>
                    <a:pt x="11" y="8"/>
                  </a:lnTo>
                  <a:lnTo>
                    <a:pt x="11" y="8"/>
                  </a:lnTo>
                  <a:lnTo>
                    <a:pt x="11" y="8"/>
                  </a:lnTo>
                  <a:lnTo>
                    <a:pt x="11" y="8"/>
                  </a:lnTo>
                  <a:lnTo>
                    <a:pt x="11" y="8"/>
                  </a:lnTo>
                  <a:lnTo>
                    <a:pt x="11" y="8"/>
                  </a:lnTo>
                  <a:lnTo>
                    <a:pt x="11" y="6"/>
                  </a:lnTo>
                  <a:lnTo>
                    <a:pt x="13" y="8"/>
                  </a:lnTo>
                  <a:lnTo>
                    <a:pt x="13" y="6"/>
                  </a:lnTo>
                  <a:lnTo>
                    <a:pt x="13" y="6"/>
                  </a:lnTo>
                  <a:lnTo>
                    <a:pt x="13" y="6"/>
                  </a:lnTo>
                  <a:lnTo>
                    <a:pt x="13" y="6"/>
                  </a:lnTo>
                  <a:lnTo>
                    <a:pt x="13" y="6"/>
                  </a:lnTo>
                  <a:lnTo>
                    <a:pt x="13" y="6"/>
                  </a:lnTo>
                  <a:lnTo>
                    <a:pt x="15" y="6"/>
                  </a:lnTo>
                  <a:lnTo>
                    <a:pt x="15" y="6"/>
                  </a:lnTo>
                  <a:lnTo>
                    <a:pt x="15" y="6"/>
                  </a:lnTo>
                  <a:lnTo>
                    <a:pt x="15" y="6"/>
                  </a:lnTo>
                  <a:lnTo>
                    <a:pt x="15" y="6"/>
                  </a:lnTo>
                  <a:lnTo>
                    <a:pt x="15" y="6"/>
                  </a:lnTo>
                  <a:lnTo>
                    <a:pt x="15" y="6"/>
                  </a:lnTo>
                  <a:lnTo>
                    <a:pt x="15" y="6"/>
                  </a:lnTo>
                  <a:lnTo>
                    <a:pt x="15" y="6"/>
                  </a:lnTo>
                  <a:lnTo>
                    <a:pt x="17" y="4"/>
                  </a:lnTo>
                  <a:lnTo>
                    <a:pt x="17" y="4"/>
                  </a:lnTo>
                  <a:lnTo>
                    <a:pt x="17" y="4"/>
                  </a:lnTo>
                  <a:lnTo>
                    <a:pt x="17" y="4"/>
                  </a:lnTo>
                  <a:lnTo>
                    <a:pt x="17" y="4"/>
                  </a:lnTo>
                  <a:lnTo>
                    <a:pt x="17" y="4"/>
                  </a:lnTo>
                  <a:lnTo>
                    <a:pt x="19" y="4"/>
                  </a:lnTo>
                  <a:lnTo>
                    <a:pt x="19" y="2"/>
                  </a:lnTo>
                  <a:lnTo>
                    <a:pt x="19" y="4"/>
                  </a:lnTo>
                  <a:lnTo>
                    <a:pt x="19" y="4"/>
                  </a:lnTo>
                  <a:lnTo>
                    <a:pt x="19" y="4"/>
                  </a:lnTo>
                  <a:lnTo>
                    <a:pt x="21" y="4"/>
                  </a:lnTo>
                  <a:lnTo>
                    <a:pt x="21" y="2"/>
                  </a:lnTo>
                  <a:lnTo>
                    <a:pt x="21" y="2"/>
                  </a:lnTo>
                  <a:lnTo>
                    <a:pt x="21" y="2"/>
                  </a:lnTo>
                  <a:lnTo>
                    <a:pt x="21" y="2"/>
                  </a:lnTo>
                  <a:lnTo>
                    <a:pt x="23" y="2"/>
                  </a:lnTo>
                  <a:lnTo>
                    <a:pt x="25" y="2"/>
                  </a:lnTo>
                  <a:lnTo>
                    <a:pt x="25" y="0"/>
                  </a:lnTo>
                  <a:lnTo>
                    <a:pt x="25" y="0"/>
                  </a:lnTo>
                  <a:lnTo>
                    <a:pt x="25" y="0"/>
                  </a:lnTo>
                  <a:lnTo>
                    <a:pt x="25" y="2"/>
                  </a:lnTo>
                  <a:lnTo>
                    <a:pt x="25" y="2"/>
                  </a:lnTo>
                  <a:lnTo>
                    <a:pt x="27" y="2"/>
                  </a:lnTo>
                  <a:lnTo>
                    <a:pt x="27" y="2"/>
                  </a:lnTo>
                  <a:lnTo>
                    <a:pt x="27" y="2"/>
                  </a:lnTo>
                  <a:lnTo>
                    <a:pt x="27" y="2"/>
                  </a:lnTo>
                  <a:lnTo>
                    <a:pt x="27"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2" name="Freeform 141"/>
            <p:cNvSpPr>
              <a:spLocks noEditPoints="1"/>
            </p:cNvSpPr>
            <p:nvPr/>
          </p:nvSpPr>
          <p:spPr bwMode="auto">
            <a:xfrm>
              <a:off x="5557838" y="3098800"/>
              <a:ext cx="149225" cy="112713"/>
            </a:xfrm>
            <a:custGeom>
              <a:avLst/>
              <a:gdLst>
                <a:gd name="T0" fmla="*/ 2 w 94"/>
                <a:gd name="T1" fmla="*/ 29 h 71"/>
                <a:gd name="T2" fmla="*/ 4 w 94"/>
                <a:gd name="T3" fmla="*/ 19 h 71"/>
                <a:gd name="T4" fmla="*/ 4 w 94"/>
                <a:gd name="T5" fmla="*/ 29 h 71"/>
                <a:gd name="T6" fmla="*/ 63 w 94"/>
                <a:gd name="T7" fmla="*/ 0 h 71"/>
                <a:gd name="T8" fmla="*/ 67 w 94"/>
                <a:gd name="T9" fmla="*/ 5 h 71"/>
                <a:gd name="T10" fmla="*/ 75 w 94"/>
                <a:gd name="T11" fmla="*/ 7 h 71"/>
                <a:gd name="T12" fmla="*/ 80 w 94"/>
                <a:gd name="T13" fmla="*/ 13 h 71"/>
                <a:gd name="T14" fmla="*/ 86 w 94"/>
                <a:gd name="T15" fmla="*/ 21 h 71"/>
                <a:gd name="T16" fmla="*/ 90 w 94"/>
                <a:gd name="T17" fmla="*/ 25 h 71"/>
                <a:gd name="T18" fmla="*/ 88 w 94"/>
                <a:gd name="T19" fmla="*/ 30 h 71"/>
                <a:gd name="T20" fmla="*/ 92 w 94"/>
                <a:gd name="T21" fmla="*/ 34 h 71"/>
                <a:gd name="T22" fmla="*/ 86 w 94"/>
                <a:gd name="T23" fmla="*/ 36 h 71"/>
                <a:gd name="T24" fmla="*/ 82 w 94"/>
                <a:gd name="T25" fmla="*/ 40 h 71"/>
                <a:gd name="T26" fmla="*/ 78 w 94"/>
                <a:gd name="T27" fmla="*/ 44 h 71"/>
                <a:gd name="T28" fmla="*/ 77 w 94"/>
                <a:gd name="T29" fmla="*/ 48 h 71"/>
                <a:gd name="T30" fmla="*/ 75 w 94"/>
                <a:gd name="T31" fmla="*/ 53 h 71"/>
                <a:gd name="T32" fmla="*/ 73 w 94"/>
                <a:gd name="T33" fmla="*/ 59 h 71"/>
                <a:gd name="T34" fmla="*/ 78 w 94"/>
                <a:gd name="T35" fmla="*/ 61 h 71"/>
                <a:gd name="T36" fmla="*/ 73 w 94"/>
                <a:gd name="T37" fmla="*/ 63 h 71"/>
                <a:gd name="T38" fmla="*/ 71 w 94"/>
                <a:gd name="T39" fmla="*/ 61 h 71"/>
                <a:gd name="T40" fmla="*/ 65 w 94"/>
                <a:gd name="T41" fmla="*/ 63 h 71"/>
                <a:gd name="T42" fmla="*/ 61 w 94"/>
                <a:gd name="T43" fmla="*/ 67 h 71"/>
                <a:gd name="T44" fmla="*/ 59 w 94"/>
                <a:gd name="T45" fmla="*/ 67 h 71"/>
                <a:gd name="T46" fmla="*/ 53 w 94"/>
                <a:gd name="T47" fmla="*/ 71 h 71"/>
                <a:gd name="T48" fmla="*/ 48 w 94"/>
                <a:gd name="T49" fmla="*/ 69 h 71"/>
                <a:gd name="T50" fmla="*/ 42 w 94"/>
                <a:gd name="T51" fmla="*/ 69 h 71"/>
                <a:gd name="T52" fmla="*/ 40 w 94"/>
                <a:gd name="T53" fmla="*/ 67 h 71"/>
                <a:gd name="T54" fmla="*/ 38 w 94"/>
                <a:gd name="T55" fmla="*/ 61 h 71"/>
                <a:gd name="T56" fmla="*/ 34 w 94"/>
                <a:gd name="T57" fmla="*/ 57 h 71"/>
                <a:gd name="T58" fmla="*/ 29 w 94"/>
                <a:gd name="T59" fmla="*/ 53 h 71"/>
                <a:gd name="T60" fmla="*/ 30 w 94"/>
                <a:gd name="T61" fmla="*/ 48 h 71"/>
                <a:gd name="T62" fmla="*/ 29 w 94"/>
                <a:gd name="T63" fmla="*/ 42 h 71"/>
                <a:gd name="T64" fmla="*/ 25 w 94"/>
                <a:gd name="T65" fmla="*/ 38 h 71"/>
                <a:gd name="T66" fmla="*/ 19 w 94"/>
                <a:gd name="T67" fmla="*/ 38 h 71"/>
                <a:gd name="T68" fmla="*/ 13 w 94"/>
                <a:gd name="T69" fmla="*/ 36 h 71"/>
                <a:gd name="T70" fmla="*/ 5 w 94"/>
                <a:gd name="T71" fmla="*/ 32 h 71"/>
                <a:gd name="T72" fmla="*/ 5 w 94"/>
                <a:gd name="T73" fmla="*/ 27 h 71"/>
                <a:gd name="T74" fmla="*/ 4 w 94"/>
                <a:gd name="T75" fmla="*/ 21 h 71"/>
                <a:gd name="T76" fmla="*/ 2 w 94"/>
                <a:gd name="T77" fmla="*/ 15 h 71"/>
                <a:gd name="T78" fmla="*/ 4 w 94"/>
                <a:gd name="T79" fmla="*/ 9 h 71"/>
                <a:gd name="T80" fmla="*/ 7 w 94"/>
                <a:gd name="T81" fmla="*/ 5 h 71"/>
                <a:gd name="T82" fmla="*/ 19 w 94"/>
                <a:gd name="T83" fmla="*/ 0 h 71"/>
                <a:gd name="T84" fmla="*/ 27 w 94"/>
                <a:gd name="T85" fmla="*/ 2 h 71"/>
                <a:gd name="T86" fmla="*/ 32 w 94"/>
                <a:gd name="T87" fmla="*/ 0 h 71"/>
                <a:gd name="T88" fmla="*/ 38 w 94"/>
                <a:gd name="T89" fmla="*/ 2 h 71"/>
                <a:gd name="T90" fmla="*/ 46 w 94"/>
                <a:gd name="T91" fmla="*/ 2 h 71"/>
                <a:gd name="T92" fmla="*/ 53 w 94"/>
                <a:gd name="T93" fmla="*/ 4 h 71"/>
                <a:gd name="T94" fmla="*/ 61 w 94"/>
                <a:gd name="T95" fmla="*/ 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4" h="71">
                  <a:moveTo>
                    <a:pt x="2" y="32"/>
                  </a:moveTo>
                  <a:lnTo>
                    <a:pt x="0" y="32"/>
                  </a:lnTo>
                  <a:lnTo>
                    <a:pt x="2" y="30"/>
                  </a:lnTo>
                  <a:lnTo>
                    <a:pt x="2" y="29"/>
                  </a:lnTo>
                  <a:lnTo>
                    <a:pt x="4" y="27"/>
                  </a:lnTo>
                  <a:lnTo>
                    <a:pt x="4" y="23"/>
                  </a:lnTo>
                  <a:lnTo>
                    <a:pt x="4" y="21"/>
                  </a:lnTo>
                  <a:lnTo>
                    <a:pt x="4" y="19"/>
                  </a:lnTo>
                  <a:lnTo>
                    <a:pt x="4" y="21"/>
                  </a:lnTo>
                  <a:lnTo>
                    <a:pt x="4" y="25"/>
                  </a:lnTo>
                  <a:lnTo>
                    <a:pt x="4" y="27"/>
                  </a:lnTo>
                  <a:lnTo>
                    <a:pt x="4" y="29"/>
                  </a:lnTo>
                  <a:lnTo>
                    <a:pt x="2" y="29"/>
                  </a:lnTo>
                  <a:lnTo>
                    <a:pt x="2" y="30"/>
                  </a:lnTo>
                  <a:lnTo>
                    <a:pt x="2" y="32"/>
                  </a:lnTo>
                  <a:close/>
                  <a:moveTo>
                    <a:pt x="63" y="0"/>
                  </a:moveTo>
                  <a:lnTo>
                    <a:pt x="65" y="2"/>
                  </a:lnTo>
                  <a:lnTo>
                    <a:pt x="65" y="4"/>
                  </a:lnTo>
                  <a:lnTo>
                    <a:pt x="65" y="5"/>
                  </a:lnTo>
                  <a:lnTo>
                    <a:pt x="67" y="5"/>
                  </a:lnTo>
                  <a:lnTo>
                    <a:pt x="67" y="7"/>
                  </a:lnTo>
                  <a:lnTo>
                    <a:pt x="71" y="7"/>
                  </a:lnTo>
                  <a:lnTo>
                    <a:pt x="73" y="7"/>
                  </a:lnTo>
                  <a:lnTo>
                    <a:pt x="75" y="7"/>
                  </a:lnTo>
                  <a:lnTo>
                    <a:pt x="77" y="7"/>
                  </a:lnTo>
                  <a:lnTo>
                    <a:pt x="77" y="9"/>
                  </a:lnTo>
                  <a:lnTo>
                    <a:pt x="78" y="11"/>
                  </a:lnTo>
                  <a:lnTo>
                    <a:pt x="80" y="13"/>
                  </a:lnTo>
                  <a:lnTo>
                    <a:pt x="82" y="15"/>
                  </a:lnTo>
                  <a:lnTo>
                    <a:pt x="84" y="17"/>
                  </a:lnTo>
                  <a:lnTo>
                    <a:pt x="86" y="19"/>
                  </a:lnTo>
                  <a:lnTo>
                    <a:pt x="86" y="21"/>
                  </a:lnTo>
                  <a:lnTo>
                    <a:pt x="88" y="21"/>
                  </a:lnTo>
                  <a:lnTo>
                    <a:pt x="90" y="21"/>
                  </a:lnTo>
                  <a:lnTo>
                    <a:pt x="90" y="23"/>
                  </a:lnTo>
                  <a:lnTo>
                    <a:pt x="90" y="25"/>
                  </a:lnTo>
                  <a:lnTo>
                    <a:pt x="90" y="27"/>
                  </a:lnTo>
                  <a:lnTo>
                    <a:pt x="90" y="29"/>
                  </a:lnTo>
                  <a:lnTo>
                    <a:pt x="88" y="29"/>
                  </a:lnTo>
                  <a:lnTo>
                    <a:pt x="88" y="30"/>
                  </a:lnTo>
                  <a:lnTo>
                    <a:pt x="90" y="30"/>
                  </a:lnTo>
                  <a:lnTo>
                    <a:pt x="94" y="32"/>
                  </a:lnTo>
                  <a:lnTo>
                    <a:pt x="92" y="32"/>
                  </a:lnTo>
                  <a:lnTo>
                    <a:pt x="92" y="34"/>
                  </a:lnTo>
                  <a:lnTo>
                    <a:pt x="92" y="36"/>
                  </a:lnTo>
                  <a:lnTo>
                    <a:pt x="90" y="36"/>
                  </a:lnTo>
                  <a:lnTo>
                    <a:pt x="88" y="36"/>
                  </a:lnTo>
                  <a:lnTo>
                    <a:pt x="86" y="36"/>
                  </a:lnTo>
                  <a:lnTo>
                    <a:pt x="84" y="36"/>
                  </a:lnTo>
                  <a:lnTo>
                    <a:pt x="84" y="38"/>
                  </a:lnTo>
                  <a:lnTo>
                    <a:pt x="84" y="40"/>
                  </a:lnTo>
                  <a:lnTo>
                    <a:pt x="82" y="40"/>
                  </a:lnTo>
                  <a:lnTo>
                    <a:pt x="82" y="42"/>
                  </a:lnTo>
                  <a:lnTo>
                    <a:pt x="80" y="42"/>
                  </a:lnTo>
                  <a:lnTo>
                    <a:pt x="78" y="42"/>
                  </a:lnTo>
                  <a:lnTo>
                    <a:pt x="78" y="44"/>
                  </a:lnTo>
                  <a:lnTo>
                    <a:pt x="77" y="44"/>
                  </a:lnTo>
                  <a:lnTo>
                    <a:pt x="78" y="46"/>
                  </a:lnTo>
                  <a:lnTo>
                    <a:pt x="77" y="46"/>
                  </a:lnTo>
                  <a:lnTo>
                    <a:pt x="77" y="48"/>
                  </a:lnTo>
                  <a:lnTo>
                    <a:pt x="77" y="50"/>
                  </a:lnTo>
                  <a:lnTo>
                    <a:pt x="77" y="52"/>
                  </a:lnTo>
                  <a:lnTo>
                    <a:pt x="77" y="53"/>
                  </a:lnTo>
                  <a:lnTo>
                    <a:pt x="75" y="53"/>
                  </a:lnTo>
                  <a:lnTo>
                    <a:pt x="75" y="55"/>
                  </a:lnTo>
                  <a:lnTo>
                    <a:pt x="75" y="57"/>
                  </a:lnTo>
                  <a:lnTo>
                    <a:pt x="73" y="57"/>
                  </a:lnTo>
                  <a:lnTo>
                    <a:pt x="73" y="59"/>
                  </a:lnTo>
                  <a:lnTo>
                    <a:pt x="75" y="59"/>
                  </a:lnTo>
                  <a:lnTo>
                    <a:pt x="77" y="59"/>
                  </a:lnTo>
                  <a:lnTo>
                    <a:pt x="77" y="61"/>
                  </a:lnTo>
                  <a:lnTo>
                    <a:pt x="78" y="61"/>
                  </a:lnTo>
                  <a:lnTo>
                    <a:pt x="77" y="61"/>
                  </a:lnTo>
                  <a:lnTo>
                    <a:pt x="77" y="63"/>
                  </a:lnTo>
                  <a:lnTo>
                    <a:pt x="75" y="63"/>
                  </a:lnTo>
                  <a:lnTo>
                    <a:pt x="73" y="63"/>
                  </a:lnTo>
                  <a:lnTo>
                    <a:pt x="73" y="61"/>
                  </a:lnTo>
                  <a:lnTo>
                    <a:pt x="75" y="61"/>
                  </a:lnTo>
                  <a:lnTo>
                    <a:pt x="73" y="59"/>
                  </a:lnTo>
                  <a:lnTo>
                    <a:pt x="71" y="61"/>
                  </a:lnTo>
                  <a:lnTo>
                    <a:pt x="69" y="61"/>
                  </a:lnTo>
                  <a:lnTo>
                    <a:pt x="67" y="61"/>
                  </a:lnTo>
                  <a:lnTo>
                    <a:pt x="67" y="63"/>
                  </a:lnTo>
                  <a:lnTo>
                    <a:pt x="65" y="63"/>
                  </a:lnTo>
                  <a:lnTo>
                    <a:pt x="63" y="63"/>
                  </a:lnTo>
                  <a:lnTo>
                    <a:pt x="63" y="65"/>
                  </a:lnTo>
                  <a:lnTo>
                    <a:pt x="61" y="65"/>
                  </a:lnTo>
                  <a:lnTo>
                    <a:pt x="61" y="67"/>
                  </a:lnTo>
                  <a:lnTo>
                    <a:pt x="63" y="67"/>
                  </a:lnTo>
                  <a:lnTo>
                    <a:pt x="61" y="69"/>
                  </a:lnTo>
                  <a:lnTo>
                    <a:pt x="59" y="69"/>
                  </a:lnTo>
                  <a:lnTo>
                    <a:pt x="59" y="67"/>
                  </a:lnTo>
                  <a:lnTo>
                    <a:pt x="59" y="69"/>
                  </a:lnTo>
                  <a:lnTo>
                    <a:pt x="57" y="69"/>
                  </a:lnTo>
                  <a:lnTo>
                    <a:pt x="55" y="71"/>
                  </a:lnTo>
                  <a:lnTo>
                    <a:pt x="53" y="71"/>
                  </a:lnTo>
                  <a:lnTo>
                    <a:pt x="53" y="69"/>
                  </a:lnTo>
                  <a:lnTo>
                    <a:pt x="52" y="69"/>
                  </a:lnTo>
                  <a:lnTo>
                    <a:pt x="50" y="69"/>
                  </a:lnTo>
                  <a:lnTo>
                    <a:pt x="48" y="69"/>
                  </a:lnTo>
                  <a:lnTo>
                    <a:pt x="46" y="69"/>
                  </a:lnTo>
                  <a:lnTo>
                    <a:pt x="44" y="69"/>
                  </a:lnTo>
                  <a:lnTo>
                    <a:pt x="44" y="71"/>
                  </a:lnTo>
                  <a:lnTo>
                    <a:pt x="42" y="69"/>
                  </a:lnTo>
                  <a:lnTo>
                    <a:pt x="40" y="69"/>
                  </a:lnTo>
                  <a:lnTo>
                    <a:pt x="42" y="69"/>
                  </a:lnTo>
                  <a:lnTo>
                    <a:pt x="40" y="69"/>
                  </a:lnTo>
                  <a:lnTo>
                    <a:pt x="40" y="67"/>
                  </a:lnTo>
                  <a:lnTo>
                    <a:pt x="42" y="67"/>
                  </a:lnTo>
                  <a:lnTo>
                    <a:pt x="40" y="65"/>
                  </a:lnTo>
                  <a:lnTo>
                    <a:pt x="40" y="63"/>
                  </a:lnTo>
                  <a:lnTo>
                    <a:pt x="38" y="61"/>
                  </a:lnTo>
                  <a:lnTo>
                    <a:pt x="36" y="61"/>
                  </a:lnTo>
                  <a:lnTo>
                    <a:pt x="36" y="59"/>
                  </a:lnTo>
                  <a:lnTo>
                    <a:pt x="34" y="59"/>
                  </a:lnTo>
                  <a:lnTo>
                    <a:pt x="34" y="57"/>
                  </a:lnTo>
                  <a:lnTo>
                    <a:pt x="32" y="57"/>
                  </a:lnTo>
                  <a:lnTo>
                    <a:pt x="30" y="57"/>
                  </a:lnTo>
                  <a:lnTo>
                    <a:pt x="29" y="55"/>
                  </a:lnTo>
                  <a:lnTo>
                    <a:pt x="29" y="53"/>
                  </a:lnTo>
                  <a:lnTo>
                    <a:pt x="29" y="52"/>
                  </a:lnTo>
                  <a:lnTo>
                    <a:pt x="29" y="50"/>
                  </a:lnTo>
                  <a:lnTo>
                    <a:pt x="29" y="48"/>
                  </a:lnTo>
                  <a:lnTo>
                    <a:pt x="30" y="48"/>
                  </a:lnTo>
                  <a:lnTo>
                    <a:pt x="30" y="46"/>
                  </a:lnTo>
                  <a:lnTo>
                    <a:pt x="30" y="44"/>
                  </a:lnTo>
                  <a:lnTo>
                    <a:pt x="30" y="42"/>
                  </a:lnTo>
                  <a:lnTo>
                    <a:pt x="29" y="42"/>
                  </a:lnTo>
                  <a:lnTo>
                    <a:pt x="27" y="42"/>
                  </a:lnTo>
                  <a:lnTo>
                    <a:pt x="27" y="40"/>
                  </a:lnTo>
                  <a:lnTo>
                    <a:pt x="27" y="38"/>
                  </a:lnTo>
                  <a:lnTo>
                    <a:pt x="25" y="38"/>
                  </a:lnTo>
                  <a:lnTo>
                    <a:pt x="21" y="38"/>
                  </a:lnTo>
                  <a:lnTo>
                    <a:pt x="19" y="38"/>
                  </a:lnTo>
                  <a:lnTo>
                    <a:pt x="19" y="40"/>
                  </a:lnTo>
                  <a:lnTo>
                    <a:pt x="19" y="38"/>
                  </a:lnTo>
                  <a:lnTo>
                    <a:pt x="17" y="38"/>
                  </a:lnTo>
                  <a:lnTo>
                    <a:pt x="15" y="38"/>
                  </a:lnTo>
                  <a:lnTo>
                    <a:pt x="15" y="36"/>
                  </a:lnTo>
                  <a:lnTo>
                    <a:pt x="13" y="36"/>
                  </a:lnTo>
                  <a:lnTo>
                    <a:pt x="11" y="34"/>
                  </a:lnTo>
                  <a:lnTo>
                    <a:pt x="9" y="34"/>
                  </a:lnTo>
                  <a:lnTo>
                    <a:pt x="7" y="32"/>
                  </a:lnTo>
                  <a:lnTo>
                    <a:pt x="5" y="32"/>
                  </a:lnTo>
                  <a:lnTo>
                    <a:pt x="5" y="30"/>
                  </a:lnTo>
                  <a:lnTo>
                    <a:pt x="4" y="30"/>
                  </a:lnTo>
                  <a:lnTo>
                    <a:pt x="5" y="29"/>
                  </a:lnTo>
                  <a:lnTo>
                    <a:pt x="5" y="27"/>
                  </a:lnTo>
                  <a:lnTo>
                    <a:pt x="5" y="25"/>
                  </a:lnTo>
                  <a:lnTo>
                    <a:pt x="5" y="23"/>
                  </a:lnTo>
                  <a:lnTo>
                    <a:pt x="4" y="23"/>
                  </a:lnTo>
                  <a:lnTo>
                    <a:pt x="4" y="21"/>
                  </a:lnTo>
                  <a:lnTo>
                    <a:pt x="4" y="19"/>
                  </a:lnTo>
                  <a:lnTo>
                    <a:pt x="2" y="19"/>
                  </a:lnTo>
                  <a:lnTo>
                    <a:pt x="2" y="17"/>
                  </a:lnTo>
                  <a:lnTo>
                    <a:pt x="2" y="15"/>
                  </a:lnTo>
                  <a:lnTo>
                    <a:pt x="2" y="13"/>
                  </a:lnTo>
                  <a:lnTo>
                    <a:pt x="2" y="11"/>
                  </a:lnTo>
                  <a:lnTo>
                    <a:pt x="2" y="9"/>
                  </a:lnTo>
                  <a:lnTo>
                    <a:pt x="4" y="9"/>
                  </a:lnTo>
                  <a:lnTo>
                    <a:pt x="5" y="9"/>
                  </a:lnTo>
                  <a:lnTo>
                    <a:pt x="5" y="7"/>
                  </a:lnTo>
                  <a:lnTo>
                    <a:pt x="5" y="5"/>
                  </a:lnTo>
                  <a:lnTo>
                    <a:pt x="7" y="5"/>
                  </a:lnTo>
                  <a:lnTo>
                    <a:pt x="11" y="4"/>
                  </a:lnTo>
                  <a:lnTo>
                    <a:pt x="13" y="4"/>
                  </a:lnTo>
                  <a:lnTo>
                    <a:pt x="17" y="2"/>
                  </a:lnTo>
                  <a:lnTo>
                    <a:pt x="19" y="0"/>
                  </a:lnTo>
                  <a:lnTo>
                    <a:pt x="21" y="0"/>
                  </a:lnTo>
                  <a:lnTo>
                    <a:pt x="21" y="2"/>
                  </a:lnTo>
                  <a:lnTo>
                    <a:pt x="25" y="0"/>
                  </a:lnTo>
                  <a:lnTo>
                    <a:pt x="27" y="2"/>
                  </a:lnTo>
                  <a:lnTo>
                    <a:pt x="29" y="2"/>
                  </a:lnTo>
                  <a:lnTo>
                    <a:pt x="30" y="2"/>
                  </a:lnTo>
                  <a:lnTo>
                    <a:pt x="30" y="0"/>
                  </a:lnTo>
                  <a:lnTo>
                    <a:pt x="32" y="0"/>
                  </a:lnTo>
                  <a:lnTo>
                    <a:pt x="32" y="2"/>
                  </a:lnTo>
                  <a:lnTo>
                    <a:pt x="34" y="4"/>
                  </a:lnTo>
                  <a:lnTo>
                    <a:pt x="36" y="2"/>
                  </a:lnTo>
                  <a:lnTo>
                    <a:pt x="38" y="2"/>
                  </a:lnTo>
                  <a:lnTo>
                    <a:pt x="40" y="2"/>
                  </a:lnTo>
                  <a:lnTo>
                    <a:pt x="42" y="2"/>
                  </a:lnTo>
                  <a:lnTo>
                    <a:pt x="44" y="2"/>
                  </a:lnTo>
                  <a:lnTo>
                    <a:pt x="46" y="2"/>
                  </a:lnTo>
                  <a:lnTo>
                    <a:pt x="48" y="2"/>
                  </a:lnTo>
                  <a:lnTo>
                    <a:pt x="50" y="4"/>
                  </a:lnTo>
                  <a:lnTo>
                    <a:pt x="52" y="4"/>
                  </a:lnTo>
                  <a:lnTo>
                    <a:pt x="53" y="4"/>
                  </a:lnTo>
                  <a:lnTo>
                    <a:pt x="55" y="4"/>
                  </a:lnTo>
                  <a:lnTo>
                    <a:pt x="57" y="4"/>
                  </a:lnTo>
                  <a:lnTo>
                    <a:pt x="59" y="2"/>
                  </a:lnTo>
                  <a:lnTo>
                    <a:pt x="61" y="2"/>
                  </a:lnTo>
                  <a:lnTo>
                    <a:pt x="61" y="0"/>
                  </a:lnTo>
                  <a:lnTo>
                    <a:pt x="6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3" name="Freeform 142"/>
            <p:cNvSpPr>
              <a:spLocks/>
            </p:cNvSpPr>
            <p:nvPr/>
          </p:nvSpPr>
          <p:spPr bwMode="auto">
            <a:xfrm>
              <a:off x="5173663" y="3363913"/>
              <a:ext cx="20638" cy="26988"/>
            </a:xfrm>
            <a:custGeom>
              <a:avLst/>
              <a:gdLst>
                <a:gd name="T0" fmla="*/ 6 w 13"/>
                <a:gd name="T1" fmla="*/ 2 h 17"/>
                <a:gd name="T2" fmla="*/ 6 w 13"/>
                <a:gd name="T3" fmla="*/ 2 h 17"/>
                <a:gd name="T4" fmla="*/ 7 w 13"/>
                <a:gd name="T5" fmla="*/ 4 h 17"/>
                <a:gd name="T6" fmla="*/ 7 w 13"/>
                <a:gd name="T7" fmla="*/ 5 h 17"/>
                <a:gd name="T8" fmla="*/ 7 w 13"/>
                <a:gd name="T9" fmla="*/ 7 h 17"/>
                <a:gd name="T10" fmla="*/ 9 w 13"/>
                <a:gd name="T11" fmla="*/ 7 h 17"/>
                <a:gd name="T12" fmla="*/ 9 w 13"/>
                <a:gd name="T13" fmla="*/ 7 h 17"/>
                <a:gd name="T14" fmla="*/ 11 w 13"/>
                <a:gd name="T15" fmla="*/ 7 h 17"/>
                <a:gd name="T16" fmla="*/ 13 w 13"/>
                <a:gd name="T17" fmla="*/ 9 h 17"/>
                <a:gd name="T18" fmla="*/ 13 w 13"/>
                <a:gd name="T19" fmla="*/ 9 h 17"/>
                <a:gd name="T20" fmla="*/ 13 w 13"/>
                <a:gd name="T21" fmla="*/ 9 h 17"/>
                <a:gd name="T22" fmla="*/ 13 w 13"/>
                <a:gd name="T23" fmla="*/ 11 h 17"/>
                <a:gd name="T24" fmla="*/ 13 w 13"/>
                <a:gd name="T25" fmla="*/ 11 h 17"/>
                <a:gd name="T26" fmla="*/ 13 w 13"/>
                <a:gd name="T27" fmla="*/ 11 h 17"/>
                <a:gd name="T28" fmla="*/ 11 w 13"/>
                <a:gd name="T29" fmla="*/ 13 h 17"/>
                <a:gd name="T30" fmla="*/ 11 w 13"/>
                <a:gd name="T31" fmla="*/ 13 h 17"/>
                <a:gd name="T32" fmla="*/ 9 w 13"/>
                <a:gd name="T33" fmla="*/ 15 h 17"/>
                <a:gd name="T34" fmla="*/ 9 w 13"/>
                <a:gd name="T35" fmla="*/ 17 h 17"/>
                <a:gd name="T36" fmla="*/ 9 w 13"/>
                <a:gd name="T37" fmla="*/ 17 h 17"/>
                <a:gd name="T38" fmla="*/ 7 w 13"/>
                <a:gd name="T39" fmla="*/ 17 h 17"/>
                <a:gd name="T40" fmla="*/ 6 w 13"/>
                <a:gd name="T41" fmla="*/ 17 h 17"/>
                <a:gd name="T42" fmla="*/ 6 w 13"/>
                <a:gd name="T43" fmla="*/ 17 h 17"/>
                <a:gd name="T44" fmla="*/ 4 w 13"/>
                <a:gd name="T45" fmla="*/ 17 h 17"/>
                <a:gd name="T46" fmla="*/ 2 w 13"/>
                <a:gd name="T47" fmla="*/ 15 h 17"/>
                <a:gd name="T48" fmla="*/ 2 w 13"/>
                <a:gd name="T49" fmla="*/ 15 h 17"/>
                <a:gd name="T50" fmla="*/ 2 w 13"/>
                <a:gd name="T51" fmla="*/ 13 h 17"/>
                <a:gd name="T52" fmla="*/ 4 w 13"/>
                <a:gd name="T53" fmla="*/ 13 h 17"/>
                <a:gd name="T54" fmla="*/ 2 w 13"/>
                <a:gd name="T55" fmla="*/ 11 h 17"/>
                <a:gd name="T56" fmla="*/ 2 w 13"/>
                <a:gd name="T57" fmla="*/ 11 h 17"/>
                <a:gd name="T58" fmla="*/ 2 w 13"/>
                <a:gd name="T59" fmla="*/ 11 h 17"/>
                <a:gd name="T60" fmla="*/ 2 w 13"/>
                <a:gd name="T61" fmla="*/ 11 h 17"/>
                <a:gd name="T62" fmla="*/ 2 w 13"/>
                <a:gd name="T63" fmla="*/ 11 h 17"/>
                <a:gd name="T64" fmla="*/ 2 w 13"/>
                <a:gd name="T65" fmla="*/ 9 h 17"/>
                <a:gd name="T66" fmla="*/ 0 w 13"/>
                <a:gd name="T67" fmla="*/ 9 h 17"/>
                <a:gd name="T68" fmla="*/ 0 w 13"/>
                <a:gd name="T69" fmla="*/ 7 h 17"/>
                <a:gd name="T70" fmla="*/ 0 w 13"/>
                <a:gd name="T71" fmla="*/ 7 h 17"/>
                <a:gd name="T72" fmla="*/ 0 w 13"/>
                <a:gd name="T73" fmla="*/ 7 h 17"/>
                <a:gd name="T74" fmla="*/ 2 w 13"/>
                <a:gd name="T75" fmla="*/ 5 h 17"/>
                <a:gd name="T76" fmla="*/ 2 w 13"/>
                <a:gd name="T77" fmla="*/ 5 h 17"/>
                <a:gd name="T78" fmla="*/ 2 w 13"/>
                <a:gd name="T79" fmla="*/ 4 h 17"/>
                <a:gd name="T80" fmla="*/ 2 w 13"/>
                <a:gd name="T81" fmla="*/ 4 h 17"/>
                <a:gd name="T82" fmla="*/ 2 w 13"/>
                <a:gd name="T83" fmla="*/ 4 h 17"/>
                <a:gd name="T84" fmla="*/ 2 w 13"/>
                <a:gd name="T85" fmla="*/ 2 h 17"/>
                <a:gd name="T86" fmla="*/ 4 w 13"/>
                <a:gd name="T87" fmla="*/ 2 h 17"/>
                <a:gd name="T88" fmla="*/ 4 w 13"/>
                <a:gd name="T89" fmla="*/ 0 h 17"/>
                <a:gd name="T90" fmla="*/ 6 w 13"/>
                <a:gd name="T91" fmla="*/ 0 h 17"/>
                <a:gd name="T92" fmla="*/ 6 w 13"/>
                <a:gd name="T93" fmla="*/ 0 h 17"/>
                <a:gd name="T94" fmla="*/ 6 w 13"/>
                <a:gd name="T95" fmla="*/ 0 h 17"/>
                <a:gd name="T96" fmla="*/ 6 w 13"/>
                <a:gd name="T97"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 h="17">
                  <a:moveTo>
                    <a:pt x="7" y="2"/>
                  </a:moveTo>
                  <a:lnTo>
                    <a:pt x="6" y="2"/>
                  </a:lnTo>
                  <a:lnTo>
                    <a:pt x="6" y="2"/>
                  </a:lnTo>
                  <a:lnTo>
                    <a:pt x="6" y="2"/>
                  </a:lnTo>
                  <a:lnTo>
                    <a:pt x="6" y="2"/>
                  </a:lnTo>
                  <a:lnTo>
                    <a:pt x="6" y="2"/>
                  </a:lnTo>
                  <a:lnTo>
                    <a:pt x="6" y="2"/>
                  </a:lnTo>
                  <a:lnTo>
                    <a:pt x="6" y="2"/>
                  </a:lnTo>
                  <a:lnTo>
                    <a:pt x="6" y="2"/>
                  </a:lnTo>
                  <a:lnTo>
                    <a:pt x="6" y="4"/>
                  </a:lnTo>
                  <a:lnTo>
                    <a:pt x="7" y="4"/>
                  </a:lnTo>
                  <a:lnTo>
                    <a:pt x="7" y="4"/>
                  </a:lnTo>
                  <a:lnTo>
                    <a:pt x="7" y="4"/>
                  </a:lnTo>
                  <a:lnTo>
                    <a:pt x="7" y="4"/>
                  </a:lnTo>
                  <a:lnTo>
                    <a:pt x="7" y="4"/>
                  </a:lnTo>
                  <a:lnTo>
                    <a:pt x="7" y="5"/>
                  </a:lnTo>
                  <a:lnTo>
                    <a:pt x="7" y="5"/>
                  </a:lnTo>
                  <a:lnTo>
                    <a:pt x="7" y="5"/>
                  </a:lnTo>
                  <a:lnTo>
                    <a:pt x="7" y="5"/>
                  </a:lnTo>
                  <a:lnTo>
                    <a:pt x="7" y="7"/>
                  </a:lnTo>
                  <a:lnTo>
                    <a:pt x="9" y="7"/>
                  </a:lnTo>
                  <a:lnTo>
                    <a:pt x="9" y="7"/>
                  </a:lnTo>
                  <a:lnTo>
                    <a:pt x="9" y="7"/>
                  </a:lnTo>
                  <a:lnTo>
                    <a:pt x="9" y="7"/>
                  </a:lnTo>
                  <a:lnTo>
                    <a:pt x="9" y="7"/>
                  </a:lnTo>
                  <a:lnTo>
                    <a:pt x="9" y="7"/>
                  </a:lnTo>
                  <a:lnTo>
                    <a:pt x="9" y="7"/>
                  </a:lnTo>
                  <a:lnTo>
                    <a:pt x="9" y="7"/>
                  </a:lnTo>
                  <a:lnTo>
                    <a:pt x="9" y="7"/>
                  </a:lnTo>
                  <a:lnTo>
                    <a:pt x="9" y="7"/>
                  </a:lnTo>
                  <a:lnTo>
                    <a:pt x="9" y="7"/>
                  </a:lnTo>
                  <a:lnTo>
                    <a:pt x="11" y="7"/>
                  </a:lnTo>
                  <a:lnTo>
                    <a:pt x="11" y="9"/>
                  </a:lnTo>
                  <a:lnTo>
                    <a:pt x="11" y="9"/>
                  </a:lnTo>
                  <a:lnTo>
                    <a:pt x="11" y="9"/>
                  </a:lnTo>
                  <a:lnTo>
                    <a:pt x="13" y="9"/>
                  </a:lnTo>
                  <a:lnTo>
                    <a:pt x="13" y="9"/>
                  </a:lnTo>
                  <a:lnTo>
                    <a:pt x="13" y="9"/>
                  </a:lnTo>
                  <a:lnTo>
                    <a:pt x="13" y="9"/>
                  </a:lnTo>
                  <a:lnTo>
                    <a:pt x="13" y="9"/>
                  </a:lnTo>
                  <a:lnTo>
                    <a:pt x="13" y="9"/>
                  </a:lnTo>
                  <a:lnTo>
                    <a:pt x="13" y="9"/>
                  </a:lnTo>
                  <a:lnTo>
                    <a:pt x="13" y="9"/>
                  </a:lnTo>
                  <a:lnTo>
                    <a:pt x="13" y="9"/>
                  </a:lnTo>
                  <a:lnTo>
                    <a:pt x="13" y="9"/>
                  </a:lnTo>
                  <a:lnTo>
                    <a:pt x="13" y="9"/>
                  </a:lnTo>
                  <a:lnTo>
                    <a:pt x="13" y="9"/>
                  </a:lnTo>
                  <a:lnTo>
                    <a:pt x="13" y="11"/>
                  </a:lnTo>
                  <a:lnTo>
                    <a:pt x="13" y="11"/>
                  </a:lnTo>
                  <a:lnTo>
                    <a:pt x="13" y="11"/>
                  </a:lnTo>
                  <a:lnTo>
                    <a:pt x="13" y="11"/>
                  </a:lnTo>
                  <a:lnTo>
                    <a:pt x="13" y="11"/>
                  </a:lnTo>
                  <a:lnTo>
                    <a:pt x="13" y="11"/>
                  </a:lnTo>
                  <a:lnTo>
                    <a:pt x="13" y="11"/>
                  </a:lnTo>
                  <a:lnTo>
                    <a:pt x="13" y="11"/>
                  </a:lnTo>
                  <a:lnTo>
                    <a:pt x="13" y="11"/>
                  </a:lnTo>
                  <a:lnTo>
                    <a:pt x="11" y="11"/>
                  </a:lnTo>
                  <a:lnTo>
                    <a:pt x="11" y="13"/>
                  </a:lnTo>
                  <a:lnTo>
                    <a:pt x="11" y="13"/>
                  </a:lnTo>
                  <a:lnTo>
                    <a:pt x="11" y="13"/>
                  </a:lnTo>
                  <a:lnTo>
                    <a:pt x="11" y="13"/>
                  </a:lnTo>
                  <a:lnTo>
                    <a:pt x="11" y="13"/>
                  </a:lnTo>
                  <a:lnTo>
                    <a:pt x="11" y="13"/>
                  </a:lnTo>
                  <a:lnTo>
                    <a:pt x="11" y="13"/>
                  </a:lnTo>
                  <a:lnTo>
                    <a:pt x="11" y="13"/>
                  </a:lnTo>
                  <a:lnTo>
                    <a:pt x="11" y="13"/>
                  </a:lnTo>
                  <a:lnTo>
                    <a:pt x="11" y="15"/>
                  </a:lnTo>
                  <a:lnTo>
                    <a:pt x="9" y="15"/>
                  </a:lnTo>
                  <a:lnTo>
                    <a:pt x="9" y="15"/>
                  </a:lnTo>
                  <a:lnTo>
                    <a:pt x="9" y="15"/>
                  </a:lnTo>
                  <a:lnTo>
                    <a:pt x="9" y="17"/>
                  </a:lnTo>
                  <a:lnTo>
                    <a:pt x="9" y="17"/>
                  </a:lnTo>
                  <a:lnTo>
                    <a:pt x="9" y="17"/>
                  </a:lnTo>
                  <a:lnTo>
                    <a:pt x="9" y="17"/>
                  </a:lnTo>
                  <a:lnTo>
                    <a:pt x="9" y="17"/>
                  </a:lnTo>
                  <a:lnTo>
                    <a:pt x="9" y="17"/>
                  </a:lnTo>
                  <a:lnTo>
                    <a:pt x="9" y="17"/>
                  </a:lnTo>
                  <a:lnTo>
                    <a:pt x="7" y="17"/>
                  </a:lnTo>
                  <a:lnTo>
                    <a:pt x="7" y="17"/>
                  </a:lnTo>
                  <a:lnTo>
                    <a:pt x="7" y="17"/>
                  </a:lnTo>
                  <a:lnTo>
                    <a:pt x="7" y="17"/>
                  </a:lnTo>
                  <a:lnTo>
                    <a:pt x="7" y="17"/>
                  </a:lnTo>
                  <a:lnTo>
                    <a:pt x="6" y="17"/>
                  </a:lnTo>
                  <a:lnTo>
                    <a:pt x="6" y="17"/>
                  </a:lnTo>
                  <a:lnTo>
                    <a:pt x="6" y="17"/>
                  </a:lnTo>
                  <a:lnTo>
                    <a:pt x="6" y="17"/>
                  </a:lnTo>
                  <a:lnTo>
                    <a:pt x="6" y="17"/>
                  </a:lnTo>
                  <a:lnTo>
                    <a:pt x="6" y="17"/>
                  </a:lnTo>
                  <a:lnTo>
                    <a:pt x="6" y="17"/>
                  </a:lnTo>
                  <a:lnTo>
                    <a:pt x="4" y="17"/>
                  </a:lnTo>
                  <a:lnTo>
                    <a:pt x="4" y="17"/>
                  </a:lnTo>
                  <a:lnTo>
                    <a:pt x="4" y="17"/>
                  </a:lnTo>
                  <a:lnTo>
                    <a:pt x="4" y="17"/>
                  </a:lnTo>
                  <a:lnTo>
                    <a:pt x="2" y="17"/>
                  </a:lnTo>
                  <a:lnTo>
                    <a:pt x="2" y="17"/>
                  </a:lnTo>
                  <a:lnTo>
                    <a:pt x="2" y="15"/>
                  </a:lnTo>
                  <a:lnTo>
                    <a:pt x="2" y="15"/>
                  </a:lnTo>
                  <a:lnTo>
                    <a:pt x="2" y="15"/>
                  </a:lnTo>
                  <a:lnTo>
                    <a:pt x="2" y="15"/>
                  </a:lnTo>
                  <a:lnTo>
                    <a:pt x="2" y="15"/>
                  </a:lnTo>
                  <a:lnTo>
                    <a:pt x="2" y="13"/>
                  </a:lnTo>
                  <a:lnTo>
                    <a:pt x="2" y="13"/>
                  </a:lnTo>
                  <a:lnTo>
                    <a:pt x="2" y="13"/>
                  </a:lnTo>
                  <a:lnTo>
                    <a:pt x="2" y="13"/>
                  </a:lnTo>
                  <a:lnTo>
                    <a:pt x="2" y="13"/>
                  </a:lnTo>
                  <a:lnTo>
                    <a:pt x="4" y="13"/>
                  </a:lnTo>
                  <a:lnTo>
                    <a:pt x="4" y="13"/>
                  </a:lnTo>
                  <a:lnTo>
                    <a:pt x="4" y="13"/>
                  </a:lnTo>
                  <a:lnTo>
                    <a:pt x="4" y="11"/>
                  </a:lnTo>
                  <a:lnTo>
                    <a:pt x="2" y="11"/>
                  </a:lnTo>
                  <a:lnTo>
                    <a:pt x="2" y="11"/>
                  </a:lnTo>
                  <a:lnTo>
                    <a:pt x="2" y="11"/>
                  </a:lnTo>
                  <a:lnTo>
                    <a:pt x="2" y="11"/>
                  </a:lnTo>
                  <a:lnTo>
                    <a:pt x="2" y="11"/>
                  </a:lnTo>
                  <a:lnTo>
                    <a:pt x="2" y="11"/>
                  </a:lnTo>
                  <a:lnTo>
                    <a:pt x="2" y="11"/>
                  </a:lnTo>
                  <a:lnTo>
                    <a:pt x="2" y="11"/>
                  </a:lnTo>
                  <a:lnTo>
                    <a:pt x="2" y="11"/>
                  </a:lnTo>
                  <a:lnTo>
                    <a:pt x="2" y="11"/>
                  </a:lnTo>
                  <a:lnTo>
                    <a:pt x="2" y="11"/>
                  </a:lnTo>
                  <a:lnTo>
                    <a:pt x="2" y="11"/>
                  </a:lnTo>
                  <a:lnTo>
                    <a:pt x="2" y="11"/>
                  </a:lnTo>
                  <a:lnTo>
                    <a:pt x="2" y="11"/>
                  </a:lnTo>
                  <a:lnTo>
                    <a:pt x="2" y="11"/>
                  </a:lnTo>
                  <a:lnTo>
                    <a:pt x="2" y="11"/>
                  </a:lnTo>
                  <a:lnTo>
                    <a:pt x="2" y="11"/>
                  </a:lnTo>
                  <a:lnTo>
                    <a:pt x="2" y="11"/>
                  </a:lnTo>
                  <a:lnTo>
                    <a:pt x="2" y="11"/>
                  </a:lnTo>
                  <a:lnTo>
                    <a:pt x="2" y="9"/>
                  </a:lnTo>
                  <a:lnTo>
                    <a:pt x="2" y="9"/>
                  </a:lnTo>
                  <a:lnTo>
                    <a:pt x="2" y="9"/>
                  </a:lnTo>
                  <a:lnTo>
                    <a:pt x="2" y="9"/>
                  </a:lnTo>
                  <a:lnTo>
                    <a:pt x="2" y="9"/>
                  </a:lnTo>
                  <a:lnTo>
                    <a:pt x="0" y="9"/>
                  </a:lnTo>
                  <a:lnTo>
                    <a:pt x="0" y="9"/>
                  </a:lnTo>
                  <a:lnTo>
                    <a:pt x="0" y="9"/>
                  </a:lnTo>
                  <a:lnTo>
                    <a:pt x="0" y="9"/>
                  </a:lnTo>
                  <a:lnTo>
                    <a:pt x="0" y="7"/>
                  </a:lnTo>
                  <a:lnTo>
                    <a:pt x="0" y="7"/>
                  </a:lnTo>
                  <a:lnTo>
                    <a:pt x="0" y="7"/>
                  </a:lnTo>
                  <a:lnTo>
                    <a:pt x="0" y="7"/>
                  </a:lnTo>
                  <a:lnTo>
                    <a:pt x="0" y="7"/>
                  </a:lnTo>
                  <a:lnTo>
                    <a:pt x="0" y="7"/>
                  </a:lnTo>
                  <a:lnTo>
                    <a:pt x="0" y="7"/>
                  </a:lnTo>
                  <a:lnTo>
                    <a:pt x="0" y="7"/>
                  </a:lnTo>
                  <a:lnTo>
                    <a:pt x="2" y="7"/>
                  </a:lnTo>
                  <a:lnTo>
                    <a:pt x="0" y="7"/>
                  </a:lnTo>
                  <a:lnTo>
                    <a:pt x="0" y="7"/>
                  </a:lnTo>
                  <a:lnTo>
                    <a:pt x="0" y="7"/>
                  </a:lnTo>
                  <a:lnTo>
                    <a:pt x="0" y="7"/>
                  </a:lnTo>
                  <a:lnTo>
                    <a:pt x="2" y="5"/>
                  </a:lnTo>
                  <a:lnTo>
                    <a:pt x="2" y="5"/>
                  </a:lnTo>
                  <a:lnTo>
                    <a:pt x="2" y="5"/>
                  </a:lnTo>
                  <a:lnTo>
                    <a:pt x="2" y="5"/>
                  </a:lnTo>
                  <a:lnTo>
                    <a:pt x="2" y="5"/>
                  </a:lnTo>
                  <a:lnTo>
                    <a:pt x="2" y="5"/>
                  </a:lnTo>
                  <a:lnTo>
                    <a:pt x="2" y="5"/>
                  </a:lnTo>
                  <a:lnTo>
                    <a:pt x="2" y="5"/>
                  </a:lnTo>
                  <a:lnTo>
                    <a:pt x="2" y="4"/>
                  </a:lnTo>
                  <a:lnTo>
                    <a:pt x="2" y="4"/>
                  </a:lnTo>
                  <a:lnTo>
                    <a:pt x="2" y="4"/>
                  </a:lnTo>
                  <a:lnTo>
                    <a:pt x="2" y="4"/>
                  </a:lnTo>
                  <a:lnTo>
                    <a:pt x="2" y="4"/>
                  </a:lnTo>
                  <a:lnTo>
                    <a:pt x="2" y="4"/>
                  </a:lnTo>
                  <a:lnTo>
                    <a:pt x="2" y="4"/>
                  </a:lnTo>
                  <a:lnTo>
                    <a:pt x="2" y="4"/>
                  </a:lnTo>
                  <a:lnTo>
                    <a:pt x="2" y="4"/>
                  </a:lnTo>
                  <a:lnTo>
                    <a:pt x="2" y="4"/>
                  </a:lnTo>
                  <a:lnTo>
                    <a:pt x="2" y="2"/>
                  </a:lnTo>
                  <a:lnTo>
                    <a:pt x="2" y="2"/>
                  </a:lnTo>
                  <a:lnTo>
                    <a:pt x="2" y="2"/>
                  </a:lnTo>
                  <a:lnTo>
                    <a:pt x="2" y="2"/>
                  </a:lnTo>
                  <a:lnTo>
                    <a:pt x="2" y="2"/>
                  </a:lnTo>
                  <a:lnTo>
                    <a:pt x="4" y="2"/>
                  </a:lnTo>
                  <a:lnTo>
                    <a:pt x="4" y="2"/>
                  </a:lnTo>
                  <a:lnTo>
                    <a:pt x="4" y="2"/>
                  </a:lnTo>
                  <a:lnTo>
                    <a:pt x="4" y="0"/>
                  </a:lnTo>
                  <a:lnTo>
                    <a:pt x="4" y="0"/>
                  </a:lnTo>
                  <a:lnTo>
                    <a:pt x="4" y="0"/>
                  </a:lnTo>
                  <a:lnTo>
                    <a:pt x="4" y="0"/>
                  </a:lnTo>
                  <a:lnTo>
                    <a:pt x="4" y="0"/>
                  </a:lnTo>
                  <a:lnTo>
                    <a:pt x="6" y="0"/>
                  </a:lnTo>
                  <a:lnTo>
                    <a:pt x="6" y="0"/>
                  </a:lnTo>
                  <a:lnTo>
                    <a:pt x="6" y="0"/>
                  </a:lnTo>
                  <a:lnTo>
                    <a:pt x="6" y="0"/>
                  </a:lnTo>
                  <a:lnTo>
                    <a:pt x="6" y="0"/>
                  </a:lnTo>
                  <a:lnTo>
                    <a:pt x="6" y="0"/>
                  </a:lnTo>
                  <a:lnTo>
                    <a:pt x="6" y="0"/>
                  </a:lnTo>
                  <a:lnTo>
                    <a:pt x="6" y="0"/>
                  </a:lnTo>
                  <a:lnTo>
                    <a:pt x="6" y="0"/>
                  </a:lnTo>
                  <a:lnTo>
                    <a:pt x="6" y="0"/>
                  </a:lnTo>
                  <a:lnTo>
                    <a:pt x="6" y="0"/>
                  </a:lnTo>
                  <a:lnTo>
                    <a:pt x="6" y="0"/>
                  </a:lnTo>
                  <a:lnTo>
                    <a:pt x="6" y="0"/>
                  </a:lnTo>
                  <a:lnTo>
                    <a:pt x="6" y="0"/>
                  </a:lnTo>
                  <a:lnTo>
                    <a:pt x="6" y="2"/>
                  </a:lnTo>
                  <a:lnTo>
                    <a:pt x="7"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4" name="Freeform 143"/>
            <p:cNvSpPr>
              <a:spLocks/>
            </p:cNvSpPr>
            <p:nvPr/>
          </p:nvSpPr>
          <p:spPr bwMode="auto">
            <a:xfrm>
              <a:off x="5561013" y="3022600"/>
              <a:ext cx="182563" cy="109538"/>
            </a:xfrm>
            <a:custGeom>
              <a:avLst/>
              <a:gdLst>
                <a:gd name="T0" fmla="*/ 103 w 115"/>
                <a:gd name="T1" fmla="*/ 19 h 69"/>
                <a:gd name="T2" fmla="*/ 109 w 115"/>
                <a:gd name="T3" fmla="*/ 23 h 69"/>
                <a:gd name="T4" fmla="*/ 105 w 115"/>
                <a:gd name="T5" fmla="*/ 27 h 69"/>
                <a:gd name="T6" fmla="*/ 107 w 115"/>
                <a:gd name="T7" fmla="*/ 32 h 69"/>
                <a:gd name="T8" fmla="*/ 109 w 115"/>
                <a:gd name="T9" fmla="*/ 36 h 69"/>
                <a:gd name="T10" fmla="*/ 111 w 115"/>
                <a:gd name="T11" fmla="*/ 44 h 69"/>
                <a:gd name="T12" fmla="*/ 113 w 115"/>
                <a:gd name="T13" fmla="*/ 50 h 69"/>
                <a:gd name="T14" fmla="*/ 113 w 115"/>
                <a:gd name="T15" fmla="*/ 55 h 69"/>
                <a:gd name="T16" fmla="*/ 107 w 115"/>
                <a:gd name="T17" fmla="*/ 59 h 69"/>
                <a:gd name="T18" fmla="*/ 105 w 115"/>
                <a:gd name="T19" fmla="*/ 65 h 69"/>
                <a:gd name="T20" fmla="*/ 98 w 115"/>
                <a:gd name="T21" fmla="*/ 65 h 69"/>
                <a:gd name="T22" fmla="*/ 92 w 115"/>
                <a:gd name="T23" fmla="*/ 69 h 69"/>
                <a:gd name="T24" fmla="*/ 84 w 115"/>
                <a:gd name="T25" fmla="*/ 69 h 69"/>
                <a:gd name="T26" fmla="*/ 78 w 115"/>
                <a:gd name="T27" fmla="*/ 61 h 69"/>
                <a:gd name="T28" fmla="*/ 73 w 115"/>
                <a:gd name="T29" fmla="*/ 55 h 69"/>
                <a:gd name="T30" fmla="*/ 65 w 115"/>
                <a:gd name="T31" fmla="*/ 53 h 69"/>
                <a:gd name="T32" fmla="*/ 61 w 115"/>
                <a:gd name="T33" fmla="*/ 48 h 69"/>
                <a:gd name="T34" fmla="*/ 55 w 115"/>
                <a:gd name="T35" fmla="*/ 52 h 69"/>
                <a:gd name="T36" fmla="*/ 48 w 115"/>
                <a:gd name="T37" fmla="*/ 52 h 69"/>
                <a:gd name="T38" fmla="*/ 40 w 115"/>
                <a:gd name="T39" fmla="*/ 50 h 69"/>
                <a:gd name="T40" fmla="*/ 32 w 115"/>
                <a:gd name="T41" fmla="*/ 52 h 69"/>
                <a:gd name="T42" fmla="*/ 28 w 115"/>
                <a:gd name="T43" fmla="*/ 50 h 69"/>
                <a:gd name="T44" fmla="*/ 19 w 115"/>
                <a:gd name="T45" fmla="*/ 50 h 69"/>
                <a:gd name="T46" fmla="*/ 11 w 115"/>
                <a:gd name="T47" fmla="*/ 52 h 69"/>
                <a:gd name="T48" fmla="*/ 3 w 115"/>
                <a:gd name="T49" fmla="*/ 55 h 69"/>
                <a:gd name="T50" fmla="*/ 0 w 115"/>
                <a:gd name="T51" fmla="*/ 55 h 69"/>
                <a:gd name="T52" fmla="*/ 0 w 115"/>
                <a:gd name="T53" fmla="*/ 48 h 69"/>
                <a:gd name="T54" fmla="*/ 2 w 115"/>
                <a:gd name="T55" fmla="*/ 48 h 69"/>
                <a:gd name="T56" fmla="*/ 0 w 115"/>
                <a:gd name="T57" fmla="*/ 42 h 69"/>
                <a:gd name="T58" fmla="*/ 2 w 115"/>
                <a:gd name="T59" fmla="*/ 34 h 69"/>
                <a:gd name="T60" fmla="*/ 5 w 115"/>
                <a:gd name="T61" fmla="*/ 30 h 69"/>
                <a:gd name="T62" fmla="*/ 5 w 115"/>
                <a:gd name="T63" fmla="*/ 23 h 69"/>
                <a:gd name="T64" fmla="*/ 11 w 115"/>
                <a:gd name="T65" fmla="*/ 15 h 69"/>
                <a:gd name="T66" fmla="*/ 23 w 115"/>
                <a:gd name="T67" fmla="*/ 9 h 69"/>
                <a:gd name="T68" fmla="*/ 27 w 115"/>
                <a:gd name="T69" fmla="*/ 13 h 69"/>
                <a:gd name="T70" fmla="*/ 32 w 115"/>
                <a:gd name="T71" fmla="*/ 21 h 69"/>
                <a:gd name="T72" fmla="*/ 36 w 115"/>
                <a:gd name="T73" fmla="*/ 29 h 69"/>
                <a:gd name="T74" fmla="*/ 42 w 115"/>
                <a:gd name="T75" fmla="*/ 32 h 69"/>
                <a:gd name="T76" fmla="*/ 50 w 115"/>
                <a:gd name="T77" fmla="*/ 29 h 69"/>
                <a:gd name="T78" fmla="*/ 53 w 115"/>
                <a:gd name="T79" fmla="*/ 25 h 69"/>
                <a:gd name="T80" fmla="*/ 53 w 115"/>
                <a:gd name="T81" fmla="*/ 15 h 69"/>
                <a:gd name="T82" fmla="*/ 51 w 115"/>
                <a:gd name="T83" fmla="*/ 7 h 69"/>
                <a:gd name="T84" fmla="*/ 55 w 115"/>
                <a:gd name="T85" fmla="*/ 4 h 69"/>
                <a:gd name="T86" fmla="*/ 61 w 115"/>
                <a:gd name="T87" fmla="*/ 2 h 69"/>
                <a:gd name="T88" fmla="*/ 67 w 115"/>
                <a:gd name="T89" fmla="*/ 0 h 69"/>
                <a:gd name="T90" fmla="*/ 69 w 115"/>
                <a:gd name="T91" fmla="*/ 2 h 69"/>
                <a:gd name="T92" fmla="*/ 75 w 115"/>
                <a:gd name="T93" fmla="*/ 4 h 69"/>
                <a:gd name="T94" fmla="*/ 80 w 115"/>
                <a:gd name="T95" fmla="*/ 5 h 69"/>
                <a:gd name="T96" fmla="*/ 80 w 115"/>
                <a:gd name="T97" fmla="*/ 9 h 69"/>
                <a:gd name="T98" fmla="*/ 88 w 115"/>
                <a:gd name="T99" fmla="*/ 15 h 69"/>
                <a:gd name="T100" fmla="*/ 94 w 115"/>
                <a:gd name="T101" fmla="*/ 13 h 69"/>
                <a:gd name="T102" fmla="*/ 99 w 115"/>
                <a:gd name="T103" fmla="*/ 1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5" h="69">
                  <a:moveTo>
                    <a:pt x="101" y="15"/>
                  </a:moveTo>
                  <a:lnTo>
                    <a:pt x="103" y="15"/>
                  </a:lnTo>
                  <a:lnTo>
                    <a:pt x="103" y="17"/>
                  </a:lnTo>
                  <a:lnTo>
                    <a:pt x="103" y="19"/>
                  </a:lnTo>
                  <a:lnTo>
                    <a:pt x="105" y="19"/>
                  </a:lnTo>
                  <a:lnTo>
                    <a:pt x="105" y="21"/>
                  </a:lnTo>
                  <a:lnTo>
                    <a:pt x="107" y="23"/>
                  </a:lnTo>
                  <a:lnTo>
                    <a:pt x="109" y="23"/>
                  </a:lnTo>
                  <a:lnTo>
                    <a:pt x="109" y="25"/>
                  </a:lnTo>
                  <a:lnTo>
                    <a:pt x="109" y="27"/>
                  </a:lnTo>
                  <a:lnTo>
                    <a:pt x="107" y="27"/>
                  </a:lnTo>
                  <a:lnTo>
                    <a:pt x="105" y="27"/>
                  </a:lnTo>
                  <a:lnTo>
                    <a:pt x="105" y="29"/>
                  </a:lnTo>
                  <a:lnTo>
                    <a:pt x="107" y="29"/>
                  </a:lnTo>
                  <a:lnTo>
                    <a:pt x="107" y="30"/>
                  </a:lnTo>
                  <a:lnTo>
                    <a:pt x="107" y="32"/>
                  </a:lnTo>
                  <a:lnTo>
                    <a:pt x="105" y="34"/>
                  </a:lnTo>
                  <a:lnTo>
                    <a:pt x="105" y="36"/>
                  </a:lnTo>
                  <a:lnTo>
                    <a:pt x="107" y="34"/>
                  </a:lnTo>
                  <a:lnTo>
                    <a:pt x="109" y="36"/>
                  </a:lnTo>
                  <a:lnTo>
                    <a:pt x="109" y="38"/>
                  </a:lnTo>
                  <a:lnTo>
                    <a:pt x="111" y="40"/>
                  </a:lnTo>
                  <a:lnTo>
                    <a:pt x="111" y="42"/>
                  </a:lnTo>
                  <a:lnTo>
                    <a:pt x="111" y="44"/>
                  </a:lnTo>
                  <a:lnTo>
                    <a:pt x="113" y="44"/>
                  </a:lnTo>
                  <a:lnTo>
                    <a:pt x="113" y="46"/>
                  </a:lnTo>
                  <a:lnTo>
                    <a:pt x="113" y="48"/>
                  </a:lnTo>
                  <a:lnTo>
                    <a:pt x="113" y="50"/>
                  </a:lnTo>
                  <a:lnTo>
                    <a:pt x="115" y="52"/>
                  </a:lnTo>
                  <a:lnTo>
                    <a:pt x="115" y="53"/>
                  </a:lnTo>
                  <a:lnTo>
                    <a:pt x="113" y="53"/>
                  </a:lnTo>
                  <a:lnTo>
                    <a:pt x="113" y="55"/>
                  </a:lnTo>
                  <a:lnTo>
                    <a:pt x="111" y="55"/>
                  </a:lnTo>
                  <a:lnTo>
                    <a:pt x="111" y="57"/>
                  </a:lnTo>
                  <a:lnTo>
                    <a:pt x="109" y="57"/>
                  </a:lnTo>
                  <a:lnTo>
                    <a:pt x="107" y="59"/>
                  </a:lnTo>
                  <a:lnTo>
                    <a:pt x="107" y="61"/>
                  </a:lnTo>
                  <a:lnTo>
                    <a:pt x="105" y="61"/>
                  </a:lnTo>
                  <a:lnTo>
                    <a:pt x="105" y="63"/>
                  </a:lnTo>
                  <a:lnTo>
                    <a:pt x="105" y="65"/>
                  </a:lnTo>
                  <a:lnTo>
                    <a:pt x="103" y="65"/>
                  </a:lnTo>
                  <a:lnTo>
                    <a:pt x="101" y="65"/>
                  </a:lnTo>
                  <a:lnTo>
                    <a:pt x="99" y="65"/>
                  </a:lnTo>
                  <a:lnTo>
                    <a:pt x="98" y="65"/>
                  </a:lnTo>
                  <a:lnTo>
                    <a:pt x="94" y="65"/>
                  </a:lnTo>
                  <a:lnTo>
                    <a:pt x="94" y="67"/>
                  </a:lnTo>
                  <a:lnTo>
                    <a:pt x="92" y="67"/>
                  </a:lnTo>
                  <a:lnTo>
                    <a:pt x="92" y="69"/>
                  </a:lnTo>
                  <a:lnTo>
                    <a:pt x="90" y="69"/>
                  </a:lnTo>
                  <a:lnTo>
                    <a:pt x="88" y="69"/>
                  </a:lnTo>
                  <a:lnTo>
                    <a:pt x="86" y="69"/>
                  </a:lnTo>
                  <a:lnTo>
                    <a:pt x="84" y="69"/>
                  </a:lnTo>
                  <a:lnTo>
                    <a:pt x="84" y="67"/>
                  </a:lnTo>
                  <a:lnTo>
                    <a:pt x="82" y="65"/>
                  </a:lnTo>
                  <a:lnTo>
                    <a:pt x="80" y="63"/>
                  </a:lnTo>
                  <a:lnTo>
                    <a:pt x="78" y="61"/>
                  </a:lnTo>
                  <a:lnTo>
                    <a:pt x="76" y="59"/>
                  </a:lnTo>
                  <a:lnTo>
                    <a:pt x="75" y="57"/>
                  </a:lnTo>
                  <a:lnTo>
                    <a:pt x="75" y="55"/>
                  </a:lnTo>
                  <a:lnTo>
                    <a:pt x="73" y="55"/>
                  </a:lnTo>
                  <a:lnTo>
                    <a:pt x="71" y="55"/>
                  </a:lnTo>
                  <a:lnTo>
                    <a:pt x="69" y="55"/>
                  </a:lnTo>
                  <a:lnTo>
                    <a:pt x="65" y="55"/>
                  </a:lnTo>
                  <a:lnTo>
                    <a:pt x="65" y="53"/>
                  </a:lnTo>
                  <a:lnTo>
                    <a:pt x="63" y="53"/>
                  </a:lnTo>
                  <a:lnTo>
                    <a:pt x="63" y="52"/>
                  </a:lnTo>
                  <a:lnTo>
                    <a:pt x="63" y="50"/>
                  </a:lnTo>
                  <a:lnTo>
                    <a:pt x="61" y="48"/>
                  </a:lnTo>
                  <a:lnTo>
                    <a:pt x="59" y="48"/>
                  </a:lnTo>
                  <a:lnTo>
                    <a:pt x="59" y="50"/>
                  </a:lnTo>
                  <a:lnTo>
                    <a:pt x="57" y="50"/>
                  </a:lnTo>
                  <a:lnTo>
                    <a:pt x="55" y="52"/>
                  </a:lnTo>
                  <a:lnTo>
                    <a:pt x="53" y="52"/>
                  </a:lnTo>
                  <a:lnTo>
                    <a:pt x="51" y="52"/>
                  </a:lnTo>
                  <a:lnTo>
                    <a:pt x="50" y="52"/>
                  </a:lnTo>
                  <a:lnTo>
                    <a:pt x="48" y="52"/>
                  </a:lnTo>
                  <a:lnTo>
                    <a:pt x="46" y="50"/>
                  </a:lnTo>
                  <a:lnTo>
                    <a:pt x="44" y="50"/>
                  </a:lnTo>
                  <a:lnTo>
                    <a:pt x="42" y="50"/>
                  </a:lnTo>
                  <a:lnTo>
                    <a:pt x="40" y="50"/>
                  </a:lnTo>
                  <a:lnTo>
                    <a:pt x="38" y="50"/>
                  </a:lnTo>
                  <a:lnTo>
                    <a:pt x="36" y="50"/>
                  </a:lnTo>
                  <a:lnTo>
                    <a:pt x="34" y="50"/>
                  </a:lnTo>
                  <a:lnTo>
                    <a:pt x="32" y="52"/>
                  </a:lnTo>
                  <a:lnTo>
                    <a:pt x="30" y="50"/>
                  </a:lnTo>
                  <a:lnTo>
                    <a:pt x="30" y="48"/>
                  </a:lnTo>
                  <a:lnTo>
                    <a:pt x="28" y="48"/>
                  </a:lnTo>
                  <a:lnTo>
                    <a:pt x="28" y="50"/>
                  </a:lnTo>
                  <a:lnTo>
                    <a:pt x="27" y="50"/>
                  </a:lnTo>
                  <a:lnTo>
                    <a:pt x="25" y="50"/>
                  </a:lnTo>
                  <a:lnTo>
                    <a:pt x="23" y="48"/>
                  </a:lnTo>
                  <a:lnTo>
                    <a:pt x="19" y="50"/>
                  </a:lnTo>
                  <a:lnTo>
                    <a:pt x="19" y="48"/>
                  </a:lnTo>
                  <a:lnTo>
                    <a:pt x="17" y="48"/>
                  </a:lnTo>
                  <a:lnTo>
                    <a:pt x="15" y="50"/>
                  </a:lnTo>
                  <a:lnTo>
                    <a:pt x="11" y="52"/>
                  </a:lnTo>
                  <a:lnTo>
                    <a:pt x="9" y="52"/>
                  </a:lnTo>
                  <a:lnTo>
                    <a:pt x="5" y="53"/>
                  </a:lnTo>
                  <a:lnTo>
                    <a:pt x="3" y="53"/>
                  </a:lnTo>
                  <a:lnTo>
                    <a:pt x="3" y="55"/>
                  </a:lnTo>
                  <a:lnTo>
                    <a:pt x="3" y="57"/>
                  </a:lnTo>
                  <a:lnTo>
                    <a:pt x="2" y="57"/>
                  </a:lnTo>
                  <a:lnTo>
                    <a:pt x="0" y="57"/>
                  </a:lnTo>
                  <a:lnTo>
                    <a:pt x="0" y="55"/>
                  </a:lnTo>
                  <a:lnTo>
                    <a:pt x="0" y="53"/>
                  </a:lnTo>
                  <a:lnTo>
                    <a:pt x="0" y="52"/>
                  </a:lnTo>
                  <a:lnTo>
                    <a:pt x="0" y="50"/>
                  </a:lnTo>
                  <a:lnTo>
                    <a:pt x="0" y="48"/>
                  </a:lnTo>
                  <a:lnTo>
                    <a:pt x="0" y="46"/>
                  </a:lnTo>
                  <a:lnTo>
                    <a:pt x="0" y="48"/>
                  </a:lnTo>
                  <a:lnTo>
                    <a:pt x="0" y="50"/>
                  </a:lnTo>
                  <a:lnTo>
                    <a:pt x="2" y="48"/>
                  </a:lnTo>
                  <a:lnTo>
                    <a:pt x="0" y="48"/>
                  </a:lnTo>
                  <a:lnTo>
                    <a:pt x="0" y="46"/>
                  </a:lnTo>
                  <a:lnTo>
                    <a:pt x="0" y="44"/>
                  </a:lnTo>
                  <a:lnTo>
                    <a:pt x="0" y="42"/>
                  </a:lnTo>
                  <a:lnTo>
                    <a:pt x="0" y="40"/>
                  </a:lnTo>
                  <a:lnTo>
                    <a:pt x="0" y="38"/>
                  </a:lnTo>
                  <a:lnTo>
                    <a:pt x="0" y="36"/>
                  </a:lnTo>
                  <a:lnTo>
                    <a:pt x="2" y="34"/>
                  </a:lnTo>
                  <a:lnTo>
                    <a:pt x="3" y="34"/>
                  </a:lnTo>
                  <a:lnTo>
                    <a:pt x="3" y="32"/>
                  </a:lnTo>
                  <a:lnTo>
                    <a:pt x="5" y="32"/>
                  </a:lnTo>
                  <a:lnTo>
                    <a:pt x="5" y="30"/>
                  </a:lnTo>
                  <a:lnTo>
                    <a:pt x="5" y="29"/>
                  </a:lnTo>
                  <a:lnTo>
                    <a:pt x="5" y="27"/>
                  </a:lnTo>
                  <a:lnTo>
                    <a:pt x="5" y="25"/>
                  </a:lnTo>
                  <a:lnTo>
                    <a:pt x="5" y="23"/>
                  </a:lnTo>
                  <a:lnTo>
                    <a:pt x="7" y="21"/>
                  </a:lnTo>
                  <a:lnTo>
                    <a:pt x="7" y="19"/>
                  </a:lnTo>
                  <a:lnTo>
                    <a:pt x="9" y="19"/>
                  </a:lnTo>
                  <a:lnTo>
                    <a:pt x="11" y="15"/>
                  </a:lnTo>
                  <a:lnTo>
                    <a:pt x="11" y="13"/>
                  </a:lnTo>
                  <a:lnTo>
                    <a:pt x="15" y="13"/>
                  </a:lnTo>
                  <a:lnTo>
                    <a:pt x="19" y="11"/>
                  </a:lnTo>
                  <a:lnTo>
                    <a:pt x="23" y="9"/>
                  </a:lnTo>
                  <a:lnTo>
                    <a:pt x="25" y="9"/>
                  </a:lnTo>
                  <a:lnTo>
                    <a:pt x="25" y="11"/>
                  </a:lnTo>
                  <a:lnTo>
                    <a:pt x="25" y="13"/>
                  </a:lnTo>
                  <a:lnTo>
                    <a:pt x="27" y="13"/>
                  </a:lnTo>
                  <a:lnTo>
                    <a:pt x="28" y="17"/>
                  </a:lnTo>
                  <a:lnTo>
                    <a:pt x="30" y="19"/>
                  </a:lnTo>
                  <a:lnTo>
                    <a:pt x="32" y="19"/>
                  </a:lnTo>
                  <a:lnTo>
                    <a:pt x="32" y="21"/>
                  </a:lnTo>
                  <a:lnTo>
                    <a:pt x="34" y="21"/>
                  </a:lnTo>
                  <a:lnTo>
                    <a:pt x="34" y="23"/>
                  </a:lnTo>
                  <a:lnTo>
                    <a:pt x="34" y="25"/>
                  </a:lnTo>
                  <a:lnTo>
                    <a:pt x="36" y="29"/>
                  </a:lnTo>
                  <a:lnTo>
                    <a:pt x="38" y="30"/>
                  </a:lnTo>
                  <a:lnTo>
                    <a:pt x="40" y="30"/>
                  </a:lnTo>
                  <a:lnTo>
                    <a:pt x="40" y="32"/>
                  </a:lnTo>
                  <a:lnTo>
                    <a:pt x="42" y="32"/>
                  </a:lnTo>
                  <a:lnTo>
                    <a:pt x="46" y="30"/>
                  </a:lnTo>
                  <a:lnTo>
                    <a:pt x="48" y="30"/>
                  </a:lnTo>
                  <a:lnTo>
                    <a:pt x="48" y="29"/>
                  </a:lnTo>
                  <a:lnTo>
                    <a:pt x="50" y="29"/>
                  </a:lnTo>
                  <a:lnTo>
                    <a:pt x="50" y="27"/>
                  </a:lnTo>
                  <a:lnTo>
                    <a:pt x="51" y="27"/>
                  </a:lnTo>
                  <a:lnTo>
                    <a:pt x="51" y="25"/>
                  </a:lnTo>
                  <a:lnTo>
                    <a:pt x="53" y="25"/>
                  </a:lnTo>
                  <a:lnTo>
                    <a:pt x="53" y="23"/>
                  </a:lnTo>
                  <a:lnTo>
                    <a:pt x="53" y="21"/>
                  </a:lnTo>
                  <a:lnTo>
                    <a:pt x="53" y="17"/>
                  </a:lnTo>
                  <a:lnTo>
                    <a:pt x="53" y="15"/>
                  </a:lnTo>
                  <a:lnTo>
                    <a:pt x="53" y="13"/>
                  </a:lnTo>
                  <a:lnTo>
                    <a:pt x="53" y="11"/>
                  </a:lnTo>
                  <a:lnTo>
                    <a:pt x="51" y="9"/>
                  </a:lnTo>
                  <a:lnTo>
                    <a:pt x="51" y="7"/>
                  </a:lnTo>
                  <a:lnTo>
                    <a:pt x="51" y="5"/>
                  </a:lnTo>
                  <a:lnTo>
                    <a:pt x="53" y="5"/>
                  </a:lnTo>
                  <a:lnTo>
                    <a:pt x="53" y="4"/>
                  </a:lnTo>
                  <a:lnTo>
                    <a:pt x="55" y="4"/>
                  </a:lnTo>
                  <a:lnTo>
                    <a:pt x="57" y="4"/>
                  </a:lnTo>
                  <a:lnTo>
                    <a:pt x="59" y="4"/>
                  </a:lnTo>
                  <a:lnTo>
                    <a:pt x="59" y="2"/>
                  </a:lnTo>
                  <a:lnTo>
                    <a:pt x="61" y="2"/>
                  </a:lnTo>
                  <a:lnTo>
                    <a:pt x="63" y="2"/>
                  </a:lnTo>
                  <a:lnTo>
                    <a:pt x="63" y="0"/>
                  </a:lnTo>
                  <a:lnTo>
                    <a:pt x="65" y="0"/>
                  </a:lnTo>
                  <a:lnTo>
                    <a:pt x="67" y="0"/>
                  </a:lnTo>
                  <a:lnTo>
                    <a:pt x="67" y="2"/>
                  </a:lnTo>
                  <a:lnTo>
                    <a:pt x="67" y="0"/>
                  </a:lnTo>
                  <a:lnTo>
                    <a:pt x="69" y="0"/>
                  </a:lnTo>
                  <a:lnTo>
                    <a:pt x="69" y="2"/>
                  </a:lnTo>
                  <a:lnTo>
                    <a:pt x="71" y="2"/>
                  </a:lnTo>
                  <a:lnTo>
                    <a:pt x="73" y="2"/>
                  </a:lnTo>
                  <a:lnTo>
                    <a:pt x="73" y="4"/>
                  </a:lnTo>
                  <a:lnTo>
                    <a:pt x="75" y="4"/>
                  </a:lnTo>
                  <a:lnTo>
                    <a:pt x="75" y="5"/>
                  </a:lnTo>
                  <a:lnTo>
                    <a:pt x="76" y="5"/>
                  </a:lnTo>
                  <a:lnTo>
                    <a:pt x="78" y="5"/>
                  </a:lnTo>
                  <a:lnTo>
                    <a:pt x="80" y="5"/>
                  </a:lnTo>
                  <a:lnTo>
                    <a:pt x="80" y="7"/>
                  </a:lnTo>
                  <a:lnTo>
                    <a:pt x="78" y="7"/>
                  </a:lnTo>
                  <a:lnTo>
                    <a:pt x="80" y="7"/>
                  </a:lnTo>
                  <a:lnTo>
                    <a:pt x="80" y="9"/>
                  </a:lnTo>
                  <a:lnTo>
                    <a:pt x="82" y="9"/>
                  </a:lnTo>
                  <a:lnTo>
                    <a:pt x="84" y="13"/>
                  </a:lnTo>
                  <a:lnTo>
                    <a:pt x="86" y="15"/>
                  </a:lnTo>
                  <a:lnTo>
                    <a:pt x="88" y="15"/>
                  </a:lnTo>
                  <a:lnTo>
                    <a:pt x="90" y="15"/>
                  </a:lnTo>
                  <a:lnTo>
                    <a:pt x="92" y="15"/>
                  </a:lnTo>
                  <a:lnTo>
                    <a:pt x="92" y="13"/>
                  </a:lnTo>
                  <a:lnTo>
                    <a:pt x="94" y="13"/>
                  </a:lnTo>
                  <a:lnTo>
                    <a:pt x="96" y="13"/>
                  </a:lnTo>
                  <a:lnTo>
                    <a:pt x="96" y="15"/>
                  </a:lnTo>
                  <a:lnTo>
                    <a:pt x="98" y="15"/>
                  </a:lnTo>
                  <a:lnTo>
                    <a:pt x="99" y="15"/>
                  </a:lnTo>
                  <a:lnTo>
                    <a:pt x="101" y="1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5" name="Freeform 144"/>
            <p:cNvSpPr>
              <a:spLocks noEditPoints="1"/>
            </p:cNvSpPr>
            <p:nvPr/>
          </p:nvSpPr>
          <p:spPr bwMode="auto">
            <a:xfrm>
              <a:off x="7897813" y="4256088"/>
              <a:ext cx="0" cy="3175"/>
            </a:xfrm>
            <a:custGeom>
              <a:avLst/>
              <a:gdLst>
                <a:gd name="T0" fmla="*/ 2 h 2"/>
                <a:gd name="T1" fmla="*/ 2 h 2"/>
                <a:gd name="T2" fmla="*/ 2 h 2"/>
                <a:gd name="T3" fmla="*/ 2 h 2"/>
                <a:gd name="T4" fmla="*/ 2 h 2"/>
                <a:gd name="T5" fmla="*/ 2 h 2"/>
                <a:gd name="T6" fmla="*/ 2 h 2"/>
                <a:gd name="T7" fmla="*/ 2 h 2"/>
                <a:gd name="T8" fmla="*/ 2 h 2"/>
                <a:gd name="T9" fmla="*/ 2 h 2"/>
                <a:gd name="T10" fmla="*/ 2 h 2"/>
                <a:gd name="T11" fmla="*/ 2 h 2"/>
                <a:gd name="T12" fmla="*/ 2 h 2"/>
                <a:gd name="T13" fmla="*/ 2 h 2"/>
                <a:gd name="T14" fmla="*/ 2 h 2"/>
                <a:gd name="T15" fmla="*/ 2 h 2"/>
                <a:gd name="T16" fmla="*/ 2 h 2"/>
                <a:gd name="T17" fmla="*/ 2 h 2"/>
                <a:gd name="T18" fmla="*/ 2 h 2"/>
                <a:gd name="T19" fmla="*/ 2 h 2"/>
                <a:gd name="T20" fmla="*/ 2 h 2"/>
                <a:gd name="T21" fmla="*/ 2 h 2"/>
                <a:gd name="T22" fmla="*/ 2 h 2"/>
                <a:gd name="T23" fmla="*/ 0 h 2"/>
                <a:gd name="T24" fmla="*/ 0 h 2"/>
                <a:gd name="T25" fmla="*/ 0 h 2"/>
                <a:gd name="T26" fmla="*/ 0 h 2"/>
                <a:gd name="T27" fmla="*/ 0 h 2"/>
                <a:gd name="T28" fmla="*/ 0 h 2"/>
                <a:gd name="T29" fmla="*/ 0 h 2"/>
                <a:gd name="T30" fmla="*/ 0 h 2"/>
                <a:gd name="T31" fmla="*/ 0 h 2"/>
                <a:gd name="T32" fmla="*/ 0 h 2"/>
                <a:gd name="T33" fmla="*/ 0 h 2"/>
                <a:gd name="T34" fmla="*/ 0 h 2"/>
                <a:gd name="T35" fmla="*/ 0 h 2"/>
                <a:gd name="T36" fmla="*/ 0 h 2"/>
                <a:gd name="T37" fmla="*/ 0 h 2"/>
                <a:gd name="T38" fmla="*/ 0 h 2"/>
                <a:gd name="T39" fmla="*/ 0 h 2"/>
                <a:gd name="T40" fmla="*/ 0 h 2"/>
                <a:gd name="T41" fmla="*/ 0 h 2"/>
                <a:gd name="T42" fmla="*/ 0 h 2"/>
                <a:gd name="T43" fmla="*/ 0 h 2"/>
                <a:gd name="T44" fmla="*/ 0 h 2"/>
                <a:gd name="T45" fmla="*/ 0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 ang="0">
                  <a:pos x="0" y="T18"/>
                </a:cxn>
                <a:cxn ang="0">
                  <a:pos x="0" y="T19"/>
                </a:cxn>
                <a:cxn ang="0">
                  <a:pos x="0" y="T20"/>
                </a:cxn>
                <a:cxn ang="0">
                  <a:pos x="0" y="T21"/>
                </a:cxn>
                <a:cxn ang="0">
                  <a:pos x="0" y="T22"/>
                </a:cxn>
                <a:cxn ang="0">
                  <a:pos x="0" y="T23"/>
                </a:cxn>
                <a:cxn ang="0">
                  <a:pos x="0" y="T24"/>
                </a:cxn>
                <a:cxn ang="0">
                  <a:pos x="0" y="T25"/>
                </a:cxn>
                <a:cxn ang="0">
                  <a:pos x="0" y="T26"/>
                </a:cxn>
                <a:cxn ang="0">
                  <a:pos x="0" y="T27"/>
                </a:cxn>
                <a:cxn ang="0">
                  <a:pos x="0" y="T28"/>
                </a:cxn>
                <a:cxn ang="0">
                  <a:pos x="0" y="T29"/>
                </a:cxn>
                <a:cxn ang="0">
                  <a:pos x="0" y="T30"/>
                </a:cxn>
                <a:cxn ang="0">
                  <a:pos x="0" y="T31"/>
                </a:cxn>
                <a:cxn ang="0">
                  <a:pos x="0" y="T32"/>
                </a:cxn>
                <a:cxn ang="0">
                  <a:pos x="0" y="T33"/>
                </a:cxn>
                <a:cxn ang="0">
                  <a:pos x="0" y="T34"/>
                </a:cxn>
                <a:cxn ang="0">
                  <a:pos x="0" y="T35"/>
                </a:cxn>
                <a:cxn ang="0">
                  <a:pos x="0" y="T36"/>
                </a:cxn>
                <a:cxn ang="0">
                  <a:pos x="0" y="T37"/>
                </a:cxn>
                <a:cxn ang="0">
                  <a:pos x="0" y="T38"/>
                </a:cxn>
                <a:cxn ang="0">
                  <a:pos x="0" y="T39"/>
                </a:cxn>
                <a:cxn ang="0">
                  <a:pos x="0" y="T40"/>
                </a:cxn>
                <a:cxn ang="0">
                  <a:pos x="0" y="T41"/>
                </a:cxn>
                <a:cxn ang="0">
                  <a:pos x="0" y="T42"/>
                </a:cxn>
                <a:cxn ang="0">
                  <a:pos x="0" y="T43"/>
                </a:cxn>
                <a:cxn ang="0">
                  <a:pos x="0" y="T44"/>
                </a:cxn>
                <a:cxn ang="0">
                  <a:pos x="0" y="T45"/>
                </a:cxn>
              </a:cxnLst>
              <a:rect l="0" t="0" r="r" b="b"/>
              <a:pathLst>
                <a:path h="2">
                  <a:moveTo>
                    <a:pt x="0" y="2"/>
                  </a:move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close/>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2"/>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6" name="Freeform 145"/>
            <p:cNvSpPr>
              <a:spLocks/>
            </p:cNvSpPr>
            <p:nvPr/>
          </p:nvSpPr>
          <p:spPr bwMode="auto">
            <a:xfrm>
              <a:off x="3435350" y="4365625"/>
              <a:ext cx="3175" cy="3175"/>
            </a:xfrm>
            <a:custGeom>
              <a:avLst/>
              <a:gdLst>
                <a:gd name="T0" fmla="*/ 2 w 2"/>
                <a:gd name="T1" fmla="*/ 2 h 2"/>
                <a:gd name="T2" fmla="*/ 0 w 2"/>
                <a:gd name="T3" fmla="*/ 2 h 2"/>
                <a:gd name="T4" fmla="*/ 0 w 2"/>
                <a:gd name="T5" fmla="*/ 2 h 2"/>
                <a:gd name="T6" fmla="*/ 0 w 2"/>
                <a:gd name="T7" fmla="*/ 2 h 2"/>
                <a:gd name="T8" fmla="*/ 0 w 2"/>
                <a:gd name="T9" fmla="*/ 2 h 2"/>
                <a:gd name="T10" fmla="*/ 0 w 2"/>
                <a:gd name="T11" fmla="*/ 2 h 2"/>
                <a:gd name="T12" fmla="*/ 0 w 2"/>
                <a:gd name="T13" fmla="*/ 2 h 2"/>
                <a:gd name="T14" fmla="*/ 0 w 2"/>
                <a:gd name="T15" fmla="*/ 2 h 2"/>
                <a:gd name="T16" fmla="*/ 0 w 2"/>
                <a:gd name="T17" fmla="*/ 2 h 2"/>
                <a:gd name="T18" fmla="*/ 0 w 2"/>
                <a:gd name="T19" fmla="*/ 2 h 2"/>
                <a:gd name="T20" fmla="*/ 0 w 2"/>
                <a:gd name="T21" fmla="*/ 2 h 2"/>
                <a:gd name="T22" fmla="*/ 0 w 2"/>
                <a:gd name="T23" fmla="*/ 2 h 2"/>
                <a:gd name="T24" fmla="*/ 0 w 2"/>
                <a:gd name="T25" fmla="*/ 2 h 2"/>
                <a:gd name="T26" fmla="*/ 0 w 2"/>
                <a:gd name="T27" fmla="*/ 2 h 2"/>
                <a:gd name="T28" fmla="*/ 0 w 2"/>
                <a:gd name="T29" fmla="*/ 0 h 2"/>
                <a:gd name="T30" fmla="*/ 0 w 2"/>
                <a:gd name="T31" fmla="*/ 0 h 2"/>
                <a:gd name="T32" fmla="*/ 0 w 2"/>
                <a:gd name="T33" fmla="*/ 0 h 2"/>
                <a:gd name="T34" fmla="*/ 0 w 2"/>
                <a:gd name="T35" fmla="*/ 0 h 2"/>
                <a:gd name="T36" fmla="*/ 2 w 2"/>
                <a:gd name="T37" fmla="*/ 0 h 2"/>
                <a:gd name="T38" fmla="*/ 2 w 2"/>
                <a:gd name="T39" fmla="*/ 0 h 2"/>
                <a:gd name="T40" fmla="*/ 2 w 2"/>
                <a:gd name="T41" fmla="*/ 2 h 2"/>
                <a:gd name="T42" fmla="*/ 2 w 2"/>
                <a:gd name="T43" fmla="*/ 2 h 2"/>
                <a:gd name="T44" fmla="*/ 2 w 2"/>
                <a:gd name="T45" fmla="*/ 2 h 2"/>
                <a:gd name="T46" fmla="*/ 2 w 2"/>
                <a:gd name="T4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 h="2">
                  <a:moveTo>
                    <a:pt x="2" y="2"/>
                  </a:move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0"/>
                  </a:lnTo>
                  <a:lnTo>
                    <a:pt x="0" y="0"/>
                  </a:lnTo>
                  <a:lnTo>
                    <a:pt x="0" y="0"/>
                  </a:lnTo>
                  <a:lnTo>
                    <a:pt x="0" y="0"/>
                  </a:lnTo>
                  <a:lnTo>
                    <a:pt x="2" y="0"/>
                  </a:lnTo>
                  <a:lnTo>
                    <a:pt x="2" y="0"/>
                  </a:lnTo>
                  <a:lnTo>
                    <a:pt x="2" y="2"/>
                  </a:lnTo>
                  <a:lnTo>
                    <a:pt x="2" y="2"/>
                  </a:lnTo>
                  <a:lnTo>
                    <a:pt x="2" y="2"/>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7" name="Freeform 146"/>
            <p:cNvSpPr>
              <a:spLocks/>
            </p:cNvSpPr>
            <p:nvPr/>
          </p:nvSpPr>
          <p:spPr bwMode="auto">
            <a:xfrm>
              <a:off x="4600575" y="3860800"/>
              <a:ext cx="401638" cy="417513"/>
            </a:xfrm>
            <a:custGeom>
              <a:avLst/>
              <a:gdLst>
                <a:gd name="T0" fmla="*/ 188 w 253"/>
                <a:gd name="T1" fmla="*/ 7 h 263"/>
                <a:gd name="T2" fmla="*/ 200 w 253"/>
                <a:gd name="T3" fmla="*/ 13 h 263"/>
                <a:gd name="T4" fmla="*/ 209 w 253"/>
                <a:gd name="T5" fmla="*/ 13 h 263"/>
                <a:gd name="T6" fmla="*/ 219 w 253"/>
                <a:gd name="T7" fmla="*/ 13 h 263"/>
                <a:gd name="T8" fmla="*/ 224 w 253"/>
                <a:gd name="T9" fmla="*/ 13 h 263"/>
                <a:gd name="T10" fmla="*/ 230 w 253"/>
                <a:gd name="T11" fmla="*/ 15 h 263"/>
                <a:gd name="T12" fmla="*/ 240 w 253"/>
                <a:gd name="T13" fmla="*/ 21 h 263"/>
                <a:gd name="T14" fmla="*/ 242 w 253"/>
                <a:gd name="T15" fmla="*/ 30 h 263"/>
                <a:gd name="T16" fmla="*/ 244 w 253"/>
                <a:gd name="T17" fmla="*/ 42 h 263"/>
                <a:gd name="T18" fmla="*/ 246 w 253"/>
                <a:gd name="T19" fmla="*/ 53 h 263"/>
                <a:gd name="T20" fmla="*/ 251 w 253"/>
                <a:gd name="T21" fmla="*/ 67 h 263"/>
                <a:gd name="T22" fmla="*/ 246 w 253"/>
                <a:gd name="T23" fmla="*/ 73 h 263"/>
                <a:gd name="T24" fmla="*/ 232 w 253"/>
                <a:gd name="T25" fmla="*/ 73 h 263"/>
                <a:gd name="T26" fmla="*/ 223 w 253"/>
                <a:gd name="T27" fmla="*/ 78 h 263"/>
                <a:gd name="T28" fmla="*/ 209 w 253"/>
                <a:gd name="T29" fmla="*/ 90 h 263"/>
                <a:gd name="T30" fmla="*/ 209 w 253"/>
                <a:gd name="T31" fmla="*/ 99 h 263"/>
                <a:gd name="T32" fmla="*/ 192 w 253"/>
                <a:gd name="T33" fmla="*/ 107 h 263"/>
                <a:gd name="T34" fmla="*/ 182 w 253"/>
                <a:gd name="T35" fmla="*/ 121 h 263"/>
                <a:gd name="T36" fmla="*/ 171 w 253"/>
                <a:gd name="T37" fmla="*/ 119 h 263"/>
                <a:gd name="T38" fmla="*/ 153 w 253"/>
                <a:gd name="T39" fmla="*/ 123 h 263"/>
                <a:gd name="T40" fmla="*/ 142 w 253"/>
                <a:gd name="T41" fmla="*/ 128 h 263"/>
                <a:gd name="T42" fmla="*/ 132 w 253"/>
                <a:gd name="T43" fmla="*/ 138 h 263"/>
                <a:gd name="T44" fmla="*/ 132 w 253"/>
                <a:gd name="T45" fmla="*/ 151 h 263"/>
                <a:gd name="T46" fmla="*/ 130 w 253"/>
                <a:gd name="T47" fmla="*/ 163 h 263"/>
                <a:gd name="T48" fmla="*/ 119 w 253"/>
                <a:gd name="T49" fmla="*/ 167 h 263"/>
                <a:gd name="T50" fmla="*/ 109 w 253"/>
                <a:gd name="T51" fmla="*/ 169 h 263"/>
                <a:gd name="T52" fmla="*/ 98 w 253"/>
                <a:gd name="T53" fmla="*/ 165 h 263"/>
                <a:gd name="T54" fmla="*/ 90 w 253"/>
                <a:gd name="T55" fmla="*/ 172 h 263"/>
                <a:gd name="T56" fmla="*/ 84 w 253"/>
                <a:gd name="T57" fmla="*/ 182 h 263"/>
                <a:gd name="T58" fmla="*/ 77 w 253"/>
                <a:gd name="T59" fmla="*/ 190 h 263"/>
                <a:gd name="T60" fmla="*/ 71 w 253"/>
                <a:gd name="T61" fmla="*/ 205 h 263"/>
                <a:gd name="T62" fmla="*/ 61 w 253"/>
                <a:gd name="T63" fmla="*/ 215 h 263"/>
                <a:gd name="T64" fmla="*/ 52 w 253"/>
                <a:gd name="T65" fmla="*/ 222 h 263"/>
                <a:gd name="T66" fmla="*/ 46 w 253"/>
                <a:gd name="T67" fmla="*/ 234 h 263"/>
                <a:gd name="T68" fmla="*/ 44 w 253"/>
                <a:gd name="T69" fmla="*/ 249 h 263"/>
                <a:gd name="T70" fmla="*/ 38 w 253"/>
                <a:gd name="T71" fmla="*/ 259 h 263"/>
                <a:gd name="T72" fmla="*/ 25 w 253"/>
                <a:gd name="T73" fmla="*/ 263 h 263"/>
                <a:gd name="T74" fmla="*/ 4 w 253"/>
                <a:gd name="T75" fmla="*/ 263 h 263"/>
                <a:gd name="T76" fmla="*/ 2 w 253"/>
                <a:gd name="T77" fmla="*/ 251 h 263"/>
                <a:gd name="T78" fmla="*/ 9 w 253"/>
                <a:gd name="T79" fmla="*/ 245 h 263"/>
                <a:gd name="T80" fmla="*/ 13 w 253"/>
                <a:gd name="T81" fmla="*/ 236 h 263"/>
                <a:gd name="T82" fmla="*/ 17 w 253"/>
                <a:gd name="T83" fmla="*/ 226 h 263"/>
                <a:gd name="T84" fmla="*/ 17 w 253"/>
                <a:gd name="T85" fmla="*/ 224 h 263"/>
                <a:gd name="T86" fmla="*/ 23 w 253"/>
                <a:gd name="T87" fmla="*/ 218 h 263"/>
                <a:gd name="T88" fmla="*/ 32 w 253"/>
                <a:gd name="T89" fmla="*/ 207 h 263"/>
                <a:gd name="T90" fmla="*/ 34 w 253"/>
                <a:gd name="T91" fmla="*/ 194 h 263"/>
                <a:gd name="T92" fmla="*/ 40 w 253"/>
                <a:gd name="T93" fmla="*/ 180 h 263"/>
                <a:gd name="T94" fmla="*/ 52 w 253"/>
                <a:gd name="T95" fmla="*/ 172 h 263"/>
                <a:gd name="T96" fmla="*/ 59 w 253"/>
                <a:gd name="T97" fmla="*/ 159 h 263"/>
                <a:gd name="T98" fmla="*/ 65 w 253"/>
                <a:gd name="T99" fmla="*/ 149 h 263"/>
                <a:gd name="T100" fmla="*/ 88 w 253"/>
                <a:gd name="T101" fmla="*/ 142 h 263"/>
                <a:gd name="T102" fmla="*/ 100 w 253"/>
                <a:gd name="T103" fmla="*/ 132 h 263"/>
                <a:gd name="T104" fmla="*/ 107 w 253"/>
                <a:gd name="T105" fmla="*/ 123 h 263"/>
                <a:gd name="T106" fmla="*/ 115 w 253"/>
                <a:gd name="T107" fmla="*/ 111 h 263"/>
                <a:gd name="T108" fmla="*/ 113 w 253"/>
                <a:gd name="T109" fmla="*/ 98 h 263"/>
                <a:gd name="T110" fmla="*/ 113 w 253"/>
                <a:gd name="T111" fmla="*/ 86 h 263"/>
                <a:gd name="T112" fmla="*/ 119 w 253"/>
                <a:gd name="T113" fmla="*/ 76 h 263"/>
                <a:gd name="T114" fmla="*/ 123 w 253"/>
                <a:gd name="T115" fmla="*/ 65 h 263"/>
                <a:gd name="T116" fmla="*/ 132 w 253"/>
                <a:gd name="T117" fmla="*/ 51 h 263"/>
                <a:gd name="T118" fmla="*/ 144 w 253"/>
                <a:gd name="T119" fmla="*/ 46 h 263"/>
                <a:gd name="T120" fmla="*/ 155 w 253"/>
                <a:gd name="T121" fmla="*/ 40 h 263"/>
                <a:gd name="T122" fmla="*/ 167 w 253"/>
                <a:gd name="T123" fmla="*/ 28 h 263"/>
                <a:gd name="T124" fmla="*/ 176 w 253"/>
                <a:gd name="T125" fmla="*/ 3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3" h="263">
                  <a:moveTo>
                    <a:pt x="184" y="0"/>
                  </a:moveTo>
                  <a:lnTo>
                    <a:pt x="186" y="0"/>
                  </a:lnTo>
                  <a:lnTo>
                    <a:pt x="186" y="2"/>
                  </a:lnTo>
                  <a:lnTo>
                    <a:pt x="186" y="3"/>
                  </a:lnTo>
                  <a:lnTo>
                    <a:pt x="186" y="5"/>
                  </a:lnTo>
                  <a:lnTo>
                    <a:pt x="188" y="5"/>
                  </a:lnTo>
                  <a:lnTo>
                    <a:pt x="188" y="7"/>
                  </a:lnTo>
                  <a:lnTo>
                    <a:pt x="190" y="9"/>
                  </a:lnTo>
                  <a:lnTo>
                    <a:pt x="192" y="9"/>
                  </a:lnTo>
                  <a:lnTo>
                    <a:pt x="192" y="11"/>
                  </a:lnTo>
                  <a:lnTo>
                    <a:pt x="194" y="11"/>
                  </a:lnTo>
                  <a:lnTo>
                    <a:pt x="194" y="13"/>
                  </a:lnTo>
                  <a:lnTo>
                    <a:pt x="196" y="13"/>
                  </a:lnTo>
                  <a:lnTo>
                    <a:pt x="200" y="13"/>
                  </a:lnTo>
                  <a:lnTo>
                    <a:pt x="201" y="15"/>
                  </a:lnTo>
                  <a:lnTo>
                    <a:pt x="201" y="13"/>
                  </a:lnTo>
                  <a:lnTo>
                    <a:pt x="205" y="13"/>
                  </a:lnTo>
                  <a:lnTo>
                    <a:pt x="207" y="13"/>
                  </a:lnTo>
                  <a:lnTo>
                    <a:pt x="207" y="11"/>
                  </a:lnTo>
                  <a:lnTo>
                    <a:pt x="207" y="13"/>
                  </a:lnTo>
                  <a:lnTo>
                    <a:pt x="209" y="13"/>
                  </a:lnTo>
                  <a:lnTo>
                    <a:pt x="211" y="13"/>
                  </a:lnTo>
                  <a:lnTo>
                    <a:pt x="211" y="11"/>
                  </a:lnTo>
                  <a:lnTo>
                    <a:pt x="213" y="11"/>
                  </a:lnTo>
                  <a:lnTo>
                    <a:pt x="213" y="13"/>
                  </a:lnTo>
                  <a:lnTo>
                    <a:pt x="215" y="13"/>
                  </a:lnTo>
                  <a:lnTo>
                    <a:pt x="217" y="13"/>
                  </a:lnTo>
                  <a:lnTo>
                    <a:pt x="219" y="13"/>
                  </a:lnTo>
                  <a:lnTo>
                    <a:pt x="221" y="13"/>
                  </a:lnTo>
                  <a:lnTo>
                    <a:pt x="221" y="11"/>
                  </a:lnTo>
                  <a:lnTo>
                    <a:pt x="223" y="11"/>
                  </a:lnTo>
                  <a:lnTo>
                    <a:pt x="223" y="9"/>
                  </a:lnTo>
                  <a:lnTo>
                    <a:pt x="223" y="11"/>
                  </a:lnTo>
                  <a:lnTo>
                    <a:pt x="224" y="11"/>
                  </a:lnTo>
                  <a:lnTo>
                    <a:pt x="224" y="13"/>
                  </a:lnTo>
                  <a:lnTo>
                    <a:pt x="224" y="15"/>
                  </a:lnTo>
                  <a:lnTo>
                    <a:pt x="226" y="15"/>
                  </a:lnTo>
                  <a:lnTo>
                    <a:pt x="224" y="13"/>
                  </a:lnTo>
                  <a:lnTo>
                    <a:pt x="226" y="13"/>
                  </a:lnTo>
                  <a:lnTo>
                    <a:pt x="226" y="15"/>
                  </a:lnTo>
                  <a:lnTo>
                    <a:pt x="228" y="15"/>
                  </a:lnTo>
                  <a:lnTo>
                    <a:pt x="230" y="15"/>
                  </a:lnTo>
                  <a:lnTo>
                    <a:pt x="232" y="15"/>
                  </a:lnTo>
                  <a:lnTo>
                    <a:pt x="234" y="15"/>
                  </a:lnTo>
                  <a:lnTo>
                    <a:pt x="234" y="17"/>
                  </a:lnTo>
                  <a:lnTo>
                    <a:pt x="236" y="17"/>
                  </a:lnTo>
                  <a:lnTo>
                    <a:pt x="236" y="19"/>
                  </a:lnTo>
                  <a:lnTo>
                    <a:pt x="238" y="19"/>
                  </a:lnTo>
                  <a:lnTo>
                    <a:pt x="240" y="21"/>
                  </a:lnTo>
                  <a:lnTo>
                    <a:pt x="242" y="21"/>
                  </a:lnTo>
                  <a:lnTo>
                    <a:pt x="242" y="23"/>
                  </a:lnTo>
                  <a:lnTo>
                    <a:pt x="240" y="25"/>
                  </a:lnTo>
                  <a:lnTo>
                    <a:pt x="242" y="27"/>
                  </a:lnTo>
                  <a:lnTo>
                    <a:pt x="244" y="27"/>
                  </a:lnTo>
                  <a:lnTo>
                    <a:pt x="242" y="28"/>
                  </a:lnTo>
                  <a:lnTo>
                    <a:pt x="242" y="30"/>
                  </a:lnTo>
                  <a:lnTo>
                    <a:pt x="244" y="34"/>
                  </a:lnTo>
                  <a:lnTo>
                    <a:pt x="244" y="36"/>
                  </a:lnTo>
                  <a:lnTo>
                    <a:pt x="244" y="38"/>
                  </a:lnTo>
                  <a:lnTo>
                    <a:pt x="244" y="40"/>
                  </a:lnTo>
                  <a:lnTo>
                    <a:pt x="244" y="42"/>
                  </a:lnTo>
                  <a:lnTo>
                    <a:pt x="242" y="42"/>
                  </a:lnTo>
                  <a:lnTo>
                    <a:pt x="244" y="42"/>
                  </a:lnTo>
                  <a:lnTo>
                    <a:pt x="244" y="44"/>
                  </a:lnTo>
                  <a:lnTo>
                    <a:pt x="244" y="46"/>
                  </a:lnTo>
                  <a:lnTo>
                    <a:pt x="244" y="48"/>
                  </a:lnTo>
                  <a:lnTo>
                    <a:pt x="244" y="50"/>
                  </a:lnTo>
                  <a:lnTo>
                    <a:pt x="244" y="51"/>
                  </a:lnTo>
                  <a:lnTo>
                    <a:pt x="246" y="51"/>
                  </a:lnTo>
                  <a:lnTo>
                    <a:pt x="246" y="53"/>
                  </a:lnTo>
                  <a:lnTo>
                    <a:pt x="246" y="55"/>
                  </a:lnTo>
                  <a:lnTo>
                    <a:pt x="246" y="57"/>
                  </a:lnTo>
                  <a:lnTo>
                    <a:pt x="248" y="61"/>
                  </a:lnTo>
                  <a:lnTo>
                    <a:pt x="249" y="61"/>
                  </a:lnTo>
                  <a:lnTo>
                    <a:pt x="253" y="65"/>
                  </a:lnTo>
                  <a:lnTo>
                    <a:pt x="253" y="67"/>
                  </a:lnTo>
                  <a:lnTo>
                    <a:pt x="251" y="67"/>
                  </a:lnTo>
                  <a:lnTo>
                    <a:pt x="249" y="69"/>
                  </a:lnTo>
                  <a:lnTo>
                    <a:pt x="249" y="71"/>
                  </a:lnTo>
                  <a:lnTo>
                    <a:pt x="251" y="71"/>
                  </a:lnTo>
                  <a:lnTo>
                    <a:pt x="251" y="73"/>
                  </a:lnTo>
                  <a:lnTo>
                    <a:pt x="249" y="73"/>
                  </a:lnTo>
                  <a:lnTo>
                    <a:pt x="248" y="73"/>
                  </a:lnTo>
                  <a:lnTo>
                    <a:pt x="246" y="73"/>
                  </a:lnTo>
                  <a:lnTo>
                    <a:pt x="244" y="73"/>
                  </a:lnTo>
                  <a:lnTo>
                    <a:pt x="242" y="73"/>
                  </a:lnTo>
                  <a:lnTo>
                    <a:pt x="240" y="73"/>
                  </a:lnTo>
                  <a:lnTo>
                    <a:pt x="238" y="73"/>
                  </a:lnTo>
                  <a:lnTo>
                    <a:pt x="236" y="73"/>
                  </a:lnTo>
                  <a:lnTo>
                    <a:pt x="234" y="73"/>
                  </a:lnTo>
                  <a:lnTo>
                    <a:pt x="232" y="73"/>
                  </a:lnTo>
                  <a:lnTo>
                    <a:pt x="230" y="73"/>
                  </a:lnTo>
                  <a:lnTo>
                    <a:pt x="228" y="73"/>
                  </a:lnTo>
                  <a:lnTo>
                    <a:pt x="224" y="73"/>
                  </a:lnTo>
                  <a:lnTo>
                    <a:pt x="223" y="73"/>
                  </a:lnTo>
                  <a:lnTo>
                    <a:pt x="224" y="76"/>
                  </a:lnTo>
                  <a:lnTo>
                    <a:pt x="224" y="78"/>
                  </a:lnTo>
                  <a:lnTo>
                    <a:pt x="223" y="78"/>
                  </a:lnTo>
                  <a:lnTo>
                    <a:pt x="219" y="80"/>
                  </a:lnTo>
                  <a:lnTo>
                    <a:pt x="215" y="80"/>
                  </a:lnTo>
                  <a:lnTo>
                    <a:pt x="213" y="80"/>
                  </a:lnTo>
                  <a:lnTo>
                    <a:pt x="211" y="86"/>
                  </a:lnTo>
                  <a:lnTo>
                    <a:pt x="209" y="86"/>
                  </a:lnTo>
                  <a:lnTo>
                    <a:pt x="209" y="88"/>
                  </a:lnTo>
                  <a:lnTo>
                    <a:pt x="209" y="90"/>
                  </a:lnTo>
                  <a:lnTo>
                    <a:pt x="211" y="90"/>
                  </a:lnTo>
                  <a:lnTo>
                    <a:pt x="211" y="92"/>
                  </a:lnTo>
                  <a:lnTo>
                    <a:pt x="213" y="92"/>
                  </a:lnTo>
                  <a:lnTo>
                    <a:pt x="213" y="94"/>
                  </a:lnTo>
                  <a:lnTo>
                    <a:pt x="213" y="96"/>
                  </a:lnTo>
                  <a:lnTo>
                    <a:pt x="213" y="98"/>
                  </a:lnTo>
                  <a:lnTo>
                    <a:pt x="209" y="99"/>
                  </a:lnTo>
                  <a:lnTo>
                    <a:pt x="207" y="101"/>
                  </a:lnTo>
                  <a:lnTo>
                    <a:pt x="203" y="101"/>
                  </a:lnTo>
                  <a:lnTo>
                    <a:pt x="201" y="101"/>
                  </a:lnTo>
                  <a:lnTo>
                    <a:pt x="200" y="105"/>
                  </a:lnTo>
                  <a:lnTo>
                    <a:pt x="198" y="105"/>
                  </a:lnTo>
                  <a:lnTo>
                    <a:pt x="194" y="107"/>
                  </a:lnTo>
                  <a:lnTo>
                    <a:pt x="192" y="107"/>
                  </a:lnTo>
                  <a:lnTo>
                    <a:pt x="192" y="109"/>
                  </a:lnTo>
                  <a:lnTo>
                    <a:pt x="190" y="111"/>
                  </a:lnTo>
                  <a:lnTo>
                    <a:pt x="188" y="111"/>
                  </a:lnTo>
                  <a:lnTo>
                    <a:pt x="186" y="113"/>
                  </a:lnTo>
                  <a:lnTo>
                    <a:pt x="186" y="115"/>
                  </a:lnTo>
                  <a:lnTo>
                    <a:pt x="184" y="119"/>
                  </a:lnTo>
                  <a:lnTo>
                    <a:pt x="182" y="121"/>
                  </a:lnTo>
                  <a:lnTo>
                    <a:pt x="180" y="121"/>
                  </a:lnTo>
                  <a:lnTo>
                    <a:pt x="178" y="121"/>
                  </a:lnTo>
                  <a:lnTo>
                    <a:pt x="178" y="119"/>
                  </a:lnTo>
                  <a:lnTo>
                    <a:pt x="176" y="119"/>
                  </a:lnTo>
                  <a:lnTo>
                    <a:pt x="175" y="119"/>
                  </a:lnTo>
                  <a:lnTo>
                    <a:pt x="173" y="119"/>
                  </a:lnTo>
                  <a:lnTo>
                    <a:pt x="171" y="119"/>
                  </a:lnTo>
                  <a:lnTo>
                    <a:pt x="169" y="119"/>
                  </a:lnTo>
                  <a:lnTo>
                    <a:pt x="165" y="121"/>
                  </a:lnTo>
                  <a:lnTo>
                    <a:pt x="163" y="121"/>
                  </a:lnTo>
                  <a:lnTo>
                    <a:pt x="159" y="121"/>
                  </a:lnTo>
                  <a:lnTo>
                    <a:pt x="157" y="121"/>
                  </a:lnTo>
                  <a:lnTo>
                    <a:pt x="155" y="121"/>
                  </a:lnTo>
                  <a:lnTo>
                    <a:pt x="153" y="123"/>
                  </a:lnTo>
                  <a:lnTo>
                    <a:pt x="152" y="123"/>
                  </a:lnTo>
                  <a:lnTo>
                    <a:pt x="150" y="123"/>
                  </a:lnTo>
                  <a:lnTo>
                    <a:pt x="148" y="123"/>
                  </a:lnTo>
                  <a:lnTo>
                    <a:pt x="148" y="124"/>
                  </a:lnTo>
                  <a:lnTo>
                    <a:pt x="146" y="124"/>
                  </a:lnTo>
                  <a:lnTo>
                    <a:pt x="144" y="126"/>
                  </a:lnTo>
                  <a:lnTo>
                    <a:pt x="142" y="128"/>
                  </a:lnTo>
                  <a:lnTo>
                    <a:pt x="140" y="128"/>
                  </a:lnTo>
                  <a:lnTo>
                    <a:pt x="138" y="130"/>
                  </a:lnTo>
                  <a:lnTo>
                    <a:pt x="136" y="132"/>
                  </a:lnTo>
                  <a:lnTo>
                    <a:pt x="134" y="134"/>
                  </a:lnTo>
                  <a:lnTo>
                    <a:pt x="132" y="134"/>
                  </a:lnTo>
                  <a:lnTo>
                    <a:pt x="132" y="136"/>
                  </a:lnTo>
                  <a:lnTo>
                    <a:pt x="132" y="138"/>
                  </a:lnTo>
                  <a:lnTo>
                    <a:pt x="132" y="140"/>
                  </a:lnTo>
                  <a:lnTo>
                    <a:pt x="132" y="142"/>
                  </a:lnTo>
                  <a:lnTo>
                    <a:pt x="132" y="144"/>
                  </a:lnTo>
                  <a:lnTo>
                    <a:pt x="132" y="146"/>
                  </a:lnTo>
                  <a:lnTo>
                    <a:pt x="132" y="147"/>
                  </a:lnTo>
                  <a:lnTo>
                    <a:pt x="132" y="149"/>
                  </a:lnTo>
                  <a:lnTo>
                    <a:pt x="132" y="151"/>
                  </a:lnTo>
                  <a:lnTo>
                    <a:pt x="132" y="153"/>
                  </a:lnTo>
                  <a:lnTo>
                    <a:pt x="130" y="153"/>
                  </a:lnTo>
                  <a:lnTo>
                    <a:pt x="130" y="155"/>
                  </a:lnTo>
                  <a:lnTo>
                    <a:pt x="130" y="157"/>
                  </a:lnTo>
                  <a:lnTo>
                    <a:pt x="130" y="159"/>
                  </a:lnTo>
                  <a:lnTo>
                    <a:pt x="130" y="161"/>
                  </a:lnTo>
                  <a:lnTo>
                    <a:pt x="130" y="163"/>
                  </a:lnTo>
                  <a:lnTo>
                    <a:pt x="128" y="165"/>
                  </a:lnTo>
                  <a:lnTo>
                    <a:pt x="127" y="165"/>
                  </a:lnTo>
                  <a:lnTo>
                    <a:pt x="125" y="165"/>
                  </a:lnTo>
                  <a:lnTo>
                    <a:pt x="123" y="165"/>
                  </a:lnTo>
                  <a:lnTo>
                    <a:pt x="121" y="165"/>
                  </a:lnTo>
                  <a:lnTo>
                    <a:pt x="119" y="165"/>
                  </a:lnTo>
                  <a:lnTo>
                    <a:pt x="119" y="167"/>
                  </a:lnTo>
                  <a:lnTo>
                    <a:pt x="117" y="167"/>
                  </a:lnTo>
                  <a:lnTo>
                    <a:pt x="115" y="169"/>
                  </a:lnTo>
                  <a:lnTo>
                    <a:pt x="113" y="169"/>
                  </a:lnTo>
                  <a:lnTo>
                    <a:pt x="111" y="169"/>
                  </a:lnTo>
                  <a:lnTo>
                    <a:pt x="111" y="167"/>
                  </a:lnTo>
                  <a:lnTo>
                    <a:pt x="109" y="167"/>
                  </a:lnTo>
                  <a:lnTo>
                    <a:pt x="109" y="169"/>
                  </a:lnTo>
                  <a:lnTo>
                    <a:pt x="107" y="169"/>
                  </a:lnTo>
                  <a:lnTo>
                    <a:pt x="105" y="167"/>
                  </a:lnTo>
                  <a:lnTo>
                    <a:pt x="104" y="167"/>
                  </a:lnTo>
                  <a:lnTo>
                    <a:pt x="102" y="167"/>
                  </a:lnTo>
                  <a:lnTo>
                    <a:pt x="102" y="165"/>
                  </a:lnTo>
                  <a:lnTo>
                    <a:pt x="100" y="165"/>
                  </a:lnTo>
                  <a:lnTo>
                    <a:pt x="98" y="165"/>
                  </a:lnTo>
                  <a:lnTo>
                    <a:pt x="96" y="165"/>
                  </a:lnTo>
                  <a:lnTo>
                    <a:pt x="94" y="167"/>
                  </a:lnTo>
                  <a:lnTo>
                    <a:pt x="92" y="167"/>
                  </a:lnTo>
                  <a:lnTo>
                    <a:pt x="88" y="169"/>
                  </a:lnTo>
                  <a:lnTo>
                    <a:pt x="90" y="169"/>
                  </a:lnTo>
                  <a:lnTo>
                    <a:pt x="90" y="170"/>
                  </a:lnTo>
                  <a:lnTo>
                    <a:pt x="90" y="172"/>
                  </a:lnTo>
                  <a:lnTo>
                    <a:pt x="88" y="172"/>
                  </a:lnTo>
                  <a:lnTo>
                    <a:pt x="88" y="174"/>
                  </a:lnTo>
                  <a:lnTo>
                    <a:pt x="86" y="174"/>
                  </a:lnTo>
                  <a:lnTo>
                    <a:pt x="86" y="176"/>
                  </a:lnTo>
                  <a:lnTo>
                    <a:pt x="84" y="178"/>
                  </a:lnTo>
                  <a:lnTo>
                    <a:pt x="84" y="180"/>
                  </a:lnTo>
                  <a:lnTo>
                    <a:pt x="84" y="182"/>
                  </a:lnTo>
                  <a:lnTo>
                    <a:pt x="82" y="182"/>
                  </a:lnTo>
                  <a:lnTo>
                    <a:pt x="80" y="182"/>
                  </a:lnTo>
                  <a:lnTo>
                    <a:pt x="79" y="182"/>
                  </a:lnTo>
                  <a:lnTo>
                    <a:pt x="79" y="184"/>
                  </a:lnTo>
                  <a:lnTo>
                    <a:pt x="79" y="186"/>
                  </a:lnTo>
                  <a:lnTo>
                    <a:pt x="77" y="188"/>
                  </a:lnTo>
                  <a:lnTo>
                    <a:pt x="77" y="190"/>
                  </a:lnTo>
                  <a:lnTo>
                    <a:pt x="77" y="192"/>
                  </a:lnTo>
                  <a:lnTo>
                    <a:pt x="75" y="194"/>
                  </a:lnTo>
                  <a:lnTo>
                    <a:pt x="75" y="197"/>
                  </a:lnTo>
                  <a:lnTo>
                    <a:pt x="75" y="199"/>
                  </a:lnTo>
                  <a:lnTo>
                    <a:pt x="73" y="201"/>
                  </a:lnTo>
                  <a:lnTo>
                    <a:pt x="73" y="203"/>
                  </a:lnTo>
                  <a:lnTo>
                    <a:pt x="71" y="205"/>
                  </a:lnTo>
                  <a:lnTo>
                    <a:pt x="69" y="207"/>
                  </a:lnTo>
                  <a:lnTo>
                    <a:pt x="67" y="209"/>
                  </a:lnTo>
                  <a:lnTo>
                    <a:pt x="65" y="209"/>
                  </a:lnTo>
                  <a:lnTo>
                    <a:pt x="65" y="211"/>
                  </a:lnTo>
                  <a:lnTo>
                    <a:pt x="63" y="211"/>
                  </a:lnTo>
                  <a:lnTo>
                    <a:pt x="61" y="213"/>
                  </a:lnTo>
                  <a:lnTo>
                    <a:pt x="61" y="215"/>
                  </a:lnTo>
                  <a:lnTo>
                    <a:pt x="59" y="217"/>
                  </a:lnTo>
                  <a:lnTo>
                    <a:pt x="59" y="218"/>
                  </a:lnTo>
                  <a:lnTo>
                    <a:pt x="57" y="220"/>
                  </a:lnTo>
                  <a:lnTo>
                    <a:pt x="56" y="220"/>
                  </a:lnTo>
                  <a:lnTo>
                    <a:pt x="54" y="220"/>
                  </a:lnTo>
                  <a:lnTo>
                    <a:pt x="54" y="222"/>
                  </a:lnTo>
                  <a:lnTo>
                    <a:pt x="52" y="222"/>
                  </a:lnTo>
                  <a:lnTo>
                    <a:pt x="50" y="222"/>
                  </a:lnTo>
                  <a:lnTo>
                    <a:pt x="50" y="224"/>
                  </a:lnTo>
                  <a:lnTo>
                    <a:pt x="48" y="224"/>
                  </a:lnTo>
                  <a:lnTo>
                    <a:pt x="48" y="226"/>
                  </a:lnTo>
                  <a:lnTo>
                    <a:pt x="48" y="228"/>
                  </a:lnTo>
                  <a:lnTo>
                    <a:pt x="46" y="230"/>
                  </a:lnTo>
                  <a:lnTo>
                    <a:pt x="46" y="234"/>
                  </a:lnTo>
                  <a:lnTo>
                    <a:pt x="46" y="236"/>
                  </a:lnTo>
                  <a:lnTo>
                    <a:pt x="46" y="238"/>
                  </a:lnTo>
                  <a:lnTo>
                    <a:pt x="44" y="240"/>
                  </a:lnTo>
                  <a:lnTo>
                    <a:pt x="44" y="243"/>
                  </a:lnTo>
                  <a:lnTo>
                    <a:pt x="44" y="245"/>
                  </a:lnTo>
                  <a:lnTo>
                    <a:pt x="44" y="247"/>
                  </a:lnTo>
                  <a:lnTo>
                    <a:pt x="44" y="249"/>
                  </a:lnTo>
                  <a:lnTo>
                    <a:pt x="42" y="249"/>
                  </a:lnTo>
                  <a:lnTo>
                    <a:pt x="42" y="251"/>
                  </a:lnTo>
                  <a:lnTo>
                    <a:pt x="40" y="251"/>
                  </a:lnTo>
                  <a:lnTo>
                    <a:pt x="40" y="253"/>
                  </a:lnTo>
                  <a:lnTo>
                    <a:pt x="38" y="255"/>
                  </a:lnTo>
                  <a:lnTo>
                    <a:pt x="38" y="257"/>
                  </a:lnTo>
                  <a:lnTo>
                    <a:pt x="38" y="259"/>
                  </a:lnTo>
                  <a:lnTo>
                    <a:pt x="36" y="261"/>
                  </a:lnTo>
                  <a:lnTo>
                    <a:pt x="36" y="263"/>
                  </a:lnTo>
                  <a:lnTo>
                    <a:pt x="34" y="263"/>
                  </a:lnTo>
                  <a:lnTo>
                    <a:pt x="32" y="263"/>
                  </a:lnTo>
                  <a:lnTo>
                    <a:pt x="29" y="263"/>
                  </a:lnTo>
                  <a:lnTo>
                    <a:pt x="27" y="263"/>
                  </a:lnTo>
                  <a:lnTo>
                    <a:pt x="25" y="263"/>
                  </a:lnTo>
                  <a:lnTo>
                    <a:pt x="21" y="263"/>
                  </a:lnTo>
                  <a:lnTo>
                    <a:pt x="19" y="263"/>
                  </a:lnTo>
                  <a:lnTo>
                    <a:pt x="17" y="263"/>
                  </a:lnTo>
                  <a:lnTo>
                    <a:pt x="15" y="263"/>
                  </a:lnTo>
                  <a:lnTo>
                    <a:pt x="13" y="263"/>
                  </a:lnTo>
                  <a:lnTo>
                    <a:pt x="6" y="263"/>
                  </a:lnTo>
                  <a:lnTo>
                    <a:pt x="4" y="263"/>
                  </a:lnTo>
                  <a:lnTo>
                    <a:pt x="0" y="263"/>
                  </a:lnTo>
                  <a:lnTo>
                    <a:pt x="0" y="261"/>
                  </a:lnTo>
                  <a:lnTo>
                    <a:pt x="0" y="259"/>
                  </a:lnTo>
                  <a:lnTo>
                    <a:pt x="0" y="257"/>
                  </a:lnTo>
                  <a:lnTo>
                    <a:pt x="0" y="255"/>
                  </a:lnTo>
                  <a:lnTo>
                    <a:pt x="2" y="255"/>
                  </a:lnTo>
                  <a:lnTo>
                    <a:pt x="2" y="251"/>
                  </a:lnTo>
                  <a:lnTo>
                    <a:pt x="4" y="251"/>
                  </a:lnTo>
                  <a:lnTo>
                    <a:pt x="4" y="249"/>
                  </a:lnTo>
                  <a:lnTo>
                    <a:pt x="6" y="249"/>
                  </a:lnTo>
                  <a:lnTo>
                    <a:pt x="6" y="247"/>
                  </a:lnTo>
                  <a:lnTo>
                    <a:pt x="6" y="249"/>
                  </a:lnTo>
                  <a:lnTo>
                    <a:pt x="8" y="247"/>
                  </a:lnTo>
                  <a:lnTo>
                    <a:pt x="9" y="245"/>
                  </a:lnTo>
                  <a:lnTo>
                    <a:pt x="9" y="243"/>
                  </a:lnTo>
                  <a:lnTo>
                    <a:pt x="9" y="242"/>
                  </a:lnTo>
                  <a:lnTo>
                    <a:pt x="9" y="240"/>
                  </a:lnTo>
                  <a:lnTo>
                    <a:pt x="11" y="240"/>
                  </a:lnTo>
                  <a:lnTo>
                    <a:pt x="11" y="238"/>
                  </a:lnTo>
                  <a:lnTo>
                    <a:pt x="13" y="238"/>
                  </a:lnTo>
                  <a:lnTo>
                    <a:pt x="13" y="236"/>
                  </a:lnTo>
                  <a:lnTo>
                    <a:pt x="13" y="234"/>
                  </a:lnTo>
                  <a:lnTo>
                    <a:pt x="11" y="234"/>
                  </a:lnTo>
                  <a:lnTo>
                    <a:pt x="13" y="234"/>
                  </a:lnTo>
                  <a:lnTo>
                    <a:pt x="13" y="232"/>
                  </a:lnTo>
                  <a:lnTo>
                    <a:pt x="15" y="230"/>
                  </a:lnTo>
                  <a:lnTo>
                    <a:pt x="15" y="228"/>
                  </a:lnTo>
                  <a:lnTo>
                    <a:pt x="17" y="226"/>
                  </a:lnTo>
                  <a:lnTo>
                    <a:pt x="17" y="224"/>
                  </a:lnTo>
                  <a:lnTo>
                    <a:pt x="19" y="224"/>
                  </a:lnTo>
                  <a:lnTo>
                    <a:pt x="19" y="222"/>
                  </a:lnTo>
                  <a:lnTo>
                    <a:pt x="19" y="220"/>
                  </a:lnTo>
                  <a:lnTo>
                    <a:pt x="19" y="222"/>
                  </a:lnTo>
                  <a:lnTo>
                    <a:pt x="17" y="222"/>
                  </a:lnTo>
                  <a:lnTo>
                    <a:pt x="17" y="224"/>
                  </a:lnTo>
                  <a:lnTo>
                    <a:pt x="15" y="224"/>
                  </a:lnTo>
                  <a:lnTo>
                    <a:pt x="17" y="222"/>
                  </a:lnTo>
                  <a:lnTo>
                    <a:pt x="17" y="220"/>
                  </a:lnTo>
                  <a:lnTo>
                    <a:pt x="19" y="220"/>
                  </a:lnTo>
                  <a:lnTo>
                    <a:pt x="19" y="218"/>
                  </a:lnTo>
                  <a:lnTo>
                    <a:pt x="21" y="218"/>
                  </a:lnTo>
                  <a:lnTo>
                    <a:pt x="23" y="218"/>
                  </a:lnTo>
                  <a:lnTo>
                    <a:pt x="23" y="217"/>
                  </a:lnTo>
                  <a:lnTo>
                    <a:pt x="25" y="215"/>
                  </a:lnTo>
                  <a:lnTo>
                    <a:pt x="27" y="213"/>
                  </a:lnTo>
                  <a:lnTo>
                    <a:pt x="29" y="211"/>
                  </a:lnTo>
                  <a:lnTo>
                    <a:pt x="29" y="209"/>
                  </a:lnTo>
                  <a:lnTo>
                    <a:pt x="31" y="209"/>
                  </a:lnTo>
                  <a:lnTo>
                    <a:pt x="32" y="207"/>
                  </a:lnTo>
                  <a:lnTo>
                    <a:pt x="32" y="205"/>
                  </a:lnTo>
                  <a:lnTo>
                    <a:pt x="34" y="203"/>
                  </a:lnTo>
                  <a:lnTo>
                    <a:pt x="34" y="201"/>
                  </a:lnTo>
                  <a:lnTo>
                    <a:pt x="34" y="199"/>
                  </a:lnTo>
                  <a:lnTo>
                    <a:pt x="34" y="197"/>
                  </a:lnTo>
                  <a:lnTo>
                    <a:pt x="34" y="195"/>
                  </a:lnTo>
                  <a:lnTo>
                    <a:pt x="34" y="194"/>
                  </a:lnTo>
                  <a:lnTo>
                    <a:pt x="36" y="192"/>
                  </a:lnTo>
                  <a:lnTo>
                    <a:pt x="36" y="190"/>
                  </a:lnTo>
                  <a:lnTo>
                    <a:pt x="38" y="188"/>
                  </a:lnTo>
                  <a:lnTo>
                    <a:pt x="38" y="186"/>
                  </a:lnTo>
                  <a:lnTo>
                    <a:pt x="40" y="184"/>
                  </a:lnTo>
                  <a:lnTo>
                    <a:pt x="40" y="182"/>
                  </a:lnTo>
                  <a:lnTo>
                    <a:pt x="40" y="180"/>
                  </a:lnTo>
                  <a:lnTo>
                    <a:pt x="40" y="178"/>
                  </a:lnTo>
                  <a:lnTo>
                    <a:pt x="42" y="178"/>
                  </a:lnTo>
                  <a:lnTo>
                    <a:pt x="44" y="176"/>
                  </a:lnTo>
                  <a:lnTo>
                    <a:pt x="46" y="176"/>
                  </a:lnTo>
                  <a:lnTo>
                    <a:pt x="48" y="176"/>
                  </a:lnTo>
                  <a:lnTo>
                    <a:pt x="48" y="174"/>
                  </a:lnTo>
                  <a:lnTo>
                    <a:pt x="52" y="172"/>
                  </a:lnTo>
                  <a:lnTo>
                    <a:pt x="54" y="170"/>
                  </a:lnTo>
                  <a:lnTo>
                    <a:pt x="56" y="169"/>
                  </a:lnTo>
                  <a:lnTo>
                    <a:pt x="56" y="167"/>
                  </a:lnTo>
                  <a:lnTo>
                    <a:pt x="57" y="165"/>
                  </a:lnTo>
                  <a:lnTo>
                    <a:pt x="57" y="163"/>
                  </a:lnTo>
                  <a:lnTo>
                    <a:pt x="57" y="161"/>
                  </a:lnTo>
                  <a:lnTo>
                    <a:pt x="59" y="159"/>
                  </a:lnTo>
                  <a:lnTo>
                    <a:pt x="59" y="157"/>
                  </a:lnTo>
                  <a:lnTo>
                    <a:pt x="59" y="155"/>
                  </a:lnTo>
                  <a:lnTo>
                    <a:pt x="61" y="153"/>
                  </a:lnTo>
                  <a:lnTo>
                    <a:pt x="63" y="153"/>
                  </a:lnTo>
                  <a:lnTo>
                    <a:pt x="63" y="151"/>
                  </a:lnTo>
                  <a:lnTo>
                    <a:pt x="63" y="149"/>
                  </a:lnTo>
                  <a:lnTo>
                    <a:pt x="65" y="149"/>
                  </a:lnTo>
                  <a:lnTo>
                    <a:pt x="65" y="147"/>
                  </a:lnTo>
                  <a:lnTo>
                    <a:pt x="69" y="147"/>
                  </a:lnTo>
                  <a:lnTo>
                    <a:pt x="71" y="147"/>
                  </a:lnTo>
                  <a:lnTo>
                    <a:pt x="75" y="147"/>
                  </a:lnTo>
                  <a:lnTo>
                    <a:pt x="79" y="146"/>
                  </a:lnTo>
                  <a:lnTo>
                    <a:pt x="82" y="144"/>
                  </a:lnTo>
                  <a:lnTo>
                    <a:pt x="88" y="142"/>
                  </a:lnTo>
                  <a:lnTo>
                    <a:pt x="88" y="140"/>
                  </a:lnTo>
                  <a:lnTo>
                    <a:pt x="90" y="140"/>
                  </a:lnTo>
                  <a:lnTo>
                    <a:pt x="90" y="138"/>
                  </a:lnTo>
                  <a:lnTo>
                    <a:pt x="92" y="136"/>
                  </a:lnTo>
                  <a:lnTo>
                    <a:pt x="94" y="136"/>
                  </a:lnTo>
                  <a:lnTo>
                    <a:pt x="94" y="134"/>
                  </a:lnTo>
                  <a:lnTo>
                    <a:pt x="100" y="132"/>
                  </a:lnTo>
                  <a:lnTo>
                    <a:pt x="100" y="130"/>
                  </a:lnTo>
                  <a:lnTo>
                    <a:pt x="102" y="130"/>
                  </a:lnTo>
                  <a:lnTo>
                    <a:pt x="104" y="128"/>
                  </a:lnTo>
                  <a:lnTo>
                    <a:pt x="105" y="126"/>
                  </a:lnTo>
                  <a:lnTo>
                    <a:pt x="105" y="124"/>
                  </a:lnTo>
                  <a:lnTo>
                    <a:pt x="107" y="124"/>
                  </a:lnTo>
                  <a:lnTo>
                    <a:pt x="107" y="123"/>
                  </a:lnTo>
                  <a:lnTo>
                    <a:pt x="109" y="123"/>
                  </a:lnTo>
                  <a:lnTo>
                    <a:pt x="109" y="121"/>
                  </a:lnTo>
                  <a:lnTo>
                    <a:pt x="109" y="119"/>
                  </a:lnTo>
                  <a:lnTo>
                    <a:pt x="111" y="119"/>
                  </a:lnTo>
                  <a:lnTo>
                    <a:pt x="111" y="117"/>
                  </a:lnTo>
                  <a:lnTo>
                    <a:pt x="113" y="115"/>
                  </a:lnTo>
                  <a:lnTo>
                    <a:pt x="115" y="111"/>
                  </a:lnTo>
                  <a:lnTo>
                    <a:pt x="117" y="109"/>
                  </a:lnTo>
                  <a:lnTo>
                    <a:pt x="117" y="105"/>
                  </a:lnTo>
                  <a:lnTo>
                    <a:pt x="117" y="103"/>
                  </a:lnTo>
                  <a:lnTo>
                    <a:pt x="117" y="101"/>
                  </a:lnTo>
                  <a:lnTo>
                    <a:pt x="115" y="101"/>
                  </a:lnTo>
                  <a:lnTo>
                    <a:pt x="113" y="99"/>
                  </a:lnTo>
                  <a:lnTo>
                    <a:pt x="113" y="98"/>
                  </a:lnTo>
                  <a:lnTo>
                    <a:pt x="115" y="96"/>
                  </a:lnTo>
                  <a:lnTo>
                    <a:pt x="113" y="96"/>
                  </a:lnTo>
                  <a:lnTo>
                    <a:pt x="113" y="92"/>
                  </a:lnTo>
                  <a:lnTo>
                    <a:pt x="113" y="90"/>
                  </a:lnTo>
                  <a:lnTo>
                    <a:pt x="115" y="88"/>
                  </a:lnTo>
                  <a:lnTo>
                    <a:pt x="115" y="86"/>
                  </a:lnTo>
                  <a:lnTo>
                    <a:pt x="113" y="86"/>
                  </a:lnTo>
                  <a:lnTo>
                    <a:pt x="113" y="84"/>
                  </a:lnTo>
                  <a:lnTo>
                    <a:pt x="115" y="84"/>
                  </a:lnTo>
                  <a:lnTo>
                    <a:pt x="115" y="82"/>
                  </a:lnTo>
                  <a:lnTo>
                    <a:pt x="117" y="82"/>
                  </a:lnTo>
                  <a:lnTo>
                    <a:pt x="117" y="80"/>
                  </a:lnTo>
                  <a:lnTo>
                    <a:pt x="117" y="78"/>
                  </a:lnTo>
                  <a:lnTo>
                    <a:pt x="119" y="76"/>
                  </a:lnTo>
                  <a:lnTo>
                    <a:pt x="121" y="75"/>
                  </a:lnTo>
                  <a:lnTo>
                    <a:pt x="121" y="73"/>
                  </a:lnTo>
                  <a:lnTo>
                    <a:pt x="123" y="73"/>
                  </a:lnTo>
                  <a:lnTo>
                    <a:pt x="123" y="71"/>
                  </a:lnTo>
                  <a:lnTo>
                    <a:pt x="123" y="69"/>
                  </a:lnTo>
                  <a:lnTo>
                    <a:pt x="123" y="67"/>
                  </a:lnTo>
                  <a:lnTo>
                    <a:pt x="123" y="65"/>
                  </a:lnTo>
                  <a:lnTo>
                    <a:pt x="123" y="63"/>
                  </a:lnTo>
                  <a:lnTo>
                    <a:pt x="125" y="61"/>
                  </a:lnTo>
                  <a:lnTo>
                    <a:pt x="127" y="59"/>
                  </a:lnTo>
                  <a:lnTo>
                    <a:pt x="128" y="57"/>
                  </a:lnTo>
                  <a:lnTo>
                    <a:pt x="130" y="55"/>
                  </a:lnTo>
                  <a:lnTo>
                    <a:pt x="132" y="53"/>
                  </a:lnTo>
                  <a:lnTo>
                    <a:pt x="132" y="51"/>
                  </a:lnTo>
                  <a:lnTo>
                    <a:pt x="134" y="50"/>
                  </a:lnTo>
                  <a:lnTo>
                    <a:pt x="136" y="50"/>
                  </a:lnTo>
                  <a:lnTo>
                    <a:pt x="138" y="48"/>
                  </a:lnTo>
                  <a:lnTo>
                    <a:pt x="140" y="48"/>
                  </a:lnTo>
                  <a:lnTo>
                    <a:pt x="142" y="48"/>
                  </a:lnTo>
                  <a:lnTo>
                    <a:pt x="142" y="46"/>
                  </a:lnTo>
                  <a:lnTo>
                    <a:pt x="144" y="46"/>
                  </a:lnTo>
                  <a:lnTo>
                    <a:pt x="146" y="46"/>
                  </a:lnTo>
                  <a:lnTo>
                    <a:pt x="148" y="44"/>
                  </a:lnTo>
                  <a:lnTo>
                    <a:pt x="150" y="44"/>
                  </a:lnTo>
                  <a:lnTo>
                    <a:pt x="152" y="44"/>
                  </a:lnTo>
                  <a:lnTo>
                    <a:pt x="152" y="42"/>
                  </a:lnTo>
                  <a:lnTo>
                    <a:pt x="153" y="42"/>
                  </a:lnTo>
                  <a:lnTo>
                    <a:pt x="155" y="40"/>
                  </a:lnTo>
                  <a:lnTo>
                    <a:pt x="157" y="40"/>
                  </a:lnTo>
                  <a:lnTo>
                    <a:pt x="157" y="38"/>
                  </a:lnTo>
                  <a:lnTo>
                    <a:pt x="159" y="38"/>
                  </a:lnTo>
                  <a:lnTo>
                    <a:pt x="161" y="36"/>
                  </a:lnTo>
                  <a:lnTo>
                    <a:pt x="163" y="32"/>
                  </a:lnTo>
                  <a:lnTo>
                    <a:pt x="165" y="30"/>
                  </a:lnTo>
                  <a:lnTo>
                    <a:pt x="167" y="28"/>
                  </a:lnTo>
                  <a:lnTo>
                    <a:pt x="167" y="27"/>
                  </a:lnTo>
                  <a:lnTo>
                    <a:pt x="171" y="19"/>
                  </a:lnTo>
                  <a:lnTo>
                    <a:pt x="171" y="15"/>
                  </a:lnTo>
                  <a:lnTo>
                    <a:pt x="175" y="7"/>
                  </a:lnTo>
                  <a:lnTo>
                    <a:pt x="175" y="5"/>
                  </a:lnTo>
                  <a:lnTo>
                    <a:pt x="175" y="3"/>
                  </a:lnTo>
                  <a:lnTo>
                    <a:pt x="176" y="3"/>
                  </a:lnTo>
                  <a:lnTo>
                    <a:pt x="176" y="2"/>
                  </a:lnTo>
                  <a:lnTo>
                    <a:pt x="178" y="2"/>
                  </a:lnTo>
                  <a:lnTo>
                    <a:pt x="180" y="2"/>
                  </a:lnTo>
                  <a:lnTo>
                    <a:pt x="182" y="0"/>
                  </a:lnTo>
                  <a:lnTo>
                    <a:pt x="184"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8" name="Freeform 147"/>
            <p:cNvSpPr>
              <a:spLocks/>
            </p:cNvSpPr>
            <p:nvPr/>
          </p:nvSpPr>
          <p:spPr bwMode="auto">
            <a:xfrm>
              <a:off x="5216525" y="3600450"/>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9" name="Freeform 148"/>
            <p:cNvSpPr>
              <a:spLocks/>
            </p:cNvSpPr>
            <p:nvPr/>
          </p:nvSpPr>
          <p:spPr bwMode="auto">
            <a:xfrm>
              <a:off x="5700713" y="3427413"/>
              <a:ext cx="92075" cy="112713"/>
            </a:xfrm>
            <a:custGeom>
              <a:avLst/>
              <a:gdLst>
                <a:gd name="T0" fmla="*/ 25 w 58"/>
                <a:gd name="T1" fmla="*/ 69 h 71"/>
                <a:gd name="T2" fmla="*/ 25 w 58"/>
                <a:gd name="T3" fmla="*/ 65 h 71"/>
                <a:gd name="T4" fmla="*/ 25 w 58"/>
                <a:gd name="T5" fmla="*/ 60 h 71"/>
                <a:gd name="T6" fmla="*/ 25 w 58"/>
                <a:gd name="T7" fmla="*/ 54 h 71"/>
                <a:gd name="T8" fmla="*/ 27 w 58"/>
                <a:gd name="T9" fmla="*/ 50 h 71"/>
                <a:gd name="T10" fmla="*/ 27 w 58"/>
                <a:gd name="T11" fmla="*/ 44 h 71"/>
                <a:gd name="T12" fmla="*/ 25 w 58"/>
                <a:gd name="T13" fmla="*/ 38 h 71"/>
                <a:gd name="T14" fmla="*/ 23 w 58"/>
                <a:gd name="T15" fmla="*/ 35 h 71"/>
                <a:gd name="T16" fmla="*/ 19 w 58"/>
                <a:gd name="T17" fmla="*/ 33 h 71"/>
                <a:gd name="T18" fmla="*/ 17 w 58"/>
                <a:gd name="T19" fmla="*/ 29 h 71"/>
                <a:gd name="T20" fmla="*/ 15 w 58"/>
                <a:gd name="T21" fmla="*/ 25 h 71"/>
                <a:gd name="T22" fmla="*/ 11 w 58"/>
                <a:gd name="T23" fmla="*/ 21 h 71"/>
                <a:gd name="T24" fmla="*/ 10 w 58"/>
                <a:gd name="T25" fmla="*/ 17 h 71"/>
                <a:gd name="T26" fmla="*/ 10 w 58"/>
                <a:gd name="T27" fmla="*/ 15 h 71"/>
                <a:gd name="T28" fmla="*/ 10 w 58"/>
                <a:gd name="T29" fmla="*/ 13 h 71"/>
                <a:gd name="T30" fmla="*/ 10 w 58"/>
                <a:gd name="T31" fmla="*/ 12 h 71"/>
                <a:gd name="T32" fmla="*/ 6 w 58"/>
                <a:gd name="T33" fmla="*/ 10 h 71"/>
                <a:gd name="T34" fmla="*/ 4 w 58"/>
                <a:gd name="T35" fmla="*/ 6 h 71"/>
                <a:gd name="T36" fmla="*/ 2 w 58"/>
                <a:gd name="T37" fmla="*/ 6 h 71"/>
                <a:gd name="T38" fmla="*/ 4 w 58"/>
                <a:gd name="T39" fmla="*/ 6 h 71"/>
                <a:gd name="T40" fmla="*/ 6 w 58"/>
                <a:gd name="T41" fmla="*/ 4 h 71"/>
                <a:gd name="T42" fmla="*/ 8 w 58"/>
                <a:gd name="T43" fmla="*/ 4 h 71"/>
                <a:gd name="T44" fmla="*/ 11 w 58"/>
                <a:gd name="T45" fmla="*/ 2 h 71"/>
                <a:gd name="T46" fmla="*/ 15 w 58"/>
                <a:gd name="T47" fmla="*/ 0 h 71"/>
                <a:gd name="T48" fmla="*/ 19 w 58"/>
                <a:gd name="T49" fmla="*/ 2 h 71"/>
                <a:gd name="T50" fmla="*/ 23 w 58"/>
                <a:gd name="T51" fmla="*/ 4 h 71"/>
                <a:gd name="T52" fmla="*/ 25 w 58"/>
                <a:gd name="T53" fmla="*/ 8 h 71"/>
                <a:gd name="T54" fmla="*/ 29 w 58"/>
                <a:gd name="T55" fmla="*/ 6 h 71"/>
                <a:gd name="T56" fmla="*/ 29 w 58"/>
                <a:gd name="T57" fmla="*/ 8 h 71"/>
                <a:gd name="T58" fmla="*/ 31 w 58"/>
                <a:gd name="T59" fmla="*/ 10 h 71"/>
                <a:gd name="T60" fmla="*/ 31 w 58"/>
                <a:gd name="T61" fmla="*/ 8 h 71"/>
                <a:gd name="T62" fmla="*/ 35 w 58"/>
                <a:gd name="T63" fmla="*/ 10 h 71"/>
                <a:gd name="T64" fmla="*/ 36 w 58"/>
                <a:gd name="T65" fmla="*/ 13 h 71"/>
                <a:gd name="T66" fmla="*/ 42 w 58"/>
                <a:gd name="T67" fmla="*/ 15 h 71"/>
                <a:gd name="T68" fmla="*/ 42 w 58"/>
                <a:gd name="T69" fmla="*/ 21 h 71"/>
                <a:gd name="T70" fmla="*/ 42 w 58"/>
                <a:gd name="T71" fmla="*/ 25 h 71"/>
                <a:gd name="T72" fmla="*/ 46 w 58"/>
                <a:gd name="T73" fmla="*/ 29 h 71"/>
                <a:gd name="T74" fmla="*/ 48 w 58"/>
                <a:gd name="T75" fmla="*/ 33 h 71"/>
                <a:gd name="T76" fmla="*/ 48 w 58"/>
                <a:gd name="T77" fmla="*/ 35 h 71"/>
                <a:gd name="T78" fmla="*/ 50 w 58"/>
                <a:gd name="T79" fmla="*/ 38 h 71"/>
                <a:gd name="T80" fmla="*/ 54 w 58"/>
                <a:gd name="T81" fmla="*/ 40 h 71"/>
                <a:gd name="T82" fmla="*/ 54 w 58"/>
                <a:gd name="T83" fmla="*/ 46 h 71"/>
                <a:gd name="T84" fmla="*/ 56 w 58"/>
                <a:gd name="T85" fmla="*/ 50 h 71"/>
                <a:gd name="T86" fmla="*/ 54 w 58"/>
                <a:gd name="T87" fmla="*/ 50 h 71"/>
                <a:gd name="T88" fmla="*/ 50 w 58"/>
                <a:gd name="T89" fmla="*/ 48 h 71"/>
                <a:gd name="T90" fmla="*/ 46 w 58"/>
                <a:gd name="T91" fmla="*/ 50 h 71"/>
                <a:gd name="T92" fmla="*/ 44 w 58"/>
                <a:gd name="T93" fmla="*/ 48 h 71"/>
                <a:gd name="T94" fmla="*/ 42 w 58"/>
                <a:gd name="T95" fmla="*/ 48 h 71"/>
                <a:gd name="T96" fmla="*/ 38 w 58"/>
                <a:gd name="T97" fmla="*/ 48 h 71"/>
                <a:gd name="T98" fmla="*/ 38 w 58"/>
                <a:gd name="T99" fmla="*/ 54 h 71"/>
                <a:gd name="T100" fmla="*/ 38 w 58"/>
                <a:gd name="T101" fmla="*/ 60 h 71"/>
                <a:gd name="T102" fmla="*/ 35 w 58"/>
                <a:gd name="T103" fmla="*/ 63 h 71"/>
                <a:gd name="T104" fmla="*/ 31 w 58"/>
                <a:gd name="T105" fmla="*/ 65 h 71"/>
                <a:gd name="T106" fmla="*/ 31 w 58"/>
                <a:gd name="T107" fmla="*/ 71 h 71"/>
                <a:gd name="T108" fmla="*/ 27 w 58"/>
                <a:gd name="T109" fmla="*/ 69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8" h="71">
                  <a:moveTo>
                    <a:pt x="27" y="71"/>
                  </a:moveTo>
                  <a:lnTo>
                    <a:pt x="25" y="71"/>
                  </a:lnTo>
                  <a:lnTo>
                    <a:pt x="25" y="69"/>
                  </a:lnTo>
                  <a:lnTo>
                    <a:pt x="23" y="69"/>
                  </a:lnTo>
                  <a:lnTo>
                    <a:pt x="25" y="67"/>
                  </a:lnTo>
                  <a:lnTo>
                    <a:pt x="25" y="65"/>
                  </a:lnTo>
                  <a:lnTo>
                    <a:pt x="25" y="63"/>
                  </a:lnTo>
                  <a:lnTo>
                    <a:pt x="25" y="61"/>
                  </a:lnTo>
                  <a:lnTo>
                    <a:pt x="25" y="60"/>
                  </a:lnTo>
                  <a:lnTo>
                    <a:pt x="25" y="58"/>
                  </a:lnTo>
                  <a:lnTo>
                    <a:pt x="25" y="56"/>
                  </a:lnTo>
                  <a:lnTo>
                    <a:pt x="25" y="54"/>
                  </a:lnTo>
                  <a:lnTo>
                    <a:pt x="25" y="52"/>
                  </a:lnTo>
                  <a:lnTo>
                    <a:pt x="25" y="50"/>
                  </a:lnTo>
                  <a:lnTo>
                    <a:pt x="27" y="50"/>
                  </a:lnTo>
                  <a:lnTo>
                    <a:pt x="27" y="48"/>
                  </a:lnTo>
                  <a:lnTo>
                    <a:pt x="27" y="46"/>
                  </a:lnTo>
                  <a:lnTo>
                    <a:pt x="27" y="44"/>
                  </a:lnTo>
                  <a:lnTo>
                    <a:pt x="25" y="42"/>
                  </a:lnTo>
                  <a:lnTo>
                    <a:pt x="25" y="40"/>
                  </a:lnTo>
                  <a:lnTo>
                    <a:pt x="25" y="38"/>
                  </a:lnTo>
                  <a:lnTo>
                    <a:pt x="25" y="37"/>
                  </a:lnTo>
                  <a:lnTo>
                    <a:pt x="23" y="37"/>
                  </a:lnTo>
                  <a:lnTo>
                    <a:pt x="23" y="35"/>
                  </a:lnTo>
                  <a:lnTo>
                    <a:pt x="21" y="35"/>
                  </a:lnTo>
                  <a:lnTo>
                    <a:pt x="21" y="33"/>
                  </a:lnTo>
                  <a:lnTo>
                    <a:pt x="19" y="33"/>
                  </a:lnTo>
                  <a:lnTo>
                    <a:pt x="19" y="31"/>
                  </a:lnTo>
                  <a:lnTo>
                    <a:pt x="19" y="29"/>
                  </a:lnTo>
                  <a:lnTo>
                    <a:pt x="17" y="29"/>
                  </a:lnTo>
                  <a:lnTo>
                    <a:pt x="17" y="27"/>
                  </a:lnTo>
                  <a:lnTo>
                    <a:pt x="15" y="27"/>
                  </a:lnTo>
                  <a:lnTo>
                    <a:pt x="15" y="25"/>
                  </a:lnTo>
                  <a:lnTo>
                    <a:pt x="13" y="23"/>
                  </a:lnTo>
                  <a:lnTo>
                    <a:pt x="13" y="21"/>
                  </a:lnTo>
                  <a:lnTo>
                    <a:pt x="11" y="21"/>
                  </a:lnTo>
                  <a:lnTo>
                    <a:pt x="11" y="19"/>
                  </a:lnTo>
                  <a:lnTo>
                    <a:pt x="11" y="17"/>
                  </a:lnTo>
                  <a:lnTo>
                    <a:pt x="10" y="17"/>
                  </a:lnTo>
                  <a:lnTo>
                    <a:pt x="11" y="17"/>
                  </a:lnTo>
                  <a:lnTo>
                    <a:pt x="11" y="15"/>
                  </a:lnTo>
                  <a:lnTo>
                    <a:pt x="10" y="15"/>
                  </a:lnTo>
                  <a:lnTo>
                    <a:pt x="10" y="13"/>
                  </a:lnTo>
                  <a:lnTo>
                    <a:pt x="10" y="12"/>
                  </a:lnTo>
                  <a:lnTo>
                    <a:pt x="10" y="13"/>
                  </a:lnTo>
                  <a:lnTo>
                    <a:pt x="10" y="12"/>
                  </a:lnTo>
                  <a:lnTo>
                    <a:pt x="8" y="12"/>
                  </a:lnTo>
                  <a:lnTo>
                    <a:pt x="10" y="12"/>
                  </a:lnTo>
                  <a:lnTo>
                    <a:pt x="8" y="12"/>
                  </a:lnTo>
                  <a:lnTo>
                    <a:pt x="8" y="10"/>
                  </a:lnTo>
                  <a:lnTo>
                    <a:pt x="6" y="10"/>
                  </a:lnTo>
                  <a:lnTo>
                    <a:pt x="8" y="8"/>
                  </a:lnTo>
                  <a:lnTo>
                    <a:pt x="6" y="8"/>
                  </a:lnTo>
                  <a:lnTo>
                    <a:pt x="4" y="6"/>
                  </a:lnTo>
                  <a:lnTo>
                    <a:pt x="2" y="6"/>
                  </a:lnTo>
                  <a:lnTo>
                    <a:pt x="0" y="6"/>
                  </a:lnTo>
                  <a:lnTo>
                    <a:pt x="2" y="6"/>
                  </a:lnTo>
                  <a:lnTo>
                    <a:pt x="2" y="4"/>
                  </a:lnTo>
                  <a:lnTo>
                    <a:pt x="2" y="6"/>
                  </a:lnTo>
                  <a:lnTo>
                    <a:pt x="4" y="6"/>
                  </a:lnTo>
                  <a:lnTo>
                    <a:pt x="4" y="4"/>
                  </a:lnTo>
                  <a:lnTo>
                    <a:pt x="4" y="2"/>
                  </a:lnTo>
                  <a:lnTo>
                    <a:pt x="6" y="4"/>
                  </a:lnTo>
                  <a:lnTo>
                    <a:pt x="8" y="4"/>
                  </a:lnTo>
                  <a:lnTo>
                    <a:pt x="8" y="2"/>
                  </a:lnTo>
                  <a:lnTo>
                    <a:pt x="8" y="4"/>
                  </a:lnTo>
                  <a:lnTo>
                    <a:pt x="10" y="4"/>
                  </a:lnTo>
                  <a:lnTo>
                    <a:pt x="11" y="4"/>
                  </a:lnTo>
                  <a:lnTo>
                    <a:pt x="11" y="2"/>
                  </a:lnTo>
                  <a:lnTo>
                    <a:pt x="13" y="2"/>
                  </a:lnTo>
                  <a:lnTo>
                    <a:pt x="15" y="2"/>
                  </a:lnTo>
                  <a:lnTo>
                    <a:pt x="15" y="0"/>
                  </a:lnTo>
                  <a:lnTo>
                    <a:pt x="17" y="0"/>
                  </a:lnTo>
                  <a:lnTo>
                    <a:pt x="17" y="2"/>
                  </a:lnTo>
                  <a:lnTo>
                    <a:pt x="19" y="2"/>
                  </a:lnTo>
                  <a:lnTo>
                    <a:pt x="21" y="2"/>
                  </a:lnTo>
                  <a:lnTo>
                    <a:pt x="21" y="4"/>
                  </a:lnTo>
                  <a:lnTo>
                    <a:pt x="23" y="4"/>
                  </a:lnTo>
                  <a:lnTo>
                    <a:pt x="25" y="4"/>
                  </a:lnTo>
                  <a:lnTo>
                    <a:pt x="25" y="6"/>
                  </a:lnTo>
                  <a:lnTo>
                    <a:pt x="25" y="8"/>
                  </a:lnTo>
                  <a:lnTo>
                    <a:pt x="27" y="8"/>
                  </a:lnTo>
                  <a:lnTo>
                    <a:pt x="27" y="6"/>
                  </a:lnTo>
                  <a:lnTo>
                    <a:pt x="29" y="6"/>
                  </a:lnTo>
                  <a:lnTo>
                    <a:pt x="29" y="8"/>
                  </a:lnTo>
                  <a:lnTo>
                    <a:pt x="29" y="10"/>
                  </a:lnTo>
                  <a:lnTo>
                    <a:pt x="29" y="8"/>
                  </a:lnTo>
                  <a:lnTo>
                    <a:pt x="31" y="10"/>
                  </a:lnTo>
                  <a:lnTo>
                    <a:pt x="29" y="10"/>
                  </a:lnTo>
                  <a:lnTo>
                    <a:pt x="31" y="10"/>
                  </a:lnTo>
                  <a:lnTo>
                    <a:pt x="31" y="12"/>
                  </a:lnTo>
                  <a:lnTo>
                    <a:pt x="31" y="10"/>
                  </a:lnTo>
                  <a:lnTo>
                    <a:pt x="31" y="8"/>
                  </a:lnTo>
                  <a:lnTo>
                    <a:pt x="33" y="8"/>
                  </a:lnTo>
                  <a:lnTo>
                    <a:pt x="33" y="10"/>
                  </a:lnTo>
                  <a:lnTo>
                    <a:pt x="35" y="10"/>
                  </a:lnTo>
                  <a:lnTo>
                    <a:pt x="36" y="10"/>
                  </a:lnTo>
                  <a:lnTo>
                    <a:pt x="36" y="12"/>
                  </a:lnTo>
                  <a:lnTo>
                    <a:pt x="36" y="13"/>
                  </a:lnTo>
                  <a:lnTo>
                    <a:pt x="38" y="13"/>
                  </a:lnTo>
                  <a:lnTo>
                    <a:pt x="40" y="13"/>
                  </a:lnTo>
                  <a:lnTo>
                    <a:pt x="42" y="15"/>
                  </a:lnTo>
                  <a:lnTo>
                    <a:pt x="42" y="17"/>
                  </a:lnTo>
                  <a:lnTo>
                    <a:pt x="42" y="19"/>
                  </a:lnTo>
                  <a:lnTo>
                    <a:pt x="42" y="21"/>
                  </a:lnTo>
                  <a:lnTo>
                    <a:pt x="40" y="23"/>
                  </a:lnTo>
                  <a:lnTo>
                    <a:pt x="40" y="25"/>
                  </a:lnTo>
                  <a:lnTo>
                    <a:pt x="42" y="25"/>
                  </a:lnTo>
                  <a:lnTo>
                    <a:pt x="44" y="27"/>
                  </a:lnTo>
                  <a:lnTo>
                    <a:pt x="44" y="29"/>
                  </a:lnTo>
                  <a:lnTo>
                    <a:pt x="46" y="29"/>
                  </a:lnTo>
                  <a:lnTo>
                    <a:pt x="48" y="29"/>
                  </a:lnTo>
                  <a:lnTo>
                    <a:pt x="48" y="31"/>
                  </a:lnTo>
                  <a:lnTo>
                    <a:pt x="48" y="33"/>
                  </a:lnTo>
                  <a:lnTo>
                    <a:pt x="46" y="33"/>
                  </a:lnTo>
                  <a:lnTo>
                    <a:pt x="46" y="35"/>
                  </a:lnTo>
                  <a:lnTo>
                    <a:pt x="48" y="35"/>
                  </a:lnTo>
                  <a:lnTo>
                    <a:pt x="48" y="37"/>
                  </a:lnTo>
                  <a:lnTo>
                    <a:pt x="48" y="38"/>
                  </a:lnTo>
                  <a:lnTo>
                    <a:pt x="50" y="38"/>
                  </a:lnTo>
                  <a:lnTo>
                    <a:pt x="52" y="38"/>
                  </a:lnTo>
                  <a:lnTo>
                    <a:pt x="52" y="40"/>
                  </a:lnTo>
                  <a:lnTo>
                    <a:pt x="54" y="40"/>
                  </a:lnTo>
                  <a:lnTo>
                    <a:pt x="54" y="42"/>
                  </a:lnTo>
                  <a:lnTo>
                    <a:pt x="54" y="44"/>
                  </a:lnTo>
                  <a:lnTo>
                    <a:pt x="54" y="46"/>
                  </a:lnTo>
                  <a:lnTo>
                    <a:pt x="54" y="48"/>
                  </a:lnTo>
                  <a:lnTo>
                    <a:pt x="56" y="48"/>
                  </a:lnTo>
                  <a:lnTo>
                    <a:pt x="56" y="50"/>
                  </a:lnTo>
                  <a:lnTo>
                    <a:pt x="58" y="50"/>
                  </a:lnTo>
                  <a:lnTo>
                    <a:pt x="56" y="50"/>
                  </a:lnTo>
                  <a:lnTo>
                    <a:pt x="54" y="50"/>
                  </a:lnTo>
                  <a:lnTo>
                    <a:pt x="52" y="52"/>
                  </a:lnTo>
                  <a:lnTo>
                    <a:pt x="52" y="50"/>
                  </a:lnTo>
                  <a:lnTo>
                    <a:pt x="50" y="48"/>
                  </a:lnTo>
                  <a:lnTo>
                    <a:pt x="50" y="50"/>
                  </a:lnTo>
                  <a:lnTo>
                    <a:pt x="48" y="50"/>
                  </a:lnTo>
                  <a:lnTo>
                    <a:pt x="46" y="50"/>
                  </a:lnTo>
                  <a:lnTo>
                    <a:pt x="46" y="48"/>
                  </a:lnTo>
                  <a:lnTo>
                    <a:pt x="44" y="50"/>
                  </a:lnTo>
                  <a:lnTo>
                    <a:pt x="44" y="48"/>
                  </a:lnTo>
                  <a:lnTo>
                    <a:pt x="44" y="50"/>
                  </a:lnTo>
                  <a:lnTo>
                    <a:pt x="42" y="50"/>
                  </a:lnTo>
                  <a:lnTo>
                    <a:pt x="42" y="48"/>
                  </a:lnTo>
                  <a:lnTo>
                    <a:pt x="42" y="46"/>
                  </a:lnTo>
                  <a:lnTo>
                    <a:pt x="40" y="48"/>
                  </a:lnTo>
                  <a:lnTo>
                    <a:pt x="38" y="48"/>
                  </a:lnTo>
                  <a:lnTo>
                    <a:pt x="38" y="50"/>
                  </a:lnTo>
                  <a:lnTo>
                    <a:pt x="38" y="52"/>
                  </a:lnTo>
                  <a:lnTo>
                    <a:pt x="38" y="54"/>
                  </a:lnTo>
                  <a:lnTo>
                    <a:pt x="38" y="56"/>
                  </a:lnTo>
                  <a:lnTo>
                    <a:pt x="38" y="58"/>
                  </a:lnTo>
                  <a:lnTo>
                    <a:pt x="38" y="60"/>
                  </a:lnTo>
                  <a:lnTo>
                    <a:pt x="35" y="60"/>
                  </a:lnTo>
                  <a:lnTo>
                    <a:pt x="35" y="61"/>
                  </a:lnTo>
                  <a:lnTo>
                    <a:pt x="35" y="63"/>
                  </a:lnTo>
                  <a:lnTo>
                    <a:pt x="33" y="63"/>
                  </a:lnTo>
                  <a:lnTo>
                    <a:pt x="33" y="65"/>
                  </a:lnTo>
                  <a:lnTo>
                    <a:pt x="31" y="65"/>
                  </a:lnTo>
                  <a:lnTo>
                    <a:pt x="31" y="67"/>
                  </a:lnTo>
                  <a:lnTo>
                    <a:pt x="31" y="69"/>
                  </a:lnTo>
                  <a:lnTo>
                    <a:pt x="31" y="71"/>
                  </a:lnTo>
                  <a:lnTo>
                    <a:pt x="29" y="71"/>
                  </a:lnTo>
                  <a:lnTo>
                    <a:pt x="29" y="69"/>
                  </a:lnTo>
                  <a:lnTo>
                    <a:pt x="27" y="69"/>
                  </a:lnTo>
                  <a:lnTo>
                    <a:pt x="27" y="7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0" name="Freeform 149"/>
            <p:cNvSpPr>
              <a:spLocks noEditPoints="1"/>
            </p:cNvSpPr>
            <p:nvPr/>
          </p:nvSpPr>
          <p:spPr bwMode="auto">
            <a:xfrm>
              <a:off x="6121400" y="5137150"/>
              <a:ext cx="182563" cy="365125"/>
            </a:xfrm>
            <a:custGeom>
              <a:avLst/>
              <a:gdLst>
                <a:gd name="T0" fmla="*/ 107 w 115"/>
                <a:gd name="T1" fmla="*/ 81 h 230"/>
                <a:gd name="T2" fmla="*/ 82 w 115"/>
                <a:gd name="T3" fmla="*/ 23 h 230"/>
                <a:gd name="T4" fmla="*/ 98 w 115"/>
                <a:gd name="T5" fmla="*/ 2 h 230"/>
                <a:gd name="T6" fmla="*/ 98 w 115"/>
                <a:gd name="T7" fmla="*/ 4 h 230"/>
                <a:gd name="T8" fmla="*/ 102 w 115"/>
                <a:gd name="T9" fmla="*/ 10 h 230"/>
                <a:gd name="T10" fmla="*/ 104 w 115"/>
                <a:gd name="T11" fmla="*/ 11 h 230"/>
                <a:gd name="T12" fmla="*/ 107 w 115"/>
                <a:gd name="T13" fmla="*/ 21 h 230"/>
                <a:gd name="T14" fmla="*/ 111 w 115"/>
                <a:gd name="T15" fmla="*/ 36 h 230"/>
                <a:gd name="T16" fmla="*/ 113 w 115"/>
                <a:gd name="T17" fmla="*/ 50 h 230"/>
                <a:gd name="T18" fmla="*/ 113 w 115"/>
                <a:gd name="T19" fmla="*/ 63 h 230"/>
                <a:gd name="T20" fmla="*/ 106 w 115"/>
                <a:gd name="T21" fmla="*/ 59 h 230"/>
                <a:gd name="T22" fmla="*/ 102 w 115"/>
                <a:gd name="T23" fmla="*/ 61 h 230"/>
                <a:gd name="T24" fmla="*/ 106 w 115"/>
                <a:gd name="T25" fmla="*/ 71 h 230"/>
                <a:gd name="T26" fmla="*/ 106 w 115"/>
                <a:gd name="T27" fmla="*/ 81 h 230"/>
                <a:gd name="T28" fmla="*/ 100 w 115"/>
                <a:gd name="T29" fmla="*/ 90 h 230"/>
                <a:gd name="T30" fmla="*/ 98 w 115"/>
                <a:gd name="T31" fmla="*/ 102 h 230"/>
                <a:gd name="T32" fmla="*/ 94 w 115"/>
                <a:gd name="T33" fmla="*/ 117 h 230"/>
                <a:gd name="T34" fmla="*/ 86 w 115"/>
                <a:gd name="T35" fmla="*/ 138 h 230"/>
                <a:gd name="T36" fmla="*/ 82 w 115"/>
                <a:gd name="T37" fmla="*/ 155 h 230"/>
                <a:gd name="T38" fmla="*/ 73 w 115"/>
                <a:gd name="T39" fmla="*/ 182 h 230"/>
                <a:gd name="T40" fmla="*/ 69 w 115"/>
                <a:gd name="T41" fmla="*/ 200 h 230"/>
                <a:gd name="T42" fmla="*/ 65 w 115"/>
                <a:gd name="T43" fmla="*/ 207 h 230"/>
                <a:gd name="T44" fmla="*/ 61 w 115"/>
                <a:gd name="T45" fmla="*/ 217 h 230"/>
                <a:gd name="T46" fmla="*/ 56 w 115"/>
                <a:gd name="T47" fmla="*/ 223 h 230"/>
                <a:gd name="T48" fmla="*/ 40 w 115"/>
                <a:gd name="T49" fmla="*/ 227 h 230"/>
                <a:gd name="T50" fmla="*/ 27 w 115"/>
                <a:gd name="T51" fmla="*/ 227 h 230"/>
                <a:gd name="T52" fmla="*/ 17 w 115"/>
                <a:gd name="T53" fmla="*/ 223 h 230"/>
                <a:gd name="T54" fmla="*/ 11 w 115"/>
                <a:gd name="T55" fmla="*/ 213 h 230"/>
                <a:gd name="T56" fmla="*/ 8 w 115"/>
                <a:gd name="T57" fmla="*/ 202 h 230"/>
                <a:gd name="T58" fmla="*/ 8 w 115"/>
                <a:gd name="T59" fmla="*/ 194 h 230"/>
                <a:gd name="T60" fmla="*/ 6 w 115"/>
                <a:gd name="T61" fmla="*/ 186 h 230"/>
                <a:gd name="T62" fmla="*/ 2 w 115"/>
                <a:gd name="T63" fmla="*/ 177 h 230"/>
                <a:gd name="T64" fmla="*/ 0 w 115"/>
                <a:gd name="T65" fmla="*/ 167 h 230"/>
                <a:gd name="T66" fmla="*/ 6 w 115"/>
                <a:gd name="T67" fmla="*/ 155 h 230"/>
                <a:gd name="T68" fmla="*/ 11 w 115"/>
                <a:gd name="T69" fmla="*/ 148 h 230"/>
                <a:gd name="T70" fmla="*/ 15 w 115"/>
                <a:gd name="T71" fmla="*/ 142 h 230"/>
                <a:gd name="T72" fmla="*/ 19 w 115"/>
                <a:gd name="T73" fmla="*/ 132 h 230"/>
                <a:gd name="T74" fmla="*/ 19 w 115"/>
                <a:gd name="T75" fmla="*/ 123 h 230"/>
                <a:gd name="T76" fmla="*/ 17 w 115"/>
                <a:gd name="T77" fmla="*/ 113 h 230"/>
                <a:gd name="T78" fmla="*/ 13 w 115"/>
                <a:gd name="T79" fmla="*/ 98 h 230"/>
                <a:gd name="T80" fmla="*/ 13 w 115"/>
                <a:gd name="T81" fmla="*/ 88 h 230"/>
                <a:gd name="T82" fmla="*/ 19 w 115"/>
                <a:gd name="T83" fmla="*/ 79 h 230"/>
                <a:gd name="T84" fmla="*/ 25 w 115"/>
                <a:gd name="T85" fmla="*/ 69 h 230"/>
                <a:gd name="T86" fmla="*/ 33 w 115"/>
                <a:gd name="T87" fmla="*/ 67 h 230"/>
                <a:gd name="T88" fmla="*/ 38 w 115"/>
                <a:gd name="T89" fmla="*/ 63 h 230"/>
                <a:gd name="T90" fmla="*/ 44 w 115"/>
                <a:gd name="T91" fmla="*/ 63 h 230"/>
                <a:gd name="T92" fmla="*/ 48 w 115"/>
                <a:gd name="T93" fmla="*/ 63 h 230"/>
                <a:gd name="T94" fmla="*/ 52 w 115"/>
                <a:gd name="T95" fmla="*/ 58 h 230"/>
                <a:gd name="T96" fmla="*/ 59 w 115"/>
                <a:gd name="T97" fmla="*/ 54 h 230"/>
                <a:gd name="T98" fmla="*/ 59 w 115"/>
                <a:gd name="T99" fmla="*/ 59 h 230"/>
                <a:gd name="T100" fmla="*/ 61 w 115"/>
                <a:gd name="T101" fmla="*/ 52 h 230"/>
                <a:gd name="T102" fmla="*/ 67 w 115"/>
                <a:gd name="T103" fmla="*/ 46 h 230"/>
                <a:gd name="T104" fmla="*/ 71 w 115"/>
                <a:gd name="T105" fmla="*/ 46 h 230"/>
                <a:gd name="T106" fmla="*/ 77 w 115"/>
                <a:gd name="T107" fmla="*/ 46 h 230"/>
                <a:gd name="T108" fmla="*/ 71 w 115"/>
                <a:gd name="T109" fmla="*/ 38 h 230"/>
                <a:gd name="T110" fmla="*/ 75 w 115"/>
                <a:gd name="T111" fmla="*/ 36 h 230"/>
                <a:gd name="T112" fmla="*/ 77 w 115"/>
                <a:gd name="T113" fmla="*/ 33 h 230"/>
                <a:gd name="T114" fmla="*/ 77 w 115"/>
                <a:gd name="T115" fmla="*/ 27 h 230"/>
                <a:gd name="T116" fmla="*/ 81 w 115"/>
                <a:gd name="T117" fmla="*/ 27 h 230"/>
                <a:gd name="T118" fmla="*/ 84 w 115"/>
                <a:gd name="T119" fmla="*/ 25 h 230"/>
                <a:gd name="T120" fmla="*/ 88 w 115"/>
                <a:gd name="T121" fmla="*/ 19 h 230"/>
                <a:gd name="T122" fmla="*/ 88 w 115"/>
                <a:gd name="T123" fmla="*/ 8 h 230"/>
                <a:gd name="T124" fmla="*/ 96 w 115"/>
                <a:gd name="T125" fmla="*/ 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5" h="230">
                  <a:moveTo>
                    <a:pt x="106" y="84"/>
                  </a:moveTo>
                  <a:lnTo>
                    <a:pt x="106" y="83"/>
                  </a:lnTo>
                  <a:lnTo>
                    <a:pt x="106" y="81"/>
                  </a:lnTo>
                  <a:lnTo>
                    <a:pt x="107" y="79"/>
                  </a:lnTo>
                  <a:lnTo>
                    <a:pt x="107" y="77"/>
                  </a:lnTo>
                  <a:lnTo>
                    <a:pt x="107" y="79"/>
                  </a:lnTo>
                  <a:lnTo>
                    <a:pt x="107" y="81"/>
                  </a:lnTo>
                  <a:lnTo>
                    <a:pt x="106" y="83"/>
                  </a:lnTo>
                  <a:lnTo>
                    <a:pt x="106" y="84"/>
                  </a:lnTo>
                  <a:close/>
                  <a:moveTo>
                    <a:pt x="81" y="21"/>
                  </a:moveTo>
                  <a:lnTo>
                    <a:pt x="82" y="21"/>
                  </a:lnTo>
                  <a:lnTo>
                    <a:pt x="82" y="23"/>
                  </a:lnTo>
                  <a:lnTo>
                    <a:pt x="81" y="23"/>
                  </a:lnTo>
                  <a:lnTo>
                    <a:pt x="82" y="23"/>
                  </a:lnTo>
                  <a:lnTo>
                    <a:pt x="81" y="23"/>
                  </a:lnTo>
                  <a:lnTo>
                    <a:pt x="79" y="23"/>
                  </a:lnTo>
                  <a:lnTo>
                    <a:pt x="79" y="21"/>
                  </a:lnTo>
                  <a:lnTo>
                    <a:pt x="81" y="21"/>
                  </a:lnTo>
                  <a:lnTo>
                    <a:pt x="81" y="19"/>
                  </a:lnTo>
                  <a:lnTo>
                    <a:pt x="81" y="21"/>
                  </a:lnTo>
                  <a:close/>
                  <a:moveTo>
                    <a:pt x="98" y="2"/>
                  </a:moveTo>
                  <a:lnTo>
                    <a:pt x="98" y="4"/>
                  </a:lnTo>
                  <a:lnTo>
                    <a:pt x="96" y="4"/>
                  </a:lnTo>
                  <a:lnTo>
                    <a:pt x="96" y="2"/>
                  </a:lnTo>
                  <a:lnTo>
                    <a:pt x="96" y="4"/>
                  </a:lnTo>
                  <a:lnTo>
                    <a:pt x="96" y="6"/>
                  </a:lnTo>
                  <a:lnTo>
                    <a:pt x="96" y="4"/>
                  </a:lnTo>
                  <a:lnTo>
                    <a:pt x="98" y="4"/>
                  </a:lnTo>
                  <a:lnTo>
                    <a:pt x="98" y="6"/>
                  </a:lnTo>
                  <a:lnTo>
                    <a:pt x="98" y="4"/>
                  </a:lnTo>
                  <a:lnTo>
                    <a:pt x="98" y="6"/>
                  </a:lnTo>
                  <a:lnTo>
                    <a:pt x="100" y="6"/>
                  </a:lnTo>
                  <a:lnTo>
                    <a:pt x="100" y="8"/>
                  </a:lnTo>
                  <a:lnTo>
                    <a:pt x="102" y="8"/>
                  </a:lnTo>
                  <a:lnTo>
                    <a:pt x="102" y="10"/>
                  </a:lnTo>
                  <a:lnTo>
                    <a:pt x="102" y="8"/>
                  </a:lnTo>
                  <a:lnTo>
                    <a:pt x="102" y="10"/>
                  </a:lnTo>
                  <a:lnTo>
                    <a:pt x="102" y="11"/>
                  </a:lnTo>
                  <a:lnTo>
                    <a:pt x="104" y="13"/>
                  </a:lnTo>
                  <a:lnTo>
                    <a:pt x="102" y="13"/>
                  </a:lnTo>
                  <a:lnTo>
                    <a:pt x="104" y="13"/>
                  </a:lnTo>
                  <a:lnTo>
                    <a:pt x="104" y="11"/>
                  </a:lnTo>
                  <a:lnTo>
                    <a:pt x="104" y="13"/>
                  </a:lnTo>
                  <a:lnTo>
                    <a:pt x="106" y="13"/>
                  </a:lnTo>
                  <a:lnTo>
                    <a:pt x="106" y="15"/>
                  </a:lnTo>
                  <a:lnTo>
                    <a:pt x="106" y="17"/>
                  </a:lnTo>
                  <a:lnTo>
                    <a:pt x="107" y="17"/>
                  </a:lnTo>
                  <a:lnTo>
                    <a:pt x="107" y="19"/>
                  </a:lnTo>
                  <a:lnTo>
                    <a:pt x="107" y="21"/>
                  </a:lnTo>
                  <a:lnTo>
                    <a:pt x="107" y="23"/>
                  </a:lnTo>
                  <a:lnTo>
                    <a:pt x="109" y="25"/>
                  </a:lnTo>
                  <a:lnTo>
                    <a:pt x="109" y="27"/>
                  </a:lnTo>
                  <a:lnTo>
                    <a:pt x="109" y="29"/>
                  </a:lnTo>
                  <a:lnTo>
                    <a:pt x="109" y="33"/>
                  </a:lnTo>
                  <a:lnTo>
                    <a:pt x="111" y="35"/>
                  </a:lnTo>
                  <a:lnTo>
                    <a:pt x="111" y="36"/>
                  </a:lnTo>
                  <a:lnTo>
                    <a:pt x="111" y="38"/>
                  </a:lnTo>
                  <a:lnTo>
                    <a:pt x="111" y="40"/>
                  </a:lnTo>
                  <a:lnTo>
                    <a:pt x="111" y="42"/>
                  </a:lnTo>
                  <a:lnTo>
                    <a:pt x="111" y="44"/>
                  </a:lnTo>
                  <a:lnTo>
                    <a:pt x="111" y="46"/>
                  </a:lnTo>
                  <a:lnTo>
                    <a:pt x="113" y="48"/>
                  </a:lnTo>
                  <a:lnTo>
                    <a:pt x="113" y="50"/>
                  </a:lnTo>
                  <a:lnTo>
                    <a:pt x="115" y="52"/>
                  </a:lnTo>
                  <a:lnTo>
                    <a:pt x="115" y="54"/>
                  </a:lnTo>
                  <a:lnTo>
                    <a:pt x="115" y="56"/>
                  </a:lnTo>
                  <a:lnTo>
                    <a:pt x="115" y="58"/>
                  </a:lnTo>
                  <a:lnTo>
                    <a:pt x="115" y="59"/>
                  </a:lnTo>
                  <a:lnTo>
                    <a:pt x="113" y="61"/>
                  </a:lnTo>
                  <a:lnTo>
                    <a:pt x="113" y="63"/>
                  </a:lnTo>
                  <a:lnTo>
                    <a:pt x="111" y="65"/>
                  </a:lnTo>
                  <a:lnTo>
                    <a:pt x="109" y="65"/>
                  </a:lnTo>
                  <a:lnTo>
                    <a:pt x="109" y="63"/>
                  </a:lnTo>
                  <a:lnTo>
                    <a:pt x="107" y="63"/>
                  </a:lnTo>
                  <a:lnTo>
                    <a:pt x="107" y="61"/>
                  </a:lnTo>
                  <a:lnTo>
                    <a:pt x="107" y="59"/>
                  </a:lnTo>
                  <a:lnTo>
                    <a:pt x="106" y="59"/>
                  </a:lnTo>
                  <a:lnTo>
                    <a:pt x="106" y="58"/>
                  </a:lnTo>
                  <a:lnTo>
                    <a:pt x="106" y="56"/>
                  </a:lnTo>
                  <a:lnTo>
                    <a:pt x="106" y="58"/>
                  </a:lnTo>
                  <a:lnTo>
                    <a:pt x="104" y="58"/>
                  </a:lnTo>
                  <a:lnTo>
                    <a:pt x="102" y="58"/>
                  </a:lnTo>
                  <a:lnTo>
                    <a:pt x="102" y="59"/>
                  </a:lnTo>
                  <a:lnTo>
                    <a:pt x="102" y="61"/>
                  </a:lnTo>
                  <a:lnTo>
                    <a:pt x="104" y="61"/>
                  </a:lnTo>
                  <a:lnTo>
                    <a:pt x="104" y="63"/>
                  </a:lnTo>
                  <a:lnTo>
                    <a:pt x="104" y="65"/>
                  </a:lnTo>
                  <a:lnTo>
                    <a:pt x="104" y="67"/>
                  </a:lnTo>
                  <a:lnTo>
                    <a:pt x="104" y="69"/>
                  </a:lnTo>
                  <a:lnTo>
                    <a:pt x="106" y="69"/>
                  </a:lnTo>
                  <a:lnTo>
                    <a:pt x="106" y="71"/>
                  </a:lnTo>
                  <a:lnTo>
                    <a:pt x="106" y="73"/>
                  </a:lnTo>
                  <a:lnTo>
                    <a:pt x="106" y="75"/>
                  </a:lnTo>
                  <a:lnTo>
                    <a:pt x="106" y="77"/>
                  </a:lnTo>
                  <a:lnTo>
                    <a:pt x="104" y="77"/>
                  </a:lnTo>
                  <a:lnTo>
                    <a:pt x="104" y="79"/>
                  </a:lnTo>
                  <a:lnTo>
                    <a:pt x="104" y="81"/>
                  </a:lnTo>
                  <a:lnTo>
                    <a:pt x="106" y="81"/>
                  </a:lnTo>
                  <a:lnTo>
                    <a:pt x="104" y="81"/>
                  </a:lnTo>
                  <a:lnTo>
                    <a:pt x="102" y="81"/>
                  </a:lnTo>
                  <a:lnTo>
                    <a:pt x="100" y="83"/>
                  </a:lnTo>
                  <a:lnTo>
                    <a:pt x="100" y="84"/>
                  </a:lnTo>
                  <a:lnTo>
                    <a:pt x="100" y="86"/>
                  </a:lnTo>
                  <a:lnTo>
                    <a:pt x="98" y="88"/>
                  </a:lnTo>
                  <a:lnTo>
                    <a:pt x="100" y="90"/>
                  </a:lnTo>
                  <a:lnTo>
                    <a:pt x="100" y="94"/>
                  </a:lnTo>
                  <a:lnTo>
                    <a:pt x="100" y="96"/>
                  </a:lnTo>
                  <a:lnTo>
                    <a:pt x="100" y="98"/>
                  </a:lnTo>
                  <a:lnTo>
                    <a:pt x="98" y="100"/>
                  </a:lnTo>
                  <a:lnTo>
                    <a:pt x="98" y="102"/>
                  </a:lnTo>
                  <a:lnTo>
                    <a:pt x="100" y="102"/>
                  </a:lnTo>
                  <a:lnTo>
                    <a:pt x="98" y="102"/>
                  </a:lnTo>
                  <a:lnTo>
                    <a:pt x="98" y="104"/>
                  </a:lnTo>
                  <a:lnTo>
                    <a:pt x="98" y="106"/>
                  </a:lnTo>
                  <a:lnTo>
                    <a:pt x="98" y="107"/>
                  </a:lnTo>
                  <a:lnTo>
                    <a:pt x="96" y="107"/>
                  </a:lnTo>
                  <a:lnTo>
                    <a:pt x="96" y="109"/>
                  </a:lnTo>
                  <a:lnTo>
                    <a:pt x="96" y="113"/>
                  </a:lnTo>
                  <a:lnTo>
                    <a:pt x="94" y="117"/>
                  </a:lnTo>
                  <a:lnTo>
                    <a:pt x="92" y="123"/>
                  </a:lnTo>
                  <a:lnTo>
                    <a:pt x="90" y="127"/>
                  </a:lnTo>
                  <a:lnTo>
                    <a:pt x="88" y="131"/>
                  </a:lnTo>
                  <a:lnTo>
                    <a:pt x="88" y="132"/>
                  </a:lnTo>
                  <a:lnTo>
                    <a:pt x="88" y="134"/>
                  </a:lnTo>
                  <a:lnTo>
                    <a:pt x="86" y="136"/>
                  </a:lnTo>
                  <a:lnTo>
                    <a:pt x="86" y="138"/>
                  </a:lnTo>
                  <a:lnTo>
                    <a:pt x="86" y="140"/>
                  </a:lnTo>
                  <a:lnTo>
                    <a:pt x="84" y="142"/>
                  </a:lnTo>
                  <a:lnTo>
                    <a:pt x="82" y="148"/>
                  </a:lnTo>
                  <a:lnTo>
                    <a:pt x="82" y="150"/>
                  </a:lnTo>
                  <a:lnTo>
                    <a:pt x="82" y="152"/>
                  </a:lnTo>
                  <a:lnTo>
                    <a:pt x="82" y="154"/>
                  </a:lnTo>
                  <a:lnTo>
                    <a:pt x="82" y="155"/>
                  </a:lnTo>
                  <a:lnTo>
                    <a:pt x="81" y="157"/>
                  </a:lnTo>
                  <a:lnTo>
                    <a:pt x="79" y="163"/>
                  </a:lnTo>
                  <a:lnTo>
                    <a:pt x="77" y="169"/>
                  </a:lnTo>
                  <a:lnTo>
                    <a:pt x="75" y="173"/>
                  </a:lnTo>
                  <a:lnTo>
                    <a:pt x="75" y="175"/>
                  </a:lnTo>
                  <a:lnTo>
                    <a:pt x="73" y="180"/>
                  </a:lnTo>
                  <a:lnTo>
                    <a:pt x="73" y="182"/>
                  </a:lnTo>
                  <a:lnTo>
                    <a:pt x="73" y="184"/>
                  </a:lnTo>
                  <a:lnTo>
                    <a:pt x="73" y="186"/>
                  </a:lnTo>
                  <a:lnTo>
                    <a:pt x="71" y="188"/>
                  </a:lnTo>
                  <a:lnTo>
                    <a:pt x="69" y="194"/>
                  </a:lnTo>
                  <a:lnTo>
                    <a:pt x="69" y="196"/>
                  </a:lnTo>
                  <a:lnTo>
                    <a:pt x="71" y="196"/>
                  </a:lnTo>
                  <a:lnTo>
                    <a:pt x="69" y="200"/>
                  </a:lnTo>
                  <a:lnTo>
                    <a:pt x="69" y="202"/>
                  </a:lnTo>
                  <a:lnTo>
                    <a:pt x="67" y="202"/>
                  </a:lnTo>
                  <a:lnTo>
                    <a:pt x="67" y="203"/>
                  </a:lnTo>
                  <a:lnTo>
                    <a:pt x="65" y="205"/>
                  </a:lnTo>
                  <a:lnTo>
                    <a:pt x="65" y="207"/>
                  </a:lnTo>
                  <a:lnTo>
                    <a:pt x="65" y="205"/>
                  </a:lnTo>
                  <a:lnTo>
                    <a:pt x="65" y="207"/>
                  </a:lnTo>
                  <a:lnTo>
                    <a:pt x="65" y="209"/>
                  </a:lnTo>
                  <a:lnTo>
                    <a:pt x="63" y="213"/>
                  </a:lnTo>
                  <a:lnTo>
                    <a:pt x="63" y="215"/>
                  </a:lnTo>
                  <a:lnTo>
                    <a:pt x="61" y="217"/>
                  </a:lnTo>
                  <a:lnTo>
                    <a:pt x="63" y="217"/>
                  </a:lnTo>
                  <a:lnTo>
                    <a:pt x="61" y="219"/>
                  </a:lnTo>
                  <a:lnTo>
                    <a:pt x="61" y="217"/>
                  </a:lnTo>
                  <a:lnTo>
                    <a:pt x="61" y="219"/>
                  </a:lnTo>
                  <a:lnTo>
                    <a:pt x="59" y="219"/>
                  </a:lnTo>
                  <a:lnTo>
                    <a:pt x="59" y="221"/>
                  </a:lnTo>
                  <a:lnTo>
                    <a:pt x="58" y="221"/>
                  </a:lnTo>
                  <a:lnTo>
                    <a:pt x="56" y="223"/>
                  </a:lnTo>
                  <a:lnTo>
                    <a:pt x="56" y="221"/>
                  </a:lnTo>
                  <a:lnTo>
                    <a:pt x="56" y="223"/>
                  </a:lnTo>
                  <a:lnTo>
                    <a:pt x="54" y="223"/>
                  </a:lnTo>
                  <a:lnTo>
                    <a:pt x="52" y="223"/>
                  </a:lnTo>
                  <a:lnTo>
                    <a:pt x="50" y="223"/>
                  </a:lnTo>
                  <a:lnTo>
                    <a:pt x="48" y="223"/>
                  </a:lnTo>
                  <a:lnTo>
                    <a:pt x="44" y="225"/>
                  </a:lnTo>
                  <a:lnTo>
                    <a:pt x="42" y="225"/>
                  </a:lnTo>
                  <a:lnTo>
                    <a:pt x="40" y="227"/>
                  </a:lnTo>
                  <a:lnTo>
                    <a:pt x="38" y="228"/>
                  </a:lnTo>
                  <a:lnTo>
                    <a:pt x="36" y="228"/>
                  </a:lnTo>
                  <a:lnTo>
                    <a:pt x="33" y="228"/>
                  </a:lnTo>
                  <a:lnTo>
                    <a:pt x="31" y="230"/>
                  </a:lnTo>
                  <a:lnTo>
                    <a:pt x="31" y="228"/>
                  </a:lnTo>
                  <a:lnTo>
                    <a:pt x="29" y="227"/>
                  </a:lnTo>
                  <a:lnTo>
                    <a:pt x="27" y="227"/>
                  </a:lnTo>
                  <a:lnTo>
                    <a:pt x="25" y="225"/>
                  </a:lnTo>
                  <a:lnTo>
                    <a:pt x="23" y="225"/>
                  </a:lnTo>
                  <a:lnTo>
                    <a:pt x="21" y="225"/>
                  </a:lnTo>
                  <a:lnTo>
                    <a:pt x="19" y="223"/>
                  </a:lnTo>
                  <a:lnTo>
                    <a:pt x="17" y="223"/>
                  </a:lnTo>
                  <a:lnTo>
                    <a:pt x="19" y="223"/>
                  </a:lnTo>
                  <a:lnTo>
                    <a:pt x="17" y="223"/>
                  </a:lnTo>
                  <a:lnTo>
                    <a:pt x="17" y="221"/>
                  </a:lnTo>
                  <a:lnTo>
                    <a:pt x="15" y="221"/>
                  </a:lnTo>
                  <a:lnTo>
                    <a:pt x="13" y="221"/>
                  </a:lnTo>
                  <a:lnTo>
                    <a:pt x="13" y="219"/>
                  </a:lnTo>
                  <a:lnTo>
                    <a:pt x="13" y="217"/>
                  </a:lnTo>
                  <a:lnTo>
                    <a:pt x="11" y="215"/>
                  </a:lnTo>
                  <a:lnTo>
                    <a:pt x="11" y="213"/>
                  </a:lnTo>
                  <a:lnTo>
                    <a:pt x="11" y="211"/>
                  </a:lnTo>
                  <a:lnTo>
                    <a:pt x="10" y="211"/>
                  </a:lnTo>
                  <a:lnTo>
                    <a:pt x="10" y="209"/>
                  </a:lnTo>
                  <a:lnTo>
                    <a:pt x="8" y="209"/>
                  </a:lnTo>
                  <a:lnTo>
                    <a:pt x="8" y="207"/>
                  </a:lnTo>
                  <a:lnTo>
                    <a:pt x="8" y="205"/>
                  </a:lnTo>
                  <a:lnTo>
                    <a:pt x="8" y="202"/>
                  </a:lnTo>
                  <a:lnTo>
                    <a:pt x="8" y="200"/>
                  </a:lnTo>
                  <a:lnTo>
                    <a:pt x="8" y="198"/>
                  </a:lnTo>
                  <a:lnTo>
                    <a:pt x="6" y="198"/>
                  </a:lnTo>
                  <a:lnTo>
                    <a:pt x="8" y="198"/>
                  </a:lnTo>
                  <a:lnTo>
                    <a:pt x="6" y="196"/>
                  </a:lnTo>
                  <a:lnTo>
                    <a:pt x="8" y="196"/>
                  </a:lnTo>
                  <a:lnTo>
                    <a:pt x="8" y="194"/>
                  </a:lnTo>
                  <a:lnTo>
                    <a:pt x="8" y="192"/>
                  </a:lnTo>
                  <a:lnTo>
                    <a:pt x="10" y="192"/>
                  </a:lnTo>
                  <a:lnTo>
                    <a:pt x="8" y="192"/>
                  </a:lnTo>
                  <a:lnTo>
                    <a:pt x="8" y="190"/>
                  </a:lnTo>
                  <a:lnTo>
                    <a:pt x="6" y="190"/>
                  </a:lnTo>
                  <a:lnTo>
                    <a:pt x="6" y="188"/>
                  </a:lnTo>
                  <a:lnTo>
                    <a:pt x="6" y="186"/>
                  </a:lnTo>
                  <a:lnTo>
                    <a:pt x="6" y="184"/>
                  </a:lnTo>
                  <a:lnTo>
                    <a:pt x="4" y="184"/>
                  </a:lnTo>
                  <a:lnTo>
                    <a:pt x="4" y="182"/>
                  </a:lnTo>
                  <a:lnTo>
                    <a:pt x="2" y="182"/>
                  </a:lnTo>
                  <a:lnTo>
                    <a:pt x="2" y="180"/>
                  </a:lnTo>
                  <a:lnTo>
                    <a:pt x="2" y="179"/>
                  </a:lnTo>
                  <a:lnTo>
                    <a:pt x="2" y="177"/>
                  </a:lnTo>
                  <a:lnTo>
                    <a:pt x="2" y="175"/>
                  </a:lnTo>
                  <a:lnTo>
                    <a:pt x="0" y="173"/>
                  </a:lnTo>
                  <a:lnTo>
                    <a:pt x="0" y="171"/>
                  </a:lnTo>
                  <a:lnTo>
                    <a:pt x="2" y="171"/>
                  </a:lnTo>
                  <a:lnTo>
                    <a:pt x="2" y="169"/>
                  </a:lnTo>
                  <a:lnTo>
                    <a:pt x="0" y="169"/>
                  </a:lnTo>
                  <a:lnTo>
                    <a:pt x="0" y="167"/>
                  </a:lnTo>
                  <a:lnTo>
                    <a:pt x="2" y="167"/>
                  </a:lnTo>
                  <a:lnTo>
                    <a:pt x="2" y="165"/>
                  </a:lnTo>
                  <a:lnTo>
                    <a:pt x="2" y="163"/>
                  </a:lnTo>
                  <a:lnTo>
                    <a:pt x="4" y="161"/>
                  </a:lnTo>
                  <a:lnTo>
                    <a:pt x="4" y="157"/>
                  </a:lnTo>
                  <a:lnTo>
                    <a:pt x="4" y="155"/>
                  </a:lnTo>
                  <a:lnTo>
                    <a:pt x="6" y="155"/>
                  </a:lnTo>
                  <a:lnTo>
                    <a:pt x="8" y="155"/>
                  </a:lnTo>
                  <a:lnTo>
                    <a:pt x="8" y="154"/>
                  </a:lnTo>
                  <a:lnTo>
                    <a:pt x="8" y="155"/>
                  </a:lnTo>
                  <a:lnTo>
                    <a:pt x="10" y="155"/>
                  </a:lnTo>
                  <a:lnTo>
                    <a:pt x="10" y="154"/>
                  </a:lnTo>
                  <a:lnTo>
                    <a:pt x="10" y="152"/>
                  </a:lnTo>
                  <a:lnTo>
                    <a:pt x="11" y="148"/>
                  </a:lnTo>
                  <a:lnTo>
                    <a:pt x="11" y="146"/>
                  </a:lnTo>
                  <a:lnTo>
                    <a:pt x="13" y="146"/>
                  </a:lnTo>
                  <a:lnTo>
                    <a:pt x="13" y="144"/>
                  </a:lnTo>
                  <a:lnTo>
                    <a:pt x="13" y="142"/>
                  </a:lnTo>
                  <a:lnTo>
                    <a:pt x="15" y="142"/>
                  </a:lnTo>
                  <a:lnTo>
                    <a:pt x="15" y="140"/>
                  </a:lnTo>
                  <a:lnTo>
                    <a:pt x="15" y="142"/>
                  </a:lnTo>
                  <a:lnTo>
                    <a:pt x="15" y="140"/>
                  </a:lnTo>
                  <a:lnTo>
                    <a:pt x="17" y="140"/>
                  </a:lnTo>
                  <a:lnTo>
                    <a:pt x="17" y="138"/>
                  </a:lnTo>
                  <a:lnTo>
                    <a:pt x="17" y="136"/>
                  </a:lnTo>
                  <a:lnTo>
                    <a:pt x="17" y="134"/>
                  </a:lnTo>
                  <a:lnTo>
                    <a:pt x="19" y="134"/>
                  </a:lnTo>
                  <a:lnTo>
                    <a:pt x="19" y="132"/>
                  </a:lnTo>
                  <a:lnTo>
                    <a:pt x="19" y="131"/>
                  </a:lnTo>
                  <a:lnTo>
                    <a:pt x="19" y="129"/>
                  </a:lnTo>
                  <a:lnTo>
                    <a:pt x="19" y="127"/>
                  </a:lnTo>
                  <a:lnTo>
                    <a:pt x="19" y="125"/>
                  </a:lnTo>
                  <a:lnTo>
                    <a:pt x="21" y="125"/>
                  </a:lnTo>
                  <a:lnTo>
                    <a:pt x="19" y="125"/>
                  </a:lnTo>
                  <a:lnTo>
                    <a:pt x="19" y="123"/>
                  </a:lnTo>
                  <a:lnTo>
                    <a:pt x="19" y="121"/>
                  </a:lnTo>
                  <a:lnTo>
                    <a:pt x="17" y="121"/>
                  </a:lnTo>
                  <a:lnTo>
                    <a:pt x="17" y="119"/>
                  </a:lnTo>
                  <a:lnTo>
                    <a:pt x="15" y="117"/>
                  </a:lnTo>
                  <a:lnTo>
                    <a:pt x="15" y="115"/>
                  </a:lnTo>
                  <a:lnTo>
                    <a:pt x="17" y="115"/>
                  </a:lnTo>
                  <a:lnTo>
                    <a:pt x="17" y="113"/>
                  </a:lnTo>
                  <a:lnTo>
                    <a:pt x="15" y="111"/>
                  </a:lnTo>
                  <a:lnTo>
                    <a:pt x="15" y="109"/>
                  </a:lnTo>
                  <a:lnTo>
                    <a:pt x="13" y="107"/>
                  </a:lnTo>
                  <a:lnTo>
                    <a:pt x="13" y="106"/>
                  </a:lnTo>
                  <a:lnTo>
                    <a:pt x="13" y="102"/>
                  </a:lnTo>
                  <a:lnTo>
                    <a:pt x="13" y="100"/>
                  </a:lnTo>
                  <a:lnTo>
                    <a:pt x="13" y="98"/>
                  </a:lnTo>
                  <a:lnTo>
                    <a:pt x="13" y="96"/>
                  </a:lnTo>
                  <a:lnTo>
                    <a:pt x="13" y="94"/>
                  </a:lnTo>
                  <a:lnTo>
                    <a:pt x="11" y="94"/>
                  </a:lnTo>
                  <a:lnTo>
                    <a:pt x="11" y="92"/>
                  </a:lnTo>
                  <a:lnTo>
                    <a:pt x="11" y="90"/>
                  </a:lnTo>
                  <a:lnTo>
                    <a:pt x="11" y="88"/>
                  </a:lnTo>
                  <a:lnTo>
                    <a:pt x="13" y="88"/>
                  </a:lnTo>
                  <a:lnTo>
                    <a:pt x="15" y="86"/>
                  </a:lnTo>
                  <a:lnTo>
                    <a:pt x="15" y="84"/>
                  </a:lnTo>
                  <a:lnTo>
                    <a:pt x="15" y="83"/>
                  </a:lnTo>
                  <a:lnTo>
                    <a:pt x="17" y="83"/>
                  </a:lnTo>
                  <a:lnTo>
                    <a:pt x="17" y="81"/>
                  </a:lnTo>
                  <a:lnTo>
                    <a:pt x="17" y="79"/>
                  </a:lnTo>
                  <a:lnTo>
                    <a:pt x="19" y="79"/>
                  </a:lnTo>
                  <a:lnTo>
                    <a:pt x="19" y="77"/>
                  </a:lnTo>
                  <a:lnTo>
                    <a:pt x="19" y="75"/>
                  </a:lnTo>
                  <a:lnTo>
                    <a:pt x="19" y="73"/>
                  </a:lnTo>
                  <a:lnTo>
                    <a:pt x="19" y="71"/>
                  </a:lnTo>
                  <a:lnTo>
                    <a:pt x="19" y="69"/>
                  </a:lnTo>
                  <a:lnTo>
                    <a:pt x="21" y="69"/>
                  </a:lnTo>
                  <a:lnTo>
                    <a:pt x="25" y="69"/>
                  </a:lnTo>
                  <a:lnTo>
                    <a:pt x="27" y="69"/>
                  </a:lnTo>
                  <a:lnTo>
                    <a:pt x="29" y="69"/>
                  </a:lnTo>
                  <a:lnTo>
                    <a:pt x="29" y="67"/>
                  </a:lnTo>
                  <a:lnTo>
                    <a:pt x="31" y="67"/>
                  </a:lnTo>
                  <a:lnTo>
                    <a:pt x="31" y="65"/>
                  </a:lnTo>
                  <a:lnTo>
                    <a:pt x="33" y="65"/>
                  </a:lnTo>
                  <a:lnTo>
                    <a:pt x="33" y="67"/>
                  </a:lnTo>
                  <a:lnTo>
                    <a:pt x="34" y="67"/>
                  </a:lnTo>
                  <a:lnTo>
                    <a:pt x="34" y="65"/>
                  </a:lnTo>
                  <a:lnTo>
                    <a:pt x="36" y="65"/>
                  </a:lnTo>
                  <a:lnTo>
                    <a:pt x="38" y="65"/>
                  </a:lnTo>
                  <a:lnTo>
                    <a:pt x="38" y="67"/>
                  </a:lnTo>
                  <a:lnTo>
                    <a:pt x="38" y="65"/>
                  </a:lnTo>
                  <a:lnTo>
                    <a:pt x="38" y="63"/>
                  </a:lnTo>
                  <a:lnTo>
                    <a:pt x="40" y="63"/>
                  </a:lnTo>
                  <a:lnTo>
                    <a:pt x="42" y="63"/>
                  </a:lnTo>
                  <a:lnTo>
                    <a:pt x="42" y="61"/>
                  </a:lnTo>
                  <a:lnTo>
                    <a:pt x="44" y="61"/>
                  </a:lnTo>
                  <a:lnTo>
                    <a:pt x="44" y="63"/>
                  </a:lnTo>
                  <a:lnTo>
                    <a:pt x="46" y="63"/>
                  </a:lnTo>
                  <a:lnTo>
                    <a:pt x="44" y="63"/>
                  </a:lnTo>
                  <a:lnTo>
                    <a:pt x="46" y="63"/>
                  </a:lnTo>
                  <a:lnTo>
                    <a:pt x="46" y="61"/>
                  </a:lnTo>
                  <a:lnTo>
                    <a:pt x="44" y="63"/>
                  </a:lnTo>
                  <a:lnTo>
                    <a:pt x="44" y="61"/>
                  </a:lnTo>
                  <a:lnTo>
                    <a:pt x="46" y="61"/>
                  </a:lnTo>
                  <a:lnTo>
                    <a:pt x="48" y="61"/>
                  </a:lnTo>
                  <a:lnTo>
                    <a:pt x="48" y="63"/>
                  </a:lnTo>
                  <a:lnTo>
                    <a:pt x="50" y="65"/>
                  </a:lnTo>
                  <a:lnTo>
                    <a:pt x="52" y="65"/>
                  </a:lnTo>
                  <a:lnTo>
                    <a:pt x="52" y="63"/>
                  </a:lnTo>
                  <a:lnTo>
                    <a:pt x="50" y="63"/>
                  </a:lnTo>
                  <a:lnTo>
                    <a:pt x="50" y="61"/>
                  </a:lnTo>
                  <a:lnTo>
                    <a:pt x="50" y="59"/>
                  </a:lnTo>
                  <a:lnTo>
                    <a:pt x="52" y="58"/>
                  </a:lnTo>
                  <a:lnTo>
                    <a:pt x="54" y="58"/>
                  </a:lnTo>
                  <a:lnTo>
                    <a:pt x="54" y="56"/>
                  </a:lnTo>
                  <a:lnTo>
                    <a:pt x="56" y="56"/>
                  </a:lnTo>
                  <a:lnTo>
                    <a:pt x="54" y="56"/>
                  </a:lnTo>
                  <a:lnTo>
                    <a:pt x="56" y="56"/>
                  </a:lnTo>
                  <a:lnTo>
                    <a:pt x="58" y="54"/>
                  </a:lnTo>
                  <a:lnTo>
                    <a:pt x="59" y="54"/>
                  </a:lnTo>
                  <a:lnTo>
                    <a:pt x="59" y="52"/>
                  </a:lnTo>
                  <a:lnTo>
                    <a:pt x="59" y="54"/>
                  </a:lnTo>
                  <a:lnTo>
                    <a:pt x="61" y="54"/>
                  </a:lnTo>
                  <a:lnTo>
                    <a:pt x="61" y="56"/>
                  </a:lnTo>
                  <a:lnTo>
                    <a:pt x="59" y="56"/>
                  </a:lnTo>
                  <a:lnTo>
                    <a:pt x="59" y="58"/>
                  </a:lnTo>
                  <a:lnTo>
                    <a:pt x="59" y="59"/>
                  </a:lnTo>
                  <a:lnTo>
                    <a:pt x="59" y="58"/>
                  </a:lnTo>
                  <a:lnTo>
                    <a:pt x="61" y="58"/>
                  </a:lnTo>
                  <a:lnTo>
                    <a:pt x="63" y="58"/>
                  </a:lnTo>
                  <a:lnTo>
                    <a:pt x="63" y="56"/>
                  </a:lnTo>
                  <a:lnTo>
                    <a:pt x="63" y="54"/>
                  </a:lnTo>
                  <a:lnTo>
                    <a:pt x="61" y="54"/>
                  </a:lnTo>
                  <a:lnTo>
                    <a:pt x="61" y="52"/>
                  </a:lnTo>
                  <a:lnTo>
                    <a:pt x="63" y="50"/>
                  </a:lnTo>
                  <a:lnTo>
                    <a:pt x="65" y="48"/>
                  </a:lnTo>
                  <a:lnTo>
                    <a:pt x="65" y="46"/>
                  </a:lnTo>
                  <a:lnTo>
                    <a:pt x="65" y="48"/>
                  </a:lnTo>
                  <a:lnTo>
                    <a:pt x="65" y="46"/>
                  </a:lnTo>
                  <a:lnTo>
                    <a:pt x="67" y="44"/>
                  </a:lnTo>
                  <a:lnTo>
                    <a:pt x="67" y="46"/>
                  </a:lnTo>
                  <a:lnTo>
                    <a:pt x="69" y="46"/>
                  </a:lnTo>
                  <a:lnTo>
                    <a:pt x="67" y="48"/>
                  </a:lnTo>
                  <a:lnTo>
                    <a:pt x="67" y="52"/>
                  </a:lnTo>
                  <a:lnTo>
                    <a:pt x="67" y="50"/>
                  </a:lnTo>
                  <a:lnTo>
                    <a:pt x="69" y="50"/>
                  </a:lnTo>
                  <a:lnTo>
                    <a:pt x="69" y="48"/>
                  </a:lnTo>
                  <a:lnTo>
                    <a:pt x="71" y="46"/>
                  </a:lnTo>
                  <a:lnTo>
                    <a:pt x="71" y="44"/>
                  </a:lnTo>
                  <a:lnTo>
                    <a:pt x="73" y="44"/>
                  </a:lnTo>
                  <a:lnTo>
                    <a:pt x="73" y="42"/>
                  </a:lnTo>
                  <a:lnTo>
                    <a:pt x="73" y="44"/>
                  </a:lnTo>
                  <a:lnTo>
                    <a:pt x="75" y="44"/>
                  </a:lnTo>
                  <a:lnTo>
                    <a:pt x="77" y="44"/>
                  </a:lnTo>
                  <a:lnTo>
                    <a:pt x="77" y="46"/>
                  </a:lnTo>
                  <a:lnTo>
                    <a:pt x="77" y="44"/>
                  </a:lnTo>
                  <a:lnTo>
                    <a:pt x="77" y="42"/>
                  </a:lnTo>
                  <a:lnTo>
                    <a:pt x="75" y="42"/>
                  </a:lnTo>
                  <a:lnTo>
                    <a:pt x="73" y="42"/>
                  </a:lnTo>
                  <a:lnTo>
                    <a:pt x="71" y="42"/>
                  </a:lnTo>
                  <a:lnTo>
                    <a:pt x="71" y="40"/>
                  </a:lnTo>
                  <a:lnTo>
                    <a:pt x="71" y="38"/>
                  </a:lnTo>
                  <a:lnTo>
                    <a:pt x="73" y="38"/>
                  </a:lnTo>
                  <a:lnTo>
                    <a:pt x="73" y="36"/>
                  </a:lnTo>
                  <a:lnTo>
                    <a:pt x="75" y="36"/>
                  </a:lnTo>
                  <a:lnTo>
                    <a:pt x="75" y="35"/>
                  </a:lnTo>
                  <a:lnTo>
                    <a:pt x="77" y="35"/>
                  </a:lnTo>
                  <a:lnTo>
                    <a:pt x="77" y="36"/>
                  </a:lnTo>
                  <a:lnTo>
                    <a:pt x="75" y="36"/>
                  </a:lnTo>
                  <a:lnTo>
                    <a:pt x="75" y="38"/>
                  </a:lnTo>
                  <a:lnTo>
                    <a:pt x="77" y="38"/>
                  </a:lnTo>
                  <a:lnTo>
                    <a:pt x="77" y="36"/>
                  </a:lnTo>
                  <a:lnTo>
                    <a:pt x="77" y="35"/>
                  </a:lnTo>
                  <a:lnTo>
                    <a:pt x="75" y="35"/>
                  </a:lnTo>
                  <a:lnTo>
                    <a:pt x="75" y="33"/>
                  </a:lnTo>
                  <a:lnTo>
                    <a:pt x="77" y="33"/>
                  </a:lnTo>
                  <a:lnTo>
                    <a:pt x="75" y="33"/>
                  </a:lnTo>
                  <a:lnTo>
                    <a:pt x="75" y="31"/>
                  </a:lnTo>
                  <a:lnTo>
                    <a:pt x="75" y="29"/>
                  </a:lnTo>
                  <a:lnTo>
                    <a:pt x="75" y="27"/>
                  </a:lnTo>
                  <a:lnTo>
                    <a:pt x="75" y="25"/>
                  </a:lnTo>
                  <a:lnTo>
                    <a:pt x="77" y="25"/>
                  </a:lnTo>
                  <a:lnTo>
                    <a:pt x="77" y="27"/>
                  </a:lnTo>
                  <a:lnTo>
                    <a:pt x="77" y="25"/>
                  </a:lnTo>
                  <a:lnTo>
                    <a:pt x="77" y="27"/>
                  </a:lnTo>
                  <a:lnTo>
                    <a:pt x="79" y="27"/>
                  </a:lnTo>
                  <a:lnTo>
                    <a:pt x="79" y="29"/>
                  </a:lnTo>
                  <a:lnTo>
                    <a:pt x="81" y="31"/>
                  </a:lnTo>
                  <a:lnTo>
                    <a:pt x="81" y="29"/>
                  </a:lnTo>
                  <a:lnTo>
                    <a:pt x="81" y="27"/>
                  </a:lnTo>
                  <a:lnTo>
                    <a:pt x="82" y="27"/>
                  </a:lnTo>
                  <a:lnTo>
                    <a:pt x="81" y="27"/>
                  </a:lnTo>
                  <a:lnTo>
                    <a:pt x="81" y="25"/>
                  </a:lnTo>
                  <a:lnTo>
                    <a:pt x="82" y="25"/>
                  </a:lnTo>
                  <a:lnTo>
                    <a:pt x="82" y="27"/>
                  </a:lnTo>
                  <a:lnTo>
                    <a:pt x="82" y="25"/>
                  </a:lnTo>
                  <a:lnTo>
                    <a:pt x="84" y="25"/>
                  </a:lnTo>
                  <a:lnTo>
                    <a:pt x="84" y="23"/>
                  </a:lnTo>
                  <a:lnTo>
                    <a:pt x="86" y="23"/>
                  </a:lnTo>
                  <a:lnTo>
                    <a:pt x="88" y="23"/>
                  </a:lnTo>
                  <a:lnTo>
                    <a:pt x="88" y="21"/>
                  </a:lnTo>
                  <a:lnTo>
                    <a:pt x="90" y="21"/>
                  </a:lnTo>
                  <a:lnTo>
                    <a:pt x="88" y="21"/>
                  </a:lnTo>
                  <a:lnTo>
                    <a:pt x="88" y="19"/>
                  </a:lnTo>
                  <a:lnTo>
                    <a:pt x="90" y="17"/>
                  </a:lnTo>
                  <a:lnTo>
                    <a:pt x="90" y="15"/>
                  </a:lnTo>
                  <a:lnTo>
                    <a:pt x="92" y="13"/>
                  </a:lnTo>
                  <a:lnTo>
                    <a:pt x="90" y="13"/>
                  </a:lnTo>
                  <a:lnTo>
                    <a:pt x="90" y="11"/>
                  </a:lnTo>
                  <a:lnTo>
                    <a:pt x="90" y="10"/>
                  </a:lnTo>
                  <a:lnTo>
                    <a:pt x="88" y="8"/>
                  </a:lnTo>
                  <a:lnTo>
                    <a:pt x="90" y="8"/>
                  </a:lnTo>
                  <a:lnTo>
                    <a:pt x="92" y="8"/>
                  </a:lnTo>
                  <a:lnTo>
                    <a:pt x="92" y="6"/>
                  </a:lnTo>
                  <a:lnTo>
                    <a:pt x="94" y="6"/>
                  </a:lnTo>
                  <a:lnTo>
                    <a:pt x="94" y="4"/>
                  </a:lnTo>
                  <a:lnTo>
                    <a:pt x="96" y="4"/>
                  </a:lnTo>
                  <a:lnTo>
                    <a:pt x="96" y="2"/>
                  </a:lnTo>
                  <a:lnTo>
                    <a:pt x="94" y="2"/>
                  </a:lnTo>
                  <a:lnTo>
                    <a:pt x="96" y="2"/>
                  </a:lnTo>
                  <a:lnTo>
                    <a:pt x="94" y="2"/>
                  </a:lnTo>
                  <a:lnTo>
                    <a:pt x="96" y="0"/>
                  </a:lnTo>
                  <a:lnTo>
                    <a:pt x="98" y="0"/>
                  </a:lnTo>
                  <a:lnTo>
                    <a:pt x="98"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1" name="Freeform 150"/>
            <p:cNvSpPr>
              <a:spLocks noEditPoints="1"/>
            </p:cNvSpPr>
            <p:nvPr/>
          </p:nvSpPr>
          <p:spPr bwMode="auto">
            <a:xfrm>
              <a:off x="6870700" y="4659313"/>
              <a:ext cx="19050" cy="192088"/>
            </a:xfrm>
            <a:custGeom>
              <a:avLst/>
              <a:gdLst>
                <a:gd name="T0" fmla="*/ 6 w 12"/>
                <a:gd name="T1" fmla="*/ 121 h 121"/>
                <a:gd name="T2" fmla="*/ 4 w 12"/>
                <a:gd name="T3" fmla="*/ 119 h 121"/>
                <a:gd name="T4" fmla="*/ 4 w 12"/>
                <a:gd name="T5" fmla="*/ 119 h 121"/>
                <a:gd name="T6" fmla="*/ 10 w 12"/>
                <a:gd name="T7" fmla="*/ 115 h 121"/>
                <a:gd name="T8" fmla="*/ 8 w 12"/>
                <a:gd name="T9" fmla="*/ 113 h 121"/>
                <a:gd name="T10" fmla="*/ 2 w 12"/>
                <a:gd name="T11" fmla="*/ 103 h 121"/>
                <a:gd name="T12" fmla="*/ 2 w 12"/>
                <a:gd name="T13" fmla="*/ 103 h 121"/>
                <a:gd name="T14" fmla="*/ 6 w 12"/>
                <a:gd name="T15" fmla="*/ 78 h 121"/>
                <a:gd name="T16" fmla="*/ 12 w 12"/>
                <a:gd name="T17" fmla="*/ 76 h 121"/>
                <a:gd name="T18" fmla="*/ 12 w 12"/>
                <a:gd name="T19" fmla="*/ 76 h 121"/>
                <a:gd name="T20" fmla="*/ 10 w 12"/>
                <a:gd name="T21" fmla="*/ 63 h 121"/>
                <a:gd name="T22" fmla="*/ 12 w 12"/>
                <a:gd name="T23" fmla="*/ 61 h 121"/>
                <a:gd name="T24" fmla="*/ 12 w 12"/>
                <a:gd name="T25" fmla="*/ 61 h 121"/>
                <a:gd name="T26" fmla="*/ 0 w 12"/>
                <a:gd name="T27" fmla="*/ 63 h 121"/>
                <a:gd name="T28" fmla="*/ 0 w 12"/>
                <a:gd name="T29" fmla="*/ 61 h 121"/>
                <a:gd name="T30" fmla="*/ 0 w 12"/>
                <a:gd name="T31" fmla="*/ 61 h 121"/>
                <a:gd name="T32" fmla="*/ 2 w 12"/>
                <a:gd name="T33" fmla="*/ 57 h 121"/>
                <a:gd name="T34" fmla="*/ 8 w 12"/>
                <a:gd name="T35" fmla="*/ 48 h 121"/>
                <a:gd name="T36" fmla="*/ 8 w 12"/>
                <a:gd name="T37" fmla="*/ 48 h 121"/>
                <a:gd name="T38" fmla="*/ 10 w 12"/>
                <a:gd name="T39" fmla="*/ 44 h 121"/>
                <a:gd name="T40" fmla="*/ 8 w 12"/>
                <a:gd name="T41" fmla="*/ 42 h 121"/>
                <a:gd name="T42" fmla="*/ 2 w 12"/>
                <a:gd name="T43" fmla="*/ 32 h 121"/>
                <a:gd name="T44" fmla="*/ 2 w 12"/>
                <a:gd name="T45" fmla="*/ 32 h 121"/>
                <a:gd name="T46" fmla="*/ 8 w 12"/>
                <a:gd name="T47" fmla="*/ 30 h 121"/>
                <a:gd name="T48" fmla="*/ 10 w 12"/>
                <a:gd name="T49" fmla="*/ 26 h 121"/>
                <a:gd name="T50" fmla="*/ 10 w 12"/>
                <a:gd name="T51" fmla="*/ 26 h 121"/>
                <a:gd name="T52" fmla="*/ 8 w 12"/>
                <a:gd name="T53" fmla="*/ 25 h 121"/>
                <a:gd name="T54" fmla="*/ 6 w 12"/>
                <a:gd name="T55" fmla="*/ 23 h 121"/>
                <a:gd name="T56" fmla="*/ 8 w 12"/>
                <a:gd name="T57" fmla="*/ 17 h 121"/>
                <a:gd name="T58" fmla="*/ 8 w 12"/>
                <a:gd name="T59" fmla="*/ 17 h 121"/>
                <a:gd name="T60" fmla="*/ 10 w 12"/>
                <a:gd name="T61" fmla="*/ 17 h 121"/>
                <a:gd name="T62" fmla="*/ 0 w 12"/>
                <a:gd name="T63" fmla="*/ 13 h 121"/>
                <a:gd name="T64" fmla="*/ 0 w 12"/>
                <a:gd name="T65" fmla="*/ 13 h 121"/>
                <a:gd name="T66" fmla="*/ 8 w 12"/>
                <a:gd name="T67" fmla="*/ 15 h 121"/>
                <a:gd name="T68" fmla="*/ 2 w 12"/>
                <a:gd name="T69" fmla="*/ 9 h 121"/>
                <a:gd name="T70" fmla="*/ 2 w 12"/>
                <a:gd name="T71" fmla="*/ 9 h 121"/>
                <a:gd name="T72" fmla="*/ 4 w 12"/>
                <a:gd name="T73" fmla="*/ 9 h 121"/>
                <a:gd name="T74" fmla="*/ 4 w 12"/>
                <a:gd name="T75" fmla="*/ 9 h 121"/>
                <a:gd name="T76" fmla="*/ 0 w 12"/>
                <a:gd name="T77" fmla="*/ 5 h 121"/>
                <a:gd name="T78" fmla="*/ 0 w 12"/>
                <a:gd name="T79" fmla="*/ 5 h 121"/>
                <a:gd name="T80" fmla="*/ 0 w 12"/>
                <a:gd name="T8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 h="121">
                  <a:moveTo>
                    <a:pt x="4" y="121"/>
                  </a:moveTo>
                  <a:lnTo>
                    <a:pt x="6" y="121"/>
                  </a:lnTo>
                  <a:lnTo>
                    <a:pt x="4" y="121"/>
                  </a:lnTo>
                  <a:close/>
                  <a:moveTo>
                    <a:pt x="4" y="119"/>
                  </a:moveTo>
                  <a:lnTo>
                    <a:pt x="4" y="121"/>
                  </a:lnTo>
                  <a:lnTo>
                    <a:pt x="4" y="119"/>
                  </a:lnTo>
                  <a:close/>
                  <a:moveTo>
                    <a:pt x="10" y="113"/>
                  </a:moveTo>
                  <a:lnTo>
                    <a:pt x="10" y="115"/>
                  </a:lnTo>
                  <a:lnTo>
                    <a:pt x="8" y="115"/>
                  </a:lnTo>
                  <a:lnTo>
                    <a:pt x="8" y="113"/>
                  </a:lnTo>
                  <a:lnTo>
                    <a:pt x="10" y="113"/>
                  </a:lnTo>
                  <a:close/>
                  <a:moveTo>
                    <a:pt x="2" y="103"/>
                  </a:moveTo>
                  <a:lnTo>
                    <a:pt x="0" y="103"/>
                  </a:lnTo>
                  <a:lnTo>
                    <a:pt x="2" y="103"/>
                  </a:lnTo>
                  <a:close/>
                  <a:moveTo>
                    <a:pt x="8" y="78"/>
                  </a:moveTo>
                  <a:lnTo>
                    <a:pt x="6" y="78"/>
                  </a:lnTo>
                  <a:lnTo>
                    <a:pt x="8" y="78"/>
                  </a:lnTo>
                  <a:close/>
                  <a:moveTo>
                    <a:pt x="12" y="76"/>
                  </a:moveTo>
                  <a:lnTo>
                    <a:pt x="10" y="76"/>
                  </a:lnTo>
                  <a:lnTo>
                    <a:pt x="12" y="76"/>
                  </a:lnTo>
                  <a:close/>
                  <a:moveTo>
                    <a:pt x="12" y="63"/>
                  </a:moveTo>
                  <a:lnTo>
                    <a:pt x="10" y="63"/>
                  </a:lnTo>
                  <a:lnTo>
                    <a:pt x="12" y="63"/>
                  </a:lnTo>
                  <a:close/>
                  <a:moveTo>
                    <a:pt x="12" y="61"/>
                  </a:moveTo>
                  <a:lnTo>
                    <a:pt x="12" y="63"/>
                  </a:lnTo>
                  <a:lnTo>
                    <a:pt x="12" y="61"/>
                  </a:lnTo>
                  <a:close/>
                  <a:moveTo>
                    <a:pt x="0" y="61"/>
                  </a:moveTo>
                  <a:lnTo>
                    <a:pt x="0" y="63"/>
                  </a:lnTo>
                  <a:lnTo>
                    <a:pt x="0" y="61"/>
                  </a:lnTo>
                  <a:close/>
                  <a:moveTo>
                    <a:pt x="0" y="61"/>
                  </a:moveTo>
                  <a:lnTo>
                    <a:pt x="0" y="59"/>
                  </a:lnTo>
                  <a:lnTo>
                    <a:pt x="0" y="61"/>
                  </a:lnTo>
                  <a:close/>
                  <a:moveTo>
                    <a:pt x="2" y="59"/>
                  </a:moveTo>
                  <a:lnTo>
                    <a:pt x="2" y="57"/>
                  </a:lnTo>
                  <a:lnTo>
                    <a:pt x="2" y="59"/>
                  </a:lnTo>
                  <a:close/>
                  <a:moveTo>
                    <a:pt x="8" y="48"/>
                  </a:moveTo>
                  <a:lnTo>
                    <a:pt x="10" y="48"/>
                  </a:lnTo>
                  <a:lnTo>
                    <a:pt x="8" y="48"/>
                  </a:lnTo>
                  <a:close/>
                  <a:moveTo>
                    <a:pt x="10" y="42"/>
                  </a:moveTo>
                  <a:lnTo>
                    <a:pt x="10" y="44"/>
                  </a:lnTo>
                  <a:lnTo>
                    <a:pt x="10" y="42"/>
                  </a:lnTo>
                  <a:lnTo>
                    <a:pt x="8" y="42"/>
                  </a:lnTo>
                  <a:lnTo>
                    <a:pt x="10" y="42"/>
                  </a:lnTo>
                  <a:close/>
                  <a:moveTo>
                    <a:pt x="2" y="32"/>
                  </a:moveTo>
                  <a:lnTo>
                    <a:pt x="2" y="30"/>
                  </a:lnTo>
                  <a:lnTo>
                    <a:pt x="2" y="32"/>
                  </a:lnTo>
                  <a:close/>
                  <a:moveTo>
                    <a:pt x="10" y="30"/>
                  </a:moveTo>
                  <a:lnTo>
                    <a:pt x="8" y="30"/>
                  </a:lnTo>
                  <a:lnTo>
                    <a:pt x="10" y="30"/>
                  </a:lnTo>
                  <a:close/>
                  <a:moveTo>
                    <a:pt x="10" y="26"/>
                  </a:moveTo>
                  <a:lnTo>
                    <a:pt x="10" y="25"/>
                  </a:lnTo>
                  <a:lnTo>
                    <a:pt x="10" y="26"/>
                  </a:lnTo>
                  <a:close/>
                  <a:moveTo>
                    <a:pt x="8" y="23"/>
                  </a:moveTo>
                  <a:lnTo>
                    <a:pt x="8" y="25"/>
                  </a:lnTo>
                  <a:lnTo>
                    <a:pt x="6" y="25"/>
                  </a:lnTo>
                  <a:lnTo>
                    <a:pt x="6" y="23"/>
                  </a:lnTo>
                  <a:lnTo>
                    <a:pt x="8" y="23"/>
                  </a:lnTo>
                  <a:close/>
                  <a:moveTo>
                    <a:pt x="8" y="17"/>
                  </a:moveTo>
                  <a:lnTo>
                    <a:pt x="8" y="19"/>
                  </a:lnTo>
                  <a:lnTo>
                    <a:pt x="8" y="17"/>
                  </a:lnTo>
                  <a:close/>
                  <a:moveTo>
                    <a:pt x="8" y="17"/>
                  </a:moveTo>
                  <a:lnTo>
                    <a:pt x="10" y="17"/>
                  </a:lnTo>
                  <a:lnTo>
                    <a:pt x="8" y="17"/>
                  </a:lnTo>
                  <a:close/>
                  <a:moveTo>
                    <a:pt x="0" y="13"/>
                  </a:moveTo>
                  <a:lnTo>
                    <a:pt x="0" y="15"/>
                  </a:lnTo>
                  <a:lnTo>
                    <a:pt x="0" y="13"/>
                  </a:lnTo>
                  <a:close/>
                  <a:moveTo>
                    <a:pt x="8" y="13"/>
                  </a:moveTo>
                  <a:lnTo>
                    <a:pt x="8" y="15"/>
                  </a:lnTo>
                  <a:lnTo>
                    <a:pt x="8" y="13"/>
                  </a:lnTo>
                  <a:close/>
                  <a:moveTo>
                    <a:pt x="2" y="9"/>
                  </a:moveTo>
                  <a:lnTo>
                    <a:pt x="4" y="9"/>
                  </a:lnTo>
                  <a:lnTo>
                    <a:pt x="2" y="9"/>
                  </a:lnTo>
                  <a:close/>
                  <a:moveTo>
                    <a:pt x="6" y="9"/>
                  </a:moveTo>
                  <a:lnTo>
                    <a:pt x="4" y="9"/>
                  </a:lnTo>
                  <a:lnTo>
                    <a:pt x="4" y="7"/>
                  </a:lnTo>
                  <a:lnTo>
                    <a:pt x="4" y="9"/>
                  </a:lnTo>
                  <a:lnTo>
                    <a:pt x="6" y="9"/>
                  </a:lnTo>
                  <a:close/>
                  <a:moveTo>
                    <a:pt x="0" y="5"/>
                  </a:moveTo>
                  <a:lnTo>
                    <a:pt x="2" y="5"/>
                  </a:lnTo>
                  <a:lnTo>
                    <a:pt x="0" y="5"/>
                  </a:lnTo>
                  <a:close/>
                  <a:moveTo>
                    <a:pt x="2" y="0"/>
                  </a:moveTo>
                  <a:lnTo>
                    <a:pt x="0"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2" name="Freeform 151"/>
            <p:cNvSpPr>
              <a:spLocks noEditPoints="1"/>
            </p:cNvSpPr>
            <p:nvPr/>
          </p:nvSpPr>
          <p:spPr bwMode="auto">
            <a:xfrm>
              <a:off x="2039938" y="3957638"/>
              <a:ext cx="798513" cy="503238"/>
            </a:xfrm>
            <a:custGeom>
              <a:avLst/>
              <a:gdLst>
                <a:gd name="T0" fmla="*/ 119 w 503"/>
                <a:gd name="T1" fmla="*/ 238 h 317"/>
                <a:gd name="T2" fmla="*/ 328 w 503"/>
                <a:gd name="T3" fmla="*/ 194 h 317"/>
                <a:gd name="T4" fmla="*/ 106 w 503"/>
                <a:gd name="T5" fmla="*/ 150 h 317"/>
                <a:gd name="T6" fmla="*/ 100 w 503"/>
                <a:gd name="T7" fmla="*/ 146 h 317"/>
                <a:gd name="T8" fmla="*/ 150 w 503"/>
                <a:gd name="T9" fmla="*/ 133 h 317"/>
                <a:gd name="T10" fmla="*/ 113 w 503"/>
                <a:gd name="T11" fmla="*/ 119 h 317"/>
                <a:gd name="T12" fmla="*/ 50 w 503"/>
                <a:gd name="T13" fmla="*/ 86 h 317"/>
                <a:gd name="T14" fmla="*/ 96 w 503"/>
                <a:gd name="T15" fmla="*/ 71 h 317"/>
                <a:gd name="T16" fmla="*/ 79 w 503"/>
                <a:gd name="T17" fmla="*/ 63 h 317"/>
                <a:gd name="T18" fmla="*/ 117 w 503"/>
                <a:gd name="T19" fmla="*/ 25 h 317"/>
                <a:gd name="T20" fmla="*/ 167 w 503"/>
                <a:gd name="T21" fmla="*/ 17 h 317"/>
                <a:gd name="T22" fmla="*/ 207 w 503"/>
                <a:gd name="T23" fmla="*/ 35 h 317"/>
                <a:gd name="T24" fmla="*/ 236 w 503"/>
                <a:gd name="T25" fmla="*/ 65 h 317"/>
                <a:gd name="T26" fmla="*/ 271 w 503"/>
                <a:gd name="T27" fmla="*/ 58 h 317"/>
                <a:gd name="T28" fmla="*/ 294 w 503"/>
                <a:gd name="T29" fmla="*/ 90 h 317"/>
                <a:gd name="T30" fmla="*/ 311 w 503"/>
                <a:gd name="T31" fmla="*/ 115 h 317"/>
                <a:gd name="T32" fmla="*/ 328 w 503"/>
                <a:gd name="T33" fmla="*/ 161 h 317"/>
                <a:gd name="T34" fmla="*/ 334 w 503"/>
                <a:gd name="T35" fmla="*/ 200 h 317"/>
                <a:gd name="T36" fmla="*/ 346 w 503"/>
                <a:gd name="T37" fmla="*/ 225 h 317"/>
                <a:gd name="T38" fmla="*/ 369 w 503"/>
                <a:gd name="T39" fmla="*/ 248 h 317"/>
                <a:gd name="T40" fmla="*/ 405 w 503"/>
                <a:gd name="T41" fmla="*/ 252 h 317"/>
                <a:gd name="T42" fmla="*/ 426 w 503"/>
                <a:gd name="T43" fmla="*/ 252 h 317"/>
                <a:gd name="T44" fmla="*/ 442 w 503"/>
                <a:gd name="T45" fmla="*/ 229 h 317"/>
                <a:gd name="T46" fmla="*/ 470 w 503"/>
                <a:gd name="T47" fmla="*/ 202 h 317"/>
                <a:gd name="T48" fmla="*/ 493 w 503"/>
                <a:gd name="T49" fmla="*/ 200 h 317"/>
                <a:gd name="T50" fmla="*/ 488 w 503"/>
                <a:gd name="T51" fmla="*/ 232 h 317"/>
                <a:gd name="T52" fmla="*/ 486 w 503"/>
                <a:gd name="T53" fmla="*/ 255 h 317"/>
                <a:gd name="T54" fmla="*/ 472 w 503"/>
                <a:gd name="T55" fmla="*/ 255 h 317"/>
                <a:gd name="T56" fmla="*/ 440 w 503"/>
                <a:gd name="T57" fmla="*/ 282 h 317"/>
                <a:gd name="T58" fmla="*/ 424 w 503"/>
                <a:gd name="T59" fmla="*/ 292 h 317"/>
                <a:gd name="T60" fmla="*/ 396 w 503"/>
                <a:gd name="T61" fmla="*/ 298 h 317"/>
                <a:gd name="T62" fmla="*/ 372 w 503"/>
                <a:gd name="T63" fmla="*/ 286 h 317"/>
                <a:gd name="T64" fmla="*/ 342 w 503"/>
                <a:gd name="T65" fmla="*/ 298 h 317"/>
                <a:gd name="T66" fmla="*/ 294 w 503"/>
                <a:gd name="T67" fmla="*/ 278 h 317"/>
                <a:gd name="T68" fmla="*/ 252 w 503"/>
                <a:gd name="T69" fmla="*/ 259 h 317"/>
                <a:gd name="T70" fmla="*/ 209 w 503"/>
                <a:gd name="T71" fmla="*/ 232 h 317"/>
                <a:gd name="T72" fmla="*/ 207 w 503"/>
                <a:gd name="T73" fmla="*/ 200 h 317"/>
                <a:gd name="T74" fmla="*/ 179 w 503"/>
                <a:gd name="T75" fmla="*/ 157 h 317"/>
                <a:gd name="T76" fmla="*/ 163 w 503"/>
                <a:gd name="T77" fmla="*/ 140 h 317"/>
                <a:gd name="T78" fmla="*/ 156 w 503"/>
                <a:gd name="T79" fmla="*/ 134 h 317"/>
                <a:gd name="T80" fmla="*/ 146 w 503"/>
                <a:gd name="T81" fmla="*/ 129 h 317"/>
                <a:gd name="T82" fmla="*/ 140 w 503"/>
                <a:gd name="T83" fmla="*/ 109 h 317"/>
                <a:gd name="T84" fmla="*/ 123 w 503"/>
                <a:gd name="T85" fmla="*/ 92 h 317"/>
                <a:gd name="T86" fmla="*/ 102 w 503"/>
                <a:gd name="T87" fmla="*/ 71 h 317"/>
                <a:gd name="T88" fmla="*/ 83 w 503"/>
                <a:gd name="T89" fmla="*/ 37 h 317"/>
                <a:gd name="T90" fmla="*/ 58 w 503"/>
                <a:gd name="T91" fmla="*/ 17 h 317"/>
                <a:gd name="T92" fmla="*/ 63 w 503"/>
                <a:gd name="T93" fmla="*/ 52 h 317"/>
                <a:gd name="T94" fmla="*/ 86 w 503"/>
                <a:gd name="T95" fmla="*/ 79 h 317"/>
                <a:gd name="T96" fmla="*/ 104 w 503"/>
                <a:gd name="T97" fmla="*/ 111 h 317"/>
                <a:gd name="T98" fmla="*/ 117 w 503"/>
                <a:gd name="T99" fmla="*/ 134 h 317"/>
                <a:gd name="T100" fmla="*/ 129 w 503"/>
                <a:gd name="T101" fmla="*/ 152 h 317"/>
                <a:gd name="T102" fmla="*/ 131 w 503"/>
                <a:gd name="T103" fmla="*/ 171 h 317"/>
                <a:gd name="T104" fmla="*/ 102 w 503"/>
                <a:gd name="T105" fmla="*/ 144 h 317"/>
                <a:gd name="T106" fmla="*/ 96 w 503"/>
                <a:gd name="T107" fmla="*/ 119 h 317"/>
                <a:gd name="T108" fmla="*/ 69 w 503"/>
                <a:gd name="T109" fmla="*/ 106 h 317"/>
                <a:gd name="T110" fmla="*/ 65 w 503"/>
                <a:gd name="T111" fmla="*/ 88 h 317"/>
                <a:gd name="T112" fmla="*/ 67 w 503"/>
                <a:gd name="T113" fmla="*/ 83 h 317"/>
                <a:gd name="T114" fmla="*/ 44 w 503"/>
                <a:gd name="T115" fmla="*/ 58 h 317"/>
                <a:gd name="T116" fmla="*/ 27 w 503"/>
                <a:gd name="T117" fmla="*/ 23 h 317"/>
                <a:gd name="T118" fmla="*/ 44 w 503"/>
                <a:gd name="T119" fmla="*/ 2 h 317"/>
                <a:gd name="T120" fmla="*/ 328 w 503"/>
                <a:gd name="T121" fmla="*/ 142 h 317"/>
                <a:gd name="T122" fmla="*/ 332 w 503"/>
                <a:gd name="T123" fmla="*/ 133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3" h="317">
                  <a:moveTo>
                    <a:pt x="58" y="253"/>
                  </a:moveTo>
                  <a:lnTo>
                    <a:pt x="58" y="255"/>
                  </a:lnTo>
                  <a:lnTo>
                    <a:pt x="56" y="253"/>
                  </a:lnTo>
                  <a:lnTo>
                    <a:pt x="58" y="253"/>
                  </a:lnTo>
                  <a:close/>
                  <a:moveTo>
                    <a:pt x="493" y="253"/>
                  </a:moveTo>
                  <a:lnTo>
                    <a:pt x="493" y="252"/>
                  </a:lnTo>
                  <a:lnTo>
                    <a:pt x="493" y="250"/>
                  </a:lnTo>
                  <a:lnTo>
                    <a:pt x="493" y="252"/>
                  </a:lnTo>
                  <a:lnTo>
                    <a:pt x="493" y="253"/>
                  </a:lnTo>
                  <a:close/>
                  <a:moveTo>
                    <a:pt x="495" y="250"/>
                  </a:moveTo>
                  <a:lnTo>
                    <a:pt x="495" y="248"/>
                  </a:lnTo>
                  <a:lnTo>
                    <a:pt x="495" y="250"/>
                  </a:lnTo>
                  <a:close/>
                  <a:moveTo>
                    <a:pt x="426" y="248"/>
                  </a:moveTo>
                  <a:lnTo>
                    <a:pt x="424" y="248"/>
                  </a:lnTo>
                  <a:lnTo>
                    <a:pt x="424" y="250"/>
                  </a:lnTo>
                  <a:lnTo>
                    <a:pt x="424" y="248"/>
                  </a:lnTo>
                  <a:lnTo>
                    <a:pt x="422" y="250"/>
                  </a:lnTo>
                  <a:lnTo>
                    <a:pt x="422" y="248"/>
                  </a:lnTo>
                  <a:lnTo>
                    <a:pt x="424" y="248"/>
                  </a:lnTo>
                  <a:lnTo>
                    <a:pt x="426" y="248"/>
                  </a:lnTo>
                  <a:lnTo>
                    <a:pt x="426" y="246"/>
                  </a:lnTo>
                  <a:lnTo>
                    <a:pt x="426" y="248"/>
                  </a:lnTo>
                  <a:close/>
                  <a:moveTo>
                    <a:pt x="119" y="248"/>
                  </a:moveTo>
                  <a:lnTo>
                    <a:pt x="117" y="248"/>
                  </a:lnTo>
                  <a:lnTo>
                    <a:pt x="115" y="248"/>
                  </a:lnTo>
                  <a:lnTo>
                    <a:pt x="115" y="246"/>
                  </a:lnTo>
                  <a:lnTo>
                    <a:pt x="117" y="246"/>
                  </a:lnTo>
                  <a:lnTo>
                    <a:pt x="119" y="246"/>
                  </a:lnTo>
                  <a:lnTo>
                    <a:pt x="119" y="248"/>
                  </a:lnTo>
                  <a:close/>
                  <a:moveTo>
                    <a:pt x="119" y="238"/>
                  </a:moveTo>
                  <a:lnTo>
                    <a:pt x="121" y="238"/>
                  </a:lnTo>
                  <a:lnTo>
                    <a:pt x="119" y="238"/>
                  </a:lnTo>
                  <a:close/>
                  <a:moveTo>
                    <a:pt x="503" y="217"/>
                  </a:moveTo>
                  <a:lnTo>
                    <a:pt x="503" y="219"/>
                  </a:lnTo>
                  <a:lnTo>
                    <a:pt x="501" y="219"/>
                  </a:lnTo>
                  <a:lnTo>
                    <a:pt x="501" y="221"/>
                  </a:lnTo>
                  <a:lnTo>
                    <a:pt x="499" y="221"/>
                  </a:lnTo>
                  <a:lnTo>
                    <a:pt x="499" y="223"/>
                  </a:lnTo>
                  <a:lnTo>
                    <a:pt x="499" y="221"/>
                  </a:lnTo>
                  <a:lnTo>
                    <a:pt x="499" y="219"/>
                  </a:lnTo>
                  <a:lnTo>
                    <a:pt x="499" y="217"/>
                  </a:lnTo>
                  <a:lnTo>
                    <a:pt x="501" y="217"/>
                  </a:lnTo>
                  <a:lnTo>
                    <a:pt x="503" y="217"/>
                  </a:lnTo>
                  <a:close/>
                  <a:moveTo>
                    <a:pt x="503" y="205"/>
                  </a:moveTo>
                  <a:lnTo>
                    <a:pt x="503" y="204"/>
                  </a:lnTo>
                  <a:lnTo>
                    <a:pt x="503" y="205"/>
                  </a:lnTo>
                  <a:close/>
                  <a:moveTo>
                    <a:pt x="192" y="204"/>
                  </a:moveTo>
                  <a:lnTo>
                    <a:pt x="194" y="204"/>
                  </a:lnTo>
                  <a:lnTo>
                    <a:pt x="192" y="204"/>
                  </a:lnTo>
                  <a:close/>
                  <a:moveTo>
                    <a:pt x="190" y="202"/>
                  </a:moveTo>
                  <a:lnTo>
                    <a:pt x="188" y="202"/>
                  </a:lnTo>
                  <a:lnTo>
                    <a:pt x="190" y="202"/>
                  </a:lnTo>
                  <a:close/>
                  <a:moveTo>
                    <a:pt x="186" y="198"/>
                  </a:moveTo>
                  <a:lnTo>
                    <a:pt x="188" y="198"/>
                  </a:lnTo>
                  <a:lnTo>
                    <a:pt x="188" y="200"/>
                  </a:lnTo>
                  <a:lnTo>
                    <a:pt x="186" y="200"/>
                  </a:lnTo>
                  <a:lnTo>
                    <a:pt x="186" y="198"/>
                  </a:lnTo>
                  <a:close/>
                  <a:moveTo>
                    <a:pt x="330" y="196"/>
                  </a:moveTo>
                  <a:lnTo>
                    <a:pt x="328" y="196"/>
                  </a:lnTo>
                  <a:lnTo>
                    <a:pt x="328" y="194"/>
                  </a:lnTo>
                  <a:lnTo>
                    <a:pt x="328" y="196"/>
                  </a:lnTo>
                  <a:lnTo>
                    <a:pt x="330" y="196"/>
                  </a:lnTo>
                  <a:close/>
                  <a:moveTo>
                    <a:pt x="457" y="182"/>
                  </a:moveTo>
                  <a:lnTo>
                    <a:pt x="457" y="184"/>
                  </a:lnTo>
                  <a:lnTo>
                    <a:pt x="457" y="186"/>
                  </a:lnTo>
                  <a:lnTo>
                    <a:pt x="457" y="184"/>
                  </a:lnTo>
                  <a:lnTo>
                    <a:pt x="455" y="184"/>
                  </a:lnTo>
                  <a:lnTo>
                    <a:pt x="457" y="184"/>
                  </a:lnTo>
                  <a:lnTo>
                    <a:pt x="457" y="182"/>
                  </a:lnTo>
                  <a:lnTo>
                    <a:pt x="455" y="182"/>
                  </a:lnTo>
                  <a:lnTo>
                    <a:pt x="457" y="182"/>
                  </a:lnTo>
                  <a:close/>
                  <a:moveTo>
                    <a:pt x="326" y="181"/>
                  </a:moveTo>
                  <a:lnTo>
                    <a:pt x="326" y="179"/>
                  </a:lnTo>
                  <a:lnTo>
                    <a:pt x="326" y="181"/>
                  </a:lnTo>
                  <a:close/>
                  <a:moveTo>
                    <a:pt x="136" y="156"/>
                  </a:moveTo>
                  <a:lnTo>
                    <a:pt x="134" y="156"/>
                  </a:lnTo>
                  <a:lnTo>
                    <a:pt x="134" y="154"/>
                  </a:lnTo>
                  <a:lnTo>
                    <a:pt x="134" y="152"/>
                  </a:lnTo>
                  <a:lnTo>
                    <a:pt x="134" y="154"/>
                  </a:lnTo>
                  <a:lnTo>
                    <a:pt x="136" y="154"/>
                  </a:lnTo>
                  <a:lnTo>
                    <a:pt x="136" y="156"/>
                  </a:lnTo>
                  <a:close/>
                  <a:moveTo>
                    <a:pt x="108" y="152"/>
                  </a:moveTo>
                  <a:lnTo>
                    <a:pt x="109" y="152"/>
                  </a:lnTo>
                  <a:lnTo>
                    <a:pt x="108" y="152"/>
                  </a:lnTo>
                  <a:lnTo>
                    <a:pt x="106" y="152"/>
                  </a:lnTo>
                  <a:lnTo>
                    <a:pt x="108" y="152"/>
                  </a:lnTo>
                  <a:close/>
                  <a:moveTo>
                    <a:pt x="102" y="148"/>
                  </a:moveTo>
                  <a:lnTo>
                    <a:pt x="104" y="148"/>
                  </a:lnTo>
                  <a:lnTo>
                    <a:pt x="104" y="150"/>
                  </a:lnTo>
                  <a:lnTo>
                    <a:pt x="106" y="150"/>
                  </a:lnTo>
                  <a:lnTo>
                    <a:pt x="106" y="152"/>
                  </a:lnTo>
                  <a:lnTo>
                    <a:pt x="104" y="152"/>
                  </a:lnTo>
                  <a:lnTo>
                    <a:pt x="104" y="150"/>
                  </a:lnTo>
                  <a:lnTo>
                    <a:pt x="102" y="150"/>
                  </a:lnTo>
                  <a:lnTo>
                    <a:pt x="102" y="148"/>
                  </a:lnTo>
                  <a:close/>
                  <a:moveTo>
                    <a:pt x="127" y="148"/>
                  </a:moveTo>
                  <a:lnTo>
                    <a:pt x="129" y="148"/>
                  </a:lnTo>
                  <a:lnTo>
                    <a:pt x="129" y="150"/>
                  </a:lnTo>
                  <a:lnTo>
                    <a:pt x="127" y="150"/>
                  </a:lnTo>
                  <a:lnTo>
                    <a:pt x="127" y="148"/>
                  </a:lnTo>
                  <a:close/>
                  <a:moveTo>
                    <a:pt x="125" y="144"/>
                  </a:moveTo>
                  <a:lnTo>
                    <a:pt x="123" y="144"/>
                  </a:lnTo>
                  <a:lnTo>
                    <a:pt x="123" y="142"/>
                  </a:lnTo>
                  <a:lnTo>
                    <a:pt x="125" y="142"/>
                  </a:lnTo>
                  <a:lnTo>
                    <a:pt x="125" y="144"/>
                  </a:lnTo>
                  <a:close/>
                  <a:moveTo>
                    <a:pt x="123" y="140"/>
                  </a:moveTo>
                  <a:lnTo>
                    <a:pt x="125" y="140"/>
                  </a:lnTo>
                  <a:lnTo>
                    <a:pt x="123" y="140"/>
                  </a:lnTo>
                  <a:lnTo>
                    <a:pt x="125" y="142"/>
                  </a:lnTo>
                  <a:lnTo>
                    <a:pt x="123" y="142"/>
                  </a:lnTo>
                  <a:lnTo>
                    <a:pt x="123" y="140"/>
                  </a:lnTo>
                  <a:lnTo>
                    <a:pt x="121" y="140"/>
                  </a:lnTo>
                  <a:lnTo>
                    <a:pt x="121" y="138"/>
                  </a:lnTo>
                  <a:lnTo>
                    <a:pt x="123" y="138"/>
                  </a:lnTo>
                  <a:lnTo>
                    <a:pt x="123" y="140"/>
                  </a:lnTo>
                  <a:close/>
                  <a:moveTo>
                    <a:pt x="98" y="140"/>
                  </a:moveTo>
                  <a:lnTo>
                    <a:pt x="98" y="142"/>
                  </a:lnTo>
                  <a:lnTo>
                    <a:pt x="98" y="144"/>
                  </a:lnTo>
                  <a:lnTo>
                    <a:pt x="100" y="144"/>
                  </a:lnTo>
                  <a:lnTo>
                    <a:pt x="100" y="146"/>
                  </a:lnTo>
                  <a:lnTo>
                    <a:pt x="98" y="146"/>
                  </a:lnTo>
                  <a:lnTo>
                    <a:pt x="100" y="146"/>
                  </a:lnTo>
                  <a:lnTo>
                    <a:pt x="100" y="148"/>
                  </a:lnTo>
                  <a:lnTo>
                    <a:pt x="100" y="146"/>
                  </a:lnTo>
                  <a:lnTo>
                    <a:pt x="98" y="146"/>
                  </a:lnTo>
                  <a:lnTo>
                    <a:pt x="100" y="146"/>
                  </a:lnTo>
                  <a:lnTo>
                    <a:pt x="98" y="146"/>
                  </a:lnTo>
                  <a:lnTo>
                    <a:pt x="98" y="144"/>
                  </a:lnTo>
                  <a:lnTo>
                    <a:pt x="96" y="144"/>
                  </a:lnTo>
                  <a:lnTo>
                    <a:pt x="98" y="144"/>
                  </a:lnTo>
                  <a:lnTo>
                    <a:pt x="96" y="144"/>
                  </a:lnTo>
                  <a:lnTo>
                    <a:pt x="96" y="142"/>
                  </a:lnTo>
                  <a:lnTo>
                    <a:pt x="98" y="142"/>
                  </a:lnTo>
                  <a:lnTo>
                    <a:pt x="98" y="140"/>
                  </a:lnTo>
                  <a:lnTo>
                    <a:pt x="98" y="138"/>
                  </a:lnTo>
                  <a:lnTo>
                    <a:pt x="98" y="136"/>
                  </a:lnTo>
                  <a:lnTo>
                    <a:pt x="100" y="136"/>
                  </a:lnTo>
                  <a:lnTo>
                    <a:pt x="98" y="136"/>
                  </a:lnTo>
                  <a:lnTo>
                    <a:pt x="98" y="138"/>
                  </a:lnTo>
                  <a:lnTo>
                    <a:pt x="98" y="140"/>
                  </a:lnTo>
                  <a:close/>
                  <a:moveTo>
                    <a:pt x="121" y="136"/>
                  </a:moveTo>
                  <a:lnTo>
                    <a:pt x="121" y="134"/>
                  </a:lnTo>
                  <a:lnTo>
                    <a:pt x="123" y="134"/>
                  </a:lnTo>
                  <a:lnTo>
                    <a:pt x="121" y="134"/>
                  </a:lnTo>
                  <a:lnTo>
                    <a:pt x="121" y="136"/>
                  </a:lnTo>
                  <a:close/>
                  <a:moveTo>
                    <a:pt x="150" y="133"/>
                  </a:moveTo>
                  <a:lnTo>
                    <a:pt x="152" y="133"/>
                  </a:lnTo>
                  <a:lnTo>
                    <a:pt x="152" y="134"/>
                  </a:lnTo>
                  <a:lnTo>
                    <a:pt x="152" y="133"/>
                  </a:lnTo>
                  <a:lnTo>
                    <a:pt x="150" y="133"/>
                  </a:lnTo>
                  <a:lnTo>
                    <a:pt x="148" y="133"/>
                  </a:lnTo>
                  <a:lnTo>
                    <a:pt x="150" y="133"/>
                  </a:lnTo>
                  <a:close/>
                  <a:moveTo>
                    <a:pt x="100" y="134"/>
                  </a:moveTo>
                  <a:lnTo>
                    <a:pt x="100" y="133"/>
                  </a:lnTo>
                  <a:lnTo>
                    <a:pt x="100" y="131"/>
                  </a:lnTo>
                  <a:lnTo>
                    <a:pt x="100" y="133"/>
                  </a:lnTo>
                  <a:lnTo>
                    <a:pt x="100" y="134"/>
                  </a:lnTo>
                  <a:close/>
                  <a:moveTo>
                    <a:pt x="121" y="129"/>
                  </a:moveTo>
                  <a:lnTo>
                    <a:pt x="121" y="127"/>
                  </a:lnTo>
                  <a:lnTo>
                    <a:pt x="121" y="129"/>
                  </a:lnTo>
                  <a:close/>
                  <a:moveTo>
                    <a:pt x="117" y="127"/>
                  </a:moveTo>
                  <a:lnTo>
                    <a:pt x="117" y="129"/>
                  </a:lnTo>
                  <a:lnTo>
                    <a:pt x="115" y="129"/>
                  </a:lnTo>
                  <a:lnTo>
                    <a:pt x="115" y="127"/>
                  </a:lnTo>
                  <a:lnTo>
                    <a:pt x="117" y="127"/>
                  </a:lnTo>
                  <a:close/>
                  <a:moveTo>
                    <a:pt x="113" y="127"/>
                  </a:moveTo>
                  <a:lnTo>
                    <a:pt x="113" y="125"/>
                  </a:lnTo>
                  <a:lnTo>
                    <a:pt x="113" y="127"/>
                  </a:lnTo>
                  <a:close/>
                  <a:moveTo>
                    <a:pt x="115" y="121"/>
                  </a:moveTo>
                  <a:lnTo>
                    <a:pt x="115" y="123"/>
                  </a:lnTo>
                  <a:lnTo>
                    <a:pt x="115" y="125"/>
                  </a:lnTo>
                  <a:lnTo>
                    <a:pt x="113" y="125"/>
                  </a:lnTo>
                  <a:lnTo>
                    <a:pt x="113" y="127"/>
                  </a:lnTo>
                  <a:lnTo>
                    <a:pt x="113" y="125"/>
                  </a:lnTo>
                  <a:lnTo>
                    <a:pt x="113" y="123"/>
                  </a:lnTo>
                  <a:lnTo>
                    <a:pt x="115" y="123"/>
                  </a:lnTo>
                  <a:lnTo>
                    <a:pt x="113" y="121"/>
                  </a:lnTo>
                  <a:lnTo>
                    <a:pt x="115" y="121"/>
                  </a:lnTo>
                  <a:close/>
                  <a:moveTo>
                    <a:pt x="113" y="121"/>
                  </a:moveTo>
                  <a:lnTo>
                    <a:pt x="113" y="119"/>
                  </a:lnTo>
                  <a:lnTo>
                    <a:pt x="113" y="121"/>
                  </a:lnTo>
                  <a:close/>
                  <a:moveTo>
                    <a:pt x="83" y="109"/>
                  </a:moveTo>
                  <a:lnTo>
                    <a:pt x="83" y="111"/>
                  </a:lnTo>
                  <a:lnTo>
                    <a:pt x="83" y="109"/>
                  </a:lnTo>
                  <a:lnTo>
                    <a:pt x="81" y="109"/>
                  </a:lnTo>
                  <a:lnTo>
                    <a:pt x="83" y="109"/>
                  </a:lnTo>
                  <a:close/>
                  <a:moveTo>
                    <a:pt x="134" y="104"/>
                  </a:moveTo>
                  <a:lnTo>
                    <a:pt x="132" y="104"/>
                  </a:lnTo>
                  <a:lnTo>
                    <a:pt x="134" y="104"/>
                  </a:lnTo>
                  <a:close/>
                  <a:moveTo>
                    <a:pt x="100" y="102"/>
                  </a:moveTo>
                  <a:lnTo>
                    <a:pt x="100" y="100"/>
                  </a:lnTo>
                  <a:lnTo>
                    <a:pt x="100" y="102"/>
                  </a:lnTo>
                  <a:close/>
                  <a:moveTo>
                    <a:pt x="125" y="100"/>
                  </a:moveTo>
                  <a:lnTo>
                    <a:pt x="123" y="100"/>
                  </a:lnTo>
                  <a:lnTo>
                    <a:pt x="123" y="98"/>
                  </a:lnTo>
                  <a:lnTo>
                    <a:pt x="123" y="100"/>
                  </a:lnTo>
                  <a:lnTo>
                    <a:pt x="125" y="100"/>
                  </a:lnTo>
                  <a:close/>
                  <a:moveTo>
                    <a:pt x="104" y="96"/>
                  </a:moveTo>
                  <a:lnTo>
                    <a:pt x="104" y="98"/>
                  </a:lnTo>
                  <a:lnTo>
                    <a:pt x="104" y="96"/>
                  </a:lnTo>
                  <a:lnTo>
                    <a:pt x="102" y="96"/>
                  </a:lnTo>
                  <a:lnTo>
                    <a:pt x="104" y="96"/>
                  </a:lnTo>
                  <a:close/>
                  <a:moveTo>
                    <a:pt x="50" y="90"/>
                  </a:moveTo>
                  <a:lnTo>
                    <a:pt x="50" y="88"/>
                  </a:lnTo>
                  <a:lnTo>
                    <a:pt x="50" y="90"/>
                  </a:lnTo>
                  <a:close/>
                  <a:moveTo>
                    <a:pt x="111" y="86"/>
                  </a:moveTo>
                  <a:lnTo>
                    <a:pt x="111" y="88"/>
                  </a:lnTo>
                  <a:lnTo>
                    <a:pt x="111" y="86"/>
                  </a:lnTo>
                  <a:close/>
                  <a:moveTo>
                    <a:pt x="50" y="85"/>
                  </a:moveTo>
                  <a:lnTo>
                    <a:pt x="50" y="86"/>
                  </a:lnTo>
                  <a:lnTo>
                    <a:pt x="50" y="85"/>
                  </a:lnTo>
                  <a:lnTo>
                    <a:pt x="48" y="85"/>
                  </a:lnTo>
                  <a:lnTo>
                    <a:pt x="50" y="83"/>
                  </a:lnTo>
                  <a:lnTo>
                    <a:pt x="50" y="81"/>
                  </a:lnTo>
                  <a:lnTo>
                    <a:pt x="50" y="83"/>
                  </a:lnTo>
                  <a:lnTo>
                    <a:pt x="52" y="85"/>
                  </a:lnTo>
                  <a:lnTo>
                    <a:pt x="50" y="85"/>
                  </a:lnTo>
                  <a:close/>
                  <a:moveTo>
                    <a:pt x="88" y="77"/>
                  </a:moveTo>
                  <a:lnTo>
                    <a:pt x="88" y="75"/>
                  </a:lnTo>
                  <a:lnTo>
                    <a:pt x="86" y="75"/>
                  </a:lnTo>
                  <a:lnTo>
                    <a:pt x="88" y="75"/>
                  </a:lnTo>
                  <a:lnTo>
                    <a:pt x="88" y="77"/>
                  </a:lnTo>
                  <a:close/>
                  <a:moveTo>
                    <a:pt x="92" y="73"/>
                  </a:moveTo>
                  <a:lnTo>
                    <a:pt x="92" y="75"/>
                  </a:lnTo>
                  <a:lnTo>
                    <a:pt x="92" y="73"/>
                  </a:lnTo>
                  <a:close/>
                  <a:moveTo>
                    <a:pt x="2" y="71"/>
                  </a:moveTo>
                  <a:lnTo>
                    <a:pt x="0" y="71"/>
                  </a:lnTo>
                  <a:lnTo>
                    <a:pt x="2" y="71"/>
                  </a:lnTo>
                  <a:lnTo>
                    <a:pt x="0" y="69"/>
                  </a:lnTo>
                  <a:lnTo>
                    <a:pt x="0" y="67"/>
                  </a:lnTo>
                  <a:lnTo>
                    <a:pt x="0" y="65"/>
                  </a:lnTo>
                  <a:lnTo>
                    <a:pt x="2" y="65"/>
                  </a:lnTo>
                  <a:lnTo>
                    <a:pt x="2" y="67"/>
                  </a:lnTo>
                  <a:lnTo>
                    <a:pt x="2" y="69"/>
                  </a:lnTo>
                  <a:lnTo>
                    <a:pt x="2" y="71"/>
                  </a:lnTo>
                  <a:close/>
                  <a:moveTo>
                    <a:pt x="96" y="65"/>
                  </a:moveTo>
                  <a:lnTo>
                    <a:pt x="98" y="67"/>
                  </a:lnTo>
                  <a:lnTo>
                    <a:pt x="98" y="69"/>
                  </a:lnTo>
                  <a:lnTo>
                    <a:pt x="98" y="71"/>
                  </a:lnTo>
                  <a:lnTo>
                    <a:pt x="96" y="71"/>
                  </a:lnTo>
                  <a:lnTo>
                    <a:pt x="96" y="73"/>
                  </a:lnTo>
                  <a:lnTo>
                    <a:pt x="98" y="73"/>
                  </a:lnTo>
                  <a:lnTo>
                    <a:pt x="96" y="73"/>
                  </a:lnTo>
                  <a:lnTo>
                    <a:pt x="94" y="73"/>
                  </a:lnTo>
                  <a:lnTo>
                    <a:pt x="94" y="71"/>
                  </a:lnTo>
                  <a:lnTo>
                    <a:pt x="92" y="71"/>
                  </a:lnTo>
                  <a:lnTo>
                    <a:pt x="92" y="69"/>
                  </a:lnTo>
                  <a:lnTo>
                    <a:pt x="94" y="69"/>
                  </a:lnTo>
                  <a:lnTo>
                    <a:pt x="92" y="67"/>
                  </a:lnTo>
                  <a:lnTo>
                    <a:pt x="94" y="67"/>
                  </a:lnTo>
                  <a:lnTo>
                    <a:pt x="94" y="65"/>
                  </a:lnTo>
                  <a:lnTo>
                    <a:pt x="96" y="65"/>
                  </a:lnTo>
                  <a:lnTo>
                    <a:pt x="96" y="63"/>
                  </a:lnTo>
                  <a:lnTo>
                    <a:pt x="96" y="65"/>
                  </a:lnTo>
                  <a:close/>
                  <a:moveTo>
                    <a:pt x="77" y="60"/>
                  </a:moveTo>
                  <a:lnTo>
                    <a:pt x="79" y="60"/>
                  </a:lnTo>
                  <a:lnTo>
                    <a:pt x="79" y="62"/>
                  </a:lnTo>
                  <a:lnTo>
                    <a:pt x="79" y="63"/>
                  </a:lnTo>
                  <a:lnTo>
                    <a:pt x="81" y="63"/>
                  </a:lnTo>
                  <a:lnTo>
                    <a:pt x="83" y="63"/>
                  </a:lnTo>
                  <a:lnTo>
                    <a:pt x="83" y="65"/>
                  </a:lnTo>
                  <a:lnTo>
                    <a:pt x="83" y="67"/>
                  </a:lnTo>
                  <a:lnTo>
                    <a:pt x="84" y="67"/>
                  </a:lnTo>
                  <a:lnTo>
                    <a:pt x="83" y="67"/>
                  </a:lnTo>
                  <a:lnTo>
                    <a:pt x="83" y="69"/>
                  </a:lnTo>
                  <a:lnTo>
                    <a:pt x="83" y="67"/>
                  </a:lnTo>
                  <a:lnTo>
                    <a:pt x="81" y="67"/>
                  </a:lnTo>
                  <a:lnTo>
                    <a:pt x="81" y="65"/>
                  </a:lnTo>
                  <a:lnTo>
                    <a:pt x="79" y="65"/>
                  </a:lnTo>
                  <a:lnTo>
                    <a:pt x="79" y="63"/>
                  </a:lnTo>
                  <a:lnTo>
                    <a:pt x="77" y="63"/>
                  </a:lnTo>
                  <a:lnTo>
                    <a:pt x="77" y="62"/>
                  </a:lnTo>
                  <a:lnTo>
                    <a:pt x="75" y="62"/>
                  </a:lnTo>
                  <a:lnTo>
                    <a:pt x="75" y="60"/>
                  </a:lnTo>
                  <a:lnTo>
                    <a:pt x="77" y="60"/>
                  </a:lnTo>
                  <a:lnTo>
                    <a:pt x="77" y="58"/>
                  </a:lnTo>
                  <a:lnTo>
                    <a:pt x="77" y="60"/>
                  </a:lnTo>
                  <a:close/>
                  <a:moveTo>
                    <a:pt x="63" y="52"/>
                  </a:moveTo>
                  <a:lnTo>
                    <a:pt x="63" y="50"/>
                  </a:lnTo>
                  <a:lnTo>
                    <a:pt x="63" y="52"/>
                  </a:lnTo>
                  <a:close/>
                  <a:moveTo>
                    <a:pt x="36" y="42"/>
                  </a:moveTo>
                  <a:lnTo>
                    <a:pt x="35" y="42"/>
                  </a:lnTo>
                  <a:lnTo>
                    <a:pt x="35" y="40"/>
                  </a:lnTo>
                  <a:lnTo>
                    <a:pt x="36" y="40"/>
                  </a:lnTo>
                  <a:lnTo>
                    <a:pt x="36" y="42"/>
                  </a:lnTo>
                  <a:close/>
                  <a:moveTo>
                    <a:pt x="60" y="19"/>
                  </a:moveTo>
                  <a:lnTo>
                    <a:pt x="58" y="19"/>
                  </a:lnTo>
                  <a:lnTo>
                    <a:pt x="56" y="17"/>
                  </a:lnTo>
                  <a:lnTo>
                    <a:pt x="58" y="17"/>
                  </a:lnTo>
                  <a:lnTo>
                    <a:pt x="60" y="19"/>
                  </a:lnTo>
                  <a:close/>
                  <a:moveTo>
                    <a:pt x="83" y="14"/>
                  </a:moveTo>
                  <a:lnTo>
                    <a:pt x="90" y="15"/>
                  </a:lnTo>
                  <a:lnTo>
                    <a:pt x="96" y="19"/>
                  </a:lnTo>
                  <a:lnTo>
                    <a:pt x="102" y="21"/>
                  </a:lnTo>
                  <a:lnTo>
                    <a:pt x="109" y="23"/>
                  </a:lnTo>
                  <a:lnTo>
                    <a:pt x="111" y="23"/>
                  </a:lnTo>
                  <a:lnTo>
                    <a:pt x="111" y="25"/>
                  </a:lnTo>
                  <a:lnTo>
                    <a:pt x="113" y="25"/>
                  </a:lnTo>
                  <a:lnTo>
                    <a:pt x="115" y="25"/>
                  </a:lnTo>
                  <a:lnTo>
                    <a:pt x="117" y="25"/>
                  </a:lnTo>
                  <a:lnTo>
                    <a:pt x="119" y="25"/>
                  </a:lnTo>
                  <a:lnTo>
                    <a:pt x="121" y="25"/>
                  </a:lnTo>
                  <a:lnTo>
                    <a:pt x="123" y="25"/>
                  </a:lnTo>
                  <a:lnTo>
                    <a:pt x="125" y="25"/>
                  </a:lnTo>
                  <a:lnTo>
                    <a:pt x="127" y="25"/>
                  </a:lnTo>
                  <a:lnTo>
                    <a:pt x="129" y="25"/>
                  </a:lnTo>
                  <a:lnTo>
                    <a:pt x="131" y="25"/>
                  </a:lnTo>
                  <a:lnTo>
                    <a:pt x="132" y="25"/>
                  </a:lnTo>
                  <a:lnTo>
                    <a:pt x="134" y="25"/>
                  </a:lnTo>
                  <a:lnTo>
                    <a:pt x="136" y="25"/>
                  </a:lnTo>
                  <a:lnTo>
                    <a:pt x="138" y="25"/>
                  </a:lnTo>
                  <a:lnTo>
                    <a:pt x="140" y="25"/>
                  </a:lnTo>
                  <a:lnTo>
                    <a:pt x="142" y="25"/>
                  </a:lnTo>
                  <a:lnTo>
                    <a:pt x="144" y="25"/>
                  </a:lnTo>
                  <a:lnTo>
                    <a:pt x="146" y="25"/>
                  </a:lnTo>
                  <a:lnTo>
                    <a:pt x="148" y="25"/>
                  </a:lnTo>
                  <a:lnTo>
                    <a:pt x="150" y="25"/>
                  </a:lnTo>
                  <a:lnTo>
                    <a:pt x="152" y="25"/>
                  </a:lnTo>
                  <a:lnTo>
                    <a:pt x="154" y="25"/>
                  </a:lnTo>
                  <a:lnTo>
                    <a:pt x="156" y="25"/>
                  </a:lnTo>
                  <a:lnTo>
                    <a:pt x="157" y="25"/>
                  </a:lnTo>
                  <a:lnTo>
                    <a:pt x="159" y="25"/>
                  </a:lnTo>
                  <a:lnTo>
                    <a:pt x="161" y="25"/>
                  </a:lnTo>
                  <a:lnTo>
                    <a:pt x="161" y="23"/>
                  </a:lnTo>
                  <a:lnTo>
                    <a:pt x="161" y="21"/>
                  </a:lnTo>
                  <a:lnTo>
                    <a:pt x="161" y="19"/>
                  </a:lnTo>
                  <a:lnTo>
                    <a:pt x="161" y="17"/>
                  </a:lnTo>
                  <a:lnTo>
                    <a:pt x="163" y="17"/>
                  </a:lnTo>
                  <a:lnTo>
                    <a:pt x="165" y="17"/>
                  </a:lnTo>
                  <a:lnTo>
                    <a:pt x="167" y="17"/>
                  </a:lnTo>
                  <a:lnTo>
                    <a:pt x="169" y="17"/>
                  </a:lnTo>
                  <a:lnTo>
                    <a:pt x="171" y="17"/>
                  </a:lnTo>
                  <a:lnTo>
                    <a:pt x="173" y="17"/>
                  </a:lnTo>
                  <a:lnTo>
                    <a:pt x="175" y="17"/>
                  </a:lnTo>
                  <a:lnTo>
                    <a:pt x="177" y="17"/>
                  </a:lnTo>
                  <a:lnTo>
                    <a:pt x="179" y="17"/>
                  </a:lnTo>
                  <a:lnTo>
                    <a:pt x="180" y="17"/>
                  </a:lnTo>
                  <a:lnTo>
                    <a:pt x="182" y="17"/>
                  </a:lnTo>
                  <a:lnTo>
                    <a:pt x="184" y="17"/>
                  </a:lnTo>
                  <a:lnTo>
                    <a:pt x="186" y="17"/>
                  </a:lnTo>
                  <a:lnTo>
                    <a:pt x="188" y="17"/>
                  </a:lnTo>
                  <a:lnTo>
                    <a:pt x="190" y="17"/>
                  </a:lnTo>
                  <a:lnTo>
                    <a:pt x="190" y="19"/>
                  </a:lnTo>
                  <a:lnTo>
                    <a:pt x="192" y="19"/>
                  </a:lnTo>
                  <a:lnTo>
                    <a:pt x="192" y="21"/>
                  </a:lnTo>
                  <a:lnTo>
                    <a:pt x="192" y="23"/>
                  </a:lnTo>
                  <a:lnTo>
                    <a:pt x="194" y="23"/>
                  </a:lnTo>
                  <a:lnTo>
                    <a:pt x="196" y="23"/>
                  </a:lnTo>
                  <a:lnTo>
                    <a:pt x="196" y="25"/>
                  </a:lnTo>
                  <a:lnTo>
                    <a:pt x="198" y="25"/>
                  </a:lnTo>
                  <a:lnTo>
                    <a:pt x="198" y="27"/>
                  </a:lnTo>
                  <a:lnTo>
                    <a:pt x="200" y="27"/>
                  </a:lnTo>
                  <a:lnTo>
                    <a:pt x="200" y="29"/>
                  </a:lnTo>
                  <a:lnTo>
                    <a:pt x="202" y="29"/>
                  </a:lnTo>
                  <a:lnTo>
                    <a:pt x="202" y="31"/>
                  </a:lnTo>
                  <a:lnTo>
                    <a:pt x="204" y="31"/>
                  </a:lnTo>
                  <a:lnTo>
                    <a:pt x="204" y="33"/>
                  </a:lnTo>
                  <a:lnTo>
                    <a:pt x="205" y="33"/>
                  </a:lnTo>
                  <a:lnTo>
                    <a:pt x="205" y="35"/>
                  </a:lnTo>
                  <a:lnTo>
                    <a:pt x="207" y="35"/>
                  </a:lnTo>
                  <a:lnTo>
                    <a:pt x="209" y="35"/>
                  </a:lnTo>
                  <a:lnTo>
                    <a:pt x="209" y="37"/>
                  </a:lnTo>
                  <a:lnTo>
                    <a:pt x="209" y="35"/>
                  </a:lnTo>
                  <a:lnTo>
                    <a:pt x="209" y="37"/>
                  </a:lnTo>
                  <a:lnTo>
                    <a:pt x="211" y="37"/>
                  </a:lnTo>
                  <a:lnTo>
                    <a:pt x="211" y="38"/>
                  </a:lnTo>
                  <a:lnTo>
                    <a:pt x="213" y="38"/>
                  </a:lnTo>
                  <a:lnTo>
                    <a:pt x="215" y="40"/>
                  </a:lnTo>
                  <a:lnTo>
                    <a:pt x="215" y="42"/>
                  </a:lnTo>
                  <a:lnTo>
                    <a:pt x="215" y="44"/>
                  </a:lnTo>
                  <a:lnTo>
                    <a:pt x="217" y="44"/>
                  </a:lnTo>
                  <a:lnTo>
                    <a:pt x="217" y="46"/>
                  </a:lnTo>
                  <a:lnTo>
                    <a:pt x="217" y="48"/>
                  </a:lnTo>
                  <a:lnTo>
                    <a:pt x="217" y="50"/>
                  </a:lnTo>
                  <a:lnTo>
                    <a:pt x="217" y="52"/>
                  </a:lnTo>
                  <a:lnTo>
                    <a:pt x="219" y="52"/>
                  </a:lnTo>
                  <a:lnTo>
                    <a:pt x="219" y="54"/>
                  </a:lnTo>
                  <a:lnTo>
                    <a:pt x="219" y="56"/>
                  </a:lnTo>
                  <a:lnTo>
                    <a:pt x="221" y="56"/>
                  </a:lnTo>
                  <a:lnTo>
                    <a:pt x="221" y="58"/>
                  </a:lnTo>
                  <a:lnTo>
                    <a:pt x="223" y="60"/>
                  </a:lnTo>
                  <a:lnTo>
                    <a:pt x="225" y="60"/>
                  </a:lnTo>
                  <a:lnTo>
                    <a:pt x="227" y="62"/>
                  </a:lnTo>
                  <a:lnTo>
                    <a:pt x="227" y="63"/>
                  </a:lnTo>
                  <a:lnTo>
                    <a:pt x="228" y="63"/>
                  </a:lnTo>
                  <a:lnTo>
                    <a:pt x="230" y="63"/>
                  </a:lnTo>
                  <a:lnTo>
                    <a:pt x="232" y="63"/>
                  </a:lnTo>
                  <a:lnTo>
                    <a:pt x="232" y="65"/>
                  </a:lnTo>
                  <a:lnTo>
                    <a:pt x="234" y="65"/>
                  </a:lnTo>
                  <a:lnTo>
                    <a:pt x="236" y="65"/>
                  </a:lnTo>
                  <a:lnTo>
                    <a:pt x="236" y="67"/>
                  </a:lnTo>
                  <a:lnTo>
                    <a:pt x="238" y="67"/>
                  </a:lnTo>
                  <a:lnTo>
                    <a:pt x="240" y="67"/>
                  </a:lnTo>
                  <a:lnTo>
                    <a:pt x="240" y="69"/>
                  </a:lnTo>
                  <a:lnTo>
                    <a:pt x="242" y="69"/>
                  </a:lnTo>
                  <a:lnTo>
                    <a:pt x="242" y="67"/>
                  </a:lnTo>
                  <a:lnTo>
                    <a:pt x="244" y="67"/>
                  </a:lnTo>
                  <a:lnTo>
                    <a:pt x="244" y="65"/>
                  </a:lnTo>
                  <a:lnTo>
                    <a:pt x="246" y="65"/>
                  </a:lnTo>
                  <a:lnTo>
                    <a:pt x="246" y="63"/>
                  </a:lnTo>
                  <a:lnTo>
                    <a:pt x="246" y="62"/>
                  </a:lnTo>
                  <a:lnTo>
                    <a:pt x="248" y="62"/>
                  </a:lnTo>
                  <a:lnTo>
                    <a:pt x="248" y="60"/>
                  </a:lnTo>
                  <a:lnTo>
                    <a:pt x="248" y="58"/>
                  </a:lnTo>
                  <a:lnTo>
                    <a:pt x="250" y="56"/>
                  </a:lnTo>
                  <a:lnTo>
                    <a:pt x="252" y="54"/>
                  </a:lnTo>
                  <a:lnTo>
                    <a:pt x="252" y="56"/>
                  </a:lnTo>
                  <a:lnTo>
                    <a:pt x="252" y="54"/>
                  </a:lnTo>
                  <a:lnTo>
                    <a:pt x="253" y="54"/>
                  </a:lnTo>
                  <a:lnTo>
                    <a:pt x="255" y="52"/>
                  </a:lnTo>
                  <a:lnTo>
                    <a:pt x="255" y="54"/>
                  </a:lnTo>
                  <a:lnTo>
                    <a:pt x="257" y="54"/>
                  </a:lnTo>
                  <a:lnTo>
                    <a:pt x="259" y="54"/>
                  </a:lnTo>
                  <a:lnTo>
                    <a:pt x="261" y="54"/>
                  </a:lnTo>
                  <a:lnTo>
                    <a:pt x="263" y="54"/>
                  </a:lnTo>
                  <a:lnTo>
                    <a:pt x="267" y="54"/>
                  </a:lnTo>
                  <a:lnTo>
                    <a:pt x="269" y="54"/>
                  </a:lnTo>
                  <a:lnTo>
                    <a:pt x="269" y="56"/>
                  </a:lnTo>
                  <a:lnTo>
                    <a:pt x="271" y="56"/>
                  </a:lnTo>
                  <a:lnTo>
                    <a:pt x="271" y="58"/>
                  </a:lnTo>
                  <a:lnTo>
                    <a:pt x="273" y="58"/>
                  </a:lnTo>
                  <a:lnTo>
                    <a:pt x="273" y="60"/>
                  </a:lnTo>
                  <a:lnTo>
                    <a:pt x="271" y="60"/>
                  </a:lnTo>
                  <a:lnTo>
                    <a:pt x="273" y="60"/>
                  </a:lnTo>
                  <a:lnTo>
                    <a:pt x="275" y="60"/>
                  </a:lnTo>
                  <a:lnTo>
                    <a:pt x="276" y="60"/>
                  </a:lnTo>
                  <a:lnTo>
                    <a:pt x="276" y="62"/>
                  </a:lnTo>
                  <a:lnTo>
                    <a:pt x="278" y="63"/>
                  </a:lnTo>
                  <a:lnTo>
                    <a:pt x="280" y="63"/>
                  </a:lnTo>
                  <a:lnTo>
                    <a:pt x="280" y="65"/>
                  </a:lnTo>
                  <a:lnTo>
                    <a:pt x="280" y="67"/>
                  </a:lnTo>
                  <a:lnTo>
                    <a:pt x="282" y="67"/>
                  </a:lnTo>
                  <a:lnTo>
                    <a:pt x="282" y="69"/>
                  </a:lnTo>
                  <a:lnTo>
                    <a:pt x="282" y="71"/>
                  </a:lnTo>
                  <a:lnTo>
                    <a:pt x="284" y="71"/>
                  </a:lnTo>
                  <a:lnTo>
                    <a:pt x="284" y="73"/>
                  </a:lnTo>
                  <a:lnTo>
                    <a:pt x="284" y="75"/>
                  </a:lnTo>
                  <a:lnTo>
                    <a:pt x="286" y="75"/>
                  </a:lnTo>
                  <a:lnTo>
                    <a:pt x="286" y="77"/>
                  </a:lnTo>
                  <a:lnTo>
                    <a:pt x="286" y="79"/>
                  </a:lnTo>
                  <a:lnTo>
                    <a:pt x="286" y="81"/>
                  </a:lnTo>
                  <a:lnTo>
                    <a:pt x="288" y="81"/>
                  </a:lnTo>
                  <a:lnTo>
                    <a:pt x="288" y="83"/>
                  </a:lnTo>
                  <a:lnTo>
                    <a:pt x="290" y="83"/>
                  </a:lnTo>
                  <a:lnTo>
                    <a:pt x="290" y="85"/>
                  </a:lnTo>
                  <a:lnTo>
                    <a:pt x="292" y="85"/>
                  </a:lnTo>
                  <a:lnTo>
                    <a:pt x="292" y="86"/>
                  </a:lnTo>
                  <a:lnTo>
                    <a:pt x="294" y="86"/>
                  </a:lnTo>
                  <a:lnTo>
                    <a:pt x="294" y="88"/>
                  </a:lnTo>
                  <a:lnTo>
                    <a:pt x="294" y="90"/>
                  </a:lnTo>
                  <a:lnTo>
                    <a:pt x="296" y="90"/>
                  </a:lnTo>
                  <a:lnTo>
                    <a:pt x="296" y="92"/>
                  </a:lnTo>
                  <a:lnTo>
                    <a:pt x="298" y="92"/>
                  </a:lnTo>
                  <a:lnTo>
                    <a:pt x="298" y="94"/>
                  </a:lnTo>
                  <a:lnTo>
                    <a:pt x="298" y="92"/>
                  </a:lnTo>
                  <a:lnTo>
                    <a:pt x="298" y="94"/>
                  </a:lnTo>
                  <a:lnTo>
                    <a:pt x="300" y="94"/>
                  </a:lnTo>
                  <a:lnTo>
                    <a:pt x="300" y="96"/>
                  </a:lnTo>
                  <a:lnTo>
                    <a:pt x="300" y="98"/>
                  </a:lnTo>
                  <a:lnTo>
                    <a:pt x="300" y="100"/>
                  </a:lnTo>
                  <a:lnTo>
                    <a:pt x="301" y="100"/>
                  </a:lnTo>
                  <a:lnTo>
                    <a:pt x="301" y="102"/>
                  </a:lnTo>
                  <a:lnTo>
                    <a:pt x="301" y="104"/>
                  </a:lnTo>
                  <a:lnTo>
                    <a:pt x="301" y="106"/>
                  </a:lnTo>
                  <a:lnTo>
                    <a:pt x="303" y="108"/>
                  </a:lnTo>
                  <a:lnTo>
                    <a:pt x="301" y="108"/>
                  </a:lnTo>
                  <a:lnTo>
                    <a:pt x="301" y="109"/>
                  </a:lnTo>
                  <a:lnTo>
                    <a:pt x="301" y="108"/>
                  </a:lnTo>
                  <a:lnTo>
                    <a:pt x="301" y="109"/>
                  </a:lnTo>
                  <a:lnTo>
                    <a:pt x="303" y="109"/>
                  </a:lnTo>
                  <a:lnTo>
                    <a:pt x="303" y="108"/>
                  </a:lnTo>
                  <a:lnTo>
                    <a:pt x="303" y="109"/>
                  </a:lnTo>
                  <a:lnTo>
                    <a:pt x="303" y="111"/>
                  </a:lnTo>
                  <a:lnTo>
                    <a:pt x="305" y="113"/>
                  </a:lnTo>
                  <a:lnTo>
                    <a:pt x="307" y="113"/>
                  </a:lnTo>
                  <a:lnTo>
                    <a:pt x="307" y="115"/>
                  </a:lnTo>
                  <a:lnTo>
                    <a:pt x="305" y="115"/>
                  </a:lnTo>
                  <a:lnTo>
                    <a:pt x="307" y="115"/>
                  </a:lnTo>
                  <a:lnTo>
                    <a:pt x="309" y="115"/>
                  </a:lnTo>
                  <a:lnTo>
                    <a:pt x="311" y="115"/>
                  </a:lnTo>
                  <a:lnTo>
                    <a:pt x="311" y="117"/>
                  </a:lnTo>
                  <a:lnTo>
                    <a:pt x="313" y="117"/>
                  </a:lnTo>
                  <a:lnTo>
                    <a:pt x="313" y="119"/>
                  </a:lnTo>
                  <a:lnTo>
                    <a:pt x="315" y="117"/>
                  </a:lnTo>
                  <a:lnTo>
                    <a:pt x="315" y="119"/>
                  </a:lnTo>
                  <a:lnTo>
                    <a:pt x="317" y="119"/>
                  </a:lnTo>
                  <a:lnTo>
                    <a:pt x="319" y="119"/>
                  </a:lnTo>
                  <a:lnTo>
                    <a:pt x="319" y="121"/>
                  </a:lnTo>
                  <a:lnTo>
                    <a:pt x="321" y="121"/>
                  </a:lnTo>
                  <a:lnTo>
                    <a:pt x="323" y="121"/>
                  </a:lnTo>
                  <a:lnTo>
                    <a:pt x="324" y="121"/>
                  </a:lnTo>
                  <a:lnTo>
                    <a:pt x="326" y="121"/>
                  </a:lnTo>
                  <a:lnTo>
                    <a:pt x="328" y="121"/>
                  </a:lnTo>
                  <a:lnTo>
                    <a:pt x="330" y="123"/>
                  </a:lnTo>
                  <a:lnTo>
                    <a:pt x="332" y="125"/>
                  </a:lnTo>
                  <a:lnTo>
                    <a:pt x="334" y="125"/>
                  </a:lnTo>
                  <a:lnTo>
                    <a:pt x="334" y="123"/>
                  </a:lnTo>
                  <a:lnTo>
                    <a:pt x="336" y="123"/>
                  </a:lnTo>
                  <a:lnTo>
                    <a:pt x="338" y="123"/>
                  </a:lnTo>
                  <a:lnTo>
                    <a:pt x="338" y="125"/>
                  </a:lnTo>
                  <a:lnTo>
                    <a:pt x="338" y="127"/>
                  </a:lnTo>
                  <a:lnTo>
                    <a:pt x="336" y="129"/>
                  </a:lnTo>
                  <a:lnTo>
                    <a:pt x="336" y="131"/>
                  </a:lnTo>
                  <a:lnTo>
                    <a:pt x="334" y="133"/>
                  </a:lnTo>
                  <a:lnTo>
                    <a:pt x="332" y="136"/>
                  </a:lnTo>
                  <a:lnTo>
                    <a:pt x="330" y="142"/>
                  </a:lnTo>
                  <a:lnTo>
                    <a:pt x="330" y="148"/>
                  </a:lnTo>
                  <a:lnTo>
                    <a:pt x="328" y="156"/>
                  </a:lnTo>
                  <a:lnTo>
                    <a:pt x="328" y="157"/>
                  </a:lnTo>
                  <a:lnTo>
                    <a:pt x="328" y="161"/>
                  </a:lnTo>
                  <a:lnTo>
                    <a:pt x="326" y="161"/>
                  </a:lnTo>
                  <a:lnTo>
                    <a:pt x="328" y="161"/>
                  </a:lnTo>
                  <a:lnTo>
                    <a:pt x="328" y="163"/>
                  </a:lnTo>
                  <a:lnTo>
                    <a:pt x="328" y="161"/>
                  </a:lnTo>
                  <a:lnTo>
                    <a:pt x="328" y="165"/>
                  </a:lnTo>
                  <a:lnTo>
                    <a:pt x="328" y="167"/>
                  </a:lnTo>
                  <a:lnTo>
                    <a:pt x="328" y="171"/>
                  </a:lnTo>
                  <a:lnTo>
                    <a:pt x="328" y="175"/>
                  </a:lnTo>
                  <a:lnTo>
                    <a:pt x="328" y="177"/>
                  </a:lnTo>
                  <a:lnTo>
                    <a:pt x="326" y="179"/>
                  </a:lnTo>
                  <a:lnTo>
                    <a:pt x="326" y="181"/>
                  </a:lnTo>
                  <a:lnTo>
                    <a:pt x="326" y="182"/>
                  </a:lnTo>
                  <a:lnTo>
                    <a:pt x="326" y="181"/>
                  </a:lnTo>
                  <a:lnTo>
                    <a:pt x="326" y="182"/>
                  </a:lnTo>
                  <a:lnTo>
                    <a:pt x="326" y="184"/>
                  </a:lnTo>
                  <a:lnTo>
                    <a:pt x="326" y="186"/>
                  </a:lnTo>
                  <a:lnTo>
                    <a:pt x="328" y="188"/>
                  </a:lnTo>
                  <a:lnTo>
                    <a:pt x="328" y="190"/>
                  </a:lnTo>
                  <a:lnTo>
                    <a:pt x="330" y="196"/>
                  </a:lnTo>
                  <a:lnTo>
                    <a:pt x="332" y="198"/>
                  </a:lnTo>
                  <a:lnTo>
                    <a:pt x="334" y="198"/>
                  </a:lnTo>
                  <a:lnTo>
                    <a:pt x="334" y="200"/>
                  </a:lnTo>
                  <a:lnTo>
                    <a:pt x="334" y="202"/>
                  </a:lnTo>
                  <a:lnTo>
                    <a:pt x="334" y="204"/>
                  </a:lnTo>
                  <a:lnTo>
                    <a:pt x="334" y="205"/>
                  </a:lnTo>
                  <a:lnTo>
                    <a:pt x="332" y="205"/>
                  </a:lnTo>
                  <a:lnTo>
                    <a:pt x="332" y="204"/>
                  </a:lnTo>
                  <a:lnTo>
                    <a:pt x="332" y="202"/>
                  </a:lnTo>
                  <a:lnTo>
                    <a:pt x="334" y="202"/>
                  </a:lnTo>
                  <a:lnTo>
                    <a:pt x="334" y="200"/>
                  </a:lnTo>
                  <a:lnTo>
                    <a:pt x="332" y="200"/>
                  </a:lnTo>
                  <a:lnTo>
                    <a:pt x="332" y="198"/>
                  </a:lnTo>
                  <a:lnTo>
                    <a:pt x="330" y="198"/>
                  </a:lnTo>
                  <a:lnTo>
                    <a:pt x="330" y="196"/>
                  </a:lnTo>
                  <a:lnTo>
                    <a:pt x="330" y="194"/>
                  </a:lnTo>
                  <a:lnTo>
                    <a:pt x="328" y="194"/>
                  </a:lnTo>
                  <a:lnTo>
                    <a:pt x="328" y="190"/>
                  </a:lnTo>
                  <a:lnTo>
                    <a:pt x="326" y="190"/>
                  </a:lnTo>
                  <a:lnTo>
                    <a:pt x="328" y="190"/>
                  </a:lnTo>
                  <a:lnTo>
                    <a:pt x="328" y="192"/>
                  </a:lnTo>
                  <a:lnTo>
                    <a:pt x="328" y="194"/>
                  </a:lnTo>
                  <a:lnTo>
                    <a:pt x="328" y="196"/>
                  </a:lnTo>
                  <a:lnTo>
                    <a:pt x="328" y="198"/>
                  </a:lnTo>
                  <a:lnTo>
                    <a:pt x="330" y="198"/>
                  </a:lnTo>
                  <a:lnTo>
                    <a:pt x="330" y="202"/>
                  </a:lnTo>
                  <a:lnTo>
                    <a:pt x="332" y="202"/>
                  </a:lnTo>
                  <a:lnTo>
                    <a:pt x="332" y="205"/>
                  </a:lnTo>
                  <a:lnTo>
                    <a:pt x="334" y="205"/>
                  </a:lnTo>
                  <a:lnTo>
                    <a:pt x="334" y="207"/>
                  </a:lnTo>
                  <a:lnTo>
                    <a:pt x="336" y="211"/>
                  </a:lnTo>
                  <a:lnTo>
                    <a:pt x="336" y="213"/>
                  </a:lnTo>
                  <a:lnTo>
                    <a:pt x="338" y="215"/>
                  </a:lnTo>
                  <a:lnTo>
                    <a:pt x="340" y="217"/>
                  </a:lnTo>
                  <a:lnTo>
                    <a:pt x="340" y="219"/>
                  </a:lnTo>
                  <a:lnTo>
                    <a:pt x="342" y="219"/>
                  </a:lnTo>
                  <a:lnTo>
                    <a:pt x="342" y="221"/>
                  </a:lnTo>
                  <a:lnTo>
                    <a:pt x="344" y="221"/>
                  </a:lnTo>
                  <a:lnTo>
                    <a:pt x="344" y="223"/>
                  </a:lnTo>
                  <a:lnTo>
                    <a:pt x="346" y="223"/>
                  </a:lnTo>
                  <a:lnTo>
                    <a:pt x="346" y="225"/>
                  </a:lnTo>
                  <a:lnTo>
                    <a:pt x="346" y="227"/>
                  </a:lnTo>
                  <a:lnTo>
                    <a:pt x="348" y="227"/>
                  </a:lnTo>
                  <a:lnTo>
                    <a:pt x="348" y="229"/>
                  </a:lnTo>
                  <a:lnTo>
                    <a:pt x="349" y="229"/>
                  </a:lnTo>
                  <a:lnTo>
                    <a:pt x="349" y="230"/>
                  </a:lnTo>
                  <a:lnTo>
                    <a:pt x="349" y="232"/>
                  </a:lnTo>
                  <a:lnTo>
                    <a:pt x="349" y="234"/>
                  </a:lnTo>
                  <a:lnTo>
                    <a:pt x="351" y="234"/>
                  </a:lnTo>
                  <a:lnTo>
                    <a:pt x="351" y="236"/>
                  </a:lnTo>
                  <a:lnTo>
                    <a:pt x="351" y="238"/>
                  </a:lnTo>
                  <a:lnTo>
                    <a:pt x="353" y="240"/>
                  </a:lnTo>
                  <a:lnTo>
                    <a:pt x="355" y="242"/>
                  </a:lnTo>
                  <a:lnTo>
                    <a:pt x="357" y="244"/>
                  </a:lnTo>
                  <a:lnTo>
                    <a:pt x="357" y="246"/>
                  </a:lnTo>
                  <a:lnTo>
                    <a:pt x="359" y="246"/>
                  </a:lnTo>
                  <a:lnTo>
                    <a:pt x="359" y="248"/>
                  </a:lnTo>
                  <a:lnTo>
                    <a:pt x="359" y="246"/>
                  </a:lnTo>
                  <a:lnTo>
                    <a:pt x="357" y="246"/>
                  </a:lnTo>
                  <a:lnTo>
                    <a:pt x="357" y="248"/>
                  </a:lnTo>
                  <a:lnTo>
                    <a:pt x="359" y="248"/>
                  </a:lnTo>
                  <a:lnTo>
                    <a:pt x="357" y="248"/>
                  </a:lnTo>
                  <a:lnTo>
                    <a:pt x="359" y="248"/>
                  </a:lnTo>
                  <a:lnTo>
                    <a:pt x="361" y="248"/>
                  </a:lnTo>
                  <a:lnTo>
                    <a:pt x="363" y="248"/>
                  </a:lnTo>
                  <a:lnTo>
                    <a:pt x="361" y="248"/>
                  </a:lnTo>
                  <a:lnTo>
                    <a:pt x="359" y="246"/>
                  </a:lnTo>
                  <a:lnTo>
                    <a:pt x="361" y="248"/>
                  </a:lnTo>
                  <a:lnTo>
                    <a:pt x="363" y="248"/>
                  </a:lnTo>
                  <a:lnTo>
                    <a:pt x="367" y="248"/>
                  </a:lnTo>
                  <a:lnTo>
                    <a:pt x="369" y="248"/>
                  </a:lnTo>
                  <a:lnTo>
                    <a:pt x="369" y="250"/>
                  </a:lnTo>
                  <a:lnTo>
                    <a:pt x="371" y="250"/>
                  </a:lnTo>
                  <a:lnTo>
                    <a:pt x="372" y="250"/>
                  </a:lnTo>
                  <a:lnTo>
                    <a:pt x="374" y="252"/>
                  </a:lnTo>
                  <a:lnTo>
                    <a:pt x="376" y="253"/>
                  </a:lnTo>
                  <a:lnTo>
                    <a:pt x="376" y="255"/>
                  </a:lnTo>
                  <a:lnTo>
                    <a:pt x="378" y="255"/>
                  </a:lnTo>
                  <a:lnTo>
                    <a:pt x="378" y="257"/>
                  </a:lnTo>
                  <a:lnTo>
                    <a:pt x="380" y="257"/>
                  </a:lnTo>
                  <a:lnTo>
                    <a:pt x="382" y="257"/>
                  </a:lnTo>
                  <a:lnTo>
                    <a:pt x="384" y="257"/>
                  </a:lnTo>
                  <a:lnTo>
                    <a:pt x="386" y="257"/>
                  </a:lnTo>
                  <a:lnTo>
                    <a:pt x="386" y="255"/>
                  </a:lnTo>
                  <a:lnTo>
                    <a:pt x="388" y="255"/>
                  </a:lnTo>
                  <a:lnTo>
                    <a:pt x="390" y="255"/>
                  </a:lnTo>
                  <a:lnTo>
                    <a:pt x="392" y="255"/>
                  </a:lnTo>
                  <a:lnTo>
                    <a:pt x="392" y="253"/>
                  </a:lnTo>
                  <a:lnTo>
                    <a:pt x="394" y="253"/>
                  </a:lnTo>
                  <a:lnTo>
                    <a:pt x="392" y="253"/>
                  </a:lnTo>
                  <a:lnTo>
                    <a:pt x="390" y="255"/>
                  </a:lnTo>
                  <a:lnTo>
                    <a:pt x="390" y="253"/>
                  </a:lnTo>
                  <a:lnTo>
                    <a:pt x="392" y="253"/>
                  </a:lnTo>
                  <a:lnTo>
                    <a:pt x="394" y="253"/>
                  </a:lnTo>
                  <a:lnTo>
                    <a:pt x="396" y="253"/>
                  </a:lnTo>
                  <a:lnTo>
                    <a:pt x="396" y="252"/>
                  </a:lnTo>
                  <a:lnTo>
                    <a:pt x="399" y="253"/>
                  </a:lnTo>
                  <a:lnTo>
                    <a:pt x="401" y="252"/>
                  </a:lnTo>
                  <a:lnTo>
                    <a:pt x="401" y="253"/>
                  </a:lnTo>
                  <a:lnTo>
                    <a:pt x="401" y="252"/>
                  </a:lnTo>
                  <a:lnTo>
                    <a:pt x="405" y="252"/>
                  </a:lnTo>
                  <a:lnTo>
                    <a:pt x="407" y="252"/>
                  </a:lnTo>
                  <a:lnTo>
                    <a:pt x="407" y="250"/>
                  </a:lnTo>
                  <a:lnTo>
                    <a:pt x="409" y="250"/>
                  </a:lnTo>
                  <a:lnTo>
                    <a:pt x="409" y="252"/>
                  </a:lnTo>
                  <a:lnTo>
                    <a:pt x="409" y="253"/>
                  </a:lnTo>
                  <a:lnTo>
                    <a:pt x="409" y="252"/>
                  </a:lnTo>
                  <a:lnTo>
                    <a:pt x="409" y="250"/>
                  </a:lnTo>
                  <a:lnTo>
                    <a:pt x="411" y="250"/>
                  </a:lnTo>
                  <a:lnTo>
                    <a:pt x="413" y="248"/>
                  </a:lnTo>
                  <a:lnTo>
                    <a:pt x="415" y="248"/>
                  </a:lnTo>
                  <a:lnTo>
                    <a:pt x="417" y="248"/>
                  </a:lnTo>
                  <a:lnTo>
                    <a:pt x="419" y="248"/>
                  </a:lnTo>
                  <a:lnTo>
                    <a:pt x="420" y="248"/>
                  </a:lnTo>
                  <a:lnTo>
                    <a:pt x="420" y="250"/>
                  </a:lnTo>
                  <a:lnTo>
                    <a:pt x="422" y="250"/>
                  </a:lnTo>
                  <a:lnTo>
                    <a:pt x="420" y="250"/>
                  </a:lnTo>
                  <a:lnTo>
                    <a:pt x="419" y="250"/>
                  </a:lnTo>
                  <a:lnTo>
                    <a:pt x="419" y="252"/>
                  </a:lnTo>
                  <a:lnTo>
                    <a:pt x="419" y="250"/>
                  </a:lnTo>
                  <a:lnTo>
                    <a:pt x="419" y="252"/>
                  </a:lnTo>
                  <a:lnTo>
                    <a:pt x="420" y="252"/>
                  </a:lnTo>
                  <a:lnTo>
                    <a:pt x="420" y="250"/>
                  </a:lnTo>
                  <a:lnTo>
                    <a:pt x="420" y="252"/>
                  </a:lnTo>
                  <a:lnTo>
                    <a:pt x="422" y="252"/>
                  </a:lnTo>
                  <a:lnTo>
                    <a:pt x="422" y="253"/>
                  </a:lnTo>
                  <a:lnTo>
                    <a:pt x="422" y="252"/>
                  </a:lnTo>
                  <a:lnTo>
                    <a:pt x="422" y="253"/>
                  </a:lnTo>
                  <a:lnTo>
                    <a:pt x="422" y="252"/>
                  </a:lnTo>
                  <a:lnTo>
                    <a:pt x="424" y="252"/>
                  </a:lnTo>
                  <a:lnTo>
                    <a:pt x="426" y="252"/>
                  </a:lnTo>
                  <a:lnTo>
                    <a:pt x="428" y="252"/>
                  </a:lnTo>
                  <a:lnTo>
                    <a:pt x="428" y="253"/>
                  </a:lnTo>
                  <a:lnTo>
                    <a:pt x="428" y="252"/>
                  </a:lnTo>
                  <a:lnTo>
                    <a:pt x="426" y="252"/>
                  </a:lnTo>
                  <a:lnTo>
                    <a:pt x="428" y="252"/>
                  </a:lnTo>
                  <a:lnTo>
                    <a:pt x="428" y="250"/>
                  </a:lnTo>
                  <a:lnTo>
                    <a:pt x="430" y="250"/>
                  </a:lnTo>
                  <a:lnTo>
                    <a:pt x="432" y="250"/>
                  </a:lnTo>
                  <a:lnTo>
                    <a:pt x="430" y="250"/>
                  </a:lnTo>
                  <a:lnTo>
                    <a:pt x="430" y="248"/>
                  </a:lnTo>
                  <a:lnTo>
                    <a:pt x="430" y="246"/>
                  </a:lnTo>
                  <a:lnTo>
                    <a:pt x="430" y="248"/>
                  </a:lnTo>
                  <a:lnTo>
                    <a:pt x="428" y="246"/>
                  </a:lnTo>
                  <a:lnTo>
                    <a:pt x="430" y="246"/>
                  </a:lnTo>
                  <a:lnTo>
                    <a:pt x="430" y="244"/>
                  </a:lnTo>
                  <a:lnTo>
                    <a:pt x="432" y="244"/>
                  </a:lnTo>
                  <a:lnTo>
                    <a:pt x="430" y="244"/>
                  </a:lnTo>
                  <a:lnTo>
                    <a:pt x="428" y="246"/>
                  </a:lnTo>
                  <a:lnTo>
                    <a:pt x="430" y="244"/>
                  </a:lnTo>
                  <a:lnTo>
                    <a:pt x="432" y="242"/>
                  </a:lnTo>
                  <a:lnTo>
                    <a:pt x="434" y="242"/>
                  </a:lnTo>
                  <a:lnTo>
                    <a:pt x="436" y="242"/>
                  </a:lnTo>
                  <a:lnTo>
                    <a:pt x="436" y="240"/>
                  </a:lnTo>
                  <a:lnTo>
                    <a:pt x="438" y="238"/>
                  </a:lnTo>
                  <a:lnTo>
                    <a:pt x="440" y="238"/>
                  </a:lnTo>
                  <a:lnTo>
                    <a:pt x="440" y="236"/>
                  </a:lnTo>
                  <a:lnTo>
                    <a:pt x="440" y="234"/>
                  </a:lnTo>
                  <a:lnTo>
                    <a:pt x="440" y="232"/>
                  </a:lnTo>
                  <a:lnTo>
                    <a:pt x="440" y="230"/>
                  </a:lnTo>
                  <a:lnTo>
                    <a:pt x="442" y="229"/>
                  </a:lnTo>
                  <a:lnTo>
                    <a:pt x="444" y="229"/>
                  </a:lnTo>
                  <a:lnTo>
                    <a:pt x="444" y="227"/>
                  </a:lnTo>
                  <a:lnTo>
                    <a:pt x="444" y="225"/>
                  </a:lnTo>
                  <a:lnTo>
                    <a:pt x="444" y="223"/>
                  </a:lnTo>
                  <a:lnTo>
                    <a:pt x="444" y="221"/>
                  </a:lnTo>
                  <a:lnTo>
                    <a:pt x="444" y="219"/>
                  </a:lnTo>
                  <a:lnTo>
                    <a:pt x="444" y="217"/>
                  </a:lnTo>
                  <a:lnTo>
                    <a:pt x="444" y="215"/>
                  </a:lnTo>
                  <a:lnTo>
                    <a:pt x="444" y="213"/>
                  </a:lnTo>
                  <a:lnTo>
                    <a:pt x="445" y="213"/>
                  </a:lnTo>
                  <a:lnTo>
                    <a:pt x="445" y="211"/>
                  </a:lnTo>
                  <a:lnTo>
                    <a:pt x="445" y="209"/>
                  </a:lnTo>
                  <a:lnTo>
                    <a:pt x="445" y="211"/>
                  </a:lnTo>
                  <a:lnTo>
                    <a:pt x="445" y="213"/>
                  </a:lnTo>
                  <a:lnTo>
                    <a:pt x="444" y="213"/>
                  </a:lnTo>
                  <a:lnTo>
                    <a:pt x="445" y="209"/>
                  </a:lnTo>
                  <a:lnTo>
                    <a:pt x="447" y="207"/>
                  </a:lnTo>
                  <a:lnTo>
                    <a:pt x="449" y="207"/>
                  </a:lnTo>
                  <a:lnTo>
                    <a:pt x="449" y="205"/>
                  </a:lnTo>
                  <a:lnTo>
                    <a:pt x="451" y="205"/>
                  </a:lnTo>
                  <a:lnTo>
                    <a:pt x="453" y="205"/>
                  </a:lnTo>
                  <a:lnTo>
                    <a:pt x="455" y="204"/>
                  </a:lnTo>
                  <a:lnTo>
                    <a:pt x="457" y="204"/>
                  </a:lnTo>
                  <a:lnTo>
                    <a:pt x="459" y="204"/>
                  </a:lnTo>
                  <a:lnTo>
                    <a:pt x="463" y="204"/>
                  </a:lnTo>
                  <a:lnTo>
                    <a:pt x="465" y="204"/>
                  </a:lnTo>
                  <a:lnTo>
                    <a:pt x="467" y="204"/>
                  </a:lnTo>
                  <a:lnTo>
                    <a:pt x="467" y="202"/>
                  </a:lnTo>
                  <a:lnTo>
                    <a:pt x="468" y="202"/>
                  </a:lnTo>
                  <a:lnTo>
                    <a:pt x="470" y="202"/>
                  </a:lnTo>
                  <a:lnTo>
                    <a:pt x="472" y="202"/>
                  </a:lnTo>
                  <a:lnTo>
                    <a:pt x="474" y="200"/>
                  </a:lnTo>
                  <a:lnTo>
                    <a:pt x="476" y="200"/>
                  </a:lnTo>
                  <a:lnTo>
                    <a:pt x="478" y="200"/>
                  </a:lnTo>
                  <a:lnTo>
                    <a:pt x="480" y="200"/>
                  </a:lnTo>
                  <a:lnTo>
                    <a:pt x="482" y="200"/>
                  </a:lnTo>
                  <a:lnTo>
                    <a:pt x="480" y="200"/>
                  </a:lnTo>
                  <a:lnTo>
                    <a:pt x="480" y="198"/>
                  </a:lnTo>
                  <a:lnTo>
                    <a:pt x="482" y="198"/>
                  </a:lnTo>
                  <a:lnTo>
                    <a:pt x="482" y="200"/>
                  </a:lnTo>
                  <a:lnTo>
                    <a:pt x="484" y="200"/>
                  </a:lnTo>
                  <a:lnTo>
                    <a:pt x="486" y="200"/>
                  </a:lnTo>
                  <a:lnTo>
                    <a:pt x="488" y="200"/>
                  </a:lnTo>
                  <a:lnTo>
                    <a:pt x="486" y="200"/>
                  </a:lnTo>
                  <a:lnTo>
                    <a:pt x="488" y="200"/>
                  </a:lnTo>
                  <a:lnTo>
                    <a:pt x="488" y="202"/>
                  </a:lnTo>
                  <a:lnTo>
                    <a:pt x="490" y="202"/>
                  </a:lnTo>
                  <a:lnTo>
                    <a:pt x="490" y="200"/>
                  </a:lnTo>
                  <a:lnTo>
                    <a:pt x="488" y="200"/>
                  </a:lnTo>
                  <a:lnTo>
                    <a:pt x="490" y="200"/>
                  </a:lnTo>
                  <a:lnTo>
                    <a:pt x="490" y="202"/>
                  </a:lnTo>
                  <a:lnTo>
                    <a:pt x="492" y="202"/>
                  </a:lnTo>
                  <a:lnTo>
                    <a:pt x="493" y="202"/>
                  </a:lnTo>
                  <a:lnTo>
                    <a:pt x="495" y="202"/>
                  </a:lnTo>
                  <a:lnTo>
                    <a:pt x="497" y="202"/>
                  </a:lnTo>
                  <a:lnTo>
                    <a:pt x="497" y="200"/>
                  </a:lnTo>
                  <a:lnTo>
                    <a:pt x="495" y="200"/>
                  </a:lnTo>
                  <a:lnTo>
                    <a:pt x="493" y="200"/>
                  </a:lnTo>
                  <a:lnTo>
                    <a:pt x="492" y="200"/>
                  </a:lnTo>
                  <a:lnTo>
                    <a:pt x="493" y="200"/>
                  </a:lnTo>
                  <a:lnTo>
                    <a:pt x="495" y="200"/>
                  </a:lnTo>
                  <a:lnTo>
                    <a:pt x="497" y="198"/>
                  </a:lnTo>
                  <a:lnTo>
                    <a:pt x="497" y="200"/>
                  </a:lnTo>
                  <a:lnTo>
                    <a:pt x="499" y="200"/>
                  </a:lnTo>
                  <a:lnTo>
                    <a:pt x="499" y="202"/>
                  </a:lnTo>
                  <a:lnTo>
                    <a:pt x="501" y="202"/>
                  </a:lnTo>
                  <a:lnTo>
                    <a:pt x="501" y="204"/>
                  </a:lnTo>
                  <a:lnTo>
                    <a:pt x="501" y="205"/>
                  </a:lnTo>
                  <a:lnTo>
                    <a:pt x="503" y="207"/>
                  </a:lnTo>
                  <a:lnTo>
                    <a:pt x="503" y="209"/>
                  </a:lnTo>
                  <a:lnTo>
                    <a:pt x="501" y="209"/>
                  </a:lnTo>
                  <a:lnTo>
                    <a:pt x="501" y="211"/>
                  </a:lnTo>
                  <a:lnTo>
                    <a:pt x="499" y="213"/>
                  </a:lnTo>
                  <a:lnTo>
                    <a:pt x="499" y="215"/>
                  </a:lnTo>
                  <a:lnTo>
                    <a:pt x="497" y="215"/>
                  </a:lnTo>
                  <a:lnTo>
                    <a:pt x="497" y="217"/>
                  </a:lnTo>
                  <a:lnTo>
                    <a:pt x="495" y="217"/>
                  </a:lnTo>
                  <a:lnTo>
                    <a:pt x="493" y="221"/>
                  </a:lnTo>
                  <a:lnTo>
                    <a:pt x="492" y="223"/>
                  </a:lnTo>
                  <a:lnTo>
                    <a:pt x="492" y="225"/>
                  </a:lnTo>
                  <a:lnTo>
                    <a:pt x="492" y="227"/>
                  </a:lnTo>
                  <a:lnTo>
                    <a:pt x="492" y="229"/>
                  </a:lnTo>
                  <a:lnTo>
                    <a:pt x="492" y="230"/>
                  </a:lnTo>
                  <a:lnTo>
                    <a:pt x="492" y="229"/>
                  </a:lnTo>
                  <a:lnTo>
                    <a:pt x="492" y="227"/>
                  </a:lnTo>
                  <a:lnTo>
                    <a:pt x="492" y="229"/>
                  </a:lnTo>
                  <a:lnTo>
                    <a:pt x="490" y="230"/>
                  </a:lnTo>
                  <a:lnTo>
                    <a:pt x="490" y="229"/>
                  </a:lnTo>
                  <a:lnTo>
                    <a:pt x="490" y="230"/>
                  </a:lnTo>
                  <a:lnTo>
                    <a:pt x="488" y="232"/>
                  </a:lnTo>
                  <a:lnTo>
                    <a:pt x="488" y="234"/>
                  </a:lnTo>
                  <a:lnTo>
                    <a:pt x="490" y="234"/>
                  </a:lnTo>
                  <a:lnTo>
                    <a:pt x="492" y="234"/>
                  </a:lnTo>
                  <a:lnTo>
                    <a:pt x="492" y="232"/>
                  </a:lnTo>
                  <a:lnTo>
                    <a:pt x="492" y="234"/>
                  </a:lnTo>
                  <a:lnTo>
                    <a:pt x="492" y="232"/>
                  </a:lnTo>
                  <a:lnTo>
                    <a:pt x="490" y="232"/>
                  </a:lnTo>
                  <a:lnTo>
                    <a:pt x="492" y="232"/>
                  </a:lnTo>
                  <a:lnTo>
                    <a:pt x="492" y="234"/>
                  </a:lnTo>
                  <a:lnTo>
                    <a:pt x="492" y="232"/>
                  </a:lnTo>
                  <a:lnTo>
                    <a:pt x="492" y="234"/>
                  </a:lnTo>
                  <a:lnTo>
                    <a:pt x="492" y="236"/>
                  </a:lnTo>
                  <a:lnTo>
                    <a:pt x="490" y="236"/>
                  </a:lnTo>
                  <a:lnTo>
                    <a:pt x="488" y="236"/>
                  </a:lnTo>
                  <a:lnTo>
                    <a:pt x="488" y="238"/>
                  </a:lnTo>
                  <a:lnTo>
                    <a:pt x="488" y="236"/>
                  </a:lnTo>
                  <a:lnTo>
                    <a:pt x="488" y="238"/>
                  </a:lnTo>
                  <a:lnTo>
                    <a:pt x="488" y="240"/>
                  </a:lnTo>
                  <a:lnTo>
                    <a:pt x="490" y="240"/>
                  </a:lnTo>
                  <a:lnTo>
                    <a:pt x="490" y="238"/>
                  </a:lnTo>
                  <a:lnTo>
                    <a:pt x="492" y="238"/>
                  </a:lnTo>
                  <a:lnTo>
                    <a:pt x="490" y="240"/>
                  </a:lnTo>
                  <a:lnTo>
                    <a:pt x="490" y="242"/>
                  </a:lnTo>
                  <a:lnTo>
                    <a:pt x="490" y="246"/>
                  </a:lnTo>
                  <a:lnTo>
                    <a:pt x="488" y="248"/>
                  </a:lnTo>
                  <a:lnTo>
                    <a:pt x="488" y="250"/>
                  </a:lnTo>
                  <a:lnTo>
                    <a:pt x="488" y="252"/>
                  </a:lnTo>
                  <a:lnTo>
                    <a:pt x="488" y="253"/>
                  </a:lnTo>
                  <a:lnTo>
                    <a:pt x="486" y="253"/>
                  </a:lnTo>
                  <a:lnTo>
                    <a:pt x="486" y="255"/>
                  </a:lnTo>
                  <a:lnTo>
                    <a:pt x="486" y="257"/>
                  </a:lnTo>
                  <a:lnTo>
                    <a:pt x="486" y="255"/>
                  </a:lnTo>
                  <a:lnTo>
                    <a:pt x="484" y="255"/>
                  </a:lnTo>
                  <a:lnTo>
                    <a:pt x="486" y="255"/>
                  </a:lnTo>
                  <a:lnTo>
                    <a:pt x="486" y="253"/>
                  </a:lnTo>
                  <a:lnTo>
                    <a:pt x="486" y="255"/>
                  </a:lnTo>
                  <a:lnTo>
                    <a:pt x="484" y="255"/>
                  </a:lnTo>
                  <a:lnTo>
                    <a:pt x="486" y="255"/>
                  </a:lnTo>
                  <a:lnTo>
                    <a:pt x="486" y="253"/>
                  </a:lnTo>
                  <a:lnTo>
                    <a:pt x="484" y="253"/>
                  </a:lnTo>
                  <a:lnTo>
                    <a:pt x="484" y="252"/>
                  </a:lnTo>
                  <a:lnTo>
                    <a:pt x="482" y="252"/>
                  </a:lnTo>
                  <a:lnTo>
                    <a:pt x="482" y="250"/>
                  </a:lnTo>
                  <a:lnTo>
                    <a:pt x="484" y="248"/>
                  </a:lnTo>
                  <a:lnTo>
                    <a:pt x="482" y="248"/>
                  </a:lnTo>
                  <a:lnTo>
                    <a:pt x="484" y="248"/>
                  </a:lnTo>
                  <a:lnTo>
                    <a:pt x="484" y="246"/>
                  </a:lnTo>
                  <a:lnTo>
                    <a:pt x="482" y="246"/>
                  </a:lnTo>
                  <a:lnTo>
                    <a:pt x="482" y="248"/>
                  </a:lnTo>
                  <a:lnTo>
                    <a:pt x="480" y="248"/>
                  </a:lnTo>
                  <a:lnTo>
                    <a:pt x="478" y="248"/>
                  </a:lnTo>
                  <a:lnTo>
                    <a:pt x="480" y="248"/>
                  </a:lnTo>
                  <a:lnTo>
                    <a:pt x="480" y="250"/>
                  </a:lnTo>
                  <a:lnTo>
                    <a:pt x="478" y="250"/>
                  </a:lnTo>
                  <a:lnTo>
                    <a:pt x="478" y="252"/>
                  </a:lnTo>
                  <a:lnTo>
                    <a:pt x="476" y="252"/>
                  </a:lnTo>
                  <a:lnTo>
                    <a:pt x="474" y="252"/>
                  </a:lnTo>
                  <a:lnTo>
                    <a:pt x="474" y="253"/>
                  </a:lnTo>
                  <a:lnTo>
                    <a:pt x="474" y="255"/>
                  </a:lnTo>
                  <a:lnTo>
                    <a:pt x="472" y="255"/>
                  </a:lnTo>
                  <a:lnTo>
                    <a:pt x="472" y="257"/>
                  </a:lnTo>
                  <a:lnTo>
                    <a:pt x="472" y="259"/>
                  </a:lnTo>
                  <a:lnTo>
                    <a:pt x="470" y="259"/>
                  </a:lnTo>
                  <a:lnTo>
                    <a:pt x="470" y="261"/>
                  </a:lnTo>
                  <a:lnTo>
                    <a:pt x="468" y="261"/>
                  </a:lnTo>
                  <a:lnTo>
                    <a:pt x="467" y="261"/>
                  </a:lnTo>
                  <a:lnTo>
                    <a:pt x="467" y="259"/>
                  </a:lnTo>
                  <a:lnTo>
                    <a:pt x="465" y="261"/>
                  </a:lnTo>
                  <a:lnTo>
                    <a:pt x="465" y="263"/>
                  </a:lnTo>
                  <a:lnTo>
                    <a:pt x="461" y="263"/>
                  </a:lnTo>
                  <a:lnTo>
                    <a:pt x="457" y="263"/>
                  </a:lnTo>
                  <a:lnTo>
                    <a:pt x="453" y="263"/>
                  </a:lnTo>
                  <a:lnTo>
                    <a:pt x="451" y="263"/>
                  </a:lnTo>
                  <a:lnTo>
                    <a:pt x="447" y="263"/>
                  </a:lnTo>
                  <a:lnTo>
                    <a:pt x="444" y="263"/>
                  </a:lnTo>
                  <a:lnTo>
                    <a:pt x="440" y="263"/>
                  </a:lnTo>
                  <a:lnTo>
                    <a:pt x="436" y="263"/>
                  </a:lnTo>
                  <a:lnTo>
                    <a:pt x="436" y="267"/>
                  </a:lnTo>
                  <a:lnTo>
                    <a:pt x="436" y="273"/>
                  </a:lnTo>
                  <a:lnTo>
                    <a:pt x="428" y="273"/>
                  </a:lnTo>
                  <a:lnTo>
                    <a:pt x="430" y="273"/>
                  </a:lnTo>
                  <a:lnTo>
                    <a:pt x="430" y="275"/>
                  </a:lnTo>
                  <a:lnTo>
                    <a:pt x="432" y="275"/>
                  </a:lnTo>
                  <a:lnTo>
                    <a:pt x="432" y="277"/>
                  </a:lnTo>
                  <a:lnTo>
                    <a:pt x="434" y="277"/>
                  </a:lnTo>
                  <a:lnTo>
                    <a:pt x="434" y="278"/>
                  </a:lnTo>
                  <a:lnTo>
                    <a:pt x="436" y="278"/>
                  </a:lnTo>
                  <a:lnTo>
                    <a:pt x="438" y="280"/>
                  </a:lnTo>
                  <a:lnTo>
                    <a:pt x="440" y="280"/>
                  </a:lnTo>
                  <a:lnTo>
                    <a:pt x="440" y="282"/>
                  </a:lnTo>
                  <a:lnTo>
                    <a:pt x="442" y="282"/>
                  </a:lnTo>
                  <a:lnTo>
                    <a:pt x="440" y="284"/>
                  </a:lnTo>
                  <a:lnTo>
                    <a:pt x="442" y="284"/>
                  </a:lnTo>
                  <a:lnTo>
                    <a:pt x="442" y="282"/>
                  </a:lnTo>
                  <a:lnTo>
                    <a:pt x="442" y="284"/>
                  </a:lnTo>
                  <a:lnTo>
                    <a:pt x="442" y="286"/>
                  </a:lnTo>
                  <a:lnTo>
                    <a:pt x="442" y="284"/>
                  </a:lnTo>
                  <a:lnTo>
                    <a:pt x="442" y="286"/>
                  </a:lnTo>
                  <a:lnTo>
                    <a:pt x="442" y="284"/>
                  </a:lnTo>
                  <a:lnTo>
                    <a:pt x="444" y="286"/>
                  </a:lnTo>
                  <a:lnTo>
                    <a:pt x="445" y="286"/>
                  </a:lnTo>
                  <a:lnTo>
                    <a:pt x="445" y="288"/>
                  </a:lnTo>
                  <a:lnTo>
                    <a:pt x="445" y="286"/>
                  </a:lnTo>
                  <a:lnTo>
                    <a:pt x="445" y="288"/>
                  </a:lnTo>
                  <a:lnTo>
                    <a:pt x="444" y="288"/>
                  </a:lnTo>
                  <a:lnTo>
                    <a:pt x="445" y="288"/>
                  </a:lnTo>
                  <a:lnTo>
                    <a:pt x="444" y="288"/>
                  </a:lnTo>
                  <a:lnTo>
                    <a:pt x="445" y="288"/>
                  </a:lnTo>
                  <a:lnTo>
                    <a:pt x="444" y="288"/>
                  </a:lnTo>
                  <a:lnTo>
                    <a:pt x="444" y="290"/>
                  </a:lnTo>
                  <a:lnTo>
                    <a:pt x="444" y="292"/>
                  </a:lnTo>
                  <a:lnTo>
                    <a:pt x="442" y="292"/>
                  </a:lnTo>
                  <a:lnTo>
                    <a:pt x="440" y="292"/>
                  </a:lnTo>
                  <a:lnTo>
                    <a:pt x="438" y="292"/>
                  </a:lnTo>
                  <a:lnTo>
                    <a:pt x="436" y="292"/>
                  </a:lnTo>
                  <a:lnTo>
                    <a:pt x="434" y="292"/>
                  </a:lnTo>
                  <a:lnTo>
                    <a:pt x="430" y="292"/>
                  </a:lnTo>
                  <a:lnTo>
                    <a:pt x="428" y="292"/>
                  </a:lnTo>
                  <a:lnTo>
                    <a:pt x="426" y="292"/>
                  </a:lnTo>
                  <a:lnTo>
                    <a:pt x="424" y="292"/>
                  </a:lnTo>
                  <a:lnTo>
                    <a:pt x="422" y="292"/>
                  </a:lnTo>
                  <a:lnTo>
                    <a:pt x="422" y="294"/>
                  </a:lnTo>
                  <a:lnTo>
                    <a:pt x="422" y="296"/>
                  </a:lnTo>
                  <a:lnTo>
                    <a:pt x="420" y="298"/>
                  </a:lnTo>
                  <a:lnTo>
                    <a:pt x="419" y="300"/>
                  </a:lnTo>
                  <a:lnTo>
                    <a:pt x="419" y="301"/>
                  </a:lnTo>
                  <a:lnTo>
                    <a:pt x="417" y="303"/>
                  </a:lnTo>
                  <a:lnTo>
                    <a:pt x="417" y="305"/>
                  </a:lnTo>
                  <a:lnTo>
                    <a:pt x="419" y="309"/>
                  </a:lnTo>
                  <a:lnTo>
                    <a:pt x="417" y="309"/>
                  </a:lnTo>
                  <a:lnTo>
                    <a:pt x="417" y="311"/>
                  </a:lnTo>
                  <a:lnTo>
                    <a:pt x="417" y="313"/>
                  </a:lnTo>
                  <a:lnTo>
                    <a:pt x="417" y="315"/>
                  </a:lnTo>
                  <a:lnTo>
                    <a:pt x="417" y="317"/>
                  </a:lnTo>
                  <a:lnTo>
                    <a:pt x="415" y="317"/>
                  </a:lnTo>
                  <a:lnTo>
                    <a:pt x="413" y="315"/>
                  </a:lnTo>
                  <a:lnTo>
                    <a:pt x="411" y="313"/>
                  </a:lnTo>
                  <a:lnTo>
                    <a:pt x="409" y="309"/>
                  </a:lnTo>
                  <a:lnTo>
                    <a:pt x="407" y="307"/>
                  </a:lnTo>
                  <a:lnTo>
                    <a:pt x="405" y="307"/>
                  </a:lnTo>
                  <a:lnTo>
                    <a:pt x="407" y="307"/>
                  </a:lnTo>
                  <a:lnTo>
                    <a:pt x="405" y="307"/>
                  </a:lnTo>
                  <a:lnTo>
                    <a:pt x="405" y="305"/>
                  </a:lnTo>
                  <a:lnTo>
                    <a:pt x="405" y="307"/>
                  </a:lnTo>
                  <a:lnTo>
                    <a:pt x="405" y="305"/>
                  </a:lnTo>
                  <a:lnTo>
                    <a:pt x="403" y="305"/>
                  </a:lnTo>
                  <a:lnTo>
                    <a:pt x="401" y="303"/>
                  </a:lnTo>
                  <a:lnTo>
                    <a:pt x="401" y="301"/>
                  </a:lnTo>
                  <a:lnTo>
                    <a:pt x="399" y="301"/>
                  </a:lnTo>
                  <a:lnTo>
                    <a:pt x="396" y="298"/>
                  </a:lnTo>
                  <a:lnTo>
                    <a:pt x="394" y="296"/>
                  </a:lnTo>
                  <a:lnTo>
                    <a:pt x="392" y="294"/>
                  </a:lnTo>
                  <a:lnTo>
                    <a:pt x="388" y="294"/>
                  </a:lnTo>
                  <a:lnTo>
                    <a:pt x="390" y="294"/>
                  </a:lnTo>
                  <a:lnTo>
                    <a:pt x="390" y="292"/>
                  </a:lnTo>
                  <a:lnTo>
                    <a:pt x="388" y="292"/>
                  </a:lnTo>
                  <a:lnTo>
                    <a:pt x="386" y="292"/>
                  </a:lnTo>
                  <a:lnTo>
                    <a:pt x="386" y="290"/>
                  </a:lnTo>
                  <a:lnTo>
                    <a:pt x="384" y="290"/>
                  </a:lnTo>
                  <a:lnTo>
                    <a:pt x="382" y="290"/>
                  </a:lnTo>
                  <a:lnTo>
                    <a:pt x="382" y="288"/>
                  </a:lnTo>
                  <a:lnTo>
                    <a:pt x="380" y="288"/>
                  </a:lnTo>
                  <a:lnTo>
                    <a:pt x="380" y="290"/>
                  </a:lnTo>
                  <a:lnTo>
                    <a:pt x="382" y="290"/>
                  </a:lnTo>
                  <a:lnTo>
                    <a:pt x="384" y="290"/>
                  </a:lnTo>
                  <a:lnTo>
                    <a:pt x="382" y="290"/>
                  </a:lnTo>
                  <a:lnTo>
                    <a:pt x="384" y="290"/>
                  </a:lnTo>
                  <a:lnTo>
                    <a:pt x="384" y="292"/>
                  </a:lnTo>
                  <a:lnTo>
                    <a:pt x="386" y="292"/>
                  </a:lnTo>
                  <a:lnTo>
                    <a:pt x="388" y="292"/>
                  </a:lnTo>
                  <a:lnTo>
                    <a:pt x="388" y="294"/>
                  </a:lnTo>
                  <a:lnTo>
                    <a:pt x="382" y="290"/>
                  </a:lnTo>
                  <a:lnTo>
                    <a:pt x="380" y="290"/>
                  </a:lnTo>
                  <a:lnTo>
                    <a:pt x="378" y="290"/>
                  </a:lnTo>
                  <a:lnTo>
                    <a:pt x="376" y="290"/>
                  </a:lnTo>
                  <a:lnTo>
                    <a:pt x="378" y="288"/>
                  </a:lnTo>
                  <a:lnTo>
                    <a:pt x="376" y="288"/>
                  </a:lnTo>
                  <a:lnTo>
                    <a:pt x="374" y="288"/>
                  </a:lnTo>
                  <a:lnTo>
                    <a:pt x="374" y="286"/>
                  </a:lnTo>
                  <a:lnTo>
                    <a:pt x="372" y="286"/>
                  </a:lnTo>
                  <a:lnTo>
                    <a:pt x="372" y="288"/>
                  </a:lnTo>
                  <a:lnTo>
                    <a:pt x="371" y="288"/>
                  </a:lnTo>
                  <a:lnTo>
                    <a:pt x="372" y="290"/>
                  </a:lnTo>
                  <a:lnTo>
                    <a:pt x="372" y="288"/>
                  </a:lnTo>
                  <a:lnTo>
                    <a:pt x="374" y="288"/>
                  </a:lnTo>
                  <a:lnTo>
                    <a:pt x="372" y="290"/>
                  </a:lnTo>
                  <a:lnTo>
                    <a:pt x="374" y="290"/>
                  </a:lnTo>
                  <a:lnTo>
                    <a:pt x="376" y="290"/>
                  </a:lnTo>
                  <a:lnTo>
                    <a:pt x="374" y="290"/>
                  </a:lnTo>
                  <a:lnTo>
                    <a:pt x="372" y="290"/>
                  </a:lnTo>
                  <a:lnTo>
                    <a:pt x="371" y="290"/>
                  </a:lnTo>
                  <a:lnTo>
                    <a:pt x="369" y="290"/>
                  </a:lnTo>
                  <a:lnTo>
                    <a:pt x="367" y="290"/>
                  </a:lnTo>
                  <a:lnTo>
                    <a:pt x="367" y="292"/>
                  </a:lnTo>
                  <a:lnTo>
                    <a:pt x="365" y="292"/>
                  </a:lnTo>
                  <a:lnTo>
                    <a:pt x="365" y="294"/>
                  </a:lnTo>
                  <a:lnTo>
                    <a:pt x="363" y="294"/>
                  </a:lnTo>
                  <a:lnTo>
                    <a:pt x="361" y="294"/>
                  </a:lnTo>
                  <a:lnTo>
                    <a:pt x="359" y="296"/>
                  </a:lnTo>
                  <a:lnTo>
                    <a:pt x="357" y="296"/>
                  </a:lnTo>
                  <a:lnTo>
                    <a:pt x="355" y="296"/>
                  </a:lnTo>
                  <a:lnTo>
                    <a:pt x="355" y="298"/>
                  </a:lnTo>
                  <a:lnTo>
                    <a:pt x="353" y="298"/>
                  </a:lnTo>
                  <a:lnTo>
                    <a:pt x="351" y="298"/>
                  </a:lnTo>
                  <a:lnTo>
                    <a:pt x="349" y="298"/>
                  </a:lnTo>
                  <a:lnTo>
                    <a:pt x="348" y="298"/>
                  </a:lnTo>
                  <a:lnTo>
                    <a:pt x="348" y="300"/>
                  </a:lnTo>
                  <a:lnTo>
                    <a:pt x="346" y="298"/>
                  </a:lnTo>
                  <a:lnTo>
                    <a:pt x="344" y="298"/>
                  </a:lnTo>
                  <a:lnTo>
                    <a:pt x="342" y="298"/>
                  </a:lnTo>
                  <a:lnTo>
                    <a:pt x="340" y="296"/>
                  </a:lnTo>
                  <a:lnTo>
                    <a:pt x="338" y="296"/>
                  </a:lnTo>
                  <a:lnTo>
                    <a:pt x="336" y="294"/>
                  </a:lnTo>
                  <a:lnTo>
                    <a:pt x="334" y="294"/>
                  </a:lnTo>
                  <a:lnTo>
                    <a:pt x="332" y="294"/>
                  </a:lnTo>
                  <a:lnTo>
                    <a:pt x="330" y="294"/>
                  </a:lnTo>
                  <a:lnTo>
                    <a:pt x="328" y="294"/>
                  </a:lnTo>
                  <a:lnTo>
                    <a:pt x="326" y="294"/>
                  </a:lnTo>
                  <a:lnTo>
                    <a:pt x="326" y="292"/>
                  </a:lnTo>
                  <a:lnTo>
                    <a:pt x="324" y="292"/>
                  </a:lnTo>
                  <a:lnTo>
                    <a:pt x="323" y="290"/>
                  </a:lnTo>
                  <a:lnTo>
                    <a:pt x="321" y="290"/>
                  </a:lnTo>
                  <a:lnTo>
                    <a:pt x="323" y="290"/>
                  </a:lnTo>
                  <a:lnTo>
                    <a:pt x="321" y="290"/>
                  </a:lnTo>
                  <a:lnTo>
                    <a:pt x="319" y="288"/>
                  </a:lnTo>
                  <a:lnTo>
                    <a:pt x="317" y="288"/>
                  </a:lnTo>
                  <a:lnTo>
                    <a:pt x="315" y="288"/>
                  </a:lnTo>
                  <a:lnTo>
                    <a:pt x="315" y="286"/>
                  </a:lnTo>
                  <a:lnTo>
                    <a:pt x="313" y="286"/>
                  </a:lnTo>
                  <a:lnTo>
                    <a:pt x="313" y="284"/>
                  </a:lnTo>
                  <a:lnTo>
                    <a:pt x="311" y="284"/>
                  </a:lnTo>
                  <a:lnTo>
                    <a:pt x="309" y="284"/>
                  </a:lnTo>
                  <a:lnTo>
                    <a:pt x="305" y="282"/>
                  </a:lnTo>
                  <a:lnTo>
                    <a:pt x="303" y="282"/>
                  </a:lnTo>
                  <a:lnTo>
                    <a:pt x="301" y="282"/>
                  </a:lnTo>
                  <a:lnTo>
                    <a:pt x="300" y="282"/>
                  </a:lnTo>
                  <a:lnTo>
                    <a:pt x="298" y="282"/>
                  </a:lnTo>
                  <a:lnTo>
                    <a:pt x="296" y="280"/>
                  </a:lnTo>
                  <a:lnTo>
                    <a:pt x="294" y="280"/>
                  </a:lnTo>
                  <a:lnTo>
                    <a:pt x="294" y="278"/>
                  </a:lnTo>
                  <a:lnTo>
                    <a:pt x="294" y="280"/>
                  </a:lnTo>
                  <a:lnTo>
                    <a:pt x="294" y="278"/>
                  </a:lnTo>
                  <a:lnTo>
                    <a:pt x="292" y="278"/>
                  </a:lnTo>
                  <a:lnTo>
                    <a:pt x="290" y="277"/>
                  </a:lnTo>
                  <a:lnTo>
                    <a:pt x="288" y="277"/>
                  </a:lnTo>
                  <a:lnTo>
                    <a:pt x="286" y="277"/>
                  </a:lnTo>
                  <a:lnTo>
                    <a:pt x="282" y="275"/>
                  </a:lnTo>
                  <a:lnTo>
                    <a:pt x="280" y="275"/>
                  </a:lnTo>
                  <a:lnTo>
                    <a:pt x="280" y="273"/>
                  </a:lnTo>
                  <a:lnTo>
                    <a:pt x="278" y="273"/>
                  </a:lnTo>
                  <a:lnTo>
                    <a:pt x="276" y="273"/>
                  </a:lnTo>
                  <a:lnTo>
                    <a:pt x="275" y="273"/>
                  </a:lnTo>
                  <a:lnTo>
                    <a:pt x="275" y="271"/>
                  </a:lnTo>
                  <a:lnTo>
                    <a:pt x="273" y="271"/>
                  </a:lnTo>
                  <a:lnTo>
                    <a:pt x="273" y="269"/>
                  </a:lnTo>
                  <a:lnTo>
                    <a:pt x="271" y="269"/>
                  </a:lnTo>
                  <a:lnTo>
                    <a:pt x="269" y="267"/>
                  </a:lnTo>
                  <a:lnTo>
                    <a:pt x="267" y="267"/>
                  </a:lnTo>
                  <a:lnTo>
                    <a:pt x="267" y="265"/>
                  </a:lnTo>
                  <a:lnTo>
                    <a:pt x="265" y="265"/>
                  </a:lnTo>
                  <a:lnTo>
                    <a:pt x="265" y="263"/>
                  </a:lnTo>
                  <a:lnTo>
                    <a:pt x="263" y="263"/>
                  </a:lnTo>
                  <a:lnTo>
                    <a:pt x="263" y="261"/>
                  </a:lnTo>
                  <a:lnTo>
                    <a:pt x="261" y="261"/>
                  </a:lnTo>
                  <a:lnTo>
                    <a:pt x="259" y="259"/>
                  </a:lnTo>
                  <a:lnTo>
                    <a:pt x="259" y="261"/>
                  </a:lnTo>
                  <a:lnTo>
                    <a:pt x="257" y="261"/>
                  </a:lnTo>
                  <a:lnTo>
                    <a:pt x="255" y="261"/>
                  </a:lnTo>
                  <a:lnTo>
                    <a:pt x="253" y="259"/>
                  </a:lnTo>
                  <a:lnTo>
                    <a:pt x="252" y="259"/>
                  </a:lnTo>
                  <a:lnTo>
                    <a:pt x="250" y="259"/>
                  </a:lnTo>
                  <a:lnTo>
                    <a:pt x="248" y="259"/>
                  </a:lnTo>
                  <a:lnTo>
                    <a:pt x="246" y="257"/>
                  </a:lnTo>
                  <a:lnTo>
                    <a:pt x="244" y="257"/>
                  </a:lnTo>
                  <a:lnTo>
                    <a:pt x="242" y="257"/>
                  </a:lnTo>
                  <a:lnTo>
                    <a:pt x="240" y="255"/>
                  </a:lnTo>
                  <a:lnTo>
                    <a:pt x="238" y="255"/>
                  </a:lnTo>
                  <a:lnTo>
                    <a:pt x="236" y="253"/>
                  </a:lnTo>
                  <a:lnTo>
                    <a:pt x="234" y="252"/>
                  </a:lnTo>
                  <a:lnTo>
                    <a:pt x="234" y="250"/>
                  </a:lnTo>
                  <a:lnTo>
                    <a:pt x="232" y="250"/>
                  </a:lnTo>
                  <a:lnTo>
                    <a:pt x="234" y="250"/>
                  </a:lnTo>
                  <a:lnTo>
                    <a:pt x="232" y="250"/>
                  </a:lnTo>
                  <a:lnTo>
                    <a:pt x="232" y="248"/>
                  </a:lnTo>
                  <a:lnTo>
                    <a:pt x="228" y="246"/>
                  </a:lnTo>
                  <a:lnTo>
                    <a:pt x="227" y="244"/>
                  </a:lnTo>
                  <a:lnTo>
                    <a:pt x="225" y="244"/>
                  </a:lnTo>
                  <a:lnTo>
                    <a:pt x="223" y="242"/>
                  </a:lnTo>
                  <a:lnTo>
                    <a:pt x="221" y="242"/>
                  </a:lnTo>
                  <a:lnTo>
                    <a:pt x="221" y="240"/>
                  </a:lnTo>
                  <a:lnTo>
                    <a:pt x="219" y="240"/>
                  </a:lnTo>
                  <a:lnTo>
                    <a:pt x="217" y="240"/>
                  </a:lnTo>
                  <a:lnTo>
                    <a:pt x="215" y="240"/>
                  </a:lnTo>
                  <a:lnTo>
                    <a:pt x="215" y="238"/>
                  </a:lnTo>
                  <a:lnTo>
                    <a:pt x="213" y="238"/>
                  </a:lnTo>
                  <a:lnTo>
                    <a:pt x="213" y="236"/>
                  </a:lnTo>
                  <a:lnTo>
                    <a:pt x="211" y="236"/>
                  </a:lnTo>
                  <a:lnTo>
                    <a:pt x="211" y="234"/>
                  </a:lnTo>
                  <a:lnTo>
                    <a:pt x="211" y="232"/>
                  </a:lnTo>
                  <a:lnTo>
                    <a:pt x="209" y="232"/>
                  </a:lnTo>
                  <a:lnTo>
                    <a:pt x="207" y="230"/>
                  </a:lnTo>
                  <a:lnTo>
                    <a:pt x="207" y="229"/>
                  </a:lnTo>
                  <a:lnTo>
                    <a:pt x="205" y="229"/>
                  </a:lnTo>
                  <a:lnTo>
                    <a:pt x="205" y="227"/>
                  </a:lnTo>
                  <a:lnTo>
                    <a:pt x="204" y="227"/>
                  </a:lnTo>
                  <a:lnTo>
                    <a:pt x="204" y="225"/>
                  </a:lnTo>
                  <a:lnTo>
                    <a:pt x="204" y="223"/>
                  </a:lnTo>
                  <a:lnTo>
                    <a:pt x="204" y="221"/>
                  </a:lnTo>
                  <a:lnTo>
                    <a:pt x="202" y="221"/>
                  </a:lnTo>
                  <a:lnTo>
                    <a:pt x="202" y="219"/>
                  </a:lnTo>
                  <a:lnTo>
                    <a:pt x="204" y="219"/>
                  </a:lnTo>
                  <a:lnTo>
                    <a:pt x="204" y="217"/>
                  </a:lnTo>
                  <a:lnTo>
                    <a:pt x="205" y="217"/>
                  </a:lnTo>
                  <a:lnTo>
                    <a:pt x="207" y="217"/>
                  </a:lnTo>
                  <a:lnTo>
                    <a:pt x="209" y="217"/>
                  </a:lnTo>
                  <a:lnTo>
                    <a:pt x="209" y="215"/>
                  </a:lnTo>
                  <a:lnTo>
                    <a:pt x="207" y="215"/>
                  </a:lnTo>
                  <a:lnTo>
                    <a:pt x="207" y="213"/>
                  </a:lnTo>
                  <a:lnTo>
                    <a:pt x="205" y="213"/>
                  </a:lnTo>
                  <a:lnTo>
                    <a:pt x="204" y="213"/>
                  </a:lnTo>
                  <a:lnTo>
                    <a:pt x="205" y="213"/>
                  </a:lnTo>
                  <a:lnTo>
                    <a:pt x="205" y="211"/>
                  </a:lnTo>
                  <a:lnTo>
                    <a:pt x="207" y="209"/>
                  </a:lnTo>
                  <a:lnTo>
                    <a:pt x="209" y="209"/>
                  </a:lnTo>
                  <a:lnTo>
                    <a:pt x="209" y="207"/>
                  </a:lnTo>
                  <a:lnTo>
                    <a:pt x="209" y="205"/>
                  </a:lnTo>
                  <a:lnTo>
                    <a:pt x="209" y="204"/>
                  </a:lnTo>
                  <a:lnTo>
                    <a:pt x="209" y="202"/>
                  </a:lnTo>
                  <a:lnTo>
                    <a:pt x="209" y="200"/>
                  </a:lnTo>
                  <a:lnTo>
                    <a:pt x="207" y="200"/>
                  </a:lnTo>
                  <a:lnTo>
                    <a:pt x="205" y="200"/>
                  </a:lnTo>
                  <a:lnTo>
                    <a:pt x="205" y="198"/>
                  </a:lnTo>
                  <a:lnTo>
                    <a:pt x="204" y="196"/>
                  </a:lnTo>
                  <a:lnTo>
                    <a:pt x="202" y="192"/>
                  </a:lnTo>
                  <a:lnTo>
                    <a:pt x="202" y="188"/>
                  </a:lnTo>
                  <a:lnTo>
                    <a:pt x="202" y="186"/>
                  </a:lnTo>
                  <a:lnTo>
                    <a:pt x="202" y="184"/>
                  </a:lnTo>
                  <a:lnTo>
                    <a:pt x="202" y="182"/>
                  </a:lnTo>
                  <a:lnTo>
                    <a:pt x="200" y="182"/>
                  </a:lnTo>
                  <a:lnTo>
                    <a:pt x="200" y="181"/>
                  </a:lnTo>
                  <a:lnTo>
                    <a:pt x="198" y="181"/>
                  </a:lnTo>
                  <a:lnTo>
                    <a:pt x="198" y="179"/>
                  </a:lnTo>
                  <a:lnTo>
                    <a:pt x="196" y="179"/>
                  </a:lnTo>
                  <a:lnTo>
                    <a:pt x="198" y="177"/>
                  </a:lnTo>
                  <a:lnTo>
                    <a:pt x="196" y="177"/>
                  </a:lnTo>
                  <a:lnTo>
                    <a:pt x="196" y="179"/>
                  </a:lnTo>
                  <a:lnTo>
                    <a:pt x="194" y="175"/>
                  </a:lnTo>
                  <a:lnTo>
                    <a:pt x="192" y="175"/>
                  </a:lnTo>
                  <a:lnTo>
                    <a:pt x="192" y="173"/>
                  </a:lnTo>
                  <a:lnTo>
                    <a:pt x="190" y="171"/>
                  </a:lnTo>
                  <a:lnTo>
                    <a:pt x="188" y="169"/>
                  </a:lnTo>
                  <a:lnTo>
                    <a:pt x="188" y="167"/>
                  </a:lnTo>
                  <a:lnTo>
                    <a:pt x="186" y="167"/>
                  </a:lnTo>
                  <a:lnTo>
                    <a:pt x="186" y="165"/>
                  </a:lnTo>
                  <a:lnTo>
                    <a:pt x="184" y="165"/>
                  </a:lnTo>
                  <a:lnTo>
                    <a:pt x="184" y="163"/>
                  </a:lnTo>
                  <a:lnTo>
                    <a:pt x="182" y="161"/>
                  </a:lnTo>
                  <a:lnTo>
                    <a:pt x="182" y="159"/>
                  </a:lnTo>
                  <a:lnTo>
                    <a:pt x="180" y="157"/>
                  </a:lnTo>
                  <a:lnTo>
                    <a:pt x="179" y="157"/>
                  </a:lnTo>
                  <a:lnTo>
                    <a:pt x="179" y="156"/>
                  </a:lnTo>
                  <a:lnTo>
                    <a:pt x="175" y="156"/>
                  </a:lnTo>
                  <a:lnTo>
                    <a:pt x="175" y="154"/>
                  </a:lnTo>
                  <a:lnTo>
                    <a:pt x="173" y="154"/>
                  </a:lnTo>
                  <a:lnTo>
                    <a:pt x="173" y="152"/>
                  </a:lnTo>
                  <a:lnTo>
                    <a:pt x="169" y="150"/>
                  </a:lnTo>
                  <a:lnTo>
                    <a:pt x="167" y="148"/>
                  </a:lnTo>
                  <a:lnTo>
                    <a:pt x="169" y="148"/>
                  </a:lnTo>
                  <a:lnTo>
                    <a:pt x="169" y="150"/>
                  </a:lnTo>
                  <a:lnTo>
                    <a:pt x="173" y="152"/>
                  </a:lnTo>
                  <a:lnTo>
                    <a:pt x="173" y="150"/>
                  </a:lnTo>
                  <a:lnTo>
                    <a:pt x="173" y="148"/>
                  </a:lnTo>
                  <a:lnTo>
                    <a:pt x="171" y="148"/>
                  </a:lnTo>
                  <a:lnTo>
                    <a:pt x="173" y="148"/>
                  </a:lnTo>
                  <a:lnTo>
                    <a:pt x="171" y="150"/>
                  </a:lnTo>
                  <a:lnTo>
                    <a:pt x="169" y="148"/>
                  </a:lnTo>
                  <a:lnTo>
                    <a:pt x="169" y="150"/>
                  </a:lnTo>
                  <a:lnTo>
                    <a:pt x="169" y="148"/>
                  </a:lnTo>
                  <a:lnTo>
                    <a:pt x="167" y="148"/>
                  </a:lnTo>
                  <a:lnTo>
                    <a:pt x="167" y="146"/>
                  </a:lnTo>
                  <a:lnTo>
                    <a:pt x="165" y="146"/>
                  </a:lnTo>
                  <a:lnTo>
                    <a:pt x="167" y="146"/>
                  </a:lnTo>
                  <a:lnTo>
                    <a:pt x="167" y="148"/>
                  </a:lnTo>
                  <a:lnTo>
                    <a:pt x="165" y="146"/>
                  </a:lnTo>
                  <a:lnTo>
                    <a:pt x="165" y="144"/>
                  </a:lnTo>
                  <a:lnTo>
                    <a:pt x="163" y="144"/>
                  </a:lnTo>
                  <a:lnTo>
                    <a:pt x="165" y="144"/>
                  </a:lnTo>
                  <a:lnTo>
                    <a:pt x="165" y="142"/>
                  </a:lnTo>
                  <a:lnTo>
                    <a:pt x="165" y="140"/>
                  </a:lnTo>
                  <a:lnTo>
                    <a:pt x="163" y="140"/>
                  </a:lnTo>
                  <a:lnTo>
                    <a:pt x="165" y="142"/>
                  </a:lnTo>
                  <a:lnTo>
                    <a:pt x="163" y="142"/>
                  </a:lnTo>
                  <a:lnTo>
                    <a:pt x="163" y="144"/>
                  </a:lnTo>
                  <a:lnTo>
                    <a:pt x="163" y="142"/>
                  </a:lnTo>
                  <a:lnTo>
                    <a:pt x="163" y="144"/>
                  </a:lnTo>
                  <a:lnTo>
                    <a:pt x="163" y="142"/>
                  </a:lnTo>
                  <a:lnTo>
                    <a:pt x="161" y="140"/>
                  </a:lnTo>
                  <a:lnTo>
                    <a:pt x="161" y="138"/>
                  </a:lnTo>
                  <a:lnTo>
                    <a:pt x="159" y="138"/>
                  </a:lnTo>
                  <a:lnTo>
                    <a:pt x="161" y="138"/>
                  </a:lnTo>
                  <a:lnTo>
                    <a:pt x="161" y="140"/>
                  </a:lnTo>
                  <a:lnTo>
                    <a:pt x="163" y="140"/>
                  </a:lnTo>
                  <a:lnTo>
                    <a:pt x="161" y="140"/>
                  </a:lnTo>
                  <a:lnTo>
                    <a:pt x="163" y="140"/>
                  </a:lnTo>
                  <a:lnTo>
                    <a:pt x="163" y="138"/>
                  </a:lnTo>
                  <a:lnTo>
                    <a:pt x="163" y="140"/>
                  </a:lnTo>
                  <a:lnTo>
                    <a:pt x="165" y="140"/>
                  </a:lnTo>
                  <a:lnTo>
                    <a:pt x="163" y="138"/>
                  </a:lnTo>
                  <a:lnTo>
                    <a:pt x="161" y="138"/>
                  </a:lnTo>
                  <a:lnTo>
                    <a:pt x="161" y="136"/>
                  </a:lnTo>
                  <a:lnTo>
                    <a:pt x="159" y="136"/>
                  </a:lnTo>
                  <a:lnTo>
                    <a:pt x="159" y="138"/>
                  </a:lnTo>
                  <a:lnTo>
                    <a:pt x="159" y="136"/>
                  </a:lnTo>
                  <a:lnTo>
                    <a:pt x="159" y="134"/>
                  </a:lnTo>
                  <a:lnTo>
                    <a:pt x="159" y="136"/>
                  </a:lnTo>
                  <a:lnTo>
                    <a:pt x="157" y="138"/>
                  </a:lnTo>
                  <a:lnTo>
                    <a:pt x="159" y="136"/>
                  </a:lnTo>
                  <a:lnTo>
                    <a:pt x="157" y="136"/>
                  </a:lnTo>
                  <a:lnTo>
                    <a:pt x="157" y="134"/>
                  </a:lnTo>
                  <a:lnTo>
                    <a:pt x="156" y="134"/>
                  </a:lnTo>
                  <a:lnTo>
                    <a:pt x="154" y="134"/>
                  </a:lnTo>
                  <a:lnTo>
                    <a:pt x="156" y="134"/>
                  </a:lnTo>
                  <a:lnTo>
                    <a:pt x="154" y="133"/>
                  </a:lnTo>
                  <a:lnTo>
                    <a:pt x="152" y="133"/>
                  </a:lnTo>
                  <a:lnTo>
                    <a:pt x="154" y="133"/>
                  </a:lnTo>
                  <a:lnTo>
                    <a:pt x="152" y="133"/>
                  </a:lnTo>
                  <a:lnTo>
                    <a:pt x="152" y="131"/>
                  </a:lnTo>
                  <a:lnTo>
                    <a:pt x="150" y="131"/>
                  </a:lnTo>
                  <a:lnTo>
                    <a:pt x="150" y="133"/>
                  </a:lnTo>
                  <a:lnTo>
                    <a:pt x="150" y="131"/>
                  </a:lnTo>
                  <a:lnTo>
                    <a:pt x="148" y="131"/>
                  </a:lnTo>
                  <a:lnTo>
                    <a:pt x="148" y="133"/>
                  </a:lnTo>
                  <a:lnTo>
                    <a:pt x="148" y="131"/>
                  </a:lnTo>
                  <a:lnTo>
                    <a:pt x="150" y="131"/>
                  </a:lnTo>
                  <a:lnTo>
                    <a:pt x="150" y="129"/>
                  </a:lnTo>
                  <a:lnTo>
                    <a:pt x="152" y="129"/>
                  </a:lnTo>
                  <a:lnTo>
                    <a:pt x="150" y="127"/>
                  </a:lnTo>
                  <a:lnTo>
                    <a:pt x="152" y="127"/>
                  </a:lnTo>
                  <a:lnTo>
                    <a:pt x="150" y="127"/>
                  </a:lnTo>
                  <a:lnTo>
                    <a:pt x="150" y="129"/>
                  </a:lnTo>
                  <a:lnTo>
                    <a:pt x="148" y="129"/>
                  </a:lnTo>
                  <a:lnTo>
                    <a:pt x="148" y="131"/>
                  </a:lnTo>
                  <a:lnTo>
                    <a:pt x="148" y="129"/>
                  </a:lnTo>
                  <a:lnTo>
                    <a:pt x="148" y="131"/>
                  </a:lnTo>
                  <a:lnTo>
                    <a:pt x="146" y="131"/>
                  </a:lnTo>
                  <a:lnTo>
                    <a:pt x="146" y="129"/>
                  </a:lnTo>
                  <a:lnTo>
                    <a:pt x="144" y="129"/>
                  </a:lnTo>
                  <a:lnTo>
                    <a:pt x="146" y="129"/>
                  </a:lnTo>
                  <a:lnTo>
                    <a:pt x="146" y="131"/>
                  </a:lnTo>
                  <a:lnTo>
                    <a:pt x="146" y="129"/>
                  </a:lnTo>
                  <a:lnTo>
                    <a:pt x="144" y="129"/>
                  </a:lnTo>
                  <a:lnTo>
                    <a:pt x="142" y="129"/>
                  </a:lnTo>
                  <a:lnTo>
                    <a:pt x="144" y="129"/>
                  </a:lnTo>
                  <a:lnTo>
                    <a:pt x="144" y="127"/>
                  </a:lnTo>
                  <a:lnTo>
                    <a:pt x="142" y="127"/>
                  </a:lnTo>
                  <a:lnTo>
                    <a:pt x="142" y="129"/>
                  </a:lnTo>
                  <a:lnTo>
                    <a:pt x="142" y="127"/>
                  </a:lnTo>
                  <a:lnTo>
                    <a:pt x="142" y="125"/>
                  </a:lnTo>
                  <a:lnTo>
                    <a:pt x="142" y="123"/>
                  </a:lnTo>
                  <a:lnTo>
                    <a:pt x="142" y="121"/>
                  </a:lnTo>
                  <a:lnTo>
                    <a:pt x="144" y="121"/>
                  </a:lnTo>
                  <a:lnTo>
                    <a:pt x="144" y="119"/>
                  </a:lnTo>
                  <a:lnTo>
                    <a:pt x="144" y="117"/>
                  </a:lnTo>
                  <a:lnTo>
                    <a:pt x="144" y="119"/>
                  </a:lnTo>
                  <a:lnTo>
                    <a:pt x="146" y="117"/>
                  </a:lnTo>
                  <a:lnTo>
                    <a:pt x="148" y="119"/>
                  </a:lnTo>
                  <a:lnTo>
                    <a:pt x="148" y="117"/>
                  </a:lnTo>
                  <a:lnTo>
                    <a:pt x="146" y="117"/>
                  </a:lnTo>
                  <a:lnTo>
                    <a:pt x="146" y="115"/>
                  </a:lnTo>
                  <a:lnTo>
                    <a:pt x="146" y="117"/>
                  </a:lnTo>
                  <a:lnTo>
                    <a:pt x="144" y="117"/>
                  </a:lnTo>
                  <a:lnTo>
                    <a:pt x="146" y="115"/>
                  </a:lnTo>
                  <a:lnTo>
                    <a:pt x="144" y="115"/>
                  </a:lnTo>
                  <a:lnTo>
                    <a:pt x="144" y="113"/>
                  </a:lnTo>
                  <a:lnTo>
                    <a:pt x="144" y="111"/>
                  </a:lnTo>
                  <a:lnTo>
                    <a:pt x="142" y="111"/>
                  </a:lnTo>
                  <a:lnTo>
                    <a:pt x="142" y="109"/>
                  </a:lnTo>
                  <a:lnTo>
                    <a:pt x="142" y="111"/>
                  </a:lnTo>
                  <a:lnTo>
                    <a:pt x="142" y="109"/>
                  </a:lnTo>
                  <a:lnTo>
                    <a:pt x="140" y="109"/>
                  </a:lnTo>
                  <a:lnTo>
                    <a:pt x="140" y="111"/>
                  </a:lnTo>
                  <a:lnTo>
                    <a:pt x="140" y="109"/>
                  </a:lnTo>
                  <a:lnTo>
                    <a:pt x="138" y="109"/>
                  </a:lnTo>
                  <a:lnTo>
                    <a:pt x="138" y="111"/>
                  </a:lnTo>
                  <a:lnTo>
                    <a:pt x="138" y="109"/>
                  </a:lnTo>
                  <a:lnTo>
                    <a:pt x="136" y="109"/>
                  </a:lnTo>
                  <a:lnTo>
                    <a:pt x="134" y="108"/>
                  </a:lnTo>
                  <a:lnTo>
                    <a:pt x="134" y="106"/>
                  </a:lnTo>
                  <a:lnTo>
                    <a:pt x="134" y="104"/>
                  </a:lnTo>
                  <a:lnTo>
                    <a:pt x="134" y="106"/>
                  </a:lnTo>
                  <a:lnTo>
                    <a:pt x="134" y="104"/>
                  </a:lnTo>
                  <a:lnTo>
                    <a:pt x="134" y="102"/>
                  </a:lnTo>
                  <a:lnTo>
                    <a:pt x="132" y="102"/>
                  </a:lnTo>
                  <a:lnTo>
                    <a:pt x="132" y="104"/>
                  </a:lnTo>
                  <a:lnTo>
                    <a:pt x="131" y="104"/>
                  </a:lnTo>
                  <a:lnTo>
                    <a:pt x="131" y="102"/>
                  </a:lnTo>
                  <a:lnTo>
                    <a:pt x="129" y="102"/>
                  </a:lnTo>
                  <a:lnTo>
                    <a:pt x="127" y="102"/>
                  </a:lnTo>
                  <a:lnTo>
                    <a:pt x="127" y="100"/>
                  </a:lnTo>
                  <a:lnTo>
                    <a:pt x="125" y="100"/>
                  </a:lnTo>
                  <a:lnTo>
                    <a:pt x="127" y="100"/>
                  </a:lnTo>
                  <a:lnTo>
                    <a:pt x="125" y="98"/>
                  </a:lnTo>
                  <a:lnTo>
                    <a:pt x="125" y="96"/>
                  </a:lnTo>
                  <a:lnTo>
                    <a:pt x="123" y="96"/>
                  </a:lnTo>
                  <a:lnTo>
                    <a:pt x="123" y="94"/>
                  </a:lnTo>
                  <a:lnTo>
                    <a:pt x="123" y="92"/>
                  </a:lnTo>
                  <a:lnTo>
                    <a:pt x="125" y="92"/>
                  </a:lnTo>
                  <a:lnTo>
                    <a:pt x="123" y="92"/>
                  </a:lnTo>
                  <a:lnTo>
                    <a:pt x="125" y="92"/>
                  </a:lnTo>
                  <a:lnTo>
                    <a:pt x="123" y="92"/>
                  </a:lnTo>
                  <a:lnTo>
                    <a:pt x="123" y="90"/>
                  </a:lnTo>
                  <a:lnTo>
                    <a:pt x="125" y="90"/>
                  </a:lnTo>
                  <a:lnTo>
                    <a:pt x="125" y="88"/>
                  </a:lnTo>
                  <a:lnTo>
                    <a:pt x="123" y="88"/>
                  </a:lnTo>
                  <a:lnTo>
                    <a:pt x="121" y="88"/>
                  </a:lnTo>
                  <a:lnTo>
                    <a:pt x="119" y="88"/>
                  </a:lnTo>
                  <a:lnTo>
                    <a:pt x="121" y="88"/>
                  </a:lnTo>
                  <a:lnTo>
                    <a:pt x="119" y="88"/>
                  </a:lnTo>
                  <a:lnTo>
                    <a:pt x="119" y="86"/>
                  </a:lnTo>
                  <a:lnTo>
                    <a:pt x="119" y="88"/>
                  </a:lnTo>
                  <a:lnTo>
                    <a:pt x="119" y="90"/>
                  </a:lnTo>
                  <a:lnTo>
                    <a:pt x="119" y="88"/>
                  </a:lnTo>
                  <a:lnTo>
                    <a:pt x="117" y="88"/>
                  </a:lnTo>
                  <a:lnTo>
                    <a:pt x="117" y="86"/>
                  </a:lnTo>
                  <a:lnTo>
                    <a:pt x="117" y="88"/>
                  </a:lnTo>
                  <a:lnTo>
                    <a:pt x="115" y="88"/>
                  </a:lnTo>
                  <a:lnTo>
                    <a:pt x="115" y="86"/>
                  </a:lnTo>
                  <a:lnTo>
                    <a:pt x="113" y="86"/>
                  </a:lnTo>
                  <a:lnTo>
                    <a:pt x="113" y="85"/>
                  </a:lnTo>
                  <a:lnTo>
                    <a:pt x="111" y="85"/>
                  </a:lnTo>
                  <a:lnTo>
                    <a:pt x="111" y="83"/>
                  </a:lnTo>
                  <a:lnTo>
                    <a:pt x="109" y="81"/>
                  </a:lnTo>
                  <a:lnTo>
                    <a:pt x="109" y="79"/>
                  </a:lnTo>
                  <a:lnTo>
                    <a:pt x="108" y="79"/>
                  </a:lnTo>
                  <a:lnTo>
                    <a:pt x="106" y="79"/>
                  </a:lnTo>
                  <a:lnTo>
                    <a:pt x="106" y="77"/>
                  </a:lnTo>
                  <a:lnTo>
                    <a:pt x="102" y="73"/>
                  </a:lnTo>
                  <a:lnTo>
                    <a:pt x="104" y="73"/>
                  </a:lnTo>
                  <a:lnTo>
                    <a:pt x="102" y="73"/>
                  </a:lnTo>
                  <a:lnTo>
                    <a:pt x="102" y="71"/>
                  </a:lnTo>
                  <a:lnTo>
                    <a:pt x="100" y="71"/>
                  </a:lnTo>
                  <a:lnTo>
                    <a:pt x="100" y="69"/>
                  </a:lnTo>
                  <a:lnTo>
                    <a:pt x="98" y="69"/>
                  </a:lnTo>
                  <a:lnTo>
                    <a:pt x="98" y="67"/>
                  </a:lnTo>
                  <a:lnTo>
                    <a:pt x="98" y="65"/>
                  </a:lnTo>
                  <a:lnTo>
                    <a:pt x="98" y="63"/>
                  </a:lnTo>
                  <a:lnTo>
                    <a:pt x="96" y="63"/>
                  </a:lnTo>
                  <a:lnTo>
                    <a:pt x="94" y="63"/>
                  </a:lnTo>
                  <a:lnTo>
                    <a:pt x="94" y="62"/>
                  </a:lnTo>
                  <a:lnTo>
                    <a:pt x="96" y="60"/>
                  </a:lnTo>
                  <a:lnTo>
                    <a:pt x="94" y="60"/>
                  </a:lnTo>
                  <a:lnTo>
                    <a:pt x="94" y="58"/>
                  </a:lnTo>
                  <a:lnTo>
                    <a:pt x="92" y="58"/>
                  </a:lnTo>
                  <a:lnTo>
                    <a:pt x="92" y="56"/>
                  </a:lnTo>
                  <a:lnTo>
                    <a:pt x="92" y="54"/>
                  </a:lnTo>
                  <a:lnTo>
                    <a:pt x="90" y="54"/>
                  </a:lnTo>
                  <a:lnTo>
                    <a:pt x="90" y="52"/>
                  </a:lnTo>
                  <a:lnTo>
                    <a:pt x="88" y="52"/>
                  </a:lnTo>
                  <a:lnTo>
                    <a:pt x="90" y="52"/>
                  </a:lnTo>
                  <a:lnTo>
                    <a:pt x="88" y="52"/>
                  </a:lnTo>
                  <a:lnTo>
                    <a:pt x="90" y="50"/>
                  </a:lnTo>
                  <a:lnTo>
                    <a:pt x="88" y="50"/>
                  </a:lnTo>
                  <a:lnTo>
                    <a:pt x="88" y="48"/>
                  </a:lnTo>
                  <a:lnTo>
                    <a:pt x="88" y="46"/>
                  </a:lnTo>
                  <a:lnTo>
                    <a:pt x="88" y="44"/>
                  </a:lnTo>
                  <a:lnTo>
                    <a:pt x="88" y="42"/>
                  </a:lnTo>
                  <a:lnTo>
                    <a:pt x="86" y="42"/>
                  </a:lnTo>
                  <a:lnTo>
                    <a:pt x="84" y="40"/>
                  </a:lnTo>
                  <a:lnTo>
                    <a:pt x="84" y="38"/>
                  </a:lnTo>
                  <a:lnTo>
                    <a:pt x="83" y="37"/>
                  </a:lnTo>
                  <a:lnTo>
                    <a:pt x="83" y="35"/>
                  </a:lnTo>
                  <a:lnTo>
                    <a:pt x="84" y="33"/>
                  </a:lnTo>
                  <a:lnTo>
                    <a:pt x="83" y="31"/>
                  </a:lnTo>
                  <a:lnTo>
                    <a:pt x="84" y="31"/>
                  </a:lnTo>
                  <a:lnTo>
                    <a:pt x="84" y="33"/>
                  </a:lnTo>
                  <a:lnTo>
                    <a:pt x="84" y="31"/>
                  </a:lnTo>
                  <a:lnTo>
                    <a:pt x="84" y="29"/>
                  </a:lnTo>
                  <a:lnTo>
                    <a:pt x="83" y="27"/>
                  </a:lnTo>
                  <a:lnTo>
                    <a:pt x="83" y="29"/>
                  </a:lnTo>
                  <a:lnTo>
                    <a:pt x="83" y="27"/>
                  </a:lnTo>
                  <a:lnTo>
                    <a:pt x="81" y="27"/>
                  </a:lnTo>
                  <a:lnTo>
                    <a:pt x="79" y="27"/>
                  </a:lnTo>
                  <a:lnTo>
                    <a:pt x="77" y="27"/>
                  </a:lnTo>
                  <a:lnTo>
                    <a:pt x="77" y="25"/>
                  </a:lnTo>
                  <a:lnTo>
                    <a:pt x="75" y="25"/>
                  </a:lnTo>
                  <a:lnTo>
                    <a:pt x="75" y="23"/>
                  </a:lnTo>
                  <a:lnTo>
                    <a:pt x="73" y="21"/>
                  </a:lnTo>
                  <a:lnTo>
                    <a:pt x="71" y="21"/>
                  </a:lnTo>
                  <a:lnTo>
                    <a:pt x="69" y="21"/>
                  </a:lnTo>
                  <a:lnTo>
                    <a:pt x="69" y="19"/>
                  </a:lnTo>
                  <a:lnTo>
                    <a:pt x="69" y="21"/>
                  </a:lnTo>
                  <a:lnTo>
                    <a:pt x="69" y="23"/>
                  </a:lnTo>
                  <a:lnTo>
                    <a:pt x="67" y="23"/>
                  </a:lnTo>
                  <a:lnTo>
                    <a:pt x="65" y="23"/>
                  </a:lnTo>
                  <a:lnTo>
                    <a:pt x="65" y="21"/>
                  </a:lnTo>
                  <a:lnTo>
                    <a:pt x="63" y="21"/>
                  </a:lnTo>
                  <a:lnTo>
                    <a:pt x="63" y="19"/>
                  </a:lnTo>
                  <a:lnTo>
                    <a:pt x="61" y="19"/>
                  </a:lnTo>
                  <a:lnTo>
                    <a:pt x="60" y="17"/>
                  </a:lnTo>
                  <a:lnTo>
                    <a:pt x="58" y="17"/>
                  </a:lnTo>
                  <a:lnTo>
                    <a:pt x="56" y="17"/>
                  </a:lnTo>
                  <a:lnTo>
                    <a:pt x="56" y="15"/>
                  </a:lnTo>
                  <a:lnTo>
                    <a:pt x="54" y="15"/>
                  </a:lnTo>
                  <a:lnTo>
                    <a:pt x="54" y="14"/>
                  </a:lnTo>
                  <a:lnTo>
                    <a:pt x="52" y="14"/>
                  </a:lnTo>
                  <a:lnTo>
                    <a:pt x="54" y="14"/>
                  </a:lnTo>
                  <a:lnTo>
                    <a:pt x="54" y="15"/>
                  </a:lnTo>
                  <a:lnTo>
                    <a:pt x="56" y="15"/>
                  </a:lnTo>
                  <a:lnTo>
                    <a:pt x="56" y="17"/>
                  </a:lnTo>
                  <a:lnTo>
                    <a:pt x="56" y="19"/>
                  </a:lnTo>
                  <a:lnTo>
                    <a:pt x="58" y="19"/>
                  </a:lnTo>
                  <a:lnTo>
                    <a:pt x="56" y="21"/>
                  </a:lnTo>
                  <a:lnTo>
                    <a:pt x="56" y="25"/>
                  </a:lnTo>
                  <a:lnTo>
                    <a:pt x="56" y="27"/>
                  </a:lnTo>
                  <a:lnTo>
                    <a:pt x="56" y="29"/>
                  </a:lnTo>
                  <a:lnTo>
                    <a:pt x="56" y="31"/>
                  </a:lnTo>
                  <a:lnTo>
                    <a:pt x="56" y="33"/>
                  </a:lnTo>
                  <a:lnTo>
                    <a:pt x="58" y="33"/>
                  </a:lnTo>
                  <a:lnTo>
                    <a:pt x="58" y="35"/>
                  </a:lnTo>
                  <a:lnTo>
                    <a:pt x="58" y="37"/>
                  </a:lnTo>
                  <a:lnTo>
                    <a:pt x="58" y="38"/>
                  </a:lnTo>
                  <a:lnTo>
                    <a:pt x="60" y="40"/>
                  </a:lnTo>
                  <a:lnTo>
                    <a:pt x="60" y="42"/>
                  </a:lnTo>
                  <a:lnTo>
                    <a:pt x="60" y="44"/>
                  </a:lnTo>
                  <a:lnTo>
                    <a:pt x="60" y="46"/>
                  </a:lnTo>
                  <a:lnTo>
                    <a:pt x="60" y="48"/>
                  </a:lnTo>
                  <a:lnTo>
                    <a:pt x="60" y="50"/>
                  </a:lnTo>
                  <a:lnTo>
                    <a:pt x="61" y="50"/>
                  </a:lnTo>
                  <a:lnTo>
                    <a:pt x="61" y="52"/>
                  </a:lnTo>
                  <a:lnTo>
                    <a:pt x="63" y="52"/>
                  </a:lnTo>
                  <a:lnTo>
                    <a:pt x="63" y="54"/>
                  </a:lnTo>
                  <a:lnTo>
                    <a:pt x="63" y="56"/>
                  </a:lnTo>
                  <a:lnTo>
                    <a:pt x="65" y="56"/>
                  </a:lnTo>
                  <a:lnTo>
                    <a:pt x="65" y="54"/>
                  </a:lnTo>
                  <a:lnTo>
                    <a:pt x="65" y="56"/>
                  </a:lnTo>
                  <a:lnTo>
                    <a:pt x="67" y="56"/>
                  </a:lnTo>
                  <a:lnTo>
                    <a:pt x="67" y="58"/>
                  </a:lnTo>
                  <a:lnTo>
                    <a:pt x="69" y="58"/>
                  </a:lnTo>
                  <a:lnTo>
                    <a:pt x="69" y="60"/>
                  </a:lnTo>
                  <a:lnTo>
                    <a:pt x="71" y="60"/>
                  </a:lnTo>
                  <a:lnTo>
                    <a:pt x="71" y="62"/>
                  </a:lnTo>
                  <a:lnTo>
                    <a:pt x="73" y="62"/>
                  </a:lnTo>
                  <a:lnTo>
                    <a:pt x="75" y="63"/>
                  </a:lnTo>
                  <a:lnTo>
                    <a:pt x="75" y="65"/>
                  </a:lnTo>
                  <a:lnTo>
                    <a:pt x="77" y="67"/>
                  </a:lnTo>
                  <a:lnTo>
                    <a:pt x="77" y="69"/>
                  </a:lnTo>
                  <a:lnTo>
                    <a:pt x="77" y="71"/>
                  </a:lnTo>
                  <a:lnTo>
                    <a:pt x="77" y="69"/>
                  </a:lnTo>
                  <a:lnTo>
                    <a:pt x="79" y="69"/>
                  </a:lnTo>
                  <a:lnTo>
                    <a:pt x="79" y="71"/>
                  </a:lnTo>
                  <a:lnTo>
                    <a:pt x="79" y="73"/>
                  </a:lnTo>
                  <a:lnTo>
                    <a:pt x="81" y="73"/>
                  </a:lnTo>
                  <a:lnTo>
                    <a:pt x="81" y="71"/>
                  </a:lnTo>
                  <a:lnTo>
                    <a:pt x="83" y="71"/>
                  </a:lnTo>
                  <a:lnTo>
                    <a:pt x="83" y="73"/>
                  </a:lnTo>
                  <a:lnTo>
                    <a:pt x="83" y="75"/>
                  </a:lnTo>
                  <a:lnTo>
                    <a:pt x="83" y="77"/>
                  </a:lnTo>
                  <a:lnTo>
                    <a:pt x="84" y="77"/>
                  </a:lnTo>
                  <a:lnTo>
                    <a:pt x="84" y="79"/>
                  </a:lnTo>
                  <a:lnTo>
                    <a:pt x="86" y="79"/>
                  </a:lnTo>
                  <a:lnTo>
                    <a:pt x="88" y="79"/>
                  </a:lnTo>
                  <a:lnTo>
                    <a:pt x="88" y="81"/>
                  </a:lnTo>
                  <a:lnTo>
                    <a:pt x="86" y="81"/>
                  </a:lnTo>
                  <a:lnTo>
                    <a:pt x="86" y="83"/>
                  </a:lnTo>
                  <a:lnTo>
                    <a:pt x="88" y="83"/>
                  </a:lnTo>
                  <a:lnTo>
                    <a:pt x="88" y="85"/>
                  </a:lnTo>
                  <a:lnTo>
                    <a:pt x="88" y="86"/>
                  </a:lnTo>
                  <a:lnTo>
                    <a:pt x="88" y="88"/>
                  </a:lnTo>
                  <a:lnTo>
                    <a:pt x="88" y="90"/>
                  </a:lnTo>
                  <a:lnTo>
                    <a:pt x="90" y="90"/>
                  </a:lnTo>
                  <a:lnTo>
                    <a:pt x="90" y="92"/>
                  </a:lnTo>
                  <a:lnTo>
                    <a:pt x="92" y="92"/>
                  </a:lnTo>
                  <a:lnTo>
                    <a:pt x="92" y="94"/>
                  </a:lnTo>
                  <a:lnTo>
                    <a:pt x="94" y="94"/>
                  </a:lnTo>
                  <a:lnTo>
                    <a:pt x="96" y="94"/>
                  </a:lnTo>
                  <a:lnTo>
                    <a:pt x="96" y="96"/>
                  </a:lnTo>
                  <a:lnTo>
                    <a:pt x="96" y="98"/>
                  </a:lnTo>
                  <a:lnTo>
                    <a:pt x="98" y="98"/>
                  </a:lnTo>
                  <a:lnTo>
                    <a:pt x="98" y="100"/>
                  </a:lnTo>
                  <a:lnTo>
                    <a:pt x="98" y="102"/>
                  </a:lnTo>
                  <a:lnTo>
                    <a:pt x="100" y="102"/>
                  </a:lnTo>
                  <a:lnTo>
                    <a:pt x="102" y="102"/>
                  </a:lnTo>
                  <a:lnTo>
                    <a:pt x="102" y="104"/>
                  </a:lnTo>
                  <a:lnTo>
                    <a:pt x="102" y="106"/>
                  </a:lnTo>
                  <a:lnTo>
                    <a:pt x="102" y="108"/>
                  </a:lnTo>
                  <a:lnTo>
                    <a:pt x="104" y="108"/>
                  </a:lnTo>
                  <a:lnTo>
                    <a:pt x="104" y="109"/>
                  </a:lnTo>
                  <a:lnTo>
                    <a:pt x="102" y="109"/>
                  </a:lnTo>
                  <a:lnTo>
                    <a:pt x="104" y="109"/>
                  </a:lnTo>
                  <a:lnTo>
                    <a:pt x="104" y="111"/>
                  </a:lnTo>
                  <a:lnTo>
                    <a:pt x="106" y="113"/>
                  </a:lnTo>
                  <a:lnTo>
                    <a:pt x="106" y="111"/>
                  </a:lnTo>
                  <a:lnTo>
                    <a:pt x="104" y="109"/>
                  </a:lnTo>
                  <a:lnTo>
                    <a:pt x="104" y="108"/>
                  </a:lnTo>
                  <a:lnTo>
                    <a:pt x="104" y="106"/>
                  </a:lnTo>
                  <a:lnTo>
                    <a:pt x="104" y="108"/>
                  </a:lnTo>
                  <a:lnTo>
                    <a:pt x="106" y="108"/>
                  </a:lnTo>
                  <a:lnTo>
                    <a:pt x="106" y="109"/>
                  </a:lnTo>
                  <a:lnTo>
                    <a:pt x="108" y="109"/>
                  </a:lnTo>
                  <a:lnTo>
                    <a:pt x="108" y="111"/>
                  </a:lnTo>
                  <a:lnTo>
                    <a:pt x="108" y="113"/>
                  </a:lnTo>
                  <a:lnTo>
                    <a:pt x="109" y="113"/>
                  </a:lnTo>
                  <a:lnTo>
                    <a:pt x="109" y="115"/>
                  </a:lnTo>
                  <a:lnTo>
                    <a:pt x="109" y="117"/>
                  </a:lnTo>
                  <a:lnTo>
                    <a:pt x="111" y="117"/>
                  </a:lnTo>
                  <a:lnTo>
                    <a:pt x="111" y="119"/>
                  </a:lnTo>
                  <a:lnTo>
                    <a:pt x="111" y="121"/>
                  </a:lnTo>
                  <a:lnTo>
                    <a:pt x="111" y="123"/>
                  </a:lnTo>
                  <a:lnTo>
                    <a:pt x="111" y="125"/>
                  </a:lnTo>
                  <a:lnTo>
                    <a:pt x="113" y="125"/>
                  </a:lnTo>
                  <a:lnTo>
                    <a:pt x="111" y="127"/>
                  </a:lnTo>
                  <a:lnTo>
                    <a:pt x="111" y="125"/>
                  </a:lnTo>
                  <a:lnTo>
                    <a:pt x="111" y="127"/>
                  </a:lnTo>
                  <a:lnTo>
                    <a:pt x="113" y="127"/>
                  </a:lnTo>
                  <a:lnTo>
                    <a:pt x="113" y="129"/>
                  </a:lnTo>
                  <a:lnTo>
                    <a:pt x="115" y="129"/>
                  </a:lnTo>
                  <a:lnTo>
                    <a:pt x="115" y="131"/>
                  </a:lnTo>
                  <a:lnTo>
                    <a:pt x="117" y="131"/>
                  </a:lnTo>
                  <a:lnTo>
                    <a:pt x="117" y="133"/>
                  </a:lnTo>
                  <a:lnTo>
                    <a:pt x="117" y="134"/>
                  </a:lnTo>
                  <a:lnTo>
                    <a:pt x="117" y="136"/>
                  </a:lnTo>
                  <a:lnTo>
                    <a:pt x="119" y="136"/>
                  </a:lnTo>
                  <a:lnTo>
                    <a:pt x="119" y="138"/>
                  </a:lnTo>
                  <a:lnTo>
                    <a:pt x="119" y="140"/>
                  </a:lnTo>
                  <a:lnTo>
                    <a:pt x="121" y="140"/>
                  </a:lnTo>
                  <a:lnTo>
                    <a:pt x="121" y="142"/>
                  </a:lnTo>
                  <a:lnTo>
                    <a:pt x="123" y="142"/>
                  </a:lnTo>
                  <a:lnTo>
                    <a:pt x="123" y="144"/>
                  </a:lnTo>
                  <a:lnTo>
                    <a:pt x="123" y="146"/>
                  </a:lnTo>
                  <a:lnTo>
                    <a:pt x="121" y="146"/>
                  </a:lnTo>
                  <a:lnTo>
                    <a:pt x="121" y="148"/>
                  </a:lnTo>
                  <a:lnTo>
                    <a:pt x="123" y="150"/>
                  </a:lnTo>
                  <a:lnTo>
                    <a:pt x="121" y="150"/>
                  </a:lnTo>
                  <a:lnTo>
                    <a:pt x="123" y="150"/>
                  </a:lnTo>
                  <a:lnTo>
                    <a:pt x="121" y="150"/>
                  </a:lnTo>
                  <a:lnTo>
                    <a:pt x="123" y="150"/>
                  </a:lnTo>
                  <a:lnTo>
                    <a:pt x="123" y="152"/>
                  </a:lnTo>
                  <a:lnTo>
                    <a:pt x="123" y="154"/>
                  </a:lnTo>
                  <a:lnTo>
                    <a:pt x="125" y="154"/>
                  </a:lnTo>
                  <a:lnTo>
                    <a:pt x="127" y="154"/>
                  </a:lnTo>
                  <a:lnTo>
                    <a:pt x="129" y="154"/>
                  </a:lnTo>
                  <a:lnTo>
                    <a:pt x="129" y="156"/>
                  </a:lnTo>
                  <a:lnTo>
                    <a:pt x="127" y="156"/>
                  </a:lnTo>
                  <a:lnTo>
                    <a:pt x="127" y="154"/>
                  </a:lnTo>
                  <a:lnTo>
                    <a:pt x="127" y="156"/>
                  </a:lnTo>
                  <a:lnTo>
                    <a:pt x="129" y="156"/>
                  </a:lnTo>
                  <a:lnTo>
                    <a:pt x="129" y="154"/>
                  </a:lnTo>
                  <a:lnTo>
                    <a:pt x="127" y="154"/>
                  </a:lnTo>
                  <a:lnTo>
                    <a:pt x="127" y="152"/>
                  </a:lnTo>
                  <a:lnTo>
                    <a:pt x="129" y="152"/>
                  </a:lnTo>
                  <a:lnTo>
                    <a:pt x="127" y="152"/>
                  </a:lnTo>
                  <a:lnTo>
                    <a:pt x="129" y="152"/>
                  </a:lnTo>
                  <a:lnTo>
                    <a:pt x="131" y="152"/>
                  </a:lnTo>
                  <a:lnTo>
                    <a:pt x="131" y="154"/>
                  </a:lnTo>
                  <a:lnTo>
                    <a:pt x="132" y="154"/>
                  </a:lnTo>
                  <a:lnTo>
                    <a:pt x="132" y="156"/>
                  </a:lnTo>
                  <a:lnTo>
                    <a:pt x="132" y="157"/>
                  </a:lnTo>
                  <a:lnTo>
                    <a:pt x="134" y="157"/>
                  </a:lnTo>
                  <a:lnTo>
                    <a:pt x="136" y="157"/>
                  </a:lnTo>
                  <a:lnTo>
                    <a:pt x="136" y="156"/>
                  </a:lnTo>
                  <a:lnTo>
                    <a:pt x="136" y="157"/>
                  </a:lnTo>
                  <a:lnTo>
                    <a:pt x="136" y="159"/>
                  </a:lnTo>
                  <a:lnTo>
                    <a:pt x="138" y="161"/>
                  </a:lnTo>
                  <a:lnTo>
                    <a:pt x="138" y="163"/>
                  </a:lnTo>
                  <a:lnTo>
                    <a:pt x="140" y="165"/>
                  </a:lnTo>
                  <a:lnTo>
                    <a:pt x="142" y="165"/>
                  </a:lnTo>
                  <a:lnTo>
                    <a:pt x="142" y="167"/>
                  </a:lnTo>
                  <a:lnTo>
                    <a:pt x="142" y="169"/>
                  </a:lnTo>
                  <a:lnTo>
                    <a:pt x="142" y="171"/>
                  </a:lnTo>
                  <a:lnTo>
                    <a:pt x="140" y="173"/>
                  </a:lnTo>
                  <a:lnTo>
                    <a:pt x="138" y="173"/>
                  </a:lnTo>
                  <a:lnTo>
                    <a:pt x="138" y="175"/>
                  </a:lnTo>
                  <a:lnTo>
                    <a:pt x="136" y="175"/>
                  </a:lnTo>
                  <a:lnTo>
                    <a:pt x="136" y="177"/>
                  </a:lnTo>
                  <a:lnTo>
                    <a:pt x="134" y="177"/>
                  </a:lnTo>
                  <a:lnTo>
                    <a:pt x="132" y="177"/>
                  </a:lnTo>
                  <a:lnTo>
                    <a:pt x="132" y="175"/>
                  </a:lnTo>
                  <a:lnTo>
                    <a:pt x="131" y="175"/>
                  </a:lnTo>
                  <a:lnTo>
                    <a:pt x="131" y="173"/>
                  </a:lnTo>
                  <a:lnTo>
                    <a:pt x="131" y="171"/>
                  </a:lnTo>
                  <a:lnTo>
                    <a:pt x="131" y="169"/>
                  </a:lnTo>
                  <a:lnTo>
                    <a:pt x="129" y="169"/>
                  </a:lnTo>
                  <a:lnTo>
                    <a:pt x="129" y="167"/>
                  </a:lnTo>
                  <a:lnTo>
                    <a:pt x="129" y="165"/>
                  </a:lnTo>
                  <a:lnTo>
                    <a:pt x="127" y="165"/>
                  </a:lnTo>
                  <a:lnTo>
                    <a:pt x="125" y="163"/>
                  </a:lnTo>
                  <a:lnTo>
                    <a:pt x="123" y="163"/>
                  </a:lnTo>
                  <a:lnTo>
                    <a:pt x="123" y="161"/>
                  </a:lnTo>
                  <a:lnTo>
                    <a:pt x="121" y="161"/>
                  </a:lnTo>
                  <a:lnTo>
                    <a:pt x="119" y="159"/>
                  </a:lnTo>
                  <a:lnTo>
                    <a:pt x="119" y="157"/>
                  </a:lnTo>
                  <a:lnTo>
                    <a:pt x="117" y="157"/>
                  </a:lnTo>
                  <a:lnTo>
                    <a:pt x="117" y="156"/>
                  </a:lnTo>
                  <a:lnTo>
                    <a:pt x="115" y="156"/>
                  </a:lnTo>
                  <a:lnTo>
                    <a:pt x="113" y="154"/>
                  </a:lnTo>
                  <a:lnTo>
                    <a:pt x="109" y="152"/>
                  </a:lnTo>
                  <a:lnTo>
                    <a:pt x="111" y="152"/>
                  </a:lnTo>
                  <a:lnTo>
                    <a:pt x="109" y="152"/>
                  </a:lnTo>
                  <a:lnTo>
                    <a:pt x="109" y="150"/>
                  </a:lnTo>
                  <a:lnTo>
                    <a:pt x="108" y="150"/>
                  </a:lnTo>
                  <a:lnTo>
                    <a:pt x="108" y="148"/>
                  </a:lnTo>
                  <a:lnTo>
                    <a:pt x="106" y="148"/>
                  </a:lnTo>
                  <a:lnTo>
                    <a:pt x="104" y="148"/>
                  </a:lnTo>
                  <a:lnTo>
                    <a:pt x="106" y="148"/>
                  </a:lnTo>
                  <a:lnTo>
                    <a:pt x="104" y="148"/>
                  </a:lnTo>
                  <a:lnTo>
                    <a:pt x="104" y="146"/>
                  </a:lnTo>
                  <a:lnTo>
                    <a:pt x="102" y="146"/>
                  </a:lnTo>
                  <a:lnTo>
                    <a:pt x="102" y="144"/>
                  </a:lnTo>
                  <a:lnTo>
                    <a:pt x="102" y="142"/>
                  </a:lnTo>
                  <a:lnTo>
                    <a:pt x="102" y="144"/>
                  </a:lnTo>
                  <a:lnTo>
                    <a:pt x="100" y="144"/>
                  </a:lnTo>
                  <a:lnTo>
                    <a:pt x="100" y="142"/>
                  </a:lnTo>
                  <a:lnTo>
                    <a:pt x="100" y="144"/>
                  </a:lnTo>
                  <a:lnTo>
                    <a:pt x="100" y="142"/>
                  </a:lnTo>
                  <a:lnTo>
                    <a:pt x="100" y="140"/>
                  </a:lnTo>
                  <a:lnTo>
                    <a:pt x="100" y="142"/>
                  </a:lnTo>
                  <a:lnTo>
                    <a:pt x="98" y="142"/>
                  </a:lnTo>
                  <a:lnTo>
                    <a:pt x="98" y="140"/>
                  </a:lnTo>
                  <a:lnTo>
                    <a:pt x="100" y="140"/>
                  </a:lnTo>
                  <a:lnTo>
                    <a:pt x="100" y="138"/>
                  </a:lnTo>
                  <a:lnTo>
                    <a:pt x="98" y="138"/>
                  </a:lnTo>
                  <a:lnTo>
                    <a:pt x="100" y="138"/>
                  </a:lnTo>
                  <a:lnTo>
                    <a:pt x="98" y="138"/>
                  </a:lnTo>
                  <a:lnTo>
                    <a:pt x="100" y="138"/>
                  </a:lnTo>
                  <a:lnTo>
                    <a:pt x="100" y="136"/>
                  </a:lnTo>
                  <a:lnTo>
                    <a:pt x="100" y="134"/>
                  </a:lnTo>
                  <a:lnTo>
                    <a:pt x="100" y="133"/>
                  </a:lnTo>
                  <a:lnTo>
                    <a:pt x="100" y="131"/>
                  </a:lnTo>
                  <a:lnTo>
                    <a:pt x="100" y="129"/>
                  </a:lnTo>
                  <a:lnTo>
                    <a:pt x="100" y="127"/>
                  </a:lnTo>
                  <a:lnTo>
                    <a:pt x="100" y="129"/>
                  </a:lnTo>
                  <a:lnTo>
                    <a:pt x="100" y="131"/>
                  </a:lnTo>
                  <a:lnTo>
                    <a:pt x="100" y="129"/>
                  </a:lnTo>
                  <a:lnTo>
                    <a:pt x="100" y="127"/>
                  </a:lnTo>
                  <a:lnTo>
                    <a:pt x="100" y="125"/>
                  </a:lnTo>
                  <a:lnTo>
                    <a:pt x="98" y="125"/>
                  </a:lnTo>
                  <a:lnTo>
                    <a:pt x="98" y="123"/>
                  </a:lnTo>
                  <a:lnTo>
                    <a:pt x="98" y="121"/>
                  </a:lnTo>
                  <a:lnTo>
                    <a:pt x="96" y="121"/>
                  </a:lnTo>
                  <a:lnTo>
                    <a:pt x="96" y="119"/>
                  </a:lnTo>
                  <a:lnTo>
                    <a:pt x="94" y="119"/>
                  </a:lnTo>
                  <a:lnTo>
                    <a:pt x="94" y="117"/>
                  </a:lnTo>
                  <a:lnTo>
                    <a:pt x="94" y="119"/>
                  </a:lnTo>
                  <a:lnTo>
                    <a:pt x="92" y="117"/>
                  </a:lnTo>
                  <a:lnTo>
                    <a:pt x="90" y="117"/>
                  </a:lnTo>
                  <a:lnTo>
                    <a:pt x="90" y="115"/>
                  </a:lnTo>
                  <a:lnTo>
                    <a:pt x="88" y="115"/>
                  </a:lnTo>
                  <a:lnTo>
                    <a:pt x="88" y="113"/>
                  </a:lnTo>
                  <a:lnTo>
                    <a:pt x="86" y="113"/>
                  </a:lnTo>
                  <a:lnTo>
                    <a:pt x="84" y="113"/>
                  </a:lnTo>
                  <a:lnTo>
                    <a:pt x="84" y="111"/>
                  </a:lnTo>
                  <a:lnTo>
                    <a:pt x="84" y="109"/>
                  </a:lnTo>
                  <a:lnTo>
                    <a:pt x="83" y="109"/>
                  </a:lnTo>
                  <a:lnTo>
                    <a:pt x="83" y="108"/>
                  </a:lnTo>
                  <a:lnTo>
                    <a:pt x="83" y="109"/>
                  </a:lnTo>
                  <a:lnTo>
                    <a:pt x="81" y="109"/>
                  </a:lnTo>
                  <a:lnTo>
                    <a:pt x="81" y="108"/>
                  </a:lnTo>
                  <a:lnTo>
                    <a:pt x="83" y="108"/>
                  </a:lnTo>
                  <a:lnTo>
                    <a:pt x="83" y="106"/>
                  </a:lnTo>
                  <a:lnTo>
                    <a:pt x="83" y="108"/>
                  </a:lnTo>
                  <a:lnTo>
                    <a:pt x="81" y="108"/>
                  </a:lnTo>
                  <a:lnTo>
                    <a:pt x="81" y="109"/>
                  </a:lnTo>
                  <a:lnTo>
                    <a:pt x="79" y="108"/>
                  </a:lnTo>
                  <a:lnTo>
                    <a:pt x="77" y="108"/>
                  </a:lnTo>
                  <a:lnTo>
                    <a:pt x="77" y="109"/>
                  </a:lnTo>
                  <a:lnTo>
                    <a:pt x="75" y="109"/>
                  </a:lnTo>
                  <a:lnTo>
                    <a:pt x="73" y="108"/>
                  </a:lnTo>
                  <a:lnTo>
                    <a:pt x="73" y="106"/>
                  </a:lnTo>
                  <a:lnTo>
                    <a:pt x="71" y="106"/>
                  </a:lnTo>
                  <a:lnTo>
                    <a:pt x="69" y="106"/>
                  </a:lnTo>
                  <a:lnTo>
                    <a:pt x="69" y="104"/>
                  </a:lnTo>
                  <a:lnTo>
                    <a:pt x="67" y="104"/>
                  </a:lnTo>
                  <a:lnTo>
                    <a:pt x="67" y="102"/>
                  </a:lnTo>
                  <a:lnTo>
                    <a:pt x="65" y="102"/>
                  </a:lnTo>
                  <a:lnTo>
                    <a:pt x="63" y="102"/>
                  </a:lnTo>
                  <a:lnTo>
                    <a:pt x="61" y="102"/>
                  </a:lnTo>
                  <a:lnTo>
                    <a:pt x="63" y="102"/>
                  </a:lnTo>
                  <a:lnTo>
                    <a:pt x="61" y="102"/>
                  </a:lnTo>
                  <a:lnTo>
                    <a:pt x="61" y="100"/>
                  </a:lnTo>
                  <a:lnTo>
                    <a:pt x="61" y="98"/>
                  </a:lnTo>
                  <a:lnTo>
                    <a:pt x="61" y="96"/>
                  </a:lnTo>
                  <a:lnTo>
                    <a:pt x="60" y="96"/>
                  </a:lnTo>
                  <a:lnTo>
                    <a:pt x="58" y="96"/>
                  </a:lnTo>
                  <a:lnTo>
                    <a:pt x="58" y="94"/>
                  </a:lnTo>
                  <a:lnTo>
                    <a:pt x="56" y="94"/>
                  </a:lnTo>
                  <a:lnTo>
                    <a:pt x="56" y="92"/>
                  </a:lnTo>
                  <a:lnTo>
                    <a:pt x="56" y="94"/>
                  </a:lnTo>
                  <a:lnTo>
                    <a:pt x="56" y="92"/>
                  </a:lnTo>
                  <a:lnTo>
                    <a:pt x="54" y="92"/>
                  </a:lnTo>
                  <a:lnTo>
                    <a:pt x="54" y="90"/>
                  </a:lnTo>
                  <a:lnTo>
                    <a:pt x="52" y="90"/>
                  </a:lnTo>
                  <a:lnTo>
                    <a:pt x="52" y="88"/>
                  </a:lnTo>
                  <a:lnTo>
                    <a:pt x="54" y="90"/>
                  </a:lnTo>
                  <a:lnTo>
                    <a:pt x="56" y="90"/>
                  </a:lnTo>
                  <a:lnTo>
                    <a:pt x="58" y="90"/>
                  </a:lnTo>
                  <a:lnTo>
                    <a:pt x="60" y="90"/>
                  </a:lnTo>
                  <a:lnTo>
                    <a:pt x="61" y="90"/>
                  </a:lnTo>
                  <a:lnTo>
                    <a:pt x="63" y="90"/>
                  </a:lnTo>
                  <a:lnTo>
                    <a:pt x="63" y="88"/>
                  </a:lnTo>
                  <a:lnTo>
                    <a:pt x="65" y="88"/>
                  </a:lnTo>
                  <a:lnTo>
                    <a:pt x="65" y="90"/>
                  </a:lnTo>
                  <a:lnTo>
                    <a:pt x="63" y="90"/>
                  </a:lnTo>
                  <a:lnTo>
                    <a:pt x="65" y="90"/>
                  </a:lnTo>
                  <a:lnTo>
                    <a:pt x="65" y="92"/>
                  </a:lnTo>
                  <a:lnTo>
                    <a:pt x="67" y="92"/>
                  </a:lnTo>
                  <a:lnTo>
                    <a:pt x="67" y="94"/>
                  </a:lnTo>
                  <a:lnTo>
                    <a:pt x="69" y="94"/>
                  </a:lnTo>
                  <a:lnTo>
                    <a:pt x="69" y="92"/>
                  </a:lnTo>
                  <a:lnTo>
                    <a:pt x="67" y="92"/>
                  </a:lnTo>
                  <a:lnTo>
                    <a:pt x="69" y="92"/>
                  </a:lnTo>
                  <a:lnTo>
                    <a:pt x="71" y="92"/>
                  </a:lnTo>
                  <a:lnTo>
                    <a:pt x="69" y="92"/>
                  </a:lnTo>
                  <a:lnTo>
                    <a:pt x="69" y="90"/>
                  </a:lnTo>
                  <a:lnTo>
                    <a:pt x="69" y="92"/>
                  </a:lnTo>
                  <a:lnTo>
                    <a:pt x="69" y="90"/>
                  </a:lnTo>
                  <a:lnTo>
                    <a:pt x="69" y="92"/>
                  </a:lnTo>
                  <a:lnTo>
                    <a:pt x="67" y="92"/>
                  </a:lnTo>
                  <a:lnTo>
                    <a:pt x="67" y="90"/>
                  </a:lnTo>
                  <a:lnTo>
                    <a:pt x="67" y="88"/>
                  </a:lnTo>
                  <a:lnTo>
                    <a:pt x="65" y="88"/>
                  </a:lnTo>
                  <a:lnTo>
                    <a:pt x="65" y="86"/>
                  </a:lnTo>
                  <a:lnTo>
                    <a:pt x="67" y="86"/>
                  </a:lnTo>
                  <a:lnTo>
                    <a:pt x="67" y="85"/>
                  </a:lnTo>
                  <a:lnTo>
                    <a:pt x="67" y="86"/>
                  </a:lnTo>
                  <a:lnTo>
                    <a:pt x="67" y="88"/>
                  </a:lnTo>
                  <a:lnTo>
                    <a:pt x="67" y="86"/>
                  </a:lnTo>
                  <a:lnTo>
                    <a:pt x="69" y="86"/>
                  </a:lnTo>
                  <a:lnTo>
                    <a:pt x="67" y="86"/>
                  </a:lnTo>
                  <a:lnTo>
                    <a:pt x="67" y="85"/>
                  </a:lnTo>
                  <a:lnTo>
                    <a:pt x="67" y="83"/>
                  </a:lnTo>
                  <a:lnTo>
                    <a:pt x="69" y="83"/>
                  </a:lnTo>
                  <a:lnTo>
                    <a:pt x="67" y="83"/>
                  </a:lnTo>
                  <a:lnTo>
                    <a:pt x="67" y="81"/>
                  </a:lnTo>
                  <a:lnTo>
                    <a:pt x="69" y="79"/>
                  </a:lnTo>
                  <a:lnTo>
                    <a:pt x="67" y="79"/>
                  </a:lnTo>
                  <a:lnTo>
                    <a:pt x="69" y="77"/>
                  </a:lnTo>
                  <a:lnTo>
                    <a:pt x="67" y="77"/>
                  </a:lnTo>
                  <a:lnTo>
                    <a:pt x="67" y="75"/>
                  </a:lnTo>
                  <a:lnTo>
                    <a:pt x="65" y="75"/>
                  </a:lnTo>
                  <a:lnTo>
                    <a:pt x="63" y="73"/>
                  </a:lnTo>
                  <a:lnTo>
                    <a:pt x="63" y="71"/>
                  </a:lnTo>
                  <a:lnTo>
                    <a:pt x="63" y="73"/>
                  </a:lnTo>
                  <a:lnTo>
                    <a:pt x="63" y="71"/>
                  </a:lnTo>
                  <a:lnTo>
                    <a:pt x="61" y="71"/>
                  </a:lnTo>
                  <a:lnTo>
                    <a:pt x="61" y="69"/>
                  </a:lnTo>
                  <a:lnTo>
                    <a:pt x="60" y="69"/>
                  </a:lnTo>
                  <a:lnTo>
                    <a:pt x="60" y="67"/>
                  </a:lnTo>
                  <a:lnTo>
                    <a:pt x="58" y="67"/>
                  </a:lnTo>
                  <a:lnTo>
                    <a:pt x="58" y="65"/>
                  </a:lnTo>
                  <a:lnTo>
                    <a:pt x="56" y="65"/>
                  </a:lnTo>
                  <a:lnTo>
                    <a:pt x="56" y="63"/>
                  </a:lnTo>
                  <a:lnTo>
                    <a:pt x="54" y="63"/>
                  </a:lnTo>
                  <a:lnTo>
                    <a:pt x="54" y="62"/>
                  </a:lnTo>
                  <a:lnTo>
                    <a:pt x="52" y="62"/>
                  </a:lnTo>
                  <a:lnTo>
                    <a:pt x="50" y="62"/>
                  </a:lnTo>
                  <a:lnTo>
                    <a:pt x="50" y="60"/>
                  </a:lnTo>
                  <a:lnTo>
                    <a:pt x="48" y="60"/>
                  </a:lnTo>
                  <a:lnTo>
                    <a:pt x="48" y="58"/>
                  </a:lnTo>
                  <a:lnTo>
                    <a:pt x="46" y="58"/>
                  </a:lnTo>
                  <a:lnTo>
                    <a:pt x="44" y="58"/>
                  </a:lnTo>
                  <a:lnTo>
                    <a:pt x="44" y="56"/>
                  </a:lnTo>
                  <a:lnTo>
                    <a:pt x="42" y="56"/>
                  </a:lnTo>
                  <a:lnTo>
                    <a:pt x="42" y="54"/>
                  </a:lnTo>
                  <a:lnTo>
                    <a:pt x="42" y="52"/>
                  </a:lnTo>
                  <a:lnTo>
                    <a:pt x="40" y="52"/>
                  </a:lnTo>
                  <a:lnTo>
                    <a:pt x="40" y="50"/>
                  </a:lnTo>
                  <a:lnTo>
                    <a:pt x="40" y="48"/>
                  </a:lnTo>
                  <a:lnTo>
                    <a:pt x="40" y="46"/>
                  </a:lnTo>
                  <a:lnTo>
                    <a:pt x="40" y="44"/>
                  </a:lnTo>
                  <a:lnTo>
                    <a:pt x="38" y="42"/>
                  </a:lnTo>
                  <a:lnTo>
                    <a:pt x="38" y="40"/>
                  </a:lnTo>
                  <a:lnTo>
                    <a:pt x="38" y="42"/>
                  </a:lnTo>
                  <a:lnTo>
                    <a:pt x="36" y="42"/>
                  </a:lnTo>
                  <a:lnTo>
                    <a:pt x="38" y="42"/>
                  </a:lnTo>
                  <a:lnTo>
                    <a:pt x="38" y="44"/>
                  </a:lnTo>
                  <a:lnTo>
                    <a:pt x="36" y="44"/>
                  </a:lnTo>
                  <a:lnTo>
                    <a:pt x="36" y="42"/>
                  </a:lnTo>
                  <a:lnTo>
                    <a:pt x="36" y="38"/>
                  </a:lnTo>
                  <a:lnTo>
                    <a:pt x="36" y="37"/>
                  </a:lnTo>
                  <a:lnTo>
                    <a:pt x="36" y="35"/>
                  </a:lnTo>
                  <a:lnTo>
                    <a:pt x="35" y="35"/>
                  </a:lnTo>
                  <a:lnTo>
                    <a:pt x="35" y="33"/>
                  </a:lnTo>
                  <a:lnTo>
                    <a:pt x="33" y="33"/>
                  </a:lnTo>
                  <a:lnTo>
                    <a:pt x="33" y="31"/>
                  </a:lnTo>
                  <a:lnTo>
                    <a:pt x="33" y="29"/>
                  </a:lnTo>
                  <a:lnTo>
                    <a:pt x="33" y="27"/>
                  </a:lnTo>
                  <a:lnTo>
                    <a:pt x="31" y="25"/>
                  </a:lnTo>
                  <a:lnTo>
                    <a:pt x="29" y="25"/>
                  </a:lnTo>
                  <a:lnTo>
                    <a:pt x="29" y="23"/>
                  </a:lnTo>
                  <a:lnTo>
                    <a:pt x="27" y="23"/>
                  </a:lnTo>
                  <a:lnTo>
                    <a:pt x="27" y="21"/>
                  </a:lnTo>
                  <a:lnTo>
                    <a:pt x="27" y="19"/>
                  </a:lnTo>
                  <a:lnTo>
                    <a:pt x="25" y="17"/>
                  </a:lnTo>
                  <a:lnTo>
                    <a:pt x="27" y="17"/>
                  </a:lnTo>
                  <a:lnTo>
                    <a:pt x="27" y="19"/>
                  </a:lnTo>
                  <a:lnTo>
                    <a:pt x="27" y="17"/>
                  </a:lnTo>
                  <a:lnTo>
                    <a:pt x="27" y="15"/>
                  </a:lnTo>
                  <a:lnTo>
                    <a:pt x="25" y="15"/>
                  </a:lnTo>
                  <a:lnTo>
                    <a:pt x="25" y="14"/>
                  </a:lnTo>
                  <a:lnTo>
                    <a:pt x="23" y="14"/>
                  </a:lnTo>
                  <a:lnTo>
                    <a:pt x="23" y="12"/>
                  </a:lnTo>
                  <a:lnTo>
                    <a:pt x="23" y="10"/>
                  </a:lnTo>
                  <a:lnTo>
                    <a:pt x="23" y="8"/>
                  </a:lnTo>
                  <a:lnTo>
                    <a:pt x="21" y="8"/>
                  </a:lnTo>
                  <a:lnTo>
                    <a:pt x="21" y="6"/>
                  </a:lnTo>
                  <a:lnTo>
                    <a:pt x="19" y="6"/>
                  </a:lnTo>
                  <a:lnTo>
                    <a:pt x="19" y="4"/>
                  </a:lnTo>
                  <a:lnTo>
                    <a:pt x="21" y="4"/>
                  </a:lnTo>
                  <a:lnTo>
                    <a:pt x="23" y="2"/>
                  </a:lnTo>
                  <a:lnTo>
                    <a:pt x="25" y="2"/>
                  </a:lnTo>
                  <a:lnTo>
                    <a:pt x="27" y="2"/>
                  </a:lnTo>
                  <a:lnTo>
                    <a:pt x="29" y="2"/>
                  </a:lnTo>
                  <a:lnTo>
                    <a:pt x="31" y="2"/>
                  </a:lnTo>
                  <a:lnTo>
                    <a:pt x="33" y="2"/>
                  </a:lnTo>
                  <a:lnTo>
                    <a:pt x="35" y="2"/>
                  </a:lnTo>
                  <a:lnTo>
                    <a:pt x="36" y="2"/>
                  </a:lnTo>
                  <a:lnTo>
                    <a:pt x="38" y="2"/>
                  </a:lnTo>
                  <a:lnTo>
                    <a:pt x="40" y="2"/>
                  </a:lnTo>
                  <a:lnTo>
                    <a:pt x="42" y="2"/>
                  </a:lnTo>
                  <a:lnTo>
                    <a:pt x="44" y="2"/>
                  </a:lnTo>
                  <a:lnTo>
                    <a:pt x="46" y="0"/>
                  </a:lnTo>
                  <a:lnTo>
                    <a:pt x="48" y="0"/>
                  </a:lnTo>
                  <a:lnTo>
                    <a:pt x="50" y="0"/>
                  </a:lnTo>
                  <a:lnTo>
                    <a:pt x="52" y="0"/>
                  </a:lnTo>
                  <a:lnTo>
                    <a:pt x="54" y="0"/>
                  </a:lnTo>
                  <a:lnTo>
                    <a:pt x="56" y="0"/>
                  </a:lnTo>
                  <a:lnTo>
                    <a:pt x="58" y="0"/>
                  </a:lnTo>
                  <a:lnTo>
                    <a:pt x="58" y="2"/>
                  </a:lnTo>
                  <a:lnTo>
                    <a:pt x="56" y="2"/>
                  </a:lnTo>
                  <a:lnTo>
                    <a:pt x="56" y="4"/>
                  </a:lnTo>
                  <a:lnTo>
                    <a:pt x="58" y="4"/>
                  </a:lnTo>
                  <a:lnTo>
                    <a:pt x="63" y="6"/>
                  </a:lnTo>
                  <a:lnTo>
                    <a:pt x="69" y="10"/>
                  </a:lnTo>
                  <a:lnTo>
                    <a:pt x="77" y="12"/>
                  </a:lnTo>
                  <a:lnTo>
                    <a:pt x="83" y="14"/>
                  </a:lnTo>
                  <a:close/>
                  <a:moveTo>
                    <a:pt x="332" y="133"/>
                  </a:moveTo>
                  <a:lnTo>
                    <a:pt x="332" y="134"/>
                  </a:lnTo>
                  <a:lnTo>
                    <a:pt x="330" y="134"/>
                  </a:lnTo>
                  <a:lnTo>
                    <a:pt x="332" y="134"/>
                  </a:lnTo>
                  <a:lnTo>
                    <a:pt x="330" y="134"/>
                  </a:lnTo>
                  <a:lnTo>
                    <a:pt x="328" y="134"/>
                  </a:lnTo>
                  <a:lnTo>
                    <a:pt x="328" y="136"/>
                  </a:lnTo>
                  <a:lnTo>
                    <a:pt x="328" y="134"/>
                  </a:lnTo>
                  <a:lnTo>
                    <a:pt x="326" y="136"/>
                  </a:lnTo>
                  <a:lnTo>
                    <a:pt x="328" y="136"/>
                  </a:lnTo>
                  <a:lnTo>
                    <a:pt x="328" y="138"/>
                  </a:lnTo>
                  <a:lnTo>
                    <a:pt x="328" y="140"/>
                  </a:lnTo>
                  <a:lnTo>
                    <a:pt x="330" y="140"/>
                  </a:lnTo>
                  <a:lnTo>
                    <a:pt x="330" y="142"/>
                  </a:lnTo>
                  <a:lnTo>
                    <a:pt x="328" y="142"/>
                  </a:lnTo>
                  <a:lnTo>
                    <a:pt x="328" y="144"/>
                  </a:lnTo>
                  <a:lnTo>
                    <a:pt x="328" y="146"/>
                  </a:lnTo>
                  <a:lnTo>
                    <a:pt x="328" y="148"/>
                  </a:lnTo>
                  <a:lnTo>
                    <a:pt x="328" y="150"/>
                  </a:lnTo>
                  <a:lnTo>
                    <a:pt x="328" y="148"/>
                  </a:lnTo>
                  <a:lnTo>
                    <a:pt x="326" y="148"/>
                  </a:lnTo>
                  <a:lnTo>
                    <a:pt x="326" y="150"/>
                  </a:lnTo>
                  <a:lnTo>
                    <a:pt x="328" y="150"/>
                  </a:lnTo>
                  <a:lnTo>
                    <a:pt x="328" y="152"/>
                  </a:lnTo>
                  <a:lnTo>
                    <a:pt x="328" y="154"/>
                  </a:lnTo>
                  <a:lnTo>
                    <a:pt x="328" y="156"/>
                  </a:lnTo>
                  <a:lnTo>
                    <a:pt x="326" y="156"/>
                  </a:lnTo>
                  <a:lnTo>
                    <a:pt x="328" y="157"/>
                  </a:lnTo>
                  <a:lnTo>
                    <a:pt x="328" y="156"/>
                  </a:lnTo>
                  <a:lnTo>
                    <a:pt x="328" y="157"/>
                  </a:lnTo>
                  <a:lnTo>
                    <a:pt x="328" y="159"/>
                  </a:lnTo>
                  <a:lnTo>
                    <a:pt x="328" y="161"/>
                  </a:lnTo>
                  <a:lnTo>
                    <a:pt x="328" y="154"/>
                  </a:lnTo>
                  <a:lnTo>
                    <a:pt x="328" y="152"/>
                  </a:lnTo>
                  <a:lnTo>
                    <a:pt x="328" y="148"/>
                  </a:lnTo>
                  <a:lnTo>
                    <a:pt x="330" y="144"/>
                  </a:lnTo>
                  <a:lnTo>
                    <a:pt x="330" y="142"/>
                  </a:lnTo>
                  <a:lnTo>
                    <a:pt x="330" y="140"/>
                  </a:lnTo>
                  <a:lnTo>
                    <a:pt x="332" y="140"/>
                  </a:lnTo>
                  <a:lnTo>
                    <a:pt x="330" y="140"/>
                  </a:lnTo>
                  <a:lnTo>
                    <a:pt x="330" y="138"/>
                  </a:lnTo>
                  <a:lnTo>
                    <a:pt x="332" y="138"/>
                  </a:lnTo>
                  <a:lnTo>
                    <a:pt x="332" y="136"/>
                  </a:lnTo>
                  <a:lnTo>
                    <a:pt x="332" y="134"/>
                  </a:lnTo>
                  <a:lnTo>
                    <a:pt x="332" y="133"/>
                  </a:lnTo>
                  <a:lnTo>
                    <a:pt x="334" y="133"/>
                  </a:lnTo>
                  <a:lnTo>
                    <a:pt x="332" y="13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3" name="Freeform 152"/>
            <p:cNvSpPr>
              <a:spLocks noEditPoints="1"/>
            </p:cNvSpPr>
            <p:nvPr/>
          </p:nvSpPr>
          <p:spPr bwMode="auto">
            <a:xfrm>
              <a:off x="9205913" y="4460875"/>
              <a:ext cx="171450" cy="255588"/>
            </a:xfrm>
            <a:custGeom>
              <a:avLst/>
              <a:gdLst>
                <a:gd name="T0" fmla="*/ 54 w 108"/>
                <a:gd name="T1" fmla="*/ 161 h 161"/>
                <a:gd name="T2" fmla="*/ 54 w 108"/>
                <a:gd name="T3" fmla="*/ 161 h 161"/>
                <a:gd name="T4" fmla="*/ 44 w 108"/>
                <a:gd name="T5" fmla="*/ 146 h 161"/>
                <a:gd name="T6" fmla="*/ 44 w 108"/>
                <a:gd name="T7" fmla="*/ 146 h 161"/>
                <a:gd name="T8" fmla="*/ 44 w 108"/>
                <a:gd name="T9" fmla="*/ 144 h 161"/>
                <a:gd name="T10" fmla="*/ 60 w 108"/>
                <a:gd name="T11" fmla="*/ 144 h 161"/>
                <a:gd name="T12" fmla="*/ 67 w 108"/>
                <a:gd name="T13" fmla="*/ 142 h 161"/>
                <a:gd name="T14" fmla="*/ 69 w 108"/>
                <a:gd name="T15" fmla="*/ 142 h 161"/>
                <a:gd name="T16" fmla="*/ 69 w 108"/>
                <a:gd name="T17" fmla="*/ 140 h 161"/>
                <a:gd name="T18" fmla="*/ 69 w 108"/>
                <a:gd name="T19" fmla="*/ 138 h 161"/>
                <a:gd name="T20" fmla="*/ 69 w 108"/>
                <a:gd name="T21" fmla="*/ 142 h 161"/>
                <a:gd name="T22" fmla="*/ 106 w 108"/>
                <a:gd name="T23" fmla="*/ 138 h 161"/>
                <a:gd name="T24" fmla="*/ 106 w 108"/>
                <a:gd name="T25" fmla="*/ 138 h 161"/>
                <a:gd name="T26" fmla="*/ 102 w 108"/>
                <a:gd name="T27" fmla="*/ 138 h 161"/>
                <a:gd name="T28" fmla="*/ 102 w 108"/>
                <a:gd name="T29" fmla="*/ 136 h 161"/>
                <a:gd name="T30" fmla="*/ 102 w 108"/>
                <a:gd name="T31" fmla="*/ 138 h 161"/>
                <a:gd name="T32" fmla="*/ 102 w 108"/>
                <a:gd name="T33" fmla="*/ 123 h 161"/>
                <a:gd name="T34" fmla="*/ 102 w 108"/>
                <a:gd name="T35" fmla="*/ 123 h 161"/>
                <a:gd name="T36" fmla="*/ 100 w 108"/>
                <a:gd name="T37" fmla="*/ 121 h 161"/>
                <a:gd name="T38" fmla="*/ 102 w 108"/>
                <a:gd name="T39" fmla="*/ 123 h 161"/>
                <a:gd name="T40" fmla="*/ 104 w 108"/>
                <a:gd name="T41" fmla="*/ 121 h 161"/>
                <a:gd name="T42" fmla="*/ 104 w 108"/>
                <a:gd name="T43" fmla="*/ 123 h 161"/>
                <a:gd name="T44" fmla="*/ 104 w 108"/>
                <a:gd name="T45" fmla="*/ 121 h 161"/>
                <a:gd name="T46" fmla="*/ 106 w 108"/>
                <a:gd name="T47" fmla="*/ 121 h 161"/>
                <a:gd name="T48" fmla="*/ 106 w 108"/>
                <a:gd name="T49" fmla="*/ 121 h 161"/>
                <a:gd name="T50" fmla="*/ 94 w 108"/>
                <a:gd name="T51" fmla="*/ 121 h 161"/>
                <a:gd name="T52" fmla="*/ 96 w 108"/>
                <a:gd name="T53" fmla="*/ 121 h 161"/>
                <a:gd name="T54" fmla="*/ 94 w 108"/>
                <a:gd name="T55" fmla="*/ 121 h 161"/>
                <a:gd name="T56" fmla="*/ 90 w 108"/>
                <a:gd name="T57" fmla="*/ 121 h 161"/>
                <a:gd name="T58" fmla="*/ 54 w 108"/>
                <a:gd name="T59" fmla="*/ 117 h 161"/>
                <a:gd name="T60" fmla="*/ 54 w 108"/>
                <a:gd name="T61" fmla="*/ 117 h 161"/>
                <a:gd name="T62" fmla="*/ 54 w 108"/>
                <a:gd name="T63" fmla="*/ 117 h 161"/>
                <a:gd name="T64" fmla="*/ 52 w 108"/>
                <a:gd name="T65" fmla="*/ 115 h 161"/>
                <a:gd name="T66" fmla="*/ 52 w 108"/>
                <a:gd name="T67" fmla="*/ 115 h 161"/>
                <a:gd name="T68" fmla="*/ 58 w 108"/>
                <a:gd name="T69" fmla="*/ 113 h 161"/>
                <a:gd name="T70" fmla="*/ 58 w 108"/>
                <a:gd name="T71" fmla="*/ 113 h 161"/>
                <a:gd name="T72" fmla="*/ 58 w 108"/>
                <a:gd name="T73" fmla="*/ 113 h 161"/>
                <a:gd name="T74" fmla="*/ 58 w 108"/>
                <a:gd name="T75" fmla="*/ 113 h 161"/>
                <a:gd name="T76" fmla="*/ 33 w 108"/>
                <a:gd name="T77" fmla="*/ 102 h 161"/>
                <a:gd name="T78" fmla="*/ 38 w 108"/>
                <a:gd name="T79" fmla="*/ 94 h 161"/>
                <a:gd name="T80" fmla="*/ 38 w 108"/>
                <a:gd name="T81" fmla="*/ 94 h 161"/>
                <a:gd name="T82" fmla="*/ 88 w 108"/>
                <a:gd name="T83" fmla="*/ 92 h 161"/>
                <a:gd name="T84" fmla="*/ 88 w 108"/>
                <a:gd name="T85" fmla="*/ 92 h 161"/>
                <a:gd name="T86" fmla="*/ 88 w 108"/>
                <a:gd name="T87" fmla="*/ 92 h 161"/>
                <a:gd name="T88" fmla="*/ 79 w 108"/>
                <a:gd name="T89" fmla="*/ 82 h 161"/>
                <a:gd name="T90" fmla="*/ 88 w 108"/>
                <a:gd name="T91" fmla="*/ 69 h 161"/>
                <a:gd name="T92" fmla="*/ 25 w 108"/>
                <a:gd name="T93" fmla="*/ 55 h 161"/>
                <a:gd name="T94" fmla="*/ 25 w 108"/>
                <a:gd name="T95" fmla="*/ 55 h 161"/>
                <a:gd name="T96" fmla="*/ 4 w 108"/>
                <a:gd name="T97" fmla="*/ 48 h 161"/>
                <a:gd name="T98" fmla="*/ 0 w 108"/>
                <a:gd name="T99" fmla="*/ 46 h 161"/>
                <a:gd name="T100" fmla="*/ 0 w 108"/>
                <a:gd name="T101" fmla="*/ 46 h 161"/>
                <a:gd name="T102" fmla="*/ 60 w 108"/>
                <a:gd name="T10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8" h="161">
                  <a:moveTo>
                    <a:pt x="54" y="161"/>
                  </a:moveTo>
                  <a:lnTo>
                    <a:pt x="54" y="161"/>
                  </a:lnTo>
                  <a:lnTo>
                    <a:pt x="54" y="161"/>
                  </a:lnTo>
                  <a:lnTo>
                    <a:pt x="54" y="161"/>
                  </a:lnTo>
                  <a:lnTo>
                    <a:pt x="56" y="161"/>
                  </a:lnTo>
                  <a:lnTo>
                    <a:pt x="54" y="161"/>
                  </a:lnTo>
                  <a:lnTo>
                    <a:pt x="54" y="161"/>
                  </a:lnTo>
                  <a:lnTo>
                    <a:pt x="54" y="161"/>
                  </a:lnTo>
                  <a:close/>
                  <a:moveTo>
                    <a:pt x="44" y="146"/>
                  </a:moveTo>
                  <a:lnTo>
                    <a:pt x="44" y="146"/>
                  </a:lnTo>
                  <a:lnTo>
                    <a:pt x="44" y="146"/>
                  </a:lnTo>
                  <a:lnTo>
                    <a:pt x="44" y="146"/>
                  </a:lnTo>
                  <a:lnTo>
                    <a:pt x="44" y="146"/>
                  </a:lnTo>
                  <a:lnTo>
                    <a:pt x="44" y="146"/>
                  </a:lnTo>
                  <a:lnTo>
                    <a:pt x="44" y="146"/>
                  </a:lnTo>
                  <a:lnTo>
                    <a:pt x="44" y="146"/>
                  </a:lnTo>
                  <a:lnTo>
                    <a:pt x="44" y="144"/>
                  </a:lnTo>
                  <a:lnTo>
                    <a:pt x="44" y="144"/>
                  </a:lnTo>
                  <a:lnTo>
                    <a:pt x="44" y="144"/>
                  </a:lnTo>
                  <a:lnTo>
                    <a:pt x="44" y="144"/>
                  </a:lnTo>
                  <a:lnTo>
                    <a:pt x="44" y="146"/>
                  </a:lnTo>
                  <a:close/>
                  <a:moveTo>
                    <a:pt x="60" y="144"/>
                  </a:moveTo>
                  <a:lnTo>
                    <a:pt x="60" y="144"/>
                  </a:lnTo>
                  <a:lnTo>
                    <a:pt x="60" y="144"/>
                  </a:lnTo>
                  <a:lnTo>
                    <a:pt x="60" y="144"/>
                  </a:lnTo>
                  <a:close/>
                  <a:moveTo>
                    <a:pt x="69" y="142"/>
                  </a:moveTo>
                  <a:lnTo>
                    <a:pt x="69" y="142"/>
                  </a:lnTo>
                  <a:lnTo>
                    <a:pt x="67" y="142"/>
                  </a:lnTo>
                  <a:lnTo>
                    <a:pt x="67" y="142"/>
                  </a:lnTo>
                  <a:lnTo>
                    <a:pt x="69" y="142"/>
                  </a:lnTo>
                  <a:lnTo>
                    <a:pt x="69" y="142"/>
                  </a:lnTo>
                  <a:lnTo>
                    <a:pt x="69" y="142"/>
                  </a:lnTo>
                  <a:lnTo>
                    <a:pt x="69" y="140"/>
                  </a:lnTo>
                  <a:lnTo>
                    <a:pt x="69" y="140"/>
                  </a:lnTo>
                  <a:lnTo>
                    <a:pt x="69" y="140"/>
                  </a:lnTo>
                  <a:lnTo>
                    <a:pt x="69" y="140"/>
                  </a:lnTo>
                  <a:lnTo>
                    <a:pt x="69" y="138"/>
                  </a:lnTo>
                  <a:lnTo>
                    <a:pt x="69" y="138"/>
                  </a:lnTo>
                  <a:lnTo>
                    <a:pt x="71" y="138"/>
                  </a:lnTo>
                  <a:lnTo>
                    <a:pt x="69" y="138"/>
                  </a:lnTo>
                  <a:lnTo>
                    <a:pt x="69" y="140"/>
                  </a:lnTo>
                  <a:lnTo>
                    <a:pt x="69" y="140"/>
                  </a:lnTo>
                  <a:lnTo>
                    <a:pt x="69" y="140"/>
                  </a:lnTo>
                  <a:lnTo>
                    <a:pt x="69" y="142"/>
                  </a:lnTo>
                  <a:close/>
                  <a:moveTo>
                    <a:pt x="106" y="138"/>
                  </a:moveTo>
                  <a:lnTo>
                    <a:pt x="108" y="138"/>
                  </a:lnTo>
                  <a:lnTo>
                    <a:pt x="106" y="138"/>
                  </a:lnTo>
                  <a:lnTo>
                    <a:pt x="106" y="138"/>
                  </a:lnTo>
                  <a:lnTo>
                    <a:pt x="106" y="138"/>
                  </a:lnTo>
                  <a:lnTo>
                    <a:pt x="106" y="138"/>
                  </a:lnTo>
                  <a:lnTo>
                    <a:pt x="106" y="138"/>
                  </a:lnTo>
                  <a:lnTo>
                    <a:pt x="106" y="138"/>
                  </a:lnTo>
                  <a:lnTo>
                    <a:pt x="106" y="138"/>
                  </a:lnTo>
                  <a:lnTo>
                    <a:pt x="106" y="138"/>
                  </a:lnTo>
                  <a:close/>
                  <a:moveTo>
                    <a:pt x="102" y="138"/>
                  </a:moveTo>
                  <a:lnTo>
                    <a:pt x="102" y="138"/>
                  </a:lnTo>
                  <a:lnTo>
                    <a:pt x="102" y="138"/>
                  </a:lnTo>
                  <a:lnTo>
                    <a:pt x="102" y="138"/>
                  </a:lnTo>
                  <a:lnTo>
                    <a:pt x="102" y="138"/>
                  </a:lnTo>
                  <a:lnTo>
                    <a:pt x="102" y="136"/>
                  </a:lnTo>
                  <a:lnTo>
                    <a:pt x="102" y="136"/>
                  </a:lnTo>
                  <a:lnTo>
                    <a:pt x="102" y="136"/>
                  </a:lnTo>
                  <a:lnTo>
                    <a:pt x="102" y="136"/>
                  </a:lnTo>
                  <a:lnTo>
                    <a:pt x="102" y="138"/>
                  </a:lnTo>
                  <a:close/>
                  <a:moveTo>
                    <a:pt x="100" y="123"/>
                  </a:moveTo>
                  <a:lnTo>
                    <a:pt x="100" y="123"/>
                  </a:lnTo>
                  <a:lnTo>
                    <a:pt x="102" y="123"/>
                  </a:lnTo>
                  <a:lnTo>
                    <a:pt x="102" y="123"/>
                  </a:lnTo>
                  <a:lnTo>
                    <a:pt x="102" y="123"/>
                  </a:lnTo>
                  <a:lnTo>
                    <a:pt x="102" y="123"/>
                  </a:lnTo>
                  <a:lnTo>
                    <a:pt x="102" y="123"/>
                  </a:lnTo>
                  <a:lnTo>
                    <a:pt x="102" y="123"/>
                  </a:lnTo>
                  <a:lnTo>
                    <a:pt x="100" y="123"/>
                  </a:lnTo>
                  <a:lnTo>
                    <a:pt x="100" y="123"/>
                  </a:lnTo>
                  <a:lnTo>
                    <a:pt x="100" y="123"/>
                  </a:lnTo>
                  <a:lnTo>
                    <a:pt x="100" y="121"/>
                  </a:lnTo>
                  <a:lnTo>
                    <a:pt x="100" y="123"/>
                  </a:lnTo>
                  <a:lnTo>
                    <a:pt x="100" y="123"/>
                  </a:lnTo>
                  <a:close/>
                  <a:moveTo>
                    <a:pt x="102" y="123"/>
                  </a:moveTo>
                  <a:lnTo>
                    <a:pt x="102" y="123"/>
                  </a:lnTo>
                  <a:lnTo>
                    <a:pt x="102" y="123"/>
                  </a:lnTo>
                  <a:lnTo>
                    <a:pt x="104" y="121"/>
                  </a:lnTo>
                  <a:lnTo>
                    <a:pt x="104" y="121"/>
                  </a:lnTo>
                  <a:lnTo>
                    <a:pt x="104" y="121"/>
                  </a:lnTo>
                  <a:lnTo>
                    <a:pt x="104" y="121"/>
                  </a:lnTo>
                  <a:lnTo>
                    <a:pt x="104" y="121"/>
                  </a:lnTo>
                  <a:lnTo>
                    <a:pt x="104" y="121"/>
                  </a:lnTo>
                  <a:lnTo>
                    <a:pt x="104" y="123"/>
                  </a:lnTo>
                  <a:lnTo>
                    <a:pt x="102" y="123"/>
                  </a:lnTo>
                  <a:close/>
                  <a:moveTo>
                    <a:pt x="106" y="121"/>
                  </a:moveTo>
                  <a:lnTo>
                    <a:pt x="104" y="121"/>
                  </a:lnTo>
                  <a:lnTo>
                    <a:pt x="104" y="121"/>
                  </a:lnTo>
                  <a:lnTo>
                    <a:pt x="104" y="121"/>
                  </a:lnTo>
                  <a:lnTo>
                    <a:pt x="106" y="121"/>
                  </a:lnTo>
                  <a:lnTo>
                    <a:pt x="106" y="121"/>
                  </a:lnTo>
                  <a:lnTo>
                    <a:pt x="106" y="121"/>
                  </a:lnTo>
                  <a:lnTo>
                    <a:pt x="106" y="121"/>
                  </a:lnTo>
                  <a:lnTo>
                    <a:pt x="106" y="121"/>
                  </a:lnTo>
                  <a:lnTo>
                    <a:pt x="106" y="121"/>
                  </a:lnTo>
                  <a:lnTo>
                    <a:pt x="106" y="121"/>
                  </a:lnTo>
                  <a:lnTo>
                    <a:pt x="106" y="121"/>
                  </a:lnTo>
                  <a:close/>
                  <a:moveTo>
                    <a:pt x="90" y="121"/>
                  </a:moveTo>
                  <a:lnTo>
                    <a:pt x="94" y="121"/>
                  </a:lnTo>
                  <a:lnTo>
                    <a:pt x="94" y="121"/>
                  </a:lnTo>
                  <a:lnTo>
                    <a:pt x="94" y="121"/>
                  </a:lnTo>
                  <a:lnTo>
                    <a:pt x="94" y="121"/>
                  </a:lnTo>
                  <a:lnTo>
                    <a:pt x="96" y="121"/>
                  </a:lnTo>
                  <a:lnTo>
                    <a:pt x="96" y="121"/>
                  </a:lnTo>
                  <a:lnTo>
                    <a:pt x="94" y="121"/>
                  </a:lnTo>
                  <a:lnTo>
                    <a:pt x="94" y="121"/>
                  </a:lnTo>
                  <a:lnTo>
                    <a:pt x="94" y="121"/>
                  </a:lnTo>
                  <a:lnTo>
                    <a:pt x="94" y="121"/>
                  </a:lnTo>
                  <a:lnTo>
                    <a:pt x="92" y="121"/>
                  </a:lnTo>
                  <a:lnTo>
                    <a:pt x="90" y="121"/>
                  </a:lnTo>
                  <a:lnTo>
                    <a:pt x="90" y="119"/>
                  </a:lnTo>
                  <a:lnTo>
                    <a:pt x="90" y="121"/>
                  </a:lnTo>
                  <a:lnTo>
                    <a:pt x="90" y="121"/>
                  </a:lnTo>
                  <a:lnTo>
                    <a:pt x="90" y="121"/>
                  </a:lnTo>
                  <a:close/>
                  <a:moveTo>
                    <a:pt x="54" y="117"/>
                  </a:moveTo>
                  <a:lnTo>
                    <a:pt x="54" y="117"/>
                  </a:lnTo>
                  <a:lnTo>
                    <a:pt x="56" y="117"/>
                  </a:lnTo>
                  <a:lnTo>
                    <a:pt x="56" y="117"/>
                  </a:lnTo>
                  <a:lnTo>
                    <a:pt x="56" y="117"/>
                  </a:lnTo>
                  <a:lnTo>
                    <a:pt x="54" y="117"/>
                  </a:lnTo>
                  <a:lnTo>
                    <a:pt x="54" y="117"/>
                  </a:lnTo>
                  <a:lnTo>
                    <a:pt x="54" y="117"/>
                  </a:lnTo>
                  <a:lnTo>
                    <a:pt x="54" y="117"/>
                  </a:lnTo>
                  <a:lnTo>
                    <a:pt x="54" y="117"/>
                  </a:lnTo>
                  <a:lnTo>
                    <a:pt x="54" y="117"/>
                  </a:lnTo>
                  <a:lnTo>
                    <a:pt x="54" y="117"/>
                  </a:lnTo>
                  <a:close/>
                  <a:moveTo>
                    <a:pt x="52" y="115"/>
                  </a:moveTo>
                  <a:lnTo>
                    <a:pt x="52" y="115"/>
                  </a:lnTo>
                  <a:lnTo>
                    <a:pt x="52" y="115"/>
                  </a:lnTo>
                  <a:lnTo>
                    <a:pt x="52" y="115"/>
                  </a:lnTo>
                  <a:lnTo>
                    <a:pt x="52" y="115"/>
                  </a:lnTo>
                  <a:lnTo>
                    <a:pt x="52" y="115"/>
                  </a:lnTo>
                  <a:lnTo>
                    <a:pt x="52" y="115"/>
                  </a:lnTo>
                  <a:lnTo>
                    <a:pt x="52" y="115"/>
                  </a:lnTo>
                  <a:close/>
                  <a:moveTo>
                    <a:pt x="58" y="113"/>
                  </a:moveTo>
                  <a:lnTo>
                    <a:pt x="58" y="113"/>
                  </a:lnTo>
                  <a:lnTo>
                    <a:pt x="58" y="113"/>
                  </a:lnTo>
                  <a:lnTo>
                    <a:pt x="58" y="113"/>
                  </a:lnTo>
                  <a:lnTo>
                    <a:pt x="58" y="113"/>
                  </a:lnTo>
                  <a:lnTo>
                    <a:pt x="58" y="113"/>
                  </a:lnTo>
                  <a:lnTo>
                    <a:pt x="58" y="113"/>
                  </a:lnTo>
                  <a:lnTo>
                    <a:pt x="58" y="113"/>
                  </a:lnTo>
                  <a:lnTo>
                    <a:pt x="58" y="113"/>
                  </a:lnTo>
                  <a:lnTo>
                    <a:pt x="58" y="113"/>
                  </a:lnTo>
                  <a:lnTo>
                    <a:pt x="58" y="113"/>
                  </a:lnTo>
                  <a:lnTo>
                    <a:pt x="58" y="113"/>
                  </a:lnTo>
                  <a:lnTo>
                    <a:pt x="58" y="113"/>
                  </a:lnTo>
                  <a:lnTo>
                    <a:pt x="58" y="113"/>
                  </a:lnTo>
                  <a:lnTo>
                    <a:pt x="58" y="113"/>
                  </a:lnTo>
                  <a:close/>
                  <a:moveTo>
                    <a:pt x="33" y="102"/>
                  </a:moveTo>
                  <a:lnTo>
                    <a:pt x="33" y="102"/>
                  </a:lnTo>
                  <a:lnTo>
                    <a:pt x="33" y="102"/>
                  </a:lnTo>
                  <a:lnTo>
                    <a:pt x="33" y="102"/>
                  </a:lnTo>
                  <a:close/>
                  <a:moveTo>
                    <a:pt x="38" y="94"/>
                  </a:moveTo>
                  <a:lnTo>
                    <a:pt x="38" y="94"/>
                  </a:lnTo>
                  <a:lnTo>
                    <a:pt x="38" y="94"/>
                  </a:lnTo>
                  <a:lnTo>
                    <a:pt x="38" y="94"/>
                  </a:lnTo>
                  <a:lnTo>
                    <a:pt x="38" y="94"/>
                  </a:lnTo>
                  <a:lnTo>
                    <a:pt x="38" y="94"/>
                  </a:lnTo>
                  <a:lnTo>
                    <a:pt x="38" y="94"/>
                  </a:lnTo>
                  <a:lnTo>
                    <a:pt x="38" y="94"/>
                  </a:lnTo>
                  <a:close/>
                  <a:moveTo>
                    <a:pt x="88" y="92"/>
                  </a:moveTo>
                  <a:lnTo>
                    <a:pt x="88" y="92"/>
                  </a:lnTo>
                  <a:lnTo>
                    <a:pt x="88" y="92"/>
                  </a:lnTo>
                  <a:lnTo>
                    <a:pt x="88" y="92"/>
                  </a:lnTo>
                  <a:lnTo>
                    <a:pt x="88" y="92"/>
                  </a:lnTo>
                  <a:lnTo>
                    <a:pt x="88" y="92"/>
                  </a:lnTo>
                  <a:lnTo>
                    <a:pt x="88" y="92"/>
                  </a:lnTo>
                  <a:lnTo>
                    <a:pt x="88" y="92"/>
                  </a:lnTo>
                  <a:lnTo>
                    <a:pt x="88" y="92"/>
                  </a:lnTo>
                  <a:lnTo>
                    <a:pt x="88" y="92"/>
                  </a:lnTo>
                  <a:lnTo>
                    <a:pt x="88" y="92"/>
                  </a:lnTo>
                  <a:close/>
                  <a:moveTo>
                    <a:pt x="79" y="82"/>
                  </a:moveTo>
                  <a:lnTo>
                    <a:pt x="79" y="82"/>
                  </a:lnTo>
                  <a:lnTo>
                    <a:pt x="79" y="82"/>
                  </a:lnTo>
                  <a:lnTo>
                    <a:pt x="79" y="82"/>
                  </a:lnTo>
                  <a:lnTo>
                    <a:pt x="79" y="82"/>
                  </a:lnTo>
                  <a:close/>
                  <a:moveTo>
                    <a:pt x="88" y="69"/>
                  </a:moveTo>
                  <a:lnTo>
                    <a:pt x="88" y="69"/>
                  </a:lnTo>
                  <a:lnTo>
                    <a:pt x="88" y="69"/>
                  </a:lnTo>
                  <a:lnTo>
                    <a:pt x="88" y="69"/>
                  </a:lnTo>
                  <a:lnTo>
                    <a:pt x="88" y="69"/>
                  </a:lnTo>
                  <a:close/>
                  <a:moveTo>
                    <a:pt x="25" y="55"/>
                  </a:moveTo>
                  <a:lnTo>
                    <a:pt x="25" y="55"/>
                  </a:lnTo>
                  <a:lnTo>
                    <a:pt x="25" y="55"/>
                  </a:lnTo>
                  <a:lnTo>
                    <a:pt x="23" y="55"/>
                  </a:lnTo>
                  <a:lnTo>
                    <a:pt x="25" y="55"/>
                  </a:lnTo>
                  <a:lnTo>
                    <a:pt x="25" y="55"/>
                  </a:lnTo>
                  <a:lnTo>
                    <a:pt x="25" y="55"/>
                  </a:lnTo>
                  <a:close/>
                  <a:moveTo>
                    <a:pt x="4" y="48"/>
                  </a:moveTo>
                  <a:lnTo>
                    <a:pt x="4" y="48"/>
                  </a:lnTo>
                  <a:lnTo>
                    <a:pt x="4" y="48"/>
                  </a:lnTo>
                  <a:lnTo>
                    <a:pt x="4" y="48"/>
                  </a:lnTo>
                  <a:lnTo>
                    <a:pt x="4" y="48"/>
                  </a:lnTo>
                  <a:lnTo>
                    <a:pt x="4" y="48"/>
                  </a:lnTo>
                  <a:close/>
                  <a:moveTo>
                    <a:pt x="0" y="46"/>
                  </a:moveTo>
                  <a:lnTo>
                    <a:pt x="0" y="46"/>
                  </a:lnTo>
                  <a:lnTo>
                    <a:pt x="0" y="46"/>
                  </a:lnTo>
                  <a:lnTo>
                    <a:pt x="0" y="46"/>
                  </a:lnTo>
                  <a:lnTo>
                    <a:pt x="0" y="46"/>
                  </a:lnTo>
                  <a:close/>
                  <a:moveTo>
                    <a:pt x="58" y="0"/>
                  </a:moveTo>
                  <a:lnTo>
                    <a:pt x="58" y="0"/>
                  </a:lnTo>
                  <a:lnTo>
                    <a:pt x="58" y="0"/>
                  </a:lnTo>
                  <a:lnTo>
                    <a:pt x="60" y="0"/>
                  </a:lnTo>
                  <a:lnTo>
                    <a:pt x="60" y="0"/>
                  </a:lnTo>
                  <a:lnTo>
                    <a:pt x="58" y="0"/>
                  </a:lnTo>
                  <a:lnTo>
                    <a:pt x="5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4" name="Freeform 153"/>
            <p:cNvSpPr>
              <a:spLocks noEditPoints="1"/>
            </p:cNvSpPr>
            <p:nvPr/>
          </p:nvSpPr>
          <p:spPr bwMode="auto">
            <a:xfrm>
              <a:off x="5545138" y="3649663"/>
              <a:ext cx="66675" cy="49213"/>
            </a:xfrm>
            <a:custGeom>
              <a:avLst/>
              <a:gdLst>
                <a:gd name="T0" fmla="*/ 33 w 42"/>
                <a:gd name="T1" fmla="*/ 4 h 31"/>
                <a:gd name="T2" fmla="*/ 37 w 42"/>
                <a:gd name="T3" fmla="*/ 6 h 31"/>
                <a:gd name="T4" fmla="*/ 38 w 42"/>
                <a:gd name="T5" fmla="*/ 6 h 31"/>
                <a:gd name="T6" fmla="*/ 38 w 42"/>
                <a:gd name="T7" fmla="*/ 8 h 31"/>
                <a:gd name="T8" fmla="*/ 38 w 42"/>
                <a:gd name="T9" fmla="*/ 8 h 31"/>
                <a:gd name="T10" fmla="*/ 38 w 42"/>
                <a:gd name="T11" fmla="*/ 10 h 31"/>
                <a:gd name="T12" fmla="*/ 40 w 42"/>
                <a:gd name="T13" fmla="*/ 12 h 31"/>
                <a:gd name="T14" fmla="*/ 40 w 42"/>
                <a:gd name="T15" fmla="*/ 14 h 31"/>
                <a:gd name="T16" fmla="*/ 40 w 42"/>
                <a:gd name="T17" fmla="*/ 16 h 31"/>
                <a:gd name="T18" fmla="*/ 40 w 42"/>
                <a:gd name="T19" fmla="*/ 17 h 31"/>
                <a:gd name="T20" fmla="*/ 40 w 42"/>
                <a:gd name="T21" fmla="*/ 19 h 31"/>
                <a:gd name="T22" fmla="*/ 40 w 42"/>
                <a:gd name="T23" fmla="*/ 21 h 31"/>
                <a:gd name="T24" fmla="*/ 37 w 42"/>
                <a:gd name="T25" fmla="*/ 23 h 31"/>
                <a:gd name="T26" fmla="*/ 37 w 42"/>
                <a:gd name="T27" fmla="*/ 25 h 31"/>
                <a:gd name="T28" fmla="*/ 35 w 42"/>
                <a:gd name="T29" fmla="*/ 25 h 31"/>
                <a:gd name="T30" fmla="*/ 33 w 42"/>
                <a:gd name="T31" fmla="*/ 27 h 31"/>
                <a:gd name="T32" fmla="*/ 31 w 42"/>
                <a:gd name="T33" fmla="*/ 25 h 31"/>
                <a:gd name="T34" fmla="*/ 31 w 42"/>
                <a:gd name="T35" fmla="*/ 25 h 31"/>
                <a:gd name="T36" fmla="*/ 29 w 42"/>
                <a:gd name="T37" fmla="*/ 25 h 31"/>
                <a:gd name="T38" fmla="*/ 27 w 42"/>
                <a:gd name="T39" fmla="*/ 25 h 31"/>
                <a:gd name="T40" fmla="*/ 25 w 42"/>
                <a:gd name="T41" fmla="*/ 27 h 31"/>
                <a:gd name="T42" fmla="*/ 23 w 42"/>
                <a:gd name="T43" fmla="*/ 27 h 31"/>
                <a:gd name="T44" fmla="*/ 23 w 42"/>
                <a:gd name="T45" fmla="*/ 29 h 31"/>
                <a:gd name="T46" fmla="*/ 21 w 42"/>
                <a:gd name="T47" fmla="*/ 31 h 31"/>
                <a:gd name="T48" fmla="*/ 19 w 42"/>
                <a:gd name="T49" fmla="*/ 31 h 31"/>
                <a:gd name="T50" fmla="*/ 17 w 42"/>
                <a:gd name="T51" fmla="*/ 31 h 31"/>
                <a:gd name="T52" fmla="*/ 13 w 42"/>
                <a:gd name="T53" fmla="*/ 31 h 31"/>
                <a:gd name="T54" fmla="*/ 12 w 42"/>
                <a:gd name="T55" fmla="*/ 31 h 31"/>
                <a:gd name="T56" fmla="*/ 10 w 42"/>
                <a:gd name="T57" fmla="*/ 29 h 31"/>
                <a:gd name="T58" fmla="*/ 10 w 42"/>
                <a:gd name="T59" fmla="*/ 29 h 31"/>
                <a:gd name="T60" fmla="*/ 8 w 42"/>
                <a:gd name="T61" fmla="*/ 29 h 31"/>
                <a:gd name="T62" fmla="*/ 10 w 42"/>
                <a:gd name="T63" fmla="*/ 31 h 31"/>
                <a:gd name="T64" fmla="*/ 8 w 42"/>
                <a:gd name="T65" fmla="*/ 31 h 31"/>
                <a:gd name="T66" fmla="*/ 6 w 42"/>
                <a:gd name="T67" fmla="*/ 31 h 31"/>
                <a:gd name="T68" fmla="*/ 6 w 42"/>
                <a:gd name="T69" fmla="*/ 29 h 31"/>
                <a:gd name="T70" fmla="*/ 6 w 42"/>
                <a:gd name="T71" fmla="*/ 27 h 31"/>
                <a:gd name="T72" fmla="*/ 4 w 42"/>
                <a:gd name="T73" fmla="*/ 25 h 31"/>
                <a:gd name="T74" fmla="*/ 4 w 42"/>
                <a:gd name="T75" fmla="*/ 27 h 31"/>
                <a:gd name="T76" fmla="*/ 2 w 42"/>
                <a:gd name="T77" fmla="*/ 23 h 31"/>
                <a:gd name="T78" fmla="*/ 2 w 42"/>
                <a:gd name="T79" fmla="*/ 21 h 31"/>
                <a:gd name="T80" fmla="*/ 2 w 42"/>
                <a:gd name="T81" fmla="*/ 19 h 31"/>
                <a:gd name="T82" fmla="*/ 2 w 42"/>
                <a:gd name="T83" fmla="*/ 19 h 31"/>
                <a:gd name="T84" fmla="*/ 2 w 42"/>
                <a:gd name="T85" fmla="*/ 17 h 31"/>
                <a:gd name="T86" fmla="*/ 2 w 42"/>
                <a:gd name="T87" fmla="*/ 16 h 31"/>
                <a:gd name="T88" fmla="*/ 2 w 42"/>
                <a:gd name="T89" fmla="*/ 12 h 31"/>
                <a:gd name="T90" fmla="*/ 4 w 42"/>
                <a:gd name="T91" fmla="*/ 10 h 31"/>
                <a:gd name="T92" fmla="*/ 4 w 42"/>
                <a:gd name="T93" fmla="*/ 12 h 31"/>
                <a:gd name="T94" fmla="*/ 6 w 42"/>
                <a:gd name="T95" fmla="*/ 10 h 31"/>
                <a:gd name="T96" fmla="*/ 6 w 42"/>
                <a:gd name="T97" fmla="*/ 6 h 31"/>
                <a:gd name="T98" fmla="*/ 12 w 42"/>
                <a:gd name="T99" fmla="*/ 4 h 31"/>
                <a:gd name="T100" fmla="*/ 13 w 42"/>
                <a:gd name="T101" fmla="*/ 6 h 31"/>
                <a:gd name="T102" fmla="*/ 13 w 42"/>
                <a:gd name="T103" fmla="*/ 6 h 31"/>
                <a:gd name="T104" fmla="*/ 15 w 42"/>
                <a:gd name="T105" fmla="*/ 2 h 31"/>
                <a:gd name="T106" fmla="*/ 15 w 42"/>
                <a:gd name="T107" fmla="*/ 2 h 31"/>
                <a:gd name="T108" fmla="*/ 17 w 42"/>
                <a:gd name="T109" fmla="*/ 2 h 31"/>
                <a:gd name="T110" fmla="*/ 19 w 42"/>
                <a:gd name="T111" fmla="*/ 2 h 31"/>
                <a:gd name="T112" fmla="*/ 23 w 42"/>
                <a:gd name="T113" fmla="*/ 0 h 31"/>
                <a:gd name="T114" fmla="*/ 27 w 42"/>
                <a:gd name="T115" fmla="*/ 0 h 31"/>
                <a:gd name="T116" fmla="*/ 29 w 42"/>
                <a:gd name="T1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 h="31">
                  <a:moveTo>
                    <a:pt x="10" y="31"/>
                  </a:moveTo>
                  <a:lnTo>
                    <a:pt x="10" y="31"/>
                  </a:lnTo>
                  <a:lnTo>
                    <a:pt x="10" y="31"/>
                  </a:lnTo>
                  <a:lnTo>
                    <a:pt x="10" y="31"/>
                  </a:lnTo>
                  <a:close/>
                  <a:moveTo>
                    <a:pt x="31" y="0"/>
                  </a:moveTo>
                  <a:lnTo>
                    <a:pt x="33" y="2"/>
                  </a:lnTo>
                  <a:lnTo>
                    <a:pt x="33" y="4"/>
                  </a:lnTo>
                  <a:lnTo>
                    <a:pt x="33" y="4"/>
                  </a:lnTo>
                  <a:lnTo>
                    <a:pt x="33" y="4"/>
                  </a:lnTo>
                  <a:lnTo>
                    <a:pt x="33" y="4"/>
                  </a:lnTo>
                  <a:lnTo>
                    <a:pt x="35" y="4"/>
                  </a:lnTo>
                  <a:lnTo>
                    <a:pt x="35" y="6"/>
                  </a:lnTo>
                  <a:lnTo>
                    <a:pt x="35" y="6"/>
                  </a:lnTo>
                  <a:lnTo>
                    <a:pt x="37" y="6"/>
                  </a:lnTo>
                  <a:lnTo>
                    <a:pt x="37" y="6"/>
                  </a:lnTo>
                  <a:lnTo>
                    <a:pt x="37" y="6"/>
                  </a:lnTo>
                  <a:lnTo>
                    <a:pt x="37" y="6"/>
                  </a:lnTo>
                  <a:lnTo>
                    <a:pt x="37" y="6"/>
                  </a:lnTo>
                  <a:lnTo>
                    <a:pt x="37" y="6"/>
                  </a:lnTo>
                  <a:lnTo>
                    <a:pt x="38" y="6"/>
                  </a:lnTo>
                  <a:lnTo>
                    <a:pt x="38" y="6"/>
                  </a:lnTo>
                  <a:lnTo>
                    <a:pt x="38" y="6"/>
                  </a:lnTo>
                  <a:lnTo>
                    <a:pt x="38" y="6"/>
                  </a:lnTo>
                  <a:lnTo>
                    <a:pt x="38" y="8"/>
                  </a:lnTo>
                  <a:lnTo>
                    <a:pt x="38" y="8"/>
                  </a:lnTo>
                  <a:lnTo>
                    <a:pt x="38" y="8"/>
                  </a:lnTo>
                  <a:lnTo>
                    <a:pt x="38" y="8"/>
                  </a:lnTo>
                  <a:lnTo>
                    <a:pt x="38" y="8"/>
                  </a:lnTo>
                  <a:lnTo>
                    <a:pt x="38" y="8"/>
                  </a:lnTo>
                  <a:lnTo>
                    <a:pt x="38" y="8"/>
                  </a:lnTo>
                  <a:lnTo>
                    <a:pt x="38" y="8"/>
                  </a:lnTo>
                  <a:lnTo>
                    <a:pt x="38" y="8"/>
                  </a:lnTo>
                  <a:lnTo>
                    <a:pt x="38" y="8"/>
                  </a:lnTo>
                  <a:lnTo>
                    <a:pt x="38" y="8"/>
                  </a:lnTo>
                  <a:lnTo>
                    <a:pt x="38" y="8"/>
                  </a:lnTo>
                  <a:lnTo>
                    <a:pt x="38" y="8"/>
                  </a:lnTo>
                  <a:lnTo>
                    <a:pt x="38" y="8"/>
                  </a:lnTo>
                  <a:lnTo>
                    <a:pt x="38" y="10"/>
                  </a:lnTo>
                  <a:lnTo>
                    <a:pt x="38" y="10"/>
                  </a:lnTo>
                  <a:lnTo>
                    <a:pt x="38" y="10"/>
                  </a:lnTo>
                  <a:lnTo>
                    <a:pt x="38" y="10"/>
                  </a:lnTo>
                  <a:lnTo>
                    <a:pt x="38" y="10"/>
                  </a:lnTo>
                  <a:lnTo>
                    <a:pt x="38" y="10"/>
                  </a:lnTo>
                  <a:lnTo>
                    <a:pt x="40" y="10"/>
                  </a:lnTo>
                  <a:lnTo>
                    <a:pt x="40" y="10"/>
                  </a:lnTo>
                  <a:lnTo>
                    <a:pt x="40" y="10"/>
                  </a:lnTo>
                  <a:lnTo>
                    <a:pt x="40" y="10"/>
                  </a:lnTo>
                  <a:lnTo>
                    <a:pt x="40" y="12"/>
                  </a:lnTo>
                  <a:lnTo>
                    <a:pt x="40" y="12"/>
                  </a:lnTo>
                  <a:lnTo>
                    <a:pt x="40" y="12"/>
                  </a:lnTo>
                  <a:lnTo>
                    <a:pt x="40" y="12"/>
                  </a:lnTo>
                  <a:lnTo>
                    <a:pt x="40" y="12"/>
                  </a:lnTo>
                  <a:lnTo>
                    <a:pt x="40" y="12"/>
                  </a:lnTo>
                  <a:lnTo>
                    <a:pt x="42" y="14"/>
                  </a:lnTo>
                  <a:lnTo>
                    <a:pt x="42" y="14"/>
                  </a:lnTo>
                  <a:lnTo>
                    <a:pt x="40" y="14"/>
                  </a:lnTo>
                  <a:lnTo>
                    <a:pt x="40" y="14"/>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7"/>
                  </a:lnTo>
                  <a:lnTo>
                    <a:pt x="40" y="17"/>
                  </a:lnTo>
                  <a:lnTo>
                    <a:pt x="40" y="17"/>
                  </a:lnTo>
                  <a:lnTo>
                    <a:pt x="40" y="17"/>
                  </a:lnTo>
                  <a:lnTo>
                    <a:pt x="40" y="17"/>
                  </a:lnTo>
                  <a:lnTo>
                    <a:pt x="40" y="19"/>
                  </a:lnTo>
                  <a:lnTo>
                    <a:pt x="40" y="19"/>
                  </a:lnTo>
                  <a:lnTo>
                    <a:pt x="40" y="19"/>
                  </a:lnTo>
                  <a:lnTo>
                    <a:pt x="40" y="19"/>
                  </a:lnTo>
                  <a:lnTo>
                    <a:pt x="40" y="19"/>
                  </a:lnTo>
                  <a:lnTo>
                    <a:pt x="40" y="19"/>
                  </a:lnTo>
                  <a:lnTo>
                    <a:pt x="40" y="19"/>
                  </a:lnTo>
                  <a:lnTo>
                    <a:pt x="40" y="21"/>
                  </a:lnTo>
                  <a:lnTo>
                    <a:pt x="40" y="21"/>
                  </a:lnTo>
                  <a:lnTo>
                    <a:pt x="40" y="21"/>
                  </a:lnTo>
                  <a:lnTo>
                    <a:pt x="40" y="21"/>
                  </a:lnTo>
                  <a:lnTo>
                    <a:pt x="38" y="21"/>
                  </a:lnTo>
                  <a:lnTo>
                    <a:pt x="38" y="21"/>
                  </a:lnTo>
                  <a:lnTo>
                    <a:pt x="38" y="21"/>
                  </a:lnTo>
                  <a:lnTo>
                    <a:pt x="37" y="21"/>
                  </a:lnTo>
                  <a:lnTo>
                    <a:pt x="37" y="21"/>
                  </a:lnTo>
                  <a:lnTo>
                    <a:pt x="37" y="23"/>
                  </a:lnTo>
                  <a:lnTo>
                    <a:pt x="37" y="23"/>
                  </a:lnTo>
                  <a:lnTo>
                    <a:pt x="37" y="25"/>
                  </a:lnTo>
                  <a:lnTo>
                    <a:pt x="37" y="25"/>
                  </a:lnTo>
                  <a:lnTo>
                    <a:pt x="37" y="25"/>
                  </a:lnTo>
                  <a:lnTo>
                    <a:pt x="37" y="25"/>
                  </a:lnTo>
                  <a:lnTo>
                    <a:pt x="37" y="25"/>
                  </a:lnTo>
                  <a:lnTo>
                    <a:pt x="37" y="25"/>
                  </a:lnTo>
                  <a:lnTo>
                    <a:pt x="37" y="25"/>
                  </a:lnTo>
                  <a:lnTo>
                    <a:pt x="37" y="25"/>
                  </a:lnTo>
                  <a:lnTo>
                    <a:pt x="37" y="25"/>
                  </a:lnTo>
                  <a:lnTo>
                    <a:pt x="37" y="25"/>
                  </a:lnTo>
                  <a:lnTo>
                    <a:pt x="37" y="25"/>
                  </a:lnTo>
                  <a:lnTo>
                    <a:pt x="35" y="25"/>
                  </a:lnTo>
                  <a:lnTo>
                    <a:pt x="35" y="25"/>
                  </a:lnTo>
                  <a:lnTo>
                    <a:pt x="35" y="25"/>
                  </a:lnTo>
                  <a:lnTo>
                    <a:pt x="35" y="25"/>
                  </a:lnTo>
                  <a:lnTo>
                    <a:pt x="35" y="25"/>
                  </a:lnTo>
                  <a:lnTo>
                    <a:pt x="35" y="25"/>
                  </a:lnTo>
                  <a:lnTo>
                    <a:pt x="35" y="27"/>
                  </a:lnTo>
                  <a:lnTo>
                    <a:pt x="35" y="27"/>
                  </a:lnTo>
                  <a:lnTo>
                    <a:pt x="35" y="27"/>
                  </a:lnTo>
                  <a:lnTo>
                    <a:pt x="33" y="27"/>
                  </a:lnTo>
                  <a:lnTo>
                    <a:pt x="33" y="27"/>
                  </a:lnTo>
                  <a:lnTo>
                    <a:pt x="33" y="27"/>
                  </a:lnTo>
                  <a:lnTo>
                    <a:pt x="33" y="27"/>
                  </a:lnTo>
                  <a:lnTo>
                    <a:pt x="33" y="27"/>
                  </a:lnTo>
                  <a:lnTo>
                    <a:pt x="33" y="27"/>
                  </a:lnTo>
                  <a:lnTo>
                    <a:pt x="33" y="27"/>
                  </a:lnTo>
                  <a:lnTo>
                    <a:pt x="31" y="25"/>
                  </a:lnTo>
                  <a:lnTo>
                    <a:pt x="31" y="25"/>
                  </a:lnTo>
                  <a:lnTo>
                    <a:pt x="31" y="25"/>
                  </a:lnTo>
                  <a:lnTo>
                    <a:pt x="31" y="25"/>
                  </a:lnTo>
                  <a:lnTo>
                    <a:pt x="31" y="25"/>
                  </a:lnTo>
                  <a:lnTo>
                    <a:pt x="31" y="27"/>
                  </a:lnTo>
                  <a:lnTo>
                    <a:pt x="31" y="27"/>
                  </a:lnTo>
                  <a:lnTo>
                    <a:pt x="31" y="25"/>
                  </a:lnTo>
                  <a:lnTo>
                    <a:pt x="31" y="25"/>
                  </a:lnTo>
                  <a:lnTo>
                    <a:pt x="31" y="25"/>
                  </a:lnTo>
                  <a:lnTo>
                    <a:pt x="31" y="25"/>
                  </a:lnTo>
                  <a:lnTo>
                    <a:pt x="29" y="25"/>
                  </a:lnTo>
                  <a:lnTo>
                    <a:pt x="29" y="25"/>
                  </a:lnTo>
                  <a:lnTo>
                    <a:pt x="29" y="25"/>
                  </a:lnTo>
                  <a:lnTo>
                    <a:pt x="29" y="25"/>
                  </a:lnTo>
                  <a:lnTo>
                    <a:pt x="29" y="25"/>
                  </a:lnTo>
                  <a:lnTo>
                    <a:pt x="29" y="25"/>
                  </a:lnTo>
                  <a:lnTo>
                    <a:pt x="27" y="25"/>
                  </a:lnTo>
                  <a:lnTo>
                    <a:pt x="27" y="27"/>
                  </a:lnTo>
                  <a:lnTo>
                    <a:pt x="27" y="27"/>
                  </a:lnTo>
                  <a:lnTo>
                    <a:pt x="27" y="25"/>
                  </a:lnTo>
                  <a:lnTo>
                    <a:pt x="27" y="25"/>
                  </a:lnTo>
                  <a:lnTo>
                    <a:pt x="27" y="25"/>
                  </a:lnTo>
                  <a:lnTo>
                    <a:pt x="27" y="25"/>
                  </a:lnTo>
                  <a:lnTo>
                    <a:pt x="27" y="25"/>
                  </a:lnTo>
                  <a:lnTo>
                    <a:pt x="27" y="25"/>
                  </a:lnTo>
                  <a:lnTo>
                    <a:pt x="25" y="25"/>
                  </a:lnTo>
                  <a:lnTo>
                    <a:pt x="25" y="25"/>
                  </a:lnTo>
                  <a:lnTo>
                    <a:pt x="25" y="27"/>
                  </a:lnTo>
                  <a:lnTo>
                    <a:pt x="25" y="27"/>
                  </a:lnTo>
                  <a:lnTo>
                    <a:pt x="25" y="27"/>
                  </a:lnTo>
                  <a:lnTo>
                    <a:pt x="23" y="27"/>
                  </a:lnTo>
                  <a:lnTo>
                    <a:pt x="23" y="27"/>
                  </a:lnTo>
                  <a:lnTo>
                    <a:pt x="23" y="27"/>
                  </a:lnTo>
                  <a:lnTo>
                    <a:pt x="23" y="27"/>
                  </a:lnTo>
                  <a:lnTo>
                    <a:pt x="23" y="27"/>
                  </a:lnTo>
                  <a:lnTo>
                    <a:pt x="23" y="27"/>
                  </a:lnTo>
                  <a:lnTo>
                    <a:pt x="23" y="27"/>
                  </a:lnTo>
                  <a:lnTo>
                    <a:pt x="23" y="29"/>
                  </a:lnTo>
                  <a:lnTo>
                    <a:pt x="23" y="29"/>
                  </a:lnTo>
                  <a:lnTo>
                    <a:pt x="23" y="29"/>
                  </a:lnTo>
                  <a:lnTo>
                    <a:pt x="23" y="29"/>
                  </a:lnTo>
                  <a:lnTo>
                    <a:pt x="23" y="29"/>
                  </a:lnTo>
                  <a:lnTo>
                    <a:pt x="21" y="29"/>
                  </a:lnTo>
                  <a:lnTo>
                    <a:pt x="21" y="29"/>
                  </a:lnTo>
                  <a:lnTo>
                    <a:pt x="21" y="29"/>
                  </a:lnTo>
                  <a:lnTo>
                    <a:pt x="21" y="29"/>
                  </a:lnTo>
                  <a:lnTo>
                    <a:pt x="21" y="31"/>
                  </a:lnTo>
                  <a:lnTo>
                    <a:pt x="21" y="31"/>
                  </a:lnTo>
                  <a:lnTo>
                    <a:pt x="21" y="31"/>
                  </a:lnTo>
                  <a:lnTo>
                    <a:pt x="21" y="31"/>
                  </a:lnTo>
                  <a:lnTo>
                    <a:pt x="21" y="31"/>
                  </a:lnTo>
                  <a:lnTo>
                    <a:pt x="19" y="31"/>
                  </a:lnTo>
                  <a:lnTo>
                    <a:pt x="19" y="31"/>
                  </a:lnTo>
                  <a:lnTo>
                    <a:pt x="19" y="31"/>
                  </a:lnTo>
                  <a:lnTo>
                    <a:pt x="19" y="31"/>
                  </a:lnTo>
                  <a:lnTo>
                    <a:pt x="19" y="31"/>
                  </a:lnTo>
                  <a:lnTo>
                    <a:pt x="19" y="31"/>
                  </a:lnTo>
                  <a:lnTo>
                    <a:pt x="19" y="31"/>
                  </a:lnTo>
                  <a:lnTo>
                    <a:pt x="19" y="31"/>
                  </a:lnTo>
                  <a:lnTo>
                    <a:pt x="19" y="31"/>
                  </a:lnTo>
                  <a:lnTo>
                    <a:pt x="19" y="31"/>
                  </a:lnTo>
                  <a:lnTo>
                    <a:pt x="17" y="31"/>
                  </a:lnTo>
                  <a:lnTo>
                    <a:pt x="17" y="31"/>
                  </a:lnTo>
                  <a:lnTo>
                    <a:pt x="17" y="31"/>
                  </a:lnTo>
                  <a:lnTo>
                    <a:pt x="15" y="31"/>
                  </a:lnTo>
                  <a:lnTo>
                    <a:pt x="15" y="31"/>
                  </a:lnTo>
                  <a:lnTo>
                    <a:pt x="15" y="31"/>
                  </a:lnTo>
                  <a:lnTo>
                    <a:pt x="15" y="31"/>
                  </a:lnTo>
                  <a:lnTo>
                    <a:pt x="15" y="31"/>
                  </a:lnTo>
                  <a:lnTo>
                    <a:pt x="13" y="31"/>
                  </a:lnTo>
                  <a:lnTo>
                    <a:pt x="13" y="31"/>
                  </a:lnTo>
                  <a:lnTo>
                    <a:pt x="13" y="31"/>
                  </a:lnTo>
                  <a:lnTo>
                    <a:pt x="13" y="31"/>
                  </a:lnTo>
                  <a:lnTo>
                    <a:pt x="12" y="31"/>
                  </a:lnTo>
                  <a:lnTo>
                    <a:pt x="12" y="31"/>
                  </a:lnTo>
                  <a:lnTo>
                    <a:pt x="12" y="31"/>
                  </a:lnTo>
                  <a:lnTo>
                    <a:pt x="12" y="31"/>
                  </a:lnTo>
                  <a:lnTo>
                    <a:pt x="12" y="31"/>
                  </a:lnTo>
                  <a:lnTo>
                    <a:pt x="12" y="29"/>
                  </a:lnTo>
                  <a:lnTo>
                    <a:pt x="10" y="29"/>
                  </a:lnTo>
                  <a:lnTo>
                    <a:pt x="10" y="29"/>
                  </a:lnTo>
                  <a:lnTo>
                    <a:pt x="10" y="29"/>
                  </a:lnTo>
                  <a:lnTo>
                    <a:pt x="10" y="29"/>
                  </a:lnTo>
                  <a:lnTo>
                    <a:pt x="10" y="29"/>
                  </a:lnTo>
                  <a:lnTo>
                    <a:pt x="10" y="29"/>
                  </a:lnTo>
                  <a:lnTo>
                    <a:pt x="10" y="29"/>
                  </a:lnTo>
                  <a:lnTo>
                    <a:pt x="10" y="29"/>
                  </a:lnTo>
                  <a:lnTo>
                    <a:pt x="10" y="29"/>
                  </a:lnTo>
                  <a:lnTo>
                    <a:pt x="10" y="29"/>
                  </a:lnTo>
                  <a:lnTo>
                    <a:pt x="10" y="29"/>
                  </a:lnTo>
                  <a:lnTo>
                    <a:pt x="10" y="29"/>
                  </a:lnTo>
                  <a:lnTo>
                    <a:pt x="10" y="29"/>
                  </a:lnTo>
                  <a:lnTo>
                    <a:pt x="10" y="29"/>
                  </a:lnTo>
                  <a:lnTo>
                    <a:pt x="10" y="29"/>
                  </a:lnTo>
                  <a:lnTo>
                    <a:pt x="8" y="29"/>
                  </a:lnTo>
                  <a:lnTo>
                    <a:pt x="8" y="29"/>
                  </a:lnTo>
                  <a:lnTo>
                    <a:pt x="8" y="29"/>
                  </a:lnTo>
                  <a:lnTo>
                    <a:pt x="8" y="29"/>
                  </a:lnTo>
                  <a:lnTo>
                    <a:pt x="8" y="29"/>
                  </a:lnTo>
                  <a:lnTo>
                    <a:pt x="8" y="31"/>
                  </a:lnTo>
                  <a:lnTo>
                    <a:pt x="8" y="31"/>
                  </a:lnTo>
                  <a:lnTo>
                    <a:pt x="10" y="31"/>
                  </a:lnTo>
                  <a:lnTo>
                    <a:pt x="10" y="31"/>
                  </a:lnTo>
                  <a:lnTo>
                    <a:pt x="10" y="31"/>
                  </a:lnTo>
                  <a:lnTo>
                    <a:pt x="10" y="31"/>
                  </a:lnTo>
                  <a:lnTo>
                    <a:pt x="10" y="31"/>
                  </a:lnTo>
                  <a:lnTo>
                    <a:pt x="10" y="31"/>
                  </a:lnTo>
                  <a:lnTo>
                    <a:pt x="8" y="31"/>
                  </a:lnTo>
                  <a:lnTo>
                    <a:pt x="8" y="31"/>
                  </a:lnTo>
                  <a:lnTo>
                    <a:pt x="8" y="31"/>
                  </a:lnTo>
                  <a:lnTo>
                    <a:pt x="8" y="31"/>
                  </a:lnTo>
                  <a:lnTo>
                    <a:pt x="8" y="31"/>
                  </a:lnTo>
                  <a:lnTo>
                    <a:pt x="8" y="31"/>
                  </a:lnTo>
                  <a:lnTo>
                    <a:pt x="8" y="31"/>
                  </a:lnTo>
                  <a:lnTo>
                    <a:pt x="6" y="31"/>
                  </a:lnTo>
                  <a:lnTo>
                    <a:pt x="6" y="31"/>
                  </a:lnTo>
                  <a:lnTo>
                    <a:pt x="6" y="31"/>
                  </a:lnTo>
                  <a:lnTo>
                    <a:pt x="6" y="31"/>
                  </a:lnTo>
                  <a:lnTo>
                    <a:pt x="6" y="31"/>
                  </a:lnTo>
                  <a:lnTo>
                    <a:pt x="6" y="31"/>
                  </a:lnTo>
                  <a:lnTo>
                    <a:pt x="6" y="31"/>
                  </a:lnTo>
                  <a:lnTo>
                    <a:pt x="6" y="31"/>
                  </a:lnTo>
                  <a:lnTo>
                    <a:pt x="6" y="31"/>
                  </a:lnTo>
                  <a:lnTo>
                    <a:pt x="6" y="31"/>
                  </a:lnTo>
                  <a:lnTo>
                    <a:pt x="6" y="31"/>
                  </a:lnTo>
                  <a:lnTo>
                    <a:pt x="6" y="29"/>
                  </a:lnTo>
                  <a:lnTo>
                    <a:pt x="6" y="29"/>
                  </a:lnTo>
                  <a:lnTo>
                    <a:pt x="6" y="29"/>
                  </a:lnTo>
                  <a:lnTo>
                    <a:pt x="6" y="29"/>
                  </a:lnTo>
                  <a:lnTo>
                    <a:pt x="6" y="27"/>
                  </a:lnTo>
                  <a:lnTo>
                    <a:pt x="6" y="27"/>
                  </a:lnTo>
                  <a:lnTo>
                    <a:pt x="6" y="27"/>
                  </a:lnTo>
                  <a:lnTo>
                    <a:pt x="6" y="27"/>
                  </a:lnTo>
                  <a:lnTo>
                    <a:pt x="6" y="27"/>
                  </a:lnTo>
                  <a:lnTo>
                    <a:pt x="6" y="25"/>
                  </a:lnTo>
                  <a:lnTo>
                    <a:pt x="6" y="25"/>
                  </a:lnTo>
                  <a:lnTo>
                    <a:pt x="6" y="25"/>
                  </a:lnTo>
                  <a:lnTo>
                    <a:pt x="6" y="25"/>
                  </a:lnTo>
                  <a:lnTo>
                    <a:pt x="6" y="25"/>
                  </a:lnTo>
                  <a:lnTo>
                    <a:pt x="4" y="25"/>
                  </a:lnTo>
                  <a:lnTo>
                    <a:pt x="4" y="25"/>
                  </a:lnTo>
                  <a:lnTo>
                    <a:pt x="4" y="25"/>
                  </a:lnTo>
                  <a:lnTo>
                    <a:pt x="4" y="27"/>
                  </a:lnTo>
                  <a:lnTo>
                    <a:pt x="4" y="27"/>
                  </a:lnTo>
                  <a:lnTo>
                    <a:pt x="4" y="27"/>
                  </a:lnTo>
                  <a:lnTo>
                    <a:pt x="4" y="27"/>
                  </a:lnTo>
                  <a:lnTo>
                    <a:pt x="4" y="27"/>
                  </a:lnTo>
                  <a:lnTo>
                    <a:pt x="2" y="27"/>
                  </a:lnTo>
                  <a:lnTo>
                    <a:pt x="2" y="27"/>
                  </a:lnTo>
                  <a:lnTo>
                    <a:pt x="2" y="27"/>
                  </a:lnTo>
                  <a:lnTo>
                    <a:pt x="2" y="25"/>
                  </a:lnTo>
                  <a:lnTo>
                    <a:pt x="2" y="25"/>
                  </a:lnTo>
                  <a:lnTo>
                    <a:pt x="2" y="25"/>
                  </a:lnTo>
                  <a:lnTo>
                    <a:pt x="2" y="23"/>
                  </a:lnTo>
                  <a:lnTo>
                    <a:pt x="2" y="23"/>
                  </a:lnTo>
                  <a:lnTo>
                    <a:pt x="2" y="21"/>
                  </a:lnTo>
                  <a:lnTo>
                    <a:pt x="2" y="21"/>
                  </a:lnTo>
                  <a:lnTo>
                    <a:pt x="2" y="21"/>
                  </a:lnTo>
                  <a:lnTo>
                    <a:pt x="2" y="21"/>
                  </a:lnTo>
                  <a:lnTo>
                    <a:pt x="2" y="21"/>
                  </a:lnTo>
                  <a:lnTo>
                    <a:pt x="2" y="21"/>
                  </a:lnTo>
                  <a:lnTo>
                    <a:pt x="2" y="21"/>
                  </a:lnTo>
                  <a:lnTo>
                    <a:pt x="2" y="21"/>
                  </a:lnTo>
                  <a:lnTo>
                    <a:pt x="2" y="19"/>
                  </a:lnTo>
                  <a:lnTo>
                    <a:pt x="2" y="19"/>
                  </a:lnTo>
                  <a:lnTo>
                    <a:pt x="2" y="19"/>
                  </a:lnTo>
                  <a:lnTo>
                    <a:pt x="2" y="19"/>
                  </a:lnTo>
                  <a:lnTo>
                    <a:pt x="2" y="19"/>
                  </a:lnTo>
                  <a:lnTo>
                    <a:pt x="2" y="19"/>
                  </a:lnTo>
                  <a:lnTo>
                    <a:pt x="2" y="19"/>
                  </a:lnTo>
                  <a:lnTo>
                    <a:pt x="2" y="19"/>
                  </a:lnTo>
                  <a:lnTo>
                    <a:pt x="2" y="19"/>
                  </a:lnTo>
                  <a:lnTo>
                    <a:pt x="2" y="19"/>
                  </a:lnTo>
                  <a:lnTo>
                    <a:pt x="2" y="19"/>
                  </a:lnTo>
                  <a:lnTo>
                    <a:pt x="2" y="19"/>
                  </a:lnTo>
                  <a:lnTo>
                    <a:pt x="0" y="17"/>
                  </a:lnTo>
                  <a:lnTo>
                    <a:pt x="0" y="17"/>
                  </a:lnTo>
                  <a:lnTo>
                    <a:pt x="0" y="17"/>
                  </a:lnTo>
                  <a:lnTo>
                    <a:pt x="0" y="17"/>
                  </a:lnTo>
                  <a:lnTo>
                    <a:pt x="0" y="17"/>
                  </a:lnTo>
                  <a:lnTo>
                    <a:pt x="2" y="17"/>
                  </a:lnTo>
                  <a:lnTo>
                    <a:pt x="2" y="17"/>
                  </a:lnTo>
                  <a:lnTo>
                    <a:pt x="2" y="17"/>
                  </a:lnTo>
                  <a:lnTo>
                    <a:pt x="2" y="17"/>
                  </a:lnTo>
                  <a:lnTo>
                    <a:pt x="2" y="16"/>
                  </a:lnTo>
                  <a:lnTo>
                    <a:pt x="2" y="16"/>
                  </a:lnTo>
                  <a:lnTo>
                    <a:pt x="2" y="16"/>
                  </a:lnTo>
                  <a:lnTo>
                    <a:pt x="2" y="16"/>
                  </a:lnTo>
                  <a:lnTo>
                    <a:pt x="2" y="16"/>
                  </a:lnTo>
                  <a:lnTo>
                    <a:pt x="2" y="14"/>
                  </a:lnTo>
                  <a:lnTo>
                    <a:pt x="2" y="14"/>
                  </a:lnTo>
                  <a:lnTo>
                    <a:pt x="2" y="14"/>
                  </a:lnTo>
                  <a:lnTo>
                    <a:pt x="2" y="12"/>
                  </a:lnTo>
                  <a:lnTo>
                    <a:pt x="2" y="12"/>
                  </a:lnTo>
                  <a:lnTo>
                    <a:pt x="2" y="12"/>
                  </a:lnTo>
                  <a:lnTo>
                    <a:pt x="2" y="12"/>
                  </a:lnTo>
                  <a:lnTo>
                    <a:pt x="2" y="12"/>
                  </a:lnTo>
                  <a:lnTo>
                    <a:pt x="2" y="12"/>
                  </a:lnTo>
                  <a:lnTo>
                    <a:pt x="2" y="12"/>
                  </a:lnTo>
                  <a:lnTo>
                    <a:pt x="2" y="10"/>
                  </a:lnTo>
                  <a:lnTo>
                    <a:pt x="2" y="10"/>
                  </a:lnTo>
                  <a:lnTo>
                    <a:pt x="2" y="10"/>
                  </a:lnTo>
                  <a:lnTo>
                    <a:pt x="4" y="10"/>
                  </a:lnTo>
                  <a:lnTo>
                    <a:pt x="4" y="10"/>
                  </a:lnTo>
                  <a:lnTo>
                    <a:pt x="4" y="10"/>
                  </a:lnTo>
                  <a:lnTo>
                    <a:pt x="4" y="10"/>
                  </a:lnTo>
                  <a:lnTo>
                    <a:pt x="4" y="10"/>
                  </a:lnTo>
                  <a:lnTo>
                    <a:pt x="4" y="10"/>
                  </a:lnTo>
                  <a:lnTo>
                    <a:pt x="4" y="10"/>
                  </a:lnTo>
                  <a:lnTo>
                    <a:pt x="4" y="12"/>
                  </a:lnTo>
                  <a:lnTo>
                    <a:pt x="4" y="10"/>
                  </a:lnTo>
                  <a:lnTo>
                    <a:pt x="6" y="10"/>
                  </a:lnTo>
                  <a:lnTo>
                    <a:pt x="6" y="10"/>
                  </a:lnTo>
                  <a:lnTo>
                    <a:pt x="6" y="10"/>
                  </a:lnTo>
                  <a:lnTo>
                    <a:pt x="6" y="10"/>
                  </a:lnTo>
                  <a:lnTo>
                    <a:pt x="6" y="10"/>
                  </a:lnTo>
                  <a:lnTo>
                    <a:pt x="6" y="10"/>
                  </a:lnTo>
                  <a:lnTo>
                    <a:pt x="6" y="8"/>
                  </a:lnTo>
                  <a:lnTo>
                    <a:pt x="6" y="8"/>
                  </a:lnTo>
                  <a:lnTo>
                    <a:pt x="6" y="8"/>
                  </a:lnTo>
                  <a:lnTo>
                    <a:pt x="6" y="6"/>
                  </a:lnTo>
                  <a:lnTo>
                    <a:pt x="6" y="6"/>
                  </a:lnTo>
                  <a:lnTo>
                    <a:pt x="6" y="6"/>
                  </a:lnTo>
                  <a:lnTo>
                    <a:pt x="6" y="6"/>
                  </a:lnTo>
                  <a:lnTo>
                    <a:pt x="8" y="6"/>
                  </a:lnTo>
                  <a:lnTo>
                    <a:pt x="10" y="4"/>
                  </a:lnTo>
                  <a:lnTo>
                    <a:pt x="10" y="4"/>
                  </a:lnTo>
                  <a:lnTo>
                    <a:pt x="10" y="4"/>
                  </a:lnTo>
                  <a:lnTo>
                    <a:pt x="10" y="4"/>
                  </a:lnTo>
                  <a:lnTo>
                    <a:pt x="12" y="4"/>
                  </a:lnTo>
                  <a:lnTo>
                    <a:pt x="12" y="4"/>
                  </a:lnTo>
                  <a:lnTo>
                    <a:pt x="12" y="4"/>
                  </a:lnTo>
                  <a:lnTo>
                    <a:pt x="12" y="4"/>
                  </a:lnTo>
                  <a:lnTo>
                    <a:pt x="12" y="4"/>
                  </a:lnTo>
                  <a:lnTo>
                    <a:pt x="12" y="4"/>
                  </a:lnTo>
                  <a:lnTo>
                    <a:pt x="13" y="4"/>
                  </a:lnTo>
                  <a:lnTo>
                    <a:pt x="13" y="4"/>
                  </a:lnTo>
                  <a:lnTo>
                    <a:pt x="13" y="6"/>
                  </a:lnTo>
                  <a:lnTo>
                    <a:pt x="13" y="6"/>
                  </a:lnTo>
                  <a:lnTo>
                    <a:pt x="13" y="6"/>
                  </a:lnTo>
                  <a:lnTo>
                    <a:pt x="13" y="6"/>
                  </a:lnTo>
                  <a:lnTo>
                    <a:pt x="13" y="6"/>
                  </a:lnTo>
                  <a:lnTo>
                    <a:pt x="13" y="6"/>
                  </a:lnTo>
                  <a:lnTo>
                    <a:pt x="13" y="6"/>
                  </a:lnTo>
                  <a:lnTo>
                    <a:pt x="13" y="6"/>
                  </a:lnTo>
                  <a:lnTo>
                    <a:pt x="13" y="4"/>
                  </a:lnTo>
                  <a:lnTo>
                    <a:pt x="13" y="4"/>
                  </a:lnTo>
                  <a:lnTo>
                    <a:pt x="13" y="4"/>
                  </a:lnTo>
                  <a:lnTo>
                    <a:pt x="13" y="4"/>
                  </a:lnTo>
                  <a:lnTo>
                    <a:pt x="13" y="4"/>
                  </a:lnTo>
                  <a:lnTo>
                    <a:pt x="15" y="2"/>
                  </a:lnTo>
                  <a:lnTo>
                    <a:pt x="15" y="2"/>
                  </a:lnTo>
                  <a:lnTo>
                    <a:pt x="15" y="2"/>
                  </a:lnTo>
                  <a:lnTo>
                    <a:pt x="15" y="2"/>
                  </a:lnTo>
                  <a:lnTo>
                    <a:pt x="15" y="2"/>
                  </a:lnTo>
                  <a:lnTo>
                    <a:pt x="15" y="2"/>
                  </a:lnTo>
                  <a:lnTo>
                    <a:pt x="15" y="2"/>
                  </a:lnTo>
                  <a:lnTo>
                    <a:pt x="15" y="2"/>
                  </a:lnTo>
                  <a:lnTo>
                    <a:pt x="15" y="2"/>
                  </a:lnTo>
                  <a:lnTo>
                    <a:pt x="17" y="2"/>
                  </a:lnTo>
                  <a:lnTo>
                    <a:pt x="17" y="2"/>
                  </a:lnTo>
                  <a:lnTo>
                    <a:pt x="17" y="2"/>
                  </a:lnTo>
                  <a:lnTo>
                    <a:pt x="17" y="2"/>
                  </a:lnTo>
                  <a:lnTo>
                    <a:pt x="17" y="2"/>
                  </a:lnTo>
                  <a:lnTo>
                    <a:pt x="17" y="2"/>
                  </a:lnTo>
                  <a:lnTo>
                    <a:pt x="17" y="2"/>
                  </a:lnTo>
                  <a:lnTo>
                    <a:pt x="17" y="2"/>
                  </a:lnTo>
                  <a:lnTo>
                    <a:pt x="19" y="2"/>
                  </a:lnTo>
                  <a:lnTo>
                    <a:pt x="19" y="2"/>
                  </a:lnTo>
                  <a:lnTo>
                    <a:pt x="19" y="2"/>
                  </a:lnTo>
                  <a:lnTo>
                    <a:pt x="19" y="2"/>
                  </a:lnTo>
                  <a:lnTo>
                    <a:pt x="19" y="2"/>
                  </a:lnTo>
                  <a:lnTo>
                    <a:pt x="19" y="2"/>
                  </a:lnTo>
                  <a:lnTo>
                    <a:pt x="19" y="2"/>
                  </a:lnTo>
                  <a:lnTo>
                    <a:pt x="21" y="2"/>
                  </a:lnTo>
                  <a:lnTo>
                    <a:pt x="21" y="2"/>
                  </a:lnTo>
                  <a:lnTo>
                    <a:pt x="21" y="2"/>
                  </a:lnTo>
                  <a:lnTo>
                    <a:pt x="23" y="0"/>
                  </a:lnTo>
                  <a:lnTo>
                    <a:pt x="23" y="0"/>
                  </a:lnTo>
                  <a:lnTo>
                    <a:pt x="23" y="0"/>
                  </a:lnTo>
                  <a:lnTo>
                    <a:pt x="23" y="0"/>
                  </a:lnTo>
                  <a:lnTo>
                    <a:pt x="23" y="0"/>
                  </a:lnTo>
                  <a:lnTo>
                    <a:pt x="25" y="0"/>
                  </a:lnTo>
                  <a:lnTo>
                    <a:pt x="25" y="0"/>
                  </a:lnTo>
                  <a:lnTo>
                    <a:pt x="25" y="0"/>
                  </a:lnTo>
                  <a:lnTo>
                    <a:pt x="25" y="0"/>
                  </a:lnTo>
                  <a:lnTo>
                    <a:pt x="27" y="0"/>
                  </a:lnTo>
                  <a:lnTo>
                    <a:pt x="27" y="0"/>
                  </a:lnTo>
                  <a:lnTo>
                    <a:pt x="27" y="0"/>
                  </a:lnTo>
                  <a:lnTo>
                    <a:pt x="29" y="0"/>
                  </a:lnTo>
                  <a:lnTo>
                    <a:pt x="29" y="0"/>
                  </a:lnTo>
                  <a:lnTo>
                    <a:pt x="29" y="0"/>
                  </a:lnTo>
                  <a:lnTo>
                    <a:pt x="29" y="0"/>
                  </a:lnTo>
                  <a:lnTo>
                    <a:pt x="29" y="0"/>
                  </a:lnTo>
                  <a:lnTo>
                    <a:pt x="29" y="0"/>
                  </a:lnTo>
                  <a:lnTo>
                    <a:pt x="31" y="0"/>
                  </a:lnTo>
                  <a:lnTo>
                    <a:pt x="31" y="0"/>
                  </a:lnTo>
                  <a:lnTo>
                    <a:pt x="31" y="0"/>
                  </a:lnTo>
                  <a:lnTo>
                    <a:pt x="31"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5" name="Freeform 154"/>
            <p:cNvSpPr>
              <a:spLocks/>
            </p:cNvSpPr>
            <p:nvPr/>
          </p:nvSpPr>
          <p:spPr bwMode="auto">
            <a:xfrm>
              <a:off x="4719638" y="4179888"/>
              <a:ext cx="417513" cy="396875"/>
            </a:xfrm>
            <a:custGeom>
              <a:avLst/>
              <a:gdLst>
                <a:gd name="T0" fmla="*/ 263 w 263"/>
                <a:gd name="T1" fmla="*/ 117 h 250"/>
                <a:gd name="T2" fmla="*/ 263 w 263"/>
                <a:gd name="T3" fmla="*/ 137 h 250"/>
                <a:gd name="T4" fmla="*/ 259 w 263"/>
                <a:gd name="T5" fmla="*/ 154 h 250"/>
                <a:gd name="T6" fmla="*/ 249 w 263"/>
                <a:gd name="T7" fmla="*/ 163 h 250"/>
                <a:gd name="T8" fmla="*/ 230 w 263"/>
                <a:gd name="T9" fmla="*/ 165 h 250"/>
                <a:gd name="T10" fmla="*/ 215 w 263"/>
                <a:gd name="T11" fmla="*/ 167 h 250"/>
                <a:gd name="T12" fmla="*/ 199 w 263"/>
                <a:gd name="T13" fmla="*/ 169 h 250"/>
                <a:gd name="T14" fmla="*/ 174 w 263"/>
                <a:gd name="T15" fmla="*/ 175 h 250"/>
                <a:gd name="T16" fmla="*/ 155 w 263"/>
                <a:gd name="T17" fmla="*/ 183 h 250"/>
                <a:gd name="T18" fmla="*/ 146 w 263"/>
                <a:gd name="T19" fmla="*/ 192 h 250"/>
                <a:gd name="T20" fmla="*/ 136 w 263"/>
                <a:gd name="T21" fmla="*/ 198 h 250"/>
                <a:gd name="T22" fmla="*/ 126 w 263"/>
                <a:gd name="T23" fmla="*/ 200 h 250"/>
                <a:gd name="T24" fmla="*/ 125 w 263"/>
                <a:gd name="T25" fmla="*/ 213 h 250"/>
                <a:gd name="T26" fmla="*/ 113 w 263"/>
                <a:gd name="T27" fmla="*/ 219 h 250"/>
                <a:gd name="T28" fmla="*/ 111 w 263"/>
                <a:gd name="T29" fmla="*/ 229 h 250"/>
                <a:gd name="T30" fmla="*/ 107 w 263"/>
                <a:gd name="T31" fmla="*/ 240 h 250"/>
                <a:gd name="T32" fmla="*/ 100 w 263"/>
                <a:gd name="T33" fmla="*/ 246 h 250"/>
                <a:gd name="T34" fmla="*/ 98 w 263"/>
                <a:gd name="T35" fmla="*/ 244 h 250"/>
                <a:gd name="T36" fmla="*/ 88 w 263"/>
                <a:gd name="T37" fmla="*/ 240 h 250"/>
                <a:gd name="T38" fmla="*/ 84 w 263"/>
                <a:gd name="T39" fmla="*/ 250 h 250"/>
                <a:gd name="T40" fmla="*/ 73 w 263"/>
                <a:gd name="T41" fmla="*/ 246 h 250"/>
                <a:gd name="T42" fmla="*/ 65 w 263"/>
                <a:gd name="T43" fmla="*/ 244 h 250"/>
                <a:gd name="T44" fmla="*/ 59 w 263"/>
                <a:gd name="T45" fmla="*/ 236 h 250"/>
                <a:gd name="T46" fmla="*/ 59 w 263"/>
                <a:gd name="T47" fmla="*/ 227 h 250"/>
                <a:gd name="T48" fmla="*/ 52 w 263"/>
                <a:gd name="T49" fmla="*/ 215 h 250"/>
                <a:gd name="T50" fmla="*/ 48 w 263"/>
                <a:gd name="T51" fmla="*/ 213 h 250"/>
                <a:gd name="T52" fmla="*/ 38 w 263"/>
                <a:gd name="T53" fmla="*/ 217 h 250"/>
                <a:gd name="T54" fmla="*/ 27 w 263"/>
                <a:gd name="T55" fmla="*/ 221 h 250"/>
                <a:gd name="T56" fmla="*/ 17 w 263"/>
                <a:gd name="T57" fmla="*/ 219 h 250"/>
                <a:gd name="T58" fmla="*/ 13 w 263"/>
                <a:gd name="T59" fmla="*/ 209 h 250"/>
                <a:gd name="T60" fmla="*/ 13 w 263"/>
                <a:gd name="T61" fmla="*/ 204 h 250"/>
                <a:gd name="T62" fmla="*/ 5 w 263"/>
                <a:gd name="T63" fmla="*/ 196 h 250"/>
                <a:gd name="T64" fmla="*/ 4 w 263"/>
                <a:gd name="T65" fmla="*/ 184 h 250"/>
                <a:gd name="T66" fmla="*/ 0 w 263"/>
                <a:gd name="T67" fmla="*/ 175 h 250"/>
                <a:gd name="T68" fmla="*/ 7 w 263"/>
                <a:gd name="T69" fmla="*/ 167 h 250"/>
                <a:gd name="T70" fmla="*/ 19 w 263"/>
                <a:gd name="T71" fmla="*/ 165 h 250"/>
                <a:gd name="T72" fmla="*/ 29 w 263"/>
                <a:gd name="T73" fmla="*/ 161 h 250"/>
                <a:gd name="T74" fmla="*/ 46 w 263"/>
                <a:gd name="T75" fmla="*/ 160 h 250"/>
                <a:gd name="T76" fmla="*/ 55 w 263"/>
                <a:gd name="T77" fmla="*/ 161 h 250"/>
                <a:gd name="T78" fmla="*/ 77 w 263"/>
                <a:gd name="T79" fmla="*/ 161 h 250"/>
                <a:gd name="T80" fmla="*/ 98 w 263"/>
                <a:gd name="T81" fmla="*/ 161 h 250"/>
                <a:gd name="T82" fmla="*/ 109 w 263"/>
                <a:gd name="T83" fmla="*/ 154 h 250"/>
                <a:gd name="T84" fmla="*/ 105 w 263"/>
                <a:gd name="T85" fmla="*/ 138 h 250"/>
                <a:gd name="T86" fmla="*/ 103 w 263"/>
                <a:gd name="T87" fmla="*/ 121 h 250"/>
                <a:gd name="T88" fmla="*/ 101 w 263"/>
                <a:gd name="T89" fmla="*/ 104 h 250"/>
                <a:gd name="T90" fmla="*/ 100 w 263"/>
                <a:gd name="T91" fmla="*/ 87 h 250"/>
                <a:gd name="T92" fmla="*/ 98 w 263"/>
                <a:gd name="T93" fmla="*/ 67 h 250"/>
                <a:gd name="T94" fmla="*/ 96 w 263"/>
                <a:gd name="T95" fmla="*/ 48 h 250"/>
                <a:gd name="T96" fmla="*/ 94 w 263"/>
                <a:gd name="T97" fmla="*/ 31 h 250"/>
                <a:gd name="T98" fmla="*/ 92 w 263"/>
                <a:gd name="T99" fmla="*/ 10 h 250"/>
                <a:gd name="T100" fmla="*/ 105 w 263"/>
                <a:gd name="T101" fmla="*/ 0 h 250"/>
                <a:gd name="T102" fmla="*/ 125 w 263"/>
                <a:gd name="T103" fmla="*/ 4 h 250"/>
                <a:gd name="T104" fmla="*/ 138 w 263"/>
                <a:gd name="T105" fmla="*/ 14 h 250"/>
                <a:gd name="T106" fmla="*/ 151 w 263"/>
                <a:gd name="T107" fmla="*/ 23 h 250"/>
                <a:gd name="T108" fmla="*/ 165 w 263"/>
                <a:gd name="T109" fmla="*/ 33 h 250"/>
                <a:gd name="T110" fmla="*/ 180 w 263"/>
                <a:gd name="T111" fmla="*/ 44 h 250"/>
                <a:gd name="T112" fmla="*/ 196 w 263"/>
                <a:gd name="T113" fmla="*/ 54 h 250"/>
                <a:gd name="T114" fmla="*/ 207 w 263"/>
                <a:gd name="T115" fmla="*/ 64 h 250"/>
                <a:gd name="T116" fmla="*/ 217 w 263"/>
                <a:gd name="T117" fmla="*/ 75 h 250"/>
                <a:gd name="T118" fmla="*/ 230 w 263"/>
                <a:gd name="T119" fmla="*/ 81 h 250"/>
                <a:gd name="T120" fmla="*/ 245 w 263"/>
                <a:gd name="T121" fmla="*/ 90 h 250"/>
                <a:gd name="T122" fmla="*/ 245 w 263"/>
                <a:gd name="T123" fmla="*/ 102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3" h="250">
                  <a:moveTo>
                    <a:pt x="263" y="100"/>
                  </a:moveTo>
                  <a:lnTo>
                    <a:pt x="263" y="102"/>
                  </a:lnTo>
                  <a:lnTo>
                    <a:pt x="263" y="106"/>
                  </a:lnTo>
                  <a:lnTo>
                    <a:pt x="263" y="108"/>
                  </a:lnTo>
                  <a:lnTo>
                    <a:pt x="263" y="110"/>
                  </a:lnTo>
                  <a:lnTo>
                    <a:pt x="263" y="112"/>
                  </a:lnTo>
                  <a:lnTo>
                    <a:pt x="263" y="113"/>
                  </a:lnTo>
                  <a:lnTo>
                    <a:pt x="263" y="115"/>
                  </a:lnTo>
                  <a:lnTo>
                    <a:pt x="263" y="117"/>
                  </a:lnTo>
                  <a:lnTo>
                    <a:pt x="263" y="119"/>
                  </a:lnTo>
                  <a:lnTo>
                    <a:pt x="263" y="121"/>
                  </a:lnTo>
                  <a:lnTo>
                    <a:pt x="263" y="123"/>
                  </a:lnTo>
                  <a:lnTo>
                    <a:pt x="263" y="125"/>
                  </a:lnTo>
                  <a:lnTo>
                    <a:pt x="263" y="127"/>
                  </a:lnTo>
                  <a:lnTo>
                    <a:pt x="263" y="129"/>
                  </a:lnTo>
                  <a:lnTo>
                    <a:pt x="263" y="133"/>
                  </a:lnTo>
                  <a:lnTo>
                    <a:pt x="263" y="135"/>
                  </a:lnTo>
                  <a:lnTo>
                    <a:pt x="263" y="137"/>
                  </a:lnTo>
                  <a:lnTo>
                    <a:pt x="263" y="138"/>
                  </a:lnTo>
                  <a:lnTo>
                    <a:pt x="263" y="140"/>
                  </a:lnTo>
                  <a:lnTo>
                    <a:pt x="263" y="142"/>
                  </a:lnTo>
                  <a:lnTo>
                    <a:pt x="263" y="144"/>
                  </a:lnTo>
                  <a:lnTo>
                    <a:pt x="263" y="146"/>
                  </a:lnTo>
                  <a:lnTo>
                    <a:pt x="261" y="146"/>
                  </a:lnTo>
                  <a:lnTo>
                    <a:pt x="261" y="148"/>
                  </a:lnTo>
                  <a:lnTo>
                    <a:pt x="259" y="152"/>
                  </a:lnTo>
                  <a:lnTo>
                    <a:pt x="259" y="154"/>
                  </a:lnTo>
                  <a:lnTo>
                    <a:pt x="257" y="154"/>
                  </a:lnTo>
                  <a:lnTo>
                    <a:pt x="257" y="156"/>
                  </a:lnTo>
                  <a:lnTo>
                    <a:pt x="257" y="158"/>
                  </a:lnTo>
                  <a:lnTo>
                    <a:pt x="255" y="160"/>
                  </a:lnTo>
                  <a:lnTo>
                    <a:pt x="253" y="160"/>
                  </a:lnTo>
                  <a:lnTo>
                    <a:pt x="253" y="161"/>
                  </a:lnTo>
                  <a:lnTo>
                    <a:pt x="251" y="161"/>
                  </a:lnTo>
                  <a:lnTo>
                    <a:pt x="251" y="163"/>
                  </a:lnTo>
                  <a:lnTo>
                    <a:pt x="249" y="163"/>
                  </a:lnTo>
                  <a:lnTo>
                    <a:pt x="245" y="163"/>
                  </a:lnTo>
                  <a:lnTo>
                    <a:pt x="244" y="163"/>
                  </a:lnTo>
                  <a:lnTo>
                    <a:pt x="242" y="163"/>
                  </a:lnTo>
                  <a:lnTo>
                    <a:pt x="240" y="163"/>
                  </a:lnTo>
                  <a:lnTo>
                    <a:pt x="238" y="163"/>
                  </a:lnTo>
                  <a:lnTo>
                    <a:pt x="236" y="163"/>
                  </a:lnTo>
                  <a:lnTo>
                    <a:pt x="234" y="165"/>
                  </a:lnTo>
                  <a:lnTo>
                    <a:pt x="232" y="165"/>
                  </a:lnTo>
                  <a:lnTo>
                    <a:pt x="230" y="165"/>
                  </a:lnTo>
                  <a:lnTo>
                    <a:pt x="228" y="165"/>
                  </a:lnTo>
                  <a:lnTo>
                    <a:pt x="226" y="165"/>
                  </a:lnTo>
                  <a:lnTo>
                    <a:pt x="224" y="165"/>
                  </a:lnTo>
                  <a:lnTo>
                    <a:pt x="222" y="165"/>
                  </a:lnTo>
                  <a:lnTo>
                    <a:pt x="221" y="165"/>
                  </a:lnTo>
                  <a:lnTo>
                    <a:pt x="219" y="165"/>
                  </a:lnTo>
                  <a:lnTo>
                    <a:pt x="217" y="165"/>
                  </a:lnTo>
                  <a:lnTo>
                    <a:pt x="215" y="165"/>
                  </a:lnTo>
                  <a:lnTo>
                    <a:pt x="215" y="167"/>
                  </a:lnTo>
                  <a:lnTo>
                    <a:pt x="213" y="167"/>
                  </a:lnTo>
                  <a:lnTo>
                    <a:pt x="213" y="169"/>
                  </a:lnTo>
                  <a:lnTo>
                    <a:pt x="211" y="169"/>
                  </a:lnTo>
                  <a:lnTo>
                    <a:pt x="209" y="169"/>
                  </a:lnTo>
                  <a:lnTo>
                    <a:pt x="207" y="171"/>
                  </a:lnTo>
                  <a:lnTo>
                    <a:pt x="205" y="171"/>
                  </a:lnTo>
                  <a:lnTo>
                    <a:pt x="203" y="169"/>
                  </a:lnTo>
                  <a:lnTo>
                    <a:pt x="201" y="171"/>
                  </a:lnTo>
                  <a:lnTo>
                    <a:pt x="199" y="169"/>
                  </a:lnTo>
                  <a:lnTo>
                    <a:pt x="199" y="171"/>
                  </a:lnTo>
                  <a:lnTo>
                    <a:pt x="196" y="169"/>
                  </a:lnTo>
                  <a:lnTo>
                    <a:pt x="192" y="169"/>
                  </a:lnTo>
                  <a:lnTo>
                    <a:pt x="190" y="169"/>
                  </a:lnTo>
                  <a:lnTo>
                    <a:pt x="188" y="169"/>
                  </a:lnTo>
                  <a:lnTo>
                    <a:pt x="184" y="169"/>
                  </a:lnTo>
                  <a:lnTo>
                    <a:pt x="182" y="169"/>
                  </a:lnTo>
                  <a:lnTo>
                    <a:pt x="178" y="173"/>
                  </a:lnTo>
                  <a:lnTo>
                    <a:pt x="174" y="175"/>
                  </a:lnTo>
                  <a:lnTo>
                    <a:pt x="169" y="179"/>
                  </a:lnTo>
                  <a:lnTo>
                    <a:pt x="167" y="179"/>
                  </a:lnTo>
                  <a:lnTo>
                    <a:pt x="165" y="179"/>
                  </a:lnTo>
                  <a:lnTo>
                    <a:pt x="163" y="179"/>
                  </a:lnTo>
                  <a:lnTo>
                    <a:pt x="163" y="183"/>
                  </a:lnTo>
                  <a:lnTo>
                    <a:pt x="161" y="184"/>
                  </a:lnTo>
                  <a:lnTo>
                    <a:pt x="157" y="183"/>
                  </a:lnTo>
                  <a:lnTo>
                    <a:pt x="155" y="181"/>
                  </a:lnTo>
                  <a:lnTo>
                    <a:pt x="155" y="183"/>
                  </a:lnTo>
                  <a:lnTo>
                    <a:pt x="153" y="183"/>
                  </a:lnTo>
                  <a:lnTo>
                    <a:pt x="153" y="184"/>
                  </a:lnTo>
                  <a:lnTo>
                    <a:pt x="149" y="184"/>
                  </a:lnTo>
                  <a:lnTo>
                    <a:pt x="149" y="186"/>
                  </a:lnTo>
                  <a:lnTo>
                    <a:pt x="149" y="188"/>
                  </a:lnTo>
                  <a:lnTo>
                    <a:pt x="149" y="190"/>
                  </a:lnTo>
                  <a:lnTo>
                    <a:pt x="149" y="192"/>
                  </a:lnTo>
                  <a:lnTo>
                    <a:pt x="148" y="192"/>
                  </a:lnTo>
                  <a:lnTo>
                    <a:pt x="146" y="192"/>
                  </a:lnTo>
                  <a:lnTo>
                    <a:pt x="144" y="192"/>
                  </a:lnTo>
                  <a:lnTo>
                    <a:pt x="144" y="190"/>
                  </a:lnTo>
                  <a:lnTo>
                    <a:pt x="144" y="192"/>
                  </a:lnTo>
                  <a:lnTo>
                    <a:pt x="144" y="194"/>
                  </a:lnTo>
                  <a:lnTo>
                    <a:pt x="144" y="198"/>
                  </a:lnTo>
                  <a:lnTo>
                    <a:pt x="140" y="198"/>
                  </a:lnTo>
                  <a:lnTo>
                    <a:pt x="140" y="200"/>
                  </a:lnTo>
                  <a:lnTo>
                    <a:pt x="138" y="200"/>
                  </a:lnTo>
                  <a:lnTo>
                    <a:pt x="136" y="198"/>
                  </a:lnTo>
                  <a:lnTo>
                    <a:pt x="134" y="196"/>
                  </a:lnTo>
                  <a:lnTo>
                    <a:pt x="132" y="196"/>
                  </a:lnTo>
                  <a:lnTo>
                    <a:pt x="132" y="194"/>
                  </a:lnTo>
                  <a:lnTo>
                    <a:pt x="132" y="196"/>
                  </a:lnTo>
                  <a:lnTo>
                    <a:pt x="130" y="196"/>
                  </a:lnTo>
                  <a:lnTo>
                    <a:pt x="130" y="198"/>
                  </a:lnTo>
                  <a:lnTo>
                    <a:pt x="128" y="198"/>
                  </a:lnTo>
                  <a:lnTo>
                    <a:pt x="128" y="200"/>
                  </a:lnTo>
                  <a:lnTo>
                    <a:pt x="126" y="200"/>
                  </a:lnTo>
                  <a:lnTo>
                    <a:pt x="126" y="202"/>
                  </a:lnTo>
                  <a:lnTo>
                    <a:pt x="128" y="204"/>
                  </a:lnTo>
                  <a:lnTo>
                    <a:pt x="128" y="206"/>
                  </a:lnTo>
                  <a:lnTo>
                    <a:pt x="128" y="208"/>
                  </a:lnTo>
                  <a:lnTo>
                    <a:pt x="126" y="208"/>
                  </a:lnTo>
                  <a:lnTo>
                    <a:pt x="125" y="208"/>
                  </a:lnTo>
                  <a:lnTo>
                    <a:pt x="125" y="209"/>
                  </a:lnTo>
                  <a:lnTo>
                    <a:pt x="125" y="211"/>
                  </a:lnTo>
                  <a:lnTo>
                    <a:pt x="125" y="213"/>
                  </a:lnTo>
                  <a:lnTo>
                    <a:pt x="125" y="215"/>
                  </a:lnTo>
                  <a:lnTo>
                    <a:pt x="123" y="215"/>
                  </a:lnTo>
                  <a:lnTo>
                    <a:pt x="123" y="217"/>
                  </a:lnTo>
                  <a:lnTo>
                    <a:pt x="121" y="217"/>
                  </a:lnTo>
                  <a:lnTo>
                    <a:pt x="121" y="219"/>
                  </a:lnTo>
                  <a:lnTo>
                    <a:pt x="119" y="219"/>
                  </a:lnTo>
                  <a:lnTo>
                    <a:pt x="117" y="219"/>
                  </a:lnTo>
                  <a:lnTo>
                    <a:pt x="115" y="219"/>
                  </a:lnTo>
                  <a:lnTo>
                    <a:pt x="113" y="219"/>
                  </a:lnTo>
                  <a:lnTo>
                    <a:pt x="113" y="221"/>
                  </a:lnTo>
                  <a:lnTo>
                    <a:pt x="111" y="221"/>
                  </a:lnTo>
                  <a:lnTo>
                    <a:pt x="109" y="221"/>
                  </a:lnTo>
                  <a:lnTo>
                    <a:pt x="109" y="223"/>
                  </a:lnTo>
                  <a:lnTo>
                    <a:pt x="111" y="223"/>
                  </a:lnTo>
                  <a:lnTo>
                    <a:pt x="111" y="225"/>
                  </a:lnTo>
                  <a:lnTo>
                    <a:pt x="113" y="227"/>
                  </a:lnTo>
                  <a:lnTo>
                    <a:pt x="113" y="229"/>
                  </a:lnTo>
                  <a:lnTo>
                    <a:pt x="111" y="229"/>
                  </a:lnTo>
                  <a:lnTo>
                    <a:pt x="111" y="231"/>
                  </a:lnTo>
                  <a:lnTo>
                    <a:pt x="111" y="232"/>
                  </a:lnTo>
                  <a:lnTo>
                    <a:pt x="109" y="232"/>
                  </a:lnTo>
                  <a:lnTo>
                    <a:pt x="109" y="234"/>
                  </a:lnTo>
                  <a:lnTo>
                    <a:pt x="107" y="234"/>
                  </a:lnTo>
                  <a:lnTo>
                    <a:pt x="107" y="236"/>
                  </a:lnTo>
                  <a:lnTo>
                    <a:pt x="109" y="236"/>
                  </a:lnTo>
                  <a:lnTo>
                    <a:pt x="109" y="238"/>
                  </a:lnTo>
                  <a:lnTo>
                    <a:pt x="107" y="240"/>
                  </a:lnTo>
                  <a:lnTo>
                    <a:pt x="109" y="240"/>
                  </a:lnTo>
                  <a:lnTo>
                    <a:pt x="107" y="242"/>
                  </a:lnTo>
                  <a:lnTo>
                    <a:pt x="109" y="242"/>
                  </a:lnTo>
                  <a:lnTo>
                    <a:pt x="107" y="242"/>
                  </a:lnTo>
                  <a:lnTo>
                    <a:pt x="107" y="244"/>
                  </a:lnTo>
                  <a:lnTo>
                    <a:pt x="105" y="244"/>
                  </a:lnTo>
                  <a:lnTo>
                    <a:pt x="103" y="244"/>
                  </a:lnTo>
                  <a:lnTo>
                    <a:pt x="101" y="246"/>
                  </a:lnTo>
                  <a:lnTo>
                    <a:pt x="100" y="246"/>
                  </a:lnTo>
                  <a:lnTo>
                    <a:pt x="100" y="248"/>
                  </a:lnTo>
                  <a:lnTo>
                    <a:pt x="98" y="248"/>
                  </a:lnTo>
                  <a:lnTo>
                    <a:pt x="96" y="248"/>
                  </a:lnTo>
                  <a:lnTo>
                    <a:pt x="96" y="246"/>
                  </a:lnTo>
                  <a:lnTo>
                    <a:pt x="98" y="246"/>
                  </a:lnTo>
                  <a:lnTo>
                    <a:pt x="96" y="246"/>
                  </a:lnTo>
                  <a:lnTo>
                    <a:pt x="98" y="244"/>
                  </a:lnTo>
                  <a:lnTo>
                    <a:pt x="96" y="244"/>
                  </a:lnTo>
                  <a:lnTo>
                    <a:pt x="98" y="244"/>
                  </a:lnTo>
                  <a:lnTo>
                    <a:pt x="96" y="244"/>
                  </a:lnTo>
                  <a:lnTo>
                    <a:pt x="96" y="242"/>
                  </a:lnTo>
                  <a:lnTo>
                    <a:pt x="96" y="240"/>
                  </a:lnTo>
                  <a:lnTo>
                    <a:pt x="94" y="240"/>
                  </a:lnTo>
                  <a:lnTo>
                    <a:pt x="94" y="242"/>
                  </a:lnTo>
                  <a:lnTo>
                    <a:pt x="92" y="242"/>
                  </a:lnTo>
                  <a:lnTo>
                    <a:pt x="90" y="242"/>
                  </a:lnTo>
                  <a:lnTo>
                    <a:pt x="90" y="240"/>
                  </a:lnTo>
                  <a:lnTo>
                    <a:pt x="88" y="240"/>
                  </a:lnTo>
                  <a:lnTo>
                    <a:pt x="88" y="242"/>
                  </a:lnTo>
                  <a:lnTo>
                    <a:pt x="88" y="244"/>
                  </a:lnTo>
                  <a:lnTo>
                    <a:pt x="90" y="244"/>
                  </a:lnTo>
                  <a:lnTo>
                    <a:pt x="90" y="246"/>
                  </a:lnTo>
                  <a:lnTo>
                    <a:pt x="88" y="246"/>
                  </a:lnTo>
                  <a:lnTo>
                    <a:pt x="86" y="246"/>
                  </a:lnTo>
                  <a:lnTo>
                    <a:pt x="84" y="246"/>
                  </a:lnTo>
                  <a:lnTo>
                    <a:pt x="84" y="248"/>
                  </a:lnTo>
                  <a:lnTo>
                    <a:pt x="84" y="250"/>
                  </a:lnTo>
                  <a:lnTo>
                    <a:pt x="82" y="248"/>
                  </a:lnTo>
                  <a:lnTo>
                    <a:pt x="80" y="248"/>
                  </a:lnTo>
                  <a:lnTo>
                    <a:pt x="78" y="248"/>
                  </a:lnTo>
                  <a:lnTo>
                    <a:pt x="78" y="246"/>
                  </a:lnTo>
                  <a:lnTo>
                    <a:pt x="77" y="246"/>
                  </a:lnTo>
                  <a:lnTo>
                    <a:pt x="77" y="244"/>
                  </a:lnTo>
                  <a:lnTo>
                    <a:pt x="75" y="244"/>
                  </a:lnTo>
                  <a:lnTo>
                    <a:pt x="73" y="244"/>
                  </a:lnTo>
                  <a:lnTo>
                    <a:pt x="73" y="246"/>
                  </a:lnTo>
                  <a:lnTo>
                    <a:pt x="71" y="246"/>
                  </a:lnTo>
                  <a:lnTo>
                    <a:pt x="73" y="246"/>
                  </a:lnTo>
                  <a:lnTo>
                    <a:pt x="71" y="246"/>
                  </a:lnTo>
                  <a:lnTo>
                    <a:pt x="71" y="248"/>
                  </a:lnTo>
                  <a:lnTo>
                    <a:pt x="69" y="248"/>
                  </a:lnTo>
                  <a:lnTo>
                    <a:pt x="69" y="246"/>
                  </a:lnTo>
                  <a:lnTo>
                    <a:pt x="67" y="246"/>
                  </a:lnTo>
                  <a:lnTo>
                    <a:pt x="67" y="244"/>
                  </a:lnTo>
                  <a:lnTo>
                    <a:pt x="65" y="244"/>
                  </a:lnTo>
                  <a:lnTo>
                    <a:pt x="63" y="244"/>
                  </a:lnTo>
                  <a:lnTo>
                    <a:pt x="63" y="242"/>
                  </a:lnTo>
                  <a:lnTo>
                    <a:pt x="63" y="240"/>
                  </a:lnTo>
                  <a:lnTo>
                    <a:pt x="63" y="238"/>
                  </a:lnTo>
                  <a:lnTo>
                    <a:pt x="63" y="236"/>
                  </a:lnTo>
                  <a:lnTo>
                    <a:pt x="63" y="234"/>
                  </a:lnTo>
                  <a:lnTo>
                    <a:pt x="61" y="234"/>
                  </a:lnTo>
                  <a:lnTo>
                    <a:pt x="59" y="234"/>
                  </a:lnTo>
                  <a:lnTo>
                    <a:pt x="59" y="236"/>
                  </a:lnTo>
                  <a:lnTo>
                    <a:pt x="57" y="236"/>
                  </a:lnTo>
                  <a:lnTo>
                    <a:pt x="57" y="234"/>
                  </a:lnTo>
                  <a:lnTo>
                    <a:pt x="57" y="232"/>
                  </a:lnTo>
                  <a:lnTo>
                    <a:pt x="59" y="232"/>
                  </a:lnTo>
                  <a:lnTo>
                    <a:pt x="59" y="231"/>
                  </a:lnTo>
                  <a:lnTo>
                    <a:pt x="61" y="231"/>
                  </a:lnTo>
                  <a:lnTo>
                    <a:pt x="61" y="229"/>
                  </a:lnTo>
                  <a:lnTo>
                    <a:pt x="59" y="229"/>
                  </a:lnTo>
                  <a:lnTo>
                    <a:pt x="59" y="227"/>
                  </a:lnTo>
                  <a:lnTo>
                    <a:pt x="57" y="227"/>
                  </a:lnTo>
                  <a:lnTo>
                    <a:pt x="57" y="225"/>
                  </a:lnTo>
                  <a:lnTo>
                    <a:pt x="55" y="225"/>
                  </a:lnTo>
                  <a:lnTo>
                    <a:pt x="55" y="221"/>
                  </a:lnTo>
                  <a:lnTo>
                    <a:pt x="55" y="219"/>
                  </a:lnTo>
                  <a:lnTo>
                    <a:pt x="53" y="219"/>
                  </a:lnTo>
                  <a:lnTo>
                    <a:pt x="53" y="217"/>
                  </a:lnTo>
                  <a:lnTo>
                    <a:pt x="53" y="215"/>
                  </a:lnTo>
                  <a:lnTo>
                    <a:pt x="52" y="215"/>
                  </a:lnTo>
                  <a:lnTo>
                    <a:pt x="52" y="213"/>
                  </a:lnTo>
                  <a:lnTo>
                    <a:pt x="53" y="213"/>
                  </a:lnTo>
                  <a:lnTo>
                    <a:pt x="52" y="213"/>
                  </a:lnTo>
                  <a:lnTo>
                    <a:pt x="52" y="211"/>
                  </a:lnTo>
                  <a:lnTo>
                    <a:pt x="50" y="211"/>
                  </a:lnTo>
                  <a:lnTo>
                    <a:pt x="48" y="211"/>
                  </a:lnTo>
                  <a:lnTo>
                    <a:pt x="46" y="211"/>
                  </a:lnTo>
                  <a:lnTo>
                    <a:pt x="46" y="213"/>
                  </a:lnTo>
                  <a:lnTo>
                    <a:pt x="48" y="213"/>
                  </a:lnTo>
                  <a:lnTo>
                    <a:pt x="46" y="213"/>
                  </a:lnTo>
                  <a:lnTo>
                    <a:pt x="48" y="213"/>
                  </a:lnTo>
                  <a:lnTo>
                    <a:pt x="46" y="215"/>
                  </a:lnTo>
                  <a:lnTo>
                    <a:pt x="44" y="215"/>
                  </a:lnTo>
                  <a:lnTo>
                    <a:pt x="42" y="215"/>
                  </a:lnTo>
                  <a:lnTo>
                    <a:pt x="42" y="217"/>
                  </a:lnTo>
                  <a:lnTo>
                    <a:pt x="40" y="217"/>
                  </a:lnTo>
                  <a:lnTo>
                    <a:pt x="40" y="219"/>
                  </a:lnTo>
                  <a:lnTo>
                    <a:pt x="38" y="217"/>
                  </a:lnTo>
                  <a:lnTo>
                    <a:pt x="36" y="217"/>
                  </a:lnTo>
                  <a:lnTo>
                    <a:pt x="34" y="217"/>
                  </a:lnTo>
                  <a:lnTo>
                    <a:pt x="34" y="215"/>
                  </a:lnTo>
                  <a:lnTo>
                    <a:pt x="32" y="215"/>
                  </a:lnTo>
                  <a:lnTo>
                    <a:pt x="30" y="215"/>
                  </a:lnTo>
                  <a:lnTo>
                    <a:pt x="29" y="217"/>
                  </a:lnTo>
                  <a:lnTo>
                    <a:pt x="29" y="219"/>
                  </a:lnTo>
                  <a:lnTo>
                    <a:pt x="27" y="219"/>
                  </a:lnTo>
                  <a:lnTo>
                    <a:pt x="27" y="221"/>
                  </a:lnTo>
                  <a:lnTo>
                    <a:pt x="25" y="221"/>
                  </a:lnTo>
                  <a:lnTo>
                    <a:pt x="25" y="219"/>
                  </a:lnTo>
                  <a:lnTo>
                    <a:pt x="23" y="219"/>
                  </a:lnTo>
                  <a:lnTo>
                    <a:pt x="23" y="217"/>
                  </a:lnTo>
                  <a:lnTo>
                    <a:pt x="21" y="215"/>
                  </a:lnTo>
                  <a:lnTo>
                    <a:pt x="19" y="215"/>
                  </a:lnTo>
                  <a:lnTo>
                    <a:pt x="19" y="217"/>
                  </a:lnTo>
                  <a:lnTo>
                    <a:pt x="17" y="217"/>
                  </a:lnTo>
                  <a:lnTo>
                    <a:pt x="17" y="219"/>
                  </a:lnTo>
                  <a:lnTo>
                    <a:pt x="15" y="219"/>
                  </a:lnTo>
                  <a:lnTo>
                    <a:pt x="13" y="217"/>
                  </a:lnTo>
                  <a:lnTo>
                    <a:pt x="11" y="215"/>
                  </a:lnTo>
                  <a:lnTo>
                    <a:pt x="13" y="215"/>
                  </a:lnTo>
                  <a:lnTo>
                    <a:pt x="13" y="213"/>
                  </a:lnTo>
                  <a:lnTo>
                    <a:pt x="13" y="211"/>
                  </a:lnTo>
                  <a:lnTo>
                    <a:pt x="15" y="211"/>
                  </a:lnTo>
                  <a:lnTo>
                    <a:pt x="13" y="211"/>
                  </a:lnTo>
                  <a:lnTo>
                    <a:pt x="13" y="209"/>
                  </a:lnTo>
                  <a:lnTo>
                    <a:pt x="13" y="211"/>
                  </a:lnTo>
                  <a:lnTo>
                    <a:pt x="13" y="209"/>
                  </a:lnTo>
                  <a:lnTo>
                    <a:pt x="13" y="208"/>
                  </a:lnTo>
                  <a:lnTo>
                    <a:pt x="13" y="206"/>
                  </a:lnTo>
                  <a:lnTo>
                    <a:pt x="13" y="204"/>
                  </a:lnTo>
                  <a:lnTo>
                    <a:pt x="15" y="204"/>
                  </a:lnTo>
                  <a:lnTo>
                    <a:pt x="13" y="204"/>
                  </a:lnTo>
                  <a:lnTo>
                    <a:pt x="13" y="202"/>
                  </a:lnTo>
                  <a:lnTo>
                    <a:pt x="13" y="204"/>
                  </a:lnTo>
                  <a:lnTo>
                    <a:pt x="13" y="202"/>
                  </a:lnTo>
                  <a:lnTo>
                    <a:pt x="11" y="200"/>
                  </a:lnTo>
                  <a:lnTo>
                    <a:pt x="11" y="198"/>
                  </a:lnTo>
                  <a:lnTo>
                    <a:pt x="11" y="196"/>
                  </a:lnTo>
                  <a:lnTo>
                    <a:pt x="9" y="196"/>
                  </a:lnTo>
                  <a:lnTo>
                    <a:pt x="7" y="196"/>
                  </a:lnTo>
                  <a:lnTo>
                    <a:pt x="7" y="198"/>
                  </a:lnTo>
                  <a:lnTo>
                    <a:pt x="7" y="196"/>
                  </a:lnTo>
                  <a:lnTo>
                    <a:pt x="5" y="196"/>
                  </a:lnTo>
                  <a:lnTo>
                    <a:pt x="5" y="194"/>
                  </a:lnTo>
                  <a:lnTo>
                    <a:pt x="4" y="194"/>
                  </a:lnTo>
                  <a:lnTo>
                    <a:pt x="4" y="192"/>
                  </a:lnTo>
                  <a:lnTo>
                    <a:pt x="4" y="190"/>
                  </a:lnTo>
                  <a:lnTo>
                    <a:pt x="5" y="190"/>
                  </a:lnTo>
                  <a:lnTo>
                    <a:pt x="5" y="188"/>
                  </a:lnTo>
                  <a:lnTo>
                    <a:pt x="5" y="186"/>
                  </a:lnTo>
                  <a:lnTo>
                    <a:pt x="4" y="186"/>
                  </a:lnTo>
                  <a:lnTo>
                    <a:pt x="4" y="184"/>
                  </a:lnTo>
                  <a:lnTo>
                    <a:pt x="4" y="183"/>
                  </a:lnTo>
                  <a:lnTo>
                    <a:pt x="4" y="181"/>
                  </a:lnTo>
                  <a:lnTo>
                    <a:pt x="2" y="181"/>
                  </a:lnTo>
                  <a:lnTo>
                    <a:pt x="2" y="179"/>
                  </a:lnTo>
                  <a:lnTo>
                    <a:pt x="0" y="179"/>
                  </a:lnTo>
                  <a:lnTo>
                    <a:pt x="0" y="177"/>
                  </a:lnTo>
                  <a:lnTo>
                    <a:pt x="2" y="177"/>
                  </a:lnTo>
                  <a:lnTo>
                    <a:pt x="2" y="175"/>
                  </a:lnTo>
                  <a:lnTo>
                    <a:pt x="0" y="175"/>
                  </a:lnTo>
                  <a:lnTo>
                    <a:pt x="0" y="173"/>
                  </a:lnTo>
                  <a:lnTo>
                    <a:pt x="2" y="173"/>
                  </a:lnTo>
                  <a:lnTo>
                    <a:pt x="4" y="175"/>
                  </a:lnTo>
                  <a:lnTo>
                    <a:pt x="4" y="173"/>
                  </a:lnTo>
                  <a:lnTo>
                    <a:pt x="5" y="173"/>
                  </a:lnTo>
                  <a:lnTo>
                    <a:pt x="7" y="173"/>
                  </a:lnTo>
                  <a:lnTo>
                    <a:pt x="7" y="171"/>
                  </a:lnTo>
                  <a:lnTo>
                    <a:pt x="7" y="169"/>
                  </a:lnTo>
                  <a:lnTo>
                    <a:pt x="7" y="167"/>
                  </a:lnTo>
                  <a:lnTo>
                    <a:pt x="7" y="165"/>
                  </a:lnTo>
                  <a:lnTo>
                    <a:pt x="7" y="163"/>
                  </a:lnTo>
                  <a:lnTo>
                    <a:pt x="7" y="161"/>
                  </a:lnTo>
                  <a:lnTo>
                    <a:pt x="9" y="161"/>
                  </a:lnTo>
                  <a:lnTo>
                    <a:pt x="11" y="161"/>
                  </a:lnTo>
                  <a:lnTo>
                    <a:pt x="11" y="160"/>
                  </a:lnTo>
                  <a:lnTo>
                    <a:pt x="13" y="160"/>
                  </a:lnTo>
                  <a:lnTo>
                    <a:pt x="15" y="161"/>
                  </a:lnTo>
                  <a:lnTo>
                    <a:pt x="19" y="165"/>
                  </a:lnTo>
                  <a:lnTo>
                    <a:pt x="21" y="165"/>
                  </a:lnTo>
                  <a:lnTo>
                    <a:pt x="21" y="167"/>
                  </a:lnTo>
                  <a:lnTo>
                    <a:pt x="23" y="167"/>
                  </a:lnTo>
                  <a:lnTo>
                    <a:pt x="23" y="165"/>
                  </a:lnTo>
                  <a:lnTo>
                    <a:pt x="25" y="163"/>
                  </a:lnTo>
                  <a:lnTo>
                    <a:pt x="27" y="163"/>
                  </a:lnTo>
                  <a:lnTo>
                    <a:pt x="29" y="161"/>
                  </a:lnTo>
                  <a:lnTo>
                    <a:pt x="29" y="163"/>
                  </a:lnTo>
                  <a:lnTo>
                    <a:pt x="29" y="161"/>
                  </a:lnTo>
                  <a:lnTo>
                    <a:pt x="30" y="163"/>
                  </a:lnTo>
                  <a:lnTo>
                    <a:pt x="32" y="163"/>
                  </a:lnTo>
                  <a:lnTo>
                    <a:pt x="34" y="163"/>
                  </a:lnTo>
                  <a:lnTo>
                    <a:pt x="36" y="163"/>
                  </a:lnTo>
                  <a:lnTo>
                    <a:pt x="38" y="163"/>
                  </a:lnTo>
                  <a:lnTo>
                    <a:pt x="40" y="163"/>
                  </a:lnTo>
                  <a:lnTo>
                    <a:pt x="42" y="163"/>
                  </a:lnTo>
                  <a:lnTo>
                    <a:pt x="46" y="161"/>
                  </a:lnTo>
                  <a:lnTo>
                    <a:pt x="46" y="160"/>
                  </a:lnTo>
                  <a:lnTo>
                    <a:pt x="46" y="158"/>
                  </a:lnTo>
                  <a:lnTo>
                    <a:pt x="48" y="158"/>
                  </a:lnTo>
                  <a:lnTo>
                    <a:pt x="48" y="160"/>
                  </a:lnTo>
                  <a:lnTo>
                    <a:pt x="46" y="160"/>
                  </a:lnTo>
                  <a:lnTo>
                    <a:pt x="46" y="161"/>
                  </a:lnTo>
                  <a:lnTo>
                    <a:pt x="50" y="161"/>
                  </a:lnTo>
                  <a:lnTo>
                    <a:pt x="52" y="161"/>
                  </a:lnTo>
                  <a:lnTo>
                    <a:pt x="53" y="161"/>
                  </a:lnTo>
                  <a:lnTo>
                    <a:pt x="55" y="161"/>
                  </a:lnTo>
                  <a:lnTo>
                    <a:pt x="57" y="161"/>
                  </a:lnTo>
                  <a:lnTo>
                    <a:pt x="59" y="161"/>
                  </a:lnTo>
                  <a:lnTo>
                    <a:pt x="61" y="161"/>
                  </a:lnTo>
                  <a:lnTo>
                    <a:pt x="63" y="161"/>
                  </a:lnTo>
                  <a:lnTo>
                    <a:pt x="65" y="161"/>
                  </a:lnTo>
                  <a:lnTo>
                    <a:pt x="67" y="161"/>
                  </a:lnTo>
                  <a:lnTo>
                    <a:pt x="71" y="161"/>
                  </a:lnTo>
                  <a:lnTo>
                    <a:pt x="73" y="161"/>
                  </a:lnTo>
                  <a:lnTo>
                    <a:pt x="77" y="161"/>
                  </a:lnTo>
                  <a:lnTo>
                    <a:pt x="78" y="161"/>
                  </a:lnTo>
                  <a:lnTo>
                    <a:pt x="80" y="161"/>
                  </a:lnTo>
                  <a:lnTo>
                    <a:pt x="84" y="161"/>
                  </a:lnTo>
                  <a:lnTo>
                    <a:pt x="86" y="161"/>
                  </a:lnTo>
                  <a:lnTo>
                    <a:pt x="90" y="161"/>
                  </a:lnTo>
                  <a:lnTo>
                    <a:pt x="92" y="161"/>
                  </a:lnTo>
                  <a:lnTo>
                    <a:pt x="94" y="161"/>
                  </a:lnTo>
                  <a:lnTo>
                    <a:pt x="96" y="161"/>
                  </a:lnTo>
                  <a:lnTo>
                    <a:pt x="98" y="161"/>
                  </a:lnTo>
                  <a:lnTo>
                    <a:pt x="100" y="161"/>
                  </a:lnTo>
                  <a:lnTo>
                    <a:pt x="101" y="161"/>
                  </a:lnTo>
                  <a:lnTo>
                    <a:pt x="103" y="161"/>
                  </a:lnTo>
                  <a:lnTo>
                    <a:pt x="105" y="161"/>
                  </a:lnTo>
                  <a:lnTo>
                    <a:pt x="107" y="161"/>
                  </a:lnTo>
                  <a:lnTo>
                    <a:pt x="107" y="160"/>
                  </a:lnTo>
                  <a:lnTo>
                    <a:pt x="109" y="158"/>
                  </a:lnTo>
                  <a:lnTo>
                    <a:pt x="109" y="156"/>
                  </a:lnTo>
                  <a:lnTo>
                    <a:pt x="109" y="154"/>
                  </a:lnTo>
                  <a:lnTo>
                    <a:pt x="109" y="152"/>
                  </a:lnTo>
                  <a:lnTo>
                    <a:pt x="109" y="150"/>
                  </a:lnTo>
                  <a:lnTo>
                    <a:pt x="109" y="148"/>
                  </a:lnTo>
                  <a:lnTo>
                    <a:pt x="109" y="146"/>
                  </a:lnTo>
                  <a:lnTo>
                    <a:pt x="107" y="146"/>
                  </a:lnTo>
                  <a:lnTo>
                    <a:pt x="105" y="144"/>
                  </a:lnTo>
                  <a:lnTo>
                    <a:pt x="105" y="142"/>
                  </a:lnTo>
                  <a:lnTo>
                    <a:pt x="105" y="140"/>
                  </a:lnTo>
                  <a:lnTo>
                    <a:pt x="105" y="138"/>
                  </a:lnTo>
                  <a:lnTo>
                    <a:pt x="105" y="137"/>
                  </a:lnTo>
                  <a:lnTo>
                    <a:pt x="105" y="135"/>
                  </a:lnTo>
                  <a:lnTo>
                    <a:pt x="105" y="133"/>
                  </a:lnTo>
                  <a:lnTo>
                    <a:pt x="103" y="131"/>
                  </a:lnTo>
                  <a:lnTo>
                    <a:pt x="103" y="129"/>
                  </a:lnTo>
                  <a:lnTo>
                    <a:pt x="103" y="127"/>
                  </a:lnTo>
                  <a:lnTo>
                    <a:pt x="103" y="125"/>
                  </a:lnTo>
                  <a:lnTo>
                    <a:pt x="103" y="123"/>
                  </a:lnTo>
                  <a:lnTo>
                    <a:pt x="103" y="121"/>
                  </a:lnTo>
                  <a:lnTo>
                    <a:pt x="103" y="119"/>
                  </a:lnTo>
                  <a:lnTo>
                    <a:pt x="103" y="117"/>
                  </a:lnTo>
                  <a:lnTo>
                    <a:pt x="103" y="115"/>
                  </a:lnTo>
                  <a:lnTo>
                    <a:pt x="103" y="113"/>
                  </a:lnTo>
                  <a:lnTo>
                    <a:pt x="101" y="112"/>
                  </a:lnTo>
                  <a:lnTo>
                    <a:pt x="101" y="110"/>
                  </a:lnTo>
                  <a:lnTo>
                    <a:pt x="101" y="108"/>
                  </a:lnTo>
                  <a:lnTo>
                    <a:pt x="101" y="106"/>
                  </a:lnTo>
                  <a:lnTo>
                    <a:pt x="101" y="104"/>
                  </a:lnTo>
                  <a:lnTo>
                    <a:pt x="101" y="102"/>
                  </a:lnTo>
                  <a:lnTo>
                    <a:pt x="101" y="100"/>
                  </a:lnTo>
                  <a:lnTo>
                    <a:pt x="101" y="98"/>
                  </a:lnTo>
                  <a:lnTo>
                    <a:pt x="101" y="96"/>
                  </a:lnTo>
                  <a:lnTo>
                    <a:pt x="101" y="94"/>
                  </a:lnTo>
                  <a:lnTo>
                    <a:pt x="100" y="92"/>
                  </a:lnTo>
                  <a:lnTo>
                    <a:pt x="100" y="90"/>
                  </a:lnTo>
                  <a:lnTo>
                    <a:pt x="100" y="89"/>
                  </a:lnTo>
                  <a:lnTo>
                    <a:pt x="100" y="87"/>
                  </a:lnTo>
                  <a:lnTo>
                    <a:pt x="100" y="85"/>
                  </a:lnTo>
                  <a:lnTo>
                    <a:pt x="100" y="83"/>
                  </a:lnTo>
                  <a:lnTo>
                    <a:pt x="100" y="81"/>
                  </a:lnTo>
                  <a:lnTo>
                    <a:pt x="100" y="77"/>
                  </a:lnTo>
                  <a:lnTo>
                    <a:pt x="98" y="75"/>
                  </a:lnTo>
                  <a:lnTo>
                    <a:pt x="98" y="73"/>
                  </a:lnTo>
                  <a:lnTo>
                    <a:pt x="98" y="71"/>
                  </a:lnTo>
                  <a:lnTo>
                    <a:pt x="98" y="69"/>
                  </a:lnTo>
                  <a:lnTo>
                    <a:pt x="98" y="67"/>
                  </a:lnTo>
                  <a:lnTo>
                    <a:pt x="98" y="65"/>
                  </a:lnTo>
                  <a:lnTo>
                    <a:pt x="98" y="64"/>
                  </a:lnTo>
                  <a:lnTo>
                    <a:pt x="98" y="62"/>
                  </a:lnTo>
                  <a:lnTo>
                    <a:pt x="98" y="60"/>
                  </a:lnTo>
                  <a:lnTo>
                    <a:pt x="96" y="58"/>
                  </a:lnTo>
                  <a:lnTo>
                    <a:pt x="96" y="56"/>
                  </a:lnTo>
                  <a:lnTo>
                    <a:pt x="96" y="54"/>
                  </a:lnTo>
                  <a:lnTo>
                    <a:pt x="96" y="50"/>
                  </a:lnTo>
                  <a:lnTo>
                    <a:pt x="96" y="48"/>
                  </a:lnTo>
                  <a:lnTo>
                    <a:pt x="96" y="46"/>
                  </a:lnTo>
                  <a:lnTo>
                    <a:pt x="96" y="44"/>
                  </a:lnTo>
                  <a:lnTo>
                    <a:pt x="96" y="42"/>
                  </a:lnTo>
                  <a:lnTo>
                    <a:pt x="94" y="41"/>
                  </a:lnTo>
                  <a:lnTo>
                    <a:pt x="94" y="39"/>
                  </a:lnTo>
                  <a:lnTo>
                    <a:pt x="94" y="37"/>
                  </a:lnTo>
                  <a:lnTo>
                    <a:pt x="94" y="35"/>
                  </a:lnTo>
                  <a:lnTo>
                    <a:pt x="94" y="33"/>
                  </a:lnTo>
                  <a:lnTo>
                    <a:pt x="94" y="31"/>
                  </a:lnTo>
                  <a:lnTo>
                    <a:pt x="94" y="29"/>
                  </a:lnTo>
                  <a:lnTo>
                    <a:pt x="94" y="25"/>
                  </a:lnTo>
                  <a:lnTo>
                    <a:pt x="94" y="23"/>
                  </a:lnTo>
                  <a:lnTo>
                    <a:pt x="92" y="21"/>
                  </a:lnTo>
                  <a:lnTo>
                    <a:pt x="92" y="19"/>
                  </a:lnTo>
                  <a:lnTo>
                    <a:pt x="92" y="16"/>
                  </a:lnTo>
                  <a:lnTo>
                    <a:pt x="92" y="14"/>
                  </a:lnTo>
                  <a:lnTo>
                    <a:pt x="92" y="12"/>
                  </a:lnTo>
                  <a:lnTo>
                    <a:pt x="92" y="10"/>
                  </a:lnTo>
                  <a:lnTo>
                    <a:pt x="92" y="8"/>
                  </a:lnTo>
                  <a:lnTo>
                    <a:pt x="92" y="6"/>
                  </a:lnTo>
                  <a:lnTo>
                    <a:pt x="90" y="4"/>
                  </a:lnTo>
                  <a:lnTo>
                    <a:pt x="90" y="2"/>
                  </a:lnTo>
                  <a:lnTo>
                    <a:pt x="90" y="0"/>
                  </a:lnTo>
                  <a:lnTo>
                    <a:pt x="94" y="0"/>
                  </a:lnTo>
                  <a:lnTo>
                    <a:pt x="98" y="0"/>
                  </a:lnTo>
                  <a:lnTo>
                    <a:pt x="101" y="0"/>
                  </a:lnTo>
                  <a:lnTo>
                    <a:pt x="105" y="0"/>
                  </a:lnTo>
                  <a:lnTo>
                    <a:pt x="107" y="0"/>
                  </a:lnTo>
                  <a:lnTo>
                    <a:pt x="111" y="0"/>
                  </a:lnTo>
                  <a:lnTo>
                    <a:pt x="115" y="0"/>
                  </a:lnTo>
                  <a:lnTo>
                    <a:pt x="119" y="0"/>
                  </a:lnTo>
                  <a:lnTo>
                    <a:pt x="121" y="0"/>
                  </a:lnTo>
                  <a:lnTo>
                    <a:pt x="121" y="2"/>
                  </a:lnTo>
                  <a:lnTo>
                    <a:pt x="123" y="2"/>
                  </a:lnTo>
                  <a:lnTo>
                    <a:pt x="123" y="4"/>
                  </a:lnTo>
                  <a:lnTo>
                    <a:pt x="125" y="4"/>
                  </a:lnTo>
                  <a:lnTo>
                    <a:pt x="126" y="6"/>
                  </a:lnTo>
                  <a:lnTo>
                    <a:pt x="128" y="6"/>
                  </a:lnTo>
                  <a:lnTo>
                    <a:pt x="128" y="8"/>
                  </a:lnTo>
                  <a:lnTo>
                    <a:pt x="130" y="8"/>
                  </a:lnTo>
                  <a:lnTo>
                    <a:pt x="132" y="10"/>
                  </a:lnTo>
                  <a:lnTo>
                    <a:pt x="134" y="12"/>
                  </a:lnTo>
                  <a:lnTo>
                    <a:pt x="136" y="12"/>
                  </a:lnTo>
                  <a:lnTo>
                    <a:pt x="136" y="14"/>
                  </a:lnTo>
                  <a:lnTo>
                    <a:pt x="138" y="14"/>
                  </a:lnTo>
                  <a:lnTo>
                    <a:pt x="140" y="16"/>
                  </a:lnTo>
                  <a:lnTo>
                    <a:pt x="142" y="17"/>
                  </a:lnTo>
                  <a:lnTo>
                    <a:pt x="144" y="17"/>
                  </a:lnTo>
                  <a:lnTo>
                    <a:pt x="144" y="19"/>
                  </a:lnTo>
                  <a:lnTo>
                    <a:pt x="146" y="19"/>
                  </a:lnTo>
                  <a:lnTo>
                    <a:pt x="148" y="19"/>
                  </a:lnTo>
                  <a:lnTo>
                    <a:pt x="148" y="21"/>
                  </a:lnTo>
                  <a:lnTo>
                    <a:pt x="149" y="23"/>
                  </a:lnTo>
                  <a:lnTo>
                    <a:pt x="151" y="23"/>
                  </a:lnTo>
                  <a:lnTo>
                    <a:pt x="153" y="25"/>
                  </a:lnTo>
                  <a:lnTo>
                    <a:pt x="155" y="27"/>
                  </a:lnTo>
                  <a:lnTo>
                    <a:pt x="157" y="27"/>
                  </a:lnTo>
                  <a:lnTo>
                    <a:pt x="157" y="29"/>
                  </a:lnTo>
                  <a:lnTo>
                    <a:pt x="159" y="29"/>
                  </a:lnTo>
                  <a:lnTo>
                    <a:pt x="161" y="31"/>
                  </a:lnTo>
                  <a:lnTo>
                    <a:pt x="163" y="31"/>
                  </a:lnTo>
                  <a:lnTo>
                    <a:pt x="163" y="33"/>
                  </a:lnTo>
                  <a:lnTo>
                    <a:pt x="165" y="33"/>
                  </a:lnTo>
                  <a:lnTo>
                    <a:pt x="167" y="35"/>
                  </a:lnTo>
                  <a:lnTo>
                    <a:pt x="169" y="37"/>
                  </a:lnTo>
                  <a:lnTo>
                    <a:pt x="171" y="37"/>
                  </a:lnTo>
                  <a:lnTo>
                    <a:pt x="173" y="39"/>
                  </a:lnTo>
                  <a:lnTo>
                    <a:pt x="174" y="41"/>
                  </a:lnTo>
                  <a:lnTo>
                    <a:pt x="176" y="41"/>
                  </a:lnTo>
                  <a:lnTo>
                    <a:pt x="176" y="42"/>
                  </a:lnTo>
                  <a:lnTo>
                    <a:pt x="178" y="42"/>
                  </a:lnTo>
                  <a:lnTo>
                    <a:pt x="180" y="44"/>
                  </a:lnTo>
                  <a:lnTo>
                    <a:pt x="182" y="44"/>
                  </a:lnTo>
                  <a:lnTo>
                    <a:pt x="182" y="46"/>
                  </a:lnTo>
                  <a:lnTo>
                    <a:pt x="184" y="46"/>
                  </a:lnTo>
                  <a:lnTo>
                    <a:pt x="186" y="48"/>
                  </a:lnTo>
                  <a:lnTo>
                    <a:pt x="188" y="50"/>
                  </a:lnTo>
                  <a:lnTo>
                    <a:pt x="190" y="50"/>
                  </a:lnTo>
                  <a:lnTo>
                    <a:pt x="192" y="52"/>
                  </a:lnTo>
                  <a:lnTo>
                    <a:pt x="194" y="54"/>
                  </a:lnTo>
                  <a:lnTo>
                    <a:pt x="196" y="54"/>
                  </a:lnTo>
                  <a:lnTo>
                    <a:pt x="196" y="56"/>
                  </a:lnTo>
                  <a:lnTo>
                    <a:pt x="197" y="56"/>
                  </a:lnTo>
                  <a:lnTo>
                    <a:pt x="199" y="58"/>
                  </a:lnTo>
                  <a:lnTo>
                    <a:pt x="201" y="58"/>
                  </a:lnTo>
                  <a:lnTo>
                    <a:pt x="201" y="60"/>
                  </a:lnTo>
                  <a:lnTo>
                    <a:pt x="203" y="60"/>
                  </a:lnTo>
                  <a:lnTo>
                    <a:pt x="205" y="62"/>
                  </a:lnTo>
                  <a:lnTo>
                    <a:pt x="207" y="62"/>
                  </a:lnTo>
                  <a:lnTo>
                    <a:pt x="207" y="64"/>
                  </a:lnTo>
                  <a:lnTo>
                    <a:pt x="209" y="64"/>
                  </a:lnTo>
                  <a:lnTo>
                    <a:pt x="211" y="65"/>
                  </a:lnTo>
                  <a:lnTo>
                    <a:pt x="213" y="67"/>
                  </a:lnTo>
                  <a:lnTo>
                    <a:pt x="215" y="69"/>
                  </a:lnTo>
                  <a:lnTo>
                    <a:pt x="215" y="71"/>
                  </a:lnTo>
                  <a:lnTo>
                    <a:pt x="213" y="73"/>
                  </a:lnTo>
                  <a:lnTo>
                    <a:pt x="215" y="73"/>
                  </a:lnTo>
                  <a:lnTo>
                    <a:pt x="217" y="73"/>
                  </a:lnTo>
                  <a:lnTo>
                    <a:pt x="217" y="75"/>
                  </a:lnTo>
                  <a:lnTo>
                    <a:pt x="219" y="75"/>
                  </a:lnTo>
                  <a:lnTo>
                    <a:pt x="221" y="77"/>
                  </a:lnTo>
                  <a:lnTo>
                    <a:pt x="222" y="79"/>
                  </a:lnTo>
                  <a:lnTo>
                    <a:pt x="224" y="81"/>
                  </a:lnTo>
                  <a:lnTo>
                    <a:pt x="224" y="83"/>
                  </a:lnTo>
                  <a:lnTo>
                    <a:pt x="226" y="83"/>
                  </a:lnTo>
                  <a:lnTo>
                    <a:pt x="228" y="83"/>
                  </a:lnTo>
                  <a:lnTo>
                    <a:pt x="230" y="83"/>
                  </a:lnTo>
                  <a:lnTo>
                    <a:pt x="230" y="81"/>
                  </a:lnTo>
                  <a:lnTo>
                    <a:pt x="232" y="83"/>
                  </a:lnTo>
                  <a:lnTo>
                    <a:pt x="232" y="85"/>
                  </a:lnTo>
                  <a:lnTo>
                    <a:pt x="234" y="85"/>
                  </a:lnTo>
                  <a:lnTo>
                    <a:pt x="236" y="87"/>
                  </a:lnTo>
                  <a:lnTo>
                    <a:pt x="238" y="87"/>
                  </a:lnTo>
                  <a:lnTo>
                    <a:pt x="242" y="87"/>
                  </a:lnTo>
                  <a:lnTo>
                    <a:pt x="244" y="89"/>
                  </a:lnTo>
                  <a:lnTo>
                    <a:pt x="245" y="89"/>
                  </a:lnTo>
                  <a:lnTo>
                    <a:pt x="245" y="90"/>
                  </a:lnTo>
                  <a:lnTo>
                    <a:pt x="247" y="90"/>
                  </a:lnTo>
                  <a:lnTo>
                    <a:pt x="245" y="92"/>
                  </a:lnTo>
                  <a:lnTo>
                    <a:pt x="245" y="94"/>
                  </a:lnTo>
                  <a:lnTo>
                    <a:pt x="247" y="94"/>
                  </a:lnTo>
                  <a:lnTo>
                    <a:pt x="247" y="96"/>
                  </a:lnTo>
                  <a:lnTo>
                    <a:pt x="247" y="98"/>
                  </a:lnTo>
                  <a:lnTo>
                    <a:pt x="245" y="98"/>
                  </a:lnTo>
                  <a:lnTo>
                    <a:pt x="245" y="100"/>
                  </a:lnTo>
                  <a:lnTo>
                    <a:pt x="245" y="102"/>
                  </a:lnTo>
                  <a:lnTo>
                    <a:pt x="247" y="102"/>
                  </a:lnTo>
                  <a:lnTo>
                    <a:pt x="247" y="104"/>
                  </a:lnTo>
                  <a:lnTo>
                    <a:pt x="249" y="104"/>
                  </a:lnTo>
                  <a:lnTo>
                    <a:pt x="251" y="102"/>
                  </a:lnTo>
                  <a:lnTo>
                    <a:pt x="255" y="102"/>
                  </a:lnTo>
                  <a:lnTo>
                    <a:pt x="257" y="102"/>
                  </a:lnTo>
                  <a:lnTo>
                    <a:pt x="259" y="102"/>
                  </a:lnTo>
                  <a:lnTo>
                    <a:pt x="263" y="10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6" name="Freeform 155"/>
            <p:cNvSpPr>
              <a:spLocks noEditPoints="1"/>
            </p:cNvSpPr>
            <p:nvPr/>
          </p:nvSpPr>
          <p:spPr bwMode="auto">
            <a:xfrm>
              <a:off x="5386388" y="3854450"/>
              <a:ext cx="12700" cy="9525"/>
            </a:xfrm>
            <a:custGeom>
              <a:avLst/>
              <a:gdLst>
                <a:gd name="T0" fmla="*/ 8 w 8"/>
                <a:gd name="T1" fmla="*/ 4 h 6"/>
                <a:gd name="T2" fmla="*/ 8 w 8"/>
                <a:gd name="T3" fmla="*/ 6 h 6"/>
                <a:gd name="T4" fmla="*/ 6 w 8"/>
                <a:gd name="T5" fmla="*/ 6 h 6"/>
                <a:gd name="T6" fmla="*/ 6 w 8"/>
                <a:gd name="T7" fmla="*/ 6 h 6"/>
                <a:gd name="T8" fmla="*/ 6 w 8"/>
                <a:gd name="T9" fmla="*/ 6 h 6"/>
                <a:gd name="T10" fmla="*/ 6 w 8"/>
                <a:gd name="T11" fmla="*/ 6 h 6"/>
                <a:gd name="T12" fmla="*/ 6 w 8"/>
                <a:gd name="T13" fmla="*/ 6 h 6"/>
                <a:gd name="T14" fmla="*/ 6 w 8"/>
                <a:gd name="T15" fmla="*/ 6 h 6"/>
                <a:gd name="T16" fmla="*/ 6 w 8"/>
                <a:gd name="T17" fmla="*/ 6 h 6"/>
                <a:gd name="T18" fmla="*/ 4 w 8"/>
                <a:gd name="T19" fmla="*/ 6 h 6"/>
                <a:gd name="T20" fmla="*/ 4 w 8"/>
                <a:gd name="T21" fmla="*/ 4 h 6"/>
                <a:gd name="T22" fmla="*/ 4 w 8"/>
                <a:gd name="T23" fmla="*/ 4 h 6"/>
                <a:gd name="T24" fmla="*/ 4 w 8"/>
                <a:gd name="T25" fmla="*/ 4 h 6"/>
                <a:gd name="T26" fmla="*/ 4 w 8"/>
                <a:gd name="T27" fmla="*/ 4 h 6"/>
                <a:gd name="T28" fmla="*/ 4 w 8"/>
                <a:gd name="T29" fmla="*/ 4 h 6"/>
                <a:gd name="T30" fmla="*/ 4 w 8"/>
                <a:gd name="T31" fmla="*/ 4 h 6"/>
                <a:gd name="T32" fmla="*/ 4 w 8"/>
                <a:gd name="T33" fmla="*/ 2 h 6"/>
                <a:gd name="T34" fmla="*/ 4 w 8"/>
                <a:gd name="T35" fmla="*/ 2 h 6"/>
                <a:gd name="T36" fmla="*/ 4 w 8"/>
                <a:gd name="T37" fmla="*/ 2 h 6"/>
                <a:gd name="T38" fmla="*/ 4 w 8"/>
                <a:gd name="T39" fmla="*/ 2 h 6"/>
                <a:gd name="T40" fmla="*/ 4 w 8"/>
                <a:gd name="T41" fmla="*/ 2 h 6"/>
                <a:gd name="T42" fmla="*/ 4 w 8"/>
                <a:gd name="T43" fmla="*/ 2 h 6"/>
                <a:gd name="T44" fmla="*/ 4 w 8"/>
                <a:gd name="T45" fmla="*/ 2 h 6"/>
                <a:gd name="T46" fmla="*/ 4 w 8"/>
                <a:gd name="T47" fmla="*/ 2 h 6"/>
                <a:gd name="T48" fmla="*/ 4 w 8"/>
                <a:gd name="T49" fmla="*/ 2 h 6"/>
                <a:gd name="T50" fmla="*/ 4 w 8"/>
                <a:gd name="T51" fmla="*/ 2 h 6"/>
                <a:gd name="T52" fmla="*/ 4 w 8"/>
                <a:gd name="T53" fmla="*/ 2 h 6"/>
                <a:gd name="T54" fmla="*/ 4 w 8"/>
                <a:gd name="T55" fmla="*/ 2 h 6"/>
                <a:gd name="T56" fmla="*/ 6 w 8"/>
                <a:gd name="T57" fmla="*/ 2 h 6"/>
                <a:gd name="T58" fmla="*/ 6 w 8"/>
                <a:gd name="T59" fmla="*/ 4 h 6"/>
                <a:gd name="T60" fmla="*/ 6 w 8"/>
                <a:gd name="T61" fmla="*/ 4 h 6"/>
                <a:gd name="T62" fmla="*/ 6 w 8"/>
                <a:gd name="T63" fmla="*/ 4 h 6"/>
                <a:gd name="T64" fmla="*/ 6 w 8"/>
                <a:gd name="T65" fmla="*/ 4 h 6"/>
                <a:gd name="T66" fmla="*/ 6 w 8"/>
                <a:gd name="T67" fmla="*/ 4 h 6"/>
                <a:gd name="T68" fmla="*/ 6 w 8"/>
                <a:gd name="T69" fmla="*/ 4 h 6"/>
                <a:gd name="T70" fmla="*/ 6 w 8"/>
                <a:gd name="T71" fmla="*/ 4 h 6"/>
                <a:gd name="T72" fmla="*/ 8 w 8"/>
                <a:gd name="T73" fmla="*/ 4 h 6"/>
                <a:gd name="T74" fmla="*/ 8 w 8"/>
                <a:gd name="T75" fmla="*/ 4 h 6"/>
                <a:gd name="T76" fmla="*/ 2 w 8"/>
                <a:gd name="T77" fmla="*/ 2 h 6"/>
                <a:gd name="T78" fmla="*/ 2 w 8"/>
                <a:gd name="T79" fmla="*/ 2 h 6"/>
                <a:gd name="T80" fmla="*/ 2 w 8"/>
                <a:gd name="T81" fmla="*/ 2 h 6"/>
                <a:gd name="T82" fmla="*/ 2 w 8"/>
                <a:gd name="T83" fmla="*/ 2 h 6"/>
                <a:gd name="T84" fmla="*/ 2 w 8"/>
                <a:gd name="T85" fmla="*/ 2 h 6"/>
                <a:gd name="T86" fmla="*/ 0 w 8"/>
                <a:gd name="T87" fmla="*/ 2 h 6"/>
                <a:gd name="T88" fmla="*/ 0 w 8"/>
                <a:gd name="T89" fmla="*/ 0 h 6"/>
                <a:gd name="T90" fmla="*/ 0 w 8"/>
                <a:gd name="T91" fmla="*/ 0 h 6"/>
                <a:gd name="T92" fmla="*/ 0 w 8"/>
                <a:gd name="T93" fmla="*/ 0 h 6"/>
                <a:gd name="T94" fmla="*/ 0 w 8"/>
                <a:gd name="T95" fmla="*/ 0 h 6"/>
                <a:gd name="T96" fmla="*/ 2 w 8"/>
                <a:gd name="T97" fmla="*/ 0 h 6"/>
                <a:gd name="T98" fmla="*/ 2 w 8"/>
                <a:gd name="T99" fmla="*/ 0 h 6"/>
                <a:gd name="T100" fmla="*/ 2 w 8"/>
                <a:gd name="T101" fmla="*/ 0 h 6"/>
                <a:gd name="T102" fmla="*/ 4 w 8"/>
                <a:gd name="T103" fmla="*/ 2 h 6"/>
                <a:gd name="T104" fmla="*/ 4 w 8"/>
                <a:gd name="T105" fmla="*/ 2 h 6"/>
                <a:gd name="T106" fmla="*/ 2 w 8"/>
                <a:gd name="T107" fmla="*/ 2 h 6"/>
                <a:gd name="T108" fmla="*/ 2 w 8"/>
                <a:gd name="T10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 h="6">
                  <a:moveTo>
                    <a:pt x="8" y="4"/>
                  </a:moveTo>
                  <a:lnTo>
                    <a:pt x="8" y="6"/>
                  </a:lnTo>
                  <a:lnTo>
                    <a:pt x="6" y="6"/>
                  </a:lnTo>
                  <a:lnTo>
                    <a:pt x="6" y="6"/>
                  </a:lnTo>
                  <a:lnTo>
                    <a:pt x="6" y="6"/>
                  </a:lnTo>
                  <a:lnTo>
                    <a:pt x="6" y="6"/>
                  </a:lnTo>
                  <a:lnTo>
                    <a:pt x="6" y="6"/>
                  </a:lnTo>
                  <a:lnTo>
                    <a:pt x="6" y="6"/>
                  </a:lnTo>
                  <a:lnTo>
                    <a:pt x="6" y="6"/>
                  </a:lnTo>
                  <a:lnTo>
                    <a:pt x="4" y="6"/>
                  </a:lnTo>
                  <a:lnTo>
                    <a:pt x="4" y="4"/>
                  </a:lnTo>
                  <a:lnTo>
                    <a:pt x="4" y="4"/>
                  </a:lnTo>
                  <a:lnTo>
                    <a:pt x="4" y="4"/>
                  </a:lnTo>
                  <a:lnTo>
                    <a:pt x="4" y="4"/>
                  </a:lnTo>
                  <a:lnTo>
                    <a:pt x="4" y="4"/>
                  </a:lnTo>
                  <a:lnTo>
                    <a:pt x="4" y="4"/>
                  </a:lnTo>
                  <a:lnTo>
                    <a:pt x="4" y="2"/>
                  </a:lnTo>
                  <a:lnTo>
                    <a:pt x="4" y="2"/>
                  </a:lnTo>
                  <a:lnTo>
                    <a:pt x="4" y="2"/>
                  </a:lnTo>
                  <a:lnTo>
                    <a:pt x="4" y="2"/>
                  </a:lnTo>
                  <a:lnTo>
                    <a:pt x="4" y="2"/>
                  </a:lnTo>
                  <a:lnTo>
                    <a:pt x="4" y="2"/>
                  </a:lnTo>
                  <a:lnTo>
                    <a:pt x="4" y="2"/>
                  </a:lnTo>
                  <a:lnTo>
                    <a:pt x="4" y="2"/>
                  </a:lnTo>
                  <a:lnTo>
                    <a:pt x="4" y="2"/>
                  </a:lnTo>
                  <a:lnTo>
                    <a:pt x="4" y="2"/>
                  </a:lnTo>
                  <a:lnTo>
                    <a:pt x="4" y="2"/>
                  </a:lnTo>
                  <a:lnTo>
                    <a:pt x="4" y="2"/>
                  </a:lnTo>
                  <a:lnTo>
                    <a:pt x="6" y="2"/>
                  </a:lnTo>
                  <a:lnTo>
                    <a:pt x="6" y="4"/>
                  </a:lnTo>
                  <a:lnTo>
                    <a:pt x="6" y="4"/>
                  </a:lnTo>
                  <a:lnTo>
                    <a:pt x="6" y="4"/>
                  </a:lnTo>
                  <a:lnTo>
                    <a:pt x="6" y="4"/>
                  </a:lnTo>
                  <a:lnTo>
                    <a:pt x="6" y="4"/>
                  </a:lnTo>
                  <a:lnTo>
                    <a:pt x="6" y="4"/>
                  </a:lnTo>
                  <a:lnTo>
                    <a:pt x="6" y="4"/>
                  </a:lnTo>
                  <a:lnTo>
                    <a:pt x="8" y="4"/>
                  </a:lnTo>
                  <a:lnTo>
                    <a:pt x="8" y="4"/>
                  </a:lnTo>
                  <a:close/>
                  <a:moveTo>
                    <a:pt x="2" y="2"/>
                  </a:moveTo>
                  <a:lnTo>
                    <a:pt x="2" y="2"/>
                  </a:lnTo>
                  <a:lnTo>
                    <a:pt x="2" y="2"/>
                  </a:lnTo>
                  <a:lnTo>
                    <a:pt x="2" y="2"/>
                  </a:lnTo>
                  <a:lnTo>
                    <a:pt x="2" y="2"/>
                  </a:lnTo>
                  <a:lnTo>
                    <a:pt x="0" y="2"/>
                  </a:lnTo>
                  <a:lnTo>
                    <a:pt x="0" y="0"/>
                  </a:lnTo>
                  <a:lnTo>
                    <a:pt x="0" y="0"/>
                  </a:lnTo>
                  <a:lnTo>
                    <a:pt x="0" y="0"/>
                  </a:lnTo>
                  <a:lnTo>
                    <a:pt x="0" y="0"/>
                  </a:lnTo>
                  <a:lnTo>
                    <a:pt x="2" y="0"/>
                  </a:lnTo>
                  <a:lnTo>
                    <a:pt x="2" y="0"/>
                  </a:lnTo>
                  <a:lnTo>
                    <a:pt x="2" y="0"/>
                  </a:lnTo>
                  <a:lnTo>
                    <a:pt x="4" y="2"/>
                  </a:lnTo>
                  <a:lnTo>
                    <a:pt x="4" y="2"/>
                  </a:lnTo>
                  <a:lnTo>
                    <a:pt x="2" y="2"/>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7" name="Freeform 156"/>
            <p:cNvSpPr>
              <a:spLocks noEditPoints="1"/>
            </p:cNvSpPr>
            <p:nvPr/>
          </p:nvSpPr>
          <p:spPr bwMode="auto">
            <a:xfrm>
              <a:off x="7358063" y="4079875"/>
              <a:ext cx="227013" cy="503238"/>
            </a:xfrm>
            <a:custGeom>
              <a:avLst/>
              <a:gdLst>
                <a:gd name="T0" fmla="*/ 96 w 143"/>
                <a:gd name="T1" fmla="*/ 305 h 317"/>
                <a:gd name="T2" fmla="*/ 96 w 143"/>
                <a:gd name="T3" fmla="*/ 301 h 317"/>
                <a:gd name="T4" fmla="*/ 96 w 143"/>
                <a:gd name="T5" fmla="*/ 292 h 317"/>
                <a:gd name="T6" fmla="*/ 100 w 143"/>
                <a:gd name="T7" fmla="*/ 288 h 317"/>
                <a:gd name="T8" fmla="*/ 102 w 143"/>
                <a:gd name="T9" fmla="*/ 282 h 317"/>
                <a:gd name="T10" fmla="*/ 95 w 143"/>
                <a:gd name="T11" fmla="*/ 274 h 317"/>
                <a:gd name="T12" fmla="*/ 98 w 143"/>
                <a:gd name="T13" fmla="*/ 265 h 317"/>
                <a:gd name="T14" fmla="*/ 43 w 143"/>
                <a:gd name="T15" fmla="*/ 219 h 317"/>
                <a:gd name="T16" fmla="*/ 85 w 143"/>
                <a:gd name="T17" fmla="*/ 209 h 317"/>
                <a:gd name="T18" fmla="*/ 25 w 143"/>
                <a:gd name="T19" fmla="*/ 157 h 317"/>
                <a:gd name="T20" fmla="*/ 22 w 143"/>
                <a:gd name="T21" fmla="*/ 153 h 317"/>
                <a:gd name="T22" fmla="*/ 95 w 143"/>
                <a:gd name="T23" fmla="*/ 13 h 317"/>
                <a:gd name="T24" fmla="*/ 104 w 143"/>
                <a:gd name="T25" fmla="*/ 32 h 317"/>
                <a:gd name="T26" fmla="*/ 98 w 143"/>
                <a:gd name="T27" fmla="*/ 50 h 317"/>
                <a:gd name="T28" fmla="*/ 85 w 143"/>
                <a:gd name="T29" fmla="*/ 67 h 317"/>
                <a:gd name="T30" fmla="*/ 104 w 143"/>
                <a:gd name="T31" fmla="*/ 79 h 317"/>
                <a:gd name="T32" fmla="*/ 112 w 143"/>
                <a:gd name="T33" fmla="*/ 96 h 317"/>
                <a:gd name="T34" fmla="*/ 116 w 143"/>
                <a:gd name="T35" fmla="*/ 113 h 317"/>
                <a:gd name="T36" fmla="*/ 129 w 143"/>
                <a:gd name="T37" fmla="*/ 123 h 317"/>
                <a:gd name="T38" fmla="*/ 135 w 143"/>
                <a:gd name="T39" fmla="*/ 130 h 317"/>
                <a:gd name="T40" fmla="*/ 121 w 143"/>
                <a:gd name="T41" fmla="*/ 144 h 317"/>
                <a:gd name="T42" fmla="*/ 104 w 143"/>
                <a:gd name="T43" fmla="*/ 153 h 317"/>
                <a:gd name="T44" fmla="*/ 89 w 143"/>
                <a:gd name="T45" fmla="*/ 167 h 317"/>
                <a:gd name="T46" fmla="*/ 87 w 143"/>
                <a:gd name="T47" fmla="*/ 182 h 317"/>
                <a:gd name="T48" fmla="*/ 100 w 143"/>
                <a:gd name="T49" fmla="*/ 200 h 317"/>
                <a:gd name="T50" fmla="*/ 102 w 143"/>
                <a:gd name="T51" fmla="*/ 217 h 317"/>
                <a:gd name="T52" fmla="*/ 96 w 143"/>
                <a:gd name="T53" fmla="*/ 234 h 317"/>
                <a:gd name="T54" fmla="*/ 110 w 143"/>
                <a:gd name="T55" fmla="*/ 263 h 317"/>
                <a:gd name="T56" fmla="*/ 118 w 143"/>
                <a:gd name="T57" fmla="*/ 286 h 317"/>
                <a:gd name="T58" fmla="*/ 106 w 143"/>
                <a:gd name="T59" fmla="*/ 307 h 317"/>
                <a:gd name="T60" fmla="*/ 102 w 143"/>
                <a:gd name="T61" fmla="*/ 301 h 317"/>
                <a:gd name="T62" fmla="*/ 104 w 143"/>
                <a:gd name="T63" fmla="*/ 286 h 317"/>
                <a:gd name="T64" fmla="*/ 102 w 143"/>
                <a:gd name="T65" fmla="*/ 276 h 317"/>
                <a:gd name="T66" fmla="*/ 100 w 143"/>
                <a:gd name="T67" fmla="*/ 257 h 317"/>
                <a:gd name="T68" fmla="*/ 95 w 143"/>
                <a:gd name="T69" fmla="*/ 257 h 317"/>
                <a:gd name="T70" fmla="*/ 89 w 143"/>
                <a:gd name="T71" fmla="*/ 234 h 317"/>
                <a:gd name="T72" fmla="*/ 87 w 143"/>
                <a:gd name="T73" fmla="*/ 207 h 317"/>
                <a:gd name="T74" fmla="*/ 79 w 143"/>
                <a:gd name="T75" fmla="*/ 198 h 317"/>
                <a:gd name="T76" fmla="*/ 75 w 143"/>
                <a:gd name="T77" fmla="*/ 201 h 317"/>
                <a:gd name="T78" fmla="*/ 66 w 143"/>
                <a:gd name="T79" fmla="*/ 207 h 317"/>
                <a:gd name="T80" fmla="*/ 52 w 143"/>
                <a:gd name="T81" fmla="*/ 221 h 317"/>
                <a:gd name="T82" fmla="*/ 47 w 143"/>
                <a:gd name="T83" fmla="*/ 215 h 317"/>
                <a:gd name="T84" fmla="*/ 43 w 143"/>
                <a:gd name="T85" fmla="*/ 215 h 317"/>
                <a:gd name="T86" fmla="*/ 39 w 143"/>
                <a:gd name="T87" fmla="*/ 217 h 317"/>
                <a:gd name="T88" fmla="*/ 35 w 143"/>
                <a:gd name="T89" fmla="*/ 215 h 317"/>
                <a:gd name="T90" fmla="*/ 37 w 143"/>
                <a:gd name="T91" fmla="*/ 194 h 317"/>
                <a:gd name="T92" fmla="*/ 31 w 143"/>
                <a:gd name="T93" fmla="*/ 171 h 317"/>
                <a:gd name="T94" fmla="*/ 29 w 143"/>
                <a:gd name="T95" fmla="*/ 165 h 317"/>
                <a:gd name="T96" fmla="*/ 27 w 143"/>
                <a:gd name="T97" fmla="*/ 157 h 317"/>
                <a:gd name="T98" fmla="*/ 20 w 143"/>
                <a:gd name="T99" fmla="*/ 150 h 317"/>
                <a:gd name="T100" fmla="*/ 16 w 143"/>
                <a:gd name="T101" fmla="*/ 146 h 317"/>
                <a:gd name="T102" fmla="*/ 10 w 143"/>
                <a:gd name="T103" fmla="*/ 144 h 317"/>
                <a:gd name="T104" fmla="*/ 2 w 143"/>
                <a:gd name="T105" fmla="*/ 134 h 317"/>
                <a:gd name="T106" fmla="*/ 8 w 143"/>
                <a:gd name="T107" fmla="*/ 113 h 317"/>
                <a:gd name="T108" fmla="*/ 16 w 143"/>
                <a:gd name="T109" fmla="*/ 100 h 317"/>
                <a:gd name="T110" fmla="*/ 25 w 143"/>
                <a:gd name="T111" fmla="*/ 80 h 317"/>
                <a:gd name="T112" fmla="*/ 39 w 143"/>
                <a:gd name="T113" fmla="*/ 65 h 317"/>
                <a:gd name="T114" fmla="*/ 47 w 143"/>
                <a:gd name="T115" fmla="*/ 42 h 317"/>
                <a:gd name="T116" fmla="*/ 60 w 143"/>
                <a:gd name="T117" fmla="*/ 25 h 317"/>
                <a:gd name="T118" fmla="*/ 77 w 143"/>
                <a:gd name="T119" fmla="*/ 23 h 317"/>
                <a:gd name="T120" fmla="*/ 85 w 143"/>
                <a:gd name="T121" fmla="*/ 2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3" h="317">
                  <a:moveTo>
                    <a:pt x="96" y="313"/>
                  </a:moveTo>
                  <a:lnTo>
                    <a:pt x="96" y="315"/>
                  </a:lnTo>
                  <a:lnTo>
                    <a:pt x="95" y="315"/>
                  </a:lnTo>
                  <a:lnTo>
                    <a:pt x="95" y="317"/>
                  </a:lnTo>
                  <a:lnTo>
                    <a:pt x="95" y="315"/>
                  </a:lnTo>
                  <a:lnTo>
                    <a:pt x="96" y="315"/>
                  </a:lnTo>
                  <a:lnTo>
                    <a:pt x="96" y="313"/>
                  </a:lnTo>
                  <a:close/>
                  <a:moveTo>
                    <a:pt x="96" y="313"/>
                  </a:moveTo>
                  <a:lnTo>
                    <a:pt x="95" y="313"/>
                  </a:lnTo>
                  <a:lnTo>
                    <a:pt x="95" y="311"/>
                  </a:lnTo>
                  <a:lnTo>
                    <a:pt x="96" y="311"/>
                  </a:lnTo>
                  <a:lnTo>
                    <a:pt x="96" y="313"/>
                  </a:lnTo>
                  <a:close/>
                  <a:moveTo>
                    <a:pt x="91" y="307"/>
                  </a:moveTo>
                  <a:lnTo>
                    <a:pt x="93" y="307"/>
                  </a:lnTo>
                  <a:lnTo>
                    <a:pt x="91" y="307"/>
                  </a:lnTo>
                  <a:close/>
                  <a:moveTo>
                    <a:pt x="96" y="307"/>
                  </a:moveTo>
                  <a:lnTo>
                    <a:pt x="96" y="305"/>
                  </a:lnTo>
                  <a:lnTo>
                    <a:pt x="96" y="307"/>
                  </a:lnTo>
                  <a:close/>
                  <a:moveTo>
                    <a:pt x="102" y="301"/>
                  </a:moveTo>
                  <a:lnTo>
                    <a:pt x="100" y="301"/>
                  </a:lnTo>
                  <a:lnTo>
                    <a:pt x="100" y="299"/>
                  </a:lnTo>
                  <a:lnTo>
                    <a:pt x="102" y="299"/>
                  </a:lnTo>
                  <a:lnTo>
                    <a:pt x="102" y="301"/>
                  </a:lnTo>
                  <a:close/>
                  <a:moveTo>
                    <a:pt x="91" y="301"/>
                  </a:moveTo>
                  <a:lnTo>
                    <a:pt x="91" y="299"/>
                  </a:lnTo>
                  <a:lnTo>
                    <a:pt x="93" y="299"/>
                  </a:lnTo>
                  <a:lnTo>
                    <a:pt x="91" y="299"/>
                  </a:lnTo>
                  <a:lnTo>
                    <a:pt x="91" y="301"/>
                  </a:lnTo>
                  <a:close/>
                  <a:moveTo>
                    <a:pt x="96" y="299"/>
                  </a:moveTo>
                  <a:lnTo>
                    <a:pt x="96" y="301"/>
                  </a:lnTo>
                  <a:lnTo>
                    <a:pt x="96" y="303"/>
                  </a:lnTo>
                  <a:lnTo>
                    <a:pt x="96" y="301"/>
                  </a:lnTo>
                  <a:lnTo>
                    <a:pt x="96" y="303"/>
                  </a:lnTo>
                  <a:lnTo>
                    <a:pt x="96" y="301"/>
                  </a:lnTo>
                  <a:lnTo>
                    <a:pt x="96" y="299"/>
                  </a:lnTo>
                  <a:lnTo>
                    <a:pt x="95" y="299"/>
                  </a:lnTo>
                  <a:lnTo>
                    <a:pt x="95" y="297"/>
                  </a:lnTo>
                  <a:lnTo>
                    <a:pt x="96" y="299"/>
                  </a:lnTo>
                  <a:close/>
                  <a:moveTo>
                    <a:pt x="100" y="299"/>
                  </a:moveTo>
                  <a:lnTo>
                    <a:pt x="100" y="297"/>
                  </a:lnTo>
                  <a:lnTo>
                    <a:pt x="100" y="299"/>
                  </a:lnTo>
                  <a:close/>
                  <a:moveTo>
                    <a:pt x="102" y="297"/>
                  </a:moveTo>
                  <a:lnTo>
                    <a:pt x="102" y="299"/>
                  </a:lnTo>
                  <a:lnTo>
                    <a:pt x="100" y="299"/>
                  </a:lnTo>
                  <a:lnTo>
                    <a:pt x="100" y="297"/>
                  </a:lnTo>
                  <a:lnTo>
                    <a:pt x="102" y="297"/>
                  </a:lnTo>
                  <a:close/>
                  <a:moveTo>
                    <a:pt x="96" y="294"/>
                  </a:moveTo>
                  <a:lnTo>
                    <a:pt x="98" y="294"/>
                  </a:lnTo>
                  <a:lnTo>
                    <a:pt x="96" y="294"/>
                  </a:lnTo>
                  <a:close/>
                  <a:moveTo>
                    <a:pt x="96" y="290"/>
                  </a:moveTo>
                  <a:lnTo>
                    <a:pt x="96" y="292"/>
                  </a:lnTo>
                  <a:lnTo>
                    <a:pt x="95" y="292"/>
                  </a:lnTo>
                  <a:lnTo>
                    <a:pt x="95" y="290"/>
                  </a:lnTo>
                  <a:lnTo>
                    <a:pt x="96" y="290"/>
                  </a:lnTo>
                  <a:lnTo>
                    <a:pt x="96" y="288"/>
                  </a:lnTo>
                  <a:lnTo>
                    <a:pt x="96" y="286"/>
                  </a:lnTo>
                  <a:lnTo>
                    <a:pt x="98" y="286"/>
                  </a:lnTo>
                  <a:lnTo>
                    <a:pt x="98" y="288"/>
                  </a:lnTo>
                  <a:lnTo>
                    <a:pt x="96" y="288"/>
                  </a:lnTo>
                  <a:lnTo>
                    <a:pt x="96" y="290"/>
                  </a:lnTo>
                  <a:close/>
                  <a:moveTo>
                    <a:pt x="85" y="286"/>
                  </a:moveTo>
                  <a:lnTo>
                    <a:pt x="83" y="286"/>
                  </a:lnTo>
                  <a:lnTo>
                    <a:pt x="85" y="286"/>
                  </a:lnTo>
                  <a:close/>
                  <a:moveTo>
                    <a:pt x="102" y="286"/>
                  </a:moveTo>
                  <a:lnTo>
                    <a:pt x="102" y="288"/>
                  </a:lnTo>
                  <a:lnTo>
                    <a:pt x="100" y="288"/>
                  </a:lnTo>
                  <a:lnTo>
                    <a:pt x="100" y="290"/>
                  </a:lnTo>
                  <a:lnTo>
                    <a:pt x="100" y="288"/>
                  </a:lnTo>
                  <a:lnTo>
                    <a:pt x="100" y="290"/>
                  </a:lnTo>
                  <a:lnTo>
                    <a:pt x="100" y="288"/>
                  </a:lnTo>
                  <a:lnTo>
                    <a:pt x="98" y="288"/>
                  </a:lnTo>
                  <a:lnTo>
                    <a:pt x="98" y="286"/>
                  </a:lnTo>
                  <a:lnTo>
                    <a:pt x="100" y="286"/>
                  </a:lnTo>
                  <a:lnTo>
                    <a:pt x="102" y="286"/>
                  </a:lnTo>
                  <a:close/>
                  <a:moveTo>
                    <a:pt x="93" y="286"/>
                  </a:moveTo>
                  <a:lnTo>
                    <a:pt x="95" y="286"/>
                  </a:lnTo>
                  <a:lnTo>
                    <a:pt x="93" y="286"/>
                  </a:lnTo>
                  <a:lnTo>
                    <a:pt x="95" y="286"/>
                  </a:lnTo>
                  <a:lnTo>
                    <a:pt x="95" y="288"/>
                  </a:lnTo>
                  <a:lnTo>
                    <a:pt x="93" y="288"/>
                  </a:lnTo>
                  <a:lnTo>
                    <a:pt x="93" y="286"/>
                  </a:lnTo>
                  <a:lnTo>
                    <a:pt x="93" y="284"/>
                  </a:lnTo>
                  <a:lnTo>
                    <a:pt x="93" y="286"/>
                  </a:lnTo>
                  <a:close/>
                  <a:moveTo>
                    <a:pt x="100" y="282"/>
                  </a:moveTo>
                  <a:lnTo>
                    <a:pt x="102" y="282"/>
                  </a:lnTo>
                  <a:lnTo>
                    <a:pt x="100" y="284"/>
                  </a:lnTo>
                  <a:lnTo>
                    <a:pt x="100" y="282"/>
                  </a:lnTo>
                  <a:lnTo>
                    <a:pt x="100" y="280"/>
                  </a:lnTo>
                  <a:lnTo>
                    <a:pt x="100" y="282"/>
                  </a:lnTo>
                  <a:close/>
                  <a:moveTo>
                    <a:pt x="95" y="278"/>
                  </a:moveTo>
                  <a:lnTo>
                    <a:pt x="95" y="280"/>
                  </a:lnTo>
                  <a:lnTo>
                    <a:pt x="95" y="278"/>
                  </a:lnTo>
                  <a:lnTo>
                    <a:pt x="93" y="278"/>
                  </a:lnTo>
                  <a:lnTo>
                    <a:pt x="95" y="276"/>
                  </a:lnTo>
                  <a:lnTo>
                    <a:pt x="95" y="278"/>
                  </a:lnTo>
                  <a:close/>
                  <a:moveTo>
                    <a:pt x="95" y="276"/>
                  </a:moveTo>
                  <a:lnTo>
                    <a:pt x="93" y="276"/>
                  </a:lnTo>
                  <a:lnTo>
                    <a:pt x="93" y="278"/>
                  </a:lnTo>
                  <a:lnTo>
                    <a:pt x="93" y="276"/>
                  </a:lnTo>
                  <a:lnTo>
                    <a:pt x="93" y="274"/>
                  </a:lnTo>
                  <a:lnTo>
                    <a:pt x="93" y="276"/>
                  </a:lnTo>
                  <a:lnTo>
                    <a:pt x="95" y="274"/>
                  </a:lnTo>
                  <a:lnTo>
                    <a:pt x="95" y="276"/>
                  </a:lnTo>
                  <a:close/>
                  <a:moveTo>
                    <a:pt x="100" y="274"/>
                  </a:moveTo>
                  <a:lnTo>
                    <a:pt x="100" y="272"/>
                  </a:lnTo>
                  <a:lnTo>
                    <a:pt x="100" y="274"/>
                  </a:lnTo>
                  <a:close/>
                  <a:moveTo>
                    <a:pt x="96" y="274"/>
                  </a:moveTo>
                  <a:lnTo>
                    <a:pt x="96" y="272"/>
                  </a:lnTo>
                  <a:lnTo>
                    <a:pt x="96" y="274"/>
                  </a:lnTo>
                  <a:close/>
                  <a:moveTo>
                    <a:pt x="98" y="272"/>
                  </a:moveTo>
                  <a:lnTo>
                    <a:pt x="100" y="272"/>
                  </a:lnTo>
                  <a:lnTo>
                    <a:pt x="100" y="274"/>
                  </a:lnTo>
                  <a:lnTo>
                    <a:pt x="98" y="276"/>
                  </a:lnTo>
                  <a:lnTo>
                    <a:pt x="98" y="274"/>
                  </a:lnTo>
                  <a:lnTo>
                    <a:pt x="98" y="272"/>
                  </a:lnTo>
                  <a:lnTo>
                    <a:pt x="98" y="271"/>
                  </a:lnTo>
                  <a:lnTo>
                    <a:pt x="98" y="272"/>
                  </a:lnTo>
                  <a:close/>
                  <a:moveTo>
                    <a:pt x="96" y="265"/>
                  </a:moveTo>
                  <a:lnTo>
                    <a:pt x="98" y="265"/>
                  </a:lnTo>
                  <a:lnTo>
                    <a:pt x="98" y="267"/>
                  </a:lnTo>
                  <a:lnTo>
                    <a:pt x="96" y="267"/>
                  </a:lnTo>
                  <a:lnTo>
                    <a:pt x="96" y="265"/>
                  </a:lnTo>
                  <a:lnTo>
                    <a:pt x="96" y="263"/>
                  </a:lnTo>
                  <a:lnTo>
                    <a:pt x="96" y="265"/>
                  </a:lnTo>
                  <a:close/>
                  <a:moveTo>
                    <a:pt x="91" y="253"/>
                  </a:moveTo>
                  <a:lnTo>
                    <a:pt x="91" y="251"/>
                  </a:lnTo>
                  <a:lnTo>
                    <a:pt x="93" y="251"/>
                  </a:lnTo>
                  <a:lnTo>
                    <a:pt x="91" y="251"/>
                  </a:lnTo>
                  <a:lnTo>
                    <a:pt x="91" y="253"/>
                  </a:lnTo>
                  <a:close/>
                  <a:moveTo>
                    <a:pt x="24" y="234"/>
                  </a:moveTo>
                  <a:lnTo>
                    <a:pt x="25" y="234"/>
                  </a:lnTo>
                  <a:lnTo>
                    <a:pt x="24" y="234"/>
                  </a:lnTo>
                  <a:close/>
                  <a:moveTo>
                    <a:pt x="87" y="224"/>
                  </a:moveTo>
                  <a:lnTo>
                    <a:pt x="87" y="223"/>
                  </a:lnTo>
                  <a:lnTo>
                    <a:pt x="87" y="224"/>
                  </a:lnTo>
                  <a:close/>
                  <a:moveTo>
                    <a:pt x="43" y="219"/>
                  </a:moveTo>
                  <a:lnTo>
                    <a:pt x="41" y="219"/>
                  </a:lnTo>
                  <a:lnTo>
                    <a:pt x="43" y="217"/>
                  </a:lnTo>
                  <a:lnTo>
                    <a:pt x="43" y="219"/>
                  </a:lnTo>
                  <a:close/>
                  <a:moveTo>
                    <a:pt x="35" y="219"/>
                  </a:moveTo>
                  <a:lnTo>
                    <a:pt x="35" y="217"/>
                  </a:lnTo>
                  <a:lnTo>
                    <a:pt x="37" y="215"/>
                  </a:lnTo>
                  <a:lnTo>
                    <a:pt x="37" y="213"/>
                  </a:lnTo>
                  <a:lnTo>
                    <a:pt x="39" y="213"/>
                  </a:lnTo>
                  <a:lnTo>
                    <a:pt x="39" y="215"/>
                  </a:lnTo>
                  <a:lnTo>
                    <a:pt x="39" y="217"/>
                  </a:lnTo>
                  <a:lnTo>
                    <a:pt x="37" y="217"/>
                  </a:lnTo>
                  <a:lnTo>
                    <a:pt x="35" y="219"/>
                  </a:lnTo>
                  <a:lnTo>
                    <a:pt x="37" y="219"/>
                  </a:lnTo>
                  <a:lnTo>
                    <a:pt x="35" y="219"/>
                  </a:lnTo>
                  <a:close/>
                  <a:moveTo>
                    <a:pt x="85" y="213"/>
                  </a:moveTo>
                  <a:lnTo>
                    <a:pt x="85" y="211"/>
                  </a:lnTo>
                  <a:lnTo>
                    <a:pt x="85" y="209"/>
                  </a:lnTo>
                  <a:lnTo>
                    <a:pt x="83" y="209"/>
                  </a:lnTo>
                  <a:lnTo>
                    <a:pt x="85" y="209"/>
                  </a:lnTo>
                  <a:lnTo>
                    <a:pt x="85" y="207"/>
                  </a:lnTo>
                  <a:lnTo>
                    <a:pt x="87" y="207"/>
                  </a:lnTo>
                  <a:lnTo>
                    <a:pt x="87" y="209"/>
                  </a:lnTo>
                  <a:lnTo>
                    <a:pt x="87" y="211"/>
                  </a:lnTo>
                  <a:lnTo>
                    <a:pt x="85" y="211"/>
                  </a:lnTo>
                  <a:lnTo>
                    <a:pt x="85" y="213"/>
                  </a:lnTo>
                  <a:close/>
                  <a:moveTo>
                    <a:pt x="24" y="169"/>
                  </a:moveTo>
                  <a:lnTo>
                    <a:pt x="25" y="169"/>
                  </a:lnTo>
                  <a:lnTo>
                    <a:pt x="25" y="171"/>
                  </a:lnTo>
                  <a:lnTo>
                    <a:pt x="24" y="171"/>
                  </a:lnTo>
                  <a:lnTo>
                    <a:pt x="22" y="169"/>
                  </a:lnTo>
                  <a:lnTo>
                    <a:pt x="24" y="169"/>
                  </a:lnTo>
                  <a:lnTo>
                    <a:pt x="24" y="167"/>
                  </a:lnTo>
                  <a:lnTo>
                    <a:pt x="24" y="169"/>
                  </a:lnTo>
                  <a:close/>
                  <a:moveTo>
                    <a:pt x="25" y="157"/>
                  </a:moveTo>
                  <a:lnTo>
                    <a:pt x="27" y="157"/>
                  </a:lnTo>
                  <a:lnTo>
                    <a:pt x="27" y="159"/>
                  </a:lnTo>
                  <a:lnTo>
                    <a:pt x="29" y="159"/>
                  </a:lnTo>
                  <a:lnTo>
                    <a:pt x="27" y="159"/>
                  </a:lnTo>
                  <a:lnTo>
                    <a:pt x="27" y="161"/>
                  </a:lnTo>
                  <a:lnTo>
                    <a:pt x="25" y="161"/>
                  </a:lnTo>
                  <a:lnTo>
                    <a:pt x="25" y="159"/>
                  </a:lnTo>
                  <a:lnTo>
                    <a:pt x="24" y="159"/>
                  </a:lnTo>
                  <a:lnTo>
                    <a:pt x="24" y="157"/>
                  </a:lnTo>
                  <a:lnTo>
                    <a:pt x="25" y="157"/>
                  </a:lnTo>
                  <a:close/>
                  <a:moveTo>
                    <a:pt x="22" y="153"/>
                  </a:moveTo>
                  <a:lnTo>
                    <a:pt x="20" y="153"/>
                  </a:lnTo>
                  <a:lnTo>
                    <a:pt x="20" y="152"/>
                  </a:lnTo>
                  <a:lnTo>
                    <a:pt x="20" y="150"/>
                  </a:lnTo>
                  <a:lnTo>
                    <a:pt x="20" y="152"/>
                  </a:lnTo>
                  <a:lnTo>
                    <a:pt x="22" y="152"/>
                  </a:lnTo>
                  <a:lnTo>
                    <a:pt x="22" y="153"/>
                  </a:lnTo>
                  <a:close/>
                  <a:moveTo>
                    <a:pt x="14" y="152"/>
                  </a:moveTo>
                  <a:lnTo>
                    <a:pt x="12" y="150"/>
                  </a:lnTo>
                  <a:lnTo>
                    <a:pt x="12" y="148"/>
                  </a:lnTo>
                  <a:lnTo>
                    <a:pt x="12" y="150"/>
                  </a:lnTo>
                  <a:lnTo>
                    <a:pt x="14" y="152"/>
                  </a:lnTo>
                  <a:close/>
                  <a:moveTo>
                    <a:pt x="87" y="0"/>
                  </a:moveTo>
                  <a:lnTo>
                    <a:pt x="87" y="2"/>
                  </a:lnTo>
                  <a:lnTo>
                    <a:pt x="87" y="0"/>
                  </a:lnTo>
                  <a:lnTo>
                    <a:pt x="89" y="2"/>
                  </a:lnTo>
                  <a:lnTo>
                    <a:pt x="89" y="4"/>
                  </a:lnTo>
                  <a:lnTo>
                    <a:pt x="91" y="4"/>
                  </a:lnTo>
                  <a:lnTo>
                    <a:pt x="93" y="4"/>
                  </a:lnTo>
                  <a:lnTo>
                    <a:pt x="93" y="6"/>
                  </a:lnTo>
                  <a:lnTo>
                    <a:pt x="95" y="8"/>
                  </a:lnTo>
                  <a:lnTo>
                    <a:pt x="95" y="9"/>
                  </a:lnTo>
                  <a:lnTo>
                    <a:pt x="95" y="11"/>
                  </a:lnTo>
                  <a:lnTo>
                    <a:pt x="95" y="13"/>
                  </a:lnTo>
                  <a:lnTo>
                    <a:pt x="96" y="13"/>
                  </a:lnTo>
                  <a:lnTo>
                    <a:pt x="96" y="15"/>
                  </a:lnTo>
                  <a:lnTo>
                    <a:pt x="96" y="17"/>
                  </a:lnTo>
                  <a:lnTo>
                    <a:pt x="98" y="19"/>
                  </a:lnTo>
                  <a:lnTo>
                    <a:pt x="98" y="17"/>
                  </a:lnTo>
                  <a:lnTo>
                    <a:pt x="98" y="15"/>
                  </a:lnTo>
                  <a:lnTo>
                    <a:pt x="100" y="15"/>
                  </a:lnTo>
                  <a:lnTo>
                    <a:pt x="102" y="17"/>
                  </a:lnTo>
                  <a:lnTo>
                    <a:pt x="104" y="17"/>
                  </a:lnTo>
                  <a:lnTo>
                    <a:pt x="104" y="19"/>
                  </a:lnTo>
                  <a:lnTo>
                    <a:pt x="104" y="21"/>
                  </a:lnTo>
                  <a:lnTo>
                    <a:pt x="104" y="23"/>
                  </a:lnTo>
                  <a:lnTo>
                    <a:pt x="104" y="25"/>
                  </a:lnTo>
                  <a:lnTo>
                    <a:pt x="104" y="27"/>
                  </a:lnTo>
                  <a:lnTo>
                    <a:pt x="104" y="29"/>
                  </a:lnTo>
                  <a:lnTo>
                    <a:pt x="104" y="31"/>
                  </a:lnTo>
                  <a:lnTo>
                    <a:pt x="104" y="32"/>
                  </a:lnTo>
                  <a:lnTo>
                    <a:pt x="104" y="34"/>
                  </a:lnTo>
                  <a:lnTo>
                    <a:pt x="104" y="36"/>
                  </a:lnTo>
                  <a:lnTo>
                    <a:pt x="104" y="38"/>
                  </a:lnTo>
                  <a:lnTo>
                    <a:pt x="102" y="40"/>
                  </a:lnTo>
                  <a:lnTo>
                    <a:pt x="104" y="40"/>
                  </a:lnTo>
                  <a:lnTo>
                    <a:pt x="104" y="42"/>
                  </a:lnTo>
                  <a:lnTo>
                    <a:pt x="104" y="44"/>
                  </a:lnTo>
                  <a:lnTo>
                    <a:pt x="102" y="44"/>
                  </a:lnTo>
                  <a:lnTo>
                    <a:pt x="102" y="42"/>
                  </a:lnTo>
                  <a:lnTo>
                    <a:pt x="102" y="44"/>
                  </a:lnTo>
                  <a:lnTo>
                    <a:pt x="102" y="46"/>
                  </a:lnTo>
                  <a:lnTo>
                    <a:pt x="104" y="48"/>
                  </a:lnTo>
                  <a:lnTo>
                    <a:pt x="102" y="50"/>
                  </a:lnTo>
                  <a:lnTo>
                    <a:pt x="102" y="48"/>
                  </a:lnTo>
                  <a:lnTo>
                    <a:pt x="100" y="48"/>
                  </a:lnTo>
                  <a:lnTo>
                    <a:pt x="100" y="50"/>
                  </a:lnTo>
                  <a:lnTo>
                    <a:pt x="98" y="50"/>
                  </a:lnTo>
                  <a:lnTo>
                    <a:pt x="98" y="52"/>
                  </a:lnTo>
                  <a:lnTo>
                    <a:pt x="98" y="54"/>
                  </a:lnTo>
                  <a:lnTo>
                    <a:pt x="96" y="54"/>
                  </a:lnTo>
                  <a:lnTo>
                    <a:pt x="95" y="52"/>
                  </a:lnTo>
                  <a:lnTo>
                    <a:pt x="95" y="54"/>
                  </a:lnTo>
                  <a:lnTo>
                    <a:pt x="95" y="56"/>
                  </a:lnTo>
                  <a:lnTo>
                    <a:pt x="95" y="57"/>
                  </a:lnTo>
                  <a:lnTo>
                    <a:pt x="93" y="57"/>
                  </a:lnTo>
                  <a:lnTo>
                    <a:pt x="91" y="59"/>
                  </a:lnTo>
                  <a:lnTo>
                    <a:pt x="89" y="59"/>
                  </a:lnTo>
                  <a:lnTo>
                    <a:pt x="89" y="61"/>
                  </a:lnTo>
                  <a:lnTo>
                    <a:pt x="89" y="63"/>
                  </a:lnTo>
                  <a:lnTo>
                    <a:pt x="89" y="65"/>
                  </a:lnTo>
                  <a:lnTo>
                    <a:pt x="89" y="67"/>
                  </a:lnTo>
                  <a:lnTo>
                    <a:pt x="87" y="65"/>
                  </a:lnTo>
                  <a:lnTo>
                    <a:pt x="87" y="67"/>
                  </a:lnTo>
                  <a:lnTo>
                    <a:pt x="85" y="67"/>
                  </a:lnTo>
                  <a:lnTo>
                    <a:pt x="85" y="71"/>
                  </a:lnTo>
                  <a:lnTo>
                    <a:pt x="85" y="73"/>
                  </a:lnTo>
                  <a:lnTo>
                    <a:pt x="87" y="73"/>
                  </a:lnTo>
                  <a:lnTo>
                    <a:pt x="87" y="75"/>
                  </a:lnTo>
                  <a:lnTo>
                    <a:pt x="89" y="77"/>
                  </a:lnTo>
                  <a:lnTo>
                    <a:pt x="89" y="79"/>
                  </a:lnTo>
                  <a:lnTo>
                    <a:pt x="85" y="82"/>
                  </a:lnTo>
                  <a:lnTo>
                    <a:pt x="87" y="82"/>
                  </a:lnTo>
                  <a:lnTo>
                    <a:pt x="89" y="82"/>
                  </a:lnTo>
                  <a:lnTo>
                    <a:pt x="89" y="80"/>
                  </a:lnTo>
                  <a:lnTo>
                    <a:pt x="91" y="80"/>
                  </a:lnTo>
                  <a:lnTo>
                    <a:pt x="95" y="79"/>
                  </a:lnTo>
                  <a:lnTo>
                    <a:pt x="96" y="79"/>
                  </a:lnTo>
                  <a:lnTo>
                    <a:pt x="98" y="79"/>
                  </a:lnTo>
                  <a:lnTo>
                    <a:pt x="100" y="79"/>
                  </a:lnTo>
                  <a:lnTo>
                    <a:pt x="102" y="79"/>
                  </a:lnTo>
                  <a:lnTo>
                    <a:pt x="104" y="79"/>
                  </a:lnTo>
                  <a:lnTo>
                    <a:pt x="106" y="79"/>
                  </a:lnTo>
                  <a:lnTo>
                    <a:pt x="104" y="80"/>
                  </a:lnTo>
                  <a:lnTo>
                    <a:pt x="102" y="80"/>
                  </a:lnTo>
                  <a:lnTo>
                    <a:pt x="104" y="80"/>
                  </a:lnTo>
                  <a:lnTo>
                    <a:pt x="104" y="82"/>
                  </a:lnTo>
                  <a:lnTo>
                    <a:pt x="104" y="84"/>
                  </a:lnTo>
                  <a:lnTo>
                    <a:pt x="106" y="84"/>
                  </a:lnTo>
                  <a:lnTo>
                    <a:pt x="106" y="86"/>
                  </a:lnTo>
                  <a:lnTo>
                    <a:pt x="106" y="88"/>
                  </a:lnTo>
                  <a:lnTo>
                    <a:pt x="104" y="88"/>
                  </a:lnTo>
                  <a:lnTo>
                    <a:pt x="106" y="90"/>
                  </a:lnTo>
                  <a:lnTo>
                    <a:pt x="106" y="92"/>
                  </a:lnTo>
                  <a:lnTo>
                    <a:pt x="108" y="92"/>
                  </a:lnTo>
                  <a:lnTo>
                    <a:pt x="106" y="94"/>
                  </a:lnTo>
                  <a:lnTo>
                    <a:pt x="108" y="96"/>
                  </a:lnTo>
                  <a:lnTo>
                    <a:pt x="110" y="96"/>
                  </a:lnTo>
                  <a:lnTo>
                    <a:pt x="112" y="96"/>
                  </a:lnTo>
                  <a:lnTo>
                    <a:pt x="112" y="98"/>
                  </a:lnTo>
                  <a:lnTo>
                    <a:pt x="112" y="96"/>
                  </a:lnTo>
                  <a:lnTo>
                    <a:pt x="114" y="96"/>
                  </a:lnTo>
                  <a:lnTo>
                    <a:pt x="116" y="96"/>
                  </a:lnTo>
                  <a:lnTo>
                    <a:pt x="116" y="98"/>
                  </a:lnTo>
                  <a:lnTo>
                    <a:pt x="118" y="100"/>
                  </a:lnTo>
                  <a:lnTo>
                    <a:pt x="116" y="100"/>
                  </a:lnTo>
                  <a:lnTo>
                    <a:pt x="116" y="102"/>
                  </a:lnTo>
                  <a:lnTo>
                    <a:pt x="114" y="102"/>
                  </a:lnTo>
                  <a:lnTo>
                    <a:pt x="114" y="104"/>
                  </a:lnTo>
                  <a:lnTo>
                    <a:pt x="114" y="105"/>
                  </a:lnTo>
                  <a:lnTo>
                    <a:pt x="114" y="107"/>
                  </a:lnTo>
                  <a:lnTo>
                    <a:pt x="112" y="109"/>
                  </a:lnTo>
                  <a:lnTo>
                    <a:pt x="112" y="111"/>
                  </a:lnTo>
                  <a:lnTo>
                    <a:pt x="112" y="113"/>
                  </a:lnTo>
                  <a:lnTo>
                    <a:pt x="114" y="113"/>
                  </a:lnTo>
                  <a:lnTo>
                    <a:pt x="116" y="113"/>
                  </a:lnTo>
                  <a:lnTo>
                    <a:pt x="118" y="113"/>
                  </a:lnTo>
                  <a:lnTo>
                    <a:pt x="120" y="113"/>
                  </a:lnTo>
                  <a:lnTo>
                    <a:pt x="120" y="115"/>
                  </a:lnTo>
                  <a:lnTo>
                    <a:pt x="120" y="113"/>
                  </a:lnTo>
                  <a:lnTo>
                    <a:pt x="121" y="115"/>
                  </a:lnTo>
                  <a:lnTo>
                    <a:pt x="123" y="115"/>
                  </a:lnTo>
                  <a:lnTo>
                    <a:pt x="123" y="117"/>
                  </a:lnTo>
                  <a:lnTo>
                    <a:pt x="123" y="119"/>
                  </a:lnTo>
                  <a:lnTo>
                    <a:pt x="123" y="121"/>
                  </a:lnTo>
                  <a:lnTo>
                    <a:pt x="125" y="121"/>
                  </a:lnTo>
                  <a:lnTo>
                    <a:pt x="127" y="121"/>
                  </a:lnTo>
                  <a:lnTo>
                    <a:pt x="125" y="121"/>
                  </a:lnTo>
                  <a:lnTo>
                    <a:pt x="125" y="123"/>
                  </a:lnTo>
                  <a:lnTo>
                    <a:pt x="125" y="125"/>
                  </a:lnTo>
                  <a:lnTo>
                    <a:pt x="127" y="125"/>
                  </a:lnTo>
                  <a:lnTo>
                    <a:pt x="129" y="125"/>
                  </a:lnTo>
                  <a:lnTo>
                    <a:pt x="129" y="123"/>
                  </a:lnTo>
                  <a:lnTo>
                    <a:pt x="131" y="123"/>
                  </a:lnTo>
                  <a:lnTo>
                    <a:pt x="131" y="125"/>
                  </a:lnTo>
                  <a:lnTo>
                    <a:pt x="133" y="125"/>
                  </a:lnTo>
                  <a:lnTo>
                    <a:pt x="135" y="125"/>
                  </a:lnTo>
                  <a:lnTo>
                    <a:pt x="135" y="123"/>
                  </a:lnTo>
                  <a:lnTo>
                    <a:pt x="137" y="123"/>
                  </a:lnTo>
                  <a:lnTo>
                    <a:pt x="137" y="121"/>
                  </a:lnTo>
                  <a:lnTo>
                    <a:pt x="139" y="121"/>
                  </a:lnTo>
                  <a:lnTo>
                    <a:pt x="141" y="121"/>
                  </a:lnTo>
                  <a:lnTo>
                    <a:pt x="141" y="119"/>
                  </a:lnTo>
                  <a:lnTo>
                    <a:pt x="143" y="119"/>
                  </a:lnTo>
                  <a:lnTo>
                    <a:pt x="143" y="121"/>
                  </a:lnTo>
                  <a:lnTo>
                    <a:pt x="143" y="123"/>
                  </a:lnTo>
                  <a:lnTo>
                    <a:pt x="141" y="125"/>
                  </a:lnTo>
                  <a:lnTo>
                    <a:pt x="139" y="127"/>
                  </a:lnTo>
                  <a:lnTo>
                    <a:pt x="137" y="127"/>
                  </a:lnTo>
                  <a:lnTo>
                    <a:pt x="135" y="130"/>
                  </a:lnTo>
                  <a:lnTo>
                    <a:pt x="135" y="132"/>
                  </a:lnTo>
                  <a:lnTo>
                    <a:pt x="133" y="132"/>
                  </a:lnTo>
                  <a:lnTo>
                    <a:pt x="133" y="134"/>
                  </a:lnTo>
                  <a:lnTo>
                    <a:pt x="135" y="134"/>
                  </a:lnTo>
                  <a:lnTo>
                    <a:pt x="133" y="136"/>
                  </a:lnTo>
                  <a:lnTo>
                    <a:pt x="131" y="136"/>
                  </a:lnTo>
                  <a:lnTo>
                    <a:pt x="131" y="134"/>
                  </a:lnTo>
                  <a:lnTo>
                    <a:pt x="131" y="136"/>
                  </a:lnTo>
                  <a:lnTo>
                    <a:pt x="129" y="136"/>
                  </a:lnTo>
                  <a:lnTo>
                    <a:pt x="127" y="138"/>
                  </a:lnTo>
                  <a:lnTo>
                    <a:pt x="127" y="140"/>
                  </a:lnTo>
                  <a:lnTo>
                    <a:pt x="127" y="142"/>
                  </a:lnTo>
                  <a:lnTo>
                    <a:pt x="125" y="144"/>
                  </a:lnTo>
                  <a:lnTo>
                    <a:pt x="125" y="142"/>
                  </a:lnTo>
                  <a:lnTo>
                    <a:pt x="123" y="142"/>
                  </a:lnTo>
                  <a:lnTo>
                    <a:pt x="121" y="142"/>
                  </a:lnTo>
                  <a:lnTo>
                    <a:pt x="121" y="144"/>
                  </a:lnTo>
                  <a:lnTo>
                    <a:pt x="120" y="144"/>
                  </a:lnTo>
                  <a:lnTo>
                    <a:pt x="118" y="144"/>
                  </a:lnTo>
                  <a:lnTo>
                    <a:pt x="116" y="144"/>
                  </a:lnTo>
                  <a:lnTo>
                    <a:pt x="116" y="142"/>
                  </a:lnTo>
                  <a:lnTo>
                    <a:pt x="116" y="144"/>
                  </a:lnTo>
                  <a:lnTo>
                    <a:pt x="116" y="146"/>
                  </a:lnTo>
                  <a:lnTo>
                    <a:pt x="118" y="146"/>
                  </a:lnTo>
                  <a:lnTo>
                    <a:pt x="116" y="148"/>
                  </a:lnTo>
                  <a:lnTo>
                    <a:pt x="114" y="148"/>
                  </a:lnTo>
                  <a:lnTo>
                    <a:pt x="112" y="148"/>
                  </a:lnTo>
                  <a:lnTo>
                    <a:pt x="110" y="148"/>
                  </a:lnTo>
                  <a:lnTo>
                    <a:pt x="108" y="148"/>
                  </a:lnTo>
                  <a:lnTo>
                    <a:pt x="108" y="150"/>
                  </a:lnTo>
                  <a:lnTo>
                    <a:pt x="108" y="152"/>
                  </a:lnTo>
                  <a:lnTo>
                    <a:pt x="108" y="153"/>
                  </a:lnTo>
                  <a:lnTo>
                    <a:pt x="106" y="153"/>
                  </a:lnTo>
                  <a:lnTo>
                    <a:pt x="104" y="153"/>
                  </a:lnTo>
                  <a:lnTo>
                    <a:pt x="102" y="153"/>
                  </a:lnTo>
                  <a:lnTo>
                    <a:pt x="102" y="155"/>
                  </a:lnTo>
                  <a:lnTo>
                    <a:pt x="100" y="155"/>
                  </a:lnTo>
                  <a:lnTo>
                    <a:pt x="100" y="153"/>
                  </a:lnTo>
                  <a:lnTo>
                    <a:pt x="100" y="155"/>
                  </a:lnTo>
                  <a:lnTo>
                    <a:pt x="98" y="155"/>
                  </a:lnTo>
                  <a:lnTo>
                    <a:pt x="96" y="155"/>
                  </a:lnTo>
                  <a:lnTo>
                    <a:pt x="96" y="153"/>
                  </a:lnTo>
                  <a:lnTo>
                    <a:pt x="95" y="153"/>
                  </a:lnTo>
                  <a:lnTo>
                    <a:pt x="93" y="153"/>
                  </a:lnTo>
                  <a:lnTo>
                    <a:pt x="93" y="155"/>
                  </a:lnTo>
                  <a:lnTo>
                    <a:pt x="91" y="157"/>
                  </a:lnTo>
                  <a:lnTo>
                    <a:pt x="89" y="159"/>
                  </a:lnTo>
                  <a:lnTo>
                    <a:pt x="89" y="161"/>
                  </a:lnTo>
                  <a:lnTo>
                    <a:pt x="89" y="163"/>
                  </a:lnTo>
                  <a:lnTo>
                    <a:pt x="89" y="165"/>
                  </a:lnTo>
                  <a:lnTo>
                    <a:pt x="89" y="167"/>
                  </a:lnTo>
                  <a:lnTo>
                    <a:pt x="87" y="167"/>
                  </a:lnTo>
                  <a:lnTo>
                    <a:pt x="87" y="169"/>
                  </a:lnTo>
                  <a:lnTo>
                    <a:pt x="89" y="169"/>
                  </a:lnTo>
                  <a:lnTo>
                    <a:pt x="89" y="171"/>
                  </a:lnTo>
                  <a:lnTo>
                    <a:pt x="89" y="173"/>
                  </a:lnTo>
                  <a:lnTo>
                    <a:pt x="87" y="173"/>
                  </a:lnTo>
                  <a:lnTo>
                    <a:pt x="87" y="175"/>
                  </a:lnTo>
                  <a:lnTo>
                    <a:pt x="85" y="175"/>
                  </a:lnTo>
                  <a:lnTo>
                    <a:pt x="83" y="175"/>
                  </a:lnTo>
                  <a:lnTo>
                    <a:pt x="83" y="176"/>
                  </a:lnTo>
                  <a:lnTo>
                    <a:pt x="85" y="178"/>
                  </a:lnTo>
                  <a:lnTo>
                    <a:pt x="85" y="176"/>
                  </a:lnTo>
                  <a:lnTo>
                    <a:pt x="87" y="178"/>
                  </a:lnTo>
                  <a:lnTo>
                    <a:pt x="87" y="180"/>
                  </a:lnTo>
                  <a:lnTo>
                    <a:pt x="89" y="180"/>
                  </a:lnTo>
                  <a:lnTo>
                    <a:pt x="89" y="182"/>
                  </a:lnTo>
                  <a:lnTo>
                    <a:pt x="87" y="182"/>
                  </a:lnTo>
                  <a:lnTo>
                    <a:pt x="89" y="182"/>
                  </a:lnTo>
                  <a:lnTo>
                    <a:pt x="89" y="184"/>
                  </a:lnTo>
                  <a:lnTo>
                    <a:pt x="87" y="184"/>
                  </a:lnTo>
                  <a:lnTo>
                    <a:pt x="89" y="186"/>
                  </a:lnTo>
                  <a:lnTo>
                    <a:pt x="87" y="186"/>
                  </a:lnTo>
                  <a:lnTo>
                    <a:pt x="89" y="186"/>
                  </a:lnTo>
                  <a:lnTo>
                    <a:pt x="89" y="188"/>
                  </a:lnTo>
                  <a:lnTo>
                    <a:pt x="91" y="190"/>
                  </a:lnTo>
                  <a:lnTo>
                    <a:pt x="93" y="190"/>
                  </a:lnTo>
                  <a:lnTo>
                    <a:pt x="93" y="192"/>
                  </a:lnTo>
                  <a:lnTo>
                    <a:pt x="93" y="194"/>
                  </a:lnTo>
                  <a:lnTo>
                    <a:pt x="95" y="194"/>
                  </a:lnTo>
                  <a:lnTo>
                    <a:pt x="96" y="196"/>
                  </a:lnTo>
                  <a:lnTo>
                    <a:pt x="96" y="198"/>
                  </a:lnTo>
                  <a:lnTo>
                    <a:pt x="98" y="198"/>
                  </a:lnTo>
                  <a:lnTo>
                    <a:pt x="98" y="200"/>
                  </a:lnTo>
                  <a:lnTo>
                    <a:pt x="100" y="200"/>
                  </a:lnTo>
                  <a:lnTo>
                    <a:pt x="100" y="201"/>
                  </a:lnTo>
                  <a:lnTo>
                    <a:pt x="100" y="203"/>
                  </a:lnTo>
                  <a:lnTo>
                    <a:pt x="100" y="205"/>
                  </a:lnTo>
                  <a:lnTo>
                    <a:pt x="102" y="205"/>
                  </a:lnTo>
                  <a:lnTo>
                    <a:pt x="102" y="207"/>
                  </a:lnTo>
                  <a:lnTo>
                    <a:pt x="102" y="209"/>
                  </a:lnTo>
                  <a:lnTo>
                    <a:pt x="102" y="211"/>
                  </a:lnTo>
                  <a:lnTo>
                    <a:pt x="104" y="211"/>
                  </a:lnTo>
                  <a:lnTo>
                    <a:pt x="106" y="209"/>
                  </a:lnTo>
                  <a:lnTo>
                    <a:pt x="108" y="209"/>
                  </a:lnTo>
                  <a:lnTo>
                    <a:pt x="108" y="211"/>
                  </a:lnTo>
                  <a:lnTo>
                    <a:pt x="106" y="211"/>
                  </a:lnTo>
                  <a:lnTo>
                    <a:pt x="106" y="213"/>
                  </a:lnTo>
                  <a:lnTo>
                    <a:pt x="106" y="215"/>
                  </a:lnTo>
                  <a:lnTo>
                    <a:pt x="104" y="215"/>
                  </a:lnTo>
                  <a:lnTo>
                    <a:pt x="102" y="215"/>
                  </a:lnTo>
                  <a:lnTo>
                    <a:pt x="102" y="217"/>
                  </a:lnTo>
                  <a:lnTo>
                    <a:pt x="102" y="219"/>
                  </a:lnTo>
                  <a:lnTo>
                    <a:pt x="102" y="221"/>
                  </a:lnTo>
                  <a:lnTo>
                    <a:pt x="100" y="221"/>
                  </a:lnTo>
                  <a:lnTo>
                    <a:pt x="102" y="221"/>
                  </a:lnTo>
                  <a:lnTo>
                    <a:pt x="102" y="223"/>
                  </a:lnTo>
                  <a:lnTo>
                    <a:pt x="102" y="224"/>
                  </a:lnTo>
                  <a:lnTo>
                    <a:pt x="102" y="226"/>
                  </a:lnTo>
                  <a:lnTo>
                    <a:pt x="100" y="226"/>
                  </a:lnTo>
                  <a:lnTo>
                    <a:pt x="98" y="226"/>
                  </a:lnTo>
                  <a:lnTo>
                    <a:pt x="98" y="228"/>
                  </a:lnTo>
                  <a:lnTo>
                    <a:pt x="96" y="228"/>
                  </a:lnTo>
                  <a:lnTo>
                    <a:pt x="95" y="228"/>
                  </a:lnTo>
                  <a:lnTo>
                    <a:pt x="96" y="230"/>
                  </a:lnTo>
                  <a:lnTo>
                    <a:pt x="95" y="230"/>
                  </a:lnTo>
                  <a:lnTo>
                    <a:pt x="95" y="232"/>
                  </a:lnTo>
                  <a:lnTo>
                    <a:pt x="96" y="232"/>
                  </a:lnTo>
                  <a:lnTo>
                    <a:pt x="96" y="234"/>
                  </a:lnTo>
                  <a:lnTo>
                    <a:pt x="96" y="236"/>
                  </a:lnTo>
                  <a:lnTo>
                    <a:pt x="96" y="238"/>
                  </a:lnTo>
                  <a:lnTo>
                    <a:pt x="98" y="240"/>
                  </a:lnTo>
                  <a:lnTo>
                    <a:pt x="100" y="240"/>
                  </a:lnTo>
                  <a:lnTo>
                    <a:pt x="102" y="244"/>
                  </a:lnTo>
                  <a:lnTo>
                    <a:pt x="104" y="246"/>
                  </a:lnTo>
                  <a:lnTo>
                    <a:pt x="106" y="247"/>
                  </a:lnTo>
                  <a:lnTo>
                    <a:pt x="108" y="247"/>
                  </a:lnTo>
                  <a:lnTo>
                    <a:pt x="108" y="249"/>
                  </a:lnTo>
                  <a:lnTo>
                    <a:pt x="110" y="251"/>
                  </a:lnTo>
                  <a:lnTo>
                    <a:pt x="110" y="253"/>
                  </a:lnTo>
                  <a:lnTo>
                    <a:pt x="112" y="253"/>
                  </a:lnTo>
                  <a:lnTo>
                    <a:pt x="112" y="255"/>
                  </a:lnTo>
                  <a:lnTo>
                    <a:pt x="112" y="259"/>
                  </a:lnTo>
                  <a:lnTo>
                    <a:pt x="112" y="261"/>
                  </a:lnTo>
                  <a:lnTo>
                    <a:pt x="112" y="263"/>
                  </a:lnTo>
                  <a:lnTo>
                    <a:pt x="110" y="263"/>
                  </a:lnTo>
                  <a:lnTo>
                    <a:pt x="110" y="265"/>
                  </a:lnTo>
                  <a:lnTo>
                    <a:pt x="112" y="265"/>
                  </a:lnTo>
                  <a:lnTo>
                    <a:pt x="112" y="267"/>
                  </a:lnTo>
                  <a:lnTo>
                    <a:pt x="112" y="269"/>
                  </a:lnTo>
                  <a:lnTo>
                    <a:pt x="112" y="271"/>
                  </a:lnTo>
                  <a:lnTo>
                    <a:pt x="114" y="271"/>
                  </a:lnTo>
                  <a:lnTo>
                    <a:pt x="114" y="272"/>
                  </a:lnTo>
                  <a:lnTo>
                    <a:pt x="116" y="272"/>
                  </a:lnTo>
                  <a:lnTo>
                    <a:pt x="116" y="274"/>
                  </a:lnTo>
                  <a:lnTo>
                    <a:pt x="116" y="276"/>
                  </a:lnTo>
                  <a:lnTo>
                    <a:pt x="116" y="278"/>
                  </a:lnTo>
                  <a:lnTo>
                    <a:pt x="116" y="280"/>
                  </a:lnTo>
                  <a:lnTo>
                    <a:pt x="118" y="280"/>
                  </a:lnTo>
                  <a:lnTo>
                    <a:pt x="118" y="282"/>
                  </a:lnTo>
                  <a:lnTo>
                    <a:pt x="118" y="284"/>
                  </a:lnTo>
                  <a:lnTo>
                    <a:pt x="120" y="284"/>
                  </a:lnTo>
                  <a:lnTo>
                    <a:pt x="118" y="286"/>
                  </a:lnTo>
                  <a:lnTo>
                    <a:pt x="118" y="288"/>
                  </a:lnTo>
                  <a:lnTo>
                    <a:pt x="116" y="288"/>
                  </a:lnTo>
                  <a:lnTo>
                    <a:pt x="116" y="290"/>
                  </a:lnTo>
                  <a:lnTo>
                    <a:pt x="114" y="292"/>
                  </a:lnTo>
                  <a:lnTo>
                    <a:pt x="114" y="294"/>
                  </a:lnTo>
                  <a:lnTo>
                    <a:pt x="112" y="294"/>
                  </a:lnTo>
                  <a:lnTo>
                    <a:pt x="112" y="295"/>
                  </a:lnTo>
                  <a:lnTo>
                    <a:pt x="112" y="297"/>
                  </a:lnTo>
                  <a:lnTo>
                    <a:pt x="110" y="297"/>
                  </a:lnTo>
                  <a:lnTo>
                    <a:pt x="110" y="299"/>
                  </a:lnTo>
                  <a:lnTo>
                    <a:pt x="108" y="299"/>
                  </a:lnTo>
                  <a:lnTo>
                    <a:pt x="108" y="301"/>
                  </a:lnTo>
                  <a:lnTo>
                    <a:pt x="106" y="301"/>
                  </a:lnTo>
                  <a:lnTo>
                    <a:pt x="104" y="303"/>
                  </a:lnTo>
                  <a:lnTo>
                    <a:pt x="104" y="305"/>
                  </a:lnTo>
                  <a:lnTo>
                    <a:pt x="106" y="305"/>
                  </a:lnTo>
                  <a:lnTo>
                    <a:pt x="106" y="307"/>
                  </a:lnTo>
                  <a:lnTo>
                    <a:pt x="104" y="307"/>
                  </a:lnTo>
                  <a:lnTo>
                    <a:pt x="104" y="309"/>
                  </a:lnTo>
                  <a:lnTo>
                    <a:pt x="104" y="311"/>
                  </a:lnTo>
                  <a:lnTo>
                    <a:pt x="102" y="311"/>
                  </a:lnTo>
                  <a:lnTo>
                    <a:pt x="102" y="313"/>
                  </a:lnTo>
                  <a:lnTo>
                    <a:pt x="102" y="315"/>
                  </a:lnTo>
                  <a:lnTo>
                    <a:pt x="100" y="315"/>
                  </a:lnTo>
                  <a:lnTo>
                    <a:pt x="100" y="313"/>
                  </a:lnTo>
                  <a:lnTo>
                    <a:pt x="100" y="311"/>
                  </a:lnTo>
                  <a:lnTo>
                    <a:pt x="100" y="309"/>
                  </a:lnTo>
                  <a:lnTo>
                    <a:pt x="100" y="307"/>
                  </a:lnTo>
                  <a:lnTo>
                    <a:pt x="100" y="305"/>
                  </a:lnTo>
                  <a:lnTo>
                    <a:pt x="100" y="303"/>
                  </a:lnTo>
                  <a:lnTo>
                    <a:pt x="100" y="301"/>
                  </a:lnTo>
                  <a:lnTo>
                    <a:pt x="102" y="301"/>
                  </a:lnTo>
                  <a:lnTo>
                    <a:pt x="102" y="303"/>
                  </a:lnTo>
                  <a:lnTo>
                    <a:pt x="102" y="301"/>
                  </a:lnTo>
                  <a:lnTo>
                    <a:pt x="102" y="299"/>
                  </a:lnTo>
                  <a:lnTo>
                    <a:pt x="104" y="299"/>
                  </a:lnTo>
                  <a:lnTo>
                    <a:pt x="104" y="297"/>
                  </a:lnTo>
                  <a:lnTo>
                    <a:pt x="104" y="295"/>
                  </a:lnTo>
                  <a:lnTo>
                    <a:pt x="104" y="297"/>
                  </a:lnTo>
                  <a:lnTo>
                    <a:pt x="104" y="295"/>
                  </a:lnTo>
                  <a:lnTo>
                    <a:pt x="102" y="295"/>
                  </a:lnTo>
                  <a:lnTo>
                    <a:pt x="104" y="295"/>
                  </a:lnTo>
                  <a:lnTo>
                    <a:pt x="104" y="294"/>
                  </a:lnTo>
                  <a:lnTo>
                    <a:pt x="104" y="292"/>
                  </a:lnTo>
                  <a:lnTo>
                    <a:pt x="104" y="290"/>
                  </a:lnTo>
                  <a:lnTo>
                    <a:pt x="104" y="288"/>
                  </a:lnTo>
                  <a:lnTo>
                    <a:pt x="106" y="288"/>
                  </a:lnTo>
                  <a:lnTo>
                    <a:pt x="106" y="286"/>
                  </a:lnTo>
                  <a:lnTo>
                    <a:pt x="106" y="284"/>
                  </a:lnTo>
                  <a:lnTo>
                    <a:pt x="106" y="286"/>
                  </a:lnTo>
                  <a:lnTo>
                    <a:pt x="104" y="286"/>
                  </a:lnTo>
                  <a:lnTo>
                    <a:pt x="104" y="288"/>
                  </a:lnTo>
                  <a:lnTo>
                    <a:pt x="102" y="286"/>
                  </a:lnTo>
                  <a:lnTo>
                    <a:pt x="102" y="284"/>
                  </a:lnTo>
                  <a:lnTo>
                    <a:pt x="104" y="284"/>
                  </a:lnTo>
                  <a:lnTo>
                    <a:pt x="102" y="284"/>
                  </a:lnTo>
                  <a:lnTo>
                    <a:pt x="104" y="284"/>
                  </a:lnTo>
                  <a:lnTo>
                    <a:pt x="104" y="282"/>
                  </a:lnTo>
                  <a:lnTo>
                    <a:pt x="104" y="280"/>
                  </a:lnTo>
                  <a:lnTo>
                    <a:pt x="102" y="280"/>
                  </a:lnTo>
                  <a:lnTo>
                    <a:pt x="104" y="278"/>
                  </a:lnTo>
                  <a:lnTo>
                    <a:pt x="102" y="278"/>
                  </a:lnTo>
                  <a:lnTo>
                    <a:pt x="104" y="278"/>
                  </a:lnTo>
                  <a:lnTo>
                    <a:pt x="102" y="278"/>
                  </a:lnTo>
                  <a:lnTo>
                    <a:pt x="100" y="278"/>
                  </a:lnTo>
                  <a:lnTo>
                    <a:pt x="102" y="276"/>
                  </a:lnTo>
                  <a:lnTo>
                    <a:pt x="104" y="276"/>
                  </a:lnTo>
                  <a:lnTo>
                    <a:pt x="102" y="276"/>
                  </a:lnTo>
                  <a:lnTo>
                    <a:pt x="102" y="274"/>
                  </a:lnTo>
                  <a:lnTo>
                    <a:pt x="104" y="274"/>
                  </a:lnTo>
                  <a:lnTo>
                    <a:pt x="104" y="272"/>
                  </a:lnTo>
                  <a:lnTo>
                    <a:pt x="102" y="272"/>
                  </a:lnTo>
                  <a:lnTo>
                    <a:pt x="104" y="272"/>
                  </a:lnTo>
                  <a:lnTo>
                    <a:pt x="104" y="271"/>
                  </a:lnTo>
                  <a:lnTo>
                    <a:pt x="102" y="271"/>
                  </a:lnTo>
                  <a:lnTo>
                    <a:pt x="104" y="271"/>
                  </a:lnTo>
                  <a:lnTo>
                    <a:pt x="104" y="269"/>
                  </a:lnTo>
                  <a:lnTo>
                    <a:pt x="102" y="269"/>
                  </a:lnTo>
                  <a:lnTo>
                    <a:pt x="102" y="267"/>
                  </a:lnTo>
                  <a:lnTo>
                    <a:pt x="102" y="265"/>
                  </a:lnTo>
                  <a:lnTo>
                    <a:pt x="102" y="263"/>
                  </a:lnTo>
                  <a:lnTo>
                    <a:pt x="100" y="261"/>
                  </a:lnTo>
                  <a:lnTo>
                    <a:pt x="100" y="259"/>
                  </a:lnTo>
                  <a:lnTo>
                    <a:pt x="98" y="257"/>
                  </a:lnTo>
                  <a:lnTo>
                    <a:pt x="100" y="257"/>
                  </a:lnTo>
                  <a:lnTo>
                    <a:pt x="98" y="257"/>
                  </a:lnTo>
                  <a:lnTo>
                    <a:pt x="98" y="255"/>
                  </a:lnTo>
                  <a:lnTo>
                    <a:pt x="96" y="255"/>
                  </a:lnTo>
                  <a:lnTo>
                    <a:pt x="96" y="253"/>
                  </a:lnTo>
                  <a:lnTo>
                    <a:pt x="98" y="253"/>
                  </a:lnTo>
                  <a:lnTo>
                    <a:pt x="96" y="253"/>
                  </a:lnTo>
                  <a:lnTo>
                    <a:pt x="96" y="251"/>
                  </a:lnTo>
                  <a:lnTo>
                    <a:pt x="96" y="249"/>
                  </a:lnTo>
                  <a:lnTo>
                    <a:pt x="96" y="247"/>
                  </a:lnTo>
                  <a:lnTo>
                    <a:pt x="96" y="249"/>
                  </a:lnTo>
                  <a:lnTo>
                    <a:pt x="96" y="251"/>
                  </a:lnTo>
                  <a:lnTo>
                    <a:pt x="96" y="253"/>
                  </a:lnTo>
                  <a:lnTo>
                    <a:pt x="96" y="255"/>
                  </a:lnTo>
                  <a:lnTo>
                    <a:pt x="95" y="255"/>
                  </a:lnTo>
                  <a:lnTo>
                    <a:pt x="95" y="257"/>
                  </a:lnTo>
                  <a:lnTo>
                    <a:pt x="96" y="257"/>
                  </a:lnTo>
                  <a:lnTo>
                    <a:pt x="95" y="257"/>
                  </a:lnTo>
                  <a:lnTo>
                    <a:pt x="95" y="255"/>
                  </a:lnTo>
                  <a:lnTo>
                    <a:pt x="95" y="253"/>
                  </a:lnTo>
                  <a:lnTo>
                    <a:pt x="95" y="251"/>
                  </a:lnTo>
                  <a:lnTo>
                    <a:pt x="95" y="249"/>
                  </a:lnTo>
                  <a:lnTo>
                    <a:pt x="95" y="247"/>
                  </a:lnTo>
                  <a:lnTo>
                    <a:pt x="95" y="246"/>
                  </a:lnTo>
                  <a:lnTo>
                    <a:pt x="93" y="246"/>
                  </a:lnTo>
                  <a:lnTo>
                    <a:pt x="93" y="244"/>
                  </a:lnTo>
                  <a:lnTo>
                    <a:pt x="93" y="242"/>
                  </a:lnTo>
                  <a:lnTo>
                    <a:pt x="91" y="240"/>
                  </a:lnTo>
                  <a:lnTo>
                    <a:pt x="91" y="238"/>
                  </a:lnTo>
                  <a:lnTo>
                    <a:pt x="93" y="238"/>
                  </a:lnTo>
                  <a:lnTo>
                    <a:pt x="93" y="236"/>
                  </a:lnTo>
                  <a:lnTo>
                    <a:pt x="91" y="236"/>
                  </a:lnTo>
                  <a:lnTo>
                    <a:pt x="91" y="238"/>
                  </a:lnTo>
                  <a:lnTo>
                    <a:pt x="89" y="236"/>
                  </a:lnTo>
                  <a:lnTo>
                    <a:pt x="89" y="234"/>
                  </a:lnTo>
                  <a:lnTo>
                    <a:pt x="89" y="232"/>
                  </a:lnTo>
                  <a:lnTo>
                    <a:pt x="89" y="230"/>
                  </a:lnTo>
                  <a:lnTo>
                    <a:pt x="91" y="228"/>
                  </a:lnTo>
                  <a:lnTo>
                    <a:pt x="89" y="228"/>
                  </a:lnTo>
                  <a:lnTo>
                    <a:pt x="89" y="226"/>
                  </a:lnTo>
                  <a:lnTo>
                    <a:pt x="89" y="224"/>
                  </a:lnTo>
                  <a:lnTo>
                    <a:pt x="89" y="223"/>
                  </a:lnTo>
                  <a:lnTo>
                    <a:pt x="89" y="221"/>
                  </a:lnTo>
                  <a:lnTo>
                    <a:pt x="89" y="219"/>
                  </a:lnTo>
                  <a:lnTo>
                    <a:pt x="87" y="217"/>
                  </a:lnTo>
                  <a:lnTo>
                    <a:pt x="87" y="215"/>
                  </a:lnTo>
                  <a:lnTo>
                    <a:pt x="85" y="215"/>
                  </a:lnTo>
                  <a:lnTo>
                    <a:pt x="87" y="215"/>
                  </a:lnTo>
                  <a:lnTo>
                    <a:pt x="87" y="213"/>
                  </a:lnTo>
                  <a:lnTo>
                    <a:pt x="87" y="211"/>
                  </a:lnTo>
                  <a:lnTo>
                    <a:pt x="87" y="209"/>
                  </a:lnTo>
                  <a:lnTo>
                    <a:pt x="87" y="207"/>
                  </a:lnTo>
                  <a:lnTo>
                    <a:pt x="89" y="207"/>
                  </a:lnTo>
                  <a:lnTo>
                    <a:pt x="87" y="207"/>
                  </a:lnTo>
                  <a:lnTo>
                    <a:pt x="85" y="207"/>
                  </a:lnTo>
                  <a:lnTo>
                    <a:pt x="83" y="207"/>
                  </a:lnTo>
                  <a:lnTo>
                    <a:pt x="83" y="209"/>
                  </a:lnTo>
                  <a:lnTo>
                    <a:pt x="83" y="205"/>
                  </a:lnTo>
                  <a:lnTo>
                    <a:pt x="81" y="205"/>
                  </a:lnTo>
                  <a:lnTo>
                    <a:pt x="81" y="203"/>
                  </a:lnTo>
                  <a:lnTo>
                    <a:pt x="81" y="201"/>
                  </a:lnTo>
                  <a:lnTo>
                    <a:pt x="81" y="203"/>
                  </a:lnTo>
                  <a:lnTo>
                    <a:pt x="79" y="201"/>
                  </a:lnTo>
                  <a:lnTo>
                    <a:pt x="81" y="201"/>
                  </a:lnTo>
                  <a:lnTo>
                    <a:pt x="79" y="201"/>
                  </a:lnTo>
                  <a:lnTo>
                    <a:pt x="79" y="200"/>
                  </a:lnTo>
                  <a:lnTo>
                    <a:pt x="79" y="198"/>
                  </a:lnTo>
                  <a:lnTo>
                    <a:pt x="81" y="198"/>
                  </a:lnTo>
                  <a:lnTo>
                    <a:pt x="79" y="198"/>
                  </a:lnTo>
                  <a:lnTo>
                    <a:pt x="79" y="196"/>
                  </a:lnTo>
                  <a:lnTo>
                    <a:pt x="77" y="196"/>
                  </a:lnTo>
                  <a:lnTo>
                    <a:pt x="77" y="194"/>
                  </a:lnTo>
                  <a:lnTo>
                    <a:pt x="75" y="194"/>
                  </a:lnTo>
                  <a:lnTo>
                    <a:pt x="75" y="192"/>
                  </a:lnTo>
                  <a:lnTo>
                    <a:pt x="75" y="194"/>
                  </a:lnTo>
                  <a:lnTo>
                    <a:pt x="73" y="194"/>
                  </a:lnTo>
                  <a:lnTo>
                    <a:pt x="73" y="192"/>
                  </a:lnTo>
                  <a:lnTo>
                    <a:pt x="73" y="194"/>
                  </a:lnTo>
                  <a:lnTo>
                    <a:pt x="75" y="194"/>
                  </a:lnTo>
                  <a:lnTo>
                    <a:pt x="75" y="196"/>
                  </a:lnTo>
                  <a:lnTo>
                    <a:pt x="73" y="196"/>
                  </a:lnTo>
                  <a:lnTo>
                    <a:pt x="75" y="198"/>
                  </a:lnTo>
                  <a:lnTo>
                    <a:pt x="75" y="200"/>
                  </a:lnTo>
                  <a:lnTo>
                    <a:pt x="75" y="201"/>
                  </a:lnTo>
                  <a:lnTo>
                    <a:pt x="73" y="201"/>
                  </a:lnTo>
                  <a:lnTo>
                    <a:pt x="75" y="201"/>
                  </a:lnTo>
                  <a:lnTo>
                    <a:pt x="73" y="201"/>
                  </a:lnTo>
                  <a:lnTo>
                    <a:pt x="73" y="203"/>
                  </a:lnTo>
                  <a:lnTo>
                    <a:pt x="73" y="205"/>
                  </a:lnTo>
                  <a:lnTo>
                    <a:pt x="72" y="205"/>
                  </a:lnTo>
                  <a:lnTo>
                    <a:pt x="72" y="207"/>
                  </a:lnTo>
                  <a:lnTo>
                    <a:pt x="70" y="207"/>
                  </a:lnTo>
                  <a:lnTo>
                    <a:pt x="68" y="209"/>
                  </a:lnTo>
                  <a:lnTo>
                    <a:pt x="68" y="207"/>
                  </a:lnTo>
                  <a:lnTo>
                    <a:pt x="66" y="207"/>
                  </a:lnTo>
                  <a:lnTo>
                    <a:pt x="66" y="205"/>
                  </a:lnTo>
                  <a:lnTo>
                    <a:pt x="64" y="205"/>
                  </a:lnTo>
                  <a:lnTo>
                    <a:pt x="64" y="203"/>
                  </a:lnTo>
                  <a:lnTo>
                    <a:pt x="66" y="203"/>
                  </a:lnTo>
                  <a:lnTo>
                    <a:pt x="64" y="203"/>
                  </a:lnTo>
                  <a:lnTo>
                    <a:pt x="64" y="205"/>
                  </a:lnTo>
                  <a:lnTo>
                    <a:pt x="64" y="207"/>
                  </a:lnTo>
                  <a:lnTo>
                    <a:pt x="66" y="207"/>
                  </a:lnTo>
                  <a:lnTo>
                    <a:pt x="66" y="209"/>
                  </a:lnTo>
                  <a:lnTo>
                    <a:pt x="66" y="211"/>
                  </a:lnTo>
                  <a:lnTo>
                    <a:pt x="64" y="211"/>
                  </a:lnTo>
                  <a:lnTo>
                    <a:pt x="62" y="211"/>
                  </a:lnTo>
                  <a:lnTo>
                    <a:pt x="62" y="209"/>
                  </a:lnTo>
                  <a:lnTo>
                    <a:pt x="62" y="211"/>
                  </a:lnTo>
                  <a:lnTo>
                    <a:pt x="60" y="213"/>
                  </a:lnTo>
                  <a:lnTo>
                    <a:pt x="60" y="211"/>
                  </a:lnTo>
                  <a:lnTo>
                    <a:pt x="60" y="213"/>
                  </a:lnTo>
                  <a:lnTo>
                    <a:pt x="58" y="213"/>
                  </a:lnTo>
                  <a:lnTo>
                    <a:pt x="60" y="213"/>
                  </a:lnTo>
                  <a:lnTo>
                    <a:pt x="58" y="213"/>
                  </a:lnTo>
                  <a:lnTo>
                    <a:pt x="56" y="213"/>
                  </a:lnTo>
                  <a:lnTo>
                    <a:pt x="56" y="215"/>
                  </a:lnTo>
                  <a:lnTo>
                    <a:pt x="56" y="217"/>
                  </a:lnTo>
                  <a:lnTo>
                    <a:pt x="52" y="219"/>
                  </a:lnTo>
                  <a:lnTo>
                    <a:pt x="52" y="221"/>
                  </a:lnTo>
                  <a:lnTo>
                    <a:pt x="50" y="221"/>
                  </a:lnTo>
                  <a:lnTo>
                    <a:pt x="50" y="219"/>
                  </a:lnTo>
                  <a:lnTo>
                    <a:pt x="50" y="217"/>
                  </a:lnTo>
                  <a:lnTo>
                    <a:pt x="50" y="215"/>
                  </a:lnTo>
                  <a:lnTo>
                    <a:pt x="50" y="213"/>
                  </a:lnTo>
                  <a:lnTo>
                    <a:pt x="50" y="215"/>
                  </a:lnTo>
                  <a:lnTo>
                    <a:pt x="50" y="217"/>
                  </a:lnTo>
                  <a:lnTo>
                    <a:pt x="50" y="219"/>
                  </a:lnTo>
                  <a:lnTo>
                    <a:pt x="48" y="219"/>
                  </a:lnTo>
                  <a:lnTo>
                    <a:pt x="48" y="217"/>
                  </a:lnTo>
                  <a:lnTo>
                    <a:pt x="48" y="219"/>
                  </a:lnTo>
                  <a:lnTo>
                    <a:pt x="48" y="221"/>
                  </a:lnTo>
                  <a:lnTo>
                    <a:pt x="47" y="219"/>
                  </a:lnTo>
                  <a:lnTo>
                    <a:pt x="47" y="217"/>
                  </a:lnTo>
                  <a:lnTo>
                    <a:pt x="47" y="215"/>
                  </a:lnTo>
                  <a:lnTo>
                    <a:pt x="47" y="217"/>
                  </a:lnTo>
                  <a:lnTo>
                    <a:pt x="47" y="215"/>
                  </a:lnTo>
                  <a:lnTo>
                    <a:pt x="48" y="215"/>
                  </a:lnTo>
                  <a:lnTo>
                    <a:pt x="48" y="213"/>
                  </a:lnTo>
                  <a:lnTo>
                    <a:pt x="48" y="215"/>
                  </a:lnTo>
                  <a:lnTo>
                    <a:pt x="47" y="215"/>
                  </a:lnTo>
                  <a:lnTo>
                    <a:pt x="47" y="213"/>
                  </a:lnTo>
                  <a:lnTo>
                    <a:pt x="47" y="215"/>
                  </a:lnTo>
                  <a:lnTo>
                    <a:pt x="47" y="217"/>
                  </a:lnTo>
                  <a:lnTo>
                    <a:pt x="47" y="219"/>
                  </a:lnTo>
                  <a:lnTo>
                    <a:pt x="45" y="219"/>
                  </a:lnTo>
                  <a:lnTo>
                    <a:pt x="45" y="221"/>
                  </a:lnTo>
                  <a:lnTo>
                    <a:pt x="43" y="221"/>
                  </a:lnTo>
                  <a:lnTo>
                    <a:pt x="43" y="219"/>
                  </a:lnTo>
                  <a:lnTo>
                    <a:pt x="43" y="217"/>
                  </a:lnTo>
                  <a:lnTo>
                    <a:pt x="45" y="217"/>
                  </a:lnTo>
                  <a:lnTo>
                    <a:pt x="45" y="215"/>
                  </a:lnTo>
                  <a:lnTo>
                    <a:pt x="43" y="217"/>
                  </a:lnTo>
                  <a:lnTo>
                    <a:pt x="43" y="215"/>
                  </a:lnTo>
                  <a:lnTo>
                    <a:pt x="43" y="213"/>
                  </a:lnTo>
                  <a:lnTo>
                    <a:pt x="45" y="213"/>
                  </a:lnTo>
                  <a:lnTo>
                    <a:pt x="43" y="213"/>
                  </a:lnTo>
                  <a:lnTo>
                    <a:pt x="43" y="215"/>
                  </a:lnTo>
                  <a:lnTo>
                    <a:pt x="43" y="217"/>
                  </a:lnTo>
                  <a:lnTo>
                    <a:pt x="41" y="217"/>
                  </a:lnTo>
                  <a:lnTo>
                    <a:pt x="41" y="219"/>
                  </a:lnTo>
                  <a:lnTo>
                    <a:pt x="39" y="219"/>
                  </a:lnTo>
                  <a:lnTo>
                    <a:pt x="39" y="217"/>
                  </a:lnTo>
                  <a:lnTo>
                    <a:pt x="39" y="219"/>
                  </a:lnTo>
                  <a:lnTo>
                    <a:pt x="39" y="217"/>
                  </a:lnTo>
                  <a:lnTo>
                    <a:pt x="41" y="217"/>
                  </a:lnTo>
                  <a:lnTo>
                    <a:pt x="41" y="215"/>
                  </a:lnTo>
                  <a:lnTo>
                    <a:pt x="41" y="213"/>
                  </a:lnTo>
                  <a:lnTo>
                    <a:pt x="41" y="215"/>
                  </a:lnTo>
                  <a:lnTo>
                    <a:pt x="41" y="217"/>
                  </a:lnTo>
                  <a:lnTo>
                    <a:pt x="39" y="217"/>
                  </a:lnTo>
                  <a:lnTo>
                    <a:pt x="39" y="215"/>
                  </a:lnTo>
                  <a:lnTo>
                    <a:pt x="41" y="213"/>
                  </a:lnTo>
                  <a:lnTo>
                    <a:pt x="39" y="213"/>
                  </a:lnTo>
                  <a:lnTo>
                    <a:pt x="39" y="211"/>
                  </a:lnTo>
                  <a:lnTo>
                    <a:pt x="41" y="211"/>
                  </a:lnTo>
                  <a:lnTo>
                    <a:pt x="41" y="209"/>
                  </a:lnTo>
                  <a:lnTo>
                    <a:pt x="41" y="207"/>
                  </a:lnTo>
                  <a:lnTo>
                    <a:pt x="39" y="207"/>
                  </a:lnTo>
                  <a:lnTo>
                    <a:pt x="41" y="209"/>
                  </a:lnTo>
                  <a:lnTo>
                    <a:pt x="41" y="211"/>
                  </a:lnTo>
                  <a:lnTo>
                    <a:pt x="39" y="211"/>
                  </a:lnTo>
                  <a:lnTo>
                    <a:pt x="39" y="213"/>
                  </a:lnTo>
                  <a:lnTo>
                    <a:pt x="39" y="211"/>
                  </a:lnTo>
                  <a:lnTo>
                    <a:pt x="37" y="211"/>
                  </a:lnTo>
                  <a:lnTo>
                    <a:pt x="37" y="213"/>
                  </a:lnTo>
                  <a:lnTo>
                    <a:pt x="37" y="215"/>
                  </a:lnTo>
                  <a:lnTo>
                    <a:pt x="35" y="215"/>
                  </a:lnTo>
                  <a:lnTo>
                    <a:pt x="35" y="217"/>
                  </a:lnTo>
                  <a:lnTo>
                    <a:pt x="33" y="217"/>
                  </a:lnTo>
                  <a:lnTo>
                    <a:pt x="33" y="215"/>
                  </a:lnTo>
                  <a:lnTo>
                    <a:pt x="33" y="213"/>
                  </a:lnTo>
                  <a:lnTo>
                    <a:pt x="33" y="211"/>
                  </a:lnTo>
                  <a:lnTo>
                    <a:pt x="33" y="209"/>
                  </a:lnTo>
                  <a:lnTo>
                    <a:pt x="33" y="207"/>
                  </a:lnTo>
                  <a:lnTo>
                    <a:pt x="35" y="207"/>
                  </a:lnTo>
                  <a:lnTo>
                    <a:pt x="35" y="205"/>
                  </a:lnTo>
                  <a:lnTo>
                    <a:pt x="35" y="203"/>
                  </a:lnTo>
                  <a:lnTo>
                    <a:pt x="35" y="201"/>
                  </a:lnTo>
                  <a:lnTo>
                    <a:pt x="37" y="200"/>
                  </a:lnTo>
                  <a:lnTo>
                    <a:pt x="37" y="198"/>
                  </a:lnTo>
                  <a:lnTo>
                    <a:pt x="37" y="196"/>
                  </a:lnTo>
                  <a:lnTo>
                    <a:pt x="37" y="198"/>
                  </a:lnTo>
                  <a:lnTo>
                    <a:pt x="37" y="196"/>
                  </a:lnTo>
                  <a:lnTo>
                    <a:pt x="37" y="194"/>
                  </a:lnTo>
                  <a:lnTo>
                    <a:pt x="39" y="194"/>
                  </a:lnTo>
                  <a:lnTo>
                    <a:pt x="39" y="192"/>
                  </a:lnTo>
                  <a:lnTo>
                    <a:pt x="39" y="190"/>
                  </a:lnTo>
                  <a:lnTo>
                    <a:pt x="37" y="190"/>
                  </a:lnTo>
                  <a:lnTo>
                    <a:pt x="39" y="190"/>
                  </a:lnTo>
                  <a:lnTo>
                    <a:pt x="39" y="188"/>
                  </a:lnTo>
                  <a:lnTo>
                    <a:pt x="37" y="188"/>
                  </a:lnTo>
                  <a:lnTo>
                    <a:pt x="37" y="186"/>
                  </a:lnTo>
                  <a:lnTo>
                    <a:pt x="37" y="184"/>
                  </a:lnTo>
                  <a:lnTo>
                    <a:pt x="37" y="182"/>
                  </a:lnTo>
                  <a:lnTo>
                    <a:pt x="37" y="180"/>
                  </a:lnTo>
                  <a:lnTo>
                    <a:pt x="35" y="180"/>
                  </a:lnTo>
                  <a:lnTo>
                    <a:pt x="35" y="178"/>
                  </a:lnTo>
                  <a:lnTo>
                    <a:pt x="35" y="176"/>
                  </a:lnTo>
                  <a:lnTo>
                    <a:pt x="33" y="175"/>
                  </a:lnTo>
                  <a:lnTo>
                    <a:pt x="33" y="173"/>
                  </a:lnTo>
                  <a:lnTo>
                    <a:pt x="31" y="171"/>
                  </a:lnTo>
                  <a:lnTo>
                    <a:pt x="33" y="171"/>
                  </a:lnTo>
                  <a:lnTo>
                    <a:pt x="31" y="169"/>
                  </a:lnTo>
                  <a:lnTo>
                    <a:pt x="29" y="169"/>
                  </a:lnTo>
                  <a:lnTo>
                    <a:pt x="29" y="167"/>
                  </a:lnTo>
                  <a:lnTo>
                    <a:pt x="29" y="165"/>
                  </a:lnTo>
                  <a:lnTo>
                    <a:pt x="31" y="165"/>
                  </a:lnTo>
                  <a:lnTo>
                    <a:pt x="29" y="165"/>
                  </a:lnTo>
                  <a:lnTo>
                    <a:pt x="29" y="163"/>
                  </a:lnTo>
                  <a:lnTo>
                    <a:pt x="29" y="161"/>
                  </a:lnTo>
                  <a:lnTo>
                    <a:pt x="29" y="159"/>
                  </a:lnTo>
                  <a:lnTo>
                    <a:pt x="29" y="161"/>
                  </a:lnTo>
                  <a:lnTo>
                    <a:pt x="29" y="163"/>
                  </a:lnTo>
                  <a:lnTo>
                    <a:pt x="27" y="163"/>
                  </a:lnTo>
                  <a:lnTo>
                    <a:pt x="29" y="163"/>
                  </a:lnTo>
                  <a:lnTo>
                    <a:pt x="29" y="165"/>
                  </a:lnTo>
                  <a:lnTo>
                    <a:pt x="27" y="165"/>
                  </a:lnTo>
                  <a:lnTo>
                    <a:pt x="29" y="165"/>
                  </a:lnTo>
                  <a:lnTo>
                    <a:pt x="29" y="167"/>
                  </a:lnTo>
                  <a:lnTo>
                    <a:pt x="27" y="169"/>
                  </a:lnTo>
                  <a:lnTo>
                    <a:pt x="25" y="167"/>
                  </a:lnTo>
                  <a:lnTo>
                    <a:pt x="24" y="165"/>
                  </a:lnTo>
                  <a:lnTo>
                    <a:pt x="24" y="163"/>
                  </a:lnTo>
                  <a:lnTo>
                    <a:pt x="22" y="163"/>
                  </a:lnTo>
                  <a:lnTo>
                    <a:pt x="22" y="161"/>
                  </a:lnTo>
                  <a:lnTo>
                    <a:pt x="22" y="159"/>
                  </a:lnTo>
                  <a:lnTo>
                    <a:pt x="24" y="159"/>
                  </a:lnTo>
                  <a:lnTo>
                    <a:pt x="24" y="161"/>
                  </a:lnTo>
                  <a:lnTo>
                    <a:pt x="25" y="161"/>
                  </a:lnTo>
                  <a:lnTo>
                    <a:pt x="25" y="163"/>
                  </a:lnTo>
                  <a:lnTo>
                    <a:pt x="27" y="161"/>
                  </a:lnTo>
                  <a:lnTo>
                    <a:pt x="29" y="161"/>
                  </a:lnTo>
                  <a:lnTo>
                    <a:pt x="29" y="159"/>
                  </a:lnTo>
                  <a:lnTo>
                    <a:pt x="27" y="159"/>
                  </a:lnTo>
                  <a:lnTo>
                    <a:pt x="27" y="157"/>
                  </a:lnTo>
                  <a:lnTo>
                    <a:pt x="25" y="157"/>
                  </a:lnTo>
                  <a:lnTo>
                    <a:pt x="25" y="155"/>
                  </a:lnTo>
                  <a:lnTo>
                    <a:pt x="25" y="153"/>
                  </a:lnTo>
                  <a:lnTo>
                    <a:pt x="25" y="155"/>
                  </a:lnTo>
                  <a:lnTo>
                    <a:pt x="24" y="153"/>
                  </a:lnTo>
                  <a:lnTo>
                    <a:pt x="25" y="153"/>
                  </a:lnTo>
                  <a:lnTo>
                    <a:pt x="24" y="153"/>
                  </a:lnTo>
                  <a:lnTo>
                    <a:pt x="24" y="152"/>
                  </a:lnTo>
                  <a:lnTo>
                    <a:pt x="25" y="152"/>
                  </a:lnTo>
                  <a:lnTo>
                    <a:pt x="25" y="150"/>
                  </a:lnTo>
                  <a:lnTo>
                    <a:pt x="24" y="150"/>
                  </a:lnTo>
                  <a:lnTo>
                    <a:pt x="24" y="152"/>
                  </a:lnTo>
                  <a:lnTo>
                    <a:pt x="22" y="152"/>
                  </a:lnTo>
                  <a:lnTo>
                    <a:pt x="22" y="150"/>
                  </a:lnTo>
                  <a:lnTo>
                    <a:pt x="20" y="150"/>
                  </a:lnTo>
                  <a:lnTo>
                    <a:pt x="20" y="148"/>
                  </a:lnTo>
                  <a:lnTo>
                    <a:pt x="20" y="150"/>
                  </a:lnTo>
                  <a:lnTo>
                    <a:pt x="20" y="148"/>
                  </a:lnTo>
                  <a:lnTo>
                    <a:pt x="18" y="148"/>
                  </a:lnTo>
                  <a:lnTo>
                    <a:pt x="16" y="148"/>
                  </a:lnTo>
                  <a:lnTo>
                    <a:pt x="16" y="150"/>
                  </a:lnTo>
                  <a:lnTo>
                    <a:pt x="18" y="152"/>
                  </a:lnTo>
                  <a:lnTo>
                    <a:pt x="16" y="152"/>
                  </a:lnTo>
                  <a:lnTo>
                    <a:pt x="16" y="150"/>
                  </a:lnTo>
                  <a:lnTo>
                    <a:pt x="14" y="150"/>
                  </a:lnTo>
                  <a:lnTo>
                    <a:pt x="16" y="152"/>
                  </a:lnTo>
                  <a:lnTo>
                    <a:pt x="16" y="153"/>
                  </a:lnTo>
                  <a:lnTo>
                    <a:pt x="16" y="152"/>
                  </a:lnTo>
                  <a:lnTo>
                    <a:pt x="14" y="150"/>
                  </a:lnTo>
                  <a:lnTo>
                    <a:pt x="14" y="148"/>
                  </a:lnTo>
                  <a:lnTo>
                    <a:pt x="12" y="148"/>
                  </a:lnTo>
                  <a:lnTo>
                    <a:pt x="14" y="148"/>
                  </a:lnTo>
                  <a:lnTo>
                    <a:pt x="14" y="146"/>
                  </a:lnTo>
                  <a:lnTo>
                    <a:pt x="16" y="146"/>
                  </a:lnTo>
                  <a:lnTo>
                    <a:pt x="14" y="146"/>
                  </a:lnTo>
                  <a:lnTo>
                    <a:pt x="12" y="146"/>
                  </a:lnTo>
                  <a:lnTo>
                    <a:pt x="14" y="146"/>
                  </a:lnTo>
                  <a:lnTo>
                    <a:pt x="14" y="144"/>
                  </a:lnTo>
                  <a:lnTo>
                    <a:pt x="14" y="142"/>
                  </a:lnTo>
                  <a:lnTo>
                    <a:pt x="14" y="144"/>
                  </a:lnTo>
                  <a:lnTo>
                    <a:pt x="14" y="142"/>
                  </a:lnTo>
                  <a:lnTo>
                    <a:pt x="14" y="140"/>
                  </a:lnTo>
                  <a:lnTo>
                    <a:pt x="14" y="142"/>
                  </a:lnTo>
                  <a:lnTo>
                    <a:pt x="14" y="144"/>
                  </a:lnTo>
                  <a:lnTo>
                    <a:pt x="12" y="146"/>
                  </a:lnTo>
                  <a:lnTo>
                    <a:pt x="12" y="148"/>
                  </a:lnTo>
                  <a:lnTo>
                    <a:pt x="10" y="148"/>
                  </a:lnTo>
                  <a:lnTo>
                    <a:pt x="10" y="146"/>
                  </a:lnTo>
                  <a:lnTo>
                    <a:pt x="10" y="144"/>
                  </a:lnTo>
                  <a:lnTo>
                    <a:pt x="12" y="144"/>
                  </a:lnTo>
                  <a:lnTo>
                    <a:pt x="10" y="144"/>
                  </a:lnTo>
                  <a:lnTo>
                    <a:pt x="10" y="142"/>
                  </a:lnTo>
                  <a:lnTo>
                    <a:pt x="10" y="140"/>
                  </a:lnTo>
                  <a:lnTo>
                    <a:pt x="10" y="142"/>
                  </a:lnTo>
                  <a:lnTo>
                    <a:pt x="10" y="140"/>
                  </a:lnTo>
                  <a:lnTo>
                    <a:pt x="8" y="140"/>
                  </a:lnTo>
                  <a:lnTo>
                    <a:pt x="8" y="138"/>
                  </a:lnTo>
                  <a:lnTo>
                    <a:pt x="8" y="140"/>
                  </a:lnTo>
                  <a:lnTo>
                    <a:pt x="8" y="142"/>
                  </a:lnTo>
                  <a:lnTo>
                    <a:pt x="8" y="144"/>
                  </a:lnTo>
                  <a:lnTo>
                    <a:pt x="8" y="146"/>
                  </a:lnTo>
                  <a:lnTo>
                    <a:pt x="8" y="144"/>
                  </a:lnTo>
                  <a:lnTo>
                    <a:pt x="8" y="142"/>
                  </a:lnTo>
                  <a:lnTo>
                    <a:pt x="6" y="140"/>
                  </a:lnTo>
                  <a:lnTo>
                    <a:pt x="4" y="138"/>
                  </a:lnTo>
                  <a:lnTo>
                    <a:pt x="2" y="138"/>
                  </a:lnTo>
                  <a:lnTo>
                    <a:pt x="2" y="136"/>
                  </a:lnTo>
                  <a:lnTo>
                    <a:pt x="2" y="134"/>
                  </a:lnTo>
                  <a:lnTo>
                    <a:pt x="2" y="132"/>
                  </a:lnTo>
                  <a:lnTo>
                    <a:pt x="0" y="130"/>
                  </a:lnTo>
                  <a:lnTo>
                    <a:pt x="0" y="128"/>
                  </a:lnTo>
                  <a:lnTo>
                    <a:pt x="0" y="127"/>
                  </a:lnTo>
                  <a:lnTo>
                    <a:pt x="0" y="125"/>
                  </a:lnTo>
                  <a:lnTo>
                    <a:pt x="2" y="125"/>
                  </a:lnTo>
                  <a:lnTo>
                    <a:pt x="2" y="127"/>
                  </a:lnTo>
                  <a:lnTo>
                    <a:pt x="4" y="127"/>
                  </a:lnTo>
                  <a:lnTo>
                    <a:pt x="6" y="127"/>
                  </a:lnTo>
                  <a:lnTo>
                    <a:pt x="6" y="128"/>
                  </a:lnTo>
                  <a:lnTo>
                    <a:pt x="8" y="127"/>
                  </a:lnTo>
                  <a:lnTo>
                    <a:pt x="6" y="125"/>
                  </a:lnTo>
                  <a:lnTo>
                    <a:pt x="6" y="119"/>
                  </a:lnTo>
                  <a:lnTo>
                    <a:pt x="6" y="117"/>
                  </a:lnTo>
                  <a:lnTo>
                    <a:pt x="6" y="115"/>
                  </a:lnTo>
                  <a:lnTo>
                    <a:pt x="8" y="115"/>
                  </a:lnTo>
                  <a:lnTo>
                    <a:pt x="8" y="113"/>
                  </a:lnTo>
                  <a:lnTo>
                    <a:pt x="10" y="113"/>
                  </a:lnTo>
                  <a:lnTo>
                    <a:pt x="10" y="115"/>
                  </a:lnTo>
                  <a:lnTo>
                    <a:pt x="12" y="115"/>
                  </a:lnTo>
                  <a:lnTo>
                    <a:pt x="12" y="113"/>
                  </a:lnTo>
                  <a:lnTo>
                    <a:pt x="14" y="113"/>
                  </a:lnTo>
                  <a:lnTo>
                    <a:pt x="14" y="111"/>
                  </a:lnTo>
                  <a:lnTo>
                    <a:pt x="16" y="111"/>
                  </a:lnTo>
                  <a:lnTo>
                    <a:pt x="16" y="109"/>
                  </a:lnTo>
                  <a:lnTo>
                    <a:pt x="16" y="107"/>
                  </a:lnTo>
                  <a:lnTo>
                    <a:pt x="14" y="107"/>
                  </a:lnTo>
                  <a:lnTo>
                    <a:pt x="14" y="105"/>
                  </a:lnTo>
                  <a:lnTo>
                    <a:pt x="16" y="105"/>
                  </a:lnTo>
                  <a:lnTo>
                    <a:pt x="14" y="105"/>
                  </a:lnTo>
                  <a:lnTo>
                    <a:pt x="14" y="104"/>
                  </a:lnTo>
                  <a:lnTo>
                    <a:pt x="14" y="102"/>
                  </a:lnTo>
                  <a:lnTo>
                    <a:pt x="16" y="102"/>
                  </a:lnTo>
                  <a:lnTo>
                    <a:pt x="16" y="100"/>
                  </a:lnTo>
                  <a:lnTo>
                    <a:pt x="16" y="98"/>
                  </a:lnTo>
                  <a:lnTo>
                    <a:pt x="18" y="98"/>
                  </a:lnTo>
                  <a:lnTo>
                    <a:pt x="20" y="96"/>
                  </a:lnTo>
                  <a:lnTo>
                    <a:pt x="20" y="94"/>
                  </a:lnTo>
                  <a:lnTo>
                    <a:pt x="20" y="92"/>
                  </a:lnTo>
                  <a:lnTo>
                    <a:pt x="20" y="90"/>
                  </a:lnTo>
                  <a:lnTo>
                    <a:pt x="20" y="86"/>
                  </a:lnTo>
                  <a:lnTo>
                    <a:pt x="20" y="84"/>
                  </a:lnTo>
                  <a:lnTo>
                    <a:pt x="20" y="82"/>
                  </a:lnTo>
                  <a:lnTo>
                    <a:pt x="18" y="82"/>
                  </a:lnTo>
                  <a:lnTo>
                    <a:pt x="18" y="80"/>
                  </a:lnTo>
                  <a:lnTo>
                    <a:pt x="18" y="79"/>
                  </a:lnTo>
                  <a:lnTo>
                    <a:pt x="20" y="79"/>
                  </a:lnTo>
                  <a:lnTo>
                    <a:pt x="20" y="80"/>
                  </a:lnTo>
                  <a:lnTo>
                    <a:pt x="22" y="80"/>
                  </a:lnTo>
                  <a:lnTo>
                    <a:pt x="24" y="80"/>
                  </a:lnTo>
                  <a:lnTo>
                    <a:pt x="25" y="80"/>
                  </a:lnTo>
                  <a:lnTo>
                    <a:pt x="25" y="82"/>
                  </a:lnTo>
                  <a:lnTo>
                    <a:pt x="27" y="82"/>
                  </a:lnTo>
                  <a:lnTo>
                    <a:pt x="29" y="82"/>
                  </a:lnTo>
                  <a:lnTo>
                    <a:pt x="31" y="82"/>
                  </a:lnTo>
                  <a:lnTo>
                    <a:pt x="31" y="80"/>
                  </a:lnTo>
                  <a:lnTo>
                    <a:pt x="33" y="80"/>
                  </a:lnTo>
                  <a:lnTo>
                    <a:pt x="33" y="79"/>
                  </a:lnTo>
                  <a:lnTo>
                    <a:pt x="33" y="77"/>
                  </a:lnTo>
                  <a:lnTo>
                    <a:pt x="33" y="75"/>
                  </a:lnTo>
                  <a:lnTo>
                    <a:pt x="35" y="75"/>
                  </a:lnTo>
                  <a:lnTo>
                    <a:pt x="35" y="73"/>
                  </a:lnTo>
                  <a:lnTo>
                    <a:pt x="35" y="71"/>
                  </a:lnTo>
                  <a:lnTo>
                    <a:pt x="37" y="71"/>
                  </a:lnTo>
                  <a:lnTo>
                    <a:pt x="37" y="69"/>
                  </a:lnTo>
                  <a:lnTo>
                    <a:pt x="39" y="69"/>
                  </a:lnTo>
                  <a:lnTo>
                    <a:pt x="39" y="67"/>
                  </a:lnTo>
                  <a:lnTo>
                    <a:pt x="39" y="65"/>
                  </a:lnTo>
                  <a:lnTo>
                    <a:pt x="39" y="63"/>
                  </a:lnTo>
                  <a:lnTo>
                    <a:pt x="41" y="63"/>
                  </a:lnTo>
                  <a:lnTo>
                    <a:pt x="41" y="61"/>
                  </a:lnTo>
                  <a:lnTo>
                    <a:pt x="39" y="61"/>
                  </a:lnTo>
                  <a:lnTo>
                    <a:pt x="39" y="59"/>
                  </a:lnTo>
                  <a:lnTo>
                    <a:pt x="37" y="59"/>
                  </a:lnTo>
                  <a:lnTo>
                    <a:pt x="39" y="56"/>
                  </a:lnTo>
                  <a:lnTo>
                    <a:pt x="41" y="56"/>
                  </a:lnTo>
                  <a:lnTo>
                    <a:pt x="41" y="54"/>
                  </a:lnTo>
                  <a:lnTo>
                    <a:pt x="43" y="54"/>
                  </a:lnTo>
                  <a:lnTo>
                    <a:pt x="43" y="52"/>
                  </a:lnTo>
                  <a:lnTo>
                    <a:pt x="45" y="50"/>
                  </a:lnTo>
                  <a:lnTo>
                    <a:pt x="45" y="48"/>
                  </a:lnTo>
                  <a:lnTo>
                    <a:pt x="45" y="46"/>
                  </a:lnTo>
                  <a:lnTo>
                    <a:pt x="47" y="46"/>
                  </a:lnTo>
                  <a:lnTo>
                    <a:pt x="47" y="44"/>
                  </a:lnTo>
                  <a:lnTo>
                    <a:pt x="47" y="42"/>
                  </a:lnTo>
                  <a:lnTo>
                    <a:pt x="47" y="40"/>
                  </a:lnTo>
                  <a:lnTo>
                    <a:pt x="47" y="38"/>
                  </a:lnTo>
                  <a:lnTo>
                    <a:pt x="45" y="36"/>
                  </a:lnTo>
                  <a:lnTo>
                    <a:pt x="47" y="36"/>
                  </a:lnTo>
                  <a:lnTo>
                    <a:pt x="47" y="34"/>
                  </a:lnTo>
                  <a:lnTo>
                    <a:pt x="48" y="34"/>
                  </a:lnTo>
                  <a:lnTo>
                    <a:pt x="50" y="34"/>
                  </a:lnTo>
                  <a:lnTo>
                    <a:pt x="50" y="32"/>
                  </a:lnTo>
                  <a:lnTo>
                    <a:pt x="52" y="32"/>
                  </a:lnTo>
                  <a:lnTo>
                    <a:pt x="52" y="31"/>
                  </a:lnTo>
                  <a:lnTo>
                    <a:pt x="54" y="31"/>
                  </a:lnTo>
                  <a:lnTo>
                    <a:pt x="56" y="31"/>
                  </a:lnTo>
                  <a:lnTo>
                    <a:pt x="56" y="29"/>
                  </a:lnTo>
                  <a:lnTo>
                    <a:pt x="58" y="29"/>
                  </a:lnTo>
                  <a:lnTo>
                    <a:pt x="58" y="27"/>
                  </a:lnTo>
                  <a:lnTo>
                    <a:pt x="60" y="27"/>
                  </a:lnTo>
                  <a:lnTo>
                    <a:pt x="60" y="25"/>
                  </a:lnTo>
                  <a:lnTo>
                    <a:pt x="62" y="25"/>
                  </a:lnTo>
                  <a:lnTo>
                    <a:pt x="62" y="23"/>
                  </a:lnTo>
                  <a:lnTo>
                    <a:pt x="64" y="23"/>
                  </a:lnTo>
                  <a:lnTo>
                    <a:pt x="68" y="23"/>
                  </a:lnTo>
                  <a:lnTo>
                    <a:pt x="70" y="23"/>
                  </a:lnTo>
                  <a:lnTo>
                    <a:pt x="70" y="21"/>
                  </a:lnTo>
                  <a:lnTo>
                    <a:pt x="72" y="21"/>
                  </a:lnTo>
                  <a:lnTo>
                    <a:pt x="73" y="21"/>
                  </a:lnTo>
                  <a:lnTo>
                    <a:pt x="73" y="23"/>
                  </a:lnTo>
                  <a:lnTo>
                    <a:pt x="75" y="23"/>
                  </a:lnTo>
                  <a:lnTo>
                    <a:pt x="73" y="25"/>
                  </a:lnTo>
                  <a:lnTo>
                    <a:pt x="75" y="25"/>
                  </a:lnTo>
                  <a:lnTo>
                    <a:pt x="77" y="25"/>
                  </a:lnTo>
                  <a:lnTo>
                    <a:pt x="77" y="27"/>
                  </a:lnTo>
                  <a:lnTo>
                    <a:pt x="79" y="27"/>
                  </a:lnTo>
                  <a:lnTo>
                    <a:pt x="79" y="25"/>
                  </a:lnTo>
                  <a:lnTo>
                    <a:pt x="77" y="23"/>
                  </a:lnTo>
                  <a:lnTo>
                    <a:pt x="75" y="21"/>
                  </a:lnTo>
                  <a:lnTo>
                    <a:pt x="75" y="19"/>
                  </a:lnTo>
                  <a:lnTo>
                    <a:pt x="75" y="17"/>
                  </a:lnTo>
                  <a:lnTo>
                    <a:pt x="75" y="15"/>
                  </a:lnTo>
                  <a:lnTo>
                    <a:pt x="77" y="15"/>
                  </a:lnTo>
                  <a:lnTo>
                    <a:pt x="77" y="13"/>
                  </a:lnTo>
                  <a:lnTo>
                    <a:pt x="79" y="13"/>
                  </a:lnTo>
                  <a:lnTo>
                    <a:pt x="79" y="11"/>
                  </a:lnTo>
                  <a:lnTo>
                    <a:pt x="81" y="11"/>
                  </a:lnTo>
                  <a:lnTo>
                    <a:pt x="83" y="11"/>
                  </a:lnTo>
                  <a:lnTo>
                    <a:pt x="83" y="9"/>
                  </a:lnTo>
                  <a:lnTo>
                    <a:pt x="81" y="8"/>
                  </a:lnTo>
                  <a:lnTo>
                    <a:pt x="81" y="6"/>
                  </a:lnTo>
                  <a:lnTo>
                    <a:pt x="83" y="6"/>
                  </a:lnTo>
                  <a:lnTo>
                    <a:pt x="83" y="4"/>
                  </a:lnTo>
                  <a:lnTo>
                    <a:pt x="83" y="2"/>
                  </a:lnTo>
                  <a:lnTo>
                    <a:pt x="85" y="2"/>
                  </a:lnTo>
                  <a:lnTo>
                    <a:pt x="85" y="0"/>
                  </a:lnTo>
                  <a:lnTo>
                    <a:pt x="87"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8" name="Freeform 157"/>
            <p:cNvSpPr>
              <a:spLocks/>
            </p:cNvSpPr>
            <p:nvPr/>
          </p:nvSpPr>
          <p:spPr bwMode="auto">
            <a:xfrm>
              <a:off x="5495925" y="3606800"/>
              <a:ext cx="49213" cy="58738"/>
            </a:xfrm>
            <a:custGeom>
              <a:avLst/>
              <a:gdLst>
                <a:gd name="T0" fmla="*/ 14 w 31"/>
                <a:gd name="T1" fmla="*/ 4 h 37"/>
                <a:gd name="T2" fmla="*/ 18 w 31"/>
                <a:gd name="T3" fmla="*/ 8 h 37"/>
                <a:gd name="T4" fmla="*/ 20 w 31"/>
                <a:gd name="T5" fmla="*/ 10 h 37"/>
                <a:gd name="T6" fmla="*/ 23 w 31"/>
                <a:gd name="T7" fmla="*/ 12 h 37"/>
                <a:gd name="T8" fmla="*/ 23 w 31"/>
                <a:gd name="T9" fmla="*/ 12 h 37"/>
                <a:gd name="T10" fmla="*/ 27 w 31"/>
                <a:gd name="T11" fmla="*/ 14 h 37"/>
                <a:gd name="T12" fmla="*/ 29 w 31"/>
                <a:gd name="T13" fmla="*/ 18 h 37"/>
                <a:gd name="T14" fmla="*/ 27 w 31"/>
                <a:gd name="T15" fmla="*/ 18 h 37"/>
                <a:gd name="T16" fmla="*/ 25 w 31"/>
                <a:gd name="T17" fmla="*/ 18 h 37"/>
                <a:gd name="T18" fmla="*/ 25 w 31"/>
                <a:gd name="T19" fmla="*/ 20 h 37"/>
                <a:gd name="T20" fmla="*/ 25 w 31"/>
                <a:gd name="T21" fmla="*/ 23 h 37"/>
                <a:gd name="T22" fmla="*/ 23 w 31"/>
                <a:gd name="T23" fmla="*/ 23 h 37"/>
                <a:gd name="T24" fmla="*/ 21 w 31"/>
                <a:gd name="T25" fmla="*/ 23 h 37"/>
                <a:gd name="T26" fmla="*/ 20 w 31"/>
                <a:gd name="T27" fmla="*/ 21 h 37"/>
                <a:gd name="T28" fmla="*/ 20 w 31"/>
                <a:gd name="T29" fmla="*/ 20 h 37"/>
                <a:gd name="T30" fmla="*/ 18 w 31"/>
                <a:gd name="T31" fmla="*/ 23 h 37"/>
                <a:gd name="T32" fmla="*/ 18 w 31"/>
                <a:gd name="T33" fmla="*/ 23 h 37"/>
                <a:gd name="T34" fmla="*/ 16 w 31"/>
                <a:gd name="T35" fmla="*/ 27 h 37"/>
                <a:gd name="T36" fmla="*/ 14 w 31"/>
                <a:gd name="T37" fmla="*/ 29 h 37"/>
                <a:gd name="T38" fmla="*/ 14 w 31"/>
                <a:gd name="T39" fmla="*/ 29 h 37"/>
                <a:gd name="T40" fmla="*/ 12 w 31"/>
                <a:gd name="T41" fmla="*/ 29 h 37"/>
                <a:gd name="T42" fmla="*/ 10 w 31"/>
                <a:gd name="T43" fmla="*/ 29 h 37"/>
                <a:gd name="T44" fmla="*/ 12 w 31"/>
                <a:gd name="T45" fmla="*/ 31 h 37"/>
                <a:gd name="T46" fmla="*/ 14 w 31"/>
                <a:gd name="T47" fmla="*/ 35 h 37"/>
                <a:gd name="T48" fmla="*/ 14 w 31"/>
                <a:gd name="T49" fmla="*/ 35 h 37"/>
                <a:gd name="T50" fmla="*/ 14 w 31"/>
                <a:gd name="T51" fmla="*/ 37 h 37"/>
                <a:gd name="T52" fmla="*/ 14 w 31"/>
                <a:gd name="T53" fmla="*/ 37 h 37"/>
                <a:gd name="T54" fmla="*/ 12 w 31"/>
                <a:gd name="T55" fmla="*/ 35 h 37"/>
                <a:gd name="T56" fmla="*/ 12 w 31"/>
                <a:gd name="T57" fmla="*/ 35 h 37"/>
                <a:gd name="T58" fmla="*/ 10 w 31"/>
                <a:gd name="T59" fmla="*/ 31 h 37"/>
                <a:gd name="T60" fmla="*/ 8 w 31"/>
                <a:gd name="T61" fmla="*/ 31 h 37"/>
                <a:gd name="T62" fmla="*/ 6 w 31"/>
                <a:gd name="T63" fmla="*/ 29 h 37"/>
                <a:gd name="T64" fmla="*/ 6 w 31"/>
                <a:gd name="T65" fmla="*/ 29 h 37"/>
                <a:gd name="T66" fmla="*/ 4 w 31"/>
                <a:gd name="T67" fmla="*/ 27 h 37"/>
                <a:gd name="T68" fmla="*/ 4 w 31"/>
                <a:gd name="T69" fmla="*/ 25 h 37"/>
                <a:gd name="T70" fmla="*/ 2 w 31"/>
                <a:gd name="T71" fmla="*/ 27 h 37"/>
                <a:gd name="T72" fmla="*/ 2 w 31"/>
                <a:gd name="T73" fmla="*/ 25 h 37"/>
                <a:gd name="T74" fmla="*/ 4 w 31"/>
                <a:gd name="T75" fmla="*/ 25 h 37"/>
                <a:gd name="T76" fmla="*/ 2 w 31"/>
                <a:gd name="T77" fmla="*/ 25 h 37"/>
                <a:gd name="T78" fmla="*/ 0 w 31"/>
                <a:gd name="T79" fmla="*/ 25 h 37"/>
                <a:gd name="T80" fmla="*/ 0 w 31"/>
                <a:gd name="T81" fmla="*/ 23 h 37"/>
                <a:gd name="T82" fmla="*/ 0 w 31"/>
                <a:gd name="T83" fmla="*/ 21 h 37"/>
                <a:gd name="T84" fmla="*/ 0 w 31"/>
                <a:gd name="T85" fmla="*/ 21 h 37"/>
                <a:gd name="T86" fmla="*/ 0 w 31"/>
                <a:gd name="T87" fmla="*/ 20 h 37"/>
                <a:gd name="T88" fmla="*/ 0 w 31"/>
                <a:gd name="T89" fmla="*/ 16 h 37"/>
                <a:gd name="T90" fmla="*/ 0 w 31"/>
                <a:gd name="T91" fmla="*/ 12 h 37"/>
                <a:gd name="T92" fmla="*/ 2 w 31"/>
                <a:gd name="T93" fmla="*/ 10 h 37"/>
                <a:gd name="T94" fmla="*/ 6 w 31"/>
                <a:gd name="T95" fmla="*/ 6 h 37"/>
                <a:gd name="T96" fmla="*/ 8 w 31"/>
                <a:gd name="T97" fmla="*/ 6 h 37"/>
                <a:gd name="T98" fmla="*/ 8 w 31"/>
                <a:gd name="T99" fmla="*/ 6 h 37"/>
                <a:gd name="T100" fmla="*/ 10 w 31"/>
                <a:gd name="T101" fmla="*/ 6 h 37"/>
                <a:gd name="T102" fmla="*/ 8 w 31"/>
                <a:gd name="T103" fmla="*/ 2 h 37"/>
                <a:gd name="T104" fmla="*/ 8 w 31"/>
                <a:gd name="T105" fmla="*/ 2 h 37"/>
                <a:gd name="T106" fmla="*/ 10 w 31"/>
                <a:gd name="T107" fmla="*/ 2 h 37"/>
                <a:gd name="T108" fmla="*/ 12 w 31"/>
                <a:gd name="T109"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 h="37">
                  <a:moveTo>
                    <a:pt x="12" y="2"/>
                  </a:moveTo>
                  <a:lnTo>
                    <a:pt x="12" y="2"/>
                  </a:lnTo>
                  <a:lnTo>
                    <a:pt x="12" y="2"/>
                  </a:lnTo>
                  <a:lnTo>
                    <a:pt x="12" y="2"/>
                  </a:lnTo>
                  <a:lnTo>
                    <a:pt x="12" y="4"/>
                  </a:lnTo>
                  <a:lnTo>
                    <a:pt x="14" y="4"/>
                  </a:lnTo>
                  <a:lnTo>
                    <a:pt x="14" y="4"/>
                  </a:lnTo>
                  <a:lnTo>
                    <a:pt x="16" y="6"/>
                  </a:lnTo>
                  <a:lnTo>
                    <a:pt x="16" y="6"/>
                  </a:lnTo>
                  <a:lnTo>
                    <a:pt x="16" y="6"/>
                  </a:lnTo>
                  <a:lnTo>
                    <a:pt x="16" y="8"/>
                  </a:lnTo>
                  <a:lnTo>
                    <a:pt x="18" y="8"/>
                  </a:lnTo>
                  <a:lnTo>
                    <a:pt x="18" y="8"/>
                  </a:lnTo>
                  <a:lnTo>
                    <a:pt x="18" y="8"/>
                  </a:lnTo>
                  <a:lnTo>
                    <a:pt x="18" y="8"/>
                  </a:lnTo>
                  <a:lnTo>
                    <a:pt x="18" y="10"/>
                  </a:lnTo>
                  <a:lnTo>
                    <a:pt x="18" y="10"/>
                  </a:lnTo>
                  <a:lnTo>
                    <a:pt x="20" y="10"/>
                  </a:lnTo>
                  <a:lnTo>
                    <a:pt x="20" y="10"/>
                  </a:lnTo>
                  <a:lnTo>
                    <a:pt x="20" y="10"/>
                  </a:lnTo>
                  <a:lnTo>
                    <a:pt x="20" y="10"/>
                  </a:lnTo>
                  <a:lnTo>
                    <a:pt x="20" y="10"/>
                  </a:lnTo>
                  <a:lnTo>
                    <a:pt x="20" y="10"/>
                  </a:lnTo>
                  <a:lnTo>
                    <a:pt x="21" y="10"/>
                  </a:lnTo>
                  <a:lnTo>
                    <a:pt x="21" y="10"/>
                  </a:lnTo>
                  <a:lnTo>
                    <a:pt x="21" y="12"/>
                  </a:lnTo>
                  <a:lnTo>
                    <a:pt x="21" y="12"/>
                  </a:lnTo>
                  <a:lnTo>
                    <a:pt x="23" y="12"/>
                  </a:lnTo>
                  <a:lnTo>
                    <a:pt x="23" y="10"/>
                  </a:lnTo>
                  <a:lnTo>
                    <a:pt x="23" y="10"/>
                  </a:lnTo>
                  <a:lnTo>
                    <a:pt x="23" y="10"/>
                  </a:lnTo>
                  <a:lnTo>
                    <a:pt x="23" y="10"/>
                  </a:lnTo>
                  <a:lnTo>
                    <a:pt x="23" y="10"/>
                  </a:lnTo>
                  <a:lnTo>
                    <a:pt x="23" y="10"/>
                  </a:lnTo>
                  <a:lnTo>
                    <a:pt x="23" y="12"/>
                  </a:lnTo>
                  <a:lnTo>
                    <a:pt x="23" y="12"/>
                  </a:lnTo>
                  <a:lnTo>
                    <a:pt x="25" y="12"/>
                  </a:lnTo>
                  <a:lnTo>
                    <a:pt x="25" y="12"/>
                  </a:lnTo>
                  <a:lnTo>
                    <a:pt x="25" y="12"/>
                  </a:lnTo>
                  <a:lnTo>
                    <a:pt x="27" y="14"/>
                  </a:lnTo>
                  <a:lnTo>
                    <a:pt x="27" y="14"/>
                  </a:lnTo>
                  <a:lnTo>
                    <a:pt x="27" y="14"/>
                  </a:lnTo>
                  <a:lnTo>
                    <a:pt x="27" y="14"/>
                  </a:lnTo>
                  <a:lnTo>
                    <a:pt x="27" y="14"/>
                  </a:lnTo>
                  <a:lnTo>
                    <a:pt x="29" y="14"/>
                  </a:lnTo>
                  <a:lnTo>
                    <a:pt x="29" y="16"/>
                  </a:lnTo>
                  <a:lnTo>
                    <a:pt x="31" y="16"/>
                  </a:lnTo>
                  <a:lnTo>
                    <a:pt x="31" y="16"/>
                  </a:lnTo>
                  <a:lnTo>
                    <a:pt x="29" y="18"/>
                  </a:lnTo>
                  <a:lnTo>
                    <a:pt x="29" y="18"/>
                  </a:lnTo>
                  <a:lnTo>
                    <a:pt x="27" y="18"/>
                  </a:lnTo>
                  <a:lnTo>
                    <a:pt x="27" y="18"/>
                  </a:lnTo>
                  <a:lnTo>
                    <a:pt x="27" y="18"/>
                  </a:lnTo>
                  <a:lnTo>
                    <a:pt x="27" y="18"/>
                  </a:lnTo>
                  <a:lnTo>
                    <a:pt x="27" y="18"/>
                  </a:lnTo>
                  <a:lnTo>
                    <a:pt x="27" y="18"/>
                  </a:lnTo>
                  <a:lnTo>
                    <a:pt x="27" y="18"/>
                  </a:lnTo>
                  <a:lnTo>
                    <a:pt x="27" y="18"/>
                  </a:lnTo>
                  <a:lnTo>
                    <a:pt x="27" y="18"/>
                  </a:lnTo>
                  <a:lnTo>
                    <a:pt x="25" y="18"/>
                  </a:lnTo>
                  <a:lnTo>
                    <a:pt x="25" y="18"/>
                  </a:lnTo>
                  <a:lnTo>
                    <a:pt x="25" y="18"/>
                  </a:lnTo>
                  <a:lnTo>
                    <a:pt x="25" y="18"/>
                  </a:lnTo>
                  <a:lnTo>
                    <a:pt x="25" y="18"/>
                  </a:lnTo>
                  <a:lnTo>
                    <a:pt x="25" y="20"/>
                  </a:lnTo>
                  <a:lnTo>
                    <a:pt x="25" y="20"/>
                  </a:lnTo>
                  <a:lnTo>
                    <a:pt x="25" y="20"/>
                  </a:lnTo>
                  <a:lnTo>
                    <a:pt x="25" y="20"/>
                  </a:lnTo>
                  <a:lnTo>
                    <a:pt x="25" y="20"/>
                  </a:lnTo>
                  <a:lnTo>
                    <a:pt x="25" y="20"/>
                  </a:lnTo>
                  <a:lnTo>
                    <a:pt x="25" y="21"/>
                  </a:lnTo>
                  <a:lnTo>
                    <a:pt x="25" y="21"/>
                  </a:lnTo>
                  <a:lnTo>
                    <a:pt x="25" y="21"/>
                  </a:lnTo>
                  <a:lnTo>
                    <a:pt x="25" y="21"/>
                  </a:lnTo>
                  <a:lnTo>
                    <a:pt x="25" y="21"/>
                  </a:lnTo>
                  <a:lnTo>
                    <a:pt x="25" y="23"/>
                  </a:lnTo>
                  <a:lnTo>
                    <a:pt x="25" y="23"/>
                  </a:lnTo>
                  <a:lnTo>
                    <a:pt x="25" y="23"/>
                  </a:lnTo>
                  <a:lnTo>
                    <a:pt x="25" y="23"/>
                  </a:lnTo>
                  <a:lnTo>
                    <a:pt x="23" y="23"/>
                  </a:lnTo>
                  <a:lnTo>
                    <a:pt x="23" y="23"/>
                  </a:lnTo>
                  <a:lnTo>
                    <a:pt x="23" y="23"/>
                  </a:lnTo>
                  <a:lnTo>
                    <a:pt x="23" y="23"/>
                  </a:lnTo>
                  <a:lnTo>
                    <a:pt x="23" y="23"/>
                  </a:lnTo>
                  <a:lnTo>
                    <a:pt x="23" y="23"/>
                  </a:lnTo>
                  <a:lnTo>
                    <a:pt x="23" y="23"/>
                  </a:lnTo>
                  <a:lnTo>
                    <a:pt x="21" y="25"/>
                  </a:lnTo>
                  <a:lnTo>
                    <a:pt x="21" y="25"/>
                  </a:lnTo>
                  <a:lnTo>
                    <a:pt x="21" y="25"/>
                  </a:lnTo>
                  <a:lnTo>
                    <a:pt x="21" y="25"/>
                  </a:lnTo>
                  <a:lnTo>
                    <a:pt x="21" y="23"/>
                  </a:lnTo>
                  <a:lnTo>
                    <a:pt x="21" y="23"/>
                  </a:lnTo>
                  <a:lnTo>
                    <a:pt x="20" y="23"/>
                  </a:lnTo>
                  <a:lnTo>
                    <a:pt x="20" y="23"/>
                  </a:lnTo>
                  <a:lnTo>
                    <a:pt x="20" y="23"/>
                  </a:lnTo>
                  <a:lnTo>
                    <a:pt x="20" y="23"/>
                  </a:lnTo>
                  <a:lnTo>
                    <a:pt x="20" y="23"/>
                  </a:lnTo>
                  <a:lnTo>
                    <a:pt x="20" y="21"/>
                  </a:lnTo>
                  <a:lnTo>
                    <a:pt x="20" y="21"/>
                  </a:lnTo>
                  <a:lnTo>
                    <a:pt x="21" y="21"/>
                  </a:lnTo>
                  <a:lnTo>
                    <a:pt x="21" y="21"/>
                  </a:lnTo>
                  <a:lnTo>
                    <a:pt x="20" y="21"/>
                  </a:lnTo>
                  <a:lnTo>
                    <a:pt x="20" y="21"/>
                  </a:lnTo>
                  <a:lnTo>
                    <a:pt x="20" y="21"/>
                  </a:lnTo>
                  <a:lnTo>
                    <a:pt x="20" y="20"/>
                  </a:lnTo>
                  <a:lnTo>
                    <a:pt x="20" y="21"/>
                  </a:lnTo>
                  <a:lnTo>
                    <a:pt x="20" y="21"/>
                  </a:lnTo>
                  <a:lnTo>
                    <a:pt x="20" y="21"/>
                  </a:lnTo>
                  <a:lnTo>
                    <a:pt x="18" y="21"/>
                  </a:lnTo>
                  <a:lnTo>
                    <a:pt x="18" y="21"/>
                  </a:lnTo>
                  <a:lnTo>
                    <a:pt x="18" y="21"/>
                  </a:lnTo>
                  <a:lnTo>
                    <a:pt x="18" y="23"/>
                  </a:lnTo>
                  <a:lnTo>
                    <a:pt x="18" y="23"/>
                  </a:lnTo>
                  <a:lnTo>
                    <a:pt x="18" y="23"/>
                  </a:lnTo>
                  <a:lnTo>
                    <a:pt x="18" y="23"/>
                  </a:lnTo>
                  <a:lnTo>
                    <a:pt x="18" y="23"/>
                  </a:lnTo>
                  <a:lnTo>
                    <a:pt x="18" y="23"/>
                  </a:lnTo>
                  <a:lnTo>
                    <a:pt x="18" y="23"/>
                  </a:lnTo>
                  <a:lnTo>
                    <a:pt x="18" y="23"/>
                  </a:lnTo>
                  <a:lnTo>
                    <a:pt x="18" y="25"/>
                  </a:lnTo>
                  <a:lnTo>
                    <a:pt x="16" y="25"/>
                  </a:lnTo>
                  <a:lnTo>
                    <a:pt x="16" y="25"/>
                  </a:lnTo>
                  <a:lnTo>
                    <a:pt x="16" y="25"/>
                  </a:lnTo>
                  <a:lnTo>
                    <a:pt x="16" y="27"/>
                  </a:lnTo>
                  <a:lnTo>
                    <a:pt x="16" y="27"/>
                  </a:lnTo>
                  <a:lnTo>
                    <a:pt x="16" y="27"/>
                  </a:lnTo>
                  <a:lnTo>
                    <a:pt x="16" y="27"/>
                  </a:lnTo>
                  <a:lnTo>
                    <a:pt x="16" y="27"/>
                  </a:lnTo>
                  <a:lnTo>
                    <a:pt x="16" y="27"/>
                  </a:lnTo>
                  <a:lnTo>
                    <a:pt x="16" y="27"/>
                  </a:lnTo>
                  <a:lnTo>
                    <a:pt x="14" y="27"/>
                  </a:lnTo>
                  <a:lnTo>
                    <a:pt x="14" y="29"/>
                  </a:lnTo>
                  <a:lnTo>
                    <a:pt x="14" y="29"/>
                  </a:lnTo>
                  <a:lnTo>
                    <a:pt x="14" y="29"/>
                  </a:lnTo>
                  <a:lnTo>
                    <a:pt x="14" y="29"/>
                  </a:lnTo>
                  <a:lnTo>
                    <a:pt x="14" y="29"/>
                  </a:lnTo>
                  <a:lnTo>
                    <a:pt x="14" y="29"/>
                  </a:lnTo>
                  <a:lnTo>
                    <a:pt x="14" y="29"/>
                  </a:lnTo>
                  <a:lnTo>
                    <a:pt x="14" y="29"/>
                  </a:lnTo>
                  <a:lnTo>
                    <a:pt x="14" y="29"/>
                  </a:lnTo>
                  <a:lnTo>
                    <a:pt x="12" y="29"/>
                  </a:lnTo>
                  <a:lnTo>
                    <a:pt x="12" y="29"/>
                  </a:lnTo>
                  <a:lnTo>
                    <a:pt x="12" y="29"/>
                  </a:lnTo>
                  <a:lnTo>
                    <a:pt x="12" y="29"/>
                  </a:lnTo>
                  <a:lnTo>
                    <a:pt x="12" y="29"/>
                  </a:lnTo>
                  <a:lnTo>
                    <a:pt x="12" y="29"/>
                  </a:lnTo>
                  <a:lnTo>
                    <a:pt x="12" y="29"/>
                  </a:lnTo>
                  <a:lnTo>
                    <a:pt x="10" y="27"/>
                  </a:lnTo>
                  <a:lnTo>
                    <a:pt x="10" y="27"/>
                  </a:lnTo>
                  <a:lnTo>
                    <a:pt x="10" y="27"/>
                  </a:lnTo>
                  <a:lnTo>
                    <a:pt x="10" y="27"/>
                  </a:lnTo>
                  <a:lnTo>
                    <a:pt x="10" y="29"/>
                  </a:lnTo>
                  <a:lnTo>
                    <a:pt x="10" y="29"/>
                  </a:lnTo>
                  <a:lnTo>
                    <a:pt x="10" y="29"/>
                  </a:lnTo>
                  <a:lnTo>
                    <a:pt x="10" y="29"/>
                  </a:lnTo>
                  <a:lnTo>
                    <a:pt x="10" y="29"/>
                  </a:lnTo>
                  <a:lnTo>
                    <a:pt x="10" y="29"/>
                  </a:lnTo>
                  <a:lnTo>
                    <a:pt x="10" y="29"/>
                  </a:lnTo>
                  <a:lnTo>
                    <a:pt x="12" y="29"/>
                  </a:lnTo>
                  <a:lnTo>
                    <a:pt x="12" y="29"/>
                  </a:lnTo>
                  <a:lnTo>
                    <a:pt x="12" y="31"/>
                  </a:lnTo>
                  <a:lnTo>
                    <a:pt x="12" y="31"/>
                  </a:lnTo>
                  <a:lnTo>
                    <a:pt x="12" y="31"/>
                  </a:lnTo>
                  <a:lnTo>
                    <a:pt x="14" y="33"/>
                  </a:lnTo>
                  <a:lnTo>
                    <a:pt x="14" y="33"/>
                  </a:lnTo>
                  <a:lnTo>
                    <a:pt x="14" y="33"/>
                  </a:lnTo>
                  <a:lnTo>
                    <a:pt x="14" y="33"/>
                  </a:lnTo>
                  <a:lnTo>
                    <a:pt x="14" y="35"/>
                  </a:lnTo>
                  <a:lnTo>
                    <a:pt x="14" y="35"/>
                  </a:lnTo>
                  <a:lnTo>
                    <a:pt x="14" y="35"/>
                  </a:lnTo>
                  <a:lnTo>
                    <a:pt x="14" y="35"/>
                  </a:lnTo>
                  <a:lnTo>
                    <a:pt x="14" y="35"/>
                  </a:lnTo>
                  <a:lnTo>
                    <a:pt x="14" y="35"/>
                  </a:lnTo>
                  <a:lnTo>
                    <a:pt x="14" y="35"/>
                  </a:lnTo>
                  <a:lnTo>
                    <a:pt x="14" y="35"/>
                  </a:lnTo>
                  <a:lnTo>
                    <a:pt x="14" y="35"/>
                  </a:lnTo>
                  <a:lnTo>
                    <a:pt x="14" y="37"/>
                  </a:lnTo>
                  <a:lnTo>
                    <a:pt x="14" y="37"/>
                  </a:lnTo>
                  <a:lnTo>
                    <a:pt x="14" y="37"/>
                  </a:lnTo>
                  <a:lnTo>
                    <a:pt x="14" y="37"/>
                  </a:lnTo>
                  <a:lnTo>
                    <a:pt x="14" y="37"/>
                  </a:lnTo>
                  <a:lnTo>
                    <a:pt x="14" y="37"/>
                  </a:lnTo>
                  <a:lnTo>
                    <a:pt x="14" y="37"/>
                  </a:lnTo>
                  <a:lnTo>
                    <a:pt x="14" y="37"/>
                  </a:lnTo>
                  <a:lnTo>
                    <a:pt x="14" y="37"/>
                  </a:lnTo>
                  <a:lnTo>
                    <a:pt x="14" y="37"/>
                  </a:lnTo>
                  <a:lnTo>
                    <a:pt x="14" y="37"/>
                  </a:lnTo>
                  <a:lnTo>
                    <a:pt x="14" y="37"/>
                  </a:lnTo>
                  <a:lnTo>
                    <a:pt x="14" y="37"/>
                  </a:lnTo>
                  <a:lnTo>
                    <a:pt x="14" y="37"/>
                  </a:lnTo>
                  <a:lnTo>
                    <a:pt x="12" y="37"/>
                  </a:lnTo>
                  <a:lnTo>
                    <a:pt x="12" y="37"/>
                  </a:lnTo>
                  <a:lnTo>
                    <a:pt x="12" y="37"/>
                  </a:lnTo>
                  <a:lnTo>
                    <a:pt x="12" y="37"/>
                  </a:lnTo>
                  <a:lnTo>
                    <a:pt x="12" y="35"/>
                  </a:lnTo>
                  <a:lnTo>
                    <a:pt x="12" y="35"/>
                  </a:lnTo>
                  <a:lnTo>
                    <a:pt x="12" y="35"/>
                  </a:lnTo>
                  <a:lnTo>
                    <a:pt x="12" y="35"/>
                  </a:lnTo>
                  <a:lnTo>
                    <a:pt x="12" y="35"/>
                  </a:lnTo>
                  <a:lnTo>
                    <a:pt x="12" y="35"/>
                  </a:lnTo>
                  <a:lnTo>
                    <a:pt x="10" y="35"/>
                  </a:lnTo>
                  <a:lnTo>
                    <a:pt x="10" y="35"/>
                  </a:lnTo>
                  <a:lnTo>
                    <a:pt x="12" y="35"/>
                  </a:lnTo>
                  <a:lnTo>
                    <a:pt x="10" y="33"/>
                  </a:lnTo>
                  <a:lnTo>
                    <a:pt x="10" y="33"/>
                  </a:lnTo>
                  <a:lnTo>
                    <a:pt x="10" y="33"/>
                  </a:lnTo>
                  <a:lnTo>
                    <a:pt x="10" y="33"/>
                  </a:lnTo>
                  <a:lnTo>
                    <a:pt x="10" y="33"/>
                  </a:lnTo>
                  <a:lnTo>
                    <a:pt x="10" y="31"/>
                  </a:lnTo>
                  <a:lnTo>
                    <a:pt x="10" y="31"/>
                  </a:lnTo>
                  <a:lnTo>
                    <a:pt x="8" y="31"/>
                  </a:lnTo>
                  <a:lnTo>
                    <a:pt x="8" y="31"/>
                  </a:lnTo>
                  <a:lnTo>
                    <a:pt x="8" y="31"/>
                  </a:lnTo>
                  <a:lnTo>
                    <a:pt x="8" y="31"/>
                  </a:lnTo>
                  <a:lnTo>
                    <a:pt x="8" y="31"/>
                  </a:lnTo>
                  <a:lnTo>
                    <a:pt x="8" y="31"/>
                  </a:lnTo>
                  <a:lnTo>
                    <a:pt x="8" y="31"/>
                  </a:lnTo>
                  <a:lnTo>
                    <a:pt x="8" y="31"/>
                  </a:lnTo>
                  <a:lnTo>
                    <a:pt x="8" y="29"/>
                  </a:lnTo>
                  <a:lnTo>
                    <a:pt x="6" y="29"/>
                  </a:lnTo>
                  <a:lnTo>
                    <a:pt x="6" y="29"/>
                  </a:lnTo>
                  <a:lnTo>
                    <a:pt x="6" y="29"/>
                  </a:lnTo>
                  <a:lnTo>
                    <a:pt x="6" y="29"/>
                  </a:lnTo>
                  <a:lnTo>
                    <a:pt x="6" y="29"/>
                  </a:lnTo>
                  <a:lnTo>
                    <a:pt x="6" y="29"/>
                  </a:lnTo>
                  <a:lnTo>
                    <a:pt x="6" y="29"/>
                  </a:lnTo>
                  <a:lnTo>
                    <a:pt x="6" y="29"/>
                  </a:lnTo>
                  <a:lnTo>
                    <a:pt x="6" y="29"/>
                  </a:lnTo>
                  <a:lnTo>
                    <a:pt x="6" y="29"/>
                  </a:lnTo>
                  <a:lnTo>
                    <a:pt x="6" y="29"/>
                  </a:lnTo>
                  <a:lnTo>
                    <a:pt x="6" y="29"/>
                  </a:lnTo>
                  <a:lnTo>
                    <a:pt x="6" y="29"/>
                  </a:lnTo>
                  <a:lnTo>
                    <a:pt x="6" y="29"/>
                  </a:lnTo>
                  <a:lnTo>
                    <a:pt x="4" y="29"/>
                  </a:lnTo>
                  <a:lnTo>
                    <a:pt x="4" y="29"/>
                  </a:lnTo>
                  <a:lnTo>
                    <a:pt x="4" y="29"/>
                  </a:lnTo>
                  <a:lnTo>
                    <a:pt x="4" y="27"/>
                  </a:lnTo>
                  <a:lnTo>
                    <a:pt x="4" y="27"/>
                  </a:lnTo>
                  <a:lnTo>
                    <a:pt x="4" y="27"/>
                  </a:lnTo>
                  <a:lnTo>
                    <a:pt x="4" y="27"/>
                  </a:lnTo>
                  <a:lnTo>
                    <a:pt x="4" y="27"/>
                  </a:lnTo>
                  <a:lnTo>
                    <a:pt x="4" y="27"/>
                  </a:lnTo>
                  <a:lnTo>
                    <a:pt x="4" y="27"/>
                  </a:lnTo>
                  <a:lnTo>
                    <a:pt x="4" y="27"/>
                  </a:lnTo>
                  <a:lnTo>
                    <a:pt x="4" y="25"/>
                  </a:lnTo>
                  <a:lnTo>
                    <a:pt x="2" y="25"/>
                  </a:lnTo>
                  <a:lnTo>
                    <a:pt x="2" y="27"/>
                  </a:lnTo>
                  <a:lnTo>
                    <a:pt x="2" y="27"/>
                  </a:lnTo>
                  <a:lnTo>
                    <a:pt x="2" y="27"/>
                  </a:lnTo>
                  <a:lnTo>
                    <a:pt x="2" y="27"/>
                  </a:lnTo>
                  <a:lnTo>
                    <a:pt x="2" y="27"/>
                  </a:lnTo>
                  <a:lnTo>
                    <a:pt x="2" y="27"/>
                  </a:lnTo>
                  <a:lnTo>
                    <a:pt x="2" y="27"/>
                  </a:lnTo>
                  <a:lnTo>
                    <a:pt x="2" y="25"/>
                  </a:lnTo>
                  <a:lnTo>
                    <a:pt x="2" y="25"/>
                  </a:lnTo>
                  <a:lnTo>
                    <a:pt x="2" y="25"/>
                  </a:lnTo>
                  <a:lnTo>
                    <a:pt x="2" y="25"/>
                  </a:lnTo>
                  <a:lnTo>
                    <a:pt x="2" y="25"/>
                  </a:lnTo>
                  <a:lnTo>
                    <a:pt x="2" y="25"/>
                  </a:lnTo>
                  <a:lnTo>
                    <a:pt x="2" y="25"/>
                  </a:lnTo>
                  <a:lnTo>
                    <a:pt x="2" y="25"/>
                  </a:lnTo>
                  <a:lnTo>
                    <a:pt x="2" y="25"/>
                  </a:lnTo>
                  <a:lnTo>
                    <a:pt x="2" y="25"/>
                  </a:lnTo>
                  <a:lnTo>
                    <a:pt x="2" y="25"/>
                  </a:lnTo>
                  <a:lnTo>
                    <a:pt x="2" y="25"/>
                  </a:lnTo>
                  <a:lnTo>
                    <a:pt x="4" y="25"/>
                  </a:lnTo>
                  <a:lnTo>
                    <a:pt x="4" y="25"/>
                  </a:lnTo>
                  <a:lnTo>
                    <a:pt x="4" y="25"/>
                  </a:lnTo>
                  <a:lnTo>
                    <a:pt x="4" y="25"/>
                  </a:lnTo>
                  <a:lnTo>
                    <a:pt x="4" y="25"/>
                  </a:lnTo>
                  <a:lnTo>
                    <a:pt x="4" y="25"/>
                  </a:lnTo>
                  <a:lnTo>
                    <a:pt x="4" y="23"/>
                  </a:lnTo>
                  <a:lnTo>
                    <a:pt x="2" y="25"/>
                  </a:lnTo>
                  <a:lnTo>
                    <a:pt x="2"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3"/>
                  </a:lnTo>
                  <a:lnTo>
                    <a:pt x="0" y="23"/>
                  </a:lnTo>
                  <a:lnTo>
                    <a:pt x="0" y="23"/>
                  </a:lnTo>
                  <a:lnTo>
                    <a:pt x="0" y="23"/>
                  </a:lnTo>
                  <a:lnTo>
                    <a:pt x="0" y="23"/>
                  </a:lnTo>
                  <a:lnTo>
                    <a:pt x="0" y="21"/>
                  </a:lnTo>
                  <a:lnTo>
                    <a:pt x="0" y="21"/>
                  </a:lnTo>
                  <a:lnTo>
                    <a:pt x="0" y="21"/>
                  </a:lnTo>
                  <a:lnTo>
                    <a:pt x="0" y="21"/>
                  </a:lnTo>
                  <a:lnTo>
                    <a:pt x="0" y="21"/>
                  </a:lnTo>
                  <a:lnTo>
                    <a:pt x="0" y="21"/>
                  </a:lnTo>
                  <a:lnTo>
                    <a:pt x="0" y="21"/>
                  </a:lnTo>
                  <a:lnTo>
                    <a:pt x="0" y="21"/>
                  </a:lnTo>
                  <a:lnTo>
                    <a:pt x="0" y="21"/>
                  </a:lnTo>
                  <a:lnTo>
                    <a:pt x="0" y="21"/>
                  </a:lnTo>
                  <a:lnTo>
                    <a:pt x="0" y="21"/>
                  </a:lnTo>
                  <a:lnTo>
                    <a:pt x="2" y="21"/>
                  </a:lnTo>
                  <a:lnTo>
                    <a:pt x="2" y="21"/>
                  </a:lnTo>
                  <a:lnTo>
                    <a:pt x="2" y="20"/>
                  </a:lnTo>
                  <a:lnTo>
                    <a:pt x="0" y="20"/>
                  </a:lnTo>
                  <a:lnTo>
                    <a:pt x="0" y="20"/>
                  </a:lnTo>
                  <a:lnTo>
                    <a:pt x="0" y="20"/>
                  </a:lnTo>
                  <a:lnTo>
                    <a:pt x="0" y="18"/>
                  </a:lnTo>
                  <a:lnTo>
                    <a:pt x="0" y="18"/>
                  </a:lnTo>
                  <a:lnTo>
                    <a:pt x="0" y="18"/>
                  </a:lnTo>
                  <a:lnTo>
                    <a:pt x="0" y="16"/>
                  </a:lnTo>
                  <a:lnTo>
                    <a:pt x="0" y="16"/>
                  </a:lnTo>
                  <a:lnTo>
                    <a:pt x="0" y="16"/>
                  </a:lnTo>
                  <a:lnTo>
                    <a:pt x="0" y="16"/>
                  </a:lnTo>
                  <a:lnTo>
                    <a:pt x="0" y="16"/>
                  </a:lnTo>
                  <a:lnTo>
                    <a:pt x="0" y="16"/>
                  </a:lnTo>
                  <a:lnTo>
                    <a:pt x="0" y="14"/>
                  </a:lnTo>
                  <a:lnTo>
                    <a:pt x="0" y="14"/>
                  </a:lnTo>
                  <a:lnTo>
                    <a:pt x="0" y="14"/>
                  </a:lnTo>
                  <a:lnTo>
                    <a:pt x="0" y="12"/>
                  </a:lnTo>
                  <a:lnTo>
                    <a:pt x="0" y="12"/>
                  </a:lnTo>
                  <a:lnTo>
                    <a:pt x="2" y="12"/>
                  </a:lnTo>
                  <a:lnTo>
                    <a:pt x="2" y="12"/>
                  </a:lnTo>
                  <a:lnTo>
                    <a:pt x="2" y="10"/>
                  </a:lnTo>
                  <a:lnTo>
                    <a:pt x="2" y="10"/>
                  </a:lnTo>
                  <a:lnTo>
                    <a:pt x="2" y="10"/>
                  </a:lnTo>
                  <a:lnTo>
                    <a:pt x="2" y="10"/>
                  </a:lnTo>
                  <a:lnTo>
                    <a:pt x="2" y="10"/>
                  </a:lnTo>
                  <a:lnTo>
                    <a:pt x="4" y="8"/>
                  </a:lnTo>
                  <a:lnTo>
                    <a:pt x="4" y="8"/>
                  </a:lnTo>
                  <a:lnTo>
                    <a:pt x="4" y="8"/>
                  </a:lnTo>
                  <a:lnTo>
                    <a:pt x="6" y="6"/>
                  </a:lnTo>
                  <a:lnTo>
                    <a:pt x="6" y="6"/>
                  </a:lnTo>
                  <a:lnTo>
                    <a:pt x="6" y="6"/>
                  </a:lnTo>
                  <a:lnTo>
                    <a:pt x="6" y="6"/>
                  </a:lnTo>
                  <a:lnTo>
                    <a:pt x="6" y="6"/>
                  </a:lnTo>
                  <a:lnTo>
                    <a:pt x="6" y="6"/>
                  </a:lnTo>
                  <a:lnTo>
                    <a:pt x="6" y="6"/>
                  </a:lnTo>
                  <a:lnTo>
                    <a:pt x="8" y="6"/>
                  </a:lnTo>
                  <a:lnTo>
                    <a:pt x="8" y="6"/>
                  </a:lnTo>
                  <a:lnTo>
                    <a:pt x="8" y="6"/>
                  </a:lnTo>
                  <a:lnTo>
                    <a:pt x="8" y="6"/>
                  </a:lnTo>
                  <a:lnTo>
                    <a:pt x="8" y="6"/>
                  </a:lnTo>
                  <a:lnTo>
                    <a:pt x="8" y="6"/>
                  </a:lnTo>
                  <a:lnTo>
                    <a:pt x="8" y="6"/>
                  </a:lnTo>
                  <a:lnTo>
                    <a:pt x="8" y="6"/>
                  </a:lnTo>
                  <a:lnTo>
                    <a:pt x="8" y="6"/>
                  </a:lnTo>
                  <a:lnTo>
                    <a:pt x="8" y="8"/>
                  </a:lnTo>
                  <a:lnTo>
                    <a:pt x="8" y="6"/>
                  </a:lnTo>
                  <a:lnTo>
                    <a:pt x="8" y="6"/>
                  </a:lnTo>
                  <a:lnTo>
                    <a:pt x="8" y="6"/>
                  </a:lnTo>
                  <a:lnTo>
                    <a:pt x="8" y="6"/>
                  </a:lnTo>
                  <a:lnTo>
                    <a:pt x="10" y="6"/>
                  </a:lnTo>
                  <a:lnTo>
                    <a:pt x="10" y="6"/>
                  </a:lnTo>
                  <a:lnTo>
                    <a:pt x="10" y="6"/>
                  </a:lnTo>
                  <a:lnTo>
                    <a:pt x="10" y="6"/>
                  </a:lnTo>
                  <a:lnTo>
                    <a:pt x="10" y="6"/>
                  </a:lnTo>
                  <a:lnTo>
                    <a:pt x="8" y="4"/>
                  </a:lnTo>
                  <a:lnTo>
                    <a:pt x="8" y="4"/>
                  </a:lnTo>
                  <a:lnTo>
                    <a:pt x="8" y="2"/>
                  </a:lnTo>
                  <a:lnTo>
                    <a:pt x="8" y="4"/>
                  </a:lnTo>
                  <a:lnTo>
                    <a:pt x="8" y="2"/>
                  </a:lnTo>
                  <a:lnTo>
                    <a:pt x="8" y="2"/>
                  </a:lnTo>
                  <a:lnTo>
                    <a:pt x="8" y="2"/>
                  </a:lnTo>
                  <a:lnTo>
                    <a:pt x="8" y="2"/>
                  </a:lnTo>
                  <a:lnTo>
                    <a:pt x="8" y="2"/>
                  </a:lnTo>
                  <a:lnTo>
                    <a:pt x="8" y="2"/>
                  </a:lnTo>
                  <a:lnTo>
                    <a:pt x="8" y="2"/>
                  </a:lnTo>
                  <a:lnTo>
                    <a:pt x="8" y="2"/>
                  </a:lnTo>
                  <a:lnTo>
                    <a:pt x="8" y="2"/>
                  </a:lnTo>
                  <a:lnTo>
                    <a:pt x="8" y="2"/>
                  </a:lnTo>
                  <a:lnTo>
                    <a:pt x="8" y="2"/>
                  </a:lnTo>
                  <a:lnTo>
                    <a:pt x="8" y="0"/>
                  </a:lnTo>
                  <a:lnTo>
                    <a:pt x="8" y="0"/>
                  </a:lnTo>
                  <a:lnTo>
                    <a:pt x="8" y="0"/>
                  </a:lnTo>
                  <a:lnTo>
                    <a:pt x="8" y="0"/>
                  </a:lnTo>
                  <a:lnTo>
                    <a:pt x="10" y="2"/>
                  </a:lnTo>
                  <a:lnTo>
                    <a:pt x="10" y="2"/>
                  </a:lnTo>
                  <a:lnTo>
                    <a:pt x="10" y="2"/>
                  </a:lnTo>
                  <a:lnTo>
                    <a:pt x="10" y="2"/>
                  </a:lnTo>
                  <a:lnTo>
                    <a:pt x="10" y="2"/>
                  </a:lnTo>
                  <a:lnTo>
                    <a:pt x="10" y="0"/>
                  </a:lnTo>
                  <a:lnTo>
                    <a:pt x="12" y="0"/>
                  </a:lnTo>
                  <a:lnTo>
                    <a:pt x="1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9" name="Freeform 158"/>
            <p:cNvSpPr>
              <a:spLocks/>
            </p:cNvSpPr>
            <p:nvPr/>
          </p:nvSpPr>
          <p:spPr bwMode="auto">
            <a:xfrm>
              <a:off x="7245350" y="3284538"/>
              <a:ext cx="814388" cy="390525"/>
            </a:xfrm>
            <a:custGeom>
              <a:avLst/>
              <a:gdLst>
                <a:gd name="T0" fmla="*/ 446 w 513"/>
                <a:gd name="T1" fmla="*/ 92 h 246"/>
                <a:gd name="T2" fmla="*/ 457 w 513"/>
                <a:gd name="T3" fmla="*/ 105 h 246"/>
                <a:gd name="T4" fmla="*/ 477 w 513"/>
                <a:gd name="T5" fmla="*/ 111 h 246"/>
                <a:gd name="T6" fmla="*/ 490 w 513"/>
                <a:gd name="T7" fmla="*/ 103 h 246"/>
                <a:gd name="T8" fmla="*/ 503 w 513"/>
                <a:gd name="T9" fmla="*/ 117 h 246"/>
                <a:gd name="T10" fmla="*/ 511 w 513"/>
                <a:gd name="T11" fmla="*/ 130 h 246"/>
                <a:gd name="T12" fmla="*/ 498 w 513"/>
                <a:gd name="T13" fmla="*/ 134 h 246"/>
                <a:gd name="T14" fmla="*/ 482 w 513"/>
                <a:gd name="T15" fmla="*/ 134 h 246"/>
                <a:gd name="T16" fmla="*/ 471 w 513"/>
                <a:gd name="T17" fmla="*/ 138 h 246"/>
                <a:gd name="T18" fmla="*/ 454 w 513"/>
                <a:gd name="T19" fmla="*/ 155 h 246"/>
                <a:gd name="T20" fmla="*/ 431 w 513"/>
                <a:gd name="T21" fmla="*/ 163 h 246"/>
                <a:gd name="T22" fmla="*/ 415 w 513"/>
                <a:gd name="T23" fmla="*/ 175 h 246"/>
                <a:gd name="T24" fmla="*/ 394 w 513"/>
                <a:gd name="T25" fmla="*/ 171 h 246"/>
                <a:gd name="T26" fmla="*/ 377 w 513"/>
                <a:gd name="T27" fmla="*/ 184 h 246"/>
                <a:gd name="T28" fmla="*/ 384 w 513"/>
                <a:gd name="T29" fmla="*/ 201 h 246"/>
                <a:gd name="T30" fmla="*/ 365 w 513"/>
                <a:gd name="T31" fmla="*/ 217 h 246"/>
                <a:gd name="T32" fmla="*/ 342 w 513"/>
                <a:gd name="T33" fmla="*/ 228 h 246"/>
                <a:gd name="T34" fmla="*/ 296 w 513"/>
                <a:gd name="T35" fmla="*/ 234 h 246"/>
                <a:gd name="T36" fmla="*/ 254 w 513"/>
                <a:gd name="T37" fmla="*/ 244 h 246"/>
                <a:gd name="T38" fmla="*/ 219 w 513"/>
                <a:gd name="T39" fmla="*/ 226 h 246"/>
                <a:gd name="T40" fmla="*/ 167 w 513"/>
                <a:gd name="T41" fmla="*/ 223 h 246"/>
                <a:gd name="T42" fmla="*/ 129 w 513"/>
                <a:gd name="T43" fmla="*/ 211 h 246"/>
                <a:gd name="T44" fmla="*/ 116 w 513"/>
                <a:gd name="T45" fmla="*/ 188 h 246"/>
                <a:gd name="T46" fmla="*/ 102 w 513"/>
                <a:gd name="T47" fmla="*/ 180 h 246"/>
                <a:gd name="T48" fmla="*/ 83 w 513"/>
                <a:gd name="T49" fmla="*/ 171 h 246"/>
                <a:gd name="T50" fmla="*/ 62 w 513"/>
                <a:gd name="T51" fmla="*/ 171 h 246"/>
                <a:gd name="T52" fmla="*/ 48 w 513"/>
                <a:gd name="T53" fmla="*/ 163 h 246"/>
                <a:gd name="T54" fmla="*/ 52 w 513"/>
                <a:gd name="T55" fmla="*/ 138 h 246"/>
                <a:gd name="T56" fmla="*/ 45 w 513"/>
                <a:gd name="T57" fmla="*/ 117 h 246"/>
                <a:gd name="T58" fmla="*/ 35 w 513"/>
                <a:gd name="T59" fmla="*/ 105 h 246"/>
                <a:gd name="T60" fmla="*/ 22 w 513"/>
                <a:gd name="T61" fmla="*/ 103 h 246"/>
                <a:gd name="T62" fmla="*/ 8 w 513"/>
                <a:gd name="T63" fmla="*/ 90 h 246"/>
                <a:gd name="T64" fmla="*/ 2 w 513"/>
                <a:gd name="T65" fmla="*/ 80 h 246"/>
                <a:gd name="T66" fmla="*/ 10 w 513"/>
                <a:gd name="T67" fmla="*/ 67 h 246"/>
                <a:gd name="T68" fmla="*/ 23 w 513"/>
                <a:gd name="T69" fmla="*/ 63 h 246"/>
                <a:gd name="T70" fmla="*/ 37 w 513"/>
                <a:gd name="T71" fmla="*/ 52 h 246"/>
                <a:gd name="T72" fmla="*/ 56 w 513"/>
                <a:gd name="T73" fmla="*/ 42 h 246"/>
                <a:gd name="T74" fmla="*/ 73 w 513"/>
                <a:gd name="T75" fmla="*/ 34 h 246"/>
                <a:gd name="T76" fmla="*/ 87 w 513"/>
                <a:gd name="T77" fmla="*/ 38 h 246"/>
                <a:gd name="T78" fmla="*/ 108 w 513"/>
                <a:gd name="T79" fmla="*/ 52 h 246"/>
                <a:gd name="T80" fmla="*/ 127 w 513"/>
                <a:gd name="T81" fmla="*/ 55 h 246"/>
                <a:gd name="T82" fmla="*/ 139 w 513"/>
                <a:gd name="T83" fmla="*/ 55 h 246"/>
                <a:gd name="T84" fmla="*/ 154 w 513"/>
                <a:gd name="T85" fmla="*/ 61 h 246"/>
                <a:gd name="T86" fmla="*/ 166 w 513"/>
                <a:gd name="T87" fmla="*/ 52 h 246"/>
                <a:gd name="T88" fmla="*/ 164 w 513"/>
                <a:gd name="T89" fmla="*/ 32 h 246"/>
                <a:gd name="T90" fmla="*/ 167 w 513"/>
                <a:gd name="T91" fmla="*/ 17 h 246"/>
                <a:gd name="T92" fmla="*/ 177 w 513"/>
                <a:gd name="T93" fmla="*/ 2 h 246"/>
                <a:gd name="T94" fmla="*/ 192 w 513"/>
                <a:gd name="T95" fmla="*/ 9 h 246"/>
                <a:gd name="T96" fmla="*/ 217 w 513"/>
                <a:gd name="T97" fmla="*/ 17 h 246"/>
                <a:gd name="T98" fmla="*/ 229 w 513"/>
                <a:gd name="T99" fmla="*/ 27 h 246"/>
                <a:gd name="T100" fmla="*/ 235 w 513"/>
                <a:gd name="T101" fmla="*/ 40 h 246"/>
                <a:gd name="T102" fmla="*/ 254 w 513"/>
                <a:gd name="T103" fmla="*/ 50 h 246"/>
                <a:gd name="T104" fmla="*/ 275 w 513"/>
                <a:gd name="T105" fmla="*/ 44 h 246"/>
                <a:gd name="T106" fmla="*/ 298 w 513"/>
                <a:gd name="T107" fmla="*/ 46 h 246"/>
                <a:gd name="T108" fmla="*/ 313 w 513"/>
                <a:gd name="T109" fmla="*/ 54 h 246"/>
                <a:gd name="T110" fmla="*/ 323 w 513"/>
                <a:gd name="T111" fmla="*/ 63 h 246"/>
                <a:gd name="T112" fmla="*/ 338 w 513"/>
                <a:gd name="T113" fmla="*/ 71 h 246"/>
                <a:gd name="T114" fmla="*/ 359 w 513"/>
                <a:gd name="T115" fmla="*/ 73 h 246"/>
                <a:gd name="T116" fmla="*/ 379 w 513"/>
                <a:gd name="T117" fmla="*/ 69 h 246"/>
                <a:gd name="T118" fmla="*/ 404 w 513"/>
                <a:gd name="T119" fmla="*/ 61 h 246"/>
                <a:gd name="T120" fmla="*/ 427 w 513"/>
                <a:gd name="T121" fmla="*/ 48 h 246"/>
                <a:gd name="T122" fmla="*/ 452 w 513"/>
                <a:gd name="T123" fmla="*/ 54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3" h="246">
                  <a:moveTo>
                    <a:pt x="461" y="57"/>
                  </a:moveTo>
                  <a:lnTo>
                    <a:pt x="457" y="65"/>
                  </a:lnTo>
                  <a:lnTo>
                    <a:pt x="457" y="67"/>
                  </a:lnTo>
                  <a:lnTo>
                    <a:pt x="454" y="75"/>
                  </a:lnTo>
                  <a:lnTo>
                    <a:pt x="452" y="82"/>
                  </a:lnTo>
                  <a:lnTo>
                    <a:pt x="450" y="82"/>
                  </a:lnTo>
                  <a:lnTo>
                    <a:pt x="452" y="82"/>
                  </a:lnTo>
                  <a:lnTo>
                    <a:pt x="450" y="84"/>
                  </a:lnTo>
                  <a:lnTo>
                    <a:pt x="448" y="90"/>
                  </a:lnTo>
                  <a:lnTo>
                    <a:pt x="446" y="90"/>
                  </a:lnTo>
                  <a:lnTo>
                    <a:pt x="446" y="92"/>
                  </a:lnTo>
                  <a:lnTo>
                    <a:pt x="448" y="96"/>
                  </a:lnTo>
                  <a:lnTo>
                    <a:pt x="446" y="98"/>
                  </a:lnTo>
                  <a:lnTo>
                    <a:pt x="442" y="100"/>
                  </a:lnTo>
                  <a:lnTo>
                    <a:pt x="442" y="102"/>
                  </a:lnTo>
                  <a:lnTo>
                    <a:pt x="444" y="103"/>
                  </a:lnTo>
                  <a:lnTo>
                    <a:pt x="444" y="105"/>
                  </a:lnTo>
                  <a:lnTo>
                    <a:pt x="448" y="109"/>
                  </a:lnTo>
                  <a:lnTo>
                    <a:pt x="450" y="109"/>
                  </a:lnTo>
                  <a:lnTo>
                    <a:pt x="452" y="107"/>
                  </a:lnTo>
                  <a:lnTo>
                    <a:pt x="454" y="105"/>
                  </a:lnTo>
                  <a:lnTo>
                    <a:pt x="457" y="105"/>
                  </a:lnTo>
                  <a:lnTo>
                    <a:pt x="461" y="105"/>
                  </a:lnTo>
                  <a:lnTo>
                    <a:pt x="463" y="105"/>
                  </a:lnTo>
                  <a:lnTo>
                    <a:pt x="465" y="105"/>
                  </a:lnTo>
                  <a:lnTo>
                    <a:pt x="467" y="107"/>
                  </a:lnTo>
                  <a:lnTo>
                    <a:pt x="471" y="111"/>
                  </a:lnTo>
                  <a:lnTo>
                    <a:pt x="473" y="109"/>
                  </a:lnTo>
                  <a:lnTo>
                    <a:pt x="473" y="107"/>
                  </a:lnTo>
                  <a:lnTo>
                    <a:pt x="475" y="107"/>
                  </a:lnTo>
                  <a:lnTo>
                    <a:pt x="475" y="109"/>
                  </a:lnTo>
                  <a:lnTo>
                    <a:pt x="475" y="111"/>
                  </a:lnTo>
                  <a:lnTo>
                    <a:pt x="477" y="111"/>
                  </a:lnTo>
                  <a:lnTo>
                    <a:pt x="477" y="109"/>
                  </a:lnTo>
                  <a:lnTo>
                    <a:pt x="479" y="109"/>
                  </a:lnTo>
                  <a:lnTo>
                    <a:pt x="480" y="107"/>
                  </a:lnTo>
                  <a:lnTo>
                    <a:pt x="480" y="105"/>
                  </a:lnTo>
                  <a:lnTo>
                    <a:pt x="479" y="105"/>
                  </a:lnTo>
                  <a:lnTo>
                    <a:pt x="479" y="103"/>
                  </a:lnTo>
                  <a:lnTo>
                    <a:pt x="479" y="102"/>
                  </a:lnTo>
                  <a:lnTo>
                    <a:pt x="482" y="102"/>
                  </a:lnTo>
                  <a:lnTo>
                    <a:pt x="484" y="102"/>
                  </a:lnTo>
                  <a:lnTo>
                    <a:pt x="486" y="102"/>
                  </a:lnTo>
                  <a:lnTo>
                    <a:pt x="490" y="103"/>
                  </a:lnTo>
                  <a:lnTo>
                    <a:pt x="492" y="103"/>
                  </a:lnTo>
                  <a:lnTo>
                    <a:pt x="494" y="107"/>
                  </a:lnTo>
                  <a:lnTo>
                    <a:pt x="498" y="109"/>
                  </a:lnTo>
                  <a:lnTo>
                    <a:pt x="500" y="109"/>
                  </a:lnTo>
                  <a:lnTo>
                    <a:pt x="500" y="111"/>
                  </a:lnTo>
                  <a:lnTo>
                    <a:pt x="500" y="113"/>
                  </a:lnTo>
                  <a:lnTo>
                    <a:pt x="502" y="115"/>
                  </a:lnTo>
                  <a:lnTo>
                    <a:pt x="503" y="115"/>
                  </a:lnTo>
                  <a:lnTo>
                    <a:pt x="502" y="115"/>
                  </a:lnTo>
                  <a:lnTo>
                    <a:pt x="502" y="117"/>
                  </a:lnTo>
                  <a:lnTo>
                    <a:pt x="503" y="117"/>
                  </a:lnTo>
                  <a:lnTo>
                    <a:pt x="505" y="119"/>
                  </a:lnTo>
                  <a:lnTo>
                    <a:pt x="505" y="121"/>
                  </a:lnTo>
                  <a:lnTo>
                    <a:pt x="507" y="121"/>
                  </a:lnTo>
                  <a:lnTo>
                    <a:pt x="509" y="123"/>
                  </a:lnTo>
                  <a:lnTo>
                    <a:pt x="509" y="125"/>
                  </a:lnTo>
                  <a:lnTo>
                    <a:pt x="509" y="127"/>
                  </a:lnTo>
                  <a:lnTo>
                    <a:pt x="511" y="127"/>
                  </a:lnTo>
                  <a:lnTo>
                    <a:pt x="511" y="128"/>
                  </a:lnTo>
                  <a:lnTo>
                    <a:pt x="511" y="130"/>
                  </a:lnTo>
                  <a:lnTo>
                    <a:pt x="513" y="130"/>
                  </a:lnTo>
                  <a:lnTo>
                    <a:pt x="511" y="130"/>
                  </a:lnTo>
                  <a:lnTo>
                    <a:pt x="511" y="132"/>
                  </a:lnTo>
                  <a:lnTo>
                    <a:pt x="513" y="132"/>
                  </a:lnTo>
                  <a:lnTo>
                    <a:pt x="511" y="132"/>
                  </a:lnTo>
                  <a:lnTo>
                    <a:pt x="511" y="134"/>
                  </a:lnTo>
                  <a:lnTo>
                    <a:pt x="509" y="134"/>
                  </a:lnTo>
                  <a:lnTo>
                    <a:pt x="509" y="136"/>
                  </a:lnTo>
                  <a:lnTo>
                    <a:pt x="507" y="134"/>
                  </a:lnTo>
                  <a:lnTo>
                    <a:pt x="505" y="134"/>
                  </a:lnTo>
                  <a:lnTo>
                    <a:pt x="503" y="134"/>
                  </a:lnTo>
                  <a:lnTo>
                    <a:pt x="500" y="134"/>
                  </a:lnTo>
                  <a:lnTo>
                    <a:pt x="498" y="134"/>
                  </a:lnTo>
                  <a:lnTo>
                    <a:pt x="498" y="132"/>
                  </a:lnTo>
                  <a:lnTo>
                    <a:pt x="496" y="132"/>
                  </a:lnTo>
                  <a:lnTo>
                    <a:pt x="494" y="132"/>
                  </a:lnTo>
                  <a:lnTo>
                    <a:pt x="494" y="134"/>
                  </a:lnTo>
                  <a:lnTo>
                    <a:pt x="492" y="132"/>
                  </a:lnTo>
                  <a:lnTo>
                    <a:pt x="490" y="132"/>
                  </a:lnTo>
                  <a:lnTo>
                    <a:pt x="488" y="132"/>
                  </a:lnTo>
                  <a:lnTo>
                    <a:pt x="486" y="132"/>
                  </a:lnTo>
                  <a:lnTo>
                    <a:pt x="484" y="132"/>
                  </a:lnTo>
                  <a:lnTo>
                    <a:pt x="484" y="134"/>
                  </a:lnTo>
                  <a:lnTo>
                    <a:pt x="482" y="134"/>
                  </a:lnTo>
                  <a:lnTo>
                    <a:pt x="480" y="134"/>
                  </a:lnTo>
                  <a:lnTo>
                    <a:pt x="480" y="136"/>
                  </a:lnTo>
                  <a:lnTo>
                    <a:pt x="479" y="136"/>
                  </a:lnTo>
                  <a:lnTo>
                    <a:pt x="477" y="138"/>
                  </a:lnTo>
                  <a:lnTo>
                    <a:pt x="477" y="136"/>
                  </a:lnTo>
                  <a:lnTo>
                    <a:pt x="475" y="136"/>
                  </a:lnTo>
                  <a:lnTo>
                    <a:pt x="475" y="134"/>
                  </a:lnTo>
                  <a:lnTo>
                    <a:pt x="475" y="136"/>
                  </a:lnTo>
                  <a:lnTo>
                    <a:pt x="473" y="136"/>
                  </a:lnTo>
                  <a:lnTo>
                    <a:pt x="473" y="138"/>
                  </a:lnTo>
                  <a:lnTo>
                    <a:pt x="471" y="138"/>
                  </a:lnTo>
                  <a:lnTo>
                    <a:pt x="471" y="140"/>
                  </a:lnTo>
                  <a:lnTo>
                    <a:pt x="471" y="142"/>
                  </a:lnTo>
                  <a:lnTo>
                    <a:pt x="465" y="140"/>
                  </a:lnTo>
                  <a:lnTo>
                    <a:pt x="463" y="140"/>
                  </a:lnTo>
                  <a:lnTo>
                    <a:pt x="461" y="142"/>
                  </a:lnTo>
                  <a:lnTo>
                    <a:pt x="459" y="142"/>
                  </a:lnTo>
                  <a:lnTo>
                    <a:pt x="459" y="144"/>
                  </a:lnTo>
                  <a:lnTo>
                    <a:pt x="455" y="146"/>
                  </a:lnTo>
                  <a:lnTo>
                    <a:pt x="454" y="151"/>
                  </a:lnTo>
                  <a:lnTo>
                    <a:pt x="454" y="153"/>
                  </a:lnTo>
                  <a:lnTo>
                    <a:pt x="454" y="155"/>
                  </a:lnTo>
                  <a:lnTo>
                    <a:pt x="452" y="155"/>
                  </a:lnTo>
                  <a:lnTo>
                    <a:pt x="452" y="157"/>
                  </a:lnTo>
                  <a:lnTo>
                    <a:pt x="450" y="157"/>
                  </a:lnTo>
                  <a:lnTo>
                    <a:pt x="446" y="159"/>
                  </a:lnTo>
                  <a:lnTo>
                    <a:pt x="446" y="161"/>
                  </a:lnTo>
                  <a:lnTo>
                    <a:pt x="444" y="161"/>
                  </a:lnTo>
                  <a:lnTo>
                    <a:pt x="442" y="163"/>
                  </a:lnTo>
                  <a:lnTo>
                    <a:pt x="440" y="163"/>
                  </a:lnTo>
                  <a:lnTo>
                    <a:pt x="436" y="163"/>
                  </a:lnTo>
                  <a:lnTo>
                    <a:pt x="432" y="163"/>
                  </a:lnTo>
                  <a:lnTo>
                    <a:pt x="431" y="163"/>
                  </a:lnTo>
                  <a:lnTo>
                    <a:pt x="429" y="161"/>
                  </a:lnTo>
                  <a:lnTo>
                    <a:pt x="429" y="163"/>
                  </a:lnTo>
                  <a:lnTo>
                    <a:pt x="427" y="163"/>
                  </a:lnTo>
                  <a:lnTo>
                    <a:pt x="427" y="165"/>
                  </a:lnTo>
                  <a:lnTo>
                    <a:pt x="425" y="167"/>
                  </a:lnTo>
                  <a:lnTo>
                    <a:pt x="421" y="171"/>
                  </a:lnTo>
                  <a:lnTo>
                    <a:pt x="421" y="173"/>
                  </a:lnTo>
                  <a:lnTo>
                    <a:pt x="419" y="173"/>
                  </a:lnTo>
                  <a:lnTo>
                    <a:pt x="417" y="173"/>
                  </a:lnTo>
                  <a:lnTo>
                    <a:pt x="417" y="175"/>
                  </a:lnTo>
                  <a:lnTo>
                    <a:pt x="415" y="175"/>
                  </a:lnTo>
                  <a:lnTo>
                    <a:pt x="413" y="176"/>
                  </a:lnTo>
                  <a:lnTo>
                    <a:pt x="411" y="178"/>
                  </a:lnTo>
                  <a:lnTo>
                    <a:pt x="411" y="176"/>
                  </a:lnTo>
                  <a:lnTo>
                    <a:pt x="409" y="176"/>
                  </a:lnTo>
                  <a:lnTo>
                    <a:pt x="404" y="176"/>
                  </a:lnTo>
                  <a:lnTo>
                    <a:pt x="402" y="176"/>
                  </a:lnTo>
                  <a:lnTo>
                    <a:pt x="398" y="175"/>
                  </a:lnTo>
                  <a:lnTo>
                    <a:pt x="396" y="175"/>
                  </a:lnTo>
                  <a:lnTo>
                    <a:pt x="396" y="173"/>
                  </a:lnTo>
                  <a:lnTo>
                    <a:pt x="394" y="173"/>
                  </a:lnTo>
                  <a:lnTo>
                    <a:pt x="394" y="171"/>
                  </a:lnTo>
                  <a:lnTo>
                    <a:pt x="392" y="171"/>
                  </a:lnTo>
                  <a:lnTo>
                    <a:pt x="388" y="171"/>
                  </a:lnTo>
                  <a:lnTo>
                    <a:pt x="386" y="169"/>
                  </a:lnTo>
                  <a:lnTo>
                    <a:pt x="386" y="171"/>
                  </a:lnTo>
                  <a:lnTo>
                    <a:pt x="384" y="171"/>
                  </a:lnTo>
                  <a:lnTo>
                    <a:pt x="383" y="171"/>
                  </a:lnTo>
                  <a:lnTo>
                    <a:pt x="383" y="173"/>
                  </a:lnTo>
                  <a:lnTo>
                    <a:pt x="379" y="178"/>
                  </a:lnTo>
                  <a:lnTo>
                    <a:pt x="379" y="180"/>
                  </a:lnTo>
                  <a:lnTo>
                    <a:pt x="379" y="182"/>
                  </a:lnTo>
                  <a:lnTo>
                    <a:pt x="377" y="184"/>
                  </a:lnTo>
                  <a:lnTo>
                    <a:pt x="377" y="186"/>
                  </a:lnTo>
                  <a:lnTo>
                    <a:pt x="379" y="188"/>
                  </a:lnTo>
                  <a:lnTo>
                    <a:pt x="379" y="190"/>
                  </a:lnTo>
                  <a:lnTo>
                    <a:pt x="381" y="192"/>
                  </a:lnTo>
                  <a:lnTo>
                    <a:pt x="381" y="194"/>
                  </a:lnTo>
                  <a:lnTo>
                    <a:pt x="383" y="194"/>
                  </a:lnTo>
                  <a:lnTo>
                    <a:pt x="383" y="196"/>
                  </a:lnTo>
                  <a:lnTo>
                    <a:pt x="384" y="196"/>
                  </a:lnTo>
                  <a:lnTo>
                    <a:pt x="384" y="198"/>
                  </a:lnTo>
                  <a:lnTo>
                    <a:pt x="386" y="199"/>
                  </a:lnTo>
                  <a:lnTo>
                    <a:pt x="384" y="201"/>
                  </a:lnTo>
                  <a:lnTo>
                    <a:pt x="383" y="201"/>
                  </a:lnTo>
                  <a:lnTo>
                    <a:pt x="381" y="205"/>
                  </a:lnTo>
                  <a:lnTo>
                    <a:pt x="379" y="205"/>
                  </a:lnTo>
                  <a:lnTo>
                    <a:pt x="377" y="205"/>
                  </a:lnTo>
                  <a:lnTo>
                    <a:pt x="377" y="207"/>
                  </a:lnTo>
                  <a:lnTo>
                    <a:pt x="373" y="207"/>
                  </a:lnTo>
                  <a:lnTo>
                    <a:pt x="371" y="209"/>
                  </a:lnTo>
                  <a:lnTo>
                    <a:pt x="369" y="209"/>
                  </a:lnTo>
                  <a:lnTo>
                    <a:pt x="367" y="213"/>
                  </a:lnTo>
                  <a:lnTo>
                    <a:pt x="365" y="215"/>
                  </a:lnTo>
                  <a:lnTo>
                    <a:pt x="365" y="217"/>
                  </a:lnTo>
                  <a:lnTo>
                    <a:pt x="363" y="219"/>
                  </a:lnTo>
                  <a:lnTo>
                    <a:pt x="361" y="219"/>
                  </a:lnTo>
                  <a:lnTo>
                    <a:pt x="361" y="221"/>
                  </a:lnTo>
                  <a:lnTo>
                    <a:pt x="358" y="223"/>
                  </a:lnTo>
                  <a:lnTo>
                    <a:pt x="356" y="223"/>
                  </a:lnTo>
                  <a:lnTo>
                    <a:pt x="356" y="224"/>
                  </a:lnTo>
                  <a:lnTo>
                    <a:pt x="354" y="224"/>
                  </a:lnTo>
                  <a:lnTo>
                    <a:pt x="350" y="226"/>
                  </a:lnTo>
                  <a:lnTo>
                    <a:pt x="346" y="228"/>
                  </a:lnTo>
                  <a:lnTo>
                    <a:pt x="344" y="228"/>
                  </a:lnTo>
                  <a:lnTo>
                    <a:pt x="342" y="228"/>
                  </a:lnTo>
                  <a:lnTo>
                    <a:pt x="338" y="228"/>
                  </a:lnTo>
                  <a:lnTo>
                    <a:pt x="336" y="228"/>
                  </a:lnTo>
                  <a:lnTo>
                    <a:pt x="331" y="228"/>
                  </a:lnTo>
                  <a:lnTo>
                    <a:pt x="329" y="228"/>
                  </a:lnTo>
                  <a:lnTo>
                    <a:pt x="327" y="228"/>
                  </a:lnTo>
                  <a:lnTo>
                    <a:pt x="325" y="228"/>
                  </a:lnTo>
                  <a:lnTo>
                    <a:pt x="323" y="228"/>
                  </a:lnTo>
                  <a:lnTo>
                    <a:pt x="317" y="228"/>
                  </a:lnTo>
                  <a:lnTo>
                    <a:pt x="310" y="230"/>
                  </a:lnTo>
                  <a:lnTo>
                    <a:pt x="304" y="232"/>
                  </a:lnTo>
                  <a:lnTo>
                    <a:pt x="296" y="234"/>
                  </a:lnTo>
                  <a:lnTo>
                    <a:pt x="288" y="238"/>
                  </a:lnTo>
                  <a:lnTo>
                    <a:pt x="283" y="242"/>
                  </a:lnTo>
                  <a:lnTo>
                    <a:pt x="281" y="242"/>
                  </a:lnTo>
                  <a:lnTo>
                    <a:pt x="279" y="244"/>
                  </a:lnTo>
                  <a:lnTo>
                    <a:pt x="275" y="246"/>
                  </a:lnTo>
                  <a:lnTo>
                    <a:pt x="273" y="246"/>
                  </a:lnTo>
                  <a:lnTo>
                    <a:pt x="269" y="246"/>
                  </a:lnTo>
                  <a:lnTo>
                    <a:pt x="267" y="246"/>
                  </a:lnTo>
                  <a:lnTo>
                    <a:pt x="267" y="240"/>
                  </a:lnTo>
                  <a:lnTo>
                    <a:pt x="262" y="242"/>
                  </a:lnTo>
                  <a:lnTo>
                    <a:pt x="254" y="244"/>
                  </a:lnTo>
                  <a:lnTo>
                    <a:pt x="254" y="242"/>
                  </a:lnTo>
                  <a:lnTo>
                    <a:pt x="250" y="240"/>
                  </a:lnTo>
                  <a:lnTo>
                    <a:pt x="244" y="238"/>
                  </a:lnTo>
                  <a:lnTo>
                    <a:pt x="239" y="236"/>
                  </a:lnTo>
                  <a:lnTo>
                    <a:pt x="233" y="234"/>
                  </a:lnTo>
                  <a:lnTo>
                    <a:pt x="227" y="234"/>
                  </a:lnTo>
                  <a:lnTo>
                    <a:pt x="227" y="232"/>
                  </a:lnTo>
                  <a:lnTo>
                    <a:pt x="225" y="232"/>
                  </a:lnTo>
                  <a:lnTo>
                    <a:pt x="223" y="228"/>
                  </a:lnTo>
                  <a:lnTo>
                    <a:pt x="221" y="226"/>
                  </a:lnTo>
                  <a:lnTo>
                    <a:pt x="219" y="226"/>
                  </a:lnTo>
                  <a:lnTo>
                    <a:pt x="217" y="226"/>
                  </a:lnTo>
                  <a:lnTo>
                    <a:pt x="215" y="226"/>
                  </a:lnTo>
                  <a:lnTo>
                    <a:pt x="208" y="224"/>
                  </a:lnTo>
                  <a:lnTo>
                    <a:pt x="202" y="224"/>
                  </a:lnTo>
                  <a:lnTo>
                    <a:pt x="196" y="223"/>
                  </a:lnTo>
                  <a:lnTo>
                    <a:pt x="194" y="223"/>
                  </a:lnTo>
                  <a:lnTo>
                    <a:pt x="189" y="224"/>
                  </a:lnTo>
                  <a:lnTo>
                    <a:pt x="187" y="224"/>
                  </a:lnTo>
                  <a:lnTo>
                    <a:pt x="181" y="224"/>
                  </a:lnTo>
                  <a:lnTo>
                    <a:pt x="175" y="224"/>
                  </a:lnTo>
                  <a:lnTo>
                    <a:pt x="167" y="223"/>
                  </a:lnTo>
                  <a:lnTo>
                    <a:pt x="162" y="223"/>
                  </a:lnTo>
                  <a:lnTo>
                    <a:pt x="156" y="221"/>
                  </a:lnTo>
                  <a:lnTo>
                    <a:pt x="150" y="221"/>
                  </a:lnTo>
                  <a:lnTo>
                    <a:pt x="144" y="221"/>
                  </a:lnTo>
                  <a:lnTo>
                    <a:pt x="139" y="223"/>
                  </a:lnTo>
                  <a:lnTo>
                    <a:pt x="137" y="223"/>
                  </a:lnTo>
                  <a:lnTo>
                    <a:pt x="137" y="221"/>
                  </a:lnTo>
                  <a:lnTo>
                    <a:pt x="137" y="219"/>
                  </a:lnTo>
                  <a:lnTo>
                    <a:pt x="137" y="217"/>
                  </a:lnTo>
                  <a:lnTo>
                    <a:pt x="131" y="211"/>
                  </a:lnTo>
                  <a:lnTo>
                    <a:pt x="129" y="211"/>
                  </a:lnTo>
                  <a:lnTo>
                    <a:pt x="129" y="209"/>
                  </a:lnTo>
                  <a:lnTo>
                    <a:pt x="129" y="207"/>
                  </a:lnTo>
                  <a:lnTo>
                    <a:pt x="127" y="201"/>
                  </a:lnTo>
                  <a:lnTo>
                    <a:pt x="125" y="198"/>
                  </a:lnTo>
                  <a:lnTo>
                    <a:pt x="125" y="196"/>
                  </a:lnTo>
                  <a:lnTo>
                    <a:pt x="123" y="194"/>
                  </a:lnTo>
                  <a:lnTo>
                    <a:pt x="121" y="194"/>
                  </a:lnTo>
                  <a:lnTo>
                    <a:pt x="121" y="192"/>
                  </a:lnTo>
                  <a:lnTo>
                    <a:pt x="121" y="190"/>
                  </a:lnTo>
                  <a:lnTo>
                    <a:pt x="121" y="188"/>
                  </a:lnTo>
                  <a:lnTo>
                    <a:pt x="116" y="188"/>
                  </a:lnTo>
                  <a:lnTo>
                    <a:pt x="114" y="188"/>
                  </a:lnTo>
                  <a:lnTo>
                    <a:pt x="112" y="186"/>
                  </a:lnTo>
                  <a:lnTo>
                    <a:pt x="110" y="186"/>
                  </a:lnTo>
                  <a:lnTo>
                    <a:pt x="110" y="184"/>
                  </a:lnTo>
                  <a:lnTo>
                    <a:pt x="108" y="182"/>
                  </a:lnTo>
                  <a:lnTo>
                    <a:pt x="106" y="182"/>
                  </a:lnTo>
                  <a:lnTo>
                    <a:pt x="104" y="182"/>
                  </a:lnTo>
                  <a:lnTo>
                    <a:pt x="104" y="180"/>
                  </a:lnTo>
                  <a:lnTo>
                    <a:pt x="102" y="180"/>
                  </a:lnTo>
                  <a:lnTo>
                    <a:pt x="102" y="178"/>
                  </a:lnTo>
                  <a:lnTo>
                    <a:pt x="102" y="180"/>
                  </a:lnTo>
                  <a:lnTo>
                    <a:pt x="100" y="180"/>
                  </a:lnTo>
                  <a:lnTo>
                    <a:pt x="100" y="178"/>
                  </a:lnTo>
                  <a:lnTo>
                    <a:pt x="98" y="178"/>
                  </a:lnTo>
                  <a:lnTo>
                    <a:pt x="96" y="175"/>
                  </a:lnTo>
                  <a:lnTo>
                    <a:pt x="95" y="175"/>
                  </a:lnTo>
                  <a:lnTo>
                    <a:pt x="93" y="173"/>
                  </a:lnTo>
                  <a:lnTo>
                    <a:pt x="91" y="173"/>
                  </a:lnTo>
                  <a:lnTo>
                    <a:pt x="89" y="173"/>
                  </a:lnTo>
                  <a:lnTo>
                    <a:pt x="87" y="171"/>
                  </a:lnTo>
                  <a:lnTo>
                    <a:pt x="85" y="171"/>
                  </a:lnTo>
                  <a:lnTo>
                    <a:pt x="83" y="171"/>
                  </a:lnTo>
                  <a:lnTo>
                    <a:pt x="81" y="171"/>
                  </a:lnTo>
                  <a:lnTo>
                    <a:pt x="79" y="171"/>
                  </a:lnTo>
                  <a:lnTo>
                    <a:pt x="77" y="171"/>
                  </a:lnTo>
                  <a:lnTo>
                    <a:pt x="75" y="173"/>
                  </a:lnTo>
                  <a:lnTo>
                    <a:pt x="75" y="171"/>
                  </a:lnTo>
                  <a:lnTo>
                    <a:pt x="73" y="171"/>
                  </a:lnTo>
                  <a:lnTo>
                    <a:pt x="71" y="171"/>
                  </a:lnTo>
                  <a:lnTo>
                    <a:pt x="70" y="171"/>
                  </a:lnTo>
                  <a:lnTo>
                    <a:pt x="68" y="171"/>
                  </a:lnTo>
                  <a:lnTo>
                    <a:pt x="64" y="171"/>
                  </a:lnTo>
                  <a:lnTo>
                    <a:pt x="62" y="171"/>
                  </a:lnTo>
                  <a:lnTo>
                    <a:pt x="60" y="171"/>
                  </a:lnTo>
                  <a:lnTo>
                    <a:pt x="60" y="169"/>
                  </a:lnTo>
                  <a:lnTo>
                    <a:pt x="58" y="169"/>
                  </a:lnTo>
                  <a:lnTo>
                    <a:pt x="56" y="169"/>
                  </a:lnTo>
                  <a:lnTo>
                    <a:pt x="54" y="169"/>
                  </a:lnTo>
                  <a:lnTo>
                    <a:pt x="54" y="167"/>
                  </a:lnTo>
                  <a:lnTo>
                    <a:pt x="52" y="167"/>
                  </a:lnTo>
                  <a:lnTo>
                    <a:pt x="50" y="167"/>
                  </a:lnTo>
                  <a:lnTo>
                    <a:pt x="50" y="165"/>
                  </a:lnTo>
                  <a:lnTo>
                    <a:pt x="48" y="165"/>
                  </a:lnTo>
                  <a:lnTo>
                    <a:pt x="48" y="163"/>
                  </a:lnTo>
                  <a:lnTo>
                    <a:pt x="48" y="161"/>
                  </a:lnTo>
                  <a:lnTo>
                    <a:pt x="47" y="161"/>
                  </a:lnTo>
                  <a:lnTo>
                    <a:pt x="47" y="155"/>
                  </a:lnTo>
                  <a:lnTo>
                    <a:pt x="48" y="155"/>
                  </a:lnTo>
                  <a:lnTo>
                    <a:pt x="50" y="150"/>
                  </a:lnTo>
                  <a:lnTo>
                    <a:pt x="52" y="150"/>
                  </a:lnTo>
                  <a:lnTo>
                    <a:pt x="52" y="148"/>
                  </a:lnTo>
                  <a:lnTo>
                    <a:pt x="52" y="146"/>
                  </a:lnTo>
                  <a:lnTo>
                    <a:pt x="50" y="142"/>
                  </a:lnTo>
                  <a:lnTo>
                    <a:pt x="52" y="140"/>
                  </a:lnTo>
                  <a:lnTo>
                    <a:pt x="52" y="138"/>
                  </a:lnTo>
                  <a:lnTo>
                    <a:pt x="52" y="136"/>
                  </a:lnTo>
                  <a:lnTo>
                    <a:pt x="52" y="134"/>
                  </a:lnTo>
                  <a:lnTo>
                    <a:pt x="52" y="132"/>
                  </a:lnTo>
                  <a:lnTo>
                    <a:pt x="52" y="130"/>
                  </a:lnTo>
                  <a:lnTo>
                    <a:pt x="50" y="130"/>
                  </a:lnTo>
                  <a:lnTo>
                    <a:pt x="50" y="128"/>
                  </a:lnTo>
                  <a:lnTo>
                    <a:pt x="50" y="127"/>
                  </a:lnTo>
                  <a:lnTo>
                    <a:pt x="48" y="127"/>
                  </a:lnTo>
                  <a:lnTo>
                    <a:pt x="48" y="125"/>
                  </a:lnTo>
                  <a:lnTo>
                    <a:pt x="45" y="119"/>
                  </a:lnTo>
                  <a:lnTo>
                    <a:pt x="45" y="117"/>
                  </a:lnTo>
                  <a:lnTo>
                    <a:pt x="43" y="117"/>
                  </a:lnTo>
                  <a:lnTo>
                    <a:pt x="43" y="115"/>
                  </a:lnTo>
                  <a:lnTo>
                    <a:pt x="43" y="113"/>
                  </a:lnTo>
                  <a:lnTo>
                    <a:pt x="43" y="111"/>
                  </a:lnTo>
                  <a:lnTo>
                    <a:pt x="41" y="111"/>
                  </a:lnTo>
                  <a:lnTo>
                    <a:pt x="43" y="111"/>
                  </a:lnTo>
                  <a:lnTo>
                    <a:pt x="41" y="109"/>
                  </a:lnTo>
                  <a:lnTo>
                    <a:pt x="39" y="109"/>
                  </a:lnTo>
                  <a:lnTo>
                    <a:pt x="37" y="107"/>
                  </a:lnTo>
                  <a:lnTo>
                    <a:pt x="37" y="105"/>
                  </a:lnTo>
                  <a:lnTo>
                    <a:pt x="35" y="105"/>
                  </a:lnTo>
                  <a:lnTo>
                    <a:pt x="35" y="107"/>
                  </a:lnTo>
                  <a:lnTo>
                    <a:pt x="33" y="107"/>
                  </a:lnTo>
                  <a:lnTo>
                    <a:pt x="33" y="105"/>
                  </a:lnTo>
                  <a:lnTo>
                    <a:pt x="31" y="105"/>
                  </a:lnTo>
                  <a:lnTo>
                    <a:pt x="31" y="103"/>
                  </a:lnTo>
                  <a:lnTo>
                    <a:pt x="29" y="103"/>
                  </a:lnTo>
                  <a:lnTo>
                    <a:pt x="29" y="102"/>
                  </a:lnTo>
                  <a:lnTo>
                    <a:pt x="27" y="102"/>
                  </a:lnTo>
                  <a:lnTo>
                    <a:pt x="25" y="102"/>
                  </a:lnTo>
                  <a:lnTo>
                    <a:pt x="23" y="103"/>
                  </a:lnTo>
                  <a:lnTo>
                    <a:pt x="22" y="103"/>
                  </a:lnTo>
                  <a:lnTo>
                    <a:pt x="22" y="102"/>
                  </a:lnTo>
                  <a:lnTo>
                    <a:pt x="20" y="100"/>
                  </a:lnTo>
                  <a:lnTo>
                    <a:pt x="18" y="100"/>
                  </a:lnTo>
                  <a:lnTo>
                    <a:pt x="16" y="98"/>
                  </a:lnTo>
                  <a:lnTo>
                    <a:pt x="14" y="98"/>
                  </a:lnTo>
                  <a:lnTo>
                    <a:pt x="14" y="96"/>
                  </a:lnTo>
                  <a:lnTo>
                    <a:pt x="14" y="94"/>
                  </a:lnTo>
                  <a:lnTo>
                    <a:pt x="12" y="94"/>
                  </a:lnTo>
                  <a:lnTo>
                    <a:pt x="12" y="92"/>
                  </a:lnTo>
                  <a:lnTo>
                    <a:pt x="10" y="92"/>
                  </a:lnTo>
                  <a:lnTo>
                    <a:pt x="8" y="90"/>
                  </a:lnTo>
                  <a:lnTo>
                    <a:pt x="6" y="90"/>
                  </a:lnTo>
                  <a:lnTo>
                    <a:pt x="4" y="90"/>
                  </a:lnTo>
                  <a:lnTo>
                    <a:pt x="4" y="88"/>
                  </a:lnTo>
                  <a:lnTo>
                    <a:pt x="4" y="86"/>
                  </a:lnTo>
                  <a:lnTo>
                    <a:pt x="6" y="86"/>
                  </a:lnTo>
                  <a:lnTo>
                    <a:pt x="4" y="84"/>
                  </a:lnTo>
                  <a:lnTo>
                    <a:pt x="2" y="84"/>
                  </a:lnTo>
                  <a:lnTo>
                    <a:pt x="2" y="82"/>
                  </a:lnTo>
                  <a:lnTo>
                    <a:pt x="0" y="82"/>
                  </a:lnTo>
                  <a:lnTo>
                    <a:pt x="0" y="80"/>
                  </a:lnTo>
                  <a:lnTo>
                    <a:pt x="2" y="80"/>
                  </a:lnTo>
                  <a:lnTo>
                    <a:pt x="2" y="79"/>
                  </a:lnTo>
                  <a:lnTo>
                    <a:pt x="2" y="77"/>
                  </a:lnTo>
                  <a:lnTo>
                    <a:pt x="2" y="75"/>
                  </a:lnTo>
                  <a:lnTo>
                    <a:pt x="4" y="75"/>
                  </a:lnTo>
                  <a:lnTo>
                    <a:pt x="4" y="73"/>
                  </a:lnTo>
                  <a:lnTo>
                    <a:pt x="6" y="73"/>
                  </a:lnTo>
                  <a:lnTo>
                    <a:pt x="6" y="71"/>
                  </a:lnTo>
                  <a:lnTo>
                    <a:pt x="6" y="69"/>
                  </a:lnTo>
                  <a:lnTo>
                    <a:pt x="6" y="67"/>
                  </a:lnTo>
                  <a:lnTo>
                    <a:pt x="8" y="67"/>
                  </a:lnTo>
                  <a:lnTo>
                    <a:pt x="10" y="67"/>
                  </a:lnTo>
                  <a:lnTo>
                    <a:pt x="12" y="67"/>
                  </a:lnTo>
                  <a:lnTo>
                    <a:pt x="14" y="67"/>
                  </a:lnTo>
                  <a:lnTo>
                    <a:pt x="16" y="67"/>
                  </a:lnTo>
                  <a:lnTo>
                    <a:pt x="18" y="67"/>
                  </a:lnTo>
                  <a:lnTo>
                    <a:pt x="18" y="65"/>
                  </a:lnTo>
                  <a:lnTo>
                    <a:pt x="20" y="65"/>
                  </a:lnTo>
                  <a:lnTo>
                    <a:pt x="20" y="67"/>
                  </a:lnTo>
                  <a:lnTo>
                    <a:pt x="22" y="67"/>
                  </a:lnTo>
                  <a:lnTo>
                    <a:pt x="23" y="67"/>
                  </a:lnTo>
                  <a:lnTo>
                    <a:pt x="23" y="65"/>
                  </a:lnTo>
                  <a:lnTo>
                    <a:pt x="23" y="63"/>
                  </a:lnTo>
                  <a:lnTo>
                    <a:pt x="25" y="63"/>
                  </a:lnTo>
                  <a:lnTo>
                    <a:pt x="25" y="65"/>
                  </a:lnTo>
                  <a:lnTo>
                    <a:pt x="27" y="63"/>
                  </a:lnTo>
                  <a:lnTo>
                    <a:pt x="29" y="61"/>
                  </a:lnTo>
                  <a:lnTo>
                    <a:pt x="31" y="61"/>
                  </a:lnTo>
                  <a:lnTo>
                    <a:pt x="31" y="59"/>
                  </a:lnTo>
                  <a:lnTo>
                    <a:pt x="31" y="57"/>
                  </a:lnTo>
                  <a:lnTo>
                    <a:pt x="31" y="55"/>
                  </a:lnTo>
                  <a:lnTo>
                    <a:pt x="35" y="55"/>
                  </a:lnTo>
                  <a:lnTo>
                    <a:pt x="37" y="54"/>
                  </a:lnTo>
                  <a:lnTo>
                    <a:pt x="37" y="52"/>
                  </a:lnTo>
                  <a:lnTo>
                    <a:pt x="39" y="52"/>
                  </a:lnTo>
                  <a:lnTo>
                    <a:pt x="41" y="52"/>
                  </a:lnTo>
                  <a:lnTo>
                    <a:pt x="43" y="50"/>
                  </a:lnTo>
                  <a:lnTo>
                    <a:pt x="45" y="48"/>
                  </a:lnTo>
                  <a:lnTo>
                    <a:pt x="47" y="48"/>
                  </a:lnTo>
                  <a:lnTo>
                    <a:pt x="48" y="48"/>
                  </a:lnTo>
                  <a:lnTo>
                    <a:pt x="48" y="46"/>
                  </a:lnTo>
                  <a:lnTo>
                    <a:pt x="50" y="46"/>
                  </a:lnTo>
                  <a:lnTo>
                    <a:pt x="52" y="44"/>
                  </a:lnTo>
                  <a:lnTo>
                    <a:pt x="54" y="44"/>
                  </a:lnTo>
                  <a:lnTo>
                    <a:pt x="56" y="42"/>
                  </a:lnTo>
                  <a:lnTo>
                    <a:pt x="58" y="42"/>
                  </a:lnTo>
                  <a:lnTo>
                    <a:pt x="60" y="42"/>
                  </a:lnTo>
                  <a:lnTo>
                    <a:pt x="60" y="40"/>
                  </a:lnTo>
                  <a:lnTo>
                    <a:pt x="62" y="40"/>
                  </a:lnTo>
                  <a:lnTo>
                    <a:pt x="62" y="38"/>
                  </a:lnTo>
                  <a:lnTo>
                    <a:pt x="64" y="38"/>
                  </a:lnTo>
                  <a:lnTo>
                    <a:pt x="64" y="36"/>
                  </a:lnTo>
                  <a:lnTo>
                    <a:pt x="66" y="36"/>
                  </a:lnTo>
                  <a:lnTo>
                    <a:pt x="70" y="36"/>
                  </a:lnTo>
                  <a:lnTo>
                    <a:pt x="71" y="36"/>
                  </a:lnTo>
                  <a:lnTo>
                    <a:pt x="73" y="34"/>
                  </a:lnTo>
                  <a:lnTo>
                    <a:pt x="73" y="32"/>
                  </a:lnTo>
                  <a:lnTo>
                    <a:pt x="75" y="32"/>
                  </a:lnTo>
                  <a:lnTo>
                    <a:pt x="75" y="34"/>
                  </a:lnTo>
                  <a:lnTo>
                    <a:pt x="77" y="34"/>
                  </a:lnTo>
                  <a:lnTo>
                    <a:pt x="77" y="36"/>
                  </a:lnTo>
                  <a:lnTo>
                    <a:pt x="79" y="36"/>
                  </a:lnTo>
                  <a:lnTo>
                    <a:pt x="81" y="34"/>
                  </a:lnTo>
                  <a:lnTo>
                    <a:pt x="83" y="34"/>
                  </a:lnTo>
                  <a:lnTo>
                    <a:pt x="83" y="36"/>
                  </a:lnTo>
                  <a:lnTo>
                    <a:pt x="85" y="38"/>
                  </a:lnTo>
                  <a:lnTo>
                    <a:pt x="87" y="38"/>
                  </a:lnTo>
                  <a:lnTo>
                    <a:pt x="91" y="38"/>
                  </a:lnTo>
                  <a:lnTo>
                    <a:pt x="93" y="40"/>
                  </a:lnTo>
                  <a:lnTo>
                    <a:pt x="98" y="40"/>
                  </a:lnTo>
                  <a:lnTo>
                    <a:pt x="104" y="40"/>
                  </a:lnTo>
                  <a:lnTo>
                    <a:pt x="104" y="42"/>
                  </a:lnTo>
                  <a:lnTo>
                    <a:pt x="106" y="44"/>
                  </a:lnTo>
                  <a:lnTo>
                    <a:pt x="106" y="46"/>
                  </a:lnTo>
                  <a:lnTo>
                    <a:pt x="106" y="48"/>
                  </a:lnTo>
                  <a:lnTo>
                    <a:pt x="106" y="50"/>
                  </a:lnTo>
                  <a:lnTo>
                    <a:pt x="108" y="50"/>
                  </a:lnTo>
                  <a:lnTo>
                    <a:pt x="108" y="52"/>
                  </a:lnTo>
                  <a:lnTo>
                    <a:pt x="110" y="52"/>
                  </a:lnTo>
                  <a:lnTo>
                    <a:pt x="110" y="54"/>
                  </a:lnTo>
                  <a:lnTo>
                    <a:pt x="112" y="54"/>
                  </a:lnTo>
                  <a:lnTo>
                    <a:pt x="116" y="54"/>
                  </a:lnTo>
                  <a:lnTo>
                    <a:pt x="116" y="55"/>
                  </a:lnTo>
                  <a:lnTo>
                    <a:pt x="118" y="55"/>
                  </a:lnTo>
                  <a:lnTo>
                    <a:pt x="121" y="55"/>
                  </a:lnTo>
                  <a:lnTo>
                    <a:pt x="123" y="55"/>
                  </a:lnTo>
                  <a:lnTo>
                    <a:pt x="123" y="57"/>
                  </a:lnTo>
                  <a:lnTo>
                    <a:pt x="125" y="55"/>
                  </a:lnTo>
                  <a:lnTo>
                    <a:pt x="127" y="55"/>
                  </a:lnTo>
                  <a:lnTo>
                    <a:pt x="127" y="54"/>
                  </a:lnTo>
                  <a:lnTo>
                    <a:pt x="129" y="54"/>
                  </a:lnTo>
                  <a:lnTo>
                    <a:pt x="131" y="54"/>
                  </a:lnTo>
                  <a:lnTo>
                    <a:pt x="131" y="55"/>
                  </a:lnTo>
                  <a:lnTo>
                    <a:pt x="131" y="54"/>
                  </a:lnTo>
                  <a:lnTo>
                    <a:pt x="133" y="54"/>
                  </a:lnTo>
                  <a:lnTo>
                    <a:pt x="135" y="55"/>
                  </a:lnTo>
                  <a:lnTo>
                    <a:pt x="137" y="55"/>
                  </a:lnTo>
                  <a:lnTo>
                    <a:pt x="137" y="57"/>
                  </a:lnTo>
                  <a:lnTo>
                    <a:pt x="139" y="57"/>
                  </a:lnTo>
                  <a:lnTo>
                    <a:pt x="139" y="55"/>
                  </a:lnTo>
                  <a:lnTo>
                    <a:pt x="141" y="55"/>
                  </a:lnTo>
                  <a:lnTo>
                    <a:pt x="141" y="57"/>
                  </a:lnTo>
                  <a:lnTo>
                    <a:pt x="143" y="57"/>
                  </a:lnTo>
                  <a:lnTo>
                    <a:pt x="143" y="55"/>
                  </a:lnTo>
                  <a:lnTo>
                    <a:pt x="146" y="57"/>
                  </a:lnTo>
                  <a:lnTo>
                    <a:pt x="148" y="57"/>
                  </a:lnTo>
                  <a:lnTo>
                    <a:pt x="148" y="59"/>
                  </a:lnTo>
                  <a:lnTo>
                    <a:pt x="150" y="59"/>
                  </a:lnTo>
                  <a:lnTo>
                    <a:pt x="150" y="61"/>
                  </a:lnTo>
                  <a:lnTo>
                    <a:pt x="152" y="61"/>
                  </a:lnTo>
                  <a:lnTo>
                    <a:pt x="154" y="61"/>
                  </a:lnTo>
                  <a:lnTo>
                    <a:pt x="154" y="59"/>
                  </a:lnTo>
                  <a:lnTo>
                    <a:pt x="156" y="59"/>
                  </a:lnTo>
                  <a:lnTo>
                    <a:pt x="156" y="57"/>
                  </a:lnTo>
                  <a:lnTo>
                    <a:pt x="158" y="57"/>
                  </a:lnTo>
                  <a:lnTo>
                    <a:pt x="156" y="55"/>
                  </a:lnTo>
                  <a:lnTo>
                    <a:pt x="158" y="55"/>
                  </a:lnTo>
                  <a:lnTo>
                    <a:pt x="160" y="55"/>
                  </a:lnTo>
                  <a:lnTo>
                    <a:pt x="162" y="55"/>
                  </a:lnTo>
                  <a:lnTo>
                    <a:pt x="162" y="54"/>
                  </a:lnTo>
                  <a:lnTo>
                    <a:pt x="164" y="54"/>
                  </a:lnTo>
                  <a:lnTo>
                    <a:pt x="166" y="52"/>
                  </a:lnTo>
                  <a:lnTo>
                    <a:pt x="167" y="46"/>
                  </a:lnTo>
                  <a:lnTo>
                    <a:pt x="167" y="44"/>
                  </a:lnTo>
                  <a:lnTo>
                    <a:pt x="167" y="42"/>
                  </a:lnTo>
                  <a:lnTo>
                    <a:pt x="169" y="42"/>
                  </a:lnTo>
                  <a:lnTo>
                    <a:pt x="167" y="40"/>
                  </a:lnTo>
                  <a:lnTo>
                    <a:pt x="166" y="40"/>
                  </a:lnTo>
                  <a:lnTo>
                    <a:pt x="166" y="38"/>
                  </a:lnTo>
                  <a:lnTo>
                    <a:pt x="164" y="38"/>
                  </a:lnTo>
                  <a:lnTo>
                    <a:pt x="164" y="36"/>
                  </a:lnTo>
                  <a:lnTo>
                    <a:pt x="164" y="34"/>
                  </a:lnTo>
                  <a:lnTo>
                    <a:pt x="164" y="32"/>
                  </a:lnTo>
                  <a:lnTo>
                    <a:pt x="162" y="32"/>
                  </a:lnTo>
                  <a:lnTo>
                    <a:pt x="162" y="31"/>
                  </a:lnTo>
                  <a:lnTo>
                    <a:pt x="160" y="29"/>
                  </a:lnTo>
                  <a:lnTo>
                    <a:pt x="162" y="27"/>
                  </a:lnTo>
                  <a:lnTo>
                    <a:pt x="162" y="25"/>
                  </a:lnTo>
                  <a:lnTo>
                    <a:pt x="162" y="23"/>
                  </a:lnTo>
                  <a:lnTo>
                    <a:pt x="162" y="21"/>
                  </a:lnTo>
                  <a:lnTo>
                    <a:pt x="164" y="19"/>
                  </a:lnTo>
                  <a:lnTo>
                    <a:pt x="164" y="17"/>
                  </a:lnTo>
                  <a:lnTo>
                    <a:pt x="166" y="17"/>
                  </a:lnTo>
                  <a:lnTo>
                    <a:pt x="167" y="17"/>
                  </a:lnTo>
                  <a:lnTo>
                    <a:pt x="167" y="15"/>
                  </a:lnTo>
                  <a:lnTo>
                    <a:pt x="167" y="13"/>
                  </a:lnTo>
                  <a:lnTo>
                    <a:pt x="167" y="11"/>
                  </a:lnTo>
                  <a:lnTo>
                    <a:pt x="169" y="11"/>
                  </a:lnTo>
                  <a:lnTo>
                    <a:pt x="171" y="9"/>
                  </a:lnTo>
                  <a:lnTo>
                    <a:pt x="173" y="9"/>
                  </a:lnTo>
                  <a:lnTo>
                    <a:pt x="173" y="8"/>
                  </a:lnTo>
                  <a:lnTo>
                    <a:pt x="175" y="8"/>
                  </a:lnTo>
                  <a:lnTo>
                    <a:pt x="175" y="6"/>
                  </a:lnTo>
                  <a:lnTo>
                    <a:pt x="177" y="4"/>
                  </a:lnTo>
                  <a:lnTo>
                    <a:pt x="177" y="2"/>
                  </a:lnTo>
                  <a:lnTo>
                    <a:pt x="177" y="0"/>
                  </a:lnTo>
                  <a:lnTo>
                    <a:pt x="179" y="0"/>
                  </a:lnTo>
                  <a:lnTo>
                    <a:pt x="179" y="2"/>
                  </a:lnTo>
                  <a:lnTo>
                    <a:pt x="181" y="2"/>
                  </a:lnTo>
                  <a:lnTo>
                    <a:pt x="183" y="4"/>
                  </a:lnTo>
                  <a:lnTo>
                    <a:pt x="185" y="4"/>
                  </a:lnTo>
                  <a:lnTo>
                    <a:pt x="185" y="6"/>
                  </a:lnTo>
                  <a:lnTo>
                    <a:pt x="189" y="6"/>
                  </a:lnTo>
                  <a:lnTo>
                    <a:pt x="191" y="6"/>
                  </a:lnTo>
                  <a:lnTo>
                    <a:pt x="192" y="8"/>
                  </a:lnTo>
                  <a:lnTo>
                    <a:pt x="192" y="9"/>
                  </a:lnTo>
                  <a:lnTo>
                    <a:pt x="194" y="9"/>
                  </a:lnTo>
                  <a:lnTo>
                    <a:pt x="196" y="9"/>
                  </a:lnTo>
                  <a:lnTo>
                    <a:pt x="198" y="9"/>
                  </a:lnTo>
                  <a:lnTo>
                    <a:pt x="204" y="9"/>
                  </a:lnTo>
                  <a:lnTo>
                    <a:pt x="204" y="11"/>
                  </a:lnTo>
                  <a:lnTo>
                    <a:pt x="206" y="11"/>
                  </a:lnTo>
                  <a:lnTo>
                    <a:pt x="212" y="15"/>
                  </a:lnTo>
                  <a:lnTo>
                    <a:pt x="214" y="15"/>
                  </a:lnTo>
                  <a:lnTo>
                    <a:pt x="215" y="15"/>
                  </a:lnTo>
                  <a:lnTo>
                    <a:pt x="215" y="17"/>
                  </a:lnTo>
                  <a:lnTo>
                    <a:pt x="217" y="17"/>
                  </a:lnTo>
                  <a:lnTo>
                    <a:pt x="219" y="17"/>
                  </a:lnTo>
                  <a:lnTo>
                    <a:pt x="221" y="17"/>
                  </a:lnTo>
                  <a:lnTo>
                    <a:pt x="223" y="17"/>
                  </a:lnTo>
                  <a:lnTo>
                    <a:pt x="223" y="19"/>
                  </a:lnTo>
                  <a:lnTo>
                    <a:pt x="225" y="19"/>
                  </a:lnTo>
                  <a:lnTo>
                    <a:pt x="227" y="19"/>
                  </a:lnTo>
                  <a:lnTo>
                    <a:pt x="229" y="19"/>
                  </a:lnTo>
                  <a:lnTo>
                    <a:pt x="231" y="21"/>
                  </a:lnTo>
                  <a:lnTo>
                    <a:pt x="229" y="23"/>
                  </a:lnTo>
                  <a:lnTo>
                    <a:pt x="229" y="25"/>
                  </a:lnTo>
                  <a:lnTo>
                    <a:pt x="229" y="27"/>
                  </a:lnTo>
                  <a:lnTo>
                    <a:pt x="231" y="27"/>
                  </a:lnTo>
                  <a:lnTo>
                    <a:pt x="231" y="29"/>
                  </a:lnTo>
                  <a:lnTo>
                    <a:pt x="231" y="31"/>
                  </a:lnTo>
                  <a:lnTo>
                    <a:pt x="231" y="32"/>
                  </a:lnTo>
                  <a:lnTo>
                    <a:pt x="231" y="34"/>
                  </a:lnTo>
                  <a:lnTo>
                    <a:pt x="233" y="34"/>
                  </a:lnTo>
                  <a:lnTo>
                    <a:pt x="233" y="36"/>
                  </a:lnTo>
                  <a:lnTo>
                    <a:pt x="231" y="38"/>
                  </a:lnTo>
                  <a:lnTo>
                    <a:pt x="233" y="38"/>
                  </a:lnTo>
                  <a:lnTo>
                    <a:pt x="233" y="40"/>
                  </a:lnTo>
                  <a:lnTo>
                    <a:pt x="235" y="40"/>
                  </a:lnTo>
                  <a:lnTo>
                    <a:pt x="235" y="42"/>
                  </a:lnTo>
                  <a:lnTo>
                    <a:pt x="237" y="44"/>
                  </a:lnTo>
                  <a:lnTo>
                    <a:pt x="239" y="44"/>
                  </a:lnTo>
                  <a:lnTo>
                    <a:pt x="242" y="46"/>
                  </a:lnTo>
                  <a:lnTo>
                    <a:pt x="246" y="46"/>
                  </a:lnTo>
                  <a:lnTo>
                    <a:pt x="246" y="48"/>
                  </a:lnTo>
                  <a:lnTo>
                    <a:pt x="248" y="48"/>
                  </a:lnTo>
                  <a:lnTo>
                    <a:pt x="248" y="50"/>
                  </a:lnTo>
                  <a:lnTo>
                    <a:pt x="250" y="50"/>
                  </a:lnTo>
                  <a:lnTo>
                    <a:pt x="252" y="50"/>
                  </a:lnTo>
                  <a:lnTo>
                    <a:pt x="254" y="50"/>
                  </a:lnTo>
                  <a:lnTo>
                    <a:pt x="256" y="50"/>
                  </a:lnTo>
                  <a:lnTo>
                    <a:pt x="260" y="50"/>
                  </a:lnTo>
                  <a:lnTo>
                    <a:pt x="262" y="50"/>
                  </a:lnTo>
                  <a:lnTo>
                    <a:pt x="263" y="48"/>
                  </a:lnTo>
                  <a:lnTo>
                    <a:pt x="265" y="48"/>
                  </a:lnTo>
                  <a:lnTo>
                    <a:pt x="265" y="46"/>
                  </a:lnTo>
                  <a:lnTo>
                    <a:pt x="267" y="46"/>
                  </a:lnTo>
                  <a:lnTo>
                    <a:pt x="269" y="46"/>
                  </a:lnTo>
                  <a:lnTo>
                    <a:pt x="271" y="46"/>
                  </a:lnTo>
                  <a:lnTo>
                    <a:pt x="273" y="44"/>
                  </a:lnTo>
                  <a:lnTo>
                    <a:pt x="275" y="44"/>
                  </a:lnTo>
                  <a:lnTo>
                    <a:pt x="277" y="44"/>
                  </a:lnTo>
                  <a:lnTo>
                    <a:pt x="279" y="42"/>
                  </a:lnTo>
                  <a:lnTo>
                    <a:pt x="281" y="42"/>
                  </a:lnTo>
                  <a:lnTo>
                    <a:pt x="285" y="44"/>
                  </a:lnTo>
                  <a:lnTo>
                    <a:pt x="287" y="44"/>
                  </a:lnTo>
                  <a:lnTo>
                    <a:pt x="288" y="44"/>
                  </a:lnTo>
                  <a:lnTo>
                    <a:pt x="290" y="44"/>
                  </a:lnTo>
                  <a:lnTo>
                    <a:pt x="292" y="44"/>
                  </a:lnTo>
                  <a:lnTo>
                    <a:pt x="292" y="46"/>
                  </a:lnTo>
                  <a:lnTo>
                    <a:pt x="294" y="46"/>
                  </a:lnTo>
                  <a:lnTo>
                    <a:pt x="298" y="46"/>
                  </a:lnTo>
                  <a:lnTo>
                    <a:pt x="300" y="46"/>
                  </a:lnTo>
                  <a:lnTo>
                    <a:pt x="302" y="46"/>
                  </a:lnTo>
                  <a:lnTo>
                    <a:pt x="304" y="46"/>
                  </a:lnTo>
                  <a:lnTo>
                    <a:pt x="306" y="48"/>
                  </a:lnTo>
                  <a:lnTo>
                    <a:pt x="306" y="50"/>
                  </a:lnTo>
                  <a:lnTo>
                    <a:pt x="308" y="50"/>
                  </a:lnTo>
                  <a:lnTo>
                    <a:pt x="308" y="52"/>
                  </a:lnTo>
                  <a:lnTo>
                    <a:pt x="310" y="52"/>
                  </a:lnTo>
                  <a:lnTo>
                    <a:pt x="310" y="54"/>
                  </a:lnTo>
                  <a:lnTo>
                    <a:pt x="311" y="54"/>
                  </a:lnTo>
                  <a:lnTo>
                    <a:pt x="313" y="54"/>
                  </a:lnTo>
                  <a:lnTo>
                    <a:pt x="319" y="54"/>
                  </a:lnTo>
                  <a:lnTo>
                    <a:pt x="319" y="55"/>
                  </a:lnTo>
                  <a:lnTo>
                    <a:pt x="321" y="55"/>
                  </a:lnTo>
                  <a:lnTo>
                    <a:pt x="323" y="55"/>
                  </a:lnTo>
                  <a:lnTo>
                    <a:pt x="321" y="57"/>
                  </a:lnTo>
                  <a:lnTo>
                    <a:pt x="321" y="59"/>
                  </a:lnTo>
                  <a:lnTo>
                    <a:pt x="323" y="59"/>
                  </a:lnTo>
                  <a:lnTo>
                    <a:pt x="323" y="61"/>
                  </a:lnTo>
                  <a:lnTo>
                    <a:pt x="321" y="61"/>
                  </a:lnTo>
                  <a:lnTo>
                    <a:pt x="323" y="61"/>
                  </a:lnTo>
                  <a:lnTo>
                    <a:pt x="323" y="63"/>
                  </a:lnTo>
                  <a:lnTo>
                    <a:pt x="325" y="65"/>
                  </a:lnTo>
                  <a:lnTo>
                    <a:pt x="327" y="65"/>
                  </a:lnTo>
                  <a:lnTo>
                    <a:pt x="327" y="67"/>
                  </a:lnTo>
                  <a:lnTo>
                    <a:pt x="329" y="67"/>
                  </a:lnTo>
                  <a:lnTo>
                    <a:pt x="331" y="69"/>
                  </a:lnTo>
                  <a:lnTo>
                    <a:pt x="331" y="71"/>
                  </a:lnTo>
                  <a:lnTo>
                    <a:pt x="333" y="71"/>
                  </a:lnTo>
                  <a:lnTo>
                    <a:pt x="335" y="71"/>
                  </a:lnTo>
                  <a:lnTo>
                    <a:pt x="336" y="71"/>
                  </a:lnTo>
                  <a:lnTo>
                    <a:pt x="338" y="69"/>
                  </a:lnTo>
                  <a:lnTo>
                    <a:pt x="338" y="71"/>
                  </a:lnTo>
                  <a:lnTo>
                    <a:pt x="340" y="71"/>
                  </a:lnTo>
                  <a:lnTo>
                    <a:pt x="342" y="69"/>
                  </a:lnTo>
                  <a:lnTo>
                    <a:pt x="344" y="71"/>
                  </a:lnTo>
                  <a:lnTo>
                    <a:pt x="346" y="71"/>
                  </a:lnTo>
                  <a:lnTo>
                    <a:pt x="346" y="73"/>
                  </a:lnTo>
                  <a:lnTo>
                    <a:pt x="350" y="73"/>
                  </a:lnTo>
                  <a:lnTo>
                    <a:pt x="352" y="73"/>
                  </a:lnTo>
                  <a:lnTo>
                    <a:pt x="354" y="73"/>
                  </a:lnTo>
                  <a:lnTo>
                    <a:pt x="358" y="75"/>
                  </a:lnTo>
                  <a:lnTo>
                    <a:pt x="359" y="75"/>
                  </a:lnTo>
                  <a:lnTo>
                    <a:pt x="359" y="73"/>
                  </a:lnTo>
                  <a:lnTo>
                    <a:pt x="361" y="73"/>
                  </a:lnTo>
                  <a:lnTo>
                    <a:pt x="363" y="75"/>
                  </a:lnTo>
                  <a:lnTo>
                    <a:pt x="365" y="75"/>
                  </a:lnTo>
                  <a:lnTo>
                    <a:pt x="367" y="75"/>
                  </a:lnTo>
                  <a:lnTo>
                    <a:pt x="369" y="73"/>
                  </a:lnTo>
                  <a:lnTo>
                    <a:pt x="373" y="71"/>
                  </a:lnTo>
                  <a:lnTo>
                    <a:pt x="375" y="71"/>
                  </a:lnTo>
                  <a:lnTo>
                    <a:pt x="375" y="69"/>
                  </a:lnTo>
                  <a:lnTo>
                    <a:pt x="377" y="69"/>
                  </a:lnTo>
                  <a:lnTo>
                    <a:pt x="379" y="71"/>
                  </a:lnTo>
                  <a:lnTo>
                    <a:pt x="379" y="69"/>
                  </a:lnTo>
                  <a:lnTo>
                    <a:pt x="381" y="69"/>
                  </a:lnTo>
                  <a:lnTo>
                    <a:pt x="386" y="69"/>
                  </a:lnTo>
                  <a:lnTo>
                    <a:pt x="388" y="67"/>
                  </a:lnTo>
                  <a:lnTo>
                    <a:pt x="394" y="65"/>
                  </a:lnTo>
                  <a:lnTo>
                    <a:pt x="396" y="65"/>
                  </a:lnTo>
                  <a:lnTo>
                    <a:pt x="398" y="67"/>
                  </a:lnTo>
                  <a:lnTo>
                    <a:pt x="400" y="65"/>
                  </a:lnTo>
                  <a:lnTo>
                    <a:pt x="402" y="65"/>
                  </a:lnTo>
                  <a:lnTo>
                    <a:pt x="402" y="63"/>
                  </a:lnTo>
                  <a:lnTo>
                    <a:pt x="404" y="63"/>
                  </a:lnTo>
                  <a:lnTo>
                    <a:pt x="404" y="61"/>
                  </a:lnTo>
                  <a:lnTo>
                    <a:pt x="406" y="59"/>
                  </a:lnTo>
                  <a:lnTo>
                    <a:pt x="406" y="57"/>
                  </a:lnTo>
                  <a:lnTo>
                    <a:pt x="409" y="55"/>
                  </a:lnTo>
                  <a:lnTo>
                    <a:pt x="411" y="54"/>
                  </a:lnTo>
                  <a:lnTo>
                    <a:pt x="415" y="52"/>
                  </a:lnTo>
                  <a:lnTo>
                    <a:pt x="417" y="50"/>
                  </a:lnTo>
                  <a:lnTo>
                    <a:pt x="419" y="50"/>
                  </a:lnTo>
                  <a:lnTo>
                    <a:pt x="421" y="48"/>
                  </a:lnTo>
                  <a:lnTo>
                    <a:pt x="423" y="48"/>
                  </a:lnTo>
                  <a:lnTo>
                    <a:pt x="425" y="48"/>
                  </a:lnTo>
                  <a:lnTo>
                    <a:pt x="427" y="48"/>
                  </a:lnTo>
                  <a:lnTo>
                    <a:pt x="429" y="48"/>
                  </a:lnTo>
                  <a:lnTo>
                    <a:pt x="431" y="48"/>
                  </a:lnTo>
                  <a:lnTo>
                    <a:pt x="434" y="50"/>
                  </a:lnTo>
                  <a:lnTo>
                    <a:pt x="434" y="52"/>
                  </a:lnTo>
                  <a:lnTo>
                    <a:pt x="438" y="54"/>
                  </a:lnTo>
                  <a:lnTo>
                    <a:pt x="440" y="55"/>
                  </a:lnTo>
                  <a:lnTo>
                    <a:pt x="440" y="57"/>
                  </a:lnTo>
                  <a:lnTo>
                    <a:pt x="442" y="57"/>
                  </a:lnTo>
                  <a:lnTo>
                    <a:pt x="444" y="55"/>
                  </a:lnTo>
                  <a:lnTo>
                    <a:pt x="446" y="57"/>
                  </a:lnTo>
                  <a:lnTo>
                    <a:pt x="452" y="54"/>
                  </a:lnTo>
                  <a:lnTo>
                    <a:pt x="454" y="54"/>
                  </a:lnTo>
                  <a:lnTo>
                    <a:pt x="455" y="54"/>
                  </a:lnTo>
                  <a:lnTo>
                    <a:pt x="459" y="55"/>
                  </a:lnTo>
                  <a:lnTo>
                    <a:pt x="461" y="57"/>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0" name="Freeform 159"/>
            <p:cNvSpPr>
              <a:spLocks noEditPoints="1"/>
            </p:cNvSpPr>
            <p:nvPr/>
          </p:nvSpPr>
          <p:spPr bwMode="auto">
            <a:xfrm>
              <a:off x="8691563" y="4302125"/>
              <a:ext cx="23813" cy="169863"/>
            </a:xfrm>
            <a:custGeom>
              <a:avLst/>
              <a:gdLst>
                <a:gd name="T0" fmla="*/ 3 w 15"/>
                <a:gd name="T1" fmla="*/ 107 h 107"/>
                <a:gd name="T2" fmla="*/ 3 w 15"/>
                <a:gd name="T3" fmla="*/ 107 h 107"/>
                <a:gd name="T4" fmla="*/ 3 w 15"/>
                <a:gd name="T5" fmla="*/ 107 h 107"/>
                <a:gd name="T6" fmla="*/ 3 w 15"/>
                <a:gd name="T7" fmla="*/ 106 h 107"/>
                <a:gd name="T8" fmla="*/ 5 w 15"/>
                <a:gd name="T9" fmla="*/ 106 h 107"/>
                <a:gd name="T10" fmla="*/ 5 w 15"/>
                <a:gd name="T11" fmla="*/ 106 h 107"/>
                <a:gd name="T12" fmla="*/ 5 w 15"/>
                <a:gd name="T13" fmla="*/ 107 h 107"/>
                <a:gd name="T14" fmla="*/ 11 w 15"/>
                <a:gd name="T15" fmla="*/ 94 h 107"/>
                <a:gd name="T16" fmla="*/ 11 w 15"/>
                <a:gd name="T17" fmla="*/ 94 h 107"/>
                <a:gd name="T18" fmla="*/ 9 w 15"/>
                <a:gd name="T19" fmla="*/ 92 h 107"/>
                <a:gd name="T20" fmla="*/ 9 w 15"/>
                <a:gd name="T21" fmla="*/ 92 h 107"/>
                <a:gd name="T22" fmla="*/ 11 w 15"/>
                <a:gd name="T23" fmla="*/ 92 h 107"/>
                <a:gd name="T24" fmla="*/ 11 w 15"/>
                <a:gd name="T25" fmla="*/ 92 h 107"/>
                <a:gd name="T26" fmla="*/ 11 w 15"/>
                <a:gd name="T27" fmla="*/ 92 h 107"/>
                <a:gd name="T28" fmla="*/ 11 w 15"/>
                <a:gd name="T29" fmla="*/ 94 h 107"/>
                <a:gd name="T30" fmla="*/ 13 w 15"/>
                <a:gd name="T31" fmla="*/ 90 h 107"/>
                <a:gd name="T32" fmla="*/ 13 w 15"/>
                <a:gd name="T33" fmla="*/ 90 h 107"/>
                <a:gd name="T34" fmla="*/ 13 w 15"/>
                <a:gd name="T35" fmla="*/ 90 h 107"/>
                <a:gd name="T36" fmla="*/ 13 w 15"/>
                <a:gd name="T37" fmla="*/ 90 h 107"/>
                <a:gd name="T38" fmla="*/ 11 w 15"/>
                <a:gd name="T39" fmla="*/ 90 h 107"/>
                <a:gd name="T40" fmla="*/ 11 w 15"/>
                <a:gd name="T41" fmla="*/ 90 h 107"/>
                <a:gd name="T42" fmla="*/ 11 w 15"/>
                <a:gd name="T43" fmla="*/ 90 h 107"/>
                <a:gd name="T44" fmla="*/ 13 w 15"/>
                <a:gd name="T45" fmla="*/ 88 h 107"/>
                <a:gd name="T46" fmla="*/ 13 w 15"/>
                <a:gd name="T47" fmla="*/ 88 h 107"/>
                <a:gd name="T48" fmla="*/ 13 w 15"/>
                <a:gd name="T49" fmla="*/ 88 h 107"/>
                <a:gd name="T50" fmla="*/ 13 w 15"/>
                <a:gd name="T51" fmla="*/ 88 h 107"/>
                <a:gd name="T52" fmla="*/ 13 w 15"/>
                <a:gd name="T53" fmla="*/ 88 h 107"/>
                <a:gd name="T54" fmla="*/ 13 w 15"/>
                <a:gd name="T55" fmla="*/ 90 h 107"/>
                <a:gd name="T56" fmla="*/ 11 w 15"/>
                <a:gd name="T57" fmla="*/ 71 h 107"/>
                <a:gd name="T58" fmla="*/ 11 w 15"/>
                <a:gd name="T59" fmla="*/ 71 h 107"/>
                <a:gd name="T60" fmla="*/ 11 w 15"/>
                <a:gd name="T61" fmla="*/ 69 h 107"/>
                <a:gd name="T62" fmla="*/ 11 w 15"/>
                <a:gd name="T63" fmla="*/ 71 h 107"/>
                <a:gd name="T64" fmla="*/ 11 w 15"/>
                <a:gd name="T65" fmla="*/ 71 h 107"/>
                <a:gd name="T66" fmla="*/ 13 w 15"/>
                <a:gd name="T67" fmla="*/ 65 h 107"/>
                <a:gd name="T68" fmla="*/ 15 w 15"/>
                <a:gd name="T69" fmla="*/ 54 h 107"/>
                <a:gd name="T70" fmla="*/ 15 w 15"/>
                <a:gd name="T71" fmla="*/ 54 h 107"/>
                <a:gd name="T72" fmla="*/ 15 w 15"/>
                <a:gd name="T73" fmla="*/ 50 h 107"/>
                <a:gd name="T74" fmla="*/ 13 w 15"/>
                <a:gd name="T75" fmla="*/ 50 h 107"/>
                <a:gd name="T76" fmla="*/ 15 w 15"/>
                <a:gd name="T77" fmla="*/ 50 h 107"/>
                <a:gd name="T78" fmla="*/ 13 w 15"/>
                <a:gd name="T79" fmla="*/ 42 h 107"/>
                <a:gd name="T80" fmla="*/ 13 w 15"/>
                <a:gd name="T81" fmla="*/ 42 h 107"/>
                <a:gd name="T82" fmla="*/ 13 w 15"/>
                <a:gd name="T83" fmla="*/ 40 h 107"/>
                <a:gd name="T84" fmla="*/ 13 w 15"/>
                <a:gd name="T85" fmla="*/ 40 h 107"/>
                <a:gd name="T86" fmla="*/ 13 w 15"/>
                <a:gd name="T87" fmla="*/ 40 h 107"/>
                <a:gd name="T88" fmla="*/ 13 w 15"/>
                <a:gd name="T89" fmla="*/ 42 h 107"/>
                <a:gd name="T90" fmla="*/ 11 w 15"/>
                <a:gd name="T91" fmla="*/ 31 h 107"/>
                <a:gd name="T92" fmla="*/ 11 w 15"/>
                <a:gd name="T93" fmla="*/ 29 h 107"/>
                <a:gd name="T94" fmla="*/ 11 w 15"/>
                <a:gd name="T95" fmla="*/ 31 h 107"/>
                <a:gd name="T96" fmla="*/ 11 w 15"/>
                <a:gd name="T97" fmla="*/ 31 h 107"/>
                <a:gd name="T98" fmla="*/ 7 w 15"/>
                <a:gd name="T99" fmla="*/ 15 h 107"/>
                <a:gd name="T100" fmla="*/ 7 w 15"/>
                <a:gd name="T101" fmla="*/ 15 h 107"/>
                <a:gd name="T102" fmla="*/ 7 w 15"/>
                <a:gd name="T103" fmla="*/ 15 h 107"/>
                <a:gd name="T104" fmla="*/ 5 w 15"/>
                <a:gd name="T105" fmla="*/ 10 h 107"/>
                <a:gd name="T106" fmla="*/ 5 w 15"/>
                <a:gd name="T107" fmla="*/ 8 h 107"/>
                <a:gd name="T108" fmla="*/ 5 w 15"/>
                <a:gd name="T109" fmla="*/ 10 h 107"/>
                <a:gd name="T110" fmla="*/ 5 w 15"/>
                <a:gd name="T111" fmla="*/ 10 h 107"/>
                <a:gd name="T112" fmla="*/ 3 w 15"/>
                <a:gd name="T113" fmla="*/ 8 h 107"/>
                <a:gd name="T114" fmla="*/ 5 w 15"/>
                <a:gd name="T115" fmla="*/ 8 h 107"/>
                <a:gd name="T116" fmla="*/ 0 w 15"/>
                <a:gd name="T117" fmla="*/ 0 h 107"/>
                <a:gd name="T118" fmla="*/ 0 w 15"/>
                <a:gd name="T119" fmla="*/ 0 h 107"/>
                <a:gd name="T120" fmla="*/ 0 w 15"/>
                <a:gd name="T121"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 h="107">
                  <a:moveTo>
                    <a:pt x="3" y="107"/>
                  </a:moveTo>
                  <a:lnTo>
                    <a:pt x="3" y="107"/>
                  </a:lnTo>
                  <a:lnTo>
                    <a:pt x="3" y="107"/>
                  </a:lnTo>
                  <a:lnTo>
                    <a:pt x="3" y="107"/>
                  </a:lnTo>
                  <a:lnTo>
                    <a:pt x="3" y="107"/>
                  </a:lnTo>
                  <a:lnTo>
                    <a:pt x="3" y="107"/>
                  </a:lnTo>
                  <a:lnTo>
                    <a:pt x="3" y="107"/>
                  </a:lnTo>
                  <a:lnTo>
                    <a:pt x="3" y="107"/>
                  </a:lnTo>
                  <a:lnTo>
                    <a:pt x="3" y="107"/>
                  </a:lnTo>
                  <a:lnTo>
                    <a:pt x="3" y="107"/>
                  </a:lnTo>
                  <a:lnTo>
                    <a:pt x="3" y="106"/>
                  </a:lnTo>
                  <a:lnTo>
                    <a:pt x="3" y="106"/>
                  </a:lnTo>
                  <a:lnTo>
                    <a:pt x="3" y="106"/>
                  </a:lnTo>
                  <a:lnTo>
                    <a:pt x="5" y="106"/>
                  </a:lnTo>
                  <a:lnTo>
                    <a:pt x="5" y="106"/>
                  </a:lnTo>
                  <a:lnTo>
                    <a:pt x="5" y="106"/>
                  </a:lnTo>
                  <a:lnTo>
                    <a:pt x="5" y="106"/>
                  </a:lnTo>
                  <a:lnTo>
                    <a:pt x="5" y="106"/>
                  </a:lnTo>
                  <a:lnTo>
                    <a:pt x="5" y="107"/>
                  </a:lnTo>
                  <a:lnTo>
                    <a:pt x="5" y="107"/>
                  </a:lnTo>
                  <a:lnTo>
                    <a:pt x="5" y="107"/>
                  </a:lnTo>
                  <a:lnTo>
                    <a:pt x="5" y="107"/>
                  </a:lnTo>
                  <a:lnTo>
                    <a:pt x="3" y="107"/>
                  </a:lnTo>
                  <a:close/>
                  <a:moveTo>
                    <a:pt x="11" y="94"/>
                  </a:moveTo>
                  <a:lnTo>
                    <a:pt x="11" y="94"/>
                  </a:lnTo>
                  <a:lnTo>
                    <a:pt x="11" y="94"/>
                  </a:lnTo>
                  <a:lnTo>
                    <a:pt x="11" y="94"/>
                  </a:lnTo>
                  <a:lnTo>
                    <a:pt x="9" y="94"/>
                  </a:lnTo>
                  <a:lnTo>
                    <a:pt x="9" y="92"/>
                  </a:lnTo>
                  <a:lnTo>
                    <a:pt x="9" y="92"/>
                  </a:lnTo>
                  <a:lnTo>
                    <a:pt x="9" y="92"/>
                  </a:lnTo>
                  <a:lnTo>
                    <a:pt x="9" y="92"/>
                  </a:lnTo>
                  <a:lnTo>
                    <a:pt x="9" y="92"/>
                  </a:lnTo>
                  <a:lnTo>
                    <a:pt x="11" y="92"/>
                  </a:lnTo>
                  <a:lnTo>
                    <a:pt x="11" y="92"/>
                  </a:lnTo>
                  <a:lnTo>
                    <a:pt x="11" y="92"/>
                  </a:lnTo>
                  <a:lnTo>
                    <a:pt x="11" y="92"/>
                  </a:lnTo>
                  <a:lnTo>
                    <a:pt x="11" y="92"/>
                  </a:lnTo>
                  <a:lnTo>
                    <a:pt x="11" y="92"/>
                  </a:lnTo>
                  <a:lnTo>
                    <a:pt x="11" y="92"/>
                  </a:lnTo>
                  <a:lnTo>
                    <a:pt x="11" y="92"/>
                  </a:lnTo>
                  <a:lnTo>
                    <a:pt x="11" y="92"/>
                  </a:lnTo>
                  <a:lnTo>
                    <a:pt x="11" y="92"/>
                  </a:lnTo>
                  <a:lnTo>
                    <a:pt x="11" y="94"/>
                  </a:lnTo>
                  <a:lnTo>
                    <a:pt x="11" y="94"/>
                  </a:lnTo>
                  <a:close/>
                  <a:moveTo>
                    <a:pt x="13" y="90"/>
                  </a:moveTo>
                  <a:lnTo>
                    <a:pt x="13" y="90"/>
                  </a:lnTo>
                  <a:lnTo>
                    <a:pt x="13" y="90"/>
                  </a:lnTo>
                  <a:lnTo>
                    <a:pt x="13" y="90"/>
                  </a:lnTo>
                  <a:lnTo>
                    <a:pt x="13" y="90"/>
                  </a:lnTo>
                  <a:lnTo>
                    <a:pt x="13" y="90"/>
                  </a:lnTo>
                  <a:lnTo>
                    <a:pt x="13" y="90"/>
                  </a:lnTo>
                  <a:lnTo>
                    <a:pt x="13" y="90"/>
                  </a:lnTo>
                  <a:lnTo>
                    <a:pt x="13" y="90"/>
                  </a:lnTo>
                  <a:lnTo>
                    <a:pt x="13" y="90"/>
                  </a:lnTo>
                  <a:lnTo>
                    <a:pt x="13" y="90"/>
                  </a:lnTo>
                  <a:lnTo>
                    <a:pt x="13" y="90"/>
                  </a:lnTo>
                  <a:lnTo>
                    <a:pt x="11" y="90"/>
                  </a:lnTo>
                  <a:lnTo>
                    <a:pt x="11" y="90"/>
                  </a:lnTo>
                  <a:lnTo>
                    <a:pt x="11" y="90"/>
                  </a:lnTo>
                  <a:lnTo>
                    <a:pt x="11" y="90"/>
                  </a:lnTo>
                  <a:lnTo>
                    <a:pt x="11" y="90"/>
                  </a:lnTo>
                  <a:lnTo>
                    <a:pt x="11" y="90"/>
                  </a:lnTo>
                  <a:lnTo>
                    <a:pt x="11" y="90"/>
                  </a:lnTo>
                  <a:lnTo>
                    <a:pt x="11" y="90"/>
                  </a:lnTo>
                  <a:lnTo>
                    <a:pt x="11" y="90"/>
                  </a:lnTo>
                  <a:lnTo>
                    <a:pt x="11" y="88"/>
                  </a:lnTo>
                  <a:lnTo>
                    <a:pt x="11" y="88"/>
                  </a:lnTo>
                  <a:lnTo>
                    <a:pt x="13" y="88"/>
                  </a:lnTo>
                  <a:lnTo>
                    <a:pt x="13" y="88"/>
                  </a:lnTo>
                  <a:lnTo>
                    <a:pt x="13" y="88"/>
                  </a:lnTo>
                  <a:lnTo>
                    <a:pt x="13" y="88"/>
                  </a:lnTo>
                  <a:lnTo>
                    <a:pt x="13" y="88"/>
                  </a:lnTo>
                  <a:lnTo>
                    <a:pt x="13" y="88"/>
                  </a:lnTo>
                  <a:lnTo>
                    <a:pt x="13" y="88"/>
                  </a:lnTo>
                  <a:lnTo>
                    <a:pt x="13" y="88"/>
                  </a:lnTo>
                  <a:lnTo>
                    <a:pt x="13" y="88"/>
                  </a:lnTo>
                  <a:lnTo>
                    <a:pt x="13" y="88"/>
                  </a:lnTo>
                  <a:lnTo>
                    <a:pt x="13" y="88"/>
                  </a:lnTo>
                  <a:lnTo>
                    <a:pt x="13" y="88"/>
                  </a:lnTo>
                  <a:lnTo>
                    <a:pt x="13" y="88"/>
                  </a:lnTo>
                  <a:lnTo>
                    <a:pt x="13" y="90"/>
                  </a:lnTo>
                  <a:lnTo>
                    <a:pt x="13" y="90"/>
                  </a:lnTo>
                  <a:lnTo>
                    <a:pt x="13" y="90"/>
                  </a:lnTo>
                  <a:close/>
                  <a:moveTo>
                    <a:pt x="11" y="71"/>
                  </a:moveTo>
                  <a:lnTo>
                    <a:pt x="11" y="71"/>
                  </a:lnTo>
                  <a:lnTo>
                    <a:pt x="11" y="71"/>
                  </a:lnTo>
                  <a:lnTo>
                    <a:pt x="11" y="71"/>
                  </a:lnTo>
                  <a:lnTo>
                    <a:pt x="11" y="71"/>
                  </a:lnTo>
                  <a:lnTo>
                    <a:pt x="11" y="71"/>
                  </a:lnTo>
                  <a:lnTo>
                    <a:pt x="11" y="69"/>
                  </a:lnTo>
                  <a:lnTo>
                    <a:pt x="11" y="69"/>
                  </a:lnTo>
                  <a:lnTo>
                    <a:pt x="11" y="69"/>
                  </a:lnTo>
                  <a:lnTo>
                    <a:pt x="11" y="69"/>
                  </a:lnTo>
                  <a:lnTo>
                    <a:pt x="11" y="69"/>
                  </a:lnTo>
                  <a:lnTo>
                    <a:pt x="11" y="71"/>
                  </a:lnTo>
                  <a:lnTo>
                    <a:pt x="11" y="71"/>
                  </a:lnTo>
                  <a:lnTo>
                    <a:pt x="11" y="71"/>
                  </a:lnTo>
                  <a:lnTo>
                    <a:pt x="11" y="71"/>
                  </a:lnTo>
                  <a:close/>
                  <a:moveTo>
                    <a:pt x="13" y="65"/>
                  </a:moveTo>
                  <a:lnTo>
                    <a:pt x="13" y="65"/>
                  </a:lnTo>
                  <a:lnTo>
                    <a:pt x="13" y="65"/>
                  </a:lnTo>
                  <a:lnTo>
                    <a:pt x="13" y="65"/>
                  </a:lnTo>
                  <a:lnTo>
                    <a:pt x="13" y="65"/>
                  </a:lnTo>
                  <a:close/>
                  <a:moveTo>
                    <a:pt x="15" y="54"/>
                  </a:moveTo>
                  <a:lnTo>
                    <a:pt x="15" y="56"/>
                  </a:lnTo>
                  <a:lnTo>
                    <a:pt x="13" y="54"/>
                  </a:lnTo>
                  <a:lnTo>
                    <a:pt x="15" y="54"/>
                  </a:lnTo>
                  <a:lnTo>
                    <a:pt x="15" y="54"/>
                  </a:lnTo>
                  <a:close/>
                  <a:moveTo>
                    <a:pt x="15" y="50"/>
                  </a:moveTo>
                  <a:lnTo>
                    <a:pt x="15" y="50"/>
                  </a:lnTo>
                  <a:lnTo>
                    <a:pt x="13" y="50"/>
                  </a:lnTo>
                  <a:lnTo>
                    <a:pt x="13" y="50"/>
                  </a:lnTo>
                  <a:lnTo>
                    <a:pt x="13" y="50"/>
                  </a:lnTo>
                  <a:lnTo>
                    <a:pt x="15" y="50"/>
                  </a:lnTo>
                  <a:lnTo>
                    <a:pt x="15" y="50"/>
                  </a:lnTo>
                  <a:lnTo>
                    <a:pt x="15" y="50"/>
                  </a:lnTo>
                  <a:lnTo>
                    <a:pt x="15" y="50"/>
                  </a:lnTo>
                  <a:close/>
                  <a:moveTo>
                    <a:pt x="13" y="42"/>
                  </a:moveTo>
                  <a:lnTo>
                    <a:pt x="13" y="42"/>
                  </a:lnTo>
                  <a:lnTo>
                    <a:pt x="11" y="42"/>
                  </a:lnTo>
                  <a:lnTo>
                    <a:pt x="11" y="42"/>
                  </a:lnTo>
                  <a:lnTo>
                    <a:pt x="13" y="42"/>
                  </a:lnTo>
                  <a:lnTo>
                    <a:pt x="13" y="40"/>
                  </a:lnTo>
                  <a:lnTo>
                    <a:pt x="13" y="40"/>
                  </a:lnTo>
                  <a:lnTo>
                    <a:pt x="13" y="40"/>
                  </a:lnTo>
                  <a:lnTo>
                    <a:pt x="13" y="40"/>
                  </a:lnTo>
                  <a:lnTo>
                    <a:pt x="13" y="40"/>
                  </a:lnTo>
                  <a:lnTo>
                    <a:pt x="13" y="40"/>
                  </a:lnTo>
                  <a:lnTo>
                    <a:pt x="13" y="40"/>
                  </a:lnTo>
                  <a:lnTo>
                    <a:pt x="13" y="40"/>
                  </a:lnTo>
                  <a:lnTo>
                    <a:pt x="13" y="40"/>
                  </a:lnTo>
                  <a:lnTo>
                    <a:pt x="13" y="40"/>
                  </a:lnTo>
                  <a:lnTo>
                    <a:pt x="13" y="40"/>
                  </a:lnTo>
                  <a:lnTo>
                    <a:pt x="13" y="42"/>
                  </a:lnTo>
                  <a:close/>
                  <a:moveTo>
                    <a:pt x="11" y="31"/>
                  </a:moveTo>
                  <a:lnTo>
                    <a:pt x="11" y="31"/>
                  </a:lnTo>
                  <a:lnTo>
                    <a:pt x="11" y="31"/>
                  </a:lnTo>
                  <a:lnTo>
                    <a:pt x="11" y="31"/>
                  </a:lnTo>
                  <a:lnTo>
                    <a:pt x="11" y="29"/>
                  </a:lnTo>
                  <a:lnTo>
                    <a:pt x="11" y="29"/>
                  </a:lnTo>
                  <a:lnTo>
                    <a:pt x="11" y="29"/>
                  </a:lnTo>
                  <a:lnTo>
                    <a:pt x="11" y="29"/>
                  </a:lnTo>
                  <a:lnTo>
                    <a:pt x="11" y="31"/>
                  </a:lnTo>
                  <a:lnTo>
                    <a:pt x="11" y="31"/>
                  </a:lnTo>
                  <a:lnTo>
                    <a:pt x="11" y="31"/>
                  </a:lnTo>
                  <a:lnTo>
                    <a:pt x="11" y="31"/>
                  </a:lnTo>
                  <a:lnTo>
                    <a:pt x="11" y="31"/>
                  </a:lnTo>
                  <a:close/>
                  <a:moveTo>
                    <a:pt x="7" y="15"/>
                  </a:moveTo>
                  <a:lnTo>
                    <a:pt x="7" y="15"/>
                  </a:lnTo>
                  <a:lnTo>
                    <a:pt x="7" y="15"/>
                  </a:lnTo>
                  <a:lnTo>
                    <a:pt x="7" y="15"/>
                  </a:lnTo>
                  <a:lnTo>
                    <a:pt x="7" y="15"/>
                  </a:lnTo>
                  <a:lnTo>
                    <a:pt x="7" y="15"/>
                  </a:lnTo>
                  <a:lnTo>
                    <a:pt x="7" y="15"/>
                  </a:lnTo>
                  <a:lnTo>
                    <a:pt x="7" y="15"/>
                  </a:lnTo>
                  <a:lnTo>
                    <a:pt x="7" y="15"/>
                  </a:lnTo>
                  <a:close/>
                  <a:moveTo>
                    <a:pt x="5" y="8"/>
                  </a:moveTo>
                  <a:lnTo>
                    <a:pt x="5" y="10"/>
                  </a:lnTo>
                  <a:lnTo>
                    <a:pt x="5" y="10"/>
                  </a:lnTo>
                  <a:lnTo>
                    <a:pt x="5" y="10"/>
                  </a:lnTo>
                  <a:lnTo>
                    <a:pt x="5" y="8"/>
                  </a:lnTo>
                  <a:lnTo>
                    <a:pt x="5" y="10"/>
                  </a:lnTo>
                  <a:lnTo>
                    <a:pt x="5" y="10"/>
                  </a:lnTo>
                  <a:lnTo>
                    <a:pt x="5" y="10"/>
                  </a:lnTo>
                  <a:lnTo>
                    <a:pt x="5" y="10"/>
                  </a:lnTo>
                  <a:lnTo>
                    <a:pt x="5" y="10"/>
                  </a:lnTo>
                  <a:lnTo>
                    <a:pt x="5" y="10"/>
                  </a:lnTo>
                  <a:lnTo>
                    <a:pt x="3" y="10"/>
                  </a:lnTo>
                  <a:lnTo>
                    <a:pt x="3" y="10"/>
                  </a:lnTo>
                  <a:lnTo>
                    <a:pt x="3" y="8"/>
                  </a:lnTo>
                  <a:lnTo>
                    <a:pt x="5" y="8"/>
                  </a:lnTo>
                  <a:lnTo>
                    <a:pt x="5" y="8"/>
                  </a:lnTo>
                  <a:lnTo>
                    <a:pt x="5" y="8"/>
                  </a:lnTo>
                  <a:close/>
                  <a:moveTo>
                    <a:pt x="0" y="0"/>
                  </a:moveTo>
                  <a:lnTo>
                    <a:pt x="0" y="0"/>
                  </a:lnTo>
                  <a:lnTo>
                    <a:pt x="0" y="0"/>
                  </a:ln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1" name="Freeform 160"/>
            <p:cNvSpPr>
              <a:spLocks noEditPoints="1"/>
            </p:cNvSpPr>
            <p:nvPr/>
          </p:nvSpPr>
          <p:spPr bwMode="auto">
            <a:xfrm>
              <a:off x="5792788" y="5097463"/>
              <a:ext cx="268288" cy="438150"/>
            </a:xfrm>
            <a:custGeom>
              <a:avLst/>
              <a:gdLst>
                <a:gd name="T0" fmla="*/ 155 w 169"/>
                <a:gd name="T1" fmla="*/ 98 h 276"/>
                <a:gd name="T2" fmla="*/ 167 w 169"/>
                <a:gd name="T3" fmla="*/ 4 h 276"/>
                <a:gd name="T4" fmla="*/ 165 w 169"/>
                <a:gd name="T5" fmla="*/ 12 h 276"/>
                <a:gd name="T6" fmla="*/ 163 w 169"/>
                <a:gd name="T7" fmla="*/ 23 h 276"/>
                <a:gd name="T8" fmla="*/ 165 w 169"/>
                <a:gd name="T9" fmla="*/ 31 h 276"/>
                <a:gd name="T10" fmla="*/ 163 w 169"/>
                <a:gd name="T11" fmla="*/ 42 h 276"/>
                <a:gd name="T12" fmla="*/ 165 w 169"/>
                <a:gd name="T13" fmla="*/ 56 h 276"/>
                <a:gd name="T14" fmla="*/ 167 w 169"/>
                <a:gd name="T15" fmla="*/ 67 h 276"/>
                <a:gd name="T16" fmla="*/ 165 w 169"/>
                <a:gd name="T17" fmla="*/ 77 h 276"/>
                <a:gd name="T18" fmla="*/ 159 w 169"/>
                <a:gd name="T19" fmla="*/ 90 h 276"/>
                <a:gd name="T20" fmla="*/ 149 w 169"/>
                <a:gd name="T21" fmla="*/ 102 h 276"/>
                <a:gd name="T22" fmla="*/ 134 w 169"/>
                <a:gd name="T23" fmla="*/ 109 h 276"/>
                <a:gd name="T24" fmla="*/ 119 w 169"/>
                <a:gd name="T25" fmla="*/ 115 h 276"/>
                <a:gd name="T26" fmla="*/ 109 w 169"/>
                <a:gd name="T27" fmla="*/ 125 h 276"/>
                <a:gd name="T28" fmla="*/ 103 w 169"/>
                <a:gd name="T29" fmla="*/ 131 h 276"/>
                <a:gd name="T30" fmla="*/ 96 w 169"/>
                <a:gd name="T31" fmla="*/ 140 h 276"/>
                <a:gd name="T32" fmla="*/ 84 w 169"/>
                <a:gd name="T33" fmla="*/ 146 h 276"/>
                <a:gd name="T34" fmla="*/ 71 w 169"/>
                <a:gd name="T35" fmla="*/ 152 h 276"/>
                <a:gd name="T36" fmla="*/ 73 w 169"/>
                <a:gd name="T37" fmla="*/ 163 h 276"/>
                <a:gd name="T38" fmla="*/ 76 w 169"/>
                <a:gd name="T39" fmla="*/ 169 h 276"/>
                <a:gd name="T40" fmla="*/ 76 w 169"/>
                <a:gd name="T41" fmla="*/ 179 h 276"/>
                <a:gd name="T42" fmla="*/ 80 w 169"/>
                <a:gd name="T43" fmla="*/ 190 h 276"/>
                <a:gd name="T44" fmla="*/ 84 w 169"/>
                <a:gd name="T45" fmla="*/ 198 h 276"/>
                <a:gd name="T46" fmla="*/ 84 w 169"/>
                <a:gd name="T47" fmla="*/ 209 h 276"/>
                <a:gd name="T48" fmla="*/ 82 w 169"/>
                <a:gd name="T49" fmla="*/ 227 h 276"/>
                <a:gd name="T50" fmla="*/ 73 w 169"/>
                <a:gd name="T51" fmla="*/ 240 h 276"/>
                <a:gd name="T52" fmla="*/ 49 w 169"/>
                <a:gd name="T53" fmla="*/ 248 h 276"/>
                <a:gd name="T54" fmla="*/ 38 w 169"/>
                <a:gd name="T55" fmla="*/ 261 h 276"/>
                <a:gd name="T56" fmla="*/ 44 w 169"/>
                <a:gd name="T57" fmla="*/ 271 h 276"/>
                <a:gd name="T58" fmla="*/ 30 w 169"/>
                <a:gd name="T59" fmla="*/ 276 h 276"/>
                <a:gd name="T60" fmla="*/ 26 w 169"/>
                <a:gd name="T61" fmla="*/ 257 h 276"/>
                <a:gd name="T62" fmla="*/ 26 w 169"/>
                <a:gd name="T63" fmla="*/ 232 h 276"/>
                <a:gd name="T64" fmla="*/ 21 w 169"/>
                <a:gd name="T65" fmla="*/ 211 h 276"/>
                <a:gd name="T66" fmla="*/ 26 w 169"/>
                <a:gd name="T67" fmla="*/ 190 h 276"/>
                <a:gd name="T68" fmla="*/ 36 w 169"/>
                <a:gd name="T69" fmla="*/ 175 h 276"/>
                <a:gd name="T70" fmla="*/ 44 w 169"/>
                <a:gd name="T71" fmla="*/ 159 h 276"/>
                <a:gd name="T72" fmla="*/ 40 w 169"/>
                <a:gd name="T73" fmla="*/ 148 h 276"/>
                <a:gd name="T74" fmla="*/ 44 w 169"/>
                <a:gd name="T75" fmla="*/ 131 h 276"/>
                <a:gd name="T76" fmla="*/ 44 w 169"/>
                <a:gd name="T77" fmla="*/ 115 h 276"/>
                <a:gd name="T78" fmla="*/ 44 w 169"/>
                <a:gd name="T79" fmla="*/ 104 h 276"/>
                <a:gd name="T80" fmla="*/ 26 w 169"/>
                <a:gd name="T81" fmla="*/ 96 h 276"/>
                <a:gd name="T82" fmla="*/ 11 w 169"/>
                <a:gd name="T83" fmla="*/ 92 h 276"/>
                <a:gd name="T84" fmla="*/ 1 w 169"/>
                <a:gd name="T85" fmla="*/ 79 h 276"/>
                <a:gd name="T86" fmla="*/ 17 w 169"/>
                <a:gd name="T87" fmla="*/ 69 h 276"/>
                <a:gd name="T88" fmla="*/ 38 w 169"/>
                <a:gd name="T89" fmla="*/ 61 h 276"/>
                <a:gd name="T90" fmla="*/ 53 w 169"/>
                <a:gd name="T91" fmla="*/ 67 h 276"/>
                <a:gd name="T92" fmla="*/ 69 w 169"/>
                <a:gd name="T93" fmla="*/ 69 h 276"/>
                <a:gd name="T94" fmla="*/ 65 w 169"/>
                <a:gd name="T95" fmla="*/ 88 h 276"/>
                <a:gd name="T96" fmla="*/ 74 w 169"/>
                <a:gd name="T97" fmla="*/ 102 h 276"/>
                <a:gd name="T98" fmla="*/ 82 w 169"/>
                <a:gd name="T99" fmla="*/ 108 h 276"/>
                <a:gd name="T100" fmla="*/ 82 w 169"/>
                <a:gd name="T101" fmla="*/ 94 h 276"/>
                <a:gd name="T102" fmla="*/ 90 w 169"/>
                <a:gd name="T103" fmla="*/ 84 h 276"/>
                <a:gd name="T104" fmla="*/ 86 w 169"/>
                <a:gd name="T105" fmla="*/ 63 h 276"/>
                <a:gd name="T106" fmla="*/ 73 w 169"/>
                <a:gd name="T107" fmla="*/ 46 h 276"/>
                <a:gd name="T108" fmla="*/ 73 w 169"/>
                <a:gd name="T109" fmla="*/ 29 h 276"/>
                <a:gd name="T110" fmla="*/ 84 w 169"/>
                <a:gd name="T111" fmla="*/ 19 h 276"/>
                <a:gd name="T112" fmla="*/ 97 w 169"/>
                <a:gd name="T113" fmla="*/ 21 h 276"/>
                <a:gd name="T114" fmla="*/ 115 w 169"/>
                <a:gd name="T115" fmla="*/ 21 h 276"/>
                <a:gd name="T116" fmla="*/ 130 w 169"/>
                <a:gd name="T117" fmla="*/ 15 h 276"/>
                <a:gd name="T118" fmla="*/ 153 w 169"/>
                <a:gd name="T119" fmla="*/ 8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9" h="276">
                  <a:moveTo>
                    <a:pt x="44" y="261"/>
                  </a:moveTo>
                  <a:lnTo>
                    <a:pt x="44" y="263"/>
                  </a:lnTo>
                  <a:lnTo>
                    <a:pt x="42" y="263"/>
                  </a:lnTo>
                  <a:lnTo>
                    <a:pt x="44" y="261"/>
                  </a:lnTo>
                  <a:close/>
                  <a:moveTo>
                    <a:pt x="84" y="188"/>
                  </a:moveTo>
                  <a:lnTo>
                    <a:pt x="82" y="188"/>
                  </a:lnTo>
                  <a:lnTo>
                    <a:pt x="84" y="186"/>
                  </a:lnTo>
                  <a:lnTo>
                    <a:pt x="84" y="184"/>
                  </a:lnTo>
                  <a:lnTo>
                    <a:pt x="84" y="186"/>
                  </a:lnTo>
                  <a:lnTo>
                    <a:pt x="84" y="188"/>
                  </a:lnTo>
                  <a:close/>
                  <a:moveTo>
                    <a:pt x="155" y="98"/>
                  </a:moveTo>
                  <a:lnTo>
                    <a:pt x="153" y="98"/>
                  </a:lnTo>
                  <a:lnTo>
                    <a:pt x="153" y="96"/>
                  </a:lnTo>
                  <a:lnTo>
                    <a:pt x="155" y="96"/>
                  </a:lnTo>
                  <a:lnTo>
                    <a:pt x="155" y="98"/>
                  </a:lnTo>
                  <a:close/>
                  <a:moveTo>
                    <a:pt x="163" y="2"/>
                  </a:moveTo>
                  <a:lnTo>
                    <a:pt x="165" y="0"/>
                  </a:lnTo>
                  <a:lnTo>
                    <a:pt x="165" y="2"/>
                  </a:lnTo>
                  <a:lnTo>
                    <a:pt x="163" y="2"/>
                  </a:lnTo>
                  <a:lnTo>
                    <a:pt x="165" y="2"/>
                  </a:lnTo>
                  <a:lnTo>
                    <a:pt x="165" y="4"/>
                  </a:lnTo>
                  <a:lnTo>
                    <a:pt x="167" y="4"/>
                  </a:lnTo>
                  <a:lnTo>
                    <a:pt x="165" y="4"/>
                  </a:lnTo>
                  <a:lnTo>
                    <a:pt x="163" y="6"/>
                  </a:lnTo>
                  <a:lnTo>
                    <a:pt x="165" y="6"/>
                  </a:lnTo>
                  <a:lnTo>
                    <a:pt x="165" y="8"/>
                  </a:lnTo>
                  <a:lnTo>
                    <a:pt x="163" y="8"/>
                  </a:lnTo>
                  <a:lnTo>
                    <a:pt x="165" y="10"/>
                  </a:lnTo>
                  <a:lnTo>
                    <a:pt x="163" y="10"/>
                  </a:lnTo>
                  <a:lnTo>
                    <a:pt x="165" y="10"/>
                  </a:lnTo>
                  <a:lnTo>
                    <a:pt x="165" y="12"/>
                  </a:lnTo>
                  <a:lnTo>
                    <a:pt x="163" y="12"/>
                  </a:lnTo>
                  <a:lnTo>
                    <a:pt x="165" y="12"/>
                  </a:lnTo>
                  <a:lnTo>
                    <a:pt x="163" y="12"/>
                  </a:lnTo>
                  <a:lnTo>
                    <a:pt x="163" y="13"/>
                  </a:lnTo>
                  <a:lnTo>
                    <a:pt x="161" y="13"/>
                  </a:lnTo>
                  <a:lnTo>
                    <a:pt x="161" y="15"/>
                  </a:lnTo>
                  <a:lnTo>
                    <a:pt x="163" y="15"/>
                  </a:lnTo>
                  <a:lnTo>
                    <a:pt x="163" y="17"/>
                  </a:lnTo>
                  <a:lnTo>
                    <a:pt x="163" y="19"/>
                  </a:lnTo>
                  <a:lnTo>
                    <a:pt x="163" y="21"/>
                  </a:lnTo>
                  <a:lnTo>
                    <a:pt x="163" y="23"/>
                  </a:lnTo>
                  <a:lnTo>
                    <a:pt x="165" y="23"/>
                  </a:lnTo>
                  <a:lnTo>
                    <a:pt x="163" y="23"/>
                  </a:lnTo>
                  <a:lnTo>
                    <a:pt x="163" y="25"/>
                  </a:lnTo>
                  <a:lnTo>
                    <a:pt x="165" y="25"/>
                  </a:lnTo>
                  <a:lnTo>
                    <a:pt x="165" y="27"/>
                  </a:lnTo>
                  <a:lnTo>
                    <a:pt x="163" y="27"/>
                  </a:lnTo>
                  <a:lnTo>
                    <a:pt x="165" y="27"/>
                  </a:lnTo>
                  <a:lnTo>
                    <a:pt x="165" y="29"/>
                  </a:lnTo>
                  <a:lnTo>
                    <a:pt x="163" y="29"/>
                  </a:lnTo>
                  <a:lnTo>
                    <a:pt x="163" y="31"/>
                  </a:lnTo>
                  <a:lnTo>
                    <a:pt x="165" y="31"/>
                  </a:lnTo>
                  <a:lnTo>
                    <a:pt x="165" y="33"/>
                  </a:lnTo>
                  <a:lnTo>
                    <a:pt x="165" y="31"/>
                  </a:lnTo>
                  <a:lnTo>
                    <a:pt x="165" y="33"/>
                  </a:lnTo>
                  <a:lnTo>
                    <a:pt x="163" y="33"/>
                  </a:lnTo>
                  <a:lnTo>
                    <a:pt x="163" y="35"/>
                  </a:lnTo>
                  <a:lnTo>
                    <a:pt x="165" y="35"/>
                  </a:lnTo>
                  <a:lnTo>
                    <a:pt x="165" y="36"/>
                  </a:lnTo>
                  <a:lnTo>
                    <a:pt x="167" y="36"/>
                  </a:lnTo>
                  <a:lnTo>
                    <a:pt x="167" y="38"/>
                  </a:lnTo>
                  <a:lnTo>
                    <a:pt x="165" y="38"/>
                  </a:lnTo>
                  <a:lnTo>
                    <a:pt x="165" y="40"/>
                  </a:lnTo>
                  <a:lnTo>
                    <a:pt x="163" y="40"/>
                  </a:lnTo>
                  <a:lnTo>
                    <a:pt x="163" y="42"/>
                  </a:lnTo>
                  <a:lnTo>
                    <a:pt x="165" y="42"/>
                  </a:lnTo>
                  <a:lnTo>
                    <a:pt x="163" y="40"/>
                  </a:lnTo>
                  <a:lnTo>
                    <a:pt x="165" y="40"/>
                  </a:lnTo>
                  <a:lnTo>
                    <a:pt x="165" y="42"/>
                  </a:lnTo>
                  <a:lnTo>
                    <a:pt x="165" y="44"/>
                  </a:lnTo>
                  <a:lnTo>
                    <a:pt x="165" y="46"/>
                  </a:lnTo>
                  <a:lnTo>
                    <a:pt x="165" y="48"/>
                  </a:lnTo>
                  <a:lnTo>
                    <a:pt x="165" y="50"/>
                  </a:lnTo>
                  <a:lnTo>
                    <a:pt x="165" y="52"/>
                  </a:lnTo>
                  <a:lnTo>
                    <a:pt x="165" y="54"/>
                  </a:lnTo>
                  <a:lnTo>
                    <a:pt x="165" y="56"/>
                  </a:lnTo>
                  <a:lnTo>
                    <a:pt x="167" y="58"/>
                  </a:lnTo>
                  <a:lnTo>
                    <a:pt x="167" y="60"/>
                  </a:lnTo>
                  <a:lnTo>
                    <a:pt x="165" y="60"/>
                  </a:lnTo>
                  <a:lnTo>
                    <a:pt x="167" y="60"/>
                  </a:lnTo>
                  <a:lnTo>
                    <a:pt x="165" y="60"/>
                  </a:lnTo>
                  <a:lnTo>
                    <a:pt x="165" y="61"/>
                  </a:lnTo>
                  <a:lnTo>
                    <a:pt x="167" y="61"/>
                  </a:lnTo>
                  <a:lnTo>
                    <a:pt x="169" y="63"/>
                  </a:lnTo>
                  <a:lnTo>
                    <a:pt x="167" y="63"/>
                  </a:lnTo>
                  <a:lnTo>
                    <a:pt x="167" y="65"/>
                  </a:lnTo>
                  <a:lnTo>
                    <a:pt x="167" y="67"/>
                  </a:lnTo>
                  <a:lnTo>
                    <a:pt x="167" y="65"/>
                  </a:lnTo>
                  <a:lnTo>
                    <a:pt x="169" y="65"/>
                  </a:lnTo>
                  <a:lnTo>
                    <a:pt x="169" y="67"/>
                  </a:lnTo>
                  <a:lnTo>
                    <a:pt x="169" y="69"/>
                  </a:lnTo>
                  <a:lnTo>
                    <a:pt x="169" y="71"/>
                  </a:lnTo>
                  <a:lnTo>
                    <a:pt x="167" y="73"/>
                  </a:lnTo>
                  <a:lnTo>
                    <a:pt x="169" y="73"/>
                  </a:lnTo>
                  <a:lnTo>
                    <a:pt x="169" y="75"/>
                  </a:lnTo>
                  <a:lnTo>
                    <a:pt x="167" y="75"/>
                  </a:lnTo>
                  <a:lnTo>
                    <a:pt x="167" y="77"/>
                  </a:lnTo>
                  <a:lnTo>
                    <a:pt x="165" y="77"/>
                  </a:lnTo>
                  <a:lnTo>
                    <a:pt x="165" y="79"/>
                  </a:lnTo>
                  <a:lnTo>
                    <a:pt x="165" y="77"/>
                  </a:lnTo>
                  <a:lnTo>
                    <a:pt x="167" y="77"/>
                  </a:lnTo>
                  <a:lnTo>
                    <a:pt x="167" y="79"/>
                  </a:lnTo>
                  <a:lnTo>
                    <a:pt x="167" y="81"/>
                  </a:lnTo>
                  <a:lnTo>
                    <a:pt x="165" y="81"/>
                  </a:lnTo>
                  <a:lnTo>
                    <a:pt x="165" y="83"/>
                  </a:lnTo>
                  <a:lnTo>
                    <a:pt x="163" y="83"/>
                  </a:lnTo>
                  <a:lnTo>
                    <a:pt x="163" y="84"/>
                  </a:lnTo>
                  <a:lnTo>
                    <a:pt x="161" y="86"/>
                  </a:lnTo>
                  <a:lnTo>
                    <a:pt x="159" y="90"/>
                  </a:lnTo>
                  <a:lnTo>
                    <a:pt x="157" y="90"/>
                  </a:lnTo>
                  <a:lnTo>
                    <a:pt x="157" y="92"/>
                  </a:lnTo>
                  <a:lnTo>
                    <a:pt x="157" y="94"/>
                  </a:lnTo>
                  <a:lnTo>
                    <a:pt x="155" y="94"/>
                  </a:lnTo>
                  <a:lnTo>
                    <a:pt x="153" y="94"/>
                  </a:lnTo>
                  <a:lnTo>
                    <a:pt x="153" y="96"/>
                  </a:lnTo>
                  <a:lnTo>
                    <a:pt x="153" y="98"/>
                  </a:lnTo>
                  <a:lnTo>
                    <a:pt x="151" y="98"/>
                  </a:lnTo>
                  <a:lnTo>
                    <a:pt x="151" y="100"/>
                  </a:lnTo>
                  <a:lnTo>
                    <a:pt x="149" y="100"/>
                  </a:lnTo>
                  <a:lnTo>
                    <a:pt x="149" y="102"/>
                  </a:lnTo>
                  <a:lnTo>
                    <a:pt x="147" y="102"/>
                  </a:lnTo>
                  <a:lnTo>
                    <a:pt x="145" y="104"/>
                  </a:lnTo>
                  <a:lnTo>
                    <a:pt x="144" y="104"/>
                  </a:lnTo>
                  <a:lnTo>
                    <a:pt x="144" y="106"/>
                  </a:lnTo>
                  <a:lnTo>
                    <a:pt x="142" y="106"/>
                  </a:lnTo>
                  <a:lnTo>
                    <a:pt x="142" y="108"/>
                  </a:lnTo>
                  <a:lnTo>
                    <a:pt x="140" y="108"/>
                  </a:lnTo>
                  <a:lnTo>
                    <a:pt x="138" y="108"/>
                  </a:lnTo>
                  <a:lnTo>
                    <a:pt x="136" y="109"/>
                  </a:lnTo>
                  <a:lnTo>
                    <a:pt x="134" y="108"/>
                  </a:lnTo>
                  <a:lnTo>
                    <a:pt x="134" y="109"/>
                  </a:lnTo>
                  <a:lnTo>
                    <a:pt x="132" y="109"/>
                  </a:lnTo>
                  <a:lnTo>
                    <a:pt x="128" y="111"/>
                  </a:lnTo>
                  <a:lnTo>
                    <a:pt x="126" y="111"/>
                  </a:lnTo>
                  <a:lnTo>
                    <a:pt x="126" y="113"/>
                  </a:lnTo>
                  <a:lnTo>
                    <a:pt x="126" y="111"/>
                  </a:lnTo>
                  <a:lnTo>
                    <a:pt x="124" y="111"/>
                  </a:lnTo>
                  <a:lnTo>
                    <a:pt x="126" y="111"/>
                  </a:lnTo>
                  <a:lnTo>
                    <a:pt x="126" y="113"/>
                  </a:lnTo>
                  <a:lnTo>
                    <a:pt x="124" y="113"/>
                  </a:lnTo>
                  <a:lnTo>
                    <a:pt x="122" y="113"/>
                  </a:lnTo>
                  <a:lnTo>
                    <a:pt x="119" y="115"/>
                  </a:lnTo>
                  <a:lnTo>
                    <a:pt x="119" y="117"/>
                  </a:lnTo>
                  <a:lnTo>
                    <a:pt x="117" y="117"/>
                  </a:lnTo>
                  <a:lnTo>
                    <a:pt x="115" y="117"/>
                  </a:lnTo>
                  <a:lnTo>
                    <a:pt x="115" y="119"/>
                  </a:lnTo>
                  <a:lnTo>
                    <a:pt x="113" y="119"/>
                  </a:lnTo>
                  <a:lnTo>
                    <a:pt x="111" y="119"/>
                  </a:lnTo>
                  <a:lnTo>
                    <a:pt x="111" y="121"/>
                  </a:lnTo>
                  <a:lnTo>
                    <a:pt x="111" y="119"/>
                  </a:lnTo>
                  <a:lnTo>
                    <a:pt x="111" y="121"/>
                  </a:lnTo>
                  <a:lnTo>
                    <a:pt x="109" y="123"/>
                  </a:lnTo>
                  <a:lnTo>
                    <a:pt x="109" y="125"/>
                  </a:lnTo>
                  <a:lnTo>
                    <a:pt x="107" y="125"/>
                  </a:lnTo>
                  <a:lnTo>
                    <a:pt x="107" y="123"/>
                  </a:lnTo>
                  <a:lnTo>
                    <a:pt x="105" y="123"/>
                  </a:lnTo>
                  <a:lnTo>
                    <a:pt x="107" y="123"/>
                  </a:lnTo>
                  <a:lnTo>
                    <a:pt x="107" y="125"/>
                  </a:lnTo>
                  <a:lnTo>
                    <a:pt x="107" y="127"/>
                  </a:lnTo>
                  <a:lnTo>
                    <a:pt x="105" y="127"/>
                  </a:lnTo>
                  <a:lnTo>
                    <a:pt x="105" y="129"/>
                  </a:lnTo>
                  <a:lnTo>
                    <a:pt x="105" y="127"/>
                  </a:lnTo>
                  <a:lnTo>
                    <a:pt x="105" y="129"/>
                  </a:lnTo>
                  <a:lnTo>
                    <a:pt x="103" y="131"/>
                  </a:lnTo>
                  <a:lnTo>
                    <a:pt x="101" y="132"/>
                  </a:lnTo>
                  <a:lnTo>
                    <a:pt x="99" y="132"/>
                  </a:lnTo>
                  <a:lnTo>
                    <a:pt x="99" y="134"/>
                  </a:lnTo>
                  <a:lnTo>
                    <a:pt x="99" y="136"/>
                  </a:lnTo>
                  <a:lnTo>
                    <a:pt x="97" y="136"/>
                  </a:lnTo>
                  <a:lnTo>
                    <a:pt x="99" y="136"/>
                  </a:lnTo>
                  <a:lnTo>
                    <a:pt x="99" y="138"/>
                  </a:lnTo>
                  <a:lnTo>
                    <a:pt x="97" y="138"/>
                  </a:lnTo>
                  <a:lnTo>
                    <a:pt x="96" y="136"/>
                  </a:lnTo>
                  <a:lnTo>
                    <a:pt x="96" y="138"/>
                  </a:lnTo>
                  <a:lnTo>
                    <a:pt x="96" y="140"/>
                  </a:lnTo>
                  <a:lnTo>
                    <a:pt x="96" y="138"/>
                  </a:lnTo>
                  <a:lnTo>
                    <a:pt x="96" y="140"/>
                  </a:lnTo>
                  <a:lnTo>
                    <a:pt x="94" y="140"/>
                  </a:lnTo>
                  <a:lnTo>
                    <a:pt x="94" y="138"/>
                  </a:lnTo>
                  <a:lnTo>
                    <a:pt x="92" y="140"/>
                  </a:lnTo>
                  <a:lnTo>
                    <a:pt x="90" y="140"/>
                  </a:lnTo>
                  <a:lnTo>
                    <a:pt x="88" y="142"/>
                  </a:lnTo>
                  <a:lnTo>
                    <a:pt x="88" y="144"/>
                  </a:lnTo>
                  <a:lnTo>
                    <a:pt x="86" y="144"/>
                  </a:lnTo>
                  <a:lnTo>
                    <a:pt x="86" y="146"/>
                  </a:lnTo>
                  <a:lnTo>
                    <a:pt x="84" y="146"/>
                  </a:lnTo>
                  <a:lnTo>
                    <a:pt x="84" y="148"/>
                  </a:lnTo>
                  <a:lnTo>
                    <a:pt x="82" y="150"/>
                  </a:lnTo>
                  <a:lnTo>
                    <a:pt x="80" y="152"/>
                  </a:lnTo>
                  <a:lnTo>
                    <a:pt x="78" y="154"/>
                  </a:lnTo>
                  <a:lnTo>
                    <a:pt x="76" y="154"/>
                  </a:lnTo>
                  <a:lnTo>
                    <a:pt x="76" y="156"/>
                  </a:lnTo>
                  <a:lnTo>
                    <a:pt x="76" y="154"/>
                  </a:lnTo>
                  <a:lnTo>
                    <a:pt x="74" y="156"/>
                  </a:lnTo>
                  <a:lnTo>
                    <a:pt x="73" y="154"/>
                  </a:lnTo>
                  <a:lnTo>
                    <a:pt x="71" y="154"/>
                  </a:lnTo>
                  <a:lnTo>
                    <a:pt x="71" y="152"/>
                  </a:lnTo>
                  <a:lnTo>
                    <a:pt x="69" y="152"/>
                  </a:lnTo>
                  <a:lnTo>
                    <a:pt x="71" y="152"/>
                  </a:lnTo>
                  <a:lnTo>
                    <a:pt x="71" y="154"/>
                  </a:lnTo>
                  <a:lnTo>
                    <a:pt x="73" y="154"/>
                  </a:lnTo>
                  <a:lnTo>
                    <a:pt x="73" y="156"/>
                  </a:lnTo>
                  <a:lnTo>
                    <a:pt x="73" y="157"/>
                  </a:lnTo>
                  <a:lnTo>
                    <a:pt x="73" y="159"/>
                  </a:lnTo>
                  <a:lnTo>
                    <a:pt x="73" y="161"/>
                  </a:lnTo>
                  <a:lnTo>
                    <a:pt x="71" y="161"/>
                  </a:lnTo>
                  <a:lnTo>
                    <a:pt x="73" y="161"/>
                  </a:lnTo>
                  <a:lnTo>
                    <a:pt x="73" y="163"/>
                  </a:lnTo>
                  <a:lnTo>
                    <a:pt x="71" y="163"/>
                  </a:lnTo>
                  <a:lnTo>
                    <a:pt x="71" y="165"/>
                  </a:lnTo>
                  <a:lnTo>
                    <a:pt x="73" y="165"/>
                  </a:lnTo>
                  <a:lnTo>
                    <a:pt x="73" y="167"/>
                  </a:lnTo>
                  <a:lnTo>
                    <a:pt x="71" y="167"/>
                  </a:lnTo>
                  <a:lnTo>
                    <a:pt x="73" y="167"/>
                  </a:lnTo>
                  <a:lnTo>
                    <a:pt x="73" y="169"/>
                  </a:lnTo>
                  <a:lnTo>
                    <a:pt x="74" y="169"/>
                  </a:lnTo>
                  <a:lnTo>
                    <a:pt x="74" y="171"/>
                  </a:lnTo>
                  <a:lnTo>
                    <a:pt x="74" y="169"/>
                  </a:lnTo>
                  <a:lnTo>
                    <a:pt x="76" y="169"/>
                  </a:lnTo>
                  <a:lnTo>
                    <a:pt x="76" y="171"/>
                  </a:lnTo>
                  <a:lnTo>
                    <a:pt x="76" y="173"/>
                  </a:lnTo>
                  <a:lnTo>
                    <a:pt x="76" y="175"/>
                  </a:lnTo>
                  <a:lnTo>
                    <a:pt x="76" y="173"/>
                  </a:lnTo>
                  <a:lnTo>
                    <a:pt x="78" y="173"/>
                  </a:lnTo>
                  <a:lnTo>
                    <a:pt x="78" y="175"/>
                  </a:lnTo>
                  <a:lnTo>
                    <a:pt x="76" y="175"/>
                  </a:lnTo>
                  <a:lnTo>
                    <a:pt x="78" y="175"/>
                  </a:lnTo>
                  <a:lnTo>
                    <a:pt x="78" y="177"/>
                  </a:lnTo>
                  <a:lnTo>
                    <a:pt x="76" y="177"/>
                  </a:lnTo>
                  <a:lnTo>
                    <a:pt x="76" y="179"/>
                  </a:lnTo>
                  <a:lnTo>
                    <a:pt x="78" y="179"/>
                  </a:lnTo>
                  <a:lnTo>
                    <a:pt x="76" y="179"/>
                  </a:lnTo>
                  <a:lnTo>
                    <a:pt x="78" y="179"/>
                  </a:lnTo>
                  <a:lnTo>
                    <a:pt x="78" y="180"/>
                  </a:lnTo>
                  <a:lnTo>
                    <a:pt x="78" y="179"/>
                  </a:lnTo>
                  <a:lnTo>
                    <a:pt x="78" y="180"/>
                  </a:lnTo>
                  <a:lnTo>
                    <a:pt x="78" y="182"/>
                  </a:lnTo>
                  <a:lnTo>
                    <a:pt x="80" y="184"/>
                  </a:lnTo>
                  <a:lnTo>
                    <a:pt x="80" y="186"/>
                  </a:lnTo>
                  <a:lnTo>
                    <a:pt x="80" y="188"/>
                  </a:lnTo>
                  <a:lnTo>
                    <a:pt x="80" y="190"/>
                  </a:lnTo>
                  <a:lnTo>
                    <a:pt x="82" y="192"/>
                  </a:lnTo>
                  <a:lnTo>
                    <a:pt x="82" y="194"/>
                  </a:lnTo>
                  <a:lnTo>
                    <a:pt x="80" y="198"/>
                  </a:lnTo>
                  <a:lnTo>
                    <a:pt x="80" y="200"/>
                  </a:lnTo>
                  <a:lnTo>
                    <a:pt x="82" y="200"/>
                  </a:lnTo>
                  <a:lnTo>
                    <a:pt x="82" y="198"/>
                  </a:lnTo>
                  <a:lnTo>
                    <a:pt x="82" y="196"/>
                  </a:lnTo>
                  <a:lnTo>
                    <a:pt x="84" y="196"/>
                  </a:lnTo>
                  <a:lnTo>
                    <a:pt x="82" y="196"/>
                  </a:lnTo>
                  <a:lnTo>
                    <a:pt x="84" y="194"/>
                  </a:lnTo>
                  <a:lnTo>
                    <a:pt x="84" y="198"/>
                  </a:lnTo>
                  <a:lnTo>
                    <a:pt x="84" y="196"/>
                  </a:lnTo>
                  <a:lnTo>
                    <a:pt x="84" y="198"/>
                  </a:lnTo>
                  <a:lnTo>
                    <a:pt x="84" y="200"/>
                  </a:lnTo>
                  <a:lnTo>
                    <a:pt x="84" y="202"/>
                  </a:lnTo>
                  <a:lnTo>
                    <a:pt x="84" y="204"/>
                  </a:lnTo>
                  <a:lnTo>
                    <a:pt x="84" y="207"/>
                  </a:lnTo>
                  <a:lnTo>
                    <a:pt x="84" y="209"/>
                  </a:lnTo>
                  <a:lnTo>
                    <a:pt x="84" y="207"/>
                  </a:lnTo>
                  <a:lnTo>
                    <a:pt x="86" y="207"/>
                  </a:lnTo>
                  <a:lnTo>
                    <a:pt x="86" y="209"/>
                  </a:lnTo>
                  <a:lnTo>
                    <a:pt x="84" y="209"/>
                  </a:lnTo>
                  <a:lnTo>
                    <a:pt x="84" y="211"/>
                  </a:lnTo>
                  <a:lnTo>
                    <a:pt x="84" y="213"/>
                  </a:lnTo>
                  <a:lnTo>
                    <a:pt x="84" y="215"/>
                  </a:lnTo>
                  <a:lnTo>
                    <a:pt x="82" y="217"/>
                  </a:lnTo>
                  <a:lnTo>
                    <a:pt x="82" y="219"/>
                  </a:lnTo>
                  <a:lnTo>
                    <a:pt x="82" y="221"/>
                  </a:lnTo>
                  <a:lnTo>
                    <a:pt x="82" y="223"/>
                  </a:lnTo>
                  <a:lnTo>
                    <a:pt x="82" y="221"/>
                  </a:lnTo>
                  <a:lnTo>
                    <a:pt x="82" y="223"/>
                  </a:lnTo>
                  <a:lnTo>
                    <a:pt x="82" y="225"/>
                  </a:lnTo>
                  <a:lnTo>
                    <a:pt x="82" y="227"/>
                  </a:lnTo>
                  <a:lnTo>
                    <a:pt x="82" y="225"/>
                  </a:lnTo>
                  <a:lnTo>
                    <a:pt x="84" y="225"/>
                  </a:lnTo>
                  <a:lnTo>
                    <a:pt x="84" y="223"/>
                  </a:lnTo>
                  <a:lnTo>
                    <a:pt x="84" y="225"/>
                  </a:lnTo>
                  <a:lnTo>
                    <a:pt x="84" y="227"/>
                  </a:lnTo>
                  <a:lnTo>
                    <a:pt x="84" y="228"/>
                  </a:lnTo>
                  <a:lnTo>
                    <a:pt x="84" y="230"/>
                  </a:lnTo>
                  <a:lnTo>
                    <a:pt x="80" y="232"/>
                  </a:lnTo>
                  <a:lnTo>
                    <a:pt x="78" y="234"/>
                  </a:lnTo>
                  <a:lnTo>
                    <a:pt x="78" y="236"/>
                  </a:lnTo>
                  <a:lnTo>
                    <a:pt x="73" y="240"/>
                  </a:lnTo>
                  <a:lnTo>
                    <a:pt x="71" y="240"/>
                  </a:lnTo>
                  <a:lnTo>
                    <a:pt x="69" y="242"/>
                  </a:lnTo>
                  <a:lnTo>
                    <a:pt x="67" y="242"/>
                  </a:lnTo>
                  <a:lnTo>
                    <a:pt x="65" y="242"/>
                  </a:lnTo>
                  <a:lnTo>
                    <a:pt x="63" y="244"/>
                  </a:lnTo>
                  <a:lnTo>
                    <a:pt x="59" y="244"/>
                  </a:lnTo>
                  <a:lnTo>
                    <a:pt x="55" y="246"/>
                  </a:lnTo>
                  <a:lnTo>
                    <a:pt x="53" y="248"/>
                  </a:lnTo>
                  <a:lnTo>
                    <a:pt x="51" y="248"/>
                  </a:lnTo>
                  <a:lnTo>
                    <a:pt x="49" y="250"/>
                  </a:lnTo>
                  <a:lnTo>
                    <a:pt x="49" y="248"/>
                  </a:lnTo>
                  <a:lnTo>
                    <a:pt x="49" y="250"/>
                  </a:lnTo>
                  <a:lnTo>
                    <a:pt x="48" y="250"/>
                  </a:lnTo>
                  <a:lnTo>
                    <a:pt x="46" y="252"/>
                  </a:lnTo>
                  <a:lnTo>
                    <a:pt x="42" y="253"/>
                  </a:lnTo>
                  <a:lnTo>
                    <a:pt x="42" y="255"/>
                  </a:lnTo>
                  <a:lnTo>
                    <a:pt x="40" y="255"/>
                  </a:lnTo>
                  <a:lnTo>
                    <a:pt x="40" y="257"/>
                  </a:lnTo>
                  <a:lnTo>
                    <a:pt x="40" y="259"/>
                  </a:lnTo>
                  <a:lnTo>
                    <a:pt x="40" y="257"/>
                  </a:lnTo>
                  <a:lnTo>
                    <a:pt x="40" y="259"/>
                  </a:lnTo>
                  <a:lnTo>
                    <a:pt x="38" y="261"/>
                  </a:lnTo>
                  <a:lnTo>
                    <a:pt x="36" y="261"/>
                  </a:lnTo>
                  <a:lnTo>
                    <a:pt x="38" y="261"/>
                  </a:lnTo>
                  <a:lnTo>
                    <a:pt x="38" y="263"/>
                  </a:lnTo>
                  <a:lnTo>
                    <a:pt x="40" y="265"/>
                  </a:lnTo>
                  <a:lnTo>
                    <a:pt x="42" y="265"/>
                  </a:lnTo>
                  <a:lnTo>
                    <a:pt x="42" y="267"/>
                  </a:lnTo>
                  <a:lnTo>
                    <a:pt x="42" y="265"/>
                  </a:lnTo>
                  <a:lnTo>
                    <a:pt x="42" y="263"/>
                  </a:lnTo>
                  <a:lnTo>
                    <a:pt x="44" y="263"/>
                  </a:lnTo>
                  <a:lnTo>
                    <a:pt x="44" y="267"/>
                  </a:lnTo>
                  <a:lnTo>
                    <a:pt x="44" y="271"/>
                  </a:lnTo>
                  <a:lnTo>
                    <a:pt x="44" y="273"/>
                  </a:lnTo>
                  <a:lnTo>
                    <a:pt x="42" y="273"/>
                  </a:lnTo>
                  <a:lnTo>
                    <a:pt x="44" y="275"/>
                  </a:lnTo>
                  <a:lnTo>
                    <a:pt x="42" y="275"/>
                  </a:lnTo>
                  <a:lnTo>
                    <a:pt x="42" y="276"/>
                  </a:lnTo>
                  <a:lnTo>
                    <a:pt x="40" y="276"/>
                  </a:lnTo>
                  <a:lnTo>
                    <a:pt x="38" y="276"/>
                  </a:lnTo>
                  <a:lnTo>
                    <a:pt x="36" y="276"/>
                  </a:lnTo>
                  <a:lnTo>
                    <a:pt x="34" y="276"/>
                  </a:lnTo>
                  <a:lnTo>
                    <a:pt x="32" y="276"/>
                  </a:lnTo>
                  <a:lnTo>
                    <a:pt x="30" y="276"/>
                  </a:lnTo>
                  <a:lnTo>
                    <a:pt x="30" y="273"/>
                  </a:lnTo>
                  <a:lnTo>
                    <a:pt x="30" y="271"/>
                  </a:lnTo>
                  <a:lnTo>
                    <a:pt x="30" y="269"/>
                  </a:lnTo>
                  <a:lnTo>
                    <a:pt x="28" y="269"/>
                  </a:lnTo>
                  <a:lnTo>
                    <a:pt x="28" y="267"/>
                  </a:lnTo>
                  <a:lnTo>
                    <a:pt x="30" y="265"/>
                  </a:lnTo>
                  <a:lnTo>
                    <a:pt x="30" y="263"/>
                  </a:lnTo>
                  <a:lnTo>
                    <a:pt x="30" y="261"/>
                  </a:lnTo>
                  <a:lnTo>
                    <a:pt x="28" y="261"/>
                  </a:lnTo>
                  <a:lnTo>
                    <a:pt x="26" y="259"/>
                  </a:lnTo>
                  <a:lnTo>
                    <a:pt x="26" y="257"/>
                  </a:lnTo>
                  <a:lnTo>
                    <a:pt x="28" y="255"/>
                  </a:lnTo>
                  <a:lnTo>
                    <a:pt x="28" y="253"/>
                  </a:lnTo>
                  <a:lnTo>
                    <a:pt x="28" y="252"/>
                  </a:lnTo>
                  <a:lnTo>
                    <a:pt x="28" y="248"/>
                  </a:lnTo>
                  <a:lnTo>
                    <a:pt x="28" y="244"/>
                  </a:lnTo>
                  <a:lnTo>
                    <a:pt x="28" y="242"/>
                  </a:lnTo>
                  <a:lnTo>
                    <a:pt x="28" y="238"/>
                  </a:lnTo>
                  <a:lnTo>
                    <a:pt x="28" y="236"/>
                  </a:lnTo>
                  <a:lnTo>
                    <a:pt x="28" y="234"/>
                  </a:lnTo>
                  <a:lnTo>
                    <a:pt x="28" y="232"/>
                  </a:lnTo>
                  <a:lnTo>
                    <a:pt x="26" y="232"/>
                  </a:lnTo>
                  <a:lnTo>
                    <a:pt x="26" y="230"/>
                  </a:lnTo>
                  <a:lnTo>
                    <a:pt x="26" y="228"/>
                  </a:lnTo>
                  <a:lnTo>
                    <a:pt x="26" y="227"/>
                  </a:lnTo>
                  <a:lnTo>
                    <a:pt x="26" y="225"/>
                  </a:lnTo>
                  <a:lnTo>
                    <a:pt x="25" y="225"/>
                  </a:lnTo>
                  <a:lnTo>
                    <a:pt x="25" y="223"/>
                  </a:lnTo>
                  <a:lnTo>
                    <a:pt x="23" y="221"/>
                  </a:lnTo>
                  <a:lnTo>
                    <a:pt x="23" y="219"/>
                  </a:lnTo>
                  <a:lnTo>
                    <a:pt x="21" y="217"/>
                  </a:lnTo>
                  <a:lnTo>
                    <a:pt x="21" y="213"/>
                  </a:lnTo>
                  <a:lnTo>
                    <a:pt x="21" y="211"/>
                  </a:lnTo>
                  <a:lnTo>
                    <a:pt x="21" y="209"/>
                  </a:lnTo>
                  <a:lnTo>
                    <a:pt x="19" y="207"/>
                  </a:lnTo>
                  <a:lnTo>
                    <a:pt x="19" y="204"/>
                  </a:lnTo>
                  <a:lnTo>
                    <a:pt x="17" y="202"/>
                  </a:lnTo>
                  <a:lnTo>
                    <a:pt x="17" y="200"/>
                  </a:lnTo>
                  <a:lnTo>
                    <a:pt x="19" y="198"/>
                  </a:lnTo>
                  <a:lnTo>
                    <a:pt x="21" y="196"/>
                  </a:lnTo>
                  <a:lnTo>
                    <a:pt x="23" y="194"/>
                  </a:lnTo>
                  <a:lnTo>
                    <a:pt x="25" y="192"/>
                  </a:lnTo>
                  <a:lnTo>
                    <a:pt x="25" y="190"/>
                  </a:lnTo>
                  <a:lnTo>
                    <a:pt x="26" y="190"/>
                  </a:lnTo>
                  <a:lnTo>
                    <a:pt x="26" y="188"/>
                  </a:lnTo>
                  <a:lnTo>
                    <a:pt x="28" y="188"/>
                  </a:lnTo>
                  <a:lnTo>
                    <a:pt x="28" y="186"/>
                  </a:lnTo>
                  <a:lnTo>
                    <a:pt x="30" y="186"/>
                  </a:lnTo>
                  <a:lnTo>
                    <a:pt x="30" y="184"/>
                  </a:lnTo>
                  <a:lnTo>
                    <a:pt x="32" y="182"/>
                  </a:lnTo>
                  <a:lnTo>
                    <a:pt x="34" y="180"/>
                  </a:lnTo>
                  <a:lnTo>
                    <a:pt x="36" y="180"/>
                  </a:lnTo>
                  <a:lnTo>
                    <a:pt x="34" y="179"/>
                  </a:lnTo>
                  <a:lnTo>
                    <a:pt x="34" y="177"/>
                  </a:lnTo>
                  <a:lnTo>
                    <a:pt x="36" y="175"/>
                  </a:lnTo>
                  <a:lnTo>
                    <a:pt x="36" y="173"/>
                  </a:lnTo>
                  <a:lnTo>
                    <a:pt x="36" y="171"/>
                  </a:lnTo>
                  <a:lnTo>
                    <a:pt x="36" y="169"/>
                  </a:lnTo>
                  <a:lnTo>
                    <a:pt x="36" y="167"/>
                  </a:lnTo>
                  <a:lnTo>
                    <a:pt x="38" y="167"/>
                  </a:lnTo>
                  <a:lnTo>
                    <a:pt x="40" y="167"/>
                  </a:lnTo>
                  <a:lnTo>
                    <a:pt x="40" y="165"/>
                  </a:lnTo>
                  <a:lnTo>
                    <a:pt x="42" y="163"/>
                  </a:lnTo>
                  <a:lnTo>
                    <a:pt x="42" y="161"/>
                  </a:lnTo>
                  <a:lnTo>
                    <a:pt x="42" y="159"/>
                  </a:lnTo>
                  <a:lnTo>
                    <a:pt x="44" y="159"/>
                  </a:lnTo>
                  <a:lnTo>
                    <a:pt x="44" y="157"/>
                  </a:lnTo>
                  <a:lnTo>
                    <a:pt x="46" y="156"/>
                  </a:lnTo>
                  <a:lnTo>
                    <a:pt x="46" y="154"/>
                  </a:lnTo>
                  <a:lnTo>
                    <a:pt x="44" y="154"/>
                  </a:lnTo>
                  <a:lnTo>
                    <a:pt x="44" y="152"/>
                  </a:lnTo>
                  <a:lnTo>
                    <a:pt x="42" y="152"/>
                  </a:lnTo>
                  <a:lnTo>
                    <a:pt x="42" y="154"/>
                  </a:lnTo>
                  <a:lnTo>
                    <a:pt x="42" y="152"/>
                  </a:lnTo>
                  <a:lnTo>
                    <a:pt x="42" y="150"/>
                  </a:lnTo>
                  <a:lnTo>
                    <a:pt x="40" y="150"/>
                  </a:lnTo>
                  <a:lnTo>
                    <a:pt x="40" y="148"/>
                  </a:lnTo>
                  <a:lnTo>
                    <a:pt x="42" y="146"/>
                  </a:lnTo>
                  <a:lnTo>
                    <a:pt x="42" y="142"/>
                  </a:lnTo>
                  <a:lnTo>
                    <a:pt x="40" y="142"/>
                  </a:lnTo>
                  <a:lnTo>
                    <a:pt x="40" y="140"/>
                  </a:lnTo>
                  <a:lnTo>
                    <a:pt x="40" y="138"/>
                  </a:lnTo>
                  <a:lnTo>
                    <a:pt x="42" y="138"/>
                  </a:lnTo>
                  <a:lnTo>
                    <a:pt x="44" y="136"/>
                  </a:lnTo>
                  <a:lnTo>
                    <a:pt x="42" y="134"/>
                  </a:lnTo>
                  <a:lnTo>
                    <a:pt x="42" y="132"/>
                  </a:lnTo>
                  <a:lnTo>
                    <a:pt x="44" y="132"/>
                  </a:lnTo>
                  <a:lnTo>
                    <a:pt x="44" y="131"/>
                  </a:lnTo>
                  <a:lnTo>
                    <a:pt x="46" y="131"/>
                  </a:lnTo>
                  <a:lnTo>
                    <a:pt x="44" y="129"/>
                  </a:lnTo>
                  <a:lnTo>
                    <a:pt x="44" y="127"/>
                  </a:lnTo>
                  <a:lnTo>
                    <a:pt x="44" y="125"/>
                  </a:lnTo>
                  <a:lnTo>
                    <a:pt x="44" y="123"/>
                  </a:lnTo>
                  <a:lnTo>
                    <a:pt x="44" y="121"/>
                  </a:lnTo>
                  <a:lnTo>
                    <a:pt x="44" y="119"/>
                  </a:lnTo>
                  <a:lnTo>
                    <a:pt x="46" y="119"/>
                  </a:lnTo>
                  <a:lnTo>
                    <a:pt x="46" y="117"/>
                  </a:lnTo>
                  <a:lnTo>
                    <a:pt x="44" y="117"/>
                  </a:lnTo>
                  <a:lnTo>
                    <a:pt x="44" y="115"/>
                  </a:lnTo>
                  <a:lnTo>
                    <a:pt x="44" y="113"/>
                  </a:lnTo>
                  <a:lnTo>
                    <a:pt x="46" y="113"/>
                  </a:lnTo>
                  <a:lnTo>
                    <a:pt x="44" y="113"/>
                  </a:lnTo>
                  <a:lnTo>
                    <a:pt x="44" y="111"/>
                  </a:lnTo>
                  <a:lnTo>
                    <a:pt x="44" y="109"/>
                  </a:lnTo>
                  <a:lnTo>
                    <a:pt x="42" y="108"/>
                  </a:lnTo>
                  <a:lnTo>
                    <a:pt x="42" y="106"/>
                  </a:lnTo>
                  <a:lnTo>
                    <a:pt x="44" y="106"/>
                  </a:lnTo>
                  <a:lnTo>
                    <a:pt x="44" y="104"/>
                  </a:lnTo>
                  <a:lnTo>
                    <a:pt x="44" y="102"/>
                  </a:lnTo>
                  <a:lnTo>
                    <a:pt x="44" y="104"/>
                  </a:lnTo>
                  <a:lnTo>
                    <a:pt x="42" y="104"/>
                  </a:lnTo>
                  <a:lnTo>
                    <a:pt x="42" y="102"/>
                  </a:lnTo>
                  <a:lnTo>
                    <a:pt x="40" y="102"/>
                  </a:lnTo>
                  <a:lnTo>
                    <a:pt x="40" y="104"/>
                  </a:lnTo>
                  <a:lnTo>
                    <a:pt x="40" y="102"/>
                  </a:lnTo>
                  <a:lnTo>
                    <a:pt x="38" y="100"/>
                  </a:lnTo>
                  <a:lnTo>
                    <a:pt x="34" y="100"/>
                  </a:lnTo>
                  <a:lnTo>
                    <a:pt x="32" y="98"/>
                  </a:lnTo>
                  <a:lnTo>
                    <a:pt x="28" y="98"/>
                  </a:lnTo>
                  <a:lnTo>
                    <a:pt x="26" y="98"/>
                  </a:lnTo>
                  <a:lnTo>
                    <a:pt x="26" y="96"/>
                  </a:lnTo>
                  <a:lnTo>
                    <a:pt x="25" y="96"/>
                  </a:lnTo>
                  <a:lnTo>
                    <a:pt x="25" y="94"/>
                  </a:lnTo>
                  <a:lnTo>
                    <a:pt x="23" y="94"/>
                  </a:lnTo>
                  <a:lnTo>
                    <a:pt x="21" y="94"/>
                  </a:lnTo>
                  <a:lnTo>
                    <a:pt x="19" y="94"/>
                  </a:lnTo>
                  <a:lnTo>
                    <a:pt x="19" y="92"/>
                  </a:lnTo>
                  <a:lnTo>
                    <a:pt x="17" y="92"/>
                  </a:lnTo>
                  <a:lnTo>
                    <a:pt x="15" y="90"/>
                  </a:lnTo>
                  <a:lnTo>
                    <a:pt x="13" y="90"/>
                  </a:lnTo>
                  <a:lnTo>
                    <a:pt x="13" y="92"/>
                  </a:lnTo>
                  <a:lnTo>
                    <a:pt x="11" y="92"/>
                  </a:lnTo>
                  <a:lnTo>
                    <a:pt x="11" y="90"/>
                  </a:lnTo>
                  <a:lnTo>
                    <a:pt x="9" y="90"/>
                  </a:lnTo>
                  <a:lnTo>
                    <a:pt x="5" y="90"/>
                  </a:lnTo>
                  <a:lnTo>
                    <a:pt x="3" y="90"/>
                  </a:lnTo>
                  <a:lnTo>
                    <a:pt x="3" y="88"/>
                  </a:lnTo>
                  <a:lnTo>
                    <a:pt x="3" y="86"/>
                  </a:lnTo>
                  <a:lnTo>
                    <a:pt x="3" y="84"/>
                  </a:lnTo>
                  <a:lnTo>
                    <a:pt x="3" y="83"/>
                  </a:lnTo>
                  <a:lnTo>
                    <a:pt x="3" y="81"/>
                  </a:lnTo>
                  <a:lnTo>
                    <a:pt x="1" y="81"/>
                  </a:lnTo>
                  <a:lnTo>
                    <a:pt x="1" y="79"/>
                  </a:lnTo>
                  <a:lnTo>
                    <a:pt x="0" y="77"/>
                  </a:lnTo>
                  <a:lnTo>
                    <a:pt x="0" y="75"/>
                  </a:lnTo>
                  <a:lnTo>
                    <a:pt x="1" y="75"/>
                  </a:lnTo>
                  <a:lnTo>
                    <a:pt x="3" y="73"/>
                  </a:lnTo>
                  <a:lnTo>
                    <a:pt x="5" y="71"/>
                  </a:lnTo>
                  <a:lnTo>
                    <a:pt x="7" y="71"/>
                  </a:lnTo>
                  <a:lnTo>
                    <a:pt x="9" y="71"/>
                  </a:lnTo>
                  <a:lnTo>
                    <a:pt x="11" y="71"/>
                  </a:lnTo>
                  <a:lnTo>
                    <a:pt x="13" y="69"/>
                  </a:lnTo>
                  <a:lnTo>
                    <a:pt x="15" y="69"/>
                  </a:lnTo>
                  <a:lnTo>
                    <a:pt x="17" y="69"/>
                  </a:lnTo>
                  <a:lnTo>
                    <a:pt x="19" y="69"/>
                  </a:lnTo>
                  <a:lnTo>
                    <a:pt x="21" y="67"/>
                  </a:lnTo>
                  <a:lnTo>
                    <a:pt x="23" y="67"/>
                  </a:lnTo>
                  <a:lnTo>
                    <a:pt x="25" y="65"/>
                  </a:lnTo>
                  <a:lnTo>
                    <a:pt x="26" y="65"/>
                  </a:lnTo>
                  <a:lnTo>
                    <a:pt x="28" y="65"/>
                  </a:lnTo>
                  <a:lnTo>
                    <a:pt x="30" y="63"/>
                  </a:lnTo>
                  <a:lnTo>
                    <a:pt x="32" y="63"/>
                  </a:lnTo>
                  <a:lnTo>
                    <a:pt x="34" y="63"/>
                  </a:lnTo>
                  <a:lnTo>
                    <a:pt x="36" y="63"/>
                  </a:lnTo>
                  <a:lnTo>
                    <a:pt x="38" y="61"/>
                  </a:lnTo>
                  <a:lnTo>
                    <a:pt x="40" y="61"/>
                  </a:lnTo>
                  <a:lnTo>
                    <a:pt x="44" y="60"/>
                  </a:lnTo>
                  <a:lnTo>
                    <a:pt x="46" y="60"/>
                  </a:lnTo>
                  <a:lnTo>
                    <a:pt x="48" y="58"/>
                  </a:lnTo>
                  <a:lnTo>
                    <a:pt x="48" y="60"/>
                  </a:lnTo>
                  <a:lnTo>
                    <a:pt x="49" y="60"/>
                  </a:lnTo>
                  <a:lnTo>
                    <a:pt x="49" y="61"/>
                  </a:lnTo>
                  <a:lnTo>
                    <a:pt x="51" y="63"/>
                  </a:lnTo>
                  <a:lnTo>
                    <a:pt x="51" y="65"/>
                  </a:lnTo>
                  <a:lnTo>
                    <a:pt x="53" y="65"/>
                  </a:lnTo>
                  <a:lnTo>
                    <a:pt x="53" y="67"/>
                  </a:lnTo>
                  <a:lnTo>
                    <a:pt x="55" y="67"/>
                  </a:lnTo>
                  <a:lnTo>
                    <a:pt x="55" y="65"/>
                  </a:lnTo>
                  <a:lnTo>
                    <a:pt x="57" y="67"/>
                  </a:lnTo>
                  <a:lnTo>
                    <a:pt x="59" y="65"/>
                  </a:lnTo>
                  <a:lnTo>
                    <a:pt x="61" y="65"/>
                  </a:lnTo>
                  <a:lnTo>
                    <a:pt x="63" y="65"/>
                  </a:lnTo>
                  <a:lnTo>
                    <a:pt x="65" y="65"/>
                  </a:lnTo>
                  <a:lnTo>
                    <a:pt x="67" y="65"/>
                  </a:lnTo>
                  <a:lnTo>
                    <a:pt x="67" y="67"/>
                  </a:lnTo>
                  <a:lnTo>
                    <a:pt x="69" y="67"/>
                  </a:lnTo>
                  <a:lnTo>
                    <a:pt x="69" y="69"/>
                  </a:lnTo>
                  <a:lnTo>
                    <a:pt x="69" y="71"/>
                  </a:lnTo>
                  <a:lnTo>
                    <a:pt x="69" y="73"/>
                  </a:lnTo>
                  <a:lnTo>
                    <a:pt x="69" y="75"/>
                  </a:lnTo>
                  <a:lnTo>
                    <a:pt x="69" y="77"/>
                  </a:lnTo>
                  <a:lnTo>
                    <a:pt x="69" y="79"/>
                  </a:lnTo>
                  <a:lnTo>
                    <a:pt x="69" y="81"/>
                  </a:lnTo>
                  <a:lnTo>
                    <a:pt x="67" y="81"/>
                  </a:lnTo>
                  <a:lnTo>
                    <a:pt x="67" y="83"/>
                  </a:lnTo>
                  <a:lnTo>
                    <a:pt x="67" y="84"/>
                  </a:lnTo>
                  <a:lnTo>
                    <a:pt x="65" y="86"/>
                  </a:lnTo>
                  <a:lnTo>
                    <a:pt x="65" y="88"/>
                  </a:lnTo>
                  <a:lnTo>
                    <a:pt x="65" y="90"/>
                  </a:lnTo>
                  <a:lnTo>
                    <a:pt x="67" y="92"/>
                  </a:lnTo>
                  <a:lnTo>
                    <a:pt x="67" y="94"/>
                  </a:lnTo>
                  <a:lnTo>
                    <a:pt x="67" y="96"/>
                  </a:lnTo>
                  <a:lnTo>
                    <a:pt x="69" y="96"/>
                  </a:lnTo>
                  <a:lnTo>
                    <a:pt x="69" y="98"/>
                  </a:lnTo>
                  <a:lnTo>
                    <a:pt x="71" y="98"/>
                  </a:lnTo>
                  <a:lnTo>
                    <a:pt x="71" y="100"/>
                  </a:lnTo>
                  <a:lnTo>
                    <a:pt x="73" y="100"/>
                  </a:lnTo>
                  <a:lnTo>
                    <a:pt x="73" y="102"/>
                  </a:lnTo>
                  <a:lnTo>
                    <a:pt x="74" y="102"/>
                  </a:lnTo>
                  <a:lnTo>
                    <a:pt x="74" y="104"/>
                  </a:lnTo>
                  <a:lnTo>
                    <a:pt x="76" y="104"/>
                  </a:lnTo>
                  <a:lnTo>
                    <a:pt x="78" y="104"/>
                  </a:lnTo>
                  <a:lnTo>
                    <a:pt x="78" y="106"/>
                  </a:lnTo>
                  <a:lnTo>
                    <a:pt x="78" y="108"/>
                  </a:lnTo>
                  <a:lnTo>
                    <a:pt x="76" y="108"/>
                  </a:lnTo>
                  <a:lnTo>
                    <a:pt x="76" y="109"/>
                  </a:lnTo>
                  <a:lnTo>
                    <a:pt x="78" y="109"/>
                  </a:lnTo>
                  <a:lnTo>
                    <a:pt x="80" y="109"/>
                  </a:lnTo>
                  <a:lnTo>
                    <a:pt x="80" y="108"/>
                  </a:lnTo>
                  <a:lnTo>
                    <a:pt x="82" y="108"/>
                  </a:lnTo>
                  <a:lnTo>
                    <a:pt x="80" y="108"/>
                  </a:lnTo>
                  <a:lnTo>
                    <a:pt x="80" y="106"/>
                  </a:lnTo>
                  <a:lnTo>
                    <a:pt x="80" y="104"/>
                  </a:lnTo>
                  <a:lnTo>
                    <a:pt x="80" y="102"/>
                  </a:lnTo>
                  <a:lnTo>
                    <a:pt x="78" y="102"/>
                  </a:lnTo>
                  <a:lnTo>
                    <a:pt x="78" y="100"/>
                  </a:lnTo>
                  <a:lnTo>
                    <a:pt x="80" y="100"/>
                  </a:lnTo>
                  <a:lnTo>
                    <a:pt x="80" y="98"/>
                  </a:lnTo>
                  <a:lnTo>
                    <a:pt x="80" y="96"/>
                  </a:lnTo>
                  <a:lnTo>
                    <a:pt x="80" y="94"/>
                  </a:lnTo>
                  <a:lnTo>
                    <a:pt x="82" y="94"/>
                  </a:lnTo>
                  <a:lnTo>
                    <a:pt x="82" y="92"/>
                  </a:lnTo>
                  <a:lnTo>
                    <a:pt x="84" y="92"/>
                  </a:lnTo>
                  <a:lnTo>
                    <a:pt x="84" y="94"/>
                  </a:lnTo>
                  <a:lnTo>
                    <a:pt x="86" y="92"/>
                  </a:lnTo>
                  <a:lnTo>
                    <a:pt x="88" y="92"/>
                  </a:lnTo>
                  <a:lnTo>
                    <a:pt x="90" y="90"/>
                  </a:lnTo>
                  <a:lnTo>
                    <a:pt x="88" y="90"/>
                  </a:lnTo>
                  <a:lnTo>
                    <a:pt x="90" y="90"/>
                  </a:lnTo>
                  <a:lnTo>
                    <a:pt x="90" y="88"/>
                  </a:lnTo>
                  <a:lnTo>
                    <a:pt x="90" y="86"/>
                  </a:lnTo>
                  <a:lnTo>
                    <a:pt x="90" y="84"/>
                  </a:lnTo>
                  <a:lnTo>
                    <a:pt x="90" y="83"/>
                  </a:lnTo>
                  <a:lnTo>
                    <a:pt x="90" y="81"/>
                  </a:lnTo>
                  <a:lnTo>
                    <a:pt x="90" y="79"/>
                  </a:lnTo>
                  <a:lnTo>
                    <a:pt x="88" y="79"/>
                  </a:lnTo>
                  <a:lnTo>
                    <a:pt x="88" y="77"/>
                  </a:lnTo>
                  <a:lnTo>
                    <a:pt x="90" y="75"/>
                  </a:lnTo>
                  <a:lnTo>
                    <a:pt x="90" y="73"/>
                  </a:lnTo>
                  <a:lnTo>
                    <a:pt x="90" y="69"/>
                  </a:lnTo>
                  <a:lnTo>
                    <a:pt x="88" y="67"/>
                  </a:lnTo>
                  <a:lnTo>
                    <a:pt x="88" y="65"/>
                  </a:lnTo>
                  <a:lnTo>
                    <a:pt x="86" y="63"/>
                  </a:lnTo>
                  <a:lnTo>
                    <a:pt x="84" y="61"/>
                  </a:lnTo>
                  <a:lnTo>
                    <a:pt x="84" y="60"/>
                  </a:lnTo>
                  <a:lnTo>
                    <a:pt x="82" y="60"/>
                  </a:lnTo>
                  <a:lnTo>
                    <a:pt x="80" y="58"/>
                  </a:lnTo>
                  <a:lnTo>
                    <a:pt x="78" y="56"/>
                  </a:lnTo>
                  <a:lnTo>
                    <a:pt x="78" y="54"/>
                  </a:lnTo>
                  <a:lnTo>
                    <a:pt x="76" y="52"/>
                  </a:lnTo>
                  <a:lnTo>
                    <a:pt x="74" y="50"/>
                  </a:lnTo>
                  <a:lnTo>
                    <a:pt x="74" y="48"/>
                  </a:lnTo>
                  <a:lnTo>
                    <a:pt x="73" y="48"/>
                  </a:lnTo>
                  <a:lnTo>
                    <a:pt x="73" y="46"/>
                  </a:lnTo>
                  <a:lnTo>
                    <a:pt x="73" y="44"/>
                  </a:lnTo>
                  <a:lnTo>
                    <a:pt x="73" y="42"/>
                  </a:lnTo>
                  <a:lnTo>
                    <a:pt x="73" y="40"/>
                  </a:lnTo>
                  <a:lnTo>
                    <a:pt x="73" y="38"/>
                  </a:lnTo>
                  <a:lnTo>
                    <a:pt x="73" y="36"/>
                  </a:lnTo>
                  <a:lnTo>
                    <a:pt x="73" y="35"/>
                  </a:lnTo>
                  <a:lnTo>
                    <a:pt x="73" y="33"/>
                  </a:lnTo>
                  <a:lnTo>
                    <a:pt x="71" y="33"/>
                  </a:lnTo>
                  <a:lnTo>
                    <a:pt x="73" y="33"/>
                  </a:lnTo>
                  <a:lnTo>
                    <a:pt x="71" y="31"/>
                  </a:lnTo>
                  <a:lnTo>
                    <a:pt x="73" y="29"/>
                  </a:lnTo>
                  <a:lnTo>
                    <a:pt x="71" y="29"/>
                  </a:lnTo>
                  <a:lnTo>
                    <a:pt x="73" y="29"/>
                  </a:lnTo>
                  <a:lnTo>
                    <a:pt x="73" y="27"/>
                  </a:lnTo>
                  <a:lnTo>
                    <a:pt x="74" y="27"/>
                  </a:lnTo>
                  <a:lnTo>
                    <a:pt x="74" y="25"/>
                  </a:lnTo>
                  <a:lnTo>
                    <a:pt x="74" y="23"/>
                  </a:lnTo>
                  <a:lnTo>
                    <a:pt x="76" y="23"/>
                  </a:lnTo>
                  <a:lnTo>
                    <a:pt x="76" y="21"/>
                  </a:lnTo>
                  <a:lnTo>
                    <a:pt x="76" y="19"/>
                  </a:lnTo>
                  <a:lnTo>
                    <a:pt x="82" y="19"/>
                  </a:lnTo>
                  <a:lnTo>
                    <a:pt x="84" y="19"/>
                  </a:lnTo>
                  <a:lnTo>
                    <a:pt x="86" y="19"/>
                  </a:lnTo>
                  <a:lnTo>
                    <a:pt x="86" y="17"/>
                  </a:lnTo>
                  <a:lnTo>
                    <a:pt x="88" y="17"/>
                  </a:lnTo>
                  <a:lnTo>
                    <a:pt x="90" y="15"/>
                  </a:lnTo>
                  <a:lnTo>
                    <a:pt x="92" y="15"/>
                  </a:lnTo>
                  <a:lnTo>
                    <a:pt x="92" y="17"/>
                  </a:lnTo>
                  <a:lnTo>
                    <a:pt x="94" y="17"/>
                  </a:lnTo>
                  <a:lnTo>
                    <a:pt x="94" y="19"/>
                  </a:lnTo>
                  <a:lnTo>
                    <a:pt x="96" y="19"/>
                  </a:lnTo>
                  <a:lnTo>
                    <a:pt x="96" y="21"/>
                  </a:lnTo>
                  <a:lnTo>
                    <a:pt x="97" y="21"/>
                  </a:lnTo>
                  <a:lnTo>
                    <a:pt x="99" y="21"/>
                  </a:lnTo>
                  <a:lnTo>
                    <a:pt x="101" y="21"/>
                  </a:lnTo>
                  <a:lnTo>
                    <a:pt x="103" y="21"/>
                  </a:lnTo>
                  <a:lnTo>
                    <a:pt x="103" y="19"/>
                  </a:lnTo>
                  <a:lnTo>
                    <a:pt x="105" y="19"/>
                  </a:lnTo>
                  <a:lnTo>
                    <a:pt x="107" y="19"/>
                  </a:lnTo>
                  <a:lnTo>
                    <a:pt x="109" y="19"/>
                  </a:lnTo>
                  <a:lnTo>
                    <a:pt x="111" y="19"/>
                  </a:lnTo>
                  <a:lnTo>
                    <a:pt x="111" y="21"/>
                  </a:lnTo>
                  <a:lnTo>
                    <a:pt x="113" y="21"/>
                  </a:lnTo>
                  <a:lnTo>
                    <a:pt x="115" y="21"/>
                  </a:lnTo>
                  <a:lnTo>
                    <a:pt x="117" y="21"/>
                  </a:lnTo>
                  <a:lnTo>
                    <a:pt x="117" y="19"/>
                  </a:lnTo>
                  <a:lnTo>
                    <a:pt x="119" y="19"/>
                  </a:lnTo>
                  <a:lnTo>
                    <a:pt x="121" y="17"/>
                  </a:lnTo>
                  <a:lnTo>
                    <a:pt x="121" y="15"/>
                  </a:lnTo>
                  <a:lnTo>
                    <a:pt x="122" y="15"/>
                  </a:lnTo>
                  <a:lnTo>
                    <a:pt x="122" y="13"/>
                  </a:lnTo>
                  <a:lnTo>
                    <a:pt x="124" y="13"/>
                  </a:lnTo>
                  <a:lnTo>
                    <a:pt x="126" y="13"/>
                  </a:lnTo>
                  <a:lnTo>
                    <a:pt x="128" y="13"/>
                  </a:lnTo>
                  <a:lnTo>
                    <a:pt x="130" y="15"/>
                  </a:lnTo>
                  <a:lnTo>
                    <a:pt x="132" y="15"/>
                  </a:lnTo>
                  <a:lnTo>
                    <a:pt x="134" y="13"/>
                  </a:lnTo>
                  <a:lnTo>
                    <a:pt x="136" y="13"/>
                  </a:lnTo>
                  <a:lnTo>
                    <a:pt x="138" y="13"/>
                  </a:lnTo>
                  <a:lnTo>
                    <a:pt x="138" y="12"/>
                  </a:lnTo>
                  <a:lnTo>
                    <a:pt x="142" y="12"/>
                  </a:lnTo>
                  <a:lnTo>
                    <a:pt x="144" y="12"/>
                  </a:lnTo>
                  <a:lnTo>
                    <a:pt x="147" y="10"/>
                  </a:lnTo>
                  <a:lnTo>
                    <a:pt x="149" y="10"/>
                  </a:lnTo>
                  <a:lnTo>
                    <a:pt x="151" y="8"/>
                  </a:lnTo>
                  <a:lnTo>
                    <a:pt x="153" y="8"/>
                  </a:lnTo>
                  <a:lnTo>
                    <a:pt x="155" y="6"/>
                  </a:lnTo>
                  <a:lnTo>
                    <a:pt x="157" y="4"/>
                  </a:lnTo>
                  <a:lnTo>
                    <a:pt x="159" y="4"/>
                  </a:lnTo>
                  <a:lnTo>
                    <a:pt x="159" y="2"/>
                  </a:lnTo>
                  <a:lnTo>
                    <a:pt x="161" y="2"/>
                  </a:lnTo>
                  <a:lnTo>
                    <a:pt x="163" y="2"/>
                  </a:lnTo>
                  <a:lnTo>
                    <a:pt x="163" y="0"/>
                  </a:lnTo>
                  <a:lnTo>
                    <a:pt x="163"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2" name="Freeform 161"/>
            <p:cNvSpPr>
              <a:spLocks noEditPoints="1"/>
            </p:cNvSpPr>
            <p:nvPr/>
          </p:nvSpPr>
          <p:spPr bwMode="auto">
            <a:xfrm>
              <a:off x="4597400" y="4116388"/>
              <a:ext cx="311150" cy="341313"/>
            </a:xfrm>
            <a:custGeom>
              <a:avLst/>
              <a:gdLst>
                <a:gd name="T0" fmla="*/ 10 w 196"/>
                <a:gd name="T1" fmla="*/ 132 h 215"/>
                <a:gd name="T2" fmla="*/ 10 w 196"/>
                <a:gd name="T3" fmla="*/ 130 h 215"/>
                <a:gd name="T4" fmla="*/ 11 w 196"/>
                <a:gd name="T5" fmla="*/ 117 h 215"/>
                <a:gd name="T6" fmla="*/ 177 w 196"/>
                <a:gd name="T7" fmla="*/ 117 h 215"/>
                <a:gd name="T8" fmla="*/ 177 w 196"/>
                <a:gd name="T9" fmla="*/ 132 h 215"/>
                <a:gd name="T10" fmla="*/ 178 w 196"/>
                <a:gd name="T11" fmla="*/ 146 h 215"/>
                <a:gd name="T12" fmla="*/ 180 w 196"/>
                <a:gd name="T13" fmla="*/ 159 h 215"/>
                <a:gd name="T14" fmla="*/ 182 w 196"/>
                <a:gd name="T15" fmla="*/ 173 h 215"/>
                <a:gd name="T16" fmla="*/ 184 w 196"/>
                <a:gd name="T17" fmla="*/ 186 h 215"/>
                <a:gd name="T18" fmla="*/ 186 w 196"/>
                <a:gd name="T19" fmla="*/ 198 h 215"/>
                <a:gd name="T20" fmla="*/ 175 w 196"/>
                <a:gd name="T21" fmla="*/ 201 h 215"/>
                <a:gd name="T22" fmla="*/ 157 w 196"/>
                <a:gd name="T23" fmla="*/ 201 h 215"/>
                <a:gd name="T24" fmla="*/ 140 w 196"/>
                <a:gd name="T25" fmla="*/ 201 h 215"/>
                <a:gd name="T26" fmla="*/ 127 w 196"/>
                <a:gd name="T27" fmla="*/ 201 h 215"/>
                <a:gd name="T28" fmla="*/ 123 w 196"/>
                <a:gd name="T29" fmla="*/ 201 h 215"/>
                <a:gd name="T30" fmla="*/ 107 w 196"/>
                <a:gd name="T31" fmla="*/ 203 h 215"/>
                <a:gd name="T32" fmla="*/ 100 w 196"/>
                <a:gd name="T33" fmla="*/ 207 h 215"/>
                <a:gd name="T34" fmla="*/ 88 w 196"/>
                <a:gd name="T35" fmla="*/ 201 h 215"/>
                <a:gd name="T36" fmla="*/ 84 w 196"/>
                <a:gd name="T37" fmla="*/ 211 h 215"/>
                <a:gd name="T38" fmla="*/ 75 w 196"/>
                <a:gd name="T39" fmla="*/ 213 h 215"/>
                <a:gd name="T40" fmla="*/ 67 w 196"/>
                <a:gd name="T41" fmla="*/ 205 h 215"/>
                <a:gd name="T42" fmla="*/ 63 w 196"/>
                <a:gd name="T43" fmla="*/ 200 h 215"/>
                <a:gd name="T44" fmla="*/ 59 w 196"/>
                <a:gd name="T45" fmla="*/ 192 h 215"/>
                <a:gd name="T46" fmla="*/ 54 w 196"/>
                <a:gd name="T47" fmla="*/ 192 h 215"/>
                <a:gd name="T48" fmla="*/ 46 w 196"/>
                <a:gd name="T49" fmla="*/ 184 h 215"/>
                <a:gd name="T50" fmla="*/ 34 w 196"/>
                <a:gd name="T51" fmla="*/ 182 h 215"/>
                <a:gd name="T52" fmla="*/ 23 w 196"/>
                <a:gd name="T53" fmla="*/ 184 h 215"/>
                <a:gd name="T54" fmla="*/ 13 w 196"/>
                <a:gd name="T55" fmla="*/ 184 h 215"/>
                <a:gd name="T56" fmla="*/ 10 w 196"/>
                <a:gd name="T57" fmla="*/ 196 h 215"/>
                <a:gd name="T58" fmla="*/ 11 w 196"/>
                <a:gd name="T59" fmla="*/ 178 h 215"/>
                <a:gd name="T60" fmla="*/ 17 w 196"/>
                <a:gd name="T61" fmla="*/ 157 h 215"/>
                <a:gd name="T62" fmla="*/ 13 w 196"/>
                <a:gd name="T63" fmla="*/ 140 h 215"/>
                <a:gd name="T64" fmla="*/ 13 w 196"/>
                <a:gd name="T65" fmla="*/ 134 h 215"/>
                <a:gd name="T66" fmla="*/ 11 w 196"/>
                <a:gd name="T67" fmla="*/ 134 h 215"/>
                <a:gd name="T68" fmla="*/ 13 w 196"/>
                <a:gd name="T69" fmla="*/ 121 h 215"/>
                <a:gd name="T70" fmla="*/ 10 w 196"/>
                <a:gd name="T71" fmla="*/ 115 h 215"/>
                <a:gd name="T72" fmla="*/ 6 w 196"/>
                <a:gd name="T73" fmla="*/ 111 h 215"/>
                <a:gd name="T74" fmla="*/ 2 w 196"/>
                <a:gd name="T75" fmla="*/ 113 h 215"/>
                <a:gd name="T76" fmla="*/ 4 w 196"/>
                <a:gd name="T77" fmla="*/ 104 h 215"/>
                <a:gd name="T78" fmla="*/ 29 w 196"/>
                <a:gd name="T79" fmla="*/ 104 h 215"/>
                <a:gd name="T80" fmla="*/ 59 w 196"/>
                <a:gd name="T81" fmla="*/ 104 h 215"/>
                <a:gd name="T82" fmla="*/ 63 w 196"/>
                <a:gd name="T83" fmla="*/ 88 h 215"/>
                <a:gd name="T84" fmla="*/ 67 w 196"/>
                <a:gd name="T85" fmla="*/ 73 h 215"/>
                <a:gd name="T86" fmla="*/ 81 w 196"/>
                <a:gd name="T87" fmla="*/ 65 h 215"/>
                <a:gd name="T88" fmla="*/ 81 w 196"/>
                <a:gd name="T89" fmla="*/ 52 h 215"/>
                <a:gd name="T90" fmla="*/ 81 w 196"/>
                <a:gd name="T91" fmla="*/ 38 h 215"/>
                <a:gd name="T92" fmla="*/ 81 w 196"/>
                <a:gd name="T93" fmla="*/ 25 h 215"/>
                <a:gd name="T94" fmla="*/ 92 w 196"/>
                <a:gd name="T95" fmla="*/ 23 h 215"/>
                <a:gd name="T96" fmla="*/ 106 w 196"/>
                <a:gd name="T97" fmla="*/ 23 h 215"/>
                <a:gd name="T98" fmla="*/ 119 w 196"/>
                <a:gd name="T99" fmla="*/ 23 h 215"/>
                <a:gd name="T100" fmla="*/ 132 w 196"/>
                <a:gd name="T101" fmla="*/ 23 h 215"/>
                <a:gd name="T102" fmla="*/ 134 w 196"/>
                <a:gd name="T103" fmla="*/ 11 h 215"/>
                <a:gd name="T104" fmla="*/ 140 w 196"/>
                <a:gd name="T105" fmla="*/ 4 h 215"/>
                <a:gd name="T106" fmla="*/ 163 w 196"/>
                <a:gd name="T107" fmla="*/ 19 h 215"/>
                <a:gd name="T108" fmla="*/ 182 w 196"/>
                <a:gd name="T109" fmla="*/ 31 h 215"/>
                <a:gd name="T110" fmla="*/ 188 w 196"/>
                <a:gd name="T111" fmla="*/ 40 h 215"/>
                <a:gd name="T112" fmla="*/ 167 w 196"/>
                <a:gd name="T113" fmla="*/ 42 h 215"/>
                <a:gd name="T114" fmla="*/ 169 w 196"/>
                <a:gd name="T115" fmla="*/ 56 h 215"/>
                <a:gd name="T116" fmla="*/ 171 w 196"/>
                <a:gd name="T117" fmla="*/ 73 h 215"/>
                <a:gd name="T118" fmla="*/ 173 w 196"/>
                <a:gd name="T119" fmla="*/ 86 h 215"/>
                <a:gd name="T120" fmla="*/ 175 w 196"/>
                <a:gd name="T121" fmla="*/ 102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96" h="215">
                  <a:moveTo>
                    <a:pt x="11" y="132"/>
                  </a:moveTo>
                  <a:lnTo>
                    <a:pt x="13" y="130"/>
                  </a:lnTo>
                  <a:lnTo>
                    <a:pt x="13" y="132"/>
                  </a:lnTo>
                  <a:lnTo>
                    <a:pt x="11" y="132"/>
                  </a:lnTo>
                  <a:close/>
                  <a:moveTo>
                    <a:pt x="10" y="132"/>
                  </a:moveTo>
                  <a:lnTo>
                    <a:pt x="10" y="130"/>
                  </a:lnTo>
                  <a:lnTo>
                    <a:pt x="10" y="132"/>
                  </a:lnTo>
                  <a:close/>
                  <a:moveTo>
                    <a:pt x="11" y="129"/>
                  </a:moveTo>
                  <a:lnTo>
                    <a:pt x="11" y="130"/>
                  </a:lnTo>
                  <a:lnTo>
                    <a:pt x="11" y="132"/>
                  </a:lnTo>
                  <a:lnTo>
                    <a:pt x="10" y="132"/>
                  </a:lnTo>
                  <a:lnTo>
                    <a:pt x="11" y="132"/>
                  </a:lnTo>
                  <a:lnTo>
                    <a:pt x="10" y="132"/>
                  </a:lnTo>
                  <a:lnTo>
                    <a:pt x="10" y="130"/>
                  </a:lnTo>
                  <a:lnTo>
                    <a:pt x="11" y="130"/>
                  </a:lnTo>
                  <a:lnTo>
                    <a:pt x="11" y="129"/>
                  </a:lnTo>
                  <a:close/>
                  <a:moveTo>
                    <a:pt x="11" y="117"/>
                  </a:moveTo>
                  <a:lnTo>
                    <a:pt x="10" y="117"/>
                  </a:lnTo>
                  <a:lnTo>
                    <a:pt x="10" y="115"/>
                  </a:lnTo>
                  <a:lnTo>
                    <a:pt x="11" y="115"/>
                  </a:lnTo>
                  <a:lnTo>
                    <a:pt x="11" y="117"/>
                  </a:lnTo>
                  <a:close/>
                  <a:moveTo>
                    <a:pt x="175" y="105"/>
                  </a:moveTo>
                  <a:lnTo>
                    <a:pt x="175" y="107"/>
                  </a:lnTo>
                  <a:lnTo>
                    <a:pt x="175" y="109"/>
                  </a:lnTo>
                  <a:lnTo>
                    <a:pt x="175" y="111"/>
                  </a:lnTo>
                  <a:lnTo>
                    <a:pt x="175" y="113"/>
                  </a:lnTo>
                  <a:lnTo>
                    <a:pt x="175" y="115"/>
                  </a:lnTo>
                  <a:lnTo>
                    <a:pt x="177" y="117"/>
                  </a:lnTo>
                  <a:lnTo>
                    <a:pt x="177" y="121"/>
                  </a:lnTo>
                  <a:lnTo>
                    <a:pt x="177" y="123"/>
                  </a:lnTo>
                  <a:lnTo>
                    <a:pt x="177" y="125"/>
                  </a:lnTo>
                  <a:lnTo>
                    <a:pt x="177" y="127"/>
                  </a:lnTo>
                  <a:lnTo>
                    <a:pt x="177" y="129"/>
                  </a:lnTo>
                  <a:lnTo>
                    <a:pt x="177" y="130"/>
                  </a:lnTo>
                  <a:lnTo>
                    <a:pt x="177" y="132"/>
                  </a:lnTo>
                  <a:lnTo>
                    <a:pt x="178" y="134"/>
                  </a:lnTo>
                  <a:lnTo>
                    <a:pt x="178" y="136"/>
                  </a:lnTo>
                  <a:lnTo>
                    <a:pt x="178" y="138"/>
                  </a:lnTo>
                  <a:lnTo>
                    <a:pt x="178" y="140"/>
                  </a:lnTo>
                  <a:lnTo>
                    <a:pt x="178" y="142"/>
                  </a:lnTo>
                  <a:lnTo>
                    <a:pt x="178" y="144"/>
                  </a:lnTo>
                  <a:lnTo>
                    <a:pt x="178" y="146"/>
                  </a:lnTo>
                  <a:lnTo>
                    <a:pt x="178" y="148"/>
                  </a:lnTo>
                  <a:lnTo>
                    <a:pt x="178" y="150"/>
                  </a:lnTo>
                  <a:lnTo>
                    <a:pt x="178" y="152"/>
                  </a:lnTo>
                  <a:lnTo>
                    <a:pt x="180" y="153"/>
                  </a:lnTo>
                  <a:lnTo>
                    <a:pt x="180" y="155"/>
                  </a:lnTo>
                  <a:lnTo>
                    <a:pt x="180" y="157"/>
                  </a:lnTo>
                  <a:lnTo>
                    <a:pt x="180" y="159"/>
                  </a:lnTo>
                  <a:lnTo>
                    <a:pt x="180" y="161"/>
                  </a:lnTo>
                  <a:lnTo>
                    <a:pt x="180" y="163"/>
                  </a:lnTo>
                  <a:lnTo>
                    <a:pt x="180" y="165"/>
                  </a:lnTo>
                  <a:lnTo>
                    <a:pt x="180" y="167"/>
                  </a:lnTo>
                  <a:lnTo>
                    <a:pt x="180" y="169"/>
                  </a:lnTo>
                  <a:lnTo>
                    <a:pt x="180" y="171"/>
                  </a:lnTo>
                  <a:lnTo>
                    <a:pt x="182" y="173"/>
                  </a:lnTo>
                  <a:lnTo>
                    <a:pt x="182" y="175"/>
                  </a:lnTo>
                  <a:lnTo>
                    <a:pt x="182" y="177"/>
                  </a:lnTo>
                  <a:lnTo>
                    <a:pt x="182" y="178"/>
                  </a:lnTo>
                  <a:lnTo>
                    <a:pt x="182" y="180"/>
                  </a:lnTo>
                  <a:lnTo>
                    <a:pt x="182" y="182"/>
                  </a:lnTo>
                  <a:lnTo>
                    <a:pt x="182" y="184"/>
                  </a:lnTo>
                  <a:lnTo>
                    <a:pt x="184" y="186"/>
                  </a:lnTo>
                  <a:lnTo>
                    <a:pt x="186" y="186"/>
                  </a:lnTo>
                  <a:lnTo>
                    <a:pt x="186" y="188"/>
                  </a:lnTo>
                  <a:lnTo>
                    <a:pt x="186" y="190"/>
                  </a:lnTo>
                  <a:lnTo>
                    <a:pt x="186" y="192"/>
                  </a:lnTo>
                  <a:lnTo>
                    <a:pt x="186" y="194"/>
                  </a:lnTo>
                  <a:lnTo>
                    <a:pt x="186" y="196"/>
                  </a:lnTo>
                  <a:lnTo>
                    <a:pt x="186" y="198"/>
                  </a:lnTo>
                  <a:lnTo>
                    <a:pt x="184" y="200"/>
                  </a:lnTo>
                  <a:lnTo>
                    <a:pt x="184" y="201"/>
                  </a:lnTo>
                  <a:lnTo>
                    <a:pt x="182" y="201"/>
                  </a:lnTo>
                  <a:lnTo>
                    <a:pt x="180" y="201"/>
                  </a:lnTo>
                  <a:lnTo>
                    <a:pt x="178" y="201"/>
                  </a:lnTo>
                  <a:lnTo>
                    <a:pt x="177" y="201"/>
                  </a:lnTo>
                  <a:lnTo>
                    <a:pt x="175" y="201"/>
                  </a:lnTo>
                  <a:lnTo>
                    <a:pt x="173" y="201"/>
                  </a:lnTo>
                  <a:lnTo>
                    <a:pt x="171" y="201"/>
                  </a:lnTo>
                  <a:lnTo>
                    <a:pt x="169" y="201"/>
                  </a:lnTo>
                  <a:lnTo>
                    <a:pt x="167" y="201"/>
                  </a:lnTo>
                  <a:lnTo>
                    <a:pt x="163" y="201"/>
                  </a:lnTo>
                  <a:lnTo>
                    <a:pt x="161" y="201"/>
                  </a:lnTo>
                  <a:lnTo>
                    <a:pt x="157" y="201"/>
                  </a:lnTo>
                  <a:lnTo>
                    <a:pt x="155" y="201"/>
                  </a:lnTo>
                  <a:lnTo>
                    <a:pt x="154" y="201"/>
                  </a:lnTo>
                  <a:lnTo>
                    <a:pt x="150" y="201"/>
                  </a:lnTo>
                  <a:lnTo>
                    <a:pt x="148" y="201"/>
                  </a:lnTo>
                  <a:lnTo>
                    <a:pt x="144" y="201"/>
                  </a:lnTo>
                  <a:lnTo>
                    <a:pt x="142" y="201"/>
                  </a:lnTo>
                  <a:lnTo>
                    <a:pt x="140" y="201"/>
                  </a:lnTo>
                  <a:lnTo>
                    <a:pt x="138" y="201"/>
                  </a:lnTo>
                  <a:lnTo>
                    <a:pt x="136" y="201"/>
                  </a:lnTo>
                  <a:lnTo>
                    <a:pt x="134" y="201"/>
                  </a:lnTo>
                  <a:lnTo>
                    <a:pt x="132" y="201"/>
                  </a:lnTo>
                  <a:lnTo>
                    <a:pt x="130" y="201"/>
                  </a:lnTo>
                  <a:lnTo>
                    <a:pt x="129" y="201"/>
                  </a:lnTo>
                  <a:lnTo>
                    <a:pt x="127" y="201"/>
                  </a:lnTo>
                  <a:lnTo>
                    <a:pt x="123" y="201"/>
                  </a:lnTo>
                  <a:lnTo>
                    <a:pt x="123" y="200"/>
                  </a:lnTo>
                  <a:lnTo>
                    <a:pt x="125" y="200"/>
                  </a:lnTo>
                  <a:lnTo>
                    <a:pt x="125" y="198"/>
                  </a:lnTo>
                  <a:lnTo>
                    <a:pt x="123" y="198"/>
                  </a:lnTo>
                  <a:lnTo>
                    <a:pt x="123" y="200"/>
                  </a:lnTo>
                  <a:lnTo>
                    <a:pt x="123" y="201"/>
                  </a:lnTo>
                  <a:lnTo>
                    <a:pt x="119" y="203"/>
                  </a:lnTo>
                  <a:lnTo>
                    <a:pt x="117" y="203"/>
                  </a:lnTo>
                  <a:lnTo>
                    <a:pt x="115" y="203"/>
                  </a:lnTo>
                  <a:lnTo>
                    <a:pt x="113" y="203"/>
                  </a:lnTo>
                  <a:lnTo>
                    <a:pt x="111" y="203"/>
                  </a:lnTo>
                  <a:lnTo>
                    <a:pt x="109" y="203"/>
                  </a:lnTo>
                  <a:lnTo>
                    <a:pt x="107" y="203"/>
                  </a:lnTo>
                  <a:lnTo>
                    <a:pt x="106" y="201"/>
                  </a:lnTo>
                  <a:lnTo>
                    <a:pt x="106" y="203"/>
                  </a:lnTo>
                  <a:lnTo>
                    <a:pt x="106" y="201"/>
                  </a:lnTo>
                  <a:lnTo>
                    <a:pt x="104" y="203"/>
                  </a:lnTo>
                  <a:lnTo>
                    <a:pt x="102" y="203"/>
                  </a:lnTo>
                  <a:lnTo>
                    <a:pt x="100" y="205"/>
                  </a:lnTo>
                  <a:lnTo>
                    <a:pt x="100" y="207"/>
                  </a:lnTo>
                  <a:lnTo>
                    <a:pt x="98" y="207"/>
                  </a:lnTo>
                  <a:lnTo>
                    <a:pt x="98" y="205"/>
                  </a:lnTo>
                  <a:lnTo>
                    <a:pt x="96" y="205"/>
                  </a:lnTo>
                  <a:lnTo>
                    <a:pt x="92" y="201"/>
                  </a:lnTo>
                  <a:lnTo>
                    <a:pt x="90" y="200"/>
                  </a:lnTo>
                  <a:lnTo>
                    <a:pt x="88" y="200"/>
                  </a:lnTo>
                  <a:lnTo>
                    <a:pt x="88" y="201"/>
                  </a:lnTo>
                  <a:lnTo>
                    <a:pt x="86" y="201"/>
                  </a:lnTo>
                  <a:lnTo>
                    <a:pt x="84" y="201"/>
                  </a:lnTo>
                  <a:lnTo>
                    <a:pt x="84" y="203"/>
                  </a:lnTo>
                  <a:lnTo>
                    <a:pt x="84" y="205"/>
                  </a:lnTo>
                  <a:lnTo>
                    <a:pt x="84" y="207"/>
                  </a:lnTo>
                  <a:lnTo>
                    <a:pt x="84" y="209"/>
                  </a:lnTo>
                  <a:lnTo>
                    <a:pt x="84" y="211"/>
                  </a:lnTo>
                  <a:lnTo>
                    <a:pt x="84" y="213"/>
                  </a:lnTo>
                  <a:lnTo>
                    <a:pt x="82" y="213"/>
                  </a:lnTo>
                  <a:lnTo>
                    <a:pt x="81" y="213"/>
                  </a:lnTo>
                  <a:lnTo>
                    <a:pt x="81" y="215"/>
                  </a:lnTo>
                  <a:lnTo>
                    <a:pt x="79" y="213"/>
                  </a:lnTo>
                  <a:lnTo>
                    <a:pt x="77" y="213"/>
                  </a:lnTo>
                  <a:lnTo>
                    <a:pt x="75" y="213"/>
                  </a:lnTo>
                  <a:lnTo>
                    <a:pt x="75" y="211"/>
                  </a:lnTo>
                  <a:lnTo>
                    <a:pt x="73" y="209"/>
                  </a:lnTo>
                  <a:lnTo>
                    <a:pt x="71" y="209"/>
                  </a:lnTo>
                  <a:lnTo>
                    <a:pt x="71" y="207"/>
                  </a:lnTo>
                  <a:lnTo>
                    <a:pt x="69" y="207"/>
                  </a:lnTo>
                  <a:lnTo>
                    <a:pt x="69" y="205"/>
                  </a:lnTo>
                  <a:lnTo>
                    <a:pt x="67" y="205"/>
                  </a:lnTo>
                  <a:lnTo>
                    <a:pt x="69" y="205"/>
                  </a:lnTo>
                  <a:lnTo>
                    <a:pt x="67" y="205"/>
                  </a:lnTo>
                  <a:lnTo>
                    <a:pt x="67" y="203"/>
                  </a:lnTo>
                  <a:lnTo>
                    <a:pt x="67" y="201"/>
                  </a:lnTo>
                  <a:lnTo>
                    <a:pt x="65" y="201"/>
                  </a:lnTo>
                  <a:lnTo>
                    <a:pt x="63" y="201"/>
                  </a:lnTo>
                  <a:lnTo>
                    <a:pt x="63" y="200"/>
                  </a:lnTo>
                  <a:lnTo>
                    <a:pt x="61" y="200"/>
                  </a:lnTo>
                  <a:lnTo>
                    <a:pt x="61" y="198"/>
                  </a:lnTo>
                  <a:lnTo>
                    <a:pt x="61" y="196"/>
                  </a:lnTo>
                  <a:lnTo>
                    <a:pt x="59" y="196"/>
                  </a:lnTo>
                  <a:lnTo>
                    <a:pt x="61" y="194"/>
                  </a:lnTo>
                  <a:lnTo>
                    <a:pt x="59" y="194"/>
                  </a:lnTo>
                  <a:lnTo>
                    <a:pt x="59" y="192"/>
                  </a:lnTo>
                  <a:lnTo>
                    <a:pt x="58" y="192"/>
                  </a:lnTo>
                  <a:lnTo>
                    <a:pt x="58" y="190"/>
                  </a:lnTo>
                  <a:lnTo>
                    <a:pt x="56" y="190"/>
                  </a:lnTo>
                  <a:lnTo>
                    <a:pt x="56" y="192"/>
                  </a:lnTo>
                  <a:lnTo>
                    <a:pt x="54" y="192"/>
                  </a:lnTo>
                  <a:lnTo>
                    <a:pt x="54" y="190"/>
                  </a:lnTo>
                  <a:lnTo>
                    <a:pt x="54" y="192"/>
                  </a:lnTo>
                  <a:lnTo>
                    <a:pt x="52" y="192"/>
                  </a:lnTo>
                  <a:lnTo>
                    <a:pt x="52" y="190"/>
                  </a:lnTo>
                  <a:lnTo>
                    <a:pt x="50" y="190"/>
                  </a:lnTo>
                  <a:lnTo>
                    <a:pt x="50" y="188"/>
                  </a:lnTo>
                  <a:lnTo>
                    <a:pt x="50" y="186"/>
                  </a:lnTo>
                  <a:lnTo>
                    <a:pt x="48" y="186"/>
                  </a:lnTo>
                  <a:lnTo>
                    <a:pt x="46" y="184"/>
                  </a:lnTo>
                  <a:lnTo>
                    <a:pt x="44" y="184"/>
                  </a:lnTo>
                  <a:lnTo>
                    <a:pt x="44" y="182"/>
                  </a:lnTo>
                  <a:lnTo>
                    <a:pt x="42" y="182"/>
                  </a:lnTo>
                  <a:lnTo>
                    <a:pt x="40" y="182"/>
                  </a:lnTo>
                  <a:lnTo>
                    <a:pt x="38" y="182"/>
                  </a:lnTo>
                  <a:lnTo>
                    <a:pt x="36" y="182"/>
                  </a:lnTo>
                  <a:lnTo>
                    <a:pt x="34" y="182"/>
                  </a:lnTo>
                  <a:lnTo>
                    <a:pt x="33" y="182"/>
                  </a:lnTo>
                  <a:lnTo>
                    <a:pt x="33" y="184"/>
                  </a:lnTo>
                  <a:lnTo>
                    <a:pt x="31" y="184"/>
                  </a:lnTo>
                  <a:lnTo>
                    <a:pt x="29" y="184"/>
                  </a:lnTo>
                  <a:lnTo>
                    <a:pt x="27" y="184"/>
                  </a:lnTo>
                  <a:lnTo>
                    <a:pt x="25" y="184"/>
                  </a:lnTo>
                  <a:lnTo>
                    <a:pt x="23" y="184"/>
                  </a:lnTo>
                  <a:lnTo>
                    <a:pt x="23" y="186"/>
                  </a:lnTo>
                  <a:lnTo>
                    <a:pt x="23" y="184"/>
                  </a:lnTo>
                  <a:lnTo>
                    <a:pt x="21" y="184"/>
                  </a:lnTo>
                  <a:lnTo>
                    <a:pt x="19" y="184"/>
                  </a:lnTo>
                  <a:lnTo>
                    <a:pt x="17" y="184"/>
                  </a:lnTo>
                  <a:lnTo>
                    <a:pt x="15" y="184"/>
                  </a:lnTo>
                  <a:lnTo>
                    <a:pt x="13" y="184"/>
                  </a:lnTo>
                  <a:lnTo>
                    <a:pt x="13" y="186"/>
                  </a:lnTo>
                  <a:lnTo>
                    <a:pt x="11" y="186"/>
                  </a:lnTo>
                  <a:lnTo>
                    <a:pt x="11" y="190"/>
                  </a:lnTo>
                  <a:lnTo>
                    <a:pt x="10" y="190"/>
                  </a:lnTo>
                  <a:lnTo>
                    <a:pt x="10" y="192"/>
                  </a:lnTo>
                  <a:lnTo>
                    <a:pt x="10" y="194"/>
                  </a:lnTo>
                  <a:lnTo>
                    <a:pt x="10" y="196"/>
                  </a:lnTo>
                  <a:lnTo>
                    <a:pt x="10" y="194"/>
                  </a:lnTo>
                  <a:lnTo>
                    <a:pt x="10" y="192"/>
                  </a:lnTo>
                  <a:lnTo>
                    <a:pt x="10" y="188"/>
                  </a:lnTo>
                  <a:lnTo>
                    <a:pt x="10" y="186"/>
                  </a:lnTo>
                  <a:lnTo>
                    <a:pt x="10" y="184"/>
                  </a:lnTo>
                  <a:lnTo>
                    <a:pt x="10" y="182"/>
                  </a:lnTo>
                  <a:lnTo>
                    <a:pt x="11" y="178"/>
                  </a:lnTo>
                  <a:lnTo>
                    <a:pt x="13" y="177"/>
                  </a:lnTo>
                  <a:lnTo>
                    <a:pt x="15" y="173"/>
                  </a:lnTo>
                  <a:lnTo>
                    <a:pt x="17" y="167"/>
                  </a:lnTo>
                  <a:lnTo>
                    <a:pt x="17" y="165"/>
                  </a:lnTo>
                  <a:lnTo>
                    <a:pt x="17" y="163"/>
                  </a:lnTo>
                  <a:lnTo>
                    <a:pt x="17" y="161"/>
                  </a:lnTo>
                  <a:lnTo>
                    <a:pt x="17" y="157"/>
                  </a:lnTo>
                  <a:lnTo>
                    <a:pt x="17" y="152"/>
                  </a:lnTo>
                  <a:lnTo>
                    <a:pt x="15" y="150"/>
                  </a:lnTo>
                  <a:lnTo>
                    <a:pt x="15" y="148"/>
                  </a:lnTo>
                  <a:lnTo>
                    <a:pt x="15" y="146"/>
                  </a:lnTo>
                  <a:lnTo>
                    <a:pt x="15" y="144"/>
                  </a:lnTo>
                  <a:lnTo>
                    <a:pt x="13" y="142"/>
                  </a:lnTo>
                  <a:lnTo>
                    <a:pt x="13" y="140"/>
                  </a:lnTo>
                  <a:lnTo>
                    <a:pt x="11" y="140"/>
                  </a:lnTo>
                  <a:lnTo>
                    <a:pt x="11" y="138"/>
                  </a:lnTo>
                  <a:lnTo>
                    <a:pt x="10" y="138"/>
                  </a:lnTo>
                  <a:lnTo>
                    <a:pt x="10" y="136"/>
                  </a:lnTo>
                  <a:lnTo>
                    <a:pt x="11" y="136"/>
                  </a:lnTo>
                  <a:lnTo>
                    <a:pt x="13" y="136"/>
                  </a:lnTo>
                  <a:lnTo>
                    <a:pt x="13" y="134"/>
                  </a:lnTo>
                  <a:lnTo>
                    <a:pt x="11" y="134"/>
                  </a:lnTo>
                  <a:lnTo>
                    <a:pt x="11" y="136"/>
                  </a:lnTo>
                  <a:lnTo>
                    <a:pt x="11" y="134"/>
                  </a:lnTo>
                  <a:lnTo>
                    <a:pt x="11" y="136"/>
                  </a:lnTo>
                  <a:lnTo>
                    <a:pt x="10" y="136"/>
                  </a:lnTo>
                  <a:lnTo>
                    <a:pt x="10" y="134"/>
                  </a:lnTo>
                  <a:lnTo>
                    <a:pt x="11" y="134"/>
                  </a:lnTo>
                  <a:lnTo>
                    <a:pt x="13" y="130"/>
                  </a:lnTo>
                  <a:lnTo>
                    <a:pt x="13" y="129"/>
                  </a:lnTo>
                  <a:lnTo>
                    <a:pt x="13" y="127"/>
                  </a:lnTo>
                  <a:lnTo>
                    <a:pt x="13" y="125"/>
                  </a:lnTo>
                  <a:lnTo>
                    <a:pt x="13" y="123"/>
                  </a:lnTo>
                  <a:lnTo>
                    <a:pt x="15" y="123"/>
                  </a:lnTo>
                  <a:lnTo>
                    <a:pt x="13" y="121"/>
                  </a:lnTo>
                  <a:lnTo>
                    <a:pt x="13" y="119"/>
                  </a:lnTo>
                  <a:lnTo>
                    <a:pt x="11" y="119"/>
                  </a:lnTo>
                  <a:lnTo>
                    <a:pt x="11" y="117"/>
                  </a:lnTo>
                  <a:lnTo>
                    <a:pt x="11" y="115"/>
                  </a:lnTo>
                  <a:lnTo>
                    <a:pt x="10" y="115"/>
                  </a:lnTo>
                  <a:lnTo>
                    <a:pt x="11" y="115"/>
                  </a:lnTo>
                  <a:lnTo>
                    <a:pt x="10" y="115"/>
                  </a:lnTo>
                  <a:lnTo>
                    <a:pt x="10" y="113"/>
                  </a:lnTo>
                  <a:lnTo>
                    <a:pt x="10" y="115"/>
                  </a:lnTo>
                  <a:lnTo>
                    <a:pt x="10" y="117"/>
                  </a:lnTo>
                  <a:lnTo>
                    <a:pt x="8" y="115"/>
                  </a:lnTo>
                  <a:lnTo>
                    <a:pt x="8" y="113"/>
                  </a:lnTo>
                  <a:lnTo>
                    <a:pt x="6" y="113"/>
                  </a:lnTo>
                  <a:lnTo>
                    <a:pt x="6" y="111"/>
                  </a:lnTo>
                  <a:lnTo>
                    <a:pt x="6" y="109"/>
                  </a:lnTo>
                  <a:lnTo>
                    <a:pt x="4" y="109"/>
                  </a:lnTo>
                  <a:lnTo>
                    <a:pt x="4" y="107"/>
                  </a:lnTo>
                  <a:lnTo>
                    <a:pt x="2" y="107"/>
                  </a:lnTo>
                  <a:lnTo>
                    <a:pt x="2" y="109"/>
                  </a:lnTo>
                  <a:lnTo>
                    <a:pt x="2" y="111"/>
                  </a:lnTo>
                  <a:lnTo>
                    <a:pt x="2" y="113"/>
                  </a:lnTo>
                  <a:lnTo>
                    <a:pt x="0" y="113"/>
                  </a:lnTo>
                  <a:lnTo>
                    <a:pt x="0" y="111"/>
                  </a:lnTo>
                  <a:lnTo>
                    <a:pt x="2" y="109"/>
                  </a:lnTo>
                  <a:lnTo>
                    <a:pt x="2" y="107"/>
                  </a:lnTo>
                  <a:lnTo>
                    <a:pt x="2" y="105"/>
                  </a:lnTo>
                  <a:lnTo>
                    <a:pt x="2" y="104"/>
                  </a:lnTo>
                  <a:lnTo>
                    <a:pt x="4" y="104"/>
                  </a:lnTo>
                  <a:lnTo>
                    <a:pt x="6" y="104"/>
                  </a:lnTo>
                  <a:lnTo>
                    <a:pt x="8" y="104"/>
                  </a:lnTo>
                  <a:lnTo>
                    <a:pt x="10" y="104"/>
                  </a:lnTo>
                  <a:lnTo>
                    <a:pt x="13" y="104"/>
                  </a:lnTo>
                  <a:lnTo>
                    <a:pt x="17" y="104"/>
                  </a:lnTo>
                  <a:lnTo>
                    <a:pt x="23" y="104"/>
                  </a:lnTo>
                  <a:lnTo>
                    <a:pt x="29" y="104"/>
                  </a:lnTo>
                  <a:lnTo>
                    <a:pt x="34" y="104"/>
                  </a:lnTo>
                  <a:lnTo>
                    <a:pt x="38" y="104"/>
                  </a:lnTo>
                  <a:lnTo>
                    <a:pt x="44" y="104"/>
                  </a:lnTo>
                  <a:lnTo>
                    <a:pt x="50" y="104"/>
                  </a:lnTo>
                  <a:lnTo>
                    <a:pt x="54" y="104"/>
                  </a:lnTo>
                  <a:lnTo>
                    <a:pt x="58" y="104"/>
                  </a:lnTo>
                  <a:lnTo>
                    <a:pt x="59" y="104"/>
                  </a:lnTo>
                  <a:lnTo>
                    <a:pt x="61" y="104"/>
                  </a:lnTo>
                  <a:lnTo>
                    <a:pt x="63" y="104"/>
                  </a:lnTo>
                  <a:lnTo>
                    <a:pt x="65" y="104"/>
                  </a:lnTo>
                  <a:lnTo>
                    <a:pt x="65" y="102"/>
                  </a:lnTo>
                  <a:lnTo>
                    <a:pt x="65" y="100"/>
                  </a:lnTo>
                  <a:lnTo>
                    <a:pt x="65" y="92"/>
                  </a:lnTo>
                  <a:lnTo>
                    <a:pt x="63" y="88"/>
                  </a:lnTo>
                  <a:lnTo>
                    <a:pt x="63" y="84"/>
                  </a:lnTo>
                  <a:lnTo>
                    <a:pt x="63" y="82"/>
                  </a:lnTo>
                  <a:lnTo>
                    <a:pt x="63" y="81"/>
                  </a:lnTo>
                  <a:lnTo>
                    <a:pt x="63" y="79"/>
                  </a:lnTo>
                  <a:lnTo>
                    <a:pt x="63" y="77"/>
                  </a:lnTo>
                  <a:lnTo>
                    <a:pt x="65" y="75"/>
                  </a:lnTo>
                  <a:lnTo>
                    <a:pt x="67" y="73"/>
                  </a:lnTo>
                  <a:lnTo>
                    <a:pt x="69" y="73"/>
                  </a:lnTo>
                  <a:lnTo>
                    <a:pt x="71" y="71"/>
                  </a:lnTo>
                  <a:lnTo>
                    <a:pt x="73" y="69"/>
                  </a:lnTo>
                  <a:lnTo>
                    <a:pt x="75" y="69"/>
                  </a:lnTo>
                  <a:lnTo>
                    <a:pt x="79" y="67"/>
                  </a:lnTo>
                  <a:lnTo>
                    <a:pt x="81" y="67"/>
                  </a:lnTo>
                  <a:lnTo>
                    <a:pt x="81" y="65"/>
                  </a:lnTo>
                  <a:lnTo>
                    <a:pt x="81" y="63"/>
                  </a:lnTo>
                  <a:lnTo>
                    <a:pt x="81" y="61"/>
                  </a:lnTo>
                  <a:lnTo>
                    <a:pt x="81" y="59"/>
                  </a:lnTo>
                  <a:lnTo>
                    <a:pt x="81" y="57"/>
                  </a:lnTo>
                  <a:lnTo>
                    <a:pt x="81" y="56"/>
                  </a:lnTo>
                  <a:lnTo>
                    <a:pt x="81" y="54"/>
                  </a:lnTo>
                  <a:lnTo>
                    <a:pt x="81" y="52"/>
                  </a:lnTo>
                  <a:lnTo>
                    <a:pt x="81" y="50"/>
                  </a:lnTo>
                  <a:lnTo>
                    <a:pt x="81" y="48"/>
                  </a:lnTo>
                  <a:lnTo>
                    <a:pt x="81" y="46"/>
                  </a:lnTo>
                  <a:lnTo>
                    <a:pt x="81" y="44"/>
                  </a:lnTo>
                  <a:lnTo>
                    <a:pt x="81" y="42"/>
                  </a:lnTo>
                  <a:lnTo>
                    <a:pt x="81" y="40"/>
                  </a:lnTo>
                  <a:lnTo>
                    <a:pt x="81" y="38"/>
                  </a:lnTo>
                  <a:lnTo>
                    <a:pt x="81" y="36"/>
                  </a:lnTo>
                  <a:lnTo>
                    <a:pt x="81" y="34"/>
                  </a:lnTo>
                  <a:lnTo>
                    <a:pt x="81" y="33"/>
                  </a:lnTo>
                  <a:lnTo>
                    <a:pt x="81" y="31"/>
                  </a:lnTo>
                  <a:lnTo>
                    <a:pt x="81" y="29"/>
                  </a:lnTo>
                  <a:lnTo>
                    <a:pt x="81" y="27"/>
                  </a:lnTo>
                  <a:lnTo>
                    <a:pt x="81" y="25"/>
                  </a:lnTo>
                  <a:lnTo>
                    <a:pt x="81" y="23"/>
                  </a:lnTo>
                  <a:lnTo>
                    <a:pt x="82" y="23"/>
                  </a:lnTo>
                  <a:lnTo>
                    <a:pt x="84" y="23"/>
                  </a:lnTo>
                  <a:lnTo>
                    <a:pt x="86" y="23"/>
                  </a:lnTo>
                  <a:lnTo>
                    <a:pt x="88" y="23"/>
                  </a:lnTo>
                  <a:lnTo>
                    <a:pt x="90" y="23"/>
                  </a:lnTo>
                  <a:lnTo>
                    <a:pt x="92" y="23"/>
                  </a:lnTo>
                  <a:lnTo>
                    <a:pt x="94" y="23"/>
                  </a:lnTo>
                  <a:lnTo>
                    <a:pt x="96" y="23"/>
                  </a:lnTo>
                  <a:lnTo>
                    <a:pt x="98" y="23"/>
                  </a:lnTo>
                  <a:lnTo>
                    <a:pt x="100" y="23"/>
                  </a:lnTo>
                  <a:lnTo>
                    <a:pt x="102" y="23"/>
                  </a:lnTo>
                  <a:lnTo>
                    <a:pt x="104" y="23"/>
                  </a:lnTo>
                  <a:lnTo>
                    <a:pt x="106" y="23"/>
                  </a:lnTo>
                  <a:lnTo>
                    <a:pt x="107" y="23"/>
                  </a:lnTo>
                  <a:lnTo>
                    <a:pt x="109" y="23"/>
                  </a:lnTo>
                  <a:lnTo>
                    <a:pt x="111" y="23"/>
                  </a:lnTo>
                  <a:lnTo>
                    <a:pt x="113" y="23"/>
                  </a:lnTo>
                  <a:lnTo>
                    <a:pt x="115" y="23"/>
                  </a:lnTo>
                  <a:lnTo>
                    <a:pt x="117" y="23"/>
                  </a:lnTo>
                  <a:lnTo>
                    <a:pt x="119" y="23"/>
                  </a:lnTo>
                  <a:lnTo>
                    <a:pt x="121" y="23"/>
                  </a:lnTo>
                  <a:lnTo>
                    <a:pt x="123" y="23"/>
                  </a:lnTo>
                  <a:lnTo>
                    <a:pt x="125" y="23"/>
                  </a:lnTo>
                  <a:lnTo>
                    <a:pt x="127" y="23"/>
                  </a:lnTo>
                  <a:lnTo>
                    <a:pt x="129" y="23"/>
                  </a:lnTo>
                  <a:lnTo>
                    <a:pt x="130" y="23"/>
                  </a:lnTo>
                  <a:lnTo>
                    <a:pt x="132" y="23"/>
                  </a:lnTo>
                  <a:lnTo>
                    <a:pt x="134" y="23"/>
                  </a:lnTo>
                  <a:lnTo>
                    <a:pt x="134" y="21"/>
                  </a:lnTo>
                  <a:lnTo>
                    <a:pt x="134" y="19"/>
                  </a:lnTo>
                  <a:lnTo>
                    <a:pt x="134" y="17"/>
                  </a:lnTo>
                  <a:lnTo>
                    <a:pt x="134" y="15"/>
                  </a:lnTo>
                  <a:lnTo>
                    <a:pt x="134" y="13"/>
                  </a:lnTo>
                  <a:lnTo>
                    <a:pt x="134" y="11"/>
                  </a:lnTo>
                  <a:lnTo>
                    <a:pt x="134" y="8"/>
                  </a:lnTo>
                  <a:lnTo>
                    <a:pt x="134" y="6"/>
                  </a:lnTo>
                  <a:lnTo>
                    <a:pt x="134" y="4"/>
                  </a:lnTo>
                  <a:lnTo>
                    <a:pt x="134" y="2"/>
                  </a:lnTo>
                  <a:lnTo>
                    <a:pt x="134" y="0"/>
                  </a:lnTo>
                  <a:lnTo>
                    <a:pt x="138" y="2"/>
                  </a:lnTo>
                  <a:lnTo>
                    <a:pt x="140" y="4"/>
                  </a:lnTo>
                  <a:lnTo>
                    <a:pt x="144" y="6"/>
                  </a:lnTo>
                  <a:lnTo>
                    <a:pt x="146" y="8"/>
                  </a:lnTo>
                  <a:lnTo>
                    <a:pt x="150" y="9"/>
                  </a:lnTo>
                  <a:lnTo>
                    <a:pt x="154" y="11"/>
                  </a:lnTo>
                  <a:lnTo>
                    <a:pt x="155" y="13"/>
                  </a:lnTo>
                  <a:lnTo>
                    <a:pt x="159" y="15"/>
                  </a:lnTo>
                  <a:lnTo>
                    <a:pt x="163" y="19"/>
                  </a:lnTo>
                  <a:lnTo>
                    <a:pt x="165" y="21"/>
                  </a:lnTo>
                  <a:lnTo>
                    <a:pt x="169" y="23"/>
                  </a:lnTo>
                  <a:lnTo>
                    <a:pt x="173" y="25"/>
                  </a:lnTo>
                  <a:lnTo>
                    <a:pt x="175" y="27"/>
                  </a:lnTo>
                  <a:lnTo>
                    <a:pt x="177" y="29"/>
                  </a:lnTo>
                  <a:lnTo>
                    <a:pt x="180" y="31"/>
                  </a:lnTo>
                  <a:lnTo>
                    <a:pt x="182" y="31"/>
                  </a:lnTo>
                  <a:lnTo>
                    <a:pt x="184" y="33"/>
                  </a:lnTo>
                  <a:lnTo>
                    <a:pt x="188" y="34"/>
                  </a:lnTo>
                  <a:lnTo>
                    <a:pt x="190" y="36"/>
                  </a:lnTo>
                  <a:lnTo>
                    <a:pt x="192" y="38"/>
                  </a:lnTo>
                  <a:lnTo>
                    <a:pt x="196" y="40"/>
                  </a:lnTo>
                  <a:lnTo>
                    <a:pt x="192" y="40"/>
                  </a:lnTo>
                  <a:lnTo>
                    <a:pt x="188" y="40"/>
                  </a:lnTo>
                  <a:lnTo>
                    <a:pt x="184" y="40"/>
                  </a:lnTo>
                  <a:lnTo>
                    <a:pt x="182" y="40"/>
                  </a:lnTo>
                  <a:lnTo>
                    <a:pt x="178" y="40"/>
                  </a:lnTo>
                  <a:lnTo>
                    <a:pt x="175" y="40"/>
                  </a:lnTo>
                  <a:lnTo>
                    <a:pt x="171" y="40"/>
                  </a:lnTo>
                  <a:lnTo>
                    <a:pt x="167" y="40"/>
                  </a:lnTo>
                  <a:lnTo>
                    <a:pt x="167" y="42"/>
                  </a:lnTo>
                  <a:lnTo>
                    <a:pt x="167" y="44"/>
                  </a:lnTo>
                  <a:lnTo>
                    <a:pt x="169" y="46"/>
                  </a:lnTo>
                  <a:lnTo>
                    <a:pt x="169" y="48"/>
                  </a:lnTo>
                  <a:lnTo>
                    <a:pt x="169" y="50"/>
                  </a:lnTo>
                  <a:lnTo>
                    <a:pt x="169" y="52"/>
                  </a:lnTo>
                  <a:lnTo>
                    <a:pt x="169" y="54"/>
                  </a:lnTo>
                  <a:lnTo>
                    <a:pt x="169" y="56"/>
                  </a:lnTo>
                  <a:lnTo>
                    <a:pt x="169" y="59"/>
                  </a:lnTo>
                  <a:lnTo>
                    <a:pt x="169" y="61"/>
                  </a:lnTo>
                  <a:lnTo>
                    <a:pt x="171" y="63"/>
                  </a:lnTo>
                  <a:lnTo>
                    <a:pt x="171" y="65"/>
                  </a:lnTo>
                  <a:lnTo>
                    <a:pt x="171" y="69"/>
                  </a:lnTo>
                  <a:lnTo>
                    <a:pt x="171" y="71"/>
                  </a:lnTo>
                  <a:lnTo>
                    <a:pt x="171" y="73"/>
                  </a:lnTo>
                  <a:lnTo>
                    <a:pt x="171" y="75"/>
                  </a:lnTo>
                  <a:lnTo>
                    <a:pt x="171" y="77"/>
                  </a:lnTo>
                  <a:lnTo>
                    <a:pt x="171" y="79"/>
                  </a:lnTo>
                  <a:lnTo>
                    <a:pt x="171" y="81"/>
                  </a:lnTo>
                  <a:lnTo>
                    <a:pt x="173" y="82"/>
                  </a:lnTo>
                  <a:lnTo>
                    <a:pt x="173" y="84"/>
                  </a:lnTo>
                  <a:lnTo>
                    <a:pt x="173" y="86"/>
                  </a:lnTo>
                  <a:lnTo>
                    <a:pt x="173" y="88"/>
                  </a:lnTo>
                  <a:lnTo>
                    <a:pt x="173" y="90"/>
                  </a:lnTo>
                  <a:lnTo>
                    <a:pt x="173" y="94"/>
                  </a:lnTo>
                  <a:lnTo>
                    <a:pt x="173" y="96"/>
                  </a:lnTo>
                  <a:lnTo>
                    <a:pt x="173" y="98"/>
                  </a:lnTo>
                  <a:lnTo>
                    <a:pt x="175" y="100"/>
                  </a:lnTo>
                  <a:lnTo>
                    <a:pt x="175" y="102"/>
                  </a:lnTo>
                  <a:lnTo>
                    <a:pt x="175" y="104"/>
                  </a:lnTo>
                  <a:lnTo>
                    <a:pt x="175" y="10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3" name="Freeform 162"/>
            <p:cNvSpPr>
              <a:spLocks/>
            </p:cNvSpPr>
            <p:nvPr/>
          </p:nvSpPr>
          <p:spPr bwMode="auto">
            <a:xfrm>
              <a:off x="3457575" y="4402138"/>
              <a:ext cx="3175" cy="3175"/>
            </a:xfrm>
            <a:custGeom>
              <a:avLst/>
              <a:gdLst>
                <a:gd name="T0" fmla="*/ 0 w 2"/>
                <a:gd name="T1" fmla="*/ 0 h 2"/>
                <a:gd name="T2" fmla="*/ 2 w 2"/>
                <a:gd name="T3" fmla="*/ 0 h 2"/>
                <a:gd name="T4" fmla="*/ 2 w 2"/>
                <a:gd name="T5" fmla="*/ 0 h 2"/>
                <a:gd name="T6" fmla="*/ 2 w 2"/>
                <a:gd name="T7" fmla="*/ 0 h 2"/>
                <a:gd name="T8" fmla="*/ 2 w 2"/>
                <a:gd name="T9" fmla="*/ 0 h 2"/>
                <a:gd name="T10" fmla="*/ 2 w 2"/>
                <a:gd name="T11" fmla="*/ 0 h 2"/>
                <a:gd name="T12" fmla="*/ 2 w 2"/>
                <a:gd name="T13" fmla="*/ 0 h 2"/>
                <a:gd name="T14" fmla="*/ 2 w 2"/>
                <a:gd name="T15" fmla="*/ 0 h 2"/>
                <a:gd name="T16" fmla="*/ 2 w 2"/>
                <a:gd name="T17" fmla="*/ 0 h 2"/>
                <a:gd name="T18" fmla="*/ 2 w 2"/>
                <a:gd name="T19" fmla="*/ 0 h 2"/>
                <a:gd name="T20" fmla="*/ 2 w 2"/>
                <a:gd name="T21" fmla="*/ 0 h 2"/>
                <a:gd name="T22" fmla="*/ 2 w 2"/>
                <a:gd name="T23" fmla="*/ 2 h 2"/>
                <a:gd name="T24" fmla="*/ 2 w 2"/>
                <a:gd name="T25" fmla="*/ 2 h 2"/>
                <a:gd name="T26" fmla="*/ 2 w 2"/>
                <a:gd name="T27" fmla="*/ 2 h 2"/>
                <a:gd name="T28" fmla="*/ 2 w 2"/>
                <a:gd name="T29" fmla="*/ 2 h 2"/>
                <a:gd name="T30" fmla="*/ 2 w 2"/>
                <a:gd name="T31" fmla="*/ 2 h 2"/>
                <a:gd name="T32" fmla="*/ 2 w 2"/>
                <a:gd name="T33" fmla="*/ 2 h 2"/>
                <a:gd name="T34" fmla="*/ 2 w 2"/>
                <a:gd name="T35" fmla="*/ 2 h 2"/>
                <a:gd name="T36" fmla="*/ 0 w 2"/>
                <a:gd name="T37" fmla="*/ 2 h 2"/>
                <a:gd name="T38" fmla="*/ 0 w 2"/>
                <a:gd name="T39" fmla="*/ 0 h 2"/>
                <a:gd name="T40" fmla="*/ 0 w 2"/>
                <a:gd name="T41" fmla="*/ 0 h 2"/>
                <a:gd name="T42" fmla="*/ 0 w 2"/>
                <a:gd name="T43" fmla="*/ 0 h 2"/>
                <a:gd name="T44" fmla="*/ 0 w 2"/>
                <a:gd name="T4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 h="2">
                  <a:moveTo>
                    <a:pt x="0" y="0"/>
                  </a:moveTo>
                  <a:lnTo>
                    <a:pt x="2" y="0"/>
                  </a:lnTo>
                  <a:lnTo>
                    <a:pt x="2" y="0"/>
                  </a:lnTo>
                  <a:lnTo>
                    <a:pt x="2" y="0"/>
                  </a:lnTo>
                  <a:lnTo>
                    <a:pt x="2" y="0"/>
                  </a:lnTo>
                  <a:lnTo>
                    <a:pt x="2" y="0"/>
                  </a:lnTo>
                  <a:lnTo>
                    <a:pt x="2" y="0"/>
                  </a:lnTo>
                  <a:lnTo>
                    <a:pt x="2" y="0"/>
                  </a:lnTo>
                  <a:lnTo>
                    <a:pt x="2" y="0"/>
                  </a:lnTo>
                  <a:lnTo>
                    <a:pt x="2" y="0"/>
                  </a:lnTo>
                  <a:lnTo>
                    <a:pt x="2" y="0"/>
                  </a:lnTo>
                  <a:lnTo>
                    <a:pt x="2" y="2"/>
                  </a:lnTo>
                  <a:lnTo>
                    <a:pt x="2" y="2"/>
                  </a:lnTo>
                  <a:lnTo>
                    <a:pt x="2" y="2"/>
                  </a:lnTo>
                  <a:lnTo>
                    <a:pt x="2" y="2"/>
                  </a:lnTo>
                  <a:lnTo>
                    <a:pt x="2" y="2"/>
                  </a:lnTo>
                  <a:lnTo>
                    <a:pt x="2" y="2"/>
                  </a:lnTo>
                  <a:lnTo>
                    <a:pt x="2" y="2"/>
                  </a:lnTo>
                  <a:lnTo>
                    <a:pt x="0" y="2"/>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4" name="Freeform 163"/>
            <p:cNvSpPr>
              <a:spLocks noEditPoints="1"/>
            </p:cNvSpPr>
            <p:nvPr/>
          </p:nvSpPr>
          <p:spPr bwMode="auto">
            <a:xfrm>
              <a:off x="6456363" y="5094288"/>
              <a:ext cx="176213" cy="268288"/>
            </a:xfrm>
            <a:custGeom>
              <a:avLst/>
              <a:gdLst>
                <a:gd name="T0" fmla="*/ 19 w 111"/>
                <a:gd name="T1" fmla="*/ 161 h 169"/>
                <a:gd name="T2" fmla="*/ 19 w 111"/>
                <a:gd name="T3" fmla="*/ 161 h 169"/>
                <a:gd name="T4" fmla="*/ 19 w 111"/>
                <a:gd name="T5" fmla="*/ 161 h 169"/>
                <a:gd name="T6" fmla="*/ 19 w 111"/>
                <a:gd name="T7" fmla="*/ 163 h 169"/>
                <a:gd name="T8" fmla="*/ 21 w 111"/>
                <a:gd name="T9" fmla="*/ 163 h 169"/>
                <a:gd name="T10" fmla="*/ 21 w 111"/>
                <a:gd name="T11" fmla="*/ 163 h 169"/>
                <a:gd name="T12" fmla="*/ 21 w 111"/>
                <a:gd name="T13" fmla="*/ 165 h 169"/>
                <a:gd name="T14" fmla="*/ 21 w 111"/>
                <a:gd name="T15" fmla="*/ 165 h 169"/>
                <a:gd name="T16" fmla="*/ 21 w 111"/>
                <a:gd name="T17" fmla="*/ 165 h 169"/>
                <a:gd name="T18" fmla="*/ 19 w 111"/>
                <a:gd name="T19" fmla="*/ 167 h 169"/>
                <a:gd name="T20" fmla="*/ 19 w 111"/>
                <a:gd name="T21" fmla="*/ 167 h 169"/>
                <a:gd name="T22" fmla="*/ 19 w 111"/>
                <a:gd name="T23" fmla="*/ 167 h 169"/>
                <a:gd name="T24" fmla="*/ 19 w 111"/>
                <a:gd name="T25" fmla="*/ 167 h 169"/>
                <a:gd name="T26" fmla="*/ 19 w 111"/>
                <a:gd name="T27" fmla="*/ 167 h 169"/>
                <a:gd name="T28" fmla="*/ 19 w 111"/>
                <a:gd name="T29" fmla="*/ 167 h 169"/>
                <a:gd name="T30" fmla="*/ 17 w 111"/>
                <a:gd name="T31" fmla="*/ 169 h 169"/>
                <a:gd name="T32" fmla="*/ 15 w 111"/>
                <a:gd name="T33" fmla="*/ 169 h 169"/>
                <a:gd name="T34" fmla="*/ 15 w 111"/>
                <a:gd name="T35" fmla="*/ 169 h 169"/>
                <a:gd name="T36" fmla="*/ 14 w 111"/>
                <a:gd name="T37" fmla="*/ 167 h 169"/>
                <a:gd name="T38" fmla="*/ 14 w 111"/>
                <a:gd name="T39" fmla="*/ 167 h 169"/>
                <a:gd name="T40" fmla="*/ 14 w 111"/>
                <a:gd name="T41" fmla="*/ 167 h 169"/>
                <a:gd name="T42" fmla="*/ 14 w 111"/>
                <a:gd name="T43" fmla="*/ 167 h 169"/>
                <a:gd name="T44" fmla="*/ 14 w 111"/>
                <a:gd name="T45" fmla="*/ 167 h 169"/>
                <a:gd name="T46" fmla="*/ 14 w 111"/>
                <a:gd name="T47" fmla="*/ 165 h 169"/>
                <a:gd name="T48" fmla="*/ 14 w 111"/>
                <a:gd name="T49" fmla="*/ 165 h 169"/>
                <a:gd name="T50" fmla="*/ 15 w 111"/>
                <a:gd name="T51" fmla="*/ 163 h 169"/>
                <a:gd name="T52" fmla="*/ 15 w 111"/>
                <a:gd name="T53" fmla="*/ 163 h 169"/>
                <a:gd name="T54" fmla="*/ 15 w 111"/>
                <a:gd name="T55" fmla="*/ 163 h 169"/>
                <a:gd name="T56" fmla="*/ 15 w 111"/>
                <a:gd name="T57" fmla="*/ 163 h 169"/>
                <a:gd name="T58" fmla="*/ 15 w 111"/>
                <a:gd name="T59" fmla="*/ 161 h 169"/>
                <a:gd name="T60" fmla="*/ 15 w 111"/>
                <a:gd name="T61" fmla="*/ 161 h 169"/>
                <a:gd name="T62" fmla="*/ 17 w 111"/>
                <a:gd name="T63" fmla="*/ 161 h 169"/>
                <a:gd name="T64" fmla="*/ 17 w 111"/>
                <a:gd name="T65" fmla="*/ 159 h 169"/>
                <a:gd name="T66" fmla="*/ 17 w 111"/>
                <a:gd name="T67" fmla="*/ 159 h 169"/>
                <a:gd name="T68" fmla="*/ 17 w 111"/>
                <a:gd name="T69" fmla="*/ 159 h 169"/>
                <a:gd name="T70" fmla="*/ 17 w 111"/>
                <a:gd name="T71" fmla="*/ 159 h 169"/>
                <a:gd name="T72" fmla="*/ 19 w 111"/>
                <a:gd name="T73" fmla="*/ 159 h 169"/>
                <a:gd name="T74" fmla="*/ 19 w 111"/>
                <a:gd name="T75" fmla="*/ 159 h 169"/>
                <a:gd name="T76" fmla="*/ 19 w 111"/>
                <a:gd name="T77" fmla="*/ 161 h 169"/>
                <a:gd name="T78" fmla="*/ 19 w 111"/>
                <a:gd name="T79" fmla="*/ 161 h 169"/>
                <a:gd name="T80" fmla="*/ 19 w 111"/>
                <a:gd name="T81" fmla="*/ 161 h 169"/>
                <a:gd name="T82" fmla="*/ 110 w 111"/>
                <a:gd name="T83" fmla="*/ 156 h 169"/>
                <a:gd name="T84" fmla="*/ 110 w 111"/>
                <a:gd name="T85" fmla="*/ 156 h 169"/>
                <a:gd name="T86" fmla="*/ 110 w 111"/>
                <a:gd name="T87" fmla="*/ 156 h 169"/>
                <a:gd name="T88" fmla="*/ 110 w 111"/>
                <a:gd name="T89" fmla="*/ 156 h 169"/>
                <a:gd name="T90" fmla="*/ 110 w 111"/>
                <a:gd name="T91" fmla="*/ 154 h 169"/>
                <a:gd name="T92" fmla="*/ 111 w 111"/>
                <a:gd name="T93" fmla="*/ 154 h 169"/>
                <a:gd name="T94" fmla="*/ 111 w 111"/>
                <a:gd name="T95" fmla="*/ 156 h 169"/>
                <a:gd name="T96" fmla="*/ 111 w 111"/>
                <a:gd name="T97" fmla="*/ 156 h 169"/>
                <a:gd name="T98" fmla="*/ 110 w 111"/>
                <a:gd name="T99" fmla="*/ 156 h 169"/>
                <a:gd name="T100" fmla="*/ 2 w 111"/>
                <a:gd name="T101" fmla="*/ 2 h 169"/>
                <a:gd name="T102" fmla="*/ 0 w 111"/>
                <a:gd name="T103" fmla="*/ 2 h 169"/>
                <a:gd name="T104" fmla="*/ 0 w 111"/>
                <a:gd name="T105" fmla="*/ 0 h 169"/>
                <a:gd name="T106" fmla="*/ 0 w 111"/>
                <a:gd name="T107" fmla="*/ 0 h 169"/>
                <a:gd name="T108" fmla="*/ 0 w 111"/>
                <a:gd name="T109" fmla="*/ 0 h 169"/>
                <a:gd name="T110" fmla="*/ 0 w 111"/>
                <a:gd name="T111"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1" h="169">
                  <a:moveTo>
                    <a:pt x="19" y="161"/>
                  </a:moveTo>
                  <a:lnTo>
                    <a:pt x="19" y="161"/>
                  </a:lnTo>
                  <a:lnTo>
                    <a:pt x="19" y="161"/>
                  </a:lnTo>
                  <a:lnTo>
                    <a:pt x="19" y="161"/>
                  </a:lnTo>
                  <a:lnTo>
                    <a:pt x="19" y="161"/>
                  </a:lnTo>
                  <a:lnTo>
                    <a:pt x="19" y="161"/>
                  </a:lnTo>
                  <a:lnTo>
                    <a:pt x="19" y="163"/>
                  </a:lnTo>
                  <a:lnTo>
                    <a:pt x="19" y="163"/>
                  </a:lnTo>
                  <a:lnTo>
                    <a:pt x="21" y="163"/>
                  </a:lnTo>
                  <a:lnTo>
                    <a:pt x="21" y="163"/>
                  </a:lnTo>
                  <a:lnTo>
                    <a:pt x="21" y="163"/>
                  </a:lnTo>
                  <a:lnTo>
                    <a:pt x="21" y="163"/>
                  </a:lnTo>
                  <a:lnTo>
                    <a:pt x="21" y="163"/>
                  </a:lnTo>
                  <a:lnTo>
                    <a:pt x="21" y="165"/>
                  </a:lnTo>
                  <a:lnTo>
                    <a:pt x="21" y="165"/>
                  </a:lnTo>
                  <a:lnTo>
                    <a:pt x="21" y="165"/>
                  </a:lnTo>
                  <a:lnTo>
                    <a:pt x="21" y="165"/>
                  </a:lnTo>
                  <a:lnTo>
                    <a:pt x="21" y="165"/>
                  </a:lnTo>
                  <a:lnTo>
                    <a:pt x="19" y="165"/>
                  </a:lnTo>
                  <a:lnTo>
                    <a:pt x="19" y="167"/>
                  </a:lnTo>
                  <a:lnTo>
                    <a:pt x="19" y="167"/>
                  </a:lnTo>
                  <a:lnTo>
                    <a:pt x="19" y="167"/>
                  </a:lnTo>
                  <a:lnTo>
                    <a:pt x="19" y="167"/>
                  </a:lnTo>
                  <a:lnTo>
                    <a:pt x="19" y="167"/>
                  </a:lnTo>
                  <a:lnTo>
                    <a:pt x="19" y="167"/>
                  </a:lnTo>
                  <a:lnTo>
                    <a:pt x="19" y="167"/>
                  </a:lnTo>
                  <a:lnTo>
                    <a:pt x="19" y="167"/>
                  </a:lnTo>
                  <a:lnTo>
                    <a:pt x="19" y="167"/>
                  </a:lnTo>
                  <a:lnTo>
                    <a:pt x="19" y="167"/>
                  </a:lnTo>
                  <a:lnTo>
                    <a:pt x="19" y="167"/>
                  </a:lnTo>
                  <a:lnTo>
                    <a:pt x="19" y="167"/>
                  </a:lnTo>
                  <a:lnTo>
                    <a:pt x="17" y="169"/>
                  </a:lnTo>
                  <a:lnTo>
                    <a:pt x="15" y="169"/>
                  </a:lnTo>
                  <a:lnTo>
                    <a:pt x="15" y="169"/>
                  </a:lnTo>
                  <a:lnTo>
                    <a:pt x="15" y="169"/>
                  </a:lnTo>
                  <a:lnTo>
                    <a:pt x="15" y="169"/>
                  </a:lnTo>
                  <a:lnTo>
                    <a:pt x="14" y="169"/>
                  </a:lnTo>
                  <a:lnTo>
                    <a:pt x="14" y="167"/>
                  </a:lnTo>
                  <a:lnTo>
                    <a:pt x="14" y="167"/>
                  </a:lnTo>
                  <a:lnTo>
                    <a:pt x="14" y="167"/>
                  </a:lnTo>
                  <a:lnTo>
                    <a:pt x="14" y="167"/>
                  </a:lnTo>
                  <a:lnTo>
                    <a:pt x="14" y="167"/>
                  </a:lnTo>
                  <a:lnTo>
                    <a:pt x="14" y="167"/>
                  </a:lnTo>
                  <a:lnTo>
                    <a:pt x="14" y="167"/>
                  </a:lnTo>
                  <a:lnTo>
                    <a:pt x="14" y="167"/>
                  </a:lnTo>
                  <a:lnTo>
                    <a:pt x="14" y="167"/>
                  </a:lnTo>
                  <a:lnTo>
                    <a:pt x="14" y="167"/>
                  </a:lnTo>
                  <a:lnTo>
                    <a:pt x="14" y="165"/>
                  </a:lnTo>
                  <a:lnTo>
                    <a:pt x="14" y="165"/>
                  </a:lnTo>
                  <a:lnTo>
                    <a:pt x="14" y="165"/>
                  </a:lnTo>
                  <a:lnTo>
                    <a:pt x="14" y="163"/>
                  </a:lnTo>
                  <a:lnTo>
                    <a:pt x="15" y="163"/>
                  </a:lnTo>
                  <a:lnTo>
                    <a:pt x="15" y="163"/>
                  </a:lnTo>
                  <a:lnTo>
                    <a:pt x="15" y="163"/>
                  </a:lnTo>
                  <a:lnTo>
                    <a:pt x="15" y="163"/>
                  </a:lnTo>
                  <a:lnTo>
                    <a:pt x="15" y="163"/>
                  </a:lnTo>
                  <a:lnTo>
                    <a:pt x="15" y="163"/>
                  </a:lnTo>
                  <a:lnTo>
                    <a:pt x="15" y="163"/>
                  </a:lnTo>
                  <a:lnTo>
                    <a:pt x="15" y="161"/>
                  </a:lnTo>
                  <a:lnTo>
                    <a:pt x="15" y="161"/>
                  </a:lnTo>
                  <a:lnTo>
                    <a:pt x="15" y="161"/>
                  </a:lnTo>
                  <a:lnTo>
                    <a:pt x="15" y="161"/>
                  </a:lnTo>
                  <a:lnTo>
                    <a:pt x="17" y="161"/>
                  </a:lnTo>
                  <a:lnTo>
                    <a:pt x="17" y="161"/>
                  </a:lnTo>
                  <a:lnTo>
                    <a:pt x="17" y="159"/>
                  </a:lnTo>
                  <a:lnTo>
                    <a:pt x="17" y="159"/>
                  </a:lnTo>
                  <a:lnTo>
                    <a:pt x="17" y="159"/>
                  </a:lnTo>
                  <a:lnTo>
                    <a:pt x="17" y="159"/>
                  </a:lnTo>
                  <a:lnTo>
                    <a:pt x="17" y="159"/>
                  </a:lnTo>
                  <a:lnTo>
                    <a:pt x="17" y="159"/>
                  </a:lnTo>
                  <a:lnTo>
                    <a:pt x="17" y="159"/>
                  </a:lnTo>
                  <a:lnTo>
                    <a:pt x="17" y="159"/>
                  </a:lnTo>
                  <a:lnTo>
                    <a:pt x="17" y="159"/>
                  </a:lnTo>
                  <a:lnTo>
                    <a:pt x="19" y="159"/>
                  </a:lnTo>
                  <a:lnTo>
                    <a:pt x="19" y="159"/>
                  </a:lnTo>
                  <a:lnTo>
                    <a:pt x="19" y="159"/>
                  </a:lnTo>
                  <a:lnTo>
                    <a:pt x="19" y="161"/>
                  </a:lnTo>
                  <a:lnTo>
                    <a:pt x="19" y="161"/>
                  </a:lnTo>
                  <a:lnTo>
                    <a:pt x="19" y="161"/>
                  </a:lnTo>
                  <a:lnTo>
                    <a:pt x="19" y="161"/>
                  </a:lnTo>
                  <a:lnTo>
                    <a:pt x="19" y="161"/>
                  </a:lnTo>
                  <a:lnTo>
                    <a:pt x="19" y="161"/>
                  </a:lnTo>
                  <a:lnTo>
                    <a:pt x="19" y="161"/>
                  </a:lnTo>
                  <a:close/>
                  <a:moveTo>
                    <a:pt x="110" y="156"/>
                  </a:moveTo>
                  <a:lnTo>
                    <a:pt x="110" y="156"/>
                  </a:lnTo>
                  <a:lnTo>
                    <a:pt x="110" y="156"/>
                  </a:lnTo>
                  <a:lnTo>
                    <a:pt x="110" y="156"/>
                  </a:lnTo>
                  <a:lnTo>
                    <a:pt x="110" y="156"/>
                  </a:lnTo>
                  <a:lnTo>
                    <a:pt x="110" y="156"/>
                  </a:lnTo>
                  <a:lnTo>
                    <a:pt x="110" y="156"/>
                  </a:lnTo>
                  <a:lnTo>
                    <a:pt x="110" y="154"/>
                  </a:lnTo>
                  <a:lnTo>
                    <a:pt x="110" y="154"/>
                  </a:lnTo>
                  <a:lnTo>
                    <a:pt x="111" y="154"/>
                  </a:lnTo>
                  <a:lnTo>
                    <a:pt x="111" y="154"/>
                  </a:lnTo>
                  <a:lnTo>
                    <a:pt x="111" y="154"/>
                  </a:lnTo>
                  <a:lnTo>
                    <a:pt x="111" y="156"/>
                  </a:lnTo>
                  <a:lnTo>
                    <a:pt x="111" y="156"/>
                  </a:lnTo>
                  <a:lnTo>
                    <a:pt x="111" y="156"/>
                  </a:lnTo>
                  <a:lnTo>
                    <a:pt x="110" y="156"/>
                  </a:lnTo>
                  <a:lnTo>
                    <a:pt x="110" y="156"/>
                  </a:lnTo>
                  <a:lnTo>
                    <a:pt x="110" y="156"/>
                  </a:lnTo>
                  <a:close/>
                  <a:moveTo>
                    <a:pt x="2" y="2"/>
                  </a:moveTo>
                  <a:lnTo>
                    <a:pt x="2" y="2"/>
                  </a:lnTo>
                  <a:lnTo>
                    <a:pt x="0" y="2"/>
                  </a:lnTo>
                  <a:lnTo>
                    <a:pt x="0" y="0"/>
                  </a:lnTo>
                  <a:lnTo>
                    <a:pt x="0" y="0"/>
                  </a:lnTo>
                  <a:lnTo>
                    <a:pt x="0" y="0"/>
                  </a:lnTo>
                  <a:lnTo>
                    <a:pt x="0" y="0"/>
                  </a:lnTo>
                  <a:lnTo>
                    <a:pt x="0" y="0"/>
                  </a:lnTo>
                  <a:lnTo>
                    <a:pt x="0" y="0"/>
                  </a:lnTo>
                  <a:lnTo>
                    <a:pt x="0" y="0"/>
                  </a:lnTo>
                  <a:lnTo>
                    <a:pt x="0" y="0"/>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5" name="Freeform 164"/>
            <p:cNvSpPr>
              <a:spLocks noEditPoints="1"/>
            </p:cNvSpPr>
            <p:nvPr/>
          </p:nvSpPr>
          <p:spPr bwMode="auto">
            <a:xfrm>
              <a:off x="5856288" y="5070475"/>
              <a:ext cx="79375" cy="200025"/>
            </a:xfrm>
            <a:custGeom>
              <a:avLst/>
              <a:gdLst>
                <a:gd name="T0" fmla="*/ 33 w 50"/>
                <a:gd name="T1" fmla="*/ 42 h 126"/>
                <a:gd name="T2" fmla="*/ 23 w 50"/>
                <a:gd name="T3" fmla="*/ 4 h 126"/>
                <a:gd name="T4" fmla="*/ 9 w 50"/>
                <a:gd name="T5" fmla="*/ 4 h 126"/>
                <a:gd name="T6" fmla="*/ 17 w 50"/>
                <a:gd name="T7" fmla="*/ 4 h 126"/>
                <a:gd name="T8" fmla="*/ 21 w 50"/>
                <a:gd name="T9" fmla="*/ 11 h 126"/>
                <a:gd name="T10" fmla="*/ 25 w 50"/>
                <a:gd name="T11" fmla="*/ 15 h 126"/>
                <a:gd name="T12" fmla="*/ 25 w 50"/>
                <a:gd name="T13" fmla="*/ 19 h 126"/>
                <a:gd name="T14" fmla="*/ 25 w 50"/>
                <a:gd name="T15" fmla="*/ 25 h 126"/>
                <a:gd name="T16" fmla="*/ 23 w 50"/>
                <a:gd name="T17" fmla="*/ 30 h 126"/>
                <a:gd name="T18" fmla="*/ 25 w 50"/>
                <a:gd name="T19" fmla="*/ 36 h 126"/>
                <a:gd name="T20" fmla="*/ 21 w 50"/>
                <a:gd name="T21" fmla="*/ 42 h 126"/>
                <a:gd name="T22" fmla="*/ 23 w 50"/>
                <a:gd name="T23" fmla="*/ 48 h 126"/>
                <a:gd name="T24" fmla="*/ 25 w 50"/>
                <a:gd name="T25" fmla="*/ 53 h 126"/>
                <a:gd name="T26" fmla="*/ 25 w 50"/>
                <a:gd name="T27" fmla="*/ 61 h 126"/>
                <a:gd name="T28" fmla="*/ 27 w 50"/>
                <a:gd name="T29" fmla="*/ 67 h 126"/>
                <a:gd name="T30" fmla="*/ 31 w 50"/>
                <a:gd name="T31" fmla="*/ 71 h 126"/>
                <a:gd name="T32" fmla="*/ 29 w 50"/>
                <a:gd name="T33" fmla="*/ 77 h 126"/>
                <a:gd name="T34" fmla="*/ 33 w 50"/>
                <a:gd name="T35" fmla="*/ 78 h 126"/>
                <a:gd name="T36" fmla="*/ 34 w 50"/>
                <a:gd name="T37" fmla="*/ 77 h 126"/>
                <a:gd name="T38" fmla="*/ 36 w 50"/>
                <a:gd name="T39" fmla="*/ 77 h 126"/>
                <a:gd name="T40" fmla="*/ 40 w 50"/>
                <a:gd name="T41" fmla="*/ 80 h 126"/>
                <a:gd name="T42" fmla="*/ 38 w 50"/>
                <a:gd name="T43" fmla="*/ 77 h 126"/>
                <a:gd name="T44" fmla="*/ 36 w 50"/>
                <a:gd name="T45" fmla="*/ 71 h 126"/>
                <a:gd name="T46" fmla="*/ 36 w 50"/>
                <a:gd name="T47" fmla="*/ 69 h 126"/>
                <a:gd name="T48" fmla="*/ 42 w 50"/>
                <a:gd name="T49" fmla="*/ 77 h 126"/>
                <a:gd name="T50" fmla="*/ 48 w 50"/>
                <a:gd name="T51" fmla="*/ 82 h 126"/>
                <a:gd name="T52" fmla="*/ 50 w 50"/>
                <a:gd name="T53" fmla="*/ 92 h 126"/>
                <a:gd name="T54" fmla="*/ 50 w 50"/>
                <a:gd name="T55" fmla="*/ 98 h 126"/>
                <a:gd name="T56" fmla="*/ 50 w 50"/>
                <a:gd name="T57" fmla="*/ 105 h 126"/>
                <a:gd name="T58" fmla="*/ 48 w 50"/>
                <a:gd name="T59" fmla="*/ 109 h 126"/>
                <a:gd name="T60" fmla="*/ 42 w 50"/>
                <a:gd name="T61" fmla="*/ 109 h 126"/>
                <a:gd name="T62" fmla="*/ 40 w 50"/>
                <a:gd name="T63" fmla="*/ 115 h 126"/>
                <a:gd name="T64" fmla="*/ 40 w 50"/>
                <a:gd name="T65" fmla="*/ 119 h 126"/>
                <a:gd name="T66" fmla="*/ 42 w 50"/>
                <a:gd name="T67" fmla="*/ 125 h 126"/>
                <a:gd name="T68" fmla="*/ 36 w 50"/>
                <a:gd name="T69" fmla="*/ 126 h 126"/>
                <a:gd name="T70" fmla="*/ 38 w 50"/>
                <a:gd name="T71" fmla="*/ 121 h 126"/>
                <a:gd name="T72" fmla="*/ 33 w 50"/>
                <a:gd name="T73" fmla="*/ 119 h 126"/>
                <a:gd name="T74" fmla="*/ 29 w 50"/>
                <a:gd name="T75" fmla="*/ 115 h 126"/>
                <a:gd name="T76" fmla="*/ 27 w 50"/>
                <a:gd name="T77" fmla="*/ 109 h 126"/>
                <a:gd name="T78" fmla="*/ 27 w 50"/>
                <a:gd name="T79" fmla="*/ 101 h 126"/>
                <a:gd name="T80" fmla="*/ 29 w 50"/>
                <a:gd name="T81" fmla="*/ 96 h 126"/>
                <a:gd name="T82" fmla="*/ 29 w 50"/>
                <a:gd name="T83" fmla="*/ 88 h 126"/>
                <a:gd name="T84" fmla="*/ 27 w 50"/>
                <a:gd name="T85" fmla="*/ 82 h 126"/>
                <a:gd name="T86" fmla="*/ 19 w 50"/>
                <a:gd name="T87" fmla="*/ 82 h 126"/>
                <a:gd name="T88" fmla="*/ 13 w 50"/>
                <a:gd name="T89" fmla="*/ 84 h 126"/>
                <a:gd name="T90" fmla="*/ 9 w 50"/>
                <a:gd name="T91" fmla="*/ 78 h 126"/>
                <a:gd name="T92" fmla="*/ 6 w 50"/>
                <a:gd name="T93" fmla="*/ 75 h 126"/>
                <a:gd name="T94" fmla="*/ 2 w 50"/>
                <a:gd name="T95" fmla="*/ 73 h 126"/>
                <a:gd name="T96" fmla="*/ 0 w 50"/>
                <a:gd name="T97" fmla="*/ 69 h 126"/>
                <a:gd name="T98" fmla="*/ 4 w 50"/>
                <a:gd name="T99" fmla="*/ 65 h 126"/>
                <a:gd name="T100" fmla="*/ 4 w 50"/>
                <a:gd name="T101" fmla="*/ 57 h 126"/>
                <a:gd name="T102" fmla="*/ 8 w 50"/>
                <a:gd name="T103" fmla="*/ 52 h 126"/>
                <a:gd name="T104" fmla="*/ 11 w 50"/>
                <a:gd name="T105" fmla="*/ 48 h 126"/>
                <a:gd name="T106" fmla="*/ 8 w 50"/>
                <a:gd name="T107" fmla="*/ 44 h 126"/>
                <a:gd name="T108" fmla="*/ 9 w 50"/>
                <a:gd name="T109" fmla="*/ 36 h 126"/>
                <a:gd name="T110" fmla="*/ 9 w 50"/>
                <a:gd name="T111" fmla="*/ 32 h 126"/>
                <a:gd name="T112" fmla="*/ 9 w 50"/>
                <a:gd name="T113" fmla="*/ 27 h 126"/>
                <a:gd name="T114" fmla="*/ 9 w 50"/>
                <a:gd name="T115" fmla="*/ 23 h 126"/>
                <a:gd name="T116" fmla="*/ 15 w 50"/>
                <a:gd name="T117" fmla="*/ 21 h 126"/>
                <a:gd name="T118" fmla="*/ 13 w 50"/>
                <a:gd name="T119" fmla="*/ 13 h 126"/>
                <a:gd name="T120" fmla="*/ 9 w 50"/>
                <a:gd name="T121" fmla="*/ 9 h 126"/>
                <a:gd name="T122" fmla="*/ 8 w 50"/>
                <a:gd name="T123" fmla="*/ 4 h 126"/>
                <a:gd name="T124" fmla="*/ 4 w 50"/>
                <a:gd name="T125"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 h="126">
                  <a:moveTo>
                    <a:pt x="33" y="44"/>
                  </a:moveTo>
                  <a:lnTo>
                    <a:pt x="31" y="44"/>
                  </a:lnTo>
                  <a:lnTo>
                    <a:pt x="33" y="44"/>
                  </a:lnTo>
                  <a:lnTo>
                    <a:pt x="33" y="42"/>
                  </a:lnTo>
                  <a:lnTo>
                    <a:pt x="33" y="44"/>
                  </a:lnTo>
                  <a:close/>
                  <a:moveTo>
                    <a:pt x="23" y="4"/>
                  </a:moveTo>
                  <a:lnTo>
                    <a:pt x="25" y="6"/>
                  </a:lnTo>
                  <a:lnTo>
                    <a:pt x="23" y="4"/>
                  </a:lnTo>
                  <a:close/>
                  <a:moveTo>
                    <a:pt x="6" y="2"/>
                  </a:moveTo>
                  <a:lnTo>
                    <a:pt x="8" y="2"/>
                  </a:lnTo>
                  <a:lnTo>
                    <a:pt x="9" y="2"/>
                  </a:lnTo>
                  <a:lnTo>
                    <a:pt x="9" y="4"/>
                  </a:lnTo>
                  <a:lnTo>
                    <a:pt x="11" y="4"/>
                  </a:lnTo>
                  <a:lnTo>
                    <a:pt x="13" y="4"/>
                  </a:lnTo>
                  <a:lnTo>
                    <a:pt x="15" y="4"/>
                  </a:lnTo>
                  <a:lnTo>
                    <a:pt x="17" y="4"/>
                  </a:lnTo>
                  <a:lnTo>
                    <a:pt x="19" y="6"/>
                  </a:lnTo>
                  <a:lnTo>
                    <a:pt x="19" y="7"/>
                  </a:lnTo>
                  <a:lnTo>
                    <a:pt x="19" y="9"/>
                  </a:lnTo>
                  <a:lnTo>
                    <a:pt x="21" y="11"/>
                  </a:lnTo>
                  <a:lnTo>
                    <a:pt x="21" y="13"/>
                  </a:lnTo>
                  <a:lnTo>
                    <a:pt x="23" y="13"/>
                  </a:lnTo>
                  <a:lnTo>
                    <a:pt x="23" y="15"/>
                  </a:lnTo>
                  <a:lnTo>
                    <a:pt x="25" y="15"/>
                  </a:lnTo>
                  <a:lnTo>
                    <a:pt x="25" y="17"/>
                  </a:lnTo>
                  <a:lnTo>
                    <a:pt x="23" y="17"/>
                  </a:lnTo>
                  <a:lnTo>
                    <a:pt x="23" y="19"/>
                  </a:lnTo>
                  <a:lnTo>
                    <a:pt x="25" y="19"/>
                  </a:lnTo>
                  <a:lnTo>
                    <a:pt x="23" y="19"/>
                  </a:lnTo>
                  <a:lnTo>
                    <a:pt x="23" y="21"/>
                  </a:lnTo>
                  <a:lnTo>
                    <a:pt x="23" y="23"/>
                  </a:lnTo>
                  <a:lnTo>
                    <a:pt x="25" y="25"/>
                  </a:lnTo>
                  <a:lnTo>
                    <a:pt x="25" y="27"/>
                  </a:lnTo>
                  <a:lnTo>
                    <a:pt x="25" y="29"/>
                  </a:lnTo>
                  <a:lnTo>
                    <a:pt x="23" y="29"/>
                  </a:lnTo>
                  <a:lnTo>
                    <a:pt x="23" y="30"/>
                  </a:lnTo>
                  <a:lnTo>
                    <a:pt x="25" y="30"/>
                  </a:lnTo>
                  <a:lnTo>
                    <a:pt x="25" y="32"/>
                  </a:lnTo>
                  <a:lnTo>
                    <a:pt x="25" y="34"/>
                  </a:lnTo>
                  <a:lnTo>
                    <a:pt x="25" y="36"/>
                  </a:lnTo>
                  <a:lnTo>
                    <a:pt x="25" y="38"/>
                  </a:lnTo>
                  <a:lnTo>
                    <a:pt x="23" y="38"/>
                  </a:lnTo>
                  <a:lnTo>
                    <a:pt x="23" y="40"/>
                  </a:lnTo>
                  <a:lnTo>
                    <a:pt x="21" y="42"/>
                  </a:lnTo>
                  <a:lnTo>
                    <a:pt x="21" y="44"/>
                  </a:lnTo>
                  <a:lnTo>
                    <a:pt x="21" y="46"/>
                  </a:lnTo>
                  <a:lnTo>
                    <a:pt x="21" y="48"/>
                  </a:lnTo>
                  <a:lnTo>
                    <a:pt x="23" y="48"/>
                  </a:lnTo>
                  <a:lnTo>
                    <a:pt x="23" y="50"/>
                  </a:lnTo>
                  <a:lnTo>
                    <a:pt x="23" y="52"/>
                  </a:lnTo>
                  <a:lnTo>
                    <a:pt x="23" y="53"/>
                  </a:lnTo>
                  <a:lnTo>
                    <a:pt x="25" y="53"/>
                  </a:lnTo>
                  <a:lnTo>
                    <a:pt x="25" y="55"/>
                  </a:lnTo>
                  <a:lnTo>
                    <a:pt x="25" y="57"/>
                  </a:lnTo>
                  <a:lnTo>
                    <a:pt x="25" y="59"/>
                  </a:lnTo>
                  <a:lnTo>
                    <a:pt x="25" y="61"/>
                  </a:lnTo>
                  <a:lnTo>
                    <a:pt x="27" y="63"/>
                  </a:lnTo>
                  <a:lnTo>
                    <a:pt x="25" y="63"/>
                  </a:lnTo>
                  <a:lnTo>
                    <a:pt x="25" y="65"/>
                  </a:lnTo>
                  <a:lnTo>
                    <a:pt x="27" y="67"/>
                  </a:lnTo>
                  <a:lnTo>
                    <a:pt x="27" y="69"/>
                  </a:lnTo>
                  <a:lnTo>
                    <a:pt x="29" y="69"/>
                  </a:lnTo>
                  <a:lnTo>
                    <a:pt x="31" y="69"/>
                  </a:lnTo>
                  <a:lnTo>
                    <a:pt x="31" y="71"/>
                  </a:lnTo>
                  <a:lnTo>
                    <a:pt x="31" y="73"/>
                  </a:lnTo>
                  <a:lnTo>
                    <a:pt x="29" y="73"/>
                  </a:lnTo>
                  <a:lnTo>
                    <a:pt x="29" y="75"/>
                  </a:lnTo>
                  <a:lnTo>
                    <a:pt x="29" y="77"/>
                  </a:lnTo>
                  <a:lnTo>
                    <a:pt x="31" y="77"/>
                  </a:lnTo>
                  <a:lnTo>
                    <a:pt x="31" y="78"/>
                  </a:lnTo>
                  <a:lnTo>
                    <a:pt x="33" y="80"/>
                  </a:lnTo>
                  <a:lnTo>
                    <a:pt x="33" y="78"/>
                  </a:lnTo>
                  <a:lnTo>
                    <a:pt x="34" y="78"/>
                  </a:lnTo>
                  <a:lnTo>
                    <a:pt x="33" y="78"/>
                  </a:lnTo>
                  <a:lnTo>
                    <a:pt x="33" y="77"/>
                  </a:lnTo>
                  <a:lnTo>
                    <a:pt x="34" y="77"/>
                  </a:lnTo>
                  <a:lnTo>
                    <a:pt x="34" y="75"/>
                  </a:lnTo>
                  <a:lnTo>
                    <a:pt x="34" y="77"/>
                  </a:lnTo>
                  <a:lnTo>
                    <a:pt x="36" y="78"/>
                  </a:lnTo>
                  <a:lnTo>
                    <a:pt x="36" y="77"/>
                  </a:lnTo>
                  <a:lnTo>
                    <a:pt x="36" y="78"/>
                  </a:lnTo>
                  <a:lnTo>
                    <a:pt x="38" y="78"/>
                  </a:lnTo>
                  <a:lnTo>
                    <a:pt x="38" y="80"/>
                  </a:lnTo>
                  <a:lnTo>
                    <a:pt x="40" y="80"/>
                  </a:lnTo>
                  <a:lnTo>
                    <a:pt x="40" y="82"/>
                  </a:lnTo>
                  <a:lnTo>
                    <a:pt x="40" y="80"/>
                  </a:lnTo>
                  <a:lnTo>
                    <a:pt x="40" y="78"/>
                  </a:lnTo>
                  <a:lnTo>
                    <a:pt x="38" y="77"/>
                  </a:lnTo>
                  <a:lnTo>
                    <a:pt x="38" y="75"/>
                  </a:lnTo>
                  <a:lnTo>
                    <a:pt x="38" y="73"/>
                  </a:lnTo>
                  <a:lnTo>
                    <a:pt x="38" y="71"/>
                  </a:lnTo>
                  <a:lnTo>
                    <a:pt x="36" y="71"/>
                  </a:lnTo>
                  <a:lnTo>
                    <a:pt x="34" y="71"/>
                  </a:lnTo>
                  <a:lnTo>
                    <a:pt x="34" y="69"/>
                  </a:lnTo>
                  <a:lnTo>
                    <a:pt x="34" y="67"/>
                  </a:lnTo>
                  <a:lnTo>
                    <a:pt x="36" y="69"/>
                  </a:lnTo>
                  <a:lnTo>
                    <a:pt x="38" y="71"/>
                  </a:lnTo>
                  <a:lnTo>
                    <a:pt x="38" y="73"/>
                  </a:lnTo>
                  <a:lnTo>
                    <a:pt x="40" y="75"/>
                  </a:lnTo>
                  <a:lnTo>
                    <a:pt x="42" y="77"/>
                  </a:lnTo>
                  <a:lnTo>
                    <a:pt x="44" y="77"/>
                  </a:lnTo>
                  <a:lnTo>
                    <a:pt x="44" y="78"/>
                  </a:lnTo>
                  <a:lnTo>
                    <a:pt x="46" y="80"/>
                  </a:lnTo>
                  <a:lnTo>
                    <a:pt x="48" y="82"/>
                  </a:lnTo>
                  <a:lnTo>
                    <a:pt x="48" y="84"/>
                  </a:lnTo>
                  <a:lnTo>
                    <a:pt x="50" y="86"/>
                  </a:lnTo>
                  <a:lnTo>
                    <a:pt x="50" y="90"/>
                  </a:lnTo>
                  <a:lnTo>
                    <a:pt x="50" y="92"/>
                  </a:lnTo>
                  <a:lnTo>
                    <a:pt x="48" y="94"/>
                  </a:lnTo>
                  <a:lnTo>
                    <a:pt x="48" y="96"/>
                  </a:lnTo>
                  <a:lnTo>
                    <a:pt x="50" y="96"/>
                  </a:lnTo>
                  <a:lnTo>
                    <a:pt x="50" y="98"/>
                  </a:lnTo>
                  <a:lnTo>
                    <a:pt x="50" y="100"/>
                  </a:lnTo>
                  <a:lnTo>
                    <a:pt x="50" y="101"/>
                  </a:lnTo>
                  <a:lnTo>
                    <a:pt x="50" y="103"/>
                  </a:lnTo>
                  <a:lnTo>
                    <a:pt x="50" y="105"/>
                  </a:lnTo>
                  <a:lnTo>
                    <a:pt x="50" y="107"/>
                  </a:lnTo>
                  <a:lnTo>
                    <a:pt x="48" y="107"/>
                  </a:lnTo>
                  <a:lnTo>
                    <a:pt x="50" y="107"/>
                  </a:lnTo>
                  <a:lnTo>
                    <a:pt x="48" y="109"/>
                  </a:lnTo>
                  <a:lnTo>
                    <a:pt x="46" y="109"/>
                  </a:lnTo>
                  <a:lnTo>
                    <a:pt x="44" y="111"/>
                  </a:lnTo>
                  <a:lnTo>
                    <a:pt x="44" y="109"/>
                  </a:lnTo>
                  <a:lnTo>
                    <a:pt x="42" y="109"/>
                  </a:lnTo>
                  <a:lnTo>
                    <a:pt x="42" y="111"/>
                  </a:lnTo>
                  <a:lnTo>
                    <a:pt x="40" y="111"/>
                  </a:lnTo>
                  <a:lnTo>
                    <a:pt x="40" y="113"/>
                  </a:lnTo>
                  <a:lnTo>
                    <a:pt x="40" y="115"/>
                  </a:lnTo>
                  <a:lnTo>
                    <a:pt x="40" y="117"/>
                  </a:lnTo>
                  <a:lnTo>
                    <a:pt x="38" y="117"/>
                  </a:lnTo>
                  <a:lnTo>
                    <a:pt x="38" y="119"/>
                  </a:lnTo>
                  <a:lnTo>
                    <a:pt x="40" y="119"/>
                  </a:lnTo>
                  <a:lnTo>
                    <a:pt x="40" y="121"/>
                  </a:lnTo>
                  <a:lnTo>
                    <a:pt x="40" y="123"/>
                  </a:lnTo>
                  <a:lnTo>
                    <a:pt x="40" y="125"/>
                  </a:lnTo>
                  <a:lnTo>
                    <a:pt x="42" y="125"/>
                  </a:lnTo>
                  <a:lnTo>
                    <a:pt x="40" y="125"/>
                  </a:lnTo>
                  <a:lnTo>
                    <a:pt x="40" y="126"/>
                  </a:lnTo>
                  <a:lnTo>
                    <a:pt x="38" y="126"/>
                  </a:lnTo>
                  <a:lnTo>
                    <a:pt x="36" y="126"/>
                  </a:lnTo>
                  <a:lnTo>
                    <a:pt x="36" y="125"/>
                  </a:lnTo>
                  <a:lnTo>
                    <a:pt x="38" y="125"/>
                  </a:lnTo>
                  <a:lnTo>
                    <a:pt x="38" y="123"/>
                  </a:lnTo>
                  <a:lnTo>
                    <a:pt x="38" y="121"/>
                  </a:lnTo>
                  <a:lnTo>
                    <a:pt x="36" y="121"/>
                  </a:lnTo>
                  <a:lnTo>
                    <a:pt x="34" y="121"/>
                  </a:lnTo>
                  <a:lnTo>
                    <a:pt x="34" y="119"/>
                  </a:lnTo>
                  <a:lnTo>
                    <a:pt x="33" y="119"/>
                  </a:lnTo>
                  <a:lnTo>
                    <a:pt x="33" y="117"/>
                  </a:lnTo>
                  <a:lnTo>
                    <a:pt x="31" y="117"/>
                  </a:lnTo>
                  <a:lnTo>
                    <a:pt x="31" y="115"/>
                  </a:lnTo>
                  <a:lnTo>
                    <a:pt x="29" y="115"/>
                  </a:lnTo>
                  <a:lnTo>
                    <a:pt x="29" y="113"/>
                  </a:lnTo>
                  <a:lnTo>
                    <a:pt x="27" y="113"/>
                  </a:lnTo>
                  <a:lnTo>
                    <a:pt x="27" y="111"/>
                  </a:lnTo>
                  <a:lnTo>
                    <a:pt x="27" y="109"/>
                  </a:lnTo>
                  <a:lnTo>
                    <a:pt x="25" y="107"/>
                  </a:lnTo>
                  <a:lnTo>
                    <a:pt x="25" y="105"/>
                  </a:lnTo>
                  <a:lnTo>
                    <a:pt x="25" y="103"/>
                  </a:lnTo>
                  <a:lnTo>
                    <a:pt x="27" y="101"/>
                  </a:lnTo>
                  <a:lnTo>
                    <a:pt x="27" y="100"/>
                  </a:lnTo>
                  <a:lnTo>
                    <a:pt x="27" y="98"/>
                  </a:lnTo>
                  <a:lnTo>
                    <a:pt x="29" y="98"/>
                  </a:lnTo>
                  <a:lnTo>
                    <a:pt x="29" y="96"/>
                  </a:lnTo>
                  <a:lnTo>
                    <a:pt x="29" y="94"/>
                  </a:lnTo>
                  <a:lnTo>
                    <a:pt x="29" y="92"/>
                  </a:lnTo>
                  <a:lnTo>
                    <a:pt x="29" y="90"/>
                  </a:lnTo>
                  <a:lnTo>
                    <a:pt x="29" y="88"/>
                  </a:lnTo>
                  <a:lnTo>
                    <a:pt x="29" y="86"/>
                  </a:lnTo>
                  <a:lnTo>
                    <a:pt x="29" y="84"/>
                  </a:lnTo>
                  <a:lnTo>
                    <a:pt x="27" y="84"/>
                  </a:lnTo>
                  <a:lnTo>
                    <a:pt x="27" y="82"/>
                  </a:lnTo>
                  <a:lnTo>
                    <a:pt x="25" y="82"/>
                  </a:lnTo>
                  <a:lnTo>
                    <a:pt x="23" y="82"/>
                  </a:lnTo>
                  <a:lnTo>
                    <a:pt x="21" y="82"/>
                  </a:lnTo>
                  <a:lnTo>
                    <a:pt x="19" y="82"/>
                  </a:lnTo>
                  <a:lnTo>
                    <a:pt x="17" y="84"/>
                  </a:lnTo>
                  <a:lnTo>
                    <a:pt x="15" y="82"/>
                  </a:lnTo>
                  <a:lnTo>
                    <a:pt x="15" y="84"/>
                  </a:lnTo>
                  <a:lnTo>
                    <a:pt x="13" y="84"/>
                  </a:lnTo>
                  <a:lnTo>
                    <a:pt x="13" y="82"/>
                  </a:lnTo>
                  <a:lnTo>
                    <a:pt x="11" y="82"/>
                  </a:lnTo>
                  <a:lnTo>
                    <a:pt x="11" y="80"/>
                  </a:lnTo>
                  <a:lnTo>
                    <a:pt x="9" y="78"/>
                  </a:lnTo>
                  <a:lnTo>
                    <a:pt x="9" y="77"/>
                  </a:lnTo>
                  <a:lnTo>
                    <a:pt x="8" y="77"/>
                  </a:lnTo>
                  <a:lnTo>
                    <a:pt x="8" y="75"/>
                  </a:lnTo>
                  <a:lnTo>
                    <a:pt x="6" y="75"/>
                  </a:lnTo>
                  <a:lnTo>
                    <a:pt x="4" y="77"/>
                  </a:lnTo>
                  <a:lnTo>
                    <a:pt x="4" y="75"/>
                  </a:lnTo>
                  <a:lnTo>
                    <a:pt x="4" y="73"/>
                  </a:lnTo>
                  <a:lnTo>
                    <a:pt x="2" y="73"/>
                  </a:lnTo>
                  <a:lnTo>
                    <a:pt x="2" y="71"/>
                  </a:lnTo>
                  <a:lnTo>
                    <a:pt x="0" y="71"/>
                  </a:lnTo>
                  <a:lnTo>
                    <a:pt x="2" y="71"/>
                  </a:lnTo>
                  <a:lnTo>
                    <a:pt x="0" y="69"/>
                  </a:lnTo>
                  <a:lnTo>
                    <a:pt x="0" y="67"/>
                  </a:lnTo>
                  <a:lnTo>
                    <a:pt x="2" y="67"/>
                  </a:lnTo>
                  <a:lnTo>
                    <a:pt x="2" y="65"/>
                  </a:lnTo>
                  <a:lnTo>
                    <a:pt x="4" y="65"/>
                  </a:lnTo>
                  <a:lnTo>
                    <a:pt x="4" y="63"/>
                  </a:lnTo>
                  <a:lnTo>
                    <a:pt x="4" y="61"/>
                  </a:lnTo>
                  <a:lnTo>
                    <a:pt x="4" y="59"/>
                  </a:lnTo>
                  <a:lnTo>
                    <a:pt x="4" y="57"/>
                  </a:lnTo>
                  <a:lnTo>
                    <a:pt x="4" y="55"/>
                  </a:lnTo>
                  <a:lnTo>
                    <a:pt x="4" y="53"/>
                  </a:lnTo>
                  <a:lnTo>
                    <a:pt x="6" y="52"/>
                  </a:lnTo>
                  <a:lnTo>
                    <a:pt x="8" y="52"/>
                  </a:lnTo>
                  <a:lnTo>
                    <a:pt x="9" y="52"/>
                  </a:lnTo>
                  <a:lnTo>
                    <a:pt x="11" y="50"/>
                  </a:lnTo>
                  <a:lnTo>
                    <a:pt x="13" y="48"/>
                  </a:lnTo>
                  <a:lnTo>
                    <a:pt x="11" y="48"/>
                  </a:lnTo>
                  <a:lnTo>
                    <a:pt x="9" y="48"/>
                  </a:lnTo>
                  <a:lnTo>
                    <a:pt x="9" y="46"/>
                  </a:lnTo>
                  <a:lnTo>
                    <a:pt x="8" y="46"/>
                  </a:lnTo>
                  <a:lnTo>
                    <a:pt x="8" y="44"/>
                  </a:lnTo>
                  <a:lnTo>
                    <a:pt x="9" y="42"/>
                  </a:lnTo>
                  <a:lnTo>
                    <a:pt x="9" y="40"/>
                  </a:lnTo>
                  <a:lnTo>
                    <a:pt x="9" y="38"/>
                  </a:lnTo>
                  <a:lnTo>
                    <a:pt x="9" y="36"/>
                  </a:lnTo>
                  <a:lnTo>
                    <a:pt x="8" y="36"/>
                  </a:lnTo>
                  <a:lnTo>
                    <a:pt x="8" y="34"/>
                  </a:lnTo>
                  <a:lnTo>
                    <a:pt x="8" y="32"/>
                  </a:lnTo>
                  <a:lnTo>
                    <a:pt x="9" y="32"/>
                  </a:lnTo>
                  <a:lnTo>
                    <a:pt x="9" y="30"/>
                  </a:lnTo>
                  <a:lnTo>
                    <a:pt x="11" y="29"/>
                  </a:lnTo>
                  <a:lnTo>
                    <a:pt x="9" y="29"/>
                  </a:lnTo>
                  <a:lnTo>
                    <a:pt x="9" y="27"/>
                  </a:lnTo>
                  <a:lnTo>
                    <a:pt x="9" y="25"/>
                  </a:lnTo>
                  <a:lnTo>
                    <a:pt x="8" y="25"/>
                  </a:lnTo>
                  <a:lnTo>
                    <a:pt x="9" y="25"/>
                  </a:lnTo>
                  <a:lnTo>
                    <a:pt x="9" y="23"/>
                  </a:lnTo>
                  <a:lnTo>
                    <a:pt x="11" y="23"/>
                  </a:lnTo>
                  <a:lnTo>
                    <a:pt x="13" y="23"/>
                  </a:lnTo>
                  <a:lnTo>
                    <a:pt x="13" y="21"/>
                  </a:lnTo>
                  <a:lnTo>
                    <a:pt x="15" y="21"/>
                  </a:lnTo>
                  <a:lnTo>
                    <a:pt x="15" y="19"/>
                  </a:lnTo>
                  <a:lnTo>
                    <a:pt x="13" y="17"/>
                  </a:lnTo>
                  <a:lnTo>
                    <a:pt x="13" y="15"/>
                  </a:lnTo>
                  <a:lnTo>
                    <a:pt x="13" y="13"/>
                  </a:lnTo>
                  <a:lnTo>
                    <a:pt x="11" y="13"/>
                  </a:lnTo>
                  <a:lnTo>
                    <a:pt x="11" y="11"/>
                  </a:lnTo>
                  <a:lnTo>
                    <a:pt x="9" y="11"/>
                  </a:lnTo>
                  <a:lnTo>
                    <a:pt x="9" y="9"/>
                  </a:lnTo>
                  <a:lnTo>
                    <a:pt x="9" y="7"/>
                  </a:lnTo>
                  <a:lnTo>
                    <a:pt x="9" y="6"/>
                  </a:lnTo>
                  <a:lnTo>
                    <a:pt x="8" y="6"/>
                  </a:lnTo>
                  <a:lnTo>
                    <a:pt x="8" y="4"/>
                  </a:lnTo>
                  <a:lnTo>
                    <a:pt x="6" y="4"/>
                  </a:lnTo>
                  <a:lnTo>
                    <a:pt x="4" y="4"/>
                  </a:lnTo>
                  <a:lnTo>
                    <a:pt x="4" y="2"/>
                  </a:lnTo>
                  <a:lnTo>
                    <a:pt x="4" y="0"/>
                  </a:lnTo>
                  <a:lnTo>
                    <a:pt x="6"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6" name="Freeform 165"/>
            <p:cNvSpPr>
              <a:spLocks noEditPoints="1"/>
            </p:cNvSpPr>
            <p:nvPr/>
          </p:nvSpPr>
          <p:spPr bwMode="auto">
            <a:xfrm>
              <a:off x="7548563" y="4646613"/>
              <a:ext cx="493713" cy="165100"/>
            </a:xfrm>
            <a:custGeom>
              <a:avLst/>
              <a:gdLst>
                <a:gd name="T0" fmla="*/ 71 w 311"/>
                <a:gd name="T1" fmla="*/ 73 h 104"/>
                <a:gd name="T2" fmla="*/ 286 w 311"/>
                <a:gd name="T3" fmla="*/ 50 h 104"/>
                <a:gd name="T4" fmla="*/ 297 w 311"/>
                <a:gd name="T5" fmla="*/ 42 h 104"/>
                <a:gd name="T6" fmla="*/ 9 w 311"/>
                <a:gd name="T7" fmla="*/ 31 h 104"/>
                <a:gd name="T8" fmla="*/ 3 w 311"/>
                <a:gd name="T9" fmla="*/ 17 h 104"/>
                <a:gd name="T10" fmla="*/ 11 w 311"/>
                <a:gd name="T11" fmla="*/ 13 h 104"/>
                <a:gd name="T12" fmla="*/ 23 w 311"/>
                <a:gd name="T13" fmla="*/ 19 h 104"/>
                <a:gd name="T14" fmla="*/ 24 w 311"/>
                <a:gd name="T15" fmla="*/ 27 h 104"/>
                <a:gd name="T16" fmla="*/ 36 w 311"/>
                <a:gd name="T17" fmla="*/ 21 h 104"/>
                <a:gd name="T18" fmla="*/ 48 w 311"/>
                <a:gd name="T19" fmla="*/ 27 h 104"/>
                <a:gd name="T20" fmla="*/ 61 w 311"/>
                <a:gd name="T21" fmla="*/ 48 h 104"/>
                <a:gd name="T22" fmla="*/ 59 w 311"/>
                <a:gd name="T23" fmla="*/ 69 h 104"/>
                <a:gd name="T24" fmla="*/ 67 w 311"/>
                <a:gd name="T25" fmla="*/ 82 h 104"/>
                <a:gd name="T26" fmla="*/ 71 w 311"/>
                <a:gd name="T27" fmla="*/ 94 h 104"/>
                <a:gd name="T28" fmla="*/ 63 w 311"/>
                <a:gd name="T29" fmla="*/ 96 h 104"/>
                <a:gd name="T30" fmla="*/ 51 w 311"/>
                <a:gd name="T31" fmla="*/ 88 h 104"/>
                <a:gd name="T32" fmla="*/ 34 w 311"/>
                <a:gd name="T33" fmla="*/ 79 h 104"/>
                <a:gd name="T34" fmla="*/ 24 w 311"/>
                <a:gd name="T35" fmla="*/ 65 h 104"/>
                <a:gd name="T36" fmla="*/ 15 w 311"/>
                <a:gd name="T37" fmla="*/ 56 h 104"/>
                <a:gd name="T38" fmla="*/ 13 w 311"/>
                <a:gd name="T39" fmla="*/ 48 h 104"/>
                <a:gd name="T40" fmla="*/ 11 w 311"/>
                <a:gd name="T41" fmla="*/ 36 h 104"/>
                <a:gd name="T42" fmla="*/ 7 w 311"/>
                <a:gd name="T43" fmla="*/ 17 h 104"/>
                <a:gd name="T44" fmla="*/ 282 w 311"/>
                <a:gd name="T45" fmla="*/ 11 h 104"/>
                <a:gd name="T46" fmla="*/ 280 w 311"/>
                <a:gd name="T47" fmla="*/ 6 h 104"/>
                <a:gd name="T48" fmla="*/ 286 w 311"/>
                <a:gd name="T49" fmla="*/ 13 h 104"/>
                <a:gd name="T50" fmla="*/ 284 w 311"/>
                <a:gd name="T51" fmla="*/ 23 h 104"/>
                <a:gd name="T52" fmla="*/ 289 w 311"/>
                <a:gd name="T53" fmla="*/ 27 h 104"/>
                <a:gd name="T54" fmla="*/ 301 w 311"/>
                <a:gd name="T55" fmla="*/ 27 h 104"/>
                <a:gd name="T56" fmla="*/ 311 w 311"/>
                <a:gd name="T57" fmla="*/ 33 h 104"/>
                <a:gd name="T58" fmla="*/ 295 w 311"/>
                <a:gd name="T59" fmla="*/ 42 h 104"/>
                <a:gd name="T60" fmla="*/ 293 w 311"/>
                <a:gd name="T61" fmla="*/ 48 h 104"/>
                <a:gd name="T62" fmla="*/ 284 w 311"/>
                <a:gd name="T63" fmla="*/ 52 h 104"/>
                <a:gd name="T64" fmla="*/ 264 w 311"/>
                <a:gd name="T65" fmla="*/ 48 h 104"/>
                <a:gd name="T66" fmla="*/ 251 w 311"/>
                <a:gd name="T67" fmla="*/ 54 h 104"/>
                <a:gd name="T68" fmla="*/ 249 w 311"/>
                <a:gd name="T69" fmla="*/ 69 h 104"/>
                <a:gd name="T70" fmla="*/ 245 w 311"/>
                <a:gd name="T71" fmla="*/ 75 h 104"/>
                <a:gd name="T72" fmla="*/ 241 w 311"/>
                <a:gd name="T73" fmla="*/ 84 h 104"/>
                <a:gd name="T74" fmla="*/ 234 w 311"/>
                <a:gd name="T75" fmla="*/ 94 h 104"/>
                <a:gd name="T76" fmla="*/ 213 w 311"/>
                <a:gd name="T77" fmla="*/ 94 h 104"/>
                <a:gd name="T78" fmla="*/ 199 w 311"/>
                <a:gd name="T79" fmla="*/ 94 h 104"/>
                <a:gd name="T80" fmla="*/ 188 w 311"/>
                <a:gd name="T81" fmla="*/ 102 h 104"/>
                <a:gd name="T82" fmla="*/ 172 w 311"/>
                <a:gd name="T83" fmla="*/ 104 h 104"/>
                <a:gd name="T84" fmla="*/ 159 w 311"/>
                <a:gd name="T85" fmla="*/ 92 h 104"/>
                <a:gd name="T86" fmla="*/ 163 w 311"/>
                <a:gd name="T87" fmla="*/ 88 h 104"/>
                <a:gd name="T88" fmla="*/ 172 w 311"/>
                <a:gd name="T89" fmla="*/ 90 h 104"/>
                <a:gd name="T90" fmla="*/ 182 w 311"/>
                <a:gd name="T91" fmla="*/ 96 h 104"/>
                <a:gd name="T92" fmla="*/ 182 w 311"/>
                <a:gd name="T93" fmla="*/ 90 h 104"/>
                <a:gd name="T94" fmla="*/ 184 w 311"/>
                <a:gd name="T95" fmla="*/ 82 h 104"/>
                <a:gd name="T96" fmla="*/ 186 w 311"/>
                <a:gd name="T97" fmla="*/ 79 h 104"/>
                <a:gd name="T98" fmla="*/ 186 w 311"/>
                <a:gd name="T99" fmla="*/ 75 h 104"/>
                <a:gd name="T100" fmla="*/ 211 w 311"/>
                <a:gd name="T101" fmla="*/ 67 h 104"/>
                <a:gd name="T102" fmla="*/ 226 w 311"/>
                <a:gd name="T103" fmla="*/ 44 h 104"/>
                <a:gd name="T104" fmla="*/ 238 w 311"/>
                <a:gd name="T105" fmla="*/ 52 h 104"/>
                <a:gd name="T106" fmla="*/ 243 w 311"/>
                <a:gd name="T107" fmla="*/ 40 h 104"/>
                <a:gd name="T108" fmla="*/ 247 w 311"/>
                <a:gd name="T109" fmla="*/ 40 h 104"/>
                <a:gd name="T110" fmla="*/ 249 w 311"/>
                <a:gd name="T111" fmla="*/ 31 h 104"/>
                <a:gd name="T112" fmla="*/ 261 w 311"/>
                <a:gd name="T113" fmla="*/ 23 h 104"/>
                <a:gd name="T114" fmla="*/ 270 w 311"/>
                <a:gd name="T115" fmla="*/ 10 h 104"/>
                <a:gd name="T116" fmla="*/ 280 w 311"/>
                <a:gd name="T117" fmla="*/ 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11" h="104">
                  <a:moveTo>
                    <a:pt x="186" y="79"/>
                  </a:moveTo>
                  <a:lnTo>
                    <a:pt x="184" y="79"/>
                  </a:lnTo>
                  <a:lnTo>
                    <a:pt x="184" y="77"/>
                  </a:lnTo>
                  <a:lnTo>
                    <a:pt x="184" y="75"/>
                  </a:lnTo>
                  <a:lnTo>
                    <a:pt x="184" y="73"/>
                  </a:lnTo>
                  <a:lnTo>
                    <a:pt x="186" y="73"/>
                  </a:lnTo>
                  <a:lnTo>
                    <a:pt x="186" y="75"/>
                  </a:lnTo>
                  <a:lnTo>
                    <a:pt x="186" y="77"/>
                  </a:lnTo>
                  <a:lnTo>
                    <a:pt x="186" y="79"/>
                  </a:lnTo>
                  <a:close/>
                  <a:moveTo>
                    <a:pt x="71" y="75"/>
                  </a:moveTo>
                  <a:lnTo>
                    <a:pt x="71" y="73"/>
                  </a:lnTo>
                  <a:lnTo>
                    <a:pt x="71" y="71"/>
                  </a:lnTo>
                  <a:lnTo>
                    <a:pt x="71" y="73"/>
                  </a:lnTo>
                  <a:lnTo>
                    <a:pt x="72" y="73"/>
                  </a:lnTo>
                  <a:lnTo>
                    <a:pt x="71" y="75"/>
                  </a:lnTo>
                  <a:close/>
                  <a:moveTo>
                    <a:pt x="24" y="69"/>
                  </a:moveTo>
                  <a:lnTo>
                    <a:pt x="26" y="69"/>
                  </a:lnTo>
                  <a:lnTo>
                    <a:pt x="24" y="69"/>
                  </a:lnTo>
                  <a:close/>
                  <a:moveTo>
                    <a:pt x="289" y="50"/>
                  </a:moveTo>
                  <a:lnTo>
                    <a:pt x="289" y="52"/>
                  </a:lnTo>
                  <a:lnTo>
                    <a:pt x="288" y="52"/>
                  </a:lnTo>
                  <a:lnTo>
                    <a:pt x="286" y="50"/>
                  </a:lnTo>
                  <a:lnTo>
                    <a:pt x="288" y="50"/>
                  </a:lnTo>
                  <a:lnTo>
                    <a:pt x="289" y="50"/>
                  </a:lnTo>
                  <a:close/>
                  <a:moveTo>
                    <a:pt x="301" y="46"/>
                  </a:moveTo>
                  <a:lnTo>
                    <a:pt x="303" y="46"/>
                  </a:lnTo>
                  <a:lnTo>
                    <a:pt x="301" y="46"/>
                  </a:lnTo>
                  <a:close/>
                  <a:moveTo>
                    <a:pt x="299" y="42"/>
                  </a:moveTo>
                  <a:lnTo>
                    <a:pt x="301" y="42"/>
                  </a:lnTo>
                  <a:lnTo>
                    <a:pt x="301" y="44"/>
                  </a:lnTo>
                  <a:lnTo>
                    <a:pt x="299" y="44"/>
                  </a:lnTo>
                  <a:lnTo>
                    <a:pt x="297" y="44"/>
                  </a:lnTo>
                  <a:lnTo>
                    <a:pt x="297" y="42"/>
                  </a:lnTo>
                  <a:lnTo>
                    <a:pt x="299" y="42"/>
                  </a:lnTo>
                  <a:close/>
                  <a:moveTo>
                    <a:pt x="247" y="33"/>
                  </a:moveTo>
                  <a:lnTo>
                    <a:pt x="245" y="33"/>
                  </a:lnTo>
                  <a:lnTo>
                    <a:pt x="247" y="33"/>
                  </a:lnTo>
                  <a:lnTo>
                    <a:pt x="247" y="31"/>
                  </a:lnTo>
                  <a:lnTo>
                    <a:pt x="247" y="33"/>
                  </a:lnTo>
                  <a:close/>
                  <a:moveTo>
                    <a:pt x="9" y="31"/>
                  </a:moveTo>
                  <a:lnTo>
                    <a:pt x="9" y="33"/>
                  </a:lnTo>
                  <a:lnTo>
                    <a:pt x="7" y="33"/>
                  </a:lnTo>
                  <a:lnTo>
                    <a:pt x="7" y="31"/>
                  </a:lnTo>
                  <a:lnTo>
                    <a:pt x="9" y="31"/>
                  </a:lnTo>
                  <a:close/>
                  <a:moveTo>
                    <a:pt x="293" y="25"/>
                  </a:moveTo>
                  <a:lnTo>
                    <a:pt x="293" y="23"/>
                  </a:lnTo>
                  <a:lnTo>
                    <a:pt x="295" y="23"/>
                  </a:lnTo>
                  <a:lnTo>
                    <a:pt x="295" y="25"/>
                  </a:lnTo>
                  <a:lnTo>
                    <a:pt x="293" y="25"/>
                  </a:lnTo>
                  <a:close/>
                  <a:moveTo>
                    <a:pt x="1" y="19"/>
                  </a:moveTo>
                  <a:lnTo>
                    <a:pt x="1" y="17"/>
                  </a:lnTo>
                  <a:lnTo>
                    <a:pt x="1" y="19"/>
                  </a:lnTo>
                  <a:close/>
                  <a:moveTo>
                    <a:pt x="1" y="15"/>
                  </a:moveTo>
                  <a:lnTo>
                    <a:pt x="3" y="15"/>
                  </a:lnTo>
                  <a:lnTo>
                    <a:pt x="3" y="17"/>
                  </a:lnTo>
                  <a:lnTo>
                    <a:pt x="1" y="17"/>
                  </a:lnTo>
                  <a:lnTo>
                    <a:pt x="0" y="17"/>
                  </a:lnTo>
                  <a:lnTo>
                    <a:pt x="0" y="15"/>
                  </a:lnTo>
                  <a:lnTo>
                    <a:pt x="1" y="15"/>
                  </a:lnTo>
                  <a:lnTo>
                    <a:pt x="1" y="13"/>
                  </a:lnTo>
                  <a:lnTo>
                    <a:pt x="1" y="15"/>
                  </a:lnTo>
                  <a:close/>
                  <a:moveTo>
                    <a:pt x="7" y="10"/>
                  </a:moveTo>
                  <a:lnTo>
                    <a:pt x="9" y="10"/>
                  </a:lnTo>
                  <a:lnTo>
                    <a:pt x="9" y="11"/>
                  </a:lnTo>
                  <a:lnTo>
                    <a:pt x="9" y="13"/>
                  </a:lnTo>
                  <a:lnTo>
                    <a:pt x="11" y="13"/>
                  </a:lnTo>
                  <a:lnTo>
                    <a:pt x="13" y="13"/>
                  </a:lnTo>
                  <a:lnTo>
                    <a:pt x="15" y="13"/>
                  </a:lnTo>
                  <a:lnTo>
                    <a:pt x="15" y="15"/>
                  </a:lnTo>
                  <a:lnTo>
                    <a:pt x="15" y="13"/>
                  </a:lnTo>
                  <a:lnTo>
                    <a:pt x="17" y="13"/>
                  </a:lnTo>
                  <a:lnTo>
                    <a:pt x="17" y="15"/>
                  </a:lnTo>
                  <a:lnTo>
                    <a:pt x="17" y="17"/>
                  </a:lnTo>
                  <a:lnTo>
                    <a:pt x="19" y="17"/>
                  </a:lnTo>
                  <a:lnTo>
                    <a:pt x="21" y="17"/>
                  </a:lnTo>
                  <a:lnTo>
                    <a:pt x="23" y="17"/>
                  </a:lnTo>
                  <a:lnTo>
                    <a:pt x="23" y="19"/>
                  </a:lnTo>
                  <a:lnTo>
                    <a:pt x="21" y="19"/>
                  </a:lnTo>
                  <a:lnTo>
                    <a:pt x="23" y="19"/>
                  </a:lnTo>
                  <a:lnTo>
                    <a:pt x="23" y="21"/>
                  </a:lnTo>
                  <a:lnTo>
                    <a:pt x="23" y="23"/>
                  </a:lnTo>
                  <a:lnTo>
                    <a:pt x="21" y="23"/>
                  </a:lnTo>
                  <a:lnTo>
                    <a:pt x="21" y="25"/>
                  </a:lnTo>
                  <a:lnTo>
                    <a:pt x="21" y="27"/>
                  </a:lnTo>
                  <a:lnTo>
                    <a:pt x="21" y="25"/>
                  </a:lnTo>
                  <a:lnTo>
                    <a:pt x="21" y="27"/>
                  </a:lnTo>
                  <a:lnTo>
                    <a:pt x="23" y="27"/>
                  </a:lnTo>
                  <a:lnTo>
                    <a:pt x="24" y="27"/>
                  </a:lnTo>
                  <a:lnTo>
                    <a:pt x="24" y="25"/>
                  </a:lnTo>
                  <a:lnTo>
                    <a:pt x="26" y="25"/>
                  </a:lnTo>
                  <a:lnTo>
                    <a:pt x="26" y="23"/>
                  </a:lnTo>
                  <a:lnTo>
                    <a:pt x="28" y="23"/>
                  </a:lnTo>
                  <a:lnTo>
                    <a:pt x="30" y="23"/>
                  </a:lnTo>
                  <a:lnTo>
                    <a:pt x="30" y="25"/>
                  </a:lnTo>
                  <a:lnTo>
                    <a:pt x="32" y="25"/>
                  </a:lnTo>
                  <a:lnTo>
                    <a:pt x="34" y="25"/>
                  </a:lnTo>
                  <a:lnTo>
                    <a:pt x="34" y="23"/>
                  </a:lnTo>
                  <a:lnTo>
                    <a:pt x="36" y="23"/>
                  </a:lnTo>
                  <a:lnTo>
                    <a:pt x="36" y="21"/>
                  </a:lnTo>
                  <a:lnTo>
                    <a:pt x="38" y="19"/>
                  </a:lnTo>
                  <a:lnTo>
                    <a:pt x="38" y="17"/>
                  </a:lnTo>
                  <a:lnTo>
                    <a:pt x="38" y="19"/>
                  </a:lnTo>
                  <a:lnTo>
                    <a:pt x="40" y="19"/>
                  </a:lnTo>
                  <a:lnTo>
                    <a:pt x="40" y="17"/>
                  </a:lnTo>
                  <a:lnTo>
                    <a:pt x="42" y="19"/>
                  </a:lnTo>
                  <a:lnTo>
                    <a:pt x="44" y="23"/>
                  </a:lnTo>
                  <a:lnTo>
                    <a:pt x="46" y="23"/>
                  </a:lnTo>
                  <a:lnTo>
                    <a:pt x="46" y="25"/>
                  </a:lnTo>
                  <a:lnTo>
                    <a:pt x="48" y="25"/>
                  </a:lnTo>
                  <a:lnTo>
                    <a:pt x="48" y="27"/>
                  </a:lnTo>
                  <a:lnTo>
                    <a:pt x="49" y="29"/>
                  </a:lnTo>
                  <a:lnTo>
                    <a:pt x="51" y="29"/>
                  </a:lnTo>
                  <a:lnTo>
                    <a:pt x="53" y="31"/>
                  </a:lnTo>
                  <a:lnTo>
                    <a:pt x="55" y="34"/>
                  </a:lnTo>
                  <a:lnTo>
                    <a:pt x="57" y="34"/>
                  </a:lnTo>
                  <a:lnTo>
                    <a:pt x="57" y="38"/>
                  </a:lnTo>
                  <a:lnTo>
                    <a:pt x="59" y="40"/>
                  </a:lnTo>
                  <a:lnTo>
                    <a:pt x="59" y="42"/>
                  </a:lnTo>
                  <a:lnTo>
                    <a:pt x="59" y="44"/>
                  </a:lnTo>
                  <a:lnTo>
                    <a:pt x="59" y="46"/>
                  </a:lnTo>
                  <a:lnTo>
                    <a:pt x="61" y="48"/>
                  </a:lnTo>
                  <a:lnTo>
                    <a:pt x="59" y="50"/>
                  </a:lnTo>
                  <a:lnTo>
                    <a:pt x="59" y="52"/>
                  </a:lnTo>
                  <a:lnTo>
                    <a:pt x="59" y="54"/>
                  </a:lnTo>
                  <a:lnTo>
                    <a:pt x="59" y="56"/>
                  </a:lnTo>
                  <a:lnTo>
                    <a:pt x="57" y="56"/>
                  </a:lnTo>
                  <a:lnTo>
                    <a:pt x="57" y="58"/>
                  </a:lnTo>
                  <a:lnTo>
                    <a:pt x="59" y="59"/>
                  </a:lnTo>
                  <a:lnTo>
                    <a:pt x="59" y="61"/>
                  </a:lnTo>
                  <a:lnTo>
                    <a:pt x="59" y="63"/>
                  </a:lnTo>
                  <a:lnTo>
                    <a:pt x="59" y="65"/>
                  </a:lnTo>
                  <a:lnTo>
                    <a:pt x="59" y="69"/>
                  </a:lnTo>
                  <a:lnTo>
                    <a:pt x="59" y="71"/>
                  </a:lnTo>
                  <a:lnTo>
                    <a:pt x="61" y="73"/>
                  </a:lnTo>
                  <a:lnTo>
                    <a:pt x="63" y="75"/>
                  </a:lnTo>
                  <a:lnTo>
                    <a:pt x="65" y="75"/>
                  </a:lnTo>
                  <a:lnTo>
                    <a:pt x="65" y="77"/>
                  </a:lnTo>
                  <a:lnTo>
                    <a:pt x="65" y="79"/>
                  </a:lnTo>
                  <a:lnTo>
                    <a:pt x="67" y="79"/>
                  </a:lnTo>
                  <a:lnTo>
                    <a:pt x="67" y="81"/>
                  </a:lnTo>
                  <a:lnTo>
                    <a:pt x="69" y="81"/>
                  </a:lnTo>
                  <a:lnTo>
                    <a:pt x="69" y="82"/>
                  </a:lnTo>
                  <a:lnTo>
                    <a:pt x="67" y="82"/>
                  </a:lnTo>
                  <a:lnTo>
                    <a:pt x="69" y="82"/>
                  </a:lnTo>
                  <a:lnTo>
                    <a:pt x="69" y="84"/>
                  </a:lnTo>
                  <a:lnTo>
                    <a:pt x="71" y="86"/>
                  </a:lnTo>
                  <a:lnTo>
                    <a:pt x="71" y="88"/>
                  </a:lnTo>
                  <a:lnTo>
                    <a:pt x="71" y="90"/>
                  </a:lnTo>
                  <a:lnTo>
                    <a:pt x="72" y="90"/>
                  </a:lnTo>
                  <a:lnTo>
                    <a:pt x="72" y="92"/>
                  </a:lnTo>
                  <a:lnTo>
                    <a:pt x="72" y="94"/>
                  </a:lnTo>
                  <a:lnTo>
                    <a:pt x="72" y="96"/>
                  </a:lnTo>
                  <a:lnTo>
                    <a:pt x="71" y="96"/>
                  </a:lnTo>
                  <a:lnTo>
                    <a:pt x="71" y="94"/>
                  </a:lnTo>
                  <a:lnTo>
                    <a:pt x="69" y="94"/>
                  </a:lnTo>
                  <a:lnTo>
                    <a:pt x="71" y="92"/>
                  </a:lnTo>
                  <a:lnTo>
                    <a:pt x="69" y="94"/>
                  </a:lnTo>
                  <a:lnTo>
                    <a:pt x="69" y="92"/>
                  </a:lnTo>
                  <a:lnTo>
                    <a:pt x="67" y="90"/>
                  </a:lnTo>
                  <a:lnTo>
                    <a:pt x="69" y="92"/>
                  </a:lnTo>
                  <a:lnTo>
                    <a:pt x="69" y="94"/>
                  </a:lnTo>
                  <a:lnTo>
                    <a:pt x="67" y="94"/>
                  </a:lnTo>
                  <a:lnTo>
                    <a:pt x="65" y="94"/>
                  </a:lnTo>
                  <a:lnTo>
                    <a:pt x="63" y="94"/>
                  </a:lnTo>
                  <a:lnTo>
                    <a:pt x="63" y="96"/>
                  </a:lnTo>
                  <a:lnTo>
                    <a:pt x="61" y="96"/>
                  </a:lnTo>
                  <a:lnTo>
                    <a:pt x="61" y="98"/>
                  </a:lnTo>
                  <a:lnTo>
                    <a:pt x="61" y="96"/>
                  </a:lnTo>
                  <a:lnTo>
                    <a:pt x="59" y="96"/>
                  </a:lnTo>
                  <a:lnTo>
                    <a:pt x="59" y="94"/>
                  </a:lnTo>
                  <a:lnTo>
                    <a:pt x="59" y="92"/>
                  </a:lnTo>
                  <a:lnTo>
                    <a:pt x="57" y="92"/>
                  </a:lnTo>
                  <a:lnTo>
                    <a:pt x="55" y="92"/>
                  </a:lnTo>
                  <a:lnTo>
                    <a:pt x="53" y="90"/>
                  </a:lnTo>
                  <a:lnTo>
                    <a:pt x="51" y="90"/>
                  </a:lnTo>
                  <a:lnTo>
                    <a:pt x="51" y="88"/>
                  </a:lnTo>
                  <a:lnTo>
                    <a:pt x="49" y="88"/>
                  </a:lnTo>
                  <a:lnTo>
                    <a:pt x="48" y="88"/>
                  </a:lnTo>
                  <a:lnTo>
                    <a:pt x="48" y="86"/>
                  </a:lnTo>
                  <a:lnTo>
                    <a:pt x="46" y="84"/>
                  </a:lnTo>
                  <a:lnTo>
                    <a:pt x="44" y="84"/>
                  </a:lnTo>
                  <a:lnTo>
                    <a:pt x="42" y="82"/>
                  </a:lnTo>
                  <a:lnTo>
                    <a:pt x="40" y="82"/>
                  </a:lnTo>
                  <a:lnTo>
                    <a:pt x="38" y="81"/>
                  </a:lnTo>
                  <a:lnTo>
                    <a:pt x="36" y="81"/>
                  </a:lnTo>
                  <a:lnTo>
                    <a:pt x="36" y="79"/>
                  </a:lnTo>
                  <a:lnTo>
                    <a:pt x="34" y="79"/>
                  </a:lnTo>
                  <a:lnTo>
                    <a:pt x="34" y="77"/>
                  </a:lnTo>
                  <a:lnTo>
                    <a:pt x="32" y="77"/>
                  </a:lnTo>
                  <a:lnTo>
                    <a:pt x="32" y="75"/>
                  </a:lnTo>
                  <a:lnTo>
                    <a:pt x="30" y="75"/>
                  </a:lnTo>
                  <a:lnTo>
                    <a:pt x="28" y="75"/>
                  </a:lnTo>
                  <a:lnTo>
                    <a:pt x="26" y="73"/>
                  </a:lnTo>
                  <a:lnTo>
                    <a:pt x="24" y="73"/>
                  </a:lnTo>
                  <a:lnTo>
                    <a:pt x="24" y="71"/>
                  </a:lnTo>
                  <a:lnTo>
                    <a:pt x="26" y="69"/>
                  </a:lnTo>
                  <a:lnTo>
                    <a:pt x="26" y="67"/>
                  </a:lnTo>
                  <a:lnTo>
                    <a:pt x="24" y="65"/>
                  </a:lnTo>
                  <a:lnTo>
                    <a:pt x="24" y="63"/>
                  </a:lnTo>
                  <a:lnTo>
                    <a:pt x="23" y="63"/>
                  </a:lnTo>
                  <a:lnTo>
                    <a:pt x="23" y="61"/>
                  </a:lnTo>
                  <a:lnTo>
                    <a:pt x="21" y="61"/>
                  </a:lnTo>
                  <a:lnTo>
                    <a:pt x="21" y="59"/>
                  </a:lnTo>
                  <a:lnTo>
                    <a:pt x="19" y="58"/>
                  </a:lnTo>
                  <a:lnTo>
                    <a:pt x="17" y="58"/>
                  </a:lnTo>
                  <a:lnTo>
                    <a:pt x="17" y="56"/>
                  </a:lnTo>
                  <a:lnTo>
                    <a:pt x="19" y="56"/>
                  </a:lnTo>
                  <a:lnTo>
                    <a:pt x="17" y="56"/>
                  </a:lnTo>
                  <a:lnTo>
                    <a:pt x="15" y="56"/>
                  </a:lnTo>
                  <a:lnTo>
                    <a:pt x="15" y="54"/>
                  </a:lnTo>
                  <a:lnTo>
                    <a:pt x="17" y="54"/>
                  </a:lnTo>
                  <a:lnTo>
                    <a:pt x="19" y="54"/>
                  </a:lnTo>
                  <a:lnTo>
                    <a:pt x="17" y="54"/>
                  </a:lnTo>
                  <a:lnTo>
                    <a:pt x="17" y="52"/>
                  </a:lnTo>
                  <a:lnTo>
                    <a:pt x="15" y="52"/>
                  </a:lnTo>
                  <a:lnTo>
                    <a:pt x="15" y="50"/>
                  </a:lnTo>
                  <a:lnTo>
                    <a:pt x="15" y="52"/>
                  </a:lnTo>
                  <a:lnTo>
                    <a:pt x="15" y="50"/>
                  </a:lnTo>
                  <a:lnTo>
                    <a:pt x="15" y="48"/>
                  </a:lnTo>
                  <a:lnTo>
                    <a:pt x="13" y="48"/>
                  </a:lnTo>
                  <a:lnTo>
                    <a:pt x="13" y="46"/>
                  </a:lnTo>
                  <a:lnTo>
                    <a:pt x="15" y="46"/>
                  </a:lnTo>
                  <a:lnTo>
                    <a:pt x="15" y="44"/>
                  </a:lnTo>
                  <a:lnTo>
                    <a:pt x="13" y="44"/>
                  </a:lnTo>
                  <a:lnTo>
                    <a:pt x="15" y="44"/>
                  </a:lnTo>
                  <a:lnTo>
                    <a:pt x="15" y="42"/>
                  </a:lnTo>
                  <a:lnTo>
                    <a:pt x="15" y="40"/>
                  </a:lnTo>
                  <a:lnTo>
                    <a:pt x="13" y="40"/>
                  </a:lnTo>
                  <a:lnTo>
                    <a:pt x="13" y="38"/>
                  </a:lnTo>
                  <a:lnTo>
                    <a:pt x="11" y="38"/>
                  </a:lnTo>
                  <a:lnTo>
                    <a:pt x="11" y="36"/>
                  </a:lnTo>
                  <a:lnTo>
                    <a:pt x="11" y="34"/>
                  </a:lnTo>
                  <a:lnTo>
                    <a:pt x="11" y="33"/>
                  </a:lnTo>
                  <a:lnTo>
                    <a:pt x="11" y="31"/>
                  </a:lnTo>
                  <a:lnTo>
                    <a:pt x="11" y="29"/>
                  </a:lnTo>
                  <a:lnTo>
                    <a:pt x="9" y="27"/>
                  </a:lnTo>
                  <a:lnTo>
                    <a:pt x="11" y="27"/>
                  </a:lnTo>
                  <a:lnTo>
                    <a:pt x="11" y="25"/>
                  </a:lnTo>
                  <a:lnTo>
                    <a:pt x="9" y="21"/>
                  </a:lnTo>
                  <a:lnTo>
                    <a:pt x="9" y="19"/>
                  </a:lnTo>
                  <a:lnTo>
                    <a:pt x="9" y="17"/>
                  </a:lnTo>
                  <a:lnTo>
                    <a:pt x="7" y="17"/>
                  </a:lnTo>
                  <a:lnTo>
                    <a:pt x="7" y="15"/>
                  </a:lnTo>
                  <a:lnTo>
                    <a:pt x="7" y="13"/>
                  </a:lnTo>
                  <a:lnTo>
                    <a:pt x="7" y="11"/>
                  </a:lnTo>
                  <a:lnTo>
                    <a:pt x="7" y="10"/>
                  </a:lnTo>
                  <a:close/>
                  <a:moveTo>
                    <a:pt x="282" y="11"/>
                  </a:moveTo>
                  <a:lnTo>
                    <a:pt x="280" y="11"/>
                  </a:lnTo>
                  <a:lnTo>
                    <a:pt x="282" y="11"/>
                  </a:lnTo>
                  <a:lnTo>
                    <a:pt x="282" y="10"/>
                  </a:lnTo>
                  <a:lnTo>
                    <a:pt x="284" y="10"/>
                  </a:lnTo>
                  <a:lnTo>
                    <a:pt x="284" y="11"/>
                  </a:lnTo>
                  <a:lnTo>
                    <a:pt x="282" y="11"/>
                  </a:lnTo>
                  <a:close/>
                  <a:moveTo>
                    <a:pt x="272" y="6"/>
                  </a:moveTo>
                  <a:lnTo>
                    <a:pt x="272" y="8"/>
                  </a:lnTo>
                  <a:lnTo>
                    <a:pt x="272" y="10"/>
                  </a:lnTo>
                  <a:lnTo>
                    <a:pt x="272" y="11"/>
                  </a:lnTo>
                  <a:lnTo>
                    <a:pt x="274" y="11"/>
                  </a:lnTo>
                  <a:lnTo>
                    <a:pt x="274" y="10"/>
                  </a:lnTo>
                  <a:lnTo>
                    <a:pt x="276" y="10"/>
                  </a:lnTo>
                  <a:lnTo>
                    <a:pt x="276" y="8"/>
                  </a:lnTo>
                  <a:lnTo>
                    <a:pt x="276" y="6"/>
                  </a:lnTo>
                  <a:lnTo>
                    <a:pt x="278" y="6"/>
                  </a:lnTo>
                  <a:lnTo>
                    <a:pt x="280" y="6"/>
                  </a:lnTo>
                  <a:lnTo>
                    <a:pt x="280" y="8"/>
                  </a:lnTo>
                  <a:lnTo>
                    <a:pt x="278" y="8"/>
                  </a:lnTo>
                  <a:lnTo>
                    <a:pt x="278" y="10"/>
                  </a:lnTo>
                  <a:lnTo>
                    <a:pt x="280" y="10"/>
                  </a:lnTo>
                  <a:lnTo>
                    <a:pt x="280" y="11"/>
                  </a:lnTo>
                  <a:lnTo>
                    <a:pt x="282" y="11"/>
                  </a:lnTo>
                  <a:lnTo>
                    <a:pt x="282" y="13"/>
                  </a:lnTo>
                  <a:lnTo>
                    <a:pt x="284" y="13"/>
                  </a:lnTo>
                  <a:lnTo>
                    <a:pt x="284" y="11"/>
                  </a:lnTo>
                  <a:lnTo>
                    <a:pt x="284" y="13"/>
                  </a:lnTo>
                  <a:lnTo>
                    <a:pt x="286" y="13"/>
                  </a:lnTo>
                  <a:lnTo>
                    <a:pt x="288" y="13"/>
                  </a:lnTo>
                  <a:lnTo>
                    <a:pt x="288" y="15"/>
                  </a:lnTo>
                  <a:lnTo>
                    <a:pt x="288" y="17"/>
                  </a:lnTo>
                  <a:lnTo>
                    <a:pt x="286" y="17"/>
                  </a:lnTo>
                  <a:lnTo>
                    <a:pt x="284" y="19"/>
                  </a:lnTo>
                  <a:lnTo>
                    <a:pt x="286" y="19"/>
                  </a:lnTo>
                  <a:lnTo>
                    <a:pt x="286" y="21"/>
                  </a:lnTo>
                  <a:lnTo>
                    <a:pt x="286" y="23"/>
                  </a:lnTo>
                  <a:lnTo>
                    <a:pt x="284" y="23"/>
                  </a:lnTo>
                  <a:lnTo>
                    <a:pt x="282" y="23"/>
                  </a:lnTo>
                  <a:lnTo>
                    <a:pt x="284" y="23"/>
                  </a:lnTo>
                  <a:lnTo>
                    <a:pt x="286" y="23"/>
                  </a:lnTo>
                  <a:lnTo>
                    <a:pt x="288" y="23"/>
                  </a:lnTo>
                  <a:lnTo>
                    <a:pt x="289" y="23"/>
                  </a:lnTo>
                  <a:lnTo>
                    <a:pt x="289" y="21"/>
                  </a:lnTo>
                  <a:lnTo>
                    <a:pt x="291" y="21"/>
                  </a:lnTo>
                  <a:lnTo>
                    <a:pt x="291" y="23"/>
                  </a:lnTo>
                  <a:lnTo>
                    <a:pt x="293" y="23"/>
                  </a:lnTo>
                  <a:lnTo>
                    <a:pt x="293" y="25"/>
                  </a:lnTo>
                  <a:lnTo>
                    <a:pt x="291" y="25"/>
                  </a:lnTo>
                  <a:lnTo>
                    <a:pt x="289" y="25"/>
                  </a:lnTo>
                  <a:lnTo>
                    <a:pt x="289" y="27"/>
                  </a:lnTo>
                  <a:lnTo>
                    <a:pt x="291" y="27"/>
                  </a:lnTo>
                  <a:lnTo>
                    <a:pt x="293" y="27"/>
                  </a:lnTo>
                  <a:lnTo>
                    <a:pt x="293" y="25"/>
                  </a:lnTo>
                  <a:lnTo>
                    <a:pt x="295" y="25"/>
                  </a:lnTo>
                  <a:lnTo>
                    <a:pt x="297" y="25"/>
                  </a:lnTo>
                  <a:lnTo>
                    <a:pt x="299" y="25"/>
                  </a:lnTo>
                  <a:lnTo>
                    <a:pt x="299" y="27"/>
                  </a:lnTo>
                  <a:lnTo>
                    <a:pt x="301" y="27"/>
                  </a:lnTo>
                  <a:lnTo>
                    <a:pt x="299" y="29"/>
                  </a:lnTo>
                  <a:lnTo>
                    <a:pt x="301" y="29"/>
                  </a:lnTo>
                  <a:lnTo>
                    <a:pt x="301" y="27"/>
                  </a:lnTo>
                  <a:lnTo>
                    <a:pt x="303" y="29"/>
                  </a:lnTo>
                  <a:lnTo>
                    <a:pt x="305" y="29"/>
                  </a:lnTo>
                  <a:lnTo>
                    <a:pt x="305" y="31"/>
                  </a:lnTo>
                  <a:lnTo>
                    <a:pt x="305" y="29"/>
                  </a:lnTo>
                  <a:lnTo>
                    <a:pt x="305" y="31"/>
                  </a:lnTo>
                  <a:lnTo>
                    <a:pt x="307" y="31"/>
                  </a:lnTo>
                  <a:lnTo>
                    <a:pt x="305" y="31"/>
                  </a:lnTo>
                  <a:lnTo>
                    <a:pt x="307" y="31"/>
                  </a:lnTo>
                  <a:lnTo>
                    <a:pt x="309" y="31"/>
                  </a:lnTo>
                  <a:lnTo>
                    <a:pt x="311" y="31"/>
                  </a:lnTo>
                  <a:lnTo>
                    <a:pt x="311" y="33"/>
                  </a:lnTo>
                  <a:lnTo>
                    <a:pt x="311" y="34"/>
                  </a:lnTo>
                  <a:lnTo>
                    <a:pt x="309" y="36"/>
                  </a:lnTo>
                  <a:lnTo>
                    <a:pt x="307" y="36"/>
                  </a:lnTo>
                  <a:lnTo>
                    <a:pt x="303" y="38"/>
                  </a:lnTo>
                  <a:lnTo>
                    <a:pt x="301" y="38"/>
                  </a:lnTo>
                  <a:lnTo>
                    <a:pt x="299" y="38"/>
                  </a:lnTo>
                  <a:lnTo>
                    <a:pt x="297" y="36"/>
                  </a:lnTo>
                  <a:lnTo>
                    <a:pt x="295" y="38"/>
                  </a:lnTo>
                  <a:lnTo>
                    <a:pt x="293" y="38"/>
                  </a:lnTo>
                  <a:lnTo>
                    <a:pt x="293" y="40"/>
                  </a:lnTo>
                  <a:lnTo>
                    <a:pt x="295" y="42"/>
                  </a:lnTo>
                  <a:lnTo>
                    <a:pt x="297" y="42"/>
                  </a:lnTo>
                  <a:lnTo>
                    <a:pt x="297" y="44"/>
                  </a:lnTo>
                  <a:lnTo>
                    <a:pt x="299" y="44"/>
                  </a:lnTo>
                  <a:lnTo>
                    <a:pt x="299" y="46"/>
                  </a:lnTo>
                  <a:lnTo>
                    <a:pt x="299" y="44"/>
                  </a:lnTo>
                  <a:lnTo>
                    <a:pt x="301" y="46"/>
                  </a:lnTo>
                  <a:lnTo>
                    <a:pt x="301" y="48"/>
                  </a:lnTo>
                  <a:lnTo>
                    <a:pt x="299" y="48"/>
                  </a:lnTo>
                  <a:lnTo>
                    <a:pt x="297" y="48"/>
                  </a:lnTo>
                  <a:lnTo>
                    <a:pt x="295" y="48"/>
                  </a:lnTo>
                  <a:lnTo>
                    <a:pt x="293" y="48"/>
                  </a:lnTo>
                  <a:lnTo>
                    <a:pt x="291" y="50"/>
                  </a:lnTo>
                  <a:lnTo>
                    <a:pt x="289" y="50"/>
                  </a:lnTo>
                  <a:lnTo>
                    <a:pt x="289" y="48"/>
                  </a:lnTo>
                  <a:lnTo>
                    <a:pt x="288" y="48"/>
                  </a:lnTo>
                  <a:lnTo>
                    <a:pt x="286" y="48"/>
                  </a:lnTo>
                  <a:lnTo>
                    <a:pt x="286" y="46"/>
                  </a:lnTo>
                  <a:lnTo>
                    <a:pt x="286" y="48"/>
                  </a:lnTo>
                  <a:lnTo>
                    <a:pt x="286" y="50"/>
                  </a:lnTo>
                  <a:lnTo>
                    <a:pt x="284" y="50"/>
                  </a:lnTo>
                  <a:lnTo>
                    <a:pt x="286" y="50"/>
                  </a:lnTo>
                  <a:lnTo>
                    <a:pt x="284" y="52"/>
                  </a:lnTo>
                  <a:lnTo>
                    <a:pt x="284" y="50"/>
                  </a:lnTo>
                  <a:lnTo>
                    <a:pt x="282" y="50"/>
                  </a:lnTo>
                  <a:lnTo>
                    <a:pt x="280" y="50"/>
                  </a:lnTo>
                  <a:lnTo>
                    <a:pt x="280" y="48"/>
                  </a:lnTo>
                  <a:lnTo>
                    <a:pt x="278" y="48"/>
                  </a:lnTo>
                  <a:lnTo>
                    <a:pt x="274" y="48"/>
                  </a:lnTo>
                  <a:lnTo>
                    <a:pt x="272" y="48"/>
                  </a:lnTo>
                  <a:lnTo>
                    <a:pt x="270" y="48"/>
                  </a:lnTo>
                  <a:lnTo>
                    <a:pt x="268" y="48"/>
                  </a:lnTo>
                  <a:lnTo>
                    <a:pt x="266" y="48"/>
                  </a:lnTo>
                  <a:lnTo>
                    <a:pt x="264" y="48"/>
                  </a:lnTo>
                  <a:lnTo>
                    <a:pt x="263" y="48"/>
                  </a:lnTo>
                  <a:lnTo>
                    <a:pt x="261" y="48"/>
                  </a:lnTo>
                  <a:lnTo>
                    <a:pt x="259" y="50"/>
                  </a:lnTo>
                  <a:lnTo>
                    <a:pt x="259" y="48"/>
                  </a:lnTo>
                  <a:lnTo>
                    <a:pt x="257" y="48"/>
                  </a:lnTo>
                  <a:lnTo>
                    <a:pt x="257" y="50"/>
                  </a:lnTo>
                  <a:lnTo>
                    <a:pt x="255" y="50"/>
                  </a:lnTo>
                  <a:lnTo>
                    <a:pt x="253" y="50"/>
                  </a:lnTo>
                  <a:lnTo>
                    <a:pt x="253" y="52"/>
                  </a:lnTo>
                  <a:lnTo>
                    <a:pt x="253" y="54"/>
                  </a:lnTo>
                  <a:lnTo>
                    <a:pt x="251" y="54"/>
                  </a:lnTo>
                  <a:lnTo>
                    <a:pt x="251" y="56"/>
                  </a:lnTo>
                  <a:lnTo>
                    <a:pt x="253" y="56"/>
                  </a:lnTo>
                  <a:lnTo>
                    <a:pt x="251" y="58"/>
                  </a:lnTo>
                  <a:lnTo>
                    <a:pt x="251" y="59"/>
                  </a:lnTo>
                  <a:lnTo>
                    <a:pt x="253" y="61"/>
                  </a:lnTo>
                  <a:lnTo>
                    <a:pt x="253" y="63"/>
                  </a:lnTo>
                  <a:lnTo>
                    <a:pt x="251" y="63"/>
                  </a:lnTo>
                  <a:lnTo>
                    <a:pt x="251" y="65"/>
                  </a:lnTo>
                  <a:lnTo>
                    <a:pt x="251" y="67"/>
                  </a:lnTo>
                  <a:lnTo>
                    <a:pt x="251" y="69"/>
                  </a:lnTo>
                  <a:lnTo>
                    <a:pt x="249" y="69"/>
                  </a:lnTo>
                  <a:lnTo>
                    <a:pt x="247" y="69"/>
                  </a:lnTo>
                  <a:lnTo>
                    <a:pt x="245" y="71"/>
                  </a:lnTo>
                  <a:lnTo>
                    <a:pt x="245" y="73"/>
                  </a:lnTo>
                  <a:lnTo>
                    <a:pt x="243" y="73"/>
                  </a:lnTo>
                  <a:lnTo>
                    <a:pt x="245" y="73"/>
                  </a:lnTo>
                  <a:lnTo>
                    <a:pt x="243" y="73"/>
                  </a:lnTo>
                  <a:lnTo>
                    <a:pt x="243" y="75"/>
                  </a:lnTo>
                  <a:lnTo>
                    <a:pt x="245" y="75"/>
                  </a:lnTo>
                  <a:lnTo>
                    <a:pt x="243" y="75"/>
                  </a:lnTo>
                  <a:lnTo>
                    <a:pt x="245" y="77"/>
                  </a:lnTo>
                  <a:lnTo>
                    <a:pt x="245" y="75"/>
                  </a:lnTo>
                  <a:lnTo>
                    <a:pt x="245" y="77"/>
                  </a:lnTo>
                  <a:lnTo>
                    <a:pt x="247" y="77"/>
                  </a:lnTo>
                  <a:lnTo>
                    <a:pt x="245" y="77"/>
                  </a:lnTo>
                  <a:lnTo>
                    <a:pt x="245" y="79"/>
                  </a:lnTo>
                  <a:lnTo>
                    <a:pt x="243" y="79"/>
                  </a:lnTo>
                  <a:lnTo>
                    <a:pt x="241" y="79"/>
                  </a:lnTo>
                  <a:lnTo>
                    <a:pt x="241" y="81"/>
                  </a:lnTo>
                  <a:lnTo>
                    <a:pt x="240" y="81"/>
                  </a:lnTo>
                  <a:lnTo>
                    <a:pt x="240" y="82"/>
                  </a:lnTo>
                  <a:lnTo>
                    <a:pt x="240" y="84"/>
                  </a:lnTo>
                  <a:lnTo>
                    <a:pt x="241" y="84"/>
                  </a:lnTo>
                  <a:lnTo>
                    <a:pt x="241" y="86"/>
                  </a:lnTo>
                  <a:lnTo>
                    <a:pt x="240" y="86"/>
                  </a:lnTo>
                  <a:lnTo>
                    <a:pt x="241" y="86"/>
                  </a:lnTo>
                  <a:lnTo>
                    <a:pt x="240" y="86"/>
                  </a:lnTo>
                  <a:lnTo>
                    <a:pt x="240" y="88"/>
                  </a:lnTo>
                  <a:lnTo>
                    <a:pt x="238" y="88"/>
                  </a:lnTo>
                  <a:lnTo>
                    <a:pt x="238" y="90"/>
                  </a:lnTo>
                  <a:lnTo>
                    <a:pt x="238" y="92"/>
                  </a:lnTo>
                  <a:lnTo>
                    <a:pt x="236" y="92"/>
                  </a:lnTo>
                  <a:lnTo>
                    <a:pt x="236" y="94"/>
                  </a:lnTo>
                  <a:lnTo>
                    <a:pt x="234" y="94"/>
                  </a:lnTo>
                  <a:lnTo>
                    <a:pt x="230" y="94"/>
                  </a:lnTo>
                  <a:lnTo>
                    <a:pt x="228" y="94"/>
                  </a:lnTo>
                  <a:lnTo>
                    <a:pt x="226" y="94"/>
                  </a:lnTo>
                  <a:lnTo>
                    <a:pt x="224" y="96"/>
                  </a:lnTo>
                  <a:lnTo>
                    <a:pt x="222" y="98"/>
                  </a:lnTo>
                  <a:lnTo>
                    <a:pt x="220" y="98"/>
                  </a:lnTo>
                  <a:lnTo>
                    <a:pt x="220" y="96"/>
                  </a:lnTo>
                  <a:lnTo>
                    <a:pt x="218" y="96"/>
                  </a:lnTo>
                  <a:lnTo>
                    <a:pt x="216" y="96"/>
                  </a:lnTo>
                  <a:lnTo>
                    <a:pt x="215" y="96"/>
                  </a:lnTo>
                  <a:lnTo>
                    <a:pt x="213" y="94"/>
                  </a:lnTo>
                  <a:lnTo>
                    <a:pt x="211" y="94"/>
                  </a:lnTo>
                  <a:lnTo>
                    <a:pt x="213" y="92"/>
                  </a:lnTo>
                  <a:lnTo>
                    <a:pt x="211" y="92"/>
                  </a:lnTo>
                  <a:lnTo>
                    <a:pt x="209" y="92"/>
                  </a:lnTo>
                  <a:lnTo>
                    <a:pt x="207" y="92"/>
                  </a:lnTo>
                  <a:lnTo>
                    <a:pt x="203" y="92"/>
                  </a:lnTo>
                  <a:lnTo>
                    <a:pt x="201" y="92"/>
                  </a:lnTo>
                  <a:lnTo>
                    <a:pt x="201" y="94"/>
                  </a:lnTo>
                  <a:lnTo>
                    <a:pt x="199" y="94"/>
                  </a:lnTo>
                  <a:lnTo>
                    <a:pt x="197" y="94"/>
                  </a:lnTo>
                  <a:lnTo>
                    <a:pt x="199" y="94"/>
                  </a:lnTo>
                  <a:lnTo>
                    <a:pt x="199" y="96"/>
                  </a:lnTo>
                  <a:lnTo>
                    <a:pt x="197" y="96"/>
                  </a:lnTo>
                  <a:lnTo>
                    <a:pt x="197" y="98"/>
                  </a:lnTo>
                  <a:lnTo>
                    <a:pt x="197" y="100"/>
                  </a:lnTo>
                  <a:lnTo>
                    <a:pt x="195" y="100"/>
                  </a:lnTo>
                  <a:lnTo>
                    <a:pt x="193" y="100"/>
                  </a:lnTo>
                  <a:lnTo>
                    <a:pt x="193" y="102"/>
                  </a:lnTo>
                  <a:lnTo>
                    <a:pt x="192" y="102"/>
                  </a:lnTo>
                  <a:lnTo>
                    <a:pt x="190" y="102"/>
                  </a:lnTo>
                  <a:lnTo>
                    <a:pt x="190" y="100"/>
                  </a:lnTo>
                  <a:lnTo>
                    <a:pt x="188" y="102"/>
                  </a:lnTo>
                  <a:lnTo>
                    <a:pt x="186" y="102"/>
                  </a:lnTo>
                  <a:lnTo>
                    <a:pt x="184" y="100"/>
                  </a:lnTo>
                  <a:lnTo>
                    <a:pt x="182" y="100"/>
                  </a:lnTo>
                  <a:lnTo>
                    <a:pt x="180" y="102"/>
                  </a:lnTo>
                  <a:lnTo>
                    <a:pt x="178" y="102"/>
                  </a:lnTo>
                  <a:lnTo>
                    <a:pt x="176" y="102"/>
                  </a:lnTo>
                  <a:lnTo>
                    <a:pt x="176" y="104"/>
                  </a:lnTo>
                  <a:lnTo>
                    <a:pt x="176" y="102"/>
                  </a:lnTo>
                  <a:lnTo>
                    <a:pt x="176" y="104"/>
                  </a:lnTo>
                  <a:lnTo>
                    <a:pt x="174" y="104"/>
                  </a:lnTo>
                  <a:lnTo>
                    <a:pt x="172" y="104"/>
                  </a:lnTo>
                  <a:lnTo>
                    <a:pt x="170" y="104"/>
                  </a:lnTo>
                  <a:lnTo>
                    <a:pt x="170" y="102"/>
                  </a:lnTo>
                  <a:lnTo>
                    <a:pt x="168" y="102"/>
                  </a:lnTo>
                  <a:lnTo>
                    <a:pt x="168" y="100"/>
                  </a:lnTo>
                  <a:lnTo>
                    <a:pt x="167" y="100"/>
                  </a:lnTo>
                  <a:lnTo>
                    <a:pt x="167" y="98"/>
                  </a:lnTo>
                  <a:lnTo>
                    <a:pt x="165" y="98"/>
                  </a:lnTo>
                  <a:lnTo>
                    <a:pt x="163" y="96"/>
                  </a:lnTo>
                  <a:lnTo>
                    <a:pt x="163" y="94"/>
                  </a:lnTo>
                  <a:lnTo>
                    <a:pt x="161" y="94"/>
                  </a:lnTo>
                  <a:lnTo>
                    <a:pt x="159" y="92"/>
                  </a:lnTo>
                  <a:lnTo>
                    <a:pt x="159" y="90"/>
                  </a:lnTo>
                  <a:lnTo>
                    <a:pt x="157" y="90"/>
                  </a:lnTo>
                  <a:lnTo>
                    <a:pt x="159" y="88"/>
                  </a:lnTo>
                  <a:lnTo>
                    <a:pt x="157" y="88"/>
                  </a:lnTo>
                  <a:lnTo>
                    <a:pt x="157" y="86"/>
                  </a:lnTo>
                  <a:lnTo>
                    <a:pt x="157" y="84"/>
                  </a:lnTo>
                  <a:lnTo>
                    <a:pt x="159" y="84"/>
                  </a:lnTo>
                  <a:lnTo>
                    <a:pt x="159" y="86"/>
                  </a:lnTo>
                  <a:lnTo>
                    <a:pt x="159" y="88"/>
                  </a:lnTo>
                  <a:lnTo>
                    <a:pt x="161" y="88"/>
                  </a:lnTo>
                  <a:lnTo>
                    <a:pt x="163" y="88"/>
                  </a:lnTo>
                  <a:lnTo>
                    <a:pt x="163" y="90"/>
                  </a:lnTo>
                  <a:lnTo>
                    <a:pt x="165" y="90"/>
                  </a:lnTo>
                  <a:lnTo>
                    <a:pt x="167" y="90"/>
                  </a:lnTo>
                  <a:lnTo>
                    <a:pt x="168" y="90"/>
                  </a:lnTo>
                  <a:lnTo>
                    <a:pt x="168" y="88"/>
                  </a:lnTo>
                  <a:lnTo>
                    <a:pt x="168" y="90"/>
                  </a:lnTo>
                  <a:lnTo>
                    <a:pt x="170" y="90"/>
                  </a:lnTo>
                  <a:lnTo>
                    <a:pt x="172" y="90"/>
                  </a:lnTo>
                  <a:lnTo>
                    <a:pt x="170" y="92"/>
                  </a:lnTo>
                  <a:lnTo>
                    <a:pt x="172" y="92"/>
                  </a:lnTo>
                  <a:lnTo>
                    <a:pt x="172" y="90"/>
                  </a:lnTo>
                  <a:lnTo>
                    <a:pt x="172" y="92"/>
                  </a:lnTo>
                  <a:lnTo>
                    <a:pt x="174" y="92"/>
                  </a:lnTo>
                  <a:lnTo>
                    <a:pt x="176" y="92"/>
                  </a:lnTo>
                  <a:lnTo>
                    <a:pt x="176" y="94"/>
                  </a:lnTo>
                  <a:lnTo>
                    <a:pt x="174" y="94"/>
                  </a:lnTo>
                  <a:lnTo>
                    <a:pt x="176" y="94"/>
                  </a:lnTo>
                  <a:lnTo>
                    <a:pt x="176" y="92"/>
                  </a:lnTo>
                  <a:lnTo>
                    <a:pt x="178" y="92"/>
                  </a:lnTo>
                  <a:lnTo>
                    <a:pt x="178" y="94"/>
                  </a:lnTo>
                  <a:lnTo>
                    <a:pt x="180" y="94"/>
                  </a:lnTo>
                  <a:lnTo>
                    <a:pt x="182" y="96"/>
                  </a:lnTo>
                  <a:lnTo>
                    <a:pt x="184" y="96"/>
                  </a:lnTo>
                  <a:lnTo>
                    <a:pt x="184" y="94"/>
                  </a:lnTo>
                  <a:lnTo>
                    <a:pt x="184" y="96"/>
                  </a:lnTo>
                  <a:lnTo>
                    <a:pt x="186" y="96"/>
                  </a:lnTo>
                  <a:lnTo>
                    <a:pt x="184" y="96"/>
                  </a:lnTo>
                  <a:lnTo>
                    <a:pt x="184" y="94"/>
                  </a:lnTo>
                  <a:lnTo>
                    <a:pt x="182" y="94"/>
                  </a:lnTo>
                  <a:lnTo>
                    <a:pt x="180" y="94"/>
                  </a:lnTo>
                  <a:lnTo>
                    <a:pt x="180" y="92"/>
                  </a:lnTo>
                  <a:lnTo>
                    <a:pt x="180" y="90"/>
                  </a:lnTo>
                  <a:lnTo>
                    <a:pt x="182" y="90"/>
                  </a:lnTo>
                  <a:lnTo>
                    <a:pt x="182" y="92"/>
                  </a:lnTo>
                  <a:lnTo>
                    <a:pt x="182" y="90"/>
                  </a:lnTo>
                  <a:lnTo>
                    <a:pt x="184" y="90"/>
                  </a:lnTo>
                  <a:lnTo>
                    <a:pt x="184" y="92"/>
                  </a:lnTo>
                  <a:lnTo>
                    <a:pt x="184" y="90"/>
                  </a:lnTo>
                  <a:lnTo>
                    <a:pt x="182" y="90"/>
                  </a:lnTo>
                  <a:lnTo>
                    <a:pt x="182" y="88"/>
                  </a:lnTo>
                  <a:lnTo>
                    <a:pt x="182" y="86"/>
                  </a:lnTo>
                  <a:lnTo>
                    <a:pt x="182" y="84"/>
                  </a:lnTo>
                  <a:lnTo>
                    <a:pt x="184" y="84"/>
                  </a:lnTo>
                  <a:lnTo>
                    <a:pt x="184" y="82"/>
                  </a:lnTo>
                  <a:lnTo>
                    <a:pt x="184" y="84"/>
                  </a:lnTo>
                  <a:lnTo>
                    <a:pt x="186" y="84"/>
                  </a:lnTo>
                  <a:lnTo>
                    <a:pt x="186" y="82"/>
                  </a:lnTo>
                  <a:lnTo>
                    <a:pt x="184" y="82"/>
                  </a:lnTo>
                  <a:lnTo>
                    <a:pt x="182" y="82"/>
                  </a:lnTo>
                  <a:lnTo>
                    <a:pt x="184" y="82"/>
                  </a:lnTo>
                  <a:lnTo>
                    <a:pt x="184" y="81"/>
                  </a:lnTo>
                  <a:lnTo>
                    <a:pt x="182" y="81"/>
                  </a:lnTo>
                  <a:lnTo>
                    <a:pt x="182" y="79"/>
                  </a:lnTo>
                  <a:lnTo>
                    <a:pt x="184" y="79"/>
                  </a:lnTo>
                  <a:lnTo>
                    <a:pt x="186" y="79"/>
                  </a:lnTo>
                  <a:lnTo>
                    <a:pt x="186" y="81"/>
                  </a:lnTo>
                  <a:lnTo>
                    <a:pt x="186" y="79"/>
                  </a:lnTo>
                  <a:lnTo>
                    <a:pt x="188" y="79"/>
                  </a:lnTo>
                  <a:lnTo>
                    <a:pt x="188" y="81"/>
                  </a:lnTo>
                  <a:lnTo>
                    <a:pt x="188" y="79"/>
                  </a:lnTo>
                  <a:lnTo>
                    <a:pt x="186" y="79"/>
                  </a:lnTo>
                  <a:lnTo>
                    <a:pt x="186" y="77"/>
                  </a:lnTo>
                  <a:lnTo>
                    <a:pt x="188" y="79"/>
                  </a:lnTo>
                  <a:lnTo>
                    <a:pt x="188" y="77"/>
                  </a:lnTo>
                  <a:lnTo>
                    <a:pt x="186" y="77"/>
                  </a:lnTo>
                  <a:lnTo>
                    <a:pt x="186" y="75"/>
                  </a:lnTo>
                  <a:lnTo>
                    <a:pt x="188" y="75"/>
                  </a:lnTo>
                  <a:lnTo>
                    <a:pt x="188" y="73"/>
                  </a:lnTo>
                  <a:lnTo>
                    <a:pt x="190" y="73"/>
                  </a:lnTo>
                  <a:lnTo>
                    <a:pt x="190" y="71"/>
                  </a:lnTo>
                  <a:lnTo>
                    <a:pt x="193" y="71"/>
                  </a:lnTo>
                  <a:lnTo>
                    <a:pt x="195" y="71"/>
                  </a:lnTo>
                  <a:lnTo>
                    <a:pt x="201" y="69"/>
                  </a:lnTo>
                  <a:lnTo>
                    <a:pt x="205" y="69"/>
                  </a:lnTo>
                  <a:lnTo>
                    <a:pt x="207" y="69"/>
                  </a:lnTo>
                  <a:lnTo>
                    <a:pt x="209" y="67"/>
                  </a:lnTo>
                  <a:lnTo>
                    <a:pt x="211" y="67"/>
                  </a:lnTo>
                  <a:lnTo>
                    <a:pt x="213" y="65"/>
                  </a:lnTo>
                  <a:lnTo>
                    <a:pt x="215" y="63"/>
                  </a:lnTo>
                  <a:lnTo>
                    <a:pt x="216" y="61"/>
                  </a:lnTo>
                  <a:lnTo>
                    <a:pt x="216" y="59"/>
                  </a:lnTo>
                  <a:lnTo>
                    <a:pt x="218" y="59"/>
                  </a:lnTo>
                  <a:lnTo>
                    <a:pt x="218" y="58"/>
                  </a:lnTo>
                  <a:lnTo>
                    <a:pt x="222" y="54"/>
                  </a:lnTo>
                  <a:lnTo>
                    <a:pt x="226" y="50"/>
                  </a:lnTo>
                  <a:lnTo>
                    <a:pt x="226" y="48"/>
                  </a:lnTo>
                  <a:lnTo>
                    <a:pt x="228" y="46"/>
                  </a:lnTo>
                  <a:lnTo>
                    <a:pt x="226" y="44"/>
                  </a:lnTo>
                  <a:lnTo>
                    <a:pt x="228" y="44"/>
                  </a:lnTo>
                  <a:lnTo>
                    <a:pt x="230" y="44"/>
                  </a:lnTo>
                  <a:lnTo>
                    <a:pt x="230" y="46"/>
                  </a:lnTo>
                  <a:lnTo>
                    <a:pt x="232" y="46"/>
                  </a:lnTo>
                  <a:lnTo>
                    <a:pt x="232" y="48"/>
                  </a:lnTo>
                  <a:lnTo>
                    <a:pt x="232" y="50"/>
                  </a:lnTo>
                  <a:lnTo>
                    <a:pt x="234" y="50"/>
                  </a:lnTo>
                  <a:lnTo>
                    <a:pt x="236" y="52"/>
                  </a:lnTo>
                  <a:lnTo>
                    <a:pt x="236" y="54"/>
                  </a:lnTo>
                  <a:lnTo>
                    <a:pt x="238" y="54"/>
                  </a:lnTo>
                  <a:lnTo>
                    <a:pt x="238" y="52"/>
                  </a:lnTo>
                  <a:lnTo>
                    <a:pt x="240" y="52"/>
                  </a:lnTo>
                  <a:lnTo>
                    <a:pt x="240" y="50"/>
                  </a:lnTo>
                  <a:lnTo>
                    <a:pt x="240" y="48"/>
                  </a:lnTo>
                  <a:lnTo>
                    <a:pt x="241" y="48"/>
                  </a:lnTo>
                  <a:lnTo>
                    <a:pt x="241" y="46"/>
                  </a:lnTo>
                  <a:lnTo>
                    <a:pt x="240" y="46"/>
                  </a:lnTo>
                  <a:lnTo>
                    <a:pt x="240" y="44"/>
                  </a:lnTo>
                  <a:lnTo>
                    <a:pt x="240" y="42"/>
                  </a:lnTo>
                  <a:lnTo>
                    <a:pt x="240" y="40"/>
                  </a:lnTo>
                  <a:lnTo>
                    <a:pt x="241" y="40"/>
                  </a:lnTo>
                  <a:lnTo>
                    <a:pt x="243" y="40"/>
                  </a:lnTo>
                  <a:lnTo>
                    <a:pt x="243" y="38"/>
                  </a:lnTo>
                  <a:lnTo>
                    <a:pt x="243" y="40"/>
                  </a:lnTo>
                  <a:lnTo>
                    <a:pt x="243" y="42"/>
                  </a:lnTo>
                  <a:lnTo>
                    <a:pt x="243" y="44"/>
                  </a:lnTo>
                  <a:lnTo>
                    <a:pt x="245" y="46"/>
                  </a:lnTo>
                  <a:lnTo>
                    <a:pt x="245" y="48"/>
                  </a:lnTo>
                  <a:lnTo>
                    <a:pt x="247" y="48"/>
                  </a:lnTo>
                  <a:lnTo>
                    <a:pt x="249" y="48"/>
                  </a:lnTo>
                  <a:lnTo>
                    <a:pt x="247" y="46"/>
                  </a:lnTo>
                  <a:lnTo>
                    <a:pt x="247" y="44"/>
                  </a:lnTo>
                  <a:lnTo>
                    <a:pt x="247" y="40"/>
                  </a:lnTo>
                  <a:lnTo>
                    <a:pt x="245" y="40"/>
                  </a:lnTo>
                  <a:lnTo>
                    <a:pt x="245" y="38"/>
                  </a:lnTo>
                  <a:lnTo>
                    <a:pt x="247" y="38"/>
                  </a:lnTo>
                  <a:lnTo>
                    <a:pt x="249" y="38"/>
                  </a:lnTo>
                  <a:lnTo>
                    <a:pt x="251" y="38"/>
                  </a:lnTo>
                  <a:lnTo>
                    <a:pt x="251" y="36"/>
                  </a:lnTo>
                  <a:lnTo>
                    <a:pt x="253" y="36"/>
                  </a:lnTo>
                  <a:lnTo>
                    <a:pt x="253" y="34"/>
                  </a:lnTo>
                  <a:lnTo>
                    <a:pt x="251" y="34"/>
                  </a:lnTo>
                  <a:lnTo>
                    <a:pt x="249" y="33"/>
                  </a:lnTo>
                  <a:lnTo>
                    <a:pt x="249" y="31"/>
                  </a:lnTo>
                  <a:lnTo>
                    <a:pt x="251" y="31"/>
                  </a:lnTo>
                  <a:lnTo>
                    <a:pt x="251" y="29"/>
                  </a:lnTo>
                  <a:lnTo>
                    <a:pt x="253" y="27"/>
                  </a:lnTo>
                  <a:lnTo>
                    <a:pt x="253" y="29"/>
                  </a:lnTo>
                  <a:lnTo>
                    <a:pt x="255" y="29"/>
                  </a:lnTo>
                  <a:lnTo>
                    <a:pt x="257" y="29"/>
                  </a:lnTo>
                  <a:lnTo>
                    <a:pt x="257" y="27"/>
                  </a:lnTo>
                  <a:lnTo>
                    <a:pt x="257" y="25"/>
                  </a:lnTo>
                  <a:lnTo>
                    <a:pt x="259" y="25"/>
                  </a:lnTo>
                  <a:lnTo>
                    <a:pt x="261" y="25"/>
                  </a:lnTo>
                  <a:lnTo>
                    <a:pt x="261" y="23"/>
                  </a:lnTo>
                  <a:lnTo>
                    <a:pt x="261" y="21"/>
                  </a:lnTo>
                  <a:lnTo>
                    <a:pt x="261" y="19"/>
                  </a:lnTo>
                  <a:lnTo>
                    <a:pt x="263" y="17"/>
                  </a:lnTo>
                  <a:lnTo>
                    <a:pt x="264" y="17"/>
                  </a:lnTo>
                  <a:lnTo>
                    <a:pt x="263" y="17"/>
                  </a:lnTo>
                  <a:lnTo>
                    <a:pt x="264" y="17"/>
                  </a:lnTo>
                  <a:lnTo>
                    <a:pt x="264" y="15"/>
                  </a:lnTo>
                  <a:lnTo>
                    <a:pt x="266" y="13"/>
                  </a:lnTo>
                  <a:lnTo>
                    <a:pt x="268" y="11"/>
                  </a:lnTo>
                  <a:lnTo>
                    <a:pt x="268" y="10"/>
                  </a:lnTo>
                  <a:lnTo>
                    <a:pt x="270" y="10"/>
                  </a:lnTo>
                  <a:lnTo>
                    <a:pt x="270" y="8"/>
                  </a:lnTo>
                  <a:lnTo>
                    <a:pt x="270" y="6"/>
                  </a:lnTo>
                  <a:lnTo>
                    <a:pt x="272" y="6"/>
                  </a:lnTo>
                  <a:close/>
                  <a:moveTo>
                    <a:pt x="276" y="0"/>
                  </a:moveTo>
                  <a:lnTo>
                    <a:pt x="276" y="2"/>
                  </a:lnTo>
                  <a:lnTo>
                    <a:pt x="274" y="0"/>
                  </a:lnTo>
                  <a:lnTo>
                    <a:pt x="274" y="2"/>
                  </a:lnTo>
                  <a:lnTo>
                    <a:pt x="272" y="2"/>
                  </a:lnTo>
                  <a:lnTo>
                    <a:pt x="274" y="0"/>
                  </a:lnTo>
                  <a:lnTo>
                    <a:pt x="276" y="0"/>
                  </a:lnTo>
                  <a:close/>
                  <a:moveTo>
                    <a:pt x="280" y="2"/>
                  </a:moveTo>
                  <a:lnTo>
                    <a:pt x="278" y="2"/>
                  </a:lnTo>
                  <a:lnTo>
                    <a:pt x="278" y="4"/>
                  </a:lnTo>
                  <a:lnTo>
                    <a:pt x="276" y="4"/>
                  </a:lnTo>
                  <a:lnTo>
                    <a:pt x="276" y="2"/>
                  </a:lnTo>
                  <a:lnTo>
                    <a:pt x="276" y="0"/>
                  </a:lnTo>
                  <a:lnTo>
                    <a:pt x="278" y="0"/>
                  </a:lnTo>
                  <a:lnTo>
                    <a:pt x="280" y="0"/>
                  </a:lnTo>
                  <a:lnTo>
                    <a:pt x="280"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7" name="Freeform 166"/>
            <p:cNvSpPr>
              <a:spLocks/>
            </p:cNvSpPr>
            <p:nvPr/>
          </p:nvSpPr>
          <p:spPr bwMode="auto">
            <a:xfrm>
              <a:off x="5326063" y="5268913"/>
              <a:ext cx="341313" cy="328613"/>
            </a:xfrm>
            <a:custGeom>
              <a:avLst/>
              <a:gdLst>
                <a:gd name="T0" fmla="*/ 196 w 215"/>
                <a:gd name="T1" fmla="*/ 9 h 207"/>
                <a:gd name="T2" fmla="*/ 205 w 215"/>
                <a:gd name="T3" fmla="*/ 9 h 207"/>
                <a:gd name="T4" fmla="*/ 213 w 215"/>
                <a:gd name="T5" fmla="*/ 11 h 207"/>
                <a:gd name="T6" fmla="*/ 207 w 215"/>
                <a:gd name="T7" fmla="*/ 15 h 207"/>
                <a:gd name="T8" fmla="*/ 198 w 215"/>
                <a:gd name="T9" fmla="*/ 17 h 207"/>
                <a:gd name="T10" fmla="*/ 190 w 215"/>
                <a:gd name="T11" fmla="*/ 23 h 207"/>
                <a:gd name="T12" fmla="*/ 184 w 215"/>
                <a:gd name="T13" fmla="*/ 19 h 207"/>
                <a:gd name="T14" fmla="*/ 173 w 215"/>
                <a:gd name="T15" fmla="*/ 17 h 207"/>
                <a:gd name="T16" fmla="*/ 161 w 215"/>
                <a:gd name="T17" fmla="*/ 21 h 207"/>
                <a:gd name="T18" fmla="*/ 148 w 215"/>
                <a:gd name="T19" fmla="*/ 21 h 207"/>
                <a:gd name="T20" fmla="*/ 148 w 215"/>
                <a:gd name="T21" fmla="*/ 36 h 207"/>
                <a:gd name="T22" fmla="*/ 148 w 215"/>
                <a:gd name="T23" fmla="*/ 49 h 207"/>
                <a:gd name="T24" fmla="*/ 148 w 215"/>
                <a:gd name="T25" fmla="*/ 63 h 207"/>
                <a:gd name="T26" fmla="*/ 148 w 215"/>
                <a:gd name="T27" fmla="*/ 76 h 207"/>
                <a:gd name="T28" fmla="*/ 138 w 215"/>
                <a:gd name="T29" fmla="*/ 84 h 207"/>
                <a:gd name="T30" fmla="*/ 130 w 215"/>
                <a:gd name="T31" fmla="*/ 96 h 207"/>
                <a:gd name="T32" fmla="*/ 130 w 215"/>
                <a:gd name="T33" fmla="*/ 117 h 207"/>
                <a:gd name="T34" fmla="*/ 130 w 215"/>
                <a:gd name="T35" fmla="*/ 136 h 207"/>
                <a:gd name="T36" fmla="*/ 130 w 215"/>
                <a:gd name="T37" fmla="*/ 149 h 207"/>
                <a:gd name="T38" fmla="*/ 130 w 215"/>
                <a:gd name="T39" fmla="*/ 163 h 207"/>
                <a:gd name="T40" fmla="*/ 130 w 215"/>
                <a:gd name="T41" fmla="*/ 176 h 207"/>
                <a:gd name="T42" fmla="*/ 130 w 215"/>
                <a:gd name="T43" fmla="*/ 190 h 207"/>
                <a:gd name="T44" fmla="*/ 125 w 215"/>
                <a:gd name="T45" fmla="*/ 199 h 207"/>
                <a:gd name="T46" fmla="*/ 121 w 215"/>
                <a:gd name="T47" fmla="*/ 205 h 207"/>
                <a:gd name="T48" fmla="*/ 109 w 215"/>
                <a:gd name="T49" fmla="*/ 205 h 207"/>
                <a:gd name="T50" fmla="*/ 98 w 215"/>
                <a:gd name="T51" fmla="*/ 203 h 207"/>
                <a:gd name="T52" fmla="*/ 90 w 215"/>
                <a:gd name="T53" fmla="*/ 201 h 207"/>
                <a:gd name="T54" fmla="*/ 88 w 215"/>
                <a:gd name="T55" fmla="*/ 193 h 207"/>
                <a:gd name="T56" fmla="*/ 82 w 215"/>
                <a:gd name="T57" fmla="*/ 191 h 207"/>
                <a:gd name="T58" fmla="*/ 80 w 215"/>
                <a:gd name="T59" fmla="*/ 195 h 207"/>
                <a:gd name="T60" fmla="*/ 73 w 215"/>
                <a:gd name="T61" fmla="*/ 199 h 207"/>
                <a:gd name="T62" fmla="*/ 63 w 215"/>
                <a:gd name="T63" fmla="*/ 188 h 207"/>
                <a:gd name="T64" fmla="*/ 57 w 215"/>
                <a:gd name="T65" fmla="*/ 178 h 207"/>
                <a:gd name="T66" fmla="*/ 54 w 215"/>
                <a:gd name="T67" fmla="*/ 167 h 207"/>
                <a:gd name="T68" fmla="*/ 52 w 215"/>
                <a:gd name="T69" fmla="*/ 161 h 207"/>
                <a:gd name="T70" fmla="*/ 50 w 215"/>
                <a:gd name="T71" fmla="*/ 149 h 207"/>
                <a:gd name="T72" fmla="*/ 50 w 215"/>
                <a:gd name="T73" fmla="*/ 136 h 207"/>
                <a:gd name="T74" fmla="*/ 46 w 215"/>
                <a:gd name="T75" fmla="*/ 124 h 207"/>
                <a:gd name="T76" fmla="*/ 44 w 215"/>
                <a:gd name="T77" fmla="*/ 111 h 207"/>
                <a:gd name="T78" fmla="*/ 42 w 215"/>
                <a:gd name="T79" fmla="*/ 103 h 207"/>
                <a:gd name="T80" fmla="*/ 44 w 215"/>
                <a:gd name="T81" fmla="*/ 94 h 207"/>
                <a:gd name="T82" fmla="*/ 36 w 215"/>
                <a:gd name="T83" fmla="*/ 82 h 207"/>
                <a:gd name="T84" fmla="*/ 32 w 215"/>
                <a:gd name="T85" fmla="*/ 72 h 207"/>
                <a:gd name="T86" fmla="*/ 25 w 215"/>
                <a:gd name="T87" fmla="*/ 59 h 207"/>
                <a:gd name="T88" fmla="*/ 19 w 215"/>
                <a:gd name="T89" fmla="*/ 46 h 207"/>
                <a:gd name="T90" fmla="*/ 11 w 215"/>
                <a:gd name="T91" fmla="*/ 34 h 207"/>
                <a:gd name="T92" fmla="*/ 4 w 215"/>
                <a:gd name="T93" fmla="*/ 23 h 207"/>
                <a:gd name="T94" fmla="*/ 0 w 215"/>
                <a:gd name="T95" fmla="*/ 11 h 207"/>
                <a:gd name="T96" fmla="*/ 6 w 215"/>
                <a:gd name="T97" fmla="*/ 1 h 207"/>
                <a:gd name="T98" fmla="*/ 15 w 215"/>
                <a:gd name="T99" fmla="*/ 1 h 207"/>
                <a:gd name="T100" fmla="*/ 27 w 215"/>
                <a:gd name="T101" fmla="*/ 0 h 207"/>
                <a:gd name="T102" fmla="*/ 34 w 215"/>
                <a:gd name="T103" fmla="*/ 7 h 207"/>
                <a:gd name="T104" fmla="*/ 54 w 215"/>
                <a:gd name="T105" fmla="*/ 5 h 207"/>
                <a:gd name="T106" fmla="*/ 82 w 215"/>
                <a:gd name="T107" fmla="*/ 5 h 207"/>
                <a:gd name="T108" fmla="*/ 102 w 215"/>
                <a:gd name="T109" fmla="*/ 5 h 207"/>
                <a:gd name="T110" fmla="*/ 111 w 215"/>
                <a:gd name="T111" fmla="*/ 13 h 207"/>
                <a:gd name="T112" fmla="*/ 127 w 215"/>
                <a:gd name="T113" fmla="*/ 13 h 207"/>
                <a:gd name="T114" fmla="*/ 136 w 215"/>
                <a:gd name="T115" fmla="*/ 13 h 207"/>
                <a:gd name="T116" fmla="*/ 144 w 215"/>
                <a:gd name="T117" fmla="*/ 17 h 207"/>
                <a:gd name="T118" fmla="*/ 159 w 215"/>
                <a:gd name="T119" fmla="*/ 15 h 207"/>
                <a:gd name="T120" fmla="*/ 184 w 215"/>
                <a:gd name="T121" fmla="*/ 11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5" h="207">
                  <a:moveTo>
                    <a:pt x="186" y="11"/>
                  </a:moveTo>
                  <a:lnTo>
                    <a:pt x="186" y="9"/>
                  </a:lnTo>
                  <a:lnTo>
                    <a:pt x="188" y="9"/>
                  </a:lnTo>
                  <a:lnTo>
                    <a:pt x="190" y="9"/>
                  </a:lnTo>
                  <a:lnTo>
                    <a:pt x="192" y="9"/>
                  </a:lnTo>
                  <a:lnTo>
                    <a:pt x="194" y="9"/>
                  </a:lnTo>
                  <a:lnTo>
                    <a:pt x="196" y="9"/>
                  </a:lnTo>
                  <a:lnTo>
                    <a:pt x="196" y="7"/>
                  </a:lnTo>
                  <a:lnTo>
                    <a:pt x="198" y="7"/>
                  </a:lnTo>
                  <a:lnTo>
                    <a:pt x="199" y="7"/>
                  </a:lnTo>
                  <a:lnTo>
                    <a:pt x="201" y="7"/>
                  </a:lnTo>
                  <a:lnTo>
                    <a:pt x="203" y="7"/>
                  </a:lnTo>
                  <a:lnTo>
                    <a:pt x="203" y="9"/>
                  </a:lnTo>
                  <a:lnTo>
                    <a:pt x="205" y="9"/>
                  </a:lnTo>
                  <a:lnTo>
                    <a:pt x="205" y="7"/>
                  </a:lnTo>
                  <a:lnTo>
                    <a:pt x="207" y="7"/>
                  </a:lnTo>
                  <a:lnTo>
                    <a:pt x="207" y="9"/>
                  </a:lnTo>
                  <a:lnTo>
                    <a:pt x="209" y="9"/>
                  </a:lnTo>
                  <a:lnTo>
                    <a:pt x="211" y="9"/>
                  </a:lnTo>
                  <a:lnTo>
                    <a:pt x="213" y="9"/>
                  </a:lnTo>
                  <a:lnTo>
                    <a:pt x="213" y="11"/>
                  </a:lnTo>
                  <a:lnTo>
                    <a:pt x="215" y="11"/>
                  </a:lnTo>
                  <a:lnTo>
                    <a:pt x="215" y="13"/>
                  </a:lnTo>
                  <a:lnTo>
                    <a:pt x="213" y="13"/>
                  </a:lnTo>
                  <a:lnTo>
                    <a:pt x="211" y="13"/>
                  </a:lnTo>
                  <a:lnTo>
                    <a:pt x="209" y="13"/>
                  </a:lnTo>
                  <a:lnTo>
                    <a:pt x="207" y="13"/>
                  </a:lnTo>
                  <a:lnTo>
                    <a:pt x="207" y="15"/>
                  </a:lnTo>
                  <a:lnTo>
                    <a:pt x="205" y="15"/>
                  </a:lnTo>
                  <a:lnTo>
                    <a:pt x="205" y="17"/>
                  </a:lnTo>
                  <a:lnTo>
                    <a:pt x="203" y="17"/>
                  </a:lnTo>
                  <a:lnTo>
                    <a:pt x="201" y="17"/>
                  </a:lnTo>
                  <a:lnTo>
                    <a:pt x="201" y="15"/>
                  </a:lnTo>
                  <a:lnTo>
                    <a:pt x="199" y="17"/>
                  </a:lnTo>
                  <a:lnTo>
                    <a:pt x="198" y="17"/>
                  </a:lnTo>
                  <a:lnTo>
                    <a:pt x="198" y="19"/>
                  </a:lnTo>
                  <a:lnTo>
                    <a:pt x="196" y="19"/>
                  </a:lnTo>
                  <a:lnTo>
                    <a:pt x="194" y="19"/>
                  </a:lnTo>
                  <a:lnTo>
                    <a:pt x="194" y="21"/>
                  </a:lnTo>
                  <a:lnTo>
                    <a:pt x="192" y="21"/>
                  </a:lnTo>
                  <a:lnTo>
                    <a:pt x="192" y="23"/>
                  </a:lnTo>
                  <a:lnTo>
                    <a:pt x="190" y="23"/>
                  </a:lnTo>
                  <a:lnTo>
                    <a:pt x="190" y="24"/>
                  </a:lnTo>
                  <a:lnTo>
                    <a:pt x="188" y="24"/>
                  </a:lnTo>
                  <a:lnTo>
                    <a:pt x="188" y="23"/>
                  </a:lnTo>
                  <a:lnTo>
                    <a:pt x="188" y="21"/>
                  </a:lnTo>
                  <a:lnTo>
                    <a:pt x="186" y="21"/>
                  </a:lnTo>
                  <a:lnTo>
                    <a:pt x="186" y="19"/>
                  </a:lnTo>
                  <a:lnTo>
                    <a:pt x="184" y="19"/>
                  </a:lnTo>
                  <a:lnTo>
                    <a:pt x="184" y="17"/>
                  </a:lnTo>
                  <a:lnTo>
                    <a:pt x="182" y="17"/>
                  </a:lnTo>
                  <a:lnTo>
                    <a:pt x="180" y="17"/>
                  </a:lnTo>
                  <a:lnTo>
                    <a:pt x="178" y="17"/>
                  </a:lnTo>
                  <a:lnTo>
                    <a:pt x="176" y="17"/>
                  </a:lnTo>
                  <a:lnTo>
                    <a:pt x="175" y="17"/>
                  </a:lnTo>
                  <a:lnTo>
                    <a:pt x="173" y="17"/>
                  </a:lnTo>
                  <a:lnTo>
                    <a:pt x="173" y="19"/>
                  </a:lnTo>
                  <a:lnTo>
                    <a:pt x="171" y="19"/>
                  </a:lnTo>
                  <a:lnTo>
                    <a:pt x="169" y="19"/>
                  </a:lnTo>
                  <a:lnTo>
                    <a:pt x="167" y="19"/>
                  </a:lnTo>
                  <a:lnTo>
                    <a:pt x="165" y="19"/>
                  </a:lnTo>
                  <a:lnTo>
                    <a:pt x="163" y="21"/>
                  </a:lnTo>
                  <a:lnTo>
                    <a:pt x="161" y="21"/>
                  </a:lnTo>
                  <a:lnTo>
                    <a:pt x="159" y="21"/>
                  </a:lnTo>
                  <a:lnTo>
                    <a:pt x="157" y="21"/>
                  </a:lnTo>
                  <a:lnTo>
                    <a:pt x="155" y="21"/>
                  </a:lnTo>
                  <a:lnTo>
                    <a:pt x="153" y="21"/>
                  </a:lnTo>
                  <a:lnTo>
                    <a:pt x="151" y="21"/>
                  </a:lnTo>
                  <a:lnTo>
                    <a:pt x="150" y="21"/>
                  </a:lnTo>
                  <a:lnTo>
                    <a:pt x="148" y="21"/>
                  </a:lnTo>
                  <a:lnTo>
                    <a:pt x="148" y="23"/>
                  </a:lnTo>
                  <a:lnTo>
                    <a:pt x="148" y="24"/>
                  </a:lnTo>
                  <a:lnTo>
                    <a:pt x="148" y="26"/>
                  </a:lnTo>
                  <a:lnTo>
                    <a:pt x="148" y="28"/>
                  </a:lnTo>
                  <a:lnTo>
                    <a:pt x="148" y="30"/>
                  </a:lnTo>
                  <a:lnTo>
                    <a:pt x="148" y="32"/>
                  </a:lnTo>
                  <a:lnTo>
                    <a:pt x="148" y="36"/>
                  </a:lnTo>
                  <a:lnTo>
                    <a:pt x="148" y="38"/>
                  </a:lnTo>
                  <a:lnTo>
                    <a:pt x="148" y="40"/>
                  </a:lnTo>
                  <a:lnTo>
                    <a:pt x="148" y="42"/>
                  </a:lnTo>
                  <a:lnTo>
                    <a:pt x="148" y="44"/>
                  </a:lnTo>
                  <a:lnTo>
                    <a:pt x="148" y="46"/>
                  </a:lnTo>
                  <a:lnTo>
                    <a:pt x="148" y="48"/>
                  </a:lnTo>
                  <a:lnTo>
                    <a:pt x="148" y="49"/>
                  </a:lnTo>
                  <a:lnTo>
                    <a:pt x="148" y="51"/>
                  </a:lnTo>
                  <a:lnTo>
                    <a:pt x="148" y="53"/>
                  </a:lnTo>
                  <a:lnTo>
                    <a:pt x="148" y="55"/>
                  </a:lnTo>
                  <a:lnTo>
                    <a:pt x="148" y="57"/>
                  </a:lnTo>
                  <a:lnTo>
                    <a:pt x="148" y="59"/>
                  </a:lnTo>
                  <a:lnTo>
                    <a:pt x="148" y="61"/>
                  </a:lnTo>
                  <a:lnTo>
                    <a:pt x="148" y="63"/>
                  </a:lnTo>
                  <a:lnTo>
                    <a:pt x="148" y="65"/>
                  </a:lnTo>
                  <a:lnTo>
                    <a:pt x="148" y="67"/>
                  </a:lnTo>
                  <a:lnTo>
                    <a:pt x="148" y="69"/>
                  </a:lnTo>
                  <a:lnTo>
                    <a:pt x="148" y="71"/>
                  </a:lnTo>
                  <a:lnTo>
                    <a:pt x="148" y="72"/>
                  </a:lnTo>
                  <a:lnTo>
                    <a:pt x="148" y="74"/>
                  </a:lnTo>
                  <a:lnTo>
                    <a:pt x="148" y="76"/>
                  </a:lnTo>
                  <a:lnTo>
                    <a:pt x="148" y="78"/>
                  </a:lnTo>
                  <a:lnTo>
                    <a:pt x="148" y="80"/>
                  </a:lnTo>
                  <a:lnTo>
                    <a:pt x="148" y="82"/>
                  </a:lnTo>
                  <a:lnTo>
                    <a:pt x="148" y="84"/>
                  </a:lnTo>
                  <a:lnTo>
                    <a:pt x="146" y="84"/>
                  </a:lnTo>
                  <a:lnTo>
                    <a:pt x="142" y="84"/>
                  </a:lnTo>
                  <a:lnTo>
                    <a:pt x="138" y="84"/>
                  </a:lnTo>
                  <a:lnTo>
                    <a:pt x="134" y="84"/>
                  </a:lnTo>
                  <a:lnTo>
                    <a:pt x="130" y="84"/>
                  </a:lnTo>
                  <a:lnTo>
                    <a:pt x="130" y="86"/>
                  </a:lnTo>
                  <a:lnTo>
                    <a:pt x="130" y="88"/>
                  </a:lnTo>
                  <a:lnTo>
                    <a:pt x="130" y="90"/>
                  </a:lnTo>
                  <a:lnTo>
                    <a:pt x="130" y="94"/>
                  </a:lnTo>
                  <a:lnTo>
                    <a:pt x="130" y="96"/>
                  </a:lnTo>
                  <a:lnTo>
                    <a:pt x="130" y="99"/>
                  </a:lnTo>
                  <a:lnTo>
                    <a:pt x="130" y="101"/>
                  </a:lnTo>
                  <a:lnTo>
                    <a:pt x="130" y="105"/>
                  </a:lnTo>
                  <a:lnTo>
                    <a:pt x="130" y="107"/>
                  </a:lnTo>
                  <a:lnTo>
                    <a:pt x="130" y="111"/>
                  </a:lnTo>
                  <a:lnTo>
                    <a:pt x="130" y="113"/>
                  </a:lnTo>
                  <a:lnTo>
                    <a:pt x="130" y="117"/>
                  </a:lnTo>
                  <a:lnTo>
                    <a:pt x="130" y="120"/>
                  </a:lnTo>
                  <a:lnTo>
                    <a:pt x="130" y="122"/>
                  </a:lnTo>
                  <a:lnTo>
                    <a:pt x="130" y="126"/>
                  </a:lnTo>
                  <a:lnTo>
                    <a:pt x="130" y="128"/>
                  </a:lnTo>
                  <a:lnTo>
                    <a:pt x="130" y="132"/>
                  </a:lnTo>
                  <a:lnTo>
                    <a:pt x="130" y="134"/>
                  </a:lnTo>
                  <a:lnTo>
                    <a:pt x="130" y="136"/>
                  </a:lnTo>
                  <a:lnTo>
                    <a:pt x="130" y="138"/>
                  </a:lnTo>
                  <a:lnTo>
                    <a:pt x="130" y="140"/>
                  </a:lnTo>
                  <a:lnTo>
                    <a:pt x="130" y="142"/>
                  </a:lnTo>
                  <a:lnTo>
                    <a:pt x="130" y="144"/>
                  </a:lnTo>
                  <a:lnTo>
                    <a:pt x="130" y="145"/>
                  </a:lnTo>
                  <a:lnTo>
                    <a:pt x="130" y="147"/>
                  </a:lnTo>
                  <a:lnTo>
                    <a:pt x="130" y="149"/>
                  </a:lnTo>
                  <a:lnTo>
                    <a:pt x="130" y="151"/>
                  </a:lnTo>
                  <a:lnTo>
                    <a:pt x="130" y="153"/>
                  </a:lnTo>
                  <a:lnTo>
                    <a:pt x="130" y="155"/>
                  </a:lnTo>
                  <a:lnTo>
                    <a:pt x="130" y="157"/>
                  </a:lnTo>
                  <a:lnTo>
                    <a:pt x="130" y="159"/>
                  </a:lnTo>
                  <a:lnTo>
                    <a:pt x="130" y="161"/>
                  </a:lnTo>
                  <a:lnTo>
                    <a:pt x="130" y="163"/>
                  </a:lnTo>
                  <a:lnTo>
                    <a:pt x="130" y="165"/>
                  </a:lnTo>
                  <a:lnTo>
                    <a:pt x="130" y="167"/>
                  </a:lnTo>
                  <a:lnTo>
                    <a:pt x="130" y="168"/>
                  </a:lnTo>
                  <a:lnTo>
                    <a:pt x="130" y="170"/>
                  </a:lnTo>
                  <a:lnTo>
                    <a:pt x="130" y="172"/>
                  </a:lnTo>
                  <a:lnTo>
                    <a:pt x="130" y="174"/>
                  </a:lnTo>
                  <a:lnTo>
                    <a:pt x="130" y="176"/>
                  </a:lnTo>
                  <a:lnTo>
                    <a:pt x="130" y="178"/>
                  </a:lnTo>
                  <a:lnTo>
                    <a:pt x="130" y="180"/>
                  </a:lnTo>
                  <a:lnTo>
                    <a:pt x="130" y="182"/>
                  </a:lnTo>
                  <a:lnTo>
                    <a:pt x="130" y="184"/>
                  </a:lnTo>
                  <a:lnTo>
                    <a:pt x="130" y="186"/>
                  </a:lnTo>
                  <a:lnTo>
                    <a:pt x="130" y="188"/>
                  </a:lnTo>
                  <a:lnTo>
                    <a:pt x="130" y="190"/>
                  </a:lnTo>
                  <a:lnTo>
                    <a:pt x="130" y="191"/>
                  </a:lnTo>
                  <a:lnTo>
                    <a:pt x="130" y="193"/>
                  </a:lnTo>
                  <a:lnTo>
                    <a:pt x="130" y="195"/>
                  </a:lnTo>
                  <a:lnTo>
                    <a:pt x="130" y="197"/>
                  </a:lnTo>
                  <a:lnTo>
                    <a:pt x="128" y="197"/>
                  </a:lnTo>
                  <a:lnTo>
                    <a:pt x="127" y="199"/>
                  </a:lnTo>
                  <a:lnTo>
                    <a:pt x="125" y="199"/>
                  </a:lnTo>
                  <a:lnTo>
                    <a:pt x="125" y="201"/>
                  </a:lnTo>
                  <a:lnTo>
                    <a:pt x="123" y="201"/>
                  </a:lnTo>
                  <a:lnTo>
                    <a:pt x="123" y="203"/>
                  </a:lnTo>
                  <a:lnTo>
                    <a:pt x="121" y="203"/>
                  </a:lnTo>
                  <a:lnTo>
                    <a:pt x="119" y="203"/>
                  </a:lnTo>
                  <a:lnTo>
                    <a:pt x="119" y="205"/>
                  </a:lnTo>
                  <a:lnTo>
                    <a:pt x="121" y="205"/>
                  </a:lnTo>
                  <a:lnTo>
                    <a:pt x="119" y="205"/>
                  </a:lnTo>
                  <a:lnTo>
                    <a:pt x="119" y="207"/>
                  </a:lnTo>
                  <a:lnTo>
                    <a:pt x="117" y="207"/>
                  </a:lnTo>
                  <a:lnTo>
                    <a:pt x="115" y="207"/>
                  </a:lnTo>
                  <a:lnTo>
                    <a:pt x="115" y="205"/>
                  </a:lnTo>
                  <a:lnTo>
                    <a:pt x="111" y="205"/>
                  </a:lnTo>
                  <a:lnTo>
                    <a:pt x="109" y="205"/>
                  </a:lnTo>
                  <a:lnTo>
                    <a:pt x="107" y="205"/>
                  </a:lnTo>
                  <a:lnTo>
                    <a:pt x="105" y="205"/>
                  </a:lnTo>
                  <a:lnTo>
                    <a:pt x="103" y="205"/>
                  </a:lnTo>
                  <a:lnTo>
                    <a:pt x="102" y="205"/>
                  </a:lnTo>
                  <a:lnTo>
                    <a:pt x="100" y="205"/>
                  </a:lnTo>
                  <a:lnTo>
                    <a:pt x="100" y="203"/>
                  </a:lnTo>
                  <a:lnTo>
                    <a:pt x="98" y="203"/>
                  </a:lnTo>
                  <a:lnTo>
                    <a:pt x="96" y="203"/>
                  </a:lnTo>
                  <a:lnTo>
                    <a:pt x="94" y="203"/>
                  </a:lnTo>
                  <a:lnTo>
                    <a:pt x="94" y="201"/>
                  </a:lnTo>
                  <a:lnTo>
                    <a:pt x="92" y="201"/>
                  </a:lnTo>
                  <a:lnTo>
                    <a:pt x="92" y="203"/>
                  </a:lnTo>
                  <a:lnTo>
                    <a:pt x="90" y="203"/>
                  </a:lnTo>
                  <a:lnTo>
                    <a:pt x="90" y="201"/>
                  </a:lnTo>
                  <a:lnTo>
                    <a:pt x="90" y="199"/>
                  </a:lnTo>
                  <a:lnTo>
                    <a:pt x="88" y="199"/>
                  </a:lnTo>
                  <a:lnTo>
                    <a:pt x="88" y="197"/>
                  </a:lnTo>
                  <a:lnTo>
                    <a:pt x="90" y="197"/>
                  </a:lnTo>
                  <a:lnTo>
                    <a:pt x="90" y="195"/>
                  </a:lnTo>
                  <a:lnTo>
                    <a:pt x="90" y="193"/>
                  </a:lnTo>
                  <a:lnTo>
                    <a:pt x="88" y="193"/>
                  </a:lnTo>
                  <a:lnTo>
                    <a:pt x="86" y="193"/>
                  </a:lnTo>
                  <a:lnTo>
                    <a:pt x="86" y="191"/>
                  </a:lnTo>
                  <a:lnTo>
                    <a:pt x="86" y="190"/>
                  </a:lnTo>
                  <a:lnTo>
                    <a:pt x="84" y="190"/>
                  </a:lnTo>
                  <a:lnTo>
                    <a:pt x="82" y="191"/>
                  </a:lnTo>
                  <a:lnTo>
                    <a:pt x="82" y="190"/>
                  </a:lnTo>
                  <a:lnTo>
                    <a:pt x="82" y="191"/>
                  </a:lnTo>
                  <a:lnTo>
                    <a:pt x="82" y="193"/>
                  </a:lnTo>
                  <a:lnTo>
                    <a:pt x="82" y="191"/>
                  </a:lnTo>
                  <a:lnTo>
                    <a:pt x="80" y="191"/>
                  </a:lnTo>
                  <a:lnTo>
                    <a:pt x="80" y="193"/>
                  </a:lnTo>
                  <a:lnTo>
                    <a:pt x="82" y="193"/>
                  </a:lnTo>
                  <a:lnTo>
                    <a:pt x="80" y="193"/>
                  </a:lnTo>
                  <a:lnTo>
                    <a:pt x="80" y="195"/>
                  </a:lnTo>
                  <a:lnTo>
                    <a:pt x="80" y="197"/>
                  </a:lnTo>
                  <a:lnTo>
                    <a:pt x="79" y="199"/>
                  </a:lnTo>
                  <a:lnTo>
                    <a:pt x="79" y="197"/>
                  </a:lnTo>
                  <a:lnTo>
                    <a:pt x="77" y="199"/>
                  </a:lnTo>
                  <a:lnTo>
                    <a:pt x="75" y="199"/>
                  </a:lnTo>
                  <a:lnTo>
                    <a:pt x="75" y="201"/>
                  </a:lnTo>
                  <a:lnTo>
                    <a:pt x="73" y="199"/>
                  </a:lnTo>
                  <a:lnTo>
                    <a:pt x="71" y="197"/>
                  </a:lnTo>
                  <a:lnTo>
                    <a:pt x="69" y="195"/>
                  </a:lnTo>
                  <a:lnTo>
                    <a:pt x="69" y="193"/>
                  </a:lnTo>
                  <a:lnTo>
                    <a:pt x="67" y="193"/>
                  </a:lnTo>
                  <a:lnTo>
                    <a:pt x="65" y="191"/>
                  </a:lnTo>
                  <a:lnTo>
                    <a:pt x="63" y="190"/>
                  </a:lnTo>
                  <a:lnTo>
                    <a:pt x="63" y="188"/>
                  </a:lnTo>
                  <a:lnTo>
                    <a:pt x="63" y="186"/>
                  </a:lnTo>
                  <a:lnTo>
                    <a:pt x="61" y="186"/>
                  </a:lnTo>
                  <a:lnTo>
                    <a:pt x="61" y="184"/>
                  </a:lnTo>
                  <a:lnTo>
                    <a:pt x="59" y="182"/>
                  </a:lnTo>
                  <a:lnTo>
                    <a:pt x="59" y="180"/>
                  </a:lnTo>
                  <a:lnTo>
                    <a:pt x="57" y="180"/>
                  </a:lnTo>
                  <a:lnTo>
                    <a:pt x="57" y="178"/>
                  </a:lnTo>
                  <a:lnTo>
                    <a:pt x="55" y="176"/>
                  </a:lnTo>
                  <a:lnTo>
                    <a:pt x="55" y="174"/>
                  </a:lnTo>
                  <a:lnTo>
                    <a:pt x="55" y="172"/>
                  </a:lnTo>
                  <a:lnTo>
                    <a:pt x="55" y="170"/>
                  </a:lnTo>
                  <a:lnTo>
                    <a:pt x="54" y="170"/>
                  </a:lnTo>
                  <a:lnTo>
                    <a:pt x="54" y="168"/>
                  </a:lnTo>
                  <a:lnTo>
                    <a:pt x="54" y="167"/>
                  </a:lnTo>
                  <a:lnTo>
                    <a:pt x="54" y="165"/>
                  </a:lnTo>
                  <a:lnTo>
                    <a:pt x="54" y="167"/>
                  </a:lnTo>
                  <a:lnTo>
                    <a:pt x="54" y="165"/>
                  </a:lnTo>
                  <a:lnTo>
                    <a:pt x="55" y="165"/>
                  </a:lnTo>
                  <a:lnTo>
                    <a:pt x="54" y="163"/>
                  </a:lnTo>
                  <a:lnTo>
                    <a:pt x="54" y="161"/>
                  </a:lnTo>
                  <a:lnTo>
                    <a:pt x="52" y="161"/>
                  </a:lnTo>
                  <a:lnTo>
                    <a:pt x="52" y="159"/>
                  </a:lnTo>
                  <a:lnTo>
                    <a:pt x="52" y="157"/>
                  </a:lnTo>
                  <a:lnTo>
                    <a:pt x="52" y="155"/>
                  </a:lnTo>
                  <a:lnTo>
                    <a:pt x="52" y="153"/>
                  </a:lnTo>
                  <a:lnTo>
                    <a:pt x="50" y="153"/>
                  </a:lnTo>
                  <a:lnTo>
                    <a:pt x="50" y="151"/>
                  </a:lnTo>
                  <a:lnTo>
                    <a:pt x="50" y="149"/>
                  </a:lnTo>
                  <a:lnTo>
                    <a:pt x="50" y="147"/>
                  </a:lnTo>
                  <a:lnTo>
                    <a:pt x="50" y="145"/>
                  </a:lnTo>
                  <a:lnTo>
                    <a:pt x="50" y="144"/>
                  </a:lnTo>
                  <a:lnTo>
                    <a:pt x="50" y="142"/>
                  </a:lnTo>
                  <a:lnTo>
                    <a:pt x="50" y="140"/>
                  </a:lnTo>
                  <a:lnTo>
                    <a:pt x="50" y="138"/>
                  </a:lnTo>
                  <a:lnTo>
                    <a:pt x="50" y="136"/>
                  </a:lnTo>
                  <a:lnTo>
                    <a:pt x="48" y="134"/>
                  </a:lnTo>
                  <a:lnTo>
                    <a:pt x="48" y="132"/>
                  </a:lnTo>
                  <a:lnTo>
                    <a:pt x="48" y="130"/>
                  </a:lnTo>
                  <a:lnTo>
                    <a:pt x="46" y="130"/>
                  </a:lnTo>
                  <a:lnTo>
                    <a:pt x="46" y="128"/>
                  </a:lnTo>
                  <a:lnTo>
                    <a:pt x="46" y="126"/>
                  </a:lnTo>
                  <a:lnTo>
                    <a:pt x="46" y="124"/>
                  </a:lnTo>
                  <a:lnTo>
                    <a:pt x="44" y="122"/>
                  </a:lnTo>
                  <a:lnTo>
                    <a:pt x="44" y="120"/>
                  </a:lnTo>
                  <a:lnTo>
                    <a:pt x="44" y="119"/>
                  </a:lnTo>
                  <a:lnTo>
                    <a:pt x="44" y="117"/>
                  </a:lnTo>
                  <a:lnTo>
                    <a:pt x="44" y="115"/>
                  </a:lnTo>
                  <a:lnTo>
                    <a:pt x="44" y="113"/>
                  </a:lnTo>
                  <a:lnTo>
                    <a:pt x="44" y="111"/>
                  </a:lnTo>
                  <a:lnTo>
                    <a:pt x="44" y="109"/>
                  </a:lnTo>
                  <a:lnTo>
                    <a:pt x="42" y="109"/>
                  </a:lnTo>
                  <a:lnTo>
                    <a:pt x="44" y="109"/>
                  </a:lnTo>
                  <a:lnTo>
                    <a:pt x="44" y="107"/>
                  </a:lnTo>
                  <a:lnTo>
                    <a:pt x="44" y="105"/>
                  </a:lnTo>
                  <a:lnTo>
                    <a:pt x="44" y="103"/>
                  </a:lnTo>
                  <a:lnTo>
                    <a:pt x="42" y="103"/>
                  </a:lnTo>
                  <a:lnTo>
                    <a:pt x="42" y="101"/>
                  </a:lnTo>
                  <a:lnTo>
                    <a:pt x="42" y="99"/>
                  </a:lnTo>
                  <a:lnTo>
                    <a:pt x="44" y="99"/>
                  </a:lnTo>
                  <a:lnTo>
                    <a:pt x="44" y="101"/>
                  </a:lnTo>
                  <a:lnTo>
                    <a:pt x="44" y="99"/>
                  </a:lnTo>
                  <a:lnTo>
                    <a:pt x="44" y="96"/>
                  </a:lnTo>
                  <a:lnTo>
                    <a:pt x="44" y="94"/>
                  </a:lnTo>
                  <a:lnTo>
                    <a:pt x="44" y="92"/>
                  </a:lnTo>
                  <a:lnTo>
                    <a:pt x="42" y="90"/>
                  </a:lnTo>
                  <a:lnTo>
                    <a:pt x="42" y="88"/>
                  </a:lnTo>
                  <a:lnTo>
                    <a:pt x="40" y="88"/>
                  </a:lnTo>
                  <a:lnTo>
                    <a:pt x="40" y="86"/>
                  </a:lnTo>
                  <a:lnTo>
                    <a:pt x="38" y="84"/>
                  </a:lnTo>
                  <a:lnTo>
                    <a:pt x="36" y="82"/>
                  </a:lnTo>
                  <a:lnTo>
                    <a:pt x="36" y="80"/>
                  </a:lnTo>
                  <a:lnTo>
                    <a:pt x="34" y="80"/>
                  </a:lnTo>
                  <a:lnTo>
                    <a:pt x="36" y="80"/>
                  </a:lnTo>
                  <a:lnTo>
                    <a:pt x="36" y="78"/>
                  </a:lnTo>
                  <a:lnTo>
                    <a:pt x="34" y="76"/>
                  </a:lnTo>
                  <a:lnTo>
                    <a:pt x="32" y="74"/>
                  </a:lnTo>
                  <a:lnTo>
                    <a:pt x="32" y="72"/>
                  </a:lnTo>
                  <a:lnTo>
                    <a:pt x="31" y="71"/>
                  </a:lnTo>
                  <a:lnTo>
                    <a:pt x="29" y="67"/>
                  </a:lnTo>
                  <a:lnTo>
                    <a:pt x="27" y="67"/>
                  </a:lnTo>
                  <a:lnTo>
                    <a:pt x="27" y="65"/>
                  </a:lnTo>
                  <a:lnTo>
                    <a:pt x="27" y="63"/>
                  </a:lnTo>
                  <a:lnTo>
                    <a:pt x="25" y="61"/>
                  </a:lnTo>
                  <a:lnTo>
                    <a:pt x="25" y="59"/>
                  </a:lnTo>
                  <a:lnTo>
                    <a:pt x="25" y="57"/>
                  </a:lnTo>
                  <a:lnTo>
                    <a:pt x="25" y="55"/>
                  </a:lnTo>
                  <a:lnTo>
                    <a:pt x="23" y="55"/>
                  </a:lnTo>
                  <a:lnTo>
                    <a:pt x="23" y="53"/>
                  </a:lnTo>
                  <a:lnTo>
                    <a:pt x="21" y="51"/>
                  </a:lnTo>
                  <a:lnTo>
                    <a:pt x="21" y="49"/>
                  </a:lnTo>
                  <a:lnTo>
                    <a:pt x="19" y="46"/>
                  </a:lnTo>
                  <a:lnTo>
                    <a:pt x="17" y="44"/>
                  </a:lnTo>
                  <a:lnTo>
                    <a:pt x="17" y="42"/>
                  </a:lnTo>
                  <a:lnTo>
                    <a:pt x="15" y="40"/>
                  </a:lnTo>
                  <a:lnTo>
                    <a:pt x="15" y="38"/>
                  </a:lnTo>
                  <a:lnTo>
                    <a:pt x="13" y="36"/>
                  </a:lnTo>
                  <a:lnTo>
                    <a:pt x="13" y="34"/>
                  </a:lnTo>
                  <a:lnTo>
                    <a:pt x="11" y="34"/>
                  </a:lnTo>
                  <a:lnTo>
                    <a:pt x="11" y="32"/>
                  </a:lnTo>
                  <a:lnTo>
                    <a:pt x="9" y="28"/>
                  </a:lnTo>
                  <a:lnTo>
                    <a:pt x="7" y="26"/>
                  </a:lnTo>
                  <a:lnTo>
                    <a:pt x="6" y="26"/>
                  </a:lnTo>
                  <a:lnTo>
                    <a:pt x="6" y="24"/>
                  </a:lnTo>
                  <a:lnTo>
                    <a:pt x="4" y="24"/>
                  </a:lnTo>
                  <a:lnTo>
                    <a:pt x="4" y="23"/>
                  </a:lnTo>
                  <a:lnTo>
                    <a:pt x="4" y="21"/>
                  </a:lnTo>
                  <a:lnTo>
                    <a:pt x="2" y="19"/>
                  </a:lnTo>
                  <a:lnTo>
                    <a:pt x="2" y="17"/>
                  </a:lnTo>
                  <a:lnTo>
                    <a:pt x="2" y="15"/>
                  </a:lnTo>
                  <a:lnTo>
                    <a:pt x="2" y="13"/>
                  </a:lnTo>
                  <a:lnTo>
                    <a:pt x="0" y="13"/>
                  </a:lnTo>
                  <a:lnTo>
                    <a:pt x="0" y="11"/>
                  </a:lnTo>
                  <a:lnTo>
                    <a:pt x="0" y="9"/>
                  </a:lnTo>
                  <a:lnTo>
                    <a:pt x="0" y="7"/>
                  </a:lnTo>
                  <a:lnTo>
                    <a:pt x="0" y="3"/>
                  </a:lnTo>
                  <a:lnTo>
                    <a:pt x="2" y="3"/>
                  </a:lnTo>
                  <a:lnTo>
                    <a:pt x="4" y="3"/>
                  </a:lnTo>
                  <a:lnTo>
                    <a:pt x="4" y="1"/>
                  </a:lnTo>
                  <a:lnTo>
                    <a:pt x="6" y="1"/>
                  </a:lnTo>
                  <a:lnTo>
                    <a:pt x="7" y="1"/>
                  </a:lnTo>
                  <a:lnTo>
                    <a:pt x="7" y="3"/>
                  </a:lnTo>
                  <a:lnTo>
                    <a:pt x="9" y="3"/>
                  </a:lnTo>
                  <a:lnTo>
                    <a:pt x="11" y="3"/>
                  </a:lnTo>
                  <a:lnTo>
                    <a:pt x="13" y="3"/>
                  </a:lnTo>
                  <a:lnTo>
                    <a:pt x="15" y="3"/>
                  </a:lnTo>
                  <a:lnTo>
                    <a:pt x="15" y="1"/>
                  </a:lnTo>
                  <a:lnTo>
                    <a:pt x="17" y="1"/>
                  </a:lnTo>
                  <a:lnTo>
                    <a:pt x="19" y="1"/>
                  </a:lnTo>
                  <a:lnTo>
                    <a:pt x="19" y="0"/>
                  </a:lnTo>
                  <a:lnTo>
                    <a:pt x="21" y="0"/>
                  </a:lnTo>
                  <a:lnTo>
                    <a:pt x="23" y="0"/>
                  </a:lnTo>
                  <a:lnTo>
                    <a:pt x="25" y="0"/>
                  </a:lnTo>
                  <a:lnTo>
                    <a:pt x="27" y="0"/>
                  </a:lnTo>
                  <a:lnTo>
                    <a:pt x="29" y="0"/>
                  </a:lnTo>
                  <a:lnTo>
                    <a:pt x="29" y="1"/>
                  </a:lnTo>
                  <a:lnTo>
                    <a:pt x="31" y="1"/>
                  </a:lnTo>
                  <a:lnTo>
                    <a:pt x="31" y="3"/>
                  </a:lnTo>
                  <a:lnTo>
                    <a:pt x="32" y="5"/>
                  </a:lnTo>
                  <a:lnTo>
                    <a:pt x="34" y="5"/>
                  </a:lnTo>
                  <a:lnTo>
                    <a:pt x="34" y="7"/>
                  </a:lnTo>
                  <a:lnTo>
                    <a:pt x="36" y="7"/>
                  </a:lnTo>
                  <a:lnTo>
                    <a:pt x="38" y="7"/>
                  </a:lnTo>
                  <a:lnTo>
                    <a:pt x="40" y="7"/>
                  </a:lnTo>
                  <a:lnTo>
                    <a:pt x="40" y="5"/>
                  </a:lnTo>
                  <a:lnTo>
                    <a:pt x="44" y="5"/>
                  </a:lnTo>
                  <a:lnTo>
                    <a:pt x="50" y="5"/>
                  </a:lnTo>
                  <a:lnTo>
                    <a:pt x="54" y="5"/>
                  </a:lnTo>
                  <a:lnTo>
                    <a:pt x="57" y="5"/>
                  </a:lnTo>
                  <a:lnTo>
                    <a:pt x="61" y="5"/>
                  </a:lnTo>
                  <a:lnTo>
                    <a:pt x="65" y="5"/>
                  </a:lnTo>
                  <a:lnTo>
                    <a:pt x="69" y="5"/>
                  </a:lnTo>
                  <a:lnTo>
                    <a:pt x="73" y="5"/>
                  </a:lnTo>
                  <a:lnTo>
                    <a:pt x="77" y="5"/>
                  </a:lnTo>
                  <a:lnTo>
                    <a:pt x="82" y="5"/>
                  </a:lnTo>
                  <a:lnTo>
                    <a:pt x="86" y="5"/>
                  </a:lnTo>
                  <a:lnTo>
                    <a:pt x="88" y="5"/>
                  </a:lnTo>
                  <a:lnTo>
                    <a:pt x="90" y="5"/>
                  </a:lnTo>
                  <a:lnTo>
                    <a:pt x="94" y="5"/>
                  </a:lnTo>
                  <a:lnTo>
                    <a:pt x="98" y="5"/>
                  </a:lnTo>
                  <a:lnTo>
                    <a:pt x="100" y="5"/>
                  </a:lnTo>
                  <a:lnTo>
                    <a:pt x="102" y="5"/>
                  </a:lnTo>
                  <a:lnTo>
                    <a:pt x="105" y="5"/>
                  </a:lnTo>
                  <a:lnTo>
                    <a:pt x="107" y="5"/>
                  </a:lnTo>
                  <a:lnTo>
                    <a:pt x="107" y="7"/>
                  </a:lnTo>
                  <a:lnTo>
                    <a:pt x="109" y="9"/>
                  </a:lnTo>
                  <a:lnTo>
                    <a:pt x="109" y="11"/>
                  </a:lnTo>
                  <a:lnTo>
                    <a:pt x="111" y="11"/>
                  </a:lnTo>
                  <a:lnTo>
                    <a:pt x="111" y="13"/>
                  </a:lnTo>
                  <a:lnTo>
                    <a:pt x="113" y="13"/>
                  </a:lnTo>
                  <a:lnTo>
                    <a:pt x="115" y="13"/>
                  </a:lnTo>
                  <a:lnTo>
                    <a:pt x="117" y="13"/>
                  </a:lnTo>
                  <a:lnTo>
                    <a:pt x="119" y="13"/>
                  </a:lnTo>
                  <a:lnTo>
                    <a:pt x="123" y="13"/>
                  </a:lnTo>
                  <a:lnTo>
                    <a:pt x="125" y="13"/>
                  </a:lnTo>
                  <a:lnTo>
                    <a:pt x="127" y="13"/>
                  </a:lnTo>
                  <a:lnTo>
                    <a:pt x="127" y="15"/>
                  </a:lnTo>
                  <a:lnTo>
                    <a:pt x="128" y="15"/>
                  </a:lnTo>
                  <a:lnTo>
                    <a:pt x="130" y="15"/>
                  </a:lnTo>
                  <a:lnTo>
                    <a:pt x="132" y="15"/>
                  </a:lnTo>
                  <a:lnTo>
                    <a:pt x="134" y="15"/>
                  </a:lnTo>
                  <a:lnTo>
                    <a:pt x="136" y="15"/>
                  </a:lnTo>
                  <a:lnTo>
                    <a:pt x="136" y="13"/>
                  </a:lnTo>
                  <a:lnTo>
                    <a:pt x="136" y="15"/>
                  </a:lnTo>
                  <a:lnTo>
                    <a:pt x="136" y="13"/>
                  </a:lnTo>
                  <a:lnTo>
                    <a:pt x="138" y="15"/>
                  </a:lnTo>
                  <a:lnTo>
                    <a:pt x="140" y="15"/>
                  </a:lnTo>
                  <a:lnTo>
                    <a:pt x="140" y="17"/>
                  </a:lnTo>
                  <a:lnTo>
                    <a:pt x="142" y="17"/>
                  </a:lnTo>
                  <a:lnTo>
                    <a:pt x="144" y="17"/>
                  </a:lnTo>
                  <a:lnTo>
                    <a:pt x="146" y="17"/>
                  </a:lnTo>
                  <a:lnTo>
                    <a:pt x="148" y="15"/>
                  </a:lnTo>
                  <a:lnTo>
                    <a:pt x="150" y="15"/>
                  </a:lnTo>
                  <a:lnTo>
                    <a:pt x="151" y="15"/>
                  </a:lnTo>
                  <a:lnTo>
                    <a:pt x="153" y="17"/>
                  </a:lnTo>
                  <a:lnTo>
                    <a:pt x="155" y="17"/>
                  </a:lnTo>
                  <a:lnTo>
                    <a:pt x="159" y="15"/>
                  </a:lnTo>
                  <a:lnTo>
                    <a:pt x="163" y="15"/>
                  </a:lnTo>
                  <a:lnTo>
                    <a:pt x="167" y="13"/>
                  </a:lnTo>
                  <a:lnTo>
                    <a:pt x="171" y="13"/>
                  </a:lnTo>
                  <a:lnTo>
                    <a:pt x="175" y="13"/>
                  </a:lnTo>
                  <a:lnTo>
                    <a:pt x="178" y="11"/>
                  </a:lnTo>
                  <a:lnTo>
                    <a:pt x="180" y="11"/>
                  </a:lnTo>
                  <a:lnTo>
                    <a:pt x="184" y="11"/>
                  </a:lnTo>
                  <a:lnTo>
                    <a:pt x="186" y="1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8" name="Freeform 167"/>
            <p:cNvSpPr>
              <a:spLocks noEditPoints="1"/>
            </p:cNvSpPr>
            <p:nvPr/>
          </p:nvSpPr>
          <p:spPr bwMode="auto">
            <a:xfrm>
              <a:off x="9163050" y="5338763"/>
              <a:ext cx="112713" cy="82550"/>
            </a:xfrm>
            <a:custGeom>
              <a:avLst/>
              <a:gdLst>
                <a:gd name="T0" fmla="*/ 62 w 71"/>
                <a:gd name="T1" fmla="*/ 50 h 52"/>
                <a:gd name="T2" fmla="*/ 60 w 71"/>
                <a:gd name="T3" fmla="*/ 50 h 52"/>
                <a:gd name="T4" fmla="*/ 50 w 71"/>
                <a:gd name="T5" fmla="*/ 48 h 52"/>
                <a:gd name="T6" fmla="*/ 69 w 71"/>
                <a:gd name="T7" fmla="*/ 30 h 52"/>
                <a:gd name="T8" fmla="*/ 71 w 71"/>
                <a:gd name="T9" fmla="*/ 34 h 52"/>
                <a:gd name="T10" fmla="*/ 67 w 71"/>
                <a:gd name="T11" fmla="*/ 32 h 52"/>
                <a:gd name="T12" fmla="*/ 67 w 71"/>
                <a:gd name="T13" fmla="*/ 30 h 52"/>
                <a:gd name="T14" fmla="*/ 58 w 71"/>
                <a:gd name="T15" fmla="*/ 21 h 52"/>
                <a:gd name="T16" fmla="*/ 62 w 71"/>
                <a:gd name="T17" fmla="*/ 23 h 52"/>
                <a:gd name="T18" fmla="*/ 60 w 71"/>
                <a:gd name="T19" fmla="*/ 27 h 52"/>
                <a:gd name="T20" fmla="*/ 56 w 71"/>
                <a:gd name="T21" fmla="*/ 25 h 52"/>
                <a:gd name="T22" fmla="*/ 54 w 71"/>
                <a:gd name="T23" fmla="*/ 21 h 52"/>
                <a:gd name="T24" fmla="*/ 54 w 71"/>
                <a:gd name="T25" fmla="*/ 19 h 52"/>
                <a:gd name="T26" fmla="*/ 56 w 71"/>
                <a:gd name="T27" fmla="*/ 17 h 52"/>
                <a:gd name="T28" fmla="*/ 48 w 71"/>
                <a:gd name="T29" fmla="*/ 13 h 52"/>
                <a:gd name="T30" fmla="*/ 46 w 71"/>
                <a:gd name="T31" fmla="*/ 17 h 52"/>
                <a:gd name="T32" fmla="*/ 46 w 71"/>
                <a:gd name="T33" fmla="*/ 19 h 52"/>
                <a:gd name="T34" fmla="*/ 48 w 71"/>
                <a:gd name="T35" fmla="*/ 13 h 52"/>
                <a:gd name="T36" fmla="*/ 6 w 71"/>
                <a:gd name="T37" fmla="*/ 7 h 52"/>
                <a:gd name="T38" fmla="*/ 10 w 71"/>
                <a:gd name="T39" fmla="*/ 9 h 52"/>
                <a:gd name="T40" fmla="*/ 12 w 71"/>
                <a:gd name="T41" fmla="*/ 9 h 52"/>
                <a:gd name="T42" fmla="*/ 17 w 71"/>
                <a:gd name="T43" fmla="*/ 13 h 52"/>
                <a:gd name="T44" fmla="*/ 19 w 71"/>
                <a:gd name="T45" fmla="*/ 17 h 52"/>
                <a:gd name="T46" fmla="*/ 25 w 71"/>
                <a:gd name="T47" fmla="*/ 19 h 52"/>
                <a:gd name="T48" fmla="*/ 29 w 71"/>
                <a:gd name="T49" fmla="*/ 23 h 52"/>
                <a:gd name="T50" fmla="*/ 31 w 71"/>
                <a:gd name="T51" fmla="*/ 27 h 52"/>
                <a:gd name="T52" fmla="*/ 35 w 71"/>
                <a:gd name="T53" fmla="*/ 30 h 52"/>
                <a:gd name="T54" fmla="*/ 37 w 71"/>
                <a:gd name="T55" fmla="*/ 28 h 52"/>
                <a:gd name="T56" fmla="*/ 39 w 71"/>
                <a:gd name="T57" fmla="*/ 32 h 52"/>
                <a:gd name="T58" fmla="*/ 39 w 71"/>
                <a:gd name="T59" fmla="*/ 32 h 52"/>
                <a:gd name="T60" fmla="*/ 44 w 71"/>
                <a:gd name="T61" fmla="*/ 34 h 52"/>
                <a:gd name="T62" fmla="*/ 44 w 71"/>
                <a:gd name="T63" fmla="*/ 36 h 52"/>
                <a:gd name="T64" fmla="*/ 48 w 71"/>
                <a:gd name="T65" fmla="*/ 38 h 52"/>
                <a:gd name="T66" fmla="*/ 48 w 71"/>
                <a:gd name="T67" fmla="*/ 40 h 52"/>
                <a:gd name="T68" fmla="*/ 52 w 71"/>
                <a:gd name="T69" fmla="*/ 42 h 52"/>
                <a:gd name="T70" fmla="*/ 54 w 71"/>
                <a:gd name="T71" fmla="*/ 42 h 52"/>
                <a:gd name="T72" fmla="*/ 52 w 71"/>
                <a:gd name="T73" fmla="*/ 46 h 52"/>
                <a:gd name="T74" fmla="*/ 50 w 71"/>
                <a:gd name="T75" fmla="*/ 46 h 52"/>
                <a:gd name="T76" fmla="*/ 52 w 71"/>
                <a:gd name="T77" fmla="*/ 46 h 52"/>
                <a:gd name="T78" fmla="*/ 50 w 71"/>
                <a:gd name="T79" fmla="*/ 46 h 52"/>
                <a:gd name="T80" fmla="*/ 48 w 71"/>
                <a:gd name="T81" fmla="*/ 46 h 52"/>
                <a:gd name="T82" fmla="*/ 46 w 71"/>
                <a:gd name="T83" fmla="*/ 46 h 52"/>
                <a:gd name="T84" fmla="*/ 42 w 71"/>
                <a:gd name="T85" fmla="*/ 44 h 52"/>
                <a:gd name="T86" fmla="*/ 39 w 71"/>
                <a:gd name="T87" fmla="*/ 42 h 52"/>
                <a:gd name="T88" fmla="*/ 39 w 71"/>
                <a:gd name="T89" fmla="*/ 38 h 52"/>
                <a:gd name="T90" fmla="*/ 39 w 71"/>
                <a:gd name="T91" fmla="*/ 40 h 52"/>
                <a:gd name="T92" fmla="*/ 35 w 71"/>
                <a:gd name="T93" fmla="*/ 38 h 52"/>
                <a:gd name="T94" fmla="*/ 29 w 71"/>
                <a:gd name="T95" fmla="*/ 34 h 52"/>
                <a:gd name="T96" fmla="*/ 27 w 71"/>
                <a:gd name="T97" fmla="*/ 32 h 52"/>
                <a:gd name="T98" fmla="*/ 23 w 71"/>
                <a:gd name="T99" fmla="*/ 30 h 52"/>
                <a:gd name="T100" fmla="*/ 23 w 71"/>
                <a:gd name="T101" fmla="*/ 28 h 52"/>
                <a:gd name="T102" fmla="*/ 21 w 71"/>
                <a:gd name="T103" fmla="*/ 28 h 52"/>
                <a:gd name="T104" fmla="*/ 19 w 71"/>
                <a:gd name="T105" fmla="*/ 25 h 52"/>
                <a:gd name="T106" fmla="*/ 15 w 71"/>
                <a:gd name="T107" fmla="*/ 23 h 52"/>
                <a:gd name="T108" fmla="*/ 15 w 71"/>
                <a:gd name="T109" fmla="*/ 21 h 52"/>
                <a:gd name="T110" fmla="*/ 12 w 71"/>
                <a:gd name="T111" fmla="*/ 17 h 52"/>
                <a:gd name="T112" fmla="*/ 8 w 71"/>
                <a:gd name="T113" fmla="*/ 13 h 52"/>
                <a:gd name="T114" fmla="*/ 8 w 71"/>
                <a:gd name="T115" fmla="*/ 11 h 52"/>
                <a:gd name="T116" fmla="*/ 6 w 71"/>
                <a:gd name="T117" fmla="*/ 7 h 52"/>
                <a:gd name="T118" fmla="*/ 10 w 71"/>
                <a:gd name="T119" fmla="*/ 7 h 52"/>
                <a:gd name="T120" fmla="*/ 8 w 71"/>
                <a:gd name="T121" fmla="*/ 7 h 52"/>
                <a:gd name="T122" fmla="*/ 4 w 71"/>
                <a:gd name="T123" fmla="*/ 7 h 52"/>
                <a:gd name="T124" fmla="*/ 0 w 71"/>
                <a:gd name="T125" fmla="*/ 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 h="52">
                  <a:moveTo>
                    <a:pt x="62" y="50"/>
                  </a:moveTo>
                  <a:lnTo>
                    <a:pt x="62" y="52"/>
                  </a:lnTo>
                  <a:lnTo>
                    <a:pt x="62" y="50"/>
                  </a:lnTo>
                  <a:lnTo>
                    <a:pt x="62" y="52"/>
                  </a:lnTo>
                  <a:lnTo>
                    <a:pt x="60" y="52"/>
                  </a:lnTo>
                  <a:lnTo>
                    <a:pt x="60" y="50"/>
                  </a:lnTo>
                  <a:lnTo>
                    <a:pt x="62" y="50"/>
                  </a:lnTo>
                  <a:close/>
                  <a:moveTo>
                    <a:pt x="52" y="48"/>
                  </a:moveTo>
                  <a:lnTo>
                    <a:pt x="50" y="48"/>
                  </a:lnTo>
                  <a:lnTo>
                    <a:pt x="52" y="48"/>
                  </a:lnTo>
                  <a:close/>
                  <a:moveTo>
                    <a:pt x="69" y="28"/>
                  </a:moveTo>
                  <a:lnTo>
                    <a:pt x="69" y="30"/>
                  </a:lnTo>
                  <a:lnTo>
                    <a:pt x="71" y="30"/>
                  </a:lnTo>
                  <a:lnTo>
                    <a:pt x="71" y="32"/>
                  </a:lnTo>
                  <a:lnTo>
                    <a:pt x="71" y="34"/>
                  </a:lnTo>
                  <a:lnTo>
                    <a:pt x="69" y="34"/>
                  </a:lnTo>
                  <a:lnTo>
                    <a:pt x="69" y="32"/>
                  </a:lnTo>
                  <a:lnTo>
                    <a:pt x="67" y="32"/>
                  </a:lnTo>
                  <a:lnTo>
                    <a:pt x="67" y="30"/>
                  </a:lnTo>
                  <a:lnTo>
                    <a:pt x="67" y="28"/>
                  </a:lnTo>
                  <a:lnTo>
                    <a:pt x="67" y="30"/>
                  </a:lnTo>
                  <a:lnTo>
                    <a:pt x="69" y="28"/>
                  </a:lnTo>
                  <a:close/>
                  <a:moveTo>
                    <a:pt x="58" y="19"/>
                  </a:moveTo>
                  <a:lnTo>
                    <a:pt x="58" y="21"/>
                  </a:lnTo>
                  <a:lnTo>
                    <a:pt x="60" y="21"/>
                  </a:lnTo>
                  <a:lnTo>
                    <a:pt x="60" y="23"/>
                  </a:lnTo>
                  <a:lnTo>
                    <a:pt x="62" y="23"/>
                  </a:lnTo>
                  <a:lnTo>
                    <a:pt x="62" y="25"/>
                  </a:lnTo>
                  <a:lnTo>
                    <a:pt x="60" y="25"/>
                  </a:lnTo>
                  <a:lnTo>
                    <a:pt x="60" y="27"/>
                  </a:lnTo>
                  <a:lnTo>
                    <a:pt x="60" y="25"/>
                  </a:lnTo>
                  <a:lnTo>
                    <a:pt x="58" y="25"/>
                  </a:lnTo>
                  <a:lnTo>
                    <a:pt x="56" y="25"/>
                  </a:lnTo>
                  <a:lnTo>
                    <a:pt x="56" y="23"/>
                  </a:lnTo>
                  <a:lnTo>
                    <a:pt x="54" y="23"/>
                  </a:lnTo>
                  <a:lnTo>
                    <a:pt x="54" y="21"/>
                  </a:lnTo>
                  <a:lnTo>
                    <a:pt x="56" y="21"/>
                  </a:lnTo>
                  <a:lnTo>
                    <a:pt x="56" y="19"/>
                  </a:lnTo>
                  <a:lnTo>
                    <a:pt x="54" y="19"/>
                  </a:lnTo>
                  <a:lnTo>
                    <a:pt x="56" y="17"/>
                  </a:lnTo>
                  <a:lnTo>
                    <a:pt x="56" y="19"/>
                  </a:lnTo>
                  <a:lnTo>
                    <a:pt x="56" y="17"/>
                  </a:lnTo>
                  <a:lnTo>
                    <a:pt x="58" y="17"/>
                  </a:lnTo>
                  <a:lnTo>
                    <a:pt x="58" y="19"/>
                  </a:lnTo>
                  <a:close/>
                  <a:moveTo>
                    <a:pt x="48" y="13"/>
                  </a:moveTo>
                  <a:lnTo>
                    <a:pt x="48" y="15"/>
                  </a:lnTo>
                  <a:lnTo>
                    <a:pt x="46" y="15"/>
                  </a:lnTo>
                  <a:lnTo>
                    <a:pt x="46" y="17"/>
                  </a:lnTo>
                  <a:lnTo>
                    <a:pt x="48" y="17"/>
                  </a:lnTo>
                  <a:lnTo>
                    <a:pt x="46" y="17"/>
                  </a:lnTo>
                  <a:lnTo>
                    <a:pt x="46" y="19"/>
                  </a:lnTo>
                  <a:lnTo>
                    <a:pt x="46" y="17"/>
                  </a:lnTo>
                  <a:lnTo>
                    <a:pt x="46" y="15"/>
                  </a:lnTo>
                  <a:lnTo>
                    <a:pt x="48" y="13"/>
                  </a:lnTo>
                  <a:lnTo>
                    <a:pt x="46" y="13"/>
                  </a:lnTo>
                  <a:lnTo>
                    <a:pt x="48" y="13"/>
                  </a:lnTo>
                  <a:close/>
                  <a:moveTo>
                    <a:pt x="6" y="7"/>
                  </a:moveTo>
                  <a:lnTo>
                    <a:pt x="8" y="7"/>
                  </a:lnTo>
                  <a:lnTo>
                    <a:pt x="8" y="9"/>
                  </a:lnTo>
                  <a:lnTo>
                    <a:pt x="10" y="9"/>
                  </a:lnTo>
                  <a:lnTo>
                    <a:pt x="10" y="11"/>
                  </a:lnTo>
                  <a:lnTo>
                    <a:pt x="12" y="11"/>
                  </a:lnTo>
                  <a:lnTo>
                    <a:pt x="12" y="9"/>
                  </a:lnTo>
                  <a:lnTo>
                    <a:pt x="14" y="11"/>
                  </a:lnTo>
                  <a:lnTo>
                    <a:pt x="15" y="13"/>
                  </a:lnTo>
                  <a:lnTo>
                    <a:pt x="17" y="13"/>
                  </a:lnTo>
                  <a:lnTo>
                    <a:pt x="17" y="15"/>
                  </a:lnTo>
                  <a:lnTo>
                    <a:pt x="19" y="15"/>
                  </a:lnTo>
                  <a:lnTo>
                    <a:pt x="19" y="17"/>
                  </a:lnTo>
                  <a:lnTo>
                    <a:pt x="21" y="17"/>
                  </a:lnTo>
                  <a:lnTo>
                    <a:pt x="23" y="19"/>
                  </a:lnTo>
                  <a:lnTo>
                    <a:pt x="25" y="19"/>
                  </a:lnTo>
                  <a:lnTo>
                    <a:pt x="25" y="21"/>
                  </a:lnTo>
                  <a:lnTo>
                    <a:pt x="27" y="21"/>
                  </a:lnTo>
                  <a:lnTo>
                    <a:pt x="29" y="23"/>
                  </a:lnTo>
                  <a:lnTo>
                    <a:pt x="29" y="25"/>
                  </a:lnTo>
                  <a:lnTo>
                    <a:pt x="31" y="25"/>
                  </a:lnTo>
                  <a:lnTo>
                    <a:pt x="31" y="27"/>
                  </a:lnTo>
                  <a:lnTo>
                    <a:pt x="33" y="28"/>
                  </a:lnTo>
                  <a:lnTo>
                    <a:pt x="35" y="28"/>
                  </a:lnTo>
                  <a:lnTo>
                    <a:pt x="35" y="30"/>
                  </a:lnTo>
                  <a:lnTo>
                    <a:pt x="35" y="28"/>
                  </a:lnTo>
                  <a:lnTo>
                    <a:pt x="37" y="30"/>
                  </a:lnTo>
                  <a:lnTo>
                    <a:pt x="37" y="28"/>
                  </a:lnTo>
                  <a:lnTo>
                    <a:pt x="37" y="30"/>
                  </a:lnTo>
                  <a:lnTo>
                    <a:pt x="37" y="32"/>
                  </a:lnTo>
                  <a:lnTo>
                    <a:pt x="39" y="32"/>
                  </a:lnTo>
                  <a:lnTo>
                    <a:pt x="37" y="30"/>
                  </a:lnTo>
                  <a:lnTo>
                    <a:pt x="39" y="30"/>
                  </a:lnTo>
                  <a:lnTo>
                    <a:pt x="39" y="32"/>
                  </a:lnTo>
                  <a:lnTo>
                    <a:pt x="40" y="32"/>
                  </a:lnTo>
                  <a:lnTo>
                    <a:pt x="42" y="34"/>
                  </a:lnTo>
                  <a:lnTo>
                    <a:pt x="44" y="34"/>
                  </a:lnTo>
                  <a:lnTo>
                    <a:pt x="42" y="34"/>
                  </a:lnTo>
                  <a:lnTo>
                    <a:pt x="44" y="34"/>
                  </a:lnTo>
                  <a:lnTo>
                    <a:pt x="44" y="36"/>
                  </a:lnTo>
                  <a:lnTo>
                    <a:pt x="46" y="36"/>
                  </a:lnTo>
                  <a:lnTo>
                    <a:pt x="46" y="38"/>
                  </a:lnTo>
                  <a:lnTo>
                    <a:pt x="48" y="38"/>
                  </a:lnTo>
                  <a:lnTo>
                    <a:pt x="48" y="40"/>
                  </a:lnTo>
                  <a:lnTo>
                    <a:pt x="50" y="40"/>
                  </a:lnTo>
                  <a:lnTo>
                    <a:pt x="48" y="40"/>
                  </a:lnTo>
                  <a:lnTo>
                    <a:pt x="50" y="40"/>
                  </a:lnTo>
                  <a:lnTo>
                    <a:pt x="52" y="40"/>
                  </a:lnTo>
                  <a:lnTo>
                    <a:pt x="52" y="42"/>
                  </a:lnTo>
                  <a:lnTo>
                    <a:pt x="54" y="42"/>
                  </a:lnTo>
                  <a:lnTo>
                    <a:pt x="52" y="42"/>
                  </a:lnTo>
                  <a:lnTo>
                    <a:pt x="54" y="42"/>
                  </a:lnTo>
                  <a:lnTo>
                    <a:pt x="54" y="44"/>
                  </a:lnTo>
                  <a:lnTo>
                    <a:pt x="54" y="46"/>
                  </a:lnTo>
                  <a:lnTo>
                    <a:pt x="52" y="46"/>
                  </a:lnTo>
                  <a:lnTo>
                    <a:pt x="52" y="48"/>
                  </a:lnTo>
                  <a:lnTo>
                    <a:pt x="52" y="46"/>
                  </a:lnTo>
                  <a:lnTo>
                    <a:pt x="50" y="46"/>
                  </a:lnTo>
                  <a:lnTo>
                    <a:pt x="52" y="46"/>
                  </a:lnTo>
                  <a:lnTo>
                    <a:pt x="50" y="46"/>
                  </a:lnTo>
                  <a:lnTo>
                    <a:pt x="52" y="46"/>
                  </a:lnTo>
                  <a:lnTo>
                    <a:pt x="50" y="46"/>
                  </a:lnTo>
                  <a:lnTo>
                    <a:pt x="50" y="48"/>
                  </a:lnTo>
                  <a:lnTo>
                    <a:pt x="50" y="46"/>
                  </a:lnTo>
                  <a:lnTo>
                    <a:pt x="48" y="46"/>
                  </a:lnTo>
                  <a:lnTo>
                    <a:pt x="48" y="44"/>
                  </a:lnTo>
                  <a:lnTo>
                    <a:pt x="48" y="46"/>
                  </a:lnTo>
                  <a:lnTo>
                    <a:pt x="46" y="46"/>
                  </a:lnTo>
                  <a:lnTo>
                    <a:pt x="46" y="44"/>
                  </a:lnTo>
                  <a:lnTo>
                    <a:pt x="46" y="46"/>
                  </a:lnTo>
                  <a:lnTo>
                    <a:pt x="44" y="46"/>
                  </a:lnTo>
                  <a:lnTo>
                    <a:pt x="44" y="44"/>
                  </a:lnTo>
                  <a:lnTo>
                    <a:pt x="42" y="44"/>
                  </a:lnTo>
                  <a:lnTo>
                    <a:pt x="42" y="42"/>
                  </a:lnTo>
                  <a:lnTo>
                    <a:pt x="40" y="42"/>
                  </a:lnTo>
                  <a:lnTo>
                    <a:pt x="39" y="42"/>
                  </a:lnTo>
                  <a:lnTo>
                    <a:pt x="40" y="42"/>
                  </a:lnTo>
                  <a:lnTo>
                    <a:pt x="40" y="40"/>
                  </a:lnTo>
                  <a:lnTo>
                    <a:pt x="39" y="38"/>
                  </a:lnTo>
                  <a:lnTo>
                    <a:pt x="39" y="40"/>
                  </a:lnTo>
                  <a:lnTo>
                    <a:pt x="39" y="38"/>
                  </a:lnTo>
                  <a:lnTo>
                    <a:pt x="39" y="40"/>
                  </a:lnTo>
                  <a:lnTo>
                    <a:pt x="37" y="40"/>
                  </a:lnTo>
                  <a:lnTo>
                    <a:pt x="37" y="38"/>
                  </a:lnTo>
                  <a:lnTo>
                    <a:pt x="35" y="38"/>
                  </a:lnTo>
                  <a:lnTo>
                    <a:pt x="35" y="36"/>
                  </a:lnTo>
                  <a:lnTo>
                    <a:pt x="33" y="36"/>
                  </a:lnTo>
                  <a:lnTo>
                    <a:pt x="29" y="34"/>
                  </a:lnTo>
                  <a:lnTo>
                    <a:pt x="29" y="32"/>
                  </a:lnTo>
                  <a:lnTo>
                    <a:pt x="29" y="34"/>
                  </a:lnTo>
                  <a:lnTo>
                    <a:pt x="27" y="32"/>
                  </a:lnTo>
                  <a:lnTo>
                    <a:pt x="25" y="32"/>
                  </a:lnTo>
                  <a:lnTo>
                    <a:pt x="25" y="30"/>
                  </a:lnTo>
                  <a:lnTo>
                    <a:pt x="23" y="30"/>
                  </a:lnTo>
                  <a:lnTo>
                    <a:pt x="23" y="28"/>
                  </a:lnTo>
                  <a:lnTo>
                    <a:pt x="23" y="30"/>
                  </a:lnTo>
                  <a:lnTo>
                    <a:pt x="23" y="28"/>
                  </a:lnTo>
                  <a:lnTo>
                    <a:pt x="23" y="30"/>
                  </a:lnTo>
                  <a:lnTo>
                    <a:pt x="23" y="28"/>
                  </a:lnTo>
                  <a:lnTo>
                    <a:pt x="21" y="28"/>
                  </a:lnTo>
                  <a:lnTo>
                    <a:pt x="21" y="27"/>
                  </a:lnTo>
                  <a:lnTo>
                    <a:pt x="19" y="27"/>
                  </a:lnTo>
                  <a:lnTo>
                    <a:pt x="19" y="25"/>
                  </a:lnTo>
                  <a:lnTo>
                    <a:pt x="17" y="25"/>
                  </a:lnTo>
                  <a:lnTo>
                    <a:pt x="17" y="23"/>
                  </a:lnTo>
                  <a:lnTo>
                    <a:pt x="15" y="23"/>
                  </a:lnTo>
                  <a:lnTo>
                    <a:pt x="17" y="23"/>
                  </a:lnTo>
                  <a:lnTo>
                    <a:pt x="15" y="23"/>
                  </a:lnTo>
                  <a:lnTo>
                    <a:pt x="15" y="21"/>
                  </a:lnTo>
                  <a:lnTo>
                    <a:pt x="14" y="21"/>
                  </a:lnTo>
                  <a:lnTo>
                    <a:pt x="12" y="19"/>
                  </a:lnTo>
                  <a:lnTo>
                    <a:pt x="12" y="17"/>
                  </a:lnTo>
                  <a:lnTo>
                    <a:pt x="10" y="15"/>
                  </a:lnTo>
                  <a:lnTo>
                    <a:pt x="8" y="15"/>
                  </a:lnTo>
                  <a:lnTo>
                    <a:pt x="8" y="13"/>
                  </a:lnTo>
                  <a:lnTo>
                    <a:pt x="8" y="11"/>
                  </a:lnTo>
                  <a:lnTo>
                    <a:pt x="6" y="11"/>
                  </a:lnTo>
                  <a:lnTo>
                    <a:pt x="8" y="11"/>
                  </a:lnTo>
                  <a:lnTo>
                    <a:pt x="6" y="11"/>
                  </a:lnTo>
                  <a:lnTo>
                    <a:pt x="6" y="9"/>
                  </a:lnTo>
                  <a:lnTo>
                    <a:pt x="6" y="7"/>
                  </a:lnTo>
                  <a:lnTo>
                    <a:pt x="6" y="9"/>
                  </a:lnTo>
                  <a:lnTo>
                    <a:pt x="6" y="7"/>
                  </a:lnTo>
                  <a:close/>
                  <a:moveTo>
                    <a:pt x="10" y="7"/>
                  </a:moveTo>
                  <a:lnTo>
                    <a:pt x="10" y="9"/>
                  </a:lnTo>
                  <a:lnTo>
                    <a:pt x="10" y="7"/>
                  </a:lnTo>
                  <a:lnTo>
                    <a:pt x="8" y="7"/>
                  </a:lnTo>
                  <a:lnTo>
                    <a:pt x="10" y="7"/>
                  </a:lnTo>
                  <a:close/>
                  <a:moveTo>
                    <a:pt x="6" y="7"/>
                  </a:moveTo>
                  <a:lnTo>
                    <a:pt x="4" y="7"/>
                  </a:lnTo>
                  <a:lnTo>
                    <a:pt x="6" y="5"/>
                  </a:lnTo>
                  <a:lnTo>
                    <a:pt x="6" y="7"/>
                  </a:lnTo>
                  <a:close/>
                  <a:moveTo>
                    <a:pt x="0" y="2"/>
                  </a:moveTo>
                  <a:lnTo>
                    <a:pt x="0" y="0"/>
                  </a:lnTo>
                  <a:lnTo>
                    <a:pt x="0"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9" name="Freeform 168"/>
            <p:cNvSpPr>
              <a:spLocks/>
            </p:cNvSpPr>
            <p:nvPr/>
          </p:nvSpPr>
          <p:spPr bwMode="auto">
            <a:xfrm>
              <a:off x="5032375" y="4219575"/>
              <a:ext cx="400050" cy="314325"/>
            </a:xfrm>
            <a:custGeom>
              <a:avLst/>
              <a:gdLst>
                <a:gd name="T0" fmla="*/ 239 w 252"/>
                <a:gd name="T1" fmla="*/ 21 h 198"/>
                <a:gd name="T2" fmla="*/ 240 w 252"/>
                <a:gd name="T3" fmla="*/ 35 h 198"/>
                <a:gd name="T4" fmla="*/ 246 w 252"/>
                <a:gd name="T5" fmla="*/ 42 h 198"/>
                <a:gd name="T6" fmla="*/ 250 w 252"/>
                <a:gd name="T7" fmla="*/ 54 h 198"/>
                <a:gd name="T8" fmla="*/ 248 w 252"/>
                <a:gd name="T9" fmla="*/ 65 h 198"/>
                <a:gd name="T10" fmla="*/ 248 w 252"/>
                <a:gd name="T11" fmla="*/ 79 h 198"/>
                <a:gd name="T12" fmla="*/ 246 w 252"/>
                <a:gd name="T13" fmla="*/ 92 h 198"/>
                <a:gd name="T14" fmla="*/ 244 w 252"/>
                <a:gd name="T15" fmla="*/ 106 h 198"/>
                <a:gd name="T16" fmla="*/ 239 w 252"/>
                <a:gd name="T17" fmla="*/ 119 h 198"/>
                <a:gd name="T18" fmla="*/ 231 w 252"/>
                <a:gd name="T19" fmla="*/ 129 h 198"/>
                <a:gd name="T20" fmla="*/ 223 w 252"/>
                <a:gd name="T21" fmla="*/ 136 h 198"/>
                <a:gd name="T22" fmla="*/ 217 w 252"/>
                <a:gd name="T23" fmla="*/ 146 h 198"/>
                <a:gd name="T24" fmla="*/ 212 w 252"/>
                <a:gd name="T25" fmla="*/ 154 h 198"/>
                <a:gd name="T26" fmla="*/ 216 w 252"/>
                <a:gd name="T27" fmla="*/ 165 h 198"/>
                <a:gd name="T28" fmla="*/ 206 w 252"/>
                <a:gd name="T29" fmla="*/ 169 h 198"/>
                <a:gd name="T30" fmla="*/ 198 w 252"/>
                <a:gd name="T31" fmla="*/ 175 h 198"/>
                <a:gd name="T32" fmla="*/ 187 w 252"/>
                <a:gd name="T33" fmla="*/ 173 h 198"/>
                <a:gd name="T34" fmla="*/ 156 w 252"/>
                <a:gd name="T35" fmla="*/ 175 h 198"/>
                <a:gd name="T36" fmla="*/ 141 w 252"/>
                <a:gd name="T37" fmla="*/ 181 h 198"/>
                <a:gd name="T38" fmla="*/ 129 w 252"/>
                <a:gd name="T39" fmla="*/ 175 h 198"/>
                <a:gd name="T40" fmla="*/ 114 w 252"/>
                <a:gd name="T41" fmla="*/ 175 h 198"/>
                <a:gd name="T42" fmla="*/ 100 w 252"/>
                <a:gd name="T43" fmla="*/ 167 h 198"/>
                <a:gd name="T44" fmla="*/ 81 w 252"/>
                <a:gd name="T45" fmla="*/ 165 h 198"/>
                <a:gd name="T46" fmla="*/ 68 w 252"/>
                <a:gd name="T47" fmla="*/ 167 h 198"/>
                <a:gd name="T48" fmla="*/ 60 w 252"/>
                <a:gd name="T49" fmla="*/ 183 h 198"/>
                <a:gd name="T50" fmla="*/ 54 w 252"/>
                <a:gd name="T51" fmla="*/ 198 h 198"/>
                <a:gd name="T52" fmla="*/ 45 w 252"/>
                <a:gd name="T53" fmla="*/ 188 h 198"/>
                <a:gd name="T54" fmla="*/ 37 w 252"/>
                <a:gd name="T55" fmla="*/ 188 h 198"/>
                <a:gd name="T56" fmla="*/ 35 w 252"/>
                <a:gd name="T57" fmla="*/ 192 h 198"/>
                <a:gd name="T58" fmla="*/ 33 w 252"/>
                <a:gd name="T59" fmla="*/ 183 h 198"/>
                <a:gd name="T60" fmla="*/ 24 w 252"/>
                <a:gd name="T61" fmla="*/ 183 h 198"/>
                <a:gd name="T62" fmla="*/ 14 w 252"/>
                <a:gd name="T63" fmla="*/ 175 h 198"/>
                <a:gd name="T64" fmla="*/ 18 w 252"/>
                <a:gd name="T65" fmla="*/ 171 h 198"/>
                <a:gd name="T66" fmla="*/ 8 w 252"/>
                <a:gd name="T67" fmla="*/ 165 h 198"/>
                <a:gd name="T68" fmla="*/ 2 w 252"/>
                <a:gd name="T69" fmla="*/ 154 h 198"/>
                <a:gd name="T70" fmla="*/ 2 w 252"/>
                <a:gd name="T71" fmla="*/ 146 h 198"/>
                <a:gd name="T72" fmla="*/ 14 w 252"/>
                <a:gd name="T73" fmla="*/ 144 h 198"/>
                <a:gd name="T74" fmla="*/ 24 w 252"/>
                <a:gd name="T75" fmla="*/ 140 h 198"/>
                <a:gd name="T76" fmla="*/ 37 w 252"/>
                <a:gd name="T77" fmla="*/ 140 h 198"/>
                <a:gd name="T78" fmla="*/ 52 w 252"/>
                <a:gd name="T79" fmla="*/ 138 h 198"/>
                <a:gd name="T80" fmla="*/ 60 w 252"/>
                <a:gd name="T81" fmla="*/ 131 h 198"/>
                <a:gd name="T82" fmla="*/ 66 w 252"/>
                <a:gd name="T83" fmla="*/ 119 h 198"/>
                <a:gd name="T84" fmla="*/ 66 w 252"/>
                <a:gd name="T85" fmla="*/ 104 h 198"/>
                <a:gd name="T86" fmla="*/ 66 w 252"/>
                <a:gd name="T87" fmla="*/ 90 h 198"/>
                <a:gd name="T88" fmla="*/ 66 w 252"/>
                <a:gd name="T89" fmla="*/ 75 h 198"/>
                <a:gd name="T90" fmla="*/ 87 w 252"/>
                <a:gd name="T91" fmla="*/ 71 h 198"/>
                <a:gd name="T92" fmla="*/ 95 w 252"/>
                <a:gd name="T93" fmla="*/ 65 h 198"/>
                <a:gd name="T94" fmla="*/ 104 w 252"/>
                <a:gd name="T95" fmla="*/ 60 h 198"/>
                <a:gd name="T96" fmla="*/ 110 w 252"/>
                <a:gd name="T97" fmla="*/ 52 h 198"/>
                <a:gd name="T98" fmla="*/ 120 w 252"/>
                <a:gd name="T99" fmla="*/ 44 h 198"/>
                <a:gd name="T100" fmla="*/ 131 w 252"/>
                <a:gd name="T101" fmla="*/ 39 h 198"/>
                <a:gd name="T102" fmla="*/ 141 w 252"/>
                <a:gd name="T103" fmla="*/ 31 h 198"/>
                <a:gd name="T104" fmla="*/ 152 w 252"/>
                <a:gd name="T105" fmla="*/ 23 h 198"/>
                <a:gd name="T106" fmla="*/ 164 w 252"/>
                <a:gd name="T107" fmla="*/ 17 h 198"/>
                <a:gd name="T108" fmla="*/ 173 w 252"/>
                <a:gd name="T109" fmla="*/ 10 h 198"/>
                <a:gd name="T110" fmla="*/ 185 w 252"/>
                <a:gd name="T111" fmla="*/ 4 h 198"/>
                <a:gd name="T112" fmla="*/ 198 w 252"/>
                <a:gd name="T113" fmla="*/ 4 h 198"/>
                <a:gd name="T114" fmla="*/ 212 w 252"/>
                <a:gd name="T115" fmla="*/ 6 h 198"/>
                <a:gd name="T116" fmla="*/ 225 w 252"/>
                <a:gd name="T117" fmla="*/ 16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2" h="198">
                  <a:moveTo>
                    <a:pt x="237" y="10"/>
                  </a:moveTo>
                  <a:lnTo>
                    <a:pt x="237" y="12"/>
                  </a:lnTo>
                  <a:lnTo>
                    <a:pt x="237" y="14"/>
                  </a:lnTo>
                  <a:lnTo>
                    <a:pt x="237" y="16"/>
                  </a:lnTo>
                  <a:lnTo>
                    <a:pt x="239" y="17"/>
                  </a:lnTo>
                  <a:lnTo>
                    <a:pt x="239" y="19"/>
                  </a:lnTo>
                  <a:lnTo>
                    <a:pt x="239" y="21"/>
                  </a:lnTo>
                  <a:lnTo>
                    <a:pt x="239" y="23"/>
                  </a:lnTo>
                  <a:lnTo>
                    <a:pt x="239" y="25"/>
                  </a:lnTo>
                  <a:lnTo>
                    <a:pt x="240" y="27"/>
                  </a:lnTo>
                  <a:lnTo>
                    <a:pt x="240" y="29"/>
                  </a:lnTo>
                  <a:lnTo>
                    <a:pt x="240" y="31"/>
                  </a:lnTo>
                  <a:lnTo>
                    <a:pt x="240" y="33"/>
                  </a:lnTo>
                  <a:lnTo>
                    <a:pt x="240" y="35"/>
                  </a:lnTo>
                  <a:lnTo>
                    <a:pt x="240" y="37"/>
                  </a:lnTo>
                  <a:lnTo>
                    <a:pt x="242" y="37"/>
                  </a:lnTo>
                  <a:lnTo>
                    <a:pt x="242" y="39"/>
                  </a:lnTo>
                  <a:lnTo>
                    <a:pt x="242" y="40"/>
                  </a:lnTo>
                  <a:lnTo>
                    <a:pt x="244" y="40"/>
                  </a:lnTo>
                  <a:lnTo>
                    <a:pt x="244" y="42"/>
                  </a:lnTo>
                  <a:lnTo>
                    <a:pt x="246" y="42"/>
                  </a:lnTo>
                  <a:lnTo>
                    <a:pt x="246" y="44"/>
                  </a:lnTo>
                  <a:lnTo>
                    <a:pt x="246" y="46"/>
                  </a:lnTo>
                  <a:lnTo>
                    <a:pt x="246" y="48"/>
                  </a:lnTo>
                  <a:lnTo>
                    <a:pt x="248" y="50"/>
                  </a:lnTo>
                  <a:lnTo>
                    <a:pt x="248" y="52"/>
                  </a:lnTo>
                  <a:lnTo>
                    <a:pt x="250" y="52"/>
                  </a:lnTo>
                  <a:lnTo>
                    <a:pt x="250" y="54"/>
                  </a:lnTo>
                  <a:lnTo>
                    <a:pt x="252" y="54"/>
                  </a:lnTo>
                  <a:lnTo>
                    <a:pt x="252" y="56"/>
                  </a:lnTo>
                  <a:lnTo>
                    <a:pt x="252" y="58"/>
                  </a:lnTo>
                  <a:lnTo>
                    <a:pt x="250" y="60"/>
                  </a:lnTo>
                  <a:lnTo>
                    <a:pt x="250" y="62"/>
                  </a:lnTo>
                  <a:lnTo>
                    <a:pt x="248" y="64"/>
                  </a:lnTo>
                  <a:lnTo>
                    <a:pt x="248" y="65"/>
                  </a:lnTo>
                  <a:lnTo>
                    <a:pt x="248" y="67"/>
                  </a:lnTo>
                  <a:lnTo>
                    <a:pt x="248" y="69"/>
                  </a:lnTo>
                  <a:lnTo>
                    <a:pt x="248" y="71"/>
                  </a:lnTo>
                  <a:lnTo>
                    <a:pt x="248" y="73"/>
                  </a:lnTo>
                  <a:lnTo>
                    <a:pt x="248" y="75"/>
                  </a:lnTo>
                  <a:lnTo>
                    <a:pt x="248" y="77"/>
                  </a:lnTo>
                  <a:lnTo>
                    <a:pt x="248" y="79"/>
                  </a:lnTo>
                  <a:lnTo>
                    <a:pt x="246" y="81"/>
                  </a:lnTo>
                  <a:lnTo>
                    <a:pt x="246" y="83"/>
                  </a:lnTo>
                  <a:lnTo>
                    <a:pt x="246" y="85"/>
                  </a:lnTo>
                  <a:lnTo>
                    <a:pt x="246" y="87"/>
                  </a:lnTo>
                  <a:lnTo>
                    <a:pt x="246" y="88"/>
                  </a:lnTo>
                  <a:lnTo>
                    <a:pt x="246" y="90"/>
                  </a:lnTo>
                  <a:lnTo>
                    <a:pt x="246" y="92"/>
                  </a:lnTo>
                  <a:lnTo>
                    <a:pt x="246" y="94"/>
                  </a:lnTo>
                  <a:lnTo>
                    <a:pt x="246" y="96"/>
                  </a:lnTo>
                  <a:lnTo>
                    <a:pt x="246" y="98"/>
                  </a:lnTo>
                  <a:lnTo>
                    <a:pt x="246" y="100"/>
                  </a:lnTo>
                  <a:lnTo>
                    <a:pt x="246" y="102"/>
                  </a:lnTo>
                  <a:lnTo>
                    <a:pt x="244" y="104"/>
                  </a:lnTo>
                  <a:lnTo>
                    <a:pt x="244" y="106"/>
                  </a:lnTo>
                  <a:lnTo>
                    <a:pt x="244" y="108"/>
                  </a:lnTo>
                  <a:lnTo>
                    <a:pt x="244" y="110"/>
                  </a:lnTo>
                  <a:lnTo>
                    <a:pt x="244" y="112"/>
                  </a:lnTo>
                  <a:lnTo>
                    <a:pt x="244" y="113"/>
                  </a:lnTo>
                  <a:lnTo>
                    <a:pt x="242" y="115"/>
                  </a:lnTo>
                  <a:lnTo>
                    <a:pt x="240" y="117"/>
                  </a:lnTo>
                  <a:lnTo>
                    <a:pt x="239" y="119"/>
                  </a:lnTo>
                  <a:lnTo>
                    <a:pt x="237" y="121"/>
                  </a:lnTo>
                  <a:lnTo>
                    <a:pt x="235" y="123"/>
                  </a:lnTo>
                  <a:lnTo>
                    <a:pt x="235" y="125"/>
                  </a:lnTo>
                  <a:lnTo>
                    <a:pt x="233" y="125"/>
                  </a:lnTo>
                  <a:lnTo>
                    <a:pt x="233" y="127"/>
                  </a:lnTo>
                  <a:lnTo>
                    <a:pt x="231" y="127"/>
                  </a:lnTo>
                  <a:lnTo>
                    <a:pt x="231" y="129"/>
                  </a:lnTo>
                  <a:lnTo>
                    <a:pt x="229" y="129"/>
                  </a:lnTo>
                  <a:lnTo>
                    <a:pt x="229" y="131"/>
                  </a:lnTo>
                  <a:lnTo>
                    <a:pt x="227" y="131"/>
                  </a:lnTo>
                  <a:lnTo>
                    <a:pt x="227" y="133"/>
                  </a:lnTo>
                  <a:lnTo>
                    <a:pt x="225" y="135"/>
                  </a:lnTo>
                  <a:lnTo>
                    <a:pt x="225" y="136"/>
                  </a:lnTo>
                  <a:lnTo>
                    <a:pt x="223" y="136"/>
                  </a:lnTo>
                  <a:lnTo>
                    <a:pt x="223" y="138"/>
                  </a:lnTo>
                  <a:lnTo>
                    <a:pt x="221" y="138"/>
                  </a:lnTo>
                  <a:lnTo>
                    <a:pt x="221" y="140"/>
                  </a:lnTo>
                  <a:lnTo>
                    <a:pt x="219" y="142"/>
                  </a:lnTo>
                  <a:lnTo>
                    <a:pt x="219" y="144"/>
                  </a:lnTo>
                  <a:lnTo>
                    <a:pt x="217" y="144"/>
                  </a:lnTo>
                  <a:lnTo>
                    <a:pt x="217" y="146"/>
                  </a:lnTo>
                  <a:lnTo>
                    <a:pt x="217" y="148"/>
                  </a:lnTo>
                  <a:lnTo>
                    <a:pt x="217" y="150"/>
                  </a:lnTo>
                  <a:lnTo>
                    <a:pt x="216" y="150"/>
                  </a:lnTo>
                  <a:lnTo>
                    <a:pt x="216" y="152"/>
                  </a:lnTo>
                  <a:lnTo>
                    <a:pt x="214" y="152"/>
                  </a:lnTo>
                  <a:lnTo>
                    <a:pt x="214" y="154"/>
                  </a:lnTo>
                  <a:lnTo>
                    <a:pt x="212" y="154"/>
                  </a:lnTo>
                  <a:lnTo>
                    <a:pt x="212" y="156"/>
                  </a:lnTo>
                  <a:lnTo>
                    <a:pt x="214" y="158"/>
                  </a:lnTo>
                  <a:lnTo>
                    <a:pt x="214" y="159"/>
                  </a:lnTo>
                  <a:lnTo>
                    <a:pt x="214" y="161"/>
                  </a:lnTo>
                  <a:lnTo>
                    <a:pt x="214" y="163"/>
                  </a:lnTo>
                  <a:lnTo>
                    <a:pt x="214" y="165"/>
                  </a:lnTo>
                  <a:lnTo>
                    <a:pt x="216" y="165"/>
                  </a:lnTo>
                  <a:lnTo>
                    <a:pt x="212" y="165"/>
                  </a:lnTo>
                  <a:lnTo>
                    <a:pt x="210" y="165"/>
                  </a:lnTo>
                  <a:lnTo>
                    <a:pt x="210" y="167"/>
                  </a:lnTo>
                  <a:lnTo>
                    <a:pt x="208" y="167"/>
                  </a:lnTo>
                  <a:lnTo>
                    <a:pt x="210" y="167"/>
                  </a:lnTo>
                  <a:lnTo>
                    <a:pt x="208" y="169"/>
                  </a:lnTo>
                  <a:lnTo>
                    <a:pt x="206" y="169"/>
                  </a:lnTo>
                  <a:lnTo>
                    <a:pt x="204" y="169"/>
                  </a:lnTo>
                  <a:lnTo>
                    <a:pt x="202" y="169"/>
                  </a:lnTo>
                  <a:lnTo>
                    <a:pt x="204" y="169"/>
                  </a:lnTo>
                  <a:lnTo>
                    <a:pt x="202" y="171"/>
                  </a:lnTo>
                  <a:lnTo>
                    <a:pt x="200" y="173"/>
                  </a:lnTo>
                  <a:lnTo>
                    <a:pt x="198" y="173"/>
                  </a:lnTo>
                  <a:lnTo>
                    <a:pt x="198" y="175"/>
                  </a:lnTo>
                  <a:lnTo>
                    <a:pt x="196" y="175"/>
                  </a:lnTo>
                  <a:lnTo>
                    <a:pt x="196" y="177"/>
                  </a:lnTo>
                  <a:lnTo>
                    <a:pt x="194" y="177"/>
                  </a:lnTo>
                  <a:lnTo>
                    <a:pt x="192" y="175"/>
                  </a:lnTo>
                  <a:lnTo>
                    <a:pt x="191" y="175"/>
                  </a:lnTo>
                  <a:lnTo>
                    <a:pt x="189" y="175"/>
                  </a:lnTo>
                  <a:lnTo>
                    <a:pt x="187" y="173"/>
                  </a:lnTo>
                  <a:lnTo>
                    <a:pt x="185" y="173"/>
                  </a:lnTo>
                  <a:lnTo>
                    <a:pt x="181" y="171"/>
                  </a:lnTo>
                  <a:lnTo>
                    <a:pt x="173" y="171"/>
                  </a:lnTo>
                  <a:lnTo>
                    <a:pt x="169" y="171"/>
                  </a:lnTo>
                  <a:lnTo>
                    <a:pt x="168" y="171"/>
                  </a:lnTo>
                  <a:lnTo>
                    <a:pt x="160" y="173"/>
                  </a:lnTo>
                  <a:lnTo>
                    <a:pt x="156" y="175"/>
                  </a:lnTo>
                  <a:lnTo>
                    <a:pt x="156" y="177"/>
                  </a:lnTo>
                  <a:lnTo>
                    <a:pt x="154" y="177"/>
                  </a:lnTo>
                  <a:lnTo>
                    <a:pt x="152" y="181"/>
                  </a:lnTo>
                  <a:lnTo>
                    <a:pt x="150" y="181"/>
                  </a:lnTo>
                  <a:lnTo>
                    <a:pt x="148" y="181"/>
                  </a:lnTo>
                  <a:lnTo>
                    <a:pt x="146" y="181"/>
                  </a:lnTo>
                  <a:lnTo>
                    <a:pt x="141" y="181"/>
                  </a:lnTo>
                  <a:lnTo>
                    <a:pt x="137" y="179"/>
                  </a:lnTo>
                  <a:lnTo>
                    <a:pt x="135" y="179"/>
                  </a:lnTo>
                  <a:lnTo>
                    <a:pt x="135" y="177"/>
                  </a:lnTo>
                  <a:lnTo>
                    <a:pt x="133" y="177"/>
                  </a:lnTo>
                  <a:lnTo>
                    <a:pt x="131" y="177"/>
                  </a:lnTo>
                  <a:lnTo>
                    <a:pt x="131" y="175"/>
                  </a:lnTo>
                  <a:lnTo>
                    <a:pt x="129" y="175"/>
                  </a:lnTo>
                  <a:lnTo>
                    <a:pt x="129" y="173"/>
                  </a:lnTo>
                  <a:lnTo>
                    <a:pt x="127" y="173"/>
                  </a:lnTo>
                  <a:lnTo>
                    <a:pt x="123" y="171"/>
                  </a:lnTo>
                  <a:lnTo>
                    <a:pt x="121" y="171"/>
                  </a:lnTo>
                  <a:lnTo>
                    <a:pt x="121" y="173"/>
                  </a:lnTo>
                  <a:lnTo>
                    <a:pt x="116" y="175"/>
                  </a:lnTo>
                  <a:lnTo>
                    <a:pt x="114" y="175"/>
                  </a:lnTo>
                  <a:lnTo>
                    <a:pt x="112" y="177"/>
                  </a:lnTo>
                  <a:lnTo>
                    <a:pt x="110" y="177"/>
                  </a:lnTo>
                  <a:lnTo>
                    <a:pt x="108" y="177"/>
                  </a:lnTo>
                  <a:lnTo>
                    <a:pt x="106" y="175"/>
                  </a:lnTo>
                  <a:lnTo>
                    <a:pt x="104" y="173"/>
                  </a:lnTo>
                  <a:lnTo>
                    <a:pt x="102" y="169"/>
                  </a:lnTo>
                  <a:lnTo>
                    <a:pt x="100" y="167"/>
                  </a:lnTo>
                  <a:lnTo>
                    <a:pt x="98" y="167"/>
                  </a:lnTo>
                  <a:lnTo>
                    <a:pt x="96" y="167"/>
                  </a:lnTo>
                  <a:lnTo>
                    <a:pt x="91" y="165"/>
                  </a:lnTo>
                  <a:lnTo>
                    <a:pt x="87" y="163"/>
                  </a:lnTo>
                  <a:lnTo>
                    <a:pt x="83" y="163"/>
                  </a:lnTo>
                  <a:lnTo>
                    <a:pt x="83" y="165"/>
                  </a:lnTo>
                  <a:lnTo>
                    <a:pt x="81" y="165"/>
                  </a:lnTo>
                  <a:lnTo>
                    <a:pt x="79" y="165"/>
                  </a:lnTo>
                  <a:lnTo>
                    <a:pt x="77" y="165"/>
                  </a:lnTo>
                  <a:lnTo>
                    <a:pt x="75" y="165"/>
                  </a:lnTo>
                  <a:lnTo>
                    <a:pt x="72" y="165"/>
                  </a:lnTo>
                  <a:lnTo>
                    <a:pt x="70" y="165"/>
                  </a:lnTo>
                  <a:lnTo>
                    <a:pt x="70" y="167"/>
                  </a:lnTo>
                  <a:lnTo>
                    <a:pt x="68" y="167"/>
                  </a:lnTo>
                  <a:lnTo>
                    <a:pt x="66" y="169"/>
                  </a:lnTo>
                  <a:lnTo>
                    <a:pt x="64" y="169"/>
                  </a:lnTo>
                  <a:lnTo>
                    <a:pt x="64" y="173"/>
                  </a:lnTo>
                  <a:lnTo>
                    <a:pt x="64" y="175"/>
                  </a:lnTo>
                  <a:lnTo>
                    <a:pt x="64" y="177"/>
                  </a:lnTo>
                  <a:lnTo>
                    <a:pt x="60" y="181"/>
                  </a:lnTo>
                  <a:lnTo>
                    <a:pt x="60" y="183"/>
                  </a:lnTo>
                  <a:lnTo>
                    <a:pt x="56" y="184"/>
                  </a:lnTo>
                  <a:lnTo>
                    <a:pt x="56" y="190"/>
                  </a:lnTo>
                  <a:lnTo>
                    <a:pt x="56" y="192"/>
                  </a:lnTo>
                  <a:lnTo>
                    <a:pt x="56" y="194"/>
                  </a:lnTo>
                  <a:lnTo>
                    <a:pt x="56" y="196"/>
                  </a:lnTo>
                  <a:lnTo>
                    <a:pt x="56" y="198"/>
                  </a:lnTo>
                  <a:lnTo>
                    <a:pt x="54" y="198"/>
                  </a:lnTo>
                  <a:lnTo>
                    <a:pt x="54" y="196"/>
                  </a:lnTo>
                  <a:lnTo>
                    <a:pt x="52" y="196"/>
                  </a:lnTo>
                  <a:lnTo>
                    <a:pt x="50" y="196"/>
                  </a:lnTo>
                  <a:lnTo>
                    <a:pt x="50" y="194"/>
                  </a:lnTo>
                  <a:lnTo>
                    <a:pt x="47" y="190"/>
                  </a:lnTo>
                  <a:lnTo>
                    <a:pt x="47" y="188"/>
                  </a:lnTo>
                  <a:lnTo>
                    <a:pt x="45" y="188"/>
                  </a:lnTo>
                  <a:lnTo>
                    <a:pt x="43" y="186"/>
                  </a:lnTo>
                  <a:lnTo>
                    <a:pt x="43" y="188"/>
                  </a:lnTo>
                  <a:lnTo>
                    <a:pt x="41" y="188"/>
                  </a:lnTo>
                  <a:lnTo>
                    <a:pt x="39" y="188"/>
                  </a:lnTo>
                  <a:lnTo>
                    <a:pt x="39" y="190"/>
                  </a:lnTo>
                  <a:lnTo>
                    <a:pt x="39" y="188"/>
                  </a:lnTo>
                  <a:lnTo>
                    <a:pt x="37" y="188"/>
                  </a:lnTo>
                  <a:lnTo>
                    <a:pt x="37" y="190"/>
                  </a:lnTo>
                  <a:lnTo>
                    <a:pt x="35" y="190"/>
                  </a:lnTo>
                  <a:lnTo>
                    <a:pt x="37" y="192"/>
                  </a:lnTo>
                  <a:lnTo>
                    <a:pt x="37" y="194"/>
                  </a:lnTo>
                  <a:lnTo>
                    <a:pt x="37" y="196"/>
                  </a:lnTo>
                  <a:lnTo>
                    <a:pt x="35" y="194"/>
                  </a:lnTo>
                  <a:lnTo>
                    <a:pt x="35" y="192"/>
                  </a:lnTo>
                  <a:lnTo>
                    <a:pt x="33" y="192"/>
                  </a:lnTo>
                  <a:lnTo>
                    <a:pt x="31" y="190"/>
                  </a:lnTo>
                  <a:lnTo>
                    <a:pt x="31" y="188"/>
                  </a:lnTo>
                  <a:lnTo>
                    <a:pt x="31" y="186"/>
                  </a:lnTo>
                  <a:lnTo>
                    <a:pt x="33" y="186"/>
                  </a:lnTo>
                  <a:lnTo>
                    <a:pt x="33" y="184"/>
                  </a:lnTo>
                  <a:lnTo>
                    <a:pt x="33" y="183"/>
                  </a:lnTo>
                  <a:lnTo>
                    <a:pt x="31" y="183"/>
                  </a:lnTo>
                  <a:lnTo>
                    <a:pt x="29" y="183"/>
                  </a:lnTo>
                  <a:lnTo>
                    <a:pt x="27" y="183"/>
                  </a:lnTo>
                  <a:lnTo>
                    <a:pt x="27" y="184"/>
                  </a:lnTo>
                  <a:lnTo>
                    <a:pt x="25" y="184"/>
                  </a:lnTo>
                  <a:lnTo>
                    <a:pt x="24" y="184"/>
                  </a:lnTo>
                  <a:lnTo>
                    <a:pt x="24" y="183"/>
                  </a:lnTo>
                  <a:lnTo>
                    <a:pt x="22" y="183"/>
                  </a:lnTo>
                  <a:lnTo>
                    <a:pt x="22" y="181"/>
                  </a:lnTo>
                  <a:lnTo>
                    <a:pt x="20" y="181"/>
                  </a:lnTo>
                  <a:lnTo>
                    <a:pt x="18" y="179"/>
                  </a:lnTo>
                  <a:lnTo>
                    <a:pt x="16" y="177"/>
                  </a:lnTo>
                  <a:lnTo>
                    <a:pt x="14" y="177"/>
                  </a:lnTo>
                  <a:lnTo>
                    <a:pt x="14" y="175"/>
                  </a:lnTo>
                  <a:lnTo>
                    <a:pt x="14" y="173"/>
                  </a:lnTo>
                  <a:lnTo>
                    <a:pt x="14" y="171"/>
                  </a:lnTo>
                  <a:lnTo>
                    <a:pt x="16" y="173"/>
                  </a:lnTo>
                  <a:lnTo>
                    <a:pt x="18" y="173"/>
                  </a:lnTo>
                  <a:lnTo>
                    <a:pt x="18" y="171"/>
                  </a:lnTo>
                  <a:lnTo>
                    <a:pt x="18" y="173"/>
                  </a:lnTo>
                  <a:lnTo>
                    <a:pt x="18" y="171"/>
                  </a:lnTo>
                  <a:lnTo>
                    <a:pt x="16" y="171"/>
                  </a:lnTo>
                  <a:lnTo>
                    <a:pt x="14" y="169"/>
                  </a:lnTo>
                  <a:lnTo>
                    <a:pt x="14" y="167"/>
                  </a:lnTo>
                  <a:lnTo>
                    <a:pt x="12" y="167"/>
                  </a:lnTo>
                  <a:lnTo>
                    <a:pt x="10" y="167"/>
                  </a:lnTo>
                  <a:lnTo>
                    <a:pt x="8" y="167"/>
                  </a:lnTo>
                  <a:lnTo>
                    <a:pt x="8" y="165"/>
                  </a:lnTo>
                  <a:lnTo>
                    <a:pt x="6" y="163"/>
                  </a:lnTo>
                  <a:lnTo>
                    <a:pt x="6" y="161"/>
                  </a:lnTo>
                  <a:lnTo>
                    <a:pt x="4" y="161"/>
                  </a:lnTo>
                  <a:lnTo>
                    <a:pt x="4" y="159"/>
                  </a:lnTo>
                  <a:lnTo>
                    <a:pt x="4" y="158"/>
                  </a:lnTo>
                  <a:lnTo>
                    <a:pt x="4" y="156"/>
                  </a:lnTo>
                  <a:lnTo>
                    <a:pt x="2" y="154"/>
                  </a:lnTo>
                  <a:lnTo>
                    <a:pt x="0" y="154"/>
                  </a:lnTo>
                  <a:lnTo>
                    <a:pt x="0" y="152"/>
                  </a:lnTo>
                  <a:lnTo>
                    <a:pt x="2" y="150"/>
                  </a:lnTo>
                  <a:lnTo>
                    <a:pt x="2" y="148"/>
                  </a:lnTo>
                  <a:lnTo>
                    <a:pt x="0" y="148"/>
                  </a:lnTo>
                  <a:lnTo>
                    <a:pt x="0" y="146"/>
                  </a:lnTo>
                  <a:lnTo>
                    <a:pt x="2" y="146"/>
                  </a:lnTo>
                  <a:lnTo>
                    <a:pt x="2" y="144"/>
                  </a:lnTo>
                  <a:lnTo>
                    <a:pt x="4" y="146"/>
                  </a:lnTo>
                  <a:lnTo>
                    <a:pt x="6" y="144"/>
                  </a:lnTo>
                  <a:lnTo>
                    <a:pt x="8" y="146"/>
                  </a:lnTo>
                  <a:lnTo>
                    <a:pt x="10" y="146"/>
                  </a:lnTo>
                  <a:lnTo>
                    <a:pt x="12" y="144"/>
                  </a:lnTo>
                  <a:lnTo>
                    <a:pt x="14" y="144"/>
                  </a:lnTo>
                  <a:lnTo>
                    <a:pt x="16" y="144"/>
                  </a:lnTo>
                  <a:lnTo>
                    <a:pt x="16" y="142"/>
                  </a:lnTo>
                  <a:lnTo>
                    <a:pt x="18" y="142"/>
                  </a:lnTo>
                  <a:lnTo>
                    <a:pt x="18" y="140"/>
                  </a:lnTo>
                  <a:lnTo>
                    <a:pt x="20" y="140"/>
                  </a:lnTo>
                  <a:lnTo>
                    <a:pt x="22" y="140"/>
                  </a:lnTo>
                  <a:lnTo>
                    <a:pt x="24" y="140"/>
                  </a:lnTo>
                  <a:lnTo>
                    <a:pt x="25" y="140"/>
                  </a:lnTo>
                  <a:lnTo>
                    <a:pt x="27" y="140"/>
                  </a:lnTo>
                  <a:lnTo>
                    <a:pt x="29" y="140"/>
                  </a:lnTo>
                  <a:lnTo>
                    <a:pt x="31" y="140"/>
                  </a:lnTo>
                  <a:lnTo>
                    <a:pt x="33" y="140"/>
                  </a:lnTo>
                  <a:lnTo>
                    <a:pt x="35" y="140"/>
                  </a:lnTo>
                  <a:lnTo>
                    <a:pt x="37" y="140"/>
                  </a:lnTo>
                  <a:lnTo>
                    <a:pt x="39" y="138"/>
                  </a:lnTo>
                  <a:lnTo>
                    <a:pt x="41" y="138"/>
                  </a:lnTo>
                  <a:lnTo>
                    <a:pt x="43" y="138"/>
                  </a:lnTo>
                  <a:lnTo>
                    <a:pt x="45" y="138"/>
                  </a:lnTo>
                  <a:lnTo>
                    <a:pt x="47" y="138"/>
                  </a:lnTo>
                  <a:lnTo>
                    <a:pt x="48" y="138"/>
                  </a:lnTo>
                  <a:lnTo>
                    <a:pt x="52" y="138"/>
                  </a:lnTo>
                  <a:lnTo>
                    <a:pt x="54" y="138"/>
                  </a:lnTo>
                  <a:lnTo>
                    <a:pt x="54" y="136"/>
                  </a:lnTo>
                  <a:lnTo>
                    <a:pt x="56" y="136"/>
                  </a:lnTo>
                  <a:lnTo>
                    <a:pt x="56" y="135"/>
                  </a:lnTo>
                  <a:lnTo>
                    <a:pt x="58" y="135"/>
                  </a:lnTo>
                  <a:lnTo>
                    <a:pt x="60" y="133"/>
                  </a:lnTo>
                  <a:lnTo>
                    <a:pt x="60" y="131"/>
                  </a:lnTo>
                  <a:lnTo>
                    <a:pt x="60" y="129"/>
                  </a:lnTo>
                  <a:lnTo>
                    <a:pt x="62" y="129"/>
                  </a:lnTo>
                  <a:lnTo>
                    <a:pt x="62" y="127"/>
                  </a:lnTo>
                  <a:lnTo>
                    <a:pt x="64" y="123"/>
                  </a:lnTo>
                  <a:lnTo>
                    <a:pt x="64" y="121"/>
                  </a:lnTo>
                  <a:lnTo>
                    <a:pt x="66" y="121"/>
                  </a:lnTo>
                  <a:lnTo>
                    <a:pt x="66" y="119"/>
                  </a:lnTo>
                  <a:lnTo>
                    <a:pt x="66" y="117"/>
                  </a:lnTo>
                  <a:lnTo>
                    <a:pt x="66" y="115"/>
                  </a:lnTo>
                  <a:lnTo>
                    <a:pt x="66" y="113"/>
                  </a:lnTo>
                  <a:lnTo>
                    <a:pt x="66" y="112"/>
                  </a:lnTo>
                  <a:lnTo>
                    <a:pt x="66" y="110"/>
                  </a:lnTo>
                  <a:lnTo>
                    <a:pt x="66" y="108"/>
                  </a:lnTo>
                  <a:lnTo>
                    <a:pt x="66" y="104"/>
                  </a:lnTo>
                  <a:lnTo>
                    <a:pt x="66" y="102"/>
                  </a:lnTo>
                  <a:lnTo>
                    <a:pt x="66" y="100"/>
                  </a:lnTo>
                  <a:lnTo>
                    <a:pt x="66" y="98"/>
                  </a:lnTo>
                  <a:lnTo>
                    <a:pt x="66" y="96"/>
                  </a:lnTo>
                  <a:lnTo>
                    <a:pt x="66" y="94"/>
                  </a:lnTo>
                  <a:lnTo>
                    <a:pt x="66" y="92"/>
                  </a:lnTo>
                  <a:lnTo>
                    <a:pt x="66" y="90"/>
                  </a:lnTo>
                  <a:lnTo>
                    <a:pt x="66" y="88"/>
                  </a:lnTo>
                  <a:lnTo>
                    <a:pt x="66" y="87"/>
                  </a:lnTo>
                  <a:lnTo>
                    <a:pt x="66" y="85"/>
                  </a:lnTo>
                  <a:lnTo>
                    <a:pt x="66" y="83"/>
                  </a:lnTo>
                  <a:lnTo>
                    <a:pt x="66" y="81"/>
                  </a:lnTo>
                  <a:lnTo>
                    <a:pt x="66" y="77"/>
                  </a:lnTo>
                  <a:lnTo>
                    <a:pt x="66" y="75"/>
                  </a:lnTo>
                  <a:lnTo>
                    <a:pt x="68" y="75"/>
                  </a:lnTo>
                  <a:lnTo>
                    <a:pt x="72" y="75"/>
                  </a:lnTo>
                  <a:lnTo>
                    <a:pt x="75" y="73"/>
                  </a:lnTo>
                  <a:lnTo>
                    <a:pt x="77" y="73"/>
                  </a:lnTo>
                  <a:lnTo>
                    <a:pt x="79" y="73"/>
                  </a:lnTo>
                  <a:lnTo>
                    <a:pt x="83" y="73"/>
                  </a:lnTo>
                  <a:lnTo>
                    <a:pt x="87" y="71"/>
                  </a:lnTo>
                  <a:lnTo>
                    <a:pt x="89" y="71"/>
                  </a:lnTo>
                  <a:lnTo>
                    <a:pt x="91" y="71"/>
                  </a:lnTo>
                  <a:lnTo>
                    <a:pt x="91" y="69"/>
                  </a:lnTo>
                  <a:lnTo>
                    <a:pt x="93" y="69"/>
                  </a:lnTo>
                  <a:lnTo>
                    <a:pt x="93" y="67"/>
                  </a:lnTo>
                  <a:lnTo>
                    <a:pt x="95" y="67"/>
                  </a:lnTo>
                  <a:lnTo>
                    <a:pt x="95" y="65"/>
                  </a:lnTo>
                  <a:lnTo>
                    <a:pt x="96" y="65"/>
                  </a:lnTo>
                  <a:lnTo>
                    <a:pt x="96" y="64"/>
                  </a:lnTo>
                  <a:lnTo>
                    <a:pt x="98" y="64"/>
                  </a:lnTo>
                  <a:lnTo>
                    <a:pt x="100" y="62"/>
                  </a:lnTo>
                  <a:lnTo>
                    <a:pt x="102" y="62"/>
                  </a:lnTo>
                  <a:lnTo>
                    <a:pt x="102" y="60"/>
                  </a:lnTo>
                  <a:lnTo>
                    <a:pt x="104" y="60"/>
                  </a:lnTo>
                  <a:lnTo>
                    <a:pt x="104" y="58"/>
                  </a:lnTo>
                  <a:lnTo>
                    <a:pt x="106" y="58"/>
                  </a:lnTo>
                  <a:lnTo>
                    <a:pt x="106" y="56"/>
                  </a:lnTo>
                  <a:lnTo>
                    <a:pt x="108" y="56"/>
                  </a:lnTo>
                  <a:lnTo>
                    <a:pt x="108" y="54"/>
                  </a:lnTo>
                  <a:lnTo>
                    <a:pt x="110" y="54"/>
                  </a:lnTo>
                  <a:lnTo>
                    <a:pt x="110" y="52"/>
                  </a:lnTo>
                  <a:lnTo>
                    <a:pt x="112" y="52"/>
                  </a:lnTo>
                  <a:lnTo>
                    <a:pt x="112" y="50"/>
                  </a:lnTo>
                  <a:lnTo>
                    <a:pt x="114" y="50"/>
                  </a:lnTo>
                  <a:lnTo>
                    <a:pt x="114" y="48"/>
                  </a:lnTo>
                  <a:lnTo>
                    <a:pt x="116" y="48"/>
                  </a:lnTo>
                  <a:lnTo>
                    <a:pt x="118" y="46"/>
                  </a:lnTo>
                  <a:lnTo>
                    <a:pt x="120" y="44"/>
                  </a:lnTo>
                  <a:lnTo>
                    <a:pt x="121" y="44"/>
                  </a:lnTo>
                  <a:lnTo>
                    <a:pt x="123" y="42"/>
                  </a:lnTo>
                  <a:lnTo>
                    <a:pt x="125" y="42"/>
                  </a:lnTo>
                  <a:lnTo>
                    <a:pt x="125" y="40"/>
                  </a:lnTo>
                  <a:lnTo>
                    <a:pt x="127" y="40"/>
                  </a:lnTo>
                  <a:lnTo>
                    <a:pt x="129" y="39"/>
                  </a:lnTo>
                  <a:lnTo>
                    <a:pt x="131" y="39"/>
                  </a:lnTo>
                  <a:lnTo>
                    <a:pt x="131" y="37"/>
                  </a:lnTo>
                  <a:lnTo>
                    <a:pt x="133" y="37"/>
                  </a:lnTo>
                  <a:lnTo>
                    <a:pt x="135" y="35"/>
                  </a:lnTo>
                  <a:lnTo>
                    <a:pt x="137" y="35"/>
                  </a:lnTo>
                  <a:lnTo>
                    <a:pt x="139" y="33"/>
                  </a:lnTo>
                  <a:lnTo>
                    <a:pt x="141" y="33"/>
                  </a:lnTo>
                  <a:lnTo>
                    <a:pt x="141" y="31"/>
                  </a:lnTo>
                  <a:lnTo>
                    <a:pt x="143" y="31"/>
                  </a:lnTo>
                  <a:lnTo>
                    <a:pt x="144" y="29"/>
                  </a:lnTo>
                  <a:lnTo>
                    <a:pt x="146" y="27"/>
                  </a:lnTo>
                  <a:lnTo>
                    <a:pt x="148" y="27"/>
                  </a:lnTo>
                  <a:lnTo>
                    <a:pt x="150" y="25"/>
                  </a:lnTo>
                  <a:lnTo>
                    <a:pt x="152" y="25"/>
                  </a:lnTo>
                  <a:lnTo>
                    <a:pt x="152" y="23"/>
                  </a:lnTo>
                  <a:lnTo>
                    <a:pt x="154" y="23"/>
                  </a:lnTo>
                  <a:lnTo>
                    <a:pt x="156" y="23"/>
                  </a:lnTo>
                  <a:lnTo>
                    <a:pt x="156" y="21"/>
                  </a:lnTo>
                  <a:lnTo>
                    <a:pt x="158" y="21"/>
                  </a:lnTo>
                  <a:lnTo>
                    <a:pt x="160" y="19"/>
                  </a:lnTo>
                  <a:lnTo>
                    <a:pt x="162" y="17"/>
                  </a:lnTo>
                  <a:lnTo>
                    <a:pt x="164" y="17"/>
                  </a:lnTo>
                  <a:lnTo>
                    <a:pt x="166" y="16"/>
                  </a:lnTo>
                  <a:lnTo>
                    <a:pt x="168" y="16"/>
                  </a:lnTo>
                  <a:lnTo>
                    <a:pt x="168" y="14"/>
                  </a:lnTo>
                  <a:lnTo>
                    <a:pt x="169" y="14"/>
                  </a:lnTo>
                  <a:lnTo>
                    <a:pt x="171" y="12"/>
                  </a:lnTo>
                  <a:lnTo>
                    <a:pt x="173" y="12"/>
                  </a:lnTo>
                  <a:lnTo>
                    <a:pt x="173" y="10"/>
                  </a:lnTo>
                  <a:lnTo>
                    <a:pt x="175" y="10"/>
                  </a:lnTo>
                  <a:lnTo>
                    <a:pt x="177" y="8"/>
                  </a:lnTo>
                  <a:lnTo>
                    <a:pt x="179" y="8"/>
                  </a:lnTo>
                  <a:lnTo>
                    <a:pt x="181" y="6"/>
                  </a:lnTo>
                  <a:lnTo>
                    <a:pt x="183" y="6"/>
                  </a:lnTo>
                  <a:lnTo>
                    <a:pt x="183" y="4"/>
                  </a:lnTo>
                  <a:lnTo>
                    <a:pt x="185" y="4"/>
                  </a:lnTo>
                  <a:lnTo>
                    <a:pt x="187" y="2"/>
                  </a:lnTo>
                  <a:lnTo>
                    <a:pt x="189" y="0"/>
                  </a:lnTo>
                  <a:lnTo>
                    <a:pt x="191" y="2"/>
                  </a:lnTo>
                  <a:lnTo>
                    <a:pt x="192" y="2"/>
                  </a:lnTo>
                  <a:lnTo>
                    <a:pt x="194" y="2"/>
                  </a:lnTo>
                  <a:lnTo>
                    <a:pt x="196" y="2"/>
                  </a:lnTo>
                  <a:lnTo>
                    <a:pt x="198" y="4"/>
                  </a:lnTo>
                  <a:lnTo>
                    <a:pt x="200" y="4"/>
                  </a:lnTo>
                  <a:lnTo>
                    <a:pt x="202" y="4"/>
                  </a:lnTo>
                  <a:lnTo>
                    <a:pt x="204" y="4"/>
                  </a:lnTo>
                  <a:lnTo>
                    <a:pt x="206" y="6"/>
                  </a:lnTo>
                  <a:lnTo>
                    <a:pt x="208" y="6"/>
                  </a:lnTo>
                  <a:lnTo>
                    <a:pt x="210" y="6"/>
                  </a:lnTo>
                  <a:lnTo>
                    <a:pt x="212" y="6"/>
                  </a:lnTo>
                  <a:lnTo>
                    <a:pt x="214" y="6"/>
                  </a:lnTo>
                  <a:lnTo>
                    <a:pt x="216" y="8"/>
                  </a:lnTo>
                  <a:lnTo>
                    <a:pt x="217" y="10"/>
                  </a:lnTo>
                  <a:lnTo>
                    <a:pt x="219" y="12"/>
                  </a:lnTo>
                  <a:lnTo>
                    <a:pt x="221" y="14"/>
                  </a:lnTo>
                  <a:lnTo>
                    <a:pt x="223" y="16"/>
                  </a:lnTo>
                  <a:lnTo>
                    <a:pt x="225" y="16"/>
                  </a:lnTo>
                  <a:lnTo>
                    <a:pt x="225" y="17"/>
                  </a:lnTo>
                  <a:lnTo>
                    <a:pt x="225" y="16"/>
                  </a:lnTo>
                  <a:lnTo>
                    <a:pt x="229" y="14"/>
                  </a:lnTo>
                  <a:lnTo>
                    <a:pt x="231" y="14"/>
                  </a:lnTo>
                  <a:lnTo>
                    <a:pt x="235" y="12"/>
                  </a:lnTo>
                  <a:lnTo>
                    <a:pt x="237" y="1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0" name="Freeform 169"/>
            <p:cNvSpPr>
              <a:spLocks/>
            </p:cNvSpPr>
            <p:nvPr/>
          </p:nvSpPr>
          <p:spPr bwMode="auto">
            <a:xfrm>
              <a:off x="9269413" y="5597525"/>
              <a:ext cx="3175" cy="3175"/>
            </a:xfrm>
            <a:custGeom>
              <a:avLst/>
              <a:gdLst>
                <a:gd name="T0" fmla="*/ 2 w 2"/>
                <a:gd name="T1" fmla="*/ 0 h 2"/>
                <a:gd name="T2" fmla="*/ 2 w 2"/>
                <a:gd name="T3" fmla="*/ 0 h 2"/>
                <a:gd name="T4" fmla="*/ 2 w 2"/>
                <a:gd name="T5" fmla="*/ 2 h 2"/>
                <a:gd name="T6" fmla="*/ 2 w 2"/>
                <a:gd name="T7" fmla="*/ 2 h 2"/>
                <a:gd name="T8" fmla="*/ 2 w 2"/>
                <a:gd name="T9" fmla="*/ 2 h 2"/>
                <a:gd name="T10" fmla="*/ 2 w 2"/>
                <a:gd name="T11" fmla="*/ 2 h 2"/>
                <a:gd name="T12" fmla="*/ 2 w 2"/>
                <a:gd name="T13" fmla="*/ 2 h 2"/>
                <a:gd name="T14" fmla="*/ 2 w 2"/>
                <a:gd name="T15" fmla="*/ 2 h 2"/>
                <a:gd name="T16" fmla="*/ 2 w 2"/>
                <a:gd name="T17" fmla="*/ 2 h 2"/>
                <a:gd name="T18" fmla="*/ 2 w 2"/>
                <a:gd name="T19" fmla="*/ 2 h 2"/>
                <a:gd name="T20" fmla="*/ 2 w 2"/>
                <a:gd name="T21" fmla="*/ 2 h 2"/>
                <a:gd name="T22" fmla="*/ 2 w 2"/>
                <a:gd name="T23" fmla="*/ 2 h 2"/>
                <a:gd name="T24" fmla="*/ 2 w 2"/>
                <a:gd name="T25" fmla="*/ 2 h 2"/>
                <a:gd name="T26" fmla="*/ 2 w 2"/>
                <a:gd name="T27" fmla="*/ 2 h 2"/>
                <a:gd name="T28" fmla="*/ 2 w 2"/>
                <a:gd name="T29" fmla="*/ 2 h 2"/>
                <a:gd name="T30" fmla="*/ 2 w 2"/>
                <a:gd name="T31" fmla="*/ 2 h 2"/>
                <a:gd name="T32" fmla="*/ 2 w 2"/>
                <a:gd name="T33" fmla="*/ 2 h 2"/>
                <a:gd name="T34" fmla="*/ 0 w 2"/>
                <a:gd name="T35" fmla="*/ 2 h 2"/>
                <a:gd name="T36" fmla="*/ 0 w 2"/>
                <a:gd name="T37" fmla="*/ 2 h 2"/>
                <a:gd name="T38" fmla="*/ 2 w 2"/>
                <a:gd name="T39" fmla="*/ 2 h 2"/>
                <a:gd name="T40" fmla="*/ 2 w 2"/>
                <a:gd name="T41" fmla="*/ 2 h 2"/>
                <a:gd name="T42" fmla="*/ 2 w 2"/>
                <a:gd name="T43" fmla="*/ 0 h 2"/>
                <a:gd name="T44" fmla="*/ 2 w 2"/>
                <a:gd name="T45" fmla="*/ 0 h 2"/>
                <a:gd name="T46" fmla="*/ 0 w 2"/>
                <a:gd name="T47" fmla="*/ 0 h 2"/>
                <a:gd name="T48" fmla="*/ 2 w 2"/>
                <a:gd name="T49" fmla="*/ 0 h 2"/>
                <a:gd name="T50" fmla="*/ 2 w 2"/>
                <a:gd name="T5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 h="2">
                  <a:moveTo>
                    <a:pt x="2" y="0"/>
                  </a:moveTo>
                  <a:lnTo>
                    <a:pt x="2" y="0"/>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0" y="2"/>
                  </a:lnTo>
                  <a:lnTo>
                    <a:pt x="0" y="2"/>
                  </a:lnTo>
                  <a:lnTo>
                    <a:pt x="2" y="2"/>
                  </a:lnTo>
                  <a:lnTo>
                    <a:pt x="2" y="2"/>
                  </a:lnTo>
                  <a:lnTo>
                    <a:pt x="2" y="0"/>
                  </a:lnTo>
                  <a:lnTo>
                    <a:pt x="2" y="0"/>
                  </a:lnTo>
                  <a:lnTo>
                    <a:pt x="0" y="0"/>
                  </a:lnTo>
                  <a:lnTo>
                    <a:pt x="2"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1" name="Freeform 170"/>
            <p:cNvSpPr>
              <a:spLocks noEditPoints="1"/>
            </p:cNvSpPr>
            <p:nvPr/>
          </p:nvSpPr>
          <p:spPr bwMode="auto">
            <a:xfrm>
              <a:off x="5097463" y="4478338"/>
              <a:ext cx="301625" cy="247650"/>
            </a:xfrm>
            <a:custGeom>
              <a:avLst/>
              <a:gdLst>
                <a:gd name="T0" fmla="*/ 73 w 190"/>
                <a:gd name="T1" fmla="*/ 152 h 156"/>
                <a:gd name="T2" fmla="*/ 55 w 190"/>
                <a:gd name="T3" fmla="*/ 4 h 156"/>
                <a:gd name="T4" fmla="*/ 71 w 190"/>
                <a:gd name="T5" fmla="*/ 14 h 156"/>
                <a:gd name="T6" fmla="*/ 88 w 190"/>
                <a:gd name="T7" fmla="*/ 12 h 156"/>
                <a:gd name="T8" fmla="*/ 105 w 190"/>
                <a:gd name="T9" fmla="*/ 18 h 156"/>
                <a:gd name="T10" fmla="*/ 127 w 190"/>
                <a:gd name="T11" fmla="*/ 8 h 156"/>
                <a:gd name="T12" fmla="*/ 151 w 190"/>
                <a:gd name="T13" fmla="*/ 12 h 156"/>
                <a:gd name="T14" fmla="*/ 163 w 190"/>
                <a:gd name="T15" fmla="*/ 6 h 156"/>
                <a:gd name="T16" fmla="*/ 169 w 190"/>
                <a:gd name="T17" fmla="*/ 2 h 156"/>
                <a:gd name="T18" fmla="*/ 182 w 190"/>
                <a:gd name="T19" fmla="*/ 25 h 156"/>
                <a:gd name="T20" fmla="*/ 190 w 190"/>
                <a:gd name="T21" fmla="*/ 29 h 156"/>
                <a:gd name="T22" fmla="*/ 188 w 190"/>
                <a:gd name="T23" fmla="*/ 39 h 156"/>
                <a:gd name="T24" fmla="*/ 176 w 190"/>
                <a:gd name="T25" fmla="*/ 46 h 156"/>
                <a:gd name="T26" fmla="*/ 167 w 190"/>
                <a:gd name="T27" fmla="*/ 62 h 156"/>
                <a:gd name="T28" fmla="*/ 167 w 190"/>
                <a:gd name="T29" fmla="*/ 69 h 156"/>
                <a:gd name="T30" fmla="*/ 161 w 190"/>
                <a:gd name="T31" fmla="*/ 77 h 156"/>
                <a:gd name="T32" fmla="*/ 155 w 190"/>
                <a:gd name="T33" fmla="*/ 85 h 156"/>
                <a:gd name="T34" fmla="*/ 151 w 190"/>
                <a:gd name="T35" fmla="*/ 94 h 156"/>
                <a:gd name="T36" fmla="*/ 144 w 190"/>
                <a:gd name="T37" fmla="*/ 106 h 156"/>
                <a:gd name="T38" fmla="*/ 142 w 190"/>
                <a:gd name="T39" fmla="*/ 114 h 156"/>
                <a:gd name="T40" fmla="*/ 134 w 190"/>
                <a:gd name="T41" fmla="*/ 119 h 156"/>
                <a:gd name="T42" fmla="*/ 128 w 190"/>
                <a:gd name="T43" fmla="*/ 112 h 156"/>
                <a:gd name="T44" fmla="*/ 119 w 190"/>
                <a:gd name="T45" fmla="*/ 112 h 156"/>
                <a:gd name="T46" fmla="*/ 105 w 190"/>
                <a:gd name="T47" fmla="*/ 123 h 156"/>
                <a:gd name="T48" fmla="*/ 98 w 190"/>
                <a:gd name="T49" fmla="*/ 133 h 156"/>
                <a:gd name="T50" fmla="*/ 96 w 190"/>
                <a:gd name="T51" fmla="*/ 142 h 156"/>
                <a:gd name="T52" fmla="*/ 88 w 190"/>
                <a:gd name="T53" fmla="*/ 144 h 156"/>
                <a:gd name="T54" fmla="*/ 80 w 190"/>
                <a:gd name="T55" fmla="*/ 152 h 156"/>
                <a:gd name="T56" fmla="*/ 77 w 190"/>
                <a:gd name="T57" fmla="*/ 150 h 156"/>
                <a:gd name="T58" fmla="*/ 71 w 190"/>
                <a:gd name="T59" fmla="*/ 148 h 156"/>
                <a:gd name="T60" fmla="*/ 71 w 190"/>
                <a:gd name="T61" fmla="*/ 152 h 156"/>
                <a:gd name="T62" fmla="*/ 69 w 190"/>
                <a:gd name="T63" fmla="*/ 150 h 156"/>
                <a:gd name="T64" fmla="*/ 67 w 190"/>
                <a:gd name="T65" fmla="*/ 152 h 156"/>
                <a:gd name="T66" fmla="*/ 65 w 190"/>
                <a:gd name="T67" fmla="*/ 150 h 156"/>
                <a:gd name="T68" fmla="*/ 65 w 190"/>
                <a:gd name="T69" fmla="*/ 150 h 156"/>
                <a:gd name="T70" fmla="*/ 61 w 190"/>
                <a:gd name="T71" fmla="*/ 154 h 156"/>
                <a:gd name="T72" fmla="*/ 55 w 190"/>
                <a:gd name="T73" fmla="*/ 156 h 156"/>
                <a:gd name="T74" fmla="*/ 52 w 190"/>
                <a:gd name="T75" fmla="*/ 152 h 156"/>
                <a:gd name="T76" fmla="*/ 46 w 190"/>
                <a:gd name="T77" fmla="*/ 146 h 156"/>
                <a:gd name="T78" fmla="*/ 44 w 190"/>
                <a:gd name="T79" fmla="*/ 142 h 156"/>
                <a:gd name="T80" fmla="*/ 46 w 190"/>
                <a:gd name="T81" fmla="*/ 137 h 156"/>
                <a:gd name="T82" fmla="*/ 40 w 190"/>
                <a:gd name="T83" fmla="*/ 137 h 156"/>
                <a:gd name="T84" fmla="*/ 42 w 190"/>
                <a:gd name="T85" fmla="*/ 135 h 156"/>
                <a:gd name="T86" fmla="*/ 40 w 190"/>
                <a:gd name="T87" fmla="*/ 129 h 156"/>
                <a:gd name="T88" fmla="*/ 23 w 190"/>
                <a:gd name="T89" fmla="*/ 121 h 156"/>
                <a:gd name="T90" fmla="*/ 15 w 190"/>
                <a:gd name="T91" fmla="*/ 119 h 156"/>
                <a:gd name="T92" fmla="*/ 13 w 190"/>
                <a:gd name="T93" fmla="*/ 117 h 156"/>
                <a:gd name="T94" fmla="*/ 0 w 190"/>
                <a:gd name="T95" fmla="*/ 121 h 156"/>
                <a:gd name="T96" fmla="*/ 0 w 190"/>
                <a:gd name="T97" fmla="*/ 114 h 156"/>
                <a:gd name="T98" fmla="*/ 0 w 190"/>
                <a:gd name="T99" fmla="*/ 102 h 156"/>
                <a:gd name="T100" fmla="*/ 0 w 190"/>
                <a:gd name="T101" fmla="*/ 91 h 156"/>
                <a:gd name="T102" fmla="*/ 4 w 190"/>
                <a:gd name="T103" fmla="*/ 79 h 156"/>
                <a:gd name="T104" fmla="*/ 9 w 190"/>
                <a:gd name="T105" fmla="*/ 69 h 156"/>
                <a:gd name="T106" fmla="*/ 15 w 190"/>
                <a:gd name="T107" fmla="*/ 62 h 156"/>
                <a:gd name="T108" fmla="*/ 19 w 190"/>
                <a:gd name="T109" fmla="*/ 52 h 156"/>
                <a:gd name="T110" fmla="*/ 13 w 190"/>
                <a:gd name="T111" fmla="*/ 39 h 156"/>
                <a:gd name="T112" fmla="*/ 19 w 190"/>
                <a:gd name="T113" fmla="*/ 20 h 156"/>
                <a:gd name="T114" fmla="*/ 29 w 190"/>
                <a:gd name="T115" fmla="*/ 4 h 156"/>
                <a:gd name="T116" fmla="*/ 42 w 190"/>
                <a:gd name="T1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0" h="156">
                  <a:moveTo>
                    <a:pt x="77" y="152"/>
                  </a:moveTo>
                  <a:lnTo>
                    <a:pt x="79" y="152"/>
                  </a:lnTo>
                  <a:lnTo>
                    <a:pt x="77" y="152"/>
                  </a:lnTo>
                  <a:lnTo>
                    <a:pt x="75" y="152"/>
                  </a:lnTo>
                  <a:lnTo>
                    <a:pt x="77" y="152"/>
                  </a:lnTo>
                  <a:close/>
                  <a:moveTo>
                    <a:pt x="73" y="152"/>
                  </a:moveTo>
                  <a:lnTo>
                    <a:pt x="75" y="152"/>
                  </a:lnTo>
                  <a:lnTo>
                    <a:pt x="73" y="152"/>
                  </a:lnTo>
                  <a:lnTo>
                    <a:pt x="73" y="154"/>
                  </a:lnTo>
                  <a:lnTo>
                    <a:pt x="71" y="154"/>
                  </a:lnTo>
                  <a:lnTo>
                    <a:pt x="71" y="152"/>
                  </a:lnTo>
                  <a:lnTo>
                    <a:pt x="73" y="152"/>
                  </a:lnTo>
                  <a:lnTo>
                    <a:pt x="73" y="150"/>
                  </a:lnTo>
                  <a:lnTo>
                    <a:pt x="73" y="152"/>
                  </a:lnTo>
                  <a:close/>
                  <a:moveTo>
                    <a:pt x="50" y="2"/>
                  </a:moveTo>
                  <a:lnTo>
                    <a:pt x="55" y="4"/>
                  </a:lnTo>
                  <a:lnTo>
                    <a:pt x="57" y="4"/>
                  </a:lnTo>
                  <a:lnTo>
                    <a:pt x="59" y="4"/>
                  </a:lnTo>
                  <a:lnTo>
                    <a:pt x="61" y="6"/>
                  </a:lnTo>
                  <a:lnTo>
                    <a:pt x="63" y="10"/>
                  </a:lnTo>
                  <a:lnTo>
                    <a:pt x="65" y="12"/>
                  </a:lnTo>
                  <a:lnTo>
                    <a:pt x="67" y="14"/>
                  </a:lnTo>
                  <a:lnTo>
                    <a:pt x="69" y="14"/>
                  </a:lnTo>
                  <a:lnTo>
                    <a:pt x="71" y="14"/>
                  </a:lnTo>
                  <a:lnTo>
                    <a:pt x="73" y="12"/>
                  </a:lnTo>
                  <a:lnTo>
                    <a:pt x="75" y="12"/>
                  </a:lnTo>
                  <a:lnTo>
                    <a:pt x="80" y="10"/>
                  </a:lnTo>
                  <a:lnTo>
                    <a:pt x="80" y="8"/>
                  </a:lnTo>
                  <a:lnTo>
                    <a:pt x="82" y="8"/>
                  </a:lnTo>
                  <a:lnTo>
                    <a:pt x="86" y="10"/>
                  </a:lnTo>
                  <a:lnTo>
                    <a:pt x="88" y="10"/>
                  </a:lnTo>
                  <a:lnTo>
                    <a:pt x="88" y="12"/>
                  </a:lnTo>
                  <a:lnTo>
                    <a:pt x="90" y="12"/>
                  </a:lnTo>
                  <a:lnTo>
                    <a:pt x="90" y="14"/>
                  </a:lnTo>
                  <a:lnTo>
                    <a:pt x="92" y="14"/>
                  </a:lnTo>
                  <a:lnTo>
                    <a:pt x="94" y="14"/>
                  </a:lnTo>
                  <a:lnTo>
                    <a:pt x="94" y="16"/>
                  </a:lnTo>
                  <a:lnTo>
                    <a:pt x="96" y="16"/>
                  </a:lnTo>
                  <a:lnTo>
                    <a:pt x="100" y="18"/>
                  </a:lnTo>
                  <a:lnTo>
                    <a:pt x="105" y="18"/>
                  </a:lnTo>
                  <a:lnTo>
                    <a:pt x="107" y="18"/>
                  </a:lnTo>
                  <a:lnTo>
                    <a:pt x="109" y="18"/>
                  </a:lnTo>
                  <a:lnTo>
                    <a:pt x="111" y="18"/>
                  </a:lnTo>
                  <a:lnTo>
                    <a:pt x="113" y="14"/>
                  </a:lnTo>
                  <a:lnTo>
                    <a:pt x="115" y="14"/>
                  </a:lnTo>
                  <a:lnTo>
                    <a:pt x="115" y="12"/>
                  </a:lnTo>
                  <a:lnTo>
                    <a:pt x="119" y="10"/>
                  </a:lnTo>
                  <a:lnTo>
                    <a:pt x="127" y="8"/>
                  </a:lnTo>
                  <a:lnTo>
                    <a:pt x="128" y="8"/>
                  </a:lnTo>
                  <a:lnTo>
                    <a:pt x="132" y="8"/>
                  </a:lnTo>
                  <a:lnTo>
                    <a:pt x="140" y="8"/>
                  </a:lnTo>
                  <a:lnTo>
                    <a:pt x="144" y="10"/>
                  </a:lnTo>
                  <a:lnTo>
                    <a:pt x="146" y="10"/>
                  </a:lnTo>
                  <a:lnTo>
                    <a:pt x="148" y="12"/>
                  </a:lnTo>
                  <a:lnTo>
                    <a:pt x="150" y="12"/>
                  </a:lnTo>
                  <a:lnTo>
                    <a:pt x="151" y="12"/>
                  </a:lnTo>
                  <a:lnTo>
                    <a:pt x="153" y="14"/>
                  </a:lnTo>
                  <a:lnTo>
                    <a:pt x="155" y="14"/>
                  </a:lnTo>
                  <a:lnTo>
                    <a:pt x="155" y="12"/>
                  </a:lnTo>
                  <a:lnTo>
                    <a:pt x="157" y="12"/>
                  </a:lnTo>
                  <a:lnTo>
                    <a:pt x="157" y="10"/>
                  </a:lnTo>
                  <a:lnTo>
                    <a:pt x="159" y="10"/>
                  </a:lnTo>
                  <a:lnTo>
                    <a:pt x="161" y="8"/>
                  </a:lnTo>
                  <a:lnTo>
                    <a:pt x="163" y="6"/>
                  </a:lnTo>
                  <a:lnTo>
                    <a:pt x="161" y="6"/>
                  </a:lnTo>
                  <a:lnTo>
                    <a:pt x="163" y="6"/>
                  </a:lnTo>
                  <a:lnTo>
                    <a:pt x="165" y="6"/>
                  </a:lnTo>
                  <a:lnTo>
                    <a:pt x="167" y="6"/>
                  </a:lnTo>
                  <a:lnTo>
                    <a:pt x="169" y="4"/>
                  </a:lnTo>
                  <a:lnTo>
                    <a:pt x="167" y="4"/>
                  </a:lnTo>
                  <a:lnTo>
                    <a:pt x="169" y="4"/>
                  </a:lnTo>
                  <a:lnTo>
                    <a:pt x="169" y="2"/>
                  </a:lnTo>
                  <a:lnTo>
                    <a:pt x="171" y="2"/>
                  </a:lnTo>
                  <a:lnTo>
                    <a:pt x="175" y="2"/>
                  </a:lnTo>
                  <a:lnTo>
                    <a:pt x="178" y="8"/>
                  </a:lnTo>
                  <a:lnTo>
                    <a:pt x="180" y="14"/>
                  </a:lnTo>
                  <a:lnTo>
                    <a:pt x="182" y="18"/>
                  </a:lnTo>
                  <a:lnTo>
                    <a:pt x="182" y="21"/>
                  </a:lnTo>
                  <a:lnTo>
                    <a:pt x="182" y="23"/>
                  </a:lnTo>
                  <a:lnTo>
                    <a:pt x="182" y="25"/>
                  </a:lnTo>
                  <a:lnTo>
                    <a:pt x="184" y="25"/>
                  </a:lnTo>
                  <a:lnTo>
                    <a:pt x="186" y="25"/>
                  </a:lnTo>
                  <a:lnTo>
                    <a:pt x="188" y="25"/>
                  </a:lnTo>
                  <a:lnTo>
                    <a:pt x="188" y="27"/>
                  </a:lnTo>
                  <a:lnTo>
                    <a:pt x="190" y="27"/>
                  </a:lnTo>
                  <a:lnTo>
                    <a:pt x="188" y="27"/>
                  </a:lnTo>
                  <a:lnTo>
                    <a:pt x="190" y="27"/>
                  </a:lnTo>
                  <a:lnTo>
                    <a:pt x="190" y="29"/>
                  </a:lnTo>
                  <a:lnTo>
                    <a:pt x="190" y="31"/>
                  </a:lnTo>
                  <a:lnTo>
                    <a:pt x="190" y="33"/>
                  </a:lnTo>
                  <a:lnTo>
                    <a:pt x="190" y="35"/>
                  </a:lnTo>
                  <a:lnTo>
                    <a:pt x="188" y="35"/>
                  </a:lnTo>
                  <a:lnTo>
                    <a:pt x="190" y="35"/>
                  </a:lnTo>
                  <a:lnTo>
                    <a:pt x="190" y="37"/>
                  </a:lnTo>
                  <a:lnTo>
                    <a:pt x="190" y="39"/>
                  </a:lnTo>
                  <a:lnTo>
                    <a:pt x="188" y="39"/>
                  </a:lnTo>
                  <a:lnTo>
                    <a:pt x="188" y="41"/>
                  </a:lnTo>
                  <a:lnTo>
                    <a:pt x="186" y="41"/>
                  </a:lnTo>
                  <a:lnTo>
                    <a:pt x="184" y="43"/>
                  </a:lnTo>
                  <a:lnTo>
                    <a:pt x="182" y="43"/>
                  </a:lnTo>
                  <a:lnTo>
                    <a:pt x="180" y="43"/>
                  </a:lnTo>
                  <a:lnTo>
                    <a:pt x="178" y="43"/>
                  </a:lnTo>
                  <a:lnTo>
                    <a:pt x="178" y="44"/>
                  </a:lnTo>
                  <a:lnTo>
                    <a:pt x="176" y="46"/>
                  </a:lnTo>
                  <a:lnTo>
                    <a:pt x="176" y="48"/>
                  </a:lnTo>
                  <a:lnTo>
                    <a:pt x="173" y="52"/>
                  </a:lnTo>
                  <a:lnTo>
                    <a:pt x="173" y="56"/>
                  </a:lnTo>
                  <a:lnTo>
                    <a:pt x="171" y="58"/>
                  </a:lnTo>
                  <a:lnTo>
                    <a:pt x="171" y="60"/>
                  </a:lnTo>
                  <a:lnTo>
                    <a:pt x="171" y="62"/>
                  </a:lnTo>
                  <a:lnTo>
                    <a:pt x="169" y="62"/>
                  </a:lnTo>
                  <a:lnTo>
                    <a:pt x="167" y="62"/>
                  </a:lnTo>
                  <a:lnTo>
                    <a:pt x="167" y="64"/>
                  </a:lnTo>
                  <a:lnTo>
                    <a:pt x="169" y="64"/>
                  </a:lnTo>
                  <a:lnTo>
                    <a:pt x="167" y="64"/>
                  </a:lnTo>
                  <a:lnTo>
                    <a:pt x="167" y="66"/>
                  </a:lnTo>
                  <a:lnTo>
                    <a:pt x="169" y="66"/>
                  </a:lnTo>
                  <a:lnTo>
                    <a:pt x="169" y="68"/>
                  </a:lnTo>
                  <a:lnTo>
                    <a:pt x="167" y="68"/>
                  </a:lnTo>
                  <a:lnTo>
                    <a:pt x="167" y="69"/>
                  </a:lnTo>
                  <a:lnTo>
                    <a:pt x="167" y="71"/>
                  </a:lnTo>
                  <a:lnTo>
                    <a:pt x="165" y="71"/>
                  </a:lnTo>
                  <a:lnTo>
                    <a:pt x="163" y="71"/>
                  </a:lnTo>
                  <a:lnTo>
                    <a:pt x="163" y="73"/>
                  </a:lnTo>
                  <a:lnTo>
                    <a:pt x="161" y="73"/>
                  </a:lnTo>
                  <a:lnTo>
                    <a:pt x="163" y="73"/>
                  </a:lnTo>
                  <a:lnTo>
                    <a:pt x="163" y="75"/>
                  </a:lnTo>
                  <a:lnTo>
                    <a:pt x="161" y="77"/>
                  </a:lnTo>
                  <a:lnTo>
                    <a:pt x="161" y="79"/>
                  </a:lnTo>
                  <a:lnTo>
                    <a:pt x="161" y="83"/>
                  </a:lnTo>
                  <a:lnTo>
                    <a:pt x="159" y="83"/>
                  </a:lnTo>
                  <a:lnTo>
                    <a:pt x="159" y="85"/>
                  </a:lnTo>
                  <a:lnTo>
                    <a:pt x="157" y="85"/>
                  </a:lnTo>
                  <a:lnTo>
                    <a:pt x="155" y="85"/>
                  </a:lnTo>
                  <a:lnTo>
                    <a:pt x="155" y="87"/>
                  </a:lnTo>
                  <a:lnTo>
                    <a:pt x="155" y="85"/>
                  </a:lnTo>
                  <a:lnTo>
                    <a:pt x="153" y="85"/>
                  </a:lnTo>
                  <a:lnTo>
                    <a:pt x="153" y="87"/>
                  </a:lnTo>
                  <a:lnTo>
                    <a:pt x="155" y="87"/>
                  </a:lnTo>
                  <a:lnTo>
                    <a:pt x="153" y="89"/>
                  </a:lnTo>
                  <a:lnTo>
                    <a:pt x="151" y="89"/>
                  </a:lnTo>
                  <a:lnTo>
                    <a:pt x="151" y="91"/>
                  </a:lnTo>
                  <a:lnTo>
                    <a:pt x="151" y="92"/>
                  </a:lnTo>
                  <a:lnTo>
                    <a:pt x="151" y="94"/>
                  </a:lnTo>
                  <a:lnTo>
                    <a:pt x="151" y="96"/>
                  </a:lnTo>
                  <a:lnTo>
                    <a:pt x="150" y="98"/>
                  </a:lnTo>
                  <a:lnTo>
                    <a:pt x="148" y="100"/>
                  </a:lnTo>
                  <a:lnTo>
                    <a:pt x="150" y="102"/>
                  </a:lnTo>
                  <a:lnTo>
                    <a:pt x="148" y="102"/>
                  </a:lnTo>
                  <a:lnTo>
                    <a:pt x="148" y="104"/>
                  </a:lnTo>
                  <a:lnTo>
                    <a:pt x="146" y="106"/>
                  </a:lnTo>
                  <a:lnTo>
                    <a:pt x="144" y="106"/>
                  </a:lnTo>
                  <a:lnTo>
                    <a:pt x="144" y="108"/>
                  </a:lnTo>
                  <a:lnTo>
                    <a:pt x="146" y="108"/>
                  </a:lnTo>
                  <a:lnTo>
                    <a:pt x="146" y="110"/>
                  </a:lnTo>
                  <a:lnTo>
                    <a:pt x="144" y="112"/>
                  </a:lnTo>
                  <a:lnTo>
                    <a:pt x="142" y="112"/>
                  </a:lnTo>
                  <a:lnTo>
                    <a:pt x="142" y="114"/>
                  </a:lnTo>
                  <a:lnTo>
                    <a:pt x="140" y="114"/>
                  </a:lnTo>
                  <a:lnTo>
                    <a:pt x="142" y="114"/>
                  </a:lnTo>
                  <a:lnTo>
                    <a:pt x="142" y="116"/>
                  </a:lnTo>
                  <a:lnTo>
                    <a:pt x="140" y="117"/>
                  </a:lnTo>
                  <a:lnTo>
                    <a:pt x="138" y="117"/>
                  </a:lnTo>
                  <a:lnTo>
                    <a:pt x="138" y="119"/>
                  </a:lnTo>
                  <a:lnTo>
                    <a:pt x="138" y="121"/>
                  </a:lnTo>
                  <a:lnTo>
                    <a:pt x="136" y="121"/>
                  </a:lnTo>
                  <a:lnTo>
                    <a:pt x="134" y="121"/>
                  </a:lnTo>
                  <a:lnTo>
                    <a:pt x="134" y="119"/>
                  </a:lnTo>
                  <a:lnTo>
                    <a:pt x="134" y="117"/>
                  </a:lnTo>
                  <a:lnTo>
                    <a:pt x="132" y="117"/>
                  </a:lnTo>
                  <a:lnTo>
                    <a:pt x="134" y="117"/>
                  </a:lnTo>
                  <a:lnTo>
                    <a:pt x="132" y="116"/>
                  </a:lnTo>
                  <a:lnTo>
                    <a:pt x="130" y="116"/>
                  </a:lnTo>
                  <a:lnTo>
                    <a:pt x="130" y="114"/>
                  </a:lnTo>
                  <a:lnTo>
                    <a:pt x="130" y="112"/>
                  </a:lnTo>
                  <a:lnTo>
                    <a:pt x="128" y="112"/>
                  </a:lnTo>
                  <a:lnTo>
                    <a:pt x="127" y="112"/>
                  </a:lnTo>
                  <a:lnTo>
                    <a:pt x="127" y="110"/>
                  </a:lnTo>
                  <a:lnTo>
                    <a:pt x="125" y="110"/>
                  </a:lnTo>
                  <a:lnTo>
                    <a:pt x="125" y="112"/>
                  </a:lnTo>
                  <a:lnTo>
                    <a:pt x="125" y="114"/>
                  </a:lnTo>
                  <a:lnTo>
                    <a:pt x="121" y="114"/>
                  </a:lnTo>
                  <a:lnTo>
                    <a:pt x="119" y="114"/>
                  </a:lnTo>
                  <a:lnTo>
                    <a:pt x="119" y="112"/>
                  </a:lnTo>
                  <a:lnTo>
                    <a:pt x="115" y="116"/>
                  </a:lnTo>
                  <a:lnTo>
                    <a:pt x="113" y="116"/>
                  </a:lnTo>
                  <a:lnTo>
                    <a:pt x="111" y="119"/>
                  </a:lnTo>
                  <a:lnTo>
                    <a:pt x="109" y="119"/>
                  </a:lnTo>
                  <a:lnTo>
                    <a:pt x="109" y="121"/>
                  </a:lnTo>
                  <a:lnTo>
                    <a:pt x="107" y="121"/>
                  </a:lnTo>
                  <a:lnTo>
                    <a:pt x="107" y="123"/>
                  </a:lnTo>
                  <a:lnTo>
                    <a:pt x="105" y="123"/>
                  </a:lnTo>
                  <a:lnTo>
                    <a:pt x="105" y="125"/>
                  </a:lnTo>
                  <a:lnTo>
                    <a:pt x="103" y="125"/>
                  </a:lnTo>
                  <a:lnTo>
                    <a:pt x="102" y="127"/>
                  </a:lnTo>
                  <a:lnTo>
                    <a:pt x="102" y="129"/>
                  </a:lnTo>
                  <a:lnTo>
                    <a:pt x="100" y="129"/>
                  </a:lnTo>
                  <a:lnTo>
                    <a:pt x="98" y="129"/>
                  </a:lnTo>
                  <a:lnTo>
                    <a:pt x="98" y="131"/>
                  </a:lnTo>
                  <a:lnTo>
                    <a:pt x="98" y="133"/>
                  </a:lnTo>
                  <a:lnTo>
                    <a:pt x="100" y="133"/>
                  </a:lnTo>
                  <a:lnTo>
                    <a:pt x="100" y="135"/>
                  </a:lnTo>
                  <a:lnTo>
                    <a:pt x="98" y="135"/>
                  </a:lnTo>
                  <a:lnTo>
                    <a:pt x="98" y="137"/>
                  </a:lnTo>
                  <a:lnTo>
                    <a:pt x="98" y="139"/>
                  </a:lnTo>
                  <a:lnTo>
                    <a:pt x="98" y="140"/>
                  </a:lnTo>
                  <a:lnTo>
                    <a:pt x="96" y="140"/>
                  </a:lnTo>
                  <a:lnTo>
                    <a:pt x="96" y="142"/>
                  </a:lnTo>
                  <a:lnTo>
                    <a:pt x="96" y="144"/>
                  </a:lnTo>
                  <a:lnTo>
                    <a:pt x="94" y="144"/>
                  </a:lnTo>
                  <a:lnTo>
                    <a:pt x="94" y="146"/>
                  </a:lnTo>
                  <a:lnTo>
                    <a:pt x="94" y="148"/>
                  </a:lnTo>
                  <a:lnTo>
                    <a:pt x="92" y="148"/>
                  </a:lnTo>
                  <a:lnTo>
                    <a:pt x="92" y="146"/>
                  </a:lnTo>
                  <a:lnTo>
                    <a:pt x="90" y="146"/>
                  </a:lnTo>
                  <a:lnTo>
                    <a:pt x="88" y="144"/>
                  </a:lnTo>
                  <a:lnTo>
                    <a:pt x="88" y="146"/>
                  </a:lnTo>
                  <a:lnTo>
                    <a:pt x="90" y="146"/>
                  </a:lnTo>
                  <a:lnTo>
                    <a:pt x="90" y="148"/>
                  </a:lnTo>
                  <a:lnTo>
                    <a:pt x="90" y="150"/>
                  </a:lnTo>
                  <a:lnTo>
                    <a:pt x="88" y="150"/>
                  </a:lnTo>
                  <a:lnTo>
                    <a:pt x="86" y="150"/>
                  </a:lnTo>
                  <a:lnTo>
                    <a:pt x="84" y="150"/>
                  </a:lnTo>
                  <a:lnTo>
                    <a:pt x="80" y="152"/>
                  </a:lnTo>
                  <a:lnTo>
                    <a:pt x="80" y="150"/>
                  </a:lnTo>
                  <a:lnTo>
                    <a:pt x="80" y="152"/>
                  </a:lnTo>
                  <a:lnTo>
                    <a:pt x="79" y="152"/>
                  </a:lnTo>
                  <a:lnTo>
                    <a:pt x="77" y="150"/>
                  </a:lnTo>
                  <a:lnTo>
                    <a:pt x="79" y="150"/>
                  </a:lnTo>
                  <a:lnTo>
                    <a:pt x="77" y="150"/>
                  </a:lnTo>
                  <a:lnTo>
                    <a:pt x="77" y="148"/>
                  </a:lnTo>
                  <a:lnTo>
                    <a:pt x="77" y="150"/>
                  </a:lnTo>
                  <a:lnTo>
                    <a:pt x="75" y="150"/>
                  </a:lnTo>
                  <a:lnTo>
                    <a:pt x="73" y="150"/>
                  </a:lnTo>
                  <a:lnTo>
                    <a:pt x="75" y="150"/>
                  </a:lnTo>
                  <a:lnTo>
                    <a:pt x="75" y="152"/>
                  </a:lnTo>
                  <a:lnTo>
                    <a:pt x="73" y="152"/>
                  </a:lnTo>
                  <a:lnTo>
                    <a:pt x="73" y="150"/>
                  </a:lnTo>
                  <a:lnTo>
                    <a:pt x="71" y="150"/>
                  </a:lnTo>
                  <a:lnTo>
                    <a:pt x="71" y="148"/>
                  </a:lnTo>
                  <a:lnTo>
                    <a:pt x="69" y="148"/>
                  </a:lnTo>
                  <a:lnTo>
                    <a:pt x="71" y="148"/>
                  </a:lnTo>
                  <a:lnTo>
                    <a:pt x="71" y="150"/>
                  </a:lnTo>
                  <a:lnTo>
                    <a:pt x="71" y="152"/>
                  </a:lnTo>
                  <a:lnTo>
                    <a:pt x="69" y="152"/>
                  </a:lnTo>
                  <a:lnTo>
                    <a:pt x="71" y="152"/>
                  </a:lnTo>
                  <a:lnTo>
                    <a:pt x="69" y="152"/>
                  </a:lnTo>
                  <a:lnTo>
                    <a:pt x="71" y="152"/>
                  </a:lnTo>
                  <a:lnTo>
                    <a:pt x="69" y="152"/>
                  </a:lnTo>
                  <a:lnTo>
                    <a:pt x="69" y="150"/>
                  </a:lnTo>
                  <a:lnTo>
                    <a:pt x="69" y="148"/>
                  </a:lnTo>
                  <a:lnTo>
                    <a:pt x="69" y="150"/>
                  </a:lnTo>
                  <a:lnTo>
                    <a:pt x="69" y="148"/>
                  </a:lnTo>
                  <a:lnTo>
                    <a:pt x="67" y="148"/>
                  </a:lnTo>
                  <a:lnTo>
                    <a:pt x="69" y="148"/>
                  </a:lnTo>
                  <a:lnTo>
                    <a:pt x="69" y="150"/>
                  </a:lnTo>
                  <a:lnTo>
                    <a:pt x="67" y="150"/>
                  </a:lnTo>
                  <a:lnTo>
                    <a:pt x="67" y="148"/>
                  </a:lnTo>
                  <a:lnTo>
                    <a:pt x="67" y="150"/>
                  </a:lnTo>
                  <a:lnTo>
                    <a:pt x="69" y="150"/>
                  </a:lnTo>
                  <a:lnTo>
                    <a:pt x="69" y="152"/>
                  </a:lnTo>
                  <a:lnTo>
                    <a:pt x="69" y="154"/>
                  </a:lnTo>
                  <a:lnTo>
                    <a:pt x="67" y="154"/>
                  </a:lnTo>
                  <a:lnTo>
                    <a:pt x="67" y="152"/>
                  </a:lnTo>
                  <a:lnTo>
                    <a:pt x="65" y="152"/>
                  </a:lnTo>
                  <a:lnTo>
                    <a:pt x="65" y="150"/>
                  </a:lnTo>
                  <a:lnTo>
                    <a:pt x="67" y="150"/>
                  </a:lnTo>
                  <a:lnTo>
                    <a:pt x="65" y="150"/>
                  </a:lnTo>
                  <a:lnTo>
                    <a:pt x="65" y="148"/>
                  </a:lnTo>
                  <a:lnTo>
                    <a:pt x="65" y="146"/>
                  </a:lnTo>
                  <a:lnTo>
                    <a:pt x="65" y="148"/>
                  </a:lnTo>
                  <a:lnTo>
                    <a:pt x="65" y="150"/>
                  </a:lnTo>
                  <a:lnTo>
                    <a:pt x="65" y="152"/>
                  </a:lnTo>
                  <a:lnTo>
                    <a:pt x="67" y="152"/>
                  </a:lnTo>
                  <a:lnTo>
                    <a:pt x="67" y="154"/>
                  </a:lnTo>
                  <a:lnTo>
                    <a:pt x="65" y="154"/>
                  </a:lnTo>
                  <a:lnTo>
                    <a:pt x="63" y="154"/>
                  </a:lnTo>
                  <a:lnTo>
                    <a:pt x="65" y="152"/>
                  </a:lnTo>
                  <a:lnTo>
                    <a:pt x="63" y="152"/>
                  </a:lnTo>
                  <a:lnTo>
                    <a:pt x="65" y="150"/>
                  </a:lnTo>
                  <a:lnTo>
                    <a:pt x="63" y="150"/>
                  </a:lnTo>
                  <a:lnTo>
                    <a:pt x="63" y="152"/>
                  </a:lnTo>
                  <a:lnTo>
                    <a:pt x="63" y="150"/>
                  </a:lnTo>
                  <a:lnTo>
                    <a:pt x="63" y="152"/>
                  </a:lnTo>
                  <a:lnTo>
                    <a:pt x="63" y="154"/>
                  </a:lnTo>
                  <a:lnTo>
                    <a:pt x="63" y="152"/>
                  </a:lnTo>
                  <a:lnTo>
                    <a:pt x="61" y="152"/>
                  </a:lnTo>
                  <a:lnTo>
                    <a:pt x="61" y="154"/>
                  </a:lnTo>
                  <a:lnTo>
                    <a:pt x="59" y="154"/>
                  </a:lnTo>
                  <a:lnTo>
                    <a:pt x="57" y="154"/>
                  </a:lnTo>
                  <a:lnTo>
                    <a:pt x="57" y="152"/>
                  </a:lnTo>
                  <a:lnTo>
                    <a:pt x="57" y="154"/>
                  </a:lnTo>
                  <a:lnTo>
                    <a:pt x="57" y="152"/>
                  </a:lnTo>
                  <a:lnTo>
                    <a:pt x="55" y="152"/>
                  </a:lnTo>
                  <a:lnTo>
                    <a:pt x="55" y="154"/>
                  </a:lnTo>
                  <a:lnTo>
                    <a:pt x="55" y="156"/>
                  </a:lnTo>
                  <a:lnTo>
                    <a:pt x="55" y="154"/>
                  </a:lnTo>
                  <a:lnTo>
                    <a:pt x="55" y="156"/>
                  </a:lnTo>
                  <a:lnTo>
                    <a:pt x="54" y="156"/>
                  </a:lnTo>
                  <a:lnTo>
                    <a:pt x="54" y="154"/>
                  </a:lnTo>
                  <a:lnTo>
                    <a:pt x="54" y="152"/>
                  </a:lnTo>
                  <a:lnTo>
                    <a:pt x="54" y="154"/>
                  </a:lnTo>
                  <a:lnTo>
                    <a:pt x="52" y="154"/>
                  </a:lnTo>
                  <a:lnTo>
                    <a:pt x="52" y="152"/>
                  </a:lnTo>
                  <a:lnTo>
                    <a:pt x="52" y="154"/>
                  </a:lnTo>
                  <a:lnTo>
                    <a:pt x="50" y="154"/>
                  </a:lnTo>
                  <a:lnTo>
                    <a:pt x="50" y="152"/>
                  </a:lnTo>
                  <a:lnTo>
                    <a:pt x="48" y="152"/>
                  </a:lnTo>
                  <a:lnTo>
                    <a:pt x="48" y="150"/>
                  </a:lnTo>
                  <a:lnTo>
                    <a:pt x="46" y="150"/>
                  </a:lnTo>
                  <a:lnTo>
                    <a:pt x="46" y="148"/>
                  </a:lnTo>
                  <a:lnTo>
                    <a:pt x="46" y="146"/>
                  </a:lnTo>
                  <a:lnTo>
                    <a:pt x="44" y="146"/>
                  </a:lnTo>
                  <a:lnTo>
                    <a:pt x="46" y="146"/>
                  </a:lnTo>
                  <a:lnTo>
                    <a:pt x="44" y="146"/>
                  </a:lnTo>
                  <a:lnTo>
                    <a:pt x="44" y="144"/>
                  </a:lnTo>
                  <a:lnTo>
                    <a:pt x="44" y="142"/>
                  </a:lnTo>
                  <a:lnTo>
                    <a:pt x="42" y="140"/>
                  </a:lnTo>
                  <a:lnTo>
                    <a:pt x="44" y="140"/>
                  </a:lnTo>
                  <a:lnTo>
                    <a:pt x="44" y="142"/>
                  </a:lnTo>
                  <a:lnTo>
                    <a:pt x="44" y="140"/>
                  </a:lnTo>
                  <a:lnTo>
                    <a:pt x="42" y="140"/>
                  </a:lnTo>
                  <a:lnTo>
                    <a:pt x="42" y="139"/>
                  </a:lnTo>
                  <a:lnTo>
                    <a:pt x="44" y="139"/>
                  </a:lnTo>
                  <a:lnTo>
                    <a:pt x="44" y="137"/>
                  </a:lnTo>
                  <a:lnTo>
                    <a:pt x="44" y="139"/>
                  </a:lnTo>
                  <a:lnTo>
                    <a:pt x="44" y="137"/>
                  </a:lnTo>
                  <a:lnTo>
                    <a:pt x="46" y="137"/>
                  </a:lnTo>
                  <a:lnTo>
                    <a:pt x="46" y="135"/>
                  </a:lnTo>
                  <a:lnTo>
                    <a:pt x="48" y="135"/>
                  </a:lnTo>
                  <a:lnTo>
                    <a:pt x="46" y="135"/>
                  </a:lnTo>
                  <a:lnTo>
                    <a:pt x="44" y="137"/>
                  </a:lnTo>
                  <a:lnTo>
                    <a:pt x="46" y="137"/>
                  </a:lnTo>
                  <a:lnTo>
                    <a:pt x="44" y="137"/>
                  </a:lnTo>
                  <a:lnTo>
                    <a:pt x="42" y="137"/>
                  </a:lnTo>
                  <a:lnTo>
                    <a:pt x="40" y="137"/>
                  </a:lnTo>
                  <a:lnTo>
                    <a:pt x="40" y="135"/>
                  </a:lnTo>
                  <a:lnTo>
                    <a:pt x="42" y="135"/>
                  </a:lnTo>
                  <a:lnTo>
                    <a:pt x="44" y="135"/>
                  </a:lnTo>
                  <a:lnTo>
                    <a:pt x="44" y="133"/>
                  </a:lnTo>
                  <a:lnTo>
                    <a:pt x="44" y="135"/>
                  </a:lnTo>
                  <a:lnTo>
                    <a:pt x="46" y="135"/>
                  </a:lnTo>
                  <a:lnTo>
                    <a:pt x="44" y="133"/>
                  </a:lnTo>
                  <a:lnTo>
                    <a:pt x="42" y="135"/>
                  </a:lnTo>
                  <a:lnTo>
                    <a:pt x="42" y="133"/>
                  </a:lnTo>
                  <a:lnTo>
                    <a:pt x="40" y="133"/>
                  </a:lnTo>
                  <a:lnTo>
                    <a:pt x="40" y="135"/>
                  </a:lnTo>
                  <a:lnTo>
                    <a:pt x="38" y="133"/>
                  </a:lnTo>
                  <a:lnTo>
                    <a:pt x="38" y="131"/>
                  </a:lnTo>
                  <a:lnTo>
                    <a:pt x="40" y="131"/>
                  </a:lnTo>
                  <a:lnTo>
                    <a:pt x="42" y="129"/>
                  </a:lnTo>
                  <a:lnTo>
                    <a:pt x="40" y="129"/>
                  </a:lnTo>
                  <a:lnTo>
                    <a:pt x="38" y="131"/>
                  </a:lnTo>
                  <a:lnTo>
                    <a:pt x="36" y="129"/>
                  </a:lnTo>
                  <a:lnTo>
                    <a:pt x="34" y="127"/>
                  </a:lnTo>
                  <a:lnTo>
                    <a:pt x="32" y="125"/>
                  </a:lnTo>
                  <a:lnTo>
                    <a:pt x="31" y="123"/>
                  </a:lnTo>
                  <a:lnTo>
                    <a:pt x="29" y="123"/>
                  </a:lnTo>
                  <a:lnTo>
                    <a:pt x="27" y="121"/>
                  </a:lnTo>
                  <a:lnTo>
                    <a:pt x="23" y="121"/>
                  </a:lnTo>
                  <a:lnTo>
                    <a:pt x="19" y="121"/>
                  </a:lnTo>
                  <a:lnTo>
                    <a:pt x="11" y="121"/>
                  </a:lnTo>
                  <a:lnTo>
                    <a:pt x="11" y="119"/>
                  </a:lnTo>
                  <a:lnTo>
                    <a:pt x="11" y="121"/>
                  </a:lnTo>
                  <a:lnTo>
                    <a:pt x="11" y="119"/>
                  </a:lnTo>
                  <a:lnTo>
                    <a:pt x="11" y="121"/>
                  </a:lnTo>
                  <a:lnTo>
                    <a:pt x="13" y="119"/>
                  </a:lnTo>
                  <a:lnTo>
                    <a:pt x="15" y="119"/>
                  </a:lnTo>
                  <a:lnTo>
                    <a:pt x="17" y="119"/>
                  </a:lnTo>
                  <a:lnTo>
                    <a:pt x="17" y="117"/>
                  </a:lnTo>
                  <a:lnTo>
                    <a:pt x="19" y="117"/>
                  </a:lnTo>
                  <a:lnTo>
                    <a:pt x="17" y="117"/>
                  </a:lnTo>
                  <a:lnTo>
                    <a:pt x="15" y="117"/>
                  </a:lnTo>
                  <a:lnTo>
                    <a:pt x="15" y="119"/>
                  </a:lnTo>
                  <a:lnTo>
                    <a:pt x="13" y="119"/>
                  </a:lnTo>
                  <a:lnTo>
                    <a:pt x="13" y="117"/>
                  </a:lnTo>
                  <a:lnTo>
                    <a:pt x="11" y="117"/>
                  </a:lnTo>
                  <a:lnTo>
                    <a:pt x="11" y="119"/>
                  </a:lnTo>
                  <a:lnTo>
                    <a:pt x="11" y="121"/>
                  </a:lnTo>
                  <a:lnTo>
                    <a:pt x="9" y="121"/>
                  </a:lnTo>
                  <a:lnTo>
                    <a:pt x="7" y="121"/>
                  </a:lnTo>
                  <a:lnTo>
                    <a:pt x="6" y="121"/>
                  </a:lnTo>
                  <a:lnTo>
                    <a:pt x="4" y="121"/>
                  </a:lnTo>
                  <a:lnTo>
                    <a:pt x="0" y="121"/>
                  </a:lnTo>
                  <a:lnTo>
                    <a:pt x="0" y="119"/>
                  </a:lnTo>
                  <a:lnTo>
                    <a:pt x="2" y="119"/>
                  </a:lnTo>
                  <a:lnTo>
                    <a:pt x="2" y="117"/>
                  </a:lnTo>
                  <a:lnTo>
                    <a:pt x="0" y="117"/>
                  </a:lnTo>
                  <a:lnTo>
                    <a:pt x="2" y="117"/>
                  </a:lnTo>
                  <a:lnTo>
                    <a:pt x="2" y="116"/>
                  </a:lnTo>
                  <a:lnTo>
                    <a:pt x="0" y="116"/>
                  </a:lnTo>
                  <a:lnTo>
                    <a:pt x="0" y="114"/>
                  </a:lnTo>
                  <a:lnTo>
                    <a:pt x="2" y="114"/>
                  </a:lnTo>
                  <a:lnTo>
                    <a:pt x="0" y="114"/>
                  </a:lnTo>
                  <a:lnTo>
                    <a:pt x="0" y="112"/>
                  </a:lnTo>
                  <a:lnTo>
                    <a:pt x="2" y="112"/>
                  </a:lnTo>
                  <a:lnTo>
                    <a:pt x="2" y="110"/>
                  </a:lnTo>
                  <a:lnTo>
                    <a:pt x="2" y="104"/>
                  </a:lnTo>
                  <a:lnTo>
                    <a:pt x="2" y="102"/>
                  </a:lnTo>
                  <a:lnTo>
                    <a:pt x="0" y="102"/>
                  </a:lnTo>
                  <a:lnTo>
                    <a:pt x="0" y="100"/>
                  </a:lnTo>
                  <a:lnTo>
                    <a:pt x="0" y="98"/>
                  </a:lnTo>
                  <a:lnTo>
                    <a:pt x="0" y="96"/>
                  </a:lnTo>
                  <a:lnTo>
                    <a:pt x="0" y="94"/>
                  </a:lnTo>
                  <a:lnTo>
                    <a:pt x="0" y="92"/>
                  </a:lnTo>
                  <a:lnTo>
                    <a:pt x="2" y="92"/>
                  </a:lnTo>
                  <a:lnTo>
                    <a:pt x="0" y="92"/>
                  </a:lnTo>
                  <a:lnTo>
                    <a:pt x="0" y="91"/>
                  </a:lnTo>
                  <a:lnTo>
                    <a:pt x="0" y="89"/>
                  </a:lnTo>
                  <a:lnTo>
                    <a:pt x="2" y="89"/>
                  </a:lnTo>
                  <a:lnTo>
                    <a:pt x="2" y="87"/>
                  </a:lnTo>
                  <a:lnTo>
                    <a:pt x="0" y="83"/>
                  </a:lnTo>
                  <a:lnTo>
                    <a:pt x="2" y="83"/>
                  </a:lnTo>
                  <a:lnTo>
                    <a:pt x="2" y="81"/>
                  </a:lnTo>
                  <a:lnTo>
                    <a:pt x="2" y="79"/>
                  </a:lnTo>
                  <a:lnTo>
                    <a:pt x="4" y="79"/>
                  </a:lnTo>
                  <a:lnTo>
                    <a:pt x="4" y="77"/>
                  </a:lnTo>
                  <a:lnTo>
                    <a:pt x="4" y="79"/>
                  </a:lnTo>
                  <a:lnTo>
                    <a:pt x="6" y="79"/>
                  </a:lnTo>
                  <a:lnTo>
                    <a:pt x="6" y="77"/>
                  </a:lnTo>
                  <a:lnTo>
                    <a:pt x="7" y="75"/>
                  </a:lnTo>
                  <a:lnTo>
                    <a:pt x="7" y="73"/>
                  </a:lnTo>
                  <a:lnTo>
                    <a:pt x="7" y="71"/>
                  </a:lnTo>
                  <a:lnTo>
                    <a:pt x="9" y="69"/>
                  </a:lnTo>
                  <a:lnTo>
                    <a:pt x="11" y="68"/>
                  </a:lnTo>
                  <a:lnTo>
                    <a:pt x="9" y="68"/>
                  </a:lnTo>
                  <a:lnTo>
                    <a:pt x="9" y="66"/>
                  </a:lnTo>
                  <a:lnTo>
                    <a:pt x="11" y="66"/>
                  </a:lnTo>
                  <a:lnTo>
                    <a:pt x="13" y="66"/>
                  </a:lnTo>
                  <a:lnTo>
                    <a:pt x="13" y="64"/>
                  </a:lnTo>
                  <a:lnTo>
                    <a:pt x="15" y="64"/>
                  </a:lnTo>
                  <a:lnTo>
                    <a:pt x="15" y="62"/>
                  </a:lnTo>
                  <a:lnTo>
                    <a:pt x="15" y="60"/>
                  </a:lnTo>
                  <a:lnTo>
                    <a:pt x="13" y="58"/>
                  </a:lnTo>
                  <a:lnTo>
                    <a:pt x="15" y="58"/>
                  </a:lnTo>
                  <a:lnTo>
                    <a:pt x="15" y="56"/>
                  </a:lnTo>
                  <a:lnTo>
                    <a:pt x="17" y="56"/>
                  </a:lnTo>
                  <a:lnTo>
                    <a:pt x="17" y="54"/>
                  </a:lnTo>
                  <a:lnTo>
                    <a:pt x="19" y="54"/>
                  </a:lnTo>
                  <a:lnTo>
                    <a:pt x="19" y="52"/>
                  </a:lnTo>
                  <a:lnTo>
                    <a:pt x="17" y="52"/>
                  </a:lnTo>
                  <a:lnTo>
                    <a:pt x="17" y="50"/>
                  </a:lnTo>
                  <a:lnTo>
                    <a:pt x="17" y="48"/>
                  </a:lnTo>
                  <a:lnTo>
                    <a:pt x="17" y="46"/>
                  </a:lnTo>
                  <a:lnTo>
                    <a:pt x="17" y="44"/>
                  </a:lnTo>
                  <a:lnTo>
                    <a:pt x="15" y="44"/>
                  </a:lnTo>
                  <a:lnTo>
                    <a:pt x="13" y="41"/>
                  </a:lnTo>
                  <a:lnTo>
                    <a:pt x="13" y="39"/>
                  </a:lnTo>
                  <a:lnTo>
                    <a:pt x="13" y="37"/>
                  </a:lnTo>
                  <a:lnTo>
                    <a:pt x="15" y="35"/>
                  </a:lnTo>
                  <a:lnTo>
                    <a:pt x="15" y="33"/>
                  </a:lnTo>
                  <a:lnTo>
                    <a:pt x="15" y="31"/>
                  </a:lnTo>
                  <a:lnTo>
                    <a:pt x="15" y="29"/>
                  </a:lnTo>
                  <a:lnTo>
                    <a:pt x="15" y="27"/>
                  </a:lnTo>
                  <a:lnTo>
                    <a:pt x="15" y="21"/>
                  </a:lnTo>
                  <a:lnTo>
                    <a:pt x="19" y="20"/>
                  </a:lnTo>
                  <a:lnTo>
                    <a:pt x="19" y="18"/>
                  </a:lnTo>
                  <a:lnTo>
                    <a:pt x="23" y="14"/>
                  </a:lnTo>
                  <a:lnTo>
                    <a:pt x="23" y="12"/>
                  </a:lnTo>
                  <a:lnTo>
                    <a:pt x="23" y="10"/>
                  </a:lnTo>
                  <a:lnTo>
                    <a:pt x="23" y="6"/>
                  </a:lnTo>
                  <a:lnTo>
                    <a:pt x="25" y="6"/>
                  </a:lnTo>
                  <a:lnTo>
                    <a:pt x="27" y="4"/>
                  </a:lnTo>
                  <a:lnTo>
                    <a:pt x="29" y="4"/>
                  </a:lnTo>
                  <a:lnTo>
                    <a:pt x="29" y="2"/>
                  </a:lnTo>
                  <a:lnTo>
                    <a:pt x="31" y="2"/>
                  </a:lnTo>
                  <a:lnTo>
                    <a:pt x="34" y="2"/>
                  </a:lnTo>
                  <a:lnTo>
                    <a:pt x="36" y="2"/>
                  </a:lnTo>
                  <a:lnTo>
                    <a:pt x="38" y="2"/>
                  </a:lnTo>
                  <a:lnTo>
                    <a:pt x="40" y="2"/>
                  </a:lnTo>
                  <a:lnTo>
                    <a:pt x="42" y="2"/>
                  </a:lnTo>
                  <a:lnTo>
                    <a:pt x="42" y="0"/>
                  </a:lnTo>
                  <a:lnTo>
                    <a:pt x="46" y="0"/>
                  </a:lnTo>
                  <a:lnTo>
                    <a:pt x="50"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2" name="Freeform 171"/>
            <p:cNvSpPr>
              <a:spLocks noEditPoints="1"/>
            </p:cNvSpPr>
            <p:nvPr/>
          </p:nvSpPr>
          <p:spPr bwMode="auto">
            <a:xfrm>
              <a:off x="2814638" y="4448175"/>
              <a:ext cx="123825" cy="112713"/>
            </a:xfrm>
            <a:custGeom>
              <a:avLst/>
              <a:gdLst>
                <a:gd name="T0" fmla="*/ 75 w 78"/>
                <a:gd name="T1" fmla="*/ 46 h 71"/>
                <a:gd name="T2" fmla="*/ 78 w 78"/>
                <a:gd name="T3" fmla="*/ 10 h 71"/>
                <a:gd name="T4" fmla="*/ 73 w 78"/>
                <a:gd name="T5" fmla="*/ 0 h 71"/>
                <a:gd name="T6" fmla="*/ 71 w 78"/>
                <a:gd name="T7" fmla="*/ 4 h 71"/>
                <a:gd name="T8" fmla="*/ 69 w 78"/>
                <a:gd name="T9" fmla="*/ 2 h 71"/>
                <a:gd name="T10" fmla="*/ 69 w 78"/>
                <a:gd name="T11" fmla="*/ 6 h 71"/>
                <a:gd name="T12" fmla="*/ 71 w 78"/>
                <a:gd name="T13" fmla="*/ 12 h 71"/>
                <a:gd name="T14" fmla="*/ 67 w 78"/>
                <a:gd name="T15" fmla="*/ 17 h 71"/>
                <a:gd name="T16" fmla="*/ 67 w 78"/>
                <a:gd name="T17" fmla="*/ 25 h 71"/>
                <a:gd name="T18" fmla="*/ 67 w 78"/>
                <a:gd name="T19" fmla="*/ 35 h 71"/>
                <a:gd name="T20" fmla="*/ 67 w 78"/>
                <a:gd name="T21" fmla="*/ 44 h 71"/>
                <a:gd name="T22" fmla="*/ 65 w 78"/>
                <a:gd name="T23" fmla="*/ 39 h 71"/>
                <a:gd name="T24" fmla="*/ 65 w 78"/>
                <a:gd name="T25" fmla="*/ 39 h 71"/>
                <a:gd name="T26" fmla="*/ 63 w 78"/>
                <a:gd name="T27" fmla="*/ 44 h 71"/>
                <a:gd name="T28" fmla="*/ 63 w 78"/>
                <a:gd name="T29" fmla="*/ 50 h 71"/>
                <a:gd name="T30" fmla="*/ 63 w 78"/>
                <a:gd name="T31" fmla="*/ 46 h 71"/>
                <a:gd name="T32" fmla="*/ 63 w 78"/>
                <a:gd name="T33" fmla="*/ 50 h 71"/>
                <a:gd name="T34" fmla="*/ 63 w 78"/>
                <a:gd name="T35" fmla="*/ 52 h 71"/>
                <a:gd name="T36" fmla="*/ 61 w 78"/>
                <a:gd name="T37" fmla="*/ 60 h 71"/>
                <a:gd name="T38" fmla="*/ 63 w 78"/>
                <a:gd name="T39" fmla="*/ 65 h 71"/>
                <a:gd name="T40" fmla="*/ 65 w 78"/>
                <a:gd name="T41" fmla="*/ 69 h 71"/>
                <a:gd name="T42" fmla="*/ 59 w 78"/>
                <a:gd name="T43" fmla="*/ 71 h 71"/>
                <a:gd name="T44" fmla="*/ 55 w 78"/>
                <a:gd name="T45" fmla="*/ 67 h 71"/>
                <a:gd name="T46" fmla="*/ 52 w 78"/>
                <a:gd name="T47" fmla="*/ 65 h 71"/>
                <a:gd name="T48" fmla="*/ 44 w 78"/>
                <a:gd name="T49" fmla="*/ 67 h 71"/>
                <a:gd name="T50" fmla="*/ 34 w 78"/>
                <a:gd name="T51" fmla="*/ 63 h 71"/>
                <a:gd name="T52" fmla="*/ 28 w 78"/>
                <a:gd name="T53" fmla="*/ 62 h 71"/>
                <a:gd name="T54" fmla="*/ 25 w 78"/>
                <a:gd name="T55" fmla="*/ 58 h 71"/>
                <a:gd name="T56" fmla="*/ 19 w 78"/>
                <a:gd name="T57" fmla="*/ 54 h 71"/>
                <a:gd name="T58" fmla="*/ 15 w 78"/>
                <a:gd name="T59" fmla="*/ 50 h 71"/>
                <a:gd name="T60" fmla="*/ 9 w 78"/>
                <a:gd name="T61" fmla="*/ 44 h 71"/>
                <a:gd name="T62" fmla="*/ 7 w 78"/>
                <a:gd name="T63" fmla="*/ 40 h 71"/>
                <a:gd name="T64" fmla="*/ 5 w 78"/>
                <a:gd name="T65" fmla="*/ 39 h 71"/>
                <a:gd name="T66" fmla="*/ 2 w 78"/>
                <a:gd name="T67" fmla="*/ 37 h 71"/>
                <a:gd name="T68" fmla="*/ 4 w 78"/>
                <a:gd name="T69" fmla="*/ 35 h 71"/>
                <a:gd name="T70" fmla="*/ 11 w 78"/>
                <a:gd name="T71" fmla="*/ 35 h 71"/>
                <a:gd name="T72" fmla="*/ 11 w 78"/>
                <a:gd name="T73" fmla="*/ 31 h 71"/>
                <a:gd name="T74" fmla="*/ 15 w 78"/>
                <a:gd name="T75" fmla="*/ 25 h 71"/>
                <a:gd name="T76" fmla="*/ 19 w 78"/>
                <a:gd name="T77" fmla="*/ 21 h 71"/>
                <a:gd name="T78" fmla="*/ 25 w 78"/>
                <a:gd name="T79" fmla="*/ 17 h 71"/>
                <a:gd name="T80" fmla="*/ 28 w 78"/>
                <a:gd name="T81" fmla="*/ 19 h 71"/>
                <a:gd name="T82" fmla="*/ 34 w 78"/>
                <a:gd name="T83" fmla="*/ 15 h 71"/>
                <a:gd name="T84" fmla="*/ 38 w 78"/>
                <a:gd name="T85" fmla="*/ 12 h 71"/>
                <a:gd name="T86" fmla="*/ 42 w 78"/>
                <a:gd name="T87" fmla="*/ 8 h 71"/>
                <a:gd name="T88" fmla="*/ 46 w 78"/>
                <a:gd name="T89" fmla="*/ 4 h 71"/>
                <a:gd name="T90" fmla="*/ 52 w 78"/>
                <a:gd name="T91" fmla="*/ 6 h 71"/>
                <a:gd name="T92" fmla="*/ 55 w 78"/>
                <a:gd name="T93" fmla="*/ 6 h 71"/>
                <a:gd name="T94" fmla="*/ 57 w 78"/>
                <a:gd name="T95" fmla="*/ 6 h 71"/>
                <a:gd name="T96" fmla="*/ 63 w 78"/>
                <a:gd name="T97" fmla="*/ 4 h 71"/>
                <a:gd name="T98" fmla="*/ 65 w 78"/>
                <a:gd name="T99" fmla="*/ 2 h 71"/>
                <a:gd name="T100" fmla="*/ 67 w 78"/>
                <a:gd name="T101"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8" h="71">
                  <a:moveTo>
                    <a:pt x="63" y="52"/>
                  </a:moveTo>
                  <a:lnTo>
                    <a:pt x="63" y="50"/>
                  </a:lnTo>
                  <a:lnTo>
                    <a:pt x="63" y="52"/>
                  </a:lnTo>
                  <a:close/>
                  <a:moveTo>
                    <a:pt x="75" y="46"/>
                  </a:moveTo>
                  <a:lnTo>
                    <a:pt x="75" y="48"/>
                  </a:lnTo>
                  <a:lnTo>
                    <a:pt x="75" y="46"/>
                  </a:lnTo>
                  <a:close/>
                  <a:moveTo>
                    <a:pt x="78" y="12"/>
                  </a:moveTo>
                  <a:lnTo>
                    <a:pt x="78" y="10"/>
                  </a:lnTo>
                  <a:lnTo>
                    <a:pt x="78" y="12"/>
                  </a:lnTo>
                  <a:close/>
                  <a:moveTo>
                    <a:pt x="69" y="0"/>
                  </a:moveTo>
                  <a:lnTo>
                    <a:pt x="71" y="0"/>
                  </a:lnTo>
                  <a:lnTo>
                    <a:pt x="73" y="0"/>
                  </a:lnTo>
                  <a:lnTo>
                    <a:pt x="73" y="2"/>
                  </a:lnTo>
                  <a:lnTo>
                    <a:pt x="71" y="0"/>
                  </a:lnTo>
                  <a:lnTo>
                    <a:pt x="71" y="2"/>
                  </a:lnTo>
                  <a:lnTo>
                    <a:pt x="71" y="4"/>
                  </a:lnTo>
                  <a:lnTo>
                    <a:pt x="69" y="4"/>
                  </a:lnTo>
                  <a:lnTo>
                    <a:pt x="71" y="4"/>
                  </a:lnTo>
                  <a:lnTo>
                    <a:pt x="71" y="2"/>
                  </a:lnTo>
                  <a:lnTo>
                    <a:pt x="69" y="2"/>
                  </a:lnTo>
                  <a:lnTo>
                    <a:pt x="69" y="4"/>
                  </a:lnTo>
                  <a:lnTo>
                    <a:pt x="67" y="4"/>
                  </a:lnTo>
                  <a:lnTo>
                    <a:pt x="69" y="4"/>
                  </a:lnTo>
                  <a:lnTo>
                    <a:pt x="69" y="6"/>
                  </a:lnTo>
                  <a:lnTo>
                    <a:pt x="69" y="4"/>
                  </a:lnTo>
                  <a:lnTo>
                    <a:pt x="71" y="4"/>
                  </a:lnTo>
                  <a:lnTo>
                    <a:pt x="71" y="8"/>
                  </a:lnTo>
                  <a:lnTo>
                    <a:pt x="71" y="12"/>
                  </a:lnTo>
                  <a:lnTo>
                    <a:pt x="71" y="14"/>
                  </a:lnTo>
                  <a:lnTo>
                    <a:pt x="69" y="15"/>
                  </a:lnTo>
                  <a:lnTo>
                    <a:pt x="69" y="17"/>
                  </a:lnTo>
                  <a:lnTo>
                    <a:pt x="67" y="17"/>
                  </a:lnTo>
                  <a:lnTo>
                    <a:pt x="67" y="19"/>
                  </a:lnTo>
                  <a:lnTo>
                    <a:pt x="67" y="21"/>
                  </a:lnTo>
                  <a:lnTo>
                    <a:pt x="67" y="23"/>
                  </a:lnTo>
                  <a:lnTo>
                    <a:pt x="67" y="25"/>
                  </a:lnTo>
                  <a:lnTo>
                    <a:pt x="65" y="27"/>
                  </a:lnTo>
                  <a:lnTo>
                    <a:pt x="65" y="29"/>
                  </a:lnTo>
                  <a:lnTo>
                    <a:pt x="67" y="33"/>
                  </a:lnTo>
                  <a:lnTo>
                    <a:pt x="67" y="35"/>
                  </a:lnTo>
                  <a:lnTo>
                    <a:pt x="67" y="39"/>
                  </a:lnTo>
                  <a:lnTo>
                    <a:pt x="67" y="40"/>
                  </a:lnTo>
                  <a:lnTo>
                    <a:pt x="67" y="42"/>
                  </a:lnTo>
                  <a:lnTo>
                    <a:pt x="67" y="44"/>
                  </a:lnTo>
                  <a:lnTo>
                    <a:pt x="65" y="44"/>
                  </a:lnTo>
                  <a:lnTo>
                    <a:pt x="65" y="42"/>
                  </a:lnTo>
                  <a:lnTo>
                    <a:pt x="65" y="40"/>
                  </a:lnTo>
                  <a:lnTo>
                    <a:pt x="65" y="39"/>
                  </a:lnTo>
                  <a:lnTo>
                    <a:pt x="65" y="37"/>
                  </a:lnTo>
                  <a:lnTo>
                    <a:pt x="67" y="37"/>
                  </a:lnTo>
                  <a:lnTo>
                    <a:pt x="65" y="37"/>
                  </a:lnTo>
                  <a:lnTo>
                    <a:pt x="65" y="39"/>
                  </a:lnTo>
                  <a:lnTo>
                    <a:pt x="65" y="40"/>
                  </a:lnTo>
                  <a:lnTo>
                    <a:pt x="63" y="40"/>
                  </a:lnTo>
                  <a:lnTo>
                    <a:pt x="63" y="42"/>
                  </a:lnTo>
                  <a:lnTo>
                    <a:pt x="63" y="44"/>
                  </a:lnTo>
                  <a:lnTo>
                    <a:pt x="65" y="44"/>
                  </a:lnTo>
                  <a:lnTo>
                    <a:pt x="63" y="46"/>
                  </a:lnTo>
                  <a:lnTo>
                    <a:pt x="63" y="48"/>
                  </a:lnTo>
                  <a:lnTo>
                    <a:pt x="63" y="50"/>
                  </a:lnTo>
                  <a:lnTo>
                    <a:pt x="63" y="48"/>
                  </a:lnTo>
                  <a:lnTo>
                    <a:pt x="63" y="46"/>
                  </a:lnTo>
                  <a:lnTo>
                    <a:pt x="63" y="48"/>
                  </a:lnTo>
                  <a:lnTo>
                    <a:pt x="63" y="46"/>
                  </a:lnTo>
                  <a:lnTo>
                    <a:pt x="63" y="48"/>
                  </a:lnTo>
                  <a:lnTo>
                    <a:pt x="61" y="48"/>
                  </a:lnTo>
                  <a:lnTo>
                    <a:pt x="63" y="48"/>
                  </a:lnTo>
                  <a:lnTo>
                    <a:pt x="63" y="50"/>
                  </a:lnTo>
                  <a:lnTo>
                    <a:pt x="61" y="52"/>
                  </a:lnTo>
                  <a:lnTo>
                    <a:pt x="63" y="52"/>
                  </a:lnTo>
                  <a:lnTo>
                    <a:pt x="63" y="54"/>
                  </a:lnTo>
                  <a:lnTo>
                    <a:pt x="63" y="52"/>
                  </a:lnTo>
                  <a:lnTo>
                    <a:pt x="65" y="56"/>
                  </a:lnTo>
                  <a:lnTo>
                    <a:pt x="63" y="56"/>
                  </a:lnTo>
                  <a:lnTo>
                    <a:pt x="63" y="58"/>
                  </a:lnTo>
                  <a:lnTo>
                    <a:pt x="61" y="60"/>
                  </a:lnTo>
                  <a:lnTo>
                    <a:pt x="61" y="62"/>
                  </a:lnTo>
                  <a:lnTo>
                    <a:pt x="61" y="63"/>
                  </a:lnTo>
                  <a:lnTo>
                    <a:pt x="61" y="65"/>
                  </a:lnTo>
                  <a:lnTo>
                    <a:pt x="63" y="65"/>
                  </a:lnTo>
                  <a:lnTo>
                    <a:pt x="63" y="67"/>
                  </a:lnTo>
                  <a:lnTo>
                    <a:pt x="65" y="67"/>
                  </a:lnTo>
                  <a:lnTo>
                    <a:pt x="63" y="67"/>
                  </a:lnTo>
                  <a:lnTo>
                    <a:pt x="65" y="69"/>
                  </a:lnTo>
                  <a:lnTo>
                    <a:pt x="63" y="69"/>
                  </a:lnTo>
                  <a:lnTo>
                    <a:pt x="61" y="69"/>
                  </a:lnTo>
                  <a:lnTo>
                    <a:pt x="61" y="71"/>
                  </a:lnTo>
                  <a:lnTo>
                    <a:pt x="59" y="71"/>
                  </a:lnTo>
                  <a:lnTo>
                    <a:pt x="59" y="69"/>
                  </a:lnTo>
                  <a:lnTo>
                    <a:pt x="57" y="69"/>
                  </a:lnTo>
                  <a:lnTo>
                    <a:pt x="55" y="69"/>
                  </a:lnTo>
                  <a:lnTo>
                    <a:pt x="55" y="67"/>
                  </a:lnTo>
                  <a:lnTo>
                    <a:pt x="53" y="67"/>
                  </a:lnTo>
                  <a:lnTo>
                    <a:pt x="53" y="65"/>
                  </a:lnTo>
                  <a:lnTo>
                    <a:pt x="52" y="67"/>
                  </a:lnTo>
                  <a:lnTo>
                    <a:pt x="52" y="65"/>
                  </a:lnTo>
                  <a:lnTo>
                    <a:pt x="50" y="65"/>
                  </a:lnTo>
                  <a:lnTo>
                    <a:pt x="48" y="65"/>
                  </a:lnTo>
                  <a:lnTo>
                    <a:pt x="46" y="65"/>
                  </a:lnTo>
                  <a:lnTo>
                    <a:pt x="44" y="67"/>
                  </a:lnTo>
                  <a:lnTo>
                    <a:pt x="42" y="65"/>
                  </a:lnTo>
                  <a:lnTo>
                    <a:pt x="38" y="65"/>
                  </a:lnTo>
                  <a:lnTo>
                    <a:pt x="36" y="63"/>
                  </a:lnTo>
                  <a:lnTo>
                    <a:pt x="34" y="63"/>
                  </a:lnTo>
                  <a:lnTo>
                    <a:pt x="32" y="63"/>
                  </a:lnTo>
                  <a:lnTo>
                    <a:pt x="32" y="65"/>
                  </a:lnTo>
                  <a:lnTo>
                    <a:pt x="30" y="63"/>
                  </a:lnTo>
                  <a:lnTo>
                    <a:pt x="28" y="62"/>
                  </a:lnTo>
                  <a:lnTo>
                    <a:pt x="27" y="62"/>
                  </a:lnTo>
                  <a:lnTo>
                    <a:pt x="27" y="60"/>
                  </a:lnTo>
                  <a:lnTo>
                    <a:pt x="25" y="60"/>
                  </a:lnTo>
                  <a:lnTo>
                    <a:pt x="25" y="58"/>
                  </a:lnTo>
                  <a:lnTo>
                    <a:pt x="23" y="58"/>
                  </a:lnTo>
                  <a:lnTo>
                    <a:pt x="23" y="56"/>
                  </a:lnTo>
                  <a:lnTo>
                    <a:pt x="21" y="56"/>
                  </a:lnTo>
                  <a:lnTo>
                    <a:pt x="19" y="54"/>
                  </a:lnTo>
                  <a:lnTo>
                    <a:pt x="19" y="52"/>
                  </a:lnTo>
                  <a:lnTo>
                    <a:pt x="17" y="52"/>
                  </a:lnTo>
                  <a:lnTo>
                    <a:pt x="17" y="50"/>
                  </a:lnTo>
                  <a:lnTo>
                    <a:pt x="15" y="50"/>
                  </a:lnTo>
                  <a:lnTo>
                    <a:pt x="15" y="48"/>
                  </a:lnTo>
                  <a:lnTo>
                    <a:pt x="15" y="46"/>
                  </a:lnTo>
                  <a:lnTo>
                    <a:pt x="11" y="44"/>
                  </a:lnTo>
                  <a:lnTo>
                    <a:pt x="9" y="44"/>
                  </a:lnTo>
                  <a:lnTo>
                    <a:pt x="9" y="42"/>
                  </a:lnTo>
                  <a:lnTo>
                    <a:pt x="7" y="42"/>
                  </a:lnTo>
                  <a:lnTo>
                    <a:pt x="9" y="42"/>
                  </a:lnTo>
                  <a:lnTo>
                    <a:pt x="7" y="40"/>
                  </a:lnTo>
                  <a:lnTo>
                    <a:pt x="7" y="42"/>
                  </a:lnTo>
                  <a:lnTo>
                    <a:pt x="7" y="40"/>
                  </a:lnTo>
                  <a:lnTo>
                    <a:pt x="5" y="40"/>
                  </a:lnTo>
                  <a:lnTo>
                    <a:pt x="5" y="39"/>
                  </a:lnTo>
                  <a:lnTo>
                    <a:pt x="5" y="40"/>
                  </a:lnTo>
                  <a:lnTo>
                    <a:pt x="4" y="39"/>
                  </a:lnTo>
                  <a:lnTo>
                    <a:pt x="4" y="37"/>
                  </a:lnTo>
                  <a:lnTo>
                    <a:pt x="2" y="37"/>
                  </a:lnTo>
                  <a:lnTo>
                    <a:pt x="0" y="35"/>
                  </a:lnTo>
                  <a:lnTo>
                    <a:pt x="2" y="33"/>
                  </a:lnTo>
                  <a:lnTo>
                    <a:pt x="4" y="33"/>
                  </a:lnTo>
                  <a:lnTo>
                    <a:pt x="4" y="35"/>
                  </a:lnTo>
                  <a:lnTo>
                    <a:pt x="5" y="35"/>
                  </a:lnTo>
                  <a:lnTo>
                    <a:pt x="9" y="33"/>
                  </a:lnTo>
                  <a:lnTo>
                    <a:pt x="9" y="35"/>
                  </a:lnTo>
                  <a:lnTo>
                    <a:pt x="11" y="35"/>
                  </a:lnTo>
                  <a:lnTo>
                    <a:pt x="11" y="33"/>
                  </a:lnTo>
                  <a:lnTo>
                    <a:pt x="13" y="33"/>
                  </a:lnTo>
                  <a:lnTo>
                    <a:pt x="11" y="33"/>
                  </a:lnTo>
                  <a:lnTo>
                    <a:pt x="11" y="31"/>
                  </a:lnTo>
                  <a:lnTo>
                    <a:pt x="13" y="29"/>
                  </a:lnTo>
                  <a:lnTo>
                    <a:pt x="15" y="29"/>
                  </a:lnTo>
                  <a:lnTo>
                    <a:pt x="15" y="27"/>
                  </a:lnTo>
                  <a:lnTo>
                    <a:pt x="15" y="25"/>
                  </a:lnTo>
                  <a:lnTo>
                    <a:pt x="15" y="23"/>
                  </a:lnTo>
                  <a:lnTo>
                    <a:pt x="15" y="21"/>
                  </a:lnTo>
                  <a:lnTo>
                    <a:pt x="17" y="21"/>
                  </a:lnTo>
                  <a:lnTo>
                    <a:pt x="19" y="21"/>
                  </a:lnTo>
                  <a:lnTo>
                    <a:pt x="21" y="21"/>
                  </a:lnTo>
                  <a:lnTo>
                    <a:pt x="23" y="21"/>
                  </a:lnTo>
                  <a:lnTo>
                    <a:pt x="23" y="19"/>
                  </a:lnTo>
                  <a:lnTo>
                    <a:pt x="25" y="17"/>
                  </a:lnTo>
                  <a:lnTo>
                    <a:pt x="25" y="15"/>
                  </a:lnTo>
                  <a:lnTo>
                    <a:pt x="27" y="15"/>
                  </a:lnTo>
                  <a:lnTo>
                    <a:pt x="27" y="17"/>
                  </a:lnTo>
                  <a:lnTo>
                    <a:pt x="28" y="19"/>
                  </a:lnTo>
                  <a:lnTo>
                    <a:pt x="30" y="19"/>
                  </a:lnTo>
                  <a:lnTo>
                    <a:pt x="30" y="17"/>
                  </a:lnTo>
                  <a:lnTo>
                    <a:pt x="32" y="17"/>
                  </a:lnTo>
                  <a:lnTo>
                    <a:pt x="34" y="15"/>
                  </a:lnTo>
                  <a:lnTo>
                    <a:pt x="36" y="15"/>
                  </a:lnTo>
                  <a:lnTo>
                    <a:pt x="36" y="14"/>
                  </a:lnTo>
                  <a:lnTo>
                    <a:pt x="38" y="14"/>
                  </a:lnTo>
                  <a:lnTo>
                    <a:pt x="38" y="12"/>
                  </a:lnTo>
                  <a:lnTo>
                    <a:pt x="40" y="12"/>
                  </a:lnTo>
                  <a:lnTo>
                    <a:pt x="40" y="10"/>
                  </a:lnTo>
                  <a:lnTo>
                    <a:pt x="40" y="8"/>
                  </a:lnTo>
                  <a:lnTo>
                    <a:pt x="42" y="8"/>
                  </a:lnTo>
                  <a:lnTo>
                    <a:pt x="42" y="6"/>
                  </a:lnTo>
                  <a:lnTo>
                    <a:pt x="42" y="4"/>
                  </a:lnTo>
                  <a:lnTo>
                    <a:pt x="44" y="4"/>
                  </a:lnTo>
                  <a:lnTo>
                    <a:pt x="46" y="4"/>
                  </a:lnTo>
                  <a:lnTo>
                    <a:pt x="48" y="4"/>
                  </a:lnTo>
                  <a:lnTo>
                    <a:pt x="48" y="6"/>
                  </a:lnTo>
                  <a:lnTo>
                    <a:pt x="50" y="6"/>
                  </a:lnTo>
                  <a:lnTo>
                    <a:pt x="52" y="6"/>
                  </a:lnTo>
                  <a:lnTo>
                    <a:pt x="52" y="8"/>
                  </a:lnTo>
                  <a:lnTo>
                    <a:pt x="52" y="6"/>
                  </a:lnTo>
                  <a:lnTo>
                    <a:pt x="53" y="6"/>
                  </a:lnTo>
                  <a:lnTo>
                    <a:pt x="55" y="6"/>
                  </a:lnTo>
                  <a:lnTo>
                    <a:pt x="53" y="4"/>
                  </a:lnTo>
                  <a:lnTo>
                    <a:pt x="55" y="4"/>
                  </a:lnTo>
                  <a:lnTo>
                    <a:pt x="55" y="6"/>
                  </a:lnTo>
                  <a:lnTo>
                    <a:pt x="57" y="6"/>
                  </a:lnTo>
                  <a:lnTo>
                    <a:pt x="57" y="4"/>
                  </a:lnTo>
                  <a:lnTo>
                    <a:pt x="59" y="4"/>
                  </a:lnTo>
                  <a:lnTo>
                    <a:pt x="61" y="4"/>
                  </a:lnTo>
                  <a:lnTo>
                    <a:pt x="63" y="4"/>
                  </a:lnTo>
                  <a:lnTo>
                    <a:pt x="63" y="2"/>
                  </a:lnTo>
                  <a:lnTo>
                    <a:pt x="65" y="2"/>
                  </a:lnTo>
                  <a:lnTo>
                    <a:pt x="67" y="2"/>
                  </a:lnTo>
                  <a:lnTo>
                    <a:pt x="65" y="2"/>
                  </a:lnTo>
                  <a:lnTo>
                    <a:pt x="67" y="2"/>
                  </a:lnTo>
                  <a:lnTo>
                    <a:pt x="67" y="0"/>
                  </a:lnTo>
                  <a:lnTo>
                    <a:pt x="67" y="2"/>
                  </a:lnTo>
                  <a:lnTo>
                    <a:pt x="67" y="0"/>
                  </a:lnTo>
                  <a:lnTo>
                    <a:pt x="69"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3" name="Freeform 172"/>
            <p:cNvSpPr>
              <a:spLocks/>
            </p:cNvSpPr>
            <p:nvPr/>
          </p:nvSpPr>
          <p:spPr bwMode="auto">
            <a:xfrm>
              <a:off x="735013" y="5319713"/>
              <a:ext cx="6350" cy="6350"/>
            </a:xfrm>
            <a:custGeom>
              <a:avLst/>
              <a:gdLst>
                <a:gd name="T0" fmla="*/ 2 w 4"/>
                <a:gd name="T1" fmla="*/ 2 h 4"/>
                <a:gd name="T2" fmla="*/ 2 w 4"/>
                <a:gd name="T3" fmla="*/ 4 h 4"/>
                <a:gd name="T4" fmla="*/ 2 w 4"/>
                <a:gd name="T5" fmla="*/ 4 h 4"/>
                <a:gd name="T6" fmla="*/ 2 w 4"/>
                <a:gd name="T7" fmla="*/ 4 h 4"/>
                <a:gd name="T8" fmla="*/ 2 w 4"/>
                <a:gd name="T9" fmla="*/ 4 h 4"/>
                <a:gd name="T10" fmla="*/ 2 w 4"/>
                <a:gd name="T11" fmla="*/ 4 h 4"/>
                <a:gd name="T12" fmla="*/ 2 w 4"/>
                <a:gd name="T13" fmla="*/ 4 h 4"/>
                <a:gd name="T14" fmla="*/ 2 w 4"/>
                <a:gd name="T15" fmla="*/ 4 h 4"/>
                <a:gd name="T16" fmla="*/ 2 w 4"/>
                <a:gd name="T17" fmla="*/ 4 h 4"/>
                <a:gd name="T18" fmla="*/ 2 w 4"/>
                <a:gd name="T19" fmla="*/ 4 h 4"/>
                <a:gd name="T20" fmla="*/ 2 w 4"/>
                <a:gd name="T21" fmla="*/ 4 h 4"/>
                <a:gd name="T22" fmla="*/ 2 w 4"/>
                <a:gd name="T23" fmla="*/ 4 h 4"/>
                <a:gd name="T24" fmla="*/ 2 w 4"/>
                <a:gd name="T25" fmla="*/ 2 h 4"/>
                <a:gd name="T26" fmla="*/ 2 w 4"/>
                <a:gd name="T27" fmla="*/ 2 h 4"/>
                <a:gd name="T28" fmla="*/ 2 w 4"/>
                <a:gd name="T29" fmla="*/ 2 h 4"/>
                <a:gd name="T30" fmla="*/ 0 w 4"/>
                <a:gd name="T31" fmla="*/ 2 h 4"/>
                <a:gd name="T32" fmla="*/ 0 w 4"/>
                <a:gd name="T33" fmla="*/ 2 h 4"/>
                <a:gd name="T34" fmla="*/ 2 w 4"/>
                <a:gd name="T35" fmla="*/ 2 h 4"/>
                <a:gd name="T36" fmla="*/ 2 w 4"/>
                <a:gd name="T37" fmla="*/ 2 h 4"/>
                <a:gd name="T38" fmla="*/ 2 w 4"/>
                <a:gd name="T39" fmla="*/ 2 h 4"/>
                <a:gd name="T40" fmla="*/ 2 w 4"/>
                <a:gd name="T41" fmla="*/ 2 h 4"/>
                <a:gd name="T42" fmla="*/ 2 w 4"/>
                <a:gd name="T43" fmla="*/ 2 h 4"/>
                <a:gd name="T44" fmla="*/ 2 w 4"/>
                <a:gd name="T45" fmla="*/ 2 h 4"/>
                <a:gd name="T46" fmla="*/ 2 w 4"/>
                <a:gd name="T47" fmla="*/ 2 h 4"/>
                <a:gd name="T48" fmla="*/ 2 w 4"/>
                <a:gd name="T49" fmla="*/ 2 h 4"/>
                <a:gd name="T50" fmla="*/ 2 w 4"/>
                <a:gd name="T51" fmla="*/ 0 h 4"/>
                <a:gd name="T52" fmla="*/ 2 w 4"/>
                <a:gd name="T53" fmla="*/ 0 h 4"/>
                <a:gd name="T54" fmla="*/ 2 w 4"/>
                <a:gd name="T55" fmla="*/ 0 h 4"/>
                <a:gd name="T56" fmla="*/ 2 w 4"/>
                <a:gd name="T57" fmla="*/ 0 h 4"/>
                <a:gd name="T58" fmla="*/ 2 w 4"/>
                <a:gd name="T59" fmla="*/ 0 h 4"/>
                <a:gd name="T60" fmla="*/ 2 w 4"/>
                <a:gd name="T61" fmla="*/ 0 h 4"/>
                <a:gd name="T62" fmla="*/ 4 w 4"/>
                <a:gd name="T63" fmla="*/ 2 h 4"/>
                <a:gd name="T64" fmla="*/ 4 w 4"/>
                <a:gd name="T65" fmla="*/ 2 h 4"/>
                <a:gd name="T66" fmla="*/ 4 w 4"/>
                <a:gd name="T67" fmla="*/ 2 h 4"/>
                <a:gd name="T68" fmla="*/ 4 w 4"/>
                <a:gd name="T69" fmla="*/ 2 h 4"/>
                <a:gd name="T70" fmla="*/ 2 w 4"/>
                <a:gd name="T7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 h="4">
                  <a:moveTo>
                    <a:pt x="2" y="2"/>
                  </a:moveTo>
                  <a:lnTo>
                    <a:pt x="2" y="4"/>
                  </a:lnTo>
                  <a:lnTo>
                    <a:pt x="2" y="4"/>
                  </a:lnTo>
                  <a:lnTo>
                    <a:pt x="2" y="4"/>
                  </a:lnTo>
                  <a:lnTo>
                    <a:pt x="2" y="4"/>
                  </a:lnTo>
                  <a:lnTo>
                    <a:pt x="2" y="4"/>
                  </a:lnTo>
                  <a:lnTo>
                    <a:pt x="2" y="4"/>
                  </a:lnTo>
                  <a:lnTo>
                    <a:pt x="2" y="4"/>
                  </a:lnTo>
                  <a:lnTo>
                    <a:pt x="2" y="4"/>
                  </a:lnTo>
                  <a:lnTo>
                    <a:pt x="2" y="4"/>
                  </a:lnTo>
                  <a:lnTo>
                    <a:pt x="2" y="4"/>
                  </a:lnTo>
                  <a:lnTo>
                    <a:pt x="2" y="4"/>
                  </a:lnTo>
                  <a:lnTo>
                    <a:pt x="2" y="2"/>
                  </a:lnTo>
                  <a:lnTo>
                    <a:pt x="2" y="2"/>
                  </a:lnTo>
                  <a:lnTo>
                    <a:pt x="2" y="2"/>
                  </a:lnTo>
                  <a:lnTo>
                    <a:pt x="0" y="2"/>
                  </a:lnTo>
                  <a:lnTo>
                    <a:pt x="0" y="2"/>
                  </a:lnTo>
                  <a:lnTo>
                    <a:pt x="2" y="2"/>
                  </a:lnTo>
                  <a:lnTo>
                    <a:pt x="2" y="2"/>
                  </a:lnTo>
                  <a:lnTo>
                    <a:pt x="2" y="2"/>
                  </a:lnTo>
                  <a:lnTo>
                    <a:pt x="2" y="2"/>
                  </a:lnTo>
                  <a:lnTo>
                    <a:pt x="2" y="2"/>
                  </a:lnTo>
                  <a:lnTo>
                    <a:pt x="2" y="2"/>
                  </a:lnTo>
                  <a:lnTo>
                    <a:pt x="2" y="2"/>
                  </a:lnTo>
                  <a:lnTo>
                    <a:pt x="2" y="2"/>
                  </a:lnTo>
                  <a:lnTo>
                    <a:pt x="2" y="0"/>
                  </a:lnTo>
                  <a:lnTo>
                    <a:pt x="2" y="0"/>
                  </a:lnTo>
                  <a:lnTo>
                    <a:pt x="2" y="0"/>
                  </a:lnTo>
                  <a:lnTo>
                    <a:pt x="2" y="0"/>
                  </a:lnTo>
                  <a:lnTo>
                    <a:pt x="2" y="0"/>
                  </a:lnTo>
                  <a:lnTo>
                    <a:pt x="2" y="0"/>
                  </a:lnTo>
                  <a:lnTo>
                    <a:pt x="4" y="2"/>
                  </a:lnTo>
                  <a:lnTo>
                    <a:pt x="4" y="2"/>
                  </a:lnTo>
                  <a:lnTo>
                    <a:pt x="4" y="2"/>
                  </a:lnTo>
                  <a:lnTo>
                    <a:pt x="4" y="2"/>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4" name="Freeform 173"/>
            <p:cNvSpPr>
              <a:spLocks noEditPoints="1"/>
            </p:cNvSpPr>
            <p:nvPr/>
          </p:nvSpPr>
          <p:spPr bwMode="auto">
            <a:xfrm>
              <a:off x="3302000" y="3222625"/>
              <a:ext cx="1911350" cy="1304925"/>
            </a:xfrm>
            <a:custGeom>
              <a:avLst/>
              <a:gdLst>
                <a:gd name="T0" fmla="*/ 0 w 1204"/>
                <a:gd name="T1" fmla="*/ 816 h 822"/>
                <a:gd name="T2" fmla="*/ 2 w 1204"/>
                <a:gd name="T3" fmla="*/ 820 h 822"/>
                <a:gd name="T4" fmla="*/ 82 w 1204"/>
                <a:gd name="T5" fmla="*/ 730 h 822"/>
                <a:gd name="T6" fmla="*/ 1152 w 1204"/>
                <a:gd name="T7" fmla="*/ 58 h 822"/>
                <a:gd name="T8" fmla="*/ 1152 w 1204"/>
                <a:gd name="T9" fmla="*/ 62 h 822"/>
                <a:gd name="T10" fmla="*/ 1144 w 1204"/>
                <a:gd name="T11" fmla="*/ 62 h 822"/>
                <a:gd name="T12" fmla="*/ 1146 w 1204"/>
                <a:gd name="T13" fmla="*/ 58 h 822"/>
                <a:gd name="T14" fmla="*/ 1152 w 1204"/>
                <a:gd name="T15" fmla="*/ 52 h 822"/>
                <a:gd name="T16" fmla="*/ 1146 w 1204"/>
                <a:gd name="T17" fmla="*/ 48 h 822"/>
                <a:gd name="T18" fmla="*/ 1181 w 1204"/>
                <a:gd name="T19" fmla="*/ 27 h 822"/>
                <a:gd name="T20" fmla="*/ 1177 w 1204"/>
                <a:gd name="T21" fmla="*/ 35 h 822"/>
                <a:gd name="T22" fmla="*/ 1169 w 1204"/>
                <a:gd name="T23" fmla="*/ 33 h 822"/>
                <a:gd name="T24" fmla="*/ 1175 w 1204"/>
                <a:gd name="T25" fmla="*/ 27 h 822"/>
                <a:gd name="T26" fmla="*/ 1181 w 1204"/>
                <a:gd name="T27" fmla="*/ 27 h 822"/>
                <a:gd name="T28" fmla="*/ 1163 w 1204"/>
                <a:gd name="T29" fmla="*/ 16 h 822"/>
                <a:gd name="T30" fmla="*/ 1165 w 1204"/>
                <a:gd name="T31" fmla="*/ 14 h 822"/>
                <a:gd name="T32" fmla="*/ 1169 w 1204"/>
                <a:gd name="T33" fmla="*/ 8 h 822"/>
                <a:gd name="T34" fmla="*/ 1173 w 1204"/>
                <a:gd name="T35" fmla="*/ 6 h 822"/>
                <a:gd name="T36" fmla="*/ 1198 w 1204"/>
                <a:gd name="T37" fmla="*/ 4 h 822"/>
                <a:gd name="T38" fmla="*/ 1200 w 1204"/>
                <a:gd name="T39" fmla="*/ 8 h 822"/>
                <a:gd name="T40" fmla="*/ 1202 w 1204"/>
                <a:gd name="T41" fmla="*/ 14 h 822"/>
                <a:gd name="T42" fmla="*/ 1200 w 1204"/>
                <a:gd name="T43" fmla="*/ 22 h 822"/>
                <a:gd name="T44" fmla="*/ 1194 w 1204"/>
                <a:gd name="T45" fmla="*/ 27 h 822"/>
                <a:gd name="T46" fmla="*/ 1196 w 1204"/>
                <a:gd name="T47" fmla="*/ 31 h 822"/>
                <a:gd name="T48" fmla="*/ 1200 w 1204"/>
                <a:gd name="T49" fmla="*/ 37 h 822"/>
                <a:gd name="T50" fmla="*/ 1194 w 1204"/>
                <a:gd name="T51" fmla="*/ 41 h 822"/>
                <a:gd name="T52" fmla="*/ 1192 w 1204"/>
                <a:gd name="T53" fmla="*/ 47 h 822"/>
                <a:gd name="T54" fmla="*/ 1185 w 1204"/>
                <a:gd name="T55" fmla="*/ 45 h 822"/>
                <a:gd name="T56" fmla="*/ 1185 w 1204"/>
                <a:gd name="T57" fmla="*/ 50 h 822"/>
                <a:gd name="T58" fmla="*/ 1186 w 1204"/>
                <a:gd name="T59" fmla="*/ 60 h 822"/>
                <a:gd name="T60" fmla="*/ 1183 w 1204"/>
                <a:gd name="T61" fmla="*/ 66 h 822"/>
                <a:gd name="T62" fmla="*/ 1183 w 1204"/>
                <a:gd name="T63" fmla="*/ 70 h 822"/>
                <a:gd name="T64" fmla="*/ 1185 w 1204"/>
                <a:gd name="T65" fmla="*/ 73 h 822"/>
                <a:gd name="T66" fmla="*/ 1179 w 1204"/>
                <a:gd name="T67" fmla="*/ 73 h 822"/>
                <a:gd name="T68" fmla="*/ 1181 w 1204"/>
                <a:gd name="T69" fmla="*/ 68 h 822"/>
                <a:gd name="T70" fmla="*/ 1177 w 1204"/>
                <a:gd name="T71" fmla="*/ 60 h 822"/>
                <a:gd name="T72" fmla="*/ 1171 w 1204"/>
                <a:gd name="T73" fmla="*/ 60 h 822"/>
                <a:gd name="T74" fmla="*/ 1167 w 1204"/>
                <a:gd name="T75" fmla="*/ 58 h 822"/>
                <a:gd name="T76" fmla="*/ 1165 w 1204"/>
                <a:gd name="T77" fmla="*/ 56 h 822"/>
                <a:gd name="T78" fmla="*/ 1160 w 1204"/>
                <a:gd name="T79" fmla="*/ 56 h 822"/>
                <a:gd name="T80" fmla="*/ 1152 w 1204"/>
                <a:gd name="T81" fmla="*/ 56 h 822"/>
                <a:gd name="T82" fmla="*/ 1144 w 1204"/>
                <a:gd name="T83" fmla="*/ 56 h 822"/>
                <a:gd name="T84" fmla="*/ 1150 w 1204"/>
                <a:gd name="T85" fmla="*/ 52 h 822"/>
                <a:gd name="T86" fmla="*/ 1156 w 1204"/>
                <a:gd name="T87" fmla="*/ 54 h 822"/>
                <a:gd name="T88" fmla="*/ 1154 w 1204"/>
                <a:gd name="T89" fmla="*/ 52 h 822"/>
                <a:gd name="T90" fmla="*/ 1150 w 1204"/>
                <a:gd name="T91" fmla="*/ 47 h 822"/>
                <a:gd name="T92" fmla="*/ 1154 w 1204"/>
                <a:gd name="T93" fmla="*/ 43 h 822"/>
                <a:gd name="T94" fmla="*/ 1162 w 1204"/>
                <a:gd name="T95" fmla="*/ 29 h 822"/>
                <a:gd name="T96" fmla="*/ 1163 w 1204"/>
                <a:gd name="T97" fmla="*/ 18 h 822"/>
                <a:gd name="T98" fmla="*/ 1175 w 1204"/>
                <a:gd name="T99" fmla="*/ 12 h 822"/>
                <a:gd name="T100" fmla="*/ 1183 w 1204"/>
                <a:gd name="T101" fmla="*/ 6 h 822"/>
                <a:gd name="T102" fmla="*/ 1188 w 1204"/>
                <a:gd name="T103" fmla="*/ 4 h 822"/>
                <a:gd name="T104" fmla="*/ 1169 w 1204"/>
                <a:gd name="T105" fmla="*/ 20 h 822"/>
                <a:gd name="T106" fmla="*/ 1173 w 1204"/>
                <a:gd name="T107" fmla="*/ 23 h 822"/>
                <a:gd name="T108" fmla="*/ 1169 w 1204"/>
                <a:gd name="T109" fmla="*/ 29 h 822"/>
                <a:gd name="T110" fmla="*/ 1171 w 1204"/>
                <a:gd name="T111" fmla="*/ 35 h 822"/>
                <a:gd name="T112" fmla="*/ 1179 w 1204"/>
                <a:gd name="T113" fmla="*/ 33 h 822"/>
                <a:gd name="T114" fmla="*/ 1183 w 1204"/>
                <a:gd name="T115" fmla="*/ 27 h 822"/>
                <a:gd name="T116" fmla="*/ 1177 w 1204"/>
                <a:gd name="T117" fmla="*/ 25 h 822"/>
                <a:gd name="T118" fmla="*/ 1177 w 1204"/>
                <a:gd name="T119" fmla="*/ 20 h 822"/>
                <a:gd name="T120" fmla="*/ 1173 w 1204"/>
                <a:gd name="T121" fmla="*/ 14 h 822"/>
                <a:gd name="T122" fmla="*/ 1179 w 1204"/>
                <a:gd name="T123" fmla="*/ 4 h 822"/>
                <a:gd name="T124" fmla="*/ 1186 w 1204"/>
                <a:gd name="T125" fmla="*/ 4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04" h="822">
                  <a:moveTo>
                    <a:pt x="2" y="822"/>
                  </a:moveTo>
                  <a:lnTo>
                    <a:pt x="2" y="820"/>
                  </a:lnTo>
                  <a:lnTo>
                    <a:pt x="2" y="818"/>
                  </a:lnTo>
                  <a:lnTo>
                    <a:pt x="0" y="818"/>
                  </a:lnTo>
                  <a:lnTo>
                    <a:pt x="0" y="816"/>
                  </a:lnTo>
                  <a:lnTo>
                    <a:pt x="0" y="818"/>
                  </a:lnTo>
                  <a:lnTo>
                    <a:pt x="2" y="818"/>
                  </a:lnTo>
                  <a:lnTo>
                    <a:pt x="4" y="818"/>
                  </a:lnTo>
                  <a:lnTo>
                    <a:pt x="4" y="820"/>
                  </a:lnTo>
                  <a:lnTo>
                    <a:pt x="2" y="820"/>
                  </a:lnTo>
                  <a:lnTo>
                    <a:pt x="2" y="822"/>
                  </a:lnTo>
                  <a:close/>
                  <a:moveTo>
                    <a:pt x="86" y="732"/>
                  </a:moveTo>
                  <a:lnTo>
                    <a:pt x="86" y="730"/>
                  </a:lnTo>
                  <a:lnTo>
                    <a:pt x="86" y="732"/>
                  </a:lnTo>
                  <a:close/>
                  <a:moveTo>
                    <a:pt x="82" y="730"/>
                  </a:moveTo>
                  <a:lnTo>
                    <a:pt x="82" y="728"/>
                  </a:lnTo>
                  <a:lnTo>
                    <a:pt x="82" y="730"/>
                  </a:lnTo>
                  <a:close/>
                  <a:moveTo>
                    <a:pt x="1148" y="58"/>
                  </a:moveTo>
                  <a:lnTo>
                    <a:pt x="1150" y="60"/>
                  </a:lnTo>
                  <a:lnTo>
                    <a:pt x="1152" y="58"/>
                  </a:lnTo>
                  <a:lnTo>
                    <a:pt x="1154" y="58"/>
                  </a:lnTo>
                  <a:lnTo>
                    <a:pt x="1156" y="58"/>
                  </a:lnTo>
                  <a:lnTo>
                    <a:pt x="1156" y="60"/>
                  </a:lnTo>
                  <a:lnTo>
                    <a:pt x="1154" y="60"/>
                  </a:lnTo>
                  <a:lnTo>
                    <a:pt x="1152" y="62"/>
                  </a:lnTo>
                  <a:lnTo>
                    <a:pt x="1150" y="62"/>
                  </a:lnTo>
                  <a:lnTo>
                    <a:pt x="1148" y="62"/>
                  </a:lnTo>
                  <a:lnTo>
                    <a:pt x="1146" y="60"/>
                  </a:lnTo>
                  <a:lnTo>
                    <a:pt x="1144" y="60"/>
                  </a:lnTo>
                  <a:lnTo>
                    <a:pt x="1144" y="62"/>
                  </a:lnTo>
                  <a:lnTo>
                    <a:pt x="1142" y="62"/>
                  </a:lnTo>
                  <a:lnTo>
                    <a:pt x="1142" y="60"/>
                  </a:lnTo>
                  <a:lnTo>
                    <a:pt x="1142" y="58"/>
                  </a:lnTo>
                  <a:lnTo>
                    <a:pt x="1144" y="58"/>
                  </a:lnTo>
                  <a:lnTo>
                    <a:pt x="1146" y="58"/>
                  </a:lnTo>
                  <a:lnTo>
                    <a:pt x="1148" y="58"/>
                  </a:lnTo>
                  <a:close/>
                  <a:moveTo>
                    <a:pt x="1152" y="50"/>
                  </a:moveTo>
                  <a:lnTo>
                    <a:pt x="1154" y="50"/>
                  </a:lnTo>
                  <a:lnTo>
                    <a:pt x="1154" y="52"/>
                  </a:lnTo>
                  <a:lnTo>
                    <a:pt x="1152" y="52"/>
                  </a:lnTo>
                  <a:lnTo>
                    <a:pt x="1150" y="52"/>
                  </a:lnTo>
                  <a:lnTo>
                    <a:pt x="1150" y="50"/>
                  </a:lnTo>
                  <a:lnTo>
                    <a:pt x="1148" y="50"/>
                  </a:lnTo>
                  <a:lnTo>
                    <a:pt x="1146" y="50"/>
                  </a:lnTo>
                  <a:lnTo>
                    <a:pt x="1146" y="48"/>
                  </a:lnTo>
                  <a:lnTo>
                    <a:pt x="1148" y="48"/>
                  </a:lnTo>
                  <a:lnTo>
                    <a:pt x="1150" y="48"/>
                  </a:lnTo>
                  <a:lnTo>
                    <a:pt x="1152" y="48"/>
                  </a:lnTo>
                  <a:lnTo>
                    <a:pt x="1152" y="50"/>
                  </a:lnTo>
                  <a:close/>
                  <a:moveTo>
                    <a:pt x="1181" y="27"/>
                  </a:moveTo>
                  <a:lnTo>
                    <a:pt x="1181" y="29"/>
                  </a:lnTo>
                  <a:lnTo>
                    <a:pt x="1181" y="31"/>
                  </a:lnTo>
                  <a:lnTo>
                    <a:pt x="1179" y="31"/>
                  </a:lnTo>
                  <a:lnTo>
                    <a:pt x="1177" y="33"/>
                  </a:lnTo>
                  <a:lnTo>
                    <a:pt x="1177" y="35"/>
                  </a:lnTo>
                  <a:lnTo>
                    <a:pt x="1175" y="35"/>
                  </a:lnTo>
                  <a:lnTo>
                    <a:pt x="1173" y="35"/>
                  </a:lnTo>
                  <a:lnTo>
                    <a:pt x="1173" y="33"/>
                  </a:lnTo>
                  <a:lnTo>
                    <a:pt x="1171" y="33"/>
                  </a:lnTo>
                  <a:lnTo>
                    <a:pt x="1169" y="33"/>
                  </a:lnTo>
                  <a:lnTo>
                    <a:pt x="1171" y="31"/>
                  </a:lnTo>
                  <a:lnTo>
                    <a:pt x="1173" y="31"/>
                  </a:lnTo>
                  <a:lnTo>
                    <a:pt x="1173" y="29"/>
                  </a:lnTo>
                  <a:lnTo>
                    <a:pt x="1175" y="29"/>
                  </a:lnTo>
                  <a:lnTo>
                    <a:pt x="1175" y="27"/>
                  </a:lnTo>
                  <a:lnTo>
                    <a:pt x="1177" y="27"/>
                  </a:lnTo>
                  <a:lnTo>
                    <a:pt x="1179" y="27"/>
                  </a:lnTo>
                  <a:lnTo>
                    <a:pt x="1179" y="25"/>
                  </a:lnTo>
                  <a:lnTo>
                    <a:pt x="1179" y="27"/>
                  </a:lnTo>
                  <a:lnTo>
                    <a:pt x="1181" y="27"/>
                  </a:lnTo>
                  <a:close/>
                  <a:moveTo>
                    <a:pt x="1165" y="14"/>
                  </a:moveTo>
                  <a:lnTo>
                    <a:pt x="1167" y="14"/>
                  </a:lnTo>
                  <a:lnTo>
                    <a:pt x="1165" y="14"/>
                  </a:lnTo>
                  <a:lnTo>
                    <a:pt x="1165" y="16"/>
                  </a:lnTo>
                  <a:lnTo>
                    <a:pt x="1163" y="16"/>
                  </a:lnTo>
                  <a:lnTo>
                    <a:pt x="1163" y="14"/>
                  </a:lnTo>
                  <a:lnTo>
                    <a:pt x="1165" y="12"/>
                  </a:lnTo>
                  <a:lnTo>
                    <a:pt x="1167" y="12"/>
                  </a:lnTo>
                  <a:lnTo>
                    <a:pt x="1167" y="14"/>
                  </a:lnTo>
                  <a:lnTo>
                    <a:pt x="1165" y="14"/>
                  </a:lnTo>
                  <a:close/>
                  <a:moveTo>
                    <a:pt x="1167" y="10"/>
                  </a:moveTo>
                  <a:lnTo>
                    <a:pt x="1165" y="10"/>
                  </a:lnTo>
                  <a:lnTo>
                    <a:pt x="1167" y="10"/>
                  </a:lnTo>
                  <a:lnTo>
                    <a:pt x="1167" y="8"/>
                  </a:lnTo>
                  <a:lnTo>
                    <a:pt x="1169" y="8"/>
                  </a:lnTo>
                  <a:lnTo>
                    <a:pt x="1167" y="10"/>
                  </a:lnTo>
                  <a:close/>
                  <a:moveTo>
                    <a:pt x="1175" y="6"/>
                  </a:moveTo>
                  <a:lnTo>
                    <a:pt x="1173" y="6"/>
                  </a:lnTo>
                  <a:lnTo>
                    <a:pt x="1171" y="6"/>
                  </a:lnTo>
                  <a:lnTo>
                    <a:pt x="1173" y="6"/>
                  </a:lnTo>
                  <a:lnTo>
                    <a:pt x="1175" y="4"/>
                  </a:lnTo>
                  <a:lnTo>
                    <a:pt x="1177" y="4"/>
                  </a:lnTo>
                  <a:lnTo>
                    <a:pt x="1175" y="4"/>
                  </a:lnTo>
                  <a:lnTo>
                    <a:pt x="1175" y="6"/>
                  </a:lnTo>
                  <a:close/>
                  <a:moveTo>
                    <a:pt x="1198" y="4"/>
                  </a:moveTo>
                  <a:lnTo>
                    <a:pt x="1198" y="6"/>
                  </a:lnTo>
                  <a:lnTo>
                    <a:pt x="1198" y="8"/>
                  </a:lnTo>
                  <a:lnTo>
                    <a:pt x="1200" y="8"/>
                  </a:lnTo>
                  <a:lnTo>
                    <a:pt x="1202" y="8"/>
                  </a:lnTo>
                  <a:lnTo>
                    <a:pt x="1200" y="8"/>
                  </a:lnTo>
                  <a:lnTo>
                    <a:pt x="1202" y="8"/>
                  </a:lnTo>
                  <a:lnTo>
                    <a:pt x="1202" y="10"/>
                  </a:lnTo>
                  <a:lnTo>
                    <a:pt x="1204" y="10"/>
                  </a:lnTo>
                  <a:lnTo>
                    <a:pt x="1202" y="12"/>
                  </a:lnTo>
                  <a:lnTo>
                    <a:pt x="1202" y="14"/>
                  </a:lnTo>
                  <a:lnTo>
                    <a:pt x="1202" y="16"/>
                  </a:lnTo>
                  <a:lnTo>
                    <a:pt x="1202" y="18"/>
                  </a:lnTo>
                  <a:lnTo>
                    <a:pt x="1202" y="20"/>
                  </a:lnTo>
                  <a:lnTo>
                    <a:pt x="1200" y="20"/>
                  </a:lnTo>
                  <a:lnTo>
                    <a:pt x="1200" y="22"/>
                  </a:lnTo>
                  <a:lnTo>
                    <a:pt x="1200" y="25"/>
                  </a:lnTo>
                  <a:lnTo>
                    <a:pt x="1198" y="25"/>
                  </a:lnTo>
                  <a:lnTo>
                    <a:pt x="1196" y="25"/>
                  </a:lnTo>
                  <a:lnTo>
                    <a:pt x="1194" y="25"/>
                  </a:lnTo>
                  <a:lnTo>
                    <a:pt x="1194" y="27"/>
                  </a:lnTo>
                  <a:lnTo>
                    <a:pt x="1196" y="27"/>
                  </a:lnTo>
                  <a:lnTo>
                    <a:pt x="1194" y="27"/>
                  </a:lnTo>
                  <a:lnTo>
                    <a:pt x="1194" y="29"/>
                  </a:lnTo>
                  <a:lnTo>
                    <a:pt x="1194" y="31"/>
                  </a:lnTo>
                  <a:lnTo>
                    <a:pt x="1196" y="31"/>
                  </a:lnTo>
                  <a:lnTo>
                    <a:pt x="1198" y="31"/>
                  </a:lnTo>
                  <a:lnTo>
                    <a:pt x="1200" y="31"/>
                  </a:lnTo>
                  <a:lnTo>
                    <a:pt x="1200" y="33"/>
                  </a:lnTo>
                  <a:lnTo>
                    <a:pt x="1200" y="35"/>
                  </a:lnTo>
                  <a:lnTo>
                    <a:pt x="1200" y="37"/>
                  </a:lnTo>
                  <a:lnTo>
                    <a:pt x="1198" y="37"/>
                  </a:lnTo>
                  <a:lnTo>
                    <a:pt x="1198" y="39"/>
                  </a:lnTo>
                  <a:lnTo>
                    <a:pt x="1196" y="39"/>
                  </a:lnTo>
                  <a:lnTo>
                    <a:pt x="1196" y="41"/>
                  </a:lnTo>
                  <a:lnTo>
                    <a:pt x="1194" y="41"/>
                  </a:lnTo>
                  <a:lnTo>
                    <a:pt x="1196" y="43"/>
                  </a:lnTo>
                  <a:lnTo>
                    <a:pt x="1196" y="45"/>
                  </a:lnTo>
                  <a:lnTo>
                    <a:pt x="1194" y="45"/>
                  </a:lnTo>
                  <a:lnTo>
                    <a:pt x="1192" y="45"/>
                  </a:lnTo>
                  <a:lnTo>
                    <a:pt x="1192" y="47"/>
                  </a:lnTo>
                  <a:lnTo>
                    <a:pt x="1190" y="47"/>
                  </a:lnTo>
                  <a:lnTo>
                    <a:pt x="1188" y="47"/>
                  </a:lnTo>
                  <a:lnTo>
                    <a:pt x="1186" y="47"/>
                  </a:lnTo>
                  <a:lnTo>
                    <a:pt x="1186" y="45"/>
                  </a:lnTo>
                  <a:lnTo>
                    <a:pt x="1185" y="45"/>
                  </a:lnTo>
                  <a:lnTo>
                    <a:pt x="1186" y="47"/>
                  </a:lnTo>
                  <a:lnTo>
                    <a:pt x="1185" y="47"/>
                  </a:lnTo>
                  <a:lnTo>
                    <a:pt x="1183" y="47"/>
                  </a:lnTo>
                  <a:lnTo>
                    <a:pt x="1183" y="48"/>
                  </a:lnTo>
                  <a:lnTo>
                    <a:pt x="1185" y="50"/>
                  </a:lnTo>
                  <a:lnTo>
                    <a:pt x="1185" y="52"/>
                  </a:lnTo>
                  <a:lnTo>
                    <a:pt x="1186" y="54"/>
                  </a:lnTo>
                  <a:lnTo>
                    <a:pt x="1186" y="56"/>
                  </a:lnTo>
                  <a:lnTo>
                    <a:pt x="1186" y="58"/>
                  </a:lnTo>
                  <a:lnTo>
                    <a:pt x="1186" y="60"/>
                  </a:lnTo>
                  <a:lnTo>
                    <a:pt x="1185" y="62"/>
                  </a:lnTo>
                  <a:lnTo>
                    <a:pt x="1185" y="64"/>
                  </a:lnTo>
                  <a:lnTo>
                    <a:pt x="1186" y="64"/>
                  </a:lnTo>
                  <a:lnTo>
                    <a:pt x="1185" y="66"/>
                  </a:lnTo>
                  <a:lnTo>
                    <a:pt x="1183" y="66"/>
                  </a:lnTo>
                  <a:lnTo>
                    <a:pt x="1183" y="68"/>
                  </a:lnTo>
                  <a:lnTo>
                    <a:pt x="1183" y="66"/>
                  </a:lnTo>
                  <a:lnTo>
                    <a:pt x="1181" y="68"/>
                  </a:lnTo>
                  <a:lnTo>
                    <a:pt x="1183" y="68"/>
                  </a:lnTo>
                  <a:lnTo>
                    <a:pt x="1183" y="70"/>
                  </a:lnTo>
                  <a:lnTo>
                    <a:pt x="1183" y="68"/>
                  </a:lnTo>
                  <a:lnTo>
                    <a:pt x="1185" y="68"/>
                  </a:lnTo>
                  <a:lnTo>
                    <a:pt x="1185" y="70"/>
                  </a:lnTo>
                  <a:lnTo>
                    <a:pt x="1185" y="71"/>
                  </a:lnTo>
                  <a:lnTo>
                    <a:pt x="1185" y="73"/>
                  </a:lnTo>
                  <a:lnTo>
                    <a:pt x="1183" y="73"/>
                  </a:lnTo>
                  <a:lnTo>
                    <a:pt x="1185" y="73"/>
                  </a:lnTo>
                  <a:lnTo>
                    <a:pt x="1183" y="73"/>
                  </a:lnTo>
                  <a:lnTo>
                    <a:pt x="1181" y="73"/>
                  </a:lnTo>
                  <a:lnTo>
                    <a:pt x="1179" y="73"/>
                  </a:lnTo>
                  <a:lnTo>
                    <a:pt x="1177" y="71"/>
                  </a:lnTo>
                  <a:lnTo>
                    <a:pt x="1179" y="70"/>
                  </a:lnTo>
                  <a:lnTo>
                    <a:pt x="1181" y="70"/>
                  </a:lnTo>
                  <a:lnTo>
                    <a:pt x="1179" y="70"/>
                  </a:lnTo>
                  <a:lnTo>
                    <a:pt x="1181" y="68"/>
                  </a:lnTo>
                  <a:lnTo>
                    <a:pt x="1181" y="66"/>
                  </a:lnTo>
                  <a:lnTo>
                    <a:pt x="1181" y="64"/>
                  </a:lnTo>
                  <a:lnTo>
                    <a:pt x="1179" y="64"/>
                  </a:lnTo>
                  <a:lnTo>
                    <a:pt x="1177" y="62"/>
                  </a:lnTo>
                  <a:lnTo>
                    <a:pt x="1177" y="60"/>
                  </a:lnTo>
                  <a:lnTo>
                    <a:pt x="1175" y="60"/>
                  </a:lnTo>
                  <a:lnTo>
                    <a:pt x="1175" y="62"/>
                  </a:lnTo>
                  <a:lnTo>
                    <a:pt x="1173" y="62"/>
                  </a:lnTo>
                  <a:lnTo>
                    <a:pt x="1171" y="62"/>
                  </a:lnTo>
                  <a:lnTo>
                    <a:pt x="1171" y="60"/>
                  </a:lnTo>
                  <a:lnTo>
                    <a:pt x="1169" y="60"/>
                  </a:lnTo>
                  <a:lnTo>
                    <a:pt x="1169" y="58"/>
                  </a:lnTo>
                  <a:lnTo>
                    <a:pt x="1169" y="56"/>
                  </a:lnTo>
                  <a:lnTo>
                    <a:pt x="1167" y="56"/>
                  </a:lnTo>
                  <a:lnTo>
                    <a:pt x="1167" y="58"/>
                  </a:lnTo>
                  <a:lnTo>
                    <a:pt x="1165" y="58"/>
                  </a:lnTo>
                  <a:lnTo>
                    <a:pt x="1163" y="58"/>
                  </a:lnTo>
                  <a:lnTo>
                    <a:pt x="1163" y="56"/>
                  </a:lnTo>
                  <a:lnTo>
                    <a:pt x="1165" y="58"/>
                  </a:lnTo>
                  <a:lnTo>
                    <a:pt x="1165" y="56"/>
                  </a:lnTo>
                  <a:lnTo>
                    <a:pt x="1163" y="56"/>
                  </a:lnTo>
                  <a:lnTo>
                    <a:pt x="1162" y="56"/>
                  </a:lnTo>
                  <a:lnTo>
                    <a:pt x="1162" y="58"/>
                  </a:lnTo>
                  <a:lnTo>
                    <a:pt x="1160" y="58"/>
                  </a:lnTo>
                  <a:lnTo>
                    <a:pt x="1160" y="56"/>
                  </a:lnTo>
                  <a:lnTo>
                    <a:pt x="1158" y="56"/>
                  </a:lnTo>
                  <a:lnTo>
                    <a:pt x="1158" y="58"/>
                  </a:lnTo>
                  <a:lnTo>
                    <a:pt x="1156" y="58"/>
                  </a:lnTo>
                  <a:lnTo>
                    <a:pt x="1154" y="58"/>
                  </a:lnTo>
                  <a:lnTo>
                    <a:pt x="1152" y="56"/>
                  </a:lnTo>
                  <a:lnTo>
                    <a:pt x="1150" y="58"/>
                  </a:lnTo>
                  <a:lnTo>
                    <a:pt x="1148" y="58"/>
                  </a:lnTo>
                  <a:lnTo>
                    <a:pt x="1148" y="56"/>
                  </a:lnTo>
                  <a:lnTo>
                    <a:pt x="1146" y="56"/>
                  </a:lnTo>
                  <a:lnTo>
                    <a:pt x="1144" y="56"/>
                  </a:lnTo>
                  <a:lnTo>
                    <a:pt x="1144" y="54"/>
                  </a:lnTo>
                  <a:lnTo>
                    <a:pt x="1142" y="54"/>
                  </a:lnTo>
                  <a:lnTo>
                    <a:pt x="1144" y="54"/>
                  </a:lnTo>
                  <a:lnTo>
                    <a:pt x="1144" y="52"/>
                  </a:lnTo>
                  <a:lnTo>
                    <a:pt x="1150" y="52"/>
                  </a:lnTo>
                  <a:lnTo>
                    <a:pt x="1150" y="54"/>
                  </a:lnTo>
                  <a:lnTo>
                    <a:pt x="1152" y="54"/>
                  </a:lnTo>
                  <a:lnTo>
                    <a:pt x="1154" y="56"/>
                  </a:lnTo>
                  <a:lnTo>
                    <a:pt x="1156" y="56"/>
                  </a:lnTo>
                  <a:lnTo>
                    <a:pt x="1156" y="54"/>
                  </a:lnTo>
                  <a:lnTo>
                    <a:pt x="1154" y="54"/>
                  </a:lnTo>
                  <a:lnTo>
                    <a:pt x="1152" y="52"/>
                  </a:lnTo>
                  <a:lnTo>
                    <a:pt x="1154" y="52"/>
                  </a:lnTo>
                  <a:lnTo>
                    <a:pt x="1156" y="52"/>
                  </a:lnTo>
                  <a:lnTo>
                    <a:pt x="1154" y="52"/>
                  </a:lnTo>
                  <a:lnTo>
                    <a:pt x="1154" y="50"/>
                  </a:lnTo>
                  <a:lnTo>
                    <a:pt x="1152" y="48"/>
                  </a:lnTo>
                  <a:lnTo>
                    <a:pt x="1152" y="47"/>
                  </a:lnTo>
                  <a:lnTo>
                    <a:pt x="1150" y="48"/>
                  </a:lnTo>
                  <a:lnTo>
                    <a:pt x="1150" y="47"/>
                  </a:lnTo>
                  <a:lnTo>
                    <a:pt x="1152" y="47"/>
                  </a:lnTo>
                  <a:lnTo>
                    <a:pt x="1154" y="47"/>
                  </a:lnTo>
                  <a:lnTo>
                    <a:pt x="1152" y="45"/>
                  </a:lnTo>
                  <a:lnTo>
                    <a:pt x="1152" y="43"/>
                  </a:lnTo>
                  <a:lnTo>
                    <a:pt x="1154" y="43"/>
                  </a:lnTo>
                  <a:lnTo>
                    <a:pt x="1156" y="39"/>
                  </a:lnTo>
                  <a:lnTo>
                    <a:pt x="1158" y="37"/>
                  </a:lnTo>
                  <a:lnTo>
                    <a:pt x="1160" y="33"/>
                  </a:lnTo>
                  <a:lnTo>
                    <a:pt x="1162" y="31"/>
                  </a:lnTo>
                  <a:lnTo>
                    <a:pt x="1162" y="29"/>
                  </a:lnTo>
                  <a:lnTo>
                    <a:pt x="1162" y="23"/>
                  </a:lnTo>
                  <a:lnTo>
                    <a:pt x="1162" y="22"/>
                  </a:lnTo>
                  <a:lnTo>
                    <a:pt x="1163" y="22"/>
                  </a:lnTo>
                  <a:lnTo>
                    <a:pt x="1163" y="20"/>
                  </a:lnTo>
                  <a:lnTo>
                    <a:pt x="1163" y="18"/>
                  </a:lnTo>
                  <a:lnTo>
                    <a:pt x="1165" y="18"/>
                  </a:lnTo>
                  <a:lnTo>
                    <a:pt x="1167" y="18"/>
                  </a:lnTo>
                  <a:lnTo>
                    <a:pt x="1169" y="18"/>
                  </a:lnTo>
                  <a:lnTo>
                    <a:pt x="1173" y="14"/>
                  </a:lnTo>
                  <a:lnTo>
                    <a:pt x="1175" y="12"/>
                  </a:lnTo>
                  <a:lnTo>
                    <a:pt x="1175" y="10"/>
                  </a:lnTo>
                  <a:lnTo>
                    <a:pt x="1177" y="8"/>
                  </a:lnTo>
                  <a:lnTo>
                    <a:pt x="1179" y="8"/>
                  </a:lnTo>
                  <a:lnTo>
                    <a:pt x="1181" y="6"/>
                  </a:lnTo>
                  <a:lnTo>
                    <a:pt x="1183" y="6"/>
                  </a:lnTo>
                  <a:lnTo>
                    <a:pt x="1185" y="6"/>
                  </a:lnTo>
                  <a:lnTo>
                    <a:pt x="1186" y="4"/>
                  </a:lnTo>
                  <a:lnTo>
                    <a:pt x="1188" y="4"/>
                  </a:lnTo>
                  <a:lnTo>
                    <a:pt x="1188" y="6"/>
                  </a:lnTo>
                  <a:lnTo>
                    <a:pt x="1188" y="4"/>
                  </a:lnTo>
                  <a:lnTo>
                    <a:pt x="1192" y="4"/>
                  </a:lnTo>
                  <a:lnTo>
                    <a:pt x="1196" y="4"/>
                  </a:lnTo>
                  <a:lnTo>
                    <a:pt x="1198" y="4"/>
                  </a:lnTo>
                  <a:close/>
                  <a:moveTo>
                    <a:pt x="1169" y="18"/>
                  </a:moveTo>
                  <a:lnTo>
                    <a:pt x="1169" y="20"/>
                  </a:lnTo>
                  <a:lnTo>
                    <a:pt x="1169" y="22"/>
                  </a:lnTo>
                  <a:lnTo>
                    <a:pt x="1171" y="22"/>
                  </a:lnTo>
                  <a:lnTo>
                    <a:pt x="1171" y="23"/>
                  </a:lnTo>
                  <a:lnTo>
                    <a:pt x="1171" y="22"/>
                  </a:lnTo>
                  <a:lnTo>
                    <a:pt x="1173" y="23"/>
                  </a:lnTo>
                  <a:lnTo>
                    <a:pt x="1171" y="23"/>
                  </a:lnTo>
                  <a:lnTo>
                    <a:pt x="1171" y="25"/>
                  </a:lnTo>
                  <a:lnTo>
                    <a:pt x="1169" y="25"/>
                  </a:lnTo>
                  <a:lnTo>
                    <a:pt x="1169" y="27"/>
                  </a:lnTo>
                  <a:lnTo>
                    <a:pt x="1169" y="29"/>
                  </a:lnTo>
                  <a:lnTo>
                    <a:pt x="1169" y="31"/>
                  </a:lnTo>
                  <a:lnTo>
                    <a:pt x="1169" y="33"/>
                  </a:lnTo>
                  <a:lnTo>
                    <a:pt x="1167" y="33"/>
                  </a:lnTo>
                  <a:lnTo>
                    <a:pt x="1169" y="33"/>
                  </a:lnTo>
                  <a:lnTo>
                    <a:pt x="1171" y="35"/>
                  </a:lnTo>
                  <a:lnTo>
                    <a:pt x="1173" y="35"/>
                  </a:lnTo>
                  <a:lnTo>
                    <a:pt x="1175" y="35"/>
                  </a:lnTo>
                  <a:lnTo>
                    <a:pt x="1177" y="35"/>
                  </a:lnTo>
                  <a:lnTo>
                    <a:pt x="1177" y="33"/>
                  </a:lnTo>
                  <a:lnTo>
                    <a:pt x="1179" y="33"/>
                  </a:lnTo>
                  <a:lnTo>
                    <a:pt x="1179" y="31"/>
                  </a:lnTo>
                  <a:lnTo>
                    <a:pt x="1181" y="31"/>
                  </a:lnTo>
                  <a:lnTo>
                    <a:pt x="1181" y="29"/>
                  </a:lnTo>
                  <a:lnTo>
                    <a:pt x="1183" y="29"/>
                  </a:lnTo>
                  <a:lnTo>
                    <a:pt x="1183" y="27"/>
                  </a:lnTo>
                  <a:lnTo>
                    <a:pt x="1181" y="27"/>
                  </a:lnTo>
                  <a:lnTo>
                    <a:pt x="1181" y="25"/>
                  </a:lnTo>
                  <a:lnTo>
                    <a:pt x="1179" y="27"/>
                  </a:lnTo>
                  <a:lnTo>
                    <a:pt x="1179" y="25"/>
                  </a:lnTo>
                  <a:lnTo>
                    <a:pt x="1177" y="25"/>
                  </a:lnTo>
                  <a:lnTo>
                    <a:pt x="1177" y="23"/>
                  </a:lnTo>
                  <a:lnTo>
                    <a:pt x="1177" y="22"/>
                  </a:lnTo>
                  <a:lnTo>
                    <a:pt x="1179" y="22"/>
                  </a:lnTo>
                  <a:lnTo>
                    <a:pt x="1179" y="20"/>
                  </a:lnTo>
                  <a:lnTo>
                    <a:pt x="1177" y="20"/>
                  </a:lnTo>
                  <a:lnTo>
                    <a:pt x="1175" y="20"/>
                  </a:lnTo>
                  <a:lnTo>
                    <a:pt x="1173" y="20"/>
                  </a:lnTo>
                  <a:lnTo>
                    <a:pt x="1175" y="18"/>
                  </a:lnTo>
                  <a:lnTo>
                    <a:pt x="1175" y="16"/>
                  </a:lnTo>
                  <a:lnTo>
                    <a:pt x="1173" y="14"/>
                  </a:lnTo>
                  <a:lnTo>
                    <a:pt x="1173" y="16"/>
                  </a:lnTo>
                  <a:lnTo>
                    <a:pt x="1169" y="18"/>
                  </a:lnTo>
                  <a:close/>
                  <a:moveTo>
                    <a:pt x="1183" y="4"/>
                  </a:moveTo>
                  <a:lnTo>
                    <a:pt x="1181" y="4"/>
                  </a:lnTo>
                  <a:lnTo>
                    <a:pt x="1179" y="4"/>
                  </a:lnTo>
                  <a:lnTo>
                    <a:pt x="1183" y="4"/>
                  </a:lnTo>
                  <a:close/>
                  <a:moveTo>
                    <a:pt x="1186" y="4"/>
                  </a:moveTo>
                  <a:lnTo>
                    <a:pt x="1186" y="2"/>
                  </a:lnTo>
                  <a:lnTo>
                    <a:pt x="1188" y="2"/>
                  </a:lnTo>
                  <a:lnTo>
                    <a:pt x="1186" y="4"/>
                  </a:lnTo>
                  <a:close/>
                  <a:moveTo>
                    <a:pt x="1190" y="0"/>
                  </a:moveTo>
                  <a:lnTo>
                    <a:pt x="1192" y="2"/>
                  </a:lnTo>
                  <a:lnTo>
                    <a:pt x="1190" y="2"/>
                  </a:lnTo>
                  <a:lnTo>
                    <a:pt x="119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5" name="Freeform 174"/>
            <p:cNvSpPr>
              <a:spLocks noEditPoints="1"/>
            </p:cNvSpPr>
            <p:nvPr/>
          </p:nvSpPr>
          <p:spPr bwMode="auto">
            <a:xfrm>
              <a:off x="4799013" y="1943100"/>
              <a:ext cx="1014413" cy="4535488"/>
            </a:xfrm>
            <a:custGeom>
              <a:avLst/>
              <a:gdLst>
                <a:gd name="T0" fmla="*/ 230 w 639"/>
                <a:gd name="T1" fmla="*/ 620 h 2857"/>
                <a:gd name="T2" fmla="*/ 236 w 639"/>
                <a:gd name="T3" fmla="*/ 603 h 2857"/>
                <a:gd name="T4" fmla="*/ 234 w 639"/>
                <a:gd name="T5" fmla="*/ 543 h 2857"/>
                <a:gd name="T6" fmla="*/ 276 w 639"/>
                <a:gd name="T7" fmla="*/ 509 h 2857"/>
                <a:gd name="T8" fmla="*/ 301 w 639"/>
                <a:gd name="T9" fmla="*/ 482 h 2857"/>
                <a:gd name="T10" fmla="*/ 338 w 639"/>
                <a:gd name="T11" fmla="*/ 444 h 2857"/>
                <a:gd name="T12" fmla="*/ 349 w 639"/>
                <a:gd name="T13" fmla="*/ 398 h 2857"/>
                <a:gd name="T14" fmla="*/ 355 w 639"/>
                <a:gd name="T15" fmla="*/ 328 h 2857"/>
                <a:gd name="T16" fmla="*/ 359 w 639"/>
                <a:gd name="T17" fmla="*/ 325 h 2857"/>
                <a:gd name="T18" fmla="*/ 378 w 639"/>
                <a:gd name="T19" fmla="*/ 302 h 2857"/>
                <a:gd name="T20" fmla="*/ 405 w 639"/>
                <a:gd name="T21" fmla="*/ 288 h 2857"/>
                <a:gd name="T22" fmla="*/ 391 w 639"/>
                <a:gd name="T23" fmla="*/ 303 h 2857"/>
                <a:gd name="T24" fmla="*/ 374 w 639"/>
                <a:gd name="T25" fmla="*/ 300 h 2857"/>
                <a:gd name="T26" fmla="*/ 430 w 639"/>
                <a:gd name="T27" fmla="*/ 257 h 2857"/>
                <a:gd name="T28" fmla="*/ 420 w 639"/>
                <a:gd name="T29" fmla="*/ 263 h 2857"/>
                <a:gd name="T30" fmla="*/ 472 w 639"/>
                <a:gd name="T31" fmla="*/ 244 h 2857"/>
                <a:gd name="T32" fmla="*/ 453 w 639"/>
                <a:gd name="T33" fmla="*/ 246 h 2857"/>
                <a:gd name="T34" fmla="*/ 451 w 639"/>
                <a:gd name="T35" fmla="*/ 232 h 2857"/>
                <a:gd name="T36" fmla="*/ 514 w 639"/>
                <a:gd name="T37" fmla="*/ 221 h 2857"/>
                <a:gd name="T38" fmla="*/ 508 w 639"/>
                <a:gd name="T39" fmla="*/ 211 h 2857"/>
                <a:gd name="T40" fmla="*/ 528 w 639"/>
                <a:gd name="T41" fmla="*/ 192 h 2857"/>
                <a:gd name="T42" fmla="*/ 589 w 639"/>
                <a:gd name="T43" fmla="*/ 215 h 2857"/>
                <a:gd name="T44" fmla="*/ 618 w 639"/>
                <a:gd name="T45" fmla="*/ 204 h 2857"/>
                <a:gd name="T46" fmla="*/ 618 w 639"/>
                <a:gd name="T47" fmla="*/ 250 h 2857"/>
                <a:gd name="T48" fmla="*/ 606 w 639"/>
                <a:gd name="T49" fmla="*/ 282 h 2857"/>
                <a:gd name="T50" fmla="*/ 543 w 639"/>
                <a:gd name="T51" fmla="*/ 302 h 2857"/>
                <a:gd name="T52" fmla="*/ 407 w 639"/>
                <a:gd name="T53" fmla="*/ 361 h 2857"/>
                <a:gd name="T54" fmla="*/ 341 w 639"/>
                <a:gd name="T55" fmla="*/ 590 h 2857"/>
                <a:gd name="T56" fmla="*/ 315 w 639"/>
                <a:gd name="T57" fmla="*/ 630 h 2857"/>
                <a:gd name="T58" fmla="*/ 295 w 639"/>
                <a:gd name="T59" fmla="*/ 655 h 2857"/>
                <a:gd name="T60" fmla="*/ 253 w 639"/>
                <a:gd name="T61" fmla="*/ 676 h 2857"/>
                <a:gd name="T62" fmla="*/ 245 w 639"/>
                <a:gd name="T63" fmla="*/ 641 h 2857"/>
                <a:gd name="T64" fmla="*/ 234 w 639"/>
                <a:gd name="T65" fmla="*/ 632 h 2857"/>
                <a:gd name="T66" fmla="*/ 245 w 639"/>
                <a:gd name="T67" fmla="*/ 607 h 2857"/>
                <a:gd name="T68" fmla="*/ 234 w 639"/>
                <a:gd name="T69" fmla="*/ 597 h 2857"/>
                <a:gd name="T70" fmla="*/ 247 w 639"/>
                <a:gd name="T71" fmla="*/ 588 h 2857"/>
                <a:gd name="T72" fmla="*/ 240 w 639"/>
                <a:gd name="T73" fmla="*/ 582 h 2857"/>
                <a:gd name="T74" fmla="*/ 228 w 639"/>
                <a:gd name="T75" fmla="*/ 563 h 2857"/>
                <a:gd name="T76" fmla="*/ 234 w 639"/>
                <a:gd name="T77" fmla="*/ 547 h 2857"/>
                <a:gd name="T78" fmla="*/ 249 w 639"/>
                <a:gd name="T79" fmla="*/ 540 h 2857"/>
                <a:gd name="T80" fmla="*/ 263 w 639"/>
                <a:gd name="T81" fmla="*/ 520 h 2857"/>
                <a:gd name="T82" fmla="*/ 286 w 639"/>
                <a:gd name="T83" fmla="*/ 513 h 2857"/>
                <a:gd name="T84" fmla="*/ 318 w 639"/>
                <a:gd name="T85" fmla="*/ 499 h 2857"/>
                <a:gd name="T86" fmla="*/ 297 w 639"/>
                <a:gd name="T87" fmla="*/ 494 h 2857"/>
                <a:gd name="T88" fmla="*/ 324 w 639"/>
                <a:gd name="T89" fmla="*/ 469 h 2857"/>
                <a:gd name="T90" fmla="*/ 330 w 639"/>
                <a:gd name="T91" fmla="*/ 451 h 2857"/>
                <a:gd name="T92" fmla="*/ 345 w 639"/>
                <a:gd name="T93" fmla="*/ 428 h 2857"/>
                <a:gd name="T94" fmla="*/ 370 w 639"/>
                <a:gd name="T95" fmla="*/ 396 h 2857"/>
                <a:gd name="T96" fmla="*/ 363 w 639"/>
                <a:gd name="T97" fmla="*/ 380 h 2857"/>
                <a:gd name="T98" fmla="*/ 391 w 639"/>
                <a:gd name="T99" fmla="*/ 365 h 2857"/>
                <a:gd name="T100" fmla="*/ 395 w 639"/>
                <a:gd name="T101" fmla="*/ 357 h 2857"/>
                <a:gd name="T102" fmla="*/ 382 w 639"/>
                <a:gd name="T103" fmla="*/ 334 h 2857"/>
                <a:gd name="T104" fmla="*/ 407 w 639"/>
                <a:gd name="T105" fmla="*/ 334 h 2857"/>
                <a:gd name="T106" fmla="*/ 422 w 639"/>
                <a:gd name="T107" fmla="*/ 321 h 2857"/>
                <a:gd name="T108" fmla="*/ 426 w 639"/>
                <a:gd name="T109" fmla="*/ 288 h 2857"/>
                <a:gd name="T110" fmla="*/ 451 w 639"/>
                <a:gd name="T111" fmla="*/ 273 h 2857"/>
                <a:gd name="T112" fmla="*/ 470 w 639"/>
                <a:gd name="T113" fmla="*/ 246 h 2857"/>
                <a:gd name="T114" fmla="*/ 489 w 639"/>
                <a:gd name="T115" fmla="*/ 242 h 2857"/>
                <a:gd name="T116" fmla="*/ 499 w 639"/>
                <a:gd name="T117" fmla="*/ 231 h 2857"/>
                <a:gd name="T118" fmla="*/ 533 w 639"/>
                <a:gd name="T119" fmla="*/ 206 h 2857"/>
                <a:gd name="T120" fmla="*/ 547 w 639"/>
                <a:gd name="T121" fmla="*/ 213 h 2857"/>
                <a:gd name="T122" fmla="*/ 576 w 639"/>
                <a:gd name="T123" fmla="*/ 211 h 2857"/>
                <a:gd name="T124" fmla="*/ 547 w 639"/>
                <a:gd name="T125" fmla="*/ 188 h 2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39" h="2857">
                  <a:moveTo>
                    <a:pt x="199" y="2857"/>
                  </a:moveTo>
                  <a:lnTo>
                    <a:pt x="199" y="2855"/>
                  </a:lnTo>
                  <a:lnTo>
                    <a:pt x="201" y="2855"/>
                  </a:lnTo>
                  <a:lnTo>
                    <a:pt x="201" y="2857"/>
                  </a:lnTo>
                  <a:lnTo>
                    <a:pt x="199" y="2857"/>
                  </a:lnTo>
                  <a:close/>
                  <a:moveTo>
                    <a:pt x="320" y="649"/>
                  </a:moveTo>
                  <a:lnTo>
                    <a:pt x="322" y="649"/>
                  </a:lnTo>
                  <a:lnTo>
                    <a:pt x="320" y="649"/>
                  </a:lnTo>
                  <a:lnTo>
                    <a:pt x="320" y="651"/>
                  </a:lnTo>
                  <a:lnTo>
                    <a:pt x="320" y="649"/>
                  </a:lnTo>
                  <a:close/>
                  <a:moveTo>
                    <a:pt x="318" y="647"/>
                  </a:moveTo>
                  <a:lnTo>
                    <a:pt x="318" y="649"/>
                  </a:lnTo>
                  <a:lnTo>
                    <a:pt x="318" y="647"/>
                  </a:lnTo>
                  <a:close/>
                  <a:moveTo>
                    <a:pt x="234" y="647"/>
                  </a:moveTo>
                  <a:lnTo>
                    <a:pt x="236" y="647"/>
                  </a:lnTo>
                  <a:lnTo>
                    <a:pt x="238" y="647"/>
                  </a:lnTo>
                  <a:lnTo>
                    <a:pt x="238" y="649"/>
                  </a:lnTo>
                  <a:lnTo>
                    <a:pt x="236" y="647"/>
                  </a:lnTo>
                  <a:lnTo>
                    <a:pt x="234" y="647"/>
                  </a:lnTo>
                  <a:close/>
                  <a:moveTo>
                    <a:pt x="232" y="645"/>
                  </a:moveTo>
                  <a:lnTo>
                    <a:pt x="230" y="645"/>
                  </a:lnTo>
                  <a:lnTo>
                    <a:pt x="230" y="643"/>
                  </a:lnTo>
                  <a:lnTo>
                    <a:pt x="232" y="643"/>
                  </a:lnTo>
                  <a:lnTo>
                    <a:pt x="232" y="645"/>
                  </a:lnTo>
                  <a:close/>
                  <a:moveTo>
                    <a:pt x="242" y="643"/>
                  </a:moveTo>
                  <a:lnTo>
                    <a:pt x="240" y="643"/>
                  </a:lnTo>
                  <a:lnTo>
                    <a:pt x="240" y="641"/>
                  </a:lnTo>
                  <a:lnTo>
                    <a:pt x="242" y="641"/>
                  </a:lnTo>
                  <a:lnTo>
                    <a:pt x="242" y="643"/>
                  </a:lnTo>
                  <a:close/>
                  <a:moveTo>
                    <a:pt x="230" y="641"/>
                  </a:moveTo>
                  <a:lnTo>
                    <a:pt x="230" y="643"/>
                  </a:lnTo>
                  <a:lnTo>
                    <a:pt x="230" y="645"/>
                  </a:lnTo>
                  <a:lnTo>
                    <a:pt x="228" y="647"/>
                  </a:lnTo>
                  <a:lnTo>
                    <a:pt x="228" y="645"/>
                  </a:lnTo>
                  <a:lnTo>
                    <a:pt x="228" y="643"/>
                  </a:lnTo>
                  <a:lnTo>
                    <a:pt x="228" y="641"/>
                  </a:lnTo>
                  <a:lnTo>
                    <a:pt x="228" y="639"/>
                  </a:lnTo>
                  <a:lnTo>
                    <a:pt x="228" y="638"/>
                  </a:lnTo>
                  <a:lnTo>
                    <a:pt x="228" y="639"/>
                  </a:lnTo>
                  <a:lnTo>
                    <a:pt x="228" y="641"/>
                  </a:lnTo>
                  <a:lnTo>
                    <a:pt x="230" y="641"/>
                  </a:lnTo>
                  <a:close/>
                  <a:moveTo>
                    <a:pt x="228" y="626"/>
                  </a:moveTo>
                  <a:lnTo>
                    <a:pt x="230" y="626"/>
                  </a:lnTo>
                  <a:lnTo>
                    <a:pt x="230" y="628"/>
                  </a:lnTo>
                  <a:lnTo>
                    <a:pt x="230" y="630"/>
                  </a:lnTo>
                  <a:lnTo>
                    <a:pt x="230" y="628"/>
                  </a:lnTo>
                  <a:lnTo>
                    <a:pt x="228" y="628"/>
                  </a:lnTo>
                  <a:lnTo>
                    <a:pt x="228" y="630"/>
                  </a:lnTo>
                  <a:lnTo>
                    <a:pt x="228" y="632"/>
                  </a:lnTo>
                  <a:lnTo>
                    <a:pt x="226" y="632"/>
                  </a:lnTo>
                  <a:lnTo>
                    <a:pt x="226" y="630"/>
                  </a:lnTo>
                  <a:lnTo>
                    <a:pt x="226" y="628"/>
                  </a:lnTo>
                  <a:lnTo>
                    <a:pt x="228" y="628"/>
                  </a:lnTo>
                  <a:lnTo>
                    <a:pt x="226" y="628"/>
                  </a:lnTo>
                  <a:lnTo>
                    <a:pt x="226" y="626"/>
                  </a:lnTo>
                  <a:lnTo>
                    <a:pt x="226" y="628"/>
                  </a:lnTo>
                  <a:lnTo>
                    <a:pt x="226" y="626"/>
                  </a:lnTo>
                  <a:lnTo>
                    <a:pt x="226" y="624"/>
                  </a:lnTo>
                  <a:lnTo>
                    <a:pt x="228" y="626"/>
                  </a:lnTo>
                  <a:lnTo>
                    <a:pt x="226" y="624"/>
                  </a:lnTo>
                  <a:lnTo>
                    <a:pt x="228" y="624"/>
                  </a:lnTo>
                  <a:lnTo>
                    <a:pt x="228" y="626"/>
                  </a:lnTo>
                  <a:close/>
                  <a:moveTo>
                    <a:pt x="232" y="626"/>
                  </a:moveTo>
                  <a:lnTo>
                    <a:pt x="232" y="628"/>
                  </a:lnTo>
                  <a:lnTo>
                    <a:pt x="230" y="628"/>
                  </a:lnTo>
                  <a:lnTo>
                    <a:pt x="230" y="626"/>
                  </a:lnTo>
                  <a:lnTo>
                    <a:pt x="232" y="626"/>
                  </a:lnTo>
                  <a:lnTo>
                    <a:pt x="230" y="626"/>
                  </a:lnTo>
                  <a:lnTo>
                    <a:pt x="230" y="624"/>
                  </a:lnTo>
                  <a:lnTo>
                    <a:pt x="228" y="624"/>
                  </a:lnTo>
                  <a:lnTo>
                    <a:pt x="228" y="622"/>
                  </a:lnTo>
                  <a:lnTo>
                    <a:pt x="230" y="622"/>
                  </a:lnTo>
                  <a:lnTo>
                    <a:pt x="230" y="620"/>
                  </a:lnTo>
                  <a:lnTo>
                    <a:pt x="232" y="620"/>
                  </a:lnTo>
                  <a:lnTo>
                    <a:pt x="232" y="622"/>
                  </a:lnTo>
                  <a:lnTo>
                    <a:pt x="232" y="624"/>
                  </a:lnTo>
                  <a:lnTo>
                    <a:pt x="232" y="626"/>
                  </a:lnTo>
                  <a:close/>
                  <a:moveTo>
                    <a:pt x="236" y="618"/>
                  </a:moveTo>
                  <a:lnTo>
                    <a:pt x="236" y="620"/>
                  </a:lnTo>
                  <a:lnTo>
                    <a:pt x="234" y="620"/>
                  </a:lnTo>
                  <a:lnTo>
                    <a:pt x="234" y="622"/>
                  </a:lnTo>
                  <a:lnTo>
                    <a:pt x="236" y="622"/>
                  </a:lnTo>
                  <a:lnTo>
                    <a:pt x="234" y="622"/>
                  </a:lnTo>
                  <a:lnTo>
                    <a:pt x="232" y="622"/>
                  </a:lnTo>
                  <a:lnTo>
                    <a:pt x="232" y="620"/>
                  </a:lnTo>
                  <a:lnTo>
                    <a:pt x="232" y="622"/>
                  </a:lnTo>
                  <a:lnTo>
                    <a:pt x="232" y="620"/>
                  </a:lnTo>
                  <a:lnTo>
                    <a:pt x="230" y="620"/>
                  </a:lnTo>
                  <a:lnTo>
                    <a:pt x="232" y="620"/>
                  </a:lnTo>
                  <a:lnTo>
                    <a:pt x="232" y="618"/>
                  </a:lnTo>
                  <a:lnTo>
                    <a:pt x="234" y="618"/>
                  </a:lnTo>
                  <a:lnTo>
                    <a:pt x="234" y="616"/>
                  </a:lnTo>
                  <a:lnTo>
                    <a:pt x="236" y="616"/>
                  </a:lnTo>
                  <a:lnTo>
                    <a:pt x="236" y="618"/>
                  </a:lnTo>
                  <a:close/>
                  <a:moveTo>
                    <a:pt x="228" y="616"/>
                  </a:moveTo>
                  <a:lnTo>
                    <a:pt x="230" y="616"/>
                  </a:lnTo>
                  <a:lnTo>
                    <a:pt x="230" y="618"/>
                  </a:lnTo>
                  <a:lnTo>
                    <a:pt x="230" y="620"/>
                  </a:lnTo>
                  <a:lnTo>
                    <a:pt x="228" y="620"/>
                  </a:lnTo>
                  <a:lnTo>
                    <a:pt x="228" y="618"/>
                  </a:lnTo>
                  <a:lnTo>
                    <a:pt x="228" y="616"/>
                  </a:lnTo>
                  <a:lnTo>
                    <a:pt x="228" y="618"/>
                  </a:lnTo>
                  <a:lnTo>
                    <a:pt x="228" y="616"/>
                  </a:lnTo>
                  <a:close/>
                  <a:moveTo>
                    <a:pt x="226" y="609"/>
                  </a:moveTo>
                  <a:lnTo>
                    <a:pt x="226" y="611"/>
                  </a:lnTo>
                  <a:lnTo>
                    <a:pt x="226" y="613"/>
                  </a:lnTo>
                  <a:lnTo>
                    <a:pt x="226" y="614"/>
                  </a:lnTo>
                  <a:lnTo>
                    <a:pt x="226" y="613"/>
                  </a:lnTo>
                  <a:lnTo>
                    <a:pt x="224" y="613"/>
                  </a:lnTo>
                  <a:lnTo>
                    <a:pt x="224" y="611"/>
                  </a:lnTo>
                  <a:lnTo>
                    <a:pt x="226" y="609"/>
                  </a:lnTo>
                  <a:lnTo>
                    <a:pt x="224" y="611"/>
                  </a:lnTo>
                  <a:lnTo>
                    <a:pt x="224" y="609"/>
                  </a:lnTo>
                  <a:lnTo>
                    <a:pt x="224" y="607"/>
                  </a:lnTo>
                  <a:lnTo>
                    <a:pt x="224" y="605"/>
                  </a:lnTo>
                  <a:lnTo>
                    <a:pt x="224" y="607"/>
                  </a:lnTo>
                  <a:lnTo>
                    <a:pt x="226" y="609"/>
                  </a:lnTo>
                  <a:close/>
                  <a:moveTo>
                    <a:pt x="226" y="603"/>
                  </a:moveTo>
                  <a:lnTo>
                    <a:pt x="228" y="603"/>
                  </a:lnTo>
                  <a:lnTo>
                    <a:pt x="228" y="605"/>
                  </a:lnTo>
                  <a:lnTo>
                    <a:pt x="228" y="607"/>
                  </a:lnTo>
                  <a:lnTo>
                    <a:pt x="226" y="607"/>
                  </a:lnTo>
                  <a:lnTo>
                    <a:pt x="226" y="605"/>
                  </a:lnTo>
                  <a:lnTo>
                    <a:pt x="226" y="603"/>
                  </a:lnTo>
                  <a:lnTo>
                    <a:pt x="224" y="603"/>
                  </a:lnTo>
                  <a:lnTo>
                    <a:pt x="224" y="601"/>
                  </a:lnTo>
                  <a:lnTo>
                    <a:pt x="226" y="603"/>
                  </a:lnTo>
                  <a:close/>
                  <a:moveTo>
                    <a:pt x="222" y="599"/>
                  </a:moveTo>
                  <a:lnTo>
                    <a:pt x="222" y="601"/>
                  </a:lnTo>
                  <a:lnTo>
                    <a:pt x="220" y="601"/>
                  </a:lnTo>
                  <a:lnTo>
                    <a:pt x="222" y="601"/>
                  </a:lnTo>
                  <a:lnTo>
                    <a:pt x="222" y="599"/>
                  </a:lnTo>
                  <a:close/>
                  <a:moveTo>
                    <a:pt x="236" y="605"/>
                  </a:moveTo>
                  <a:lnTo>
                    <a:pt x="234" y="605"/>
                  </a:lnTo>
                  <a:lnTo>
                    <a:pt x="232" y="605"/>
                  </a:lnTo>
                  <a:lnTo>
                    <a:pt x="232" y="603"/>
                  </a:lnTo>
                  <a:lnTo>
                    <a:pt x="230" y="603"/>
                  </a:lnTo>
                  <a:lnTo>
                    <a:pt x="230" y="601"/>
                  </a:lnTo>
                  <a:lnTo>
                    <a:pt x="232" y="601"/>
                  </a:lnTo>
                  <a:lnTo>
                    <a:pt x="234" y="601"/>
                  </a:lnTo>
                  <a:lnTo>
                    <a:pt x="234" y="599"/>
                  </a:lnTo>
                  <a:lnTo>
                    <a:pt x="234" y="597"/>
                  </a:lnTo>
                  <a:lnTo>
                    <a:pt x="236" y="597"/>
                  </a:lnTo>
                  <a:lnTo>
                    <a:pt x="236" y="599"/>
                  </a:lnTo>
                  <a:lnTo>
                    <a:pt x="236" y="601"/>
                  </a:lnTo>
                  <a:lnTo>
                    <a:pt x="236" y="603"/>
                  </a:lnTo>
                  <a:lnTo>
                    <a:pt x="236" y="605"/>
                  </a:lnTo>
                  <a:close/>
                  <a:moveTo>
                    <a:pt x="222" y="590"/>
                  </a:moveTo>
                  <a:lnTo>
                    <a:pt x="224" y="591"/>
                  </a:lnTo>
                  <a:lnTo>
                    <a:pt x="222" y="591"/>
                  </a:lnTo>
                  <a:lnTo>
                    <a:pt x="222" y="590"/>
                  </a:lnTo>
                  <a:lnTo>
                    <a:pt x="220" y="590"/>
                  </a:lnTo>
                  <a:lnTo>
                    <a:pt x="222" y="590"/>
                  </a:lnTo>
                  <a:close/>
                  <a:moveTo>
                    <a:pt x="220" y="586"/>
                  </a:moveTo>
                  <a:lnTo>
                    <a:pt x="220" y="588"/>
                  </a:lnTo>
                  <a:lnTo>
                    <a:pt x="219" y="588"/>
                  </a:lnTo>
                  <a:lnTo>
                    <a:pt x="219" y="586"/>
                  </a:lnTo>
                  <a:lnTo>
                    <a:pt x="220" y="586"/>
                  </a:lnTo>
                  <a:lnTo>
                    <a:pt x="220" y="584"/>
                  </a:lnTo>
                  <a:lnTo>
                    <a:pt x="220" y="586"/>
                  </a:lnTo>
                  <a:close/>
                  <a:moveTo>
                    <a:pt x="222" y="582"/>
                  </a:moveTo>
                  <a:lnTo>
                    <a:pt x="222" y="584"/>
                  </a:lnTo>
                  <a:lnTo>
                    <a:pt x="222" y="582"/>
                  </a:lnTo>
                  <a:lnTo>
                    <a:pt x="224" y="582"/>
                  </a:lnTo>
                  <a:lnTo>
                    <a:pt x="222" y="582"/>
                  </a:lnTo>
                  <a:lnTo>
                    <a:pt x="224" y="582"/>
                  </a:lnTo>
                  <a:lnTo>
                    <a:pt x="224" y="584"/>
                  </a:lnTo>
                  <a:lnTo>
                    <a:pt x="224" y="586"/>
                  </a:lnTo>
                  <a:lnTo>
                    <a:pt x="222" y="586"/>
                  </a:lnTo>
                  <a:lnTo>
                    <a:pt x="222" y="584"/>
                  </a:lnTo>
                  <a:lnTo>
                    <a:pt x="222" y="586"/>
                  </a:lnTo>
                  <a:lnTo>
                    <a:pt x="222" y="584"/>
                  </a:lnTo>
                  <a:lnTo>
                    <a:pt x="222" y="582"/>
                  </a:lnTo>
                  <a:lnTo>
                    <a:pt x="222" y="584"/>
                  </a:lnTo>
                  <a:lnTo>
                    <a:pt x="222" y="582"/>
                  </a:lnTo>
                  <a:lnTo>
                    <a:pt x="222" y="580"/>
                  </a:lnTo>
                  <a:lnTo>
                    <a:pt x="222" y="582"/>
                  </a:lnTo>
                  <a:close/>
                  <a:moveTo>
                    <a:pt x="222" y="565"/>
                  </a:moveTo>
                  <a:lnTo>
                    <a:pt x="222" y="566"/>
                  </a:lnTo>
                  <a:lnTo>
                    <a:pt x="222" y="565"/>
                  </a:lnTo>
                  <a:close/>
                  <a:moveTo>
                    <a:pt x="224" y="557"/>
                  </a:moveTo>
                  <a:lnTo>
                    <a:pt x="228" y="559"/>
                  </a:lnTo>
                  <a:lnTo>
                    <a:pt x="228" y="561"/>
                  </a:lnTo>
                  <a:lnTo>
                    <a:pt x="226" y="561"/>
                  </a:lnTo>
                  <a:lnTo>
                    <a:pt x="226" y="559"/>
                  </a:lnTo>
                  <a:lnTo>
                    <a:pt x="226" y="561"/>
                  </a:lnTo>
                  <a:lnTo>
                    <a:pt x="224" y="561"/>
                  </a:lnTo>
                  <a:lnTo>
                    <a:pt x="222" y="561"/>
                  </a:lnTo>
                  <a:lnTo>
                    <a:pt x="224" y="561"/>
                  </a:lnTo>
                  <a:lnTo>
                    <a:pt x="222" y="561"/>
                  </a:lnTo>
                  <a:lnTo>
                    <a:pt x="222" y="559"/>
                  </a:lnTo>
                  <a:lnTo>
                    <a:pt x="222" y="557"/>
                  </a:lnTo>
                  <a:lnTo>
                    <a:pt x="224" y="557"/>
                  </a:lnTo>
                  <a:close/>
                  <a:moveTo>
                    <a:pt x="226" y="553"/>
                  </a:moveTo>
                  <a:lnTo>
                    <a:pt x="228" y="555"/>
                  </a:lnTo>
                  <a:lnTo>
                    <a:pt x="226" y="555"/>
                  </a:lnTo>
                  <a:lnTo>
                    <a:pt x="226" y="557"/>
                  </a:lnTo>
                  <a:lnTo>
                    <a:pt x="224" y="557"/>
                  </a:lnTo>
                  <a:lnTo>
                    <a:pt x="224" y="555"/>
                  </a:lnTo>
                  <a:lnTo>
                    <a:pt x="226" y="555"/>
                  </a:lnTo>
                  <a:lnTo>
                    <a:pt x="224" y="555"/>
                  </a:lnTo>
                  <a:lnTo>
                    <a:pt x="224" y="553"/>
                  </a:lnTo>
                  <a:lnTo>
                    <a:pt x="226" y="553"/>
                  </a:lnTo>
                  <a:close/>
                  <a:moveTo>
                    <a:pt x="236" y="543"/>
                  </a:moveTo>
                  <a:lnTo>
                    <a:pt x="236" y="545"/>
                  </a:lnTo>
                  <a:lnTo>
                    <a:pt x="238" y="545"/>
                  </a:lnTo>
                  <a:lnTo>
                    <a:pt x="238" y="547"/>
                  </a:lnTo>
                  <a:lnTo>
                    <a:pt x="236" y="547"/>
                  </a:lnTo>
                  <a:lnTo>
                    <a:pt x="234" y="547"/>
                  </a:lnTo>
                  <a:lnTo>
                    <a:pt x="232" y="545"/>
                  </a:lnTo>
                  <a:lnTo>
                    <a:pt x="234" y="547"/>
                  </a:lnTo>
                  <a:lnTo>
                    <a:pt x="234" y="545"/>
                  </a:lnTo>
                  <a:lnTo>
                    <a:pt x="234" y="543"/>
                  </a:lnTo>
                  <a:lnTo>
                    <a:pt x="236" y="543"/>
                  </a:lnTo>
                  <a:close/>
                  <a:moveTo>
                    <a:pt x="236" y="542"/>
                  </a:moveTo>
                  <a:lnTo>
                    <a:pt x="236" y="543"/>
                  </a:lnTo>
                  <a:lnTo>
                    <a:pt x="234" y="543"/>
                  </a:lnTo>
                  <a:lnTo>
                    <a:pt x="236" y="542"/>
                  </a:lnTo>
                  <a:close/>
                  <a:moveTo>
                    <a:pt x="234" y="543"/>
                  </a:moveTo>
                  <a:lnTo>
                    <a:pt x="234" y="542"/>
                  </a:lnTo>
                  <a:lnTo>
                    <a:pt x="234" y="543"/>
                  </a:lnTo>
                  <a:close/>
                  <a:moveTo>
                    <a:pt x="242" y="542"/>
                  </a:moveTo>
                  <a:lnTo>
                    <a:pt x="242" y="543"/>
                  </a:lnTo>
                  <a:lnTo>
                    <a:pt x="240" y="545"/>
                  </a:lnTo>
                  <a:lnTo>
                    <a:pt x="238" y="545"/>
                  </a:lnTo>
                  <a:lnTo>
                    <a:pt x="238" y="543"/>
                  </a:lnTo>
                  <a:lnTo>
                    <a:pt x="238" y="542"/>
                  </a:lnTo>
                  <a:lnTo>
                    <a:pt x="238" y="540"/>
                  </a:lnTo>
                  <a:lnTo>
                    <a:pt x="240" y="540"/>
                  </a:lnTo>
                  <a:lnTo>
                    <a:pt x="242" y="542"/>
                  </a:lnTo>
                  <a:close/>
                  <a:moveTo>
                    <a:pt x="243" y="540"/>
                  </a:moveTo>
                  <a:lnTo>
                    <a:pt x="245" y="540"/>
                  </a:lnTo>
                  <a:lnTo>
                    <a:pt x="243" y="540"/>
                  </a:lnTo>
                  <a:lnTo>
                    <a:pt x="242" y="540"/>
                  </a:lnTo>
                  <a:lnTo>
                    <a:pt x="243" y="540"/>
                  </a:lnTo>
                  <a:close/>
                  <a:moveTo>
                    <a:pt x="255" y="528"/>
                  </a:moveTo>
                  <a:lnTo>
                    <a:pt x="255" y="530"/>
                  </a:lnTo>
                  <a:lnTo>
                    <a:pt x="253" y="530"/>
                  </a:lnTo>
                  <a:lnTo>
                    <a:pt x="251" y="532"/>
                  </a:lnTo>
                  <a:lnTo>
                    <a:pt x="251" y="530"/>
                  </a:lnTo>
                  <a:lnTo>
                    <a:pt x="251" y="528"/>
                  </a:lnTo>
                  <a:lnTo>
                    <a:pt x="253" y="528"/>
                  </a:lnTo>
                  <a:lnTo>
                    <a:pt x="253" y="530"/>
                  </a:lnTo>
                  <a:lnTo>
                    <a:pt x="255" y="528"/>
                  </a:lnTo>
                  <a:close/>
                  <a:moveTo>
                    <a:pt x="253" y="524"/>
                  </a:moveTo>
                  <a:lnTo>
                    <a:pt x="255" y="524"/>
                  </a:lnTo>
                  <a:lnTo>
                    <a:pt x="255" y="526"/>
                  </a:lnTo>
                  <a:lnTo>
                    <a:pt x="255" y="528"/>
                  </a:lnTo>
                  <a:lnTo>
                    <a:pt x="255" y="526"/>
                  </a:lnTo>
                  <a:lnTo>
                    <a:pt x="253" y="526"/>
                  </a:lnTo>
                  <a:lnTo>
                    <a:pt x="253" y="524"/>
                  </a:lnTo>
                  <a:close/>
                  <a:moveTo>
                    <a:pt x="270" y="517"/>
                  </a:moveTo>
                  <a:lnTo>
                    <a:pt x="270" y="518"/>
                  </a:lnTo>
                  <a:lnTo>
                    <a:pt x="268" y="518"/>
                  </a:lnTo>
                  <a:lnTo>
                    <a:pt x="268" y="517"/>
                  </a:lnTo>
                  <a:lnTo>
                    <a:pt x="270" y="517"/>
                  </a:lnTo>
                  <a:close/>
                  <a:moveTo>
                    <a:pt x="268" y="518"/>
                  </a:moveTo>
                  <a:lnTo>
                    <a:pt x="268" y="520"/>
                  </a:lnTo>
                  <a:lnTo>
                    <a:pt x="267" y="520"/>
                  </a:lnTo>
                  <a:lnTo>
                    <a:pt x="265" y="522"/>
                  </a:lnTo>
                  <a:lnTo>
                    <a:pt x="265" y="520"/>
                  </a:lnTo>
                  <a:lnTo>
                    <a:pt x="263" y="520"/>
                  </a:lnTo>
                  <a:lnTo>
                    <a:pt x="263" y="518"/>
                  </a:lnTo>
                  <a:lnTo>
                    <a:pt x="263" y="517"/>
                  </a:lnTo>
                  <a:lnTo>
                    <a:pt x="265" y="517"/>
                  </a:lnTo>
                  <a:lnTo>
                    <a:pt x="265" y="518"/>
                  </a:lnTo>
                  <a:lnTo>
                    <a:pt x="267" y="518"/>
                  </a:lnTo>
                  <a:lnTo>
                    <a:pt x="267" y="517"/>
                  </a:lnTo>
                  <a:lnTo>
                    <a:pt x="267" y="515"/>
                  </a:lnTo>
                  <a:lnTo>
                    <a:pt x="267" y="517"/>
                  </a:lnTo>
                  <a:lnTo>
                    <a:pt x="267" y="518"/>
                  </a:lnTo>
                  <a:lnTo>
                    <a:pt x="268" y="518"/>
                  </a:lnTo>
                  <a:close/>
                  <a:moveTo>
                    <a:pt x="278" y="513"/>
                  </a:moveTo>
                  <a:lnTo>
                    <a:pt x="276" y="515"/>
                  </a:lnTo>
                  <a:lnTo>
                    <a:pt x="276" y="513"/>
                  </a:lnTo>
                  <a:lnTo>
                    <a:pt x="276" y="511"/>
                  </a:lnTo>
                  <a:lnTo>
                    <a:pt x="276" y="513"/>
                  </a:lnTo>
                  <a:lnTo>
                    <a:pt x="278" y="513"/>
                  </a:lnTo>
                  <a:close/>
                  <a:moveTo>
                    <a:pt x="276" y="515"/>
                  </a:moveTo>
                  <a:lnTo>
                    <a:pt x="272" y="515"/>
                  </a:lnTo>
                  <a:lnTo>
                    <a:pt x="272" y="513"/>
                  </a:lnTo>
                  <a:lnTo>
                    <a:pt x="274" y="511"/>
                  </a:lnTo>
                  <a:lnTo>
                    <a:pt x="274" y="513"/>
                  </a:lnTo>
                  <a:lnTo>
                    <a:pt x="276" y="513"/>
                  </a:lnTo>
                  <a:lnTo>
                    <a:pt x="276" y="515"/>
                  </a:lnTo>
                  <a:close/>
                  <a:moveTo>
                    <a:pt x="280" y="511"/>
                  </a:moveTo>
                  <a:lnTo>
                    <a:pt x="282" y="513"/>
                  </a:lnTo>
                  <a:lnTo>
                    <a:pt x="280" y="515"/>
                  </a:lnTo>
                  <a:lnTo>
                    <a:pt x="278" y="515"/>
                  </a:lnTo>
                  <a:lnTo>
                    <a:pt x="278" y="513"/>
                  </a:lnTo>
                  <a:lnTo>
                    <a:pt x="276" y="511"/>
                  </a:lnTo>
                  <a:lnTo>
                    <a:pt x="276" y="509"/>
                  </a:lnTo>
                  <a:lnTo>
                    <a:pt x="278" y="509"/>
                  </a:lnTo>
                  <a:lnTo>
                    <a:pt x="278" y="511"/>
                  </a:lnTo>
                  <a:lnTo>
                    <a:pt x="280" y="511"/>
                  </a:lnTo>
                  <a:lnTo>
                    <a:pt x="278" y="511"/>
                  </a:lnTo>
                  <a:lnTo>
                    <a:pt x="280" y="509"/>
                  </a:lnTo>
                  <a:lnTo>
                    <a:pt x="280" y="511"/>
                  </a:lnTo>
                  <a:close/>
                  <a:moveTo>
                    <a:pt x="274" y="507"/>
                  </a:moveTo>
                  <a:lnTo>
                    <a:pt x="274" y="509"/>
                  </a:lnTo>
                  <a:lnTo>
                    <a:pt x="272" y="509"/>
                  </a:lnTo>
                  <a:lnTo>
                    <a:pt x="272" y="507"/>
                  </a:lnTo>
                  <a:lnTo>
                    <a:pt x="270" y="507"/>
                  </a:lnTo>
                  <a:lnTo>
                    <a:pt x="272" y="507"/>
                  </a:lnTo>
                  <a:lnTo>
                    <a:pt x="270" y="507"/>
                  </a:lnTo>
                  <a:lnTo>
                    <a:pt x="268" y="507"/>
                  </a:lnTo>
                  <a:lnTo>
                    <a:pt x="268" y="505"/>
                  </a:lnTo>
                  <a:lnTo>
                    <a:pt x="270" y="505"/>
                  </a:lnTo>
                  <a:lnTo>
                    <a:pt x="272" y="503"/>
                  </a:lnTo>
                  <a:lnTo>
                    <a:pt x="274" y="503"/>
                  </a:lnTo>
                  <a:lnTo>
                    <a:pt x="274" y="505"/>
                  </a:lnTo>
                  <a:lnTo>
                    <a:pt x="276" y="505"/>
                  </a:lnTo>
                  <a:lnTo>
                    <a:pt x="274" y="507"/>
                  </a:lnTo>
                  <a:close/>
                  <a:moveTo>
                    <a:pt x="288" y="495"/>
                  </a:moveTo>
                  <a:lnTo>
                    <a:pt x="288" y="497"/>
                  </a:lnTo>
                  <a:lnTo>
                    <a:pt x="288" y="499"/>
                  </a:lnTo>
                  <a:lnTo>
                    <a:pt x="290" y="499"/>
                  </a:lnTo>
                  <a:lnTo>
                    <a:pt x="290" y="497"/>
                  </a:lnTo>
                  <a:lnTo>
                    <a:pt x="290" y="499"/>
                  </a:lnTo>
                  <a:lnTo>
                    <a:pt x="291" y="499"/>
                  </a:lnTo>
                  <a:lnTo>
                    <a:pt x="290" y="501"/>
                  </a:lnTo>
                  <a:lnTo>
                    <a:pt x="286" y="503"/>
                  </a:lnTo>
                  <a:lnTo>
                    <a:pt x="284" y="503"/>
                  </a:lnTo>
                  <a:lnTo>
                    <a:pt x="282" y="503"/>
                  </a:lnTo>
                  <a:lnTo>
                    <a:pt x="280" y="505"/>
                  </a:lnTo>
                  <a:lnTo>
                    <a:pt x="278" y="505"/>
                  </a:lnTo>
                  <a:lnTo>
                    <a:pt x="278" y="503"/>
                  </a:lnTo>
                  <a:lnTo>
                    <a:pt x="276" y="503"/>
                  </a:lnTo>
                  <a:lnTo>
                    <a:pt x="278" y="503"/>
                  </a:lnTo>
                  <a:lnTo>
                    <a:pt x="276" y="503"/>
                  </a:lnTo>
                  <a:lnTo>
                    <a:pt x="278" y="503"/>
                  </a:lnTo>
                  <a:lnTo>
                    <a:pt x="278" y="501"/>
                  </a:lnTo>
                  <a:lnTo>
                    <a:pt x="280" y="499"/>
                  </a:lnTo>
                  <a:lnTo>
                    <a:pt x="282" y="499"/>
                  </a:lnTo>
                  <a:lnTo>
                    <a:pt x="284" y="499"/>
                  </a:lnTo>
                  <a:lnTo>
                    <a:pt x="282" y="499"/>
                  </a:lnTo>
                  <a:lnTo>
                    <a:pt x="282" y="497"/>
                  </a:lnTo>
                  <a:lnTo>
                    <a:pt x="286" y="497"/>
                  </a:lnTo>
                  <a:lnTo>
                    <a:pt x="288" y="497"/>
                  </a:lnTo>
                  <a:lnTo>
                    <a:pt x="288" y="495"/>
                  </a:lnTo>
                  <a:close/>
                  <a:moveTo>
                    <a:pt x="290" y="497"/>
                  </a:moveTo>
                  <a:lnTo>
                    <a:pt x="291" y="495"/>
                  </a:lnTo>
                  <a:lnTo>
                    <a:pt x="291" y="497"/>
                  </a:lnTo>
                  <a:lnTo>
                    <a:pt x="290" y="497"/>
                  </a:lnTo>
                  <a:lnTo>
                    <a:pt x="290" y="495"/>
                  </a:lnTo>
                  <a:lnTo>
                    <a:pt x="290" y="497"/>
                  </a:lnTo>
                  <a:close/>
                  <a:moveTo>
                    <a:pt x="286" y="492"/>
                  </a:moveTo>
                  <a:lnTo>
                    <a:pt x="286" y="494"/>
                  </a:lnTo>
                  <a:lnTo>
                    <a:pt x="286" y="495"/>
                  </a:lnTo>
                  <a:lnTo>
                    <a:pt x="284" y="495"/>
                  </a:lnTo>
                  <a:lnTo>
                    <a:pt x="282" y="495"/>
                  </a:lnTo>
                  <a:lnTo>
                    <a:pt x="280" y="495"/>
                  </a:lnTo>
                  <a:lnTo>
                    <a:pt x="282" y="495"/>
                  </a:lnTo>
                  <a:lnTo>
                    <a:pt x="280" y="495"/>
                  </a:lnTo>
                  <a:lnTo>
                    <a:pt x="278" y="495"/>
                  </a:lnTo>
                  <a:lnTo>
                    <a:pt x="276" y="495"/>
                  </a:lnTo>
                  <a:lnTo>
                    <a:pt x="278" y="495"/>
                  </a:lnTo>
                  <a:lnTo>
                    <a:pt x="280" y="494"/>
                  </a:lnTo>
                  <a:lnTo>
                    <a:pt x="284" y="492"/>
                  </a:lnTo>
                  <a:lnTo>
                    <a:pt x="286" y="492"/>
                  </a:lnTo>
                  <a:lnTo>
                    <a:pt x="286" y="490"/>
                  </a:lnTo>
                  <a:lnTo>
                    <a:pt x="286" y="492"/>
                  </a:lnTo>
                  <a:close/>
                  <a:moveTo>
                    <a:pt x="303" y="482"/>
                  </a:moveTo>
                  <a:lnTo>
                    <a:pt x="303" y="484"/>
                  </a:lnTo>
                  <a:lnTo>
                    <a:pt x="301" y="482"/>
                  </a:lnTo>
                  <a:lnTo>
                    <a:pt x="303" y="482"/>
                  </a:lnTo>
                  <a:close/>
                  <a:moveTo>
                    <a:pt x="326" y="461"/>
                  </a:moveTo>
                  <a:lnTo>
                    <a:pt x="328" y="463"/>
                  </a:lnTo>
                  <a:lnTo>
                    <a:pt x="328" y="465"/>
                  </a:lnTo>
                  <a:lnTo>
                    <a:pt x="326" y="465"/>
                  </a:lnTo>
                  <a:lnTo>
                    <a:pt x="326" y="463"/>
                  </a:lnTo>
                  <a:lnTo>
                    <a:pt x="326" y="461"/>
                  </a:lnTo>
                  <a:close/>
                  <a:moveTo>
                    <a:pt x="324" y="461"/>
                  </a:moveTo>
                  <a:lnTo>
                    <a:pt x="324" y="463"/>
                  </a:lnTo>
                  <a:lnTo>
                    <a:pt x="326" y="465"/>
                  </a:lnTo>
                  <a:lnTo>
                    <a:pt x="328" y="465"/>
                  </a:lnTo>
                  <a:lnTo>
                    <a:pt x="326" y="467"/>
                  </a:lnTo>
                  <a:lnTo>
                    <a:pt x="324" y="465"/>
                  </a:lnTo>
                  <a:lnTo>
                    <a:pt x="322" y="463"/>
                  </a:lnTo>
                  <a:lnTo>
                    <a:pt x="324" y="463"/>
                  </a:lnTo>
                  <a:lnTo>
                    <a:pt x="322" y="463"/>
                  </a:lnTo>
                  <a:lnTo>
                    <a:pt x="320" y="461"/>
                  </a:lnTo>
                  <a:lnTo>
                    <a:pt x="322" y="461"/>
                  </a:lnTo>
                  <a:lnTo>
                    <a:pt x="322" y="459"/>
                  </a:lnTo>
                  <a:lnTo>
                    <a:pt x="322" y="461"/>
                  </a:lnTo>
                  <a:lnTo>
                    <a:pt x="324" y="461"/>
                  </a:lnTo>
                  <a:close/>
                  <a:moveTo>
                    <a:pt x="326" y="459"/>
                  </a:moveTo>
                  <a:lnTo>
                    <a:pt x="326" y="461"/>
                  </a:lnTo>
                  <a:lnTo>
                    <a:pt x="326" y="463"/>
                  </a:lnTo>
                  <a:lnTo>
                    <a:pt x="324" y="461"/>
                  </a:lnTo>
                  <a:lnTo>
                    <a:pt x="322" y="461"/>
                  </a:lnTo>
                  <a:lnTo>
                    <a:pt x="324" y="459"/>
                  </a:lnTo>
                  <a:lnTo>
                    <a:pt x="322" y="459"/>
                  </a:lnTo>
                  <a:lnTo>
                    <a:pt x="324" y="459"/>
                  </a:lnTo>
                  <a:lnTo>
                    <a:pt x="326" y="459"/>
                  </a:lnTo>
                  <a:close/>
                  <a:moveTo>
                    <a:pt x="324" y="449"/>
                  </a:moveTo>
                  <a:lnTo>
                    <a:pt x="324" y="451"/>
                  </a:lnTo>
                  <a:lnTo>
                    <a:pt x="322" y="453"/>
                  </a:lnTo>
                  <a:lnTo>
                    <a:pt x="320" y="453"/>
                  </a:lnTo>
                  <a:lnTo>
                    <a:pt x="320" y="451"/>
                  </a:lnTo>
                  <a:lnTo>
                    <a:pt x="322" y="451"/>
                  </a:lnTo>
                  <a:lnTo>
                    <a:pt x="320" y="451"/>
                  </a:lnTo>
                  <a:lnTo>
                    <a:pt x="318" y="451"/>
                  </a:lnTo>
                  <a:lnTo>
                    <a:pt x="318" y="453"/>
                  </a:lnTo>
                  <a:lnTo>
                    <a:pt x="318" y="451"/>
                  </a:lnTo>
                  <a:lnTo>
                    <a:pt x="322" y="449"/>
                  </a:lnTo>
                  <a:lnTo>
                    <a:pt x="324" y="449"/>
                  </a:lnTo>
                  <a:close/>
                  <a:moveTo>
                    <a:pt x="316" y="451"/>
                  </a:moveTo>
                  <a:lnTo>
                    <a:pt x="316" y="453"/>
                  </a:lnTo>
                  <a:lnTo>
                    <a:pt x="316" y="451"/>
                  </a:lnTo>
                  <a:lnTo>
                    <a:pt x="316" y="449"/>
                  </a:lnTo>
                  <a:lnTo>
                    <a:pt x="318" y="449"/>
                  </a:lnTo>
                  <a:lnTo>
                    <a:pt x="320" y="449"/>
                  </a:lnTo>
                  <a:lnTo>
                    <a:pt x="320" y="447"/>
                  </a:lnTo>
                  <a:lnTo>
                    <a:pt x="322" y="447"/>
                  </a:lnTo>
                  <a:lnTo>
                    <a:pt x="320" y="449"/>
                  </a:lnTo>
                  <a:lnTo>
                    <a:pt x="318" y="451"/>
                  </a:lnTo>
                  <a:lnTo>
                    <a:pt x="316" y="451"/>
                  </a:lnTo>
                  <a:close/>
                  <a:moveTo>
                    <a:pt x="332" y="444"/>
                  </a:moveTo>
                  <a:lnTo>
                    <a:pt x="332" y="446"/>
                  </a:lnTo>
                  <a:lnTo>
                    <a:pt x="330" y="446"/>
                  </a:lnTo>
                  <a:lnTo>
                    <a:pt x="330" y="444"/>
                  </a:lnTo>
                  <a:lnTo>
                    <a:pt x="330" y="446"/>
                  </a:lnTo>
                  <a:lnTo>
                    <a:pt x="328" y="446"/>
                  </a:lnTo>
                  <a:lnTo>
                    <a:pt x="328" y="444"/>
                  </a:lnTo>
                  <a:lnTo>
                    <a:pt x="330" y="444"/>
                  </a:lnTo>
                  <a:lnTo>
                    <a:pt x="330" y="442"/>
                  </a:lnTo>
                  <a:lnTo>
                    <a:pt x="332" y="442"/>
                  </a:lnTo>
                  <a:lnTo>
                    <a:pt x="332" y="444"/>
                  </a:lnTo>
                  <a:lnTo>
                    <a:pt x="332" y="442"/>
                  </a:lnTo>
                  <a:lnTo>
                    <a:pt x="332" y="444"/>
                  </a:lnTo>
                  <a:close/>
                  <a:moveTo>
                    <a:pt x="339" y="442"/>
                  </a:moveTo>
                  <a:lnTo>
                    <a:pt x="341" y="442"/>
                  </a:lnTo>
                  <a:lnTo>
                    <a:pt x="341" y="444"/>
                  </a:lnTo>
                  <a:lnTo>
                    <a:pt x="339" y="444"/>
                  </a:lnTo>
                  <a:lnTo>
                    <a:pt x="339" y="446"/>
                  </a:lnTo>
                  <a:lnTo>
                    <a:pt x="338" y="446"/>
                  </a:lnTo>
                  <a:lnTo>
                    <a:pt x="338" y="444"/>
                  </a:lnTo>
                  <a:lnTo>
                    <a:pt x="336" y="444"/>
                  </a:lnTo>
                  <a:lnTo>
                    <a:pt x="338" y="444"/>
                  </a:lnTo>
                  <a:lnTo>
                    <a:pt x="338" y="442"/>
                  </a:lnTo>
                  <a:lnTo>
                    <a:pt x="338" y="440"/>
                  </a:lnTo>
                  <a:lnTo>
                    <a:pt x="339" y="440"/>
                  </a:lnTo>
                  <a:lnTo>
                    <a:pt x="341" y="440"/>
                  </a:lnTo>
                  <a:lnTo>
                    <a:pt x="339" y="442"/>
                  </a:lnTo>
                  <a:close/>
                  <a:moveTo>
                    <a:pt x="343" y="428"/>
                  </a:moveTo>
                  <a:lnTo>
                    <a:pt x="343" y="430"/>
                  </a:lnTo>
                  <a:lnTo>
                    <a:pt x="343" y="432"/>
                  </a:lnTo>
                  <a:lnTo>
                    <a:pt x="343" y="434"/>
                  </a:lnTo>
                  <a:lnTo>
                    <a:pt x="341" y="434"/>
                  </a:lnTo>
                  <a:lnTo>
                    <a:pt x="339" y="434"/>
                  </a:lnTo>
                  <a:lnTo>
                    <a:pt x="339" y="436"/>
                  </a:lnTo>
                  <a:lnTo>
                    <a:pt x="339" y="438"/>
                  </a:lnTo>
                  <a:lnTo>
                    <a:pt x="338" y="438"/>
                  </a:lnTo>
                  <a:lnTo>
                    <a:pt x="338" y="436"/>
                  </a:lnTo>
                  <a:lnTo>
                    <a:pt x="338" y="434"/>
                  </a:lnTo>
                  <a:lnTo>
                    <a:pt x="339" y="434"/>
                  </a:lnTo>
                  <a:lnTo>
                    <a:pt x="339" y="432"/>
                  </a:lnTo>
                  <a:lnTo>
                    <a:pt x="339" y="430"/>
                  </a:lnTo>
                  <a:lnTo>
                    <a:pt x="341" y="430"/>
                  </a:lnTo>
                  <a:lnTo>
                    <a:pt x="341" y="428"/>
                  </a:lnTo>
                  <a:lnTo>
                    <a:pt x="339" y="428"/>
                  </a:lnTo>
                  <a:lnTo>
                    <a:pt x="339" y="426"/>
                  </a:lnTo>
                  <a:lnTo>
                    <a:pt x="339" y="424"/>
                  </a:lnTo>
                  <a:lnTo>
                    <a:pt x="341" y="424"/>
                  </a:lnTo>
                  <a:lnTo>
                    <a:pt x="341" y="426"/>
                  </a:lnTo>
                  <a:lnTo>
                    <a:pt x="343" y="428"/>
                  </a:lnTo>
                  <a:close/>
                  <a:moveTo>
                    <a:pt x="336" y="421"/>
                  </a:moveTo>
                  <a:lnTo>
                    <a:pt x="336" y="423"/>
                  </a:lnTo>
                  <a:lnTo>
                    <a:pt x="336" y="424"/>
                  </a:lnTo>
                  <a:lnTo>
                    <a:pt x="334" y="424"/>
                  </a:lnTo>
                  <a:lnTo>
                    <a:pt x="332" y="424"/>
                  </a:lnTo>
                  <a:lnTo>
                    <a:pt x="332" y="423"/>
                  </a:lnTo>
                  <a:lnTo>
                    <a:pt x="334" y="423"/>
                  </a:lnTo>
                  <a:lnTo>
                    <a:pt x="334" y="421"/>
                  </a:lnTo>
                  <a:lnTo>
                    <a:pt x="336" y="421"/>
                  </a:lnTo>
                  <a:close/>
                  <a:moveTo>
                    <a:pt x="347" y="409"/>
                  </a:moveTo>
                  <a:lnTo>
                    <a:pt x="347" y="411"/>
                  </a:lnTo>
                  <a:lnTo>
                    <a:pt x="345" y="411"/>
                  </a:lnTo>
                  <a:lnTo>
                    <a:pt x="343" y="413"/>
                  </a:lnTo>
                  <a:lnTo>
                    <a:pt x="341" y="413"/>
                  </a:lnTo>
                  <a:lnTo>
                    <a:pt x="343" y="411"/>
                  </a:lnTo>
                  <a:lnTo>
                    <a:pt x="343" y="409"/>
                  </a:lnTo>
                  <a:lnTo>
                    <a:pt x="345" y="407"/>
                  </a:lnTo>
                  <a:lnTo>
                    <a:pt x="347" y="407"/>
                  </a:lnTo>
                  <a:lnTo>
                    <a:pt x="345" y="409"/>
                  </a:lnTo>
                  <a:lnTo>
                    <a:pt x="347" y="409"/>
                  </a:lnTo>
                  <a:lnTo>
                    <a:pt x="347" y="407"/>
                  </a:lnTo>
                  <a:lnTo>
                    <a:pt x="349" y="407"/>
                  </a:lnTo>
                  <a:lnTo>
                    <a:pt x="351" y="407"/>
                  </a:lnTo>
                  <a:lnTo>
                    <a:pt x="351" y="409"/>
                  </a:lnTo>
                  <a:lnTo>
                    <a:pt x="349" y="409"/>
                  </a:lnTo>
                  <a:lnTo>
                    <a:pt x="347" y="409"/>
                  </a:lnTo>
                  <a:close/>
                  <a:moveTo>
                    <a:pt x="345" y="401"/>
                  </a:moveTo>
                  <a:lnTo>
                    <a:pt x="345" y="403"/>
                  </a:lnTo>
                  <a:lnTo>
                    <a:pt x="347" y="403"/>
                  </a:lnTo>
                  <a:lnTo>
                    <a:pt x="347" y="405"/>
                  </a:lnTo>
                  <a:lnTo>
                    <a:pt x="345" y="405"/>
                  </a:lnTo>
                  <a:lnTo>
                    <a:pt x="341" y="407"/>
                  </a:lnTo>
                  <a:lnTo>
                    <a:pt x="343" y="405"/>
                  </a:lnTo>
                  <a:lnTo>
                    <a:pt x="341" y="405"/>
                  </a:lnTo>
                  <a:lnTo>
                    <a:pt x="343" y="405"/>
                  </a:lnTo>
                  <a:lnTo>
                    <a:pt x="343" y="403"/>
                  </a:lnTo>
                  <a:lnTo>
                    <a:pt x="345" y="403"/>
                  </a:lnTo>
                  <a:lnTo>
                    <a:pt x="345" y="401"/>
                  </a:lnTo>
                  <a:lnTo>
                    <a:pt x="343" y="401"/>
                  </a:lnTo>
                  <a:lnTo>
                    <a:pt x="345" y="401"/>
                  </a:lnTo>
                  <a:lnTo>
                    <a:pt x="345" y="399"/>
                  </a:lnTo>
                  <a:lnTo>
                    <a:pt x="345" y="401"/>
                  </a:lnTo>
                  <a:close/>
                  <a:moveTo>
                    <a:pt x="349" y="396"/>
                  </a:moveTo>
                  <a:lnTo>
                    <a:pt x="349" y="398"/>
                  </a:lnTo>
                  <a:lnTo>
                    <a:pt x="351" y="398"/>
                  </a:lnTo>
                  <a:lnTo>
                    <a:pt x="351" y="399"/>
                  </a:lnTo>
                  <a:lnTo>
                    <a:pt x="349" y="399"/>
                  </a:lnTo>
                  <a:lnTo>
                    <a:pt x="347" y="399"/>
                  </a:lnTo>
                  <a:lnTo>
                    <a:pt x="347" y="398"/>
                  </a:lnTo>
                  <a:lnTo>
                    <a:pt x="349" y="398"/>
                  </a:lnTo>
                  <a:lnTo>
                    <a:pt x="349" y="396"/>
                  </a:lnTo>
                  <a:close/>
                  <a:moveTo>
                    <a:pt x="351" y="392"/>
                  </a:moveTo>
                  <a:lnTo>
                    <a:pt x="351" y="394"/>
                  </a:lnTo>
                  <a:lnTo>
                    <a:pt x="351" y="392"/>
                  </a:lnTo>
                  <a:lnTo>
                    <a:pt x="351" y="394"/>
                  </a:lnTo>
                  <a:lnTo>
                    <a:pt x="349" y="394"/>
                  </a:lnTo>
                  <a:lnTo>
                    <a:pt x="349" y="392"/>
                  </a:lnTo>
                  <a:lnTo>
                    <a:pt x="351" y="390"/>
                  </a:lnTo>
                  <a:lnTo>
                    <a:pt x="351" y="392"/>
                  </a:lnTo>
                  <a:lnTo>
                    <a:pt x="351" y="390"/>
                  </a:lnTo>
                  <a:lnTo>
                    <a:pt x="351" y="392"/>
                  </a:lnTo>
                  <a:close/>
                  <a:moveTo>
                    <a:pt x="372" y="363"/>
                  </a:moveTo>
                  <a:lnTo>
                    <a:pt x="372" y="365"/>
                  </a:lnTo>
                  <a:lnTo>
                    <a:pt x="370" y="365"/>
                  </a:lnTo>
                  <a:lnTo>
                    <a:pt x="372" y="367"/>
                  </a:lnTo>
                  <a:lnTo>
                    <a:pt x="372" y="369"/>
                  </a:lnTo>
                  <a:lnTo>
                    <a:pt x="370" y="369"/>
                  </a:lnTo>
                  <a:lnTo>
                    <a:pt x="370" y="367"/>
                  </a:lnTo>
                  <a:lnTo>
                    <a:pt x="368" y="365"/>
                  </a:lnTo>
                  <a:lnTo>
                    <a:pt x="368" y="363"/>
                  </a:lnTo>
                  <a:lnTo>
                    <a:pt x="370" y="365"/>
                  </a:lnTo>
                  <a:lnTo>
                    <a:pt x="370" y="363"/>
                  </a:lnTo>
                  <a:lnTo>
                    <a:pt x="372" y="363"/>
                  </a:lnTo>
                  <a:lnTo>
                    <a:pt x="372" y="361"/>
                  </a:lnTo>
                  <a:lnTo>
                    <a:pt x="372" y="363"/>
                  </a:lnTo>
                  <a:close/>
                  <a:moveTo>
                    <a:pt x="374" y="351"/>
                  </a:moveTo>
                  <a:lnTo>
                    <a:pt x="374" y="353"/>
                  </a:lnTo>
                  <a:lnTo>
                    <a:pt x="372" y="353"/>
                  </a:lnTo>
                  <a:lnTo>
                    <a:pt x="372" y="351"/>
                  </a:lnTo>
                  <a:lnTo>
                    <a:pt x="374" y="350"/>
                  </a:lnTo>
                  <a:lnTo>
                    <a:pt x="374" y="351"/>
                  </a:lnTo>
                  <a:close/>
                  <a:moveTo>
                    <a:pt x="386" y="328"/>
                  </a:moveTo>
                  <a:lnTo>
                    <a:pt x="387" y="328"/>
                  </a:lnTo>
                  <a:lnTo>
                    <a:pt x="387" y="330"/>
                  </a:lnTo>
                  <a:lnTo>
                    <a:pt x="389" y="328"/>
                  </a:lnTo>
                  <a:lnTo>
                    <a:pt x="389" y="330"/>
                  </a:lnTo>
                  <a:lnTo>
                    <a:pt x="387" y="330"/>
                  </a:lnTo>
                  <a:lnTo>
                    <a:pt x="386" y="330"/>
                  </a:lnTo>
                  <a:lnTo>
                    <a:pt x="384" y="330"/>
                  </a:lnTo>
                  <a:lnTo>
                    <a:pt x="384" y="328"/>
                  </a:lnTo>
                  <a:lnTo>
                    <a:pt x="386" y="328"/>
                  </a:lnTo>
                  <a:lnTo>
                    <a:pt x="386" y="327"/>
                  </a:lnTo>
                  <a:lnTo>
                    <a:pt x="386" y="328"/>
                  </a:lnTo>
                  <a:close/>
                  <a:moveTo>
                    <a:pt x="399" y="327"/>
                  </a:moveTo>
                  <a:lnTo>
                    <a:pt x="397" y="328"/>
                  </a:lnTo>
                  <a:lnTo>
                    <a:pt x="397" y="327"/>
                  </a:lnTo>
                  <a:lnTo>
                    <a:pt x="395" y="327"/>
                  </a:lnTo>
                  <a:lnTo>
                    <a:pt x="395" y="328"/>
                  </a:lnTo>
                  <a:lnTo>
                    <a:pt x="393" y="328"/>
                  </a:lnTo>
                  <a:lnTo>
                    <a:pt x="393" y="327"/>
                  </a:lnTo>
                  <a:lnTo>
                    <a:pt x="391" y="327"/>
                  </a:lnTo>
                  <a:lnTo>
                    <a:pt x="393" y="327"/>
                  </a:lnTo>
                  <a:lnTo>
                    <a:pt x="397" y="327"/>
                  </a:lnTo>
                  <a:lnTo>
                    <a:pt x="399" y="327"/>
                  </a:lnTo>
                  <a:close/>
                  <a:moveTo>
                    <a:pt x="387" y="328"/>
                  </a:moveTo>
                  <a:lnTo>
                    <a:pt x="386" y="327"/>
                  </a:lnTo>
                  <a:lnTo>
                    <a:pt x="387" y="327"/>
                  </a:lnTo>
                  <a:lnTo>
                    <a:pt x="387" y="325"/>
                  </a:lnTo>
                  <a:lnTo>
                    <a:pt x="387" y="327"/>
                  </a:lnTo>
                  <a:lnTo>
                    <a:pt x="389" y="328"/>
                  </a:lnTo>
                  <a:lnTo>
                    <a:pt x="387" y="328"/>
                  </a:lnTo>
                  <a:close/>
                  <a:moveTo>
                    <a:pt x="353" y="325"/>
                  </a:moveTo>
                  <a:lnTo>
                    <a:pt x="355" y="325"/>
                  </a:lnTo>
                  <a:lnTo>
                    <a:pt x="353" y="325"/>
                  </a:lnTo>
                  <a:lnTo>
                    <a:pt x="353" y="327"/>
                  </a:lnTo>
                  <a:lnTo>
                    <a:pt x="355" y="327"/>
                  </a:lnTo>
                  <a:lnTo>
                    <a:pt x="355" y="328"/>
                  </a:lnTo>
                  <a:lnTo>
                    <a:pt x="355" y="330"/>
                  </a:lnTo>
                  <a:lnTo>
                    <a:pt x="353" y="330"/>
                  </a:lnTo>
                  <a:lnTo>
                    <a:pt x="353" y="328"/>
                  </a:lnTo>
                  <a:lnTo>
                    <a:pt x="351" y="328"/>
                  </a:lnTo>
                  <a:lnTo>
                    <a:pt x="351" y="330"/>
                  </a:lnTo>
                  <a:lnTo>
                    <a:pt x="353" y="330"/>
                  </a:lnTo>
                  <a:lnTo>
                    <a:pt x="353" y="332"/>
                  </a:lnTo>
                  <a:lnTo>
                    <a:pt x="351" y="332"/>
                  </a:lnTo>
                  <a:lnTo>
                    <a:pt x="351" y="334"/>
                  </a:lnTo>
                  <a:lnTo>
                    <a:pt x="349" y="334"/>
                  </a:lnTo>
                  <a:lnTo>
                    <a:pt x="349" y="332"/>
                  </a:lnTo>
                  <a:lnTo>
                    <a:pt x="351" y="330"/>
                  </a:lnTo>
                  <a:lnTo>
                    <a:pt x="351" y="328"/>
                  </a:lnTo>
                  <a:lnTo>
                    <a:pt x="351" y="325"/>
                  </a:lnTo>
                  <a:lnTo>
                    <a:pt x="353" y="325"/>
                  </a:lnTo>
                  <a:lnTo>
                    <a:pt x="353" y="323"/>
                  </a:lnTo>
                  <a:lnTo>
                    <a:pt x="355" y="323"/>
                  </a:lnTo>
                  <a:lnTo>
                    <a:pt x="355" y="325"/>
                  </a:lnTo>
                  <a:lnTo>
                    <a:pt x="353" y="325"/>
                  </a:lnTo>
                  <a:close/>
                  <a:moveTo>
                    <a:pt x="359" y="325"/>
                  </a:moveTo>
                  <a:lnTo>
                    <a:pt x="359" y="327"/>
                  </a:lnTo>
                  <a:lnTo>
                    <a:pt x="357" y="327"/>
                  </a:lnTo>
                  <a:lnTo>
                    <a:pt x="357" y="328"/>
                  </a:lnTo>
                  <a:lnTo>
                    <a:pt x="355" y="327"/>
                  </a:lnTo>
                  <a:lnTo>
                    <a:pt x="355" y="325"/>
                  </a:lnTo>
                  <a:lnTo>
                    <a:pt x="355" y="327"/>
                  </a:lnTo>
                  <a:lnTo>
                    <a:pt x="355" y="325"/>
                  </a:lnTo>
                  <a:lnTo>
                    <a:pt x="357" y="323"/>
                  </a:lnTo>
                  <a:lnTo>
                    <a:pt x="357" y="325"/>
                  </a:lnTo>
                  <a:lnTo>
                    <a:pt x="357" y="323"/>
                  </a:lnTo>
                  <a:lnTo>
                    <a:pt x="357" y="321"/>
                  </a:lnTo>
                  <a:lnTo>
                    <a:pt x="359" y="321"/>
                  </a:lnTo>
                  <a:lnTo>
                    <a:pt x="359" y="323"/>
                  </a:lnTo>
                  <a:lnTo>
                    <a:pt x="359" y="325"/>
                  </a:lnTo>
                  <a:close/>
                  <a:moveTo>
                    <a:pt x="382" y="317"/>
                  </a:moveTo>
                  <a:lnTo>
                    <a:pt x="380" y="317"/>
                  </a:lnTo>
                  <a:lnTo>
                    <a:pt x="382" y="315"/>
                  </a:lnTo>
                  <a:lnTo>
                    <a:pt x="384" y="315"/>
                  </a:lnTo>
                  <a:lnTo>
                    <a:pt x="382" y="317"/>
                  </a:lnTo>
                  <a:close/>
                  <a:moveTo>
                    <a:pt x="372" y="313"/>
                  </a:moveTo>
                  <a:lnTo>
                    <a:pt x="372" y="315"/>
                  </a:lnTo>
                  <a:lnTo>
                    <a:pt x="372" y="317"/>
                  </a:lnTo>
                  <a:lnTo>
                    <a:pt x="370" y="315"/>
                  </a:lnTo>
                  <a:lnTo>
                    <a:pt x="368" y="315"/>
                  </a:lnTo>
                  <a:lnTo>
                    <a:pt x="368" y="313"/>
                  </a:lnTo>
                  <a:lnTo>
                    <a:pt x="370" y="313"/>
                  </a:lnTo>
                  <a:lnTo>
                    <a:pt x="368" y="313"/>
                  </a:lnTo>
                  <a:lnTo>
                    <a:pt x="370" y="313"/>
                  </a:lnTo>
                  <a:lnTo>
                    <a:pt x="372" y="313"/>
                  </a:lnTo>
                  <a:close/>
                  <a:moveTo>
                    <a:pt x="368" y="315"/>
                  </a:moveTo>
                  <a:lnTo>
                    <a:pt x="368" y="317"/>
                  </a:lnTo>
                  <a:lnTo>
                    <a:pt x="368" y="315"/>
                  </a:lnTo>
                  <a:lnTo>
                    <a:pt x="370" y="315"/>
                  </a:lnTo>
                  <a:lnTo>
                    <a:pt x="370" y="317"/>
                  </a:lnTo>
                  <a:lnTo>
                    <a:pt x="370" y="319"/>
                  </a:lnTo>
                  <a:lnTo>
                    <a:pt x="368" y="319"/>
                  </a:lnTo>
                  <a:lnTo>
                    <a:pt x="366" y="319"/>
                  </a:lnTo>
                  <a:lnTo>
                    <a:pt x="366" y="321"/>
                  </a:lnTo>
                  <a:lnTo>
                    <a:pt x="366" y="319"/>
                  </a:lnTo>
                  <a:lnTo>
                    <a:pt x="366" y="321"/>
                  </a:lnTo>
                  <a:lnTo>
                    <a:pt x="364" y="321"/>
                  </a:lnTo>
                  <a:lnTo>
                    <a:pt x="366" y="321"/>
                  </a:lnTo>
                  <a:lnTo>
                    <a:pt x="366" y="323"/>
                  </a:lnTo>
                  <a:lnTo>
                    <a:pt x="364" y="323"/>
                  </a:lnTo>
                  <a:lnTo>
                    <a:pt x="364" y="321"/>
                  </a:lnTo>
                  <a:lnTo>
                    <a:pt x="364" y="323"/>
                  </a:lnTo>
                  <a:lnTo>
                    <a:pt x="363" y="323"/>
                  </a:lnTo>
                  <a:lnTo>
                    <a:pt x="364" y="325"/>
                  </a:lnTo>
                  <a:lnTo>
                    <a:pt x="363" y="325"/>
                  </a:lnTo>
                  <a:lnTo>
                    <a:pt x="363" y="323"/>
                  </a:lnTo>
                  <a:lnTo>
                    <a:pt x="361" y="323"/>
                  </a:lnTo>
                  <a:lnTo>
                    <a:pt x="361" y="325"/>
                  </a:lnTo>
                  <a:lnTo>
                    <a:pt x="359" y="325"/>
                  </a:lnTo>
                  <a:lnTo>
                    <a:pt x="361" y="323"/>
                  </a:lnTo>
                  <a:lnTo>
                    <a:pt x="361" y="321"/>
                  </a:lnTo>
                  <a:lnTo>
                    <a:pt x="361" y="319"/>
                  </a:lnTo>
                  <a:lnTo>
                    <a:pt x="361" y="317"/>
                  </a:lnTo>
                  <a:lnTo>
                    <a:pt x="363" y="317"/>
                  </a:lnTo>
                  <a:lnTo>
                    <a:pt x="361" y="317"/>
                  </a:lnTo>
                  <a:lnTo>
                    <a:pt x="363" y="315"/>
                  </a:lnTo>
                  <a:lnTo>
                    <a:pt x="364" y="315"/>
                  </a:lnTo>
                  <a:lnTo>
                    <a:pt x="366" y="315"/>
                  </a:lnTo>
                  <a:lnTo>
                    <a:pt x="366" y="313"/>
                  </a:lnTo>
                  <a:lnTo>
                    <a:pt x="368" y="313"/>
                  </a:lnTo>
                  <a:lnTo>
                    <a:pt x="368" y="315"/>
                  </a:lnTo>
                  <a:close/>
                  <a:moveTo>
                    <a:pt x="386" y="307"/>
                  </a:moveTo>
                  <a:lnTo>
                    <a:pt x="384" y="311"/>
                  </a:lnTo>
                  <a:lnTo>
                    <a:pt x="384" y="313"/>
                  </a:lnTo>
                  <a:lnTo>
                    <a:pt x="380" y="317"/>
                  </a:lnTo>
                  <a:lnTo>
                    <a:pt x="380" y="315"/>
                  </a:lnTo>
                  <a:lnTo>
                    <a:pt x="380" y="313"/>
                  </a:lnTo>
                  <a:lnTo>
                    <a:pt x="380" y="315"/>
                  </a:lnTo>
                  <a:lnTo>
                    <a:pt x="378" y="315"/>
                  </a:lnTo>
                  <a:lnTo>
                    <a:pt x="378" y="317"/>
                  </a:lnTo>
                  <a:lnTo>
                    <a:pt x="376" y="317"/>
                  </a:lnTo>
                  <a:lnTo>
                    <a:pt x="376" y="319"/>
                  </a:lnTo>
                  <a:lnTo>
                    <a:pt x="374" y="319"/>
                  </a:lnTo>
                  <a:lnTo>
                    <a:pt x="372" y="321"/>
                  </a:lnTo>
                  <a:lnTo>
                    <a:pt x="372" y="319"/>
                  </a:lnTo>
                  <a:lnTo>
                    <a:pt x="372" y="317"/>
                  </a:lnTo>
                  <a:lnTo>
                    <a:pt x="374" y="317"/>
                  </a:lnTo>
                  <a:lnTo>
                    <a:pt x="372" y="317"/>
                  </a:lnTo>
                  <a:lnTo>
                    <a:pt x="372" y="315"/>
                  </a:lnTo>
                  <a:lnTo>
                    <a:pt x="374" y="315"/>
                  </a:lnTo>
                  <a:lnTo>
                    <a:pt x="372" y="315"/>
                  </a:lnTo>
                  <a:lnTo>
                    <a:pt x="372" y="313"/>
                  </a:lnTo>
                  <a:lnTo>
                    <a:pt x="374" y="313"/>
                  </a:lnTo>
                  <a:lnTo>
                    <a:pt x="374" y="315"/>
                  </a:lnTo>
                  <a:lnTo>
                    <a:pt x="374" y="313"/>
                  </a:lnTo>
                  <a:lnTo>
                    <a:pt x="376" y="313"/>
                  </a:lnTo>
                  <a:lnTo>
                    <a:pt x="376" y="315"/>
                  </a:lnTo>
                  <a:lnTo>
                    <a:pt x="376" y="313"/>
                  </a:lnTo>
                  <a:lnTo>
                    <a:pt x="374" y="313"/>
                  </a:lnTo>
                  <a:lnTo>
                    <a:pt x="376" y="311"/>
                  </a:lnTo>
                  <a:lnTo>
                    <a:pt x="374" y="311"/>
                  </a:lnTo>
                  <a:lnTo>
                    <a:pt x="376" y="311"/>
                  </a:lnTo>
                  <a:lnTo>
                    <a:pt x="378" y="311"/>
                  </a:lnTo>
                  <a:lnTo>
                    <a:pt x="376" y="309"/>
                  </a:lnTo>
                  <a:lnTo>
                    <a:pt x="378" y="309"/>
                  </a:lnTo>
                  <a:lnTo>
                    <a:pt x="380" y="311"/>
                  </a:lnTo>
                  <a:lnTo>
                    <a:pt x="380" y="309"/>
                  </a:lnTo>
                  <a:lnTo>
                    <a:pt x="382" y="309"/>
                  </a:lnTo>
                  <a:lnTo>
                    <a:pt x="382" y="311"/>
                  </a:lnTo>
                  <a:lnTo>
                    <a:pt x="380" y="311"/>
                  </a:lnTo>
                  <a:lnTo>
                    <a:pt x="382" y="311"/>
                  </a:lnTo>
                  <a:lnTo>
                    <a:pt x="382" y="309"/>
                  </a:lnTo>
                  <a:lnTo>
                    <a:pt x="384" y="309"/>
                  </a:lnTo>
                  <a:lnTo>
                    <a:pt x="386" y="307"/>
                  </a:lnTo>
                  <a:lnTo>
                    <a:pt x="387" y="307"/>
                  </a:lnTo>
                  <a:lnTo>
                    <a:pt x="386" y="307"/>
                  </a:lnTo>
                  <a:close/>
                  <a:moveTo>
                    <a:pt x="407" y="309"/>
                  </a:moveTo>
                  <a:lnTo>
                    <a:pt x="403" y="309"/>
                  </a:lnTo>
                  <a:lnTo>
                    <a:pt x="403" y="311"/>
                  </a:lnTo>
                  <a:lnTo>
                    <a:pt x="401" y="311"/>
                  </a:lnTo>
                  <a:lnTo>
                    <a:pt x="401" y="309"/>
                  </a:lnTo>
                  <a:lnTo>
                    <a:pt x="403" y="309"/>
                  </a:lnTo>
                  <a:lnTo>
                    <a:pt x="401" y="309"/>
                  </a:lnTo>
                  <a:lnTo>
                    <a:pt x="403" y="307"/>
                  </a:lnTo>
                  <a:lnTo>
                    <a:pt x="403" y="305"/>
                  </a:lnTo>
                  <a:lnTo>
                    <a:pt x="405" y="303"/>
                  </a:lnTo>
                  <a:lnTo>
                    <a:pt x="407" y="305"/>
                  </a:lnTo>
                  <a:lnTo>
                    <a:pt x="407" y="307"/>
                  </a:lnTo>
                  <a:lnTo>
                    <a:pt x="407" y="309"/>
                  </a:lnTo>
                  <a:close/>
                  <a:moveTo>
                    <a:pt x="380" y="305"/>
                  </a:moveTo>
                  <a:lnTo>
                    <a:pt x="378" y="303"/>
                  </a:lnTo>
                  <a:lnTo>
                    <a:pt x="378" y="302"/>
                  </a:lnTo>
                  <a:lnTo>
                    <a:pt x="380" y="302"/>
                  </a:lnTo>
                  <a:lnTo>
                    <a:pt x="382" y="303"/>
                  </a:lnTo>
                  <a:lnTo>
                    <a:pt x="384" y="303"/>
                  </a:lnTo>
                  <a:lnTo>
                    <a:pt x="384" y="305"/>
                  </a:lnTo>
                  <a:lnTo>
                    <a:pt x="382" y="305"/>
                  </a:lnTo>
                  <a:lnTo>
                    <a:pt x="380" y="305"/>
                  </a:lnTo>
                  <a:close/>
                  <a:moveTo>
                    <a:pt x="418" y="294"/>
                  </a:moveTo>
                  <a:lnTo>
                    <a:pt x="412" y="296"/>
                  </a:lnTo>
                  <a:lnTo>
                    <a:pt x="412" y="294"/>
                  </a:lnTo>
                  <a:lnTo>
                    <a:pt x="414" y="294"/>
                  </a:lnTo>
                  <a:lnTo>
                    <a:pt x="414" y="292"/>
                  </a:lnTo>
                  <a:lnTo>
                    <a:pt x="416" y="290"/>
                  </a:lnTo>
                  <a:lnTo>
                    <a:pt x="416" y="292"/>
                  </a:lnTo>
                  <a:lnTo>
                    <a:pt x="418" y="294"/>
                  </a:lnTo>
                  <a:close/>
                  <a:moveTo>
                    <a:pt x="420" y="290"/>
                  </a:moveTo>
                  <a:lnTo>
                    <a:pt x="420" y="288"/>
                  </a:lnTo>
                  <a:lnTo>
                    <a:pt x="418" y="288"/>
                  </a:lnTo>
                  <a:lnTo>
                    <a:pt x="420" y="286"/>
                  </a:lnTo>
                  <a:lnTo>
                    <a:pt x="420" y="288"/>
                  </a:lnTo>
                  <a:lnTo>
                    <a:pt x="422" y="288"/>
                  </a:lnTo>
                  <a:lnTo>
                    <a:pt x="422" y="290"/>
                  </a:lnTo>
                  <a:lnTo>
                    <a:pt x="420" y="292"/>
                  </a:lnTo>
                  <a:lnTo>
                    <a:pt x="418" y="292"/>
                  </a:lnTo>
                  <a:lnTo>
                    <a:pt x="418" y="290"/>
                  </a:lnTo>
                  <a:lnTo>
                    <a:pt x="418" y="288"/>
                  </a:lnTo>
                  <a:lnTo>
                    <a:pt x="416" y="288"/>
                  </a:lnTo>
                  <a:lnTo>
                    <a:pt x="418" y="286"/>
                  </a:lnTo>
                  <a:lnTo>
                    <a:pt x="418" y="288"/>
                  </a:lnTo>
                  <a:lnTo>
                    <a:pt x="418" y="290"/>
                  </a:lnTo>
                  <a:lnTo>
                    <a:pt x="420" y="290"/>
                  </a:lnTo>
                  <a:close/>
                  <a:moveTo>
                    <a:pt x="384" y="290"/>
                  </a:moveTo>
                  <a:lnTo>
                    <a:pt x="382" y="290"/>
                  </a:lnTo>
                  <a:lnTo>
                    <a:pt x="382" y="288"/>
                  </a:lnTo>
                  <a:lnTo>
                    <a:pt x="382" y="286"/>
                  </a:lnTo>
                  <a:lnTo>
                    <a:pt x="384" y="286"/>
                  </a:lnTo>
                  <a:lnTo>
                    <a:pt x="384" y="288"/>
                  </a:lnTo>
                  <a:lnTo>
                    <a:pt x="384" y="290"/>
                  </a:lnTo>
                  <a:close/>
                  <a:moveTo>
                    <a:pt x="399" y="286"/>
                  </a:moveTo>
                  <a:lnTo>
                    <a:pt x="399" y="288"/>
                  </a:lnTo>
                  <a:lnTo>
                    <a:pt x="399" y="290"/>
                  </a:lnTo>
                  <a:lnTo>
                    <a:pt x="397" y="292"/>
                  </a:lnTo>
                  <a:lnTo>
                    <a:pt x="397" y="294"/>
                  </a:lnTo>
                  <a:lnTo>
                    <a:pt x="395" y="296"/>
                  </a:lnTo>
                  <a:lnTo>
                    <a:pt x="397" y="296"/>
                  </a:lnTo>
                  <a:lnTo>
                    <a:pt x="397" y="294"/>
                  </a:lnTo>
                  <a:lnTo>
                    <a:pt x="399" y="294"/>
                  </a:lnTo>
                  <a:lnTo>
                    <a:pt x="399" y="292"/>
                  </a:lnTo>
                  <a:lnTo>
                    <a:pt x="399" y="294"/>
                  </a:lnTo>
                  <a:lnTo>
                    <a:pt x="399" y="296"/>
                  </a:lnTo>
                  <a:lnTo>
                    <a:pt x="399" y="298"/>
                  </a:lnTo>
                  <a:lnTo>
                    <a:pt x="397" y="300"/>
                  </a:lnTo>
                  <a:lnTo>
                    <a:pt x="397" y="302"/>
                  </a:lnTo>
                  <a:lnTo>
                    <a:pt x="397" y="303"/>
                  </a:lnTo>
                  <a:lnTo>
                    <a:pt x="395" y="303"/>
                  </a:lnTo>
                  <a:lnTo>
                    <a:pt x="397" y="303"/>
                  </a:lnTo>
                  <a:lnTo>
                    <a:pt x="397" y="302"/>
                  </a:lnTo>
                  <a:lnTo>
                    <a:pt x="397" y="300"/>
                  </a:lnTo>
                  <a:lnTo>
                    <a:pt x="399" y="300"/>
                  </a:lnTo>
                  <a:lnTo>
                    <a:pt x="399" y="298"/>
                  </a:lnTo>
                  <a:lnTo>
                    <a:pt x="401" y="298"/>
                  </a:lnTo>
                  <a:lnTo>
                    <a:pt x="401" y="300"/>
                  </a:lnTo>
                  <a:lnTo>
                    <a:pt x="401" y="298"/>
                  </a:lnTo>
                  <a:lnTo>
                    <a:pt x="401" y="296"/>
                  </a:lnTo>
                  <a:lnTo>
                    <a:pt x="403" y="296"/>
                  </a:lnTo>
                  <a:lnTo>
                    <a:pt x="403" y="294"/>
                  </a:lnTo>
                  <a:lnTo>
                    <a:pt x="401" y="294"/>
                  </a:lnTo>
                  <a:lnTo>
                    <a:pt x="401" y="292"/>
                  </a:lnTo>
                  <a:lnTo>
                    <a:pt x="401" y="290"/>
                  </a:lnTo>
                  <a:lnTo>
                    <a:pt x="403" y="290"/>
                  </a:lnTo>
                  <a:lnTo>
                    <a:pt x="405" y="290"/>
                  </a:lnTo>
                  <a:lnTo>
                    <a:pt x="405" y="288"/>
                  </a:lnTo>
                  <a:lnTo>
                    <a:pt x="403" y="288"/>
                  </a:lnTo>
                  <a:lnTo>
                    <a:pt x="405" y="288"/>
                  </a:lnTo>
                  <a:lnTo>
                    <a:pt x="405" y="290"/>
                  </a:lnTo>
                  <a:lnTo>
                    <a:pt x="407" y="290"/>
                  </a:lnTo>
                  <a:lnTo>
                    <a:pt x="407" y="292"/>
                  </a:lnTo>
                  <a:lnTo>
                    <a:pt x="409" y="292"/>
                  </a:lnTo>
                  <a:lnTo>
                    <a:pt x="409" y="294"/>
                  </a:lnTo>
                  <a:lnTo>
                    <a:pt x="409" y="296"/>
                  </a:lnTo>
                  <a:lnTo>
                    <a:pt x="409" y="298"/>
                  </a:lnTo>
                  <a:lnTo>
                    <a:pt x="409" y="300"/>
                  </a:lnTo>
                  <a:lnTo>
                    <a:pt x="409" y="302"/>
                  </a:lnTo>
                  <a:lnTo>
                    <a:pt x="407" y="302"/>
                  </a:lnTo>
                  <a:lnTo>
                    <a:pt x="409" y="302"/>
                  </a:lnTo>
                  <a:lnTo>
                    <a:pt x="409" y="303"/>
                  </a:lnTo>
                  <a:lnTo>
                    <a:pt x="407" y="303"/>
                  </a:lnTo>
                  <a:lnTo>
                    <a:pt x="405" y="303"/>
                  </a:lnTo>
                  <a:lnTo>
                    <a:pt x="403" y="303"/>
                  </a:lnTo>
                  <a:lnTo>
                    <a:pt x="403" y="305"/>
                  </a:lnTo>
                  <a:lnTo>
                    <a:pt x="403" y="303"/>
                  </a:lnTo>
                  <a:lnTo>
                    <a:pt x="401" y="303"/>
                  </a:lnTo>
                  <a:lnTo>
                    <a:pt x="401" y="305"/>
                  </a:lnTo>
                  <a:lnTo>
                    <a:pt x="401" y="307"/>
                  </a:lnTo>
                  <a:lnTo>
                    <a:pt x="399" y="309"/>
                  </a:lnTo>
                  <a:lnTo>
                    <a:pt x="399" y="311"/>
                  </a:lnTo>
                  <a:lnTo>
                    <a:pt x="397" y="311"/>
                  </a:lnTo>
                  <a:lnTo>
                    <a:pt x="397" y="309"/>
                  </a:lnTo>
                  <a:lnTo>
                    <a:pt x="397" y="307"/>
                  </a:lnTo>
                  <a:lnTo>
                    <a:pt x="397" y="305"/>
                  </a:lnTo>
                  <a:lnTo>
                    <a:pt x="397" y="307"/>
                  </a:lnTo>
                  <a:lnTo>
                    <a:pt x="397" y="309"/>
                  </a:lnTo>
                  <a:lnTo>
                    <a:pt x="397" y="307"/>
                  </a:lnTo>
                  <a:lnTo>
                    <a:pt x="397" y="309"/>
                  </a:lnTo>
                  <a:lnTo>
                    <a:pt x="397" y="311"/>
                  </a:lnTo>
                  <a:lnTo>
                    <a:pt x="397" y="309"/>
                  </a:lnTo>
                  <a:lnTo>
                    <a:pt x="395" y="309"/>
                  </a:lnTo>
                  <a:lnTo>
                    <a:pt x="395" y="311"/>
                  </a:lnTo>
                  <a:lnTo>
                    <a:pt x="395" y="313"/>
                  </a:lnTo>
                  <a:lnTo>
                    <a:pt x="393" y="313"/>
                  </a:lnTo>
                  <a:lnTo>
                    <a:pt x="393" y="315"/>
                  </a:lnTo>
                  <a:lnTo>
                    <a:pt x="393" y="313"/>
                  </a:lnTo>
                  <a:lnTo>
                    <a:pt x="393" y="315"/>
                  </a:lnTo>
                  <a:lnTo>
                    <a:pt x="393" y="313"/>
                  </a:lnTo>
                  <a:lnTo>
                    <a:pt x="389" y="313"/>
                  </a:lnTo>
                  <a:lnTo>
                    <a:pt x="389" y="311"/>
                  </a:lnTo>
                  <a:lnTo>
                    <a:pt x="389" y="313"/>
                  </a:lnTo>
                  <a:lnTo>
                    <a:pt x="389" y="311"/>
                  </a:lnTo>
                  <a:lnTo>
                    <a:pt x="391" y="311"/>
                  </a:lnTo>
                  <a:lnTo>
                    <a:pt x="391" y="309"/>
                  </a:lnTo>
                  <a:lnTo>
                    <a:pt x="393" y="307"/>
                  </a:lnTo>
                  <a:lnTo>
                    <a:pt x="393" y="305"/>
                  </a:lnTo>
                  <a:lnTo>
                    <a:pt x="393" y="307"/>
                  </a:lnTo>
                  <a:lnTo>
                    <a:pt x="391" y="309"/>
                  </a:lnTo>
                  <a:lnTo>
                    <a:pt x="389" y="309"/>
                  </a:lnTo>
                  <a:lnTo>
                    <a:pt x="387" y="311"/>
                  </a:lnTo>
                  <a:lnTo>
                    <a:pt x="387" y="313"/>
                  </a:lnTo>
                  <a:lnTo>
                    <a:pt x="386" y="313"/>
                  </a:lnTo>
                  <a:lnTo>
                    <a:pt x="386" y="315"/>
                  </a:lnTo>
                  <a:lnTo>
                    <a:pt x="386" y="317"/>
                  </a:lnTo>
                  <a:lnTo>
                    <a:pt x="384" y="317"/>
                  </a:lnTo>
                  <a:lnTo>
                    <a:pt x="384" y="315"/>
                  </a:lnTo>
                  <a:lnTo>
                    <a:pt x="384" y="313"/>
                  </a:lnTo>
                  <a:lnTo>
                    <a:pt x="386" y="313"/>
                  </a:lnTo>
                  <a:lnTo>
                    <a:pt x="386" y="311"/>
                  </a:lnTo>
                  <a:lnTo>
                    <a:pt x="387" y="309"/>
                  </a:lnTo>
                  <a:lnTo>
                    <a:pt x="387" y="307"/>
                  </a:lnTo>
                  <a:lnTo>
                    <a:pt x="389" y="307"/>
                  </a:lnTo>
                  <a:lnTo>
                    <a:pt x="387" y="307"/>
                  </a:lnTo>
                  <a:lnTo>
                    <a:pt x="387" y="305"/>
                  </a:lnTo>
                  <a:lnTo>
                    <a:pt x="389" y="305"/>
                  </a:lnTo>
                  <a:lnTo>
                    <a:pt x="387" y="305"/>
                  </a:lnTo>
                  <a:lnTo>
                    <a:pt x="387" y="303"/>
                  </a:lnTo>
                  <a:lnTo>
                    <a:pt x="389" y="303"/>
                  </a:lnTo>
                  <a:lnTo>
                    <a:pt x="389" y="302"/>
                  </a:lnTo>
                  <a:lnTo>
                    <a:pt x="391" y="302"/>
                  </a:lnTo>
                  <a:lnTo>
                    <a:pt x="391" y="303"/>
                  </a:lnTo>
                  <a:lnTo>
                    <a:pt x="391" y="302"/>
                  </a:lnTo>
                  <a:lnTo>
                    <a:pt x="389" y="302"/>
                  </a:lnTo>
                  <a:lnTo>
                    <a:pt x="391" y="302"/>
                  </a:lnTo>
                  <a:lnTo>
                    <a:pt x="391" y="300"/>
                  </a:lnTo>
                  <a:lnTo>
                    <a:pt x="393" y="300"/>
                  </a:lnTo>
                  <a:lnTo>
                    <a:pt x="393" y="302"/>
                  </a:lnTo>
                  <a:lnTo>
                    <a:pt x="393" y="300"/>
                  </a:lnTo>
                  <a:lnTo>
                    <a:pt x="391" y="300"/>
                  </a:lnTo>
                  <a:lnTo>
                    <a:pt x="391" y="298"/>
                  </a:lnTo>
                  <a:lnTo>
                    <a:pt x="391" y="296"/>
                  </a:lnTo>
                  <a:lnTo>
                    <a:pt x="393" y="296"/>
                  </a:lnTo>
                  <a:lnTo>
                    <a:pt x="395" y="296"/>
                  </a:lnTo>
                  <a:lnTo>
                    <a:pt x="395" y="298"/>
                  </a:lnTo>
                  <a:lnTo>
                    <a:pt x="395" y="296"/>
                  </a:lnTo>
                  <a:lnTo>
                    <a:pt x="393" y="296"/>
                  </a:lnTo>
                  <a:lnTo>
                    <a:pt x="391" y="296"/>
                  </a:lnTo>
                  <a:lnTo>
                    <a:pt x="391" y="294"/>
                  </a:lnTo>
                  <a:lnTo>
                    <a:pt x="391" y="292"/>
                  </a:lnTo>
                  <a:lnTo>
                    <a:pt x="393" y="292"/>
                  </a:lnTo>
                  <a:lnTo>
                    <a:pt x="393" y="290"/>
                  </a:lnTo>
                  <a:lnTo>
                    <a:pt x="393" y="288"/>
                  </a:lnTo>
                  <a:lnTo>
                    <a:pt x="393" y="286"/>
                  </a:lnTo>
                  <a:lnTo>
                    <a:pt x="395" y="286"/>
                  </a:lnTo>
                  <a:lnTo>
                    <a:pt x="397" y="286"/>
                  </a:lnTo>
                  <a:lnTo>
                    <a:pt x="397" y="284"/>
                  </a:lnTo>
                  <a:lnTo>
                    <a:pt x="399" y="286"/>
                  </a:lnTo>
                  <a:close/>
                  <a:moveTo>
                    <a:pt x="407" y="284"/>
                  </a:moveTo>
                  <a:lnTo>
                    <a:pt x="407" y="286"/>
                  </a:lnTo>
                  <a:lnTo>
                    <a:pt x="409" y="286"/>
                  </a:lnTo>
                  <a:lnTo>
                    <a:pt x="409" y="284"/>
                  </a:lnTo>
                  <a:lnTo>
                    <a:pt x="409" y="286"/>
                  </a:lnTo>
                  <a:lnTo>
                    <a:pt x="409" y="288"/>
                  </a:lnTo>
                  <a:lnTo>
                    <a:pt x="407" y="288"/>
                  </a:lnTo>
                  <a:lnTo>
                    <a:pt x="405" y="286"/>
                  </a:lnTo>
                  <a:lnTo>
                    <a:pt x="405" y="284"/>
                  </a:lnTo>
                  <a:lnTo>
                    <a:pt x="407" y="284"/>
                  </a:lnTo>
                  <a:close/>
                  <a:moveTo>
                    <a:pt x="387" y="286"/>
                  </a:moveTo>
                  <a:lnTo>
                    <a:pt x="387" y="288"/>
                  </a:lnTo>
                  <a:lnTo>
                    <a:pt x="389" y="288"/>
                  </a:lnTo>
                  <a:lnTo>
                    <a:pt x="387" y="290"/>
                  </a:lnTo>
                  <a:lnTo>
                    <a:pt x="387" y="292"/>
                  </a:lnTo>
                  <a:lnTo>
                    <a:pt x="389" y="290"/>
                  </a:lnTo>
                  <a:lnTo>
                    <a:pt x="389" y="292"/>
                  </a:lnTo>
                  <a:lnTo>
                    <a:pt x="387" y="292"/>
                  </a:lnTo>
                  <a:lnTo>
                    <a:pt x="389" y="294"/>
                  </a:lnTo>
                  <a:lnTo>
                    <a:pt x="387" y="294"/>
                  </a:lnTo>
                  <a:lnTo>
                    <a:pt x="389" y="294"/>
                  </a:lnTo>
                  <a:lnTo>
                    <a:pt x="389" y="296"/>
                  </a:lnTo>
                  <a:lnTo>
                    <a:pt x="389" y="298"/>
                  </a:lnTo>
                  <a:lnTo>
                    <a:pt x="389" y="300"/>
                  </a:lnTo>
                  <a:lnTo>
                    <a:pt x="386" y="302"/>
                  </a:lnTo>
                  <a:lnTo>
                    <a:pt x="382" y="302"/>
                  </a:lnTo>
                  <a:lnTo>
                    <a:pt x="382" y="300"/>
                  </a:lnTo>
                  <a:lnTo>
                    <a:pt x="384" y="298"/>
                  </a:lnTo>
                  <a:lnTo>
                    <a:pt x="386" y="298"/>
                  </a:lnTo>
                  <a:lnTo>
                    <a:pt x="387" y="298"/>
                  </a:lnTo>
                  <a:lnTo>
                    <a:pt x="386" y="296"/>
                  </a:lnTo>
                  <a:lnTo>
                    <a:pt x="386" y="294"/>
                  </a:lnTo>
                  <a:lnTo>
                    <a:pt x="384" y="294"/>
                  </a:lnTo>
                  <a:lnTo>
                    <a:pt x="386" y="294"/>
                  </a:lnTo>
                  <a:lnTo>
                    <a:pt x="386" y="296"/>
                  </a:lnTo>
                  <a:lnTo>
                    <a:pt x="384" y="296"/>
                  </a:lnTo>
                  <a:lnTo>
                    <a:pt x="384" y="298"/>
                  </a:lnTo>
                  <a:lnTo>
                    <a:pt x="382" y="298"/>
                  </a:lnTo>
                  <a:lnTo>
                    <a:pt x="382" y="296"/>
                  </a:lnTo>
                  <a:lnTo>
                    <a:pt x="380" y="298"/>
                  </a:lnTo>
                  <a:lnTo>
                    <a:pt x="380" y="296"/>
                  </a:lnTo>
                  <a:lnTo>
                    <a:pt x="378" y="298"/>
                  </a:lnTo>
                  <a:lnTo>
                    <a:pt x="378" y="300"/>
                  </a:lnTo>
                  <a:lnTo>
                    <a:pt x="376" y="300"/>
                  </a:lnTo>
                  <a:lnTo>
                    <a:pt x="376" y="302"/>
                  </a:lnTo>
                  <a:lnTo>
                    <a:pt x="374" y="302"/>
                  </a:lnTo>
                  <a:lnTo>
                    <a:pt x="374" y="300"/>
                  </a:lnTo>
                  <a:lnTo>
                    <a:pt x="374" y="298"/>
                  </a:lnTo>
                  <a:lnTo>
                    <a:pt x="374" y="296"/>
                  </a:lnTo>
                  <a:lnTo>
                    <a:pt x="376" y="296"/>
                  </a:lnTo>
                  <a:lnTo>
                    <a:pt x="376" y="294"/>
                  </a:lnTo>
                  <a:lnTo>
                    <a:pt x="376" y="292"/>
                  </a:lnTo>
                  <a:lnTo>
                    <a:pt x="376" y="294"/>
                  </a:lnTo>
                  <a:lnTo>
                    <a:pt x="378" y="294"/>
                  </a:lnTo>
                  <a:lnTo>
                    <a:pt x="378" y="296"/>
                  </a:lnTo>
                  <a:lnTo>
                    <a:pt x="378" y="294"/>
                  </a:lnTo>
                  <a:lnTo>
                    <a:pt x="378" y="292"/>
                  </a:lnTo>
                  <a:lnTo>
                    <a:pt x="380" y="292"/>
                  </a:lnTo>
                  <a:lnTo>
                    <a:pt x="380" y="294"/>
                  </a:lnTo>
                  <a:lnTo>
                    <a:pt x="382" y="294"/>
                  </a:lnTo>
                  <a:lnTo>
                    <a:pt x="382" y="292"/>
                  </a:lnTo>
                  <a:lnTo>
                    <a:pt x="382" y="294"/>
                  </a:lnTo>
                  <a:lnTo>
                    <a:pt x="384" y="294"/>
                  </a:lnTo>
                  <a:lnTo>
                    <a:pt x="384" y="292"/>
                  </a:lnTo>
                  <a:lnTo>
                    <a:pt x="382" y="290"/>
                  </a:lnTo>
                  <a:lnTo>
                    <a:pt x="384" y="290"/>
                  </a:lnTo>
                  <a:lnTo>
                    <a:pt x="384" y="292"/>
                  </a:lnTo>
                  <a:lnTo>
                    <a:pt x="386" y="290"/>
                  </a:lnTo>
                  <a:lnTo>
                    <a:pt x="386" y="292"/>
                  </a:lnTo>
                  <a:lnTo>
                    <a:pt x="386" y="290"/>
                  </a:lnTo>
                  <a:lnTo>
                    <a:pt x="386" y="288"/>
                  </a:lnTo>
                  <a:lnTo>
                    <a:pt x="384" y="286"/>
                  </a:lnTo>
                  <a:lnTo>
                    <a:pt x="384" y="284"/>
                  </a:lnTo>
                  <a:lnTo>
                    <a:pt x="386" y="282"/>
                  </a:lnTo>
                  <a:lnTo>
                    <a:pt x="386" y="284"/>
                  </a:lnTo>
                  <a:lnTo>
                    <a:pt x="387" y="284"/>
                  </a:lnTo>
                  <a:lnTo>
                    <a:pt x="386" y="286"/>
                  </a:lnTo>
                  <a:lnTo>
                    <a:pt x="387" y="286"/>
                  </a:lnTo>
                  <a:close/>
                  <a:moveTo>
                    <a:pt x="422" y="284"/>
                  </a:moveTo>
                  <a:lnTo>
                    <a:pt x="422" y="282"/>
                  </a:lnTo>
                  <a:lnTo>
                    <a:pt x="422" y="280"/>
                  </a:lnTo>
                  <a:lnTo>
                    <a:pt x="424" y="280"/>
                  </a:lnTo>
                  <a:lnTo>
                    <a:pt x="424" y="282"/>
                  </a:lnTo>
                  <a:lnTo>
                    <a:pt x="422" y="282"/>
                  </a:lnTo>
                  <a:lnTo>
                    <a:pt x="422" y="284"/>
                  </a:lnTo>
                  <a:close/>
                  <a:moveTo>
                    <a:pt x="397" y="282"/>
                  </a:moveTo>
                  <a:lnTo>
                    <a:pt x="395" y="284"/>
                  </a:lnTo>
                  <a:lnTo>
                    <a:pt x="393" y="284"/>
                  </a:lnTo>
                  <a:lnTo>
                    <a:pt x="393" y="282"/>
                  </a:lnTo>
                  <a:lnTo>
                    <a:pt x="393" y="284"/>
                  </a:lnTo>
                  <a:lnTo>
                    <a:pt x="393" y="286"/>
                  </a:lnTo>
                  <a:lnTo>
                    <a:pt x="393" y="288"/>
                  </a:lnTo>
                  <a:lnTo>
                    <a:pt x="391" y="288"/>
                  </a:lnTo>
                  <a:lnTo>
                    <a:pt x="391" y="286"/>
                  </a:lnTo>
                  <a:lnTo>
                    <a:pt x="391" y="284"/>
                  </a:lnTo>
                  <a:lnTo>
                    <a:pt x="391" y="282"/>
                  </a:lnTo>
                  <a:lnTo>
                    <a:pt x="391" y="280"/>
                  </a:lnTo>
                  <a:lnTo>
                    <a:pt x="393" y="280"/>
                  </a:lnTo>
                  <a:lnTo>
                    <a:pt x="393" y="279"/>
                  </a:lnTo>
                  <a:lnTo>
                    <a:pt x="395" y="277"/>
                  </a:lnTo>
                  <a:lnTo>
                    <a:pt x="397" y="277"/>
                  </a:lnTo>
                  <a:lnTo>
                    <a:pt x="397" y="275"/>
                  </a:lnTo>
                  <a:lnTo>
                    <a:pt x="397" y="273"/>
                  </a:lnTo>
                  <a:lnTo>
                    <a:pt x="399" y="273"/>
                  </a:lnTo>
                  <a:lnTo>
                    <a:pt x="399" y="271"/>
                  </a:lnTo>
                  <a:lnTo>
                    <a:pt x="401" y="269"/>
                  </a:lnTo>
                  <a:lnTo>
                    <a:pt x="403" y="269"/>
                  </a:lnTo>
                  <a:lnTo>
                    <a:pt x="403" y="271"/>
                  </a:lnTo>
                  <a:lnTo>
                    <a:pt x="403" y="273"/>
                  </a:lnTo>
                  <a:lnTo>
                    <a:pt x="401" y="273"/>
                  </a:lnTo>
                  <a:lnTo>
                    <a:pt x="401" y="275"/>
                  </a:lnTo>
                  <a:lnTo>
                    <a:pt x="401" y="277"/>
                  </a:lnTo>
                  <a:lnTo>
                    <a:pt x="401" y="279"/>
                  </a:lnTo>
                  <a:lnTo>
                    <a:pt x="399" y="279"/>
                  </a:lnTo>
                  <a:lnTo>
                    <a:pt x="399" y="280"/>
                  </a:lnTo>
                  <a:lnTo>
                    <a:pt x="397" y="280"/>
                  </a:lnTo>
                  <a:lnTo>
                    <a:pt x="397" y="282"/>
                  </a:lnTo>
                  <a:close/>
                  <a:moveTo>
                    <a:pt x="428" y="259"/>
                  </a:moveTo>
                  <a:lnTo>
                    <a:pt x="428" y="257"/>
                  </a:lnTo>
                  <a:lnTo>
                    <a:pt x="430" y="257"/>
                  </a:lnTo>
                  <a:lnTo>
                    <a:pt x="430" y="259"/>
                  </a:lnTo>
                  <a:lnTo>
                    <a:pt x="430" y="261"/>
                  </a:lnTo>
                  <a:lnTo>
                    <a:pt x="430" y="263"/>
                  </a:lnTo>
                  <a:lnTo>
                    <a:pt x="430" y="261"/>
                  </a:lnTo>
                  <a:lnTo>
                    <a:pt x="430" y="259"/>
                  </a:lnTo>
                  <a:lnTo>
                    <a:pt x="432" y="259"/>
                  </a:lnTo>
                  <a:lnTo>
                    <a:pt x="432" y="261"/>
                  </a:lnTo>
                  <a:lnTo>
                    <a:pt x="432" y="263"/>
                  </a:lnTo>
                  <a:lnTo>
                    <a:pt x="432" y="265"/>
                  </a:lnTo>
                  <a:lnTo>
                    <a:pt x="432" y="263"/>
                  </a:lnTo>
                  <a:lnTo>
                    <a:pt x="434" y="263"/>
                  </a:lnTo>
                  <a:lnTo>
                    <a:pt x="434" y="265"/>
                  </a:lnTo>
                  <a:lnTo>
                    <a:pt x="434" y="267"/>
                  </a:lnTo>
                  <a:lnTo>
                    <a:pt x="434" y="269"/>
                  </a:lnTo>
                  <a:lnTo>
                    <a:pt x="432" y="267"/>
                  </a:lnTo>
                  <a:lnTo>
                    <a:pt x="432" y="269"/>
                  </a:lnTo>
                  <a:lnTo>
                    <a:pt x="430" y="269"/>
                  </a:lnTo>
                  <a:lnTo>
                    <a:pt x="430" y="271"/>
                  </a:lnTo>
                  <a:lnTo>
                    <a:pt x="432" y="271"/>
                  </a:lnTo>
                  <a:lnTo>
                    <a:pt x="432" y="273"/>
                  </a:lnTo>
                  <a:lnTo>
                    <a:pt x="430" y="273"/>
                  </a:lnTo>
                  <a:lnTo>
                    <a:pt x="432" y="275"/>
                  </a:lnTo>
                  <a:lnTo>
                    <a:pt x="430" y="277"/>
                  </a:lnTo>
                  <a:lnTo>
                    <a:pt x="428" y="277"/>
                  </a:lnTo>
                  <a:lnTo>
                    <a:pt x="426" y="277"/>
                  </a:lnTo>
                  <a:lnTo>
                    <a:pt x="424" y="277"/>
                  </a:lnTo>
                  <a:lnTo>
                    <a:pt x="424" y="275"/>
                  </a:lnTo>
                  <a:lnTo>
                    <a:pt x="422" y="275"/>
                  </a:lnTo>
                  <a:lnTo>
                    <a:pt x="422" y="277"/>
                  </a:lnTo>
                  <a:lnTo>
                    <a:pt x="420" y="279"/>
                  </a:lnTo>
                  <a:lnTo>
                    <a:pt x="418" y="280"/>
                  </a:lnTo>
                  <a:lnTo>
                    <a:pt x="418" y="282"/>
                  </a:lnTo>
                  <a:lnTo>
                    <a:pt x="420" y="282"/>
                  </a:lnTo>
                  <a:lnTo>
                    <a:pt x="418" y="282"/>
                  </a:lnTo>
                  <a:lnTo>
                    <a:pt x="416" y="282"/>
                  </a:lnTo>
                  <a:lnTo>
                    <a:pt x="418" y="282"/>
                  </a:lnTo>
                  <a:lnTo>
                    <a:pt x="416" y="282"/>
                  </a:lnTo>
                  <a:lnTo>
                    <a:pt x="416" y="280"/>
                  </a:lnTo>
                  <a:lnTo>
                    <a:pt x="418" y="280"/>
                  </a:lnTo>
                  <a:lnTo>
                    <a:pt x="412" y="280"/>
                  </a:lnTo>
                  <a:lnTo>
                    <a:pt x="412" y="279"/>
                  </a:lnTo>
                  <a:lnTo>
                    <a:pt x="414" y="279"/>
                  </a:lnTo>
                  <a:lnTo>
                    <a:pt x="416" y="277"/>
                  </a:lnTo>
                  <a:lnTo>
                    <a:pt x="416" y="279"/>
                  </a:lnTo>
                  <a:lnTo>
                    <a:pt x="416" y="277"/>
                  </a:lnTo>
                  <a:lnTo>
                    <a:pt x="418" y="275"/>
                  </a:lnTo>
                  <a:lnTo>
                    <a:pt x="416" y="275"/>
                  </a:lnTo>
                  <a:lnTo>
                    <a:pt x="414" y="275"/>
                  </a:lnTo>
                  <a:lnTo>
                    <a:pt x="414" y="273"/>
                  </a:lnTo>
                  <a:lnTo>
                    <a:pt x="416" y="273"/>
                  </a:lnTo>
                  <a:lnTo>
                    <a:pt x="418" y="273"/>
                  </a:lnTo>
                  <a:lnTo>
                    <a:pt x="418" y="271"/>
                  </a:lnTo>
                  <a:lnTo>
                    <a:pt x="416" y="271"/>
                  </a:lnTo>
                  <a:lnTo>
                    <a:pt x="414" y="271"/>
                  </a:lnTo>
                  <a:lnTo>
                    <a:pt x="414" y="269"/>
                  </a:lnTo>
                  <a:lnTo>
                    <a:pt x="418" y="269"/>
                  </a:lnTo>
                  <a:lnTo>
                    <a:pt x="416" y="269"/>
                  </a:lnTo>
                  <a:lnTo>
                    <a:pt x="416" y="267"/>
                  </a:lnTo>
                  <a:lnTo>
                    <a:pt x="418" y="267"/>
                  </a:lnTo>
                  <a:lnTo>
                    <a:pt x="416" y="267"/>
                  </a:lnTo>
                  <a:lnTo>
                    <a:pt x="414" y="267"/>
                  </a:lnTo>
                  <a:lnTo>
                    <a:pt x="414" y="265"/>
                  </a:lnTo>
                  <a:lnTo>
                    <a:pt x="416" y="267"/>
                  </a:lnTo>
                  <a:lnTo>
                    <a:pt x="416" y="265"/>
                  </a:lnTo>
                  <a:lnTo>
                    <a:pt x="416" y="267"/>
                  </a:lnTo>
                  <a:lnTo>
                    <a:pt x="418" y="267"/>
                  </a:lnTo>
                  <a:lnTo>
                    <a:pt x="418" y="265"/>
                  </a:lnTo>
                  <a:lnTo>
                    <a:pt x="420" y="265"/>
                  </a:lnTo>
                  <a:lnTo>
                    <a:pt x="422" y="267"/>
                  </a:lnTo>
                  <a:lnTo>
                    <a:pt x="420" y="265"/>
                  </a:lnTo>
                  <a:lnTo>
                    <a:pt x="422" y="265"/>
                  </a:lnTo>
                  <a:lnTo>
                    <a:pt x="424" y="265"/>
                  </a:lnTo>
                  <a:lnTo>
                    <a:pt x="420" y="263"/>
                  </a:lnTo>
                  <a:lnTo>
                    <a:pt x="418" y="261"/>
                  </a:lnTo>
                  <a:lnTo>
                    <a:pt x="420" y="261"/>
                  </a:lnTo>
                  <a:lnTo>
                    <a:pt x="420" y="263"/>
                  </a:lnTo>
                  <a:lnTo>
                    <a:pt x="420" y="261"/>
                  </a:lnTo>
                  <a:lnTo>
                    <a:pt x="422" y="263"/>
                  </a:lnTo>
                  <a:lnTo>
                    <a:pt x="422" y="261"/>
                  </a:lnTo>
                  <a:lnTo>
                    <a:pt x="420" y="261"/>
                  </a:lnTo>
                  <a:lnTo>
                    <a:pt x="420" y="259"/>
                  </a:lnTo>
                  <a:lnTo>
                    <a:pt x="422" y="259"/>
                  </a:lnTo>
                  <a:lnTo>
                    <a:pt x="422" y="261"/>
                  </a:lnTo>
                  <a:lnTo>
                    <a:pt x="424" y="261"/>
                  </a:lnTo>
                  <a:lnTo>
                    <a:pt x="426" y="263"/>
                  </a:lnTo>
                  <a:lnTo>
                    <a:pt x="426" y="261"/>
                  </a:lnTo>
                  <a:lnTo>
                    <a:pt x="424" y="261"/>
                  </a:lnTo>
                  <a:lnTo>
                    <a:pt x="424" y="259"/>
                  </a:lnTo>
                  <a:lnTo>
                    <a:pt x="424" y="257"/>
                  </a:lnTo>
                  <a:lnTo>
                    <a:pt x="426" y="261"/>
                  </a:lnTo>
                  <a:lnTo>
                    <a:pt x="426" y="259"/>
                  </a:lnTo>
                  <a:lnTo>
                    <a:pt x="426" y="257"/>
                  </a:lnTo>
                  <a:lnTo>
                    <a:pt x="428" y="257"/>
                  </a:lnTo>
                  <a:lnTo>
                    <a:pt x="428" y="259"/>
                  </a:lnTo>
                  <a:close/>
                  <a:moveTo>
                    <a:pt x="445" y="244"/>
                  </a:moveTo>
                  <a:lnTo>
                    <a:pt x="445" y="246"/>
                  </a:lnTo>
                  <a:lnTo>
                    <a:pt x="447" y="246"/>
                  </a:lnTo>
                  <a:lnTo>
                    <a:pt x="449" y="248"/>
                  </a:lnTo>
                  <a:lnTo>
                    <a:pt x="449" y="250"/>
                  </a:lnTo>
                  <a:lnTo>
                    <a:pt x="447" y="250"/>
                  </a:lnTo>
                  <a:lnTo>
                    <a:pt x="447" y="252"/>
                  </a:lnTo>
                  <a:lnTo>
                    <a:pt x="445" y="252"/>
                  </a:lnTo>
                  <a:lnTo>
                    <a:pt x="445" y="254"/>
                  </a:lnTo>
                  <a:lnTo>
                    <a:pt x="443" y="254"/>
                  </a:lnTo>
                  <a:lnTo>
                    <a:pt x="443" y="255"/>
                  </a:lnTo>
                  <a:lnTo>
                    <a:pt x="445" y="255"/>
                  </a:lnTo>
                  <a:lnTo>
                    <a:pt x="445" y="257"/>
                  </a:lnTo>
                  <a:lnTo>
                    <a:pt x="443" y="257"/>
                  </a:lnTo>
                  <a:lnTo>
                    <a:pt x="441" y="257"/>
                  </a:lnTo>
                  <a:lnTo>
                    <a:pt x="441" y="259"/>
                  </a:lnTo>
                  <a:lnTo>
                    <a:pt x="439" y="259"/>
                  </a:lnTo>
                  <a:lnTo>
                    <a:pt x="435" y="259"/>
                  </a:lnTo>
                  <a:lnTo>
                    <a:pt x="434" y="259"/>
                  </a:lnTo>
                  <a:lnTo>
                    <a:pt x="434" y="257"/>
                  </a:lnTo>
                  <a:lnTo>
                    <a:pt x="432" y="257"/>
                  </a:lnTo>
                  <a:lnTo>
                    <a:pt x="432" y="255"/>
                  </a:lnTo>
                  <a:lnTo>
                    <a:pt x="434" y="255"/>
                  </a:lnTo>
                  <a:lnTo>
                    <a:pt x="435" y="255"/>
                  </a:lnTo>
                  <a:lnTo>
                    <a:pt x="435" y="257"/>
                  </a:lnTo>
                  <a:lnTo>
                    <a:pt x="437" y="255"/>
                  </a:lnTo>
                  <a:lnTo>
                    <a:pt x="435" y="255"/>
                  </a:lnTo>
                  <a:lnTo>
                    <a:pt x="435" y="252"/>
                  </a:lnTo>
                  <a:lnTo>
                    <a:pt x="437" y="252"/>
                  </a:lnTo>
                  <a:lnTo>
                    <a:pt x="439" y="252"/>
                  </a:lnTo>
                  <a:lnTo>
                    <a:pt x="441" y="252"/>
                  </a:lnTo>
                  <a:lnTo>
                    <a:pt x="437" y="252"/>
                  </a:lnTo>
                  <a:lnTo>
                    <a:pt x="437" y="250"/>
                  </a:lnTo>
                  <a:lnTo>
                    <a:pt x="437" y="248"/>
                  </a:lnTo>
                  <a:lnTo>
                    <a:pt x="439" y="248"/>
                  </a:lnTo>
                  <a:lnTo>
                    <a:pt x="439" y="250"/>
                  </a:lnTo>
                  <a:lnTo>
                    <a:pt x="439" y="248"/>
                  </a:lnTo>
                  <a:lnTo>
                    <a:pt x="441" y="248"/>
                  </a:lnTo>
                  <a:lnTo>
                    <a:pt x="441" y="250"/>
                  </a:lnTo>
                  <a:lnTo>
                    <a:pt x="443" y="252"/>
                  </a:lnTo>
                  <a:lnTo>
                    <a:pt x="443" y="254"/>
                  </a:lnTo>
                  <a:lnTo>
                    <a:pt x="443" y="252"/>
                  </a:lnTo>
                  <a:lnTo>
                    <a:pt x="443" y="250"/>
                  </a:lnTo>
                  <a:lnTo>
                    <a:pt x="445" y="248"/>
                  </a:lnTo>
                  <a:lnTo>
                    <a:pt x="443" y="248"/>
                  </a:lnTo>
                  <a:lnTo>
                    <a:pt x="443" y="246"/>
                  </a:lnTo>
                  <a:lnTo>
                    <a:pt x="443" y="244"/>
                  </a:lnTo>
                  <a:lnTo>
                    <a:pt x="445" y="244"/>
                  </a:lnTo>
                  <a:close/>
                  <a:moveTo>
                    <a:pt x="474" y="248"/>
                  </a:moveTo>
                  <a:lnTo>
                    <a:pt x="472" y="248"/>
                  </a:lnTo>
                  <a:lnTo>
                    <a:pt x="472" y="246"/>
                  </a:lnTo>
                  <a:lnTo>
                    <a:pt x="472" y="244"/>
                  </a:lnTo>
                  <a:lnTo>
                    <a:pt x="472" y="242"/>
                  </a:lnTo>
                  <a:lnTo>
                    <a:pt x="474" y="242"/>
                  </a:lnTo>
                  <a:lnTo>
                    <a:pt x="476" y="242"/>
                  </a:lnTo>
                  <a:lnTo>
                    <a:pt x="476" y="244"/>
                  </a:lnTo>
                  <a:lnTo>
                    <a:pt x="474" y="244"/>
                  </a:lnTo>
                  <a:lnTo>
                    <a:pt x="476" y="246"/>
                  </a:lnTo>
                  <a:lnTo>
                    <a:pt x="474" y="246"/>
                  </a:lnTo>
                  <a:lnTo>
                    <a:pt x="474" y="248"/>
                  </a:lnTo>
                  <a:close/>
                  <a:moveTo>
                    <a:pt x="624" y="246"/>
                  </a:moveTo>
                  <a:lnTo>
                    <a:pt x="624" y="248"/>
                  </a:lnTo>
                  <a:lnTo>
                    <a:pt x="622" y="248"/>
                  </a:lnTo>
                  <a:lnTo>
                    <a:pt x="620" y="248"/>
                  </a:lnTo>
                  <a:lnTo>
                    <a:pt x="620" y="250"/>
                  </a:lnTo>
                  <a:lnTo>
                    <a:pt x="618" y="250"/>
                  </a:lnTo>
                  <a:lnTo>
                    <a:pt x="618" y="248"/>
                  </a:lnTo>
                  <a:lnTo>
                    <a:pt x="620" y="246"/>
                  </a:lnTo>
                  <a:lnTo>
                    <a:pt x="620" y="244"/>
                  </a:lnTo>
                  <a:lnTo>
                    <a:pt x="620" y="242"/>
                  </a:lnTo>
                  <a:lnTo>
                    <a:pt x="622" y="242"/>
                  </a:lnTo>
                  <a:lnTo>
                    <a:pt x="622" y="244"/>
                  </a:lnTo>
                  <a:lnTo>
                    <a:pt x="624" y="244"/>
                  </a:lnTo>
                  <a:lnTo>
                    <a:pt x="624" y="246"/>
                  </a:lnTo>
                  <a:close/>
                  <a:moveTo>
                    <a:pt x="491" y="242"/>
                  </a:moveTo>
                  <a:lnTo>
                    <a:pt x="489" y="240"/>
                  </a:lnTo>
                  <a:lnTo>
                    <a:pt x="491" y="240"/>
                  </a:lnTo>
                  <a:lnTo>
                    <a:pt x="491" y="242"/>
                  </a:lnTo>
                  <a:close/>
                  <a:moveTo>
                    <a:pt x="459" y="244"/>
                  </a:moveTo>
                  <a:lnTo>
                    <a:pt x="455" y="246"/>
                  </a:lnTo>
                  <a:lnTo>
                    <a:pt x="455" y="244"/>
                  </a:lnTo>
                  <a:lnTo>
                    <a:pt x="457" y="244"/>
                  </a:lnTo>
                  <a:lnTo>
                    <a:pt x="457" y="242"/>
                  </a:lnTo>
                  <a:lnTo>
                    <a:pt x="459" y="240"/>
                  </a:lnTo>
                  <a:lnTo>
                    <a:pt x="459" y="238"/>
                  </a:lnTo>
                  <a:lnTo>
                    <a:pt x="460" y="238"/>
                  </a:lnTo>
                  <a:lnTo>
                    <a:pt x="460" y="240"/>
                  </a:lnTo>
                  <a:lnTo>
                    <a:pt x="460" y="242"/>
                  </a:lnTo>
                  <a:lnTo>
                    <a:pt x="460" y="244"/>
                  </a:lnTo>
                  <a:lnTo>
                    <a:pt x="459" y="244"/>
                  </a:lnTo>
                  <a:close/>
                  <a:moveTo>
                    <a:pt x="464" y="238"/>
                  </a:moveTo>
                  <a:lnTo>
                    <a:pt x="462" y="238"/>
                  </a:lnTo>
                  <a:lnTo>
                    <a:pt x="462" y="236"/>
                  </a:lnTo>
                  <a:lnTo>
                    <a:pt x="464" y="238"/>
                  </a:lnTo>
                  <a:close/>
                  <a:moveTo>
                    <a:pt x="478" y="238"/>
                  </a:moveTo>
                  <a:lnTo>
                    <a:pt x="480" y="238"/>
                  </a:lnTo>
                  <a:lnTo>
                    <a:pt x="482" y="238"/>
                  </a:lnTo>
                  <a:lnTo>
                    <a:pt x="480" y="238"/>
                  </a:lnTo>
                  <a:lnTo>
                    <a:pt x="480" y="240"/>
                  </a:lnTo>
                  <a:lnTo>
                    <a:pt x="478" y="240"/>
                  </a:lnTo>
                  <a:lnTo>
                    <a:pt x="476" y="240"/>
                  </a:lnTo>
                  <a:lnTo>
                    <a:pt x="476" y="238"/>
                  </a:lnTo>
                  <a:lnTo>
                    <a:pt x="476" y="236"/>
                  </a:lnTo>
                  <a:lnTo>
                    <a:pt x="478" y="236"/>
                  </a:lnTo>
                  <a:lnTo>
                    <a:pt x="478" y="238"/>
                  </a:lnTo>
                  <a:close/>
                  <a:moveTo>
                    <a:pt x="480" y="236"/>
                  </a:moveTo>
                  <a:lnTo>
                    <a:pt x="480" y="234"/>
                  </a:lnTo>
                  <a:lnTo>
                    <a:pt x="480" y="236"/>
                  </a:lnTo>
                  <a:close/>
                  <a:moveTo>
                    <a:pt x="451" y="234"/>
                  </a:moveTo>
                  <a:lnTo>
                    <a:pt x="453" y="234"/>
                  </a:lnTo>
                  <a:lnTo>
                    <a:pt x="453" y="236"/>
                  </a:lnTo>
                  <a:lnTo>
                    <a:pt x="453" y="238"/>
                  </a:lnTo>
                  <a:lnTo>
                    <a:pt x="455" y="238"/>
                  </a:lnTo>
                  <a:lnTo>
                    <a:pt x="455" y="236"/>
                  </a:lnTo>
                  <a:lnTo>
                    <a:pt x="457" y="236"/>
                  </a:lnTo>
                  <a:lnTo>
                    <a:pt x="457" y="238"/>
                  </a:lnTo>
                  <a:lnTo>
                    <a:pt x="459" y="236"/>
                  </a:lnTo>
                  <a:lnTo>
                    <a:pt x="459" y="238"/>
                  </a:lnTo>
                  <a:lnTo>
                    <a:pt x="459" y="240"/>
                  </a:lnTo>
                  <a:lnTo>
                    <a:pt x="457" y="240"/>
                  </a:lnTo>
                  <a:lnTo>
                    <a:pt x="457" y="242"/>
                  </a:lnTo>
                  <a:lnTo>
                    <a:pt x="455" y="242"/>
                  </a:lnTo>
                  <a:lnTo>
                    <a:pt x="455" y="244"/>
                  </a:lnTo>
                  <a:lnTo>
                    <a:pt x="455" y="246"/>
                  </a:lnTo>
                  <a:lnTo>
                    <a:pt x="453" y="246"/>
                  </a:lnTo>
                  <a:lnTo>
                    <a:pt x="453" y="248"/>
                  </a:lnTo>
                  <a:lnTo>
                    <a:pt x="449" y="248"/>
                  </a:lnTo>
                  <a:lnTo>
                    <a:pt x="449" y="246"/>
                  </a:lnTo>
                  <a:lnTo>
                    <a:pt x="445" y="242"/>
                  </a:lnTo>
                  <a:lnTo>
                    <a:pt x="443" y="242"/>
                  </a:lnTo>
                  <a:lnTo>
                    <a:pt x="443" y="240"/>
                  </a:lnTo>
                  <a:lnTo>
                    <a:pt x="445" y="240"/>
                  </a:lnTo>
                  <a:lnTo>
                    <a:pt x="447" y="240"/>
                  </a:lnTo>
                  <a:lnTo>
                    <a:pt x="445" y="240"/>
                  </a:lnTo>
                  <a:lnTo>
                    <a:pt x="445" y="238"/>
                  </a:lnTo>
                  <a:lnTo>
                    <a:pt x="445" y="236"/>
                  </a:lnTo>
                  <a:lnTo>
                    <a:pt x="447" y="236"/>
                  </a:lnTo>
                  <a:lnTo>
                    <a:pt x="449" y="236"/>
                  </a:lnTo>
                  <a:lnTo>
                    <a:pt x="449" y="238"/>
                  </a:lnTo>
                  <a:lnTo>
                    <a:pt x="449" y="236"/>
                  </a:lnTo>
                  <a:lnTo>
                    <a:pt x="449" y="234"/>
                  </a:lnTo>
                  <a:lnTo>
                    <a:pt x="451" y="234"/>
                  </a:lnTo>
                  <a:close/>
                  <a:moveTo>
                    <a:pt x="445" y="234"/>
                  </a:moveTo>
                  <a:lnTo>
                    <a:pt x="445" y="236"/>
                  </a:lnTo>
                  <a:lnTo>
                    <a:pt x="445" y="234"/>
                  </a:lnTo>
                  <a:lnTo>
                    <a:pt x="445" y="232"/>
                  </a:lnTo>
                  <a:lnTo>
                    <a:pt x="447" y="232"/>
                  </a:lnTo>
                  <a:lnTo>
                    <a:pt x="447" y="234"/>
                  </a:lnTo>
                  <a:lnTo>
                    <a:pt x="447" y="236"/>
                  </a:lnTo>
                  <a:lnTo>
                    <a:pt x="445" y="236"/>
                  </a:lnTo>
                  <a:lnTo>
                    <a:pt x="443" y="238"/>
                  </a:lnTo>
                  <a:lnTo>
                    <a:pt x="443" y="236"/>
                  </a:lnTo>
                  <a:lnTo>
                    <a:pt x="441" y="236"/>
                  </a:lnTo>
                  <a:lnTo>
                    <a:pt x="443" y="234"/>
                  </a:lnTo>
                  <a:lnTo>
                    <a:pt x="443" y="232"/>
                  </a:lnTo>
                  <a:lnTo>
                    <a:pt x="443" y="234"/>
                  </a:lnTo>
                  <a:lnTo>
                    <a:pt x="445" y="234"/>
                  </a:lnTo>
                  <a:close/>
                  <a:moveTo>
                    <a:pt x="478" y="234"/>
                  </a:moveTo>
                  <a:lnTo>
                    <a:pt x="476" y="234"/>
                  </a:lnTo>
                  <a:lnTo>
                    <a:pt x="476" y="232"/>
                  </a:lnTo>
                  <a:lnTo>
                    <a:pt x="476" y="231"/>
                  </a:lnTo>
                  <a:lnTo>
                    <a:pt x="478" y="231"/>
                  </a:lnTo>
                  <a:lnTo>
                    <a:pt x="478" y="232"/>
                  </a:lnTo>
                  <a:lnTo>
                    <a:pt x="478" y="234"/>
                  </a:lnTo>
                  <a:close/>
                  <a:moveTo>
                    <a:pt x="457" y="234"/>
                  </a:moveTo>
                  <a:lnTo>
                    <a:pt x="455" y="234"/>
                  </a:lnTo>
                  <a:lnTo>
                    <a:pt x="455" y="232"/>
                  </a:lnTo>
                  <a:lnTo>
                    <a:pt x="453" y="232"/>
                  </a:lnTo>
                  <a:lnTo>
                    <a:pt x="453" y="231"/>
                  </a:lnTo>
                  <a:lnTo>
                    <a:pt x="455" y="231"/>
                  </a:lnTo>
                  <a:lnTo>
                    <a:pt x="457" y="232"/>
                  </a:lnTo>
                  <a:lnTo>
                    <a:pt x="457" y="234"/>
                  </a:lnTo>
                  <a:close/>
                  <a:moveTo>
                    <a:pt x="476" y="232"/>
                  </a:moveTo>
                  <a:lnTo>
                    <a:pt x="476" y="234"/>
                  </a:lnTo>
                  <a:lnTo>
                    <a:pt x="476" y="236"/>
                  </a:lnTo>
                  <a:lnTo>
                    <a:pt x="474" y="234"/>
                  </a:lnTo>
                  <a:lnTo>
                    <a:pt x="474" y="236"/>
                  </a:lnTo>
                  <a:lnTo>
                    <a:pt x="472" y="236"/>
                  </a:lnTo>
                  <a:lnTo>
                    <a:pt x="474" y="236"/>
                  </a:lnTo>
                  <a:lnTo>
                    <a:pt x="474" y="234"/>
                  </a:lnTo>
                  <a:lnTo>
                    <a:pt x="474" y="232"/>
                  </a:lnTo>
                  <a:lnTo>
                    <a:pt x="472" y="232"/>
                  </a:lnTo>
                  <a:lnTo>
                    <a:pt x="472" y="234"/>
                  </a:lnTo>
                  <a:lnTo>
                    <a:pt x="472" y="236"/>
                  </a:lnTo>
                  <a:lnTo>
                    <a:pt x="470" y="234"/>
                  </a:lnTo>
                  <a:lnTo>
                    <a:pt x="470" y="232"/>
                  </a:lnTo>
                  <a:lnTo>
                    <a:pt x="470" y="231"/>
                  </a:lnTo>
                  <a:lnTo>
                    <a:pt x="470" y="229"/>
                  </a:lnTo>
                  <a:lnTo>
                    <a:pt x="472" y="229"/>
                  </a:lnTo>
                  <a:lnTo>
                    <a:pt x="472" y="227"/>
                  </a:lnTo>
                  <a:lnTo>
                    <a:pt x="476" y="227"/>
                  </a:lnTo>
                  <a:lnTo>
                    <a:pt x="476" y="229"/>
                  </a:lnTo>
                  <a:lnTo>
                    <a:pt x="476" y="231"/>
                  </a:lnTo>
                  <a:lnTo>
                    <a:pt x="476" y="232"/>
                  </a:lnTo>
                  <a:close/>
                  <a:moveTo>
                    <a:pt x="451" y="227"/>
                  </a:moveTo>
                  <a:lnTo>
                    <a:pt x="451" y="229"/>
                  </a:lnTo>
                  <a:lnTo>
                    <a:pt x="451" y="231"/>
                  </a:lnTo>
                  <a:lnTo>
                    <a:pt x="451" y="232"/>
                  </a:lnTo>
                  <a:lnTo>
                    <a:pt x="449" y="232"/>
                  </a:lnTo>
                  <a:lnTo>
                    <a:pt x="447" y="231"/>
                  </a:lnTo>
                  <a:lnTo>
                    <a:pt x="449" y="231"/>
                  </a:lnTo>
                  <a:lnTo>
                    <a:pt x="449" y="229"/>
                  </a:lnTo>
                  <a:lnTo>
                    <a:pt x="449" y="227"/>
                  </a:lnTo>
                  <a:lnTo>
                    <a:pt x="451" y="227"/>
                  </a:lnTo>
                  <a:close/>
                  <a:moveTo>
                    <a:pt x="459" y="227"/>
                  </a:moveTo>
                  <a:lnTo>
                    <a:pt x="460" y="229"/>
                  </a:lnTo>
                  <a:lnTo>
                    <a:pt x="460" y="231"/>
                  </a:lnTo>
                  <a:lnTo>
                    <a:pt x="460" y="229"/>
                  </a:lnTo>
                  <a:lnTo>
                    <a:pt x="462" y="229"/>
                  </a:lnTo>
                  <a:lnTo>
                    <a:pt x="462" y="231"/>
                  </a:lnTo>
                  <a:lnTo>
                    <a:pt x="466" y="232"/>
                  </a:lnTo>
                  <a:lnTo>
                    <a:pt x="464" y="234"/>
                  </a:lnTo>
                  <a:lnTo>
                    <a:pt x="462" y="236"/>
                  </a:lnTo>
                  <a:lnTo>
                    <a:pt x="460" y="236"/>
                  </a:lnTo>
                  <a:lnTo>
                    <a:pt x="460" y="234"/>
                  </a:lnTo>
                  <a:lnTo>
                    <a:pt x="460" y="232"/>
                  </a:lnTo>
                  <a:lnTo>
                    <a:pt x="459" y="232"/>
                  </a:lnTo>
                  <a:lnTo>
                    <a:pt x="459" y="231"/>
                  </a:lnTo>
                  <a:lnTo>
                    <a:pt x="459" y="229"/>
                  </a:lnTo>
                  <a:lnTo>
                    <a:pt x="457" y="227"/>
                  </a:lnTo>
                  <a:lnTo>
                    <a:pt x="457" y="225"/>
                  </a:lnTo>
                  <a:lnTo>
                    <a:pt x="459" y="225"/>
                  </a:lnTo>
                  <a:lnTo>
                    <a:pt x="459" y="227"/>
                  </a:lnTo>
                  <a:close/>
                  <a:moveTo>
                    <a:pt x="491" y="227"/>
                  </a:moveTo>
                  <a:lnTo>
                    <a:pt x="491" y="225"/>
                  </a:lnTo>
                  <a:lnTo>
                    <a:pt x="489" y="225"/>
                  </a:lnTo>
                  <a:lnTo>
                    <a:pt x="491" y="223"/>
                  </a:lnTo>
                  <a:lnTo>
                    <a:pt x="491" y="221"/>
                  </a:lnTo>
                  <a:lnTo>
                    <a:pt x="491" y="219"/>
                  </a:lnTo>
                  <a:lnTo>
                    <a:pt x="491" y="221"/>
                  </a:lnTo>
                  <a:lnTo>
                    <a:pt x="493" y="223"/>
                  </a:lnTo>
                  <a:lnTo>
                    <a:pt x="491" y="223"/>
                  </a:lnTo>
                  <a:lnTo>
                    <a:pt x="491" y="225"/>
                  </a:lnTo>
                  <a:lnTo>
                    <a:pt x="491" y="227"/>
                  </a:lnTo>
                  <a:close/>
                  <a:moveTo>
                    <a:pt x="507" y="221"/>
                  </a:moveTo>
                  <a:lnTo>
                    <a:pt x="507" y="223"/>
                  </a:lnTo>
                  <a:lnTo>
                    <a:pt x="507" y="221"/>
                  </a:lnTo>
                  <a:lnTo>
                    <a:pt x="507" y="219"/>
                  </a:lnTo>
                  <a:lnTo>
                    <a:pt x="508" y="221"/>
                  </a:lnTo>
                  <a:lnTo>
                    <a:pt x="508" y="223"/>
                  </a:lnTo>
                  <a:lnTo>
                    <a:pt x="510" y="223"/>
                  </a:lnTo>
                  <a:lnTo>
                    <a:pt x="510" y="225"/>
                  </a:lnTo>
                  <a:lnTo>
                    <a:pt x="512" y="225"/>
                  </a:lnTo>
                  <a:lnTo>
                    <a:pt x="512" y="227"/>
                  </a:lnTo>
                  <a:lnTo>
                    <a:pt x="510" y="227"/>
                  </a:lnTo>
                  <a:lnTo>
                    <a:pt x="507" y="227"/>
                  </a:lnTo>
                  <a:lnTo>
                    <a:pt x="503" y="225"/>
                  </a:lnTo>
                  <a:lnTo>
                    <a:pt x="501" y="223"/>
                  </a:lnTo>
                  <a:lnTo>
                    <a:pt x="501" y="221"/>
                  </a:lnTo>
                  <a:lnTo>
                    <a:pt x="503" y="221"/>
                  </a:lnTo>
                  <a:lnTo>
                    <a:pt x="503" y="223"/>
                  </a:lnTo>
                  <a:lnTo>
                    <a:pt x="503" y="221"/>
                  </a:lnTo>
                  <a:lnTo>
                    <a:pt x="505" y="221"/>
                  </a:lnTo>
                  <a:lnTo>
                    <a:pt x="507" y="221"/>
                  </a:lnTo>
                  <a:lnTo>
                    <a:pt x="507" y="219"/>
                  </a:lnTo>
                  <a:lnTo>
                    <a:pt x="507" y="221"/>
                  </a:lnTo>
                  <a:close/>
                  <a:moveTo>
                    <a:pt x="520" y="209"/>
                  </a:moveTo>
                  <a:lnTo>
                    <a:pt x="520" y="211"/>
                  </a:lnTo>
                  <a:lnTo>
                    <a:pt x="520" y="213"/>
                  </a:lnTo>
                  <a:lnTo>
                    <a:pt x="522" y="213"/>
                  </a:lnTo>
                  <a:lnTo>
                    <a:pt x="522" y="215"/>
                  </a:lnTo>
                  <a:lnTo>
                    <a:pt x="522" y="217"/>
                  </a:lnTo>
                  <a:lnTo>
                    <a:pt x="520" y="219"/>
                  </a:lnTo>
                  <a:lnTo>
                    <a:pt x="518" y="221"/>
                  </a:lnTo>
                  <a:lnTo>
                    <a:pt x="516" y="223"/>
                  </a:lnTo>
                  <a:lnTo>
                    <a:pt x="518" y="223"/>
                  </a:lnTo>
                  <a:lnTo>
                    <a:pt x="514" y="225"/>
                  </a:lnTo>
                  <a:lnTo>
                    <a:pt x="512" y="225"/>
                  </a:lnTo>
                  <a:lnTo>
                    <a:pt x="512" y="223"/>
                  </a:lnTo>
                  <a:lnTo>
                    <a:pt x="512" y="221"/>
                  </a:lnTo>
                  <a:lnTo>
                    <a:pt x="514" y="221"/>
                  </a:lnTo>
                  <a:lnTo>
                    <a:pt x="514" y="219"/>
                  </a:lnTo>
                  <a:lnTo>
                    <a:pt x="512" y="221"/>
                  </a:lnTo>
                  <a:lnTo>
                    <a:pt x="512" y="223"/>
                  </a:lnTo>
                  <a:lnTo>
                    <a:pt x="512" y="221"/>
                  </a:lnTo>
                  <a:lnTo>
                    <a:pt x="510" y="221"/>
                  </a:lnTo>
                  <a:lnTo>
                    <a:pt x="508" y="219"/>
                  </a:lnTo>
                  <a:lnTo>
                    <a:pt x="510" y="219"/>
                  </a:lnTo>
                  <a:lnTo>
                    <a:pt x="510" y="217"/>
                  </a:lnTo>
                  <a:lnTo>
                    <a:pt x="510" y="215"/>
                  </a:lnTo>
                  <a:lnTo>
                    <a:pt x="512" y="215"/>
                  </a:lnTo>
                  <a:lnTo>
                    <a:pt x="512" y="213"/>
                  </a:lnTo>
                  <a:lnTo>
                    <a:pt x="514" y="213"/>
                  </a:lnTo>
                  <a:lnTo>
                    <a:pt x="514" y="215"/>
                  </a:lnTo>
                  <a:lnTo>
                    <a:pt x="514" y="213"/>
                  </a:lnTo>
                  <a:lnTo>
                    <a:pt x="514" y="211"/>
                  </a:lnTo>
                  <a:lnTo>
                    <a:pt x="514" y="213"/>
                  </a:lnTo>
                  <a:lnTo>
                    <a:pt x="516" y="213"/>
                  </a:lnTo>
                  <a:lnTo>
                    <a:pt x="516" y="215"/>
                  </a:lnTo>
                  <a:lnTo>
                    <a:pt x="516" y="213"/>
                  </a:lnTo>
                  <a:lnTo>
                    <a:pt x="516" y="211"/>
                  </a:lnTo>
                  <a:lnTo>
                    <a:pt x="516" y="213"/>
                  </a:lnTo>
                  <a:lnTo>
                    <a:pt x="518" y="213"/>
                  </a:lnTo>
                  <a:lnTo>
                    <a:pt x="518" y="211"/>
                  </a:lnTo>
                  <a:lnTo>
                    <a:pt x="520" y="213"/>
                  </a:lnTo>
                  <a:lnTo>
                    <a:pt x="520" y="211"/>
                  </a:lnTo>
                  <a:lnTo>
                    <a:pt x="518" y="211"/>
                  </a:lnTo>
                  <a:lnTo>
                    <a:pt x="518" y="209"/>
                  </a:lnTo>
                  <a:lnTo>
                    <a:pt x="520" y="209"/>
                  </a:lnTo>
                  <a:close/>
                  <a:moveTo>
                    <a:pt x="524" y="206"/>
                  </a:moveTo>
                  <a:lnTo>
                    <a:pt x="526" y="206"/>
                  </a:lnTo>
                  <a:lnTo>
                    <a:pt x="528" y="206"/>
                  </a:lnTo>
                  <a:lnTo>
                    <a:pt x="528" y="208"/>
                  </a:lnTo>
                  <a:lnTo>
                    <a:pt x="530" y="209"/>
                  </a:lnTo>
                  <a:lnTo>
                    <a:pt x="530" y="211"/>
                  </a:lnTo>
                  <a:lnTo>
                    <a:pt x="528" y="211"/>
                  </a:lnTo>
                  <a:lnTo>
                    <a:pt x="526" y="213"/>
                  </a:lnTo>
                  <a:lnTo>
                    <a:pt x="524" y="213"/>
                  </a:lnTo>
                  <a:lnTo>
                    <a:pt x="522" y="211"/>
                  </a:lnTo>
                  <a:lnTo>
                    <a:pt x="522" y="209"/>
                  </a:lnTo>
                  <a:lnTo>
                    <a:pt x="522" y="208"/>
                  </a:lnTo>
                  <a:lnTo>
                    <a:pt x="522" y="206"/>
                  </a:lnTo>
                  <a:lnTo>
                    <a:pt x="522" y="204"/>
                  </a:lnTo>
                  <a:lnTo>
                    <a:pt x="524" y="202"/>
                  </a:lnTo>
                  <a:lnTo>
                    <a:pt x="524" y="204"/>
                  </a:lnTo>
                  <a:lnTo>
                    <a:pt x="524" y="206"/>
                  </a:lnTo>
                  <a:close/>
                  <a:moveTo>
                    <a:pt x="518" y="198"/>
                  </a:moveTo>
                  <a:lnTo>
                    <a:pt x="518" y="200"/>
                  </a:lnTo>
                  <a:lnTo>
                    <a:pt x="518" y="202"/>
                  </a:lnTo>
                  <a:lnTo>
                    <a:pt x="518" y="204"/>
                  </a:lnTo>
                  <a:lnTo>
                    <a:pt x="516" y="202"/>
                  </a:lnTo>
                  <a:lnTo>
                    <a:pt x="516" y="204"/>
                  </a:lnTo>
                  <a:lnTo>
                    <a:pt x="516" y="206"/>
                  </a:lnTo>
                  <a:lnTo>
                    <a:pt x="516" y="204"/>
                  </a:lnTo>
                  <a:lnTo>
                    <a:pt x="516" y="206"/>
                  </a:lnTo>
                  <a:lnTo>
                    <a:pt x="514" y="206"/>
                  </a:lnTo>
                  <a:lnTo>
                    <a:pt x="514" y="208"/>
                  </a:lnTo>
                  <a:lnTo>
                    <a:pt x="514" y="209"/>
                  </a:lnTo>
                  <a:lnTo>
                    <a:pt x="512" y="209"/>
                  </a:lnTo>
                  <a:lnTo>
                    <a:pt x="512" y="208"/>
                  </a:lnTo>
                  <a:lnTo>
                    <a:pt x="512" y="209"/>
                  </a:lnTo>
                  <a:lnTo>
                    <a:pt x="512" y="211"/>
                  </a:lnTo>
                  <a:lnTo>
                    <a:pt x="512" y="209"/>
                  </a:lnTo>
                  <a:lnTo>
                    <a:pt x="510" y="209"/>
                  </a:lnTo>
                  <a:lnTo>
                    <a:pt x="512" y="209"/>
                  </a:lnTo>
                  <a:lnTo>
                    <a:pt x="512" y="211"/>
                  </a:lnTo>
                  <a:lnTo>
                    <a:pt x="510" y="211"/>
                  </a:lnTo>
                  <a:lnTo>
                    <a:pt x="508" y="211"/>
                  </a:lnTo>
                  <a:lnTo>
                    <a:pt x="510" y="211"/>
                  </a:lnTo>
                  <a:lnTo>
                    <a:pt x="510" y="213"/>
                  </a:lnTo>
                  <a:lnTo>
                    <a:pt x="508" y="213"/>
                  </a:lnTo>
                  <a:lnTo>
                    <a:pt x="508" y="211"/>
                  </a:lnTo>
                  <a:lnTo>
                    <a:pt x="508" y="213"/>
                  </a:lnTo>
                  <a:lnTo>
                    <a:pt x="508" y="211"/>
                  </a:lnTo>
                  <a:lnTo>
                    <a:pt x="507" y="211"/>
                  </a:lnTo>
                  <a:lnTo>
                    <a:pt x="505" y="211"/>
                  </a:lnTo>
                  <a:lnTo>
                    <a:pt x="505" y="213"/>
                  </a:lnTo>
                  <a:lnTo>
                    <a:pt x="505" y="215"/>
                  </a:lnTo>
                  <a:lnTo>
                    <a:pt x="503" y="213"/>
                  </a:lnTo>
                  <a:lnTo>
                    <a:pt x="503" y="215"/>
                  </a:lnTo>
                  <a:lnTo>
                    <a:pt x="503" y="213"/>
                  </a:lnTo>
                  <a:lnTo>
                    <a:pt x="501" y="213"/>
                  </a:lnTo>
                  <a:lnTo>
                    <a:pt x="501" y="215"/>
                  </a:lnTo>
                  <a:lnTo>
                    <a:pt x="501" y="213"/>
                  </a:lnTo>
                  <a:lnTo>
                    <a:pt x="499" y="213"/>
                  </a:lnTo>
                  <a:lnTo>
                    <a:pt x="499" y="215"/>
                  </a:lnTo>
                  <a:lnTo>
                    <a:pt x="497" y="215"/>
                  </a:lnTo>
                  <a:lnTo>
                    <a:pt x="499" y="213"/>
                  </a:lnTo>
                  <a:lnTo>
                    <a:pt x="499" y="211"/>
                  </a:lnTo>
                  <a:lnTo>
                    <a:pt x="501" y="209"/>
                  </a:lnTo>
                  <a:lnTo>
                    <a:pt x="497" y="209"/>
                  </a:lnTo>
                  <a:lnTo>
                    <a:pt x="495" y="209"/>
                  </a:lnTo>
                  <a:lnTo>
                    <a:pt x="497" y="209"/>
                  </a:lnTo>
                  <a:lnTo>
                    <a:pt x="497" y="208"/>
                  </a:lnTo>
                  <a:lnTo>
                    <a:pt x="495" y="208"/>
                  </a:lnTo>
                  <a:lnTo>
                    <a:pt x="497" y="208"/>
                  </a:lnTo>
                  <a:lnTo>
                    <a:pt x="499" y="208"/>
                  </a:lnTo>
                  <a:lnTo>
                    <a:pt x="499" y="206"/>
                  </a:lnTo>
                  <a:lnTo>
                    <a:pt x="501" y="208"/>
                  </a:lnTo>
                  <a:lnTo>
                    <a:pt x="503" y="209"/>
                  </a:lnTo>
                  <a:lnTo>
                    <a:pt x="503" y="208"/>
                  </a:lnTo>
                  <a:lnTo>
                    <a:pt x="501" y="206"/>
                  </a:lnTo>
                  <a:lnTo>
                    <a:pt x="503" y="206"/>
                  </a:lnTo>
                  <a:lnTo>
                    <a:pt x="503" y="204"/>
                  </a:lnTo>
                  <a:lnTo>
                    <a:pt x="505" y="204"/>
                  </a:lnTo>
                  <a:lnTo>
                    <a:pt x="507" y="206"/>
                  </a:lnTo>
                  <a:lnTo>
                    <a:pt x="505" y="206"/>
                  </a:lnTo>
                  <a:lnTo>
                    <a:pt x="505" y="208"/>
                  </a:lnTo>
                  <a:lnTo>
                    <a:pt x="507" y="208"/>
                  </a:lnTo>
                  <a:lnTo>
                    <a:pt x="507" y="209"/>
                  </a:lnTo>
                  <a:lnTo>
                    <a:pt x="507" y="208"/>
                  </a:lnTo>
                  <a:lnTo>
                    <a:pt x="508" y="208"/>
                  </a:lnTo>
                  <a:lnTo>
                    <a:pt x="508" y="206"/>
                  </a:lnTo>
                  <a:lnTo>
                    <a:pt x="507" y="204"/>
                  </a:lnTo>
                  <a:lnTo>
                    <a:pt x="507" y="202"/>
                  </a:lnTo>
                  <a:lnTo>
                    <a:pt x="508" y="202"/>
                  </a:lnTo>
                  <a:lnTo>
                    <a:pt x="508" y="204"/>
                  </a:lnTo>
                  <a:lnTo>
                    <a:pt x="510" y="204"/>
                  </a:lnTo>
                  <a:lnTo>
                    <a:pt x="510" y="206"/>
                  </a:lnTo>
                  <a:lnTo>
                    <a:pt x="510" y="208"/>
                  </a:lnTo>
                  <a:lnTo>
                    <a:pt x="510" y="206"/>
                  </a:lnTo>
                  <a:lnTo>
                    <a:pt x="512" y="206"/>
                  </a:lnTo>
                  <a:lnTo>
                    <a:pt x="512" y="204"/>
                  </a:lnTo>
                  <a:lnTo>
                    <a:pt x="512" y="206"/>
                  </a:lnTo>
                  <a:lnTo>
                    <a:pt x="512" y="204"/>
                  </a:lnTo>
                  <a:lnTo>
                    <a:pt x="514" y="204"/>
                  </a:lnTo>
                  <a:lnTo>
                    <a:pt x="514" y="202"/>
                  </a:lnTo>
                  <a:lnTo>
                    <a:pt x="512" y="202"/>
                  </a:lnTo>
                  <a:lnTo>
                    <a:pt x="512" y="200"/>
                  </a:lnTo>
                  <a:lnTo>
                    <a:pt x="514" y="200"/>
                  </a:lnTo>
                  <a:lnTo>
                    <a:pt x="514" y="202"/>
                  </a:lnTo>
                  <a:lnTo>
                    <a:pt x="516" y="202"/>
                  </a:lnTo>
                  <a:lnTo>
                    <a:pt x="516" y="200"/>
                  </a:lnTo>
                  <a:lnTo>
                    <a:pt x="516" y="198"/>
                  </a:lnTo>
                  <a:lnTo>
                    <a:pt x="518" y="198"/>
                  </a:lnTo>
                  <a:close/>
                  <a:moveTo>
                    <a:pt x="528" y="190"/>
                  </a:moveTo>
                  <a:lnTo>
                    <a:pt x="530" y="190"/>
                  </a:lnTo>
                  <a:lnTo>
                    <a:pt x="531" y="190"/>
                  </a:lnTo>
                  <a:lnTo>
                    <a:pt x="530" y="190"/>
                  </a:lnTo>
                  <a:lnTo>
                    <a:pt x="528" y="192"/>
                  </a:lnTo>
                  <a:lnTo>
                    <a:pt x="530" y="192"/>
                  </a:lnTo>
                  <a:lnTo>
                    <a:pt x="531" y="192"/>
                  </a:lnTo>
                  <a:lnTo>
                    <a:pt x="530" y="192"/>
                  </a:lnTo>
                  <a:lnTo>
                    <a:pt x="530" y="194"/>
                  </a:lnTo>
                  <a:lnTo>
                    <a:pt x="528" y="194"/>
                  </a:lnTo>
                  <a:lnTo>
                    <a:pt x="526" y="192"/>
                  </a:lnTo>
                  <a:lnTo>
                    <a:pt x="528" y="192"/>
                  </a:lnTo>
                  <a:lnTo>
                    <a:pt x="526" y="192"/>
                  </a:lnTo>
                  <a:lnTo>
                    <a:pt x="526" y="190"/>
                  </a:lnTo>
                  <a:lnTo>
                    <a:pt x="526" y="188"/>
                  </a:lnTo>
                  <a:lnTo>
                    <a:pt x="528" y="190"/>
                  </a:lnTo>
                  <a:close/>
                  <a:moveTo>
                    <a:pt x="539" y="186"/>
                  </a:moveTo>
                  <a:lnTo>
                    <a:pt x="541" y="186"/>
                  </a:lnTo>
                  <a:lnTo>
                    <a:pt x="539" y="186"/>
                  </a:lnTo>
                  <a:lnTo>
                    <a:pt x="541" y="186"/>
                  </a:lnTo>
                  <a:lnTo>
                    <a:pt x="539" y="186"/>
                  </a:lnTo>
                  <a:lnTo>
                    <a:pt x="539" y="188"/>
                  </a:lnTo>
                  <a:lnTo>
                    <a:pt x="539" y="190"/>
                  </a:lnTo>
                  <a:lnTo>
                    <a:pt x="539" y="188"/>
                  </a:lnTo>
                  <a:lnTo>
                    <a:pt x="537" y="188"/>
                  </a:lnTo>
                  <a:lnTo>
                    <a:pt x="537" y="186"/>
                  </a:lnTo>
                  <a:lnTo>
                    <a:pt x="539" y="186"/>
                  </a:lnTo>
                  <a:lnTo>
                    <a:pt x="539" y="184"/>
                  </a:lnTo>
                  <a:lnTo>
                    <a:pt x="539" y="186"/>
                  </a:lnTo>
                  <a:close/>
                  <a:moveTo>
                    <a:pt x="587" y="184"/>
                  </a:moveTo>
                  <a:lnTo>
                    <a:pt x="587" y="186"/>
                  </a:lnTo>
                  <a:lnTo>
                    <a:pt x="585" y="186"/>
                  </a:lnTo>
                  <a:lnTo>
                    <a:pt x="587" y="188"/>
                  </a:lnTo>
                  <a:lnTo>
                    <a:pt x="589" y="188"/>
                  </a:lnTo>
                  <a:lnTo>
                    <a:pt x="591" y="188"/>
                  </a:lnTo>
                  <a:lnTo>
                    <a:pt x="591" y="186"/>
                  </a:lnTo>
                  <a:lnTo>
                    <a:pt x="591" y="188"/>
                  </a:lnTo>
                  <a:lnTo>
                    <a:pt x="593" y="188"/>
                  </a:lnTo>
                  <a:lnTo>
                    <a:pt x="593" y="186"/>
                  </a:lnTo>
                  <a:lnTo>
                    <a:pt x="595" y="186"/>
                  </a:lnTo>
                  <a:lnTo>
                    <a:pt x="595" y="188"/>
                  </a:lnTo>
                  <a:lnTo>
                    <a:pt x="595" y="190"/>
                  </a:lnTo>
                  <a:lnTo>
                    <a:pt x="593" y="190"/>
                  </a:lnTo>
                  <a:lnTo>
                    <a:pt x="595" y="190"/>
                  </a:lnTo>
                  <a:lnTo>
                    <a:pt x="595" y="192"/>
                  </a:lnTo>
                  <a:lnTo>
                    <a:pt x="597" y="190"/>
                  </a:lnTo>
                  <a:lnTo>
                    <a:pt x="599" y="190"/>
                  </a:lnTo>
                  <a:lnTo>
                    <a:pt x="599" y="192"/>
                  </a:lnTo>
                  <a:lnTo>
                    <a:pt x="599" y="194"/>
                  </a:lnTo>
                  <a:lnTo>
                    <a:pt x="599" y="196"/>
                  </a:lnTo>
                  <a:lnTo>
                    <a:pt x="597" y="196"/>
                  </a:lnTo>
                  <a:lnTo>
                    <a:pt x="599" y="198"/>
                  </a:lnTo>
                  <a:lnTo>
                    <a:pt x="597" y="198"/>
                  </a:lnTo>
                  <a:lnTo>
                    <a:pt x="597" y="200"/>
                  </a:lnTo>
                  <a:lnTo>
                    <a:pt x="595" y="198"/>
                  </a:lnTo>
                  <a:lnTo>
                    <a:pt x="595" y="200"/>
                  </a:lnTo>
                  <a:lnTo>
                    <a:pt x="595" y="202"/>
                  </a:lnTo>
                  <a:lnTo>
                    <a:pt x="593" y="202"/>
                  </a:lnTo>
                  <a:lnTo>
                    <a:pt x="593" y="200"/>
                  </a:lnTo>
                  <a:lnTo>
                    <a:pt x="591" y="200"/>
                  </a:lnTo>
                  <a:lnTo>
                    <a:pt x="589" y="200"/>
                  </a:lnTo>
                  <a:lnTo>
                    <a:pt x="587" y="200"/>
                  </a:lnTo>
                  <a:lnTo>
                    <a:pt x="587" y="202"/>
                  </a:lnTo>
                  <a:lnTo>
                    <a:pt x="587" y="204"/>
                  </a:lnTo>
                  <a:lnTo>
                    <a:pt x="589" y="202"/>
                  </a:lnTo>
                  <a:lnTo>
                    <a:pt x="591" y="202"/>
                  </a:lnTo>
                  <a:lnTo>
                    <a:pt x="591" y="204"/>
                  </a:lnTo>
                  <a:lnTo>
                    <a:pt x="593" y="204"/>
                  </a:lnTo>
                  <a:lnTo>
                    <a:pt x="591" y="206"/>
                  </a:lnTo>
                  <a:lnTo>
                    <a:pt x="589" y="206"/>
                  </a:lnTo>
                  <a:lnTo>
                    <a:pt x="589" y="208"/>
                  </a:lnTo>
                  <a:lnTo>
                    <a:pt x="587" y="208"/>
                  </a:lnTo>
                  <a:lnTo>
                    <a:pt x="587" y="209"/>
                  </a:lnTo>
                  <a:lnTo>
                    <a:pt x="585" y="209"/>
                  </a:lnTo>
                  <a:lnTo>
                    <a:pt x="587" y="209"/>
                  </a:lnTo>
                  <a:lnTo>
                    <a:pt x="593" y="206"/>
                  </a:lnTo>
                  <a:lnTo>
                    <a:pt x="595" y="204"/>
                  </a:lnTo>
                  <a:lnTo>
                    <a:pt x="595" y="206"/>
                  </a:lnTo>
                  <a:lnTo>
                    <a:pt x="595" y="208"/>
                  </a:lnTo>
                  <a:lnTo>
                    <a:pt x="595" y="209"/>
                  </a:lnTo>
                  <a:lnTo>
                    <a:pt x="593" y="211"/>
                  </a:lnTo>
                  <a:lnTo>
                    <a:pt x="591" y="211"/>
                  </a:lnTo>
                  <a:lnTo>
                    <a:pt x="591" y="213"/>
                  </a:lnTo>
                  <a:lnTo>
                    <a:pt x="589" y="213"/>
                  </a:lnTo>
                  <a:lnTo>
                    <a:pt x="589" y="215"/>
                  </a:lnTo>
                  <a:lnTo>
                    <a:pt x="589" y="217"/>
                  </a:lnTo>
                  <a:lnTo>
                    <a:pt x="589" y="219"/>
                  </a:lnTo>
                  <a:lnTo>
                    <a:pt x="589" y="217"/>
                  </a:lnTo>
                  <a:lnTo>
                    <a:pt x="589" y="215"/>
                  </a:lnTo>
                  <a:lnTo>
                    <a:pt x="591" y="215"/>
                  </a:lnTo>
                  <a:lnTo>
                    <a:pt x="589" y="215"/>
                  </a:lnTo>
                  <a:lnTo>
                    <a:pt x="591" y="215"/>
                  </a:lnTo>
                  <a:lnTo>
                    <a:pt x="593" y="215"/>
                  </a:lnTo>
                  <a:lnTo>
                    <a:pt x="591" y="217"/>
                  </a:lnTo>
                  <a:lnTo>
                    <a:pt x="593" y="217"/>
                  </a:lnTo>
                  <a:lnTo>
                    <a:pt x="593" y="215"/>
                  </a:lnTo>
                  <a:lnTo>
                    <a:pt x="593" y="217"/>
                  </a:lnTo>
                  <a:lnTo>
                    <a:pt x="593" y="215"/>
                  </a:lnTo>
                  <a:lnTo>
                    <a:pt x="595" y="215"/>
                  </a:lnTo>
                  <a:lnTo>
                    <a:pt x="595" y="213"/>
                  </a:lnTo>
                  <a:lnTo>
                    <a:pt x="597" y="213"/>
                  </a:lnTo>
                  <a:lnTo>
                    <a:pt x="597" y="215"/>
                  </a:lnTo>
                  <a:lnTo>
                    <a:pt x="595" y="215"/>
                  </a:lnTo>
                  <a:lnTo>
                    <a:pt x="595" y="217"/>
                  </a:lnTo>
                  <a:lnTo>
                    <a:pt x="595" y="219"/>
                  </a:lnTo>
                  <a:lnTo>
                    <a:pt x="593" y="219"/>
                  </a:lnTo>
                  <a:lnTo>
                    <a:pt x="593" y="221"/>
                  </a:lnTo>
                  <a:lnTo>
                    <a:pt x="593" y="223"/>
                  </a:lnTo>
                  <a:lnTo>
                    <a:pt x="593" y="225"/>
                  </a:lnTo>
                  <a:lnTo>
                    <a:pt x="593" y="227"/>
                  </a:lnTo>
                  <a:lnTo>
                    <a:pt x="593" y="231"/>
                  </a:lnTo>
                  <a:lnTo>
                    <a:pt x="593" y="232"/>
                  </a:lnTo>
                  <a:lnTo>
                    <a:pt x="593" y="234"/>
                  </a:lnTo>
                  <a:lnTo>
                    <a:pt x="591" y="234"/>
                  </a:lnTo>
                  <a:lnTo>
                    <a:pt x="593" y="234"/>
                  </a:lnTo>
                  <a:lnTo>
                    <a:pt x="593" y="232"/>
                  </a:lnTo>
                  <a:lnTo>
                    <a:pt x="595" y="231"/>
                  </a:lnTo>
                  <a:lnTo>
                    <a:pt x="595" y="229"/>
                  </a:lnTo>
                  <a:lnTo>
                    <a:pt x="595" y="227"/>
                  </a:lnTo>
                  <a:lnTo>
                    <a:pt x="593" y="225"/>
                  </a:lnTo>
                  <a:lnTo>
                    <a:pt x="595" y="225"/>
                  </a:lnTo>
                  <a:lnTo>
                    <a:pt x="595" y="223"/>
                  </a:lnTo>
                  <a:lnTo>
                    <a:pt x="595" y="221"/>
                  </a:lnTo>
                  <a:lnTo>
                    <a:pt x="595" y="219"/>
                  </a:lnTo>
                  <a:lnTo>
                    <a:pt x="595" y="217"/>
                  </a:lnTo>
                  <a:lnTo>
                    <a:pt x="597" y="217"/>
                  </a:lnTo>
                  <a:lnTo>
                    <a:pt x="597" y="215"/>
                  </a:lnTo>
                  <a:lnTo>
                    <a:pt x="599" y="215"/>
                  </a:lnTo>
                  <a:lnTo>
                    <a:pt x="599" y="217"/>
                  </a:lnTo>
                  <a:lnTo>
                    <a:pt x="599" y="215"/>
                  </a:lnTo>
                  <a:lnTo>
                    <a:pt x="599" y="213"/>
                  </a:lnTo>
                  <a:lnTo>
                    <a:pt x="597" y="213"/>
                  </a:lnTo>
                  <a:lnTo>
                    <a:pt x="597" y="211"/>
                  </a:lnTo>
                  <a:lnTo>
                    <a:pt x="599" y="209"/>
                  </a:lnTo>
                  <a:lnTo>
                    <a:pt x="599" y="208"/>
                  </a:lnTo>
                  <a:lnTo>
                    <a:pt x="599" y="206"/>
                  </a:lnTo>
                  <a:lnTo>
                    <a:pt x="601" y="206"/>
                  </a:lnTo>
                  <a:lnTo>
                    <a:pt x="599" y="206"/>
                  </a:lnTo>
                  <a:lnTo>
                    <a:pt x="599" y="204"/>
                  </a:lnTo>
                  <a:lnTo>
                    <a:pt x="599" y="202"/>
                  </a:lnTo>
                  <a:lnTo>
                    <a:pt x="601" y="200"/>
                  </a:lnTo>
                  <a:lnTo>
                    <a:pt x="603" y="198"/>
                  </a:lnTo>
                  <a:lnTo>
                    <a:pt x="603" y="196"/>
                  </a:lnTo>
                  <a:lnTo>
                    <a:pt x="608" y="196"/>
                  </a:lnTo>
                  <a:lnTo>
                    <a:pt x="608" y="198"/>
                  </a:lnTo>
                  <a:lnTo>
                    <a:pt x="610" y="198"/>
                  </a:lnTo>
                  <a:lnTo>
                    <a:pt x="610" y="200"/>
                  </a:lnTo>
                  <a:lnTo>
                    <a:pt x="612" y="200"/>
                  </a:lnTo>
                  <a:lnTo>
                    <a:pt x="614" y="202"/>
                  </a:lnTo>
                  <a:lnTo>
                    <a:pt x="612" y="202"/>
                  </a:lnTo>
                  <a:lnTo>
                    <a:pt x="612" y="204"/>
                  </a:lnTo>
                  <a:lnTo>
                    <a:pt x="614" y="204"/>
                  </a:lnTo>
                  <a:lnTo>
                    <a:pt x="612" y="204"/>
                  </a:lnTo>
                  <a:lnTo>
                    <a:pt x="612" y="206"/>
                  </a:lnTo>
                  <a:lnTo>
                    <a:pt x="612" y="208"/>
                  </a:lnTo>
                  <a:lnTo>
                    <a:pt x="612" y="206"/>
                  </a:lnTo>
                  <a:lnTo>
                    <a:pt x="614" y="206"/>
                  </a:lnTo>
                  <a:lnTo>
                    <a:pt x="618" y="204"/>
                  </a:lnTo>
                  <a:lnTo>
                    <a:pt x="620" y="204"/>
                  </a:lnTo>
                  <a:lnTo>
                    <a:pt x="620" y="206"/>
                  </a:lnTo>
                  <a:lnTo>
                    <a:pt x="620" y="208"/>
                  </a:lnTo>
                  <a:lnTo>
                    <a:pt x="618" y="208"/>
                  </a:lnTo>
                  <a:lnTo>
                    <a:pt x="618" y="209"/>
                  </a:lnTo>
                  <a:lnTo>
                    <a:pt x="620" y="208"/>
                  </a:lnTo>
                  <a:lnTo>
                    <a:pt x="622" y="206"/>
                  </a:lnTo>
                  <a:lnTo>
                    <a:pt x="622" y="204"/>
                  </a:lnTo>
                  <a:lnTo>
                    <a:pt x="624" y="204"/>
                  </a:lnTo>
                  <a:lnTo>
                    <a:pt x="626" y="206"/>
                  </a:lnTo>
                  <a:lnTo>
                    <a:pt x="626" y="208"/>
                  </a:lnTo>
                  <a:lnTo>
                    <a:pt x="624" y="208"/>
                  </a:lnTo>
                  <a:lnTo>
                    <a:pt x="626" y="208"/>
                  </a:lnTo>
                  <a:lnTo>
                    <a:pt x="627" y="209"/>
                  </a:lnTo>
                  <a:lnTo>
                    <a:pt x="627" y="211"/>
                  </a:lnTo>
                  <a:lnTo>
                    <a:pt x="626" y="211"/>
                  </a:lnTo>
                  <a:lnTo>
                    <a:pt x="626" y="213"/>
                  </a:lnTo>
                  <a:lnTo>
                    <a:pt x="624" y="213"/>
                  </a:lnTo>
                  <a:lnTo>
                    <a:pt x="622" y="213"/>
                  </a:lnTo>
                  <a:lnTo>
                    <a:pt x="626" y="213"/>
                  </a:lnTo>
                  <a:lnTo>
                    <a:pt x="629" y="211"/>
                  </a:lnTo>
                  <a:lnTo>
                    <a:pt x="631" y="211"/>
                  </a:lnTo>
                  <a:lnTo>
                    <a:pt x="631" y="213"/>
                  </a:lnTo>
                  <a:lnTo>
                    <a:pt x="635" y="217"/>
                  </a:lnTo>
                  <a:lnTo>
                    <a:pt x="635" y="219"/>
                  </a:lnTo>
                  <a:lnTo>
                    <a:pt x="635" y="217"/>
                  </a:lnTo>
                  <a:lnTo>
                    <a:pt x="637" y="217"/>
                  </a:lnTo>
                  <a:lnTo>
                    <a:pt x="639" y="219"/>
                  </a:lnTo>
                  <a:lnTo>
                    <a:pt x="639" y="221"/>
                  </a:lnTo>
                  <a:lnTo>
                    <a:pt x="639" y="223"/>
                  </a:lnTo>
                  <a:lnTo>
                    <a:pt x="639" y="225"/>
                  </a:lnTo>
                  <a:lnTo>
                    <a:pt x="637" y="227"/>
                  </a:lnTo>
                  <a:lnTo>
                    <a:pt x="631" y="227"/>
                  </a:lnTo>
                  <a:lnTo>
                    <a:pt x="631" y="229"/>
                  </a:lnTo>
                  <a:lnTo>
                    <a:pt x="629" y="229"/>
                  </a:lnTo>
                  <a:lnTo>
                    <a:pt x="627" y="231"/>
                  </a:lnTo>
                  <a:lnTo>
                    <a:pt x="629" y="231"/>
                  </a:lnTo>
                  <a:lnTo>
                    <a:pt x="627" y="232"/>
                  </a:lnTo>
                  <a:lnTo>
                    <a:pt x="626" y="234"/>
                  </a:lnTo>
                  <a:lnTo>
                    <a:pt x="624" y="234"/>
                  </a:lnTo>
                  <a:lnTo>
                    <a:pt x="626" y="234"/>
                  </a:lnTo>
                  <a:lnTo>
                    <a:pt x="618" y="234"/>
                  </a:lnTo>
                  <a:lnTo>
                    <a:pt x="610" y="232"/>
                  </a:lnTo>
                  <a:lnTo>
                    <a:pt x="606" y="231"/>
                  </a:lnTo>
                  <a:lnTo>
                    <a:pt x="601" y="231"/>
                  </a:lnTo>
                  <a:lnTo>
                    <a:pt x="603" y="231"/>
                  </a:lnTo>
                  <a:lnTo>
                    <a:pt x="603" y="232"/>
                  </a:lnTo>
                  <a:lnTo>
                    <a:pt x="601" y="232"/>
                  </a:lnTo>
                  <a:lnTo>
                    <a:pt x="601" y="234"/>
                  </a:lnTo>
                  <a:lnTo>
                    <a:pt x="603" y="234"/>
                  </a:lnTo>
                  <a:lnTo>
                    <a:pt x="603" y="232"/>
                  </a:lnTo>
                  <a:lnTo>
                    <a:pt x="604" y="234"/>
                  </a:lnTo>
                  <a:lnTo>
                    <a:pt x="603" y="234"/>
                  </a:lnTo>
                  <a:lnTo>
                    <a:pt x="606" y="234"/>
                  </a:lnTo>
                  <a:lnTo>
                    <a:pt x="606" y="236"/>
                  </a:lnTo>
                  <a:lnTo>
                    <a:pt x="608" y="236"/>
                  </a:lnTo>
                  <a:lnTo>
                    <a:pt x="610" y="236"/>
                  </a:lnTo>
                  <a:lnTo>
                    <a:pt x="608" y="238"/>
                  </a:lnTo>
                  <a:lnTo>
                    <a:pt x="612" y="238"/>
                  </a:lnTo>
                  <a:lnTo>
                    <a:pt x="618" y="240"/>
                  </a:lnTo>
                  <a:lnTo>
                    <a:pt x="616" y="242"/>
                  </a:lnTo>
                  <a:lnTo>
                    <a:pt x="614" y="242"/>
                  </a:lnTo>
                  <a:lnTo>
                    <a:pt x="614" y="244"/>
                  </a:lnTo>
                  <a:lnTo>
                    <a:pt x="612" y="244"/>
                  </a:lnTo>
                  <a:lnTo>
                    <a:pt x="614" y="244"/>
                  </a:lnTo>
                  <a:lnTo>
                    <a:pt x="614" y="242"/>
                  </a:lnTo>
                  <a:lnTo>
                    <a:pt x="616" y="242"/>
                  </a:lnTo>
                  <a:lnTo>
                    <a:pt x="618" y="242"/>
                  </a:lnTo>
                  <a:lnTo>
                    <a:pt x="618" y="244"/>
                  </a:lnTo>
                  <a:lnTo>
                    <a:pt x="620" y="246"/>
                  </a:lnTo>
                  <a:lnTo>
                    <a:pt x="618" y="246"/>
                  </a:lnTo>
                  <a:lnTo>
                    <a:pt x="618" y="248"/>
                  </a:lnTo>
                  <a:lnTo>
                    <a:pt x="618" y="250"/>
                  </a:lnTo>
                  <a:lnTo>
                    <a:pt x="616" y="250"/>
                  </a:lnTo>
                  <a:lnTo>
                    <a:pt x="616" y="252"/>
                  </a:lnTo>
                  <a:lnTo>
                    <a:pt x="614" y="252"/>
                  </a:lnTo>
                  <a:lnTo>
                    <a:pt x="616" y="252"/>
                  </a:lnTo>
                  <a:lnTo>
                    <a:pt x="614" y="254"/>
                  </a:lnTo>
                  <a:lnTo>
                    <a:pt x="616" y="254"/>
                  </a:lnTo>
                  <a:lnTo>
                    <a:pt x="616" y="252"/>
                  </a:lnTo>
                  <a:lnTo>
                    <a:pt x="618" y="250"/>
                  </a:lnTo>
                  <a:lnTo>
                    <a:pt x="620" y="250"/>
                  </a:lnTo>
                  <a:lnTo>
                    <a:pt x="622" y="250"/>
                  </a:lnTo>
                  <a:lnTo>
                    <a:pt x="624" y="248"/>
                  </a:lnTo>
                  <a:lnTo>
                    <a:pt x="624" y="250"/>
                  </a:lnTo>
                  <a:lnTo>
                    <a:pt x="622" y="252"/>
                  </a:lnTo>
                  <a:lnTo>
                    <a:pt x="622" y="254"/>
                  </a:lnTo>
                  <a:lnTo>
                    <a:pt x="622" y="252"/>
                  </a:lnTo>
                  <a:lnTo>
                    <a:pt x="624" y="252"/>
                  </a:lnTo>
                  <a:lnTo>
                    <a:pt x="624" y="250"/>
                  </a:lnTo>
                  <a:lnTo>
                    <a:pt x="624" y="252"/>
                  </a:lnTo>
                  <a:lnTo>
                    <a:pt x="626" y="254"/>
                  </a:lnTo>
                  <a:lnTo>
                    <a:pt x="626" y="252"/>
                  </a:lnTo>
                  <a:lnTo>
                    <a:pt x="624" y="250"/>
                  </a:lnTo>
                  <a:lnTo>
                    <a:pt x="626" y="250"/>
                  </a:lnTo>
                  <a:lnTo>
                    <a:pt x="626" y="248"/>
                  </a:lnTo>
                  <a:lnTo>
                    <a:pt x="626" y="246"/>
                  </a:lnTo>
                  <a:lnTo>
                    <a:pt x="626" y="244"/>
                  </a:lnTo>
                  <a:lnTo>
                    <a:pt x="627" y="244"/>
                  </a:lnTo>
                  <a:lnTo>
                    <a:pt x="627" y="246"/>
                  </a:lnTo>
                  <a:lnTo>
                    <a:pt x="629" y="246"/>
                  </a:lnTo>
                  <a:lnTo>
                    <a:pt x="629" y="248"/>
                  </a:lnTo>
                  <a:lnTo>
                    <a:pt x="629" y="250"/>
                  </a:lnTo>
                  <a:lnTo>
                    <a:pt x="629" y="252"/>
                  </a:lnTo>
                  <a:lnTo>
                    <a:pt x="629" y="254"/>
                  </a:lnTo>
                  <a:lnTo>
                    <a:pt x="627" y="254"/>
                  </a:lnTo>
                  <a:lnTo>
                    <a:pt x="629" y="254"/>
                  </a:lnTo>
                  <a:lnTo>
                    <a:pt x="629" y="252"/>
                  </a:lnTo>
                  <a:lnTo>
                    <a:pt x="629" y="250"/>
                  </a:lnTo>
                  <a:lnTo>
                    <a:pt x="629" y="248"/>
                  </a:lnTo>
                  <a:lnTo>
                    <a:pt x="629" y="246"/>
                  </a:lnTo>
                  <a:lnTo>
                    <a:pt x="633" y="248"/>
                  </a:lnTo>
                  <a:lnTo>
                    <a:pt x="633" y="250"/>
                  </a:lnTo>
                  <a:lnTo>
                    <a:pt x="635" y="248"/>
                  </a:lnTo>
                  <a:lnTo>
                    <a:pt x="635" y="250"/>
                  </a:lnTo>
                  <a:lnTo>
                    <a:pt x="637" y="250"/>
                  </a:lnTo>
                  <a:lnTo>
                    <a:pt x="637" y="252"/>
                  </a:lnTo>
                  <a:lnTo>
                    <a:pt x="637" y="254"/>
                  </a:lnTo>
                  <a:lnTo>
                    <a:pt x="637" y="257"/>
                  </a:lnTo>
                  <a:lnTo>
                    <a:pt x="637" y="259"/>
                  </a:lnTo>
                  <a:lnTo>
                    <a:pt x="635" y="259"/>
                  </a:lnTo>
                  <a:lnTo>
                    <a:pt x="631" y="259"/>
                  </a:lnTo>
                  <a:lnTo>
                    <a:pt x="629" y="259"/>
                  </a:lnTo>
                  <a:lnTo>
                    <a:pt x="627" y="255"/>
                  </a:lnTo>
                  <a:lnTo>
                    <a:pt x="626" y="255"/>
                  </a:lnTo>
                  <a:lnTo>
                    <a:pt x="624" y="255"/>
                  </a:lnTo>
                  <a:lnTo>
                    <a:pt x="626" y="255"/>
                  </a:lnTo>
                  <a:lnTo>
                    <a:pt x="626" y="257"/>
                  </a:lnTo>
                  <a:lnTo>
                    <a:pt x="626" y="259"/>
                  </a:lnTo>
                  <a:lnTo>
                    <a:pt x="626" y="261"/>
                  </a:lnTo>
                  <a:lnTo>
                    <a:pt x="626" y="263"/>
                  </a:lnTo>
                  <a:lnTo>
                    <a:pt x="624" y="263"/>
                  </a:lnTo>
                  <a:lnTo>
                    <a:pt x="622" y="265"/>
                  </a:lnTo>
                  <a:lnTo>
                    <a:pt x="622" y="267"/>
                  </a:lnTo>
                  <a:lnTo>
                    <a:pt x="618" y="267"/>
                  </a:lnTo>
                  <a:lnTo>
                    <a:pt x="618" y="269"/>
                  </a:lnTo>
                  <a:lnTo>
                    <a:pt x="616" y="269"/>
                  </a:lnTo>
                  <a:lnTo>
                    <a:pt x="614" y="269"/>
                  </a:lnTo>
                  <a:lnTo>
                    <a:pt x="612" y="271"/>
                  </a:lnTo>
                  <a:lnTo>
                    <a:pt x="612" y="273"/>
                  </a:lnTo>
                  <a:lnTo>
                    <a:pt x="612" y="275"/>
                  </a:lnTo>
                  <a:lnTo>
                    <a:pt x="610" y="277"/>
                  </a:lnTo>
                  <a:lnTo>
                    <a:pt x="610" y="279"/>
                  </a:lnTo>
                  <a:lnTo>
                    <a:pt x="610" y="280"/>
                  </a:lnTo>
                  <a:lnTo>
                    <a:pt x="608" y="282"/>
                  </a:lnTo>
                  <a:lnTo>
                    <a:pt x="606" y="282"/>
                  </a:lnTo>
                  <a:lnTo>
                    <a:pt x="604" y="280"/>
                  </a:lnTo>
                  <a:lnTo>
                    <a:pt x="604" y="279"/>
                  </a:lnTo>
                  <a:lnTo>
                    <a:pt x="604" y="275"/>
                  </a:lnTo>
                  <a:lnTo>
                    <a:pt x="610" y="267"/>
                  </a:lnTo>
                  <a:lnTo>
                    <a:pt x="612" y="263"/>
                  </a:lnTo>
                  <a:lnTo>
                    <a:pt x="610" y="257"/>
                  </a:lnTo>
                  <a:lnTo>
                    <a:pt x="608" y="254"/>
                  </a:lnTo>
                  <a:lnTo>
                    <a:pt x="604" y="250"/>
                  </a:lnTo>
                  <a:lnTo>
                    <a:pt x="599" y="248"/>
                  </a:lnTo>
                  <a:lnTo>
                    <a:pt x="597" y="248"/>
                  </a:lnTo>
                  <a:lnTo>
                    <a:pt x="597" y="246"/>
                  </a:lnTo>
                  <a:lnTo>
                    <a:pt x="597" y="244"/>
                  </a:lnTo>
                  <a:lnTo>
                    <a:pt x="593" y="244"/>
                  </a:lnTo>
                  <a:lnTo>
                    <a:pt x="591" y="238"/>
                  </a:lnTo>
                  <a:lnTo>
                    <a:pt x="589" y="236"/>
                  </a:lnTo>
                  <a:lnTo>
                    <a:pt x="589" y="234"/>
                  </a:lnTo>
                  <a:lnTo>
                    <a:pt x="587" y="236"/>
                  </a:lnTo>
                  <a:lnTo>
                    <a:pt x="585" y="234"/>
                  </a:lnTo>
                  <a:lnTo>
                    <a:pt x="583" y="236"/>
                  </a:lnTo>
                  <a:lnTo>
                    <a:pt x="581" y="238"/>
                  </a:lnTo>
                  <a:lnTo>
                    <a:pt x="581" y="240"/>
                  </a:lnTo>
                  <a:lnTo>
                    <a:pt x="579" y="240"/>
                  </a:lnTo>
                  <a:lnTo>
                    <a:pt x="581" y="240"/>
                  </a:lnTo>
                  <a:lnTo>
                    <a:pt x="579" y="242"/>
                  </a:lnTo>
                  <a:lnTo>
                    <a:pt x="576" y="242"/>
                  </a:lnTo>
                  <a:lnTo>
                    <a:pt x="574" y="242"/>
                  </a:lnTo>
                  <a:lnTo>
                    <a:pt x="572" y="240"/>
                  </a:lnTo>
                  <a:lnTo>
                    <a:pt x="572" y="242"/>
                  </a:lnTo>
                  <a:lnTo>
                    <a:pt x="570" y="242"/>
                  </a:lnTo>
                  <a:lnTo>
                    <a:pt x="568" y="242"/>
                  </a:lnTo>
                  <a:lnTo>
                    <a:pt x="566" y="242"/>
                  </a:lnTo>
                  <a:lnTo>
                    <a:pt x="566" y="244"/>
                  </a:lnTo>
                  <a:lnTo>
                    <a:pt x="566" y="246"/>
                  </a:lnTo>
                  <a:lnTo>
                    <a:pt x="564" y="248"/>
                  </a:lnTo>
                  <a:lnTo>
                    <a:pt x="564" y="250"/>
                  </a:lnTo>
                  <a:lnTo>
                    <a:pt x="562" y="250"/>
                  </a:lnTo>
                  <a:lnTo>
                    <a:pt x="562" y="252"/>
                  </a:lnTo>
                  <a:lnTo>
                    <a:pt x="560" y="252"/>
                  </a:lnTo>
                  <a:lnTo>
                    <a:pt x="558" y="252"/>
                  </a:lnTo>
                  <a:lnTo>
                    <a:pt x="558" y="254"/>
                  </a:lnTo>
                  <a:lnTo>
                    <a:pt x="558" y="255"/>
                  </a:lnTo>
                  <a:lnTo>
                    <a:pt x="558" y="257"/>
                  </a:lnTo>
                  <a:lnTo>
                    <a:pt x="558" y="259"/>
                  </a:lnTo>
                  <a:lnTo>
                    <a:pt x="556" y="259"/>
                  </a:lnTo>
                  <a:lnTo>
                    <a:pt x="556" y="261"/>
                  </a:lnTo>
                  <a:lnTo>
                    <a:pt x="558" y="261"/>
                  </a:lnTo>
                  <a:lnTo>
                    <a:pt x="556" y="261"/>
                  </a:lnTo>
                  <a:lnTo>
                    <a:pt x="556" y="263"/>
                  </a:lnTo>
                  <a:lnTo>
                    <a:pt x="556" y="265"/>
                  </a:lnTo>
                  <a:lnTo>
                    <a:pt x="556" y="267"/>
                  </a:lnTo>
                  <a:lnTo>
                    <a:pt x="556" y="269"/>
                  </a:lnTo>
                  <a:lnTo>
                    <a:pt x="555" y="271"/>
                  </a:lnTo>
                  <a:lnTo>
                    <a:pt x="555" y="275"/>
                  </a:lnTo>
                  <a:lnTo>
                    <a:pt x="555" y="277"/>
                  </a:lnTo>
                  <a:lnTo>
                    <a:pt x="555" y="279"/>
                  </a:lnTo>
                  <a:lnTo>
                    <a:pt x="555" y="280"/>
                  </a:lnTo>
                  <a:lnTo>
                    <a:pt x="555" y="282"/>
                  </a:lnTo>
                  <a:lnTo>
                    <a:pt x="556" y="282"/>
                  </a:lnTo>
                  <a:lnTo>
                    <a:pt x="556" y="284"/>
                  </a:lnTo>
                  <a:lnTo>
                    <a:pt x="555" y="284"/>
                  </a:lnTo>
                  <a:lnTo>
                    <a:pt x="555" y="286"/>
                  </a:lnTo>
                  <a:lnTo>
                    <a:pt x="555" y="288"/>
                  </a:lnTo>
                  <a:lnTo>
                    <a:pt x="553" y="288"/>
                  </a:lnTo>
                  <a:lnTo>
                    <a:pt x="553" y="290"/>
                  </a:lnTo>
                  <a:lnTo>
                    <a:pt x="551" y="288"/>
                  </a:lnTo>
                  <a:lnTo>
                    <a:pt x="549" y="290"/>
                  </a:lnTo>
                  <a:lnTo>
                    <a:pt x="547" y="292"/>
                  </a:lnTo>
                  <a:lnTo>
                    <a:pt x="545" y="294"/>
                  </a:lnTo>
                  <a:lnTo>
                    <a:pt x="545" y="296"/>
                  </a:lnTo>
                  <a:lnTo>
                    <a:pt x="545" y="298"/>
                  </a:lnTo>
                  <a:lnTo>
                    <a:pt x="545" y="300"/>
                  </a:lnTo>
                  <a:lnTo>
                    <a:pt x="543" y="300"/>
                  </a:lnTo>
                  <a:lnTo>
                    <a:pt x="543" y="302"/>
                  </a:lnTo>
                  <a:lnTo>
                    <a:pt x="541" y="303"/>
                  </a:lnTo>
                  <a:lnTo>
                    <a:pt x="541" y="302"/>
                  </a:lnTo>
                  <a:lnTo>
                    <a:pt x="539" y="300"/>
                  </a:lnTo>
                  <a:lnTo>
                    <a:pt x="537" y="298"/>
                  </a:lnTo>
                  <a:lnTo>
                    <a:pt x="535" y="298"/>
                  </a:lnTo>
                  <a:lnTo>
                    <a:pt x="533" y="296"/>
                  </a:lnTo>
                  <a:lnTo>
                    <a:pt x="530" y="296"/>
                  </a:lnTo>
                  <a:lnTo>
                    <a:pt x="530" y="294"/>
                  </a:lnTo>
                  <a:lnTo>
                    <a:pt x="526" y="292"/>
                  </a:lnTo>
                  <a:lnTo>
                    <a:pt x="524" y="292"/>
                  </a:lnTo>
                  <a:lnTo>
                    <a:pt x="524" y="294"/>
                  </a:lnTo>
                  <a:lnTo>
                    <a:pt x="524" y="296"/>
                  </a:lnTo>
                  <a:lnTo>
                    <a:pt x="522" y="298"/>
                  </a:lnTo>
                  <a:lnTo>
                    <a:pt x="518" y="298"/>
                  </a:lnTo>
                  <a:lnTo>
                    <a:pt x="514" y="300"/>
                  </a:lnTo>
                  <a:lnTo>
                    <a:pt x="512" y="298"/>
                  </a:lnTo>
                  <a:lnTo>
                    <a:pt x="508" y="298"/>
                  </a:lnTo>
                  <a:lnTo>
                    <a:pt x="505" y="296"/>
                  </a:lnTo>
                  <a:lnTo>
                    <a:pt x="503" y="296"/>
                  </a:lnTo>
                  <a:lnTo>
                    <a:pt x="501" y="296"/>
                  </a:lnTo>
                  <a:lnTo>
                    <a:pt x="501" y="292"/>
                  </a:lnTo>
                  <a:lnTo>
                    <a:pt x="499" y="290"/>
                  </a:lnTo>
                  <a:lnTo>
                    <a:pt x="499" y="288"/>
                  </a:lnTo>
                  <a:lnTo>
                    <a:pt x="499" y="286"/>
                  </a:lnTo>
                  <a:lnTo>
                    <a:pt x="495" y="282"/>
                  </a:lnTo>
                  <a:lnTo>
                    <a:pt x="495" y="280"/>
                  </a:lnTo>
                  <a:lnTo>
                    <a:pt x="489" y="273"/>
                  </a:lnTo>
                  <a:lnTo>
                    <a:pt x="489" y="271"/>
                  </a:lnTo>
                  <a:lnTo>
                    <a:pt x="483" y="271"/>
                  </a:lnTo>
                  <a:lnTo>
                    <a:pt x="482" y="273"/>
                  </a:lnTo>
                  <a:lnTo>
                    <a:pt x="480" y="275"/>
                  </a:lnTo>
                  <a:lnTo>
                    <a:pt x="482" y="280"/>
                  </a:lnTo>
                  <a:lnTo>
                    <a:pt x="482" y="282"/>
                  </a:lnTo>
                  <a:lnTo>
                    <a:pt x="480" y="282"/>
                  </a:lnTo>
                  <a:lnTo>
                    <a:pt x="476" y="279"/>
                  </a:lnTo>
                  <a:lnTo>
                    <a:pt x="474" y="282"/>
                  </a:lnTo>
                  <a:lnTo>
                    <a:pt x="470" y="282"/>
                  </a:lnTo>
                  <a:lnTo>
                    <a:pt x="464" y="282"/>
                  </a:lnTo>
                  <a:lnTo>
                    <a:pt x="468" y="288"/>
                  </a:lnTo>
                  <a:lnTo>
                    <a:pt x="470" y="292"/>
                  </a:lnTo>
                  <a:lnTo>
                    <a:pt x="470" y="294"/>
                  </a:lnTo>
                  <a:lnTo>
                    <a:pt x="468" y="294"/>
                  </a:lnTo>
                  <a:lnTo>
                    <a:pt x="468" y="298"/>
                  </a:lnTo>
                  <a:lnTo>
                    <a:pt x="466" y="302"/>
                  </a:lnTo>
                  <a:lnTo>
                    <a:pt x="462" y="303"/>
                  </a:lnTo>
                  <a:lnTo>
                    <a:pt x="468" y="307"/>
                  </a:lnTo>
                  <a:lnTo>
                    <a:pt x="464" y="311"/>
                  </a:lnTo>
                  <a:lnTo>
                    <a:pt x="462" y="311"/>
                  </a:lnTo>
                  <a:lnTo>
                    <a:pt x="455" y="309"/>
                  </a:lnTo>
                  <a:lnTo>
                    <a:pt x="449" y="305"/>
                  </a:lnTo>
                  <a:lnTo>
                    <a:pt x="443" y="305"/>
                  </a:lnTo>
                  <a:lnTo>
                    <a:pt x="441" y="305"/>
                  </a:lnTo>
                  <a:lnTo>
                    <a:pt x="439" y="303"/>
                  </a:lnTo>
                  <a:lnTo>
                    <a:pt x="439" y="302"/>
                  </a:lnTo>
                  <a:lnTo>
                    <a:pt x="435" y="303"/>
                  </a:lnTo>
                  <a:lnTo>
                    <a:pt x="434" y="303"/>
                  </a:lnTo>
                  <a:lnTo>
                    <a:pt x="434" y="305"/>
                  </a:lnTo>
                  <a:lnTo>
                    <a:pt x="434" y="309"/>
                  </a:lnTo>
                  <a:lnTo>
                    <a:pt x="435" y="319"/>
                  </a:lnTo>
                  <a:lnTo>
                    <a:pt x="434" y="321"/>
                  </a:lnTo>
                  <a:lnTo>
                    <a:pt x="432" y="327"/>
                  </a:lnTo>
                  <a:lnTo>
                    <a:pt x="430" y="328"/>
                  </a:lnTo>
                  <a:lnTo>
                    <a:pt x="426" y="325"/>
                  </a:lnTo>
                  <a:lnTo>
                    <a:pt x="420" y="323"/>
                  </a:lnTo>
                  <a:lnTo>
                    <a:pt x="420" y="325"/>
                  </a:lnTo>
                  <a:lnTo>
                    <a:pt x="412" y="330"/>
                  </a:lnTo>
                  <a:lnTo>
                    <a:pt x="412" y="332"/>
                  </a:lnTo>
                  <a:lnTo>
                    <a:pt x="409" y="342"/>
                  </a:lnTo>
                  <a:lnTo>
                    <a:pt x="407" y="346"/>
                  </a:lnTo>
                  <a:lnTo>
                    <a:pt x="405" y="348"/>
                  </a:lnTo>
                  <a:lnTo>
                    <a:pt x="403" y="348"/>
                  </a:lnTo>
                  <a:lnTo>
                    <a:pt x="403" y="351"/>
                  </a:lnTo>
                  <a:lnTo>
                    <a:pt x="407" y="361"/>
                  </a:lnTo>
                  <a:lnTo>
                    <a:pt x="407" y="367"/>
                  </a:lnTo>
                  <a:lnTo>
                    <a:pt x="405" y="369"/>
                  </a:lnTo>
                  <a:lnTo>
                    <a:pt x="401" y="371"/>
                  </a:lnTo>
                  <a:lnTo>
                    <a:pt x="401" y="373"/>
                  </a:lnTo>
                  <a:lnTo>
                    <a:pt x="395" y="384"/>
                  </a:lnTo>
                  <a:lnTo>
                    <a:pt x="391" y="390"/>
                  </a:lnTo>
                  <a:lnTo>
                    <a:pt x="391" y="394"/>
                  </a:lnTo>
                  <a:lnTo>
                    <a:pt x="391" y="396"/>
                  </a:lnTo>
                  <a:lnTo>
                    <a:pt x="391" y="398"/>
                  </a:lnTo>
                  <a:lnTo>
                    <a:pt x="386" y="403"/>
                  </a:lnTo>
                  <a:lnTo>
                    <a:pt x="380" y="403"/>
                  </a:lnTo>
                  <a:lnTo>
                    <a:pt x="376" y="403"/>
                  </a:lnTo>
                  <a:lnTo>
                    <a:pt x="378" y="415"/>
                  </a:lnTo>
                  <a:lnTo>
                    <a:pt x="378" y="417"/>
                  </a:lnTo>
                  <a:lnTo>
                    <a:pt x="378" y="419"/>
                  </a:lnTo>
                  <a:lnTo>
                    <a:pt x="378" y="421"/>
                  </a:lnTo>
                  <a:lnTo>
                    <a:pt x="376" y="430"/>
                  </a:lnTo>
                  <a:lnTo>
                    <a:pt x="376" y="434"/>
                  </a:lnTo>
                  <a:lnTo>
                    <a:pt x="376" y="436"/>
                  </a:lnTo>
                  <a:lnTo>
                    <a:pt x="374" y="438"/>
                  </a:lnTo>
                  <a:lnTo>
                    <a:pt x="374" y="442"/>
                  </a:lnTo>
                  <a:lnTo>
                    <a:pt x="372" y="444"/>
                  </a:lnTo>
                  <a:lnTo>
                    <a:pt x="370" y="447"/>
                  </a:lnTo>
                  <a:lnTo>
                    <a:pt x="366" y="455"/>
                  </a:lnTo>
                  <a:lnTo>
                    <a:pt x="363" y="463"/>
                  </a:lnTo>
                  <a:lnTo>
                    <a:pt x="366" y="467"/>
                  </a:lnTo>
                  <a:lnTo>
                    <a:pt x="368" y="467"/>
                  </a:lnTo>
                  <a:lnTo>
                    <a:pt x="370" y="467"/>
                  </a:lnTo>
                  <a:lnTo>
                    <a:pt x="370" y="469"/>
                  </a:lnTo>
                  <a:lnTo>
                    <a:pt x="370" y="476"/>
                  </a:lnTo>
                  <a:lnTo>
                    <a:pt x="370" y="478"/>
                  </a:lnTo>
                  <a:lnTo>
                    <a:pt x="368" y="484"/>
                  </a:lnTo>
                  <a:lnTo>
                    <a:pt x="366" y="484"/>
                  </a:lnTo>
                  <a:lnTo>
                    <a:pt x="361" y="482"/>
                  </a:lnTo>
                  <a:lnTo>
                    <a:pt x="357" y="480"/>
                  </a:lnTo>
                  <a:lnTo>
                    <a:pt x="351" y="482"/>
                  </a:lnTo>
                  <a:lnTo>
                    <a:pt x="349" y="484"/>
                  </a:lnTo>
                  <a:lnTo>
                    <a:pt x="347" y="486"/>
                  </a:lnTo>
                  <a:lnTo>
                    <a:pt x="343" y="492"/>
                  </a:lnTo>
                  <a:lnTo>
                    <a:pt x="341" y="495"/>
                  </a:lnTo>
                  <a:lnTo>
                    <a:pt x="339" y="499"/>
                  </a:lnTo>
                  <a:lnTo>
                    <a:pt x="339" y="501"/>
                  </a:lnTo>
                  <a:lnTo>
                    <a:pt x="339" y="503"/>
                  </a:lnTo>
                  <a:lnTo>
                    <a:pt x="336" y="509"/>
                  </a:lnTo>
                  <a:lnTo>
                    <a:pt x="338" y="513"/>
                  </a:lnTo>
                  <a:lnTo>
                    <a:pt x="339" y="520"/>
                  </a:lnTo>
                  <a:lnTo>
                    <a:pt x="338" y="522"/>
                  </a:lnTo>
                  <a:lnTo>
                    <a:pt x="338" y="524"/>
                  </a:lnTo>
                  <a:lnTo>
                    <a:pt x="339" y="528"/>
                  </a:lnTo>
                  <a:lnTo>
                    <a:pt x="339" y="530"/>
                  </a:lnTo>
                  <a:lnTo>
                    <a:pt x="338" y="530"/>
                  </a:lnTo>
                  <a:lnTo>
                    <a:pt x="338" y="532"/>
                  </a:lnTo>
                  <a:lnTo>
                    <a:pt x="338" y="534"/>
                  </a:lnTo>
                  <a:lnTo>
                    <a:pt x="341" y="542"/>
                  </a:lnTo>
                  <a:lnTo>
                    <a:pt x="341" y="543"/>
                  </a:lnTo>
                  <a:lnTo>
                    <a:pt x="341" y="545"/>
                  </a:lnTo>
                  <a:lnTo>
                    <a:pt x="339" y="555"/>
                  </a:lnTo>
                  <a:lnTo>
                    <a:pt x="339" y="563"/>
                  </a:lnTo>
                  <a:lnTo>
                    <a:pt x="339" y="565"/>
                  </a:lnTo>
                  <a:lnTo>
                    <a:pt x="341" y="566"/>
                  </a:lnTo>
                  <a:lnTo>
                    <a:pt x="343" y="568"/>
                  </a:lnTo>
                  <a:lnTo>
                    <a:pt x="345" y="568"/>
                  </a:lnTo>
                  <a:lnTo>
                    <a:pt x="351" y="574"/>
                  </a:lnTo>
                  <a:lnTo>
                    <a:pt x="351" y="576"/>
                  </a:lnTo>
                  <a:lnTo>
                    <a:pt x="349" y="578"/>
                  </a:lnTo>
                  <a:lnTo>
                    <a:pt x="349" y="580"/>
                  </a:lnTo>
                  <a:lnTo>
                    <a:pt x="347" y="582"/>
                  </a:lnTo>
                  <a:lnTo>
                    <a:pt x="347" y="584"/>
                  </a:lnTo>
                  <a:lnTo>
                    <a:pt x="347" y="586"/>
                  </a:lnTo>
                  <a:lnTo>
                    <a:pt x="345" y="586"/>
                  </a:lnTo>
                  <a:lnTo>
                    <a:pt x="341" y="588"/>
                  </a:lnTo>
                  <a:lnTo>
                    <a:pt x="339" y="588"/>
                  </a:lnTo>
                  <a:lnTo>
                    <a:pt x="341" y="590"/>
                  </a:lnTo>
                  <a:lnTo>
                    <a:pt x="341" y="591"/>
                  </a:lnTo>
                  <a:lnTo>
                    <a:pt x="341" y="593"/>
                  </a:lnTo>
                  <a:lnTo>
                    <a:pt x="341" y="595"/>
                  </a:lnTo>
                  <a:lnTo>
                    <a:pt x="343" y="599"/>
                  </a:lnTo>
                  <a:lnTo>
                    <a:pt x="345" y="603"/>
                  </a:lnTo>
                  <a:lnTo>
                    <a:pt x="345" y="605"/>
                  </a:lnTo>
                  <a:lnTo>
                    <a:pt x="345" y="607"/>
                  </a:lnTo>
                  <a:lnTo>
                    <a:pt x="345" y="609"/>
                  </a:lnTo>
                  <a:lnTo>
                    <a:pt x="343" y="609"/>
                  </a:lnTo>
                  <a:lnTo>
                    <a:pt x="343" y="611"/>
                  </a:lnTo>
                  <a:lnTo>
                    <a:pt x="345" y="613"/>
                  </a:lnTo>
                  <a:lnTo>
                    <a:pt x="345" y="614"/>
                  </a:lnTo>
                  <a:lnTo>
                    <a:pt x="345" y="616"/>
                  </a:lnTo>
                  <a:lnTo>
                    <a:pt x="343" y="616"/>
                  </a:lnTo>
                  <a:lnTo>
                    <a:pt x="343" y="618"/>
                  </a:lnTo>
                  <a:lnTo>
                    <a:pt x="341" y="620"/>
                  </a:lnTo>
                  <a:lnTo>
                    <a:pt x="338" y="622"/>
                  </a:lnTo>
                  <a:lnTo>
                    <a:pt x="336" y="622"/>
                  </a:lnTo>
                  <a:lnTo>
                    <a:pt x="334" y="622"/>
                  </a:lnTo>
                  <a:lnTo>
                    <a:pt x="334" y="624"/>
                  </a:lnTo>
                  <a:lnTo>
                    <a:pt x="334" y="626"/>
                  </a:lnTo>
                  <a:lnTo>
                    <a:pt x="336" y="626"/>
                  </a:lnTo>
                  <a:lnTo>
                    <a:pt x="334" y="628"/>
                  </a:lnTo>
                  <a:lnTo>
                    <a:pt x="334" y="630"/>
                  </a:lnTo>
                  <a:lnTo>
                    <a:pt x="332" y="632"/>
                  </a:lnTo>
                  <a:lnTo>
                    <a:pt x="332" y="634"/>
                  </a:lnTo>
                  <a:lnTo>
                    <a:pt x="334" y="639"/>
                  </a:lnTo>
                  <a:lnTo>
                    <a:pt x="334" y="641"/>
                  </a:lnTo>
                  <a:lnTo>
                    <a:pt x="334" y="643"/>
                  </a:lnTo>
                  <a:lnTo>
                    <a:pt x="332" y="645"/>
                  </a:lnTo>
                  <a:lnTo>
                    <a:pt x="332" y="647"/>
                  </a:lnTo>
                  <a:lnTo>
                    <a:pt x="332" y="649"/>
                  </a:lnTo>
                  <a:lnTo>
                    <a:pt x="332" y="651"/>
                  </a:lnTo>
                  <a:lnTo>
                    <a:pt x="332" y="653"/>
                  </a:lnTo>
                  <a:lnTo>
                    <a:pt x="330" y="655"/>
                  </a:lnTo>
                  <a:lnTo>
                    <a:pt x="328" y="655"/>
                  </a:lnTo>
                  <a:lnTo>
                    <a:pt x="328" y="653"/>
                  </a:lnTo>
                  <a:lnTo>
                    <a:pt x="328" y="651"/>
                  </a:lnTo>
                  <a:lnTo>
                    <a:pt x="326" y="649"/>
                  </a:lnTo>
                  <a:lnTo>
                    <a:pt x="326" y="647"/>
                  </a:lnTo>
                  <a:lnTo>
                    <a:pt x="324" y="647"/>
                  </a:lnTo>
                  <a:lnTo>
                    <a:pt x="322" y="647"/>
                  </a:lnTo>
                  <a:lnTo>
                    <a:pt x="324" y="647"/>
                  </a:lnTo>
                  <a:lnTo>
                    <a:pt x="324" y="645"/>
                  </a:lnTo>
                  <a:lnTo>
                    <a:pt x="324" y="647"/>
                  </a:lnTo>
                  <a:lnTo>
                    <a:pt x="324" y="645"/>
                  </a:lnTo>
                  <a:lnTo>
                    <a:pt x="322" y="645"/>
                  </a:lnTo>
                  <a:lnTo>
                    <a:pt x="324" y="645"/>
                  </a:lnTo>
                  <a:lnTo>
                    <a:pt x="322" y="645"/>
                  </a:lnTo>
                  <a:lnTo>
                    <a:pt x="322" y="647"/>
                  </a:lnTo>
                  <a:lnTo>
                    <a:pt x="322" y="645"/>
                  </a:lnTo>
                  <a:lnTo>
                    <a:pt x="322" y="647"/>
                  </a:lnTo>
                  <a:lnTo>
                    <a:pt x="320" y="647"/>
                  </a:lnTo>
                  <a:lnTo>
                    <a:pt x="320" y="645"/>
                  </a:lnTo>
                  <a:lnTo>
                    <a:pt x="318" y="645"/>
                  </a:lnTo>
                  <a:lnTo>
                    <a:pt x="320" y="645"/>
                  </a:lnTo>
                  <a:lnTo>
                    <a:pt x="320" y="647"/>
                  </a:lnTo>
                  <a:lnTo>
                    <a:pt x="318" y="647"/>
                  </a:lnTo>
                  <a:lnTo>
                    <a:pt x="318" y="645"/>
                  </a:lnTo>
                  <a:lnTo>
                    <a:pt x="316" y="645"/>
                  </a:lnTo>
                  <a:lnTo>
                    <a:pt x="316" y="643"/>
                  </a:lnTo>
                  <a:lnTo>
                    <a:pt x="316" y="645"/>
                  </a:lnTo>
                  <a:lnTo>
                    <a:pt x="316" y="643"/>
                  </a:lnTo>
                  <a:lnTo>
                    <a:pt x="316" y="641"/>
                  </a:lnTo>
                  <a:lnTo>
                    <a:pt x="315" y="641"/>
                  </a:lnTo>
                  <a:lnTo>
                    <a:pt x="315" y="639"/>
                  </a:lnTo>
                  <a:lnTo>
                    <a:pt x="315" y="638"/>
                  </a:lnTo>
                  <a:lnTo>
                    <a:pt x="315" y="636"/>
                  </a:lnTo>
                  <a:lnTo>
                    <a:pt x="315" y="638"/>
                  </a:lnTo>
                  <a:lnTo>
                    <a:pt x="315" y="636"/>
                  </a:lnTo>
                  <a:lnTo>
                    <a:pt x="315" y="634"/>
                  </a:lnTo>
                  <a:lnTo>
                    <a:pt x="315" y="632"/>
                  </a:lnTo>
                  <a:lnTo>
                    <a:pt x="315" y="630"/>
                  </a:lnTo>
                  <a:lnTo>
                    <a:pt x="313" y="630"/>
                  </a:lnTo>
                  <a:lnTo>
                    <a:pt x="313" y="628"/>
                  </a:lnTo>
                  <a:lnTo>
                    <a:pt x="315" y="628"/>
                  </a:lnTo>
                  <a:lnTo>
                    <a:pt x="315" y="626"/>
                  </a:lnTo>
                  <a:lnTo>
                    <a:pt x="315" y="624"/>
                  </a:lnTo>
                  <a:lnTo>
                    <a:pt x="315" y="626"/>
                  </a:lnTo>
                  <a:lnTo>
                    <a:pt x="316" y="626"/>
                  </a:lnTo>
                  <a:lnTo>
                    <a:pt x="316" y="628"/>
                  </a:lnTo>
                  <a:lnTo>
                    <a:pt x="316" y="626"/>
                  </a:lnTo>
                  <a:lnTo>
                    <a:pt x="316" y="624"/>
                  </a:lnTo>
                  <a:lnTo>
                    <a:pt x="316" y="622"/>
                  </a:lnTo>
                  <a:lnTo>
                    <a:pt x="315" y="622"/>
                  </a:lnTo>
                  <a:lnTo>
                    <a:pt x="315" y="624"/>
                  </a:lnTo>
                  <a:lnTo>
                    <a:pt x="315" y="622"/>
                  </a:lnTo>
                  <a:lnTo>
                    <a:pt x="315" y="624"/>
                  </a:lnTo>
                  <a:lnTo>
                    <a:pt x="313" y="624"/>
                  </a:lnTo>
                  <a:lnTo>
                    <a:pt x="313" y="626"/>
                  </a:lnTo>
                  <a:lnTo>
                    <a:pt x="313" y="628"/>
                  </a:lnTo>
                  <a:lnTo>
                    <a:pt x="313" y="630"/>
                  </a:lnTo>
                  <a:lnTo>
                    <a:pt x="315" y="630"/>
                  </a:lnTo>
                  <a:lnTo>
                    <a:pt x="315" y="632"/>
                  </a:lnTo>
                  <a:lnTo>
                    <a:pt x="315" y="634"/>
                  </a:lnTo>
                  <a:lnTo>
                    <a:pt x="313" y="634"/>
                  </a:lnTo>
                  <a:lnTo>
                    <a:pt x="313" y="636"/>
                  </a:lnTo>
                  <a:lnTo>
                    <a:pt x="311" y="636"/>
                  </a:lnTo>
                  <a:lnTo>
                    <a:pt x="311" y="634"/>
                  </a:lnTo>
                  <a:lnTo>
                    <a:pt x="311" y="632"/>
                  </a:lnTo>
                  <a:lnTo>
                    <a:pt x="311" y="630"/>
                  </a:lnTo>
                  <a:lnTo>
                    <a:pt x="311" y="628"/>
                  </a:lnTo>
                  <a:lnTo>
                    <a:pt x="309" y="628"/>
                  </a:lnTo>
                  <a:lnTo>
                    <a:pt x="309" y="630"/>
                  </a:lnTo>
                  <a:lnTo>
                    <a:pt x="311" y="630"/>
                  </a:lnTo>
                  <a:lnTo>
                    <a:pt x="311" y="632"/>
                  </a:lnTo>
                  <a:lnTo>
                    <a:pt x="311" y="634"/>
                  </a:lnTo>
                  <a:lnTo>
                    <a:pt x="309" y="634"/>
                  </a:lnTo>
                  <a:lnTo>
                    <a:pt x="309" y="636"/>
                  </a:lnTo>
                  <a:lnTo>
                    <a:pt x="311" y="638"/>
                  </a:lnTo>
                  <a:lnTo>
                    <a:pt x="313" y="638"/>
                  </a:lnTo>
                  <a:lnTo>
                    <a:pt x="313" y="639"/>
                  </a:lnTo>
                  <a:lnTo>
                    <a:pt x="311" y="639"/>
                  </a:lnTo>
                  <a:lnTo>
                    <a:pt x="313" y="641"/>
                  </a:lnTo>
                  <a:lnTo>
                    <a:pt x="313" y="643"/>
                  </a:lnTo>
                  <a:lnTo>
                    <a:pt x="311" y="643"/>
                  </a:lnTo>
                  <a:lnTo>
                    <a:pt x="309" y="645"/>
                  </a:lnTo>
                  <a:lnTo>
                    <a:pt x="309" y="647"/>
                  </a:lnTo>
                  <a:lnTo>
                    <a:pt x="309" y="649"/>
                  </a:lnTo>
                  <a:lnTo>
                    <a:pt x="309" y="647"/>
                  </a:lnTo>
                  <a:lnTo>
                    <a:pt x="309" y="649"/>
                  </a:lnTo>
                  <a:lnTo>
                    <a:pt x="309" y="647"/>
                  </a:lnTo>
                  <a:lnTo>
                    <a:pt x="307" y="649"/>
                  </a:lnTo>
                  <a:lnTo>
                    <a:pt x="309" y="649"/>
                  </a:lnTo>
                  <a:lnTo>
                    <a:pt x="309" y="651"/>
                  </a:lnTo>
                  <a:lnTo>
                    <a:pt x="307" y="651"/>
                  </a:lnTo>
                  <a:lnTo>
                    <a:pt x="307" y="649"/>
                  </a:lnTo>
                  <a:lnTo>
                    <a:pt x="305" y="651"/>
                  </a:lnTo>
                  <a:lnTo>
                    <a:pt x="305" y="649"/>
                  </a:lnTo>
                  <a:lnTo>
                    <a:pt x="305" y="651"/>
                  </a:lnTo>
                  <a:lnTo>
                    <a:pt x="305" y="653"/>
                  </a:lnTo>
                  <a:lnTo>
                    <a:pt x="303" y="653"/>
                  </a:lnTo>
                  <a:lnTo>
                    <a:pt x="301" y="653"/>
                  </a:lnTo>
                  <a:lnTo>
                    <a:pt x="301" y="651"/>
                  </a:lnTo>
                  <a:lnTo>
                    <a:pt x="301" y="649"/>
                  </a:lnTo>
                  <a:lnTo>
                    <a:pt x="299" y="649"/>
                  </a:lnTo>
                  <a:lnTo>
                    <a:pt x="299" y="647"/>
                  </a:lnTo>
                  <a:lnTo>
                    <a:pt x="297" y="647"/>
                  </a:lnTo>
                  <a:lnTo>
                    <a:pt x="299" y="649"/>
                  </a:lnTo>
                  <a:lnTo>
                    <a:pt x="299" y="651"/>
                  </a:lnTo>
                  <a:lnTo>
                    <a:pt x="299" y="653"/>
                  </a:lnTo>
                  <a:lnTo>
                    <a:pt x="297" y="653"/>
                  </a:lnTo>
                  <a:lnTo>
                    <a:pt x="295" y="653"/>
                  </a:lnTo>
                  <a:lnTo>
                    <a:pt x="297" y="653"/>
                  </a:lnTo>
                  <a:lnTo>
                    <a:pt x="297" y="655"/>
                  </a:lnTo>
                  <a:lnTo>
                    <a:pt x="295" y="655"/>
                  </a:lnTo>
                  <a:lnTo>
                    <a:pt x="293" y="655"/>
                  </a:lnTo>
                  <a:lnTo>
                    <a:pt x="295" y="655"/>
                  </a:lnTo>
                  <a:lnTo>
                    <a:pt x="293" y="655"/>
                  </a:lnTo>
                  <a:lnTo>
                    <a:pt x="293" y="657"/>
                  </a:lnTo>
                  <a:lnTo>
                    <a:pt x="295" y="657"/>
                  </a:lnTo>
                  <a:lnTo>
                    <a:pt x="293" y="657"/>
                  </a:lnTo>
                  <a:lnTo>
                    <a:pt x="295" y="657"/>
                  </a:lnTo>
                  <a:lnTo>
                    <a:pt x="295" y="659"/>
                  </a:lnTo>
                  <a:lnTo>
                    <a:pt x="293" y="659"/>
                  </a:lnTo>
                  <a:lnTo>
                    <a:pt x="290" y="659"/>
                  </a:lnTo>
                  <a:lnTo>
                    <a:pt x="291" y="661"/>
                  </a:lnTo>
                  <a:lnTo>
                    <a:pt x="290" y="659"/>
                  </a:lnTo>
                  <a:lnTo>
                    <a:pt x="291" y="659"/>
                  </a:lnTo>
                  <a:lnTo>
                    <a:pt x="291" y="661"/>
                  </a:lnTo>
                  <a:lnTo>
                    <a:pt x="290" y="661"/>
                  </a:lnTo>
                  <a:lnTo>
                    <a:pt x="291" y="661"/>
                  </a:lnTo>
                  <a:lnTo>
                    <a:pt x="291" y="662"/>
                  </a:lnTo>
                  <a:lnTo>
                    <a:pt x="290" y="662"/>
                  </a:lnTo>
                  <a:lnTo>
                    <a:pt x="290" y="664"/>
                  </a:lnTo>
                  <a:lnTo>
                    <a:pt x="288" y="662"/>
                  </a:lnTo>
                  <a:lnTo>
                    <a:pt x="288" y="664"/>
                  </a:lnTo>
                  <a:lnTo>
                    <a:pt x="288" y="662"/>
                  </a:lnTo>
                  <a:lnTo>
                    <a:pt x="288" y="664"/>
                  </a:lnTo>
                  <a:lnTo>
                    <a:pt x="288" y="666"/>
                  </a:lnTo>
                  <a:lnTo>
                    <a:pt x="286" y="668"/>
                  </a:lnTo>
                  <a:lnTo>
                    <a:pt x="284" y="668"/>
                  </a:lnTo>
                  <a:lnTo>
                    <a:pt x="284" y="670"/>
                  </a:lnTo>
                  <a:lnTo>
                    <a:pt x="282" y="670"/>
                  </a:lnTo>
                  <a:lnTo>
                    <a:pt x="282" y="672"/>
                  </a:lnTo>
                  <a:lnTo>
                    <a:pt x="282" y="670"/>
                  </a:lnTo>
                  <a:lnTo>
                    <a:pt x="282" y="672"/>
                  </a:lnTo>
                  <a:lnTo>
                    <a:pt x="280" y="672"/>
                  </a:lnTo>
                  <a:lnTo>
                    <a:pt x="280" y="674"/>
                  </a:lnTo>
                  <a:lnTo>
                    <a:pt x="278" y="674"/>
                  </a:lnTo>
                  <a:lnTo>
                    <a:pt x="280" y="674"/>
                  </a:lnTo>
                  <a:lnTo>
                    <a:pt x="278" y="674"/>
                  </a:lnTo>
                  <a:lnTo>
                    <a:pt x="278" y="676"/>
                  </a:lnTo>
                  <a:lnTo>
                    <a:pt x="276" y="676"/>
                  </a:lnTo>
                  <a:lnTo>
                    <a:pt x="276" y="678"/>
                  </a:lnTo>
                  <a:lnTo>
                    <a:pt x="274" y="678"/>
                  </a:lnTo>
                  <a:lnTo>
                    <a:pt x="272" y="678"/>
                  </a:lnTo>
                  <a:lnTo>
                    <a:pt x="274" y="678"/>
                  </a:lnTo>
                  <a:lnTo>
                    <a:pt x="274" y="676"/>
                  </a:lnTo>
                  <a:lnTo>
                    <a:pt x="272" y="674"/>
                  </a:lnTo>
                  <a:lnTo>
                    <a:pt x="272" y="676"/>
                  </a:lnTo>
                  <a:lnTo>
                    <a:pt x="272" y="678"/>
                  </a:lnTo>
                  <a:lnTo>
                    <a:pt x="270" y="680"/>
                  </a:lnTo>
                  <a:lnTo>
                    <a:pt x="268" y="680"/>
                  </a:lnTo>
                  <a:lnTo>
                    <a:pt x="267" y="680"/>
                  </a:lnTo>
                  <a:lnTo>
                    <a:pt x="267" y="682"/>
                  </a:lnTo>
                  <a:lnTo>
                    <a:pt x="267" y="680"/>
                  </a:lnTo>
                  <a:lnTo>
                    <a:pt x="267" y="682"/>
                  </a:lnTo>
                  <a:lnTo>
                    <a:pt x="263" y="682"/>
                  </a:lnTo>
                  <a:lnTo>
                    <a:pt x="261" y="680"/>
                  </a:lnTo>
                  <a:lnTo>
                    <a:pt x="259" y="680"/>
                  </a:lnTo>
                  <a:lnTo>
                    <a:pt x="257" y="682"/>
                  </a:lnTo>
                  <a:lnTo>
                    <a:pt x="259" y="682"/>
                  </a:lnTo>
                  <a:lnTo>
                    <a:pt x="257" y="682"/>
                  </a:lnTo>
                  <a:lnTo>
                    <a:pt x="257" y="680"/>
                  </a:lnTo>
                  <a:lnTo>
                    <a:pt x="259" y="680"/>
                  </a:lnTo>
                  <a:lnTo>
                    <a:pt x="259" y="678"/>
                  </a:lnTo>
                  <a:lnTo>
                    <a:pt x="257" y="680"/>
                  </a:lnTo>
                  <a:lnTo>
                    <a:pt x="255" y="680"/>
                  </a:lnTo>
                  <a:lnTo>
                    <a:pt x="257" y="678"/>
                  </a:lnTo>
                  <a:lnTo>
                    <a:pt x="255" y="680"/>
                  </a:lnTo>
                  <a:lnTo>
                    <a:pt x="255" y="678"/>
                  </a:lnTo>
                  <a:lnTo>
                    <a:pt x="255" y="680"/>
                  </a:lnTo>
                  <a:lnTo>
                    <a:pt x="253" y="680"/>
                  </a:lnTo>
                  <a:lnTo>
                    <a:pt x="253" y="678"/>
                  </a:lnTo>
                  <a:lnTo>
                    <a:pt x="255" y="678"/>
                  </a:lnTo>
                  <a:lnTo>
                    <a:pt x="257" y="678"/>
                  </a:lnTo>
                  <a:lnTo>
                    <a:pt x="255" y="678"/>
                  </a:lnTo>
                  <a:lnTo>
                    <a:pt x="253" y="676"/>
                  </a:lnTo>
                  <a:lnTo>
                    <a:pt x="253" y="678"/>
                  </a:lnTo>
                  <a:lnTo>
                    <a:pt x="253" y="676"/>
                  </a:lnTo>
                  <a:lnTo>
                    <a:pt x="251" y="678"/>
                  </a:lnTo>
                  <a:lnTo>
                    <a:pt x="253" y="678"/>
                  </a:lnTo>
                  <a:lnTo>
                    <a:pt x="253" y="680"/>
                  </a:lnTo>
                  <a:lnTo>
                    <a:pt x="251" y="680"/>
                  </a:lnTo>
                  <a:lnTo>
                    <a:pt x="249" y="678"/>
                  </a:lnTo>
                  <a:lnTo>
                    <a:pt x="249" y="676"/>
                  </a:lnTo>
                  <a:lnTo>
                    <a:pt x="251" y="676"/>
                  </a:lnTo>
                  <a:lnTo>
                    <a:pt x="253" y="674"/>
                  </a:lnTo>
                  <a:lnTo>
                    <a:pt x="255" y="674"/>
                  </a:lnTo>
                  <a:lnTo>
                    <a:pt x="253" y="674"/>
                  </a:lnTo>
                  <a:lnTo>
                    <a:pt x="251" y="674"/>
                  </a:lnTo>
                  <a:lnTo>
                    <a:pt x="251" y="672"/>
                  </a:lnTo>
                  <a:lnTo>
                    <a:pt x="251" y="674"/>
                  </a:lnTo>
                  <a:lnTo>
                    <a:pt x="249" y="674"/>
                  </a:lnTo>
                  <a:lnTo>
                    <a:pt x="247" y="674"/>
                  </a:lnTo>
                  <a:lnTo>
                    <a:pt x="245" y="672"/>
                  </a:lnTo>
                  <a:lnTo>
                    <a:pt x="243" y="672"/>
                  </a:lnTo>
                  <a:lnTo>
                    <a:pt x="242" y="670"/>
                  </a:lnTo>
                  <a:lnTo>
                    <a:pt x="240" y="668"/>
                  </a:lnTo>
                  <a:lnTo>
                    <a:pt x="240" y="666"/>
                  </a:lnTo>
                  <a:lnTo>
                    <a:pt x="238" y="666"/>
                  </a:lnTo>
                  <a:lnTo>
                    <a:pt x="236" y="666"/>
                  </a:lnTo>
                  <a:lnTo>
                    <a:pt x="236" y="664"/>
                  </a:lnTo>
                  <a:lnTo>
                    <a:pt x="234" y="664"/>
                  </a:lnTo>
                  <a:lnTo>
                    <a:pt x="234" y="662"/>
                  </a:lnTo>
                  <a:lnTo>
                    <a:pt x="234" y="661"/>
                  </a:lnTo>
                  <a:lnTo>
                    <a:pt x="232" y="659"/>
                  </a:lnTo>
                  <a:lnTo>
                    <a:pt x="234" y="657"/>
                  </a:lnTo>
                  <a:lnTo>
                    <a:pt x="234" y="655"/>
                  </a:lnTo>
                  <a:lnTo>
                    <a:pt x="234" y="653"/>
                  </a:lnTo>
                  <a:lnTo>
                    <a:pt x="234" y="655"/>
                  </a:lnTo>
                  <a:lnTo>
                    <a:pt x="234" y="653"/>
                  </a:lnTo>
                  <a:lnTo>
                    <a:pt x="234" y="651"/>
                  </a:lnTo>
                  <a:lnTo>
                    <a:pt x="234" y="649"/>
                  </a:lnTo>
                  <a:lnTo>
                    <a:pt x="236" y="651"/>
                  </a:lnTo>
                  <a:lnTo>
                    <a:pt x="236" y="653"/>
                  </a:lnTo>
                  <a:lnTo>
                    <a:pt x="236" y="655"/>
                  </a:lnTo>
                  <a:lnTo>
                    <a:pt x="236" y="653"/>
                  </a:lnTo>
                  <a:lnTo>
                    <a:pt x="238" y="653"/>
                  </a:lnTo>
                  <a:lnTo>
                    <a:pt x="240" y="653"/>
                  </a:lnTo>
                  <a:lnTo>
                    <a:pt x="240" y="655"/>
                  </a:lnTo>
                  <a:lnTo>
                    <a:pt x="242" y="655"/>
                  </a:lnTo>
                  <a:lnTo>
                    <a:pt x="243" y="657"/>
                  </a:lnTo>
                  <a:lnTo>
                    <a:pt x="243" y="655"/>
                  </a:lnTo>
                  <a:lnTo>
                    <a:pt x="242" y="655"/>
                  </a:lnTo>
                  <a:lnTo>
                    <a:pt x="242" y="653"/>
                  </a:lnTo>
                  <a:lnTo>
                    <a:pt x="243" y="653"/>
                  </a:lnTo>
                  <a:lnTo>
                    <a:pt x="243" y="651"/>
                  </a:lnTo>
                  <a:lnTo>
                    <a:pt x="251" y="649"/>
                  </a:lnTo>
                  <a:lnTo>
                    <a:pt x="245" y="649"/>
                  </a:lnTo>
                  <a:lnTo>
                    <a:pt x="245" y="651"/>
                  </a:lnTo>
                  <a:lnTo>
                    <a:pt x="243" y="651"/>
                  </a:lnTo>
                  <a:lnTo>
                    <a:pt x="242" y="655"/>
                  </a:lnTo>
                  <a:lnTo>
                    <a:pt x="240" y="653"/>
                  </a:lnTo>
                  <a:lnTo>
                    <a:pt x="240" y="651"/>
                  </a:lnTo>
                  <a:lnTo>
                    <a:pt x="242" y="651"/>
                  </a:lnTo>
                  <a:lnTo>
                    <a:pt x="240" y="651"/>
                  </a:lnTo>
                  <a:lnTo>
                    <a:pt x="240" y="649"/>
                  </a:lnTo>
                  <a:lnTo>
                    <a:pt x="240" y="647"/>
                  </a:lnTo>
                  <a:lnTo>
                    <a:pt x="242" y="647"/>
                  </a:lnTo>
                  <a:lnTo>
                    <a:pt x="243" y="647"/>
                  </a:lnTo>
                  <a:lnTo>
                    <a:pt x="242" y="647"/>
                  </a:lnTo>
                  <a:lnTo>
                    <a:pt x="242" y="645"/>
                  </a:lnTo>
                  <a:lnTo>
                    <a:pt x="243" y="643"/>
                  </a:lnTo>
                  <a:lnTo>
                    <a:pt x="245" y="643"/>
                  </a:lnTo>
                  <a:lnTo>
                    <a:pt x="245" y="641"/>
                  </a:lnTo>
                  <a:lnTo>
                    <a:pt x="247" y="641"/>
                  </a:lnTo>
                  <a:lnTo>
                    <a:pt x="245" y="641"/>
                  </a:lnTo>
                  <a:lnTo>
                    <a:pt x="243" y="643"/>
                  </a:lnTo>
                  <a:lnTo>
                    <a:pt x="242" y="641"/>
                  </a:lnTo>
                  <a:lnTo>
                    <a:pt x="245" y="641"/>
                  </a:lnTo>
                  <a:lnTo>
                    <a:pt x="243" y="641"/>
                  </a:lnTo>
                  <a:lnTo>
                    <a:pt x="243" y="639"/>
                  </a:lnTo>
                  <a:lnTo>
                    <a:pt x="243" y="641"/>
                  </a:lnTo>
                  <a:lnTo>
                    <a:pt x="242" y="641"/>
                  </a:lnTo>
                  <a:lnTo>
                    <a:pt x="242" y="639"/>
                  </a:lnTo>
                  <a:lnTo>
                    <a:pt x="242" y="641"/>
                  </a:lnTo>
                  <a:lnTo>
                    <a:pt x="242" y="639"/>
                  </a:lnTo>
                  <a:lnTo>
                    <a:pt x="243" y="638"/>
                  </a:lnTo>
                  <a:lnTo>
                    <a:pt x="243" y="636"/>
                  </a:lnTo>
                  <a:lnTo>
                    <a:pt x="245" y="636"/>
                  </a:lnTo>
                  <a:lnTo>
                    <a:pt x="247" y="634"/>
                  </a:lnTo>
                  <a:lnTo>
                    <a:pt x="249" y="634"/>
                  </a:lnTo>
                  <a:lnTo>
                    <a:pt x="245" y="634"/>
                  </a:lnTo>
                  <a:lnTo>
                    <a:pt x="245" y="632"/>
                  </a:lnTo>
                  <a:lnTo>
                    <a:pt x="245" y="630"/>
                  </a:lnTo>
                  <a:lnTo>
                    <a:pt x="245" y="632"/>
                  </a:lnTo>
                  <a:lnTo>
                    <a:pt x="245" y="634"/>
                  </a:lnTo>
                  <a:lnTo>
                    <a:pt x="243" y="634"/>
                  </a:lnTo>
                  <a:lnTo>
                    <a:pt x="243" y="636"/>
                  </a:lnTo>
                  <a:lnTo>
                    <a:pt x="243" y="638"/>
                  </a:lnTo>
                  <a:lnTo>
                    <a:pt x="242" y="638"/>
                  </a:lnTo>
                  <a:lnTo>
                    <a:pt x="242" y="639"/>
                  </a:lnTo>
                  <a:lnTo>
                    <a:pt x="242" y="638"/>
                  </a:lnTo>
                  <a:lnTo>
                    <a:pt x="240" y="638"/>
                  </a:lnTo>
                  <a:lnTo>
                    <a:pt x="240" y="639"/>
                  </a:lnTo>
                  <a:lnTo>
                    <a:pt x="242" y="639"/>
                  </a:lnTo>
                  <a:lnTo>
                    <a:pt x="240" y="639"/>
                  </a:lnTo>
                  <a:lnTo>
                    <a:pt x="240" y="638"/>
                  </a:lnTo>
                  <a:lnTo>
                    <a:pt x="243" y="636"/>
                  </a:lnTo>
                  <a:lnTo>
                    <a:pt x="242" y="636"/>
                  </a:lnTo>
                  <a:lnTo>
                    <a:pt x="240" y="636"/>
                  </a:lnTo>
                  <a:lnTo>
                    <a:pt x="238" y="636"/>
                  </a:lnTo>
                  <a:lnTo>
                    <a:pt x="238" y="634"/>
                  </a:lnTo>
                  <a:lnTo>
                    <a:pt x="238" y="636"/>
                  </a:lnTo>
                  <a:lnTo>
                    <a:pt x="238" y="638"/>
                  </a:lnTo>
                  <a:lnTo>
                    <a:pt x="236" y="638"/>
                  </a:lnTo>
                  <a:lnTo>
                    <a:pt x="236" y="636"/>
                  </a:lnTo>
                  <a:lnTo>
                    <a:pt x="236" y="638"/>
                  </a:lnTo>
                  <a:lnTo>
                    <a:pt x="238" y="638"/>
                  </a:lnTo>
                  <a:lnTo>
                    <a:pt x="238" y="639"/>
                  </a:lnTo>
                  <a:lnTo>
                    <a:pt x="238" y="641"/>
                  </a:lnTo>
                  <a:lnTo>
                    <a:pt x="236" y="641"/>
                  </a:lnTo>
                  <a:lnTo>
                    <a:pt x="234" y="641"/>
                  </a:lnTo>
                  <a:lnTo>
                    <a:pt x="236" y="641"/>
                  </a:lnTo>
                  <a:lnTo>
                    <a:pt x="234" y="639"/>
                  </a:lnTo>
                  <a:lnTo>
                    <a:pt x="234" y="638"/>
                  </a:lnTo>
                  <a:lnTo>
                    <a:pt x="234" y="639"/>
                  </a:lnTo>
                  <a:lnTo>
                    <a:pt x="234" y="641"/>
                  </a:lnTo>
                  <a:lnTo>
                    <a:pt x="232" y="643"/>
                  </a:lnTo>
                  <a:lnTo>
                    <a:pt x="232" y="641"/>
                  </a:lnTo>
                  <a:lnTo>
                    <a:pt x="232" y="639"/>
                  </a:lnTo>
                  <a:lnTo>
                    <a:pt x="232" y="638"/>
                  </a:lnTo>
                  <a:lnTo>
                    <a:pt x="232" y="639"/>
                  </a:lnTo>
                  <a:lnTo>
                    <a:pt x="232" y="641"/>
                  </a:lnTo>
                  <a:lnTo>
                    <a:pt x="230" y="641"/>
                  </a:lnTo>
                  <a:lnTo>
                    <a:pt x="230" y="639"/>
                  </a:lnTo>
                  <a:lnTo>
                    <a:pt x="230" y="638"/>
                  </a:lnTo>
                  <a:lnTo>
                    <a:pt x="230" y="639"/>
                  </a:lnTo>
                  <a:lnTo>
                    <a:pt x="228" y="638"/>
                  </a:lnTo>
                  <a:lnTo>
                    <a:pt x="228" y="636"/>
                  </a:lnTo>
                  <a:lnTo>
                    <a:pt x="228" y="634"/>
                  </a:lnTo>
                  <a:lnTo>
                    <a:pt x="230" y="632"/>
                  </a:lnTo>
                  <a:lnTo>
                    <a:pt x="230" y="630"/>
                  </a:lnTo>
                  <a:lnTo>
                    <a:pt x="232" y="632"/>
                  </a:lnTo>
                  <a:lnTo>
                    <a:pt x="232" y="630"/>
                  </a:lnTo>
                  <a:lnTo>
                    <a:pt x="232" y="628"/>
                  </a:lnTo>
                  <a:lnTo>
                    <a:pt x="232" y="630"/>
                  </a:lnTo>
                  <a:lnTo>
                    <a:pt x="232" y="632"/>
                  </a:lnTo>
                  <a:lnTo>
                    <a:pt x="232" y="634"/>
                  </a:lnTo>
                  <a:lnTo>
                    <a:pt x="232" y="636"/>
                  </a:lnTo>
                  <a:lnTo>
                    <a:pt x="232" y="634"/>
                  </a:lnTo>
                  <a:lnTo>
                    <a:pt x="234" y="634"/>
                  </a:lnTo>
                  <a:lnTo>
                    <a:pt x="234" y="632"/>
                  </a:lnTo>
                  <a:lnTo>
                    <a:pt x="234" y="630"/>
                  </a:lnTo>
                  <a:lnTo>
                    <a:pt x="236" y="630"/>
                  </a:lnTo>
                  <a:lnTo>
                    <a:pt x="236" y="632"/>
                  </a:lnTo>
                  <a:lnTo>
                    <a:pt x="238" y="632"/>
                  </a:lnTo>
                  <a:lnTo>
                    <a:pt x="238" y="630"/>
                  </a:lnTo>
                  <a:lnTo>
                    <a:pt x="240" y="630"/>
                  </a:lnTo>
                  <a:lnTo>
                    <a:pt x="238" y="630"/>
                  </a:lnTo>
                  <a:lnTo>
                    <a:pt x="236" y="630"/>
                  </a:lnTo>
                  <a:lnTo>
                    <a:pt x="238" y="630"/>
                  </a:lnTo>
                  <a:lnTo>
                    <a:pt x="238" y="628"/>
                  </a:lnTo>
                  <a:lnTo>
                    <a:pt x="240" y="628"/>
                  </a:lnTo>
                  <a:lnTo>
                    <a:pt x="242" y="628"/>
                  </a:lnTo>
                  <a:lnTo>
                    <a:pt x="243" y="626"/>
                  </a:lnTo>
                  <a:lnTo>
                    <a:pt x="245" y="624"/>
                  </a:lnTo>
                  <a:lnTo>
                    <a:pt x="243" y="626"/>
                  </a:lnTo>
                  <a:lnTo>
                    <a:pt x="242" y="628"/>
                  </a:lnTo>
                  <a:lnTo>
                    <a:pt x="240" y="628"/>
                  </a:lnTo>
                  <a:lnTo>
                    <a:pt x="240" y="626"/>
                  </a:lnTo>
                  <a:lnTo>
                    <a:pt x="240" y="624"/>
                  </a:lnTo>
                  <a:lnTo>
                    <a:pt x="240" y="626"/>
                  </a:lnTo>
                  <a:lnTo>
                    <a:pt x="238" y="626"/>
                  </a:lnTo>
                  <a:lnTo>
                    <a:pt x="236" y="626"/>
                  </a:lnTo>
                  <a:lnTo>
                    <a:pt x="236" y="624"/>
                  </a:lnTo>
                  <a:lnTo>
                    <a:pt x="236" y="622"/>
                  </a:lnTo>
                  <a:lnTo>
                    <a:pt x="238" y="622"/>
                  </a:lnTo>
                  <a:lnTo>
                    <a:pt x="240" y="620"/>
                  </a:lnTo>
                  <a:lnTo>
                    <a:pt x="242" y="618"/>
                  </a:lnTo>
                  <a:lnTo>
                    <a:pt x="242" y="616"/>
                  </a:lnTo>
                  <a:lnTo>
                    <a:pt x="245" y="616"/>
                  </a:lnTo>
                  <a:lnTo>
                    <a:pt x="245" y="614"/>
                  </a:lnTo>
                  <a:lnTo>
                    <a:pt x="243" y="614"/>
                  </a:lnTo>
                  <a:lnTo>
                    <a:pt x="243" y="616"/>
                  </a:lnTo>
                  <a:lnTo>
                    <a:pt x="242" y="616"/>
                  </a:lnTo>
                  <a:lnTo>
                    <a:pt x="242" y="614"/>
                  </a:lnTo>
                  <a:lnTo>
                    <a:pt x="242" y="613"/>
                  </a:lnTo>
                  <a:lnTo>
                    <a:pt x="243" y="613"/>
                  </a:lnTo>
                  <a:lnTo>
                    <a:pt x="243" y="611"/>
                  </a:lnTo>
                  <a:lnTo>
                    <a:pt x="245" y="611"/>
                  </a:lnTo>
                  <a:lnTo>
                    <a:pt x="245" y="609"/>
                  </a:lnTo>
                  <a:lnTo>
                    <a:pt x="247" y="607"/>
                  </a:lnTo>
                  <a:lnTo>
                    <a:pt x="249" y="607"/>
                  </a:lnTo>
                  <a:lnTo>
                    <a:pt x="249" y="605"/>
                  </a:lnTo>
                  <a:lnTo>
                    <a:pt x="251" y="607"/>
                  </a:lnTo>
                  <a:lnTo>
                    <a:pt x="249" y="609"/>
                  </a:lnTo>
                  <a:lnTo>
                    <a:pt x="249" y="611"/>
                  </a:lnTo>
                  <a:lnTo>
                    <a:pt x="249" y="614"/>
                  </a:lnTo>
                  <a:lnTo>
                    <a:pt x="249" y="616"/>
                  </a:lnTo>
                  <a:lnTo>
                    <a:pt x="249" y="614"/>
                  </a:lnTo>
                  <a:lnTo>
                    <a:pt x="249" y="613"/>
                  </a:lnTo>
                  <a:lnTo>
                    <a:pt x="249" y="611"/>
                  </a:lnTo>
                  <a:lnTo>
                    <a:pt x="251" y="611"/>
                  </a:lnTo>
                  <a:lnTo>
                    <a:pt x="251" y="609"/>
                  </a:lnTo>
                  <a:lnTo>
                    <a:pt x="251" y="607"/>
                  </a:lnTo>
                  <a:lnTo>
                    <a:pt x="253" y="607"/>
                  </a:lnTo>
                  <a:lnTo>
                    <a:pt x="253" y="605"/>
                  </a:lnTo>
                  <a:lnTo>
                    <a:pt x="255" y="603"/>
                  </a:lnTo>
                  <a:lnTo>
                    <a:pt x="257" y="605"/>
                  </a:lnTo>
                  <a:lnTo>
                    <a:pt x="259" y="605"/>
                  </a:lnTo>
                  <a:lnTo>
                    <a:pt x="259" y="603"/>
                  </a:lnTo>
                  <a:lnTo>
                    <a:pt x="255" y="603"/>
                  </a:lnTo>
                  <a:lnTo>
                    <a:pt x="257" y="603"/>
                  </a:lnTo>
                  <a:lnTo>
                    <a:pt x="257" y="601"/>
                  </a:lnTo>
                  <a:lnTo>
                    <a:pt x="255" y="601"/>
                  </a:lnTo>
                  <a:lnTo>
                    <a:pt x="255" y="603"/>
                  </a:lnTo>
                  <a:lnTo>
                    <a:pt x="253" y="605"/>
                  </a:lnTo>
                  <a:lnTo>
                    <a:pt x="251" y="605"/>
                  </a:lnTo>
                  <a:lnTo>
                    <a:pt x="249" y="605"/>
                  </a:lnTo>
                  <a:lnTo>
                    <a:pt x="251" y="605"/>
                  </a:lnTo>
                  <a:lnTo>
                    <a:pt x="251" y="603"/>
                  </a:lnTo>
                  <a:lnTo>
                    <a:pt x="249" y="605"/>
                  </a:lnTo>
                  <a:lnTo>
                    <a:pt x="247" y="605"/>
                  </a:lnTo>
                  <a:lnTo>
                    <a:pt x="247" y="607"/>
                  </a:lnTo>
                  <a:lnTo>
                    <a:pt x="245" y="607"/>
                  </a:lnTo>
                  <a:lnTo>
                    <a:pt x="243" y="607"/>
                  </a:lnTo>
                  <a:lnTo>
                    <a:pt x="243" y="605"/>
                  </a:lnTo>
                  <a:lnTo>
                    <a:pt x="243" y="607"/>
                  </a:lnTo>
                  <a:lnTo>
                    <a:pt x="245" y="607"/>
                  </a:lnTo>
                  <a:lnTo>
                    <a:pt x="243" y="607"/>
                  </a:lnTo>
                  <a:lnTo>
                    <a:pt x="243" y="609"/>
                  </a:lnTo>
                  <a:lnTo>
                    <a:pt x="243" y="611"/>
                  </a:lnTo>
                  <a:lnTo>
                    <a:pt x="243" y="613"/>
                  </a:lnTo>
                  <a:lnTo>
                    <a:pt x="242" y="613"/>
                  </a:lnTo>
                  <a:lnTo>
                    <a:pt x="242" y="611"/>
                  </a:lnTo>
                  <a:lnTo>
                    <a:pt x="240" y="613"/>
                  </a:lnTo>
                  <a:lnTo>
                    <a:pt x="240" y="614"/>
                  </a:lnTo>
                  <a:lnTo>
                    <a:pt x="238" y="614"/>
                  </a:lnTo>
                  <a:lnTo>
                    <a:pt x="240" y="616"/>
                  </a:lnTo>
                  <a:lnTo>
                    <a:pt x="240" y="618"/>
                  </a:lnTo>
                  <a:lnTo>
                    <a:pt x="238" y="618"/>
                  </a:lnTo>
                  <a:lnTo>
                    <a:pt x="238" y="620"/>
                  </a:lnTo>
                  <a:lnTo>
                    <a:pt x="238" y="618"/>
                  </a:lnTo>
                  <a:lnTo>
                    <a:pt x="238" y="620"/>
                  </a:lnTo>
                  <a:lnTo>
                    <a:pt x="236" y="620"/>
                  </a:lnTo>
                  <a:lnTo>
                    <a:pt x="236" y="618"/>
                  </a:lnTo>
                  <a:lnTo>
                    <a:pt x="238" y="618"/>
                  </a:lnTo>
                  <a:lnTo>
                    <a:pt x="238" y="616"/>
                  </a:lnTo>
                  <a:lnTo>
                    <a:pt x="236" y="616"/>
                  </a:lnTo>
                  <a:lnTo>
                    <a:pt x="236" y="614"/>
                  </a:lnTo>
                  <a:lnTo>
                    <a:pt x="238" y="613"/>
                  </a:lnTo>
                  <a:lnTo>
                    <a:pt x="236" y="613"/>
                  </a:lnTo>
                  <a:lnTo>
                    <a:pt x="236" y="614"/>
                  </a:lnTo>
                  <a:lnTo>
                    <a:pt x="234" y="614"/>
                  </a:lnTo>
                  <a:lnTo>
                    <a:pt x="234" y="613"/>
                  </a:lnTo>
                  <a:lnTo>
                    <a:pt x="236" y="613"/>
                  </a:lnTo>
                  <a:lnTo>
                    <a:pt x="234" y="613"/>
                  </a:lnTo>
                  <a:lnTo>
                    <a:pt x="234" y="611"/>
                  </a:lnTo>
                  <a:lnTo>
                    <a:pt x="236" y="611"/>
                  </a:lnTo>
                  <a:lnTo>
                    <a:pt x="234" y="611"/>
                  </a:lnTo>
                  <a:lnTo>
                    <a:pt x="234" y="613"/>
                  </a:lnTo>
                  <a:lnTo>
                    <a:pt x="234" y="611"/>
                  </a:lnTo>
                  <a:lnTo>
                    <a:pt x="236" y="609"/>
                  </a:lnTo>
                  <a:lnTo>
                    <a:pt x="236" y="607"/>
                  </a:lnTo>
                  <a:lnTo>
                    <a:pt x="236" y="609"/>
                  </a:lnTo>
                  <a:lnTo>
                    <a:pt x="234" y="609"/>
                  </a:lnTo>
                  <a:lnTo>
                    <a:pt x="234" y="611"/>
                  </a:lnTo>
                  <a:lnTo>
                    <a:pt x="234" y="613"/>
                  </a:lnTo>
                  <a:lnTo>
                    <a:pt x="232" y="614"/>
                  </a:lnTo>
                  <a:lnTo>
                    <a:pt x="232" y="616"/>
                  </a:lnTo>
                  <a:lnTo>
                    <a:pt x="230" y="614"/>
                  </a:lnTo>
                  <a:lnTo>
                    <a:pt x="230" y="613"/>
                  </a:lnTo>
                  <a:lnTo>
                    <a:pt x="228" y="613"/>
                  </a:lnTo>
                  <a:lnTo>
                    <a:pt x="230" y="613"/>
                  </a:lnTo>
                  <a:lnTo>
                    <a:pt x="230" y="611"/>
                  </a:lnTo>
                  <a:lnTo>
                    <a:pt x="228" y="611"/>
                  </a:lnTo>
                  <a:lnTo>
                    <a:pt x="228" y="609"/>
                  </a:lnTo>
                  <a:lnTo>
                    <a:pt x="226" y="609"/>
                  </a:lnTo>
                  <a:lnTo>
                    <a:pt x="228" y="609"/>
                  </a:lnTo>
                  <a:lnTo>
                    <a:pt x="228" y="607"/>
                  </a:lnTo>
                  <a:lnTo>
                    <a:pt x="230" y="607"/>
                  </a:lnTo>
                  <a:lnTo>
                    <a:pt x="228" y="607"/>
                  </a:lnTo>
                  <a:lnTo>
                    <a:pt x="228" y="605"/>
                  </a:lnTo>
                  <a:lnTo>
                    <a:pt x="230" y="603"/>
                  </a:lnTo>
                  <a:lnTo>
                    <a:pt x="230" y="605"/>
                  </a:lnTo>
                  <a:lnTo>
                    <a:pt x="232" y="605"/>
                  </a:lnTo>
                  <a:lnTo>
                    <a:pt x="234" y="607"/>
                  </a:lnTo>
                  <a:lnTo>
                    <a:pt x="236" y="607"/>
                  </a:lnTo>
                  <a:lnTo>
                    <a:pt x="236" y="605"/>
                  </a:lnTo>
                  <a:lnTo>
                    <a:pt x="236" y="603"/>
                  </a:lnTo>
                  <a:lnTo>
                    <a:pt x="236" y="601"/>
                  </a:lnTo>
                  <a:lnTo>
                    <a:pt x="236" y="599"/>
                  </a:lnTo>
                  <a:lnTo>
                    <a:pt x="236" y="597"/>
                  </a:lnTo>
                  <a:lnTo>
                    <a:pt x="238" y="597"/>
                  </a:lnTo>
                  <a:lnTo>
                    <a:pt x="236" y="597"/>
                  </a:lnTo>
                  <a:lnTo>
                    <a:pt x="236" y="595"/>
                  </a:lnTo>
                  <a:lnTo>
                    <a:pt x="236" y="597"/>
                  </a:lnTo>
                  <a:lnTo>
                    <a:pt x="234" y="597"/>
                  </a:lnTo>
                  <a:lnTo>
                    <a:pt x="234" y="599"/>
                  </a:lnTo>
                  <a:lnTo>
                    <a:pt x="232" y="599"/>
                  </a:lnTo>
                  <a:lnTo>
                    <a:pt x="230" y="601"/>
                  </a:lnTo>
                  <a:lnTo>
                    <a:pt x="228" y="601"/>
                  </a:lnTo>
                  <a:lnTo>
                    <a:pt x="228" y="599"/>
                  </a:lnTo>
                  <a:lnTo>
                    <a:pt x="226" y="599"/>
                  </a:lnTo>
                  <a:lnTo>
                    <a:pt x="228" y="599"/>
                  </a:lnTo>
                  <a:lnTo>
                    <a:pt x="228" y="597"/>
                  </a:lnTo>
                  <a:lnTo>
                    <a:pt x="226" y="597"/>
                  </a:lnTo>
                  <a:lnTo>
                    <a:pt x="228" y="597"/>
                  </a:lnTo>
                  <a:lnTo>
                    <a:pt x="226" y="597"/>
                  </a:lnTo>
                  <a:lnTo>
                    <a:pt x="226" y="595"/>
                  </a:lnTo>
                  <a:lnTo>
                    <a:pt x="224" y="595"/>
                  </a:lnTo>
                  <a:lnTo>
                    <a:pt x="224" y="593"/>
                  </a:lnTo>
                  <a:lnTo>
                    <a:pt x="226" y="595"/>
                  </a:lnTo>
                  <a:lnTo>
                    <a:pt x="228" y="595"/>
                  </a:lnTo>
                  <a:lnTo>
                    <a:pt x="230" y="597"/>
                  </a:lnTo>
                  <a:lnTo>
                    <a:pt x="230" y="599"/>
                  </a:lnTo>
                  <a:lnTo>
                    <a:pt x="232" y="599"/>
                  </a:lnTo>
                  <a:lnTo>
                    <a:pt x="230" y="597"/>
                  </a:lnTo>
                  <a:lnTo>
                    <a:pt x="232" y="597"/>
                  </a:lnTo>
                  <a:lnTo>
                    <a:pt x="232" y="599"/>
                  </a:lnTo>
                  <a:lnTo>
                    <a:pt x="232" y="597"/>
                  </a:lnTo>
                  <a:lnTo>
                    <a:pt x="230" y="597"/>
                  </a:lnTo>
                  <a:lnTo>
                    <a:pt x="230" y="595"/>
                  </a:lnTo>
                  <a:lnTo>
                    <a:pt x="228" y="595"/>
                  </a:lnTo>
                  <a:lnTo>
                    <a:pt x="228" y="593"/>
                  </a:lnTo>
                  <a:lnTo>
                    <a:pt x="230" y="593"/>
                  </a:lnTo>
                  <a:lnTo>
                    <a:pt x="230" y="591"/>
                  </a:lnTo>
                  <a:lnTo>
                    <a:pt x="232" y="591"/>
                  </a:lnTo>
                  <a:lnTo>
                    <a:pt x="234" y="591"/>
                  </a:lnTo>
                  <a:lnTo>
                    <a:pt x="232" y="591"/>
                  </a:lnTo>
                  <a:lnTo>
                    <a:pt x="232" y="590"/>
                  </a:lnTo>
                  <a:lnTo>
                    <a:pt x="232" y="591"/>
                  </a:lnTo>
                  <a:lnTo>
                    <a:pt x="230" y="591"/>
                  </a:lnTo>
                  <a:lnTo>
                    <a:pt x="230" y="593"/>
                  </a:lnTo>
                  <a:lnTo>
                    <a:pt x="228" y="593"/>
                  </a:lnTo>
                  <a:lnTo>
                    <a:pt x="228" y="591"/>
                  </a:lnTo>
                  <a:lnTo>
                    <a:pt x="228" y="593"/>
                  </a:lnTo>
                  <a:lnTo>
                    <a:pt x="226" y="593"/>
                  </a:lnTo>
                  <a:lnTo>
                    <a:pt x="226" y="591"/>
                  </a:lnTo>
                  <a:lnTo>
                    <a:pt x="224" y="591"/>
                  </a:lnTo>
                  <a:lnTo>
                    <a:pt x="224" y="590"/>
                  </a:lnTo>
                  <a:lnTo>
                    <a:pt x="224" y="588"/>
                  </a:lnTo>
                  <a:lnTo>
                    <a:pt x="226" y="590"/>
                  </a:lnTo>
                  <a:lnTo>
                    <a:pt x="226" y="591"/>
                  </a:lnTo>
                  <a:lnTo>
                    <a:pt x="226" y="590"/>
                  </a:lnTo>
                  <a:lnTo>
                    <a:pt x="226" y="588"/>
                  </a:lnTo>
                  <a:lnTo>
                    <a:pt x="224" y="588"/>
                  </a:lnTo>
                  <a:lnTo>
                    <a:pt x="224" y="586"/>
                  </a:lnTo>
                  <a:lnTo>
                    <a:pt x="226" y="586"/>
                  </a:lnTo>
                  <a:lnTo>
                    <a:pt x="228" y="586"/>
                  </a:lnTo>
                  <a:lnTo>
                    <a:pt x="230" y="586"/>
                  </a:lnTo>
                  <a:lnTo>
                    <a:pt x="232" y="586"/>
                  </a:lnTo>
                  <a:lnTo>
                    <a:pt x="232" y="588"/>
                  </a:lnTo>
                  <a:lnTo>
                    <a:pt x="232" y="586"/>
                  </a:lnTo>
                  <a:lnTo>
                    <a:pt x="234" y="586"/>
                  </a:lnTo>
                  <a:lnTo>
                    <a:pt x="236" y="586"/>
                  </a:lnTo>
                  <a:lnTo>
                    <a:pt x="234" y="586"/>
                  </a:lnTo>
                  <a:lnTo>
                    <a:pt x="234" y="584"/>
                  </a:lnTo>
                  <a:lnTo>
                    <a:pt x="236" y="584"/>
                  </a:lnTo>
                  <a:lnTo>
                    <a:pt x="238" y="584"/>
                  </a:lnTo>
                  <a:lnTo>
                    <a:pt x="238" y="586"/>
                  </a:lnTo>
                  <a:lnTo>
                    <a:pt x="238" y="584"/>
                  </a:lnTo>
                  <a:lnTo>
                    <a:pt x="240" y="584"/>
                  </a:lnTo>
                  <a:lnTo>
                    <a:pt x="242" y="584"/>
                  </a:lnTo>
                  <a:lnTo>
                    <a:pt x="243" y="584"/>
                  </a:lnTo>
                  <a:lnTo>
                    <a:pt x="245" y="584"/>
                  </a:lnTo>
                  <a:lnTo>
                    <a:pt x="245" y="586"/>
                  </a:lnTo>
                  <a:lnTo>
                    <a:pt x="247" y="586"/>
                  </a:lnTo>
                  <a:lnTo>
                    <a:pt x="245" y="586"/>
                  </a:lnTo>
                  <a:lnTo>
                    <a:pt x="245" y="588"/>
                  </a:lnTo>
                  <a:lnTo>
                    <a:pt x="247" y="588"/>
                  </a:lnTo>
                  <a:lnTo>
                    <a:pt x="247" y="586"/>
                  </a:lnTo>
                  <a:lnTo>
                    <a:pt x="247" y="584"/>
                  </a:lnTo>
                  <a:lnTo>
                    <a:pt x="249" y="584"/>
                  </a:lnTo>
                  <a:lnTo>
                    <a:pt x="249" y="582"/>
                  </a:lnTo>
                  <a:lnTo>
                    <a:pt x="251" y="582"/>
                  </a:lnTo>
                  <a:lnTo>
                    <a:pt x="253" y="582"/>
                  </a:lnTo>
                  <a:lnTo>
                    <a:pt x="255" y="582"/>
                  </a:lnTo>
                  <a:lnTo>
                    <a:pt x="255" y="584"/>
                  </a:lnTo>
                  <a:lnTo>
                    <a:pt x="257" y="584"/>
                  </a:lnTo>
                  <a:lnTo>
                    <a:pt x="257" y="586"/>
                  </a:lnTo>
                  <a:lnTo>
                    <a:pt x="257" y="588"/>
                  </a:lnTo>
                  <a:lnTo>
                    <a:pt x="255" y="588"/>
                  </a:lnTo>
                  <a:lnTo>
                    <a:pt x="255" y="590"/>
                  </a:lnTo>
                  <a:lnTo>
                    <a:pt x="257" y="588"/>
                  </a:lnTo>
                  <a:lnTo>
                    <a:pt x="259" y="590"/>
                  </a:lnTo>
                  <a:lnTo>
                    <a:pt x="259" y="591"/>
                  </a:lnTo>
                  <a:lnTo>
                    <a:pt x="259" y="590"/>
                  </a:lnTo>
                  <a:lnTo>
                    <a:pt x="259" y="588"/>
                  </a:lnTo>
                  <a:lnTo>
                    <a:pt x="257" y="586"/>
                  </a:lnTo>
                  <a:lnTo>
                    <a:pt x="257" y="584"/>
                  </a:lnTo>
                  <a:lnTo>
                    <a:pt x="259" y="584"/>
                  </a:lnTo>
                  <a:lnTo>
                    <a:pt x="261" y="582"/>
                  </a:lnTo>
                  <a:lnTo>
                    <a:pt x="261" y="584"/>
                  </a:lnTo>
                  <a:lnTo>
                    <a:pt x="263" y="584"/>
                  </a:lnTo>
                  <a:lnTo>
                    <a:pt x="263" y="582"/>
                  </a:lnTo>
                  <a:lnTo>
                    <a:pt x="265" y="582"/>
                  </a:lnTo>
                  <a:lnTo>
                    <a:pt x="267" y="580"/>
                  </a:lnTo>
                  <a:lnTo>
                    <a:pt x="268" y="580"/>
                  </a:lnTo>
                  <a:lnTo>
                    <a:pt x="267" y="580"/>
                  </a:lnTo>
                  <a:lnTo>
                    <a:pt x="265" y="580"/>
                  </a:lnTo>
                  <a:lnTo>
                    <a:pt x="263" y="580"/>
                  </a:lnTo>
                  <a:lnTo>
                    <a:pt x="263" y="578"/>
                  </a:lnTo>
                  <a:lnTo>
                    <a:pt x="261" y="578"/>
                  </a:lnTo>
                  <a:lnTo>
                    <a:pt x="263" y="576"/>
                  </a:lnTo>
                  <a:lnTo>
                    <a:pt x="263" y="574"/>
                  </a:lnTo>
                  <a:lnTo>
                    <a:pt x="265" y="574"/>
                  </a:lnTo>
                  <a:lnTo>
                    <a:pt x="265" y="572"/>
                  </a:lnTo>
                  <a:lnTo>
                    <a:pt x="267" y="570"/>
                  </a:lnTo>
                  <a:lnTo>
                    <a:pt x="265" y="572"/>
                  </a:lnTo>
                  <a:lnTo>
                    <a:pt x="263" y="574"/>
                  </a:lnTo>
                  <a:lnTo>
                    <a:pt x="261" y="574"/>
                  </a:lnTo>
                  <a:lnTo>
                    <a:pt x="261" y="576"/>
                  </a:lnTo>
                  <a:lnTo>
                    <a:pt x="261" y="578"/>
                  </a:lnTo>
                  <a:lnTo>
                    <a:pt x="261" y="580"/>
                  </a:lnTo>
                  <a:lnTo>
                    <a:pt x="263" y="580"/>
                  </a:lnTo>
                  <a:lnTo>
                    <a:pt x="263" y="582"/>
                  </a:lnTo>
                  <a:lnTo>
                    <a:pt x="261" y="582"/>
                  </a:lnTo>
                  <a:lnTo>
                    <a:pt x="259" y="582"/>
                  </a:lnTo>
                  <a:lnTo>
                    <a:pt x="257" y="584"/>
                  </a:lnTo>
                  <a:lnTo>
                    <a:pt x="255" y="584"/>
                  </a:lnTo>
                  <a:lnTo>
                    <a:pt x="255" y="582"/>
                  </a:lnTo>
                  <a:lnTo>
                    <a:pt x="257" y="582"/>
                  </a:lnTo>
                  <a:lnTo>
                    <a:pt x="255" y="582"/>
                  </a:lnTo>
                  <a:lnTo>
                    <a:pt x="253" y="582"/>
                  </a:lnTo>
                  <a:lnTo>
                    <a:pt x="251" y="582"/>
                  </a:lnTo>
                  <a:lnTo>
                    <a:pt x="249" y="580"/>
                  </a:lnTo>
                  <a:lnTo>
                    <a:pt x="251" y="578"/>
                  </a:lnTo>
                  <a:lnTo>
                    <a:pt x="251" y="576"/>
                  </a:lnTo>
                  <a:lnTo>
                    <a:pt x="251" y="574"/>
                  </a:lnTo>
                  <a:lnTo>
                    <a:pt x="253" y="574"/>
                  </a:lnTo>
                  <a:lnTo>
                    <a:pt x="251" y="574"/>
                  </a:lnTo>
                  <a:lnTo>
                    <a:pt x="251" y="578"/>
                  </a:lnTo>
                  <a:lnTo>
                    <a:pt x="249" y="578"/>
                  </a:lnTo>
                  <a:lnTo>
                    <a:pt x="249" y="580"/>
                  </a:lnTo>
                  <a:lnTo>
                    <a:pt x="247" y="580"/>
                  </a:lnTo>
                  <a:lnTo>
                    <a:pt x="249" y="580"/>
                  </a:lnTo>
                  <a:lnTo>
                    <a:pt x="249" y="582"/>
                  </a:lnTo>
                  <a:lnTo>
                    <a:pt x="249" y="584"/>
                  </a:lnTo>
                  <a:lnTo>
                    <a:pt x="247" y="584"/>
                  </a:lnTo>
                  <a:lnTo>
                    <a:pt x="245" y="584"/>
                  </a:lnTo>
                  <a:lnTo>
                    <a:pt x="243" y="582"/>
                  </a:lnTo>
                  <a:lnTo>
                    <a:pt x="242" y="582"/>
                  </a:lnTo>
                  <a:lnTo>
                    <a:pt x="240" y="582"/>
                  </a:lnTo>
                  <a:lnTo>
                    <a:pt x="242" y="582"/>
                  </a:lnTo>
                  <a:lnTo>
                    <a:pt x="242" y="580"/>
                  </a:lnTo>
                  <a:lnTo>
                    <a:pt x="240" y="582"/>
                  </a:lnTo>
                  <a:lnTo>
                    <a:pt x="238" y="582"/>
                  </a:lnTo>
                  <a:lnTo>
                    <a:pt x="238" y="580"/>
                  </a:lnTo>
                  <a:lnTo>
                    <a:pt x="238" y="582"/>
                  </a:lnTo>
                  <a:lnTo>
                    <a:pt x="236" y="582"/>
                  </a:lnTo>
                  <a:lnTo>
                    <a:pt x="234" y="584"/>
                  </a:lnTo>
                  <a:lnTo>
                    <a:pt x="232" y="584"/>
                  </a:lnTo>
                  <a:lnTo>
                    <a:pt x="230" y="584"/>
                  </a:lnTo>
                  <a:lnTo>
                    <a:pt x="228" y="584"/>
                  </a:lnTo>
                  <a:lnTo>
                    <a:pt x="228" y="582"/>
                  </a:lnTo>
                  <a:lnTo>
                    <a:pt x="226" y="582"/>
                  </a:lnTo>
                  <a:lnTo>
                    <a:pt x="228" y="582"/>
                  </a:lnTo>
                  <a:lnTo>
                    <a:pt x="228" y="580"/>
                  </a:lnTo>
                  <a:lnTo>
                    <a:pt x="226" y="580"/>
                  </a:lnTo>
                  <a:lnTo>
                    <a:pt x="224" y="580"/>
                  </a:lnTo>
                  <a:lnTo>
                    <a:pt x="226" y="580"/>
                  </a:lnTo>
                  <a:lnTo>
                    <a:pt x="224" y="580"/>
                  </a:lnTo>
                  <a:lnTo>
                    <a:pt x="224" y="578"/>
                  </a:lnTo>
                  <a:lnTo>
                    <a:pt x="224" y="580"/>
                  </a:lnTo>
                  <a:lnTo>
                    <a:pt x="224" y="578"/>
                  </a:lnTo>
                  <a:lnTo>
                    <a:pt x="226" y="578"/>
                  </a:lnTo>
                  <a:lnTo>
                    <a:pt x="228" y="578"/>
                  </a:lnTo>
                  <a:lnTo>
                    <a:pt x="228" y="576"/>
                  </a:lnTo>
                  <a:lnTo>
                    <a:pt x="230" y="576"/>
                  </a:lnTo>
                  <a:lnTo>
                    <a:pt x="230" y="578"/>
                  </a:lnTo>
                  <a:lnTo>
                    <a:pt x="230" y="580"/>
                  </a:lnTo>
                  <a:lnTo>
                    <a:pt x="230" y="578"/>
                  </a:lnTo>
                  <a:lnTo>
                    <a:pt x="230" y="576"/>
                  </a:lnTo>
                  <a:lnTo>
                    <a:pt x="228" y="576"/>
                  </a:lnTo>
                  <a:lnTo>
                    <a:pt x="232" y="576"/>
                  </a:lnTo>
                  <a:lnTo>
                    <a:pt x="236" y="576"/>
                  </a:lnTo>
                  <a:lnTo>
                    <a:pt x="234" y="574"/>
                  </a:lnTo>
                  <a:lnTo>
                    <a:pt x="228" y="576"/>
                  </a:lnTo>
                  <a:lnTo>
                    <a:pt x="226" y="576"/>
                  </a:lnTo>
                  <a:lnTo>
                    <a:pt x="224" y="576"/>
                  </a:lnTo>
                  <a:lnTo>
                    <a:pt x="224" y="574"/>
                  </a:lnTo>
                  <a:lnTo>
                    <a:pt x="226" y="574"/>
                  </a:lnTo>
                  <a:lnTo>
                    <a:pt x="226" y="572"/>
                  </a:lnTo>
                  <a:lnTo>
                    <a:pt x="226" y="574"/>
                  </a:lnTo>
                  <a:lnTo>
                    <a:pt x="224" y="574"/>
                  </a:lnTo>
                  <a:lnTo>
                    <a:pt x="226" y="572"/>
                  </a:lnTo>
                  <a:lnTo>
                    <a:pt x="228" y="572"/>
                  </a:lnTo>
                  <a:lnTo>
                    <a:pt x="230" y="572"/>
                  </a:lnTo>
                  <a:lnTo>
                    <a:pt x="232" y="572"/>
                  </a:lnTo>
                  <a:lnTo>
                    <a:pt x="234" y="572"/>
                  </a:lnTo>
                  <a:lnTo>
                    <a:pt x="236" y="572"/>
                  </a:lnTo>
                  <a:lnTo>
                    <a:pt x="236" y="570"/>
                  </a:lnTo>
                  <a:lnTo>
                    <a:pt x="236" y="572"/>
                  </a:lnTo>
                  <a:lnTo>
                    <a:pt x="238" y="572"/>
                  </a:lnTo>
                  <a:lnTo>
                    <a:pt x="236" y="570"/>
                  </a:lnTo>
                  <a:lnTo>
                    <a:pt x="234" y="570"/>
                  </a:lnTo>
                  <a:lnTo>
                    <a:pt x="234" y="572"/>
                  </a:lnTo>
                  <a:lnTo>
                    <a:pt x="232" y="572"/>
                  </a:lnTo>
                  <a:lnTo>
                    <a:pt x="232" y="570"/>
                  </a:lnTo>
                  <a:lnTo>
                    <a:pt x="230" y="572"/>
                  </a:lnTo>
                  <a:lnTo>
                    <a:pt x="228" y="570"/>
                  </a:lnTo>
                  <a:lnTo>
                    <a:pt x="226" y="570"/>
                  </a:lnTo>
                  <a:lnTo>
                    <a:pt x="228" y="570"/>
                  </a:lnTo>
                  <a:lnTo>
                    <a:pt x="226" y="568"/>
                  </a:lnTo>
                  <a:lnTo>
                    <a:pt x="228" y="568"/>
                  </a:lnTo>
                  <a:lnTo>
                    <a:pt x="230" y="568"/>
                  </a:lnTo>
                  <a:lnTo>
                    <a:pt x="228" y="568"/>
                  </a:lnTo>
                  <a:lnTo>
                    <a:pt x="230" y="568"/>
                  </a:lnTo>
                  <a:lnTo>
                    <a:pt x="232" y="568"/>
                  </a:lnTo>
                  <a:lnTo>
                    <a:pt x="230" y="566"/>
                  </a:lnTo>
                  <a:lnTo>
                    <a:pt x="228" y="566"/>
                  </a:lnTo>
                  <a:lnTo>
                    <a:pt x="224" y="566"/>
                  </a:lnTo>
                  <a:lnTo>
                    <a:pt x="224" y="565"/>
                  </a:lnTo>
                  <a:lnTo>
                    <a:pt x="224" y="563"/>
                  </a:lnTo>
                  <a:lnTo>
                    <a:pt x="226" y="563"/>
                  </a:lnTo>
                  <a:lnTo>
                    <a:pt x="228" y="563"/>
                  </a:lnTo>
                  <a:lnTo>
                    <a:pt x="226" y="563"/>
                  </a:lnTo>
                  <a:lnTo>
                    <a:pt x="228" y="563"/>
                  </a:lnTo>
                  <a:lnTo>
                    <a:pt x="226" y="563"/>
                  </a:lnTo>
                  <a:lnTo>
                    <a:pt x="226" y="561"/>
                  </a:lnTo>
                  <a:lnTo>
                    <a:pt x="228" y="561"/>
                  </a:lnTo>
                  <a:lnTo>
                    <a:pt x="230" y="561"/>
                  </a:lnTo>
                  <a:lnTo>
                    <a:pt x="228" y="559"/>
                  </a:lnTo>
                  <a:lnTo>
                    <a:pt x="230" y="559"/>
                  </a:lnTo>
                  <a:lnTo>
                    <a:pt x="230" y="557"/>
                  </a:lnTo>
                  <a:lnTo>
                    <a:pt x="232" y="557"/>
                  </a:lnTo>
                  <a:lnTo>
                    <a:pt x="234" y="557"/>
                  </a:lnTo>
                  <a:lnTo>
                    <a:pt x="236" y="557"/>
                  </a:lnTo>
                  <a:lnTo>
                    <a:pt x="236" y="559"/>
                  </a:lnTo>
                  <a:lnTo>
                    <a:pt x="234" y="561"/>
                  </a:lnTo>
                  <a:lnTo>
                    <a:pt x="236" y="561"/>
                  </a:lnTo>
                  <a:lnTo>
                    <a:pt x="236" y="559"/>
                  </a:lnTo>
                  <a:lnTo>
                    <a:pt x="240" y="559"/>
                  </a:lnTo>
                  <a:lnTo>
                    <a:pt x="240" y="561"/>
                  </a:lnTo>
                  <a:lnTo>
                    <a:pt x="240" y="563"/>
                  </a:lnTo>
                  <a:lnTo>
                    <a:pt x="240" y="561"/>
                  </a:lnTo>
                  <a:lnTo>
                    <a:pt x="240" y="559"/>
                  </a:lnTo>
                  <a:lnTo>
                    <a:pt x="242" y="559"/>
                  </a:lnTo>
                  <a:lnTo>
                    <a:pt x="242" y="561"/>
                  </a:lnTo>
                  <a:lnTo>
                    <a:pt x="243" y="563"/>
                  </a:lnTo>
                  <a:lnTo>
                    <a:pt x="243" y="561"/>
                  </a:lnTo>
                  <a:lnTo>
                    <a:pt x="242" y="561"/>
                  </a:lnTo>
                  <a:lnTo>
                    <a:pt x="242" y="559"/>
                  </a:lnTo>
                  <a:lnTo>
                    <a:pt x="245" y="559"/>
                  </a:lnTo>
                  <a:lnTo>
                    <a:pt x="247" y="561"/>
                  </a:lnTo>
                  <a:lnTo>
                    <a:pt x="249" y="561"/>
                  </a:lnTo>
                  <a:lnTo>
                    <a:pt x="249" y="559"/>
                  </a:lnTo>
                  <a:lnTo>
                    <a:pt x="251" y="559"/>
                  </a:lnTo>
                  <a:lnTo>
                    <a:pt x="253" y="559"/>
                  </a:lnTo>
                  <a:lnTo>
                    <a:pt x="251" y="559"/>
                  </a:lnTo>
                  <a:lnTo>
                    <a:pt x="251" y="557"/>
                  </a:lnTo>
                  <a:lnTo>
                    <a:pt x="249" y="559"/>
                  </a:lnTo>
                  <a:lnTo>
                    <a:pt x="249" y="561"/>
                  </a:lnTo>
                  <a:lnTo>
                    <a:pt x="245" y="559"/>
                  </a:lnTo>
                  <a:lnTo>
                    <a:pt x="242" y="559"/>
                  </a:lnTo>
                  <a:lnTo>
                    <a:pt x="240" y="559"/>
                  </a:lnTo>
                  <a:lnTo>
                    <a:pt x="238" y="559"/>
                  </a:lnTo>
                  <a:lnTo>
                    <a:pt x="236" y="557"/>
                  </a:lnTo>
                  <a:lnTo>
                    <a:pt x="240" y="557"/>
                  </a:lnTo>
                  <a:lnTo>
                    <a:pt x="236" y="557"/>
                  </a:lnTo>
                  <a:lnTo>
                    <a:pt x="234" y="557"/>
                  </a:lnTo>
                  <a:lnTo>
                    <a:pt x="232" y="557"/>
                  </a:lnTo>
                  <a:lnTo>
                    <a:pt x="230" y="557"/>
                  </a:lnTo>
                  <a:lnTo>
                    <a:pt x="228" y="557"/>
                  </a:lnTo>
                  <a:lnTo>
                    <a:pt x="226" y="557"/>
                  </a:lnTo>
                  <a:lnTo>
                    <a:pt x="226" y="555"/>
                  </a:lnTo>
                  <a:lnTo>
                    <a:pt x="228" y="555"/>
                  </a:lnTo>
                  <a:lnTo>
                    <a:pt x="230" y="555"/>
                  </a:lnTo>
                  <a:lnTo>
                    <a:pt x="230" y="553"/>
                  </a:lnTo>
                  <a:lnTo>
                    <a:pt x="232" y="553"/>
                  </a:lnTo>
                  <a:lnTo>
                    <a:pt x="230" y="553"/>
                  </a:lnTo>
                  <a:lnTo>
                    <a:pt x="230" y="551"/>
                  </a:lnTo>
                  <a:lnTo>
                    <a:pt x="228" y="551"/>
                  </a:lnTo>
                  <a:lnTo>
                    <a:pt x="226" y="551"/>
                  </a:lnTo>
                  <a:lnTo>
                    <a:pt x="226" y="549"/>
                  </a:lnTo>
                  <a:lnTo>
                    <a:pt x="226" y="547"/>
                  </a:lnTo>
                  <a:lnTo>
                    <a:pt x="228" y="547"/>
                  </a:lnTo>
                  <a:lnTo>
                    <a:pt x="226" y="547"/>
                  </a:lnTo>
                  <a:lnTo>
                    <a:pt x="228" y="547"/>
                  </a:lnTo>
                  <a:lnTo>
                    <a:pt x="230" y="547"/>
                  </a:lnTo>
                  <a:lnTo>
                    <a:pt x="230" y="549"/>
                  </a:lnTo>
                  <a:lnTo>
                    <a:pt x="230" y="551"/>
                  </a:lnTo>
                  <a:lnTo>
                    <a:pt x="232" y="551"/>
                  </a:lnTo>
                  <a:lnTo>
                    <a:pt x="232" y="553"/>
                  </a:lnTo>
                  <a:lnTo>
                    <a:pt x="234" y="551"/>
                  </a:lnTo>
                  <a:lnTo>
                    <a:pt x="232" y="551"/>
                  </a:lnTo>
                  <a:lnTo>
                    <a:pt x="232" y="549"/>
                  </a:lnTo>
                  <a:lnTo>
                    <a:pt x="232" y="547"/>
                  </a:lnTo>
                  <a:lnTo>
                    <a:pt x="234" y="547"/>
                  </a:lnTo>
                  <a:lnTo>
                    <a:pt x="234" y="549"/>
                  </a:lnTo>
                  <a:lnTo>
                    <a:pt x="236" y="549"/>
                  </a:lnTo>
                  <a:lnTo>
                    <a:pt x="238" y="551"/>
                  </a:lnTo>
                  <a:lnTo>
                    <a:pt x="236" y="551"/>
                  </a:lnTo>
                  <a:lnTo>
                    <a:pt x="236" y="549"/>
                  </a:lnTo>
                  <a:lnTo>
                    <a:pt x="236" y="547"/>
                  </a:lnTo>
                  <a:lnTo>
                    <a:pt x="238" y="547"/>
                  </a:lnTo>
                  <a:lnTo>
                    <a:pt x="240" y="547"/>
                  </a:lnTo>
                  <a:lnTo>
                    <a:pt x="240" y="549"/>
                  </a:lnTo>
                  <a:lnTo>
                    <a:pt x="240" y="551"/>
                  </a:lnTo>
                  <a:lnTo>
                    <a:pt x="238" y="553"/>
                  </a:lnTo>
                  <a:lnTo>
                    <a:pt x="240" y="551"/>
                  </a:lnTo>
                  <a:lnTo>
                    <a:pt x="240" y="549"/>
                  </a:lnTo>
                  <a:lnTo>
                    <a:pt x="242" y="551"/>
                  </a:lnTo>
                  <a:lnTo>
                    <a:pt x="243" y="551"/>
                  </a:lnTo>
                  <a:lnTo>
                    <a:pt x="247" y="551"/>
                  </a:lnTo>
                  <a:lnTo>
                    <a:pt x="242" y="551"/>
                  </a:lnTo>
                  <a:lnTo>
                    <a:pt x="242" y="549"/>
                  </a:lnTo>
                  <a:lnTo>
                    <a:pt x="240" y="547"/>
                  </a:lnTo>
                  <a:lnTo>
                    <a:pt x="240" y="545"/>
                  </a:lnTo>
                  <a:lnTo>
                    <a:pt x="242" y="547"/>
                  </a:lnTo>
                  <a:lnTo>
                    <a:pt x="240" y="547"/>
                  </a:lnTo>
                  <a:lnTo>
                    <a:pt x="240" y="545"/>
                  </a:lnTo>
                  <a:lnTo>
                    <a:pt x="242" y="543"/>
                  </a:lnTo>
                  <a:lnTo>
                    <a:pt x="243" y="543"/>
                  </a:lnTo>
                  <a:lnTo>
                    <a:pt x="245" y="542"/>
                  </a:lnTo>
                  <a:lnTo>
                    <a:pt x="247" y="543"/>
                  </a:lnTo>
                  <a:lnTo>
                    <a:pt x="247" y="545"/>
                  </a:lnTo>
                  <a:lnTo>
                    <a:pt x="249" y="545"/>
                  </a:lnTo>
                  <a:lnTo>
                    <a:pt x="249" y="547"/>
                  </a:lnTo>
                  <a:lnTo>
                    <a:pt x="249" y="549"/>
                  </a:lnTo>
                  <a:lnTo>
                    <a:pt x="249" y="551"/>
                  </a:lnTo>
                  <a:lnTo>
                    <a:pt x="249" y="549"/>
                  </a:lnTo>
                  <a:lnTo>
                    <a:pt x="249" y="545"/>
                  </a:lnTo>
                  <a:lnTo>
                    <a:pt x="247" y="543"/>
                  </a:lnTo>
                  <a:lnTo>
                    <a:pt x="247" y="542"/>
                  </a:lnTo>
                  <a:lnTo>
                    <a:pt x="247" y="540"/>
                  </a:lnTo>
                  <a:lnTo>
                    <a:pt x="249" y="540"/>
                  </a:lnTo>
                  <a:lnTo>
                    <a:pt x="249" y="542"/>
                  </a:lnTo>
                  <a:lnTo>
                    <a:pt x="249" y="540"/>
                  </a:lnTo>
                  <a:lnTo>
                    <a:pt x="251" y="540"/>
                  </a:lnTo>
                  <a:lnTo>
                    <a:pt x="251" y="538"/>
                  </a:lnTo>
                  <a:lnTo>
                    <a:pt x="253" y="540"/>
                  </a:lnTo>
                  <a:lnTo>
                    <a:pt x="255" y="540"/>
                  </a:lnTo>
                  <a:lnTo>
                    <a:pt x="255" y="542"/>
                  </a:lnTo>
                  <a:lnTo>
                    <a:pt x="257" y="543"/>
                  </a:lnTo>
                  <a:lnTo>
                    <a:pt x="257" y="545"/>
                  </a:lnTo>
                  <a:lnTo>
                    <a:pt x="257" y="547"/>
                  </a:lnTo>
                  <a:lnTo>
                    <a:pt x="255" y="549"/>
                  </a:lnTo>
                  <a:lnTo>
                    <a:pt x="255" y="551"/>
                  </a:lnTo>
                  <a:lnTo>
                    <a:pt x="257" y="551"/>
                  </a:lnTo>
                  <a:lnTo>
                    <a:pt x="259" y="551"/>
                  </a:lnTo>
                  <a:lnTo>
                    <a:pt x="259" y="549"/>
                  </a:lnTo>
                  <a:lnTo>
                    <a:pt x="259" y="551"/>
                  </a:lnTo>
                  <a:lnTo>
                    <a:pt x="259" y="549"/>
                  </a:lnTo>
                  <a:lnTo>
                    <a:pt x="257" y="551"/>
                  </a:lnTo>
                  <a:lnTo>
                    <a:pt x="257" y="549"/>
                  </a:lnTo>
                  <a:lnTo>
                    <a:pt x="257" y="547"/>
                  </a:lnTo>
                  <a:lnTo>
                    <a:pt x="257" y="545"/>
                  </a:lnTo>
                  <a:lnTo>
                    <a:pt x="259" y="545"/>
                  </a:lnTo>
                  <a:lnTo>
                    <a:pt x="261" y="545"/>
                  </a:lnTo>
                  <a:lnTo>
                    <a:pt x="261" y="543"/>
                  </a:lnTo>
                  <a:lnTo>
                    <a:pt x="263" y="545"/>
                  </a:lnTo>
                  <a:lnTo>
                    <a:pt x="263" y="543"/>
                  </a:lnTo>
                  <a:lnTo>
                    <a:pt x="261" y="543"/>
                  </a:lnTo>
                  <a:lnTo>
                    <a:pt x="259" y="543"/>
                  </a:lnTo>
                  <a:lnTo>
                    <a:pt x="257" y="543"/>
                  </a:lnTo>
                  <a:lnTo>
                    <a:pt x="255" y="542"/>
                  </a:lnTo>
                  <a:lnTo>
                    <a:pt x="257" y="542"/>
                  </a:lnTo>
                  <a:lnTo>
                    <a:pt x="255" y="538"/>
                  </a:lnTo>
                  <a:lnTo>
                    <a:pt x="253" y="538"/>
                  </a:lnTo>
                  <a:lnTo>
                    <a:pt x="251" y="538"/>
                  </a:lnTo>
                  <a:lnTo>
                    <a:pt x="249" y="540"/>
                  </a:lnTo>
                  <a:lnTo>
                    <a:pt x="247" y="540"/>
                  </a:lnTo>
                  <a:lnTo>
                    <a:pt x="245" y="540"/>
                  </a:lnTo>
                  <a:lnTo>
                    <a:pt x="245" y="538"/>
                  </a:lnTo>
                  <a:lnTo>
                    <a:pt x="243" y="538"/>
                  </a:lnTo>
                  <a:lnTo>
                    <a:pt x="245" y="538"/>
                  </a:lnTo>
                  <a:lnTo>
                    <a:pt x="247" y="538"/>
                  </a:lnTo>
                  <a:lnTo>
                    <a:pt x="249" y="538"/>
                  </a:lnTo>
                  <a:lnTo>
                    <a:pt x="251" y="538"/>
                  </a:lnTo>
                  <a:lnTo>
                    <a:pt x="251" y="536"/>
                  </a:lnTo>
                  <a:lnTo>
                    <a:pt x="249" y="536"/>
                  </a:lnTo>
                  <a:lnTo>
                    <a:pt x="245" y="536"/>
                  </a:lnTo>
                  <a:lnTo>
                    <a:pt x="245" y="534"/>
                  </a:lnTo>
                  <a:lnTo>
                    <a:pt x="249" y="534"/>
                  </a:lnTo>
                  <a:lnTo>
                    <a:pt x="251" y="534"/>
                  </a:lnTo>
                  <a:lnTo>
                    <a:pt x="251" y="532"/>
                  </a:lnTo>
                  <a:lnTo>
                    <a:pt x="251" y="534"/>
                  </a:lnTo>
                  <a:lnTo>
                    <a:pt x="251" y="532"/>
                  </a:lnTo>
                  <a:lnTo>
                    <a:pt x="253" y="532"/>
                  </a:lnTo>
                  <a:lnTo>
                    <a:pt x="255" y="534"/>
                  </a:lnTo>
                  <a:lnTo>
                    <a:pt x="255" y="532"/>
                  </a:lnTo>
                  <a:lnTo>
                    <a:pt x="259" y="532"/>
                  </a:lnTo>
                  <a:lnTo>
                    <a:pt x="257" y="532"/>
                  </a:lnTo>
                  <a:lnTo>
                    <a:pt x="257" y="534"/>
                  </a:lnTo>
                  <a:lnTo>
                    <a:pt x="259" y="534"/>
                  </a:lnTo>
                  <a:lnTo>
                    <a:pt x="259" y="536"/>
                  </a:lnTo>
                  <a:lnTo>
                    <a:pt x="259" y="534"/>
                  </a:lnTo>
                  <a:lnTo>
                    <a:pt x="259" y="532"/>
                  </a:lnTo>
                  <a:lnTo>
                    <a:pt x="261" y="534"/>
                  </a:lnTo>
                  <a:lnTo>
                    <a:pt x="263" y="534"/>
                  </a:lnTo>
                  <a:lnTo>
                    <a:pt x="263" y="536"/>
                  </a:lnTo>
                  <a:lnTo>
                    <a:pt x="265" y="536"/>
                  </a:lnTo>
                  <a:lnTo>
                    <a:pt x="265" y="538"/>
                  </a:lnTo>
                  <a:lnTo>
                    <a:pt x="267" y="536"/>
                  </a:lnTo>
                  <a:lnTo>
                    <a:pt x="268" y="534"/>
                  </a:lnTo>
                  <a:lnTo>
                    <a:pt x="265" y="534"/>
                  </a:lnTo>
                  <a:lnTo>
                    <a:pt x="263" y="534"/>
                  </a:lnTo>
                  <a:lnTo>
                    <a:pt x="263" y="532"/>
                  </a:lnTo>
                  <a:lnTo>
                    <a:pt x="265" y="532"/>
                  </a:lnTo>
                  <a:lnTo>
                    <a:pt x="265" y="534"/>
                  </a:lnTo>
                  <a:lnTo>
                    <a:pt x="265" y="532"/>
                  </a:lnTo>
                  <a:lnTo>
                    <a:pt x="265" y="530"/>
                  </a:lnTo>
                  <a:lnTo>
                    <a:pt x="267" y="530"/>
                  </a:lnTo>
                  <a:lnTo>
                    <a:pt x="270" y="528"/>
                  </a:lnTo>
                  <a:lnTo>
                    <a:pt x="272" y="528"/>
                  </a:lnTo>
                  <a:lnTo>
                    <a:pt x="274" y="530"/>
                  </a:lnTo>
                  <a:lnTo>
                    <a:pt x="274" y="528"/>
                  </a:lnTo>
                  <a:lnTo>
                    <a:pt x="272" y="528"/>
                  </a:lnTo>
                  <a:lnTo>
                    <a:pt x="270" y="528"/>
                  </a:lnTo>
                  <a:lnTo>
                    <a:pt x="267" y="528"/>
                  </a:lnTo>
                  <a:lnTo>
                    <a:pt x="265" y="530"/>
                  </a:lnTo>
                  <a:lnTo>
                    <a:pt x="263" y="530"/>
                  </a:lnTo>
                  <a:lnTo>
                    <a:pt x="263" y="528"/>
                  </a:lnTo>
                  <a:lnTo>
                    <a:pt x="265" y="528"/>
                  </a:lnTo>
                  <a:lnTo>
                    <a:pt x="268" y="526"/>
                  </a:lnTo>
                  <a:lnTo>
                    <a:pt x="267" y="526"/>
                  </a:lnTo>
                  <a:lnTo>
                    <a:pt x="265" y="528"/>
                  </a:lnTo>
                  <a:lnTo>
                    <a:pt x="263" y="528"/>
                  </a:lnTo>
                  <a:lnTo>
                    <a:pt x="261" y="528"/>
                  </a:lnTo>
                  <a:lnTo>
                    <a:pt x="257" y="530"/>
                  </a:lnTo>
                  <a:lnTo>
                    <a:pt x="255" y="528"/>
                  </a:lnTo>
                  <a:lnTo>
                    <a:pt x="257" y="528"/>
                  </a:lnTo>
                  <a:lnTo>
                    <a:pt x="255" y="528"/>
                  </a:lnTo>
                  <a:lnTo>
                    <a:pt x="257" y="526"/>
                  </a:lnTo>
                  <a:lnTo>
                    <a:pt x="261" y="526"/>
                  </a:lnTo>
                  <a:lnTo>
                    <a:pt x="259" y="526"/>
                  </a:lnTo>
                  <a:lnTo>
                    <a:pt x="259" y="524"/>
                  </a:lnTo>
                  <a:lnTo>
                    <a:pt x="257" y="524"/>
                  </a:lnTo>
                  <a:lnTo>
                    <a:pt x="255" y="524"/>
                  </a:lnTo>
                  <a:lnTo>
                    <a:pt x="255" y="522"/>
                  </a:lnTo>
                  <a:lnTo>
                    <a:pt x="257" y="520"/>
                  </a:lnTo>
                  <a:lnTo>
                    <a:pt x="259" y="520"/>
                  </a:lnTo>
                  <a:lnTo>
                    <a:pt x="261" y="518"/>
                  </a:lnTo>
                  <a:lnTo>
                    <a:pt x="263" y="520"/>
                  </a:lnTo>
                  <a:lnTo>
                    <a:pt x="263" y="522"/>
                  </a:lnTo>
                  <a:lnTo>
                    <a:pt x="265" y="522"/>
                  </a:lnTo>
                  <a:lnTo>
                    <a:pt x="267" y="522"/>
                  </a:lnTo>
                  <a:lnTo>
                    <a:pt x="267" y="520"/>
                  </a:lnTo>
                  <a:lnTo>
                    <a:pt x="268" y="520"/>
                  </a:lnTo>
                  <a:lnTo>
                    <a:pt x="268" y="522"/>
                  </a:lnTo>
                  <a:lnTo>
                    <a:pt x="267" y="522"/>
                  </a:lnTo>
                  <a:lnTo>
                    <a:pt x="268" y="522"/>
                  </a:lnTo>
                  <a:lnTo>
                    <a:pt x="270" y="520"/>
                  </a:lnTo>
                  <a:lnTo>
                    <a:pt x="272" y="520"/>
                  </a:lnTo>
                  <a:lnTo>
                    <a:pt x="274" y="520"/>
                  </a:lnTo>
                  <a:lnTo>
                    <a:pt x="274" y="522"/>
                  </a:lnTo>
                  <a:lnTo>
                    <a:pt x="274" y="524"/>
                  </a:lnTo>
                  <a:lnTo>
                    <a:pt x="274" y="526"/>
                  </a:lnTo>
                  <a:lnTo>
                    <a:pt x="276" y="526"/>
                  </a:lnTo>
                  <a:lnTo>
                    <a:pt x="278" y="528"/>
                  </a:lnTo>
                  <a:lnTo>
                    <a:pt x="280" y="530"/>
                  </a:lnTo>
                  <a:lnTo>
                    <a:pt x="282" y="530"/>
                  </a:lnTo>
                  <a:lnTo>
                    <a:pt x="282" y="532"/>
                  </a:lnTo>
                  <a:lnTo>
                    <a:pt x="282" y="530"/>
                  </a:lnTo>
                  <a:lnTo>
                    <a:pt x="280" y="528"/>
                  </a:lnTo>
                  <a:lnTo>
                    <a:pt x="278" y="528"/>
                  </a:lnTo>
                  <a:lnTo>
                    <a:pt x="278" y="526"/>
                  </a:lnTo>
                  <a:lnTo>
                    <a:pt x="276" y="526"/>
                  </a:lnTo>
                  <a:lnTo>
                    <a:pt x="276" y="524"/>
                  </a:lnTo>
                  <a:lnTo>
                    <a:pt x="276" y="522"/>
                  </a:lnTo>
                  <a:lnTo>
                    <a:pt x="274" y="522"/>
                  </a:lnTo>
                  <a:lnTo>
                    <a:pt x="274" y="520"/>
                  </a:lnTo>
                  <a:lnTo>
                    <a:pt x="272" y="518"/>
                  </a:lnTo>
                  <a:lnTo>
                    <a:pt x="270" y="520"/>
                  </a:lnTo>
                  <a:lnTo>
                    <a:pt x="270" y="518"/>
                  </a:lnTo>
                  <a:lnTo>
                    <a:pt x="272" y="518"/>
                  </a:lnTo>
                  <a:lnTo>
                    <a:pt x="272" y="517"/>
                  </a:lnTo>
                  <a:lnTo>
                    <a:pt x="274" y="517"/>
                  </a:lnTo>
                  <a:lnTo>
                    <a:pt x="274" y="518"/>
                  </a:lnTo>
                  <a:lnTo>
                    <a:pt x="276" y="518"/>
                  </a:lnTo>
                  <a:lnTo>
                    <a:pt x="276" y="520"/>
                  </a:lnTo>
                  <a:lnTo>
                    <a:pt x="278" y="520"/>
                  </a:lnTo>
                  <a:lnTo>
                    <a:pt x="278" y="522"/>
                  </a:lnTo>
                  <a:lnTo>
                    <a:pt x="278" y="524"/>
                  </a:lnTo>
                  <a:lnTo>
                    <a:pt x="280" y="524"/>
                  </a:lnTo>
                  <a:lnTo>
                    <a:pt x="282" y="524"/>
                  </a:lnTo>
                  <a:lnTo>
                    <a:pt x="280" y="524"/>
                  </a:lnTo>
                  <a:lnTo>
                    <a:pt x="280" y="522"/>
                  </a:lnTo>
                  <a:lnTo>
                    <a:pt x="282" y="524"/>
                  </a:lnTo>
                  <a:lnTo>
                    <a:pt x="284" y="526"/>
                  </a:lnTo>
                  <a:lnTo>
                    <a:pt x="282" y="524"/>
                  </a:lnTo>
                  <a:lnTo>
                    <a:pt x="280" y="524"/>
                  </a:lnTo>
                  <a:lnTo>
                    <a:pt x="280" y="522"/>
                  </a:lnTo>
                  <a:lnTo>
                    <a:pt x="280" y="520"/>
                  </a:lnTo>
                  <a:lnTo>
                    <a:pt x="282" y="520"/>
                  </a:lnTo>
                  <a:lnTo>
                    <a:pt x="284" y="520"/>
                  </a:lnTo>
                  <a:lnTo>
                    <a:pt x="282" y="520"/>
                  </a:lnTo>
                  <a:lnTo>
                    <a:pt x="280" y="520"/>
                  </a:lnTo>
                  <a:lnTo>
                    <a:pt x="282" y="520"/>
                  </a:lnTo>
                  <a:lnTo>
                    <a:pt x="282" y="518"/>
                  </a:lnTo>
                  <a:lnTo>
                    <a:pt x="280" y="520"/>
                  </a:lnTo>
                  <a:lnTo>
                    <a:pt x="278" y="520"/>
                  </a:lnTo>
                  <a:lnTo>
                    <a:pt x="278" y="518"/>
                  </a:lnTo>
                  <a:lnTo>
                    <a:pt x="280" y="518"/>
                  </a:lnTo>
                  <a:lnTo>
                    <a:pt x="278" y="518"/>
                  </a:lnTo>
                  <a:lnTo>
                    <a:pt x="276" y="518"/>
                  </a:lnTo>
                  <a:lnTo>
                    <a:pt x="276" y="517"/>
                  </a:lnTo>
                  <a:lnTo>
                    <a:pt x="276" y="515"/>
                  </a:lnTo>
                  <a:lnTo>
                    <a:pt x="276" y="517"/>
                  </a:lnTo>
                  <a:lnTo>
                    <a:pt x="278" y="517"/>
                  </a:lnTo>
                  <a:lnTo>
                    <a:pt x="278" y="515"/>
                  </a:lnTo>
                  <a:lnTo>
                    <a:pt x="276" y="515"/>
                  </a:lnTo>
                  <a:lnTo>
                    <a:pt x="282" y="515"/>
                  </a:lnTo>
                  <a:lnTo>
                    <a:pt x="282" y="517"/>
                  </a:lnTo>
                  <a:lnTo>
                    <a:pt x="282" y="515"/>
                  </a:lnTo>
                  <a:lnTo>
                    <a:pt x="282" y="513"/>
                  </a:lnTo>
                  <a:lnTo>
                    <a:pt x="286" y="513"/>
                  </a:lnTo>
                  <a:lnTo>
                    <a:pt x="288" y="513"/>
                  </a:lnTo>
                  <a:lnTo>
                    <a:pt x="286" y="513"/>
                  </a:lnTo>
                  <a:lnTo>
                    <a:pt x="284" y="513"/>
                  </a:lnTo>
                  <a:lnTo>
                    <a:pt x="282" y="513"/>
                  </a:lnTo>
                  <a:lnTo>
                    <a:pt x="282" y="511"/>
                  </a:lnTo>
                  <a:lnTo>
                    <a:pt x="282" y="509"/>
                  </a:lnTo>
                  <a:lnTo>
                    <a:pt x="280" y="509"/>
                  </a:lnTo>
                  <a:lnTo>
                    <a:pt x="284" y="509"/>
                  </a:lnTo>
                  <a:lnTo>
                    <a:pt x="284" y="507"/>
                  </a:lnTo>
                  <a:lnTo>
                    <a:pt x="282" y="505"/>
                  </a:lnTo>
                  <a:lnTo>
                    <a:pt x="284" y="505"/>
                  </a:lnTo>
                  <a:lnTo>
                    <a:pt x="286" y="505"/>
                  </a:lnTo>
                  <a:lnTo>
                    <a:pt x="288" y="505"/>
                  </a:lnTo>
                  <a:lnTo>
                    <a:pt x="288" y="503"/>
                  </a:lnTo>
                  <a:lnTo>
                    <a:pt x="290" y="503"/>
                  </a:lnTo>
                  <a:lnTo>
                    <a:pt x="290" y="505"/>
                  </a:lnTo>
                  <a:lnTo>
                    <a:pt x="291" y="505"/>
                  </a:lnTo>
                  <a:lnTo>
                    <a:pt x="291" y="507"/>
                  </a:lnTo>
                  <a:lnTo>
                    <a:pt x="290" y="507"/>
                  </a:lnTo>
                  <a:lnTo>
                    <a:pt x="290" y="509"/>
                  </a:lnTo>
                  <a:lnTo>
                    <a:pt x="291" y="507"/>
                  </a:lnTo>
                  <a:lnTo>
                    <a:pt x="293" y="507"/>
                  </a:lnTo>
                  <a:lnTo>
                    <a:pt x="295" y="507"/>
                  </a:lnTo>
                  <a:lnTo>
                    <a:pt x="295" y="505"/>
                  </a:lnTo>
                  <a:lnTo>
                    <a:pt x="293" y="507"/>
                  </a:lnTo>
                  <a:lnTo>
                    <a:pt x="291" y="507"/>
                  </a:lnTo>
                  <a:lnTo>
                    <a:pt x="291" y="505"/>
                  </a:lnTo>
                  <a:lnTo>
                    <a:pt x="295" y="503"/>
                  </a:lnTo>
                  <a:lnTo>
                    <a:pt x="293" y="503"/>
                  </a:lnTo>
                  <a:lnTo>
                    <a:pt x="293" y="501"/>
                  </a:lnTo>
                  <a:lnTo>
                    <a:pt x="293" y="503"/>
                  </a:lnTo>
                  <a:lnTo>
                    <a:pt x="291" y="503"/>
                  </a:lnTo>
                  <a:lnTo>
                    <a:pt x="291" y="501"/>
                  </a:lnTo>
                  <a:lnTo>
                    <a:pt x="293" y="501"/>
                  </a:lnTo>
                  <a:lnTo>
                    <a:pt x="293" y="499"/>
                  </a:lnTo>
                  <a:lnTo>
                    <a:pt x="295" y="499"/>
                  </a:lnTo>
                  <a:lnTo>
                    <a:pt x="295" y="501"/>
                  </a:lnTo>
                  <a:lnTo>
                    <a:pt x="295" y="499"/>
                  </a:lnTo>
                  <a:lnTo>
                    <a:pt x="297" y="499"/>
                  </a:lnTo>
                  <a:lnTo>
                    <a:pt x="297" y="501"/>
                  </a:lnTo>
                  <a:lnTo>
                    <a:pt x="297" y="499"/>
                  </a:lnTo>
                  <a:lnTo>
                    <a:pt x="297" y="497"/>
                  </a:lnTo>
                  <a:lnTo>
                    <a:pt x="299" y="497"/>
                  </a:lnTo>
                  <a:lnTo>
                    <a:pt x="301" y="497"/>
                  </a:lnTo>
                  <a:lnTo>
                    <a:pt x="301" y="499"/>
                  </a:lnTo>
                  <a:lnTo>
                    <a:pt x="301" y="501"/>
                  </a:lnTo>
                  <a:lnTo>
                    <a:pt x="303" y="503"/>
                  </a:lnTo>
                  <a:lnTo>
                    <a:pt x="303" y="505"/>
                  </a:lnTo>
                  <a:lnTo>
                    <a:pt x="303" y="507"/>
                  </a:lnTo>
                  <a:lnTo>
                    <a:pt x="301" y="509"/>
                  </a:lnTo>
                  <a:lnTo>
                    <a:pt x="303" y="509"/>
                  </a:lnTo>
                  <a:lnTo>
                    <a:pt x="303" y="507"/>
                  </a:lnTo>
                  <a:lnTo>
                    <a:pt x="305" y="507"/>
                  </a:lnTo>
                  <a:lnTo>
                    <a:pt x="307" y="509"/>
                  </a:lnTo>
                  <a:lnTo>
                    <a:pt x="309" y="509"/>
                  </a:lnTo>
                  <a:lnTo>
                    <a:pt x="309" y="511"/>
                  </a:lnTo>
                  <a:lnTo>
                    <a:pt x="309" y="509"/>
                  </a:lnTo>
                  <a:lnTo>
                    <a:pt x="309" y="507"/>
                  </a:lnTo>
                  <a:lnTo>
                    <a:pt x="305" y="507"/>
                  </a:lnTo>
                  <a:lnTo>
                    <a:pt x="305" y="505"/>
                  </a:lnTo>
                  <a:lnTo>
                    <a:pt x="307" y="503"/>
                  </a:lnTo>
                  <a:lnTo>
                    <a:pt x="309" y="503"/>
                  </a:lnTo>
                  <a:lnTo>
                    <a:pt x="311" y="503"/>
                  </a:lnTo>
                  <a:lnTo>
                    <a:pt x="313" y="503"/>
                  </a:lnTo>
                  <a:lnTo>
                    <a:pt x="313" y="505"/>
                  </a:lnTo>
                  <a:lnTo>
                    <a:pt x="315" y="505"/>
                  </a:lnTo>
                  <a:lnTo>
                    <a:pt x="315" y="503"/>
                  </a:lnTo>
                  <a:lnTo>
                    <a:pt x="316" y="503"/>
                  </a:lnTo>
                  <a:lnTo>
                    <a:pt x="316" y="505"/>
                  </a:lnTo>
                  <a:lnTo>
                    <a:pt x="318" y="503"/>
                  </a:lnTo>
                  <a:lnTo>
                    <a:pt x="316" y="503"/>
                  </a:lnTo>
                  <a:lnTo>
                    <a:pt x="316" y="501"/>
                  </a:lnTo>
                  <a:lnTo>
                    <a:pt x="318" y="499"/>
                  </a:lnTo>
                  <a:lnTo>
                    <a:pt x="318" y="497"/>
                  </a:lnTo>
                  <a:lnTo>
                    <a:pt x="318" y="499"/>
                  </a:lnTo>
                  <a:lnTo>
                    <a:pt x="316" y="499"/>
                  </a:lnTo>
                  <a:lnTo>
                    <a:pt x="315" y="499"/>
                  </a:lnTo>
                  <a:lnTo>
                    <a:pt x="316" y="499"/>
                  </a:lnTo>
                  <a:lnTo>
                    <a:pt x="316" y="497"/>
                  </a:lnTo>
                  <a:lnTo>
                    <a:pt x="318" y="497"/>
                  </a:lnTo>
                  <a:lnTo>
                    <a:pt x="318" y="495"/>
                  </a:lnTo>
                  <a:lnTo>
                    <a:pt x="320" y="494"/>
                  </a:lnTo>
                  <a:lnTo>
                    <a:pt x="322" y="495"/>
                  </a:lnTo>
                  <a:lnTo>
                    <a:pt x="322" y="494"/>
                  </a:lnTo>
                  <a:lnTo>
                    <a:pt x="324" y="494"/>
                  </a:lnTo>
                  <a:lnTo>
                    <a:pt x="324" y="492"/>
                  </a:lnTo>
                  <a:lnTo>
                    <a:pt x="326" y="492"/>
                  </a:lnTo>
                  <a:lnTo>
                    <a:pt x="328" y="492"/>
                  </a:lnTo>
                  <a:lnTo>
                    <a:pt x="328" y="490"/>
                  </a:lnTo>
                  <a:lnTo>
                    <a:pt x="326" y="490"/>
                  </a:lnTo>
                  <a:lnTo>
                    <a:pt x="324" y="488"/>
                  </a:lnTo>
                  <a:lnTo>
                    <a:pt x="322" y="490"/>
                  </a:lnTo>
                  <a:lnTo>
                    <a:pt x="322" y="488"/>
                  </a:lnTo>
                  <a:lnTo>
                    <a:pt x="324" y="486"/>
                  </a:lnTo>
                  <a:lnTo>
                    <a:pt x="328" y="484"/>
                  </a:lnTo>
                  <a:lnTo>
                    <a:pt x="328" y="482"/>
                  </a:lnTo>
                  <a:lnTo>
                    <a:pt x="326" y="482"/>
                  </a:lnTo>
                  <a:lnTo>
                    <a:pt x="324" y="482"/>
                  </a:lnTo>
                  <a:lnTo>
                    <a:pt x="326" y="480"/>
                  </a:lnTo>
                  <a:lnTo>
                    <a:pt x="324" y="480"/>
                  </a:lnTo>
                  <a:lnTo>
                    <a:pt x="324" y="482"/>
                  </a:lnTo>
                  <a:lnTo>
                    <a:pt x="324" y="484"/>
                  </a:lnTo>
                  <a:lnTo>
                    <a:pt x="322" y="484"/>
                  </a:lnTo>
                  <a:lnTo>
                    <a:pt x="320" y="486"/>
                  </a:lnTo>
                  <a:lnTo>
                    <a:pt x="318" y="486"/>
                  </a:lnTo>
                  <a:lnTo>
                    <a:pt x="318" y="488"/>
                  </a:lnTo>
                  <a:lnTo>
                    <a:pt x="316" y="488"/>
                  </a:lnTo>
                  <a:lnTo>
                    <a:pt x="315" y="490"/>
                  </a:lnTo>
                  <a:lnTo>
                    <a:pt x="313" y="492"/>
                  </a:lnTo>
                  <a:lnTo>
                    <a:pt x="315" y="492"/>
                  </a:lnTo>
                  <a:lnTo>
                    <a:pt x="315" y="490"/>
                  </a:lnTo>
                  <a:lnTo>
                    <a:pt x="316" y="490"/>
                  </a:lnTo>
                  <a:lnTo>
                    <a:pt x="318" y="488"/>
                  </a:lnTo>
                  <a:lnTo>
                    <a:pt x="320" y="488"/>
                  </a:lnTo>
                  <a:lnTo>
                    <a:pt x="320" y="490"/>
                  </a:lnTo>
                  <a:lnTo>
                    <a:pt x="322" y="490"/>
                  </a:lnTo>
                  <a:lnTo>
                    <a:pt x="320" y="490"/>
                  </a:lnTo>
                  <a:lnTo>
                    <a:pt x="320" y="492"/>
                  </a:lnTo>
                  <a:lnTo>
                    <a:pt x="320" y="494"/>
                  </a:lnTo>
                  <a:lnTo>
                    <a:pt x="318" y="494"/>
                  </a:lnTo>
                  <a:lnTo>
                    <a:pt x="316" y="494"/>
                  </a:lnTo>
                  <a:lnTo>
                    <a:pt x="316" y="495"/>
                  </a:lnTo>
                  <a:lnTo>
                    <a:pt x="315" y="495"/>
                  </a:lnTo>
                  <a:lnTo>
                    <a:pt x="315" y="497"/>
                  </a:lnTo>
                  <a:lnTo>
                    <a:pt x="313" y="497"/>
                  </a:lnTo>
                  <a:lnTo>
                    <a:pt x="311" y="499"/>
                  </a:lnTo>
                  <a:lnTo>
                    <a:pt x="309" y="499"/>
                  </a:lnTo>
                  <a:lnTo>
                    <a:pt x="307" y="501"/>
                  </a:lnTo>
                  <a:lnTo>
                    <a:pt x="305" y="501"/>
                  </a:lnTo>
                  <a:lnTo>
                    <a:pt x="303" y="501"/>
                  </a:lnTo>
                  <a:lnTo>
                    <a:pt x="303" y="499"/>
                  </a:lnTo>
                  <a:lnTo>
                    <a:pt x="301" y="499"/>
                  </a:lnTo>
                  <a:lnTo>
                    <a:pt x="301" y="497"/>
                  </a:lnTo>
                  <a:lnTo>
                    <a:pt x="301" y="495"/>
                  </a:lnTo>
                  <a:lnTo>
                    <a:pt x="303" y="494"/>
                  </a:lnTo>
                  <a:lnTo>
                    <a:pt x="305" y="494"/>
                  </a:lnTo>
                  <a:lnTo>
                    <a:pt x="307" y="492"/>
                  </a:lnTo>
                  <a:lnTo>
                    <a:pt x="305" y="492"/>
                  </a:lnTo>
                  <a:lnTo>
                    <a:pt x="305" y="494"/>
                  </a:lnTo>
                  <a:lnTo>
                    <a:pt x="305" y="492"/>
                  </a:lnTo>
                  <a:lnTo>
                    <a:pt x="303" y="492"/>
                  </a:lnTo>
                  <a:lnTo>
                    <a:pt x="303" y="494"/>
                  </a:lnTo>
                  <a:lnTo>
                    <a:pt x="301" y="494"/>
                  </a:lnTo>
                  <a:lnTo>
                    <a:pt x="299" y="495"/>
                  </a:lnTo>
                  <a:lnTo>
                    <a:pt x="297" y="495"/>
                  </a:lnTo>
                  <a:lnTo>
                    <a:pt x="297" y="494"/>
                  </a:lnTo>
                  <a:lnTo>
                    <a:pt x="299" y="492"/>
                  </a:lnTo>
                  <a:lnTo>
                    <a:pt x="301" y="492"/>
                  </a:lnTo>
                  <a:lnTo>
                    <a:pt x="297" y="492"/>
                  </a:lnTo>
                  <a:lnTo>
                    <a:pt x="299" y="490"/>
                  </a:lnTo>
                  <a:lnTo>
                    <a:pt x="301" y="490"/>
                  </a:lnTo>
                  <a:lnTo>
                    <a:pt x="303" y="490"/>
                  </a:lnTo>
                  <a:lnTo>
                    <a:pt x="303" y="488"/>
                  </a:lnTo>
                  <a:lnTo>
                    <a:pt x="301" y="488"/>
                  </a:lnTo>
                  <a:lnTo>
                    <a:pt x="303" y="488"/>
                  </a:lnTo>
                  <a:lnTo>
                    <a:pt x="305" y="488"/>
                  </a:lnTo>
                  <a:lnTo>
                    <a:pt x="307" y="486"/>
                  </a:lnTo>
                  <a:lnTo>
                    <a:pt x="305" y="486"/>
                  </a:lnTo>
                  <a:lnTo>
                    <a:pt x="303" y="486"/>
                  </a:lnTo>
                  <a:lnTo>
                    <a:pt x="303" y="488"/>
                  </a:lnTo>
                  <a:lnTo>
                    <a:pt x="303" y="486"/>
                  </a:lnTo>
                  <a:lnTo>
                    <a:pt x="305" y="486"/>
                  </a:lnTo>
                  <a:lnTo>
                    <a:pt x="307" y="484"/>
                  </a:lnTo>
                  <a:lnTo>
                    <a:pt x="305" y="484"/>
                  </a:lnTo>
                  <a:lnTo>
                    <a:pt x="305" y="486"/>
                  </a:lnTo>
                  <a:lnTo>
                    <a:pt x="303" y="486"/>
                  </a:lnTo>
                  <a:lnTo>
                    <a:pt x="303" y="484"/>
                  </a:lnTo>
                  <a:lnTo>
                    <a:pt x="305" y="484"/>
                  </a:lnTo>
                  <a:lnTo>
                    <a:pt x="305" y="482"/>
                  </a:lnTo>
                  <a:lnTo>
                    <a:pt x="305" y="480"/>
                  </a:lnTo>
                  <a:lnTo>
                    <a:pt x="307" y="480"/>
                  </a:lnTo>
                  <a:lnTo>
                    <a:pt x="309" y="480"/>
                  </a:lnTo>
                  <a:lnTo>
                    <a:pt x="307" y="480"/>
                  </a:lnTo>
                  <a:lnTo>
                    <a:pt x="307" y="478"/>
                  </a:lnTo>
                  <a:lnTo>
                    <a:pt x="307" y="476"/>
                  </a:lnTo>
                  <a:lnTo>
                    <a:pt x="309" y="476"/>
                  </a:lnTo>
                  <a:lnTo>
                    <a:pt x="311" y="476"/>
                  </a:lnTo>
                  <a:lnTo>
                    <a:pt x="309" y="476"/>
                  </a:lnTo>
                  <a:lnTo>
                    <a:pt x="309" y="474"/>
                  </a:lnTo>
                  <a:lnTo>
                    <a:pt x="311" y="474"/>
                  </a:lnTo>
                  <a:lnTo>
                    <a:pt x="311" y="472"/>
                  </a:lnTo>
                  <a:lnTo>
                    <a:pt x="311" y="474"/>
                  </a:lnTo>
                  <a:lnTo>
                    <a:pt x="311" y="472"/>
                  </a:lnTo>
                  <a:lnTo>
                    <a:pt x="313" y="472"/>
                  </a:lnTo>
                  <a:lnTo>
                    <a:pt x="311" y="472"/>
                  </a:lnTo>
                  <a:lnTo>
                    <a:pt x="311" y="470"/>
                  </a:lnTo>
                  <a:lnTo>
                    <a:pt x="313" y="470"/>
                  </a:lnTo>
                  <a:lnTo>
                    <a:pt x="313" y="472"/>
                  </a:lnTo>
                  <a:lnTo>
                    <a:pt x="313" y="470"/>
                  </a:lnTo>
                  <a:lnTo>
                    <a:pt x="315" y="470"/>
                  </a:lnTo>
                  <a:lnTo>
                    <a:pt x="313" y="470"/>
                  </a:lnTo>
                  <a:lnTo>
                    <a:pt x="313" y="469"/>
                  </a:lnTo>
                  <a:lnTo>
                    <a:pt x="315" y="469"/>
                  </a:lnTo>
                  <a:lnTo>
                    <a:pt x="315" y="467"/>
                  </a:lnTo>
                  <a:lnTo>
                    <a:pt x="315" y="469"/>
                  </a:lnTo>
                  <a:lnTo>
                    <a:pt x="316" y="469"/>
                  </a:lnTo>
                  <a:lnTo>
                    <a:pt x="316" y="470"/>
                  </a:lnTo>
                  <a:lnTo>
                    <a:pt x="318" y="470"/>
                  </a:lnTo>
                  <a:lnTo>
                    <a:pt x="316" y="469"/>
                  </a:lnTo>
                  <a:lnTo>
                    <a:pt x="316" y="467"/>
                  </a:lnTo>
                  <a:lnTo>
                    <a:pt x="315" y="469"/>
                  </a:lnTo>
                  <a:lnTo>
                    <a:pt x="315" y="467"/>
                  </a:lnTo>
                  <a:lnTo>
                    <a:pt x="316" y="467"/>
                  </a:lnTo>
                  <a:lnTo>
                    <a:pt x="318" y="467"/>
                  </a:lnTo>
                  <a:lnTo>
                    <a:pt x="316" y="465"/>
                  </a:lnTo>
                  <a:lnTo>
                    <a:pt x="318" y="465"/>
                  </a:lnTo>
                  <a:lnTo>
                    <a:pt x="318" y="467"/>
                  </a:lnTo>
                  <a:lnTo>
                    <a:pt x="320" y="467"/>
                  </a:lnTo>
                  <a:lnTo>
                    <a:pt x="318" y="465"/>
                  </a:lnTo>
                  <a:lnTo>
                    <a:pt x="320" y="465"/>
                  </a:lnTo>
                  <a:lnTo>
                    <a:pt x="320" y="463"/>
                  </a:lnTo>
                  <a:lnTo>
                    <a:pt x="318" y="463"/>
                  </a:lnTo>
                  <a:lnTo>
                    <a:pt x="320" y="463"/>
                  </a:lnTo>
                  <a:lnTo>
                    <a:pt x="320" y="461"/>
                  </a:lnTo>
                  <a:lnTo>
                    <a:pt x="320" y="463"/>
                  </a:lnTo>
                  <a:lnTo>
                    <a:pt x="322" y="463"/>
                  </a:lnTo>
                  <a:lnTo>
                    <a:pt x="322" y="465"/>
                  </a:lnTo>
                  <a:lnTo>
                    <a:pt x="322" y="467"/>
                  </a:lnTo>
                  <a:lnTo>
                    <a:pt x="324" y="469"/>
                  </a:lnTo>
                  <a:lnTo>
                    <a:pt x="324" y="467"/>
                  </a:lnTo>
                  <a:lnTo>
                    <a:pt x="326" y="469"/>
                  </a:lnTo>
                  <a:lnTo>
                    <a:pt x="324" y="470"/>
                  </a:lnTo>
                  <a:lnTo>
                    <a:pt x="324" y="472"/>
                  </a:lnTo>
                  <a:lnTo>
                    <a:pt x="324" y="470"/>
                  </a:lnTo>
                  <a:lnTo>
                    <a:pt x="326" y="469"/>
                  </a:lnTo>
                  <a:lnTo>
                    <a:pt x="326" y="467"/>
                  </a:lnTo>
                  <a:lnTo>
                    <a:pt x="328" y="469"/>
                  </a:lnTo>
                  <a:lnTo>
                    <a:pt x="328" y="467"/>
                  </a:lnTo>
                  <a:lnTo>
                    <a:pt x="330" y="467"/>
                  </a:lnTo>
                  <a:lnTo>
                    <a:pt x="328" y="467"/>
                  </a:lnTo>
                  <a:lnTo>
                    <a:pt x="328" y="465"/>
                  </a:lnTo>
                  <a:lnTo>
                    <a:pt x="328" y="463"/>
                  </a:lnTo>
                  <a:lnTo>
                    <a:pt x="330" y="463"/>
                  </a:lnTo>
                  <a:lnTo>
                    <a:pt x="330" y="465"/>
                  </a:lnTo>
                  <a:lnTo>
                    <a:pt x="330" y="463"/>
                  </a:lnTo>
                  <a:lnTo>
                    <a:pt x="332" y="463"/>
                  </a:lnTo>
                  <a:lnTo>
                    <a:pt x="330" y="463"/>
                  </a:lnTo>
                  <a:lnTo>
                    <a:pt x="330" y="461"/>
                  </a:lnTo>
                  <a:lnTo>
                    <a:pt x="330" y="463"/>
                  </a:lnTo>
                  <a:lnTo>
                    <a:pt x="328" y="463"/>
                  </a:lnTo>
                  <a:lnTo>
                    <a:pt x="328" y="461"/>
                  </a:lnTo>
                  <a:lnTo>
                    <a:pt x="326" y="461"/>
                  </a:lnTo>
                  <a:lnTo>
                    <a:pt x="328" y="461"/>
                  </a:lnTo>
                  <a:lnTo>
                    <a:pt x="326" y="459"/>
                  </a:lnTo>
                  <a:lnTo>
                    <a:pt x="328" y="459"/>
                  </a:lnTo>
                  <a:lnTo>
                    <a:pt x="326" y="459"/>
                  </a:lnTo>
                  <a:lnTo>
                    <a:pt x="326" y="457"/>
                  </a:lnTo>
                  <a:lnTo>
                    <a:pt x="328" y="457"/>
                  </a:lnTo>
                  <a:lnTo>
                    <a:pt x="330" y="457"/>
                  </a:lnTo>
                  <a:lnTo>
                    <a:pt x="330" y="455"/>
                  </a:lnTo>
                  <a:lnTo>
                    <a:pt x="334" y="455"/>
                  </a:lnTo>
                  <a:lnTo>
                    <a:pt x="332" y="455"/>
                  </a:lnTo>
                  <a:lnTo>
                    <a:pt x="332" y="453"/>
                  </a:lnTo>
                  <a:lnTo>
                    <a:pt x="330" y="453"/>
                  </a:lnTo>
                  <a:lnTo>
                    <a:pt x="332" y="453"/>
                  </a:lnTo>
                  <a:lnTo>
                    <a:pt x="334" y="453"/>
                  </a:lnTo>
                  <a:lnTo>
                    <a:pt x="332" y="453"/>
                  </a:lnTo>
                  <a:lnTo>
                    <a:pt x="334" y="451"/>
                  </a:lnTo>
                  <a:lnTo>
                    <a:pt x="332" y="453"/>
                  </a:lnTo>
                  <a:lnTo>
                    <a:pt x="330" y="453"/>
                  </a:lnTo>
                  <a:lnTo>
                    <a:pt x="332" y="451"/>
                  </a:lnTo>
                  <a:lnTo>
                    <a:pt x="334" y="451"/>
                  </a:lnTo>
                  <a:lnTo>
                    <a:pt x="336" y="449"/>
                  </a:lnTo>
                  <a:lnTo>
                    <a:pt x="338" y="449"/>
                  </a:lnTo>
                  <a:lnTo>
                    <a:pt x="338" y="447"/>
                  </a:lnTo>
                  <a:lnTo>
                    <a:pt x="339" y="449"/>
                  </a:lnTo>
                  <a:lnTo>
                    <a:pt x="338" y="447"/>
                  </a:lnTo>
                  <a:lnTo>
                    <a:pt x="336" y="449"/>
                  </a:lnTo>
                  <a:lnTo>
                    <a:pt x="332" y="451"/>
                  </a:lnTo>
                  <a:lnTo>
                    <a:pt x="330" y="451"/>
                  </a:lnTo>
                  <a:lnTo>
                    <a:pt x="330" y="453"/>
                  </a:lnTo>
                  <a:lnTo>
                    <a:pt x="328" y="453"/>
                  </a:lnTo>
                  <a:lnTo>
                    <a:pt x="328" y="455"/>
                  </a:lnTo>
                  <a:lnTo>
                    <a:pt x="326" y="455"/>
                  </a:lnTo>
                  <a:lnTo>
                    <a:pt x="326" y="457"/>
                  </a:lnTo>
                  <a:lnTo>
                    <a:pt x="324" y="457"/>
                  </a:lnTo>
                  <a:lnTo>
                    <a:pt x="326" y="455"/>
                  </a:lnTo>
                  <a:lnTo>
                    <a:pt x="328" y="453"/>
                  </a:lnTo>
                  <a:lnTo>
                    <a:pt x="326" y="455"/>
                  </a:lnTo>
                  <a:lnTo>
                    <a:pt x="326" y="453"/>
                  </a:lnTo>
                  <a:lnTo>
                    <a:pt x="324" y="453"/>
                  </a:lnTo>
                  <a:lnTo>
                    <a:pt x="328" y="451"/>
                  </a:lnTo>
                  <a:lnTo>
                    <a:pt x="332" y="451"/>
                  </a:lnTo>
                  <a:lnTo>
                    <a:pt x="332" y="449"/>
                  </a:lnTo>
                  <a:lnTo>
                    <a:pt x="330" y="451"/>
                  </a:lnTo>
                  <a:lnTo>
                    <a:pt x="324" y="451"/>
                  </a:lnTo>
                  <a:lnTo>
                    <a:pt x="326" y="449"/>
                  </a:lnTo>
                  <a:lnTo>
                    <a:pt x="328" y="449"/>
                  </a:lnTo>
                  <a:lnTo>
                    <a:pt x="328" y="451"/>
                  </a:lnTo>
                  <a:lnTo>
                    <a:pt x="330" y="451"/>
                  </a:lnTo>
                  <a:lnTo>
                    <a:pt x="330" y="449"/>
                  </a:lnTo>
                  <a:lnTo>
                    <a:pt x="330" y="451"/>
                  </a:lnTo>
                  <a:lnTo>
                    <a:pt x="328" y="451"/>
                  </a:lnTo>
                  <a:lnTo>
                    <a:pt x="328" y="449"/>
                  </a:lnTo>
                  <a:lnTo>
                    <a:pt x="330" y="449"/>
                  </a:lnTo>
                  <a:lnTo>
                    <a:pt x="330" y="447"/>
                  </a:lnTo>
                  <a:lnTo>
                    <a:pt x="330" y="449"/>
                  </a:lnTo>
                  <a:lnTo>
                    <a:pt x="332" y="449"/>
                  </a:lnTo>
                  <a:lnTo>
                    <a:pt x="332" y="447"/>
                  </a:lnTo>
                  <a:lnTo>
                    <a:pt x="334" y="447"/>
                  </a:lnTo>
                  <a:lnTo>
                    <a:pt x="334" y="446"/>
                  </a:lnTo>
                  <a:lnTo>
                    <a:pt x="336" y="446"/>
                  </a:lnTo>
                  <a:lnTo>
                    <a:pt x="336" y="444"/>
                  </a:lnTo>
                  <a:lnTo>
                    <a:pt x="336" y="446"/>
                  </a:lnTo>
                  <a:lnTo>
                    <a:pt x="338" y="446"/>
                  </a:lnTo>
                  <a:lnTo>
                    <a:pt x="338" y="444"/>
                  </a:lnTo>
                  <a:lnTo>
                    <a:pt x="338" y="446"/>
                  </a:lnTo>
                  <a:lnTo>
                    <a:pt x="339" y="446"/>
                  </a:lnTo>
                  <a:lnTo>
                    <a:pt x="339" y="447"/>
                  </a:lnTo>
                  <a:lnTo>
                    <a:pt x="339" y="446"/>
                  </a:lnTo>
                  <a:lnTo>
                    <a:pt x="341" y="446"/>
                  </a:lnTo>
                  <a:lnTo>
                    <a:pt x="341" y="444"/>
                  </a:lnTo>
                  <a:lnTo>
                    <a:pt x="343" y="444"/>
                  </a:lnTo>
                  <a:lnTo>
                    <a:pt x="343" y="442"/>
                  </a:lnTo>
                  <a:lnTo>
                    <a:pt x="345" y="442"/>
                  </a:lnTo>
                  <a:lnTo>
                    <a:pt x="347" y="442"/>
                  </a:lnTo>
                  <a:lnTo>
                    <a:pt x="345" y="442"/>
                  </a:lnTo>
                  <a:lnTo>
                    <a:pt x="347" y="442"/>
                  </a:lnTo>
                  <a:lnTo>
                    <a:pt x="347" y="440"/>
                  </a:lnTo>
                  <a:lnTo>
                    <a:pt x="349" y="440"/>
                  </a:lnTo>
                  <a:lnTo>
                    <a:pt x="349" y="438"/>
                  </a:lnTo>
                  <a:lnTo>
                    <a:pt x="351" y="436"/>
                  </a:lnTo>
                  <a:lnTo>
                    <a:pt x="351" y="434"/>
                  </a:lnTo>
                  <a:lnTo>
                    <a:pt x="351" y="436"/>
                  </a:lnTo>
                  <a:lnTo>
                    <a:pt x="349" y="436"/>
                  </a:lnTo>
                  <a:lnTo>
                    <a:pt x="347" y="440"/>
                  </a:lnTo>
                  <a:lnTo>
                    <a:pt x="345" y="440"/>
                  </a:lnTo>
                  <a:lnTo>
                    <a:pt x="345" y="442"/>
                  </a:lnTo>
                  <a:lnTo>
                    <a:pt x="343" y="442"/>
                  </a:lnTo>
                  <a:lnTo>
                    <a:pt x="341" y="442"/>
                  </a:lnTo>
                  <a:lnTo>
                    <a:pt x="341" y="440"/>
                  </a:lnTo>
                  <a:lnTo>
                    <a:pt x="343" y="440"/>
                  </a:lnTo>
                  <a:lnTo>
                    <a:pt x="343" y="438"/>
                  </a:lnTo>
                  <a:lnTo>
                    <a:pt x="341" y="438"/>
                  </a:lnTo>
                  <a:lnTo>
                    <a:pt x="343" y="438"/>
                  </a:lnTo>
                  <a:lnTo>
                    <a:pt x="345" y="438"/>
                  </a:lnTo>
                  <a:lnTo>
                    <a:pt x="347" y="438"/>
                  </a:lnTo>
                  <a:lnTo>
                    <a:pt x="345" y="438"/>
                  </a:lnTo>
                  <a:lnTo>
                    <a:pt x="345" y="436"/>
                  </a:lnTo>
                  <a:lnTo>
                    <a:pt x="343" y="436"/>
                  </a:lnTo>
                  <a:lnTo>
                    <a:pt x="343" y="438"/>
                  </a:lnTo>
                  <a:lnTo>
                    <a:pt x="343" y="436"/>
                  </a:lnTo>
                  <a:lnTo>
                    <a:pt x="341" y="436"/>
                  </a:lnTo>
                  <a:lnTo>
                    <a:pt x="341" y="438"/>
                  </a:lnTo>
                  <a:lnTo>
                    <a:pt x="339" y="438"/>
                  </a:lnTo>
                  <a:lnTo>
                    <a:pt x="341" y="436"/>
                  </a:lnTo>
                  <a:lnTo>
                    <a:pt x="343" y="436"/>
                  </a:lnTo>
                  <a:lnTo>
                    <a:pt x="343" y="434"/>
                  </a:lnTo>
                  <a:lnTo>
                    <a:pt x="343" y="432"/>
                  </a:lnTo>
                  <a:lnTo>
                    <a:pt x="345" y="434"/>
                  </a:lnTo>
                  <a:lnTo>
                    <a:pt x="347" y="434"/>
                  </a:lnTo>
                  <a:lnTo>
                    <a:pt x="345" y="434"/>
                  </a:lnTo>
                  <a:lnTo>
                    <a:pt x="345" y="432"/>
                  </a:lnTo>
                  <a:lnTo>
                    <a:pt x="345" y="430"/>
                  </a:lnTo>
                  <a:lnTo>
                    <a:pt x="343" y="430"/>
                  </a:lnTo>
                  <a:lnTo>
                    <a:pt x="345" y="430"/>
                  </a:lnTo>
                  <a:lnTo>
                    <a:pt x="347" y="430"/>
                  </a:lnTo>
                  <a:lnTo>
                    <a:pt x="347" y="432"/>
                  </a:lnTo>
                  <a:lnTo>
                    <a:pt x="347" y="430"/>
                  </a:lnTo>
                  <a:lnTo>
                    <a:pt x="349" y="430"/>
                  </a:lnTo>
                  <a:lnTo>
                    <a:pt x="347" y="428"/>
                  </a:lnTo>
                  <a:lnTo>
                    <a:pt x="345" y="430"/>
                  </a:lnTo>
                  <a:lnTo>
                    <a:pt x="345" y="428"/>
                  </a:lnTo>
                  <a:lnTo>
                    <a:pt x="347" y="428"/>
                  </a:lnTo>
                  <a:lnTo>
                    <a:pt x="345" y="428"/>
                  </a:lnTo>
                  <a:lnTo>
                    <a:pt x="345" y="426"/>
                  </a:lnTo>
                  <a:lnTo>
                    <a:pt x="345" y="424"/>
                  </a:lnTo>
                  <a:lnTo>
                    <a:pt x="345" y="426"/>
                  </a:lnTo>
                  <a:lnTo>
                    <a:pt x="345" y="428"/>
                  </a:lnTo>
                  <a:lnTo>
                    <a:pt x="343" y="426"/>
                  </a:lnTo>
                  <a:lnTo>
                    <a:pt x="345" y="426"/>
                  </a:lnTo>
                  <a:lnTo>
                    <a:pt x="345" y="424"/>
                  </a:lnTo>
                  <a:lnTo>
                    <a:pt x="343" y="426"/>
                  </a:lnTo>
                  <a:lnTo>
                    <a:pt x="343" y="424"/>
                  </a:lnTo>
                  <a:lnTo>
                    <a:pt x="341" y="424"/>
                  </a:lnTo>
                  <a:lnTo>
                    <a:pt x="341" y="423"/>
                  </a:lnTo>
                  <a:lnTo>
                    <a:pt x="343" y="421"/>
                  </a:lnTo>
                  <a:lnTo>
                    <a:pt x="343" y="419"/>
                  </a:lnTo>
                  <a:lnTo>
                    <a:pt x="345" y="419"/>
                  </a:lnTo>
                  <a:lnTo>
                    <a:pt x="345" y="421"/>
                  </a:lnTo>
                  <a:lnTo>
                    <a:pt x="347" y="421"/>
                  </a:lnTo>
                  <a:lnTo>
                    <a:pt x="345" y="421"/>
                  </a:lnTo>
                  <a:lnTo>
                    <a:pt x="345" y="423"/>
                  </a:lnTo>
                  <a:lnTo>
                    <a:pt x="347" y="423"/>
                  </a:lnTo>
                  <a:lnTo>
                    <a:pt x="349" y="423"/>
                  </a:lnTo>
                  <a:lnTo>
                    <a:pt x="347" y="423"/>
                  </a:lnTo>
                  <a:lnTo>
                    <a:pt x="347" y="421"/>
                  </a:lnTo>
                  <a:lnTo>
                    <a:pt x="345" y="419"/>
                  </a:lnTo>
                  <a:lnTo>
                    <a:pt x="345" y="417"/>
                  </a:lnTo>
                  <a:lnTo>
                    <a:pt x="347" y="417"/>
                  </a:lnTo>
                  <a:lnTo>
                    <a:pt x="347" y="415"/>
                  </a:lnTo>
                  <a:lnTo>
                    <a:pt x="345" y="415"/>
                  </a:lnTo>
                  <a:lnTo>
                    <a:pt x="347" y="415"/>
                  </a:lnTo>
                  <a:lnTo>
                    <a:pt x="347" y="413"/>
                  </a:lnTo>
                  <a:lnTo>
                    <a:pt x="347" y="411"/>
                  </a:lnTo>
                  <a:lnTo>
                    <a:pt x="349" y="409"/>
                  </a:lnTo>
                  <a:lnTo>
                    <a:pt x="351" y="411"/>
                  </a:lnTo>
                  <a:lnTo>
                    <a:pt x="353" y="411"/>
                  </a:lnTo>
                  <a:lnTo>
                    <a:pt x="353" y="413"/>
                  </a:lnTo>
                  <a:lnTo>
                    <a:pt x="355" y="413"/>
                  </a:lnTo>
                  <a:lnTo>
                    <a:pt x="355" y="415"/>
                  </a:lnTo>
                  <a:lnTo>
                    <a:pt x="355" y="413"/>
                  </a:lnTo>
                  <a:lnTo>
                    <a:pt x="355" y="411"/>
                  </a:lnTo>
                  <a:lnTo>
                    <a:pt x="353" y="411"/>
                  </a:lnTo>
                  <a:lnTo>
                    <a:pt x="351" y="411"/>
                  </a:lnTo>
                  <a:lnTo>
                    <a:pt x="351" y="409"/>
                  </a:lnTo>
                  <a:lnTo>
                    <a:pt x="351" y="407"/>
                  </a:lnTo>
                  <a:lnTo>
                    <a:pt x="353" y="405"/>
                  </a:lnTo>
                  <a:lnTo>
                    <a:pt x="351" y="405"/>
                  </a:lnTo>
                  <a:lnTo>
                    <a:pt x="347" y="407"/>
                  </a:lnTo>
                  <a:lnTo>
                    <a:pt x="347" y="405"/>
                  </a:lnTo>
                  <a:lnTo>
                    <a:pt x="349" y="405"/>
                  </a:lnTo>
                  <a:lnTo>
                    <a:pt x="349" y="403"/>
                  </a:lnTo>
                  <a:lnTo>
                    <a:pt x="351" y="403"/>
                  </a:lnTo>
                  <a:lnTo>
                    <a:pt x="353" y="403"/>
                  </a:lnTo>
                  <a:lnTo>
                    <a:pt x="353" y="401"/>
                  </a:lnTo>
                  <a:lnTo>
                    <a:pt x="355" y="401"/>
                  </a:lnTo>
                  <a:lnTo>
                    <a:pt x="357" y="399"/>
                  </a:lnTo>
                  <a:lnTo>
                    <a:pt x="361" y="399"/>
                  </a:lnTo>
                  <a:lnTo>
                    <a:pt x="361" y="401"/>
                  </a:lnTo>
                  <a:lnTo>
                    <a:pt x="361" y="403"/>
                  </a:lnTo>
                  <a:lnTo>
                    <a:pt x="361" y="405"/>
                  </a:lnTo>
                  <a:lnTo>
                    <a:pt x="361" y="403"/>
                  </a:lnTo>
                  <a:lnTo>
                    <a:pt x="363" y="403"/>
                  </a:lnTo>
                  <a:lnTo>
                    <a:pt x="363" y="401"/>
                  </a:lnTo>
                  <a:lnTo>
                    <a:pt x="364" y="401"/>
                  </a:lnTo>
                  <a:lnTo>
                    <a:pt x="364" y="403"/>
                  </a:lnTo>
                  <a:lnTo>
                    <a:pt x="366" y="401"/>
                  </a:lnTo>
                  <a:lnTo>
                    <a:pt x="364" y="401"/>
                  </a:lnTo>
                  <a:lnTo>
                    <a:pt x="363" y="401"/>
                  </a:lnTo>
                  <a:lnTo>
                    <a:pt x="363" y="399"/>
                  </a:lnTo>
                  <a:lnTo>
                    <a:pt x="364" y="399"/>
                  </a:lnTo>
                  <a:lnTo>
                    <a:pt x="364" y="401"/>
                  </a:lnTo>
                  <a:lnTo>
                    <a:pt x="366" y="399"/>
                  </a:lnTo>
                  <a:lnTo>
                    <a:pt x="368" y="399"/>
                  </a:lnTo>
                  <a:lnTo>
                    <a:pt x="368" y="398"/>
                  </a:lnTo>
                  <a:lnTo>
                    <a:pt x="370" y="398"/>
                  </a:lnTo>
                  <a:lnTo>
                    <a:pt x="370" y="396"/>
                  </a:lnTo>
                  <a:lnTo>
                    <a:pt x="368" y="396"/>
                  </a:lnTo>
                  <a:lnTo>
                    <a:pt x="366" y="398"/>
                  </a:lnTo>
                  <a:lnTo>
                    <a:pt x="364" y="398"/>
                  </a:lnTo>
                  <a:lnTo>
                    <a:pt x="363" y="399"/>
                  </a:lnTo>
                  <a:lnTo>
                    <a:pt x="361" y="399"/>
                  </a:lnTo>
                  <a:lnTo>
                    <a:pt x="361" y="398"/>
                  </a:lnTo>
                  <a:lnTo>
                    <a:pt x="363" y="398"/>
                  </a:lnTo>
                  <a:lnTo>
                    <a:pt x="361" y="398"/>
                  </a:lnTo>
                  <a:lnTo>
                    <a:pt x="359" y="398"/>
                  </a:lnTo>
                  <a:lnTo>
                    <a:pt x="359" y="399"/>
                  </a:lnTo>
                  <a:lnTo>
                    <a:pt x="357" y="399"/>
                  </a:lnTo>
                  <a:lnTo>
                    <a:pt x="355" y="401"/>
                  </a:lnTo>
                  <a:lnTo>
                    <a:pt x="353" y="401"/>
                  </a:lnTo>
                  <a:lnTo>
                    <a:pt x="353" y="399"/>
                  </a:lnTo>
                  <a:lnTo>
                    <a:pt x="355" y="399"/>
                  </a:lnTo>
                  <a:lnTo>
                    <a:pt x="355" y="398"/>
                  </a:lnTo>
                  <a:lnTo>
                    <a:pt x="357" y="398"/>
                  </a:lnTo>
                  <a:lnTo>
                    <a:pt x="361" y="398"/>
                  </a:lnTo>
                  <a:lnTo>
                    <a:pt x="361" y="396"/>
                  </a:lnTo>
                  <a:lnTo>
                    <a:pt x="359" y="396"/>
                  </a:lnTo>
                  <a:lnTo>
                    <a:pt x="357" y="394"/>
                  </a:lnTo>
                  <a:lnTo>
                    <a:pt x="357" y="396"/>
                  </a:lnTo>
                  <a:lnTo>
                    <a:pt x="355" y="398"/>
                  </a:lnTo>
                  <a:lnTo>
                    <a:pt x="355" y="396"/>
                  </a:lnTo>
                  <a:lnTo>
                    <a:pt x="355" y="398"/>
                  </a:lnTo>
                  <a:lnTo>
                    <a:pt x="355" y="396"/>
                  </a:lnTo>
                  <a:lnTo>
                    <a:pt x="353" y="396"/>
                  </a:lnTo>
                  <a:lnTo>
                    <a:pt x="353" y="394"/>
                  </a:lnTo>
                  <a:lnTo>
                    <a:pt x="355" y="394"/>
                  </a:lnTo>
                  <a:lnTo>
                    <a:pt x="355" y="392"/>
                  </a:lnTo>
                  <a:lnTo>
                    <a:pt x="353" y="390"/>
                  </a:lnTo>
                  <a:lnTo>
                    <a:pt x="355" y="390"/>
                  </a:lnTo>
                  <a:lnTo>
                    <a:pt x="353" y="390"/>
                  </a:lnTo>
                  <a:lnTo>
                    <a:pt x="353" y="388"/>
                  </a:lnTo>
                  <a:lnTo>
                    <a:pt x="351" y="388"/>
                  </a:lnTo>
                  <a:lnTo>
                    <a:pt x="353" y="388"/>
                  </a:lnTo>
                  <a:lnTo>
                    <a:pt x="355" y="388"/>
                  </a:lnTo>
                  <a:lnTo>
                    <a:pt x="355" y="390"/>
                  </a:lnTo>
                  <a:lnTo>
                    <a:pt x="357" y="390"/>
                  </a:lnTo>
                  <a:lnTo>
                    <a:pt x="355" y="390"/>
                  </a:lnTo>
                  <a:lnTo>
                    <a:pt x="359" y="390"/>
                  </a:lnTo>
                  <a:lnTo>
                    <a:pt x="357" y="390"/>
                  </a:lnTo>
                  <a:lnTo>
                    <a:pt x="357" y="388"/>
                  </a:lnTo>
                  <a:lnTo>
                    <a:pt x="359" y="388"/>
                  </a:lnTo>
                  <a:lnTo>
                    <a:pt x="359" y="386"/>
                  </a:lnTo>
                  <a:lnTo>
                    <a:pt x="361" y="386"/>
                  </a:lnTo>
                  <a:lnTo>
                    <a:pt x="361" y="388"/>
                  </a:lnTo>
                  <a:lnTo>
                    <a:pt x="363" y="388"/>
                  </a:lnTo>
                  <a:lnTo>
                    <a:pt x="361" y="386"/>
                  </a:lnTo>
                  <a:lnTo>
                    <a:pt x="359" y="386"/>
                  </a:lnTo>
                  <a:lnTo>
                    <a:pt x="361" y="386"/>
                  </a:lnTo>
                  <a:lnTo>
                    <a:pt x="363" y="384"/>
                  </a:lnTo>
                  <a:lnTo>
                    <a:pt x="364" y="384"/>
                  </a:lnTo>
                  <a:lnTo>
                    <a:pt x="363" y="384"/>
                  </a:lnTo>
                  <a:lnTo>
                    <a:pt x="361" y="384"/>
                  </a:lnTo>
                  <a:lnTo>
                    <a:pt x="359" y="386"/>
                  </a:lnTo>
                  <a:lnTo>
                    <a:pt x="357" y="386"/>
                  </a:lnTo>
                  <a:lnTo>
                    <a:pt x="355" y="386"/>
                  </a:lnTo>
                  <a:lnTo>
                    <a:pt x="357" y="384"/>
                  </a:lnTo>
                  <a:lnTo>
                    <a:pt x="359" y="384"/>
                  </a:lnTo>
                  <a:lnTo>
                    <a:pt x="357" y="384"/>
                  </a:lnTo>
                  <a:lnTo>
                    <a:pt x="355" y="382"/>
                  </a:lnTo>
                  <a:lnTo>
                    <a:pt x="357" y="382"/>
                  </a:lnTo>
                  <a:lnTo>
                    <a:pt x="359" y="382"/>
                  </a:lnTo>
                  <a:lnTo>
                    <a:pt x="361" y="384"/>
                  </a:lnTo>
                  <a:lnTo>
                    <a:pt x="361" y="382"/>
                  </a:lnTo>
                  <a:lnTo>
                    <a:pt x="357" y="380"/>
                  </a:lnTo>
                  <a:lnTo>
                    <a:pt x="355" y="380"/>
                  </a:lnTo>
                  <a:lnTo>
                    <a:pt x="357" y="380"/>
                  </a:lnTo>
                  <a:lnTo>
                    <a:pt x="361" y="380"/>
                  </a:lnTo>
                  <a:lnTo>
                    <a:pt x="363" y="380"/>
                  </a:lnTo>
                  <a:lnTo>
                    <a:pt x="364" y="380"/>
                  </a:lnTo>
                  <a:lnTo>
                    <a:pt x="363" y="380"/>
                  </a:lnTo>
                  <a:lnTo>
                    <a:pt x="364" y="380"/>
                  </a:lnTo>
                  <a:lnTo>
                    <a:pt x="366" y="380"/>
                  </a:lnTo>
                  <a:lnTo>
                    <a:pt x="363" y="380"/>
                  </a:lnTo>
                  <a:lnTo>
                    <a:pt x="361" y="380"/>
                  </a:lnTo>
                  <a:lnTo>
                    <a:pt x="361" y="378"/>
                  </a:lnTo>
                  <a:lnTo>
                    <a:pt x="364" y="378"/>
                  </a:lnTo>
                  <a:lnTo>
                    <a:pt x="361" y="378"/>
                  </a:lnTo>
                  <a:lnTo>
                    <a:pt x="361" y="376"/>
                  </a:lnTo>
                  <a:lnTo>
                    <a:pt x="363" y="376"/>
                  </a:lnTo>
                  <a:lnTo>
                    <a:pt x="364" y="376"/>
                  </a:lnTo>
                  <a:lnTo>
                    <a:pt x="368" y="376"/>
                  </a:lnTo>
                  <a:lnTo>
                    <a:pt x="366" y="376"/>
                  </a:lnTo>
                  <a:lnTo>
                    <a:pt x="364" y="376"/>
                  </a:lnTo>
                  <a:lnTo>
                    <a:pt x="364" y="375"/>
                  </a:lnTo>
                  <a:lnTo>
                    <a:pt x="363" y="375"/>
                  </a:lnTo>
                  <a:lnTo>
                    <a:pt x="363" y="373"/>
                  </a:lnTo>
                  <a:lnTo>
                    <a:pt x="361" y="373"/>
                  </a:lnTo>
                  <a:lnTo>
                    <a:pt x="361" y="371"/>
                  </a:lnTo>
                  <a:lnTo>
                    <a:pt x="364" y="371"/>
                  </a:lnTo>
                  <a:lnTo>
                    <a:pt x="366" y="371"/>
                  </a:lnTo>
                  <a:lnTo>
                    <a:pt x="366" y="369"/>
                  </a:lnTo>
                  <a:lnTo>
                    <a:pt x="368" y="369"/>
                  </a:lnTo>
                  <a:lnTo>
                    <a:pt x="366" y="371"/>
                  </a:lnTo>
                  <a:lnTo>
                    <a:pt x="366" y="373"/>
                  </a:lnTo>
                  <a:lnTo>
                    <a:pt x="368" y="371"/>
                  </a:lnTo>
                  <a:lnTo>
                    <a:pt x="366" y="371"/>
                  </a:lnTo>
                  <a:lnTo>
                    <a:pt x="368" y="371"/>
                  </a:lnTo>
                  <a:lnTo>
                    <a:pt x="368" y="369"/>
                  </a:lnTo>
                  <a:lnTo>
                    <a:pt x="368" y="367"/>
                  </a:lnTo>
                  <a:lnTo>
                    <a:pt x="370" y="367"/>
                  </a:lnTo>
                  <a:lnTo>
                    <a:pt x="370" y="369"/>
                  </a:lnTo>
                  <a:lnTo>
                    <a:pt x="370" y="371"/>
                  </a:lnTo>
                  <a:lnTo>
                    <a:pt x="370" y="369"/>
                  </a:lnTo>
                  <a:lnTo>
                    <a:pt x="372" y="369"/>
                  </a:lnTo>
                  <a:lnTo>
                    <a:pt x="372" y="367"/>
                  </a:lnTo>
                  <a:lnTo>
                    <a:pt x="374" y="367"/>
                  </a:lnTo>
                  <a:lnTo>
                    <a:pt x="376" y="367"/>
                  </a:lnTo>
                  <a:lnTo>
                    <a:pt x="376" y="369"/>
                  </a:lnTo>
                  <a:lnTo>
                    <a:pt x="378" y="369"/>
                  </a:lnTo>
                  <a:lnTo>
                    <a:pt x="378" y="367"/>
                  </a:lnTo>
                  <a:lnTo>
                    <a:pt x="376" y="367"/>
                  </a:lnTo>
                  <a:lnTo>
                    <a:pt x="374" y="365"/>
                  </a:lnTo>
                  <a:lnTo>
                    <a:pt x="372" y="365"/>
                  </a:lnTo>
                  <a:lnTo>
                    <a:pt x="374" y="365"/>
                  </a:lnTo>
                  <a:lnTo>
                    <a:pt x="374" y="363"/>
                  </a:lnTo>
                  <a:lnTo>
                    <a:pt x="376" y="361"/>
                  </a:lnTo>
                  <a:lnTo>
                    <a:pt x="376" y="363"/>
                  </a:lnTo>
                  <a:lnTo>
                    <a:pt x="374" y="363"/>
                  </a:lnTo>
                  <a:lnTo>
                    <a:pt x="374" y="365"/>
                  </a:lnTo>
                  <a:lnTo>
                    <a:pt x="376" y="363"/>
                  </a:lnTo>
                  <a:lnTo>
                    <a:pt x="378" y="363"/>
                  </a:lnTo>
                  <a:lnTo>
                    <a:pt x="380" y="363"/>
                  </a:lnTo>
                  <a:lnTo>
                    <a:pt x="378" y="361"/>
                  </a:lnTo>
                  <a:lnTo>
                    <a:pt x="376" y="361"/>
                  </a:lnTo>
                  <a:lnTo>
                    <a:pt x="378" y="361"/>
                  </a:lnTo>
                  <a:lnTo>
                    <a:pt x="380" y="361"/>
                  </a:lnTo>
                  <a:lnTo>
                    <a:pt x="380" y="359"/>
                  </a:lnTo>
                  <a:lnTo>
                    <a:pt x="382" y="361"/>
                  </a:lnTo>
                  <a:lnTo>
                    <a:pt x="384" y="359"/>
                  </a:lnTo>
                  <a:lnTo>
                    <a:pt x="384" y="361"/>
                  </a:lnTo>
                  <a:lnTo>
                    <a:pt x="382" y="361"/>
                  </a:lnTo>
                  <a:lnTo>
                    <a:pt x="382" y="363"/>
                  </a:lnTo>
                  <a:lnTo>
                    <a:pt x="384" y="363"/>
                  </a:lnTo>
                  <a:lnTo>
                    <a:pt x="384" y="365"/>
                  </a:lnTo>
                  <a:lnTo>
                    <a:pt x="384" y="363"/>
                  </a:lnTo>
                  <a:lnTo>
                    <a:pt x="384" y="361"/>
                  </a:lnTo>
                  <a:lnTo>
                    <a:pt x="386" y="359"/>
                  </a:lnTo>
                  <a:lnTo>
                    <a:pt x="386" y="361"/>
                  </a:lnTo>
                  <a:lnTo>
                    <a:pt x="387" y="361"/>
                  </a:lnTo>
                  <a:lnTo>
                    <a:pt x="389" y="361"/>
                  </a:lnTo>
                  <a:lnTo>
                    <a:pt x="389" y="363"/>
                  </a:lnTo>
                  <a:lnTo>
                    <a:pt x="389" y="365"/>
                  </a:lnTo>
                  <a:lnTo>
                    <a:pt x="391" y="365"/>
                  </a:lnTo>
                  <a:lnTo>
                    <a:pt x="391" y="363"/>
                  </a:lnTo>
                  <a:lnTo>
                    <a:pt x="391" y="361"/>
                  </a:lnTo>
                  <a:lnTo>
                    <a:pt x="389" y="361"/>
                  </a:lnTo>
                  <a:lnTo>
                    <a:pt x="391" y="359"/>
                  </a:lnTo>
                  <a:lnTo>
                    <a:pt x="395" y="361"/>
                  </a:lnTo>
                  <a:lnTo>
                    <a:pt x="395" y="359"/>
                  </a:lnTo>
                  <a:lnTo>
                    <a:pt x="393" y="361"/>
                  </a:lnTo>
                  <a:lnTo>
                    <a:pt x="393" y="359"/>
                  </a:lnTo>
                  <a:lnTo>
                    <a:pt x="391" y="359"/>
                  </a:lnTo>
                  <a:lnTo>
                    <a:pt x="389" y="359"/>
                  </a:lnTo>
                  <a:lnTo>
                    <a:pt x="389" y="361"/>
                  </a:lnTo>
                  <a:lnTo>
                    <a:pt x="387" y="359"/>
                  </a:lnTo>
                  <a:lnTo>
                    <a:pt x="389" y="359"/>
                  </a:lnTo>
                  <a:lnTo>
                    <a:pt x="387" y="359"/>
                  </a:lnTo>
                  <a:lnTo>
                    <a:pt x="386" y="359"/>
                  </a:lnTo>
                  <a:lnTo>
                    <a:pt x="386" y="357"/>
                  </a:lnTo>
                  <a:lnTo>
                    <a:pt x="387" y="355"/>
                  </a:lnTo>
                  <a:lnTo>
                    <a:pt x="386" y="355"/>
                  </a:lnTo>
                  <a:lnTo>
                    <a:pt x="386" y="357"/>
                  </a:lnTo>
                  <a:lnTo>
                    <a:pt x="384" y="357"/>
                  </a:lnTo>
                  <a:lnTo>
                    <a:pt x="382" y="357"/>
                  </a:lnTo>
                  <a:lnTo>
                    <a:pt x="380" y="357"/>
                  </a:lnTo>
                  <a:lnTo>
                    <a:pt x="382" y="357"/>
                  </a:lnTo>
                  <a:lnTo>
                    <a:pt x="382" y="359"/>
                  </a:lnTo>
                  <a:lnTo>
                    <a:pt x="378" y="359"/>
                  </a:lnTo>
                  <a:lnTo>
                    <a:pt x="380" y="359"/>
                  </a:lnTo>
                  <a:lnTo>
                    <a:pt x="380" y="357"/>
                  </a:lnTo>
                  <a:lnTo>
                    <a:pt x="378" y="357"/>
                  </a:lnTo>
                  <a:lnTo>
                    <a:pt x="378" y="359"/>
                  </a:lnTo>
                  <a:lnTo>
                    <a:pt x="374" y="359"/>
                  </a:lnTo>
                  <a:lnTo>
                    <a:pt x="374" y="357"/>
                  </a:lnTo>
                  <a:lnTo>
                    <a:pt x="376" y="357"/>
                  </a:lnTo>
                  <a:lnTo>
                    <a:pt x="376" y="355"/>
                  </a:lnTo>
                  <a:lnTo>
                    <a:pt x="378" y="353"/>
                  </a:lnTo>
                  <a:lnTo>
                    <a:pt x="378" y="351"/>
                  </a:lnTo>
                  <a:lnTo>
                    <a:pt x="380" y="351"/>
                  </a:lnTo>
                  <a:lnTo>
                    <a:pt x="382" y="351"/>
                  </a:lnTo>
                  <a:lnTo>
                    <a:pt x="380" y="353"/>
                  </a:lnTo>
                  <a:lnTo>
                    <a:pt x="382" y="353"/>
                  </a:lnTo>
                  <a:lnTo>
                    <a:pt x="382" y="351"/>
                  </a:lnTo>
                  <a:lnTo>
                    <a:pt x="384" y="351"/>
                  </a:lnTo>
                  <a:lnTo>
                    <a:pt x="386" y="350"/>
                  </a:lnTo>
                  <a:lnTo>
                    <a:pt x="384" y="351"/>
                  </a:lnTo>
                  <a:lnTo>
                    <a:pt x="382" y="350"/>
                  </a:lnTo>
                  <a:lnTo>
                    <a:pt x="380" y="350"/>
                  </a:lnTo>
                  <a:lnTo>
                    <a:pt x="380" y="348"/>
                  </a:lnTo>
                  <a:lnTo>
                    <a:pt x="384" y="346"/>
                  </a:lnTo>
                  <a:lnTo>
                    <a:pt x="386" y="346"/>
                  </a:lnTo>
                  <a:lnTo>
                    <a:pt x="386" y="348"/>
                  </a:lnTo>
                  <a:lnTo>
                    <a:pt x="386" y="346"/>
                  </a:lnTo>
                  <a:lnTo>
                    <a:pt x="384" y="346"/>
                  </a:lnTo>
                  <a:lnTo>
                    <a:pt x="384" y="348"/>
                  </a:lnTo>
                  <a:lnTo>
                    <a:pt x="386" y="348"/>
                  </a:lnTo>
                  <a:lnTo>
                    <a:pt x="384" y="350"/>
                  </a:lnTo>
                  <a:lnTo>
                    <a:pt x="382" y="350"/>
                  </a:lnTo>
                  <a:lnTo>
                    <a:pt x="384" y="350"/>
                  </a:lnTo>
                  <a:lnTo>
                    <a:pt x="386" y="348"/>
                  </a:lnTo>
                  <a:lnTo>
                    <a:pt x="387" y="348"/>
                  </a:lnTo>
                  <a:lnTo>
                    <a:pt x="387" y="350"/>
                  </a:lnTo>
                  <a:lnTo>
                    <a:pt x="386" y="350"/>
                  </a:lnTo>
                  <a:lnTo>
                    <a:pt x="387" y="350"/>
                  </a:lnTo>
                  <a:lnTo>
                    <a:pt x="386" y="350"/>
                  </a:lnTo>
                  <a:lnTo>
                    <a:pt x="386" y="351"/>
                  </a:lnTo>
                  <a:lnTo>
                    <a:pt x="387" y="350"/>
                  </a:lnTo>
                  <a:lnTo>
                    <a:pt x="389" y="348"/>
                  </a:lnTo>
                  <a:lnTo>
                    <a:pt x="391" y="350"/>
                  </a:lnTo>
                  <a:lnTo>
                    <a:pt x="391" y="351"/>
                  </a:lnTo>
                  <a:lnTo>
                    <a:pt x="393" y="353"/>
                  </a:lnTo>
                  <a:lnTo>
                    <a:pt x="393" y="355"/>
                  </a:lnTo>
                  <a:lnTo>
                    <a:pt x="395" y="355"/>
                  </a:lnTo>
                  <a:lnTo>
                    <a:pt x="395" y="357"/>
                  </a:lnTo>
                  <a:lnTo>
                    <a:pt x="393" y="357"/>
                  </a:lnTo>
                  <a:lnTo>
                    <a:pt x="395" y="357"/>
                  </a:lnTo>
                  <a:lnTo>
                    <a:pt x="395" y="355"/>
                  </a:lnTo>
                  <a:lnTo>
                    <a:pt x="393" y="355"/>
                  </a:lnTo>
                  <a:lnTo>
                    <a:pt x="393" y="353"/>
                  </a:lnTo>
                  <a:lnTo>
                    <a:pt x="393" y="351"/>
                  </a:lnTo>
                  <a:lnTo>
                    <a:pt x="391" y="351"/>
                  </a:lnTo>
                  <a:lnTo>
                    <a:pt x="393" y="351"/>
                  </a:lnTo>
                  <a:lnTo>
                    <a:pt x="393" y="350"/>
                  </a:lnTo>
                  <a:lnTo>
                    <a:pt x="393" y="348"/>
                  </a:lnTo>
                  <a:lnTo>
                    <a:pt x="397" y="346"/>
                  </a:lnTo>
                  <a:lnTo>
                    <a:pt x="399" y="346"/>
                  </a:lnTo>
                  <a:lnTo>
                    <a:pt x="397" y="346"/>
                  </a:lnTo>
                  <a:lnTo>
                    <a:pt x="395" y="346"/>
                  </a:lnTo>
                  <a:lnTo>
                    <a:pt x="393" y="348"/>
                  </a:lnTo>
                  <a:lnTo>
                    <a:pt x="391" y="348"/>
                  </a:lnTo>
                  <a:lnTo>
                    <a:pt x="387" y="348"/>
                  </a:lnTo>
                  <a:lnTo>
                    <a:pt x="387" y="346"/>
                  </a:lnTo>
                  <a:lnTo>
                    <a:pt x="387" y="344"/>
                  </a:lnTo>
                  <a:lnTo>
                    <a:pt x="389" y="344"/>
                  </a:lnTo>
                  <a:lnTo>
                    <a:pt x="391" y="344"/>
                  </a:lnTo>
                  <a:lnTo>
                    <a:pt x="391" y="346"/>
                  </a:lnTo>
                  <a:lnTo>
                    <a:pt x="391" y="344"/>
                  </a:lnTo>
                  <a:lnTo>
                    <a:pt x="391" y="342"/>
                  </a:lnTo>
                  <a:lnTo>
                    <a:pt x="389" y="342"/>
                  </a:lnTo>
                  <a:lnTo>
                    <a:pt x="389" y="344"/>
                  </a:lnTo>
                  <a:lnTo>
                    <a:pt x="387" y="344"/>
                  </a:lnTo>
                  <a:lnTo>
                    <a:pt x="387" y="342"/>
                  </a:lnTo>
                  <a:lnTo>
                    <a:pt x="389" y="340"/>
                  </a:lnTo>
                  <a:lnTo>
                    <a:pt x="387" y="340"/>
                  </a:lnTo>
                  <a:lnTo>
                    <a:pt x="389" y="340"/>
                  </a:lnTo>
                  <a:lnTo>
                    <a:pt x="389" y="338"/>
                  </a:lnTo>
                  <a:lnTo>
                    <a:pt x="389" y="340"/>
                  </a:lnTo>
                  <a:lnTo>
                    <a:pt x="391" y="340"/>
                  </a:lnTo>
                  <a:lnTo>
                    <a:pt x="393" y="340"/>
                  </a:lnTo>
                  <a:lnTo>
                    <a:pt x="391" y="340"/>
                  </a:lnTo>
                  <a:lnTo>
                    <a:pt x="395" y="340"/>
                  </a:lnTo>
                  <a:lnTo>
                    <a:pt x="393" y="340"/>
                  </a:lnTo>
                  <a:lnTo>
                    <a:pt x="391" y="340"/>
                  </a:lnTo>
                  <a:lnTo>
                    <a:pt x="391" y="338"/>
                  </a:lnTo>
                  <a:lnTo>
                    <a:pt x="393" y="338"/>
                  </a:lnTo>
                  <a:lnTo>
                    <a:pt x="395" y="338"/>
                  </a:lnTo>
                  <a:lnTo>
                    <a:pt x="397" y="340"/>
                  </a:lnTo>
                  <a:lnTo>
                    <a:pt x="397" y="338"/>
                  </a:lnTo>
                  <a:lnTo>
                    <a:pt x="395" y="338"/>
                  </a:lnTo>
                  <a:lnTo>
                    <a:pt x="393" y="338"/>
                  </a:lnTo>
                  <a:lnTo>
                    <a:pt x="393" y="336"/>
                  </a:lnTo>
                  <a:lnTo>
                    <a:pt x="395" y="336"/>
                  </a:lnTo>
                  <a:lnTo>
                    <a:pt x="393" y="336"/>
                  </a:lnTo>
                  <a:lnTo>
                    <a:pt x="391" y="336"/>
                  </a:lnTo>
                  <a:lnTo>
                    <a:pt x="391" y="334"/>
                  </a:lnTo>
                  <a:lnTo>
                    <a:pt x="391" y="332"/>
                  </a:lnTo>
                  <a:lnTo>
                    <a:pt x="391" y="334"/>
                  </a:lnTo>
                  <a:lnTo>
                    <a:pt x="389" y="332"/>
                  </a:lnTo>
                  <a:lnTo>
                    <a:pt x="389" y="334"/>
                  </a:lnTo>
                  <a:lnTo>
                    <a:pt x="389" y="336"/>
                  </a:lnTo>
                  <a:lnTo>
                    <a:pt x="387" y="338"/>
                  </a:lnTo>
                  <a:lnTo>
                    <a:pt x="387" y="340"/>
                  </a:lnTo>
                  <a:lnTo>
                    <a:pt x="384" y="340"/>
                  </a:lnTo>
                  <a:lnTo>
                    <a:pt x="384" y="342"/>
                  </a:lnTo>
                  <a:lnTo>
                    <a:pt x="382" y="342"/>
                  </a:lnTo>
                  <a:lnTo>
                    <a:pt x="380" y="342"/>
                  </a:lnTo>
                  <a:lnTo>
                    <a:pt x="382" y="340"/>
                  </a:lnTo>
                  <a:lnTo>
                    <a:pt x="380" y="340"/>
                  </a:lnTo>
                  <a:lnTo>
                    <a:pt x="380" y="338"/>
                  </a:lnTo>
                  <a:lnTo>
                    <a:pt x="382" y="338"/>
                  </a:lnTo>
                  <a:lnTo>
                    <a:pt x="386" y="338"/>
                  </a:lnTo>
                  <a:lnTo>
                    <a:pt x="384" y="338"/>
                  </a:lnTo>
                  <a:lnTo>
                    <a:pt x="384" y="336"/>
                  </a:lnTo>
                  <a:lnTo>
                    <a:pt x="382" y="336"/>
                  </a:lnTo>
                  <a:lnTo>
                    <a:pt x="382" y="338"/>
                  </a:lnTo>
                  <a:lnTo>
                    <a:pt x="382" y="336"/>
                  </a:lnTo>
                  <a:lnTo>
                    <a:pt x="380" y="336"/>
                  </a:lnTo>
                  <a:lnTo>
                    <a:pt x="380" y="334"/>
                  </a:lnTo>
                  <a:lnTo>
                    <a:pt x="382" y="334"/>
                  </a:lnTo>
                  <a:lnTo>
                    <a:pt x="384" y="334"/>
                  </a:lnTo>
                  <a:lnTo>
                    <a:pt x="386" y="334"/>
                  </a:lnTo>
                  <a:lnTo>
                    <a:pt x="386" y="332"/>
                  </a:lnTo>
                  <a:lnTo>
                    <a:pt x="382" y="334"/>
                  </a:lnTo>
                  <a:lnTo>
                    <a:pt x="382" y="332"/>
                  </a:lnTo>
                  <a:lnTo>
                    <a:pt x="384" y="332"/>
                  </a:lnTo>
                  <a:lnTo>
                    <a:pt x="386" y="332"/>
                  </a:lnTo>
                  <a:lnTo>
                    <a:pt x="387" y="332"/>
                  </a:lnTo>
                  <a:lnTo>
                    <a:pt x="387" y="334"/>
                  </a:lnTo>
                  <a:lnTo>
                    <a:pt x="389" y="332"/>
                  </a:lnTo>
                  <a:lnTo>
                    <a:pt x="389" y="330"/>
                  </a:lnTo>
                  <a:lnTo>
                    <a:pt x="389" y="332"/>
                  </a:lnTo>
                  <a:lnTo>
                    <a:pt x="391" y="330"/>
                  </a:lnTo>
                  <a:lnTo>
                    <a:pt x="393" y="330"/>
                  </a:lnTo>
                  <a:lnTo>
                    <a:pt x="391" y="332"/>
                  </a:lnTo>
                  <a:lnTo>
                    <a:pt x="393" y="334"/>
                  </a:lnTo>
                  <a:lnTo>
                    <a:pt x="393" y="332"/>
                  </a:lnTo>
                  <a:lnTo>
                    <a:pt x="393" y="330"/>
                  </a:lnTo>
                  <a:lnTo>
                    <a:pt x="395" y="328"/>
                  </a:lnTo>
                  <a:lnTo>
                    <a:pt x="397" y="328"/>
                  </a:lnTo>
                  <a:lnTo>
                    <a:pt x="397" y="330"/>
                  </a:lnTo>
                  <a:lnTo>
                    <a:pt x="397" y="332"/>
                  </a:lnTo>
                  <a:lnTo>
                    <a:pt x="397" y="330"/>
                  </a:lnTo>
                  <a:lnTo>
                    <a:pt x="399" y="330"/>
                  </a:lnTo>
                  <a:lnTo>
                    <a:pt x="399" y="328"/>
                  </a:lnTo>
                  <a:lnTo>
                    <a:pt x="399" y="327"/>
                  </a:lnTo>
                  <a:lnTo>
                    <a:pt x="401" y="327"/>
                  </a:lnTo>
                  <a:lnTo>
                    <a:pt x="399" y="327"/>
                  </a:lnTo>
                  <a:lnTo>
                    <a:pt x="397" y="325"/>
                  </a:lnTo>
                  <a:lnTo>
                    <a:pt x="399" y="325"/>
                  </a:lnTo>
                  <a:lnTo>
                    <a:pt x="397" y="325"/>
                  </a:lnTo>
                  <a:lnTo>
                    <a:pt x="397" y="327"/>
                  </a:lnTo>
                  <a:lnTo>
                    <a:pt x="393" y="325"/>
                  </a:lnTo>
                  <a:lnTo>
                    <a:pt x="391" y="325"/>
                  </a:lnTo>
                  <a:lnTo>
                    <a:pt x="389" y="327"/>
                  </a:lnTo>
                  <a:lnTo>
                    <a:pt x="391" y="327"/>
                  </a:lnTo>
                  <a:lnTo>
                    <a:pt x="389" y="327"/>
                  </a:lnTo>
                  <a:lnTo>
                    <a:pt x="387" y="325"/>
                  </a:lnTo>
                  <a:lnTo>
                    <a:pt x="389" y="325"/>
                  </a:lnTo>
                  <a:lnTo>
                    <a:pt x="391" y="323"/>
                  </a:lnTo>
                  <a:lnTo>
                    <a:pt x="391" y="321"/>
                  </a:lnTo>
                  <a:lnTo>
                    <a:pt x="391" y="323"/>
                  </a:lnTo>
                  <a:lnTo>
                    <a:pt x="393" y="323"/>
                  </a:lnTo>
                  <a:lnTo>
                    <a:pt x="393" y="321"/>
                  </a:lnTo>
                  <a:lnTo>
                    <a:pt x="395" y="321"/>
                  </a:lnTo>
                  <a:lnTo>
                    <a:pt x="395" y="323"/>
                  </a:lnTo>
                  <a:lnTo>
                    <a:pt x="393" y="323"/>
                  </a:lnTo>
                  <a:lnTo>
                    <a:pt x="393" y="325"/>
                  </a:lnTo>
                  <a:lnTo>
                    <a:pt x="395" y="325"/>
                  </a:lnTo>
                  <a:lnTo>
                    <a:pt x="395" y="323"/>
                  </a:lnTo>
                  <a:lnTo>
                    <a:pt x="397" y="323"/>
                  </a:lnTo>
                  <a:lnTo>
                    <a:pt x="399" y="321"/>
                  </a:lnTo>
                  <a:lnTo>
                    <a:pt x="397" y="321"/>
                  </a:lnTo>
                  <a:lnTo>
                    <a:pt x="397" y="319"/>
                  </a:lnTo>
                  <a:lnTo>
                    <a:pt x="399" y="319"/>
                  </a:lnTo>
                  <a:lnTo>
                    <a:pt x="399" y="317"/>
                  </a:lnTo>
                  <a:lnTo>
                    <a:pt x="401" y="317"/>
                  </a:lnTo>
                  <a:lnTo>
                    <a:pt x="401" y="319"/>
                  </a:lnTo>
                  <a:lnTo>
                    <a:pt x="401" y="321"/>
                  </a:lnTo>
                  <a:lnTo>
                    <a:pt x="401" y="319"/>
                  </a:lnTo>
                  <a:lnTo>
                    <a:pt x="401" y="321"/>
                  </a:lnTo>
                  <a:lnTo>
                    <a:pt x="401" y="323"/>
                  </a:lnTo>
                  <a:lnTo>
                    <a:pt x="401" y="325"/>
                  </a:lnTo>
                  <a:lnTo>
                    <a:pt x="401" y="327"/>
                  </a:lnTo>
                  <a:lnTo>
                    <a:pt x="403" y="327"/>
                  </a:lnTo>
                  <a:lnTo>
                    <a:pt x="403" y="328"/>
                  </a:lnTo>
                  <a:lnTo>
                    <a:pt x="403" y="330"/>
                  </a:lnTo>
                  <a:lnTo>
                    <a:pt x="403" y="332"/>
                  </a:lnTo>
                  <a:lnTo>
                    <a:pt x="405" y="332"/>
                  </a:lnTo>
                  <a:lnTo>
                    <a:pt x="407" y="336"/>
                  </a:lnTo>
                  <a:lnTo>
                    <a:pt x="409" y="336"/>
                  </a:lnTo>
                  <a:lnTo>
                    <a:pt x="409" y="334"/>
                  </a:lnTo>
                  <a:lnTo>
                    <a:pt x="407" y="334"/>
                  </a:lnTo>
                  <a:lnTo>
                    <a:pt x="405" y="332"/>
                  </a:lnTo>
                  <a:lnTo>
                    <a:pt x="405" y="330"/>
                  </a:lnTo>
                  <a:lnTo>
                    <a:pt x="405" y="328"/>
                  </a:lnTo>
                  <a:lnTo>
                    <a:pt x="403" y="327"/>
                  </a:lnTo>
                  <a:lnTo>
                    <a:pt x="405" y="327"/>
                  </a:lnTo>
                  <a:lnTo>
                    <a:pt x="407" y="330"/>
                  </a:lnTo>
                  <a:lnTo>
                    <a:pt x="407" y="332"/>
                  </a:lnTo>
                  <a:lnTo>
                    <a:pt x="407" y="330"/>
                  </a:lnTo>
                  <a:lnTo>
                    <a:pt x="407" y="328"/>
                  </a:lnTo>
                  <a:lnTo>
                    <a:pt x="405" y="327"/>
                  </a:lnTo>
                  <a:lnTo>
                    <a:pt x="407" y="327"/>
                  </a:lnTo>
                  <a:lnTo>
                    <a:pt x="407" y="328"/>
                  </a:lnTo>
                  <a:lnTo>
                    <a:pt x="409" y="328"/>
                  </a:lnTo>
                  <a:lnTo>
                    <a:pt x="407" y="328"/>
                  </a:lnTo>
                  <a:lnTo>
                    <a:pt x="407" y="327"/>
                  </a:lnTo>
                  <a:lnTo>
                    <a:pt x="409" y="327"/>
                  </a:lnTo>
                  <a:lnTo>
                    <a:pt x="405" y="327"/>
                  </a:lnTo>
                  <a:lnTo>
                    <a:pt x="407" y="325"/>
                  </a:lnTo>
                  <a:lnTo>
                    <a:pt x="407" y="323"/>
                  </a:lnTo>
                  <a:lnTo>
                    <a:pt x="409" y="325"/>
                  </a:lnTo>
                  <a:lnTo>
                    <a:pt x="411" y="325"/>
                  </a:lnTo>
                  <a:lnTo>
                    <a:pt x="409" y="323"/>
                  </a:lnTo>
                  <a:lnTo>
                    <a:pt x="407" y="323"/>
                  </a:lnTo>
                  <a:lnTo>
                    <a:pt x="405" y="323"/>
                  </a:lnTo>
                  <a:lnTo>
                    <a:pt x="403" y="321"/>
                  </a:lnTo>
                  <a:lnTo>
                    <a:pt x="405" y="321"/>
                  </a:lnTo>
                  <a:lnTo>
                    <a:pt x="407" y="321"/>
                  </a:lnTo>
                  <a:lnTo>
                    <a:pt x="407" y="319"/>
                  </a:lnTo>
                  <a:lnTo>
                    <a:pt x="409" y="321"/>
                  </a:lnTo>
                  <a:lnTo>
                    <a:pt x="409" y="319"/>
                  </a:lnTo>
                  <a:lnTo>
                    <a:pt x="407" y="319"/>
                  </a:lnTo>
                  <a:lnTo>
                    <a:pt x="407" y="317"/>
                  </a:lnTo>
                  <a:lnTo>
                    <a:pt x="407" y="319"/>
                  </a:lnTo>
                  <a:lnTo>
                    <a:pt x="403" y="319"/>
                  </a:lnTo>
                  <a:lnTo>
                    <a:pt x="403" y="317"/>
                  </a:lnTo>
                  <a:lnTo>
                    <a:pt x="405" y="317"/>
                  </a:lnTo>
                  <a:lnTo>
                    <a:pt x="403" y="317"/>
                  </a:lnTo>
                  <a:lnTo>
                    <a:pt x="401" y="315"/>
                  </a:lnTo>
                  <a:lnTo>
                    <a:pt x="403" y="313"/>
                  </a:lnTo>
                  <a:lnTo>
                    <a:pt x="405" y="315"/>
                  </a:lnTo>
                  <a:lnTo>
                    <a:pt x="405" y="313"/>
                  </a:lnTo>
                  <a:lnTo>
                    <a:pt x="405" y="315"/>
                  </a:lnTo>
                  <a:lnTo>
                    <a:pt x="407" y="315"/>
                  </a:lnTo>
                  <a:lnTo>
                    <a:pt x="409" y="317"/>
                  </a:lnTo>
                  <a:lnTo>
                    <a:pt x="409" y="319"/>
                  </a:lnTo>
                  <a:lnTo>
                    <a:pt x="412" y="321"/>
                  </a:lnTo>
                  <a:lnTo>
                    <a:pt x="412" y="319"/>
                  </a:lnTo>
                  <a:lnTo>
                    <a:pt x="411" y="319"/>
                  </a:lnTo>
                  <a:lnTo>
                    <a:pt x="411" y="317"/>
                  </a:lnTo>
                  <a:lnTo>
                    <a:pt x="409" y="317"/>
                  </a:lnTo>
                  <a:lnTo>
                    <a:pt x="409" y="315"/>
                  </a:lnTo>
                  <a:lnTo>
                    <a:pt x="407" y="315"/>
                  </a:lnTo>
                  <a:lnTo>
                    <a:pt x="405" y="313"/>
                  </a:lnTo>
                  <a:lnTo>
                    <a:pt x="403" y="313"/>
                  </a:lnTo>
                  <a:lnTo>
                    <a:pt x="405" y="313"/>
                  </a:lnTo>
                  <a:lnTo>
                    <a:pt x="403" y="313"/>
                  </a:lnTo>
                  <a:lnTo>
                    <a:pt x="403" y="311"/>
                  </a:lnTo>
                  <a:lnTo>
                    <a:pt x="405" y="311"/>
                  </a:lnTo>
                  <a:lnTo>
                    <a:pt x="407" y="311"/>
                  </a:lnTo>
                  <a:lnTo>
                    <a:pt x="411" y="309"/>
                  </a:lnTo>
                  <a:lnTo>
                    <a:pt x="412" y="311"/>
                  </a:lnTo>
                  <a:lnTo>
                    <a:pt x="414" y="311"/>
                  </a:lnTo>
                  <a:lnTo>
                    <a:pt x="412" y="313"/>
                  </a:lnTo>
                  <a:lnTo>
                    <a:pt x="416" y="313"/>
                  </a:lnTo>
                  <a:lnTo>
                    <a:pt x="416" y="311"/>
                  </a:lnTo>
                  <a:lnTo>
                    <a:pt x="418" y="311"/>
                  </a:lnTo>
                  <a:lnTo>
                    <a:pt x="418" y="313"/>
                  </a:lnTo>
                  <a:lnTo>
                    <a:pt x="418" y="315"/>
                  </a:lnTo>
                  <a:lnTo>
                    <a:pt x="420" y="315"/>
                  </a:lnTo>
                  <a:lnTo>
                    <a:pt x="420" y="317"/>
                  </a:lnTo>
                  <a:lnTo>
                    <a:pt x="420" y="319"/>
                  </a:lnTo>
                  <a:lnTo>
                    <a:pt x="420" y="321"/>
                  </a:lnTo>
                  <a:lnTo>
                    <a:pt x="422" y="321"/>
                  </a:lnTo>
                  <a:lnTo>
                    <a:pt x="422" y="319"/>
                  </a:lnTo>
                  <a:lnTo>
                    <a:pt x="422" y="317"/>
                  </a:lnTo>
                  <a:lnTo>
                    <a:pt x="422" y="315"/>
                  </a:lnTo>
                  <a:lnTo>
                    <a:pt x="420" y="313"/>
                  </a:lnTo>
                  <a:lnTo>
                    <a:pt x="420" y="311"/>
                  </a:lnTo>
                  <a:lnTo>
                    <a:pt x="418" y="311"/>
                  </a:lnTo>
                  <a:lnTo>
                    <a:pt x="420" y="311"/>
                  </a:lnTo>
                  <a:lnTo>
                    <a:pt x="420" y="309"/>
                  </a:lnTo>
                  <a:lnTo>
                    <a:pt x="424" y="311"/>
                  </a:lnTo>
                  <a:lnTo>
                    <a:pt x="426" y="311"/>
                  </a:lnTo>
                  <a:lnTo>
                    <a:pt x="424" y="311"/>
                  </a:lnTo>
                  <a:lnTo>
                    <a:pt x="422" y="309"/>
                  </a:lnTo>
                  <a:lnTo>
                    <a:pt x="424" y="309"/>
                  </a:lnTo>
                  <a:lnTo>
                    <a:pt x="428" y="309"/>
                  </a:lnTo>
                  <a:lnTo>
                    <a:pt x="430" y="311"/>
                  </a:lnTo>
                  <a:lnTo>
                    <a:pt x="428" y="309"/>
                  </a:lnTo>
                  <a:lnTo>
                    <a:pt x="426" y="307"/>
                  </a:lnTo>
                  <a:lnTo>
                    <a:pt x="424" y="307"/>
                  </a:lnTo>
                  <a:lnTo>
                    <a:pt x="424" y="305"/>
                  </a:lnTo>
                  <a:lnTo>
                    <a:pt x="424" y="303"/>
                  </a:lnTo>
                  <a:lnTo>
                    <a:pt x="424" y="305"/>
                  </a:lnTo>
                  <a:lnTo>
                    <a:pt x="422" y="305"/>
                  </a:lnTo>
                  <a:lnTo>
                    <a:pt x="420" y="305"/>
                  </a:lnTo>
                  <a:lnTo>
                    <a:pt x="420" y="307"/>
                  </a:lnTo>
                  <a:lnTo>
                    <a:pt x="416" y="309"/>
                  </a:lnTo>
                  <a:lnTo>
                    <a:pt x="416" y="307"/>
                  </a:lnTo>
                  <a:lnTo>
                    <a:pt x="418" y="307"/>
                  </a:lnTo>
                  <a:lnTo>
                    <a:pt x="416" y="307"/>
                  </a:lnTo>
                  <a:lnTo>
                    <a:pt x="416" y="305"/>
                  </a:lnTo>
                  <a:lnTo>
                    <a:pt x="414" y="307"/>
                  </a:lnTo>
                  <a:lnTo>
                    <a:pt x="412" y="307"/>
                  </a:lnTo>
                  <a:lnTo>
                    <a:pt x="411" y="307"/>
                  </a:lnTo>
                  <a:lnTo>
                    <a:pt x="409" y="307"/>
                  </a:lnTo>
                  <a:lnTo>
                    <a:pt x="407" y="305"/>
                  </a:lnTo>
                  <a:lnTo>
                    <a:pt x="407" y="303"/>
                  </a:lnTo>
                  <a:lnTo>
                    <a:pt x="409" y="303"/>
                  </a:lnTo>
                  <a:lnTo>
                    <a:pt x="411" y="303"/>
                  </a:lnTo>
                  <a:lnTo>
                    <a:pt x="409" y="303"/>
                  </a:lnTo>
                  <a:lnTo>
                    <a:pt x="409" y="302"/>
                  </a:lnTo>
                  <a:lnTo>
                    <a:pt x="409" y="300"/>
                  </a:lnTo>
                  <a:lnTo>
                    <a:pt x="411" y="300"/>
                  </a:lnTo>
                  <a:lnTo>
                    <a:pt x="412" y="298"/>
                  </a:lnTo>
                  <a:lnTo>
                    <a:pt x="414" y="298"/>
                  </a:lnTo>
                  <a:lnTo>
                    <a:pt x="414" y="296"/>
                  </a:lnTo>
                  <a:lnTo>
                    <a:pt x="416" y="296"/>
                  </a:lnTo>
                  <a:lnTo>
                    <a:pt x="416" y="298"/>
                  </a:lnTo>
                  <a:lnTo>
                    <a:pt x="416" y="300"/>
                  </a:lnTo>
                  <a:lnTo>
                    <a:pt x="418" y="300"/>
                  </a:lnTo>
                  <a:lnTo>
                    <a:pt x="418" y="298"/>
                  </a:lnTo>
                  <a:lnTo>
                    <a:pt x="418" y="296"/>
                  </a:lnTo>
                  <a:lnTo>
                    <a:pt x="420" y="296"/>
                  </a:lnTo>
                  <a:lnTo>
                    <a:pt x="422" y="296"/>
                  </a:lnTo>
                  <a:lnTo>
                    <a:pt x="422" y="298"/>
                  </a:lnTo>
                  <a:lnTo>
                    <a:pt x="424" y="298"/>
                  </a:lnTo>
                  <a:lnTo>
                    <a:pt x="426" y="298"/>
                  </a:lnTo>
                  <a:lnTo>
                    <a:pt x="426" y="300"/>
                  </a:lnTo>
                  <a:lnTo>
                    <a:pt x="426" y="298"/>
                  </a:lnTo>
                  <a:lnTo>
                    <a:pt x="424" y="298"/>
                  </a:lnTo>
                  <a:lnTo>
                    <a:pt x="422" y="296"/>
                  </a:lnTo>
                  <a:lnTo>
                    <a:pt x="422" y="294"/>
                  </a:lnTo>
                  <a:lnTo>
                    <a:pt x="422" y="296"/>
                  </a:lnTo>
                  <a:lnTo>
                    <a:pt x="420" y="296"/>
                  </a:lnTo>
                  <a:lnTo>
                    <a:pt x="420" y="294"/>
                  </a:lnTo>
                  <a:lnTo>
                    <a:pt x="422" y="292"/>
                  </a:lnTo>
                  <a:lnTo>
                    <a:pt x="424" y="292"/>
                  </a:lnTo>
                  <a:lnTo>
                    <a:pt x="424" y="294"/>
                  </a:lnTo>
                  <a:lnTo>
                    <a:pt x="428" y="294"/>
                  </a:lnTo>
                  <a:lnTo>
                    <a:pt x="428" y="292"/>
                  </a:lnTo>
                  <a:lnTo>
                    <a:pt x="426" y="292"/>
                  </a:lnTo>
                  <a:lnTo>
                    <a:pt x="424" y="292"/>
                  </a:lnTo>
                  <a:lnTo>
                    <a:pt x="424" y="290"/>
                  </a:lnTo>
                  <a:lnTo>
                    <a:pt x="426" y="290"/>
                  </a:lnTo>
                  <a:lnTo>
                    <a:pt x="426" y="288"/>
                  </a:lnTo>
                  <a:lnTo>
                    <a:pt x="428" y="288"/>
                  </a:lnTo>
                  <a:lnTo>
                    <a:pt x="428" y="290"/>
                  </a:lnTo>
                  <a:lnTo>
                    <a:pt x="430" y="290"/>
                  </a:lnTo>
                  <a:lnTo>
                    <a:pt x="430" y="288"/>
                  </a:lnTo>
                  <a:lnTo>
                    <a:pt x="428" y="288"/>
                  </a:lnTo>
                  <a:lnTo>
                    <a:pt x="428" y="286"/>
                  </a:lnTo>
                  <a:lnTo>
                    <a:pt x="424" y="288"/>
                  </a:lnTo>
                  <a:lnTo>
                    <a:pt x="422" y="288"/>
                  </a:lnTo>
                  <a:lnTo>
                    <a:pt x="424" y="286"/>
                  </a:lnTo>
                  <a:lnTo>
                    <a:pt x="424" y="284"/>
                  </a:lnTo>
                  <a:lnTo>
                    <a:pt x="424" y="282"/>
                  </a:lnTo>
                  <a:lnTo>
                    <a:pt x="426" y="280"/>
                  </a:lnTo>
                  <a:lnTo>
                    <a:pt x="426" y="279"/>
                  </a:lnTo>
                  <a:lnTo>
                    <a:pt x="430" y="279"/>
                  </a:lnTo>
                  <a:lnTo>
                    <a:pt x="432" y="277"/>
                  </a:lnTo>
                  <a:lnTo>
                    <a:pt x="434" y="277"/>
                  </a:lnTo>
                  <a:lnTo>
                    <a:pt x="434" y="275"/>
                  </a:lnTo>
                  <a:lnTo>
                    <a:pt x="434" y="273"/>
                  </a:lnTo>
                  <a:lnTo>
                    <a:pt x="432" y="273"/>
                  </a:lnTo>
                  <a:lnTo>
                    <a:pt x="432" y="271"/>
                  </a:lnTo>
                  <a:lnTo>
                    <a:pt x="432" y="269"/>
                  </a:lnTo>
                  <a:lnTo>
                    <a:pt x="434" y="269"/>
                  </a:lnTo>
                  <a:lnTo>
                    <a:pt x="434" y="267"/>
                  </a:lnTo>
                  <a:lnTo>
                    <a:pt x="434" y="265"/>
                  </a:lnTo>
                  <a:lnTo>
                    <a:pt x="435" y="265"/>
                  </a:lnTo>
                  <a:lnTo>
                    <a:pt x="434" y="265"/>
                  </a:lnTo>
                  <a:lnTo>
                    <a:pt x="434" y="263"/>
                  </a:lnTo>
                  <a:lnTo>
                    <a:pt x="435" y="263"/>
                  </a:lnTo>
                  <a:lnTo>
                    <a:pt x="435" y="261"/>
                  </a:lnTo>
                  <a:lnTo>
                    <a:pt x="437" y="261"/>
                  </a:lnTo>
                  <a:lnTo>
                    <a:pt x="437" y="263"/>
                  </a:lnTo>
                  <a:lnTo>
                    <a:pt x="437" y="265"/>
                  </a:lnTo>
                  <a:lnTo>
                    <a:pt x="437" y="267"/>
                  </a:lnTo>
                  <a:lnTo>
                    <a:pt x="439" y="265"/>
                  </a:lnTo>
                  <a:lnTo>
                    <a:pt x="439" y="267"/>
                  </a:lnTo>
                  <a:lnTo>
                    <a:pt x="439" y="269"/>
                  </a:lnTo>
                  <a:lnTo>
                    <a:pt x="439" y="271"/>
                  </a:lnTo>
                  <a:lnTo>
                    <a:pt x="439" y="273"/>
                  </a:lnTo>
                  <a:lnTo>
                    <a:pt x="439" y="271"/>
                  </a:lnTo>
                  <a:lnTo>
                    <a:pt x="439" y="269"/>
                  </a:lnTo>
                  <a:lnTo>
                    <a:pt x="441" y="267"/>
                  </a:lnTo>
                  <a:lnTo>
                    <a:pt x="441" y="269"/>
                  </a:lnTo>
                  <a:lnTo>
                    <a:pt x="441" y="271"/>
                  </a:lnTo>
                  <a:lnTo>
                    <a:pt x="443" y="271"/>
                  </a:lnTo>
                  <a:lnTo>
                    <a:pt x="443" y="273"/>
                  </a:lnTo>
                  <a:lnTo>
                    <a:pt x="443" y="271"/>
                  </a:lnTo>
                  <a:lnTo>
                    <a:pt x="443" y="269"/>
                  </a:lnTo>
                  <a:lnTo>
                    <a:pt x="445" y="269"/>
                  </a:lnTo>
                  <a:lnTo>
                    <a:pt x="447" y="271"/>
                  </a:lnTo>
                  <a:lnTo>
                    <a:pt x="447" y="269"/>
                  </a:lnTo>
                  <a:lnTo>
                    <a:pt x="443" y="267"/>
                  </a:lnTo>
                  <a:lnTo>
                    <a:pt x="441" y="267"/>
                  </a:lnTo>
                  <a:lnTo>
                    <a:pt x="441" y="265"/>
                  </a:lnTo>
                  <a:lnTo>
                    <a:pt x="441" y="263"/>
                  </a:lnTo>
                  <a:lnTo>
                    <a:pt x="439" y="263"/>
                  </a:lnTo>
                  <a:lnTo>
                    <a:pt x="439" y="261"/>
                  </a:lnTo>
                  <a:lnTo>
                    <a:pt x="439" y="259"/>
                  </a:lnTo>
                  <a:lnTo>
                    <a:pt x="441" y="259"/>
                  </a:lnTo>
                  <a:lnTo>
                    <a:pt x="445" y="259"/>
                  </a:lnTo>
                  <a:lnTo>
                    <a:pt x="445" y="261"/>
                  </a:lnTo>
                  <a:lnTo>
                    <a:pt x="447" y="261"/>
                  </a:lnTo>
                  <a:lnTo>
                    <a:pt x="447" y="263"/>
                  </a:lnTo>
                  <a:lnTo>
                    <a:pt x="447" y="265"/>
                  </a:lnTo>
                  <a:lnTo>
                    <a:pt x="449" y="267"/>
                  </a:lnTo>
                  <a:lnTo>
                    <a:pt x="451" y="267"/>
                  </a:lnTo>
                  <a:lnTo>
                    <a:pt x="453" y="269"/>
                  </a:lnTo>
                  <a:lnTo>
                    <a:pt x="453" y="271"/>
                  </a:lnTo>
                  <a:lnTo>
                    <a:pt x="451" y="271"/>
                  </a:lnTo>
                  <a:lnTo>
                    <a:pt x="451" y="273"/>
                  </a:lnTo>
                  <a:lnTo>
                    <a:pt x="451" y="271"/>
                  </a:lnTo>
                  <a:lnTo>
                    <a:pt x="453" y="271"/>
                  </a:lnTo>
                  <a:lnTo>
                    <a:pt x="453" y="273"/>
                  </a:lnTo>
                  <a:lnTo>
                    <a:pt x="451" y="273"/>
                  </a:lnTo>
                  <a:lnTo>
                    <a:pt x="453" y="273"/>
                  </a:lnTo>
                  <a:lnTo>
                    <a:pt x="455" y="273"/>
                  </a:lnTo>
                  <a:lnTo>
                    <a:pt x="455" y="275"/>
                  </a:lnTo>
                  <a:lnTo>
                    <a:pt x="457" y="273"/>
                  </a:lnTo>
                  <a:lnTo>
                    <a:pt x="455" y="273"/>
                  </a:lnTo>
                  <a:lnTo>
                    <a:pt x="455" y="271"/>
                  </a:lnTo>
                  <a:lnTo>
                    <a:pt x="455" y="269"/>
                  </a:lnTo>
                  <a:lnTo>
                    <a:pt x="453" y="267"/>
                  </a:lnTo>
                  <a:lnTo>
                    <a:pt x="451" y="267"/>
                  </a:lnTo>
                  <a:lnTo>
                    <a:pt x="449" y="267"/>
                  </a:lnTo>
                  <a:lnTo>
                    <a:pt x="449" y="265"/>
                  </a:lnTo>
                  <a:lnTo>
                    <a:pt x="449" y="263"/>
                  </a:lnTo>
                  <a:lnTo>
                    <a:pt x="447" y="263"/>
                  </a:lnTo>
                  <a:lnTo>
                    <a:pt x="447" y="261"/>
                  </a:lnTo>
                  <a:lnTo>
                    <a:pt x="449" y="259"/>
                  </a:lnTo>
                  <a:lnTo>
                    <a:pt x="451" y="259"/>
                  </a:lnTo>
                  <a:lnTo>
                    <a:pt x="451" y="257"/>
                  </a:lnTo>
                  <a:lnTo>
                    <a:pt x="449" y="259"/>
                  </a:lnTo>
                  <a:lnTo>
                    <a:pt x="447" y="259"/>
                  </a:lnTo>
                  <a:lnTo>
                    <a:pt x="447" y="255"/>
                  </a:lnTo>
                  <a:lnTo>
                    <a:pt x="449" y="252"/>
                  </a:lnTo>
                  <a:lnTo>
                    <a:pt x="449" y="250"/>
                  </a:lnTo>
                  <a:lnTo>
                    <a:pt x="451" y="250"/>
                  </a:lnTo>
                  <a:lnTo>
                    <a:pt x="451" y="248"/>
                  </a:lnTo>
                  <a:lnTo>
                    <a:pt x="453" y="248"/>
                  </a:lnTo>
                  <a:lnTo>
                    <a:pt x="455" y="248"/>
                  </a:lnTo>
                  <a:lnTo>
                    <a:pt x="457" y="248"/>
                  </a:lnTo>
                  <a:lnTo>
                    <a:pt x="459" y="248"/>
                  </a:lnTo>
                  <a:lnTo>
                    <a:pt x="460" y="248"/>
                  </a:lnTo>
                  <a:lnTo>
                    <a:pt x="459" y="250"/>
                  </a:lnTo>
                  <a:lnTo>
                    <a:pt x="459" y="252"/>
                  </a:lnTo>
                  <a:lnTo>
                    <a:pt x="459" y="254"/>
                  </a:lnTo>
                  <a:lnTo>
                    <a:pt x="459" y="255"/>
                  </a:lnTo>
                  <a:lnTo>
                    <a:pt x="459" y="257"/>
                  </a:lnTo>
                  <a:lnTo>
                    <a:pt x="459" y="259"/>
                  </a:lnTo>
                  <a:lnTo>
                    <a:pt x="459" y="261"/>
                  </a:lnTo>
                  <a:lnTo>
                    <a:pt x="459" y="263"/>
                  </a:lnTo>
                  <a:lnTo>
                    <a:pt x="457" y="263"/>
                  </a:lnTo>
                  <a:lnTo>
                    <a:pt x="457" y="265"/>
                  </a:lnTo>
                  <a:lnTo>
                    <a:pt x="459" y="263"/>
                  </a:lnTo>
                  <a:lnTo>
                    <a:pt x="459" y="261"/>
                  </a:lnTo>
                  <a:lnTo>
                    <a:pt x="459" y="259"/>
                  </a:lnTo>
                  <a:lnTo>
                    <a:pt x="460" y="257"/>
                  </a:lnTo>
                  <a:lnTo>
                    <a:pt x="460" y="255"/>
                  </a:lnTo>
                  <a:lnTo>
                    <a:pt x="459" y="255"/>
                  </a:lnTo>
                  <a:lnTo>
                    <a:pt x="460" y="255"/>
                  </a:lnTo>
                  <a:lnTo>
                    <a:pt x="462" y="255"/>
                  </a:lnTo>
                  <a:lnTo>
                    <a:pt x="464" y="257"/>
                  </a:lnTo>
                  <a:lnTo>
                    <a:pt x="466" y="257"/>
                  </a:lnTo>
                  <a:lnTo>
                    <a:pt x="464" y="257"/>
                  </a:lnTo>
                  <a:lnTo>
                    <a:pt x="462" y="255"/>
                  </a:lnTo>
                  <a:lnTo>
                    <a:pt x="460" y="255"/>
                  </a:lnTo>
                  <a:lnTo>
                    <a:pt x="460" y="254"/>
                  </a:lnTo>
                  <a:lnTo>
                    <a:pt x="460" y="252"/>
                  </a:lnTo>
                  <a:lnTo>
                    <a:pt x="460" y="250"/>
                  </a:lnTo>
                  <a:lnTo>
                    <a:pt x="462" y="250"/>
                  </a:lnTo>
                  <a:lnTo>
                    <a:pt x="462" y="248"/>
                  </a:lnTo>
                  <a:lnTo>
                    <a:pt x="462" y="246"/>
                  </a:lnTo>
                  <a:lnTo>
                    <a:pt x="464" y="246"/>
                  </a:lnTo>
                  <a:lnTo>
                    <a:pt x="462" y="248"/>
                  </a:lnTo>
                  <a:lnTo>
                    <a:pt x="462" y="250"/>
                  </a:lnTo>
                  <a:lnTo>
                    <a:pt x="464" y="250"/>
                  </a:lnTo>
                  <a:lnTo>
                    <a:pt x="464" y="248"/>
                  </a:lnTo>
                  <a:lnTo>
                    <a:pt x="464" y="246"/>
                  </a:lnTo>
                  <a:lnTo>
                    <a:pt x="466" y="244"/>
                  </a:lnTo>
                  <a:lnTo>
                    <a:pt x="466" y="242"/>
                  </a:lnTo>
                  <a:lnTo>
                    <a:pt x="466" y="240"/>
                  </a:lnTo>
                  <a:lnTo>
                    <a:pt x="466" y="242"/>
                  </a:lnTo>
                  <a:lnTo>
                    <a:pt x="466" y="244"/>
                  </a:lnTo>
                  <a:lnTo>
                    <a:pt x="466" y="242"/>
                  </a:lnTo>
                  <a:lnTo>
                    <a:pt x="468" y="240"/>
                  </a:lnTo>
                  <a:lnTo>
                    <a:pt x="470" y="244"/>
                  </a:lnTo>
                  <a:lnTo>
                    <a:pt x="470" y="246"/>
                  </a:lnTo>
                  <a:lnTo>
                    <a:pt x="470" y="248"/>
                  </a:lnTo>
                  <a:lnTo>
                    <a:pt x="470" y="250"/>
                  </a:lnTo>
                  <a:lnTo>
                    <a:pt x="468" y="250"/>
                  </a:lnTo>
                  <a:lnTo>
                    <a:pt x="468" y="252"/>
                  </a:lnTo>
                  <a:lnTo>
                    <a:pt x="468" y="254"/>
                  </a:lnTo>
                  <a:lnTo>
                    <a:pt x="470" y="255"/>
                  </a:lnTo>
                  <a:lnTo>
                    <a:pt x="470" y="257"/>
                  </a:lnTo>
                  <a:lnTo>
                    <a:pt x="468" y="257"/>
                  </a:lnTo>
                  <a:lnTo>
                    <a:pt x="468" y="259"/>
                  </a:lnTo>
                  <a:lnTo>
                    <a:pt x="468" y="261"/>
                  </a:lnTo>
                  <a:lnTo>
                    <a:pt x="468" y="263"/>
                  </a:lnTo>
                  <a:lnTo>
                    <a:pt x="466" y="263"/>
                  </a:lnTo>
                  <a:lnTo>
                    <a:pt x="466" y="265"/>
                  </a:lnTo>
                  <a:lnTo>
                    <a:pt x="466" y="267"/>
                  </a:lnTo>
                  <a:lnTo>
                    <a:pt x="464" y="267"/>
                  </a:lnTo>
                  <a:lnTo>
                    <a:pt x="464" y="269"/>
                  </a:lnTo>
                  <a:lnTo>
                    <a:pt x="462" y="269"/>
                  </a:lnTo>
                  <a:lnTo>
                    <a:pt x="464" y="269"/>
                  </a:lnTo>
                  <a:lnTo>
                    <a:pt x="462" y="271"/>
                  </a:lnTo>
                  <a:lnTo>
                    <a:pt x="462" y="273"/>
                  </a:lnTo>
                  <a:lnTo>
                    <a:pt x="462" y="271"/>
                  </a:lnTo>
                  <a:lnTo>
                    <a:pt x="464" y="271"/>
                  </a:lnTo>
                  <a:lnTo>
                    <a:pt x="464" y="269"/>
                  </a:lnTo>
                  <a:lnTo>
                    <a:pt x="466" y="267"/>
                  </a:lnTo>
                  <a:lnTo>
                    <a:pt x="468" y="267"/>
                  </a:lnTo>
                  <a:lnTo>
                    <a:pt x="470" y="263"/>
                  </a:lnTo>
                  <a:lnTo>
                    <a:pt x="470" y="261"/>
                  </a:lnTo>
                  <a:lnTo>
                    <a:pt x="470" y="259"/>
                  </a:lnTo>
                  <a:lnTo>
                    <a:pt x="470" y="257"/>
                  </a:lnTo>
                  <a:lnTo>
                    <a:pt x="472" y="257"/>
                  </a:lnTo>
                  <a:lnTo>
                    <a:pt x="472" y="259"/>
                  </a:lnTo>
                  <a:lnTo>
                    <a:pt x="474" y="259"/>
                  </a:lnTo>
                  <a:lnTo>
                    <a:pt x="476" y="261"/>
                  </a:lnTo>
                  <a:lnTo>
                    <a:pt x="478" y="261"/>
                  </a:lnTo>
                  <a:lnTo>
                    <a:pt x="476" y="261"/>
                  </a:lnTo>
                  <a:lnTo>
                    <a:pt x="476" y="259"/>
                  </a:lnTo>
                  <a:lnTo>
                    <a:pt x="474" y="259"/>
                  </a:lnTo>
                  <a:lnTo>
                    <a:pt x="474" y="257"/>
                  </a:lnTo>
                  <a:lnTo>
                    <a:pt x="472" y="255"/>
                  </a:lnTo>
                  <a:lnTo>
                    <a:pt x="472" y="254"/>
                  </a:lnTo>
                  <a:lnTo>
                    <a:pt x="472" y="252"/>
                  </a:lnTo>
                  <a:lnTo>
                    <a:pt x="472" y="250"/>
                  </a:lnTo>
                  <a:lnTo>
                    <a:pt x="474" y="248"/>
                  </a:lnTo>
                  <a:lnTo>
                    <a:pt x="476" y="248"/>
                  </a:lnTo>
                  <a:lnTo>
                    <a:pt x="476" y="246"/>
                  </a:lnTo>
                  <a:lnTo>
                    <a:pt x="476" y="244"/>
                  </a:lnTo>
                  <a:lnTo>
                    <a:pt x="480" y="240"/>
                  </a:lnTo>
                  <a:lnTo>
                    <a:pt x="482" y="240"/>
                  </a:lnTo>
                  <a:lnTo>
                    <a:pt x="480" y="242"/>
                  </a:lnTo>
                  <a:lnTo>
                    <a:pt x="478" y="244"/>
                  </a:lnTo>
                  <a:lnTo>
                    <a:pt x="478" y="246"/>
                  </a:lnTo>
                  <a:lnTo>
                    <a:pt x="480" y="246"/>
                  </a:lnTo>
                  <a:lnTo>
                    <a:pt x="478" y="246"/>
                  </a:lnTo>
                  <a:lnTo>
                    <a:pt x="480" y="248"/>
                  </a:lnTo>
                  <a:lnTo>
                    <a:pt x="480" y="246"/>
                  </a:lnTo>
                  <a:lnTo>
                    <a:pt x="480" y="244"/>
                  </a:lnTo>
                  <a:lnTo>
                    <a:pt x="482" y="244"/>
                  </a:lnTo>
                  <a:lnTo>
                    <a:pt x="482" y="246"/>
                  </a:lnTo>
                  <a:lnTo>
                    <a:pt x="482" y="248"/>
                  </a:lnTo>
                  <a:lnTo>
                    <a:pt x="482" y="246"/>
                  </a:lnTo>
                  <a:lnTo>
                    <a:pt x="483" y="246"/>
                  </a:lnTo>
                  <a:lnTo>
                    <a:pt x="483" y="244"/>
                  </a:lnTo>
                  <a:lnTo>
                    <a:pt x="483" y="242"/>
                  </a:lnTo>
                  <a:lnTo>
                    <a:pt x="485" y="242"/>
                  </a:lnTo>
                  <a:lnTo>
                    <a:pt x="483" y="242"/>
                  </a:lnTo>
                  <a:lnTo>
                    <a:pt x="483" y="240"/>
                  </a:lnTo>
                  <a:lnTo>
                    <a:pt x="483" y="238"/>
                  </a:lnTo>
                  <a:lnTo>
                    <a:pt x="483" y="236"/>
                  </a:lnTo>
                  <a:lnTo>
                    <a:pt x="485" y="236"/>
                  </a:lnTo>
                  <a:lnTo>
                    <a:pt x="489" y="238"/>
                  </a:lnTo>
                  <a:lnTo>
                    <a:pt x="487" y="240"/>
                  </a:lnTo>
                  <a:lnTo>
                    <a:pt x="489" y="240"/>
                  </a:lnTo>
                  <a:lnTo>
                    <a:pt x="489" y="242"/>
                  </a:lnTo>
                  <a:lnTo>
                    <a:pt x="491" y="244"/>
                  </a:lnTo>
                  <a:lnTo>
                    <a:pt x="493" y="246"/>
                  </a:lnTo>
                  <a:lnTo>
                    <a:pt x="495" y="248"/>
                  </a:lnTo>
                  <a:lnTo>
                    <a:pt x="497" y="250"/>
                  </a:lnTo>
                  <a:lnTo>
                    <a:pt x="495" y="250"/>
                  </a:lnTo>
                  <a:lnTo>
                    <a:pt x="497" y="250"/>
                  </a:lnTo>
                  <a:lnTo>
                    <a:pt x="497" y="248"/>
                  </a:lnTo>
                  <a:lnTo>
                    <a:pt x="495" y="248"/>
                  </a:lnTo>
                  <a:lnTo>
                    <a:pt x="493" y="246"/>
                  </a:lnTo>
                  <a:lnTo>
                    <a:pt x="495" y="246"/>
                  </a:lnTo>
                  <a:lnTo>
                    <a:pt x="495" y="244"/>
                  </a:lnTo>
                  <a:lnTo>
                    <a:pt x="495" y="242"/>
                  </a:lnTo>
                  <a:lnTo>
                    <a:pt x="493" y="240"/>
                  </a:lnTo>
                  <a:lnTo>
                    <a:pt x="495" y="240"/>
                  </a:lnTo>
                  <a:lnTo>
                    <a:pt x="495" y="238"/>
                  </a:lnTo>
                  <a:lnTo>
                    <a:pt x="495" y="240"/>
                  </a:lnTo>
                  <a:lnTo>
                    <a:pt x="497" y="240"/>
                  </a:lnTo>
                  <a:lnTo>
                    <a:pt x="497" y="238"/>
                  </a:lnTo>
                  <a:lnTo>
                    <a:pt x="497" y="236"/>
                  </a:lnTo>
                  <a:lnTo>
                    <a:pt x="495" y="238"/>
                  </a:lnTo>
                  <a:lnTo>
                    <a:pt x="493" y="238"/>
                  </a:lnTo>
                  <a:lnTo>
                    <a:pt x="493" y="236"/>
                  </a:lnTo>
                  <a:lnTo>
                    <a:pt x="495" y="236"/>
                  </a:lnTo>
                  <a:lnTo>
                    <a:pt x="495" y="234"/>
                  </a:lnTo>
                  <a:lnTo>
                    <a:pt x="497" y="234"/>
                  </a:lnTo>
                  <a:lnTo>
                    <a:pt x="497" y="232"/>
                  </a:lnTo>
                  <a:lnTo>
                    <a:pt x="495" y="232"/>
                  </a:lnTo>
                  <a:lnTo>
                    <a:pt x="495" y="234"/>
                  </a:lnTo>
                  <a:lnTo>
                    <a:pt x="493" y="234"/>
                  </a:lnTo>
                  <a:lnTo>
                    <a:pt x="491" y="236"/>
                  </a:lnTo>
                  <a:lnTo>
                    <a:pt x="491" y="234"/>
                  </a:lnTo>
                  <a:lnTo>
                    <a:pt x="489" y="234"/>
                  </a:lnTo>
                  <a:lnTo>
                    <a:pt x="487" y="234"/>
                  </a:lnTo>
                  <a:lnTo>
                    <a:pt x="487" y="232"/>
                  </a:lnTo>
                  <a:lnTo>
                    <a:pt x="487" y="231"/>
                  </a:lnTo>
                  <a:lnTo>
                    <a:pt x="485" y="231"/>
                  </a:lnTo>
                  <a:lnTo>
                    <a:pt x="483" y="231"/>
                  </a:lnTo>
                  <a:lnTo>
                    <a:pt x="483" y="229"/>
                  </a:lnTo>
                  <a:lnTo>
                    <a:pt x="483" y="227"/>
                  </a:lnTo>
                  <a:lnTo>
                    <a:pt x="485" y="227"/>
                  </a:lnTo>
                  <a:lnTo>
                    <a:pt x="485" y="225"/>
                  </a:lnTo>
                  <a:lnTo>
                    <a:pt x="487" y="225"/>
                  </a:lnTo>
                  <a:lnTo>
                    <a:pt x="485" y="227"/>
                  </a:lnTo>
                  <a:lnTo>
                    <a:pt x="487" y="227"/>
                  </a:lnTo>
                  <a:lnTo>
                    <a:pt x="487" y="229"/>
                  </a:lnTo>
                  <a:lnTo>
                    <a:pt x="487" y="227"/>
                  </a:lnTo>
                  <a:lnTo>
                    <a:pt x="487" y="225"/>
                  </a:lnTo>
                  <a:lnTo>
                    <a:pt x="487" y="223"/>
                  </a:lnTo>
                  <a:lnTo>
                    <a:pt x="489" y="223"/>
                  </a:lnTo>
                  <a:lnTo>
                    <a:pt x="489" y="225"/>
                  </a:lnTo>
                  <a:lnTo>
                    <a:pt x="489" y="227"/>
                  </a:lnTo>
                  <a:lnTo>
                    <a:pt x="491" y="227"/>
                  </a:lnTo>
                  <a:lnTo>
                    <a:pt x="491" y="229"/>
                  </a:lnTo>
                  <a:lnTo>
                    <a:pt x="493" y="229"/>
                  </a:lnTo>
                  <a:lnTo>
                    <a:pt x="493" y="231"/>
                  </a:lnTo>
                  <a:lnTo>
                    <a:pt x="493" y="229"/>
                  </a:lnTo>
                  <a:lnTo>
                    <a:pt x="493" y="227"/>
                  </a:lnTo>
                  <a:lnTo>
                    <a:pt x="493" y="225"/>
                  </a:lnTo>
                  <a:lnTo>
                    <a:pt x="495" y="223"/>
                  </a:lnTo>
                  <a:lnTo>
                    <a:pt x="495" y="225"/>
                  </a:lnTo>
                  <a:lnTo>
                    <a:pt x="497" y="225"/>
                  </a:lnTo>
                  <a:lnTo>
                    <a:pt x="497" y="223"/>
                  </a:lnTo>
                  <a:lnTo>
                    <a:pt x="497" y="225"/>
                  </a:lnTo>
                  <a:lnTo>
                    <a:pt x="497" y="227"/>
                  </a:lnTo>
                  <a:lnTo>
                    <a:pt x="497" y="225"/>
                  </a:lnTo>
                  <a:lnTo>
                    <a:pt x="499" y="225"/>
                  </a:lnTo>
                  <a:lnTo>
                    <a:pt x="501" y="225"/>
                  </a:lnTo>
                  <a:lnTo>
                    <a:pt x="501" y="227"/>
                  </a:lnTo>
                  <a:lnTo>
                    <a:pt x="499" y="227"/>
                  </a:lnTo>
                  <a:lnTo>
                    <a:pt x="499" y="229"/>
                  </a:lnTo>
                  <a:lnTo>
                    <a:pt x="501" y="229"/>
                  </a:lnTo>
                  <a:lnTo>
                    <a:pt x="501" y="231"/>
                  </a:lnTo>
                  <a:lnTo>
                    <a:pt x="499" y="231"/>
                  </a:lnTo>
                  <a:lnTo>
                    <a:pt x="499" y="232"/>
                  </a:lnTo>
                  <a:lnTo>
                    <a:pt x="503" y="231"/>
                  </a:lnTo>
                  <a:lnTo>
                    <a:pt x="505" y="232"/>
                  </a:lnTo>
                  <a:lnTo>
                    <a:pt x="503" y="231"/>
                  </a:lnTo>
                  <a:lnTo>
                    <a:pt x="501" y="231"/>
                  </a:lnTo>
                  <a:lnTo>
                    <a:pt x="501" y="229"/>
                  </a:lnTo>
                  <a:lnTo>
                    <a:pt x="501" y="227"/>
                  </a:lnTo>
                  <a:lnTo>
                    <a:pt x="503" y="227"/>
                  </a:lnTo>
                  <a:lnTo>
                    <a:pt x="505" y="227"/>
                  </a:lnTo>
                  <a:lnTo>
                    <a:pt x="505" y="229"/>
                  </a:lnTo>
                  <a:lnTo>
                    <a:pt x="507" y="229"/>
                  </a:lnTo>
                  <a:lnTo>
                    <a:pt x="510" y="229"/>
                  </a:lnTo>
                  <a:lnTo>
                    <a:pt x="508" y="232"/>
                  </a:lnTo>
                  <a:lnTo>
                    <a:pt x="507" y="234"/>
                  </a:lnTo>
                  <a:lnTo>
                    <a:pt x="505" y="234"/>
                  </a:lnTo>
                  <a:lnTo>
                    <a:pt x="503" y="234"/>
                  </a:lnTo>
                  <a:lnTo>
                    <a:pt x="501" y="234"/>
                  </a:lnTo>
                  <a:lnTo>
                    <a:pt x="501" y="236"/>
                  </a:lnTo>
                  <a:lnTo>
                    <a:pt x="507" y="234"/>
                  </a:lnTo>
                  <a:lnTo>
                    <a:pt x="508" y="232"/>
                  </a:lnTo>
                  <a:lnTo>
                    <a:pt x="510" y="231"/>
                  </a:lnTo>
                  <a:lnTo>
                    <a:pt x="512" y="231"/>
                  </a:lnTo>
                  <a:lnTo>
                    <a:pt x="510" y="232"/>
                  </a:lnTo>
                  <a:lnTo>
                    <a:pt x="510" y="234"/>
                  </a:lnTo>
                  <a:lnTo>
                    <a:pt x="512" y="236"/>
                  </a:lnTo>
                  <a:lnTo>
                    <a:pt x="514" y="236"/>
                  </a:lnTo>
                  <a:lnTo>
                    <a:pt x="512" y="238"/>
                  </a:lnTo>
                  <a:lnTo>
                    <a:pt x="514" y="240"/>
                  </a:lnTo>
                  <a:lnTo>
                    <a:pt x="512" y="240"/>
                  </a:lnTo>
                  <a:lnTo>
                    <a:pt x="514" y="240"/>
                  </a:lnTo>
                  <a:lnTo>
                    <a:pt x="516" y="238"/>
                  </a:lnTo>
                  <a:lnTo>
                    <a:pt x="516" y="240"/>
                  </a:lnTo>
                  <a:lnTo>
                    <a:pt x="518" y="240"/>
                  </a:lnTo>
                  <a:lnTo>
                    <a:pt x="518" y="238"/>
                  </a:lnTo>
                  <a:lnTo>
                    <a:pt x="520" y="238"/>
                  </a:lnTo>
                  <a:lnTo>
                    <a:pt x="520" y="236"/>
                  </a:lnTo>
                  <a:lnTo>
                    <a:pt x="516" y="236"/>
                  </a:lnTo>
                  <a:lnTo>
                    <a:pt x="514" y="234"/>
                  </a:lnTo>
                  <a:lnTo>
                    <a:pt x="516" y="232"/>
                  </a:lnTo>
                  <a:lnTo>
                    <a:pt x="518" y="232"/>
                  </a:lnTo>
                  <a:lnTo>
                    <a:pt x="518" y="231"/>
                  </a:lnTo>
                  <a:lnTo>
                    <a:pt x="516" y="231"/>
                  </a:lnTo>
                  <a:lnTo>
                    <a:pt x="518" y="231"/>
                  </a:lnTo>
                  <a:lnTo>
                    <a:pt x="518" y="229"/>
                  </a:lnTo>
                  <a:lnTo>
                    <a:pt x="516" y="229"/>
                  </a:lnTo>
                  <a:lnTo>
                    <a:pt x="514" y="229"/>
                  </a:lnTo>
                  <a:lnTo>
                    <a:pt x="516" y="229"/>
                  </a:lnTo>
                  <a:lnTo>
                    <a:pt x="518" y="227"/>
                  </a:lnTo>
                  <a:lnTo>
                    <a:pt x="520" y="227"/>
                  </a:lnTo>
                  <a:lnTo>
                    <a:pt x="518" y="227"/>
                  </a:lnTo>
                  <a:lnTo>
                    <a:pt x="516" y="227"/>
                  </a:lnTo>
                  <a:lnTo>
                    <a:pt x="518" y="225"/>
                  </a:lnTo>
                  <a:lnTo>
                    <a:pt x="520" y="225"/>
                  </a:lnTo>
                  <a:lnTo>
                    <a:pt x="522" y="225"/>
                  </a:lnTo>
                  <a:lnTo>
                    <a:pt x="520" y="225"/>
                  </a:lnTo>
                  <a:lnTo>
                    <a:pt x="520" y="223"/>
                  </a:lnTo>
                  <a:lnTo>
                    <a:pt x="518" y="223"/>
                  </a:lnTo>
                  <a:lnTo>
                    <a:pt x="520" y="221"/>
                  </a:lnTo>
                  <a:lnTo>
                    <a:pt x="522" y="219"/>
                  </a:lnTo>
                  <a:lnTo>
                    <a:pt x="524" y="217"/>
                  </a:lnTo>
                  <a:lnTo>
                    <a:pt x="524" y="215"/>
                  </a:lnTo>
                  <a:lnTo>
                    <a:pt x="526" y="213"/>
                  </a:lnTo>
                  <a:lnTo>
                    <a:pt x="530" y="215"/>
                  </a:lnTo>
                  <a:lnTo>
                    <a:pt x="531" y="215"/>
                  </a:lnTo>
                  <a:lnTo>
                    <a:pt x="533" y="217"/>
                  </a:lnTo>
                  <a:lnTo>
                    <a:pt x="533" y="215"/>
                  </a:lnTo>
                  <a:lnTo>
                    <a:pt x="531" y="215"/>
                  </a:lnTo>
                  <a:lnTo>
                    <a:pt x="531" y="213"/>
                  </a:lnTo>
                  <a:lnTo>
                    <a:pt x="530" y="213"/>
                  </a:lnTo>
                  <a:lnTo>
                    <a:pt x="530" y="211"/>
                  </a:lnTo>
                  <a:lnTo>
                    <a:pt x="531" y="209"/>
                  </a:lnTo>
                  <a:lnTo>
                    <a:pt x="531" y="208"/>
                  </a:lnTo>
                  <a:lnTo>
                    <a:pt x="533" y="206"/>
                  </a:lnTo>
                  <a:lnTo>
                    <a:pt x="535" y="206"/>
                  </a:lnTo>
                  <a:lnTo>
                    <a:pt x="537" y="209"/>
                  </a:lnTo>
                  <a:lnTo>
                    <a:pt x="539" y="209"/>
                  </a:lnTo>
                  <a:lnTo>
                    <a:pt x="539" y="208"/>
                  </a:lnTo>
                  <a:lnTo>
                    <a:pt x="537" y="206"/>
                  </a:lnTo>
                  <a:lnTo>
                    <a:pt x="537" y="204"/>
                  </a:lnTo>
                  <a:lnTo>
                    <a:pt x="535" y="204"/>
                  </a:lnTo>
                  <a:lnTo>
                    <a:pt x="535" y="202"/>
                  </a:lnTo>
                  <a:lnTo>
                    <a:pt x="533" y="202"/>
                  </a:lnTo>
                  <a:lnTo>
                    <a:pt x="531" y="202"/>
                  </a:lnTo>
                  <a:lnTo>
                    <a:pt x="531" y="200"/>
                  </a:lnTo>
                  <a:lnTo>
                    <a:pt x="531" y="198"/>
                  </a:lnTo>
                  <a:lnTo>
                    <a:pt x="533" y="198"/>
                  </a:lnTo>
                  <a:lnTo>
                    <a:pt x="535" y="198"/>
                  </a:lnTo>
                  <a:lnTo>
                    <a:pt x="535" y="200"/>
                  </a:lnTo>
                  <a:lnTo>
                    <a:pt x="537" y="200"/>
                  </a:lnTo>
                  <a:lnTo>
                    <a:pt x="537" y="202"/>
                  </a:lnTo>
                  <a:lnTo>
                    <a:pt x="537" y="200"/>
                  </a:lnTo>
                  <a:lnTo>
                    <a:pt x="537" y="198"/>
                  </a:lnTo>
                  <a:lnTo>
                    <a:pt x="539" y="198"/>
                  </a:lnTo>
                  <a:lnTo>
                    <a:pt x="539" y="196"/>
                  </a:lnTo>
                  <a:lnTo>
                    <a:pt x="537" y="196"/>
                  </a:lnTo>
                  <a:lnTo>
                    <a:pt x="537" y="194"/>
                  </a:lnTo>
                  <a:lnTo>
                    <a:pt x="537" y="192"/>
                  </a:lnTo>
                  <a:lnTo>
                    <a:pt x="539" y="192"/>
                  </a:lnTo>
                  <a:lnTo>
                    <a:pt x="539" y="194"/>
                  </a:lnTo>
                  <a:lnTo>
                    <a:pt x="541" y="194"/>
                  </a:lnTo>
                  <a:lnTo>
                    <a:pt x="543" y="194"/>
                  </a:lnTo>
                  <a:lnTo>
                    <a:pt x="543" y="192"/>
                  </a:lnTo>
                  <a:lnTo>
                    <a:pt x="545" y="192"/>
                  </a:lnTo>
                  <a:lnTo>
                    <a:pt x="543" y="194"/>
                  </a:lnTo>
                  <a:lnTo>
                    <a:pt x="543" y="196"/>
                  </a:lnTo>
                  <a:lnTo>
                    <a:pt x="541" y="196"/>
                  </a:lnTo>
                  <a:lnTo>
                    <a:pt x="541" y="198"/>
                  </a:lnTo>
                  <a:lnTo>
                    <a:pt x="543" y="196"/>
                  </a:lnTo>
                  <a:lnTo>
                    <a:pt x="543" y="198"/>
                  </a:lnTo>
                  <a:lnTo>
                    <a:pt x="545" y="198"/>
                  </a:lnTo>
                  <a:lnTo>
                    <a:pt x="545" y="196"/>
                  </a:lnTo>
                  <a:lnTo>
                    <a:pt x="545" y="194"/>
                  </a:lnTo>
                  <a:lnTo>
                    <a:pt x="547" y="196"/>
                  </a:lnTo>
                  <a:lnTo>
                    <a:pt x="547" y="198"/>
                  </a:lnTo>
                  <a:lnTo>
                    <a:pt x="547" y="200"/>
                  </a:lnTo>
                  <a:lnTo>
                    <a:pt x="549" y="200"/>
                  </a:lnTo>
                  <a:lnTo>
                    <a:pt x="549" y="196"/>
                  </a:lnTo>
                  <a:lnTo>
                    <a:pt x="549" y="194"/>
                  </a:lnTo>
                  <a:lnTo>
                    <a:pt x="549" y="192"/>
                  </a:lnTo>
                  <a:lnTo>
                    <a:pt x="551" y="192"/>
                  </a:lnTo>
                  <a:lnTo>
                    <a:pt x="551" y="194"/>
                  </a:lnTo>
                  <a:lnTo>
                    <a:pt x="551" y="196"/>
                  </a:lnTo>
                  <a:lnTo>
                    <a:pt x="551" y="198"/>
                  </a:lnTo>
                  <a:lnTo>
                    <a:pt x="551" y="196"/>
                  </a:lnTo>
                  <a:lnTo>
                    <a:pt x="553" y="198"/>
                  </a:lnTo>
                  <a:lnTo>
                    <a:pt x="553" y="196"/>
                  </a:lnTo>
                  <a:lnTo>
                    <a:pt x="555" y="196"/>
                  </a:lnTo>
                  <a:lnTo>
                    <a:pt x="555" y="198"/>
                  </a:lnTo>
                  <a:lnTo>
                    <a:pt x="555" y="196"/>
                  </a:lnTo>
                  <a:lnTo>
                    <a:pt x="556" y="196"/>
                  </a:lnTo>
                  <a:lnTo>
                    <a:pt x="558" y="196"/>
                  </a:lnTo>
                  <a:lnTo>
                    <a:pt x="558" y="198"/>
                  </a:lnTo>
                  <a:lnTo>
                    <a:pt x="556" y="198"/>
                  </a:lnTo>
                  <a:lnTo>
                    <a:pt x="556" y="200"/>
                  </a:lnTo>
                  <a:lnTo>
                    <a:pt x="555" y="202"/>
                  </a:lnTo>
                  <a:lnTo>
                    <a:pt x="553" y="202"/>
                  </a:lnTo>
                  <a:lnTo>
                    <a:pt x="553" y="204"/>
                  </a:lnTo>
                  <a:lnTo>
                    <a:pt x="553" y="206"/>
                  </a:lnTo>
                  <a:lnTo>
                    <a:pt x="551" y="206"/>
                  </a:lnTo>
                  <a:lnTo>
                    <a:pt x="551" y="208"/>
                  </a:lnTo>
                  <a:lnTo>
                    <a:pt x="549" y="209"/>
                  </a:lnTo>
                  <a:lnTo>
                    <a:pt x="547" y="209"/>
                  </a:lnTo>
                  <a:lnTo>
                    <a:pt x="547" y="211"/>
                  </a:lnTo>
                  <a:lnTo>
                    <a:pt x="545" y="213"/>
                  </a:lnTo>
                  <a:lnTo>
                    <a:pt x="545" y="215"/>
                  </a:lnTo>
                  <a:lnTo>
                    <a:pt x="547" y="213"/>
                  </a:lnTo>
                  <a:lnTo>
                    <a:pt x="547" y="215"/>
                  </a:lnTo>
                  <a:lnTo>
                    <a:pt x="545" y="215"/>
                  </a:lnTo>
                  <a:lnTo>
                    <a:pt x="547" y="215"/>
                  </a:lnTo>
                  <a:lnTo>
                    <a:pt x="547" y="217"/>
                  </a:lnTo>
                  <a:lnTo>
                    <a:pt x="547" y="219"/>
                  </a:lnTo>
                  <a:lnTo>
                    <a:pt x="547" y="221"/>
                  </a:lnTo>
                  <a:lnTo>
                    <a:pt x="547" y="219"/>
                  </a:lnTo>
                  <a:lnTo>
                    <a:pt x="545" y="219"/>
                  </a:lnTo>
                  <a:lnTo>
                    <a:pt x="545" y="221"/>
                  </a:lnTo>
                  <a:lnTo>
                    <a:pt x="545" y="223"/>
                  </a:lnTo>
                  <a:lnTo>
                    <a:pt x="547" y="223"/>
                  </a:lnTo>
                  <a:lnTo>
                    <a:pt x="545" y="227"/>
                  </a:lnTo>
                  <a:lnTo>
                    <a:pt x="543" y="227"/>
                  </a:lnTo>
                  <a:lnTo>
                    <a:pt x="543" y="229"/>
                  </a:lnTo>
                  <a:lnTo>
                    <a:pt x="543" y="231"/>
                  </a:lnTo>
                  <a:lnTo>
                    <a:pt x="543" y="234"/>
                  </a:lnTo>
                  <a:lnTo>
                    <a:pt x="543" y="232"/>
                  </a:lnTo>
                  <a:lnTo>
                    <a:pt x="545" y="231"/>
                  </a:lnTo>
                  <a:lnTo>
                    <a:pt x="545" y="232"/>
                  </a:lnTo>
                  <a:lnTo>
                    <a:pt x="545" y="234"/>
                  </a:lnTo>
                  <a:lnTo>
                    <a:pt x="547" y="234"/>
                  </a:lnTo>
                  <a:lnTo>
                    <a:pt x="547" y="232"/>
                  </a:lnTo>
                  <a:lnTo>
                    <a:pt x="549" y="231"/>
                  </a:lnTo>
                  <a:lnTo>
                    <a:pt x="549" y="229"/>
                  </a:lnTo>
                  <a:lnTo>
                    <a:pt x="551" y="229"/>
                  </a:lnTo>
                  <a:lnTo>
                    <a:pt x="551" y="227"/>
                  </a:lnTo>
                  <a:lnTo>
                    <a:pt x="551" y="225"/>
                  </a:lnTo>
                  <a:lnTo>
                    <a:pt x="553" y="225"/>
                  </a:lnTo>
                  <a:lnTo>
                    <a:pt x="551" y="223"/>
                  </a:lnTo>
                  <a:lnTo>
                    <a:pt x="553" y="217"/>
                  </a:lnTo>
                  <a:lnTo>
                    <a:pt x="556" y="211"/>
                  </a:lnTo>
                  <a:lnTo>
                    <a:pt x="558" y="211"/>
                  </a:lnTo>
                  <a:lnTo>
                    <a:pt x="558" y="209"/>
                  </a:lnTo>
                  <a:lnTo>
                    <a:pt x="560" y="206"/>
                  </a:lnTo>
                  <a:lnTo>
                    <a:pt x="560" y="204"/>
                  </a:lnTo>
                  <a:lnTo>
                    <a:pt x="562" y="204"/>
                  </a:lnTo>
                  <a:lnTo>
                    <a:pt x="562" y="202"/>
                  </a:lnTo>
                  <a:lnTo>
                    <a:pt x="562" y="200"/>
                  </a:lnTo>
                  <a:lnTo>
                    <a:pt x="564" y="198"/>
                  </a:lnTo>
                  <a:lnTo>
                    <a:pt x="564" y="196"/>
                  </a:lnTo>
                  <a:lnTo>
                    <a:pt x="568" y="192"/>
                  </a:lnTo>
                  <a:lnTo>
                    <a:pt x="570" y="192"/>
                  </a:lnTo>
                  <a:lnTo>
                    <a:pt x="570" y="194"/>
                  </a:lnTo>
                  <a:lnTo>
                    <a:pt x="570" y="196"/>
                  </a:lnTo>
                  <a:lnTo>
                    <a:pt x="570" y="198"/>
                  </a:lnTo>
                  <a:lnTo>
                    <a:pt x="570" y="200"/>
                  </a:lnTo>
                  <a:lnTo>
                    <a:pt x="570" y="198"/>
                  </a:lnTo>
                  <a:lnTo>
                    <a:pt x="572" y="198"/>
                  </a:lnTo>
                  <a:lnTo>
                    <a:pt x="570" y="200"/>
                  </a:lnTo>
                  <a:lnTo>
                    <a:pt x="570" y="202"/>
                  </a:lnTo>
                  <a:lnTo>
                    <a:pt x="570" y="204"/>
                  </a:lnTo>
                  <a:lnTo>
                    <a:pt x="570" y="206"/>
                  </a:lnTo>
                  <a:lnTo>
                    <a:pt x="564" y="208"/>
                  </a:lnTo>
                  <a:lnTo>
                    <a:pt x="566" y="208"/>
                  </a:lnTo>
                  <a:lnTo>
                    <a:pt x="568" y="208"/>
                  </a:lnTo>
                  <a:lnTo>
                    <a:pt x="570" y="208"/>
                  </a:lnTo>
                  <a:lnTo>
                    <a:pt x="568" y="211"/>
                  </a:lnTo>
                  <a:lnTo>
                    <a:pt x="568" y="213"/>
                  </a:lnTo>
                  <a:lnTo>
                    <a:pt x="568" y="215"/>
                  </a:lnTo>
                  <a:lnTo>
                    <a:pt x="568" y="217"/>
                  </a:lnTo>
                  <a:lnTo>
                    <a:pt x="568" y="219"/>
                  </a:lnTo>
                  <a:lnTo>
                    <a:pt x="568" y="221"/>
                  </a:lnTo>
                  <a:lnTo>
                    <a:pt x="570" y="221"/>
                  </a:lnTo>
                  <a:lnTo>
                    <a:pt x="570" y="219"/>
                  </a:lnTo>
                  <a:lnTo>
                    <a:pt x="572" y="219"/>
                  </a:lnTo>
                  <a:lnTo>
                    <a:pt x="572" y="217"/>
                  </a:lnTo>
                  <a:lnTo>
                    <a:pt x="572" y="215"/>
                  </a:lnTo>
                  <a:lnTo>
                    <a:pt x="574" y="215"/>
                  </a:lnTo>
                  <a:lnTo>
                    <a:pt x="574" y="217"/>
                  </a:lnTo>
                  <a:lnTo>
                    <a:pt x="576" y="215"/>
                  </a:lnTo>
                  <a:lnTo>
                    <a:pt x="574" y="213"/>
                  </a:lnTo>
                  <a:lnTo>
                    <a:pt x="576" y="213"/>
                  </a:lnTo>
                  <a:lnTo>
                    <a:pt x="576" y="211"/>
                  </a:lnTo>
                  <a:lnTo>
                    <a:pt x="574" y="211"/>
                  </a:lnTo>
                  <a:lnTo>
                    <a:pt x="576" y="211"/>
                  </a:lnTo>
                  <a:lnTo>
                    <a:pt x="576" y="209"/>
                  </a:lnTo>
                  <a:lnTo>
                    <a:pt x="578" y="209"/>
                  </a:lnTo>
                  <a:lnTo>
                    <a:pt x="579" y="211"/>
                  </a:lnTo>
                  <a:lnTo>
                    <a:pt x="579" y="209"/>
                  </a:lnTo>
                  <a:lnTo>
                    <a:pt x="578" y="209"/>
                  </a:lnTo>
                  <a:lnTo>
                    <a:pt x="576" y="208"/>
                  </a:lnTo>
                  <a:lnTo>
                    <a:pt x="578" y="206"/>
                  </a:lnTo>
                  <a:lnTo>
                    <a:pt x="576" y="206"/>
                  </a:lnTo>
                  <a:lnTo>
                    <a:pt x="578" y="204"/>
                  </a:lnTo>
                  <a:lnTo>
                    <a:pt x="579" y="204"/>
                  </a:lnTo>
                  <a:lnTo>
                    <a:pt x="579" y="202"/>
                  </a:lnTo>
                  <a:lnTo>
                    <a:pt x="579" y="200"/>
                  </a:lnTo>
                  <a:lnTo>
                    <a:pt x="581" y="200"/>
                  </a:lnTo>
                  <a:lnTo>
                    <a:pt x="585" y="200"/>
                  </a:lnTo>
                  <a:lnTo>
                    <a:pt x="583" y="200"/>
                  </a:lnTo>
                  <a:lnTo>
                    <a:pt x="583" y="198"/>
                  </a:lnTo>
                  <a:lnTo>
                    <a:pt x="581" y="196"/>
                  </a:lnTo>
                  <a:lnTo>
                    <a:pt x="581" y="194"/>
                  </a:lnTo>
                  <a:lnTo>
                    <a:pt x="581" y="196"/>
                  </a:lnTo>
                  <a:lnTo>
                    <a:pt x="579" y="196"/>
                  </a:lnTo>
                  <a:lnTo>
                    <a:pt x="578" y="196"/>
                  </a:lnTo>
                  <a:lnTo>
                    <a:pt x="578" y="194"/>
                  </a:lnTo>
                  <a:lnTo>
                    <a:pt x="578" y="192"/>
                  </a:lnTo>
                  <a:lnTo>
                    <a:pt x="581" y="194"/>
                  </a:lnTo>
                  <a:lnTo>
                    <a:pt x="579" y="192"/>
                  </a:lnTo>
                  <a:lnTo>
                    <a:pt x="579" y="190"/>
                  </a:lnTo>
                  <a:lnTo>
                    <a:pt x="578" y="190"/>
                  </a:lnTo>
                  <a:lnTo>
                    <a:pt x="579" y="188"/>
                  </a:lnTo>
                  <a:lnTo>
                    <a:pt x="583" y="190"/>
                  </a:lnTo>
                  <a:lnTo>
                    <a:pt x="583" y="192"/>
                  </a:lnTo>
                  <a:lnTo>
                    <a:pt x="583" y="190"/>
                  </a:lnTo>
                  <a:lnTo>
                    <a:pt x="583" y="188"/>
                  </a:lnTo>
                  <a:lnTo>
                    <a:pt x="583" y="186"/>
                  </a:lnTo>
                  <a:lnTo>
                    <a:pt x="585" y="186"/>
                  </a:lnTo>
                  <a:lnTo>
                    <a:pt x="585" y="184"/>
                  </a:lnTo>
                  <a:lnTo>
                    <a:pt x="587" y="184"/>
                  </a:lnTo>
                  <a:close/>
                  <a:moveTo>
                    <a:pt x="555" y="183"/>
                  </a:moveTo>
                  <a:lnTo>
                    <a:pt x="556" y="183"/>
                  </a:lnTo>
                  <a:lnTo>
                    <a:pt x="556" y="184"/>
                  </a:lnTo>
                  <a:lnTo>
                    <a:pt x="556" y="186"/>
                  </a:lnTo>
                  <a:lnTo>
                    <a:pt x="556" y="184"/>
                  </a:lnTo>
                  <a:lnTo>
                    <a:pt x="556" y="186"/>
                  </a:lnTo>
                  <a:lnTo>
                    <a:pt x="558" y="184"/>
                  </a:lnTo>
                  <a:lnTo>
                    <a:pt x="560" y="184"/>
                  </a:lnTo>
                  <a:lnTo>
                    <a:pt x="560" y="186"/>
                  </a:lnTo>
                  <a:lnTo>
                    <a:pt x="558" y="186"/>
                  </a:lnTo>
                  <a:lnTo>
                    <a:pt x="558" y="188"/>
                  </a:lnTo>
                  <a:lnTo>
                    <a:pt x="556" y="188"/>
                  </a:lnTo>
                  <a:lnTo>
                    <a:pt x="558" y="188"/>
                  </a:lnTo>
                  <a:lnTo>
                    <a:pt x="558" y="190"/>
                  </a:lnTo>
                  <a:lnTo>
                    <a:pt x="560" y="190"/>
                  </a:lnTo>
                  <a:lnTo>
                    <a:pt x="560" y="188"/>
                  </a:lnTo>
                  <a:lnTo>
                    <a:pt x="562" y="188"/>
                  </a:lnTo>
                  <a:lnTo>
                    <a:pt x="562" y="190"/>
                  </a:lnTo>
                  <a:lnTo>
                    <a:pt x="560" y="190"/>
                  </a:lnTo>
                  <a:lnTo>
                    <a:pt x="560" y="192"/>
                  </a:lnTo>
                  <a:lnTo>
                    <a:pt x="558" y="192"/>
                  </a:lnTo>
                  <a:lnTo>
                    <a:pt x="556" y="192"/>
                  </a:lnTo>
                  <a:lnTo>
                    <a:pt x="555" y="192"/>
                  </a:lnTo>
                  <a:lnTo>
                    <a:pt x="555" y="194"/>
                  </a:lnTo>
                  <a:lnTo>
                    <a:pt x="553" y="194"/>
                  </a:lnTo>
                  <a:lnTo>
                    <a:pt x="551" y="194"/>
                  </a:lnTo>
                  <a:lnTo>
                    <a:pt x="551" y="192"/>
                  </a:lnTo>
                  <a:lnTo>
                    <a:pt x="549" y="192"/>
                  </a:lnTo>
                  <a:lnTo>
                    <a:pt x="551" y="190"/>
                  </a:lnTo>
                  <a:lnTo>
                    <a:pt x="553" y="190"/>
                  </a:lnTo>
                  <a:lnTo>
                    <a:pt x="551" y="190"/>
                  </a:lnTo>
                  <a:lnTo>
                    <a:pt x="551" y="188"/>
                  </a:lnTo>
                  <a:lnTo>
                    <a:pt x="549" y="190"/>
                  </a:lnTo>
                  <a:lnTo>
                    <a:pt x="547" y="190"/>
                  </a:lnTo>
                  <a:lnTo>
                    <a:pt x="547" y="188"/>
                  </a:lnTo>
                  <a:lnTo>
                    <a:pt x="549" y="186"/>
                  </a:lnTo>
                  <a:lnTo>
                    <a:pt x="551" y="186"/>
                  </a:lnTo>
                  <a:lnTo>
                    <a:pt x="553" y="186"/>
                  </a:lnTo>
                  <a:lnTo>
                    <a:pt x="555" y="188"/>
                  </a:lnTo>
                  <a:lnTo>
                    <a:pt x="555" y="186"/>
                  </a:lnTo>
                  <a:lnTo>
                    <a:pt x="553" y="184"/>
                  </a:lnTo>
                  <a:lnTo>
                    <a:pt x="553" y="183"/>
                  </a:lnTo>
                  <a:lnTo>
                    <a:pt x="555" y="183"/>
                  </a:lnTo>
                  <a:close/>
                  <a:moveTo>
                    <a:pt x="19" y="183"/>
                  </a:moveTo>
                  <a:lnTo>
                    <a:pt x="19" y="184"/>
                  </a:lnTo>
                  <a:lnTo>
                    <a:pt x="17" y="184"/>
                  </a:lnTo>
                  <a:lnTo>
                    <a:pt x="19" y="186"/>
                  </a:lnTo>
                  <a:lnTo>
                    <a:pt x="19" y="188"/>
                  </a:lnTo>
                  <a:lnTo>
                    <a:pt x="11" y="192"/>
                  </a:lnTo>
                  <a:lnTo>
                    <a:pt x="9" y="192"/>
                  </a:lnTo>
                  <a:lnTo>
                    <a:pt x="7" y="192"/>
                  </a:lnTo>
                  <a:lnTo>
                    <a:pt x="7" y="194"/>
                  </a:lnTo>
                  <a:lnTo>
                    <a:pt x="3" y="198"/>
                  </a:lnTo>
                  <a:lnTo>
                    <a:pt x="3" y="200"/>
                  </a:lnTo>
                  <a:lnTo>
                    <a:pt x="2" y="200"/>
                  </a:lnTo>
                  <a:lnTo>
                    <a:pt x="2" y="198"/>
                  </a:lnTo>
                  <a:lnTo>
                    <a:pt x="0" y="198"/>
                  </a:lnTo>
                  <a:lnTo>
                    <a:pt x="0" y="196"/>
                  </a:lnTo>
                  <a:lnTo>
                    <a:pt x="2" y="196"/>
                  </a:lnTo>
                  <a:lnTo>
                    <a:pt x="3" y="194"/>
                  </a:lnTo>
                  <a:lnTo>
                    <a:pt x="5" y="194"/>
                  </a:lnTo>
                  <a:lnTo>
                    <a:pt x="5" y="192"/>
                  </a:lnTo>
                  <a:lnTo>
                    <a:pt x="7" y="192"/>
                  </a:lnTo>
                  <a:lnTo>
                    <a:pt x="9" y="190"/>
                  </a:lnTo>
                  <a:lnTo>
                    <a:pt x="11" y="188"/>
                  </a:lnTo>
                  <a:lnTo>
                    <a:pt x="11" y="186"/>
                  </a:lnTo>
                  <a:lnTo>
                    <a:pt x="11" y="184"/>
                  </a:lnTo>
                  <a:lnTo>
                    <a:pt x="13" y="183"/>
                  </a:lnTo>
                  <a:lnTo>
                    <a:pt x="15" y="183"/>
                  </a:lnTo>
                  <a:lnTo>
                    <a:pt x="17" y="183"/>
                  </a:lnTo>
                  <a:lnTo>
                    <a:pt x="19" y="183"/>
                  </a:lnTo>
                  <a:close/>
                  <a:moveTo>
                    <a:pt x="451" y="0"/>
                  </a:moveTo>
                  <a:lnTo>
                    <a:pt x="451" y="2"/>
                  </a:lnTo>
                  <a:lnTo>
                    <a:pt x="453" y="2"/>
                  </a:lnTo>
                  <a:lnTo>
                    <a:pt x="453" y="4"/>
                  </a:lnTo>
                  <a:lnTo>
                    <a:pt x="453" y="6"/>
                  </a:lnTo>
                  <a:lnTo>
                    <a:pt x="451" y="6"/>
                  </a:lnTo>
                  <a:lnTo>
                    <a:pt x="451" y="8"/>
                  </a:lnTo>
                  <a:lnTo>
                    <a:pt x="451" y="10"/>
                  </a:lnTo>
                  <a:lnTo>
                    <a:pt x="449" y="12"/>
                  </a:lnTo>
                  <a:lnTo>
                    <a:pt x="449" y="10"/>
                  </a:lnTo>
                  <a:lnTo>
                    <a:pt x="447" y="10"/>
                  </a:lnTo>
                  <a:lnTo>
                    <a:pt x="447" y="8"/>
                  </a:lnTo>
                  <a:lnTo>
                    <a:pt x="445" y="6"/>
                  </a:lnTo>
                  <a:lnTo>
                    <a:pt x="445" y="4"/>
                  </a:lnTo>
                  <a:lnTo>
                    <a:pt x="445" y="2"/>
                  </a:lnTo>
                  <a:lnTo>
                    <a:pt x="447" y="0"/>
                  </a:lnTo>
                  <a:lnTo>
                    <a:pt x="449" y="2"/>
                  </a:lnTo>
                  <a:lnTo>
                    <a:pt x="449" y="0"/>
                  </a:lnTo>
                  <a:lnTo>
                    <a:pt x="451"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6" name="Freeform 175"/>
            <p:cNvSpPr>
              <a:spLocks/>
            </p:cNvSpPr>
            <p:nvPr/>
          </p:nvSpPr>
          <p:spPr bwMode="auto">
            <a:xfrm>
              <a:off x="7051675" y="4024313"/>
              <a:ext cx="206375" cy="119063"/>
            </a:xfrm>
            <a:custGeom>
              <a:avLst/>
              <a:gdLst>
                <a:gd name="T0" fmla="*/ 128 w 130"/>
                <a:gd name="T1" fmla="*/ 48 h 75"/>
                <a:gd name="T2" fmla="*/ 126 w 130"/>
                <a:gd name="T3" fmla="*/ 56 h 75"/>
                <a:gd name="T4" fmla="*/ 128 w 130"/>
                <a:gd name="T5" fmla="*/ 62 h 75"/>
                <a:gd name="T6" fmla="*/ 128 w 130"/>
                <a:gd name="T7" fmla="*/ 69 h 75"/>
                <a:gd name="T8" fmla="*/ 124 w 130"/>
                <a:gd name="T9" fmla="*/ 73 h 75"/>
                <a:gd name="T10" fmla="*/ 121 w 130"/>
                <a:gd name="T11" fmla="*/ 73 h 75"/>
                <a:gd name="T12" fmla="*/ 115 w 130"/>
                <a:gd name="T13" fmla="*/ 73 h 75"/>
                <a:gd name="T14" fmla="*/ 111 w 130"/>
                <a:gd name="T15" fmla="*/ 71 h 75"/>
                <a:gd name="T16" fmla="*/ 105 w 130"/>
                <a:gd name="T17" fmla="*/ 73 h 75"/>
                <a:gd name="T18" fmla="*/ 99 w 130"/>
                <a:gd name="T19" fmla="*/ 69 h 75"/>
                <a:gd name="T20" fmla="*/ 92 w 130"/>
                <a:gd name="T21" fmla="*/ 69 h 75"/>
                <a:gd name="T22" fmla="*/ 90 w 130"/>
                <a:gd name="T23" fmla="*/ 67 h 75"/>
                <a:gd name="T24" fmla="*/ 86 w 130"/>
                <a:gd name="T25" fmla="*/ 67 h 75"/>
                <a:gd name="T26" fmla="*/ 82 w 130"/>
                <a:gd name="T27" fmla="*/ 67 h 75"/>
                <a:gd name="T28" fmla="*/ 78 w 130"/>
                <a:gd name="T29" fmla="*/ 64 h 75"/>
                <a:gd name="T30" fmla="*/ 73 w 130"/>
                <a:gd name="T31" fmla="*/ 62 h 75"/>
                <a:gd name="T32" fmla="*/ 67 w 130"/>
                <a:gd name="T33" fmla="*/ 56 h 75"/>
                <a:gd name="T34" fmla="*/ 61 w 130"/>
                <a:gd name="T35" fmla="*/ 54 h 75"/>
                <a:gd name="T36" fmla="*/ 55 w 130"/>
                <a:gd name="T37" fmla="*/ 54 h 75"/>
                <a:gd name="T38" fmla="*/ 49 w 130"/>
                <a:gd name="T39" fmla="*/ 54 h 75"/>
                <a:gd name="T40" fmla="*/ 42 w 130"/>
                <a:gd name="T41" fmla="*/ 54 h 75"/>
                <a:gd name="T42" fmla="*/ 38 w 130"/>
                <a:gd name="T43" fmla="*/ 50 h 75"/>
                <a:gd name="T44" fmla="*/ 32 w 130"/>
                <a:gd name="T45" fmla="*/ 46 h 75"/>
                <a:gd name="T46" fmla="*/ 26 w 130"/>
                <a:gd name="T47" fmla="*/ 46 h 75"/>
                <a:gd name="T48" fmla="*/ 23 w 130"/>
                <a:gd name="T49" fmla="*/ 43 h 75"/>
                <a:gd name="T50" fmla="*/ 19 w 130"/>
                <a:gd name="T51" fmla="*/ 41 h 75"/>
                <a:gd name="T52" fmla="*/ 15 w 130"/>
                <a:gd name="T53" fmla="*/ 37 h 75"/>
                <a:gd name="T54" fmla="*/ 9 w 130"/>
                <a:gd name="T55" fmla="*/ 35 h 75"/>
                <a:gd name="T56" fmla="*/ 5 w 130"/>
                <a:gd name="T57" fmla="*/ 33 h 75"/>
                <a:gd name="T58" fmla="*/ 1 w 130"/>
                <a:gd name="T59" fmla="*/ 29 h 75"/>
                <a:gd name="T60" fmla="*/ 1 w 130"/>
                <a:gd name="T61" fmla="*/ 25 h 75"/>
                <a:gd name="T62" fmla="*/ 3 w 130"/>
                <a:gd name="T63" fmla="*/ 20 h 75"/>
                <a:gd name="T64" fmla="*/ 5 w 130"/>
                <a:gd name="T65" fmla="*/ 14 h 75"/>
                <a:gd name="T66" fmla="*/ 9 w 130"/>
                <a:gd name="T67" fmla="*/ 10 h 75"/>
                <a:gd name="T68" fmla="*/ 13 w 130"/>
                <a:gd name="T69" fmla="*/ 6 h 75"/>
                <a:gd name="T70" fmla="*/ 15 w 130"/>
                <a:gd name="T71" fmla="*/ 6 h 75"/>
                <a:gd name="T72" fmla="*/ 19 w 130"/>
                <a:gd name="T73" fmla="*/ 6 h 75"/>
                <a:gd name="T74" fmla="*/ 23 w 130"/>
                <a:gd name="T75" fmla="*/ 2 h 75"/>
                <a:gd name="T76" fmla="*/ 28 w 130"/>
                <a:gd name="T77" fmla="*/ 2 h 75"/>
                <a:gd name="T78" fmla="*/ 34 w 130"/>
                <a:gd name="T79" fmla="*/ 4 h 75"/>
                <a:gd name="T80" fmla="*/ 34 w 130"/>
                <a:gd name="T81" fmla="*/ 8 h 75"/>
                <a:gd name="T82" fmla="*/ 40 w 130"/>
                <a:gd name="T83" fmla="*/ 10 h 75"/>
                <a:gd name="T84" fmla="*/ 48 w 130"/>
                <a:gd name="T85" fmla="*/ 14 h 75"/>
                <a:gd name="T86" fmla="*/ 51 w 130"/>
                <a:gd name="T87" fmla="*/ 18 h 75"/>
                <a:gd name="T88" fmla="*/ 55 w 130"/>
                <a:gd name="T89" fmla="*/ 21 h 75"/>
                <a:gd name="T90" fmla="*/ 59 w 130"/>
                <a:gd name="T91" fmla="*/ 21 h 75"/>
                <a:gd name="T92" fmla="*/ 63 w 130"/>
                <a:gd name="T93" fmla="*/ 21 h 75"/>
                <a:gd name="T94" fmla="*/ 67 w 130"/>
                <a:gd name="T95" fmla="*/ 25 h 75"/>
                <a:gd name="T96" fmla="*/ 69 w 130"/>
                <a:gd name="T97" fmla="*/ 31 h 75"/>
                <a:gd name="T98" fmla="*/ 74 w 130"/>
                <a:gd name="T99" fmla="*/ 35 h 75"/>
                <a:gd name="T100" fmla="*/ 80 w 130"/>
                <a:gd name="T101" fmla="*/ 33 h 75"/>
                <a:gd name="T102" fmla="*/ 80 w 130"/>
                <a:gd name="T103" fmla="*/ 39 h 75"/>
                <a:gd name="T104" fmla="*/ 84 w 130"/>
                <a:gd name="T105" fmla="*/ 39 h 75"/>
                <a:gd name="T106" fmla="*/ 86 w 130"/>
                <a:gd name="T107" fmla="*/ 39 h 75"/>
                <a:gd name="T108" fmla="*/ 90 w 130"/>
                <a:gd name="T109" fmla="*/ 41 h 75"/>
                <a:gd name="T110" fmla="*/ 94 w 130"/>
                <a:gd name="T111" fmla="*/ 44 h 75"/>
                <a:gd name="T112" fmla="*/ 96 w 130"/>
                <a:gd name="T113" fmla="*/ 46 h 75"/>
                <a:gd name="T114" fmla="*/ 97 w 130"/>
                <a:gd name="T115" fmla="*/ 44 h 75"/>
                <a:gd name="T116" fmla="*/ 103 w 130"/>
                <a:gd name="T117" fmla="*/ 46 h 75"/>
                <a:gd name="T118" fmla="*/ 107 w 130"/>
                <a:gd name="T119" fmla="*/ 43 h 75"/>
                <a:gd name="T120" fmla="*/ 111 w 130"/>
                <a:gd name="T121" fmla="*/ 46 h 75"/>
                <a:gd name="T122" fmla="*/ 119 w 130"/>
                <a:gd name="T123" fmla="*/ 48 h 75"/>
                <a:gd name="T124" fmla="*/ 124 w 130"/>
                <a:gd name="T125" fmla="*/ 46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0" h="75">
                  <a:moveTo>
                    <a:pt x="128" y="46"/>
                  </a:moveTo>
                  <a:lnTo>
                    <a:pt x="128" y="48"/>
                  </a:lnTo>
                  <a:lnTo>
                    <a:pt x="130" y="48"/>
                  </a:lnTo>
                  <a:lnTo>
                    <a:pt x="128" y="48"/>
                  </a:lnTo>
                  <a:lnTo>
                    <a:pt x="128" y="50"/>
                  </a:lnTo>
                  <a:lnTo>
                    <a:pt x="128" y="52"/>
                  </a:lnTo>
                  <a:lnTo>
                    <a:pt x="126" y="54"/>
                  </a:lnTo>
                  <a:lnTo>
                    <a:pt x="126" y="56"/>
                  </a:lnTo>
                  <a:lnTo>
                    <a:pt x="126" y="58"/>
                  </a:lnTo>
                  <a:lnTo>
                    <a:pt x="126" y="60"/>
                  </a:lnTo>
                  <a:lnTo>
                    <a:pt x="126" y="62"/>
                  </a:lnTo>
                  <a:lnTo>
                    <a:pt x="128" y="62"/>
                  </a:lnTo>
                  <a:lnTo>
                    <a:pt x="128" y="64"/>
                  </a:lnTo>
                  <a:lnTo>
                    <a:pt x="128" y="66"/>
                  </a:lnTo>
                  <a:lnTo>
                    <a:pt x="130" y="67"/>
                  </a:lnTo>
                  <a:lnTo>
                    <a:pt x="128" y="69"/>
                  </a:lnTo>
                  <a:lnTo>
                    <a:pt x="128" y="71"/>
                  </a:lnTo>
                  <a:lnTo>
                    <a:pt x="128" y="73"/>
                  </a:lnTo>
                  <a:lnTo>
                    <a:pt x="126" y="73"/>
                  </a:lnTo>
                  <a:lnTo>
                    <a:pt x="124" y="73"/>
                  </a:lnTo>
                  <a:lnTo>
                    <a:pt x="124" y="71"/>
                  </a:lnTo>
                  <a:lnTo>
                    <a:pt x="124" y="73"/>
                  </a:lnTo>
                  <a:lnTo>
                    <a:pt x="122" y="73"/>
                  </a:lnTo>
                  <a:lnTo>
                    <a:pt x="121" y="73"/>
                  </a:lnTo>
                  <a:lnTo>
                    <a:pt x="119" y="73"/>
                  </a:lnTo>
                  <a:lnTo>
                    <a:pt x="117" y="73"/>
                  </a:lnTo>
                  <a:lnTo>
                    <a:pt x="115" y="75"/>
                  </a:lnTo>
                  <a:lnTo>
                    <a:pt x="115" y="73"/>
                  </a:lnTo>
                  <a:lnTo>
                    <a:pt x="113" y="73"/>
                  </a:lnTo>
                  <a:lnTo>
                    <a:pt x="111" y="71"/>
                  </a:lnTo>
                  <a:lnTo>
                    <a:pt x="111" y="69"/>
                  </a:lnTo>
                  <a:lnTo>
                    <a:pt x="111" y="71"/>
                  </a:lnTo>
                  <a:lnTo>
                    <a:pt x="109" y="71"/>
                  </a:lnTo>
                  <a:lnTo>
                    <a:pt x="109" y="73"/>
                  </a:lnTo>
                  <a:lnTo>
                    <a:pt x="107" y="73"/>
                  </a:lnTo>
                  <a:lnTo>
                    <a:pt x="105" y="73"/>
                  </a:lnTo>
                  <a:lnTo>
                    <a:pt x="103" y="71"/>
                  </a:lnTo>
                  <a:lnTo>
                    <a:pt x="101" y="71"/>
                  </a:lnTo>
                  <a:lnTo>
                    <a:pt x="101" y="69"/>
                  </a:lnTo>
                  <a:lnTo>
                    <a:pt x="99" y="69"/>
                  </a:lnTo>
                  <a:lnTo>
                    <a:pt x="97" y="69"/>
                  </a:lnTo>
                  <a:lnTo>
                    <a:pt x="96" y="69"/>
                  </a:lnTo>
                  <a:lnTo>
                    <a:pt x="94" y="69"/>
                  </a:lnTo>
                  <a:lnTo>
                    <a:pt x="92" y="69"/>
                  </a:lnTo>
                  <a:lnTo>
                    <a:pt x="92" y="71"/>
                  </a:lnTo>
                  <a:lnTo>
                    <a:pt x="92" y="69"/>
                  </a:lnTo>
                  <a:lnTo>
                    <a:pt x="90" y="69"/>
                  </a:lnTo>
                  <a:lnTo>
                    <a:pt x="90" y="67"/>
                  </a:lnTo>
                  <a:lnTo>
                    <a:pt x="90" y="66"/>
                  </a:lnTo>
                  <a:lnTo>
                    <a:pt x="88" y="66"/>
                  </a:lnTo>
                  <a:lnTo>
                    <a:pt x="86" y="66"/>
                  </a:lnTo>
                  <a:lnTo>
                    <a:pt x="86" y="67"/>
                  </a:lnTo>
                  <a:lnTo>
                    <a:pt x="86" y="66"/>
                  </a:lnTo>
                  <a:lnTo>
                    <a:pt x="84" y="66"/>
                  </a:lnTo>
                  <a:lnTo>
                    <a:pt x="84" y="67"/>
                  </a:lnTo>
                  <a:lnTo>
                    <a:pt x="82" y="67"/>
                  </a:lnTo>
                  <a:lnTo>
                    <a:pt x="82" y="66"/>
                  </a:lnTo>
                  <a:lnTo>
                    <a:pt x="80" y="66"/>
                  </a:lnTo>
                  <a:lnTo>
                    <a:pt x="78" y="66"/>
                  </a:lnTo>
                  <a:lnTo>
                    <a:pt x="78" y="64"/>
                  </a:lnTo>
                  <a:lnTo>
                    <a:pt x="76" y="64"/>
                  </a:lnTo>
                  <a:lnTo>
                    <a:pt x="76" y="62"/>
                  </a:lnTo>
                  <a:lnTo>
                    <a:pt x="74" y="64"/>
                  </a:lnTo>
                  <a:lnTo>
                    <a:pt x="73" y="62"/>
                  </a:lnTo>
                  <a:lnTo>
                    <a:pt x="73" y="60"/>
                  </a:lnTo>
                  <a:lnTo>
                    <a:pt x="73" y="58"/>
                  </a:lnTo>
                  <a:lnTo>
                    <a:pt x="73" y="56"/>
                  </a:lnTo>
                  <a:lnTo>
                    <a:pt x="67" y="56"/>
                  </a:lnTo>
                  <a:lnTo>
                    <a:pt x="67" y="54"/>
                  </a:lnTo>
                  <a:lnTo>
                    <a:pt x="65" y="54"/>
                  </a:lnTo>
                  <a:lnTo>
                    <a:pt x="63" y="54"/>
                  </a:lnTo>
                  <a:lnTo>
                    <a:pt x="61" y="54"/>
                  </a:lnTo>
                  <a:lnTo>
                    <a:pt x="61" y="56"/>
                  </a:lnTo>
                  <a:lnTo>
                    <a:pt x="59" y="56"/>
                  </a:lnTo>
                  <a:lnTo>
                    <a:pt x="57" y="54"/>
                  </a:lnTo>
                  <a:lnTo>
                    <a:pt x="55" y="54"/>
                  </a:lnTo>
                  <a:lnTo>
                    <a:pt x="53" y="54"/>
                  </a:lnTo>
                  <a:lnTo>
                    <a:pt x="53" y="56"/>
                  </a:lnTo>
                  <a:lnTo>
                    <a:pt x="51" y="56"/>
                  </a:lnTo>
                  <a:lnTo>
                    <a:pt x="49" y="54"/>
                  </a:lnTo>
                  <a:lnTo>
                    <a:pt x="48" y="54"/>
                  </a:lnTo>
                  <a:lnTo>
                    <a:pt x="46" y="54"/>
                  </a:lnTo>
                  <a:lnTo>
                    <a:pt x="44" y="54"/>
                  </a:lnTo>
                  <a:lnTo>
                    <a:pt x="42" y="54"/>
                  </a:lnTo>
                  <a:lnTo>
                    <a:pt x="42" y="52"/>
                  </a:lnTo>
                  <a:lnTo>
                    <a:pt x="42" y="50"/>
                  </a:lnTo>
                  <a:lnTo>
                    <a:pt x="40" y="50"/>
                  </a:lnTo>
                  <a:lnTo>
                    <a:pt x="38" y="50"/>
                  </a:lnTo>
                  <a:lnTo>
                    <a:pt x="36" y="50"/>
                  </a:lnTo>
                  <a:lnTo>
                    <a:pt x="36" y="48"/>
                  </a:lnTo>
                  <a:lnTo>
                    <a:pt x="34" y="48"/>
                  </a:lnTo>
                  <a:lnTo>
                    <a:pt x="32" y="46"/>
                  </a:lnTo>
                  <a:lnTo>
                    <a:pt x="30" y="46"/>
                  </a:lnTo>
                  <a:lnTo>
                    <a:pt x="28" y="48"/>
                  </a:lnTo>
                  <a:lnTo>
                    <a:pt x="28" y="46"/>
                  </a:lnTo>
                  <a:lnTo>
                    <a:pt x="26" y="46"/>
                  </a:lnTo>
                  <a:lnTo>
                    <a:pt x="26" y="44"/>
                  </a:lnTo>
                  <a:lnTo>
                    <a:pt x="25" y="44"/>
                  </a:lnTo>
                  <a:lnTo>
                    <a:pt x="23" y="44"/>
                  </a:lnTo>
                  <a:lnTo>
                    <a:pt x="23" y="43"/>
                  </a:lnTo>
                  <a:lnTo>
                    <a:pt x="21" y="43"/>
                  </a:lnTo>
                  <a:lnTo>
                    <a:pt x="19" y="43"/>
                  </a:lnTo>
                  <a:lnTo>
                    <a:pt x="21" y="43"/>
                  </a:lnTo>
                  <a:lnTo>
                    <a:pt x="19" y="41"/>
                  </a:lnTo>
                  <a:lnTo>
                    <a:pt x="19" y="39"/>
                  </a:lnTo>
                  <a:lnTo>
                    <a:pt x="17" y="39"/>
                  </a:lnTo>
                  <a:lnTo>
                    <a:pt x="17" y="37"/>
                  </a:lnTo>
                  <a:lnTo>
                    <a:pt x="15" y="37"/>
                  </a:lnTo>
                  <a:lnTo>
                    <a:pt x="13" y="37"/>
                  </a:lnTo>
                  <a:lnTo>
                    <a:pt x="13" y="35"/>
                  </a:lnTo>
                  <a:lnTo>
                    <a:pt x="11" y="35"/>
                  </a:lnTo>
                  <a:lnTo>
                    <a:pt x="9" y="35"/>
                  </a:lnTo>
                  <a:lnTo>
                    <a:pt x="9" y="33"/>
                  </a:lnTo>
                  <a:lnTo>
                    <a:pt x="7" y="33"/>
                  </a:lnTo>
                  <a:lnTo>
                    <a:pt x="7" y="35"/>
                  </a:lnTo>
                  <a:lnTo>
                    <a:pt x="5" y="33"/>
                  </a:lnTo>
                  <a:lnTo>
                    <a:pt x="3" y="33"/>
                  </a:lnTo>
                  <a:lnTo>
                    <a:pt x="3" y="31"/>
                  </a:lnTo>
                  <a:lnTo>
                    <a:pt x="1" y="31"/>
                  </a:lnTo>
                  <a:lnTo>
                    <a:pt x="1" y="29"/>
                  </a:lnTo>
                  <a:lnTo>
                    <a:pt x="0" y="29"/>
                  </a:lnTo>
                  <a:lnTo>
                    <a:pt x="0" y="27"/>
                  </a:lnTo>
                  <a:lnTo>
                    <a:pt x="1" y="27"/>
                  </a:lnTo>
                  <a:lnTo>
                    <a:pt x="1" y="25"/>
                  </a:lnTo>
                  <a:lnTo>
                    <a:pt x="3" y="25"/>
                  </a:lnTo>
                  <a:lnTo>
                    <a:pt x="3" y="23"/>
                  </a:lnTo>
                  <a:lnTo>
                    <a:pt x="3" y="21"/>
                  </a:lnTo>
                  <a:lnTo>
                    <a:pt x="3" y="20"/>
                  </a:lnTo>
                  <a:lnTo>
                    <a:pt x="3" y="18"/>
                  </a:lnTo>
                  <a:lnTo>
                    <a:pt x="5" y="18"/>
                  </a:lnTo>
                  <a:lnTo>
                    <a:pt x="5" y="16"/>
                  </a:lnTo>
                  <a:lnTo>
                    <a:pt x="5" y="14"/>
                  </a:lnTo>
                  <a:lnTo>
                    <a:pt x="5" y="12"/>
                  </a:lnTo>
                  <a:lnTo>
                    <a:pt x="7" y="12"/>
                  </a:lnTo>
                  <a:lnTo>
                    <a:pt x="7" y="10"/>
                  </a:lnTo>
                  <a:lnTo>
                    <a:pt x="9" y="10"/>
                  </a:lnTo>
                  <a:lnTo>
                    <a:pt x="9" y="8"/>
                  </a:lnTo>
                  <a:lnTo>
                    <a:pt x="11" y="8"/>
                  </a:lnTo>
                  <a:lnTo>
                    <a:pt x="11" y="6"/>
                  </a:lnTo>
                  <a:lnTo>
                    <a:pt x="13" y="6"/>
                  </a:lnTo>
                  <a:lnTo>
                    <a:pt x="13" y="4"/>
                  </a:lnTo>
                  <a:lnTo>
                    <a:pt x="13" y="6"/>
                  </a:lnTo>
                  <a:lnTo>
                    <a:pt x="15" y="4"/>
                  </a:lnTo>
                  <a:lnTo>
                    <a:pt x="15" y="6"/>
                  </a:lnTo>
                  <a:lnTo>
                    <a:pt x="17" y="6"/>
                  </a:lnTo>
                  <a:lnTo>
                    <a:pt x="17" y="8"/>
                  </a:lnTo>
                  <a:lnTo>
                    <a:pt x="19" y="8"/>
                  </a:lnTo>
                  <a:lnTo>
                    <a:pt x="19" y="6"/>
                  </a:lnTo>
                  <a:lnTo>
                    <a:pt x="21" y="6"/>
                  </a:lnTo>
                  <a:lnTo>
                    <a:pt x="21" y="4"/>
                  </a:lnTo>
                  <a:lnTo>
                    <a:pt x="21" y="2"/>
                  </a:lnTo>
                  <a:lnTo>
                    <a:pt x="23" y="2"/>
                  </a:lnTo>
                  <a:lnTo>
                    <a:pt x="25" y="2"/>
                  </a:lnTo>
                  <a:lnTo>
                    <a:pt x="25" y="0"/>
                  </a:lnTo>
                  <a:lnTo>
                    <a:pt x="26" y="2"/>
                  </a:lnTo>
                  <a:lnTo>
                    <a:pt x="28" y="2"/>
                  </a:lnTo>
                  <a:lnTo>
                    <a:pt x="30" y="2"/>
                  </a:lnTo>
                  <a:lnTo>
                    <a:pt x="32" y="2"/>
                  </a:lnTo>
                  <a:lnTo>
                    <a:pt x="32" y="4"/>
                  </a:lnTo>
                  <a:lnTo>
                    <a:pt x="34" y="4"/>
                  </a:lnTo>
                  <a:lnTo>
                    <a:pt x="34" y="6"/>
                  </a:lnTo>
                  <a:lnTo>
                    <a:pt x="32" y="6"/>
                  </a:lnTo>
                  <a:lnTo>
                    <a:pt x="34" y="6"/>
                  </a:lnTo>
                  <a:lnTo>
                    <a:pt x="34" y="8"/>
                  </a:lnTo>
                  <a:lnTo>
                    <a:pt x="36" y="8"/>
                  </a:lnTo>
                  <a:lnTo>
                    <a:pt x="38" y="8"/>
                  </a:lnTo>
                  <a:lnTo>
                    <a:pt x="38" y="10"/>
                  </a:lnTo>
                  <a:lnTo>
                    <a:pt x="40" y="10"/>
                  </a:lnTo>
                  <a:lnTo>
                    <a:pt x="42" y="12"/>
                  </a:lnTo>
                  <a:lnTo>
                    <a:pt x="44" y="14"/>
                  </a:lnTo>
                  <a:lnTo>
                    <a:pt x="46" y="14"/>
                  </a:lnTo>
                  <a:lnTo>
                    <a:pt x="48" y="14"/>
                  </a:lnTo>
                  <a:lnTo>
                    <a:pt x="48" y="16"/>
                  </a:lnTo>
                  <a:lnTo>
                    <a:pt x="49" y="16"/>
                  </a:lnTo>
                  <a:lnTo>
                    <a:pt x="51" y="16"/>
                  </a:lnTo>
                  <a:lnTo>
                    <a:pt x="51" y="18"/>
                  </a:lnTo>
                  <a:lnTo>
                    <a:pt x="53" y="18"/>
                  </a:lnTo>
                  <a:lnTo>
                    <a:pt x="53" y="20"/>
                  </a:lnTo>
                  <a:lnTo>
                    <a:pt x="53" y="21"/>
                  </a:lnTo>
                  <a:lnTo>
                    <a:pt x="55" y="21"/>
                  </a:lnTo>
                  <a:lnTo>
                    <a:pt x="55" y="23"/>
                  </a:lnTo>
                  <a:lnTo>
                    <a:pt x="57" y="23"/>
                  </a:lnTo>
                  <a:lnTo>
                    <a:pt x="59" y="23"/>
                  </a:lnTo>
                  <a:lnTo>
                    <a:pt x="59" y="21"/>
                  </a:lnTo>
                  <a:lnTo>
                    <a:pt x="59" y="23"/>
                  </a:lnTo>
                  <a:lnTo>
                    <a:pt x="59" y="21"/>
                  </a:lnTo>
                  <a:lnTo>
                    <a:pt x="61" y="21"/>
                  </a:lnTo>
                  <a:lnTo>
                    <a:pt x="63" y="21"/>
                  </a:lnTo>
                  <a:lnTo>
                    <a:pt x="65" y="21"/>
                  </a:lnTo>
                  <a:lnTo>
                    <a:pt x="65" y="23"/>
                  </a:lnTo>
                  <a:lnTo>
                    <a:pt x="65" y="25"/>
                  </a:lnTo>
                  <a:lnTo>
                    <a:pt x="67" y="25"/>
                  </a:lnTo>
                  <a:lnTo>
                    <a:pt x="67" y="27"/>
                  </a:lnTo>
                  <a:lnTo>
                    <a:pt x="67" y="29"/>
                  </a:lnTo>
                  <a:lnTo>
                    <a:pt x="69" y="29"/>
                  </a:lnTo>
                  <a:lnTo>
                    <a:pt x="69" y="31"/>
                  </a:lnTo>
                  <a:lnTo>
                    <a:pt x="71" y="31"/>
                  </a:lnTo>
                  <a:lnTo>
                    <a:pt x="73" y="33"/>
                  </a:lnTo>
                  <a:lnTo>
                    <a:pt x="74" y="33"/>
                  </a:lnTo>
                  <a:lnTo>
                    <a:pt x="74" y="35"/>
                  </a:lnTo>
                  <a:lnTo>
                    <a:pt x="76" y="35"/>
                  </a:lnTo>
                  <a:lnTo>
                    <a:pt x="78" y="35"/>
                  </a:lnTo>
                  <a:lnTo>
                    <a:pt x="78" y="33"/>
                  </a:lnTo>
                  <a:lnTo>
                    <a:pt x="80" y="33"/>
                  </a:lnTo>
                  <a:lnTo>
                    <a:pt x="82" y="35"/>
                  </a:lnTo>
                  <a:lnTo>
                    <a:pt x="80" y="35"/>
                  </a:lnTo>
                  <a:lnTo>
                    <a:pt x="80" y="37"/>
                  </a:lnTo>
                  <a:lnTo>
                    <a:pt x="80" y="39"/>
                  </a:lnTo>
                  <a:lnTo>
                    <a:pt x="82" y="39"/>
                  </a:lnTo>
                  <a:lnTo>
                    <a:pt x="82" y="41"/>
                  </a:lnTo>
                  <a:lnTo>
                    <a:pt x="84" y="41"/>
                  </a:lnTo>
                  <a:lnTo>
                    <a:pt x="84" y="39"/>
                  </a:lnTo>
                  <a:lnTo>
                    <a:pt x="84" y="41"/>
                  </a:lnTo>
                  <a:lnTo>
                    <a:pt x="86" y="39"/>
                  </a:lnTo>
                  <a:lnTo>
                    <a:pt x="86" y="41"/>
                  </a:lnTo>
                  <a:lnTo>
                    <a:pt x="86" y="39"/>
                  </a:lnTo>
                  <a:lnTo>
                    <a:pt x="88" y="39"/>
                  </a:lnTo>
                  <a:lnTo>
                    <a:pt x="88" y="41"/>
                  </a:lnTo>
                  <a:lnTo>
                    <a:pt x="90" y="39"/>
                  </a:lnTo>
                  <a:lnTo>
                    <a:pt x="90" y="41"/>
                  </a:lnTo>
                  <a:lnTo>
                    <a:pt x="92" y="41"/>
                  </a:lnTo>
                  <a:lnTo>
                    <a:pt x="92" y="43"/>
                  </a:lnTo>
                  <a:lnTo>
                    <a:pt x="94" y="43"/>
                  </a:lnTo>
                  <a:lnTo>
                    <a:pt x="94" y="44"/>
                  </a:lnTo>
                  <a:lnTo>
                    <a:pt x="94" y="46"/>
                  </a:lnTo>
                  <a:lnTo>
                    <a:pt x="96" y="46"/>
                  </a:lnTo>
                  <a:lnTo>
                    <a:pt x="97" y="46"/>
                  </a:lnTo>
                  <a:lnTo>
                    <a:pt x="96" y="46"/>
                  </a:lnTo>
                  <a:lnTo>
                    <a:pt x="96" y="44"/>
                  </a:lnTo>
                  <a:lnTo>
                    <a:pt x="96" y="43"/>
                  </a:lnTo>
                  <a:lnTo>
                    <a:pt x="97" y="43"/>
                  </a:lnTo>
                  <a:lnTo>
                    <a:pt x="97" y="44"/>
                  </a:lnTo>
                  <a:lnTo>
                    <a:pt x="99" y="44"/>
                  </a:lnTo>
                  <a:lnTo>
                    <a:pt x="99" y="46"/>
                  </a:lnTo>
                  <a:lnTo>
                    <a:pt x="101" y="46"/>
                  </a:lnTo>
                  <a:lnTo>
                    <a:pt x="103" y="46"/>
                  </a:lnTo>
                  <a:lnTo>
                    <a:pt x="103" y="44"/>
                  </a:lnTo>
                  <a:lnTo>
                    <a:pt x="103" y="43"/>
                  </a:lnTo>
                  <a:lnTo>
                    <a:pt x="105" y="43"/>
                  </a:lnTo>
                  <a:lnTo>
                    <a:pt x="107" y="43"/>
                  </a:lnTo>
                  <a:lnTo>
                    <a:pt x="107" y="44"/>
                  </a:lnTo>
                  <a:lnTo>
                    <a:pt x="109" y="44"/>
                  </a:lnTo>
                  <a:lnTo>
                    <a:pt x="109" y="46"/>
                  </a:lnTo>
                  <a:lnTo>
                    <a:pt x="111" y="46"/>
                  </a:lnTo>
                  <a:lnTo>
                    <a:pt x="113" y="48"/>
                  </a:lnTo>
                  <a:lnTo>
                    <a:pt x="115" y="48"/>
                  </a:lnTo>
                  <a:lnTo>
                    <a:pt x="117" y="48"/>
                  </a:lnTo>
                  <a:lnTo>
                    <a:pt x="119" y="48"/>
                  </a:lnTo>
                  <a:lnTo>
                    <a:pt x="121" y="48"/>
                  </a:lnTo>
                  <a:lnTo>
                    <a:pt x="122" y="48"/>
                  </a:lnTo>
                  <a:lnTo>
                    <a:pt x="122" y="46"/>
                  </a:lnTo>
                  <a:lnTo>
                    <a:pt x="124" y="46"/>
                  </a:lnTo>
                  <a:lnTo>
                    <a:pt x="126" y="46"/>
                  </a:lnTo>
                  <a:lnTo>
                    <a:pt x="128" y="4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7" name="Freeform 176"/>
            <p:cNvSpPr>
              <a:spLocks/>
            </p:cNvSpPr>
            <p:nvPr/>
          </p:nvSpPr>
          <p:spPr bwMode="auto">
            <a:xfrm>
              <a:off x="9245600" y="4845050"/>
              <a:ext cx="3175" cy="3175"/>
            </a:xfrm>
            <a:custGeom>
              <a:avLst/>
              <a:gdLst>
                <a:gd name="T0" fmla="*/ 0 w 2"/>
                <a:gd name="T1" fmla="*/ 0 h 2"/>
                <a:gd name="T2" fmla="*/ 0 w 2"/>
                <a:gd name="T3" fmla="*/ 2 h 2"/>
                <a:gd name="T4" fmla="*/ 0 w 2"/>
                <a:gd name="T5" fmla="*/ 2 h 2"/>
                <a:gd name="T6" fmla="*/ 0 w 2"/>
                <a:gd name="T7" fmla="*/ 0 h 2"/>
                <a:gd name="T8" fmla="*/ 0 w 2"/>
                <a:gd name="T9" fmla="*/ 0 h 2"/>
                <a:gd name="T10" fmla="*/ 0 w 2"/>
                <a:gd name="T11" fmla="*/ 0 h 2"/>
                <a:gd name="T12" fmla="*/ 0 w 2"/>
                <a:gd name="T13" fmla="*/ 0 h 2"/>
                <a:gd name="T14" fmla="*/ 2 w 2"/>
                <a:gd name="T15" fmla="*/ 0 h 2"/>
                <a:gd name="T16" fmla="*/ 0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0"/>
                  </a:moveTo>
                  <a:lnTo>
                    <a:pt x="0" y="2"/>
                  </a:lnTo>
                  <a:lnTo>
                    <a:pt x="0" y="2"/>
                  </a:lnTo>
                  <a:lnTo>
                    <a:pt x="0" y="0"/>
                  </a:lnTo>
                  <a:lnTo>
                    <a:pt x="0" y="0"/>
                  </a:lnTo>
                  <a:lnTo>
                    <a:pt x="0" y="0"/>
                  </a:lnTo>
                  <a:lnTo>
                    <a:pt x="0" y="0"/>
                  </a:lnTo>
                  <a:lnTo>
                    <a:pt x="2"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8" name="Freeform 177"/>
            <p:cNvSpPr>
              <a:spLocks noEditPoints="1"/>
            </p:cNvSpPr>
            <p:nvPr/>
          </p:nvSpPr>
          <p:spPr bwMode="auto">
            <a:xfrm>
              <a:off x="533400" y="5603875"/>
              <a:ext cx="9013825" cy="795338"/>
            </a:xfrm>
            <a:custGeom>
              <a:avLst/>
              <a:gdLst>
                <a:gd name="T0" fmla="*/ 5476 w 5678"/>
                <a:gd name="T1" fmla="*/ 453 h 501"/>
                <a:gd name="T2" fmla="*/ 5676 w 5678"/>
                <a:gd name="T3" fmla="*/ 426 h 501"/>
                <a:gd name="T4" fmla="*/ 5507 w 5678"/>
                <a:gd name="T5" fmla="*/ 359 h 501"/>
                <a:gd name="T6" fmla="*/ 5501 w 5678"/>
                <a:gd name="T7" fmla="*/ 368 h 501"/>
                <a:gd name="T8" fmla="*/ 5486 w 5678"/>
                <a:gd name="T9" fmla="*/ 334 h 501"/>
                <a:gd name="T10" fmla="*/ 29 w 5678"/>
                <a:gd name="T11" fmla="*/ 301 h 501"/>
                <a:gd name="T12" fmla="*/ 25 w 5678"/>
                <a:gd name="T13" fmla="*/ 293 h 501"/>
                <a:gd name="T14" fmla="*/ 5605 w 5678"/>
                <a:gd name="T15" fmla="*/ 234 h 501"/>
                <a:gd name="T16" fmla="*/ 5599 w 5678"/>
                <a:gd name="T17" fmla="*/ 224 h 501"/>
                <a:gd name="T18" fmla="*/ 5586 w 5678"/>
                <a:gd name="T19" fmla="*/ 234 h 501"/>
                <a:gd name="T20" fmla="*/ 5599 w 5678"/>
                <a:gd name="T21" fmla="*/ 230 h 501"/>
                <a:gd name="T22" fmla="*/ 5603 w 5678"/>
                <a:gd name="T23" fmla="*/ 234 h 501"/>
                <a:gd name="T24" fmla="*/ 5607 w 5678"/>
                <a:gd name="T25" fmla="*/ 230 h 501"/>
                <a:gd name="T26" fmla="*/ 5605 w 5678"/>
                <a:gd name="T27" fmla="*/ 238 h 501"/>
                <a:gd name="T28" fmla="*/ 5597 w 5678"/>
                <a:gd name="T29" fmla="*/ 259 h 501"/>
                <a:gd name="T30" fmla="*/ 5582 w 5678"/>
                <a:gd name="T31" fmla="*/ 278 h 501"/>
                <a:gd name="T32" fmla="*/ 5588 w 5678"/>
                <a:gd name="T33" fmla="*/ 291 h 501"/>
                <a:gd name="T34" fmla="*/ 5580 w 5678"/>
                <a:gd name="T35" fmla="*/ 290 h 501"/>
                <a:gd name="T36" fmla="*/ 5557 w 5678"/>
                <a:gd name="T37" fmla="*/ 305 h 501"/>
                <a:gd name="T38" fmla="*/ 5551 w 5678"/>
                <a:gd name="T39" fmla="*/ 330 h 501"/>
                <a:gd name="T40" fmla="*/ 5542 w 5678"/>
                <a:gd name="T41" fmla="*/ 341 h 501"/>
                <a:gd name="T42" fmla="*/ 5526 w 5678"/>
                <a:gd name="T43" fmla="*/ 355 h 501"/>
                <a:gd name="T44" fmla="*/ 5511 w 5678"/>
                <a:gd name="T45" fmla="*/ 353 h 501"/>
                <a:gd name="T46" fmla="*/ 5496 w 5678"/>
                <a:gd name="T47" fmla="*/ 345 h 501"/>
                <a:gd name="T48" fmla="*/ 5484 w 5678"/>
                <a:gd name="T49" fmla="*/ 339 h 501"/>
                <a:gd name="T50" fmla="*/ 5488 w 5678"/>
                <a:gd name="T51" fmla="*/ 332 h 501"/>
                <a:gd name="T52" fmla="*/ 5488 w 5678"/>
                <a:gd name="T53" fmla="*/ 324 h 501"/>
                <a:gd name="T54" fmla="*/ 5492 w 5678"/>
                <a:gd name="T55" fmla="*/ 322 h 501"/>
                <a:gd name="T56" fmla="*/ 5498 w 5678"/>
                <a:gd name="T57" fmla="*/ 316 h 501"/>
                <a:gd name="T58" fmla="*/ 5505 w 5678"/>
                <a:gd name="T59" fmla="*/ 309 h 501"/>
                <a:gd name="T60" fmla="*/ 5523 w 5678"/>
                <a:gd name="T61" fmla="*/ 291 h 501"/>
                <a:gd name="T62" fmla="*/ 5540 w 5678"/>
                <a:gd name="T63" fmla="*/ 278 h 501"/>
                <a:gd name="T64" fmla="*/ 5559 w 5678"/>
                <a:gd name="T65" fmla="*/ 251 h 501"/>
                <a:gd name="T66" fmla="*/ 5572 w 5678"/>
                <a:gd name="T67" fmla="*/ 228 h 501"/>
                <a:gd name="T68" fmla="*/ 5630 w 5678"/>
                <a:gd name="T69" fmla="*/ 140 h 501"/>
                <a:gd name="T70" fmla="*/ 5622 w 5678"/>
                <a:gd name="T71" fmla="*/ 132 h 501"/>
                <a:gd name="T72" fmla="*/ 5590 w 5678"/>
                <a:gd name="T73" fmla="*/ 107 h 501"/>
                <a:gd name="T74" fmla="*/ 5597 w 5678"/>
                <a:gd name="T75" fmla="*/ 109 h 501"/>
                <a:gd name="T76" fmla="*/ 5607 w 5678"/>
                <a:gd name="T77" fmla="*/ 115 h 501"/>
                <a:gd name="T78" fmla="*/ 5609 w 5678"/>
                <a:gd name="T79" fmla="*/ 124 h 501"/>
                <a:gd name="T80" fmla="*/ 5613 w 5678"/>
                <a:gd name="T81" fmla="*/ 142 h 501"/>
                <a:gd name="T82" fmla="*/ 5620 w 5678"/>
                <a:gd name="T83" fmla="*/ 148 h 501"/>
                <a:gd name="T84" fmla="*/ 5624 w 5678"/>
                <a:gd name="T85" fmla="*/ 140 h 501"/>
                <a:gd name="T86" fmla="*/ 5632 w 5678"/>
                <a:gd name="T87" fmla="*/ 149 h 501"/>
                <a:gd name="T88" fmla="*/ 5634 w 5678"/>
                <a:gd name="T89" fmla="*/ 163 h 501"/>
                <a:gd name="T90" fmla="*/ 5651 w 5678"/>
                <a:gd name="T91" fmla="*/ 169 h 501"/>
                <a:gd name="T92" fmla="*/ 5672 w 5678"/>
                <a:gd name="T93" fmla="*/ 167 h 501"/>
                <a:gd name="T94" fmla="*/ 5663 w 5678"/>
                <a:gd name="T95" fmla="*/ 186 h 501"/>
                <a:gd name="T96" fmla="*/ 5647 w 5678"/>
                <a:gd name="T97" fmla="*/ 201 h 501"/>
                <a:gd name="T98" fmla="*/ 5642 w 5678"/>
                <a:gd name="T99" fmla="*/ 220 h 501"/>
                <a:gd name="T100" fmla="*/ 5620 w 5678"/>
                <a:gd name="T101" fmla="*/ 242 h 501"/>
                <a:gd name="T102" fmla="*/ 5615 w 5678"/>
                <a:gd name="T103" fmla="*/ 230 h 501"/>
                <a:gd name="T104" fmla="*/ 5611 w 5678"/>
                <a:gd name="T105" fmla="*/ 205 h 501"/>
                <a:gd name="T106" fmla="*/ 5611 w 5678"/>
                <a:gd name="T107" fmla="*/ 184 h 501"/>
                <a:gd name="T108" fmla="*/ 5613 w 5678"/>
                <a:gd name="T109" fmla="*/ 169 h 501"/>
                <a:gd name="T110" fmla="*/ 5613 w 5678"/>
                <a:gd name="T111" fmla="*/ 151 h 501"/>
                <a:gd name="T112" fmla="*/ 5609 w 5678"/>
                <a:gd name="T113" fmla="*/ 149 h 501"/>
                <a:gd name="T114" fmla="*/ 5605 w 5678"/>
                <a:gd name="T115" fmla="*/ 136 h 501"/>
                <a:gd name="T116" fmla="*/ 5605 w 5678"/>
                <a:gd name="T117" fmla="*/ 132 h 501"/>
                <a:gd name="T118" fmla="*/ 5603 w 5678"/>
                <a:gd name="T119" fmla="*/ 136 h 501"/>
                <a:gd name="T120" fmla="*/ 5592 w 5678"/>
                <a:gd name="T121" fmla="*/ 119 h 501"/>
                <a:gd name="T122" fmla="*/ 5580 w 5678"/>
                <a:gd name="T123" fmla="*/ 98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678" h="501">
                  <a:moveTo>
                    <a:pt x="5524" y="499"/>
                  </a:moveTo>
                  <a:lnTo>
                    <a:pt x="5526" y="499"/>
                  </a:lnTo>
                  <a:lnTo>
                    <a:pt x="5526" y="501"/>
                  </a:lnTo>
                  <a:lnTo>
                    <a:pt x="5524" y="501"/>
                  </a:lnTo>
                  <a:lnTo>
                    <a:pt x="5523" y="501"/>
                  </a:lnTo>
                  <a:lnTo>
                    <a:pt x="5523" y="499"/>
                  </a:lnTo>
                  <a:lnTo>
                    <a:pt x="5524" y="499"/>
                  </a:lnTo>
                  <a:close/>
                  <a:moveTo>
                    <a:pt x="5476" y="457"/>
                  </a:moveTo>
                  <a:lnTo>
                    <a:pt x="5476" y="458"/>
                  </a:lnTo>
                  <a:lnTo>
                    <a:pt x="5473" y="458"/>
                  </a:lnTo>
                  <a:lnTo>
                    <a:pt x="5473" y="457"/>
                  </a:lnTo>
                  <a:lnTo>
                    <a:pt x="5475" y="457"/>
                  </a:lnTo>
                  <a:lnTo>
                    <a:pt x="5476" y="457"/>
                  </a:lnTo>
                  <a:close/>
                  <a:moveTo>
                    <a:pt x="5476" y="449"/>
                  </a:moveTo>
                  <a:lnTo>
                    <a:pt x="5478" y="449"/>
                  </a:lnTo>
                  <a:lnTo>
                    <a:pt x="5478" y="451"/>
                  </a:lnTo>
                  <a:lnTo>
                    <a:pt x="5476" y="451"/>
                  </a:lnTo>
                  <a:lnTo>
                    <a:pt x="5476" y="453"/>
                  </a:lnTo>
                  <a:lnTo>
                    <a:pt x="5476" y="455"/>
                  </a:lnTo>
                  <a:lnTo>
                    <a:pt x="5478" y="455"/>
                  </a:lnTo>
                  <a:lnTo>
                    <a:pt x="5478" y="457"/>
                  </a:lnTo>
                  <a:lnTo>
                    <a:pt x="5476" y="457"/>
                  </a:lnTo>
                  <a:lnTo>
                    <a:pt x="5475" y="455"/>
                  </a:lnTo>
                  <a:lnTo>
                    <a:pt x="5475" y="457"/>
                  </a:lnTo>
                  <a:lnTo>
                    <a:pt x="5475" y="455"/>
                  </a:lnTo>
                  <a:lnTo>
                    <a:pt x="5475" y="457"/>
                  </a:lnTo>
                  <a:lnTo>
                    <a:pt x="5473" y="457"/>
                  </a:lnTo>
                  <a:lnTo>
                    <a:pt x="5473" y="455"/>
                  </a:lnTo>
                  <a:lnTo>
                    <a:pt x="5475" y="453"/>
                  </a:lnTo>
                  <a:lnTo>
                    <a:pt x="5475" y="451"/>
                  </a:lnTo>
                  <a:lnTo>
                    <a:pt x="5476" y="449"/>
                  </a:lnTo>
                  <a:lnTo>
                    <a:pt x="5475" y="449"/>
                  </a:lnTo>
                  <a:lnTo>
                    <a:pt x="5476" y="449"/>
                  </a:lnTo>
                  <a:close/>
                  <a:moveTo>
                    <a:pt x="5678" y="428"/>
                  </a:moveTo>
                  <a:lnTo>
                    <a:pt x="5676" y="428"/>
                  </a:lnTo>
                  <a:lnTo>
                    <a:pt x="5676" y="426"/>
                  </a:lnTo>
                  <a:lnTo>
                    <a:pt x="5678" y="426"/>
                  </a:lnTo>
                  <a:lnTo>
                    <a:pt x="5678" y="428"/>
                  </a:lnTo>
                  <a:close/>
                  <a:moveTo>
                    <a:pt x="5484" y="387"/>
                  </a:moveTo>
                  <a:lnTo>
                    <a:pt x="5482" y="387"/>
                  </a:lnTo>
                  <a:lnTo>
                    <a:pt x="5484" y="387"/>
                  </a:lnTo>
                  <a:close/>
                  <a:moveTo>
                    <a:pt x="5498" y="368"/>
                  </a:moveTo>
                  <a:lnTo>
                    <a:pt x="5496" y="368"/>
                  </a:lnTo>
                  <a:lnTo>
                    <a:pt x="5498" y="368"/>
                  </a:lnTo>
                  <a:close/>
                  <a:moveTo>
                    <a:pt x="5501" y="359"/>
                  </a:moveTo>
                  <a:lnTo>
                    <a:pt x="5499" y="359"/>
                  </a:lnTo>
                  <a:lnTo>
                    <a:pt x="5499" y="357"/>
                  </a:lnTo>
                  <a:lnTo>
                    <a:pt x="5501" y="357"/>
                  </a:lnTo>
                  <a:lnTo>
                    <a:pt x="5501" y="359"/>
                  </a:lnTo>
                  <a:close/>
                  <a:moveTo>
                    <a:pt x="5515" y="359"/>
                  </a:moveTo>
                  <a:lnTo>
                    <a:pt x="5515" y="357"/>
                  </a:lnTo>
                  <a:lnTo>
                    <a:pt x="5515" y="359"/>
                  </a:lnTo>
                  <a:close/>
                  <a:moveTo>
                    <a:pt x="5505" y="357"/>
                  </a:moveTo>
                  <a:lnTo>
                    <a:pt x="5507" y="359"/>
                  </a:lnTo>
                  <a:lnTo>
                    <a:pt x="5507" y="361"/>
                  </a:lnTo>
                  <a:lnTo>
                    <a:pt x="5509" y="361"/>
                  </a:lnTo>
                  <a:lnTo>
                    <a:pt x="5507" y="361"/>
                  </a:lnTo>
                  <a:lnTo>
                    <a:pt x="5505" y="361"/>
                  </a:lnTo>
                  <a:lnTo>
                    <a:pt x="5505" y="363"/>
                  </a:lnTo>
                  <a:lnTo>
                    <a:pt x="5507" y="363"/>
                  </a:lnTo>
                  <a:lnTo>
                    <a:pt x="5509" y="363"/>
                  </a:lnTo>
                  <a:lnTo>
                    <a:pt x="5509" y="364"/>
                  </a:lnTo>
                  <a:lnTo>
                    <a:pt x="5509" y="366"/>
                  </a:lnTo>
                  <a:lnTo>
                    <a:pt x="5507" y="366"/>
                  </a:lnTo>
                  <a:lnTo>
                    <a:pt x="5505" y="366"/>
                  </a:lnTo>
                  <a:lnTo>
                    <a:pt x="5503" y="368"/>
                  </a:lnTo>
                  <a:lnTo>
                    <a:pt x="5503" y="366"/>
                  </a:lnTo>
                  <a:lnTo>
                    <a:pt x="5503" y="368"/>
                  </a:lnTo>
                  <a:lnTo>
                    <a:pt x="5501" y="366"/>
                  </a:lnTo>
                  <a:lnTo>
                    <a:pt x="5501" y="368"/>
                  </a:lnTo>
                  <a:lnTo>
                    <a:pt x="5499" y="368"/>
                  </a:lnTo>
                  <a:lnTo>
                    <a:pt x="5501" y="368"/>
                  </a:lnTo>
                  <a:lnTo>
                    <a:pt x="5499" y="370"/>
                  </a:lnTo>
                  <a:lnTo>
                    <a:pt x="5499" y="368"/>
                  </a:lnTo>
                  <a:lnTo>
                    <a:pt x="5499" y="370"/>
                  </a:lnTo>
                  <a:lnTo>
                    <a:pt x="5498" y="370"/>
                  </a:lnTo>
                  <a:lnTo>
                    <a:pt x="5498" y="368"/>
                  </a:lnTo>
                  <a:lnTo>
                    <a:pt x="5499" y="368"/>
                  </a:lnTo>
                  <a:lnTo>
                    <a:pt x="5499" y="366"/>
                  </a:lnTo>
                  <a:lnTo>
                    <a:pt x="5499" y="364"/>
                  </a:lnTo>
                  <a:lnTo>
                    <a:pt x="5501" y="364"/>
                  </a:lnTo>
                  <a:lnTo>
                    <a:pt x="5501" y="363"/>
                  </a:lnTo>
                  <a:lnTo>
                    <a:pt x="5503" y="361"/>
                  </a:lnTo>
                  <a:lnTo>
                    <a:pt x="5501" y="361"/>
                  </a:lnTo>
                  <a:lnTo>
                    <a:pt x="5501" y="359"/>
                  </a:lnTo>
                  <a:lnTo>
                    <a:pt x="5501" y="357"/>
                  </a:lnTo>
                  <a:lnTo>
                    <a:pt x="5503" y="357"/>
                  </a:lnTo>
                  <a:lnTo>
                    <a:pt x="5505" y="357"/>
                  </a:lnTo>
                  <a:close/>
                  <a:moveTo>
                    <a:pt x="5486" y="332"/>
                  </a:moveTo>
                  <a:lnTo>
                    <a:pt x="5486" y="334"/>
                  </a:lnTo>
                  <a:lnTo>
                    <a:pt x="5484" y="334"/>
                  </a:lnTo>
                  <a:lnTo>
                    <a:pt x="5484" y="332"/>
                  </a:lnTo>
                  <a:lnTo>
                    <a:pt x="5482" y="334"/>
                  </a:lnTo>
                  <a:lnTo>
                    <a:pt x="5482" y="332"/>
                  </a:lnTo>
                  <a:lnTo>
                    <a:pt x="5484" y="332"/>
                  </a:lnTo>
                  <a:lnTo>
                    <a:pt x="5486" y="332"/>
                  </a:lnTo>
                  <a:close/>
                  <a:moveTo>
                    <a:pt x="5490" y="324"/>
                  </a:moveTo>
                  <a:lnTo>
                    <a:pt x="5488" y="324"/>
                  </a:lnTo>
                  <a:lnTo>
                    <a:pt x="5488" y="322"/>
                  </a:lnTo>
                  <a:lnTo>
                    <a:pt x="5490" y="320"/>
                  </a:lnTo>
                  <a:lnTo>
                    <a:pt x="5490" y="322"/>
                  </a:lnTo>
                  <a:lnTo>
                    <a:pt x="5490" y="324"/>
                  </a:lnTo>
                  <a:close/>
                  <a:moveTo>
                    <a:pt x="29" y="303"/>
                  </a:moveTo>
                  <a:lnTo>
                    <a:pt x="27" y="303"/>
                  </a:lnTo>
                  <a:lnTo>
                    <a:pt x="27" y="301"/>
                  </a:lnTo>
                  <a:lnTo>
                    <a:pt x="29" y="301"/>
                  </a:lnTo>
                  <a:lnTo>
                    <a:pt x="27" y="301"/>
                  </a:lnTo>
                  <a:lnTo>
                    <a:pt x="29" y="301"/>
                  </a:lnTo>
                  <a:lnTo>
                    <a:pt x="29" y="299"/>
                  </a:lnTo>
                  <a:lnTo>
                    <a:pt x="29" y="301"/>
                  </a:lnTo>
                  <a:lnTo>
                    <a:pt x="29" y="303"/>
                  </a:lnTo>
                  <a:close/>
                  <a:moveTo>
                    <a:pt x="24" y="290"/>
                  </a:moveTo>
                  <a:lnTo>
                    <a:pt x="25" y="290"/>
                  </a:lnTo>
                  <a:lnTo>
                    <a:pt x="29" y="290"/>
                  </a:lnTo>
                  <a:lnTo>
                    <a:pt x="27" y="290"/>
                  </a:lnTo>
                  <a:lnTo>
                    <a:pt x="27" y="291"/>
                  </a:lnTo>
                  <a:lnTo>
                    <a:pt x="25" y="291"/>
                  </a:lnTo>
                  <a:lnTo>
                    <a:pt x="25" y="293"/>
                  </a:lnTo>
                  <a:lnTo>
                    <a:pt x="25" y="291"/>
                  </a:lnTo>
                  <a:lnTo>
                    <a:pt x="25" y="290"/>
                  </a:lnTo>
                  <a:lnTo>
                    <a:pt x="24" y="290"/>
                  </a:lnTo>
                  <a:lnTo>
                    <a:pt x="24" y="291"/>
                  </a:lnTo>
                  <a:lnTo>
                    <a:pt x="25" y="291"/>
                  </a:lnTo>
                  <a:lnTo>
                    <a:pt x="24" y="291"/>
                  </a:lnTo>
                  <a:lnTo>
                    <a:pt x="24" y="293"/>
                  </a:lnTo>
                  <a:lnTo>
                    <a:pt x="25" y="293"/>
                  </a:lnTo>
                  <a:lnTo>
                    <a:pt x="25" y="295"/>
                  </a:lnTo>
                  <a:lnTo>
                    <a:pt x="27" y="295"/>
                  </a:lnTo>
                  <a:lnTo>
                    <a:pt x="27" y="297"/>
                  </a:lnTo>
                  <a:lnTo>
                    <a:pt x="25" y="297"/>
                  </a:lnTo>
                  <a:lnTo>
                    <a:pt x="24" y="297"/>
                  </a:lnTo>
                  <a:lnTo>
                    <a:pt x="22" y="297"/>
                  </a:lnTo>
                  <a:lnTo>
                    <a:pt x="22" y="295"/>
                  </a:lnTo>
                  <a:lnTo>
                    <a:pt x="24" y="293"/>
                  </a:lnTo>
                  <a:lnTo>
                    <a:pt x="24" y="291"/>
                  </a:lnTo>
                  <a:lnTo>
                    <a:pt x="22" y="291"/>
                  </a:lnTo>
                  <a:lnTo>
                    <a:pt x="20" y="291"/>
                  </a:lnTo>
                  <a:lnTo>
                    <a:pt x="18" y="291"/>
                  </a:lnTo>
                  <a:lnTo>
                    <a:pt x="20" y="291"/>
                  </a:lnTo>
                  <a:lnTo>
                    <a:pt x="20" y="290"/>
                  </a:lnTo>
                  <a:lnTo>
                    <a:pt x="22" y="290"/>
                  </a:lnTo>
                  <a:lnTo>
                    <a:pt x="24" y="290"/>
                  </a:lnTo>
                  <a:close/>
                  <a:moveTo>
                    <a:pt x="5607" y="234"/>
                  </a:moveTo>
                  <a:lnTo>
                    <a:pt x="5605" y="234"/>
                  </a:lnTo>
                  <a:lnTo>
                    <a:pt x="5605" y="236"/>
                  </a:lnTo>
                  <a:lnTo>
                    <a:pt x="5605" y="234"/>
                  </a:lnTo>
                  <a:lnTo>
                    <a:pt x="5607" y="234"/>
                  </a:lnTo>
                  <a:lnTo>
                    <a:pt x="5607" y="232"/>
                  </a:lnTo>
                  <a:lnTo>
                    <a:pt x="5607" y="234"/>
                  </a:lnTo>
                  <a:close/>
                  <a:moveTo>
                    <a:pt x="5601" y="226"/>
                  </a:moveTo>
                  <a:lnTo>
                    <a:pt x="5599" y="226"/>
                  </a:lnTo>
                  <a:lnTo>
                    <a:pt x="5599" y="228"/>
                  </a:lnTo>
                  <a:lnTo>
                    <a:pt x="5597" y="228"/>
                  </a:lnTo>
                  <a:lnTo>
                    <a:pt x="5597" y="226"/>
                  </a:lnTo>
                  <a:lnTo>
                    <a:pt x="5597" y="228"/>
                  </a:lnTo>
                  <a:lnTo>
                    <a:pt x="5599" y="228"/>
                  </a:lnTo>
                  <a:lnTo>
                    <a:pt x="5597" y="228"/>
                  </a:lnTo>
                  <a:lnTo>
                    <a:pt x="5597" y="226"/>
                  </a:lnTo>
                  <a:lnTo>
                    <a:pt x="5599" y="226"/>
                  </a:lnTo>
                  <a:lnTo>
                    <a:pt x="5599" y="224"/>
                  </a:lnTo>
                  <a:lnTo>
                    <a:pt x="5599" y="226"/>
                  </a:lnTo>
                  <a:lnTo>
                    <a:pt x="5599" y="224"/>
                  </a:lnTo>
                  <a:lnTo>
                    <a:pt x="5601" y="224"/>
                  </a:lnTo>
                  <a:lnTo>
                    <a:pt x="5601" y="226"/>
                  </a:lnTo>
                  <a:close/>
                  <a:moveTo>
                    <a:pt x="5584" y="220"/>
                  </a:moveTo>
                  <a:lnTo>
                    <a:pt x="5586" y="220"/>
                  </a:lnTo>
                  <a:lnTo>
                    <a:pt x="5584" y="220"/>
                  </a:lnTo>
                  <a:lnTo>
                    <a:pt x="5582" y="220"/>
                  </a:lnTo>
                  <a:lnTo>
                    <a:pt x="5580" y="220"/>
                  </a:lnTo>
                  <a:lnTo>
                    <a:pt x="5580" y="222"/>
                  </a:lnTo>
                  <a:lnTo>
                    <a:pt x="5580" y="224"/>
                  </a:lnTo>
                  <a:lnTo>
                    <a:pt x="5580" y="226"/>
                  </a:lnTo>
                  <a:lnTo>
                    <a:pt x="5582" y="226"/>
                  </a:lnTo>
                  <a:lnTo>
                    <a:pt x="5582" y="228"/>
                  </a:lnTo>
                  <a:lnTo>
                    <a:pt x="5584" y="226"/>
                  </a:lnTo>
                  <a:lnTo>
                    <a:pt x="5586" y="226"/>
                  </a:lnTo>
                  <a:lnTo>
                    <a:pt x="5586" y="228"/>
                  </a:lnTo>
                  <a:lnTo>
                    <a:pt x="5586" y="230"/>
                  </a:lnTo>
                  <a:lnTo>
                    <a:pt x="5586" y="232"/>
                  </a:lnTo>
                  <a:lnTo>
                    <a:pt x="5586" y="234"/>
                  </a:lnTo>
                  <a:lnTo>
                    <a:pt x="5586" y="232"/>
                  </a:lnTo>
                  <a:lnTo>
                    <a:pt x="5586" y="234"/>
                  </a:lnTo>
                  <a:lnTo>
                    <a:pt x="5586" y="236"/>
                  </a:lnTo>
                  <a:lnTo>
                    <a:pt x="5586" y="238"/>
                  </a:lnTo>
                  <a:lnTo>
                    <a:pt x="5588" y="238"/>
                  </a:lnTo>
                  <a:lnTo>
                    <a:pt x="5590" y="236"/>
                  </a:lnTo>
                  <a:lnTo>
                    <a:pt x="5590" y="234"/>
                  </a:lnTo>
                  <a:lnTo>
                    <a:pt x="5592" y="234"/>
                  </a:lnTo>
                  <a:lnTo>
                    <a:pt x="5594" y="234"/>
                  </a:lnTo>
                  <a:lnTo>
                    <a:pt x="5594" y="232"/>
                  </a:lnTo>
                  <a:lnTo>
                    <a:pt x="5596" y="232"/>
                  </a:lnTo>
                  <a:lnTo>
                    <a:pt x="5597" y="232"/>
                  </a:lnTo>
                  <a:lnTo>
                    <a:pt x="5597" y="230"/>
                  </a:lnTo>
                  <a:lnTo>
                    <a:pt x="5596" y="232"/>
                  </a:lnTo>
                  <a:lnTo>
                    <a:pt x="5596" y="230"/>
                  </a:lnTo>
                  <a:lnTo>
                    <a:pt x="5597" y="230"/>
                  </a:lnTo>
                  <a:lnTo>
                    <a:pt x="5599" y="228"/>
                  </a:lnTo>
                  <a:lnTo>
                    <a:pt x="5599" y="230"/>
                  </a:lnTo>
                  <a:lnTo>
                    <a:pt x="5599" y="228"/>
                  </a:lnTo>
                  <a:lnTo>
                    <a:pt x="5601" y="228"/>
                  </a:lnTo>
                  <a:lnTo>
                    <a:pt x="5601" y="230"/>
                  </a:lnTo>
                  <a:lnTo>
                    <a:pt x="5599" y="230"/>
                  </a:lnTo>
                  <a:lnTo>
                    <a:pt x="5597" y="230"/>
                  </a:lnTo>
                  <a:lnTo>
                    <a:pt x="5597" y="232"/>
                  </a:lnTo>
                  <a:lnTo>
                    <a:pt x="5599" y="232"/>
                  </a:lnTo>
                  <a:lnTo>
                    <a:pt x="5601" y="232"/>
                  </a:lnTo>
                  <a:lnTo>
                    <a:pt x="5599" y="232"/>
                  </a:lnTo>
                  <a:lnTo>
                    <a:pt x="5599" y="234"/>
                  </a:lnTo>
                  <a:lnTo>
                    <a:pt x="5597" y="234"/>
                  </a:lnTo>
                  <a:lnTo>
                    <a:pt x="5599" y="234"/>
                  </a:lnTo>
                  <a:lnTo>
                    <a:pt x="5599" y="236"/>
                  </a:lnTo>
                  <a:lnTo>
                    <a:pt x="5597" y="236"/>
                  </a:lnTo>
                  <a:lnTo>
                    <a:pt x="5599" y="236"/>
                  </a:lnTo>
                  <a:lnTo>
                    <a:pt x="5601" y="236"/>
                  </a:lnTo>
                  <a:lnTo>
                    <a:pt x="5601" y="234"/>
                  </a:lnTo>
                  <a:lnTo>
                    <a:pt x="5603" y="234"/>
                  </a:lnTo>
                  <a:lnTo>
                    <a:pt x="5601" y="234"/>
                  </a:lnTo>
                  <a:lnTo>
                    <a:pt x="5599" y="234"/>
                  </a:lnTo>
                  <a:lnTo>
                    <a:pt x="5599" y="232"/>
                  </a:lnTo>
                  <a:lnTo>
                    <a:pt x="5601" y="232"/>
                  </a:lnTo>
                  <a:lnTo>
                    <a:pt x="5601" y="234"/>
                  </a:lnTo>
                  <a:lnTo>
                    <a:pt x="5601" y="232"/>
                  </a:lnTo>
                  <a:lnTo>
                    <a:pt x="5601" y="230"/>
                  </a:lnTo>
                  <a:lnTo>
                    <a:pt x="5601" y="232"/>
                  </a:lnTo>
                  <a:lnTo>
                    <a:pt x="5601" y="230"/>
                  </a:lnTo>
                  <a:lnTo>
                    <a:pt x="5599" y="230"/>
                  </a:lnTo>
                  <a:lnTo>
                    <a:pt x="5601" y="230"/>
                  </a:lnTo>
                  <a:lnTo>
                    <a:pt x="5603" y="230"/>
                  </a:lnTo>
                  <a:lnTo>
                    <a:pt x="5605" y="230"/>
                  </a:lnTo>
                  <a:lnTo>
                    <a:pt x="5605" y="232"/>
                  </a:lnTo>
                  <a:lnTo>
                    <a:pt x="5603" y="232"/>
                  </a:lnTo>
                  <a:lnTo>
                    <a:pt x="5605" y="232"/>
                  </a:lnTo>
                  <a:lnTo>
                    <a:pt x="5605" y="230"/>
                  </a:lnTo>
                  <a:lnTo>
                    <a:pt x="5607" y="230"/>
                  </a:lnTo>
                  <a:lnTo>
                    <a:pt x="5605" y="232"/>
                  </a:lnTo>
                  <a:lnTo>
                    <a:pt x="5605" y="234"/>
                  </a:lnTo>
                  <a:lnTo>
                    <a:pt x="5605" y="232"/>
                  </a:lnTo>
                  <a:lnTo>
                    <a:pt x="5603" y="232"/>
                  </a:lnTo>
                  <a:lnTo>
                    <a:pt x="5603" y="234"/>
                  </a:lnTo>
                  <a:lnTo>
                    <a:pt x="5603" y="232"/>
                  </a:lnTo>
                  <a:lnTo>
                    <a:pt x="5603" y="234"/>
                  </a:lnTo>
                  <a:lnTo>
                    <a:pt x="5605" y="234"/>
                  </a:lnTo>
                  <a:lnTo>
                    <a:pt x="5603" y="234"/>
                  </a:lnTo>
                  <a:lnTo>
                    <a:pt x="5603" y="236"/>
                  </a:lnTo>
                  <a:lnTo>
                    <a:pt x="5601" y="236"/>
                  </a:lnTo>
                  <a:lnTo>
                    <a:pt x="5599" y="236"/>
                  </a:lnTo>
                  <a:lnTo>
                    <a:pt x="5601" y="236"/>
                  </a:lnTo>
                  <a:lnTo>
                    <a:pt x="5603" y="236"/>
                  </a:lnTo>
                  <a:lnTo>
                    <a:pt x="5605" y="236"/>
                  </a:lnTo>
                  <a:lnTo>
                    <a:pt x="5607" y="236"/>
                  </a:lnTo>
                  <a:lnTo>
                    <a:pt x="5605" y="236"/>
                  </a:lnTo>
                  <a:lnTo>
                    <a:pt x="5605" y="238"/>
                  </a:lnTo>
                  <a:lnTo>
                    <a:pt x="5603" y="238"/>
                  </a:lnTo>
                  <a:lnTo>
                    <a:pt x="5605" y="238"/>
                  </a:lnTo>
                  <a:lnTo>
                    <a:pt x="5603" y="238"/>
                  </a:lnTo>
                  <a:lnTo>
                    <a:pt x="5603" y="240"/>
                  </a:lnTo>
                  <a:lnTo>
                    <a:pt x="5601" y="240"/>
                  </a:lnTo>
                  <a:lnTo>
                    <a:pt x="5601" y="242"/>
                  </a:lnTo>
                  <a:lnTo>
                    <a:pt x="5603" y="242"/>
                  </a:lnTo>
                  <a:lnTo>
                    <a:pt x="5603" y="243"/>
                  </a:lnTo>
                  <a:lnTo>
                    <a:pt x="5605" y="245"/>
                  </a:lnTo>
                  <a:lnTo>
                    <a:pt x="5605" y="247"/>
                  </a:lnTo>
                  <a:lnTo>
                    <a:pt x="5605" y="249"/>
                  </a:lnTo>
                  <a:lnTo>
                    <a:pt x="5603" y="251"/>
                  </a:lnTo>
                  <a:lnTo>
                    <a:pt x="5601" y="253"/>
                  </a:lnTo>
                  <a:lnTo>
                    <a:pt x="5601" y="255"/>
                  </a:lnTo>
                  <a:lnTo>
                    <a:pt x="5599" y="255"/>
                  </a:lnTo>
                  <a:lnTo>
                    <a:pt x="5599" y="257"/>
                  </a:lnTo>
                  <a:lnTo>
                    <a:pt x="5597" y="257"/>
                  </a:lnTo>
                  <a:lnTo>
                    <a:pt x="5597" y="259"/>
                  </a:lnTo>
                  <a:lnTo>
                    <a:pt x="5596" y="259"/>
                  </a:lnTo>
                  <a:lnTo>
                    <a:pt x="5596" y="261"/>
                  </a:lnTo>
                  <a:lnTo>
                    <a:pt x="5597" y="261"/>
                  </a:lnTo>
                  <a:lnTo>
                    <a:pt x="5596" y="261"/>
                  </a:lnTo>
                  <a:lnTo>
                    <a:pt x="5594" y="263"/>
                  </a:lnTo>
                  <a:lnTo>
                    <a:pt x="5594" y="265"/>
                  </a:lnTo>
                  <a:lnTo>
                    <a:pt x="5592" y="265"/>
                  </a:lnTo>
                  <a:lnTo>
                    <a:pt x="5594" y="265"/>
                  </a:lnTo>
                  <a:lnTo>
                    <a:pt x="5592" y="268"/>
                  </a:lnTo>
                  <a:lnTo>
                    <a:pt x="5592" y="270"/>
                  </a:lnTo>
                  <a:lnTo>
                    <a:pt x="5590" y="270"/>
                  </a:lnTo>
                  <a:lnTo>
                    <a:pt x="5590" y="272"/>
                  </a:lnTo>
                  <a:lnTo>
                    <a:pt x="5588" y="272"/>
                  </a:lnTo>
                  <a:lnTo>
                    <a:pt x="5588" y="274"/>
                  </a:lnTo>
                  <a:lnTo>
                    <a:pt x="5586" y="274"/>
                  </a:lnTo>
                  <a:lnTo>
                    <a:pt x="5584" y="276"/>
                  </a:lnTo>
                  <a:lnTo>
                    <a:pt x="5582" y="276"/>
                  </a:lnTo>
                  <a:lnTo>
                    <a:pt x="5582" y="278"/>
                  </a:lnTo>
                  <a:lnTo>
                    <a:pt x="5580" y="280"/>
                  </a:lnTo>
                  <a:lnTo>
                    <a:pt x="5582" y="280"/>
                  </a:lnTo>
                  <a:lnTo>
                    <a:pt x="5580" y="280"/>
                  </a:lnTo>
                  <a:lnTo>
                    <a:pt x="5580" y="282"/>
                  </a:lnTo>
                  <a:lnTo>
                    <a:pt x="5582" y="284"/>
                  </a:lnTo>
                  <a:lnTo>
                    <a:pt x="5582" y="286"/>
                  </a:lnTo>
                  <a:lnTo>
                    <a:pt x="5580" y="286"/>
                  </a:lnTo>
                  <a:lnTo>
                    <a:pt x="5582" y="286"/>
                  </a:lnTo>
                  <a:lnTo>
                    <a:pt x="5580" y="286"/>
                  </a:lnTo>
                  <a:lnTo>
                    <a:pt x="5580" y="288"/>
                  </a:lnTo>
                  <a:lnTo>
                    <a:pt x="5582" y="288"/>
                  </a:lnTo>
                  <a:lnTo>
                    <a:pt x="5584" y="288"/>
                  </a:lnTo>
                  <a:lnTo>
                    <a:pt x="5584" y="286"/>
                  </a:lnTo>
                  <a:lnTo>
                    <a:pt x="5584" y="288"/>
                  </a:lnTo>
                  <a:lnTo>
                    <a:pt x="5586" y="288"/>
                  </a:lnTo>
                  <a:lnTo>
                    <a:pt x="5586" y="290"/>
                  </a:lnTo>
                  <a:lnTo>
                    <a:pt x="5588" y="290"/>
                  </a:lnTo>
                  <a:lnTo>
                    <a:pt x="5588" y="291"/>
                  </a:lnTo>
                  <a:lnTo>
                    <a:pt x="5586" y="291"/>
                  </a:lnTo>
                  <a:lnTo>
                    <a:pt x="5586" y="293"/>
                  </a:lnTo>
                  <a:lnTo>
                    <a:pt x="5586" y="291"/>
                  </a:lnTo>
                  <a:lnTo>
                    <a:pt x="5584" y="291"/>
                  </a:lnTo>
                  <a:lnTo>
                    <a:pt x="5584" y="290"/>
                  </a:lnTo>
                  <a:lnTo>
                    <a:pt x="5584" y="291"/>
                  </a:lnTo>
                  <a:lnTo>
                    <a:pt x="5584" y="293"/>
                  </a:lnTo>
                  <a:lnTo>
                    <a:pt x="5582" y="293"/>
                  </a:lnTo>
                  <a:lnTo>
                    <a:pt x="5582" y="291"/>
                  </a:lnTo>
                  <a:lnTo>
                    <a:pt x="5582" y="293"/>
                  </a:lnTo>
                  <a:lnTo>
                    <a:pt x="5582" y="291"/>
                  </a:lnTo>
                  <a:lnTo>
                    <a:pt x="5580" y="291"/>
                  </a:lnTo>
                  <a:lnTo>
                    <a:pt x="5582" y="291"/>
                  </a:lnTo>
                  <a:lnTo>
                    <a:pt x="5580" y="291"/>
                  </a:lnTo>
                  <a:lnTo>
                    <a:pt x="5578" y="291"/>
                  </a:lnTo>
                  <a:lnTo>
                    <a:pt x="5576" y="291"/>
                  </a:lnTo>
                  <a:lnTo>
                    <a:pt x="5578" y="290"/>
                  </a:lnTo>
                  <a:lnTo>
                    <a:pt x="5580" y="290"/>
                  </a:lnTo>
                  <a:lnTo>
                    <a:pt x="5578" y="290"/>
                  </a:lnTo>
                  <a:lnTo>
                    <a:pt x="5576" y="290"/>
                  </a:lnTo>
                  <a:lnTo>
                    <a:pt x="5576" y="291"/>
                  </a:lnTo>
                  <a:lnTo>
                    <a:pt x="5574" y="291"/>
                  </a:lnTo>
                  <a:lnTo>
                    <a:pt x="5576" y="291"/>
                  </a:lnTo>
                  <a:lnTo>
                    <a:pt x="5574" y="291"/>
                  </a:lnTo>
                  <a:lnTo>
                    <a:pt x="5574" y="293"/>
                  </a:lnTo>
                  <a:lnTo>
                    <a:pt x="5574" y="291"/>
                  </a:lnTo>
                  <a:lnTo>
                    <a:pt x="5572" y="293"/>
                  </a:lnTo>
                  <a:lnTo>
                    <a:pt x="5571" y="293"/>
                  </a:lnTo>
                  <a:lnTo>
                    <a:pt x="5567" y="297"/>
                  </a:lnTo>
                  <a:lnTo>
                    <a:pt x="5565" y="297"/>
                  </a:lnTo>
                  <a:lnTo>
                    <a:pt x="5563" y="297"/>
                  </a:lnTo>
                  <a:lnTo>
                    <a:pt x="5563" y="299"/>
                  </a:lnTo>
                  <a:lnTo>
                    <a:pt x="5561" y="299"/>
                  </a:lnTo>
                  <a:lnTo>
                    <a:pt x="5559" y="301"/>
                  </a:lnTo>
                  <a:lnTo>
                    <a:pt x="5557" y="303"/>
                  </a:lnTo>
                  <a:lnTo>
                    <a:pt x="5557" y="305"/>
                  </a:lnTo>
                  <a:lnTo>
                    <a:pt x="5557" y="307"/>
                  </a:lnTo>
                  <a:lnTo>
                    <a:pt x="5555" y="307"/>
                  </a:lnTo>
                  <a:lnTo>
                    <a:pt x="5557" y="307"/>
                  </a:lnTo>
                  <a:lnTo>
                    <a:pt x="5557" y="309"/>
                  </a:lnTo>
                  <a:lnTo>
                    <a:pt x="5557" y="311"/>
                  </a:lnTo>
                  <a:lnTo>
                    <a:pt x="5557" y="313"/>
                  </a:lnTo>
                  <a:lnTo>
                    <a:pt x="5555" y="313"/>
                  </a:lnTo>
                  <a:lnTo>
                    <a:pt x="5557" y="313"/>
                  </a:lnTo>
                  <a:lnTo>
                    <a:pt x="5557" y="315"/>
                  </a:lnTo>
                  <a:lnTo>
                    <a:pt x="5557" y="316"/>
                  </a:lnTo>
                  <a:lnTo>
                    <a:pt x="5555" y="316"/>
                  </a:lnTo>
                  <a:lnTo>
                    <a:pt x="5555" y="318"/>
                  </a:lnTo>
                  <a:lnTo>
                    <a:pt x="5553" y="320"/>
                  </a:lnTo>
                  <a:lnTo>
                    <a:pt x="5551" y="322"/>
                  </a:lnTo>
                  <a:lnTo>
                    <a:pt x="5551" y="324"/>
                  </a:lnTo>
                  <a:lnTo>
                    <a:pt x="5551" y="326"/>
                  </a:lnTo>
                  <a:lnTo>
                    <a:pt x="5551" y="328"/>
                  </a:lnTo>
                  <a:lnTo>
                    <a:pt x="5551" y="330"/>
                  </a:lnTo>
                  <a:lnTo>
                    <a:pt x="5549" y="330"/>
                  </a:lnTo>
                  <a:lnTo>
                    <a:pt x="5549" y="332"/>
                  </a:lnTo>
                  <a:lnTo>
                    <a:pt x="5548" y="332"/>
                  </a:lnTo>
                  <a:lnTo>
                    <a:pt x="5549" y="332"/>
                  </a:lnTo>
                  <a:lnTo>
                    <a:pt x="5549" y="334"/>
                  </a:lnTo>
                  <a:lnTo>
                    <a:pt x="5548" y="334"/>
                  </a:lnTo>
                  <a:lnTo>
                    <a:pt x="5549" y="334"/>
                  </a:lnTo>
                  <a:lnTo>
                    <a:pt x="5549" y="336"/>
                  </a:lnTo>
                  <a:lnTo>
                    <a:pt x="5548" y="336"/>
                  </a:lnTo>
                  <a:lnTo>
                    <a:pt x="5548" y="338"/>
                  </a:lnTo>
                  <a:lnTo>
                    <a:pt x="5546" y="338"/>
                  </a:lnTo>
                  <a:lnTo>
                    <a:pt x="5548" y="338"/>
                  </a:lnTo>
                  <a:lnTo>
                    <a:pt x="5549" y="336"/>
                  </a:lnTo>
                  <a:lnTo>
                    <a:pt x="5549" y="338"/>
                  </a:lnTo>
                  <a:lnTo>
                    <a:pt x="5546" y="338"/>
                  </a:lnTo>
                  <a:lnTo>
                    <a:pt x="5544" y="339"/>
                  </a:lnTo>
                  <a:lnTo>
                    <a:pt x="5542" y="339"/>
                  </a:lnTo>
                  <a:lnTo>
                    <a:pt x="5542" y="341"/>
                  </a:lnTo>
                  <a:lnTo>
                    <a:pt x="5542" y="343"/>
                  </a:lnTo>
                  <a:lnTo>
                    <a:pt x="5540" y="345"/>
                  </a:lnTo>
                  <a:lnTo>
                    <a:pt x="5538" y="345"/>
                  </a:lnTo>
                  <a:lnTo>
                    <a:pt x="5538" y="347"/>
                  </a:lnTo>
                  <a:lnTo>
                    <a:pt x="5536" y="347"/>
                  </a:lnTo>
                  <a:lnTo>
                    <a:pt x="5536" y="349"/>
                  </a:lnTo>
                  <a:lnTo>
                    <a:pt x="5534" y="351"/>
                  </a:lnTo>
                  <a:lnTo>
                    <a:pt x="5536" y="351"/>
                  </a:lnTo>
                  <a:lnTo>
                    <a:pt x="5534" y="351"/>
                  </a:lnTo>
                  <a:lnTo>
                    <a:pt x="5532" y="351"/>
                  </a:lnTo>
                  <a:lnTo>
                    <a:pt x="5534" y="351"/>
                  </a:lnTo>
                  <a:lnTo>
                    <a:pt x="5534" y="353"/>
                  </a:lnTo>
                  <a:lnTo>
                    <a:pt x="5532" y="353"/>
                  </a:lnTo>
                  <a:lnTo>
                    <a:pt x="5530" y="353"/>
                  </a:lnTo>
                  <a:lnTo>
                    <a:pt x="5528" y="355"/>
                  </a:lnTo>
                  <a:lnTo>
                    <a:pt x="5530" y="355"/>
                  </a:lnTo>
                  <a:lnTo>
                    <a:pt x="5528" y="355"/>
                  </a:lnTo>
                  <a:lnTo>
                    <a:pt x="5526" y="355"/>
                  </a:lnTo>
                  <a:lnTo>
                    <a:pt x="5524" y="355"/>
                  </a:lnTo>
                  <a:lnTo>
                    <a:pt x="5523" y="355"/>
                  </a:lnTo>
                  <a:lnTo>
                    <a:pt x="5523" y="357"/>
                  </a:lnTo>
                  <a:lnTo>
                    <a:pt x="5521" y="355"/>
                  </a:lnTo>
                  <a:lnTo>
                    <a:pt x="5519" y="355"/>
                  </a:lnTo>
                  <a:lnTo>
                    <a:pt x="5519" y="353"/>
                  </a:lnTo>
                  <a:lnTo>
                    <a:pt x="5517" y="353"/>
                  </a:lnTo>
                  <a:lnTo>
                    <a:pt x="5515" y="353"/>
                  </a:lnTo>
                  <a:lnTo>
                    <a:pt x="5515" y="355"/>
                  </a:lnTo>
                  <a:lnTo>
                    <a:pt x="5513" y="355"/>
                  </a:lnTo>
                  <a:lnTo>
                    <a:pt x="5513" y="353"/>
                  </a:lnTo>
                  <a:lnTo>
                    <a:pt x="5515" y="353"/>
                  </a:lnTo>
                  <a:lnTo>
                    <a:pt x="5513" y="353"/>
                  </a:lnTo>
                  <a:lnTo>
                    <a:pt x="5511" y="353"/>
                  </a:lnTo>
                  <a:lnTo>
                    <a:pt x="5511" y="355"/>
                  </a:lnTo>
                  <a:lnTo>
                    <a:pt x="5513" y="355"/>
                  </a:lnTo>
                  <a:lnTo>
                    <a:pt x="5511" y="355"/>
                  </a:lnTo>
                  <a:lnTo>
                    <a:pt x="5511" y="353"/>
                  </a:lnTo>
                  <a:lnTo>
                    <a:pt x="5509" y="353"/>
                  </a:lnTo>
                  <a:lnTo>
                    <a:pt x="5511" y="353"/>
                  </a:lnTo>
                  <a:lnTo>
                    <a:pt x="5511" y="351"/>
                  </a:lnTo>
                  <a:lnTo>
                    <a:pt x="5511" y="349"/>
                  </a:lnTo>
                  <a:lnTo>
                    <a:pt x="5511" y="351"/>
                  </a:lnTo>
                  <a:lnTo>
                    <a:pt x="5509" y="349"/>
                  </a:lnTo>
                  <a:lnTo>
                    <a:pt x="5509" y="347"/>
                  </a:lnTo>
                  <a:lnTo>
                    <a:pt x="5507" y="349"/>
                  </a:lnTo>
                  <a:lnTo>
                    <a:pt x="5505" y="349"/>
                  </a:lnTo>
                  <a:lnTo>
                    <a:pt x="5503" y="349"/>
                  </a:lnTo>
                  <a:lnTo>
                    <a:pt x="5501" y="349"/>
                  </a:lnTo>
                  <a:lnTo>
                    <a:pt x="5501" y="347"/>
                  </a:lnTo>
                  <a:lnTo>
                    <a:pt x="5501" y="345"/>
                  </a:lnTo>
                  <a:lnTo>
                    <a:pt x="5499" y="345"/>
                  </a:lnTo>
                  <a:lnTo>
                    <a:pt x="5499" y="343"/>
                  </a:lnTo>
                  <a:lnTo>
                    <a:pt x="5498" y="343"/>
                  </a:lnTo>
                  <a:lnTo>
                    <a:pt x="5498" y="345"/>
                  </a:lnTo>
                  <a:lnTo>
                    <a:pt x="5496" y="345"/>
                  </a:lnTo>
                  <a:lnTo>
                    <a:pt x="5494" y="347"/>
                  </a:lnTo>
                  <a:lnTo>
                    <a:pt x="5494" y="345"/>
                  </a:lnTo>
                  <a:lnTo>
                    <a:pt x="5492" y="347"/>
                  </a:lnTo>
                  <a:lnTo>
                    <a:pt x="5492" y="345"/>
                  </a:lnTo>
                  <a:lnTo>
                    <a:pt x="5490" y="345"/>
                  </a:lnTo>
                  <a:lnTo>
                    <a:pt x="5486" y="345"/>
                  </a:lnTo>
                  <a:lnTo>
                    <a:pt x="5484" y="345"/>
                  </a:lnTo>
                  <a:lnTo>
                    <a:pt x="5484" y="343"/>
                  </a:lnTo>
                  <a:lnTo>
                    <a:pt x="5486" y="343"/>
                  </a:lnTo>
                  <a:lnTo>
                    <a:pt x="5486" y="341"/>
                  </a:lnTo>
                  <a:lnTo>
                    <a:pt x="5486" y="339"/>
                  </a:lnTo>
                  <a:lnTo>
                    <a:pt x="5488" y="339"/>
                  </a:lnTo>
                  <a:lnTo>
                    <a:pt x="5486" y="339"/>
                  </a:lnTo>
                  <a:lnTo>
                    <a:pt x="5486" y="341"/>
                  </a:lnTo>
                  <a:lnTo>
                    <a:pt x="5484" y="341"/>
                  </a:lnTo>
                  <a:lnTo>
                    <a:pt x="5484" y="339"/>
                  </a:lnTo>
                  <a:lnTo>
                    <a:pt x="5486" y="339"/>
                  </a:lnTo>
                  <a:lnTo>
                    <a:pt x="5484" y="339"/>
                  </a:lnTo>
                  <a:lnTo>
                    <a:pt x="5486" y="338"/>
                  </a:lnTo>
                  <a:lnTo>
                    <a:pt x="5484" y="338"/>
                  </a:lnTo>
                  <a:lnTo>
                    <a:pt x="5484" y="339"/>
                  </a:lnTo>
                  <a:lnTo>
                    <a:pt x="5482" y="339"/>
                  </a:lnTo>
                  <a:lnTo>
                    <a:pt x="5482" y="341"/>
                  </a:lnTo>
                  <a:lnTo>
                    <a:pt x="5482" y="339"/>
                  </a:lnTo>
                  <a:lnTo>
                    <a:pt x="5480" y="339"/>
                  </a:lnTo>
                  <a:lnTo>
                    <a:pt x="5480" y="336"/>
                  </a:lnTo>
                  <a:lnTo>
                    <a:pt x="5482" y="336"/>
                  </a:lnTo>
                  <a:lnTo>
                    <a:pt x="5484" y="336"/>
                  </a:lnTo>
                  <a:lnTo>
                    <a:pt x="5486" y="336"/>
                  </a:lnTo>
                  <a:lnTo>
                    <a:pt x="5488" y="336"/>
                  </a:lnTo>
                  <a:lnTo>
                    <a:pt x="5488" y="334"/>
                  </a:lnTo>
                  <a:lnTo>
                    <a:pt x="5490" y="334"/>
                  </a:lnTo>
                  <a:lnTo>
                    <a:pt x="5488" y="334"/>
                  </a:lnTo>
                  <a:lnTo>
                    <a:pt x="5486" y="334"/>
                  </a:lnTo>
                  <a:lnTo>
                    <a:pt x="5486" y="332"/>
                  </a:lnTo>
                  <a:lnTo>
                    <a:pt x="5488" y="332"/>
                  </a:lnTo>
                  <a:lnTo>
                    <a:pt x="5486" y="332"/>
                  </a:lnTo>
                  <a:lnTo>
                    <a:pt x="5486" y="330"/>
                  </a:lnTo>
                  <a:lnTo>
                    <a:pt x="5488" y="330"/>
                  </a:lnTo>
                  <a:lnTo>
                    <a:pt x="5490" y="330"/>
                  </a:lnTo>
                  <a:lnTo>
                    <a:pt x="5488" y="330"/>
                  </a:lnTo>
                  <a:lnTo>
                    <a:pt x="5490" y="330"/>
                  </a:lnTo>
                  <a:lnTo>
                    <a:pt x="5490" y="328"/>
                  </a:lnTo>
                  <a:lnTo>
                    <a:pt x="5488" y="330"/>
                  </a:lnTo>
                  <a:lnTo>
                    <a:pt x="5486" y="330"/>
                  </a:lnTo>
                  <a:lnTo>
                    <a:pt x="5484" y="330"/>
                  </a:lnTo>
                  <a:lnTo>
                    <a:pt x="5486" y="328"/>
                  </a:lnTo>
                  <a:lnTo>
                    <a:pt x="5486" y="326"/>
                  </a:lnTo>
                  <a:lnTo>
                    <a:pt x="5488" y="326"/>
                  </a:lnTo>
                  <a:lnTo>
                    <a:pt x="5488" y="328"/>
                  </a:lnTo>
                  <a:lnTo>
                    <a:pt x="5488" y="326"/>
                  </a:lnTo>
                  <a:lnTo>
                    <a:pt x="5486" y="326"/>
                  </a:lnTo>
                  <a:lnTo>
                    <a:pt x="5486" y="324"/>
                  </a:lnTo>
                  <a:lnTo>
                    <a:pt x="5488" y="324"/>
                  </a:lnTo>
                  <a:lnTo>
                    <a:pt x="5490" y="324"/>
                  </a:lnTo>
                  <a:lnTo>
                    <a:pt x="5488" y="324"/>
                  </a:lnTo>
                  <a:lnTo>
                    <a:pt x="5488" y="326"/>
                  </a:lnTo>
                  <a:lnTo>
                    <a:pt x="5490" y="326"/>
                  </a:lnTo>
                  <a:lnTo>
                    <a:pt x="5490" y="328"/>
                  </a:lnTo>
                  <a:lnTo>
                    <a:pt x="5492" y="326"/>
                  </a:lnTo>
                  <a:lnTo>
                    <a:pt x="5492" y="328"/>
                  </a:lnTo>
                  <a:lnTo>
                    <a:pt x="5494" y="328"/>
                  </a:lnTo>
                  <a:lnTo>
                    <a:pt x="5492" y="326"/>
                  </a:lnTo>
                  <a:lnTo>
                    <a:pt x="5490" y="324"/>
                  </a:lnTo>
                  <a:lnTo>
                    <a:pt x="5492" y="324"/>
                  </a:lnTo>
                  <a:lnTo>
                    <a:pt x="5494" y="324"/>
                  </a:lnTo>
                  <a:lnTo>
                    <a:pt x="5492" y="324"/>
                  </a:lnTo>
                  <a:lnTo>
                    <a:pt x="5490" y="324"/>
                  </a:lnTo>
                  <a:lnTo>
                    <a:pt x="5490" y="322"/>
                  </a:lnTo>
                  <a:lnTo>
                    <a:pt x="5490" y="320"/>
                  </a:lnTo>
                  <a:lnTo>
                    <a:pt x="5492" y="320"/>
                  </a:lnTo>
                  <a:lnTo>
                    <a:pt x="5492" y="322"/>
                  </a:lnTo>
                  <a:lnTo>
                    <a:pt x="5492" y="320"/>
                  </a:lnTo>
                  <a:lnTo>
                    <a:pt x="5490" y="320"/>
                  </a:lnTo>
                  <a:lnTo>
                    <a:pt x="5492" y="318"/>
                  </a:lnTo>
                  <a:lnTo>
                    <a:pt x="5492" y="320"/>
                  </a:lnTo>
                  <a:lnTo>
                    <a:pt x="5494" y="320"/>
                  </a:lnTo>
                  <a:lnTo>
                    <a:pt x="5494" y="318"/>
                  </a:lnTo>
                  <a:lnTo>
                    <a:pt x="5492" y="318"/>
                  </a:lnTo>
                  <a:lnTo>
                    <a:pt x="5492" y="316"/>
                  </a:lnTo>
                  <a:lnTo>
                    <a:pt x="5494" y="316"/>
                  </a:lnTo>
                  <a:lnTo>
                    <a:pt x="5494" y="318"/>
                  </a:lnTo>
                  <a:lnTo>
                    <a:pt x="5496" y="318"/>
                  </a:lnTo>
                  <a:lnTo>
                    <a:pt x="5494" y="316"/>
                  </a:lnTo>
                  <a:lnTo>
                    <a:pt x="5494" y="315"/>
                  </a:lnTo>
                  <a:lnTo>
                    <a:pt x="5496" y="315"/>
                  </a:lnTo>
                  <a:lnTo>
                    <a:pt x="5494" y="315"/>
                  </a:lnTo>
                  <a:lnTo>
                    <a:pt x="5496" y="315"/>
                  </a:lnTo>
                  <a:lnTo>
                    <a:pt x="5498" y="315"/>
                  </a:lnTo>
                  <a:lnTo>
                    <a:pt x="5498" y="316"/>
                  </a:lnTo>
                  <a:lnTo>
                    <a:pt x="5496" y="316"/>
                  </a:lnTo>
                  <a:lnTo>
                    <a:pt x="5498" y="316"/>
                  </a:lnTo>
                  <a:lnTo>
                    <a:pt x="5498" y="315"/>
                  </a:lnTo>
                  <a:lnTo>
                    <a:pt x="5498" y="313"/>
                  </a:lnTo>
                  <a:lnTo>
                    <a:pt x="5499" y="313"/>
                  </a:lnTo>
                  <a:lnTo>
                    <a:pt x="5498" y="313"/>
                  </a:lnTo>
                  <a:lnTo>
                    <a:pt x="5498" y="315"/>
                  </a:lnTo>
                  <a:lnTo>
                    <a:pt x="5499" y="315"/>
                  </a:lnTo>
                  <a:lnTo>
                    <a:pt x="5499" y="313"/>
                  </a:lnTo>
                  <a:lnTo>
                    <a:pt x="5498" y="313"/>
                  </a:lnTo>
                  <a:lnTo>
                    <a:pt x="5498" y="311"/>
                  </a:lnTo>
                  <a:lnTo>
                    <a:pt x="5499" y="311"/>
                  </a:lnTo>
                  <a:lnTo>
                    <a:pt x="5499" y="313"/>
                  </a:lnTo>
                  <a:lnTo>
                    <a:pt x="5499" y="311"/>
                  </a:lnTo>
                  <a:lnTo>
                    <a:pt x="5501" y="309"/>
                  </a:lnTo>
                  <a:lnTo>
                    <a:pt x="5503" y="309"/>
                  </a:lnTo>
                  <a:lnTo>
                    <a:pt x="5505" y="311"/>
                  </a:lnTo>
                  <a:lnTo>
                    <a:pt x="5505" y="309"/>
                  </a:lnTo>
                  <a:lnTo>
                    <a:pt x="5503" y="309"/>
                  </a:lnTo>
                  <a:lnTo>
                    <a:pt x="5503" y="307"/>
                  </a:lnTo>
                  <a:lnTo>
                    <a:pt x="5503" y="305"/>
                  </a:lnTo>
                  <a:lnTo>
                    <a:pt x="5505" y="305"/>
                  </a:lnTo>
                  <a:lnTo>
                    <a:pt x="5505" y="303"/>
                  </a:lnTo>
                  <a:lnTo>
                    <a:pt x="5507" y="303"/>
                  </a:lnTo>
                  <a:lnTo>
                    <a:pt x="5507" y="301"/>
                  </a:lnTo>
                  <a:lnTo>
                    <a:pt x="5509" y="301"/>
                  </a:lnTo>
                  <a:lnTo>
                    <a:pt x="5509" y="299"/>
                  </a:lnTo>
                  <a:lnTo>
                    <a:pt x="5511" y="299"/>
                  </a:lnTo>
                  <a:lnTo>
                    <a:pt x="5511" y="297"/>
                  </a:lnTo>
                  <a:lnTo>
                    <a:pt x="5511" y="295"/>
                  </a:lnTo>
                  <a:lnTo>
                    <a:pt x="5513" y="295"/>
                  </a:lnTo>
                  <a:lnTo>
                    <a:pt x="5515" y="295"/>
                  </a:lnTo>
                  <a:lnTo>
                    <a:pt x="5517" y="295"/>
                  </a:lnTo>
                  <a:lnTo>
                    <a:pt x="5519" y="295"/>
                  </a:lnTo>
                  <a:lnTo>
                    <a:pt x="5521" y="293"/>
                  </a:lnTo>
                  <a:lnTo>
                    <a:pt x="5523" y="291"/>
                  </a:lnTo>
                  <a:lnTo>
                    <a:pt x="5524" y="291"/>
                  </a:lnTo>
                  <a:lnTo>
                    <a:pt x="5524" y="290"/>
                  </a:lnTo>
                  <a:lnTo>
                    <a:pt x="5526" y="290"/>
                  </a:lnTo>
                  <a:lnTo>
                    <a:pt x="5526" y="288"/>
                  </a:lnTo>
                  <a:lnTo>
                    <a:pt x="5528" y="288"/>
                  </a:lnTo>
                  <a:lnTo>
                    <a:pt x="5530" y="288"/>
                  </a:lnTo>
                  <a:lnTo>
                    <a:pt x="5530" y="286"/>
                  </a:lnTo>
                  <a:lnTo>
                    <a:pt x="5532" y="286"/>
                  </a:lnTo>
                  <a:lnTo>
                    <a:pt x="5534" y="286"/>
                  </a:lnTo>
                  <a:lnTo>
                    <a:pt x="5534" y="284"/>
                  </a:lnTo>
                  <a:lnTo>
                    <a:pt x="5536" y="282"/>
                  </a:lnTo>
                  <a:lnTo>
                    <a:pt x="5538" y="280"/>
                  </a:lnTo>
                  <a:lnTo>
                    <a:pt x="5540" y="280"/>
                  </a:lnTo>
                  <a:lnTo>
                    <a:pt x="5540" y="278"/>
                  </a:lnTo>
                  <a:lnTo>
                    <a:pt x="5542" y="278"/>
                  </a:lnTo>
                  <a:lnTo>
                    <a:pt x="5542" y="276"/>
                  </a:lnTo>
                  <a:lnTo>
                    <a:pt x="5542" y="278"/>
                  </a:lnTo>
                  <a:lnTo>
                    <a:pt x="5540" y="278"/>
                  </a:lnTo>
                  <a:lnTo>
                    <a:pt x="5542" y="276"/>
                  </a:lnTo>
                  <a:lnTo>
                    <a:pt x="5544" y="276"/>
                  </a:lnTo>
                  <a:lnTo>
                    <a:pt x="5544" y="274"/>
                  </a:lnTo>
                  <a:lnTo>
                    <a:pt x="5546" y="274"/>
                  </a:lnTo>
                  <a:lnTo>
                    <a:pt x="5548" y="272"/>
                  </a:lnTo>
                  <a:lnTo>
                    <a:pt x="5549" y="272"/>
                  </a:lnTo>
                  <a:lnTo>
                    <a:pt x="5549" y="270"/>
                  </a:lnTo>
                  <a:lnTo>
                    <a:pt x="5551" y="270"/>
                  </a:lnTo>
                  <a:lnTo>
                    <a:pt x="5553" y="267"/>
                  </a:lnTo>
                  <a:lnTo>
                    <a:pt x="5555" y="267"/>
                  </a:lnTo>
                  <a:lnTo>
                    <a:pt x="5555" y="265"/>
                  </a:lnTo>
                  <a:lnTo>
                    <a:pt x="5557" y="263"/>
                  </a:lnTo>
                  <a:lnTo>
                    <a:pt x="5557" y="261"/>
                  </a:lnTo>
                  <a:lnTo>
                    <a:pt x="5557" y="259"/>
                  </a:lnTo>
                  <a:lnTo>
                    <a:pt x="5559" y="259"/>
                  </a:lnTo>
                  <a:lnTo>
                    <a:pt x="5559" y="255"/>
                  </a:lnTo>
                  <a:lnTo>
                    <a:pt x="5559" y="253"/>
                  </a:lnTo>
                  <a:lnTo>
                    <a:pt x="5559" y="251"/>
                  </a:lnTo>
                  <a:lnTo>
                    <a:pt x="5561" y="251"/>
                  </a:lnTo>
                  <a:lnTo>
                    <a:pt x="5561" y="249"/>
                  </a:lnTo>
                  <a:lnTo>
                    <a:pt x="5561" y="247"/>
                  </a:lnTo>
                  <a:lnTo>
                    <a:pt x="5563" y="247"/>
                  </a:lnTo>
                  <a:lnTo>
                    <a:pt x="5565" y="245"/>
                  </a:lnTo>
                  <a:lnTo>
                    <a:pt x="5567" y="245"/>
                  </a:lnTo>
                  <a:lnTo>
                    <a:pt x="5567" y="243"/>
                  </a:lnTo>
                  <a:lnTo>
                    <a:pt x="5569" y="242"/>
                  </a:lnTo>
                  <a:lnTo>
                    <a:pt x="5569" y="240"/>
                  </a:lnTo>
                  <a:lnTo>
                    <a:pt x="5571" y="240"/>
                  </a:lnTo>
                  <a:lnTo>
                    <a:pt x="5571" y="238"/>
                  </a:lnTo>
                  <a:lnTo>
                    <a:pt x="5571" y="236"/>
                  </a:lnTo>
                  <a:lnTo>
                    <a:pt x="5571" y="238"/>
                  </a:lnTo>
                  <a:lnTo>
                    <a:pt x="5571" y="236"/>
                  </a:lnTo>
                  <a:lnTo>
                    <a:pt x="5571" y="234"/>
                  </a:lnTo>
                  <a:lnTo>
                    <a:pt x="5571" y="232"/>
                  </a:lnTo>
                  <a:lnTo>
                    <a:pt x="5571" y="228"/>
                  </a:lnTo>
                  <a:lnTo>
                    <a:pt x="5572" y="228"/>
                  </a:lnTo>
                  <a:lnTo>
                    <a:pt x="5572" y="226"/>
                  </a:lnTo>
                  <a:lnTo>
                    <a:pt x="5574" y="226"/>
                  </a:lnTo>
                  <a:lnTo>
                    <a:pt x="5574" y="224"/>
                  </a:lnTo>
                  <a:lnTo>
                    <a:pt x="5576" y="222"/>
                  </a:lnTo>
                  <a:lnTo>
                    <a:pt x="5578" y="222"/>
                  </a:lnTo>
                  <a:lnTo>
                    <a:pt x="5578" y="220"/>
                  </a:lnTo>
                  <a:lnTo>
                    <a:pt x="5580" y="220"/>
                  </a:lnTo>
                  <a:lnTo>
                    <a:pt x="5582" y="220"/>
                  </a:lnTo>
                  <a:lnTo>
                    <a:pt x="5584" y="220"/>
                  </a:lnTo>
                  <a:close/>
                  <a:moveTo>
                    <a:pt x="5620" y="144"/>
                  </a:moveTo>
                  <a:lnTo>
                    <a:pt x="5620" y="146"/>
                  </a:lnTo>
                  <a:lnTo>
                    <a:pt x="5619" y="146"/>
                  </a:lnTo>
                  <a:lnTo>
                    <a:pt x="5619" y="144"/>
                  </a:lnTo>
                  <a:lnTo>
                    <a:pt x="5617" y="144"/>
                  </a:lnTo>
                  <a:lnTo>
                    <a:pt x="5619" y="144"/>
                  </a:lnTo>
                  <a:lnTo>
                    <a:pt x="5620" y="144"/>
                  </a:lnTo>
                  <a:close/>
                  <a:moveTo>
                    <a:pt x="5630" y="142"/>
                  </a:moveTo>
                  <a:lnTo>
                    <a:pt x="5630" y="140"/>
                  </a:lnTo>
                  <a:lnTo>
                    <a:pt x="5630" y="142"/>
                  </a:lnTo>
                  <a:close/>
                  <a:moveTo>
                    <a:pt x="5615" y="138"/>
                  </a:moveTo>
                  <a:lnTo>
                    <a:pt x="5615" y="136"/>
                  </a:lnTo>
                  <a:lnTo>
                    <a:pt x="5615" y="138"/>
                  </a:lnTo>
                  <a:close/>
                  <a:moveTo>
                    <a:pt x="5619" y="134"/>
                  </a:moveTo>
                  <a:lnTo>
                    <a:pt x="5619" y="132"/>
                  </a:lnTo>
                  <a:lnTo>
                    <a:pt x="5619" y="134"/>
                  </a:lnTo>
                  <a:close/>
                  <a:moveTo>
                    <a:pt x="5624" y="130"/>
                  </a:moveTo>
                  <a:lnTo>
                    <a:pt x="5624" y="132"/>
                  </a:lnTo>
                  <a:lnTo>
                    <a:pt x="5626" y="132"/>
                  </a:lnTo>
                  <a:lnTo>
                    <a:pt x="5624" y="132"/>
                  </a:lnTo>
                  <a:lnTo>
                    <a:pt x="5624" y="134"/>
                  </a:lnTo>
                  <a:lnTo>
                    <a:pt x="5626" y="134"/>
                  </a:lnTo>
                  <a:lnTo>
                    <a:pt x="5626" y="136"/>
                  </a:lnTo>
                  <a:lnTo>
                    <a:pt x="5624" y="136"/>
                  </a:lnTo>
                  <a:lnTo>
                    <a:pt x="5624" y="134"/>
                  </a:lnTo>
                  <a:lnTo>
                    <a:pt x="5622" y="134"/>
                  </a:lnTo>
                  <a:lnTo>
                    <a:pt x="5622" y="132"/>
                  </a:lnTo>
                  <a:lnTo>
                    <a:pt x="5622" y="134"/>
                  </a:lnTo>
                  <a:lnTo>
                    <a:pt x="5622" y="132"/>
                  </a:lnTo>
                  <a:lnTo>
                    <a:pt x="5622" y="130"/>
                  </a:lnTo>
                  <a:lnTo>
                    <a:pt x="5624" y="130"/>
                  </a:lnTo>
                  <a:close/>
                  <a:moveTo>
                    <a:pt x="5586" y="98"/>
                  </a:moveTo>
                  <a:lnTo>
                    <a:pt x="5586" y="100"/>
                  </a:lnTo>
                  <a:lnTo>
                    <a:pt x="5584" y="100"/>
                  </a:lnTo>
                  <a:lnTo>
                    <a:pt x="5584" y="101"/>
                  </a:lnTo>
                  <a:lnTo>
                    <a:pt x="5584" y="100"/>
                  </a:lnTo>
                  <a:lnTo>
                    <a:pt x="5584" y="101"/>
                  </a:lnTo>
                  <a:lnTo>
                    <a:pt x="5586" y="101"/>
                  </a:lnTo>
                  <a:lnTo>
                    <a:pt x="5586" y="103"/>
                  </a:lnTo>
                  <a:lnTo>
                    <a:pt x="5586" y="101"/>
                  </a:lnTo>
                  <a:lnTo>
                    <a:pt x="5586" y="100"/>
                  </a:lnTo>
                  <a:lnTo>
                    <a:pt x="5586" y="101"/>
                  </a:lnTo>
                  <a:lnTo>
                    <a:pt x="5586" y="103"/>
                  </a:lnTo>
                  <a:lnTo>
                    <a:pt x="5588" y="105"/>
                  </a:lnTo>
                  <a:lnTo>
                    <a:pt x="5590" y="107"/>
                  </a:lnTo>
                  <a:lnTo>
                    <a:pt x="5590" y="109"/>
                  </a:lnTo>
                  <a:lnTo>
                    <a:pt x="5592" y="109"/>
                  </a:lnTo>
                  <a:lnTo>
                    <a:pt x="5592" y="107"/>
                  </a:lnTo>
                  <a:lnTo>
                    <a:pt x="5592" y="105"/>
                  </a:lnTo>
                  <a:lnTo>
                    <a:pt x="5592" y="107"/>
                  </a:lnTo>
                  <a:lnTo>
                    <a:pt x="5594" y="105"/>
                  </a:lnTo>
                  <a:lnTo>
                    <a:pt x="5594" y="107"/>
                  </a:lnTo>
                  <a:lnTo>
                    <a:pt x="5592" y="107"/>
                  </a:lnTo>
                  <a:lnTo>
                    <a:pt x="5592" y="109"/>
                  </a:lnTo>
                  <a:lnTo>
                    <a:pt x="5594" y="109"/>
                  </a:lnTo>
                  <a:lnTo>
                    <a:pt x="5596" y="109"/>
                  </a:lnTo>
                  <a:lnTo>
                    <a:pt x="5594" y="109"/>
                  </a:lnTo>
                  <a:lnTo>
                    <a:pt x="5594" y="107"/>
                  </a:lnTo>
                  <a:lnTo>
                    <a:pt x="5596" y="107"/>
                  </a:lnTo>
                  <a:lnTo>
                    <a:pt x="5596" y="109"/>
                  </a:lnTo>
                  <a:lnTo>
                    <a:pt x="5596" y="107"/>
                  </a:lnTo>
                  <a:lnTo>
                    <a:pt x="5596" y="109"/>
                  </a:lnTo>
                  <a:lnTo>
                    <a:pt x="5597" y="109"/>
                  </a:lnTo>
                  <a:lnTo>
                    <a:pt x="5597" y="111"/>
                  </a:lnTo>
                  <a:lnTo>
                    <a:pt x="5597" y="109"/>
                  </a:lnTo>
                  <a:lnTo>
                    <a:pt x="5599" y="109"/>
                  </a:lnTo>
                  <a:lnTo>
                    <a:pt x="5599" y="111"/>
                  </a:lnTo>
                  <a:lnTo>
                    <a:pt x="5601" y="111"/>
                  </a:lnTo>
                  <a:lnTo>
                    <a:pt x="5603" y="111"/>
                  </a:lnTo>
                  <a:lnTo>
                    <a:pt x="5603" y="113"/>
                  </a:lnTo>
                  <a:lnTo>
                    <a:pt x="5601" y="113"/>
                  </a:lnTo>
                  <a:lnTo>
                    <a:pt x="5603" y="113"/>
                  </a:lnTo>
                  <a:lnTo>
                    <a:pt x="5603" y="115"/>
                  </a:lnTo>
                  <a:lnTo>
                    <a:pt x="5603" y="117"/>
                  </a:lnTo>
                  <a:lnTo>
                    <a:pt x="5603" y="115"/>
                  </a:lnTo>
                  <a:lnTo>
                    <a:pt x="5605" y="115"/>
                  </a:lnTo>
                  <a:lnTo>
                    <a:pt x="5603" y="115"/>
                  </a:lnTo>
                  <a:lnTo>
                    <a:pt x="5605" y="115"/>
                  </a:lnTo>
                  <a:lnTo>
                    <a:pt x="5605" y="113"/>
                  </a:lnTo>
                  <a:lnTo>
                    <a:pt x="5607" y="113"/>
                  </a:lnTo>
                  <a:lnTo>
                    <a:pt x="5607" y="115"/>
                  </a:lnTo>
                  <a:lnTo>
                    <a:pt x="5607" y="117"/>
                  </a:lnTo>
                  <a:lnTo>
                    <a:pt x="5607" y="115"/>
                  </a:lnTo>
                  <a:lnTo>
                    <a:pt x="5607" y="117"/>
                  </a:lnTo>
                  <a:lnTo>
                    <a:pt x="5609" y="117"/>
                  </a:lnTo>
                  <a:lnTo>
                    <a:pt x="5609" y="119"/>
                  </a:lnTo>
                  <a:lnTo>
                    <a:pt x="5609" y="121"/>
                  </a:lnTo>
                  <a:lnTo>
                    <a:pt x="5611" y="121"/>
                  </a:lnTo>
                  <a:lnTo>
                    <a:pt x="5611" y="123"/>
                  </a:lnTo>
                  <a:lnTo>
                    <a:pt x="5609" y="123"/>
                  </a:lnTo>
                  <a:lnTo>
                    <a:pt x="5611" y="124"/>
                  </a:lnTo>
                  <a:lnTo>
                    <a:pt x="5611" y="126"/>
                  </a:lnTo>
                  <a:lnTo>
                    <a:pt x="5609" y="124"/>
                  </a:lnTo>
                  <a:lnTo>
                    <a:pt x="5607" y="124"/>
                  </a:lnTo>
                  <a:lnTo>
                    <a:pt x="5607" y="123"/>
                  </a:lnTo>
                  <a:lnTo>
                    <a:pt x="5607" y="124"/>
                  </a:lnTo>
                  <a:lnTo>
                    <a:pt x="5607" y="126"/>
                  </a:lnTo>
                  <a:lnTo>
                    <a:pt x="5607" y="124"/>
                  </a:lnTo>
                  <a:lnTo>
                    <a:pt x="5609" y="124"/>
                  </a:lnTo>
                  <a:lnTo>
                    <a:pt x="5609" y="126"/>
                  </a:lnTo>
                  <a:lnTo>
                    <a:pt x="5609" y="128"/>
                  </a:lnTo>
                  <a:lnTo>
                    <a:pt x="5611" y="130"/>
                  </a:lnTo>
                  <a:lnTo>
                    <a:pt x="5611" y="132"/>
                  </a:lnTo>
                  <a:lnTo>
                    <a:pt x="5613" y="132"/>
                  </a:lnTo>
                  <a:lnTo>
                    <a:pt x="5613" y="134"/>
                  </a:lnTo>
                  <a:lnTo>
                    <a:pt x="5615" y="134"/>
                  </a:lnTo>
                  <a:lnTo>
                    <a:pt x="5613" y="134"/>
                  </a:lnTo>
                  <a:lnTo>
                    <a:pt x="5615" y="136"/>
                  </a:lnTo>
                  <a:lnTo>
                    <a:pt x="5613" y="136"/>
                  </a:lnTo>
                  <a:lnTo>
                    <a:pt x="5613" y="138"/>
                  </a:lnTo>
                  <a:lnTo>
                    <a:pt x="5613" y="136"/>
                  </a:lnTo>
                  <a:lnTo>
                    <a:pt x="5613" y="138"/>
                  </a:lnTo>
                  <a:lnTo>
                    <a:pt x="5613" y="140"/>
                  </a:lnTo>
                  <a:lnTo>
                    <a:pt x="5613" y="142"/>
                  </a:lnTo>
                  <a:lnTo>
                    <a:pt x="5615" y="140"/>
                  </a:lnTo>
                  <a:lnTo>
                    <a:pt x="5615" y="142"/>
                  </a:lnTo>
                  <a:lnTo>
                    <a:pt x="5613" y="142"/>
                  </a:lnTo>
                  <a:lnTo>
                    <a:pt x="5615" y="146"/>
                  </a:lnTo>
                  <a:lnTo>
                    <a:pt x="5613" y="146"/>
                  </a:lnTo>
                  <a:lnTo>
                    <a:pt x="5613" y="144"/>
                  </a:lnTo>
                  <a:lnTo>
                    <a:pt x="5613" y="146"/>
                  </a:lnTo>
                  <a:lnTo>
                    <a:pt x="5613" y="144"/>
                  </a:lnTo>
                  <a:lnTo>
                    <a:pt x="5611" y="144"/>
                  </a:lnTo>
                  <a:lnTo>
                    <a:pt x="5613" y="144"/>
                  </a:lnTo>
                  <a:lnTo>
                    <a:pt x="5611" y="146"/>
                  </a:lnTo>
                  <a:lnTo>
                    <a:pt x="5613" y="148"/>
                  </a:lnTo>
                  <a:lnTo>
                    <a:pt x="5613" y="146"/>
                  </a:lnTo>
                  <a:lnTo>
                    <a:pt x="5615" y="146"/>
                  </a:lnTo>
                  <a:lnTo>
                    <a:pt x="5615" y="148"/>
                  </a:lnTo>
                  <a:lnTo>
                    <a:pt x="5617" y="146"/>
                  </a:lnTo>
                  <a:lnTo>
                    <a:pt x="5617" y="148"/>
                  </a:lnTo>
                  <a:lnTo>
                    <a:pt x="5617" y="146"/>
                  </a:lnTo>
                  <a:lnTo>
                    <a:pt x="5619" y="146"/>
                  </a:lnTo>
                  <a:lnTo>
                    <a:pt x="5619" y="148"/>
                  </a:lnTo>
                  <a:lnTo>
                    <a:pt x="5620" y="148"/>
                  </a:lnTo>
                  <a:lnTo>
                    <a:pt x="5622" y="148"/>
                  </a:lnTo>
                  <a:lnTo>
                    <a:pt x="5622" y="149"/>
                  </a:lnTo>
                  <a:lnTo>
                    <a:pt x="5622" y="151"/>
                  </a:lnTo>
                  <a:lnTo>
                    <a:pt x="5622" y="153"/>
                  </a:lnTo>
                  <a:lnTo>
                    <a:pt x="5624" y="153"/>
                  </a:lnTo>
                  <a:lnTo>
                    <a:pt x="5626" y="153"/>
                  </a:lnTo>
                  <a:lnTo>
                    <a:pt x="5626" y="151"/>
                  </a:lnTo>
                  <a:lnTo>
                    <a:pt x="5626" y="153"/>
                  </a:lnTo>
                  <a:lnTo>
                    <a:pt x="5626" y="151"/>
                  </a:lnTo>
                  <a:lnTo>
                    <a:pt x="5626" y="149"/>
                  </a:lnTo>
                  <a:lnTo>
                    <a:pt x="5626" y="148"/>
                  </a:lnTo>
                  <a:lnTo>
                    <a:pt x="5624" y="148"/>
                  </a:lnTo>
                  <a:lnTo>
                    <a:pt x="5624" y="146"/>
                  </a:lnTo>
                  <a:lnTo>
                    <a:pt x="5624" y="144"/>
                  </a:lnTo>
                  <a:lnTo>
                    <a:pt x="5626" y="144"/>
                  </a:lnTo>
                  <a:lnTo>
                    <a:pt x="5624" y="144"/>
                  </a:lnTo>
                  <a:lnTo>
                    <a:pt x="5624" y="142"/>
                  </a:lnTo>
                  <a:lnTo>
                    <a:pt x="5624" y="140"/>
                  </a:lnTo>
                  <a:lnTo>
                    <a:pt x="5622" y="140"/>
                  </a:lnTo>
                  <a:lnTo>
                    <a:pt x="5622" y="138"/>
                  </a:lnTo>
                  <a:lnTo>
                    <a:pt x="5624" y="138"/>
                  </a:lnTo>
                  <a:lnTo>
                    <a:pt x="5624" y="140"/>
                  </a:lnTo>
                  <a:lnTo>
                    <a:pt x="5626" y="138"/>
                  </a:lnTo>
                  <a:lnTo>
                    <a:pt x="5626" y="140"/>
                  </a:lnTo>
                  <a:lnTo>
                    <a:pt x="5626" y="142"/>
                  </a:lnTo>
                  <a:lnTo>
                    <a:pt x="5626" y="144"/>
                  </a:lnTo>
                  <a:lnTo>
                    <a:pt x="5628" y="144"/>
                  </a:lnTo>
                  <a:lnTo>
                    <a:pt x="5630" y="142"/>
                  </a:lnTo>
                  <a:lnTo>
                    <a:pt x="5630" y="144"/>
                  </a:lnTo>
                  <a:lnTo>
                    <a:pt x="5628" y="144"/>
                  </a:lnTo>
                  <a:lnTo>
                    <a:pt x="5628" y="146"/>
                  </a:lnTo>
                  <a:lnTo>
                    <a:pt x="5630" y="146"/>
                  </a:lnTo>
                  <a:lnTo>
                    <a:pt x="5630" y="148"/>
                  </a:lnTo>
                  <a:lnTo>
                    <a:pt x="5632" y="148"/>
                  </a:lnTo>
                  <a:lnTo>
                    <a:pt x="5630" y="149"/>
                  </a:lnTo>
                  <a:lnTo>
                    <a:pt x="5632" y="149"/>
                  </a:lnTo>
                  <a:lnTo>
                    <a:pt x="5630" y="149"/>
                  </a:lnTo>
                  <a:lnTo>
                    <a:pt x="5632" y="149"/>
                  </a:lnTo>
                  <a:lnTo>
                    <a:pt x="5632" y="151"/>
                  </a:lnTo>
                  <a:lnTo>
                    <a:pt x="5630" y="151"/>
                  </a:lnTo>
                  <a:lnTo>
                    <a:pt x="5632" y="151"/>
                  </a:lnTo>
                  <a:lnTo>
                    <a:pt x="5632" y="153"/>
                  </a:lnTo>
                  <a:lnTo>
                    <a:pt x="5632" y="151"/>
                  </a:lnTo>
                  <a:lnTo>
                    <a:pt x="5632" y="153"/>
                  </a:lnTo>
                  <a:lnTo>
                    <a:pt x="5632" y="155"/>
                  </a:lnTo>
                  <a:lnTo>
                    <a:pt x="5632" y="157"/>
                  </a:lnTo>
                  <a:lnTo>
                    <a:pt x="5634" y="159"/>
                  </a:lnTo>
                  <a:lnTo>
                    <a:pt x="5636" y="161"/>
                  </a:lnTo>
                  <a:lnTo>
                    <a:pt x="5634" y="161"/>
                  </a:lnTo>
                  <a:lnTo>
                    <a:pt x="5634" y="159"/>
                  </a:lnTo>
                  <a:lnTo>
                    <a:pt x="5632" y="159"/>
                  </a:lnTo>
                  <a:lnTo>
                    <a:pt x="5632" y="161"/>
                  </a:lnTo>
                  <a:lnTo>
                    <a:pt x="5634" y="161"/>
                  </a:lnTo>
                  <a:lnTo>
                    <a:pt x="5634" y="163"/>
                  </a:lnTo>
                  <a:lnTo>
                    <a:pt x="5634" y="161"/>
                  </a:lnTo>
                  <a:lnTo>
                    <a:pt x="5634" y="163"/>
                  </a:lnTo>
                  <a:lnTo>
                    <a:pt x="5636" y="163"/>
                  </a:lnTo>
                  <a:lnTo>
                    <a:pt x="5636" y="161"/>
                  </a:lnTo>
                  <a:lnTo>
                    <a:pt x="5636" y="163"/>
                  </a:lnTo>
                  <a:lnTo>
                    <a:pt x="5636" y="161"/>
                  </a:lnTo>
                  <a:lnTo>
                    <a:pt x="5638" y="163"/>
                  </a:lnTo>
                  <a:lnTo>
                    <a:pt x="5640" y="163"/>
                  </a:lnTo>
                  <a:lnTo>
                    <a:pt x="5642" y="163"/>
                  </a:lnTo>
                  <a:lnTo>
                    <a:pt x="5642" y="165"/>
                  </a:lnTo>
                  <a:lnTo>
                    <a:pt x="5642" y="163"/>
                  </a:lnTo>
                  <a:lnTo>
                    <a:pt x="5644" y="167"/>
                  </a:lnTo>
                  <a:lnTo>
                    <a:pt x="5645" y="167"/>
                  </a:lnTo>
                  <a:lnTo>
                    <a:pt x="5647" y="167"/>
                  </a:lnTo>
                  <a:lnTo>
                    <a:pt x="5649" y="167"/>
                  </a:lnTo>
                  <a:lnTo>
                    <a:pt x="5651" y="169"/>
                  </a:lnTo>
                  <a:lnTo>
                    <a:pt x="5649" y="169"/>
                  </a:lnTo>
                  <a:lnTo>
                    <a:pt x="5651" y="169"/>
                  </a:lnTo>
                  <a:lnTo>
                    <a:pt x="5653" y="169"/>
                  </a:lnTo>
                  <a:lnTo>
                    <a:pt x="5655" y="169"/>
                  </a:lnTo>
                  <a:lnTo>
                    <a:pt x="5657" y="169"/>
                  </a:lnTo>
                  <a:lnTo>
                    <a:pt x="5657" y="167"/>
                  </a:lnTo>
                  <a:lnTo>
                    <a:pt x="5659" y="167"/>
                  </a:lnTo>
                  <a:lnTo>
                    <a:pt x="5659" y="165"/>
                  </a:lnTo>
                  <a:lnTo>
                    <a:pt x="5661" y="163"/>
                  </a:lnTo>
                  <a:lnTo>
                    <a:pt x="5663" y="161"/>
                  </a:lnTo>
                  <a:lnTo>
                    <a:pt x="5665" y="161"/>
                  </a:lnTo>
                  <a:lnTo>
                    <a:pt x="5665" y="159"/>
                  </a:lnTo>
                  <a:lnTo>
                    <a:pt x="5668" y="159"/>
                  </a:lnTo>
                  <a:lnTo>
                    <a:pt x="5670" y="159"/>
                  </a:lnTo>
                  <a:lnTo>
                    <a:pt x="5670" y="161"/>
                  </a:lnTo>
                  <a:lnTo>
                    <a:pt x="5672" y="161"/>
                  </a:lnTo>
                  <a:lnTo>
                    <a:pt x="5674" y="163"/>
                  </a:lnTo>
                  <a:lnTo>
                    <a:pt x="5672" y="163"/>
                  </a:lnTo>
                  <a:lnTo>
                    <a:pt x="5672" y="165"/>
                  </a:lnTo>
                  <a:lnTo>
                    <a:pt x="5672" y="167"/>
                  </a:lnTo>
                  <a:lnTo>
                    <a:pt x="5670" y="167"/>
                  </a:lnTo>
                  <a:lnTo>
                    <a:pt x="5670" y="169"/>
                  </a:lnTo>
                  <a:lnTo>
                    <a:pt x="5670" y="171"/>
                  </a:lnTo>
                  <a:lnTo>
                    <a:pt x="5670" y="172"/>
                  </a:lnTo>
                  <a:lnTo>
                    <a:pt x="5670" y="174"/>
                  </a:lnTo>
                  <a:lnTo>
                    <a:pt x="5670" y="176"/>
                  </a:lnTo>
                  <a:lnTo>
                    <a:pt x="5670" y="178"/>
                  </a:lnTo>
                  <a:lnTo>
                    <a:pt x="5670" y="180"/>
                  </a:lnTo>
                  <a:lnTo>
                    <a:pt x="5668" y="180"/>
                  </a:lnTo>
                  <a:lnTo>
                    <a:pt x="5668" y="182"/>
                  </a:lnTo>
                  <a:lnTo>
                    <a:pt x="5667" y="182"/>
                  </a:lnTo>
                  <a:lnTo>
                    <a:pt x="5667" y="184"/>
                  </a:lnTo>
                  <a:lnTo>
                    <a:pt x="5665" y="182"/>
                  </a:lnTo>
                  <a:lnTo>
                    <a:pt x="5663" y="182"/>
                  </a:lnTo>
                  <a:lnTo>
                    <a:pt x="5663" y="184"/>
                  </a:lnTo>
                  <a:lnTo>
                    <a:pt x="5665" y="184"/>
                  </a:lnTo>
                  <a:lnTo>
                    <a:pt x="5665" y="186"/>
                  </a:lnTo>
                  <a:lnTo>
                    <a:pt x="5663" y="186"/>
                  </a:lnTo>
                  <a:lnTo>
                    <a:pt x="5663" y="188"/>
                  </a:lnTo>
                  <a:lnTo>
                    <a:pt x="5663" y="190"/>
                  </a:lnTo>
                  <a:lnTo>
                    <a:pt x="5665" y="192"/>
                  </a:lnTo>
                  <a:lnTo>
                    <a:pt x="5663" y="194"/>
                  </a:lnTo>
                  <a:lnTo>
                    <a:pt x="5663" y="195"/>
                  </a:lnTo>
                  <a:lnTo>
                    <a:pt x="5663" y="194"/>
                  </a:lnTo>
                  <a:lnTo>
                    <a:pt x="5663" y="192"/>
                  </a:lnTo>
                  <a:lnTo>
                    <a:pt x="5661" y="192"/>
                  </a:lnTo>
                  <a:lnTo>
                    <a:pt x="5661" y="190"/>
                  </a:lnTo>
                  <a:lnTo>
                    <a:pt x="5659" y="190"/>
                  </a:lnTo>
                  <a:lnTo>
                    <a:pt x="5655" y="190"/>
                  </a:lnTo>
                  <a:lnTo>
                    <a:pt x="5651" y="192"/>
                  </a:lnTo>
                  <a:lnTo>
                    <a:pt x="5649" y="194"/>
                  </a:lnTo>
                  <a:lnTo>
                    <a:pt x="5649" y="195"/>
                  </a:lnTo>
                  <a:lnTo>
                    <a:pt x="5647" y="195"/>
                  </a:lnTo>
                  <a:lnTo>
                    <a:pt x="5647" y="197"/>
                  </a:lnTo>
                  <a:lnTo>
                    <a:pt x="5647" y="199"/>
                  </a:lnTo>
                  <a:lnTo>
                    <a:pt x="5647" y="201"/>
                  </a:lnTo>
                  <a:lnTo>
                    <a:pt x="5649" y="201"/>
                  </a:lnTo>
                  <a:lnTo>
                    <a:pt x="5649" y="203"/>
                  </a:lnTo>
                  <a:lnTo>
                    <a:pt x="5651" y="203"/>
                  </a:lnTo>
                  <a:lnTo>
                    <a:pt x="5649" y="203"/>
                  </a:lnTo>
                  <a:lnTo>
                    <a:pt x="5649" y="205"/>
                  </a:lnTo>
                  <a:lnTo>
                    <a:pt x="5649" y="207"/>
                  </a:lnTo>
                  <a:lnTo>
                    <a:pt x="5647" y="207"/>
                  </a:lnTo>
                  <a:lnTo>
                    <a:pt x="5647" y="209"/>
                  </a:lnTo>
                  <a:lnTo>
                    <a:pt x="5647" y="211"/>
                  </a:lnTo>
                  <a:lnTo>
                    <a:pt x="5647" y="213"/>
                  </a:lnTo>
                  <a:lnTo>
                    <a:pt x="5645" y="213"/>
                  </a:lnTo>
                  <a:lnTo>
                    <a:pt x="5645" y="215"/>
                  </a:lnTo>
                  <a:lnTo>
                    <a:pt x="5644" y="215"/>
                  </a:lnTo>
                  <a:lnTo>
                    <a:pt x="5644" y="217"/>
                  </a:lnTo>
                  <a:lnTo>
                    <a:pt x="5644" y="215"/>
                  </a:lnTo>
                  <a:lnTo>
                    <a:pt x="5644" y="219"/>
                  </a:lnTo>
                  <a:lnTo>
                    <a:pt x="5644" y="220"/>
                  </a:lnTo>
                  <a:lnTo>
                    <a:pt x="5642" y="220"/>
                  </a:lnTo>
                  <a:lnTo>
                    <a:pt x="5640" y="220"/>
                  </a:lnTo>
                  <a:lnTo>
                    <a:pt x="5640" y="222"/>
                  </a:lnTo>
                  <a:lnTo>
                    <a:pt x="5640" y="224"/>
                  </a:lnTo>
                  <a:lnTo>
                    <a:pt x="5638" y="224"/>
                  </a:lnTo>
                  <a:lnTo>
                    <a:pt x="5638" y="226"/>
                  </a:lnTo>
                  <a:lnTo>
                    <a:pt x="5638" y="228"/>
                  </a:lnTo>
                  <a:lnTo>
                    <a:pt x="5636" y="228"/>
                  </a:lnTo>
                  <a:lnTo>
                    <a:pt x="5636" y="230"/>
                  </a:lnTo>
                  <a:lnTo>
                    <a:pt x="5634" y="230"/>
                  </a:lnTo>
                  <a:lnTo>
                    <a:pt x="5634" y="232"/>
                  </a:lnTo>
                  <a:lnTo>
                    <a:pt x="5634" y="234"/>
                  </a:lnTo>
                  <a:lnTo>
                    <a:pt x="5632" y="236"/>
                  </a:lnTo>
                  <a:lnTo>
                    <a:pt x="5630" y="238"/>
                  </a:lnTo>
                  <a:lnTo>
                    <a:pt x="5628" y="240"/>
                  </a:lnTo>
                  <a:lnTo>
                    <a:pt x="5624" y="242"/>
                  </a:lnTo>
                  <a:lnTo>
                    <a:pt x="5622" y="243"/>
                  </a:lnTo>
                  <a:lnTo>
                    <a:pt x="5620" y="243"/>
                  </a:lnTo>
                  <a:lnTo>
                    <a:pt x="5620" y="242"/>
                  </a:lnTo>
                  <a:lnTo>
                    <a:pt x="5620" y="240"/>
                  </a:lnTo>
                  <a:lnTo>
                    <a:pt x="5619" y="238"/>
                  </a:lnTo>
                  <a:lnTo>
                    <a:pt x="5617" y="238"/>
                  </a:lnTo>
                  <a:lnTo>
                    <a:pt x="5617" y="240"/>
                  </a:lnTo>
                  <a:lnTo>
                    <a:pt x="5615" y="240"/>
                  </a:lnTo>
                  <a:lnTo>
                    <a:pt x="5615" y="238"/>
                  </a:lnTo>
                  <a:lnTo>
                    <a:pt x="5615" y="236"/>
                  </a:lnTo>
                  <a:lnTo>
                    <a:pt x="5613" y="236"/>
                  </a:lnTo>
                  <a:lnTo>
                    <a:pt x="5615" y="236"/>
                  </a:lnTo>
                  <a:lnTo>
                    <a:pt x="5615" y="238"/>
                  </a:lnTo>
                  <a:lnTo>
                    <a:pt x="5613" y="238"/>
                  </a:lnTo>
                  <a:lnTo>
                    <a:pt x="5611" y="238"/>
                  </a:lnTo>
                  <a:lnTo>
                    <a:pt x="5611" y="236"/>
                  </a:lnTo>
                  <a:lnTo>
                    <a:pt x="5613" y="236"/>
                  </a:lnTo>
                  <a:lnTo>
                    <a:pt x="5613" y="234"/>
                  </a:lnTo>
                  <a:lnTo>
                    <a:pt x="5613" y="232"/>
                  </a:lnTo>
                  <a:lnTo>
                    <a:pt x="5615" y="232"/>
                  </a:lnTo>
                  <a:lnTo>
                    <a:pt x="5615" y="230"/>
                  </a:lnTo>
                  <a:lnTo>
                    <a:pt x="5617" y="230"/>
                  </a:lnTo>
                  <a:lnTo>
                    <a:pt x="5617" y="228"/>
                  </a:lnTo>
                  <a:lnTo>
                    <a:pt x="5617" y="226"/>
                  </a:lnTo>
                  <a:lnTo>
                    <a:pt x="5619" y="224"/>
                  </a:lnTo>
                  <a:lnTo>
                    <a:pt x="5620" y="222"/>
                  </a:lnTo>
                  <a:lnTo>
                    <a:pt x="5620" y="220"/>
                  </a:lnTo>
                  <a:lnTo>
                    <a:pt x="5620" y="219"/>
                  </a:lnTo>
                  <a:lnTo>
                    <a:pt x="5620" y="217"/>
                  </a:lnTo>
                  <a:lnTo>
                    <a:pt x="5620" y="215"/>
                  </a:lnTo>
                  <a:lnTo>
                    <a:pt x="5620" y="213"/>
                  </a:lnTo>
                  <a:lnTo>
                    <a:pt x="5620" y="211"/>
                  </a:lnTo>
                  <a:lnTo>
                    <a:pt x="5619" y="211"/>
                  </a:lnTo>
                  <a:lnTo>
                    <a:pt x="5619" y="209"/>
                  </a:lnTo>
                  <a:lnTo>
                    <a:pt x="5617" y="207"/>
                  </a:lnTo>
                  <a:lnTo>
                    <a:pt x="5615" y="207"/>
                  </a:lnTo>
                  <a:lnTo>
                    <a:pt x="5613" y="207"/>
                  </a:lnTo>
                  <a:lnTo>
                    <a:pt x="5611" y="207"/>
                  </a:lnTo>
                  <a:lnTo>
                    <a:pt x="5611" y="205"/>
                  </a:lnTo>
                  <a:lnTo>
                    <a:pt x="5609" y="205"/>
                  </a:lnTo>
                  <a:lnTo>
                    <a:pt x="5607" y="203"/>
                  </a:lnTo>
                  <a:lnTo>
                    <a:pt x="5607" y="201"/>
                  </a:lnTo>
                  <a:lnTo>
                    <a:pt x="5605" y="201"/>
                  </a:lnTo>
                  <a:lnTo>
                    <a:pt x="5601" y="201"/>
                  </a:lnTo>
                  <a:lnTo>
                    <a:pt x="5601" y="199"/>
                  </a:lnTo>
                  <a:lnTo>
                    <a:pt x="5599" y="199"/>
                  </a:lnTo>
                  <a:lnTo>
                    <a:pt x="5597" y="197"/>
                  </a:lnTo>
                  <a:lnTo>
                    <a:pt x="5597" y="195"/>
                  </a:lnTo>
                  <a:lnTo>
                    <a:pt x="5597" y="194"/>
                  </a:lnTo>
                  <a:lnTo>
                    <a:pt x="5597" y="192"/>
                  </a:lnTo>
                  <a:lnTo>
                    <a:pt x="5599" y="192"/>
                  </a:lnTo>
                  <a:lnTo>
                    <a:pt x="5601" y="192"/>
                  </a:lnTo>
                  <a:lnTo>
                    <a:pt x="5605" y="188"/>
                  </a:lnTo>
                  <a:lnTo>
                    <a:pt x="5607" y="188"/>
                  </a:lnTo>
                  <a:lnTo>
                    <a:pt x="5609" y="188"/>
                  </a:lnTo>
                  <a:lnTo>
                    <a:pt x="5611" y="186"/>
                  </a:lnTo>
                  <a:lnTo>
                    <a:pt x="5611" y="184"/>
                  </a:lnTo>
                  <a:lnTo>
                    <a:pt x="5611" y="182"/>
                  </a:lnTo>
                  <a:lnTo>
                    <a:pt x="5611" y="178"/>
                  </a:lnTo>
                  <a:lnTo>
                    <a:pt x="5611" y="176"/>
                  </a:lnTo>
                  <a:lnTo>
                    <a:pt x="5613" y="176"/>
                  </a:lnTo>
                  <a:lnTo>
                    <a:pt x="5613" y="174"/>
                  </a:lnTo>
                  <a:lnTo>
                    <a:pt x="5613" y="172"/>
                  </a:lnTo>
                  <a:lnTo>
                    <a:pt x="5613" y="171"/>
                  </a:lnTo>
                  <a:lnTo>
                    <a:pt x="5615" y="171"/>
                  </a:lnTo>
                  <a:lnTo>
                    <a:pt x="5615" y="172"/>
                  </a:lnTo>
                  <a:lnTo>
                    <a:pt x="5615" y="171"/>
                  </a:lnTo>
                  <a:lnTo>
                    <a:pt x="5617" y="171"/>
                  </a:lnTo>
                  <a:lnTo>
                    <a:pt x="5615" y="171"/>
                  </a:lnTo>
                  <a:lnTo>
                    <a:pt x="5613" y="171"/>
                  </a:lnTo>
                  <a:lnTo>
                    <a:pt x="5613" y="169"/>
                  </a:lnTo>
                  <a:lnTo>
                    <a:pt x="5615" y="169"/>
                  </a:lnTo>
                  <a:lnTo>
                    <a:pt x="5615" y="167"/>
                  </a:lnTo>
                  <a:lnTo>
                    <a:pt x="5615" y="169"/>
                  </a:lnTo>
                  <a:lnTo>
                    <a:pt x="5613" y="169"/>
                  </a:lnTo>
                  <a:lnTo>
                    <a:pt x="5613" y="167"/>
                  </a:lnTo>
                  <a:lnTo>
                    <a:pt x="5615" y="165"/>
                  </a:lnTo>
                  <a:lnTo>
                    <a:pt x="5617" y="165"/>
                  </a:lnTo>
                  <a:lnTo>
                    <a:pt x="5617" y="163"/>
                  </a:lnTo>
                  <a:lnTo>
                    <a:pt x="5615" y="165"/>
                  </a:lnTo>
                  <a:lnTo>
                    <a:pt x="5615" y="163"/>
                  </a:lnTo>
                  <a:lnTo>
                    <a:pt x="5613" y="159"/>
                  </a:lnTo>
                  <a:lnTo>
                    <a:pt x="5613" y="157"/>
                  </a:lnTo>
                  <a:lnTo>
                    <a:pt x="5613" y="155"/>
                  </a:lnTo>
                  <a:lnTo>
                    <a:pt x="5615" y="155"/>
                  </a:lnTo>
                  <a:lnTo>
                    <a:pt x="5613" y="155"/>
                  </a:lnTo>
                  <a:lnTo>
                    <a:pt x="5611" y="153"/>
                  </a:lnTo>
                  <a:lnTo>
                    <a:pt x="5611" y="151"/>
                  </a:lnTo>
                  <a:lnTo>
                    <a:pt x="5611" y="149"/>
                  </a:lnTo>
                  <a:lnTo>
                    <a:pt x="5609" y="149"/>
                  </a:lnTo>
                  <a:lnTo>
                    <a:pt x="5611" y="149"/>
                  </a:lnTo>
                  <a:lnTo>
                    <a:pt x="5611" y="151"/>
                  </a:lnTo>
                  <a:lnTo>
                    <a:pt x="5613" y="151"/>
                  </a:lnTo>
                  <a:lnTo>
                    <a:pt x="5613" y="153"/>
                  </a:lnTo>
                  <a:lnTo>
                    <a:pt x="5613" y="151"/>
                  </a:lnTo>
                  <a:lnTo>
                    <a:pt x="5615" y="151"/>
                  </a:lnTo>
                  <a:lnTo>
                    <a:pt x="5613" y="151"/>
                  </a:lnTo>
                  <a:lnTo>
                    <a:pt x="5615" y="149"/>
                  </a:lnTo>
                  <a:lnTo>
                    <a:pt x="5615" y="151"/>
                  </a:lnTo>
                  <a:lnTo>
                    <a:pt x="5617" y="151"/>
                  </a:lnTo>
                  <a:lnTo>
                    <a:pt x="5617" y="149"/>
                  </a:lnTo>
                  <a:lnTo>
                    <a:pt x="5615" y="149"/>
                  </a:lnTo>
                  <a:lnTo>
                    <a:pt x="5615" y="148"/>
                  </a:lnTo>
                  <a:lnTo>
                    <a:pt x="5615" y="149"/>
                  </a:lnTo>
                  <a:lnTo>
                    <a:pt x="5613" y="149"/>
                  </a:lnTo>
                  <a:lnTo>
                    <a:pt x="5613" y="148"/>
                  </a:lnTo>
                  <a:lnTo>
                    <a:pt x="5615" y="148"/>
                  </a:lnTo>
                  <a:lnTo>
                    <a:pt x="5613" y="148"/>
                  </a:lnTo>
                  <a:lnTo>
                    <a:pt x="5611" y="148"/>
                  </a:lnTo>
                  <a:lnTo>
                    <a:pt x="5611" y="149"/>
                  </a:lnTo>
                  <a:lnTo>
                    <a:pt x="5609" y="149"/>
                  </a:lnTo>
                  <a:lnTo>
                    <a:pt x="5609" y="146"/>
                  </a:lnTo>
                  <a:lnTo>
                    <a:pt x="5607" y="146"/>
                  </a:lnTo>
                  <a:lnTo>
                    <a:pt x="5607" y="144"/>
                  </a:lnTo>
                  <a:lnTo>
                    <a:pt x="5607" y="142"/>
                  </a:lnTo>
                  <a:lnTo>
                    <a:pt x="5605" y="140"/>
                  </a:lnTo>
                  <a:lnTo>
                    <a:pt x="5603" y="138"/>
                  </a:lnTo>
                  <a:lnTo>
                    <a:pt x="5605" y="138"/>
                  </a:lnTo>
                  <a:lnTo>
                    <a:pt x="5605" y="140"/>
                  </a:lnTo>
                  <a:lnTo>
                    <a:pt x="5607" y="140"/>
                  </a:lnTo>
                  <a:lnTo>
                    <a:pt x="5607" y="142"/>
                  </a:lnTo>
                  <a:lnTo>
                    <a:pt x="5609" y="142"/>
                  </a:lnTo>
                  <a:lnTo>
                    <a:pt x="5609" y="140"/>
                  </a:lnTo>
                  <a:lnTo>
                    <a:pt x="5609" y="138"/>
                  </a:lnTo>
                  <a:lnTo>
                    <a:pt x="5609" y="140"/>
                  </a:lnTo>
                  <a:lnTo>
                    <a:pt x="5609" y="138"/>
                  </a:lnTo>
                  <a:lnTo>
                    <a:pt x="5609" y="136"/>
                  </a:lnTo>
                  <a:lnTo>
                    <a:pt x="5607" y="136"/>
                  </a:lnTo>
                  <a:lnTo>
                    <a:pt x="5605" y="136"/>
                  </a:lnTo>
                  <a:lnTo>
                    <a:pt x="5605" y="134"/>
                  </a:lnTo>
                  <a:lnTo>
                    <a:pt x="5605" y="136"/>
                  </a:lnTo>
                  <a:lnTo>
                    <a:pt x="5607" y="136"/>
                  </a:lnTo>
                  <a:lnTo>
                    <a:pt x="5607" y="134"/>
                  </a:lnTo>
                  <a:lnTo>
                    <a:pt x="5609" y="134"/>
                  </a:lnTo>
                  <a:lnTo>
                    <a:pt x="5607" y="134"/>
                  </a:lnTo>
                  <a:lnTo>
                    <a:pt x="5605" y="134"/>
                  </a:lnTo>
                  <a:lnTo>
                    <a:pt x="5607" y="134"/>
                  </a:lnTo>
                  <a:lnTo>
                    <a:pt x="5607" y="132"/>
                  </a:lnTo>
                  <a:lnTo>
                    <a:pt x="5609" y="132"/>
                  </a:lnTo>
                  <a:lnTo>
                    <a:pt x="5607" y="132"/>
                  </a:lnTo>
                  <a:lnTo>
                    <a:pt x="5607" y="130"/>
                  </a:lnTo>
                  <a:lnTo>
                    <a:pt x="5607" y="132"/>
                  </a:lnTo>
                  <a:lnTo>
                    <a:pt x="5607" y="134"/>
                  </a:lnTo>
                  <a:lnTo>
                    <a:pt x="5607" y="132"/>
                  </a:lnTo>
                  <a:lnTo>
                    <a:pt x="5605" y="132"/>
                  </a:lnTo>
                  <a:lnTo>
                    <a:pt x="5605" y="130"/>
                  </a:lnTo>
                  <a:lnTo>
                    <a:pt x="5605" y="132"/>
                  </a:lnTo>
                  <a:lnTo>
                    <a:pt x="5605" y="130"/>
                  </a:lnTo>
                  <a:lnTo>
                    <a:pt x="5603" y="132"/>
                  </a:lnTo>
                  <a:lnTo>
                    <a:pt x="5605" y="132"/>
                  </a:lnTo>
                  <a:lnTo>
                    <a:pt x="5605" y="134"/>
                  </a:lnTo>
                  <a:lnTo>
                    <a:pt x="5605" y="132"/>
                  </a:lnTo>
                  <a:lnTo>
                    <a:pt x="5607" y="134"/>
                  </a:lnTo>
                  <a:lnTo>
                    <a:pt x="5605" y="134"/>
                  </a:lnTo>
                  <a:lnTo>
                    <a:pt x="5603" y="132"/>
                  </a:lnTo>
                  <a:lnTo>
                    <a:pt x="5601" y="132"/>
                  </a:lnTo>
                  <a:lnTo>
                    <a:pt x="5601" y="130"/>
                  </a:lnTo>
                  <a:lnTo>
                    <a:pt x="5599" y="128"/>
                  </a:lnTo>
                  <a:lnTo>
                    <a:pt x="5599" y="126"/>
                  </a:lnTo>
                  <a:lnTo>
                    <a:pt x="5599" y="128"/>
                  </a:lnTo>
                  <a:lnTo>
                    <a:pt x="5601" y="130"/>
                  </a:lnTo>
                  <a:lnTo>
                    <a:pt x="5601" y="132"/>
                  </a:lnTo>
                  <a:lnTo>
                    <a:pt x="5603" y="132"/>
                  </a:lnTo>
                  <a:lnTo>
                    <a:pt x="5603" y="134"/>
                  </a:lnTo>
                  <a:lnTo>
                    <a:pt x="5603" y="136"/>
                  </a:lnTo>
                  <a:lnTo>
                    <a:pt x="5605" y="136"/>
                  </a:lnTo>
                  <a:lnTo>
                    <a:pt x="5603" y="136"/>
                  </a:lnTo>
                  <a:lnTo>
                    <a:pt x="5601" y="136"/>
                  </a:lnTo>
                  <a:lnTo>
                    <a:pt x="5601" y="134"/>
                  </a:lnTo>
                  <a:lnTo>
                    <a:pt x="5599" y="130"/>
                  </a:lnTo>
                  <a:lnTo>
                    <a:pt x="5596" y="124"/>
                  </a:lnTo>
                  <a:lnTo>
                    <a:pt x="5592" y="121"/>
                  </a:lnTo>
                  <a:lnTo>
                    <a:pt x="5592" y="119"/>
                  </a:lnTo>
                  <a:lnTo>
                    <a:pt x="5592" y="117"/>
                  </a:lnTo>
                  <a:lnTo>
                    <a:pt x="5594" y="117"/>
                  </a:lnTo>
                  <a:lnTo>
                    <a:pt x="5594" y="119"/>
                  </a:lnTo>
                  <a:lnTo>
                    <a:pt x="5594" y="117"/>
                  </a:lnTo>
                  <a:lnTo>
                    <a:pt x="5596" y="117"/>
                  </a:lnTo>
                  <a:lnTo>
                    <a:pt x="5596" y="115"/>
                  </a:lnTo>
                  <a:lnTo>
                    <a:pt x="5594" y="115"/>
                  </a:lnTo>
                  <a:lnTo>
                    <a:pt x="5594" y="117"/>
                  </a:lnTo>
                  <a:lnTo>
                    <a:pt x="5592" y="117"/>
                  </a:lnTo>
                  <a:lnTo>
                    <a:pt x="5592" y="119"/>
                  </a:lnTo>
                  <a:lnTo>
                    <a:pt x="5590" y="117"/>
                  </a:lnTo>
                  <a:lnTo>
                    <a:pt x="5590" y="115"/>
                  </a:lnTo>
                  <a:lnTo>
                    <a:pt x="5590" y="117"/>
                  </a:lnTo>
                  <a:lnTo>
                    <a:pt x="5590" y="115"/>
                  </a:lnTo>
                  <a:lnTo>
                    <a:pt x="5590" y="117"/>
                  </a:lnTo>
                  <a:lnTo>
                    <a:pt x="5588" y="115"/>
                  </a:lnTo>
                  <a:lnTo>
                    <a:pt x="5590" y="115"/>
                  </a:lnTo>
                  <a:lnTo>
                    <a:pt x="5588" y="115"/>
                  </a:lnTo>
                  <a:lnTo>
                    <a:pt x="5586" y="113"/>
                  </a:lnTo>
                  <a:lnTo>
                    <a:pt x="5588" y="113"/>
                  </a:lnTo>
                  <a:lnTo>
                    <a:pt x="5588" y="111"/>
                  </a:lnTo>
                  <a:lnTo>
                    <a:pt x="5588" y="109"/>
                  </a:lnTo>
                  <a:lnTo>
                    <a:pt x="5588" y="107"/>
                  </a:lnTo>
                  <a:lnTo>
                    <a:pt x="5586" y="107"/>
                  </a:lnTo>
                  <a:lnTo>
                    <a:pt x="5586" y="105"/>
                  </a:lnTo>
                  <a:lnTo>
                    <a:pt x="5582" y="100"/>
                  </a:lnTo>
                  <a:lnTo>
                    <a:pt x="5580" y="100"/>
                  </a:lnTo>
                  <a:lnTo>
                    <a:pt x="5580" y="98"/>
                  </a:lnTo>
                  <a:lnTo>
                    <a:pt x="5582" y="98"/>
                  </a:lnTo>
                  <a:lnTo>
                    <a:pt x="5584" y="98"/>
                  </a:lnTo>
                  <a:lnTo>
                    <a:pt x="5586" y="98"/>
                  </a:lnTo>
                  <a:close/>
                  <a:moveTo>
                    <a:pt x="2" y="2"/>
                  </a:moveTo>
                  <a:lnTo>
                    <a:pt x="0" y="2"/>
                  </a:lnTo>
                  <a:lnTo>
                    <a:pt x="0" y="0"/>
                  </a:lnTo>
                  <a:lnTo>
                    <a:pt x="0" y="2"/>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9" name="Freeform 178"/>
            <p:cNvSpPr>
              <a:spLocks noEditPoints="1"/>
            </p:cNvSpPr>
            <p:nvPr/>
          </p:nvSpPr>
          <p:spPr bwMode="auto">
            <a:xfrm>
              <a:off x="6343650" y="4140200"/>
              <a:ext cx="198438" cy="265113"/>
            </a:xfrm>
            <a:custGeom>
              <a:avLst/>
              <a:gdLst>
                <a:gd name="T0" fmla="*/ 63 w 125"/>
                <a:gd name="T1" fmla="*/ 154 h 167"/>
                <a:gd name="T2" fmla="*/ 108 w 125"/>
                <a:gd name="T3" fmla="*/ 102 h 167"/>
                <a:gd name="T4" fmla="*/ 108 w 125"/>
                <a:gd name="T5" fmla="*/ 106 h 167"/>
                <a:gd name="T6" fmla="*/ 73 w 125"/>
                <a:gd name="T7" fmla="*/ 35 h 167"/>
                <a:gd name="T8" fmla="*/ 81 w 125"/>
                <a:gd name="T9" fmla="*/ 42 h 167"/>
                <a:gd name="T10" fmla="*/ 90 w 125"/>
                <a:gd name="T11" fmla="*/ 46 h 167"/>
                <a:gd name="T12" fmla="*/ 100 w 125"/>
                <a:gd name="T13" fmla="*/ 48 h 167"/>
                <a:gd name="T14" fmla="*/ 106 w 125"/>
                <a:gd name="T15" fmla="*/ 50 h 167"/>
                <a:gd name="T16" fmla="*/ 111 w 125"/>
                <a:gd name="T17" fmla="*/ 56 h 167"/>
                <a:gd name="T18" fmla="*/ 115 w 125"/>
                <a:gd name="T19" fmla="*/ 64 h 167"/>
                <a:gd name="T20" fmla="*/ 121 w 125"/>
                <a:gd name="T21" fmla="*/ 67 h 167"/>
                <a:gd name="T22" fmla="*/ 125 w 125"/>
                <a:gd name="T23" fmla="*/ 69 h 167"/>
                <a:gd name="T24" fmla="*/ 121 w 125"/>
                <a:gd name="T25" fmla="*/ 77 h 167"/>
                <a:gd name="T26" fmla="*/ 113 w 125"/>
                <a:gd name="T27" fmla="*/ 89 h 167"/>
                <a:gd name="T28" fmla="*/ 106 w 125"/>
                <a:gd name="T29" fmla="*/ 96 h 167"/>
                <a:gd name="T30" fmla="*/ 104 w 125"/>
                <a:gd name="T31" fmla="*/ 100 h 167"/>
                <a:gd name="T32" fmla="*/ 102 w 125"/>
                <a:gd name="T33" fmla="*/ 104 h 167"/>
                <a:gd name="T34" fmla="*/ 98 w 125"/>
                <a:gd name="T35" fmla="*/ 102 h 167"/>
                <a:gd name="T36" fmla="*/ 96 w 125"/>
                <a:gd name="T37" fmla="*/ 102 h 167"/>
                <a:gd name="T38" fmla="*/ 92 w 125"/>
                <a:gd name="T39" fmla="*/ 108 h 167"/>
                <a:gd name="T40" fmla="*/ 90 w 125"/>
                <a:gd name="T41" fmla="*/ 117 h 167"/>
                <a:gd name="T42" fmla="*/ 92 w 125"/>
                <a:gd name="T43" fmla="*/ 127 h 167"/>
                <a:gd name="T44" fmla="*/ 81 w 125"/>
                <a:gd name="T45" fmla="*/ 131 h 167"/>
                <a:gd name="T46" fmla="*/ 73 w 125"/>
                <a:gd name="T47" fmla="*/ 137 h 167"/>
                <a:gd name="T48" fmla="*/ 71 w 125"/>
                <a:gd name="T49" fmla="*/ 142 h 167"/>
                <a:gd name="T50" fmla="*/ 65 w 125"/>
                <a:gd name="T51" fmla="*/ 146 h 167"/>
                <a:gd name="T52" fmla="*/ 56 w 125"/>
                <a:gd name="T53" fmla="*/ 148 h 167"/>
                <a:gd name="T54" fmla="*/ 52 w 125"/>
                <a:gd name="T55" fmla="*/ 156 h 167"/>
                <a:gd name="T56" fmla="*/ 46 w 125"/>
                <a:gd name="T57" fmla="*/ 162 h 167"/>
                <a:gd name="T58" fmla="*/ 37 w 125"/>
                <a:gd name="T59" fmla="*/ 162 h 167"/>
                <a:gd name="T60" fmla="*/ 29 w 125"/>
                <a:gd name="T61" fmla="*/ 163 h 167"/>
                <a:gd name="T62" fmla="*/ 21 w 125"/>
                <a:gd name="T63" fmla="*/ 165 h 167"/>
                <a:gd name="T64" fmla="*/ 14 w 125"/>
                <a:gd name="T65" fmla="*/ 162 h 167"/>
                <a:gd name="T66" fmla="*/ 10 w 125"/>
                <a:gd name="T67" fmla="*/ 152 h 167"/>
                <a:gd name="T68" fmla="*/ 6 w 125"/>
                <a:gd name="T69" fmla="*/ 142 h 167"/>
                <a:gd name="T70" fmla="*/ 2 w 125"/>
                <a:gd name="T71" fmla="*/ 133 h 167"/>
                <a:gd name="T72" fmla="*/ 6 w 125"/>
                <a:gd name="T73" fmla="*/ 125 h 167"/>
                <a:gd name="T74" fmla="*/ 19 w 125"/>
                <a:gd name="T75" fmla="*/ 121 h 167"/>
                <a:gd name="T76" fmla="*/ 35 w 125"/>
                <a:gd name="T77" fmla="*/ 115 h 167"/>
                <a:gd name="T78" fmla="*/ 46 w 125"/>
                <a:gd name="T79" fmla="*/ 112 h 167"/>
                <a:gd name="T80" fmla="*/ 50 w 125"/>
                <a:gd name="T81" fmla="*/ 100 h 167"/>
                <a:gd name="T82" fmla="*/ 54 w 125"/>
                <a:gd name="T83" fmla="*/ 87 h 167"/>
                <a:gd name="T84" fmla="*/ 58 w 125"/>
                <a:gd name="T85" fmla="*/ 79 h 167"/>
                <a:gd name="T86" fmla="*/ 52 w 125"/>
                <a:gd name="T87" fmla="*/ 69 h 167"/>
                <a:gd name="T88" fmla="*/ 52 w 125"/>
                <a:gd name="T89" fmla="*/ 58 h 167"/>
                <a:gd name="T90" fmla="*/ 56 w 125"/>
                <a:gd name="T91" fmla="*/ 48 h 167"/>
                <a:gd name="T92" fmla="*/ 56 w 125"/>
                <a:gd name="T93" fmla="*/ 42 h 167"/>
                <a:gd name="T94" fmla="*/ 63 w 125"/>
                <a:gd name="T95" fmla="*/ 39 h 167"/>
                <a:gd name="T96" fmla="*/ 60 w 125"/>
                <a:gd name="T97" fmla="*/ 33 h 167"/>
                <a:gd name="T98" fmla="*/ 62 w 125"/>
                <a:gd name="T99" fmla="*/ 25 h 167"/>
                <a:gd name="T100" fmla="*/ 65 w 125"/>
                <a:gd name="T101" fmla="*/ 27 h 167"/>
                <a:gd name="T102" fmla="*/ 71 w 125"/>
                <a:gd name="T103" fmla="*/ 29 h 167"/>
                <a:gd name="T104" fmla="*/ 69 w 125"/>
                <a:gd name="T105" fmla="*/ 19 h 167"/>
                <a:gd name="T106" fmla="*/ 69 w 125"/>
                <a:gd name="T107" fmla="*/ 2 h 167"/>
                <a:gd name="T108" fmla="*/ 71 w 125"/>
                <a:gd name="T109" fmla="*/ 4 h 167"/>
                <a:gd name="T110" fmla="*/ 69 w 125"/>
                <a:gd name="T111" fmla="*/ 4 h 167"/>
                <a:gd name="T112" fmla="*/ 69 w 125"/>
                <a:gd name="T113" fmla="*/ 6 h 167"/>
                <a:gd name="T114" fmla="*/ 69 w 125"/>
                <a:gd name="T115" fmla="*/ 12 h 167"/>
                <a:gd name="T116" fmla="*/ 65 w 125"/>
                <a:gd name="T117" fmla="*/ 10 h 167"/>
                <a:gd name="T118" fmla="*/ 67 w 125"/>
                <a:gd name="T119" fmla="*/ 2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5" h="167">
                  <a:moveTo>
                    <a:pt x="63" y="154"/>
                  </a:moveTo>
                  <a:lnTo>
                    <a:pt x="63" y="152"/>
                  </a:lnTo>
                  <a:lnTo>
                    <a:pt x="65" y="152"/>
                  </a:lnTo>
                  <a:lnTo>
                    <a:pt x="65" y="154"/>
                  </a:lnTo>
                  <a:lnTo>
                    <a:pt x="63" y="154"/>
                  </a:lnTo>
                  <a:close/>
                  <a:moveTo>
                    <a:pt x="106" y="108"/>
                  </a:moveTo>
                  <a:lnTo>
                    <a:pt x="106" y="106"/>
                  </a:lnTo>
                  <a:lnTo>
                    <a:pt x="106" y="104"/>
                  </a:lnTo>
                  <a:lnTo>
                    <a:pt x="108" y="104"/>
                  </a:lnTo>
                  <a:lnTo>
                    <a:pt x="108" y="102"/>
                  </a:lnTo>
                  <a:lnTo>
                    <a:pt x="110" y="100"/>
                  </a:lnTo>
                  <a:lnTo>
                    <a:pt x="110" y="102"/>
                  </a:lnTo>
                  <a:lnTo>
                    <a:pt x="110" y="104"/>
                  </a:lnTo>
                  <a:lnTo>
                    <a:pt x="108" y="104"/>
                  </a:lnTo>
                  <a:lnTo>
                    <a:pt x="108" y="106"/>
                  </a:lnTo>
                  <a:lnTo>
                    <a:pt x="108" y="108"/>
                  </a:lnTo>
                  <a:lnTo>
                    <a:pt x="106" y="108"/>
                  </a:lnTo>
                  <a:close/>
                  <a:moveTo>
                    <a:pt x="71" y="29"/>
                  </a:moveTo>
                  <a:lnTo>
                    <a:pt x="71" y="31"/>
                  </a:lnTo>
                  <a:lnTo>
                    <a:pt x="73" y="35"/>
                  </a:lnTo>
                  <a:lnTo>
                    <a:pt x="75" y="35"/>
                  </a:lnTo>
                  <a:lnTo>
                    <a:pt x="77" y="37"/>
                  </a:lnTo>
                  <a:lnTo>
                    <a:pt x="77" y="39"/>
                  </a:lnTo>
                  <a:lnTo>
                    <a:pt x="79" y="41"/>
                  </a:lnTo>
                  <a:lnTo>
                    <a:pt x="81" y="42"/>
                  </a:lnTo>
                  <a:lnTo>
                    <a:pt x="83" y="44"/>
                  </a:lnTo>
                  <a:lnTo>
                    <a:pt x="85" y="44"/>
                  </a:lnTo>
                  <a:lnTo>
                    <a:pt x="86" y="46"/>
                  </a:lnTo>
                  <a:lnTo>
                    <a:pt x="88" y="46"/>
                  </a:lnTo>
                  <a:lnTo>
                    <a:pt x="90" y="46"/>
                  </a:lnTo>
                  <a:lnTo>
                    <a:pt x="92" y="46"/>
                  </a:lnTo>
                  <a:lnTo>
                    <a:pt x="94" y="48"/>
                  </a:lnTo>
                  <a:lnTo>
                    <a:pt x="96" y="48"/>
                  </a:lnTo>
                  <a:lnTo>
                    <a:pt x="98" y="48"/>
                  </a:lnTo>
                  <a:lnTo>
                    <a:pt x="100" y="48"/>
                  </a:lnTo>
                  <a:lnTo>
                    <a:pt x="102" y="50"/>
                  </a:lnTo>
                  <a:lnTo>
                    <a:pt x="102" y="48"/>
                  </a:lnTo>
                  <a:lnTo>
                    <a:pt x="104" y="48"/>
                  </a:lnTo>
                  <a:lnTo>
                    <a:pt x="106" y="48"/>
                  </a:lnTo>
                  <a:lnTo>
                    <a:pt x="106" y="50"/>
                  </a:lnTo>
                  <a:lnTo>
                    <a:pt x="108" y="50"/>
                  </a:lnTo>
                  <a:lnTo>
                    <a:pt x="108" y="52"/>
                  </a:lnTo>
                  <a:lnTo>
                    <a:pt x="110" y="54"/>
                  </a:lnTo>
                  <a:lnTo>
                    <a:pt x="110" y="56"/>
                  </a:lnTo>
                  <a:lnTo>
                    <a:pt x="111" y="56"/>
                  </a:lnTo>
                  <a:lnTo>
                    <a:pt x="111" y="58"/>
                  </a:lnTo>
                  <a:lnTo>
                    <a:pt x="113" y="60"/>
                  </a:lnTo>
                  <a:lnTo>
                    <a:pt x="115" y="60"/>
                  </a:lnTo>
                  <a:lnTo>
                    <a:pt x="115" y="62"/>
                  </a:lnTo>
                  <a:lnTo>
                    <a:pt x="115" y="64"/>
                  </a:lnTo>
                  <a:lnTo>
                    <a:pt x="117" y="64"/>
                  </a:lnTo>
                  <a:lnTo>
                    <a:pt x="117" y="66"/>
                  </a:lnTo>
                  <a:lnTo>
                    <a:pt x="119" y="66"/>
                  </a:lnTo>
                  <a:lnTo>
                    <a:pt x="119" y="67"/>
                  </a:lnTo>
                  <a:lnTo>
                    <a:pt x="121" y="67"/>
                  </a:lnTo>
                  <a:lnTo>
                    <a:pt x="123" y="67"/>
                  </a:lnTo>
                  <a:lnTo>
                    <a:pt x="123" y="69"/>
                  </a:lnTo>
                  <a:lnTo>
                    <a:pt x="123" y="67"/>
                  </a:lnTo>
                  <a:lnTo>
                    <a:pt x="125" y="67"/>
                  </a:lnTo>
                  <a:lnTo>
                    <a:pt x="125" y="69"/>
                  </a:lnTo>
                  <a:lnTo>
                    <a:pt x="125" y="73"/>
                  </a:lnTo>
                  <a:lnTo>
                    <a:pt x="123" y="73"/>
                  </a:lnTo>
                  <a:lnTo>
                    <a:pt x="123" y="75"/>
                  </a:lnTo>
                  <a:lnTo>
                    <a:pt x="121" y="75"/>
                  </a:lnTo>
                  <a:lnTo>
                    <a:pt x="121" y="77"/>
                  </a:lnTo>
                  <a:lnTo>
                    <a:pt x="121" y="79"/>
                  </a:lnTo>
                  <a:lnTo>
                    <a:pt x="119" y="81"/>
                  </a:lnTo>
                  <a:lnTo>
                    <a:pt x="119" y="83"/>
                  </a:lnTo>
                  <a:lnTo>
                    <a:pt x="117" y="87"/>
                  </a:lnTo>
                  <a:lnTo>
                    <a:pt x="113" y="89"/>
                  </a:lnTo>
                  <a:lnTo>
                    <a:pt x="111" y="89"/>
                  </a:lnTo>
                  <a:lnTo>
                    <a:pt x="110" y="92"/>
                  </a:lnTo>
                  <a:lnTo>
                    <a:pt x="108" y="94"/>
                  </a:lnTo>
                  <a:lnTo>
                    <a:pt x="108" y="96"/>
                  </a:lnTo>
                  <a:lnTo>
                    <a:pt x="106" y="96"/>
                  </a:lnTo>
                  <a:lnTo>
                    <a:pt x="106" y="98"/>
                  </a:lnTo>
                  <a:lnTo>
                    <a:pt x="108" y="98"/>
                  </a:lnTo>
                  <a:lnTo>
                    <a:pt x="106" y="98"/>
                  </a:lnTo>
                  <a:lnTo>
                    <a:pt x="106" y="100"/>
                  </a:lnTo>
                  <a:lnTo>
                    <a:pt x="104" y="100"/>
                  </a:lnTo>
                  <a:lnTo>
                    <a:pt x="104" y="102"/>
                  </a:lnTo>
                  <a:lnTo>
                    <a:pt x="104" y="104"/>
                  </a:lnTo>
                  <a:lnTo>
                    <a:pt x="102" y="104"/>
                  </a:lnTo>
                  <a:lnTo>
                    <a:pt x="102" y="106"/>
                  </a:lnTo>
                  <a:lnTo>
                    <a:pt x="102" y="104"/>
                  </a:lnTo>
                  <a:lnTo>
                    <a:pt x="100" y="104"/>
                  </a:lnTo>
                  <a:lnTo>
                    <a:pt x="100" y="106"/>
                  </a:lnTo>
                  <a:lnTo>
                    <a:pt x="100" y="104"/>
                  </a:lnTo>
                  <a:lnTo>
                    <a:pt x="98" y="104"/>
                  </a:lnTo>
                  <a:lnTo>
                    <a:pt x="98" y="102"/>
                  </a:lnTo>
                  <a:lnTo>
                    <a:pt x="100" y="102"/>
                  </a:lnTo>
                  <a:lnTo>
                    <a:pt x="100" y="100"/>
                  </a:lnTo>
                  <a:lnTo>
                    <a:pt x="98" y="100"/>
                  </a:lnTo>
                  <a:lnTo>
                    <a:pt x="98" y="102"/>
                  </a:lnTo>
                  <a:lnTo>
                    <a:pt x="96" y="102"/>
                  </a:lnTo>
                  <a:lnTo>
                    <a:pt x="96" y="104"/>
                  </a:lnTo>
                  <a:lnTo>
                    <a:pt x="94" y="104"/>
                  </a:lnTo>
                  <a:lnTo>
                    <a:pt x="94" y="106"/>
                  </a:lnTo>
                  <a:lnTo>
                    <a:pt x="92" y="106"/>
                  </a:lnTo>
                  <a:lnTo>
                    <a:pt x="92" y="108"/>
                  </a:lnTo>
                  <a:lnTo>
                    <a:pt x="92" y="110"/>
                  </a:lnTo>
                  <a:lnTo>
                    <a:pt x="92" y="112"/>
                  </a:lnTo>
                  <a:lnTo>
                    <a:pt x="92" y="114"/>
                  </a:lnTo>
                  <a:lnTo>
                    <a:pt x="90" y="115"/>
                  </a:lnTo>
                  <a:lnTo>
                    <a:pt x="90" y="117"/>
                  </a:lnTo>
                  <a:lnTo>
                    <a:pt x="90" y="119"/>
                  </a:lnTo>
                  <a:lnTo>
                    <a:pt x="92" y="121"/>
                  </a:lnTo>
                  <a:lnTo>
                    <a:pt x="90" y="123"/>
                  </a:lnTo>
                  <a:lnTo>
                    <a:pt x="92" y="125"/>
                  </a:lnTo>
                  <a:lnTo>
                    <a:pt x="92" y="127"/>
                  </a:lnTo>
                  <a:lnTo>
                    <a:pt x="92" y="129"/>
                  </a:lnTo>
                  <a:lnTo>
                    <a:pt x="90" y="129"/>
                  </a:lnTo>
                  <a:lnTo>
                    <a:pt x="86" y="129"/>
                  </a:lnTo>
                  <a:lnTo>
                    <a:pt x="83" y="129"/>
                  </a:lnTo>
                  <a:lnTo>
                    <a:pt x="81" y="131"/>
                  </a:lnTo>
                  <a:lnTo>
                    <a:pt x="79" y="131"/>
                  </a:lnTo>
                  <a:lnTo>
                    <a:pt x="77" y="133"/>
                  </a:lnTo>
                  <a:lnTo>
                    <a:pt x="75" y="133"/>
                  </a:lnTo>
                  <a:lnTo>
                    <a:pt x="73" y="135"/>
                  </a:lnTo>
                  <a:lnTo>
                    <a:pt x="73" y="137"/>
                  </a:lnTo>
                  <a:lnTo>
                    <a:pt x="73" y="138"/>
                  </a:lnTo>
                  <a:lnTo>
                    <a:pt x="73" y="140"/>
                  </a:lnTo>
                  <a:lnTo>
                    <a:pt x="71" y="142"/>
                  </a:lnTo>
                  <a:lnTo>
                    <a:pt x="73" y="142"/>
                  </a:lnTo>
                  <a:lnTo>
                    <a:pt x="71" y="142"/>
                  </a:lnTo>
                  <a:lnTo>
                    <a:pt x="71" y="144"/>
                  </a:lnTo>
                  <a:lnTo>
                    <a:pt x="69" y="144"/>
                  </a:lnTo>
                  <a:lnTo>
                    <a:pt x="69" y="146"/>
                  </a:lnTo>
                  <a:lnTo>
                    <a:pt x="67" y="146"/>
                  </a:lnTo>
                  <a:lnTo>
                    <a:pt x="65" y="146"/>
                  </a:lnTo>
                  <a:lnTo>
                    <a:pt x="63" y="146"/>
                  </a:lnTo>
                  <a:lnTo>
                    <a:pt x="62" y="146"/>
                  </a:lnTo>
                  <a:lnTo>
                    <a:pt x="58" y="146"/>
                  </a:lnTo>
                  <a:lnTo>
                    <a:pt x="56" y="146"/>
                  </a:lnTo>
                  <a:lnTo>
                    <a:pt x="56" y="148"/>
                  </a:lnTo>
                  <a:lnTo>
                    <a:pt x="54" y="148"/>
                  </a:lnTo>
                  <a:lnTo>
                    <a:pt x="54" y="150"/>
                  </a:lnTo>
                  <a:lnTo>
                    <a:pt x="52" y="152"/>
                  </a:lnTo>
                  <a:lnTo>
                    <a:pt x="52" y="154"/>
                  </a:lnTo>
                  <a:lnTo>
                    <a:pt x="52" y="156"/>
                  </a:lnTo>
                  <a:lnTo>
                    <a:pt x="52" y="158"/>
                  </a:lnTo>
                  <a:lnTo>
                    <a:pt x="50" y="158"/>
                  </a:lnTo>
                  <a:lnTo>
                    <a:pt x="50" y="160"/>
                  </a:lnTo>
                  <a:lnTo>
                    <a:pt x="48" y="162"/>
                  </a:lnTo>
                  <a:lnTo>
                    <a:pt x="46" y="162"/>
                  </a:lnTo>
                  <a:lnTo>
                    <a:pt x="44" y="162"/>
                  </a:lnTo>
                  <a:lnTo>
                    <a:pt x="42" y="162"/>
                  </a:lnTo>
                  <a:lnTo>
                    <a:pt x="40" y="162"/>
                  </a:lnTo>
                  <a:lnTo>
                    <a:pt x="38" y="162"/>
                  </a:lnTo>
                  <a:lnTo>
                    <a:pt x="37" y="162"/>
                  </a:lnTo>
                  <a:lnTo>
                    <a:pt x="35" y="162"/>
                  </a:lnTo>
                  <a:lnTo>
                    <a:pt x="33" y="162"/>
                  </a:lnTo>
                  <a:lnTo>
                    <a:pt x="31" y="162"/>
                  </a:lnTo>
                  <a:lnTo>
                    <a:pt x="31" y="163"/>
                  </a:lnTo>
                  <a:lnTo>
                    <a:pt x="29" y="163"/>
                  </a:lnTo>
                  <a:lnTo>
                    <a:pt x="27" y="163"/>
                  </a:lnTo>
                  <a:lnTo>
                    <a:pt x="27" y="165"/>
                  </a:lnTo>
                  <a:lnTo>
                    <a:pt x="25" y="165"/>
                  </a:lnTo>
                  <a:lnTo>
                    <a:pt x="23" y="165"/>
                  </a:lnTo>
                  <a:lnTo>
                    <a:pt x="21" y="165"/>
                  </a:lnTo>
                  <a:lnTo>
                    <a:pt x="19" y="167"/>
                  </a:lnTo>
                  <a:lnTo>
                    <a:pt x="17" y="167"/>
                  </a:lnTo>
                  <a:lnTo>
                    <a:pt x="15" y="165"/>
                  </a:lnTo>
                  <a:lnTo>
                    <a:pt x="15" y="163"/>
                  </a:lnTo>
                  <a:lnTo>
                    <a:pt x="14" y="162"/>
                  </a:lnTo>
                  <a:lnTo>
                    <a:pt x="14" y="158"/>
                  </a:lnTo>
                  <a:lnTo>
                    <a:pt x="12" y="158"/>
                  </a:lnTo>
                  <a:lnTo>
                    <a:pt x="12" y="156"/>
                  </a:lnTo>
                  <a:lnTo>
                    <a:pt x="10" y="154"/>
                  </a:lnTo>
                  <a:lnTo>
                    <a:pt x="10" y="152"/>
                  </a:lnTo>
                  <a:lnTo>
                    <a:pt x="10" y="150"/>
                  </a:lnTo>
                  <a:lnTo>
                    <a:pt x="8" y="148"/>
                  </a:lnTo>
                  <a:lnTo>
                    <a:pt x="6" y="146"/>
                  </a:lnTo>
                  <a:lnTo>
                    <a:pt x="6" y="144"/>
                  </a:lnTo>
                  <a:lnTo>
                    <a:pt x="6" y="142"/>
                  </a:lnTo>
                  <a:lnTo>
                    <a:pt x="4" y="140"/>
                  </a:lnTo>
                  <a:lnTo>
                    <a:pt x="4" y="138"/>
                  </a:lnTo>
                  <a:lnTo>
                    <a:pt x="2" y="137"/>
                  </a:lnTo>
                  <a:lnTo>
                    <a:pt x="2" y="135"/>
                  </a:lnTo>
                  <a:lnTo>
                    <a:pt x="2" y="133"/>
                  </a:lnTo>
                  <a:lnTo>
                    <a:pt x="0" y="131"/>
                  </a:lnTo>
                  <a:lnTo>
                    <a:pt x="0" y="129"/>
                  </a:lnTo>
                  <a:lnTo>
                    <a:pt x="2" y="127"/>
                  </a:lnTo>
                  <a:lnTo>
                    <a:pt x="4" y="127"/>
                  </a:lnTo>
                  <a:lnTo>
                    <a:pt x="6" y="125"/>
                  </a:lnTo>
                  <a:lnTo>
                    <a:pt x="10" y="125"/>
                  </a:lnTo>
                  <a:lnTo>
                    <a:pt x="12" y="123"/>
                  </a:lnTo>
                  <a:lnTo>
                    <a:pt x="15" y="123"/>
                  </a:lnTo>
                  <a:lnTo>
                    <a:pt x="17" y="121"/>
                  </a:lnTo>
                  <a:lnTo>
                    <a:pt x="19" y="121"/>
                  </a:lnTo>
                  <a:lnTo>
                    <a:pt x="23" y="119"/>
                  </a:lnTo>
                  <a:lnTo>
                    <a:pt x="25" y="119"/>
                  </a:lnTo>
                  <a:lnTo>
                    <a:pt x="29" y="117"/>
                  </a:lnTo>
                  <a:lnTo>
                    <a:pt x="31" y="117"/>
                  </a:lnTo>
                  <a:lnTo>
                    <a:pt x="35" y="115"/>
                  </a:lnTo>
                  <a:lnTo>
                    <a:pt x="37" y="115"/>
                  </a:lnTo>
                  <a:lnTo>
                    <a:pt x="38" y="114"/>
                  </a:lnTo>
                  <a:lnTo>
                    <a:pt x="42" y="114"/>
                  </a:lnTo>
                  <a:lnTo>
                    <a:pt x="44" y="112"/>
                  </a:lnTo>
                  <a:lnTo>
                    <a:pt x="46" y="112"/>
                  </a:lnTo>
                  <a:lnTo>
                    <a:pt x="48" y="110"/>
                  </a:lnTo>
                  <a:lnTo>
                    <a:pt x="48" y="108"/>
                  </a:lnTo>
                  <a:lnTo>
                    <a:pt x="50" y="106"/>
                  </a:lnTo>
                  <a:lnTo>
                    <a:pt x="50" y="102"/>
                  </a:lnTo>
                  <a:lnTo>
                    <a:pt x="50" y="100"/>
                  </a:lnTo>
                  <a:lnTo>
                    <a:pt x="52" y="98"/>
                  </a:lnTo>
                  <a:lnTo>
                    <a:pt x="52" y="94"/>
                  </a:lnTo>
                  <a:lnTo>
                    <a:pt x="54" y="92"/>
                  </a:lnTo>
                  <a:lnTo>
                    <a:pt x="54" y="89"/>
                  </a:lnTo>
                  <a:lnTo>
                    <a:pt x="54" y="87"/>
                  </a:lnTo>
                  <a:lnTo>
                    <a:pt x="56" y="85"/>
                  </a:lnTo>
                  <a:lnTo>
                    <a:pt x="56" y="83"/>
                  </a:lnTo>
                  <a:lnTo>
                    <a:pt x="56" y="81"/>
                  </a:lnTo>
                  <a:lnTo>
                    <a:pt x="58" y="81"/>
                  </a:lnTo>
                  <a:lnTo>
                    <a:pt x="58" y="79"/>
                  </a:lnTo>
                  <a:lnTo>
                    <a:pt x="58" y="77"/>
                  </a:lnTo>
                  <a:lnTo>
                    <a:pt x="56" y="75"/>
                  </a:lnTo>
                  <a:lnTo>
                    <a:pt x="56" y="73"/>
                  </a:lnTo>
                  <a:lnTo>
                    <a:pt x="54" y="71"/>
                  </a:lnTo>
                  <a:lnTo>
                    <a:pt x="52" y="69"/>
                  </a:lnTo>
                  <a:lnTo>
                    <a:pt x="52" y="67"/>
                  </a:lnTo>
                  <a:lnTo>
                    <a:pt x="50" y="66"/>
                  </a:lnTo>
                  <a:lnTo>
                    <a:pt x="50" y="62"/>
                  </a:lnTo>
                  <a:lnTo>
                    <a:pt x="50" y="60"/>
                  </a:lnTo>
                  <a:lnTo>
                    <a:pt x="52" y="58"/>
                  </a:lnTo>
                  <a:lnTo>
                    <a:pt x="52" y="56"/>
                  </a:lnTo>
                  <a:lnTo>
                    <a:pt x="54" y="54"/>
                  </a:lnTo>
                  <a:lnTo>
                    <a:pt x="54" y="52"/>
                  </a:lnTo>
                  <a:lnTo>
                    <a:pt x="54" y="50"/>
                  </a:lnTo>
                  <a:lnTo>
                    <a:pt x="56" y="48"/>
                  </a:lnTo>
                  <a:lnTo>
                    <a:pt x="56" y="46"/>
                  </a:lnTo>
                  <a:lnTo>
                    <a:pt x="56" y="44"/>
                  </a:lnTo>
                  <a:lnTo>
                    <a:pt x="54" y="44"/>
                  </a:lnTo>
                  <a:lnTo>
                    <a:pt x="54" y="42"/>
                  </a:lnTo>
                  <a:lnTo>
                    <a:pt x="56" y="42"/>
                  </a:lnTo>
                  <a:lnTo>
                    <a:pt x="58" y="42"/>
                  </a:lnTo>
                  <a:lnTo>
                    <a:pt x="60" y="42"/>
                  </a:lnTo>
                  <a:lnTo>
                    <a:pt x="62" y="42"/>
                  </a:lnTo>
                  <a:lnTo>
                    <a:pt x="63" y="41"/>
                  </a:lnTo>
                  <a:lnTo>
                    <a:pt x="63" y="39"/>
                  </a:lnTo>
                  <a:lnTo>
                    <a:pt x="62" y="39"/>
                  </a:lnTo>
                  <a:lnTo>
                    <a:pt x="60" y="39"/>
                  </a:lnTo>
                  <a:lnTo>
                    <a:pt x="60" y="37"/>
                  </a:lnTo>
                  <a:lnTo>
                    <a:pt x="60" y="35"/>
                  </a:lnTo>
                  <a:lnTo>
                    <a:pt x="60" y="33"/>
                  </a:lnTo>
                  <a:lnTo>
                    <a:pt x="60" y="31"/>
                  </a:lnTo>
                  <a:lnTo>
                    <a:pt x="60" y="29"/>
                  </a:lnTo>
                  <a:lnTo>
                    <a:pt x="60" y="27"/>
                  </a:lnTo>
                  <a:lnTo>
                    <a:pt x="62" y="27"/>
                  </a:lnTo>
                  <a:lnTo>
                    <a:pt x="62" y="25"/>
                  </a:lnTo>
                  <a:lnTo>
                    <a:pt x="63" y="25"/>
                  </a:lnTo>
                  <a:lnTo>
                    <a:pt x="63" y="27"/>
                  </a:lnTo>
                  <a:lnTo>
                    <a:pt x="63" y="29"/>
                  </a:lnTo>
                  <a:lnTo>
                    <a:pt x="65" y="29"/>
                  </a:lnTo>
                  <a:lnTo>
                    <a:pt x="65" y="27"/>
                  </a:lnTo>
                  <a:lnTo>
                    <a:pt x="67" y="27"/>
                  </a:lnTo>
                  <a:lnTo>
                    <a:pt x="69" y="27"/>
                  </a:lnTo>
                  <a:lnTo>
                    <a:pt x="69" y="25"/>
                  </a:lnTo>
                  <a:lnTo>
                    <a:pt x="69" y="27"/>
                  </a:lnTo>
                  <a:lnTo>
                    <a:pt x="71" y="29"/>
                  </a:lnTo>
                  <a:close/>
                  <a:moveTo>
                    <a:pt x="69" y="19"/>
                  </a:moveTo>
                  <a:lnTo>
                    <a:pt x="69" y="21"/>
                  </a:lnTo>
                  <a:lnTo>
                    <a:pt x="67" y="21"/>
                  </a:lnTo>
                  <a:lnTo>
                    <a:pt x="67" y="19"/>
                  </a:lnTo>
                  <a:lnTo>
                    <a:pt x="69" y="19"/>
                  </a:lnTo>
                  <a:close/>
                  <a:moveTo>
                    <a:pt x="67" y="19"/>
                  </a:moveTo>
                  <a:lnTo>
                    <a:pt x="67" y="21"/>
                  </a:lnTo>
                  <a:lnTo>
                    <a:pt x="67" y="19"/>
                  </a:lnTo>
                  <a:close/>
                  <a:moveTo>
                    <a:pt x="69" y="0"/>
                  </a:moveTo>
                  <a:lnTo>
                    <a:pt x="69" y="2"/>
                  </a:lnTo>
                  <a:lnTo>
                    <a:pt x="71" y="2"/>
                  </a:lnTo>
                  <a:lnTo>
                    <a:pt x="71" y="0"/>
                  </a:lnTo>
                  <a:lnTo>
                    <a:pt x="71" y="2"/>
                  </a:lnTo>
                  <a:lnTo>
                    <a:pt x="69" y="2"/>
                  </a:lnTo>
                  <a:lnTo>
                    <a:pt x="71" y="4"/>
                  </a:lnTo>
                  <a:lnTo>
                    <a:pt x="71" y="2"/>
                  </a:lnTo>
                  <a:lnTo>
                    <a:pt x="71" y="4"/>
                  </a:lnTo>
                  <a:lnTo>
                    <a:pt x="69" y="4"/>
                  </a:lnTo>
                  <a:lnTo>
                    <a:pt x="69" y="6"/>
                  </a:lnTo>
                  <a:lnTo>
                    <a:pt x="69" y="4"/>
                  </a:lnTo>
                  <a:lnTo>
                    <a:pt x="69" y="6"/>
                  </a:lnTo>
                  <a:lnTo>
                    <a:pt x="71" y="6"/>
                  </a:lnTo>
                  <a:lnTo>
                    <a:pt x="69" y="6"/>
                  </a:lnTo>
                  <a:lnTo>
                    <a:pt x="69" y="8"/>
                  </a:lnTo>
                  <a:lnTo>
                    <a:pt x="69" y="6"/>
                  </a:lnTo>
                  <a:lnTo>
                    <a:pt x="69" y="8"/>
                  </a:lnTo>
                  <a:lnTo>
                    <a:pt x="71" y="8"/>
                  </a:lnTo>
                  <a:lnTo>
                    <a:pt x="69" y="8"/>
                  </a:lnTo>
                  <a:lnTo>
                    <a:pt x="69" y="10"/>
                  </a:lnTo>
                  <a:lnTo>
                    <a:pt x="69" y="12"/>
                  </a:lnTo>
                  <a:lnTo>
                    <a:pt x="67" y="12"/>
                  </a:lnTo>
                  <a:lnTo>
                    <a:pt x="67" y="14"/>
                  </a:lnTo>
                  <a:lnTo>
                    <a:pt x="65" y="14"/>
                  </a:lnTo>
                  <a:lnTo>
                    <a:pt x="65" y="12"/>
                  </a:lnTo>
                  <a:lnTo>
                    <a:pt x="65" y="10"/>
                  </a:lnTo>
                  <a:lnTo>
                    <a:pt x="65" y="8"/>
                  </a:lnTo>
                  <a:lnTo>
                    <a:pt x="65" y="6"/>
                  </a:lnTo>
                  <a:lnTo>
                    <a:pt x="65" y="4"/>
                  </a:lnTo>
                  <a:lnTo>
                    <a:pt x="65" y="2"/>
                  </a:lnTo>
                  <a:lnTo>
                    <a:pt x="67" y="2"/>
                  </a:lnTo>
                  <a:lnTo>
                    <a:pt x="67" y="4"/>
                  </a:lnTo>
                  <a:lnTo>
                    <a:pt x="69" y="4"/>
                  </a:lnTo>
                  <a:lnTo>
                    <a:pt x="69" y="2"/>
                  </a:lnTo>
                  <a:lnTo>
                    <a:pt x="69"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0" name="Freeform 179"/>
            <p:cNvSpPr>
              <a:spLocks noEditPoints="1"/>
            </p:cNvSpPr>
            <p:nvPr/>
          </p:nvSpPr>
          <p:spPr bwMode="auto">
            <a:xfrm>
              <a:off x="6565900" y="3824288"/>
              <a:ext cx="409575" cy="392113"/>
            </a:xfrm>
            <a:custGeom>
              <a:avLst/>
              <a:gdLst>
                <a:gd name="T0" fmla="*/ 225 w 258"/>
                <a:gd name="T1" fmla="*/ 2 h 247"/>
                <a:gd name="T2" fmla="*/ 240 w 258"/>
                <a:gd name="T3" fmla="*/ 13 h 247"/>
                <a:gd name="T4" fmla="*/ 244 w 258"/>
                <a:gd name="T5" fmla="*/ 25 h 247"/>
                <a:gd name="T6" fmla="*/ 256 w 258"/>
                <a:gd name="T7" fmla="*/ 42 h 247"/>
                <a:gd name="T8" fmla="*/ 240 w 258"/>
                <a:gd name="T9" fmla="*/ 48 h 247"/>
                <a:gd name="T10" fmla="*/ 213 w 258"/>
                <a:gd name="T11" fmla="*/ 46 h 247"/>
                <a:gd name="T12" fmla="*/ 208 w 258"/>
                <a:gd name="T13" fmla="*/ 57 h 247"/>
                <a:gd name="T14" fmla="*/ 211 w 258"/>
                <a:gd name="T15" fmla="*/ 69 h 247"/>
                <a:gd name="T16" fmla="*/ 217 w 258"/>
                <a:gd name="T17" fmla="*/ 82 h 247"/>
                <a:gd name="T18" fmla="*/ 227 w 258"/>
                <a:gd name="T19" fmla="*/ 90 h 247"/>
                <a:gd name="T20" fmla="*/ 219 w 258"/>
                <a:gd name="T21" fmla="*/ 99 h 247"/>
                <a:gd name="T22" fmla="*/ 219 w 258"/>
                <a:gd name="T23" fmla="*/ 113 h 247"/>
                <a:gd name="T24" fmla="*/ 211 w 258"/>
                <a:gd name="T25" fmla="*/ 124 h 247"/>
                <a:gd name="T26" fmla="*/ 196 w 258"/>
                <a:gd name="T27" fmla="*/ 146 h 247"/>
                <a:gd name="T28" fmla="*/ 181 w 258"/>
                <a:gd name="T29" fmla="*/ 165 h 247"/>
                <a:gd name="T30" fmla="*/ 162 w 258"/>
                <a:gd name="T31" fmla="*/ 174 h 247"/>
                <a:gd name="T32" fmla="*/ 146 w 258"/>
                <a:gd name="T33" fmla="*/ 178 h 247"/>
                <a:gd name="T34" fmla="*/ 142 w 258"/>
                <a:gd name="T35" fmla="*/ 195 h 247"/>
                <a:gd name="T36" fmla="*/ 152 w 258"/>
                <a:gd name="T37" fmla="*/ 213 h 247"/>
                <a:gd name="T38" fmla="*/ 160 w 258"/>
                <a:gd name="T39" fmla="*/ 224 h 247"/>
                <a:gd name="T40" fmla="*/ 160 w 258"/>
                <a:gd name="T41" fmla="*/ 238 h 247"/>
                <a:gd name="T42" fmla="*/ 146 w 258"/>
                <a:gd name="T43" fmla="*/ 238 h 247"/>
                <a:gd name="T44" fmla="*/ 127 w 258"/>
                <a:gd name="T45" fmla="*/ 236 h 247"/>
                <a:gd name="T46" fmla="*/ 117 w 258"/>
                <a:gd name="T47" fmla="*/ 243 h 247"/>
                <a:gd name="T48" fmla="*/ 112 w 258"/>
                <a:gd name="T49" fmla="*/ 245 h 247"/>
                <a:gd name="T50" fmla="*/ 108 w 258"/>
                <a:gd name="T51" fmla="*/ 240 h 247"/>
                <a:gd name="T52" fmla="*/ 102 w 258"/>
                <a:gd name="T53" fmla="*/ 230 h 247"/>
                <a:gd name="T54" fmla="*/ 94 w 258"/>
                <a:gd name="T55" fmla="*/ 226 h 247"/>
                <a:gd name="T56" fmla="*/ 89 w 258"/>
                <a:gd name="T57" fmla="*/ 213 h 247"/>
                <a:gd name="T58" fmla="*/ 90 w 258"/>
                <a:gd name="T59" fmla="*/ 215 h 247"/>
                <a:gd name="T60" fmla="*/ 73 w 258"/>
                <a:gd name="T61" fmla="*/ 218 h 247"/>
                <a:gd name="T62" fmla="*/ 60 w 258"/>
                <a:gd name="T63" fmla="*/ 218 h 247"/>
                <a:gd name="T64" fmla="*/ 50 w 258"/>
                <a:gd name="T65" fmla="*/ 218 h 247"/>
                <a:gd name="T66" fmla="*/ 29 w 258"/>
                <a:gd name="T67" fmla="*/ 220 h 247"/>
                <a:gd name="T68" fmla="*/ 16 w 258"/>
                <a:gd name="T69" fmla="*/ 222 h 247"/>
                <a:gd name="T70" fmla="*/ 14 w 258"/>
                <a:gd name="T71" fmla="*/ 211 h 247"/>
                <a:gd name="T72" fmla="*/ 23 w 258"/>
                <a:gd name="T73" fmla="*/ 197 h 247"/>
                <a:gd name="T74" fmla="*/ 39 w 258"/>
                <a:gd name="T75" fmla="*/ 186 h 247"/>
                <a:gd name="T76" fmla="*/ 31 w 258"/>
                <a:gd name="T77" fmla="*/ 178 h 247"/>
                <a:gd name="T78" fmla="*/ 21 w 258"/>
                <a:gd name="T79" fmla="*/ 163 h 247"/>
                <a:gd name="T80" fmla="*/ 8 w 258"/>
                <a:gd name="T81" fmla="*/ 146 h 247"/>
                <a:gd name="T82" fmla="*/ 12 w 258"/>
                <a:gd name="T83" fmla="*/ 142 h 247"/>
                <a:gd name="T84" fmla="*/ 33 w 258"/>
                <a:gd name="T85" fmla="*/ 146 h 247"/>
                <a:gd name="T86" fmla="*/ 62 w 258"/>
                <a:gd name="T87" fmla="*/ 142 h 247"/>
                <a:gd name="T88" fmla="*/ 83 w 258"/>
                <a:gd name="T89" fmla="*/ 138 h 247"/>
                <a:gd name="T90" fmla="*/ 90 w 258"/>
                <a:gd name="T91" fmla="*/ 117 h 247"/>
                <a:gd name="T92" fmla="*/ 110 w 258"/>
                <a:gd name="T93" fmla="*/ 111 h 247"/>
                <a:gd name="T94" fmla="*/ 115 w 258"/>
                <a:gd name="T95" fmla="*/ 103 h 247"/>
                <a:gd name="T96" fmla="*/ 129 w 258"/>
                <a:gd name="T97" fmla="*/ 103 h 247"/>
                <a:gd name="T98" fmla="*/ 137 w 258"/>
                <a:gd name="T99" fmla="*/ 84 h 247"/>
                <a:gd name="T100" fmla="*/ 150 w 258"/>
                <a:gd name="T101" fmla="*/ 71 h 247"/>
                <a:gd name="T102" fmla="*/ 152 w 258"/>
                <a:gd name="T103" fmla="*/ 59 h 247"/>
                <a:gd name="T104" fmla="*/ 162 w 258"/>
                <a:gd name="T105" fmla="*/ 51 h 247"/>
                <a:gd name="T106" fmla="*/ 169 w 258"/>
                <a:gd name="T107" fmla="*/ 40 h 247"/>
                <a:gd name="T108" fmla="*/ 171 w 258"/>
                <a:gd name="T109" fmla="*/ 26 h 247"/>
                <a:gd name="T110" fmla="*/ 171 w 258"/>
                <a:gd name="T111" fmla="*/ 13 h 247"/>
                <a:gd name="T112" fmla="*/ 183 w 258"/>
                <a:gd name="T113" fmla="*/ 5 h 247"/>
                <a:gd name="T114" fmla="*/ 204 w 258"/>
                <a:gd name="T115" fmla="*/ 3 h 247"/>
                <a:gd name="T116" fmla="*/ 223 w 258"/>
                <a:gd name="T11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8" h="247">
                  <a:moveTo>
                    <a:pt x="106" y="241"/>
                  </a:moveTo>
                  <a:lnTo>
                    <a:pt x="104" y="241"/>
                  </a:lnTo>
                  <a:lnTo>
                    <a:pt x="104" y="240"/>
                  </a:lnTo>
                  <a:lnTo>
                    <a:pt x="104" y="241"/>
                  </a:lnTo>
                  <a:lnTo>
                    <a:pt x="106" y="241"/>
                  </a:lnTo>
                  <a:lnTo>
                    <a:pt x="106" y="240"/>
                  </a:lnTo>
                  <a:lnTo>
                    <a:pt x="106" y="241"/>
                  </a:lnTo>
                  <a:close/>
                  <a:moveTo>
                    <a:pt x="223" y="0"/>
                  </a:moveTo>
                  <a:lnTo>
                    <a:pt x="223" y="2"/>
                  </a:lnTo>
                  <a:lnTo>
                    <a:pt x="223" y="3"/>
                  </a:lnTo>
                  <a:lnTo>
                    <a:pt x="223" y="2"/>
                  </a:lnTo>
                  <a:lnTo>
                    <a:pt x="225" y="2"/>
                  </a:lnTo>
                  <a:lnTo>
                    <a:pt x="227" y="2"/>
                  </a:lnTo>
                  <a:lnTo>
                    <a:pt x="229" y="2"/>
                  </a:lnTo>
                  <a:lnTo>
                    <a:pt x="231" y="2"/>
                  </a:lnTo>
                  <a:lnTo>
                    <a:pt x="233" y="3"/>
                  </a:lnTo>
                  <a:lnTo>
                    <a:pt x="233" y="5"/>
                  </a:lnTo>
                  <a:lnTo>
                    <a:pt x="235" y="5"/>
                  </a:lnTo>
                  <a:lnTo>
                    <a:pt x="236" y="5"/>
                  </a:lnTo>
                  <a:lnTo>
                    <a:pt x="238" y="7"/>
                  </a:lnTo>
                  <a:lnTo>
                    <a:pt x="240" y="7"/>
                  </a:lnTo>
                  <a:lnTo>
                    <a:pt x="242" y="11"/>
                  </a:lnTo>
                  <a:lnTo>
                    <a:pt x="242" y="13"/>
                  </a:lnTo>
                  <a:lnTo>
                    <a:pt x="240" y="13"/>
                  </a:lnTo>
                  <a:lnTo>
                    <a:pt x="240" y="15"/>
                  </a:lnTo>
                  <a:lnTo>
                    <a:pt x="242" y="15"/>
                  </a:lnTo>
                  <a:lnTo>
                    <a:pt x="242" y="17"/>
                  </a:lnTo>
                  <a:lnTo>
                    <a:pt x="240" y="17"/>
                  </a:lnTo>
                  <a:lnTo>
                    <a:pt x="242" y="17"/>
                  </a:lnTo>
                  <a:lnTo>
                    <a:pt x="240" y="17"/>
                  </a:lnTo>
                  <a:lnTo>
                    <a:pt x="240" y="19"/>
                  </a:lnTo>
                  <a:lnTo>
                    <a:pt x="240" y="21"/>
                  </a:lnTo>
                  <a:lnTo>
                    <a:pt x="242" y="21"/>
                  </a:lnTo>
                  <a:lnTo>
                    <a:pt x="244" y="21"/>
                  </a:lnTo>
                  <a:lnTo>
                    <a:pt x="244" y="23"/>
                  </a:lnTo>
                  <a:lnTo>
                    <a:pt x="244" y="25"/>
                  </a:lnTo>
                  <a:lnTo>
                    <a:pt x="246" y="25"/>
                  </a:lnTo>
                  <a:lnTo>
                    <a:pt x="248" y="25"/>
                  </a:lnTo>
                  <a:lnTo>
                    <a:pt x="248" y="23"/>
                  </a:lnTo>
                  <a:lnTo>
                    <a:pt x="250" y="23"/>
                  </a:lnTo>
                  <a:lnTo>
                    <a:pt x="250" y="25"/>
                  </a:lnTo>
                  <a:lnTo>
                    <a:pt x="252" y="26"/>
                  </a:lnTo>
                  <a:lnTo>
                    <a:pt x="254" y="26"/>
                  </a:lnTo>
                  <a:lnTo>
                    <a:pt x="256" y="32"/>
                  </a:lnTo>
                  <a:lnTo>
                    <a:pt x="258" y="38"/>
                  </a:lnTo>
                  <a:lnTo>
                    <a:pt x="258" y="40"/>
                  </a:lnTo>
                  <a:lnTo>
                    <a:pt x="258" y="42"/>
                  </a:lnTo>
                  <a:lnTo>
                    <a:pt x="256" y="42"/>
                  </a:lnTo>
                  <a:lnTo>
                    <a:pt x="254" y="42"/>
                  </a:lnTo>
                  <a:lnTo>
                    <a:pt x="254" y="44"/>
                  </a:lnTo>
                  <a:lnTo>
                    <a:pt x="252" y="46"/>
                  </a:lnTo>
                  <a:lnTo>
                    <a:pt x="250" y="46"/>
                  </a:lnTo>
                  <a:lnTo>
                    <a:pt x="250" y="44"/>
                  </a:lnTo>
                  <a:lnTo>
                    <a:pt x="248" y="44"/>
                  </a:lnTo>
                  <a:lnTo>
                    <a:pt x="248" y="46"/>
                  </a:lnTo>
                  <a:lnTo>
                    <a:pt x="246" y="46"/>
                  </a:lnTo>
                  <a:lnTo>
                    <a:pt x="244" y="46"/>
                  </a:lnTo>
                  <a:lnTo>
                    <a:pt x="242" y="46"/>
                  </a:lnTo>
                  <a:lnTo>
                    <a:pt x="242" y="48"/>
                  </a:lnTo>
                  <a:lnTo>
                    <a:pt x="240" y="48"/>
                  </a:lnTo>
                  <a:lnTo>
                    <a:pt x="238" y="50"/>
                  </a:lnTo>
                  <a:lnTo>
                    <a:pt x="236" y="50"/>
                  </a:lnTo>
                  <a:lnTo>
                    <a:pt x="235" y="50"/>
                  </a:lnTo>
                  <a:lnTo>
                    <a:pt x="231" y="50"/>
                  </a:lnTo>
                  <a:lnTo>
                    <a:pt x="231" y="48"/>
                  </a:lnTo>
                  <a:lnTo>
                    <a:pt x="229" y="48"/>
                  </a:lnTo>
                  <a:lnTo>
                    <a:pt x="227" y="48"/>
                  </a:lnTo>
                  <a:lnTo>
                    <a:pt x="221" y="46"/>
                  </a:lnTo>
                  <a:lnTo>
                    <a:pt x="217" y="44"/>
                  </a:lnTo>
                  <a:lnTo>
                    <a:pt x="215" y="44"/>
                  </a:lnTo>
                  <a:lnTo>
                    <a:pt x="213" y="44"/>
                  </a:lnTo>
                  <a:lnTo>
                    <a:pt x="213" y="46"/>
                  </a:lnTo>
                  <a:lnTo>
                    <a:pt x="211" y="46"/>
                  </a:lnTo>
                  <a:lnTo>
                    <a:pt x="210" y="46"/>
                  </a:lnTo>
                  <a:lnTo>
                    <a:pt x="208" y="48"/>
                  </a:lnTo>
                  <a:lnTo>
                    <a:pt x="210" y="48"/>
                  </a:lnTo>
                  <a:lnTo>
                    <a:pt x="208" y="50"/>
                  </a:lnTo>
                  <a:lnTo>
                    <a:pt x="208" y="51"/>
                  </a:lnTo>
                  <a:lnTo>
                    <a:pt x="206" y="51"/>
                  </a:lnTo>
                  <a:lnTo>
                    <a:pt x="206" y="53"/>
                  </a:lnTo>
                  <a:lnTo>
                    <a:pt x="208" y="53"/>
                  </a:lnTo>
                  <a:lnTo>
                    <a:pt x="210" y="53"/>
                  </a:lnTo>
                  <a:lnTo>
                    <a:pt x="210" y="55"/>
                  </a:lnTo>
                  <a:lnTo>
                    <a:pt x="208" y="57"/>
                  </a:lnTo>
                  <a:lnTo>
                    <a:pt x="208" y="59"/>
                  </a:lnTo>
                  <a:lnTo>
                    <a:pt x="210" y="59"/>
                  </a:lnTo>
                  <a:lnTo>
                    <a:pt x="211" y="59"/>
                  </a:lnTo>
                  <a:lnTo>
                    <a:pt x="213" y="59"/>
                  </a:lnTo>
                  <a:lnTo>
                    <a:pt x="213" y="61"/>
                  </a:lnTo>
                  <a:lnTo>
                    <a:pt x="213" y="63"/>
                  </a:lnTo>
                  <a:lnTo>
                    <a:pt x="211" y="63"/>
                  </a:lnTo>
                  <a:lnTo>
                    <a:pt x="210" y="63"/>
                  </a:lnTo>
                  <a:lnTo>
                    <a:pt x="210" y="65"/>
                  </a:lnTo>
                  <a:lnTo>
                    <a:pt x="210" y="67"/>
                  </a:lnTo>
                  <a:lnTo>
                    <a:pt x="211" y="67"/>
                  </a:lnTo>
                  <a:lnTo>
                    <a:pt x="211" y="69"/>
                  </a:lnTo>
                  <a:lnTo>
                    <a:pt x="211" y="71"/>
                  </a:lnTo>
                  <a:lnTo>
                    <a:pt x="211" y="73"/>
                  </a:lnTo>
                  <a:lnTo>
                    <a:pt x="210" y="73"/>
                  </a:lnTo>
                  <a:lnTo>
                    <a:pt x="210" y="74"/>
                  </a:lnTo>
                  <a:lnTo>
                    <a:pt x="210" y="76"/>
                  </a:lnTo>
                  <a:lnTo>
                    <a:pt x="211" y="76"/>
                  </a:lnTo>
                  <a:lnTo>
                    <a:pt x="211" y="78"/>
                  </a:lnTo>
                  <a:lnTo>
                    <a:pt x="213" y="78"/>
                  </a:lnTo>
                  <a:lnTo>
                    <a:pt x="215" y="78"/>
                  </a:lnTo>
                  <a:lnTo>
                    <a:pt x="215" y="80"/>
                  </a:lnTo>
                  <a:lnTo>
                    <a:pt x="215" y="82"/>
                  </a:lnTo>
                  <a:lnTo>
                    <a:pt x="217" y="82"/>
                  </a:lnTo>
                  <a:lnTo>
                    <a:pt x="217" y="84"/>
                  </a:lnTo>
                  <a:lnTo>
                    <a:pt x="219" y="82"/>
                  </a:lnTo>
                  <a:lnTo>
                    <a:pt x="221" y="82"/>
                  </a:lnTo>
                  <a:lnTo>
                    <a:pt x="221" y="84"/>
                  </a:lnTo>
                  <a:lnTo>
                    <a:pt x="221" y="86"/>
                  </a:lnTo>
                  <a:lnTo>
                    <a:pt x="219" y="86"/>
                  </a:lnTo>
                  <a:lnTo>
                    <a:pt x="221" y="88"/>
                  </a:lnTo>
                  <a:lnTo>
                    <a:pt x="223" y="88"/>
                  </a:lnTo>
                  <a:lnTo>
                    <a:pt x="225" y="90"/>
                  </a:lnTo>
                  <a:lnTo>
                    <a:pt x="225" y="88"/>
                  </a:lnTo>
                  <a:lnTo>
                    <a:pt x="227" y="88"/>
                  </a:lnTo>
                  <a:lnTo>
                    <a:pt x="227" y="90"/>
                  </a:lnTo>
                  <a:lnTo>
                    <a:pt x="229" y="90"/>
                  </a:lnTo>
                  <a:lnTo>
                    <a:pt x="231" y="92"/>
                  </a:lnTo>
                  <a:lnTo>
                    <a:pt x="231" y="94"/>
                  </a:lnTo>
                  <a:lnTo>
                    <a:pt x="229" y="94"/>
                  </a:lnTo>
                  <a:lnTo>
                    <a:pt x="229" y="96"/>
                  </a:lnTo>
                  <a:lnTo>
                    <a:pt x="227" y="96"/>
                  </a:lnTo>
                  <a:lnTo>
                    <a:pt x="225" y="96"/>
                  </a:lnTo>
                  <a:lnTo>
                    <a:pt x="225" y="98"/>
                  </a:lnTo>
                  <a:lnTo>
                    <a:pt x="223" y="98"/>
                  </a:lnTo>
                  <a:lnTo>
                    <a:pt x="221" y="98"/>
                  </a:lnTo>
                  <a:lnTo>
                    <a:pt x="221" y="99"/>
                  </a:lnTo>
                  <a:lnTo>
                    <a:pt x="219" y="99"/>
                  </a:lnTo>
                  <a:lnTo>
                    <a:pt x="219" y="101"/>
                  </a:lnTo>
                  <a:lnTo>
                    <a:pt x="217" y="101"/>
                  </a:lnTo>
                  <a:lnTo>
                    <a:pt x="217" y="103"/>
                  </a:lnTo>
                  <a:lnTo>
                    <a:pt x="219" y="105"/>
                  </a:lnTo>
                  <a:lnTo>
                    <a:pt x="219" y="107"/>
                  </a:lnTo>
                  <a:lnTo>
                    <a:pt x="219" y="109"/>
                  </a:lnTo>
                  <a:lnTo>
                    <a:pt x="219" y="111"/>
                  </a:lnTo>
                  <a:lnTo>
                    <a:pt x="217" y="111"/>
                  </a:lnTo>
                  <a:lnTo>
                    <a:pt x="217" y="113"/>
                  </a:lnTo>
                  <a:lnTo>
                    <a:pt x="219" y="113"/>
                  </a:lnTo>
                  <a:lnTo>
                    <a:pt x="219" y="115"/>
                  </a:lnTo>
                  <a:lnTo>
                    <a:pt x="219" y="113"/>
                  </a:lnTo>
                  <a:lnTo>
                    <a:pt x="219" y="115"/>
                  </a:lnTo>
                  <a:lnTo>
                    <a:pt x="221" y="115"/>
                  </a:lnTo>
                  <a:lnTo>
                    <a:pt x="219" y="115"/>
                  </a:lnTo>
                  <a:lnTo>
                    <a:pt x="219" y="117"/>
                  </a:lnTo>
                  <a:lnTo>
                    <a:pt x="217" y="117"/>
                  </a:lnTo>
                  <a:lnTo>
                    <a:pt x="217" y="119"/>
                  </a:lnTo>
                  <a:lnTo>
                    <a:pt x="215" y="119"/>
                  </a:lnTo>
                  <a:lnTo>
                    <a:pt x="213" y="119"/>
                  </a:lnTo>
                  <a:lnTo>
                    <a:pt x="213" y="121"/>
                  </a:lnTo>
                  <a:lnTo>
                    <a:pt x="213" y="122"/>
                  </a:lnTo>
                  <a:lnTo>
                    <a:pt x="211" y="122"/>
                  </a:lnTo>
                  <a:lnTo>
                    <a:pt x="211" y="124"/>
                  </a:lnTo>
                  <a:lnTo>
                    <a:pt x="210" y="124"/>
                  </a:lnTo>
                  <a:lnTo>
                    <a:pt x="210" y="126"/>
                  </a:lnTo>
                  <a:lnTo>
                    <a:pt x="208" y="126"/>
                  </a:lnTo>
                  <a:lnTo>
                    <a:pt x="208" y="128"/>
                  </a:lnTo>
                  <a:lnTo>
                    <a:pt x="210" y="130"/>
                  </a:lnTo>
                  <a:lnTo>
                    <a:pt x="206" y="134"/>
                  </a:lnTo>
                  <a:lnTo>
                    <a:pt x="202" y="134"/>
                  </a:lnTo>
                  <a:lnTo>
                    <a:pt x="200" y="136"/>
                  </a:lnTo>
                  <a:lnTo>
                    <a:pt x="200" y="138"/>
                  </a:lnTo>
                  <a:lnTo>
                    <a:pt x="198" y="140"/>
                  </a:lnTo>
                  <a:lnTo>
                    <a:pt x="198" y="144"/>
                  </a:lnTo>
                  <a:lnTo>
                    <a:pt x="196" y="146"/>
                  </a:lnTo>
                  <a:lnTo>
                    <a:pt x="194" y="149"/>
                  </a:lnTo>
                  <a:lnTo>
                    <a:pt x="194" y="151"/>
                  </a:lnTo>
                  <a:lnTo>
                    <a:pt x="192" y="151"/>
                  </a:lnTo>
                  <a:lnTo>
                    <a:pt x="192" y="153"/>
                  </a:lnTo>
                  <a:lnTo>
                    <a:pt x="190" y="153"/>
                  </a:lnTo>
                  <a:lnTo>
                    <a:pt x="188" y="155"/>
                  </a:lnTo>
                  <a:lnTo>
                    <a:pt x="187" y="155"/>
                  </a:lnTo>
                  <a:lnTo>
                    <a:pt x="185" y="157"/>
                  </a:lnTo>
                  <a:lnTo>
                    <a:pt x="183" y="157"/>
                  </a:lnTo>
                  <a:lnTo>
                    <a:pt x="183" y="159"/>
                  </a:lnTo>
                  <a:lnTo>
                    <a:pt x="181" y="163"/>
                  </a:lnTo>
                  <a:lnTo>
                    <a:pt x="181" y="165"/>
                  </a:lnTo>
                  <a:lnTo>
                    <a:pt x="179" y="165"/>
                  </a:lnTo>
                  <a:lnTo>
                    <a:pt x="177" y="167"/>
                  </a:lnTo>
                  <a:lnTo>
                    <a:pt x="177" y="169"/>
                  </a:lnTo>
                  <a:lnTo>
                    <a:pt x="177" y="170"/>
                  </a:lnTo>
                  <a:lnTo>
                    <a:pt x="177" y="172"/>
                  </a:lnTo>
                  <a:lnTo>
                    <a:pt x="175" y="172"/>
                  </a:lnTo>
                  <a:lnTo>
                    <a:pt x="173" y="172"/>
                  </a:lnTo>
                  <a:lnTo>
                    <a:pt x="171" y="172"/>
                  </a:lnTo>
                  <a:lnTo>
                    <a:pt x="169" y="172"/>
                  </a:lnTo>
                  <a:lnTo>
                    <a:pt x="167" y="172"/>
                  </a:lnTo>
                  <a:lnTo>
                    <a:pt x="165" y="174"/>
                  </a:lnTo>
                  <a:lnTo>
                    <a:pt x="162" y="174"/>
                  </a:lnTo>
                  <a:lnTo>
                    <a:pt x="162" y="176"/>
                  </a:lnTo>
                  <a:lnTo>
                    <a:pt x="160" y="176"/>
                  </a:lnTo>
                  <a:lnTo>
                    <a:pt x="158" y="176"/>
                  </a:lnTo>
                  <a:lnTo>
                    <a:pt x="158" y="174"/>
                  </a:lnTo>
                  <a:lnTo>
                    <a:pt x="156" y="174"/>
                  </a:lnTo>
                  <a:lnTo>
                    <a:pt x="156" y="172"/>
                  </a:lnTo>
                  <a:lnTo>
                    <a:pt x="156" y="170"/>
                  </a:lnTo>
                  <a:lnTo>
                    <a:pt x="154" y="170"/>
                  </a:lnTo>
                  <a:lnTo>
                    <a:pt x="152" y="170"/>
                  </a:lnTo>
                  <a:lnTo>
                    <a:pt x="150" y="172"/>
                  </a:lnTo>
                  <a:lnTo>
                    <a:pt x="148" y="174"/>
                  </a:lnTo>
                  <a:lnTo>
                    <a:pt x="146" y="178"/>
                  </a:lnTo>
                  <a:lnTo>
                    <a:pt x="144" y="180"/>
                  </a:lnTo>
                  <a:lnTo>
                    <a:pt x="144" y="182"/>
                  </a:lnTo>
                  <a:lnTo>
                    <a:pt x="142" y="184"/>
                  </a:lnTo>
                  <a:lnTo>
                    <a:pt x="140" y="184"/>
                  </a:lnTo>
                  <a:lnTo>
                    <a:pt x="139" y="186"/>
                  </a:lnTo>
                  <a:lnTo>
                    <a:pt x="139" y="188"/>
                  </a:lnTo>
                  <a:lnTo>
                    <a:pt x="139" y="190"/>
                  </a:lnTo>
                  <a:lnTo>
                    <a:pt x="139" y="192"/>
                  </a:lnTo>
                  <a:lnTo>
                    <a:pt x="139" y="193"/>
                  </a:lnTo>
                  <a:lnTo>
                    <a:pt x="140" y="193"/>
                  </a:lnTo>
                  <a:lnTo>
                    <a:pt x="140" y="195"/>
                  </a:lnTo>
                  <a:lnTo>
                    <a:pt x="142" y="195"/>
                  </a:lnTo>
                  <a:lnTo>
                    <a:pt x="146" y="195"/>
                  </a:lnTo>
                  <a:lnTo>
                    <a:pt x="148" y="195"/>
                  </a:lnTo>
                  <a:lnTo>
                    <a:pt x="148" y="197"/>
                  </a:lnTo>
                  <a:lnTo>
                    <a:pt x="148" y="199"/>
                  </a:lnTo>
                  <a:lnTo>
                    <a:pt x="148" y="201"/>
                  </a:lnTo>
                  <a:lnTo>
                    <a:pt x="148" y="203"/>
                  </a:lnTo>
                  <a:lnTo>
                    <a:pt x="148" y="205"/>
                  </a:lnTo>
                  <a:lnTo>
                    <a:pt x="148" y="207"/>
                  </a:lnTo>
                  <a:lnTo>
                    <a:pt x="148" y="209"/>
                  </a:lnTo>
                  <a:lnTo>
                    <a:pt x="150" y="211"/>
                  </a:lnTo>
                  <a:lnTo>
                    <a:pt x="150" y="213"/>
                  </a:lnTo>
                  <a:lnTo>
                    <a:pt x="152" y="213"/>
                  </a:lnTo>
                  <a:lnTo>
                    <a:pt x="154" y="213"/>
                  </a:lnTo>
                  <a:lnTo>
                    <a:pt x="156" y="213"/>
                  </a:lnTo>
                  <a:lnTo>
                    <a:pt x="156" y="211"/>
                  </a:lnTo>
                  <a:lnTo>
                    <a:pt x="156" y="213"/>
                  </a:lnTo>
                  <a:lnTo>
                    <a:pt x="156" y="215"/>
                  </a:lnTo>
                  <a:lnTo>
                    <a:pt x="156" y="217"/>
                  </a:lnTo>
                  <a:lnTo>
                    <a:pt x="158" y="217"/>
                  </a:lnTo>
                  <a:lnTo>
                    <a:pt x="158" y="218"/>
                  </a:lnTo>
                  <a:lnTo>
                    <a:pt x="158" y="220"/>
                  </a:lnTo>
                  <a:lnTo>
                    <a:pt x="160" y="220"/>
                  </a:lnTo>
                  <a:lnTo>
                    <a:pt x="160" y="222"/>
                  </a:lnTo>
                  <a:lnTo>
                    <a:pt x="160" y="224"/>
                  </a:lnTo>
                  <a:lnTo>
                    <a:pt x="162" y="224"/>
                  </a:lnTo>
                  <a:lnTo>
                    <a:pt x="162" y="226"/>
                  </a:lnTo>
                  <a:lnTo>
                    <a:pt x="162" y="228"/>
                  </a:lnTo>
                  <a:lnTo>
                    <a:pt x="163" y="228"/>
                  </a:lnTo>
                  <a:lnTo>
                    <a:pt x="163" y="230"/>
                  </a:lnTo>
                  <a:lnTo>
                    <a:pt x="162" y="230"/>
                  </a:lnTo>
                  <a:lnTo>
                    <a:pt x="162" y="232"/>
                  </a:lnTo>
                  <a:lnTo>
                    <a:pt x="162" y="234"/>
                  </a:lnTo>
                  <a:lnTo>
                    <a:pt x="163" y="234"/>
                  </a:lnTo>
                  <a:lnTo>
                    <a:pt x="162" y="236"/>
                  </a:lnTo>
                  <a:lnTo>
                    <a:pt x="160" y="236"/>
                  </a:lnTo>
                  <a:lnTo>
                    <a:pt x="160" y="238"/>
                  </a:lnTo>
                  <a:lnTo>
                    <a:pt x="158" y="238"/>
                  </a:lnTo>
                  <a:lnTo>
                    <a:pt x="156" y="238"/>
                  </a:lnTo>
                  <a:lnTo>
                    <a:pt x="156" y="236"/>
                  </a:lnTo>
                  <a:lnTo>
                    <a:pt x="154" y="236"/>
                  </a:lnTo>
                  <a:lnTo>
                    <a:pt x="156" y="236"/>
                  </a:lnTo>
                  <a:lnTo>
                    <a:pt x="156" y="234"/>
                  </a:lnTo>
                  <a:lnTo>
                    <a:pt x="154" y="234"/>
                  </a:lnTo>
                  <a:lnTo>
                    <a:pt x="152" y="234"/>
                  </a:lnTo>
                  <a:lnTo>
                    <a:pt x="152" y="236"/>
                  </a:lnTo>
                  <a:lnTo>
                    <a:pt x="150" y="236"/>
                  </a:lnTo>
                  <a:lnTo>
                    <a:pt x="148" y="236"/>
                  </a:lnTo>
                  <a:lnTo>
                    <a:pt x="146" y="238"/>
                  </a:lnTo>
                  <a:lnTo>
                    <a:pt x="146" y="240"/>
                  </a:lnTo>
                  <a:lnTo>
                    <a:pt x="142" y="240"/>
                  </a:lnTo>
                  <a:lnTo>
                    <a:pt x="140" y="238"/>
                  </a:lnTo>
                  <a:lnTo>
                    <a:pt x="139" y="238"/>
                  </a:lnTo>
                  <a:lnTo>
                    <a:pt x="135" y="236"/>
                  </a:lnTo>
                  <a:lnTo>
                    <a:pt x="133" y="238"/>
                  </a:lnTo>
                  <a:lnTo>
                    <a:pt x="131" y="236"/>
                  </a:lnTo>
                  <a:lnTo>
                    <a:pt x="131" y="238"/>
                  </a:lnTo>
                  <a:lnTo>
                    <a:pt x="129" y="238"/>
                  </a:lnTo>
                  <a:lnTo>
                    <a:pt x="129" y="236"/>
                  </a:lnTo>
                  <a:lnTo>
                    <a:pt x="127" y="238"/>
                  </a:lnTo>
                  <a:lnTo>
                    <a:pt x="127" y="236"/>
                  </a:lnTo>
                  <a:lnTo>
                    <a:pt x="125" y="236"/>
                  </a:lnTo>
                  <a:lnTo>
                    <a:pt x="125" y="238"/>
                  </a:lnTo>
                  <a:lnTo>
                    <a:pt x="125" y="240"/>
                  </a:lnTo>
                  <a:lnTo>
                    <a:pt x="125" y="241"/>
                  </a:lnTo>
                  <a:lnTo>
                    <a:pt x="123" y="241"/>
                  </a:lnTo>
                  <a:lnTo>
                    <a:pt x="121" y="241"/>
                  </a:lnTo>
                  <a:lnTo>
                    <a:pt x="119" y="243"/>
                  </a:lnTo>
                  <a:lnTo>
                    <a:pt x="119" y="241"/>
                  </a:lnTo>
                  <a:lnTo>
                    <a:pt x="119" y="243"/>
                  </a:lnTo>
                  <a:lnTo>
                    <a:pt x="117" y="243"/>
                  </a:lnTo>
                  <a:lnTo>
                    <a:pt x="119" y="243"/>
                  </a:lnTo>
                  <a:lnTo>
                    <a:pt x="117" y="243"/>
                  </a:lnTo>
                  <a:lnTo>
                    <a:pt x="117" y="245"/>
                  </a:lnTo>
                  <a:lnTo>
                    <a:pt x="117" y="247"/>
                  </a:lnTo>
                  <a:lnTo>
                    <a:pt x="115" y="247"/>
                  </a:lnTo>
                  <a:lnTo>
                    <a:pt x="115" y="245"/>
                  </a:lnTo>
                  <a:lnTo>
                    <a:pt x="115" y="247"/>
                  </a:lnTo>
                  <a:lnTo>
                    <a:pt x="115" y="245"/>
                  </a:lnTo>
                  <a:lnTo>
                    <a:pt x="115" y="243"/>
                  </a:lnTo>
                  <a:lnTo>
                    <a:pt x="115" y="245"/>
                  </a:lnTo>
                  <a:lnTo>
                    <a:pt x="114" y="245"/>
                  </a:lnTo>
                  <a:lnTo>
                    <a:pt x="114" y="243"/>
                  </a:lnTo>
                  <a:lnTo>
                    <a:pt x="112" y="243"/>
                  </a:lnTo>
                  <a:lnTo>
                    <a:pt x="112" y="245"/>
                  </a:lnTo>
                  <a:lnTo>
                    <a:pt x="110" y="243"/>
                  </a:lnTo>
                  <a:lnTo>
                    <a:pt x="110" y="245"/>
                  </a:lnTo>
                  <a:lnTo>
                    <a:pt x="108" y="245"/>
                  </a:lnTo>
                  <a:lnTo>
                    <a:pt x="108" y="243"/>
                  </a:lnTo>
                  <a:lnTo>
                    <a:pt x="110" y="243"/>
                  </a:lnTo>
                  <a:lnTo>
                    <a:pt x="108" y="243"/>
                  </a:lnTo>
                  <a:lnTo>
                    <a:pt x="106" y="243"/>
                  </a:lnTo>
                  <a:lnTo>
                    <a:pt x="108" y="243"/>
                  </a:lnTo>
                  <a:lnTo>
                    <a:pt x="106" y="243"/>
                  </a:lnTo>
                  <a:lnTo>
                    <a:pt x="106" y="241"/>
                  </a:lnTo>
                  <a:lnTo>
                    <a:pt x="108" y="241"/>
                  </a:lnTo>
                  <a:lnTo>
                    <a:pt x="108" y="240"/>
                  </a:lnTo>
                  <a:lnTo>
                    <a:pt x="106" y="241"/>
                  </a:lnTo>
                  <a:lnTo>
                    <a:pt x="106" y="240"/>
                  </a:lnTo>
                  <a:lnTo>
                    <a:pt x="104" y="240"/>
                  </a:lnTo>
                  <a:lnTo>
                    <a:pt x="104" y="238"/>
                  </a:lnTo>
                  <a:lnTo>
                    <a:pt x="102" y="236"/>
                  </a:lnTo>
                  <a:lnTo>
                    <a:pt x="104" y="236"/>
                  </a:lnTo>
                  <a:lnTo>
                    <a:pt x="102" y="236"/>
                  </a:lnTo>
                  <a:lnTo>
                    <a:pt x="104" y="236"/>
                  </a:lnTo>
                  <a:lnTo>
                    <a:pt x="102" y="236"/>
                  </a:lnTo>
                  <a:lnTo>
                    <a:pt x="102" y="234"/>
                  </a:lnTo>
                  <a:lnTo>
                    <a:pt x="102" y="232"/>
                  </a:lnTo>
                  <a:lnTo>
                    <a:pt x="102" y="230"/>
                  </a:lnTo>
                  <a:lnTo>
                    <a:pt x="100" y="230"/>
                  </a:lnTo>
                  <a:lnTo>
                    <a:pt x="102" y="230"/>
                  </a:lnTo>
                  <a:lnTo>
                    <a:pt x="102" y="228"/>
                  </a:lnTo>
                  <a:lnTo>
                    <a:pt x="100" y="228"/>
                  </a:lnTo>
                  <a:lnTo>
                    <a:pt x="98" y="228"/>
                  </a:lnTo>
                  <a:lnTo>
                    <a:pt x="98" y="226"/>
                  </a:lnTo>
                  <a:lnTo>
                    <a:pt x="98" y="228"/>
                  </a:lnTo>
                  <a:lnTo>
                    <a:pt x="96" y="228"/>
                  </a:lnTo>
                  <a:lnTo>
                    <a:pt x="96" y="226"/>
                  </a:lnTo>
                  <a:lnTo>
                    <a:pt x="94" y="226"/>
                  </a:lnTo>
                  <a:lnTo>
                    <a:pt x="92" y="226"/>
                  </a:lnTo>
                  <a:lnTo>
                    <a:pt x="94" y="226"/>
                  </a:lnTo>
                  <a:lnTo>
                    <a:pt x="92" y="226"/>
                  </a:lnTo>
                  <a:lnTo>
                    <a:pt x="92" y="224"/>
                  </a:lnTo>
                  <a:lnTo>
                    <a:pt x="94" y="224"/>
                  </a:lnTo>
                  <a:lnTo>
                    <a:pt x="94" y="222"/>
                  </a:lnTo>
                  <a:lnTo>
                    <a:pt x="94" y="220"/>
                  </a:lnTo>
                  <a:lnTo>
                    <a:pt x="92" y="218"/>
                  </a:lnTo>
                  <a:lnTo>
                    <a:pt x="90" y="218"/>
                  </a:lnTo>
                  <a:lnTo>
                    <a:pt x="90" y="217"/>
                  </a:lnTo>
                  <a:lnTo>
                    <a:pt x="92" y="217"/>
                  </a:lnTo>
                  <a:lnTo>
                    <a:pt x="90" y="217"/>
                  </a:lnTo>
                  <a:lnTo>
                    <a:pt x="90" y="215"/>
                  </a:lnTo>
                  <a:lnTo>
                    <a:pt x="89" y="213"/>
                  </a:lnTo>
                  <a:lnTo>
                    <a:pt x="89" y="215"/>
                  </a:lnTo>
                  <a:lnTo>
                    <a:pt x="89" y="213"/>
                  </a:lnTo>
                  <a:lnTo>
                    <a:pt x="87" y="213"/>
                  </a:lnTo>
                  <a:lnTo>
                    <a:pt x="87" y="215"/>
                  </a:lnTo>
                  <a:lnTo>
                    <a:pt x="85" y="215"/>
                  </a:lnTo>
                  <a:lnTo>
                    <a:pt x="85" y="217"/>
                  </a:lnTo>
                  <a:lnTo>
                    <a:pt x="85" y="215"/>
                  </a:lnTo>
                  <a:lnTo>
                    <a:pt x="87" y="215"/>
                  </a:lnTo>
                  <a:lnTo>
                    <a:pt x="89" y="215"/>
                  </a:lnTo>
                  <a:lnTo>
                    <a:pt x="89" y="217"/>
                  </a:lnTo>
                  <a:lnTo>
                    <a:pt x="89" y="215"/>
                  </a:lnTo>
                  <a:lnTo>
                    <a:pt x="90" y="215"/>
                  </a:lnTo>
                  <a:lnTo>
                    <a:pt x="90" y="217"/>
                  </a:lnTo>
                  <a:lnTo>
                    <a:pt x="89" y="217"/>
                  </a:lnTo>
                  <a:lnTo>
                    <a:pt x="87" y="217"/>
                  </a:lnTo>
                  <a:lnTo>
                    <a:pt x="85" y="217"/>
                  </a:lnTo>
                  <a:lnTo>
                    <a:pt x="83" y="217"/>
                  </a:lnTo>
                  <a:lnTo>
                    <a:pt x="81" y="217"/>
                  </a:lnTo>
                  <a:lnTo>
                    <a:pt x="79" y="217"/>
                  </a:lnTo>
                  <a:lnTo>
                    <a:pt x="79" y="218"/>
                  </a:lnTo>
                  <a:lnTo>
                    <a:pt x="77" y="218"/>
                  </a:lnTo>
                  <a:lnTo>
                    <a:pt x="75" y="217"/>
                  </a:lnTo>
                  <a:lnTo>
                    <a:pt x="73" y="217"/>
                  </a:lnTo>
                  <a:lnTo>
                    <a:pt x="73" y="218"/>
                  </a:lnTo>
                  <a:lnTo>
                    <a:pt x="73" y="217"/>
                  </a:lnTo>
                  <a:lnTo>
                    <a:pt x="71" y="217"/>
                  </a:lnTo>
                  <a:lnTo>
                    <a:pt x="71" y="218"/>
                  </a:lnTo>
                  <a:lnTo>
                    <a:pt x="71" y="217"/>
                  </a:lnTo>
                  <a:lnTo>
                    <a:pt x="69" y="218"/>
                  </a:lnTo>
                  <a:lnTo>
                    <a:pt x="67" y="218"/>
                  </a:lnTo>
                  <a:lnTo>
                    <a:pt x="66" y="218"/>
                  </a:lnTo>
                  <a:lnTo>
                    <a:pt x="64" y="218"/>
                  </a:lnTo>
                  <a:lnTo>
                    <a:pt x="62" y="218"/>
                  </a:lnTo>
                  <a:lnTo>
                    <a:pt x="62" y="220"/>
                  </a:lnTo>
                  <a:lnTo>
                    <a:pt x="60" y="220"/>
                  </a:lnTo>
                  <a:lnTo>
                    <a:pt x="60" y="218"/>
                  </a:lnTo>
                  <a:lnTo>
                    <a:pt x="58" y="218"/>
                  </a:lnTo>
                  <a:lnTo>
                    <a:pt x="58" y="220"/>
                  </a:lnTo>
                  <a:lnTo>
                    <a:pt x="56" y="218"/>
                  </a:lnTo>
                  <a:lnTo>
                    <a:pt x="54" y="218"/>
                  </a:lnTo>
                  <a:lnTo>
                    <a:pt x="52" y="218"/>
                  </a:lnTo>
                  <a:lnTo>
                    <a:pt x="52" y="217"/>
                  </a:lnTo>
                  <a:lnTo>
                    <a:pt x="54" y="217"/>
                  </a:lnTo>
                  <a:lnTo>
                    <a:pt x="52" y="217"/>
                  </a:lnTo>
                  <a:lnTo>
                    <a:pt x="50" y="217"/>
                  </a:lnTo>
                  <a:lnTo>
                    <a:pt x="52" y="217"/>
                  </a:lnTo>
                  <a:lnTo>
                    <a:pt x="52" y="218"/>
                  </a:lnTo>
                  <a:lnTo>
                    <a:pt x="50" y="218"/>
                  </a:lnTo>
                  <a:lnTo>
                    <a:pt x="48" y="218"/>
                  </a:lnTo>
                  <a:lnTo>
                    <a:pt x="46" y="217"/>
                  </a:lnTo>
                  <a:lnTo>
                    <a:pt x="44" y="218"/>
                  </a:lnTo>
                  <a:lnTo>
                    <a:pt x="42" y="218"/>
                  </a:lnTo>
                  <a:lnTo>
                    <a:pt x="42" y="220"/>
                  </a:lnTo>
                  <a:lnTo>
                    <a:pt x="41" y="220"/>
                  </a:lnTo>
                  <a:lnTo>
                    <a:pt x="39" y="220"/>
                  </a:lnTo>
                  <a:lnTo>
                    <a:pt x="37" y="220"/>
                  </a:lnTo>
                  <a:lnTo>
                    <a:pt x="35" y="220"/>
                  </a:lnTo>
                  <a:lnTo>
                    <a:pt x="33" y="220"/>
                  </a:lnTo>
                  <a:lnTo>
                    <a:pt x="31" y="220"/>
                  </a:lnTo>
                  <a:lnTo>
                    <a:pt x="29" y="220"/>
                  </a:lnTo>
                  <a:lnTo>
                    <a:pt x="27" y="220"/>
                  </a:lnTo>
                  <a:lnTo>
                    <a:pt x="25" y="220"/>
                  </a:lnTo>
                  <a:lnTo>
                    <a:pt x="25" y="222"/>
                  </a:lnTo>
                  <a:lnTo>
                    <a:pt x="23" y="222"/>
                  </a:lnTo>
                  <a:lnTo>
                    <a:pt x="25" y="222"/>
                  </a:lnTo>
                  <a:lnTo>
                    <a:pt x="23" y="222"/>
                  </a:lnTo>
                  <a:lnTo>
                    <a:pt x="23" y="220"/>
                  </a:lnTo>
                  <a:lnTo>
                    <a:pt x="21" y="220"/>
                  </a:lnTo>
                  <a:lnTo>
                    <a:pt x="19" y="220"/>
                  </a:lnTo>
                  <a:lnTo>
                    <a:pt x="19" y="222"/>
                  </a:lnTo>
                  <a:lnTo>
                    <a:pt x="18" y="222"/>
                  </a:lnTo>
                  <a:lnTo>
                    <a:pt x="16" y="222"/>
                  </a:lnTo>
                  <a:lnTo>
                    <a:pt x="16" y="224"/>
                  </a:lnTo>
                  <a:lnTo>
                    <a:pt x="14" y="224"/>
                  </a:lnTo>
                  <a:lnTo>
                    <a:pt x="14" y="222"/>
                  </a:lnTo>
                  <a:lnTo>
                    <a:pt x="16" y="222"/>
                  </a:lnTo>
                  <a:lnTo>
                    <a:pt x="16" y="220"/>
                  </a:lnTo>
                  <a:lnTo>
                    <a:pt x="14" y="220"/>
                  </a:lnTo>
                  <a:lnTo>
                    <a:pt x="12" y="220"/>
                  </a:lnTo>
                  <a:lnTo>
                    <a:pt x="14" y="218"/>
                  </a:lnTo>
                  <a:lnTo>
                    <a:pt x="14" y="217"/>
                  </a:lnTo>
                  <a:lnTo>
                    <a:pt x="14" y="215"/>
                  </a:lnTo>
                  <a:lnTo>
                    <a:pt x="14" y="213"/>
                  </a:lnTo>
                  <a:lnTo>
                    <a:pt x="14" y="211"/>
                  </a:lnTo>
                  <a:lnTo>
                    <a:pt x="16" y="211"/>
                  </a:lnTo>
                  <a:lnTo>
                    <a:pt x="16" y="209"/>
                  </a:lnTo>
                  <a:lnTo>
                    <a:pt x="16" y="207"/>
                  </a:lnTo>
                  <a:lnTo>
                    <a:pt x="16" y="205"/>
                  </a:lnTo>
                  <a:lnTo>
                    <a:pt x="16" y="203"/>
                  </a:lnTo>
                  <a:lnTo>
                    <a:pt x="18" y="201"/>
                  </a:lnTo>
                  <a:lnTo>
                    <a:pt x="19" y="201"/>
                  </a:lnTo>
                  <a:lnTo>
                    <a:pt x="21" y="201"/>
                  </a:lnTo>
                  <a:lnTo>
                    <a:pt x="21" y="199"/>
                  </a:lnTo>
                  <a:lnTo>
                    <a:pt x="23" y="201"/>
                  </a:lnTo>
                  <a:lnTo>
                    <a:pt x="23" y="199"/>
                  </a:lnTo>
                  <a:lnTo>
                    <a:pt x="23" y="197"/>
                  </a:lnTo>
                  <a:lnTo>
                    <a:pt x="25" y="197"/>
                  </a:lnTo>
                  <a:lnTo>
                    <a:pt x="29" y="195"/>
                  </a:lnTo>
                  <a:lnTo>
                    <a:pt x="31" y="195"/>
                  </a:lnTo>
                  <a:lnTo>
                    <a:pt x="33" y="195"/>
                  </a:lnTo>
                  <a:lnTo>
                    <a:pt x="35" y="195"/>
                  </a:lnTo>
                  <a:lnTo>
                    <a:pt x="37" y="195"/>
                  </a:lnTo>
                  <a:lnTo>
                    <a:pt x="37" y="193"/>
                  </a:lnTo>
                  <a:lnTo>
                    <a:pt x="37" y="192"/>
                  </a:lnTo>
                  <a:lnTo>
                    <a:pt x="39" y="192"/>
                  </a:lnTo>
                  <a:lnTo>
                    <a:pt x="39" y="190"/>
                  </a:lnTo>
                  <a:lnTo>
                    <a:pt x="39" y="188"/>
                  </a:lnTo>
                  <a:lnTo>
                    <a:pt x="39" y="186"/>
                  </a:lnTo>
                  <a:lnTo>
                    <a:pt x="41" y="186"/>
                  </a:lnTo>
                  <a:lnTo>
                    <a:pt x="39" y="186"/>
                  </a:lnTo>
                  <a:lnTo>
                    <a:pt x="39" y="184"/>
                  </a:lnTo>
                  <a:lnTo>
                    <a:pt x="37" y="184"/>
                  </a:lnTo>
                  <a:lnTo>
                    <a:pt x="35" y="184"/>
                  </a:lnTo>
                  <a:lnTo>
                    <a:pt x="33" y="184"/>
                  </a:lnTo>
                  <a:lnTo>
                    <a:pt x="33" y="186"/>
                  </a:lnTo>
                  <a:lnTo>
                    <a:pt x="33" y="184"/>
                  </a:lnTo>
                  <a:lnTo>
                    <a:pt x="31" y="184"/>
                  </a:lnTo>
                  <a:lnTo>
                    <a:pt x="31" y="182"/>
                  </a:lnTo>
                  <a:lnTo>
                    <a:pt x="31" y="180"/>
                  </a:lnTo>
                  <a:lnTo>
                    <a:pt x="31" y="178"/>
                  </a:lnTo>
                  <a:lnTo>
                    <a:pt x="31" y="176"/>
                  </a:lnTo>
                  <a:lnTo>
                    <a:pt x="31" y="174"/>
                  </a:lnTo>
                  <a:lnTo>
                    <a:pt x="31" y="172"/>
                  </a:lnTo>
                  <a:lnTo>
                    <a:pt x="31" y="170"/>
                  </a:lnTo>
                  <a:lnTo>
                    <a:pt x="31" y="169"/>
                  </a:lnTo>
                  <a:lnTo>
                    <a:pt x="31" y="167"/>
                  </a:lnTo>
                  <a:lnTo>
                    <a:pt x="27" y="167"/>
                  </a:lnTo>
                  <a:lnTo>
                    <a:pt x="27" y="165"/>
                  </a:lnTo>
                  <a:lnTo>
                    <a:pt x="25" y="165"/>
                  </a:lnTo>
                  <a:lnTo>
                    <a:pt x="25" y="163"/>
                  </a:lnTo>
                  <a:lnTo>
                    <a:pt x="23" y="163"/>
                  </a:lnTo>
                  <a:lnTo>
                    <a:pt x="21" y="163"/>
                  </a:lnTo>
                  <a:lnTo>
                    <a:pt x="19" y="163"/>
                  </a:lnTo>
                  <a:lnTo>
                    <a:pt x="19" y="161"/>
                  </a:lnTo>
                  <a:lnTo>
                    <a:pt x="18" y="161"/>
                  </a:lnTo>
                  <a:lnTo>
                    <a:pt x="16" y="159"/>
                  </a:lnTo>
                  <a:lnTo>
                    <a:pt x="14" y="157"/>
                  </a:lnTo>
                  <a:lnTo>
                    <a:pt x="12" y="155"/>
                  </a:lnTo>
                  <a:lnTo>
                    <a:pt x="12" y="153"/>
                  </a:lnTo>
                  <a:lnTo>
                    <a:pt x="10" y="151"/>
                  </a:lnTo>
                  <a:lnTo>
                    <a:pt x="10" y="149"/>
                  </a:lnTo>
                  <a:lnTo>
                    <a:pt x="8" y="149"/>
                  </a:lnTo>
                  <a:lnTo>
                    <a:pt x="8" y="147"/>
                  </a:lnTo>
                  <a:lnTo>
                    <a:pt x="8" y="146"/>
                  </a:lnTo>
                  <a:lnTo>
                    <a:pt x="6" y="144"/>
                  </a:lnTo>
                  <a:lnTo>
                    <a:pt x="4" y="142"/>
                  </a:lnTo>
                  <a:lnTo>
                    <a:pt x="2" y="140"/>
                  </a:lnTo>
                  <a:lnTo>
                    <a:pt x="2" y="138"/>
                  </a:lnTo>
                  <a:lnTo>
                    <a:pt x="0" y="138"/>
                  </a:lnTo>
                  <a:lnTo>
                    <a:pt x="2" y="138"/>
                  </a:lnTo>
                  <a:lnTo>
                    <a:pt x="4" y="138"/>
                  </a:lnTo>
                  <a:lnTo>
                    <a:pt x="6" y="140"/>
                  </a:lnTo>
                  <a:lnTo>
                    <a:pt x="8" y="140"/>
                  </a:lnTo>
                  <a:lnTo>
                    <a:pt x="10" y="140"/>
                  </a:lnTo>
                  <a:lnTo>
                    <a:pt x="12" y="140"/>
                  </a:lnTo>
                  <a:lnTo>
                    <a:pt x="12" y="142"/>
                  </a:lnTo>
                  <a:lnTo>
                    <a:pt x="14" y="142"/>
                  </a:lnTo>
                  <a:lnTo>
                    <a:pt x="16" y="142"/>
                  </a:lnTo>
                  <a:lnTo>
                    <a:pt x="18" y="142"/>
                  </a:lnTo>
                  <a:lnTo>
                    <a:pt x="18" y="144"/>
                  </a:lnTo>
                  <a:lnTo>
                    <a:pt x="19" y="144"/>
                  </a:lnTo>
                  <a:lnTo>
                    <a:pt x="21" y="144"/>
                  </a:lnTo>
                  <a:lnTo>
                    <a:pt x="23" y="144"/>
                  </a:lnTo>
                  <a:lnTo>
                    <a:pt x="25" y="146"/>
                  </a:lnTo>
                  <a:lnTo>
                    <a:pt x="27" y="146"/>
                  </a:lnTo>
                  <a:lnTo>
                    <a:pt x="29" y="146"/>
                  </a:lnTo>
                  <a:lnTo>
                    <a:pt x="31" y="146"/>
                  </a:lnTo>
                  <a:lnTo>
                    <a:pt x="33" y="146"/>
                  </a:lnTo>
                  <a:lnTo>
                    <a:pt x="35" y="144"/>
                  </a:lnTo>
                  <a:lnTo>
                    <a:pt x="37" y="144"/>
                  </a:lnTo>
                  <a:lnTo>
                    <a:pt x="39" y="144"/>
                  </a:lnTo>
                  <a:lnTo>
                    <a:pt x="41" y="144"/>
                  </a:lnTo>
                  <a:lnTo>
                    <a:pt x="44" y="144"/>
                  </a:lnTo>
                  <a:lnTo>
                    <a:pt x="46" y="144"/>
                  </a:lnTo>
                  <a:lnTo>
                    <a:pt x="50" y="146"/>
                  </a:lnTo>
                  <a:lnTo>
                    <a:pt x="52" y="146"/>
                  </a:lnTo>
                  <a:lnTo>
                    <a:pt x="52" y="144"/>
                  </a:lnTo>
                  <a:lnTo>
                    <a:pt x="54" y="144"/>
                  </a:lnTo>
                  <a:lnTo>
                    <a:pt x="58" y="142"/>
                  </a:lnTo>
                  <a:lnTo>
                    <a:pt x="62" y="142"/>
                  </a:lnTo>
                  <a:lnTo>
                    <a:pt x="64" y="142"/>
                  </a:lnTo>
                  <a:lnTo>
                    <a:pt x="66" y="144"/>
                  </a:lnTo>
                  <a:lnTo>
                    <a:pt x="67" y="144"/>
                  </a:lnTo>
                  <a:lnTo>
                    <a:pt x="69" y="142"/>
                  </a:lnTo>
                  <a:lnTo>
                    <a:pt x="71" y="142"/>
                  </a:lnTo>
                  <a:lnTo>
                    <a:pt x="73" y="142"/>
                  </a:lnTo>
                  <a:lnTo>
                    <a:pt x="75" y="140"/>
                  </a:lnTo>
                  <a:lnTo>
                    <a:pt x="77" y="140"/>
                  </a:lnTo>
                  <a:lnTo>
                    <a:pt x="79" y="140"/>
                  </a:lnTo>
                  <a:lnTo>
                    <a:pt x="81" y="140"/>
                  </a:lnTo>
                  <a:lnTo>
                    <a:pt x="81" y="138"/>
                  </a:lnTo>
                  <a:lnTo>
                    <a:pt x="83" y="138"/>
                  </a:lnTo>
                  <a:lnTo>
                    <a:pt x="85" y="138"/>
                  </a:lnTo>
                  <a:lnTo>
                    <a:pt x="87" y="136"/>
                  </a:lnTo>
                  <a:lnTo>
                    <a:pt x="89" y="136"/>
                  </a:lnTo>
                  <a:lnTo>
                    <a:pt x="87" y="134"/>
                  </a:lnTo>
                  <a:lnTo>
                    <a:pt x="87" y="132"/>
                  </a:lnTo>
                  <a:lnTo>
                    <a:pt x="87" y="130"/>
                  </a:lnTo>
                  <a:lnTo>
                    <a:pt x="87" y="128"/>
                  </a:lnTo>
                  <a:lnTo>
                    <a:pt x="87" y="126"/>
                  </a:lnTo>
                  <a:lnTo>
                    <a:pt x="87" y="124"/>
                  </a:lnTo>
                  <a:lnTo>
                    <a:pt x="87" y="122"/>
                  </a:lnTo>
                  <a:lnTo>
                    <a:pt x="89" y="117"/>
                  </a:lnTo>
                  <a:lnTo>
                    <a:pt x="90" y="117"/>
                  </a:lnTo>
                  <a:lnTo>
                    <a:pt x="92" y="115"/>
                  </a:lnTo>
                  <a:lnTo>
                    <a:pt x="94" y="113"/>
                  </a:lnTo>
                  <a:lnTo>
                    <a:pt x="94" y="111"/>
                  </a:lnTo>
                  <a:lnTo>
                    <a:pt x="96" y="111"/>
                  </a:lnTo>
                  <a:lnTo>
                    <a:pt x="98" y="111"/>
                  </a:lnTo>
                  <a:lnTo>
                    <a:pt x="100" y="111"/>
                  </a:lnTo>
                  <a:lnTo>
                    <a:pt x="102" y="111"/>
                  </a:lnTo>
                  <a:lnTo>
                    <a:pt x="102" y="113"/>
                  </a:lnTo>
                  <a:lnTo>
                    <a:pt x="104" y="113"/>
                  </a:lnTo>
                  <a:lnTo>
                    <a:pt x="106" y="111"/>
                  </a:lnTo>
                  <a:lnTo>
                    <a:pt x="108" y="111"/>
                  </a:lnTo>
                  <a:lnTo>
                    <a:pt x="110" y="111"/>
                  </a:lnTo>
                  <a:lnTo>
                    <a:pt x="110" y="109"/>
                  </a:lnTo>
                  <a:lnTo>
                    <a:pt x="112" y="109"/>
                  </a:lnTo>
                  <a:lnTo>
                    <a:pt x="110" y="109"/>
                  </a:lnTo>
                  <a:lnTo>
                    <a:pt x="108" y="109"/>
                  </a:lnTo>
                  <a:lnTo>
                    <a:pt x="108" y="107"/>
                  </a:lnTo>
                  <a:lnTo>
                    <a:pt x="108" y="105"/>
                  </a:lnTo>
                  <a:lnTo>
                    <a:pt x="110" y="107"/>
                  </a:lnTo>
                  <a:lnTo>
                    <a:pt x="110" y="105"/>
                  </a:lnTo>
                  <a:lnTo>
                    <a:pt x="112" y="105"/>
                  </a:lnTo>
                  <a:lnTo>
                    <a:pt x="112" y="103"/>
                  </a:lnTo>
                  <a:lnTo>
                    <a:pt x="114" y="103"/>
                  </a:lnTo>
                  <a:lnTo>
                    <a:pt x="115" y="103"/>
                  </a:lnTo>
                  <a:lnTo>
                    <a:pt x="115" y="101"/>
                  </a:lnTo>
                  <a:lnTo>
                    <a:pt x="117" y="101"/>
                  </a:lnTo>
                  <a:lnTo>
                    <a:pt x="119" y="101"/>
                  </a:lnTo>
                  <a:lnTo>
                    <a:pt x="121" y="101"/>
                  </a:lnTo>
                  <a:lnTo>
                    <a:pt x="123" y="103"/>
                  </a:lnTo>
                  <a:lnTo>
                    <a:pt x="123" y="101"/>
                  </a:lnTo>
                  <a:lnTo>
                    <a:pt x="121" y="101"/>
                  </a:lnTo>
                  <a:lnTo>
                    <a:pt x="123" y="101"/>
                  </a:lnTo>
                  <a:lnTo>
                    <a:pt x="125" y="101"/>
                  </a:lnTo>
                  <a:lnTo>
                    <a:pt x="125" y="103"/>
                  </a:lnTo>
                  <a:lnTo>
                    <a:pt x="127" y="105"/>
                  </a:lnTo>
                  <a:lnTo>
                    <a:pt x="129" y="103"/>
                  </a:lnTo>
                  <a:lnTo>
                    <a:pt x="131" y="103"/>
                  </a:lnTo>
                  <a:lnTo>
                    <a:pt x="133" y="103"/>
                  </a:lnTo>
                  <a:lnTo>
                    <a:pt x="133" y="101"/>
                  </a:lnTo>
                  <a:lnTo>
                    <a:pt x="135" y="99"/>
                  </a:lnTo>
                  <a:lnTo>
                    <a:pt x="135" y="98"/>
                  </a:lnTo>
                  <a:lnTo>
                    <a:pt x="135" y="96"/>
                  </a:lnTo>
                  <a:lnTo>
                    <a:pt x="135" y="94"/>
                  </a:lnTo>
                  <a:lnTo>
                    <a:pt x="135" y="92"/>
                  </a:lnTo>
                  <a:lnTo>
                    <a:pt x="135" y="90"/>
                  </a:lnTo>
                  <a:lnTo>
                    <a:pt x="135" y="88"/>
                  </a:lnTo>
                  <a:lnTo>
                    <a:pt x="137" y="86"/>
                  </a:lnTo>
                  <a:lnTo>
                    <a:pt x="137" y="84"/>
                  </a:lnTo>
                  <a:lnTo>
                    <a:pt x="137" y="82"/>
                  </a:lnTo>
                  <a:lnTo>
                    <a:pt x="139" y="80"/>
                  </a:lnTo>
                  <a:lnTo>
                    <a:pt x="139" y="78"/>
                  </a:lnTo>
                  <a:lnTo>
                    <a:pt x="139" y="76"/>
                  </a:lnTo>
                  <a:lnTo>
                    <a:pt x="140" y="76"/>
                  </a:lnTo>
                  <a:lnTo>
                    <a:pt x="142" y="76"/>
                  </a:lnTo>
                  <a:lnTo>
                    <a:pt x="144" y="76"/>
                  </a:lnTo>
                  <a:lnTo>
                    <a:pt x="146" y="76"/>
                  </a:lnTo>
                  <a:lnTo>
                    <a:pt x="146" y="74"/>
                  </a:lnTo>
                  <a:lnTo>
                    <a:pt x="148" y="74"/>
                  </a:lnTo>
                  <a:lnTo>
                    <a:pt x="150" y="73"/>
                  </a:lnTo>
                  <a:lnTo>
                    <a:pt x="150" y="71"/>
                  </a:lnTo>
                  <a:lnTo>
                    <a:pt x="150" y="69"/>
                  </a:lnTo>
                  <a:lnTo>
                    <a:pt x="148" y="69"/>
                  </a:lnTo>
                  <a:lnTo>
                    <a:pt x="148" y="67"/>
                  </a:lnTo>
                  <a:lnTo>
                    <a:pt x="148" y="65"/>
                  </a:lnTo>
                  <a:lnTo>
                    <a:pt x="146" y="65"/>
                  </a:lnTo>
                  <a:lnTo>
                    <a:pt x="146" y="63"/>
                  </a:lnTo>
                  <a:lnTo>
                    <a:pt x="144" y="63"/>
                  </a:lnTo>
                  <a:lnTo>
                    <a:pt x="144" y="61"/>
                  </a:lnTo>
                  <a:lnTo>
                    <a:pt x="144" y="59"/>
                  </a:lnTo>
                  <a:lnTo>
                    <a:pt x="146" y="59"/>
                  </a:lnTo>
                  <a:lnTo>
                    <a:pt x="150" y="59"/>
                  </a:lnTo>
                  <a:lnTo>
                    <a:pt x="152" y="59"/>
                  </a:lnTo>
                  <a:lnTo>
                    <a:pt x="152" y="61"/>
                  </a:lnTo>
                  <a:lnTo>
                    <a:pt x="154" y="61"/>
                  </a:lnTo>
                  <a:lnTo>
                    <a:pt x="156" y="61"/>
                  </a:lnTo>
                  <a:lnTo>
                    <a:pt x="160" y="61"/>
                  </a:lnTo>
                  <a:lnTo>
                    <a:pt x="160" y="59"/>
                  </a:lnTo>
                  <a:lnTo>
                    <a:pt x="162" y="59"/>
                  </a:lnTo>
                  <a:lnTo>
                    <a:pt x="163" y="59"/>
                  </a:lnTo>
                  <a:lnTo>
                    <a:pt x="163" y="57"/>
                  </a:lnTo>
                  <a:lnTo>
                    <a:pt x="163" y="55"/>
                  </a:lnTo>
                  <a:lnTo>
                    <a:pt x="163" y="53"/>
                  </a:lnTo>
                  <a:lnTo>
                    <a:pt x="163" y="51"/>
                  </a:lnTo>
                  <a:lnTo>
                    <a:pt x="162" y="51"/>
                  </a:lnTo>
                  <a:lnTo>
                    <a:pt x="162" y="50"/>
                  </a:lnTo>
                  <a:lnTo>
                    <a:pt x="163" y="50"/>
                  </a:lnTo>
                  <a:lnTo>
                    <a:pt x="163" y="48"/>
                  </a:lnTo>
                  <a:lnTo>
                    <a:pt x="163" y="46"/>
                  </a:lnTo>
                  <a:lnTo>
                    <a:pt x="165" y="46"/>
                  </a:lnTo>
                  <a:lnTo>
                    <a:pt x="165" y="44"/>
                  </a:lnTo>
                  <a:lnTo>
                    <a:pt x="167" y="44"/>
                  </a:lnTo>
                  <a:lnTo>
                    <a:pt x="167" y="42"/>
                  </a:lnTo>
                  <a:lnTo>
                    <a:pt x="169" y="42"/>
                  </a:lnTo>
                  <a:lnTo>
                    <a:pt x="169" y="40"/>
                  </a:lnTo>
                  <a:lnTo>
                    <a:pt x="171" y="40"/>
                  </a:lnTo>
                  <a:lnTo>
                    <a:pt x="169" y="40"/>
                  </a:lnTo>
                  <a:lnTo>
                    <a:pt x="169" y="38"/>
                  </a:lnTo>
                  <a:lnTo>
                    <a:pt x="171" y="38"/>
                  </a:lnTo>
                  <a:lnTo>
                    <a:pt x="171" y="36"/>
                  </a:lnTo>
                  <a:lnTo>
                    <a:pt x="173" y="36"/>
                  </a:lnTo>
                  <a:lnTo>
                    <a:pt x="171" y="36"/>
                  </a:lnTo>
                  <a:lnTo>
                    <a:pt x="171" y="34"/>
                  </a:lnTo>
                  <a:lnTo>
                    <a:pt x="171" y="32"/>
                  </a:lnTo>
                  <a:lnTo>
                    <a:pt x="171" y="30"/>
                  </a:lnTo>
                  <a:lnTo>
                    <a:pt x="171" y="28"/>
                  </a:lnTo>
                  <a:lnTo>
                    <a:pt x="169" y="28"/>
                  </a:lnTo>
                  <a:lnTo>
                    <a:pt x="169" y="26"/>
                  </a:lnTo>
                  <a:lnTo>
                    <a:pt x="171" y="26"/>
                  </a:lnTo>
                  <a:lnTo>
                    <a:pt x="169" y="26"/>
                  </a:lnTo>
                  <a:lnTo>
                    <a:pt x="169" y="25"/>
                  </a:lnTo>
                  <a:lnTo>
                    <a:pt x="169" y="23"/>
                  </a:lnTo>
                  <a:lnTo>
                    <a:pt x="167" y="23"/>
                  </a:lnTo>
                  <a:lnTo>
                    <a:pt x="167" y="21"/>
                  </a:lnTo>
                  <a:lnTo>
                    <a:pt x="165" y="21"/>
                  </a:lnTo>
                  <a:lnTo>
                    <a:pt x="165" y="19"/>
                  </a:lnTo>
                  <a:lnTo>
                    <a:pt x="165" y="17"/>
                  </a:lnTo>
                  <a:lnTo>
                    <a:pt x="167" y="17"/>
                  </a:lnTo>
                  <a:lnTo>
                    <a:pt x="169" y="15"/>
                  </a:lnTo>
                  <a:lnTo>
                    <a:pt x="171" y="15"/>
                  </a:lnTo>
                  <a:lnTo>
                    <a:pt x="171" y="13"/>
                  </a:lnTo>
                  <a:lnTo>
                    <a:pt x="171" y="11"/>
                  </a:lnTo>
                  <a:lnTo>
                    <a:pt x="173" y="11"/>
                  </a:lnTo>
                  <a:lnTo>
                    <a:pt x="173" y="13"/>
                  </a:lnTo>
                  <a:lnTo>
                    <a:pt x="175" y="13"/>
                  </a:lnTo>
                  <a:lnTo>
                    <a:pt x="175" y="11"/>
                  </a:lnTo>
                  <a:lnTo>
                    <a:pt x="177" y="11"/>
                  </a:lnTo>
                  <a:lnTo>
                    <a:pt x="177" y="9"/>
                  </a:lnTo>
                  <a:lnTo>
                    <a:pt x="179" y="9"/>
                  </a:lnTo>
                  <a:lnTo>
                    <a:pt x="179" y="7"/>
                  </a:lnTo>
                  <a:lnTo>
                    <a:pt x="181" y="7"/>
                  </a:lnTo>
                  <a:lnTo>
                    <a:pt x="181" y="5"/>
                  </a:lnTo>
                  <a:lnTo>
                    <a:pt x="183" y="5"/>
                  </a:lnTo>
                  <a:lnTo>
                    <a:pt x="185" y="5"/>
                  </a:lnTo>
                  <a:lnTo>
                    <a:pt x="187" y="5"/>
                  </a:lnTo>
                  <a:lnTo>
                    <a:pt x="187" y="3"/>
                  </a:lnTo>
                  <a:lnTo>
                    <a:pt x="188" y="3"/>
                  </a:lnTo>
                  <a:lnTo>
                    <a:pt x="190" y="3"/>
                  </a:lnTo>
                  <a:lnTo>
                    <a:pt x="192" y="3"/>
                  </a:lnTo>
                  <a:lnTo>
                    <a:pt x="194" y="3"/>
                  </a:lnTo>
                  <a:lnTo>
                    <a:pt x="196" y="3"/>
                  </a:lnTo>
                  <a:lnTo>
                    <a:pt x="198" y="3"/>
                  </a:lnTo>
                  <a:lnTo>
                    <a:pt x="200" y="3"/>
                  </a:lnTo>
                  <a:lnTo>
                    <a:pt x="202" y="3"/>
                  </a:lnTo>
                  <a:lnTo>
                    <a:pt x="204" y="3"/>
                  </a:lnTo>
                  <a:lnTo>
                    <a:pt x="206" y="3"/>
                  </a:lnTo>
                  <a:lnTo>
                    <a:pt x="208" y="3"/>
                  </a:lnTo>
                  <a:lnTo>
                    <a:pt x="210" y="3"/>
                  </a:lnTo>
                  <a:lnTo>
                    <a:pt x="211" y="3"/>
                  </a:lnTo>
                  <a:lnTo>
                    <a:pt x="213" y="3"/>
                  </a:lnTo>
                  <a:lnTo>
                    <a:pt x="213" y="2"/>
                  </a:lnTo>
                  <a:lnTo>
                    <a:pt x="215" y="2"/>
                  </a:lnTo>
                  <a:lnTo>
                    <a:pt x="217" y="2"/>
                  </a:lnTo>
                  <a:lnTo>
                    <a:pt x="219" y="2"/>
                  </a:lnTo>
                  <a:lnTo>
                    <a:pt x="219" y="0"/>
                  </a:lnTo>
                  <a:lnTo>
                    <a:pt x="221" y="0"/>
                  </a:lnTo>
                  <a:lnTo>
                    <a:pt x="22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1" name="Freeform 180"/>
            <p:cNvSpPr>
              <a:spLocks noEditPoints="1"/>
            </p:cNvSpPr>
            <p:nvPr/>
          </p:nvSpPr>
          <p:spPr bwMode="auto">
            <a:xfrm>
              <a:off x="2933700" y="4587875"/>
              <a:ext cx="146050" cy="61913"/>
            </a:xfrm>
            <a:custGeom>
              <a:avLst/>
              <a:gdLst>
                <a:gd name="T0" fmla="*/ 28 w 92"/>
                <a:gd name="T1" fmla="*/ 35 h 39"/>
                <a:gd name="T2" fmla="*/ 21 w 92"/>
                <a:gd name="T3" fmla="*/ 33 h 39"/>
                <a:gd name="T4" fmla="*/ 19 w 92"/>
                <a:gd name="T5" fmla="*/ 35 h 39"/>
                <a:gd name="T6" fmla="*/ 19 w 92"/>
                <a:gd name="T7" fmla="*/ 31 h 39"/>
                <a:gd name="T8" fmla="*/ 11 w 92"/>
                <a:gd name="T9" fmla="*/ 23 h 39"/>
                <a:gd name="T10" fmla="*/ 9 w 92"/>
                <a:gd name="T11" fmla="*/ 23 h 39"/>
                <a:gd name="T12" fmla="*/ 61 w 92"/>
                <a:gd name="T13" fmla="*/ 22 h 39"/>
                <a:gd name="T14" fmla="*/ 65 w 92"/>
                <a:gd name="T15" fmla="*/ 22 h 39"/>
                <a:gd name="T16" fmla="*/ 63 w 92"/>
                <a:gd name="T17" fmla="*/ 20 h 39"/>
                <a:gd name="T18" fmla="*/ 13 w 92"/>
                <a:gd name="T19" fmla="*/ 6 h 39"/>
                <a:gd name="T20" fmla="*/ 11 w 92"/>
                <a:gd name="T21" fmla="*/ 4 h 39"/>
                <a:gd name="T22" fmla="*/ 61 w 92"/>
                <a:gd name="T23" fmla="*/ 0 h 39"/>
                <a:gd name="T24" fmla="*/ 65 w 92"/>
                <a:gd name="T25" fmla="*/ 4 h 39"/>
                <a:gd name="T26" fmla="*/ 71 w 92"/>
                <a:gd name="T27" fmla="*/ 4 h 39"/>
                <a:gd name="T28" fmla="*/ 76 w 92"/>
                <a:gd name="T29" fmla="*/ 6 h 39"/>
                <a:gd name="T30" fmla="*/ 80 w 92"/>
                <a:gd name="T31" fmla="*/ 8 h 39"/>
                <a:gd name="T32" fmla="*/ 84 w 92"/>
                <a:gd name="T33" fmla="*/ 14 h 39"/>
                <a:gd name="T34" fmla="*/ 86 w 92"/>
                <a:gd name="T35" fmla="*/ 16 h 39"/>
                <a:gd name="T36" fmla="*/ 90 w 92"/>
                <a:gd name="T37" fmla="*/ 22 h 39"/>
                <a:gd name="T38" fmla="*/ 90 w 92"/>
                <a:gd name="T39" fmla="*/ 29 h 39"/>
                <a:gd name="T40" fmla="*/ 82 w 92"/>
                <a:gd name="T41" fmla="*/ 33 h 39"/>
                <a:gd name="T42" fmla="*/ 80 w 92"/>
                <a:gd name="T43" fmla="*/ 37 h 39"/>
                <a:gd name="T44" fmla="*/ 76 w 92"/>
                <a:gd name="T45" fmla="*/ 33 h 39"/>
                <a:gd name="T46" fmla="*/ 74 w 92"/>
                <a:gd name="T47" fmla="*/ 23 h 39"/>
                <a:gd name="T48" fmla="*/ 78 w 92"/>
                <a:gd name="T49" fmla="*/ 23 h 39"/>
                <a:gd name="T50" fmla="*/ 84 w 92"/>
                <a:gd name="T51" fmla="*/ 25 h 39"/>
                <a:gd name="T52" fmla="*/ 78 w 92"/>
                <a:gd name="T53" fmla="*/ 20 h 39"/>
                <a:gd name="T54" fmla="*/ 74 w 92"/>
                <a:gd name="T55" fmla="*/ 20 h 39"/>
                <a:gd name="T56" fmla="*/ 74 w 92"/>
                <a:gd name="T57" fmla="*/ 20 h 39"/>
                <a:gd name="T58" fmla="*/ 73 w 92"/>
                <a:gd name="T59" fmla="*/ 18 h 39"/>
                <a:gd name="T60" fmla="*/ 71 w 92"/>
                <a:gd name="T61" fmla="*/ 16 h 39"/>
                <a:gd name="T62" fmla="*/ 67 w 92"/>
                <a:gd name="T63" fmla="*/ 12 h 39"/>
                <a:gd name="T64" fmla="*/ 61 w 92"/>
                <a:gd name="T65" fmla="*/ 8 h 39"/>
                <a:gd name="T66" fmla="*/ 55 w 92"/>
                <a:gd name="T67" fmla="*/ 10 h 39"/>
                <a:gd name="T68" fmla="*/ 51 w 92"/>
                <a:gd name="T69" fmla="*/ 12 h 39"/>
                <a:gd name="T70" fmla="*/ 49 w 92"/>
                <a:gd name="T71" fmla="*/ 18 h 39"/>
                <a:gd name="T72" fmla="*/ 42 w 92"/>
                <a:gd name="T73" fmla="*/ 22 h 39"/>
                <a:gd name="T74" fmla="*/ 44 w 92"/>
                <a:gd name="T75" fmla="*/ 29 h 39"/>
                <a:gd name="T76" fmla="*/ 44 w 92"/>
                <a:gd name="T77" fmla="*/ 35 h 39"/>
                <a:gd name="T78" fmla="*/ 36 w 92"/>
                <a:gd name="T79" fmla="*/ 39 h 39"/>
                <a:gd name="T80" fmla="*/ 30 w 92"/>
                <a:gd name="T81" fmla="*/ 31 h 39"/>
                <a:gd name="T82" fmla="*/ 28 w 92"/>
                <a:gd name="T83" fmla="*/ 29 h 39"/>
                <a:gd name="T84" fmla="*/ 26 w 92"/>
                <a:gd name="T85" fmla="*/ 31 h 39"/>
                <a:gd name="T86" fmla="*/ 23 w 92"/>
                <a:gd name="T87" fmla="*/ 27 h 39"/>
                <a:gd name="T88" fmla="*/ 21 w 92"/>
                <a:gd name="T89" fmla="*/ 25 h 39"/>
                <a:gd name="T90" fmla="*/ 11 w 92"/>
                <a:gd name="T91" fmla="*/ 23 h 39"/>
                <a:gd name="T92" fmla="*/ 11 w 92"/>
                <a:gd name="T93" fmla="*/ 22 h 39"/>
                <a:gd name="T94" fmla="*/ 3 w 92"/>
                <a:gd name="T95" fmla="*/ 22 h 39"/>
                <a:gd name="T96" fmla="*/ 0 w 92"/>
                <a:gd name="T97" fmla="*/ 20 h 39"/>
                <a:gd name="T98" fmla="*/ 3 w 92"/>
                <a:gd name="T99" fmla="*/ 12 h 39"/>
                <a:gd name="T100" fmla="*/ 0 w 92"/>
                <a:gd name="T101" fmla="*/ 2 h 39"/>
                <a:gd name="T102" fmla="*/ 7 w 92"/>
                <a:gd name="T103" fmla="*/ 2 h 39"/>
                <a:gd name="T104" fmla="*/ 11 w 92"/>
                <a:gd name="T105" fmla="*/ 8 h 39"/>
                <a:gd name="T106" fmla="*/ 13 w 92"/>
                <a:gd name="T107" fmla="*/ 6 h 39"/>
                <a:gd name="T108" fmla="*/ 13 w 92"/>
                <a:gd name="T109" fmla="*/ 10 h 39"/>
                <a:gd name="T110" fmla="*/ 19 w 92"/>
                <a:gd name="T111" fmla="*/ 10 h 39"/>
                <a:gd name="T112" fmla="*/ 21 w 92"/>
                <a:gd name="T113" fmla="*/ 10 h 39"/>
                <a:gd name="T114" fmla="*/ 28 w 92"/>
                <a:gd name="T115" fmla="*/ 14 h 39"/>
                <a:gd name="T116" fmla="*/ 38 w 92"/>
                <a:gd name="T117" fmla="*/ 8 h 39"/>
                <a:gd name="T118" fmla="*/ 48 w 92"/>
                <a:gd name="T119" fmla="*/ 6 h 39"/>
                <a:gd name="T120" fmla="*/ 49 w 92"/>
                <a:gd name="T121" fmla="*/ 4 h 39"/>
                <a:gd name="T122" fmla="*/ 53 w 92"/>
                <a:gd name="T12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2" h="39">
                  <a:moveTo>
                    <a:pt x="19" y="37"/>
                  </a:moveTo>
                  <a:lnTo>
                    <a:pt x="19" y="39"/>
                  </a:lnTo>
                  <a:lnTo>
                    <a:pt x="19" y="37"/>
                  </a:lnTo>
                  <a:close/>
                  <a:moveTo>
                    <a:pt x="30" y="33"/>
                  </a:moveTo>
                  <a:lnTo>
                    <a:pt x="28" y="33"/>
                  </a:lnTo>
                  <a:lnTo>
                    <a:pt x="28" y="35"/>
                  </a:lnTo>
                  <a:lnTo>
                    <a:pt x="26" y="35"/>
                  </a:lnTo>
                  <a:lnTo>
                    <a:pt x="28" y="35"/>
                  </a:lnTo>
                  <a:lnTo>
                    <a:pt x="28" y="33"/>
                  </a:lnTo>
                  <a:lnTo>
                    <a:pt x="30" y="33"/>
                  </a:lnTo>
                  <a:close/>
                  <a:moveTo>
                    <a:pt x="19" y="31"/>
                  </a:moveTo>
                  <a:lnTo>
                    <a:pt x="21" y="33"/>
                  </a:lnTo>
                  <a:lnTo>
                    <a:pt x="21" y="35"/>
                  </a:lnTo>
                  <a:lnTo>
                    <a:pt x="21" y="37"/>
                  </a:lnTo>
                  <a:lnTo>
                    <a:pt x="23" y="37"/>
                  </a:lnTo>
                  <a:lnTo>
                    <a:pt x="21" y="37"/>
                  </a:lnTo>
                  <a:lnTo>
                    <a:pt x="19" y="37"/>
                  </a:lnTo>
                  <a:lnTo>
                    <a:pt x="19" y="35"/>
                  </a:lnTo>
                  <a:lnTo>
                    <a:pt x="17" y="35"/>
                  </a:lnTo>
                  <a:lnTo>
                    <a:pt x="19" y="35"/>
                  </a:lnTo>
                  <a:lnTo>
                    <a:pt x="19" y="33"/>
                  </a:lnTo>
                  <a:lnTo>
                    <a:pt x="19" y="31"/>
                  </a:lnTo>
                  <a:lnTo>
                    <a:pt x="19" y="33"/>
                  </a:lnTo>
                  <a:lnTo>
                    <a:pt x="19" y="31"/>
                  </a:lnTo>
                  <a:close/>
                  <a:moveTo>
                    <a:pt x="9" y="25"/>
                  </a:moveTo>
                  <a:lnTo>
                    <a:pt x="9" y="23"/>
                  </a:lnTo>
                  <a:lnTo>
                    <a:pt x="11" y="23"/>
                  </a:lnTo>
                  <a:lnTo>
                    <a:pt x="11" y="25"/>
                  </a:lnTo>
                  <a:lnTo>
                    <a:pt x="9" y="25"/>
                  </a:lnTo>
                  <a:close/>
                  <a:moveTo>
                    <a:pt x="11" y="23"/>
                  </a:moveTo>
                  <a:lnTo>
                    <a:pt x="13" y="23"/>
                  </a:lnTo>
                  <a:lnTo>
                    <a:pt x="11" y="23"/>
                  </a:lnTo>
                  <a:close/>
                  <a:moveTo>
                    <a:pt x="11" y="22"/>
                  </a:moveTo>
                  <a:lnTo>
                    <a:pt x="9" y="22"/>
                  </a:lnTo>
                  <a:lnTo>
                    <a:pt x="11" y="23"/>
                  </a:lnTo>
                  <a:lnTo>
                    <a:pt x="9" y="23"/>
                  </a:lnTo>
                  <a:lnTo>
                    <a:pt x="9" y="22"/>
                  </a:lnTo>
                  <a:lnTo>
                    <a:pt x="11" y="22"/>
                  </a:lnTo>
                  <a:close/>
                  <a:moveTo>
                    <a:pt x="63" y="22"/>
                  </a:moveTo>
                  <a:lnTo>
                    <a:pt x="61" y="22"/>
                  </a:lnTo>
                  <a:lnTo>
                    <a:pt x="61" y="23"/>
                  </a:lnTo>
                  <a:lnTo>
                    <a:pt x="61" y="22"/>
                  </a:lnTo>
                  <a:lnTo>
                    <a:pt x="63" y="22"/>
                  </a:lnTo>
                  <a:close/>
                  <a:moveTo>
                    <a:pt x="65" y="20"/>
                  </a:moveTo>
                  <a:lnTo>
                    <a:pt x="67" y="20"/>
                  </a:lnTo>
                  <a:lnTo>
                    <a:pt x="65" y="20"/>
                  </a:lnTo>
                  <a:lnTo>
                    <a:pt x="67" y="22"/>
                  </a:lnTo>
                  <a:lnTo>
                    <a:pt x="65" y="22"/>
                  </a:lnTo>
                  <a:lnTo>
                    <a:pt x="65" y="23"/>
                  </a:lnTo>
                  <a:lnTo>
                    <a:pt x="65" y="22"/>
                  </a:lnTo>
                  <a:lnTo>
                    <a:pt x="63" y="22"/>
                  </a:lnTo>
                  <a:lnTo>
                    <a:pt x="65" y="22"/>
                  </a:lnTo>
                  <a:lnTo>
                    <a:pt x="63" y="22"/>
                  </a:lnTo>
                  <a:lnTo>
                    <a:pt x="63" y="20"/>
                  </a:lnTo>
                  <a:lnTo>
                    <a:pt x="65" y="20"/>
                  </a:lnTo>
                  <a:close/>
                  <a:moveTo>
                    <a:pt x="53" y="14"/>
                  </a:moveTo>
                  <a:lnTo>
                    <a:pt x="55" y="14"/>
                  </a:lnTo>
                  <a:lnTo>
                    <a:pt x="53" y="14"/>
                  </a:lnTo>
                  <a:close/>
                  <a:moveTo>
                    <a:pt x="13" y="4"/>
                  </a:moveTo>
                  <a:lnTo>
                    <a:pt x="13" y="6"/>
                  </a:lnTo>
                  <a:lnTo>
                    <a:pt x="15" y="6"/>
                  </a:lnTo>
                  <a:lnTo>
                    <a:pt x="13" y="6"/>
                  </a:lnTo>
                  <a:lnTo>
                    <a:pt x="13" y="4"/>
                  </a:lnTo>
                  <a:close/>
                  <a:moveTo>
                    <a:pt x="11" y="4"/>
                  </a:moveTo>
                  <a:lnTo>
                    <a:pt x="11" y="2"/>
                  </a:lnTo>
                  <a:lnTo>
                    <a:pt x="11" y="4"/>
                  </a:lnTo>
                  <a:close/>
                  <a:moveTo>
                    <a:pt x="55" y="0"/>
                  </a:moveTo>
                  <a:lnTo>
                    <a:pt x="57" y="0"/>
                  </a:lnTo>
                  <a:lnTo>
                    <a:pt x="59" y="0"/>
                  </a:lnTo>
                  <a:lnTo>
                    <a:pt x="59" y="2"/>
                  </a:lnTo>
                  <a:lnTo>
                    <a:pt x="61" y="2"/>
                  </a:lnTo>
                  <a:lnTo>
                    <a:pt x="61" y="0"/>
                  </a:lnTo>
                  <a:lnTo>
                    <a:pt x="61" y="2"/>
                  </a:lnTo>
                  <a:lnTo>
                    <a:pt x="61" y="0"/>
                  </a:lnTo>
                  <a:lnTo>
                    <a:pt x="63" y="0"/>
                  </a:lnTo>
                  <a:lnTo>
                    <a:pt x="63" y="2"/>
                  </a:lnTo>
                  <a:lnTo>
                    <a:pt x="65" y="2"/>
                  </a:lnTo>
                  <a:lnTo>
                    <a:pt x="65" y="4"/>
                  </a:lnTo>
                  <a:lnTo>
                    <a:pt x="65" y="2"/>
                  </a:lnTo>
                  <a:lnTo>
                    <a:pt x="67" y="4"/>
                  </a:lnTo>
                  <a:lnTo>
                    <a:pt x="67" y="2"/>
                  </a:lnTo>
                  <a:lnTo>
                    <a:pt x="69" y="2"/>
                  </a:lnTo>
                  <a:lnTo>
                    <a:pt x="69" y="4"/>
                  </a:lnTo>
                  <a:lnTo>
                    <a:pt x="71" y="4"/>
                  </a:lnTo>
                  <a:lnTo>
                    <a:pt x="71" y="2"/>
                  </a:lnTo>
                  <a:lnTo>
                    <a:pt x="71" y="4"/>
                  </a:lnTo>
                  <a:lnTo>
                    <a:pt x="73" y="4"/>
                  </a:lnTo>
                  <a:lnTo>
                    <a:pt x="74" y="4"/>
                  </a:lnTo>
                  <a:lnTo>
                    <a:pt x="74" y="6"/>
                  </a:lnTo>
                  <a:lnTo>
                    <a:pt x="76" y="6"/>
                  </a:lnTo>
                  <a:lnTo>
                    <a:pt x="78" y="6"/>
                  </a:lnTo>
                  <a:lnTo>
                    <a:pt x="78" y="8"/>
                  </a:lnTo>
                  <a:lnTo>
                    <a:pt x="80" y="8"/>
                  </a:lnTo>
                  <a:lnTo>
                    <a:pt x="82" y="10"/>
                  </a:lnTo>
                  <a:lnTo>
                    <a:pt x="82" y="8"/>
                  </a:lnTo>
                  <a:lnTo>
                    <a:pt x="80" y="8"/>
                  </a:lnTo>
                  <a:lnTo>
                    <a:pt x="82" y="8"/>
                  </a:lnTo>
                  <a:lnTo>
                    <a:pt x="82" y="10"/>
                  </a:lnTo>
                  <a:lnTo>
                    <a:pt x="84" y="10"/>
                  </a:lnTo>
                  <a:lnTo>
                    <a:pt x="82" y="12"/>
                  </a:lnTo>
                  <a:lnTo>
                    <a:pt x="84" y="12"/>
                  </a:lnTo>
                  <a:lnTo>
                    <a:pt x="84" y="14"/>
                  </a:lnTo>
                  <a:lnTo>
                    <a:pt x="86" y="14"/>
                  </a:lnTo>
                  <a:lnTo>
                    <a:pt x="84" y="14"/>
                  </a:lnTo>
                  <a:lnTo>
                    <a:pt x="84" y="12"/>
                  </a:lnTo>
                  <a:lnTo>
                    <a:pt x="86" y="12"/>
                  </a:lnTo>
                  <a:lnTo>
                    <a:pt x="86" y="14"/>
                  </a:lnTo>
                  <a:lnTo>
                    <a:pt x="86" y="16"/>
                  </a:lnTo>
                  <a:lnTo>
                    <a:pt x="88" y="16"/>
                  </a:lnTo>
                  <a:lnTo>
                    <a:pt x="90" y="16"/>
                  </a:lnTo>
                  <a:lnTo>
                    <a:pt x="88" y="16"/>
                  </a:lnTo>
                  <a:lnTo>
                    <a:pt x="88" y="18"/>
                  </a:lnTo>
                  <a:lnTo>
                    <a:pt x="88" y="20"/>
                  </a:lnTo>
                  <a:lnTo>
                    <a:pt x="90" y="22"/>
                  </a:lnTo>
                  <a:lnTo>
                    <a:pt x="90" y="23"/>
                  </a:lnTo>
                  <a:lnTo>
                    <a:pt x="92" y="23"/>
                  </a:lnTo>
                  <a:lnTo>
                    <a:pt x="92" y="25"/>
                  </a:lnTo>
                  <a:lnTo>
                    <a:pt x="92" y="27"/>
                  </a:lnTo>
                  <a:lnTo>
                    <a:pt x="90" y="27"/>
                  </a:lnTo>
                  <a:lnTo>
                    <a:pt x="90" y="29"/>
                  </a:lnTo>
                  <a:lnTo>
                    <a:pt x="90" y="31"/>
                  </a:lnTo>
                  <a:lnTo>
                    <a:pt x="86" y="33"/>
                  </a:lnTo>
                  <a:lnTo>
                    <a:pt x="84" y="33"/>
                  </a:lnTo>
                  <a:lnTo>
                    <a:pt x="84" y="31"/>
                  </a:lnTo>
                  <a:lnTo>
                    <a:pt x="82" y="31"/>
                  </a:lnTo>
                  <a:lnTo>
                    <a:pt x="82" y="33"/>
                  </a:lnTo>
                  <a:lnTo>
                    <a:pt x="84" y="33"/>
                  </a:lnTo>
                  <a:lnTo>
                    <a:pt x="84" y="35"/>
                  </a:lnTo>
                  <a:lnTo>
                    <a:pt x="82" y="35"/>
                  </a:lnTo>
                  <a:lnTo>
                    <a:pt x="82" y="37"/>
                  </a:lnTo>
                  <a:lnTo>
                    <a:pt x="80" y="39"/>
                  </a:lnTo>
                  <a:lnTo>
                    <a:pt x="80" y="37"/>
                  </a:lnTo>
                  <a:lnTo>
                    <a:pt x="78" y="37"/>
                  </a:lnTo>
                  <a:lnTo>
                    <a:pt x="78" y="35"/>
                  </a:lnTo>
                  <a:lnTo>
                    <a:pt x="76" y="35"/>
                  </a:lnTo>
                  <a:lnTo>
                    <a:pt x="76" y="33"/>
                  </a:lnTo>
                  <a:lnTo>
                    <a:pt x="76" y="35"/>
                  </a:lnTo>
                  <a:lnTo>
                    <a:pt x="76" y="33"/>
                  </a:lnTo>
                  <a:lnTo>
                    <a:pt x="74" y="31"/>
                  </a:lnTo>
                  <a:lnTo>
                    <a:pt x="74" y="29"/>
                  </a:lnTo>
                  <a:lnTo>
                    <a:pt x="73" y="27"/>
                  </a:lnTo>
                  <a:lnTo>
                    <a:pt x="73" y="25"/>
                  </a:lnTo>
                  <a:lnTo>
                    <a:pt x="74" y="25"/>
                  </a:lnTo>
                  <a:lnTo>
                    <a:pt x="74" y="23"/>
                  </a:lnTo>
                  <a:lnTo>
                    <a:pt x="74" y="22"/>
                  </a:lnTo>
                  <a:lnTo>
                    <a:pt x="76" y="22"/>
                  </a:lnTo>
                  <a:lnTo>
                    <a:pt x="76" y="20"/>
                  </a:lnTo>
                  <a:lnTo>
                    <a:pt x="76" y="22"/>
                  </a:lnTo>
                  <a:lnTo>
                    <a:pt x="78" y="22"/>
                  </a:lnTo>
                  <a:lnTo>
                    <a:pt x="78" y="23"/>
                  </a:lnTo>
                  <a:lnTo>
                    <a:pt x="80" y="23"/>
                  </a:lnTo>
                  <a:lnTo>
                    <a:pt x="80" y="22"/>
                  </a:lnTo>
                  <a:lnTo>
                    <a:pt x="80" y="23"/>
                  </a:lnTo>
                  <a:lnTo>
                    <a:pt x="82" y="23"/>
                  </a:lnTo>
                  <a:lnTo>
                    <a:pt x="82" y="25"/>
                  </a:lnTo>
                  <a:lnTo>
                    <a:pt x="84" y="25"/>
                  </a:lnTo>
                  <a:lnTo>
                    <a:pt x="84" y="23"/>
                  </a:lnTo>
                  <a:lnTo>
                    <a:pt x="82" y="23"/>
                  </a:lnTo>
                  <a:lnTo>
                    <a:pt x="80" y="23"/>
                  </a:lnTo>
                  <a:lnTo>
                    <a:pt x="80" y="22"/>
                  </a:lnTo>
                  <a:lnTo>
                    <a:pt x="78" y="22"/>
                  </a:lnTo>
                  <a:lnTo>
                    <a:pt x="78" y="20"/>
                  </a:lnTo>
                  <a:lnTo>
                    <a:pt x="78" y="18"/>
                  </a:lnTo>
                  <a:lnTo>
                    <a:pt x="76" y="18"/>
                  </a:lnTo>
                  <a:lnTo>
                    <a:pt x="78" y="18"/>
                  </a:lnTo>
                  <a:lnTo>
                    <a:pt x="78" y="20"/>
                  </a:lnTo>
                  <a:lnTo>
                    <a:pt x="76" y="20"/>
                  </a:lnTo>
                  <a:lnTo>
                    <a:pt x="74" y="20"/>
                  </a:lnTo>
                  <a:lnTo>
                    <a:pt x="76" y="20"/>
                  </a:lnTo>
                  <a:lnTo>
                    <a:pt x="76" y="18"/>
                  </a:lnTo>
                  <a:lnTo>
                    <a:pt x="74" y="18"/>
                  </a:lnTo>
                  <a:lnTo>
                    <a:pt x="76" y="18"/>
                  </a:lnTo>
                  <a:lnTo>
                    <a:pt x="76" y="20"/>
                  </a:lnTo>
                  <a:lnTo>
                    <a:pt x="74" y="20"/>
                  </a:lnTo>
                  <a:lnTo>
                    <a:pt x="74" y="18"/>
                  </a:lnTo>
                  <a:lnTo>
                    <a:pt x="74" y="20"/>
                  </a:lnTo>
                  <a:lnTo>
                    <a:pt x="74" y="18"/>
                  </a:lnTo>
                  <a:lnTo>
                    <a:pt x="74" y="20"/>
                  </a:lnTo>
                  <a:lnTo>
                    <a:pt x="73" y="20"/>
                  </a:lnTo>
                  <a:lnTo>
                    <a:pt x="73" y="18"/>
                  </a:lnTo>
                  <a:lnTo>
                    <a:pt x="73" y="20"/>
                  </a:lnTo>
                  <a:lnTo>
                    <a:pt x="73" y="22"/>
                  </a:lnTo>
                  <a:lnTo>
                    <a:pt x="73" y="20"/>
                  </a:lnTo>
                  <a:lnTo>
                    <a:pt x="71" y="20"/>
                  </a:lnTo>
                  <a:lnTo>
                    <a:pt x="71" y="18"/>
                  </a:lnTo>
                  <a:lnTo>
                    <a:pt x="71" y="16"/>
                  </a:lnTo>
                  <a:lnTo>
                    <a:pt x="69" y="16"/>
                  </a:lnTo>
                  <a:lnTo>
                    <a:pt x="69" y="14"/>
                  </a:lnTo>
                  <a:lnTo>
                    <a:pt x="69" y="16"/>
                  </a:lnTo>
                  <a:lnTo>
                    <a:pt x="69" y="14"/>
                  </a:lnTo>
                  <a:lnTo>
                    <a:pt x="67" y="14"/>
                  </a:lnTo>
                  <a:lnTo>
                    <a:pt x="67" y="12"/>
                  </a:lnTo>
                  <a:lnTo>
                    <a:pt x="67" y="14"/>
                  </a:lnTo>
                  <a:lnTo>
                    <a:pt x="65" y="14"/>
                  </a:lnTo>
                  <a:lnTo>
                    <a:pt x="65" y="12"/>
                  </a:lnTo>
                  <a:lnTo>
                    <a:pt x="63" y="10"/>
                  </a:lnTo>
                  <a:lnTo>
                    <a:pt x="61" y="10"/>
                  </a:lnTo>
                  <a:lnTo>
                    <a:pt x="61" y="8"/>
                  </a:lnTo>
                  <a:lnTo>
                    <a:pt x="63" y="8"/>
                  </a:lnTo>
                  <a:lnTo>
                    <a:pt x="61" y="8"/>
                  </a:lnTo>
                  <a:lnTo>
                    <a:pt x="61" y="10"/>
                  </a:lnTo>
                  <a:lnTo>
                    <a:pt x="59" y="10"/>
                  </a:lnTo>
                  <a:lnTo>
                    <a:pt x="57" y="10"/>
                  </a:lnTo>
                  <a:lnTo>
                    <a:pt x="55" y="10"/>
                  </a:lnTo>
                  <a:lnTo>
                    <a:pt x="55" y="12"/>
                  </a:lnTo>
                  <a:lnTo>
                    <a:pt x="53" y="10"/>
                  </a:lnTo>
                  <a:lnTo>
                    <a:pt x="53" y="12"/>
                  </a:lnTo>
                  <a:lnTo>
                    <a:pt x="55" y="12"/>
                  </a:lnTo>
                  <a:lnTo>
                    <a:pt x="53" y="12"/>
                  </a:lnTo>
                  <a:lnTo>
                    <a:pt x="51" y="12"/>
                  </a:lnTo>
                  <a:lnTo>
                    <a:pt x="51" y="14"/>
                  </a:lnTo>
                  <a:lnTo>
                    <a:pt x="51" y="16"/>
                  </a:lnTo>
                  <a:lnTo>
                    <a:pt x="49" y="16"/>
                  </a:lnTo>
                  <a:lnTo>
                    <a:pt x="51" y="16"/>
                  </a:lnTo>
                  <a:lnTo>
                    <a:pt x="51" y="18"/>
                  </a:lnTo>
                  <a:lnTo>
                    <a:pt x="49" y="18"/>
                  </a:lnTo>
                  <a:lnTo>
                    <a:pt x="48" y="18"/>
                  </a:lnTo>
                  <a:lnTo>
                    <a:pt x="48" y="20"/>
                  </a:lnTo>
                  <a:lnTo>
                    <a:pt x="46" y="20"/>
                  </a:lnTo>
                  <a:lnTo>
                    <a:pt x="46" y="22"/>
                  </a:lnTo>
                  <a:lnTo>
                    <a:pt x="44" y="22"/>
                  </a:lnTo>
                  <a:lnTo>
                    <a:pt x="42" y="22"/>
                  </a:lnTo>
                  <a:lnTo>
                    <a:pt x="40" y="22"/>
                  </a:lnTo>
                  <a:lnTo>
                    <a:pt x="40" y="23"/>
                  </a:lnTo>
                  <a:lnTo>
                    <a:pt x="40" y="25"/>
                  </a:lnTo>
                  <a:lnTo>
                    <a:pt x="42" y="25"/>
                  </a:lnTo>
                  <a:lnTo>
                    <a:pt x="42" y="27"/>
                  </a:lnTo>
                  <a:lnTo>
                    <a:pt x="44" y="29"/>
                  </a:lnTo>
                  <a:lnTo>
                    <a:pt x="46" y="31"/>
                  </a:lnTo>
                  <a:lnTo>
                    <a:pt x="46" y="33"/>
                  </a:lnTo>
                  <a:lnTo>
                    <a:pt x="48" y="33"/>
                  </a:lnTo>
                  <a:lnTo>
                    <a:pt x="48" y="35"/>
                  </a:lnTo>
                  <a:lnTo>
                    <a:pt x="46" y="35"/>
                  </a:lnTo>
                  <a:lnTo>
                    <a:pt x="44" y="35"/>
                  </a:lnTo>
                  <a:lnTo>
                    <a:pt x="42" y="35"/>
                  </a:lnTo>
                  <a:lnTo>
                    <a:pt x="44" y="35"/>
                  </a:lnTo>
                  <a:lnTo>
                    <a:pt x="42" y="37"/>
                  </a:lnTo>
                  <a:lnTo>
                    <a:pt x="40" y="39"/>
                  </a:lnTo>
                  <a:lnTo>
                    <a:pt x="38" y="39"/>
                  </a:lnTo>
                  <a:lnTo>
                    <a:pt x="36" y="39"/>
                  </a:lnTo>
                  <a:lnTo>
                    <a:pt x="34" y="39"/>
                  </a:lnTo>
                  <a:lnTo>
                    <a:pt x="32" y="39"/>
                  </a:lnTo>
                  <a:lnTo>
                    <a:pt x="32" y="37"/>
                  </a:lnTo>
                  <a:lnTo>
                    <a:pt x="32" y="35"/>
                  </a:lnTo>
                  <a:lnTo>
                    <a:pt x="32" y="33"/>
                  </a:lnTo>
                  <a:lnTo>
                    <a:pt x="30" y="31"/>
                  </a:lnTo>
                  <a:lnTo>
                    <a:pt x="32" y="31"/>
                  </a:lnTo>
                  <a:lnTo>
                    <a:pt x="30" y="31"/>
                  </a:lnTo>
                  <a:lnTo>
                    <a:pt x="30" y="29"/>
                  </a:lnTo>
                  <a:lnTo>
                    <a:pt x="30" y="27"/>
                  </a:lnTo>
                  <a:lnTo>
                    <a:pt x="30" y="29"/>
                  </a:lnTo>
                  <a:lnTo>
                    <a:pt x="28" y="29"/>
                  </a:lnTo>
                  <a:lnTo>
                    <a:pt x="28" y="27"/>
                  </a:lnTo>
                  <a:lnTo>
                    <a:pt x="28" y="29"/>
                  </a:lnTo>
                  <a:lnTo>
                    <a:pt x="28" y="31"/>
                  </a:lnTo>
                  <a:lnTo>
                    <a:pt x="28" y="33"/>
                  </a:lnTo>
                  <a:lnTo>
                    <a:pt x="26" y="33"/>
                  </a:lnTo>
                  <a:lnTo>
                    <a:pt x="26" y="31"/>
                  </a:lnTo>
                  <a:lnTo>
                    <a:pt x="25" y="31"/>
                  </a:lnTo>
                  <a:lnTo>
                    <a:pt x="23" y="31"/>
                  </a:lnTo>
                  <a:lnTo>
                    <a:pt x="25" y="31"/>
                  </a:lnTo>
                  <a:lnTo>
                    <a:pt x="23" y="31"/>
                  </a:lnTo>
                  <a:lnTo>
                    <a:pt x="23" y="29"/>
                  </a:lnTo>
                  <a:lnTo>
                    <a:pt x="23" y="27"/>
                  </a:lnTo>
                  <a:lnTo>
                    <a:pt x="21" y="27"/>
                  </a:lnTo>
                  <a:lnTo>
                    <a:pt x="23" y="27"/>
                  </a:lnTo>
                  <a:lnTo>
                    <a:pt x="21" y="27"/>
                  </a:lnTo>
                  <a:lnTo>
                    <a:pt x="23" y="27"/>
                  </a:lnTo>
                  <a:lnTo>
                    <a:pt x="21" y="27"/>
                  </a:lnTo>
                  <a:lnTo>
                    <a:pt x="21" y="25"/>
                  </a:lnTo>
                  <a:lnTo>
                    <a:pt x="21" y="23"/>
                  </a:lnTo>
                  <a:lnTo>
                    <a:pt x="19" y="23"/>
                  </a:lnTo>
                  <a:lnTo>
                    <a:pt x="17" y="23"/>
                  </a:lnTo>
                  <a:lnTo>
                    <a:pt x="15" y="23"/>
                  </a:lnTo>
                  <a:lnTo>
                    <a:pt x="13" y="23"/>
                  </a:lnTo>
                  <a:lnTo>
                    <a:pt x="11" y="23"/>
                  </a:lnTo>
                  <a:lnTo>
                    <a:pt x="13" y="23"/>
                  </a:lnTo>
                  <a:lnTo>
                    <a:pt x="11" y="22"/>
                  </a:lnTo>
                  <a:lnTo>
                    <a:pt x="13" y="22"/>
                  </a:lnTo>
                  <a:lnTo>
                    <a:pt x="11" y="22"/>
                  </a:lnTo>
                  <a:lnTo>
                    <a:pt x="13" y="22"/>
                  </a:lnTo>
                  <a:lnTo>
                    <a:pt x="11" y="22"/>
                  </a:lnTo>
                  <a:lnTo>
                    <a:pt x="9" y="22"/>
                  </a:lnTo>
                  <a:lnTo>
                    <a:pt x="7" y="22"/>
                  </a:lnTo>
                  <a:lnTo>
                    <a:pt x="9" y="22"/>
                  </a:lnTo>
                  <a:lnTo>
                    <a:pt x="7" y="22"/>
                  </a:lnTo>
                  <a:lnTo>
                    <a:pt x="5" y="22"/>
                  </a:lnTo>
                  <a:lnTo>
                    <a:pt x="3" y="22"/>
                  </a:lnTo>
                  <a:lnTo>
                    <a:pt x="1" y="22"/>
                  </a:lnTo>
                  <a:lnTo>
                    <a:pt x="1" y="23"/>
                  </a:lnTo>
                  <a:lnTo>
                    <a:pt x="1" y="25"/>
                  </a:lnTo>
                  <a:lnTo>
                    <a:pt x="0" y="23"/>
                  </a:lnTo>
                  <a:lnTo>
                    <a:pt x="0" y="22"/>
                  </a:lnTo>
                  <a:lnTo>
                    <a:pt x="0" y="20"/>
                  </a:lnTo>
                  <a:lnTo>
                    <a:pt x="1" y="20"/>
                  </a:lnTo>
                  <a:lnTo>
                    <a:pt x="1" y="18"/>
                  </a:lnTo>
                  <a:lnTo>
                    <a:pt x="1" y="16"/>
                  </a:lnTo>
                  <a:lnTo>
                    <a:pt x="1" y="14"/>
                  </a:lnTo>
                  <a:lnTo>
                    <a:pt x="1" y="12"/>
                  </a:lnTo>
                  <a:lnTo>
                    <a:pt x="3" y="12"/>
                  </a:lnTo>
                  <a:lnTo>
                    <a:pt x="3" y="10"/>
                  </a:lnTo>
                  <a:lnTo>
                    <a:pt x="1" y="10"/>
                  </a:lnTo>
                  <a:lnTo>
                    <a:pt x="0" y="10"/>
                  </a:lnTo>
                  <a:lnTo>
                    <a:pt x="0" y="6"/>
                  </a:lnTo>
                  <a:lnTo>
                    <a:pt x="0" y="4"/>
                  </a:lnTo>
                  <a:lnTo>
                    <a:pt x="0" y="2"/>
                  </a:lnTo>
                  <a:lnTo>
                    <a:pt x="1" y="2"/>
                  </a:lnTo>
                  <a:lnTo>
                    <a:pt x="1" y="0"/>
                  </a:lnTo>
                  <a:lnTo>
                    <a:pt x="3" y="0"/>
                  </a:lnTo>
                  <a:lnTo>
                    <a:pt x="3" y="2"/>
                  </a:lnTo>
                  <a:lnTo>
                    <a:pt x="5" y="2"/>
                  </a:lnTo>
                  <a:lnTo>
                    <a:pt x="7" y="2"/>
                  </a:lnTo>
                  <a:lnTo>
                    <a:pt x="7" y="0"/>
                  </a:lnTo>
                  <a:lnTo>
                    <a:pt x="7" y="2"/>
                  </a:lnTo>
                  <a:lnTo>
                    <a:pt x="9" y="2"/>
                  </a:lnTo>
                  <a:lnTo>
                    <a:pt x="9" y="4"/>
                  </a:lnTo>
                  <a:lnTo>
                    <a:pt x="9" y="6"/>
                  </a:lnTo>
                  <a:lnTo>
                    <a:pt x="11" y="8"/>
                  </a:lnTo>
                  <a:lnTo>
                    <a:pt x="11" y="6"/>
                  </a:lnTo>
                  <a:lnTo>
                    <a:pt x="11" y="8"/>
                  </a:lnTo>
                  <a:lnTo>
                    <a:pt x="11" y="6"/>
                  </a:lnTo>
                  <a:lnTo>
                    <a:pt x="11" y="8"/>
                  </a:lnTo>
                  <a:lnTo>
                    <a:pt x="11" y="6"/>
                  </a:lnTo>
                  <a:lnTo>
                    <a:pt x="13" y="6"/>
                  </a:lnTo>
                  <a:lnTo>
                    <a:pt x="13" y="8"/>
                  </a:lnTo>
                  <a:lnTo>
                    <a:pt x="13" y="6"/>
                  </a:lnTo>
                  <a:lnTo>
                    <a:pt x="13" y="8"/>
                  </a:lnTo>
                  <a:lnTo>
                    <a:pt x="11" y="8"/>
                  </a:lnTo>
                  <a:lnTo>
                    <a:pt x="11" y="10"/>
                  </a:lnTo>
                  <a:lnTo>
                    <a:pt x="13" y="10"/>
                  </a:lnTo>
                  <a:lnTo>
                    <a:pt x="13" y="12"/>
                  </a:lnTo>
                  <a:lnTo>
                    <a:pt x="15" y="12"/>
                  </a:lnTo>
                  <a:lnTo>
                    <a:pt x="17" y="12"/>
                  </a:lnTo>
                  <a:lnTo>
                    <a:pt x="17" y="10"/>
                  </a:lnTo>
                  <a:lnTo>
                    <a:pt x="17" y="12"/>
                  </a:lnTo>
                  <a:lnTo>
                    <a:pt x="19" y="10"/>
                  </a:lnTo>
                  <a:lnTo>
                    <a:pt x="19" y="12"/>
                  </a:lnTo>
                  <a:lnTo>
                    <a:pt x="19" y="10"/>
                  </a:lnTo>
                  <a:lnTo>
                    <a:pt x="17" y="8"/>
                  </a:lnTo>
                  <a:lnTo>
                    <a:pt x="19" y="8"/>
                  </a:lnTo>
                  <a:lnTo>
                    <a:pt x="19" y="10"/>
                  </a:lnTo>
                  <a:lnTo>
                    <a:pt x="21" y="10"/>
                  </a:lnTo>
                  <a:lnTo>
                    <a:pt x="21" y="12"/>
                  </a:lnTo>
                  <a:lnTo>
                    <a:pt x="23" y="12"/>
                  </a:lnTo>
                  <a:lnTo>
                    <a:pt x="23" y="14"/>
                  </a:lnTo>
                  <a:lnTo>
                    <a:pt x="25" y="14"/>
                  </a:lnTo>
                  <a:lnTo>
                    <a:pt x="26" y="14"/>
                  </a:lnTo>
                  <a:lnTo>
                    <a:pt x="28" y="14"/>
                  </a:lnTo>
                  <a:lnTo>
                    <a:pt x="30" y="14"/>
                  </a:lnTo>
                  <a:lnTo>
                    <a:pt x="32" y="12"/>
                  </a:lnTo>
                  <a:lnTo>
                    <a:pt x="34" y="12"/>
                  </a:lnTo>
                  <a:lnTo>
                    <a:pt x="36" y="10"/>
                  </a:lnTo>
                  <a:lnTo>
                    <a:pt x="38" y="10"/>
                  </a:lnTo>
                  <a:lnTo>
                    <a:pt x="38" y="8"/>
                  </a:lnTo>
                  <a:lnTo>
                    <a:pt x="40" y="8"/>
                  </a:lnTo>
                  <a:lnTo>
                    <a:pt x="42" y="8"/>
                  </a:lnTo>
                  <a:lnTo>
                    <a:pt x="44" y="8"/>
                  </a:lnTo>
                  <a:lnTo>
                    <a:pt x="46" y="8"/>
                  </a:lnTo>
                  <a:lnTo>
                    <a:pt x="46" y="6"/>
                  </a:lnTo>
                  <a:lnTo>
                    <a:pt x="48" y="6"/>
                  </a:lnTo>
                  <a:lnTo>
                    <a:pt x="48" y="4"/>
                  </a:lnTo>
                  <a:lnTo>
                    <a:pt x="48" y="6"/>
                  </a:lnTo>
                  <a:lnTo>
                    <a:pt x="49" y="6"/>
                  </a:lnTo>
                  <a:lnTo>
                    <a:pt x="49" y="4"/>
                  </a:lnTo>
                  <a:lnTo>
                    <a:pt x="51" y="4"/>
                  </a:lnTo>
                  <a:lnTo>
                    <a:pt x="49" y="4"/>
                  </a:lnTo>
                  <a:lnTo>
                    <a:pt x="51" y="4"/>
                  </a:lnTo>
                  <a:lnTo>
                    <a:pt x="51" y="2"/>
                  </a:lnTo>
                  <a:lnTo>
                    <a:pt x="53" y="2"/>
                  </a:lnTo>
                  <a:lnTo>
                    <a:pt x="53" y="0"/>
                  </a:lnTo>
                  <a:lnTo>
                    <a:pt x="51" y="0"/>
                  </a:lnTo>
                  <a:lnTo>
                    <a:pt x="53" y="0"/>
                  </a:lnTo>
                  <a:lnTo>
                    <a:pt x="55"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2" name="Freeform 181"/>
            <p:cNvSpPr>
              <a:spLocks noEditPoints="1"/>
            </p:cNvSpPr>
            <p:nvPr/>
          </p:nvSpPr>
          <p:spPr bwMode="auto">
            <a:xfrm>
              <a:off x="1725613" y="5454650"/>
              <a:ext cx="152400" cy="33338"/>
            </a:xfrm>
            <a:custGeom>
              <a:avLst/>
              <a:gdLst>
                <a:gd name="T0" fmla="*/ 12 w 96"/>
                <a:gd name="T1" fmla="*/ 21 h 21"/>
                <a:gd name="T2" fmla="*/ 12 w 96"/>
                <a:gd name="T3" fmla="*/ 21 h 21"/>
                <a:gd name="T4" fmla="*/ 12 w 96"/>
                <a:gd name="T5" fmla="*/ 21 h 21"/>
                <a:gd name="T6" fmla="*/ 12 w 96"/>
                <a:gd name="T7" fmla="*/ 21 h 21"/>
                <a:gd name="T8" fmla="*/ 10 w 96"/>
                <a:gd name="T9" fmla="*/ 21 h 21"/>
                <a:gd name="T10" fmla="*/ 12 w 96"/>
                <a:gd name="T11" fmla="*/ 21 h 21"/>
                <a:gd name="T12" fmla="*/ 12 w 96"/>
                <a:gd name="T13" fmla="*/ 21 h 21"/>
                <a:gd name="T14" fmla="*/ 12 w 96"/>
                <a:gd name="T15" fmla="*/ 21 h 21"/>
                <a:gd name="T16" fmla="*/ 12 w 96"/>
                <a:gd name="T17" fmla="*/ 21 h 21"/>
                <a:gd name="T18" fmla="*/ 96 w 96"/>
                <a:gd name="T19" fmla="*/ 13 h 21"/>
                <a:gd name="T20" fmla="*/ 96 w 96"/>
                <a:gd name="T21" fmla="*/ 13 h 21"/>
                <a:gd name="T22" fmla="*/ 96 w 96"/>
                <a:gd name="T23" fmla="*/ 13 h 21"/>
                <a:gd name="T24" fmla="*/ 96 w 96"/>
                <a:gd name="T25" fmla="*/ 13 h 21"/>
                <a:gd name="T26" fmla="*/ 96 w 96"/>
                <a:gd name="T27" fmla="*/ 13 h 21"/>
                <a:gd name="T28" fmla="*/ 96 w 96"/>
                <a:gd name="T29" fmla="*/ 13 h 21"/>
                <a:gd name="T30" fmla="*/ 96 w 96"/>
                <a:gd name="T31" fmla="*/ 13 h 21"/>
                <a:gd name="T32" fmla="*/ 96 w 96"/>
                <a:gd name="T33" fmla="*/ 13 h 21"/>
                <a:gd name="T34" fmla="*/ 96 w 96"/>
                <a:gd name="T35" fmla="*/ 13 h 21"/>
                <a:gd name="T36" fmla="*/ 96 w 96"/>
                <a:gd name="T37" fmla="*/ 13 h 21"/>
                <a:gd name="T38" fmla="*/ 96 w 96"/>
                <a:gd name="T39" fmla="*/ 13 h 21"/>
                <a:gd name="T40" fmla="*/ 41 w 96"/>
                <a:gd name="T41" fmla="*/ 9 h 21"/>
                <a:gd name="T42" fmla="*/ 41 w 96"/>
                <a:gd name="T43" fmla="*/ 9 h 21"/>
                <a:gd name="T44" fmla="*/ 39 w 96"/>
                <a:gd name="T45" fmla="*/ 9 h 21"/>
                <a:gd name="T46" fmla="*/ 39 w 96"/>
                <a:gd name="T47" fmla="*/ 7 h 21"/>
                <a:gd name="T48" fmla="*/ 39 w 96"/>
                <a:gd name="T49" fmla="*/ 7 h 21"/>
                <a:gd name="T50" fmla="*/ 39 w 96"/>
                <a:gd name="T51" fmla="*/ 7 h 21"/>
                <a:gd name="T52" fmla="*/ 41 w 96"/>
                <a:gd name="T53" fmla="*/ 7 h 21"/>
                <a:gd name="T54" fmla="*/ 41 w 96"/>
                <a:gd name="T55" fmla="*/ 7 h 21"/>
                <a:gd name="T56" fmla="*/ 41 w 96"/>
                <a:gd name="T57" fmla="*/ 9 h 21"/>
                <a:gd name="T58" fmla="*/ 0 w 96"/>
                <a:gd name="T59" fmla="*/ 0 h 21"/>
                <a:gd name="T60" fmla="*/ 0 w 96"/>
                <a:gd name="T61" fmla="*/ 0 h 21"/>
                <a:gd name="T62" fmla="*/ 0 w 96"/>
                <a:gd name="T63" fmla="*/ 0 h 21"/>
                <a:gd name="T64" fmla="*/ 0 w 96"/>
                <a:gd name="T65" fmla="*/ 0 h 21"/>
                <a:gd name="T66" fmla="*/ 0 w 96"/>
                <a:gd name="T67" fmla="*/ 0 h 21"/>
                <a:gd name="T68" fmla="*/ 0 w 96"/>
                <a:gd name="T69" fmla="*/ 0 h 21"/>
                <a:gd name="T70" fmla="*/ 0 w 96"/>
                <a:gd name="T71" fmla="*/ 0 h 21"/>
                <a:gd name="T72" fmla="*/ 0 w 96"/>
                <a:gd name="T73" fmla="*/ 0 h 21"/>
                <a:gd name="T74" fmla="*/ 0 w 96"/>
                <a:gd name="T7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6" h="21">
                  <a:moveTo>
                    <a:pt x="12" y="21"/>
                  </a:moveTo>
                  <a:lnTo>
                    <a:pt x="12" y="21"/>
                  </a:lnTo>
                  <a:lnTo>
                    <a:pt x="12" y="21"/>
                  </a:lnTo>
                  <a:lnTo>
                    <a:pt x="12" y="21"/>
                  </a:lnTo>
                  <a:lnTo>
                    <a:pt x="10" y="21"/>
                  </a:lnTo>
                  <a:lnTo>
                    <a:pt x="12" y="21"/>
                  </a:lnTo>
                  <a:lnTo>
                    <a:pt x="12" y="21"/>
                  </a:lnTo>
                  <a:lnTo>
                    <a:pt x="12" y="21"/>
                  </a:lnTo>
                  <a:lnTo>
                    <a:pt x="12" y="21"/>
                  </a:lnTo>
                  <a:close/>
                  <a:moveTo>
                    <a:pt x="96" y="13"/>
                  </a:moveTo>
                  <a:lnTo>
                    <a:pt x="96" y="13"/>
                  </a:lnTo>
                  <a:lnTo>
                    <a:pt x="96" y="13"/>
                  </a:lnTo>
                  <a:lnTo>
                    <a:pt x="96" y="13"/>
                  </a:lnTo>
                  <a:lnTo>
                    <a:pt x="96" y="13"/>
                  </a:lnTo>
                  <a:lnTo>
                    <a:pt x="96" y="13"/>
                  </a:lnTo>
                  <a:lnTo>
                    <a:pt x="96" y="13"/>
                  </a:lnTo>
                  <a:lnTo>
                    <a:pt x="96" y="13"/>
                  </a:lnTo>
                  <a:lnTo>
                    <a:pt x="96" y="13"/>
                  </a:lnTo>
                  <a:lnTo>
                    <a:pt x="96" y="13"/>
                  </a:lnTo>
                  <a:lnTo>
                    <a:pt x="96" y="13"/>
                  </a:lnTo>
                  <a:close/>
                  <a:moveTo>
                    <a:pt x="41" y="9"/>
                  </a:moveTo>
                  <a:lnTo>
                    <a:pt x="41" y="9"/>
                  </a:lnTo>
                  <a:lnTo>
                    <a:pt x="39" y="9"/>
                  </a:lnTo>
                  <a:lnTo>
                    <a:pt x="39" y="7"/>
                  </a:lnTo>
                  <a:lnTo>
                    <a:pt x="39" y="7"/>
                  </a:lnTo>
                  <a:lnTo>
                    <a:pt x="39" y="7"/>
                  </a:lnTo>
                  <a:lnTo>
                    <a:pt x="41" y="7"/>
                  </a:lnTo>
                  <a:lnTo>
                    <a:pt x="41" y="7"/>
                  </a:lnTo>
                  <a:lnTo>
                    <a:pt x="41" y="9"/>
                  </a:lnTo>
                  <a:close/>
                  <a:moveTo>
                    <a:pt x="0" y="0"/>
                  </a:moveTo>
                  <a:lnTo>
                    <a:pt x="0" y="0"/>
                  </a:lnTo>
                  <a:lnTo>
                    <a:pt x="0" y="0"/>
                  </a:ln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3" name="Freeform 182"/>
            <p:cNvSpPr>
              <a:spLocks noEditPoints="1"/>
            </p:cNvSpPr>
            <p:nvPr/>
          </p:nvSpPr>
          <p:spPr bwMode="auto">
            <a:xfrm>
              <a:off x="2974975" y="4832350"/>
              <a:ext cx="320675" cy="473075"/>
            </a:xfrm>
            <a:custGeom>
              <a:avLst/>
              <a:gdLst>
                <a:gd name="T0" fmla="*/ 104 w 202"/>
                <a:gd name="T1" fmla="*/ 2 h 298"/>
                <a:gd name="T2" fmla="*/ 112 w 202"/>
                <a:gd name="T3" fmla="*/ 13 h 298"/>
                <a:gd name="T4" fmla="*/ 123 w 202"/>
                <a:gd name="T5" fmla="*/ 23 h 298"/>
                <a:gd name="T6" fmla="*/ 131 w 202"/>
                <a:gd name="T7" fmla="*/ 31 h 298"/>
                <a:gd name="T8" fmla="*/ 137 w 202"/>
                <a:gd name="T9" fmla="*/ 38 h 298"/>
                <a:gd name="T10" fmla="*/ 150 w 202"/>
                <a:gd name="T11" fmla="*/ 35 h 298"/>
                <a:gd name="T12" fmla="*/ 166 w 202"/>
                <a:gd name="T13" fmla="*/ 35 h 298"/>
                <a:gd name="T14" fmla="*/ 179 w 202"/>
                <a:gd name="T15" fmla="*/ 42 h 298"/>
                <a:gd name="T16" fmla="*/ 173 w 202"/>
                <a:gd name="T17" fmla="*/ 61 h 298"/>
                <a:gd name="T18" fmla="*/ 177 w 202"/>
                <a:gd name="T19" fmla="*/ 67 h 298"/>
                <a:gd name="T20" fmla="*/ 169 w 202"/>
                <a:gd name="T21" fmla="*/ 65 h 298"/>
                <a:gd name="T22" fmla="*/ 162 w 202"/>
                <a:gd name="T23" fmla="*/ 71 h 298"/>
                <a:gd name="T24" fmla="*/ 146 w 202"/>
                <a:gd name="T25" fmla="*/ 75 h 298"/>
                <a:gd name="T26" fmla="*/ 135 w 202"/>
                <a:gd name="T27" fmla="*/ 84 h 298"/>
                <a:gd name="T28" fmla="*/ 131 w 202"/>
                <a:gd name="T29" fmla="*/ 104 h 298"/>
                <a:gd name="T30" fmla="*/ 121 w 202"/>
                <a:gd name="T31" fmla="*/ 117 h 298"/>
                <a:gd name="T32" fmla="*/ 119 w 202"/>
                <a:gd name="T33" fmla="*/ 127 h 298"/>
                <a:gd name="T34" fmla="*/ 129 w 202"/>
                <a:gd name="T35" fmla="*/ 138 h 298"/>
                <a:gd name="T36" fmla="*/ 135 w 202"/>
                <a:gd name="T37" fmla="*/ 150 h 298"/>
                <a:gd name="T38" fmla="*/ 152 w 202"/>
                <a:gd name="T39" fmla="*/ 159 h 298"/>
                <a:gd name="T40" fmla="*/ 169 w 202"/>
                <a:gd name="T41" fmla="*/ 154 h 298"/>
                <a:gd name="T42" fmla="*/ 169 w 202"/>
                <a:gd name="T43" fmla="*/ 163 h 298"/>
                <a:gd name="T44" fmla="*/ 175 w 202"/>
                <a:gd name="T45" fmla="*/ 177 h 298"/>
                <a:gd name="T46" fmla="*/ 196 w 202"/>
                <a:gd name="T47" fmla="*/ 190 h 298"/>
                <a:gd name="T48" fmla="*/ 196 w 202"/>
                <a:gd name="T49" fmla="*/ 209 h 298"/>
                <a:gd name="T50" fmla="*/ 198 w 202"/>
                <a:gd name="T51" fmla="*/ 227 h 298"/>
                <a:gd name="T52" fmla="*/ 191 w 202"/>
                <a:gd name="T53" fmla="*/ 240 h 298"/>
                <a:gd name="T54" fmla="*/ 187 w 202"/>
                <a:gd name="T55" fmla="*/ 246 h 298"/>
                <a:gd name="T56" fmla="*/ 183 w 202"/>
                <a:gd name="T57" fmla="*/ 251 h 298"/>
                <a:gd name="T58" fmla="*/ 185 w 202"/>
                <a:gd name="T59" fmla="*/ 257 h 298"/>
                <a:gd name="T60" fmla="*/ 194 w 202"/>
                <a:gd name="T61" fmla="*/ 263 h 298"/>
                <a:gd name="T62" fmla="*/ 194 w 202"/>
                <a:gd name="T63" fmla="*/ 271 h 298"/>
                <a:gd name="T64" fmla="*/ 187 w 202"/>
                <a:gd name="T65" fmla="*/ 284 h 298"/>
                <a:gd name="T66" fmla="*/ 179 w 202"/>
                <a:gd name="T67" fmla="*/ 298 h 298"/>
                <a:gd name="T68" fmla="*/ 164 w 202"/>
                <a:gd name="T69" fmla="*/ 290 h 298"/>
                <a:gd name="T70" fmla="*/ 150 w 202"/>
                <a:gd name="T71" fmla="*/ 278 h 298"/>
                <a:gd name="T72" fmla="*/ 135 w 202"/>
                <a:gd name="T73" fmla="*/ 267 h 298"/>
                <a:gd name="T74" fmla="*/ 118 w 202"/>
                <a:gd name="T75" fmla="*/ 259 h 298"/>
                <a:gd name="T76" fmla="*/ 100 w 202"/>
                <a:gd name="T77" fmla="*/ 250 h 298"/>
                <a:gd name="T78" fmla="*/ 89 w 202"/>
                <a:gd name="T79" fmla="*/ 238 h 298"/>
                <a:gd name="T80" fmla="*/ 81 w 202"/>
                <a:gd name="T81" fmla="*/ 227 h 298"/>
                <a:gd name="T82" fmla="*/ 81 w 202"/>
                <a:gd name="T83" fmla="*/ 221 h 298"/>
                <a:gd name="T84" fmla="*/ 75 w 202"/>
                <a:gd name="T85" fmla="*/ 205 h 298"/>
                <a:gd name="T86" fmla="*/ 68 w 202"/>
                <a:gd name="T87" fmla="*/ 192 h 298"/>
                <a:gd name="T88" fmla="*/ 58 w 202"/>
                <a:gd name="T89" fmla="*/ 179 h 298"/>
                <a:gd name="T90" fmla="*/ 52 w 202"/>
                <a:gd name="T91" fmla="*/ 167 h 298"/>
                <a:gd name="T92" fmla="*/ 48 w 202"/>
                <a:gd name="T93" fmla="*/ 156 h 298"/>
                <a:gd name="T94" fmla="*/ 45 w 202"/>
                <a:gd name="T95" fmla="*/ 146 h 298"/>
                <a:gd name="T96" fmla="*/ 37 w 202"/>
                <a:gd name="T97" fmla="*/ 131 h 298"/>
                <a:gd name="T98" fmla="*/ 27 w 202"/>
                <a:gd name="T99" fmla="*/ 117 h 298"/>
                <a:gd name="T100" fmla="*/ 10 w 202"/>
                <a:gd name="T101" fmla="*/ 102 h 298"/>
                <a:gd name="T102" fmla="*/ 8 w 202"/>
                <a:gd name="T103" fmla="*/ 92 h 298"/>
                <a:gd name="T104" fmla="*/ 2 w 202"/>
                <a:gd name="T105" fmla="*/ 77 h 298"/>
                <a:gd name="T106" fmla="*/ 8 w 202"/>
                <a:gd name="T107" fmla="*/ 60 h 298"/>
                <a:gd name="T108" fmla="*/ 18 w 202"/>
                <a:gd name="T109" fmla="*/ 63 h 298"/>
                <a:gd name="T110" fmla="*/ 22 w 202"/>
                <a:gd name="T111" fmla="*/ 69 h 298"/>
                <a:gd name="T112" fmla="*/ 37 w 202"/>
                <a:gd name="T113" fmla="*/ 81 h 298"/>
                <a:gd name="T114" fmla="*/ 45 w 202"/>
                <a:gd name="T115" fmla="*/ 63 h 298"/>
                <a:gd name="T116" fmla="*/ 50 w 202"/>
                <a:gd name="T117" fmla="*/ 52 h 298"/>
                <a:gd name="T118" fmla="*/ 71 w 202"/>
                <a:gd name="T119" fmla="*/ 42 h 298"/>
                <a:gd name="T120" fmla="*/ 85 w 202"/>
                <a:gd name="T121" fmla="*/ 31 h 298"/>
                <a:gd name="T122" fmla="*/ 95 w 202"/>
                <a:gd name="T123" fmla="*/ 17 h 298"/>
                <a:gd name="T124" fmla="*/ 91 w 202"/>
                <a:gd name="T125" fmla="*/ 2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2" h="298">
                  <a:moveTo>
                    <a:pt x="83" y="230"/>
                  </a:moveTo>
                  <a:lnTo>
                    <a:pt x="81" y="230"/>
                  </a:lnTo>
                  <a:lnTo>
                    <a:pt x="81" y="228"/>
                  </a:lnTo>
                  <a:lnTo>
                    <a:pt x="81" y="230"/>
                  </a:lnTo>
                  <a:lnTo>
                    <a:pt x="83" y="230"/>
                  </a:lnTo>
                  <a:close/>
                  <a:moveTo>
                    <a:pt x="8" y="104"/>
                  </a:moveTo>
                  <a:lnTo>
                    <a:pt x="8" y="102"/>
                  </a:lnTo>
                  <a:lnTo>
                    <a:pt x="8" y="104"/>
                  </a:lnTo>
                  <a:close/>
                  <a:moveTo>
                    <a:pt x="100" y="2"/>
                  </a:moveTo>
                  <a:lnTo>
                    <a:pt x="102" y="4"/>
                  </a:lnTo>
                  <a:lnTo>
                    <a:pt x="104" y="2"/>
                  </a:lnTo>
                  <a:lnTo>
                    <a:pt x="104" y="4"/>
                  </a:lnTo>
                  <a:lnTo>
                    <a:pt x="104" y="6"/>
                  </a:lnTo>
                  <a:lnTo>
                    <a:pt x="106" y="6"/>
                  </a:lnTo>
                  <a:lnTo>
                    <a:pt x="108" y="6"/>
                  </a:lnTo>
                  <a:lnTo>
                    <a:pt x="108" y="8"/>
                  </a:lnTo>
                  <a:lnTo>
                    <a:pt x="110" y="8"/>
                  </a:lnTo>
                  <a:lnTo>
                    <a:pt x="110" y="10"/>
                  </a:lnTo>
                  <a:lnTo>
                    <a:pt x="112" y="12"/>
                  </a:lnTo>
                  <a:lnTo>
                    <a:pt x="110" y="12"/>
                  </a:lnTo>
                  <a:lnTo>
                    <a:pt x="112" y="12"/>
                  </a:lnTo>
                  <a:lnTo>
                    <a:pt x="112" y="13"/>
                  </a:lnTo>
                  <a:lnTo>
                    <a:pt x="112" y="15"/>
                  </a:lnTo>
                  <a:lnTo>
                    <a:pt x="114" y="15"/>
                  </a:lnTo>
                  <a:lnTo>
                    <a:pt x="116" y="15"/>
                  </a:lnTo>
                  <a:lnTo>
                    <a:pt x="116" y="17"/>
                  </a:lnTo>
                  <a:lnTo>
                    <a:pt x="118" y="17"/>
                  </a:lnTo>
                  <a:lnTo>
                    <a:pt x="118" y="19"/>
                  </a:lnTo>
                  <a:lnTo>
                    <a:pt x="119" y="19"/>
                  </a:lnTo>
                  <a:lnTo>
                    <a:pt x="121" y="19"/>
                  </a:lnTo>
                  <a:lnTo>
                    <a:pt x="123" y="19"/>
                  </a:lnTo>
                  <a:lnTo>
                    <a:pt x="123" y="21"/>
                  </a:lnTo>
                  <a:lnTo>
                    <a:pt x="123" y="23"/>
                  </a:lnTo>
                  <a:lnTo>
                    <a:pt x="125" y="23"/>
                  </a:lnTo>
                  <a:lnTo>
                    <a:pt x="125" y="25"/>
                  </a:lnTo>
                  <a:lnTo>
                    <a:pt x="123" y="27"/>
                  </a:lnTo>
                  <a:lnTo>
                    <a:pt x="125" y="27"/>
                  </a:lnTo>
                  <a:lnTo>
                    <a:pt x="125" y="29"/>
                  </a:lnTo>
                  <a:lnTo>
                    <a:pt x="127" y="29"/>
                  </a:lnTo>
                  <a:lnTo>
                    <a:pt x="129" y="29"/>
                  </a:lnTo>
                  <a:lnTo>
                    <a:pt x="129" y="27"/>
                  </a:lnTo>
                  <a:lnTo>
                    <a:pt x="129" y="29"/>
                  </a:lnTo>
                  <a:lnTo>
                    <a:pt x="129" y="31"/>
                  </a:lnTo>
                  <a:lnTo>
                    <a:pt x="131" y="31"/>
                  </a:lnTo>
                  <a:lnTo>
                    <a:pt x="129" y="31"/>
                  </a:lnTo>
                  <a:lnTo>
                    <a:pt x="131" y="31"/>
                  </a:lnTo>
                  <a:lnTo>
                    <a:pt x="131" y="33"/>
                  </a:lnTo>
                  <a:lnTo>
                    <a:pt x="131" y="35"/>
                  </a:lnTo>
                  <a:lnTo>
                    <a:pt x="129" y="35"/>
                  </a:lnTo>
                  <a:lnTo>
                    <a:pt x="129" y="36"/>
                  </a:lnTo>
                  <a:lnTo>
                    <a:pt x="131" y="36"/>
                  </a:lnTo>
                  <a:lnTo>
                    <a:pt x="133" y="36"/>
                  </a:lnTo>
                  <a:lnTo>
                    <a:pt x="133" y="38"/>
                  </a:lnTo>
                  <a:lnTo>
                    <a:pt x="135" y="38"/>
                  </a:lnTo>
                  <a:lnTo>
                    <a:pt x="137" y="38"/>
                  </a:lnTo>
                  <a:lnTo>
                    <a:pt x="139" y="38"/>
                  </a:lnTo>
                  <a:lnTo>
                    <a:pt x="139" y="36"/>
                  </a:lnTo>
                  <a:lnTo>
                    <a:pt x="139" y="38"/>
                  </a:lnTo>
                  <a:lnTo>
                    <a:pt x="141" y="38"/>
                  </a:lnTo>
                  <a:lnTo>
                    <a:pt x="143" y="38"/>
                  </a:lnTo>
                  <a:lnTo>
                    <a:pt x="144" y="38"/>
                  </a:lnTo>
                  <a:lnTo>
                    <a:pt x="146" y="38"/>
                  </a:lnTo>
                  <a:lnTo>
                    <a:pt x="146" y="36"/>
                  </a:lnTo>
                  <a:lnTo>
                    <a:pt x="148" y="36"/>
                  </a:lnTo>
                  <a:lnTo>
                    <a:pt x="150" y="36"/>
                  </a:lnTo>
                  <a:lnTo>
                    <a:pt x="150" y="35"/>
                  </a:lnTo>
                  <a:lnTo>
                    <a:pt x="152" y="35"/>
                  </a:lnTo>
                  <a:lnTo>
                    <a:pt x="154" y="35"/>
                  </a:lnTo>
                  <a:lnTo>
                    <a:pt x="156" y="35"/>
                  </a:lnTo>
                  <a:lnTo>
                    <a:pt x="156" y="36"/>
                  </a:lnTo>
                  <a:lnTo>
                    <a:pt x="158" y="36"/>
                  </a:lnTo>
                  <a:lnTo>
                    <a:pt x="158" y="38"/>
                  </a:lnTo>
                  <a:lnTo>
                    <a:pt x="160" y="36"/>
                  </a:lnTo>
                  <a:lnTo>
                    <a:pt x="162" y="36"/>
                  </a:lnTo>
                  <a:lnTo>
                    <a:pt x="164" y="36"/>
                  </a:lnTo>
                  <a:lnTo>
                    <a:pt x="164" y="35"/>
                  </a:lnTo>
                  <a:lnTo>
                    <a:pt x="166" y="35"/>
                  </a:lnTo>
                  <a:lnTo>
                    <a:pt x="166" y="36"/>
                  </a:lnTo>
                  <a:lnTo>
                    <a:pt x="167" y="36"/>
                  </a:lnTo>
                  <a:lnTo>
                    <a:pt x="169" y="36"/>
                  </a:lnTo>
                  <a:lnTo>
                    <a:pt x="169" y="38"/>
                  </a:lnTo>
                  <a:lnTo>
                    <a:pt x="171" y="38"/>
                  </a:lnTo>
                  <a:lnTo>
                    <a:pt x="173" y="38"/>
                  </a:lnTo>
                  <a:lnTo>
                    <a:pt x="173" y="40"/>
                  </a:lnTo>
                  <a:lnTo>
                    <a:pt x="175" y="40"/>
                  </a:lnTo>
                  <a:lnTo>
                    <a:pt x="177" y="40"/>
                  </a:lnTo>
                  <a:lnTo>
                    <a:pt x="177" y="42"/>
                  </a:lnTo>
                  <a:lnTo>
                    <a:pt x="179" y="42"/>
                  </a:lnTo>
                  <a:lnTo>
                    <a:pt x="179" y="44"/>
                  </a:lnTo>
                  <a:lnTo>
                    <a:pt x="177" y="46"/>
                  </a:lnTo>
                  <a:lnTo>
                    <a:pt x="177" y="48"/>
                  </a:lnTo>
                  <a:lnTo>
                    <a:pt x="175" y="50"/>
                  </a:lnTo>
                  <a:lnTo>
                    <a:pt x="175" y="52"/>
                  </a:lnTo>
                  <a:lnTo>
                    <a:pt x="173" y="54"/>
                  </a:lnTo>
                  <a:lnTo>
                    <a:pt x="171" y="56"/>
                  </a:lnTo>
                  <a:lnTo>
                    <a:pt x="171" y="58"/>
                  </a:lnTo>
                  <a:lnTo>
                    <a:pt x="169" y="60"/>
                  </a:lnTo>
                  <a:lnTo>
                    <a:pt x="171" y="61"/>
                  </a:lnTo>
                  <a:lnTo>
                    <a:pt x="173" y="61"/>
                  </a:lnTo>
                  <a:lnTo>
                    <a:pt x="175" y="61"/>
                  </a:lnTo>
                  <a:lnTo>
                    <a:pt x="177" y="61"/>
                  </a:lnTo>
                  <a:lnTo>
                    <a:pt x="177" y="63"/>
                  </a:lnTo>
                  <a:lnTo>
                    <a:pt x="177" y="65"/>
                  </a:lnTo>
                  <a:lnTo>
                    <a:pt x="179" y="65"/>
                  </a:lnTo>
                  <a:lnTo>
                    <a:pt x="181" y="65"/>
                  </a:lnTo>
                  <a:lnTo>
                    <a:pt x="181" y="67"/>
                  </a:lnTo>
                  <a:lnTo>
                    <a:pt x="181" y="69"/>
                  </a:lnTo>
                  <a:lnTo>
                    <a:pt x="179" y="69"/>
                  </a:lnTo>
                  <a:lnTo>
                    <a:pt x="179" y="67"/>
                  </a:lnTo>
                  <a:lnTo>
                    <a:pt x="177" y="67"/>
                  </a:lnTo>
                  <a:lnTo>
                    <a:pt x="177" y="69"/>
                  </a:lnTo>
                  <a:lnTo>
                    <a:pt x="175" y="67"/>
                  </a:lnTo>
                  <a:lnTo>
                    <a:pt x="175" y="65"/>
                  </a:lnTo>
                  <a:lnTo>
                    <a:pt x="175" y="67"/>
                  </a:lnTo>
                  <a:lnTo>
                    <a:pt x="173" y="65"/>
                  </a:lnTo>
                  <a:lnTo>
                    <a:pt x="173" y="67"/>
                  </a:lnTo>
                  <a:lnTo>
                    <a:pt x="171" y="67"/>
                  </a:lnTo>
                  <a:lnTo>
                    <a:pt x="171" y="65"/>
                  </a:lnTo>
                  <a:lnTo>
                    <a:pt x="171" y="67"/>
                  </a:lnTo>
                  <a:lnTo>
                    <a:pt x="169" y="67"/>
                  </a:lnTo>
                  <a:lnTo>
                    <a:pt x="169" y="65"/>
                  </a:lnTo>
                  <a:lnTo>
                    <a:pt x="171" y="65"/>
                  </a:lnTo>
                  <a:lnTo>
                    <a:pt x="169" y="65"/>
                  </a:lnTo>
                  <a:lnTo>
                    <a:pt x="169" y="67"/>
                  </a:lnTo>
                  <a:lnTo>
                    <a:pt x="167" y="65"/>
                  </a:lnTo>
                  <a:lnTo>
                    <a:pt x="167" y="67"/>
                  </a:lnTo>
                  <a:lnTo>
                    <a:pt x="166" y="67"/>
                  </a:lnTo>
                  <a:lnTo>
                    <a:pt x="166" y="69"/>
                  </a:lnTo>
                  <a:lnTo>
                    <a:pt x="164" y="69"/>
                  </a:lnTo>
                  <a:lnTo>
                    <a:pt x="162" y="71"/>
                  </a:lnTo>
                  <a:lnTo>
                    <a:pt x="162" y="69"/>
                  </a:lnTo>
                  <a:lnTo>
                    <a:pt x="162" y="71"/>
                  </a:lnTo>
                  <a:lnTo>
                    <a:pt x="160" y="69"/>
                  </a:lnTo>
                  <a:lnTo>
                    <a:pt x="160" y="71"/>
                  </a:lnTo>
                  <a:lnTo>
                    <a:pt x="158" y="71"/>
                  </a:lnTo>
                  <a:lnTo>
                    <a:pt x="156" y="71"/>
                  </a:lnTo>
                  <a:lnTo>
                    <a:pt x="154" y="71"/>
                  </a:lnTo>
                  <a:lnTo>
                    <a:pt x="152" y="71"/>
                  </a:lnTo>
                  <a:lnTo>
                    <a:pt x="150" y="71"/>
                  </a:lnTo>
                  <a:lnTo>
                    <a:pt x="150" y="73"/>
                  </a:lnTo>
                  <a:lnTo>
                    <a:pt x="148" y="73"/>
                  </a:lnTo>
                  <a:lnTo>
                    <a:pt x="146" y="73"/>
                  </a:lnTo>
                  <a:lnTo>
                    <a:pt x="146" y="75"/>
                  </a:lnTo>
                  <a:lnTo>
                    <a:pt x="144" y="75"/>
                  </a:lnTo>
                  <a:lnTo>
                    <a:pt x="144" y="77"/>
                  </a:lnTo>
                  <a:lnTo>
                    <a:pt x="143" y="77"/>
                  </a:lnTo>
                  <a:lnTo>
                    <a:pt x="143" y="79"/>
                  </a:lnTo>
                  <a:lnTo>
                    <a:pt x="141" y="79"/>
                  </a:lnTo>
                  <a:lnTo>
                    <a:pt x="139" y="79"/>
                  </a:lnTo>
                  <a:lnTo>
                    <a:pt x="139" y="81"/>
                  </a:lnTo>
                  <a:lnTo>
                    <a:pt x="137" y="81"/>
                  </a:lnTo>
                  <a:lnTo>
                    <a:pt x="135" y="81"/>
                  </a:lnTo>
                  <a:lnTo>
                    <a:pt x="135" y="83"/>
                  </a:lnTo>
                  <a:lnTo>
                    <a:pt x="135" y="84"/>
                  </a:lnTo>
                  <a:lnTo>
                    <a:pt x="133" y="84"/>
                  </a:lnTo>
                  <a:lnTo>
                    <a:pt x="133" y="86"/>
                  </a:lnTo>
                  <a:lnTo>
                    <a:pt x="133" y="88"/>
                  </a:lnTo>
                  <a:lnTo>
                    <a:pt x="133" y="90"/>
                  </a:lnTo>
                  <a:lnTo>
                    <a:pt x="131" y="94"/>
                  </a:lnTo>
                  <a:lnTo>
                    <a:pt x="129" y="96"/>
                  </a:lnTo>
                  <a:lnTo>
                    <a:pt x="129" y="98"/>
                  </a:lnTo>
                  <a:lnTo>
                    <a:pt x="129" y="100"/>
                  </a:lnTo>
                  <a:lnTo>
                    <a:pt x="131" y="100"/>
                  </a:lnTo>
                  <a:lnTo>
                    <a:pt x="131" y="102"/>
                  </a:lnTo>
                  <a:lnTo>
                    <a:pt x="131" y="104"/>
                  </a:lnTo>
                  <a:lnTo>
                    <a:pt x="129" y="104"/>
                  </a:lnTo>
                  <a:lnTo>
                    <a:pt x="129" y="106"/>
                  </a:lnTo>
                  <a:lnTo>
                    <a:pt x="127" y="106"/>
                  </a:lnTo>
                  <a:lnTo>
                    <a:pt x="125" y="106"/>
                  </a:lnTo>
                  <a:lnTo>
                    <a:pt x="125" y="108"/>
                  </a:lnTo>
                  <a:lnTo>
                    <a:pt x="123" y="108"/>
                  </a:lnTo>
                  <a:lnTo>
                    <a:pt x="121" y="109"/>
                  </a:lnTo>
                  <a:lnTo>
                    <a:pt x="121" y="111"/>
                  </a:lnTo>
                  <a:lnTo>
                    <a:pt x="119" y="113"/>
                  </a:lnTo>
                  <a:lnTo>
                    <a:pt x="121" y="115"/>
                  </a:lnTo>
                  <a:lnTo>
                    <a:pt x="121" y="117"/>
                  </a:lnTo>
                  <a:lnTo>
                    <a:pt x="119" y="117"/>
                  </a:lnTo>
                  <a:lnTo>
                    <a:pt x="118" y="117"/>
                  </a:lnTo>
                  <a:lnTo>
                    <a:pt x="118" y="119"/>
                  </a:lnTo>
                  <a:lnTo>
                    <a:pt x="118" y="121"/>
                  </a:lnTo>
                  <a:lnTo>
                    <a:pt x="116" y="121"/>
                  </a:lnTo>
                  <a:lnTo>
                    <a:pt x="118" y="121"/>
                  </a:lnTo>
                  <a:lnTo>
                    <a:pt x="119" y="123"/>
                  </a:lnTo>
                  <a:lnTo>
                    <a:pt x="121" y="125"/>
                  </a:lnTo>
                  <a:lnTo>
                    <a:pt x="121" y="127"/>
                  </a:lnTo>
                  <a:lnTo>
                    <a:pt x="119" y="125"/>
                  </a:lnTo>
                  <a:lnTo>
                    <a:pt x="119" y="127"/>
                  </a:lnTo>
                  <a:lnTo>
                    <a:pt x="121" y="127"/>
                  </a:lnTo>
                  <a:lnTo>
                    <a:pt x="121" y="129"/>
                  </a:lnTo>
                  <a:lnTo>
                    <a:pt x="123" y="129"/>
                  </a:lnTo>
                  <a:lnTo>
                    <a:pt x="123" y="131"/>
                  </a:lnTo>
                  <a:lnTo>
                    <a:pt x="123" y="132"/>
                  </a:lnTo>
                  <a:lnTo>
                    <a:pt x="123" y="134"/>
                  </a:lnTo>
                  <a:lnTo>
                    <a:pt x="125" y="134"/>
                  </a:lnTo>
                  <a:lnTo>
                    <a:pt x="127" y="134"/>
                  </a:lnTo>
                  <a:lnTo>
                    <a:pt x="127" y="136"/>
                  </a:lnTo>
                  <a:lnTo>
                    <a:pt x="127" y="138"/>
                  </a:lnTo>
                  <a:lnTo>
                    <a:pt x="129" y="138"/>
                  </a:lnTo>
                  <a:lnTo>
                    <a:pt x="129" y="140"/>
                  </a:lnTo>
                  <a:lnTo>
                    <a:pt x="131" y="140"/>
                  </a:lnTo>
                  <a:lnTo>
                    <a:pt x="131" y="142"/>
                  </a:lnTo>
                  <a:lnTo>
                    <a:pt x="133" y="142"/>
                  </a:lnTo>
                  <a:lnTo>
                    <a:pt x="133" y="144"/>
                  </a:lnTo>
                  <a:lnTo>
                    <a:pt x="133" y="146"/>
                  </a:lnTo>
                  <a:lnTo>
                    <a:pt x="133" y="148"/>
                  </a:lnTo>
                  <a:lnTo>
                    <a:pt x="131" y="148"/>
                  </a:lnTo>
                  <a:lnTo>
                    <a:pt x="131" y="150"/>
                  </a:lnTo>
                  <a:lnTo>
                    <a:pt x="129" y="150"/>
                  </a:lnTo>
                  <a:lnTo>
                    <a:pt x="135" y="150"/>
                  </a:lnTo>
                  <a:lnTo>
                    <a:pt x="137" y="152"/>
                  </a:lnTo>
                  <a:lnTo>
                    <a:pt x="139" y="152"/>
                  </a:lnTo>
                  <a:lnTo>
                    <a:pt x="141" y="152"/>
                  </a:lnTo>
                  <a:lnTo>
                    <a:pt x="143" y="152"/>
                  </a:lnTo>
                  <a:lnTo>
                    <a:pt x="144" y="152"/>
                  </a:lnTo>
                  <a:lnTo>
                    <a:pt x="144" y="154"/>
                  </a:lnTo>
                  <a:lnTo>
                    <a:pt x="144" y="156"/>
                  </a:lnTo>
                  <a:lnTo>
                    <a:pt x="146" y="157"/>
                  </a:lnTo>
                  <a:lnTo>
                    <a:pt x="146" y="159"/>
                  </a:lnTo>
                  <a:lnTo>
                    <a:pt x="148" y="159"/>
                  </a:lnTo>
                  <a:lnTo>
                    <a:pt x="152" y="159"/>
                  </a:lnTo>
                  <a:lnTo>
                    <a:pt x="154" y="159"/>
                  </a:lnTo>
                  <a:lnTo>
                    <a:pt x="158" y="159"/>
                  </a:lnTo>
                  <a:lnTo>
                    <a:pt x="160" y="159"/>
                  </a:lnTo>
                  <a:lnTo>
                    <a:pt x="162" y="159"/>
                  </a:lnTo>
                  <a:lnTo>
                    <a:pt x="162" y="157"/>
                  </a:lnTo>
                  <a:lnTo>
                    <a:pt x="164" y="157"/>
                  </a:lnTo>
                  <a:lnTo>
                    <a:pt x="166" y="157"/>
                  </a:lnTo>
                  <a:lnTo>
                    <a:pt x="166" y="156"/>
                  </a:lnTo>
                  <a:lnTo>
                    <a:pt x="166" y="154"/>
                  </a:lnTo>
                  <a:lnTo>
                    <a:pt x="167" y="154"/>
                  </a:lnTo>
                  <a:lnTo>
                    <a:pt x="169" y="154"/>
                  </a:lnTo>
                  <a:lnTo>
                    <a:pt x="169" y="152"/>
                  </a:lnTo>
                  <a:lnTo>
                    <a:pt x="171" y="152"/>
                  </a:lnTo>
                  <a:lnTo>
                    <a:pt x="171" y="154"/>
                  </a:lnTo>
                  <a:lnTo>
                    <a:pt x="171" y="156"/>
                  </a:lnTo>
                  <a:lnTo>
                    <a:pt x="171" y="157"/>
                  </a:lnTo>
                  <a:lnTo>
                    <a:pt x="171" y="156"/>
                  </a:lnTo>
                  <a:lnTo>
                    <a:pt x="171" y="157"/>
                  </a:lnTo>
                  <a:lnTo>
                    <a:pt x="169" y="157"/>
                  </a:lnTo>
                  <a:lnTo>
                    <a:pt x="169" y="159"/>
                  </a:lnTo>
                  <a:lnTo>
                    <a:pt x="169" y="161"/>
                  </a:lnTo>
                  <a:lnTo>
                    <a:pt x="169" y="163"/>
                  </a:lnTo>
                  <a:lnTo>
                    <a:pt x="169" y="165"/>
                  </a:lnTo>
                  <a:lnTo>
                    <a:pt x="169" y="167"/>
                  </a:lnTo>
                  <a:lnTo>
                    <a:pt x="169" y="169"/>
                  </a:lnTo>
                  <a:lnTo>
                    <a:pt x="169" y="171"/>
                  </a:lnTo>
                  <a:lnTo>
                    <a:pt x="169" y="173"/>
                  </a:lnTo>
                  <a:lnTo>
                    <a:pt x="169" y="175"/>
                  </a:lnTo>
                  <a:lnTo>
                    <a:pt x="169" y="177"/>
                  </a:lnTo>
                  <a:lnTo>
                    <a:pt x="171" y="175"/>
                  </a:lnTo>
                  <a:lnTo>
                    <a:pt x="173" y="175"/>
                  </a:lnTo>
                  <a:lnTo>
                    <a:pt x="173" y="177"/>
                  </a:lnTo>
                  <a:lnTo>
                    <a:pt x="175" y="177"/>
                  </a:lnTo>
                  <a:lnTo>
                    <a:pt x="177" y="177"/>
                  </a:lnTo>
                  <a:lnTo>
                    <a:pt x="181" y="175"/>
                  </a:lnTo>
                  <a:lnTo>
                    <a:pt x="183" y="175"/>
                  </a:lnTo>
                  <a:lnTo>
                    <a:pt x="185" y="175"/>
                  </a:lnTo>
                  <a:lnTo>
                    <a:pt x="187" y="175"/>
                  </a:lnTo>
                  <a:lnTo>
                    <a:pt x="187" y="177"/>
                  </a:lnTo>
                  <a:lnTo>
                    <a:pt x="189" y="179"/>
                  </a:lnTo>
                  <a:lnTo>
                    <a:pt x="191" y="182"/>
                  </a:lnTo>
                  <a:lnTo>
                    <a:pt x="192" y="184"/>
                  </a:lnTo>
                  <a:lnTo>
                    <a:pt x="194" y="188"/>
                  </a:lnTo>
                  <a:lnTo>
                    <a:pt x="196" y="190"/>
                  </a:lnTo>
                  <a:lnTo>
                    <a:pt x="198" y="194"/>
                  </a:lnTo>
                  <a:lnTo>
                    <a:pt x="200" y="196"/>
                  </a:lnTo>
                  <a:lnTo>
                    <a:pt x="200" y="200"/>
                  </a:lnTo>
                  <a:lnTo>
                    <a:pt x="202" y="200"/>
                  </a:lnTo>
                  <a:lnTo>
                    <a:pt x="202" y="202"/>
                  </a:lnTo>
                  <a:lnTo>
                    <a:pt x="200" y="202"/>
                  </a:lnTo>
                  <a:lnTo>
                    <a:pt x="200" y="203"/>
                  </a:lnTo>
                  <a:lnTo>
                    <a:pt x="198" y="205"/>
                  </a:lnTo>
                  <a:lnTo>
                    <a:pt x="196" y="205"/>
                  </a:lnTo>
                  <a:lnTo>
                    <a:pt x="196" y="207"/>
                  </a:lnTo>
                  <a:lnTo>
                    <a:pt x="196" y="209"/>
                  </a:lnTo>
                  <a:lnTo>
                    <a:pt x="196" y="211"/>
                  </a:lnTo>
                  <a:lnTo>
                    <a:pt x="196" y="213"/>
                  </a:lnTo>
                  <a:lnTo>
                    <a:pt x="196" y="217"/>
                  </a:lnTo>
                  <a:lnTo>
                    <a:pt x="196" y="219"/>
                  </a:lnTo>
                  <a:lnTo>
                    <a:pt x="194" y="219"/>
                  </a:lnTo>
                  <a:lnTo>
                    <a:pt x="194" y="221"/>
                  </a:lnTo>
                  <a:lnTo>
                    <a:pt x="196" y="221"/>
                  </a:lnTo>
                  <a:lnTo>
                    <a:pt x="196" y="223"/>
                  </a:lnTo>
                  <a:lnTo>
                    <a:pt x="196" y="225"/>
                  </a:lnTo>
                  <a:lnTo>
                    <a:pt x="198" y="225"/>
                  </a:lnTo>
                  <a:lnTo>
                    <a:pt x="198" y="227"/>
                  </a:lnTo>
                  <a:lnTo>
                    <a:pt x="198" y="228"/>
                  </a:lnTo>
                  <a:lnTo>
                    <a:pt x="196" y="228"/>
                  </a:lnTo>
                  <a:lnTo>
                    <a:pt x="196" y="230"/>
                  </a:lnTo>
                  <a:lnTo>
                    <a:pt x="196" y="232"/>
                  </a:lnTo>
                  <a:lnTo>
                    <a:pt x="194" y="232"/>
                  </a:lnTo>
                  <a:lnTo>
                    <a:pt x="194" y="234"/>
                  </a:lnTo>
                  <a:lnTo>
                    <a:pt x="192" y="234"/>
                  </a:lnTo>
                  <a:lnTo>
                    <a:pt x="192" y="236"/>
                  </a:lnTo>
                  <a:lnTo>
                    <a:pt x="192" y="238"/>
                  </a:lnTo>
                  <a:lnTo>
                    <a:pt x="191" y="238"/>
                  </a:lnTo>
                  <a:lnTo>
                    <a:pt x="191" y="240"/>
                  </a:lnTo>
                  <a:lnTo>
                    <a:pt x="191" y="242"/>
                  </a:lnTo>
                  <a:lnTo>
                    <a:pt x="192" y="244"/>
                  </a:lnTo>
                  <a:lnTo>
                    <a:pt x="194" y="246"/>
                  </a:lnTo>
                  <a:lnTo>
                    <a:pt x="192" y="246"/>
                  </a:lnTo>
                  <a:lnTo>
                    <a:pt x="192" y="248"/>
                  </a:lnTo>
                  <a:lnTo>
                    <a:pt x="191" y="248"/>
                  </a:lnTo>
                  <a:lnTo>
                    <a:pt x="191" y="250"/>
                  </a:lnTo>
                  <a:lnTo>
                    <a:pt x="189" y="250"/>
                  </a:lnTo>
                  <a:lnTo>
                    <a:pt x="189" y="248"/>
                  </a:lnTo>
                  <a:lnTo>
                    <a:pt x="187" y="248"/>
                  </a:lnTo>
                  <a:lnTo>
                    <a:pt x="187" y="246"/>
                  </a:lnTo>
                  <a:lnTo>
                    <a:pt x="185" y="246"/>
                  </a:lnTo>
                  <a:lnTo>
                    <a:pt x="183" y="246"/>
                  </a:lnTo>
                  <a:lnTo>
                    <a:pt x="183" y="248"/>
                  </a:lnTo>
                  <a:lnTo>
                    <a:pt x="181" y="248"/>
                  </a:lnTo>
                  <a:lnTo>
                    <a:pt x="183" y="251"/>
                  </a:lnTo>
                  <a:lnTo>
                    <a:pt x="185" y="251"/>
                  </a:lnTo>
                  <a:lnTo>
                    <a:pt x="185" y="253"/>
                  </a:lnTo>
                  <a:lnTo>
                    <a:pt x="183" y="253"/>
                  </a:lnTo>
                  <a:lnTo>
                    <a:pt x="185" y="253"/>
                  </a:lnTo>
                  <a:lnTo>
                    <a:pt x="183" y="253"/>
                  </a:lnTo>
                  <a:lnTo>
                    <a:pt x="183" y="251"/>
                  </a:lnTo>
                  <a:lnTo>
                    <a:pt x="181" y="251"/>
                  </a:lnTo>
                  <a:lnTo>
                    <a:pt x="181" y="253"/>
                  </a:lnTo>
                  <a:lnTo>
                    <a:pt x="179" y="253"/>
                  </a:lnTo>
                  <a:lnTo>
                    <a:pt x="181" y="255"/>
                  </a:lnTo>
                  <a:lnTo>
                    <a:pt x="179" y="255"/>
                  </a:lnTo>
                  <a:lnTo>
                    <a:pt x="181" y="255"/>
                  </a:lnTo>
                  <a:lnTo>
                    <a:pt x="183" y="255"/>
                  </a:lnTo>
                  <a:lnTo>
                    <a:pt x="183" y="257"/>
                  </a:lnTo>
                  <a:lnTo>
                    <a:pt x="183" y="255"/>
                  </a:lnTo>
                  <a:lnTo>
                    <a:pt x="185" y="255"/>
                  </a:lnTo>
                  <a:lnTo>
                    <a:pt x="185" y="257"/>
                  </a:lnTo>
                  <a:lnTo>
                    <a:pt x="185" y="255"/>
                  </a:lnTo>
                  <a:lnTo>
                    <a:pt x="185" y="257"/>
                  </a:lnTo>
                  <a:lnTo>
                    <a:pt x="187" y="257"/>
                  </a:lnTo>
                  <a:lnTo>
                    <a:pt x="189" y="257"/>
                  </a:lnTo>
                  <a:lnTo>
                    <a:pt x="189" y="259"/>
                  </a:lnTo>
                  <a:lnTo>
                    <a:pt x="191" y="259"/>
                  </a:lnTo>
                  <a:lnTo>
                    <a:pt x="189" y="261"/>
                  </a:lnTo>
                  <a:lnTo>
                    <a:pt x="191" y="261"/>
                  </a:lnTo>
                  <a:lnTo>
                    <a:pt x="191" y="263"/>
                  </a:lnTo>
                  <a:lnTo>
                    <a:pt x="192" y="263"/>
                  </a:lnTo>
                  <a:lnTo>
                    <a:pt x="194" y="263"/>
                  </a:lnTo>
                  <a:lnTo>
                    <a:pt x="194" y="261"/>
                  </a:lnTo>
                  <a:lnTo>
                    <a:pt x="196" y="261"/>
                  </a:lnTo>
                  <a:lnTo>
                    <a:pt x="196" y="263"/>
                  </a:lnTo>
                  <a:lnTo>
                    <a:pt x="194" y="263"/>
                  </a:lnTo>
                  <a:lnTo>
                    <a:pt x="196" y="263"/>
                  </a:lnTo>
                  <a:lnTo>
                    <a:pt x="196" y="265"/>
                  </a:lnTo>
                  <a:lnTo>
                    <a:pt x="194" y="265"/>
                  </a:lnTo>
                  <a:lnTo>
                    <a:pt x="194" y="267"/>
                  </a:lnTo>
                  <a:lnTo>
                    <a:pt x="196" y="267"/>
                  </a:lnTo>
                  <a:lnTo>
                    <a:pt x="196" y="269"/>
                  </a:lnTo>
                  <a:lnTo>
                    <a:pt x="194" y="271"/>
                  </a:lnTo>
                  <a:lnTo>
                    <a:pt x="192" y="271"/>
                  </a:lnTo>
                  <a:lnTo>
                    <a:pt x="191" y="273"/>
                  </a:lnTo>
                  <a:lnTo>
                    <a:pt x="191" y="275"/>
                  </a:lnTo>
                  <a:lnTo>
                    <a:pt x="191" y="276"/>
                  </a:lnTo>
                  <a:lnTo>
                    <a:pt x="189" y="276"/>
                  </a:lnTo>
                  <a:lnTo>
                    <a:pt x="187" y="278"/>
                  </a:lnTo>
                  <a:lnTo>
                    <a:pt x="185" y="280"/>
                  </a:lnTo>
                  <a:lnTo>
                    <a:pt x="187" y="280"/>
                  </a:lnTo>
                  <a:lnTo>
                    <a:pt x="189" y="280"/>
                  </a:lnTo>
                  <a:lnTo>
                    <a:pt x="189" y="282"/>
                  </a:lnTo>
                  <a:lnTo>
                    <a:pt x="187" y="284"/>
                  </a:lnTo>
                  <a:lnTo>
                    <a:pt x="185" y="286"/>
                  </a:lnTo>
                  <a:lnTo>
                    <a:pt x="183" y="286"/>
                  </a:lnTo>
                  <a:lnTo>
                    <a:pt x="183" y="288"/>
                  </a:lnTo>
                  <a:lnTo>
                    <a:pt x="183" y="290"/>
                  </a:lnTo>
                  <a:lnTo>
                    <a:pt x="185" y="290"/>
                  </a:lnTo>
                  <a:lnTo>
                    <a:pt x="185" y="292"/>
                  </a:lnTo>
                  <a:lnTo>
                    <a:pt x="183" y="294"/>
                  </a:lnTo>
                  <a:lnTo>
                    <a:pt x="181" y="294"/>
                  </a:lnTo>
                  <a:lnTo>
                    <a:pt x="181" y="296"/>
                  </a:lnTo>
                  <a:lnTo>
                    <a:pt x="179" y="296"/>
                  </a:lnTo>
                  <a:lnTo>
                    <a:pt x="179" y="298"/>
                  </a:lnTo>
                  <a:lnTo>
                    <a:pt x="177" y="298"/>
                  </a:lnTo>
                  <a:lnTo>
                    <a:pt x="175" y="298"/>
                  </a:lnTo>
                  <a:lnTo>
                    <a:pt x="173" y="298"/>
                  </a:lnTo>
                  <a:lnTo>
                    <a:pt x="173" y="296"/>
                  </a:lnTo>
                  <a:lnTo>
                    <a:pt x="171" y="296"/>
                  </a:lnTo>
                  <a:lnTo>
                    <a:pt x="169" y="294"/>
                  </a:lnTo>
                  <a:lnTo>
                    <a:pt x="167" y="294"/>
                  </a:lnTo>
                  <a:lnTo>
                    <a:pt x="167" y="292"/>
                  </a:lnTo>
                  <a:lnTo>
                    <a:pt x="166" y="292"/>
                  </a:lnTo>
                  <a:lnTo>
                    <a:pt x="166" y="290"/>
                  </a:lnTo>
                  <a:lnTo>
                    <a:pt x="164" y="290"/>
                  </a:lnTo>
                  <a:lnTo>
                    <a:pt x="162" y="288"/>
                  </a:lnTo>
                  <a:lnTo>
                    <a:pt x="160" y="286"/>
                  </a:lnTo>
                  <a:lnTo>
                    <a:pt x="158" y="286"/>
                  </a:lnTo>
                  <a:lnTo>
                    <a:pt x="158" y="284"/>
                  </a:lnTo>
                  <a:lnTo>
                    <a:pt x="158" y="282"/>
                  </a:lnTo>
                  <a:lnTo>
                    <a:pt x="158" y="280"/>
                  </a:lnTo>
                  <a:lnTo>
                    <a:pt x="156" y="280"/>
                  </a:lnTo>
                  <a:lnTo>
                    <a:pt x="156" y="278"/>
                  </a:lnTo>
                  <a:lnTo>
                    <a:pt x="154" y="278"/>
                  </a:lnTo>
                  <a:lnTo>
                    <a:pt x="152" y="278"/>
                  </a:lnTo>
                  <a:lnTo>
                    <a:pt x="150" y="278"/>
                  </a:lnTo>
                  <a:lnTo>
                    <a:pt x="150" y="276"/>
                  </a:lnTo>
                  <a:lnTo>
                    <a:pt x="148" y="275"/>
                  </a:lnTo>
                  <a:lnTo>
                    <a:pt x="146" y="275"/>
                  </a:lnTo>
                  <a:lnTo>
                    <a:pt x="146" y="273"/>
                  </a:lnTo>
                  <a:lnTo>
                    <a:pt x="144" y="273"/>
                  </a:lnTo>
                  <a:lnTo>
                    <a:pt x="143" y="271"/>
                  </a:lnTo>
                  <a:lnTo>
                    <a:pt x="141" y="271"/>
                  </a:lnTo>
                  <a:lnTo>
                    <a:pt x="141" y="269"/>
                  </a:lnTo>
                  <a:lnTo>
                    <a:pt x="139" y="269"/>
                  </a:lnTo>
                  <a:lnTo>
                    <a:pt x="137" y="269"/>
                  </a:lnTo>
                  <a:lnTo>
                    <a:pt x="135" y="267"/>
                  </a:lnTo>
                  <a:lnTo>
                    <a:pt x="131" y="267"/>
                  </a:lnTo>
                  <a:lnTo>
                    <a:pt x="131" y="265"/>
                  </a:lnTo>
                  <a:lnTo>
                    <a:pt x="129" y="265"/>
                  </a:lnTo>
                  <a:lnTo>
                    <a:pt x="127" y="265"/>
                  </a:lnTo>
                  <a:lnTo>
                    <a:pt x="127" y="263"/>
                  </a:lnTo>
                  <a:lnTo>
                    <a:pt x="125" y="263"/>
                  </a:lnTo>
                  <a:lnTo>
                    <a:pt x="123" y="261"/>
                  </a:lnTo>
                  <a:lnTo>
                    <a:pt x="121" y="261"/>
                  </a:lnTo>
                  <a:lnTo>
                    <a:pt x="119" y="261"/>
                  </a:lnTo>
                  <a:lnTo>
                    <a:pt x="119" y="259"/>
                  </a:lnTo>
                  <a:lnTo>
                    <a:pt x="118" y="259"/>
                  </a:lnTo>
                  <a:lnTo>
                    <a:pt x="116" y="257"/>
                  </a:lnTo>
                  <a:lnTo>
                    <a:pt x="114" y="257"/>
                  </a:lnTo>
                  <a:lnTo>
                    <a:pt x="114" y="255"/>
                  </a:lnTo>
                  <a:lnTo>
                    <a:pt x="112" y="255"/>
                  </a:lnTo>
                  <a:lnTo>
                    <a:pt x="110" y="255"/>
                  </a:lnTo>
                  <a:lnTo>
                    <a:pt x="110" y="253"/>
                  </a:lnTo>
                  <a:lnTo>
                    <a:pt x="108" y="253"/>
                  </a:lnTo>
                  <a:lnTo>
                    <a:pt x="106" y="251"/>
                  </a:lnTo>
                  <a:lnTo>
                    <a:pt x="104" y="251"/>
                  </a:lnTo>
                  <a:lnTo>
                    <a:pt x="102" y="250"/>
                  </a:lnTo>
                  <a:lnTo>
                    <a:pt x="100" y="250"/>
                  </a:lnTo>
                  <a:lnTo>
                    <a:pt x="100" y="248"/>
                  </a:lnTo>
                  <a:lnTo>
                    <a:pt x="98" y="248"/>
                  </a:lnTo>
                  <a:lnTo>
                    <a:pt x="98" y="246"/>
                  </a:lnTo>
                  <a:lnTo>
                    <a:pt x="96" y="246"/>
                  </a:lnTo>
                  <a:lnTo>
                    <a:pt x="96" y="244"/>
                  </a:lnTo>
                  <a:lnTo>
                    <a:pt x="95" y="244"/>
                  </a:lnTo>
                  <a:lnTo>
                    <a:pt x="95" y="242"/>
                  </a:lnTo>
                  <a:lnTo>
                    <a:pt x="93" y="242"/>
                  </a:lnTo>
                  <a:lnTo>
                    <a:pt x="93" y="240"/>
                  </a:lnTo>
                  <a:lnTo>
                    <a:pt x="91" y="238"/>
                  </a:lnTo>
                  <a:lnTo>
                    <a:pt x="89" y="238"/>
                  </a:lnTo>
                  <a:lnTo>
                    <a:pt x="87" y="236"/>
                  </a:lnTo>
                  <a:lnTo>
                    <a:pt x="87" y="234"/>
                  </a:lnTo>
                  <a:lnTo>
                    <a:pt x="85" y="234"/>
                  </a:lnTo>
                  <a:lnTo>
                    <a:pt x="85" y="232"/>
                  </a:lnTo>
                  <a:lnTo>
                    <a:pt x="83" y="232"/>
                  </a:lnTo>
                  <a:lnTo>
                    <a:pt x="83" y="230"/>
                  </a:lnTo>
                  <a:lnTo>
                    <a:pt x="83" y="228"/>
                  </a:lnTo>
                  <a:lnTo>
                    <a:pt x="81" y="228"/>
                  </a:lnTo>
                  <a:lnTo>
                    <a:pt x="81" y="227"/>
                  </a:lnTo>
                  <a:lnTo>
                    <a:pt x="81" y="228"/>
                  </a:lnTo>
                  <a:lnTo>
                    <a:pt x="81" y="227"/>
                  </a:lnTo>
                  <a:lnTo>
                    <a:pt x="81" y="225"/>
                  </a:lnTo>
                  <a:lnTo>
                    <a:pt x="81" y="223"/>
                  </a:lnTo>
                  <a:lnTo>
                    <a:pt x="79" y="223"/>
                  </a:lnTo>
                  <a:lnTo>
                    <a:pt x="79" y="225"/>
                  </a:lnTo>
                  <a:lnTo>
                    <a:pt x="79" y="223"/>
                  </a:lnTo>
                  <a:lnTo>
                    <a:pt x="79" y="221"/>
                  </a:lnTo>
                  <a:lnTo>
                    <a:pt x="81" y="221"/>
                  </a:lnTo>
                  <a:lnTo>
                    <a:pt x="81" y="223"/>
                  </a:lnTo>
                  <a:lnTo>
                    <a:pt x="79" y="223"/>
                  </a:lnTo>
                  <a:lnTo>
                    <a:pt x="81" y="223"/>
                  </a:lnTo>
                  <a:lnTo>
                    <a:pt x="81" y="221"/>
                  </a:lnTo>
                  <a:lnTo>
                    <a:pt x="81" y="219"/>
                  </a:lnTo>
                  <a:lnTo>
                    <a:pt x="83" y="217"/>
                  </a:lnTo>
                  <a:lnTo>
                    <a:pt x="81" y="217"/>
                  </a:lnTo>
                  <a:lnTo>
                    <a:pt x="81" y="215"/>
                  </a:lnTo>
                  <a:lnTo>
                    <a:pt x="81" y="213"/>
                  </a:lnTo>
                  <a:lnTo>
                    <a:pt x="79" y="213"/>
                  </a:lnTo>
                  <a:lnTo>
                    <a:pt x="79" y="211"/>
                  </a:lnTo>
                  <a:lnTo>
                    <a:pt x="77" y="209"/>
                  </a:lnTo>
                  <a:lnTo>
                    <a:pt x="77" y="207"/>
                  </a:lnTo>
                  <a:lnTo>
                    <a:pt x="77" y="205"/>
                  </a:lnTo>
                  <a:lnTo>
                    <a:pt x="75" y="205"/>
                  </a:lnTo>
                  <a:lnTo>
                    <a:pt x="73" y="203"/>
                  </a:lnTo>
                  <a:lnTo>
                    <a:pt x="73" y="202"/>
                  </a:lnTo>
                  <a:lnTo>
                    <a:pt x="71" y="202"/>
                  </a:lnTo>
                  <a:lnTo>
                    <a:pt x="71" y="200"/>
                  </a:lnTo>
                  <a:lnTo>
                    <a:pt x="73" y="200"/>
                  </a:lnTo>
                  <a:lnTo>
                    <a:pt x="71" y="198"/>
                  </a:lnTo>
                  <a:lnTo>
                    <a:pt x="70" y="196"/>
                  </a:lnTo>
                  <a:lnTo>
                    <a:pt x="68" y="196"/>
                  </a:lnTo>
                  <a:lnTo>
                    <a:pt x="68" y="194"/>
                  </a:lnTo>
                  <a:lnTo>
                    <a:pt x="66" y="194"/>
                  </a:lnTo>
                  <a:lnTo>
                    <a:pt x="68" y="192"/>
                  </a:lnTo>
                  <a:lnTo>
                    <a:pt x="66" y="190"/>
                  </a:lnTo>
                  <a:lnTo>
                    <a:pt x="66" y="188"/>
                  </a:lnTo>
                  <a:lnTo>
                    <a:pt x="66" y="186"/>
                  </a:lnTo>
                  <a:lnTo>
                    <a:pt x="64" y="186"/>
                  </a:lnTo>
                  <a:lnTo>
                    <a:pt x="64" y="184"/>
                  </a:lnTo>
                  <a:lnTo>
                    <a:pt x="62" y="182"/>
                  </a:lnTo>
                  <a:lnTo>
                    <a:pt x="60" y="180"/>
                  </a:lnTo>
                  <a:lnTo>
                    <a:pt x="58" y="180"/>
                  </a:lnTo>
                  <a:lnTo>
                    <a:pt x="60" y="180"/>
                  </a:lnTo>
                  <a:lnTo>
                    <a:pt x="60" y="179"/>
                  </a:lnTo>
                  <a:lnTo>
                    <a:pt x="58" y="179"/>
                  </a:lnTo>
                  <a:lnTo>
                    <a:pt x="60" y="177"/>
                  </a:lnTo>
                  <a:lnTo>
                    <a:pt x="58" y="177"/>
                  </a:lnTo>
                  <a:lnTo>
                    <a:pt x="58" y="175"/>
                  </a:lnTo>
                  <a:lnTo>
                    <a:pt x="58" y="173"/>
                  </a:lnTo>
                  <a:lnTo>
                    <a:pt x="56" y="173"/>
                  </a:lnTo>
                  <a:lnTo>
                    <a:pt x="58" y="173"/>
                  </a:lnTo>
                  <a:lnTo>
                    <a:pt x="56" y="173"/>
                  </a:lnTo>
                  <a:lnTo>
                    <a:pt x="56" y="171"/>
                  </a:lnTo>
                  <a:lnTo>
                    <a:pt x="54" y="169"/>
                  </a:lnTo>
                  <a:lnTo>
                    <a:pt x="54" y="167"/>
                  </a:lnTo>
                  <a:lnTo>
                    <a:pt x="52" y="167"/>
                  </a:lnTo>
                  <a:lnTo>
                    <a:pt x="52" y="165"/>
                  </a:lnTo>
                  <a:lnTo>
                    <a:pt x="52" y="163"/>
                  </a:lnTo>
                  <a:lnTo>
                    <a:pt x="50" y="163"/>
                  </a:lnTo>
                  <a:lnTo>
                    <a:pt x="50" y="161"/>
                  </a:lnTo>
                  <a:lnTo>
                    <a:pt x="50" y="159"/>
                  </a:lnTo>
                  <a:lnTo>
                    <a:pt x="48" y="159"/>
                  </a:lnTo>
                  <a:lnTo>
                    <a:pt x="50" y="159"/>
                  </a:lnTo>
                  <a:lnTo>
                    <a:pt x="50" y="157"/>
                  </a:lnTo>
                  <a:lnTo>
                    <a:pt x="48" y="157"/>
                  </a:lnTo>
                  <a:lnTo>
                    <a:pt x="50" y="157"/>
                  </a:lnTo>
                  <a:lnTo>
                    <a:pt x="48" y="156"/>
                  </a:lnTo>
                  <a:lnTo>
                    <a:pt x="48" y="154"/>
                  </a:lnTo>
                  <a:lnTo>
                    <a:pt x="47" y="154"/>
                  </a:lnTo>
                  <a:lnTo>
                    <a:pt x="47" y="152"/>
                  </a:lnTo>
                  <a:lnTo>
                    <a:pt x="47" y="150"/>
                  </a:lnTo>
                  <a:lnTo>
                    <a:pt x="45" y="150"/>
                  </a:lnTo>
                  <a:lnTo>
                    <a:pt x="45" y="148"/>
                  </a:lnTo>
                  <a:lnTo>
                    <a:pt x="45" y="146"/>
                  </a:lnTo>
                  <a:lnTo>
                    <a:pt x="45" y="148"/>
                  </a:lnTo>
                  <a:lnTo>
                    <a:pt x="43" y="148"/>
                  </a:lnTo>
                  <a:lnTo>
                    <a:pt x="43" y="146"/>
                  </a:lnTo>
                  <a:lnTo>
                    <a:pt x="45" y="146"/>
                  </a:lnTo>
                  <a:lnTo>
                    <a:pt x="43" y="146"/>
                  </a:lnTo>
                  <a:lnTo>
                    <a:pt x="43" y="144"/>
                  </a:lnTo>
                  <a:lnTo>
                    <a:pt x="43" y="142"/>
                  </a:lnTo>
                  <a:lnTo>
                    <a:pt x="41" y="142"/>
                  </a:lnTo>
                  <a:lnTo>
                    <a:pt x="41" y="140"/>
                  </a:lnTo>
                  <a:lnTo>
                    <a:pt x="41" y="138"/>
                  </a:lnTo>
                  <a:lnTo>
                    <a:pt x="41" y="136"/>
                  </a:lnTo>
                  <a:lnTo>
                    <a:pt x="39" y="136"/>
                  </a:lnTo>
                  <a:lnTo>
                    <a:pt x="39" y="134"/>
                  </a:lnTo>
                  <a:lnTo>
                    <a:pt x="37" y="132"/>
                  </a:lnTo>
                  <a:lnTo>
                    <a:pt x="37" y="131"/>
                  </a:lnTo>
                  <a:lnTo>
                    <a:pt x="35" y="129"/>
                  </a:lnTo>
                  <a:lnTo>
                    <a:pt x="33" y="127"/>
                  </a:lnTo>
                  <a:lnTo>
                    <a:pt x="31" y="127"/>
                  </a:lnTo>
                  <a:lnTo>
                    <a:pt x="31" y="125"/>
                  </a:lnTo>
                  <a:lnTo>
                    <a:pt x="29" y="123"/>
                  </a:lnTo>
                  <a:lnTo>
                    <a:pt x="31" y="123"/>
                  </a:lnTo>
                  <a:lnTo>
                    <a:pt x="29" y="123"/>
                  </a:lnTo>
                  <a:lnTo>
                    <a:pt x="29" y="121"/>
                  </a:lnTo>
                  <a:lnTo>
                    <a:pt x="29" y="119"/>
                  </a:lnTo>
                  <a:lnTo>
                    <a:pt x="27" y="119"/>
                  </a:lnTo>
                  <a:lnTo>
                    <a:pt x="27" y="117"/>
                  </a:lnTo>
                  <a:lnTo>
                    <a:pt x="27" y="115"/>
                  </a:lnTo>
                  <a:lnTo>
                    <a:pt x="25" y="115"/>
                  </a:lnTo>
                  <a:lnTo>
                    <a:pt x="25" y="113"/>
                  </a:lnTo>
                  <a:lnTo>
                    <a:pt x="23" y="111"/>
                  </a:lnTo>
                  <a:lnTo>
                    <a:pt x="22" y="109"/>
                  </a:lnTo>
                  <a:lnTo>
                    <a:pt x="22" y="108"/>
                  </a:lnTo>
                  <a:lnTo>
                    <a:pt x="20" y="106"/>
                  </a:lnTo>
                  <a:lnTo>
                    <a:pt x="18" y="106"/>
                  </a:lnTo>
                  <a:lnTo>
                    <a:pt x="16" y="104"/>
                  </a:lnTo>
                  <a:lnTo>
                    <a:pt x="14" y="104"/>
                  </a:lnTo>
                  <a:lnTo>
                    <a:pt x="10" y="102"/>
                  </a:lnTo>
                  <a:lnTo>
                    <a:pt x="8" y="100"/>
                  </a:lnTo>
                  <a:lnTo>
                    <a:pt x="6" y="98"/>
                  </a:lnTo>
                  <a:lnTo>
                    <a:pt x="4" y="98"/>
                  </a:lnTo>
                  <a:lnTo>
                    <a:pt x="4" y="96"/>
                  </a:lnTo>
                  <a:lnTo>
                    <a:pt x="2" y="96"/>
                  </a:lnTo>
                  <a:lnTo>
                    <a:pt x="2" y="94"/>
                  </a:lnTo>
                  <a:lnTo>
                    <a:pt x="4" y="94"/>
                  </a:lnTo>
                  <a:lnTo>
                    <a:pt x="4" y="92"/>
                  </a:lnTo>
                  <a:lnTo>
                    <a:pt x="6" y="94"/>
                  </a:lnTo>
                  <a:lnTo>
                    <a:pt x="6" y="92"/>
                  </a:lnTo>
                  <a:lnTo>
                    <a:pt x="8" y="92"/>
                  </a:lnTo>
                  <a:lnTo>
                    <a:pt x="8" y="90"/>
                  </a:lnTo>
                  <a:lnTo>
                    <a:pt x="8" y="88"/>
                  </a:lnTo>
                  <a:lnTo>
                    <a:pt x="6" y="86"/>
                  </a:lnTo>
                  <a:lnTo>
                    <a:pt x="4" y="84"/>
                  </a:lnTo>
                  <a:lnTo>
                    <a:pt x="2" y="84"/>
                  </a:lnTo>
                  <a:lnTo>
                    <a:pt x="2" y="83"/>
                  </a:lnTo>
                  <a:lnTo>
                    <a:pt x="2" y="81"/>
                  </a:lnTo>
                  <a:lnTo>
                    <a:pt x="4" y="81"/>
                  </a:lnTo>
                  <a:lnTo>
                    <a:pt x="4" y="79"/>
                  </a:lnTo>
                  <a:lnTo>
                    <a:pt x="2" y="79"/>
                  </a:lnTo>
                  <a:lnTo>
                    <a:pt x="2" y="77"/>
                  </a:lnTo>
                  <a:lnTo>
                    <a:pt x="0" y="75"/>
                  </a:lnTo>
                  <a:lnTo>
                    <a:pt x="0" y="73"/>
                  </a:lnTo>
                  <a:lnTo>
                    <a:pt x="0" y="71"/>
                  </a:lnTo>
                  <a:lnTo>
                    <a:pt x="0" y="69"/>
                  </a:lnTo>
                  <a:lnTo>
                    <a:pt x="0" y="67"/>
                  </a:lnTo>
                  <a:lnTo>
                    <a:pt x="2" y="67"/>
                  </a:lnTo>
                  <a:lnTo>
                    <a:pt x="4" y="65"/>
                  </a:lnTo>
                  <a:lnTo>
                    <a:pt x="6" y="63"/>
                  </a:lnTo>
                  <a:lnTo>
                    <a:pt x="6" y="61"/>
                  </a:lnTo>
                  <a:lnTo>
                    <a:pt x="8" y="61"/>
                  </a:lnTo>
                  <a:lnTo>
                    <a:pt x="8" y="60"/>
                  </a:lnTo>
                  <a:lnTo>
                    <a:pt x="12" y="58"/>
                  </a:lnTo>
                  <a:lnTo>
                    <a:pt x="12" y="56"/>
                  </a:lnTo>
                  <a:lnTo>
                    <a:pt x="14" y="56"/>
                  </a:lnTo>
                  <a:lnTo>
                    <a:pt x="16" y="56"/>
                  </a:lnTo>
                  <a:lnTo>
                    <a:pt x="16" y="54"/>
                  </a:lnTo>
                  <a:lnTo>
                    <a:pt x="18" y="54"/>
                  </a:lnTo>
                  <a:lnTo>
                    <a:pt x="18" y="56"/>
                  </a:lnTo>
                  <a:lnTo>
                    <a:pt x="18" y="58"/>
                  </a:lnTo>
                  <a:lnTo>
                    <a:pt x="18" y="60"/>
                  </a:lnTo>
                  <a:lnTo>
                    <a:pt x="18" y="61"/>
                  </a:lnTo>
                  <a:lnTo>
                    <a:pt x="18" y="63"/>
                  </a:lnTo>
                  <a:lnTo>
                    <a:pt x="16" y="63"/>
                  </a:lnTo>
                  <a:lnTo>
                    <a:pt x="14" y="63"/>
                  </a:lnTo>
                  <a:lnTo>
                    <a:pt x="14" y="65"/>
                  </a:lnTo>
                  <a:lnTo>
                    <a:pt x="14" y="67"/>
                  </a:lnTo>
                  <a:lnTo>
                    <a:pt x="16" y="67"/>
                  </a:lnTo>
                  <a:lnTo>
                    <a:pt x="14" y="69"/>
                  </a:lnTo>
                  <a:lnTo>
                    <a:pt x="14" y="71"/>
                  </a:lnTo>
                  <a:lnTo>
                    <a:pt x="16" y="71"/>
                  </a:lnTo>
                  <a:lnTo>
                    <a:pt x="18" y="69"/>
                  </a:lnTo>
                  <a:lnTo>
                    <a:pt x="20" y="69"/>
                  </a:lnTo>
                  <a:lnTo>
                    <a:pt x="22" y="69"/>
                  </a:lnTo>
                  <a:lnTo>
                    <a:pt x="23" y="71"/>
                  </a:lnTo>
                  <a:lnTo>
                    <a:pt x="25" y="71"/>
                  </a:lnTo>
                  <a:lnTo>
                    <a:pt x="27" y="71"/>
                  </a:lnTo>
                  <a:lnTo>
                    <a:pt x="29" y="73"/>
                  </a:lnTo>
                  <a:lnTo>
                    <a:pt x="29" y="75"/>
                  </a:lnTo>
                  <a:lnTo>
                    <a:pt x="29" y="77"/>
                  </a:lnTo>
                  <a:lnTo>
                    <a:pt x="31" y="77"/>
                  </a:lnTo>
                  <a:lnTo>
                    <a:pt x="31" y="79"/>
                  </a:lnTo>
                  <a:lnTo>
                    <a:pt x="33" y="79"/>
                  </a:lnTo>
                  <a:lnTo>
                    <a:pt x="35" y="79"/>
                  </a:lnTo>
                  <a:lnTo>
                    <a:pt x="37" y="81"/>
                  </a:lnTo>
                  <a:lnTo>
                    <a:pt x="37" y="79"/>
                  </a:lnTo>
                  <a:lnTo>
                    <a:pt x="37" y="77"/>
                  </a:lnTo>
                  <a:lnTo>
                    <a:pt x="39" y="77"/>
                  </a:lnTo>
                  <a:lnTo>
                    <a:pt x="39" y="75"/>
                  </a:lnTo>
                  <a:lnTo>
                    <a:pt x="41" y="73"/>
                  </a:lnTo>
                  <a:lnTo>
                    <a:pt x="43" y="73"/>
                  </a:lnTo>
                  <a:lnTo>
                    <a:pt x="43" y="71"/>
                  </a:lnTo>
                  <a:lnTo>
                    <a:pt x="43" y="69"/>
                  </a:lnTo>
                  <a:lnTo>
                    <a:pt x="43" y="67"/>
                  </a:lnTo>
                  <a:lnTo>
                    <a:pt x="45" y="65"/>
                  </a:lnTo>
                  <a:lnTo>
                    <a:pt x="45" y="63"/>
                  </a:lnTo>
                  <a:lnTo>
                    <a:pt x="45" y="61"/>
                  </a:lnTo>
                  <a:lnTo>
                    <a:pt x="47" y="61"/>
                  </a:lnTo>
                  <a:lnTo>
                    <a:pt x="47" y="60"/>
                  </a:lnTo>
                  <a:lnTo>
                    <a:pt x="47" y="58"/>
                  </a:lnTo>
                  <a:lnTo>
                    <a:pt x="47" y="56"/>
                  </a:lnTo>
                  <a:lnTo>
                    <a:pt x="47" y="54"/>
                  </a:lnTo>
                  <a:lnTo>
                    <a:pt x="48" y="54"/>
                  </a:lnTo>
                  <a:lnTo>
                    <a:pt x="48" y="56"/>
                  </a:lnTo>
                  <a:lnTo>
                    <a:pt x="50" y="56"/>
                  </a:lnTo>
                  <a:lnTo>
                    <a:pt x="50" y="54"/>
                  </a:lnTo>
                  <a:lnTo>
                    <a:pt x="50" y="52"/>
                  </a:lnTo>
                  <a:lnTo>
                    <a:pt x="52" y="52"/>
                  </a:lnTo>
                  <a:lnTo>
                    <a:pt x="52" y="50"/>
                  </a:lnTo>
                  <a:lnTo>
                    <a:pt x="54" y="48"/>
                  </a:lnTo>
                  <a:lnTo>
                    <a:pt x="56" y="48"/>
                  </a:lnTo>
                  <a:lnTo>
                    <a:pt x="58" y="46"/>
                  </a:lnTo>
                  <a:lnTo>
                    <a:pt x="60" y="46"/>
                  </a:lnTo>
                  <a:lnTo>
                    <a:pt x="62" y="44"/>
                  </a:lnTo>
                  <a:lnTo>
                    <a:pt x="64" y="44"/>
                  </a:lnTo>
                  <a:lnTo>
                    <a:pt x="66" y="44"/>
                  </a:lnTo>
                  <a:lnTo>
                    <a:pt x="68" y="42"/>
                  </a:lnTo>
                  <a:lnTo>
                    <a:pt x="71" y="42"/>
                  </a:lnTo>
                  <a:lnTo>
                    <a:pt x="73" y="42"/>
                  </a:lnTo>
                  <a:lnTo>
                    <a:pt x="73" y="40"/>
                  </a:lnTo>
                  <a:lnTo>
                    <a:pt x="75" y="40"/>
                  </a:lnTo>
                  <a:lnTo>
                    <a:pt x="77" y="38"/>
                  </a:lnTo>
                  <a:lnTo>
                    <a:pt x="79" y="38"/>
                  </a:lnTo>
                  <a:lnTo>
                    <a:pt x="79" y="36"/>
                  </a:lnTo>
                  <a:lnTo>
                    <a:pt x="81" y="36"/>
                  </a:lnTo>
                  <a:lnTo>
                    <a:pt x="81" y="35"/>
                  </a:lnTo>
                  <a:lnTo>
                    <a:pt x="83" y="35"/>
                  </a:lnTo>
                  <a:lnTo>
                    <a:pt x="85" y="33"/>
                  </a:lnTo>
                  <a:lnTo>
                    <a:pt x="85" y="31"/>
                  </a:lnTo>
                  <a:lnTo>
                    <a:pt x="87" y="31"/>
                  </a:lnTo>
                  <a:lnTo>
                    <a:pt x="87" y="29"/>
                  </a:lnTo>
                  <a:lnTo>
                    <a:pt x="89" y="29"/>
                  </a:lnTo>
                  <a:lnTo>
                    <a:pt x="89" y="27"/>
                  </a:lnTo>
                  <a:lnTo>
                    <a:pt x="91" y="27"/>
                  </a:lnTo>
                  <a:lnTo>
                    <a:pt x="91" y="25"/>
                  </a:lnTo>
                  <a:lnTo>
                    <a:pt x="93" y="25"/>
                  </a:lnTo>
                  <a:lnTo>
                    <a:pt x="93" y="23"/>
                  </a:lnTo>
                  <a:lnTo>
                    <a:pt x="93" y="21"/>
                  </a:lnTo>
                  <a:lnTo>
                    <a:pt x="93" y="19"/>
                  </a:lnTo>
                  <a:lnTo>
                    <a:pt x="95" y="17"/>
                  </a:lnTo>
                  <a:lnTo>
                    <a:pt x="95" y="15"/>
                  </a:lnTo>
                  <a:lnTo>
                    <a:pt x="96" y="15"/>
                  </a:lnTo>
                  <a:lnTo>
                    <a:pt x="96" y="13"/>
                  </a:lnTo>
                  <a:lnTo>
                    <a:pt x="96" y="12"/>
                  </a:lnTo>
                  <a:lnTo>
                    <a:pt x="96" y="10"/>
                  </a:lnTo>
                  <a:lnTo>
                    <a:pt x="96" y="8"/>
                  </a:lnTo>
                  <a:lnTo>
                    <a:pt x="95" y="8"/>
                  </a:lnTo>
                  <a:lnTo>
                    <a:pt x="95" y="6"/>
                  </a:lnTo>
                  <a:lnTo>
                    <a:pt x="93" y="4"/>
                  </a:lnTo>
                  <a:lnTo>
                    <a:pt x="91" y="4"/>
                  </a:lnTo>
                  <a:lnTo>
                    <a:pt x="91" y="2"/>
                  </a:lnTo>
                  <a:lnTo>
                    <a:pt x="93" y="2"/>
                  </a:lnTo>
                  <a:lnTo>
                    <a:pt x="95" y="2"/>
                  </a:lnTo>
                  <a:lnTo>
                    <a:pt x="96" y="2"/>
                  </a:lnTo>
                  <a:lnTo>
                    <a:pt x="96" y="0"/>
                  </a:lnTo>
                  <a:lnTo>
                    <a:pt x="98" y="0"/>
                  </a:lnTo>
                  <a:lnTo>
                    <a:pt x="98" y="2"/>
                  </a:lnTo>
                  <a:lnTo>
                    <a:pt x="100"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4" name="Freeform 183"/>
            <p:cNvSpPr>
              <a:spLocks noEditPoints="1"/>
            </p:cNvSpPr>
            <p:nvPr/>
          </p:nvSpPr>
          <p:spPr bwMode="auto">
            <a:xfrm>
              <a:off x="7910513" y="4548188"/>
              <a:ext cx="46038" cy="38100"/>
            </a:xfrm>
            <a:custGeom>
              <a:avLst/>
              <a:gdLst>
                <a:gd name="T0" fmla="*/ 6 w 29"/>
                <a:gd name="T1" fmla="*/ 24 h 24"/>
                <a:gd name="T2" fmla="*/ 6 w 29"/>
                <a:gd name="T3" fmla="*/ 24 h 24"/>
                <a:gd name="T4" fmla="*/ 6 w 29"/>
                <a:gd name="T5" fmla="*/ 24 h 24"/>
                <a:gd name="T6" fmla="*/ 6 w 29"/>
                <a:gd name="T7" fmla="*/ 24 h 24"/>
                <a:gd name="T8" fmla="*/ 6 w 29"/>
                <a:gd name="T9" fmla="*/ 24 h 24"/>
                <a:gd name="T10" fmla="*/ 6 w 29"/>
                <a:gd name="T11" fmla="*/ 24 h 24"/>
                <a:gd name="T12" fmla="*/ 6 w 29"/>
                <a:gd name="T13" fmla="*/ 24 h 24"/>
                <a:gd name="T14" fmla="*/ 6 w 29"/>
                <a:gd name="T15" fmla="*/ 24 h 24"/>
                <a:gd name="T16" fmla="*/ 0 w 29"/>
                <a:gd name="T17" fmla="*/ 20 h 24"/>
                <a:gd name="T18" fmla="*/ 0 w 29"/>
                <a:gd name="T19" fmla="*/ 20 h 24"/>
                <a:gd name="T20" fmla="*/ 0 w 29"/>
                <a:gd name="T21" fmla="*/ 20 h 24"/>
                <a:gd name="T22" fmla="*/ 6 w 29"/>
                <a:gd name="T23" fmla="*/ 16 h 24"/>
                <a:gd name="T24" fmla="*/ 6 w 29"/>
                <a:gd name="T25" fmla="*/ 16 h 24"/>
                <a:gd name="T26" fmla="*/ 6 w 29"/>
                <a:gd name="T27" fmla="*/ 16 h 24"/>
                <a:gd name="T28" fmla="*/ 6 w 29"/>
                <a:gd name="T29" fmla="*/ 16 h 24"/>
                <a:gd name="T30" fmla="*/ 6 w 29"/>
                <a:gd name="T31" fmla="*/ 16 h 24"/>
                <a:gd name="T32" fmla="*/ 21 w 29"/>
                <a:gd name="T33" fmla="*/ 16 h 24"/>
                <a:gd name="T34" fmla="*/ 21 w 29"/>
                <a:gd name="T35" fmla="*/ 16 h 24"/>
                <a:gd name="T36" fmla="*/ 6 w 29"/>
                <a:gd name="T37" fmla="*/ 14 h 24"/>
                <a:gd name="T38" fmla="*/ 6 w 29"/>
                <a:gd name="T39" fmla="*/ 14 h 24"/>
                <a:gd name="T40" fmla="*/ 8 w 29"/>
                <a:gd name="T41" fmla="*/ 14 h 24"/>
                <a:gd name="T42" fmla="*/ 8 w 29"/>
                <a:gd name="T43" fmla="*/ 14 h 24"/>
                <a:gd name="T44" fmla="*/ 6 w 29"/>
                <a:gd name="T45" fmla="*/ 14 h 24"/>
                <a:gd name="T46" fmla="*/ 6 w 29"/>
                <a:gd name="T47" fmla="*/ 14 h 24"/>
                <a:gd name="T48" fmla="*/ 6 w 29"/>
                <a:gd name="T49" fmla="*/ 14 h 24"/>
                <a:gd name="T50" fmla="*/ 6 w 29"/>
                <a:gd name="T51" fmla="*/ 14 h 24"/>
                <a:gd name="T52" fmla="*/ 6 w 29"/>
                <a:gd name="T53" fmla="*/ 12 h 24"/>
                <a:gd name="T54" fmla="*/ 6 w 29"/>
                <a:gd name="T55" fmla="*/ 12 h 24"/>
                <a:gd name="T56" fmla="*/ 6 w 29"/>
                <a:gd name="T57" fmla="*/ 12 h 24"/>
                <a:gd name="T58" fmla="*/ 6 w 29"/>
                <a:gd name="T59" fmla="*/ 12 h 24"/>
                <a:gd name="T60" fmla="*/ 29 w 29"/>
                <a:gd name="T61" fmla="*/ 8 h 24"/>
                <a:gd name="T62" fmla="*/ 29 w 29"/>
                <a:gd name="T63" fmla="*/ 8 h 24"/>
                <a:gd name="T64" fmla="*/ 29 w 29"/>
                <a:gd name="T65" fmla="*/ 8 h 24"/>
                <a:gd name="T66" fmla="*/ 29 w 29"/>
                <a:gd name="T67" fmla="*/ 8 h 24"/>
                <a:gd name="T68" fmla="*/ 29 w 29"/>
                <a:gd name="T69" fmla="*/ 8 h 24"/>
                <a:gd name="T70" fmla="*/ 29 w 29"/>
                <a:gd name="T71" fmla="*/ 8 h 24"/>
                <a:gd name="T72" fmla="*/ 29 w 29"/>
                <a:gd name="T73" fmla="*/ 6 h 24"/>
                <a:gd name="T74" fmla="*/ 29 w 29"/>
                <a:gd name="T75" fmla="*/ 6 h 24"/>
                <a:gd name="T76" fmla="*/ 29 w 29"/>
                <a:gd name="T77" fmla="*/ 6 h 24"/>
                <a:gd name="T78" fmla="*/ 29 w 29"/>
                <a:gd name="T79" fmla="*/ 6 h 24"/>
                <a:gd name="T80" fmla="*/ 29 w 29"/>
                <a:gd name="T81" fmla="*/ 6 h 24"/>
                <a:gd name="T82" fmla="*/ 29 w 29"/>
                <a:gd name="T83" fmla="*/ 6 h 24"/>
                <a:gd name="T84" fmla="*/ 4 w 29"/>
                <a:gd name="T85" fmla="*/ 2 h 24"/>
                <a:gd name="T86" fmla="*/ 4 w 29"/>
                <a:gd name="T87" fmla="*/ 2 h 24"/>
                <a:gd name="T88" fmla="*/ 4 w 29"/>
                <a:gd name="T89" fmla="*/ 2 h 24"/>
                <a:gd name="T90" fmla="*/ 4 w 29"/>
                <a:gd name="T91" fmla="*/ 2 h 24"/>
                <a:gd name="T92" fmla="*/ 15 w 29"/>
                <a:gd name="T93" fmla="*/ 0 h 24"/>
                <a:gd name="T94" fmla="*/ 15 w 29"/>
                <a:gd name="T95" fmla="*/ 0 h 24"/>
                <a:gd name="T96" fmla="*/ 15 w 29"/>
                <a:gd name="T97" fmla="*/ 0 h 24"/>
                <a:gd name="T98" fmla="*/ 15 w 29"/>
                <a:gd name="T99" fmla="*/ 0 h 24"/>
                <a:gd name="T100" fmla="*/ 15 w 29"/>
                <a:gd name="T10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 h="24">
                  <a:moveTo>
                    <a:pt x="6" y="24"/>
                  </a:moveTo>
                  <a:lnTo>
                    <a:pt x="6" y="24"/>
                  </a:lnTo>
                  <a:lnTo>
                    <a:pt x="6" y="24"/>
                  </a:lnTo>
                  <a:lnTo>
                    <a:pt x="6" y="24"/>
                  </a:lnTo>
                  <a:lnTo>
                    <a:pt x="6" y="24"/>
                  </a:lnTo>
                  <a:lnTo>
                    <a:pt x="6" y="24"/>
                  </a:lnTo>
                  <a:lnTo>
                    <a:pt x="6" y="24"/>
                  </a:lnTo>
                  <a:lnTo>
                    <a:pt x="6" y="24"/>
                  </a:lnTo>
                  <a:lnTo>
                    <a:pt x="6" y="24"/>
                  </a:lnTo>
                  <a:lnTo>
                    <a:pt x="6" y="24"/>
                  </a:lnTo>
                  <a:lnTo>
                    <a:pt x="6" y="24"/>
                  </a:lnTo>
                  <a:lnTo>
                    <a:pt x="6" y="24"/>
                  </a:lnTo>
                  <a:close/>
                  <a:moveTo>
                    <a:pt x="6" y="24"/>
                  </a:moveTo>
                  <a:lnTo>
                    <a:pt x="6" y="24"/>
                  </a:lnTo>
                  <a:lnTo>
                    <a:pt x="6" y="24"/>
                  </a:lnTo>
                  <a:lnTo>
                    <a:pt x="6" y="24"/>
                  </a:lnTo>
                  <a:close/>
                  <a:moveTo>
                    <a:pt x="0" y="20"/>
                  </a:moveTo>
                  <a:lnTo>
                    <a:pt x="0" y="20"/>
                  </a:lnTo>
                  <a:lnTo>
                    <a:pt x="0" y="20"/>
                  </a:lnTo>
                  <a:lnTo>
                    <a:pt x="0" y="20"/>
                  </a:lnTo>
                  <a:lnTo>
                    <a:pt x="0" y="20"/>
                  </a:lnTo>
                  <a:lnTo>
                    <a:pt x="0" y="20"/>
                  </a:lnTo>
                  <a:lnTo>
                    <a:pt x="0" y="20"/>
                  </a:lnTo>
                  <a:close/>
                  <a:moveTo>
                    <a:pt x="6" y="16"/>
                  </a:moveTo>
                  <a:lnTo>
                    <a:pt x="6" y="16"/>
                  </a:lnTo>
                  <a:lnTo>
                    <a:pt x="6" y="16"/>
                  </a:lnTo>
                  <a:lnTo>
                    <a:pt x="6" y="16"/>
                  </a:lnTo>
                  <a:lnTo>
                    <a:pt x="6" y="16"/>
                  </a:lnTo>
                  <a:lnTo>
                    <a:pt x="6" y="16"/>
                  </a:lnTo>
                  <a:lnTo>
                    <a:pt x="6" y="16"/>
                  </a:lnTo>
                  <a:lnTo>
                    <a:pt x="6" y="16"/>
                  </a:lnTo>
                  <a:lnTo>
                    <a:pt x="6" y="16"/>
                  </a:lnTo>
                  <a:close/>
                  <a:moveTo>
                    <a:pt x="21" y="16"/>
                  </a:moveTo>
                  <a:lnTo>
                    <a:pt x="21" y="16"/>
                  </a:lnTo>
                  <a:lnTo>
                    <a:pt x="21" y="16"/>
                  </a:lnTo>
                  <a:lnTo>
                    <a:pt x="21" y="16"/>
                  </a:lnTo>
                  <a:close/>
                  <a:moveTo>
                    <a:pt x="8" y="14"/>
                  </a:moveTo>
                  <a:lnTo>
                    <a:pt x="6" y="14"/>
                  </a:lnTo>
                  <a:lnTo>
                    <a:pt x="6" y="14"/>
                  </a:lnTo>
                  <a:lnTo>
                    <a:pt x="6" y="14"/>
                  </a:lnTo>
                  <a:lnTo>
                    <a:pt x="6" y="14"/>
                  </a:lnTo>
                  <a:lnTo>
                    <a:pt x="8" y="14"/>
                  </a:lnTo>
                  <a:lnTo>
                    <a:pt x="8" y="14"/>
                  </a:lnTo>
                  <a:lnTo>
                    <a:pt x="8" y="14"/>
                  </a:lnTo>
                  <a:close/>
                  <a:moveTo>
                    <a:pt x="6" y="14"/>
                  </a:moveTo>
                  <a:lnTo>
                    <a:pt x="6" y="14"/>
                  </a:lnTo>
                  <a:lnTo>
                    <a:pt x="6" y="14"/>
                  </a:lnTo>
                  <a:lnTo>
                    <a:pt x="6" y="14"/>
                  </a:lnTo>
                  <a:lnTo>
                    <a:pt x="6" y="14"/>
                  </a:lnTo>
                  <a:lnTo>
                    <a:pt x="6" y="14"/>
                  </a:lnTo>
                  <a:lnTo>
                    <a:pt x="6" y="14"/>
                  </a:lnTo>
                  <a:lnTo>
                    <a:pt x="6" y="14"/>
                  </a:lnTo>
                  <a:close/>
                  <a:moveTo>
                    <a:pt x="6" y="12"/>
                  </a:moveTo>
                  <a:lnTo>
                    <a:pt x="6" y="12"/>
                  </a:lnTo>
                  <a:lnTo>
                    <a:pt x="6" y="12"/>
                  </a:lnTo>
                  <a:lnTo>
                    <a:pt x="6" y="12"/>
                  </a:lnTo>
                  <a:lnTo>
                    <a:pt x="6" y="12"/>
                  </a:lnTo>
                  <a:lnTo>
                    <a:pt x="6" y="12"/>
                  </a:lnTo>
                  <a:lnTo>
                    <a:pt x="6" y="12"/>
                  </a:lnTo>
                  <a:lnTo>
                    <a:pt x="6" y="12"/>
                  </a:lnTo>
                  <a:close/>
                  <a:moveTo>
                    <a:pt x="29" y="8"/>
                  </a:moveTo>
                  <a:lnTo>
                    <a:pt x="29" y="8"/>
                  </a:lnTo>
                  <a:lnTo>
                    <a:pt x="29" y="8"/>
                  </a:lnTo>
                  <a:lnTo>
                    <a:pt x="29" y="8"/>
                  </a:lnTo>
                  <a:lnTo>
                    <a:pt x="29" y="8"/>
                  </a:lnTo>
                  <a:lnTo>
                    <a:pt x="29" y="8"/>
                  </a:lnTo>
                  <a:lnTo>
                    <a:pt x="29" y="8"/>
                  </a:lnTo>
                  <a:lnTo>
                    <a:pt x="29" y="8"/>
                  </a:lnTo>
                  <a:lnTo>
                    <a:pt x="29" y="8"/>
                  </a:lnTo>
                  <a:lnTo>
                    <a:pt x="29" y="8"/>
                  </a:lnTo>
                  <a:lnTo>
                    <a:pt x="29" y="8"/>
                  </a:lnTo>
                  <a:lnTo>
                    <a:pt x="29" y="8"/>
                  </a:lnTo>
                  <a:lnTo>
                    <a:pt x="29" y="8"/>
                  </a:lnTo>
                  <a:close/>
                  <a:moveTo>
                    <a:pt x="29" y="6"/>
                  </a:moveTo>
                  <a:lnTo>
                    <a:pt x="29" y="6"/>
                  </a:lnTo>
                  <a:lnTo>
                    <a:pt x="29" y="6"/>
                  </a:lnTo>
                  <a:lnTo>
                    <a:pt x="29" y="6"/>
                  </a:lnTo>
                  <a:lnTo>
                    <a:pt x="29" y="6"/>
                  </a:lnTo>
                  <a:lnTo>
                    <a:pt x="29" y="6"/>
                  </a:lnTo>
                  <a:lnTo>
                    <a:pt x="29" y="6"/>
                  </a:lnTo>
                  <a:lnTo>
                    <a:pt x="29" y="6"/>
                  </a:lnTo>
                  <a:lnTo>
                    <a:pt x="29" y="6"/>
                  </a:lnTo>
                  <a:lnTo>
                    <a:pt x="29" y="6"/>
                  </a:lnTo>
                  <a:lnTo>
                    <a:pt x="29" y="6"/>
                  </a:lnTo>
                  <a:lnTo>
                    <a:pt x="29" y="6"/>
                  </a:lnTo>
                  <a:close/>
                  <a:moveTo>
                    <a:pt x="4" y="2"/>
                  </a:moveTo>
                  <a:lnTo>
                    <a:pt x="4" y="2"/>
                  </a:lnTo>
                  <a:lnTo>
                    <a:pt x="4" y="2"/>
                  </a:lnTo>
                  <a:lnTo>
                    <a:pt x="4" y="2"/>
                  </a:lnTo>
                  <a:lnTo>
                    <a:pt x="4" y="2"/>
                  </a:lnTo>
                  <a:lnTo>
                    <a:pt x="4" y="2"/>
                  </a:lnTo>
                  <a:lnTo>
                    <a:pt x="4" y="2"/>
                  </a:lnTo>
                  <a:lnTo>
                    <a:pt x="4" y="2"/>
                  </a:lnTo>
                  <a:close/>
                  <a:moveTo>
                    <a:pt x="15" y="0"/>
                  </a:moveTo>
                  <a:lnTo>
                    <a:pt x="15" y="0"/>
                  </a:lnTo>
                  <a:lnTo>
                    <a:pt x="15" y="0"/>
                  </a:lnTo>
                  <a:lnTo>
                    <a:pt x="15" y="0"/>
                  </a:lnTo>
                  <a:lnTo>
                    <a:pt x="15" y="0"/>
                  </a:lnTo>
                  <a:lnTo>
                    <a:pt x="15" y="0"/>
                  </a:lnTo>
                  <a:lnTo>
                    <a:pt x="15" y="0"/>
                  </a:lnTo>
                  <a:lnTo>
                    <a:pt x="15" y="0"/>
                  </a:lnTo>
                  <a:lnTo>
                    <a:pt x="15"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5" name="Freeform 184"/>
            <p:cNvSpPr>
              <a:spLocks noEditPoints="1"/>
            </p:cNvSpPr>
            <p:nvPr/>
          </p:nvSpPr>
          <p:spPr bwMode="auto">
            <a:xfrm>
              <a:off x="7983538" y="4286250"/>
              <a:ext cx="244475" cy="427038"/>
            </a:xfrm>
            <a:custGeom>
              <a:avLst/>
              <a:gdLst>
                <a:gd name="T0" fmla="*/ 63 w 154"/>
                <a:gd name="T1" fmla="*/ 256 h 269"/>
                <a:gd name="T2" fmla="*/ 65 w 154"/>
                <a:gd name="T3" fmla="*/ 250 h 269"/>
                <a:gd name="T4" fmla="*/ 85 w 154"/>
                <a:gd name="T5" fmla="*/ 238 h 269"/>
                <a:gd name="T6" fmla="*/ 96 w 154"/>
                <a:gd name="T7" fmla="*/ 227 h 269"/>
                <a:gd name="T8" fmla="*/ 106 w 154"/>
                <a:gd name="T9" fmla="*/ 198 h 269"/>
                <a:gd name="T10" fmla="*/ 140 w 154"/>
                <a:gd name="T11" fmla="*/ 192 h 269"/>
                <a:gd name="T12" fmla="*/ 150 w 154"/>
                <a:gd name="T13" fmla="*/ 219 h 269"/>
                <a:gd name="T14" fmla="*/ 146 w 154"/>
                <a:gd name="T15" fmla="*/ 240 h 269"/>
                <a:gd name="T16" fmla="*/ 138 w 154"/>
                <a:gd name="T17" fmla="*/ 248 h 269"/>
                <a:gd name="T18" fmla="*/ 115 w 154"/>
                <a:gd name="T19" fmla="*/ 244 h 269"/>
                <a:gd name="T20" fmla="*/ 104 w 154"/>
                <a:gd name="T21" fmla="*/ 225 h 269"/>
                <a:gd name="T22" fmla="*/ 92 w 154"/>
                <a:gd name="T23" fmla="*/ 219 h 269"/>
                <a:gd name="T24" fmla="*/ 83 w 154"/>
                <a:gd name="T25" fmla="*/ 223 h 269"/>
                <a:gd name="T26" fmla="*/ 106 w 154"/>
                <a:gd name="T27" fmla="*/ 208 h 269"/>
                <a:gd name="T28" fmla="*/ 123 w 154"/>
                <a:gd name="T29" fmla="*/ 210 h 269"/>
                <a:gd name="T30" fmla="*/ 134 w 154"/>
                <a:gd name="T31" fmla="*/ 189 h 269"/>
                <a:gd name="T32" fmla="*/ 121 w 154"/>
                <a:gd name="T33" fmla="*/ 183 h 269"/>
                <a:gd name="T34" fmla="*/ 133 w 154"/>
                <a:gd name="T35" fmla="*/ 183 h 269"/>
                <a:gd name="T36" fmla="*/ 46 w 154"/>
                <a:gd name="T37" fmla="*/ 175 h 269"/>
                <a:gd name="T38" fmla="*/ 140 w 154"/>
                <a:gd name="T39" fmla="*/ 173 h 269"/>
                <a:gd name="T40" fmla="*/ 100 w 154"/>
                <a:gd name="T41" fmla="*/ 187 h 269"/>
                <a:gd name="T42" fmla="*/ 86 w 154"/>
                <a:gd name="T43" fmla="*/ 190 h 269"/>
                <a:gd name="T44" fmla="*/ 113 w 154"/>
                <a:gd name="T45" fmla="*/ 175 h 269"/>
                <a:gd name="T46" fmla="*/ 110 w 154"/>
                <a:gd name="T47" fmla="*/ 171 h 269"/>
                <a:gd name="T48" fmla="*/ 40 w 154"/>
                <a:gd name="T49" fmla="*/ 169 h 269"/>
                <a:gd name="T50" fmla="*/ 25 w 154"/>
                <a:gd name="T51" fmla="*/ 194 h 269"/>
                <a:gd name="T52" fmla="*/ 10 w 154"/>
                <a:gd name="T53" fmla="*/ 202 h 269"/>
                <a:gd name="T54" fmla="*/ 33 w 154"/>
                <a:gd name="T55" fmla="*/ 177 h 269"/>
                <a:gd name="T56" fmla="*/ 40 w 154"/>
                <a:gd name="T57" fmla="*/ 164 h 269"/>
                <a:gd name="T58" fmla="*/ 131 w 154"/>
                <a:gd name="T59" fmla="*/ 175 h 269"/>
                <a:gd name="T60" fmla="*/ 119 w 154"/>
                <a:gd name="T61" fmla="*/ 167 h 269"/>
                <a:gd name="T62" fmla="*/ 123 w 154"/>
                <a:gd name="T63" fmla="*/ 156 h 269"/>
                <a:gd name="T64" fmla="*/ 100 w 154"/>
                <a:gd name="T65" fmla="*/ 160 h 269"/>
                <a:gd name="T66" fmla="*/ 81 w 154"/>
                <a:gd name="T67" fmla="*/ 171 h 269"/>
                <a:gd name="T68" fmla="*/ 50 w 154"/>
                <a:gd name="T69" fmla="*/ 154 h 269"/>
                <a:gd name="T70" fmla="*/ 50 w 154"/>
                <a:gd name="T71" fmla="*/ 148 h 269"/>
                <a:gd name="T72" fmla="*/ 88 w 154"/>
                <a:gd name="T73" fmla="*/ 144 h 269"/>
                <a:gd name="T74" fmla="*/ 136 w 154"/>
                <a:gd name="T75" fmla="*/ 158 h 269"/>
                <a:gd name="T76" fmla="*/ 129 w 154"/>
                <a:gd name="T77" fmla="*/ 162 h 269"/>
                <a:gd name="T78" fmla="*/ 106 w 154"/>
                <a:gd name="T79" fmla="*/ 144 h 269"/>
                <a:gd name="T80" fmla="*/ 100 w 154"/>
                <a:gd name="T81" fmla="*/ 152 h 269"/>
                <a:gd name="T82" fmla="*/ 81 w 154"/>
                <a:gd name="T83" fmla="*/ 142 h 269"/>
                <a:gd name="T84" fmla="*/ 98 w 154"/>
                <a:gd name="T85" fmla="*/ 137 h 269"/>
                <a:gd name="T86" fmla="*/ 73 w 154"/>
                <a:gd name="T87" fmla="*/ 135 h 269"/>
                <a:gd name="T88" fmla="*/ 58 w 154"/>
                <a:gd name="T89" fmla="*/ 133 h 269"/>
                <a:gd name="T90" fmla="*/ 52 w 154"/>
                <a:gd name="T91" fmla="*/ 121 h 269"/>
                <a:gd name="T92" fmla="*/ 113 w 154"/>
                <a:gd name="T93" fmla="*/ 125 h 269"/>
                <a:gd name="T94" fmla="*/ 81 w 154"/>
                <a:gd name="T95" fmla="*/ 104 h 269"/>
                <a:gd name="T96" fmla="*/ 83 w 154"/>
                <a:gd name="T97" fmla="*/ 45 h 269"/>
                <a:gd name="T98" fmla="*/ 85 w 154"/>
                <a:gd name="T99" fmla="*/ 79 h 269"/>
                <a:gd name="T100" fmla="*/ 73 w 154"/>
                <a:gd name="T101" fmla="*/ 102 h 269"/>
                <a:gd name="T102" fmla="*/ 83 w 154"/>
                <a:gd name="T103" fmla="*/ 117 h 269"/>
                <a:gd name="T104" fmla="*/ 102 w 154"/>
                <a:gd name="T105" fmla="*/ 119 h 269"/>
                <a:gd name="T106" fmla="*/ 108 w 154"/>
                <a:gd name="T107" fmla="*/ 129 h 269"/>
                <a:gd name="T108" fmla="*/ 111 w 154"/>
                <a:gd name="T109" fmla="*/ 139 h 269"/>
                <a:gd name="T110" fmla="*/ 92 w 154"/>
                <a:gd name="T111" fmla="*/ 121 h 269"/>
                <a:gd name="T112" fmla="*/ 75 w 154"/>
                <a:gd name="T113" fmla="*/ 119 h 269"/>
                <a:gd name="T114" fmla="*/ 62 w 154"/>
                <a:gd name="T115" fmla="*/ 114 h 269"/>
                <a:gd name="T116" fmla="*/ 52 w 154"/>
                <a:gd name="T117" fmla="*/ 106 h 269"/>
                <a:gd name="T118" fmla="*/ 46 w 154"/>
                <a:gd name="T119" fmla="*/ 81 h 269"/>
                <a:gd name="T120" fmla="*/ 56 w 154"/>
                <a:gd name="T121" fmla="*/ 56 h 269"/>
                <a:gd name="T122" fmla="*/ 67 w 154"/>
                <a:gd name="T123" fmla="*/ 33 h 269"/>
                <a:gd name="T124" fmla="*/ 81 w 154"/>
                <a:gd name="T125"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4" h="269">
                  <a:moveTo>
                    <a:pt x="40" y="269"/>
                  </a:moveTo>
                  <a:lnTo>
                    <a:pt x="40" y="267"/>
                  </a:lnTo>
                  <a:lnTo>
                    <a:pt x="40" y="265"/>
                  </a:lnTo>
                  <a:lnTo>
                    <a:pt x="40" y="267"/>
                  </a:lnTo>
                  <a:lnTo>
                    <a:pt x="40" y="269"/>
                  </a:lnTo>
                  <a:close/>
                  <a:moveTo>
                    <a:pt x="46" y="267"/>
                  </a:moveTo>
                  <a:lnTo>
                    <a:pt x="46" y="265"/>
                  </a:lnTo>
                  <a:lnTo>
                    <a:pt x="46" y="267"/>
                  </a:lnTo>
                  <a:close/>
                  <a:moveTo>
                    <a:pt x="46" y="263"/>
                  </a:moveTo>
                  <a:lnTo>
                    <a:pt x="44" y="263"/>
                  </a:lnTo>
                  <a:lnTo>
                    <a:pt x="46" y="263"/>
                  </a:lnTo>
                  <a:close/>
                  <a:moveTo>
                    <a:pt x="52" y="260"/>
                  </a:moveTo>
                  <a:lnTo>
                    <a:pt x="52" y="261"/>
                  </a:lnTo>
                  <a:lnTo>
                    <a:pt x="52" y="263"/>
                  </a:lnTo>
                  <a:lnTo>
                    <a:pt x="52" y="261"/>
                  </a:lnTo>
                  <a:lnTo>
                    <a:pt x="50" y="261"/>
                  </a:lnTo>
                  <a:lnTo>
                    <a:pt x="48" y="261"/>
                  </a:lnTo>
                  <a:lnTo>
                    <a:pt x="48" y="263"/>
                  </a:lnTo>
                  <a:lnTo>
                    <a:pt x="46" y="263"/>
                  </a:lnTo>
                  <a:lnTo>
                    <a:pt x="46" y="261"/>
                  </a:lnTo>
                  <a:lnTo>
                    <a:pt x="48" y="261"/>
                  </a:lnTo>
                  <a:lnTo>
                    <a:pt x="50" y="261"/>
                  </a:lnTo>
                  <a:lnTo>
                    <a:pt x="50" y="260"/>
                  </a:lnTo>
                  <a:lnTo>
                    <a:pt x="52" y="260"/>
                  </a:lnTo>
                  <a:close/>
                  <a:moveTo>
                    <a:pt x="63" y="256"/>
                  </a:moveTo>
                  <a:lnTo>
                    <a:pt x="62" y="256"/>
                  </a:lnTo>
                  <a:lnTo>
                    <a:pt x="63" y="256"/>
                  </a:lnTo>
                  <a:close/>
                  <a:moveTo>
                    <a:pt x="62" y="254"/>
                  </a:moveTo>
                  <a:lnTo>
                    <a:pt x="63" y="254"/>
                  </a:lnTo>
                  <a:lnTo>
                    <a:pt x="62" y="254"/>
                  </a:lnTo>
                  <a:close/>
                  <a:moveTo>
                    <a:pt x="63" y="254"/>
                  </a:moveTo>
                  <a:lnTo>
                    <a:pt x="63" y="252"/>
                  </a:lnTo>
                  <a:lnTo>
                    <a:pt x="63" y="254"/>
                  </a:lnTo>
                  <a:close/>
                  <a:moveTo>
                    <a:pt x="69" y="252"/>
                  </a:moveTo>
                  <a:lnTo>
                    <a:pt x="67" y="252"/>
                  </a:lnTo>
                  <a:lnTo>
                    <a:pt x="67" y="250"/>
                  </a:lnTo>
                  <a:lnTo>
                    <a:pt x="67" y="252"/>
                  </a:lnTo>
                  <a:lnTo>
                    <a:pt x="69" y="252"/>
                  </a:lnTo>
                  <a:close/>
                  <a:moveTo>
                    <a:pt x="79" y="248"/>
                  </a:moveTo>
                  <a:lnTo>
                    <a:pt x="77" y="248"/>
                  </a:lnTo>
                  <a:lnTo>
                    <a:pt x="79" y="248"/>
                  </a:lnTo>
                  <a:close/>
                  <a:moveTo>
                    <a:pt x="65" y="246"/>
                  </a:moveTo>
                  <a:lnTo>
                    <a:pt x="67" y="246"/>
                  </a:lnTo>
                  <a:lnTo>
                    <a:pt x="67" y="248"/>
                  </a:lnTo>
                  <a:lnTo>
                    <a:pt x="69" y="248"/>
                  </a:lnTo>
                  <a:lnTo>
                    <a:pt x="71" y="248"/>
                  </a:lnTo>
                  <a:lnTo>
                    <a:pt x="71" y="250"/>
                  </a:lnTo>
                  <a:lnTo>
                    <a:pt x="69" y="250"/>
                  </a:lnTo>
                  <a:lnTo>
                    <a:pt x="67" y="250"/>
                  </a:lnTo>
                  <a:lnTo>
                    <a:pt x="65" y="250"/>
                  </a:lnTo>
                  <a:lnTo>
                    <a:pt x="63" y="250"/>
                  </a:lnTo>
                  <a:lnTo>
                    <a:pt x="63" y="248"/>
                  </a:lnTo>
                  <a:lnTo>
                    <a:pt x="65" y="248"/>
                  </a:lnTo>
                  <a:lnTo>
                    <a:pt x="65" y="246"/>
                  </a:lnTo>
                  <a:close/>
                  <a:moveTo>
                    <a:pt x="58" y="244"/>
                  </a:moveTo>
                  <a:lnTo>
                    <a:pt x="56" y="244"/>
                  </a:lnTo>
                  <a:lnTo>
                    <a:pt x="58" y="244"/>
                  </a:lnTo>
                  <a:lnTo>
                    <a:pt x="58" y="242"/>
                  </a:lnTo>
                  <a:lnTo>
                    <a:pt x="58" y="244"/>
                  </a:lnTo>
                  <a:close/>
                  <a:moveTo>
                    <a:pt x="75" y="238"/>
                  </a:moveTo>
                  <a:lnTo>
                    <a:pt x="75" y="240"/>
                  </a:lnTo>
                  <a:lnTo>
                    <a:pt x="75" y="238"/>
                  </a:lnTo>
                  <a:lnTo>
                    <a:pt x="73" y="238"/>
                  </a:lnTo>
                  <a:lnTo>
                    <a:pt x="75" y="238"/>
                  </a:lnTo>
                  <a:close/>
                  <a:moveTo>
                    <a:pt x="81" y="242"/>
                  </a:moveTo>
                  <a:lnTo>
                    <a:pt x="79" y="240"/>
                  </a:lnTo>
                  <a:lnTo>
                    <a:pt x="79" y="238"/>
                  </a:lnTo>
                  <a:lnTo>
                    <a:pt x="77" y="238"/>
                  </a:lnTo>
                  <a:lnTo>
                    <a:pt x="79" y="238"/>
                  </a:lnTo>
                  <a:lnTo>
                    <a:pt x="81" y="237"/>
                  </a:lnTo>
                  <a:lnTo>
                    <a:pt x="83" y="237"/>
                  </a:lnTo>
                  <a:lnTo>
                    <a:pt x="83" y="238"/>
                  </a:lnTo>
                  <a:lnTo>
                    <a:pt x="85" y="238"/>
                  </a:lnTo>
                  <a:lnTo>
                    <a:pt x="86" y="238"/>
                  </a:lnTo>
                  <a:lnTo>
                    <a:pt x="85" y="238"/>
                  </a:lnTo>
                  <a:lnTo>
                    <a:pt x="85" y="240"/>
                  </a:lnTo>
                  <a:lnTo>
                    <a:pt x="83" y="240"/>
                  </a:lnTo>
                  <a:lnTo>
                    <a:pt x="83" y="242"/>
                  </a:lnTo>
                  <a:lnTo>
                    <a:pt x="81" y="242"/>
                  </a:lnTo>
                  <a:close/>
                  <a:moveTo>
                    <a:pt x="25" y="233"/>
                  </a:moveTo>
                  <a:lnTo>
                    <a:pt x="23" y="233"/>
                  </a:lnTo>
                  <a:lnTo>
                    <a:pt x="25" y="233"/>
                  </a:lnTo>
                  <a:lnTo>
                    <a:pt x="25" y="231"/>
                  </a:lnTo>
                  <a:lnTo>
                    <a:pt x="25" y="233"/>
                  </a:lnTo>
                  <a:close/>
                  <a:moveTo>
                    <a:pt x="140" y="235"/>
                  </a:moveTo>
                  <a:lnTo>
                    <a:pt x="140" y="233"/>
                  </a:lnTo>
                  <a:lnTo>
                    <a:pt x="140" y="231"/>
                  </a:lnTo>
                  <a:lnTo>
                    <a:pt x="138" y="231"/>
                  </a:lnTo>
                  <a:lnTo>
                    <a:pt x="140" y="231"/>
                  </a:lnTo>
                  <a:lnTo>
                    <a:pt x="140" y="229"/>
                  </a:lnTo>
                  <a:lnTo>
                    <a:pt x="140" y="231"/>
                  </a:lnTo>
                  <a:lnTo>
                    <a:pt x="140" y="233"/>
                  </a:lnTo>
                  <a:lnTo>
                    <a:pt x="140" y="235"/>
                  </a:lnTo>
                  <a:close/>
                  <a:moveTo>
                    <a:pt x="96" y="227"/>
                  </a:moveTo>
                  <a:lnTo>
                    <a:pt x="94" y="227"/>
                  </a:lnTo>
                  <a:lnTo>
                    <a:pt x="94" y="225"/>
                  </a:lnTo>
                  <a:lnTo>
                    <a:pt x="94" y="227"/>
                  </a:lnTo>
                  <a:lnTo>
                    <a:pt x="94" y="225"/>
                  </a:lnTo>
                  <a:lnTo>
                    <a:pt x="96" y="225"/>
                  </a:lnTo>
                  <a:lnTo>
                    <a:pt x="96" y="227"/>
                  </a:lnTo>
                  <a:close/>
                  <a:moveTo>
                    <a:pt x="2" y="215"/>
                  </a:moveTo>
                  <a:lnTo>
                    <a:pt x="2" y="217"/>
                  </a:lnTo>
                  <a:lnTo>
                    <a:pt x="2" y="219"/>
                  </a:lnTo>
                  <a:lnTo>
                    <a:pt x="0" y="219"/>
                  </a:lnTo>
                  <a:lnTo>
                    <a:pt x="0" y="217"/>
                  </a:lnTo>
                  <a:lnTo>
                    <a:pt x="0" y="215"/>
                  </a:lnTo>
                  <a:lnTo>
                    <a:pt x="2" y="215"/>
                  </a:lnTo>
                  <a:close/>
                  <a:moveTo>
                    <a:pt x="2" y="215"/>
                  </a:moveTo>
                  <a:lnTo>
                    <a:pt x="0" y="215"/>
                  </a:lnTo>
                  <a:lnTo>
                    <a:pt x="2" y="213"/>
                  </a:lnTo>
                  <a:lnTo>
                    <a:pt x="2" y="215"/>
                  </a:lnTo>
                  <a:close/>
                  <a:moveTo>
                    <a:pt x="6" y="212"/>
                  </a:moveTo>
                  <a:lnTo>
                    <a:pt x="6" y="213"/>
                  </a:lnTo>
                  <a:lnTo>
                    <a:pt x="6" y="212"/>
                  </a:lnTo>
                  <a:close/>
                  <a:moveTo>
                    <a:pt x="4" y="212"/>
                  </a:moveTo>
                  <a:lnTo>
                    <a:pt x="6" y="212"/>
                  </a:lnTo>
                  <a:lnTo>
                    <a:pt x="4" y="212"/>
                  </a:lnTo>
                  <a:close/>
                  <a:moveTo>
                    <a:pt x="125" y="198"/>
                  </a:moveTo>
                  <a:lnTo>
                    <a:pt x="123" y="198"/>
                  </a:lnTo>
                  <a:lnTo>
                    <a:pt x="123" y="196"/>
                  </a:lnTo>
                  <a:lnTo>
                    <a:pt x="125" y="196"/>
                  </a:lnTo>
                  <a:lnTo>
                    <a:pt x="125" y="198"/>
                  </a:lnTo>
                  <a:close/>
                  <a:moveTo>
                    <a:pt x="108" y="196"/>
                  </a:moveTo>
                  <a:lnTo>
                    <a:pt x="108" y="198"/>
                  </a:lnTo>
                  <a:lnTo>
                    <a:pt x="106" y="198"/>
                  </a:lnTo>
                  <a:lnTo>
                    <a:pt x="104" y="198"/>
                  </a:lnTo>
                  <a:lnTo>
                    <a:pt x="104" y="196"/>
                  </a:lnTo>
                  <a:lnTo>
                    <a:pt x="106" y="196"/>
                  </a:lnTo>
                  <a:lnTo>
                    <a:pt x="108" y="196"/>
                  </a:lnTo>
                  <a:close/>
                  <a:moveTo>
                    <a:pt x="110" y="190"/>
                  </a:moveTo>
                  <a:lnTo>
                    <a:pt x="110" y="192"/>
                  </a:lnTo>
                  <a:lnTo>
                    <a:pt x="108" y="190"/>
                  </a:lnTo>
                  <a:lnTo>
                    <a:pt x="110" y="190"/>
                  </a:lnTo>
                  <a:close/>
                  <a:moveTo>
                    <a:pt x="67" y="190"/>
                  </a:moveTo>
                  <a:lnTo>
                    <a:pt x="69" y="190"/>
                  </a:lnTo>
                  <a:lnTo>
                    <a:pt x="67" y="190"/>
                  </a:lnTo>
                  <a:close/>
                  <a:moveTo>
                    <a:pt x="144" y="189"/>
                  </a:moveTo>
                  <a:lnTo>
                    <a:pt x="144" y="190"/>
                  </a:lnTo>
                  <a:lnTo>
                    <a:pt x="142" y="190"/>
                  </a:lnTo>
                  <a:lnTo>
                    <a:pt x="144" y="190"/>
                  </a:lnTo>
                  <a:lnTo>
                    <a:pt x="142" y="190"/>
                  </a:lnTo>
                  <a:lnTo>
                    <a:pt x="144" y="190"/>
                  </a:lnTo>
                  <a:lnTo>
                    <a:pt x="144" y="189"/>
                  </a:lnTo>
                  <a:lnTo>
                    <a:pt x="142" y="189"/>
                  </a:lnTo>
                  <a:lnTo>
                    <a:pt x="144" y="189"/>
                  </a:lnTo>
                  <a:close/>
                  <a:moveTo>
                    <a:pt x="138" y="190"/>
                  </a:moveTo>
                  <a:lnTo>
                    <a:pt x="140" y="190"/>
                  </a:lnTo>
                  <a:lnTo>
                    <a:pt x="138" y="190"/>
                  </a:lnTo>
                  <a:lnTo>
                    <a:pt x="140" y="190"/>
                  </a:lnTo>
                  <a:lnTo>
                    <a:pt x="140" y="192"/>
                  </a:lnTo>
                  <a:lnTo>
                    <a:pt x="142" y="192"/>
                  </a:lnTo>
                  <a:lnTo>
                    <a:pt x="144" y="192"/>
                  </a:lnTo>
                  <a:lnTo>
                    <a:pt x="142" y="194"/>
                  </a:lnTo>
                  <a:lnTo>
                    <a:pt x="144" y="194"/>
                  </a:lnTo>
                  <a:lnTo>
                    <a:pt x="144" y="196"/>
                  </a:lnTo>
                  <a:lnTo>
                    <a:pt x="146" y="196"/>
                  </a:lnTo>
                  <a:lnTo>
                    <a:pt x="148" y="196"/>
                  </a:lnTo>
                  <a:lnTo>
                    <a:pt x="148" y="198"/>
                  </a:lnTo>
                  <a:lnTo>
                    <a:pt x="148" y="200"/>
                  </a:lnTo>
                  <a:lnTo>
                    <a:pt x="150" y="202"/>
                  </a:lnTo>
                  <a:lnTo>
                    <a:pt x="150" y="204"/>
                  </a:lnTo>
                  <a:lnTo>
                    <a:pt x="148" y="204"/>
                  </a:lnTo>
                  <a:lnTo>
                    <a:pt x="148" y="206"/>
                  </a:lnTo>
                  <a:lnTo>
                    <a:pt x="146" y="206"/>
                  </a:lnTo>
                  <a:lnTo>
                    <a:pt x="146" y="208"/>
                  </a:lnTo>
                  <a:lnTo>
                    <a:pt x="148" y="208"/>
                  </a:lnTo>
                  <a:lnTo>
                    <a:pt x="150" y="208"/>
                  </a:lnTo>
                  <a:lnTo>
                    <a:pt x="150" y="210"/>
                  </a:lnTo>
                  <a:lnTo>
                    <a:pt x="150" y="212"/>
                  </a:lnTo>
                  <a:lnTo>
                    <a:pt x="150" y="213"/>
                  </a:lnTo>
                  <a:lnTo>
                    <a:pt x="152" y="213"/>
                  </a:lnTo>
                  <a:lnTo>
                    <a:pt x="152" y="215"/>
                  </a:lnTo>
                  <a:lnTo>
                    <a:pt x="152" y="217"/>
                  </a:lnTo>
                  <a:lnTo>
                    <a:pt x="150" y="217"/>
                  </a:lnTo>
                  <a:lnTo>
                    <a:pt x="150" y="219"/>
                  </a:lnTo>
                  <a:lnTo>
                    <a:pt x="152" y="219"/>
                  </a:lnTo>
                  <a:lnTo>
                    <a:pt x="152" y="221"/>
                  </a:lnTo>
                  <a:lnTo>
                    <a:pt x="154" y="221"/>
                  </a:lnTo>
                  <a:lnTo>
                    <a:pt x="154" y="223"/>
                  </a:lnTo>
                  <a:lnTo>
                    <a:pt x="154" y="225"/>
                  </a:lnTo>
                  <a:lnTo>
                    <a:pt x="154" y="227"/>
                  </a:lnTo>
                  <a:lnTo>
                    <a:pt x="154" y="229"/>
                  </a:lnTo>
                  <a:lnTo>
                    <a:pt x="152" y="231"/>
                  </a:lnTo>
                  <a:lnTo>
                    <a:pt x="152" y="233"/>
                  </a:lnTo>
                  <a:lnTo>
                    <a:pt x="150" y="233"/>
                  </a:lnTo>
                  <a:lnTo>
                    <a:pt x="150" y="235"/>
                  </a:lnTo>
                  <a:lnTo>
                    <a:pt x="150" y="237"/>
                  </a:lnTo>
                  <a:lnTo>
                    <a:pt x="148" y="235"/>
                  </a:lnTo>
                  <a:lnTo>
                    <a:pt x="148" y="233"/>
                  </a:lnTo>
                  <a:lnTo>
                    <a:pt x="148" y="235"/>
                  </a:lnTo>
                  <a:lnTo>
                    <a:pt x="146" y="235"/>
                  </a:lnTo>
                  <a:lnTo>
                    <a:pt x="148" y="235"/>
                  </a:lnTo>
                  <a:lnTo>
                    <a:pt x="148" y="237"/>
                  </a:lnTo>
                  <a:lnTo>
                    <a:pt x="148" y="238"/>
                  </a:lnTo>
                  <a:lnTo>
                    <a:pt x="148" y="240"/>
                  </a:lnTo>
                  <a:lnTo>
                    <a:pt x="148" y="242"/>
                  </a:lnTo>
                  <a:lnTo>
                    <a:pt x="148" y="244"/>
                  </a:lnTo>
                  <a:lnTo>
                    <a:pt x="148" y="242"/>
                  </a:lnTo>
                  <a:lnTo>
                    <a:pt x="146" y="242"/>
                  </a:lnTo>
                  <a:lnTo>
                    <a:pt x="146" y="240"/>
                  </a:lnTo>
                  <a:lnTo>
                    <a:pt x="146" y="238"/>
                  </a:lnTo>
                  <a:lnTo>
                    <a:pt x="146" y="237"/>
                  </a:lnTo>
                  <a:lnTo>
                    <a:pt x="146" y="235"/>
                  </a:lnTo>
                  <a:lnTo>
                    <a:pt x="144" y="235"/>
                  </a:lnTo>
                  <a:lnTo>
                    <a:pt x="144" y="233"/>
                  </a:lnTo>
                  <a:lnTo>
                    <a:pt x="142" y="231"/>
                  </a:lnTo>
                  <a:lnTo>
                    <a:pt x="142" y="229"/>
                  </a:lnTo>
                  <a:lnTo>
                    <a:pt x="142" y="227"/>
                  </a:lnTo>
                  <a:lnTo>
                    <a:pt x="140" y="227"/>
                  </a:lnTo>
                  <a:lnTo>
                    <a:pt x="138" y="229"/>
                  </a:lnTo>
                  <a:lnTo>
                    <a:pt x="138" y="231"/>
                  </a:lnTo>
                  <a:lnTo>
                    <a:pt x="138" y="233"/>
                  </a:lnTo>
                  <a:lnTo>
                    <a:pt x="136" y="233"/>
                  </a:lnTo>
                  <a:lnTo>
                    <a:pt x="136" y="235"/>
                  </a:lnTo>
                  <a:lnTo>
                    <a:pt x="134" y="235"/>
                  </a:lnTo>
                  <a:lnTo>
                    <a:pt x="134" y="237"/>
                  </a:lnTo>
                  <a:lnTo>
                    <a:pt x="134" y="238"/>
                  </a:lnTo>
                  <a:lnTo>
                    <a:pt x="136" y="238"/>
                  </a:lnTo>
                  <a:lnTo>
                    <a:pt x="136" y="240"/>
                  </a:lnTo>
                  <a:lnTo>
                    <a:pt x="138" y="240"/>
                  </a:lnTo>
                  <a:lnTo>
                    <a:pt x="138" y="242"/>
                  </a:lnTo>
                  <a:lnTo>
                    <a:pt x="138" y="244"/>
                  </a:lnTo>
                  <a:lnTo>
                    <a:pt x="140" y="246"/>
                  </a:lnTo>
                  <a:lnTo>
                    <a:pt x="140" y="248"/>
                  </a:lnTo>
                  <a:lnTo>
                    <a:pt x="138" y="248"/>
                  </a:lnTo>
                  <a:lnTo>
                    <a:pt x="138" y="250"/>
                  </a:lnTo>
                  <a:lnTo>
                    <a:pt x="136" y="252"/>
                  </a:lnTo>
                  <a:lnTo>
                    <a:pt x="134" y="254"/>
                  </a:lnTo>
                  <a:lnTo>
                    <a:pt x="134" y="256"/>
                  </a:lnTo>
                  <a:lnTo>
                    <a:pt x="133" y="256"/>
                  </a:lnTo>
                  <a:lnTo>
                    <a:pt x="133" y="254"/>
                  </a:lnTo>
                  <a:lnTo>
                    <a:pt x="133" y="252"/>
                  </a:lnTo>
                  <a:lnTo>
                    <a:pt x="131" y="252"/>
                  </a:lnTo>
                  <a:lnTo>
                    <a:pt x="131" y="250"/>
                  </a:lnTo>
                  <a:lnTo>
                    <a:pt x="133" y="250"/>
                  </a:lnTo>
                  <a:lnTo>
                    <a:pt x="133" y="248"/>
                  </a:lnTo>
                  <a:lnTo>
                    <a:pt x="133" y="246"/>
                  </a:lnTo>
                  <a:lnTo>
                    <a:pt x="131" y="246"/>
                  </a:lnTo>
                  <a:lnTo>
                    <a:pt x="131" y="248"/>
                  </a:lnTo>
                  <a:lnTo>
                    <a:pt x="131" y="250"/>
                  </a:lnTo>
                  <a:lnTo>
                    <a:pt x="129" y="250"/>
                  </a:lnTo>
                  <a:lnTo>
                    <a:pt x="127" y="250"/>
                  </a:lnTo>
                  <a:lnTo>
                    <a:pt x="125" y="250"/>
                  </a:lnTo>
                  <a:lnTo>
                    <a:pt x="123" y="250"/>
                  </a:lnTo>
                  <a:lnTo>
                    <a:pt x="123" y="248"/>
                  </a:lnTo>
                  <a:lnTo>
                    <a:pt x="121" y="248"/>
                  </a:lnTo>
                  <a:lnTo>
                    <a:pt x="119" y="246"/>
                  </a:lnTo>
                  <a:lnTo>
                    <a:pt x="117" y="246"/>
                  </a:lnTo>
                  <a:lnTo>
                    <a:pt x="115" y="246"/>
                  </a:lnTo>
                  <a:lnTo>
                    <a:pt x="115" y="244"/>
                  </a:lnTo>
                  <a:lnTo>
                    <a:pt x="113" y="242"/>
                  </a:lnTo>
                  <a:lnTo>
                    <a:pt x="113" y="240"/>
                  </a:lnTo>
                  <a:lnTo>
                    <a:pt x="113" y="238"/>
                  </a:lnTo>
                  <a:lnTo>
                    <a:pt x="113" y="237"/>
                  </a:lnTo>
                  <a:lnTo>
                    <a:pt x="113" y="235"/>
                  </a:lnTo>
                  <a:lnTo>
                    <a:pt x="113" y="237"/>
                  </a:lnTo>
                  <a:lnTo>
                    <a:pt x="111" y="237"/>
                  </a:lnTo>
                  <a:lnTo>
                    <a:pt x="111" y="235"/>
                  </a:lnTo>
                  <a:lnTo>
                    <a:pt x="111" y="233"/>
                  </a:lnTo>
                  <a:lnTo>
                    <a:pt x="113" y="231"/>
                  </a:lnTo>
                  <a:lnTo>
                    <a:pt x="115" y="229"/>
                  </a:lnTo>
                  <a:lnTo>
                    <a:pt x="115" y="227"/>
                  </a:lnTo>
                  <a:lnTo>
                    <a:pt x="117" y="225"/>
                  </a:lnTo>
                  <a:lnTo>
                    <a:pt x="115" y="225"/>
                  </a:lnTo>
                  <a:lnTo>
                    <a:pt x="113" y="223"/>
                  </a:lnTo>
                  <a:lnTo>
                    <a:pt x="111" y="221"/>
                  </a:lnTo>
                  <a:lnTo>
                    <a:pt x="110" y="221"/>
                  </a:lnTo>
                  <a:lnTo>
                    <a:pt x="108" y="219"/>
                  </a:lnTo>
                  <a:lnTo>
                    <a:pt x="106" y="219"/>
                  </a:lnTo>
                  <a:lnTo>
                    <a:pt x="104" y="219"/>
                  </a:lnTo>
                  <a:lnTo>
                    <a:pt x="104" y="221"/>
                  </a:lnTo>
                  <a:lnTo>
                    <a:pt x="104" y="223"/>
                  </a:lnTo>
                  <a:lnTo>
                    <a:pt x="102" y="223"/>
                  </a:lnTo>
                  <a:lnTo>
                    <a:pt x="102" y="225"/>
                  </a:lnTo>
                  <a:lnTo>
                    <a:pt x="104" y="225"/>
                  </a:lnTo>
                  <a:lnTo>
                    <a:pt x="104" y="227"/>
                  </a:lnTo>
                  <a:lnTo>
                    <a:pt x="102" y="227"/>
                  </a:lnTo>
                  <a:lnTo>
                    <a:pt x="102" y="225"/>
                  </a:lnTo>
                  <a:lnTo>
                    <a:pt x="100" y="223"/>
                  </a:lnTo>
                  <a:lnTo>
                    <a:pt x="100" y="225"/>
                  </a:lnTo>
                  <a:lnTo>
                    <a:pt x="98" y="225"/>
                  </a:lnTo>
                  <a:lnTo>
                    <a:pt x="98" y="223"/>
                  </a:lnTo>
                  <a:lnTo>
                    <a:pt x="100" y="223"/>
                  </a:lnTo>
                  <a:lnTo>
                    <a:pt x="100" y="221"/>
                  </a:lnTo>
                  <a:lnTo>
                    <a:pt x="98" y="221"/>
                  </a:lnTo>
                  <a:lnTo>
                    <a:pt x="98" y="223"/>
                  </a:lnTo>
                  <a:lnTo>
                    <a:pt x="96" y="223"/>
                  </a:lnTo>
                  <a:lnTo>
                    <a:pt x="98" y="223"/>
                  </a:lnTo>
                  <a:lnTo>
                    <a:pt x="96" y="223"/>
                  </a:lnTo>
                  <a:lnTo>
                    <a:pt x="96" y="225"/>
                  </a:lnTo>
                  <a:lnTo>
                    <a:pt x="96" y="223"/>
                  </a:lnTo>
                  <a:lnTo>
                    <a:pt x="94" y="223"/>
                  </a:lnTo>
                  <a:lnTo>
                    <a:pt x="94" y="225"/>
                  </a:lnTo>
                  <a:lnTo>
                    <a:pt x="92" y="225"/>
                  </a:lnTo>
                  <a:lnTo>
                    <a:pt x="94" y="223"/>
                  </a:lnTo>
                  <a:lnTo>
                    <a:pt x="94" y="221"/>
                  </a:lnTo>
                  <a:lnTo>
                    <a:pt x="92" y="221"/>
                  </a:lnTo>
                  <a:lnTo>
                    <a:pt x="94" y="221"/>
                  </a:lnTo>
                  <a:lnTo>
                    <a:pt x="92" y="221"/>
                  </a:lnTo>
                  <a:lnTo>
                    <a:pt x="92" y="219"/>
                  </a:lnTo>
                  <a:lnTo>
                    <a:pt x="90" y="219"/>
                  </a:lnTo>
                  <a:lnTo>
                    <a:pt x="90" y="221"/>
                  </a:lnTo>
                  <a:lnTo>
                    <a:pt x="88" y="221"/>
                  </a:lnTo>
                  <a:lnTo>
                    <a:pt x="88" y="223"/>
                  </a:lnTo>
                  <a:lnTo>
                    <a:pt x="88" y="225"/>
                  </a:lnTo>
                  <a:lnTo>
                    <a:pt x="88" y="223"/>
                  </a:lnTo>
                  <a:lnTo>
                    <a:pt x="86" y="223"/>
                  </a:lnTo>
                  <a:lnTo>
                    <a:pt x="86" y="225"/>
                  </a:lnTo>
                  <a:lnTo>
                    <a:pt x="86" y="227"/>
                  </a:lnTo>
                  <a:lnTo>
                    <a:pt x="85" y="227"/>
                  </a:lnTo>
                  <a:lnTo>
                    <a:pt x="85" y="229"/>
                  </a:lnTo>
                  <a:lnTo>
                    <a:pt x="85" y="231"/>
                  </a:lnTo>
                  <a:lnTo>
                    <a:pt x="85" y="233"/>
                  </a:lnTo>
                  <a:lnTo>
                    <a:pt x="83" y="233"/>
                  </a:lnTo>
                  <a:lnTo>
                    <a:pt x="83" y="235"/>
                  </a:lnTo>
                  <a:lnTo>
                    <a:pt x="81" y="235"/>
                  </a:lnTo>
                  <a:lnTo>
                    <a:pt x="81" y="233"/>
                  </a:lnTo>
                  <a:lnTo>
                    <a:pt x="79" y="233"/>
                  </a:lnTo>
                  <a:lnTo>
                    <a:pt x="79" y="231"/>
                  </a:lnTo>
                  <a:lnTo>
                    <a:pt x="79" y="229"/>
                  </a:lnTo>
                  <a:lnTo>
                    <a:pt x="81" y="229"/>
                  </a:lnTo>
                  <a:lnTo>
                    <a:pt x="81" y="227"/>
                  </a:lnTo>
                  <a:lnTo>
                    <a:pt x="81" y="225"/>
                  </a:lnTo>
                  <a:lnTo>
                    <a:pt x="83" y="225"/>
                  </a:lnTo>
                  <a:lnTo>
                    <a:pt x="83" y="223"/>
                  </a:lnTo>
                  <a:lnTo>
                    <a:pt x="83" y="221"/>
                  </a:lnTo>
                  <a:lnTo>
                    <a:pt x="83" y="219"/>
                  </a:lnTo>
                  <a:lnTo>
                    <a:pt x="85" y="217"/>
                  </a:lnTo>
                  <a:lnTo>
                    <a:pt x="85" y="215"/>
                  </a:lnTo>
                  <a:lnTo>
                    <a:pt x="86" y="215"/>
                  </a:lnTo>
                  <a:lnTo>
                    <a:pt x="88" y="215"/>
                  </a:lnTo>
                  <a:lnTo>
                    <a:pt x="90" y="215"/>
                  </a:lnTo>
                  <a:lnTo>
                    <a:pt x="90" y="213"/>
                  </a:lnTo>
                  <a:lnTo>
                    <a:pt x="92" y="213"/>
                  </a:lnTo>
                  <a:lnTo>
                    <a:pt x="92" y="215"/>
                  </a:lnTo>
                  <a:lnTo>
                    <a:pt x="94" y="213"/>
                  </a:lnTo>
                  <a:lnTo>
                    <a:pt x="96" y="213"/>
                  </a:lnTo>
                  <a:lnTo>
                    <a:pt x="96" y="212"/>
                  </a:lnTo>
                  <a:lnTo>
                    <a:pt x="96" y="210"/>
                  </a:lnTo>
                  <a:lnTo>
                    <a:pt x="98" y="208"/>
                  </a:lnTo>
                  <a:lnTo>
                    <a:pt x="100" y="208"/>
                  </a:lnTo>
                  <a:lnTo>
                    <a:pt x="102" y="208"/>
                  </a:lnTo>
                  <a:lnTo>
                    <a:pt x="102" y="206"/>
                  </a:lnTo>
                  <a:lnTo>
                    <a:pt x="104" y="206"/>
                  </a:lnTo>
                  <a:lnTo>
                    <a:pt x="102" y="206"/>
                  </a:lnTo>
                  <a:lnTo>
                    <a:pt x="102" y="204"/>
                  </a:lnTo>
                  <a:lnTo>
                    <a:pt x="104" y="204"/>
                  </a:lnTo>
                  <a:lnTo>
                    <a:pt x="104" y="206"/>
                  </a:lnTo>
                  <a:lnTo>
                    <a:pt x="106" y="206"/>
                  </a:lnTo>
                  <a:lnTo>
                    <a:pt x="106" y="208"/>
                  </a:lnTo>
                  <a:lnTo>
                    <a:pt x="106" y="206"/>
                  </a:lnTo>
                  <a:lnTo>
                    <a:pt x="108" y="206"/>
                  </a:lnTo>
                  <a:lnTo>
                    <a:pt x="110" y="208"/>
                  </a:lnTo>
                  <a:lnTo>
                    <a:pt x="110" y="210"/>
                  </a:lnTo>
                  <a:lnTo>
                    <a:pt x="110" y="212"/>
                  </a:lnTo>
                  <a:lnTo>
                    <a:pt x="111" y="213"/>
                  </a:lnTo>
                  <a:lnTo>
                    <a:pt x="110" y="213"/>
                  </a:lnTo>
                  <a:lnTo>
                    <a:pt x="110" y="215"/>
                  </a:lnTo>
                  <a:lnTo>
                    <a:pt x="108" y="215"/>
                  </a:lnTo>
                  <a:lnTo>
                    <a:pt x="108" y="217"/>
                  </a:lnTo>
                  <a:lnTo>
                    <a:pt x="110" y="215"/>
                  </a:lnTo>
                  <a:lnTo>
                    <a:pt x="111" y="215"/>
                  </a:lnTo>
                  <a:lnTo>
                    <a:pt x="111" y="213"/>
                  </a:lnTo>
                  <a:lnTo>
                    <a:pt x="113" y="213"/>
                  </a:lnTo>
                  <a:lnTo>
                    <a:pt x="115" y="213"/>
                  </a:lnTo>
                  <a:lnTo>
                    <a:pt x="117" y="213"/>
                  </a:lnTo>
                  <a:lnTo>
                    <a:pt x="117" y="212"/>
                  </a:lnTo>
                  <a:lnTo>
                    <a:pt x="117" y="210"/>
                  </a:lnTo>
                  <a:lnTo>
                    <a:pt x="117" y="208"/>
                  </a:lnTo>
                  <a:lnTo>
                    <a:pt x="119" y="208"/>
                  </a:lnTo>
                  <a:lnTo>
                    <a:pt x="119" y="206"/>
                  </a:lnTo>
                  <a:lnTo>
                    <a:pt x="119" y="208"/>
                  </a:lnTo>
                  <a:lnTo>
                    <a:pt x="121" y="208"/>
                  </a:lnTo>
                  <a:lnTo>
                    <a:pt x="123" y="208"/>
                  </a:lnTo>
                  <a:lnTo>
                    <a:pt x="123" y="210"/>
                  </a:lnTo>
                  <a:lnTo>
                    <a:pt x="123" y="208"/>
                  </a:lnTo>
                  <a:lnTo>
                    <a:pt x="123" y="210"/>
                  </a:lnTo>
                  <a:lnTo>
                    <a:pt x="123" y="208"/>
                  </a:lnTo>
                  <a:lnTo>
                    <a:pt x="125" y="208"/>
                  </a:lnTo>
                  <a:lnTo>
                    <a:pt x="125" y="206"/>
                  </a:lnTo>
                  <a:lnTo>
                    <a:pt x="125" y="204"/>
                  </a:lnTo>
                  <a:lnTo>
                    <a:pt x="125" y="202"/>
                  </a:lnTo>
                  <a:lnTo>
                    <a:pt x="125" y="200"/>
                  </a:lnTo>
                  <a:lnTo>
                    <a:pt x="127" y="200"/>
                  </a:lnTo>
                  <a:lnTo>
                    <a:pt x="129" y="202"/>
                  </a:lnTo>
                  <a:lnTo>
                    <a:pt x="131" y="202"/>
                  </a:lnTo>
                  <a:lnTo>
                    <a:pt x="131" y="204"/>
                  </a:lnTo>
                  <a:lnTo>
                    <a:pt x="131" y="202"/>
                  </a:lnTo>
                  <a:lnTo>
                    <a:pt x="131" y="200"/>
                  </a:lnTo>
                  <a:lnTo>
                    <a:pt x="131" y="198"/>
                  </a:lnTo>
                  <a:lnTo>
                    <a:pt x="133" y="198"/>
                  </a:lnTo>
                  <a:lnTo>
                    <a:pt x="133" y="200"/>
                  </a:lnTo>
                  <a:lnTo>
                    <a:pt x="134" y="200"/>
                  </a:lnTo>
                  <a:lnTo>
                    <a:pt x="136" y="200"/>
                  </a:lnTo>
                  <a:lnTo>
                    <a:pt x="136" y="198"/>
                  </a:lnTo>
                  <a:lnTo>
                    <a:pt x="136" y="196"/>
                  </a:lnTo>
                  <a:lnTo>
                    <a:pt x="136" y="194"/>
                  </a:lnTo>
                  <a:lnTo>
                    <a:pt x="136" y="192"/>
                  </a:lnTo>
                  <a:lnTo>
                    <a:pt x="134" y="192"/>
                  </a:lnTo>
                  <a:lnTo>
                    <a:pt x="134" y="189"/>
                  </a:lnTo>
                  <a:lnTo>
                    <a:pt x="136" y="187"/>
                  </a:lnTo>
                  <a:lnTo>
                    <a:pt x="136" y="189"/>
                  </a:lnTo>
                  <a:lnTo>
                    <a:pt x="138" y="189"/>
                  </a:lnTo>
                  <a:lnTo>
                    <a:pt x="138" y="190"/>
                  </a:lnTo>
                  <a:close/>
                  <a:moveTo>
                    <a:pt x="146" y="187"/>
                  </a:moveTo>
                  <a:lnTo>
                    <a:pt x="148" y="187"/>
                  </a:lnTo>
                  <a:lnTo>
                    <a:pt x="148" y="189"/>
                  </a:lnTo>
                  <a:lnTo>
                    <a:pt x="146" y="189"/>
                  </a:lnTo>
                  <a:lnTo>
                    <a:pt x="144" y="189"/>
                  </a:lnTo>
                  <a:lnTo>
                    <a:pt x="144" y="187"/>
                  </a:lnTo>
                  <a:lnTo>
                    <a:pt x="144" y="185"/>
                  </a:lnTo>
                  <a:lnTo>
                    <a:pt x="144" y="183"/>
                  </a:lnTo>
                  <a:lnTo>
                    <a:pt x="146" y="183"/>
                  </a:lnTo>
                  <a:lnTo>
                    <a:pt x="146" y="185"/>
                  </a:lnTo>
                  <a:lnTo>
                    <a:pt x="146" y="187"/>
                  </a:lnTo>
                  <a:close/>
                  <a:moveTo>
                    <a:pt x="123" y="183"/>
                  </a:moveTo>
                  <a:lnTo>
                    <a:pt x="121" y="183"/>
                  </a:lnTo>
                  <a:lnTo>
                    <a:pt x="123" y="181"/>
                  </a:lnTo>
                  <a:lnTo>
                    <a:pt x="123" y="183"/>
                  </a:lnTo>
                  <a:close/>
                  <a:moveTo>
                    <a:pt x="117" y="181"/>
                  </a:moveTo>
                  <a:lnTo>
                    <a:pt x="117" y="183"/>
                  </a:lnTo>
                  <a:lnTo>
                    <a:pt x="119" y="183"/>
                  </a:lnTo>
                  <a:lnTo>
                    <a:pt x="119" y="181"/>
                  </a:lnTo>
                  <a:lnTo>
                    <a:pt x="119" y="183"/>
                  </a:lnTo>
                  <a:lnTo>
                    <a:pt x="121" y="183"/>
                  </a:lnTo>
                  <a:lnTo>
                    <a:pt x="121" y="185"/>
                  </a:lnTo>
                  <a:lnTo>
                    <a:pt x="121" y="187"/>
                  </a:lnTo>
                  <a:lnTo>
                    <a:pt x="123" y="187"/>
                  </a:lnTo>
                  <a:lnTo>
                    <a:pt x="121" y="189"/>
                  </a:lnTo>
                  <a:lnTo>
                    <a:pt x="119" y="189"/>
                  </a:lnTo>
                  <a:lnTo>
                    <a:pt x="119" y="190"/>
                  </a:lnTo>
                  <a:lnTo>
                    <a:pt x="117" y="190"/>
                  </a:lnTo>
                  <a:lnTo>
                    <a:pt x="115" y="190"/>
                  </a:lnTo>
                  <a:lnTo>
                    <a:pt x="113" y="190"/>
                  </a:lnTo>
                  <a:lnTo>
                    <a:pt x="111" y="190"/>
                  </a:lnTo>
                  <a:lnTo>
                    <a:pt x="110" y="190"/>
                  </a:lnTo>
                  <a:lnTo>
                    <a:pt x="110" y="189"/>
                  </a:lnTo>
                  <a:lnTo>
                    <a:pt x="110" y="187"/>
                  </a:lnTo>
                  <a:lnTo>
                    <a:pt x="111" y="187"/>
                  </a:lnTo>
                  <a:lnTo>
                    <a:pt x="111" y="185"/>
                  </a:lnTo>
                  <a:lnTo>
                    <a:pt x="113" y="185"/>
                  </a:lnTo>
                  <a:lnTo>
                    <a:pt x="113" y="183"/>
                  </a:lnTo>
                  <a:lnTo>
                    <a:pt x="115" y="183"/>
                  </a:lnTo>
                  <a:lnTo>
                    <a:pt x="115" y="181"/>
                  </a:lnTo>
                  <a:lnTo>
                    <a:pt x="117" y="181"/>
                  </a:lnTo>
                  <a:close/>
                  <a:moveTo>
                    <a:pt x="133" y="185"/>
                  </a:moveTo>
                  <a:lnTo>
                    <a:pt x="131" y="183"/>
                  </a:lnTo>
                  <a:lnTo>
                    <a:pt x="131" y="181"/>
                  </a:lnTo>
                  <a:lnTo>
                    <a:pt x="131" y="183"/>
                  </a:lnTo>
                  <a:lnTo>
                    <a:pt x="133" y="183"/>
                  </a:lnTo>
                  <a:lnTo>
                    <a:pt x="133" y="185"/>
                  </a:lnTo>
                  <a:close/>
                  <a:moveTo>
                    <a:pt x="138" y="177"/>
                  </a:moveTo>
                  <a:lnTo>
                    <a:pt x="138" y="179"/>
                  </a:lnTo>
                  <a:lnTo>
                    <a:pt x="138" y="181"/>
                  </a:lnTo>
                  <a:lnTo>
                    <a:pt x="138" y="179"/>
                  </a:lnTo>
                  <a:lnTo>
                    <a:pt x="138" y="181"/>
                  </a:lnTo>
                  <a:lnTo>
                    <a:pt x="138" y="183"/>
                  </a:lnTo>
                  <a:lnTo>
                    <a:pt x="140" y="183"/>
                  </a:lnTo>
                  <a:lnTo>
                    <a:pt x="138" y="185"/>
                  </a:lnTo>
                  <a:lnTo>
                    <a:pt x="140" y="185"/>
                  </a:lnTo>
                  <a:lnTo>
                    <a:pt x="138" y="185"/>
                  </a:lnTo>
                  <a:lnTo>
                    <a:pt x="140" y="185"/>
                  </a:lnTo>
                  <a:lnTo>
                    <a:pt x="140" y="187"/>
                  </a:lnTo>
                  <a:lnTo>
                    <a:pt x="138" y="187"/>
                  </a:lnTo>
                  <a:lnTo>
                    <a:pt x="138" y="185"/>
                  </a:lnTo>
                  <a:lnTo>
                    <a:pt x="138" y="183"/>
                  </a:lnTo>
                  <a:lnTo>
                    <a:pt x="136" y="183"/>
                  </a:lnTo>
                  <a:lnTo>
                    <a:pt x="136" y="181"/>
                  </a:lnTo>
                  <a:lnTo>
                    <a:pt x="136" y="179"/>
                  </a:lnTo>
                  <a:lnTo>
                    <a:pt x="138" y="179"/>
                  </a:lnTo>
                  <a:lnTo>
                    <a:pt x="138" y="177"/>
                  </a:lnTo>
                  <a:close/>
                  <a:moveTo>
                    <a:pt x="48" y="175"/>
                  </a:moveTo>
                  <a:lnTo>
                    <a:pt x="48" y="177"/>
                  </a:lnTo>
                  <a:lnTo>
                    <a:pt x="46" y="177"/>
                  </a:lnTo>
                  <a:lnTo>
                    <a:pt x="46" y="175"/>
                  </a:lnTo>
                  <a:lnTo>
                    <a:pt x="44" y="175"/>
                  </a:lnTo>
                  <a:lnTo>
                    <a:pt x="46" y="175"/>
                  </a:lnTo>
                  <a:lnTo>
                    <a:pt x="46" y="173"/>
                  </a:lnTo>
                  <a:lnTo>
                    <a:pt x="48" y="175"/>
                  </a:lnTo>
                  <a:close/>
                  <a:moveTo>
                    <a:pt x="119" y="173"/>
                  </a:moveTo>
                  <a:lnTo>
                    <a:pt x="117" y="175"/>
                  </a:lnTo>
                  <a:lnTo>
                    <a:pt x="117" y="173"/>
                  </a:lnTo>
                  <a:lnTo>
                    <a:pt x="119" y="173"/>
                  </a:lnTo>
                  <a:close/>
                  <a:moveTo>
                    <a:pt x="121" y="173"/>
                  </a:moveTo>
                  <a:lnTo>
                    <a:pt x="119" y="173"/>
                  </a:lnTo>
                  <a:lnTo>
                    <a:pt x="121" y="173"/>
                  </a:lnTo>
                  <a:close/>
                  <a:moveTo>
                    <a:pt x="92" y="175"/>
                  </a:moveTo>
                  <a:lnTo>
                    <a:pt x="90" y="177"/>
                  </a:lnTo>
                  <a:lnTo>
                    <a:pt x="88" y="177"/>
                  </a:lnTo>
                  <a:lnTo>
                    <a:pt x="88" y="175"/>
                  </a:lnTo>
                  <a:lnTo>
                    <a:pt x="90" y="175"/>
                  </a:lnTo>
                  <a:lnTo>
                    <a:pt x="88" y="175"/>
                  </a:lnTo>
                  <a:lnTo>
                    <a:pt x="88" y="173"/>
                  </a:lnTo>
                  <a:lnTo>
                    <a:pt x="90" y="173"/>
                  </a:lnTo>
                  <a:lnTo>
                    <a:pt x="90" y="171"/>
                  </a:lnTo>
                  <a:lnTo>
                    <a:pt x="92" y="171"/>
                  </a:lnTo>
                  <a:lnTo>
                    <a:pt x="92" y="173"/>
                  </a:lnTo>
                  <a:lnTo>
                    <a:pt x="92" y="175"/>
                  </a:lnTo>
                  <a:close/>
                  <a:moveTo>
                    <a:pt x="140" y="171"/>
                  </a:moveTo>
                  <a:lnTo>
                    <a:pt x="140" y="173"/>
                  </a:lnTo>
                  <a:lnTo>
                    <a:pt x="140" y="171"/>
                  </a:lnTo>
                  <a:lnTo>
                    <a:pt x="142" y="173"/>
                  </a:lnTo>
                  <a:lnTo>
                    <a:pt x="140" y="173"/>
                  </a:lnTo>
                  <a:lnTo>
                    <a:pt x="140" y="171"/>
                  </a:lnTo>
                  <a:lnTo>
                    <a:pt x="138" y="171"/>
                  </a:lnTo>
                  <a:lnTo>
                    <a:pt x="140" y="171"/>
                  </a:lnTo>
                  <a:close/>
                  <a:moveTo>
                    <a:pt x="65" y="171"/>
                  </a:moveTo>
                  <a:lnTo>
                    <a:pt x="65" y="169"/>
                  </a:lnTo>
                  <a:lnTo>
                    <a:pt x="65" y="171"/>
                  </a:lnTo>
                  <a:close/>
                  <a:moveTo>
                    <a:pt x="100" y="167"/>
                  </a:moveTo>
                  <a:lnTo>
                    <a:pt x="102" y="169"/>
                  </a:lnTo>
                  <a:lnTo>
                    <a:pt x="104" y="169"/>
                  </a:lnTo>
                  <a:lnTo>
                    <a:pt x="102" y="169"/>
                  </a:lnTo>
                  <a:lnTo>
                    <a:pt x="104" y="169"/>
                  </a:lnTo>
                  <a:lnTo>
                    <a:pt x="106" y="169"/>
                  </a:lnTo>
                  <a:lnTo>
                    <a:pt x="106" y="171"/>
                  </a:lnTo>
                  <a:lnTo>
                    <a:pt x="106" y="173"/>
                  </a:lnTo>
                  <a:lnTo>
                    <a:pt x="104" y="173"/>
                  </a:lnTo>
                  <a:lnTo>
                    <a:pt x="104" y="175"/>
                  </a:lnTo>
                  <a:lnTo>
                    <a:pt x="102" y="177"/>
                  </a:lnTo>
                  <a:lnTo>
                    <a:pt x="102" y="179"/>
                  </a:lnTo>
                  <a:lnTo>
                    <a:pt x="102" y="181"/>
                  </a:lnTo>
                  <a:lnTo>
                    <a:pt x="102" y="183"/>
                  </a:lnTo>
                  <a:lnTo>
                    <a:pt x="100" y="185"/>
                  </a:lnTo>
                  <a:lnTo>
                    <a:pt x="100" y="187"/>
                  </a:lnTo>
                  <a:lnTo>
                    <a:pt x="100" y="189"/>
                  </a:lnTo>
                  <a:lnTo>
                    <a:pt x="100" y="190"/>
                  </a:lnTo>
                  <a:lnTo>
                    <a:pt x="98" y="190"/>
                  </a:lnTo>
                  <a:lnTo>
                    <a:pt x="100" y="190"/>
                  </a:lnTo>
                  <a:lnTo>
                    <a:pt x="98" y="190"/>
                  </a:lnTo>
                  <a:lnTo>
                    <a:pt x="98" y="192"/>
                  </a:lnTo>
                  <a:lnTo>
                    <a:pt x="100" y="192"/>
                  </a:lnTo>
                  <a:lnTo>
                    <a:pt x="100" y="194"/>
                  </a:lnTo>
                  <a:lnTo>
                    <a:pt x="102" y="194"/>
                  </a:lnTo>
                  <a:lnTo>
                    <a:pt x="102" y="196"/>
                  </a:lnTo>
                  <a:lnTo>
                    <a:pt x="100" y="198"/>
                  </a:lnTo>
                  <a:lnTo>
                    <a:pt x="100" y="200"/>
                  </a:lnTo>
                  <a:lnTo>
                    <a:pt x="98" y="200"/>
                  </a:lnTo>
                  <a:lnTo>
                    <a:pt x="96" y="200"/>
                  </a:lnTo>
                  <a:lnTo>
                    <a:pt x="96" y="198"/>
                  </a:lnTo>
                  <a:lnTo>
                    <a:pt x="94" y="196"/>
                  </a:lnTo>
                  <a:lnTo>
                    <a:pt x="94" y="194"/>
                  </a:lnTo>
                  <a:lnTo>
                    <a:pt x="92" y="194"/>
                  </a:lnTo>
                  <a:lnTo>
                    <a:pt x="90" y="194"/>
                  </a:lnTo>
                  <a:lnTo>
                    <a:pt x="90" y="192"/>
                  </a:lnTo>
                  <a:lnTo>
                    <a:pt x="88" y="192"/>
                  </a:lnTo>
                  <a:lnTo>
                    <a:pt x="88" y="190"/>
                  </a:lnTo>
                  <a:lnTo>
                    <a:pt x="88" y="189"/>
                  </a:lnTo>
                  <a:lnTo>
                    <a:pt x="88" y="190"/>
                  </a:lnTo>
                  <a:lnTo>
                    <a:pt x="86" y="190"/>
                  </a:lnTo>
                  <a:lnTo>
                    <a:pt x="86" y="189"/>
                  </a:lnTo>
                  <a:lnTo>
                    <a:pt x="86" y="187"/>
                  </a:lnTo>
                  <a:lnTo>
                    <a:pt x="88" y="185"/>
                  </a:lnTo>
                  <a:lnTo>
                    <a:pt x="90" y="185"/>
                  </a:lnTo>
                  <a:lnTo>
                    <a:pt x="92" y="185"/>
                  </a:lnTo>
                  <a:lnTo>
                    <a:pt x="92" y="183"/>
                  </a:lnTo>
                  <a:lnTo>
                    <a:pt x="94" y="183"/>
                  </a:lnTo>
                  <a:lnTo>
                    <a:pt x="94" y="181"/>
                  </a:lnTo>
                  <a:lnTo>
                    <a:pt x="94" y="179"/>
                  </a:lnTo>
                  <a:lnTo>
                    <a:pt x="94" y="177"/>
                  </a:lnTo>
                  <a:lnTo>
                    <a:pt x="94" y="175"/>
                  </a:lnTo>
                  <a:lnTo>
                    <a:pt x="96" y="173"/>
                  </a:lnTo>
                  <a:lnTo>
                    <a:pt x="96" y="171"/>
                  </a:lnTo>
                  <a:lnTo>
                    <a:pt x="96" y="169"/>
                  </a:lnTo>
                  <a:lnTo>
                    <a:pt x="98" y="169"/>
                  </a:lnTo>
                  <a:lnTo>
                    <a:pt x="100" y="167"/>
                  </a:lnTo>
                  <a:close/>
                  <a:moveTo>
                    <a:pt x="42" y="167"/>
                  </a:moveTo>
                  <a:lnTo>
                    <a:pt x="42" y="165"/>
                  </a:lnTo>
                  <a:lnTo>
                    <a:pt x="42" y="167"/>
                  </a:lnTo>
                  <a:close/>
                  <a:moveTo>
                    <a:pt x="111" y="167"/>
                  </a:moveTo>
                  <a:lnTo>
                    <a:pt x="113" y="167"/>
                  </a:lnTo>
                  <a:lnTo>
                    <a:pt x="113" y="169"/>
                  </a:lnTo>
                  <a:lnTo>
                    <a:pt x="113" y="171"/>
                  </a:lnTo>
                  <a:lnTo>
                    <a:pt x="113" y="173"/>
                  </a:lnTo>
                  <a:lnTo>
                    <a:pt x="113" y="175"/>
                  </a:lnTo>
                  <a:lnTo>
                    <a:pt x="113" y="177"/>
                  </a:lnTo>
                  <a:lnTo>
                    <a:pt x="113" y="179"/>
                  </a:lnTo>
                  <a:lnTo>
                    <a:pt x="111" y="179"/>
                  </a:lnTo>
                  <a:lnTo>
                    <a:pt x="110" y="181"/>
                  </a:lnTo>
                  <a:lnTo>
                    <a:pt x="108" y="181"/>
                  </a:lnTo>
                  <a:lnTo>
                    <a:pt x="108" y="183"/>
                  </a:lnTo>
                  <a:lnTo>
                    <a:pt x="108" y="185"/>
                  </a:lnTo>
                  <a:lnTo>
                    <a:pt x="106" y="187"/>
                  </a:lnTo>
                  <a:lnTo>
                    <a:pt x="104" y="190"/>
                  </a:lnTo>
                  <a:lnTo>
                    <a:pt x="104" y="192"/>
                  </a:lnTo>
                  <a:lnTo>
                    <a:pt x="102" y="194"/>
                  </a:lnTo>
                  <a:lnTo>
                    <a:pt x="102" y="192"/>
                  </a:lnTo>
                  <a:lnTo>
                    <a:pt x="102" y="189"/>
                  </a:lnTo>
                  <a:lnTo>
                    <a:pt x="104" y="187"/>
                  </a:lnTo>
                  <a:lnTo>
                    <a:pt x="104" y="185"/>
                  </a:lnTo>
                  <a:lnTo>
                    <a:pt x="102" y="185"/>
                  </a:lnTo>
                  <a:lnTo>
                    <a:pt x="104" y="185"/>
                  </a:lnTo>
                  <a:lnTo>
                    <a:pt x="104" y="183"/>
                  </a:lnTo>
                  <a:lnTo>
                    <a:pt x="106" y="183"/>
                  </a:lnTo>
                  <a:lnTo>
                    <a:pt x="106" y="181"/>
                  </a:lnTo>
                  <a:lnTo>
                    <a:pt x="106" y="179"/>
                  </a:lnTo>
                  <a:lnTo>
                    <a:pt x="108" y="177"/>
                  </a:lnTo>
                  <a:lnTo>
                    <a:pt x="108" y="175"/>
                  </a:lnTo>
                  <a:lnTo>
                    <a:pt x="110" y="173"/>
                  </a:lnTo>
                  <a:lnTo>
                    <a:pt x="110" y="171"/>
                  </a:lnTo>
                  <a:lnTo>
                    <a:pt x="111" y="169"/>
                  </a:lnTo>
                  <a:lnTo>
                    <a:pt x="111" y="167"/>
                  </a:lnTo>
                  <a:lnTo>
                    <a:pt x="111" y="165"/>
                  </a:lnTo>
                  <a:lnTo>
                    <a:pt x="111" y="167"/>
                  </a:lnTo>
                  <a:lnTo>
                    <a:pt x="111" y="165"/>
                  </a:lnTo>
                  <a:lnTo>
                    <a:pt x="113" y="164"/>
                  </a:lnTo>
                  <a:lnTo>
                    <a:pt x="113" y="165"/>
                  </a:lnTo>
                  <a:lnTo>
                    <a:pt x="113" y="167"/>
                  </a:lnTo>
                  <a:lnTo>
                    <a:pt x="111" y="167"/>
                  </a:lnTo>
                  <a:close/>
                  <a:moveTo>
                    <a:pt x="108" y="165"/>
                  </a:moveTo>
                  <a:lnTo>
                    <a:pt x="108" y="164"/>
                  </a:lnTo>
                  <a:lnTo>
                    <a:pt x="110" y="164"/>
                  </a:lnTo>
                  <a:lnTo>
                    <a:pt x="110" y="165"/>
                  </a:lnTo>
                  <a:lnTo>
                    <a:pt x="108" y="165"/>
                  </a:lnTo>
                  <a:close/>
                  <a:moveTo>
                    <a:pt x="40" y="162"/>
                  </a:moveTo>
                  <a:lnTo>
                    <a:pt x="40" y="164"/>
                  </a:lnTo>
                  <a:lnTo>
                    <a:pt x="42" y="164"/>
                  </a:lnTo>
                  <a:lnTo>
                    <a:pt x="42" y="162"/>
                  </a:lnTo>
                  <a:lnTo>
                    <a:pt x="42" y="164"/>
                  </a:lnTo>
                  <a:lnTo>
                    <a:pt x="42" y="165"/>
                  </a:lnTo>
                  <a:lnTo>
                    <a:pt x="40" y="165"/>
                  </a:lnTo>
                  <a:lnTo>
                    <a:pt x="40" y="167"/>
                  </a:lnTo>
                  <a:lnTo>
                    <a:pt x="42" y="167"/>
                  </a:lnTo>
                  <a:lnTo>
                    <a:pt x="40" y="167"/>
                  </a:lnTo>
                  <a:lnTo>
                    <a:pt x="40" y="169"/>
                  </a:lnTo>
                  <a:lnTo>
                    <a:pt x="40" y="171"/>
                  </a:lnTo>
                  <a:lnTo>
                    <a:pt x="42" y="171"/>
                  </a:lnTo>
                  <a:lnTo>
                    <a:pt x="42" y="173"/>
                  </a:lnTo>
                  <a:lnTo>
                    <a:pt x="44" y="173"/>
                  </a:lnTo>
                  <a:lnTo>
                    <a:pt x="42" y="173"/>
                  </a:lnTo>
                  <a:lnTo>
                    <a:pt x="42" y="175"/>
                  </a:lnTo>
                  <a:lnTo>
                    <a:pt x="44" y="175"/>
                  </a:lnTo>
                  <a:lnTo>
                    <a:pt x="44" y="177"/>
                  </a:lnTo>
                  <a:lnTo>
                    <a:pt x="42" y="177"/>
                  </a:lnTo>
                  <a:lnTo>
                    <a:pt x="42" y="179"/>
                  </a:lnTo>
                  <a:lnTo>
                    <a:pt x="40" y="179"/>
                  </a:lnTo>
                  <a:lnTo>
                    <a:pt x="38" y="179"/>
                  </a:lnTo>
                  <a:lnTo>
                    <a:pt x="37" y="181"/>
                  </a:lnTo>
                  <a:lnTo>
                    <a:pt x="37" y="183"/>
                  </a:lnTo>
                  <a:lnTo>
                    <a:pt x="35" y="183"/>
                  </a:lnTo>
                  <a:lnTo>
                    <a:pt x="35" y="185"/>
                  </a:lnTo>
                  <a:lnTo>
                    <a:pt x="33" y="185"/>
                  </a:lnTo>
                  <a:lnTo>
                    <a:pt x="31" y="185"/>
                  </a:lnTo>
                  <a:lnTo>
                    <a:pt x="29" y="185"/>
                  </a:lnTo>
                  <a:lnTo>
                    <a:pt x="29" y="187"/>
                  </a:lnTo>
                  <a:lnTo>
                    <a:pt x="29" y="189"/>
                  </a:lnTo>
                  <a:lnTo>
                    <a:pt x="29" y="190"/>
                  </a:lnTo>
                  <a:lnTo>
                    <a:pt x="27" y="190"/>
                  </a:lnTo>
                  <a:lnTo>
                    <a:pt x="27" y="192"/>
                  </a:lnTo>
                  <a:lnTo>
                    <a:pt x="25" y="194"/>
                  </a:lnTo>
                  <a:lnTo>
                    <a:pt x="25" y="196"/>
                  </a:lnTo>
                  <a:lnTo>
                    <a:pt x="23" y="196"/>
                  </a:lnTo>
                  <a:lnTo>
                    <a:pt x="23" y="198"/>
                  </a:lnTo>
                  <a:lnTo>
                    <a:pt x="21" y="198"/>
                  </a:lnTo>
                  <a:lnTo>
                    <a:pt x="19" y="198"/>
                  </a:lnTo>
                  <a:lnTo>
                    <a:pt x="19" y="200"/>
                  </a:lnTo>
                  <a:lnTo>
                    <a:pt x="17" y="200"/>
                  </a:lnTo>
                  <a:lnTo>
                    <a:pt x="17" y="202"/>
                  </a:lnTo>
                  <a:lnTo>
                    <a:pt x="15" y="204"/>
                  </a:lnTo>
                  <a:lnTo>
                    <a:pt x="14" y="204"/>
                  </a:lnTo>
                  <a:lnTo>
                    <a:pt x="14" y="206"/>
                  </a:lnTo>
                  <a:lnTo>
                    <a:pt x="12" y="206"/>
                  </a:lnTo>
                  <a:lnTo>
                    <a:pt x="10" y="206"/>
                  </a:lnTo>
                  <a:lnTo>
                    <a:pt x="10" y="208"/>
                  </a:lnTo>
                  <a:lnTo>
                    <a:pt x="8" y="208"/>
                  </a:lnTo>
                  <a:lnTo>
                    <a:pt x="6" y="210"/>
                  </a:lnTo>
                  <a:lnTo>
                    <a:pt x="4" y="210"/>
                  </a:lnTo>
                  <a:lnTo>
                    <a:pt x="4" y="212"/>
                  </a:lnTo>
                  <a:lnTo>
                    <a:pt x="4" y="210"/>
                  </a:lnTo>
                  <a:lnTo>
                    <a:pt x="4" y="208"/>
                  </a:lnTo>
                  <a:lnTo>
                    <a:pt x="6" y="208"/>
                  </a:lnTo>
                  <a:lnTo>
                    <a:pt x="6" y="206"/>
                  </a:lnTo>
                  <a:lnTo>
                    <a:pt x="6" y="204"/>
                  </a:lnTo>
                  <a:lnTo>
                    <a:pt x="8" y="204"/>
                  </a:lnTo>
                  <a:lnTo>
                    <a:pt x="10" y="202"/>
                  </a:lnTo>
                  <a:lnTo>
                    <a:pt x="12" y="200"/>
                  </a:lnTo>
                  <a:lnTo>
                    <a:pt x="12" y="198"/>
                  </a:lnTo>
                  <a:lnTo>
                    <a:pt x="12" y="200"/>
                  </a:lnTo>
                  <a:lnTo>
                    <a:pt x="14" y="200"/>
                  </a:lnTo>
                  <a:lnTo>
                    <a:pt x="14" y="198"/>
                  </a:lnTo>
                  <a:lnTo>
                    <a:pt x="15" y="198"/>
                  </a:lnTo>
                  <a:lnTo>
                    <a:pt x="15" y="196"/>
                  </a:lnTo>
                  <a:lnTo>
                    <a:pt x="17" y="196"/>
                  </a:lnTo>
                  <a:lnTo>
                    <a:pt x="19" y="194"/>
                  </a:lnTo>
                  <a:lnTo>
                    <a:pt x="21" y="192"/>
                  </a:lnTo>
                  <a:lnTo>
                    <a:pt x="21" y="190"/>
                  </a:lnTo>
                  <a:lnTo>
                    <a:pt x="23" y="190"/>
                  </a:lnTo>
                  <a:lnTo>
                    <a:pt x="23" y="189"/>
                  </a:lnTo>
                  <a:lnTo>
                    <a:pt x="25" y="189"/>
                  </a:lnTo>
                  <a:lnTo>
                    <a:pt x="25" y="187"/>
                  </a:lnTo>
                  <a:lnTo>
                    <a:pt x="27" y="187"/>
                  </a:lnTo>
                  <a:lnTo>
                    <a:pt x="27" y="185"/>
                  </a:lnTo>
                  <a:lnTo>
                    <a:pt x="29" y="183"/>
                  </a:lnTo>
                  <a:lnTo>
                    <a:pt x="31" y="183"/>
                  </a:lnTo>
                  <a:lnTo>
                    <a:pt x="31" y="181"/>
                  </a:lnTo>
                  <a:lnTo>
                    <a:pt x="29" y="181"/>
                  </a:lnTo>
                  <a:lnTo>
                    <a:pt x="31" y="181"/>
                  </a:lnTo>
                  <a:lnTo>
                    <a:pt x="33" y="181"/>
                  </a:lnTo>
                  <a:lnTo>
                    <a:pt x="33" y="179"/>
                  </a:lnTo>
                  <a:lnTo>
                    <a:pt x="33" y="177"/>
                  </a:lnTo>
                  <a:lnTo>
                    <a:pt x="35" y="177"/>
                  </a:lnTo>
                  <a:lnTo>
                    <a:pt x="37" y="177"/>
                  </a:lnTo>
                  <a:lnTo>
                    <a:pt x="37" y="175"/>
                  </a:lnTo>
                  <a:lnTo>
                    <a:pt x="38" y="175"/>
                  </a:lnTo>
                  <a:lnTo>
                    <a:pt x="38" y="173"/>
                  </a:lnTo>
                  <a:lnTo>
                    <a:pt x="38" y="171"/>
                  </a:lnTo>
                  <a:lnTo>
                    <a:pt x="37" y="171"/>
                  </a:lnTo>
                  <a:lnTo>
                    <a:pt x="37" y="169"/>
                  </a:lnTo>
                  <a:lnTo>
                    <a:pt x="38" y="169"/>
                  </a:lnTo>
                  <a:lnTo>
                    <a:pt x="38" y="171"/>
                  </a:lnTo>
                  <a:lnTo>
                    <a:pt x="40" y="171"/>
                  </a:lnTo>
                  <a:lnTo>
                    <a:pt x="40" y="173"/>
                  </a:lnTo>
                  <a:lnTo>
                    <a:pt x="40" y="171"/>
                  </a:lnTo>
                  <a:lnTo>
                    <a:pt x="40" y="169"/>
                  </a:lnTo>
                  <a:lnTo>
                    <a:pt x="38" y="169"/>
                  </a:lnTo>
                  <a:lnTo>
                    <a:pt x="38" y="167"/>
                  </a:lnTo>
                  <a:lnTo>
                    <a:pt x="38" y="165"/>
                  </a:lnTo>
                  <a:lnTo>
                    <a:pt x="38" y="167"/>
                  </a:lnTo>
                  <a:lnTo>
                    <a:pt x="40" y="167"/>
                  </a:lnTo>
                  <a:lnTo>
                    <a:pt x="40" y="165"/>
                  </a:lnTo>
                  <a:lnTo>
                    <a:pt x="38" y="165"/>
                  </a:lnTo>
                  <a:lnTo>
                    <a:pt x="40" y="165"/>
                  </a:lnTo>
                  <a:lnTo>
                    <a:pt x="40" y="164"/>
                  </a:lnTo>
                  <a:lnTo>
                    <a:pt x="40" y="162"/>
                  </a:lnTo>
                  <a:lnTo>
                    <a:pt x="40" y="164"/>
                  </a:lnTo>
                  <a:lnTo>
                    <a:pt x="40" y="162"/>
                  </a:lnTo>
                  <a:close/>
                  <a:moveTo>
                    <a:pt x="46" y="160"/>
                  </a:moveTo>
                  <a:lnTo>
                    <a:pt x="46" y="162"/>
                  </a:lnTo>
                  <a:lnTo>
                    <a:pt x="44" y="162"/>
                  </a:lnTo>
                  <a:lnTo>
                    <a:pt x="44" y="160"/>
                  </a:lnTo>
                  <a:lnTo>
                    <a:pt x="44" y="162"/>
                  </a:lnTo>
                  <a:lnTo>
                    <a:pt x="46" y="162"/>
                  </a:lnTo>
                  <a:lnTo>
                    <a:pt x="46" y="160"/>
                  </a:lnTo>
                  <a:close/>
                  <a:moveTo>
                    <a:pt x="119" y="162"/>
                  </a:moveTo>
                  <a:lnTo>
                    <a:pt x="121" y="162"/>
                  </a:lnTo>
                  <a:lnTo>
                    <a:pt x="121" y="164"/>
                  </a:lnTo>
                  <a:lnTo>
                    <a:pt x="123" y="164"/>
                  </a:lnTo>
                  <a:lnTo>
                    <a:pt x="125" y="164"/>
                  </a:lnTo>
                  <a:lnTo>
                    <a:pt x="125" y="162"/>
                  </a:lnTo>
                  <a:lnTo>
                    <a:pt x="127" y="162"/>
                  </a:lnTo>
                  <a:lnTo>
                    <a:pt x="129" y="162"/>
                  </a:lnTo>
                  <a:lnTo>
                    <a:pt x="129" y="164"/>
                  </a:lnTo>
                  <a:lnTo>
                    <a:pt x="127" y="164"/>
                  </a:lnTo>
                  <a:lnTo>
                    <a:pt x="129" y="164"/>
                  </a:lnTo>
                  <a:lnTo>
                    <a:pt x="129" y="165"/>
                  </a:lnTo>
                  <a:lnTo>
                    <a:pt x="129" y="167"/>
                  </a:lnTo>
                  <a:lnTo>
                    <a:pt x="129" y="169"/>
                  </a:lnTo>
                  <a:lnTo>
                    <a:pt x="129" y="171"/>
                  </a:lnTo>
                  <a:lnTo>
                    <a:pt x="131" y="173"/>
                  </a:lnTo>
                  <a:lnTo>
                    <a:pt x="131" y="175"/>
                  </a:lnTo>
                  <a:lnTo>
                    <a:pt x="131" y="177"/>
                  </a:lnTo>
                  <a:lnTo>
                    <a:pt x="133" y="177"/>
                  </a:lnTo>
                  <a:lnTo>
                    <a:pt x="133" y="179"/>
                  </a:lnTo>
                  <a:lnTo>
                    <a:pt x="133" y="181"/>
                  </a:lnTo>
                  <a:lnTo>
                    <a:pt x="131" y="179"/>
                  </a:lnTo>
                  <a:lnTo>
                    <a:pt x="131" y="181"/>
                  </a:lnTo>
                  <a:lnTo>
                    <a:pt x="129" y="179"/>
                  </a:lnTo>
                  <a:lnTo>
                    <a:pt x="129" y="181"/>
                  </a:lnTo>
                  <a:lnTo>
                    <a:pt x="129" y="183"/>
                  </a:lnTo>
                  <a:lnTo>
                    <a:pt x="129" y="185"/>
                  </a:lnTo>
                  <a:lnTo>
                    <a:pt x="127" y="183"/>
                  </a:lnTo>
                  <a:lnTo>
                    <a:pt x="125" y="183"/>
                  </a:lnTo>
                  <a:lnTo>
                    <a:pt x="125" y="181"/>
                  </a:lnTo>
                  <a:lnTo>
                    <a:pt x="125" y="179"/>
                  </a:lnTo>
                  <a:lnTo>
                    <a:pt x="125" y="177"/>
                  </a:lnTo>
                  <a:lnTo>
                    <a:pt x="125" y="175"/>
                  </a:lnTo>
                  <a:lnTo>
                    <a:pt x="125" y="173"/>
                  </a:lnTo>
                  <a:lnTo>
                    <a:pt x="125" y="171"/>
                  </a:lnTo>
                  <a:lnTo>
                    <a:pt x="125" y="169"/>
                  </a:lnTo>
                  <a:lnTo>
                    <a:pt x="123" y="169"/>
                  </a:lnTo>
                  <a:lnTo>
                    <a:pt x="123" y="167"/>
                  </a:lnTo>
                  <a:lnTo>
                    <a:pt x="121" y="167"/>
                  </a:lnTo>
                  <a:lnTo>
                    <a:pt x="121" y="169"/>
                  </a:lnTo>
                  <a:lnTo>
                    <a:pt x="119" y="169"/>
                  </a:lnTo>
                  <a:lnTo>
                    <a:pt x="119" y="167"/>
                  </a:lnTo>
                  <a:lnTo>
                    <a:pt x="119" y="165"/>
                  </a:lnTo>
                  <a:lnTo>
                    <a:pt x="119" y="164"/>
                  </a:lnTo>
                  <a:lnTo>
                    <a:pt x="117" y="164"/>
                  </a:lnTo>
                  <a:lnTo>
                    <a:pt x="117" y="162"/>
                  </a:lnTo>
                  <a:lnTo>
                    <a:pt x="119" y="162"/>
                  </a:lnTo>
                  <a:lnTo>
                    <a:pt x="117" y="162"/>
                  </a:lnTo>
                  <a:lnTo>
                    <a:pt x="117" y="160"/>
                  </a:lnTo>
                  <a:lnTo>
                    <a:pt x="119" y="160"/>
                  </a:lnTo>
                  <a:lnTo>
                    <a:pt x="119" y="162"/>
                  </a:lnTo>
                  <a:close/>
                  <a:moveTo>
                    <a:pt x="119" y="156"/>
                  </a:moveTo>
                  <a:lnTo>
                    <a:pt x="121" y="156"/>
                  </a:lnTo>
                  <a:lnTo>
                    <a:pt x="121" y="158"/>
                  </a:lnTo>
                  <a:lnTo>
                    <a:pt x="121" y="160"/>
                  </a:lnTo>
                  <a:lnTo>
                    <a:pt x="123" y="160"/>
                  </a:lnTo>
                  <a:lnTo>
                    <a:pt x="121" y="160"/>
                  </a:lnTo>
                  <a:lnTo>
                    <a:pt x="119" y="160"/>
                  </a:lnTo>
                  <a:lnTo>
                    <a:pt x="119" y="158"/>
                  </a:lnTo>
                  <a:lnTo>
                    <a:pt x="117" y="158"/>
                  </a:lnTo>
                  <a:lnTo>
                    <a:pt x="119" y="158"/>
                  </a:lnTo>
                  <a:lnTo>
                    <a:pt x="119" y="156"/>
                  </a:lnTo>
                  <a:close/>
                  <a:moveTo>
                    <a:pt x="127" y="158"/>
                  </a:moveTo>
                  <a:lnTo>
                    <a:pt x="127" y="160"/>
                  </a:lnTo>
                  <a:lnTo>
                    <a:pt x="125" y="160"/>
                  </a:lnTo>
                  <a:lnTo>
                    <a:pt x="125" y="158"/>
                  </a:lnTo>
                  <a:lnTo>
                    <a:pt x="123" y="156"/>
                  </a:lnTo>
                  <a:lnTo>
                    <a:pt x="125" y="156"/>
                  </a:lnTo>
                  <a:lnTo>
                    <a:pt x="125" y="158"/>
                  </a:lnTo>
                  <a:lnTo>
                    <a:pt x="127" y="158"/>
                  </a:lnTo>
                  <a:close/>
                  <a:moveTo>
                    <a:pt x="73" y="154"/>
                  </a:moveTo>
                  <a:lnTo>
                    <a:pt x="71" y="154"/>
                  </a:lnTo>
                  <a:lnTo>
                    <a:pt x="73" y="154"/>
                  </a:lnTo>
                  <a:close/>
                  <a:moveTo>
                    <a:pt x="85" y="156"/>
                  </a:moveTo>
                  <a:lnTo>
                    <a:pt x="86" y="156"/>
                  </a:lnTo>
                  <a:lnTo>
                    <a:pt x="86" y="158"/>
                  </a:lnTo>
                  <a:lnTo>
                    <a:pt x="88" y="158"/>
                  </a:lnTo>
                  <a:lnTo>
                    <a:pt x="90" y="158"/>
                  </a:lnTo>
                  <a:lnTo>
                    <a:pt x="90" y="160"/>
                  </a:lnTo>
                  <a:lnTo>
                    <a:pt x="90" y="158"/>
                  </a:lnTo>
                  <a:lnTo>
                    <a:pt x="92" y="160"/>
                  </a:lnTo>
                  <a:lnTo>
                    <a:pt x="92" y="158"/>
                  </a:lnTo>
                  <a:lnTo>
                    <a:pt x="94" y="158"/>
                  </a:lnTo>
                  <a:lnTo>
                    <a:pt x="94" y="160"/>
                  </a:lnTo>
                  <a:lnTo>
                    <a:pt x="96" y="160"/>
                  </a:lnTo>
                  <a:lnTo>
                    <a:pt x="94" y="160"/>
                  </a:lnTo>
                  <a:lnTo>
                    <a:pt x="94" y="162"/>
                  </a:lnTo>
                  <a:lnTo>
                    <a:pt x="96" y="160"/>
                  </a:lnTo>
                  <a:lnTo>
                    <a:pt x="98" y="160"/>
                  </a:lnTo>
                  <a:lnTo>
                    <a:pt x="98" y="158"/>
                  </a:lnTo>
                  <a:lnTo>
                    <a:pt x="100" y="158"/>
                  </a:lnTo>
                  <a:lnTo>
                    <a:pt x="100" y="160"/>
                  </a:lnTo>
                  <a:lnTo>
                    <a:pt x="98" y="160"/>
                  </a:lnTo>
                  <a:lnTo>
                    <a:pt x="100" y="160"/>
                  </a:lnTo>
                  <a:lnTo>
                    <a:pt x="100" y="162"/>
                  </a:lnTo>
                  <a:lnTo>
                    <a:pt x="98" y="162"/>
                  </a:lnTo>
                  <a:lnTo>
                    <a:pt x="98" y="164"/>
                  </a:lnTo>
                  <a:lnTo>
                    <a:pt x="98" y="165"/>
                  </a:lnTo>
                  <a:lnTo>
                    <a:pt x="96" y="165"/>
                  </a:lnTo>
                  <a:lnTo>
                    <a:pt x="96" y="167"/>
                  </a:lnTo>
                  <a:lnTo>
                    <a:pt x="94" y="167"/>
                  </a:lnTo>
                  <a:lnTo>
                    <a:pt x="92" y="169"/>
                  </a:lnTo>
                  <a:lnTo>
                    <a:pt x="94" y="169"/>
                  </a:lnTo>
                  <a:lnTo>
                    <a:pt x="92" y="171"/>
                  </a:lnTo>
                  <a:lnTo>
                    <a:pt x="90" y="171"/>
                  </a:lnTo>
                  <a:lnTo>
                    <a:pt x="90" y="173"/>
                  </a:lnTo>
                  <a:lnTo>
                    <a:pt x="88" y="173"/>
                  </a:lnTo>
                  <a:lnTo>
                    <a:pt x="86" y="173"/>
                  </a:lnTo>
                  <a:lnTo>
                    <a:pt x="85" y="173"/>
                  </a:lnTo>
                  <a:lnTo>
                    <a:pt x="83" y="175"/>
                  </a:lnTo>
                  <a:lnTo>
                    <a:pt x="81" y="177"/>
                  </a:lnTo>
                  <a:lnTo>
                    <a:pt x="79" y="177"/>
                  </a:lnTo>
                  <a:lnTo>
                    <a:pt x="79" y="175"/>
                  </a:lnTo>
                  <a:lnTo>
                    <a:pt x="81" y="175"/>
                  </a:lnTo>
                  <a:lnTo>
                    <a:pt x="81" y="173"/>
                  </a:lnTo>
                  <a:lnTo>
                    <a:pt x="79" y="171"/>
                  </a:lnTo>
                  <a:lnTo>
                    <a:pt x="81" y="171"/>
                  </a:lnTo>
                  <a:lnTo>
                    <a:pt x="81" y="169"/>
                  </a:lnTo>
                  <a:lnTo>
                    <a:pt x="81" y="167"/>
                  </a:lnTo>
                  <a:lnTo>
                    <a:pt x="81" y="164"/>
                  </a:lnTo>
                  <a:lnTo>
                    <a:pt x="81" y="162"/>
                  </a:lnTo>
                  <a:lnTo>
                    <a:pt x="83" y="160"/>
                  </a:lnTo>
                  <a:lnTo>
                    <a:pt x="83" y="158"/>
                  </a:lnTo>
                  <a:lnTo>
                    <a:pt x="83" y="156"/>
                  </a:lnTo>
                  <a:lnTo>
                    <a:pt x="81" y="156"/>
                  </a:lnTo>
                  <a:lnTo>
                    <a:pt x="79" y="156"/>
                  </a:lnTo>
                  <a:lnTo>
                    <a:pt x="79" y="154"/>
                  </a:lnTo>
                  <a:lnTo>
                    <a:pt x="79" y="152"/>
                  </a:lnTo>
                  <a:lnTo>
                    <a:pt x="81" y="152"/>
                  </a:lnTo>
                  <a:lnTo>
                    <a:pt x="81" y="154"/>
                  </a:lnTo>
                  <a:lnTo>
                    <a:pt x="83" y="154"/>
                  </a:lnTo>
                  <a:lnTo>
                    <a:pt x="85" y="156"/>
                  </a:lnTo>
                  <a:close/>
                  <a:moveTo>
                    <a:pt x="54" y="154"/>
                  </a:moveTo>
                  <a:lnTo>
                    <a:pt x="52" y="154"/>
                  </a:lnTo>
                  <a:lnTo>
                    <a:pt x="52" y="152"/>
                  </a:lnTo>
                  <a:lnTo>
                    <a:pt x="54" y="152"/>
                  </a:lnTo>
                  <a:lnTo>
                    <a:pt x="54" y="154"/>
                  </a:lnTo>
                  <a:close/>
                  <a:moveTo>
                    <a:pt x="48" y="152"/>
                  </a:moveTo>
                  <a:lnTo>
                    <a:pt x="50" y="152"/>
                  </a:lnTo>
                  <a:lnTo>
                    <a:pt x="50" y="154"/>
                  </a:lnTo>
                  <a:lnTo>
                    <a:pt x="48" y="154"/>
                  </a:lnTo>
                  <a:lnTo>
                    <a:pt x="50" y="154"/>
                  </a:lnTo>
                  <a:lnTo>
                    <a:pt x="50" y="156"/>
                  </a:lnTo>
                  <a:lnTo>
                    <a:pt x="50" y="154"/>
                  </a:lnTo>
                  <a:lnTo>
                    <a:pt x="50" y="156"/>
                  </a:lnTo>
                  <a:lnTo>
                    <a:pt x="48" y="158"/>
                  </a:lnTo>
                  <a:lnTo>
                    <a:pt x="48" y="156"/>
                  </a:lnTo>
                  <a:lnTo>
                    <a:pt x="48" y="154"/>
                  </a:lnTo>
                  <a:lnTo>
                    <a:pt x="46" y="154"/>
                  </a:lnTo>
                  <a:lnTo>
                    <a:pt x="46" y="152"/>
                  </a:lnTo>
                  <a:lnTo>
                    <a:pt x="48" y="152"/>
                  </a:lnTo>
                  <a:close/>
                  <a:moveTo>
                    <a:pt x="115" y="152"/>
                  </a:moveTo>
                  <a:lnTo>
                    <a:pt x="115" y="150"/>
                  </a:lnTo>
                  <a:lnTo>
                    <a:pt x="115" y="152"/>
                  </a:lnTo>
                  <a:close/>
                  <a:moveTo>
                    <a:pt x="71" y="152"/>
                  </a:moveTo>
                  <a:lnTo>
                    <a:pt x="71" y="150"/>
                  </a:lnTo>
                  <a:lnTo>
                    <a:pt x="71" y="152"/>
                  </a:lnTo>
                  <a:close/>
                  <a:moveTo>
                    <a:pt x="67" y="148"/>
                  </a:moveTo>
                  <a:lnTo>
                    <a:pt x="67" y="150"/>
                  </a:lnTo>
                  <a:lnTo>
                    <a:pt x="67" y="148"/>
                  </a:lnTo>
                  <a:lnTo>
                    <a:pt x="65" y="148"/>
                  </a:lnTo>
                  <a:lnTo>
                    <a:pt x="65" y="146"/>
                  </a:lnTo>
                  <a:lnTo>
                    <a:pt x="65" y="148"/>
                  </a:lnTo>
                  <a:lnTo>
                    <a:pt x="67" y="148"/>
                  </a:lnTo>
                  <a:close/>
                  <a:moveTo>
                    <a:pt x="48" y="146"/>
                  </a:moveTo>
                  <a:lnTo>
                    <a:pt x="48" y="148"/>
                  </a:lnTo>
                  <a:lnTo>
                    <a:pt x="50" y="148"/>
                  </a:lnTo>
                  <a:lnTo>
                    <a:pt x="52" y="150"/>
                  </a:lnTo>
                  <a:lnTo>
                    <a:pt x="52" y="148"/>
                  </a:lnTo>
                  <a:lnTo>
                    <a:pt x="52" y="150"/>
                  </a:lnTo>
                  <a:lnTo>
                    <a:pt x="54" y="150"/>
                  </a:lnTo>
                  <a:lnTo>
                    <a:pt x="54" y="152"/>
                  </a:lnTo>
                  <a:lnTo>
                    <a:pt x="52" y="152"/>
                  </a:lnTo>
                  <a:lnTo>
                    <a:pt x="50" y="152"/>
                  </a:lnTo>
                  <a:lnTo>
                    <a:pt x="52" y="152"/>
                  </a:lnTo>
                  <a:lnTo>
                    <a:pt x="50" y="152"/>
                  </a:lnTo>
                  <a:lnTo>
                    <a:pt x="48" y="152"/>
                  </a:lnTo>
                  <a:lnTo>
                    <a:pt x="48" y="150"/>
                  </a:lnTo>
                  <a:lnTo>
                    <a:pt x="48" y="148"/>
                  </a:lnTo>
                  <a:lnTo>
                    <a:pt x="46" y="148"/>
                  </a:lnTo>
                  <a:lnTo>
                    <a:pt x="48" y="148"/>
                  </a:lnTo>
                  <a:lnTo>
                    <a:pt x="46" y="146"/>
                  </a:lnTo>
                  <a:lnTo>
                    <a:pt x="46" y="148"/>
                  </a:lnTo>
                  <a:lnTo>
                    <a:pt x="46" y="146"/>
                  </a:lnTo>
                  <a:lnTo>
                    <a:pt x="48" y="146"/>
                  </a:lnTo>
                  <a:close/>
                  <a:moveTo>
                    <a:pt x="90" y="146"/>
                  </a:moveTo>
                  <a:lnTo>
                    <a:pt x="90" y="148"/>
                  </a:lnTo>
                  <a:lnTo>
                    <a:pt x="90" y="146"/>
                  </a:lnTo>
                  <a:lnTo>
                    <a:pt x="88" y="146"/>
                  </a:lnTo>
                  <a:lnTo>
                    <a:pt x="88" y="144"/>
                  </a:lnTo>
                  <a:lnTo>
                    <a:pt x="86" y="144"/>
                  </a:lnTo>
                  <a:lnTo>
                    <a:pt x="88" y="144"/>
                  </a:lnTo>
                  <a:lnTo>
                    <a:pt x="90" y="144"/>
                  </a:lnTo>
                  <a:lnTo>
                    <a:pt x="92" y="144"/>
                  </a:lnTo>
                  <a:lnTo>
                    <a:pt x="92" y="146"/>
                  </a:lnTo>
                  <a:lnTo>
                    <a:pt x="90" y="146"/>
                  </a:lnTo>
                  <a:close/>
                  <a:moveTo>
                    <a:pt x="127" y="142"/>
                  </a:moveTo>
                  <a:lnTo>
                    <a:pt x="129" y="142"/>
                  </a:lnTo>
                  <a:lnTo>
                    <a:pt x="131" y="142"/>
                  </a:lnTo>
                  <a:lnTo>
                    <a:pt x="133" y="142"/>
                  </a:lnTo>
                  <a:lnTo>
                    <a:pt x="133" y="144"/>
                  </a:lnTo>
                  <a:lnTo>
                    <a:pt x="134" y="144"/>
                  </a:lnTo>
                  <a:lnTo>
                    <a:pt x="134" y="146"/>
                  </a:lnTo>
                  <a:lnTo>
                    <a:pt x="133" y="146"/>
                  </a:lnTo>
                  <a:lnTo>
                    <a:pt x="134" y="146"/>
                  </a:lnTo>
                  <a:lnTo>
                    <a:pt x="133" y="146"/>
                  </a:lnTo>
                  <a:lnTo>
                    <a:pt x="134" y="146"/>
                  </a:lnTo>
                  <a:lnTo>
                    <a:pt x="136" y="148"/>
                  </a:lnTo>
                  <a:lnTo>
                    <a:pt x="136" y="150"/>
                  </a:lnTo>
                  <a:lnTo>
                    <a:pt x="136" y="152"/>
                  </a:lnTo>
                  <a:lnTo>
                    <a:pt x="134" y="152"/>
                  </a:lnTo>
                  <a:lnTo>
                    <a:pt x="134" y="154"/>
                  </a:lnTo>
                  <a:lnTo>
                    <a:pt x="136" y="154"/>
                  </a:lnTo>
                  <a:lnTo>
                    <a:pt x="136" y="156"/>
                  </a:lnTo>
                  <a:lnTo>
                    <a:pt x="134" y="156"/>
                  </a:lnTo>
                  <a:lnTo>
                    <a:pt x="136" y="156"/>
                  </a:lnTo>
                  <a:lnTo>
                    <a:pt x="136" y="158"/>
                  </a:lnTo>
                  <a:lnTo>
                    <a:pt x="136" y="160"/>
                  </a:lnTo>
                  <a:lnTo>
                    <a:pt x="136" y="162"/>
                  </a:lnTo>
                  <a:lnTo>
                    <a:pt x="138" y="162"/>
                  </a:lnTo>
                  <a:lnTo>
                    <a:pt x="138" y="164"/>
                  </a:lnTo>
                  <a:lnTo>
                    <a:pt x="136" y="164"/>
                  </a:lnTo>
                  <a:lnTo>
                    <a:pt x="136" y="165"/>
                  </a:lnTo>
                  <a:lnTo>
                    <a:pt x="138" y="165"/>
                  </a:lnTo>
                  <a:lnTo>
                    <a:pt x="138" y="164"/>
                  </a:lnTo>
                  <a:lnTo>
                    <a:pt x="138" y="165"/>
                  </a:lnTo>
                  <a:lnTo>
                    <a:pt x="140" y="165"/>
                  </a:lnTo>
                  <a:lnTo>
                    <a:pt x="140" y="167"/>
                  </a:lnTo>
                  <a:lnTo>
                    <a:pt x="140" y="165"/>
                  </a:lnTo>
                  <a:lnTo>
                    <a:pt x="138" y="165"/>
                  </a:lnTo>
                  <a:lnTo>
                    <a:pt x="136" y="165"/>
                  </a:lnTo>
                  <a:lnTo>
                    <a:pt x="136" y="167"/>
                  </a:lnTo>
                  <a:lnTo>
                    <a:pt x="136" y="165"/>
                  </a:lnTo>
                  <a:lnTo>
                    <a:pt x="134" y="165"/>
                  </a:lnTo>
                  <a:lnTo>
                    <a:pt x="134" y="167"/>
                  </a:lnTo>
                  <a:lnTo>
                    <a:pt x="134" y="165"/>
                  </a:lnTo>
                  <a:lnTo>
                    <a:pt x="133" y="165"/>
                  </a:lnTo>
                  <a:lnTo>
                    <a:pt x="133" y="167"/>
                  </a:lnTo>
                  <a:lnTo>
                    <a:pt x="133" y="165"/>
                  </a:lnTo>
                  <a:lnTo>
                    <a:pt x="131" y="164"/>
                  </a:lnTo>
                  <a:lnTo>
                    <a:pt x="129" y="164"/>
                  </a:lnTo>
                  <a:lnTo>
                    <a:pt x="129" y="162"/>
                  </a:lnTo>
                  <a:lnTo>
                    <a:pt x="127" y="160"/>
                  </a:lnTo>
                  <a:lnTo>
                    <a:pt x="125" y="160"/>
                  </a:lnTo>
                  <a:lnTo>
                    <a:pt x="127" y="160"/>
                  </a:lnTo>
                  <a:lnTo>
                    <a:pt x="127" y="158"/>
                  </a:lnTo>
                  <a:lnTo>
                    <a:pt x="129" y="158"/>
                  </a:lnTo>
                  <a:lnTo>
                    <a:pt x="129" y="156"/>
                  </a:lnTo>
                  <a:lnTo>
                    <a:pt x="127" y="156"/>
                  </a:lnTo>
                  <a:lnTo>
                    <a:pt x="125" y="154"/>
                  </a:lnTo>
                  <a:lnTo>
                    <a:pt x="125" y="152"/>
                  </a:lnTo>
                  <a:lnTo>
                    <a:pt x="123" y="152"/>
                  </a:lnTo>
                  <a:lnTo>
                    <a:pt x="123" y="150"/>
                  </a:lnTo>
                  <a:lnTo>
                    <a:pt x="121" y="150"/>
                  </a:lnTo>
                  <a:lnTo>
                    <a:pt x="119" y="150"/>
                  </a:lnTo>
                  <a:lnTo>
                    <a:pt x="119" y="148"/>
                  </a:lnTo>
                  <a:lnTo>
                    <a:pt x="117" y="146"/>
                  </a:lnTo>
                  <a:lnTo>
                    <a:pt x="117" y="142"/>
                  </a:lnTo>
                  <a:lnTo>
                    <a:pt x="119" y="142"/>
                  </a:lnTo>
                  <a:lnTo>
                    <a:pt x="121" y="142"/>
                  </a:lnTo>
                  <a:lnTo>
                    <a:pt x="123" y="142"/>
                  </a:lnTo>
                  <a:lnTo>
                    <a:pt x="127" y="142"/>
                  </a:lnTo>
                  <a:close/>
                  <a:moveTo>
                    <a:pt x="102" y="142"/>
                  </a:moveTo>
                  <a:lnTo>
                    <a:pt x="102" y="144"/>
                  </a:lnTo>
                  <a:lnTo>
                    <a:pt x="104" y="142"/>
                  </a:lnTo>
                  <a:lnTo>
                    <a:pt x="104" y="144"/>
                  </a:lnTo>
                  <a:lnTo>
                    <a:pt x="106" y="144"/>
                  </a:lnTo>
                  <a:lnTo>
                    <a:pt x="106" y="146"/>
                  </a:lnTo>
                  <a:lnTo>
                    <a:pt x="108" y="146"/>
                  </a:lnTo>
                  <a:lnTo>
                    <a:pt x="110" y="148"/>
                  </a:lnTo>
                  <a:lnTo>
                    <a:pt x="111" y="148"/>
                  </a:lnTo>
                  <a:lnTo>
                    <a:pt x="111" y="150"/>
                  </a:lnTo>
                  <a:lnTo>
                    <a:pt x="111" y="152"/>
                  </a:lnTo>
                  <a:lnTo>
                    <a:pt x="113" y="152"/>
                  </a:lnTo>
                  <a:lnTo>
                    <a:pt x="111" y="152"/>
                  </a:lnTo>
                  <a:lnTo>
                    <a:pt x="113" y="152"/>
                  </a:lnTo>
                  <a:lnTo>
                    <a:pt x="113" y="154"/>
                  </a:lnTo>
                  <a:lnTo>
                    <a:pt x="113" y="156"/>
                  </a:lnTo>
                  <a:lnTo>
                    <a:pt x="111" y="154"/>
                  </a:lnTo>
                  <a:lnTo>
                    <a:pt x="110" y="154"/>
                  </a:lnTo>
                  <a:lnTo>
                    <a:pt x="110" y="152"/>
                  </a:lnTo>
                  <a:lnTo>
                    <a:pt x="110" y="154"/>
                  </a:lnTo>
                  <a:lnTo>
                    <a:pt x="108" y="152"/>
                  </a:lnTo>
                  <a:lnTo>
                    <a:pt x="108" y="150"/>
                  </a:lnTo>
                  <a:lnTo>
                    <a:pt x="106" y="150"/>
                  </a:lnTo>
                  <a:lnTo>
                    <a:pt x="106" y="148"/>
                  </a:lnTo>
                  <a:lnTo>
                    <a:pt x="104" y="148"/>
                  </a:lnTo>
                  <a:lnTo>
                    <a:pt x="102" y="150"/>
                  </a:lnTo>
                  <a:lnTo>
                    <a:pt x="100" y="152"/>
                  </a:lnTo>
                  <a:lnTo>
                    <a:pt x="100" y="154"/>
                  </a:lnTo>
                  <a:lnTo>
                    <a:pt x="98" y="152"/>
                  </a:lnTo>
                  <a:lnTo>
                    <a:pt x="100" y="152"/>
                  </a:lnTo>
                  <a:lnTo>
                    <a:pt x="100" y="150"/>
                  </a:lnTo>
                  <a:lnTo>
                    <a:pt x="100" y="148"/>
                  </a:lnTo>
                  <a:lnTo>
                    <a:pt x="102" y="148"/>
                  </a:lnTo>
                  <a:lnTo>
                    <a:pt x="100" y="148"/>
                  </a:lnTo>
                  <a:lnTo>
                    <a:pt x="102" y="148"/>
                  </a:lnTo>
                  <a:lnTo>
                    <a:pt x="100" y="148"/>
                  </a:lnTo>
                  <a:lnTo>
                    <a:pt x="100" y="146"/>
                  </a:lnTo>
                  <a:lnTo>
                    <a:pt x="100" y="144"/>
                  </a:lnTo>
                  <a:lnTo>
                    <a:pt x="100" y="142"/>
                  </a:lnTo>
                  <a:lnTo>
                    <a:pt x="102" y="142"/>
                  </a:lnTo>
                  <a:close/>
                  <a:moveTo>
                    <a:pt x="85" y="144"/>
                  </a:moveTo>
                  <a:lnTo>
                    <a:pt x="85" y="142"/>
                  </a:lnTo>
                  <a:lnTo>
                    <a:pt x="86" y="142"/>
                  </a:lnTo>
                  <a:lnTo>
                    <a:pt x="85" y="144"/>
                  </a:lnTo>
                  <a:close/>
                  <a:moveTo>
                    <a:pt x="83" y="141"/>
                  </a:moveTo>
                  <a:lnTo>
                    <a:pt x="83" y="142"/>
                  </a:lnTo>
                  <a:lnTo>
                    <a:pt x="83" y="144"/>
                  </a:lnTo>
                  <a:lnTo>
                    <a:pt x="83" y="146"/>
                  </a:lnTo>
                  <a:lnTo>
                    <a:pt x="81" y="148"/>
                  </a:lnTo>
                  <a:lnTo>
                    <a:pt x="81" y="150"/>
                  </a:lnTo>
                  <a:lnTo>
                    <a:pt x="81" y="148"/>
                  </a:lnTo>
                  <a:lnTo>
                    <a:pt x="79" y="146"/>
                  </a:lnTo>
                  <a:lnTo>
                    <a:pt x="79" y="144"/>
                  </a:lnTo>
                  <a:lnTo>
                    <a:pt x="81" y="144"/>
                  </a:lnTo>
                  <a:lnTo>
                    <a:pt x="81" y="142"/>
                  </a:lnTo>
                  <a:lnTo>
                    <a:pt x="83" y="142"/>
                  </a:lnTo>
                  <a:lnTo>
                    <a:pt x="83" y="141"/>
                  </a:lnTo>
                  <a:close/>
                  <a:moveTo>
                    <a:pt x="108" y="141"/>
                  </a:moveTo>
                  <a:lnTo>
                    <a:pt x="108" y="142"/>
                  </a:lnTo>
                  <a:lnTo>
                    <a:pt x="108" y="144"/>
                  </a:lnTo>
                  <a:lnTo>
                    <a:pt x="110" y="144"/>
                  </a:lnTo>
                  <a:lnTo>
                    <a:pt x="110" y="146"/>
                  </a:lnTo>
                  <a:lnTo>
                    <a:pt x="108" y="144"/>
                  </a:lnTo>
                  <a:lnTo>
                    <a:pt x="106" y="142"/>
                  </a:lnTo>
                  <a:lnTo>
                    <a:pt x="106" y="141"/>
                  </a:lnTo>
                  <a:lnTo>
                    <a:pt x="108" y="141"/>
                  </a:lnTo>
                  <a:close/>
                  <a:moveTo>
                    <a:pt x="75" y="137"/>
                  </a:moveTo>
                  <a:lnTo>
                    <a:pt x="77" y="137"/>
                  </a:lnTo>
                  <a:lnTo>
                    <a:pt x="75" y="137"/>
                  </a:lnTo>
                  <a:close/>
                  <a:moveTo>
                    <a:pt x="100" y="137"/>
                  </a:moveTo>
                  <a:lnTo>
                    <a:pt x="102" y="139"/>
                  </a:lnTo>
                  <a:lnTo>
                    <a:pt x="102" y="141"/>
                  </a:lnTo>
                  <a:lnTo>
                    <a:pt x="100" y="139"/>
                  </a:lnTo>
                  <a:lnTo>
                    <a:pt x="98" y="137"/>
                  </a:lnTo>
                  <a:lnTo>
                    <a:pt x="98" y="135"/>
                  </a:lnTo>
                  <a:lnTo>
                    <a:pt x="96" y="135"/>
                  </a:lnTo>
                  <a:lnTo>
                    <a:pt x="96" y="133"/>
                  </a:lnTo>
                  <a:lnTo>
                    <a:pt x="98" y="133"/>
                  </a:lnTo>
                  <a:lnTo>
                    <a:pt x="98" y="135"/>
                  </a:lnTo>
                  <a:lnTo>
                    <a:pt x="98" y="137"/>
                  </a:lnTo>
                  <a:lnTo>
                    <a:pt x="100" y="137"/>
                  </a:lnTo>
                  <a:close/>
                  <a:moveTo>
                    <a:pt x="115" y="133"/>
                  </a:moveTo>
                  <a:lnTo>
                    <a:pt x="113" y="133"/>
                  </a:lnTo>
                  <a:lnTo>
                    <a:pt x="113" y="131"/>
                  </a:lnTo>
                  <a:lnTo>
                    <a:pt x="115" y="131"/>
                  </a:lnTo>
                  <a:lnTo>
                    <a:pt x="115" y="133"/>
                  </a:lnTo>
                  <a:close/>
                  <a:moveTo>
                    <a:pt x="111" y="131"/>
                  </a:moveTo>
                  <a:lnTo>
                    <a:pt x="113" y="131"/>
                  </a:lnTo>
                  <a:lnTo>
                    <a:pt x="111" y="131"/>
                  </a:lnTo>
                  <a:close/>
                  <a:moveTo>
                    <a:pt x="111" y="131"/>
                  </a:moveTo>
                  <a:lnTo>
                    <a:pt x="110" y="131"/>
                  </a:lnTo>
                  <a:lnTo>
                    <a:pt x="110" y="129"/>
                  </a:lnTo>
                  <a:lnTo>
                    <a:pt x="111" y="129"/>
                  </a:lnTo>
                  <a:lnTo>
                    <a:pt x="111" y="131"/>
                  </a:lnTo>
                  <a:close/>
                  <a:moveTo>
                    <a:pt x="63" y="127"/>
                  </a:moveTo>
                  <a:lnTo>
                    <a:pt x="65" y="127"/>
                  </a:lnTo>
                  <a:lnTo>
                    <a:pt x="63" y="127"/>
                  </a:lnTo>
                  <a:lnTo>
                    <a:pt x="65" y="127"/>
                  </a:lnTo>
                  <a:lnTo>
                    <a:pt x="65" y="129"/>
                  </a:lnTo>
                  <a:lnTo>
                    <a:pt x="67" y="129"/>
                  </a:lnTo>
                  <a:lnTo>
                    <a:pt x="69" y="131"/>
                  </a:lnTo>
                  <a:lnTo>
                    <a:pt x="71" y="131"/>
                  </a:lnTo>
                  <a:lnTo>
                    <a:pt x="71" y="133"/>
                  </a:lnTo>
                  <a:lnTo>
                    <a:pt x="73" y="133"/>
                  </a:lnTo>
                  <a:lnTo>
                    <a:pt x="73" y="135"/>
                  </a:lnTo>
                  <a:lnTo>
                    <a:pt x="73" y="137"/>
                  </a:lnTo>
                  <a:lnTo>
                    <a:pt x="73" y="139"/>
                  </a:lnTo>
                  <a:lnTo>
                    <a:pt x="73" y="141"/>
                  </a:lnTo>
                  <a:lnTo>
                    <a:pt x="73" y="142"/>
                  </a:lnTo>
                  <a:lnTo>
                    <a:pt x="71" y="142"/>
                  </a:lnTo>
                  <a:lnTo>
                    <a:pt x="71" y="144"/>
                  </a:lnTo>
                  <a:lnTo>
                    <a:pt x="71" y="146"/>
                  </a:lnTo>
                  <a:lnTo>
                    <a:pt x="69" y="146"/>
                  </a:lnTo>
                  <a:lnTo>
                    <a:pt x="69" y="148"/>
                  </a:lnTo>
                  <a:lnTo>
                    <a:pt x="67" y="148"/>
                  </a:lnTo>
                  <a:lnTo>
                    <a:pt x="65" y="148"/>
                  </a:lnTo>
                  <a:lnTo>
                    <a:pt x="65" y="146"/>
                  </a:lnTo>
                  <a:lnTo>
                    <a:pt x="67" y="146"/>
                  </a:lnTo>
                  <a:lnTo>
                    <a:pt x="65" y="146"/>
                  </a:lnTo>
                  <a:lnTo>
                    <a:pt x="65" y="144"/>
                  </a:lnTo>
                  <a:lnTo>
                    <a:pt x="63" y="144"/>
                  </a:lnTo>
                  <a:lnTo>
                    <a:pt x="63" y="142"/>
                  </a:lnTo>
                  <a:lnTo>
                    <a:pt x="63" y="141"/>
                  </a:lnTo>
                  <a:lnTo>
                    <a:pt x="62" y="141"/>
                  </a:lnTo>
                  <a:lnTo>
                    <a:pt x="62" y="139"/>
                  </a:lnTo>
                  <a:lnTo>
                    <a:pt x="62" y="137"/>
                  </a:lnTo>
                  <a:lnTo>
                    <a:pt x="62" y="135"/>
                  </a:lnTo>
                  <a:lnTo>
                    <a:pt x="60" y="135"/>
                  </a:lnTo>
                  <a:lnTo>
                    <a:pt x="60" y="133"/>
                  </a:lnTo>
                  <a:lnTo>
                    <a:pt x="58" y="133"/>
                  </a:lnTo>
                  <a:lnTo>
                    <a:pt x="58" y="131"/>
                  </a:lnTo>
                  <a:lnTo>
                    <a:pt x="56" y="131"/>
                  </a:lnTo>
                  <a:lnTo>
                    <a:pt x="56" y="129"/>
                  </a:lnTo>
                  <a:lnTo>
                    <a:pt x="54" y="129"/>
                  </a:lnTo>
                  <a:lnTo>
                    <a:pt x="54" y="127"/>
                  </a:lnTo>
                  <a:lnTo>
                    <a:pt x="56" y="127"/>
                  </a:lnTo>
                  <a:lnTo>
                    <a:pt x="58" y="127"/>
                  </a:lnTo>
                  <a:lnTo>
                    <a:pt x="60" y="127"/>
                  </a:lnTo>
                  <a:lnTo>
                    <a:pt x="62" y="127"/>
                  </a:lnTo>
                  <a:lnTo>
                    <a:pt x="63" y="127"/>
                  </a:lnTo>
                  <a:close/>
                  <a:moveTo>
                    <a:pt x="79" y="127"/>
                  </a:moveTo>
                  <a:lnTo>
                    <a:pt x="81" y="127"/>
                  </a:lnTo>
                  <a:lnTo>
                    <a:pt x="83" y="127"/>
                  </a:lnTo>
                  <a:lnTo>
                    <a:pt x="83" y="129"/>
                  </a:lnTo>
                  <a:lnTo>
                    <a:pt x="81" y="131"/>
                  </a:lnTo>
                  <a:lnTo>
                    <a:pt x="81" y="133"/>
                  </a:lnTo>
                  <a:lnTo>
                    <a:pt x="81" y="131"/>
                  </a:lnTo>
                  <a:lnTo>
                    <a:pt x="79" y="131"/>
                  </a:lnTo>
                  <a:lnTo>
                    <a:pt x="77" y="129"/>
                  </a:lnTo>
                  <a:lnTo>
                    <a:pt x="77" y="127"/>
                  </a:lnTo>
                  <a:lnTo>
                    <a:pt x="79" y="127"/>
                  </a:lnTo>
                  <a:close/>
                  <a:moveTo>
                    <a:pt x="65" y="125"/>
                  </a:moveTo>
                  <a:lnTo>
                    <a:pt x="65" y="127"/>
                  </a:lnTo>
                  <a:lnTo>
                    <a:pt x="65" y="125"/>
                  </a:lnTo>
                  <a:close/>
                  <a:moveTo>
                    <a:pt x="52" y="121"/>
                  </a:moveTo>
                  <a:lnTo>
                    <a:pt x="52" y="123"/>
                  </a:lnTo>
                  <a:lnTo>
                    <a:pt x="54" y="123"/>
                  </a:lnTo>
                  <a:lnTo>
                    <a:pt x="52" y="123"/>
                  </a:lnTo>
                  <a:lnTo>
                    <a:pt x="54" y="123"/>
                  </a:lnTo>
                  <a:lnTo>
                    <a:pt x="54" y="125"/>
                  </a:lnTo>
                  <a:lnTo>
                    <a:pt x="52" y="125"/>
                  </a:lnTo>
                  <a:lnTo>
                    <a:pt x="52" y="123"/>
                  </a:lnTo>
                  <a:lnTo>
                    <a:pt x="50" y="123"/>
                  </a:lnTo>
                  <a:lnTo>
                    <a:pt x="50" y="121"/>
                  </a:lnTo>
                  <a:lnTo>
                    <a:pt x="52" y="121"/>
                  </a:lnTo>
                  <a:close/>
                  <a:moveTo>
                    <a:pt x="115" y="117"/>
                  </a:moveTo>
                  <a:lnTo>
                    <a:pt x="117" y="117"/>
                  </a:lnTo>
                  <a:lnTo>
                    <a:pt x="117" y="119"/>
                  </a:lnTo>
                  <a:lnTo>
                    <a:pt x="117" y="121"/>
                  </a:lnTo>
                  <a:lnTo>
                    <a:pt x="117" y="119"/>
                  </a:lnTo>
                  <a:lnTo>
                    <a:pt x="117" y="121"/>
                  </a:lnTo>
                  <a:lnTo>
                    <a:pt x="119" y="121"/>
                  </a:lnTo>
                  <a:lnTo>
                    <a:pt x="119" y="123"/>
                  </a:lnTo>
                  <a:lnTo>
                    <a:pt x="119" y="125"/>
                  </a:lnTo>
                  <a:lnTo>
                    <a:pt x="117" y="125"/>
                  </a:lnTo>
                  <a:lnTo>
                    <a:pt x="117" y="127"/>
                  </a:lnTo>
                  <a:lnTo>
                    <a:pt x="117" y="125"/>
                  </a:lnTo>
                  <a:lnTo>
                    <a:pt x="115" y="125"/>
                  </a:lnTo>
                  <a:lnTo>
                    <a:pt x="115" y="127"/>
                  </a:lnTo>
                  <a:lnTo>
                    <a:pt x="113" y="125"/>
                  </a:lnTo>
                  <a:lnTo>
                    <a:pt x="113" y="123"/>
                  </a:lnTo>
                  <a:lnTo>
                    <a:pt x="115" y="123"/>
                  </a:lnTo>
                  <a:lnTo>
                    <a:pt x="115" y="121"/>
                  </a:lnTo>
                  <a:lnTo>
                    <a:pt x="113" y="121"/>
                  </a:lnTo>
                  <a:lnTo>
                    <a:pt x="115" y="121"/>
                  </a:lnTo>
                  <a:lnTo>
                    <a:pt x="115" y="119"/>
                  </a:lnTo>
                  <a:lnTo>
                    <a:pt x="113" y="119"/>
                  </a:lnTo>
                  <a:lnTo>
                    <a:pt x="115" y="119"/>
                  </a:lnTo>
                  <a:lnTo>
                    <a:pt x="115" y="117"/>
                  </a:lnTo>
                  <a:close/>
                  <a:moveTo>
                    <a:pt x="83" y="119"/>
                  </a:moveTo>
                  <a:lnTo>
                    <a:pt x="83" y="117"/>
                  </a:lnTo>
                  <a:lnTo>
                    <a:pt x="81" y="117"/>
                  </a:lnTo>
                  <a:lnTo>
                    <a:pt x="79" y="116"/>
                  </a:lnTo>
                  <a:lnTo>
                    <a:pt x="81" y="116"/>
                  </a:lnTo>
                  <a:lnTo>
                    <a:pt x="83" y="117"/>
                  </a:lnTo>
                  <a:lnTo>
                    <a:pt x="83" y="119"/>
                  </a:lnTo>
                  <a:close/>
                  <a:moveTo>
                    <a:pt x="83" y="106"/>
                  </a:moveTo>
                  <a:lnTo>
                    <a:pt x="85" y="106"/>
                  </a:lnTo>
                  <a:lnTo>
                    <a:pt x="85" y="108"/>
                  </a:lnTo>
                  <a:lnTo>
                    <a:pt x="85" y="106"/>
                  </a:lnTo>
                  <a:lnTo>
                    <a:pt x="83" y="106"/>
                  </a:lnTo>
                  <a:close/>
                  <a:moveTo>
                    <a:pt x="81" y="102"/>
                  </a:moveTo>
                  <a:lnTo>
                    <a:pt x="81" y="104"/>
                  </a:lnTo>
                  <a:lnTo>
                    <a:pt x="81" y="102"/>
                  </a:lnTo>
                  <a:lnTo>
                    <a:pt x="81" y="104"/>
                  </a:lnTo>
                  <a:lnTo>
                    <a:pt x="81" y="106"/>
                  </a:lnTo>
                  <a:lnTo>
                    <a:pt x="81" y="108"/>
                  </a:lnTo>
                  <a:lnTo>
                    <a:pt x="79" y="108"/>
                  </a:lnTo>
                  <a:lnTo>
                    <a:pt x="79" y="106"/>
                  </a:lnTo>
                  <a:lnTo>
                    <a:pt x="79" y="104"/>
                  </a:lnTo>
                  <a:lnTo>
                    <a:pt x="77" y="104"/>
                  </a:lnTo>
                  <a:lnTo>
                    <a:pt x="77" y="102"/>
                  </a:lnTo>
                  <a:lnTo>
                    <a:pt x="79" y="102"/>
                  </a:lnTo>
                  <a:lnTo>
                    <a:pt x="81" y="102"/>
                  </a:lnTo>
                  <a:close/>
                  <a:moveTo>
                    <a:pt x="48" y="83"/>
                  </a:moveTo>
                  <a:lnTo>
                    <a:pt x="48" y="81"/>
                  </a:lnTo>
                  <a:lnTo>
                    <a:pt x="48" y="83"/>
                  </a:lnTo>
                  <a:close/>
                  <a:moveTo>
                    <a:pt x="63" y="43"/>
                  </a:moveTo>
                  <a:lnTo>
                    <a:pt x="65" y="43"/>
                  </a:lnTo>
                  <a:lnTo>
                    <a:pt x="67" y="43"/>
                  </a:lnTo>
                  <a:lnTo>
                    <a:pt x="69" y="43"/>
                  </a:lnTo>
                  <a:lnTo>
                    <a:pt x="71" y="45"/>
                  </a:lnTo>
                  <a:lnTo>
                    <a:pt x="73" y="46"/>
                  </a:lnTo>
                  <a:lnTo>
                    <a:pt x="75" y="46"/>
                  </a:lnTo>
                  <a:lnTo>
                    <a:pt x="75" y="48"/>
                  </a:lnTo>
                  <a:lnTo>
                    <a:pt x="75" y="46"/>
                  </a:lnTo>
                  <a:lnTo>
                    <a:pt x="79" y="48"/>
                  </a:lnTo>
                  <a:lnTo>
                    <a:pt x="81" y="48"/>
                  </a:lnTo>
                  <a:lnTo>
                    <a:pt x="83" y="46"/>
                  </a:lnTo>
                  <a:lnTo>
                    <a:pt x="83" y="45"/>
                  </a:lnTo>
                  <a:lnTo>
                    <a:pt x="85" y="45"/>
                  </a:lnTo>
                  <a:lnTo>
                    <a:pt x="85" y="46"/>
                  </a:lnTo>
                  <a:lnTo>
                    <a:pt x="86" y="46"/>
                  </a:lnTo>
                  <a:lnTo>
                    <a:pt x="86" y="48"/>
                  </a:lnTo>
                  <a:lnTo>
                    <a:pt x="85" y="48"/>
                  </a:lnTo>
                  <a:lnTo>
                    <a:pt x="85" y="50"/>
                  </a:lnTo>
                  <a:lnTo>
                    <a:pt x="83" y="50"/>
                  </a:lnTo>
                  <a:lnTo>
                    <a:pt x="83" y="52"/>
                  </a:lnTo>
                  <a:lnTo>
                    <a:pt x="83" y="56"/>
                  </a:lnTo>
                  <a:lnTo>
                    <a:pt x="83" y="58"/>
                  </a:lnTo>
                  <a:lnTo>
                    <a:pt x="83" y="60"/>
                  </a:lnTo>
                  <a:lnTo>
                    <a:pt x="85" y="62"/>
                  </a:lnTo>
                  <a:lnTo>
                    <a:pt x="85" y="64"/>
                  </a:lnTo>
                  <a:lnTo>
                    <a:pt x="86" y="64"/>
                  </a:lnTo>
                  <a:lnTo>
                    <a:pt x="88" y="64"/>
                  </a:lnTo>
                  <a:lnTo>
                    <a:pt x="88" y="66"/>
                  </a:lnTo>
                  <a:lnTo>
                    <a:pt x="86" y="66"/>
                  </a:lnTo>
                  <a:lnTo>
                    <a:pt x="86" y="68"/>
                  </a:lnTo>
                  <a:lnTo>
                    <a:pt x="88" y="68"/>
                  </a:lnTo>
                  <a:lnTo>
                    <a:pt x="88" y="70"/>
                  </a:lnTo>
                  <a:lnTo>
                    <a:pt x="88" y="71"/>
                  </a:lnTo>
                  <a:lnTo>
                    <a:pt x="86" y="73"/>
                  </a:lnTo>
                  <a:lnTo>
                    <a:pt x="86" y="75"/>
                  </a:lnTo>
                  <a:lnTo>
                    <a:pt x="85" y="77"/>
                  </a:lnTo>
                  <a:lnTo>
                    <a:pt x="85" y="79"/>
                  </a:lnTo>
                  <a:lnTo>
                    <a:pt x="85" y="81"/>
                  </a:lnTo>
                  <a:lnTo>
                    <a:pt x="85" y="83"/>
                  </a:lnTo>
                  <a:lnTo>
                    <a:pt x="83" y="83"/>
                  </a:lnTo>
                  <a:lnTo>
                    <a:pt x="83" y="85"/>
                  </a:lnTo>
                  <a:lnTo>
                    <a:pt x="81" y="85"/>
                  </a:lnTo>
                  <a:lnTo>
                    <a:pt x="83" y="83"/>
                  </a:lnTo>
                  <a:lnTo>
                    <a:pt x="83" y="81"/>
                  </a:lnTo>
                  <a:lnTo>
                    <a:pt x="83" y="83"/>
                  </a:lnTo>
                  <a:lnTo>
                    <a:pt x="81" y="83"/>
                  </a:lnTo>
                  <a:lnTo>
                    <a:pt x="79" y="85"/>
                  </a:lnTo>
                  <a:lnTo>
                    <a:pt x="77" y="85"/>
                  </a:lnTo>
                  <a:lnTo>
                    <a:pt x="75" y="85"/>
                  </a:lnTo>
                  <a:lnTo>
                    <a:pt x="75" y="87"/>
                  </a:lnTo>
                  <a:lnTo>
                    <a:pt x="73" y="87"/>
                  </a:lnTo>
                  <a:lnTo>
                    <a:pt x="73" y="89"/>
                  </a:lnTo>
                  <a:lnTo>
                    <a:pt x="73" y="91"/>
                  </a:lnTo>
                  <a:lnTo>
                    <a:pt x="75" y="91"/>
                  </a:lnTo>
                  <a:lnTo>
                    <a:pt x="75" y="93"/>
                  </a:lnTo>
                  <a:lnTo>
                    <a:pt x="73" y="93"/>
                  </a:lnTo>
                  <a:lnTo>
                    <a:pt x="73" y="94"/>
                  </a:lnTo>
                  <a:lnTo>
                    <a:pt x="73" y="96"/>
                  </a:lnTo>
                  <a:lnTo>
                    <a:pt x="71" y="96"/>
                  </a:lnTo>
                  <a:lnTo>
                    <a:pt x="71" y="98"/>
                  </a:lnTo>
                  <a:lnTo>
                    <a:pt x="73" y="100"/>
                  </a:lnTo>
                  <a:lnTo>
                    <a:pt x="73" y="102"/>
                  </a:lnTo>
                  <a:lnTo>
                    <a:pt x="73" y="104"/>
                  </a:lnTo>
                  <a:lnTo>
                    <a:pt x="75" y="104"/>
                  </a:lnTo>
                  <a:lnTo>
                    <a:pt x="75" y="106"/>
                  </a:lnTo>
                  <a:lnTo>
                    <a:pt x="77" y="106"/>
                  </a:lnTo>
                  <a:lnTo>
                    <a:pt x="77" y="108"/>
                  </a:lnTo>
                  <a:lnTo>
                    <a:pt x="75" y="108"/>
                  </a:lnTo>
                  <a:lnTo>
                    <a:pt x="75" y="110"/>
                  </a:lnTo>
                  <a:lnTo>
                    <a:pt x="75" y="112"/>
                  </a:lnTo>
                  <a:lnTo>
                    <a:pt x="75" y="114"/>
                  </a:lnTo>
                  <a:lnTo>
                    <a:pt x="77" y="114"/>
                  </a:lnTo>
                  <a:lnTo>
                    <a:pt x="77" y="116"/>
                  </a:lnTo>
                  <a:lnTo>
                    <a:pt x="77" y="117"/>
                  </a:lnTo>
                  <a:lnTo>
                    <a:pt x="79" y="117"/>
                  </a:lnTo>
                  <a:lnTo>
                    <a:pt x="79" y="119"/>
                  </a:lnTo>
                  <a:lnTo>
                    <a:pt x="83" y="119"/>
                  </a:lnTo>
                  <a:lnTo>
                    <a:pt x="85" y="121"/>
                  </a:lnTo>
                  <a:lnTo>
                    <a:pt x="85" y="119"/>
                  </a:lnTo>
                  <a:lnTo>
                    <a:pt x="83" y="119"/>
                  </a:lnTo>
                  <a:lnTo>
                    <a:pt x="85" y="119"/>
                  </a:lnTo>
                  <a:lnTo>
                    <a:pt x="86" y="119"/>
                  </a:lnTo>
                  <a:lnTo>
                    <a:pt x="85" y="119"/>
                  </a:lnTo>
                  <a:lnTo>
                    <a:pt x="85" y="117"/>
                  </a:lnTo>
                  <a:lnTo>
                    <a:pt x="83" y="117"/>
                  </a:lnTo>
                  <a:lnTo>
                    <a:pt x="83" y="116"/>
                  </a:lnTo>
                  <a:lnTo>
                    <a:pt x="83" y="117"/>
                  </a:lnTo>
                  <a:lnTo>
                    <a:pt x="83" y="116"/>
                  </a:lnTo>
                  <a:lnTo>
                    <a:pt x="85" y="116"/>
                  </a:lnTo>
                  <a:lnTo>
                    <a:pt x="85" y="117"/>
                  </a:lnTo>
                  <a:lnTo>
                    <a:pt x="86" y="117"/>
                  </a:lnTo>
                  <a:lnTo>
                    <a:pt x="86" y="116"/>
                  </a:lnTo>
                  <a:lnTo>
                    <a:pt x="86" y="114"/>
                  </a:lnTo>
                  <a:lnTo>
                    <a:pt x="88" y="114"/>
                  </a:lnTo>
                  <a:lnTo>
                    <a:pt x="90" y="114"/>
                  </a:lnTo>
                  <a:lnTo>
                    <a:pt x="92" y="114"/>
                  </a:lnTo>
                  <a:lnTo>
                    <a:pt x="90" y="114"/>
                  </a:lnTo>
                  <a:lnTo>
                    <a:pt x="92" y="114"/>
                  </a:lnTo>
                  <a:lnTo>
                    <a:pt x="94" y="114"/>
                  </a:lnTo>
                  <a:lnTo>
                    <a:pt x="94" y="116"/>
                  </a:lnTo>
                  <a:lnTo>
                    <a:pt x="96" y="116"/>
                  </a:lnTo>
                  <a:lnTo>
                    <a:pt x="96" y="117"/>
                  </a:lnTo>
                  <a:lnTo>
                    <a:pt x="98" y="117"/>
                  </a:lnTo>
                  <a:lnTo>
                    <a:pt x="96" y="117"/>
                  </a:lnTo>
                  <a:lnTo>
                    <a:pt x="96" y="119"/>
                  </a:lnTo>
                  <a:lnTo>
                    <a:pt x="98" y="119"/>
                  </a:lnTo>
                  <a:lnTo>
                    <a:pt x="98" y="121"/>
                  </a:lnTo>
                  <a:lnTo>
                    <a:pt x="98" y="123"/>
                  </a:lnTo>
                  <a:lnTo>
                    <a:pt x="100" y="123"/>
                  </a:lnTo>
                  <a:lnTo>
                    <a:pt x="102" y="123"/>
                  </a:lnTo>
                  <a:lnTo>
                    <a:pt x="102" y="121"/>
                  </a:lnTo>
                  <a:lnTo>
                    <a:pt x="102" y="119"/>
                  </a:lnTo>
                  <a:lnTo>
                    <a:pt x="100" y="119"/>
                  </a:lnTo>
                  <a:lnTo>
                    <a:pt x="100" y="117"/>
                  </a:lnTo>
                  <a:lnTo>
                    <a:pt x="102" y="117"/>
                  </a:lnTo>
                  <a:lnTo>
                    <a:pt x="102" y="119"/>
                  </a:lnTo>
                  <a:lnTo>
                    <a:pt x="104" y="119"/>
                  </a:lnTo>
                  <a:lnTo>
                    <a:pt x="104" y="121"/>
                  </a:lnTo>
                  <a:lnTo>
                    <a:pt x="104" y="119"/>
                  </a:lnTo>
                  <a:lnTo>
                    <a:pt x="104" y="121"/>
                  </a:lnTo>
                  <a:lnTo>
                    <a:pt x="106" y="119"/>
                  </a:lnTo>
                  <a:lnTo>
                    <a:pt x="106" y="121"/>
                  </a:lnTo>
                  <a:lnTo>
                    <a:pt x="108" y="121"/>
                  </a:lnTo>
                  <a:lnTo>
                    <a:pt x="108" y="119"/>
                  </a:lnTo>
                  <a:lnTo>
                    <a:pt x="108" y="121"/>
                  </a:lnTo>
                  <a:lnTo>
                    <a:pt x="110" y="121"/>
                  </a:lnTo>
                  <a:lnTo>
                    <a:pt x="110" y="123"/>
                  </a:lnTo>
                  <a:lnTo>
                    <a:pt x="111" y="123"/>
                  </a:lnTo>
                  <a:lnTo>
                    <a:pt x="110" y="123"/>
                  </a:lnTo>
                  <a:lnTo>
                    <a:pt x="108" y="123"/>
                  </a:lnTo>
                  <a:lnTo>
                    <a:pt x="106" y="123"/>
                  </a:lnTo>
                  <a:lnTo>
                    <a:pt x="106" y="125"/>
                  </a:lnTo>
                  <a:lnTo>
                    <a:pt x="106" y="127"/>
                  </a:lnTo>
                  <a:lnTo>
                    <a:pt x="106" y="125"/>
                  </a:lnTo>
                  <a:lnTo>
                    <a:pt x="106" y="127"/>
                  </a:lnTo>
                  <a:lnTo>
                    <a:pt x="108" y="127"/>
                  </a:lnTo>
                  <a:lnTo>
                    <a:pt x="108" y="129"/>
                  </a:lnTo>
                  <a:lnTo>
                    <a:pt x="110" y="131"/>
                  </a:lnTo>
                  <a:lnTo>
                    <a:pt x="110" y="133"/>
                  </a:lnTo>
                  <a:lnTo>
                    <a:pt x="108" y="133"/>
                  </a:lnTo>
                  <a:lnTo>
                    <a:pt x="110" y="133"/>
                  </a:lnTo>
                  <a:lnTo>
                    <a:pt x="110" y="135"/>
                  </a:lnTo>
                  <a:lnTo>
                    <a:pt x="108" y="135"/>
                  </a:lnTo>
                  <a:lnTo>
                    <a:pt x="110" y="135"/>
                  </a:lnTo>
                  <a:lnTo>
                    <a:pt x="110" y="133"/>
                  </a:lnTo>
                  <a:lnTo>
                    <a:pt x="111" y="133"/>
                  </a:lnTo>
                  <a:lnTo>
                    <a:pt x="111" y="135"/>
                  </a:lnTo>
                  <a:lnTo>
                    <a:pt x="113" y="135"/>
                  </a:lnTo>
                  <a:lnTo>
                    <a:pt x="115" y="135"/>
                  </a:lnTo>
                  <a:lnTo>
                    <a:pt x="115" y="137"/>
                  </a:lnTo>
                  <a:lnTo>
                    <a:pt x="113" y="137"/>
                  </a:lnTo>
                  <a:lnTo>
                    <a:pt x="115" y="137"/>
                  </a:lnTo>
                  <a:lnTo>
                    <a:pt x="115" y="139"/>
                  </a:lnTo>
                  <a:lnTo>
                    <a:pt x="115" y="141"/>
                  </a:lnTo>
                  <a:lnTo>
                    <a:pt x="113" y="141"/>
                  </a:lnTo>
                  <a:lnTo>
                    <a:pt x="113" y="142"/>
                  </a:lnTo>
                  <a:lnTo>
                    <a:pt x="111" y="142"/>
                  </a:lnTo>
                  <a:lnTo>
                    <a:pt x="111" y="141"/>
                  </a:lnTo>
                  <a:lnTo>
                    <a:pt x="110" y="141"/>
                  </a:lnTo>
                  <a:lnTo>
                    <a:pt x="110" y="139"/>
                  </a:lnTo>
                  <a:lnTo>
                    <a:pt x="110" y="137"/>
                  </a:lnTo>
                  <a:lnTo>
                    <a:pt x="111" y="139"/>
                  </a:lnTo>
                  <a:lnTo>
                    <a:pt x="111" y="137"/>
                  </a:lnTo>
                  <a:lnTo>
                    <a:pt x="113" y="137"/>
                  </a:lnTo>
                  <a:lnTo>
                    <a:pt x="111" y="137"/>
                  </a:lnTo>
                  <a:lnTo>
                    <a:pt x="110" y="137"/>
                  </a:lnTo>
                  <a:lnTo>
                    <a:pt x="110" y="139"/>
                  </a:lnTo>
                  <a:lnTo>
                    <a:pt x="110" y="137"/>
                  </a:lnTo>
                  <a:lnTo>
                    <a:pt x="108" y="137"/>
                  </a:lnTo>
                  <a:lnTo>
                    <a:pt x="108" y="139"/>
                  </a:lnTo>
                  <a:lnTo>
                    <a:pt x="108" y="137"/>
                  </a:lnTo>
                  <a:lnTo>
                    <a:pt x="108" y="139"/>
                  </a:lnTo>
                  <a:lnTo>
                    <a:pt x="108" y="137"/>
                  </a:lnTo>
                  <a:lnTo>
                    <a:pt x="106" y="137"/>
                  </a:lnTo>
                  <a:lnTo>
                    <a:pt x="104" y="137"/>
                  </a:lnTo>
                  <a:lnTo>
                    <a:pt x="104" y="135"/>
                  </a:lnTo>
                  <a:lnTo>
                    <a:pt x="102" y="135"/>
                  </a:lnTo>
                  <a:lnTo>
                    <a:pt x="102" y="133"/>
                  </a:lnTo>
                  <a:lnTo>
                    <a:pt x="102" y="131"/>
                  </a:lnTo>
                  <a:lnTo>
                    <a:pt x="100" y="131"/>
                  </a:lnTo>
                  <a:lnTo>
                    <a:pt x="100" y="129"/>
                  </a:lnTo>
                  <a:lnTo>
                    <a:pt x="98" y="127"/>
                  </a:lnTo>
                  <a:lnTo>
                    <a:pt x="96" y="127"/>
                  </a:lnTo>
                  <a:lnTo>
                    <a:pt x="94" y="125"/>
                  </a:lnTo>
                  <a:lnTo>
                    <a:pt x="94" y="123"/>
                  </a:lnTo>
                  <a:lnTo>
                    <a:pt x="92" y="123"/>
                  </a:lnTo>
                  <a:lnTo>
                    <a:pt x="92" y="121"/>
                  </a:lnTo>
                  <a:lnTo>
                    <a:pt x="90" y="121"/>
                  </a:lnTo>
                  <a:lnTo>
                    <a:pt x="90" y="119"/>
                  </a:lnTo>
                  <a:lnTo>
                    <a:pt x="88" y="119"/>
                  </a:lnTo>
                  <a:lnTo>
                    <a:pt x="86" y="119"/>
                  </a:lnTo>
                  <a:lnTo>
                    <a:pt x="88" y="121"/>
                  </a:lnTo>
                  <a:lnTo>
                    <a:pt x="88" y="123"/>
                  </a:lnTo>
                  <a:lnTo>
                    <a:pt x="88" y="125"/>
                  </a:lnTo>
                  <a:lnTo>
                    <a:pt x="90" y="127"/>
                  </a:lnTo>
                  <a:lnTo>
                    <a:pt x="90" y="129"/>
                  </a:lnTo>
                  <a:lnTo>
                    <a:pt x="92" y="129"/>
                  </a:lnTo>
                  <a:lnTo>
                    <a:pt x="92" y="131"/>
                  </a:lnTo>
                  <a:lnTo>
                    <a:pt x="90" y="133"/>
                  </a:lnTo>
                  <a:lnTo>
                    <a:pt x="88" y="131"/>
                  </a:lnTo>
                  <a:lnTo>
                    <a:pt x="88" y="129"/>
                  </a:lnTo>
                  <a:lnTo>
                    <a:pt x="86" y="127"/>
                  </a:lnTo>
                  <a:lnTo>
                    <a:pt x="86" y="125"/>
                  </a:lnTo>
                  <a:lnTo>
                    <a:pt x="85" y="125"/>
                  </a:lnTo>
                  <a:lnTo>
                    <a:pt x="83" y="125"/>
                  </a:lnTo>
                  <a:lnTo>
                    <a:pt x="83" y="123"/>
                  </a:lnTo>
                  <a:lnTo>
                    <a:pt x="81" y="123"/>
                  </a:lnTo>
                  <a:lnTo>
                    <a:pt x="81" y="121"/>
                  </a:lnTo>
                  <a:lnTo>
                    <a:pt x="79" y="121"/>
                  </a:lnTo>
                  <a:lnTo>
                    <a:pt x="77" y="121"/>
                  </a:lnTo>
                  <a:lnTo>
                    <a:pt x="77" y="119"/>
                  </a:lnTo>
                  <a:lnTo>
                    <a:pt x="75" y="119"/>
                  </a:lnTo>
                  <a:lnTo>
                    <a:pt x="75" y="121"/>
                  </a:lnTo>
                  <a:lnTo>
                    <a:pt x="73" y="121"/>
                  </a:lnTo>
                  <a:lnTo>
                    <a:pt x="71" y="121"/>
                  </a:lnTo>
                  <a:lnTo>
                    <a:pt x="71" y="123"/>
                  </a:lnTo>
                  <a:lnTo>
                    <a:pt x="71" y="125"/>
                  </a:lnTo>
                  <a:lnTo>
                    <a:pt x="69" y="125"/>
                  </a:lnTo>
                  <a:lnTo>
                    <a:pt x="67" y="125"/>
                  </a:lnTo>
                  <a:lnTo>
                    <a:pt x="65" y="125"/>
                  </a:lnTo>
                  <a:lnTo>
                    <a:pt x="65" y="123"/>
                  </a:lnTo>
                  <a:lnTo>
                    <a:pt x="63" y="123"/>
                  </a:lnTo>
                  <a:lnTo>
                    <a:pt x="63" y="121"/>
                  </a:lnTo>
                  <a:lnTo>
                    <a:pt x="62" y="119"/>
                  </a:lnTo>
                  <a:lnTo>
                    <a:pt x="60" y="119"/>
                  </a:lnTo>
                  <a:lnTo>
                    <a:pt x="60" y="121"/>
                  </a:lnTo>
                  <a:lnTo>
                    <a:pt x="60" y="123"/>
                  </a:lnTo>
                  <a:lnTo>
                    <a:pt x="60" y="121"/>
                  </a:lnTo>
                  <a:lnTo>
                    <a:pt x="58" y="121"/>
                  </a:lnTo>
                  <a:lnTo>
                    <a:pt x="58" y="119"/>
                  </a:lnTo>
                  <a:lnTo>
                    <a:pt x="60" y="119"/>
                  </a:lnTo>
                  <a:lnTo>
                    <a:pt x="58" y="119"/>
                  </a:lnTo>
                  <a:lnTo>
                    <a:pt x="58" y="117"/>
                  </a:lnTo>
                  <a:lnTo>
                    <a:pt x="58" y="116"/>
                  </a:lnTo>
                  <a:lnTo>
                    <a:pt x="60" y="116"/>
                  </a:lnTo>
                  <a:lnTo>
                    <a:pt x="60" y="114"/>
                  </a:lnTo>
                  <a:lnTo>
                    <a:pt x="62" y="114"/>
                  </a:lnTo>
                  <a:lnTo>
                    <a:pt x="63" y="112"/>
                  </a:lnTo>
                  <a:lnTo>
                    <a:pt x="63" y="110"/>
                  </a:lnTo>
                  <a:lnTo>
                    <a:pt x="65" y="110"/>
                  </a:lnTo>
                  <a:lnTo>
                    <a:pt x="63" y="110"/>
                  </a:lnTo>
                  <a:lnTo>
                    <a:pt x="63" y="108"/>
                  </a:lnTo>
                  <a:lnTo>
                    <a:pt x="62" y="106"/>
                  </a:lnTo>
                  <a:lnTo>
                    <a:pt x="60" y="106"/>
                  </a:lnTo>
                  <a:lnTo>
                    <a:pt x="60" y="104"/>
                  </a:lnTo>
                  <a:lnTo>
                    <a:pt x="58" y="104"/>
                  </a:lnTo>
                  <a:lnTo>
                    <a:pt x="58" y="106"/>
                  </a:lnTo>
                  <a:lnTo>
                    <a:pt x="58" y="104"/>
                  </a:lnTo>
                  <a:lnTo>
                    <a:pt x="58" y="106"/>
                  </a:lnTo>
                  <a:lnTo>
                    <a:pt x="58" y="108"/>
                  </a:lnTo>
                  <a:lnTo>
                    <a:pt x="58" y="110"/>
                  </a:lnTo>
                  <a:lnTo>
                    <a:pt x="58" y="112"/>
                  </a:lnTo>
                  <a:lnTo>
                    <a:pt x="56" y="112"/>
                  </a:lnTo>
                  <a:lnTo>
                    <a:pt x="54" y="110"/>
                  </a:lnTo>
                  <a:lnTo>
                    <a:pt x="56" y="110"/>
                  </a:lnTo>
                  <a:lnTo>
                    <a:pt x="54" y="110"/>
                  </a:lnTo>
                  <a:lnTo>
                    <a:pt x="54" y="108"/>
                  </a:lnTo>
                  <a:lnTo>
                    <a:pt x="52" y="108"/>
                  </a:lnTo>
                  <a:lnTo>
                    <a:pt x="54" y="106"/>
                  </a:lnTo>
                  <a:lnTo>
                    <a:pt x="52" y="106"/>
                  </a:lnTo>
                  <a:lnTo>
                    <a:pt x="54" y="106"/>
                  </a:lnTo>
                  <a:lnTo>
                    <a:pt x="52" y="106"/>
                  </a:lnTo>
                  <a:lnTo>
                    <a:pt x="52" y="104"/>
                  </a:lnTo>
                  <a:lnTo>
                    <a:pt x="52" y="106"/>
                  </a:lnTo>
                  <a:lnTo>
                    <a:pt x="50" y="106"/>
                  </a:lnTo>
                  <a:lnTo>
                    <a:pt x="50" y="104"/>
                  </a:lnTo>
                  <a:lnTo>
                    <a:pt x="50" y="102"/>
                  </a:lnTo>
                  <a:lnTo>
                    <a:pt x="48" y="100"/>
                  </a:lnTo>
                  <a:lnTo>
                    <a:pt x="48" y="98"/>
                  </a:lnTo>
                  <a:lnTo>
                    <a:pt x="48" y="96"/>
                  </a:lnTo>
                  <a:lnTo>
                    <a:pt x="46" y="96"/>
                  </a:lnTo>
                  <a:lnTo>
                    <a:pt x="48" y="94"/>
                  </a:lnTo>
                  <a:lnTo>
                    <a:pt x="48" y="93"/>
                  </a:lnTo>
                  <a:lnTo>
                    <a:pt x="48" y="91"/>
                  </a:lnTo>
                  <a:lnTo>
                    <a:pt x="46" y="91"/>
                  </a:lnTo>
                  <a:lnTo>
                    <a:pt x="46" y="89"/>
                  </a:lnTo>
                  <a:lnTo>
                    <a:pt x="48" y="89"/>
                  </a:lnTo>
                  <a:lnTo>
                    <a:pt x="46" y="89"/>
                  </a:lnTo>
                  <a:lnTo>
                    <a:pt x="46" y="87"/>
                  </a:lnTo>
                  <a:lnTo>
                    <a:pt x="44" y="87"/>
                  </a:lnTo>
                  <a:lnTo>
                    <a:pt x="44" y="85"/>
                  </a:lnTo>
                  <a:lnTo>
                    <a:pt x="46" y="83"/>
                  </a:lnTo>
                  <a:lnTo>
                    <a:pt x="44" y="83"/>
                  </a:lnTo>
                  <a:lnTo>
                    <a:pt x="44" y="81"/>
                  </a:lnTo>
                  <a:lnTo>
                    <a:pt x="46" y="81"/>
                  </a:lnTo>
                  <a:lnTo>
                    <a:pt x="46" y="79"/>
                  </a:lnTo>
                  <a:lnTo>
                    <a:pt x="46" y="81"/>
                  </a:lnTo>
                  <a:lnTo>
                    <a:pt x="46" y="79"/>
                  </a:lnTo>
                  <a:lnTo>
                    <a:pt x="48" y="79"/>
                  </a:lnTo>
                  <a:lnTo>
                    <a:pt x="48" y="81"/>
                  </a:lnTo>
                  <a:lnTo>
                    <a:pt x="48" y="83"/>
                  </a:lnTo>
                  <a:lnTo>
                    <a:pt x="50" y="83"/>
                  </a:lnTo>
                  <a:lnTo>
                    <a:pt x="50" y="85"/>
                  </a:lnTo>
                  <a:lnTo>
                    <a:pt x="52" y="85"/>
                  </a:lnTo>
                  <a:lnTo>
                    <a:pt x="54" y="85"/>
                  </a:lnTo>
                  <a:lnTo>
                    <a:pt x="54" y="87"/>
                  </a:lnTo>
                  <a:lnTo>
                    <a:pt x="54" y="85"/>
                  </a:lnTo>
                  <a:lnTo>
                    <a:pt x="56" y="83"/>
                  </a:lnTo>
                  <a:lnTo>
                    <a:pt x="54" y="81"/>
                  </a:lnTo>
                  <a:lnTo>
                    <a:pt x="54" y="79"/>
                  </a:lnTo>
                  <a:lnTo>
                    <a:pt x="54" y="77"/>
                  </a:lnTo>
                  <a:lnTo>
                    <a:pt x="54" y="75"/>
                  </a:lnTo>
                  <a:lnTo>
                    <a:pt x="54" y="73"/>
                  </a:lnTo>
                  <a:lnTo>
                    <a:pt x="54" y="71"/>
                  </a:lnTo>
                  <a:lnTo>
                    <a:pt x="56" y="70"/>
                  </a:lnTo>
                  <a:lnTo>
                    <a:pt x="56" y="66"/>
                  </a:lnTo>
                  <a:lnTo>
                    <a:pt x="56" y="64"/>
                  </a:lnTo>
                  <a:lnTo>
                    <a:pt x="56" y="62"/>
                  </a:lnTo>
                  <a:lnTo>
                    <a:pt x="54" y="60"/>
                  </a:lnTo>
                  <a:lnTo>
                    <a:pt x="54" y="58"/>
                  </a:lnTo>
                  <a:lnTo>
                    <a:pt x="56" y="58"/>
                  </a:lnTo>
                  <a:lnTo>
                    <a:pt x="56" y="56"/>
                  </a:lnTo>
                  <a:lnTo>
                    <a:pt x="56" y="54"/>
                  </a:lnTo>
                  <a:lnTo>
                    <a:pt x="56" y="52"/>
                  </a:lnTo>
                  <a:lnTo>
                    <a:pt x="58" y="50"/>
                  </a:lnTo>
                  <a:lnTo>
                    <a:pt x="58" y="48"/>
                  </a:lnTo>
                  <a:lnTo>
                    <a:pt x="58" y="46"/>
                  </a:lnTo>
                  <a:lnTo>
                    <a:pt x="58" y="45"/>
                  </a:lnTo>
                  <a:lnTo>
                    <a:pt x="60" y="45"/>
                  </a:lnTo>
                  <a:lnTo>
                    <a:pt x="62" y="45"/>
                  </a:lnTo>
                  <a:lnTo>
                    <a:pt x="62" y="43"/>
                  </a:lnTo>
                  <a:lnTo>
                    <a:pt x="63" y="43"/>
                  </a:lnTo>
                  <a:close/>
                  <a:moveTo>
                    <a:pt x="71" y="39"/>
                  </a:moveTo>
                  <a:lnTo>
                    <a:pt x="73" y="39"/>
                  </a:lnTo>
                  <a:lnTo>
                    <a:pt x="71" y="39"/>
                  </a:lnTo>
                  <a:lnTo>
                    <a:pt x="69" y="39"/>
                  </a:lnTo>
                  <a:lnTo>
                    <a:pt x="71" y="37"/>
                  </a:lnTo>
                  <a:lnTo>
                    <a:pt x="71" y="39"/>
                  </a:lnTo>
                  <a:close/>
                  <a:moveTo>
                    <a:pt x="81" y="37"/>
                  </a:moveTo>
                  <a:lnTo>
                    <a:pt x="79" y="37"/>
                  </a:lnTo>
                  <a:lnTo>
                    <a:pt x="79" y="39"/>
                  </a:lnTo>
                  <a:lnTo>
                    <a:pt x="79" y="37"/>
                  </a:lnTo>
                  <a:lnTo>
                    <a:pt x="79" y="35"/>
                  </a:lnTo>
                  <a:lnTo>
                    <a:pt x="81" y="37"/>
                  </a:lnTo>
                  <a:close/>
                  <a:moveTo>
                    <a:pt x="69" y="35"/>
                  </a:moveTo>
                  <a:lnTo>
                    <a:pt x="67" y="35"/>
                  </a:lnTo>
                  <a:lnTo>
                    <a:pt x="67" y="33"/>
                  </a:lnTo>
                  <a:lnTo>
                    <a:pt x="69" y="33"/>
                  </a:lnTo>
                  <a:lnTo>
                    <a:pt x="69" y="35"/>
                  </a:lnTo>
                  <a:close/>
                  <a:moveTo>
                    <a:pt x="71" y="29"/>
                  </a:moveTo>
                  <a:lnTo>
                    <a:pt x="73" y="29"/>
                  </a:lnTo>
                  <a:lnTo>
                    <a:pt x="73" y="31"/>
                  </a:lnTo>
                  <a:lnTo>
                    <a:pt x="71" y="31"/>
                  </a:lnTo>
                  <a:lnTo>
                    <a:pt x="71" y="29"/>
                  </a:lnTo>
                  <a:close/>
                  <a:moveTo>
                    <a:pt x="81" y="27"/>
                  </a:moveTo>
                  <a:lnTo>
                    <a:pt x="79" y="27"/>
                  </a:lnTo>
                  <a:lnTo>
                    <a:pt x="81" y="27"/>
                  </a:lnTo>
                  <a:close/>
                  <a:moveTo>
                    <a:pt x="81" y="14"/>
                  </a:moveTo>
                  <a:lnTo>
                    <a:pt x="79" y="14"/>
                  </a:lnTo>
                  <a:lnTo>
                    <a:pt x="79" y="12"/>
                  </a:lnTo>
                  <a:lnTo>
                    <a:pt x="81" y="12"/>
                  </a:lnTo>
                  <a:lnTo>
                    <a:pt x="81" y="10"/>
                  </a:lnTo>
                  <a:lnTo>
                    <a:pt x="81" y="12"/>
                  </a:lnTo>
                  <a:lnTo>
                    <a:pt x="81" y="14"/>
                  </a:lnTo>
                  <a:close/>
                  <a:moveTo>
                    <a:pt x="79" y="8"/>
                  </a:moveTo>
                  <a:lnTo>
                    <a:pt x="77" y="8"/>
                  </a:lnTo>
                  <a:lnTo>
                    <a:pt x="77" y="6"/>
                  </a:lnTo>
                  <a:lnTo>
                    <a:pt x="79" y="6"/>
                  </a:lnTo>
                  <a:lnTo>
                    <a:pt x="79" y="4"/>
                  </a:lnTo>
                  <a:lnTo>
                    <a:pt x="79" y="6"/>
                  </a:lnTo>
                  <a:lnTo>
                    <a:pt x="79" y="8"/>
                  </a:lnTo>
                  <a:close/>
                  <a:moveTo>
                    <a:pt x="81" y="0"/>
                  </a:moveTo>
                  <a:lnTo>
                    <a:pt x="79" y="0"/>
                  </a:lnTo>
                  <a:lnTo>
                    <a:pt x="81"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6" name="Freeform 185"/>
            <p:cNvSpPr>
              <a:spLocks noEditPoints="1"/>
            </p:cNvSpPr>
            <p:nvPr/>
          </p:nvSpPr>
          <p:spPr bwMode="auto">
            <a:xfrm>
              <a:off x="8343900" y="4627563"/>
              <a:ext cx="87313" cy="131763"/>
            </a:xfrm>
            <a:custGeom>
              <a:avLst/>
              <a:gdLst>
                <a:gd name="T0" fmla="*/ 9 w 55"/>
                <a:gd name="T1" fmla="*/ 83 h 83"/>
                <a:gd name="T2" fmla="*/ 9 w 55"/>
                <a:gd name="T3" fmla="*/ 81 h 83"/>
                <a:gd name="T4" fmla="*/ 0 w 55"/>
                <a:gd name="T5" fmla="*/ 81 h 83"/>
                <a:gd name="T6" fmla="*/ 0 w 55"/>
                <a:gd name="T7" fmla="*/ 81 h 83"/>
                <a:gd name="T8" fmla="*/ 0 w 55"/>
                <a:gd name="T9" fmla="*/ 81 h 83"/>
                <a:gd name="T10" fmla="*/ 17 w 55"/>
                <a:gd name="T11" fmla="*/ 45 h 83"/>
                <a:gd name="T12" fmla="*/ 17 w 55"/>
                <a:gd name="T13" fmla="*/ 45 h 83"/>
                <a:gd name="T14" fmla="*/ 48 w 55"/>
                <a:gd name="T15" fmla="*/ 20 h 83"/>
                <a:gd name="T16" fmla="*/ 48 w 55"/>
                <a:gd name="T17" fmla="*/ 18 h 83"/>
                <a:gd name="T18" fmla="*/ 48 w 55"/>
                <a:gd name="T19" fmla="*/ 20 h 83"/>
                <a:gd name="T20" fmla="*/ 48 w 55"/>
                <a:gd name="T21" fmla="*/ 18 h 83"/>
                <a:gd name="T22" fmla="*/ 50 w 55"/>
                <a:gd name="T23" fmla="*/ 16 h 83"/>
                <a:gd name="T24" fmla="*/ 50 w 55"/>
                <a:gd name="T25" fmla="*/ 16 h 83"/>
                <a:gd name="T26" fmla="*/ 50 w 55"/>
                <a:gd name="T27" fmla="*/ 18 h 83"/>
                <a:gd name="T28" fmla="*/ 50 w 55"/>
                <a:gd name="T29" fmla="*/ 18 h 83"/>
                <a:gd name="T30" fmla="*/ 51 w 55"/>
                <a:gd name="T31" fmla="*/ 14 h 83"/>
                <a:gd name="T32" fmla="*/ 50 w 55"/>
                <a:gd name="T33" fmla="*/ 14 h 83"/>
                <a:gd name="T34" fmla="*/ 50 w 55"/>
                <a:gd name="T35" fmla="*/ 14 h 83"/>
                <a:gd name="T36" fmla="*/ 51 w 55"/>
                <a:gd name="T37" fmla="*/ 14 h 83"/>
                <a:gd name="T38" fmla="*/ 51 w 55"/>
                <a:gd name="T39" fmla="*/ 14 h 83"/>
                <a:gd name="T40" fmla="*/ 51 w 55"/>
                <a:gd name="T41" fmla="*/ 12 h 83"/>
                <a:gd name="T42" fmla="*/ 51 w 55"/>
                <a:gd name="T43" fmla="*/ 12 h 83"/>
                <a:gd name="T44" fmla="*/ 51 w 55"/>
                <a:gd name="T45" fmla="*/ 12 h 83"/>
                <a:gd name="T46" fmla="*/ 51 w 55"/>
                <a:gd name="T47" fmla="*/ 14 h 83"/>
                <a:gd name="T48" fmla="*/ 51 w 55"/>
                <a:gd name="T49" fmla="*/ 14 h 83"/>
                <a:gd name="T50" fmla="*/ 53 w 55"/>
                <a:gd name="T51" fmla="*/ 12 h 83"/>
                <a:gd name="T52" fmla="*/ 53 w 55"/>
                <a:gd name="T53" fmla="*/ 12 h 83"/>
                <a:gd name="T54" fmla="*/ 51 w 55"/>
                <a:gd name="T55" fmla="*/ 12 h 83"/>
                <a:gd name="T56" fmla="*/ 51 w 55"/>
                <a:gd name="T57" fmla="*/ 12 h 83"/>
                <a:gd name="T58" fmla="*/ 51 w 55"/>
                <a:gd name="T59" fmla="*/ 12 h 83"/>
                <a:gd name="T60" fmla="*/ 53 w 55"/>
                <a:gd name="T61" fmla="*/ 12 h 83"/>
                <a:gd name="T62" fmla="*/ 55 w 55"/>
                <a:gd name="T63" fmla="*/ 8 h 83"/>
                <a:gd name="T64" fmla="*/ 55 w 55"/>
                <a:gd name="T65" fmla="*/ 10 h 83"/>
                <a:gd name="T66" fmla="*/ 53 w 55"/>
                <a:gd name="T67" fmla="*/ 10 h 83"/>
                <a:gd name="T68" fmla="*/ 53 w 55"/>
                <a:gd name="T69" fmla="*/ 12 h 83"/>
                <a:gd name="T70" fmla="*/ 53 w 55"/>
                <a:gd name="T71" fmla="*/ 12 h 83"/>
                <a:gd name="T72" fmla="*/ 53 w 55"/>
                <a:gd name="T73" fmla="*/ 12 h 83"/>
                <a:gd name="T74" fmla="*/ 53 w 55"/>
                <a:gd name="T75" fmla="*/ 12 h 83"/>
                <a:gd name="T76" fmla="*/ 53 w 55"/>
                <a:gd name="T77" fmla="*/ 12 h 83"/>
                <a:gd name="T78" fmla="*/ 51 w 55"/>
                <a:gd name="T79" fmla="*/ 10 h 83"/>
                <a:gd name="T80" fmla="*/ 51 w 55"/>
                <a:gd name="T81" fmla="*/ 10 h 83"/>
                <a:gd name="T82" fmla="*/ 53 w 55"/>
                <a:gd name="T83" fmla="*/ 10 h 83"/>
                <a:gd name="T84" fmla="*/ 53 w 55"/>
                <a:gd name="T85" fmla="*/ 10 h 83"/>
                <a:gd name="T86" fmla="*/ 53 w 55"/>
                <a:gd name="T87" fmla="*/ 10 h 83"/>
                <a:gd name="T88" fmla="*/ 53 w 55"/>
                <a:gd name="T89" fmla="*/ 8 h 83"/>
                <a:gd name="T90" fmla="*/ 53 w 55"/>
                <a:gd name="T91" fmla="*/ 8 h 83"/>
                <a:gd name="T92" fmla="*/ 53 w 55"/>
                <a:gd name="T93" fmla="*/ 8 h 83"/>
                <a:gd name="T94" fmla="*/ 53 w 55"/>
                <a:gd name="T95" fmla="*/ 8 h 83"/>
                <a:gd name="T96" fmla="*/ 55 w 55"/>
                <a:gd name="T97" fmla="*/ 6 h 83"/>
                <a:gd name="T98" fmla="*/ 55 w 55"/>
                <a:gd name="T99" fmla="*/ 6 h 83"/>
                <a:gd name="T100" fmla="*/ 55 w 55"/>
                <a:gd name="T101" fmla="*/ 6 h 83"/>
                <a:gd name="T102" fmla="*/ 55 w 55"/>
                <a:gd name="T103" fmla="*/ 8 h 83"/>
                <a:gd name="T104" fmla="*/ 55 w 55"/>
                <a:gd name="T105" fmla="*/ 0 h 83"/>
                <a:gd name="T106" fmla="*/ 55 w 55"/>
                <a:gd name="T107" fmla="*/ 0 h 83"/>
                <a:gd name="T108" fmla="*/ 55 w 55"/>
                <a:gd name="T109"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5" h="83">
                  <a:moveTo>
                    <a:pt x="9" y="81"/>
                  </a:moveTo>
                  <a:lnTo>
                    <a:pt x="9" y="83"/>
                  </a:lnTo>
                  <a:lnTo>
                    <a:pt x="9" y="83"/>
                  </a:lnTo>
                  <a:lnTo>
                    <a:pt x="9" y="81"/>
                  </a:lnTo>
                  <a:lnTo>
                    <a:pt x="9" y="81"/>
                  </a:lnTo>
                  <a:lnTo>
                    <a:pt x="9" y="81"/>
                  </a:lnTo>
                  <a:lnTo>
                    <a:pt x="9" y="81"/>
                  </a:lnTo>
                  <a:lnTo>
                    <a:pt x="9" y="81"/>
                  </a:lnTo>
                  <a:close/>
                  <a:moveTo>
                    <a:pt x="0" y="81"/>
                  </a:moveTo>
                  <a:lnTo>
                    <a:pt x="0" y="81"/>
                  </a:lnTo>
                  <a:lnTo>
                    <a:pt x="0" y="81"/>
                  </a:lnTo>
                  <a:lnTo>
                    <a:pt x="0" y="81"/>
                  </a:lnTo>
                  <a:lnTo>
                    <a:pt x="0" y="81"/>
                  </a:lnTo>
                  <a:lnTo>
                    <a:pt x="0" y="81"/>
                  </a:lnTo>
                  <a:lnTo>
                    <a:pt x="0" y="81"/>
                  </a:lnTo>
                  <a:lnTo>
                    <a:pt x="0" y="81"/>
                  </a:lnTo>
                  <a:lnTo>
                    <a:pt x="0" y="81"/>
                  </a:lnTo>
                  <a:close/>
                  <a:moveTo>
                    <a:pt x="17" y="45"/>
                  </a:moveTo>
                  <a:lnTo>
                    <a:pt x="17" y="45"/>
                  </a:lnTo>
                  <a:lnTo>
                    <a:pt x="17" y="45"/>
                  </a:lnTo>
                  <a:lnTo>
                    <a:pt x="17" y="45"/>
                  </a:lnTo>
                  <a:lnTo>
                    <a:pt x="17" y="45"/>
                  </a:lnTo>
                  <a:close/>
                  <a:moveTo>
                    <a:pt x="48" y="20"/>
                  </a:moveTo>
                  <a:lnTo>
                    <a:pt x="48" y="20"/>
                  </a:lnTo>
                  <a:lnTo>
                    <a:pt x="48" y="20"/>
                  </a:lnTo>
                  <a:lnTo>
                    <a:pt x="48" y="20"/>
                  </a:lnTo>
                  <a:lnTo>
                    <a:pt x="48" y="18"/>
                  </a:lnTo>
                  <a:lnTo>
                    <a:pt x="48" y="18"/>
                  </a:lnTo>
                  <a:lnTo>
                    <a:pt x="48" y="20"/>
                  </a:lnTo>
                  <a:lnTo>
                    <a:pt x="48" y="20"/>
                  </a:lnTo>
                  <a:lnTo>
                    <a:pt x="48" y="20"/>
                  </a:lnTo>
                  <a:close/>
                  <a:moveTo>
                    <a:pt x="48" y="18"/>
                  </a:moveTo>
                  <a:lnTo>
                    <a:pt x="48" y="18"/>
                  </a:lnTo>
                  <a:lnTo>
                    <a:pt x="48" y="18"/>
                  </a:lnTo>
                  <a:lnTo>
                    <a:pt x="48" y="18"/>
                  </a:lnTo>
                  <a:lnTo>
                    <a:pt x="50" y="16"/>
                  </a:lnTo>
                  <a:lnTo>
                    <a:pt x="50" y="16"/>
                  </a:lnTo>
                  <a:lnTo>
                    <a:pt x="50" y="16"/>
                  </a:lnTo>
                  <a:lnTo>
                    <a:pt x="50" y="16"/>
                  </a:lnTo>
                  <a:lnTo>
                    <a:pt x="50" y="16"/>
                  </a:lnTo>
                  <a:lnTo>
                    <a:pt x="50" y="16"/>
                  </a:lnTo>
                  <a:lnTo>
                    <a:pt x="50" y="18"/>
                  </a:lnTo>
                  <a:lnTo>
                    <a:pt x="50" y="18"/>
                  </a:lnTo>
                  <a:lnTo>
                    <a:pt x="50" y="18"/>
                  </a:lnTo>
                  <a:lnTo>
                    <a:pt x="50" y="18"/>
                  </a:lnTo>
                  <a:lnTo>
                    <a:pt x="50" y="18"/>
                  </a:lnTo>
                  <a:lnTo>
                    <a:pt x="48" y="18"/>
                  </a:lnTo>
                  <a:close/>
                  <a:moveTo>
                    <a:pt x="51" y="14"/>
                  </a:moveTo>
                  <a:lnTo>
                    <a:pt x="51" y="14"/>
                  </a:lnTo>
                  <a:lnTo>
                    <a:pt x="51" y="14"/>
                  </a:lnTo>
                  <a:lnTo>
                    <a:pt x="50" y="14"/>
                  </a:lnTo>
                  <a:lnTo>
                    <a:pt x="50" y="14"/>
                  </a:lnTo>
                  <a:lnTo>
                    <a:pt x="50" y="14"/>
                  </a:lnTo>
                  <a:lnTo>
                    <a:pt x="50" y="14"/>
                  </a:lnTo>
                  <a:lnTo>
                    <a:pt x="50" y="14"/>
                  </a:lnTo>
                  <a:lnTo>
                    <a:pt x="50" y="14"/>
                  </a:lnTo>
                  <a:lnTo>
                    <a:pt x="51" y="14"/>
                  </a:lnTo>
                  <a:lnTo>
                    <a:pt x="51" y="14"/>
                  </a:lnTo>
                  <a:lnTo>
                    <a:pt x="51" y="14"/>
                  </a:lnTo>
                  <a:lnTo>
                    <a:pt x="51" y="14"/>
                  </a:lnTo>
                  <a:lnTo>
                    <a:pt x="51" y="12"/>
                  </a:lnTo>
                  <a:lnTo>
                    <a:pt x="51" y="12"/>
                  </a:lnTo>
                  <a:lnTo>
                    <a:pt x="51" y="12"/>
                  </a:lnTo>
                  <a:lnTo>
                    <a:pt x="51" y="12"/>
                  </a:lnTo>
                  <a:lnTo>
                    <a:pt x="51" y="12"/>
                  </a:lnTo>
                  <a:lnTo>
                    <a:pt x="51" y="12"/>
                  </a:lnTo>
                  <a:lnTo>
                    <a:pt x="51" y="12"/>
                  </a:lnTo>
                  <a:lnTo>
                    <a:pt x="51" y="12"/>
                  </a:lnTo>
                  <a:lnTo>
                    <a:pt x="51" y="12"/>
                  </a:lnTo>
                  <a:lnTo>
                    <a:pt x="51" y="12"/>
                  </a:lnTo>
                  <a:lnTo>
                    <a:pt x="51" y="14"/>
                  </a:lnTo>
                  <a:lnTo>
                    <a:pt x="51" y="14"/>
                  </a:lnTo>
                  <a:lnTo>
                    <a:pt x="51" y="14"/>
                  </a:lnTo>
                  <a:lnTo>
                    <a:pt x="51" y="14"/>
                  </a:lnTo>
                  <a:lnTo>
                    <a:pt x="51" y="14"/>
                  </a:lnTo>
                  <a:lnTo>
                    <a:pt x="51" y="14"/>
                  </a:lnTo>
                  <a:lnTo>
                    <a:pt x="51" y="14"/>
                  </a:lnTo>
                  <a:close/>
                  <a:moveTo>
                    <a:pt x="53" y="12"/>
                  </a:moveTo>
                  <a:lnTo>
                    <a:pt x="53" y="12"/>
                  </a:lnTo>
                  <a:lnTo>
                    <a:pt x="53" y="12"/>
                  </a:lnTo>
                  <a:lnTo>
                    <a:pt x="53" y="12"/>
                  </a:lnTo>
                  <a:lnTo>
                    <a:pt x="53" y="12"/>
                  </a:lnTo>
                  <a:lnTo>
                    <a:pt x="51" y="12"/>
                  </a:lnTo>
                  <a:lnTo>
                    <a:pt x="51" y="12"/>
                  </a:lnTo>
                  <a:lnTo>
                    <a:pt x="51" y="12"/>
                  </a:lnTo>
                  <a:lnTo>
                    <a:pt x="51" y="12"/>
                  </a:lnTo>
                  <a:lnTo>
                    <a:pt x="51" y="12"/>
                  </a:lnTo>
                  <a:lnTo>
                    <a:pt x="51" y="12"/>
                  </a:lnTo>
                  <a:lnTo>
                    <a:pt x="51" y="12"/>
                  </a:lnTo>
                  <a:lnTo>
                    <a:pt x="51" y="12"/>
                  </a:lnTo>
                  <a:lnTo>
                    <a:pt x="51" y="12"/>
                  </a:lnTo>
                  <a:lnTo>
                    <a:pt x="51" y="12"/>
                  </a:lnTo>
                  <a:lnTo>
                    <a:pt x="53" y="12"/>
                  </a:lnTo>
                  <a:close/>
                  <a:moveTo>
                    <a:pt x="55" y="8"/>
                  </a:moveTo>
                  <a:lnTo>
                    <a:pt x="55" y="8"/>
                  </a:lnTo>
                  <a:lnTo>
                    <a:pt x="55" y="8"/>
                  </a:lnTo>
                  <a:lnTo>
                    <a:pt x="55" y="8"/>
                  </a:lnTo>
                  <a:lnTo>
                    <a:pt x="55" y="10"/>
                  </a:lnTo>
                  <a:lnTo>
                    <a:pt x="55" y="10"/>
                  </a:lnTo>
                  <a:lnTo>
                    <a:pt x="55" y="10"/>
                  </a:lnTo>
                  <a:lnTo>
                    <a:pt x="55" y="10"/>
                  </a:lnTo>
                  <a:lnTo>
                    <a:pt x="53" y="10"/>
                  </a:lnTo>
                  <a:lnTo>
                    <a:pt x="53" y="10"/>
                  </a:lnTo>
                  <a:lnTo>
                    <a:pt x="53" y="12"/>
                  </a:lnTo>
                  <a:lnTo>
                    <a:pt x="53" y="12"/>
                  </a:lnTo>
                  <a:lnTo>
                    <a:pt x="53" y="12"/>
                  </a:lnTo>
                  <a:lnTo>
                    <a:pt x="53" y="12"/>
                  </a:lnTo>
                  <a:lnTo>
                    <a:pt x="53" y="12"/>
                  </a:lnTo>
                  <a:lnTo>
                    <a:pt x="53" y="12"/>
                  </a:lnTo>
                  <a:lnTo>
                    <a:pt x="53" y="12"/>
                  </a:lnTo>
                  <a:lnTo>
                    <a:pt x="53" y="12"/>
                  </a:lnTo>
                  <a:lnTo>
                    <a:pt x="53" y="12"/>
                  </a:lnTo>
                  <a:lnTo>
                    <a:pt x="53" y="12"/>
                  </a:lnTo>
                  <a:lnTo>
                    <a:pt x="53" y="12"/>
                  </a:lnTo>
                  <a:lnTo>
                    <a:pt x="53" y="12"/>
                  </a:lnTo>
                  <a:lnTo>
                    <a:pt x="53" y="12"/>
                  </a:lnTo>
                  <a:lnTo>
                    <a:pt x="53" y="12"/>
                  </a:lnTo>
                  <a:lnTo>
                    <a:pt x="53" y="10"/>
                  </a:lnTo>
                  <a:lnTo>
                    <a:pt x="53" y="10"/>
                  </a:lnTo>
                  <a:lnTo>
                    <a:pt x="51" y="10"/>
                  </a:lnTo>
                  <a:lnTo>
                    <a:pt x="51" y="10"/>
                  </a:lnTo>
                  <a:lnTo>
                    <a:pt x="51" y="10"/>
                  </a:lnTo>
                  <a:lnTo>
                    <a:pt x="51" y="10"/>
                  </a:lnTo>
                  <a:lnTo>
                    <a:pt x="51" y="10"/>
                  </a:lnTo>
                  <a:lnTo>
                    <a:pt x="51" y="10"/>
                  </a:lnTo>
                  <a:lnTo>
                    <a:pt x="53" y="10"/>
                  </a:lnTo>
                  <a:lnTo>
                    <a:pt x="53" y="10"/>
                  </a:lnTo>
                  <a:lnTo>
                    <a:pt x="53" y="10"/>
                  </a:lnTo>
                  <a:lnTo>
                    <a:pt x="53" y="10"/>
                  </a:lnTo>
                  <a:lnTo>
                    <a:pt x="53" y="10"/>
                  </a:lnTo>
                  <a:lnTo>
                    <a:pt x="53" y="10"/>
                  </a:lnTo>
                  <a:lnTo>
                    <a:pt x="53" y="10"/>
                  </a:lnTo>
                  <a:lnTo>
                    <a:pt x="53" y="10"/>
                  </a:lnTo>
                  <a:lnTo>
                    <a:pt x="53" y="8"/>
                  </a:lnTo>
                  <a:lnTo>
                    <a:pt x="53" y="8"/>
                  </a:lnTo>
                  <a:lnTo>
                    <a:pt x="53" y="8"/>
                  </a:lnTo>
                  <a:lnTo>
                    <a:pt x="53" y="8"/>
                  </a:lnTo>
                  <a:lnTo>
                    <a:pt x="53" y="8"/>
                  </a:lnTo>
                  <a:lnTo>
                    <a:pt x="53" y="8"/>
                  </a:lnTo>
                  <a:lnTo>
                    <a:pt x="53" y="8"/>
                  </a:lnTo>
                  <a:lnTo>
                    <a:pt x="53" y="8"/>
                  </a:lnTo>
                  <a:lnTo>
                    <a:pt x="53" y="8"/>
                  </a:lnTo>
                  <a:lnTo>
                    <a:pt x="53" y="8"/>
                  </a:lnTo>
                  <a:lnTo>
                    <a:pt x="53" y="8"/>
                  </a:lnTo>
                  <a:lnTo>
                    <a:pt x="53" y="8"/>
                  </a:lnTo>
                  <a:lnTo>
                    <a:pt x="55" y="8"/>
                  </a:lnTo>
                  <a:lnTo>
                    <a:pt x="55" y="6"/>
                  </a:lnTo>
                  <a:lnTo>
                    <a:pt x="55" y="6"/>
                  </a:lnTo>
                  <a:lnTo>
                    <a:pt x="55" y="6"/>
                  </a:lnTo>
                  <a:lnTo>
                    <a:pt x="55" y="6"/>
                  </a:lnTo>
                  <a:lnTo>
                    <a:pt x="55" y="6"/>
                  </a:lnTo>
                  <a:lnTo>
                    <a:pt x="55" y="6"/>
                  </a:lnTo>
                  <a:lnTo>
                    <a:pt x="55" y="6"/>
                  </a:lnTo>
                  <a:lnTo>
                    <a:pt x="55" y="6"/>
                  </a:lnTo>
                  <a:lnTo>
                    <a:pt x="55" y="6"/>
                  </a:lnTo>
                  <a:lnTo>
                    <a:pt x="55" y="8"/>
                  </a:lnTo>
                  <a:lnTo>
                    <a:pt x="55" y="8"/>
                  </a:lnTo>
                  <a:close/>
                  <a:moveTo>
                    <a:pt x="55" y="0"/>
                  </a:moveTo>
                  <a:lnTo>
                    <a:pt x="55" y="0"/>
                  </a:lnTo>
                  <a:lnTo>
                    <a:pt x="55" y="0"/>
                  </a:lnTo>
                  <a:lnTo>
                    <a:pt x="55" y="0"/>
                  </a:lnTo>
                  <a:lnTo>
                    <a:pt x="55" y="0"/>
                  </a:lnTo>
                  <a:lnTo>
                    <a:pt x="55" y="0"/>
                  </a:lnTo>
                  <a:lnTo>
                    <a:pt x="55" y="0"/>
                  </a:lnTo>
                  <a:lnTo>
                    <a:pt x="55"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7" name="Freeform 186"/>
            <p:cNvSpPr>
              <a:spLocks noEditPoints="1"/>
            </p:cNvSpPr>
            <p:nvPr/>
          </p:nvSpPr>
          <p:spPr bwMode="auto">
            <a:xfrm>
              <a:off x="8586788" y="4865688"/>
              <a:ext cx="381000" cy="261938"/>
            </a:xfrm>
            <a:custGeom>
              <a:avLst/>
              <a:gdLst>
                <a:gd name="T0" fmla="*/ 198 w 240"/>
                <a:gd name="T1" fmla="*/ 163 h 165"/>
                <a:gd name="T2" fmla="*/ 213 w 240"/>
                <a:gd name="T3" fmla="*/ 159 h 165"/>
                <a:gd name="T4" fmla="*/ 163 w 240"/>
                <a:gd name="T5" fmla="*/ 148 h 165"/>
                <a:gd name="T6" fmla="*/ 165 w 240"/>
                <a:gd name="T7" fmla="*/ 138 h 165"/>
                <a:gd name="T8" fmla="*/ 163 w 240"/>
                <a:gd name="T9" fmla="*/ 133 h 165"/>
                <a:gd name="T10" fmla="*/ 154 w 240"/>
                <a:gd name="T11" fmla="*/ 133 h 165"/>
                <a:gd name="T12" fmla="*/ 186 w 240"/>
                <a:gd name="T13" fmla="*/ 123 h 165"/>
                <a:gd name="T14" fmla="*/ 186 w 240"/>
                <a:gd name="T15" fmla="*/ 123 h 165"/>
                <a:gd name="T16" fmla="*/ 163 w 240"/>
                <a:gd name="T17" fmla="*/ 115 h 165"/>
                <a:gd name="T18" fmla="*/ 41 w 240"/>
                <a:gd name="T19" fmla="*/ 113 h 165"/>
                <a:gd name="T20" fmla="*/ 46 w 240"/>
                <a:gd name="T21" fmla="*/ 108 h 165"/>
                <a:gd name="T22" fmla="*/ 223 w 240"/>
                <a:gd name="T23" fmla="*/ 67 h 165"/>
                <a:gd name="T24" fmla="*/ 240 w 240"/>
                <a:gd name="T25" fmla="*/ 85 h 165"/>
                <a:gd name="T26" fmla="*/ 225 w 240"/>
                <a:gd name="T27" fmla="*/ 77 h 165"/>
                <a:gd name="T28" fmla="*/ 102 w 240"/>
                <a:gd name="T29" fmla="*/ 65 h 165"/>
                <a:gd name="T30" fmla="*/ 219 w 240"/>
                <a:gd name="T31" fmla="*/ 60 h 165"/>
                <a:gd name="T32" fmla="*/ 213 w 240"/>
                <a:gd name="T33" fmla="*/ 50 h 165"/>
                <a:gd name="T34" fmla="*/ 181 w 240"/>
                <a:gd name="T35" fmla="*/ 58 h 165"/>
                <a:gd name="T36" fmla="*/ 169 w 240"/>
                <a:gd name="T37" fmla="*/ 69 h 165"/>
                <a:gd name="T38" fmla="*/ 152 w 240"/>
                <a:gd name="T39" fmla="*/ 79 h 165"/>
                <a:gd name="T40" fmla="*/ 129 w 240"/>
                <a:gd name="T41" fmla="*/ 75 h 165"/>
                <a:gd name="T42" fmla="*/ 125 w 240"/>
                <a:gd name="T43" fmla="*/ 67 h 165"/>
                <a:gd name="T44" fmla="*/ 146 w 240"/>
                <a:gd name="T45" fmla="*/ 63 h 165"/>
                <a:gd name="T46" fmla="*/ 156 w 240"/>
                <a:gd name="T47" fmla="*/ 65 h 165"/>
                <a:gd name="T48" fmla="*/ 173 w 240"/>
                <a:gd name="T49" fmla="*/ 58 h 165"/>
                <a:gd name="T50" fmla="*/ 181 w 240"/>
                <a:gd name="T51" fmla="*/ 44 h 165"/>
                <a:gd name="T52" fmla="*/ 198 w 240"/>
                <a:gd name="T53" fmla="*/ 35 h 165"/>
                <a:gd name="T54" fmla="*/ 186 w 240"/>
                <a:gd name="T55" fmla="*/ 29 h 165"/>
                <a:gd name="T56" fmla="*/ 177 w 240"/>
                <a:gd name="T57" fmla="*/ 23 h 165"/>
                <a:gd name="T58" fmla="*/ 16 w 240"/>
                <a:gd name="T59" fmla="*/ 25 h 165"/>
                <a:gd name="T60" fmla="*/ 44 w 240"/>
                <a:gd name="T61" fmla="*/ 35 h 165"/>
                <a:gd name="T62" fmla="*/ 66 w 240"/>
                <a:gd name="T63" fmla="*/ 44 h 165"/>
                <a:gd name="T64" fmla="*/ 79 w 240"/>
                <a:gd name="T65" fmla="*/ 65 h 165"/>
                <a:gd name="T66" fmla="*/ 100 w 240"/>
                <a:gd name="T67" fmla="*/ 73 h 165"/>
                <a:gd name="T68" fmla="*/ 106 w 240"/>
                <a:gd name="T69" fmla="*/ 87 h 165"/>
                <a:gd name="T70" fmla="*/ 108 w 240"/>
                <a:gd name="T71" fmla="*/ 104 h 165"/>
                <a:gd name="T72" fmla="*/ 123 w 240"/>
                <a:gd name="T73" fmla="*/ 121 h 165"/>
                <a:gd name="T74" fmla="*/ 138 w 240"/>
                <a:gd name="T75" fmla="*/ 133 h 165"/>
                <a:gd name="T76" fmla="*/ 154 w 240"/>
                <a:gd name="T77" fmla="*/ 142 h 165"/>
                <a:gd name="T78" fmla="*/ 154 w 240"/>
                <a:gd name="T79" fmla="*/ 148 h 165"/>
                <a:gd name="T80" fmla="*/ 138 w 240"/>
                <a:gd name="T81" fmla="*/ 144 h 165"/>
                <a:gd name="T82" fmla="*/ 125 w 240"/>
                <a:gd name="T83" fmla="*/ 142 h 165"/>
                <a:gd name="T84" fmla="*/ 104 w 240"/>
                <a:gd name="T85" fmla="*/ 131 h 165"/>
                <a:gd name="T86" fmla="*/ 90 w 240"/>
                <a:gd name="T87" fmla="*/ 117 h 165"/>
                <a:gd name="T88" fmla="*/ 69 w 240"/>
                <a:gd name="T89" fmla="*/ 104 h 165"/>
                <a:gd name="T90" fmla="*/ 58 w 240"/>
                <a:gd name="T91" fmla="*/ 102 h 165"/>
                <a:gd name="T92" fmla="*/ 48 w 240"/>
                <a:gd name="T93" fmla="*/ 100 h 165"/>
                <a:gd name="T94" fmla="*/ 41 w 240"/>
                <a:gd name="T95" fmla="*/ 106 h 165"/>
                <a:gd name="T96" fmla="*/ 21 w 240"/>
                <a:gd name="T97" fmla="*/ 111 h 165"/>
                <a:gd name="T98" fmla="*/ 41 w 240"/>
                <a:gd name="T99" fmla="*/ 121 h 165"/>
                <a:gd name="T100" fmla="*/ 16 w 240"/>
                <a:gd name="T101" fmla="*/ 127 h 165"/>
                <a:gd name="T102" fmla="*/ 2 w 240"/>
                <a:gd name="T103" fmla="*/ 100 h 165"/>
                <a:gd name="T104" fmla="*/ 2 w 240"/>
                <a:gd name="T105" fmla="*/ 65 h 165"/>
                <a:gd name="T106" fmla="*/ 165 w 240"/>
                <a:gd name="T107" fmla="*/ 23 h 165"/>
                <a:gd name="T108" fmla="*/ 185 w 240"/>
                <a:gd name="T109" fmla="*/ 37 h 165"/>
                <a:gd name="T110" fmla="*/ 194 w 240"/>
                <a:gd name="T111" fmla="*/ 54 h 165"/>
                <a:gd name="T112" fmla="*/ 183 w 240"/>
                <a:gd name="T113" fmla="*/ 37 h 165"/>
                <a:gd name="T114" fmla="*/ 160 w 240"/>
                <a:gd name="T115" fmla="*/ 23 h 165"/>
                <a:gd name="T116" fmla="*/ 146 w 240"/>
                <a:gd name="T117" fmla="*/ 19 h 165"/>
                <a:gd name="T118" fmla="*/ 106 w 240"/>
                <a:gd name="T119" fmla="*/ 10 h 165"/>
                <a:gd name="T120" fmla="*/ 94 w 240"/>
                <a:gd name="T121" fmla="*/ 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165">
                  <a:moveTo>
                    <a:pt x="198" y="161"/>
                  </a:moveTo>
                  <a:lnTo>
                    <a:pt x="200" y="161"/>
                  </a:lnTo>
                  <a:lnTo>
                    <a:pt x="202" y="163"/>
                  </a:lnTo>
                  <a:lnTo>
                    <a:pt x="204" y="163"/>
                  </a:lnTo>
                  <a:lnTo>
                    <a:pt x="206" y="163"/>
                  </a:lnTo>
                  <a:lnTo>
                    <a:pt x="206" y="165"/>
                  </a:lnTo>
                  <a:lnTo>
                    <a:pt x="204" y="165"/>
                  </a:lnTo>
                  <a:lnTo>
                    <a:pt x="202" y="165"/>
                  </a:lnTo>
                  <a:lnTo>
                    <a:pt x="204" y="165"/>
                  </a:lnTo>
                  <a:lnTo>
                    <a:pt x="202" y="165"/>
                  </a:lnTo>
                  <a:lnTo>
                    <a:pt x="202" y="163"/>
                  </a:lnTo>
                  <a:lnTo>
                    <a:pt x="202" y="165"/>
                  </a:lnTo>
                  <a:lnTo>
                    <a:pt x="200" y="165"/>
                  </a:lnTo>
                  <a:lnTo>
                    <a:pt x="200" y="163"/>
                  </a:lnTo>
                  <a:lnTo>
                    <a:pt x="200" y="165"/>
                  </a:lnTo>
                  <a:lnTo>
                    <a:pt x="200" y="163"/>
                  </a:lnTo>
                  <a:lnTo>
                    <a:pt x="198" y="163"/>
                  </a:lnTo>
                  <a:lnTo>
                    <a:pt x="200" y="163"/>
                  </a:lnTo>
                  <a:lnTo>
                    <a:pt x="198" y="163"/>
                  </a:lnTo>
                  <a:lnTo>
                    <a:pt x="198" y="161"/>
                  </a:lnTo>
                  <a:lnTo>
                    <a:pt x="196" y="161"/>
                  </a:lnTo>
                  <a:lnTo>
                    <a:pt x="198" y="159"/>
                  </a:lnTo>
                  <a:lnTo>
                    <a:pt x="198" y="161"/>
                  </a:lnTo>
                  <a:close/>
                  <a:moveTo>
                    <a:pt x="213" y="159"/>
                  </a:moveTo>
                  <a:lnTo>
                    <a:pt x="213" y="161"/>
                  </a:lnTo>
                  <a:lnTo>
                    <a:pt x="213" y="159"/>
                  </a:lnTo>
                  <a:lnTo>
                    <a:pt x="213" y="161"/>
                  </a:lnTo>
                  <a:lnTo>
                    <a:pt x="215" y="161"/>
                  </a:lnTo>
                  <a:lnTo>
                    <a:pt x="213" y="161"/>
                  </a:lnTo>
                  <a:lnTo>
                    <a:pt x="211" y="161"/>
                  </a:lnTo>
                  <a:lnTo>
                    <a:pt x="210" y="161"/>
                  </a:lnTo>
                  <a:lnTo>
                    <a:pt x="211" y="161"/>
                  </a:lnTo>
                  <a:lnTo>
                    <a:pt x="211" y="159"/>
                  </a:lnTo>
                  <a:lnTo>
                    <a:pt x="213" y="159"/>
                  </a:lnTo>
                  <a:close/>
                  <a:moveTo>
                    <a:pt x="198" y="159"/>
                  </a:moveTo>
                  <a:lnTo>
                    <a:pt x="196" y="159"/>
                  </a:lnTo>
                  <a:lnTo>
                    <a:pt x="196" y="158"/>
                  </a:lnTo>
                  <a:lnTo>
                    <a:pt x="196" y="159"/>
                  </a:lnTo>
                  <a:lnTo>
                    <a:pt x="198" y="159"/>
                  </a:lnTo>
                  <a:close/>
                  <a:moveTo>
                    <a:pt x="186" y="150"/>
                  </a:moveTo>
                  <a:lnTo>
                    <a:pt x="188" y="150"/>
                  </a:lnTo>
                  <a:lnTo>
                    <a:pt x="190" y="150"/>
                  </a:lnTo>
                  <a:lnTo>
                    <a:pt x="192" y="150"/>
                  </a:lnTo>
                  <a:lnTo>
                    <a:pt x="190" y="150"/>
                  </a:lnTo>
                  <a:lnTo>
                    <a:pt x="188" y="150"/>
                  </a:lnTo>
                  <a:lnTo>
                    <a:pt x="186" y="150"/>
                  </a:lnTo>
                  <a:close/>
                  <a:moveTo>
                    <a:pt x="163" y="148"/>
                  </a:moveTo>
                  <a:lnTo>
                    <a:pt x="163" y="150"/>
                  </a:lnTo>
                  <a:lnTo>
                    <a:pt x="162" y="150"/>
                  </a:lnTo>
                  <a:lnTo>
                    <a:pt x="162" y="148"/>
                  </a:lnTo>
                  <a:lnTo>
                    <a:pt x="163" y="148"/>
                  </a:lnTo>
                  <a:close/>
                  <a:moveTo>
                    <a:pt x="160" y="148"/>
                  </a:moveTo>
                  <a:lnTo>
                    <a:pt x="160" y="150"/>
                  </a:lnTo>
                  <a:lnTo>
                    <a:pt x="158" y="150"/>
                  </a:lnTo>
                  <a:lnTo>
                    <a:pt x="158" y="148"/>
                  </a:lnTo>
                  <a:lnTo>
                    <a:pt x="160" y="150"/>
                  </a:lnTo>
                  <a:lnTo>
                    <a:pt x="160" y="148"/>
                  </a:lnTo>
                  <a:close/>
                  <a:moveTo>
                    <a:pt x="177" y="144"/>
                  </a:moveTo>
                  <a:lnTo>
                    <a:pt x="175" y="144"/>
                  </a:lnTo>
                  <a:lnTo>
                    <a:pt x="177" y="144"/>
                  </a:lnTo>
                  <a:close/>
                  <a:moveTo>
                    <a:pt x="175" y="142"/>
                  </a:moveTo>
                  <a:lnTo>
                    <a:pt x="175" y="144"/>
                  </a:lnTo>
                  <a:lnTo>
                    <a:pt x="175" y="142"/>
                  </a:lnTo>
                  <a:close/>
                  <a:moveTo>
                    <a:pt x="163" y="138"/>
                  </a:moveTo>
                  <a:lnTo>
                    <a:pt x="163" y="140"/>
                  </a:lnTo>
                  <a:lnTo>
                    <a:pt x="165" y="138"/>
                  </a:lnTo>
                  <a:lnTo>
                    <a:pt x="163" y="138"/>
                  </a:lnTo>
                  <a:lnTo>
                    <a:pt x="165" y="138"/>
                  </a:lnTo>
                  <a:lnTo>
                    <a:pt x="167" y="138"/>
                  </a:lnTo>
                  <a:lnTo>
                    <a:pt x="167" y="140"/>
                  </a:lnTo>
                  <a:lnTo>
                    <a:pt x="165" y="140"/>
                  </a:lnTo>
                  <a:lnTo>
                    <a:pt x="165" y="142"/>
                  </a:lnTo>
                  <a:lnTo>
                    <a:pt x="163" y="140"/>
                  </a:lnTo>
                  <a:lnTo>
                    <a:pt x="162" y="140"/>
                  </a:lnTo>
                  <a:lnTo>
                    <a:pt x="162" y="138"/>
                  </a:lnTo>
                  <a:lnTo>
                    <a:pt x="160" y="138"/>
                  </a:lnTo>
                  <a:lnTo>
                    <a:pt x="160" y="136"/>
                  </a:lnTo>
                  <a:lnTo>
                    <a:pt x="158" y="136"/>
                  </a:lnTo>
                  <a:lnTo>
                    <a:pt x="158" y="135"/>
                  </a:lnTo>
                  <a:lnTo>
                    <a:pt x="160" y="135"/>
                  </a:lnTo>
                  <a:lnTo>
                    <a:pt x="160" y="136"/>
                  </a:lnTo>
                  <a:lnTo>
                    <a:pt x="162" y="136"/>
                  </a:lnTo>
                  <a:lnTo>
                    <a:pt x="162" y="138"/>
                  </a:lnTo>
                  <a:lnTo>
                    <a:pt x="163" y="138"/>
                  </a:lnTo>
                  <a:close/>
                  <a:moveTo>
                    <a:pt x="163" y="133"/>
                  </a:moveTo>
                  <a:lnTo>
                    <a:pt x="162" y="135"/>
                  </a:lnTo>
                  <a:lnTo>
                    <a:pt x="162" y="133"/>
                  </a:lnTo>
                  <a:lnTo>
                    <a:pt x="163" y="133"/>
                  </a:lnTo>
                  <a:close/>
                  <a:moveTo>
                    <a:pt x="156" y="131"/>
                  </a:moveTo>
                  <a:lnTo>
                    <a:pt x="158" y="131"/>
                  </a:lnTo>
                  <a:lnTo>
                    <a:pt x="158" y="129"/>
                  </a:lnTo>
                  <a:lnTo>
                    <a:pt x="160" y="131"/>
                  </a:lnTo>
                  <a:lnTo>
                    <a:pt x="160" y="133"/>
                  </a:lnTo>
                  <a:lnTo>
                    <a:pt x="162" y="133"/>
                  </a:lnTo>
                  <a:lnTo>
                    <a:pt x="162" y="135"/>
                  </a:lnTo>
                  <a:lnTo>
                    <a:pt x="160" y="135"/>
                  </a:lnTo>
                  <a:lnTo>
                    <a:pt x="160" y="133"/>
                  </a:lnTo>
                  <a:lnTo>
                    <a:pt x="160" y="135"/>
                  </a:lnTo>
                  <a:lnTo>
                    <a:pt x="158" y="135"/>
                  </a:lnTo>
                  <a:lnTo>
                    <a:pt x="158" y="133"/>
                  </a:lnTo>
                  <a:lnTo>
                    <a:pt x="156" y="133"/>
                  </a:lnTo>
                  <a:lnTo>
                    <a:pt x="154" y="133"/>
                  </a:lnTo>
                  <a:lnTo>
                    <a:pt x="154" y="131"/>
                  </a:lnTo>
                  <a:lnTo>
                    <a:pt x="154" y="129"/>
                  </a:lnTo>
                  <a:lnTo>
                    <a:pt x="152" y="129"/>
                  </a:lnTo>
                  <a:lnTo>
                    <a:pt x="154" y="129"/>
                  </a:lnTo>
                  <a:lnTo>
                    <a:pt x="156" y="129"/>
                  </a:lnTo>
                  <a:lnTo>
                    <a:pt x="156" y="131"/>
                  </a:lnTo>
                  <a:close/>
                  <a:moveTo>
                    <a:pt x="152" y="129"/>
                  </a:moveTo>
                  <a:lnTo>
                    <a:pt x="152" y="131"/>
                  </a:lnTo>
                  <a:lnTo>
                    <a:pt x="150" y="131"/>
                  </a:lnTo>
                  <a:lnTo>
                    <a:pt x="148" y="131"/>
                  </a:lnTo>
                  <a:lnTo>
                    <a:pt x="148" y="129"/>
                  </a:lnTo>
                  <a:lnTo>
                    <a:pt x="148" y="127"/>
                  </a:lnTo>
                  <a:lnTo>
                    <a:pt x="150" y="127"/>
                  </a:lnTo>
                  <a:lnTo>
                    <a:pt x="152" y="127"/>
                  </a:lnTo>
                  <a:lnTo>
                    <a:pt x="152" y="129"/>
                  </a:lnTo>
                  <a:close/>
                  <a:moveTo>
                    <a:pt x="185" y="123"/>
                  </a:moveTo>
                  <a:lnTo>
                    <a:pt x="186" y="123"/>
                  </a:lnTo>
                  <a:lnTo>
                    <a:pt x="188" y="123"/>
                  </a:lnTo>
                  <a:lnTo>
                    <a:pt x="190" y="123"/>
                  </a:lnTo>
                  <a:lnTo>
                    <a:pt x="192" y="123"/>
                  </a:lnTo>
                  <a:lnTo>
                    <a:pt x="192" y="125"/>
                  </a:lnTo>
                  <a:lnTo>
                    <a:pt x="194" y="125"/>
                  </a:lnTo>
                  <a:lnTo>
                    <a:pt x="194" y="127"/>
                  </a:lnTo>
                  <a:lnTo>
                    <a:pt x="192" y="125"/>
                  </a:lnTo>
                  <a:lnTo>
                    <a:pt x="192" y="127"/>
                  </a:lnTo>
                  <a:lnTo>
                    <a:pt x="194" y="127"/>
                  </a:lnTo>
                  <a:lnTo>
                    <a:pt x="192" y="127"/>
                  </a:lnTo>
                  <a:lnTo>
                    <a:pt x="190" y="127"/>
                  </a:lnTo>
                  <a:lnTo>
                    <a:pt x="190" y="125"/>
                  </a:lnTo>
                  <a:lnTo>
                    <a:pt x="190" y="127"/>
                  </a:lnTo>
                  <a:lnTo>
                    <a:pt x="188" y="127"/>
                  </a:lnTo>
                  <a:lnTo>
                    <a:pt x="188" y="125"/>
                  </a:lnTo>
                  <a:lnTo>
                    <a:pt x="186" y="125"/>
                  </a:lnTo>
                  <a:lnTo>
                    <a:pt x="186" y="123"/>
                  </a:lnTo>
                  <a:lnTo>
                    <a:pt x="185" y="123"/>
                  </a:lnTo>
                  <a:lnTo>
                    <a:pt x="186" y="123"/>
                  </a:lnTo>
                  <a:lnTo>
                    <a:pt x="185" y="123"/>
                  </a:lnTo>
                  <a:lnTo>
                    <a:pt x="185" y="125"/>
                  </a:lnTo>
                  <a:lnTo>
                    <a:pt x="185" y="123"/>
                  </a:lnTo>
                  <a:lnTo>
                    <a:pt x="185" y="121"/>
                  </a:lnTo>
                  <a:lnTo>
                    <a:pt x="185" y="123"/>
                  </a:lnTo>
                  <a:close/>
                  <a:moveTo>
                    <a:pt x="48" y="115"/>
                  </a:moveTo>
                  <a:lnTo>
                    <a:pt x="46" y="115"/>
                  </a:lnTo>
                  <a:lnTo>
                    <a:pt x="48" y="115"/>
                  </a:lnTo>
                  <a:close/>
                  <a:moveTo>
                    <a:pt x="163" y="113"/>
                  </a:moveTo>
                  <a:lnTo>
                    <a:pt x="163" y="115"/>
                  </a:lnTo>
                  <a:lnTo>
                    <a:pt x="163" y="119"/>
                  </a:lnTo>
                  <a:lnTo>
                    <a:pt x="163" y="121"/>
                  </a:lnTo>
                  <a:lnTo>
                    <a:pt x="163" y="119"/>
                  </a:lnTo>
                  <a:lnTo>
                    <a:pt x="163" y="117"/>
                  </a:lnTo>
                  <a:lnTo>
                    <a:pt x="163" y="115"/>
                  </a:lnTo>
                  <a:lnTo>
                    <a:pt x="162" y="115"/>
                  </a:lnTo>
                  <a:lnTo>
                    <a:pt x="162" y="113"/>
                  </a:lnTo>
                  <a:lnTo>
                    <a:pt x="163" y="113"/>
                  </a:lnTo>
                  <a:close/>
                  <a:moveTo>
                    <a:pt x="44" y="119"/>
                  </a:moveTo>
                  <a:lnTo>
                    <a:pt x="44" y="117"/>
                  </a:lnTo>
                  <a:lnTo>
                    <a:pt x="42" y="117"/>
                  </a:lnTo>
                  <a:lnTo>
                    <a:pt x="41" y="117"/>
                  </a:lnTo>
                  <a:lnTo>
                    <a:pt x="41" y="115"/>
                  </a:lnTo>
                  <a:lnTo>
                    <a:pt x="39" y="115"/>
                  </a:lnTo>
                  <a:lnTo>
                    <a:pt x="39" y="113"/>
                  </a:lnTo>
                  <a:lnTo>
                    <a:pt x="37" y="113"/>
                  </a:lnTo>
                  <a:lnTo>
                    <a:pt x="39" y="113"/>
                  </a:lnTo>
                  <a:lnTo>
                    <a:pt x="41" y="115"/>
                  </a:lnTo>
                  <a:lnTo>
                    <a:pt x="42" y="115"/>
                  </a:lnTo>
                  <a:lnTo>
                    <a:pt x="44" y="117"/>
                  </a:lnTo>
                  <a:lnTo>
                    <a:pt x="44" y="119"/>
                  </a:lnTo>
                  <a:close/>
                  <a:moveTo>
                    <a:pt x="41" y="113"/>
                  </a:moveTo>
                  <a:lnTo>
                    <a:pt x="42" y="113"/>
                  </a:lnTo>
                  <a:lnTo>
                    <a:pt x="44" y="113"/>
                  </a:lnTo>
                  <a:lnTo>
                    <a:pt x="44" y="115"/>
                  </a:lnTo>
                  <a:lnTo>
                    <a:pt x="42" y="115"/>
                  </a:lnTo>
                  <a:lnTo>
                    <a:pt x="42" y="113"/>
                  </a:lnTo>
                  <a:lnTo>
                    <a:pt x="41" y="113"/>
                  </a:lnTo>
                  <a:close/>
                  <a:moveTo>
                    <a:pt x="46" y="113"/>
                  </a:moveTo>
                  <a:lnTo>
                    <a:pt x="44" y="113"/>
                  </a:lnTo>
                  <a:lnTo>
                    <a:pt x="42" y="111"/>
                  </a:lnTo>
                  <a:lnTo>
                    <a:pt x="44" y="111"/>
                  </a:lnTo>
                  <a:lnTo>
                    <a:pt x="44" y="113"/>
                  </a:lnTo>
                  <a:lnTo>
                    <a:pt x="46" y="113"/>
                  </a:lnTo>
                  <a:close/>
                  <a:moveTo>
                    <a:pt x="46" y="110"/>
                  </a:moveTo>
                  <a:lnTo>
                    <a:pt x="44" y="110"/>
                  </a:lnTo>
                  <a:lnTo>
                    <a:pt x="44" y="108"/>
                  </a:lnTo>
                  <a:lnTo>
                    <a:pt x="46" y="110"/>
                  </a:lnTo>
                  <a:close/>
                  <a:moveTo>
                    <a:pt x="46" y="108"/>
                  </a:moveTo>
                  <a:lnTo>
                    <a:pt x="44" y="108"/>
                  </a:lnTo>
                  <a:lnTo>
                    <a:pt x="46" y="108"/>
                  </a:lnTo>
                  <a:close/>
                  <a:moveTo>
                    <a:pt x="112" y="67"/>
                  </a:moveTo>
                  <a:lnTo>
                    <a:pt x="114" y="67"/>
                  </a:lnTo>
                  <a:lnTo>
                    <a:pt x="115" y="69"/>
                  </a:lnTo>
                  <a:lnTo>
                    <a:pt x="115" y="71"/>
                  </a:lnTo>
                  <a:lnTo>
                    <a:pt x="115" y="73"/>
                  </a:lnTo>
                  <a:lnTo>
                    <a:pt x="114" y="73"/>
                  </a:lnTo>
                  <a:lnTo>
                    <a:pt x="114" y="71"/>
                  </a:lnTo>
                  <a:lnTo>
                    <a:pt x="112" y="71"/>
                  </a:lnTo>
                  <a:lnTo>
                    <a:pt x="112" y="69"/>
                  </a:lnTo>
                  <a:lnTo>
                    <a:pt x="110" y="69"/>
                  </a:lnTo>
                  <a:lnTo>
                    <a:pt x="110" y="67"/>
                  </a:lnTo>
                  <a:lnTo>
                    <a:pt x="112" y="67"/>
                  </a:lnTo>
                  <a:lnTo>
                    <a:pt x="110" y="67"/>
                  </a:lnTo>
                  <a:lnTo>
                    <a:pt x="112" y="67"/>
                  </a:lnTo>
                  <a:close/>
                  <a:moveTo>
                    <a:pt x="223" y="67"/>
                  </a:moveTo>
                  <a:lnTo>
                    <a:pt x="225" y="67"/>
                  </a:lnTo>
                  <a:lnTo>
                    <a:pt x="227" y="67"/>
                  </a:lnTo>
                  <a:lnTo>
                    <a:pt x="227" y="69"/>
                  </a:lnTo>
                  <a:lnTo>
                    <a:pt x="229" y="69"/>
                  </a:lnTo>
                  <a:lnTo>
                    <a:pt x="229" y="71"/>
                  </a:lnTo>
                  <a:lnTo>
                    <a:pt x="229" y="73"/>
                  </a:lnTo>
                  <a:lnTo>
                    <a:pt x="231" y="73"/>
                  </a:lnTo>
                  <a:lnTo>
                    <a:pt x="233" y="75"/>
                  </a:lnTo>
                  <a:lnTo>
                    <a:pt x="233" y="77"/>
                  </a:lnTo>
                  <a:lnTo>
                    <a:pt x="234" y="77"/>
                  </a:lnTo>
                  <a:lnTo>
                    <a:pt x="234" y="79"/>
                  </a:lnTo>
                  <a:lnTo>
                    <a:pt x="236" y="79"/>
                  </a:lnTo>
                  <a:lnTo>
                    <a:pt x="236" y="77"/>
                  </a:lnTo>
                  <a:lnTo>
                    <a:pt x="236" y="79"/>
                  </a:lnTo>
                  <a:lnTo>
                    <a:pt x="238" y="81"/>
                  </a:lnTo>
                  <a:lnTo>
                    <a:pt x="240" y="83"/>
                  </a:lnTo>
                  <a:lnTo>
                    <a:pt x="240" y="85"/>
                  </a:lnTo>
                  <a:lnTo>
                    <a:pt x="240" y="87"/>
                  </a:lnTo>
                  <a:lnTo>
                    <a:pt x="240" y="88"/>
                  </a:lnTo>
                  <a:lnTo>
                    <a:pt x="240" y="87"/>
                  </a:lnTo>
                  <a:lnTo>
                    <a:pt x="240" y="88"/>
                  </a:lnTo>
                  <a:lnTo>
                    <a:pt x="238" y="87"/>
                  </a:lnTo>
                  <a:lnTo>
                    <a:pt x="238" y="88"/>
                  </a:lnTo>
                  <a:lnTo>
                    <a:pt x="236" y="88"/>
                  </a:lnTo>
                  <a:lnTo>
                    <a:pt x="234" y="88"/>
                  </a:lnTo>
                  <a:lnTo>
                    <a:pt x="233" y="88"/>
                  </a:lnTo>
                  <a:lnTo>
                    <a:pt x="233" y="87"/>
                  </a:lnTo>
                  <a:lnTo>
                    <a:pt x="231" y="87"/>
                  </a:lnTo>
                  <a:lnTo>
                    <a:pt x="229" y="83"/>
                  </a:lnTo>
                  <a:lnTo>
                    <a:pt x="229" y="81"/>
                  </a:lnTo>
                  <a:lnTo>
                    <a:pt x="229" y="79"/>
                  </a:lnTo>
                  <a:lnTo>
                    <a:pt x="227" y="79"/>
                  </a:lnTo>
                  <a:lnTo>
                    <a:pt x="225" y="79"/>
                  </a:lnTo>
                  <a:lnTo>
                    <a:pt x="225" y="77"/>
                  </a:lnTo>
                  <a:lnTo>
                    <a:pt x="223" y="75"/>
                  </a:lnTo>
                  <a:lnTo>
                    <a:pt x="221" y="73"/>
                  </a:lnTo>
                  <a:lnTo>
                    <a:pt x="221" y="71"/>
                  </a:lnTo>
                  <a:lnTo>
                    <a:pt x="221" y="69"/>
                  </a:lnTo>
                  <a:lnTo>
                    <a:pt x="221" y="67"/>
                  </a:lnTo>
                  <a:lnTo>
                    <a:pt x="223" y="67"/>
                  </a:lnTo>
                  <a:lnTo>
                    <a:pt x="221" y="67"/>
                  </a:lnTo>
                  <a:lnTo>
                    <a:pt x="221" y="65"/>
                  </a:lnTo>
                  <a:lnTo>
                    <a:pt x="223" y="65"/>
                  </a:lnTo>
                  <a:lnTo>
                    <a:pt x="223" y="67"/>
                  </a:lnTo>
                  <a:close/>
                  <a:moveTo>
                    <a:pt x="117" y="65"/>
                  </a:moveTo>
                  <a:lnTo>
                    <a:pt x="115" y="65"/>
                  </a:lnTo>
                  <a:lnTo>
                    <a:pt x="117" y="65"/>
                  </a:lnTo>
                  <a:close/>
                  <a:moveTo>
                    <a:pt x="108" y="63"/>
                  </a:moveTo>
                  <a:lnTo>
                    <a:pt x="108" y="65"/>
                  </a:lnTo>
                  <a:lnTo>
                    <a:pt x="108" y="63"/>
                  </a:lnTo>
                  <a:close/>
                  <a:moveTo>
                    <a:pt x="102" y="65"/>
                  </a:moveTo>
                  <a:lnTo>
                    <a:pt x="100" y="65"/>
                  </a:lnTo>
                  <a:lnTo>
                    <a:pt x="98" y="63"/>
                  </a:lnTo>
                  <a:lnTo>
                    <a:pt x="98" y="62"/>
                  </a:lnTo>
                  <a:lnTo>
                    <a:pt x="100" y="62"/>
                  </a:lnTo>
                  <a:lnTo>
                    <a:pt x="102" y="62"/>
                  </a:lnTo>
                  <a:lnTo>
                    <a:pt x="102" y="63"/>
                  </a:lnTo>
                  <a:lnTo>
                    <a:pt x="102" y="65"/>
                  </a:lnTo>
                  <a:close/>
                  <a:moveTo>
                    <a:pt x="221" y="60"/>
                  </a:moveTo>
                  <a:lnTo>
                    <a:pt x="221" y="62"/>
                  </a:lnTo>
                  <a:lnTo>
                    <a:pt x="221" y="63"/>
                  </a:lnTo>
                  <a:lnTo>
                    <a:pt x="221" y="65"/>
                  </a:lnTo>
                  <a:lnTo>
                    <a:pt x="219" y="65"/>
                  </a:lnTo>
                  <a:lnTo>
                    <a:pt x="219" y="63"/>
                  </a:lnTo>
                  <a:lnTo>
                    <a:pt x="219" y="62"/>
                  </a:lnTo>
                  <a:lnTo>
                    <a:pt x="219" y="60"/>
                  </a:lnTo>
                  <a:lnTo>
                    <a:pt x="219" y="62"/>
                  </a:lnTo>
                  <a:lnTo>
                    <a:pt x="219" y="60"/>
                  </a:lnTo>
                  <a:lnTo>
                    <a:pt x="221" y="60"/>
                  </a:lnTo>
                  <a:close/>
                  <a:moveTo>
                    <a:pt x="165" y="58"/>
                  </a:moveTo>
                  <a:lnTo>
                    <a:pt x="163" y="58"/>
                  </a:lnTo>
                  <a:lnTo>
                    <a:pt x="165" y="58"/>
                  </a:lnTo>
                  <a:close/>
                  <a:moveTo>
                    <a:pt x="133" y="58"/>
                  </a:moveTo>
                  <a:lnTo>
                    <a:pt x="133" y="56"/>
                  </a:lnTo>
                  <a:lnTo>
                    <a:pt x="133" y="58"/>
                  </a:lnTo>
                  <a:close/>
                  <a:moveTo>
                    <a:pt x="138" y="54"/>
                  </a:moveTo>
                  <a:lnTo>
                    <a:pt x="137" y="54"/>
                  </a:lnTo>
                  <a:lnTo>
                    <a:pt x="138" y="54"/>
                  </a:lnTo>
                  <a:close/>
                  <a:moveTo>
                    <a:pt x="83" y="54"/>
                  </a:moveTo>
                  <a:lnTo>
                    <a:pt x="81" y="56"/>
                  </a:lnTo>
                  <a:lnTo>
                    <a:pt x="81" y="54"/>
                  </a:lnTo>
                  <a:lnTo>
                    <a:pt x="81" y="52"/>
                  </a:lnTo>
                  <a:lnTo>
                    <a:pt x="83" y="52"/>
                  </a:lnTo>
                  <a:lnTo>
                    <a:pt x="83" y="54"/>
                  </a:lnTo>
                  <a:close/>
                  <a:moveTo>
                    <a:pt x="213" y="50"/>
                  </a:moveTo>
                  <a:lnTo>
                    <a:pt x="213" y="52"/>
                  </a:lnTo>
                  <a:lnTo>
                    <a:pt x="213" y="50"/>
                  </a:lnTo>
                  <a:close/>
                  <a:moveTo>
                    <a:pt x="211" y="50"/>
                  </a:moveTo>
                  <a:lnTo>
                    <a:pt x="211" y="48"/>
                  </a:lnTo>
                  <a:lnTo>
                    <a:pt x="211" y="50"/>
                  </a:lnTo>
                  <a:close/>
                  <a:moveTo>
                    <a:pt x="181" y="46"/>
                  </a:moveTo>
                  <a:lnTo>
                    <a:pt x="183" y="46"/>
                  </a:lnTo>
                  <a:lnTo>
                    <a:pt x="181" y="46"/>
                  </a:lnTo>
                  <a:lnTo>
                    <a:pt x="181" y="48"/>
                  </a:lnTo>
                  <a:lnTo>
                    <a:pt x="183" y="48"/>
                  </a:lnTo>
                  <a:lnTo>
                    <a:pt x="185" y="48"/>
                  </a:lnTo>
                  <a:lnTo>
                    <a:pt x="185" y="50"/>
                  </a:lnTo>
                  <a:lnTo>
                    <a:pt x="185" y="52"/>
                  </a:lnTo>
                  <a:lnTo>
                    <a:pt x="185" y="54"/>
                  </a:lnTo>
                  <a:lnTo>
                    <a:pt x="185" y="56"/>
                  </a:lnTo>
                  <a:lnTo>
                    <a:pt x="183" y="58"/>
                  </a:lnTo>
                  <a:lnTo>
                    <a:pt x="181" y="58"/>
                  </a:lnTo>
                  <a:lnTo>
                    <a:pt x="181" y="60"/>
                  </a:lnTo>
                  <a:lnTo>
                    <a:pt x="179" y="58"/>
                  </a:lnTo>
                  <a:lnTo>
                    <a:pt x="177" y="58"/>
                  </a:lnTo>
                  <a:lnTo>
                    <a:pt x="177" y="60"/>
                  </a:lnTo>
                  <a:lnTo>
                    <a:pt x="177" y="62"/>
                  </a:lnTo>
                  <a:lnTo>
                    <a:pt x="179" y="62"/>
                  </a:lnTo>
                  <a:lnTo>
                    <a:pt x="179" y="63"/>
                  </a:lnTo>
                  <a:lnTo>
                    <a:pt x="181" y="63"/>
                  </a:lnTo>
                  <a:lnTo>
                    <a:pt x="181" y="65"/>
                  </a:lnTo>
                  <a:lnTo>
                    <a:pt x="179" y="65"/>
                  </a:lnTo>
                  <a:lnTo>
                    <a:pt x="179" y="67"/>
                  </a:lnTo>
                  <a:lnTo>
                    <a:pt x="177" y="67"/>
                  </a:lnTo>
                  <a:lnTo>
                    <a:pt x="175" y="67"/>
                  </a:lnTo>
                  <a:lnTo>
                    <a:pt x="173" y="67"/>
                  </a:lnTo>
                  <a:lnTo>
                    <a:pt x="171" y="67"/>
                  </a:lnTo>
                  <a:lnTo>
                    <a:pt x="169" y="67"/>
                  </a:lnTo>
                  <a:lnTo>
                    <a:pt x="169" y="69"/>
                  </a:lnTo>
                  <a:lnTo>
                    <a:pt x="171" y="69"/>
                  </a:lnTo>
                  <a:lnTo>
                    <a:pt x="169" y="69"/>
                  </a:lnTo>
                  <a:lnTo>
                    <a:pt x="169" y="71"/>
                  </a:lnTo>
                  <a:lnTo>
                    <a:pt x="167" y="71"/>
                  </a:lnTo>
                  <a:lnTo>
                    <a:pt x="167" y="73"/>
                  </a:lnTo>
                  <a:lnTo>
                    <a:pt x="165" y="73"/>
                  </a:lnTo>
                  <a:lnTo>
                    <a:pt x="165" y="75"/>
                  </a:lnTo>
                  <a:lnTo>
                    <a:pt x="165" y="73"/>
                  </a:lnTo>
                  <a:lnTo>
                    <a:pt x="163" y="75"/>
                  </a:lnTo>
                  <a:lnTo>
                    <a:pt x="162" y="75"/>
                  </a:lnTo>
                  <a:lnTo>
                    <a:pt x="160" y="75"/>
                  </a:lnTo>
                  <a:lnTo>
                    <a:pt x="160" y="77"/>
                  </a:lnTo>
                  <a:lnTo>
                    <a:pt x="158" y="77"/>
                  </a:lnTo>
                  <a:lnTo>
                    <a:pt x="156" y="77"/>
                  </a:lnTo>
                  <a:lnTo>
                    <a:pt x="156" y="79"/>
                  </a:lnTo>
                  <a:lnTo>
                    <a:pt x="154" y="79"/>
                  </a:lnTo>
                  <a:lnTo>
                    <a:pt x="152" y="79"/>
                  </a:lnTo>
                  <a:lnTo>
                    <a:pt x="150" y="79"/>
                  </a:lnTo>
                  <a:lnTo>
                    <a:pt x="148" y="79"/>
                  </a:lnTo>
                  <a:lnTo>
                    <a:pt x="146" y="79"/>
                  </a:lnTo>
                  <a:lnTo>
                    <a:pt x="146" y="81"/>
                  </a:lnTo>
                  <a:lnTo>
                    <a:pt x="146" y="79"/>
                  </a:lnTo>
                  <a:lnTo>
                    <a:pt x="144" y="79"/>
                  </a:lnTo>
                  <a:lnTo>
                    <a:pt x="142" y="79"/>
                  </a:lnTo>
                  <a:lnTo>
                    <a:pt x="140" y="79"/>
                  </a:lnTo>
                  <a:lnTo>
                    <a:pt x="138" y="79"/>
                  </a:lnTo>
                  <a:lnTo>
                    <a:pt x="138" y="77"/>
                  </a:lnTo>
                  <a:lnTo>
                    <a:pt x="137" y="75"/>
                  </a:lnTo>
                  <a:lnTo>
                    <a:pt x="135" y="75"/>
                  </a:lnTo>
                  <a:lnTo>
                    <a:pt x="135" y="77"/>
                  </a:lnTo>
                  <a:lnTo>
                    <a:pt x="133" y="77"/>
                  </a:lnTo>
                  <a:lnTo>
                    <a:pt x="131" y="77"/>
                  </a:lnTo>
                  <a:lnTo>
                    <a:pt x="131" y="75"/>
                  </a:lnTo>
                  <a:lnTo>
                    <a:pt x="129" y="75"/>
                  </a:lnTo>
                  <a:lnTo>
                    <a:pt x="127" y="75"/>
                  </a:lnTo>
                  <a:lnTo>
                    <a:pt x="129" y="75"/>
                  </a:lnTo>
                  <a:lnTo>
                    <a:pt x="129" y="73"/>
                  </a:lnTo>
                  <a:lnTo>
                    <a:pt x="127" y="73"/>
                  </a:lnTo>
                  <a:lnTo>
                    <a:pt x="125" y="73"/>
                  </a:lnTo>
                  <a:lnTo>
                    <a:pt x="125" y="71"/>
                  </a:lnTo>
                  <a:lnTo>
                    <a:pt x="123" y="71"/>
                  </a:lnTo>
                  <a:lnTo>
                    <a:pt x="123" y="73"/>
                  </a:lnTo>
                  <a:lnTo>
                    <a:pt x="123" y="71"/>
                  </a:lnTo>
                  <a:lnTo>
                    <a:pt x="121" y="71"/>
                  </a:lnTo>
                  <a:lnTo>
                    <a:pt x="119" y="71"/>
                  </a:lnTo>
                  <a:lnTo>
                    <a:pt x="119" y="69"/>
                  </a:lnTo>
                  <a:lnTo>
                    <a:pt x="119" y="67"/>
                  </a:lnTo>
                  <a:lnTo>
                    <a:pt x="121" y="65"/>
                  </a:lnTo>
                  <a:lnTo>
                    <a:pt x="121" y="67"/>
                  </a:lnTo>
                  <a:lnTo>
                    <a:pt x="123" y="67"/>
                  </a:lnTo>
                  <a:lnTo>
                    <a:pt x="125" y="67"/>
                  </a:lnTo>
                  <a:lnTo>
                    <a:pt x="127" y="67"/>
                  </a:lnTo>
                  <a:lnTo>
                    <a:pt x="129" y="67"/>
                  </a:lnTo>
                  <a:lnTo>
                    <a:pt x="131" y="65"/>
                  </a:lnTo>
                  <a:lnTo>
                    <a:pt x="131" y="67"/>
                  </a:lnTo>
                  <a:lnTo>
                    <a:pt x="133" y="67"/>
                  </a:lnTo>
                  <a:lnTo>
                    <a:pt x="135" y="67"/>
                  </a:lnTo>
                  <a:lnTo>
                    <a:pt x="135" y="69"/>
                  </a:lnTo>
                  <a:lnTo>
                    <a:pt x="137" y="67"/>
                  </a:lnTo>
                  <a:lnTo>
                    <a:pt x="138" y="67"/>
                  </a:lnTo>
                  <a:lnTo>
                    <a:pt x="140" y="67"/>
                  </a:lnTo>
                  <a:lnTo>
                    <a:pt x="142" y="67"/>
                  </a:lnTo>
                  <a:lnTo>
                    <a:pt x="144" y="67"/>
                  </a:lnTo>
                  <a:lnTo>
                    <a:pt x="146" y="67"/>
                  </a:lnTo>
                  <a:lnTo>
                    <a:pt x="146" y="65"/>
                  </a:lnTo>
                  <a:lnTo>
                    <a:pt x="144" y="65"/>
                  </a:lnTo>
                  <a:lnTo>
                    <a:pt x="144" y="63"/>
                  </a:lnTo>
                  <a:lnTo>
                    <a:pt x="146" y="63"/>
                  </a:lnTo>
                  <a:lnTo>
                    <a:pt x="146" y="62"/>
                  </a:lnTo>
                  <a:lnTo>
                    <a:pt x="146" y="60"/>
                  </a:lnTo>
                  <a:lnTo>
                    <a:pt x="148" y="60"/>
                  </a:lnTo>
                  <a:lnTo>
                    <a:pt x="150" y="60"/>
                  </a:lnTo>
                  <a:lnTo>
                    <a:pt x="148" y="60"/>
                  </a:lnTo>
                  <a:lnTo>
                    <a:pt x="148" y="62"/>
                  </a:lnTo>
                  <a:lnTo>
                    <a:pt x="146" y="62"/>
                  </a:lnTo>
                  <a:lnTo>
                    <a:pt x="148" y="62"/>
                  </a:lnTo>
                  <a:lnTo>
                    <a:pt x="148" y="63"/>
                  </a:lnTo>
                  <a:lnTo>
                    <a:pt x="146" y="63"/>
                  </a:lnTo>
                  <a:lnTo>
                    <a:pt x="148" y="65"/>
                  </a:lnTo>
                  <a:lnTo>
                    <a:pt x="148" y="67"/>
                  </a:lnTo>
                  <a:lnTo>
                    <a:pt x="150" y="67"/>
                  </a:lnTo>
                  <a:lnTo>
                    <a:pt x="152" y="67"/>
                  </a:lnTo>
                  <a:lnTo>
                    <a:pt x="152" y="65"/>
                  </a:lnTo>
                  <a:lnTo>
                    <a:pt x="154" y="65"/>
                  </a:lnTo>
                  <a:lnTo>
                    <a:pt x="156" y="65"/>
                  </a:lnTo>
                  <a:lnTo>
                    <a:pt x="156" y="67"/>
                  </a:lnTo>
                  <a:lnTo>
                    <a:pt x="158" y="67"/>
                  </a:lnTo>
                  <a:lnTo>
                    <a:pt x="158" y="65"/>
                  </a:lnTo>
                  <a:lnTo>
                    <a:pt x="160" y="65"/>
                  </a:lnTo>
                  <a:lnTo>
                    <a:pt x="160" y="67"/>
                  </a:lnTo>
                  <a:lnTo>
                    <a:pt x="162" y="67"/>
                  </a:lnTo>
                  <a:lnTo>
                    <a:pt x="162" y="65"/>
                  </a:lnTo>
                  <a:lnTo>
                    <a:pt x="162" y="63"/>
                  </a:lnTo>
                  <a:lnTo>
                    <a:pt x="163" y="63"/>
                  </a:lnTo>
                  <a:lnTo>
                    <a:pt x="163" y="62"/>
                  </a:lnTo>
                  <a:lnTo>
                    <a:pt x="163" y="60"/>
                  </a:lnTo>
                  <a:lnTo>
                    <a:pt x="165" y="60"/>
                  </a:lnTo>
                  <a:lnTo>
                    <a:pt x="165" y="58"/>
                  </a:lnTo>
                  <a:lnTo>
                    <a:pt x="167" y="58"/>
                  </a:lnTo>
                  <a:lnTo>
                    <a:pt x="169" y="58"/>
                  </a:lnTo>
                  <a:lnTo>
                    <a:pt x="171" y="58"/>
                  </a:lnTo>
                  <a:lnTo>
                    <a:pt x="173" y="58"/>
                  </a:lnTo>
                  <a:lnTo>
                    <a:pt x="173" y="56"/>
                  </a:lnTo>
                  <a:lnTo>
                    <a:pt x="173" y="54"/>
                  </a:lnTo>
                  <a:lnTo>
                    <a:pt x="173" y="52"/>
                  </a:lnTo>
                  <a:lnTo>
                    <a:pt x="171" y="52"/>
                  </a:lnTo>
                  <a:lnTo>
                    <a:pt x="171" y="50"/>
                  </a:lnTo>
                  <a:lnTo>
                    <a:pt x="171" y="48"/>
                  </a:lnTo>
                  <a:lnTo>
                    <a:pt x="171" y="46"/>
                  </a:lnTo>
                  <a:lnTo>
                    <a:pt x="169" y="46"/>
                  </a:lnTo>
                  <a:lnTo>
                    <a:pt x="171" y="46"/>
                  </a:lnTo>
                  <a:lnTo>
                    <a:pt x="173" y="46"/>
                  </a:lnTo>
                  <a:lnTo>
                    <a:pt x="175" y="46"/>
                  </a:lnTo>
                  <a:lnTo>
                    <a:pt x="175" y="48"/>
                  </a:lnTo>
                  <a:lnTo>
                    <a:pt x="177" y="48"/>
                  </a:lnTo>
                  <a:lnTo>
                    <a:pt x="179" y="48"/>
                  </a:lnTo>
                  <a:lnTo>
                    <a:pt x="179" y="46"/>
                  </a:lnTo>
                  <a:lnTo>
                    <a:pt x="181" y="46"/>
                  </a:lnTo>
                  <a:lnTo>
                    <a:pt x="181" y="44"/>
                  </a:lnTo>
                  <a:lnTo>
                    <a:pt x="181" y="46"/>
                  </a:lnTo>
                  <a:close/>
                  <a:moveTo>
                    <a:pt x="186" y="46"/>
                  </a:moveTo>
                  <a:lnTo>
                    <a:pt x="185" y="46"/>
                  </a:lnTo>
                  <a:lnTo>
                    <a:pt x="185" y="44"/>
                  </a:lnTo>
                  <a:lnTo>
                    <a:pt x="186" y="44"/>
                  </a:lnTo>
                  <a:lnTo>
                    <a:pt x="186" y="46"/>
                  </a:lnTo>
                  <a:close/>
                  <a:moveTo>
                    <a:pt x="204" y="44"/>
                  </a:moveTo>
                  <a:lnTo>
                    <a:pt x="204" y="42"/>
                  </a:lnTo>
                  <a:lnTo>
                    <a:pt x="204" y="44"/>
                  </a:lnTo>
                  <a:close/>
                  <a:moveTo>
                    <a:pt x="206" y="42"/>
                  </a:moveTo>
                  <a:lnTo>
                    <a:pt x="206" y="44"/>
                  </a:lnTo>
                  <a:lnTo>
                    <a:pt x="206" y="42"/>
                  </a:lnTo>
                  <a:lnTo>
                    <a:pt x="204" y="42"/>
                  </a:lnTo>
                  <a:lnTo>
                    <a:pt x="206" y="42"/>
                  </a:lnTo>
                  <a:close/>
                  <a:moveTo>
                    <a:pt x="198" y="35"/>
                  </a:moveTo>
                  <a:lnTo>
                    <a:pt x="196" y="35"/>
                  </a:lnTo>
                  <a:lnTo>
                    <a:pt x="198" y="35"/>
                  </a:lnTo>
                  <a:close/>
                  <a:moveTo>
                    <a:pt x="200" y="33"/>
                  </a:moveTo>
                  <a:lnTo>
                    <a:pt x="198" y="33"/>
                  </a:lnTo>
                  <a:lnTo>
                    <a:pt x="200" y="33"/>
                  </a:lnTo>
                  <a:close/>
                  <a:moveTo>
                    <a:pt x="44" y="33"/>
                  </a:moveTo>
                  <a:lnTo>
                    <a:pt x="42" y="33"/>
                  </a:lnTo>
                  <a:lnTo>
                    <a:pt x="44" y="33"/>
                  </a:lnTo>
                  <a:close/>
                  <a:moveTo>
                    <a:pt x="221" y="35"/>
                  </a:moveTo>
                  <a:lnTo>
                    <a:pt x="221" y="33"/>
                  </a:lnTo>
                  <a:lnTo>
                    <a:pt x="219" y="31"/>
                  </a:lnTo>
                  <a:lnTo>
                    <a:pt x="221" y="31"/>
                  </a:lnTo>
                  <a:lnTo>
                    <a:pt x="221" y="33"/>
                  </a:lnTo>
                  <a:lnTo>
                    <a:pt x="221" y="35"/>
                  </a:lnTo>
                  <a:close/>
                  <a:moveTo>
                    <a:pt x="52" y="31"/>
                  </a:moveTo>
                  <a:lnTo>
                    <a:pt x="52" y="29"/>
                  </a:lnTo>
                  <a:lnTo>
                    <a:pt x="52" y="31"/>
                  </a:lnTo>
                  <a:close/>
                  <a:moveTo>
                    <a:pt x="188" y="31"/>
                  </a:moveTo>
                  <a:lnTo>
                    <a:pt x="186" y="29"/>
                  </a:lnTo>
                  <a:lnTo>
                    <a:pt x="186" y="27"/>
                  </a:lnTo>
                  <a:lnTo>
                    <a:pt x="188" y="27"/>
                  </a:lnTo>
                  <a:lnTo>
                    <a:pt x="188" y="29"/>
                  </a:lnTo>
                  <a:lnTo>
                    <a:pt x="188" y="31"/>
                  </a:lnTo>
                  <a:close/>
                  <a:moveTo>
                    <a:pt x="162" y="27"/>
                  </a:moveTo>
                  <a:lnTo>
                    <a:pt x="160" y="27"/>
                  </a:lnTo>
                  <a:lnTo>
                    <a:pt x="158" y="27"/>
                  </a:lnTo>
                  <a:lnTo>
                    <a:pt x="160" y="25"/>
                  </a:lnTo>
                  <a:lnTo>
                    <a:pt x="160" y="27"/>
                  </a:lnTo>
                  <a:lnTo>
                    <a:pt x="160" y="25"/>
                  </a:lnTo>
                  <a:lnTo>
                    <a:pt x="162" y="25"/>
                  </a:lnTo>
                  <a:lnTo>
                    <a:pt x="162" y="27"/>
                  </a:lnTo>
                  <a:close/>
                  <a:moveTo>
                    <a:pt x="179" y="27"/>
                  </a:moveTo>
                  <a:lnTo>
                    <a:pt x="177" y="25"/>
                  </a:lnTo>
                  <a:lnTo>
                    <a:pt x="179" y="25"/>
                  </a:lnTo>
                  <a:lnTo>
                    <a:pt x="179" y="27"/>
                  </a:lnTo>
                  <a:close/>
                  <a:moveTo>
                    <a:pt x="177" y="23"/>
                  </a:moveTo>
                  <a:lnTo>
                    <a:pt x="179" y="23"/>
                  </a:lnTo>
                  <a:lnTo>
                    <a:pt x="177" y="25"/>
                  </a:lnTo>
                  <a:lnTo>
                    <a:pt x="177" y="23"/>
                  </a:lnTo>
                  <a:lnTo>
                    <a:pt x="177" y="21"/>
                  </a:lnTo>
                  <a:lnTo>
                    <a:pt x="177" y="23"/>
                  </a:lnTo>
                  <a:lnTo>
                    <a:pt x="179" y="23"/>
                  </a:lnTo>
                  <a:lnTo>
                    <a:pt x="177" y="23"/>
                  </a:lnTo>
                  <a:close/>
                  <a:moveTo>
                    <a:pt x="179" y="21"/>
                  </a:moveTo>
                  <a:lnTo>
                    <a:pt x="177" y="21"/>
                  </a:lnTo>
                  <a:lnTo>
                    <a:pt x="179" y="21"/>
                  </a:lnTo>
                  <a:close/>
                  <a:moveTo>
                    <a:pt x="4" y="21"/>
                  </a:moveTo>
                  <a:lnTo>
                    <a:pt x="6" y="21"/>
                  </a:lnTo>
                  <a:lnTo>
                    <a:pt x="8" y="21"/>
                  </a:lnTo>
                  <a:lnTo>
                    <a:pt x="8" y="23"/>
                  </a:lnTo>
                  <a:lnTo>
                    <a:pt x="10" y="23"/>
                  </a:lnTo>
                  <a:lnTo>
                    <a:pt x="12" y="23"/>
                  </a:lnTo>
                  <a:lnTo>
                    <a:pt x="16" y="25"/>
                  </a:lnTo>
                  <a:lnTo>
                    <a:pt x="18" y="27"/>
                  </a:lnTo>
                  <a:lnTo>
                    <a:pt x="19" y="27"/>
                  </a:lnTo>
                  <a:lnTo>
                    <a:pt x="21" y="27"/>
                  </a:lnTo>
                  <a:lnTo>
                    <a:pt x="21" y="29"/>
                  </a:lnTo>
                  <a:lnTo>
                    <a:pt x="23" y="29"/>
                  </a:lnTo>
                  <a:lnTo>
                    <a:pt x="25" y="29"/>
                  </a:lnTo>
                  <a:lnTo>
                    <a:pt x="27" y="31"/>
                  </a:lnTo>
                  <a:lnTo>
                    <a:pt x="29" y="31"/>
                  </a:lnTo>
                  <a:lnTo>
                    <a:pt x="31" y="31"/>
                  </a:lnTo>
                  <a:lnTo>
                    <a:pt x="33" y="31"/>
                  </a:lnTo>
                  <a:lnTo>
                    <a:pt x="33" y="33"/>
                  </a:lnTo>
                  <a:lnTo>
                    <a:pt x="35" y="33"/>
                  </a:lnTo>
                  <a:lnTo>
                    <a:pt x="37" y="33"/>
                  </a:lnTo>
                  <a:lnTo>
                    <a:pt x="39" y="33"/>
                  </a:lnTo>
                  <a:lnTo>
                    <a:pt x="42" y="33"/>
                  </a:lnTo>
                  <a:lnTo>
                    <a:pt x="42" y="35"/>
                  </a:lnTo>
                  <a:lnTo>
                    <a:pt x="44" y="35"/>
                  </a:lnTo>
                  <a:lnTo>
                    <a:pt x="44" y="37"/>
                  </a:lnTo>
                  <a:lnTo>
                    <a:pt x="46" y="37"/>
                  </a:lnTo>
                  <a:lnTo>
                    <a:pt x="48" y="37"/>
                  </a:lnTo>
                  <a:lnTo>
                    <a:pt x="48" y="39"/>
                  </a:lnTo>
                  <a:lnTo>
                    <a:pt x="50" y="39"/>
                  </a:lnTo>
                  <a:lnTo>
                    <a:pt x="50" y="40"/>
                  </a:lnTo>
                  <a:lnTo>
                    <a:pt x="52" y="40"/>
                  </a:lnTo>
                  <a:lnTo>
                    <a:pt x="54" y="40"/>
                  </a:lnTo>
                  <a:lnTo>
                    <a:pt x="52" y="40"/>
                  </a:lnTo>
                  <a:lnTo>
                    <a:pt x="54" y="40"/>
                  </a:lnTo>
                  <a:lnTo>
                    <a:pt x="56" y="40"/>
                  </a:lnTo>
                  <a:lnTo>
                    <a:pt x="58" y="40"/>
                  </a:lnTo>
                  <a:lnTo>
                    <a:pt x="60" y="40"/>
                  </a:lnTo>
                  <a:lnTo>
                    <a:pt x="60" y="42"/>
                  </a:lnTo>
                  <a:lnTo>
                    <a:pt x="62" y="42"/>
                  </a:lnTo>
                  <a:lnTo>
                    <a:pt x="64" y="44"/>
                  </a:lnTo>
                  <a:lnTo>
                    <a:pt x="66" y="44"/>
                  </a:lnTo>
                  <a:lnTo>
                    <a:pt x="64" y="44"/>
                  </a:lnTo>
                  <a:lnTo>
                    <a:pt x="64" y="46"/>
                  </a:lnTo>
                  <a:lnTo>
                    <a:pt x="66" y="46"/>
                  </a:lnTo>
                  <a:lnTo>
                    <a:pt x="67" y="46"/>
                  </a:lnTo>
                  <a:lnTo>
                    <a:pt x="67" y="48"/>
                  </a:lnTo>
                  <a:lnTo>
                    <a:pt x="69" y="48"/>
                  </a:lnTo>
                  <a:lnTo>
                    <a:pt x="71" y="48"/>
                  </a:lnTo>
                  <a:lnTo>
                    <a:pt x="73" y="50"/>
                  </a:lnTo>
                  <a:lnTo>
                    <a:pt x="75" y="52"/>
                  </a:lnTo>
                  <a:lnTo>
                    <a:pt x="75" y="54"/>
                  </a:lnTo>
                  <a:lnTo>
                    <a:pt x="77" y="56"/>
                  </a:lnTo>
                  <a:lnTo>
                    <a:pt x="79" y="56"/>
                  </a:lnTo>
                  <a:lnTo>
                    <a:pt x="79" y="58"/>
                  </a:lnTo>
                  <a:lnTo>
                    <a:pt x="79" y="60"/>
                  </a:lnTo>
                  <a:lnTo>
                    <a:pt x="79" y="62"/>
                  </a:lnTo>
                  <a:lnTo>
                    <a:pt x="79" y="63"/>
                  </a:lnTo>
                  <a:lnTo>
                    <a:pt x="79" y="65"/>
                  </a:lnTo>
                  <a:lnTo>
                    <a:pt x="79" y="67"/>
                  </a:lnTo>
                  <a:lnTo>
                    <a:pt x="81" y="65"/>
                  </a:lnTo>
                  <a:lnTo>
                    <a:pt x="81" y="67"/>
                  </a:lnTo>
                  <a:lnTo>
                    <a:pt x="81" y="65"/>
                  </a:lnTo>
                  <a:lnTo>
                    <a:pt x="83" y="65"/>
                  </a:lnTo>
                  <a:lnTo>
                    <a:pt x="83" y="67"/>
                  </a:lnTo>
                  <a:lnTo>
                    <a:pt x="85" y="67"/>
                  </a:lnTo>
                  <a:lnTo>
                    <a:pt x="87" y="67"/>
                  </a:lnTo>
                  <a:lnTo>
                    <a:pt x="89" y="67"/>
                  </a:lnTo>
                  <a:lnTo>
                    <a:pt x="89" y="69"/>
                  </a:lnTo>
                  <a:lnTo>
                    <a:pt x="90" y="69"/>
                  </a:lnTo>
                  <a:lnTo>
                    <a:pt x="92" y="71"/>
                  </a:lnTo>
                  <a:lnTo>
                    <a:pt x="94" y="71"/>
                  </a:lnTo>
                  <a:lnTo>
                    <a:pt x="96" y="73"/>
                  </a:lnTo>
                  <a:lnTo>
                    <a:pt x="96" y="71"/>
                  </a:lnTo>
                  <a:lnTo>
                    <a:pt x="98" y="73"/>
                  </a:lnTo>
                  <a:lnTo>
                    <a:pt x="100" y="73"/>
                  </a:lnTo>
                  <a:lnTo>
                    <a:pt x="100" y="75"/>
                  </a:lnTo>
                  <a:lnTo>
                    <a:pt x="100" y="73"/>
                  </a:lnTo>
                  <a:lnTo>
                    <a:pt x="102" y="75"/>
                  </a:lnTo>
                  <a:lnTo>
                    <a:pt x="102" y="73"/>
                  </a:lnTo>
                  <a:lnTo>
                    <a:pt x="104" y="73"/>
                  </a:lnTo>
                  <a:lnTo>
                    <a:pt x="106" y="75"/>
                  </a:lnTo>
                  <a:lnTo>
                    <a:pt x="108" y="75"/>
                  </a:lnTo>
                  <a:lnTo>
                    <a:pt x="108" y="77"/>
                  </a:lnTo>
                  <a:lnTo>
                    <a:pt x="110" y="77"/>
                  </a:lnTo>
                  <a:lnTo>
                    <a:pt x="110" y="79"/>
                  </a:lnTo>
                  <a:lnTo>
                    <a:pt x="112" y="79"/>
                  </a:lnTo>
                  <a:lnTo>
                    <a:pt x="112" y="81"/>
                  </a:lnTo>
                  <a:lnTo>
                    <a:pt x="112" y="83"/>
                  </a:lnTo>
                  <a:lnTo>
                    <a:pt x="112" y="85"/>
                  </a:lnTo>
                  <a:lnTo>
                    <a:pt x="112" y="87"/>
                  </a:lnTo>
                  <a:lnTo>
                    <a:pt x="108" y="87"/>
                  </a:lnTo>
                  <a:lnTo>
                    <a:pt x="106" y="87"/>
                  </a:lnTo>
                  <a:lnTo>
                    <a:pt x="104" y="87"/>
                  </a:lnTo>
                  <a:lnTo>
                    <a:pt x="102" y="87"/>
                  </a:lnTo>
                  <a:lnTo>
                    <a:pt x="100" y="87"/>
                  </a:lnTo>
                  <a:lnTo>
                    <a:pt x="98" y="87"/>
                  </a:lnTo>
                  <a:lnTo>
                    <a:pt x="98" y="88"/>
                  </a:lnTo>
                  <a:lnTo>
                    <a:pt x="98" y="90"/>
                  </a:lnTo>
                  <a:lnTo>
                    <a:pt x="100" y="90"/>
                  </a:lnTo>
                  <a:lnTo>
                    <a:pt x="100" y="92"/>
                  </a:lnTo>
                  <a:lnTo>
                    <a:pt x="100" y="94"/>
                  </a:lnTo>
                  <a:lnTo>
                    <a:pt x="100" y="96"/>
                  </a:lnTo>
                  <a:lnTo>
                    <a:pt x="102" y="98"/>
                  </a:lnTo>
                  <a:lnTo>
                    <a:pt x="104" y="98"/>
                  </a:lnTo>
                  <a:lnTo>
                    <a:pt x="104" y="100"/>
                  </a:lnTo>
                  <a:lnTo>
                    <a:pt x="106" y="100"/>
                  </a:lnTo>
                  <a:lnTo>
                    <a:pt x="106" y="102"/>
                  </a:lnTo>
                  <a:lnTo>
                    <a:pt x="108" y="102"/>
                  </a:lnTo>
                  <a:lnTo>
                    <a:pt x="108" y="104"/>
                  </a:lnTo>
                  <a:lnTo>
                    <a:pt x="110" y="104"/>
                  </a:lnTo>
                  <a:lnTo>
                    <a:pt x="108" y="104"/>
                  </a:lnTo>
                  <a:lnTo>
                    <a:pt x="110" y="104"/>
                  </a:lnTo>
                  <a:lnTo>
                    <a:pt x="110" y="106"/>
                  </a:lnTo>
                  <a:lnTo>
                    <a:pt x="112" y="106"/>
                  </a:lnTo>
                  <a:lnTo>
                    <a:pt x="114" y="106"/>
                  </a:lnTo>
                  <a:lnTo>
                    <a:pt x="114" y="108"/>
                  </a:lnTo>
                  <a:lnTo>
                    <a:pt x="115" y="108"/>
                  </a:lnTo>
                  <a:lnTo>
                    <a:pt x="117" y="108"/>
                  </a:lnTo>
                  <a:lnTo>
                    <a:pt x="117" y="110"/>
                  </a:lnTo>
                  <a:lnTo>
                    <a:pt x="117" y="111"/>
                  </a:lnTo>
                  <a:lnTo>
                    <a:pt x="117" y="113"/>
                  </a:lnTo>
                  <a:lnTo>
                    <a:pt x="117" y="115"/>
                  </a:lnTo>
                  <a:lnTo>
                    <a:pt x="119" y="117"/>
                  </a:lnTo>
                  <a:lnTo>
                    <a:pt x="121" y="117"/>
                  </a:lnTo>
                  <a:lnTo>
                    <a:pt x="121" y="119"/>
                  </a:lnTo>
                  <a:lnTo>
                    <a:pt x="123" y="121"/>
                  </a:lnTo>
                  <a:lnTo>
                    <a:pt x="123" y="123"/>
                  </a:lnTo>
                  <a:lnTo>
                    <a:pt x="125" y="125"/>
                  </a:lnTo>
                  <a:lnTo>
                    <a:pt x="127" y="125"/>
                  </a:lnTo>
                  <a:lnTo>
                    <a:pt x="129" y="125"/>
                  </a:lnTo>
                  <a:lnTo>
                    <a:pt x="129" y="123"/>
                  </a:lnTo>
                  <a:lnTo>
                    <a:pt x="131" y="123"/>
                  </a:lnTo>
                  <a:lnTo>
                    <a:pt x="133" y="123"/>
                  </a:lnTo>
                  <a:lnTo>
                    <a:pt x="135" y="123"/>
                  </a:lnTo>
                  <a:lnTo>
                    <a:pt x="135" y="125"/>
                  </a:lnTo>
                  <a:lnTo>
                    <a:pt x="135" y="127"/>
                  </a:lnTo>
                  <a:lnTo>
                    <a:pt x="135" y="129"/>
                  </a:lnTo>
                  <a:lnTo>
                    <a:pt x="133" y="129"/>
                  </a:lnTo>
                  <a:lnTo>
                    <a:pt x="133" y="131"/>
                  </a:lnTo>
                  <a:lnTo>
                    <a:pt x="135" y="131"/>
                  </a:lnTo>
                  <a:lnTo>
                    <a:pt x="137" y="131"/>
                  </a:lnTo>
                  <a:lnTo>
                    <a:pt x="137" y="133"/>
                  </a:lnTo>
                  <a:lnTo>
                    <a:pt x="138" y="133"/>
                  </a:lnTo>
                  <a:lnTo>
                    <a:pt x="140" y="133"/>
                  </a:lnTo>
                  <a:lnTo>
                    <a:pt x="142" y="133"/>
                  </a:lnTo>
                  <a:lnTo>
                    <a:pt x="144" y="133"/>
                  </a:lnTo>
                  <a:lnTo>
                    <a:pt x="146" y="133"/>
                  </a:lnTo>
                  <a:lnTo>
                    <a:pt x="146" y="135"/>
                  </a:lnTo>
                  <a:lnTo>
                    <a:pt x="144" y="135"/>
                  </a:lnTo>
                  <a:lnTo>
                    <a:pt x="144" y="136"/>
                  </a:lnTo>
                  <a:lnTo>
                    <a:pt x="142" y="135"/>
                  </a:lnTo>
                  <a:lnTo>
                    <a:pt x="142" y="136"/>
                  </a:lnTo>
                  <a:lnTo>
                    <a:pt x="144" y="138"/>
                  </a:lnTo>
                  <a:lnTo>
                    <a:pt x="144" y="140"/>
                  </a:lnTo>
                  <a:lnTo>
                    <a:pt x="146" y="140"/>
                  </a:lnTo>
                  <a:lnTo>
                    <a:pt x="148" y="140"/>
                  </a:lnTo>
                  <a:lnTo>
                    <a:pt x="150" y="140"/>
                  </a:lnTo>
                  <a:lnTo>
                    <a:pt x="150" y="142"/>
                  </a:lnTo>
                  <a:lnTo>
                    <a:pt x="152" y="142"/>
                  </a:lnTo>
                  <a:lnTo>
                    <a:pt x="154" y="142"/>
                  </a:lnTo>
                  <a:lnTo>
                    <a:pt x="156" y="142"/>
                  </a:lnTo>
                  <a:lnTo>
                    <a:pt x="156" y="144"/>
                  </a:lnTo>
                  <a:lnTo>
                    <a:pt x="158" y="144"/>
                  </a:lnTo>
                  <a:lnTo>
                    <a:pt x="158" y="142"/>
                  </a:lnTo>
                  <a:lnTo>
                    <a:pt x="160" y="142"/>
                  </a:lnTo>
                  <a:lnTo>
                    <a:pt x="160" y="144"/>
                  </a:lnTo>
                  <a:lnTo>
                    <a:pt x="158" y="144"/>
                  </a:lnTo>
                  <a:lnTo>
                    <a:pt x="156" y="144"/>
                  </a:lnTo>
                  <a:lnTo>
                    <a:pt x="154" y="144"/>
                  </a:lnTo>
                  <a:lnTo>
                    <a:pt x="152" y="144"/>
                  </a:lnTo>
                  <a:lnTo>
                    <a:pt x="152" y="146"/>
                  </a:lnTo>
                  <a:lnTo>
                    <a:pt x="154" y="146"/>
                  </a:lnTo>
                  <a:lnTo>
                    <a:pt x="156" y="146"/>
                  </a:lnTo>
                  <a:lnTo>
                    <a:pt x="158" y="148"/>
                  </a:lnTo>
                  <a:lnTo>
                    <a:pt x="156" y="150"/>
                  </a:lnTo>
                  <a:lnTo>
                    <a:pt x="154" y="150"/>
                  </a:lnTo>
                  <a:lnTo>
                    <a:pt x="154" y="148"/>
                  </a:lnTo>
                  <a:lnTo>
                    <a:pt x="154" y="150"/>
                  </a:lnTo>
                  <a:lnTo>
                    <a:pt x="152" y="150"/>
                  </a:lnTo>
                  <a:lnTo>
                    <a:pt x="150" y="150"/>
                  </a:lnTo>
                  <a:lnTo>
                    <a:pt x="148" y="150"/>
                  </a:lnTo>
                  <a:lnTo>
                    <a:pt x="150" y="150"/>
                  </a:lnTo>
                  <a:lnTo>
                    <a:pt x="148" y="150"/>
                  </a:lnTo>
                  <a:lnTo>
                    <a:pt x="146" y="150"/>
                  </a:lnTo>
                  <a:lnTo>
                    <a:pt x="146" y="148"/>
                  </a:lnTo>
                  <a:lnTo>
                    <a:pt x="144" y="148"/>
                  </a:lnTo>
                  <a:lnTo>
                    <a:pt x="146" y="148"/>
                  </a:lnTo>
                  <a:lnTo>
                    <a:pt x="146" y="146"/>
                  </a:lnTo>
                  <a:lnTo>
                    <a:pt x="148" y="146"/>
                  </a:lnTo>
                  <a:lnTo>
                    <a:pt x="146" y="146"/>
                  </a:lnTo>
                  <a:lnTo>
                    <a:pt x="144" y="146"/>
                  </a:lnTo>
                  <a:lnTo>
                    <a:pt x="142" y="144"/>
                  </a:lnTo>
                  <a:lnTo>
                    <a:pt x="140" y="144"/>
                  </a:lnTo>
                  <a:lnTo>
                    <a:pt x="138" y="144"/>
                  </a:lnTo>
                  <a:lnTo>
                    <a:pt x="137" y="144"/>
                  </a:lnTo>
                  <a:lnTo>
                    <a:pt x="135" y="144"/>
                  </a:lnTo>
                  <a:lnTo>
                    <a:pt x="133" y="142"/>
                  </a:lnTo>
                  <a:lnTo>
                    <a:pt x="131" y="142"/>
                  </a:lnTo>
                  <a:lnTo>
                    <a:pt x="131" y="144"/>
                  </a:lnTo>
                  <a:lnTo>
                    <a:pt x="129" y="144"/>
                  </a:lnTo>
                  <a:lnTo>
                    <a:pt x="129" y="142"/>
                  </a:lnTo>
                  <a:lnTo>
                    <a:pt x="127" y="142"/>
                  </a:lnTo>
                  <a:lnTo>
                    <a:pt x="125" y="142"/>
                  </a:lnTo>
                  <a:lnTo>
                    <a:pt x="127" y="142"/>
                  </a:lnTo>
                  <a:lnTo>
                    <a:pt x="125" y="142"/>
                  </a:lnTo>
                  <a:lnTo>
                    <a:pt x="127" y="142"/>
                  </a:lnTo>
                  <a:lnTo>
                    <a:pt x="127" y="140"/>
                  </a:lnTo>
                  <a:lnTo>
                    <a:pt x="127" y="142"/>
                  </a:lnTo>
                  <a:lnTo>
                    <a:pt x="125" y="142"/>
                  </a:lnTo>
                  <a:lnTo>
                    <a:pt x="125" y="140"/>
                  </a:lnTo>
                  <a:lnTo>
                    <a:pt x="125" y="142"/>
                  </a:lnTo>
                  <a:lnTo>
                    <a:pt x="123" y="142"/>
                  </a:lnTo>
                  <a:lnTo>
                    <a:pt x="121" y="142"/>
                  </a:lnTo>
                  <a:lnTo>
                    <a:pt x="119" y="142"/>
                  </a:lnTo>
                  <a:lnTo>
                    <a:pt x="119" y="140"/>
                  </a:lnTo>
                  <a:lnTo>
                    <a:pt x="117" y="140"/>
                  </a:lnTo>
                  <a:lnTo>
                    <a:pt x="115" y="140"/>
                  </a:lnTo>
                  <a:lnTo>
                    <a:pt x="114" y="142"/>
                  </a:lnTo>
                  <a:lnTo>
                    <a:pt x="114" y="140"/>
                  </a:lnTo>
                  <a:lnTo>
                    <a:pt x="112" y="140"/>
                  </a:lnTo>
                  <a:lnTo>
                    <a:pt x="110" y="140"/>
                  </a:lnTo>
                  <a:lnTo>
                    <a:pt x="110" y="138"/>
                  </a:lnTo>
                  <a:lnTo>
                    <a:pt x="108" y="138"/>
                  </a:lnTo>
                  <a:lnTo>
                    <a:pt x="108" y="136"/>
                  </a:lnTo>
                  <a:lnTo>
                    <a:pt x="106" y="136"/>
                  </a:lnTo>
                  <a:lnTo>
                    <a:pt x="106" y="135"/>
                  </a:lnTo>
                  <a:lnTo>
                    <a:pt x="104" y="133"/>
                  </a:lnTo>
                  <a:lnTo>
                    <a:pt x="104" y="131"/>
                  </a:lnTo>
                  <a:lnTo>
                    <a:pt x="102" y="131"/>
                  </a:lnTo>
                  <a:lnTo>
                    <a:pt x="100" y="131"/>
                  </a:lnTo>
                  <a:lnTo>
                    <a:pt x="98" y="131"/>
                  </a:lnTo>
                  <a:lnTo>
                    <a:pt x="98" y="129"/>
                  </a:lnTo>
                  <a:lnTo>
                    <a:pt x="98" y="127"/>
                  </a:lnTo>
                  <a:lnTo>
                    <a:pt x="96" y="127"/>
                  </a:lnTo>
                  <a:lnTo>
                    <a:pt x="96" y="125"/>
                  </a:lnTo>
                  <a:lnTo>
                    <a:pt x="98" y="125"/>
                  </a:lnTo>
                  <a:lnTo>
                    <a:pt x="98" y="123"/>
                  </a:lnTo>
                  <a:lnTo>
                    <a:pt x="96" y="125"/>
                  </a:lnTo>
                  <a:lnTo>
                    <a:pt x="94" y="123"/>
                  </a:lnTo>
                  <a:lnTo>
                    <a:pt x="92" y="123"/>
                  </a:lnTo>
                  <a:lnTo>
                    <a:pt x="90" y="121"/>
                  </a:lnTo>
                  <a:lnTo>
                    <a:pt x="92" y="121"/>
                  </a:lnTo>
                  <a:lnTo>
                    <a:pt x="92" y="119"/>
                  </a:lnTo>
                  <a:lnTo>
                    <a:pt x="90" y="119"/>
                  </a:lnTo>
                  <a:lnTo>
                    <a:pt x="90" y="117"/>
                  </a:lnTo>
                  <a:lnTo>
                    <a:pt x="89" y="117"/>
                  </a:lnTo>
                  <a:lnTo>
                    <a:pt x="89" y="115"/>
                  </a:lnTo>
                  <a:lnTo>
                    <a:pt x="87" y="113"/>
                  </a:lnTo>
                  <a:lnTo>
                    <a:pt x="87" y="111"/>
                  </a:lnTo>
                  <a:lnTo>
                    <a:pt x="85" y="111"/>
                  </a:lnTo>
                  <a:lnTo>
                    <a:pt x="85" y="110"/>
                  </a:lnTo>
                  <a:lnTo>
                    <a:pt x="85" y="108"/>
                  </a:lnTo>
                  <a:lnTo>
                    <a:pt x="83" y="108"/>
                  </a:lnTo>
                  <a:lnTo>
                    <a:pt x="81" y="108"/>
                  </a:lnTo>
                  <a:lnTo>
                    <a:pt x="79" y="108"/>
                  </a:lnTo>
                  <a:lnTo>
                    <a:pt x="79" y="106"/>
                  </a:lnTo>
                  <a:lnTo>
                    <a:pt x="77" y="106"/>
                  </a:lnTo>
                  <a:lnTo>
                    <a:pt x="75" y="106"/>
                  </a:lnTo>
                  <a:lnTo>
                    <a:pt x="73" y="106"/>
                  </a:lnTo>
                  <a:lnTo>
                    <a:pt x="71" y="106"/>
                  </a:lnTo>
                  <a:lnTo>
                    <a:pt x="71" y="104"/>
                  </a:lnTo>
                  <a:lnTo>
                    <a:pt x="69" y="104"/>
                  </a:lnTo>
                  <a:lnTo>
                    <a:pt x="67" y="104"/>
                  </a:lnTo>
                  <a:lnTo>
                    <a:pt x="66" y="104"/>
                  </a:lnTo>
                  <a:lnTo>
                    <a:pt x="64" y="104"/>
                  </a:lnTo>
                  <a:lnTo>
                    <a:pt x="64" y="102"/>
                  </a:lnTo>
                  <a:lnTo>
                    <a:pt x="64" y="100"/>
                  </a:lnTo>
                  <a:lnTo>
                    <a:pt x="64" y="102"/>
                  </a:lnTo>
                  <a:lnTo>
                    <a:pt x="62" y="102"/>
                  </a:lnTo>
                  <a:lnTo>
                    <a:pt x="62" y="100"/>
                  </a:lnTo>
                  <a:lnTo>
                    <a:pt x="62" y="102"/>
                  </a:lnTo>
                  <a:lnTo>
                    <a:pt x="60" y="102"/>
                  </a:lnTo>
                  <a:lnTo>
                    <a:pt x="60" y="100"/>
                  </a:lnTo>
                  <a:lnTo>
                    <a:pt x="60" y="98"/>
                  </a:lnTo>
                  <a:lnTo>
                    <a:pt x="60" y="100"/>
                  </a:lnTo>
                  <a:lnTo>
                    <a:pt x="58" y="100"/>
                  </a:lnTo>
                  <a:lnTo>
                    <a:pt x="60" y="100"/>
                  </a:lnTo>
                  <a:lnTo>
                    <a:pt x="60" y="102"/>
                  </a:lnTo>
                  <a:lnTo>
                    <a:pt x="58" y="102"/>
                  </a:lnTo>
                  <a:lnTo>
                    <a:pt x="58" y="100"/>
                  </a:lnTo>
                  <a:lnTo>
                    <a:pt x="58" y="98"/>
                  </a:lnTo>
                  <a:lnTo>
                    <a:pt x="58" y="100"/>
                  </a:lnTo>
                  <a:lnTo>
                    <a:pt x="58" y="102"/>
                  </a:lnTo>
                  <a:lnTo>
                    <a:pt x="58" y="104"/>
                  </a:lnTo>
                  <a:lnTo>
                    <a:pt x="58" y="102"/>
                  </a:lnTo>
                  <a:lnTo>
                    <a:pt x="56" y="102"/>
                  </a:lnTo>
                  <a:lnTo>
                    <a:pt x="56" y="100"/>
                  </a:lnTo>
                  <a:lnTo>
                    <a:pt x="56" y="102"/>
                  </a:lnTo>
                  <a:lnTo>
                    <a:pt x="54" y="100"/>
                  </a:lnTo>
                  <a:lnTo>
                    <a:pt x="54" y="102"/>
                  </a:lnTo>
                  <a:lnTo>
                    <a:pt x="56" y="104"/>
                  </a:lnTo>
                  <a:lnTo>
                    <a:pt x="54" y="104"/>
                  </a:lnTo>
                  <a:lnTo>
                    <a:pt x="52" y="104"/>
                  </a:lnTo>
                  <a:lnTo>
                    <a:pt x="50" y="102"/>
                  </a:lnTo>
                  <a:lnTo>
                    <a:pt x="48" y="102"/>
                  </a:lnTo>
                  <a:lnTo>
                    <a:pt x="48" y="100"/>
                  </a:lnTo>
                  <a:lnTo>
                    <a:pt x="46" y="100"/>
                  </a:lnTo>
                  <a:lnTo>
                    <a:pt x="46" y="98"/>
                  </a:lnTo>
                  <a:lnTo>
                    <a:pt x="44" y="98"/>
                  </a:lnTo>
                  <a:lnTo>
                    <a:pt x="46" y="98"/>
                  </a:lnTo>
                  <a:lnTo>
                    <a:pt x="46" y="100"/>
                  </a:lnTo>
                  <a:lnTo>
                    <a:pt x="48" y="102"/>
                  </a:lnTo>
                  <a:lnTo>
                    <a:pt x="48" y="104"/>
                  </a:lnTo>
                  <a:lnTo>
                    <a:pt x="50" y="106"/>
                  </a:lnTo>
                  <a:lnTo>
                    <a:pt x="48" y="106"/>
                  </a:lnTo>
                  <a:lnTo>
                    <a:pt x="50" y="108"/>
                  </a:lnTo>
                  <a:lnTo>
                    <a:pt x="48" y="108"/>
                  </a:lnTo>
                  <a:lnTo>
                    <a:pt x="46" y="108"/>
                  </a:lnTo>
                  <a:lnTo>
                    <a:pt x="46" y="106"/>
                  </a:lnTo>
                  <a:lnTo>
                    <a:pt x="44" y="106"/>
                  </a:lnTo>
                  <a:lnTo>
                    <a:pt x="44" y="108"/>
                  </a:lnTo>
                  <a:lnTo>
                    <a:pt x="42" y="106"/>
                  </a:lnTo>
                  <a:lnTo>
                    <a:pt x="41" y="106"/>
                  </a:lnTo>
                  <a:lnTo>
                    <a:pt x="42" y="106"/>
                  </a:lnTo>
                  <a:lnTo>
                    <a:pt x="42" y="108"/>
                  </a:lnTo>
                  <a:lnTo>
                    <a:pt x="44" y="108"/>
                  </a:lnTo>
                  <a:lnTo>
                    <a:pt x="44" y="110"/>
                  </a:lnTo>
                  <a:lnTo>
                    <a:pt x="44" y="111"/>
                  </a:lnTo>
                  <a:lnTo>
                    <a:pt x="41" y="111"/>
                  </a:lnTo>
                  <a:lnTo>
                    <a:pt x="39" y="111"/>
                  </a:lnTo>
                  <a:lnTo>
                    <a:pt x="35" y="111"/>
                  </a:lnTo>
                  <a:lnTo>
                    <a:pt x="33" y="111"/>
                  </a:lnTo>
                  <a:lnTo>
                    <a:pt x="31" y="111"/>
                  </a:lnTo>
                  <a:lnTo>
                    <a:pt x="29" y="111"/>
                  </a:lnTo>
                  <a:lnTo>
                    <a:pt x="27" y="111"/>
                  </a:lnTo>
                  <a:lnTo>
                    <a:pt x="25" y="111"/>
                  </a:lnTo>
                  <a:lnTo>
                    <a:pt x="25" y="110"/>
                  </a:lnTo>
                  <a:lnTo>
                    <a:pt x="23" y="110"/>
                  </a:lnTo>
                  <a:lnTo>
                    <a:pt x="21" y="110"/>
                  </a:lnTo>
                  <a:lnTo>
                    <a:pt x="21" y="111"/>
                  </a:lnTo>
                  <a:lnTo>
                    <a:pt x="21" y="110"/>
                  </a:lnTo>
                  <a:lnTo>
                    <a:pt x="23" y="110"/>
                  </a:lnTo>
                  <a:lnTo>
                    <a:pt x="25" y="110"/>
                  </a:lnTo>
                  <a:lnTo>
                    <a:pt x="25" y="111"/>
                  </a:lnTo>
                  <a:lnTo>
                    <a:pt x="25" y="113"/>
                  </a:lnTo>
                  <a:lnTo>
                    <a:pt x="27" y="113"/>
                  </a:lnTo>
                  <a:lnTo>
                    <a:pt x="29" y="111"/>
                  </a:lnTo>
                  <a:lnTo>
                    <a:pt x="31" y="111"/>
                  </a:lnTo>
                  <a:lnTo>
                    <a:pt x="31" y="113"/>
                  </a:lnTo>
                  <a:lnTo>
                    <a:pt x="33" y="113"/>
                  </a:lnTo>
                  <a:lnTo>
                    <a:pt x="35" y="113"/>
                  </a:lnTo>
                  <a:lnTo>
                    <a:pt x="37" y="113"/>
                  </a:lnTo>
                  <a:lnTo>
                    <a:pt x="37" y="115"/>
                  </a:lnTo>
                  <a:lnTo>
                    <a:pt x="39" y="117"/>
                  </a:lnTo>
                  <a:lnTo>
                    <a:pt x="41" y="117"/>
                  </a:lnTo>
                  <a:lnTo>
                    <a:pt x="41" y="119"/>
                  </a:lnTo>
                  <a:lnTo>
                    <a:pt x="41" y="121"/>
                  </a:lnTo>
                  <a:lnTo>
                    <a:pt x="41" y="123"/>
                  </a:lnTo>
                  <a:lnTo>
                    <a:pt x="39" y="123"/>
                  </a:lnTo>
                  <a:lnTo>
                    <a:pt x="37" y="123"/>
                  </a:lnTo>
                  <a:lnTo>
                    <a:pt x="35" y="125"/>
                  </a:lnTo>
                  <a:lnTo>
                    <a:pt x="33" y="125"/>
                  </a:lnTo>
                  <a:lnTo>
                    <a:pt x="33" y="127"/>
                  </a:lnTo>
                  <a:lnTo>
                    <a:pt x="31" y="127"/>
                  </a:lnTo>
                  <a:lnTo>
                    <a:pt x="29" y="129"/>
                  </a:lnTo>
                  <a:lnTo>
                    <a:pt x="27" y="129"/>
                  </a:lnTo>
                  <a:lnTo>
                    <a:pt x="27" y="127"/>
                  </a:lnTo>
                  <a:lnTo>
                    <a:pt x="25" y="127"/>
                  </a:lnTo>
                  <a:lnTo>
                    <a:pt x="23" y="127"/>
                  </a:lnTo>
                  <a:lnTo>
                    <a:pt x="23" y="125"/>
                  </a:lnTo>
                  <a:lnTo>
                    <a:pt x="21" y="125"/>
                  </a:lnTo>
                  <a:lnTo>
                    <a:pt x="19" y="127"/>
                  </a:lnTo>
                  <a:lnTo>
                    <a:pt x="18" y="127"/>
                  </a:lnTo>
                  <a:lnTo>
                    <a:pt x="16" y="127"/>
                  </a:lnTo>
                  <a:lnTo>
                    <a:pt x="14" y="127"/>
                  </a:lnTo>
                  <a:lnTo>
                    <a:pt x="12" y="127"/>
                  </a:lnTo>
                  <a:lnTo>
                    <a:pt x="10" y="127"/>
                  </a:lnTo>
                  <a:lnTo>
                    <a:pt x="10" y="125"/>
                  </a:lnTo>
                  <a:lnTo>
                    <a:pt x="8" y="125"/>
                  </a:lnTo>
                  <a:lnTo>
                    <a:pt x="6" y="127"/>
                  </a:lnTo>
                  <a:lnTo>
                    <a:pt x="4" y="127"/>
                  </a:lnTo>
                  <a:lnTo>
                    <a:pt x="2" y="125"/>
                  </a:lnTo>
                  <a:lnTo>
                    <a:pt x="2" y="123"/>
                  </a:lnTo>
                  <a:lnTo>
                    <a:pt x="2" y="119"/>
                  </a:lnTo>
                  <a:lnTo>
                    <a:pt x="2" y="117"/>
                  </a:lnTo>
                  <a:lnTo>
                    <a:pt x="2" y="113"/>
                  </a:lnTo>
                  <a:lnTo>
                    <a:pt x="2" y="110"/>
                  </a:lnTo>
                  <a:lnTo>
                    <a:pt x="2" y="108"/>
                  </a:lnTo>
                  <a:lnTo>
                    <a:pt x="2" y="106"/>
                  </a:lnTo>
                  <a:lnTo>
                    <a:pt x="2" y="104"/>
                  </a:lnTo>
                  <a:lnTo>
                    <a:pt x="2" y="100"/>
                  </a:lnTo>
                  <a:lnTo>
                    <a:pt x="2" y="96"/>
                  </a:lnTo>
                  <a:lnTo>
                    <a:pt x="2" y="94"/>
                  </a:lnTo>
                  <a:lnTo>
                    <a:pt x="2" y="90"/>
                  </a:lnTo>
                  <a:lnTo>
                    <a:pt x="2" y="88"/>
                  </a:lnTo>
                  <a:lnTo>
                    <a:pt x="0" y="88"/>
                  </a:lnTo>
                  <a:lnTo>
                    <a:pt x="0" y="87"/>
                  </a:lnTo>
                  <a:lnTo>
                    <a:pt x="0" y="85"/>
                  </a:lnTo>
                  <a:lnTo>
                    <a:pt x="2" y="85"/>
                  </a:lnTo>
                  <a:lnTo>
                    <a:pt x="0" y="85"/>
                  </a:lnTo>
                  <a:lnTo>
                    <a:pt x="2" y="85"/>
                  </a:lnTo>
                  <a:lnTo>
                    <a:pt x="2" y="83"/>
                  </a:lnTo>
                  <a:lnTo>
                    <a:pt x="2" y="81"/>
                  </a:lnTo>
                  <a:lnTo>
                    <a:pt x="2" y="79"/>
                  </a:lnTo>
                  <a:lnTo>
                    <a:pt x="2" y="75"/>
                  </a:lnTo>
                  <a:lnTo>
                    <a:pt x="2" y="71"/>
                  </a:lnTo>
                  <a:lnTo>
                    <a:pt x="2" y="69"/>
                  </a:lnTo>
                  <a:lnTo>
                    <a:pt x="2" y="65"/>
                  </a:lnTo>
                  <a:lnTo>
                    <a:pt x="2" y="63"/>
                  </a:lnTo>
                  <a:lnTo>
                    <a:pt x="2" y="62"/>
                  </a:lnTo>
                  <a:lnTo>
                    <a:pt x="2" y="60"/>
                  </a:lnTo>
                  <a:lnTo>
                    <a:pt x="2" y="58"/>
                  </a:lnTo>
                  <a:lnTo>
                    <a:pt x="2" y="56"/>
                  </a:lnTo>
                  <a:lnTo>
                    <a:pt x="2" y="52"/>
                  </a:lnTo>
                  <a:lnTo>
                    <a:pt x="2" y="46"/>
                  </a:lnTo>
                  <a:lnTo>
                    <a:pt x="2" y="42"/>
                  </a:lnTo>
                  <a:lnTo>
                    <a:pt x="2" y="40"/>
                  </a:lnTo>
                  <a:lnTo>
                    <a:pt x="2" y="37"/>
                  </a:lnTo>
                  <a:lnTo>
                    <a:pt x="2" y="31"/>
                  </a:lnTo>
                  <a:lnTo>
                    <a:pt x="2" y="27"/>
                  </a:lnTo>
                  <a:lnTo>
                    <a:pt x="2" y="23"/>
                  </a:lnTo>
                  <a:lnTo>
                    <a:pt x="2" y="21"/>
                  </a:lnTo>
                  <a:lnTo>
                    <a:pt x="4" y="21"/>
                  </a:lnTo>
                  <a:close/>
                  <a:moveTo>
                    <a:pt x="163" y="23"/>
                  </a:moveTo>
                  <a:lnTo>
                    <a:pt x="165" y="23"/>
                  </a:lnTo>
                  <a:lnTo>
                    <a:pt x="165" y="25"/>
                  </a:lnTo>
                  <a:lnTo>
                    <a:pt x="167" y="25"/>
                  </a:lnTo>
                  <a:lnTo>
                    <a:pt x="169" y="25"/>
                  </a:lnTo>
                  <a:lnTo>
                    <a:pt x="169" y="27"/>
                  </a:lnTo>
                  <a:lnTo>
                    <a:pt x="171" y="27"/>
                  </a:lnTo>
                  <a:lnTo>
                    <a:pt x="173" y="27"/>
                  </a:lnTo>
                  <a:lnTo>
                    <a:pt x="173" y="29"/>
                  </a:lnTo>
                  <a:lnTo>
                    <a:pt x="175" y="29"/>
                  </a:lnTo>
                  <a:lnTo>
                    <a:pt x="177" y="29"/>
                  </a:lnTo>
                  <a:lnTo>
                    <a:pt x="177" y="31"/>
                  </a:lnTo>
                  <a:lnTo>
                    <a:pt x="179" y="31"/>
                  </a:lnTo>
                  <a:lnTo>
                    <a:pt x="179" y="33"/>
                  </a:lnTo>
                  <a:lnTo>
                    <a:pt x="181" y="33"/>
                  </a:lnTo>
                  <a:lnTo>
                    <a:pt x="181" y="35"/>
                  </a:lnTo>
                  <a:lnTo>
                    <a:pt x="183" y="35"/>
                  </a:lnTo>
                  <a:lnTo>
                    <a:pt x="185" y="35"/>
                  </a:lnTo>
                  <a:lnTo>
                    <a:pt x="185" y="37"/>
                  </a:lnTo>
                  <a:lnTo>
                    <a:pt x="186" y="37"/>
                  </a:lnTo>
                  <a:lnTo>
                    <a:pt x="186" y="39"/>
                  </a:lnTo>
                  <a:lnTo>
                    <a:pt x="186" y="40"/>
                  </a:lnTo>
                  <a:lnTo>
                    <a:pt x="188" y="40"/>
                  </a:lnTo>
                  <a:lnTo>
                    <a:pt x="190" y="40"/>
                  </a:lnTo>
                  <a:lnTo>
                    <a:pt x="192" y="42"/>
                  </a:lnTo>
                  <a:lnTo>
                    <a:pt x="192" y="44"/>
                  </a:lnTo>
                  <a:lnTo>
                    <a:pt x="194" y="44"/>
                  </a:lnTo>
                  <a:lnTo>
                    <a:pt x="194" y="46"/>
                  </a:lnTo>
                  <a:lnTo>
                    <a:pt x="196" y="46"/>
                  </a:lnTo>
                  <a:lnTo>
                    <a:pt x="196" y="48"/>
                  </a:lnTo>
                  <a:lnTo>
                    <a:pt x="196" y="50"/>
                  </a:lnTo>
                  <a:lnTo>
                    <a:pt x="194" y="50"/>
                  </a:lnTo>
                  <a:lnTo>
                    <a:pt x="194" y="52"/>
                  </a:lnTo>
                  <a:lnTo>
                    <a:pt x="196" y="52"/>
                  </a:lnTo>
                  <a:lnTo>
                    <a:pt x="194" y="52"/>
                  </a:lnTo>
                  <a:lnTo>
                    <a:pt x="194" y="54"/>
                  </a:lnTo>
                  <a:lnTo>
                    <a:pt x="194" y="56"/>
                  </a:lnTo>
                  <a:lnTo>
                    <a:pt x="192" y="56"/>
                  </a:lnTo>
                  <a:lnTo>
                    <a:pt x="190" y="54"/>
                  </a:lnTo>
                  <a:lnTo>
                    <a:pt x="190" y="52"/>
                  </a:lnTo>
                  <a:lnTo>
                    <a:pt x="188" y="52"/>
                  </a:lnTo>
                  <a:lnTo>
                    <a:pt x="188" y="50"/>
                  </a:lnTo>
                  <a:lnTo>
                    <a:pt x="188" y="48"/>
                  </a:lnTo>
                  <a:lnTo>
                    <a:pt x="188" y="46"/>
                  </a:lnTo>
                  <a:lnTo>
                    <a:pt x="188" y="44"/>
                  </a:lnTo>
                  <a:lnTo>
                    <a:pt x="188" y="42"/>
                  </a:lnTo>
                  <a:lnTo>
                    <a:pt x="186" y="42"/>
                  </a:lnTo>
                  <a:lnTo>
                    <a:pt x="186" y="40"/>
                  </a:lnTo>
                  <a:lnTo>
                    <a:pt x="185" y="40"/>
                  </a:lnTo>
                  <a:lnTo>
                    <a:pt x="185" y="39"/>
                  </a:lnTo>
                  <a:lnTo>
                    <a:pt x="183" y="39"/>
                  </a:lnTo>
                  <a:lnTo>
                    <a:pt x="185" y="37"/>
                  </a:lnTo>
                  <a:lnTo>
                    <a:pt x="183" y="37"/>
                  </a:lnTo>
                  <a:lnTo>
                    <a:pt x="183" y="35"/>
                  </a:lnTo>
                  <a:lnTo>
                    <a:pt x="181" y="35"/>
                  </a:lnTo>
                  <a:lnTo>
                    <a:pt x="177" y="35"/>
                  </a:lnTo>
                  <a:lnTo>
                    <a:pt x="175" y="33"/>
                  </a:lnTo>
                  <a:lnTo>
                    <a:pt x="171" y="29"/>
                  </a:lnTo>
                  <a:lnTo>
                    <a:pt x="169" y="29"/>
                  </a:lnTo>
                  <a:lnTo>
                    <a:pt x="169" y="27"/>
                  </a:lnTo>
                  <a:lnTo>
                    <a:pt x="167" y="27"/>
                  </a:lnTo>
                  <a:lnTo>
                    <a:pt x="165" y="25"/>
                  </a:lnTo>
                  <a:lnTo>
                    <a:pt x="163" y="25"/>
                  </a:lnTo>
                  <a:lnTo>
                    <a:pt x="163" y="23"/>
                  </a:lnTo>
                  <a:lnTo>
                    <a:pt x="162" y="23"/>
                  </a:lnTo>
                  <a:lnTo>
                    <a:pt x="160" y="23"/>
                  </a:lnTo>
                  <a:lnTo>
                    <a:pt x="158" y="23"/>
                  </a:lnTo>
                  <a:lnTo>
                    <a:pt x="160" y="23"/>
                  </a:lnTo>
                  <a:lnTo>
                    <a:pt x="160" y="21"/>
                  </a:lnTo>
                  <a:lnTo>
                    <a:pt x="160" y="23"/>
                  </a:lnTo>
                  <a:lnTo>
                    <a:pt x="160" y="21"/>
                  </a:lnTo>
                  <a:lnTo>
                    <a:pt x="160" y="19"/>
                  </a:lnTo>
                  <a:lnTo>
                    <a:pt x="160" y="21"/>
                  </a:lnTo>
                  <a:lnTo>
                    <a:pt x="162" y="21"/>
                  </a:lnTo>
                  <a:lnTo>
                    <a:pt x="163" y="21"/>
                  </a:lnTo>
                  <a:lnTo>
                    <a:pt x="163" y="23"/>
                  </a:lnTo>
                  <a:close/>
                  <a:moveTo>
                    <a:pt x="150" y="17"/>
                  </a:moveTo>
                  <a:lnTo>
                    <a:pt x="152" y="17"/>
                  </a:lnTo>
                  <a:lnTo>
                    <a:pt x="154" y="19"/>
                  </a:lnTo>
                  <a:lnTo>
                    <a:pt x="154" y="21"/>
                  </a:lnTo>
                  <a:lnTo>
                    <a:pt x="152" y="21"/>
                  </a:lnTo>
                  <a:lnTo>
                    <a:pt x="150" y="21"/>
                  </a:lnTo>
                  <a:lnTo>
                    <a:pt x="148" y="21"/>
                  </a:lnTo>
                  <a:lnTo>
                    <a:pt x="148" y="19"/>
                  </a:lnTo>
                  <a:lnTo>
                    <a:pt x="146" y="19"/>
                  </a:lnTo>
                  <a:lnTo>
                    <a:pt x="146" y="17"/>
                  </a:lnTo>
                  <a:lnTo>
                    <a:pt x="146" y="19"/>
                  </a:lnTo>
                  <a:lnTo>
                    <a:pt x="146" y="17"/>
                  </a:lnTo>
                  <a:lnTo>
                    <a:pt x="148" y="17"/>
                  </a:lnTo>
                  <a:lnTo>
                    <a:pt x="150" y="17"/>
                  </a:lnTo>
                  <a:close/>
                  <a:moveTo>
                    <a:pt x="112" y="15"/>
                  </a:moveTo>
                  <a:lnTo>
                    <a:pt x="110" y="15"/>
                  </a:lnTo>
                  <a:lnTo>
                    <a:pt x="112" y="15"/>
                  </a:lnTo>
                  <a:close/>
                  <a:moveTo>
                    <a:pt x="96" y="10"/>
                  </a:moveTo>
                  <a:lnTo>
                    <a:pt x="98" y="10"/>
                  </a:lnTo>
                  <a:lnTo>
                    <a:pt x="100" y="10"/>
                  </a:lnTo>
                  <a:lnTo>
                    <a:pt x="100" y="12"/>
                  </a:lnTo>
                  <a:lnTo>
                    <a:pt x="102" y="10"/>
                  </a:lnTo>
                  <a:lnTo>
                    <a:pt x="102" y="12"/>
                  </a:lnTo>
                  <a:lnTo>
                    <a:pt x="104" y="12"/>
                  </a:lnTo>
                  <a:lnTo>
                    <a:pt x="106" y="12"/>
                  </a:lnTo>
                  <a:lnTo>
                    <a:pt x="104" y="12"/>
                  </a:lnTo>
                  <a:lnTo>
                    <a:pt x="104" y="10"/>
                  </a:lnTo>
                  <a:lnTo>
                    <a:pt x="106" y="10"/>
                  </a:lnTo>
                  <a:lnTo>
                    <a:pt x="106" y="12"/>
                  </a:lnTo>
                  <a:lnTo>
                    <a:pt x="104" y="12"/>
                  </a:lnTo>
                  <a:lnTo>
                    <a:pt x="102" y="12"/>
                  </a:lnTo>
                  <a:lnTo>
                    <a:pt x="102" y="14"/>
                  </a:lnTo>
                  <a:lnTo>
                    <a:pt x="100" y="14"/>
                  </a:lnTo>
                  <a:lnTo>
                    <a:pt x="98" y="14"/>
                  </a:lnTo>
                  <a:lnTo>
                    <a:pt x="100" y="14"/>
                  </a:lnTo>
                  <a:lnTo>
                    <a:pt x="98" y="14"/>
                  </a:lnTo>
                  <a:lnTo>
                    <a:pt x="96" y="14"/>
                  </a:lnTo>
                  <a:lnTo>
                    <a:pt x="94" y="14"/>
                  </a:lnTo>
                  <a:lnTo>
                    <a:pt x="92" y="14"/>
                  </a:lnTo>
                  <a:lnTo>
                    <a:pt x="92" y="15"/>
                  </a:lnTo>
                  <a:lnTo>
                    <a:pt x="90" y="14"/>
                  </a:lnTo>
                  <a:lnTo>
                    <a:pt x="92" y="14"/>
                  </a:lnTo>
                  <a:lnTo>
                    <a:pt x="92" y="12"/>
                  </a:lnTo>
                  <a:lnTo>
                    <a:pt x="92" y="10"/>
                  </a:lnTo>
                  <a:lnTo>
                    <a:pt x="94" y="10"/>
                  </a:lnTo>
                  <a:lnTo>
                    <a:pt x="96" y="10"/>
                  </a:lnTo>
                  <a:close/>
                  <a:moveTo>
                    <a:pt x="33" y="6"/>
                  </a:moveTo>
                  <a:lnTo>
                    <a:pt x="31" y="6"/>
                  </a:lnTo>
                  <a:lnTo>
                    <a:pt x="33" y="6"/>
                  </a:lnTo>
                  <a:close/>
                  <a:moveTo>
                    <a:pt x="146" y="6"/>
                  </a:moveTo>
                  <a:lnTo>
                    <a:pt x="144" y="6"/>
                  </a:lnTo>
                  <a:lnTo>
                    <a:pt x="146" y="6"/>
                  </a:lnTo>
                  <a:close/>
                  <a:moveTo>
                    <a:pt x="140" y="0"/>
                  </a:moveTo>
                  <a:lnTo>
                    <a:pt x="142" y="2"/>
                  </a:lnTo>
                  <a:lnTo>
                    <a:pt x="142" y="4"/>
                  </a:lnTo>
                  <a:lnTo>
                    <a:pt x="140" y="4"/>
                  </a:lnTo>
                  <a:lnTo>
                    <a:pt x="140" y="2"/>
                  </a:lnTo>
                  <a:lnTo>
                    <a:pt x="138" y="2"/>
                  </a:lnTo>
                  <a:lnTo>
                    <a:pt x="138" y="0"/>
                  </a:lnTo>
                  <a:lnTo>
                    <a:pt x="14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8" name="Freeform 187"/>
            <p:cNvSpPr>
              <a:spLocks/>
            </p:cNvSpPr>
            <p:nvPr/>
          </p:nvSpPr>
          <p:spPr bwMode="auto">
            <a:xfrm>
              <a:off x="5386388" y="3168650"/>
              <a:ext cx="254000" cy="241300"/>
            </a:xfrm>
            <a:custGeom>
              <a:avLst/>
              <a:gdLst>
                <a:gd name="T0" fmla="*/ 85 w 160"/>
                <a:gd name="T1" fmla="*/ 15 h 152"/>
                <a:gd name="T2" fmla="*/ 89 w 160"/>
                <a:gd name="T3" fmla="*/ 11 h 152"/>
                <a:gd name="T4" fmla="*/ 108 w 160"/>
                <a:gd name="T5" fmla="*/ 13 h 152"/>
                <a:gd name="T6" fmla="*/ 138 w 160"/>
                <a:gd name="T7" fmla="*/ 13 h 152"/>
                <a:gd name="T8" fmla="*/ 148 w 160"/>
                <a:gd name="T9" fmla="*/ 19 h 152"/>
                <a:gd name="T10" fmla="*/ 150 w 160"/>
                <a:gd name="T11" fmla="*/ 27 h 152"/>
                <a:gd name="T12" fmla="*/ 154 w 160"/>
                <a:gd name="T13" fmla="*/ 40 h 152"/>
                <a:gd name="T14" fmla="*/ 156 w 160"/>
                <a:gd name="T15" fmla="*/ 52 h 152"/>
                <a:gd name="T16" fmla="*/ 148 w 160"/>
                <a:gd name="T17" fmla="*/ 61 h 152"/>
                <a:gd name="T18" fmla="*/ 148 w 160"/>
                <a:gd name="T19" fmla="*/ 71 h 152"/>
                <a:gd name="T20" fmla="*/ 152 w 160"/>
                <a:gd name="T21" fmla="*/ 77 h 152"/>
                <a:gd name="T22" fmla="*/ 150 w 160"/>
                <a:gd name="T23" fmla="*/ 86 h 152"/>
                <a:gd name="T24" fmla="*/ 154 w 160"/>
                <a:gd name="T25" fmla="*/ 98 h 152"/>
                <a:gd name="T26" fmla="*/ 158 w 160"/>
                <a:gd name="T27" fmla="*/ 105 h 152"/>
                <a:gd name="T28" fmla="*/ 158 w 160"/>
                <a:gd name="T29" fmla="*/ 113 h 152"/>
                <a:gd name="T30" fmla="*/ 150 w 160"/>
                <a:gd name="T31" fmla="*/ 121 h 152"/>
                <a:gd name="T32" fmla="*/ 138 w 160"/>
                <a:gd name="T33" fmla="*/ 134 h 152"/>
                <a:gd name="T34" fmla="*/ 137 w 160"/>
                <a:gd name="T35" fmla="*/ 144 h 152"/>
                <a:gd name="T36" fmla="*/ 137 w 160"/>
                <a:gd name="T37" fmla="*/ 150 h 152"/>
                <a:gd name="T38" fmla="*/ 127 w 160"/>
                <a:gd name="T39" fmla="*/ 146 h 152"/>
                <a:gd name="T40" fmla="*/ 117 w 160"/>
                <a:gd name="T41" fmla="*/ 142 h 152"/>
                <a:gd name="T42" fmla="*/ 110 w 160"/>
                <a:gd name="T43" fmla="*/ 142 h 152"/>
                <a:gd name="T44" fmla="*/ 102 w 160"/>
                <a:gd name="T45" fmla="*/ 142 h 152"/>
                <a:gd name="T46" fmla="*/ 92 w 160"/>
                <a:gd name="T47" fmla="*/ 146 h 152"/>
                <a:gd name="T48" fmla="*/ 89 w 160"/>
                <a:gd name="T49" fmla="*/ 140 h 152"/>
                <a:gd name="T50" fmla="*/ 81 w 160"/>
                <a:gd name="T51" fmla="*/ 140 h 152"/>
                <a:gd name="T52" fmla="*/ 75 w 160"/>
                <a:gd name="T53" fmla="*/ 136 h 152"/>
                <a:gd name="T54" fmla="*/ 69 w 160"/>
                <a:gd name="T55" fmla="*/ 128 h 152"/>
                <a:gd name="T56" fmla="*/ 60 w 160"/>
                <a:gd name="T57" fmla="*/ 127 h 152"/>
                <a:gd name="T58" fmla="*/ 58 w 160"/>
                <a:gd name="T59" fmla="*/ 119 h 152"/>
                <a:gd name="T60" fmla="*/ 50 w 160"/>
                <a:gd name="T61" fmla="*/ 119 h 152"/>
                <a:gd name="T62" fmla="*/ 44 w 160"/>
                <a:gd name="T63" fmla="*/ 119 h 152"/>
                <a:gd name="T64" fmla="*/ 41 w 160"/>
                <a:gd name="T65" fmla="*/ 125 h 152"/>
                <a:gd name="T66" fmla="*/ 33 w 160"/>
                <a:gd name="T67" fmla="*/ 117 h 152"/>
                <a:gd name="T68" fmla="*/ 29 w 160"/>
                <a:gd name="T69" fmla="*/ 111 h 152"/>
                <a:gd name="T70" fmla="*/ 21 w 160"/>
                <a:gd name="T71" fmla="*/ 107 h 152"/>
                <a:gd name="T72" fmla="*/ 14 w 160"/>
                <a:gd name="T73" fmla="*/ 102 h 152"/>
                <a:gd name="T74" fmla="*/ 14 w 160"/>
                <a:gd name="T75" fmla="*/ 98 h 152"/>
                <a:gd name="T76" fmla="*/ 10 w 160"/>
                <a:gd name="T77" fmla="*/ 86 h 152"/>
                <a:gd name="T78" fmla="*/ 10 w 160"/>
                <a:gd name="T79" fmla="*/ 77 h 152"/>
                <a:gd name="T80" fmla="*/ 6 w 160"/>
                <a:gd name="T81" fmla="*/ 67 h 152"/>
                <a:gd name="T82" fmla="*/ 2 w 160"/>
                <a:gd name="T83" fmla="*/ 56 h 152"/>
                <a:gd name="T84" fmla="*/ 4 w 160"/>
                <a:gd name="T85" fmla="*/ 46 h 152"/>
                <a:gd name="T86" fmla="*/ 4 w 160"/>
                <a:gd name="T87" fmla="*/ 36 h 152"/>
                <a:gd name="T88" fmla="*/ 6 w 160"/>
                <a:gd name="T89" fmla="*/ 33 h 152"/>
                <a:gd name="T90" fmla="*/ 8 w 160"/>
                <a:gd name="T91" fmla="*/ 27 h 152"/>
                <a:gd name="T92" fmla="*/ 4 w 160"/>
                <a:gd name="T93" fmla="*/ 29 h 152"/>
                <a:gd name="T94" fmla="*/ 6 w 160"/>
                <a:gd name="T95" fmla="*/ 25 h 152"/>
                <a:gd name="T96" fmla="*/ 31 w 160"/>
                <a:gd name="T97" fmla="*/ 17 h 152"/>
                <a:gd name="T98" fmla="*/ 33 w 160"/>
                <a:gd name="T99" fmla="*/ 15 h 152"/>
                <a:gd name="T100" fmla="*/ 39 w 160"/>
                <a:gd name="T101" fmla="*/ 8 h 152"/>
                <a:gd name="T102" fmla="*/ 64 w 160"/>
                <a:gd name="T103" fmla="*/ 0 h 152"/>
                <a:gd name="T104" fmla="*/ 73 w 160"/>
                <a:gd name="T105" fmla="*/ 6 h 152"/>
                <a:gd name="T106" fmla="*/ 69 w 160"/>
                <a:gd name="T107" fmla="*/ 8 h 152"/>
                <a:gd name="T108" fmla="*/ 77 w 160"/>
                <a:gd name="T109" fmla="*/ 1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 h="152">
                  <a:moveTo>
                    <a:pt x="87" y="11"/>
                  </a:moveTo>
                  <a:lnTo>
                    <a:pt x="85" y="13"/>
                  </a:lnTo>
                  <a:lnTo>
                    <a:pt x="83" y="13"/>
                  </a:lnTo>
                  <a:lnTo>
                    <a:pt x="81" y="13"/>
                  </a:lnTo>
                  <a:lnTo>
                    <a:pt x="81" y="15"/>
                  </a:lnTo>
                  <a:lnTo>
                    <a:pt x="83" y="15"/>
                  </a:lnTo>
                  <a:lnTo>
                    <a:pt x="85" y="15"/>
                  </a:lnTo>
                  <a:lnTo>
                    <a:pt x="83" y="15"/>
                  </a:lnTo>
                  <a:lnTo>
                    <a:pt x="83" y="17"/>
                  </a:lnTo>
                  <a:lnTo>
                    <a:pt x="85" y="17"/>
                  </a:lnTo>
                  <a:lnTo>
                    <a:pt x="85" y="15"/>
                  </a:lnTo>
                  <a:lnTo>
                    <a:pt x="87" y="13"/>
                  </a:lnTo>
                  <a:lnTo>
                    <a:pt x="89" y="13"/>
                  </a:lnTo>
                  <a:lnTo>
                    <a:pt x="89" y="11"/>
                  </a:lnTo>
                  <a:lnTo>
                    <a:pt x="90" y="11"/>
                  </a:lnTo>
                  <a:lnTo>
                    <a:pt x="89" y="11"/>
                  </a:lnTo>
                  <a:lnTo>
                    <a:pt x="90" y="11"/>
                  </a:lnTo>
                  <a:lnTo>
                    <a:pt x="92" y="11"/>
                  </a:lnTo>
                  <a:lnTo>
                    <a:pt x="100" y="11"/>
                  </a:lnTo>
                  <a:lnTo>
                    <a:pt x="104" y="11"/>
                  </a:lnTo>
                  <a:lnTo>
                    <a:pt x="108" y="13"/>
                  </a:lnTo>
                  <a:lnTo>
                    <a:pt x="113" y="13"/>
                  </a:lnTo>
                  <a:lnTo>
                    <a:pt x="121" y="13"/>
                  </a:lnTo>
                  <a:lnTo>
                    <a:pt x="125" y="13"/>
                  </a:lnTo>
                  <a:lnTo>
                    <a:pt x="129" y="13"/>
                  </a:lnTo>
                  <a:lnTo>
                    <a:pt x="133" y="13"/>
                  </a:lnTo>
                  <a:lnTo>
                    <a:pt x="137" y="13"/>
                  </a:lnTo>
                  <a:lnTo>
                    <a:pt x="138" y="13"/>
                  </a:lnTo>
                  <a:lnTo>
                    <a:pt x="140" y="13"/>
                  </a:lnTo>
                  <a:lnTo>
                    <a:pt x="142" y="13"/>
                  </a:lnTo>
                  <a:lnTo>
                    <a:pt x="142" y="15"/>
                  </a:lnTo>
                  <a:lnTo>
                    <a:pt x="144" y="15"/>
                  </a:lnTo>
                  <a:lnTo>
                    <a:pt x="144" y="17"/>
                  </a:lnTo>
                  <a:lnTo>
                    <a:pt x="146" y="17"/>
                  </a:lnTo>
                  <a:lnTo>
                    <a:pt x="148" y="19"/>
                  </a:lnTo>
                  <a:lnTo>
                    <a:pt x="148" y="21"/>
                  </a:lnTo>
                  <a:lnTo>
                    <a:pt x="150" y="23"/>
                  </a:lnTo>
                  <a:lnTo>
                    <a:pt x="148" y="23"/>
                  </a:lnTo>
                  <a:lnTo>
                    <a:pt x="148" y="25"/>
                  </a:lnTo>
                  <a:lnTo>
                    <a:pt x="150" y="25"/>
                  </a:lnTo>
                  <a:lnTo>
                    <a:pt x="148" y="25"/>
                  </a:lnTo>
                  <a:lnTo>
                    <a:pt x="150" y="27"/>
                  </a:lnTo>
                  <a:lnTo>
                    <a:pt x="150" y="29"/>
                  </a:lnTo>
                  <a:lnTo>
                    <a:pt x="150" y="31"/>
                  </a:lnTo>
                  <a:lnTo>
                    <a:pt x="150" y="33"/>
                  </a:lnTo>
                  <a:lnTo>
                    <a:pt x="150" y="34"/>
                  </a:lnTo>
                  <a:lnTo>
                    <a:pt x="152" y="38"/>
                  </a:lnTo>
                  <a:lnTo>
                    <a:pt x="152" y="40"/>
                  </a:lnTo>
                  <a:lnTo>
                    <a:pt x="154" y="40"/>
                  </a:lnTo>
                  <a:lnTo>
                    <a:pt x="154" y="42"/>
                  </a:lnTo>
                  <a:lnTo>
                    <a:pt x="154" y="44"/>
                  </a:lnTo>
                  <a:lnTo>
                    <a:pt x="154" y="46"/>
                  </a:lnTo>
                  <a:lnTo>
                    <a:pt x="156" y="46"/>
                  </a:lnTo>
                  <a:lnTo>
                    <a:pt x="156" y="48"/>
                  </a:lnTo>
                  <a:lnTo>
                    <a:pt x="156" y="50"/>
                  </a:lnTo>
                  <a:lnTo>
                    <a:pt x="156" y="52"/>
                  </a:lnTo>
                  <a:lnTo>
                    <a:pt x="156" y="54"/>
                  </a:lnTo>
                  <a:lnTo>
                    <a:pt x="156" y="56"/>
                  </a:lnTo>
                  <a:lnTo>
                    <a:pt x="156" y="57"/>
                  </a:lnTo>
                  <a:lnTo>
                    <a:pt x="156" y="59"/>
                  </a:lnTo>
                  <a:lnTo>
                    <a:pt x="154" y="59"/>
                  </a:lnTo>
                  <a:lnTo>
                    <a:pt x="150" y="61"/>
                  </a:lnTo>
                  <a:lnTo>
                    <a:pt x="148" y="61"/>
                  </a:lnTo>
                  <a:lnTo>
                    <a:pt x="148" y="63"/>
                  </a:lnTo>
                  <a:lnTo>
                    <a:pt x="146" y="65"/>
                  </a:lnTo>
                  <a:lnTo>
                    <a:pt x="144" y="67"/>
                  </a:lnTo>
                  <a:lnTo>
                    <a:pt x="144" y="69"/>
                  </a:lnTo>
                  <a:lnTo>
                    <a:pt x="144" y="71"/>
                  </a:lnTo>
                  <a:lnTo>
                    <a:pt x="146" y="71"/>
                  </a:lnTo>
                  <a:lnTo>
                    <a:pt x="148" y="71"/>
                  </a:lnTo>
                  <a:lnTo>
                    <a:pt x="150" y="71"/>
                  </a:lnTo>
                  <a:lnTo>
                    <a:pt x="150" y="73"/>
                  </a:lnTo>
                  <a:lnTo>
                    <a:pt x="148" y="73"/>
                  </a:lnTo>
                  <a:lnTo>
                    <a:pt x="150" y="73"/>
                  </a:lnTo>
                  <a:lnTo>
                    <a:pt x="152" y="73"/>
                  </a:lnTo>
                  <a:lnTo>
                    <a:pt x="152" y="75"/>
                  </a:lnTo>
                  <a:lnTo>
                    <a:pt x="152" y="77"/>
                  </a:lnTo>
                  <a:lnTo>
                    <a:pt x="152" y="79"/>
                  </a:lnTo>
                  <a:lnTo>
                    <a:pt x="150" y="81"/>
                  </a:lnTo>
                  <a:lnTo>
                    <a:pt x="152" y="81"/>
                  </a:lnTo>
                  <a:lnTo>
                    <a:pt x="152" y="82"/>
                  </a:lnTo>
                  <a:lnTo>
                    <a:pt x="150" y="82"/>
                  </a:lnTo>
                  <a:lnTo>
                    <a:pt x="150" y="84"/>
                  </a:lnTo>
                  <a:lnTo>
                    <a:pt x="150" y="86"/>
                  </a:lnTo>
                  <a:lnTo>
                    <a:pt x="150" y="88"/>
                  </a:lnTo>
                  <a:lnTo>
                    <a:pt x="152" y="88"/>
                  </a:lnTo>
                  <a:lnTo>
                    <a:pt x="152" y="90"/>
                  </a:lnTo>
                  <a:lnTo>
                    <a:pt x="152" y="92"/>
                  </a:lnTo>
                  <a:lnTo>
                    <a:pt x="152" y="94"/>
                  </a:lnTo>
                  <a:lnTo>
                    <a:pt x="154" y="96"/>
                  </a:lnTo>
                  <a:lnTo>
                    <a:pt x="154" y="98"/>
                  </a:lnTo>
                  <a:lnTo>
                    <a:pt x="156" y="98"/>
                  </a:lnTo>
                  <a:lnTo>
                    <a:pt x="156" y="100"/>
                  </a:lnTo>
                  <a:lnTo>
                    <a:pt x="156" y="102"/>
                  </a:lnTo>
                  <a:lnTo>
                    <a:pt x="156" y="104"/>
                  </a:lnTo>
                  <a:lnTo>
                    <a:pt x="158" y="104"/>
                  </a:lnTo>
                  <a:lnTo>
                    <a:pt x="160" y="105"/>
                  </a:lnTo>
                  <a:lnTo>
                    <a:pt x="158" y="105"/>
                  </a:lnTo>
                  <a:lnTo>
                    <a:pt x="156" y="107"/>
                  </a:lnTo>
                  <a:lnTo>
                    <a:pt x="158" y="107"/>
                  </a:lnTo>
                  <a:lnTo>
                    <a:pt x="158" y="109"/>
                  </a:lnTo>
                  <a:lnTo>
                    <a:pt x="160" y="111"/>
                  </a:lnTo>
                  <a:lnTo>
                    <a:pt x="158" y="111"/>
                  </a:lnTo>
                  <a:lnTo>
                    <a:pt x="160" y="113"/>
                  </a:lnTo>
                  <a:lnTo>
                    <a:pt x="158" y="113"/>
                  </a:lnTo>
                  <a:lnTo>
                    <a:pt x="158" y="115"/>
                  </a:lnTo>
                  <a:lnTo>
                    <a:pt x="158" y="117"/>
                  </a:lnTo>
                  <a:lnTo>
                    <a:pt x="156" y="117"/>
                  </a:lnTo>
                  <a:lnTo>
                    <a:pt x="154" y="117"/>
                  </a:lnTo>
                  <a:lnTo>
                    <a:pt x="152" y="117"/>
                  </a:lnTo>
                  <a:lnTo>
                    <a:pt x="152" y="119"/>
                  </a:lnTo>
                  <a:lnTo>
                    <a:pt x="150" y="121"/>
                  </a:lnTo>
                  <a:lnTo>
                    <a:pt x="148" y="121"/>
                  </a:lnTo>
                  <a:lnTo>
                    <a:pt x="148" y="123"/>
                  </a:lnTo>
                  <a:lnTo>
                    <a:pt x="144" y="127"/>
                  </a:lnTo>
                  <a:lnTo>
                    <a:pt x="142" y="128"/>
                  </a:lnTo>
                  <a:lnTo>
                    <a:pt x="140" y="130"/>
                  </a:lnTo>
                  <a:lnTo>
                    <a:pt x="140" y="132"/>
                  </a:lnTo>
                  <a:lnTo>
                    <a:pt x="138" y="134"/>
                  </a:lnTo>
                  <a:lnTo>
                    <a:pt x="137" y="134"/>
                  </a:lnTo>
                  <a:lnTo>
                    <a:pt x="137" y="136"/>
                  </a:lnTo>
                  <a:lnTo>
                    <a:pt x="137" y="138"/>
                  </a:lnTo>
                  <a:lnTo>
                    <a:pt x="135" y="138"/>
                  </a:lnTo>
                  <a:lnTo>
                    <a:pt x="137" y="140"/>
                  </a:lnTo>
                  <a:lnTo>
                    <a:pt x="137" y="142"/>
                  </a:lnTo>
                  <a:lnTo>
                    <a:pt x="137" y="144"/>
                  </a:lnTo>
                  <a:lnTo>
                    <a:pt x="137" y="146"/>
                  </a:lnTo>
                  <a:lnTo>
                    <a:pt x="137" y="148"/>
                  </a:lnTo>
                  <a:lnTo>
                    <a:pt x="138" y="148"/>
                  </a:lnTo>
                  <a:lnTo>
                    <a:pt x="138" y="150"/>
                  </a:lnTo>
                  <a:lnTo>
                    <a:pt x="138" y="152"/>
                  </a:lnTo>
                  <a:lnTo>
                    <a:pt x="138" y="150"/>
                  </a:lnTo>
                  <a:lnTo>
                    <a:pt x="137" y="150"/>
                  </a:lnTo>
                  <a:lnTo>
                    <a:pt x="135" y="150"/>
                  </a:lnTo>
                  <a:lnTo>
                    <a:pt x="133" y="150"/>
                  </a:lnTo>
                  <a:lnTo>
                    <a:pt x="131" y="150"/>
                  </a:lnTo>
                  <a:lnTo>
                    <a:pt x="131" y="148"/>
                  </a:lnTo>
                  <a:lnTo>
                    <a:pt x="129" y="148"/>
                  </a:lnTo>
                  <a:lnTo>
                    <a:pt x="127" y="148"/>
                  </a:lnTo>
                  <a:lnTo>
                    <a:pt x="127" y="146"/>
                  </a:lnTo>
                  <a:lnTo>
                    <a:pt x="125" y="146"/>
                  </a:lnTo>
                  <a:lnTo>
                    <a:pt x="125" y="144"/>
                  </a:lnTo>
                  <a:lnTo>
                    <a:pt x="123" y="142"/>
                  </a:lnTo>
                  <a:lnTo>
                    <a:pt x="121" y="142"/>
                  </a:lnTo>
                  <a:lnTo>
                    <a:pt x="119" y="142"/>
                  </a:lnTo>
                  <a:lnTo>
                    <a:pt x="119" y="140"/>
                  </a:lnTo>
                  <a:lnTo>
                    <a:pt x="117" y="142"/>
                  </a:lnTo>
                  <a:lnTo>
                    <a:pt x="115" y="142"/>
                  </a:lnTo>
                  <a:lnTo>
                    <a:pt x="115" y="140"/>
                  </a:lnTo>
                  <a:lnTo>
                    <a:pt x="113" y="140"/>
                  </a:lnTo>
                  <a:lnTo>
                    <a:pt x="113" y="142"/>
                  </a:lnTo>
                  <a:lnTo>
                    <a:pt x="112" y="142"/>
                  </a:lnTo>
                  <a:lnTo>
                    <a:pt x="112" y="140"/>
                  </a:lnTo>
                  <a:lnTo>
                    <a:pt x="110" y="142"/>
                  </a:lnTo>
                  <a:lnTo>
                    <a:pt x="112" y="142"/>
                  </a:lnTo>
                  <a:lnTo>
                    <a:pt x="110" y="142"/>
                  </a:lnTo>
                  <a:lnTo>
                    <a:pt x="110" y="144"/>
                  </a:lnTo>
                  <a:lnTo>
                    <a:pt x="108" y="144"/>
                  </a:lnTo>
                  <a:lnTo>
                    <a:pt x="106" y="144"/>
                  </a:lnTo>
                  <a:lnTo>
                    <a:pt x="104" y="142"/>
                  </a:lnTo>
                  <a:lnTo>
                    <a:pt x="102" y="142"/>
                  </a:lnTo>
                  <a:lnTo>
                    <a:pt x="100" y="142"/>
                  </a:lnTo>
                  <a:lnTo>
                    <a:pt x="98" y="142"/>
                  </a:lnTo>
                  <a:lnTo>
                    <a:pt x="98" y="144"/>
                  </a:lnTo>
                  <a:lnTo>
                    <a:pt x="96" y="144"/>
                  </a:lnTo>
                  <a:lnTo>
                    <a:pt x="94" y="146"/>
                  </a:lnTo>
                  <a:lnTo>
                    <a:pt x="94" y="148"/>
                  </a:lnTo>
                  <a:lnTo>
                    <a:pt x="92" y="146"/>
                  </a:lnTo>
                  <a:lnTo>
                    <a:pt x="90" y="146"/>
                  </a:lnTo>
                  <a:lnTo>
                    <a:pt x="90" y="148"/>
                  </a:lnTo>
                  <a:lnTo>
                    <a:pt x="90" y="146"/>
                  </a:lnTo>
                  <a:lnTo>
                    <a:pt x="90" y="144"/>
                  </a:lnTo>
                  <a:lnTo>
                    <a:pt x="90" y="142"/>
                  </a:lnTo>
                  <a:lnTo>
                    <a:pt x="89" y="142"/>
                  </a:lnTo>
                  <a:lnTo>
                    <a:pt x="89" y="140"/>
                  </a:lnTo>
                  <a:lnTo>
                    <a:pt x="87" y="140"/>
                  </a:lnTo>
                  <a:lnTo>
                    <a:pt x="87" y="138"/>
                  </a:lnTo>
                  <a:lnTo>
                    <a:pt x="85" y="138"/>
                  </a:lnTo>
                  <a:lnTo>
                    <a:pt x="85" y="136"/>
                  </a:lnTo>
                  <a:lnTo>
                    <a:pt x="83" y="138"/>
                  </a:lnTo>
                  <a:lnTo>
                    <a:pt x="81" y="138"/>
                  </a:lnTo>
                  <a:lnTo>
                    <a:pt x="81" y="140"/>
                  </a:lnTo>
                  <a:lnTo>
                    <a:pt x="81" y="142"/>
                  </a:lnTo>
                  <a:lnTo>
                    <a:pt x="79" y="142"/>
                  </a:lnTo>
                  <a:lnTo>
                    <a:pt x="77" y="142"/>
                  </a:lnTo>
                  <a:lnTo>
                    <a:pt x="77" y="140"/>
                  </a:lnTo>
                  <a:lnTo>
                    <a:pt x="77" y="138"/>
                  </a:lnTo>
                  <a:lnTo>
                    <a:pt x="75" y="138"/>
                  </a:lnTo>
                  <a:lnTo>
                    <a:pt x="75" y="136"/>
                  </a:lnTo>
                  <a:lnTo>
                    <a:pt x="75" y="134"/>
                  </a:lnTo>
                  <a:lnTo>
                    <a:pt x="73" y="134"/>
                  </a:lnTo>
                  <a:lnTo>
                    <a:pt x="71" y="134"/>
                  </a:lnTo>
                  <a:lnTo>
                    <a:pt x="71" y="132"/>
                  </a:lnTo>
                  <a:lnTo>
                    <a:pt x="71" y="130"/>
                  </a:lnTo>
                  <a:lnTo>
                    <a:pt x="71" y="128"/>
                  </a:lnTo>
                  <a:lnTo>
                    <a:pt x="69" y="128"/>
                  </a:lnTo>
                  <a:lnTo>
                    <a:pt x="67" y="128"/>
                  </a:lnTo>
                  <a:lnTo>
                    <a:pt x="65" y="128"/>
                  </a:lnTo>
                  <a:lnTo>
                    <a:pt x="64" y="127"/>
                  </a:lnTo>
                  <a:lnTo>
                    <a:pt x="62" y="127"/>
                  </a:lnTo>
                  <a:lnTo>
                    <a:pt x="60" y="127"/>
                  </a:lnTo>
                  <a:lnTo>
                    <a:pt x="60" y="128"/>
                  </a:lnTo>
                  <a:lnTo>
                    <a:pt x="60" y="127"/>
                  </a:lnTo>
                  <a:lnTo>
                    <a:pt x="58" y="127"/>
                  </a:lnTo>
                  <a:lnTo>
                    <a:pt x="58" y="125"/>
                  </a:lnTo>
                  <a:lnTo>
                    <a:pt x="56" y="125"/>
                  </a:lnTo>
                  <a:lnTo>
                    <a:pt x="56" y="123"/>
                  </a:lnTo>
                  <a:lnTo>
                    <a:pt x="58" y="123"/>
                  </a:lnTo>
                  <a:lnTo>
                    <a:pt x="58" y="121"/>
                  </a:lnTo>
                  <a:lnTo>
                    <a:pt x="58" y="119"/>
                  </a:lnTo>
                  <a:lnTo>
                    <a:pt x="56" y="119"/>
                  </a:lnTo>
                  <a:lnTo>
                    <a:pt x="56" y="121"/>
                  </a:lnTo>
                  <a:lnTo>
                    <a:pt x="54" y="121"/>
                  </a:lnTo>
                  <a:lnTo>
                    <a:pt x="52" y="121"/>
                  </a:lnTo>
                  <a:lnTo>
                    <a:pt x="50" y="119"/>
                  </a:lnTo>
                  <a:lnTo>
                    <a:pt x="52" y="119"/>
                  </a:lnTo>
                  <a:lnTo>
                    <a:pt x="50" y="119"/>
                  </a:lnTo>
                  <a:lnTo>
                    <a:pt x="52" y="119"/>
                  </a:lnTo>
                  <a:lnTo>
                    <a:pt x="50" y="119"/>
                  </a:lnTo>
                  <a:lnTo>
                    <a:pt x="48" y="119"/>
                  </a:lnTo>
                  <a:lnTo>
                    <a:pt x="48" y="117"/>
                  </a:lnTo>
                  <a:lnTo>
                    <a:pt x="46" y="117"/>
                  </a:lnTo>
                  <a:lnTo>
                    <a:pt x="44" y="117"/>
                  </a:lnTo>
                  <a:lnTo>
                    <a:pt x="44" y="119"/>
                  </a:lnTo>
                  <a:lnTo>
                    <a:pt x="46" y="119"/>
                  </a:lnTo>
                  <a:lnTo>
                    <a:pt x="46" y="121"/>
                  </a:lnTo>
                  <a:lnTo>
                    <a:pt x="44" y="121"/>
                  </a:lnTo>
                  <a:lnTo>
                    <a:pt x="44" y="123"/>
                  </a:lnTo>
                  <a:lnTo>
                    <a:pt x="42" y="123"/>
                  </a:lnTo>
                  <a:lnTo>
                    <a:pt x="42" y="125"/>
                  </a:lnTo>
                  <a:lnTo>
                    <a:pt x="41" y="125"/>
                  </a:lnTo>
                  <a:lnTo>
                    <a:pt x="39" y="123"/>
                  </a:lnTo>
                  <a:lnTo>
                    <a:pt x="39" y="121"/>
                  </a:lnTo>
                  <a:lnTo>
                    <a:pt x="37" y="121"/>
                  </a:lnTo>
                  <a:lnTo>
                    <a:pt x="37" y="119"/>
                  </a:lnTo>
                  <a:lnTo>
                    <a:pt x="35" y="119"/>
                  </a:lnTo>
                  <a:lnTo>
                    <a:pt x="35" y="117"/>
                  </a:lnTo>
                  <a:lnTo>
                    <a:pt x="33" y="117"/>
                  </a:lnTo>
                  <a:lnTo>
                    <a:pt x="33" y="115"/>
                  </a:lnTo>
                  <a:lnTo>
                    <a:pt x="35" y="115"/>
                  </a:lnTo>
                  <a:lnTo>
                    <a:pt x="37" y="113"/>
                  </a:lnTo>
                  <a:lnTo>
                    <a:pt x="35" y="111"/>
                  </a:lnTo>
                  <a:lnTo>
                    <a:pt x="33" y="111"/>
                  </a:lnTo>
                  <a:lnTo>
                    <a:pt x="31" y="111"/>
                  </a:lnTo>
                  <a:lnTo>
                    <a:pt x="29" y="111"/>
                  </a:lnTo>
                  <a:lnTo>
                    <a:pt x="29" y="109"/>
                  </a:lnTo>
                  <a:lnTo>
                    <a:pt x="27" y="109"/>
                  </a:lnTo>
                  <a:lnTo>
                    <a:pt x="27" y="107"/>
                  </a:lnTo>
                  <a:lnTo>
                    <a:pt x="25" y="109"/>
                  </a:lnTo>
                  <a:lnTo>
                    <a:pt x="25" y="107"/>
                  </a:lnTo>
                  <a:lnTo>
                    <a:pt x="23" y="107"/>
                  </a:lnTo>
                  <a:lnTo>
                    <a:pt x="21" y="107"/>
                  </a:lnTo>
                  <a:lnTo>
                    <a:pt x="19" y="107"/>
                  </a:lnTo>
                  <a:lnTo>
                    <a:pt x="19" y="105"/>
                  </a:lnTo>
                  <a:lnTo>
                    <a:pt x="17" y="105"/>
                  </a:lnTo>
                  <a:lnTo>
                    <a:pt x="17" y="104"/>
                  </a:lnTo>
                  <a:lnTo>
                    <a:pt x="17" y="102"/>
                  </a:lnTo>
                  <a:lnTo>
                    <a:pt x="16" y="102"/>
                  </a:lnTo>
                  <a:lnTo>
                    <a:pt x="14" y="102"/>
                  </a:lnTo>
                  <a:lnTo>
                    <a:pt x="14" y="104"/>
                  </a:lnTo>
                  <a:lnTo>
                    <a:pt x="14" y="105"/>
                  </a:lnTo>
                  <a:lnTo>
                    <a:pt x="12" y="105"/>
                  </a:lnTo>
                  <a:lnTo>
                    <a:pt x="12" y="104"/>
                  </a:lnTo>
                  <a:lnTo>
                    <a:pt x="12" y="102"/>
                  </a:lnTo>
                  <a:lnTo>
                    <a:pt x="14" y="100"/>
                  </a:lnTo>
                  <a:lnTo>
                    <a:pt x="14" y="98"/>
                  </a:lnTo>
                  <a:lnTo>
                    <a:pt x="14" y="96"/>
                  </a:lnTo>
                  <a:lnTo>
                    <a:pt x="14" y="94"/>
                  </a:lnTo>
                  <a:lnTo>
                    <a:pt x="14" y="92"/>
                  </a:lnTo>
                  <a:lnTo>
                    <a:pt x="14" y="90"/>
                  </a:lnTo>
                  <a:lnTo>
                    <a:pt x="12" y="90"/>
                  </a:lnTo>
                  <a:lnTo>
                    <a:pt x="10" y="88"/>
                  </a:lnTo>
                  <a:lnTo>
                    <a:pt x="10" y="86"/>
                  </a:lnTo>
                  <a:lnTo>
                    <a:pt x="10" y="84"/>
                  </a:lnTo>
                  <a:lnTo>
                    <a:pt x="8" y="84"/>
                  </a:lnTo>
                  <a:lnTo>
                    <a:pt x="8" y="82"/>
                  </a:lnTo>
                  <a:lnTo>
                    <a:pt x="8" y="81"/>
                  </a:lnTo>
                  <a:lnTo>
                    <a:pt x="8" y="79"/>
                  </a:lnTo>
                  <a:lnTo>
                    <a:pt x="10" y="79"/>
                  </a:lnTo>
                  <a:lnTo>
                    <a:pt x="10" y="77"/>
                  </a:lnTo>
                  <a:lnTo>
                    <a:pt x="10" y="75"/>
                  </a:lnTo>
                  <a:lnTo>
                    <a:pt x="10" y="73"/>
                  </a:lnTo>
                  <a:lnTo>
                    <a:pt x="10" y="71"/>
                  </a:lnTo>
                  <a:lnTo>
                    <a:pt x="10" y="69"/>
                  </a:lnTo>
                  <a:lnTo>
                    <a:pt x="8" y="69"/>
                  </a:lnTo>
                  <a:lnTo>
                    <a:pt x="8" y="67"/>
                  </a:lnTo>
                  <a:lnTo>
                    <a:pt x="6" y="67"/>
                  </a:lnTo>
                  <a:lnTo>
                    <a:pt x="6" y="65"/>
                  </a:lnTo>
                  <a:lnTo>
                    <a:pt x="8" y="65"/>
                  </a:lnTo>
                  <a:lnTo>
                    <a:pt x="8" y="63"/>
                  </a:lnTo>
                  <a:lnTo>
                    <a:pt x="8" y="61"/>
                  </a:lnTo>
                  <a:lnTo>
                    <a:pt x="6" y="59"/>
                  </a:lnTo>
                  <a:lnTo>
                    <a:pt x="4" y="57"/>
                  </a:lnTo>
                  <a:lnTo>
                    <a:pt x="2" y="56"/>
                  </a:lnTo>
                  <a:lnTo>
                    <a:pt x="0" y="56"/>
                  </a:lnTo>
                  <a:lnTo>
                    <a:pt x="0" y="54"/>
                  </a:lnTo>
                  <a:lnTo>
                    <a:pt x="0" y="52"/>
                  </a:lnTo>
                  <a:lnTo>
                    <a:pt x="0" y="50"/>
                  </a:lnTo>
                  <a:lnTo>
                    <a:pt x="2" y="50"/>
                  </a:lnTo>
                  <a:lnTo>
                    <a:pt x="4" y="48"/>
                  </a:lnTo>
                  <a:lnTo>
                    <a:pt x="4" y="46"/>
                  </a:lnTo>
                  <a:lnTo>
                    <a:pt x="4" y="44"/>
                  </a:lnTo>
                  <a:lnTo>
                    <a:pt x="6" y="44"/>
                  </a:lnTo>
                  <a:lnTo>
                    <a:pt x="4" y="44"/>
                  </a:lnTo>
                  <a:lnTo>
                    <a:pt x="4" y="42"/>
                  </a:lnTo>
                  <a:lnTo>
                    <a:pt x="4" y="40"/>
                  </a:lnTo>
                  <a:lnTo>
                    <a:pt x="4" y="38"/>
                  </a:lnTo>
                  <a:lnTo>
                    <a:pt x="4" y="36"/>
                  </a:lnTo>
                  <a:lnTo>
                    <a:pt x="2" y="36"/>
                  </a:lnTo>
                  <a:lnTo>
                    <a:pt x="2" y="34"/>
                  </a:lnTo>
                  <a:lnTo>
                    <a:pt x="2" y="33"/>
                  </a:lnTo>
                  <a:lnTo>
                    <a:pt x="2" y="31"/>
                  </a:lnTo>
                  <a:lnTo>
                    <a:pt x="4" y="31"/>
                  </a:lnTo>
                  <a:lnTo>
                    <a:pt x="4" y="33"/>
                  </a:lnTo>
                  <a:lnTo>
                    <a:pt x="6" y="33"/>
                  </a:lnTo>
                  <a:lnTo>
                    <a:pt x="8" y="34"/>
                  </a:lnTo>
                  <a:lnTo>
                    <a:pt x="8" y="33"/>
                  </a:lnTo>
                  <a:lnTo>
                    <a:pt x="6" y="31"/>
                  </a:lnTo>
                  <a:lnTo>
                    <a:pt x="8" y="29"/>
                  </a:lnTo>
                  <a:lnTo>
                    <a:pt x="8" y="31"/>
                  </a:lnTo>
                  <a:lnTo>
                    <a:pt x="8" y="29"/>
                  </a:lnTo>
                  <a:lnTo>
                    <a:pt x="8" y="27"/>
                  </a:lnTo>
                  <a:lnTo>
                    <a:pt x="8" y="29"/>
                  </a:lnTo>
                  <a:lnTo>
                    <a:pt x="8" y="27"/>
                  </a:lnTo>
                  <a:lnTo>
                    <a:pt x="6" y="27"/>
                  </a:lnTo>
                  <a:lnTo>
                    <a:pt x="4" y="27"/>
                  </a:lnTo>
                  <a:lnTo>
                    <a:pt x="6" y="27"/>
                  </a:lnTo>
                  <a:lnTo>
                    <a:pt x="4" y="27"/>
                  </a:lnTo>
                  <a:lnTo>
                    <a:pt x="4" y="29"/>
                  </a:lnTo>
                  <a:lnTo>
                    <a:pt x="2" y="29"/>
                  </a:lnTo>
                  <a:lnTo>
                    <a:pt x="2" y="27"/>
                  </a:lnTo>
                  <a:lnTo>
                    <a:pt x="0" y="27"/>
                  </a:lnTo>
                  <a:lnTo>
                    <a:pt x="0" y="25"/>
                  </a:lnTo>
                  <a:lnTo>
                    <a:pt x="2" y="25"/>
                  </a:lnTo>
                  <a:lnTo>
                    <a:pt x="4" y="25"/>
                  </a:lnTo>
                  <a:lnTo>
                    <a:pt x="6" y="25"/>
                  </a:lnTo>
                  <a:lnTo>
                    <a:pt x="10" y="23"/>
                  </a:lnTo>
                  <a:lnTo>
                    <a:pt x="14" y="21"/>
                  </a:lnTo>
                  <a:lnTo>
                    <a:pt x="19" y="19"/>
                  </a:lnTo>
                  <a:lnTo>
                    <a:pt x="21" y="19"/>
                  </a:lnTo>
                  <a:lnTo>
                    <a:pt x="25" y="17"/>
                  </a:lnTo>
                  <a:lnTo>
                    <a:pt x="27" y="17"/>
                  </a:lnTo>
                  <a:lnTo>
                    <a:pt x="31" y="17"/>
                  </a:lnTo>
                  <a:lnTo>
                    <a:pt x="33" y="15"/>
                  </a:lnTo>
                  <a:lnTo>
                    <a:pt x="31" y="15"/>
                  </a:lnTo>
                  <a:lnTo>
                    <a:pt x="31" y="17"/>
                  </a:lnTo>
                  <a:lnTo>
                    <a:pt x="33" y="17"/>
                  </a:lnTo>
                  <a:lnTo>
                    <a:pt x="33" y="15"/>
                  </a:lnTo>
                  <a:lnTo>
                    <a:pt x="35" y="13"/>
                  </a:lnTo>
                  <a:lnTo>
                    <a:pt x="33" y="15"/>
                  </a:lnTo>
                  <a:lnTo>
                    <a:pt x="35" y="15"/>
                  </a:lnTo>
                  <a:lnTo>
                    <a:pt x="35" y="13"/>
                  </a:lnTo>
                  <a:lnTo>
                    <a:pt x="37" y="9"/>
                  </a:lnTo>
                  <a:lnTo>
                    <a:pt x="37" y="11"/>
                  </a:lnTo>
                  <a:lnTo>
                    <a:pt x="37" y="9"/>
                  </a:lnTo>
                  <a:lnTo>
                    <a:pt x="39" y="9"/>
                  </a:lnTo>
                  <a:lnTo>
                    <a:pt x="39" y="8"/>
                  </a:lnTo>
                  <a:lnTo>
                    <a:pt x="42" y="8"/>
                  </a:lnTo>
                  <a:lnTo>
                    <a:pt x="44" y="8"/>
                  </a:lnTo>
                  <a:lnTo>
                    <a:pt x="46" y="6"/>
                  </a:lnTo>
                  <a:lnTo>
                    <a:pt x="52" y="4"/>
                  </a:lnTo>
                  <a:lnTo>
                    <a:pt x="58" y="2"/>
                  </a:lnTo>
                  <a:lnTo>
                    <a:pt x="60" y="0"/>
                  </a:lnTo>
                  <a:lnTo>
                    <a:pt x="64" y="0"/>
                  </a:lnTo>
                  <a:lnTo>
                    <a:pt x="67" y="0"/>
                  </a:lnTo>
                  <a:lnTo>
                    <a:pt x="67" y="2"/>
                  </a:lnTo>
                  <a:lnTo>
                    <a:pt x="73" y="4"/>
                  </a:lnTo>
                  <a:lnTo>
                    <a:pt x="75" y="6"/>
                  </a:lnTo>
                  <a:lnTo>
                    <a:pt x="75" y="8"/>
                  </a:lnTo>
                  <a:lnTo>
                    <a:pt x="75" y="6"/>
                  </a:lnTo>
                  <a:lnTo>
                    <a:pt x="73" y="6"/>
                  </a:lnTo>
                  <a:lnTo>
                    <a:pt x="73" y="4"/>
                  </a:lnTo>
                  <a:lnTo>
                    <a:pt x="71" y="4"/>
                  </a:lnTo>
                  <a:lnTo>
                    <a:pt x="69" y="2"/>
                  </a:lnTo>
                  <a:lnTo>
                    <a:pt x="67" y="4"/>
                  </a:lnTo>
                  <a:lnTo>
                    <a:pt x="69" y="4"/>
                  </a:lnTo>
                  <a:lnTo>
                    <a:pt x="69" y="6"/>
                  </a:lnTo>
                  <a:lnTo>
                    <a:pt x="69" y="8"/>
                  </a:lnTo>
                  <a:lnTo>
                    <a:pt x="71" y="8"/>
                  </a:lnTo>
                  <a:lnTo>
                    <a:pt x="71" y="9"/>
                  </a:lnTo>
                  <a:lnTo>
                    <a:pt x="71" y="11"/>
                  </a:lnTo>
                  <a:lnTo>
                    <a:pt x="73" y="11"/>
                  </a:lnTo>
                  <a:lnTo>
                    <a:pt x="73" y="13"/>
                  </a:lnTo>
                  <a:lnTo>
                    <a:pt x="75" y="13"/>
                  </a:lnTo>
                  <a:lnTo>
                    <a:pt x="77" y="13"/>
                  </a:lnTo>
                  <a:lnTo>
                    <a:pt x="83" y="13"/>
                  </a:lnTo>
                  <a:lnTo>
                    <a:pt x="85" y="13"/>
                  </a:lnTo>
                  <a:lnTo>
                    <a:pt x="85" y="11"/>
                  </a:lnTo>
                  <a:lnTo>
                    <a:pt x="87" y="1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9" name="Freeform 188"/>
            <p:cNvSpPr>
              <a:spLocks noEditPoints="1"/>
            </p:cNvSpPr>
            <p:nvPr/>
          </p:nvSpPr>
          <p:spPr bwMode="auto">
            <a:xfrm>
              <a:off x="3314700" y="4357688"/>
              <a:ext cx="66675" cy="14288"/>
            </a:xfrm>
            <a:custGeom>
              <a:avLst/>
              <a:gdLst>
                <a:gd name="T0" fmla="*/ 0 w 42"/>
                <a:gd name="T1" fmla="*/ 7 h 9"/>
                <a:gd name="T2" fmla="*/ 0 w 42"/>
                <a:gd name="T3" fmla="*/ 5 h 9"/>
                <a:gd name="T4" fmla="*/ 0 w 42"/>
                <a:gd name="T5" fmla="*/ 7 h 9"/>
                <a:gd name="T6" fmla="*/ 42 w 42"/>
                <a:gd name="T7" fmla="*/ 5 h 9"/>
                <a:gd name="T8" fmla="*/ 40 w 42"/>
                <a:gd name="T9" fmla="*/ 5 h 9"/>
                <a:gd name="T10" fmla="*/ 38 w 42"/>
                <a:gd name="T11" fmla="*/ 7 h 9"/>
                <a:gd name="T12" fmla="*/ 36 w 42"/>
                <a:gd name="T13" fmla="*/ 5 h 9"/>
                <a:gd name="T14" fmla="*/ 38 w 42"/>
                <a:gd name="T15" fmla="*/ 5 h 9"/>
                <a:gd name="T16" fmla="*/ 40 w 42"/>
                <a:gd name="T17" fmla="*/ 5 h 9"/>
                <a:gd name="T18" fmla="*/ 42 w 42"/>
                <a:gd name="T19" fmla="*/ 3 h 9"/>
                <a:gd name="T20" fmla="*/ 42 w 42"/>
                <a:gd name="T21" fmla="*/ 3 h 9"/>
                <a:gd name="T22" fmla="*/ 42 w 42"/>
                <a:gd name="T23" fmla="*/ 3 h 9"/>
                <a:gd name="T24" fmla="*/ 42 w 42"/>
                <a:gd name="T25" fmla="*/ 1 h 9"/>
                <a:gd name="T26" fmla="*/ 17 w 42"/>
                <a:gd name="T27" fmla="*/ 0 h 9"/>
                <a:gd name="T28" fmla="*/ 21 w 42"/>
                <a:gd name="T29" fmla="*/ 0 h 9"/>
                <a:gd name="T30" fmla="*/ 23 w 42"/>
                <a:gd name="T31" fmla="*/ 0 h 9"/>
                <a:gd name="T32" fmla="*/ 26 w 42"/>
                <a:gd name="T33" fmla="*/ 0 h 9"/>
                <a:gd name="T34" fmla="*/ 28 w 42"/>
                <a:gd name="T35" fmla="*/ 0 h 9"/>
                <a:gd name="T36" fmla="*/ 28 w 42"/>
                <a:gd name="T37" fmla="*/ 1 h 9"/>
                <a:gd name="T38" fmla="*/ 28 w 42"/>
                <a:gd name="T39" fmla="*/ 1 h 9"/>
                <a:gd name="T40" fmla="*/ 30 w 42"/>
                <a:gd name="T41" fmla="*/ 0 h 9"/>
                <a:gd name="T42" fmla="*/ 30 w 42"/>
                <a:gd name="T43" fmla="*/ 0 h 9"/>
                <a:gd name="T44" fmla="*/ 32 w 42"/>
                <a:gd name="T45" fmla="*/ 1 h 9"/>
                <a:gd name="T46" fmla="*/ 34 w 42"/>
                <a:gd name="T47" fmla="*/ 1 h 9"/>
                <a:gd name="T48" fmla="*/ 34 w 42"/>
                <a:gd name="T49" fmla="*/ 1 h 9"/>
                <a:gd name="T50" fmla="*/ 34 w 42"/>
                <a:gd name="T51" fmla="*/ 1 h 9"/>
                <a:gd name="T52" fmla="*/ 36 w 42"/>
                <a:gd name="T53" fmla="*/ 1 h 9"/>
                <a:gd name="T54" fmla="*/ 36 w 42"/>
                <a:gd name="T55" fmla="*/ 3 h 9"/>
                <a:gd name="T56" fmla="*/ 36 w 42"/>
                <a:gd name="T57" fmla="*/ 3 h 9"/>
                <a:gd name="T58" fmla="*/ 36 w 42"/>
                <a:gd name="T59" fmla="*/ 3 h 9"/>
                <a:gd name="T60" fmla="*/ 36 w 42"/>
                <a:gd name="T61" fmla="*/ 5 h 9"/>
                <a:gd name="T62" fmla="*/ 34 w 42"/>
                <a:gd name="T63" fmla="*/ 5 h 9"/>
                <a:gd name="T64" fmla="*/ 32 w 42"/>
                <a:gd name="T65" fmla="*/ 7 h 9"/>
                <a:gd name="T66" fmla="*/ 32 w 42"/>
                <a:gd name="T67" fmla="*/ 7 h 9"/>
                <a:gd name="T68" fmla="*/ 30 w 42"/>
                <a:gd name="T69" fmla="*/ 9 h 9"/>
                <a:gd name="T70" fmla="*/ 28 w 42"/>
                <a:gd name="T71" fmla="*/ 9 h 9"/>
                <a:gd name="T72" fmla="*/ 26 w 42"/>
                <a:gd name="T73" fmla="*/ 9 h 9"/>
                <a:gd name="T74" fmla="*/ 26 w 42"/>
                <a:gd name="T75" fmla="*/ 9 h 9"/>
                <a:gd name="T76" fmla="*/ 26 w 42"/>
                <a:gd name="T77" fmla="*/ 9 h 9"/>
                <a:gd name="T78" fmla="*/ 25 w 42"/>
                <a:gd name="T79" fmla="*/ 9 h 9"/>
                <a:gd name="T80" fmla="*/ 23 w 42"/>
                <a:gd name="T81" fmla="*/ 9 h 9"/>
                <a:gd name="T82" fmla="*/ 23 w 42"/>
                <a:gd name="T83" fmla="*/ 7 h 9"/>
                <a:gd name="T84" fmla="*/ 21 w 42"/>
                <a:gd name="T85" fmla="*/ 9 h 9"/>
                <a:gd name="T86" fmla="*/ 21 w 42"/>
                <a:gd name="T87" fmla="*/ 9 h 9"/>
                <a:gd name="T88" fmla="*/ 19 w 42"/>
                <a:gd name="T89" fmla="*/ 7 h 9"/>
                <a:gd name="T90" fmla="*/ 17 w 42"/>
                <a:gd name="T91" fmla="*/ 7 h 9"/>
                <a:gd name="T92" fmla="*/ 17 w 42"/>
                <a:gd name="T93" fmla="*/ 9 h 9"/>
                <a:gd name="T94" fmla="*/ 15 w 42"/>
                <a:gd name="T95" fmla="*/ 9 h 9"/>
                <a:gd name="T96" fmla="*/ 15 w 42"/>
                <a:gd name="T97" fmla="*/ 9 h 9"/>
                <a:gd name="T98" fmla="*/ 13 w 42"/>
                <a:gd name="T99" fmla="*/ 9 h 9"/>
                <a:gd name="T100" fmla="*/ 11 w 42"/>
                <a:gd name="T101" fmla="*/ 9 h 9"/>
                <a:gd name="T102" fmla="*/ 11 w 42"/>
                <a:gd name="T103" fmla="*/ 9 h 9"/>
                <a:gd name="T104" fmla="*/ 11 w 42"/>
                <a:gd name="T105" fmla="*/ 7 h 9"/>
                <a:gd name="T106" fmla="*/ 11 w 42"/>
                <a:gd name="T107" fmla="*/ 7 h 9"/>
                <a:gd name="T108" fmla="*/ 11 w 42"/>
                <a:gd name="T109" fmla="*/ 5 h 9"/>
                <a:gd name="T110" fmla="*/ 11 w 42"/>
                <a:gd name="T111" fmla="*/ 5 h 9"/>
                <a:gd name="T112" fmla="*/ 11 w 42"/>
                <a:gd name="T113" fmla="*/ 3 h 9"/>
                <a:gd name="T114" fmla="*/ 9 w 42"/>
                <a:gd name="T115" fmla="*/ 1 h 9"/>
                <a:gd name="T116" fmla="*/ 11 w 42"/>
                <a:gd name="T117" fmla="*/ 1 h 9"/>
                <a:gd name="T118" fmla="*/ 11 w 42"/>
                <a:gd name="T1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 h="9">
                  <a:moveTo>
                    <a:pt x="0" y="7"/>
                  </a:moveTo>
                  <a:lnTo>
                    <a:pt x="0" y="7"/>
                  </a:lnTo>
                  <a:lnTo>
                    <a:pt x="0" y="7"/>
                  </a:lnTo>
                  <a:lnTo>
                    <a:pt x="0" y="7"/>
                  </a:lnTo>
                  <a:lnTo>
                    <a:pt x="0" y="7"/>
                  </a:lnTo>
                  <a:lnTo>
                    <a:pt x="0" y="7"/>
                  </a:lnTo>
                  <a:lnTo>
                    <a:pt x="0" y="7"/>
                  </a:lnTo>
                  <a:lnTo>
                    <a:pt x="0" y="5"/>
                  </a:lnTo>
                  <a:lnTo>
                    <a:pt x="0" y="5"/>
                  </a:lnTo>
                  <a:lnTo>
                    <a:pt x="0" y="5"/>
                  </a:lnTo>
                  <a:lnTo>
                    <a:pt x="0" y="5"/>
                  </a:lnTo>
                  <a:lnTo>
                    <a:pt x="1" y="5"/>
                  </a:lnTo>
                  <a:lnTo>
                    <a:pt x="1" y="5"/>
                  </a:lnTo>
                  <a:lnTo>
                    <a:pt x="1" y="7"/>
                  </a:lnTo>
                  <a:lnTo>
                    <a:pt x="0" y="7"/>
                  </a:lnTo>
                  <a:lnTo>
                    <a:pt x="0" y="7"/>
                  </a:lnTo>
                  <a:lnTo>
                    <a:pt x="0" y="7"/>
                  </a:lnTo>
                  <a:lnTo>
                    <a:pt x="0" y="7"/>
                  </a:lnTo>
                  <a:lnTo>
                    <a:pt x="0" y="7"/>
                  </a:lnTo>
                  <a:close/>
                  <a:moveTo>
                    <a:pt x="42" y="5"/>
                  </a:moveTo>
                  <a:lnTo>
                    <a:pt x="42" y="5"/>
                  </a:lnTo>
                  <a:lnTo>
                    <a:pt x="42" y="5"/>
                  </a:lnTo>
                  <a:lnTo>
                    <a:pt x="42" y="5"/>
                  </a:lnTo>
                  <a:lnTo>
                    <a:pt x="40" y="5"/>
                  </a:lnTo>
                  <a:lnTo>
                    <a:pt x="40" y="5"/>
                  </a:lnTo>
                  <a:lnTo>
                    <a:pt x="40" y="5"/>
                  </a:lnTo>
                  <a:lnTo>
                    <a:pt x="40" y="5"/>
                  </a:lnTo>
                  <a:lnTo>
                    <a:pt x="40" y="5"/>
                  </a:lnTo>
                  <a:lnTo>
                    <a:pt x="40" y="5"/>
                  </a:lnTo>
                  <a:lnTo>
                    <a:pt x="38" y="7"/>
                  </a:lnTo>
                  <a:lnTo>
                    <a:pt x="38" y="7"/>
                  </a:lnTo>
                  <a:lnTo>
                    <a:pt x="38" y="7"/>
                  </a:lnTo>
                  <a:lnTo>
                    <a:pt x="38" y="7"/>
                  </a:lnTo>
                  <a:lnTo>
                    <a:pt x="36" y="7"/>
                  </a:lnTo>
                  <a:lnTo>
                    <a:pt x="36" y="5"/>
                  </a:lnTo>
                  <a:lnTo>
                    <a:pt x="36" y="5"/>
                  </a:lnTo>
                  <a:lnTo>
                    <a:pt x="38" y="5"/>
                  </a:lnTo>
                  <a:lnTo>
                    <a:pt x="38" y="5"/>
                  </a:lnTo>
                  <a:lnTo>
                    <a:pt x="38" y="5"/>
                  </a:lnTo>
                  <a:lnTo>
                    <a:pt x="38" y="5"/>
                  </a:lnTo>
                  <a:lnTo>
                    <a:pt x="38" y="5"/>
                  </a:lnTo>
                  <a:lnTo>
                    <a:pt x="38" y="5"/>
                  </a:lnTo>
                  <a:lnTo>
                    <a:pt x="40" y="5"/>
                  </a:lnTo>
                  <a:lnTo>
                    <a:pt x="40" y="5"/>
                  </a:lnTo>
                  <a:lnTo>
                    <a:pt x="40" y="5"/>
                  </a:lnTo>
                  <a:lnTo>
                    <a:pt x="42" y="5"/>
                  </a:lnTo>
                  <a:lnTo>
                    <a:pt x="42" y="5"/>
                  </a:lnTo>
                  <a:lnTo>
                    <a:pt x="42" y="5"/>
                  </a:lnTo>
                  <a:close/>
                  <a:moveTo>
                    <a:pt x="42" y="3"/>
                  </a:moveTo>
                  <a:lnTo>
                    <a:pt x="42" y="3"/>
                  </a:lnTo>
                  <a:lnTo>
                    <a:pt x="42" y="3"/>
                  </a:lnTo>
                  <a:lnTo>
                    <a:pt x="42" y="3"/>
                  </a:lnTo>
                  <a:lnTo>
                    <a:pt x="42" y="3"/>
                  </a:lnTo>
                  <a:lnTo>
                    <a:pt x="42" y="3"/>
                  </a:lnTo>
                  <a:lnTo>
                    <a:pt x="42" y="3"/>
                  </a:lnTo>
                  <a:lnTo>
                    <a:pt x="42" y="3"/>
                  </a:lnTo>
                  <a:lnTo>
                    <a:pt x="42" y="3"/>
                  </a:lnTo>
                  <a:lnTo>
                    <a:pt x="42" y="3"/>
                  </a:lnTo>
                  <a:lnTo>
                    <a:pt x="42" y="3"/>
                  </a:lnTo>
                  <a:lnTo>
                    <a:pt x="42" y="3"/>
                  </a:lnTo>
                  <a:lnTo>
                    <a:pt x="42" y="3"/>
                  </a:lnTo>
                  <a:lnTo>
                    <a:pt x="42" y="3"/>
                  </a:lnTo>
                  <a:lnTo>
                    <a:pt x="40" y="1"/>
                  </a:lnTo>
                  <a:lnTo>
                    <a:pt x="40" y="1"/>
                  </a:lnTo>
                  <a:lnTo>
                    <a:pt x="42" y="1"/>
                  </a:lnTo>
                  <a:lnTo>
                    <a:pt x="42" y="1"/>
                  </a:lnTo>
                  <a:lnTo>
                    <a:pt x="42" y="3"/>
                  </a:lnTo>
                  <a:close/>
                  <a:moveTo>
                    <a:pt x="13" y="0"/>
                  </a:moveTo>
                  <a:lnTo>
                    <a:pt x="15" y="0"/>
                  </a:lnTo>
                  <a:lnTo>
                    <a:pt x="17" y="0"/>
                  </a:lnTo>
                  <a:lnTo>
                    <a:pt x="17" y="0"/>
                  </a:lnTo>
                  <a:lnTo>
                    <a:pt x="19" y="0"/>
                  </a:lnTo>
                  <a:lnTo>
                    <a:pt x="19" y="0"/>
                  </a:lnTo>
                  <a:lnTo>
                    <a:pt x="19" y="0"/>
                  </a:lnTo>
                  <a:lnTo>
                    <a:pt x="21" y="0"/>
                  </a:lnTo>
                  <a:lnTo>
                    <a:pt x="21" y="0"/>
                  </a:lnTo>
                  <a:lnTo>
                    <a:pt x="21" y="0"/>
                  </a:lnTo>
                  <a:lnTo>
                    <a:pt x="21" y="0"/>
                  </a:lnTo>
                  <a:lnTo>
                    <a:pt x="23" y="0"/>
                  </a:lnTo>
                  <a:lnTo>
                    <a:pt x="23" y="0"/>
                  </a:lnTo>
                  <a:lnTo>
                    <a:pt x="25" y="0"/>
                  </a:lnTo>
                  <a:lnTo>
                    <a:pt x="25" y="0"/>
                  </a:lnTo>
                  <a:lnTo>
                    <a:pt x="26" y="0"/>
                  </a:lnTo>
                  <a:lnTo>
                    <a:pt x="26" y="0"/>
                  </a:lnTo>
                  <a:lnTo>
                    <a:pt x="26" y="0"/>
                  </a:lnTo>
                  <a:lnTo>
                    <a:pt x="26" y="0"/>
                  </a:lnTo>
                  <a:lnTo>
                    <a:pt x="26" y="0"/>
                  </a:lnTo>
                  <a:lnTo>
                    <a:pt x="26" y="0"/>
                  </a:lnTo>
                  <a:lnTo>
                    <a:pt x="28" y="0"/>
                  </a:lnTo>
                  <a:lnTo>
                    <a:pt x="28" y="0"/>
                  </a:lnTo>
                  <a:lnTo>
                    <a:pt x="28" y="0"/>
                  </a:lnTo>
                  <a:lnTo>
                    <a:pt x="28" y="0"/>
                  </a:lnTo>
                  <a:lnTo>
                    <a:pt x="28" y="0"/>
                  </a:lnTo>
                  <a:lnTo>
                    <a:pt x="28" y="0"/>
                  </a:lnTo>
                  <a:lnTo>
                    <a:pt x="28" y="1"/>
                  </a:lnTo>
                  <a:lnTo>
                    <a:pt x="28" y="1"/>
                  </a:lnTo>
                  <a:lnTo>
                    <a:pt x="28" y="1"/>
                  </a:lnTo>
                  <a:lnTo>
                    <a:pt x="28" y="1"/>
                  </a:lnTo>
                  <a:lnTo>
                    <a:pt x="28" y="1"/>
                  </a:lnTo>
                  <a:lnTo>
                    <a:pt x="28" y="1"/>
                  </a:lnTo>
                  <a:lnTo>
                    <a:pt x="28" y="0"/>
                  </a:lnTo>
                  <a:lnTo>
                    <a:pt x="28" y="0"/>
                  </a:lnTo>
                  <a:lnTo>
                    <a:pt x="28" y="0"/>
                  </a:lnTo>
                  <a:lnTo>
                    <a:pt x="28" y="0"/>
                  </a:lnTo>
                  <a:lnTo>
                    <a:pt x="30" y="0"/>
                  </a:lnTo>
                  <a:lnTo>
                    <a:pt x="30" y="0"/>
                  </a:lnTo>
                  <a:lnTo>
                    <a:pt x="30" y="0"/>
                  </a:lnTo>
                  <a:lnTo>
                    <a:pt x="30" y="0"/>
                  </a:lnTo>
                  <a:lnTo>
                    <a:pt x="30" y="0"/>
                  </a:lnTo>
                  <a:lnTo>
                    <a:pt x="30" y="0"/>
                  </a:lnTo>
                  <a:lnTo>
                    <a:pt x="32" y="0"/>
                  </a:lnTo>
                  <a:lnTo>
                    <a:pt x="32" y="0"/>
                  </a:lnTo>
                  <a:lnTo>
                    <a:pt x="32" y="0"/>
                  </a:lnTo>
                  <a:lnTo>
                    <a:pt x="32" y="0"/>
                  </a:lnTo>
                  <a:lnTo>
                    <a:pt x="32" y="1"/>
                  </a:lnTo>
                  <a:lnTo>
                    <a:pt x="32" y="1"/>
                  </a:lnTo>
                  <a:lnTo>
                    <a:pt x="32" y="1"/>
                  </a:lnTo>
                  <a:lnTo>
                    <a:pt x="34" y="1"/>
                  </a:lnTo>
                  <a:lnTo>
                    <a:pt x="34" y="1"/>
                  </a:lnTo>
                  <a:lnTo>
                    <a:pt x="34" y="1"/>
                  </a:lnTo>
                  <a:lnTo>
                    <a:pt x="34" y="1"/>
                  </a:lnTo>
                  <a:lnTo>
                    <a:pt x="34" y="1"/>
                  </a:lnTo>
                  <a:lnTo>
                    <a:pt x="34" y="1"/>
                  </a:lnTo>
                  <a:lnTo>
                    <a:pt x="34" y="1"/>
                  </a:lnTo>
                  <a:lnTo>
                    <a:pt x="34" y="1"/>
                  </a:lnTo>
                  <a:lnTo>
                    <a:pt x="34" y="1"/>
                  </a:lnTo>
                  <a:lnTo>
                    <a:pt x="34" y="1"/>
                  </a:lnTo>
                  <a:lnTo>
                    <a:pt x="34" y="1"/>
                  </a:lnTo>
                  <a:lnTo>
                    <a:pt x="34" y="1"/>
                  </a:lnTo>
                  <a:lnTo>
                    <a:pt x="34" y="1"/>
                  </a:lnTo>
                  <a:lnTo>
                    <a:pt x="36" y="1"/>
                  </a:lnTo>
                  <a:lnTo>
                    <a:pt x="36" y="1"/>
                  </a:lnTo>
                  <a:lnTo>
                    <a:pt x="36" y="1"/>
                  </a:lnTo>
                  <a:lnTo>
                    <a:pt x="36" y="1"/>
                  </a:lnTo>
                  <a:lnTo>
                    <a:pt x="36" y="1"/>
                  </a:lnTo>
                  <a:lnTo>
                    <a:pt x="36" y="1"/>
                  </a:lnTo>
                  <a:lnTo>
                    <a:pt x="36" y="1"/>
                  </a:lnTo>
                  <a:lnTo>
                    <a:pt x="36" y="3"/>
                  </a:lnTo>
                  <a:lnTo>
                    <a:pt x="36" y="3"/>
                  </a:lnTo>
                  <a:lnTo>
                    <a:pt x="36" y="3"/>
                  </a:lnTo>
                  <a:lnTo>
                    <a:pt x="36" y="3"/>
                  </a:lnTo>
                  <a:lnTo>
                    <a:pt x="36" y="3"/>
                  </a:lnTo>
                  <a:lnTo>
                    <a:pt x="36" y="3"/>
                  </a:lnTo>
                  <a:lnTo>
                    <a:pt x="36" y="3"/>
                  </a:lnTo>
                  <a:lnTo>
                    <a:pt x="36" y="3"/>
                  </a:lnTo>
                  <a:lnTo>
                    <a:pt x="36" y="3"/>
                  </a:lnTo>
                  <a:lnTo>
                    <a:pt x="36" y="3"/>
                  </a:lnTo>
                  <a:lnTo>
                    <a:pt x="36" y="3"/>
                  </a:lnTo>
                  <a:lnTo>
                    <a:pt x="36" y="3"/>
                  </a:lnTo>
                  <a:lnTo>
                    <a:pt x="36" y="3"/>
                  </a:lnTo>
                  <a:lnTo>
                    <a:pt x="36" y="3"/>
                  </a:lnTo>
                  <a:lnTo>
                    <a:pt x="36" y="3"/>
                  </a:lnTo>
                  <a:lnTo>
                    <a:pt x="36" y="5"/>
                  </a:lnTo>
                  <a:lnTo>
                    <a:pt x="36" y="5"/>
                  </a:lnTo>
                  <a:lnTo>
                    <a:pt x="36" y="5"/>
                  </a:lnTo>
                  <a:lnTo>
                    <a:pt x="36" y="5"/>
                  </a:lnTo>
                  <a:lnTo>
                    <a:pt x="36" y="5"/>
                  </a:lnTo>
                  <a:lnTo>
                    <a:pt x="34" y="5"/>
                  </a:lnTo>
                  <a:lnTo>
                    <a:pt x="34" y="5"/>
                  </a:lnTo>
                  <a:lnTo>
                    <a:pt x="34" y="5"/>
                  </a:lnTo>
                  <a:lnTo>
                    <a:pt x="34" y="5"/>
                  </a:lnTo>
                  <a:lnTo>
                    <a:pt x="34" y="5"/>
                  </a:lnTo>
                  <a:lnTo>
                    <a:pt x="34" y="7"/>
                  </a:lnTo>
                  <a:lnTo>
                    <a:pt x="32" y="7"/>
                  </a:lnTo>
                  <a:lnTo>
                    <a:pt x="32" y="7"/>
                  </a:lnTo>
                  <a:lnTo>
                    <a:pt x="32" y="7"/>
                  </a:lnTo>
                  <a:lnTo>
                    <a:pt x="32" y="7"/>
                  </a:lnTo>
                  <a:lnTo>
                    <a:pt x="32" y="7"/>
                  </a:lnTo>
                  <a:lnTo>
                    <a:pt x="32" y="7"/>
                  </a:lnTo>
                  <a:lnTo>
                    <a:pt x="32" y="7"/>
                  </a:lnTo>
                  <a:lnTo>
                    <a:pt x="30" y="9"/>
                  </a:lnTo>
                  <a:lnTo>
                    <a:pt x="30" y="9"/>
                  </a:lnTo>
                  <a:lnTo>
                    <a:pt x="30" y="9"/>
                  </a:lnTo>
                  <a:lnTo>
                    <a:pt x="30" y="9"/>
                  </a:lnTo>
                  <a:lnTo>
                    <a:pt x="30" y="9"/>
                  </a:lnTo>
                  <a:lnTo>
                    <a:pt x="28" y="9"/>
                  </a:lnTo>
                  <a:lnTo>
                    <a:pt x="28" y="9"/>
                  </a:lnTo>
                  <a:lnTo>
                    <a:pt x="28" y="9"/>
                  </a:lnTo>
                  <a:lnTo>
                    <a:pt x="28" y="9"/>
                  </a:lnTo>
                  <a:lnTo>
                    <a:pt x="28" y="9"/>
                  </a:lnTo>
                  <a:lnTo>
                    <a:pt x="26" y="9"/>
                  </a:lnTo>
                  <a:lnTo>
                    <a:pt x="26" y="9"/>
                  </a:lnTo>
                  <a:lnTo>
                    <a:pt x="26" y="9"/>
                  </a:lnTo>
                  <a:lnTo>
                    <a:pt x="26" y="9"/>
                  </a:lnTo>
                  <a:lnTo>
                    <a:pt x="26" y="9"/>
                  </a:lnTo>
                  <a:lnTo>
                    <a:pt x="26" y="9"/>
                  </a:lnTo>
                  <a:lnTo>
                    <a:pt x="26" y="9"/>
                  </a:lnTo>
                  <a:lnTo>
                    <a:pt x="26" y="9"/>
                  </a:lnTo>
                  <a:lnTo>
                    <a:pt x="26" y="9"/>
                  </a:lnTo>
                  <a:lnTo>
                    <a:pt x="26" y="9"/>
                  </a:lnTo>
                  <a:lnTo>
                    <a:pt x="26" y="9"/>
                  </a:lnTo>
                  <a:lnTo>
                    <a:pt x="26" y="9"/>
                  </a:lnTo>
                  <a:lnTo>
                    <a:pt x="26" y="9"/>
                  </a:lnTo>
                  <a:lnTo>
                    <a:pt x="26" y="9"/>
                  </a:lnTo>
                  <a:lnTo>
                    <a:pt x="26" y="9"/>
                  </a:lnTo>
                  <a:lnTo>
                    <a:pt x="25" y="9"/>
                  </a:lnTo>
                  <a:lnTo>
                    <a:pt x="25" y="9"/>
                  </a:lnTo>
                  <a:lnTo>
                    <a:pt x="25" y="9"/>
                  </a:lnTo>
                  <a:lnTo>
                    <a:pt x="25" y="9"/>
                  </a:lnTo>
                  <a:lnTo>
                    <a:pt x="25" y="9"/>
                  </a:lnTo>
                  <a:lnTo>
                    <a:pt x="25" y="9"/>
                  </a:lnTo>
                  <a:lnTo>
                    <a:pt x="25" y="9"/>
                  </a:lnTo>
                  <a:lnTo>
                    <a:pt x="25" y="9"/>
                  </a:lnTo>
                  <a:lnTo>
                    <a:pt x="25" y="9"/>
                  </a:lnTo>
                  <a:lnTo>
                    <a:pt x="23" y="9"/>
                  </a:lnTo>
                  <a:lnTo>
                    <a:pt x="23" y="9"/>
                  </a:lnTo>
                  <a:lnTo>
                    <a:pt x="23" y="7"/>
                  </a:lnTo>
                  <a:lnTo>
                    <a:pt x="23" y="7"/>
                  </a:lnTo>
                  <a:lnTo>
                    <a:pt x="23" y="7"/>
                  </a:lnTo>
                  <a:lnTo>
                    <a:pt x="23" y="7"/>
                  </a:lnTo>
                  <a:lnTo>
                    <a:pt x="23" y="7"/>
                  </a:lnTo>
                  <a:lnTo>
                    <a:pt x="23" y="9"/>
                  </a:lnTo>
                  <a:lnTo>
                    <a:pt x="21" y="9"/>
                  </a:lnTo>
                  <a:lnTo>
                    <a:pt x="21" y="9"/>
                  </a:lnTo>
                  <a:lnTo>
                    <a:pt x="21" y="9"/>
                  </a:lnTo>
                  <a:lnTo>
                    <a:pt x="21" y="9"/>
                  </a:lnTo>
                  <a:lnTo>
                    <a:pt x="21" y="9"/>
                  </a:lnTo>
                  <a:lnTo>
                    <a:pt x="21" y="9"/>
                  </a:lnTo>
                  <a:lnTo>
                    <a:pt x="21" y="9"/>
                  </a:lnTo>
                  <a:lnTo>
                    <a:pt x="21" y="9"/>
                  </a:lnTo>
                  <a:lnTo>
                    <a:pt x="21" y="9"/>
                  </a:lnTo>
                  <a:lnTo>
                    <a:pt x="19" y="9"/>
                  </a:lnTo>
                  <a:lnTo>
                    <a:pt x="19" y="9"/>
                  </a:lnTo>
                  <a:lnTo>
                    <a:pt x="19" y="7"/>
                  </a:lnTo>
                  <a:lnTo>
                    <a:pt x="19" y="7"/>
                  </a:lnTo>
                  <a:lnTo>
                    <a:pt x="19" y="7"/>
                  </a:lnTo>
                  <a:lnTo>
                    <a:pt x="17" y="7"/>
                  </a:lnTo>
                  <a:lnTo>
                    <a:pt x="17" y="7"/>
                  </a:lnTo>
                  <a:lnTo>
                    <a:pt x="17" y="7"/>
                  </a:lnTo>
                  <a:lnTo>
                    <a:pt x="17" y="7"/>
                  </a:lnTo>
                  <a:lnTo>
                    <a:pt x="17" y="7"/>
                  </a:lnTo>
                  <a:lnTo>
                    <a:pt x="17" y="9"/>
                  </a:lnTo>
                  <a:lnTo>
                    <a:pt x="17" y="9"/>
                  </a:lnTo>
                  <a:lnTo>
                    <a:pt x="17" y="9"/>
                  </a:lnTo>
                  <a:lnTo>
                    <a:pt x="17" y="9"/>
                  </a:lnTo>
                  <a:lnTo>
                    <a:pt x="15" y="9"/>
                  </a:lnTo>
                  <a:lnTo>
                    <a:pt x="15" y="9"/>
                  </a:lnTo>
                  <a:lnTo>
                    <a:pt x="15" y="9"/>
                  </a:lnTo>
                  <a:lnTo>
                    <a:pt x="15" y="9"/>
                  </a:lnTo>
                  <a:lnTo>
                    <a:pt x="15" y="9"/>
                  </a:lnTo>
                  <a:lnTo>
                    <a:pt x="15" y="9"/>
                  </a:lnTo>
                  <a:lnTo>
                    <a:pt x="15" y="9"/>
                  </a:lnTo>
                  <a:lnTo>
                    <a:pt x="15" y="9"/>
                  </a:lnTo>
                  <a:lnTo>
                    <a:pt x="15" y="9"/>
                  </a:lnTo>
                  <a:lnTo>
                    <a:pt x="15" y="9"/>
                  </a:lnTo>
                  <a:lnTo>
                    <a:pt x="15" y="9"/>
                  </a:lnTo>
                  <a:lnTo>
                    <a:pt x="13" y="9"/>
                  </a:lnTo>
                  <a:lnTo>
                    <a:pt x="13" y="9"/>
                  </a:lnTo>
                  <a:lnTo>
                    <a:pt x="13" y="9"/>
                  </a:lnTo>
                  <a:lnTo>
                    <a:pt x="13" y="9"/>
                  </a:lnTo>
                  <a:lnTo>
                    <a:pt x="13" y="9"/>
                  </a:lnTo>
                  <a:lnTo>
                    <a:pt x="13" y="9"/>
                  </a:lnTo>
                  <a:lnTo>
                    <a:pt x="13" y="9"/>
                  </a:lnTo>
                  <a:lnTo>
                    <a:pt x="11" y="9"/>
                  </a:lnTo>
                  <a:lnTo>
                    <a:pt x="11" y="9"/>
                  </a:lnTo>
                  <a:lnTo>
                    <a:pt x="11" y="9"/>
                  </a:lnTo>
                  <a:lnTo>
                    <a:pt x="11" y="9"/>
                  </a:lnTo>
                  <a:lnTo>
                    <a:pt x="11" y="9"/>
                  </a:lnTo>
                  <a:lnTo>
                    <a:pt x="11" y="9"/>
                  </a:lnTo>
                  <a:lnTo>
                    <a:pt x="11" y="9"/>
                  </a:lnTo>
                  <a:lnTo>
                    <a:pt x="11" y="7"/>
                  </a:lnTo>
                  <a:lnTo>
                    <a:pt x="11" y="7"/>
                  </a:lnTo>
                  <a:lnTo>
                    <a:pt x="11" y="7"/>
                  </a:lnTo>
                  <a:lnTo>
                    <a:pt x="11" y="7"/>
                  </a:lnTo>
                  <a:lnTo>
                    <a:pt x="11" y="7"/>
                  </a:lnTo>
                  <a:lnTo>
                    <a:pt x="11" y="7"/>
                  </a:lnTo>
                  <a:lnTo>
                    <a:pt x="11" y="7"/>
                  </a:lnTo>
                  <a:lnTo>
                    <a:pt x="11" y="7"/>
                  </a:lnTo>
                  <a:lnTo>
                    <a:pt x="11" y="7"/>
                  </a:lnTo>
                  <a:lnTo>
                    <a:pt x="11" y="7"/>
                  </a:lnTo>
                  <a:lnTo>
                    <a:pt x="11" y="7"/>
                  </a:lnTo>
                  <a:lnTo>
                    <a:pt x="11" y="7"/>
                  </a:lnTo>
                  <a:lnTo>
                    <a:pt x="11" y="7"/>
                  </a:lnTo>
                  <a:lnTo>
                    <a:pt x="11" y="7"/>
                  </a:lnTo>
                  <a:lnTo>
                    <a:pt x="11" y="5"/>
                  </a:lnTo>
                  <a:lnTo>
                    <a:pt x="11" y="5"/>
                  </a:lnTo>
                  <a:lnTo>
                    <a:pt x="11" y="5"/>
                  </a:lnTo>
                  <a:lnTo>
                    <a:pt x="11" y="5"/>
                  </a:lnTo>
                  <a:lnTo>
                    <a:pt x="11" y="5"/>
                  </a:lnTo>
                  <a:lnTo>
                    <a:pt x="11" y="5"/>
                  </a:lnTo>
                  <a:lnTo>
                    <a:pt x="11" y="5"/>
                  </a:lnTo>
                  <a:lnTo>
                    <a:pt x="11" y="3"/>
                  </a:lnTo>
                  <a:lnTo>
                    <a:pt x="11" y="3"/>
                  </a:lnTo>
                  <a:lnTo>
                    <a:pt x="11" y="3"/>
                  </a:lnTo>
                  <a:lnTo>
                    <a:pt x="11" y="3"/>
                  </a:lnTo>
                  <a:lnTo>
                    <a:pt x="11" y="3"/>
                  </a:lnTo>
                  <a:lnTo>
                    <a:pt x="11" y="3"/>
                  </a:lnTo>
                  <a:lnTo>
                    <a:pt x="9" y="1"/>
                  </a:lnTo>
                  <a:lnTo>
                    <a:pt x="9" y="1"/>
                  </a:lnTo>
                  <a:lnTo>
                    <a:pt x="9" y="1"/>
                  </a:lnTo>
                  <a:lnTo>
                    <a:pt x="9" y="1"/>
                  </a:lnTo>
                  <a:lnTo>
                    <a:pt x="11" y="1"/>
                  </a:lnTo>
                  <a:lnTo>
                    <a:pt x="11" y="1"/>
                  </a:lnTo>
                  <a:lnTo>
                    <a:pt x="11" y="1"/>
                  </a:lnTo>
                  <a:lnTo>
                    <a:pt x="11" y="1"/>
                  </a:lnTo>
                  <a:lnTo>
                    <a:pt x="11" y="1"/>
                  </a:lnTo>
                  <a:lnTo>
                    <a:pt x="11" y="0"/>
                  </a:lnTo>
                  <a:lnTo>
                    <a:pt x="11" y="0"/>
                  </a:lnTo>
                  <a:lnTo>
                    <a:pt x="11" y="0"/>
                  </a:lnTo>
                  <a:lnTo>
                    <a:pt x="11" y="0"/>
                  </a:lnTo>
                  <a:lnTo>
                    <a:pt x="13" y="0"/>
                  </a:lnTo>
                  <a:lnTo>
                    <a:pt x="13" y="0"/>
                  </a:lnTo>
                  <a:lnTo>
                    <a:pt x="1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0" name="Freeform 189"/>
            <p:cNvSpPr>
              <a:spLocks noEditPoints="1"/>
            </p:cNvSpPr>
            <p:nvPr/>
          </p:nvSpPr>
          <p:spPr bwMode="auto">
            <a:xfrm>
              <a:off x="8166100" y="3625850"/>
              <a:ext cx="165100" cy="179388"/>
            </a:xfrm>
            <a:custGeom>
              <a:avLst/>
              <a:gdLst>
                <a:gd name="T0" fmla="*/ 10 w 104"/>
                <a:gd name="T1" fmla="*/ 94 h 113"/>
                <a:gd name="T2" fmla="*/ 8 w 104"/>
                <a:gd name="T3" fmla="*/ 73 h 113"/>
                <a:gd name="T4" fmla="*/ 10 w 104"/>
                <a:gd name="T5" fmla="*/ 75 h 113"/>
                <a:gd name="T6" fmla="*/ 0 w 104"/>
                <a:gd name="T7" fmla="*/ 69 h 113"/>
                <a:gd name="T8" fmla="*/ 96 w 104"/>
                <a:gd name="T9" fmla="*/ 4 h 113"/>
                <a:gd name="T10" fmla="*/ 100 w 104"/>
                <a:gd name="T11" fmla="*/ 11 h 113"/>
                <a:gd name="T12" fmla="*/ 104 w 104"/>
                <a:gd name="T13" fmla="*/ 15 h 113"/>
                <a:gd name="T14" fmla="*/ 98 w 104"/>
                <a:gd name="T15" fmla="*/ 17 h 113"/>
                <a:gd name="T16" fmla="*/ 96 w 104"/>
                <a:gd name="T17" fmla="*/ 21 h 113"/>
                <a:gd name="T18" fmla="*/ 91 w 104"/>
                <a:gd name="T19" fmla="*/ 27 h 113"/>
                <a:gd name="T20" fmla="*/ 89 w 104"/>
                <a:gd name="T21" fmla="*/ 34 h 113"/>
                <a:gd name="T22" fmla="*/ 89 w 104"/>
                <a:gd name="T23" fmla="*/ 42 h 113"/>
                <a:gd name="T24" fmla="*/ 83 w 104"/>
                <a:gd name="T25" fmla="*/ 48 h 113"/>
                <a:gd name="T26" fmla="*/ 79 w 104"/>
                <a:gd name="T27" fmla="*/ 55 h 113"/>
                <a:gd name="T28" fmla="*/ 71 w 104"/>
                <a:gd name="T29" fmla="*/ 59 h 113"/>
                <a:gd name="T30" fmla="*/ 64 w 104"/>
                <a:gd name="T31" fmla="*/ 65 h 113"/>
                <a:gd name="T32" fmla="*/ 58 w 104"/>
                <a:gd name="T33" fmla="*/ 67 h 113"/>
                <a:gd name="T34" fmla="*/ 54 w 104"/>
                <a:gd name="T35" fmla="*/ 75 h 113"/>
                <a:gd name="T36" fmla="*/ 50 w 104"/>
                <a:gd name="T37" fmla="*/ 79 h 113"/>
                <a:gd name="T38" fmla="*/ 54 w 104"/>
                <a:gd name="T39" fmla="*/ 82 h 113"/>
                <a:gd name="T40" fmla="*/ 64 w 104"/>
                <a:gd name="T41" fmla="*/ 90 h 113"/>
                <a:gd name="T42" fmla="*/ 66 w 104"/>
                <a:gd name="T43" fmla="*/ 96 h 113"/>
                <a:gd name="T44" fmla="*/ 58 w 104"/>
                <a:gd name="T45" fmla="*/ 100 h 113"/>
                <a:gd name="T46" fmla="*/ 44 w 104"/>
                <a:gd name="T47" fmla="*/ 102 h 113"/>
                <a:gd name="T48" fmla="*/ 39 w 104"/>
                <a:gd name="T49" fmla="*/ 109 h 113"/>
                <a:gd name="T50" fmla="*/ 31 w 104"/>
                <a:gd name="T51" fmla="*/ 109 h 113"/>
                <a:gd name="T52" fmla="*/ 27 w 104"/>
                <a:gd name="T53" fmla="*/ 107 h 113"/>
                <a:gd name="T54" fmla="*/ 23 w 104"/>
                <a:gd name="T55" fmla="*/ 107 h 113"/>
                <a:gd name="T56" fmla="*/ 21 w 104"/>
                <a:gd name="T57" fmla="*/ 109 h 113"/>
                <a:gd name="T58" fmla="*/ 21 w 104"/>
                <a:gd name="T59" fmla="*/ 109 h 113"/>
                <a:gd name="T60" fmla="*/ 18 w 104"/>
                <a:gd name="T61" fmla="*/ 109 h 113"/>
                <a:gd name="T62" fmla="*/ 16 w 104"/>
                <a:gd name="T63" fmla="*/ 107 h 113"/>
                <a:gd name="T64" fmla="*/ 12 w 104"/>
                <a:gd name="T65" fmla="*/ 103 h 113"/>
                <a:gd name="T66" fmla="*/ 14 w 104"/>
                <a:gd name="T67" fmla="*/ 102 h 113"/>
                <a:gd name="T68" fmla="*/ 14 w 104"/>
                <a:gd name="T69" fmla="*/ 94 h 113"/>
                <a:gd name="T70" fmla="*/ 23 w 104"/>
                <a:gd name="T71" fmla="*/ 92 h 113"/>
                <a:gd name="T72" fmla="*/ 19 w 104"/>
                <a:gd name="T73" fmla="*/ 92 h 113"/>
                <a:gd name="T74" fmla="*/ 16 w 104"/>
                <a:gd name="T75" fmla="*/ 86 h 113"/>
                <a:gd name="T76" fmla="*/ 19 w 104"/>
                <a:gd name="T77" fmla="*/ 80 h 113"/>
                <a:gd name="T78" fmla="*/ 21 w 104"/>
                <a:gd name="T79" fmla="*/ 75 h 113"/>
                <a:gd name="T80" fmla="*/ 14 w 104"/>
                <a:gd name="T81" fmla="*/ 73 h 113"/>
                <a:gd name="T82" fmla="*/ 10 w 104"/>
                <a:gd name="T83" fmla="*/ 71 h 113"/>
                <a:gd name="T84" fmla="*/ 4 w 104"/>
                <a:gd name="T85" fmla="*/ 69 h 113"/>
                <a:gd name="T86" fmla="*/ 4 w 104"/>
                <a:gd name="T87" fmla="*/ 65 h 113"/>
                <a:gd name="T88" fmla="*/ 10 w 104"/>
                <a:gd name="T89" fmla="*/ 57 h 113"/>
                <a:gd name="T90" fmla="*/ 16 w 104"/>
                <a:gd name="T91" fmla="*/ 52 h 113"/>
                <a:gd name="T92" fmla="*/ 21 w 104"/>
                <a:gd name="T93" fmla="*/ 48 h 113"/>
                <a:gd name="T94" fmla="*/ 31 w 104"/>
                <a:gd name="T95" fmla="*/ 44 h 113"/>
                <a:gd name="T96" fmla="*/ 37 w 104"/>
                <a:gd name="T97" fmla="*/ 34 h 113"/>
                <a:gd name="T98" fmla="*/ 43 w 104"/>
                <a:gd name="T99" fmla="*/ 29 h 113"/>
                <a:gd name="T100" fmla="*/ 48 w 104"/>
                <a:gd name="T101" fmla="*/ 31 h 113"/>
                <a:gd name="T102" fmla="*/ 52 w 104"/>
                <a:gd name="T103" fmla="*/ 32 h 113"/>
                <a:gd name="T104" fmla="*/ 58 w 104"/>
                <a:gd name="T105" fmla="*/ 34 h 113"/>
                <a:gd name="T106" fmla="*/ 64 w 104"/>
                <a:gd name="T107" fmla="*/ 34 h 113"/>
                <a:gd name="T108" fmla="*/ 62 w 104"/>
                <a:gd name="T109" fmla="*/ 25 h 113"/>
                <a:gd name="T110" fmla="*/ 71 w 104"/>
                <a:gd name="T111" fmla="*/ 21 h 113"/>
                <a:gd name="T112" fmla="*/ 77 w 104"/>
                <a:gd name="T113" fmla="*/ 21 h 113"/>
                <a:gd name="T114" fmla="*/ 81 w 104"/>
                <a:gd name="T115" fmla="*/ 15 h 113"/>
                <a:gd name="T116" fmla="*/ 87 w 104"/>
                <a:gd name="T117" fmla="*/ 13 h 113"/>
                <a:gd name="T118" fmla="*/ 91 w 104"/>
                <a:gd name="T119" fmla="*/ 6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4" h="113">
                  <a:moveTo>
                    <a:pt x="18" y="111"/>
                  </a:moveTo>
                  <a:lnTo>
                    <a:pt x="19" y="111"/>
                  </a:lnTo>
                  <a:lnTo>
                    <a:pt x="18" y="111"/>
                  </a:lnTo>
                  <a:close/>
                  <a:moveTo>
                    <a:pt x="12" y="96"/>
                  </a:moveTo>
                  <a:lnTo>
                    <a:pt x="10" y="96"/>
                  </a:lnTo>
                  <a:lnTo>
                    <a:pt x="10" y="94"/>
                  </a:lnTo>
                  <a:lnTo>
                    <a:pt x="12" y="94"/>
                  </a:lnTo>
                  <a:lnTo>
                    <a:pt x="12" y="96"/>
                  </a:lnTo>
                  <a:close/>
                  <a:moveTo>
                    <a:pt x="8" y="77"/>
                  </a:moveTo>
                  <a:lnTo>
                    <a:pt x="6" y="77"/>
                  </a:lnTo>
                  <a:lnTo>
                    <a:pt x="8" y="77"/>
                  </a:lnTo>
                  <a:close/>
                  <a:moveTo>
                    <a:pt x="8" y="73"/>
                  </a:moveTo>
                  <a:lnTo>
                    <a:pt x="8" y="75"/>
                  </a:lnTo>
                  <a:lnTo>
                    <a:pt x="6" y="75"/>
                  </a:lnTo>
                  <a:lnTo>
                    <a:pt x="8" y="75"/>
                  </a:lnTo>
                  <a:lnTo>
                    <a:pt x="8" y="73"/>
                  </a:lnTo>
                  <a:close/>
                  <a:moveTo>
                    <a:pt x="12" y="75"/>
                  </a:moveTo>
                  <a:lnTo>
                    <a:pt x="10" y="75"/>
                  </a:lnTo>
                  <a:lnTo>
                    <a:pt x="12" y="75"/>
                  </a:lnTo>
                  <a:lnTo>
                    <a:pt x="10" y="75"/>
                  </a:lnTo>
                  <a:lnTo>
                    <a:pt x="12" y="75"/>
                  </a:lnTo>
                  <a:lnTo>
                    <a:pt x="12" y="73"/>
                  </a:lnTo>
                  <a:lnTo>
                    <a:pt x="12" y="75"/>
                  </a:lnTo>
                  <a:close/>
                  <a:moveTo>
                    <a:pt x="0" y="69"/>
                  </a:moveTo>
                  <a:lnTo>
                    <a:pt x="2" y="69"/>
                  </a:lnTo>
                  <a:lnTo>
                    <a:pt x="0" y="69"/>
                  </a:lnTo>
                  <a:close/>
                  <a:moveTo>
                    <a:pt x="92" y="2"/>
                  </a:moveTo>
                  <a:lnTo>
                    <a:pt x="94" y="2"/>
                  </a:lnTo>
                  <a:lnTo>
                    <a:pt x="94" y="4"/>
                  </a:lnTo>
                  <a:lnTo>
                    <a:pt x="96" y="4"/>
                  </a:lnTo>
                  <a:lnTo>
                    <a:pt x="96" y="6"/>
                  </a:lnTo>
                  <a:lnTo>
                    <a:pt x="96" y="8"/>
                  </a:lnTo>
                  <a:lnTo>
                    <a:pt x="98" y="8"/>
                  </a:lnTo>
                  <a:lnTo>
                    <a:pt x="98" y="9"/>
                  </a:lnTo>
                  <a:lnTo>
                    <a:pt x="100" y="9"/>
                  </a:lnTo>
                  <a:lnTo>
                    <a:pt x="100" y="11"/>
                  </a:lnTo>
                  <a:lnTo>
                    <a:pt x="100" y="9"/>
                  </a:lnTo>
                  <a:lnTo>
                    <a:pt x="102" y="9"/>
                  </a:lnTo>
                  <a:lnTo>
                    <a:pt x="102" y="11"/>
                  </a:lnTo>
                  <a:lnTo>
                    <a:pt x="102" y="13"/>
                  </a:lnTo>
                  <a:lnTo>
                    <a:pt x="104" y="13"/>
                  </a:lnTo>
                  <a:lnTo>
                    <a:pt x="104" y="15"/>
                  </a:lnTo>
                  <a:lnTo>
                    <a:pt x="104" y="17"/>
                  </a:lnTo>
                  <a:lnTo>
                    <a:pt x="102" y="17"/>
                  </a:lnTo>
                  <a:lnTo>
                    <a:pt x="102" y="15"/>
                  </a:lnTo>
                  <a:lnTo>
                    <a:pt x="100" y="15"/>
                  </a:lnTo>
                  <a:lnTo>
                    <a:pt x="98" y="15"/>
                  </a:lnTo>
                  <a:lnTo>
                    <a:pt x="98" y="17"/>
                  </a:lnTo>
                  <a:lnTo>
                    <a:pt x="100" y="17"/>
                  </a:lnTo>
                  <a:lnTo>
                    <a:pt x="98" y="17"/>
                  </a:lnTo>
                  <a:lnTo>
                    <a:pt x="98" y="19"/>
                  </a:lnTo>
                  <a:lnTo>
                    <a:pt x="98" y="17"/>
                  </a:lnTo>
                  <a:lnTo>
                    <a:pt x="96" y="19"/>
                  </a:lnTo>
                  <a:lnTo>
                    <a:pt x="96" y="21"/>
                  </a:lnTo>
                  <a:lnTo>
                    <a:pt x="94" y="21"/>
                  </a:lnTo>
                  <a:lnTo>
                    <a:pt x="94" y="23"/>
                  </a:lnTo>
                  <a:lnTo>
                    <a:pt x="92" y="23"/>
                  </a:lnTo>
                  <a:lnTo>
                    <a:pt x="92" y="25"/>
                  </a:lnTo>
                  <a:lnTo>
                    <a:pt x="91" y="25"/>
                  </a:lnTo>
                  <a:lnTo>
                    <a:pt x="91" y="27"/>
                  </a:lnTo>
                  <a:lnTo>
                    <a:pt x="89" y="27"/>
                  </a:lnTo>
                  <a:lnTo>
                    <a:pt x="89" y="29"/>
                  </a:lnTo>
                  <a:lnTo>
                    <a:pt x="89" y="31"/>
                  </a:lnTo>
                  <a:lnTo>
                    <a:pt x="87" y="32"/>
                  </a:lnTo>
                  <a:lnTo>
                    <a:pt x="87" y="34"/>
                  </a:lnTo>
                  <a:lnTo>
                    <a:pt x="89" y="34"/>
                  </a:lnTo>
                  <a:lnTo>
                    <a:pt x="89" y="36"/>
                  </a:lnTo>
                  <a:lnTo>
                    <a:pt x="91" y="36"/>
                  </a:lnTo>
                  <a:lnTo>
                    <a:pt x="89" y="36"/>
                  </a:lnTo>
                  <a:lnTo>
                    <a:pt x="89" y="38"/>
                  </a:lnTo>
                  <a:lnTo>
                    <a:pt x="89" y="40"/>
                  </a:lnTo>
                  <a:lnTo>
                    <a:pt x="89" y="42"/>
                  </a:lnTo>
                  <a:lnTo>
                    <a:pt x="89" y="44"/>
                  </a:lnTo>
                  <a:lnTo>
                    <a:pt x="89" y="46"/>
                  </a:lnTo>
                  <a:lnTo>
                    <a:pt x="89" y="48"/>
                  </a:lnTo>
                  <a:lnTo>
                    <a:pt x="87" y="48"/>
                  </a:lnTo>
                  <a:lnTo>
                    <a:pt x="85" y="48"/>
                  </a:lnTo>
                  <a:lnTo>
                    <a:pt x="83" y="48"/>
                  </a:lnTo>
                  <a:lnTo>
                    <a:pt x="83" y="50"/>
                  </a:lnTo>
                  <a:lnTo>
                    <a:pt x="81" y="50"/>
                  </a:lnTo>
                  <a:lnTo>
                    <a:pt x="81" y="52"/>
                  </a:lnTo>
                  <a:lnTo>
                    <a:pt x="79" y="52"/>
                  </a:lnTo>
                  <a:lnTo>
                    <a:pt x="79" y="54"/>
                  </a:lnTo>
                  <a:lnTo>
                    <a:pt x="79" y="55"/>
                  </a:lnTo>
                  <a:lnTo>
                    <a:pt x="77" y="55"/>
                  </a:lnTo>
                  <a:lnTo>
                    <a:pt x="75" y="55"/>
                  </a:lnTo>
                  <a:lnTo>
                    <a:pt x="75" y="57"/>
                  </a:lnTo>
                  <a:lnTo>
                    <a:pt x="73" y="57"/>
                  </a:lnTo>
                  <a:lnTo>
                    <a:pt x="71" y="57"/>
                  </a:lnTo>
                  <a:lnTo>
                    <a:pt x="71" y="59"/>
                  </a:lnTo>
                  <a:lnTo>
                    <a:pt x="71" y="61"/>
                  </a:lnTo>
                  <a:lnTo>
                    <a:pt x="69" y="61"/>
                  </a:lnTo>
                  <a:lnTo>
                    <a:pt x="67" y="63"/>
                  </a:lnTo>
                  <a:lnTo>
                    <a:pt x="66" y="63"/>
                  </a:lnTo>
                  <a:lnTo>
                    <a:pt x="64" y="63"/>
                  </a:lnTo>
                  <a:lnTo>
                    <a:pt x="64" y="65"/>
                  </a:lnTo>
                  <a:lnTo>
                    <a:pt x="64" y="63"/>
                  </a:lnTo>
                  <a:lnTo>
                    <a:pt x="62" y="63"/>
                  </a:lnTo>
                  <a:lnTo>
                    <a:pt x="62" y="65"/>
                  </a:lnTo>
                  <a:lnTo>
                    <a:pt x="60" y="65"/>
                  </a:lnTo>
                  <a:lnTo>
                    <a:pt x="60" y="67"/>
                  </a:lnTo>
                  <a:lnTo>
                    <a:pt x="58" y="67"/>
                  </a:lnTo>
                  <a:lnTo>
                    <a:pt x="56" y="67"/>
                  </a:lnTo>
                  <a:lnTo>
                    <a:pt x="56" y="69"/>
                  </a:lnTo>
                  <a:lnTo>
                    <a:pt x="54" y="69"/>
                  </a:lnTo>
                  <a:lnTo>
                    <a:pt x="54" y="71"/>
                  </a:lnTo>
                  <a:lnTo>
                    <a:pt x="54" y="73"/>
                  </a:lnTo>
                  <a:lnTo>
                    <a:pt x="54" y="75"/>
                  </a:lnTo>
                  <a:lnTo>
                    <a:pt x="54" y="77"/>
                  </a:lnTo>
                  <a:lnTo>
                    <a:pt x="54" y="79"/>
                  </a:lnTo>
                  <a:lnTo>
                    <a:pt x="54" y="77"/>
                  </a:lnTo>
                  <a:lnTo>
                    <a:pt x="52" y="77"/>
                  </a:lnTo>
                  <a:lnTo>
                    <a:pt x="50" y="77"/>
                  </a:lnTo>
                  <a:lnTo>
                    <a:pt x="50" y="79"/>
                  </a:lnTo>
                  <a:lnTo>
                    <a:pt x="52" y="79"/>
                  </a:lnTo>
                  <a:lnTo>
                    <a:pt x="50" y="80"/>
                  </a:lnTo>
                  <a:lnTo>
                    <a:pt x="52" y="80"/>
                  </a:lnTo>
                  <a:lnTo>
                    <a:pt x="52" y="82"/>
                  </a:lnTo>
                  <a:lnTo>
                    <a:pt x="52" y="80"/>
                  </a:lnTo>
                  <a:lnTo>
                    <a:pt x="54" y="82"/>
                  </a:lnTo>
                  <a:lnTo>
                    <a:pt x="56" y="82"/>
                  </a:lnTo>
                  <a:lnTo>
                    <a:pt x="58" y="82"/>
                  </a:lnTo>
                  <a:lnTo>
                    <a:pt x="58" y="84"/>
                  </a:lnTo>
                  <a:lnTo>
                    <a:pt x="60" y="86"/>
                  </a:lnTo>
                  <a:lnTo>
                    <a:pt x="62" y="88"/>
                  </a:lnTo>
                  <a:lnTo>
                    <a:pt x="64" y="90"/>
                  </a:lnTo>
                  <a:lnTo>
                    <a:pt x="66" y="90"/>
                  </a:lnTo>
                  <a:lnTo>
                    <a:pt x="66" y="92"/>
                  </a:lnTo>
                  <a:lnTo>
                    <a:pt x="67" y="92"/>
                  </a:lnTo>
                  <a:lnTo>
                    <a:pt x="67" y="94"/>
                  </a:lnTo>
                  <a:lnTo>
                    <a:pt x="66" y="94"/>
                  </a:lnTo>
                  <a:lnTo>
                    <a:pt x="66" y="96"/>
                  </a:lnTo>
                  <a:lnTo>
                    <a:pt x="66" y="98"/>
                  </a:lnTo>
                  <a:lnTo>
                    <a:pt x="64" y="98"/>
                  </a:lnTo>
                  <a:lnTo>
                    <a:pt x="64" y="100"/>
                  </a:lnTo>
                  <a:lnTo>
                    <a:pt x="62" y="100"/>
                  </a:lnTo>
                  <a:lnTo>
                    <a:pt x="60" y="100"/>
                  </a:lnTo>
                  <a:lnTo>
                    <a:pt x="58" y="100"/>
                  </a:lnTo>
                  <a:lnTo>
                    <a:pt x="54" y="100"/>
                  </a:lnTo>
                  <a:lnTo>
                    <a:pt x="52" y="100"/>
                  </a:lnTo>
                  <a:lnTo>
                    <a:pt x="50" y="100"/>
                  </a:lnTo>
                  <a:lnTo>
                    <a:pt x="48" y="100"/>
                  </a:lnTo>
                  <a:lnTo>
                    <a:pt x="46" y="100"/>
                  </a:lnTo>
                  <a:lnTo>
                    <a:pt x="44" y="102"/>
                  </a:lnTo>
                  <a:lnTo>
                    <a:pt x="44" y="103"/>
                  </a:lnTo>
                  <a:lnTo>
                    <a:pt x="43" y="103"/>
                  </a:lnTo>
                  <a:lnTo>
                    <a:pt x="41" y="105"/>
                  </a:lnTo>
                  <a:lnTo>
                    <a:pt x="41" y="107"/>
                  </a:lnTo>
                  <a:lnTo>
                    <a:pt x="41" y="109"/>
                  </a:lnTo>
                  <a:lnTo>
                    <a:pt x="39" y="109"/>
                  </a:lnTo>
                  <a:lnTo>
                    <a:pt x="37" y="109"/>
                  </a:lnTo>
                  <a:lnTo>
                    <a:pt x="35" y="107"/>
                  </a:lnTo>
                  <a:lnTo>
                    <a:pt x="33" y="109"/>
                  </a:lnTo>
                  <a:lnTo>
                    <a:pt x="31" y="109"/>
                  </a:lnTo>
                  <a:lnTo>
                    <a:pt x="31" y="111"/>
                  </a:lnTo>
                  <a:lnTo>
                    <a:pt x="31" y="109"/>
                  </a:lnTo>
                  <a:lnTo>
                    <a:pt x="31" y="107"/>
                  </a:lnTo>
                  <a:lnTo>
                    <a:pt x="29" y="109"/>
                  </a:lnTo>
                  <a:lnTo>
                    <a:pt x="29" y="107"/>
                  </a:lnTo>
                  <a:lnTo>
                    <a:pt x="29" y="109"/>
                  </a:lnTo>
                  <a:lnTo>
                    <a:pt x="27" y="109"/>
                  </a:lnTo>
                  <a:lnTo>
                    <a:pt x="27" y="107"/>
                  </a:lnTo>
                  <a:lnTo>
                    <a:pt x="25" y="107"/>
                  </a:lnTo>
                  <a:lnTo>
                    <a:pt x="25" y="105"/>
                  </a:lnTo>
                  <a:lnTo>
                    <a:pt x="23" y="105"/>
                  </a:lnTo>
                  <a:lnTo>
                    <a:pt x="23" y="107"/>
                  </a:lnTo>
                  <a:lnTo>
                    <a:pt x="25" y="107"/>
                  </a:lnTo>
                  <a:lnTo>
                    <a:pt x="23" y="107"/>
                  </a:lnTo>
                  <a:lnTo>
                    <a:pt x="23" y="109"/>
                  </a:lnTo>
                  <a:lnTo>
                    <a:pt x="23" y="111"/>
                  </a:lnTo>
                  <a:lnTo>
                    <a:pt x="23" y="109"/>
                  </a:lnTo>
                  <a:lnTo>
                    <a:pt x="21" y="109"/>
                  </a:lnTo>
                  <a:lnTo>
                    <a:pt x="21" y="111"/>
                  </a:lnTo>
                  <a:lnTo>
                    <a:pt x="21" y="109"/>
                  </a:lnTo>
                  <a:lnTo>
                    <a:pt x="21" y="111"/>
                  </a:lnTo>
                  <a:lnTo>
                    <a:pt x="19" y="111"/>
                  </a:lnTo>
                  <a:lnTo>
                    <a:pt x="19" y="113"/>
                  </a:lnTo>
                  <a:lnTo>
                    <a:pt x="19" y="111"/>
                  </a:lnTo>
                  <a:lnTo>
                    <a:pt x="19" y="109"/>
                  </a:lnTo>
                  <a:lnTo>
                    <a:pt x="21" y="109"/>
                  </a:lnTo>
                  <a:lnTo>
                    <a:pt x="21" y="107"/>
                  </a:lnTo>
                  <a:lnTo>
                    <a:pt x="19" y="107"/>
                  </a:lnTo>
                  <a:lnTo>
                    <a:pt x="19" y="109"/>
                  </a:lnTo>
                  <a:lnTo>
                    <a:pt x="19" y="107"/>
                  </a:lnTo>
                  <a:lnTo>
                    <a:pt x="19" y="109"/>
                  </a:lnTo>
                  <a:lnTo>
                    <a:pt x="18" y="109"/>
                  </a:lnTo>
                  <a:lnTo>
                    <a:pt x="18" y="107"/>
                  </a:lnTo>
                  <a:lnTo>
                    <a:pt x="16" y="107"/>
                  </a:lnTo>
                  <a:lnTo>
                    <a:pt x="14" y="107"/>
                  </a:lnTo>
                  <a:lnTo>
                    <a:pt x="14" y="105"/>
                  </a:lnTo>
                  <a:lnTo>
                    <a:pt x="16" y="105"/>
                  </a:lnTo>
                  <a:lnTo>
                    <a:pt x="16" y="107"/>
                  </a:lnTo>
                  <a:lnTo>
                    <a:pt x="16" y="105"/>
                  </a:lnTo>
                  <a:lnTo>
                    <a:pt x="18" y="105"/>
                  </a:lnTo>
                  <a:lnTo>
                    <a:pt x="18" y="103"/>
                  </a:lnTo>
                  <a:lnTo>
                    <a:pt x="16" y="103"/>
                  </a:lnTo>
                  <a:lnTo>
                    <a:pt x="14" y="103"/>
                  </a:lnTo>
                  <a:lnTo>
                    <a:pt x="12" y="103"/>
                  </a:lnTo>
                  <a:lnTo>
                    <a:pt x="10" y="103"/>
                  </a:lnTo>
                  <a:lnTo>
                    <a:pt x="8" y="103"/>
                  </a:lnTo>
                  <a:lnTo>
                    <a:pt x="10" y="103"/>
                  </a:lnTo>
                  <a:lnTo>
                    <a:pt x="10" y="102"/>
                  </a:lnTo>
                  <a:lnTo>
                    <a:pt x="12" y="102"/>
                  </a:lnTo>
                  <a:lnTo>
                    <a:pt x="14" y="102"/>
                  </a:lnTo>
                  <a:lnTo>
                    <a:pt x="12" y="102"/>
                  </a:lnTo>
                  <a:lnTo>
                    <a:pt x="12" y="100"/>
                  </a:lnTo>
                  <a:lnTo>
                    <a:pt x="12" y="98"/>
                  </a:lnTo>
                  <a:lnTo>
                    <a:pt x="12" y="96"/>
                  </a:lnTo>
                  <a:lnTo>
                    <a:pt x="14" y="96"/>
                  </a:lnTo>
                  <a:lnTo>
                    <a:pt x="14" y="94"/>
                  </a:lnTo>
                  <a:lnTo>
                    <a:pt x="16" y="94"/>
                  </a:lnTo>
                  <a:lnTo>
                    <a:pt x="16" y="92"/>
                  </a:lnTo>
                  <a:lnTo>
                    <a:pt x="18" y="92"/>
                  </a:lnTo>
                  <a:lnTo>
                    <a:pt x="19" y="92"/>
                  </a:lnTo>
                  <a:lnTo>
                    <a:pt x="21" y="92"/>
                  </a:lnTo>
                  <a:lnTo>
                    <a:pt x="23" y="92"/>
                  </a:lnTo>
                  <a:lnTo>
                    <a:pt x="21" y="92"/>
                  </a:lnTo>
                  <a:lnTo>
                    <a:pt x="21" y="90"/>
                  </a:lnTo>
                  <a:lnTo>
                    <a:pt x="19" y="90"/>
                  </a:lnTo>
                  <a:lnTo>
                    <a:pt x="19" y="92"/>
                  </a:lnTo>
                  <a:lnTo>
                    <a:pt x="19" y="90"/>
                  </a:lnTo>
                  <a:lnTo>
                    <a:pt x="19" y="92"/>
                  </a:lnTo>
                  <a:lnTo>
                    <a:pt x="18" y="90"/>
                  </a:lnTo>
                  <a:lnTo>
                    <a:pt x="18" y="92"/>
                  </a:lnTo>
                  <a:lnTo>
                    <a:pt x="18" y="90"/>
                  </a:lnTo>
                  <a:lnTo>
                    <a:pt x="16" y="90"/>
                  </a:lnTo>
                  <a:lnTo>
                    <a:pt x="16" y="88"/>
                  </a:lnTo>
                  <a:lnTo>
                    <a:pt x="16" y="86"/>
                  </a:lnTo>
                  <a:lnTo>
                    <a:pt x="18" y="84"/>
                  </a:lnTo>
                  <a:lnTo>
                    <a:pt x="19" y="84"/>
                  </a:lnTo>
                  <a:lnTo>
                    <a:pt x="18" y="84"/>
                  </a:lnTo>
                  <a:lnTo>
                    <a:pt x="18" y="82"/>
                  </a:lnTo>
                  <a:lnTo>
                    <a:pt x="19" y="82"/>
                  </a:lnTo>
                  <a:lnTo>
                    <a:pt x="19" y="80"/>
                  </a:lnTo>
                  <a:lnTo>
                    <a:pt x="19" y="79"/>
                  </a:lnTo>
                  <a:lnTo>
                    <a:pt x="21" y="79"/>
                  </a:lnTo>
                  <a:lnTo>
                    <a:pt x="21" y="77"/>
                  </a:lnTo>
                  <a:lnTo>
                    <a:pt x="19" y="77"/>
                  </a:lnTo>
                  <a:lnTo>
                    <a:pt x="19" y="75"/>
                  </a:lnTo>
                  <a:lnTo>
                    <a:pt x="21" y="75"/>
                  </a:lnTo>
                  <a:lnTo>
                    <a:pt x="21" y="73"/>
                  </a:lnTo>
                  <a:lnTo>
                    <a:pt x="19" y="73"/>
                  </a:lnTo>
                  <a:lnTo>
                    <a:pt x="18" y="75"/>
                  </a:lnTo>
                  <a:lnTo>
                    <a:pt x="18" y="73"/>
                  </a:lnTo>
                  <a:lnTo>
                    <a:pt x="16" y="73"/>
                  </a:lnTo>
                  <a:lnTo>
                    <a:pt x="14" y="73"/>
                  </a:lnTo>
                  <a:lnTo>
                    <a:pt x="12" y="71"/>
                  </a:lnTo>
                  <a:lnTo>
                    <a:pt x="12" y="73"/>
                  </a:lnTo>
                  <a:lnTo>
                    <a:pt x="12" y="71"/>
                  </a:lnTo>
                  <a:lnTo>
                    <a:pt x="10" y="71"/>
                  </a:lnTo>
                  <a:lnTo>
                    <a:pt x="10" y="69"/>
                  </a:lnTo>
                  <a:lnTo>
                    <a:pt x="10" y="71"/>
                  </a:lnTo>
                  <a:lnTo>
                    <a:pt x="10" y="73"/>
                  </a:lnTo>
                  <a:lnTo>
                    <a:pt x="8" y="73"/>
                  </a:lnTo>
                  <a:lnTo>
                    <a:pt x="8" y="71"/>
                  </a:lnTo>
                  <a:lnTo>
                    <a:pt x="6" y="71"/>
                  </a:lnTo>
                  <a:lnTo>
                    <a:pt x="6" y="69"/>
                  </a:lnTo>
                  <a:lnTo>
                    <a:pt x="4" y="69"/>
                  </a:lnTo>
                  <a:lnTo>
                    <a:pt x="4" y="67"/>
                  </a:lnTo>
                  <a:lnTo>
                    <a:pt x="2" y="67"/>
                  </a:lnTo>
                  <a:lnTo>
                    <a:pt x="2" y="65"/>
                  </a:lnTo>
                  <a:lnTo>
                    <a:pt x="4" y="65"/>
                  </a:lnTo>
                  <a:lnTo>
                    <a:pt x="4" y="63"/>
                  </a:lnTo>
                  <a:lnTo>
                    <a:pt x="4" y="65"/>
                  </a:lnTo>
                  <a:lnTo>
                    <a:pt x="6" y="65"/>
                  </a:lnTo>
                  <a:lnTo>
                    <a:pt x="4" y="63"/>
                  </a:lnTo>
                  <a:lnTo>
                    <a:pt x="6" y="59"/>
                  </a:lnTo>
                  <a:lnTo>
                    <a:pt x="8" y="59"/>
                  </a:lnTo>
                  <a:lnTo>
                    <a:pt x="8" y="57"/>
                  </a:lnTo>
                  <a:lnTo>
                    <a:pt x="10" y="57"/>
                  </a:lnTo>
                  <a:lnTo>
                    <a:pt x="10" y="55"/>
                  </a:lnTo>
                  <a:lnTo>
                    <a:pt x="12" y="55"/>
                  </a:lnTo>
                  <a:lnTo>
                    <a:pt x="14" y="55"/>
                  </a:lnTo>
                  <a:lnTo>
                    <a:pt x="14" y="54"/>
                  </a:lnTo>
                  <a:lnTo>
                    <a:pt x="16" y="54"/>
                  </a:lnTo>
                  <a:lnTo>
                    <a:pt x="16" y="52"/>
                  </a:lnTo>
                  <a:lnTo>
                    <a:pt x="18" y="52"/>
                  </a:lnTo>
                  <a:lnTo>
                    <a:pt x="19" y="52"/>
                  </a:lnTo>
                  <a:lnTo>
                    <a:pt x="19" y="50"/>
                  </a:lnTo>
                  <a:lnTo>
                    <a:pt x="19" y="52"/>
                  </a:lnTo>
                  <a:lnTo>
                    <a:pt x="21" y="50"/>
                  </a:lnTo>
                  <a:lnTo>
                    <a:pt x="21" y="48"/>
                  </a:lnTo>
                  <a:lnTo>
                    <a:pt x="23" y="48"/>
                  </a:lnTo>
                  <a:lnTo>
                    <a:pt x="25" y="46"/>
                  </a:lnTo>
                  <a:lnTo>
                    <a:pt x="27" y="46"/>
                  </a:lnTo>
                  <a:lnTo>
                    <a:pt x="29" y="46"/>
                  </a:lnTo>
                  <a:lnTo>
                    <a:pt x="29" y="44"/>
                  </a:lnTo>
                  <a:lnTo>
                    <a:pt x="31" y="44"/>
                  </a:lnTo>
                  <a:lnTo>
                    <a:pt x="31" y="42"/>
                  </a:lnTo>
                  <a:lnTo>
                    <a:pt x="33" y="40"/>
                  </a:lnTo>
                  <a:lnTo>
                    <a:pt x="35" y="40"/>
                  </a:lnTo>
                  <a:lnTo>
                    <a:pt x="35" y="38"/>
                  </a:lnTo>
                  <a:lnTo>
                    <a:pt x="37" y="36"/>
                  </a:lnTo>
                  <a:lnTo>
                    <a:pt x="37" y="34"/>
                  </a:lnTo>
                  <a:lnTo>
                    <a:pt x="39" y="32"/>
                  </a:lnTo>
                  <a:lnTo>
                    <a:pt x="39" y="31"/>
                  </a:lnTo>
                  <a:lnTo>
                    <a:pt x="39" y="29"/>
                  </a:lnTo>
                  <a:lnTo>
                    <a:pt x="41" y="31"/>
                  </a:lnTo>
                  <a:lnTo>
                    <a:pt x="41" y="29"/>
                  </a:lnTo>
                  <a:lnTo>
                    <a:pt x="43" y="29"/>
                  </a:lnTo>
                  <a:lnTo>
                    <a:pt x="43" y="27"/>
                  </a:lnTo>
                  <a:lnTo>
                    <a:pt x="44" y="27"/>
                  </a:lnTo>
                  <a:lnTo>
                    <a:pt x="44" y="29"/>
                  </a:lnTo>
                  <a:lnTo>
                    <a:pt x="46" y="29"/>
                  </a:lnTo>
                  <a:lnTo>
                    <a:pt x="46" y="31"/>
                  </a:lnTo>
                  <a:lnTo>
                    <a:pt x="48" y="31"/>
                  </a:lnTo>
                  <a:lnTo>
                    <a:pt x="46" y="32"/>
                  </a:lnTo>
                  <a:lnTo>
                    <a:pt x="48" y="32"/>
                  </a:lnTo>
                  <a:lnTo>
                    <a:pt x="50" y="32"/>
                  </a:lnTo>
                  <a:lnTo>
                    <a:pt x="52" y="32"/>
                  </a:lnTo>
                  <a:lnTo>
                    <a:pt x="52" y="34"/>
                  </a:lnTo>
                  <a:lnTo>
                    <a:pt x="52" y="32"/>
                  </a:lnTo>
                  <a:lnTo>
                    <a:pt x="54" y="32"/>
                  </a:lnTo>
                  <a:lnTo>
                    <a:pt x="54" y="34"/>
                  </a:lnTo>
                  <a:lnTo>
                    <a:pt x="54" y="32"/>
                  </a:lnTo>
                  <a:lnTo>
                    <a:pt x="54" y="34"/>
                  </a:lnTo>
                  <a:lnTo>
                    <a:pt x="56" y="34"/>
                  </a:lnTo>
                  <a:lnTo>
                    <a:pt x="58" y="34"/>
                  </a:lnTo>
                  <a:lnTo>
                    <a:pt x="60" y="34"/>
                  </a:lnTo>
                  <a:lnTo>
                    <a:pt x="62" y="34"/>
                  </a:lnTo>
                  <a:lnTo>
                    <a:pt x="62" y="36"/>
                  </a:lnTo>
                  <a:lnTo>
                    <a:pt x="64" y="34"/>
                  </a:lnTo>
                  <a:lnTo>
                    <a:pt x="64" y="36"/>
                  </a:lnTo>
                  <a:lnTo>
                    <a:pt x="64" y="34"/>
                  </a:lnTo>
                  <a:lnTo>
                    <a:pt x="66" y="32"/>
                  </a:lnTo>
                  <a:lnTo>
                    <a:pt x="66" y="31"/>
                  </a:lnTo>
                  <a:lnTo>
                    <a:pt x="66" y="29"/>
                  </a:lnTo>
                  <a:lnTo>
                    <a:pt x="64" y="29"/>
                  </a:lnTo>
                  <a:lnTo>
                    <a:pt x="62" y="27"/>
                  </a:lnTo>
                  <a:lnTo>
                    <a:pt x="62" y="25"/>
                  </a:lnTo>
                  <a:lnTo>
                    <a:pt x="62" y="23"/>
                  </a:lnTo>
                  <a:lnTo>
                    <a:pt x="66" y="21"/>
                  </a:lnTo>
                  <a:lnTo>
                    <a:pt x="67" y="23"/>
                  </a:lnTo>
                  <a:lnTo>
                    <a:pt x="69" y="23"/>
                  </a:lnTo>
                  <a:lnTo>
                    <a:pt x="71" y="23"/>
                  </a:lnTo>
                  <a:lnTo>
                    <a:pt x="71" y="21"/>
                  </a:lnTo>
                  <a:lnTo>
                    <a:pt x="71" y="23"/>
                  </a:lnTo>
                  <a:lnTo>
                    <a:pt x="73" y="21"/>
                  </a:lnTo>
                  <a:lnTo>
                    <a:pt x="75" y="21"/>
                  </a:lnTo>
                  <a:lnTo>
                    <a:pt x="75" y="23"/>
                  </a:lnTo>
                  <a:lnTo>
                    <a:pt x="75" y="21"/>
                  </a:lnTo>
                  <a:lnTo>
                    <a:pt x="77" y="21"/>
                  </a:lnTo>
                  <a:lnTo>
                    <a:pt x="77" y="19"/>
                  </a:lnTo>
                  <a:lnTo>
                    <a:pt x="79" y="19"/>
                  </a:lnTo>
                  <a:lnTo>
                    <a:pt x="81" y="17"/>
                  </a:lnTo>
                  <a:lnTo>
                    <a:pt x="79" y="17"/>
                  </a:lnTo>
                  <a:lnTo>
                    <a:pt x="81" y="17"/>
                  </a:lnTo>
                  <a:lnTo>
                    <a:pt x="81" y="15"/>
                  </a:lnTo>
                  <a:lnTo>
                    <a:pt x="81" y="13"/>
                  </a:lnTo>
                  <a:lnTo>
                    <a:pt x="83" y="13"/>
                  </a:lnTo>
                  <a:lnTo>
                    <a:pt x="85" y="13"/>
                  </a:lnTo>
                  <a:lnTo>
                    <a:pt x="85" y="15"/>
                  </a:lnTo>
                  <a:lnTo>
                    <a:pt x="87" y="15"/>
                  </a:lnTo>
                  <a:lnTo>
                    <a:pt x="87" y="13"/>
                  </a:lnTo>
                  <a:lnTo>
                    <a:pt x="89" y="13"/>
                  </a:lnTo>
                  <a:lnTo>
                    <a:pt x="89" y="11"/>
                  </a:lnTo>
                  <a:lnTo>
                    <a:pt x="89" y="9"/>
                  </a:lnTo>
                  <a:lnTo>
                    <a:pt x="89" y="8"/>
                  </a:lnTo>
                  <a:lnTo>
                    <a:pt x="89" y="6"/>
                  </a:lnTo>
                  <a:lnTo>
                    <a:pt x="91" y="6"/>
                  </a:lnTo>
                  <a:lnTo>
                    <a:pt x="91" y="4"/>
                  </a:lnTo>
                  <a:lnTo>
                    <a:pt x="91" y="2"/>
                  </a:lnTo>
                  <a:lnTo>
                    <a:pt x="91" y="0"/>
                  </a:lnTo>
                  <a:lnTo>
                    <a:pt x="92" y="0"/>
                  </a:lnTo>
                  <a:lnTo>
                    <a:pt x="9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1" name="Freeform 190"/>
            <p:cNvSpPr>
              <a:spLocks noEditPoints="1"/>
            </p:cNvSpPr>
            <p:nvPr/>
          </p:nvSpPr>
          <p:spPr bwMode="auto">
            <a:xfrm>
              <a:off x="4240213" y="3656013"/>
              <a:ext cx="631825" cy="307975"/>
            </a:xfrm>
            <a:custGeom>
              <a:avLst/>
              <a:gdLst>
                <a:gd name="T0" fmla="*/ 229 w 398"/>
                <a:gd name="T1" fmla="*/ 188 h 194"/>
                <a:gd name="T2" fmla="*/ 225 w 398"/>
                <a:gd name="T3" fmla="*/ 190 h 194"/>
                <a:gd name="T4" fmla="*/ 238 w 398"/>
                <a:gd name="T5" fmla="*/ 182 h 194"/>
                <a:gd name="T6" fmla="*/ 371 w 398"/>
                <a:gd name="T7" fmla="*/ 108 h 194"/>
                <a:gd name="T8" fmla="*/ 98 w 398"/>
                <a:gd name="T9" fmla="*/ 106 h 194"/>
                <a:gd name="T10" fmla="*/ 94 w 398"/>
                <a:gd name="T11" fmla="*/ 90 h 194"/>
                <a:gd name="T12" fmla="*/ 91 w 398"/>
                <a:gd name="T13" fmla="*/ 92 h 194"/>
                <a:gd name="T14" fmla="*/ 50 w 398"/>
                <a:gd name="T15" fmla="*/ 79 h 194"/>
                <a:gd name="T16" fmla="*/ 46 w 398"/>
                <a:gd name="T17" fmla="*/ 75 h 194"/>
                <a:gd name="T18" fmla="*/ 39 w 398"/>
                <a:gd name="T19" fmla="*/ 75 h 194"/>
                <a:gd name="T20" fmla="*/ 48 w 398"/>
                <a:gd name="T21" fmla="*/ 71 h 194"/>
                <a:gd name="T22" fmla="*/ 50 w 398"/>
                <a:gd name="T23" fmla="*/ 75 h 194"/>
                <a:gd name="T24" fmla="*/ 64 w 398"/>
                <a:gd name="T25" fmla="*/ 73 h 194"/>
                <a:gd name="T26" fmla="*/ 67 w 398"/>
                <a:gd name="T27" fmla="*/ 73 h 194"/>
                <a:gd name="T28" fmla="*/ 0 w 398"/>
                <a:gd name="T29" fmla="*/ 56 h 194"/>
                <a:gd name="T30" fmla="*/ 0 w 398"/>
                <a:gd name="T31" fmla="*/ 56 h 194"/>
                <a:gd name="T32" fmla="*/ 367 w 398"/>
                <a:gd name="T33" fmla="*/ 8 h 194"/>
                <a:gd name="T34" fmla="*/ 377 w 398"/>
                <a:gd name="T35" fmla="*/ 8 h 194"/>
                <a:gd name="T36" fmla="*/ 382 w 398"/>
                <a:gd name="T37" fmla="*/ 4 h 194"/>
                <a:gd name="T38" fmla="*/ 392 w 398"/>
                <a:gd name="T39" fmla="*/ 6 h 194"/>
                <a:gd name="T40" fmla="*/ 394 w 398"/>
                <a:gd name="T41" fmla="*/ 10 h 194"/>
                <a:gd name="T42" fmla="*/ 398 w 398"/>
                <a:gd name="T43" fmla="*/ 15 h 194"/>
                <a:gd name="T44" fmla="*/ 390 w 398"/>
                <a:gd name="T45" fmla="*/ 19 h 194"/>
                <a:gd name="T46" fmla="*/ 388 w 398"/>
                <a:gd name="T47" fmla="*/ 25 h 194"/>
                <a:gd name="T48" fmla="*/ 388 w 398"/>
                <a:gd name="T49" fmla="*/ 36 h 194"/>
                <a:gd name="T50" fmla="*/ 386 w 398"/>
                <a:gd name="T51" fmla="*/ 42 h 194"/>
                <a:gd name="T52" fmla="*/ 388 w 398"/>
                <a:gd name="T53" fmla="*/ 48 h 194"/>
                <a:gd name="T54" fmla="*/ 377 w 398"/>
                <a:gd name="T55" fmla="*/ 52 h 194"/>
                <a:gd name="T56" fmla="*/ 382 w 398"/>
                <a:gd name="T57" fmla="*/ 61 h 194"/>
                <a:gd name="T58" fmla="*/ 386 w 398"/>
                <a:gd name="T59" fmla="*/ 65 h 194"/>
                <a:gd name="T60" fmla="*/ 380 w 398"/>
                <a:gd name="T61" fmla="*/ 73 h 194"/>
                <a:gd name="T62" fmla="*/ 382 w 398"/>
                <a:gd name="T63" fmla="*/ 81 h 194"/>
                <a:gd name="T64" fmla="*/ 382 w 398"/>
                <a:gd name="T65" fmla="*/ 86 h 194"/>
                <a:gd name="T66" fmla="*/ 377 w 398"/>
                <a:gd name="T67" fmla="*/ 96 h 194"/>
                <a:gd name="T68" fmla="*/ 380 w 398"/>
                <a:gd name="T69" fmla="*/ 104 h 194"/>
                <a:gd name="T70" fmla="*/ 371 w 398"/>
                <a:gd name="T71" fmla="*/ 106 h 194"/>
                <a:gd name="T72" fmla="*/ 367 w 398"/>
                <a:gd name="T73" fmla="*/ 106 h 194"/>
                <a:gd name="T74" fmla="*/ 357 w 398"/>
                <a:gd name="T75" fmla="*/ 106 h 194"/>
                <a:gd name="T76" fmla="*/ 357 w 398"/>
                <a:gd name="T77" fmla="*/ 100 h 194"/>
                <a:gd name="T78" fmla="*/ 357 w 398"/>
                <a:gd name="T79" fmla="*/ 88 h 194"/>
                <a:gd name="T80" fmla="*/ 357 w 398"/>
                <a:gd name="T81" fmla="*/ 79 h 194"/>
                <a:gd name="T82" fmla="*/ 359 w 398"/>
                <a:gd name="T83" fmla="*/ 79 h 194"/>
                <a:gd name="T84" fmla="*/ 352 w 398"/>
                <a:gd name="T85" fmla="*/ 79 h 194"/>
                <a:gd name="T86" fmla="*/ 352 w 398"/>
                <a:gd name="T87" fmla="*/ 73 h 194"/>
                <a:gd name="T88" fmla="*/ 354 w 398"/>
                <a:gd name="T89" fmla="*/ 67 h 194"/>
                <a:gd name="T90" fmla="*/ 355 w 398"/>
                <a:gd name="T91" fmla="*/ 65 h 194"/>
                <a:gd name="T92" fmla="*/ 350 w 398"/>
                <a:gd name="T93" fmla="*/ 73 h 194"/>
                <a:gd name="T94" fmla="*/ 348 w 398"/>
                <a:gd name="T95" fmla="*/ 65 h 194"/>
                <a:gd name="T96" fmla="*/ 350 w 398"/>
                <a:gd name="T97" fmla="*/ 58 h 194"/>
                <a:gd name="T98" fmla="*/ 354 w 398"/>
                <a:gd name="T99" fmla="*/ 48 h 194"/>
                <a:gd name="T100" fmla="*/ 357 w 398"/>
                <a:gd name="T101" fmla="*/ 35 h 194"/>
                <a:gd name="T102" fmla="*/ 361 w 398"/>
                <a:gd name="T103" fmla="*/ 31 h 194"/>
                <a:gd name="T104" fmla="*/ 359 w 398"/>
                <a:gd name="T105" fmla="*/ 23 h 194"/>
                <a:gd name="T106" fmla="*/ 357 w 398"/>
                <a:gd name="T107" fmla="*/ 13 h 194"/>
                <a:gd name="T108" fmla="*/ 355 w 398"/>
                <a:gd name="T109" fmla="*/ 8 h 194"/>
                <a:gd name="T110" fmla="*/ 361 w 398"/>
                <a:gd name="T111" fmla="*/ 2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98" h="194">
                  <a:moveTo>
                    <a:pt x="235" y="194"/>
                  </a:moveTo>
                  <a:lnTo>
                    <a:pt x="235" y="192"/>
                  </a:lnTo>
                  <a:lnTo>
                    <a:pt x="235" y="194"/>
                  </a:lnTo>
                  <a:close/>
                  <a:moveTo>
                    <a:pt x="225" y="188"/>
                  </a:moveTo>
                  <a:lnTo>
                    <a:pt x="227" y="188"/>
                  </a:lnTo>
                  <a:lnTo>
                    <a:pt x="229" y="188"/>
                  </a:lnTo>
                  <a:lnTo>
                    <a:pt x="231" y="188"/>
                  </a:lnTo>
                  <a:lnTo>
                    <a:pt x="233" y="188"/>
                  </a:lnTo>
                  <a:lnTo>
                    <a:pt x="231" y="190"/>
                  </a:lnTo>
                  <a:lnTo>
                    <a:pt x="229" y="192"/>
                  </a:lnTo>
                  <a:lnTo>
                    <a:pt x="227" y="192"/>
                  </a:lnTo>
                  <a:lnTo>
                    <a:pt x="225" y="190"/>
                  </a:lnTo>
                  <a:lnTo>
                    <a:pt x="223" y="190"/>
                  </a:lnTo>
                  <a:lnTo>
                    <a:pt x="223" y="188"/>
                  </a:lnTo>
                  <a:lnTo>
                    <a:pt x="223" y="186"/>
                  </a:lnTo>
                  <a:lnTo>
                    <a:pt x="225" y="186"/>
                  </a:lnTo>
                  <a:lnTo>
                    <a:pt x="225" y="188"/>
                  </a:lnTo>
                  <a:close/>
                  <a:moveTo>
                    <a:pt x="238" y="182"/>
                  </a:moveTo>
                  <a:lnTo>
                    <a:pt x="236" y="182"/>
                  </a:lnTo>
                  <a:lnTo>
                    <a:pt x="236" y="184"/>
                  </a:lnTo>
                  <a:lnTo>
                    <a:pt x="236" y="182"/>
                  </a:lnTo>
                  <a:lnTo>
                    <a:pt x="238" y="182"/>
                  </a:lnTo>
                  <a:close/>
                  <a:moveTo>
                    <a:pt x="373" y="108"/>
                  </a:moveTo>
                  <a:lnTo>
                    <a:pt x="371" y="108"/>
                  </a:lnTo>
                  <a:lnTo>
                    <a:pt x="373" y="108"/>
                  </a:lnTo>
                  <a:close/>
                  <a:moveTo>
                    <a:pt x="100" y="108"/>
                  </a:moveTo>
                  <a:lnTo>
                    <a:pt x="98" y="108"/>
                  </a:lnTo>
                  <a:lnTo>
                    <a:pt x="96" y="108"/>
                  </a:lnTo>
                  <a:lnTo>
                    <a:pt x="96" y="106"/>
                  </a:lnTo>
                  <a:lnTo>
                    <a:pt x="98" y="106"/>
                  </a:lnTo>
                  <a:lnTo>
                    <a:pt x="98" y="108"/>
                  </a:lnTo>
                  <a:lnTo>
                    <a:pt x="100" y="108"/>
                  </a:lnTo>
                  <a:close/>
                  <a:moveTo>
                    <a:pt x="89" y="90"/>
                  </a:moveTo>
                  <a:lnTo>
                    <a:pt x="91" y="90"/>
                  </a:lnTo>
                  <a:lnTo>
                    <a:pt x="92" y="90"/>
                  </a:lnTo>
                  <a:lnTo>
                    <a:pt x="94" y="90"/>
                  </a:lnTo>
                  <a:lnTo>
                    <a:pt x="96" y="90"/>
                  </a:lnTo>
                  <a:lnTo>
                    <a:pt x="98" y="90"/>
                  </a:lnTo>
                  <a:lnTo>
                    <a:pt x="96" y="92"/>
                  </a:lnTo>
                  <a:lnTo>
                    <a:pt x="94" y="92"/>
                  </a:lnTo>
                  <a:lnTo>
                    <a:pt x="92" y="92"/>
                  </a:lnTo>
                  <a:lnTo>
                    <a:pt x="91" y="92"/>
                  </a:lnTo>
                  <a:lnTo>
                    <a:pt x="89" y="92"/>
                  </a:lnTo>
                  <a:lnTo>
                    <a:pt x="87" y="90"/>
                  </a:lnTo>
                  <a:lnTo>
                    <a:pt x="87" y="88"/>
                  </a:lnTo>
                  <a:lnTo>
                    <a:pt x="89" y="88"/>
                  </a:lnTo>
                  <a:lnTo>
                    <a:pt x="89" y="90"/>
                  </a:lnTo>
                  <a:close/>
                  <a:moveTo>
                    <a:pt x="50" y="79"/>
                  </a:moveTo>
                  <a:lnTo>
                    <a:pt x="48" y="79"/>
                  </a:lnTo>
                  <a:lnTo>
                    <a:pt x="46" y="79"/>
                  </a:lnTo>
                  <a:lnTo>
                    <a:pt x="44" y="79"/>
                  </a:lnTo>
                  <a:lnTo>
                    <a:pt x="43" y="77"/>
                  </a:lnTo>
                  <a:lnTo>
                    <a:pt x="44" y="75"/>
                  </a:lnTo>
                  <a:lnTo>
                    <a:pt x="46" y="75"/>
                  </a:lnTo>
                  <a:lnTo>
                    <a:pt x="48" y="77"/>
                  </a:lnTo>
                  <a:lnTo>
                    <a:pt x="50" y="77"/>
                  </a:lnTo>
                  <a:lnTo>
                    <a:pt x="50" y="79"/>
                  </a:lnTo>
                  <a:close/>
                  <a:moveTo>
                    <a:pt x="43" y="77"/>
                  </a:moveTo>
                  <a:lnTo>
                    <a:pt x="41" y="77"/>
                  </a:lnTo>
                  <a:lnTo>
                    <a:pt x="39" y="75"/>
                  </a:lnTo>
                  <a:lnTo>
                    <a:pt x="41" y="75"/>
                  </a:lnTo>
                  <a:lnTo>
                    <a:pt x="41" y="73"/>
                  </a:lnTo>
                  <a:lnTo>
                    <a:pt x="43" y="75"/>
                  </a:lnTo>
                  <a:lnTo>
                    <a:pt x="41" y="75"/>
                  </a:lnTo>
                  <a:lnTo>
                    <a:pt x="43" y="77"/>
                  </a:lnTo>
                  <a:close/>
                  <a:moveTo>
                    <a:pt x="48" y="71"/>
                  </a:moveTo>
                  <a:lnTo>
                    <a:pt x="52" y="73"/>
                  </a:lnTo>
                  <a:lnTo>
                    <a:pt x="54" y="75"/>
                  </a:lnTo>
                  <a:lnTo>
                    <a:pt x="56" y="75"/>
                  </a:lnTo>
                  <a:lnTo>
                    <a:pt x="54" y="75"/>
                  </a:lnTo>
                  <a:lnTo>
                    <a:pt x="52" y="75"/>
                  </a:lnTo>
                  <a:lnTo>
                    <a:pt x="50" y="75"/>
                  </a:lnTo>
                  <a:lnTo>
                    <a:pt x="48" y="73"/>
                  </a:lnTo>
                  <a:lnTo>
                    <a:pt x="46" y="71"/>
                  </a:lnTo>
                  <a:lnTo>
                    <a:pt x="48" y="71"/>
                  </a:lnTo>
                  <a:close/>
                  <a:moveTo>
                    <a:pt x="67" y="73"/>
                  </a:moveTo>
                  <a:lnTo>
                    <a:pt x="66" y="73"/>
                  </a:lnTo>
                  <a:lnTo>
                    <a:pt x="64" y="73"/>
                  </a:lnTo>
                  <a:lnTo>
                    <a:pt x="62" y="73"/>
                  </a:lnTo>
                  <a:lnTo>
                    <a:pt x="62" y="71"/>
                  </a:lnTo>
                  <a:lnTo>
                    <a:pt x="64" y="71"/>
                  </a:lnTo>
                  <a:lnTo>
                    <a:pt x="66" y="71"/>
                  </a:lnTo>
                  <a:lnTo>
                    <a:pt x="67" y="71"/>
                  </a:lnTo>
                  <a:lnTo>
                    <a:pt x="67" y="73"/>
                  </a:lnTo>
                  <a:close/>
                  <a:moveTo>
                    <a:pt x="52" y="63"/>
                  </a:moveTo>
                  <a:lnTo>
                    <a:pt x="52" y="65"/>
                  </a:lnTo>
                  <a:lnTo>
                    <a:pt x="50" y="65"/>
                  </a:lnTo>
                  <a:lnTo>
                    <a:pt x="50" y="63"/>
                  </a:lnTo>
                  <a:lnTo>
                    <a:pt x="52" y="63"/>
                  </a:lnTo>
                  <a:close/>
                  <a:moveTo>
                    <a:pt x="0" y="56"/>
                  </a:moveTo>
                  <a:lnTo>
                    <a:pt x="2" y="56"/>
                  </a:lnTo>
                  <a:lnTo>
                    <a:pt x="2" y="58"/>
                  </a:lnTo>
                  <a:lnTo>
                    <a:pt x="2" y="60"/>
                  </a:lnTo>
                  <a:lnTo>
                    <a:pt x="0" y="60"/>
                  </a:lnTo>
                  <a:lnTo>
                    <a:pt x="0" y="58"/>
                  </a:lnTo>
                  <a:lnTo>
                    <a:pt x="0" y="56"/>
                  </a:lnTo>
                  <a:close/>
                  <a:moveTo>
                    <a:pt x="367" y="2"/>
                  </a:moveTo>
                  <a:lnTo>
                    <a:pt x="369" y="2"/>
                  </a:lnTo>
                  <a:lnTo>
                    <a:pt x="369" y="4"/>
                  </a:lnTo>
                  <a:lnTo>
                    <a:pt x="367" y="4"/>
                  </a:lnTo>
                  <a:lnTo>
                    <a:pt x="367" y="6"/>
                  </a:lnTo>
                  <a:lnTo>
                    <a:pt x="367" y="8"/>
                  </a:lnTo>
                  <a:lnTo>
                    <a:pt x="369" y="8"/>
                  </a:lnTo>
                  <a:lnTo>
                    <a:pt x="371" y="6"/>
                  </a:lnTo>
                  <a:lnTo>
                    <a:pt x="373" y="6"/>
                  </a:lnTo>
                  <a:lnTo>
                    <a:pt x="375" y="6"/>
                  </a:lnTo>
                  <a:lnTo>
                    <a:pt x="377" y="6"/>
                  </a:lnTo>
                  <a:lnTo>
                    <a:pt x="377" y="8"/>
                  </a:lnTo>
                  <a:lnTo>
                    <a:pt x="377" y="6"/>
                  </a:lnTo>
                  <a:lnTo>
                    <a:pt x="379" y="6"/>
                  </a:lnTo>
                  <a:lnTo>
                    <a:pt x="379" y="8"/>
                  </a:lnTo>
                  <a:lnTo>
                    <a:pt x="380" y="8"/>
                  </a:lnTo>
                  <a:lnTo>
                    <a:pt x="382" y="6"/>
                  </a:lnTo>
                  <a:lnTo>
                    <a:pt x="382" y="4"/>
                  </a:lnTo>
                  <a:lnTo>
                    <a:pt x="384" y="4"/>
                  </a:lnTo>
                  <a:lnTo>
                    <a:pt x="386" y="4"/>
                  </a:lnTo>
                  <a:lnTo>
                    <a:pt x="388" y="4"/>
                  </a:lnTo>
                  <a:lnTo>
                    <a:pt x="390" y="4"/>
                  </a:lnTo>
                  <a:lnTo>
                    <a:pt x="390" y="6"/>
                  </a:lnTo>
                  <a:lnTo>
                    <a:pt x="392" y="6"/>
                  </a:lnTo>
                  <a:lnTo>
                    <a:pt x="392" y="4"/>
                  </a:lnTo>
                  <a:lnTo>
                    <a:pt x="392" y="6"/>
                  </a:lnTo>
                  <a:lnTo>
                    <a:pt x="394" y="6"/>
                  </a:lnTo>
                  <a:lnTo>
                    <a:pt x="392" y="8"/>
                  </a:lnTo>
                  <a:lnTo>
                    <a:pt x="392" y="10"/>
                  </a:lnTo>
                  <a:lnTo>
                    <a:pt x="394" y="10"/>
                  </a:lnTo>
                  <a:lnTo>
                    <a:pt x="394" y="12"/>
                  </a:lnTo>
                  <a:lnTo>
                    <a:pt x="394" y="10"/>
                  </a:lnTo>
                  <a:lnTo>
                    <a:pt x="396" y="12"/>
                  </a:lnTo>
                  <a:lnTo>
                    <a:pt x="398" y="12"/>
                  </a:lnTo>
                  <a:lnTo>
                    <a:pt x="398" y="13"/>
                  </a:lnTo>
                  <a:lnTo>
                    <a:pt x="398" y="15"/>
                  </a:lnTo>
                  <a:lnTo>
                    <a:pt x="396" y="15"/>
                  </a:lnTo>
                  <a:lnTo>
                    <a:pt x="396" y="17"/>
                  </a:lnTo>
                  <a:lnTo>
                    <a:pt x="394" y="17"/>
                  </a:lnTo>
                  <a:lnTo>
                    <a:pt x="394" y="19"/>
                  </a:lnTo>
                  <a:lnTo>
                    <a:pt x="392" y="19"/>
                  </a:lnTo>
                  <a:lnTo>
                    <a:pt x="390" y="19"/>
                  </a:lnTo>
                  <a:lnTo>
                    <a:pt x="390" y="21"/>
                  </a:lnTo>
                  <a:lnTo>
                    <a:pt x="390" y="23"/>
                  </a:lnTo>
                  <a:lnTo>
                    <a:pt x="388" y="23"/>
                  </a:lnTo>
                  <a:lnTo>
                    <a:pt x="386" y="23"/>
                  </a:lnTo>
                  <a:lnTo>
                    <a:pt x="386" y="25"/>
                  </a:lnTo>
                  <a:lnTo>
                    <a:pt x="388" y="25"/>
                  </a:lnTo>
                  <a:lnTo>
                    <a:pt x="388" y="27"/>
                  </a:lnTo>
                  <a:lnTo>
                    <a:pt x="388" y="29"/>
                  </a:lnTo>
                  <a:lnTo>
                    <a:pt x="388" y="31"/>
                  </a:lnTo>
                  <a:lnTo>
                    <a:pt x="388" y="33"/>
                  </a:lnTo>
                  <a:lnTo>
                    <a:pt x="388" y="35"/>
                  </a:lnTo>
                  <a:lnTo>
                    <a:pt x="388" y="36"/>
                  </a:lnTo>
                  <a:lnTo>
                    <a:pt x="388" y="38"/>
                  </a:lnTo>
                  <a:lnTo>
                    <a:pt x="390" y="38"/>
                  </a:lnTo>
                  <a:lnTo>
                    <a:pt x="388" y="38"/>
                  </a:lnTo>
                  <a:lnTo>
                    <a:pt x="388" y="40"/>
                  </a:lnTo>
                  <a:lnTo>
                    <a:pt x="386" y="40"/>
                  </a:lnTo>
                  <a:lnTo>
                    <a:pt x="386" y="42"/>
                  </a:lnTo>
                  <a:lnTo>
                    <a:pt x="384" y="42"/>
                  </a:lnTo>
                  <a:lnTo>
                    <a:pt x="386" y="42"/>
                  </a:lnTo>
                  <a:lnTo>
                    <a:pt x="386" y="44"/>
                  </a:lnTo>
                  <a:lnTo>
                    <a:pt x="388" y="44"/>
                  </a:lnTo>
                  <a:lnTo>
                    <a:pt x="388" y="46"/>
                  </a:lnTo>
                  <a:lnTo>
                    <a:pt x="388" y="48"/>
                  </a:lnTo>
                  <a:lnTo>
                    <a:pt x="386" y="48"/>
                  </a:lnTo>
                  <a:lnTo>
                    <a:pt x="386" y="50"/>
                  </a:lnTo>
                  <a:lnTo>
                    <a:pt x="386" y="52"/>
                  </a:lnTo>
                  <a:lnTo>
                    <a:pt x="382" y="52"/>
                  </a:lnTo>
                  <a:lnTo>
                    <a:pt x="380" y="52"/>
                  </a:lnTo>
                  <a:lnTo>
                    <a:pt x="377" y="52"/>
                  </a:lnTo>
                  <a:lnTo>
                    <a:pt x="379" y="54"/>
                  </a:lnTo>
                  <a:lnTo>
                    <a:pt x="379" y="56"/>
                  </a:lnTo>
                  <a:lnTo>
                    <a:pt x="380" y="56"/>
                  </a:lnTo>
                  <a:lnTo>
                    <a:pt x="380" y="58"/>
                  </a:lnTo>
                  <a:lnTo>
                    <a:pt x="380" y="60"/>
                  </a:lnTo>
                  <a:lnTo>
                    <a:pt x="382" y="61"/>
                  </a:lnTo>
                  <a:lnTo>
                    <a:pt x="382" y="63"/>
                  </a:lnTo>
                  <a:lnTo>
                    <a:pt x="384" y="63"/>
                  </a:lnTo>
                  <a:lnTo>
                    <a:pt x="382" y="63"/>
                  </a:lnTo>
                  <a:lnTo>
                    <a:pt x="384" y="63"/>
                  </a:lnTo>
                  <a:lnTo>
                    <a:pt x="386" y="63"/>
                  </a:lnTo>
                  <a:lnTo>
                    <a:pt x="386" y="65"/>
                  </a:lnTo>
                  <a:lnTo>
                    <a:pt x="386" y="67"/>
                  </a:lnTo>
                  <a:lnTo>
                    <a:pt x="384" y="67"/>
                  </a:lnTo>
                  <a:lnTo>
                    <a:pt x="384" y="69"/>
                  </a:lnTo>
                  <a:lnTo>
                    <a:pt x="384" y="71"/>
                  </a:lnTo>
                  <a:lnTo>
                    <a:pt x="382" y="71"/>
                  </a:lnTo>
                  <a:lnTo>
                    <a:pt x="380" y="73"/>
                  </a:lnTo>
                  <a:lnTo>
                    <a:pt x="382" y="73"/>
                  </a:lnTo>
                  <a:lnTo>
                    <a:pt x="382" y="75"/>
                  </a:lnTo>
                  <a:lnTo>
                    <a:pt x="380" y="75"/>
                  </a:lnTo>
                  <a:lnTo>
                    <a:pt x="380" y="77"/>
                  </a:lnTo>
                  <a:lnTo>
                    <a:pt x="380" y="79"/>
                  </a:lnTo>
                  <a:lnTo>
                    <a:pt x="382" y="81"/>
                  </a:lnTo>
                  <a:lnTo>
                    <a:pt x="384" y="83"/>
                  </a:lnTo>
                  <a:lnTo>
                    <a:pt x="386" y="83"/>
                  </a:lnTo>
                  <a:lnTo>
                    <a:pt x="386" y="84"/>
                  </a:lnTo>
                  <a:lnTo>
                    <a:pt x="386" y="86"/>
                  </a:lnTo>
                  <a:lnTo>
                    <a:pt x="384" y="86"/>
                  </a:lnTo>
                  <a:lnTo>
                    <a:pt x="382" y="86"/>
                  </a:lnTo>
                  <a:lnTo>
                    <a:pt x="382" y="88"/>
                  </a:lnTo>
                  <a:lnTo>
                    <a:pt x="380" y="88"/>
                  </a:lnTo>
                  <a:lnTo>
                    <a:pt x="380" y="90"/>
                  </a:lnTo>
                  <a:lnTo>
                    <a:pt x="379" y="92"/>
                  </a:lnTo>
                  <a:lnTo>
                    <a:pt x="379" y="94"/>
                  </a:lnTo>
                  <a:lnTo>
                    <a:pt x="377" y="96"/>
                  </a:lnTo>
                  <a:lnTo>
                    <a:pt x="379" y="96"/>
                  </a:lnTo>
                  <a:lnTo>
                    <a:pt x="379" y="98"/>
                  </a:lnTo>
                  <a:lnTo>
                    <a:pt x="379" y="100"/>
                  </a:lnTo>
                  <a:lnTo>
                    <a:pt x="379" y="102"/>
                  </a:lnTo>
                  <a:lnTo>
                    <a:pt x="379" y="104"/>
                  </a:lnTo>
                  <a:lnTo>
                    <a:pt x="380" y="104"/>
                  </a:lnTo>
                  <a:lnTo>
                    <a:pt x="379" y="104"/>
                  </a:lnTo>
                  <a:lnTo>
                    <a:pt x="377" y="104"/>
                  </a:lnTo>
                  <a:lnTo>
                    <a:pt x="373" y="106"/>
                  </a:lnTo>
                  <a:lnTo>
                    <a:pt x="373" y="108"/>
                  </a:lnTo>
                  <a:lnTo>
                    <a:pt x="373" y="106"/>
                  </a:lnTo>
                  <a:lnTo>
                    <a:pt x="371" y="106"/>
                  </a:lnTo>
                  <a:lnTo>
                    <a:pt x="371" y="108"/>
                  </a:lnTo>
                  <a:lnTo>
                    <a:pt x="371" y="106"/>
                  </a:lnTo>
                  <a:lnTo>
                    <a:pt x="371" y="108"/>
                  </a:lnTo>
                  <a:lnTo>
                    <a:pt x="371" y="106"/>
                  </a:lnTo>
                  <a:lnTo>
                    <a:pt x="369" y="106"/>
                  </a:lnTo>
                  <a:lnTo>
                    <a:pt x="367" y="106"/>
                  </a:lnTo>
                  <a:lnTo>
                    <a:pt x="365" y="106"/>
                  </a:lnTo>
                  <a:lnTo>
                    <a:pt x="363" y="106"/>
                  </a:lnTo>
                  <a:lnTo>
                    <a:pt x="361" y="104"/>
                  </a:lnTo>
                  <a:lnTo>
                    <a:pt x="359" y="104"/>
                  </a:lnTo>
                  <a:lnTo>
                    <a:pt x="359" y="106"/>
                  </a:lnTo>
                  <a:lnTo>
                    <a:pt x="357" y="106"/>
                  </a:lnTo>
                  <a:lnTo>
                    <a:pt x="355" y="106"/>
                  </a:lnTo>
                  <a:lnTo>
                    <a:pt x="354" y="106"/>
                  </a:lnTo>
                  <a:lnTo>
                    <a:pt x="355" y="104"/>
                  </a:lnTo>
                  <a:lnTo>
                    <a:pt x="355" y="102"/>
                  </a:lnTo>
                  <a:lnTo>
                    <a:pt x="355" y="100"/>
                  </a:lnTo>
                  <a:lnTo>
                    <a:pt x="357" y="100"/>
                  </a:lnTo>
                  <a:lnTo>
                    <a:pt x="357" y="98"/>
                  </a:lnTo>
                  <a:lnTo>
                    <a:pt x="357" y="96"/>
                  </a:lnTo>
                  <a:lnTo>
                    <a:pt x="357" y="94"/>
                  </a:lnTo>
                  <a:lnTo>
                    <a:pt x="357" y="92"/>
                  </a:lnTo>
                  <a:lnTo>
                    <a:pt x="357" y="90"/>
                  </a:lnTo>
                  <a:lnTo>
                    <a:pt x="357" y="88"/>
                  </a:lnTo>
                  <a:lnTo>
                    <a:pt x="355" y="88"/>
                  </a:lnTo>
                  <a:lnTo>
                    <a:pt x="355" y="86"/>
                  </a:lnTo>
                  <a:lnTo>
                    <a:pt x="357" y="84"/>
                  </a:lnTo>
                  <a:lnTo>
                    <a:pt x="357" y="83"/>
                  </a:lnTo>
                  <a:lnTo>
                    <a:pt x="357" y="81"/>
                  </a:lnTo>
                  <a:lnTo>
                    <a:pt x="357" y="79"/>
                  </a:lnTo>
                  <a:lnTo>
                    <a:pt x="355" y="77"/>
                  </a:lnTo>
                  <a:lnTo>
                    <a:pt x="357" y="77"/>
                  </a:lnTo>
                  <a:lnTo>
                    <a:pt x="357" y="79"/>
                  </a:lnTo>
                  <a:lnTo>
                    <a:pt x="359" y="79"/>
                  </a:lnTo>
                  <a:lnTo>
                    <a:pt x="361" y="79"/>
                  </a:lnTo>
                  <a:lnTo>
                    <a:pt x="359" y="79"/>
                  </a:lnTo>
                  <a:lnTo>
                    <a:pt x="357" y="77"/>
                  </a:lnTo>
                  <a:lnTo>
                    <a:pt x="357" y="75"/>
                  </a:lnTo>
                  <a:lnTo>
                    <a:pt x="357" y="77"/>
                  </a:lnTo>
                  <a:lnTo>
                    <a:pt x="355" y="77"/>
                  </a:lnTo>
                  <a:lnTo>
                    <a:pt x="354" y="77"/>
                  </a:lnTo>
                  <a:lnTo>
                    <a:pt x="352" y="79"/>
                  </a:lnTo>
                  <a:lnTo>
                    <a:pt x="350" y="79"/>
                  </a:lnTo>
                  <a:lnTo>
                    <a:pt x="350" y="77"/>
                  </a:lnTo>
                  <a:lnTo>
                    <a:pt x="352" y="77"/>
                  </a:lnTo>
                  <a:lnTo>
                    <a:pt x="352" y="75"/>
                  </a:lnTo>
                  <a:lnTo>
                    <a:pt x="350" y="73"/>
                  </a:lnTo>
                  <a:lnTo>
                    <a:pt x="352" y="73"/>
                  </a:lnTo>
                  <a:lnTo>
                    <a:pt x="354" y="73"/>
                  </a:lnTo>
                  <a:lnTo>
                    <a:pt x="354" y="71"/>
                  </a:lnTo>
                  <a:lnTo>
                    <a:pt x="355" y="71"/>
                  </a:lnTo>
                  <a:lnTo>
                    <a:pt x="355" y="69"/>
                  </a:lnTo>
                  <a:lnTo>
                    <a:pt x="354" y="69"/>
                  </a:lnTo>
                  <a:lnTo>
                    <a:pt x="354" y="67"/>
                  </a:lnTo>
                  <a:lnTo>
                    <a:pt x="355" y="67"/>
                  </a:lnTo>
                  <a:lnTo>
                    <a:pt x="355" y="65"/>
                  </a:lnTo>
                  <a:lnTo>
                    <a:pt x="357" y="65"/>
                  </a:lnTo>
                  <a:lnTo>
                    <a:pt x="357" y="63"/>
                  </a:lnTo>
                  <a:lnTo>
                    <a:pt x="357" y="65"/>
                  </a:lnTo>
                  <a:lnTo>
                    <a:pt x="355" y="65"/>
                  </a:lnTo>
                  <a:lnTo>
                    <a:pt x="354" y="67"/>
                  </a:lnTo>
                  <a:lnTo>
                    <a:pt x="354" y="69"/>
                  </a:lnTo>
                  <a:lnTo>
                    <a:pt x="352" y="69"/>
                  </a:lnTo>
                  <a:lnTo>
                    <a:pt x="352" y="71"/>
                  </a:lnTo>
                  <a:lnTo>
                    <a:pt x="352" y="73"/>
                  </a:lnTo>
                  <a:lnTo>
                    <a:pt x="350" y="73"/>
                  </a:lnTo>
                  <a:lnTo>
                    <a:pt x="348" y="73"/>
                  </a:lnTo>
                  <a:lnTo>
                    <a:pt x="346" y="73"/>
                  </a:lnTo>
                  <a:lnTo>
                    <a:pt x="346" y="71"/>
                  </a:lnTo>
                  <a:lnTo>
                    <a:pt x="346" y="69"/>
                  </a:lnTo>
                  <a:lnTo>
                    <a:pt x="348" y="67"/>
                  </a:lnTo>
                  <a:lnTo>
                    <a:pt x="348" y="65"/>
                  </a:lnTo>
                  <a:lnTo>
                    <a:pt x="348" y="63"/>
                  </a:lnTo>
                  <a:lnTo>
                    <a:pt x="348" y="61"/>
                  </a:lnTo>
                  <a:lnTo>
                    <a:pt x="348" y="60"/>
                  </a:lnTo>
                  <a:lnTo>
                    <a:pt x="348" y="58"/>
                  </a:lnTo>
                  <a:lnTo>
                    <a:pt x="348" y="60"/>
                  </a:lnTo>
                  <a:lnTo>
                    <a:pt x="350" y="58"/>
                  </a:lnTo>
                  <a:lnTo>
                    <a:pt x="352" y="58"/>
                  </a:lnTo>
                  <a:lnTo>
                    <a:pt x="350" y="58"/>
                  </a:lnTo>
                  <a:lnTo>
                    <a:pt x="352" y="56"/>
                  </a:lnTo>
                  <a:lnTo>
                    <a:pt x="354" y="54"/>
                  </a:lnTo>
                  <a:lnTo>
                    <a:pt x="354" y="52"/>
                  </a:lnTo>
                  <a:lnTo>
                    <a:pt x="354" y="48"/>
                  </a:lnTo>
                  <a:lnTo>
                    <a:pt x="355" y="42"/>
                  </a:lnTo>
                  <a:lnTo>
                    <a:pt x="357" y="42"/>
                  </a:lnTo>
                  <a:lnTo>
                    <a:pt x="355" y="42"/>
                  </a:lnTo>
                  <a:lnTo>
                    <a:pt x="355" y="40"/>
                  </a:lnTo>
                  <a:lnTo>
                    <a:pt x="357" y="36"/>
                  </a:lnTo>
                  <a:lnTo>
                    <a:pt x="357" y="35"/>
                  </a:lnTo>
                  <a:lnTo>
                    <a:pt x="357" y="33"/>
                  </a:lnTo>
                  <a:lnTo>
                    <a:pt x="359" y="33"/>
                  </a:lnTo>
                  <a:lnTo>
                    <a:pt x="359" y="31"/>
                  </a:lnTo>
                  <a:lnTo>
                    <a:pt x="359" y="33"/>
                  </a:lnTo>
                  <a:lnTo>
                    <a:pt x="359" y="31"/>
                  </a:lnTo>
                  <a:lnTo>
                    <a:pt x="361" y="31"/>
                  </a:lnTo>
                  <a:lnTo>
                    <a:pt x="359" y="31"/>
                  </a:lnTo>
                  <a:lnTo>
                    <a:pt x="359" y="29"/>
                  </a:lnTo>
                  <a:lnTo>
                    <a:pt x="359" y="31"/>
                  </a:lnTo>
                  <a:lnTo>
                    <a:pt x="357" y="33"/>
                  </a:lnTo>
                  <a:lnTo>
                    <a:pt x="359" y="25"/>
                  </a:lnTo>
                  <a:lnTo>
                    <a:pt x="359" y="23"/>
                  </a:lnTo>
                  <a:lnTo>
                    <a:pt x="359" y="21"/>
                  </a:lnTo>
                  <a:lnTo>
                    <a:pt x="359" y="19"/>
                  </a:lnTo>
                  <a:lnTo>
                    <a:pt x="357" y="19"/>
                  </a:lnTo>
                  <a:lnTo>
                    <a:pt x="357" y="17"/>
                  </a:lnTo>
                  <a:lnTo>
                    <a:pt x="357" y="15"/>
                  </a:lnTo>
                  <a:lnTo>
                    <a:pt x="357" y="13"/>
                  </a:lnTo>
                  <a:lnTo>
                    <a:pt x="357" y="12"/>
                  </a:lnTo>
                  <a:lnTo>
                    <a:pt x="357" y="10"/>
                  </a:lnTo>
                  <a:lnTo>
                    <a:pt x="359" y="10"/>
                  </a:lnTo>
                  <a:lnTo>
                    <a:pt x="357" y="10"/>
                  </a:lnTo>
                  <a:lnTo>
                    <a:pt x="355" y="10"/>
                  </a:lnTo>
                  <a:lnTo>
                    <a:pt x="355" y="8"/>
                  </a:lnTo>
                  <a:lnTo>
                    <a:pt x="355" y="6"/>
                  </a:lnTo>
                  <a:lnTo>
                    <a:pt x="357" y="6"/>
                  </a:lnTo>
                  <a:lnTo>
                    <a:pt x="357" y="4"/>
                  </a:lnTo>
                  <a:lnTo>
                    <a:pt x="359" y="4"/>
                  </a:lnTo>
                  <a:lnTo>
                    <a:pt x="359" y="2"/>
                  </a:lnTo>
                  <a:lnTo>
                    <a:pt x="361" y="2"/>
                  </a:lnTo>
                  <a:lnTo>
                    <a:pt x="365" y="2"/>
                  </a:lnTo>
                  <a:lnTo>
                    <a:pt x="365" y="0"/>
                  </a:lnTo>
                  <a:lnTo>
                    <a:pt x="367" y="0"/>
                  </a:lnTo>
                  <a:lnTo>
                    <a:pt x="367"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2" name="Freeform 191"/>
            <p:cNvSpPr>
              <a:spLocks/>
            </p:cNvSpPr>
            <p:nvPr/>
          </p:nvSpPr>
          <p:spPr bwMode="auto">
            <a:xfrm>
              <a:off x="3448050" y="5329238"/>
              <a:ext cx="211138" cy="228600"/>
            </a:xfrm>
            <a:custGeom>
              <a:avLst/>
              <a:gdLst>
                <a:gd name="T0" fmla="*/ 73 w 133"/>
                <a:gd name="T1" fmla="*/ 21 h 144"/>
                <a:gd name="T2" fmla="*/ 75 w 133"/>
                <a:gd name="T3" fmla="*/ 25 h 144"/>
                <a:gd name="T4" fmla="*/ 75 w 133"/>
                <a:gd name="T5" fmla="*/ 31 h 144"/>
                <a:gd name="T6" fmla="*/ 75 w 133"/>
                <a:gd name="T7" fmla="*/ 36 h 144"/>
                <a:gd name="T8" fmla="*/ 75 w 133"/>
                <a:gd name="T9" fmla="*/ 46 h 144"/>
                <a:gd name="T10" fmla="*/ 79 w 133"/>
                <a:gd name="T11" fmla="*/ 48 h 144"/>
                <a:gd name="T12" fmla="*/ 86 w 133"/>
                <a:gd name="T13" fmla="*/ 50 h 144"/>
                <a:gd name="T14" fmla="*/ 92 w 133"/>
                <a:gd name="T15" fmla="*/ 50 h 144"/>
                <a:gd name="T16" fmla="*/ 100 w 133"/>
                <a:gd name="T17" fmla="*/ 48 h 144"/>
                <a:gd name="T18" fmla="*/ 106 w 133"/>
                <a:gd name="T19" fmla="*/ 50 h 144"/>
                <a:gd name="T20" fmla="*/ 109 w 133"/>
                <a:gd name="T21" fmla="*/ 56 h 144"/>
                <a:gd name="T22" fmla="*/ 111 w 133"/>
                <a:gd name="T23" fmla="*/ 63 h 144"/>
                <a:gd name="T24" fmla="*/ 113 w 133"/>
                <a:gd name="T25" fmla="*/ 71 h 144"/>
                <a:gd name="T26" fmla="*/ 115 w 133"/>
                <a:gd name="T27" fmla="*/ 81 h 144"/>
                <a:gd name="T28" fmla="*/ 123 w 133"/>
                <a:gd name="T29" fmla="*/ 79 h 144"/>
                <a:gd name="T30" fmla="*/ 133 w 133"/>
                <a:gd name="T31" fmla="*/ 81 h 144"/>
                <a:gd name="T32" fmla="*/ 133 w 133"/>
                <a:gd name="T33" fmla="*/ 86 h 144"/>
                <a:gd name="T34" fmla="*/ 131 w 133"/>
                <a:gd name="T35" fmla="*/ 90 h 144"/>
                <a:gd name="T36" fmla="*/ 129 w 133"/>
                <a:gd name="T37" fmla="*/ 94 h 144"/>
                <a:gd name="T38" fmla="*/ 125 w 133"/>
                <a:gd name="T39" fmla="*/ 96 h 144"/>
                <a:gd name="T40" fmla="*/ 129 w 133"/>
                <a:gd name="T41" fmla="*/ 98 h 144"/>
                <a:gd name="T42" fmla="*/ 127 w 133"/>
                <a:gd name="T43" fmla="*/ 100 h 144"/>
                <a:gd name="T44" fmla="*/ 129 w 133"/>
                <a:gd name="T45" fmla="*/ 104 h 144"/>
                <a:gd name="T46" fmla="*/ 127 w 133"/>
                <a:gd name="T47" fmla="*/ 111 h 144"/>
                <a:gd name="T48" fmla="*/ 127 w 133"/>
                <a:gd name="T49" fmla="*/ 121 h 144"/>
                <a:gd name="T50" fmla="*/ 123 w 133"/>
                <a:gd name="T51" fmla="*/ 127 h 144"/>
                <a:gd name="T52" fmla="*/ 119 w 133"/>
                <a:gd name="T53" fmla="*/ 132 h 144"/>
                <a:gd name="T54" fmla="*/ 111 w 133"/>
                <a:gd name="T55" fmla="*/ 136 h 144"/>
                <a:gd name="T56" fmla="*/ 108 w 133"/>
                <a:gd name="T57" fmla="*/ 140 h 144"/>
                <a:gd name="T58" fmla="*/ 100 w 133"/>
                <a:gd name="T59" fmla="*/ 142 h 144"/>
                <a:gd name="T60" fmla="*/ 94 w 133"/>
                <a:gd name="T61" fmla="*/ 142 h 144"/>
                <a:gd name="T62" fmla="*/ 86 w 133"/>
                <a:gd name="T63" fmla="*/ 142 h 144"/>
                <a:gd name="T64" fmla="*/ 79 w 133"/>
                <a:gd name="T65" fmla="*/ 140 h 144"/>
                <a:gd name="T66" fmla="*/ 69 w 133"/>
                <a:gd name="T67" fmla="*/ 138 h 144"/>
                <a:gd name="T68" fmla="*/ 63 w 133"/>
                <a:gd name="T69" fmla="*/ 136 h 144"/>
                <a:gd name="T70" fmla="*/ 67 w 133"/>
                <a:gd name="T71" fmla="*/ 130 h 144"/>
                <a:gd name="T72" fmla="*/ 69 w 133"/>
                <a:gd name="T73" fmla="*/ 127 h 144"/>
                <a:gd name="T74" fmla="*/ 69 w 133"/>
                <a:gd name="T75" fmla="*/ 123 h 144"/>
                <a:gd name="T76" fmla="*/ 73 w 133"/>
                <a:gd name="T77" fmla="*/ 117 h 144"/>
                <a:gd name="T78" fmla="*/ 77 w 133"/>
                <a:gd name="T79" fmla="*/ 109 h 144"/>
                <a:gd name="T80" fmla="*/ 79 w 133"/>
                <a:gd name="T81" fmla="*/ 106 h 144"/>
                <a:gd name="T82" fmla="*/ 73 w 133"/>
                <a:gd name="T83" fmla="*/ 100 h 144"/>
                <a:gd name="T84" fmla="*/ 65 w 133"/>
                <a:gd name="T85" fmla="*/ 96 h 144"/>
                <a:gd name="T86" fmla="*/ 56 w 133"/>
                <a:gd name="T87" fmla="*/ 90 h 144"/>
                <a:gd name="T88" fmla="*/ 50 w 133"/>
                <a:gd name="T89" fmla="*/ 86 h 144"/>
                <a:gd name="T90" fmla="*/ 38 w 133"/>
                <a:gd name="T91" fmla="*/ 81 h 144"/>
                <a:gd name="T92" fmla="*/ 31 w 133"/>
                <a:gd name="T93" fmla="*/ 79 h 144"/>
                <a:gd name="T94" fmla="*/ 25 w 133"/>
                <a:gd name="T95" fmla="*/ 75 h 144"/>
                <a:gd name="T96" fmla="*/ 19 w 133"/>
                <a:gd name="T97" fmla="*/ 71 h 144"/>
                <a:gd name="T98" fmla="*/ 13 w 133"/>
                <a:gd name="T99" fmla="*/ 67 h 144"/>
                <a:gd name="T100" fmla="*/ 8 w 133"/>
                <a:gd name="T101" fmla="*/ 61 h 144"/>
                <a:gd name="T102" fmla="*/ 6 w 133"/>
                <a:gd name="T103" fmla="*/ 58 h 144"/>
                <a:gd name="T104" fmla="*/ 2 w 133"/>
                <a:gd name="T105" fmla="*/ 52 h 144"/>
                <a:gd name="T106" fmla="*/ 2 w 133"/>
                <a:gd name="T107" fmla="*/ 44 h 144"/>
                <a:gd name="T108" fmla="*/ 4 w 133"/>
                <a:gd name="T109" fmla="*/ 34 h 144"/>
                <a:gd name="T110" fmla="*/ 6 w 133"/>
                <a:gd name="T111" fmla="*/ 25 h 144"/>
                <a:gd name="T112" fmla="*/ 8 w 133"/>
                <a:gd name="T113" fmla="*/ 17 h 144"/>
                <a:gd name="T114" fmla="*/ 12 w 133"/>
                <a:gd name="T115" fmla="*/ 11 h 144"/>
                <a:gd name="T116" fmla="*/ 17 w 133"/>
                <a:gd name="T117" fmla="*/ 6 h 144"/>
                <a:gd name="T118" fmla="*/ 42 w 133"/>
                <a:gd name="T119" fmla="*/ 0 h 144"/>
                <a:gd name="T120" fmla="*/ 56 w 133"/>
                <a:gd name="T121" fmla="*/ 0 h 144"/>
                <a:gd name="T122" fmla="*/ 63 w 133"/>
                <a:gd name="T123" fmla="*/ 4 h 144"/>
                <a:gd name="T124" fmla="*/ 71 w 133"/>
                <a:gd name="T125" fmla="*/ 1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3" h="144">
                  <a:moveTo>
                    <a:pt x="71" y="15"/>
                  </a:moveTo>
                  <a:lnTo>
                    <a:pt x="71" y="17"/>
                  </a:lnTo>
                  <a:lnTo>
                    <a:pt x="71" y="19"/>
                  </a:lnTo>
                  <a:lnTo>
                    <a:pt x="73" y="19"/>
                  </a:lnTo>
                  <a:lnTo>
                    <a:pt x="73" y="21"/>
                  </a:lnTo>
                  <a:lnTo>
                    <a:pt x="73" y="23"/>
                  </a:lnTo>
                  <a:lnTo>
                    <a:pt x="73" y="25"/>
                  </a:lnTo>
                  <a:lnTo>
                    <a:pt x="75" y="25"/>
                  </a:lnTo>
                  <a:lnTo>
                    <a:pt x="75" y="23"/>
                  </a:lnTo>
                  <a:lnTo>
                    <a:pt x="75" y="25"/>
                  </a:lnTo>
                  <a:lnTo>
                    <a:pt x="75" y="27"/>
                  </a:lnTo>
                  <a:lnTo>
                    <a:pt x="75" y="29"/>
                  </a:lnTo>
                  <a:lnTo>
                    <a:pt x="77" y="29"/>
                  </a:lnTo>
                  <a:lnTo>
                    <a:pt x="75" y="29"/>
                  </a:lnTo>
                  <a:lnTo>
                    <a:pt x="75" y="31"/>
                  </a:lnTo>
                  <a:lnTo>
                    <a:pt x="77" y="31"/>
                  </a:lnTo>
                  <a:lnTo>
                    <a:pt x="77" y="33"/>
                  </a:lnTo>
                  <a:lnTo>
                    <a:pt x="75" y="33"/>
                  </a:lnTo>
                  <a:lnTo>
                    <a:pt x="75" y="34"/>
                  </a:lnTo>
                  <a:lnTo>
                    <a:pt x="75" y="36"/>
                  </a:lnTo>
                  <a:lnTo>
                    <a:pt x="75" y="38"/>
                  </a:lnTo>
                  <a:lnTo>
                    <a:pt x="75" y="40"/>
                  </a:lnTo>
                  <a:lnTo>
                    <a:pt x="75" y="42"/>
                  </a:lnTo>
                  <a:lnTo>
                    <a:pt x="75" y="44"/>
                  </a:lnTo>
                  <a:lnTo>
                    <a:pt x="75" y="46"/>
                  </a:lnTo>
                  <a:lnTo>
                    <a:pt x="73" y="46"/>
                  </a:lnTo>
                  <a:lnTo>
                    <a:pt x="73" y="48"/>
                  </a:lnTo>
                  <a:lnTo>
                    <a:pt x="75" y="48"/>
                  </a:lnTo>
                  <a:lnTo>
                    <a:pt x="77" y="48"/>
                  </a:lnTo>
                  <a:lnTo>
                    <a:pt x="79" y="48"/>
                  </a:lnTo>
                  <a:lnTo>
                    <a:pt x="79" y="50"/>
                  </a:lnTo>
                  <a:lnTo>
                    <a:pt x="81" y="50"/>
                  </a:lnTo>
                  <a:lnTo>
                    <a:pt x="83" y="50"/>
                  </a:lnTo>
                  <a:lnTo>
                    <a:pt x="85" y="50"/>
                  </a:lnTo>
                  <a:lnTo>
                    <a:pt x="86" y="50"/>
                  </a:lnTo>
                  <a:lnTo>
                    <a:pt x="88" y="50"/>
                  </a:lnTo>
                  <a:lnTo>
                    <a:pt x="90" y="50"/>
                  </a:lnTo>
                  <a:lnTo>
                    <a:pt x="90" y="52"/>
                  </a:lnTo>
                  <a:lnTo>
                    <a:pt x="92" y="52"/>
                  </a:lnTo>
                  <a:lnTo>
                    <a:pt x="92" y="50"/>
                  </a:lnTo>
                  <a:lnTo>
                    <a:pt x="94" y="50"/>
                  </a:lnTo>
                  <a:lnTo>
                    <a:pt x="96" y="50"/>
                  </a:lnTo>
                  <a:lnTo>
                    <a:pt x="96" y="48"/>
                  </a:lnTo>
                  <a:lnTo>
                    <a:pt x="98" y="48"/>
                  </a:lnTo>
                  <a:lnTo>
                    <a:pt x="100" y="48"/>
                  </a:lnTo>
                  <a:lnTo>
                    <a:pt x="100" y="50"/>
                  </a:lnTo>
                  <a:lnTo>
                    <a:pt x="102" y="50"/>
                  </a:lnTo>
                  <a:lnTo>
                    <a:pt x="102" y="52"/>
                  </a:lnTo>
                  <a:lnTo>
                    <a:pt x="106" y="52"/>
                  </a:lnTo>
                  <a:lnTo>
                    <a:pt x="106" y="50"/>
                  </a:lnTo>
                  <a:lnTo>
                    <a:pt x="106" y="52"/>
                  </a:lnTo>
                  <a:lnTo>
                    <a:pt x="108" y="52"/>
                  </a:lnTo>
                  <a:lnTo>
                    <a:pt x="109" y="52"/>
                  </a:lnTo>
                  <a:lnTo>
                    <a:pt x="109" y="54"/>
                  </a:lnTo>
                  <a:lnTo>
                    <a:pt x="109" y="56"/>
                  </a:lnTo>
                  <a:lnTo>
                    <a:pt x="111" y="56"/>
                  </a:lnTo>
                  <a:lnTo>
                    <a:pt x="111" y="58"/>
                  </a:lnTo>
                  <a:lnTo>
                    <a:pt x="111" y="59"/>
                  </a:lnTo>
                  <a:lnTo>
                    <a:pt x="111" y="61"/>
                  </a:lnTo>
                  <a:lnTo>
                    <a:pt x="111" y="63"/>
                  </a:lnTo>
                  <a:lnTo>
                    <a:pt x="111" y="65"/>
                  </a:lnTo>
                  <a:lnTo>
                    <a:pt x="113" y="67"/>
                  </a:lnTo>
                  <a:lnTo>
                    <a:pt x="111" y="69"/>
                  </a:lnTo>
                  <a:lnTo>
                    <a:pt x="113" y="69"/>
                  </a:lnTo>
                  <a:lnTo>
                    <a:pt x="113" y="71"/>
                  </a:lnTo>
                  <a:lnTo>
                    <a:pt x="113" y="73"/>
                  </a:lnTo>
                  <a:lnTo>
                    <a:pt x="113" y="75"/>
                  </a:lnTo>
                  <a:lnTo>
                    <a:pt x="113" y="77"/>
                  </a:lnTo>
                  <a:lnTo>
                    <a:pt x="113" y="79"/>
                  </a:lnTo>
                  <a:lnTo>
                    <a:pt x="115" y="81"/>
                  </a:lnTo>
                  <a:lnTo>
                    <a:pt x="117" y="81"/>
                  </a:lnTo>
                  <a:lnTo>
                    <a:pt x="119" y="81"/>
                  </a:lnTo>
                  <a:lnTo>
                    <a:pt x="121" y="81"/>
                  </a:lnTo>
                  <a:lnTo>
                    <a:pt x="123" y="81"/>
                  </a:lnTo>
                  <a:lnTo>
                    <a:pt x="123" y="79"/>
                  </a:lnTo>
                  <a:lnTo>
                    <a:pt x="127" y="79"/>
                  </a:lnTo>
                  <a:lnTo>
                    <a:pt x="127" y="77"/>
                  </a:lnTo>
                  <a:lnTo>
                    <a:pt x="131" y="79"/>
                  </a:lnTo>
                  <a:lnTo>
                    <a:pt x="131" y="81"/>
                  </a:lnTo>
                  <a:lnTo>
                    <a:pt x="133" y="81"/>
                  </a:lnTo>
                  <a:lnTo>
                    <a:pt x="133" y="82"/>
                  </a:lnTo>
                  <a:lnTo>
                    <a:pt x="131" y="82"/>
                  </a:lnTo>
                  <a:lnTo>
                    <a:pt x="131" y="84"/>
                  </a:lnTo>
                  <a:lnTo>
                    <a:pt x="133" y="84"/>
                  </a:lnTo>
                  <a:lnTo>
                    <a:pt x="133" y="86"/>
                  </a:lnTo>
                  <a:lnTo>
                    <a:pt x="133" y="88"/>
                  </a:lnTo>
                  <a:lnTo>
                    <a:pt x="131" y="88"/>
                  </a:lnTo>
                  <a:lnTo>
                    <a:pt x="131" y="90"/>
                  </a:lnTo>
                  <a:lnTo>
                    <a:pt x="129" y="90"/>
                  </a:lnTo>
                  <a:lnTo>
                    <a:pt x="131" y="90"/>
                  </a:lnTo>
                  <a:lnTo>
                    <a:pt x="131" y="92"/>
                  </a:lnTo>
                  <a:lnTo>
                    <a:pt x="131" y="94"/>
                  </a:lnTo>
                  <a:lnTo>
                    <a:pt x="129" y="92"/>
                  </a:lnTo>
                  <a:lnTo>
                    <a:pt x="127" y="92"/>
                  </a:lnTo>
                  <a:lnTo>
                    <a:pt x="129" y="94"/>
                  </a:lnTo>
                  <a:lnTo>
                    <a:pt x="131" y="94"/>
                  </a:lnTo>
                  <a:lnTo>
                    <a:pt x="131" y="96"/>
                  </a:lnTo>
                  <a:lnTo>
                    <a:pt x="129" y="96"/>
                  </a:lnTo>
                  <a:lnTo>
                    <a:pt x="127" y="96"/>
                  </a:lnTo>
                  <a:lnTo>
                    <a:pt x="125" y="96"/>
                  </a:lnTo>
                  <a:lnTo>
                    <a:pt x="123" y="96"/>
                  </a:lnTo>
                  <a:lnTo>
                    <a:pt x="125" y="96"/>
                  </a:lnTo>
                  <a:lnTo>
                    <a:pt x="127" y="96"/>
                  </a:lnTo>
                  <a:lnTo>
                    <a:pt x="129" y="96"/>
                  </a:lnTo>
                  <a:lnTo>
                    <a:pt x="129" y="98"/>
                  </a:lnTo>
                  <a:lnTo>
                    <a:pt x="129" y="100"/>
                  </a:lnTo>
                  <a:lnTo>
                    <a:pt x="127" y="98"/>
                  </a:lnTo>
                  <a:lnTo>
                    <a:pt x="125" y="98"/>
                  </a:lnTo>
                  <a:lnTo>
                    <a:pt x="125" y="100"/>
                  </a:lnTo>
                  <a:lnTo>
                    <a:pt x="127" y="100"/>
                  </a:lnTo>
                  <a:lnTo>
                    <a:pt x="129" y="100"/>
                  </a:lnTo>
                  <a:lnTo>
                    <a:pt x="127" y="100"/>
                  </a:lnTo>
                  <a:lnTo>
                    <a:pt x="129" y="100"/>
                  </a:lnTo>
                  <a:lnTo>
                    <a:pt x="129" y="102"/>
                  </a:lnTo>
                  <a:lnTo>
                    <a:pt x="129" y="104"/>
                  </a:lnTo>
                  <a:lnTo>
                    <a:pt x="127" y="104"/>
                  </a:lnTo>
                  <a:lnTo>
                    <a:pt x="127" y="106"/>
                  </a:lnTo>
                  <a:lnTo>
                    <a:pt x="127" y="107"/>
                  </a:lnTo>
                  <a:lnTo>
                    <a:pt x="127" y="109"/>
                  </a:lnTo>
                  <a:lnTo>
                    <a:pt x="127" y="111"/>
                  </a:lnTo>
                  <a:lnTo>
                    <a:pt x="127" y="113"/>
                  </a:lnTo>
                  <a:lnTo>
                    <a:pt x="127" y="115"/>
                  </a:lnTo>
                  <a:lnTo>
                    <a:pt x="127" y="117"/>
                  </a:lnTo>
                  <a:lnTo>
                    <a:pt x="127" y="119"/>
                  </a:lnTo>
                  <a:lnTo>
                    <a:pt x="127" y="121"/>
                  </a:lnTo>
                  <a:lnTo>
                    <a:pt x="127" y="123"/>
                  </a:lnTo>
                  <a:lnTo>
                    <a:pt x="125" y="123"/>
                  </a:lnTo>
                  <a:lnTo>
                    <a:pt x="125" y="125"/>
                  </a:lnTo>
                  <a:lnTo>
                    <a:pt x="125" y="127"/>
                  </a:lnTo>
                  <a:lnTo>
                    <a:pt x="123" y="127"/>
                  </a:lnTo>
                  <a:lnTo>
                    <a:pt x="123" y="129"/>
                  </a:lnTo>
                  <a:lnTo>
                    <a:pt x="121" y="129"/>
                  </a:lnTo>
                  <a:lnTo>
                    <a:pt x="121" y="130"/>
                  </a:lnTo>
                  <a:lnTo>
                    <a:pt x="119" y="130"/>
                  </a:lnTo>
                  <a:lnTo>
                    <a:pt x="119" y="132"/>
                  </a:lnTo>
                  <a:lnTo>
                    <a:pt x="117" y="132"/>
                  </a:lnTo>
                  <a:lnTo>
                    <a:pt x="115" y="132"/>
                  </a:lnTo>
                  <a:lnTo>
                    <a:pt x="113" y="134"/>
                  </a:lnTo>
                  <a:lnTo>
                    <a:pt x="113" y="136"/>
                  </a:lnTo>
                  <a:lnTo>
                    <a:pt x="111" y="136"/>
                  </a:lnTo>
                  <a:lnTo>
                    <a:pt x="111" y="138"/>
                  </a:lnTo>
                  <a:lnTo>
                    <a:pt x="111" y="140"/>
                  </a:lnTo>
                  <a:lnTo>
                    <a:pt x="109" y="140"/>
                  </a:lnTo>
                  <a:lnTo>
                    <a:pt x="109" y="142"/>
                  </a:lnTo>
                  <a:lnTo>
                    <a:pt x="108" y="140"/>
                  </a:lnTo>
                  <a:lnTo>
                    <a:pt x="106" y="140"/>
                  </a:lnTo>
                  <a:lnTo>
                    <a:pt x="104" y="138"/>
                  </a:lnTo>
                  <a:lnTo>
                    <a:pt x="102" y="140"/>
                  </a:lnTo>
                  <a:lnTo>
                    <a:pt x="100" y="140"/>
                  </a:lnTo>
                  <a:lnTo>
                    <a:pt x="100" y="142"/>
                  </a:lnTo>
                  <a:lnTo>
                    <a:pt x="100" y="144"/>
                  </a:lnTo>
                  <a:lnTo>
                    <a:pt x="98" y="144"/>
                  </a:lnTo>
                  <a:lnTo>
                    <a:pt x="98" y="142"/>
                  </a:lnTo>
                  <a:lnTo>
                    <a:pt x="96" y="142"/>
                  </a:lnTo>
                  <a:lnTo>
                    <a:pt x="94" y="142"/>
                  </a:lnTo>
                  <a:lnTo>
                    <a:pt x="92" y="142"/>
                  </a:lnTo>
                  <a:lnTo>
                    <a:pt x="90" y="140"/>
                  </a:lnTo>
                  <a:lnTo>
                    <a:pt x="90" y="142"/>
                  </a:lnTo>
                  <a:lnTo>
                    <a:pt x="88" y="142"/>
                  </a:lnTo>
                  <a:lnTo>
                    <a:pt x="86" y="142"/>
                  </a:lnTo>
                  <a:lnTo>
                    <a:pt x="85" y="142"/>
                  </a:lnTo>
                  <a:lnTo>
                    <a:pt x="85" y="140"/>
                  </a:lnTo>
                  <a:lnTo>
                    <a:pt x="83" y="140"/>
                  </a:lnTo>
                  <a:lnTo>
                    <a:pt x="81" y="140"/>
                  </a:lnTo>
                  <a:lnTo>
                    <a:pt x="79" y="140"/>
                  </a:lnTo>
                  <a:lnTo>
                    <a:pt x="77" y="138"/>
                  </a:lnTo>
                  <a:lnTo>
                    <a:pt x="75" y="138"/>
                  </a:lnTo>
                  <a:lnTo>
                    <a:pt x="73" y="138"/>
                  </a:lnTo>
                  <a:lnTo>
                    <a:pt x="71" y="138"/>
                  </a:lnTo>
                  <a:lnTo>
                    <a:pt x="69" y="138"/>
                  </a:lnTo>
                  <a:lnTo>
                    <a:pt x="65" y="138"/>
                  </a:lnTo>
                  <a:lnTo>
                    <a:pt x="63" y="138"/>
                  </a:lnTo>
                  <a:lnTo>
                    <a:pt x="63" y="140"/>
                  </a:lnTo>
                  <a:lnTo>
                    <a:pt x="63" y="138"/>
                  </a:lnTo>
                  <a:lnTo>
                    <a:pt x="63" y="136"/>
                  </a:lnTo>
                  <a:lnTo>
                    <a:pt x="65" y="136"/>
                  </a:lnTo>
                  <a:lnTo>
                    <a:pt x="65" y="134"/>
                  </a:lnTo>
                  <a:lnTo>
                    <a:pt x="65" y="132"/>
                  </a:lnTo>
                  <a:lnTo>
                    <a:pt x="67" y="132"/>
                  </a:lnTo>
                  <a:lnTo>
                    <a:pt x="67" y="130"/>
                  </a:lnTo>
                  <a:lnTo>
                    <a:pt x="69" y="130"/>
                  </a:lnTo>
                  <a:lnTo>
                    <a:pt x="67" y="130"/>
                  </a:lnTo>
                  <a:lnTo>
                    <a:pt x="69" y="130"/>
                  </a:lnTo>
                  <a:lnTo>
                    <a:pt x="69" y="129"/>
                  </a:lnTo>
                  <a:lnTo>
                    <a:pt x="69" y="127"/>
                  </a:lnTo>
                  <a:lnTo>
                    <a:pt x="71" y="127"/>
                  </a:lnTo>
                  <a:lnTo>
                    <a:pt x="69" y="125"/>
                  </a:lnTo>
                  <a:lnTo>
                    <a:pt x="71" y="125"/>
                  </a:lnTo>
                  <a:lnTo>
                    <a:pt x="71" y="123"/>
                  </a:lnTo>
                  <a:lnTo>
                    <a:pt x="69" y="123"/>
                  </a:lnTo>
                  <a:lnTo>
                    <a:pt x="71" y="123"/>
                  </a:lnTo>
                  <a:lnTo>
                    <a:pt x="71" y="121"/>
                  </a:lnTo>
                  <a:lnTo>
                    <a:pt x="71" y="119"/>
                  </a:lnTo>
                  <a:lnTo>
                    <a:pt x="71" y="117"/>
                  </a:lnTo>
                  <a:lnTo>
                    <a:pt x="73" y="117"/>
                  </a:lnTo>
                  <a:lnTo>
                    <a:pt x="75" y="115"/>
                  </a:lnTo>
                  <a:lnTo>
                    <a:pt x="75" y="113"/>
                  </a:lnTo>
                  <a:lnTo>
                    <a:pt x="77" y="113"/>
                  </a:lnTo>
                  <a:lnTo>
                    <a:pt x="77" y="111"/>
                  </a:lnTo>
                  <a:lnTo>
                    <a:pt x="77" y="109"/>
                  </a:lnTo>
                  <a:lnTo>
                    <a:pt x="79" y="109"/>
                  </a:lnTo>
                  <a:lnTo>
                    <a:pt x="79" y="107"/>
                  </a:lnTo>
                  <a:lnTo>
                    <a:pt x="81" y="107"/>
                  </a:lnTo>
                  <a:lnTo>
                    <a:pt x="81" y="106"/>
                  </a:lnTo>
                  <a:lnTo>
                    <a:pt x="79" y="106"/>
                  </a:lnTo>
                  <a:lnTo>
                    <a:pt x="79" y="104"/>
                  </a:lnTo>
                  <a:lnTo>
                    <a:pt x="77" y="102"/>
                  </a:lnTo>
                  <a:lnTo>
                    <a:pt x="77" y="100"/>
                  </a:lnTo>
                  <a:lnTo>
                    <a:pt x="75" y="100"/>
                  </a:lnTo>
                  <a:lnTo>
                    <a:pt x="73" y="100"/>
                  </a:lnTo>
                  <a:lnTo>
                    <a:pt x="71" y="98"/>
                  </a:lnTo>
                  <a:lnTo>
                    <a:pt x="69" y="98"/>
                  </a:lnTo>
                  <a:lnTo>
                    <a:pt x="67" y="98"/>
                  </a:lnTo>
                  <a:lnTo>
                    <a:pt x="67" y="96"/>
                  </a:lnTo>
                  <a:lnTo>
                    <a:pt x="65" y="96"/>
                  </a:lnTo>
                  <a:lnTo>
                    <a:pt x="61" y="94"/>
                  </a:lnTo>
                  <a:lnTo>
                    <a:pt x="60" y="94"/>
                  </a:lnTo>
                  <a:lnTo>
                    <a:pt x="58" y="92"/>
                  </a:lnTo>
                  <a:lnTo>
                    <a:pt x="56" y="92"/>
                  </a:lnTo>
                  <a:lnTo>
                    <a:pt x="56" y="90"/>
                  </a:lnTo>
                  <a:lnTo>
                    <a:pt x="54" y="90"/>
                  </a:lnTo>
                  <a:lnTo>
                    <a:pt x="52" y="90"/>
                  </a:lnTo>
                  <a:lnTo>
                    <a:pt x="52" y="88"/>
                  </a:lnTo>
                  <a:lnTo>
                    <a:pt x="50" y="88"/>
                  </a:lnTo>
                  <a:lnTo>
                    <a:pt x="50" y="86"/>
                  </a:lnTo>
                  <a:lnTo>
                    <a:pt x="48" y="86"/>
                  </a:lnTo>
                  <a:lnTo>
                    <a:pt x="48" y="84"/>
                  </a:lnTo>
                  <a:lnTo>
                    <a:pt x="46" y="84"/>
                  </a:lnTo>
                  <a:lnTo>
                    <a:pt x="40" y="81"/>
                  </a:lnTo>
                  <a:lnTo>
                    <a:pt x="38" y="81"/>
                  </a:lnTo>
                  <a:lnTo>
                    <a:pt x="37" y="81"/>
                  </a:lnTo>
                  <a:lnTo>
                    <a:pt x="35" y="81"/>
                  </a:lnTo>
                  <a:lnTo>
                    <a:pt x="33" y="81"/>
                  </a:lnTo>
                  <a:lnTo>
                    <a:pt x="33" y="79"/>
                  </a:lnTo>
                  <a:lnTo>
                    <a:pt x="31" y="79"/>
                  </a:lnTo>
                  <a:lnTo>
                    <a:pt x="29" y="79"/>
                  </a:lnTo>
                  <a:lnTo>
                    <a:pt x="27" y="79"/>
                  </a:lnTo>
                  <a:lnTo>
                    <a:pt x="27" y="77"/>
                  </a:lnTo>
                  <a:lnTo>
                    <a:pt x="25" y="77"/>
                  </a:lnTo>
                  <a:lnTo>
                    <a:pt x="25" y="75"/>
                  </a:lnTo>
                  <a:lnTo>
                    <a:pt x="23" y="75"/>
                  </a:lnTo>
                  <a:lnTo>
                    <a:pt x="23" y="73"/>
                  </a:lnTo>
                  <a:lnTo>
                    <a:pt x="21" y="73"/>
                  </a:lnTo>
                  <a:lnTo>
                    <a:pt x="21" y="71"/>
                  </a:lnTo>
                  <a:lnTo>
                    <a:pt x="19" y="71"/>
                  </a:lnTo>
                  <a:lnTo>
                    <a:pt x="17" y="71"/>
                  </a:lnTo>
                  <a:lnTo>
                    <a:pt x="17" y="69"/>
                  </a:lnTo>
                  <a:lnTo>
                    <a:pt x="15" y="69"/>
                  </a:lnTo>
                  <a:lnTo>
                    <a:pt x="15" y="67"/>
                  </a:lnTo>
                  <a:lnTo>
                    <a:pt x="13" y="67"/>
                  </a:lnTo>
                  <a:lnTo>
                    <a:pt x="13" y="65"/>
                  </a:lnTo>
                  <a:lnTo>
                    <a:pt x="12" y="65"/>
                  </a:lnTo>
                  <a:lnTo>
                    <a:pt x="10" y="63"/>
                  </a:lnTo>
                  <a:lnTo>
                    <a:pt x="10" y="61"/>
                  </a:lnTo>
                  <a:lnTo>
                    <a:pt x="8" y="61"/>
                  </a:lnTo>
                  <a:lnTo>
                    <a:pt x="8" y="59"/>
                  </a:lnTo>
                  <a:lnTo>
                    <a:pt x="8" y="58"/>
                  </a:lnTo>
                  <a:lnTo>
                    <a:pt x="6" y="58"/>
                  </a:lnTo>
                  <a:lnTo>
                    <a:pt x="8" y="58"/>
                  </a:lnTo>
                  <a:lnTo>
                    <a:pt x="6" y="58"/>
                  </a:lnTo>
                  <a:lnTo>
                    <a:pt x="6" y="56"/>
                  </a:lnTo>
                  <a:lnTo>
                    <a:pt x="6" y="54"/>
                  </a:lnTo>
                  <a:lnTo>
                    <a:pt x="4" y="54"/>
                  </a:lnTo>
                  <a:lnTo>
                    <a:pt x="2" y="54"/>
                  </a:lnTo>
                  <a:lnTo>
                    <a:pt x="2" y="52"/>
                  </a:lnTo>
                  <a:lnTo>
                    <a:pt x="0" y="52"/>
                  </a:lnTo>
                  <a:lnTo>
                    <a:pt x="0" y="50"/>
                  </a:lnTo>
                  <a:lnTo>
                    <a:pt x="0" y="48"/>
                  </a:lnTo>
                  <a:lnTo>
                    <a:pt x="0" y="46"/>
                  </a:lnTo>
                  <a:lnTo>
                    <a:pt x="2" y="44"/>
                  </a:lnTo>
                  <a:lnTo>
                    <a:pt x="2" y="42"/>
                  </a:lnTo>
                  <a:lnTo>
                    <a:pt x="2" y="38"/>
                  </a:lnTo>
                  <a:lnTo>
                    <a:pt x="4" y="38"/>
                  </a:lnTo>
                  <a:lnTo>
                    <a:pt x="4" y="36"/>
                  </a:lnTo>
                  <a:lnTo>
                    <a:pt x="4" y="34"/>
                  </a:lnTo>
                  <a:lnTo>
                    <a:pt x="4" y="33"/>
                  </a:lnTo>
                  <a:lnTo>
                    <a:pt x="6" y="31"/>
                  </a:lnTo>
                  <a:lnTo>
                    <a:pt x="6" y="29"/>
                  </a:lnTo>
                  <a:lnTo>
                    <a:pt x="6" y="27"/>
                  </a:lnTo>
                  <a:lnTo>
                    <a:pt x="6" y="25"/>
                  </a:lnTo>
                  <a:lnTo>
                    <a:pt x="6" y="23"/>
                  </a:lnTo>
                  <a:lnTo>
                    <a:pt x="6" y="21"/>
                  </a:lnTo>
                  <a:lnTo>
                    <a:pt x="6" y="19"/>
                  </a:lnTo>
                  <a:lnTo>
                    <a:pt x="8" y="19"/>
                  </a:lnTo>
                  <a:lnTo>
                    <a:pt x="8" y="17"/>
                  </a:lnTo>
                  <a:lnTo>
                    <a:pt x="10" y="17"/>
                  </a:lnTo>
                  <a:lnTo>
                    <a:pt x="10" y="15"/>
                  </a:lnTo>
                  <a:lnTo>
                    <a:pt x="10" y="13"/>
                  </a:lnTo>
                  <a:lnTo>
                    <a:pt x="12" y="13"/>
                  </a:lnTo>
                  <a:lnTo>
                    <a:pt x="12" y="11"/>
                  </a:lnTo>
                  <a:lnTo>
                    <a:pt x="12" y="10"/>
                  </a:lnTo>
                  <a:lnTo>
                    <a:pt x="13" y="8"/>
                  </a:lnTo>
                  <a:lnTo>
                    <a:pt x="13" y="6"/>
                  </a:lnTo>
                  <a:lnTo>
                    <a:pt x="15" y="6"/>
                  </a:lnTo>
                  <a:lnTo>
                    <a:pt x="17" y="6"/>
                  </a:lnTo>
                  <a:lnTo>
                    <a:pt x="23" y="4"/>
                  </a:lnTo>
                  <a:lnTo>
                    <a:pt x="29" y="4"/>
                  </a:lnTo>
                  <a:lnTo>
                    <a:pt x="33" y="2"/>
                  </a:lnTo>
                  <a:lnTo>
                    <a:pt x="38" y="0"/>
                  </a:lnTo>
                  <a:lnTo>
                    <a:pt x="42" y="0"/>
                  </a:lnTo>
                  <a:lnTo>
                    <a:pt x="46" y="0"/>
                  </a:lnTo>
                  <a:lnTo>
                    <a:pt x="48" y="0"/>
                  </a:lnTo>
                  <a:lnTo>
                    <a:pt x="52" y="0"/>
                  </a:lnTo>
                  <a:lnTo>
                    <a:pt x="54" y="0"/>
                  </a:lnTo>
                  <a:lnTo>
                    <a:pt x="56" y="0"/>
                  </a:lnTo>
                  <a:lnTo>
                    <a:pt x="58" y="0"/>
                  </a:lnTo>
                  <a:lnTo>
                    <a:pt x="58" y="2"/>
                  </a:lnTo>
                  <a:lnTo>
                    <a:pt x="60" y="2"/>
                  </a:lnTo>
                  <a:lnTo>
                    <a:pt x="61" y="4"/>
                  </a:lnTo>
                  <a:lnTo>
                    <a:pt x="63" y="4"/>
                  </a:lnTo>
                  <a:lnTo>
                    <a:pt x="63" y="6"/>
                  </a:lnTo>
                  <a:lnTo>
                    <a:pt x="65" y="6"/>
                  </a:lnTo>
                  <a:lnTo>
                    <a:pt x="67" y="8"/>
                  </a:lnTo>
                  <a:lnTo>
                    <a:pt x="69" y="8"/>
                  </a:lnTo>
                  <a:lnTo>
                    <a:pt x="71" y="10"/>
                  </a:lnTo>
                  <a:lnTo>
                    <a:pt x="71" y="11"/>
                  </a:lnTo>
                  <a:lnTo>
                    <a:pt x="71" y="13"/>
                  </a:lnTo>
                  <a:lnTo>
                    <a:pt x="71" y="1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3" name="Freeform 192"/>
            <p:cNvSpPr>
              <a:spLocks noEditPoints="1"/>
            </p:cNvSpPr>
            <p:nvPr/>
          </p:nvSpPr>
          <p:spPr bwMode="auto">
            <a:xfrm>
              <a:off x="5892800" y="3963988"/>
              <a:ext cx="36513" cy="39688"/>
            </a:xfrm>
            <a:custGeom>
              <a:avLst/>
              <a:gdLst>
                <a:gd name="T0" fmla="*/ 2 w 23"/>
                <a:gd name="T1" fmla="*/ 23 h 25"/>
                <a:gd name="T2" fmla="*/ 0 w 23"/>
                <a:gd name="T3" fmla="*/ 23 h 25"/>
                <a:gd name="T4" fmla="*/ 2 w 23"/>
                <a:gd name="T5" fmla="*/ 21 h 25"/>
                <a:gd name="T6" fmla="*/ 4 w 23"/>
                <a:gd name="T7" fmla="*/ 19 h 25"/>
                <a:gd name="T8" fmla="*/ 6 w 23"/>
                <a:gd name="T9" fmla="*/ 17 h 25"/>
                <a:gd name="T10" fmla="*/ 6 w 23"/>
                <a:gd name="T11" fmla="*/ 19 h 25"/>
                <a:gd name="T12" fmla="*/ 6 w 23"/>
                <a:gd name="T13" fmla="*/ 19 h 25"/>
                <a:gd name="T14" fmla="*/ 2 w 23"/>
                <a:gd name="T15" fmla="*/ 21 h 25"/>
                <a:gd name="T16" fmla="*/ 2 w 23"/>
                <a:gd name="T17" fmla="*/ 23 h 25"/>
                <a:gd name="T18" fmla="*/ 17 w 23"/>
                <a:gd name="T19" fmla="*/ 0 h 25"/>
                <a:gd name="T20" fmla="*/ 19 w 23"/>
                <a:gd name="T21" fmla="*/ 0 h 25"/>
                <a:gd name="T22" fmla="*/ 19 w 23"/>
                <a:gd name="T23" fmla="*/ 2 h 25"/>
                <a:gd name="T24" fmla="*/ 21 w 23"/>
                <a:gd name="T25" fmla="*/ 2 h 25"/>
                <a:gd name="T26" fmla="*/ 23 w 23"/>
                <a:gd name="T27" fmla="*/ 2 h 25"/>
                <a:gd name="T28" fmla="*/ 21 w 23"/>
                <a:gd name="T29" fmla="*/ 2 h 25"/>
                <a:gd name="T30" fmla="*/ 23 w 23"/>
                <a:gd name="T31" fmla="*/ 4 h 25"/>
                <a:gd name="T32" fmla="*/ 23 w 23"/>
                <a:gd name="T33" fmla="*/ 4 h 25"/>
                <a:gd name="T34" fmla="*/ 23 w 23"/>
                <a:gd name="T35" fmla="*/ 4 h 25"/>
                <a:gd name="T36" fmla="*/ 23 w 23"/>
                <a:gd name="T37" fmla="*/ 6 h 25"/>
                <a:gd name="T38" fmla="*/ 23 w 23"/>
                <a:gd name="T39" fmla="*/ 6 h 25"/>
                <a:gd name="T40" fmla="*/ 21 w 23"/>
                <a:gd name="T41" fmla="*/ 6 h 25"/>
                <a:gd name="T42" fmla="*/ 21 w 23"/>
                <a:gd name="T43" fmla="*/ 8 h 25"/>
                <a:gd name="T44" fmla="*/ 21 w 23"/>
                <a:gd name="T45" fmla="*/ 8 h 25"/>
                <a:gd name="T46" fmla="*/ 21 w 23"/>
                <a:gd name="T47" fmla="*/ 10 h 25"/>
                <a:gd name="T48" fmla="*/ 21 w 23"/>
                <a:gd name="T49" fmla="*/ 10 h 25"/>
                <a:gd name="T50" fmla="*/ 21 w 23"/>
                <a:gd name="T51" fmla="*/ 10 h 25"/>
                <a:gd name="T52" fmla="*/ 21 w 23"/>
                <a:gd name="T53" fmla="*/ 11 h 25"/>
                <a:gd name="T54" fmla="*/ 21 w 23"/>
                <a:gd name="T55" fmla="*/ 13 h 25"/>
                <a:gd name="T56" fmla="*/ 23 w 23"/>
                <a:gd name="T57" fmla="*/ 13 h 25"/>
                <a:gd name="T58" fmla="*/ 21 w 23"/>
                <a:gd name="T59" fmla="*/ 13 h 25"/>
                <a:gd name="T60" fmla="*/ 19 w 23"/>
                <a:gd name="T61" fmla="*/ 17 h 25"/>
                <a:gd name="T62" fmla="*/ 19 w 23"/>
                <a:gd name="T63" fmla="*/ 17 h 25"/>
                <a:gd name="T64" fmla="*/ 19 w 23"/>
                <a:gd name="T65" fmla="*/ 17 h 25"/>
                <a:gd name="T66" fmla="*/ 19 w 23"/>
                <a:gd name="T67" fmla="*/ 19 h 25"/>
                <a:gd name="T68" fmla="*/ 15 w 23"/>
                <a:gd name="T69" fmla="*/ 21 h 25"/>
                <a:gd name="T70" fmla="*/ 13 w 23"/>
                <a:gd name="T71" fmla="*/ 21 h 25"/>
                <a:gd name="T72" fmla="*/ 11 w 23"/>
                <a:gd name="T73" fmla="*/ 21 h 25"/>
                <a:gd name="T74" fmla="*/ 11 w 23"/>
                <a:gd name="T75" fmla="*/ 19 h 25"/>
                <a:gd name="T76" fmla="*/ 11 w 23"/>
                <a:gd name="T77" fmla="*/ 17 h 25"/>
                <a:gd name="T78" fmla="*/ 13 w 23"/>
                <a:gd name="T79" fmla="*/ 15 h 25"/>
                <a:gd name="T80" fmla="*/ 15 w 23"/>
                <a:gd name="T81" fmla="*/ 15 h 25"/>
                <a:gd name="T82" fmla="*/ 17 w 23"/>
                <a:gd name="T83" fmla="*/ 13 h 25"/>
                <a:gd name="T84" fmla="*/ 17 w 23"/>
                <a:gd name="T85" fmla="*/ 13 h 25"/>
                <a:gd name="T86" fmla="*/ 17 w 23"/>
                <a:gd name="T87" fmla="*/ 13 h 25"/>
                <a:gd name="T88" fmla="*/ 13 w 23"/>
                <a:gd name="T89" fmla="*/ 11 h 25"/>
                <a:gd name="T90" fmla="*/ 13 w 23"/>
                <a:gd name="T91" fmla="*/ 13 h 25"/>
                <a:gd name="T92" fmla="*/ 13 w 23"/>
                <a:gd name="T93" fmla="*/ 13 h 25"/>
                <a:gd name="T94" fmla="*/ 11 w 23"/>
                <a:gd name="T95" fmla="*/ 11 h 25"/>
                <a:gd name="T96" fmla="*/ 13 w 23"/>
                <a:gd name="T97" fmla="*/ 11 h 25"/>
                <a:gd name="T98" fmla="*/ 13 w 23"/>
                <a:gd name="T99" fmla="*/ 10 h 25"/>
                <a:gd name="T100" fmla="*/ 13 w 23"/>
                <a:gd name="T101" fmla="*/ 10 h 25"/>
                <a:gd name="T102" fmla="*/ 13 w 23"/>
                <a:gd name="T103" fmla="*/ 10 h 25"/>
                <a:gd name="T104" fmla="*/ 13 w 23"/>
                <a:gd name="T105" fmla="*/ 10 h 25"/>
                <a:gd name="T106" fmla="*/ 13 w 23"/>
                <a:gd name="T107" fmla="*/ 6 h 25"/>
                <a:gd name="T108" fmla="*/ 13 w 23"/>
                <a:gd name="T109" fmla="*/ 6 h 25"/>
                <a:gd name="T110" fmla="*/ 13 w 23"/>
                <a:gd name="T111" fmla="*/ 4 h 25"/>
                <a:gd name="T112" fmla="*/ 13 w 23"/>
                <a:gd name="T113" fmla="*/ 4 h 25"/>
                <a:gd name="T114" fmla="*/ 13 w 23"/>
                <a:gd name="T115" fmla="*/ 4 h 25"/>
                <a:gd name="T116" fmla="*/ 13 w 23"/>
                <a:gd name="T117" fmla="*/ 2 h 25"/>
                <a:gd name="T118" fmla="*/ 13 w 23"/>
                <a:gd name="T119" fmla="*/ 2 h 25"/>
                <a:gd name="T120" fmla="*/ 15 w 23"/>
                <a:gd name="T121" fmla="*/ 0 h 25"/>
                <a:gd name="T122" fmla="*/ 15 w 23"/>
                <a:gd name="T123" fmla="*/ 0 h 25"/>
                <a:gd name="T124" fmla="*/ 17 w 23"/>
                <a:gd name="T1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 h="25">
                  <a:moveTo>
                    <a:pt x="2" y="23"/>
                  </a:moveTo>
                  <a:lnTo>
                    <a:pt x="2" y="25"/>
                  </a:lnTo>
                  <a:lnTo>
                    <a:pt x="2" y="23"/>
                  </a:lnTo>
                  <a:lnTo>
                    <a:pt x="0" y="23"/>
                  </a:lnTo>
                  <a:lnTo>
                    <a:pt x="0" y="23"/>
                  </a:lnTo>
                  <a:lnTo>
                    <a:pt x="0" y="23"/>
                  </a:lnTo>
                  <a:lnTo>
                    <a:pt x="0" y="21"/>
                  </a:lnTo>
                  <a:lnTo>
                    <a:pt x="2" y="21"/>
                  </a:lnTo>
                  <a:lnTo>
                    <a:pt x="2" y="21"/>
                  </a:lnTo>
                  <a:lnTo>
                    <a:pt x="2" y="21"/>
                  </a:lnTo>
                  <a:lnTo>
                    <a:pt x="4" y="19"/>
                  </a:lnTo>
                  <a:lnTo>
                    <a:pt x="4" y="19"/>
                  </a:lnTo>
                  <a:lnTo>
                    <a:pt x="4" y="17"/>
                  </a:lnTo>
                  <a:lnTo>
                    <a:pt x="6" y="17"/>
                  </a:lnTo>
                  <a:lnTo>
                    <a:pt x="6" y="17"/>
                  </a:lnTo>
                  <a:lnTo>
                    <a:pt x="6" y="17"/>
                  </a:lnTo>
                  <a:lnTo>
                    <a:pt x="6" y="17"/>
                  </a:lnTo>
                  <a:lnTo>
                    <a:pt x="6" y="19"/>
                  </a:lnTo>
                  <a:lnTo>
                    <a:pt x="6" y="19"/>
                  </a:lnTo>
                  <a:lnTo>
                    <a:pt x="6" y="19"/>
                  </a:lnTo>
                  <a:lnTo>
                    <a:pt x="6" y="19"/>
                  </a:lnTo>
                  <a:lnTo>
                    <a:pt x="4" y="21"/>
                  </a:lnTo>
                  <a:lnTo>
                    <a:pt x="2" y="21"/>
                  </a:lnTo>
                  <a:lnTo>
                    <a:pt x="2" y="21"/>
                  </a:lnTo>
                  <a:lnTo>
                    <a:pt x="4" y="23"/>
                  </a:lnTo>
                  <a:lnTo>
                    <a:pt x="4" y="23"/>
                  </a:lnTo>
                  <a:lnTo>
                    <a:pt x="2" y="23"/>
                  </a:lnTo>
                  <a:lnTo>
                    <a:pt x="2" y="23"/>
                  </a:lnTo>
                  <a:close/>
                  <a:moveTo>
                    <a:pt x="17" y="0"/>
                  </a:moveTo>
                  <a:lnTo>
                    <a:pt x="17" y="0"/>
                  </a:lnTo>
                  <a:lnTo>
                    <a:pt x="19" y="0"/>
                  </a:lnTo>
                  <a:lnTo>
                    <a:pt x="19" y="0"/>
                  </a:lnTo>
                  <a:lnTo>
                    <a:pt x="19" y="0"/>
                  </a:lnTo>
                  <a:lnTo>
                    <a:pt x="19" y="0"/>
                  </a:lnTo>
                  <a:lnTo>
                    <a:pt x="19" y="2"/>
                  </a:lnTo>
                  <a:lnTo>
                    <a:pt x="19" y="2"/>
                  </a:lnTo>
                  <a:lnTo>
                    <a:pt x="19" y="2"/>
                  </a:lnTo>
                  <a:lnTo>
                    <a:pt x="21" y="2"/>
                  </a:lnTo>
                  <a:lnTo>
                    <a:pt x="21" y="2"/>
                  </a:lnTo>
                  <a:lnTo>
                    <a:pt x="23" y="2"/>
                  </a:lnTo>
                  <a:lnTo>
                    <a:pt x="23" y="2"/>
                  </a:lnTo>
                  <a:lnTo>
                    <a:pt x="23" y="2"/>
                  </a:lnTo>
                  <a:lnTo>
                    <a:pt x="23" y="2"/>
                  </a:lnTo>
                  <a:lnTo>
                    <a:pt x="23" y="2"/>
                  </a:lnTo>
                  <a:lnTo>
                    <a:pt x="21" y="2"/>
                  </a:lnTo>
                  <a:lnTo>
                    <a:pt x="21" y="2"/>
                  </a:lnTo>
                  <a:lnTo>
                    <a:pt x="23" y="2"/>
                  </a:lnTo>
                  <a:lnTo>
                    <a:pt x="23" y="4"/>
                  </a:lnTo>
                  <a:lnTo>
                    <a:pt x="23" y="4"/>
                  </a:lnTo>
                  <a:lnTo>
                    <a:pt x="23" y="4"/>
                  </a:lnTo>
                  <a:lnTo>
                    <a:pt x="23" y="4"/>
                  </a:lnTo>
                  <a:lnTo>
                    <a:pt x="23" y="4"/>
                  </a:lnTo>
                  <a:lnTo>
                    <a:pt x="23" y="4"/>
                  </a:lnTo>
                  <a:lnTo>
                    <a:pt x="23" y="4"/>
                  </a:lnTo>
                  <a:lnTo>
                    <a:pt x="23" y="4"/>
                  </a:lnTo>
                  <a:lnTo>
                    <a:pt x="23" y="4"/>
                  </a:lnTo>
                  <a:lnTo>
                    <a:pt x="23" y="6"/>
                  </a:lnTo>
                  <a:lnTo>
                    <a:pt x="23" y="6"/>
                  </a:lnTo>
                  <a:lnTo>
                    <a:pt x="23" y="6"/>
                  </a:lnTo>
                  <a:lnTo>
                    <a:pt x="23" y="6"/>
                  </a:lnTo>
                  <a:lnTo>
                    <a:pt x="23" y="6"/>
                  </a:lnTo>
                  <a:lnTo>
                    <a:pt x="23" y="6"/>
                  </a:lnTo>
                  <a:lnTo>
                    <a:pt x="21" y="6"/>
                  </a:lnTo>
                  <a:lnTo>
                    <a:pt x="21" y="6"/>
                  </a:lnTo>
                  <a:lnTo>
                    <a:pt x="21" y="6"/>
                  </a:lnTo>
                  <a:lnTo>
                    <a:pt x="21" y="8"/>
                  </a:lnTo>
                  <a:lnTo>
                    <a:pt x="21" y="8"/>
                  </a:lnTo>
                  <a:lnTo>
                    <a:pt x="21" y="8"/>
                  </a:lnTo>
                  <a:lnTo>
                    <a:pt x="21" y="8"/>
                  </a:lnTo>
                  <a:lnTo>
                    <a:pt x="21" y="8"/>
                  </a:lnTo>
                  <a:lnTo>
                    <a:pt x="21" y="8"/>
                  </a:lnTo>
                  <a:lnTo>
                    <a:pt x="21" y="10"/>
                  </a:lnTo>
                  <a:lnTo>
                    <a:pt x="21" y="10"/>
                  </a:lnTo>
                  <a:lnTo>
                    <a:pt x="21" y="10"/>
                  </a:lnTo>
                  <a:lnTo>
                    <a:pt x="21" y="10"/>
                  </a:lnTo>
                  <a:lnTo>
                    <a:pt x="21" y="10"/>
                  </a:lnTo>
                  <a:lnTo>
                    <a:pt x="21" y="10"/>
                  </a:lnTo>
                  <a:lnTo>
                    <a:pt x="21" y="10"/>
                  </a:lnTo>
                  <a:lnTo>
                    <a:pt x="21" y="11"/>
                  </a:lnTo>
                  <a:lnTo>
                    <a:pt x="21" y="11"/>
                  </a:lnTo>
                  <a:lnTo>
                    <a:pt x="21" y="11"/>
                  </a:lnTo>
                  <a:lnTo>
                    <a:pt x="21" y="11"/>
                  </a:lnTo>
                  <a:lnTo>
                    <a:pt x="21" y="11"/>
                  </a:lnTo>
                  <a:lnTo>
                    <a:pt x="21" y="13"/>
                  </a:lnTo>
                  <a:lnTo>
                    <a:pt x="21" y="13"/>
                  </a:lnTo>
                  <a:lnTo>
                    <a:pt x="23" y="13"/>
                  </a:lnTo>
                  <a:lnTo>
                    <a:pt x="23" y="13"/>
                  </a:lnTo>
                  <a:lnTo>
                    <a:pt x="21" y="13"/>
                  </a:lnTo>
                  <a:lnTo>
                    <a:pt x="21" y="13"/>
                  </a:lnTo>
                  <a:lnTo>
                    <a:pt x="21" y="13"/>
                  </a:lnTo>
                  <a:lnTo>
                    <a:pt x="21" y="15"/>
                  </a:lnTo>
                  <a:lnTo>
                    <a:pt x="21" y="15"/>
                  </a:lnTo>
                  <a:lnTo>
                    <a:pt x="19" y="17"/>
                  </a:lnTo>
                  <a:lnTo>
                    <a:pt x="19" y="17"/>
                  </a:lnTo>
                  <a:lnTo>
                    <a:pt x="19" y="17"/>
                  </a:lnTo>
                  <a:lnTo>
                    <a:pt x="19" y="17"/>
                  </a:lnTo>
                  <a:lnTo>
                    <a:pt x="19" y="17"/>
                  </a:lnTo>
                  <a:lnTo>
                    <a:pt x="19" y="17"/>
                  </a:lnTo>
                  <a:lnTo>
                    <a:pt x="19" y="17"/>
                  </a:lnTo>
                  <a:lnTo>
                    <a:pt x="19" y="19"/>
                  </a:lnTo>
                  <a:lnTo>
                    <a:pt x="19" y="19"/>
                  </a:lnTo>
                  <a:lnTo>
                    <a:pt x="19" y="19"/>
                  </a:lnTo>
                  <a:lnTo>
                    <a:pt x="19" y="19"/>
                  </a:lnTo>
                  <a:lnTo>
                    <a:pt x="17" y="21"/>
                  </a:lnTo>
                  <a:lnTo>
                    <a:pt x="15" y="21"/>
                  </a:lnTo>
                  <a:lnTo>
                    <a:pt x="13" y="21"/>
                  </a:lnTo>
                  <a:lnTo>
                    <a:pt x="13" y="21"/>
                  </a:lnTo>
                  <a:lnTo>
                    <a:pt x="13" y="21"/>
                  </a:lnTo>
                  <a:lnTo>
                    <a:pt x="11" y="21"/>
                  </a:lnTo>
                  <a:lnTo>
                    <a:pt x="11" y="21"/>
                  </a:lnTo>
                  <a:lnTo>
                    <a:pt x="11" y="21"/>
                  </a:lnTo>
                  <a:lnTo>
                    <a:pt x="11" y="21"/>
                  </a:lnTo>
                  <a:lnTo>
                    <a:pt x="11" y="19"/>
                  </a:lnTo>
                  <a:lnTo>
                    <a:pt x="11" y="19"/>
                  </a:lnTo>
                  <a:lnTo>
                    <a:pt x="11" y="17"/>
                  </a:lnTo>
                  <a:lnTo>
                    <a:pt x="11" y="17"/>
                  </a:lnTo>
                  <a:lnTo>
                    <a:pt x="11" y="17"/>
                  </a:lnTo>
                  <a:lnTo>
                    <a:pt x="13" y="17"/>
                  </a:lnTo>
                  <a:lnTo>
                    <a:pt x="13" y="17"/>
                  </a:lnTo>
                  <a:lnTo>
                    <a:pt x="13" y="15"/>
                  </a:lnTo>
                  <a:lnTo>
                    <a:pt x="13" y="15"/>
                  </a:lnTo>
                  <a:lnTo>
                    <a:pt x="15" y="15"/>
                  </a:lnTo>
                  <a:lnTo>
                    <a:pt x="15" y="15"/>
                  </a:lnTo>
                  <a:lnTo>
                    <a:pt x="15" y="13"/>
                  </a:lnTo>
                  <a:lnTo>
                    <a:pt x="15" y="13"/>
                  </a:lnTo>
                  <a:lnTo>
                    <a:pt x="17" y="13"/>
                  </a:lnTo>
                  <a:lnTo>
                    <a:pt x="17" y="13"/>
                  </a:lnTo>
                  <a:lnTo>
                    <a:pt x="17" y="13"/>
                  </a:lnTo>
                  <a:lnTo>
                    <a:pt x="17" y="13"/>
                  </a:lnTo>
                  <a:lnTo>
                    <a:pt x="17" y="13"/>
                  </a:lnTo>
                  <a:lnTo>
                    <a:pt x="17" y="13"/>
                  </a:lnTo>
                  <a:lnTo>
                    <a:pt x="17" y="13"/>
                  </a:lnTo>
                  <a:lnTo>
                    <a:pt x="15" y="13"/>
                  </a:lnTo>
                  <a:lnTo>
                    <a:pt x="15" y="13"/>
                  </a:lnTo>
                  <a:lnTo>
                    <a:pt x="13" y="11"/>
                  </a:lnTo>
                  <a:lnTo>
                    <a:pt x="13" y="11"/>
                  </a:lnTo>
                  <a:lnTo>
                    <a:pt x="13" y="11"/>
                  </a:lnTo>
                  <a:lnTo>
                    <a:pt x="13" y="13"/>
                  </a:lnTo>
                  <a:lnTo>
                    <a:pt x="13" y="13"/>
                  </a:lnTo>
                  <a:lnTo>
                    <a:pt x="13" y="13"/>
                  </a:lnTo>
                  <a:lnTo>
                    <a:pt x="13" y="13"/>
                  </a:lnTo>
                  <a:lnTo>
                    <a:pt x="13" y="13"/>
                  </a:lnTo>
                  <a:lnTo>
                    <a:pt x="11" y="11"/>
                  </a:lnTo>
                  <a:lnTo>
                    <a:pt x="11" y="11"/>
                  </a:lnTo>
                  <a:lnTo>
                    <a:pt x="13" y="11"/>
                  </a:lnTo>
                  <a:lnTo>
                    <a:pt x="13" y="11"/>
                  </a:lnTo>
                  <a:lnTo>
                    <a:pt x="13" y="11"/>
                  </a:lnTo>
                  <a:lnTo>
                    <a:pt x="13" y="11"/>
                  </a:lnTo>
                  <a:lnTo>
                    <a:pt x="13" y="10"/>
                  </a:lnTo>
                  <a:lnTo>
                    <a:pt x="13" y="10"/>
                  </a:lnTo>
                  <a:lnTo>
                    <a:pt x="13" y="10"/>
                  </a:lnTo>
                  <a:lnTo>
                    <a:pt x="13" y="10"/>
                  </a:lnTo>
                  <a:lnTo>
                    <a:pt x="13" y="10"/>
                  </a:lnTo>
                  <a:lnTo>
                    <a:pt x="13" y="10"/>
                  </a:lnTo>
                  <a:lnTo>
                    <a:pt x="13" y="10"/>
                  </a:lnTo>
                  <a:lnTo>
                    <a:pt x="13" y="10"/>
                  </a:lnTo>
                  <a:lnTo>
                    <a:pt x="13" y="10"/>
                  </a:lnTo>
                  <a:lnTo>
                    <a:pt x="13" y="10"/>
                  </a:lnTo>
                  <a:lnTo>
                    <a:pt x="13" y="10"/>
                  </a:lnTo>
                  <a:lnTo>
                    <a:pt x="13" y="10"/>
                  </a:lnTo>
                  <a:lnTo>
                    <a:pt x="13" y="8"/>
                  </a:lnTo>
                  <a:lnTo>
                    <a:pt x="13" y="6"/>
                  </a:lnTo>
                  <a:lnTo>
                    <a:pt x="11" y="6"/>
                  </a:lnTo>
                  <a:lnTo>
                    <a:pt x="11" y="6"/>
                  </a:lnTo>
                  <a:lnTo>
                    <a:pt x="13" y="6"/>
                  </a:lnTo>
                  <a:lnTo>
                    <a:pt x="13" y="6"/>
                  </a:lnTo>
                  <a:lnTo>
                    <a:pt x="13" y="4"/>
                  </a:lnTo>
                  <a:lnTo>
                    <a:pt x="13" y="4"/>
                  </a:lnTo>
                  <a:lnTo>
                    <a:pt x="13" y="4"/>
                  </a:lnTo>
                  <a:lnTo>
                    <a:pt x="13" y="4"/>
                  </a:lnTo>
                  <a:lnTo>
                    <a:pt x="13" y="4"/>
                  </a:lnTo>
                  <a:lnTo>
                    <a:pt x="13" y="4"/>
                  </a:lnTo>
                  <a:lnTo>
                    <a:pt x="13" y="4"/>
                  </a:lnTo>
                  <a:lnTo>
                    <a:pt x="13" y="4"/>
                  </a:lnTo>
                  <a:lnTo>
                    <a:pt x="13" y="4"/>
                  </a:lnTo>
                  <a:lnTo>
                    <a:pt x="13" y="4"/>
                  </a:lnTo>
                  <a:lnTo>
                    <a:pt x="13" y="2"/>
                  </a:lnTo>
                  <a:lnTo>
                    <a:pt x="13" y="2"/>
                  </a:lnTo>
                  <a:lnTo>
                    <a:pt x="13" y="2"/>
                  </a:lnTo>
                  <a:lnTo>
                    <a:pt x="13" y="2"/>
                  </a:lnTo>
                  <a:lnTo>
                    <a:pt x="13" y="0"/>
                  </a:lnTo>
                  <a:lnTo>
                    <a:pt x="15" y="0"/>
                  </a:lnTo>
                  <a:lnTo>
                    <a:pt x="15" y="0"/>
                  </a:lnTo>
                  <a:lnTo>
                    <a:pt x="15" y="0"/>
                  </a:lnTo>
                  <a:lnTo>
                    <a:pt x="15" y="0"/>
                  </a:lnTo>
                  <a:lnTo>
                    <a:pt x="15" y="0"/>
                  </a:lnTo>
                  <a:lnTo>
                    <a:pt x="17" y="0"/>
                  </a:lnTo>
                  <a:lnTo>
                    <a:pt x="17" y="0"/>
                  </a:lnTo>
                  <a:lnTo>
                    <a:pt x="17" y="0"/>
                  </a:lnTo>
                  <a:lnTo>
                    <a:pt x="17"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4" name="Freeform 193"/>
            <p:cNvSpPr>
              <a:spLocks noEditPoints="1"/>
            </p:cNvSpPr>
            <p:nvPr/>
          </p:nvSpPr>
          <p:spPr bwMode="auto">
            <a:xfrm>
              <a:off x="1141413" y="5033963"/>
              <a:ext cx="481013" cy="527050"/>
            </a:xfrm>
            <a:custGeom>
              <a:avLst/>
              <a:gdLst>
                <a:gd name="T0" fmla="*/ 71 w 303"/>
                <a:gd name="T1" fmla="*/ 257 h 332"/>
                <a:gd name="T2" fmla="*/ 303 w 303"/>
                <a:gd name="T3" fmla="*/ 251 h 332"/>
                <a:gd name="T4" fmla="*/ 40 w 303"/>
                <a:gd name="T5" fmla="*/ 242 h 332"/>
                <a:gd name="T6" fmla="*/ 213 w 303"/>
                <a:gd name="T7" fmla="*/ 226 h 332"/>
                <a:gd name="T8" fmla="*/ 293 w 303"/>
                <a:gd name="T9" fmla="*/ 224 h 332"/>
                <a:gd name="T10" fmla="*/ 278 w 303"/>
                <a:gd name="T11" fmla="*/ 222 h 332"/>
                <a:gd name="T12" fmla="*/ 245 w 303"/>
                <a:gd name="T13" fmla="*/ 211 h 332"/>
                <a:gd name="T14" fmla="*/ 234 w 303"/>
                <a:gd name="T15" fmla="*/ 186 h 332"/>
                <a:gd name="T16" fmla="*/ 241 w 303"/>
                <a:gd name="T17" fmla="*/ 186 h 332"/>
                <a:gd name="T18" fmla="*/ 241 w 303"/>
                <a:gd name="T19" fmla="*/ 176 h 332"/>
                <a:gd name="T20" fmla="*/ 280 w 303"/>
                <a:gd name="T21" fmla="*/ 172 h 332"/>
                <a:gd name="T22" fmla="*/ 211 w 303"/>
                <a:gd name="T23" fmla="*/ 171 h 332"/>
                <a:gd name="T24" fmla="*/ 209 w 303"/>
                <a:gd name="T25" fmla="*/ 167 h 332"/>
                <a:gd name="T26" fmla="*/ 207 w 303"/>
                <a:gd name="T27" fmla="*/ 165 h 332"/>
                <a:gd name="T28" fmla="*/ 172 w 303"/>
                <a:gd name="T29" fmla="*/ 163 h 332"/>
                <a:gd name="T30" fmla="*/ 209 w 303"/>
                <a:gd name="T31" fmla="*/ 159 h 332"/>
                <a:gd name="T32" fmla="*/ 209 w 303"/>
                <a:gd name="T33" fmla="*/ 163 h 332"/>
                <a:gd name="T34" fmla="*/ 74 w 303"/>
                <a:gd name="T35" fmla="*/ 163 h 332"/>
                <a:gd name="T36" fmla="*/ 71 w 303"/>
                <a:gd name="T37" fmla="*/ 161 h 332"/>
                <a:gd name="T38" fmla="*/ 71 w 303"/>
                <a:gd name="T39" fmla="*/ 155 h 332"/>
                <a:gd name="T40" fmla="*/ 65 w 303"/>
                <a:gd name="T41" fmla="*/ 157 h 332"/>
                <a:gd name="T42" fmla="*/ 67 w 303"/>
                <a:gd name="T43" fmla="*/ 155 h 332"/>
                <a:gd name="T44" fmla="*/ 245 w 303"/>
                <a:gd name="T45" fmla="*/ 153 h 332"/>
                <a:gd name="T46" fmla="*/ 245 w 303"/>
                <a:gd name="T47" fmla="*/ 153 h 332"/>
                <a:gd name="T48" fmla="*/ 48 w 303"/>
                <a:gd name="T49" fmla="*/ 144 h 332"/>
                <a:gd name="T50" fmla="*/ 38 w 303"/>
                <a:gd name="T51" fmla="*/ 146 h 332"/>
                <a:gd name="T52" fmla="*/ 40 w 303"/>
                <a:gd name="T53" fmla="*/ 146 h 332"/>
                <a:gd name="T54" fmla="*/ 167 w 303"/>
                <a:gd name="T55" fmla="*/ 142 h 332"/>
                <a:gd name="T56" fmla="*/ 167 w 303"/>
                <a:gd name="T57" fmla="*/ 142 h 332"/>
                <a:gd name="T58" fmla="*/ 165 w 303"/>
                <a:gd name="T59" fmla="*/ 142 h 332"/>
                <a:gd name="T60" fmla="*/ 38 w 303"/>
                <a:gd name="T61" fmla="*/ 142 h 332"/>
                <a:gd name="T62" fmla="*/ 34 w 303"/>
                <a:gd name="T63" fmla="*/ 140 h 332"/>
                <a:gd name="T64" fmla="*/ 159 w 303"/>
                <a:gd name="T65" fmla="*/ 138 h 332"/>
                <a:gd name="T66" fmla="*/ 153 w 303"/>
                <a:gd name="T67" fmla="*/ 140 h 332"/>
                <a:gd name="T68" fmla="*/ 121 w 303"/>
                <a:gd name="T69" fmla="*/ 134 h 332"/>
                <a:gd name="T70" fmla="*/ 132 w 303"/>
                <a:gd name="T71" fmla="*/ 134 h 332"/>
                <a:gd name="T72" fmla="*/ 130 w 303"/>
                <a:gd name="T73" fmla="*/ 132 h 332"/>
                <a:gd name="T74" fmla="*/ 220 w 303"/>
                <a:gd name="T75" fmla="*/ 130 h 332"/>
                <a:gd name="T76" fmla="*/ 138 w 303"/>
                <a:gd name="T77" fmla="*/ 130 h 332"/>
                <a:gd name="T78" fmla="*/ 207 w 303"/>
                <a:gd name="T79" fmla="*/ 128 h 332"/>
                <a:gd name="T80" fmla="*/ 142 w 303"/>
                <a:gd name="T81" fmla="*/ 130 h 332"/>
                <a:gd name="T82" fmla="*/ 142 w 303"/>
                <a:gd name="T83" fmla="*/ 128 h 332"/>
                <a:gd name="T84" fmla="*/ 107 w 303"/>
                <a:gd name="T85" fmla="*/ 119 h 332"/>
                <a:gd name="T86" fmla="*/ 101 w 303"/>
                <a:gd name="T87" fmla="*/ 115 h 332"/>
                <a:gd name="T88" fmla="*/ 94 w 303"/>
                <a:gd name="T89" fmla="*/ 113 h 332"/>
                <a:gd name="T90" fmla="*/ 140 w 303"/>
                <a:gd name="T91" fmla="*/ 109 h 332"/>
                <a:gd name="T92" fmla="*/ 126 w 303"/>
                <a:gd name="T93" fmla="*/ 105 h 332"/>
                <a:gd name="T94" fmla="*/ 142 w 303"/>
                <a:gd name="T95" fmla="*/ 105 h 332"/>
                <a:gd name="T96" fmla="*/ 243 w 303"/>
                <a:gd name="T97" fmla="*/ 40 h 332"/>
                <a:gd name="T98" fmla="*/ 236 w 303"/>
                <a:gd name="T99" fmla="*/ 32 h 332"/>
                <a:gd name="T100" fmla="*/ 240 w 303"/>
                <a:gd name="T101" fmla="*/ 30 h 332"/>
                <a:gd name="T102" fmla="*/ 234 w 303"/>
                <a:gd name="T103" fmla="*/ 29 h 332"/>
                <a:gd name="T104" fmla="*/ 220 w 303"/>
                <a:gd name="T105" fmla="*/ 23 h 332"/>
                <a:gd name="T106" fmla="*/ 228 w 303"/>
                <a:gd name="T107" fmla="*/ 15 h 332"/>
                <a:gd name="T108" fmla="*/ 228 w 303"/>
                <a:gd name="T109" fmla="*/ 15 h 332"/>
                <a:gd name="T110" fmla="*/ 218 w 303"/>
                <a:gd name="T111" fmla="*/ 15 h 332"/>
                <a:gd name="T112" fmla="*/ 217 w 303"/>
                <a:gd name="T113" fmla="*/ 13 h 332"/>
                <a:gd name="T114" fmla="*/ 211 w 303"/>
                <a:gd name="T115" fmla="*/ 2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3" h="332">
                  <a:moveTo>
                    <a:pt x="153" y="332"/>
                  </a:moveTo>
                  <a:lnTo>
                    <a:pt x="153" y="330"/>
                  </a:lnTo>
                  <a:lnTo>
                    <a:pt x="153" y="332"/>
                  </a:lnTo>
                  <a:close/>
                  <a:moveTo>
                    <a:pt x="71" y="257"/>
                  </a:moveTo>
                  <a:lnTo>
                    <a:pt x="71" y="255"/>
                  </a:lnTo>
                  <a:lnTo>
                    <a:pt x="71" y="257"/>
                  </a:lnTo>
                  <a:close/>
                  <a:moveTo>
                    <a:pt x="301" y="251"/>
                  </a:moveTo>
                  <a:lnTo>
                    <a:pt x="303" y="251"/>
                  </a:lnTo>
                  <a:lnTo>
                    <a:pt x="301" y="251"/>
                  </a:lnTo>
                  <a:close/>
                  <a:moveTo>
                    <a:pt x="40" y="242"/>
                  </a:moveTo>
                  <a:lnTo>
                    <a:pt x="40" y="240"/>
                  </a:lnTo>
                  <a:lnTo>
                    <a:pt x="40" y="242"/>
                  </a:lnTo>
                  <a:close/>
                  <a:moveTo>
                    <a:pt x="240" y="230"/>
                  </a:moveTo>
                  <a:lnTo>
                    <a:pt x="238" y="230"/>
                  </a:lnTo>
                  <a:lnTo>
                    <a:pt x="240" y="230"/>
                  </a:lnTo>
                  <a:close/>
                  <a:moveTo>
                    <a:pt x="213" y="226"/>
                  </a:moveTo>
                  <a:lnTo>
                    <a:pt x="211" y="228"/>
                  </a:lnTo>
                  <a:lnTo>
                    <a:pt x="211" y="226"/>
                  </a:lnTo>
                  <a:lnTo>
                    <a:pt x="213" y="226"/>
                  </a:lnTo>
                  <a:close/>
                  <a:moveTo>
                    <a:pt x="293" y="224"/>
                  </a:moveTo>
                  <a:lnTo>
                    <a:pt x="293" y="222"/>
                  </a:lnTo>
                  <a:lnTo>
                    <a:pt x="293" y="224"/>
                  </a:lnTo>
                  <a:close/>
                  <a:moveTo>
                    <a:pt x="280" y="222"/>
                  </a:moveTo>
                  <a:lnTo>
                    <a:pt x="278" y="222"/>
                  </a:lnTo>
                  <a:lnTo>
                    <a:pt x="280" y="222"/>
                  </a:lnTo>
                  <a:close/>
                  <a:moveTo>
                    <a:pt x="245" y="211"/>
                  </a:moveTo>
                  <a:lnTo>
                    <a:pt x="245" y="213"/>
                  </a:lnTo>
                  <a:lnTo>
                    <a:pt x="245" y="211"/>
                  </a:lnTo>
                  <a:lnTo>
                    <a:pt x="243" y="211"/>
                  </a:lnTo>
                  <a:lnTo>
                    <a:pt x="245" y="211"/>
                  </a:lnTo>
                  <a:close/>
                  <a:moveTo>
                    <a:pt x="234" y="188"/>
                  </a:moveTo>
                  <a:lnTo>
                    <a:pt x="234" y="186"/>
                  </a:lnTo>
                  <a:lnTo>
                    <a:pt x="234" y="188"/>
                  </a:lnTo>
                  <a:close/>
                  <a:moveTo>
                    <a:pt x="241" y="186"/>
                  </a:moveTo>
                  <a:lnTo>
                    <a:pt x="240" y="186"/>
                  </a:lnTo>
                  <a:lnTo>
                    <a:pt x="241" y="186"/>
                  </a:lnTo>
                  <a:close/>
                  <a:moveTo>
                    <a:pt x="241" y="176"/>
                  </a:moveTo>
                  <a:lnTo>
                    <a:pt x="241" y="178"/>
                  </a:lnTo>
                  <a:lnTo>
                    <a:pt x="240" y="176"/>
                  </a:lnTo>
                  <a:lnTo>
                    <a:pt x="241" y="176"/>
                  </a:lnTo>
                  <a:close/>
                  <a:moveTo>
                    <a:pt x="278" y="172"/>
                  </a:moveTo>
                  <a:lnTo>
                    <a:pt x="280" y="172"/>
                  </a:lnTo>
                  <a:lnTo>
                    <a:pt x="280" y="174"/>
                  </a:lnTo>
                  <a:lnTo>
                    <a:pt x="280" y="172"/>
                  </a:lnTo>
                  <a:lnTo>
                    <a:pt x="278" y="172"/>
                  </a:lnTo>
                  <a:close/>
                  <a:moveTo>
                    <a:pt x="211" y="171"/>
                  </a:moveTo>
                  <a:lnTo>
                    <a:pt x="209" y="171"/>
                  </a:lnTo>
                  <a:lnTo>
                    <a:pt x="211" y="171"/>
                  </a:lnTo>
                  <a:close/>
                  <a:moveTo>
                    <a:pt x="270" y="171"/>
                  </a:moveTo>
                  <a:lnTo>
                    <a:pt x="268" y="169"/>
                  </a:lnTo>
                  <a:lnTo>
                    <a:pt x="270" y="171"/>
                  </a:lnTo>
                  <a:close/>
                  <a:moveTo>
                    <a:pt x="209" y="167"/>
                  </a:moveTo>
                  <a:lnTo>
                    <a:pt x="209" y="169"/>
                  </a:lnTo>
                  <a:lnTo>
                    <a:pt x="209" y="167"/>
                  </a:lnTo>
                  <a:lnTo>
                    <a:pt x="207" y="167"/>
                  </a:lnTo>
                  <a:lnTo>
                    <a:pt x="207" y="165"/>
                  </a:lnTo>
                  <a:lnTo>
                    <a:pt x="207" y="167"/>
                  </a:lnTo>
                  <a:lnTo>
                    <a:pt x="209" y="167"/>
                  </a:lnTo>
                  <a:close/>
                  <a:moveTo>
                    <a:pt x="172" y="161"/>
                  </a:moveTo>
                  <a:lnTo>
                    <a:pt x="172" y="163"/>
                  </a:lnTo>
                  <a:lnTo>
                    <a:pt x="172" y="161"/>
                  </a:lnTo>
                  <a:close/>
                  <a:moveTo>
                    <a:pt x="209" y="163"/>
                  </a:moveTo>
                  <a:lnTo>
                    <a:pt x="209" y="161"/>
                  </a:lnTo>
                  <a:lnTo>
                    <a:pt x="209" y="159"/>
                  </a:lnTo>
                  <a:lnTo>
                    <a:pt x="211" y="159"/>
                  </a:lnTo>
                  <a:lnTo>
                    <a:pt x="211" y="161"/>
                  </a:lnTo>
                  <a:lnTo>
                    <a:pt x="209" y="161"/>
                  </a:lnTo>
                  <a:lnTo>
                    <a:pt x="209" y="163"/>
                  </a:lnTo>
                  <a:close/>
                  <a:moveTo>
                    <a:pt x="73" y="159"/>
                  </a:moveTo>
                  <a:lnTo>
                    <a:pt x="74" y="159"/>
                  </a:lnTo>
                  <a:lnTo>
                    <a:pt x="76" y="161"/>
                  </a:lnTo>
                  <a:lnTo>
                    <a:pt x="74" y="163"/>
                  </a:lnTo>
                  <a:lnTo>
                    <a:pt x="74" y="161"/>
                  </a:lnTo>
                  <a:lnTo>
                    <a:pt x="73" y="161"/>
                  </a:lnTo>
                  <a:lnTo>
                    <a:pt x="73" y="159"/>
                  </a:lnTo>
                  <a:lnTo>
                    <a:pt x="71" y="161"/>
                  </a:lnTo>
                  <a:lnTo>
                    <a:pt x="69" y="159"/>
                  </a:lnTo>
                  <a:lnTo>
                    <a:pt x="69" y="157"/>
                  </a:lnTo>
                  <a:lnTo>
                    <a:pt x="69" y="155"/>
                  </a:lnTo>
                  <a:lnTo>
                    <a:pt x="71" y="155"/>
                  </a:lnTo>
                  <a:lnTo>
                    <a:pt x="73" y="157"/>
                  </a:lnTo>
                  <a:lnTo>
                    <a:pt x="73" y="159"/>
                  </a:lnTo>
                  <a:close/>
                  <a:moveTo>
                    <a:pt x="67" y="155"/>
                  </a:moveTo>
                  <a:lnTo>
                    <a:pt x="65" y="157"/>
                  </a:lnTo>
                  <a:lnTo>
                    <a:pt x="63" y="157"/>
                  </a:lnTo>
                  <a:lnTo>
                    <a:pt x="63" y="155"/>
                  </a:lnTo>
                  <a:lnTo>
                    <a:pt x="65" y="155"/>
                  </a:lnTo>
                  <a:lnTo>
                    <a:pt x="67" y="155"/>
                  </a:lnTo>
                  <a:close/>
                  <a:moveTo>
                    <a:pt x="199" y="153"/>
                  </a:moveTo>
                  <a:lnTo>
                    <a:pt x="197" y="153"/>
                  </a:lnTo>
                  <a:lnTo>
                    <a:pt x="199" y="153"/>
                  </a:lnTo>
                  <a:close/>
                  <a:moveTo>
                    <a:pt x="245" y="153"/>
                  </a:moveTo>
                  <a:lnTo>
                    <a:pt x="247" y="153"/>
                  </a:lnTo>
                  <a:lnTo>
                    <a:pt x="245" y="153"/>
                  </a:lnTo>
                  <a:lnTo>
                    <a:pt x="247" y="153"/>
                  </a:lnTo>
                  <a:lnTo>
                    <a:pt x="245" y="153"/>
                  </a:lnTo>
                  <a:close/>
                  <a:moveTo>
                    <a:pt x="0" y="146"/>
                  </a:moveTo>
                  <a:lnTo>
                    <a:pt x="0" y="144"/>
                  </a:lnTo>
                  <a:lnTo>
                    <a:pt x="0" y="146"/>
                  </a:lnTo>
                  <a:close/>
                  <a:moveTo>
                    <a:pt x="48" y="144"/>
                  </a:moveTo>
                  <a:lnTo>
                    <a:pt x="46" y="144"/>
                  </a:lnTo>
                  <a:lnTo>
                    <a:pt x="48" y="144"/>
                  </a:lnTo>
                  <a:close/>
                  <a:moveTo>
                    <a:pt x="40" y="146"/>
                  </a:moveTo>
                  <a:lnTo>
                    <a:pt x="38" y="146"/>
                  </a:lnTo>
                  <a:lnTo>
                    <a:pt x="38" y="144"/>
                  </a:lnTo>
                  <a:lnTo>
                    <a:pt x="40" y="144"/>
                  </a:lnTo>
                  <a:lnTo>
                    <a:pt x="42" y="146"/>
                  </a:lnTo>
                  <a:lnTo>
                    <a:pt x="40" y="146"/>
                  </a:lnTo>
                  <a:close/>
                  <a:moveTo>
                    <a:pt x="46" y="144"/>
                  </a:moveTo>
                  <a:lnTo>
                    <a:pt x="46" y="142"/>
                  </a:lnTo>
                  <a:lnTo>
                    <a:pt x="46" y="144"/>
                  </a:lnTo>
                  <a:close/>
                  <a:moveTo>
                    <a:pt x="167" y="142"/>
                  </a:moveTo>
                  <a:lnTo>
                    <a:pt x="169" y="142"/>
                  </a:lnTo>
                  <a:lnTo>
                    <a:pt x="167" y="142"/>
                  </a:lnTo>
                  <a:lnTo>
                    <a:pt x="165" y="142"/>
                  </a:lnTo>
                  <a:lnTo>
                    <a:pt x="167" y="142"/>
                  </a:lnTo>
                  <a:close/>
                  <a:moveTo>
                    <a:pt x="165" y="142"/>
                  </a:moveTo>
                  <a:lnTo>
                    <a:pt x="163" y="142"/>
                  </a:lnTo>
                  <a:lnTo>
                    <a:pt x="163" y="140"/>
                  </a:lnTo>
                  <a:lnTo>
                    <a:pt x="165" y="142"/>
                  </a:lnTo>
                  <a:close/>
                  <a:moveTo>
                    <a:pt x="38" y="140"/>
                  </a:moveTo>
                  <a:lnTo>
                    <a:pt x="38" y="142"/>
                  </a:lnTo>
                  <a:lnTo>
                    <a:pt x="40" y="142"/>
                  </a:lnTo>
                  <a:lnTo>
                    <a:pt x="38" y="142"/>
                  </a:lnTo>
                  <a:lnTo>
                    <a:pt x="38" y="140"/>
                  </a:lnTo>
                  <a:lnTo>
                    <a:pt x="40" y="140"/>
                  </a:lnTo>
                  <a:lnTo>
                    <a:pt x="38" y="140"/>
                  </a:lnTo>
                  <a:close/>
                  <a:moveTo>
                    <a:pt x="34" y="140"/>
                  </a:moveTo>
                  <a:lnTo>
                    <a:pt x="34" y="138"/>
                  </a:lnTo>
                  <a:lnTo>
                    <a:pt x="34" y="140"/>
                  </a:lnTo>
                  <a:close/>
                  <a:moveTo>
                    <a:pt x="161" y="140"/>
                  </a:moveTo>
                  <a:lnTo>
                    <a:pt x="159" y="138"/>
                  </a:lnTo>
                  <a:lnTo>
                    <a:pt x="161" y="138"/>
                  </a:lnTo>
                  <a:lnTo>
                    <a:pt x="161" y="140"/>
                  </a:lnTo>
                  <a:close/>
                  <a:moveTo>
                    <a:pt x="153" y="138"/>
                  </a:moveTo>
                  <a:lnTo>
                    <a:pt x="153" y="140"/>
                  </a:lnTo>
                  <a:lnTo>
                    <a:pt x="153" y="138"/>
                  </a:lnTo>
                  <a:close/>
                  <a:moveTo>
                    <a:pt x="121" y="134"/>
                  </a:moveTo>
                  <a:lnTo>
                    <a:pt x="121" y="132"/>
                  </a:lnTo>
                  <a:lnTo>
                    <a:pt x="121" y="134"/>
                  </a:lnTo>
                  <a:close/>
                  <a:moveTo>
                    <a:pt x="134" y="136"/>
                  </a:moveTo>
                  <a:lnTo>
                    <a:pt x="132" y="134"/>
                  </a:lnTo>
                  <a:lnTo>
                    <a:pt x="132" y="132"/>
                  </a:lnTo>
                  <a:lnTo>
                    <a:pt x="132" y="134"/>
                  </a:lnTo>
                  <a:lnTo>
                    <a:pt x="134" y="134"/>
                  </a:lnTo>
                  <a:lnTo>
                    <a:pt x="134" y="136"/>
                  </a:lnTo>
                  <a:close/>
                  <a:moveTo>
                    <a:pt x="132" y="132"/>
                  </a:moveTo>
                  <a:lnTo>
                    <a:pt x="130" y="132"/>
                  </a:lnTo>
                  <a:lnTo>
                    <a:pt x="132" y="132"/>
                  </a:lnTo>
                  <a:close/>
                  <a:moveTo>
                    <a:pt x="220" y="130"/>
                  </a:moveTo>
                  <a:lnTo>
                    <a:pt x="218" y="130"/>
                  </a:lnTo>
                  <a:lnTo>
                    <a:pt x="220" y="130"/>
                  </a:lnTo>
                  <a:close/>
                  <a:moveTo>
                    <a:pt x="138" y="130"/>
                  </a:moveTo>
                  <a:lnTo>
                    <a:pt x="140" y="130"/>
                  </a:lnTo>
                  <a:lnTo>
                    <a:pt x="138" y="128"/>
                  </a:lnTo>
                  <a:lnTo>
                    <a:pt x="138" y="130"/>
                  </a:lnTo>
                  <a:close/>
                  <a:moveTo>
                    <a:pt x="128" y="128"/>
                  </a:moveTo>
                  <a:lnTo>
                    <a:pt x="126" y="128"/>
                  </a:lnTo>
                  <a:lnTo>
                    <a:pt x="128" y="128"/>
                  </a:lnTo>
                  <a:close/>
                  <a:moveTo>
                    <a:pt x="207" y="128"/>
                  </a:moveTo>
                  <a:lnTo>
                    <a:pt x="209" y="128"/>
                  </a:lnTo>
                  <a:lnTo>
                    <a:pt x="207" y="128"/>
                  </a:lnTo>
                  <a:close/>
                  <a:moveTo>
                    <a:pt x="142" y="128"/>
                  </a:moveTo>
                  <a:lnTo>
                    <a:pt x="142" y="130"/>
                  </a:lnTo>
                  <a:lnTo>
                    <a:pt x="142" y="128"/>
                  </a:lnTo>
                  <a:lnTo>
                    <a:pt x="140" y="126"/>
                  </a:lnTo>
                  <a:lnTo>
                    <a:pt x="140" y="128"/>
                  </a:lnTo>
                  <a:lnTo>
                    <a:pt x="142" y="128"/>
                  </a:lnTo>
                  <a:close/>
                  <a:moveTo>
                    <a:pt x="136" y="123"/>
                  </a:moveTo>
                  <a:lnTo>
                    <a:pt x="134" y="123"/>
                  </a:lnTo>
                  <a:lnTo>
                    <a:pt x="136" y="123"/>
                  </a:lnTo>
                  <a:close/>
                  <a:moveTo>
                    <a:pt x="107" y="119"/>
                  </a:moveTo>
                  <a:lnTo>
                    <a:pt x="105" y="119"/>
                  </a:lnTo>
                  <a:lnTo>
                    <a:pt x="107" y="119"/>
                  </a:lnTo>
                  <a:close/>
                  <a:moveTo>
                    <a:pt x="103" y="117"/>
                  </a:moveTo>
                  <a:lnTo>
                    <a:pt x="101" y="115"/>
                  </a:lnTo>
                  <a:lnTo>
                    <a:pt x="103" y="117"/>
                  </a:lnTo>
                  <a:close/>
                  <a:moveTo>
                    <a:pt x="94" y="113"/>
                  </a:moveTo>
                  <a:lnTo>
                    <a:pt x="94" y="115"/>
                  </a:lnTo>
                  <a:lnTo>
                    <a:pt x="94" y="113"/>
                  </a:lnTo>
                  <a:lnTo>
                    <a:pt x="92" y="113"/>
                  </a:lnTo>
                  <a:lnTo>
                    <a:pt x="94" y="113"/>
                  </a:lnTo>
                  <a:close/>
                  <a:moveTo>
                    <a:pt x="138" y="109"/>
                  </a:moveTo>
                  <a:lnTo>
                    <a:pt x="140" y="109"/>
                  </a:lnTo>
                  <a:lnTo>
                    <a:pt x="138" y="109"/>
                  </a:lnTo>
                  <a:close/>
                  <a:moveTo>
                    <a:pt x="126" y="105"/>
                  </a:moveTo>
                  <a:lnTo>
                    <a:pt x="128" y="105"/>
                  </a:lnTo>
                  <a:lnTo>
                    <a:pt x="126" y="105"/>
                  </a:lnTo>
                  <a:close/>
                  <a:moveTo>
                    <a:pt x="144" y="105"/>
                  </a:moveTo>
                  <a:lnTo>
                    <a:pt x="142" y="107"/>
                  </a:lnTo>
                  <a:lnTo>
                    <a:pt x="144" y="105"/>
                  </a:lnTo>
                  <a:lnTo>
                    <a:pt x="142" y="105"/>
                  </a:lnTo>
                  <a:lnTo>
                    <a:pt x="144" y="105"/>
                  </a:lnTo>
                  <a:close/>
                  <a:moveTo>
                    <a:pt x="243" y="42"/>
                  </a:moveTo>
                  <a:lnTo>
                    <a:pt x="241" y="42"/>
                  </a:lnTo>
                  <a:lnTo>
                    <a:pt x="243" y="40"/>
                  </a:lnTo>
                  <a:lnTo>
                    <a:pt x="241" y="40"/>
                  </a:lnTo>
                  <a:lnTo>
                    <a:pt x="243" y="40"/>
                  </a:lnTo>
                  <a:lnTo>
                    <a:pt x="243" y="42"/>
                  </a:lnTo>
                  <a:close/>
                  <a:moveTo>
                    <a:pt x="236" y="32"/>
                  </a:moveTo>
                  <a:lnTo>
                    <a:pt x="236" y="30"/>
                  </a:lnTo>
                  <a:lnTo>
                    <a:pt x="236" y="32"/>
                  </a:lnTo>
                  <a:close/>
                  <a:moveTo>
                    <a:pt x="240" y="29"/>
                  </a:moveTo>
                  <a:lnTo>
                    <a:pt x="240" y="30"/>
                  </a:lnTo>
                  <a:lnTo>
                    <a:pt x="238" y="30"/>
                  </a:lnTo>
                  <a:lnTo>
                    <a:pt x="236" y="30"/>
                  </a:lnTo>
                  <a:lnTo>
                    <a:pt x="234" y="30"/>
                  </a:lnTo>
                  <a:lnTo>
                    <a:pt x="234" y="29"/>
                  </a:lnTo>
                  <a:lnTo>
                    <a:pt x="236" y="29"/>
                  </a:lnTo>
                  <a:lnTo>
                    <a:pt x="238" y="29"/>
                  </a:lnTo>
                  <a:lnTo>
                    <a:pt x="240" y="29"/>
                  </a:lnTo>
                  <a:close/>
                  <a:moveTo>
                    <a:pt x="220" y="23"/>
                  </a:moveTo>
                  <a:lnTo>
                    <a:pt x="220" y="25"/>
                  </a:lnTo>
                  <a:lnTo>
                    <a:pt x="218" y="23"/>
                  </a:lnTo>
                  <a:lnTo>
                    <a:pt x="220" y="23"/>
                  </a:lnTo>
                  <a:close/>
                  <a:moveTo>
                    <a:pt x="228" y="15"/>
                  </a:moveTo>
                  <a:lnTo>
                    <a:pt x="230" y="15"/>
                  </a:lnTo>
                  <a:lnTo>
                    <a:pt x="228" y="15"/>
                  </a:lnTo>
                  <a:lnTo>
                    <a:pt x="228" y="17"/>
                  </a:lnTo>
                  <a:lnTo>
                    <a:pt x="228" y="15"/>
                  </a:lnTo>
                  <a:close/>
                  <a:moveTo>
                    <a:pt x="218" y="13"/>
                  </a:moveTo>
                  <a:lnTo>
                    <a:pt x="220" y="13"/>
                  </a:lnTo>
                  <a:lnTo>
                    <a:pt x="220" y="15"/>
                  </a:lnTo>
                  <a:lnTo>
                    <a:pt x="218" y="15"/>
                  </a:lnTo>
                  <a:lnTo>
                    <a:pt x="218" y="17"/>
                  </a:lnTo>
                  <a:lnTo>
                    <a:pt x="218" y="15"/>
                  </a:lnTo>
                  <a:lnTo>
                    <a:pt x="217" y="15"/>
                  </a:lnTo>
                  <a:lnTo>
                    <a:pt x="217" y="13"/>
                  </a:lnTo>
                  <a:lnTo>
                    <a:pt x="218" y="13"/>
                  </a:lnTo>
                  <a:close/>
                  <a:moveTo>
                    <a:pt x="211" y="2"/>
                  </a:moveTo>
                  <a:lnTo>
                    <a:pt x="211" y="0"/>
                  </a:lnTo>
                  <a:lnTo>
                    <a:pt x="211"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5" name="Freeform 194"/>
            <p:cNvSpPr>
              <a:spLocks/>
            </p:cNvSpPr>
            <p:nvPr/>
          </p:nvSpPr>
          <p:spPr bwMode="auto">
            <a:xfrm>
              <a:off x="6310313" y="4146550"/>
              <a:ext cx="23813" cy="46038"/>
            </a:xfrm>
            <a:custGeom>
              <a:avLst/>
              <a:gdLst>
                <a:gd name="T0" fmla="*/ 6 w 15"/>
                <a:gd name="T1" fmla="*/ 29 h 29"/>
                <a:gd name="T2" fmla="*/ 2 w 15"/>
                <a:gd name="T3" fmla="*/ 25 h 29"/>
                <a:gd name="T4" fmla="*/ 2 w 15"/>
                <a:gd name="T5" fmla="*/ 23 h 29"/>
                <a:gd name="T6" fmla="*/ 2 w 15"/>
                <a:gd name="T7" fmla="*/ 21 h 29"/>
                <a:gd name="T8" fmla="*/ 2 w 15"/>
                <a:gd name="T9" fmla="*/ 19 h 29"/>
                <a:gd name="T10" fmla="*/ 2 w 15"/>
                <a:gd name="T11" fmla="*/ 17 h 29"/>
                <a:gd name="T12" fmla="*/ 2 w 15"/>
                <a:gd name="T13" fmla="*/ 15 h 29"/>
                <a:gd name="T14" fmla="*/ 2 w 15"/>
                <a:gd name="T15" fmla="*/ 14 h 29"/>
                <a:gd name="T16" fmla="*/ 2 w 15"/>
                <a:gd name="T17" fmla="*/ 12 h 29"/>
                <a:gd name="T18" fmla="*/ 2 w 15"/>
                <a:gd name="T19" fmla="*/ 14 h 29"/>
                <a:gd name="T20" fmla="*/ 2 w 15"/>
                <a:gd name="T21" fmla="*/ 12 h 29"/>
                <a:gd name="T22" fmla="*/ 2 w 15"/>
                <a:gd name="T23" fmla="*/ 10 h 29"/>
                <a:gd name="T24" fmla="*/ 2 w 15"/>
                <a:gd name="T25" fmla="*/ 10 h 29"/>
                <a:gd name="T26" fmla="*/ 2 w 15"/>
                <a:gd name="T27" fmla="*/ 10 h 29"/>
                <a:gd name="T28" fmla="*/ 2 w 15"/>
                <a:gd name="T29" fmla="*/ 10 h 29"/>
                <a:gd name="T30" fmla="*/ 2 w 15"/>
                <a:gd name="T31" fmla="*/ 12 h 29"/>
                <a:gd name="T32" fmla="*/ 4 w 15"/>
                <a:gd name="T33" fmla="*/ 12 h 29"/>
                <a:gd name="T34" fmla="*/ 4 w 15"/>
                <a:gd name="T35" fmla="*/ 12 h 29"/>
                <a:gd name="T36" fmla="*/ 4 w 15"/>
                <a:gd name="T37" fmla="*/ 10 h 29"/>
                <a:gd name="T38" fmla="*/ 4 w 15"/>
                <a:gd name="T39" fmla="*/ 10 h 29"/>
                <a:gd name="T40" fmla="*/ 4 w 15"/>
                <a:gd name="T41" fmla="*/ 10 h 29"/>
                <a:gd name="T42" fmla="*/ 4 w 15"/>
                <a:gd name="T43" fmla="*/ 8 h 29"/>
                <a:gd name="T44" fmla="*/ 4 w 15"/>
                <a:gd name="T45" fmla="*/ 8 h 29"/>
                <a:gd name="T46" fmla="*/ 4 w 15"/>
                <a:gd name="T47" fmla="*/ 8 h 29"/>
                <a:gd name="T48" fmla="*/ 4 w 15"/>
                <a:gd name="T49" fmla="*/ 8 h 29"/>
                <a:gd name="T50" fmla="*/ 4 w 15"/>
                <a:gd name="T51" fmla="*/ 8 h 29"/>
                <a:gd name="T52" fmla="*/ 4 w 15"/>
                <a:gd name="T53" fmla="*/ 6 h 29"/>
                <a:gd name="T54" fmla="*/ 4 w 15"/>
                <a:gd name="T55" fmla="*/ 4 h 29"/>
                <a:gd name="T56" fmla="*/ 6 w 15"/>
                <a:gd name="T57" fmla="*/ 4 h 29"/>
                <a:gd name="T58" fmla="*/ 6 w 15"/>
                <a:gd name="T59" fmla="*/ 2 h 29"/>
                <a:gd name="T60" fmla="*/ 8 w 15"/>
                <a:gd name="T61" fmla="*/ 2 h 29"/>
                <a:gd name="T62" fmla="*/ 10 w 15"/>
                <a:gd name="T63" fmla="*/ 0 h 29"/>
                <a:gd name="T64" fmla="*/ 10 w 15"/>
                <a:gd name="T65" fmla="*/ 2 h 29"/>
                <a:gd name="T66" fmla="*/ 11 w 15"/>
                <a:gd name="T67" fmla="*/ 4 h 29"/>
                <a:gd name="T68" fmla="*/ 11 w 15"/>
                <a:gd name="T69" fmla="*/ 4 h 29"/>
                <a:gd name="T70" fmla="*/ 13 w 15"/>
                <a:gd name="T71" fmla="*/ 4 h 29"/>
                <a:gd name="T72" fmla="*/ 13 w 15"/>
                <a:gd name="T73" fmla="*/ 6 h 29"/>
                <a:gd name="T74" fmla="*/ 13 w 15"/>
                <a:gd name="T75" fmla="*/ 8 h 29"/>
                <a:gd name="T76" fmla="*/ 13 w 15"/>
                <a:gd name="T77" fmla="*/ 8 h 29"/>
                <a:gd name="T78" fmla="*/ 13 w 15"/>
                <a:gd name="T79" fmla="*/ 8 h 29"/>
                <a:gd name="T80" fmla="*/ 13 w 15"/>
                <a:gd name="T81" fmla="*/ 8 h 29"/>
                <a:gd name="T82" fmla="*/ 13 w 15"/>
                <a:gd name="T83" fmla="*/ 8 h 29"/>
                <a:gd name="T84" fmla="*/ 13 w 15"/>
                <a:gd name="T85" fmla="*/ 10 h 29"/>
                <a:gd name="T86" fmla="*/ 13 w 15"/>
                <a:gd name="T87" fmla="*/ 10 h 29"/>
                <a:gd name="T88" fmla="*/ 13 w 15"/>
                <a:gd name="T89" fmla="*/ 10 h 29"/>
                <a:gd name="T90" fmla="*/ 13 w 15"/>
                <a:gd name="T91" fmla="*/ 12 h 29"/>
                <a:gd name="T92" fmla="*/ 13 w 15"/>
                <a:gd name="T93" fmla="*/ 14 h 29"/>
                <a:gd name="T94" fmla="*/ 13 w 15"/>
                <a:gd name="T95" fmla="*/ 15 h 29"/>
                <a:gd name="T96" fmla="*/ 13 w 15"/>
                <a:gd name="T97" fmla="*/ 15 h 29"/>
                <a:gd name="T98" fmla="*/ 15 w 15"/>
                <a:gd name="T99" fmla="*/ 17 h 29"/>
                <a:gd name="T100" fmla="*/ 15 w 15"/>
                <a:gd name="T101" fmla="*/ 21 h 29"/>
                <a:gd name="T102" fmla="*/ 13 w 15"/>
                <a:gd name="T103" fmla="*/ 23 h 29"/>
                <a:gd name="T104" fmla="*/ 13 w 15"/>
                <a:gd name="T105" fmla="*/ 23 h 29"/>
                <a:gd name="T106" fmla="*/ 11 w 15"/>
                <a:gd name="T107" fmla="*/ 25 h 29"/>
                <a:gd name="T108" fmla="*/ 11 w 15"/>
                <a:gd name="T109" fmla="*/ 27 h 29"/>
                <a:gd name="T110" fmla="*/ 10 w 15"/>
                <a:gd name="T111" fmla="*/ 29 h 29"/>
                <a:gd name="T112" fmla="*/ 10 w 15"/>
                <a:gd name="T113" fmla="*/ 27 h 29"/>
                <a:gd name="T114" fmla="*/ 10 w 15"/>
                <a:gd name="T115" fmla="*/ 27 h 29"/>
                <a:gd name="T116" fmla="*/ 10 w 15"/>
                <a:gd name="T117" fmla="*/ 27 h 29"/>
                <a:gd name="T118" fmla="*/ 8 w 15"/>
                <a:gd name="T119"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 h="29">
                  <a:moveTo>
                    <a:pt x="8" y="27"/>
                  </a:moveTo>
                  <a:lnTo>
                    <a:pt x="8" y="29"/>
                  </a:lnTo>
                  <a:lnTo>
                    <a:pt x="6" y="29"/>
                  </a:lnTo>
                  <a:lnTo>
                    <a:pt x="6" y="29"/>
                  </a:lnTo>
                  <a:lnTo>
                    <a:pt x="4" y="29"/>
                  </a:lnTo>
                  <a:lnTo>
                    <a:pt x="4" y="29"/>
                  </a:lnTo>
                  <a:lnTo>
                    <a:pt x="4" y="27"/>
                  </a:lnTo>
                  <a:lnTo>
                    <a:pt x="2" y="25"/>
                  </a:lnTo>
                  <a:lnTo>
                    <a:pt x="2" y="25"/>
                  </a:lnTo>
                  <a:lnTo>
                    <a:pt x="2" y="25"/>
                  </a:lnTo>
                  <a:lnTo>
                    <a:pt x="2" y="25"/>
                  </a:lnTo>
                  <a:lnTo>
                    <a:pt x="2" y="23"/>
                  </a:lnTo>
                  <a:lnTo>
                    <a:pt x="2" y="23"/>
                  </a:lnTo>
                  <a:lnTo>
                    <a:pt x="2" y="21"/>
                  </a:lnTo>
                  <a:lnTo>
                    <a:pt x="2" y="21"/>
                  </a:lnTo>
                  <a:lnTo>
                    <a:pt x="2" y="21"/>
                  </a:lnTo>
                  <a:lnTo>
                    <a:pt x="2" y="19"/>
                  </a:lnTo>
                  <a:lnTo>
                    <a:pt x="2" y="19"/>
                  </a:lnTo>
                  <a:lnTo>
                    <a:pt x="2" y="19"/>
                  </a:lnTo>
                  <a:lnTo>
                    <a:pt x="2" y="19"/>
                  </a:lnTo>
                  <a:lnTo>
                    <a:pt x="2" y="19"/>
                  </a:lnTo>
                  <a:lnTo>
                    <a:pt x="2" y="17"/>
                  </a:lnTo>
                  <a:lnTo>
                    <a:pt x="2" y="17"/>
                  </a:lnTo>
                  <a:lnTo>
                    <a:pt x="2" y="17"/>
                  </a:lnTo>
                  <a:lnTo>
                    <a:pt x="2" y="17"/>
                  </a:lnTo>
                  <a:lnTo>
                    <a:pt x="2" y="17"/>
                  </a:lnTo>
                  <a:lnTo>
                    <a:pt x="2" y="15"/>
                  </a:lnTo>
                  <a:lnTo>
                    <a:pt x="2" y="15"/>
                  </a:lnTo>
                  <a:lnTo>
                    <a:pt x="2" y="15"/>
                  </a:lnTo>
                  <a:lnTo>
                    <a:pt x="0" y="14"/>
                  </a:lnTo>
                  <a:lnTo>
                    <a:pt x="2" y="14"/>
                  </a:lnTo>
                  <a:lnTo>
                    <a:pt x="2" y="14"/>
                  </a:lnTo>
                  <a:lnTo>
                    <a:pt x="0" y="12"/>
                  </a:lnTo>
                  <a:lnTo>
                    <a:pt x="2" y="12"/>
                  </a:lnTo>
                  <a:lnTo>
                    <a:pt x="2" y="12"/>
                  </a:lnTo>
                  <a:lnTo>
                    <a:pt x="2" y="12"/>
                  </a:lnTo>
                  <a:lnTo>
                    <a:pt x="2" y="12"/>
                  </a:lnTo>
                  <a:lnTo>
                    <a:pt x="2" y="12"/>
                  </a:lnTo>
                  <a:lnTo>
                    <a:pt x="2" y="14"/>
                  </a:lnTo>
                  <a:lnTo>
                    <a:pt x="2" y="14"/>
                  </a:lnTo>
                  <a:lnTo>
                    <a:pt x="2" y="12"/>
                  </a:lnTo>
                  <a:lnTo>
                    <a:pt x="2" y="12"/>
                  </a:lnTo>
                  <a:lnTo>
                    <a:pt x="2" y="12"/>
                  </a:lnTo>
                  <a:lnTo>
                    <a:pt x="2" y="12"/>
                  </a:lnTo>
                  <a:lnTo>
                    <a:pt x="2" y="12"/>
                  </a:lnTo>
                  <a:lnTo>
                    <a:pt x="2" y="12"/>
                  </a:lnTo>
                  <a:lnTo>
                    <a:pt x="2" y="12"/>
                  </a:lnTo>
                  <a:lnTo>
                    <a:pt x="2" y="10"/>
                  </a:lnTo>
                  <a:lnTo>
                    <a:pt x="2" y="10"/>
                  </a:lnTo>
                  <a:lnTo>
                    <a:pt x="2" y="10"/>
                  </a:lnTo>
                  <a:lnTo>
                    <a:pt x="2" y="10"/>
                  </a:lnTo>
                  <a:lnTo>
                    <a:pt x="2" y="10"/>
                  </a:lnTo>
                  <a:lnTo>
                    <a:pt x="2" y="10"/>
                  </a:lnTo>
                  <a:lnTo>
                    <a:pt x="2" y="10"/>
                  </a:lnTo>
                  <a:lnTo>
                    <a:pt x="2" y="10"/>
                  </a:lnTo>
                  <a:lnTo>
                    <a:pt x="2" y="10"/>
                  </a:lnTo>
                  <a:lnTo>
                    <a:pt x="2" y="10"/>
                  </a:lnTo>
                  <a:lnTo>
                    <a:pt x="2" y="10"/>
                  </a:lnTo>
                  <a:lnTo>
                    <a:pt x="2" y="10"/>
                  </a:lnTo>
                  <a:lnTo>
                    <a:pt x="2" y="10"/>
                  </a:lnTo>
                  <a:lnTo>
                    <a:pt x="2" y="10"/>
                  </a:lnTo>
                  <a:lnTo>
                    <a:pt x="2" y="10"/>
                  </a:lnTo>
                  <a:lnTo>
                    <a:pt x="2" y="12"/>
                  </a:lnTo>
                  <a:lnTo>
                    <a:pt x="2" y="12"/>
                  </a:lnTo>
                  <a:lnTo>
                    <a:pt x="2" y="12"/>
                  </a:lnTo>
                  <a:lnTo>
                    <a:pt x="2" y="12"/>
                  </a:lnTo>
                  <a:lnTo>
                    <a:pt x="4" y="12"/>
                  </a:lnTo>
                  <a:lnTo>
                    <a:pt x="4" y="12"/>
                  </a:lnTo>
                  <a:lnTo>
                    <a:pt x="4" y="12"/>
                  </a:lnTo>
                  <a:lnTo>
                    <a:pt x="4" y="12"/>
                  </a:lnTo>
                  <a:lnTo>
                    <a:pt x="4" y="12"/>
                  </a:lnTo>
                  <a:lnTo>
                    <a:pt x="4" y="12"/>
                  </a:lnTo>
                  <a:lnTo>
                    <a:pt x="4" y="12"/>
                  </a:lnTo>
                  <a:lnTo>
                    <a:pt x="4" y="10"/>
                  </a:lnTo>
                  <a:lnTo>
                    <a:pt x="4" y="10"/>
                  </a:lnTo>
                  <a:lnTo>
                    <a:pt x="4" y="10"/>
                  </a:lnTo>
                  <a:lnTo>
                    <a:pt x="4" y="10"/>
                  </a:lnTo>
                  <a:lnTo>
                    <a:pt x="4" y="10"/>
                  </a:lnTo>
                  <a:lnTo>
                    <a:pt x="4" y="10"/>
                  </a:lnTo>
                  <a:lnTo>
                    <a:pt x="4" y="10"/>
                  </a:lnTo>
                  <a:lnTo>
                    <a:pt x="4" y="10"/>
                  </a:lnTo>
                  <a:lnTo>
                    <a:pt x="4" y="10"/>
                  </a:lnTo>
                  <a:lnTo>
                    <a:pt x="4" y="10"/>
                  </a:lnTo>
                  <a:lnTo>
                    <a:pt x="4" y="10"/>
                  </a:lnTo>
                  <a:lnTo>
                    <a:pt x="4" y="10"/>
                  </a:lnTo>
                  <a:lnTo>
                    <a:pt x="4" y="10"/>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6"/>
                  </a:lnTo>
                  <a:lnTo>
                    <a:pt x="4" y="6"/>
                  </a:lnTo>
                  <a:lnTo>
                    <a:pt x="4" y="6"/>
                  </a:lnTo>
                  <a:lnTo>
                    <a:pt x="4" y="6"/>
                  </a:lnTo>
                  <a:lnTo>
                    <a:pt x="4" y="6"/>
                  </a:lnTo>
                  <a:lnTo>
                    <a:pt x="4" y="6"/>
                  </a:lnTo>
                  <a:lnTo>
                    <a:pt x="4" y="4"/>
                  </a:lnTo>
                  <a:lnTo>
                    <a:pt x="4" y="4"/>
                  </a:lnTo>
                  <a:lnTo>
                    <a:pt x="4" y="4"/>
                  </a:lnTo>
                  <a:lnTo>
                    <a:pt x="4" y="4"/>
                  </a:lnTo>
                  <a:lnTo>
                    <a:pt x="4" y="4"/>
                  </a:lnTo>
                  <a:lnTo>
                    <a:pt x="6" y="4"/>
                  </a:lnTo>
                  <a:lnTo>
                    <a:pt x="6" y="4"/>
                  </a:lnTo>
                  <a:lnTo>
                    <a:pt x="6" y="2"/>
                  </a:lnTo>
                  <a:lnTo>
                    <a:pt x="6" y="2"/>
                  </a:lnTo>
                  <a:lnTo>
                    <a:pt x="6" y="2"/>
                  </a:lnTo>
                  <a:lnTo>
                    <a:pt x="8" y="2"/>
                  </a:lnTo>
                  <a:lnTo>
                    <a:pt x="8" y="2"/>
                  </a:lnTo>
                  <a:lnTo>
                    <a:pt x="8" y="2"/>
                  </a:lnTo>
                  <a:lnTo>
                    <a:pt x="8" y="2"/>
                  </a:lnTo>
                  <a:lnTo>
                    <a:pt x="8" y="0"/>
                  </a:lnTo>
                  <a:lnTo>
                    <a:pt x="8" y="2"/>
                  </a:lnTo>
                  <a:lnTo>
                    <a:pt x="8" y="0"/>
                  </a:lnTo>
                  <a:lnTo>
                    <a:pt x="10" y="0"/>
                  </a:lnTo>
                  <a:lnTo>
                    <a:pt x="10" y="2"/>
                  </a:lnTo>
                  <a:lnTo>
                    <a:pt x="10" y="2"/>
                  </a:lnTo>
                  <a:lnTo>
                    <a:pt x="10" y="2"/>
                  </a:lnTo>
                  <a:lnTo>
                    <a:pt x="10" y="2"/>
                  </a:lnTo>
                  <a:lnTo>
                    <a:pt x="10" y="2"/>
                  </a:lnTo>
                  <a:lnTo>
                    <a:pt x="10" y="2"/>
                  </a:lnTo>
                  <a:lnTo>
                    <a:pt x="11" y="4"/>
                  </a:lnTo>
                  <a:lnTo>
                    <a:pt x="11" y="4"/>
                  </a:lnTo>
                  <a:lnTo>
                    <a:pt x="11" y="4"/>
                  </a:lnTo>
                  <a:lnTo>
                    <a:pt x="11" y="4"/>
                  </a:lnTo>
                  <a:lnTo>
                    <a:pt x="11" y="4"/>
                  </a:lnTo>
                  <a:lnTo>
                    <a:pt x="11" y="4"/>
                  </a:lnTo>
                  <a:lnTo>
                    <a:pt x="11" y="4"/>
                  </a:lnTo>
                  <a:lnTo>
                    <a:pt x="11" y="4"/>
                  </a:lnTo>
                  <a:lnTo>
                    <a:pt x="13" y="4"/>
                  </a:lnTo>
                  <a:lnTo>
                    <a:pt x="13" y="4"/>
                  </a:lnTo>
                  <a:lnTo>
                    <a:pt x="13" y="4"/>
                  </a:lnTo>
                  <a:lnTo>
                    <a:pt x="13" y="4"/>
                  </a:lnTo>
                  <a:lnTo>
                    <a:pt x="13" y="6"/>
                  </a:lnTo>
                  <a:lnTo>
                    <a:pt x="13" y="6"/>
                  </a:lnTo>
                  <a:lnTo>
                    <a:pt x="13" y="6"/>
                  </a:lnTo>
                  <a:lnTo>
                    <a:pt x="13" y="8"/>
                  </a:lnTo>
                  <a:lnTo>
                    <a:pt x="13" y="8"/>
                  </a:lnTo>
                  <a:lnTo>
                    <a:pt x="13" y="8"/>
                  </a:lnTo>
                  <a:lnTo>
                    <a:pt x="13" y="8"/>
                  </a:lnTo>
                  <a:lnTo>
                    <a:pt x="13" y="8"/>
                  </a:lnTo>
                  <a:lnTo>
                    <a:pt x="13" y="8"/>
                  </a:lnTo>
                  <a:lnTo>
                    <a:pt x="13" y="8"/>
                  </a:lnTo>
                  <a:lnTo>
                    <a:pt x="13" y="8"/>
                  </a:lnTo>
                  <a:lnTo>
                    <a:pt x="13" y="8"/>
                  </a:lnTo>
                  <a:lnTo>
                    <a:pt x="13" y="8"/>
                  </a:lnTo>
                  <a:lnTo>
                    <a:pt x="13" y="8"/>
                  </a:lnTo>
                  <a:lnTo>
                    <a:pt x="13" y="8"/>
                  </a:lnTo>
                  <a:lnTo>
                    <a:pt x="13" y="8"/>
                  </a:lnTo>
                  <a:lnTo>
                    <a:pt x="13" y="8"/>
                  </a:lnTo>
                  <a:lnTo>
                    <a:pt x="13" y="8"/>
                  </a:lnTo>
                  <a:lnTo>
                    <a:pt x="13" y="8"/>
                  </a:lnTo>
                  <a:lnTo>
                    <a:pt x="13" y="10"/>
                  </a:lnTo>
                  <a:lnTo>
                    <a:pt x="13" y="10"/>
                  </a:lnTo>
                  <a:lnTo>
                    <a:pt x="13" y="8"/>
                  </a:lnTo>
                  <a:lnTo>
                    <a:pt x="13" y="8"/>
                  </a:lnTo>
                  <a:lnTo>
                    <a:pt x="13" y="10"/>
                  </a:lnTo>
                  <a:lnTo>
                    <a:pt x="13" y="10"/>
                  </a:lnTo>
                  <a:lnTo>
                    <a:pt x="13" y="10"/>
                  </a:lnTo>
                  <a:lnTo>
                    <a:pt x="13" y="10"/>
                  </a:lnTo>
                  <a:lnTo>
                    <a:pt x="13" y="10"/>
                  </a:lnTo>
                  <a:lnTo>
                    <a:pt x="13" y="10"/>
                  </a:lnTo>
                  <a:lnTo>
                    <a:pt x="13" y="10"/>
                  </a:lnTo>
                  <a:lnTo>
                    <a:pt x="13" y="10"/>
                  </a:lnTo>
                  <a:lnTo>
                    <a:pt x="13" y="10"/>
                  </a:lnTo>
                  <a:lnTo>
                    <a:pt x="13" y="10"/>
                  </a:lnTo>
                  <a:lnTo>
                    <a:pt x="13" y="10"/>
                  </a:lnTo>
                  <a:lnTo>
                    <a:pt x="13" y="12"/>
                  </a:lnTo>
                  <a:lnTo>
                    <a:pt x="13" y="12"/>
                  </a:lnTo>
                  <a:lnTo>
                    <a:pt x="13" y="12"/>
                  </a:lnTo>
                  <a:lnTo>
                    <a:pt x="13" y="12"/>
                  </a:lnTo>
                  <a:lnTo>
                    <a:pt x="11" y="12"/>
                  </a:lnTo>
                  <a:lnTo>
                    <a:pt x="11" y="12"/>
                  </a:lnTo>
                  <a:lnTo>
                    <a:pt x="11" y="12"/>
                  </a:lnTo>
                  <a:lnTo>
                    <a:pt x="13" y="14"/>
                  </a:lnTo>
                  <a:lnTo>
                    <a:pt x="13" y="14"/>
                  </a:lnTo>
                  <a:lnTo>
                    <a:pt x="13" y="14"/>
                  </a:lnTo>
                  <a:lnTo>
                    <a:pt x="13" y="14"/>
                  </a:lnTo>
                  <a:lnTo>
                    <a:pt x="13" y="15"/>
                  </a:lnTo>
                  <a:lnTo>
                    <a:pt x="13" y="15"/>
                  </a:lnTo>
                  <a:lnTo>
                    <a:pt x="13" y="15"/>
                  </a:lnTo>
                  <a:lnTo>
                    <a:pt x="13" y="15"/>
                  </a:lnTo>
                  <a:lnTo>
                    <a:pt x="13" y="15"/>
                  </a:lnTo>
                  <a:lnTo>
                    <a:pt x="13" y="15"/>
                  </a:lnTo>
                  <a:lnTo>
                    <a:pt x="15" y="17"/>
                  </a:lnTo>
                  <a:lnTo>
                    <a:pt x="15" y="17"/>
                  </a:lnTo>
                  <a:lnTo>
                    <a:pt x="15" y="17"/>
                  </a:lnTo>
                  <a:lnTo>
                    <a:pt x="15" y="19"/>
                  </a:lnTo>
                  <a:lnTo>
                    <a:pt x="15" y="21"/>
                  </a:lnTo>
                  <a:lnTo>
                    <a:pt x="15" y="21"/>
                  </a:lnTo>
                  <a:lnTo>
                    <a:pt x="15" y="21"/>
                  </a:lnTo>
                  <a:lnTo>
                    <a:pt x="13" y="21"/>
                  </a:lnTo>
                  <a:lnTo>
                    <a:pt x="13" y="23"/>
                  </a:lnTo>
                  <a:lnTo>
                    <a:pt x="13" y="23"/>
                  </a:lnTo>
                  <a:lnTo>
                    <a:pt x="13" y="23"/>
                  </a:lnTo>
                  <a:lnTo>
                    <a:pt x="13" y="23"/>
                  </a:lnTo>
                  <a:lnTo>
                    <a:pt x="13" y="23"/>
                  </a:lnTo>
                  <a:lnTo>
                    <a:pt x="13" y="23"/>
                  </a:lnTo>
                  <a:lnTo>
                    <a:pt x="13" y="23"/>
                  </a:lnTo>
                  <a:lnTo>
                    <a:pt x="11" y="25"/>
                  </a:lnTo>
                  <a:lnTo>
                    <a:pt x="11" y="25"/>
                  </a:lnTo>
                  <a:lnTo>
                    <a:pt x="11" y="25"/>
                  </a:lnTo>
                  <a:lnTo>
                    <a:pt x="11" y="25"/>
                  </a:lnTo>
                  <a:lnTo>
                    <a:pt x="11" y="25"/>
                  </a:lnTo>
                  <a:lnTo>
                    <a:pt x="11" y="27"/>
                  </a:lnTo>
                  <a:lnTo>
                    <a:pt x="11" y="27"/>
                  </a:lnTo>
                  <a:lnTo>
                    <a:pt x="11" y="27"/>
                  </a:lnTo>
                  <a:lnTo>
                    <a:pt x="11" y="27"/>
                  </a:lnTo>
                  <a:lnTo>
                    <a:pt x="11" y="27"/>
                  </a:lnTo>
                  <a:lnTo>
                    <a:pt x="11" y="29"/>
                  </a:lnTo>
                  <a:lnTo>
                    <a:pt x="10" y="29"/>
                  </a:lnTo>
                  <a:lnTo>
                    <a:pt x="10" y="29"/>
                  </a:lnTo>
                  <a:lnTo>
                    <a:pt x="10" y="29"/>
                  </a:lnTo>
                  <a:lnTo>
                    <a:pt x="10" y="29"/>
                  </a:lnTo>
                  <a:lnTo>
                    <a:pt x="10" y="27"/>
                  </a:lnTo>
                  <a:lnTo>
                    <a:pt x="10" y="27"/>
                  </a:lnTo>
                  <a:lnTo>
                    <a:pt x="10" y="27"/>
                  </a:lnTo>
                  <a:lnTo>
                    <a:pt x="10" y="27"/>
                  </a:lnTo>
                  <a:lnTo>
                    <a:pt x="10" y="27"/>
                  </a:lnTo>
                  <a:lnTo>
                    <a:pt x="10" y="27"/>
                  </a:lnTo>
                  <a:lnTo>
                    <a:pt x="10" y="27"/>
                  </a:lnTo>
                  <a:lnTo>
                    <a:pt x="10" y="27"/>
                  </a:lnTo>
                  <a:lnTo>
                    <a:pt x="10" y="27"/>
                  </a:lnTo>
                  <a:lnTo>
                    <a:pt x="8" y="27"/>
                  </a:lnTo>
                  <a:lnTo>
                    <a:pt x="8" y="27"/>
                  </a:lnTo>
                  <a:lnTo>
                    <a:pt x="8" y="27"/>
                  </a:lnTo>
                  <a:lnTo>
                    <a:pt x="8" y="27"/>
                  </a:lnTo>
                  <a:lnTo>
                    <a:pt x="8" y="27"/>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6" name="Freeform 195"/>
            <p:cNvSpPr>
              <a:spLocks/>
            </p:cNvSpPr>
            <p:nvPr/>
          </p:nvSpPr>
          <p:spPr bwMode="auto">
            <a:xfrm>
              <a:off x="5541963" y="3436938"/>
              <a:ext cx="238125" cy="166688"/>
            </a:xfrm>
            <a:custGeom>
              <a:avLst/>
              <a:gdLst>
                <a:gd name="T0" fmla="*/ 135 w 150"/>
                <a:gd name="T1" fmla="*/ 71 h 105"/>
                <a:gd name="T2" fmla="*/ 140 w 150"/>
                <a:gd name="T3" fmla="*/ 67 h 105"/>
                <a:gd name="T4" fmla="*/ 150 w 150"/>
                <a:gd name="T5" fmla="*/ 67 h 105"/>
                <a:gd name="T6" fmla="*/ 150 w 150"/>
                <a:gd name="T7" fmla="*/ 75 h 105"/>
                <a:gd name="T8" fmla="*/ 142 w 150"/>
                <a:gd name="T9" fmla="*/ 80 h 105"/>
                <a:gd name="T10" fmla="*/ 140 w 150"/>
                <a:gd name="T11" fmla="*/ 79 h 105"/>
                <a:gd name="T12" fmla="*/ 136 w 150"/>
                <a:gd name="T13" fmla="*/ 79 h 105"/>
                <a:gd name="T14" fmla="*/ 135 w 150"/>
                <a:gd name="T15" fmla="*/ 82 h 105"/>
                <a:gd name="T16" fmla="*/ 138 w 150"/>
                <a:gd name="T17" fmla="*/ 82 h 105"/>
                <a:gd name="T18" fmla="*/ 135 w 150"/>
                <a:gd name="T19" fmla="*/ 86 h 105"/>
                <a:gd name="T20" fmla="*/ 136 w 150"/>
                <a:gd name="T21" fmla="*/ 88 h 105"/>
                <a:gd name="T22" fmla="*/ 133 w 150"/>
                <a:gd name="T23" fmla="*/ 98 h 105"/>
                <a:gd name="T24" fmla="*/ 123 w 150"/>
                <a:gd name="T25" fmla="*/ 102 h 105"/>
                <a:gd name="T26" fmla="*/ 113 w 150"/>
                <a:gd name="T27" fmla="*/ 98 h 105"/>
                <a:gd name="T28" fmla="*/ 104 w 150"/>
                <a:gd name="T29" fmla="*/ 96 h 105"/>
                <a:gd name="T30" fmla="*/ 92 w 150"/>
                <a:gd name="T31" fmla="*/ 98 h 105"/>
                <a:gd name="T32" fmla="*/ 85 w 150"/>
                <a:gd name="T33" fmla="*/ 103 h 105"/>
                <a:gd name="T34" fmla="*/ 77 w 150"/>
                <a:gd name="T35" fmla="*/ 103 h 105"/>
                <a:gd name="T36" fmla="*/ 62 w 150"/>
                <a:gd name="T37" fmla="*/ 103 h 105"/>
                <a:gd name="T38" fmla="*/ 46 w 150"/>
                <a:gd name="T39" fmla="*/ 102 h 105"/>
                <a:gd name="T40" fmla="*/ 42 w 150"/>
                <a:gd name="T41" fmla="*/ 98 h 105"/>
                <a:gd name="T42" fmla="*/ 37 w 150"/>
                <a:gd name="T43" fmla="*/ 90 h 105"/>
                <a:gd name="T44" fmla="*/ 39 w 150"/>
                <a:gd name="T45" fmla="*/ 84 h 105"/>
                <a:gd name="T46" fmla="*/ 29 w 150"/>
                <a:gd name="T47" fmla="*/ 86 h 105"/>
                <a:gd name="T48" fmla="*/ 21 w 150"/>
                <a:gd name="T49" fmla="*/ 82 h 105"/>
                <a:gd name="T50" fmla="*/ 19 w 150"/>
                <a:gd name="T51" fmla="*/ 77 h 105"/>
                <a:gd name="T52" fmla="*/ 17 w 150"/>
                <a:gd name="T53" fmla="*/ 71 h 105"/>
                <a:gd name="T54" fmla="*/ 8 w 150"/>
                <a:gd name="T55" fmla="*/ 63 h 105"/>
                <a:gd name="T56" fmla="*/ 6 w 150"/>
                <a:gd name="T57" fmla="*/ 57 h 105"/>
                <a:gd name="T58" fmla="*/ 2 w 150"/>
                <a:gd name="T59" fmla="*/ 50 h 105"/>
                <a:gd name="T60" fmla="*/ 10 w 150"/>
                <a:gd name="T61" fmla="*/ 46 h 105"/>
                <a:gd name="T62" fmla="*/ 15 w 150"/>
                <a:gd name="T63" fmla="*/ 42 h 105"/>
                <a:gd name="T64" fmla="*/ 19 w 150"/>
                <a:gd name="T65" fmla="*/ 34 h 105"/>
                <a:gd name="T66" fmla="*/ 23 w 150"/>
                <a:gd name="T67" fmla="*/ 27 h 105"/>
                <a:gd name="T68" fmla="*/ 27 w 150"/>
                <a:gd name="T69" fmla="*/ 17 h 105"/>
                <a:gd name="T70" fmla="*/ 35 w 150"/>
                <a:gd name="T71" fmla="*/ 11 h 105"/>
                <a:gd name="T72" fmla="*/ 42 w 150"/>
                <a:gd name="T73" fmla="*/ 7 h 105"/>
                <a:gd name="T74" fmla="*/ 46 w 150"/>
                <a:gd name="T75" fmla="*/ 4 h 105"/>
                <a:gd name="T76" fmla="*/ 52 w 150"/>
                <a:gd name="T77" fmla="*/ 7 h 105"/>
                <a:gd name="T78" fmla="*/ 60 w 150"/>
                <a:gd name="T79" fmla="*/ 7 h 105"/>
                <a:gd name="T80" fmla="*/ 67 w 150"/>
                <a:gd name="T81" fmla="*/ 7 h 105"/>
                <a:gd name="T82" fmla="*/ 75 w 150"/>
                <a:gd name="T83" fmla="*/ 13 h 105"/>
                <a:gd name="T84" fmla="*/ 90 w 150"/>
                <a:gd name="T85" fmla="*/ 7 h 105"/>
                <a:gd name="T86" fmla="*/ 98 w 150"/>
                <a:gd name="T87" fmla="*/ 2 h 105"/>
                <a:gd name="T88" fmla="*/ 106 w 150"/>
                <a:gd name="T89" fmla="*/ 4 h 105"/>
                <a:gd name="T90" fmla="*/ 110 w 150"/>
                <a:gd name="T91" fmla="*/ 7 h 105"/>
                <a:gd name="T92" fmla="*/ 110 w 150"/>
                <a:gd name="T93" fmla="*/ 11 h 105"/>
                <a:gd name="T94" fmla="*/ 115 w 150"/>
                <a:gd name="T95" fmla="*/ 19 h 105"/>
                <a:gd name="T96" fmla="*/ 119 w 150"/>
                <a:gd name="T97" fmla="*/ 27 h 105"/>
                <a:gd name="T98" fmla="*/ 125 w 150"/>
                <a:gd name="T99" fmla="*/ 32 h 105"/>
                <a:gd name="T100" fmla="*/ 127 w 150"/>
                <a:gd name="T101" fmla="*/ 44 h 105"/>
                <a:gd name="T102" fmla="*/ 125 w 150"/>
                <a:gd name="T103" fmla="*/ 54 h 105"/>
                <a:gd name="T104" fmla="*/ 125 w 150"/>
                <a:gd name="T105" fmla="*/ 6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0" h="105">
                  <a:moveTo>
                    <a:pt x="127" y="65"/>
                  </a:moveTo>
                  <a:lnTo>
                    <a:pt x="127" y="67"/>
                  </a:lnTo>
                  <a:lnTo>
                    <a:pt x="129" y="69"/>
                  </a:lnTo>
                  <a:lnTo>
                    <a:pt x="131" y="69"/>
                  </a:lnTo>
                  <a:lnTo>
                    <a:pt x="133" y="71"/>
                  </a:lnTo>
                  <a:lnTo>
                    <a:pt x="135" y="71"/>
                  </a:lnTo>
                  <a:lnTo>
                    <a:pt x="136" y="71"/>
                  </a:lnTo>
                  <a:lnTo>
                    <a:pt x="135" y="71"/>
                  </a:lnTo>
                  <a:lnTo>
                    <a:pt x="135" y="69"/>
                  </a:lnTo>
                  <a:lnTo>
                    <a:pt x="136" y="69"/>
                  </a:lnTo>
                  <a:lnTo>
                    <a:pt x="138" y="69"/>
                  </a:lnTo>
                  <a:lnTo>
                    <a:pt x="140" y="67"/>
                  </a:lnTo>
                  <a:lnTo>
                    <a:pt x="142" y="67"/>
                  </a:lnTo>
                  <a:lnTo>
                    <a:pt x="144" y="67"/>
                  </a:lnTo>
                  <a:lnTo>
                    <a:pt x="144" y="65"/>
                  </a:lnTo>
                  <a:lnTo>
                    <a:pt x="146" y="65"/>
                  </a:lnTo>
                  <a:lnTo>
                    <a:pt x="148" y="67"/>
                  </a:lnTo>
                  <a:lnTo>
                    <a:pt x="150" y="67"/>
                  </a:lnTo>
                  <a:lnTo>
                    <a:pt x="150" y="69"/>
                  </a:lnTo>
                  <a:lnTo>
                    <a:pt x="150" y="71"/>
                  </a:lnTo>
                  <a:lnTo>
                    <a:pt x="148" y="71"/>
                  </a:lnTo>
                  <a:lnTo>
                    <a:pt x="150" y="71"/>
                  </a:lnTo>
                  <a:lnTo>
                    <a:pt x="150" y="73"/>
                  </a:lnTo>
                  <a:lnTo>
                    <a:pt x="150" y="75"/>
                  </a:lnTo>
                  <a:lnTo>
                    <a:pt x="148" y="77"/>
                  </a:lnTo>
                  <a:lnTo>
                    <a:pt x="148" y="79"/>
                  </a:lnTo>
                  <a:lnTo>
                    <a:pt x="148" y="80"/>
                  </a:lnTo>
                  <a:lnTo>
                    <a:pt x="146" y="80"/>
                  </a:lnTo>
                  <a:lnTo>
                    <a:pt x="144" y="80"/>
                  </a:lnTo>
                  <a:lnTo>
                    <a:pt x="142" y="80"/>
                  </a:lnTo>
                  <a:lnTo>
                    <a:pt x="140" y="80"/>
                  </a:lnTo>
                  <a:lnTo>
                    <a:pt x="140" y="82"/>
                  </a:lnTo>
                  <a:lnTo>
                    <a:pt x="138" y="82"/>
                  </a:lnTo>
                  <a:lnTo>
                    <a:pt x="138" y="80"/>
                  </a:lnTo>
                  <a:lnTo>
                    <a:pt x="140" y="80"/>
                  </a:lnTo>
                  <a:lnTo>
                    <a:pt x="140" y="79"/>
                  </a:lnTo>
                  <a:lnTo>
                    <a:pt x="140" y="77"/>
                  </a:lnTo>
                  <a:lnTo>
                    <a:pt x="140" y="75"/>
                  </a:lnTo>
                  <a:lnTo>
                    <a:pt x="138" y="75"/>
                  </a:lnTo>
                  <a:lnTo>
                    <a:pt x="138" y="77"/>
                  </a:lnTo>
                  <a:lnTo>
                    <a:pt x="136" y="77"/>
                  </a:lnTo>
                  <a:lnTo>
                    <a:pt x="136" y="79"/>
                  </a:lnTo>
                  <a:lnTo>
                    <a:pt x="138" y="80"/>
                  </a:lnTo>
                  <a:lnTo>
                    <a:pt x="136" y="80"/>
                  </a:lnTo>
                  <a:lnTo>
                    <a:pt x="136" y="82"/>
                  </a:lnTo>
                  <a:lnTo>
                    <a:pt x="135" y="82"/>
                  </a:lnTo>
                  <a:lnTo>
                    <a:pt x="136" y="82"/>
                  </a:lnTo>
                  <a:lnTo>
                    <a:pt x="135" y="82"/>
                  </a:lnTo>
                  <a:lnTo>
                    <a:pt x="135" y="84"/>
                  </a:lnTo>
                  <a:lnTo>
                    <a:pt x="136" y="84"/>
                  </a:lnTo>
                  <a:lnTo>
                    <a:pt x="136" y="82"/>
                  </a:lnTo>
                  <a:lnTo>
                    <a:pt x="138" y="82"/>
                  </a:lnTo>
                  <a:lnTo>
                    <a:pt x="138" y="84"/>
                  </a:lnTo>
                  <a:lnTo>
                    <a:pt x="138" y="82"/>
                  </a:lnTo>
                  <a:lnTo>
                    <a:pt x="136" y="82"/>
                  </a:lnTo>
                  <a:lnTo>
                    <a:pt x="136" y="84"/>
                  </a:lnTo>
                  <a:lnTo>
                    <a:pt x="135" y="84"/>
                  </a:lnTo>
                  <a:lnTo>
                    <a:pt x="135" y="86"/>
                  </a:lnTo>
                  <a:lnTo>
                    <a:pt x="135" y="88"/>
                  </a:lnTo>
                  <a:lnTo>
                    <a:pt x="135" y="86"/>
                  </a:lnTo>
                  <a:lnTo>
                    <a:pt x="136" y="86"/>
                  </a:lnTo>
                  <a:lnTo>
                    <a:pt x="136" y="84"/>
                  </a:lnTo>
                  <a:lnTo>
                    <a:pt x="138" y="84"/>
                  </a:lnTo>
                  <a:lnTo>
                    <a:pt x="136" y="84"/>
                  </a:lnTo>
                  <a:lnTo>
                    <a:pt x="136" y="86"/>
                  </a:lnTo>
                  <a:lnTo>
                    <a:pt x="136" y="88"/>
                  </a:lnTo>
                  <a:lnTo>
                    <a:pt x="135" y="90"/>
                  </a:lnTo>
                  <a:lnTo>
                    <a:pt x="133" y="90"/>
                  </a:lnTo>
                  <a:lnTo>
                    <a:pt x="133" y="92"/>
                  </a:lnTo>
                  <a:lnTo>
                    <a:pt x="133" y="94"/>
                  </a:lnTo>
                  <a:lnTo>
                    <a:pt x="133" y="96"/>
                  </a:lnTo>
                  <a:lnTo>
                    <a:pt x="133" y="98"/>
                  </a:lnTo>
                  <a:lnTo>
                    <a:pt x="133" y="100"/>
                  </a:lnTo>
                  <a:lnTo>
                    <a:pt x="133" y="102"/>
                  </a:lnTo>
                  <a:lnTo>
                    <a:pt x="133" y="103"/>
                  </a:lnTo>
                  <a:lnTo>
                    <a:pt x="131" y="103"/>
                  </a:lnTo>
                  <a:lnTo>
                    <a:pt x="127" y="103"/>
                  </a:lnTo>
                  <a:lnTo>
                    <a:pt x="123" y="102"/>
                  </a:lnTo>
                  <a:lnTo>
                    <a:pt x="121" y="100"/>
                  </a:lnTo>
                  <a:lnTo>
                    <a:pt x="121" y="98"/>
                  </a:lnTo>
                  <a:lnTo>
                    <a:pt x="119" y="100"/>
                  </a:lnTo>
                  <a:lnTo>
                    <a:pt x="117" y="98"/>
                  </a:lnTo>
                  <a:lnTo>
                    <a:pt x="115" y="98"/>
                  </a:lnTo>
                  <a:lnTo>
                    <a:pt x="113" y="98"/>
                  </a:lnTo>
                  <a:lnTo>
                    <a:pt x="111" y="98"/>
                  </a:lnTo>
                  <a:lnTo>
                    <a:pt x="111" y="96"/>
                  </a:lnTo>
                  <a:lnTo>
                    <a:pt x="110" y="96"/>
                  </a:lnTo>
                  <a:lnTo>
                    <a:pt x="108" y="94"/>
                  </a:lnTo>
                  <a:lnTo>
                    <a:pt x="106" y="94"/>
                  </a:lnTo>
                  <a:lnTo>
                    <a:pt x="104" y="96"/>
                  </a:lnTo>
                  <a:lnTo>
                    <a:pt x="102" y="96"/>
                  </a:lnTo>
                  <a:lnTo>
                    <a:pt x="100" y="96"/>
                  </a:lnTo>
                  <a:lnTo>
                    <a:pt x="98" y="96"/>
                  </a:lnTo>
                  <a:lnTo>
                    <a:pt x="96" y="98"/>
                  </a:lnTo>
                  <a:lnTo>
                    <a:pt x="94" y="98"/>
                  </a:lnTo>
                  <a:lnTo>
                    <a:pt x="92" y="98"/>
                  </a:lnTo>
                  <a:lnTo>
                    <a:pt x="92" y="100"/>
                  </a:lnTo>
                  <a:lnTo>
                    <a:pt x="90" y="102"/>
                  </a:lnTo>
                  <a:lnTo>
                    <a:pt x="88" y="102"/>
                  </a:lnTo>
                  <a:lnTo>
                    <a:pt x="88" y="103"/>
                  </a:lnTo>
                  <a:lnTo>
                    <a:pt x="87" y="103"/>
                  </a:lnTo>
                  <a:lnTo>
                    <a:pt x="85" y="103"/>
                  </a:lnTo>
                  <a:lnTo>
                    <a:pt x="85" y="105"/>
                  </a:lnTo>
                  <a:lnTo>
                    <a:pt x="83" y="105"/>
                  </a:lnTo>
                  <a:lnTo>
                    <a:pt x="81" y="105"/>
                  </a:lnTo>
                  <a:lnTo>
                    <a:pt x="79" y="105"/>
                  </a:lnTo>
                  <a:lnTo>
                    <a:pt x="79" y="103"/>
                  </a:lnTo>
                  <a:lnTo>
                    <a:pt x="77" y="103"/>
                  </a:lnTo>
                  <a:lnTo>
                    <a:pt x="75" y="103"/>
                  </a:lnTo>
                  <a:lnTo>
                    <a:pt x="71" y="103"/>
                  </a:lnTo>
                  <a:lnTo>
                    <a:pt x="69" y="103"/>
                  </a:lnTo>
                  <a:lnTo>
                    <a:pt x="67" y="102"/>
                  </a:lnTo>
                  <a:lnTo>
                    <a:pt x="65" y="103"/>
                  </a:lnTo>
                  <a:lnTo>
                    <a:pt x="62" y="103"/>
                  </a:lnTo>
                  <a:lnTo>
                    <a:pt x="56" y="102"/>
                  </a:lnTo>
                  <a:lnTo>
                    <a:pt x="54" y="102"/>
                  </a:lnTo>
                  <a:lnTo>
                    <a:pt x="52" y="102"/>
                  </a:lnTo>
                  <a:lnTo>
                    <a:pt x="50" y="102"/>
                  </a:lnTo>
                  <a:lnTo>
                    <a:pt x="48" y="100"/>
                  </a:lnTo>
                  <a:lnTo>
                    <a:pt x="46" y="102"/>
                  </a:lnTo>
                  <a:lnTo>
                    <a:pt x="44" y="102"/>
                  </a:lnTo>
                  <a:lnTo>
                    <a:pt x="42" y="102"/>
                  </a:lnTo>
                  <a:lnTo>
                    <a:pt x="40" y="102"/>
                  </a:lnTo>
                  <a:lnTo>
                    <a:pt x="40" y="100"/>
                  </a:lnTo>
                  <a:lnTo>
                    <a:pt x="40" y="98"/>
                  </a:lnTo>
                  <a:lnTo>
                    <a:pt x="42" y="98"/>
                  </a:lnTo>
                  <a:lnTo>
                    <a:pt x="44" y="98"/>
                  </a:lnTo>
                  <a:lnTo>
                    <a:pt x="44" y="96"/>
                  </a:lnTo>
                  <a:lnTo>
                    <a:pt x="42" y="96"/>
                  </a:lnTo>
                  <a:lnTo>
                    <a:pt x="39" y="94"/>
                  </a:lnTo>
                  <a:lnTo>
                    <a:pt x="39" y="92"/>
                  </a:lnTo>
                  <a:lnTo>
                    <a:pt x="37" y="90"/>
                  </a:lnTo>
                  <a:lnTo>
                    <a:pt x="35" y="88"/>
                  </a:lnTo>
                  <a:lnTo>
                    <a:pt x="35" y="86"/>
                  </a:lnTo>
                  <a:lnTo>
                    <a:pt x="37" y="86"/>
                  </a:lnTo>
                  <a:lnTo>
                    <a:pt x="39" y="86"/>
                  </a:lnTo>
                  <a:lnTo>
                    <a:pt x="40" y="84"/>
                  </a:lnTo>
                  <a:lnTo>
                    <a:pt x="39" y="84"/>
                  </a:lnTo>
                  <a:lnTo>
                    <a:pt x="37" y="84"/>
                  </a:lnTo>
                  <a:lnTo>
                    <a:pt x="37" y="82"/>
                  </a:lnTo>
                  <a:lnTo>
                    <a:pt x="35" y="82"/>
                  </a:lnTo>
                  <a:lnTo>
                    <a:pt x="33" y="82"/>
                  </a:lnTo>
                  <a:lnTo>
                    <a:pt x="31" y="86"/>
                  </a:lnTo>
                  <a:lnTo>
                    <a:pt x="29" y="86"/>
                  </a:lnTo>
                  <a:lnTo>
                    <a:pt x="29" y="84"/>
                  </a:lnTo>
                  <a:lnTo>
                    <a:pt x="27" y="84"/>
                  </a:lnTo>
                  <a:lnTo>
                    <a:pt x="27" y="82"/>
                  </a:lnTo>
                  <a:lnTo>
                    <a:pt x="25" y="82"/>
                  </a:lnTo>
                  <a:lnTo>
                    <a:pt x="23" y="82"/>
                  </a:lnTo>
                  <a:lnTo>
                    <a:pt x="21" y="82"/>
                  </a:lnTo>
                  <a:lnTo>
                    <a:pt x="21" y="80"/>
                  </a:lnTo>
                  <a:lnTo>
                    <a:pt x="19" y="80"/>
                  </a:lnTo>
                  <a:lnTo>
                    <a:pt x="17" y="80"/>
                  </a:lnTo>
                  <a:lnTo>
                    <a:pt x="17" y="79"/>
                  </a:lnTo>
                  <a:lnTo>
                    <a:pt x="19" y="79"/>
                  </a:lnTo>
                  <a:lnTo>
                    <a:pt x="19" y="77"/>
                  </a:lnTo>
                  <a:lnTo>
                    <a:pt x="17" y="77"/>
                  </a:lnTo>
                  <a:lnTo>
                    <a:pt x="17" y="75"/>
                  </a:lnTo>
                  <a:lnTo>
                    <a:pt x="19" y="75"/>
                  </a:lnTo>
                  <a:lnTo>
                    <a:pt x="19" y="73"/>
                  </a:lnTo>
                  <a:lnTo>
                    <a:pt x="19" y="71"/>
                  </a:lnTo>
                  <a:lnTo>
                    <a:pt x="17" y="71"/>
                  </a:lnTo>
                  <a:lnTo>
                    <a:pt x="15" y="71"/>
                  </a:lnTo>
                  <a:lnTo>
                    <a:pt x="14" y="69"/>
                  </a:lnTo>
                  <a:lnTo>
                    <a:pt x="12" y="69"/>
                  </a:lnTo>
                  <a:lnTo>
                    <a:pt x="10" y="67"/>
                  </a:lnTo>
                  <a:lnTo>
                    <a:pt x="8" y="65"/>
                  </a:lnTo>
                  <a:lnTo>
                    <a:pt x="8" y="63"/>
                  </a:lnTo>
                  <a:lnTo>
                    <a:pt x="8" y="61"/>
                  </a:lnTo>
                  <a:lnTo>
                    <a:pt x="8" y="59"/>
                  </a:lnTo>
                  <a:lnTo>
                    <a:pt x="8" y="57"/>
                  </a:lnTo>
                  <a:lnTo>
                    <a:pt x="8" y="59"/>
                  </a:lnTo>
                  <a:lnTo>
                    <a:pt x="6" y="59"/>
                  </a:lnTo>
                  <a:lnTo>
                    <a:pt x="6" y="57"/>
                  </a:lnTo>
                  <a:lnTo>
                    <a:pt x="4" y="55"/>
                  </a:lnTo>
                  <a:lnTo>
                    <a:pt x="2" y="54"/>
                  </a:lnTo>
                  <a:lnTo>
                    <a:pt x="0" y="54"/>
                  </a:lnTo>
                  <a:lnTo>
                    <a:pt x="0" y="52"/>
                  </a:lnTo>
                  <a:lnTo>
                    <a:pt x="0" y="50"/>
                  </a:lnTo>
                  <a:lnTo>
                    <a:pt x="2" y="50"/>
                  </a:lnTo>
                  <a:lnTo>
                    <a:pt x="4" y="50"/>
                  </a:lnTo>
                  <a:lnTo>
                    <a:pt x="6" y="50"/>
                  </a:lnTo>
                  <a:lnTo>
                    <a:pt x="6" y="48"/>
                  </a:lnTo>
                  <a:lnTo>
                    <a:pt x="8" y="48"/>
                  </a:lnTo>
                  <a:lnTo>
                    <a:pt x="8" y="46"/>
                  </a:lnTo>
                  <a:lnTo>
                    <a:pt x="10" y="46"/>
                  </a:lnTo>
                  <a:lnTo>
                    <a:pt x="10" y="48"/>
                  </a:lnTo>
                  <a:lnTo>
                    <a:pt x="12" y="48"/>
                  </a:lnTo>
                  <a:lnTo>
                    <a:pt x="14" y="46"/>
                  </a:lnTo>
                  <a:lnTo>
                    <a:pt x="14" y="44"/>
                  </a:lnTo>
                  <a:lnTo>
                    <a:pt x="15" y="44"/>
                  </a:lnTo>
                  <a:lnTo>
                    <a:pt x="15" y="42"/>
                  </a:lnTo>
                  <a:lnTo>
                    <a:pt x="15" y="40"/>
                  </a:lnTo>
                  <a:lnTo>
                    <a:pt x="15" y="38"/>
                  </a:lnTo>
                  <a:lnTo>
                    <a:pt x="17" y="38"/>
                  </a:lnTo>
                  <a:lnTo>
                    <a:pt x="19" y="38"/>
                  </a:lnTo>
                  <a:lnTo>
                    <a:pt x="19" y="36"/>
                  </a:lnTo>
                  <a:lnTo>
                    <a:pt x="19" y="34"/>
                  </a:lnTo>
                  <a:lnTo>
                    <a:pt x="21" y="34"/>
                  </a:lnTo>
                  <a:lnTo>
                    <a:pt x="21" y="32"/>
                  </a:lnTo>
                  <a:lnTo>
                    <a:pt x="21" y="31"/>
                  </a:lnTo>
                  <a:lnTo>
                    <a:pt x="21" y="29"/>
                  </a:lnTo>
                  <a:lnTo>
                    <a:pt x="23" y="29"/>
                  </a:lnTo>
                  <a:lnTo>
                    <a:pt x="23" y="27"/>
                  </a:lnTo>
                  <a:lnTo>
                    <a:pt x="25" y="27"/>
                  </a:lnTo>
                  <a:lnTo>
                    <a:pt x="25" y="25"/>
                  </a:lnTo>
                  <a:lnTo>
                    <a:pt x="25" y="23"/>
                  </a:lnTo>
                  <a:lnTo>
                    <a:pt x="27" y="21"/>
                  </a:lnTo>
                  <a:lnTo>
                    <a:pt x="27" y="19"/>
                  </a:lnTo>
                  <a:lnTo>
                    <a:pt x="27" y="17"/>
                  </a:lnTo>
                  <a:lnTo>
                    <a:pt x="29" y="17"/>
                  </a:lnTo>
                  <a:lnTo>
                    <a:pt x="31" y="15"/>
                  </a:lnTo>
                  <a:lnTo>
                    <a:pt x="31" y="13"/>
                  </a:lnTo>
                  <a:lnTo>
                    <a:pt x="33" y="13"/>
                  </a:lnTo>
                  <a:lnTo>
                    <a:pt x="35" y="13"/>
                  </a:lnTo>
                  <a:lnTo>
                    <a:pt x="35" y="11"/>
                  </a:lnTo>
                  <a:lnTo>
                    <a:pt x="37" y="11"/>
                  </a:lnTo>
                  <a:lnTo>
                    <a:pt x="39" y="11"/>
                  </a:lnTo>
                  <a:lnTo>
                    <a:pt x="39" y="9"/>
                  </a:lnTo>
                  <a:lnTo>
                    <a:pt x="40" y="9"/>
                  </a:lnTo>
                  <a:lnTo>
                    <a:pt x="40" y="7"/>
                  </a:lnTo>
                  <a:lnTo>
                    <a:pt x="42" y="7"/>
                  </a:lnTo>
                  <a:lnTo>
                    <a:pt x="42" y="6"/>
                  </a:lnTo>
                  <a:lnTo>
                    <a:pt x="42" y="7"/>
                  </a:lnTo>
                  <a:lnTo>
                    <a:pt x="44" y="7"/>
                  </a:lnTo>
                  <a:lnTo>
                    <a:pt x="44" y="6"/>
                  </a:lnTo>
                  <a:lnTo>
                    <a:pt x="44" y="4"/>
                  </a:lnTo>
                  <a:lnTo>
                    <a:pt x="46" y="4"/>
                  </a:lnTo>
                  <a:lnTo>
                    <a:pt x="48" y="6"/>
                  </a:lnTo>
                  <a:lnTo>
                    <a:pt x="50" y="6"/>
                  </a:lnTo>
                  <a:lnTo>
                    <a:pt x="50" y="7"/>
                  </a:lnTo>
                  <a:lnTo>
                    <a:pt x="50" y="6"/>
                  </a:lnTo>
                  <a:lnTo>
                    <a:pt x="50" y="7"/>
                  </a:lnTo>
                  <a:lnTo>
                    <a:pt x="52" y="7"/>
                  </a:lnTo>
                  <a:lnTo>
                    <a:pt x="52" y="6"/>
                  </a:lnTo>
                  <a:lnTo>
                    <a:pt x="54" y="6"/>
                  </a:lnTo>
                  <a:lnTo>
                    <a:pt x="54" y="7"/>
                  </a:lnTo>
                  <a:lnTo>
                    <a:pt x="56" y="7"/>
                  </a:lnTo>
                  <a:lnTo>
                    <a:pt x="58" y="7"/>
                  </a:lnTo>
                  <a:lnTo>
                    <a:pt x="60" y="7"/>
                  </a:lnTo>
                  <a:lnTo>
                    <a:pt x="62" y="7"/>
                  </a:lnTo>
                  <a:lnTo>
                    <a:pt x="62" y="9"/>
                  </a:lnTo>
                  <a:lnTo>
                    <a:pt x="63" y="9"/>
                  </a:lnTo>
                  <a:lnTo>
                    <a:pt x="63" y="7"/>
                  </a:lnTo>
                  <a:lnTo>
                    <a:pt x="65" y="7"/>
                  </a:lnTo>
                  <a:lnTo>
                    <a:pt x="67" y="7"/>
                  </a:lnTo>
                  <a:lnTo>
                    <a:pt x="69" y="7"/>
                  </a:lnTo>
                  <a:lnTo>
                    <a:pt x="69" y="9"/>
                  </a:lnTo>
                  <a:lnTo>
                    <a:pt x="71" y="11"/>
                  </a:lnTo>
                  <a:lnTo>
                    <a:pt x="73" y="11"/>
                  </a:lnTo>
                  <a:lnTo>
                    <a:pt x="73" y="13"/>
                  </a:lnTo>
                  <a:lnTo>
                    <a:pt x="75" y="13"/>
                  </a:lnTo>
                  <a:lnTo>
                    <a:pt x="77" y="13"/>
                  </a:lnTo>
                  <a:lnTo>
                    <a:pt x="77" y="11"/>
                  </a:lnTo>
                  <a:lnTo>
                    <a:pt x="79" y="9"/>
                  </a:lnTo>
                  <a:lnTo>
                    <a:pt x="87" y="7"/>
                  </a:lnTo>
                  <a:lnTo>
                    <a:pt x="88" y="7"/>
                  </a:lnTo>
                  <a:lnTo>
                    <a:pt x="90" y="7"/>
                  </a:lnTo>
                  <a:lnTo>
                    <a:pt x="92" y="7"/>
                  </a:lnTo>
                  <a:lnTo>
                    <a:pt x="94" y="6"/>
                  </a:lnTo>
                  <a:lnTo>
                    <a:pt x="94" y="4"/>
                  </a:lnTo>
                  <a:lnTo>
                    <a:pt x="96" y="4"/>
                  </a:lnTo>
                  <a:lnTo>
                    <a:pt x="96" y="2"/>
                  </a:lnTo>
                  <a:lnTo>
                    <a:pt x="98" y="2"/>
                  </a:lnTo>
                  <a:lnTo>
                    <a:pt x="100" y="0"/>
                  </a:lnTo>
                  <a:lnTo>
                    <a:pt x="102" y="0"/>
                  </a:lnTo>
                  <a:lnTo>
                    <a:pt x="104" y="0"/>
                  </a:lnTo>
                  <a:lnTo>
                    <a:pt x="106" y="2"/>
                  </a:lnTo>
                  <a:lnTo>
                    <a:pt x="108" y="2"/>
                  </a:lnTo>
                  <a:lnTo>
                    <a:pt x="106" y="4"/>
                  </a:lnTo>
                  <a:lnTo>
                    <a:pt x="108" y="4"/>
                  </a:lnTo>
                  <a:lnTo>
                    <a:pt x="108" y="6"/>
                  </a:lnTo>
                  <a:lnTo>
                    <a:pt x="110" y="6"/>
                  </a:lnTo>
                  <a:lnTo>
                    <a:pt x="108" y="6"/>
                  </a:lnTo>
                  <a:lnTo>
                    <a:pt x="110" y="6"/>
                  </a:lnTo>
                  <a:lnTo>
                    <a:pt x="110" y="7"/>
                  </a:lnTo>
                  <a:lnTo>
                    <a:pt x="110" y="6"/>
                  </a:lnTo>
                  <a:lnTo>
                    <a:pt x="110" y="7"/>
                  </a:lnTo>
                  <a:lnTo>
                    <a:pt x="110" y="9"/>
                  </a:lnTo>
                  <a:lnTo>
                    <a:pt x="111" y="9"/>
                  </a:lnTo>
                  <a:lnTo>
                    <a:pt x="111" y="11"/>
                  </a:lnTo>
                  <a:lnTo>
                    <a:pt x="110" y="11"/>
                  </a:lnTo>
                  <a:lnTo>
                    <a:pt x="111" y="11"/>
                  </a:lnTo>
                  <a:lnTo>
                    <a:pt x="111" y="13"/>
                  </a:lnTo>
                  <a:lnTo>
                    <a:pt x="111" y="15"/>
                  </a:lnTo>
                  <a:lnTo>
                    <a:pt x="113" y="15"/>
                  </a:lnTo>
                  <a:lnTo>
                    <a:pt x="113" y="17"/>
                  </a:lnTo>
                  <a:lnTo>
                    <a:pt x="115" y="19"/>
                  </a:lnTo>
                  <a:lnTo>
                    <a:pt x="115" y="21"/>
                  </a:lnTo>
                  <a:lnTo>
                    <a:pt x="117" y="21"/>
                  </a:lnTo>
                  <a:lnTo>
                    <a:pt x="117" y="23"/>
                  </a:lnTo>
                  <a:lnTo>
                    <a:pt x="119" y="23"/>
                  </a:lnTo>
                  <a:lnTo>
                    <a:pt x="119" y="25"/>
                  </a:lnTo>
                  <a:lnTo>
                    <a:pt x="119" y="27"/>
                  </a:lnTo>
                  <a:lnTo>
                    <a:pt x="121" y="27"/>
                  </a:lnTo>
                  <a:lnTo>
                    <a:pt x="121" y="29"/>
                  </a:lnTo>
                  <a:lnTo>
                    <a:pt x="123" y="29"/>
                  </a:lnTo>
                  <a:lnTo>
                    <a:pt x="123" y="31"/>
                  </a:lnTo>
                  <a:lnTo>
                    <a:pt x="125" y="31"/>
                  </a:lnTo>
                  <a:lnTo>
                    <a:pt x="125" y="32"/>
                  </a:lnTo>
                  <a:lnTo>
                    <a:pt x="125" y="34"/>
                  </a:lnTo>
                  <a:lnTo>
                    <a:pt x="125" y="36"/>
                  </a:lnTo>
                  <a:lnTo>
                    <a:pt x="127" y="38"/>
                  </a:lnTo>
                  <a:lnTo>
                    <a:pt x="127" y="40"/>
                  </a:lnTo>
                  <a:lnTo>
                    <a:pt x="127" y="42"/>
                  </a:lnTo>
                  <a:lnTo>
                    <a:pt x="127" y="44"/>
                  </a:lnTo>
                  <a:lnTo>
                    <a:pt x="125" y="44"/>
                  </a:lnTo>
                  <a:lnTo>
                    <a:pt x="125" y="46"/>
                  </a:lnTo>
                  <a:lnTo>
                    <a:pt x="125" y="48"/>
                  </a:lnTo>
                  <a:lnTo>
                    <a:pt x="125" y="50"/>
                  </a:lnTo>
                  <a:lnTo>
                    <a:pt x="125" y="52"/>
                  </a:lnTo>
                  <a:lnTo>
                    <a:pt x="125" y="54"/>
                  </a:lnTo>
                  <a:lnTo>
                    <a:pt x="125" y="55"/>
                  </a:lnTo>
                  <a:lnTo>
                    <a:pt x="125" y="57"/>
                  </a:lnTo>
                  <a:lnTo>
                    <a:pt x="125" y="59"/>
                  </a:lnTo>
                  <a:lnTo>
                    <a:pt x="125" y="61"/>
                  </a:lnTo>
                  <a:lnTo>
                    <a:pt x="123" y="63"/>
                  </a:lnTo>
                  <a:lnTo>
                    <a:pt x="125" y="63"/>
                  </a:lnTo>
                  <a:lnTo>
                    <a:pt x="125" y="65"/>
                  </a:lnTo>
                  <a:lnTo>
                    <a:pt x="127" y="6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7" name="Freeform 196"/>
            <p:cNvSpPr>
              <a:spLocks noEditPoints="1"/>
            </p:cNvSpPr>
            <p:nvPr/>
          </p:nvSpPr>
          <p:spPr bwMode="auto">
            <a:xfrm>
              <a:off x="482600" y="1879600"/>
              <a:ext cx="9094788" cy="1809750"/>
            </a:xfrm>
            <a:custGeom>
              <a:avLst/>
              <a:gdLst>
                <a:gd name="T0" fmla="*/ 4619 w 5729"/>
                <a:gd name="T1" fmla="*/ 71 h 1140"/>
                <a:gd name="T2" fmla="*/ 4827 w 5729"/>
                <a:gd name="T3" fmla="*/ 129 h 1140"/>
                <a:gd name="T4" fmla="*/ 4904 w 5729"/>
                <a:gd name="T5" fmla="*/ 134 h 1140"/>
                <a:gd name="T6" fmla="*/ 4979 w 5729"/>
                <a:gd name="T7" fmla="*/ 194 h 1140"/>
                <a:gd name="T8" fmla="*/ 5115 w 5729"/>
                <a:gd name="T9" fmla="*/ 138 h 1140"/>
                <a:gd name="T10" fmla="*/ 5259 w 5729"/>
                <a:gd name="T11" fmla="*/ 205 h 1140"/>
                <a:gd name="T12" fmla="*/ 5476 w 5729"/>
                <a:gd name="T13" fmla="*/ 290 h 1140"/>
                <a:gd name="T14" fmla="*/ 5724 w 5729"/>
                <a:gd name="T15" fmla="*/ 319 h 1140"/>
                <a:gd name="T16" fmla="*/ 5710 w 5729"/>
                <a:gd name="T17" fmla="*/ 545 h 1140"/>
                <a:gd name="T18" fmla="*/ 5576 w 5729"/>
                <a:gd name="T19" fmla="*/ 660 h 1140"/>
                <a:gd name="T20" fmla="*/ 5451 w 5729"/>
                <a:gd name="T21" fmla="*/ 729 h 1140"/>
                <a:gd name="T22" fmla="*/ 5386 w 5729"/>
                <a:gd name="T23" fmla="*/ 883 h 1140"/>
                <a:gd name="T24" fmla="*/ 5462 w 5729"/>
                <a:gd name="T25" fmla="*/ 635 h 1140"/>
                <a:gd name="T26" fmla="*/ 5414 w 5729"/>
                <a:gd name="T27" fmla="*/ 628 h 1140"/>
                <a:gd name="T28" fmla="*/ 5311 w 5729"/>
                <a:gd name="T29" fmla="*/ 683 h 1140"/>
                <a:gd name="T30" fmla="*/ 5138 w 5729"/>
                <a:gd name="T31" fmla="*/ 681 h 1140"/>
                <a:gd name="T32" fmla="*/ 5063 w 5729"/>
                <a:gd name="T33" fmla="*/ 848 h 1140"/>
                <a:gd name="T34" fmla="*/ 5059 w 5729"/>
                <a:gd name="T35" fmla="*/ 1031 h 1140"/>
                <a:gd name="T36" fmla="*/ 4959 w 5729"/>
                <a:gd name="T37" fmla="*/ 1052 h 1140"/>
                <a:gd name="T38" fmla="*/ 4886 w 5729"/>
                <a:gd name="T39" fmla="*/ 914 h 1140"/>
                <a:gd name="T40" fmla="*/ 4687 w 5729"/>
                <a:gd name="T41" fmla="*/ 933 h 1140"/>
                <a:gd name="T42" fmla="*/ 4403 w 5729"/>
                <a:gd name="T43" fmla="*/ 940 h 1140"/>
                <a:gd name="T44" fmla="*/ 4151 w 5729"/>
                <a:gd name="T45" fmla="*/ 906 h 1140"/>
                <a:gd name="T46" fmla="*/ 3978 w 5729"/>
                <a:gd name="T47" fmla="*/ 802 h 1140"/>
                <a:gd name="T48" fmla="*/ 3844 w 5729"/>
                <a:gd name="T49" fmla="*/ 908 h 1140"/>
                <a:gd name="T50" fmla="*/ 3625 w 5729"/>
                <a:gd name="T51" fmla="*/ 931 h 1140"/>
                <a:gd name="T52" fmla="*/ 3621 w 5729"/>
                <a:gd name="T53" fmla="*/ 1102 h 1140"/>
                <a:gd name="T54" fmla="*/ 3464 w 5729"/>
                <a:gd name="T55" fmla="*/ 1044 h 1140"/>
                <a:gd name="T56" fmla="*/ 3442 w 5729"/>
                <a:gd name="T57" fmla="*/ 931 h 1140"/>
                <a:gd name="T58" fmla="*/ 3333 w 5729"/>
                <a:gd name="T59" fmla="*/ 783 h 1140"/>
                <a:gd name="T60" fmla="*/ 3320 w 5729"/>
                <a:gd name="T61" fmla="*/ 628 h 1140"/>
                <a:gd name="T62" fmla="*/ 3375 w 5729"/>
                <a:gd name="T63" fmla="*/ 286 h 1140"/>
                <a:gd name="T64" fmla="*/ 3517 w 5729"/>
                <a:gd name="T65" fmla="*/ 384 h 1140"/>
                <a:gd name="T66" fmla="*/ 3418 w 5729"/>
                <a:gd name="T67" fmla="*/ 463 h 1140"/>
                <a:gd name="T68" fmla="*/ 3502 w 5729"/>
                <a:gd name="T69" fmla="*/ 484 h 1140"/>
                <a:gd name="T70" fmla="*/ 3590 w 5729"/>
                <a:gd name="T71" fmla="*/ 407 h 1140"/>
                <a:gd name="T72" fmla="*/ 3755 w 5729"/>
                <a:gd name="T73" fmla="*/ 340 h 1140"/>
                <a:gd name="T74" fmla="*/ 3963 w 5729"/>
                <a:gd name="T75" fmla="*/ 324 h 1140"/>
                <a:gd name="T76" fmla="*/ 4007 w 5729"/>
                <a:gd name="T77" fmla="*/ 203 h 1140"/>
                <a:gd name="T78" fmla="*/ 4009 w 5729"/>
                <a:gd name="T79" fmla="*/ 439 h 1140"/>
                <a:gd name="T80" fmla="*/ 4047 w 5729"/>
                <a:gd name="T81" fmla="*/ 317 h 1140"/>
                <a:gd name="T82" fmla="*/ 4105 w 5729"/>
                <a:gd name="T83" fmla="*/ 215 h 1140"/>
                <a:gd name="T84" fmla="*/ 4193 w 5729"/>
                <a:gd name="T85" fmla="*/ 236 h 1140"/>
                <a:gd name="T86" fmla="*/ 4251 w 5729"/>
                <a:gd name="T87" fmla="*/ 79 h 1140"/>
                <a:gd name="T88" fmla="*/ 5192 w 5729"/>
                <a:gd name="T89" fmla="*/ 2 h 1140"/>
                <a:gd name="T90" fmla="*/ 3796 w 5729"/>
                <a:gd name="T91" fmla="*/ 63 h 1140"/>
                <a:gd name="T92" fmla="*/ 3754 w 5729"/>
                <a:gd name="T93" fmla="*/ 38 h 1140"/>
                <a:gd name="T94" fmla="*/ 80 w 5729"/>
                <a:gd name="T95" fmla="*/ 391 h 1140"/>
                <a:gd name="T96" fmla="*/ 150 w 5729"/>
                <a:gd name="T97" fmla="*/ 464 h 1140"/>
                <a:gd name="T98" fmla="*/ 44 w 5729"/>
                <a:gd name="T99" fmla="*/ 466 h 1140"/>
                <a:gd name="T100" fmla="*/ 5201 w 5729"/>
                <a:gd name="T101" fmla="*/ 1083 h 1140"/>
                <a:gd name="T102" fmla="*/ 5313 w 5729"/>
                <a:gd name="T103" fmla="*/ 965 h 1140"/>
                <a:gd name="T104" fmla="*/ 5140 w 5729"/>
                <a:gd name="T105" fmla="*/ 962 h 1140"/>
                <a:gd name="T106" fmla="*/ 5134 w 5729"/>
                <a:gd name="T107" fmla="*/ 835 h 1140"/>
                <a:gd name="T108" fmla="*/ 5510 w 5729"/>
                <a:gd name="T109" fmla="*/ 806 h 1140"/>
                <a:gd name="T110" fmla="*/ 3540 w 5729"/>
                <a:gd name="T111" fmla="*/ 420 h 1140"/>
                <a:gd name="T112" fmla="*/ 5432 w 5729"/>
                <a:gd name="T113" fmla="*/ 315 h 1140"/>
                <a:gd name="T114" fmla="*/ 3769 w 5729"/>
                <a:gd name="T115" fmla="*/ 251 h 1140"/>
                <a:gd name="T116" fmla="*/ 4907 w 5729"/>
                <a:gd name="T117" fmla="*/ 146 h 1140"/>
                <a:gd name="T118" fmla="*/ 3769 w 5729"/>
                <a:gd name="T119" fmla="*/ 232 h 1140"/>
                <a:gd name="T120" fmla="*/ 3707 w 5729"/>
                <a:gd name="T121" fmla="*/ 205 h 1140"/>
                <a:gd name="T122" fmla="*/ 3988 w 5729"/>
                <a:gd name="T123" fmla="*/ 102 h 1140"/>
                <a:gd name="T124" fmla="*/ 5105 w 5729"/>
                <a:gd name="T125" fmla="*/ 73 h 1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729" h="1140">
                  <a:moveTo>
                    <a:pt x="4669" y="0"/>
                  </a:moveTo>
                  <a:lnTo>
                    <a:pt x="4667" y="0"/>
                  </a:lnTo>
                  <a:lnTo>
                    <a:pt x="4666" y="4"/>
                  </a:lnTo>
                  <a:lnTo>
                    <a:pt x="4664" y="6"/>
                  </a:lnTo>
                  <a:lnTo>
                    <a:pt x="4662" y="8"/>
                  </a:lnTo>
                  <a:lnTo>
                    <a:pt x="4662" y="10"/>
                  </a:lnTo>
                  <a:lnTo>
                    <a:pt x="4660" y="11"/>
                  </a:lnTo>
                  <a:lnTo>
                    <a:pt x="4654" y="17"/>
                  </a:lnTo>
                  <a:lnTo>
                    <a:pt x="4648" y="19"/>
                  </a:lnTo>
                  <a:lnTo>
                    <a:pt x="4648" y="21"/>
                  </a:lnTo>
                  <a:lnTo>
                    <a:pt x="4648" y="23"/>
                  </a:lnTo>
                  <a:lnTo>
                    <a:pt x="4648" y="25"/>
                  </a:lnTo>
                  <a:lnTo>
                    <a:pt x="4646" y="25"/>
                  </a:lnTo>
                  <a:lnTo>
                    <a:pt x="4646" y="27"/>
                  </a:lnTo>
                  <a:lnTo>
                    <a:pt x="4644" y="27"/>
                  </a:lnTo>
                  <a:lnTo>
                    <a:pt x="4644" y="29"/>
                  </a:lnTo>
                  <a:lnTo>
                    <a:pt x="4646" y="29"/>
                  </a:lnTo>
                  <a:lnTo>
                    <a:pt x="4644" y="29"/>
                  </a:lnTo>
                  <a:lnTo>
                    <a:pt x="4644" y="31"/>
                  </a:lnTo>
                  <a:lnTo>
                    <a:pt x="4643" y="33"/>
                  </a:lnTo>
                  <a:lnTo>
                    <a:pt x="4639" y="31"/>
                  </a:lnTo>
                  <a:lnTo>
                    <a:pt x="4637" y="31"/>
                  </a:lnTo>
                  <a:lnTo>
                    <a:pt x="4633" y="36"/>
                  </a:lnTo>
                  <a:lnTo>
                    <a:pt x="4631" y="36"/>
                  </a:lnTo>
                  <a:lnTo>
                    <a:pt x="4631" y="38"/>
                  </a:lnTo>
                  <a:lnTo>
                    <a:pt x="4629" y="40"/>
                  </a:lnTo>
                  <a:lnTo>
                    <a:pt x="4627" y="40"/>
                  </a:lnTo>
                  <a:lnTo>
                    <a:pt x="4627" y="42"/>
                  </a:lnTo>
                  <a:lnTo>
                    <a:pt x="4623" y="44"/>
                  </a:lnTo>
                  <a:lnTo>
                    <a:pt x="4621" y="42"/>
                  </a:lnTo>
                  <a:lnTo>
                    <a:pt x="4619" y="42"/>
                  </a:lnTo>
                  <a:lnTo>
                    <a:pt x="4619" y="44"/>
                  </a:lnTo>
                  <a:lnTo>
                    <a:pt x="4621" y="44"/>
                  </a:lnTo>
                  <a:lnTo>
                    <a:pt x="4621" y="46"/>
                  </a:lnTo>
                  <a:lnTo>
                    <a:pt x="4619" y="48"/>
                  </a:lnTo>
                  <a:lnTo>
                    <a:pt x="4618" y="50"/>
                  </a:lnTo>
                  <a:lnTo>
                    <a:pt x="4614" y="50"/>
                  </a:lnTo>
                  <a:lnTo>
                    <a:pt x="4614" y="52"/>
                  </a:lnTo>
                  <a:lnTo>
                    <a:pt x="4612" y="52"/>
                  </a:lnTo>
                  <a:lnTo>
                    <a:pt x="4612" y="54"/>
                  </a:lnTo>
                  <a:lnTo>
                    <a:pt x="4612" y="52"/>
                  </a:lnTo>
                  <a:lnTo>
                    <a:pt x="4610" y="54"/>
                  </a:lnTo>
                  <a:lnTo>
                    <a:pt x="4610" y="52"/>
                  </a:lnTo>
                  <a:lnTo>
                    <a:pt x="4608" y="54"/>
                  </a:lnTo>
                  <a:lnTo>
                    <a:pt x="4610" y="56"/>
                  </a:lnTo>
                  <a:lnTo>
                    <a:pt x="4614" y="54"/>
                  </a:lnTo>
                  <a:lnTo>
                    <a:pt x="4614" y="56"/>
                  </a:lnTo>
                  <a:lnTo>
                    <a:pt x="4614" y="58"/>
                  </a:lnTo>
                  <a:lnTo>
                    <a:pt x="4614" y="59"/>
                  </a:lnTo>
                  <a:lnTo>
                    <a:pt x="4612" y="61"/>
                  </a:lnTo>
                  <a:lnTo>
                    <a:pt x="4608" y="65"/>
                  </a:lnTo>
                  <a:lnTo>
                    <a:pt x="4606" y="67"/>
                  </a:lnTo>
                  <a:lnTo>
                    <a:pt x="4602" y="69"/>
                  </a:lnTo>
                  <a:lnTo>
                    <a:pt x="4598" y="71"/>
                  </a:lnTo>
                  <a:lnTo>
                    <a:pt x="4598" y="73"/>
                  </a:lnTo>
                  <a:lnTo>
                    <a:pt x="4596" y="73"/>
                  </a:lnTo>
                  <a:lnTo>
                    <a:pt x="4596" y="75"/>
                  </a:lnTo>
                  <a:lnTo>
                    <a:pt x="4595" y="75"/>
                  </a:lnTo>
                  <a:lnTo>
                    <a:pt x="4595" y="77"/>
                  </a:lnTo>
                  <a:lnTo>
                    <a:pt x="4593" y="79"/>
                  </a:lnTo>
                  <a:lnTo>
                    <a:pt x="4593" y="81"/>
                  </a:lnTo>
                  <a:lnTo>
                    <a:pt x="4593" y="82"/>
                  </a:lnTo>
                  <a:lnTo>
                    <a:pt x="4591" y="82"/>
                  </a:lnTo>
                  <a:lnTo>
                    <a:pt x="4591" y="84"/>
                  </a:lnTo>
                  <a:lnTo>
                    <a:pt x="4589" y="86"/>
                  </a:lnTo>
                  <a:lnTo>
                    <a:pt x="4583" y="92"/>
                  </a:lnTo>
                  <a:lnTo>
                    <a:pt x="4585" y="92"/>
                  </a:lnTo>
                  <a:lnTo>
                    <a:pt x="4585" y="90"/>
                  </a:lnTo>
                  <a:lnTo>
                    <a:pt x="4583" y="90"/>
                  </a:lnTo>
                  <a:lnTo>
                    <a:pt x="4579" y="94"/>
                  </a:lnTo>
                  <a:lnTo>
                    <a:pt x="4577" y="92"/>
                  </a:lnTo>
                  <a:lnTo>
                    <a:pt x="4573" y="92"/>
                  </a:lnTo>
                  <a:lnTo>
                    <a:pt x="4571" y="92"/>
                  </a:lnTo>
                  <a:lnTo>
                    <a:pt x="4571" y="94"/>
                  </a:lnTo>
                  <a:lnTo>
                    <a:pt x="4570" y="94"/>
                  </a:lnTo>
                  <a:lnTo>
                    <a:pt x="4568" y="96"/>
                  </a:lnTo>
                  <a:lnTo>
                    <a:pt x="4570" y="96"/>
                  </a:lnTo>
                  <a:lnTo>
                    <a:pt x="4570" y="98"/>
                  </a:lnTo>
                  <a:lnTo>
                    <a:pt x="4566" y="102"/>
                  </a:lnTo>
                  <a:lnTo>
                    <a:pt x="4566" y="104"/>
                  </a:lnTo>
                  <a:lnTo>
                    <a:pt x="4564" y="107"/>
                  </a:lnTo>
                  <a:lnTo>
                    <a:pt x="4564" y="109"/>
                  </a:lnTo>
                  <a:lnTo>
                    <a:pt x="4562" y="111"/>
                  </a:lnTo>
                  <a:lnTo>
                    <a:pt x="4560" y="111"/>
                  </a:lnTo>
                  <a:lnTo>
                    <a:pt x="4560" y="109"/>
                  </a:lnTo>
                  <a:lnTo>
                    <a:pt x="4558" y="109"/>
                  </a:lnTo>
                  <a:lnTo>
                    <a:pt x="4558" y="111"/>
                  </a:lnTo>
                  <a:lnTo>
                    <a:pt x="4554" y="109"/>
                  </a:lnTo>
                  <a:lnTo>
                    <a:pt x="4552" y="113"/>
                  </a:lnTo>
                  <a:lnTo>
                    <a:pt x="4552" y="115"/>
                  </a:lnTo>
                  <a:lnTo>
                    <a:pt x="4552" y="117"/>
                  </a:lnTo>
                  <a:lnTo>
                    <a:pt x="4550" y="119"/>
                  </a:lnTo>
                  <a:lnTo>
                    <a:pt x="4548" y="121"/>
                  </a:lnTo>
                  <a:lnTo>
                    <a:pt x="4548" y="123"/>
                  </a:lnTo>
                  <a:lnTo>
                    <a:pt x="4548" y="125"/>
                  </a:lnTo>
                  <a:lnTo>
                    <a:pt x="4548" y="127"/>
                  </a:lnTo>
                  <a:lnTo>
                    <a:pt x="4547" y="129"/>
                  </a:lnTo>
                  <a:lnTo>
                    <a:pt x="4547" y="130"/>
                  </a:lnTo>
                  <a:lnTo>
                    <a:pt x="4545" y="132"/>
                  </a:lnTo>
                  <a:lnTo>
                    <a:pt x="4545" y="134"/>
                  </a:lnTo>
                  <a:lnTo>
                    <a:pt x="4543" y="134"/>
                  </a:lnTo>
                  <a:lnTo>
                    <a:pt x="4541" y="136"/>
                  </a:lnTo>
                  <a:lnTo>
                    <a:pt x="4539" y="138"/>
                  </a:lnTo>
                  <a:lnTo>
                    <a:pt x="4537" y="140"/>
                  </a:lnTo>
                  <a:lnTo>
                    <a:pt x="4543" y="140"/>
                  </a:lnTo>
                  <a:lnTo>
                    <a:pt x="4545" y="138"/>
                  </a:lnTo>
                  <a:lnTo>
                    <a:pt x="4547" y="138"/>
                  </a:lnTo>
                  <a:lnTo>
                    <a:pt x="4547" y="136"/>
                  </a:lnTo>
                  <a:lnTo>
                    <a:pt x="4548" y="134"/>
                  </a:lnTo>
                  <a:lnTo>
                    <a:pt x="4550" y="134"/>
                  </a:lnTo>
                  <a:lnTo>
                    <a:pt x="4550" y="132"/>
                  </a:lnTo>
                  <a:lnTo>
                    <a:pt x="4550" y="130"/>
                  </a:lnTo>
                  <a:lnTo>
                    <a:pt x="4552" y="130"/>
                  </a:lnTo>
                  <a:lnTo>
                    <a:pt x="4552" y="132"/>
                  </a:lnTo>
                  <a:lnTo>
                    <a:pt x="4554" y="132"/>
                  </a:lnTo>
                  <a:lnTo>
                    <a:pt x="4556" y="134"/>
                  </a:lnTo>
                  <a:lnTo>
                    <a:pt x="4558" y="134"/>
                  </a:lnTo>
                  <a:lnTo>
                    <a:pt x="4560" y="134"/>
                  </a:lnTo>
                  <a:lnTo>
                    <a:pt x="4560" y="136"/>
                  </a:lnTo>
                  <a:lnTo>
                    <a:pt x="4562" y="136"/>
                  </a:lnTo>
                  <a:lnTo>
                    <a:pt x="4564" y="136"/>
                  </a:lnTo>
                  <a:lnTo>
                    <a:pt x="4568" y="136"/>
                  </a:lnTo>
                  <a:lnTo>
                    <a:pt x="4568" y="134"/>
                  </a:lnTo>
                  <a:lnTo>
                    <a:pt x="4566" y="134"/>
                  </a:lnTo>
                  <a:lnTo>
                    <a:pt x="4564" y="134"/>
                  </a:lnTo>
                  <a:lnTo>
                    <a:pt x="4560" y="132"/>
                  </a:lnTo>
                  <a:lnTo>
                    <a:pt x="4558" y="132"/>
                  </a:lnTo>
                  <a:lnTo>
                    <a:pt x="4556" y="130"/>
                  </a:lnTo>
                  <a:lnTo>
                    <a:pt x="4554" y="129"/>
                  </a:lnTo>
                  <a:lnTo>
                    <a:pt x="4554" y="127"/>
                  </a:lnTo>
                  <a:lnTo>
                    <a:pt x="4554" y="125"/>
                  </a:lnTo>
                  <a:lnTo>
                    <a:pt x="4554" y="123"/>
                  </a:lnTo>
                  <a:lnTo>
                    <a:pt x="4554" y="121"/>
                  </a:lnTo>
                  <a:lnTo>
                    <a:pt x="4554" y="119"/>
                  </a:lnTo>
                  <a:lnTo>
                    <a:pt x="4556" y="119"/>
                  </a:lnTo>
                  <a:lnTo>
                    <a:pt x="4556" y="117"/>
                  </a:lnTo>
                  <a:lnTo>
                    <a:pt x="4564" y="119"/>
                  </a:lnTo>
                  <a:lnTo>
                    <a:pt x="4566" y="119"/>
                  </a:lnTo>
                  <a:lnTo>
                    <a:pt x="4568" y="117"/>
                  </a:lnTo>
                  <a:lnTo>
                    <a:pt x="4571" y="119"/>
                  </a:lnTo>
                  <a:lnTo>
                    <a:pt x="4575" y="119"/>
                  </a:lnTo>
                  <a:lnTo>
                    <a:pt x="4579" y="119"/>
                  </a:lnTo>
                  <a:lnTo>
                    <a:pt x="4581" y="117"/>
                  </a:lnTo>
                  <a:lnTo>
                    <a:pt x="4583" y="115"/>
                  </a:lnTo>
                  <a:lnTo>
                    <a:pt x="4585" y="113"/>
                  </a:lnTo>
                  <a:lnTo>
                    <a:pt x="4587" y="115"/>
                  </a:lnTo>
                  <a:lnTo>
                    <a:pt x="4589" y="115"/>
                  </a:lnTo>
                  <a:lnTo>
                    <a:pt x="4589" y="113"/>
                  </a:lnTo>
                  <a:lnTo>
                    <a:pt x="4587" y="113"/>
                  </a:lnTo>
                  <a:lnTo>
                    <a:pt x="4587" y="111"/>
                  </a:lnTo>
                  <a:lnTo>
                    <a:pt x="4589" y="109"/>
                  </a:lnTo>
                  <a:lnTo>
                    <a:pt x="4591" y="111"/>
                  </a:lnTo>
                  <a:lnTo>
                    <a:pt x="4595" y="109"/>
                  </a:lnTo>
                  <a:lnTo>
                    <a:pt x="4598" y="107"/>
                  </a:lnTo>
                  <a:lnTo>
                    <a:pt x="4600" y="107"/>
                  </a:lnTo>
                  <a:lnTo>
                    <a:pt x="4602" y="106"/>
                  </a:lnTo>
                  <a:lnTo>
                    <a:pt x="4602" y="104"/>
                  </a:lnTo>
                  <a:lnTo>
                    <a:pt x="4602" y="102"/>
                  </a:lnTo>
                  <a:lnTo>
                    <a:pt x="4604" y="104"/>
                  </a:lnTo>
                  <a:lnTo>
                    <a:pt x="4604" y="106"/>
                  </a:lnTo>
                  <a:lnTo>
                    <a:pt x="4606" y="106"/>
                  </a:lnTo>
                  <a:lnTo>
                    <a:pt x="4606" y="104"/>
                  </a:lnTo>
                  <a:lnTo>
                    <a:pt x="4606" y="102"/>
                  </a:lnTo>
                  <a:lnTo>
                    <a:pt x="4604" y="102"/>
                  </a:lnTo>
                  <a:lnTo>
                    <a:pt x="4604" y="100"/>
                  </a:lnTo>
                  <a:lnTo>
                    <a:pt x="4602" y="100"/>
                  </a:lnTo>
                  <a:lnTo>
                    <a:pt x="4602" y="98"/>
                  </a:lnTo>
                  <a:lnTo>
                    <a:pt x="4604" y="98"/>
                  </a:lnTo>
                  <a:lnTo>
                    <a:pt x="4604" y="100"/>
                  </a:lnTo>
                  <a:lnTo>
                    <a:pt x="4606" y="102"/>
                  </a:lnTo>
                  <a:lnTo>
                    <a:pt x="4608" y="104"/>
                  </a:lnTo>
                  <a:lnTo>
                    <a:pt x="4610" y="102"/>
                  </a:lnTo>
                  <a:lnTo>
                    <a:pt x="4612" y="102"/>
                  </a:lnTo>
                  <a:lnTo>
                    <a:pt x="4616" y="100"/>
                  </a:lnTo>
                  <a:lnTo>
                    <a:pt x="4618" y="98"/>
                  </a:lnTo>
                  <a:lnTo>
                    <a:pt x="4618" y="96"/>
                  </a:lnTo>
                  <a:lnTo>
                    <a:pt x="4616" y="96"/>
                  </a:lnTo>
                  <a:lnTo>
                    <a:pt x="4618" y="96"/>
                  </a:lnTo>
                  <a:lnTo>
                    <a:pt x="4619" y="96"/>
                  </a:lnTo>
                  <a:lnTo>
                    <a:pt x="4621" y="94"/>
                  </a:lnTo>
                  <a:lnTo>
                    <a:pt x="4621" y="92"/>
                  </a:lnTo>
                  <a:lnTo>
                    <a:pt x="4623" y="92"/>
                  </a:lnTo>
                  <a:lnTo>
                    <a:pt x="4629" y="90"/>
                  </a:lnTo>
                  <a:lnTo>
                    <a:pt x="4629" y="88"/>
                  </a:lnTo>
                  <a:lnTo>
                    <a:pt x="4629" y="86"/>
                  </a:lnTo>
                  <a:lnTo>
                    <a:pt x="4629" y="84"/>
                  </a:lnTo>
                  <a:lnTo>
                    <a:pt x="4625" y="84"/>
                  </a:lnTo>
                  <a:lnTo>
                    <a:pt x="4619" y="88"/>
                  </a:lnTo>
                  <a:lnTo>
                    <a:pt x="4612" y="88"/>
                  </a:lnTo>
                  <a:lnTo>
                    <a:pt x="4610" y="90"/>
                  </a:lnTo>
                  <a:lnTo>
                    <a:pt x="4612" y="90"/>
                  </a:lnTo>
                  <a:lnTo>
                    <a:pt x="4610" y="90"/>
                  </a:lnTo>
                  <a:lnTo>
                    <a:pt x="4608" y="88"/>
                  </a:lnTo>
                  <a:lnTo>
                    <a:pt x="4608" y="86"/>
                  </a:lnTo>
                  <a:lnTo>
                    <a:pt x="4608" y="84"/>
                  </a:lnTo>
                  <a:lnTo>
                    <a:pt x="4608" y="82"/>
                  </a:lnTo>
                  <a:lnTo>
                    <a:pt x="4608" y="81"/>
                  </a:lnTo>
                  <a:lnTo>
                    <a:pt x="4610" y="81"/>
                  </a:lnTo>
                  <a:lnTo>
                    <a:pt x="4612" y="79"/>
                  </a:lnTo>
                  <a:lnTo>
                    <a:pt x="4612" y="77"/>
                  </a:lnTo>
                  <a:lnTo>
                    <a:pt x="4612" y="75"/>
                  </a:lnTo>
                  <a:lnTo>
                    <a:pt x="4614" y="73"/>
                  </a:lnTo>
                  <a:lnTo>
                    <a:pt x="4614" y="71"/>
                  </a:lnTo>
                  <a:lnTo>
                    <a:pt x="4616" y="71"/>
                  </a:lnTo>
                  <a:lnTo>
                    <a:pt x="4619" y="71"/>
                  </a:lnTo>
                  <a:lnTo>
                    <a:pt x="4623" y="73"/>
                  </a:lnTo>
                  <a:lnTo>
                    <a:pt x="4625" y="75"/>
                  </a:lnTo>
                  <a:lnTo>
                    <a:pt x="4627" y="75"/>
                  </a:lnTo>
                  <a:lnTo>
                    <a:pt x="4629" y="77"/>
                  </a:lnTo>
                  <a:lnTo>
                    <a:pt x="4631" y="77"/>
                  </a:lnTo>
                  <a:lnTo>
                    <a:pt x="4631" y="75"/>
                  </a:lnTo>
                  <a:lnTo>
                    <a:pt x="4633" y="75"/>
                  </a:lnTo>
                  <a:lnTo>
                    <a:pt x="4631" y="73"/>
                  </a:lnTo>
                  <a:lnTo>
                    <a:pt x="4631" y="71"/>
                  </a:lnTo>
                  <a:lnTo>
                    <a:pt x="4633" y="71"/>
                  </a:lnTo>
                  <a:lnTo>
                    <a:pt x="4633" y="69"/>
                  </a:lnTo>
                  <a:lnTo>
                    <a:pt x="4639" y="69"/>
                  </a:lnTo>
                  <a:lnTo>
                    <a:pt x="4641" y="71"/>
                  </a:lnTo>
                  <a:lnTo>
                    <a:pt x="4639" y="71"/>
                  </a:lnTo>
                  <a:lnTo>
                    <a:pt x="4637" y="71"/>
                  </a:lnTo>
                  <a:lnTo>
                    <a:pt x="4637" y="73"/>
                  </a:lnTo>
                  <a:lnTo>
                    <a:pt x="4635" y="71"/>
                  </a:lnTo>
                  <a:lnTo>
                    <a:pt x="4635" y="73"/>
                  </a:lnTo>
                  <a:lnTo>
                    <a:pt x="4633" y="73"/>
                  </a:lnTo>
                  <a:lnTo>
                    <a:pt x="4635" y="79"/>
                  </a:lnTo>
                  <a:lnTo>
                    <a:pt x="4637" y="82"/>
                  </a:lnTo>
                  <a:lnTo>
                    <a:pt x="4643" y="86"/>
                  </a:lnTo>
                  <a:lnTo>
                    <a:pt x="4648" y="88"/>
                  </a:lnTo>
                  <a:lnTo>
                    <a:pt x="4652" y="88"/>
                  </a:lnTo>
                  <a:lnTo>
                    <a:pt x="4654" y="86"/>
                  </a:lnTo>
                  <a:lnTo>
                    <a:pt x="4656" y="88"/>
                  </a:lnTo>
                  <a:lnTo>
                    <a:pt x="4658" y="86"/>
                  </a:lnTo>
                  <a:lnTo>
                    <a:pt x="4660" y="86"/>
                  </a:lnTo>
                  <a:lnTo>
                    <a:pt x="4662" y="84"/>
                  </a:lnTo>
                  <a:lnTo>
                    <a:pt x="4662" y="82"/>
                  </a:lnTo>
                  <a:lnTo>
                    <a:pt x="4662" y="81"/>
                  </a:lnTo>
                  <a:lnTo>
                    <a:pt x="4662" y="79"/>
                  </a:lnTo>
                  <a:lnTo>
                    <a:pt x="4662" y="77"/>
                  </a:lnTo>
                  <a:lnTo>
                    <a:pt x="4660" y="77"/>
                  </a:lnTo>
                  <a:lnTo>
                    <a:pt x="4660" y="75"/>
                  </a:lnTo>
                  <a:lnTo>
                    <a:pt x="4660" y="73"/>
                  </a:lnTo>
                  <a:lnTo>
                    <a:pt x="4660" y="71"/>
                  </a:lnTo>
                  <a:lnTo>
                    <a:pt x="4662" y="75"/>
                  </a:lnTo>
                  <a:lnTo>
                    <a:pt x="4664" y="79"/>
                  </a:lnTo>
                  <a:lnTo>
                    <a:pt x="4666" y="79"/>
                  </a:lnTo>
                  <a:lnTo>
                    <a:pt x="4666" y="81"/>
                  </a:lnTo>
                  <a:lnTo>
                    <a:pt x="4667" y="86"/>
                  </a:lnTo>
                  <a:lnTo>
                    <a:pt x="4669" y="90"/>
                  </a:lnTo>
                  <a:lnTo>
                    <a:pt x="4669" y="92"/>
                  </a:lnTo>
                  <a:lnTo>
                    <a:pt x="4669" y="94"/>
                  </a:lnTo>
                  <a:lnTo>
                    <a:pt x="4669" y="96"/>
                  </a:lnTo>
                  <a:lnTo>
                    <a:pt x="4667" y="96"/>
                  </a:lnTo>
                  <a:lnTo>
                    <a:pt x="4666" y="98"/>
                  </a:lnTo>
                  <a:lnTo>
                    <a:pt x="4666" y="102"/>
                  </a:lnTo>
                  <a:lnTo>
                    <a:pt x="4664" y="104"/>
                  </a:lnTo>
                  <a:lnTo>
                    <a:pt x="4666" y="104"/>
                  </a:lnTo>
                  <a:lnTo>
                    <a:pt x="4666" y="106"/>
                  </a:lnTo>
                  <a:lnTo>
                    <a:pt x="4667" y="107"/>
                  </a:lnTo>
                  <a:lnTo>
                    <a:pt x="4669" y="107"/>
                  </a:lnTo>
                  <a:lnTo>
                    <a:pt x="4669" y="109"/>
                  </a:lnTo>
                  <a:lnTo>
                    <a:pt x="4669" y="111"/>
                  </a:lnTo>
                  <a:lnTo>
                    <a:pt x="4669" y="113"/>
                  </a:lnTo>
                  <a:lnTo>
                    <a:pt x="4671" y="113"/>
                  </a:lnTo>
                  <a:lnTo>
                    <a:pt x="4669" y="115"/>
                  </a:lnTo>
                  <a:lnTo>
                    <a:pt x="4669" y="117"/>
                  </a:lnTo>
                  <a:lnTo>
                    <a:pt x="4669" y="119"/>
                  </a:lnTo>
                  <a:lnTo>
                    <a:pt x="4671" y="121"/>
                  </a:lnTo>
                  <a:lnTo>
                    <a:pt x="4671" y="123"/>
                  </a:lnTo>
                  <a:lnTo>
                    <a:pt x="4671" y="125"/>
                  </a:lnTo>
                  <a:lnTo>
                    <a:pt x="4669" y="127"/>
                  </a:lnTo>
                  <a:lnTo>
                    <a:pt x="4669" y="129"/>
                  </a:lnTo>
                  <a:lnTo>
                    <a:pt x="4667" y="132"/>
                  </a:lnTo>
                  <a:lnTo>
                    <a:pt x="4667" y="134"/>
                  </a:lnTo>
                  <a:lnTo>
                    <a:pt x="4666" y="134"/>
                  </a:lnTo>
                  <a:lnTo>
                    <a:pt x="4664" y="134"/>
                  </a:lnTo>
                  <a:lnTo>
                    <a:pt x="4664" y="136"/>
                  </a:lnTo>
                  <a:lnTo>
                    <a:pt x="4664" y="138"/>
                  </a:lnTo>
                  <a:lnTo>
                    <a:pt x="4666" y="138"/>
                  </a:lnTo>
                  <a:lnTo>
                    <a:pt x="4666" y="140"/>
                  </a:lnTo>
                  <a:lnTo>
                    <a:pt x="4666" y="142"/>
                  </a:lnTo>
                  <a:lnTo>
                    <a:pt x="4667" y="144"/>
                  </a:lnTo>
                  <a:lnTo>
                    <a:pt x="4667" y="146"/>
                  </a:lnTo>
                  <a:lnTo>
                    <a:pt x="4669" y="146"/>
                  </a:lnTo>
                  <a:lnTo>
                    <a:pt x="4675" y="148"/>
                  </a:lnTo>
                  <a:lnTo>
                    <a:pt x="4679" y="150"/>
                  </a:lnTo>
                  <a:lnTo>
                    <a:pt x="4679" y="148"/>
                  </a:lnTo>
                  <a:lnTo>
                    <a:pt x="4673" y="146"/>
                  </a:lnTo>
                  <a:lnTo>
                    <a:pt x="4669" y="144"/>
                  </a:lnTo>
                  <a:lnTo>
                    <a:pt x="4666" y="142"/>
                  </a:lnTo>
                  <a:lnTo>
                    <a:pt x="4666" y="140"/>
                  </a:lnTo>
                  <a:lnTo>
                    <a:pt x="4666" y="138"/>
                  </a:lnTo>
                  <a:lnTo>
                    <a:pt x="4666" y="136"/>
                  </a:lnTo>
                  <a:lnTo>
                    <a:pt x="4666" y="134"/>
                  </a:lnTo>
                  <a:lnTo>
                    <a:pt x="4667" y="134"/>
                  </a:lnTo>
                  <a:lnTo>
                    <a:pt x="4671" y="130"/>
                  </a:lnTo>
                  <a:lnTo>
                    <a:pt x="4671" y="129"/>
                  </a:lnTo>
                  <a:lnTo>
                    <a:pt x="4671" y="127"/>
                  </a:lnTo>
                  <a:lnTo>
                    <a:pt x="4671" y="125"/>
                  </a:lnTo>
                  <a:lnTo>
                    <a:pt x="4671" y="123"/>
                  </a:lnTo>
                  <a:lnTo>
                    <a:pt x="4671" y="121"/>
                  </a:lnTo>
                  <a:lnTo>
                    <a:pt x="4671" y="117"/>
                  </a:lnTo>
                  <a:lnTo>
                    <a:pt x="4671" y="115"/>
                  </a:lnTo>
                  <a:lnTo>
                    <a:pt x="4671" y="113"/>
                  </a:lnTo>
                  <a:lnTo>
                    <a:pt x="4673" y="111"/>
                  </a:lnTo>
                  <a:lnTo>
                    <a:pt x="4673" y="109"/>
                  </a:lnTo>
                  <a:lnTo>
                    <a:pt x="4675" y="109"/>
                  </a:lnTo>
                  <a:lnTo>
                    <a:pt x="4677" y="109"/>
                  </a:lnTo>
                  <a:lnTo>
                    <a:pt x="4679" y="109"/>
                  </a:lnTo>
                  <a:lnTo>
                    <a:pt x="4679" y="107"/>
                  </a:lnTo>
                  <a:lnTo>
                    <a:pt x="4675" y="109"/>
                  </a:lnTo>
                  <a:lnTo>
                    <a:pt x="4675" y="107"/>
                  </a:lnTo>
                  <a:lnTo>
                    <a:pt x="4673" y="106"/>
                  </a:lnTo>
                  <a:lnTo>
                    <a:pt x="4671" y="106"/>
                  </a:lnTo>
                  <a:lnTo>
                    <a:pt x="4671" y="104"/>
                  </a:lnTo>
                  <a:lnTo>
                    <a:pt x="4671" y="102"/>
                  </a:lnTo>
                  <a:lnTo>
                    <a:pt x="4669" y="100"/>
                  </a:lnTo>
                  <a:lnTo>
                    <a:pt x="4673" y="98"/>
                  </a:lnTo>
                  <a:lnTo>
                    <a:pt x="4677" y="98"/>
                  </a:lnTo>
                  <a:lnTo>
                    <a:pt x="4681" y="94"/>
                  </a:lnTo>
                  <a:lnTo>
                    <a:pt x="4685" y="94"/>
                  </a:lnTo>
                  <a:lnTo>
                    <a:pt x="4689" y="94"/>
                  </a:lnTo>
                  <a:lnTo>
                    <a:pt x="4691" y="94"/>
                  </a:lnTo>
                  <a:lnTo>
                    <a:pt x="4692" y="94"/>
                  </a:lnTo>
                  <a:lnTo>
                    <a:pt x="4696" y="90"/>
                  </a:lnTo>
                  <a:lnTo>
                    <a:pt x="4700" y="88"/>
                  </a:lnTo>
                  <a:lnTo>
                    <a:pt x="4708" y="90"/>
                  </a:lnTo>
                  <a:lnTo>
                    <a:pt x="4714" y="90"/>
                  </a:lnTo>
                  <a:lnTo>
                    <a:pt x="4719" y="90"/>
                  </a:lnTo>
                  <a:lnTo>
                    <a:pt x="4727" y="94"/>
                  </a:lnTo>
                  <a:lnTo>
                    <a:pt x="4733" y="94"/>
                  </a:lnTo>
                  <a:lnTo>
                    <a:pt x="4739" y="96"/>
                  </a:lnTo>
                  <a:lnTo>
                    <a:pt x="4740" y="94"/>
                  </a:lnTo>
                  <a:lnTo>
                    <a:pt x="4744" y="94"/>
                  </a:lnTo>
                  <a:lnTo>
                    <a:pt x="4750" y="94"/>
                  </a:lnTo>
                  <a:lnTo>
                    <a:pt x="4754" y="96"/>
                  </a:lnTo>
                  <a:lnTo>
                    <a:pt x="4756" y="98"/>
                  </a:lnTo>
                  <a:lnTo>
                    <a:pt x="4758" y="100"/>
                  </a:lnTo>
                  <a:lnTo>
                    <a:pt x="4758" y="102"/>
                  </a:lnTo>
                  <a:lnTo>
                    <a:pt x="4756" y="102"/>
                  </a:lnTo>
                  <a:lnTo>
                    <a:pt x="4756" y="104"/>
                  </a:lnTo>
                  <a:lnTo>
                    <a:pt x="4754" y="102"/>
                  </a:lnTo>
                  <a:lnTo>
                    <a:pt x="4754" y="104"/>
                  </a:lnTo>
                  <a:lnTo>
                    <a:pt x="4752" y="104"/>
                  </a:lnTo>
                  <a:lnTo>
                    <a:pt x="4752" y="102"/>
                  </a:lnTo>
                  <a:lnTo>
                    <a:pt x="4752" y="100"/>
                  </a:lnTo>
                  <a:lnTo>
                    <a:pt x="4750" y="102"/>
                  </a:lnTo>
                  <a:lnTo>
                    <a:pt x="4748" y="104"/>
                  </a:lnTo>
                  <a:lnTo>
                    <a:pt x="4748" y="106"/>
                  </a:lnTo>
                  <a:lnTo>
                    <a:pt x="4748" y="107"/>
                  </a:lnTo>
                  <a:lnTo>
                    <a:pt x="4748" y="109"/>
                  </a:lnTo>
                  <a:lnTo>
                    <a:pt x="4748" y="111"/>
                  </a:lnTo>
                  <a:lnTo>
                    <a:pt x="4748" y="113"/>
                  </a:lnTo>
                  <a:lnTo>
                    <a:pt x="4748" y="115"/>
                  </a:lnTo>
                  <a:lnTo>
                    <a:pt x="4750" y="115"/>
                  </a:lnTo>
                  <a:lnTo>
                    <a:pt x="4756" y="121"/>
                  </a:lnTo>
                  <a:lnTo>
                    <a:pt x="4760" y="121"/>
                  </a:lnTo>
                  <a:lnTo>
                    <a:pt x="4762" y="123"/>
                  </a:lnTo>
                  <a:lnTo>
                    <a:pt x="4763" y="123"/>
                  </a:lnTo>
                  <a:lnTo>
                    <a:pt x="4765" y="125"/>
                  </a:lnTo>
                  <a:lnTo>
                    <a:pt x="4767" y="127"/>
                  </a:lnTo>
                  <a:lnTo>
                    <a:pt x="4767" y="129"/>
                  </a:lnTo>
                  <a:lnTo>
                    <a:pt x="4769" y="127"/>
                  </a:lnTo>
                  <a:lnTo>
                    <a:pt x="4769" y="129"/>
                  </a:lnTo>
                  <a:lnTo>
                    <a:pt x="4769" y="130"/>
                  </a:lnTo>
                  <a:lnTo>
                    <a:pt x="4775" y="132"/>
                  </a:lnTo>
                  <a:lnTo>
                    <a:pt x="4783" y="134"/>
                  </a:lnTo>
                  <a:lnTo>
                    <a:pt x="4783" y="132"/>
                  </a:lnTo>
                  <a:lnTo>
                    <a:pt x="4777" y="130"/>
                  </a:lnTo>
                  <a:lnTo>
                    <a:pt x="4771" y="130"/>
                  </a:lnTo>
                  <a:lnTo>
                    <a:pt x="4771" y="129"/>
                  </a:lnTo>
                  <a:lnTo>
                    <a:pt x="4769" y="127"/>
                  </a:lnTo>
                  <a:lnTo>
                    <a:pt x="4771" y="127"/>
                  </a:lnTo>
                  <a:lnTo>
                    <a:pt x="4777" y="129"/>
                  </a:lnTo>
                  <a:lnTo>
                    <a:pt x="4781" y="129"/>
                  </a:lnTo>
                  <a:lnTo>
                    <a:pt x="4785" y="129"/>
                  </a:lnTo>
                  <a:lnTo>
                    <a:pt x="4787" y="130"/>
                  </a:lnTo>
                  <a:lnTo>
                    <a:pt x="4790" y="130"/>
                  </a:lnTo>
                  <a:lnTo>
                    <a:pt x="4792" y="130"/>
                  </a:lnTo>
                  <a:lnTo>
                    <a:pt x="4794" y="130"/>
                  </a:lnTo>
                  <a:lnTo>
                    <a:pt x="4796" y="129"/>
                  </a:lnTo>
                  <a:lnTo>
                    <a:pt x="4800" y="129"/>
                  </a:lnTo>
                  <a:lnTo>
                    <a:pt x="4802" y="130"/>
                  </a:lnTo>
                  <a:lnTo>
                    <a:pt x="4802" y="129"/>
                  </a:lnTo>
                  <a:lnTo>
                    <a:pt x="4806" y="129"/>
                  </a:lnTo>
                  <a:lnTo>
                    <a:pt x="4806" y="130"/>
                  </a:lnTo>
                  <a:lnTo>
                    <a:pt x="4804" y="130"/>
                  </a:lnTo>
                  <a:lnTo>
                    <a:pt x="4804" y="132"/>
                  </a:lnTo>
                  <a:lnTo>
                    <a:pt x="4806" y="134"/>
                  </a:lnTo>
                  <a:lnTo>
                    <a:pt x="4811" y="134"/>
                  </a:lnTo>
                  <a:lnTo>
                    <a:pt x="4813" y="136"/>
                  </a:lnTo>
                  <a:lnTo>
                    <a:pt x="4815" y="136"/>
                  </a:lnTo>
                  <a:lnTo>
                    <a:pt x="4817" y="136"/>
                  </a:lnTo>
                  <a:lnTo>
                    <a:pt x="4811" y="130"/>
                  </a:lnTo>
                  <a:lnTo>
                    <a:pt x="4810" y="130"/>
                  </a:lnTo>
                  <a:lnTo>
                    <a:pt x="4811" y="130"/>
                  </a:lnTo>
                  <a:lnTo>
                    <a:pt x="4819" y="134"/>
                  </a:lnTo>
                  <a:lnTo>
                    <a:pt x="4821" y="134"/>
                  </a:lnTo>
                  <a:lnTo>
                    <a:pt x="4817" y="130"/>
                  </a:lnTo>
                  <a:lnTo>
                    <a:pt x="4813" y="129"/>
                  </a:lnTo>
                  <a:lnTo>
                    <a:pt x="4811" y="129"/>
                  </a:lnTo>
                  <a:lnTo>
                    <a:pt x="4813" y="129"/>
                  </a:lnTo>
                  <a:lnTo>
                    <a:pt x="4813" y="127"/>
                  </a:lnTo>
                  <a:lnTo>
                    <a:pt x="4815" y="127"/>
                  </a:lnTo>
                  <a:lnTo>
                    <a:pt x="4817" y="127"/>
                  </a:lnTo>
                  <a:lnTo>
                    <a:pt x="4819" y="129"/>
                  </a:lnTo>
                  <a:lnTo>
                    <a:pt x="4819" y="130"/>
                  </a:lnTo>
                  <a:lnTo>
                    <a:pt x="4823" y="132"/>
                  </a:lnTo>
                  <a:lnTo>
                    <a:pt x="4825" y="132"/>
                  </a:lnTo>
                  <a:lnTo>
                    <a:pt x="4825" y="130"/>
                  </a:lnTo>
                  <a:lnTo>
                    <a:pt x="4827" y="129"/>
                  </a:lnTo>
                  <a:lnTo>
                    <a:pt x="4827" y="127"/>
                  </a:lnTo>
                  <a:lnTo>
                    <a:pt x="4827" y="125"/>
                  </a:lnTo>
                  <a:lnTo>
                    <a:pt x="4827" y="123"/>
                  </a:lnTo>
                  <a:lnTo>
                    <a:pt x="4829" y="123"/>
                  </a:lnTo>
                  <a:lnTo>
                    <a:pt x="4829" y="121"/>
                  </a:lnTo>
                  <a:lnTo>
                    <a:pt x="4827" y="119"/>
                  </a:lnTo>
                  <a:lnTo>
                    <a:pt x="4829" y="119"/>
                  </a:lnTo>
                  <a:lnTo>
                    <a:pt x="4829" y="117"/>
                  </a:lnTo>
                  <a:lnTo>
                    <a:pt x="4831" y="117"/>
                  </a:lnTo>
                  <a:lnTo>
                    <a:pt x="4829" y="117"/>
                  </a:lnTo>
                  <a:lnTo>
                    <a:pt x="4831" y="119"/>
                  </a:lnTo>
                  <a:lnTo>
                    <a:pt x="4833" y="119"/>
                  </a:lnTo>
                  <a:lnTo>
                    <a:pt x="4831" y="117"/>
                  </a:lnTo>
                  <a:lnTo>
                    <a:pt x="4833" y="117"/>
                  </a:lnTo>
                  <a:lnTo>
                    <a:pt x="4833" y="115"/>
                  </a:lnTo>
                  <a:lnTo>
                    <a:pt x="4831" y="115"/>
                  </a:lnTo>
                  <a:lnTo>
                    <a:pt x="4829" y="115"/>
                  </a:lnTo>
                  <a:lnTo>
                    <a:pt x="4829" y="113"/>
                  </a:lnTo>
                  <a:lnTo>
                    <a:pt x="4829" y="111"/>
                  </a:lnTo>
                  <a:lnTo>
                    <a:pt x="4827" y="111"/>
                  </a:lnTo>
                  <a:lnTo>
                    <a:pt x="4827" y="109"/>
                  </a:lnTo>
                  <a:lnTo>
                    <a:pt x="4827" y="107"/>
                  </a:lnTo>
                  <a:lnTo>
                    <a:pt x="4829" y="107"/>
                  </a:lnTo>
                  <a:lnTo>
                    <a:pt x="4829" y="106"/>
                  </a:lnTo>
                  <a:lnTo>
                    <a:pt x="4827" y="106"/>
                  </a:lnTo>
                  <a:lnTo>
                    <a:pt x="4825" y="106"/>
                  </a:lnTo>
                  <a:lnTo>
                    <a:pt x="4827" y="104"/>
                  </a:lnTo>
                  <a:lnTo>
                    <a:pt x="4825" y="102"/>
                  </a:lnTo>
                  <a:lnTo>
                    <a:pt x="4827" y="102"/>
                  </a:lnTo>
                  <a:lnTo>
                    <a:pt x="4827" y="104"/>
                  </a:lnTo>
                  <a:lnTo>
                    <a:pt x="4829" y="104"/>
                  </a:lnTo>
                  <a:lnTo>
                    <a:pt x="4827" y="102"/>
                  </a:lnTo>
                  <a:lnTo>
                    <a:pt x="4827" y="100"/>
                  </a:lnTo>
                  <a:lnTo>
                    <a:pt x="4825" y="98"/>
                  </a:lnTo>
                  <a:lnTo>
                    <a:pt x="4825" y="96"/>
                  </a:lnTo>
                  <a:lnTo>
                    <a:pt x="4827" y="96"/>
                  </a:lnTo>
                  <a:lnTo>
                    <a:pt x="4827" y="94"/>
                  </a:lnTo>
                  <a:lnTo>
                    <a:pt x="4827" y="96"/>
                  </a:lnTo>
                  <a:lnTo>
                    <a:pt x="4829" y="96"/>
                  </a:lnTo>
                  <a:lnTo>
                    <a:pt x="4829" y="94"/>
                  </a:lnTo>
                  <a:lnTo>
                    <a:pt x="4827" y="94"/>
                  </a:lnTo>
                  <a:lnTo>
                    <a:pt x="4827" y="92"/>
                  </a:lnTo>
                  <a:lnTo>
                    <a:pt x="4827" y="90"/>
                  </a:lnTo>
                  <a:lnTo>
                    <a:pt x="4829" y="90"/>
                  </a:lnTo>
                  <a:lnTo>
                    <a:pt x="4831" y="88"/>
                  </a:lnTo>
                  <a:lnTo>
                    <a:pt x="4831" y="90"/>
                  </a:lnTo>
                  <a:lnTo>
                    <a:pt x="4831" y="92"/>
                  </a:lnTo>
                  <a:lnTo>
                    <a:pt x="4833" y="92"/>
                  </a:lnTo>
                  <a:lnTo>
                    <a:pt x="4831" y="94"/>
                  </a:lnTo>
                  <a:lnTo>
                    <a:pt x="4833" y="94"/>
                  </a:lnTo>
                  <a:lnTo>
                    <a:pt x="4835" y="94"/>
                  </a:lnTo>
                  <a:lnTo>
                    <a:pt x="4836" y="92"/>
                  </a:lnTo>
                  <a:lnTo>
                    <a:pt x="4836" y="90"/>
                  </a:lnTo>
                  <a:lnTo>
                    <a:pt x="4836" y="88"/>
                  </a:lnTo>
                  <a:lnTo>
                    <a:pt x="4836" y="86"/>
                  </a:lnTo>
                  <a:lnTo>
                    <a:pt x="4836" y="84"/>
                  </a:lnTo>
                  <a:lnTo>
                    <a:pt x="4835" y="84"/>
                  </a:lnTo>
                  <a:lnTo>
                    <a:pt x="4836" y="84"/>
                  </a:lnTo>
                  <a:lnTo>
                    <a:pt x="4838" y="86"/>
                  </a:lnTo>
                  <a:lnTo>
                    <a:pt x="4838" y="88"/>
                  </a:lnTo>
                  <a:lnTo>
                    <a:pt x="4836" y="88"/>
                  </a:lnTo>
                  <a:lnTo>
                    <a:pt x="4838" y="90"/>
                  </a:lnTo>
                  <a:lnTo>
                    <a:pt x="4838" y="88"/>
                  </a:lnTo>
                  <a:lnTo>
                    <a:pt x="4840" y="88"/>
                  </a:lnTo>
                  <a:lnTo>
                    <a:pt x="4840" y="86"/>
                  </a:lnTo>
                  <a:lnTo>
                    <a:pt x="4840" y="84"/>
                  </a:lnTo>
                  <a:lnTo>
                    <a:pt x="4842" y="84"/>
                  </a:lnTo>
                  <a:lnTo>
                    <a:pt x="4842" y="82"/>
                  </a:lnTo>
                  <a:lnTo>
                    <a:pt x="4844" y="82"/>
                  </a:lnTo>
                  <a:lnTo>
                    <a:pt x="4844" y="84"/>
                  </a:lnTo>
                  <a:lnTo>
                    <a:pt x="4846" y="84"/>
                  </a:lnTo>
                  <a:lnTo>
                    <a:pt x="4846" y="86"/>
                  </a:lnTo>
                  <a:lnTo>
                    <a:pt x="4848" y="86"/>
                  </a:lnTo>
                  <a:lnTo>
                    <a:pt x="4848" y="88"/>
                  </a:lnTo>
                  <a:lnTo>
                    <a:pt x="4850" y="88"/>
                  </a:lnTo>
                  <a:lnTo>
                    <a:pt x="4852" y="88"/>
                  </a:lnTo>
                  <a:lnTo>
                    <a:pt x="4850" y="88"/>
                  </a:lnTo>
                  <a:lnTo>
                    <a:pt x="4852" y="88"/>
                  </a:lnTo>
                  <a:lnTo>
                    <a:pt x="4852" y="90"/>
                  </a:lnTo>
                  <a:lnTo>
                    <a:pt x="4854" y="90"/>
                  </a:lnTo>
                  <a:lnTo>
                    <a:pt x="4854" y="92"/>
                  </a:lnTo>
                  <a:lnTo>
                    <a:pt x="4854" y="90"/>
                  </a:lnTo>
                  <a:lnTo>
                    <a:pt x="4856" y="90"/>
                  </a:lnTo>
                  <a:lnTo>
                    <a:pt x="4856" y="88"/>
                  </a:lnTo>
                  <a:lnTo>
                    <a:pt x="4856" y="90"/>
                  </a:lnTo>
                  <a:lnTo>
                    <a:pt x="4856" y="92"/>
                  </a:lnTo>
                  <a:lnTo>
                    <a:pt x="4858" y="92"/>
                  </a:lnTo>
                  <a:lnTo>
                    <a:pt x="4856" y="92"/>
                  </a:lnTo>
                  <a:lnTo>
                    <a:pt x="4856" y="94"/>
                  </a:lnTo>
                  <a:lnTo>
                    <a:pt x="4858" y="94"/>
                  </a:lnTo>
                  <a:lnTo>
                    <a:pt x="4856" y="94"/>
                  </a:lnTo>
                  <a:lnTo>
                    <a:pt x="4856" y="96"/>
                  </a:lnTo>
                  <a:lnTo>
                    <a:pt x="4856" y="98"/>
                  </a:lnTo>
                  <a:lnTo>
                    <a:pt x="4858" y="98"/>
                  </a:lnTo>
                  <a:lnTo>
                    <a:pt x="4858" y="96"/>
                  </a:lnTo>
                  <a:lnTo>
                    <a:pt x="4858" y="98"/>
                  </a:lnTo>
                  <a:lnTo>
                    <a:pt x="4859" y="98"/>
                  </a:lnTo>
                  <a:lnTo>
                    <a:pt x="4859" y="96"/>
                  </a:lnTo>
                  <a:lnTo>
                    <a:pt x="4861" y="96"/>
                  </a:lnTo>
                  <a:lnTo>
                    <a:pt x="4861" y="98"/>
                  </a:lnTo>
                  <a:lnTo>
                    <a:pt x="4863" y="98"/>
                  </a:lnTo>
                  <a:lnTo>
                    <a:pt x="4863" y="100"/>
                  </a:lnTo>
                  <a:lnTo>
                    <a:pt x="4861" y="102"/>
                  </a:lnTo>
                  <a:lnTo>
                    <a:pt x="4861" y="104"/>
                  </a:lnTo>
                  <a:lnTo>
                    <a:pt x="4863" y="104"/>
                  </a:lnTo>
                  <a:lnTo>
                    <a:pt x="4861" y="106"/>
                  </a:lnTo>
                  <a:lnTo>
                    <a:pt x="4863" y="106"/>
                  </a:lnTo>
                  <a:lnTo>
                    <a:pt x="4863" y="104"/>
                  </a:lnTo>
                  <a:lnTo>
                    <a:pt x="4863" y="102"/>
                  </a:lnTo>
                  <a:lnTo>
                    <a:pt x="4865" y="102"/>
                  </a:lnTo>
                  <a:lnTo>
                    <a:pt x="4867" y="102"/>
                  </a:lnTo>
                  <a:lnTo>
                    <a:pt x="4867" y="100"/>
                  </a:lnTo>
                  <a:lnTo>
                    <a:pt x="4867" y="98"/>
                  </a:lnTo>
                  <a:lnTo>
                    <a:pt x="4869" y="98"/>
                  </a:lnTo>
                  <a:lnTo>
                    <a:pt x="4869" y="102"/>
                  </a:lnTo>
                  <a:lnTo>
                    <a:pt x="4867" y="104"/>
                  </a:lnTo>
                  <a:lnTo>
                    <a:pt x="4869" y="104"/>
                  </a:lnTo>
                  <a:lnTo>
                    <a:pt x="4869" y="102"/>
                  </a:lnTo>
                  <a:lnTo>
                    <a:pt x="4869" y="100"/>
                  </a:lnTo>
                  <a:lnTo>
                    <a:pt x="4871" y="100"/>
                  </a:lnTo>
                  <a:lnTo>
                    <a:pt x="4873" y="96"/>
                  </a:lnTo>
                  <a:lnTo>
                    <a:pt x="4875" y="98"/>
                  </a:lnTo>
                  <a:lnTo>
                    <a:pt x="4875" y="100"/>
                  </a:lnTo>
                  <a:lnTo>
                    <a:pt x="4875" y="102"/>
                  </a:lnTo>
                  <a:lnTo>
                    <a:pt x="4875" y="104"/>
                  </a:lnTo>
                  <a:lnTo>
                    <a:pt x="4875" y="102"/>
                  </a:lnTo>
                  <a:lnTo>
                    <a:pt x="4873" y="102"/>
                  </a:lnTo>
                  <a:lnTo>
                    <a:pt x="4873" y="104"/>
                  </a:lnTo>
                  <a:lnTo>
                    <a:pt x="4873" y="102"/>
                  </a:lnTo>
                  <a:lnTo>
                    <a:pt x="4871" y="102"/>
                  </a:lnTo>
                  <a:lnTo>
                    <a:pt x="4871" y="104"/>
                  </a:lnTo>
                  <a:lnTo>
                    <a:pt x="4873" y="104"/>
                  </a:lnTo>
                  <a:lnTo>
                    <a:pt x="4873" y="106"/>
                  </a:lnTo>
                  <a:lnTo>
                    <a:pt x="4871" y="107"/>
                  </a:lnTo>
                  <a:lnTo>
                    <a:pt x="4873" y="106"/>
                  </a:lnTo>
                  <a:lnTo>
                    <a:pt x="4875" y="106"/>
                  </a:lnTo>
                  <a:lnTo>
                    <a:pt x="4877" y="106"/>
                  </a:lnTo>
                  <a:lnTo>
                    <a:pt x="4877" y="107"/>
                  </a:lnTo>
                  <a:lnTo>
                    <a:pt x="4879" y="109"/>
                  </a:lnTo>
                  <a:lnTo>
                    <a:pt x="4879" y="111"/>
                  </a:lnTo>
                  <a:lnTo>
                    <a:pt x="4879" y="113"/>
                  </a:lnTo>
                  <a:lnTo>
                    <a:pt x="4879" y="115"/>
                  </a:lnTo>
                  <a:lnTo>
                    <a:pt x="4879" y="113"/>
                  </a:lnTo>
                  <a:lnTo>
                    <a:pt x="4879" y="111"/>
                  </a:lnTo>
                  <a:lnTo>
                    <a:pt x="4881" y="111"/>
                  </a:lnTo>
                  <a:lnTo>
                    <a:pt x="4879" y="109"/>
                  </a:lnTo>
                  <a:lnTo>
                    <a:pt x="4879" y="107"/>
                  </a:lnTo>
                  <a:lnTo>
                    <a:pt x="4881" y="106"/>
                  </a:lnTo>
                  <a:lnTo>
                    <a:pt x="4881" y="104"/>
                  </a:lnTo>
                  <a:lnTo>
                    <a:pt x="4883" y="106"/>
                  </a:lnTo>
                  <a:lnTo>
                    <a:pt x="4883" y="104"/>
                  </a:lnTo>
                  <a:lnTo>
                    <a:pt x="4884" y="104"/>
                  </a:lnTo>
                  <a:lnTo>
                    <a:pt x="4884" y="102"/>
                  </a:lnTo>
                  <a:lnTo>
                    <a:pt x="4884" y="100"/>
                  </a:lnTo>
                  <a:lnTo>
                    <a:pt x="4883" y="100"/>
                  </a:lnTo>
                  <a:lnTo>
                    <a:pt x="4883" y="98"/>
                  </a:lnTo>
                  <a:lnTo>
                    <a:pt x="4884" y="98"/>
                  </a:lnTo>
                  <a:lnTo>
                    <a:pt x="4886" y="98"/>
                  </a:lnTo>
                  <a:lnTo>
                    <a:pt x="4888" y="98"/>
                  </a:lnTo>
                  <a:lnTo>
                    <a:pt x="4892" y="100"/>
                  </a:lnTo>
                  <a:lnTo>
                    <a:pt x="4894" y="100"/>
                  </a:lnTo>
                  <a:lnTo>
                    <a:pt x="4902" y="102"/>
                  </a:lnTo>
                  <a:lnTo>
                    <a:pt x="4900" y="102"/>
                  </a:lnTo>
                  <a:lnTo>
                    <a:pt x="4900" y="104"/>
                  </a:lnTo>
                  <a:lnTo>
                    <a:pt x="4902" y="106"/>
                  </a:lnTo>
                  <a:lnTo>
                    <a:pt x="4900" y="107"/>
                  </a:lnTo>
                  <a:lnTo>
                    <a:pt x="4900" y="109"/>
                  </a:lnTo>
                  <a:lnTo>
                    <a:pt x="4904" y="107"/>
                  </a:lnTo>
                  <a:lnTo>
                    <a:pt x="4906" y="109"/>
                  </a:lnTo>
                  <a:lnTo>
                    <a:pt x="4906" y="107"/>
                  </a:lnTo>
                  <a:lnTo>
                    <a:pt x="4907" y="107"/>
                  </a:lnTo>
                  <a:lnTo>
                    <a:pt x="4906" y="109"/>
                  </a:lnTo>
                  <a:lnTo>
                    <a:pt x="4906" y="111"/>
                  </a:lnTo>
                  <a:lnTo>
                    <a:pt x="4906" y="113"/>
                  </a:lnTo>
                  <a:lnTo>
                    <a:pt x="4907" y="113"/>
                  </a:lnTo>
                  <a:lnTo>
                    <a:pt x="4907" y="115"/>
                  </a:lnTo>
                  <a:lnTo>
                    <a:pt x="4909" y="113"/>
                  </a:lnTo>
                  <a:lnTo>
                    <a:pt x="4911" y="113"/>
                  </a:lnTo>
                  <a:lnTo>
                    <a:pt x="4913" y="115"/>
                  </a:lnTo>
                  <a:lnTo>
                    <a:pt x="4915" y="115"/>
                  </a:lnTo>
                  <a:lnTo>
                    <a:pt x="4915" y="117"/>
                  </a:lnTo>
                  <a:lnTo>
                    <a:pt x="4917" y="117"/>
                  </a:lnTo>
                  <a:lnTo>
                    <a:pt x="4917" y="119"/>
                  </a:lnTo>
                  <a:lnTo>
                    <a:pt x="4915" y="119"/>
                  </a:lnTo>
                  <a:lnTo>
                    <a:pt x="4915" y="121"/>
                  </a:lnTo>
                  <a:lnTo>
                    <a:pt x="4913" y="123"/>
                  </a:lnTo>
                  <a:lnTo>
                    <a:pt x="4913" y="125"/>
                  </a:lnTo>
                  <a:lnTo>
                    <a:pt x="4915" y="123"/>
                  </a:lnTo>
                  <a:lnTo>
                    <a:pt x="4915" y="121"/>
                  </a:lnTo>
                  <a:lnTo>
                    <a:pt x="4917" y="121"/>
                  </a:lnTo>
                  <a:lnTo>
                    <a:pt x="4919" y="121"/>
                  </a:lnTo>
                  <a:lnTo>
                    <a:pt x="4921" y="123"/>
                  </a:lnTo>
                  <a:lnTo>
                    <a:pt x="4923" y="125"/>
                  </a:lnTo>
                  <a:lnTo>
                    <a:pt x="4925" y="127"/>
                  </a:lnTo>
                  <a:lnTo>
                    <a:pt x="4925" y="129"/>
                  </a:lnTo>
                  <a:lnTo>
                    <a:pt x="4925" y="130"/>
                  </a:lnTo>
                  <a:lnTo>
                    <a:pt x="4923" y="130"/>
                  </a:lnTo>
                  <a:lnTo>
                    <a:pt x="4921" y="130"/>
                  </a:lnTo>
                  <a:lnTo>
                    <a:pt x="4919" y="129"/>
                  </a:lnTo>
                  <a:lnTo>
                    <a:pt x="4915" y="129"/>
                  </a:lnTo>
                  <a:lnTo>
                    <a:pt x="4913" y="129"/>
                  </a:lnTo>
                  <a:lnTo>
                    <a:pt x="4911" y="130"/>
                  </a:lnTo>
                  <a:lnTo>
                    <a:pt x="4906" y="132"/>
                  </a:lnTo>
                  <a:lnTo>
                    <a:pt x="4906" y="134"/>
                  </a:lnTo>
                  <a:lnTo>
                    <a:pt x="4904" y="134"/>
                  </a:lnTo>
                  <a:lnTo>
                    <a:pt x="4906" y="136"/>
                  </a:lnTo>
                  <a:lnTo>
                    <a:pt x="4906" y="138"/>
                  </a:lnTo>
                  <a:lnTo>
                    <a:pt x="4904" y="138"/>
                  </a:lnTo>
                  <a:lnTo>
                    <a:pt x="4907" y="138"/>
                  </a:lnTo>
                  <a:lnTo>
                    <a:pt x="4915" y="140"/>
                  </a:lnTo>
                  <a:lnTo>
                    <a:pt x="4921" y="142"/>
                  </a:lnTo>
                  <a:lnTo>
                    <a:pt x="4923" y="144"/>
                  </a:lnTo>
                  <a:lnTo>
                    <a:pt x="4921" y="144"/>
                  </a:lnTo>
                  <a:lnTo>
                    <a:pt x="4921" y="146"/>
                  </a:lnTo>
                  <a:lnTo>
                    <a:pt x="4915" y="146"/>
                  </a:lnTo>
                  <a:lnTo>
                    <a:pt x="4913" y="144"/>
                  </a:lnTo>
                  <a:lnTo>
                    <a:pt x="4911" y="144"/>
                  </a:lnTo>
                  <a:lnTo>
                    <a:pt x="4909" y="144"/>
                  </a:lnTo>
                  <a:lnTo>
                    <a:pt x="4909" y="142"/>
                  </a:lnTo>
                  <a:lnTo>
                    <a:pt x="4907" y="142"/>
                  </a:lnTo>
                  <a:lnTo>
                    <a:pt x="4907" y="144"/>
                  </a:lnTo>
                  <a:lnTo>
                    <a:pt x="4907" y="146"/>
                  </a:lnTo>
                  <a:lnTo>
                    <a:pt x="4900" y="146"/>
                  </a:lnTo>
                  <a:lnTo>
                    <a:pt x="4902" y="148"/>
                  </a:lnTo>
                  <a:lnTo>
                    <a:pt x="4904" y="150"/>
                  </a:lnTo>
                  <a:lnTo>
                    <a:pt x="4904" y="152"/>
                  </a:lnTo>
                  <a:lnTo>
                    <a:pt x="4906" y="152"/>
                  </a:lnTo>
                  <a:lnTo>
                    <a:pt x="4911" y="155"/>
                  </a:lnTo>
                  <a:lnTo>
                    <a:pt x="4915" y="155"/>
                  </a:lnTo>
                  <a:lnTo>
                    <a:pt x="4919" y="155"/>
                  </a:lnTo>
                  <a:lnTo>
                    <a:pt x="4921" y="155"/>
                  </a:lnTo>
                  <a:lnTo>
                    <a:pt x="4921" y="157"/>
                  </a:lnTo>
                  <a:lnTo>
                    <a:pt x="4921" y="159"/>
                  </a:lnTo>
                  <a:lnTo>
                    <a:pt x="4923" y="159"/>
                  </a:lnTo>
                  <a:lnTo>
                    <a:pt x="4925" y="161"/>
                  </a:lnTo>
                  <a:lnTo>
                    <a:pt x="4925" y="163"/>
                  </a:lnTo>
                  <a:lnTo>
                    <a:pt x="4923" y="165"/>
                  </a:lnTo>
                  <a:lnTo>
                    <a:pt x="4923" y="167"/>
                  </a:lnTo>
                  <a:lnTo>
                    <a:pt x="4925" y="167"/>
                  </a:lnTo>
                  <a:lnTo>
                    <a:pt x="4927" y="169"/>
                  </a:lnTo>
                  <a:lnTo>
                    <a:pt x="4925" y="169"/>
                  </a:lnTo>
                  <a:lnTo>
                    <a:pt x="4923" y="171"/>
                  </a:lnTo>
                  <a:lnTo>
                    <a:pt x="4923" y="173"/>
                  </a:lnTo>
                  <a:lnTo>
                    <a:pt x="4921" y="173"/>
                  </a:lnTo>
                  <a:lnTo>
                    <a:pt x="4921" y="175"/>
                  </a:lnTo>
                  <a:lnTo>
                    <a:pt x="4923" y="173"/>
                  </a:lnTo>
                  <a:lnTo>
                    <a:pt x="4925" y="173"/>
                  </a:lnTo>
                  <a:lnTo>
                    <a:pt x="4925" y="175"/>
                  </a:lnTo>
                  <a:lnTo>
                    <a:pt x="4923" y="176"/>
                  </a:lnTo>
                  <a:lnTo>
                    <a:pt x="4921" y="176"/>
                  </a:lnTo>
                  <a:lnTo>
                    <a:pt x="4919" y="175"/>
                  </a:lnTo>
                  <a:lnTo>
                    <a:pt x="4919" y="176"/>
                  </a:lnTo>
                  <a:lnTo>
                    <a:pt x="4917" y="176"/>
                  </a:lnTo>
                  <a:lnTo>
                    <a:pt x="4915" y="176"/>
                  </a:lnTo>
                  <a:lnTo>
                    <a:pt x="4913" y="173"/>
                  </a:lnTo>
                  <a:lnTo>
                    <a:pt x="4909" y="171"/>
                  </a:lnTo>
                  <a:lnTo>
                    <a:pt x="4909" y="169"/>
                  </a:lnTo>
                  <a:lnTo>
                    <a:pt x="4909" y="167"/>
                  </a:lnTo>
                  <a:lnTo>
                    <a:pt x="4904" y="163"/>
                  </a:lnTo>
                  <a:lnTo>
                    <a:pt x="4898" y="157"/>
                  </a:lnTo>
                  <a:lnTo>
                    <a:pt x="4896" y="157"/>
                  </a:lnTo>
                  <a:lnTo>
                    <a:pt x="4896" y="159"/>
                  </a:lnTo>
                  <a:lnTo>
                    <a:pt x="4898" y="161"/>
                  </a:lnTo>
                  <a:lnTo>
                    <a:pt x="4898" y="163"/>
                  </a:lnTo>
                  <a:lnTo>
                    <a:pt x="4900" y="163"/>
                  </a:lnTo>
                  <a:lnTo>
                    <a:pt x="4898" y="163"/>
                  </a:lnTo>
                  <a:lnTo>
                    <a:pt x="4898" y="165"/>
                  </a:lnTo>
                  <a:lnTo>
                    <a:pt x="4900" y="165"/>
                  </a:lnTo>
                  <a:lnTo>
                    <a:pt x="4902" y="167"/>
                  </a:lnTo>
                  <a:lnTo>
                    <a:pt x="4902" y="169"/>
                  </a:lnTo>
                  <a:lnTo>
                    <a:pt x="4904" y="169"/>
                  </a:lnTo>
                  <a:lnTo>
                    <a:pt x="4906" y="171"/>
                  </a:lnTo>
                  <a:lnTo>
                    <a:pt x="4906" y="173"/>
                  </a:lnTo>
                  <a:lnTo>
                    <a:pt x="4907" y="175"/>
                  </a:lnTo>
                  <a:lnTo>
                    <a:pt x="4907" y="176"/>
                  </a:lnTo>
                  <a:lnTo>
                    <a:pt x="4907" y="178"/>
                  </a:lnTo>
                  <a:lnTo>
                    <a:pt x="4909" y="178"/>
                  </a:lnTo>
                  <a:lnTo>
                    <a:pt x="4909" y="180"/>
                  </a:lnTo>
                  <a:lnTo>
                    <a:pt x="4909" y="182"/>
                  </a:lnTo>
                  <a:lnTo>
                    <a:pt x="4911" y="182"/>
                  </a:lnTo>
                  <a:lnTo>
                    <a:pt x="4911" y="184"/>
                  </a:lnTo>
                  <a:lnTo>
                    <a:pt x="4911" y="186"/>
                  </a:lnTo>
                  <a:lnTo>
                    <a:pt x="4911" y="188"/>
                  </a:lnTo>
                  <a:lnTo>
                    <a:pt x="4913" y="188"/>
                  </a:lnTo>
                  <a:lnTo>
                    <a:pt x="4913" y="190"/>
                  </a:lnTo>
                  <a:lnTo>
                    <a:pt x="4915" y="192"/>
                  </a:lnTo>
                  <a:lnTo>
                    <a:pt x="4915" y="194"/>
                  </a:lnTo>
                  <a:lnTo>
                    <a:pt x="4917" y="194"/>
                  </a:lnTo>
                  <a:lnTo>
                    <a:pt x="4917" y="192"/>
                  </a:lnTo>
                  <a:lnTo>
                    <a:pt x="4919" y="192"/>
                  </a:lnTo>
                  <a:lnTo>
                    <a:pt x="4919" y="190"/>
                  </a:lnTo>
                  <a:lnTo>
                    <a:pt x="4921" y="190"/>
                  </a:lnTo>
                  <a:lnTo>
                    <a:pt x="4919" y="188"/>
                  </a:lnTo>
                  <a:lnTo>
                    <a:pt x="4919" y="186"/>
                  </a:lnTo>
                  <a:lnTo>
                    <a:pt x="4919" y="184"/>
                  </a:lnTo>
                  <a:lnTo>
                    <a:pt x="4919" y="182"/>
                  </a:lnTo>
                  <a:lnTo>
                    <a:pt x="4917" y="182"/>
                  </a:lnTo>
                  <a:lnTo>
                    <a:pt x="4917" y="180"/>
                  </a:lnTo>
                  <a:lnTo>
                    <a:pt x="4919" y="180"/>
                  </a:lnTo>
                  <a:lnTo>
                    <a:pt x="4919" y="184"/>
                  </a:lnTo>
                  <a:lnTo>
                    <a:pt x="4921" y="186"/>
                  </a:lnTo>
                  <a:lnTo>
                    <a:pt x="4921" y="188"/>
                  </a:lnTo>
                  <a:lnTo>
                    <a:pt x="4921" y="190"/>
                  </a:lnTo>
                  <a:lnTo>
                    <a:pt x="4923" y="190"/>
                  </a:lnTo>
                  <a:lnTo>
                    <a:pt x="4923" y="192"/>
                  </a:lnTo>
                  <a:lnTo>
                    <a:pt x="4925" y="194"/>
                  </a:lnTo>
                  <a:lnTo>
                    <a:pt x="4925" y="196"/>
                  </a:lnTo>
                  <a:lnTo>
                    <a:pt x="4921" y="192"/>
                  </a:lnTo>
                  <a:lnTo>
                    <a:pt x="4921" y="194"/>
                  </a:lnTo>
                  <a:lnTo>
                    <a:pt x="4919" y="194"/>
                  </a:lnTo>
                  <a:lnTo>
                    <a:pt x="4919" y="196"/>
                  </a:lnTo>
                  <a:lnTo>
                    <a:pt x="4917" y="196"/>
                  </a:lnTo>
                  <a:lnTo>
                    <a:pt x="4915" y="196"/>
                  </a:lnTo>
                  <a:lnTo>
                    <a:pt x="4915" y="198"/>
                  </a:lnTo>
                  <a:lnTo>
                    <a:pt x="4913" y="198"/>
                  </a:lnTo>
                  <a:lnTo>
                    <a:pt x="4915" y="200"/>
                  </a:lnTo>
                  <a:lnTo>
                    <a:pt x="4915" y="201"/>
                  </a:lnTo>
                  <a:lnTo>
                    <a:pt x="4919" y="200"/>
                  </a:lnTo>
                  <a:lnTo>
                    <a:pt x="4919" y="201"/>
                  </a:lnTo>
                  <a:lnTo>
                    <a:pt x="4921" y="201"/>
                  </a:lnTo>
                  <a:lnTo>
                    <a:pt x="4921" y="203"/>
                  </a:lnTo>
                  <a:lnTo>
                    <a:pt x="4921" y="205"/>
                  </a:lnTo>
                  <a:lnTo>
                    <a:pt x="4921" y="207"/>
                  </a:lnTo>
                  <a:lnTo>
                    <a:pt x="4923" y="207"/>
                  </a:lnTo>
                  <a:lnTo>
                    <a:pt x="4923" y="209"/>
                  </a:lnTo>
                  <a:lnTo>
                    <a:pt x="4923" y="211"/>
                  </a:lnTo>
                  <a:lnTo>
                    <a:pt x="4923" y="213"/>
                  </a:lnTo>
                  <a:lnTo>
                    <a:pt x="4923" y="215"/>
                  </a:lnTo>
                  <a:lnTo>
                    <a:pt x="4925" y="215"/>
                  </a:lnTo>
                  <a:lnTo>
                    <a:pt x="4925" y="217"/>
                  </a:lnTo>
                  <a:lnTo>
                    <a:pt x="4927" y="217"/>
                  </a:lnTo>
                  <a:lnTo>
                    <a:pt x="4927" y="219"/>
                  </a:lnTo>
                  <a:lnTo>
                    <a:pt x="4929" y="219"/>
                  </a:lnTo>
                  <a:lnTo>
                    <a:pt x="4929" y="221"/>
                  </a:lnTo>
                  <a:lnTo>
                    <a:pt x="4929" y="223"/>
                  </a:lnTo>
                  <a:lnTo>
                    <a:pt x="4929" y="224"/>
                  </a:lnTo>
                  <a:lnTo>
                    <a:pt x="4929" y="226"/>
                  </a:lnTo>
                  <a:lnTo>
                    <a:pt x="4927" y="226"/>
                  </a:lnTo>
                  <a:lnTo>
                    <a:pt x="4931" y="224"/>
                  </a:lnTo>
                  <a:lnTo>
                    <a:pt x="4932" y="226"/>
                  </a:lnTo>
                  <a:lnTo>
                    <a:pt x="4934" y="226"/>
                  </a:lnTo>
                  <a:lnTo>
                    <a:pt x="4934" y="228"/>
                  </a:lnTo>
                  <a:lnTo>
                    <a:pt x="4936" y="228"/>
                  </a:lnTo>
                  <a:lnTo>
                    <a:pt x="4934" y="228"/>
                  </a:lnTo>
                  <a:lnTo>
                    <a:pt x="4936" y="230"/>
                  </a:lnTo>
                  <a:lnTo>
                    <a:pt x="4936" y="232"/>
                  </a:lnTo>
                  <a:lnTo>
                    <a:pt x="4938" y="234"/>
                  </a:lnTo>
                  <a:lnTo>
                    <a:pt x="4940" y="234"/>
                  </a:lnTo>
                  <a:lnTo>
                    <a:pt x="4940" y="236"/>
                  </a:lnTo>
                  <a:lnTo>
                    <a:pt x="4942" y="236"/>
                  </a:lnTo>
                  <a:lnTo>
                    <a:pt x="4942" y="238"/>
                  </a:lnTo>
                  <a:lnTo>
                    <a:pt x="4944" y="236"/>
                  </a:lnTo>
                  <a:lnTo>
                    <a:pt x="4944" y="234"/>
                  </a:lnTo>
                  <a:lnTo>
                    <a:pt x="4944" y="232"/>
                  </a:lnTo>
                  <a:lnTo>
                    <a:pt x="4946" y="232"/>
                  </a:lnTo>
                  <a:lnTo>
                    <a:pt x="4946" y="234"/>
                  </a:lnTo>
                  <a:lnTo>
                    <a:pt x="4946" y="236"/>
                  </a:lnTo>
                  <a:lnTo>
                    <a:pt x="4948" y="238"/>
                  </a:lnTo>
                  <a:lnTo>
                    <a:pt x="4948" y="240"/>
                  </a:lnTo>
                  <a:lnTo>
                    <a:pt x="4948" y="242"/>
                  </a:lnTo>
                  <a:lnTo>
                    <a:pt x="4950" y="244"/>
                  </a:lnTo>
                  <a:lnTo>
                    <a:pt x="4952" y="244"/>
                  </a:lnTo>
                  <a:lnTo>
                    <a:pt x="4952" y="242"/>
                  </a:lnTo>
                  <a:lnTo>
                    <a:pt x="4955" y="240"/>
                  </a:lnTo>
                  <a:lnTo>
                    <a:pt x="4957" y="236"/>
                  </a:lnTo>
                  <a:lnTo>
                    <a:pt x="4959" y="234"/>
                  </a:lnTo>
                  <a:lnTo>
                    <a:pt x="4961" y="226"/>
                  </a:lnTo>
                  <a:lnTo>
                    <a:pt x="4961" y="224"/>
                  </a:lnTo>
                  <a:lnTo>
                    <a:pt x="4961" y="223"/>
                  </a:lnTo>
                  <a:lnTo>
                    <a:pt x="4963" y="223"/>
                  </a:lnTo>
                  <a:lnTo>
                    <a:pt x="4961" y="221"/>
                  </a:lnTo>
                  <a:lnTo>
                    <a:pt x="4963" y="221"/>
                  </a:lnTo>
                  <a:lnTo>
                    <a:pt x="4963" y="219"/>
                  </a:lnTo>
                  <a:lnTo>
                    <a:pt x="4965" y="219"/>
                  </a:lnTo>
                  <a:lnTo>
                    <a:pt x="4967" y="221"/>
                  </a:lnTo>
                  <a:lnTo>
                    <a:pt x="4967" y="219"/>
                  </a:lnTo>
                  <a:lnTo>
                    <a:pt x="4965" y="219"/>
                  </a:lnTo>
                  <a:lnTo>
                    <a:pt x="4963" y="217"/>
                  </a:lnTo>
                  <a:lnTo>
                    <a:pt x="4965" y="215"/>
                  </a:lnTo>
                  <a:lnTo>
                    <a:pt x="4965" y="211"/>
                  </a:lnTo>
                  <a:lnTo>
                    <a:pt x="4965" y="209"/>
                  </a:lnTo>
                  <a:lnTo>
                    <a:pt x="4965" y="207"/>
                  </a:lnTo>
                  <a:lnTo>
                    <a:pt x="4967" y="205"/>
                  </a:lnTo>
                  <a:lnTo>
                    <a:pt x="4967" y="201"/>
                  </a:lnTo>
                  <a:lnTo>
                    <a:pt x="4969" y="198"/>
                  </a:lnTo>
                  <a:lnTo>
                    <a:pt x="4969" y="196"/>
                  </a:lnTo>
                  <a:lnTo>
                    <a:pt x="4973" y="186"/>
                  </a:lnTo>
                  <a:lnTo>
                    <a:pt x="4975" y="184"/>
                  </a:lnTo>
                  <a:lnTo>
                    <a:pt x="4977" y="182"/>
                  </a:lnTo>
                  <a:lnTo>
                    <a:pt x="4979" y="182"/>
                  </a:lnTo>
                  <a:lnTo>
                    <a:pt x="4980" y="182"/>
                  </a:lnTo>
                  <a:lnTo>
                    <a:pt x="4982" y="182"/>
                  </a:lnTo>
                  <a:lnTo>
                    <a:pt x="4984" y="182"/>
                  </a:lnTo>
                  <a:lnTo>
                    <a:pt x="4984" y="184"/>
                  </a:lnTo>
                  <a:lnTo>
                    <a:pt x="4986" y="186"/>
                  </a:lnTo>
                  <a:lnTo>
                    <a:pt x="4986" y="188"/>
                  </a:lnTo>
                  <a:lnTo>
                    <a:pt x="4986" y="186"/>
                  </a:lnTo>
                  <a:lnTo>
                    <a:pt x="4984" y="184"/>
                  </a:lnTo>
                  <a:lnTo>
                    <a:pt x="4982" y="184"/>
                  </a:lnTo>
                  <a:lnTo>
                    <a:pt x="4982" y="182"/>
                  </a:lnTo>
                  <a:lnTo>
                    <a:pt x="4980" y="182"/>
                  </a:lnTo>
                  <a:lnTo>
                    <a:pt x="4980" y="184"/>
                  </a:lnTo>
                  <a:lnTo>
                    <a:pt x="4979" y="184"/>
                  </a:lnTo>
                  <a:lnTo>
                    <a:pt x="4977" y="184"/>
                  </a:lnTo>
                  <a:lnTo>
                    <a:pt x="4977" y="186"/>
                  </a:lnTo>
                  <a:lnTo>
                    <a:pt x="4977" y="188"/>
                  </a:lnTo>
                  <a:lnTo>
                    <a:pt x="4979" y="190"/>
                  </a:lnTo>
                  <a:lnTo>
                    <a:pt x="4977" y="190"/>
                  </a:lnTo>
                  <a:lnTo>
                    <a:pt x="4977" y="192"/>
                  </a:lnTo>
                  <a:lnTo>
                    <a:pt x="4979" y="194"/>
                  </a:lnTo>
                  <a:lnTo>
                    <a:pt x="4980" y="194"/>
                  </a:lnTo>
                  <a:lnTo>
                    <a:pt x="4980" y="196"/>
                  </a:lnTo>
                  <a:lnTo>
                    <a:pt x="4982" y="198"/>
                  </a:lnTo>
                  <a:lnTo>
                    <a:pt x="4982" y="200"/>
                  </a:lnTo>
                  <a:lnTo>
                    <a:pt x="4982" y="201"/>
                  </a:lnTo>
                  <a:lnTo>
                    <a:pt x="4988" y="207"/>
                  </a:lnTo>
                  <a:lnTo>
                    <a:pt x="4990" y="209"/>
                  </a:lnTo>
                  <a:lnTo>
                    <a:pt x="4994" y="209"/>
                  </a:lnTo>
                  <a:lnTo>
                    <a:pt x="4996" y="211"/>
                  </a:lnTo>
                  <a:lnTo>
                    <a:pt x="5000" y="213"/>
                  </a:lnTo>
                  <a:lnTo>
                    <a:pt x="5003" y="211"/>
                  </a:lnTo>
                  <a:lnTo>
                    <a:pt x="5005" y="211"/>
                  </a:lnTo>
                  <a:lnTo>
                    <a:pt x="5007" y="213"/>
                  </a:lnTo>
                  <a:lnTo>
                    <a:pt x="5009" y="213"/>
                  </a:lnTo>
                  <a:lnTo>
                    <a:pt x="5007" y="213"/>
                  </a:lnTo>
                  <a:lnTo>
                    <a:pt x="5007" y="215"/>
                  </a:lnTo>
                  <a:lnTo>
                    <a:pt x="5007" y="217"/>
                  </a:lnTo>
                  <a:lnTo>
                    <a:pt x="5007" y="215"/>
                  </a:lnTo>
                  <a:lnTo>
                    <a:pt x="5009" y="213"/>
                  </a:lnTo>
                  <a:lnTo>
                    <a:pt x="5009" y="211"/>
                  </a:lnTo>
                  <a:lnTo>
                    <a:pt x="5007" y="211"/>
                  </a:lnTo>
                  <a:lnTo>
                    <a:pt x="5007" y="209"/>
                  </a:lnTo>
                  <a:lnTo>
                    <a:pt x="5009" y="209"/>
                  </a:lnTo>
                  <a:lnTo>
                    <a:pt x="5009" y="207"/>
                  </a:lnTo>
                  <a:lnTo>
                    <a:pt x="5009" y="205"/>
                  </a:lnTo>
                  <a:lnTo>
                    <a:pt x="5011" y="205"/>
                  </a:lnTo>
                  <a:lnTo>
                    <a:pt x="5013" y="203"/>
                  </a:lnTo>
                  <a:lnTo>
                    <a:pt x="5015" y="205"/>
                  </a:lnTo>
                  <a:lnTo>
                    <a:pt x="5015" y="203"/>
                  </a:lnTo>
                  <a:lnTo>
                    <a:pt x="5017" y="203"/>
                  </a:lnTo>
                  <a:lnTo>
                    <a:pt x="5019" y="203"/>
                  </a:lnTo>
                  <a:lnTo>
                    <a:pt x="5017" y="203"/>
                  </a:lnTo>
                  <a:lnTo>
                    <a:pt x="5019" y="201"/>
                  </a:lnTo>
                  <a:lnTo>
                    <a:pt x="5021" y="201"/>
                  </a:lnTo>
                  <a:lnTo>
                    <a:pt x="5023" y="200"/>
                  </a:lnTo>
                  <a:lnTo>
                    <a:pt x="5028" y="200"/>
                  </a:lnTo>
                  <a:lnTo>
                    <a:pt x="5032" y="201"/>
                  </a:lnTo>
                  <a:lnTo>
                    <a:pt x="5036" y="201"/>
                  </a:lnTo>
                  <a:lnTo>
                    <a:pt x="5036" y="203"/>
                  </a:lnTo>
                  <a:lnTo>
                    <a:pt x="5036" y="205"/>
                  </a:lnTo>
                  <a:lnTo>
                    <a:pt x="5038" y="205"/>
                  </a:lnTo>
                  <a:lnTo>
                    <a:pt x="5036" y="207"/>
                  </a:lnTo>
                  <a:lnTo>
                    <a:pt x="5038" y="207"/>
                  </a:lnTo>
                  <a:lnTo>
                    <a:pt x="5038" y="205"/>
                  </a:lnTo>
                  <a:lnTo>
                    <a:pt x="5040" y="203"/>
                  </a:lnTo>
                  <a:lnTo>
                    <a:pt x="5040" y="205"/>
                  </a:lnTo>
                  <a:lnTo>
                    <a:pt x="5042" y="205"/>
                  </a:lnTo>
                  <a:lnTo>
                    <a:pt x="5042" y="207"/>
                  </a:lnTo>
                  <a:lnTo>
                    <a:pt x="5044" y="207"/>
                  </a:lnTo>
                  <a:lnTo>
                    <a:pt x="5044" y="209"/>
                  </a:lnTo>
                  <a:lnTo>
                    <a:pt x="5046" y="209"/>
                  </a:lnTo>
                  <a:lnTo>
                    <a:pt x="5048" y="211"/>
                  </a:lnTo>
                  <a:lnTo>
                    <a:pt x="5050" y="211"/>
                  </a:lnTo>
                  <a:lnTo>
                    <a:pt x="5048" y="211"/>
                  </a:lnTo>
                  <a:lnTo>
                    <a:pt x="5048" y="213"/>
                  </a:lnTo>
                  <a:lnTo>
                    <a:pt x="5050" y="213"/>
                  </a:lnTo>
                  <a:lnTo>
                    <a:pt x="5051" y="213"/>
                  </a:lnTo>
                  <a:lnTo>
                    <a:pt x="5051" y="215"/>
                  </a:lnTo>
                  <a:lnTo>
                    <a:pt x="5051" y="217"/>
                  </a:lnTo>
                  <a:lnTo>
                    <a:pt x="5053" y="219"/>
                  </a:lnTo>
                  <a:lnTo>
                    <a:pt x="5055" y="217"/>
                  </a:lnTo>
                  <a:lnTo>
                    <a:pt x="5055" y="219"/>
                  </a:lnTo>
                  <a:lnTo>
                    <a:pt x="5055" y="221"/>
                  </a:lnTo>
                  <a:lnTo>
                    <a:pt x="5053" y="221"/>
                  </a:lnTo>
                  <a:lnTo>
                    <a:pt x="5053" y="219"/>
                  </a:lnTo>
                  <a:lnTo>
                    <a:pt x="5053" y="221"/>
                  </a:lnTo>
                  <a:lnTo>
                    <a:pt x="5055" y="223"/>
                  </a:lnTo>
                  <a:lnTo>
                    <a:pt x="5057" y="223"/>
                  </a:lnTo>
                  <a:lnTo>
                    <a:pt x="5057" y="224"/>
                  </a:lnTo>
                  <a:lnTo>
                    <a:pt x="5059" y="223"/>
                  </a:lnTo>
                  <a:lnTo>
                    <a:pt x="5059" y="224"/>
                  </a:lnTo>
                  <a:lnTo>
                    <a:pt x="5061" y="224"/>
                  </a:lnTo>
                  <a:lnTo>
                    <a:pt x="5061" y="223"/>
                  </a:lnTo>
                  <a:lnTo>
                    <a:pt x="5061" y="221"/>
                  </a:lnTo>
                  <a:lnTo>
                    <a:pt x="5059" y="221"/>
                  </a:lnTo>
                  <a:lnTo>
                    <a:pt x="5057" y="221"/>
                  </a:lnTo>
                  <a:lnTo>
                    <a:pt x="5055" y="219"/>
                  </a:lnTo>
                  <a:lnTo>
                    <a:pt x="5057" y="219"/>
                  </a:lnTo>
                  <a:lnTo>
                    <a:pt x="5059" y="219"/>
                  </a:lnTo>
                  <a:lnTo>
                    <a:pt x="5061" y="219"/>
                  </a:lnTo>
                  <a:lnTo>
                    <a:pt x="5063" y="219"/>
                  </a:lnTo>
                  <a:lnTo>
                    <a:pt x="5065" y="217"/>
                  </a:lnTo>
                  <a:lnTo>
                    <a:pt x="5063" y="217"/>
                  </a:lnTo>
                  <a:lnTo>
                    <a:pt x="5059" y="217"/>
                  </a:lnTo>
                  <a:lnTo>
                    <a:pt x="5059" y="215"/>
                  </a:lnTo>
                  <a:lnTo>
                    <a:pt x="5063" y="215"/>
                  </a:lnTo>
                  <a:lnTo>
                    <a:pt x="5065" y="215"/>
                  </a:lnTo>
                  <a:lnTo>
                    <a:pt x="5067" y="215"/>
                  </a:lnTo>
                  <a:lnTo>
                    <a:pt x="5065" y="215"/>
                  </a:lnTo>
                  <a:lnTo>
                    <a:pt x="5065" y="213"/>
                  </a:lnTo>
                  <a:lnTo>
                    <a:pt x="5061" y="213"/>
                  </a:lnTo>
                  <a:lnTo>
                    <a:pt x="5059" y="213"/>
                  </a:lnTo>
                  <a:lnTo>
                    <a:pt x="5059" y="211"/>
                  </a:lnTo>
                  <a:lnTo>
                    <a:pt x="5059" y="213"/>
                  </a:lnTo>
                  <a:lnTo>
                    <a:pt x="5057" y="213"/>
                  </a:lnTo>
                  <a:lnTo>
                    <a:pt x="5057" y="211"/>
                  </a:lnTo>
                  <a:lnTo>
                    <a:pt x="5059" y="211"/>
                  </a:lnTo>
                  <a:lnTo>
                    <a:pt x="5059" y="209"/>
                  </a:lnTo>
                  <a:lnTo>
                    <a:pt x="5061" y="207"/>
                  </a:lnTo>
                  <a:lnTo>
                    <a:pt x="5061" y="205"/>
                  </a:lnTo>
                  <a:lnTo>
                    <a:pt x="5061" y="203"/>
                  </a:lnTo>
                  <a:lnTo>
                    <a:pt x="5061" y="201"/>
                  </a:lnTo>
                  <a:lnTo>
                    <a:pt x="5063" y="201"/>
                  </a:lnTo>
                  <a:lnTo>
                    <a:pt x="5069" y="200"/>
                  </a:lnTo>
                  <a:lnTo>
                    <a:pt x="5067" y="201"/>
                  </a:lnTo>
                  <a:lnTo>
                    <a:pt x="5067" y="203"/>
                  </a:lnTo>
                  <a:lnTo>
                    <a:pt x="5069" y="203"/>
                  </a:lnTo>
                  <a:lnTo>
                    <a:pt x="5069" y="201"/>
                  </a:lnTo>
                  <a:lnTo>
                    <a:pt x="5069" y="200"/>
                  </a:lnTo>
                  <a:lnTo>
                    <a:pt x="5071" y="198"/>
                  </a:lnTo>
                  <a:lnTo>
                    <a:pt x="5073" y="200"/>
                  </a:lnTo>
                  <a:lnTo>
                    <a:pt x="5075" y="201"/>
                  </a:lnTo>
                  <a:lnTo>
                    <a:pt x="5076" y="201"/>
                  </a:lnTo>
                  <a:lnTo>
                    <a:pt x="5076" y="203"/>
                  </a:lnTo>
                  <a:lnTo>
                    <a:pt x="5076" y="205"/>
                  </a:lnTo>
                  <a:lnTo>
                    <a:pt x="5078" y="205"/>
                  </a:lnTo>
                  <a:lnTo>
                    <a:pt x="5078" y="207"/>
                  </a:lnTo>
                  <a:lnTo>
                    <a:pt x="5078" y="209"/>
                  </a:lnTo>
                  <a:lnTo>
                    <a:pt x="5080" y="209"/>
                  </a:lnTo>
                  <a:lnTo>
                    <a:pt x="5082" y="209"/>
                  </a:lnTo>
                  <a:lnTo>
                    <a:pt x="5082" y="207"/>
                  </a:lnTo>
                  <a:lnTo>
                    <a:pt x="5082" y="205"/>
                  </a:lnTo>
                  <a:lnTo>
                    <a:pt x="5086" y="205"/>
                  </a:lnTo>
                  <a:lnTo>
                    <a:pt x="5086" y="207"/>
                  </a:lnTo>
                  <a:lnTo>
                    <a:pt x="5088" y="207"/>
                  </a:lnTo>
                  <a:lnTo>
                    <a:pt x="5090" y="205"/>
                  </a:lnTo>
                  <a:lnTo>
                    <a:pt x="5090" y="207"/>
                  </a:lnTo>
                  <a:lnTo>
                    <a:pt x="5092" y="207"/>
                  </a:lnTo>
                  <a:lnTo>
                    <a:pt x="5092" y="205"/>
                  </a:lnTo>
                  <a:lnTo>
                    <a:pt x="5090" y="201"/>
                  </a:lnTo>
                  <a:lnTo>
                    <a:pt x="5088" y="198"/>
                  </a:lnTo>
                  <a:lnTo>
                    <a:pt x="5088" y="196"/>
                  </a:lnTo>
                  <a:lnTo>
                    <a:pt x="5088" y="194"/>
                  </a:lnTo>
                  <a:lnTo>
                    <a:pt x="5088" y="192"/>
                  </a:lnTo>
                  <a:lnTo>
                    <a:pt x="5088" y="190"/>
                  </a:lnTo>
                  <a:lnTo>
                    <a:pt x="5088" y="188"/>
                  </a:lnTo>
                  <a:lnTo>
                    <a:pt x="5090" y="188"/>
                  </a:lnTo>
                  <a:lnTo>
                    <a:pt x="5088" y="188"/>
                  </a:lnTo>
                  <a:lnTo>
                    <a:pt x="5088" y="186"/>
                  </a:lnTo>
                  <a:lnTo>
                    <a:pt x="5086" y="186"/>
                  </a:lnTo>
                  <a:lnTo>
                    <a:pt x="5086" y="184"/>
                  </a:lnTo>
                  <a:lnTo>
                    <a:pt x="5082" y="184"/>
                  </a:lnTo>
                  <a:lnTo>
                    <a:pt x="5082" y="182"/>
                  </a:lnTo>
                  <a:lnTo>
                    <a:pt x="5086" y="182"/>
                  </a:lnTo>
                  <a:lnTo>
                    <a:pt x="5088" y="180"/>
                  </a:lnTo>
                  <a:lnTo>
                    <a:pt x="5088" y="178"/>
                  </a:lnTo>
                  <a:lnTo>
                    <a:pt x="5088" y="176"/>
                  </a:lnTo>
                  <a:lnTo>
                    <a:pt x="5090" y="173"/>
                  </a:lnTo>
                  <a:lnTo>
                    <a:pt x="5090" y="171"/>
                  </a:lnTo>
                  <a:lnTo>
                    <a:pt x="5092" y="171"/>
                  </a:lnTo>
                  <a:lnTo>
                    <a:pt x="5092" y="173"/>
                  </a:lnTo>
                  <a:lnTo>
                    <a:pt x="5094" y="173"/>
                  </a:lnTo>
                  <a:lnTo>
                    <a:pt x="5096" y="173"/>
                  </a:lnTo>
                  <a:lnTo>
                    <a:pt x="5096" y="171"/>
                  </a:lnTo>
                  <a:lnTo>
                    <a:pt x="5096" y="169"/>
                  </a:lnTo>
                  <a:lnTo>
                    <a:pt x="5094" y="169"/>
                  </a:lnTo>
                  <a:lnTo>
                    <a:pt x="5090" y="169"/>
                  </a:lnTo>
                  <a:lnTo>
                    <a:pt x="5084" y="169"/>
                  </a:lnTo>
                  <a:lnTo>
                    <a:pt x="5082" y="171"/>
                  </a:lnTo>
                  <a:lnTo>
                    <a:pt x="5084" y="171"/>
                  </a:lnTo>
                  <a:lnTo>
                    <a:pt x="5084" y="173"/>
                  </a:lnTo>
                  <a:lnTo>
                    <a:pt x="5082" y="173"/>
                  </a:lnTo>
                  <a:lnTo>
                    <a:pt x="5082" y="171"/>
                  </a:lnTo>
                  <a:lnTo>
                    <a:pt x="5080" y="171"/>
                  </a:lnTo>
                  <a:lnTo>
                    <a:pt x="5080" y="173"/>
                  </a:lnTo>
                  <a:lnTo>
                    <a:pt x="5082" y="173"/>
                  </a:lnTo>
                  <a:lnTo>
                    <a:pt x="5080" y="173"/>
                  </a:lnTo>
                  <a:lnTo>
                    <a:pt x="5078" y="173"/>
                  </a:lnTo>
                  <a:lnTo>
                    <a:pt x="5078" y="171"/>
                  </a:lnTo>
                  <a:lnTo>
                    <a:pt x="5078" y="169"/>
                  </a:lnTo>
                  <a:lnTo>
                    <a:pt x="5078" y="167"/>
                  </a:lnTo>
                  <a:lnTo>
                    <a:pt x="5078" y="165"/>
                  </a:lnTo>
                  <a:lnTo>
                    <a:pt x="5078" y="163"/>
                  </a:lnTo>
                  <a:lnTo>
                    <a:pt x="5080" y="161"/>
                  </a:lnTo>
                  <a:lnTo>
                    <a:pt x="5080" y="159"/>
                  </a:lnTo>
                  <a:lnTo>
                    <a:pt x="5082" y="159"/>
                  </a:lnTo>
                  <a:lnTo>
                    <a:pt x="5082" y="157"/>
                  </a:lnTo>
                  <a:lnTo>
                    <a:pt x="5084" y="155"/>
                  </a:lnTo>
                  <a:lnTo>
                    <a:pt x="5090" y="153"/>
                  </a:lnTo>
                  <a:lnTo>
                    <a:pt x="5094" y="155"/>
                  </a:lnTo>
                  <a:lnTo>
                    <a:pt x="5098" y="155"/>
                  </a:lnTo>
                  <a:lnTo>
                    <a:pt x="5101" y="155"/>
                  </a:lnTo>
                  <a:lnTo>
                    <a:pt x="5105" y="153"/>
                  </a:lnTo>
                  <a:lnTo>
                    <a:pt x="5105" y="152"/>
                  </a:lnTo>
                  <a:lnTo>
                    <a:pt x="5107" y="152"/>
                  </a:lnTo>
                  <a:lnTo>
                    <a:pt x="5109" y="150"/>
                  </a:lnTo>
                  <a:lnTo>
                    <a:pt x="5107" y="150"/>
                  </a:lnTo>
                  <a:lnTo>
                    <a:pt x="5107" y="148"/>
                  </a:lnTo>
                  <a:lnTo>
                    <a:pt x="5107" y="146"/>
                  </a:lnTo>
                  <a:lnTo>
                    <a:pt x="5107" y="144"/>
                  </a:lnTo>
                  <a:lnTo>
                    <a:pt x="5107" y="142"/>
                  </a:lnTo>
                  <a:lnTo>
                    <a:pt x="5105" y="142"/>
                  </a:lnTo>
                  <a:lnTo>
                    <a:pt x="5105" y="140"/>
                  </a:lnTo>
                  <a:lnTo>
                    <a:pt x="5103" y="138"/>
                  </a:lnTo>
                  <a:lnTo>
                    <a:pt x="5103" y="136"/>
                  </a:lnTo>
                  <a:lnTo>
                    <a:pt x="5101" y="136"/>
                  </a:lnTo>
                  <a:lnTo>
                    <a:pt x="5101" y="134"/>
                  </a:lnTo>
                  <a:lnTo>
                    <a:pt x="5101" y="132"/>
                  </a:lnTo>
                  <a:lnTo>
                    <a:pt x="5103" y="132"/>
                  </a:lnTo>
                  <a:lnTo>
                    <a:pt x="5105" y="134"/>
                  </a:lnTo>
                  <a:lnTo>
                    <a:pt x="5107" y="134"/>
                  </a:lnTo>
                  <a:lnTo>
                    <a:pt x="5109" y="134"/>
                  </a:lnTo>
                  <a:lnTo>
                    <a:pt x="5113" y="134"/>
                  </a:lnTo>
                  <a:lnTo>
                    <a:pt x="5115" y="136"/>
                  </a:lnTo>
                  <a:lnTo>
                    <a:pt x="5115" y="138"/>
                  </a:lnTo>
                  <a:lnTo>
                    <a:pt x="5117" y="140"/>
                  </a:lnTo>
                  <a:lnTo>
                    <a:pt x="5119" y="140"/>
                  </a:lnTo>
                  <a:lnTo>
                    <a:pt x="5119" y="142"/>
                  </a:lnTo>
                  <a:lnTo>
                    <a:pt x="5124" y="142"/>
                  </a:lnTo>
                  <a:lnTo>
                    <a:pt x="5128" y="144"/>
                  </a:lnTo>
                  <a:lnTo>
                    <a:pt x="5132" y="142"/>
                  </a:lnTo>
                  <a:lnTo>
                    <a:pt x="5136" y="144"/>
                  </a:lnTo>
                  <a:lnTo>
                    <a:pt x="5140" y="144"/>
                  </a:lnTo>
                  <a:lnTo>
                    <a:pt x="5142" y="144"/>
                  </a:lnTo>
                  <a:lnTo>
                    <a:pt x="5147" y="144"/>
                  </a:lnTo>
                  <a:lnTo>
                    <a:pt x="5149" y="144"/>
                  </a:lnTo>
                  <a:lnTo>
                    <a:pt x="5151" y="146"/>
                  </a:lnTo>
                  <a:lnTo>
                    <a:pt x="5157" y="146"/>
                  </a:lnTo>
                  <a:lnTo>
                    <a:pt x="5161" y="148"/>
                  </a:lnTo>
                  <a:lnTo>
                    <a:pt x="5165" y="148"/>
                  </a:lnTo>
                  <a:lnTo>
                    <a:pt x="5169" y="150"/>
                  </a:lnTo>
                  <a:lnTo>
                    <a:pt x="5174" y="150"/>
                  </a:lnTo>
                  <a:lnTo>
                    <a:pt x="5178" y="152"/>
                  </a:lnTo>
                  <a:lnTo>
                    <a:pt x="5182" y="155"/>
                  </a:lnTo>
                  <a:lnTo>
                    <a:pt x="5186" y="155"/>
                  </a:lnTo>
                  <a:lnTo>
                    <a:pt x="5190" y="155"/>
                  </a:lnTo>
                  <a:lnTo>
                    <a:pt x="5192" y="157"/>
                  </a:lnTo>
                  <a:lnTo>
                    <a:pt x="5194" y="157"/>
                  </a:lnTo>
                  <a:lnTo>
                    <a:pt x="5195" y="159"/>
                  </a:lnTo>
                  <a:lnTo>
                    <a:pt x="5199" y="161"/>
                  </a:lnTo>
                  <a:lnTo>
                    <a:pt x="5201" y="161"/>
                  </a:lnTo>
                  <a:lnTo>
                    <a:pt x="5201" y="163"/>
                  </a:lnTo>
                  <a:lnTo>
                    <a:pt x="5199" y="163"/>
                  </a:lnTo>
                  <a:lnTo>
                    <a:pt x="5195" y="163"/>
                  </a:lnTo>
                  <a:lnTo>
                    <a:pt x="5190" y="161"/>
                  </a:lnTo>
                  <a:lnTo>
                    <a:pt x="5188" y="163"/>
                  </a:lnTo>
                  <a:lnTo>
                    <a:pt x="5182" y="161"/>
                  </a:lnTo>
                  <a:lnTo>
                    <a:pt x="5178" y="161"/>
                  </a:lnTo>
                  <a:lnTo>
                    <a:pt x="5178" y="163"/>
                  </a:lnTo>
                  <a:lnTo>
                    <a:pt x="5176" y="163"/>
                  </a:lnTo>
                  <a:lnTo>
                    <a:pt x="5176" y="161"/>
                  </a:lnTo>
                  <a:lnTo>
                    <a:pt x="5176" y="159"/>
                  </a:lnTo>
                  <a:lnTo>
                    <a:pt x="5174" y="159"/>
                  </a:lnTo>
                  <a:lnTo>
                    <a:pt x="5172" y="159"/>
                  </a:lnTo>
                  <a:lnTo>
                    <a:pt x="5172" y="157"/>
                  </a:lnTo>
                  <a:lnTo>
                    <a:pt x="5171" y="157"/>
                  </a:lnTo>
                  <a:lnTo>
                    <a:pt x="5169" y="159"/>
                  </a:lnTo>
                  <a:lnTo>
                    <a:pt x="5167" y="161"/>
                  </a:lnTo>
                  <a:lnTo>
                    <a:pt x="5167" y="163"/>
                  </a:lnTo>
                  <a:lnTo>
                    <a:pt x="5165" y="163"/>
                  </a:lnTo>
                  <a:lnTo>
                    <a:pt x="5165" y="167"/>
                  </a:lnTo>
                  <a:lnTo>
                    <a:pt x="5165" y="169"/>
                  </a:lnTo>
                  <a:lnTo>
                    <a:pt x="5163" y="169"/>
                  </a:lnTo>
                  <a:lnTo>
                    <a:pt x="5163" y="167"/>
                  </a:lnTo>
                  <a:lnTo>
                    <a:pt x="5161" y="165"/>
                  </a:lnTo>
                  <a:lnTo>
                    <a:pt x="5159" y="165"/>
                  </a:lnTo>
                  <a:lnTo>
                    <a:pt x="5159" y="167"/>
                  </a:lnTo>
                  <a:lnTo>
                    <a:pt x="5157" y="167"/>
                  </a:lnTo>
                  <a:lnTo>
                    <a:pt x="5159" y="167"/>
                  </a:lnTo>
                  <a:lnTo>
                    <a:pt x="5159" y="169"/>
                  </a:lnTo>
                  <a:lnTo>
                    <a:pt x="5161" y="171"/>
                  </a:lnTo>
                  <a:lnTo>
                    <a:pt x="5163" y="171"/>
                  </a:lnTo>
                  <a:lnTo>
                    <a:pt x="5165" y="171"/>
                  </a:lnTo>
                  <a:lnTo>
                    <a:pt x="5167" y="169"/>
                  </a:lnTo>
                  <a:lnTo>
                    <a:pt x="5171" y="167"/>
                  </a:lnTo>
                  <a:lnTo>
                    <a:pt x="5172" y="167"/>
                  </a:lnTo>
                  <a:lnTo>
                    <a:pt x="5178" y="167"/>
                  </a:lnTo>
                  <a:lnTo>
                    <a:pt x="5182" y="165"/>
                  </a:lnTo>
                  <a:lnTo>
                    <a:pt x="5188" y="165"/>
                  </a:lnTo>
                  <a:lnTo>
                    <a:pt x="5192" y="165"/>
                  </a:lnTo>
                  <a:lnTo>
                    <a:pt x="5197" y="165"/>
                  </a:lnTo>
                  <a:lnTo>
                    <a:pt x="5203" y="165"/>
                  </a:lnTo>
                  <a:lnTo>
                    <a:pt x="5201" y="167"/>
                  </a:lnTo>
                  <a:lnTo>
                    <a:pt x="5199" y="169"/>
                  </a:lnTo>
                  <a:lnTo>
                    <a:pt x="5199" y="171"/>
                  </a:lnTo>
                  <a:lnTo>
                    <a:pt x="5197" y="173"/>
                  </a:lnTo>
                  <a:lnTo>
                    <a:pt x="5195" y="176"/>
                  </a:lnTo>
                  <a:lnTo>
                    <a:pt x="5192" y="180"/>
                  </a:lnTo>
                  <a:lnTo>
                    <a:pt x="5188" y="188"/>
                  </a:lnTo>
                  <a:lnTo>
                    <a:pt x="5186" y="188"/>
                  </a:lnTo>
                  <a:lnTo>
                    <a:pt x="5186" y="186"/>
                  </a:lnTo>
                  <a:lnTo>
                    <a:pt x="5188" y="184"/>
                  </a:lnTo>
                  <a:lnTo>
                    <a:pt x="5188" y="182"/>
                  </a:lnTo>
                  <a:lnTo>
                    <a:pt x="5188" y="180"/>
                  </a:lnTo>
                  <a:lnTo>
                    <a:pt x="5188" y="178"/>
                  </a:lnTo>
                  <a:lnTo>
                    <a:pt x="5190" y="178"/>
                  </a:lnTo>
                  <a:lnTo>
                    <a:pt x="5190" y="176"/>
                  </a:lnTo>
                  <a:lnTo>
                    <a:pt x="5192" y="176"/>
                  </a:lnTo>
                  <a:lnTo>
                    <a:pt x="5192" y="175"/>
                  </a:lnTo>
                  <a:lnTo>
                    <a:pt x="5194" y="175"/>
                  </a:lnTo>
                  <a:lnTo>
                    <a:pt x="5194" y="173"/>
                  </a:lnTo>
                  <a:lnTo>
                    <a:pt x="5192" y="173"/>
                  </a:lnTo>
                  <a:lnTo>
                    <a:pt x="5192" y="171"/>
                  </a:lnTo>
                  <a:lnTo>
                    <a:pt x="5190" y="171"/>
                  </a:lnTo>
                  <a:lnTo>
                    <a:pt x="5188" y="171"/>
                  </a:lnTo>
                  <a:lnTo>
                    <a:pt x="5188" y="173"/>
                  </a:lnTo>
                  <a:lnTo>
                    <a:pt x="5188" y="175"/>
                  </a:lnTo>
                  <a:lnTo>
                    <a:pt x="5188" y="176"/>
                  </a:lnTo>
                  <a:lnTo>
                    <a:pt x="5186" y="176"/>
                  </a:lnTo>
                  <a:lnTo>
                    <a:pt x="5186" y="175"/>
                  </a:lnTo>
                  <a:lnTo>
                    <a:pt x="5188" y="175"/>
                  </a:lnTo>
                  <a:lnTo>
                    <a:pt x="5186" y="173"/>
                  </a:lnTo>
                  <a:lnTo>
                    <a:pt x="5184" y="171"/>
                  </a:lnTo>
                  <a:lnTo>
                    <a:pt x="5186" y="171"/>
                  </a:lnTo>
                  <a:lnTo>
                    <a:pt x="5186" y="169"/>
                  </a:lnTo>
                  <a:lnTo>
                    <a:pt x="5182" y="167"/>
                  </a:lnTo>
                  <a:lnTo>
                    <a:pt x="5182" y="169"/>
                  </a:lnTo>
                  <a:lnTo>
                    <a:pt x="5184" y="169"/>
                  </a:lnTo>
                  <a:lnTo>
                    <a:pt x="5184" y="171"/>
                  </a:lnTo>
                  <a:lnTo>
                    <a:pt x="5184" y="173"/>
                  </a:lnTo>
                  <a:lnTo>
                    <a:pt x="5182" y="176"/>
                  </a:lnTo>
                  <a:lnTo>
                    <a:pt x="5182" y="178"/>
                  </a:lnTo>
                  <a:lnTo>
                    <a:pt x="5184" y="178"/>
                  </a:lnTo>
                  <a:lnTo>
                    <a:pt x="5184" y="180"/>
                  </a:lnTo>
                  <a:lnTo>
                    <a:pt x="5184" y="182"/>
                  </a:lnTo>
                  <a:lnTo>
                    <a:pt x="5184" y="184"/>
                  </a:lnTo>
                  <a:lnTo>
                    <a:pt x="5180" y="186"/>
                  </a:lnTo>
                  <a:lnTo>
                    <a:pt x="5176" y="186"/>
                  </a:lnTo>
                  <a:lnTo>
                    <a:pt x="5174" y="184"/>
                  </a:lnTo>
                  <a:lnTo>
                    <a:pt x="5172" y="184"/>
                  </a:lnTo>
                  <a:lnTo>
                    <a:pt x="5172" y="182"/>
                  </a:lnTo>
                  <a:lnTo>
                    <a:pt x="5171" y="182"/>
                  </a:lnTo>
                  <a:lnTo>
                    <a:pt x="5171" y="184"/>
                  </a:lnTo>
                  <a:lnTo>
                    <a:pt x="5172" y="186"/>
                  </a:lnTo>
                  <a:lnTo>
                    <a:pt x="5174" y="188"/>
                  </a:lnTo>
                  <a:lnTo>
                    <a:pt x="5174" y="190"/>
                  </a:lnTo>
                  <a:lnTo>
                    <a:pt x="5172" y="190"/>
                  </a:lnTo>
                  <a:lnTo>
                    <a:pt x="5172" y="192"/>
                  </a:lnTo>
                  <a:lnTo>
                    <a:pt x="5171" y="192"/>
                  </a:lnTo>
                  <a:lnTo>
                    <a:pt x="5171" y="194"/>
                  </a:lnTo>
                  <a:lnTo>
                    <a:pt x="5171" y="196"/>
                  </a:lnTo>
                  <a:lnTo>
                    <a:pt x="5171" y="198"/>
                  </a:lnTo>
                  <a:lnTo>
                    <a:pt x="5171" y="196"/>
                  </a:lnTo>
                  <a:lnTo>
                    <a:pt x="5172" y="196"/>
                  </a:lnTo>
                  <a:lnTo>
                    <a:pt x="5172" y="198"/>
                  </a:lnTo>
                  <a:lnTo>
                    <a:pt x="5172" y="196"/>
                  </a:lnTo>
                  <a:lnTo>
                    <a:pt x="5174" y="198"/>
                  </a:lnTo>
                  <a:lnTo>
                    <a:pt x="5174" y="196"/>
                  </a:lnTo>
                  <a:lnTo>
                    <a:pt x="5176" y="196"/>
                  </a:lnTo>
                  <a:lnTo>
                    <a:pt x="5176" y="198"/>
                  </a:lnTo>
                  <a:lnTo>
                    <a:pt x="5180" y="194"/>
                  </a:lnTo>
                  <a:lnTo>
                    <a:pt x="5184" y="194"/>
                  </a:lnTo>
                  <a:lnTo>
                    <a:pt x="5186" y="192"/>
                  </a:lnTo>
                  <a:lnTo>
                    <a:pt x="5188" y="192"/>
                  </a:lnTo>
                  <a:lnTo>
                    <a:pt x="5190" y="190"/>
                  </a:lnTo>
                  <a:lnTo>
                    <a:pt x="5192" y="186"/>
                  </a:lnTo>
                  <a:lnTo>
                    <a:pt x="5194" y="186"/>
                  </a:lnTo>
                  <a:lnTo>
                    <a:pt x="5194" y="184"/>
                  </a:lnTo>
                  <a:lnTo>
                    <a:pt x="5194" y="182"/>
                  </a:lnTo>
                  <a:lnTo>
                    <a:pt x="5195" y="182"/>
                  </a:lnTo>
                  <a:lnTo>
                    <a:pt x="5197" y="178"/>
                  </a:lnTo>
                  <a:lnTo>
                    <a:pt x="5197" y="176"/>
                  </a:lnTo>
                  <a:lnTo>
                    <a:pt x="5205" y="165"/>
                  </a:lnTo>
                  <a:lnTo>
                    <a:pt x="5205" y="163"/>
                  </a:lnTo>
                  <a:lnTo>
                    <a:pt x="5207" y="163"/>
                  </a:lnTo>
                  <a:lnTo>
                    <a:pt x="5209" y="163"/>
                  </a:lnTo>
                  <a:lnTo>
                    <a:pt x="5211" y="163"/>
                  </a:lnTo>
                  <a:lnTo>
                    <a:pt x="5215" y="163"/>
                  </a:lnTo>
                  <a:lnTo>
                    <a:pt x="5220" y="163"/>
                  </a:lnTo>
                  <a:lnTo>
                    <a:pt x="5226" y="165"/>
                  </a:lnTo>
                  <a:lnTo>
                    <a:pt x="5230" y="165"/>
                  </a:lnTo>
                  <a:lnTo>
                    <a:pt x="5234" y="167"/>
                  </a:lnTo>
                  <a:lnTo>
                    <a:pt x="5242" y="171"/>
                  </a:lnTo>
                  <a:lnTo>
                    <a:pt x="5245" y="173"/>
                  </a:lnTo>
                  <a:lnTo>
                    <a:pt x="5245" y="175"/>
                  </a:lnTo>
                  <a:lnTo>
                    <a:pt x="5247" y="175"/>
                  </a:lnTo>
                  <a:lnTo>
                    <a:pt x="5251" y="180"/>
                  </a:lnTo>
                  <a:lnTo>
                    <a:pt x="5251" y="184"/>
                  </a:lnTo>
                  <a:lnTo>
                    <a:pt x="5253" y="184"/>
                  </a:lnTo>
                  <a:lnTo>
                    <a:pt x="5253" y="186"/>
                  </a:lnTo>
                  <a:lnTo>
                    <a:pt x="5251" y="188"/>
                  </a:lnTo>
                  <a:lnTo>
                    <a:pt x="5247" y="192"/>
                  </a:lnTo>
                  <a:lnTo>
                    <a:pt x="5245" y="192"/>
                  </a:lnTo>
                  <a:lnTo>
                    <a:pt x="5243" y="190"/>
                  </a:lnTo>
                  <a:lnTo>
                    <a:pt x="5243" y="188"/>
                  </a:lnTo>
                  <a:lnTo>
                    <a:pt x="5242" y="186"/>
                  </a:lnTo>
                  <a:lnTo>
                    <a:pt x="5240" y="186"/>
                  </a:lnTo>
                  <a:lnTo>
                    <a:pt x="5240" y="188"/>
                  </a:lnTo>
                  <a:lnTo>
                    <a:pt x="5238" y="190"/>
                  </a:lnTo>
                  <a:lnTo>
                    <a:pt x="5238" y="192"/>
                  </a:lnTo>
                  <a:lnTo>
                    <a:pt x="5236" y="192"/>
                  </a:lnTo>
                  <a:lnTo>
                    <a:pt x="5234" y="190"/>
                  </a:lnTo>
                  <a:lnTo>
                    <a:pt x="5232" y="190"/>
                  </a:lnTo>
                  <a:lnTo>
                    <a:pt x="5234" y="192"/>
                  </a:lnTo>
                  <a:lnTo>
                    <a:pt x="5236" y="192"/>
                  </a:lnTo>
                  <a:lnTo>
                    <a:pt x="5236" y="194"/>
                  </a:lnTo>
                  <a:lnTo>
                    <a:pt x="5236" y="196"/>
                  </a:lnTo>
                  <a:lnTo>
                    <a:pt x="5234" y="196"/>
                  </a:lnTo>
                  <a:lnTo>
                    <a:pt x="5232" y="198"/>
                  </a:lnTo>
                  <a:lnTo>
                    <a:pt x="5236" y="198"/>
                  </a:lnTo>
                  <a:lnTo>
                    <a:pt x="5236" y="196"/>
                  </a:lnTo>
                  <a:lnTo>
                    <a:pt x="5238" y="196"/>
                  </a:lnTo>
                  <a:lnTo>
                    <a:pt x="5240" y="196"/>
                  </a:lnTo>
                  <a:lnTo>
                    <a:pt x="5242" y="198"/>
                  </a:lnTo>
                  <a:lnTo>
                    <a:pt x="5247" y="198"/>
                  </a:lnTo>
                  <a:lnTo>
                    <a:pt x="5249" y="198"/>
                  </a:lnTo>
                  <a:lnTo>
                    <a:pt x="5251" y="198"/>
                  </a:lnTo>
                  <a:lnTo>
                    <a:pt x="5251" y="200"/>
                  </a:lnTo>
                  <a:lnTo>
                    <a:pt x="5253" y="200"/>
                  </a:lnTo>
                  <a:lnTo>
                    <a:pt x="5253" y="201"/>
                  </a:lnTo>
                  <a:lnTo>
                    <a:pt x="5251" y="201"/>
                  </a:lnTo>
                  <a:lnTo>
                    <a:pt x="5249" y="201"/>
                  </a:lnTo>
                  <a:lnTo>
                    <a:pt x="5251" y="203"/>
                  </a:lnTo>
                  <a:lnTo>
                    <a:pt x="5251" y="205"/>
                  </a:lnTo>
                  <a:lnTo>
                    <a:pt x="5249" y="205"/>
                  </a:lnTo>
                  <a:lnTo>
                    <a:pt x="5249" y="207"/>
                  </a:lnTo>
                  <a:lnTo>
                    <a:pt x="5253" y="205"/>
                  </a:lnTo>
                  <a:lnTo>
                    <a:pt x="5255" y="205"/>
                  </a:lnTo>
                  <a:lnTo>
                    <a:pt x="5257" y="205"/>
                  </a:lnTo>
                  <a:lnTo>
                    <a:pt x="5259" y="205"/>
                  </a:lnTo>
                  <a:lnTo>
                    <a:pt x="5261" y="205"/>
                  </a:lnTo>
                  <a:lnTo>
                    <a:pt x="5263" y="207"/>
                  </a:lnTo>
                  <a:lnTo>
                    <a:pt x="5261" y="209"/>
                  </a:lnTo>
                  <a:lnTo>
                    <a:pt x="5261" y="211"/>
                  </a:lnTo>
                  <a:lnTo>
                    <a:pt x="5259" y="211"/>
                  </a:lnTo>
                  <a:lnTo>
                    <a:pt x="5259" y="213"/>
                  </a:lnTo>
                  <a:lnTo>
                    <a:pt x="5257" y="215"/>
                  </a:lnTo>
                  <a:lnTo>
                    <a:pt x="5257" y="217"/>
                  </a:lnTo>
                  <a:lnTo>
                    <a:pt x="5255" y="217"/>
                  </a:lnTo>
                  <a:lnTo>
                    <a:pt x="5253" y="219"/>
                  </a:lnTo>
                  <a:lnTo>
                    <a:pt x="5251" y="219"/>
                  </a:lnTo>
                  <a:lnTo>
                    <a:pt x="5251" y="221"/>
                  </a:lnTo>
                  <a:lnTo>
                    <a:pt x="5253" y="221"/>
                  </a:lnTo>
                  <a:lnTo>
                    <a:pt x="5253" y="219"/>
                  </a:lnTo>
                  <a:lnTo>
                    <a:pt x="5255" y="217"/>
                  </a:lnTo>
                  <a:lnTo>
                    <a:pt x="5257" y="217"/>
                  </a:lnTo>
                  <a:lnTo>
                    <a:pt x="5261" y="213"/>
                  </a:lnTo>
                  <a:lnTo>
                    <a:pt x="5261" y="211"/>
                  </a:lnTo>
                  <a:lnTo>
                    <a:pt x="5263" y="211"/>
                  </a:lnTo>
                  <a:lnTo>
                    <a:pt x="5263" y="213"/>
                  </a:lnTo>
                  <a:lnTo>
                    <a:pt x="5261" y="213"/>
                  </a:lnTo>
                  <a:lnTo>
                    <a:pt x="5261" y="215"/>
                  </a:lnTo>
                  <a:lnTo>
                    <a:pt x="5261" y="217"/>
                  </a:lnTo>
                  <a:lnTo>
                    <a:pt x="5263" y="215"/>
                  </a:lnTo>
                  <a:lnTo>
                    <a:pt x="5265" y="213"/>
                  </a:lnTo>
                  <a:lnTo>
                    <a:pt x="5268" y="211"/>
                  </a:lnTo>
                  <a:lnTo>
                    <a:pt x="5268" y="213"/>
                  </a:lnTo>
                  <a:lnTo>
                    <a:pt x="5274" y="215"/>
                  </a:lnTo>
                  <a:lnTo>
                    <a:pt x="5276" y="215"/>
                  </a:lnTo>
                  <a:lnTo>
                    <a:pt x="5276" y="217"/>
                  </a:lnTo>
                  <a:lnTo>
                    <a:pt x="5278" y="217"/>
                  </a:lnTo>
                  <a:lnTo>
                    <a:pt x="5278" y="219"/>
                  </a:lnTo>
                  <a:lnTo>
                    <a:pt x="5280" y="219"/>
                  </a:lnTo>
                  <a:lnTo>
                    <a:pt x="5278" y="221"/>
                  </a:lnTo>
                  <a:lnTo>
                    <a:pt x="5280" y="223"/>
                  </a:lnTo>
                  <a:lnTo>
                    <a:pt x="5282" y="224"/>
                  </a:lnTo>
                  <a:lnTo>
                    <a:pt x="5282" y="226"/>
                  </a:lnTo>
                  <a:lnTo>
                    <a:pt x="5284" y="228"/>
                  </a:lnTo>
                  <a:lnTo>
                    <a:pt x="5286" y="230"/>
                  </a:lnTo>
                  <a:lnTo>
                    <a:pt x="5284" y="230"/>
                  </a:lnTo>
                  <a:lnTo>
                    <a:pt x="5284" y="232"/>
                  </a:lnTo>
                  <a:lnTo>
                    <a:pt x="5278" y="230"/>
                  </a:lnTo>
                  <a:lnTo>
                    <a:pt x="5278" y="232"/>
                  </a:lnTo>
                  <a:lnTo>
                    <a:pt x="5282" y="234"/>
                  </a:lnTo>
                  <a:lnTo>
                    <a:pt x="5286" y="236"/>
                  </a:lnTo>
                  <a:lnTo>
                    <a:pt x="5291" y="238"/>
                  </a:lnTo>
                  <a:lnTo>
                    <a:pt x="5291" y="240"/>
                  </a:lnTo>
                  <a:lnTo>
                    <a:pt x="5293" y="238"/>
                  </a:lnTo>
                  <a:lnTo>
                    <a:pt x="5295" y="238"/>
                  </a:lnTo>
                  <a:lnTo>
                    <a:pt x="5299" y="238"/>
                  </a:lnTo>
                  <a:lnTo>
                    <a:pt x="5303" y="238"/>
                  </a:lnTo>
                  <a:lnTo>
                    <a:pt x="5305" y="238"/>
                  </a:lnTo>
                  <a:lnTo>
                    <a:pt x="5303" y="236"/>
                  </a:lnTo>
                  <a:lnTo>
                    <a:pt x="5305" y="236"/>
                  </a:lnTo>
                  <a:lnTo>
                    <a:pt x="5307" y="236"/>
                  </a:lnTo>
                  <a:lnTo>
                    <a:pt x="5309" y="236"/>
                  </a:lnTo>
                  <a:lnTo>
                    <a:pt x="5309" y="238"/>
                  </a:lnTo>
                  <a:lnTo>
                    <a:pt x="5315" y="236"/>
                  </a:lnTo>
                  <a:lnTo>
                    <a:pt x="5318" y="234"/>
                  </a:lnTo>
                  <a:lnTo>
                    <a:pt x="5318" y="232"/>
                  </a:lnTo>
                  <a:lnTo>
                    <a:pt x="5322" y="232"/>
                  </a:lnTo>
                  <a:lnTo>
                    <a:pt x="5326" y="230"/>
                  </a:lnTo>
                  <a:lnTo>
                    <a:pt x="5332" y="228"/>
                  </a:lnTo>
                  <a:lnTo>
                    <a:pt x="5338" y="228"/>
                  </a:lnTo>
                  <a:lnTo>
                    <a:pt x="5339" y="228"/>
                  </a:lnTo>
                  <a:lnTo>
                    <a:pt x="5339" y="230"/>
                  </a:lnTo>
                  <a:lnTo>
                    <a:pt x="5339" y="232"/>
                  </a:lnTo>
                  <a:lnTo>
                    <a:pt x="5339" y="230"/>
                  </a:lnTo>
                  <a:lnTo>
                    <a:pt x="5339" y="228"/>
                  </a:lnTo>
                  <a:lnTo>
                    <a:pt x="5339" y="226"/>
                  </a:lnTo>
                  <a:lnTo>
                    <a:pt x="5341" y="226"/>
                  </a:lnTo>
                  <a:lnTo>
                    <a:pt x="5345" y="226"/>
                  </a:lnTo>
                  <a:lnTo>
                    <a:pt x="5351" y="226"/>
                  </a:lnTo>
                  <a:lnTo>
                    <a:pt x="5357" y="226"/>
                  </a:lnTo>
                  <a:lnTo>
                    <a:pt x="5363" y="226"/>
                  </a:lnTo>
                  <a:lnTo>
                    <a:pt x="5366" y="226"/>
                  </a:lnTo>
                  <a:lnTo>
                    <a:pt x="5372" y="226"/>
                  </a:lnTo>
                  <a:lnTo>
                    <a:pt x="5372" y="228"/>
                  </a:lnTo>
                  <a:lnTo>
                    <a:pt x="5374" y="226"/>
                  </a:lnTo>
                  <a:lnTo>
                    <a:pt x="5374" y="228"/>
                  </a:lnTo>
                  <a:lnTo>
                    <a:pt x="5378" y="228"/>
                  </a:lnTo>
                  <a:lnTo>
                    <a:pt x="5382" y="230"/>
                  </a:lnTo>
                  <a:lnTo>
                    <a:pt x="5384" y="230"/>
                  </a:lnTo>
                  <a:lnTo>
                    <a:pt x="5384" y="232"/>
                  </a:lnTo>
                  <a:lnTo>
                    <a:pt x="5387" y="232"/>
                  </a:lnTo>
                  <a:lnTo>
                    <a:pt x="5393" y="236"/>
                  </a:lnTo>
                  <a:lnTo>
                    <a:pt x="5399" y="238"/>
                  </a:lnTo>
                  <a:lnTo>
                    <a:pt x="5405" y="246"/>
                  </a:lnTo>
                  <a:lnTo>
                    <a:pt x="5409" y="251"/>
                  </a:lnTo>
                  <a:lnTo>
                    <a:pt x="5411" y="259"/>
                  </a:lnTo>
                  <a:lnTo>
                    <a:pt x="5411" y="261"/>
                  </a:lnTo>
                  <a:lnTo>
                    <a:pt x="5412" y="263"/>
                  </a:lnTo>
                  <a:lnTo>
                    <a:pt x="5412" y="265"/>
                  </a:lnTo>
                  <a:lnTo>
                    <a:pt x="5412" y="267"/>
                  </a:lnTo>
                  <a:lnTo>
                    <a:pt x="5411" y="269"/>
                  </a:lnTo>
                  <a:lnTo>
                    <a:pt x="5411" y="272"/>
                  </a:lnTo>
                  <a:lnTo>
                    <a:pt x="5409" y="272"/>
                  </a:lnTo>
                  <a:lnTo>
                    <a:pt x="5407" y="271"/>
                  </a:lnTo>
                  <a:lnTo>
                    <a:pt x="5405" y="272"/>
                  </a:lnTo>
                  <a:lnTo>
                    <a:pt x="5407" y="272"/>
                  </a:lnTo>
                  <a:lnTo>
                    <a:pt x="5409" y="272"/>
                  </a:lnTo>
                  <a:lnTo>
                    <a:pt x="5409" y="274"/>
                  </a:lnTo>
                  <a:lnTo>
                    <a:pt x="5409" y="276"/>
                  </a:lnTo>
                  <a:lnTo>
                    <a:pt x="5409" y="278"/>
                  </a:lnTo>
                  <a:lnTo>
                    <a:pt x="5407" y="280"/>
                  </a:lnTo>
                  <a:lnTo>
                    <a:pt x="5405" y="282"/>
                  </a:lnTo>
                  <a:lnTo>
                    <a:pt x="5405" y="284"/>
                  </a:lnTo>
                  <a:lnTo>
                    <a:pt x="5407" y="286"/>
                  </a:lnTo>
                  <a:lnTo>
                    <a:pt x="5407" y="288"/>
                  </a:lnTo>
                  <a:lnTo>
                    <a:pt x="5407" y="290"/>
                  </a:lnTo>
                  <a:lnTo>
                    <a:pt x="5407" y="288"/>
                  </a:lnTo>
                  <a:lnTo>
                    <a:pt x="5409" y="288"/>
                  </a:lnTo>
                  <a:lnTo>
                    <a:pt x="5412" y="292"/>
                  </a:lnTo>
                  <a:lnTo>
                    <a:pt x="5414" y="292"/>
                  </a:lnTo>
                  <a:lnTo>
                    <a:pt x="5416" y="292"/>
                  </a:lnTo>
                  <a:lnTo>
                    <a:pt x="5416" y="294"/>
                  </a:lnTo>
                  <a:lnTo>
                    <a:pt x="5414" y="294"/>
                  </a:lnTo>
                  <a:lnTo>
                    <a:pt x="5416" y="294"/>
                  </a:lnTo>
                  <a:lnTo>
                    <a:pt x="5418" y="294"/>
                  </a:lnTo>
                  <a:lnTo>
                    <a:pt x="5422" y="294"/>
                  </a:lnTo>
                  <a:lnTo>
                    <a:pt x="5424" y="295"/>
                  </a:lnTo>
                  <a:lnTo>
                    <a:pt x="5424" y="294"/>
                  </a:lnTo>
                  <a:lnTo>
                    <a:pt x="5426" y="295"/>
                  </a:lnTo>
                  <a:lnTo>
                    <a:pt x="5426" y="297"/>
                  </a:lnTo>
                  <a:lnTo>
                    <a:pt x="5426" y="299"/>
                  </a:lnTo>
                  <a:lnTo>
                    <a:pt x="5426" y="301"/>
                  </a:lnTo>
                  <a:lnTo>
                    <a:pt x="5424" y="303"/>
                  </a:lnTo>
                  <a:lnTo>
                    <a:pt x="5426" y="303"/>
                  </a:lnTo>
                  <a:lnTo>
                    <a:pt x="5426" y="305"/>
                  </a:lnTo>
                  <a:lnTo>
                    <a:pt x="5426" y="307"/>
                  </a:lnTo>
                  <a:lnTo>
                    <a:pt x="5426" y="309"/>
                  </a:lnTo>
                  <a:lnTo>
                    <a:pt x="5426" y="311"/>
                  </a:lnTo>
                  <a:lnTo>
                    <a:pt x="5426" y="313"/>
                  </a:lnTo>
                  <a:lnTo>
                    <a:pt x="5426" y="315"/>
                  </a:lnTo>
                  <a:lnTo>
                    <a:pt x="5426" y="317"/>
                  </a:lnTo>
                  <a:lnTo>
                    <a:pt x="5426" y="319"/>
                  </a:lnTo>
                  <a:lnTo>
                    <a:pt x="5428" y="320"/>
                  </a:lnTo>
                  <a:lnTo>
                    <a:pt x="5432" y="322"/>
                  </a:lnTo>
                  <a:lnTo>
                    <a:pt x="5432" y="324"/>
                  </a:lnTo>
                  <a:lnTo>
                    <a:pt x="5434" y="324"/>
                  </a:lnTo>
                  <a:lnTo>
                    <a:pt x="5434" y="326"/>
                  </a:lnTo>
                  <a:lnTo>
                    <a:pt x="5432" y="326"/>
                  </a:lnTo>
                  <a:lnTo>
                    <a:pt x="5432" y="328"/>
                  </a:lnTo>
                  <a:lnTo>
                    <a:pt x="5432" y="330"/>
                  </a:lnTo>
                  <a:lnTo>
                    <a:pt x="5430" y="330"/>
                  </a:lnTo>
                  <a:lnTo>
                    <a:pt x="5430" y="332"/>
                  </a:lnTo>
                  <a:lnTo>
                    <a:pt x="5430" y="334"/>
                  </a:lnTo>
                  <a:lnTo>
                    <a:pt x="5430" y="336"/>
                  </a:lnTo>
                  <a:lnTo>
                    <a:pt x="5430" y="338"/>
                  </a:lnTo>
                  <a:lnTo>
                    <a:pt x="5428" y="340"/>
                  </a:lnTo>
                  <a:lnTo>
                    <a:pt x="5428" y="342"/>
                  </a:lnTo>
                  <a:lnTo>
                    <a:pt x="5426" y="343"/>
                  </a:lnTo>
                  <a:lnTo>
                    <a:pt x="5422" y="343"/>
                  </a:lnTo>
                  <a:lnTo>
                    <a:pt x="5424" y="343"/>
                  </a:lnTo>
                  <a:lnTo>
                    <a:pt x="5424" y="345"/>
                  </a:lnTo>
                  <a:lnTo>
                    <a:pt x="5428" y="343"/>
                  </a:lnTo>
                  <a:lnTo>
                    <a:pt x="5428" y="342"/>
                  </a:lnTo>
                  <a:lnTo>
                    <a:pt x="5430" y="338"/>
                  </a:lnTo>
                  <a:lnTo>
                    <a:pt x="5432" y="338"/>
                  </a:lnTo>
                  <a:lnTo>
                    <a:pt x="5432" y="336"/>
                  </a:lnTo>
                  <a:lnTo>
                    <a:pt x="5432" y="334"/>
                  </a:lnTo>
                  <a:lnTo>
                    <a:pt x="5432" y="332"/>
                  </a:lnTo>
                  <a:lnTo>
                    <a:pt x="5434" y="330"/>
                  </a:lnTo>
                  <a:lnTo>
                    <a:pt x="5434" y="328"/>
                  </a:lnTo>
                  <a:lnTo>
                    <a:pt x="5435" y="328"/>
                  </a:lnTo>
                  <a:lnTo>
                    <a:pt x="5435" y="326"/>
                  </a:lnTo>
                  <a:lnTo>
                    <a:pt x="5435" y="324"/>
                  </a:lnTo>
                  <a:lnTo>
                    <a:pt x="5435" y="322"/>
                  </a:lnTo>
                  <a:lnTo>
                    <a:pt x="5434" y="320"/>
                  </a:lnTo>
                  <a:lnTo>
                    <a:pt x="5434" y="319"/>
                  </a:lnTo>
                  <a:lnTo>
                    <a:pt x="5434" y="317"/>
                  </a:lnTo>
                  <a:lnTo>
                    <a:pt x="5434" y="315"/>
                  </a:lnTo>
                  <a:lnTo>
                    <a:pt x="5432" y="315"/>
                  </a:lnTo>
                  <a:lnTo>
                    <a:pt x="5434" y="311"/>
                  </a:lnTo>
                  <a:lnTo>
                    <a:pt x="5434" y="309"/>
                  </a:lnTo>
                  <a:lnTo>
                    <a:pt x="5434" y="307"/>
                  </a:lnTo>
                  <a:lnTo>
                    <a:pt x="5434" y="305"/>
                  </a:lnTo>
                  <a:lnTo>
                    <a:pt x="5435" y="305"/>
                  </a:lnTo>
                  <a:lnTo>
                    <a:pt x="5435" y="303"/>
                  </a:lnTo>
                  <a:lnTo>
                    <a:pt x="5437" y="301"/>
                  </a:lnTo>
                  <a:lnTo>
                    <a:pt x="5439" y="299"/>
                  </a:lnTo>
                  <a:lnTo>
                    <a:pt x="5441" y="299"/>
                  </a:lnTo>
                  <a:lnTo>
                    <a:pt x="5443" y="299"/>
                  </a:lnTo>
                  <a:lnTo>
                    <a:pt x="5443" y="297"/>
                  </a:lnTo>
                  <a:lnTo>
                    <a:pt x="5443" y="295"/>
                  </a:lnTo>
                  <a:lnTo>
                    <a:pt x="5445" y="295"/>
                  </a:lnTo>
                  <a:lnTo>
                    <a:pt x="5445" y="294"/>
                  </a:lnTo>
                  <a:lnTo>
                    <a:pt x="5447" y="294"/>
                  </a:lnTo>
                  <a:lnTo>
                    <a:pt x="5447" y="292"/>
                  </a:lnTo>
                  <a:lnTo>
                    <a:pt x="5449" y="294"/>
                  </a:lnTo>
                  <a:lnTo>
                    <a:pt x="5453" y="294"/>
                  </a:lnTo>
                  <a:lnTo>
                    <a:pt x="5455" y="294"/>
                  </a:lnTo>
                  <a:lnTo>
                    <a:pt x="5459" y="294"/>
                  </a:lnTo>
                  <a:lnTo>
                    <a:pt x="5459" y="292"/>
                  </a:lnTo>
                  <a:lnTo>
                    <a:pt x="5460" y="292"/>
                  </a:lnTo>
                  <a:lnTo>
                    <a:pt x="5462" y="292"/>
                  </a:lnTo>
                  <a:lnTo>
                    <a:pt x="5464" y="292"/>
                  </a:lnTo>
                  <a:lnTo>
                    <a:pt x="5466" y="292"/>
                  </a:lnTo>
                  <a:lnTo>
                    <a:pt x="5466" y="294"/>
                  </a:lnTo>
                  <a:lnTo>
                    <a:pt x="5468" y="294"/>
                  </a:lnTo>
                  <a:lnTo>
                    <a:pt x="5470" y="292"/>
                  </a:lnTo>
                  <a:lnTo>
                    <a:pt x="5472" y="290"/>
                  </a:lnTo>
                  <a:lnTo>
                    <a:pt x="5474" y="290"/>
                  </a:lnTo>
                  <a:lnTo>
                    <a:pt x="5474" y="288"/>
                  </a:lnTo>
                  <a:lnTo>
                    <a:pt x="5476" y="290"/>
                  </a:lnTo>
                  <a:lnTo>
                    <a:pt x="5476" y="292"/>
                  </a:lnTo>
                  <a:lnTo>
                    <a:pt x="5478" y="294"/>
                  </a:lnTo>
                  <a:lnTo>
                    <a:pt x="5480" y="294"/>
                  </a:lnTo>
                  <a:lnTo>
                    <a:pt x="5482" y="295"/>
                  </a:lnTo>
                  <a:lnTo>
                    <a:pt x="5487" y="297"/>
                  </a:lnTo>
                  <a:lnTo>
                    <a:pt x="5495" y="297"/>
                  </a:lnTo>
                  <a:lnTo>
                    <a:pt x="5501" y="297"/>
                  </a:lnTo>
                  <a:lnTo>
                    <a:pt x="5503" y="297"/>
                  </a:lnTo>
                  <a:lnTo>
                    <a:pt x="5505" y="299"/>
                  </a:lnTo>
                  <a:lnTo>
                    <a:pt x="5507" y="299"/>
                  </a:lnTo>
                  <a:lnTo>
                    <a:pt x="5510" y="299"/>
                  </a:lnTo>
                  <a:lnTo>
                    <a:pt x="5516" y="299"/>
                  </a:lnTo>
                  <a:lnTo>
                    <a:pt x="5516" y="301"/>
                  </a:lnTo>
                  <a:lnTo>
                    <a:pt x="5520" y="301"/>
                  </a:lnTo>
                  <a:lnTo>
                    <a:pt x="5526" y="297"/>
                  </a:lnTo>
                  <a:lnTo>
                    <a:pt x="5530" y="292"/>
                  </a:lnTo>
                  <a:lnTo>
                    <a:pt x="5531" y="290"/>
                  </a:lnTo>
                  <a:lnTo>
                    <a:pt x="5531" y="288"/>
                  </a:lnTo>
                  <a:lnTo>
                    <a:pt x="5533" y="288"/>
                  </a:lnTo>
                  <a:lnTo>
                    <a:pt x="5535" y="288"/>
                  </a:lnTo>
                  <a:lnTo>
                    <a:pt x="5535" y="290"/>
                  </a:lnTo>
                  <a:lnTo>
                    <a:pt x="5537" y="292"/>
                  </a:lnTo>
                  <a:lnTo>
                    <a:pt x="5539" y="292"/>
                  </a:lnTo>
                  <a:lnTo>
                    <a:pt x="5537" y="292"/>
                  </a:lnTo>
                  <a:lnTo>
                    <a:pt x="5537" y="294"/>
                  </a:lnTo>
                  <a:lnTo>
                    <a:pt x="5537" y="295"/>
                  </a:lnTo>
                  <a:lnTo>
                    <a:pt x="5539" y="295"/>
                  </a:lnTo>
                  <a:lnTo>
                    <a:pt x="5541" y="297"/>
                  </a:lnTo>
                  <a:lnTo>
                    <a:pt x="5541" y="299"/>
                  </a:lnTo>
                  <a:lnTo>
                    <a:pt x="5541" y="301"/>
                  </a:lnTo>
                  <a:lnTo>
                    <a:pt x="5541" y="303"/>
                  </a:lnTo>
                  <a:lnTo>
                    <a:pt x="5541" y="307"/>
                  </a:lnTo>
                  <a:lnTo>
                    <a:pt x="5541" y="309"/>
                  </a:lnTo>
                  <a:lnTo>
                    <a:pt x="5541" y="311"/>
                  </a:lnTo>
                  <a:lnTo>
                    <a:pt x="5541" y="313"/>
                  </a:lnTo>
                  <a:lnTo>
                    <a:pt x="5543" y="313"/>
                  </a:lnTo>
                  <a:lnTo>
                    <a:pt x="5543" y="315"/>
                  </a:lnTo>
                  <a:lnTo>
                    <a:pt x="5549" y="315"/>
                  </a:lnTo>
                  <a:lnTo>
                    <a:pt x="5551" y="315"/>
                  </a:lnTo>
                  <a:lnTo>
                    <a:pt x="5553" y="317"/>
                  </a:lnTo>
                  <a:lnTo>
                    <a:pt x="5555" y="317"/>
                  </a:lnTo>
                  <a:lnTo>
                    <a:pt x="5555" y="319"/>
                  </a:lnTo>
                  <a:lnTo>
                    <a:pt x="5556" y="319"/>
                  </a:lnTo>
                  <a:lnTo>
                    <a:pt x="5558" y="319"/>
                  </a:lnTo>
                  <a:lnTo>
                    <a:pt x="5560" y="320"/>
                  </a:lnTo>
                  <a:lnTo>
                    <a:pt x="5560" y="322"/>
                  </a:lnTo>
                  <a:lnTo>
                    <a:pt x="5560" y="324"/>
                  </a:lnTo>
                  <a:lnTo>
                    <a:pt x="5560" y="328"/>
                  </a:lnTo>
                  <a:lnTo>
                    <a:pt x="5560" y="330"/>
                  </a:lnTo>
                  <a:lnTo>
                    <a:pt x="5560" y="332"/>
                  </a:lnTo>
                  <a:lnTo>
                    <a:pt x="5562" y="332"/>
                  </a:lnTo>
                  <a:lnTo>
                    <a:pt x="5564" y="334"/>
                  </a:lnTo>
                  <a:lnTo>
                    <a:pt x="5570" y="332"/>
                  </a:lnTo>
                  <a:lnTo>
                    <a:pt x="5576" y="332"/>
                  </a:lnTo>
                  <a:lnTo>
                    <a:pt x="5578" y="332"/>
                  </a:lnTo>
                  <a:lnTo>
                    <a:pt x="5578" y="334"/>
                  </a:lnTo>
                  <a:lnTo>
                    <a:pt x="5580" y="334"/>
                  </a:lnTo>
                  <a:lnTo>
                    <a:pt x="5578" y="332"/>
                  </a:lnTo>
                  <a:lnTo>
                    <a:pt x="5576" y="330"/>
                  </a:lnTo>
                  <a:lnTo>
                    <a:pt x="5578" y="330"/>
                  </a:lnTo>
                  <a:lnTo>
                    <a:pt x="5578" y="328"/>
                  </a:lnTo>
                  <a:lnTo>
                    <a:pt x="5580" y="328"/>
                  </a:lnTo>
                  <a:lnTo>
                    <a:pt x="5580" y="330"/>
                  </a:lnTo>
                  <a:lnTo>
                    <a:pt x="5581" y="330"/>
                  </a:lnTo>
                  <a:lnTo>
                    <a:pt x="5581" y="332"/>
                  </a:lnTo>
                  <a:lnTo>
                    <a:pt x="5581" y="330"/>
                  </a:lnTo>
                  <a:lnTo>
                    <a:pt x="5581" y="328"/>
                  </a:lnTo>
                  <a:lnTo>
                    <a:pt x="5580" y="326"/>
                  </a:lnTo>
                  <a:lnTo>
                    <a:pt x="5581" y="326"/>
                  </a:lnTo>
                  <a:lnTo>
                    <a:pt x="5583" y="324"/>
                  </a:lnTo>
                  <a:lnTo>
                    <a:pt x="5585" y="322"/>
                  </a:lnTo>
                  <a:lnTo>
                    <a:pt x="5585" y="320"/>
                  </a:lnTo>
                  <a:lnTo>
                    <a:pt x="5585" y="322"/>
                  </a:lnTo>
                  <a:lnTo>
                    <a:pt x="5587" y="322"/>
                  </a:lnTo>
                  <a:lnTo>
                    <a:pt x="5585" y="320"/>
                  </a:lnTo>
                  <a:lnTo>
                    <a:pt x="5585" y="319"/>
                  </a:lnTo>
                  <a:lnTo>
                    <a:pt x="5585" y="317"/>
                  </a:lnTo>
                  <a:lnTo>
                    <a:pt x="5583" y="317"/>
                  </a:lnTo>
                  <a:lnTo>
                    <a:pt x="5583" y="315"/>
                  </a:lnTo>
                  <a:lnTo>
                    <a:pt x="5583" y="313"/>
                  </a:lnTo>
                  <a:lnTo>
                    <a:pt x="5583" y="311"/>
                  </a:lnTo>
                  <a:lnTo>
                    <a:pt x="5583" y="309"/>
                  </a:lnTo>
                  <a:lnTo>
                    <a:pt x="5581" y="307"/>
                  </a:lnTo>
                  <a:lnTo>
                    <a:pt x="5581" y="305"/>
                  </a:lnTo>
                  <a:lnTo>
                    <a:pt x="5581" y="303"/>
                  </a:lnTo>
                  <a:lnTo>
                    <a:pt x="5580" y="303"/>
                  </a:lnTo>
                  <a:lnTo>
                    <a:pt x="5580" y="301"/>
                  </a:lnTo>
                  <a:lnTo>
                    <a:pt x="5580" y="299"/>
                  </a:lnTo>
                  <a:lnTo>
                    <a:pt x="5580" y="297"/>
                  </a:lnTo>
                  <a:lnTo>
                    <a:pt x="5578" y="297"/>
                  </a:lnTo>
                  <a:lnTo>
                    <a:pt x="5574" y="297"/>
                  </a:lnTo>
                  <a:lnTo>
                    <a:pt x="5572" y="297"/>
                  </a:lnTo>
                  <a:lnTo>
                    <a:pt x="5572" y="295"/>
                  </a:lnTo>
                  <a:lnTo>
                    <a:pt x="5574" y="292"/>
                  </a:lnTo>
                  <a:lnTo>
                    <a:pt x="5576" y="292"/>
                  </a:lnTo>
                  <a:lnTo>
                    <a:pt x="5576" y="290"/>
                  </a:lnTo>
                  <a:lnTo>
                    <a:pt x="5578" y="290"/>
                  </a:lnTo>
                  <a:lnTo>
                    <a:pt x="5580" y="290"/>
                  </a:lnTo>
                  <a:lnTo>
                    <a:pt x="5578" y="288"/>
                  </a:lnTo>
                  <a:lnTo>
                    <a:pt x="5578" y="286"/>
                  </a:lnTo>
                  <a:lnTo>
                    <a:pt x="5578" y="284"/>
                  </a:lnTo>
                  <a:lnTo>
                    <a:pt x="5578" y="282"/>
                  </a:lnTo>
                  <a:lnTo>
                    <a:pt x="5578" y="280"/>
                  </a:lnTo>
                  <a:lnTo>
                    <a:pt x="5578" y="278"/>
                  </a:lnTo>
                  <a:lnTo>
                    <a:pt x="5578" y="276"/>
                  </a:lnTo>
                  <a:lnTo>
                    <a:pt x="5578" y="274"/>
                  </a:lnTo>
                  <a:lnTo>
                    <a:pt x="5578" y="272"/>
                  </a:lnTo>
                  <a:lnTo>
                    <a:pt x="5576" y="272"/>
                  </a:lnTo>
                  <a:lnTo>
                    <a:pt x="5578" y="272"/>
                  </a:lnTo>
                  <a:lnTo>
                    <a:pt x="5580" y="272"/>
                  </a:lnTo>
                  <a:lnTo>
                    <a:pt x="5585" y="274"/>
                  </a:lnTo>
                  <a:lnTo>
                    <a:pt x="5591" y="274"/>
                  </a:lnTo>
                  <a:lnTo>
                    <a:pt x="5595" y="276"/>
                  </a:lnTo>
                  <a:lnTo>
                    <a:pt x="5601" y="278"/>
                  </a:lnTo>
                  <a:lnTo>
                    <a:pt x="5606" y="278"/>
                  </a:lnTo>
                  <a:lnTo>
                    <a:pt x="5612" y="280"/>
                  </a:lnTo>
                  <a:lnTo>
                    <a:pt x="5612" y="278"/>
                  </a:lnTo>
                  <a:lnTo>
                    <a:pt x="5614" y="280"/>
                  </a:lnTo>
                  <a:lnTo>
                    <a:pt x="5614" y="282"/>
                  </a:lnTo>
                  <a:lnTo>
                    <a:pt x="5620" y="286"/>
                  </a:lnTo>
                  <a:lnTo>
                    <a:pt x="5622" y="286"/>
                  </a:lnTo>
                  <a:lnTo>
                    <a:pt x="5620" y="286"/>
                  </a:lnTo>
                  <a:lnTo>
                    <a:pt x="5620" y="288"/>
                  </a:lnTo>
                  <a:lnTo>
                    <a:pt x="5622" y="288"/>
                  </a:lnTo>
                  <a:lnTo>
                    <a:pt x="5624" y="288"/>
                  </a:lnTo>
                  <a:lnTo>
                    <a:pt x="5624" y="286"/>
                  </a:lnTo>
                  <a:lnTo>
                    <a:pt x="5626" y="286"/>
                  </a:lnTo>
                  <a:lnTo>
                    <a:pt x="5624" y="284"/>
                  </a:lnTo>
                  <a:lnTo>
                    <a:pt x="5622" y="284"/>
                  </a:lnTo>
                  <a:lnTo>
                    <a:pt x="5622" y="282"/>
                  </a:lnTo>
                  <a:lnTo>
                    <a:pt x="5620" y="282"/>
                  </a:lnTo>
                  <a:lnTo>
                    <a:pt x="5620" y="284"/>
                  </a:lnTo>
                  <a:lnTo>
                    <a:pt x="5620" y="282"/>
                  </a:lnTo>
                  <a:lnTo>
                    <a:pt x="5622" y="280"/>
                  </a:lnTo>
                  <a:lnTo>
                    <a:pt x="5624" y="280"/>
                  </a:lnTo>
                  <a:lnTo>
                    <a:pt x="5628" y="284"/>
                  </a:lnTo>
                  <a:lnTo>
                    <a:pt x="5629" y="284"/>
                  </a:lnTo>
                  <a:lnTo>
                    <a:pt x="5629" y="286"/>
                  </a:lnTo>
                  <a:lnTo>
                    <a:pt x="5629" y="284"/>
                  </a:lnTo>
                  <a:lnTo>
                    <a:pt x="5631" y="284"/>
                  </a:lnTo>
                  <a:lnTo>
                    <a:pt x="5631" y="286"/>
                  </a:lnTo>
                  <a:lnTo>
                    <a:pt x="5633" y="284"/>
                  </a:lnTo>
                  <a:lnTo>
                    <a:pt x="5637" y="284"/>
                  </a:lnTo>
                  <a:lnTo>
                    <a:pt x="5639" y="284"/>
                  </a:lnTo>
                  <a:lnTo>
                    <a:pt x="5645" y="286"/>
                  </a:lnTo>
                  <a:lnTo>
                    <a:pt x="5651" y="286"/>
                  </a:lnTo>
                  <a:lnTo>
                    <a:pt x="5652" y="286"/>
                  </a:lnTo>
                  <a:lnTo>
                    <a:pt x="5656" y="284"/>
                  </a:lnTo>
                  <a:lnTo>
                    <a:pt x="5660" y="284"/>
                  </a:lnTo>
                  <a:lnTo>
                    <a:pt x="5658" y="284"/>
                  </a:lnTo>
                  <a:lnTo>
                    <a:pt x="5658" y="286"/>
                  </a:lnTo>
                  <a:lnTo>
                    <a:pt x="5660" y="286"/>
                  </a:lnTo>
                  <a:lnTo>
                    <a:pt x="5662" y="286"/>
                  </a:lnTo>
                  <a:lnTo>
                    <a:pt x="5662" y="288"/>
                  </a:lnTo>
                  <a:lnTo>
                    <a:pt x="5664" y="288"/>
                  </a:lnTo>
                  <a:lnTo>
                    <a:pt x="5664" y="290"/>
                  </a:lnTo>
                  <a:lnTo>
                    <a:pt x="5666" y="290"/>
                  </a:lnTo>
                  <a:lnTo>
                    <a:pt x="5668" y="288"/>
                  </a:lnTo>
                  <a:lnTo>
                    <a:pt x="5668" y="286"/>
                  </a:lnTo>
                  <a:lnTo>
                    <a:pt x="5666" y="284"/>
                  </a:lnTo>
                  <a:lnTo>
                    <a:pt x="5664" y="284"/>
                  </a:lnTo>
                  <a:lnTo>
                    <a:pt x="5662" y="284"/>
                  </a:lnTo>
                  <a:lnTo>
                    <a:pt x="5664" y="284"/>
                  </a:lnTo>
                  <a:lnTo>
                    <a:pt x="5666" y="284"/>
                  </a:lnTo>
                  <a:lnTo>
                    <a:pt x="5668" y="284"/>
                  </a:lnTo>
                  <a:lnTo>
                    <a:pt x="5670" y="286"/>
                  </a:lnTo>
                  <a:lnTo>
                    <a:pt x="5670" y="288"/>
                  </a:lnTo>
                  <a:lnTo>
                    <a:pt x="5668" y="288"/>
                  </a:lnTo>
                  <a:lnTo>
                    <a:pt x="5670" y="288"/>
                  </a:lnTo>
                  <a:lnTo>
                    <a:pt x="5674" y="290"/>
                  </a:lnTo>
                  <a:lnTo>
                    <a:pt x="5676" y="292"/>
                  </a:lnTo>
                  <a:lnTo>
                    <a:pt x="5676" y="294"/>
                  </a:lnTo>
                  <a:lnTo>
                    <a:pt x="5677" y="294"/>
                  </a:lnTo>
                  <a:lnTo>
                    <a:pt x="5681" y="295"/>
                  </a:lnTo>
                  <a:lnTo>
                    <a:pt x="5683" y="295"/>
                  </a:lnTo>
                  <a:lnTo>
                    <a:pt x="5687" y="295"/>
                  </a:lnTo>
                  <a:lnTo>
                    <a:pt x="5691" y="297"/>
                  </a:lnTo>
                  <a:lnTo>
                    <a:pt x="5691" y="299"/>
                  </a:lnTo>
                  <a:lnTo>
                    <a:pt x="5693" y="299"/>
                  </a:lnTo>
                  <a:lnTo>
                    <a:pt x="5695" y="301"/>
                  </a:lnTo>
                  <a:lnTo>
                    <a:pt x="5699" y="303"/>
                  </a:lnTo>
                  <a:lnTo>
                    <a:pt x="5700" y="303"/>
                  </a:lnTo>
                  <a:lnTo>
                    <a:pt x="5702" y="303"/>
                  </a:lnTo>
                  <a:lnTo>
                    <a:pt x="5700" y="303"/>
                  </a:lnTo>
                  <a:lnTo>
                    <a:pt x="5700" y="301"/>
                  </a:lnTo>
                  <a:lnTo>
                    <a:pt x="5702" y="301"/>
                  </a:lnTo>
                  <a:lnTo>
                    <a:pt x="5708" y="305"/>
                  </a:lnTo>
                  <a:lnTo>
                    <a:pt x="5710" y="305"/>
                  </a:lnTo>
                  <a:lnTo>
                    <a:pt x="5710" y="307"/>
                  </a:lnTo>
                  <a:lnTo>
                    <a:pt x="5712" y="307"/>
                  </a:lnTo>
                  <a:lnTo>
                    <a:pt x="5714" y="309"/>
                  </a:lnTo>
                  <a:lnTo>
                    <a:pt x="5712" y="309"/>
                  </a:lnTo>
                  <a:lnTo>
                    <a:pt x="5710" y="309"/>
                  </a:lnTo>
                  <a:lnTo>
                    <a:pt x="5710" y="307"/>
                  </a:lnTo>
                  <a:lnTo>
                    <a:pt x="5708" y="307"/>
                  </a:lnTo>
                  <a:lnTo>
                    <a:pt x="5706" y="307"/>
                  </a:lnTo>
                  <a:lnTo>
                    <a:pt x="5708" y="307"/>
                  </a:lnTo>
                  <a:lnTo>
                    <a:pt x="5706" y="309"/>
                  </a:lnTo>
                  <a:lnTo>
                    <a:pt x="5708" y="311"/>
                  </a:lnTo>
                  <a:lnTo>
                    <a:pt x="5710" y="311"/>
                  </a:lnTo>
                  <a:lnTo>
                    <a:pt x="5712" y="311"/>
                  </a:lnTo>
                  <a:lnTo>
                    <a:pt x="5714" y="311"/>
                  </a:lnTo>
                  <a:lnTo>
                    <a:pt x="5716" y="311"/>
                  </a:lnTo>
                  <a:lnTo>
                    <a:pt x="5718" y="313"/>
                  </a:lnTo>
                  <a:lnTo>
                    <a:pt x="5724" y="319"/>
                  </a:lnTo>
                  <a:lnTo>
                    <a:pt x="5727" y="324"/>
                  </a:lnTo>
                  <a:lnTo>
                    <a:pt x="5725" y="322"/>
                  </a:lnTo>
                  <a:lnTo>
                    <a:pt x="5724" y="320"/>
                  </a:lnTo>
                  <a:lnTo>
                    <a:pt x="5722" y="319"/>
                  </a:lnTo>
                  <a:lnTo>
                    <a:pt x="5722" y="320"/>
                  </a:lnTo>
                  <a:lnTo>
                    <a:pt x="5724" y="320"/>
                  </a:lnTo>
                  <a:lnTo>
                    <a:pt x="5724" y="322"/>
                  </a:lnTo>
                  <a:lnTo>
                    <a:pt x="5724" y="324"/>
                  </a:lnTo>
                  <a:lnTo>
                    <a:pt x="5725" y="324"/>
                  </a:lnTo>
                  <a:lnTo>
                    <a:pt x="5729" y="324"/>
                  </a:lnTo>
                  <a:lnTo>
                    <a:pt x="5729" y="345"/>
                  </a:lnTo>
                  <a:lnTo>
                    <a:pt x="5729" y="367"/>
                  </a:lnTo>
                  <a:lnTo>
                    <a:pt x="5729" y="388"/>
                  </a:lnTo>
                  <a:lnTo>
                    <a:pt x="5729" y="407"/>
                  </a:lnTo>
                  <a:lnTo>
                    <a:pt x="5729" y="428"/>
                  </a:lnTo>
                  <a:lnTo>
                    <a:pt x="5729" y="447"/>
                  </a:lnTo>
                  <a:lnTo>
                    <a:pt x="5729" y="466"/>
                  </a:lnTo>
                  <a:lnTo>
                    <a:pt x="5729" y="484"/>
                  </a:lnTo>
                  <a:lnTo>
                    <a:pt x="5727" y="486"/>
                  </a:lnTo>
                  <a:lnTo>
                    <a:pt x="5725" y="486"/>
                  </a:lnTo>
                  <a:lnTo>
                    <a:pt x="5724" y="489"/>
                  </a:lnTo>
                  <a:lnTo>
                    <a:pt x="5720" y="493"/>
                  </a:lnTo>
                  <a:lnTo>
                    <a:pt x="5718" y="493"/>
                  </a:lnTo>
                  <a:lnTo>
                    <a:pt x="5716" y="493"/>
                  </a:lnTo>
                  <a:lnTo>
                    <a:pt x="5716" y="495"/>
                  </a:lnTo>
                  <a:lnTo>
                    <a:pt x="5714" y="497"/>
                  </a:lnTo>
                  <a:lnTo>
                    <a:pt x="5712" y="497"/>
                  </a:lnTo>
                  <a:lnTo>
                    <a:pt x="5708" y="501"/>
                  </a:lnTo>
                  <a:lnTo>
                    <a:pt x="5706" y="503"/>
                  </a:lnTo>
                  <a:lnTo>
                    <a:pt x="5704" y="503"/>
                  </a:lnTo>
                  <a:lnTo>
                    <a:pt x="5704" y="501"/>
                  </a:lnTo>
                  <a:lnTo>
                    <a:pt x="5708" y="501"/>
                  </a:lnTo>
                  <a:lnTo>
                    <a:pt x="5708" y="499"/>
                  </a:lnTo>
                  <a:lnTo>
                    <a:pt x="5706" y="499"/>
                  </a:lnTo>
                  <a:lnTo>
                    <a:pt x="5700" y="499"/>
                  </a:lnTo>
                  <a:lnTo>
                    <a:pt x="5699" y="499"/>
                  </a:lnTo>
                  <a:lnTo>
                    <a:pt x="5697" y="499"/>
                  </a:lnTo>
                  <a:lnTo>
                    <a:pt x="5695" y="497"/>
                  </a:lnTo>
                  <a:lnTo>
                    <a:pt x="5693" y="497"/>
                  </a:lnTo>
                  <a:lnTo>
                    <a:pt x="5691" y="497"/>
                  </a:lnTo>
                  <a:lnTo>
                    <a:pt x="5689" y="495"/>
                  </a:lnTo>
                  <a:lnTo>
                    <a:pt x="5689" y="493"/>
                  </a:lnTo>
                  <a:lnTo>
                    <a:pt x="5687" y="493"/>
                  </a:lnTo>
                  <a:lnTo>
                    <a:pt x="5689" y="493"/>
                  </a:lnTo>
                  <a:lnTo>
                    <a:pt x="5689" y="491"/>
                  </a:lnTo>
                  <a:lnTo>
                    <a:pt x="5687" y="491"/>
                  </a:lnTo>
                  <a:lnTo>
                    <a:pt x="5687" y="489"/>
                  </a:lnTo>
                  <a:lnTo>
                    <a:pt x="5685" y="489"/>
                  </a:lnTo>
                  <a:lnTo>
                    <a:pt x="5683" y="487"/>
                  </a:lnTo>
                  <a:lnTo>
                    <a:pt x="5683" y="486"/>
                  </a:lnTo>
                  <a:lnTo>
                    <a:pt x="5681" y="486"/>
                  </a:lnTo>
                  <a:lnTo>
                    <a:pt x="5679" y="484"/>
                  </a:lnTo>
                  <a:lnTo>
                    <a:pt x="5677" y="484"/>
                  </a:lnTo>
                  <a:lnTo>
                    <a:pt x="5676" y="486"/>
                  </a:lnTo>
                  <a:lnTo>
                    <a:pt x="5674" y="486"/>
                  </a:lnTo>
                  <a:lnTo>
                    <a:pt x="5674" y="484"/>
                  </a:lnTo>
                  <a:lnTo>
                    <a:pt x="5672" y="484"/>
                  </a:lnTo>
                  <a:lnTo>
                    <a:pt x="5672" y="486"/>
                  </a:lnTo>
                  <a:lnTo>
                    <a:pt x="5670" y="486"/>
                  </a:lnTo>
                  <a:lnTo>
                    <a:pt x="5672" y="486"/>
                  </a:lnTo>
                  <a:lnTo>
                    <a:pt x="5674" y="487"/>
                  </a:lnTo>
                  <a:lnTo>
                    <a:pt x="5679" y="486"/>
                  </a:lnTo>
                  <a:lnTo>
                    <a:pt x="5681" y="486"/>
                  </a:lnTo>
                  <a:lnTo>
                    <a:pt x="5681" y="487"/>
                  </a:lnTo>
                  <a:lnTo>
                    <a:pt x="5683" y="489"/>
                  </a:lnTo>
                  <a:lnTo>
                    <a:pt x="5685" y="489"/>
                  </a:lnTo>
                  <a:lnTo>
                    <a:pt x="5685" y="491"/>
                  </a:lnTo>
                  <a:lnTo>
                    <a:pt x="5685" y="493"/>
                  </a:lnTo>
                  <a:lnTo>
                    <a:pt x="5683" y="495"/>
                  </a:lnTo>
                  <a:lnTo>
                    <a:pt x="5681" y="495"/>
                  </a:lnTo>
                  <a:lnTo>
                    <a:pt x="5679" y="495"/>
                  </a:lnTo>
                  <a:lnTo>
                    <a:pt x="5679" y="493"/>
                  </a:lnTo>
                  <a:lnTo>
                    <a:pt x="5677" y="493"/>
                  </a:lnTo>
                  <a:lnTo>
                    <a:pt x="5676" y="491"/>
                  </a:lnTo>
                  <a:lnTo>
                    <a:pt x="5674" y="493"/>
                  </a:lnTo>
                  <a:lnTo>
                    <a:pt x="5672" y="493"/>
                  </a:lnTo>
                  <a:lnTo>
                    <a:pt x="5672" y="491"/>
                  </a:lnTo>
                  <a:lnTo>
                    <a:pt x="5668" y="491"/>
                  </a:lnTo>
                  <a:lnTo>
                    <a:pt x="5668" y="489"/>
                  </a:lnTo>
                  <a:lnTo>
                    <a:pt x="5666" y="489"/>
                  </a:lnTo>
                  <a:lnTo>
                    <a:pt x="5666" y="487"/>
                  </a:lnTo>
                  <a:lnTo>
                    <a:pt x="5666" y="489"/>
                  </a:lnTo>
                  <a:lnTo>
                    <a:pt x="5664" y="489"/>
                  </a:lnTo>
                  <a:lnTo>
                    <a:pt x="5664" y="491"/>
                  </a:lnTo>
                  <a:lnTo>
                    <a:pt x="5662" y="493"/>
                  </a:lnTo>
                  <a:lnTo>
                    <a:pt x="5660" y="493"/>
                  </a:lnTo>
                  <a:lnTo>
                    <a:pt x="5660" y="495"/>
                  </a:lnTo>
                  <a:lnTo>
                    <a:pt x="5658" y="493"/>
                  </a:lnTo>
                  <a:lnTo>
                    <a:pt x="5656" y="493"/>
                  </a:lnTo>
                  <a:lnTo>
                    <a:pt x="5656" y="495"/>
                  </a:lnTo>
                  <a:lnTo>
                    <a:pt x="5654" y="495"/>
                  </a:lnTo>
                  <a:lnTo>
                    <a:pt x="5652" y="495"/>
                  </a:lnTo>
                  <a:lnTo>
                    <a:pt x="5649" y="495"/>
                  </a:lnTo>
                  <a:lnTo>
                    <a:pt x="5647" y="497"/>
                  </a:lnTo>
                  <a:lnTo>
                    <a:pt x="5645" y="497"/>
                  </a:lnTo>
                  <a:lnTo>
                    <a:pt x="5645" y="499"/>
                  </a:lnTo>
                  <a:lnTo>
                    <a:pt x="5641" y="499"/>
                  </a:lnTo>
                  <a:lnTo>
                    <a:pt x="5645" y="499"/>
                  </a:lnTo>
                  <a:lnTo>
                    <a:pt x="5649" y="497"/>
                  </a:lnTo>
                  <a:lnTo>
                    <a:pt x="5651" y="495"/>
                  </a:lnTo>
                  <a:lnTo>
                    <a:pt x="5652" y="497"/>
                  </a:lnTo>
                  <a:lnTo>
                    <a:pt x="5658" y="495"/>
                  </a:lnTo>
                  <a:lnTo>
                    <a:pt x="5660" y="495"/>
                  </a:lnTo>
                  <a:lnTo>
                    <a:pt x="5662" y="493"/>
                  </a:lnTo>
                  <a:lnTo>
                    <a:pt x="5664" y="493"/>
                  </a:lnTo>
                  <a:lnTo>
                    <a:pt x="5664" y="491"/>
                  </a:lnTo>
                  <a:lnTo>
                    <a:pt x="5664" y="489"/>
                  </a:lnTo>
                  <a:lnTo>
                    <a:pt x="5666" y="489"/>
                  </a:lnTo>
                  <a:lnTo>
                    <a:pt x="5666" y="491"/>
                  </a:lnTo>
                  <a:lnTo>
                    <a:pt x="5668" y="491"/>
                  </a:lnTo>
                  <a:lnTo>
                    <a:pt x="5670" y="493"/>
                  </a:lnTo>
                  <a:lnTo>
                    <a:pt x="5670" y="495"/>
                  </a:lnTo>
                  <a:lnTo>
                    <a:pt x="5670" y="497"/>
                  </a:lnTo>
                  <a:lnTo>
                    <a:pt x="5672" y="497"/>
                  </a:lnTo>
                  <a:lnTo>
                    <a:pt x="5672" y="499"/>
                  </a:lnTo>
                  <a:lnTo>
                    <a:pt x="5670" y="499"/>
                  </a:lnTo>
                  <a:lnTo>
                    <a:pt x="5668" y="501"/>
                  </a:lnTo>
                  <a:lnTo>
                    <a:pt x="5666" y="503"/>
                  </a:lnTo>
                  <a:lnTo>
                    <a:pt x="5666" y="505"/>
                  </a:lnTo>
                  <a:lnTo>
                    <a:pt x="5666" y="503"/>
                  </a:lnTo>
                  <a:lnTo>
                    <a:pt x="5668" y="503"/>
                  </a:lnTo>
                  <a:lnTo>
                    <a:pt x="5668" y="501"/>
                  </a:lnTo>
                  <a:lnTo>
                    <a:pt x="5670" y="501"/>
                  </a:lnTo>
                  <a:lnTo>
                    <a:pt x="5672" y="501"/>
                  </a:lnTo>
                  <a:lnTo>
                    <a:pt x="5672" y="499"/>
                  </a:lnTo>
                  <a:lnTo>
                    <a:pt x="5674" y="499"/>
                  </a:lnTo>
                  <a:lnTo>
                    <a:pt x="5676" y="501"/>
                  </a:lnTo>
                  <a:lnTo>
                    <a:pt x="5676" y="503"/>
                  </a:lnTo>
                  <a:lnTo>
                    <a:pt x="5677" y="503"/>
                  </a:lnTo>
                  <a:lnTo>
                    <a:pt x="5677" y="501"/>
                  </a:lnTo>
                  <a:lnTo>
                    <a:pt x="5679" y="501"/>
                  </a:lnTo>
                  <a:lnTo>
                    <a:pt x="5679" y="499"/>
                  </a:lnTo>
                  <a:lnTo>
                    <a:pt x="5681" y="497"/>
                  </a:lnTo>
                  <a:lnTo>
                    <a:pt x="5683" y="497"/>
                  </a:lnTo>
                  <a:lnTo>
                    <a:pt x="5685" y="495"/>
                  </a:lnTo>
                  <a:lnTo>
                    <a:pt x="5687" y="495"/>
                  </a:lnTo>
                  <a:lnTo>
                    <a:pt x="5689" y="495"/>
                  </a:lnTo>
                  <a:lnTo>
                    <a:pt x="5689" y="497"/>
                  </a:lnTo>
                  <a:lnTo>
                    <a:pt x="5687" y="499"/>
                  </a:lnTo>
                  <a:lnTo>
                    <a:pt x="5689" y="499"/>
                  </a:lnTo>
                  <a:lnTo>
                    <a:pt x="5687" y="501"/>
                  </a:lnTo>
                  <a:lnTo>
                    <a:pt x="5687" y="503"/>
                  </a:lnTo>
                  <a:lnTo>
                    <a:pt x="5687" y="505"/>
                  </a:lnTo>
                  <a:lnTo>
                    <a:pt x="5687" y="507"/>
                  </a:lnTo>
                  <a:lnTo>
                    <a:pt x="5687" y="509"/>
                  </a:lnTo>
                  <a:lnTo>
                    <a:pt x="5689" y="510"/>
                  </a:lnTo>
                  <a:lnTo>
                    <a:pt x="5691" y="510"/>
                  </a:lnTo>
                  <a:lnTo>
                    <a:pt x="5691" y="512"/>
                  </a:lnTo>
                  <a:lnTo>
                    <a:pt x="5693" y="512"/>
                  </a:lnTo>
                  <a:lnTo>
                    <a:pt x="5693" y="514"/>
                  </a:lnTo>
                  <a:lnTo>
                    <a:pt x="5697" y="516"/>
                  </a:lnTo>
                  <a:lnTo>
                    <a:pt x="5700" y="516"/>
                  </a:lnTo>
                  <a:lnTo>
                    <a:pt x="5699" y="514"/>
                  </a:lnTo>
                  <a:lnTo>
                    <a:pt x="5700" y="512"/>
                  </a:lnTo>
                  <a:lnTo>
                    <a:pt x="5700" y="510"/>
                  </a:lnTo>
                  <a:lnTo>
                    <a:pt x="5700" y="509"/>
                  </a:lnTo>
                  <a:lnTo>
                    <a:pt x="5702" y="514"/>
                  </a:lnTo>
                  <a:lnTo>
                    <a:pt x="5702" y="516"/>
                  </a:lnTo>
                  <a:lnTo>
                    <a:pt x="5704" y="518"/>
                  </a:lnTo>
                  <a:lnTo>
                    <a:pt x="5706" y="522"/>
                  </a:lnTo>
                  <a:lnTo>
                    <a:pt x="5704" y="522"/>
                  </a:lnTo>
                  <a:lnTo>
                    <a:pt x="5702" y="522"/>
                  </a:lnTo>
                  <a:lnTo>
                    <a:pt x="5702" y="524"/>
                  </a:lnTo>
                  <a:lnTo>
                    <a:pt x="5704" y="524"/>
                  </a:lnTo>
                  <a:lnTo>
                    <a:pt x="5702" y="524"/>
                  </a:lnTo>
                  <a:lnTo>
                    <a:pt x="5702" y="526"/>
                  </a:lnTo>
                  <a:lnTo>
                    <a:pt x="5704" y="524"/>
                  </a:lnTo>
                  <a:lnTo>
                    <a:pt x="5704" y="526"/>
                  </a:lnTo>
                  <a:lnTo>
                    <a:pt x="5706" y="526"/>
                  </a:lnTo>
                  <a:lnTo>
                    <a:pt x="5706" y="524"/>
                  </a:lnTo>
                  <a:lnTo>
                    <a:pt x="5708" y="528"/>
                  </a:lnTo>
                  <a:lnTo>
                    <a:pt x="5708" y="530"/>
                  </a:lnTo>
                  <a:lnTo>
                    <a:pt x="5708" y="532"/>
                  </a:lnTo>
                  <a:lnTo>
                    <a:pt x="5708" y="534"/>
                  </a:lnTo>
                  <a:lnTo>
                    <a:pt x="5708" y="537"/>
                  </a:lnTo>
                  <a:lnTo>
                    <a:pt x="5708" y="535"/>
                  </a:lnTo>
                  <a:lnTo>
                    <a:pt x="5706" y="535"/>
                  </a:lnTo>
                  <a:lnTo>
                    <a:pt x="5706" y="537"/>
                  </a:lnTo>
                  <a:lnTo>
                    <a:pt x="5708" y="537"/>
                  </a:lnTo>
                  <a:lnTo>
                    <a:pt x="5708" y="539"/>
                  </a:lnTo>
                  <a:lnTo>
                    <a:pt x="5706" y="539"/>
                  </a:lnTo>
                  <a:lnTo>
                    <a:pt x="5706" y="537"/>
                  </a:lnTo>
                  <a:lnTo>
                    <a:pt x="5704" y="537"/>
                  </a:lnTo>
                  <a:lnTo>
                    <a:pt x="5704" y="539"/>
                  </a:lnTo>
                  <a:lnTo>
                    <a:pt x="5704" y="537"/>
                  </a:lnTo>
                  <a:lnTo>
                    <a:pt x="5702" y="537"/>
                  </a:lnTo>
                  <a:lnTo>
                    <a:pt x="5700" y="539"/>
                  </a:lnTo>
                  <a:lnTo>
                    <a:pt x="5702" y="541"/>
                  </a:lnTo>
                  <a:lnTo>
                    <a:pt x="5704" y="541"/>
                  </a:lnTo>
                  <a:lnTo>
                    <a:pt x="5704" y="539"/>
                  </a:lnTo>
                  <a:lnTo>
                    <a:pt x="5708" y="539"/>
                  </a:lnTo>
                  <a:lnTo>
                    <a:pt x="5708" y="541"/>
                  </a:lnTo>
                  <a:lnTo>
                    <a:pt x="5708" y="543"/>
                  </a:lnTo>
                  <a:lnTo>
                    <a:pt x="5706" y="543"/>
                  </a:lnTo>
                  <a:lnTo>
                    <a:pt x="5706" y="545"/>
                  </a:lnTo>
                  <a:lnTo>
                    <a:pt x="5708" y="545"/>
                  </a:lnTo>
                  <a:lnTo>
                    <a:pt x="5710" y="545"/>
                  </a:lnTo>
                  <a:lnTo>
                    <a:pt x="5710" y="543"/>
                  </a:lnTo>
                  <a:lnTo>
                    <a:pt x="5710" y="541"/>
                  </a:lnTo>
                  <a:lnTo>
                    <a:pt x="5708" y="541"/>
                  </a:lnTo>
                  <a:lnTo>
                    <a:pt x="5708" y="539"/>
                  </a:lnTo>
                  <a:lnTo>
                    <a:pt x="5710" y="541"/>
                  </a:lnTo>
                  <a:lnTo>
                    <a:pt x="5712" y="549"/>
                  </a:lnTo>
                  <a:lnTo>
                    <a:pt x="5712" y="547"/>
                  </a:lnTo>
                  <a:lnTo>
                    <a:pt x="5710" y="545"/>
                  </a:lnTo>
                  <a:lnTo>
                    <a:pt x="5710" y="547"/>
                  </a:lnTo>
                  <a:lnTo>
                    <a:pt x="5712" y="549"/>
                  </a:lnTo>
                  <a:lnTo>
                    <a:pt x="5714" y="549"/>
                  </a:lnTo>
                  <a:lnTo>
                    <a:pt x="5714" y="551"/>
                  </a:lnTo>
                  <a:lnTo>
                    <a:pt x="5716" y="551"/>
                  </a:lnTo>
                  <a:lnTo>
                    <a:pt x="5718" y="553"/>
                  </a:lnTo>
                  <a:lnTo>
                    <a:pt x="5720" y="555"/>
                  </a:lnTo>
                  <a:lnTo>
                    <a:pt x="5720" y="557"/>
                  </a:lnTo>
                  <a:lnTo>
                    <a:pt x="5720" y="558"/>
                  </a:lnTo>
                  <a:lnTo>
                    <a:pt x="5718" y="557"/>
                  </a:lnTo>
                  <a:lnTo>
                    <a:pt x="5718" y="558"/>
                  </a:lnTo>
                  <a:lnTo>
                    <a:pt x="5716" y="558"/>
                  </a:lnTo>
                  <a:lnTo>
                    <a:pt x="5716" y="560"/>
                  </a:lnTo>
                  <a:lnTo>
                    <a:pt x="5718" y="562"/>
                  </a:lnTo>
                  <a:lnTo>
                    <a:pt x="5720" y="564"/>
                  </a:lnTo>
                  <a:lnTo>
                    <a:pt x="5722" y="564"/>
                  </a:lnTo>
                  <a:lnTo>
                    <a:pt x="5722" y="566"/>
                  </a:lnTo>
                  <a:lnTo>
                    <a:pt x="5722" y="568"/>
                  </a:lnTo>
                  <a:lnTo>
                    <a:pt x="5722" y="570"/>
                  </a:lnTo>
                  <a:lnTo>
                    <a:pt x="5722" y="572"/>
                  </a:lnTo>
                  <a:lnTo>
                    <a:pt x="5720" y="572"/>
                  </a:lnTo>
                  <a:lnTo>
                    <a:pt x="5720" y="574"/>
                  </a:lnTo>
                  <a:lnTo>
                    <a:pt x="5720" y="576"/>
                  </a:lnTo>
                  <a:lnTo>
                    <a:pt x="5718" y="576"/>
                  </a:lnTo>
                  <a:lnTo>
                    <a:pt x="5718" y="578"/>
                  </a:lnTo>
                  <a:lnTo>
                    <a:pt x="5716" y="578"/>
                  </a:lnTo>
                  <a:lnTo>
                    <a:pt x="5714" y="578"/>
                  </a:lnTo>
                  <a:lnTo>
                    <a:pt x="5714" y="580"/>
                  </a:lnTo>
                  <a:lnTo>
                    <a:pt x="5716" y="580"/>
                  </a:lnTo>
                  <a:lnTo>
                    <a:pt x="5714" y="582"/>
                  </a:lnTo>
                  <a:lnTo>
                    <a:pt x="5716" y="582"/>
                  </a:lnTo>
                  <a:lnTo>
                    <a:pt x="5716" y="583"/>
                  </a:lnTo>
                  <a:lnTo>
                    <a:pt x="5714" y="583"/>
                  </a:lnTo>
                  <a:lnTo>
                    <a:pt x="5712" y="582"/>
                  </a:lnTo>
                  <a:lnTo>
                    <a:pt x="5710" y="582"/>
                  </a:lnTo>
                  <a:lnTo>
                    <a:pt x="5708" y="580"/>
                  </a:lnTo>
                  <a:lnTo>
                    <a:pt x="5704" y="580"/>
                  </a:lnTo>
                  <a:lnTo>
                    <a:pt x="5702" y="578"/>
                  </a:lnTo>
                  <a:lnTo>
                    <a:pt x="5700" y="578"/>
                  </a:lnTo>
                  <a:lnTo>
                    <a:pt x="5699" y="576"/>
                  </a:lnTo>
                  <a:lnTo>
                    <a:pt x="5695" y="576"/>
                  </a:lnTo>
                  <a:lnTo>
                    <a:pt x="5691" y="574"/>
                  </a:lnTo>
                  <a:lnTo>
                    <a:pt x="5685" y="574"/>
                  </a:lnTo>
                  <a:lnTo>
                    <a:pt x="5687" y="574"/>
                  </a:lnTo>
                  <a:lnTo>
                    <a:pt x="5685" y="574"/>
                  </a:lnTo>
                  <a:lnTo>
                    <a:pt x="5685" y="572"/>
                  </a:lnTo>
                  <a:lnTo>
                    <a:pt x="5685" y="570"/>
                  </a:lnTo>
                  <a:lnTo>
                    <a:pt x="5687" y="570"/>
                  </a:lnTo>
                  <a:lnTo>
                    <a:pt x="5685" y="570"/>
                  </a:lnTo>
                  <a:lnTo>
                    <a:pt x="5685" y="568"/>
                  </a:lnTo>
                  <a:lnTo>
                    <a:pt x="5687" y="568"/>
                  </a:lnTo>
                  <a:lnTo>
                    <a:pt x="5687" y="566"/>
                  </a:lnTo>
                  <a:lnTo>
                    <a:pt x="5689" y="566"/>
                  </a:lnTo>
                  <a:lnTo>
                    <a:pt x="5687" y="566"/>
                  </a:lnTo>
                  <a:lnTo>
                    <a:pt x="5685" y="566"/>
                  </a:lnTo>
                  <a:lnTo>
                    <a:pt x="5685" y="568"/>
                  </a:lnTo>
                  <a:lnTo>
                    <a:pt x="5685" y="570"/>
                  </a:lnTo>
                  <a:lnTo>
                    <a:pt x="5683" y="570"/>
                  </a:lnTo>
                  <a:lnTo>
                    <a:pt x="5683" y="568"/>
                  </a:lnTo>
                  <a:lnTo>
                    <a:pt x="5683" y="566"/>
                  </a:lnTo>
                  <a:lnTo>
                    <a:pt x="5681" y="566"/>
                  </a:lnTo>
                  <a:lnTo>
                    <a:pt x="5681" y="564"/>
                  </a:lnTo>
                  <a:lnTo>
                    <a:pt x="5681" y="566"/>
                  </a:lnTo>
                  <a:lnTo>
                    <a:pt x="5681" y="568"/>
                  </a:lnTo>
                  <a:lnTo>
                    <a:pt x="5679" y="570"/>
                  </a:lnTo>
                  <a:lnTo>
                    <a:pt x="5679" y="572"/>
                  </a:lnTo>
                  <a:lnTo>
                    <a:pt x="5681" y="572"/>
                  </a:lnTo>
                  <a:lnTo>
                    <a:pt x="5681" y="574"/>
                  </a:lnTo>
                  <a:lnTo>
                    <a:pt x="5683" y="574"/>
                  </a:lnTo>
                  <a:lnTo>
                    <a:pt x="5685" y="574"/>
                  </a:lnTo>
                  <a:lnTo>
                    <a:pt x="5681" y="576"/>
                  </a:lnTo>
                  <a:lnTo>
                    <a:pt x="5679" y="576"/>
                  </a:lnTo>
                  <a:lnTo>
                    <a:pt x="5676" y="578"/>
                  </a:lnTo>
                  <a:lnTo>
                    <a:pt x="5676" y="576"/>
                  </a:lnTo>
                  <a:lnTo>
                    <a:pt x="5676" y="578"/>
                  </a:lnTo>
                  <a:lnTo>
                    <a:pt x="5674" y="578"/>
                  </a:lnTo>
                  <a:lnTo>
                    <a:pt x="5676" y="578"/>
                  </a:lnTo>
                  <a:lnTo>
                    <a:pt x="5674" y="578"/>
                  </a:lnTo>
                  <a:lnTo>
                    <a:pt x="5674" y="580"/>
                  </a:lnTo>
                  <a:lnTo>
                    <a:pt x="5672" y="580"/>
                  </a:lnTo>
                  <a:lnTo>
                    <a:pt x="5670" y="583"/>
                  </a:lnTo>
                  <a:lnTo>
                    <a:pt x="5664" y="585"/>
                  </a:lnTo>
                  <a:lnTo>
                    <a:pt x="5658" y="587"/>
                  </a:lnTo>
                  <a:lnTo>
                    <a:pt x="5658" y="589"/>
                  </a:lnTo>
                  <a:lnTo>
                    <a:pt x="5656" y="589"/>
                  </a:lnTo>
                  <a:lnTo>
                    <a:pt x="5654" y="591"/>
                  </a:lnTo>
                  <a:lnTo>
                    <a:pt x="5654" y="589"/>
                  </a:lnTo>
                  <a:lnTo>
                    <a:pt x="5654" y="591"/>
                  </a:lnTo>
                  <a:lnTo>
                    <a:pt x="5654" y="589"/>
                  </a:lnTo>
                  <a:lnTo>
                    <a:pt x="5652" y="589"/>
                  </a:lnTo>
                  <a:lnTo>
                    <a:pt x="5652" y="591"/>
                  </a:lnTo>
                  <a:lnTo>
                    <a:pt x="5652" y="593"/>
                  </a:lnTo>
                  <a:lnTo>
                    <a:pt x="5647" y="595"/>
                  </a:lnTo>
                  <a:lnTo>
                    <a:pt x="5645" y="597"/>
                  </a:lnTo>
                  <a:lnTo>
                    <a:pt x="5647" y="595"/>
                  </a:lnTo>
                  <a:lnTo>
                    <a:pt x="5645" y="595"/>
                  </a:lnTo>
                  <a:lnTo>
                    <a:pt x="5643" y="595"/>
                  </a:lnTo>
                  <a:lnTo>
                    <a:pt x="5643" y="597"/>
                  </a:lnTo>
                  <a:lnTo>
                    <a:pt x="5645" y="597"/>
                  </a:lnTo>
                  <a:lnTo>
                    <a:pt x="5645" y="599"/>
                  </a:lnTo>
                  <a:lnTo>
                    <a:pt x="5641" y="601"/>
                  </a:lnTo>
                  <a:lnTo>
                    <a:pt x="5639" y="601"/>
                  </a:lnTo>
                  <a:lnTo>
                    <a:pt x="5639" y="599"/>
                  </a:lnTo>
                  <a:lnTo>
                    <a:pt x="5637" y="601"/>
                  </a:lnTo>
                  <a:lnTo>
                    <a:pt x="5635" y="601"/>
                  </a:lnTo>
                  <a:lnTo>
                    <a:pt x="5635" y="599"/>
                  </a:lnTo>
                  <a:lnTo>
                    <a:pt x="5633" y="599"/>
                  </a:lnTo>
                  <a:lnTo>
                    <a:pt x="5635" y="601"/>
                  </a:lnTo>
                  <a:lnTo>
                    <a:pt x="5633" y="601"/>
                  </a:lnTo>
                  <a:lnTo>
                    <a:pt x="5635" y="601"/>
                  </a:lnTo>
                  <a:lnTo>
                    <a:pt x="5633" y="603"/>
                  </a:lnTo>
                  <a:lnTo>
                    <a:pt x="5633" y="605"/>
                  </a:lnTo>
                  <a:lnTo>
                    <a:pt x="5631" y="605"/>
                  </a:lnTo>
                  <a:lnTo>
                    <a:pt x="5629" y="605"/>
                  </a:lnTo>
                  <a:lnTo>
                    <a:pt x="5629" y="606"/>
                  </a:lnTo>
                  <a:lnTo>
                    <a:pt x="5629" y="605"/>
                  </a:lnTo>
                  <a:lnTo>
                    <a:pt x="5628" y="603"/>
                  </a:lnTo>
                  <a:lnTo>
                    <a:pt x="5626" y="603"/>
                  </a:lnTo>
                  <a:lnTo>
                    <a:pt x="5626" y="605"/>
                  </a:lnTo>
                  <a:lnTo>
                    <a:pt x="5626" y="606"/>
                  </a:lnTo>
                  <a:lnTo>
                    <a:pt x="5626" y="608"/>
                  </a:lnTo>
                  <a:lnTo>
                    <a:pt x="5624" y="608"/>
                  </a:lnTo>
                  <a:lnTo>
                    <a:pt x="5622" y="608"/>
                  </a:lnTo>
                  <a:lnTo>
                    <a:pt x="5622" y="610"/>
                  </a:lnTo>
                  <a:lnTo>
                    <a:pt x="5622" y="612"/>
                  </a:lnTo>
                  <a:lnTo>
                    <a:pt x="5620" y="614"/>
                  </a:lnTo>
                  <a:lnTo>
                    <a:pt x="5618" y="614"/>
                  </a:lnTo>
                  <a:lnTo>
                    <a:pt x="5616" y="612"/>
                  </a:lnTo>
                  <a:lnTo>
                    <a:pt x="5614" y="612"/>
                  </a:lnTo>
                  <a:lnTo>
                    <a:pt x="5612" y="612"/>
                  </a:lnTo>
                  <a:lnTo>
                    <a:pt x="5612" y="614"/>
                  </a:lnTo>
                  <a:lnTo>
                    <a:pt x="5614" y="614"/>
                  </a:lnTo>
                  <a:lnTo>
                    <a:pt x="5616" y="614"/>
                  </a:lnTo>
                  <a:lnTo>
                    <a:pt x="5616" y="616"/>
                  </a:lnTo>
                  <a:lnTo>
                    <a:pt x="5616" y="618"/>
                  </a:lnTo>
                  <a:lnTo>
                    <a:pt x="5614" y="618"/>
                  </a:lnTo>
                  <a:lnTo>
                    <a:pt x="5612" y="616"/>
                  </a:lnTo>
                  <a:lnTo>
                    <a:pt x="5612" y="618"/>
                  </a:lnTo>
                  <a:lnTo>
                    <a:pt x="5614" y="618"/>
                  </a:lnTo>
                  <a:lnTo>
                    <a:pt x="5612" y="620"/>
                  </a:lnTo>
                  <a:lnTo>
                    <a:pt x="5612" y="618"/>
                  </a:lnTo>
                  <a:lnTo>
                    <a:pt x="5612" y="620"/>
                  </a:lnTo>
                  <a:lnTo>
                    <a:pt x="5612" y="622"/>
                  </a:lnTo>
                  <a:lnTo>
                    <a:pt x="5610" y="622"/>
                  </a:lnTo>
                  <a:lnTo>
                    <a:pt x="5606" y="620"/>
                  </a:lnTo>
                  <a:lnTo>
                    <a:pt x="5606" y="622"/>
                  </a:lnTo>
                  <a:lnTo>
                    <a:pt x="5608" y="622"/>
                  </a:lnTo>
                  <a:lnTo>
                    <a:pt x="5606" y="624"/>
                  </a:lnTo>
                  <a:lnTo>
                    <a:pt x="5604" y="622"/>
                  </a:lnTo>
                  <a:lnTo>
                    <a:pt x="5604" y="624"/>
                  </a:lnTo>
                  <a:lnTo>
                    <a:pt x="5606" y="624"/>
                  </a:lnTo>
                  <a:lnTo>
                    <a:pt x="5608" y="624"/>
                  </a:lnTo>
                  <a:lnTo>
                    <a:pt x="5608" y="626"/>
                  </a:lnTo>
                  <a:lnTo>
                    <a:pt x="5608" y="624"/>
                  </a:lnTo>
                  <a:lnTo>
                    <a:pt x="5608" y="626"/>
                  </a:lnTo>
                  <a:lnTo>
                    <a:pt x="5606" y="628"/>
                  </a:lnTo>
                  <a:lnTo>
                    <a:pt x="5604" y="628"/>
                  </a:lnTo>
                  <a:lnTo>
                    <a:pt x="5603" y="626"/>
                  </a:lnTo>
                  <a:lnTo>
                    <a:pt x="5601" y="624"/>
                  </a:lnTo>
                  <a:lnTo>
                    <a:pt x="5603" y="624"/>
                  </a:lnTo>
                  <a:lnTo>
                    <a:pt x="5604" y="626"/>
                  </a:lnTo>
                  <a:lnTo>
                    <a:pt x="5604" y="628"/>
                  </a:lnTo>
                  <a:lnTo>
                    <a:pt x="5604" y="630"/>
                  </a:lnTo>
                  <a:lnTo>
                    <a:pt x="5603" y="630"/>
                  </a:lnTo>
                  <a:lnTo>
                    <a:pt x="5603" y="631"/>
                  </a:lnTo>
                  <a:lnTo>
                    <a:pt x="5601" y="631"/>
                  </a:lnTo>
                  <a:lnTo>
                    <a:pt x="5601" y="630"/>
                  </a:lnTo>
                  <a:lnTo>
                    <a:pt x="5601" y="631"/>
                  </a:lnTo>
                  <a:lnTo>
                    <a:pt x="5599" y="633"/>
                  </a:lnTo>
                  <a:lnTo>
                    <a:pt x="5597" y="631"/>
                  </a:lnTo>
                  <a:lnTo>
                    <a:pt x="5597" y="633"/>
                  </a:lnTo>
                  <a:lnTo>
                    <a:pt x="5595" y="633"/>
                  </a:lnTo>
                  <a:lnTo>
                    <a:pt x="5593" y="633"/>
                  </a:lnTo>
                  <a:lnTo>
                    <a:pt x="5595" y="633"/>
                  </a:lnTo>
                  <a:lnTo>
                    <a:pt x="5595" y="635"/>
                  </a:lnTo>
                  <a:lnTo>
                    <a:pt x="5593" y="635"/>
                  </a:lnTo>
                  <a:lnTo>
                    <a:pt x="5593" y="637"/>
                  </a:lnTo>
                  <a:lnTo>
                    <a:pt x="5591" y="637"/>
                  </a:lnTo>
                  <a:lnTo>
                    <a:pt x="5593" y="637"/>
                  </a:lnTo>
                  <a:lnTo>
                    <a:pt x="5593" y="635"/>
                  </a:lnTo>
                  <a:lnTo>
                    <a:pt x="5591" y="635"/>
                  </a:lnTo>
                  <a:lnTo>
                    <a:pt x="5591" y="633"/>
                  </a:lnTo>
                  <a:lnTo>
                    <a:pt x="5591" y="635"/>
                  </a:lnTo>
                  <a:lnTo>
                    <a:pt x="5591" y="637"/>
                  </a:lnTo>
                  <a:lnTo>
                    <a:pt x="5591" y="639"/>
                  </a:lnTo>
                  <a:lnTo>
                    <a:pt x="5589" y="641"/>
                  </a:lnTo>
                  <a:lnTo>
                    <a:pt x="5587" y="641"/>
                  </a:lnTo>
                  <a:lnTo>
                    <a:pt x="5585" y="641"/>
                  </a:lnTo>
                  <a:lnTo>
                    <a:pt x="5585" y="643"/>
                  </a:lnTo>
                  <a:lnTo>
                    <a:pt x="5581" y="643"/>
                  </a:lnTo>
                  <a:lnTo>
                    <a:pt x="5581" y="645"/>
                  </a:lnTo>
                  <a:lnTo>
                    <a:pt x="5581" y="647"/>
                  </a:lnTo>
                  <a:lnTo>
                    <a:pt x="5580" y="647"/>
                  </a:lnTo>
                  <a:lnTo>
                    <a:pt x="5580" y="645"/>
                  </a:lnTo>
                  <a:lnTo>
                    <a:pt x="5578" y="645"/>
                  </a:lnTo>
                  <a:lnTo>
                    <a:pt x="5580" y="645"/>
                  </a:lnTo>
                  <a:lnTo>
                    <a:pt x="5580" y="647"/>
                  </a:lnTo>
                  <a:lnTo>
                    <a:pt x="5580" y="649"/>
                  </a:lnTo>
                  <a:lnTo>
                    <a:pt x="5580" y="651"/>
                  </a:lnTo>
                  <a:lnTo>
                    <a:pt x="5578" y="651"/>
                  </a:lnTo>
                  <a:lnTo>
                    <a:pt x="5578" y="653"/>
                  </a:lnTo>
                  <a:lnTo>
                    <a:pt x="5578" y="654"/>
                  </a:lnTo>
                  <a:lnTo>
                    <a:pt x="5576" y="656"/>
                  </a:lnTo>
                  <a:lnTo>
                    <a:pt x="5576" y="658"/>
                  </a:lnTo>
                  <a:lnTo>
                    <a:pt x="5576" y="660"/>
                  </a:lnTo>
                  <a:lnTo>
                    <a:pt x="5576" y="662"/>
                  </a:lnTo>
                  <a:lnTo>
                    <a:pt x="5574" y="662"/>
                  </a:lnTo>
                  <a:lnTo>
                    <a:pt x="5572" y="662"/>
                  </a:lnTo>
                  <a:lnTo>
                    <a:pt x="5572" y="660"/>
                  </a:lnTo>
                  <a:lnTo>
                    <a:pt x="5572" y="658"/>
                  </a:lnTo>
                  <a:lnTo>
                    <a:pt x="5570" y="658"/>
                  </a:lnTo>
                  <a:lnTo>
                    <a:pt x="5568" y="658"/>
                  </a:lnTo>
                  <a:lnTo>
                    <a:pt x="5568" y="656"/>
                  </a:lnTo>
                  <a:lnTo>
                    <a:pt x="5568" y="654"/>
                  </a:lnTo>
                  <a:lnTo>
                    <a:pt x="5566" y="654"/>
                  </a:lnTo>
                  <a:lnTo>
                    <a:pt x="5566" y="653"/>
                  </a:lnTo>
                  <a:lnTo>
                    <a:pt x="5568" y="653"/>
                  </a:lnTo>
                  <a:lnTo>
                    <a:pt x="5570" y="653"/>
                  </a:lnTo>
                  <a:lnTo>
                    <a:pt x="5568" y="653"/>
                  </a:lnTo>
                  <a:lnTo>
                    <a:pt x="5566" y="653"/>
                  </a:lnTo>
                  <a:lnTo>
                    <a:pt x="5566" y="651"/>
                  </a:lnTo>
                  <a:lnTo>
                    <a:pt x="5566" y="649"/>
                  </a:lnTo>
                  <a:lnTo>
                    <a:pt x="5564" y="649"/>
                  </a:lnTo>
                  <a:lnTo>
                    <a:pt x="5564" y="647"/>
                  </a:lnTo>
                  <a:lnTo>
                    <a:pt x="5562" y="645"/>
                  </a:lnTo>
                  <a:lnTo>
                    <a:pt x="5558" y="643"/>
                  </a:lnTo>
                  <a:lnTo>
                    <a:pt x="5558" y="641"/>
                  </a:lnTo>
                  <a:lnTo>
                    <a:pt x="5556" y="641"/>
                  </a:lnTo>
                  <a:lnTo>
                    <a:pt x="5558" y="641"/>
                  </a:lnTo>
                  <a:lnTo>
                    <a:pt x="5560" y="641"/>
                  </a:lnTo>
                  <a:lnTo>
                    <a:pt x="5558" y="639"/>
                  </a:lnTo>
                  <a:lnTo>
                    <a:pt x="5556" y="639"/>
                  </a:lnTo>
                  <a:lnTo>
                    <a:pt x="5556" y="641"/>
                  </a:lnTo>
                  <a:lnTo>
                    <a:pt x="5553" y="641"/>
                  </a:lnTo>
                  <a:lnTo>
                    <a:pt x="5549" y="641"/>
                  </a:lnTo>
                  <a:lnTo>
                    <a:pt x="5547" y="641"/>
                  </a:lnTo>
                  <a:lnTo>
                    <a:pt x="5545" y="641"/>
                  </a:lnTo>
                  <a:lnTo>
                    <a:pt x="5541" y="641"/>
                  </a:lnTo>
                  <a:lnTo>
                    <a:pt x="5539" y="641"/>
                  </a:lnTo>
                  <a:lnTo>
                    <a:pt x="5535" y="643"/>
                  </a:lnTo>
                  <a:lnTo>
                    <a:pt x="5533" y="643"/>
                  </a:lnTo>
                  <a:lnTo>
                    <a:pt x="5533" y="641"/>
                  </a:lnTo>
                  <a:lnTo>
                    <a:pt x="5533" y="643"/>
                  </a:lnTo>
                  <a:lnTo>
                    <a:pt x="5533" y="645"/>
                  </a:lnTo>
                  <a:lnTo>
                    <a:pt x="5531" y="645"/>
                  </a:lnTo>
                  <a:lnTo>
                    <a:pt x="5530" y="645"/>
                  </a:lnTo>
                  <a:lnTo>
                    <a:pt x="5530" y="647"/>
                  </a:lnTo>
                  <a:lnTo>
                    <a:pt x="5528" y="647"/>
                  </a:lnTo>
                  <a:lnTo>
                    <a:pt x="5528" y="645"/>
                  </a:lnTo>
                  <a:lnTo>
                    <a:pt x="5528" y="647"/>
                  </a:lnTo>
                  <a:lnTo>
                    <a:pt x="5526" y="647"/>
                  </a:lnTo>
                  <a:lnTo>
                    <a:pt x="5526" y="649"/>
                  </a:lnTo>
                  <a:lnTo>
                    <a:pt x="5524" y="649"/>
                  </a:lnTo>
                  <a:lnTo>
                    <a:pt x="5524" y="647"/>
                  </a:lnTo>
                  <a:lnTo>
                    <a:pt x="5522" y="647"/>
                  </a:lnTo>
                  <a:lnTo>
                    <a:pt x="5522" y="649"/>
                  </a:lnTo>
                  <a:lnTo>
                    <a:pt x="5520" y="651"/>
                  </a:lnTo>
                  <a:lnTo>
                    <a:pt x="5520" y="653"/>
                  </a:lnTo>
                  <a:lnTo>
                    <a:pt x="5518" y="654"/>
                  </a:lnTo>
                  <a:lnTo>
                    <a:pt x="5514" y="660"/>
                  </a:lnTo>
                  <a:lnTo>
                    <a:pt x="5512" y="664"/>
                  </a:lnTo>
                  <a:lnTo>
                    <a:pt x="5510" y="664"/>
                  </a:lnTo>
                  <a:lnTo>
                    <a:pt x="5508" y="666"/>
                  </a:lnTo>
                  <a:lnTo>
                    <a:pt x="5507" y="666"/>
                  </a:lnTo>
                  <a:lnTo>
                    <a:pt x="5507" y="664"/>
                  </a:lnTo>
                  <a:lnTo>
                    <a:pt x="5507" y="662"/>
                  </a:lnTo>
                  <a:lnTo>
                    <a:pt x="5508" y="662"/>
                  </a:lnTo>
                  <a:lnTo>
                    <a:pt x="5508" y="660"/>
                  </a:lnTo>
                  <a:lnTo>
                    <a:pt x="5508" y="658"/>
                  </a:lnTo>
                  <a:lnTo>
                    <a:pt x="5508" y="656"/>
                  </a:lnTo>
                  <a:lnTo>
                    <a:pt x="5508" y="654"/>
                  </a:lnTo>
                  <a:lnTo>
                    <a:pt x="5510" y="654"/>
                  </a:lnTo>
                  <a:lnTo>
                    <a:pt x="5510" y="653"/>
                  </a:lnTo>
                  <a:lnTo>
                    <a:pt x="5510" y="651"/>
                  </a:lnTo>
                  <a:lnTo>
                    <a:pt x="5510" y="649"/>
                  </a:lnTo>
                  <a:lnTo>
                    <a:pt x="5510" y="647"/>
                  </a:lnTo>
                  <a:lnTo>
                    <a:pt x="5508" y="647"/>
                  </a:lnTo>
                  <a:lnTo>
                    <a:pt x="5510" y="647"/>
                  </a:lnTo>
                  <a:lnTo>
                    <a:pt x="5512" y="645"/>
                  </a:lnTo>
                  <a:lnTo>
                    <a:pt x="5510" y="645"/>
                  </a:lnTo>
                  <a:lnTo>
                    <a:pt x="5512" y="645"/>
                  </a:lnTo>
                  <a:lnTo>
                    <a:pt x="5512" y="643"/>
                  </a:lnTo>
                  <a:lnTo>
                    <a:pt x="5510" y="645"/>
                  </a:lnTo>
                  <a:lnTo>
                    <a:pt x="5507" y="645"/>
                  </a:lnTo>
                  <a:lnTo>
                    <a:pt x="5505" y="647"/>
                  </a:lnTo>
                  <a:lnTo>
                    <a:pt x="5505" y="649"/>
                  </a:lnTo>
                  <a:lnTo>
                    <a:pt x="5505" y="647"/>
                  </a:lnTo>
                  <a:lnTo>
                    <a:pt x="5507" y="647"/>
                  </a:lnTo>
                  <a:lnTo>
                    <a:pt x="5507" y="645"/>
                  </a:lnTo>
                  <a:lnTo>
                    <a:pt x="5508" y="645"/>
                  </a:lnTo>
                  <a:lnTo>
                    <a:pt x="5507" y="645"/>
                  </a:lnTo>
                  <a:lnTo>
                    <a:pt x="5507" y="647"/>
                  </a:lnTo>
                  <a:lnTo>
                    <a:pt x="5505" y="649"/>
                  </a:lnTo>
                  <a:lnTo>
                    <a:pt x="5503" y="649"/>
                  </a:lnTo>
                  <a:lnTo>
                    <a:pt x="5503" y="651"/>
                  </a:lnTo>
                  <a:lnTo>
                    <a:pt x="5501" y="651"/>
                  </a:lnTo>
                  <a:lnTo>
                    <a:pt x="5499" y="653"/>
                  </a:lnTo>
                  <a:lnTo>
                    <a:pt x="5497" y="653"/>
                  </a:lnTo>
                  <a:lnTo>
                    <a:pt x="5497" y="651"/>
                  </a:lnTo>
                  <a:lnTo>
                    <a:pt x="5497" y="653"/>
                  </a:lnTo>
                  <a:lnTo>
                    <a:pt x="5497" y="654"/>
                  </a:lnTo>
                  <a:lnTo>
                    <a:pt x="5495" y="654"/>
                  </a:lnTo>
                  <a:lnTo>
                    <a:pt x="5493" y="656"/>
                  </a:lnTo>
                  <a:lnTo>
                    <a:pt x="5493" y="654"/>
                  </a:lnTo>
                  <a:lnTo>
                    <a:pt x="5491" y="654"/>
                  </a:lnTo>
                  <a:lnTo>
                    <a:pt x="5491" y="656"/>
                  </a:lnTo>
                  <a:lnTo>
                    <a:pt x="5489" y="654"/>
                  </a:lnTo>
                  <a:lnTo>
                    <a:pt x="5489" y="656"/>
                  </a:lnTo>
                  <a:lnTo>
                    <a:pt x="5491" y="658"/>
                  </a:lnTo>
                  <a:lnTo>
                    <a:pt x="5491" y="656"/>
                  </a:lnTo>
                  <a:lnTo>
                    <a:pt x="5491" y="658"/>
                  </a:lnTo>
                  <a:lnTo>
                    <a:pt x="5493" y="658"/>
                  </a:lnTo>
                  <a:lnTo>
                    <a:pt x="5493" y="660"/>
                  </a:lnTo>
                  <a:lnTo>
                    <a:pt x="5491" y="662"/>
                  </a:lnTo>
                  <a:lnTo>
                    <a:pt x="5489" y="664"/>
                  </a:lnTo>
                  <a:lnTo>
                    <a:pt x="5487" y="666"/>
                  </a:lnTo>
                  <a:lnTo>
                    <a:pt x="5485" y="666"/>
                  </a:lnTo>
                  <a:lnTo>
                    <a:pt x="5485" y="664"/>
                  </a:lnTo>
                  <a:lnTo>
                    <a:pt x="5487" y="664"/>
                  </a:lnTo>
                  <a:lnTo>
                    <a:pt x="5485" y="664"/>
                  </a:lnTo>
                  <a:lnTo>
                    <a:pt x="5485" y="662"/>
                  </a:lnTo>
                  <a:lnTo>
                    <a:pt x="5485" y="660"/>
                  </a:lnTo>
                  <a:lnTo>
                    <a:pt x="5483" y="658"/>
                  </a:lnTo>
                  <a:lnTo>
                    <a:pt x="5483" y="656"/>
                  </a:lnTo>
                  <a:lnTo>
                    <a:pt x="5482" y="656"/>
                  </a:lnTo>
                  <a:lnTo>
                    <a:pt x="5480" y="656"/>
                  </a:lnTo>
                  <a:lnTo>
                    <a:pt x="5480" y="658"/>
                  </a:lnTo>
                  <a:lnTo>
                    <a:pt x="5480" y="660"/>
                  </a:lnTo>
                  <a:lnTo>
                    <a:pt x="5478" y="660"/>
                  </a:lnTo>
                  <a:lnTo>
                    <a:pt x="5476" y="660"/>
                  </a:lnTo>
                  <a:lnTo>
                    <a:pt x="5476" y="662"/>
                  </a:lnTo>
                  <a:lnTo>
                    <a:pt x="5476" y="664"/>
                  </a:lnTo>
                  <a:lnTo>
                    <a:pt x="5478" y="664"/>
                  </a:lnTo>
                  <a:lnTo>
                    <a:pt x="5476" y="664"/>
                  </a:lnTo>
                  <a:lnTo>
                    <a:pt x="5474" y="664"/>
                  </a:lnTo>
                  <a:lnTo>
                    <a:pt x="5474" y="662"/>
                  </a:lnTo>
                  <a:lnTo>
                    <a:pt x="5476" y="662"/>
                  </a:lnTo>
                  <a:lnTo>
                    <a:pt x="5476" y="660"/>
                  </a:lnTo>
                  <a:lnTo>
                    <a:pt x="5478" y="660"/>
                  </a:lnTo>
                  <a:lnTo>
                    <a:pt x="5476" y="660"/>
                  </a:lnTo>
                  <a:lnTo>
                    <a:pt x="5474" y="658"/>
                  </a:lnTo>
                  <a:lnTo>
                    <a:pt x="5472" y="658"/>
                  </a:lnTo>
                  <a:lnTo>
                    <a:pt x="5470" y="658"/>
                  </a:lnTo>
                  <a:lnTo>
                    <a:pt x="5468" y="658"/>
                  </a:lnTo>
                  <a:lnTo>
                    <a:pt x="5468" y="660"/>
                  </a:lnTo>
                  <a:lnTo>
                    <a:pt x="5470" y="660"/>
                  </a:lnTo>
                  <a:lnTo>
                    <a:pt x="5470" y="662"/>
                  </a:lnTo>
                  <a:lnTo>
                    <a:pt x="5468" y="662"/>
                  </a:lnTo>
                  <a:lnTo>
                    <a:pt x="5466" y="662"/>
                  </a:lnTo>
                  <a:lnTo>
                    <a:pt x="5464" y="664"/>
                  </a:lnTo>
                  <a:lnTo>
                    <a:pt x="5464" y="666"/>
                  </a:lnTo>
                  <a:lnTo>
                    <a:pt x="5464" y="668"/>
                  </a:lnTo>
                  <a:lnTo>
                    <a:pt x="5464" y="670"/>
                  </a:lnTo>
                  <a:lnTo>
                    <a:pt x="5464" y="672"/>
                  </a:lnTo>
                  <a:lnTo>
                    <a:pt x="5462" y="672"/>
                  </a:lnTo>
                  <a:lnTo>
                    <a:pt x="5462" y="674"/>
                  </a:lnTo>
                  <a:lnTo>
                    <a:pt x="5462" y="672"/>
                  </a:lnTo>
                  <a:lnTo>
                    <a:pt x="5460" y="674"/>
                  </a:lnTo>
                  <a:lnTo>
                    <a:pt x="5460" y="676"/>
                  </a:lnTo>
                  <a:lnTo>
                    <a:pt x="5462" y="676"/>
                  </a:lnTo>
                  <a:lnTo>
                    <a:pt x="5462" y="678"/>
                  </a:lnTo>
                  <a:lnTo>
                    <a:pt x="5462" y="679"/>
                  </a:lnTo>
                  <a:lnTo>
                    <a:pt x="5462" y="681"/>
                  </a:lnTo>
                  <a:lnTo>
                    <a:pt x="5462" y="683"/>
                  </a:lnTo>
                  <a:lnTo>
                    <a:pt x="5462" y="681"/>
                  </a:lnTo>
                  <a:lnTo>
                    <a:pt x="5460" y="681"/>
                  </a:lnTo>
                  <a:lnTo>
                    <a:pt x="5459" y="683"/>
                  </a:lnTo>
                  <a:lnTo>
                    <a:pt x="5459" y="685"/>
                  </a:lnTo>
                  <a:lnTo>
                    <a:pt x="5460" y="685"/>
                  </a:lnTo>
                  <a:lnTo>
                    <a:pt x="5462" y="687"/>
                  </a:lnTo>
                  <a:lnTo>
                    <a:pt x="5462" y="689"/>
                  </a:lnTo>
                  <a:lnTo>
                    <a:pt x="5460" y="689"/>
                  </a:lnTo>
                  <a:lnTo>
                    <a:pt x="5460" y="687"/>
                  </a:lnTo>
                  <a:lnTo>
                    <a:pt x="5459" y="687"/>
                  </a:lnTo>
                  <a:lnTo>
                    <a:pt x="5459" y="685"/>
                  </a:lnTo>
                  <a:lnTo>
                    <a:pt x="5459" y="687"/>
                  </a:lnTo>
                  <a:lnTo>
                    <a:pt x="5457" y="687"/>
                  </a:lnTo>
                  <a:lnTo>
                    <a:pt x="5457" y="685"/>
                  </a:lnTo>
                  <a:lnTo>
                    <a:pt x="5457" y="687"/>
                  </a:lnTo>
                  <a:lnTo>
                    <a:pt x="5457" y="689"/>
                  </a:lnTo>
                  <a:lnTo>
                    <a:pt x="5459" y="689"/>
                  </a:lnTo>
                  <a:lnTo>
                    <a:pt x="5459" y="691"/>
                  </a:lnTo>
                  <a:lnTo>
                    <a:pt x="5459" y="693"/>
                  </a:lnTo>
                  <a:lnTo>
                    <a:pt x="5457" y="693"/>
                  </a:lnTo>
                  <a:lnTo>
                    <a:pt x="5457" y="695"/>
                  </a:lnTo>
                  <a:lnTo>
                    <a:pt x="5457" y="693"/>
                  </a:lnTo>
                  <a:lnTo>
                    <a:pt x="5457" y="691"/>
                  </a:lnTo>
                  <a:lnTo>
                    <a:pt x="5457" y="693"/>
                  </a:lnTo>
                  <a:lnTo>
                    <a:pt x="5455" y="695"/>
                  </a:lnTo>
                  <a:lnTo>
                    <a:pt x="5453" y="695"/>
                  </a:lnTo>
                  <a:lnTo>
                    <a:pt x="5455" y="695"/>
                  </a:lnTo>
                  <a:lnTo>
                    <a:pt x="5455" y="697"/>
                  </a:lnTo>
                  <a:lnTo>
                    <a:pt x="5451" y="699"/>
                  </a:lnTo>
                  <a:lnTo>
                    <a:pt x="5449" y="702"/>
                  </a:lnTo>
                  <a:lnTo>
                    <a:pt x="5447" y="704"/>
                  </a:lnTo>
                  <a:lnTo>
                    <a:pt x="5445" y="706"/>
                  </a:lnTo>
                  <a:lnTo>
                    <a:pt x="5445" y="708"/>
                  </a:lnTo>
                  <a:lnTo>
                    <a:pt x="5443" y="716"/>
                  </a:lnTo>
                  <a:lnTo>
                    <a:pt x="5441" y="720"/>
                  </a:lnTo>
                  <a:lnTo>
                    <a:pt x="5443" y="722"/>
                  </a:lnTo>
                  <a:lnTo>
                    <a:pt x="5443" y="724"/>
                  </a:lnTo>
                  <a:lnTo>
                    <a:pt x="5443" y="725"/>
                  </a:lnTo>
                  <a:lnTo>
                    <a:pt x="5445" y="725"/>
                  </a:lnTo>
                  <a:lnTo>
                    <a:pt x="5445" y="727"/>
                  </a:lnTo>
                  <a:lnTo>
                    <a:pt x="5447" y="727"/>
                  </a:lnTo>
                  <a:lnTo>
                    <a:pt x="5449" y="727"/>
                  </a:lnTo>
                  <a:lnTo>
                    <a:pt x="5449" y="729"/>
                  </a:lnTo>
                  <a:lnTo>
                    <a:pt x="5447" y="731"/>
                  </a:lnTo>
                  <a:lnTo>
                    <a:pt x="5449" y="731"/>
                  </a:lnTo>
                  <a:lnTo>
                    <a:pt x="5451" y="729"/>
                  </a:lnTo>
                  <a:lnTo>
                    <a:pt x="5451" y="727"/>
                  </a:lnTo>
                  <a:lnTo>
                    <a:pt x="5451" y="725"/>
                  </a:lnTo>
                  <a:lnTo>
                    <a:pt x="5449" y="725"/>
                  </a:lnTo>
                  <a:lnTo>
                    <a:pt x="5451" y="724"/>
                  </a:lnTo>
                  <a:lnTo>
                    <a:pt x="5453" y="724"/>
                  </a:lnTo>
                  <a:lnTo>
                    <a:pt x="5453" y="722"/>
                  </a:lnTo>
                  <a:lnTo>
                    <a:pt x="5453" y="724"/>
                  </a:lnTo>
                  <a:lnTo>
                    <a:pt x="5455" y="724"/>
                  </a:lnTo>
                  <a:lnTo>
                    <a:pt x="5457" y="724"/>
                  </a:lnTo>
                  <a:lnTo>
                    <a:pt x="5459" y="725"/>
                  </a:lnTo>
                  <a:lnTo>
                    <a:pt x="5459" y="727"/>
                  </a:lnTo>
                  <a:lnTo>
                    <a:pt x="5462" y="727"/>
                  </a:lnTo>
                  <a:lnTo>
                    <a:pt x="5462" y="729"/>
                  </a:lnTo>
                  <a:lnTo>
                    <a:pt x="5462" y="731"/>
                  </a:lnTo>
                  <a:lnTo>
                    <a:pt x="5462" y="733"/>
                  </a:lnTo>
                  <a:lnTo>
                    <a:pt x="5460" y="735"/>
                  </a:lnTo>
                  <a:lnTo>
                    <a:pt x="5460" y="737"/>
                  </a:lnTo>
                  <a:lnTo>
                    <a:pt x="5459" y="737"/>
                  </a:lnTo>
                  <a:lnTo>
                    <a:pt x="5457" y="739"/>
                  </a:lnTo>
                  <a:lnTo>
                    <a:pt x="5455" y="739"/>
                  </a:lnTo>
                  <a:lnTo>
                    <a:pt x="5455" y="741"/>
                  </a:lnTo>
                  <a:lnTo>
                    <a:pt x="5455" y="743"/>
                  </a:lnTo>
                  <a:lnTo>
                    <a:pt x="5455" y="747"/>
                  </a:lnTo>
                  <a:lnTo>
                    <a:pt x="5455" y="749"/>
                  </a:lnTo>
                  <a:lnTo>
                    <a:pt x="5457" y="750"/>
                  </a:lnTo>
                  <a:lnTo>
                    <a:pt x="5455" y="750"/>
                  </a:lnTo>
                  <a:lnTo>
                    <a:pt x="5455" y="752"/>
                  </a:lnTo>
                  <a:lnTo>
                    <a:pt x="5455" y="754"/>
                  </a:lnTo>
                  <a:lnTo>
                    <a:pt x="5455" y="756"/>
                  </a:lnTo>
                  <a:lnTo>
                    <a:pt x="5455" y="758"/>
                  </a:lnTo>
                  <a:lnTo>
                    <a:pt x="5455" y="760"/>
                  </a:lnTo>
                  <a:lnTo>
                    <a:pt x="5457" y="760"/>
                  </a:lnTo>
                  <a:lnTo>
                    <a:pt x="5459" y="758"/>
                  </a:lnTo>
                  <a:lnTo>
                    <a:pt x="5460" y="758"/>
                  </a:lnTo>
                  <a:lnTo>
                    <a:pt x="5462" y="758"/>
                  </a:lnTo>
                  <a:lnTo>
                    <a:pt x="5462" y="760"/>
                  </a:lnTo>
                  <a:lnTo>
                    <a:pt x="5462" y="762"/>
                  </a:lnTo>
                  <a:lnTo>
                    <a:pt x="5462" y="764"/>
                  </a:lnTo>
                  <a:lnTo>
                    <a:pt x="5462" y="766"/>
                  </a:lnTo>
                  <a:lnTo>
                    <a:pt x="5462" y="768"/>
                  </a:lnTo>
                  <a:lnTo>
                    <a:pt x="5464" y="770"/>
                  </a:lnTo>
                  <a:lnTo>
                    <a:pt x="5464" y="772"/>
                  </a:lnTo>
                  <a:lnTo>
                    <a:pt x="5462" y="772"/>
                  </a:lnTo>
                  <a:lnTo>
                    <a:pt x="5464" y="773"/>
                  </a:lnTo>
                  <a:lnTo>
                    <a:pt x="5464" y="775"/>
                  </a:lnTo>
                  <a:lnTo>
                    <a:pt x="5462" y="775"/>
                  </a:lnTo>
                  <a:lnTo>
                    <a:pt x="5460" y="775"/>
                  </a:lnTo>
                  <a:lnTo>
                    <a:pt x="5460" y="777"/>
                  </a:lnTo>
                  <a:lnTo>
                    <a:pt x="5459" y="777"/>
                  </a:lnTo>
                  <a:lnTo>
                    <a:pt x="5459" y="779"/>
                  </a:lnTo>
                  <a:lnTo>
                    <a:pt x="5457" y="779"/>
                  </a:lnTo>
                  <a:lnTo>
                    <a:pt x="5455" y="777"/>
                  </a:lnTo>
                  <a:lnTo>
                    <a:pt x="5455" y="775"/>
                  </a:lnTo>
                  <a:lnTo>
                    <a:pt x="5453" y="775"/>
                  </a:lnTo>
                  <a:lnTo>
                    <a:pt x="5453" y="773"/>
                  </a:lnTo>
                  <a:lnTo>
                    <a:pt x="5451" y="773"/>
                  </a:lnTo>
                  <a:lnTo>
                    <a:pt x="5453" y="773"/>
                  </a:lnTo>
                  <a:lnTo>
                    <a:pt x="5453" y="772"/>
                  </a:lnTo>
                  <a:lnTo>
                    <a:pt x="5455" y="772"/>
                  </a:lnTo>
                  <a:lnTo>
                    <a:pt x="5455" y="770"/>
                  </a:lnTo>
                  <a:lnTo>
                    <a:pt x="5457" y="770"/>
                  </a:lnTo>
                  <a:lnTo>
                    <a:pt x="5457" y="768"/>
                  </a:lnTo>
                  <a:lnTo>
                    <a:pt x="5459" y="768"/>
                  </a:lnTo>
                  <a:lnTo>
                    <a:pt x="5459" y="766"/>
                  </a:lnTo>
                  <a:lnTo>
                    <a:pt x="5460" y="766"/>
                  </a:lnTo>
                  <a:lnTo>
                    <a:pt x="5459" y="766"/>
                  </a:lnTo>
                  <a:lnTo>
                    <a:pt x="5459" y="764"/>
                  </a:lnTo>
                  <a:lnTo>
                    <a:pt x="5457" y="766"/>
                  </a:lnTo>
                  <a:lnTo>
                    <a:pt x="5457" y="768"/>
                  </a:lnTo>
                  <a:lnTo>
                    <a:pt x="5455" y="768"/>
                  </a:lnTo>
                  <a:lnTo>
                    <a:pt x="5455" y="766"/>
                  </a:lnTo>
                  <a:lnTo>
                    <a:pt x="5453" y="766"/>
                  </a:lnTo>
                  <a:lnTo>
                    <a:pt x="5453" y="768"/>
                  </a:lnTo>
                  <a:lnTo>
                    <a:pt x="5451" y="768"/>
                  </a:lnTo>
                  <a:lnTo>
                    <a:pt x="5449" y="768"/>
                  </a:lnTo>
                  <a:lnTo>
                    <a:pt x="5449" y="770"/>
                  </a:lnTo>
                  <a:lnTo>
                    <a:pt x="5451" y="770"/>
                  </a:lnTo>
                  <a:lnTo>
                    <a:pt x="5451" y="772"/>
                  </a:lnTo>
                  <a:lnTo>
                    <a:pt x="5451" y="773"/>
                  </a:lnTo>
                  <a:lnTo>
                    <a:pt x="5449" y="773"/>
                  </a:lnTo>
                  <a:lnTo>
                    <a:pt x="5447" y="775"/>
                  </a:lnTo>
                  <a:lnTo>
                    <a:pt x="5445" y="775"/>
                  </a:lnTo>
                  <a:lnTo>
                    <a:pt x="5443" y="777"/>
                  </a:lnTo>
                  <a:lnTo>
                    <a:pt x="5443" y="779"/>
                  </a:lnTo>
                  <a:lnTo>
                    <a:pt x="5443" y="781"/>
                  </a:lnTo>
                  <a:lnTo>
                    <a:pt x="5441" y="783"/>
                  </a:lnTo>
                  <a:lnTo>
                    <a:pt x="5441" y="785"/>
                  </a:lnTo>
                  <a:lnTo>
                    <a:pt x="5441" y="787"/>
                  </a:lnTo>
                  <a:lnTo>
                    <a:pt x="5439" y="789"/>
                  </a:lnTo>
                  <a:lnTo>
                    <a:pt x="5439" y="791"/>
                  </a:lnTo>
                  <a:lnTo>
                    <a:pt x="5437" y="793"/>
                  </a:lnTo>
                  <a:lnTo>
                    <a:pt x="5437" y="795"/>
                  </a:lnTo>
                  <a:lnTo>
                    <a:pt x="5437" y="798"/>
                  </a:lnTo>
                  <a:lnTo>
                    <a:pt x="5439" y="798"/>
                  </a:lnTo>
                  <a:lnTo>
                    <a:pt x="5439" y="800"/>
                  </a:lnTo>
                  <a:lnTo>
                    <a:pt x="5439" y="802"/>
                  </a:lnTo>
                  <a:lnTo>
                    <a:pt x="5439" y="804"/>
                  </a:lnTo>
                  <a:lnTo>
                    <a:pt x="5439" y="806"/>
                  </a:lnTo>
                  <a:lnTo>
                    <a:pt x="5441" y="806"/>
                  </a:lnTo>
                  <a:lnTo>
                    <a:pt x="5441" y="808"/>
                  </a:lnTo>
                  <a:lnTo>
                    <a:pt x="5443" y="810"/>
                  </a:lnTo>
                  <a:lnTo>
                    <a:pt x="5443" y="812"/>
                  </a:lnTo>
                  <a:lnTo>
                    <a:pt x="5445" y="812"/>
                  </a:lnTo>
                  <a:lnTo>
                    <a:pt x="5443" y="812"/>
                  </a:lnTo>
                  <a:lnTo>
                    <a:pt x="5443" y="814"/>
                  </a:lnTo>
                  <a:lnTo>
                    <a:pt x="5443" y="816"/>
                  </a:lnTo>
                  <a:lnTo>
                    <a:pt x="5441" y="816"/>
                  </a:lnTo>
                  <a:lnTo>
                    <a:pt x="5441" y="818"/>
                  </a:lnTo>
                  <a:lnTo>
                    <a:pt x="5439" y="818"/>
                  </a:lnTo>
                  <a:lnTo>
                    <a:pt x="5439" y="820"/>
                  </a:lnTo>
                  <a:lnTo>
                    <a:pt x="5439" y="821"/>
                  </a:lnTo>
                  <a:lnTo>
                    <a:pt x="5437" y="821"/>
                  </a:lnTo>
                  <a:lnTo>
                    <a:pt x="5435" y="821"/>
                  </a:lnTo>
                  <a:lnTo>
                    <a:pt x="5434" y="821"/>
                  </a:lnTo>
                  <a:lnTo>
                    <a:pt x="5432" y="821"/>
                  </a:lnTo>
                  <a:lnTo>
                    <a:pt x="5430" y="821"/>
                  </a:lnTo>
                  <a:lnTo>
                    <a:pt x="5430" y="820"/>
                  </a:lnTo>
                  <a:lnTo>
                    <a:pt x="5428" y="820"/>
                  </a:lnTo>
                  <a:lnTo>
                    <a:pt x="5424" y="820"/>
                  </a:lnTo>
                  <a:lnTo>
                    <a:pt x="5422" y="821"/>
                  </a:lnTo>
                  <a:lnTo>
                    <a:pt x="5418" y="823"/>
                  </a:lnTo>
                  <a:lnTo>
                    <a:pt x="5416" y="825"/>
                  </a:lnTo>
                  <a:lnTo>
                    <a:pt x="5416" y="827"/>
                  </a:lnTo>
                  <a:lnTo>
                    <a:pt x="5414" y="827"/>
                  </a:lnTo>
                  <a:lnTo>
                    <a:pt x="5414" y="829"/>
                  </a:lnTo>
                  <a:lnTo>
                    <a:pt x="5412" y="829"/>
                  </a:lnTo>
                  <a:lnTo>
                    <a:pt x="5411" y="831"/>
                  </a:lnTo>
                  <a:lnTo>
                    <a:pt x="5411" y="833"/>
                  </a:lnTo>
                  <a:lnTo>
                    <a:pt x="5409" y="835"/>
                  </a:lnTo>
                  <a:lnTo>
                    <a:pt x="5409" y="841"/>
                  </a:lnTo>
                  <a:lnTo>
                    <a:pt x="5409" y="843"/>
                  </a:lnTo>
                  <a:lnTo>
                    <a:pt x="5409" y="845"/>
                  </a:lnTo>
                  <a:lnTo>
                    <a:pt x="5407" y="845"/>
                  </a:lnTo>
                  <a:lnTo>
                    <a:pt x="5409" y="845"/>
                  </a:lnTo>
                  <a:lnTo>
                    <a:pt x="5409" y="846"/>
                  </a:lnTo>
                  <a:lnTo>
                    <a:pt x="5409" y="845"/>
                  </a:lnTo>
                  <a:lnTo>
                    <a:pt x="5411" y="846"/>
                  </a:lnTo>
                  <a:lnTo>
                    <a:pt x="5409" y="846"/>
                  </a:lnTo>
                  <a:lnTo>
                    <a:pt x="5411" y="848"/>
                  </a:lnTo>
                  <a:lnTo>
                    <a:pt x="5409" y="850"/>
                  </a:lnTo>
                  <a:lnTo>
                    <a:pt x="5409" y="848"/>
                  </a:lnTo>
                  <a:lnTo>
                    <a:pt x="5407" y="848"/>
                  </a:lnTo>
                  <a:lnTo>
                    <a:pt x="5409" y="848"/>
                  </a:lnTo>
                  <a:lnTo>
                    <a:pt x="5409" y="850"/>
                  </a:lnTo>
                  <a:lnTo>
                    <a:pt x="5409" y="852"/>
                  </a:lnTo>
                  <a:lnTo>
                    <a:pt x="5409" y="854"/>
                  </a:lnTo>
                  <a:lnTo>
                    <a:pt x="5411" y="854"/>
                  </a:lnTo>
                  <a:lnTo>
                    <a:pt x="5409" y="854"/>
                  </a:lnTo>
                  <a:lnTo>
                    <a:pt x="5409" y="856"/>
                  </a:lnTo>
                  <a:lnTo>
                    <a:pt x="5411" y="856"/>
                  </a:lnTo>
                  <a:lnTo>
                    <a:pt x="5411" y="854"/>
                  </a:lnTo>
                  <a:lnTo>
                    <a:pt x="5411" y="856"/>
                  </a:lnTo>
                  <a:lnTo>
                    <a:pt x="5411" y="858"/>
                  </a:lnTo>
                  <a:lnTo>
                    <a:pt x="5411" y="860"/>
                  </a:lnTo>
                  <a:lnTo>
                    <a:pt x="5411" y="858"/>
                  </a:lnTo>
                  <a:lnTo>
                    <a:pt x="5409" y="858"/>
                  </a:lnTo>
                  <a:lnTo>
                    <a:pt x="5407" y="858"/>
                  </a:lnTo>
                  <a:lnTo>
                    <a:pt x="5407" y="856"/>
                  </a:lnTo>
                  <a:lnTo>
                    <a:pt x="5407" y="854"/>
                  </a:lnTo>
                  <a:lnTo>
                    <a:pt x="5407" y="856"/>
                  </a:lnTo>
                  <a:lnTo>
                    <a:pt x="5405" y="856"/>
                  </a:lnTo>
                  <a:lnTo>
                    <a:pt x="5403" y="856"/>
                  </a:lnTo>
                  <a:lnTo>
                    <a:pt x="5401" y="856"/>
                  </a:lnTo>
                  <a:lnTo>
                    <a:pt x="5401" y="858"/>
                  </a:lnTo>
                  <a:lnTo>
                    <a:pt x="5399" y="858"/>
                  </a:lnTo>
                  <a:lnTo>
                    <a:pt x="5397" y="858"/>
                  </a:lnTo>
                  <a:lnTo>
                    <a:pt x="5395" y="860"/>
                  </a:lnTo>
                  <a:lnTo>
                    <a:pt x="5391" y="862"/>
                  </a:lnTo>
                  <a:lnTo>
                    <a:pt x="5389" y="864"/>
                  </a:lnTo>
                  <a:lnTo>
                    <a:pt x="5389" y="866"/>
                  </a:lnTo>
                  <a:lnTo>
                    <a:pt x="5389" y="864"/>
                  </a:lnTo>
                  <a:lnTo>
                    <a:pt x="5389" y="862"/>
                  </a:lnTo>
                  <a:lnTo>
                    <a:pt x="5387" y="862"/>
                  </a:lnTo>
                  <a:lnTo>
                    <a:pt x="5387" y="860"/>
                  </a:lnTo>
                  <a:lnTo>
                    <a:pt x="5386" y="862"/>
                  </a:lnTo>
                  <a:lnTo>
                    <a:pt x="5386" y="864"/>
                  </a:lnTo>
                  <a:lnTo>
                    <a:pt x="5387" y="864"/>
                  </a:lnTo>
                  <a:lnTo>
                    <a:pt x="5386" y="864"/>
                  </a:lnTo>
                  <a:lnTo>
                    <a:pt x="5387" y="864"/>
                  </a:lnTo>
                  <a:lnTo>
                    <a:pt x="5389" y="864"/>
                  </a:lnTo>
                  <a:lnTo>
                    <a:pt x="5389" y="866"/>
                  </a:lnTo>
                  <a:lnTo>
                    <a:pt x="5387" y="866"/>
                  </a:lnTo>
                  <a:lnTo>
                    <a:pt x="5387" y="868"/>
                  </a:lnTo>
                  <a:lnTo>
                    <a:pt x="5387" y="866"/>
                  </a:lnTo>
                  <a:lnTo>
                    <a:pt x="5387" y="868"/>
                  </a:lnTo>
                  <a:lnTo>
                    <a:pt x="5386" y="868"/>
                  </a:lnTo>
                  <a:lnTo>
                    <a:pt x="5387" y="869"/>
                  </a:lnTo>
                  <a:lnTo>
                    <a:pt x="5387" y="871"/>
                  </a:lnTo>
                  <a:lnTo>
                    <a:pt x="5386" y="871"/>
                  </a:lnTo>
                  <a:lnTo>
                    <a:pt x="5386" y="873"/>
                  </a:lnTo>
                  <a:lnTo>
                    <a:pt x="5387" y="873"/>
                  </a:lnTo>
                  <a:lnTo>
                    <a:pt x="5387" y="875"/>
                  </a:lnTo>
                  <a:lnTo>
                    <a:pt x="5386" y="875"/>
                  </a:lnTo>
                  <a:lnTo>
                    <a:pt x="5387" y="875"/>
                  </a:lnTo>
                  <a:lnTo>
                    <a:pt x="5386" y="875"/>
                  </a:lnTo>
                  <a:lnTo>
                    <a:pt x="5386" y="877"/>
                  </a:lnTo>
                  <a:lnTo>
                    <a:pt x="5387" y="877"/>
                  </a:lnTo>
                  <a:lnTo>
                    <a:pt x="5387" y="879"/>
                  </a:lnTo>
                  <a:lnTo>
                    <a:pt x="5386" y="879"/>
                  </a:lnTo>
                  <a:lnTo>
                    <a:pt x="5387" y="879"/>
                  </a:lnTo>
                  <a:lnTo>
                    <a:pt x="5387" y="881"/>
                  </a:lnTo>
                  <a:lnTo>
                    <a:pt x="5386" y="881"/>
                  </a:lnTo>
                  <a:lnTo>
                    <a:pt x="5386" y="883"/>
                  </a:lnTo>
                  <a:lnTo>
                    <a:pt x="5384" y="883"/>
                  </a:lnTo>
                  <a:lnTo>
                    <a:pt x="5386" y="883"/>
                  </a:lnTo>
                  <a:lnTo>
                    <a:pt x="5386" y="885"/>
                  </a:lnTo>
                  <a:lnTo>
                    <a:pt x="5384" y="885"/>
                  </a:lnTo>
                  <a:lnTo>
                    <a:pt x="5384" y="887"/>
                  </a:lnTo>
                  <a:lnTo>
                    <a:pt x="5384" y="889"/>
                  </a:lnTo>
                  <a:lnTo>
                    <a:pt x="5382" y="889"/>
                  </a:lnTo>
                  <a:lnTo>
                    <a:pt x="5382" y="891"/>
                  </a:lnTo>
                  <a:lnTo>
                    <a:pt x="5380" y="893"/>
                  </a:lnTo>
                  <a:lnTo>
                    <a:pt x="5378" y="894"/>
                  </a:lnTo>
                  <a:lnTo>
                    <a:pt x="5378" y="896"/>
                  </a:lnTo>
                  <a:lnTo>
                    <a:pt x="5378" y="898"/>
                  </a:lnTo>
                  <a:lnTo>
                    <a:pt x="5376" y="898"/>
                  </a:lnTo>
                  <a:lnTo>
                    <a:pt x="5374" y="900"/>
                  </a:lnTo>
                  <a:lnTo>
                    <a:pt x="5372" y="900"/>
                  </a:lnTo>
                  <a:lnTo>
                    <a:pt x="5370" y="902"/>
                  </a:lnTo>
                  <a:lnTo>
                    <a:pt x="5370" y="904"/>
                  </a:lnTo>
                  <a:lnTo>
                    <a:pt x="5368" y="904"/>
                  </a:lnTo>
                  <a:lnTo>
                    <a:pt x="5368" y="906"/>
                  </a:lnTo>
                  <a:lnTo>
                    <a:pt x="5366" y="906"/>
                  </a:lnTo>
                  <a:lnTo>
                    <a:pt x="5366" y="908"/>
                  </a:lnTo>
                  <a:lnTo>
                    <a:pt x="5364" y="910"/>
                  </a:lnTo>
                  <a:lnTo>
                    <a:pt x="5363" y="910"/>
                  </a:lnTo>
                  <a:lnTo>
                    <a:pt x="5363" y="912"/>
                  </a:lnTo>
                  <a:lnTo>
                    <a:pt x="5361" y="914"/>
                  </a:lnTo>
                  <a:lnTo>
                    <a:pt x="5359" y="914"/>
                  </a:lnTo>
                  <a:lnTo>
                    <a:pt x="5359" y="916"/>
                  </a:lnTo>
                  <a:lnTo>
                    <a:pt x="5359" y="917"/>
                  </a:lnTo>
                  <a:lnTo>
                    <a:pt x="5357" y="917"/>
                  </a:lnTo>
                  <a:lnTo>
                    <a:pt x="5357" y="916"/>
                  </a:lnTo>
                  <a:lnTo>
                    <a:pt x="5359" y="914"/>
                  </a:lnTo>
                  <a:lnTo>
                    <a:pt x="5359" y="912"/>
                  </a:lnTo>
                  <a:lnTo>
                    <a:pt x="5357" y="912"/>
                  </a:lnTo>
                  <a:lnTo>
                    <a:pt x="5359" y="910"/>
                  </a:lnTo>
                  <a:lnTo>
                    <a:pt x="5357" y="908"/>
                  </a:lnTo>
                  <a:lnTo>
                    <a:pt x="5355" y="908"/>
                  </a:lnTo>
                  <a:lnTo>
                    <a:pt x="5355" y="906"/>
                  </a:lnTo>
                  <a:lnTo>
                    <a:pt x="5355" y="904"/>
                  </a:lnTo>
                  <a:lnTo>
                    <a:pt x="5355" y="902"/>
                  </a:lnTo>
                  <a:lnTo>
                    <a:pt x="5355" y="900"/>
                  </a:lnTo>
                  <a:lnTo>
                    <a:pt x="5355" y="898"/>
                  </a:lnTo>
                  <a:lnTo>
                    <a:pt x="5355" y="894"/>
                  </a:lnTo>
                  <a:lnTo>
                    <a:pt x="5355" y="889"/>
                  </a:lnTo>
                  <a:lnTo>
                    <a:pt x="5353" y="883"/>
                  </a:lnTo>
                  <a:lnTo>
                    <a:pt x="5353" y="877"/>
                  </a:lnTo>
                  <a:lnTo>
                    <a:pt x="5351" y="877"/>
                  </a:lnTo>
                  <a:lnTo>
                    <a:pt x="5351" y="875"/>
                  </a:lnTo>
                  <a:lnTo>
                    <a:pt x="5353" y="875"/>
                  </a:lnTo>
                  <a:lnTo>
                    <a:pt x="5353" y="877"/>
                  </a:lnTo>
                  <a:lnTo>
                    <a:pt x="5353" y="875"/>
                  </a:lnTo>
                  <a:lnTo>
                    <a:pt x="5351" y="875"/>
                  </a:lnTo>
                  <a:lnTo>
                    <a:pt x="5351" y="873"/>
                  </a:lnTo>
                  <a:lnTo>
                    <a:pt x="5351" y="871"/>
                  </a:lnTo>
                  <a:lnTo>
                    <a:pt x="5349" y="868"/>
                  </a:lnTo>
                  <a:lnTo>
                    <a:pt x="5349" y="864"/>
                  </a:lnTo>
                  <a:lnTo>
                    <a:pt x="5349" y="862"/>
                  </a:lnTo>
                  <a:lnTo>
                    <a:pt x="5347" y="856"/>
                  </a:lnTo>
                  <a:lnTo>
                    <a:pt x="5347" y="854"/>
                  </a:lnTo>
                  <a:lnTo>
                    <a:pt x="5347" y="852"/>
                  </a:lnTo>
                  <a:lnTo>
                    <a:pt x="5347" y="846"/>
                  </a:lnTo>
                  <a:lnTo>
                    <a:pt x="5345" y="845"/>
                  </a:lnTo>
                  <a:lnTo>
                    <a:pt x="5345" y="843"/>
                  </a:lnTo>
                  <a:lnTo>
                    <a:pt x="5345" y="841"/>
                  </a:lnTo>
                  <a:lnTo>
                    <a:pt x="5345" y="839"/>
                  </a:lnTo>
                  <a:lnTo>
                    <a:pt x="5345" y="835"/>
                  </a:lnTo>
                  <a:lnTo>
                    <a:pt x="5345" y="833"/>
                  </a:lnTo>
                  <a:lnTo>
                    <a:pt x="5343" y="829"/>
                  </a:lnTo>
                  <a:lnTo>
                    <a:pt x="5341" y="823"/>
                  </a:lnTo>
                  <a:lnTo>
                    <a:pt x="5341" y="814"/>
                  </a:lnTo>
                  <a:lnTo>
                    <a:pt x="5341" y="812"/>
                  </a:lnTo>
                  <a:lnTo>
                    <a:pt x="5339" y="810"/>
                  </a:lnTo>
                  <a:lnTo>
                    <a:pt x="5339" y="800"/>
                  </a:lnTo>
                  <a:lnTo>
                    <a:pt x="5339" y="798"/>
                  </a:lnTo>
                  <a:lnTo>
                    <a:pt x="5339" y="797"/>
                  </a:lnTo>
                  <a:lnTo>
                    <a:pt x="5339" y="793"/>
                  </a:lnTo>
                  <a:lnTo>
                    <a:pt x="5339" y="791"/>
                  </a:lnTo>
                  <a:lnTo>
                    <a:pt x="5341" y="791"/>
                  </a:lnTo>
                  <a:lnTo>
                    <a:pt x="5341" y="781"/>
                  </a:lnTo>
                  <a:lnTo>
                    <a:pt x="5341" y="779"/>
                  </a:lnTo>
                  <a:lnTo>
                    <a:pt x="5341" y="777"/>
                  </a:lnTo>
                  <a:lnTo>
                    <a:pt x="5343" y="777"/>
                  </a:lnTo>
                  <a:lnTo>
                    <a:pt x="5343" y="775"/>
                  </a:lnTo>
                  <a:lnTo>
                    <a:pt x="5343" y="773"/>
                  </a:lnTo>
                  <a:lnTo>
                    <a:pt x="5343" y="772"/>
                  </a:lnTo>
                  <a:lnTo>
                    <a:pt x="5345" y="764"/>
                  </a:lnTo>
                  <a:lnTo>
                    <a:pt x="5345" y="762"/>
                  </a:lnTo>
                  <a:lnTo>
                    <a:pt x="5347" y="760"/>
                  </a:lnTo>
                  <a:lnTo>
                    <a:pt x="5347" y="758"/>
                  </a:lnTo>
                  <a:lnTo>
                    <a:pt x="5349" y="756"/>
                  </a:lnTo>
                  <a:lnTo>
                    <a:pt x="5347" y="758"/>
                  </a:lnTo>
                  <a:lnTo>
                    <a:pt x="5347" y="760"/>
                  </a:lnTo>
                  <a:lnTo>
                    <a:pt x="5347" y="758"/>
                  </a:lnTo>
                  <a:lnTo>
                    <a:pt x="5349" y="758"/>
                  </a:lnTo>
                  <a:lnTo>
                    <a:pt x="5349" y="756"/>
                  </a:lnTo>
                  <a:lnTo>
                    <a:pt x="5351" y="754"/>
                  </a:lnTo>
                  <a:lnTo>
                    <a:pt x="5353" y="754"/>
                  </a:lnTo>
                  <a:lnTo>
                    <a:pt x="5353" y="752"/>
                  </a:lnTo>
                  <a:lnTo>
                    <a:pt x="5355" y="752"/>
                  </a:lnTo>
                  <a:lnTo>
                    <a:pt x="5355" y="750"/>
                  </a:lnTo>
                  <a:lnTo>
                    <a:pt x="5355" y="749"/>
                  </a:lnTo>
                  <a:lnTo>
                    <a:pt x="5357" y="749"/>
                  </a:lnTo>
                  <a:lnTo>
                    <a:pt x="5357" y="750"/>
                  </a:lnTo>
                  <a:lnTo>
                    <a:pt x="5359" y="749"/>
                  </a:lnTo>
                  <a:lnTo>
                    <a:pt x="5359" y="747"/>
                  </a:lnTo>
                  <a:lnTo>
                    <a:pt x="5361" y="745"/>
                  </a:lnTo>
                  <a:lnTo>
                    <a:pt x="5361" y="743"/>
                  </a:lnTo>
                  <a:lnTo>
                    <a:pt x="5361" y="741"/>
                  </a:lnTo>
                  <a:lnTo>
                    <a:pt x="5363" y="739"/>
                  </a:lnTo>
                  <a:lnTo>
                    <a:pt x="5363" y="737"/>
                  </a:lnTo>
                  <a:lnTo>
                    <a:pt x="5363" y="735"/>
                  </a:lnTo>
                  <a:lnTo>
                    <a:pt x="5363" y="733"/>
                  </a:lnTo>
                  <a:lnTo>
                    <a:pt x="5361" y="731"/>
                  </a:lnTo>
                  <a:lnTo>
                    <a:pt x="5361" y="729"/>
                  </a:lnTo>
                  <a:lnTo>
                    <a:pt x="5359" y="729"/>
                  </a:lnTo>
                  <a:lnTo>
                    <a:pt x="5359" y="727"/>
                  </a:lnTo>
                  <a:lnTo>
                    <a:pt x="5363" y="725"/>
                  </a:lnTo>
                  <a:lnTo>
                    <a:pt x="5363" y="727"/>
                  </a:lnTo>
                  <a:lnTo>
                    <a:pt x="5366" y="727"/>
                  </a:lnTo>
                  <a:lnTo>
                    <a:pt x="5368" y="727"/>
                  </a:lnTo>
                  <a:lnTo>
                    <a:pt x="5370" y="727"/>
                  </a:lnTo>
                  <a:lnTo>
                    <a:pt x="5370" y="725"/>
                  </a:lnTo>
                  <a:lnTo>
                    <a:pt x="5372" y="725"/>
                  </a:lnTo>
                  <a:lnTo>
                    <a:pt x="5372" y="724"/>
                  </a:lnTo>
                  <a:lnTo>
                    <a:pt x="5372" y="722"/>
                  </a:lnTo>
                  <a:lnTo>
                    <a:pt x="5372" y="720"/>
                  </a:lnTo>
                  <a:lnTo>
                    <a:pt x="5374" y="720"/>
                  </a:lnTo>
                  <a:lnTo>
                    <a:pt x="5374" y="722"/>
                  </a:lnTo>
                  <a:lnTo>
                    <a:pt x="5376" y="722"/>
                  </a:lnTo>
                  <a:lnTo>
                    <a:pt x="5378" y="722"/>
                  </a:lnTo>
                  <a:lnTo>
                    <a:pt x="5380" y="722"/>
                  </a:lnTo>
                  <a:lnTo>
                    <a:pt x="5382" y="722"/>
                  </a:lnTo>
                  <a:lnTo>
                    <a:pt x="5382" y="720"/>
                  </a:lnTo>
                  <a:lnTo>
                    <a:pt x="5384" y="722"/>
                  </a:lnTo>
                  <a:lnTo>
                    <a:pt x="5384" y="724"/>
                  </a:lnTo>
                  <a:lnTo>
                    <a:pt x="5384" y="722"/>
                  </a:lnTo>
                  <a:lnTo>
                    <a:pt x="5384" y="720"/>
                  </a:lnTo>
                  <a:lnTo>
                    <a:pt x="5382" y="720"/>
                  </a:lnTo>
                  <a:lnTo>
                    <a:pt x="5384" y="720"/>
                  </a:lnTo>
                  <a:lnTo>
                    <a:pt x="5384" y="718"/>
                  </a:lnTo>
                  <a:lnTo>
                    <a:pt x="5386" y="718"/>
                  </a:lnTo>
                  <a:lnTo>
                    <a:pt x="5387" y="716"/>
                  </a:lnTo>
                  <a:lnTo>
                    <a:pt x="5389" y="714"/>
                  </a:lnTo>
                  <a:lnTo>
                    <a:pt x="5391" y="712"/>
                  </a:lnTo>
                  <a:lnTo>
                    <a:pt x="5391" y="710"/>
                  </a:lnTo>
                  <a:lnTo>
                    <a:pt x="5393" y="710"/>
                  </a:lnTo>
                  <a:lnTo>
                    <a:pt x="5395" y="708"/>
                  </a:lnTo>
                  <a:lnTo>
                    <a:pt x="5395" y="706"/>
                  </a:lnTo>
                  <a:lnTo>
                    <a:pt x="5397" y="706"/>
                  </a:lnTo>
                  <a:lnTo>
                    <a:pt x="5399" y="708"/>
                  </a:lnTo>
                  <a:lnTo>
                    <a:pt x="5399" y="706"/>
                  </a:lnTo>
                  <a:lnTo>
                    <a:pt x="5397" y="706"/>
                  </a:lnTo>
                  <a:lnTo>
                    <a:pt x="5397" y="704"/>
                  </a:lnTo>
                  <a:lnTo>
                    <a:pt x="5401" y="702"/>
                  </a:lnTo>
                  <a:lnTo>
                    <a:pt x="5401" y="701"/>
                  </a:lnTo>
                  <a:lnTo>
                    <a:pt x="5403" y="701"/>
                  </a:lnTo>
                  <a:lnTo>
                    <a:pt x="5403" y="699"/>
                  </a:lnTo>
                  <a:lnTo>
                    <a:pt x="5405" y="697"/>
                  </a:lnTo>
                  <a:lnTo>
                    <a:pt x="5405" y="695"/>
                  </a:lnTo>
                  <a:lnTo>
                    <a:pt x="5407" y="695"/>
                  </a:lnTo>
                  <a:lnTo>
                    <a:pt x="5407" y="693"/>
                  </a:lnTo>
                  <a:lnTo>
                    <a:pt x="5407" y="691"/>
                  </a:lnTo>
                  <a:lnTo>
                    <a:pt x="5407" y="689"/>
                  </a:lnTo>
                  <a:lnTo>
                    <a:pt x="5407" y="687"/>
                  </a:lnTo>
                  <a:lnTo>
                    <a:pt x="5409" y="687"/>
                  </a:lnTo>
                  <a:lnTo>
                    <a:pt x="5412" y="681"/>
                  </a:lnTo>
                  <a:lnTo>
                    <a:pt x="5414" y="681"/>
                  </a:lnTo>
                  <a:lnTo>
                    <a:pt x="5414" y="679"/>
                  </a:lnTo>
                  <a:lnTo>
                    <a:pt x="5416" y="679"/>
                  </a:lnTo>
                  <a:lnTo>
                    <a:pt x="5418" y="678"/>
                  </a:lnTo>
                  <a:lnTo>
                    <a:pt x="5418" y="676"/>
                  </a:lnTo>
                  <a:lnTo>
                    <a:pt x="5418" y="674"/>
                  </a:lnTo>
                  <a:lnTo>
                    <a:pt x="5420" y="674"/>
                  </a:lnTo>
                  <a:lnTo>
                    <a:pt x="5420" y="672"/>
                  </a:lnTo>
                  <a:lnTo>
                    <a:pt x="5424" y="672"/>
                  </a:lnTo>
                  <a:lnTo>
                    <a:pt x="5426" y="670"/>
                  </a:lnTo>
                  <a:lnTo>
                    <a:pt x="5426" y="668"/>
                  </a:lnTo>
                  <a:lnTo>
                    <a:pt x="5428" y="668"/>
                  </a:lnTo>
                  <a:lnTo>
                    <a:pt x="5430" y="664"/>
                  </a:lnTo>
                  <a:lnTo>
                    <a:pt x="5432" y="662"/>
                  </a:lnTo>
                  <a:lnTo>
                    <a:pt x="5434" y="660"/>
                  </a:lnTo>
                  <a:lnTo>
                    <a:pt x="5434" y="658"/>
                  </a:lnTo>
                  <a:lnTo>
                    <a:pt x="5435" y="658"/>
                  </a:lnTo>
                  <a:lnTo>
                    <a:pt x="5435" y="656"/>
                  </a:lnTo>
                  <a:lnTo>
                    <a:pt x="5437" y="656"/>
                  </a:lnTo>
                  <a:lnTo>
                    <a:pt x="5439" y="654"/>
                  </a:lnTo>
                  <a:lnTo>
                    <a:pt x="5441" y="653"/>
                  </a:lnTo>
                  <a:lnTo>
                    <a:pt x="5441" y="651"/>
                  </a:lnTo>
                  <a:lnTo>
                    <a:pt x="5441" y="649"/>
                  </a:lnTo>
                  <a:lnTo>
                    <a:pt x="5441" y="651"/>
                  </a:lnTo>
                  <a:lnTo>
                    <a:pt x="5441" y="649"/>
                  </a:lnTo>
                  <a:lnTo>
                    <a:pt x="5441" y="647"/>
                  </a:lnTo>
                  <a:lnTo>
                    <a:pt x="5443" y="645"/>
                  </a:lnTo>
                  <a:lnTo>
                    <a:pt x="5445" y="643"/>
                  </a:lnTo>
                  <a:lnTo>
                    <a:pt x="5447" y="641"/>
                  </a:lnTo>
                  <a:lnTo>
                    <a:pt x="5449" y="641"/>
                  </a:lnTo>
                  <a:lnTo>
                    <a:pt x="5451" y="639"/>
                  </a:lnTo>
                  <a:lnTo>
                    <a:pt x="5453" y="639"/>
                  </a:lnTo>
                  <a:lnTo>
                    <a:pt x="5455" y="639"/>
                  </a:lnTo>
                  <a:lnTo>
                    <a:pt x="5455" y="637"/>
                  </a:lnTo>
                  <a:lnTo>
                    <a:pt x="5457" y="637"/>
                  </a:lnTo>
                  <a:lnTo>
                    <a:pt x="5457" y="635"/>
                  </a:lnTo>
                  <a:lnTo>
                    <a:pt x="5459" y="635"/>
                  </a:lnTo>
                  <a:lnTo>
                    <a:pt x="5460" y="635"/>
                  </a:lnTo>
                  <a:lnTo>
                    <a:pt x="5460" y="633"/>
                  </a:lnTo>
                  <a:lnTo>
                    <a:pt x="5462" y="633"/>
                  </a:lnTo>
                  <a:lnTo>
                    <a:pt x="5464" y="633"/>
                  </a:lnTo>
                  <a:lnTo>
                    <a:pt x="5462" y="635"/>
                  </a:lnTo>
                  <a:lnTo>
                    <a:pt x="5462" y="637"/>
                  </a:lnTo>
                  <a:lnTo>
                    <a:pt x="5464" y="635"/>
                  </a:lnTo>
                  <a:lnTo>
                    <a:pt x="5464" y="633"/>
                  </a:lnTo>
                  <a:lnTo>
                    <a:pt x="5466" y="633"/>
                  </a:lnTo>
                  <a:lnTo>
                    <a:pt x="5466" y="631"/>
                  </a:lnTo>
                  <a:lnTo>
                    <a:pt x="5468" y="631"/>
                  </a:lnTo>
                  <a:lnTo>
                    <a:pt x="5470" y="631"/>
                  </a:lnTo>
                  <a:lnTo>
                    <a:pt x="5470" y="630"/>
                  </a:lnTo>
                  <a:lnTo>
                    <a:pt x="5468" y="630"/>
                  </a:lnTo>
                  <a:lnTo>
                    <a:pt x="5468" y="628"/>
                  </a:lnTo>
                  <a:lnTo>
                    <a:pt x="5466" y="628"/>
                  </a:lnTo>
                  <a:lnTo>
                    <a:pt x="5466" y="626"/>
                  </a:lnTo>
                  <a:lnTo>
                    <a:pt x="5468" y="626"/>
                  </a:lnTo>
                  <a:lnTo>
                    <a:pt x="5468" y="624"/>
                  </a:lnTo>
                  <a:lnTo>
                    <a:pt x="5468" y="622"/>
                  </a:lnTo>
                  <a:lnTo>
                    <a:pt x="5470" y="622"/>
                  </a:lnTo>
                  <a:lnTo>
                    <a:pt x="5472" y="620"/>
                  </a:lnTo>
                  <a:lnTo>
                    <a:pt x="5474" y="620"/>
                  </a:lnTo>
                  <a:lnTo>
                    <a:pt x="5474" y="618"/>
                  </a:lnTo>
                  <a:lnTo>
                    <a:pt x="5474" y="616"/>
                  </a:lnTo>
                  <a:lnTo>
                    <a:pt x="5474" y="614"/>
                  </a:lnTo>
                  <a:lnTo>
                    <a:pt x="5474" y="612"/>
                  </a:lnTo>
                  <a:lnTo>
                    <a:pt x="5472" y="612"/>
                  </a:lnTo>
                  <a:lnTo>
                    <a:pt x="5470" y="612"/>
                  </a:lnTo>
                  <a:lnTo>
                    <a:pt x="5470" y="614"/>
                  </a:lnTo>
                  <a:lnTo>
                    <a:pt x="5470" y="612"/>
                  </a:lnTo>
                  <a:lnTo>
                    <a:pt x="5470" y="610"/>
                  </a:lnTo>
                  <a:lnTo>
                    <a:pt x="5472" y="608"/>
                  </a:lnTo>
                  <a:lnTo>
                    <a:pt x="5472" y="606"/>
                  </a:lnTo>
                  <a:lnTo>
                    <a:pt x="5472" y="605"/>
                  </a:lnTo>
                  <a:lnTo>
                    <a:pt x="5474" y="605"/>
                  </a:lnTo>
                  <a:lnTo>
                    <a:pt x="5474" y="603"/>
                  </a:lnTo>
                  <a:lnTo>
                    <a:pt x="5476" y="603"/>
                  </a:lnTo>
                  <a:lnTo>
                    <a:pt x="5476" y="601"/>
                  </a:lnTo>
                  <a:lnTo>
                    <a:pt x="5474" y="601"/>
                  </a:lnTo>
                  <a:lnTo>
                    <a:pt x="5474" y="599"/>
                  </a:lnTo>
                  <a:lnTo>
                    <a:pt x="5476" y="599"/>
                  </a:lnTo>
                  <a:lnTo>
                    <a:pt x="5476" y="597"/>
                  </a:lnTo>
                  <a:lnTo>
                    <a:pt x="5476" y="595"/>
                  </a:lnTo>
                  <a:lnTo>
                    <a:pt x="5476" y="593"/>
                  </a:lnTo>
                  <a:lnTo>
                    <a:pt x="5476" y="591"/>
                  </a:lnTo>
                  <a:lnTo>
                    <a:pt x="5476" y="589"/>
                  </a:lnTo>
                  <a:lnTo>
                    <a:pt x="5476" y="587"/>
                  </a:lnTo>
                  <a:lnTo>
                    <a:pt x="5476" y="585"/>
                  </a:lnTo>
                  <a:lnTo>
                    <a:pt x="5476" y="583"/>
                  </a:lnTo>
                  <a:lnTo>
                    <a:pt x="5478" y="583"/>
                  </a:lnTo>
                  <a:lnTo>
                    <a:pt x="5480" y="582"/>
                  </a:lnTo>
                  <a:lnTo>
                    <a:pt x="5482" y="582"/>
                  </a:lnTo>
                  <a:lnTo>
                    <a:pt x="5482" y="580"/>
                  </a:lnTo>
                  <a:lnTo>
                    <a:pt x="5482" y="578"/>
                  </a:lnTo>
                  <a:lnTo>
                    <a:pt x="5483" y="578"/>
                  </a:lnTo>
                  <a:lnTo>
                    <a:pt x="5485" y="578"/>
                  </a:lnTo>
                  <a:lnTo>
                    <a:pt x="5487" y="580"/>
                  </a:lnTo>
                  <a:lnTo>
                    <a:pt x="5489" y="580"/>
                  </a:lnTo>
                  <a:lnTo>
                    <a:pt x="5491" y="580"/>
                  </a:lnTo>
                  <a:lnTo>
                    <a:pt x="5493" y="582"/>
                  </a:lnTo>
                  <a:lnTo>
                    <a:pt x="5493" y="583"/>
                  </a:lnTo>
                  <a:lnTo>
                    <a:pt x="5495" y="583"/>
                  </a:lnTo>
                  <a:lnTo>
                    <a:pt x="5495" y="582"/>
                  </a:lnTo>
                  <a:lnTo>
                    <a:pt x="5493" y="580"/>
                  </a:lnTo>
                  <a:lnTo>
                    <a:pt x="5491" y="580"/>
                  </a:lnTo>
                  <a:lnTo>
                    <a:pt x="5491" y="578"/>
                  </a:lnTo>
                  <a:lnTo>
                    <a:pt x="5493" y="578"/>
                  </a:lnTo>
                  <a:lnTo>
                    <a:pt x="5495" y="578"/>
                  </a:lnTo>
                  <a:lnTo>
                    <a:pt x="5497" y="578"/>
                  </a:lnTo>
                  <a:lnTo>
                    <a:pt x="5499" y="580"/>
                  </a:lnTo>
                  <a:lnTo>
                    <a:pt x="5501" y="578"/>
                  </a:lnTo>
                  <a:lnTo>
                    <a:pt x="5497" y="578"/>
                  </a:lnTo>
                  <a:lnTo>
                    <a:pt x="5495" y="578"/>
                  </a:lnTo>
                  <a:lnTo>
                    <a:pt x="5491" y="578"/>
                  </a:lnTo>
                  <a:lnTo>
                    <a:pt x="5489" y="576"/>
                  </a:lnTo>
                  <a:lnTo>
                    <a:pt x="5487" y="576"/>
                  </a:lnTo>
                  <a:lnTo>
                    <a:pt x="5485" y="576"/>
                  </a:lnTo>
                  <a:lnTo>
                    <a:pt x="5485" y="574"/>
                  </a:lnTo>
                  <a:lnTo>
                    <a:pt x="5485" y="572"/>
                  </a:lnTo>
                  <a:lnTo>
                    <a:pt x="5483" y="572"/>
                  </a:lnTo>
                  <a:lnTo>
                    <a:pt x="5483" y="570"/>
                  </a:lnTo>
                  <a:lnTo>
                    <a:pt x="5482" y="570"/>
                  </a:lnTo>
                  <a:lnTo>
                    <a:pt x="5480" y="570"/>
                  </a:lnTo>
                  <a:lnTo>
                    <a:pt x="5480" y="572"/>
                  </a:lnTo>
                  <a:lnTo>
                    <a:pt x="5478" y="572"/>
                  </a:lnTo>
                  <a:lnTo>
                    <a:pt x="5476" y="572"/>
                  </a:lnTo>
                  <a:lnTo>
                    <a:pt x="5474" y="572"/>
                  </a:lnTo>
                  <a:lnTo>
                    <a:pt x="5474" y="574"/>
                  </a:lnTo>
                  <a:lnTo>
                    <a:pt x="5472" y="574"/>
                  </a:lnTo>
                  <a:lnTo>
                    <a:pt x="5470" y="574"/>
                  </a:lnTo>
                  <a:lnTo>
                    <a:pt x="5468" y="574"/>
                  </a:lnTo>
                  <a:lnTo>
                    <a:pt x="5466" y="576"/>
                  </a:lnTo>
                  <a:lnTo>
                    <a:pt x="5464" y="574"/>
                  </a:lnTo>
                  <a:lnTo>
                    <a:pt x="5464" y="576"/>
                  </a:lnTo>
                  <a:lnTo>
                    <a:pt x="5462" y="576"/>
                  </a:lnTo>
                  <a:lnTo>
                    <a:pt x="5462" y="578"/>
                  </a:lnTo>
                  <a:lnTo>
                    <a:pt x="5462" y="580"/>
                  </a:lnTo>
                  <a:lnTo>
                    <a:pt x="5460" y="580"/>
                  </a:lnTo>
                  <a:lnTo>
                    <a:pt x="5462" y="580"/>
                  </a:lnTo>
                  <a:lnTo>
                    <a:pt x="5462" y="582"/>
                  </a:lnTo>
                  <a:lnTo>
                    <a:pt x="5464" y="582"/>
                  </a:lnTo>
                  <a:lnTo>
                    <a:pt x="5464" y="583"/>
                  </a:lnTo>
                  <a:lnTo>
                    <a:pt x="5462" y="583"/>
                  </a:lnTo>
                  <a:lnTo>
                    <a:pt x="5462" y="585"/>
                  </a:lnTo>
                  <a:lnTo>
                    <a:pt x="5460" y="585"/>
                  </a:lnTo>
                  <a:lnTo>
                    <a:pt x="5459" y="585"/>
                  </a:lnTo>
                  <a:lnTo>
                    <a:pt x="5459" y="587"/>
                  </a:lnTo>
                  <a:lnTo>
                    <a:pt x="5460" y="587"/>
                  </a:lnTo>
                  <a:lnTo>
                    <a:pt x="5460" y="589"/>
                  </a:lnTo>
                  <a:lnTo>
                    <a:pt x="5460" y="591"/>
                  </a:lnTo>
                  <a:lnTo>
                    <a:pt x="5460" y="593"/>
                  </a:lnTo>
                  <a:lnTo>
                    <a:pt x="5460" y="595"/>
                  </a:lnTo>
                  <a:lnTo>
                    <a:pt x="5459" y="595"/>
                  </a:lnTo>
                  <a:lnTo>
                    <a:pt x="5459" y="597"/>
                  </a:lnTo>
                  <a:lnTo>
                    <a:pt x="5459" y="599"/>
                  </a:lnTo>
                  <a:lnTo>
                    <a:pt x="5459" y="601"/>
                  </a:lnTo>
                  <a:lnTo>
                    <a:pt x="5460" y="603"/>
                  </a:lnTo>
                  <a:lnTo>
                    <a:pt x="5462" y="603"/>
                  </a:lnTo>
                  <a:lnTo>
                    <a:pt x="5462" y="605"/>
                  </a:lnTo>
                  <a:lnTo>
                    <a:pt x="5464" y="605"/>
                  </a:lnTo>
                  <a:lnTo>
                    <a:pt x="5462" y="605"/>
                  </a:lnTo>
                  <a:lnTo>
                    <a:pt x="5462" y="606"/>
                  </a:lnTo>
                  <a:lnTo>
                    <a:pt x="5460" y="606"/>
                  </a:lnTo>
                  <a:lnTo>
                    <a:pt x="5462" y="606"/>
                  </a:lnTo>
                  <a:lnTo>
                    <a:pt x="5460" y="606"/>
                  </a:lnTo>
                  <a:lnTo>
                    <a:pt x="5459" y="608"/>
                  </a:lnTo>
                  <a:lnTo>
                    <a:pt x="5460" y="608"/>
                  </a:lnTo>
                  <a:lnTo>
                    <a:pt x="5459" y="610"/>
                  </a:lnTo>
                  <a:lnTo>
                    <a:pt x="5457" y="608"/>
                  </a:lnTo>
                  <a:lnTo>
                    <a:pt x="5457" y="606"/>
                  </a:lnTo>
                  <a:lnTo>
                    <a:pt x="5457" y="605"/>
                  </a:lnTo>
                  <a:lnTo>
                    <a:pt x="5455" y="605"/>
                  </a:lnTo>
                  <a:lnTo>
                    <a:pt x="5453" y="605"/>
                  </a:lnTo>
                  <a:lnTo>
                    <a:pt x="5453" y="606"/>
                  </a:lnTo>
                  <a:lnTo>
                    <a:pt x="5455" y="606"/>
                  </a:lnTo>
                  <a:lnTo>
                    <a:pt x="5455" y="608"/>
                  </a:lnTo>
                  <a:lnTo>
                    <a:pt x="5453" y="606"/>
                  </a:lnTo>
                  <a:lnTo>
                    <a:pt x="5451" y="606"/>
                  </a:lnTo>
                  <a:lnTo>
                    <a:pt x="5451" y="605"/>
                  </a:lnTo>
                  <a:lnTo>
                    <a:pt x="5449" y="605"/>
                  </a:lnTo>
                  <a:lnTo>
                    <a:pt x="5449" y="606"/>
                  </a:lnTo>
                  <a:lnTo>
                    <a:pt x="5447" y="606"/>
                  </a:lnTo>
                  <a:lnTo>
                    <a:pt x="5447" y="608"/>
                  </a:lnTo>
                  <a:lnTo>
                    <a:pt x="5445" y="608"/>
                  </a:lnTo>
                  <a:lnTo>
                    <a:pt x="5445" y="610"/>
                  </a:lnTo>
                  <a:lnTo>
                    <a:pt x="5445" y="612"/>
                  </a:lnTo>
                  <a:lnTo>
                    <a:pt x="5443" y="612"/>
                  </a:lnTo>
                  <a:lnTo>
                    <a:pt x="5443" y="614"/>
                  </a:lnTo>
                  <a:lnTo>
                    <a:pt x="5441" y="614"/>
                  </a:lnTo>
                  <a:lnTo>
                    <a:pt x="5439" y="612"/>
                  </a:lnTo>
                  <a:lnTo>
                    <a:pt x="5439" y="614"/>
                  </a:lnTo>
                  <a:lnTo>
                    <a:pt x="5441" y="614"/>
                  </a:lnTo>
                  <a:lnTo>
                    <a:pt x="5441" y="616"/>
                  </a:lnTo>
                  <a:lnTo>
                    <a:pt x="5439" y="616"/>
                  </a:lnTo>
                  <a:lnTo>
                    <a:pt x="5439" y="614"/>
                  </a:lnTo>
                  <a:lnTo>
                    <a:pt x="5439" y="616"/>
                  </a:lnTo>
                  <a:lnTo>
                    <a:pt x="5439" y="618"/>
                  </a:lnTo>
                  <a:lnTo>
                    <a:pt x="5437" y="618"/>
                  </a:lnTo>
                  <a:lnTo>
                    <a:pt x="5435" y="618"/>
                  </a:lnTo>
                  <a:lnTo>
                    <a:pt x="5435" y="620"/>
                  </a:lnTo>
                  <a:lnTo>
                    <a:pt x="5435" y="622"/>
                  </a:lnTo>
                  <a:lnTo>
                    <a:pt x="5434" y="622"/>
                  </a:lnTo>
                  <a:lnTo>
                    <a:pt x="5434" y="620"/>
                  </a:lnTo>
                  <a:lnTo>
                    <a:pt x="5434" y="622"/>
                  </a:lnTo>
                  <a:lnTo>
                    <a:pt x="5434" y="624"/>
                  </a:lnTo>
                  <a:lnTo>
                    <a:pt x="5432" y="624"/>
                  </a:lnTo>
                  <a:lnTo>
                    <a:pt x="5432" y="626"/>
                  </a:lnTo>
                  <a:lnTo>
                    <a:pt x="5430" y="626"/>
                  </a:lnTo>
                  <a:lnTo>
                    <a:pt x="5430" y="628"/>
                  </a:lnTo>
                  <a:lnTo>
                    <a:pt x="5428" y="628"/>
                  </a:lnTo>
                  <a:lnTo>
                    <a:pt x="5426" y="630"/>
                  </a:lnTo>
                  <a:lnTo>
                    <a:pt x="5426" y="631"/>
                  </a:lnTo>
                  <a:lnTo>
                    <a:pt x="5424" y="631"/>
                  </a:lnTo>
                  <a:lnTo>
                    <a:pt x="5424" y="633"/>
                  </a:lnTo>
                  <a:lnTo>
                    <a:pt x="5424" y="635"/>
                  </a:lnTo>
                  <a:lnTo>
                    <a:pt x="5422" y="635"/>
                  </a:lnTo>
                  <a:lnTo>
                    <a:pt x="5422" y="637"/>
                  </a:lnTo>
                  <a:lnTo>
                    <a:pt x="5422" y="635"/>
                  </a:lnTo>
                  <a:lnTo>
                    <a:pt x="5420" y="635"/>
                  </a:lnTo>
                  <a:lnTo>
                    <a:pt x="5420" y="637"/>
                  </a:lnTo>
                  <a:lnTo>
                    <a:pt x="5420" y="635"/>
                  </a:lnTo>
                  <a:lnTo>
                    <a:pt x="5418" y="635"/>
                  </a:lnTo>
                  <a:lnTo>
                    <a:pt x="5418" y="637"/>
                  </a:lnTo>
                  <a:lnTo>
                    <a:pt x="5416" y="637"/>
                  </a:lnTo>
                  <a:lnTo>
                    <a:pt x="5416" y="635"/>
                  </a:lnTo>
                  <a:lnTo>
                    <a:pt x="5418" y="635"/>
                  </a:lnTo>
                  <a:lnTo>
                    <a:pt x="5416" y="635"/>
                  </a:lnTo>
                  <a:lnTo>
                    <a:pt x="5416" y="637"/>
                  </a:lnTo>
                  <a:lnTo>
                    <a:pt x="5416" y="639"/>
                  </a:lnTo>
                  <a:lnTo>
                    <a:pt x="5414" y="639"/>
                  </a:lnTo>
                  <a:lnTo>
                    <a:pt x="5414" y="641"/>
                  </a:lnTo>
                  <a:lnTo>
                    <a:pt x="5412" y="641"/>
                  </a:lnTo>
                  <a:lnTo>
                    <a:pt x="5412" y="639"/>
                  </a:lnTo>
                  <a:lnTo>
                    <a:pt x="5414" y="639"/>
                  </a:lnTo>
                  <a:lnTo>
                    <a:pt x="5414" y="637"/>
                  </a:lnTo>
                  <a:lnTo>
                    <a:pt x="5414" y="635"/>
                  </a:lnTo>
                  <a:lnTo>
                    <a:pt x="5414" y="633"/>
                  </a:lnTo>
                  <a:lnTo>
                    <a:pt x="5412" y="633"/>
                  </a:lnTo>
                  <a:lnTo>
                    <a:pt x="5414" y="633"/>
                  </a:lnTo>
                  <a:lnTo>
                    <a:pt x="5414" y="631"/>
                  </a:lnTo>
                  <a:lnTo>
                    <a:pt x="5414" y="633"/>
                  </a:lnTo>
                  <a:lnTo>
                    <a:pt x="5414" y="631"/>
                  </a:lnTo>
                  <a:lnTo>
                    <a:pt x="5414" y="630"/>
                  </a:lnTo>
                  <a:lnTo>
                    <a:pt x="5416" y="630"/>
                  </a:lnTo>
                  <a:lnTo>
                    <a:pt x="5416" y="628"/>
                  </a:lnTo>
                  <a:lnTo>
                    <a:pt x="5418" y="626"/>
                  </a:lnTo>
                  <a:lnTo>
                    <a:pt x="5416" y="626"/>
                  </a:lnTo>
                  <a:lnTo>
                    <a:pt x="5414" y="626"/>
                  </a:lnTo>
                  <a:lnTo>
                    <a:pt x="5414" y="628"/>
                  </a:lnTo>
                  <a:lnTo>
                    <a:pt x="5414" y="626"/>
                  </a:lnTo>
                  <a:lnTo>
                    <a:pt x="5412" y="626"/>
                  </a:lnTo>
                  <a:lnTo>
                    <a:pt x="5412" y="628"/>
                  </a:lnTo>
                  <a:lnTo>
                    <a:pt x="5411" y="628"/>
                  </a:lnTo>
                  <a:lnTo>
                    <a:pt x="5409" y="630"/>
                  </a:lnTo>
                  <a:lnTo>
                    <a:pt x="5407" y="630"/>
                  </a:lnTo>
                  <a:lnTo>
                    <a:pt x="5409" y="628"/>
                  </a:lnTo>
                  <a:lnTo>
                    <a:pt x="5407" y="628"/>
                  </a:lnTo>
                  <a:lnTo>
                    <a:pt x="5409" y="628"/>
                  </a:lnTo>
                  <a:lnTo>
                    <a:pt x="5409" y="626"/>
                  </a:lnTo>
                  <a:lnTo>
                    <a:pt x="5411" y="626"/>
                  </a:lnTo>
                  <a:lnTo>
                    <a:pt x="5409" y="626"/>
                  </a:lnTo>
                  <a:lnTo>
                    <a:pt x="5411" y="626"/>
                  </a:lnTo>
                  <a:lnTo>
                    <a:pt x="5411" y="624"/>
                  </a:lnTo>
                  <a:lnTo>
                    <a:pt x="5411" y="622"/>
                  </a:lnTo>
                  <a:lnTo>
                    <a:pt x="5409" y="622"/>
                  </a:lnTo>
                  <a:lnTo>
                    <a:pt x="5409" y="620"/>
                  </a:lnTo>
                  <a:lnTo>
                    <a:pt x="5409" y="618"/>
                  </a:lnTo>
                  <a:lnTo>
                    <a:pt x="5407" y="620"/>
                  </a:lnTo>
                  <a:lnTo>
                    <a:pt x="5407" y="618"/>
                  </a:lnTo>
                  <a:lnTo>
                    <a:pt x="5409" y="618"/>
                  </a:lnTo>
                  <a:lnTo>
                    <a:pt x="5411" y="618"/>
                  </a:lnTo>
                  <a:lnTo>
                    <a:pt x="5409" y="618"/>
                  </a:lnTo>
                  <a:lnTo>
                    <a:pt x="5409" y="616"/>
                  </a:lnTo>
                  <a:lnTo>
                    <a:pt x="5411" y="616"/>
                  </a:lnTo>
                  <a:lnTo>
                    <a:pt x="5411" y="614"/>
                  </a:lnTo>
                  <a:lnTo>
                    <a:pt x="5412" y="614"/>
                  </a:lnTo>
                  <a:lnTo>
                    <a:pt x="5412" y="612"/>
                  </a:lnTo>
                  <a:lnTo>
                    <a:pt x="5411" y="612"/>
                  </a:lnTo>
                  <a:lnTo>
                    <a:pt x="5412" y="612"/>
                  </a:lnTo>
                  <a:lnTo>
                    <a:pt x="5412" y="610"/>
                  </a:lnTo>
                  <a:lnTo>
                    <a:pt x="5414" y="610"/>
                  </a:lnTo>
                  <a:lnTo>
                    <a:pt x="5414" y="608"/>
                  </a:lnTo>
                  <a:lnTo>
                    <a:pt x="5414" y="606"/>
                  </a:lnTo>
                  <a:lnTo>
                    <a:pt x="5414" y="605"/>
                  </a:lnTo>
                  <a:lnTo>
                    <a:pt x="5416" y="605"/>
                  </a:lnTo>
                  <a:lnTo>
                    <a:pt x="5416" y="603"/>
                  </a:lnTo>
                  <a:lnTo>
                    <a:pt x="5416" y="601"/>
                  </a:lnTo>
                  <a:lnTo>
                    <a:pt x="5416" y="599"/>
                  </a:lnTo>
                  <a:lnTo>
                    <a:pt x="5416" y="597"/>
                  </a:lnTo>
                  <a:lnTo>
                    <a:pt x="5416" y="595"/>
                  </a:lnTo>
                  <a:lnTo>
                    <a:pt x="5416" y="597"/>
                  </a:lnTo>
                  <a:lnTo>
                    <a:pt x="5414" y="597"/>
                  </a:lnTo>
                  <a:lnTo>
                    <a:pt x="5412" y="599"/>
                  </a:lnTo>
                  <a:lnTo>
                    <a:pt x="5411" y="599"/>
                  </a:lnTo>
                  <a:lnTo>
                    <a:pt x="5411" y="601"/>
                  </a:lnTo>
                  <a:lnTo>
                    <a:pt x="5411" y="603"/>
                  </a:lnTo>
                  <a:lnTo>
                    <a:pt x="5409" y="603"/>
                  </a:lnTo>
                  <a:lnTo>
                    <a:pt x="5409" y="605"/>
                  </a:lnTo>
                  <a:lnTo>
                    <a:pt x="5407" y="603"/>
                  </a:lnTo>
                  <a:lnTo>
                    <a:pt x="5407" y="605"/>
                  </a:lnTo>
                  <a:lnTo>
                    <a:pt x="5405" y="603"/>
                  </a:lnTo>
                  <a:lnTo>
                    <a:pt x="5405" y="605"/>
                  </a:lnTo>
                  <a:lnTo>
                    <a:pt x="5403" y="605"/>
                  </a:lnTo>
                  <a:lnTo>
                    <a:pt x="5403" y="606"/>
                  </a:lnTo>
                  <a:lnTo>
                    <a:pt x="5403" y="605"/>
                  </a:lnTo>
                  <a:lnTo>
                    <a:pt x="5403" y="603"/>
                  </a:lnTo>
                  <a:lnTo>
                    <a:pt x="5403" y="601"/>
                  </a:lnTo>
                  <a:lnTo>
                    <a:pt x="5403" y="603"/>
                  </a:lnTo>
                  <a:lnTo>
                    <a:pt x="5401" y="601"/>
                  </a:lnTo>
                  <a:lnTo>
                    <a:pt x="5399" y="601"/>
                  </a:lnTo>
                  <a:lnTo>
                    <a:pt x="5401" y="601"/>
                  </a:lnTo>
                  <a:lnTo>
                    <a:pt x="5401" y="599"/>
                  </a:lnTo>
                  <a:lnTo>
                    <a:pt x="5401" y="597"/>
                  </a:lnTo>
                  <a:lnTo>
                    <a:pt x="5399" y="597"/>
                  </a:lnTo>
                  <a:lnTo>
                    <a:pt x="5397" y="597"/>
                  </a:lnTo>
                  <a:lnTo>
                    <a:pt x="5395" y="597"/>
                  </a:lnTo>
                  <a:lnTo>
                    <a:pt x="5393" y="597"/>
                  </a:lnTo>
                  <a:lnTo>
                    <a:pt x="5391" y="599"/>
                  </a:lnTo>
                  <a:lnTo>
                    <a:pt x="5391" y="601"/>
                  </a:lnTo>
                  <a:lnTo>
                    <a:pt x="5389" y="599"/>
                  </a:lnTo>
                  <a:lnTo>
                    <a:pt x="5387" y="599"/>
                  </a:lnTo>
                  <a:lnTo>
                    <a:pt x="5387" y="601"/>
                  </a:lnTo>
                  <a:lnTo>
                    <a:pt x="5386" y="601"/>
                  </a:lnTo>
                  <a:lnTo>
                    <a:pt x="5384" y="601"/>
                  </a:lnTo>
                  <a:lnTo>
                    <a:pt x="5382" y="601"/>
                  </a:lnTo>
                  <a:lnTo>
                    <a:pt x="5382" y="603"/>
                  </a:lnTo>
                  <a:lnTo>
                    <a:pt x="5380" y="603"/>
                  </a:lnTo>
                  <a:lnTo>
                    <a:pt x="5378" y="603"/>
                  </a:lnTo>
                  <a:lnTo>
                    <a:pt x="5376" y="603"/>
                  </a:lnTo>
                  <a:lnTo>
                    <a:pt x="5376" y="601"/>
                  </a:lnTo>
                  <a:lnTo>
                    <a:pt x="5374" y="601"/>
                  </a:lnTo>
                  <a:lnTo>
                    <a:pt x="5370" y="601"/>
                  </a:lnTo>
                  <a:lnTo>
                    <a:pt x="5368" y="603"/>
                  </a:lnTo>
                  <a:lnTo>
                    <a:pt x="5368" y="605"/>
                  </a:lnTo>
                  <a:lnTo>
                    <a:pt x="5366" y="605"/>
                  </a:lnTo>
                  <a:lnTo>
                    <a:pt x="5364" y="605"/>
                  </a:lnTo>
                  <a:lnTo>
                    <a:pt x="5364" y="606"/>
                  </a:lnTo>
                  <a:lnTo>
                    <a:pt x="5363" y="606"/>
                  </a:lnTo>
                  <a:lnTo>
                    <a:pt x="5363" y="608"/>
                  </a:lnTo>
                  <a:lnTo>
                    <a:pt x="5361" y="608"/>
                  </a:lnTo>
                  <a:lnTo>
                    <a:pt x="5361" y="610"/>
                  </a:lnTo>
                  <a:lnTo>
                    <a:pt x="5359" y="610"/>
                  </a:lnTo>
                  <a:lnTo>
                    <a:pt x="5357" y="610"/>
                  </a:lnTo>
                  <a:lnTo>
                    <a:pt x="5357" y="612"/>
                  </a:lnTo>
                  <a:lnTo>
                    <a:pt x="5357" y="614"/>
                  </a:lnTo>
                  <a:lnTo>
                    <a:pt x="5357" y="616"/>
                  </a:lnTo>
                  <a:lnTo>
                    <a:pt x="5357" y="618"/>
                  </a:lnTo>
                  <a:lnTo>
                    <a:pt x="5357" y="620"/>
                  </a:lnTo>
                  <a:lnTo>
                    <a:pt x="5357" y="622"/>
                  </a:lnTo>
                  <a:lnTo>
                    <a:pt x="5357" y="620"/>
                  </a:lnTo>
                  <a:lnTo>
                    <a:pt x="5355" y="620"/>
                  </a:lnTo>
                  <a:lnTo>
                    <a:pt x="5353" y="622"/>
                  </a:lnTo>
                  <a:lnTo>
                    <a:pt x="5351" y="624"/>
                  </a:lnTo>
                  <a:lnTo>
                    <a:pt x="5347" y="628"/>
                  </a:lnTo>
                  <a:lnTo>
                    <a:pt x="5347" y="630"/>
                  </a:lnTo>
                  <a:lnTo>
                    <a:pt x="5345" y="630"/>
                  </a:lnTo>
                  <a:lnTo>
                    <a:pt x="5345" y="631"/>
                  </a:lnTo>
                  <a:lnTo>
                    <a:pt x="5345" y="633"/>
                  </a:lnTo>
                  <a:lnTo>
                    <a:pt x="5345" y="635"/>
                  </a:lnTo>
                  <a:lnTo>
                    <a:pt x="5345" y="637"/>
                  </a:lnTo>
                  <a:lnTo>
                    <a:pt x="5345" y="635"/>
                  </a:lnTo>
                  <a:lnTo>
                    <a:pt x="5343" y="635"/>
                  </a:lnTo>
                  <a:lnTo>
                    <a:pt x="5343" y="637"/>
                  </a:lnTo>
                  <a:lnTo>
                    <a:pt x="5341" y="639"/>
                  </a:lnTo>
                  <a:lnTo>
                    <a:pt x="5339" y="639"/>
                  </a:lnTo>
                  <a:lnTo>
                    <a:pt x="5339" y="641"/>
                  </a:lnTo>
                  <a:lnTo>
                    <a:pt x="5338" y="641"/>
                  </a:lnTo>
                  <a:lnTo>
                    <a:pt x="5338" y="643"/>
                  </a:lnTo>
                  <a:lnTo>
                    <a:pt x="5336" y="643"/>
                  </a:lnTo>
                  <a:lnTo>
                    <a:pt x="5334" y="645"/>
                  </a:lnTo>
                  <a:lnTo>
                    <a:pt x="5334" y="647"/>
                  </a:lnTo>
                  <a:lnTo>
                    <a:pt x="5332" y="647"/>
                  </a:lnTo>
                  <a:lnTo>
                    <a:pt x="5330" y="649"/>
                  </a:lnTo>
                  <a:lnTo>
                    <a:pt x="5328" y="649"/>
                  </a:lnTo>
                  <a:lnTo>
                    <a:pt x="5328" y="651"/>
                  </a:lnTo>
                  <a:lnTo>
                    <a:pt x="5328" y="653"/>
                  </a:lnTo>
                  <a:lnTo>
                    <a:pt x="5326" y="653"/>
                  </a:lnTo>
                  <a:lnTo>
                    <a:pt x="5324" y="654"/>
                  </a:lnTo>
                  <a:lnTo>
                    <a:pt x="5324" y="658"/>
                  </a:lnTo>
                  <a:lnTo>
                    <a:pt x="5322" y="658"/>
                  </a:lnTo>
                  <a:lnTo>
                    <a:pt x="5322" y="660"/>
                  </a:lnTo>
                  <a:lnTo>
                    <a:pt x="5322" y="662"/>
                  </a:lnTo>
                  <a:lnTo>
                    <a:pt x="5322" y="660"/>
                  </a:lnTo>
                  <a:lnTo>
                    <a:pt x="5322" y="658"/>
                  </a:lnTo>
                  <a:lnTo>
                    <a:pt x="5324" y="656"/>
                  </a:lnTo>
                  <a:lnTo>
                    <a:pt x="5322" y="656"/>
                  </a:lnTo>
                  <a:lnTo>
                    <a:pt x="5322" y="658"/>
                  </a:lnTo>
                  <a:lnTo>
                    <a:pt x="5320" y="658"/>
                  </a:lnTo>
                  <a:lnTo>
                    <a:pt x="5322" y="660"/>
                  </a:lnTo>
                  <a:lnTo>
                    <a:pt x="5322" y="662"/>
                  </a:lnTo>
                  <a:lnTo>
                    <a:pt x="5322" y="664"/>
                  </a:lnTo>
                  <a:lnTo>
                    <a:pt x="5320" y="664"/>
                  </a:lnTo>
                  <a:lnTo>
                    <a:pt x="5322" y="664"/>
                  </a:lnTo>
                  <a:lnTo>
                    <a:pt x="5322" y="662"/>
                  </a:lnTo>
                  <a:lnTo>
                    <a:pt x="5320" y="662"/>
                  </a:lnTo>
                  <a:lnTo>
                    <a:pt x="5318" y="662"/>
                  </a:lnTo>
                  <a:lnTo>
                    <a:pt x="5318" y="664"/>
                  </a:lnTo>
                  <a:lnTo>
                    <a:pt x="5318" y="666"/>
                  </a:lnTo>
                  <a:lnTo>
                    <a:pt x="5318" y="668"/>
                  </a:lnTo>
                  <a:lnTo>
                    <a:pt x="5318" y="670"/>
                  </a:lnTo>
                  <a:lnTo>
                    <a:pt x="5320" y="670"/>
                  </a:lnTo>
                  <a:lnTo>
                    <a:pt x="5320" y="674"/>
                  </a:lnTo>
                  <a:lnTo>
                    <a:pt x="5320" y="672"/>
                  </a:lnTo>
                  <a:lnTo>
                    <a:pt x="5318" y="672"/>
                  </a:lnTo>
                  <a:lnTo>
                    <a:pt x="5318" y="670"/>
                  </a:lnTo>
                  <a:lnTo>
                    <a:pt x="5318" y="672"/>
                  </a:lnTo>
                  <a:lnTo>
                    <a:pt x="5318" y="674"/>
                  </a:lnTo>
                  <a:lnTo>
                    <a:pt x="5316" y="674"/>
                  </a:lnTo>
                  <a:lnTo>
                    <a:pt x="5316" y="676"/>
                  </a:lnTo>
                  <a:lnTo>
                    <a:pt x="5316" y="678"/>
                  </a:lnTo>
                  <a:lnTo>
                    <a:pt x="5318" y="678"/>
                  </a:lnTo>
                  <a:lnTo>
                    <a:pt x="5320" y="678"/>
                  </a:lnTo>
                  <a:lnTo>
                    <a:pt x="5320" y="676"/>
                  </a:lnTo>
                  <a:lnTo>
                    <a:pt x="5320" y="674"/>
                  </a:lnTo>
                  <a:lnTo>
                    <a:pt x="5322" y="676"/>
                  </a:lnTo>
                  <a:lnTo>
                    <a:pt x="5320" y="676"/>
                  </a:lnTo>
                  <a:lnTo>
                    <a:pt x="5320" y="678"/>
                  </a:lnTo>
                  <a:lnTo>
                    <a:pt x="5322" y="678"/>
                  </a:lnTo>
                  <a:lnTo>
                    <a:pt x="5324" y="678"/>
                  </a:lnTo>
                  <a:lnTo>
                    <a:pt x="5322" y="678"/>
                  </a:lnTo>
                  <a:lnTo>
                    <a:pt x="5322" y="676"/>
                  </a:lnTo>
                  <a:lnTo>
                    <a:pt x="5322" y="674"/>
                  </a:lnTo>
                  <a:lnTo>
                    <a:pt x="5322" y="676"/>
                  </a:lnTo>
                  <a:lnTo>
                    <a:pt x="5324" y="676"/>
                  </a:lnTo>
                  <a:lnTo>
                    <a:pt x="5324" y="674"/>
                  </a:lnTo>
                  <a:lnTo>
                    <a:pt x="5326" y="676"/>
                  </a:lnTo>
                  <a:lnTo>
                    <a:pt x="5328" y="676"/>
                  </a:lnTo>
                  <a:lnTo>
                    <a:pt x="5328" y="678"/>
                  </a:lnTo>
                  <a:lnTo>
                    <a:pt x="5330" y="676"/>
                  </a:lnTo>
                  <a:lnTo>
                    <a:pt x="5332" y="676"/>
                  </a:lnTo>
                  <a:lnTo>
                    <a:pt x="5332" y="678"/>
                  </a:lnTo>
                  <a:lnTo>
                    <a:pt x="5332" y="679"/>
                  </a:lnTo>
                  <a:lnTo>
                    <a:pt x="5334" y="679"/>
                  </a:lnTo>
                  <a:lnTo>
                    <a:pt x="5334" y="681"/>
                  </a:lnTo>
                  <a:lnTo>
                    <a:pt x="5334" y="683"/>
                  </a:lnTo>
                  <a:lnTo>
                    <a:pt x="5334" y="685"/>
                  </a:lnTo>
                  <a:lnTo>
                    <a:pt x="5332" y="685"/>
                  </a:lnTo>
                  <a:lnTo>
                    <a:pt x="5330" y="685"/>
                  </a:lnTo>
                  <a:lnTo>
                    <a:pt x="5328" y="685"/>
                  </a:lnTo>
                  <a:lnTo>
                    <a:pt x="5328" y="687"/>
                  </a:lnTo>
                  <a:lnTo>
                    <a:pt x="5326" y="687"/>
                  </a:lnTo>
                  <a:lnTo>
                    <a:pt x="5324" y="685"/>
                  </a:lnTo>
                  <a:lnTo>
                    <a:pt x="5322" y="685"/>
                  </a:lnTo>
                  <a:lnTo>
                    <a:pt x="5320" y="685"/>
                  </a:lnTo>
                  <a:lnTo>
                    <a:pt x="5320" y="687"/>
                  </a:lnTo>
                  <a:lnTo>
                    <a:pt x="5320" y="689"/>
                  </a:lnTo>
                  <a:lnTo>
                    <a:pt x="5318" y="689"/>
                  </a:lnTo>
                  <a:lnTo>
                    <a:pt x="5318" y="687"/>
                  </a:lnTo>
                  <a:lnTo>
                    <a:pt x="5316" y="689"/>
                  </a:lnTo>
                  <a:lnTo>
                    <a:pt x="5315" y="689"/>
                  </a:lnTo>
                  <a:lnTo>
                    <a:pt x="5313" y="689"/>
                  </a:lnTo>
                  <a:lnTo>
                    <a:pt x="5313" y="687"/>
                  </a:lnTo>
                  <a:lnTo>
                    <a:pt x="5311" y="685"/>
                  </a:lnTo>
                  <a:lnTo>
                    <a:pt x="5311" y="683"/>
                  </a:lnTo>
                  <a:lnTo>
                    <a:pt x="5309" y="685"/>
                  </a:lnTo>
                  <a:lnTo>
                    <a:pt x="5307" y="683"/>
                  </a:lnTo>
                  <a:lnTo>
                    <a:pt x="5305" y="683"/>
                  </a:lnTo>
                  <a:lnTo>
                    <a:pt x="5305" y="685"/>
                  </a:lnTo>
                  <a:lnTo>
                    <a:pt x="5305" y="687"/>
                  </a:lnTo>
                  <a:lnTo>
                    <a:pt x="5303" y="687"/>
                  </a:lnTo>
                  <a:lnTo>
                    <a:pt x="5305" y="687"/>
                  </a:lnTo>
                  <a:lnTo>
                    <a:pt x="5305" y="689"/>
                  </a:lnTo>
                  <a:lnTo>
                    <a:pt x="5303" y="689"/>
                  </a:lnTo>
                  <a:lnTo>
                    <a:pt x="5301" y="689"/>
                  </a:lnTo>
                  <a:lnTo>
                    <a:pt x="5299" y="689"/>
                  </a:lnTo>
                  <a:lnTo>
                    <a:pt x="5299" y="691"/>
                  </a:lnTo>
                  <a:lnTo>
                    <a:pt x="5297" y="691"/>
                  </a:lnTo>
                  <a:lnTo>
                    <a:pt x="5297" y="693"/>
                  </a:lnTo>
                  <a:lnTo>
                    <a:pt x="5297" y="695"/>
                  </a:lnTo>
                  <a:lnTo>
                    <a:pt x="5297" y="693"/>
                  </a:lnTo>
                  <a:lnTo>
                    <a:pt x="5295" y="693"/>
                  </a:lnTo>
                  <a:lnTo>
                    <a:pt x="5293" y="693"/>
                  </a:lnTo>
                  <a:lnTo>
                    <a:pt x="5291" y="693"/>
                  </a:lnTo>
                  <a:lnTo>
                    <a:pt x="5291" y="691"/>
                  </a:lnTo>
                  <a:lnTo>
                    <a:pt x="5290" y="691"/>
                  </a:lnTo>
                  <a:lnTo>
                    <a:pt x="5290" y="689"/>
                  </a:lnTo>
                  <a:lnTo>
                    <a:pt x="5288" y="689"/>
                  </a:lnTo>
                  <a:lnTo>
                    <a:pt x="5288" y="691"/>
                  </a:lnTo>
                  <a:lnTo>
                    <a:pt x="5286" y="691"/>
                  </a:lnTo>
                  <a:lnTo>
                    <a:pt x="5286" y="693"/>
                  </a:lnTo>
                  <a:lnTo>
                    <a:pt x="5284" y="695"/>
                  </a:lnTo>
                  <a:lnTo>
                    <a:pt x="5282" y="695"/>
                  </a:lnTo>
                  <a:lnTo>
                    <a:pt x="5280" y="695"/>
                  </a:lnTo>
                  <a:lnTo>
                    <a:pt x="5278" y="695"/>
                  </a:lnTo>
                  <a:lnTo>
                    <a:pt x="5276" y="695"/>
                  </a:lnTo>
                  <a:lnTo>
                    <a:pt x="5274" y="695"/>
                  </a:lnTo>
                  <a:lnTo>
                    <a:pt x="5274" y="697"/>
                  </a:lnTo>
                  <a:lnTo>
                    <a:pt x="5272" y="697"/>
                  </a:lnTo>
                  <a:lnTo>
                    <a:pt x="5272" y="695"/>
                  </a:lnTo>
                  <a:lnTo>
                    <a:pt x="5272" y="693"/>
                  </a:lnTo>
                  <a:lnTo>
                    <a:pt x="5270" y="693"/>
                  </a:lnTo>
                  <a:lnTo>
                    <a:pt x="5270" y="691"/>
                  </a:lnTo>
                  <a:lnTo>
                    <a:pt x="5270" y="689"/>
                  </a:lnTo>
                  <a:lnTo>
                    <a:pt x="5268" y="689"/>
                  </a:lnTo>
                  <a:lnTo>
                    <a:pt x="5268" y="687"/>
                  </a:lnTo>
                  <a:lnTo>
                    <a:pt x="5270" y="687"/>
                  </a:lnTo>
                  <a:lnTo>
                    <a:pt x="5270" y="689"/>
                  </a:lnTo>
                  <a:lnTo>
                    <a:pt x="5270" y="687"/>
                  </a:lnTo>
                  <a:lnTo>
                    <a:pt x="5272" y="687"/>
                  </a:lnTo>
                  <a:lnTo>
                    <a:pt x="5274" y="687"/>
                  </a:lnTo>
                  <a:lnTo>
                    <a:pt x="5274" y="685"/>
                  </a:lnTo>
                  <a:lnTo>
                    <a:pt x="5276" y="685"/>
                  </a:lnTo>
                  <a:lnTo>
                    <a:pt x="5278" y="685"/>
                  </a:lnTo>
                  <a:lnTo>
                    <a:pt x="5278" y="687"/>
                  </a:lnTo>
                  <a:lnTo>
                    <a:pt x="5280" y="687"/>
                  </a:lnTo>
                  <a:lnTo>
                    <a:pt x="5282" y="687"/>
                  </a:lnTo>
                  <a:lnTo>
                    <a:pt x="5284" y="687"/>
                  </a:lnTo>
                  <a:lnTo>
                    <a:pt x="5286" y="685"/>
                  </a:lnTo>
                  <a:lnTo>
                    <a:pt x="5288" y="685"/>
                  </a:lnTo>
                  <a:lnTo>
                    <a:pt x="5288" y="683"/>
                  </a:lnTo>
                  <a:lnTo>
                    <a:pt x="5286" y="683"/>
                  </a:lnTo>
                  <a:lnTo>
                    <a:pt x="5286" y="681"/>
                  </a:lnTo>
                  <a:lnTo>
                    <a:pt x="5284" y="681"/>
                  </a:lnTo>
                  <a:lnTo>
                    <a:pt x="5284" y="683"/>
                  </a:lnTo>
                  <a:lnTo>
                    <a:pt x="5282" y="683"/>
                  </a:lnTo>
                  <a:lnTo>
                    <a:pt x="5282" y="681"/>
                  </a:lnTo>
                  <a:lnTo>
                    <a:pt x="5280" y="681"/>
                  </a:lnTo>
                  <a:lnTo>
                    <a:pt x="5278" y="681"/>
                  </a:lnTo>
                  <a:lnTo>
                    <a:pt x="5280" y="679"/>
                  </a:lnTo>
                  <a:lnTo>
                    <a:pt x="5278" y="679"/>
                  </a:lnTo>
                  <a:lnTo>
                    <a:pt x="5278" y="678"/>
                  </a:lnTo>
                  <a:lnTo>
                    <a:pt x="5278" y="676"/>
                  </a:lnTo>
                  <a:lnTo>
                    <a:pt x="5276" y="676"/>
                  </a:lnTo>
                  <a:lnTo>
                    <a:pt x="5274" y="676"/>
                  </a:lnTo>
                  <a:lnTo>
                    <a:pt x="5274" y="674"/>
                  </a:lnTo>
                  <a:lnTo>
                    <a:pt x="5274" y="672"/>
                  </a:lnTo>
                  <a:lnTo>
                    <a:pt x="5272" y="672"/>
                  </a:lnTo>
                  <a:lnTo>
                    <a:pt x="5272" y="674"/>
                  </a:lnTo>
                  <a:lnTo>
                    <a:pt x="5270" y="674"/>
                  </a:lnTo>
                  <a:lnTo>
                    <a:pt x="5268" y="674"/>
                  </a:lnTo>
                  <a:lnTo>
                    <a:pt x="5267" y="674"/>
                  </a:lnTo>
                  <a:lnTo>
                    <a:pt x="5265" y="674"/>
                  </a:lnTo>
                  <a:lnTo>
                    <a:pt x="5267" y="676"/>
                  </a:lnTo>
                  <a:lnTo>
                    <a:pt x="5267" y="678"/>
                  </a:lnTo>
                  <a:lnTo>
                    <a:pt x="5265" y="678"/>
                  </a:lnTo>
                  <a:lnTo>
                    <a:pt x="5263" y="678"/>
                  </a:lnTo>
                  <a:lnTo>
                    <a:pt x="5263" y="676"/>
                  </a:lnTo>
                  <a:lnTo>
                    <a:pt x="5261" y="676"/>
                  </a:lnTo>
                  <a:lnTo>
                    <a:pt x="5259" y="676"/>
                  </a:lnTo>
                  <a:lnTo>
                    <a:pt x="5261" y="676"/>
                  </a:lnTo>
                  <a:lnTo>
                    <a:pt x="5263" y="676"/>
                  </a:lnTo>
                  <a:lnTo>
                    <a:pt x="5263" y="674"/>
                  </a:lnTo>
                  <a:lnTo>
                    <a:pt x="5261" y="674"/>
                  </a:lnTo>
                  <a:lnTo>
                    <a:pt x="5259" y="674"/>
                  </a:lnTo>
                  <a:lnTo>
                    <a:pt x="5259" y="672"/>
                  </a:lnTo>
                  <a:lnTo>
                    <a:pt x="5257" y="672"/>
                  </a:lnTo>
                  <a:lnTo>
                    <a:pt x="5255" y="670"/>
                  </a:lnTo>
                  <a:lnTo>
                    <a:pt x="5253" y="670"/>
                  </a:lnTo>
                  <a:lnTo>
                    <a:pt x="5251" y="670"/>
                  </a:lnTo>
                  <a:lnTo>
                    <a:pt x="5247" y="668"/>
                  </a:lnTo>
                  <a:lnTo>
                    <a:pt x="5245" y="668"/>
                  </a:lnTo>
                  <a:lnTo>
                    <a:pt x="5242" y="668"/>
                  </a:lnTo>
                  <a:lnTo>
                    <a:pt x="5242" y="666"/>
                  </a:lnTo>
                  <a:lnTo>
                    <a:pt x="5242" y="668"/>
                  </a:lnTo>
                  <a:lnTo>
                    <a:pt x="5240" y="668"/>
                  </a:lnTo>
                  <a:lnTo>
                    <a:pt x="5242" y="668"/>
                  </a:lnTo>
                  <a:lnTo>
                    <a:pt x="5238" y="670"/>
                  </a:lnTo>
                  <a:lnTo>
                    <a:pt x="5238" y="672"/>
                  </a:lnTo>
                  <a:lnTo>
                    <a:pt x="5236" y="670"/>
                  </a:lnTo>
                  <a:lnTo>
                    <a:pt x="5236" y="672"/>
                  </a:lnTo>
                  <a:lnTo>
                    <a:pt x="5238" y="672"/>
                  </a:lnTo>
                  <a:lnTo>
                    <a:pt x="5236" y="674"/>
                  </a:lnTo>
                  <a:lnTo>
                    <a:pt x="5238" y="674"/>
                  </a:lnTo>
                  <a:lnTo>
                    <a:pt x="5238" y="676"/>
                  </a:lnTo>
                  <a:lnTo>
                    <a:pt x="5236" y="676"/>
                  </a:lnTo>
                  <a:lnTo>
                    <a:pt x="5236" y="678"/>
                  </a:lnTo>
                  <a:lnTo>
                    <a:pt x="5234" y="678"/>
                  </a:lnTo>
                  <a:lnTo>
                    <a:pt x="5234" y="676"/>
                  </a:lnTo>
                  <a:lnTo>
                    <a:pt x="5234" y="678"/>
                  </a:lnTo>
                  <a:lnTo>
                    <a:pt x="5234" y="676"/>
                  </a:lnTo>
                  <a:lnTo>
                    <a:pt x="5232" y="676"/>
                  </a:lnTo>
                  <a:lnTo>
                    <a:pt x="5232" y="674"/>
                  </a:lnTo>
                  <a:lnTo>
                    <a:pt x="5234" y="674"/>
                  </a:lnTo>
                  <a:lnTo>
                    <a:pt x="5232" y="674"/>
                  </a:lnTo>
                  <a:lnTo>
                    <a:pt x="5232" y="676"/>
                  </a:lnTo>
                  <a:lnTo>
                    <a:pt x="5230" y="678"/>
                  </a:lnTo>
                  <a:lnTo>
                    <a:pt x="5230" y="679"/>
                  </a:lnTo>
                  <a:lnTo>
                    <a:pt x="5232" y="679"/>
                  </a:lnTo>
                  <a:lnTo>
                    <a:pt x="5234" y="678"/>
                  </a:lnTo>
                  <a:lnTo>
                    <a:pt x="5234" y="679"/>
                  </a:lnTo>
                  <a:lnTo>
                    <a:pt x="5236" y="679"/>
                  </a:lnTo>
                  <a:lnTo>
                    <a:pt x="5234" y="681"/>
                  </a:lnTo>
                  <a:lnTo>
                    <a:pt x="5234" y="683"/>
                  </a:lnTo>
                  <a:lnTo>
                    <a:pt x="5232" y="683"/>
                  </a:lnTo>
                  <a:lnTo>
                    <a:pt x="5230" y="683"/>
                  </a:lnTo>
                  <a:lnTo>
                    <a:pt x="5228" y="683"/>
                  </a:lnTo>
                  <a:lnTo>
                    <a:pt x="5226" y="683"/>
                  </a:lnTo>
                  <a:lnTo>
                    <a:pt x="5226" y="681"/>
                  </a:lnTo>
                  <a:lnTo>
                    <a:pt x="5226" y="679"/>
                  </a:lnTo>
                  <a:lnTo>
                    <a:pt x="5224" y="679"/>
                  </a:lnTo>
                  <a:lnTo>
                    <a:pt x="5222" y="678"/>
                  </a:lnTo>
                  <a:lnTo>
                    <a:pt x="5219" y="679"/>
                  </a:lnTo>
                  <a:lnTo>
                    <a:pt x="5217" y="679"/>
                  </a:lnTo>
                  <a:lnTo>
                    <a:pt x="5217" y="681"/>
                  </a:lnTo>
                  <a:lnTo>
                    <a:pt x="5217" y="683"/>
                  </a:lnTo>
                  <a:lnTo>
                    <a:pt x="5215" y="683"/>
                  </a:lnTo>
                  <a:lnTo>
                    <a:pt x="5215" y="681"/>
                  </a:lnTo>
                  <a:lnTo>
                    <a:pt x="5213" y="681"/>
                  </a:lnTo>
                  <a:lnTo>
                    <a:pt x="5213" y="683"/>
                  </a:lnTo>
                  <a:lnTo>
                    <a:pt x="5211" y="683"/>
                  </a:lnTo>
                  <a:lnTo>
                    <a:pt x="5209" y="681"/>
                  </a:lnTo>
                  <a:lnTo>
                    <a:pt x="5207" y="681"/>
                  </a:lnTo>
                  <a:lnTo>
                    <a:pt x="5205" y="681"/>
                  </a:lnTo>
                  <a:lnTo>
                    <a:pt x="5205" y="679"/>
                  </a:lnTo>
                  <a:lnTo>
                    <a:pt x="5203" y="679"/>
                  </a:lnTo>
                  <a:lnTo>
                    <a:pt x="5201" y="679"/>
                  </a:lnTo>
                  <a:lnTo>
                    <a:pt x="5199" y="679"/>
                  </a:lnTo>
                  <a:lnTo>
                    <a:pt x="5199" y="678"/>
                  </a:lnTo>
                  <a:lnTo>
                    <a:pt x="5197" y="678"/>
                  </a:lnTo>
                  <a:lnTo>
                    <a:pt x="5195" y="678"/>
                  </a:lnTo>
                  <a:lnTo>
                    <a:pt x="5194" y="678"/>
                  </a:lnTo>
                  <a:lnTo>
                    <a:pt x="5192" y="679"/>
                  </a:lnTo>
                  <a:lnTo>
                    <a:pt x="5194" y="681"/>
                  </a:lnTo>
                  <a:lnTo>
                    <a:pt x="5192" y="683"/>
                  </a:lnTo>
                  <a:lnTo>
                    <a:pt x="5194" y="683"/>
                  </a:lnTo>
                  <a:lnTo>
                    <a:pt x="5192" y="683"/>
                  </a:lnTo>
                  <a:lnTo>
                    <a:pt x="5194" y="683"/>
                  </a:lnTo>
                  <a:lnTo>
                    <a:pt x="5194" y="685"/>
                  </a:lnTo>
                  <a:lnTo>
                    <a:pt x="5192" y="685"/>
                  </a:lnTo>
                  <a:lnTo>
                    <a:pt x="5190" y="685"/>
                  </a:lnTo>
                  <a:lnTo>
                    <a:pt x="5188" y="687"/>
                  </a:lnTo>
                  <a:lnTo>
                    <a:pt x="5188" y="685"/>
                  </a:lnTo>
                  <a:lnTo>
                    <a:pt x="5186" y="685"/>
                  </a:lnTo>
                  <a:lnTo>
                    <a:pt x="5186" y="683"/>
                  </a:lnTo>
                  <a:lnTo>
                    <a:pt x="5184" y="683"/>
                  </a:lnTo>
                  <a:lnTo>
                    <a:pt x="5186" y="681"/>
                  </a:lnTo>
                  <a:lnTo>
                    <a:pt x="5186" y="679"/>
                  </a:lnTo>
                  <a:lnTo>
                    <a:pt x="5188" y="679"/>
                  </a:lnTo>
                  <a:lnTo>
                    <a:pt x="5186" y="678"/>
                  </a:lnTo>
                  <a:lnTo>
                    <a:pt x="5186" y="679"/>
                  </a:lnTo>
                  <a:lnTo>
                    <a:pt x="5186" y="678"/>
                  </a:lnTo>
                  <a:lnTo>
                    <a:pt x="5184" y="678"/>
                  </a:lnTo>
                  <a:lnTo>
                    <a:pt x="5184" y="679"/>
                  </a:lnTo>
                  <a:lnTo>
                    <a:pt x="5182" y="678"/>
                  </a:lnTo>
                  <a:lnTo>
                    <a:pt x="5180" y="678"/>
                  </a:lnTo>
                  <a:lnTo>
                    <a:pt x="5178" y="678"/>
                  </a:lnTo>
                  <a:lnTo>
                    <a:pt x="5176" y="679"/>
                  </a:lnTo>
                  <a:lnTo>
                    <a:pt x="5176" y="678"/>
                  </a:lnTo>
                  <a:lnTo>
                    <a:pt x="5174" y="678"/>
                  </a:lnTo>
                  <a:lnTo>
                    <a:pt x="5174" y="679"/>
                  </a:lnTo>
                  <a:lnTo>
                    <a:pt x="5172" y="679"/>
                  </a:lnTo>
                  <a:lnTo>
                    <a:pt x="5169" y="679"/>
                  </a:lnTo>
                  <a:lnTo>
                    <a:pt x="5165" y="679"/>
                  </a:lnTo>
                  <a:lnTo>
                    <a:pt x="5167" y="679"/>
                  </a:lnTo>
                  <a:lnTo>
                    <a:pt x="5163" y="679"/>
                  </a:lnTo>
                  <a:lnTo>
                    <a:pt x="5161" y="679"/>
                  </a:lnTo>
                  <a:lnTo>
                    <a:pt x="5163" y="679"/>
                  </a:lnTo>
                  <a:lnTo>
                    <a:pt x="5161" y="679"/>
                  </a:lnTo>
                  <a:lnTo>
                    <a:pt x="5157" y="679"/>
                  </a:lnTo>
                  <a:lnTo>
                    <a:pt x="5155" y="678"/>
                  </a:lnTo>
                  <a:lnTo>
                    <a:pt x="5153" y="678"/>
                  </a:lnTo>
                  <a:lnTo>
                    <a:pt x="5153" y="679"/>
                  </a:lnTo>
                  <a:lnTo>
                    <a:pt x="5149" y="681"/>
                  </a:lnTo>
                  <a:lnTo>
                    <a:pt x="5147" y="681"/>
                  </a:lnTo>
                  <a:lnTo>
                    <a:pt x="5146" y="681"/>
                  </a:lnTo>
                  <a:lnTo>
                    <a:pt x="5146" y="679"/>
                  </a:lnTo>
                  <a:lnTo>
                    <a:pt x="5144" y="679"/>
                  </a:lnTo>
                  <a:lnTo>
                    <a:pt x="5142" y="679"/>
                  </a:lnTo>
                  <a:lnTo>
                    <a:pt x="5138" y="681"/>
                  </a:lnTo>
                  <a:lnTo>
                    <a:pt x="5132" y="683"/>
                  </a:lnTo>
                  <a:lnTo>
                    <a:pt x="5128" y="687"/>
                  </a:lnTo>
                  <a:lnTo>
                    <a:pt x="5126" y="689"/>
                  </a:lnTo>
                  <a:lnTo>
                    <a:pt x="5124" y="689"/>
                  </a:lnTo>
                  <a:lnTo>
                    <a:pt x="5124" y="691"/>
                  </a:lnTo>
                  <a:lnTo>
                    <a:pt x="5123" y="693"/>
                  </a:lnTo>
                  <a:lnTo>
                    <a:pt x="5121" y="699"/>
                  </a:lnTo>
                  <a:lnTo>
                    <a:pt x="5119" y="701"/>
                  </a:lnTo>
                  <a:lnTo>
                    <a:pt x="5117" y="702"/>
                  </a:lnTo>
                  <a:lnTo>
                    <a:pt x="5115" y="704"/>
                  </a:lnTo>
                  <a:lnTo>
                    <a:pt x="5111" y="706"/>
                  </a:lnTo>
                  <a:lnTo>
                    <a:pt x="5111" y="708"/>
                  </a:lnTo>
                  <a:lnTo>
                    <a:pt x="5109" y="708"/>
                  </a:lnTo>
                  <a:lnTo>
                    <a:pt x="5107" y="708"/>
                  </a:lnTo>
                  <a:lnTo>
                    <a:pt x="5107" y="710"/>
                  </a:lnTo>
                  <a:lnTo>
                    <a:pt x="5103" y="714"/>
                  </a:lnTo>
                  <a:lnTo>
                    <a:pt x="5103" y="716"/>
                  </a:lnTo>
                  <a:lnTo>
                    <a:pt x="5101" y="718"/>
                  </a:lnTo>
                  <a:lnTo>
                    <a:pt x="5099" y="724"/>
                  </a:lnTo>
                  <a:lnTo>
                    <a:pt x="5099" y="725"/>
                  </a:lnTo>
                  <a:lnTo>
                    <a:pt x="5099" y="727"/>
                  </a:lnTo>
                  <a:lnTo>
                    <a:pt x="5098" y="727"/>
                  </a:lnTo>
                  <a:lnTo>
                    <a:pt x="5098" y="729"/>
                  </a:lnTo>
                  <a:lnTo>
                    <a:pt x="5096" y="729"/>
                  </a:lnTo>
                  <a:lnTo>
                    <a:pt x="5094" y="729"/>
                  </a:lnTo>
                  <a:lnTo>
                    <a:pt x="5092" y="729"/>
                  </a:lnTo>
                  <a:lnTo>
                    <a:pt x="5092" y="731"/>
                  </a:lnTo>
                  <a:lnTo>
                    <a:pt x="5090" y="733"/>
                  </a:lnTo>
                  <a:lnTo>
                    <a:pt x="5090" y="737"/>
                  </a:lnTo>
                  <a:lnTo>
                    <a:pt x="5088" y="737"/>
                  </a:lnTo>
                  <a:lnTo>
                    <a:pt x="5086" y="737"/>
                  </a:lnTo>
                  <a:lnTo>
                    <a:pt x="5084" y="739"/>
                  </a:lnTo>
                  <a:lnTo>
                    <a:pt x="5084" y="741"/>
                  </a:lnTo>
                  <a:lnTo>
                    <a:pt x="5082" y="743"/>
                  </a:lnTo>
                  <a:lnTo>
                    <a:pt x="5080" y="743"/>
                  </a:lnTo>
                  <a:lnTo>
                    <a:pt x="5078" y="743"/>
                  </a:lnTo>
                  <a:lnTo>
                    <a:pt x="5078" y="745"/>
                  </a:lnTo>
                  <a:lnTo>
                    <a:pt x="5076" y="745"/>
                  </a:lnTo>
                  <a:lnTo>
                    <a:pt x="5076" y="747"/>
                  </a:lnTo>
                  <a:lnTo>
                    <a:pt x="5075" y="747"/>
                  </a:lnTo>
                  <a:lnTo>
                    <a:pt x="5075" y="749"/>
                  </a:lnTo>
                  <a:lnTo>
                    <a:pt x="5075" y="750"/>
                  </a:lnTo>
                  <a:lnTo>
                    <a:pt x="5073" y="750"/>
                  </a:lnTo>
                  <a:lnTo>
                    <a:pt x="5071" y="752"/>
                  </a:lnTo>
                  <a:lnTo>
                    <a:pt x="5069" y="752"/>
                  </a:lnTo>
                  <a:lnTo>
                    <a:pt x="5069" y="754"/>
                  </a:lnTo>
                  <a:lnTo>
                    <a:pt x="5069" y="756"/>
                  </a:lnTo>
                  <a:lnTo>
                    <a:pt x="5069" y="758"/>
                  </a:lnTo>
                  <a:lnTo>
                    <a:pt x="5069" y="756"/>
                  </a:lnTo>
                  <a:lnTo>
                    <a:pt x="5069" y="754"/>
                  </a:lnTo>
                  <a:lnTo>
                    <a:pt x="5069" y="756"/>
                  </a:lnTo>
                  <a:lnTo>
                    <a:pt x="5067" y="756"/>
                  </a:lnTo>
                  <a:lnTo>
                    <a:pt x="5067" y="758"/>
                  </a:lnTo>
                  <a:lnTo>
                    <a:pt x="5067" y="760"/>
                  </a:lnTo>
                  <a:lnTo>
                    <a:pt x="5065" y="760"/>
                  </a:lnTo>
                  <a:lnTo>
                    <a:pt x="5065" y="762"/>
                  </a:lnTo>
                  <a:lnTo>
                    <a:pt x="5063" y="762"/>
                  </a:lnTo>
                  <a:lnTo>
                    <a:pt x="5063" y="764"/>
                  </a:lnTo>
                  <a:lnTo>
                    <a:pt x="5061" y="764"/>
                  </a:lnTo>
                  <a:lnTo>
                    <a:pt x="5063" y="764"/>
                  </a:lnTo>
                  <a:lnTo>
                    <a:pt x="5061" y="764"/>
                  </a:lnTo>
                  <a:lnTo>
                    <a:pt x="5063" y="766"/>
                  </a:lnTo>
                  <a:lnTo>
                    <a:pt x="5065" y="766"/>
                  </a:lnTo>
                  <a:lnTo>
                    <a:pt x="5065" y="768"/>
                  </a:lnTo>
                  <a:lnTo>
                    <a:pt x="5063" y="768"/>
                  </a:lnTo>
                  <a:lnTo>
                    <a:pt x="5061" y="768"/>
                  </a:lnTo>
                  <a:lnTo>
                    <a:pt x="5061" y="770"/>
                  </a:lnTo>
                  <a:lnTo>
                    <a:pt x="5059" y="770"/>
                  </a:lnTo>
                  <a:lnTo>
                    <a:pt x="5057" y="772"/>
                  </a:lnTo>
                  <a:lnTo>
                    <a:pt x="5057" y="773"/>
                  </a:lnTo>
                  <a:lnTo>
                    <a:pt x="5055" y="775"/>
                  </a:lnTo>
                  <a:lnTo>
                    <a:pt x="5053" y="777"/>
                  </a:lnTo>
                  <a:lnTo>
                    <a:pt x="5051" y="777"/>
                  </a:lnTo>
                  <a:lnTo>
                    <a:pt x="5051" y="779"/>
                  </a:lnTo>
                  <a:lnTo>
                    <a:pt x="5051" y="781"/>
                  </a:lnTo>
                  <a:lnTo>
                    <a:pt x="5050" y="781"/>
                  </a:lnTo>
                  <a:lnTo>
                    <a:pt x="5048" y="781"/>
                  </a:lnTo>
                  <a:lnTo>
                    <a:pt x="5048" y="783"/>
                  </a:lnTo>
                  <a:lnTo>
                    <a:pt x="5046" y="783"/>
                  </a:lnTo>
                  <a:lnTo>
                    <a:pt x="5046" y="785"/>
                  </a:lnTo>
                  <a:lnTo>
                    <a:pt x="5044" y="785"/>
                  </a:lnTo>
                  <a:lnTo>
                    <a:pt x="5042" y="787"/>
                  </a:lnTo>
                  <a:lnTo>
                    <a:pt x="5042" y="789"/>
                  </a:lnTo>
                  <a:lnTo>
                    <a:pt x="5040" y="789"/>
                  </a:lnTo>
                  <a:lnTo>
                    <a:pt x="5040" y="791"/>
                  </a:lnTo>
                  <a:lnTo>
                    <a:pt x="5038" y="791"/>
                  </a:lnTo>
                  <a:lnTo>
                    <a:pt x="5036" y="791"/>
                  </a:lnTo>
                  <a:lnTo>
                    <a:pt x="5036" y="793"/>
                  </a:lnTo>
                  <a:lnTo>
                    <a:pt x="5036" y="791"/>
                  </a:lnTo>
                  <a:lnTo>
                    <a:pt x="5036" y="793"/>
                  </a:lnTo>
                  <a:lnTo>
                    <a:pt x="5034" y="793"/>
                  </a:lnTo>
                  <a:lnTo>
                    <a:pt x="5034" y="795"/>
                  </a:lnTo>
                  <a:lnTo>
                    <a:pt x="5032" y="797"/>
                  </a:lnTo>
                  <a:lnTo>
                    <a:pt x="5032" y="798"/>
                  </a:lnTo>
                  <a:lnTo>
                    <a:pt x="5030" y="798"/>
                  </a:lnTo>
                  <a:lnTo>
                    <a:pt x="5030" y="800"/>
                  </a:lnTo>
                  <a:lnTo>
                    <a:pt x="5028" y="800"/>
                  </a:lnTo>
                  <a:lnTo>
                    <a:pt x="5028" y="802"/>
                  </a:lnTo>
                  <a:lnTo>
                    <a:pt x="5027" y="802"/>
                  </a:lnTo>
                  <a:lnTo>
                    <a:pt x="5025" y="802"/>
                  </a:lnTo>
                  <a:lnTo>
                    <a:pt x="5025" y="804"/>
                  </a:lnTo>
                  <a:lnTo>
                    <a:pt x="5023" y="804"/>
                  </a:lnTo>
                  <a:lnTo>
                    <a:pt x="5021" y="806"/>
                  </a:lnTo>
                  <a:lnTo>
                    <a:pt x="5019" y="808"/>
                  </a:lnTo>
                  <a:lnTo>
                    <a:pt x="5017" y="808"/>
                  </a:lnTo>
                  <a:lnTo>
                    <a:pt x="5017" y="810"/>
                  </a:lnTo>
                  <a:lnTo>
                    <a:pt x="5015" y="810"/>
                  </a:lnTo>
                  <a:lnTo>
                    <a:pt x="5015" y="812"/>
                  </a:lnTo>
                  <a:lnTo>
                    <a:pt x="5015" y="814"/>
                  </a:lnTo>
                  <a:lnTo>
                    <a:pt x="5017" y="816"/>
                  </a:lnTo>
                  <a:lnTo>
                    <a:pt x="5023" y="818"/>
                  </a:lnTo>
                  <a:lnTo>
                    <a:pt x="5023" y="820"/>
                  </a:lnTo>
                  <a:lnTo>
                    <a:pt x="5025" y="820"/>
                  </a:lnTo>
                  <a:lnTo>
                    <a:pt x="5027" y="820"/>
                  </a:lnTo>
                  <a:lnTo>
                    <a:pt x="5028" y="820"/>
                  </a:lnTo>
                  <a:lnTo>
                    <a:pt x="5030" y="820"/>
                  </a:lnTo>
                  <a:lnTo>
                    <a:pt x="5032" y="818"/>
                  </a:lnTo>
                  <a:lnTo>
                    <a:pt x="5032" y="820"/>
                  </a:lnTo>
                  <a:lnTo>
                    <a:pt x="5034" y="820"/>
                  </a:lnTo>
                  <a:lnTo>
                    <a:pt x="5036" y="820"/>
                  </a:lnTo>
                  <a:lnTo>
                    <a:pt x="5038" y="820"/>
                  </a:lnTo>
                  <a:lnTo>
                    <a:pt x="5038" y="818"/>
                  </a:lnTo>
                  <a:lnTo>
                    <a:pt x="5038" y="816"/>
                  </a:lnTo>
                  <a:lnTo>
                    <a:pt x="5040" y="818"/>
                  </a:lnTo>
                  <a:lnTo>
                    <a:pt x="5038" y="818"/>
                  </a:lnTo>
                  <a:lnTo>
                    <a:pt x="5040" y="818"/>
                  </a:lnTo>
                  <a:lnTo>
                    <a:pt x="5040" y="820"/>
                  </a:lnTo>
                  <a:lnTo>
                    <a:pt x="5040" y="818"/>
                  </a:lnTo>
                  <a:lnTo>
                    <a:pt x="5042" y="818"/>
                  </a:lnTo>
                  <a:lnTo>
                    <a:pt x="5042" y="820"/>
                  </a:lnTo>
                  <a:lnTo>
                    <a:pt x="5042" y="821"/>
                  </a:lnTo>
                  <a:lnTo>
                    <a:pt x="5042" y="823"/>
                  </a:lnTo>
                  <a:lnTo>
                    <a:pt x="5040" y="823"/>
                  </a:lnTo>
                  <a:lnTo>
                    <a:pt x="5040" y="825"/>
                  </a:lnTo>
                  <a:lnTo>
                    <a:pt x="5042" y="827"/>
                  </a:lnTo>
                  <a:lnTo>
                    <a:pt x="5040" y="827"/>
                  </a:lnTo>
                  <a:lnTo>
                    <a:pt x="5042" y="829"/>
                  </a:lnTo>
                  <a:lnTo>
                    <a:pt x="5040" y="829"/>
                  </a:lnTo>
                  <a:lnTo>
                    <a:pt x="5040" y="831"/>
                  </a:lnTo>
                  <a:lnTo>
                    <a:pt x="5042" y="831"/>
                  </a:lnTo>
                  <a:lnTo>
                    <a:pt x="5040" y="833"/>
                  </a:lnTo>
                  <a:lnTo>
                    <a:pt x="5040" y="835"/>
                  </a:lnTo>
                  <a:lnTo>
                    <a:pt x="5040" y="837"/>
                  </a:lnTo>
                  <a:lnTo>
                    <a:pt x="5038" y="837"/>
                  </a:lnTo>
                  <a:lnTo>
                    <a:pt x="5040" y="839"/>
                  </a:lnTo>
                  <a:lnTo>
                    <a:pt x="5040" y="841"/>
                  </a:lnTo>
                  <a:lnTo>
                    <a:pt x="5042" y="841"/>
                  </a:lnTo>
                  <a:lnTo>
                    <a:pt x="5042" y="839"/>
                  </a:lnTo>
                  <a:lnTo>
                    <a:pt x="5044" y="839"/>
                  </a:lnTo>
                  <a:lnTo>
                    <a:pt x="5046" y="841"/>
                  </a:lnTo>
                  <a:lnTo>
                    <a:pt x="5048" y="841"/>
                  </a:lnTo>
                  <a:lnTo>
                    <a:pt x="5048" y="839"/>
                  </a:lnTo>
                  <a:lnTo>
                    <a:pt x="5048" y="837"/>
                  </a:lnTo>
                  <a:lnTo>
                    <a:pt x="5050" y="835"/>
                  </a:lnTo>
                  <a:lnTo>
                    <a:pt x="5048" y="835"/>
                  </a:lnTo>
                  <a:lnTo>
                    <a:pt x="5046" y="833"/>
                  </a:lnTo>
                  <a:lnTo>
                    <a:pt x="5046" y="831"/>
                  </a:lnTo>
                  <a:lnTo>
                    <a:pt x="5048" y="829"/>
                  </a:lnTo>
                  <a:lnTo>
                    <a:pt x="5050" y="829"/>
                  </a:lnTo>
                  <a:lnTo>
                    <a:pt x="5050" y="827"/>
                  </a:lnTo>
                  <a:lnTo>
                    <a:pt x="5051" y="827"/>
                  </a:lnTo>
                  <a:lnTo>
                    <a:pt x="5053" y="827"/>
                  </a:lnTo>
                  <a:lnTo>
                    <a:pt x="5055" y="827"/>
                  </a:lnTo>
                  <a:lnTo>
                    <a:pt x="5053" y="829"/>
                  </a:lnTo>
                  <a:lnTo>
                    <a:pt x="5053" y="831"/>
                  </a:lnTo>
                  <a:lnTo>
                    <a:pt x="5051" y="831"/>
                  </a:lnTo>
                  <a:lnTo>
                    <a:pt x="5051" y="833"/>
                  </a:lnTo>
                  <a:lnTo>
                    <a:pt x="5051" y="831"/>
                  </a:lnTo>
                  <a:lnTo>
                    <a:pt x="5050" y="831"/>
                  </a:lnTo>
                  <a:lnTo>
                    <a:pt x="5050" y="833"/>
                  </a:lnTo>
                  <a:lnTo>
                    <a:pt x="5050" y="835"/>
                  </a:lnTo>
                  <a:lnTo>
                    <a:pt x="5051" y="835"/>
                  </a:lnTo>
                  <a:lnTo>
                    <a:pt x="5053" y="837"/>
                  </a:lnTo>
                  <a:lnTo>
                    <a:pt x="5055" y="837"/>
                  </a:lnTo>
                  <a:lnTo>
                    <a:pt x="5057" y="837"/>
                  </a:lnTo>
                  <a:lnTo>
                    <a:pt x="5057" y="839"/>
                  </a:lnTo>
                  <a:lnTo>
                    <a:pt x="5055" y="839"/>
                  </a:lnTo>
                  <a:lnTo>
                    <a:pt x="5053" y="841"/>
                  </a:lnTo>
                  <a:lnTo>
                    <a:pt x="5053" y="843"/>
                  </a:lnTo>
                  <a:lnTo>
                    <a:pt x="5051" y="843"/>
                  </a:lnTo>
                  <a:lnTo>
                    <a:pt x="5051" y="845"/>
                  </a:lnTo>
                  <a:lnTo>
                    <a:pt x="5050" y="845"/>
                  </a:lnTo>
                  <a:lnTo>
                    <a:pt x="5050" y="846"/>
                  </a:lnTo>
                  <a:lnTo>
                    <a:pt x="5048" y="846"/>
                  </a:lnTo>
                  <a:lnTo>
                    <a:pt x="5048" y="848"/>
                  </a:lnTo>
                  <a:lnTo>
                    <a:pt x="5050" y="848"/>
                  </a:lnTo>
                  <a:lnTo>
                    <a:pt x="5051" y="848"/>
                  </a:lnTo>
                  <a:lnTo>
                    <a:pt x="5055" y="848"/>
                  </a:lnTo>
                  <a:lnTo>
                    <a:pt x="5059" y="846"/>
                  </a:lnTo>
                  <a:lnTo>
                    <a:pt x="5061" y="845"/>
                  </a:lnTo>
                  <a:lnTo>
                    <a:pt x="5063" y="845"/>
                  </a:lnTo>
                  <a:lnTo>
                    <a:pt x="5063" y="843"/>
                  </a:lnTo>
                  <a:lnTo>
                    <a:pt x="5065" y="843"/>
                  </a:lnTo>
                  <a:lnTo>
                    <a:pt x="5065" y="839"/>
                  </a:lnTo>
                  <a:lnTo>
                    <a:pt x="5067" y="839"/>
                  </a:lnTo>
                  <a:lnTo>
                    <a:pt x="5067" y="837"/>
                  </a:lnTo>
                  <a:lnTo>
                    <a:pt x="5069" y="835"/>
                  </a:lnTo>
                  <a:lnTo>
                    <a:pt x="5069" y="837"/>
                  </a:lnTo>
                  <a:lnTo>
                    <a:pt x="5069" y="839"/>
                  </a:lnTo>
                  <a:lnTo>
                    <a:pt x="5069" y="841"/>
                  </a:lnTo>
                  <a:lnTo>
                    <a:pt x="5067" y="845"/>
                  </a:lnTo>
                  <a:lnTo>
                    <a:pt x="5065" y="845"/>
                  </a:lnTo>
                  <a:lnTo>
                    <a:pt x="5065" y="846"/>
                  </a:lnTo>
                  <a:lnTo>
                    <a:pt x="5065" y="848"/>
                  </a:lnTo>
                  <a:lnTo>
                    <a:pt x="5063" y="848"/>
                  </a:lnTo>
                  <a:lnTo>
                    <a:pt x="5065" y="848"/>
                  </a:lnTo>
                  <a:lnTo>
                    <a:pt x="5067" y="848"/>
                  </a:lnTo>
                  <a:lnTo>
                    <a:pt x="5069" y="848"/>
                  </a:lnTo>
                  <a:lnTo>
                    <a:pt x="5069" y="846"/>
                  </a:lnTo>
                  <a:lnTo>
                    <a:pt x="5071" y="843"/>
                  </a:lnTo>
                  <a:lnTo>
                    <a:pt x="5071" y="841"/>
                  </a:lnTo>
                  <a:lnTo>
                    <a:pt x="5071" y="839"/>
                  </a:lnTo>
                  <a:lnTo>
                    <a:pt x="5073" y="837"/>
                  </a:lnTo>
                  <a:lnTo>
                    <a:pt x="5073" y="835"/>
                  </a:lnTo>
                  <a:lnTo>
                    <a:pt x="5073" y="833"/>
                  </a:lnTo>
                  <a:lnTo>
                    <a:pt x="5071" y="833"/>
                  </a:lnTo>
                  <a:lnTo>
                    <a:pt x="5071" y="831"/>
                  </a:lnTo>
                  <a:lnTo>
                    <a:pt x="5073" y="831"/>
                  </a:lnTo>
                  <a:lnTo>
                    <a:pt x="5073" y="829"/>
                  </a:lnTo>
                  <a:lnTo>
                    <a:pt x="5073" y="827"/>
                  </a:lnTo>
                  <a:lnTo>
                    <a:pt x="5071" y="827"/>
                  </a:lnTo>
                  <a:lnTo>
                    <a:pt x="5073" y="827"/>
                  </a:lnTo>
                  <a:lnTo>
                    <a:pt x="5075" y="829"/>
                  </a:lnTo>
                  <a:lnTo>
                    <a:pt x="5078" y="829"/>
                  </a:lnTo>
                  <a:lnTo>
                    <a:pt x="5080" y="831"/>
                  </a:lnTo>
                  <a:lnTo>
                    <a:pt x="5082" y="829"/>
                  </a:lnTo>
                  <a:lnTo>
                    <a:pt x="5086" y="827"/>
                  </a:lnTo>
                  <a:lnTo>
                    <a:pt x="5088" y="827"/>
                  </a:lnTo>
                  <a:lnTo>
                    <a:pt x="5088" y="829"/>
                  </a:lnTo>
                  <a:lnTo>
                    <a:pt x="5090" y="829"/>
                  </a:lnTo>
                  <a:lnTo>
                    <a:pt x="5090" y="831"/>
                  </a:lnTo>
                  <a:lnTo>
                    <a:pt x="5090" y="829"/>
                  </a:lnTo>
                  <a:lnTo>
                    <a:pt x="5090" y="831"/>
                  </a:lnTo>
                  <a:lnTo>
                    <a:pt x="5092" y="831"/>
                  </a:lnTo>
                  <a:lnTo>
                    <a:pt x="5092" y="833"/>
                  </a:lnTo>
                  <a:lnTo>
                    <a:pt x="5094" y="833"/>
                  </a:lnTo>
                  <a:lnTo>
                    <a:pt x="5096" y="833"/>
                  </a:lnTo>
                  <a:lnTo>
                    <a:pt x="5096" y="835"/>
                  </a:lnTo>
                  <a:lnTo>
                    <a:pt x="5096" y="837"/>
                  </a:lnTo>
                  <a:lnTo>
                    <a:pt x="5098" y="837"/>
                  </a:lnTo>
                  <a:lnTo>
                    <a:pt x="5096" y="837"/>
                  </a:lnTo>
                  <a:lnTo>
                    <a:pt x="5096" y="839"/>
                  </a:lnTo>
                  <a:lnTo>
                    <a:pt x="5098" y="841"/>
                  </a:lnTo>
                  <a:lnTo>
                    <a:pt x="5099" y="841"/>
                  </a:lnTo>
                  <a:lnTo>
                    <a:pt x="5099" y="843"/>
                  </a:lnTo>
                  <a:lnTo>
                    <a:pt x="5101" y="843"/>
                  </a:lnTo>
                  <a:lnTo>
                    <a:pt x="5101" y="845"/>
                  </a:lnTo>
                  <a:lnTo>
                    <a:pt x="5101" y="846"/>
                  </a:lnTo>
                  <a:lnTo>
                    <a:pt x="5103" y="846"/>
                  </a:lnTo>
                  <a:lnTo>
                    <a:pt x="5109" y="848"/>
                  </a:lnTo>
                  <a:lnTo>
                    <a:pt x="5109" y="850"/>
                  </a:lnTo>
                  <a:lnTo>
                    <a:pt x="5107" y="848"/>
                  </a:lnTo>
                  <a:lnTo>
                    <a:pt x="5107" y="850"/>
                  </a:lnTo>
                  <a:lnTo>
                    <a:pt x="5109" y="850"/>
                  </a:lnTo>
                  <a:lnTo>
                    <a:pt x="5109" y="852"/>
                  </a:lnTo>
                  <a:lnTo>
                    <a:pt x="5111" y="852"/>
                  </a:lnTo>
                  <a:lnTo>
                    <a:pt x="5111" y="854"/>
                  </a:lnTo>
                  <a:lnTo>
                    <a:pt x="5115" y="854"/>
                  </a:lnTo>
                  <a:lnTo>
                    <a:pt x="5115" y="856"/>
                  </a:lnTo>
                  <a:lnTo>
                    <a:pt x="5113" y="856"/>
                  </a:lnTo>
                  <a:lnTo>
                    <a:pt x="5115" y="856"/>
                  </a:lnTo>
                  <a:lnTo>
                    <a:pt x="5115" y="858"/>
                  </a:lnTo>
                  <a:lnTo>
                    <a:pt x="5113" y="858"/>
                  </a:lnTo>
                  <a:lnTo>
                    <a:pt x="5113" y="860"/>
                  </a:lnTo>
                  <a:lnTo>
                    <a:pt x="5111" y="860"/>
                  </a:lnTo>
                  <a:lnTo>
                    <a:pt x="5111" y="862"/>
                  </a:lnTo>
                  <a:lnTo>
                    <a:pt x="5113" y="862"/>
                  </a:lnTo>
                  <a:lnTo>
                    <a:pt x="5111" y="862"/>
                  </a:lnTo>
                  <a:lnTo>
                    <a:pt x="5109" y="862"/>
                  </a:lnTo>
                  <a:lnTo>
                    <a:pt x="5107" y="862"/>
                  </a:lnTo>
                  <a:lnTo>
                    <a:pt x="5107" y="860"/>
                  </a:lnTo>
                  <a:lnTo>
                    <a:pt x="5105" y="860"/>
                  </a:lnTo>
                  <a:lnTo>
                    <a:pt x="5105" y="858"/>
                  </a:lnTo>
                  <a:lnTo>
                    <a:pt x="5103" y="858"/>
                  </a:lnTo>
                  <a:lnTo>
                    <a:pt x="5103" y="860"/>
                  </a:lnTo>
                  <a:lnTo>
                    <a:pt x="5105" y="860"/>
                  </a:lnTo>
                  <a:lnTo>
                    <a:pt x="5105" y="862"/>
                  </a:lnTo>
                  <a:lnTo>
                    <a:pt x="5107" y="862"/>
                  </a:lnTo>
                  <a:lnTo>
                    <a:pt x="5107" y="864"/>
                  </a:lnTo>
                  <a:lnTo>
                    <a:pt x="5109" y="864"/>
                  </a:lnTo>
                  <a:lnTo>
                    <a:pt x="5109" y="866"/>
                  </a:lnTo>
                  <a:lnTo>
                    <a:pt x="5111" y="866"/>
                  </a:lnTo>
                  <a:lnTo>
                    <a:pt x="5113" y="866"/>
                  </a:lnTo>
                  <a:lnTo>
                    <a:pt x="5111" y="868"/>
                  </a:lnTo>
                  <a:lnTo>
                    <a:pt x="5111" y="869"/>
                  </a:lnTo>
                  <a:lnTo>
                    <a:pt x="5113" y="869"/>
                  </a:lnTo>
                  <a:lnTo>
                    <a:pt x="5113" y="871"/>
                  </a:lnTo>
                  <a:lnTo>
                    <a:pt x="5113" y="873"/>
                  </a:lnTo>
                  <a:lnTo>
                    <a:pt x="5111" y="875"/>
                  </a:lnTo>
                  <a:lnTo>
                    <a:pt x="5109" y="877"/>
                  </a:lnTo>
                  <a:lnTo>
                    <a:pt x="5111" y="879"/>
                  </a:lnTo>
                  <a:lnTo>
                    <a:pt x="5113" y="879"/>
                  </a:lnTo>
                  <a:lnTo>
                    <a:pt x="5113" y="881"/>
                  </a:lnTo>
                  <a:lnTo>
                    <a:pt x="5115" y="883"/>
                  </a:lnTo>
                  <a:lnTo>
                    <a:pt x="5117" y="883"/>
                  </a:lnTo>
                  <a:lnTo>
                    <a:pt x="5117" y="885"/>
                  </a:lnTo>
                  <a:lnTo>
                    <a:pt x="5117" y="883"/>
                  </a:lnTo>
                  <a:lnTo>
                    <a:pt x="5115" y="883"/>
                  </a:lnTo>
                  <a:lnTo>
                    <a:pt x="5115" y="885"/>
                  </a:lnTo>
                  <a:lnTo>
                    <a:pt x="5113" y="885"/>
                  </a:lnTo>
                  <a:lnTo>
                    <a:pt x="5113" y="887"/>
                  </a:lnTo>
                  <a:lnTo>
                    <a:pt x="5113" y="889"/>
                  </a:lnTo>
                  <a:lnTo>
                    <a:pt x="5115" y="889"/>
                  </a:lnTo>
                  <a:lnTo>
                    <a:pt x="5115" y="891"/>
                  </a:lnTo>
                  <a:lnTo>
                    <a:pt x="5113" y="891"/>
                  </a:lnTo>
                  <a:lnTo>
                    <a:pt x="5113" y="893"/>
                  </a:lnTo>
                  <a:lnTo>
                    <a:pt x="5111" y="893"/>
                  </a:lnTo>
                  <a:lnTo>
                    <a:pt x="5111" y="894"/>
                  </a:lnTo>
                  <a:lnTo>
                    <a:pt x="5109" y="896"/>
                  </a:lnTo>
                  <a:lnTo>
                    <a:pt x="5107" y="896"/>
                  </a:lnTo>
                  <a:lnTo>
                    <a:pt x="5107" y="898"/>
                  </a:lnTo>
                  <a:lnTo>
                    <a:pt x="5107" y="900"/>
                  </a:lnTo>
                  <a:lnTo>
                    <a:pt x="5107" y="902"/>
                  </a:lnTo>
                  <a:lnTo>
                    <a:pt x="5105" y="902"/>
                  </a:lnTo>
                  <a:lnTo>
                    <a:pt x="5105" y="904"/>
                  </a:lnTo>
                  <a:lnTo>
                    <a:pt x="5105" y="902"/>
                  </a:lnTo>
                  <a:lnTo>
                    <a:pt x="5107" y="902"/>
                  </a:lnTo>
                  <a:lnTo>
                    <a:pt x="5107" y="904"/>
                  </a:lnTo>
                  <a:lnTo>
                    <a:pt x="5105" y="904"/>
                  </a:lnTo>
                  <a:lnTo>
                    <a:pt x="5105" y="906"/>
                  </a:lnTo>
                  <a:lnTo>
                    <a:pt x="5103" y="906"/>
                  </a:lnTo>
                  <a:lnTo>
                    <a:pt x="5103" y="908"/>
                  </a:lnTo>
                  <a:lnTo>
                    <a:pt x="5103" y="910"/>
                  </a:lnTo>
                  <a:lnTo>
                    <a:pt x="5103" y="912"/>
                  </a:lnTo>
                  <a:lnTo>
                    <a:pt x="5103" y="914"/>
                  </a:lnTo>
                  <a:lnTo>
                    <a:pt x="5103" y="916"/>
                  </a:lnTo>
                  <a:lnTo>
                    <a:pt x="5101" y="916"/>
                  </a:lnTo>
                  <a:lnTo>
                    <a:pt x="5101" y="917"/>
                  </a:lnTo>
                  <a:lnTo>
                    <a:pt x="5099" y="917"/>
                  </a:lnTo>
                  <a:lnTo>
                    <a:pt x="5101" y="917"/>
                  </a:lnTo>
                  <a:lnTo>
                    <a:pt x="5101" y="919"/>
                  </a:lnTo>
                  <a:lnTo>
                    <a:pt x="5099" y="919"/>
                  </a:lnTo>
                  <a:lnTo>
                    <a:pt x="5099" y="921"/>
                  </a:lnTo>
                  <a:lnTo>
                    <a:pt x="5099" y="923"/>
                  </a:lnTo>
                  <a:lnTo>
                    <a:pt x="5099" y="925"/>
                  </a:lnTo>
                  <a:lnTo>
                    <a:pt x="5099" y="927"/>
                  </a:lnTo>
                  <a:lnTo>
                    <a:pt x="5099" y="929"/>
                  </a:lnTo>
                  <a:lnTo>
                    <a:pt x="5101" y="931"/>
                  </a:lnTo>
                  <a:lnTo>
                    <a:pt x="5099" y="931"/>
                  </a:lnTo>
                  <a:lnTo>
                    <a:pt x="5099" y="933"/>
                  </a:lnTo>
                  <a:lnTo>
                    <a:pt x="5101" y="933"/>
                  </a:lnTo>
                  <a:lnTo>
                    <a:pt x="5099" y="935"/>
                  </a:lnTo>
                  <a:lnTo>
                    <a:pt x="5101" y="935"/>
                  </a:lnTo>
                  <a:lnTo>
                    <a:pt x="5101" y="937"/>
                  </a:lnTo>
                  <a:lnTo>
                    <a:pt x="5103" y="937"/>
                  </a:lnTo>
                  <a:lnTo>
                    <a:pt x="5101" y="939"/>
                  </a:lnTo>
                  <a:lnTo>
                    <a:pt x="5099" y="939"/>
                  </a:lnTo>
                  <a:lnTo>
                    <a:pt x="5099" y="940"/>
                  </a:lnTo>
                  <a:lnTo>
                    <a:pt x="5099" y="942"/>
                  </a:lnTo>
                  <a:lnTo>
                    <a:pt x="5099" y="944"/>
                  </a:lnTo>
                  <a:lnTo>
                    <a:pt x="5101" y="944"/>
                  </a:lnTo>
                  <a:lnTo>
                    <a:pt x="5099" y="946"/>
                  </a:lnTo>
                  <a:lnTo>
                    <a:pt x="5099" y="948"/>
                  </a:lnTo>
                  <a:lnTo>
                    <a:pt x="5101" y="948"/>
                  </a:lnTo>
                  <a:lnTo>
                    <a:pt x="5101" y="950"/>
                  </a:lnTo>
                  <a:lnTo>
                    <a:pt x="5099" y="950"/>
                  </a:lnTo>
                  <a:lnTo>
                    <a:pt x="5099" y="952"/>
                  </a:lnTo>
                  <a:lnTo>
                    <a:pt x="5099" y="954"/>
                  </a:lnTo>
                  <a:lnTo>
                    <a:pt x="5099" y="956"/>
                  </a:lnTo>
                  <a:lnTo>
                    <a:pt x="5098" y="956"/>
                  </a:lnTo>
                  <a:lnTo>
                    <a:pt x="5098" y="958"/>
                  </a:lnTo>
                  <a:lnTo>
                    <a:pt x="5098" y="960"/>
                  </a:lnTo>
                  <a:lnTo>
                    <a:pt x="5098" y="962"/>
                  </a:lnTo>
                  <a:lnTo>
                    <a:pt x="5098" y="964"/>
                  </a:lnTo>
                  <a:lnTo>
                    <a:pt x="5096" y="964"/>
                  </a:lnTo>
                  <a:lnTo>
                    <a:pt x="5098" y="964"/>
                  </a:lnTo>
                  <a:lnTo>
                    <a:pt x="5098" y="965"/>
                  </a:lnTo>
                  <a:lnTo>
                    <a:pt x="5096" y="967"/>
                  </a:lnTo>
                  <a:lnTo>
                    <a:pt x="5096" y="969"/>
                  </a:lnTo>
                  <a:lnTo>
                    <a:pt x="5096" y="971"/>
                  </a:lnTo>
                  <a:lnTo>
                    <a:pt x="5096" y="973"/>
                  </a:lnTo>
                  <a:lnTo>
                    <a:pt x="5096" y="975"/>
                  </a:lnTo>
                  <a:lnTo>
                    <a:pt x="5096" y="977"/>
                  </a:lnTo>
                  <a:lnTo>
                    <a:pt x="5094" y="977"/>
                  </a:lnTo>
                  <a:lnTo>
                    <a:pt x="5094" y="979"/>
                  </a:lnTo>
                  <a:lnTo>
                    <a:pt x="5092" y="979"/>
                  </a:lnTo>
                  <a:lnTo>
                    <a:pt x="5092" y="981"/>
                  </a:lnTo>
                  <a:lnTo>
                    <a:pt x="5088" y="983"/>
                  </a:lnTo>
                  <a:lnTo>
                    <a:pt x="5088" y="985"/>
                  </a:lnTo>
                  <a:lnTo>
                    <a:pt x="5086" y="985"/>
                  </a:lnTo>
                  <a:lnTo>
                    <a:pt x="5086" y="987"/>
                  </a:lnTo>
                  <a:lnTo>
                    <a:pt x="5084" y="987"/>
                  </a:lnTo>
                  <a:lnTo>
                    <a:pt x="5084" y="988"/>
                  </a:lnTo>
                  <a:lnTo>
                    <a:pt x="5082" y="988"/>
                  </a:lnTo>
                  <a:lnTo>
                    <a:pt x="5082" y="990"/>
                  </a:lnTo>
                  <a:lnTo>
                    <a:pt x="5080" y="992"/>
                  </a:lnTo>
                  <a:lnTo>
                    <a:pt x="5080" y="994"/>
                  </a:lnTo>
                  <a:lnTo>
                    <a:pt x="5080" y="996"/>
                  </a:lnTo>
                  <a:lnTo>
                    <a:pt x="5078" y="996"/>
                  </a:lnTo>
                  <a:lnTo>
                    <a:pt x="5078" y="998"/>
                  </a:lnTo>
                  <a:lnTo>
                    <a:pt x="5076" y="998"/>
                  </a:lnTo>
                  <a:lnTo>
                    <a:pt x="5076" y="1000"/>
                  </a:lnTo>
                  <a:lnTo>
                    <a:pt x="5076" y="1002"/>
                  </a:lnTo>
                  <a:lnTo>
                    <a:pt x="5076" y="1004"/>
                  </a:lnTo>
                  <a:lnTo>
                    <a:pt x="5075" y="1004"/>
                  </a:lnTo>
                  <a:lnTo>
                    <a:pt x="5071" y="1008"/>
                  </a:lnTo>
                  <a:lnTo>
                    <a:pt x="5071" y="1010"/>
                  </a:lnTo>
                  <a:lnTo>
                    <a:pt x="5069" y="1010"/>
                  </a:lnTo>
                  <a:lnTo>
                    <a:pt x="5069" y="1012"/>
                  </a:lnTo>
                  <a:lnTo>
                    <a:pt x="5069" y="1013"/>
                  </a:lnTo>
                  <a:lnTo>
                    <a:pt x="5067" y="1015"/>
                  </a:lnTo>
                  <a:lnTo>
                    <a:pt x="5067" y="1017"/>
                  </a:lnTo>
                  <a:lnTo>
                    <a:pt x="5067" y="1019"/>
                  </a:lnTo>
                  <a:lnTo>
                    <a:pt x="5065" y="1019"/>
                  </a:lnTo>
                  <a:lnTo>
                    <a:pt x="5065" y="1021"/>
                  </a:lnTo>
                  <a:lnTo>
                    <a:pt x="5063" y="1023"/>
                  </a:lnTo>
                  <a:lnTo>
                    <a:pt x="5061" y="1027"/>
                  </a:lnTo>
                  <a:lnTo>
                    <a:pt x="5061" y="1029"/>
                  </a:lnTo>
                  <a:lnTo>
                    <a:pt x="5061" y="1031"/>
                  </a:lnTo>
                  <a:lnTo>
                    <a:pt x="5059" y="1031"/>
                  </a:lnTo>
                  <a:lnTo>
                    <a:pt x="5059" y="1033"/>
                  </a:lnTo>
                  <a:lnTo>
                    <a:pt x="5057" y="1035"/>
                  </a:lnTo>
                  <a:lnTo>
                    <a:pt x="5057" y="1036"/>
                  </a:lnTo>
                  <a:lnTo>
                    <a:pt x="5055" y="1036"/>
                  </a:lnTo>
                  <a:lnTo>
                    <a:pt x="5055" y="1038"/>
                  </a:lnTo>
                  <a:lnTo>
                    <a:pt x="5053" y="1040"/>
                  </a:lnTo>
                  <a:lnTo>
                    <a:pt x="5051" y="1042"/>
                  </a:lnTo>
                  <a:lnTo>
                    <a:pt x="5050" y="1044"/>
                  </a:lnTo>
                  <a:lnTo>
                    <a:pt x="5048" y="1046"/>
                  </a:lnTo>
                  <a:lnTo>
                    <a:pt x="5046" y="1048"/>
                  </a:lnTo>
                  <a:lnTo>
                    <a:pt x="5044" y="1052"/>
                  </a:lnTo>
                  <a:lnTo>
                    <a:pt x="5042" y="1052"/>
                  </a:lnTo>
                  <a:lnTo>
                    <a:pt x="5040" y="1054"/>
                  </a:lnTo>
                  <a:lnTo>
                    <a:pt x="5040" y="1056"/>
                  </a:lnTo>
                  <a:lnTo>
                    <a:pt x="5038" y="1056"/>
                  </a:lnTo>
                  <a:lnTo>
                    <a:pt x="5038" y="1058"/>
                  </a:lnTo>
                  <a:lnTo>
                    <a:pt x="5038" y="1060"/>
                  </a:lnTo>
                  <a:lnTo>
                    <a:pt x="5036" y="1060"/>
                  </a:lnTo>
                  <a:lnTo>
                    <a:pt x="5036" y="1061"/>
                  </a:lnTo>
                  <a:lnTo>
                    <a:pt x="5034" y="1061"/>
                  </a:lnTo>
                  <a:lnTo>
                    <a:pt x="5032" y="1063"/>
                  </a:lnTo>
                  <a:lnTo>
                    <a:pt x="5034" y="1063"/>
                  </a:lnTo>
                  <a:lnTo>
                    <a:pt x="5032" y="1063"/>
                  </a:lnTo>
                  <a:lnTo>
                    <a:pt x="5032" y="1065"/>
                  </a:lnTo>
                  <a:lnTo>
                    <a:pt x="5032" y="1067"/>
                  </a:lnTo>
                  <a:lnTo>
                    <a:pt x="5030" y="1067"/>
                  </a:lnTo>
                  <a:lnTo>
                    <a:pt x="5030" y="1069"/>
                  </a:lnTo>
                  <a:lnTo>
                    <a:pt x="5028" y="1069"/>
                  </a:lnTo>
                  <a:lnTo>
                    <a:pt x="5027" y="1069"/>
                  </a:lnTo>
                  <a:lnTo>
                    <a:pt x="5027" y="1071"/>
                  </a:lnTo>
                  <a:lnTo>
                    <a:pt x="5027" y="1073"/>
                  </a:lnTo>
                  <a:lnTo>
                    <a:pt x="5025" y="1073"/>
                  </a:lnTo>
                  <a:lnTo>
                    <a:pt x="5025" y="1075"/>
                  </a:lnTo>
                  <a:lnTo>
                    <a:pt x="5023" y="1075"/>
                  </a:lnTo>
                  <a:lnTo>
                    <a:pt x="5023" y="1077"/>
                  </a:lnTo>
                  <a:lnTo>
                    <a:pt x="5023" y="1079"/>
                  </a:lnTo>
                  <a:lnTo>
                    <a:pt x="5021" y="1079"/>
                  </a:lnTo>
                  <a:lnTo>
                    <a:pt x="5021" y="1081"/>
                  </a:lnTo>
                  <a:lnTo>
                    <a:pt x="5019" y="1081"/>
                  </a:lnTo>
                  <a:lnTo>
                    <a:pt x="5021" y="1081"/>
                  </a:lnTo>
                  <a:lnTo>
                    <a:pt x="5021" y="1083"/>
                  </a:lnTo>
                  <a:lnTo>
                    <a:pt x="5021" y="1081"/>
                  </a:lnTo>
                  <a:lnTo>
                    <a:pt x="5021" y="1083"/>
                  </a:lnTo>
                  <a:lnTo>
                    <a:pt x="5019" y="1084"/>
                  </a:lnTo>
                  <a:lnTo>
                    <a:pt x="5017" y="1084"/>
                  </a:lnTo>
                  <a:lnTo>
                    <a:pt x="5017" y="1086"/>
                  </a:lnTo>
                  <a:lnTo>
                    <a:pt x="5017" y="1084"/>
                  </a:lnTo>
                  <a:lnTo>
                    <a:pt x="5015" y="1084"/>
                  </a:lnTo>
                  <a:lnTo>
                    <a:pt x="5015" y="1086"/>
                  </a:lnTo>
                  <a:lnTo>
                    <a:pt x="5017" y="1086"/>
                  </a:lnTo>
                  <a:lnTo>
                    <a:pt x="5015" y="1086"/>
                  </a:lnTo>
                  <a:lnTo>
                    <a:pt x="5015" y="1088"/>
                  </a:lnTo>
                  <a:lnTo>
                    <a:pt x="5015" y="1090"/>
                  </a:lnTo>
                  <a:lnTo>
                    <a:pt x="5013" y="1090"/>
                  </a:lnTo>
                  <a:lnTo>
                    <a:pt x="5011" y="1090"/>
                  </a:lnTo>
                  <a:lnTo>
                    <a:pt x="5011" y="1092"/>
                  </a:lnTo>
                  <a:lnTo>
                    <a:pt x="5009" y="1092"/>
                  </a:lnTo>
                  <a:lnTo>
                    <a:pt x="5009" y="1094"/>
                  </a:lnTo>
                  <a:lnTo>
                    <a:pt x="5007" y="1094"/>
                  </a:lnTo>
                  <a:lnTo>
                    <a:pt x="5007" y="1096"/>
                  </a:lnTo>
                  <a:lnTo>
                    <a:pt x="5005" y="1096"/>
                  </a:lnTo>
                  <a:lnTo>
                    <a:pt x="5003" y="1098"/>
                  </a:lnTo>
                  <a:lnTo>
                    <a:pt x="5002" y="1098"/>
                  </a:lnTo>
                  <a:lnTo>
                    <a:pt x="5000" y="1098"/>
                  </a:lnTo>
                  <a:lnTo>
                    <a:pt x="5000" y="1100"/>
                  </a:lnTo>
                  <a:lnTo>
                    <a:pt x="4998" y="1100"/>
                  </a:lnTo>
                  <a:lnTo>
                    <a:pt x="4998" y="1102"/>
                  </a:lnTo>
                  <a:lnTo>
                    <a:pt x="4996" y="1104"/>
                  </a:lnTo>
                  <a:lnTo>
                    <a:pt x="4994" y="1104"/>
                  </a:lnTo>
                  <a:lnTo>
                    <a:pt x="4992" y="1104"/>
                  </a:lnTo>
                  <a:lnTo>
                    <a:pt x="4992" y="1106"/>
                  </a:lnTo>
                  <a:lnTo>
                    <a:pt x="4992" y="1104"/>
                  </a:lnTo>
                  <a:lnTo>
                    <a:pt x="4990" y="1104"/>
                  </a:lnTo>
                  <a:lnTo>
                    <a:pt x="4990" y="1106"/>
                  </a:lnTo>
                  <a:lnTo>
                    <a:pt x="4988" y="1106"/>
                  </a:lnTo>
                  <a:lnTo>
                    <a:pt x="4986" y="1106"/>
                  </a:lnTo>
                  <a:lnTo>
                    <a:pt x="4984" y="1106"/>
                  </a:lnTo>
                  <a:lnTo>
                    <a:pt x="4984" y="1108"/>
                  </a:lnTo>
                  <a:lnTo>
                    <a:pt x="4982" y="1108"/>
                  </a:lnTo>
                  <a:lnTo>
                    <a:pt x="4980" y="1108"/>
                  </a:lnTo>
                  <a:lnTo>
                    <a:pt x="4980" y="1106"/>
                  </a:lnTo>
                  <a:lnTo>
                    <a:pt x="4982" y="1106"/>
                  </a:lnTo>
                  <a:lnTo>
                    <a:pt x="4982" y="1108"/>
                  </a:lnTo>
                  <a:lnTo>
                    <a:pt x="4982" y="1106"/>
                  </a:lnTo>
                  <a:lnTo>
                    <a:pt x="4980" y="1106"/>
                  </a:lnTo>
                  <a:lnTo>
                    <a:pt x="4979" y="1106"/>
                  </a:lnTo>
                  <a:lnTo>
                    <a:pt x="4977" y="1106"/>
                  </a:lnTo>
                  <a:lnTo>
                    <a:pt x="4977" y="1104"/>
                  </a:lnTo>
                  <a:lnTo>
                    <a:pt x="4975" y="1104"/>
                  </a:lnTo>
                  <a:lnTo>
                    <a:pt x="4977" y="1104"/>
                  </a:lnTo>
                  <a:lnTo>
                    <a:pt x="4975" y="1104"/>
                  </a:lnTo>
                  <a:lnTo>
                    <a:pt x="4973" y="1104"/>
                  </a:lnTo>
                  <a:lnTo>
                    <a:pt x="4973" y="1102"/>
                  </a:lnTo>
                  <a:lnTo>
                    <a:pt x="4971" y="1102"/>
                  </a:lnTo>
                  <a:lnTo>
                    <a:pt x="4971" y="1104"/>
                  </a:lnTo>
                  <a:lnTo>
                    <a:pt x="4969" y="1104"/>
                  </a:lnTo>
                  <a:lnTo>
                    <a:pt x="4969" y="1102"/>
                  </a:lnTo>
                  <a:lnTo>
                    <a:pt x="4969" y="1100"/>
                  </a:lnTo>
                  <a:lnTo>
                    <a:pt x="4969" y="1098"/>
                  </a:lnTo>
                  <a:lnTo>
                    <a:pt x="4971" y="1098"/>
                  </a:lnTo>
                  <a:lnTo>
                    <a:pt x="4969" y="1098"/>
                  </a:lnTo>
                  <a:lnTo>
                    <a:pt x="4971" y="1098"/>
                  </a:lnTo>
                  <a:lnTo>
                    <a:pt x="4971" y="1096"/>
                  </a:lnTo>
                  <a:lnTo>
                    <a:pt x="4969" y="1096"/>
                  </a:lnTo>
                  <a:lnTo>
                    <a:pt x="4971" y="1096"/>
                  </a:lnTo>
                  <a:lnTo>
                    <a:pt x="4971" y="1094"/>
                  </a:lnTo>
                  <a:lnTo>
                    <a:pt x="4969" y="1094"/>
                  </a:lnTo>
                  <a:lnTo>
                    <a:pt x="4969" y="1096"/>
                  </a:lnTo>
                  <a:lnTo>
                    <a:pt x="4967" y="1096"/>
                  </a:lnTo>
                  <a:lnTo>
                    <a:pt x="4967" y="1098"/>
                  </a:lnTo>
                  <a:lnTo>
                    <a:pt x="4965" y="1098"/>
                  </a:lnTo>
                  <a:lnTo>
                    <a:pt x="4965" y="1100"/>
                  </a:lnTo>
                  <a:lnTo>
                    <a:pt x="4963" y="1100"/>
                  </a:lnTo>
                  <a:lnTo>
                    <a:pt x="4963" y="1098"/>
                  </a:lnTo>
                  <a:lnTo>
                    <a:pt x="4963" y="1100"/>
                  </a:lnTo>
                  <a:lnTo>
                    <a:pt x="4963" y="1098"/>
                  </a:lnTo>
                  <a:lnTo>
                    <a:pt x="4963" y="1096"/>
                  </a:lnTo>
                  <a:lnTo>
                    <a:pt x="4965" y="1096"/>
                  </a:lnTo>
                  <a:lnTo>
                    <a:pt x="4965" y="1094"/>
                  </a:lnTo>
                  <a:lnTo>
                    <a:pt x="4963" y="1094"/>
                  </a:lnTo>
                  <a:lnTo>
                    <a:pt x="4961" y="1094"/>
                  </a:lnTo>
                  <a:lnTo>
                    <a:pt x="4961" y="1096"/>
                  </a:lnTo>
                  <a:lnTo>
                    <a:pt x="4959" y="1096"/>
                  </a:lnTo>
                  <a:lnTo>
                    <a:pt x="4961" y="1096"/>
                  </a:lnTo>
                  <a:lnTo>
                    <a:pt x="4961" y="1098"/>
                  </a:lnTo>
                  <a:lnTo>
                    <a:pt x="4959" y="1096"/>
                  </a:lnTo>
                  <a:lnTo>
                    <a:pt x="4959" y="1098"/>
                  </a:lnTo>
                  <a:lnTo>
                    <a:pt x="4957" y="1100"/>
                  </a:lnTo>
                  <a:lnTo>
                    <a:pt x="4957" y="1102"/>
                  </a:lnTo>
                  <a:lnTo>
                    <a:pt x="4957" y="1100"/>
                  </a:lnTo>
                  <a:lnTo>
                    <a:pt x="4957" y="1102"/>
                  </a:lnTo>
                  <a:lnTo>
                    <a:pt x="4955" y="1102"/>
                  </a:lnTo>
                  <a:lnTo>
                    <a:pt x="4955" y="1104"/>
                  </a:lnTo>
                  <a:lnTo>
                    <a:pt x="4955" y="1106"/>
                  </a:lnTo>
                  <a:lnTo>
                    <a:pt x="4954" y="1106"/>
                  </a:lnTo>
                  <a:lnTo>
                    <a:pt x="4955" y="1106"/>
                  </a:lnTo>
                  <a:lnTo>
                    <a:pt x="4954" y="1106"/>
                  </a:lnTo>
                  <a:lnTo>
                    <a:pt x="4954" y="1108"/>
                  </a:lnTo>
                  <a:lnTo>
                    <a:pt x="4952" y="1108"/>
                  </a:lnTo>
                  <a:lnTo>
                    <a:pt x="4954" y="1108"/>
                  </a:lnTo>
                  <a:lnTo>
                    <a:pt x="4952" y="1108"/>
                  </a:lnTo>
                  <a:lnTo>
                    <a:pt x="4952" y="1109"/>
                  </a:lnTo>
                  <a:lnTo>
                    <a:pt x="4952" y="1111"/>
                  </a:lnTo>
                  <a:lnTo>
                    <a:pt x="4952" y="1109"/>
                  </a:lnTo>
                  <a:lnTo>
                    <a:pt x="4952" y="1108"/>
                  </a:lnTo>
                  <a:lnTo>
                    <a:pt x="4950" y="1108"/>
                  </a:lnTo>
                  <a:lnTo>
                    <a:pt x="4950" y="1109"/>
                  </a:lnTo>
                  <a:lnTo>
                    <a:pt x="4948" y="1109"/>
                  </a:lnTo>
                  <a:lnTo>
                    <a:pt x="4946" y="1109"/>
                  </a:lnTo>
                  <a:lnTo>
                    <a:pt x="4948" y="1109"/>
                  </a:lnTo>
                  <a:lnTo>
                    <a:pt x="4948" y="1108"/>
                  </a:lnTo>
                  <a:lnTo>
                    <a:pt x="4946" y="1108"/>
                  </a:lnTo>
                  <a:lnTo>
                    <a:pt x="4946" y="1109"/>
                  </a:lnTo>
                  <a:lnTo>
                    <a:pt x="4946" y="1108"/>
                  </a:lnTo>
                  <a:lnTo>
                    <a:pt x="4944" y="1108"/>
                  </a:lnTo>
                  <a:lnTo>
                    <a:pt x="4944" y="1109"/>
                  </a:lnTo>
                  <a:lnTo>
                    <a:pt x="4946" y="1109"/>
                  </a:lnTo>
                  <a:lnTo>
                    <a:pt x="4946" y="1111"/>
                  </a:lnTo>
                  <a:lnTo>
                    <a:pt x="4946" y="1113"/>
                  </a:lnTo>
                  <a:lnTo>
                    <a:pt x="4944" y="1115"/>
                  </a:lnTo>
                  <a:lnTo>
                    <a:pt x="4944" y="1117"/>
                  </a:lnTo>
                  <a:lnTo>
                    <a:pt x="4944" y="1115"/>
                  </a:lnTo>
                  <a:lnTo>
                    <a:pt x="4944" y="1113"/>
                  </a:lnTo>
                  <a:lnTo>
                    <a:pt x="4942" y="1113"/>
                  </a:lnTo>
                  <a:lnTo>
                    <a:pt x="4942" y="1111"/>
                  </a:lnTo>
                  <a:lnTo>
                    <a:pt x="4942" y="1109"/>
                  </a:lnTo>
                  <a:lnTo>
                    <a:pt x="4942" y="1108"/>
                  </a:lnTo>
                  <a:lnTo>
                    <a:pt x="4940" y="1108"/>
                  </a:lnTo>
                  <a:lnTo>
                    <a:pt x="4938" y="1108"/>
                  </a:lnTo>
                  <a:lnTo>
                    <a:pt x="4940" y="1108"/>
                  </a:lnTo>
                  <a:lnTo>
                    <a:pt x="4940" y="1106"/>
                  </a:lnTo>
                  <a:lnTo>
                    <a:pt x="4942" y="1106"/>
                  </a:lnTo>
                  <a:lnTo>
                    <a:pt x="4944" y="1106"/>
                  </a:lnTo>
                  <a:lnTo>
                    <a:pt x="4944" y="1104"/>
                  </a:lnTo>
                  <a:lnTo>
                    <a:pt x="4946" y="1104"/>
                  </a:lnTo>
                  <a:lnTo>
                    <a:pt x="4948" y="1104"/>
                  </a:lnTo>
                  <a:lnTo>
                    <a:pt x="4950" y="1104"/>
                  </a:lnTo>
                  <a:lnTo>
                    <a:pt x="4950" y="1102"/>
                  </a:lnTo>
                  <a:lnTo>
                    <a:pt x="4950" y="1100"/>
                  </a:lnTo>
                  <a:lnTo>
                    <a:pt x="4952" y="1100"/>
                  </a:lnTo>
                  <a:lnTo>
                    <a:pt x="4952" y="1098"/>
                  </a:lnTo>
                  <a:lnTo>
                    <a:pt x="4952" y="1096"/>
                  </a:lnTo>
                  <a:lnTo>
                    <a:pt x="4954" y="1094"/>
                  </a:lnTo>
                  <a:lnTo>
                    <a:pt x="4954" y="1092"/>
                  </a:lnTo>
                  <a:lnTo>
                    <a:pt x="4954" y="1090"/>
                  </a:lnTo>
                  <a:lnTo>
                    <a:pt x="4952" y="1090"/>
                  </a:lnTo>
                  <a:lnTo>
                    <a:pt x="4952" y="1088"/>
                  </a:lnTo>
                  <a:lnTo>
                    <a:pt x="4952" y="1086"/>
                  </a:lnTo>
                  <a:lnTo>
                    <a:pt x="4952" y="1084"/>
                  </a:lnTo>
                  <a:lnTo>
                    <a:pt x="4952" y="1083"/>
                  </a:lnTo>
                  <a:lnTo>
                    <a:pt x="4952" y="1081"/>
                  </a:lnTo>
                  <a:lnTo>
                    <a:pt x="4952" y="1079"/>
                  </a:lnTo>
                  <a:lnTo>
                    <a:pt x="4954" y="1079"/>
                  </a:lnTo>
                  <a:lnTo>
                    <a:pt x="4952" y="1071"/>
                  </a:lnTo>
                  <a:lnTo>
                    <a:pt x="4950" y="1063"/>
                  </a:lnTo>
                  <a:lnTo>
                    <a:pt x="4950" y="1061"/>
                  </a:lnTo>
                  <a:lnTo>
                    <a:pt x="4948" y="1061"/>
                  </a:lnTo>
                  <a:lnTo>
                    <a:pt x="4948" y="1060"/>
                  </a:lnTo>
                  <a:lnTo>
                    <a:pt x="4950" y="1060"/>
                  </a:lnTo>
                  <a:lnTo>
                    <a:pt x="4950" y="1058"/>
                  </a:lnTo>
                  <a:lnTo>
                    <a:pt x="4952" y="1060"/>
                  </a:lnTo>
                  <a:lnTo>
                    <a:pt x="4954" y="1058"/>
                  </a:lnTo>
                  <a:lnTo>
                    <a:pt x="4955" y="1058"/>
                  </a:lnTo>
                  <a:lnTo>
                    <a:pt x="4959" y="1054"/>
                  </a:lnTo>
                  <a:lnTo>
                    <a:pt x="4959" y="1052"/>
                  </a:lnTo>
                  <a:lnTo>
                    <a:pt x="4961" y="1052"/>
                  </a:lnTo>
                  <a:lnTo>
                    <a:pt x="4961" y="1050"/>
                  </a:lnTo>
                  <a:lnTo>
                    <a:pt x="4963" y="1050"/>
                  </a:lnTo>
                  <a:lnTo>
                    <a:pt x="4963" y="1052"/>
                  </a:lnTo>
                  <a:lnTo>
                    <a:pt x="4965" y="1052"/>
                  </a:lnTo>
                  <a:lnTo>
                    <a:pt x="4965" y="1054"/>
                  </a:lnTo>
                  <a:lnTo>
                    <a:pt x="4965" y="1056"/>
                  </a:lnTo>
                  <a:lnTo>
                    <a:pt x="4967" y="1056"/>
                  </a:lnTo>
                  <a:lnTo>
                    <a:pt x="4967" y="1058"/>
                  </a:lnTo>
                  <a:lnTo>
                    <a:pt x="4967" y="1060"/>
                  </a:lnTo>
                  <a:lnTo>
                    <a:pt x="4965" y="1061"/>
                  </a:lnTo>
                  <a:lnTo>
                    <a:pt x="4965" y="1063"/>
                  </a:lnTo>
                  <a:lnTo>
                    <a:pt x="4967" y="1063"/>
                  </a:lnTo>
                  <a:lnTo>
                    <a:pt x="4969" y="1063"/>
                  </a:lnTo>
                  <a:lnTo>
                    <a:pt x="4969" y="1065"/>
                  </a:lnTo>
                  <a:lnTo>
                    <a:pt x="4969" y="1067"/>
                  </a:lnTo>
                  <a:lnTo>
                    <a:pt x="4971" y="1067"/>
                  </a:lnTo>
                  <a:lnTo>
                    <a:pt x="4971" y="1065"/>
                  </a:lnTo>
                  <a:lnTo>
                    <a:pt x="4973" y="1065"/>
                  </a:lnTo>
                  <a:lnTo>
                    <a:pt x="4975" y="1063"/>
                  </a:lnTo>
                  <a:lnTo>
                    <a:pt x="4975" y="1061"/>
                  </a:lnTo>
                  <a:lnTo>
                    <a:pt x="4975" y="1060"/>
                  </a:lnTo>
                  <a:lnTo>
                    <a:pt x="4977" y="1060"/>
                  </a:lnTo>
                  <a:lnTo>
                    <a:pt x="4977" y="1058"/>
                  </a:lnTo>
                  <a:lnTo>
                    <a:pt x="4979" y="1056"/>
                  </a:lnTo>
                  <a:lnTo>
                    <a:pt x="4980" y="1056"/>
                  </a:lnTo>
                  <a:lnTo>
                    <a:pt x="4982" y="1054"/>
                  </a:lnTo>
                  <a:lnTo>
                    <a:pt x="4982" y="1052"/>
                  </a:lnTo>
                  <a:lnTo>
                    <a:pt x="4982" y="1050"/>
                  </a:lnTo>
                  <a:lnTo>
                    <a:pt x="4982" y="1048"/>
                  </a:lnTo>
                  <a:lnTo>
                    <a:pt x="4982" y="1046"/>
                  </a:lnTo>
                  <a:lnTo>
                    <a:pt x="4984" y="1046"/>
                  </a:lnTo>
                  <a:lnTo>
                    <a:pt x="4984" y="1044"/>
                  </a:lnTo>
                  <a:lnTo>
                    <a:pt x="4986" y="1044"/>
                  </a:lnTo>
                  <a:lnTo>
                    <a:pt x="4988" y="1044"/>
                  </a:lnTo>
                  <a:lnTo>
                    <a:pt x="4988" y="1042"/>
                  </a:lnTo>
                  <a:lnTo>
                    <a:pt x="4988" y="1040"/>
                  </a:lnTo>
                  <a:lnTo>
                    <a:pt x="4988" y="1038"/>
                  </a:lnTo>
                  <a:lnTo>
                    <a:pt x="4988" y="1036"/>
                  </a:lnTo>
                  <a:lnTo>
                    <a:pt x="4990" y="1036"/>
                  </a:lnTo>
                  <a:lnTo>
                    <a:pt x="4990" y="1035"/>
                  </a:lnTo>
                  <a:lnTo>
                    <a:pt x="4990" y="1036"/>
                  </a:lnTo>
                  <a:lnTo>
                    <a:pt x="4992" y="1035"/>
                  </a:lnTo>
                  <a:lnTo>
                    <a:pt x="4992" y="1033"/>
                  </a:lnTo>
                  <a:lnTo>
                    <a:pt x="4992" y="1031"/>
                  </a:lnTo>
                  <a:lnTo>
                    <a:pt x="4994" y="1029"/>
                  </a:lnTo>
                  <a:lnTo>
                    <a:pt x="4996" y="1029"/>
                  </a:lnTo>
                  <a:lnTo>
                    <a:pt x="4996" y="1027"/>
                  </a:lnTo>
                  <a:lnTo>
                    <a:pt x="4994" y="1027"/>
                  </a:lnTo>
                  <a:lnTo>
                    <a:pt x="4996" y="1027"/>
                  </a:lnTo>
                  <a:lnTo>
                    <a:pt x="4994" y="1027"/>
                  </a:lnTo>
                  <a:lnTo>
                    <a:pt x="4994" y="1025"/>
                  </a:lnTo>
                  <a:lnTo>
                    <a:pt x="4996" y="1025"/>
                  </a:lnTo>
                  <a:lnTo>
                    <a:pt x="4994" y="1023"/>
                  </a:lnTo>
                  <a:lnTo>
                    <a:pt x="4994" y="1021"/>
                  </a:lnTo>
                  <a:lnTo>
                    <a:pt x="4996" y="1021"/>
                  </a:lnTo>
                  <a:lnTo>
                    <a:pt x="4996" y="1019"/>
                  </a:lnTo>
                  <a:lnTo>
                    <a:pt x="4998" y="1017"/>
                  </a:lnTo>
                  <a:lnTo>
                    <a:pt x="4998" y="1015"/>
                  </a:lnTo>
                  <a:lnTo>
                    <a:pt x="4998" y="1013"/>
                  </a:lnTo>
                  <a:lnTo>
                    <a:pt x="4998" y="1012"/>
                  </a:lnTo>
                  <a:lnTo>
                    <a:pt x="4998" y="1010"/>
                  </a:lnTo>
                  <a:lnTo>
                    <a:pt x="5000" y="1010"/>
                  </a:lnTo>
                  <a:lnTo>
                    <a:pt x="5000" y="1008"/>
                  </a:lnTo>
                  <a:lnTo>
                    <a:pt x="5000" y="1006"/>
                  </a:lnTo>
                  <a:lnTo>
                    <a:pt x="5000" y="1004"/>
                  </a:lnTo>
                  <a:lnTo>
                    <a:pt x="5000" y="1002"/>
                  </a:lnTo>
                  <a:lnTo>
                    <a:pt x="5002" y="1002"/>
                  </a:lnTo>
                  <a:lnTo>
                    <a:pt x="5002" y="1000"/>
                  </a:lnTo>
                  <a:lnTo>
                    <a:pt x="5003" y="1000"/>
                  </a:lnTo>
                  <a:lnTo>
                    <a:pt x="5005" y="1000"/>
                  </a:lnTo>
                  <a:lnTo>
                    <a:pt x="5005" y="998"/>
                  </a:lnTo>
                  <a:lnTo>
                    <a:pt x="5007" y="998"/>
                  </a:lnTo>
                  <a:lnTo>
                    <a:pt x="5007" y="996"/>
                  </a:lnTo>
                  <a:lnTo>
                    <a:pt x="5009" y="994"/>
                  </a:lnTo>
                  <a:lnTo>
                    <a:pt x="5007" y="992"/>
                  </a:lnTo>
                  <a:lnTo>
                    <a:pt x="5007" y="990"/>
                  </a:lnTo>
                  <a:lnTo>
                    <a:pt x="5005" y="988"/>
                  </a:lnTo>
                  <a:lnTo>
                    <a:pt x="5005" y="987"/>
                  </a:lnTo>
                  <a:lnTo>
                    <a:pt x="5007" y="985"/>
                  </a:lnTo>
                  <a:lnTo>
                    <a:pt x="5007" y="983"/>
                  </a:lnTo>
                  <a:lnTo>
                    <a:pt x="5007" y="981"/>
                  </a:lnTo>
                  <a:lnTo>
                    <a:pt x="5005" y="981"/>
                  </a:lnTo>
                  <a:lnTo>
                    <a:pt x="5005" y="979"/>
                  </a:lnTo>
                  <a:lnTo>
                    <a:pt x="5003" y="979"/>
                  </a:lnTo>
                  <a:lnTo>
                    <a:pt x="5002" y="979"/>
                  </a:lnTo>
                  <a:lnTo>
                    <a:pt x="5000" y="979"/>
                  </a:lnTo>
                  <a:lnTo>
                    <a:pt x="4998" y="979"/>
                  </a:lnTo>
                  <a:lnTo>
                    <a:pt x="4996" y="981"/>
                  </a:lnTo>
                  <a:lnTo>
                    <a:pt x="4994" y="981"/>
                  </a:lnTo>
                  <a:lnTo>
                    <a:pt x="4992" y="981"/>
                  </a:lnTo>
                  <a:lnTo>
                    <a:pt x="4992" y="983"/>
                  </a:lnTo>
                  <a:lnTo>
                    <a:pt x="4990" y="983"/>
                  </a:lnTo>
                  <a:lnTo>
                    <a:pt x="4990" y="985"/>
                  </a:lnTo>
                  <a:lnTo>
                    <a:pt x="4988" y="985"/>
                  </a:lnTo>
                  <a:lnTo>
                    <a:pt x="4986" y="985"/>
                  </a:lnTo>
                  <a:lnTo>
                    <a:pt x="4984" y="985"/>
                  </a:lnTo>
                  <a:lnTo>
                    <a:pt x="4982" y="985"/>
                  </a:lnTo>
                  <a:lnTo>
                    <a:pt x="4980" y="987"/>
                  </a:lnTo>
                  <a:lnTo>
                    <a:pt x="4979" y="988"/>
                  </a:lnTo>
                  <a:lnTo>
                    <a:pt x="4977" y="988"/>
                  </a:lnTo>
                  <a:lnTo>
                    <a:pt x="4975" y="988"/>
                  </a:lnTo>
                  <a:lnTo>
                    <a:pt x="4975" y="990"/>
                  </a:lnTo>
                  <a:lnTo>
                    <a:pt x="4975" y="992"/>
                  </a:lnTo>
                  <a:lnTo>
                    <a:pt x="4975" y="994"/>
                  </a:lnTo>
                  <a:lnTo>
                    <a:pt x="4973" y="994"/>
                  </a:lnTo>
                  <a:lnTo>
                    <a:pt x="4971" y="994"/>
                  </a:lnTo>
                  <a:lnTo>
                    <a:pt x="4969" y="994"/>
                  </a:lnTo>
                  <a:lnTo>
                    <a:pt x="4967" y="994"/>
                  </a:lnTo>
                  <a:lnTo>
                    <a:pt x="4965" y="994"/>
                  </a:lnTo>
                  <a:lnTo>
                    <a:pt x="4963" y="994"/>
                  </a:lnTo>
                  <a:lnTo>
                    <a:pt x="4961" y="994"/>
                  </a:lnTo>
                  <a:lnTo>
                    <a:pt x="4959" y="994"/>
                  </a:lnTo>
                  <a:lnTo>
                    <a:pt x="4959" y="996"/>
                  </a:lnTo>
                  <a:lnTo>
                    <a:pt x="4957" y="996"/>
                  </a:lnTo>
                  <a:lnTo>
                    <a:pt x="4957" y="994"/>
                  </a:lnTo>
                  <a:lnTo>
                    <a:pt x="4955" y="994"/>
                  </a:lnTo>
                  <a:lnTo>
                    <a:pt x="4952" y="994"/>
                  </a:lnTo>
                  <a:lnTo>
                    <a:pt x="4950" y="994"/>
                  </a:lnTo>
                  <a:lnTo>
                    <a:pt x="4948" y="994"/>
                  </a:lnTo>
                  <a:lnTo>
                    <a:pt x="4948" y="992"/>
                  </a:lnTo>
                  <a:lnTo>
                    <a:pt x="4948" y="990"/>
                  </a:lnTo>
                  <a:lnTo>
                    <a:pt x="4946" y="988"/>
                  </a:lnTo>
                  <a:lnTo>
                    <a:pt x="4944" y="987"/>
                  </a:lnTo>
                  <a:lnTo>
                    <a:pt x="4944" y="985"/>
                  </a:lnTo>
                  <a:lnTo>
                    <a:pt x="4944" y="983"/>
                  </a:lnTo>
                  <a:lnTo>
                    <a:pt x="4946" y="983"/>
                  </a:lnTo>
                  <a:lnTo>
                    <a:pt x="4946" y="981"/>
                  </a:lnTo>
                  <a:lnTo>
                    <a:pt x="4946" y="979"/>
                  </a:lnTo>
                  <a:lnTo>
                    <a:pt x="4944" y="977"/>
                  </a:lnTo>
                  <a:lnTo>
                    <a:pt x="4946" y="977"/>
                  </a:lnTo>
                  <a:lnTo>
                    <a:pt x="4946" y="975"/>
                  </a:lnTo>
                  <a:lnTo>
                    <a:pt x="4944" y="975"/>
                  </a:lnTo>
                  <a:lnTo>
                    <a:pt x="4942" y="975"/>
                  </a:lnTo>
                  <a:lnTo>
                    <a:pt x="4942" y="973"/>
                  </a:lnTo>
                  <a:lnTo>
                    <a:pt x="4942" y="971"/>
                  </a:lnTo>
                  <a:lnTo>
                    <a:pt x="4942" y="967"/>
                  </a:lnTo>
                  <a:lnTo>
                    <a:pt x="4944" y="967"/>
                  </a:lnTo>
                  <a:lnTo>
                    <a:pt x="4944" y="965"/>
                  </a:lnTo>
                  <a:lnTo>
                    <a:pt x="4942" y="965"/>
                  </a:lnTo>
                  <a:lnTo>
                    <a:pt x="4942" y="967"/>
                  </a:lnTo>
                  <a:lnTo>
                    <a:pt x="4940" y="967"/>
                  </a:lnTo>
                  <a:lnTo>
                    <a:pt x="4940" y="965"/>
                  </a:lnTo>
                  <a:lnTo>
                    <a:pt x="4938" y="965"/>
                  </a:lnTo>
                  <a:lnTo>
                    <a:pt x="4938" y="967"/>
                  </a:lnTo>
                  <a:lnTo>
                    <a:pt x="4936" y="967"/>
                  </a:lnTo>
                  <a:lnTo>
                    <a:pt x="4936" y="965"/>
                  </a:lnTo>
                  <a:lnTo>
                    <a:pt x="4934" y="964"/>
                  </a:lnTo>
                  <a:lnTo>
                    <a:pt x="4932" y="964"/>
                  </a:lnTo>
                  <a:lnTo>
                    <a:pt x="4932" y="962"/>
                  </a:lnTo>
                  <a:lnTo>
                    <a:pt x="4931" y="962"/>
                  </a:lnTo>
                  <a:lnTo>
                    <a:pt x="4932" y="962"/>
                  </a:lnTo>
                  <a:lnTo>
                    <a:pt x="4931" y="962"/>
                  </a:lnTo>
                  <a:lnTo>
                    <a:pt x="4931" y="960"/>
                  </a:lnTo>
                  <a:lnTo>
                    <a:pt x="4929" y="960"/>
                  </a:lnTo>
                  <a:lnTo>
                    <a:pt x="4929" y="958"/>
                  </a:lnTo>
                  <a:lnTo>
                    <a:pt x="4929" y="956"/>
                  </a:lnTo>
                  <a:lnTo>
                    <a:pt x="4927" y="956"/>
                  </a:lnTo>
                  <a:lnTo>
                    <a:pt x="4925" y="956"/>
                  </a:lnTo>
                  <a:lnTo>
                    <a:pt x="4925" y="954"/>
                  </a:lnTo>
                  <a:lnTo>
                    <a:pt x="4925" y="952"/>
                  </a:lnTo>
                  <a:lnTo>
                    <a:pt x="4923" y="952"/>
                  </a:lnTo>
                  <a:lnTo>
                    <a:pt x="4923" y="954"/>
                  </a:lnTo>
                  <a:lnTo>
                    <a:pt x="4923" y="956"/>
                  </a:lnTo>
                  <a:lnTo>
                    <a:pt x="4921" y="954"/>
                  </a:lnTo>
                  <a:lnTo>
                    <a:pt x="4919" y="954"/>
                  </a:lnTo>
                  <a:lnTo>
                    <a:pt x="4917" y="954"/>
                  </a:lnTo>
                  <a:lnTo>
                    <a:pt x="4917" y="952"/>
                  </a:lnTo>
                  <a:lnTo>
                    <a:pt x="4915" y="952"/>
                  </a:lnTo>
                  <a:lnTo>
                    <a:pt x="4913" y="952"/>
                  </a:lnTo>
                  <a:lnTo>
                    <a:pt x="4913" y="950"/>
                  </a:lnTo>
                  <a:lnTo>
                    <a:pt x="4913" y="948"/>
                  </a:lnTo>
                  <a:lnTo>
                    <a:pt x="4911" y="948"/>
                  </a:lnTo>
                  <a:lnTo>
                    <a:pt x="4911" y="950"/>
                  </a:lnTo>
                  <a:lnTo>
                    <a:pt x="4909" y="948"/>
                  </a:lnTo>
                  <a:lnTo>
                    <a:pt x="4907" y="950"/>
                  </a:lnTo>
                  <a:lnTo>
                    <a:pt x="4906" y="950"/>
                  </a:lnTo>
                  <a:lnTo>
                    <a:pt x="4904" y="950"/>
                  </a:lnTo>
                  <a:lnTo>
                    <a:pt x="4902" y="950"/>
                  </a:lnTo>
                  <a:lnTo>
                    <a:pt x="4902" y="948"/>
                  </a:lnTo>
                  <a:lnTo>
                    <a:pt x="4900" y="948"/>
                  </a:lnTo>
                  <a:lnTo>
                    <a:pt x="4900" y="950"/>
                  </a:lnTo>
                  <a:lnTo>
                    <a:pt x="4898" y="948"/>
                  </a:lnTo>
                  <a:lnTo>
                    <a:pt x="4896" y="948"/>
                  </a:lnTo>
                  <a:lnTo>
                    <a:pt x="4896" y="946"/>
                  </a:lnTo>
                  <a:lnTo>
                    <a:pt x="4896" y="944"/>
                  </a:lnTo>
                  <a:lnTo>
                    <a:pt x="4894" y="944"/>
                  </a:lnTo>
                  <a:lnTo>
                    <a:pt x="4894" y="942"/>
                  </a:lnTo>
                  <a:lnTo>
                    <a:pt x="4894" y="940"/>
                  </a:lnTo>
                  <a:lnTo>
                    <a:pt x="4892" y="939"/>
                  </a:lnTo>
                  <a:lnTo>
                    <a:pt x="4894" y="937"/>
                  </a:lnTo>
                  <a:lnTo>
                    <a:pt x="4894" y="935"/>
                  </a:lnTo>
                  <a:lnTo>
                    <a:pt x="4894" y="933"/>
                  </a:lnTo>
                  <a:lnTo>
                    <a:pt x="4892" y="933"/>
                  </a:lnTo>
                  <a:lnTo>
                    <a:pt x="4890" y="931"/>
                  </a:lnTo>
                  <a:lnTo>
                    <a:pt x="4890" y="929"/>
                  </a:lnTo>
                  <a:lnTo>
                    <a:pt x="4890" y="927"/>
                  </a:lnTo>
                  <a:lnTo>
                    <a:pt x="4890" y="925"/>
                  </a:lnTo>
                  <a:lnTo>
                    <a:pt x="4890" y="923"/>
                  </a:lnTo>
                  <a:lnTo>
                    <a:pt x="4890" y="921"/>
                  </a:lnTo>
                  <a:lnTo>
                    <a:pt x="4890" y="919"/>
                  </a:lnTo>
                  <a:lnTo>
                    <a:pt x="4888" y="919"/>
                  </a:lnTo>
                  <a:lnTo>
                    <a:pt x="4888" y="916"/>
                  </a:lnTo>
                  <a:lnTo>
                    <a:pt x="4886" y="916"/>
                  </a:lnTo>
                  <a:lnTo>
                    <a:pt x="4886" y="914"/>
                  </a:lnTo>
                  <a:lnTo>
                    <a:pt x="4884" y="914"/>
                  </a:lnTo>
                  <a:lnTo>
                    <a:pt x="4884" y="912"/>
                  </a:lnTo>
                  <a:lnTo>
                    <a:pt x="4884" y="910"/>
                  </a:lnTo>
                  <a:lnTo>
                    <a:pt x="4884" y="908"/>
                  </a:lnTo>
                  <a:lnTo>
                    <a:pt x="4884" y="906"/>
                  </a:lnTo>
                  <a:lnTo>
                    <a:pt x="4883" y="906"/>
                  </a:lnTo>
                  <a:lnTo>
                    <a:pt x="4883" y="908"/>
                  </a:lnTo>
                  <a:lnTo>
                    <a:pt x="4883" y="906"/>
                  </a:lnTo>
                  <a:lnTo>
                    <a:pt x="4883" y="904"/>
                  </a:lnTo>
                  <a:lnTo>
                    <a:pt x="4884" y="904"/>
                  </a:lnTo>
                  <a:lnTo>
                    <a:pt x="4883" y="904"/>
                  </a:lnTo>
                  <a:lnTo>
                    <a:pt x="4883" y="902"/>
                  </a:lnTo>
                  <a:lnTo>
                    <a:pt x="4883" y="900"/>
                  </a:lnTo>
                  <a:lnTo>
                    <a:pt x="4881" y="900"/>
                  </a:lnTo>
                  <a:lnTo>
                    <a:pt x="4881" y="898"/>
                  </a:lnTo>
                  <a:lnTo>
                    <a:pt x="4881" y="896"/>
                  </a:lnTo>
                  <a:lnTo>
                    <a:pt x="4881" y="894"/>
                  </a:lnTo>
                  <a:lnTo>
                    <a:pt x="4879" y="894"/>
                  </a:lnTo>
                  <a:lnTo>
                    <a:pt x="4877" y="889"/>
                  </a:lnTo>
                  <a:lnTo>
                    <a:pt x="4877" y="887"/>
                  </a:lnTo>
                  <a:lnTo>
                    <a:pt x="4879" y="885"/>
                  </a:lnTo>
                  <a:lnTo>
                    <a:pt x="4877" y="885"/>
                  </a:lnTo>
                  <a:lnTo>
                    <a:pt x="4875" y="883"/>
                  </a:lnTo>
                  <a:lnTo>
                    <a:pt x="4875" y="881"/>
                  </a:lnTo>
                  <a:lnTo>
                    <a:pt x="4877" y="881"/>
                  </a:lnTo>
                  <a:lnTo>
                    <a:pt x="4875" y="881"/>
                  </a:lnTo>
                  <a:lnTo>
                    <a:pt x="4875" y="879"/>
                  </a:lnTo>
                  <a:lnTo>
                    <a:pt x="4875" y="877"/>
                  </a:lnTo>
                  <a:lnTo>
                    <a:pt x="4873" y="877"/>
                  </a:lnTo>
                  <a:lnTo>
                    <a:pt x="4873" y="875"/>
                  </a:lnTo>
                  <a:lnTo>
                    <a:pt x="4871" y="873"/>
                  </a:lnTo>
                  <a:lnTo>
                    <a:pt x="4869" y="873"/>
                  </a:lnTo>
                  <a:lnTo>
                    <a:pt x="4869" y="871"/>
                  </a:lnTo>
                  <a:lnTo>
                    <a:pt x="4871" y="871"/>
                  </a:lnTo>
                  <a:lnTo>
                    <a:pt x="4871" y="869"/>
                  </a:lnTo>
                  <a:lnTo>
                    <a:pt x="4869" y="869"/>
                  </a:lnTo>
                  <a:lnTo>
                    <a:pt x="4871" y="869"/>
                  </a:lnTo>
                  <a:lnTo>
                    <a:pt x="4871" y="868"/>
                  </a:lnTo>
                  <a:lnTo>
                    <a:pt x="4869" y="868"/>
                  </a:lnTo>
                  <a:lnTo>
                    <a:pt x="4867" y="866"/>
                  </a:lnTo>
                  <a:lnTo>
                    <a:pt x="4867" y="864"/>
                  </a:lnTo>
                  <a:lnTo>
                    <a:pt x="4865" y="866"/>
                  </a:lnTo>
                  <a:lnTo>
                    <a:pt x="4863" y="866"/>
                  </a:lnTo>
                  <a:lnTo>
                    <a:pt x="4863" y="864"/>
                  </a:lnTo>
                  <a:lnTo>
                    <a:pt x="4865" y="864"/>
                  </a:lnTo>
                  <a:lnTo>
                    <a:pt x="4865" y="862"/>
                  </a:lnTo>
                  <a:lnTo>
                    <a:pt x="4863" y="862"/>
                  </a:lnTo>
                  <a:lnTo>
                    <a:pt x="4863" y="860"/>
                  </a:lnTo>
                  <a:lnTo>
                    <a:pt x="4861" y="862"/>
                  </a:lnTo>
                  <a:lnTo>
                    <a:pt x="4861" y="860"/>
                  </a:lnTo>
                  <a:lnTo>
                    <a:pt x="4859" y="860"/>
                  </a:lnTo>
                  <a:lnTo>
                    <a:pt x="4856" y="856"/>
                  </a:lnTo>
                  <a:lnTo>
                    <a:pt x="4854" y="856"/>
                  </a:lnTo>
                  <a:lnTo>
                    <a:pt x="4852" y="856"/>
                  </a:lnTo>
                  <a:lnTo>
                    <a:pt x="4852" y="858"/>
                  </a:lnTo>
                  <a:lnTo>
                    <a:pt x="4852" y="860"/>
                  </a:lnTo>
                  <a:lnTo>
                    <a:pt x="4850" y="858"/>
                  </a:lnTo>
                  <a:lnTo>
                    <a:pt x="4848" y="858"/>
                  </a:lnTo>
                  <a:lnTo>
                    <a:pt x="4848" y="856"/>
                  </a:lnTo>
                  <a:lnTo>
                    <a:pt x="4846" y="856"/>
                  </a:lnTo>
                  <a:lnTo>
                    <a:pt x="4844" y="856"/>
                  </a:lnTo>
                  <a:lnTo>
                    <a:pt x="4842" y="856"/>
                  </a:lnTo>
                  <a:lnTo>
                    <a:pt x="4842" y="854"/>
                  </a:lnTo>
                  <a:lnTo>
                    <a:pt x="4842" y="852"/>
                  </a:lnTo>
                  <a:lnTo>
                    <a:pt x="4840" y="852"/>
                  </a:lnTo>
                  <a:lnTo>
                    <a:pt x="4838" y="852"/>
                  </a:lnTo>
                  <a:lnTo>
                    <a:pt x="4838" y="850"/>
                  </a:lnTo>
                  <a:lnTo>
                    <a:pt x="4836" y="850"/>
                  </a:lnTo>
                  <a:lnTo>
                    <a:pt x="4835" y="848"/>
                  </a:lnTo>
                  <a:lnTo>
                    <a:pt x="4833" y="848"/>
                  </a:lnTo>
                  <a:lnTo>
                    <a:pt x="4831" y="846"/>
                  </a:lnTo>
                  <a:lnTo>
                    <a:pt x="4831" y="848"/>
                  </a:lnTo>
                  <a:lnTo>
                    <a:pt x="4831" y="846"/>
                  </a:lnTo>
                  <a:lnTo>
                    <a:pt x="4829" y="846"/>
                  </a:lnTo>
                  <a:lnTo>
                    <a:pt x="4829" y="848"/>
                  </a:lnTo>
                  <a:lnTo>
                    <a:pt x="4827" y="848"/>
                  </a:lnTo>
                  <a:lnTo>
                    <a:pt x="4827" y="846"/>
                  </a:lnTo>
                  <a:lnTo>
                    <a:pt x="4825" y="846"/>
                  </a:lnTo>
                  <a:lnTo>
                    <a:pt x="4825" y="848"/>
                  </a:lnTo>
                  <a:lnTo>
                    <a:pt x="4823" y="848"/>
                  </a:lnTo>
                  <a:lnTo>
                    <a:pt x="4821" y="848"/>
                  </a:lnTo>
                  <a:lnTo>
                    <a:pt x="4819" y="850"/>
                  </a:lnTo>
                  <a:lnTo>
                    <a:pt x="4813" y="850"/>
                  </a:lnTo>
                  <a:lnTo>
                    <a:pt x="4811" y="850"/>
                  </a:lnTo>
                  <a:lnTo>
                    <a:pt x="4811" y="848"/>
                  </a:lnTo>
                  <a:lnTo>
                    <a:pt x="4810" y="848"/>
                  </a:lnTo>
                  <a:lnTo>
                    <a:pt x="4810" y="850"/>
                  </a:lnTo>
                  <a:lnTo>
                    <a:pt x="4808" y="850"/>
                  </a:lnTo>
                  <a:lnTo>
                    <a:pt x="4806" y="850"/>
                  </a:lnTo>
                  <a:lnTo>
                    <a:pt x="4804" y="850"/>
                  </a:lnTo>
                  <a:lnTo>
                    <a:pt x="4800" y="852"/>
                  </a:lnTo>
                  <a:lnTo>
                    <a:pt x="4798" y="854"/>
                  </a:lnTo>
                  <a:lnTo>
                    <a:pt x="4796" y="854"/>
                  </a:lnTo>
                  <a:lnTo>
                    <a:pt x="4794" y="854"/>
                  </a:lnTo>
                  <a:lnTo>
                    <a:pt x="4792" y="854"/>
                  </a:lnTo>
                  <a:lnTo>
                    <a:pt x="4790" y="854"/>
                  </a:lnTo>
                  <a:lnTo>
                    <a:pt x="4788" y="854"/>
                  </a:lnTo>
                  <a:lnTo>
                    <a:pt x="4787" y="854"/>
                  </a:lnTo>
                  <a:lnTo>
                    <a:pt x="4787" y="856"/>
                  </a:lnTo>
                  <a:lnTo>
                    <a:pt x="4785" y="858"/>
                  </a:lnTo>
                  <a:lnTo>
                    <a:pt x="4783" y="860"/>
                  </a:lnTo>
                  <a:lnTo>
                    <a:pt x="4781" y="862"/>
                  </a:lnTo>
                  <a:lnTo>
                    <a:pt x="4781" y="864"/>
                  </a:lnTo>
                  <a:lnTo>
                    <a:pt x="4779" y="864"/>
                  </a:lnTo>
                  <a:lnTo>
                    <a:pt x="4779" y="866"/>
                  </a:lnTo>
                  <a:lnTo>
                    <a:pt x="4777" y="866"/>
                  </a:lnTo>
                  <a:lnTo>
                    <a:pt x="4777" y="868"/>
                  </a:lnTo>
                  <a:lnTo>
                    <a:pt x="4775" y="868"/>
                  </a:lnTo>
                  <a:lnTo>
                    <a:pt x="4775" y="869"/>
                  </a:lnTo>
                  <a:lnTo>
                    <a:pt x="4775" y="871"/>
                  </a:lnTo>
                  <a:lnTo>
                    <a:pt x="4775" y="873"/>
                  </a:lnTo>
                  <a:lnTo>
                    <a:pt x="4777" y="873"/>
                  </a:lnTo>
                  <a:lnTo>
                    <a:pt x="4779" y="871"/>
                  </a:lnTo>
                  <a:lnTo>
                    <a:pt x="4781" y="871"/>
                  </a:lnTo>
                  <a:lnTo>
                    <a:pt x="4783" y="873"/>
                  </a:lnTo>
                  <a:lnTo>
                    <a:pt x="4785" y="873"/>
                  </a:lnTo>
                  <a:lnTo>
                    <a:pt x="4785" y="875"/>
                  </a:lnTo>
                  <a:lnTo>
                    <a:pt x="4785" y="877"/>
                  </a:lnTo>
                  <a:lnTo>
                    <a:pt x="4785" y="879"/>
                  </a:lnTo>
                  <a:lnTo>
                    <a:pt x="4785" y="881"/>
                  </a:lnTo>
                  <a:lnTo>
                    <a:pt x="4787" y="883"/>
                  </a:lnTo>
                  <a:lnTo>
                    <a:pt x="4787" y="885"/>
                  </a:lnTo>
                  <a:lnTo>
                    <a:pt x="4787" y="887"/>
                  </a:lnTo>
                  <a:lnTo>
                    <a:pt x="4785" y="887"/>
                  </a:lnTo>
                  <a:lnTo>
                    <a:pt x="4785" y="889"/>
                  </a:lnTo>
                  <a:lnTo>
                    <a:pt x="4785" y="891"/>
                  </a:lnTo>
                  <a:lnTo>
                    <a:pt x="4783" y="891"/>
                  </a:lnTo>
                  <a:lnTo>
                    <a:pt x="4781" y="891"/>
                  </a:lnTo>
                  <a:lnTo>
                    <a:pt x="4781" y="893"/>
                  </a:lnTo>
                  <a:lnTo>
                    <a:pt x="4779" y="893"/>
                  </a:lnTo>
                  <a:lnTo>
                    <a:pt x="4779" y="894"/>
                  </a:lnTo>
                  <a:lnTo>
                    <a:pt x="4777" y="896"/>
                  </a:lnTo>
                  <a:lnTo>
                    <a:pt x="4775" y="896"/>
                  </a:lnTo>
                  <a:lnTo>
                    <a:pt x="4775" y="898"/>
                  </a:lnTo>
                  <a:lnTo>
                    <a:pt x="4775" y="900"/>
                  </a:lnTo>
                  <a:lnTo>
                    <a:pt x="4773" y="900"/>
                  </a:lnTo>
                  <a:lnTo>
                    <a:pt x="4773" y="902"/>
                  </a:lnTo>
                  <a:lnTo>
                    <a:pt x="4773" y="904"/>
                  </a:lnTo>
                  <a:lnTo>
                    <a:pt x="4771" y="904"/>
                  </a:lnTo>
                  <a:lnTo>
                    <a:pt x="4773" y="904"/>
                  </a:lnTo>
                  <a:lnTo>
                    <a:pt x="4773" y="906"/>
                  </a:lnTo>
                  <a:lnTo>
                    <a:pt x="4771" y="906"/>
                  </a:lnTo>
                  <a:lnTo>
                    <a:pt x="4771" y="908"/>
                  </a:lnTo>
                  <a:lnTo>
                    <a:pt x="4769" y="908"/>
                  </a:lnTo>
                  <a:lnTo>
                    <a:pt x="4771" y="910"/>
                  </a:lnTo>
                  <a:lnTo>
                    <a:pt x="4769" y="910"/>
                  </a:lnTo>
                  <a:lnTo>
                    <a:pt x="4769" y="912"/>
                  </a:lnTo>
                  <a:lnTo>
                    <a:pt x="4769" y="914"/>
                  </a:lnTo>
                  <a:lnTo>
                    <a:pt x="4767" y="914"/>
                  </a:lnTo>
                  <a:lnTo>
                    <a:pt x="4767" y="916"/>
                  </a:lnTo>
                  <a:lnTo>
                    <a:pt x="4765" y="916"/>
                  </a:lnTo>
                  <a:lnTo>
                    <a:pt x="4765" y="917"/>
                  </a:lnTo>
                  <a:lnTo>
                    <a:pt x="4765" y="919"/>
                  </a:lnTo>
                  <a:lnTo>
                    <a:pt x="4765" y="921"/>
                  </a:lnTo>
                  <a:lnTo>
                    <a:pt x="4763" y="921"/>
                  </a:lnTo>
                  <a:lnTo>
                    <a:pt x="4763" y="923"/>
                  </a:lnTo>
                  <a:lnTo>
                    <a:pt x="4762" y="923"/>
                  </a:lnTo>
                  <a:lnTo>
                    <a:pt x="4762" y="925"/>
                  </a:lnTo>
                  <a:lnTo>
                    <a:pt x="4762" y="927"/>
                  </a:lnTo>
                  <a:lnTo>
                    <a:pt x="4762" y="929"/>
                  </a:lnTo>
                  <a:lnTo>
                    <a:pt x="4760" y="929"/>
                  </a:lnTo>
                  <a:lnTo>
                    <a:pt x="4762" y="929"/>
                  </a:lnTo>
                  <a:lnTo>
                    <a:pt x="4762" y="931"/>
                  </a:lnTo>
                  <a:lnTo>
                    <a:pt x="4763" y="931"/>
                  </a:lnTo>
                  <a:lnTo>
                    <a:pt x="4763" y="933"/>
                  </a:lnTo>
                  <a:lnTo>
                    <a:pt x="4763" y="935"/>
                  </a:lnTo>
                  <a:lnTo>
                    <a:pt x="4763" y="937"/>
                  </a:lnTo>
                  <a:lnTo>
                    <a:pt x="4762" y="937"/>
                  </a:lnTo>
                  <a:lnTo>
                    <a:pt x="4762" y="939"/>
                  </a:lnTo>
                  <a:lnTo>
                    <a:pt x="4760" y="939"/>
                  </a:lnTo>
                  <a:lnTo>
                    <a:pt x="4758" y="939"/>
                  </a:lnTo>
                  <a:lnTo>
                    <a:pt x="4756" y="939"/>
                  </a:lnTo>
                  <a:lnTo>
                    <a:pt x="4754" y="940"/>
                  </a:lnTo>
                  <a:lnTo>
                    <a:pt x="4752" y="940"/>
                  </a:lnTo>
                  <a:lnTo>
                    <a:pt x="4750" y="940"/>
                  </a:lnTo>
                  <a:lnTo>
                    <a:pt x="4750" y="942"/>
                  </a:lnTo>
                  <a:lnTo>
                    <a:pt x="4748" y="942"/>
                  </a:lnTo>
                  <a:lnTo>
                    <a:pt x="4748" y="944"/>
                  </a:lnTo>
                  <a:lnTo>
                    <a:pt x="4746" y="944"/>
                  </a:lnTo>
                  <a:lnTo>
                    <a:pt x="4746" y="946"/>
                  </a:lnTo>
                  <a:lnTo>
                    <a:pt x="4744" y="946"/>
                  </a:lnTo>
                  <a:lnTo>
                    <a:pt x="4744" y="948"/>
                  </a:lnTo>
                  <a:lnTo>
                    <a:pt x="4742" y="948"/>
                  </a:lnTo>
                  <a:lnTo>
                    <a:pt x="4740" y="950"/>
                  </a:lnTo>
                  <a:lnTo>
                    <a:pt x="4739" y="950"/>
                  </a:lnTo>
                  <a:lnTo>
                    <a:pt x="4733" y="948"/>
                  </a:lnTo>
                  <a:lnTo>
                    <a:pt x="4731" y="948"/>
                  </a:lnTo>
                  <a:lnTo>
                    <a:pt x="4727" y="946"/>
                  </a:lnTo>
                  <a:lnTo>
                    <a:pt x="4721" y="944"/>
                  </a:lnTo>
                  <a:lnTo>
                    <a:pt x="4721" y="942"/>
                  </a:lnTo>
                  <a:lnTo>
                    <a:pt x="4719" y="940"/>
                  </a:lnTo>
                  <a:lnTo>
                    <a:pt x="4715" y="939"/>
                  </a:lnTo>
                  <a:lnTo>
                    <a:pt x="4714" y="939"/>
                  </a:lnTo>
                  <a:lnTo>
                    <a:pt x="4712" y="939"/>
                  </a:lnTo>
                  <a:lnTo>
                    <a:pt x="4706" y="942"/>
                  </a:lnTo>
                  <a:lnTo>
                    <a:pt x="4704" y="940"/>
                  </a:lnTo>
                  <a:lnTo>
                    <a:pt x="4702" y="942"/>
                  </a:lnTo>
                  <a:lnTo>
                    <a:pt x="4700" y="942"/>
                  </a:lnTo>
                  <a:lnTo>
                    <a:pt x="4700" y="940"/>
                  </a:lnTo>
                  <a:lnTo>
                    <a:pt x="4698" y="939"/>
                  </a:lnTo>
                  <a:lnTo>
                    <a:pt x="4694" y="937"/>
                  </a:lnTo>
                  <a:lnTo>
                    <a:pt x="4694" y="935"/>
                  </a:lnTo>
                  <a:lnTo>
                    <a:pt x="4691" y="933"/>
                  </a:lnTo>
                  <a:lnTo>
                    <a:pt x="4689" y="933"/>
                  </a:lnTo>
                  <a:lnTo>
                    <a:pt x="4687" y="933"/>
                  </a:lnTo>
                  <a:lnTo>
                    <a:pt x="4685" y="933"/>
                  </a:lnTo>
                  <a:lnTo>
                    <a:pt x="4683" y="933"/>
                  </a:lnTo>
                  <a:lnTo>
                    <a:pt x="4681" y="933"/>
                  </a:lnTo>
                  <a:lnTo>
                    <a:pt x="4679" y="935"/>
                  </a:lnTo>
                  <a:lnTo>
                    <a:pt x="4677" y="935"/>
                  </a:lnTo>
                  <a:lnTo>
                    <a:pt x="4675" y="937"/>
                  </a:lnTo>
                  <a:lnTo>
                    <a:pt x="4671" y="939"/>
                  </a:lnTo>
                  <a:lnTo>
                    <a:pt x="4669" y="940"/>
                  </a:lnTo>
                  <a:lnTo>
                    <a:pt x="4666" y="942"/>
                  </a:lnTo>
                  <a:lnTo>
                    <a:pt x="4666" y="944"/>
                  </a:lnTo>
                  <a:lnTo>
                    <a:pt x="4664" y="946"/>
                  </a:lnTo>
                  <a:lnTo>
                    <a:pt x="4664" y="948"/>
                  </a:lnTo>
                  <a:lnTo>
                    <a:pt x="4662" y="948"/>
                  </a:lnTo>
                  <a:lnTo>
                    <a:pt x="4662" y="950"/>
                  </a:lnTo>
                  <a:lnTo>
                    <a:pt x="4660" y="950"/>
                  </a:lnTo>
                  <a:lnTo>
                    <a:pt x="4658" y="952"/>
                  </a:lnTo>
                  <a:lnTo>
                    <a:pt x="4656" y="950"/>
                  </a:lnTo>
                  <a:lnTo>
                    <a:pt x="4654" y="950"/>
                  </a:lnTo>
                  <a:lnTo>
                    <a:pt x="4648" y="952"/>
                  </a:lnTo>
                  <a:lnTo>
                    <a:pt x="4646" y="954"/>
                  </a:lnTo>
                  <a:lnTo>
                    <a:pt x="4641" y="954"/>
                  </a:lnTo>
                  <a:lnTo>
                    <a:pt x="4639" y="954"/>
                  </a:lnTo>
                  <a:lnTo>
                    <a:pt x="4639" y="956"/>
                  </a:lnTo>
                  <a:lnTo>
                    <a:pt x="4637" y="954"/>
                  </a:lnTo>
                  <a:lnTo>
                    <a:pt x="4635" y="954"/>
                  </a:lnTo>
                  <a:lnTo>
                    <a:pt x="4635" y="956"/>
                  </a:lnTo>
                  <a:lnTo>
                    <a:pt x="4633" y="956"/>
                  </a:lnTo>
                  <a:lnTo>
                    <a:pt x="4629" y="958"/>
                  </a:lnTo>
                  <a:lnTo>
                    <a:pt x="4627" y="960"/>
                  </a:lnTo>
                  <a:lnTo>
                    <a:pt x="4625" y="960"/>
                  </a:lnTo>
                  <a:lnTo>
                    <a:pt x="4623" y="960"/>
                  </a:lnTo>
                  <a:lnTo>
                    <a:pt x="4621" y="958"/>
                  </a:lnTo>
                  <a:lnTo>
                    <a:pt x="4619" y="958"/>
                  </a:lnTo>
                  <a:lnTo>
                    <a:pt x="4619" y="960"/>
                  </a:lnTo>
                  <a:lnTo>
                    <a:pt x="4618" y="960"/>
                  </a:lnTo>
                  <a:lnTo>
                    <a:pt x="4614" y="958"/>
                  </a:lnTo>
                  <a:lnTo>
                    <a:pt x="4612" y="958"/>
                  </a:lnTo>
                  <a:lnTo>
                    <a:pt x="4610" y="958"/>
                  </a:lnTo>
                  <a:lnTo>
                    <a:pt x="4606" y="958"/>
                  </a:lnTo>
                  <a:lnTo>
                    <a:pt x="4606" y="956"/>
                  </a:lnTo>
                  <a:lnTo>
                    <a:pt x="4604" y="956"/>
                  </a:lnTo>
                  <a:lnTo>
                    <a:pt x="4602" y="954"/>
                  </a:lnTo>
                  <a:lnTo>
                    <a:pt x="4600" y="956"/>
                  </a:lnTo>
                  <a:lnTo>
                    <a:pt x="4598" y="956"/>
                  </a:lnTo>
                  <a:lnTo>
                    <a:pt x="4598" y="954"/>
                  </a:lnTo>
                  <a:lnTo>
                    <a:pt x="4596" y="956"/>
                  </a:lnTo>
                  <a:lnTo>
                    <a:pt x="4595" y="956"/>
                  </a:lnTo>
                  <a:lnTo>
                    <a:pt x="4593" y="956"/>
                  </a:lnTo>
                  <a:lnTo>
                    <a:pt x="4591" y="956"/>
                  </a:lnTo>
                  <a:lnTo>
                    <a:pt x="4591" y="954"/>
                  </a:lnTo>
                  <a:lnTo>
                    <a:pt x="4589" y="952"/>
                  </a:lnTo>
                  <a:lnTo>
                    <a:pt x="4587" y="952"/>
                  </a:lnTo>
                  <a:lnTo>
                    <a:pt x="4587" y="950"/>
                  </a:lnTo>
                  <a:lnTo>
                    <a:pt x="4585" y="950"/>
                  </a:lnTo>
                  <a:lnTo>
                    <a:pt x="4583" y="948"/>
                  </a:lnTo>
                  <a:lnTo>
                    <a:pt x="4583" y="946"/>
                  </a:lnTo>
                  <a:lnTo>
                    <a:pt x="4581" y="946"/>
                  </a:lnTo>
                  <a:lnTo>
                    <a:pt x="4583" y="946"/>
                  </a:lnTo>
                  <a:lnTo>
                    <a:pt x="4583" y="944"/>
                  </a:lnTo>
                  <a:lnTo>
                    <a:pt x="4581" y="944"/>
                  </a:lnTo>
                  <a:lnTo>
                    <a:pt x="4581" y="942"/>
                  </a:lnTo>
                  <a:lnTo>
                    <a:pt x="4583" y="940"/>
                  </a:lnTo>
                  <a:lnTo>
                    <a:pt x="4581" y="940"/>
                  </a:lnTo>
                  <a:lnTo>
                    <a:pt x="4579" y="940"/>
                  </a:lnTo>
                  <a:lnTo>
                    <a:pt x="4579" y="939"/>
                  </a:lnTo>
                  <a:lnTo>
                    <a:pt x="4573" y="939"/>
                  </a:lnTo>
                  <a:lnTo>
                    <a:pt x="4571" y="939"/>
                  </a:lnTo>
                  <a:lnTo>
                    <a:pt x="4570" y="939"/>
                  </a:lnTo>
                  <a:lnTo>
                    <a:pt x="4570" y="937"/>
                  </a:lnTo>
                  <a:lnTo>
                    <a:pt x="4568" y="937"/>
                  </a:lnTo>
                  <a:lnTo>
                    <a:pt x="4568" y="935"/>
                  </a:lnTo>
                  <a:lnTo>
                    <a:pt x="4566" y="935"/>
                  </a:lnTo>
                  <a:lnTo>
                    <a:pt x="4566" y="933"/>
                  </a:lnTo>
                  <a:lnTo>
                    <a:pt x="4564" y="931"/>
                  </a:lnTo>
                  <a:lnTo>
                    <a:pt x="4562" y="931"/>
                  </a:lnTo>
                  <a:lnTo>
                    <a:pt x="4560" y="931"/>
                  </a:lnTo>
                  <a:lnTo>
                    <a:pt x="4558" y="931"/>
                  </a:lnTo>
                  <a:lnTo>
                    <a:pt x="4554" y="931"/>
                  </a:lnTo>
                  <a:lnTo>
                    <a:pt x="4552" y="931"/>
                  </a:lnTo>
                  <a:lnTo>
                    <a:pt x="4552" y="929"/>
                  </a:lnTo>
                  <a:lnTo>
                    <a:pt x="4550" y="929"/>
                  </a:lnTo>
                  <a:lnTo>
                    <a:pt x="4548" y="929"/>
                  </a:lnTo>
                  <a:lnTo>
                    <a:pt x="4547" y="929"/>
                  </a:lnTo>
                  <a:lnTo>
                    <a:pt x="4545" y="929"/>
                  </a:lnTo>
                  <a:lnTo>
                    <a:pt x="4541" y="927"/>
                  </a:lnTo>
                  <a:lnTo>
                    <a:pt x="4539" y="927"/>
                  </a:lnTo>
                  <a:lnTo>
                    <a:pt x="4537" y="929"/>
                  </a:lnTo>
                  <a:lnTo>
                    <a:pt x="4535" y="929"/>
                  </a:lnTo>
                  <a:lnTo>
                    <a:pt x="4533" y="929"/>
                  </a:lnTo>
                  <a:lnTo>
                    <a:pt x="4531" y="931"/>
                  </a:lnTo>
                  <a:lnTo>
                    <a:pt x="4529" y="931"/>
                  </a:lnTo>
                  <a:lnTo>
                    <a:pt x="4527" y="931"/>
                  </a:lnTo>
                  <a:lnTo>
                    <a:pt x="4525" y="931"/>
                  </a:lnTo>
                  <a:lnTo>
                    <a:pt x="4525" y="933"/>
                  </a:lnTo>
                  <a:lnTo>
                    <a:pt x="4523" y="933"/>
                  </a:lnTo>
                  <a:lnTo>
                    <a:pt x="4522" y="935"/>
                  </a:lnTo>
                  <a:lnTo>
                    <a:pt x="4520" y="935"/>
                  </a:lnTo>
                  <a:lnTo>
                    <a:pt x="4516" y="935"/>
                  </a:lnTo>
                  <a:lnTo>
                    <a:pt x="4514" y="935"/>
                  </a:lnTo>
                  <a:lnTo>
                    <a:pt x="4512" y="935"/>
                  </a:lnTo>
                  <a:lnTo>
                    <a:pt x="4510" y="935"/>
                  </a:lnTo>
                  <a:lnTo>
                    <a:pt x="4508" y="935"/>
                  </a:lnTo>
                  <a:lnTo>
                    <a:pt x="4508" y="933"/>
                  </a:lnTo>
                  <a:lnTo>
                    <a:pt x="4506" y="933"/>
                  </a:lnTo>
                  <a:lnTo>
                    <a:pt x="4506" y="931"/>
                  </a:lnTo>
                  <a:lnTo>
                    <a:pt x="4502" y="931"/>
                  </a:lnTo>
                  <a:lnTo>
                    <a:pt x="4499" y="929"/>
                  </a:lnTo>
                  <a:lnTo>
                    <a:pt x="4497" y="929"/>
                  </a:lnTo>
                  <a:lnTo>
                    <a:pt x="4495" y="927"/>
                  </a:lnTo>
                  <a:lnTo>
                    <a:pt x="4495" y="925"/>
                  </a:lnTo>
                  <a:lnTo>
                    <a:pt x="4493" y="925"/>
                  </a:lnTo>
                  <a:lnTo>
                    <a:pt x="4493" y="923"/>
                  </a:lnTo>
                  <a:lnTo>
                    <a:pt x="4491" y="923"/>
                  </a:lnTo>
                  <a:lnTo>
                    <a:pt x="4493" y="921"/>
                  </a:lnTo>
                  <a:lnTo>
                    <a:pt x="4493" y="919"/>
                  </a:lnTo>
                  <a:lnTo>
                    <a:pt x="4491" y="919"/>
                  </a:lnTo>
                  <a:lnTo>
                    <a:pt x="4491" y="917"/>
                  </a:lnTo>
                  <a:lnTo>
                    <a:pt x="4491" y="916"/>
                  </a:lnTo>
                  <a:lnTo>
                    <a:pt x="4491" y="914"/>
                  </a:lnTo>
                  <a:lnTo>
                    <a:pt x="4491" y="912"/>
                  </a:lnTo>
                  <a:lnTo>
                    <a:pt x="4489" y="912"/>
                  </a:lnTo>
                  <a:lnTo>
                    <a:pt x="4489" y="910"/>
                  </a:lnTo>
                  <a:lnTo>
                    <a:pt x="4489" y="908"/>
                  </a:lnTo>
                  <a:lnTo>
                    <a:pt x="4491" y="906"/>
                  </a:lnTo>
                  <a:lnTo>
                    <a:pt x="4489" y="904"/>
                  </a:lnTo>
                  <a:lnTo>
                    <a:pt x="4487" y="904"/>
                  </a:lnTo>
                  <a:lnTo>
                    <a:pt x="4485" y="904"/>
                  </a:lnTo>
                  <a:lnTo>
                    <a:pt x="4483" y="904"/>
                  </a:lnTo>
                  <a:lnTo>
                    <a:pt x="4483" y="902"/>
                  </a:lnTo>
                  <a:lnTo>
                    <a:pt x="4481" y="902"/>
                  </a:lnTo>
                  <a:lnTo>
                    <a:pt x="4479" y="902"/>
                  </a:lnTo>
                  <a:lnTo>
                    <a:pt x="4477" y="902"/>
                  </a:lnTo>
                  <a:lnTo>
                    <a:pt x="4475" y="902"/>
                  </a:lnTo>
                  <a:lnTo>
                    <a:pt x="4475" y="900"/>
                  </a:lnTo>
                  <a:lnTo>
                    <a:pt x="4474" y="900"/>
                  </a:lnTo>
                  <a:lnTo>
                    <a:pt x="4472" y="900"/>
                  </a:lnTo>
                  <a:lnTo>
                    <a:pt x="4466" y="896"/>
                  </a:lnTo>
                  <a:lnTo>
                    <a:pt x="4464" y="896"/>
                  </a:lnTo>
                  <a:lnTo>
                    <a:pt x="4464" y="894"/>
                  </a:lnTo>
                  <a:lnTo>
                    <a:pt x="4458" y="894"/>
                  </a:lnTo>
                  <a:lnTo>
                    <a:pt x="4456" y="894"/>
                  </a:lnTo>
                  <a:lnTo>
                    <a:pt x="4454" y="894"/>
                  </a:lnTo>
                  <a:lnTo>
                    <a:pt x="4452" y="894"/>
                  </a:lnTo>
                  <a:lnTo>
                    <a:pt x="4452" y="893"/>
                  </a:lnTo>
                  <a:lnTo>
                    <a:pt x="4451" y="891"/>
                  </a:lnTo>
                  <a:lnTo>
                    <a:pt x="4449" y="891"/>
                  </a:lnTo>
                  <a:lnTo>
                    <a:pt x="4445" y="891"/>
                  </a:lnTo>
                  <a:lnTo>
                    <a:pt x="4445" y="889"/>
                  </a:lnTo>
                  <a:lnTo>
                    <a:pt x="4443" y="889"/>
                  </a:lnTo>
                  <a:lnTo>
                    <a:pt x="4441" y="887"/>
                  </a:lnTo>
                  <a:lnTo>
                    <a:pt x="4439" y="887"/>
                  </a:lnTo>
                  <a:lnTo>
                    <a:pt x="4439" y="885"/>
                  </a:lnTo>
                  <a:lnTo>
                    <a:pt x="4437" y="885"/>
                  </a:lnTo>
                  <a:lnTo>
                    <a:pt x="4437" y="887"/>
                  </a:lnTo>
                  <a:lnTo>
                    <a:pt x="4437" y="889"/>
                  </a:lnTo>
                  <a:lnTo>
                    <a:pt x="4435" y="891"/>
                  </a:lnTo>
                  <a:lnTo>
                    <a:pt x="4435" y="893"/>
                  </a:lnTo>
                  <a:lnTo>
                    <a:pt x="4433" y="893"/>
                  </a:lnTo>
                  <a:lnTo>
                    <a:pt x="4433" y="894"/>
                  </a:lnTo>
                  <a:lnTo>
                    <a:pt x="4431" y="894"/>
                  </a:lnTo>
                  <a:lnTo>
                    <a:pt x="4429" y="896"/>
                  </a:lnTo>
                  <a:lnTo>
                    <a:pt x="4427" y="896"/>
                  </a:lnTo>
                  <a:lnTo>
                    <a:pt x="4427" y="898"/>
                  </a:lnTo>
                  <a:lnTo>
                    <a:pt x="4427" y="900"/>
                  </a:lnTo>
                  <a:lnTo>
                    <a:pt x="4427" y="902"/>
                  </a:lnTo>
                  <a:lnTo>
                    <a:pt x="4426" y="902"/>
                  </a:lnTo>
                  <a:lnTo>
                    <a:pt x="4424" y="902"/>
                  </a:lnTo>
                  <a:lnTo>
                    <a:pt x="4424" y="904"/>
                  </a:lnTo>
                  <a:lnTo>
                    <a:pt x="4422" y="906"/>
                  </a:lnTo>
                  <a:lnTo>
                    <a:pt x="4422" y="908"/>
                  </a:lnTo>
                  <a:lnTo>
                    <a:pt x="4422" y="910"/>
                  </a:lnTo>
                  <a:lnTo>
                    <a:pt x="4422" y="912"/>
                  </a:lnTo>
                  <a:lnTo>
                    <a:pt x="4420" y="914"/>
                  </a:lnTo>
                  <a:lnTo>
                    <a:pt x="4422" y="916"/>
                  </a:lnTo>
                  <a:lnTo>
                    <a:pt x="4422" y="917"/>
                  </a:lnTo>
                  <a:lnTo>
                    <a:pt x="4424" y="917"/>
                  </a:lnTo>
                  <a:lnTo>
                    <a:pt x="4424" y="919"/>
                  </a:lnTo>
                  <a:lnTo>
                    <a:pt x="4424" y="921"/>
                  </a:lnTo>
                  <a:lnTo>
                    <a:pt x="4424" y="923"/>
                  </a:lnTo>
                  <a:lnTo>
                    <a:pt x="4426" y="923"/>
                  </a:lnTo>
                  <a:lnTo>
                    <a:pt x="4426" y="925"/>
                  </a:lnTo>
                  <a:lnTo>
                    <a:pt x="4427" y="925"/>
                  </a:lnTo>
                  <a:lnTo>
                    <a:pt x="4429" y="927"/>
                  </a:lnTo>
                  <a:lnTo>
                    <a:pt x="4427" y="927"/>
                  </a:lnTo>
                  <a:lnTo>
                    <a:pt x="4427" y="929"/>
                  </a:lnTo>
                  <a:lnTo>
                    <a:pt x="4427" y="931"/>
                  </a:lnTo>
                  <a:lnTo>
                    <a:pt x="4426" y="937"/>
                  </a:lnTo>
                  <a:lnTo>
                    <a:pt x="4424" y="939"/>
                  </a:lnTo>
                  <a:lnTo>
                    <a:pt x="4422" y="939"/>
                  </a:lnTo>
                  <a:lnTo>
                    <a:pt x="4422" y="940"/>
                  </a:lnTo>
                  <a:lnTo>
                    <a:pt x="4420" y="940"/>
                  </a:lnTo>
                  <a:lnTo>
                    <a:pt x="4418" y="940"/>
                  </a:lnTo>
                  <a:lnTo>
                    <a:pt x="4416" y="940"/>
                  </a:lnTo>
                  <a:lnTo>
                    <a:pt x="4418" y="942"/>
                  </a:lnTo>
                  <a:lnTo>
                    <a:pt x="4416" y="942"/>
                  </a:lnTo>
                  <a:lnTo>
                    <a:pt x="4416" y="944"/>
                  </a:lnTo>
                  <a:lnTo>
                    <a:pt x="4414" y="944"/>
                  </a:lnTo>
                  <a:lnTo>
                    <a:pt x="4414" y="946"/>
                  </a:lnTo>
                  <a:lnTo>
                    <a:pt x="4412" y="946"/>
                  </a:lnTo>
                  <a:lnTo>
                    <a:pt x="4410" y="946"/>
                  </a:lnTo>
                  <a:lnTo>
                    <a:pt x="4410" y="944"/>
                  </a:lnTo>
                  <a:lnTo>
                    <a:pt x="4408" y="944"/>
                  </a:lnTo>
                  <a:lnTo>
                    <a:pt x="4408" y="942"/>
                  </a:lnTo>
                  <a:lnTo>
                    <a:pt x="4406" y="942"/>
                  </a:lnTo>
                  <a:lnTo>
                    <a:pt x="4403" y="940"/>
                  </a:lnTo>
                  <a:lnTo>
                    <a:pt x="4403" y="942"/>
                  </a:lnTo>
                  <a:lnTo>
                    <a:pt x="4401" y="942"/>
                  </a:lnTo>
                  <a:lnTo>
                    <a:pt x="4401" y="940"/>
                  </a:lnTo>
                  <a:lnTo>
                    <a:pt x="4399" y="940"/>
                  </a:lnTo>
                  <a:lnTo>
                    <a:pt x="4399" y="942"/>
                  </a:lnTo>
                  <a:lnTo>
                    <a:pt x="4397" y="942"/>
                  </a:lnTo>
                  <a:lnTo>
                    <a:pt x="4397" y="940"/>
                  </a:lnTo>
                  <a:lnTo>
                    <a:pt x="4395" y="940"/>
                  </a:lnTo>
                  <a:lnTo>
                    <a:pt x="4393" y="939"/>
                  </a:lnTo>
                  <a:lnTo>
                    <a:pt x="4391" y="939"/>
                  </a:lnTo>
                  <a:lnTo>
                    <a:pt x="4391" y="940"/>
                  </a:lnTo>
                  <a:lnTo>
                    <a:pt x="4391" y="939"/>
                  </a:lnTo>
                  <a:lnTo>
                    <a:pt x="4389" y="939"/>
                  </a:lnTo>
                  <a:lnTo>
                    <a:pt x="4387" y="939"/>
                  </a:lnTo>
                  <a:lnTo>
                    <a:pt x="4387" y="940"/>
                  </a:lnTo>
                  <a:lnTo>
                    <a:pt x="4385" y="940"/>
                  </a:lnTo>
                  <a:lnTo>
                    <a:pt x="4383" y="942"/>
                  </a:lnTo>
                  <a:lnTo>
                    <a:pt x="4383" y="940"/>
                  </a:lnTo>
                  <a:lnTo>
                    <a:pt x="4381" y="940"/>
                  </a:lnTo>
                  <a:lnTo>
                    <a:pt x="4378" y="940"/>
                  </a:lnTo>
                  <a:lnTo>
                    <a:pt x="4376" y="940"/>
                  </a:lnTo>
                  <a:lnTo>
                    <a:pt x="4376" y="939"/>
                  </a:lnTo>
                  <a:lnTo>
                    <a:pt x="4372" y="939"/>
                  </a:lnTo>
                  <a:lnTo>
                    <a:pt x="4370" y="939"/>
                  </a:lnTo>
                  <a:lnTo>
                    <a:pt x="4370" y="937"/>
                  </a:lnTo>
                  <a:lnTo>
                    <a:pt x="4368" y="937"/>
                  </a:lnTo>
                  <a:lnTo>
                    <a:pt x="4368" y="935"/>
                  </a:lnTo>
                  <a:lnTo>
                    <a:pt x="4366" y="935"/>
                  </a:lnTo>
                  <a:lnTo>
                    <a:pt x="4366" y="933"/>
                  </a:lnTo>
                  <a:lnTo>
                    <a:pt x="4366" y="931"/>
                  </a:lnTo>
                  <a:lnTo>
                    <a:pt x="4366" y="929"/>
                  </a:lnTo>
                  <a:lnTo>
                    <a:pt x="4364" y="927"/>
                  </a:lnTo>
                  <a:lnTo>
                    <a:pt x="4364" y="925"/>
                  </a:lnTo>
                  <a:lnTo>
                    <a:pt x="4358" y="925"/>
                  </a:lnTo>
                  <a:lnTo>
                    <a:pt x="4353" y="925"/>
                  </a:lnTo>
                  <a:lnTo>
                    <a:pt x="4351" y="923"/>
                  </a:lnTo>
                  <a:lnTo>
                    <a:pt x="4347" y="923"/>
                  </a:lnTo>
                  <a:lnTo>
                    <a:pt x="4345" y="923"/>
                  </a:lnTo>
                  <a:lnTo>
                    <a:pt x="4343" y="921"/>
                  </a:lnTo>
                  <a:lnTo>
                    <a:pt x="4343" y="919"/>
                  </a:lnTo>
                  <a:lnTo>
                    <a:pt x="4341" y="919"/>
                  </a:lnTo>
                  <a:lnTo>
                    <a:pt x="4339" y="921"/>
                  </a:lnTo>
                  <a:lnTo>
                    <a:pt x="4337" y="921"/>
                  </a:lnTo>
                  <a:lnTo>
                    <a:pt x="4337" y="919"/>
                  </a:lnTo>
                  <a:lnTo>
                    <a:pt x="4335" y="919"/>
                  </a:lnTo>
                  <a:lnTo>
                    <a:pt x="4335" y="917"/>
                  </a:lnTo>
                  <a:lnTo>
                    <a:pt x="4333" y="917"/>
                  </a:lnTo>
                  <a:lnTo>
                    <a:pt x="4333" y="919"/>
                  </a:lnTo>
                  <a:lnTo>
                    <a:pt x="4331" y="921"/>
                  </a:lnTo>
                  <a:lnTo>
                    <a:pt x="4330" y="921"/>
                  </a:lnTo>
                  <a:lnTo>
                    <a:pt x="4326" y="921"/>
                  </a:lnTo>
                  <a:lnTo>
                    <a:pt x="4324" y="921"/>
                  </a:lnTo>
                  <a:lnTo>
                    <a:pt x="4324" y="923"/>
                  </a:lnTo>
                  <a:lnTo>
                    <a:pt x="4322" y="923"/>
                  </a:lnTo>
                  <a:lnTo>
                    <a:pt x="4322" y="925"/>
                  </a:lnTo>
                  <a:lnTo>
                    <a:pt x="4320" y="925"/>
                  </a:lnTo>
                  <a:lnTo>
                    <a:pt x="4320" y="927"/>
                  </a:lnTo>
                  <a:lnTo>
                    <a:pt x="4318" y="927"/>
                  </a:lnTo>
                  <a:lnTo>
                    <a:pt x="4316" y="927"/>
                  </a:lnTo>
                  <a:lnTo>
                    <a:pt x="4314" y="929"/>
                  </a:lnTo>
                  <a:lnTo>
                    <a:pt x="4312" y="929"/>
                  </a:lnTo>
                  <a:lnTo>
                    <a:pt x="4310" y="931"/>
                  </a:lnTo>
                  <a:lnTo>
                    <a:pt x="4308" y="931"/>
                  </a:lnTo>
                  <a:lnTo>
                    <a:pt x="4308" y="933"/>
                  </a:lnTo>
                  <a:lnTo>
                    <a:pt x="4307" y="933"/>
                  </a:lnTo>
                  <a:lnTo>
                    <a:pt x="4305" y="933"/>
                  </a:lnTo>
                  <a:lnTo>
                    <a:pt x="4303" y="935"/>
                  </a:lnTo>
                  <a:lnTo>
                    <a:pt x="4301" y="937"/>
                  </a:lnTo>
                  <a:lnTo>
                    <a:pt x="4299" y="937"/>
                  </a:lnTo>
                  <a:lnTo>
                    <a:pt x="4297" y="937"/>
                  </a:lnTo>
                  <a:lnTo>
                    <a:pt x="4297" y="939"/>
                  </a:lnTo>
                  <a:lnTo>
                    <a:pt x="4295" y="940"/>
                  </a:lnTo>
                  <a:lnTo>
                    <a:pt x="4291" y="940"/>
                  </a:lnTo>
                  <a:lnTo>
                    <a:pt x="4291" y="942"/>
                  </a:lnTo>
                  <a:lnTo>
                    <a:pt x="4291" y="944"/>
                  </a:lnTo>
                  <a:lnTo>
                    <a:pt x="4291" y="946"/>
                  </a:lnTo>
                  <a:lnTo>
                    <a:pt x="4289" y="946"/>
                  </a:lnTo>
                  <a:lnTo>
                    <a:pt x="4287" y="948"/>
                  </a:lnTo>
                  <a:lnTo>
                    <a:pt x="4285" y="950"/>
                  </a:lnTo>
                  <a:lnTo>
                    <a:pt x="4285" y="948"/>
                  </a:lnTo>
                  <a:lnTo>
                    <a:pt x="4283" y="948"/>
                  </a:lnTo>
                  <a:lnTo>
                    <a:pt x="4283" y="950"/>
                  </a:lnTo>
                  <a:lnTo>
                    <a:pt x="4283" y="952"/>
                  </a:lnTo>
                  <a:lnTo>
                    <a:pt x="4282" y="952"/>
                  </a:lnTo>
                  <a:lnTo>
                    <a:pt x="4280" y="952"/>
                  </a:lnTo>
                  <a:lnTo>
                    <a:pt x="4280" y="950"/>
                  </a:lnTo>
                  <a:lnTo>
                    <a:pt x="4278" y="950"/>
                  </a:lnTo>
                  <a:lnTo>
                    <a:pt x="4278" y="952"/>
                  </a:lnTo>
                  <a:lnTo>
                    <a:pt x="4276" y="952"/>
                  </a:lnTo>
                  <a:lnTo>
                    <a:pt x="4274" y="952"/>
                  </a:lnTo>
                  <a:lnTo>
                    <a:pt x="4272" y="952"/>
                  </a:lnTo>
                  <a:lnTo>
                    <a:pt x="4270" y="952"/>
                  </a:lnTo>
                  <a:lnTo>
                    <a:pt x="4268" y="952"/>
                  </a:lnTo>
                  <a:lnTo>
                    <a:pt x="4266" y="952"/>
                  </a:lnTo>
                  <a:lnTo>
                    <a:pt x="4266" y="954"/>
                  </a:lnTo>
                  <a:lnTo>
                    <a:pt x="4266" y="956"/>
                  </a:lnTo>
                  <a:lnTo>
                    <a:pt x="4266" y="958"/>
                  </a:lnTo>
                  <a:lnTo>
                    <a:pt x="4264" y="958"/>
                  </a:lnTo>
                  <a:lnTo>
                    <a:pt x="4264" y="960"/>
                  </a:lnTo>
                  <a:lnTo>
                    <a:pt x="4262" y="960"/>
                  </a:lnTo>
                  <a:lnTo>
                    <a:pt x="4260" y="960"/>
                  </a:lnTo>
                  <a:lnTo>
                    <a:pt x="4257" y="960"/>
                  </a:lnTo>
                  <a:lnTo>
                    <a:pt x="4257" y="962"/>
                  </a:lnTo>
                  <a:lnTo>
                    <a:pt x="4255" y="962"/>
                  </a:lnTo>
                  <a:lnTo>
                    <a:pt x="4253" y="960"/>
                  </a:lnTo>
                  <a:lnTo>
                    <a:pt x="4253" y="958"/>
                  </a:lnTo>
                  <a:lnTo>
                    <a:pt x="4251" y="958"/>
                  </a:lnTo>
                  <a:lnTo>
                    <a:pt x="4249" y="958"/>
                  </a:lnTo>
                  <a:lnTo>
                    <a:pt x="4249" y="956"/>
                  </a:lnTo>
                  <a:lnTo>
                    <a:pt x="4247" y="956"/>
                  </a:lnTo>
                  <a:lnTo>
                    <a:pt x="4247" y="954"/>
                  </a:lnTo>
                  <a:lnTo>
                    <a:pt x="4245" y="952"/>
                  </a:lnTo>
                  <a:lnTo>
                    <a:pt x="4245" y="950"/>
                  </a:lnTo>
                  <a:lnTo>
                    <a:pt x="4243" y="950"/>
                  </a:lnTo>
                  <a:lnTo>
                    <a:pt x="4241" y="948"/>
                  </a:lnTo>
                  <a:lnTo>
                    <a:pt x="4243" y="948"/>
                  </a:lnTo>
                  <a:lnTo>
                    <a:pt x="4243" y="946"/>
                  </a:lnTo>
                  <a:lnTo>
                    <a:pt x="4245" y="946"/>
                  </a:lnTo>
                  <a:lnTo>
                    <a:pt x="4245" y="944"/>
                  </a:lnTo>
                  <a:lnTo>
                    <a:pt x="4243" y="944"/>
                  </a:lnTo>
                  <a:lnTo>
                    <a:pt x="4241" y="944"/>
                  </a:lnTo>
                  <a:lnTo>
                    <a:pt x="4241" y="946"/>
                  </a:lnTo>
                  <a:lnTo>
                    <a:pt x="4239" y="946"/>
                  </a:lnTo>
                  <a:lnTo>
                    <a:pt x="4241" y="946"/>
                  </a:lnTo>
                  <a:lnTo>
                    <a:pt x="4239" y="946"/>
                  </a:lnTo>
                  <a:lnTo>
                    <a:pt x="4239" y="948"/>
                  </a:lnTo>
                  <a:lnTo>
                    <a:pt x="4237" y="948"/>
                  </a:lnTo>
                  <a:lnTo>
                    <a:pt x="4237" y="950"/>
                  </a:lnTo>
                  <a:lnTo>
                    <a:pt x="4235" y="952"/>
                  </a:lnTo>
                  <a:lnTo>
                    <a:pt x="4234" y="950"/>
                  </a:lnTo>
                  <a:lnTo>
                    <a:pt x="4234" y="952"/>
                  </a:lnTo>
                  <a:lnTo>
                    <a:pt x="4232" y="952"/>
                  </a:lnTo>
                  <a:lnTo>
                    <a:pt x="4232" y="950"/>
                  </a:lnTo>
                  <a:lnTo>
                    <a:pt x="4230" y="950"/>
                  </a:lnTo>
                  <a:lnTo>
                    <a:pt x="4228" y="950"/>
                  </a:lnTo>
                  <a:lnTo>
                    <a:pt x="4226" y="948"/>
                  </a:lnTo>
                  <a:lnTo>
                    <a:pt x="4224" y="948"/>
                  </a:lnTo>
                  <a:lnTo>
                    <a:pt x="4222" y="948"/>
                  </a:lnTo>
                  <a:lnTo>
                    <a:pt x="4220" y="948"/>
                  </a:lnTo>
                  <a:lnTo>
                    <a:pt x="4220" y="946"/>
                  </a:lnTo>
                  <a:lnTo>
                    <a:pt x="4218" y="944"/>
                  </a:lnTo>
                  <a:lnTo>
                    <a:pt x="4218" y="942"/>
                  </a:lnTo>
                  <a:lnTo>
                    <a:pt x="4216" y="940"/>
                  </a:lnTo>
                  <a:lnTo>
                    <a:pt x="4216" y="939"/>
                  </a:lnTo>
                  <a:lnTo>
                    <a:pt x="4218" y="939"/>
                  </a:lnTo>
                  <a:lnTo>
                    <a:pt x="4216" y="939"/>
                  </a:lnTo>
                  <a:lnTo>
                    <a:pt x="4216" y="937"/>
                  </a:lnTo>
                  <a:lnTo>
                    <a:pt x="4214" y="937"/>
                  </a:lnTo>
                  <a:lnTo>
                    <a:pt x="4214" y="935"/>
                  </a:lnTo>
                  <a:lnTo>
                    <a:pt x="4212" y="935"/>
                  </a:lnTo>
                  <a:lnTo>
                    <a:pt x="4211" y="935"/>
                  </a:lnTo>
                  <a:lnTo>
                    <a:pt x="4209" y="935"/>
                  </a:lnTo>
                  <a:lnTo>
                    <a:pt x="4209" y="933"/>
                  </a:lnTo>
                  <a:lnTo>
                    <a:pt x="4207" y="933"/>
                  </a:lnTo>
                  <a:lnTo>
                    <a:pt x="4205" y="933"/>
                  </a:lnTo>
                  <a:lnTo>
                    <a:pt x="4205" y="931"/>
                  </a:lnTo>
                  <a:lnTo>
                    <a:pt x="4205" y="929"/>
                  </a:lnTo>
                  <a:lnTo>
                    <a:pt x="4203" y="927"/>
                  </a:lnTo>
                  <a:lnTo>
                    <a:pt x="4205" y="927"/>
                  </a:lnTo>
                  <a:lnTo>
                    <a:pt x="4205" y="925"/>
                  </a:lnTo>
                  <a:lnTo>
                    <a:pt x="4203" y="925"/>
                  </a:lnTo>
                  <a:lnTo>
                    <a:pt x="4203" y="923"/>
                  </a:lnTo>
                  <a:lnTo>
                    <a:pt x="4201" y="921"/>
                  </a:lnTo>
                  <a:lnTo>
                    <a:pt x="4201" y="919"/>
                  </a:lnTo>
                  <a:lnTo>
                    <a:pt x="4199" y="919"/>
                  </a:lnTo>
                  <a:lnTo>
                    <a:pt x="4199" y="917"/>
                  </a:lnTo>
                  <a:lnTo>
                    <a:pt x="4197" y="917"/>
                  </a:lnTo>
                  <a:lnTo>
                    <a:pt x="4195" y="917"/>
                  </a:lnTo>
                  <a:lnTo>
                    <a:pt x="4195" y="916"/>
                  </a:lnTo>
                  <a:lnTo>
                    <a:pt x="4193" y="916"/>
                  </a:lnTo>
                  <a:lnTo>
                    <a:pt x="4191" y="914"/>
                  </a:lnTo>
                  <a:lnTo>
                    <a:pt x="4189" y="914"/>
                  </a:lnTo>
                  <a:lnTo>
                    <a:pt x="4187" y="914"/>
                  </a:lnTo>
                  <a:lnTo>
                    <a:pt x="4186" y="916"/>
                  </a:lnTo>
                  <a:lnTo>
                    <a:pt x="4186" y="917"/>
                  </a:lnTo>
                  <a:lnTo>
                    <a:pt x="4182" y="917"/>
                  </a:lnTo>
                  <a:lnTo>
                    <a:pt x="4182" y="916"/>
                  </a:lnTo>
                  <a:lnTo>
                    <a:pt x="4180" y="916"/>
                  </a:lnTo>
                  <a:lnTo>
                    <a:pt x="4180" y="917"/>
                  </a:lnTo>
                  <a:lnTo>
                    <a:pt x="4180" y="919"/>
                  </a:lnTo>
                  <a:lnTo>
                    <a:pt x="4178" y="919"/>
                  </a:lnTo>
                  <a:lnTo>
                    <a:pt x="4176" y="921"/>
                  </a:lnTo>
                  <a:lnTo>
                    <a:pt x="4176" y="919"/>
                  </a:lnTo>
                  <a:lnTo>
                    <a:pt x="4174" y="919"/>
                  </a:lnTo>
                  <a:lnTo>
                    <a:pt x="4174" y="921"/>
                  </a:lnTo>
                  <a:lnTo>
                    <a:pt x="4174" y="919"/>
                  </a:lnTo>
                  <a:lnTo>
                    <a:pt x="4172" y="921"/>
                  </a:lnTo>
                  <a:lnTo>
                    <a:pt x="4170" y="921"/>
                  </a:lnTo>
                  <a:lnTo>
                    <a:pt x="4170" y="919"/>
                  </a:lnTo>
                  <a:lnTo>
                    <a:pt x="4168" y="919"/>
                  </a:lnTo>
                  <a:lnTo>
                    <a:pt x="4166" y="919"/>
                  </a:lnTo>
                  <a:lnTo>
                    <a:pt x="4164" y="919"/>
                  </a:lnTo>
                  <a:lnTo>
                    <a:pt x="4164" y="921"/>
                  </a:lnTo>
                  <a:lnTo>
                    <a:pt x="4161" y="921"/>
                  </a:lnTo>
                  <a:lnTo>
                    <a:pt x="4161" y="919"/>
                  </a:lnTo>
                  <a:lnTo>
                    <a:pt x="4161" y="917"/>
                  </a:lnTo>
                  <a:lnTo>
                    <a:pt x="4159" y="916"/>
                  </a:lnTo>
                  <a:lnTo>
                    <a:pt x="4157" y="916"/>
                  </a:lnTo>
                  <a:lnTo>
                    <a:pt x="4155" y="916"/>
                  </a:lnTo>
                  <a:lnTo>
                    <a:pt x="4155" y="914"/>
                  </a:lnTo>
                  <a:lnTo>
                    <a:pt x="4155" y="910"/>
                  </a:lnTo>
                  <a:lnTo>
                    <a:pt x="4153" y="910"/>
                  </a:lnTo>
                  <a:lnTo>
                    <a:pt x="4153" y="908"/>
                  </a:lnTo>
                  <a:lnTo>
                    <a:pt x="4151" y="908"/>
                  </a:lnTo>
                  <a:lnTo>
                    <a:pt x="4151" y="906"/>
                  </a:lnTo>
                  <a:lnTo>
                    <a:pt x="4151" y="908"/>
                  </a:lnTo>
                  <a:lnTo>
                    <a:pt x="4149" y="906"/>
                  </a:lnTo>
                  <a:lnTo>
                    <a:pt x="4147" y="906"/>
                  </a:lnTo>
                  <a:lnTo>
                    <a:pt x="4147" y="908"/>
                  </a:lnTo>
                  <a:lnTo>
                    <a:pt x="4145" y="908"/>
                  </a:lnTo>
                  <a:lnTo>
                    <a:pt x="4143" y="908"/>
                  </a:lnTo>
                  <a:lnTo>
                    <a:pt x="4143" y="910"/>
                  </a:lnTo>
                  <a:lnTo>
                    <a:pt x="4143" y="912"/>
                  </a:lnTo>
                  <a:lnTo>
                    <a:pt x="4145" y="912"/>
                  </a:lnTo>
                  <a:lnTo>
                    <a:pt x="4145" y="914"/>
                  </a:lnTo>
                  <a:lnTo>
                    <a:pt x="4143" y="916"/>
                  </a:lnTo>
                  <a:lnTo>
                    <a:pt x="4141" y="916"/>
                  </a:lnTo>
                  <a:lnTo>
                    <a:pt x="4139" y="917"/>
                  </a:lnTo>
                  <a:lnTo>
                    <a:pt x="4139" y="919"/>
                  </a:lnTo>
                  <a:lnTo>
                    <a:pt x="4139" y="917"/>
                  </a:lnTo>
                  <a:lnTo>
                    <a:pt x="4138" y="917"/>
                  </a:lnTo>
                  <a:lnTo>
                    <a:pt x="4138" y="919"/>
                  </a:lnTo>
                  <a:lnTo>
                    <a:pt x="4139" y="919"/>
                  </a:lnTo>
                  <a:lnTo>
                    <a:pt x="4138" y="919"/>
                  </a:lnTo>
                  <a:lnTo>
                    <a:pt x="4136" y="917"/>
                  </a:lnTo>
                  <a:lnTo>
                    <a:pt x="4136" y="916"/>
                  </a:lnTo>
                  <a:lnTo>
                    <a:pt x="4134" y="914"/>
                  </a:lnTo>
                  <a:lnTo>
                    <a:pt x="4134" y="910"/>
                  </a:lnTo>
                  <a:lnTo>
                    <a:pt x="4132" y="908"/>
                  </a:lnTo>
                  <a:lnTo>
                    <a:pt x="4130" y="904"/>
                  </a:lnTo>
                  <a:lnTo>
                    <a:pt x="4128" y="902"/>
                  </a:lnTo>
                  <a:lnTo>
                    <a:pt x="4128" y="898"/>
                  </a:lnTo>
                  <a:lnTo>
                    <a:pt x="4126" y="896"/>
                  </a:lnTo>
                  <a:lnTo>
                    <a:pt x="4126" y="894"/>
                  </a:lnTo>
                  <a:lnTo>
                    <a:pt x="4124" y="893"/>
                  </a:lnTo>
                  <a:lnTo>
                    <a:pt x="4122" y="889"/>
                  </a:lnTo>
                  <a:lnTo>
                    <a:pt x="4120" y="885"/>
                  </a:lnTo>
                  <a:lnTo>
                    <a:pt x="4118" y="881"/>
                  </a:lnTo>
                  <a:lnTo>
                    <a:pt x="4115" y="875"/>
                  </a:lnTo>
                  <a:lnTo>
                    <a:pt x="4113" y="871"/>
                  </a:lnTo>
                  <a:lnTo>
                    <a:pt x="4111" y="869"/>
                  </a:lnTo>
                  <a:lnTo>
                    <a:pt x="4109" y="866"/>
                  </a:lnTo>
                  <a:lnTo>
                    <a:pt x="4109" y="862"/>
                  </a:lnTo>
                  <a:lnTo>
                    <a:pt x="4107" y="860"/>
                  </a:lnTo>
                  <a:lnTo>
                    <a:pt x="4105" y="858"/>
                  </a:lnTo>
                  <a:lnTo>
                    <a:pt x="4103" y="854"/>
                  </a:lnTo>
                  <a:lnTo>
                    <a:pt x="4101" y="854"/>
                  </a:lnTo>
                  <a:lnTo>
                    <a:pt x="4101" y="852"/>
                  </a:lnTo>
                  <a:lnTo>
                    <a:pt x="4099" y="850"/>
                  </a:lnTo>
                  <a:lnTo>
                    <a:pt x="4097" y="848"/>
                  </a:lnTo>
                  <a:lnTo>
                    <a:pt x="4093" y="846"/>
                  </a:lnTo>
                  <a:lnTo>
                    <a:pt x="4091" y="845"/>
                  </a:lnTo>
                  <a:lnTo>
                    <a:pt x="4088" y="841"/>
                  </a:lnTo>
                  <a:lnTo>
                    <a:pt x="4086" y="839"/>
                  </a:lnTo>
                  <a:lnTo>
                    <a:pt x="4084" y="837"/>
                  </a:lnTo>
                  <a:lnTo>
                    <a:pt x="4082" y="837"/>
                  </a:lnTo>
                  <a:lnTo>
                    <a:pt x="4082" y="835"/>
                  </a:lnTo>
                  <a:lnTo>
                    <a:pt x="4080" y="831"/>
                  </a:lnTo>
                  <a:lnTo>
                    <a:pt x="4082" y="831"/>
                  </a:lnTo>
                  <a:lnTo>
                    <a:pt x="4084" y="831"/>
                  </a:lnTo>
                  <a:lnTo>
                    <a:pt x="4086" y="831"/>
                  </a:lnTo>
                  <a:lnTo>
                    <a:pt x="4086" y="829"/>
                  </a:lnTo>
                  <a:lnTo>
                    <a:pt x="4088" y="827"/>
                  </a:lnTo>
                  <a:lnTo>
                    <a:pt x="4088" y="825"/>
                  </a:lnTo>
                  <a:lnTo>
                    <a:pt x="4086" y="825"/>
                  </a:lnTo>
                  <a:lnTo>
                    <a:pt x="4086" y="823"/>
                  </a:lnTo>
                  <a:lnTo>
                    <a:pt x="4088" y="823"/>
                  </a:lnTo>
                  <a:lnTo>
                    <a:pt x="4086" y="823"/>
                  </a:lnTo>
                  <a:lnTo>
                    <a:pt x="4084" y="823"/>
                  </a:lnTo>
                  <a:lnTo>
                    <a:pt x="4084" y="825"/>
                  </a:lnTo>
                  <a:lnTo>
                    <a:pt x="4082" y="825"/>
                  </a:lnTo>
                  <a:lnTo>
                    <a:pt x="4082" y="827"/>
                  </a:lnTo>
                  <a:lnTo>
                    <a:pt x="4080" y="827"/>
                  </a:lnTo>
                  <a:lnTo>
                    <a:pt x="4078" y="825"/>
                  </a:lnTo>
                  <a:lnTo>
                    <a:pt x="4076" y="825"/>
                  </a:lnTo>
                  <a:lnTo>
                    <a:pt x="4076" y="827"/>
                  </a:lnTo>
                  <a:lnTo>
                    <a:pt x="4076" y="829"/>
                  </a:lnTo>
                  <a:lnTo>
                    <a:pt x="4074" y="829"/>
                  </a:lnTo>
                  <a:lnTo>
                    <a:pt x="4072" y="831"/>
                  </a:lnTo>
                  <a:lnTo>
                    <a:pt x="4070" y="831"/>
                  </a:lnTo>
                  <a:lnTo>
                    <a:pt x="4068" y="833"/>
                  </a:lnTo>
                  <a:lnTo>
                    <a:pt x="4067" y="833"/>
                  </a:lnTo>
                  <a:lnTo>
                    <a:pt x="4065" y="833"/>
                  </a:lnTo>
                  <a:lnTo>
                    <a:pt x="4063" y="833"/>
                  </a:lnTo>
                  <a:lnTo>
                    <a:pt x="4065" y="835"/>
                  </a:lnTo>
                  <a:lnTo>
                    <a:pt x="4063" y="837"/>
                  </a:lnTo>
                  <a:lnTo>
                    <a:pt x="4061" y="839"/>
                  </a:lnTo>
                  <a:lnTo>
                    <a:pt x="4059" y="841"/>
                  </a:lnTo>
                  <a:lnTo>
                    <a:pt x="4057" y="841"/>
                  </a:lnTo>
                  <a:lnTo>
                    <a:pt x="4055" y="841"/>
                  </a:lnTo>
                  <a:lnTo>
                    <a:pt x="4053" y="841"/>
                  </a:lnTo>
                  <a:lnTo>
                    <a:pt x="4053" y="843"/>
                  </a:lnTo>
                  <a:lnTo>
                    <a:pt x="4051" y="843"/>
                  </a:lnTo>
                  <a:lnTo>
                    <a:pt x="4051" y="845"/>
                  </a:lnTo>
                  <a:lnTo>
                    <a:pt x="4049" y="845"/>
                  </a:lnTo>
                  <a:lnTo>
                    <a:pt x="4049" y="846"/>
                  </a:lnTo>
                  <a:lnTo>
                    <a:pt x="4049" y="850"/>
                  </a:lnTo>
                  <a:lnTo>
                    <a:pt x="4047" y="850"/>
                  </a:lnTo>
                  <a:lnTo>
                    <a:pt x="4047" y="848"/>
                  </a:lnTo>
                  <a:lnTo>
                    <a:pt x="4045" y="848"/>
                  </a:lnTo>
                  <a:lnTo>
                    <a:pt x="4045" y="846"/>
                  </a:lnTo>
                  <a:lnTo>
                    <a:pt x="4043" y="846"/>
                  </a:lnTo>
                  <a:lnTo>
                    <a:pt x="4043" y="845"/>
                  </a:lnTo>
                  <a:lnTo>
                    <a:pt x="4042" y="845"/>
                  </a:lnTo>
                  <a:lnTo>
                    <a:pt x="4040" y="845"/>
                  </a:lnTo>
                  <a:lnTo>
                    <a:pt x="4038" y="846"/>
                  </a:lnTo>
                  <a:lnTo>
                    <a:pt x="4036" y="846"/>
                  </a:lnTo>
                  <a:lnTo>
                    <a:pt x="4036" y="848"/>
                  </a:lnTo>
                  <a:lnTo>
                    <a:pt x="4034" y="848"/>
                  </a:lnTo>
                  <a:lnTo>
                    <a:pt x="4034" y="850"/>
                  </a:lnTo>
                  <a:lnTo>
                    <a:pt x="4032" y="850"/>
                  </a:lnTo>
                  <a:lnTo>
                    <a:pt x="4032" y="848"/>
                  </a:lnTo>
                  <a:lnTo>
                    <a:pt x="4030" y="846"/>
                  </a:lnTo>
                  <a:lnTo>
                    <a:pt x="4030" y="845"/>
                  </a:lnTo>
                  <a:lnTo>
                    <a:pt x="4032" y="841"/>
                  </a:lnTo>
                  <a:lnTo>
                    <a:pt x="4032" y="839"/>
                  </a:lnTo>
                  <a:lnTo>
                    <a:pt x="4034" y="839"/>
                  </a:lnTo>
                  <a:lnTo>
                    <a:pt x="4036" y="839"/>
                  </a:lnTo>
                  <a:lnTo>
                    <a:pt x="4038" y="839"/>
                  </a:lnTo>
                  <a:lnTo>
                    <a:pt x="4038" y="833"/>
                  </a:lnTo>
                  <a:lnTo>
                    <a:pt x="4038" y="835"/>
                  </a:lnTo>
                  <a:lnTo>
                    <a:pt x="4036" y="835"/>
                  </a:lnTo>
                  <a:lnTo>
                    <a:pt x="4036" y="833"/>
                  </a:lnTo>
                  <a:lnTo>
                    <a:pt x="4036" y="835"/>
                  </a:lnTo>
                  <a:lnTo>
                    <a:pt x="4034" y="835"/>
                  </a:lnTo>
                  <a:lnTo>
                    <a:pt x="4034" y="837"/>
                  </a:lnTo>
                  <a:lnTo>
                    <a:pt x="4032" y="837"/>
                  </a:lnTo>
                  <a:lnTo>
                    <a:pt x="4028" y="837"/>
                  </a:lnTo>
                  <a:lnTo>
                    <a:pt x="4026" y="837"/>
                  </a:lnTo>
                  <a:lnTo>
                    <a:pt x="4026" y="835"/>
                  </a:lnTo>
                  <a:lnTo>
                    <a:pt x="4026" y="833"/>
                  </a:lnTo>
                  <a:lnTo>
                    <a:pt x="4024" y="833"/>
                  </a:lnTo>
                  <a:lnTo>
                    <a:pt x="4022" y="831"/>
                  </a:lnTo>
                  <a:lnTo>
                    <a:pt x="4020" y="831"/>
                  </a:lnTo>
                  <a:lnTo>
                    <a:pt x="4019" y="831"/>
                  </a:lnTo>
                  <a:lnTo>
                    <a:pt x="4019" y="833"/>
                  </a:lnTo>
                  <a:lnTo>
                    <a:pt x="4019" y="835"/>
                  </a:lnTo>
                  <a:lnTo>
                    <a:pt x="4019" y="833"/>
                  </a:lnTo>
                  <a:lnTo>
                    <a:pt x="4020" y="833"/>
                  </a:lnTo>
                  <a:lnTo>
                    <a:pt x="4020" y="835"/>
                  </a:lnTo>
                  <a:lnTo>
                    <a:pt x="4020" y="837"/>
                  </a:lnTo>
                  <a:lnTo>
                    <a:pt x="4019" y="837"/>
                  </a:lnTo>
                  <a:lnTo>
                    <a:pt x="4017" y="837"/>
                  </a:lnTo>
                  <a:lnTo>
                    <a:pt x="4017" y="839"/>
                  </a:lnTo>
                  <a:lnTo>
                    <a:pt x="4017" y="837"/>
                  </a:lnTo>
                  <a:lnTo>
                    <a:pt x="4017" y="835"/>
                  </a:lnTo>
                  <a:lnTo>
                    <a:pt x="4017" y="833"/>
                  </a:lnTo>
                  <a:lnTo>
                    <a:pt x="4017" y="831"/>
                  </a:lnTo>
                  <a:lnTo>
                    <a:pt x="4019" y="831"/>
                  </a:lnTo>
                  <a:lnTo>
                    <a:pt x="4017" y="831"/>
                  </a:lnTo>
                  <a:lnTo>
                    <a:pt x="4015" y="831"/>
                  </a:lnTo>
                  <a:lnTo>
                    <a:pt x="4015" y="829"/>
                  </a:lnTo>
                  <a:lnTo>
                    <a:pt x="4015" y="827"/>
                  </a:lnTo>
                  <a:lnTo>
                    <a:pt x="4013" y="827"/>
                  </a:lnTo>
                  <a:lnTo>
                    <a:pt x="4013" y="825"/>
                  </a:lnTo>
                  <a:lnTo>
                    <a:pt x="4011" y="825"/>
                  </a:lnTo>
                  <a:lnTo>
                    <a:pt x="4011" y="827"/>
                  </a:lnTo>
                  <a:lnTo>
                    <a:pt x="4011" y="829"/>
                  </a:lnTo>
                  <a:lnTo>
                    <a:pt x="4013" y="829"/>
                  </a:lnTo>
                  <a:lnTo>
                    <a:pt x="4013" y="831"/>
                  </a:lnTo>
                  <a:lnTo>
                    <a:pt x="4011" y="831"/>
                  </a:lnTo>
                  <a:lnTo>
                    <a:pt x="4011" y="829"/>
                  </a:lnTo>
                  <a:lnTo>
                    <a:pt x="4009" y="829"/>
                  </a:lnTo>
                  <a:lnTo>
                    <a:pt x="4007" y="829"/>
                  </a:lnTo>
                  <a:lnTo>
                    <a:pt x="4005" y="829"/>
                  </a:lnTo>
                  <a:lnTo>
                    <a:pt x="4005" y="831"/>
                  </a:lnTo>
                  <a:lnTo>
                    <a:pt x="4005" y="833"/>
                  </a:lnTo>
                  <a:lnTo>
                    <a:pt x="4003" y="833"/>
                  </a:lnTo>
                  <a:lnTo>
                    <a:pt x="4003" y="831"/>
                  </a:lnTo>
                  <a:lnTo>
                    <a:pt x="4001" y="833"/>
                  </a:lnTo>
                  <a:lnTo>
                    <a:pt x="4001" y="831"/>
                  </a:lnTo>
                  <a:lnTo>
                    <a:pt x="3999" y="831"/>
                  </a:lnTo>
                  <a:lnTo>
                    <a:pt x="3999" y="829"/>
                  </a:lnTo>
                  <a:lnTo>
                    <a:pt x="3999" y="831"/>
                  </a:lnTo>
                  <a:lnTo>
                    <a:pt x="3997" y="831"/>
                  </a:lnTo>
                  <a:lnTo>
                    <a:pt x="3997" y="833"/>
                  </a:lnTo>
                  <a:lnTo>
                    <a:pt x="3995" y="833"/>
                  </a:lnTo>
                  <a:lnTo>
                    <a:pt x="3995" y="831"/>
                  </a:lnTo>
                  <a:lnTo>
                    <a:pt x="3995" y="829"/>
                  </a:lnTo>
                  <a:lnTo>
                    <a:pt x="3995" y="827"/>
                  </a:lnTo>
                  <a:lnTo>
                    <a:pt x="3994" y="827"/>
                  </a:lnTo>
                  <a:lnTo>
                    <a:pt x="3995" y="827"/>
                  </a:lnTo>
                  <a:lnTo>
                    <a:pt x="3997" y="827"/>
                  </a:lnTo>
                  <a:lnTo>
                    <a:pt x="3997" y="825"/>
                  </a:lnTo>
                  <a:lnTo>
                    <a:pt x="3997" y="823"/>
                  </a:lnTo>
                  <a:lnTo>
                    <a:pt x="3995" y="821"/>
                  </a:lnTo>
                  <a:lnTo>
                    <a:pt x="3995" y="820"/>
                  </a:lnTo>
                  <a:lnTo>
                    <a:pt x="3997" y="820"/>
                  </a:lnTo>
                  <a:lnTo>
                    <a:pt x="3997" y="818"/>
                  </a:lnTo>
                  <a:lnTo>
                    <a:pt x="3997" y="816"/>
                  </a:lnTo>
                  <a:lnTo>
                    <a:pt x="3995" y="816"/>
                  </a:lnTo>
                  <a:lnTo>
                    <a:pt x="3994" y="814"/>
                  </a:lnTo>
                  <a:lnTo>
                    <a:pt x="3994" y="812"/>
                  </a:lnTo>
                  <a:lnTo>
                    <a:pt x="3994" y="810"/>
                  </a:lnTo>
                  <a:lnTo>
                    <a:pt x="3994" y="808"/>
                  </a:lnTo>
                  <a:lnTo>
                    <a:pt x="3994" y="806"/>
                  </a:lnTo>
                  <a:lnTo>
                    <a:pt x="3994" y="804"/>
                  </a:lnTo>
                  <a:lnTo>
                    <a:pt x="3992" y="802"/>
                  </a:lnTo>
                  <a:lnTo>
                    <a:pt x="3990" y="800"/>
                  </a:lnTo>
                  <a:lnTo>
                    <a:pt x="3992" y="800"/>
                  </a:lnTo>
                  <a:lnTo>
                    <a:pt x="3990" y="800"/>
                  </a:lnTo>
                  <a:lnTo>
                    <a:pt x="3990" y="798"/>
                  </a:lnTo>
                  <a:lnTo>
                    <a:pt x="3988" y="798"/>
                  </a:lnTo>
                  <a:lnTo>
                    <a:pt x="3988" y="800"/>
                  </a:lnTo>
                  <a:lnTo>
                    <a:pt x="3986" y="800"/>
                  </a:lnTo>
                  <a:lnTo>
                    <a:pt x="3984" y="800"/>
                  </a:lnTo>
                  <a:lnTo>
                    <a:pt x="3984" y="802"/>
                  </a:lnTo>
                  <a:lnTo>
                    <a:pt x="3982" y="802"/>
                  </a:lnTo>
                  <a:lnTo>
                    <a:pt x="3982" y="804"/>
                  </a:lnTo>
                  <a:lnTo>
                    <a:pt x="3978" y="802"/>
                  </a:lnTo>
                  <a:lnTo>
                    <a:pt x="3976" y="802"/>
                  </a:lnTo>
                  <a:lnTo>
                    <a:pt x="3976" y="800"/>
                  </a:lnTo>
                  <a:lnTo>
                    <a:pt x="3974" y="800"/>
                  </a:lnTo>
                  <a:lnTo>
                    <a:pt x="3972" y="798"/>
                  </a:lnTo>
                  <a:lnTo>
                    <a:pt x="3971" y="798"/>
                  </a:lnTo>
                  <a:lnTo>
                    <a:pt x="3967" y="797"/>
                  </a:lnTo>
                  <a:lnTo>
                    <a:pt x="3967" y="798"/>
                  </a:lnTo>
                  <a:lnTo>
                    <a:pt x="3965" y="798"/>
                  </a:lnTo>
                  <a:lnTo>
                    <a:pt x="3965" y="797"/>
                  </a:lnTo>
                  <a:lnTo>
                    <a:pt x="3961" y="797"/>
                  </a:lnTo>
                  <a:lnTo>
                    <a:pt x="3961" y="798"/>
                  </a:lnTo>
                  <a:lnTo>
                    <a:pt x="3963" y="798"/>
                  </a:lnTo>
                  <a:lnTo>
                    <a:pt x="3963" y="800"/>
                  </a:lnTo>
                  <a:lnTo>
                    <a:pt x="3961" y="800"/>
                  </a:lnTo>
                  <a:lnTo>
                    <a:pt x="3961" y="798"/>
                  </a:lnTo>
                  <a:lnTo>
                    <a:pt x="3959" y="798"/>
                  </a:lnTo>
                  <a:lnTo>
                    <a:pt x="3957" y="798"/>
                  </a:lnTo>
                  <a:lnTo>
                    <a:pt x="3957" y="800"/>
                  </a:lnTo>
                  <a:lnTo>
                    <a:pt x="3955" y="800"/>
                  </a:lnTo>
                  <a:lnTo>
                    <a:pt x="3955" y="802"/>
                  </a:lnTo>
                  <a:lnTo>
                    <a:pt x="3957" y="802"/>
                  </a:lnTo>
                  <a:lnTo>
                    <a:pt x="3955" y="802"/>
                  </a:lnTo>
                  <a:lnTo>
                    <a:pt x="3953" y="802"/>
                  </a:lnTo>
                  <a:lnTo>
                    <a:pt x="3951" y="802"/>
                  </a:lnTo>
                  <a:lnTo>
                    <a:pt x="3949" y="802"/>
                  </a:lnTo>
                  <a:lnTo>
                    <a:pt x="3949" y="804"/>
                  </a:lnTo>
                  <a:lnTo>
                    <a:pt x="3951" y="806"/>
                  </a:lnTo>
                  <a:lnTo>
                    <a:pt x="3949" y="806"/>
                  </a:lnTo>
                  <a:lnTo>
                    <a:pt x="3949" y="808"/>
                  </a:lnTo>
                  <a:lnTo>
                    <a:pt x="3949" y="810"/>
                  </a:lnTo>
                  <a:lnTo>
                    <a:pt x="3946" y="810"/>
                  </a:lnTo>
                  <a:lnTo>
                    <a:pt x="3946" y="808"/>
                  </a:lnTo>
                  <a:lnTo>
                    <a:pt x="3944" y="808"/>
                  </a:lnTo>
                  <a:lnTo>
                    <a:pt x="3944" y="810"/>
                  </a:lnTo>
                  <a:lnTo>
                    <a:pt x="3942" y="810"/>
                  </a:lnTo>
                  <a:lnTo>
                    <a:pt x="3942" y="812"/>
                  </a:lnTo>
                  <a:lnTo>
                    <a:pt x="3940" y="812"/>
                  </a:lnTo>
                  <a:lnTo>
                    <a:pt x="3938" y="812"/>
                  </a:lnTo>
                  <a:lnTo>
                    <a:pt x="3936" y="812"/>
                  </a:lnTo>
                  <a:lnTo>
                    <a:pt x="3934" y="812"/>
                  </a:lnTo>
                  <a:lnTo>
                    <a:pt x="3934" y="814"/>
                  </a:lnTo>
                  <a:lnTo>
                    <a:pt x="3932" y="814"/>
                  </a:lnTo>
                  <a:lnTo>
                    <a:pt x="3930" y="814"/>
                  </a:lnTo>
                  <a:lnTo>
                    <a:pt x="3926" y="814"/>
                  </a:lnTo>
                  <a:lnTo>
                    <a:pt x="3926" y="816"/>
                  </a:lnTo>
                  <a:lnTo>
                    <a:pt x="3924" y="816"/>
                  </a:lnTo>
                  <a:lnTo>
                    <a:pt x="3922" y="816"/>
                  </a:lnTo>
                  <a:lnTo>
                    <a:pt x="3917" y="818"/>
                  </a:lnTo>
                  <a:lnTo>
                    <a:pt x="3915" y="820"/>
                  </a:lnTo>
                  <a:lnTo>
                    <a:pt x="3913" y="818"/>
                  </a:lnTo>
                  <a:lnTo>
                    <a:pt x="3913" y="816"/>
                  </a:lnTo>
                  <a:lnTo>
                    <a:pt x="3911" y="818"/>
                  </a:lnTo>
                  <a:lnTo>
                    <a:pt x="3911" y="820"/>
                  </a:lnTo>
                  <a:lnTo>
                    <a:pt x="3909" y="820"/>
                  </a:lnTo>
                  <a:lnTo>
                    <a:pt x="3907" y="818"/>
                  </a:lnTo>
                  <a:lnTo>
                    <a:pt x="3905" y="818"/>
                  </a:lnTo>
                  <a:lnTo>
                    <a:pt x="3905" y="820"/>
                  </a:lnTo>
                  <a:lnTo>
                    <a:pt x="3903" y="820"/>
                  </a:lnTo>
                  <a:lnTo>
                    <a:pt x="3901" y="821"/>
                  </a:lnTo>
                  <a:lnTo>
                    <a:pt x="3901" y="823"/>
                  </a:lnTo>
                  <a:lnTo>
                    <a:pt x="3901" y="825"/>
                  </a:lnTo>
                  <a:lnTo>
                    <a:pt x="3901" y="827"/>
                  </a:lnTo>
                  <a:lnTo>
                    <a:pt x="3899" y="827"/>
                  </a:lnTo>
                  <a:lnTo>
                    <a:pt x="3898" y="825"/>
                  </a:lnTo>
                  <a:lnTo>
                    <a:pt x="3896" y="825"/>
                  </a:lnTo>
                  <a:lnTo>
                    <a:pt x="3894" y="827"/>
                  </a:lnTo>
                  <a:lnTo>
                    <a:pt x="3894" y="825"/>
                  </a:lnTo>
                  <a:lnTo>
                    <a:pt x="3892" y="825"/>
                  </a:lnTo>
                  <a:lnTo>
                    <a:pt x="3890" y="825"/>
                  </a:lnTo>
                  <a:lnTo>
                    <a:pt x="3888" y="825"/>
                  </a:lnTo>
                  <a:lnTo>
                    <a:pt x="3886" y="825"/>
                  </a:lnTo>
                  <a:lnTo>
                    <a:pt x="3886" y="827"/>
                  </a:lnTo>
                  <a:lnTo>
                    <a:pt x="3884" y="827"/>
                  </a:lnTo>
                  <a:lnTo>
                    <a:pt x="3882" y="827"/>
                  </a:lnTo>
                  <a:lnTo>
                    <a:pt x="3882" y="829"/>
                  </a:lnTo>
                  <a:lnTo>
                    <a:pt x="3880" y="829"/>
                  </a:lnTo>
                  <a:lnTo>
                    <a:pt x="3878" y="829"/>
                  </a:lnTo>
                  <a:lnTo>
                    <a:pt x="3874" y="829"/>
                  </a:lnTo>
                  <a:lnTo>
                    <a:pt x="3873" y="831"/>
                  </a:lnTo>
                  <a:lnTo>
                    <a:pt x="3871" y="831"/>
                  </a:lnTo>
                  <a:lnTo>
                    <a:pt x="3869" y="831"/>
                  </a:lnTo>
                  <a:lnTo>
                    <a:pt x="3869" y="833"/>
                  </a:lnTo>
                  <a:lnTo>
                    <a:pt x="3867" y="833"/>
                  </a:lnTo>
                  <a:lnTo>
                    <a:pt x="3865" y="833"/>
                  </a:lnTo>
                  <a:lnTo>
                    <a:pt x="3863" y="833"/>
                  </a:lnTo>
                  <a:lnTo>
                    <a:pt x="3861" y="833"/>
                  </a:lnTo>
                  <a:lnTo>
                    <a:pt x="3859" y="833"/>
                  </a:lnTo>
                  <a:lnTo>
                    <a:pt x="3859" y="835"/>
                  </a:lnTo>
                  <a:lnTo>
                    <a:pt x="3861" y="837"/>
                  </a:lnTo>
                  <a:lnTo>
                    <a:pt x="3859" y="837"/>
                  </a:lnTo>
                  <a:lnTo>
                    <a:pt x="3859" y="839"/>
                  </a:lnTo>
                  <a:lnTo>
                    <a:pt x="3857" y="839"/>
                  </a:lnTo>
                  <a:lnTo>
                    <a:pt x="3857" y="837"/>
                  </a:lnTo>
                  <a:lnTo>
                    <a:pt x="3857" y="835"/>
                  </a:lnTo>
                  <a:lnTo>
                    <a:pt x="3851" y="835"/>
                  </a:lnTo>
                  <a:lnTo>
                    <a:pt x="3851" y="837"/>
                  </a:lnTo>
                  <a:lnTo>
                    <a:pt x="3850" y="837"/>
                  </a:lnTo>
                  <a:lnTo>
                    <a:pt x="3848" y="837"/>
                  </a:lnTo>
                  <a:lnTo>
                    <a:pt x="3848" y="835"/>
                  </a:lnTo>
                  <a:lnTo>
                    <a:pt x="3846" y="835"/>
                  </a:lnTo>
                  <a:lnTo>
                    <a:pt x="3844" y="837"/>
                  </a:lnTo>
                  <a:lnTo>
                    <a:pt x="3844" y="835"/>
                  </a:lnTo>
                  <a:lnTo>
                    <a:pt x="3842" y="835"/>
                  </a:lnTo>
                  <a:lnTo>
                    <a:pt x="3842" y="833"/>
                  </a:lnTo>
                  <a:lnTo>
                    <a:pt x="3840" y="833"/>
                  </a:lnTo>
                  <a:lnTo>
                    <a:pt x="3840" y="835"/>
                  </a:lnTo>
                  <a:lnTo>
                    <a:pt x="3838" y="835"/>
                  </a:lnTo>
                  <a:lnTo>
                    <a:pt x="3838" y="837"/>
                  </a:lnTo>
                  <a:lnTo>
                    <a:pt x="3838" y="839"/>
                  </a:lnTo>
                  <a:lnTo>
                    <a:pt x="3838" y="837"/>
                  </a:lnTo>
                  <a:lnTo>
                    <a:pt x="3836" y="837"/>
                  </a:lnTo>
                  <a:lnTo>
                    <a:pt x="3834" y="837"/>
                  </a:lnTo>
                  <a:lnTo>
                    <a:pt x="3834" y="839"/>
                  </a:lnTo>
                  <a:lnTo>
                    <a:pt x="3836" y="839"/>
                  </a:lnTo>
                  <a:lnTo>
                    <a:pt x="3838" y="839"/>
                  </a:lnTo>
                  <a:lnTo>
                    <a:pt x="3838" y="841"/>
                  </a:lnTo>
                  <a:lnTo>
                    <a:pt x="3838" y="843"/>
                  </a:lnTo>
                  <a:lnTo>
                    <a:pt x="3836" y="843"/>
                  </a:lnTo>
                  <a:lnTo>
                    <a:pt x="3836" y="845"/>
                  </a:lnTo>
                  <a:lnTo>
                    <a:pt x="3834" y="845"/>
                  </a:lnTo>
                  <a:lnTo>
                    <a:pt x="3832" y="845"/>
                  </a:lnTo>
                  <a:lnTo>
                    <a:pt x="3834" y="846"/>
                  </a:lnTo>
                  <a:lnTo>
                    <a:pt x="3836" y="846"/>
                  </a:lnTo>
                  <a:lnTo>
                    <a:pt x="3838" y="846"/>
                  </a:lnTo>
                  <a:lnTo>
                    <a:pt x="3840" y="848"/>
                  </a:lnTo>
                  <a:lnTo>
                    <a:pt x="3840" y="846"/>
                  </a:lnTo>
                  <a:lnTo>
                    <a:pt x="3842" y="846"/>
                  </a:lnTo>
                  <a:lnTo>
                    <a:pt x="3844" y="846"/>
                  </a:lnTo>
                  <a:lnTo>
                    <a:pt x="3844" y="848"/>
                  </a:lnTo>
                  <a:lnTo>
                    <a:pt x="3842" y="850"/>
                  </a:lnTo>
                  <a:lnTo>
                    <a:pt x="3840" y="850"/>
                  </a:lnTo>
                  <a:lnTo>
                    <a:pt x="3840" y="848"/>
                  </a:lnTo>
                  <a:lnTo>
                    <a:pt x="3838" y="848"/>
                  </a:lnTo>
                  <a:lnTo>
                    <a:pt x="3838" y="850"/>
                  </a:lnTo>
                  <a:lnTo>
                    <a:pt x="3838" y="852"/>
                  </a:lnTo>
                  <a:lnTo>
                    <a:pt x="3836" y="852"/>
                  </a:lnTo>
                  <a:lnTo>
                    <a:pt x="3838" y="854"/>
                  </a:lnTo>
                  <a:lnTo>
                    <a:pt x="3840" y="854"/>
                  </a:lnTo>
                  <a:lnTo>
                    <a:pt x="3842" y="856"/>
                  </a:lnTo>
                  <a:lnTo>
                    <a:pt x="3844" y="856"/>
                  </a:lnTo>
                  <a:lnTo>
                    <a:pt x="3846" y="856"/>
                  </a:lnTo>
                  <a:lnTo>
                    <a:pt x="3848" y="858"/>
                  </a:lnTo>
                  <a:lnTo>
                    <a:pt x="3851" y="858"/>
                  </a:lnTo>
                  <a:lnTo>
                    <a:pt x="3851" y="860"/>
                  </a:lnTo>
                  <a:lnTo>
                    <a:pt x="3853" y="860"/>
                  </a:lnTo>
                  <a:lnTo>
                    <a:pt x="3853" y="862"/>
                  </a:lnTo>
                  <a:lnTo>
                    <a:pt x="3851" y="862"/>
                  </a:lnTo>
                  <a:lnTo>
                    <a:pt x="3851" y="864"/>
                  </a:lnTo>
                  <a:lnTo>
                    <a:pt x="3850" y="864"/>
                  </a:lnTo>
                  <a:lnTo>
                    <a:pt x="3848" y="864"/>
                  </a:lnTo>
                  <a:lnTo>
                    <a:pt x="3848" y="862"/>
                  </a:lnTo>
                  <a:lnTo>
                    <a:pt x="3846" y="864"/>
                  </a:lnTo>
                  <a:lnTo>
                    <a:pt x="3844" y="864"/>
                  </a:lnTo>
                  <a:lnTo>
                    <a:pt x="3844" y="862"/>
                  </a:lnTo>
                  <a:lnTo>
                    <a:pt x="3842" y="862"/>
                  </a:lnTo>
                  <a:lnTo>
                    <a:pt x="3840" y="862"/>
                  </a:lnTo>
                  <a:lnTo>
                    <a:pt x="3838" y="862"/>
                  </a:lnTo>
                  <a:lnTo>
                    <a:pt x="3836" y="862"/>
                  </a:lnTo>
                  <a:lnTo>
                    <a:pt x="3836" y="864"/>
                  </a:lnTo>
                  <a:lnTo>
                    <a:pt x="3834" y="864"/>
                  </a:lnTo>
                  <a:lnTo>
                    <a:pt x="3836" y="864"/>
                  </a:lnTo>
                  <a:lnTo>
                    <a:pt x="3832" y="868"/>
                  </a:lnTo>
                  <a:lnTo>
                    <a:pt x="3830" y="869"/>
                  </a:lnTo>
                  <a:lnTo>
                    <a:pt x="3830" y="871"/>
                  </a:lnTo>
                  <a:lnTo>
                    <a:pt x="3832" y="871"/>
                  </a:lnTo>
                  <a:lnTo>
                    <a:pt x="3832" y="873"/>
                  </a:lnTo>
                  <a:lnTo>
                    <a:pt x="3832" y="875"/>
                  </a:lnTo>
                  <a:lnTo>
                    <a:pt x="3834" y="875"/>
                  </a:lnTo>
                  <a:lnTo>
                    <a:pt x="3834" y="877"/>
                  </a:lnTo>
                  <a:lnTo>
                    <a:pt x="3834" y="879"/>
                  </a:lnTo>
                  <a:lnTo>
                    <a:pt x="3836" y="879"/>
                  </a:lnTo>
                  <a:lnTo>
                    <a:pt x="3834" y="881"/>
                  </a:lnTo>
                  <a:lnTo>
                    <a:pt x="3832" y="881"/>
                  </a:lnTo>
                  <a:lnTo>
                    <a:pt x="3832" y="883"/>
                  </a:lnTo>
                  <a:lnTo>
                    <a:pt x="3830" y="883"/>
                  </a:lnTo>
                  <a:lnTo>
                    <a:pt x="3830" y="885"/>
                  </a:lnTo>
                  <a:lnTo>
                    <a:pt x="3828" y="885"/>
                  </a:lnTo>
                  <a:lnTo>
                    <a:pt x="3826" y="885"/>
                  </a:lnTo>
                  <a:lnTo>
                    <a:pt x="3825" y="887"/>
                  </a:lnTo>
                  <a:lnTo>
                    <a:pt x="3823" y="889"/>
                  </a:lnTo>
                  <a:lnTo>
                    <a:pt x="3819" y="889"/>
                  </a:lnTo>
                  <a:lnTo>
                    <a:pt x="3819" y="891"/>
                  </a:lnTo>
                  <a:lnTo>
                    <a:pt x="3819" y="893"/>
                  </a:lnTo>
                  <a:lnTo>
                    <a:pt x="3821" y="893"/>
                  </a:lnTo>
                  <a:lnTo>
                    <a:pt x="3821" y="891"/>
                  </a:lnTo>
                  <a:lnTo>
                    <a:pt x="3823" y="891"/>
                  </a:lnTo>
                  <a:lnTo>
                    <a:pt x="3823" y="893"/>
                  </a:lnTo>
                  <a:lnTo>
                    <a:pt x="3826" y="893"/>
                  </a:lnTo>
                  <a:lnTo>
                    <a:pt x="3826" y="894"/>
                  </a:lnTo>
                  <a:lnTo>
                    <a:pt x="3826" y="896"/>
                  </a:lnTo>
                  <a:lnTo>
                    <a:pt x="3825" y="896"/>
                  </a:lnTo>
                  <a:lnTo>
                    <a:pt x="3826" y="896"/>
                  </a:lnTo>
                  <a:lnTo>
                    <a:pt x="3826" y="898"/>
                  </a:lnTo>
                  <a:lnTo>
                    <a:pt x="3834" y="898"/>
                  </a:lnTo>
                  <a:lnTo>
                    <a:pt x="3834" y="900"/>
                  </a:lnTo>
                  <a:lnTo>
                    <a:pt x="3834" y="902"/>
                  </a:lnTo>
                  <a:lnTo>
                    <a:pt x="3836" y="902"/>
                  </a:lnTo>
                  <a:lnTo>
                    <a:pt x="3838" y="902"/>
                  </a:lnTo>
                  <a:lnTo>
                    <a:pt x="3840" y="902"/>
                  </a:lnTo>
                  <a:lnTo>
                    <a:pt x="3842" y="902"/>
                  </a:lnTo>
                  <a:lnTo>
                    <a:pt x="3842" y="904"/>
                  </a:lnTo>
                  <a:lnTo>
                    <a:pt x="3844" y="904"/>
                  </a:lnTo>
                  <a:lnTo>
                    <a:pt x="3844" y="906"/>
                  </a:lnTo>
                  <a:lnTo>
                    <a:pt x="3846" y="908"/>
                  </a:lnTo>
                  <a:lnTo>
                    <a:pt x="3844" y="908"/>
                  </a:lnTo>
                  <a:lnTo>
                    <a:pt x="3844" y="910"/>
                  </a:lnTo>
                  <a:lnTo>
                    <a:pt x="3842" y="914"/>
                  </a:lnTo>
                  <a:lnTo>
                    <a:pt x="3842" y="916"/>
                  </a:lnTo>
                  <a:lnTo>
                    <a:pt x="3842" y="917"/>
                  </a:lnTo>
                  <a:lnTo>
                    <a:pt x="3842" y="919"/>
                  </a:lnTo>
                  <a:lnTo>
                    <a:pt x="3840" y="919"/>
                  </a:lnTo>
                  <a:lnTo>
                    <a:pt x="3836" y="921"/>
                  </a:lnTo>
                  <a:lnTo>
                    <a:pt x="3832" y="923"/>
                  </a:lnTo>
                  <a:lnTo>
                    <a:pt x="3830" y="923"/>
                  </a:lnTo>
                  <a:lnTo>
                    <a:pt x="3825" y="921"/>
                  </a:lnTo>
                  <a:lnTo>
                    <a:pt x="3823" y="921"/>
                  </a:lnTo>
                  <a:lnTo>
                    <a:pt x="3823" y="919"/>
                  </a:lnTo>
                  <a:lnTo>
                    <a:pt x="3821" y="919"/>
                  </a:lnTo>
                  <a:lnTo>
                    <a:pt x="3821" y="917"/>
                  </a:lnTo>
                  <a:lnTo>
                    <a:pt x="3819" y="917"/>
                  </a:lnTo>
                  <a:lnTo>
                    <a:pt x="3817" y="919"/>
                  </a:lnTo>
                  <a:lnTo>
                    <a:pt x="3817" y="921"/>
                  </a:lnTo>
                  <a:lnTo>
                    <a:pt x="3817" y="923"/>
                  </a:lnTo>
                  <a:lnTo>
                    <a:pt x="3817" y="925"/>
                  </a:lnTo>
                  <a:lnTo>
                    <a:pt x="3815" y="925"/>
                  </a:lnTo>
                  <a:lnTo>
                    <a:pt x="3813" y="925"/>
                  </a:lnTo>
                  <a:lnTo>
                    <a:pt x="3813" y="927"/>
                  </a:lnTo>
                  <a:lnTo>
                    <a:pt x="3811" y="927"/>
                  </a:lnTo>
                  <a:lnTo>
                    <a:pt x="3811" y="925"/>
                  </a:lnTo>
                  <a:lnTo>
                    <a:pt x="3811" y="923"/>
                  </a:lnTo>
                  <a:lnTo>
                    <a:pt x="3809" y="923"/>
                  </a:lnTo>
                  <a:lnTo>
                    <a:pt x="3807" y="923"/>
                  </a:lnTo>
                  <a:lnTo>
                    <a:pt x="3805" y="923"/>
                  </a:lnTo>
                  <a:lnTo>
                    <a:pt x="3802" y="921"/>
                  </a:lnTo>
                  <a:lnTo>
                    <a:pt x="3800" y="921"/>
                  </a:lnTo>
                  <a:lnTo>
                    <a:pt x="3800" y="919"/>
                  </a:lnTo>
                  <a:lnTo>
                    <a:pt x="3798" y="919"/>
                  </a:lnTo>
                  <a:lnTo>
                    <a:pt x="3798" y="917"/>
                  </a:lnTo>
                  <a:lnTo>
                    <a:pt x="3796" y="917"/>
                  </a:lnTo>
                  <a:lnTo>
                    <a:pt x="3796" y="916"/>
                  </a:lnTo>
                  <a:lnTo>
                    <a:pt x="3798" y="914"/>
                  </a:lnTo>
                  <a:lnTo>
                    <a:pt x="3796" y="914"/>
                  </a:lnTo>
                  <a:lnTo>
                    <a:pt x="3796" y="912"/>
                  </a:lnTo>
                  <a:lnTo>
                    <a:pt x="3794" y="912"/>
                  </a:lnTo>
                  <a:lnTo>
                    <a:pt x="3792" y="910"/>
                  </a:lnTo>
                  <a:lnTo>
                    <a:pt x="3790" y="910"/>
                  </a:lnTo>
                  <a:lnTo>
                    <a:pt x="3790" y="912"/>
                  </a:lnTo>
                  <a:lnTo>
                    <a:pt x="3788" y="912"/>
                  </a:lnTo>
                  <a:lnTo>
                    <a:pt x="3786" y="912"/>
                  </a:lnTo>
                  <a:lnTo>
                    <a:pt x="3784" y="912"/>
                  </a:lnTo>
                  <a:lnTo>
                    <a:pt x="3784" y="910"/>
                  </a:lnTo>
                  <a:lnTo>
                    <a:pt x="3784" y="912"/>
                  </a:lnTo>
                  <a:lnTo>
                    <a:pt x="3782" y="912"/>
                  </a:lnTo>
                  <a:lnTo>
                    <a:pt x="3782" y="914"/>
                  </a:lnTo>
                  <a:lnTo>
                    <a:pt x="3782" y="916"/>
                  </a:lnTo>
                  <a:lnTo>
                    <a:pt x="3780" y="916"/>
                  </a:lnTo>
                  <a:lnTo>
                    <a:pt x="3778" y="917"/>
                  </a:lnTo>
                  <a:lnTo>
                    <a:pt x="3777" y="917"/>
                  </a:lnTo>
                  <a:lnTo>
                    <a:pt x="3777" y="916"/>
                  </a:lnTo>
                  <a:lnTo>
                    <a:pt x="3777" y="914"/>
                  </a:lnTo>
                  <a:lnTo>
                    <a:pt x="3775" y="914"/>
                  </a:lnTo>
                  <a:lnTo>
                    <a:pt x="3775" y="912"/>
                  </a:lnTo>
                  <a:lnTo>
                    <a:pt x="3773" y="912"/>
                  </a:lnTo>
                  <a:lnTo>
                    <a:pt x="3771" y="912"/>
                  </a:lnTo>
                  <a:lnTo>
                    <a:pt x="3769" y="912"/>
                  </a:lnTo>
                  <a:lnTo>
                    <a:pt x="3767" y="912"/>
                  </a:lnTo>
                  <a:lnTo>
                    <a:pt x="3767" y="914"/>
                  </a:lnTo>
                  <a:lnTo>
                    <a:pt x="3765" y="914"/>
                  </a:lnTo>
                  <a:lnTo>
                    <a:pt x="3763" y="912"/>
                  </a:lnTo>
                  <a:lnTo>
                    <a:pt x="3761" y="914"/>
                  </a:lnTo>
                  <a:lnTo>
                    <a:pt x="3763" y="914"/>
                  </a:lnTo>
                  <a:lnTo>
                    <a:pt x="3761" y="916"/>
                  </a:lnTo>
                  <a:lnTo>
                    <a:pt x="3761" y="917"/>
                  </a:lnTo>
                  <a:lnTo>
                    <a:pt x="3759" y="917"/>
                  </a:lnTo>
                  <a:lnTo>
                    <a:pt x="3757" y="916"/>
                  </a:lnTo>
                  <a:lnTo>
                    <a:pt x="3757" y="917"/>
                  </a:lnTo>
                  <a:lnTo>
                    <a:pt x="3757" y="919"/>
                  </a:lnTo>
                  <a:lnTo>
                    <a:pt x="3757" y="921"/>
                  </a:lnTo>
                  <a:lnTo>
                    <a:pt x="3754" y="923"/>
                  </a:lnTo>
                  <a:lnTo>
                    <a:pt x="3752" y="925"/>
                  </a:lnTo>
                  <a:lnTo>
                    <a:pt x="3750" y="925"/>
                  </a:lnTo>
                  <a:lnTo>
                    <a:pt x="3748" y="923"/>
                  </a:lnTo>
                  <a:lnTo>
                    <a:pt x="3746" y="923"/>
                  </a:lnTo>
                  <a:lnTo>
                    <a:pt x="3744" y="923"/>
                  </a:lnTo>
                  <a:lnTo>
                    <a:pt x="3744" y="921"/>
                  </a:lnTo>
                  <a:lnTo>
                    <a:pt x="3740" y="919"/>
                  </a:lnTo>
                  <a:lnTo>
                    <a:pt x="3740" y="917"/>
                  </a:lnTo>
                  <a:lnTo>
                    <a:pt x="3738" y="916"/>
                  </a:lnTo>
                  <a:lnTo>
                    <a:pt x="3736" y="916"/>
                  </a:lnTo>
                  <a:lnTo>
                    <a:pt x="3736" y="914"/>
                  </a:lnTo>
                  <a:lnTo>
                    <a:pt x="3734" y="914"/>
                  </a:lnTo>
                  <a:lnTo>
                    <a:pt x="3732" y="914"/>
                  </a:lnTo>
                  <a:lnTo>
                    <a:pt x="3732" y="916"/>
                  </a:lnTo>
                  <a:lnTo>
                    <a:pt x="3734" y="917"/>
                  </a:lnTo>
                  <a:lnTo>
                    <a:pt x="3734" y="919"/>
                  </a:lnTo>
                  <a:lnTo>
                    <a:pt x="3734" y="921"/>
                  </a:lnTo>
                  <a:lnTo>
                    <a:pt x="3734" y="923"/>
                  </a:lnTo>
                  <a:lnTo>
                    <a:pt x="3734" y="925"/>
                  </a:lnTo>
                  <a:lnTo>
                    <a:pt x="3732" y="925"/>
                  </a:lnTo>
                  <a:lnTo>
                    <a:pt x="3730" y="925"/>
                  </a:lnTo>
                  <a:lnTo>
                    <a:pt x="3730" y="923"/>
                  </a:lnTo>
                  <a:lnTo>
                    <a:pt x="3730" y="921"/>
                  </a:lnTo>
                  <a:lnTo>
                    <a:pt x="3730" y="919"/>
                  </a:lnTo>
                  <a:lnTo>
                    <a:pt x="3730" y="917"/>
                  </a:lnTo>
                  <a:lnTo>
                    <a:pt x="3729" y="916"/>
                  </a:lnTo>
                  <a:lnTo>
                    <a:pt x="3727" y="916"/>
                  </a:lnTo>
                  <a:lnTo>
                    <a:pt x="3727" y="914"/>
                  </a:lnTo>
                  <a:lnTo>
                    <a:pt x="3725" y="914"/>
                  </a:lnTo>
                  <a:lnTo>
                    <a:pt x="3725" y="912"/>
                  </a:lnTo>
                  <a:lnTo>
                    <a:pt x="3723" y="910"/>
                  </a:lnTo>
                  <a:lnTo>
                    <a:pt x="3721" y="910"/>
                  </a:lnTo>
                  <a:lnTo>
                    <a:pt x="3719" y="908"/>
                  </a:lnTo>
                  <a:lnTo>
                    <a:pt x="3717" y="908"/>
                  </a:lnTo>
                  <a:lnTo>
                    <a:pt x="3717" y="906"/>
                  </a:lnTo>
                  <a:lnTo>
                    <a:pt x="3717" y="904"/>
                  </a:lnTo>
                  <a:lnTo>
                    <a:pt x="3715" y="902"/>
                  </a:lnTo>
                  <a:lnTo>
                    <a:pt x="3713" y="902"/>
                  </a:lnTo>
                  <a:lnTo>
                    <a:pt x="3713" y="900"/>
                  </a:lnTo>
                  <a:lnTo>
                    <a:pt x="3713" y="902"/>
                  </a:lnTo>
                  <a:lnTo>
                    <a:pt x="3711" y="900"/>
                  </a:lnTo>
                  <a:lnTo>
                    <a:pt x="3711" y="902"/>
                  </a:lnTo>
                  <a:lnTo>
                    <a:pt x="3711" y="900"/>
                  </a:lnTo>
                  <a:lnTo>
                    <a:pt x="3709" y="900"/>
                  </a:lnTo>
                  <a:lnTo>
                    <a:pt x="3709" y="902"/>
                  </a:lnTo>
                  <a:lnTo>
                    <a:pt x="3707" y="902"/>
                  </a:lnTo>
                  <a:lnTo>
                    <a:pt x="3706" y="902"/>
                  </a:lnTo>
                  <a:lnTo>
                    <a:pt x="3704" y="900"/>
                  </a:lnTo>
                  <a:lnTo>
                    <a:pt x="3704" y="902"/>
                  </a:lnTo>
                  <a:lnTo>
                    <a:pt x="3702" y="902"/>
                  </a:lnTo>
                  <a:lnTo>
                    <a:pt x="3700" y="902"/>
                  </a:lnTo>
                  <a:lnTo>
                    <a:pt x="3700" y="900"/>
                  </a:lnTo>
                  <a:lnTo>
                    <a:pt x="3698" y="898"/>
                  </a:lnTo>
                  <a:lnTo>
                    <a:pt x="3698" y="896"/>
                  </a:lnTo>
                  <a:lnTo>
                    <a:pt x="3698" y="894"/>
                  </a:lnTo>
                  <a:lnTo>
                    <a:pt x="3696" y="894"/>
                  </a:lnTo>
                  <a:lnTo>
                    <a:pt x="3696" y="896"/>
                  </a:lnTo>
                  <a:lnTo>
                    <a:pt x="3694" y="894"/>
                  </a:lnTo>
                  <a:lnTo>
                    <a:pt x="3694" y="896"/>
                  </a:lnTo>
                  <a:lnTo>
                    <a:pt x="3692" y="896"/>
                  </a:lnTo>
                  <a:lnTo>
                    <a:pt x="3690" y="896"/>
                  </a:lnTo>
                  <a:lnTo>
                    <a:pt x="3688" y="898"/>
                  </a:lnTo>
                  <a:lnTo>
                    <a:pt x="3688" y="900"/>
                  </a:lnTo>
                  <a:lnTo>
                    <a:pt x="3688" y="902"/>
                  </a:lnTo>
                  <a:lnTo>
                    <a:pt x="3686" y="902"/>
                  </a:lnTo>
                  <a:lnTo>
                    <a:pt x="3686" y="900"/>
                  </a:lnTo>
                  <a:lnTo>
                    <a:pt x="3684" y="900"/>
                  </a:lnTo>
                  <a:lnTo>
                    <a:pt x="3684" y="902"/>
                  </a:lnTo>
                  <a:lnTo>
                    <a:pt x="3682" y="902"/>
                  </a:lnTo>
                  <a:lnTo>
                    <a:pt x="3681" y="902"/>
                  </a:lnTo>
                  <a:lnTo>
                    <a:pt x="3681" y="900"/>
                  </a:lnTo>
                  <a:lnTo>
                    <a:pt x="3679" y="900"/>
                  </a:lnTo>
                  <a:lnTo>
                    <a:pt x="3681" y="900"/>
                  </a:lnTo>
                  <a:lnTo>
                    <a:pt x="3682" y="900"/>
                  </a:lnTo>
                  <a:lnTo>
                    <a:pt x="3682" y="898"/>
                  </a:lnTo>
                  <a:lnTo>
                    <a:pt x="3681" y="898"/>
                  </a:lnTo>
                  <a:lnTo>
                    <a:pt x="3681" y="896"/>
                  </a:lnTo>
                  <a:lnTo>
                    <a:pt x="3679" y="896"/>
                  </a:lnTo>
                  <a:lnTo>
                    <a:pt x="3675" y="896"/>
                  </a:lnTo>
                  <a:lnTo>
                    <a:pt x="3673" y="896"/>
                  </a:lnTo>
                  <a:lnTo>
                    <a:pt x="3673" y="894"/>
                  </a:lnTo>
                  <a:lnTo>
                    <a:pt x="3671" y="894"/>
                  </a:lnTo>
                  <a:lnTo>
                    <a:pt x="3671" y="896"/>
                  </a:lnTo>
                  <a:lnTo>
                    <a:pt x="3673" y="898"/>
                  </a:lnTo>
                  <a:lnTo>
                    <a:pt x="3671" y="900"/>
                  </a:lnTo>
                  <a:lnTo>
                    <a:pt x="3671" y="898"/>
                  </a:lnTo>
                  <a:lnTo>
                    <a:pt x="3669" y="898"/>
                  </a:lnTo>
                  <a:lnTo>
                    <a:pt x="3669" y="900"/>
                  </a:lnTo>
                  <a:lnTo>
                    <a:pt x="3669" y="902"/>
                  </a:lnTo>
                  <a:lnTo>
                    <a:pt x="3667" y="902"/>
                  </a:lnTo>
                  <a:lnTo>
                    <a:pt x="3665" y="904"/>
                  </a:lnTo>
                  <a:lnTo>
                    <a:pt x="3665" y="906"/>
                  </a:lnTo>
                  <a:lnTo>
                    <a:pt x="3663" y="908"/>
                  </a:lnTo>
                  <a:lnTo>
                    <a:pt x="3659" y="908"/>
                  </a:lnTo>
                  <a:lnTo>
                    <a:pt x="3658" y="910"/>
                  </a:lnTo>
                  <a:lnTo>
                    <a:pt x="3658" y="912"/>
                  </a:lnTo>
                  <a:lnTo>
                    <a:pt x="3656" y="912"/>
                  </a:lnTo>
                  <a:lnTo>
                    <a:pt x="3652" y="912"/>
                  </a:lnTo>
                  <a:lnTo>
                    <a:pt x="3650" y="912"/>
                  </a:lnTo>
                  <a:lnTo>
                    <a:pt x="3650" y="914"/>
                  </a:lnTo>
                  <a:lnTo>
                    <a:pt x="3650" y="916"/>
                  </a:lnTo>
                  <a:lnTo>
                    <a:pt x="3650" y="917"/>
                  </a:lnTo>
                  <a:lnTo>
                    <a:pt x="3648" y="919"/>
                  </a:lnTo>
                  <a:lnTo>
                    <a:pt x="3646" y="919"/>
                  </a:lnTo>
                  <a:lnTo>
                    <a:pt x="3644" y="921"/>
                  </a:lnTo>
                  <a:lnTo>
                    <a:pt x="3642" y="923"/>
                  </a:lnTo>
                  <a:lnTo>
                    <a:pt x="3640" y="923"/>
                  </a:lnTo>
                  <a:lnTo>
                    <a:pt x="3638" y="923"/>
                  </a:lnTo>
                  <a:lnTo>
                    <a:pt x="3636" y="923"/>
                  </a:lnTo>
                  <a:lnTo>
                    <a:pt x="3638" y="923"/>
                  </a:lnTo>
                  <a:lnTo>
                    <a:pt x="3638" y="925"/>
                  </a:lnTo>
                  <a:lnTo>
                    <a:pt x="3638" y="927"/>
                  </a:lnTo>
                  <a:lnTo>
                    <a:pt x="3638" y="931"/>
                  </a:lnTo>
                  <a:lnTo>
                    <a:pt x="3640" y="933"/>
                  </a:lnTo>
                  <a:lnTo>
                    <a:pt x="3640" y="935"/>
                  </a:lnTo>
                  <a:lnTo>
                    <a:pt x="3640" y="937"/>
                  </a:lnTo>
                  <a:lnTo>
                    <a:pt x="3642" y="937"/>
                  </a:lnTo>
                  <a:lnTo>
                    <a:pt x="3642" y="939"/>
                  </a:lnTo>
                  <a:lnTo>
                    <a:pt x="3640" y="940"/>
                  </a:lnTo>
                  <a:lnTo>
                    <a:pt x="3638" y="940"/>
                  </a:lnTo>
                  <a:lnTo>
                    <a:pt x="3636" y="942"/>
                  </a:lnTo>
                  <a:lnTo>
                    <a:pt x="3634" y="944"/>
                  </a:lnTo>
                  <a:lnTo>
                    <a:pt x="3634" y="942"/>
                  </a:lnTo>
                  <a:lnTo>
                    <a:pt x="3633" y="942"/>
                  </a:lnTo>
                  <a:lnTo>
                    <a:pt x="3631" y="940"/>
                  </a:lnTo>
                  <a:lnTo>
                    <a:pt x="3631" y="939"/>
                  </a:lnTo>
                  <a:lnTo>
                    <a:pt x="3631" y="937"/>
                  </a:lnTo>
                  <a:lnTo>
                    <a:pt x="3629" y="937"/>
                  </a:lnTo>
                  <a:lnTo>
                    <a:pt x="3629" y="935"/>
                  </a:lnTo>
                  <a:lnTo>
                    <a:pt x="3627" y="933"/>
                  </a:lnTo>
                  <a:lnTo>
                    <a:pt x="3625" y="931"/>
                  </a:lnTo>
                  <a:lnTo>
                    <a:pt x="3625" y="929"/>
                  </a:lnTo>
                  <a:lnTo>
                    <a:pt x="3623" y="929"/>
                  </a:lnTo>
                  <a:lnTo>
                    <a:pt x="3623" y="927"/>
                  </a:lnTo>
                  <a:lnTo>
                    <a:pt x="3621" y="927"/>
                  </a:lnTo>
                  <a:lnTo>
                    <a:pt x="3619" y="929"/>
                  </a:lnTo>
                  <a:lnTo>
                    <a:pt x="3619" y="931"/>
                  </a:lnTo>
                  <a:lnTo>
                    <a:pt x="3617" y="931"/>
                  </a:lnTo>
                  <a:lnTo>
                    <a:pt x="3617" y="933"/>
                  </a:lnTo>
                  <a:lnTo>
                    <a:pt x="3617" y="935"/>
                  </a:lnTo>
                  <a:lnTo>
                    <a:pt x="3617" y="937"/>
                  </a:lnTo>
                  <a:lnTo>
                    <a:pt x="3617" y="939"/>
                  </a:lnTo>
                  <a:lnTo>
                    <a:pt x="3615" y="939"/>
                  </a:lnTo>
                  <a:lnTo>
                    <a:pt x="3615" y="940"/>
                  </a:lnTo>
                  <a:lnTo>
                    <a:pt x="3611" y="942"/>
                  </a:lnTo>
                  <a:lnTo>
                    <a:pt x="3610" y="950"/>
                  </a:lnTo>
                  <a:lnTo>
                    <a:pt x="3608" y="956"/>
                  </a:lnTo>
                  <a:lnTo>
                    <a:pt x="3610" y="956"/>
                  </a:lnTo>
                  <a:lnTo>
                    <a:pt x="3611" y="958"/>
                  </a:lnTo>
                  <a:lnTo>
                    <a:pt x="3613" y="958"/>
                  </a:lnTo>
                  <a:lnTo>
                    <a:pt x="3613" y="960"/>
                  </a:lnTo>
                  <a:lnTo>
                    <a:pt x="3613" y="962"/>
                  </a:lnTo>
                  <a:lnTo>
                    <a:pt x="3611" y="962"/>
                  </a:lnTo>
                  <a:lnTo>
                    <a:pt x="3611" y="964"/>
                  </a:lnTo>
                  <a:lnTo>
                    <a:pt x="3610" y="964"/>
                  </a:lnTo>
                  <a:lnTo>
                    <a:pt x="3610" y="965"/>
                  </a:lnTo>
                  <a:lnTo>
                    <a:pt x="3608" y="965"/>
                  </a:lnTo>
                  <a:lnTo>
                    <a:pt x="3606" y="971"/>
                  </a:lnTo>
                  <a:lnTo>
                    <a:pt x="3604" y="977"/>
                  </a:lnTo>
                  <a:lnTo>
                    <a:pt x="3608" y="979"/>
                  </a:lnTo>
                  <a:lnTo>
                    <a:pt x="3611" y="981"/>
                  </a:lnTo>
                  <a:lnTo>
                    <a:pt x="3613" y="981"/>
                  </a:lnTo>
                  <a:lnTo>
                    <a:pt x="3613" y="983"/>
                  </a:lnTo>
                  <a:lnTo>
                    <a:pt x="3613" y="985"/>
                  </a:lnTo>
                  <a:lnTo>
                    <a:pt x="3615" y="985"/>
                  </a:lnTo>
                  <a:lnTo>
                    <a:pt x="3615" y="987"/>
                  </a:lnTo>
                  <a:lnTo>
                    <a:pt x="3613" y="987"/>
                  </a:lnTo>
                  <a:lnTo>
                    <a:pt x="3613" y="988"/>
                  </a:lnTo>
                  <a:lnTo>
                    <a:pt x="3615" y="990"/>
                  </a:lnTo>
                  <a:lnTo>
                    <a:pt x="3613" y="990"/>
                  </a:lnTo>
                  <a:lnTo>
                    <a:pt x="3613" y="992"/>
                  </a:lnTo>
                  <a:lnTo>
                    <a:pt x="3615" y="992"/>
                  </a:lnTo>
                  <a:lnTo>
                    <a:pt x="3617" y="994"/>
                  </a:lnTo>
                  <a:lnTo>
                    <a:pt x="3619" y="994"/>
                  </a:lnTo>
                  <a:lnTo>
                    <a:pt x="3619" y="992"/>
                  </a:lnTo>
                  <a:lnTo>
                    <a:pt x="3619" y="990"/>
                  </a:lnTo>
                  <a:lnTo>
                    <a:pt x="3623" y="992"/>
                  </a:lnTo>
                  <a:lnTo>
                    <a:pt x="3629" y="992"/>
                  </a:lnTo>
                  <a:lnTo>
                    <a:pt x="3631" y="992"/>
                  </a:lnTo>
                  <a:lnTo>
                    <a:pt x="3631" y="994"/>
                  </a:lnTo>
                  <a:lnTo>
                    <a:pt x="3634" y="1000"/>
                  </a:lnTo>
                  <a:lnTo>
                    <a:pt x="3636" y="1002"/>
                  </a:lnTo>
                  <a:lnTo>
                    <a:pt x="3638" y="1008"/>
                  </a:lnTo>
                  <a:lnTo>
                    <a:pt x="3644" y="1015"/>
                  </a:lnTo>
                  <a:lnTo>
                    <a:pt x="3644" y="1017"/>
                  </a:lnTo>
                  <a:lnTo>
                    <a:pt x="3642" y="1017"/>
                  </a:lnTo>
                  <a:lnTo>
                    <a:pt x="3640" y="1019"/>
                  </a:lnTo>
                  <a:lnTo>
                    <a:pt x="3640" y="1017"/>
                  </a:lnTo>
                  <a:lnTo>
                    <a:pt x="3638" y="1017"/>
                  </a:lnTo>
                  <a:lnTo>
                    <a:pt x="3638" y="1015"/>
                  </a:lnTo>
                  <a:lnTo>
                    <a:pt x="3636" y="1017"/>
                  </a:lnTo>
                  <a:lnTo>
                    <a:pt x="3634" y="1019"/>
                  </a:lnTo>
                  <a:lnTo>
                    <a:pt x="3636" y="1019"/>
                  </a:lnTo>
                  <a:lnTo>
                    <a:pt x="3636" y="1021"/>
                  </a:lnTo>
                  <a:lnTo>
                    <a:pt x="3638" y="1021"/>
                  </a:lnTo>
                  <a:lnTo>
                    <a:pt x="3640" y="1021"/>
                  </a:lnTo>
                  <a:lnTo>
                    <a:pt x="3640" y="1023"/>
                  </a:lnTo>
                  <a:lnTo>
                    <a:pt x="3642" y="1023"/>
                  </a:lnTo>
                  <a:lnTo>
                    <a:pt x="3644" y="1023"/>
                  </a:lnTo>
                  <a:lnTo>
                    <a:pt x="3644" y="1025"/>
                  </a:lnTo>
                  <a:lnTo>
                    <a:pt x="3648" y="1027"/>
                  </a:lnTo>
                  <a:lnTo>
                    <a:pt x="3648" y="1029"/>
                  </a:lnTo>
                  <a:lnTo>
                    <a:pt x="3648" y="1027"/>
                  </a:lnTo>
                  <a:lnTo>
                    <a:pt x="3646" y="1027"/>
                  </a:lnTo>
                  <a:lnTo>
                    <a:pt x="3644" y="1029"/>
                  </a:lnTo>
                  <a:lnTo>
                    <a:pt x="3646" y="1029"/>
                  </a:lnTo>
                  <a:lnTo>
                    <a:pt x="3646" y="1031"/>
                  </a:lnTo>
                  <a:lnTo>
                    <a:pt x="3646" y="1029"/>
                  </a:lnTo>
                  <a:lnTo>
                    <a:pt x="3644" y="1029"/>
                  </a:lnTo>
                  <a:lnTo>
                    <a:pt x="3644" y="1031"/>
                  </a:lnTo>
                  <a:lnTo>
                    <a:pt x="3642" y="1031"/>
                  </a:lnTo>
                  <a:lnTo>
                    <a:pt x="3644" y="1031"/>
                  </a:lnTo>
                  <a:lnTo>
                    <a:pt x="3644" y="1033"/>
                  </a:lnTo>
                  <a:lnTo>
                    <a:pt x="3642" y="1033"/>
                  </a:lnTo>
                  <a:lnTo>
                    <a:pt x="3642" y="1031"/>
                  </a:lnTo>
                  <a:lnTo>
                    <a:pt x="3642" y="1033"/>
                  </a:lnTo>
                  <a:lnTo>
                    <a:pt x="3642" y="1031"/>
                  </a:lnTo>
                  <a:lnTo>
                    <a:pt x="3640" y="1031"/>
                  </a:lnTo>
                  <a:lnTo>
                    <a:pt x="3642" y="1033"/>
                  </a:lnTo>
                  <a:lnTo>
                    <a:pt x="3640" y="1033"/>
                  </a:lnTo>
                  <a:lnTo>
                    <a:pt x="3640" y="1031"/>
                  </a:lnTo>
                  <a:lnTo>
                    <a:pt x="3638" y="1031"/>
                  </a:lnTo>
                  <a:lnTo>
                    <a:pt x="3638" y="1033"/>
                  </a:lnTo>
                  <a:lnTo>
                    <a:pt x="3640" y="1033"/>
                  </a:lnTo>
                  <a:lnTo>
                    <a:pt x="3640" y="1035"/>
                  </a:lnTo>
                  <a:lnTo>
                    <a:pt x="3638" y="1035"/>
                  </a:lnTo>
                  <a:lnTo>
                    <a:pt x="3640" y="1035"/>
                  </a:lnTo>
                  <a:lnTo>
                    <a:pt x="3640" y="1036"/>
                  </a:lnTo>
                  <a:lnTo>
                    <a:pt x="3640" y="1038"/>
                  </a:lnTo>
                  <a:lnTo>
                    <a:pt x="3640" y="1036"/>
                  </a:lnTo>
                  <a:lnTo>
                    <a:pt x="3640" y="1038"/>
                  </a:lnTo>
                  <a:lnTo>
                    <a:pt x="3638" y="1038"/>
                  </a:lnTo>
                  <a:lnTo>
                    <a:pt x="3638" y="1036"/>
                  </a:lnTo>
                  <a:lnTo>
                    <a:pt x="3640" y="1036"/>
                  </a:lnTo>
                  <a:lnTo>
                    <a:pt x="3638" y="1036"/>
                  </a:lnTo>
                  <a:lnTo>
                    <a:pt x="3638" y="1035"/>
                  </a:lnTo>
                  <a:lnTo>
                    <a:pt x="3636" y="1035"/>
                  </a:lnTo>
                  <a:lnTo>
                    <a:pt x="3634" y="1036"/>
                  </a:lnTo>
                  <a:lnTo>
                    <a:pt x="3634" y="1038"/>
                  </a:lnTo>
                  <a:lnTo>
                    <a:pt x="3633" y="1038"/>
                  </a:lnTo>
                  <a:lnTo>
                    <a:pt x="3631" y="1038"/>
                  </a:lnTo>
                  <a:lnTo>
                    <a:pt x="3631" y="1040"/>
                  </a:lnTo>
                  <a:lnTo>
                    <a:pt x="3633" y="1040"/>
                  </a:lnTo>
                  <a:lnTo>
                    <a:pt x="3631" y="1040"/>
                  </a:lnTo>
                  <a:lnTo>
                    <a:pt x="3629" y="1040"/>
                  </a:lnTo>
                  <a:lnTo>
                    <a:pt x="3627" y="1040"/>
                  </a:lnTo>
                  <a:lnTo>
                    <a:pt x="3625" y="1040"/>
                  </a:lnTo>
                  <a:lnTo>
                    <a:pt x="3625" y="1042"/>
                  </a:lnTo>
                  <a:lnTo>
                    <a:pt x="3625" y="1040"/>
                  </a:lnTo>
                  <a:lnTo>
                    <a:pt x="3623" y="1040"/>
                  </a:lnTo>
                  <a:lnTo>
                    <a:pt x="3621" y="1040"/>
                  </a:lnTo>
                  <a:lnTo>
                    <a:pt x="3621" y="1038"/>
                  </a:lnTo>
                  <a:lnTo>
                    <a:pt x="3621" y="1040"/>
                  </a:lnTo>
                  <a:lnTo>
                    <a:pt x="3623" y="1040"/>
                  </a:lnTo>
                  <a:lnTo>
                    <a:pt x="3623" y="1042"/>
                  </a:lnTo>
                  <a:lnTo>
                    <a:pt x="3621" y="1042"/>
                  </a:lnTo>
                  <a:lnTo>
                    <a:pt x="3623" y="1042"/>
                  </a:lnTo>
                  <a:lnTo>
                    <a:pt x="3623" y="1044"/>
                  </a:lnTo>
                  <a:lnTo>
                    <a:pt x="3621" y="1044"/>
                  </a:lnTo>
                  <a:lnTo>
                    <a:pt x="3621" y="1042"/>
                  </a:lnTo>
                  <a:lnTo>
                    <a:pt x="3619" y="1042"/>
                  </a:lnTo>
                  <a:lnTo>
                    <a:pt x="3619" y="1040"/>
                  </a:lnTo>
                  <a:lnTo>
                    <a:pt x="3621" y="1040"/>
                  </a:lnTo>
                  <a:lnTo>
                    <a:pt x="3619" y="1040"/>
                  </a:lnTo>
                  <a:lnTo>
                    <a:pt x="3619" y="1042"/>
                  </a:lnTo>
                  <a:lnTo>
                    <a:pt x="3621" y="1042"/>
                  </a:lnTo>
                  <a:lnTo>
                    <a:pt x="3621" y="1044"/>
                  </a:lnTo>
                  <a:lnTo>
                    <a:pt x="3619" y="1044"/>
                  </a:lnTo>
                  <a:lnTo>
                    <a:pt x="3621" y="1044"/>
                  </a:lnTo>
                  <a:lnTo>
                    <a:pt x="3621" y="1046"/>
                  </a:lnTo>
                  <a:lnTo>
                    <a:pt x="3619" y="1046"/>
                  </a:lnTo>
                  <a:lnTo>
                    <a:pt x="3619" y="1048"/>
                  </a:lnTo>
                  <a:lnTo>
                    <a:pt x="3619" y="1050"/>
                  </a:lnTo>
                  <a:lnTo>
                    <a:pt x="3619" y="1052"/>
                  </a:lnTo>
                  <a:lnTo>
                    <a:pt x="3617" y="1052"/>
                  </a:lnTo>
                  <a:lnTo>
                    <a:pt x="3617" y="1054"/>
                  </a:lnTo>
                  <a:lnTo>
                    <a:pt x="3617" y="1056"/>
                  </a:lnTo>
                  <a:lnTo>
                    <a:pt x="3615" y="1056"/>
                  </a:lnTo>
                  <a:lnTo>
                    <a:pt x="3615" y="1058"/>
                  </a:lnTo>
                  <a:lnTo>
                    <a:pt x="3613" y="1058"/>
                  </a:lnTo>
                  <a:lnTo>
                    <a:pt x="3613" y="1060"/>
                  </a:lnTo>
                  <a:lnTo>
                    <a:pt x="3613" y="1061"/>
                  </a:lnTo>
                  <a:lnTo>
                    <a:pt x="3613" y="1060"/>
                  </a:lnTo>
                  <a:lnTo>
                    <a:pt x="3611" y="1060"/>
                  </a:lnTo>
                  <a:lnTo>
                    <a:pt x="3611" y="1058"/>
                  </a:lnTo>
                  <a:lnTo>
                    <a:pt x="3611" y="1060"/>
                  </a:lnTo>
                  <a:lnTo>
                    <a:pt x="3611" y="1061"/>
                  </a:lnTo>
                  <a:lnTo>
                    <a:pt x="3610" y="1061"/>
                  </a:lnTo>
                  <a:lnTo>
                    <a:pt x="3610" y="1063"/>
                  </a:lnTo>
                  <a:lnTo>
                    <a:pt x="3608" y="1063"/>
                  </a:lnTo>
                  <a:lnTo>
                    <a:pt x="3608" y="1065"/>
                  </a:lnTo>
                  <a:lnTo>
                    <a:pt x="3608" y="1067"/>
                  </a:lnTo>
                  <a:lnTo>
                    <a:pt x="3608" y="1069"/>
                  </a:lnTo>
                  <a:lnTo>
                    <a:pt x="3608" y="1071"/>
                  </a:lnTo>
                  <a:lnTo>
                    <a:pt x="3610" y="1071"/>
                  </a:lnTo>
                  <a:lnTo>
                    <a:pt x="3611" y="1071"/>
                  </a:lnTo>
                  <a:lnTo>
                    <a:pt x="3613" y="1071"/>
                  </a:lnTo>
                  <a:lnTo>
                    <a:pt x="3613" y="1073"/>
                  </a:lnTo>
                  <a:lnTo>
                    <a:pt x="3613" y="1075"/>
                  </a:lnTo>
                  <a:lnTo>
                    <a:pt x="3615" y="1075"/>
                  </a:lnTo>
                  <a:lnTo>
                    <a:pt x="3615" y="1073"/>
                  </a:lnTo>
                  <a:lnTo>
                    <a:pt x="3615" y="1075"/>
                  </a:lnTo>
                  <a:lnTo>
                    <a:pt x="3617" y="1075"/>
                  </a:lnTo>
                  <a:lnTo>
                    <a:pt x="3617" y="1077"/>
                  </a:lnTo>
                  <a:lnTo>
                    <a:pt x="3617" y="1079"/>
                  </a:lnTo>
                  <a:lnTo>
                    <a:pt x="3619" y="1081"/>
                  </a:lnTo>
                  <a:lnTo>
                    <a:pt x="3619" y="1083"/>
                  </a:lnTo>
                  <a:lnTo>
                    <a:pt x="3621" y="1084"/>
                  </a:lnTo>
                  <a:lnTo>
                    <a:pt x="3619" y="1084"/>
                  </a:lnTo>
                  <a:lnTo>
                    <a:pt x="3619" y="1086"/>
                  </a:lnTo>
                  <a:lnTo>
                    <a:pt x="3619" y="1088"/>
                  </a:lnTo>
                  <a:lnTo>
                    <a:pt x="3617" y="1088"/>
                  </a:lnTo>
                  <a:lnTo>
                    <a:pt x="3617" y="1086"/>
                  </a:lnTo>
                  <a:lnTo>
                    <a:pt x="3617" y="1088"/>
                  </a:lnTo>
                  <a:lnTo>
                    <a:pt x="3619" y="1088"/>
                  </a:lnTo>
                  <a:lnTo>
                    <a:pt x="3619" y="1090"/>
                  </a:lnTo>
                  <a:lnTo>
                    <a:pt x="3619" y="1088"/>
                  </a:lnTo>
                  <a:lnTo>
                    <a:pt x="3619" y="1086"/>
                  </a:lnTo>
                  <a:lnTo>
                    <a:pt x="3621" y="1086"/>
                  </a:lnTo>
                  <a:lnTo>
                    <a:pt x="3621" y="1084"/>
                  </a:lnTo>
                  <a:lnTo>
                    <a:pt x="3621" y="1083"/>
                  </a:lnTo>
                  <a:lnTo>
                    <a:pt x="3621" y="1081"/>
                  </a:lnTo>
                  <a:lnTo>
                    <a:pt x="3623" y="1081"/>
                  </a:lnTo>
                  <a:lnTo>
                    <a:pt x="3623" y="1083"/>
                  </a:lnTo>
                  <a:lnTo>
                    <a:pt x="3621" y="1084"/>
                  </a:lnTo>
                  <a:lnTo>
                    <a:pt x="3621" y="1086"/>
                  </a:lnTo>
                  <a:lnTo>
                    <a:pt x="3621" y="1090"/>
                  </a:lnTo>
                  <a:lnTo>
                    <a:pt x="3619" y="1090"/>
                  </a:lnTo>
                  <a:lnTo>
                    <a:pt x="3619" y="1092"/>
                  </a:lnTo>
                  <a:lnTo>
                    <a:pt x="3619" y="1094"/>
                  </a:lnTo>
                  <a:lnTo>
                    <a:pt x="3621" y="1094"/>
                  </a:lnTo>
                  <a:lnTo>
                    <a:pt x="3621" y="1096"/>
                  </a:lnTo>
                  <a:lnTo>
                    <a:pt x="3619" y="1096"/>
                  </a:lnTo>
                  <a:lnTo>
                    <a:pt x="3619" y="1098"/>
                  </a:lnTo>
                  <a:lnTo>
                    <a:pt x="3619" y="1100"/>
                  </a:lnTo>
                  <a:lnTo>
                    <a:pt x="3621" y="1102"/>
                  </a:lnTo>
                  <a:lnTo>
                    <a:pt x="3621" y="1104"/>
                  </a:lnTo>
                  <a:lnTo>
                    <a:pt x="3623" y="1104"/>
                  </a:lnTo>
                  <a:lnTo>
                    <a:pt x="3623" y="1106"/>
                  </a:lnTo>
                  <a:lnTo>
                    <a:pt x="3623" y="1108"/>
                  </a:lnTo>
                  <a:lnTo>
                    <a:pt x="3625" y="1109"/>
                  </a:lnTo>
                  <a:lnTo>
                    <a:pt x="3627" y="1109"/>
                  </a:lnTo>
                  <a:lnTo>
                    <a:pt x="3627" y="1111"/>
                  </a:lnTo>
                  <a:lnTo>
                    <a:pt x="3629" y="1113"/>
                  </a:lnTo>
                  <a:lnTo>
                    <a:pt x="3629" y="1115"/>
                  </a:lnTo>
                  <a:lnTo>
                    <a:pt x="3631" y="1119"/>
                  </a:lnTo>
                  <a:lnTo>
                    <a:pt x="3633" y="1119"/>
                  </a:lnTo>
                  <a:lnTo>
                    <a:pt x="3633" y="1121"/>
                  </a:lnTo>
                  <a:lnTo>
                    <a:pt x="3634" y="1125"/>
                  </a:lnTo>
                  <a:lnTo>
                    <a:pt x="3636" y="1125"/>
                  </a:lnTo>
                  <a:lnTo>
                    <a:pt x="3636" y="1127"/>
                  </a:lnTo>
                  <a:lnTo>
                    <a:pt x="3634" y="1129"/>
                  </a:lnTo>
                  <a:lnTo>
                    <a:pt x="3634" y="1131"/>
                  </a:lnTo>
                  <a:lnTo>
                    <a:pt x="3633" y="1132"/>
                  </a:lnTo>
                  <a:lnTo>
                    <a:pt x="3631" y="1132"/>
                  </a:lnTo>
                  <a:lnTo>
                    <a:pt x="3629" y="1134"/>
                  </a:lnTo>
                  <a:lnTo>
                    <a:pt x="3629" y="1136"/>
                  </a:lnTo>
                  <a:lnTo>
                    <a:pt x="3627" y="1136"/>
                  </a:lnTo>
                  <a:lnTo>
                    <a:pt x="3627" y="1138"/>
                  </a:lnTo>
                  <a:lnTo>
                    <a:pt x="3627" y="1140"/>
                  </a:lnTo>
                  <a:lnTo>
                    <a:pt x="3625" y="1140"/>
                  </a:lnTo>
                  <a:lnTo>
                    <a:pt x="3623" y="1140"/>
                  </a:lnTo>
                  <a:lnTo>
                    <a:pt x="3623" y="1138"/>
                  </a:lnTo>
                  <a:lnTo>
                    <a:pt x="3621" y="1138"/>
                  </a:lnTo>
                  <a:lnTo>
                    <a:pt x="3621" y="1140"/>
                  </a:lnTo>
                  <a:lnTo>
                    <a:pt x="3621" y="1138"/>
                  </a:lnTo>
                  <a:lnTo>
                    <a:pt x="3619" y="1138"/>
                  </a:lnTo>
                  <a:lnTo>
                    <a:pt x="3617" y="1138"/>
                  </a:lnTo>
                  <a:lnTo>
                    <a:pt x="3615" y="1136"/>
                  </a:lnTo>
                  <a:lnTo>
                    <a:pt x="3615" y="1134"/>
                  </a:lnTo>
                  <a:lnTo>
                    <a:pt x="3615" y="1132"/>
                  </a:lnTo>
                  <a:lnTo>
                    <a:pt x="3613" y="1132"/>
                  </a:lnTo>
                  <a:lnTo>
                    <a:pt x="3611" y="1132"/>
                  </a:lnTo>
                  <a:lnTo>
                    <a:pt x="3611" y="1131"/>
                  </a:lnTo>
                  <a:lnTo>
                    <a:pt x="3611" y="1129"/>
                  </a:lnTo>
                  <a:lnTo>
                    <a:pt x="3610" y="1129"/>
                  </a:lnTo>
                  <a:lnTo>
                    <a:pt x="3608" y="1127"/>
                  </a:lnTo>
                  <a:lnTo>
                    <a:pt x="3608" y="1125"/>
                  </a:lnTo>
                  <a:lnTo>
                    <a:pt x="3608" y="1127"/>
                  </a:lnTo>
                  <a:lnTo>
                    <a:pt x="3606" y="1127"/>
                  </a:lnTo>
                  <a:lnTo>
                    <a:pt x="3606" y="1125"/>
                  </a:lnTo>
                  <a:lnTo>
                    <a:pt x="3604" y="1125"/>
                  </a:lnTo>
                  <a:lnTo>
                    <a:pt x="3602" y="1125"/>
                  </a:lnTo>
                  <a:lnTo>
                    <a:pt x="3602" y="1123"/>
                  </a:lnTo>
                  <a:lnTo>
                    <a:pt x="3600" y="1123"/>
                  </a:lnTo>
                  <a:lnTo>
                    <a:pt x="3598" y="1123"/>
                  </a:lnTo>
                  <a:lnTo>
                    <a:pt x="3596" y="1123"/>
                  </a:lnTo>
                  <a:lnTo>
                    <a:pt x="3596" y="1121"/>
                  </a:lnTo>
                  <a:lnTo>
                    <a:pt x="3596" y="1123"/>
                  </a:lnTo>
                  <a:lnTo>
                    <a:pt x="3596" y="1121"/>
                  </a:lnTo>
                  <a:lnTo>
                    <a:pt x="3594" y="1121"/>
                  </a:lnTo>
                  <a:lnTo>
                    <a:pt x="3592" y="1119"/>
                  </a:lnTo>
                  <a:lnTo>
                    <a:pt x="3590" y="1119"/>
                  </a:lnTo>
                  <a:lnTo>
                    <a:pt x="3590" y="1117"/>
                  </a:lnTo>
                  <a:lnTo>
                    <a:pt x="3592" y="1113"/>
                  </a:lnTo>
                  <a:lnTo>
                    <a:pt x="3592" y="1111"/>
                  </a:lnTo>
                  <a:lnTo>
                    <a:pt x="3590" y="1111"/>
                  </a:lnTo>
                  <a:lnTo>
                    <a:pt x="3588" y="1111"/>
                  </a:lnTo>
                  <a:lnTo>
                    <a:pt x="3586" y="1111"/>
                  </a:lnTo>
                  <a:lnTo>
                    <a:pt x="3585" y="1111"/>
                  </a:lnTo>
                  <a:lnTo>
                    <a:pt x="3585" y="1109"/>
                  </a:lnTo>
                  <a:lnTo>
                    <a:pt x="3583" y="1108"/>
                  </a:lnTo>
                  <a:lnTo>
                    <a:pt x="3581" y="1108"/>
                  </a:lnTo>
                  <a:lnTo>
                    <a:pt x="3579" y="1106"/>
                  </a:lnTo>
                  <a:lnTo>
                    <a:pt x="3577" y="1108"/>
                  </a:lnTo>
                  <a:lnTo>
                    <a:pt x="3577" y="1109"/>
                  </a:lnTo>
                  <a:lnTo>
                    <a:pt x="3577" y="1108"/>
                  </a:lnTo>
                  <a:lnTo>
                    <a:pt x="3575" y="1108"/>
                  </a:lnTo>
                  <a:lnTo>
                    <a:pt x="3573" y="1106"/>
                  </a:lnTo>
                  <a:lnTo>
                    <a:pt x="3571" y="1106"/>
                  </a:lnTo>
                  <a:lnTo>
                    <a:pt x="3571" y="1108"/>
                  </a:lnTo>
                  <a:lnTo>
                    <a:pt x="3569" y="1108"/>
                  </a:lnTo>
                  <a:lnTo>
                    <a:pt x="3567" y="1108"/>
                  </a:lnTo>
                  <a:lnTo>
                    <a:pt x="3567" y="1109"/>
                  </a:lnTo>
                  <a:lnTo>
                    <a:pt x="3565" y="1109"/>
                  </a:lnTo>
                  <a:lnTo>
                    <a:pt x="3563" y="1109"/>
                  </a:lnTo>
                  <a:lnTo>
                    <a:pt x="3563" y="1111"/>
                  </a:lnTo>
                  <a:lnTo>
                    <a:pt x="3563" y="1109"/>
                  </a:lnTo>
                  <a:lnTo>
                    <a:pt x="3562" y="1109"/>
                  </a:lnTo>
                  <a:lnTo>
                    <a:pt x="3560" y="1109"/>
                  </a:lnTo>
                  <a:lnTo>
                    <a:pt x="3560" y="1108"/>
                  </a:lnTo>
                  <a:lnTo>
                    <a:pt x="3562" y="1108"/>
                  </a:lnTo>
                  <a:lnTo>
                    <a:pt x="3562" y="1106"/>
                  </a:lnTo>
                  <a:lnTo>
                    <a:pt x="3560" y="1106"/>
                  </a:lnTo>
                  <a:lnTo>
                    <a:pt x="3558" y="1106"/>
                  </a:lnTo>
                  <a:lnTo>
                    <a:pt x="3558" y="1104"/>
                  </a:lnTo>
                  <a:lnTo>
                    <a:pt x="3556" y="1104"/>
                  </a:lnTo>
                  <a:lnTo>
                    <a:pt x="3554" y="1104"/>
                  </a:lnTo>
                  <a:lnTo>
                    <a:pt x="3552" y="1102"/>
                  </a:lnTo>
                  <a:lnTo>
                    <a:pt x="3550" y="1100"/>
                  </a:lnTo>
                  <a:lnTo>
                    <a:pt x="3548" y="1100"/>
                  </a:lnTo>
                  <a:lnTo>
                    <a:pt x="3548" y="1098"/>
                  </a:lnTo>
                  <a:lnTo>
                    <a:pt x="3546" y="1098"/>
                  </a:lnTo>
                  <a:lnTo>
                    <a:pt x="3544" y="1098"/>
                  </a:lnTo>
                  <a:lnTo>
                    <a:pt x="3542" y="1098"/>
                  </a:lnTo>
                  <a:lnTo>
                    <a:pt x="3540" y="1098"/>
                  </a:lnTo>
                  <a:lnTo>
                    <a:pt x="3540" y="1096"/>
                  </a:lnTo>
                  <a:lnTo>
                    <a:pt x="3538" y="1096"/>
                  </a:lnTo>
                  <a:lnTo>
                    <a:pt x="3535" y="1096"/>
                  </a:lnTo>
                  <a:lnTo>
                    <a:pt x="3533" y="1098"/>
                  </a:lnTo>
                  <a:lnTo>
                    <a:pt x="3533" y="1096"/>
                  </a:lnTo>
                  <a:lnTo>
                    <a:pt x="3531" y="1096"/>
                  </a:lnTo>
                  <a:lnTo>
                    <a:pt x="3529" y="1096"/>
                  </a:lnTo>
                  <a:lnTo>
                    <a:pt x="3527" y="1096"/>
                  </a:lnTo>
                  <a:lnTo>
                    <a:pt x="3525" y="1096"/>
                  </a:lnTo>
                  <a:lnTo>
                    <a:pt x="3525" y="1094"/>
                  </a:lnTo>
                  <a:lnTo>
                    <a:pt x="3523" y="1094"/>
                  </a:lnTo>
                  <a:lnTo>
                    <a:pt x="3521" y="1094"/>
                  </a:lnTo>
                  <a:lnTo>
                    <a:pt x="3519" y="1092"/>
                  </a:lnTo>
                  <a:lnTo>
                    <a:pt x="3517" y="1092"/>
                  </a:lnTo>
                  <a:lnTo>
                    <a:pt x="3515" y="1090"/>
                  </a:lnTo>
                  <a:lnTo>
                    <a:pt x="3514" y="1090"/>
                  </a:lnTo>
                  <a:lnTo>
                    <a:pt x="3512" y="1090"/>
                  </a:lnTo>
                  <a:lnTo>
                    <a:pt x="3512" y="1088"/>
                  </a:lnTo>
                  <a:lnTo>
                    <a:pt x="3510" y="1088"/>
                  </a:lnTo>
                  <a:lnTo>
                    <a:pt x="3510" y="1090"/>
                  </a:lnTo>
                  <a:lnTo>
                    <a:pt x="3508" y="1090"/>
                  </a:lnTo>
                  <a:lnTo>
                    <a:pt x="3504" y="1088"/>
                  </a:lnTo>
                  <a:lnTo>
                    <a:pt x="3502" y="1088"/>
                  </a:lnTo>
                  <a:lnTo>
                    <a:pt x="3500" y="1092"/>
                  </a:lnTo>
                  <a:lnTo>
                    <a:pt x="3498" y="1090"/>
                  </a:lnTo>
                  <a:lnTo>
                    <a:pt x="3496" y="1088"/>
                  </a:lnTo>
                  <a:lnTo>
                    <a:pt x="3496" y="1086"/>
                  </a:lnTo>
                  <a:lnTo>
                    <a:pt x="3494" y="1086"/>
                  </a:lnTo>
                  <a:lnTo>
                    <a:pt x="3492" y="1084"/>
                  </a:lnTo>
                  <a:lnTo>
                    <a:pt x="3490" y="1083"/>
                  </a:lnTo>
                  <a:lnTo>
                    <a:pt x="3490" y="1081"/>
                  </a:lnTo>
                  <a:lnTo>
                    <a:pt x="3487" y="1079"/>
                  </a:lnTo>
                  <a:lnTo>
                    <a:pt x="3487" y="1077"/>
                  </a:lnTo>
                  <a:lnTo>
                    <a:pt x="3485" y="1077"/>
                  </a:lnTo>
                  <a:lnTo>
                    <a:pt x="3485" y="1075"/>
                  </a:lnTo>
                  <a:lnTo>
                    <a:pt x="3483" y="1075"/>
                  </a:lnTo>
                  <a:lnTo>
                    <a:pt x="3481" y="1073"/>
                  </a:lnTo>
                  <a:lnTo>
                    <a:pt x="3479" y="1071"/>
                  </a:lnTo>
                  <a:lnTo>
                    <a:pt x="3473" y="1071"/>
                  </a:lnTo>
                  <a:lnTo>
                    <a:pt x="3471" y="1069"/>
                  </a:lnTo>
                  <a:lnTo>
                    <a:pt x="3471" y="1067"/>
                  </a:lnTo>
                  <a:lnTo>
                    <a:pt x="3469" y="1067"/>
                  </a:lnTo>
                  <a:lnTo>
                    <a:pt x="3467" y="1065"/>
                  </a:lnTo>
                  <a:lnTo>
                    <a:pt x="3467" y="1063"/>
                  </a:lnTo>
                  <a:lnTo>
                    <a:pt x="3466" y="1063"/>
                  </a:lnTo>
                  <a:lnTo>
                    <a:pt x="3466" y="1065"/>
                  </a:lnTo>
                  <a:lnTo>
                    <a:pt x="3464" y="1065"/>
                  </a:lnTo>
                  <a:lnTo>
                    <a:pt x="3464" y="1063"/>
                  </a:lnTo>
                  <a:lnTo>
                    <a:pt x="3462" y="1063"/>
                  </a:lnTo>
                  <a:lnTo>
                    <a:pt x="3462" y="1065"/>
                  </a:lnTo>
                  <a:lnTo>
                    <a:pt x="3462" y="1063"/>
                  </a:lnTo>
                  <a:lnTo>
                    <a:pt x="3460" y="1063"/>
                  </a:lnTo>
                  <a:lnTo>
                    <a:pt x="3460" y="1061"/>
                  </a:lnTo>
                  <a:lnTo>
                    <a:pt x="3458" y="1061"/>
                  </a:lnTo>
                  <a:lnTo>
                    <a:pt x="3458" y="1060"/>
                  </a:lnTo>
                  <a:lnTo>
                    <a:pt x="3458" y="1058"/>
                  </a:lnTo>
                  <a:lnTo>
                    <a:pt x="3456" y="1058"/>
                  </a:lnTo>
                  <a:lnTo>
                    <a:pt x="3456" y="1056"/>
                  </a:lnTo>
                  <a:lnTo>
                    <a:pt x="3454" y="1056"/>
                  </a:lnTo>
                  <a:lnTo>
                    <a:pt x="3452" y="1056"/>
                  </a:lnTo>
                  <a:lnTo>
                    <a:pt x="3450" y="1054"/>
                  </a:lnTo>
                  <a:lnTo>
                    <a:pt x="3448" y="1054"/>
                  </a:lnTo>
                  <a:lnTo>
                    <a:pt x="3446" y="1054"/>
                  </a:lnTo>
                  <a:lnTo>
                    <a:pt x="3446" y="1052"/>
                  </a:lnTo>
                  <a:lnTo>
                    <a:pt x="3448" y="1052"/>
                  </a:lnTo>
                  <a:lnTo>
                    <a:pt x="3450" y="1052"/>
                  </a:lnTo>
                  <a:lnTo>
                    <a:pt x="3452" y="1050"/>
                  </a:lnTo>
                  <a:lnTo>
                    <a:pt x="3450" y="1050"/>
                  </a:lnTo>
                  <a:lnTo>
                    <a:pt x="3448" y="1050"/>
                  </a:lnTo>
                  <a:lnTo>
                    <a:pt x="3448" y="1048"/>
                  </a:lnTo>
                  <a:lnTo>
                    <a:pt x="3450" y="1048"/>
                  </a:lnTo>
                  <a:lnTo>
                    <a:pt x="3450" y="1050"/>
                  </a:lnTo>
                  <a:lnTo>
                    <a:pt x="3450" y="1048"/>
                  </a:lnTo>
                  <a:lnTo>
                    <a:pt x="3448" y="1048"/>
                  </a:lnTo>
                  <a:lnTo>
                    <a:pt x="3448" y="1050"/>
                  </a:lnTo>
                  <a:lnTo>
                    <a:pt x="3448" y="1048"/>
                  </a:lnTo>
                  <a:lnTo>
                    <a:pt x="3450" y="1046"/>
                  </a:lnTo>
                  <a:lnTo>
                    <a:pt x="3452" y="1046"/>
                  </a:lnTo>
                  <a:lnTo>
                    <a:pt x="3454" y="1048"/>
                  </a:lnTo>
                  <a:lnTo>
                    <a:pt x="3456" y="1050"/>
                  </a:lnTo>
                  <a:lnTo>
                    <a:pt x="3454" y="1050"/>
                  </a:lnTo>
                  <a:lnTo>
                    <a:pt x="3454" y="1052"/>
                  </a:lnTo>
                  <a:lnTo>
                    <a:pt x="3456" y="1052"/>
                  </a:lnTo>
                  <a:lnTo>
                    <a:pt x="3458" y="1050"/>
                  </a:lnTo>
                  <a:lnTo>
                    <a:pt x="3456" y="1050"/>
                  </a:lnTo>
                  <a:lnTo>
                    <a:pt x="3458" y="1050"/>
                  </a:lnTo>
                  <a:lnTo>
                    <a:pt x="3460" y="1050"/>
                  </a:lnTo>
                  <a:lnTo>
                    <a:pt x="3462" y="1048"/>
                  </a:lnTo>
                  <a:lnTo>
                    <a:pt x="3462" y="1050"/>
                  </a:lnTo>
                  <a:lnTo>
                    <a:pt x="3462" y="1048"/>
                  </a:lnTo>
                  <a:lnTo>
                    <a:pt x="3462" y="1050"/>
                  </a:lnTo>
                  <a:lnTo>
                    <a:pt x="3464" y="1050"/>
                  </a:lnTo>
                  <a:lnTo>
                    <a:pt x="3462" y="1050"/>
                  </a:lnTo>
                  <a:lnTo>
                    <a:pt x="3464" y="1050"/>
                  </a:lnTo>
                  <a:lnTo>
                    <a:pt x="3466" y="1050"/>
                  </a:lnTo>
                  <a:lnTo>
                    <a:pt x="3464" y="1050"/>
                  </a:lnTo>
                  <a:lnTo>
                    <a:pt x="3464" y="1048"/>
                  </a:lnTo>
                  <a:lnTo>
                    <a:pt x="3466" y="1048"/>
                  </a:lnTo>
                  <a:lnTo>
                    <a:pt x="3464" y="1048"/>
                  </a:lnTo>
                  <a:lnTo>
                    <a:pt x="3464" y="1046"/>
                  </a:lnTo>
                  <a:lnTo>
                    <a:pt x="3466" y="1046"/>
                  </a:lnTo>
                  <a:lnTo>
                    <a:pt x="3464" y="1046"/>
                  </a:lnTo>
                  <a:lnTo>
                    <a:pt x="3464" y="1044"/>
                  </a:lnTo>
                  <a:lnTo>
                    <a:pt x="3464" y="1042"/>
                  </a:lnTo>
                  <a:lnTo>
                    <a:pt x="3464" y="1044"/>
                  </a:lnTo>
                  <a:lnTo>
                    <a:pt x="3464" y="1046"/>
                  </a:lnTo>
                  <a:lnTo>
                    <a:pt x="3464" y="1048"/>
                  </a:lnTo>
                  <a:lnTo>
                    <a:pt x="3462" y="1048"/>
                  </a:lnTo>
                  <a:lnTo>
                    <a:pt x="3462" y="1046"/>
                  </a:lnTo>
                  <a:lnTo>
                    <a:pt x="3462" y="1044"/>
                  </a:lnTo>
                  <a:lnTo>
                    <a:pt x="3462" y="1042"/>
                  </a:lnTo>
                  <a:lnTo>
                    <a:pt x="3464" y="1042"/>
                  </a:lnTo>
                  <a:lnTo>
                    <a:pt x="3466" y="1040"/>
                  </a:lnTo>
                  <a:lnTo>
                    <a:pt x="3466" y="1038"/>
                  </a:lnTo>
                  <a:lnTo>
                    <a:pt x="3467" y="1038"/>
                  </a:lnTo>
                  <a:lnTo>
                    <a:pt x="3467" y="1035"/>
                  </a:lnTo>
                  <a:lnTo>
                    <a:pt x="3467" y="1033"/>
                  </a:lnTo>
                  <a:lnTo>
                    <a:pt x="3469" y="1033"/>
                  </a:lnTo>
                  <a:lnTo>
                    <a:pt x="3471" y="1033"/>
                  </a:lnTo>
                  <a:lnTo>
                    <a:pt x="3469" y="1033"/>
                  </a:lnTo>
                  <a:lnTo>
                    <a:pt x="3469" y="1035"/>
                  </a:lnTo>
                  <a:lnTo>
                    <a:pt x="3469" y="1036"/>
                  </a:lnTo>
                  <a:lnTo>
                    <a:pt x="3469" y="1038"/>
                  </a:lnTo>
                  <a:lnTo>
                    <a:pt x="3469" y="1036"/>
                  </a:lnTo>
                  <a:lnTo>
                    <a:pt x="3471" y="1035"/>
                  </a:lnTo>
                  <a:lnTo>
                    <a:pt x="3471" y="1033"/>
                  </a:lnTo>
                  <a:lnTo>
                    <a:pt x="3471" y="1031"/>
                  </a:lnTo>
                  <a:lnTo>
                    <a:pt x="3473" y="1031"/>
                  </a:lnTo>
                  <a:lnTo>
                    <a:pt x="3473" y="1033"/>
                  </a:lnTo>
                  <a:lnTo>
                    <a:pt x="3475" y="1033"/>
                  </a:lnTo>
                  <a:lnTo>
                    <a:pt x="3477" y="1033"/>
                  </a:lnTo>
                  <a:lnTo>
                    <a:pt x="3479" y="1033"/>
                  </a:lnTo>
                  <a:lnTo>
                    <a:pt x="3479" y="1031"/>
                  </a:lnTo>
                  <a:lnTo>
                    <a:pt x="3477" y="1031"/>
                  </a:lnTo>
                  <a:lnTo>
                    <a:pt x="3473" y="1029"/>
                  </a:lnTo>
                  <a:lnTo>
                    <a:pt x="3473" y="1027"/>
                  </a:lnTo>
                  <a:lnTo>
                    <a:pt x="3471" y="1025"/>
                  </a:lnTo>
                  <a:lnTo>
                    <a:pt x="3469" y="1025"/>
                  </a:lnTo>
                  <a:lnTo>
                    <a:pt x="3467" y="1025"/>
                  </a:lnTo>
                  <a:lnTo>
                    <a:pt x="3467" y="1023"/>
                  </a:lnTo>
                  <a:lnTo>
                    <a:pt x="3466" y="1023"/>
                  </a:lnTo>
                  <a:lnTo>
                    <a:pt x="3466" y="1021"/>
                  </a:lnTo>
                  <a:lnTo>
                    <a:pt x="3466" y="1019"/>
                  </a:lnTo>
                  <a:lnTo>
                    <a:pt x="3467" y="1019"/>
                  </a:lnTo>
                  <a:lnTo>
                    <a:pt x="3469" y="1019"/>
                  </a:lnTo>
                  <a:lnTo>
                    <a:pt x="3471" y="1019"/>
                  </a:lnTo>
                  <a:lnTo>
                    <a:pt x="3471" y="1017"/>
                  </a:lnTo>
                  <a:lnTo>
                    <a:pt x="3473" y="1017"/>
                  </a:lnTo>
                  <a:lnTo>
                    <a:pt x="3473" y="1019"/>
                  </a:lnTo>
                  <a:lnTo>
                    <a:pt x="3477" y="1019"/>
                  </a:lnTo>
                  <a:lnTo>
                    <a:pt x="3479" y="1019"/>
                  </a:lnTo>
                  <a:lnTo>
                    <a:pt x="3479" y="1017"/>
                  </a:lnTo>
                  <a:lnTo>
                    <a:pt x="3477" y="1017"/>
                  </a:lnTo>
                  <a:lnTo>
                    <a:pt x="3475" y="1017"/>
                  </a:lnTo>
                  <a:lnTo>
                    <a:pt x="3475" y="1015"/>
                  </a:lnTo>
                  <a:lnTo>
                    <a:pt x="3477" y="1013"/>
                  </a:lnTo>
                  <a:lnTo>
                    <a:pt x="3479" y="1013"/>
                  </a:lnTo>
                  <a:lnTo>
                    <a:pt x="3481" y="1013"/>
                  </a:lnTo>
                  <a:lnTo>
                    <a:pt x="3483" y="1013"/>
                  </a:lnTo>
                  <a:lnTo>
                    <a:pt x="3483" y="1012"/>
                  </a:lnTo>
                  <a:lnTo>
                    <a:pt x="3485" y="1012"/>
                  </a:lnTo>
                  <a:lnTo>
                    <a:pt x="3485" y="1010"/>
                  </a:lnTo>
                  <a:lnTo>
                    <a:pt x="3487" y="1010"/>
                  </a:lnTo>
                  <a:lnTo>
                    <a:pt x="3487" y="1012"/>
                  </a:lnTo>
                  <a:lnTo>
                    <a:pt x="3487" y="1010"/>
                  </a:lnTo>
                  <a:lnTo>
                    <a:pt x="3489" y="1012"/>
                  </a:lnTo>
                  <a:lnTo>
                    <a:pt x="3489" y="1010"/>
                  </a:lnTo>
                  <a:lnTo>
                    <a:pt x="3490" y="1010"/>
                  </a:lnTo>
                  <a:lnTo>
                    <a:pt x="3490" y="1008"/>
                  </a:lnTo>
                  <a:lnTo>
                    <a:pt x="3489" y="1010"/>
                  </a:lnTo>
                  <a:lnTo>
                    <a:pt x="3489" y="1008"/>
                  </a:lnTo>
                  <a:lnTo>
                    <a:pt x="3489" y="1006"/>
                  </a:lnTo>
                  <a:lnTo>
                    <a:pt x="3489" y="1004"/>
                  </a:lnTo>
                  <a:lnTo>
                    <a:pt x="3487" y="1004"/>
                  </a:lnTo>
                  <a:lnTo>
                    <a:pt x="3485" y="1004"/>
                  </a:lnTo>
                  <a:lnTo>
                    <a:pt x="3485" y="1006"/>
                  </a:lnTo>
                  <a:lnTo>
                    <a:pt x="3483" y="1006"/>
                  </a:lnTo>
                  <a:lnTo>
                    <a:pt x="3485" y="1006"/>
                  </a:lnTo>
                  <a:lnTo>
                    <a:pt x="3483" y="1006"/>
                  </a:lnTo>
                  <a:lnTo>
                    <a:pt x="3483" y="1008"/>
                  </a:lnTo>
                  <a:lnTo>
                    <a:pt x="3481" y="1008"/>
                  </a:lnTo>
                  <a:lnTo>
                    <a:pt x="3479" y="1008"/>
                  </a:lnTo>
                  <a:lnTo>
                    <a:pt x="3477" y="1008"/>
                  </a:lnTo>
                  <a:lnTo>
                    <a:pt x="3477" y="1006"/>
                  </a:lnTo>
                  <a:lnTo>
                    <a:pt x="3479" y="1006"/>
                  </a:lnTo>
                  <a:lnTo>
                    <a:pt x="3481" y="1006"/>
                  </a:lnTo>
                  <a:lnTo>
                    <a:pt x="3481" y="1004"/>
                  </a:lnTo>
                  <a:lnTo>
                    <a:pt x="3483" y="1004"/>
                  </a:lnTo>
                  <a:lnTo>
                    <a:pt x="3481" y="1004"/>
                  </a:lnTo>
                  <a:lnTo>
                    <a:pt x="3481" y="1006"/>
                  </a:lnTo>
                  <a:lnTo>
                    <a:pt x="3479" y="1006"/>
                  </a:lnTo>
                  <a:lnTo>
                    <a:pt x="3477" y="1006"/>
                  </a:lnTo>
                  <a:lnTo>
                    <a:pt x="3477" y="1008"/>
                  </a:lnTo>
                  <a:lnTo>
                    <a:pt x="3475" y="1008"/>
                  </a:lnTo>
                  <a:lnTo>
                    <a:pt x="3473" y="1008"/>
                  </a:lnTo>
                  <a:lnTo>
                    <a:pt x="3471" y="1008"/>
                  </a:lnTo>
                  <a:lnTo>
                    <a:pt x="3471" y="1006"/>
                  </a:lnTo>
                  <a:lnTo>
                    <a:pt x="3473" y="1006"/>
                  </a:lnTo>
                  <a:lnTo>
                    <a:pt x="3473" y="1004"/>
                  </a:lnTo>
                  <a:lnTo>
                    <a:pt x="3471" y="1004"/>
                  </a:lnTo>
                  <a:lnTo>
                    <a:pt x="3473" y="1002"/>
                  </a:lnTo>
                  <a:lnTo>
                    <a:pt x="3473" y="1000"/>
                  </a:lnTo>
                  <a:lnTo>
                    <a:pt x="3473" y="998"/>
                  </a:lnTo>
                  <a:lnTo>
                    <a:pt x="3473" y="996"/>
                  </a:lnTo>
                  <a:lnTo>
                    <a:pt x="3475" y="996"/>
                  </a:lnTo>
                  <a:lnTo>
                    <a:pt x="3477" y="996"/>
                  </a:lnTo>
                  <a:lnTo>
                    <a:pt x="3479" y="996"/>
                  </a:lnTo>
                  <a:lnTo>
                    <a:pt x="3479" y="994"/>
                  </a:lnTo>
                  <a:lnTo>
                    <a:pt x="3481" y="994"/>
                  </a:lnTo>
                  <a:lnTo>
                    <a:pt x="3481" y="992"/>
                  </a:lnTo>
                  <a:lnTo>
                    <a:pt x="3483" y="990"/>
                  </a:lnTo>
                  <a:lnTo>
                    <a:pt x="3485" y="990"/>
                  </a:lnTo>
                  <a:lnTo>
                    <a:pt x="3487" y="990"/>
                  </a:lnTo>
                  <a:lnTo>
                    <a:pt x="3487" y="992"/>
                  </a:lnTo>
                  <a:lnTo>
                    <a:pt x="3487" y="990"/>
                  </a:lnTo>
                  <a:lnTo>
                    <a:pt x="3490" y="990"/>
                  </a:lnTo>
                  <a:lnTo>
                    <a:pt x="3490" y="992"/>
                  </a:lnTo>
                  <a:lnTo>
                    <a:pt x="3492" y="990"/>
                  </a:lnTo>
                  <a:lnTo>
                    <a:pt x="3492" y="992"/>
                  </a:lnTo>
                  <a:lnTo>
                    <a:pt x="3494" y="990"/>
                  </a:lnTo>
                  <a:lnTo>
                    <a:pt x="3496" y="992"/>
                  </a:lnTo>
                  <a:lnTo>
                    <a:pt x="3496" y="990"/>
                  </a:lnTo>
                  <a:lnTo>
                    <a:pt x="3498" y="990"/>
                  </a:lnTo>
                  <a:lnTo>
                    <a:pt x="3498" y="988"/>
                  </a:lnTo>
                  <a:lnTo>
                    <a:pt x="3498" y="987"/>
                  </a:lnTo>
                  <a:lnTo>
                    <a:pt x="3496" y="987"/>
                  </a:lnTo>
                  <a:lnTo>
                    <a:pt x="3498" y="987"/>
                  </a:lnTo>
                  <a:lnTo>
                    <a:pt x="3498" y="985"/>
                  </a:lnTo>
                  <a:lnTo>
                    <a:pt x="3498" y="983"/>
                  </a:lnTo>
                  <a:lnTo>
                    <a:pt x="3500" y="983"/>
                  </a:lnTo>
                  <a:lnTo>
                    <a:pt x="3500" y="981"/>
                  </a:lnTo>
                  <a:lnTo>
                    <a:pt x="3498" y="981"/>
                  </a:lnTo>
                  <a:lnTo>
                    <a:pt x="3498" y="979"/>
                  </a:lnTo>
                  <a:lnTo>
                    <a:pt x="3500" y="979"/>
                  </a:lnTo>
                  <a:lnTo>
                    <a:pt x="3500" y="977"/>
                  </a:lnTo>
                  <a:lnTo>
                    <a:pt x="3498" y="977"/>
                  </a:lnTo>
                  <a:lnTo>
                    <a:pt x="3498" y="975"/>
                  </a:lnTo>
                  <a:lnTo>
                    <a:pt x="3498" y="973"/>
                  </a:lnTo>
                  <a:lnTo>
                    <a:pt x="3496" y="973"/>
                  </a:lnTo>
                  <a:lnTo>
                    <a:pt x="3494" y="973"/>
                  </a:lnTo>
                  <a:lnTo>
                    <a:pt x="3496" y="969"/>
                  </a:lnTo>
                  <a:lnTo>
                    <a:pt x="3496" y="967"/>
                  </a:lnTo>
                  <a:lnTo>
                    <a:pt x="3498" y="967"/>
                  </a:lnTo>
                  <a:lnTo>
                    <a:pt x="3500" y="969"/>
                  </a:lnTo>
                  <a:lnTo>
                    <a:pt x="3502" y="967"/>
                  </a:lnTo>
                  <a:lnTo>
                    <a:pt x="3502" y="965"/>
                  </a:lnTo>
                  <a:lnTo>
                    <a:pt x="3500" y="965"/>
                  </a:lnTo>
                  <a:lnTo>
                    <a:pt x="3500" y="967"/>
                  </a:lnTo>
                  <a:lnTo>
                    <a:pt x="3500" y="965"/>
                  </a:lnTo>
                  <a:lnTo>
                    <a:pt x="3498" y="965"/>
                  </a:lnTo>
                  <a:lnTo>
                    <a:pt x="3496" y="965"/>
                  </a:lnTo>
                  <a:lnTo>
                    <a:pt x="3496" y="964"/>
                  </a:lnTo>
                  <a:lnTo>
                    <a:pt x="3498" y="962"/>
                  </a:lnTo>
                  <a:lnTo>
                    <a:pt x="3500" y="962"/>
                  </a:lnTo>
                  <a:lnTo>
                    <a:pt x="3500" y="960"/>
                  </a:lnTo>
                  <a:lnTo>
                    <a:pt x="3502" y="960"/>
                  </a:lnTo>
                  <a:lnTo>
                    <a:pt x="3502" y="958"/>
                  </a:lnTo>
                  <a:lnTo>
                    <a:pt x="3504" y="958"/>
                  </a:lnTo>
                  <a:lnTo>
                    <a:pt x="3504" y="956"/>
                  </a:lnTo>
                  <a:lnTo>
                    <a:pt x="3504" y="954"/>
                  </a:lnTo>
                  <a:lnTo>
                    <a:pt x="3502" y="954"/>
                  </a:lnTo>
                  <a:lnTo>
                    <a:pt x="3502" y="952"/>
                  </a:lnTo>
                  <a:lnTo>
                    <a:pt x="3502" y="950"/>
                  </a:lnTo>
                  <a:lnTo>
                    <a:pt x="3502" y="948"/>
                  </a:lnTo>
                  <a:lnTo>
                    <a:pt x="3500" y="948"/>
                  </a:lnTo>
                  <a:lnTo>
                    <a:pt x="3500" y="950"/>
                  </a:lnTo>
                  <a:lnTo>
                    <a:pt x="3498" y="950"/>
                  </a:lnTo>
                  <a:lnTo>
                    <a:pt x="3496" y="950"/>
                  </a:lnTo>
                  <a:lnTo>
                    <a:pt x="3496" y="948"/>
                  </a:lnTo>
                  <a:lnTo>
                    <a:pt x="3494" y="948"/>
                  </a:lnTo>
                  <a:lnTo>
                    <a:pt x="3494" y="946"/>
                  </a:lnTo>
                  <a:lnTo>
                    <a:pt x="3492" y="946"/>
                  </a:lnTo>
                  <a:lnTo>
                    <a:pt x="3492" y="944"/>
                  </a:lnTo>
                  <a:lnTo>
                    <a:pt x="3490" y="944"/>
                  </a:lnTo>
                  <a:lnTo>
                    <a:pt x="3490" y="946"/>
                  </a:lnTo>
                  <a:lnTo>
                    <a:pt x="3489" y="946"/>
                  </a:lnTo>
                  <a:lnTo>
                    <a:pt x="3489" y="944"/>
                  </a:lnTo>
                  <a:lnTo>
                    <a:pt x="3489" y="942"/>
                  </a:lnTo>
                  <a:lnTo>
                    <a:pt x="3487" y="942"/>
                  </a:lnTo>
                  <a:lnTo>
                    <a:pt x="3485" y="944"/>
                  </a:lnTo>
                  <a:lnTo>
                    <a:pt x="3483" y="942"/>
                  </a:lnTo>
                  <a:lnTo>
                    <a:pt x="3481" y="942"/>
                  </a:lnTo>
                  <a:lnTo>
                    <a:pt x="3479" y="940"/>
                  </a:lnTo>
                  <a:lnTo>
                    <a:pt x="3477" y="940"/>
                  </a:lnTo>
                  <a:lnTo>
                    <a:pt x="3475" y="940"/>
                  </a:lnTo>
                  <a:lnTo>
                    <a:pt x="3475" y="939"/>
                  </a:lnTo>
                  <a:lnTo>
                    <a:pt x="3473" y="937"/>
                  </a:lnTo>
                  <a:lnTo>
                    <a:pt x="3471" y="937"/>
                  </a:lnTo>
                  <a:lnTo>
                    <a:pt x="3471" y="939"/>
                  </a:lnTo>
                  <a:lnTo>
                    <a:pt x="3471" y="940"/>
                  </a:lnTo>
                  <a:lnTo>
                    <a:pt x="3469" y="940"/>
                  </a:lnTo>
                  <a:lnTo>
                    <a:pt x="3467" y="939"/>
                  </a:lnTo>
                  <a:lnTo>
                    <a:pt x="3466" y="939"/>
                  </a:lnTo>
                  <a:lnTo>
                    <a:pt x="3466" y="937"/>
                  </a:lnTo>
                  <a:lnTo>
                    <a:pt x="3464" y="935"/>
                  </a:lnTo>
                  <a:lnTo>
                    <a:pt x="3462" y="935"/>
                  </a:lnTo>
                  <a:lnTo>
                    <a:pt x="3462" y="933"/>
                  </a:lnTo>
                  <a:lnTo>
                    <a:pt x="3462" y="931"/>
                  </a:lnTo>
                  <a:lnTo>
                    <a:pt x="3460" y="931"/>
                  </a:lnTo>
                  <a:lnTo>
                    <a:pt x="3460" y="929"/>
                  </a:lnTo>
                  <a:lnTo>
                    <a:pt x="3458" y="929"/>
                  </a:lnTo>
                  <a:lnTo>
                    <a:pt x="3456" y="929"/>
                  </a:lnTo>
                  <a:lnTo>
                    <a:pt x="3454" y="931"/>
                  </a:lnTo>
                  <a:lnTo>
                    <a:pt x="3452" y="931"/>
                  </a:lnTo>
                  <a:lnTo>
                    <a:pt x="3450" y="931"/>
                  </a:lnTo>
                  <a:lnTo>
                    <a:pt x="3448" y="933"/>
                  </a:lnTo>
                  <a:lnTo>
                    <a:pt x="3446" y="933"/>
                  </a:lnTo>
                  <a:lnTo>
                    <a:pt x="3444" y="933"/>
                  </a:lnTo>
                  <a:lnTo>
                    <a:pt x="3444" y="931"/>
                  </a:lnTo>
                  <a:lnTo>
                    <a:pt x="3442" y="931"/>
                  </a:lnTo>
                  <a:lnTo>
                    <a:pt x="3442" y="933"/>
                  </a:lnTo>
                  <a:lnTo>
                    <a:pt x="3441" y="931"/>
                  </a:lnTo>
                  <a:lnTo>
                    <a:pt x="3441" y="929"/>
                  </a:lnTo>
                  <a:lnTo>
                    <a:pt x="3439" y="929"/>
                  </a:lnTo>
                  <a:lnTo>
                    <a:pt x="3437" y="929"/>
                  </a:lnTo>
                  <a:lnTo>
                    <a:pt x="3435" y="929"/>
                  </a:lnTo>
                  <a:lnTo>
                    <a:pt x="3433" y="929"/>
                  </a:lnTo>
                  <a:lnTo>
                    <a:pt x="3433" y="931"/>
                  </a:lnTo>
                  <a:lnTo>
                    <a:pt x="3431" y="931"/>
                  </a:lnTo>
                  <a:lnTo>
                    <a:pt x="3431" y="929"/>
                  </a:lnTo>
                  <a:lnTo>
                    <a:pt x="3429" y="927"/>
                  </a:lnTo>
                  <a:lnTo>
                    <a:pt x="3427" y="927"/>
                  </a:lnTo>
                  <a:lnTo>
                    <a:pt x="3427" y="923"/>
                  </a:lnTo>
                  <a:lnTo>
                    <a:pt x="3429" y="921"/>
                  </a:lnTo>
                  <a:lnTo>
                    <a:pt x="3429" y="919"/>
                  </a:lnTo>
                  <a:lnTo>
                    <a:pt x="3427" y="919"/>
                  </a:lnTo>
                  <a:lnTo>
                    <a:pt x="3427" y="917"/>
                  </a:lnTo>
                  <a:lnTo>
                    <a:pt x="3427" y="916"/>
                  </a:lnTo>
                  <a:lnTo>
                    <a:pt x="3425" y="916"/>
                  </a:lnTo>
                  <a:lnTo>
                    <a:pt x="3425" y="914"/>
                  </a:lnTo>
                  <a:lnTo>
                    <a:pt x="3427" y="914"/>
                  </a:lnTo>
                  <a:lnTo>
                    <a:pt x="3425" y="912"/>
                  </a:lnTo>
                  <a:lnTo>
                    <a:pt x="3425" y="914"/>
                  </a:lnTo>
                  <a:lnTo>
                    <a:pt x="3423" y="914"/>
                  </a:lnTo>
                  <a:lnTo>
                    <a:pt x="3423" y="912"/>
                  </a:lnTo>
                  <a:lnTo>
                    <a:pt x="3423" y="910"/>
                  </a:lnTo>
                  <a:lnTo>
                    <a:pt x="3423" y="908"/>
                  </a:lnTo>
                  <a:lnTo>
                    <a:pt x="3421" y="908"/>
                  </a:lnTo>
                  <a:lnTo>
                    <a:pt x="3419" y="908"/>
                  </a:lnTo>
                  <a:lnTo>
                    <a:pt x="3418" y="910"/>
                  </a:lnTo>
                  <a:lnTo>
                    <a:pt x="3416" y="910"/>
                  </a:lnTo>
                  <a:lnTo>
                    <a:pt x="3416" y="908"/>
                  </a:lnTo>
                  <a:lnTo>
                    <a:pt x="3414" y="908"/>
                  </a:lnTo>
                  <a:lnTo>
                    <a:pt x="3412" y="908"/>
                  </a:lnTo>
                  <a:lnTo>
                    <a:pt x="3410" y="908"/>
                  </a:lnTo>
                  <a:lnTo>
                    <a:pt x="3408" y="908"/>
                  </a:lnTo>
                  <a:lnTo>
                    <a:pt x="3410" y="906"/>
                  </a:lnTo>
                  <a:lnTo>
                    <a:pt x="3410" y="904"/>
                  </a:lnTo>
                  <a:lnTo>
                    <a:pt x="3408" y="904"/>
                  </a:lnTo>
                  <a:lnTo>
                    <a:pt x="3408" y="902"/>
                  </a:lnTo>
                  <a:lnTo>
                    <a:pt x="3408" y="900"/>
                  </a:lnTo>
                  <a:lnTo>
                    <a:pt x="3408" y="898"/>
                  </a:lnTo>
                  <a:lnTo>
                    <a:pt x="3406" y="898"/>
                  </a:lnTo>
                  <a:lnTo>
                    <a:pt x="3406" y="896"/>
                  </a:lnTo>
                  <a:lnTo>
                    <a:pt x="3408" y="896"/>
                  </a:lnTo>
                  <a:lnTo>
                    <a:pt x="3410" y="896"/>
                  </a:lnTo>
                  <a:lnTo>
                    <a:pt x="3412" y="896"/>
                  </a:lnTo>
                  <a:lnTo>
                    <a:pt x="3412" y="894"/>
                  </a:lnTo>
                  <a:lnTo>
                    <a:pt x="3412" y="893"/>
                  </a:lnTo>
                  <a:lnTo>
                    <a:pt x="3410" y="893"/>
                  </a:lnTo>
                  <a:lnTo>
                    <a:pt x="3410" y="891"/>
                  </a:lnTo>
                  <a:lnTo>
                    <a:pt x="3408" y="891"/>
                  </a:lnTo>
                  <a:lnTo>
                    <a:pt x="3408" y="889"/>
                  </a:lnTo>
                  <a:lnTo>
                    <a:pt x="3406" y="889"/>
                  </a:lnTo>
                  <a:lnTo>
                    <a:pt x="3406" y="887"/>
                  </a:lnTo>
                  <a:lnTo>
                    <a:pt x="3406" y="885"/>
                  </a:lnTo>
                  <a:lnTo>
                    <a:pt x="3406" y="883"/>
                  </a:lnTo>
                  <a:lnTo>
                    <a:pt x="3404" y="883"/>
                  </a:lnTo>
                  <a:lnTo>
                    <a:pt x="3404" y="881"/>
                  </a:lnTo>
                  <a:lnTo>
                    <a:pt x="3402" y="881"/>
                  </a:lnTo>
                  <a:lnTo>
                    <a:pt x="3402" y="879"/>
                  </a:lnTo>
                  <a:lnTo>
                    <a:pt x="3400" y="879"/>
                  </a:lnTo>
                  <a:lnTo>
                    <a:pt x="3398" y="879"/>
                  </a:lnTo>
                  <a:lnTo>
                    <a:pt x="3398" y="881"/>
                  </a:lnTo>
                  <a:lnTo>
                    <a:pt x="3396" y="881"/>
                  </a:lnTo>
                  <a:lnTo>
                    <a:pt x="3396" y="879"/>
                  </a:lnTo>
                  <a:lnTo>
                    <a:pt x="3394" y="879"/>
                  </a:lnTo>
                  <a:lnTo>
                    <a:pt x="3393" y="879"/>
                  </a:lnTo>
                  <a:lnTo>
                    <a:pt x="3391" y="879"/>
                  </a:lnTo>
                  <a:lnTo>
                    <a:pt x="3391" y="881"/>
                  </a:lnTo>
                  <a:lnTo>
                    <a:pt x="3389" y="881"/>
                  </a:lnTo>
                  <a:lnTo>
                    <a:pt x="3389" y="883"/>
                  </a:lnTo>
                  <a:lnTo>
                    <a:pt x="3387" y="883"/>
                  </a:lnTo>
                  <a:lnTo>
                    <a:pt x="3387" y="881"/>
                  </a:lnTo>
                  <a:lnTo>
                    <a:pt x="3385" y="881"/>
                  </a:lnTo>
                  <a:lnTo>
                    <a:pt x="3381" y="881"/>
                  </a:lnTo>
                  <a:lnTo>
                    <a:pt x="3379" y="879"/>
                  </a:lnTo>
                  <a:lnTo>
                    <a:pt x="3379" y="881"/>
                  </a:lnTo>
                  <a:lnTo>
                    <a:pt x="3379" y="883"/>
                  </a:lnTo>
                  <a:lnTo>
                    <a:pt x="3379" y="885"/>
                  </a:lnTo>
                  <a:lnTo>
                    <a:pt x="3377" y="885"/>
                  </a:lnTo>
                  <a:lnTo>
                    <a:pt x="3377" y="887"/>
                  </a:lnTo>
                  <a:lnTo>
                    <a:pt x="3375" y="887"/>
                  </a:lnTo>
                  <a:lnTo>
                    <a:pt x="3373" y="887"/>
                  </a:lnTo>
                  <a:lnTo>
                    <a:pt x="3371" y="887"/>
                  </a:lnTo>
                  <a:lnTo>
                    <a:pt x="3371" y="885"/>
                  </a:lnTo>
                  <a:lnTo>
                    <a:pt x="3370" y="885"/>
                  </a:lnTo>
                  <a:lnTo>
                    <a:pt x="3370" y="883"/>
                  </a:lnTo>
                  <a:lnTo>
                    <a:pt x="3368" y="883"/>
                  </a:lnTo>
                  <a:lnTo>
                    <a:pt x="3368" y="881"/>
                  </a:lnTo>
                  <a:lnTo>
                    <a:pt x="3370" y="881"/>
                  </a:lnTo>
                  <a:lnTo>
                    <a:pt x="3368" y="881"/>
                  </a:lnTo>
                  <a:lnTo>
                    <a:pt x="3366" y="881"/>
                  </a:lnTo>
                  <a:lnTo>
                    <a:pt x="3368" y="879"/>
                  </a:lnTo>
                  <a:lnTo>
                    <a:pt x="3368" y="877"/>
                  </a:lnTo>
                  <a:lnTo>
                    <a:pt x="3368" y="875"/>
                  </a:lnTo>
                  <a:lnTo>
                    <a:pt x="3366" y="875"/>
                  </a:lnTo>
                  <a:lnTo>
                    <a:pt x="3368" y="875"/>
                  </a:lnTo>
                  <a:lnTo>
                    <a:pt x="3366" y="875"/>
                  </a:lnTo>
                  <a:lnTo>
                    <a:pt x="3366" y="873"/>
                  </a:lnTo>
                  <a:lnTo>
                    <a:pt x="3368" y="873"/>
                  </a:lnTo>
                  <a:lnTo>
                    <a:pt x="3368" y="875"/>
                  </a:lnTo>
                  <a:lnTo>
                    <a:pt x="3368" y="873"/>
                  </a:lnTo>
                  <a:lnTo>
                    <a:pt x="3366" y="873"/>
                  </a:lnTo>
                  <a:lnTo>
                    <a:pt x="3366" y="871"/>
                  </a:lnTo>
                  <a:lnTo>
                    <a:pt x="3366" y="869"/>
                  </a:lnTo>
                  <a:lnTo>
                    <a:pt x="3366" y="868"/>
                  </a:lnTo>
                  <a:lnTo>
                    <a:pt x="3366" y="866"/>
                  </a:lnTo>
                  <a:lnTo>
                    <a:pt x="3364" y="866"/>
                  </a:lnTo>
                  <a:lnTo>
                    <a:pt x="3364" y="864"/>
                  </a:lnTo>
                  <a:lnTo>
                    <a:pt x="3362" y="862"/>
                  </a:lnTo>
                  <a:lnTo>
                    <a:pt x="3362" y="860"/>
                  </a:lnTo>
                  <a:lnTo>
                    <a:pt x="3364" y="860"/>
                  </a:lnTo>
                  <a:lnTo>
                    <a:pt x="3364" y="858"/>
                  </a:lnTo>
                  <a:lnTo>
                    <a:pt x="3364" y="856"/>
                  </a:lnTo>
                  <a:lnTo>
                    <a:pt x="3366" y="856"/>
                  </a:lnTo>
                  <a:lnTo>
                    <a:pt x="3368" y="856"/>
                  </a:lnTo>
                  <a:lnTo>
                    <a:pt x="3370" y="858"/>
                  </a:lnTo>
                  <a:lnTo>
                    <a:pt x="3370" y="860"/>
                  </a:lnTo>
                  <a:lnTo>
                    <a:pt x="3371" y="860"/>
                  </a:lnTo>
                  <a:lnTo>
                    <a:pt x="3373" y="860"/>
                  </a:lnTo>
                  <a:lnTo>
                    <a:pt x="3375" y="860"/>
                  </a:lnTo>
                  <a:lnTo>
                    <a:pt x="3377" y="860"/>
                  </a:lnTo>
                  <a:lnTo>
                    <a:pt x="3377" y="858"/>
                  </a:lnTo>
                  <a:lnTo>
                    <a:pt x="3379" y="858"/>
                  </a:lnTo>
                  <a:lnTo>
                    <a:pt x="3381" y="856"/>
                  </a:lnTo>
                  <a:lnTo>
                    <a:pt x="3381" y="854"/>
                  </a:lnTo>
                  <a:lnTo>
                    <a:pt x="3383" y="854"/>
                  </a:lnTo>
                  <a:lnTo>
                    <a:pt x="3385" y="854"/>
                  </a:lnTo>
                  <a:lnTo>
                    <a:pt x="3385" y="852"/>
                  </a:lnTo>
                  <a:lnTo>
                    <a:pt x="3385" y="850"/>
                  </a:lnTo>
                  <a:lnTo>
                    <a:pt x="3383" y="850"/>
                  </a:lnTo>
                  <a:lnTo>
                    <a:pt x="3383" y="848"/>
                  </a:lnTo>
                  <a:lnTo>
                    <a:pt x="3381" y="848"/>
                  </a:lnTo>
                  <a:lnTo>
                    <a:pt x="3381" y="846"/>
                  </a:lnTo>
                  <a:lnTo>
                    <a:pt x="3379" y="846"/>
                  </a:lnTo>
                  <a:lnTo>
                    <a:pt x="3379" y="845"/>
                  </a:lnTo>
                  <a:lnTo>
                    <a:pt x="3381" y="845"/>
                  </a:lnTo>
                  <a:lnTo>
                    <a:pt x="3381" y="843"/>
                  </a:lnTo>
                  <a:lnTo>
                    <a:pt x="3379" y="843"/>
                  </a:lnTo>
                  <a:lnTo>
                    <a:pt x="3377" y="843"/>
                  </a:lnTo>
                  <a:lnTo>
                    <a:pt x="3375" y="841"/>
                  </a:lnTo>
                  <a:lnTo>
                    <a:pt x="3371" y="841"/>
                  </a:lnTo>
                  <a:lnTo>
                    <a:pt x="3370" y="841"/>
                  </a:lnTo>
                  <a:lnTo>
                    <a:pt x="3370" y="839"/>
                  </a:lnTo>
                  <a:lnTo>
                    <a:pt x="3371" y="837"/>
                  </a:lnTo>
                  <a:lnTo>
                    <a:pt x="3371" y="835"/>
                  </a:lnTo>
                  <a:lnTo>
                    <a:pt x="3371" y="833"/>
                  </a:lnTo>
                  <a:lnTo>
                    <a:pt x="3370" y="833"/>
                  </a:lnTo>
                  <a:lnTo>
                    <a:pt x="3370" y="835"/>
                  </a:lnTo>
                  <a:lnTo>
                    <a:pt x="3370" y="833"/>
                  </a:lnTo>
                  <a:lnTo>
                    <a:pt x="3368" y="833"/>
                  </a:lnTo>
                  <a:lnTo>
                    <a:pt x="3368" y="831"/>
                  </a:lnTo>
                  <a:lnTo>
                    <a:pt x="3366" y="831"/>
                  </a:lnTo>
                  <a:lnTo>
                    <a:pt x="3362" y="829"/>
                  </a:lnTo>
                  <a:lnTo>
                    <a:pt x="3362" y="827"/>
                  </a:lnTo>
                  <a:lnTo>
                    <a:pt x="3362" y="825"/>
                  </a:lnTo>
                  <a:lnTo>
                    <a:pt x="3362" y="823"/>
                  </a:lnTo>
                  <a:lnTo>
                    <a:pt x="3360" y="823"/>
                  </a:lnTo>
                  <a:lnTo>
                    <a:pt x="3360" y="821"/>
                  </a:lnTo>
                  <a:lnTo>
                    <a:pt x="3358" y="821"/>
                  </a:lnTo>
                  <a:lnTo>
                    <a:pt x="3360" y="821"/>
                  </a:lnTo>
                  <a:lnTo>
                    <a:pt x="3360" y="820"/>
                  </a:lnTo>
                  <a:lnTo>
                    <a:pt x="3360" y="818"/>
                  </a:lnTo>
                  <a:lnTo>
                    <a:pt x="3358" y="818"/>
                  </a:lnTo>
                  <a:lnTo>
                    <a:pt x="3358" y="816"/>
                  </a:lnTo>
                  <a:lnTo>
                    <a:pt x="3354" y="814"/>
                  </a:lnTo>
                  <a:lnTo>
                    <a:pt x="3354" y="812"/>
                  </a:lnTo>
                  <a:lnTo>
                    <a:pt x="3354" y="810"/>
                  </a:lnTo>
                  <a:lnTo>
                    <a:pt x="3356" y="810"/>
                  </a:lnTo>
                  <a:lnTo>
                    <a:pt x="3356" y="808"/>
                  </a:lnTo>
                  <a:lnTo>
                    <a:pt x="3358" y="808"/>
                  </a:lnTo>
                  <a:lnTo>
                    <a:pt x="3358" y="806"/>
                  </a:lnTo>
                  <a:lnTo>
                    <a:pt x="3358" y="804"/>
                  </a:lnTo>
                  <a:lnTo>
                    <a:pt x="3356" y="804"/>
                  </a:lnTo>
                  <a:lnTo>
                    <a:pt x="3356" y="802"/>
                  </a:lnTo>
                  <a:lnTo>
                    <a:pt x="3356" y="800"/>
                  </a:lnTo>
                  <a:lnTo>
                    <a:pt x="3354" y="800"/>
                  </a:lnTo>
                  <a:lnTo>
                    <a:pt x="3354" y="798"/>
                  </a:lnTo>
                  <a:lnTo>
                    <a:pt x="3356" y="797"/>
                  </a:lnTo>
                  <a:lnTo>
                    <a:pt x="3356" y="795"/>
                  </a:lnTo>
                  <a:lnTo>
                    <a:pt x="3356" y="793"/>
                  </a:lnTo>
                  <a:lnTo>
                    <a:pt x="3356" y="791"/>
                  </a:lnTo>
                  <a:lnTo>
                    <a:pt x="3354" y="791"/>
                  </a:lnTo>
                  <a:lnTo>
                    <a:pt x="3352" y="791"/>
                  </a:lnTo>
                  <a:lnTo>
                    <a:pt x="3352" y="789"/>
                  </a:lnTo>
                  <a:lnTo>
                    <a:pt x="3350" y="789"/>
                  </a:lnTo>
                  <a:lnTo>
                    <a:pt x="3350" y="787"/>
                  </a:lnTo>
                  <a:lnTo>
                    <a:pt x="3348" y="787"/>
                  </a:lnTo>
                  <a:lnTo>
                    <a:pt x="3348" y="785"/>
                  </a:lnTo>
                  <a:lnTo>
                    <a:pt x="3346" y="785"/>
                  </a:lnTo>
                  <a:lnTo>
                    <a:pt x="3345" y="783"/>
                  </a:lnTo>
                  <a:lnTo>
                    <a:pt x="3345" y="785"/>
                  </a:lnTo>
                  <a:lnTo>
                    <a:pt x="3343" y="785"/>
                  </a:lnTo>
                  <a:lnTo>
                    <a:pt x="3341" y="785"/>
                  </a:lnTo>
                  <a:lnTo>
                    <a:pt x="3339" y="785"/>
                  </a:lnTo>
                  <a:lnTo>
                    <a:pt x="3339" y="787"/>
                  </a:lnTo>
                  <a:lnTo>
                    <a:pt x="3337" y="787"/>
                  </a:lnTo>
                  <a:lnTo>
                    <a:pt x="3335" y="787"/>
                  </a:lnTo>
                  <a:lnTo>
                    <a:pt x="3333" y="789"/>
                  </a:lnTo>
                  <a:lnTo>
                    <a:pt x="3333" y="787"/>
                  </a:lnTo>
                  <a:lnTo>
                    <a:pt x="3331" y="787"/>
                  </a:lnTo>
                  <a:lnTo>
                    <a:pt x="3331" y="785"/>
                  </a:lnTo>
                  <a:lnTo>
                    <a:pt x="3331" y="783"/>
                  </a:lnTo>
                  <a:lnTo>
                    <a:pt x="3333" y="783"/>
                  </a:lnTo>
                  <a:lnTo>
                    <a:pt x="3333" y="781"/>
                  </a:lnTo>
                  <a:lnTo>
                    <a:pt x="3331" y="781"/>
                  </a:lnTo>
                  <a:lnTo>
                    <a:pt x="3329" y="781"/>
                  </a:lnTo>
                  <a:lnTo>
                    <a:pt x="3329" y="779"/>
                  </a:lnTo>
                  <a:lnTo>
                    <a:pt x="3327" y="779"/>
                  </a:lnTo>
                  <a:lnTo>
                    <a:pt x="3325" y="779"/>
                  </a:lnTo>
                  <a:lnTo>
                    <a:pt x="3323" y="781"/>
                  </a:lnTo>
                  <a:lnTo>
                    <a:pt x="3322" y="781"/>
                  </a:lnTo>
                  <a:lnTo>
                    <a:pt x="3322" y="779"/>
                  </a:lnTo>
                  <a:lnTo>
                    <a:pt x="3320" y="779"/>
                  </a:lnTo>
                  <a:lnTo>
                    <a:pt x="3320" y="777"/>
                  </a:lnTo>
                  <a:lnTo>
                    <a:pt x="3318" y="777"/>
                  </a:lnTo>
                  <a:lnTo>
                    <a:pt x="3316" y="777"/>
                  </a:lnTo>
                  <a:lnTo>
                    <a:pt x="3316" y="779"/>
                  </a:lnTo>
                  <a:lnTo>
                    <a:pt x="3314" y="779"/>
                  </a:lnTo>
                  <a:lnTo>
                    <a:pt x="3314" y="777"/>
                  </a:lnTo>
                  <a:lnTo>
                    <a:pt x="3312" y="775"/>
                  </a:lnTo>
                  <a:lnTo>
                    <a:pt x="3312" y="773"/>
                  </a:lnTo>
                  <a:lnTo>
                    <a:pt x="3314" y="773"/>
                  </a:lnTo>
                  <a:lnTo>
                    <a:pt x="3314" y="772"/>
                  </a:lnTo>
                  <a:lnTo>
                    <a:pt x="3312" y="770"/>
                  </a:lnTo>
                  <a:lnTo>
                    <a:pt x="3312" y="768"/>
                  </a:lnTo>
                  <a:lnTo>
                    <a:pt x="3312" y="766"/>
                  </a:lnTo>
                  <a:lnTo>
                    <a:pt x="3312" y="764"/>
                  </a:lnTo>
                  <a:lnTo>
                    <a:pt x="3310" y="764"/>
                  </a:lnTo>
                  <a:lnTo>
                    <a:pt x="3310" y="762"/>
                  </a:lnTo>
                  <a:lnTo>
                    <a:pt x="3310" y="760"/>
                  </a:lnTo>
                  <a:lnTo>
                    <a:pt x="3308" y="758"/>
                  </a:lnTo>
                  <a:lnTo>
                    <a:pt x="3308" y="756"/>
                  </a:lnTo>
                  <a:lnTo>
                    <a:pt x="3306" y="754"/>
                  </a:lnTo>
                  <a:lnTo>
                    <a:pt x="3304" y="756"/>
                  </a:lnTo>
                  <a:lnTo>
                    <a:pt x="3304" y="754"/>
                  </a:lnTo>
                  <a:lnTo>
                    <a:pt x="3306" y="752"/>
                  </a:lnTo>
                  <a:lnTo>
                    <a:pt x="3306" y="750"/>
                  </a:lnTo>
                  <a:lnTo>
                    <a:pt x="3306" y="749"/>
                  </a:lnTo>
                  <a:lnTo>
                    <a:pt x="3304" y="749"/>
                  </a:lnTo>
                  <a:lnTo>
                    <a:pt x="3304" y="747"/>
                  </a:lnTo>
                  <a:lnTo>
                    <a:pt x="3306" y="747"/>
                  </a:lnTo>
                  <a:lnTo>
                    <a:pt x="3308" y="747"/>
                  </a:lnTo>
                  <a:lnTo>
                    <a:pt x="3308" y="745"/>
                  </a:lnTo>
                  <a:lnTo>
                    <a:pt x="3308" y="743"/>
                  </a:lnTo>
                  <a:lnTo>
                    <a:pt x="3306" y="743"/>
                  </a:lnTo>
                  <a:lnTo>
                    <a:pt x="3304" y="741"/>
                  </a:lnTo>
                  <a:lnTo>
                    <a:pt x="3304" y="739"/>
                  </a:lnTo>
                  <a:lnTo>
                    <a:pt x="3302" y="739"/>
                  </a:lnTo>
                  <a:lnTo>
                    <a:pt x="3302" y="737"/>
                  </a:lnTo>
                  <a:lnTo>
                    <a:pt x="3302" y="735"/>
                  </a:lnTo>
                  <a:lnTo>
                    <a:pt x="3300" y="735"/>
                  </a:lnTo>
                  <a:lnTo>
                    <a:pt x="3298" y="735"/>
                  </a:lnTo>
                  <a:lnTo>
                    <a:pt x="3298" y="733"/>
                  </a:lnTo>
                  <a:lnTo>
                    <a:pt x="3300" y="733"/>
                  </a:lnTo>
                  <a:lnTo>
                    <a:pt x="3300" y="731"/>
                  </a:lnTo>
                  <a:lnTo>
                    <a:pt x="3302" y="729"/>
                  </a:lnTo>
                  <a:lnTo>
                    <a:pt x="3302" y="727"/>
                  </a:lnTo>
                  <a:lnTo>
                    <a:pt x="3304" y="727"/>
                  </a:lnTo>
                  <a:lnTo>
                    <a:pt x="3306" y="725"/>
                  </a:lnTo>
                  <a:lnTo>
                    <a:pt x="3304" y="724"/>
                  </a:lnTo>
                  <a:lnTo>
                    <a:pt x="3304" y="722"/>
                  </a:lnTo>
                  <a:lnTo>
                    <a:pt x="3304" y="720"/>
                  </a:lnTo>
                  <a:lnTo>
                    <a:pt x="3306" y="720"/>
                  </a:lnTo>
                  <a:lnTo>
                    <a:pt x="3306" y="722"/>
                  </a:lnTo>
                  <a:lnTo>
                    <a:pt x="3308" y="722"/>
                  </a:lnTo>
                  <a:lnTo>
                    <a:pt x="3308" y="724"/>
                  </a:lnTo>
                  <a:lnTo>
                    <a:pt x="3308" y="725"/>
                  </a:lnTo>
                  <a:lnTo>
                    <a:pt x="3310" y="725"/>
                  </a:lnTo>
                  <a:lnTo>
                    <a:pt x="3312" y="725"/>
                  </a:lnTo>
                  <a:lnTo>
                    <a:pt x="3312" y="724"/>
                  </a:lnTo>
                  <a:lnTo>
                    <a:pt x="3312" y="722"/>
                  </a:lnTo>
                  <a:lnTo>
                    <a:pt x="3310" y="720"/>
                  </a:lnTo>
                  <a:lnTo>
                    <a:pt x="3310" y="718"/>
                  </a:lnTo>
                  <a:lnTo>
                    <a:pt x="3310" y="716"/>
                  </a:lnTo>
                  <a:lnTo>
                    <a:pt x="3308" y="716"/>
                  </a:lnTo>
                  <a:lnTo>
                    <a:pt x="3306" y="716"/>
                  </a:lnTo>
                  <a:lnTo>
                    <a:pt x="3304" y="716"/>
                  </a:lnTo>
                  <a:lnTo>
                    <a:pt x="3304" y="718"/>
                  </a:lnTo>
                  <a:lnTo>
                    <a:pt x="3304" y="716"/>
                  </a:lnTo>
                  <a:lnTo>
                    <a:pt x="3302" y="716"/>
                  </a:lnTo>
                  <a:lnTo>
                    <a:pt x="3304" y="716"/>
                  </a:lnTo>
                  <a:lnTo>
                    <a:pt x="3304" y="714"/>
                  </a:lnTo>
                  <a:lnTo>
                    <a:pt x="3302" y="714"/>
                  </a:lnTo>
                  <a:lnTo>
                    <a:pt x="3302" y="712"/>
                  </a:lnTo>
                  <a:lnTo>
                    <a:pt x="3304" y="712"/>
                  </a:lnTo>
                  <a:lnTo>
                    <a:pt x="3304" y="710"/>
                  </a:lnTo>
                  <a:lnTo>
                    <a:pt x="3304" y="708"/>
                  </a:lnTo>
                  <a:lnTo>
                    <a:pt x="3306" y="706"/>
                  </a:lnTo>
                  <a:lnTo>
                    <a:pt x="3306" y="708"/>
                  </a:lnTo>
                  <a:lnTo>
                    <a:pt x="3308" y="706"/>
                  </a:lnTo>
                  <a:lnTo>
                    <a:pt x="3308" y="704"/>
                  </a:lnTo>
                  <a:lnTo>
                    <a:pt x="3306" y="704"/>
                  </a:lnTo>
                  <a:lnTo>
                    <a:pt x="3306" y="702"/>
                  </a:lnTo>
                  <a:lnTo>
                    <a:pt x="3306" y="701"/>
                  </a:lnTo>
                  <a:lnTo>
                    <a:pt x="3306" y="699"/>
                  </a:lnTo>
                  <a:lnTo>
                    <a:pt x="3306" y="697"/>
                  </a:lnTo>
                  <a:lnTo>
                    <a:pt x="3306" y="695"/>
                  </a:lnTo>
                  <a:lnTo>
                    <a:pt x="3306" y="693"/>
                  </a:lnTo>
                  <a:lnTo>
                    <a:pt x="3306" y="691"/>
                  </a:lnTo>
                  <a:lnTo>
                    <a:pt x="3306" y="689"/>
                  </a:lnTo>
                  <a:lnTo>
                    <a:pt x="3308" y="685"/>
                  </a:lnTo>
                  <a:lnTo>
                    <a:pt x="3308" y="683"/>
                  </a:lnTo>
                  <a:lnTo>
                    <a:pt x="3310" y="683"/>
                  </a:lnTo>
                  <a:lnTo>
                    <a:pt x="3312" y="683"/>
                  </a:lnTo>
                  <a:lnTo>
                    <a:pt x="3312" y="685"/>
                  </a:lnTo>
                  <a:lnTo>
                    <a:pt x="3312" y="687"/>
                  </a:lnTo>
                  <a:lnTo>
                    <a:pt x="3310" y="687"/>
                  </a:lnTo>
                  <a:lnTo>
                    <a:pt x="3312" y="687"/>
                  </a:lnTo>
                  <a:lnTo>
                    <a:pt x="3312" y="685"/>
                  </a:lnTo>
                  <a:lnTo>
                    <a:pt x="3312" y="683"/>
                  </a:lnTo>
                  <a:lnTo>
                    <a:pt x="3314" y="681"/>
                  </a:lnTo>
                  <a:lnTo>
                    <a:pt x="3314" y="683"/>
                  </a:lnTo>
                  <a:lnTo>
                    <a:pt x="3314" y="681"/>
                  </a:lnTo>
                  <a:lnTo>
                    <a:pt x="3316" y="681"/>
                  </a:lnTo>
                  <a:lnTo>
                    <a:pt x="3318" y="681"/>
                  </a:lnTo>
                  <a:lnTo>
                    <a:pt x="3316" y="681"/>
                  </a:lnTo>
                  <a:lnTo>
                    <a:pt x="3314" y="681"/>
                  </a:lnTo>
                  <a:lnTo>
                    <a:pt x="3312" y="679"/>
                  </a:lnTo>
                  <a:lnTo>
                    <a:pt x="3312" y="678"/>
                  </a:lnTo>
                  <a:lnTo>
                    <a:pt x="3310" y="678"/>
                  </a:lnTo>
                  <a:lnTo>
                    <a:pt x="3310" y="676"/>
                  </a:lnTo>
                  <a:lnTo>
                    <a:pt x="3310" y="674"/>
                  </a:lnTo>
                  <a:lnTo>
                    <a:pt x="3312" y="674"/>
                  </a:lnTo>
                  <a:lnTo>
                    <a:pt x="3310" y="672"/>
                  </a:lnTo>
                  <a:lnTo>
                    <a:pt x="3310" y="670"/>
                  </a:lnTo>
                  <a:lnTo>
                    <a:pt x="3310" y="668"/>
                  </a:lnTo>
                  <a:lnTo>
                    <a:pt x="3310" y="666"/>
                  </a:lnTo>
                  <a:lnTo>
                    <a:pt x="3312" y="666"/>
                  </a:lnTo>
                  <a:lnTo>
                    <a:pt x="3312" y="668"/>
                  </a:lnTo>
                  <a:lnTo>
                    <a:pt x="3314" y="668"/>
                  </a:lnTo>
                  <a:lnTo>
                    <a:pt x="3314" y="670"/>
                  </a:lnTo>
                  <a:lnTo>
                    <a:pt x="3316" y="670"/>
                  </a:lnTo>
                  <a:lnTo>
                    <a:pt x="3316" y="668"/>
                  </a:lnTo>
                  <a:lnTo>
                    <a:pt x="3316" y="666"/>
                  </a:lnTo>
                  <a:lnTo>
                    <a:pt x="3318" y="664"/>
                  </a:lnTo>
                  <a:lnTo>
                    <a:pt x="3320" y="664"/>
                  </a:lnTo>
                  <a:lnTo>
                    <a:pt x="3320" y="666"/>
                  </a:lnTo>
                  <a:lnTo>
                    <a:pt x="3322" y="666"/>
                  </a:lnTo>
                  <a:lnTo>
                    <a:pt x="3323" y="666"/>
                  </a:lnTo>
                  <a:lnTo>
                    <a:pt x="3325" y="666"/>
                  </a:lnTo>
                  <a:lnTo>
                    <a:pt x="3325" y="664"/>
                  </a:lnTo>
                  <a:lnTo>
                    <a:pt x="3325" y="662"/>
                  </a:lnTo>
                  <a:lnTo>
                    <a:pt x="3327" y="662"/>
                  </a:lnTo>
                  <a:lnTo>
                    <a:pt x="3327" y="660"/>
                  </a:lnTo>
                  <a:lnTo>
                    <a:pt x="3329" y="660"/>
                  </a:lnTo>
                  <a:lnTo>
                    <a:pt x="3333" y="660"/>
                  </a:lnTo>
                  <a:lnTo>
                    <a:pt x="3339" y="662"/>
                  </a:lnTo>
                  <a:lnTo>
                    <a:pt x="3343" y="664"/>
                  </a:lnTo>
                  <a:lnTo>
                    <a:pt x="3345" y="664"/>
                  </a:lnTo>
                  <a:lnTo>
                    <a:pt x="3345" y="662"/>
                  </a:lnTo>
                  <a:lnTo>
                    <a:pt x="3345" y="660"/>
                  </a:lnTo>
                  <a:lnTo>
                    <a:pt x="3346" y="660"/>
                  </a:lnTo>
                  <a:lnTo>
                    <a:pt x="3345" y="660"/>
                  </a:lnTo>
                  <a:lnTo>
                    <a:pt x="3341" y="658"/>
                  </a:lnTo>
                  <a:lnTo>
                    <a:pt x="3341" y="656"/>
                  </a:lnTo>
                  <a:lnTo>
                    <a:pt x="3341" y="654"/>
                  </a:lnTo>
                  <a:lnTo>
                    <a:pt x="3339" y="654"/>
                  </a:lnTo>
                  <a:lnTo>
                    <a:pt x="3337" y="653"/>
                  </a:lnTo>
                  <a:lnTo>
                    <a:pt x="3335" y="653"/>
                  </a:lnTo>
                  <a:lnTo>
                    <a:pt x="3333" y="654"/>
                  </a:lnTo>
                  <a:lnTo>
                    <a:pt x="3329" y="654"/>
                  </a:lnTo>
                  <a:lnTo>
                    <a:pt x="3327" y="654"/>
                  </a:lnTo>
                  <a:lnTo>
                    <a:pt x="3325" y="653"/>
                  </a:lnTo>
                  <a:lnTo>
                    <a:pt x="3325" y="651"/>
                  </a:lnTo>
                  <a:lnTo>
                    <a:pt x="3323" y="651"/>
                  </a:lnTo>
                  <a:lnTo>
                    <a:pt x="3323" y="649"/>
                  </a:lnTo>
                  <a:lnTo>
                    <a:pt x="3322" y="649"/>
                  </a:lnTo>
                  <a:lnTo>
                    <a:pt x="3320" y="647"/>
                  </a:lnTo>
                  <a:lnTo>
                    <a:pt x="3318" y="645"/>
                  </a:lnTo>
                  <a:lnTo>
                    <a:pt x="3318" y="643"/>
                  </a:lnTo>
                  <a:lnTo>
                    <a:pt x="3318" y="641"/>
                  </a:lnTo>
                  <a:lnTo>
                    <a:pt x="3318" y="643"/>
                  </a:lnTo>
                  <a:lnTo>
                    <a:pt x="3320" y="645"/>
                  </a:lnTo>
                  <a:lnTo>
                    <a:pt x="3322" y="645"/>
                  </a:lnTo>
                  <a:lnTo>
                    <a:pt x="3322" y="643"/>
                  </a:lnTo>
                  <a:lnTo>
                    <a:pt x="3320" y="643"/>
                  </a:lnTo>
                  <a:lnTo>
                    <a:pt x="3320" y="641"/>
                  </a:lnTo>
                  <a:lnTo>
                    <a:pt x="3320" y="639"/>
                  </a:lnTo>
                  <a:lnTo>
                    <a:pt x="3322" y="639"/>
                  </a:lnTo>
                  <a:lnTo>
                    <a:pt x="3320" y="639"/>
                  </a:lnTo>
                  <a:lnTo>
                    <a:pt x="3320" y="637"/>
                  </a:lnTo>
                  <a:lnTo>
                    <a:pt x="3322" y="637"/>
                  </a:lnTo>
                  <a:lnTo>
                    <a:pt x="3322" y="635"/>
                  </a:lnTo>
                  <a:lnTo>
                    <a:pt x="3320" y="635"/>
                  </a:lnTo>
                  <a:lnTo>
                    <a:pt x="3320" y="637"/>
                  </a:lnTo>
                  <a:lnTo>
                    <a:pt x="3318" y="637"/>
                  </a:lnTo>
                  <a:lnTo>
                    <a:pt x="3316" y="637"/>
                  </a:lnTo>
                  <a:lnTo>
                    <a:pt x="3316" y="639"/>
                  </a:lnTo>
                  <a:lnTo>
                    <a:pt x="3316" y="641"/>
                  </a:lnTo>
                  <a:lnTo>
                    <a:pt x="3314" y="641"/>
                  </a:lnTo>
                  <a:lnTo>
                    <a:pt x="3314" y="643"/>
                  </a:lnTo>
                  <a:lnTo>
                    <a:pt x="3312" y="643"/>
                  </a:lnTo>
                  <a:lnTo>
                    <a:pt x="3312" y="641"/>
                  </a:lnTo>
                  <a:lnTo>
                    <a:pt x="3312" y="643"/>
                  </a:lnTo>
                  <a:lnTo>
                    <a:pt x="3310" y="643"/>
                  </a:lnTo>
                  <a:lnTo>
                    <a:pt x="3308" y="643"/>
                  </a:lnTo>
                  <a:lnTo>
                    <a:pt x="3308" y="641"/>
                  </a:lnTo>
                  <a:lnTo>
                    <a:pt x="3308" y="643"/>
                  </a:lnTo>
                  <a:lnTo>
                    <a:pt x="3306" y="643"/>
                  </a:lnTo>
                  <a:lnTo>
                    <a:pt x="3306" y="641"/>
                  </a:lnTo>
                  <a:lnTo>
                    <a:pt x="3308" y="641"/>
                  </a:lnTo>
                  <a:lnTo>
                    <a:pt x="3310" y="639"/>
                  </a:lnTo>
                  <a:lnTo>
                    <a:pt x="3312" y="635"/>
                  </a:lnTo>
                  <a:lnTo>
                    <a:pt x="3314" y="633"/>
                  </a:lnTo>
                  <a:lnTo>
                    <a:pt x="3316" y="631"/>
                  </a:lnTo>
                  <a:lnTo>
                    <a:pt x="3318" y="630"/>
                  </a:lnTo>
                  <a:lnTo>
                    <a:pt x="3320" y="630"/>
                  </a:lnTo>
                  <a:lnTo>
                    <a:pt x="3320" y="628"/>
                  </a:lnTo>
                  <a:lnTo>
                    <a:pt x="3322" y="626"/>
                  </a:lnTo>
                  <a:lnTo>
                    <a:pt x="3322" y="624"/>
                  </a:lnTo>
                  <a:lnTo>
                    <a:pt x="3323" y="624"/>
                  </a:lnTo>
                  <a:lnTo>
                    <a:pt x="3325" y="622"/>
                  </a:lnTo>
                  <a:lnTo>
                    <a:pt x="3327" y="620"/>
                  </a:lnTo>
                  <a:lnTo>
                    <a:pt x="3329" y="620"/>
                  </a:lnTo>
                  <a:lnTo>
                    <a:pt x="3329" y="618"/>
                  </a:lnTo>
                  <a:lnTo>
                    <a:pt x="3331" y="616"/>
                  </a:lnTo>
                  <a:lnTo>
                    <a:pt x="3333" y="614"/>
                  </a:lnTo>
                  <a:lnTo>
                    <a:pt x="3333" y="612"/>
                  </a:lnTo>
                  <a:lnTo>
                    <a:pt x="3335" y="612"/>
                  </a:lnTo>
                  <a:lnTo>
                    <a:pt x="3335" y="610"/>
                  </a:lnTo>
                  <a:lnTo>
                    <a:pt x="3339" y="608"/>
                  </a:lnTo>
                  <a:lnTo>
                    <a:pt x="3339" y="606"/>
                  </a:lnTo>
                  <a:lnTo>
                    <a:pt x="3339" y="605"/>
                  </a:lnTo>
                  <a:lnTo>
                    <a:pt x="3341" y="603"/>
                  </a:lnTo>
                  <a:lnTo>
                    <a:pt x="3345" y="599"/>
                  </a:lnTo>
                  <a:lnTo>
                    <a:pt x="3346" y="595"/>
                  </a:lnTo>
                  <a:lnTo>
                    <a:pt x="3348" y="591"/>
                  </a:lnTo>
                  <a:lnTo>
                    <a:pt x="3352" y="589"/>
                  </a:lnTo>
                  <a:lnTo>
                    <a:pt x="3352" y="587"/>
                  </a:lnTo>
                  <a:lnTo>
                    <a:pt x="3354" y="585"/>
                  </a:lnTo>
                  <a:lnTo>
                    <a:pt x="3356" y="583"/>
                  </a:lnTo>
                  <a:lnTo>
                    <a:pt x="3356" y="582"/>
                  </a:lnTo>
                  <a:lnTo>
                    <a:pt x="3358" y="582"/>
                  </a:lnTo>
                  <a:lnTo>
                    <a:pt x="3360" y="580"/>
                  </a:lnTo>
                  <a:lnTo>
                    <a:pt x="3360" y="578"/>
                  </a:lnTo>
                  <a:lnTo>
                    <a:pt x="3362" y="578"/>
                  </a:lnTo>
                  <a:lnTo>
                    <a:pt x="3362" y="576"/>
                  </a:lnTo>
                  <a:lnTo>
                    <a:pt x="3362" y="574"/>
                  </a:lnTo>
                  <a:lnTo>
                    <a:pt x="3364" y="572"/>
                  </a:lnTo>
                  <a:lnTo>
                    <a:pt x="3364" y="568"/>
                  </a:lnTo>
                  <a:lnTo>
                    <a:pt x="3364" y="566"/>
                  </a:lnTo>
                  <a:lnTo>
                    <a:pt x="3366" y="566"/>
                  </a:lnTo>
                  <a:lnTo>
                    <a:pt x="3366" y="562"/>
                  </a:lnTo>
                  <a:lnTo>
                    <a:pt x="3366" y="560"/>
                  </a:lnTo>
                  <a:lnTo>
                    <a:pt x="3364" y="560"/>
                  </a:lnTo>
                  <a:lnTo>
                    <a:pt x="3364" y="558"/>
                  </a:lnTo>
                  <a:lnTo>
                    <a:pt x="3364" y="557"/>
                  </a:lnTo>
                  <a:lnTo>
                    <a:pt x="3362" y="557"/>
                  </a:lnTo>
                  <a:lnTo>
                    <a:pt x="3362" y="555"/>
                  </a:lnTo>
                  <a:lnTo>
                    <a:pt x="3362" y="553"/>
                  </a:lnTo>
                  <a:lnTo>
                    <a:pt x="3360" y="553"/>
                  </a:lnTo>
                  <a:lnTo>
                    <a:pt x="3360" y="551"/>
                  </a:lnTo>
                  <a:lnTo>
                    <a:pt x="3358" y="549"/>
                  </a:lnTo>
                  <a:lnTo>
                    <a:pt x="3354" y="547"/>
                  </a:lnTo>
                  <a:lnTo>
                    <a:pt x="3350" y="543"/>
                  </a:lnTo>
                  <a:lnTo>
                    <a:pt x="3348" y="543"/>
                  </a:lnTo>
                  <a:lnTo>
                    <a:pt x="3348" y="541"/>
                  </a:lnTo>
                  <a:lnTo>
                    <a:pt x="3345" y="539"/>
                  </a:lnTo>
                  <a:lnTo>
                    <a:pt x="3341" y="534"/>
                  </a:lnTo>
                  <a:lnTo>
                    <a:pt x="3343" y="532"/>
                  </a:lnTo>
                  <a:lnTo>
                    <a:pt x="3345" y="532"/>
                  </a:lnTo>
                  <a:lnTo>
                    <a:pt x="3346" y="530"/>
                  </a:lnTo>
                  <a:lnTo>
                    <a:pt x="3346" y="528"/>
                  </a:lnTo>
                  <a:lnTo>
                    <a:pt x="3350" y="524"/>
                  </a:lnTo>
                  <a:lnTo>
                    <a:pt x="3350" y="522"/>
                  </a:lnTo>
                  <a:lnTo>
                    <a:pt x="3350" y="520"/>
                  </a:lnTo>
                  <a:lnTo>
                    <a:pt x="3350" y="518"/>
                  </a:lnTo>
                  <a:lnTo>
                    <a:pt x="3350" y="516"/>
                  </a:lnTo>
                  <a:lnTo>
                    <a:pt x="3350" y="514"/>
                  </a:lnTo>
                  <a:lnTo>
                    <a:pt x="3348" y="514"/>
                  </a:lnTo>
                  <a:lnTo>
                    <a:pt x="3348" y="512"/>
                  </a:lnTo>
                  <a:lnTo>
                    <a:pt x="3346" y="512"/>
                  </a:lnTo>
                  <a:lnTo>
                    <a:pt x="3345" y="510"/>
                  </a:lnTo>
                  <a:lnTo>
                    <a:pt x="3343" y="510"/>
                  </a:lnTo>
                  <a:lnTo>
                    <a:pt x="3343" y="509"/>
                  </a:lnTo>
                  <a:lnTo>
                    <a:pt x="3343" y="507"/>
                  </a:lnTo>
                  <a:lnTo>
                    <a:pt x="3341" y="505"/>
                  </a:lnTo>
                  <a:lnTo>
                    <a:pt x="3341" y="503"/>
                  </a:lnTo>
                  <a:lnTo>
                    <a:pt x="3345" y="501"/>
                  </a:lnTo>
                  <a:lnTo>
                    <a:pt x="3345" y="499"/>
                  </a:lnTo>
                  <a:lnTo>
                    <a:pt x="3343" y="497"/>
                  </a:lnTo>
                  <a:lnTo>
                    <a:pt x="3343" y="495"/>
                  </a:lnTo>
                  <a:lnTo>
                    <a:pt x="3339" y="495"/>
                  </a:lnTo>
                  <a:lnTo>
                    <a:pt x="3337" y="493"/>
                  </a:lnTo>
                  <a:lnTo>
                    <a:pt x="3335" y="491"/>
                  </a:lnTo>
                  <a:lnTo>
                    <a:pt x="3335" y="487"/>
                  </a:lnTo>
                  <a:lnTo>
                    <a:pt x="3335" y="486"/>
                  </a:lnTo>
                  <a:lnTo>
                    <a:pt x="3335" y="484"/>
                  </a:lnTo>
                  <a:lnTo>
                    <a:pt x="3337" y="484"/>
                  </a:lnTo>
                  <a:lnTo>
                    <a:pt x="3339" y="484"/>
                  </a:lnTo>
                  <a:lnTo>
                    <a:pt x="3339" y="482"/>
                  </a:lnTo>
                  <a:lnTo>
                    <a:pt x="3339" y="480"/>
                  </a:lnTo>
                  <a:lnTo>
                    <a:pt x="3339" y="478"/>
                  </a:lnTo>
                  <a:lnTo>
                    <a:pt x="3335" y="478"/>
                  </a:lnTo>
                  <a:lnTo>
                    <a:pt x="3335" y="476"/>
                  </a:lnTo>
                  <a:lnTo>
                    <a:pt x="3337" y="474"/>
                  </a:lnTo>
                  <a:lnTo>
                    <a:pt x="3337" y="472"/>
                  </a:lnTo>
                  <a:lnTo>
                    <a:pt x="3337" y="470"/>
                  </a:lnTo>
                  <a:lnTo>
                    <a:pt x="3337" y="468"/>
                  </a:lnTo>
                  <a:lnTo>
                    <a:pt x="3339" y="466"/>
                  </a:lnTo>
                  <a:lnTo>
                    <a:pt x="3339" y="464"/>
                  </a:lnTo>
                  <a:lnTo>
                    <a:pt x="3337" y="464"/>
                  </a:lnTo>
                  <a:lnTo>
                    <a:pt x="3337" y="463"/>
                  </a:lnTo>
                  <a:lnTo>
                    <a:pt x="3339" y="463"/>
                  </a:lnTo>
                  <a:lnTo>
                    <a:pt x="3341" y="461"/>
                  </a:lnTo>
                  <a:lnTo>
                    <a:pt x="3343" y="463"/>
                  </a:lnTo>
                  <a:lnTo>
                    <a:pt x="3343" y="461"/>
                  </a:lnTo>
                  <a:lnTo>
                    <a:pt x="3343" y="457"/>
                  </a:lnTo>
                  <a:lnTo>
                    <a:pt x="3343" y="455"/>
                  </a:lnTo>
                  <a:lnTo>
                    <a:pt x="3343" y="453"/>
                  </a:lnTo>
                  <a:lnTo>
                    <a:pt x="3343" y="451"/>
                  </a:lnTo>
                  <a:lnTo>
                    <a:pt x="3341" y="451"/>
                  </a:lnTo>
                  <a:lnTo>
                    <a:pt x="3341" y="449"/>
                  </a:lnTo>
                  <a:lnTo>
                    <a:pt x="3341" y="445"/>
                  </a:lnTo>
                  <a:lnTo>
                    <a:pt x="3339" y="443"/>
                  </a:lnTo>
                  <a:lnTo>
                    <a:pt x="3339" y="441"/>
                  </a:lnTo>
                  <a:lnTo>
                    <a:pt x="3337" y="438"/>
                  </a:lnTo>
                  <a:lnTo>
                    <a:pt x="3335" y="436"/>
                  </a:lnTo>
                  <a:lnTo>
                    <a:pt x="3335" y="434"/>
                  </a:lnTo>
                  <a:lnTo>
                    <a:pt x="3335" y="432"/>
                  </a:lnTo>
                  <a:lnTo>
                    <a:pt x="3335" y="430"/>
                  </a:lnTo>
                  <a:lnTo>
                    <a:pt x="3333" y="426"/>
                  </a:lnTo>
                  <a:lnTo>
                    <a:pt x="3331" y="426"/>
                  </a:lnTo>
                  <a:lnTo>
                    <a:pt x="3331" y="424"/>
                  </a:lnTo>
                  <a:lnTo>
                    <a:pt x="3331" y="422"/>
                  </a:lnTo>
                  <a:lnTo>
                    <a:pt x="3327" y="415"/>
                  </a:lnTo>
                  <a:lnTo>
                    <a:pt x="3327" y="413"/>
                  </a:lnTo>
                  <a:lnTo>
                    <a:pt x="3327" y="409"/>
                  </a:lnTo>
                  <a:lnTo>
                    <a:pt x="3333" y="399"/>
                  </a:lnTo>
                  <a:lnTo>
                    <a:pt x="3333" y="397"/>
                  </a:lnTo>
                  <a:lnTo>
                    <a:pt x="3341" y="388"/>
                  </a:lnTo>
                  <a:lnTo>
                    <a:pt x="3341" y="386"/>
                  </a:lnTo>
                  <a:lnTo>
                    <a:pt x="3341" y="384"/>
                  </a:lnTo>
                  <a:lnTo>
                    <a:pt x="3341" y="382"/>
                  </a:lnTo>
                  <a:lnTo>
                    <a:pt x="3341" y="380"/>
                  </a:lnTo>
                  <a:lnTo>
                    <a:pt x="3343" y="380"/>
                  </a:lnTo>
                  <a:lnTo>
                    <a:pt x="3337" y="376"/>
                  </a:lnTo>
                  <a:lnTo>
                    <a:pt x="3337" y="374"/>
                  </a:lnTo>
                  <a:lnTo>
                    <a:pt x="3333" y="368"/>
                  </a:lnTo>
                  <a:lnTo>
                    <a:pt x="3333" y="367"/>
                  </a:lnTo>
                  <a:lnTo>
                    <a:pt x="3331" y="365"/>
                  </a:lnTo>
                  <a:lnTo>
                    <a:pt x="3331" y="363"/>
                  </a:lnTo>
                  <a:lnTo>
                    <a:pt x="3325" y="361"/>
                  </a:lnTo>
                  <a:lnTo>
                    <a:pt x="3322" y="359"/>
                  </a:lnTo>
                  <a:lnTo>
                    <a:pt x="3320" y="359"/>
                  </a:lnTo>
                  <a:lnTo>
                    <a:pt x="3318" y="347"/>
                  </a:lnTo>
                  <a:lnTo>
                    <a:pt x="3318" y="345"/>
                  </a:lnTo>
                  <a:lnTo>
                    <a:pt x="3318" y="343"/>
                  </a:lnTo>
                  <a:lnTo>
                    <a:pt x="3322" y="336"/>
                  </a:lnTo>
                  <a:lnTo>
                    <a:pt x="3322" y="334"/>
                  </a:lnTo>
                  <a:lnTo>
                    <a:pt x="3323" y="330"/>
                  </a:lnTo>
                  <a:lnTo>
                    <a:pt x="3322" y="330"/>
                  </a:lnTo>
                  <a:lnTo>
                    <a:pt x="3320" y="330"/>
                  </a:lnTo>
                  <a:lnTo>
                    <a:pt x="3318" y="330"/>
                  </a:lnTo>
                  <a:lnTo>
                    <a:pt x="3316" y="330"/>
                  </a:lnTo>
                  <a:lnTo>
                    <a:pt x="3316" y="328"/>
                  </a:lnTo>
                  <a:lnTo>
                    <a:pt x="3318" y="328"/>
                  </a:lnTo>
                  <a:lnTo>
                    <a:pt x="3322" y="324"/>
                  </a:lnTo>
                  <a:lnTo>
                    <a:pt x="3323" y="324"/>
                  </a:lnTo>
                  <a:lnTo>
                    <a:pt x="3325" y="322"/>
                  </a:lnTo>
                  <a:lnTo>
                    <a:pt x="3327" y="322"/>
                  </a:lnTo>
                  <a:lnTo>
                    <a:pt x="3329" y="320"/>
                  </a:lnTo>
                  <a:lnTo>
                    <a:pt x="3329" y="319"/>
                  </a:lnTo>
                  <a:lnTo>
                    <a:pt x="3329" y="317"/>
                  </a:lnTo>
                  <a:lnTo>
                    <a:pt x="3331" y="315"/>
                  </a:lnTo>
                  <a:lnTo>
                    <a:pt x="3331" y="313"/>
                  </a:lnTo>
                  <a:lnTo>
                    <a:pt x="3331" y="311"/>
                  </a:lnTo>
                  <a:lnTo>
                    <a:pt x="3333" y="309"/>
                  </a:lnTo>
                  <a:lnTo>
                    <a:pt x="3335" y="309"/>
                  </a:lnTo>
                  <a:lnTo>
                    <a:pt x="3337" y="309"/>
                  </a:lnTo>
                  <a:lnTo>
                    <a:pt x="3337" y="307"/>
                  </a:lnTo>
                  <a:lnTo>
                    <a:pt x="3341" y="307"/>
                  </a:lnTo>
                  <a:lnTo>
                    <a:pt x="3341" y="305"/>
                  </a:lnTo>
                  <a:lnTo>
                    <a:pt x="3343" y="303"/>
                  </a:lnTo>
                  <a:lnTo>
                    <a:pt x="3345" y="303"/>
                  </a:lnTo>
                  <a:lnTo>
                    <a:pt x="3345" y="301"/>
                  </a:lnTo>
                  <a:lnTo>
                    <a:pt x="3345" y="299"/>
                  </a:lnTo>
                  <a:lnTo>
                    <a:pt x="3345" y="297"/>
                  </a:lnTo>
                  <a:lnTo>
                    <a:pt x="3345" y="295"/>
                  </a:lnTo>
                  <a:lnTo>
                    <a:pt x="3343" y="295"/>
                  </a:lnTo>
                  <a:lnTo>
                    <a:pt x="3345" y="295"/>
                  </a:lnTo>
                  <a:lnTo>
                    <a:pt x="3346" y="295"/>
                  </a:lnTo>
                  <a:lnTo>
                    <a:pt x="3348" y="299"/>
                  </a:lnTo>
                  <a:lnTo>
                    <a:pt x="3350" y="299"/>
                  </a:lnTo>
                  <a:lnTo>
                    <a:pt x="3354" y="299"/>
                  </a:lnTo>
                  <a:lnTo>
                    <a:pt x="3356" y="299"/>
                  </a:lnTo>
                  <a:lnTo>
                    <a:pt x="3356" y="297"/>
                  </a:lnTo>
                  <a:lnTo>
                    <a:pt x="3356" y="294"/>
                  </a:lnTo>
                  <a:lnTo>
                    <a:pt x="3356" y="292"/>
                  </a:lnTo>
                  <a:lnTo>
                    <a:pt x="3356" y="290"/>
                  </a:lnTo>
                  <a:lnTo>
                    <a:pt x="3354" y="290"/>
                  </a:lnTo>
                  <a:lnTo>
                    <a:pt x="3354" y="288"/>
                  </a:lnTo>
                  <a:lnTo>
                    <a:pt x="3358" y="288"/>
                  </a:lnTo>
                  <a:lnTo>
                    <a:pt x="3360" y="288"/>
                  </a:lnTo>
                  <a:lnTo>
                    <a:pt x="3360" y="290"/>
                  </a:lnTo>
                  <a:lnTo>
                    <a:pt x="3362" y="290"/>
                  </a:lnTo>
                  <a:lnTo>
                    <a:pt x="3364" y="290"/>
                  </a:lnTo>
                  <a:lnTo>
                    <a:pt x="3364" y="292"/>
                  </a:lnTo>
                  <a:lnTo>
                    <a:pt x="3364" y="294"/>
                  </a:lnTo>
                  <a:lnTo>
                    <a:pt x="3364" y="295"/>
                  </a:lnTo>
                  <a:lnTo>
                    <a:pt x="3362" y="295"/>
                  </a:lnTo>
                  <a:lnTo>
                    <a:pt x="3364" y="295"/>
                  </a:lnTo>
                  <a:lnTo>
                    <a:pt x="3366" y="292"/>
                  </a:lnTo>
                  <a:lnTo>
                    <a:pt x="3370" y="294"/>
                  </a:lnTo>
                  <a:lnTo>
                    <a:pt x="3370" y="292"/>
                  </a:lnTo>
                  <a:lnTo>
                    <a:pt x="3370" y="290"/>
                  </a:lnTo>
                  <a:lnTo>
                    <a:pt x="3370" y="288"/>
                  </a:lnTo>
                  <a:lnTo>
                    <a:pt x="3370" y="286"/>
                  </a:lnTo>
                  <a:lnTo>
                    <a:pt x="3371" y="286"/>
                  </a:lnTo>
                  <a:lnTo>
                    <a:pt x="3373" y="286"/>
                  </a:lnTo>
                  <a:lnTo>
                    <a:pt x="3373" y="288"/>
                  </a:lnTo>
                  <a:lnTo>
                    <a:pt x="3375" y="288"/>
                  </a:lnTo>
                  <a:lnTo>
                    <a:pt x="3375" y="286"/>
                  </a:lnTo>
                  <a:lnTo>
                    <a:pt x="3373" y="286"/>
                  </a:lnTo>
                  <a:lnTo>
                    <a:pt x="3373" y="284"/>
                  </a:lnTo>
                  <a:lnTo>
                    <a:pt x="3373" y="282"/>
                  </a:lnTo>
                  <a:lnTo>
                    <a:pt x="3371" y="282"/>
                  </a:lnTo>
                  <a:lnTo>
                    <a:pt x="3371" y="280"/>
                  </a:lnTo>
                  <a:lnTo>
                    <a:pt x="3373" y="280"/>
                  </a:lnTo>
                  <a:lnTo>
                    <a:pt x="3375" y="280"/>
                  </a:lnTo>
                  <a:lnTo>
                    <a:pt x="3377" y="284"/>
                  </a:lnTo>
                  <a:lnTo>
                    <a:pt x="3379" y="284"/>
                  </a:lnTo>
                  <a:lnTo>
                    <a:pt x="3381" y="286"/>
                  </a:lnTo>
                  <a:lnTo>
                    <a:pt x="3381" y="288"/>
                  </a:lnTo>
                  <a:lnTo>
                    <a:pt x="3383" y="288"/>
                  </a:lnTo>
                  <a:lnTo>
                    <a:pt x="3385" y="288"/>
                  </a:lnTo>
                  <a:lnTo>
                    <a:pt x="3389" y="288"/>
                  </a:lnTo>
                  <a:lnTo>
                    <a:pt x="3389" y="290"/>
                  </a:lnTo>
                  <a:lnTo>
                    <a:pt x="3391" y="290"/>
                  </a:lnTo>
                  <a:lnTo>
                    <a:pt x="3391" y="292"/>
                  </a:lnTo>
                  <a:lnTo>
                    <a:pt x="3391" y="294"/>
                  </a:lnTo>
                  <a:lnTo>
                    <a:pt x="3391" y="295"/>
                  </a:lnTo>
                  <a:lnTo>
                    <a:pt x="3387" y="297"/>
                  </a:lnTo>
                  <a:lnTo>
                    <a:pt x="3381" y="295"/>
                  </a:lnTo>
                  <a:lnTo>
                    <a:pt x="3381" y="294"/>
                  </a:lnTo>
                  <a:lnTo>
                    <a:pt x="3379" y="295"/>
                  </a:lnTo>
                  <a:lnTo>
                    <a:pt x="3377" y="294"/>
                  </a:lnTo>
                  <a:lnTo>
                    <a:pt x="3375" y="294"/>
                  </a:lnTo>
                  <a:lnTo>
                    <a:pt x="3377" y="292"/>
                  </a:lnTo>
                  <a:lnTo>
                    <a:pt x="3375" y="292"/>
                  </a:lnTo>
                  <a:lnTo>
                    <a:pt x="3375" y="290"/>
                  </a:lnTo>
                  <a:lnTo>
                    <a:pt x="3375" y="292"/>
                  </a:lnTo>
                  <a:lnTo>
                    <a:pt x="3375" y="294"/>
                  </a:lnTo>
                  <a:lnTo>
                    <a:pt x="3373" y="294"/>
                  </a:lnTo>
                  <a:lnTo>
                    <a:pt x="3373" y="295"/>
                  </a:lnTo>
                  <a:lnTo>
                    <a:pt x="3375" y="295"/>
                  </a:lnTo>
                  <a:lnTo>
                    <a:pt x="3373" y="295"/>
                  </a:lnTo>
                  <a:lnTo>
                    <a:pt x="3373" y="297"/>
                  </a:lnTo>
                  <a:lnTo>
                    <a:pt x="3375" y="297"/>
                  </a:lnTo>
                  <a:lnTo>
                    <a:pt x="3377" y="297"/>
                  </a:lnTo>
                  <a:lnTo>
                    <a:pt x="3379" y="297"/>
                  </a:lnTo>
                  <a:lnTo>
                    <a:pt x="3381" y="297"/>
                  </a:lnTo>
                  <a:lnTo>
                    <a:pt x="3381" y="299"/>
                  </a:lnTo>
                  <a:lnTo>
                    <a:pt x="3379" y="299"/>
                  </a:lnTo>
                  <a:lnTo>
                    <a:pt x="3381" y="299"/>
                  </a:lnTo>
                  <a:lnTo>
                    <a:pt x="3381" y="301"/>
                  </a:lnTo>
                  <a:lnTo>
                    <a:pt x="3379" y="301"/>
                  </a:lnTo>
                  <a:lnTo>
                    <a:pt x="3379" y="303"/>
                  </a:lnTo>
                  <a:lnTo>
                    <a:pt x="3377" y="303"/>
                  </a:lnTo>
                  <a:lnTo>
                    <a:pt x="3377" y="305"/>
                  </a:lnTo>
                  <a:lnTo>
                    <a:pt x="3379" y="303"/>
                  </a:lnTo>
                  <a:lnTo>
                    <a:pt x="3381" y="303"/>
                  </a:lnTo>
                  <a:lnTo>
                    <a:pt x="3381" y="301"/>
                  </a:lnTo>
                  <a:lnTo>
                    <a:pt x="3383" y="301"/>
                  </a:lnTo>
                  <a:lnTo>
                    <a:pt x="3385" y="301"/>
                  </a:lnTo>
                  <a:lnTo>
                    <a:pt x="3387" y="301"/>
                  </a:lnTo>
                  <a:lnTo>
                    <a:pt x="3389" y="301"/>
                  </a:lnTo>
                  <a:lnTo>
                    <a:pt x="3387" y="303"/>
                  </a:lnTo>
                  <a:lnTo>
                    <a:pt x="3385" y="305"/>
                  </a:lnTo>
                  <a:lnTo>
                    <a:pt x="3387" y="303"/>
                  </a:lnTo>
                  <a:lnTo>
                    <a:pt x="3389" y="303"/>
                  </a:lnTo>
                  <a:lnTo>
                    <a:pt x="3391" y="303"/>
                  </a:lnTo>
                  <a:lnTo>
                    <a:pt x="3387" y="307"/>
                  </a:lnTo>
                  <a:lnTo>
                    <a:pt x="3387" y="309"/>
                  </a:lnTo>
                  <a:lnTo>
                    <a:pt x="3387" y="311"/>
                  </a:lnTo>
                  <a:lnTo>
                    <a:pt x="3387" y="309"/>
                  </a:lnTo>
                  <a:lnTo>
                    <a:pt x="3389" y="309"/>
                  </a:lnTo>
                  <a:lnTo>
                    <a:pt x="3389" y="307"/>
                  </a:lnTo>
                  <a:lnTo>
                    <a:pt x="3389" y="305"/>
                  </a:lnTo>
                  <a:lnTo>
                    <a:pt x="3394" y="303"/>
                  </a:lnTo>
                  <a:lnTo>
                    <a:pt x="3394" y="305"/>
                  </a:lnTo>
                  <a:lnTo>
                    <a:pt x="3394" y="303"/>
                  </a:lnTo>
                  <a:lnTo>
                    <a:pt x="3396" y="303"/>
                  </a:lnTo>
                  <a:lnTo>
                    <a:pt x="3396" y="305"/>
                  </a:lnTo>
                  <a:lnTo>
                    <a:pt x="3398" y="305"/>
                  </a:lnTo>
                  <a:lnTo>
                    <a:pt x="3396" y="305"/>
                  </a:lnTo>
                  <a:lnTo>
                    <a:pt x="3396" y="307"/>
                  </a:lnTo>
                  <a:lnTo>
                    <a:pt x="3396" y="309"/>
                  </a:lnTo>
                  <a:lnTo>
                    <a:pt x="3394" y="309"/>
                  </a:lnTo>
                  <a:lnTo>
                    <a:pt x="3394" y="311"/>
                  </a:lnTo>
                  <a:lnTo>
                    <a:pt x="3393" y="311"/>
                  </a:lnTo>
                  <a:lnTo>
                    <a:pt x="3394" y="311"/>
                  </a:lnTo>
                  <a:lnTo>
                    <a:pt x="3396" y="311"/>
                  </a:lnTo>
                  <a:lnTo>
                    <a:pt x="3396" y="313"/>
                  </a:lnTo>
                  <a:lnTo>
                    <a:pt x="3394" y="313"/>
                  </a:lnTo>
                  <a:lnTo>
                    <a:pt x="3396" y="313"/>
                  </a:lnTo>
                  <a:lnTo>
                    <a:pt x="3396" y="315"/>
                  </a:lnTo>
                  <a:lnTo>
                    <a:pt x="3398" y="313"/>
                  </a:lnTo>
                  <a:lnTo>
                    <a:pt x="3398" y="315"/>
                  </a:lnTo>
                  <a:lnTo>
                    <a:pt x="3396" y="317"/>
                  </a:lnTo>
                  <a:lnTo>
                    <a:pt x="3394" y="319"/>
                  </a:lnTo>
                  <a:lnTo>
                    <a:pt x="3393" y="319"/>
                  </a:lnTo>
                  <a:lnTo>
                    <a:pt x="3391" y="320"/>
                  </a:lnTo>
                  <a:lnTo>
                    <a:pt x="3389" y="322"/>
                  </a:lnTo>
                  <a:lnTo>
                    <a:pt x="3389" y="324"/>
                  </a:lnTo>
                  <a:lnTo>
                    <a:pt x="3391" y="326"/>
                  </a:lnTo>
                  <a:lnTo>
                    <a:pt x="3391" y="324"/>
                  </a:lnTo>
                  <a:lnTo>
                    <a:pt x="3391" y="322"/>
                  </a:lnTo>
                  <a:lnTo>
                    <a:pt x="3391" y="320"/>
                  </a:lnTo>
                  <a:lnTo>
                    <a:pt x="3393" y="320"/>
                  </a:lnTo>
                  <a:lnTo>
                    <a:pt x="3394" y="319"/>
                  </a:lnTo>
                  <a:lnTo>
                    <a:pt x="3396" y="319"/>
                  </a:lnTo>
                  <a:lnTo>
                    <a:pt x="3396" y="317"/>
                  </a:lnTo>
                  <a:lnTo>
                    <a:pt x="3398" y="315"/>
                  </a:lnTo>
                  <a:lnTo>
                    <a:pt x="3398" y="313"/>
                  </a:lnTo>
                  <a:lnTo>
                    <a:pt x="3398" y="311"/>
                  </a:lnTo>
                  <a:lnTo>
                    <a:pt x="3398" y="309"/>
                  </a:lnTo>
                  <a:lnTo>
                    <a:pt x="3400" y="309"/>
                  </a:lnTo>
                  <a:lnTo>
                    <a:pt x="3400" y="311"/>
                  </a:lnTo>
                  <a:lnTo>
                    <a:pt x="3402" y="309"/>
                  </a:lnTo>
                  <a:lnTo>
                    <a:pt x="3402" y="311"/>
                  </a:lnTo>
                  <a:lnTo>
                    <a:pt x="3404" y="309"/>
                  </a:lnTo>
                  <a:lnTo>
                    <a:pt x="3402" y="309"/>
                  </a:lnTo>
                  <a:lnTo>
                    <a:pt x="3408" y="309"/>
                  </a:lnTo>
                  <a:lnTo>
                    <a:pt x="3412" y="309"/>
                  </a:lnTo>
                  <a:lnTo>
                    <a:pt x="3412" y="311"/>
                  </a:lnTo>
                  <a:lnTo>
                    <a:pt x="3414" y="311"/>
                  </a:lnTo>
                  <a:lnTo>
                    <a:pt x="3416" y="311"/>
                  </a:lnTo>
                  <a:lnTo>
                    <a:pt x="3416" y="313"/>
                  </a:lnTo>
                  <a:lnTo>
                    <a:pt x="3421" y="313"/>
                  </a:lnTo>
                  <a:lnTo>
                    <a:pt x="3421" y="315"/>
                  </a:lnTo>
                  <a:lnTo>
                    <a:pt x="3421" y="313"/>
                  </a:lnTo>
                  <a:lnTo>
                    <a:pt x="3423" y="313"/>
                  </a:lnTo>
                  <a:lnTo>
                    <a:pt x="3423" y="315"/>
                  </a:lnTo>
                  <a:lnTo>
                    <a:pt x="3425" y="315"/>
                  </a:lnTo>
                  <a:lnTo>
                    <a:pt x="3425" y="313"/>
                  </a:lnTo>
                  <a:lnTo>
                    <a:pt x="3423" y="313"/>
                  </a:lnTo>
                  <a:lnTo>
                    <a:pt x="3423" y="311"/>
                  </a:lnTo>
                  <a:lnTo>
                    <a:pt x="3425" y="311"/>
                  </a:lnTo>
                  <a:lnTo>
                    <a:pt x="3427" y="311"/>
                  </a:lnTo>
                  <a:lnTo>
                    <a:pt x="3435" y="315"/>
                  </a:lnTo>
                  <a:lnTo>
                    <a:pt x="3437" y="315"/>
                  </a:lnTo>
                  <a:lnTo>
                    <a:pt x="3437" y="317"/>
                  </a:lnTo>
                  <a:lnTo>
                    <a:pt x="3439" y="319"/>
                  </a:lnTo>
                  <a:lnTo>
                    <a:pt x="3441" y="319"/>
                  </a:lnTo>
                  <a:lnTo>
                    <a:pt x="3441" y="320"/>
                  </a:lnTo>
                  <a:lnTo>
                    <a:pt x="3442" y="320"/>
                  </a:lnTo>
                  <a:lnTo>
                    <a:pt x="3444" y="322"/>
                  </a:lnTo>
                  <a:lnTo>
                    <a:pt x="3448" y="324"/>
                  </a:lnTo>
                  <a:lnTo>
                    <a:pt x="3448" y="326"/>
                  </a:lnTo>
                  <a:lnTo>
                    <a:pt x="3450" y="326"/>
                  </a:lnTo>
                  <a:lnTo>
                    <a:pt x="3454" y="328"/>
                  </a:lnTo>
                  <a:lnTo>
                    <a:pt x="3454" y="330"/>
                  </a:lnTo>
                  <a:lnTo>
                    <a:pt x="3456" y="330"/>
                  </a:lnTo>
                  <a:lnTo>
                    <a:pt x="3456" y="332"/>
                  </a:lnTo>
                  <a:lnTo>
                    <a:pt x="3458" y="332"/>
                  </a:lnTo>
                  <a:lnTo>
                    <a:pt x="3460" y="334"/>
                  </a:lnTo>
                  <a:lnTo>
                    <a:pt x="3460" y="336"/>
                  </a:lnTo>
                  <a:lnTo>
                    <a:pt x="3462" y="336"/>
                  </a:lnTo>
                  <a:lnTo>
                    <a:pt x="3464" y="336"/>
                  </a:lnTo>
                  <a:lnTo>
                    <a:pt x="3466" y="338"/>
                  </a:lnTo>
                  <a:lnTo>
                    <a:pt x="3467" y="342"/>
                  </a:lnTo>
                  <a:lnTo>
                    <a:pt x="3469" y="343"/>
                  </a:lnTo>
                  <a:lnTo>
                    <a:pt x="3469" y="345"/>
                  </a:lnTo>
                  <a:lnTo>
                    <a:pt x="3471" y="345"/>
                  </a:lnTo>
                  <a:lnTo>
                    <a:pt x="3473" y="347"/>
                  </a:lnTo>
                  <a:lnTo>
                    <a:pt x="3475" y="347"/>
                  </a:lnTo>
                  <a:lnTo>
                    <a:pt x="3475" y="349"/>
                  </a:lnTo>
                  <a:lnTo>
                    <a:pt x="3475" y="353"/>
                  </a:lnTo>
                  <a:lnTo>
                    <a:pt x="3475" y="351"/>
                  </a:lnTo>
                  <a:lnTo>
                    <a:pt x="3477" y="351"/>
                  </a:lnTo>
                  <a:lnTo>
                    <a:pt x="3477" y="353"/>
                  </a:lnTo>
                  <a:lnTo>
                    <a:pt x="3481" y="355"/>
                  </a:lnTo>
                  <a:lnTo>
                    <a:pt x="3481" y="353"/>
                  </a:lnTo>
                  <a:lnTo>
                    <a:pt x="3479" y="353"/>
                  </a:lnTo>
                  <a:lnTo>
                    <a:pt x="3477" y="351"/>
                  </a:lnTo>
                  <a:lnTo>
                    <a:pt x="3479" y="351"/>
                  </a:lnTo>
                  <a:lnTo>
                    <a:pt x="3481" y="353"/>
                  </a:lnTo>
                  <a:lnTo>
                    <a:pt x="3483" y="353"/>
                  </a:lnTo>
                  <a:lnTo>
                    <a:pt x="3485" y="355"/>
                  </a:lnTo>
                  <a:lnTo>
                    <a:pt x="3483" y="355"/>
                  </a:lnTo>
                  <a:lnTo>
                    <a:pt x="3485" y="355"/>
                  </a:lnTo>
                  <a:lnTo>
                    <a:pt x="3485" y="357"/>
                  </a:lnTo>
                  <a:lnTo>
                    <a:pt x="3489" y="359"/>
                  </a:lnTo>
                  <a:lnTo>
                    <a:pt x="3490" y="361"/>
                  </a:lnTo>
                  <a:lnTo>
                    <a:pt x="3492" y="365"/>
                  </a:lnTo>
                  <a:lnTo>
                    <a:pt x="3494" y="365"/>
                  </a:lnTo>
                  <a:lnTo>
                    <a:pt x="3496" y="365"/>
                  </a:lnTo>
                  <a:lnTo>
                    <a:pt x="3498" y="365"/>
                  </a:lnTo>
                  <a:lnTo>
                    <a:pt x="3498" y="363"/>
                  </a:lnTo>
                  <a:lnTo>
                    <a:pt x="3498" y="361"/>
                  </a:lnTo>
                  <a:lnTo>
                    <a:pt x="3496" y="361"/>
                  </a:lnTo>
                  <a:lnTo>
                    <a:pt x="3496" y="359"/>
                  </a:lnTo>
                  <a:lnTo>
                    <a:pt x="3496" y="361"/>
                  </a:lnTo>
                  <a:lnTo>
                    <a:pt x="3498" y="361"/>
                  </a:lnTo>
                  <a:lnTo>
                    <a:pt x="3500" y="363"/>
                  </a:lnTo>
                  <a:lnTo>
                    <a:pt x="3500" y="365"/>
                  </a:lnTo>
                  <a:lnTo>
                    <a:pt x="3500" y="367"/>
                  </a:lnTo>
                  <a:lnTo>
                    <a:pt x="3502" y="367"/>
                  </a:lnTo>
                  <a:lnTo>
                    <a:pt x="3502" y="368"/>
                  </a:lnTo>
                  <a:lnTo>
                    <a:pt x="3504" y="368"/>
                  </a:lnTo>
                  <a:lnTo>
                    <a:pt x="3506" y="370"/>
                  </a:lnTo>
                  <a:lnTo>
                    <a:pt x="3508" y="372"/>
                  </a:lnTo>
                  <a:lnTo>
                    <a:pt x="3508" y="374"/>
                  </a:lnTo>
                  <a:lnTo>
                    <a:pt x="3506" y="374"/>
                  </a:lnTo>
                  <a:lnTo>
                    <a:pt x="3508" y="376"/>
                  </a:lnTo>
                  <a:lnTo>
                    <a:pt x="3508" y="378"/>
                  </a:lnTo>
                  <a:lnTo>
                    <a:pt x="3510" y="378"/>
                  </a:lnTo>
                  <a:lnTo>
                    <a:pt x="3510" y="376"/>
                  </a:lnTo>
                  <a:lnTo>
                    <a:pt x="3510" y="374"/>
                  </a:lnTo>
                  <a:lnTo>
                    <a:pt x="3512" y="374"/>
                  </a:lnTo>
                  <a:lnTo>
                    <a:pt x="3512" y="376"/>
                  </a:lnTo>
                  <a:lnTo>
                    <a:pt x="3512" y="378"/>
                  </a:lnTo>
                  <a:lnTo>
                    <a:pt x="3514" y="378"/>
                  </a:lnTo>
                  <a:lnTo>
                    <a:pt x="3515" y="378"/>
                  </a:lnTo>
                  <a:lnTo>
                    <a:pt x="3517" y="380"/>
                  </a:lnTo>
                  <a:lnTo>
                    <a:pt x="3517" y="382"/>
                  </a:lnTo>
                  <a:lnTo>
                    <a:pt x="3517" y="384"/>
                  </a:lnTo>
                  <a:lnTo>
                    <a:pt x="3517" y="386"/>
                  </a:lnTo>
                  <a:lnTo>
                    <a:pt x="3517" y="388"/>
                  </a:lnTo>
                  <a:lnTo>
                    <a:pt x="3517" y="390"/>
                  </a:lnTo>
                  <a:lnTo>
                    <a:pt x="3519" y="390"/>
                  </a:lnTo>
                  <a:lnTo>
                    <a:pt x="3519" y="391"/>
                  </a:lnTo>
                  <a:lnTo>
                    <a:pt x="3519" y="393"/>
                  </a:lnTo>
                  <a:lnTo>
                    <a:pt x="3519" y="395"/>
                  </a:lnTo>
                  <a:lnTo>
                    <a:pt x="3519" y="397"/>
                  </a:lnTo>
                  <a:lnTo>
                    <a:pt x="3519" y="399"/>
                  </a:lnTo>
                  <a:lnTo>
                    <a:pt x="3521" y="399"/>
                  </a:lnTo>
                  <a:lnTo>
                    <a:pt x="3523" y="399"/>
                  </a:lnTo>
                  <a:lnTo>
                    <a:pt x="3523" y="401"/>
                  </a:lnTo>
                  <a:lnTo>
                    <a:pt x="3521" y="401"/>
                  </a:lnTo>
                  <a:lnTo>
                    <a:pt x="3521" y="403"/>
                  </a:lnTo>
                  <a:lnTo>
                    <a:pt x="3523" y="403"/>
                  </a:lnTo>
                  <a:lnTo>
                    <a:pt x="3523" y="405"/>
                  </a:lnTo>
                  <a:lnTo>
                    <a:pt x="3521" y="405"/>
                  </a:lnTo>
                  <a:lnTo>
                    <a:pt x="3521" y="407"/>
                  </a:lnTo>
                  <a:lnTo>
                    <a:pt x="3523" y="407"/>
                  </a:lnTo>
                  <a:lnTo>
                    <a:pt x="3523" y="409"/>
                  </a:lnTo>
                  <a:lnTo>
                    <a:pt x="3521" y="409"/>
                  </a:lnTo>
                  <a:lnTo>
                    <a:pt x="3521" y="411"/>
                  </a:lnTo>
                  <a:lnTo>
                    <a:pt x="3521" y="413"/>
                  </a:lnTo>
                  <a:lnTo>
                    <a:pt x="3519" y="416"/>
                  </a:lnTo>
                  <a:lnTo>
                    <a:pt x="3517" y="418"/>
                  </a:lnTo>
                  <a:lnTo>
                    <a:pt x="3515" y="422"/>
                  </a:lnTo>
                  <a:lnTo>
                    <a:pt x="3514" y="422"/>
                  </a:lnTo>
                  <a:lnTo>
                    <a:pt x="3514" y="424"/>
                  </a:lnTo>
                  <a:lnTo>
                    <a:pt x="3512" y="426"/>
                  </a:lnTo>
                  <a:lnTo>
                    <a:pt x="3512" y="428"/>
                  </a:lnTo>
                  <a:lnTo>
                    <a:pt x="3510" y="430"/>
                  </a:lnTo>
                  <a:lnTo>
                    <a:pt x="3510" y="432"/>
                  </a:lnTo>
                  <a:lnTo>
                    <a:pt x="3508" y="432"/>
                  </a:lnTo>
                  <a:lnTo>
                    <a:pt x="3508" y="434"/>
                  </a:lnTo>
                  <a:lnTo>
                    <a:pt x="3506" y="434"/>
                  </a:lnTo>
                  <a:lnTo>
                    <a:pt x="3504" y="436"/>
                  </a:lnTo>
                  <a:lnTo>
                    <a:pt x="3502" y="438"/>
                  </a:lnTo>
                  <a:lnTo>
                    <a:pt x="3498" y="439"/>
                  </a:lnTo>
                  <a:lnTo>
                    <a:pt x="3496" y="439"/>
                  </a:lnTo>
                  <a:lnTo>
                    <a:pt x="3492" y="441"/>
                  </a:lnTo>
                  <a:lnTo>
                    <a:pt x="3490" y="443"/>
                  </a:lnTo>
                  <a:lnTo>
                    <a:pt x="3487" y="445"/>
                  </a:lnTo>
                  <a:lnTo>
                    <a:pt x="3485" y="443"/>
                  </a:lnTo>
                  <a:lnTo>
                    <a:pt x="3485" y="445"/>
                  </a:lnTo>
                  <a:lnTo>
                    <a:pt x="3477" y="447"/>
                  </a:lnTo>
                  <a:lnTo>
                    <a:pt x="3473" y="445"/>
                  </a:lnTo>
                  <a:lnTo>
                    <a:pt x="3467" y="445"/>
                  </a:lnTo>
                  <a:lnTo>
                    <a:pt x="3466" y="443"/>
                  </a:lnTo>
                  <a:lnTo>
                    <a:pt x="3464" y="443"/>
                  </a:lnTo>
                  <a:lnTo>
                    <a:pt x="3462" y="443"/>
                  </a:lnTo>
                  <a:lnTo>
                    <a:pt x="3460" y="441"/>
                  </a:lnTo>
                  <a:lnTo>
                    <a:pt x="3458" y="441"/>
                  </a:lnTo>
                  <a:lnTo>
                    <a:pt x="3458" y="439"/>
                  </a:lnTo>
                  <a:lnTo>
                    <a:pt x="3452" y="438"/>
                  </a:lnTo>
                  <a:lnTo>
                    <a:pt x="3450" y="438"/>
                  </a:lnTo>
                  <a:lnTo>
                    <a:pt x="3448" y="438"/>
                  </a:lnTo>
                  <a:lnTo>
                    <a:pt x="3446" y="438"/>
                  </a:lnTo>
                  <a:lnTo>
                    <a:pt x="3444" y="438"/>
                  </a:lnTo>
                  <a:lnTo>
                    <a:pt x="3441" y="436"/>
                  </a:lnTo>
                  <a:lnTo>
                    <a:pt x="3437" y="436"/>
                  </a:lnTo>
                  <a:lnTo>
                    <a:pt x="3433" y="434"/>
                  </a:lnTo>
                  <a:lnTo>
                    <a:pt x="3431" y="434"/>
                  </a:lnTo>
                  <a:lnTo>
                    <a:pt x="3427" y="432"/>
                  </a:lnTo>
                  <a:lnTo>
                    <a:pt x="3427" y="430"/>
                  </a:lnTo>
                  <a:lnTo>
                    <a:pt x="3425" y="430"/>
                  </a:lnTo>
                  <a:lnTo>
                    <a:pt x="3423" y="430"/>
                  </a:lnTo>
                  <a:lnTo>
                    <a:pt x="3419" y="424"/>
                  </a:lnTo>
                  <a:lnTo>
                    <a:pt x="3418" y="424"/>
                  </a:lnTo>
                  <a:lnTo>
                    <a:pt x="3416" y="426"/>
                  </a:lnTo>
                  <a:lnTo>
                    <a:pt x="3414" y="428"/>
                  </a:lnTo>
                  <a:lnTo>
                    <a:pt x="3412" y="426"/>
                  </a:lnTo>
                  <a:lnTo>
                    <a:pt x="3412" y="424"/>
                  </a:lnTo>
                  <a:lnTo>
                    <a:pt x="3412" y="422"/>
                  </a:lnTo>
                  <a:lnTo>
                    <a:pt x="3414" y="424"/>
                  </a:lnTo>
                  <a:lnTo>
                    <a:pt x="3414" y="422"/>
                  </a:lnTo>
                  <a:lnTo>
                    <a:pt x="3410" y="422"/>
                  </a:lnTo>
                  <a:lnTo>
                    <a:pt x="3408" y="422"/>
                  </a:lnTo>
                  <a:lnTo>
                    <a:pt x="3406" y="422"/>
                  </a:lnTo>
                  <a:lnTo>
                    <a:pt x="3408" y="420"/>
                  </a:lnTo>
                  <a:lnTo>
                    <a:pt x="3408" y="418"/>
                  </a:lnTo>
                  <a:lnTo>
                    <a:pt x="3408" y="420"/>
                  </a:lnTo>
                  <a:lnTo>
                    <a:pt x="3406" y="420"/>
                  </a:lnTo>
                  <a:lnTo>
                    <a:pt x="3406" y="422"/>
                  </a:lnTo>
                  <a:lnTo>
                    <a:pt x="3404" y="422"/>
                  </a:lnTo>
                  <a:lnTo>
                    <a:pt x="3404" y="420"/>
                  </a:lnTo>
                  <a:lnTo>
                    <a:pt x="3402" y="420"/>
                  </a:lnTo>
                  <a:lnTo>
                    <a:pt x="3402" y="418"/>
                  </a:lnTo>
                  <a:lnTo>
                    <a:pt x="3400" y="416"/>
                  </a:lnTo>
                  <a:lnTo>
                    <a:pt x="3398" y="416"/>
                  </a:lnTo>
                  <a:lnTo>
                    <a:pt x="3398" y="418"/>
                  </a:lnTo>
                  <a:lnTo>
                    <a:pt x="3400" y="418"/>
                  </a:lnTo>
                  <a:lnTo>
                    <a:pt x="3398" y="418"/>
                  </a:lnTo>
                  <a:lnTo>
                    <a:pt x="3396" y="418"/>
                  </a:lnTo>
                  <a:lnTo>
                    <a:pt x="3398" y="418"/>
                  </a:lnTo>
                  <a:lnTo>
                    <a:pt x="3398" y="420"/>
                  </a:lnTo>
                  <a:lnTo>
                    <a:pt x="3396" y="420"/>
                  </a:lnTo>
                  <a:lnTo>
                    <a:pt x="3391" y="415"/>
                  </a:lnTo>
                  <a:lnTo>
                    <a:pt x="3387" y="409"/>
                  </a:lnTo>
                  <a:lnTo>
                    <a:pt x="3387" y="407"/>
                  </a:lnTo>
                  <a:lnTo>
                    <a:pt x="3387" y="405"/>
                  </a:lnTo>
                  <a:lnTo>
                    <a:pt x="3389" y="405"/>
                  </a:lnTo>
                  <a:lnTo>
                    <a:pt x="3387" y="405"/>
                  </a:lnTo>
                  <a:lnTo>
                    <a:pt x="3385" y="405"/>
                  </a:lnTo>
                  <a:lnTo>
                    <a:pt x="3383" y="403"/>
                  </a:lnTo>
                  <a:lnTo>
                    <a:pt x="3381" y="403"/>
                  </a:lnTo>
                  <a:lnTo>
                    <a:pt x="3379" y="403"/>
                  </a:lnTo>
                  <a:lnTo>
                    <a:pt x="3377" y="403"/>
                  </a:lnTo>
                  <a:lnTo>
                    <a:pt x="3375" y="403"/>
                  </a:lnTo>
                  <a:lnTo>
                    <a:pt x="3373" y="403"/>
                  </a:lnTo>
                  <a:lnTo>
                    <a:pt x="3373" y="401"/>
                  </a:lnTo>
                  <a:lnTo>
                    <a:pt x="3371" y="401"/>
                  </a:lnTo>
                  <a:lnTo>
                    <a:pt x="3371" y="403"/>
                  </a:lnTo>
                  <a:lnTo>
                    <a:pt x="3375" y="403"/>
                  </a:lnTo>
                  <a:lnTo>
                    <a:pt x="3377" y="403"/>
                  </a:lnTo>
                  <a:lnTo>
                    <a:pt x="3379" y="405"/>
                  </a:lnTo>
                  <a:lnTo>
                    <a:pt x="3377" y="405"/>
                  </a:lnTo>
                  <a:lnTo>
                    <a:pt x="3379" y="407"/>
                  </a:lnTo>
                  <a:lnTo>
                    <a:pt x="3381" y="407"/>
                  </a:lnTo>
                  <a:lnTo>
                    <a:pt x="3381" y="409"/>
                  </a:lnTo>
                  <a:lnTo>
                    <a:pt x="3383" y="409"/>
                  </a:lnTo>
                  <a:lnTo>
                    <a:pt x="3381" y="411"/>
                  </a:lnTo>
                  <a:lnTo>
                    <a:pt x="3379" y="411"/>
                  </a:lnTo>
                  <a:lnTo>
                    <a:pt x="3381" y="411"/>
                  </a:lnTo>
                  <a:lnTo>
                    <a:pt x="3381" y="413"/>
                  </a:lnTo>
                  <a:lnTo>
                    <a:pt x="3383" y="413"/>
                  </a:lnTo>
                  <a:lnTo>
                    <a:pt x="3383" y="415"/>
                  </a:lnTo>
                  <a:lnTo>
                    <a:pt x="3385" y="416"/>
                  </a:lnTo>
                  <a:lnTo>
                    <a:pt x="3387" y="418"/>
                  </a:lnTo>
                  <a:lnTo>
                    <a:pt x="3389" y="418"/>
                  </a:lnTo>
                  <a:lnTo>
                    <a:pt x="3387" y="420"/>
                  </a:lnTo>
                  <a:lnTo>
                    <a:pt x="3385" y="418"/>
                  </a:lnTo>
                  <a:lnTo>
                    <a:pt x="3389" y="420"/>
                  </a:lnTo>
                  <a:lnTo>
                    <a:pt x="3393" y="420"/>
                  </a:lnTo>
                  <a:lnTo>
                    <a:pt x="3394" y="422"/>
                  </a:lnTo>
                  <a:lnTo>
                    <a:pt x="3394" y="424"/>
                  </a:lnTo>
                  <a:lnTo>
                    <a:pt x="3393" y="422"/>
                  </a:lnTo>
                  <a:lnTo>
                    <a:pt x="3391" y="422"/>
                  </a:lnTo>
                  <a:lnTo>
                    <a:pt x="3391" y="424"/>
                  </a:lnTo>
                  <a:lnTo>
                    <a:pt x="3391" y="426"/>
                  </a:lnTo>
                  <a:lnTo>
                    <a:pt x="3389" y="424"/>
                  </a:lnTo>
                  <a:lnTo>
                    <a:pt x="3387" y="424"/>
                  </a:lnTo>
                  <a:lnTo>
                    <a:pt x="3389" y="426"/>
                  </a:lnTo>
                  <a:lnTo>
                    <a:pt x="3391" y="426"/>
                  </a:lnTo>
                  <a:lnTo>
                    <a:pt x="3391" y="424"/>
                  </a:lnTo>
                  <a:lnTo>
                    <a:pt x="3393" y="424"/>
                  </a:lnTo>
                  <a:lnTo>
                    <a:pt x="3396" y="426"/>
                  </a:lnTo>
                  <a:lnTo>
                    <a:pt x="3398" y="428"/>
                  </a:lnTo>
                  <a:lnTo>
                    <a:pt x="3396" y="428"/>
                  </a:lnTo>
                  <a:lnTo>
                    <a:pt x="3393" y="426"/>
                  </a:lnTo>
                  <a:lnTo>
                    <a:pt x="3391" y="426"/>
                  </a:lnTo>
                  <a:lnTo>
                    <a:pt x="3389" y="428"/>
                  </a:lnTo>
                  <a:lnTo>
                    <a:pt x="3391" y="428"/>
                  </a:lnTo>
                  <a:lnTo>
                    <a:pt x="3393" y="428"/>
                  </a:lnTo>
                  <a:lnTo>
                    <a:pt x="3394" y="428"/>
                  </a:lnTo>
                  <a:lnTo>
                    <a:pt x="3394" y="430"/>
                  </a:lnTo>
                  <a:lnTo>
                    <a:pt x="3398" y="430"/>
                  </a:lnTo>
                  <a:lnTo>
                    <a:pt x="3398" y="428"/>
                  </a:lnTo>
                  <a:lnTo>
                    <a:pt x="3398" y="430"/>
                  </a:lnTo>
                  <a:lnTo>
                    <a:pt x="3400" y="430"/>
                  </a:lnTo>
                  <a:lnTo>
                    <a:pt x="3398" y="430"/>
                  </a:lnTo>
                  <a:lnTo>
                    <a:pt x="3400" y="432"/>
                  </a:lnTo>
                  <a:lnTo>
                    <a:pt x="3398" y="432"/>
                  </a:lnTo>
                  <a:lnTo>
                    <a:pt x="3398" y="434"/>
                  </a:lnTo>
                  <a:lnTo>
                    <a:pt x="3400" y="434"/>
                  </a:lnTo>
                  <a:lnTo>
                    <a:pt x="3400" y="436"/>
                  </a:lnTo>
                  <a:lnTo>
                    <a:pt x="3396" y="436"/>
                  </a:lnTo>
                  <a:lnTo>
                    <a:pt x="3394" y="436"/>
                  </a:lnTo>
                  <a:lnTo>
                    <a:pt x="3396" y="436"/>
                  </a:lnTo>
                  <a:lnTo>
                    <a:pt x="3398" y="436"/>
                  </a:lnTo>
                  <a:lnTo>
                    <a:pt x="3400" y="436"/>
                  </a:lnTo>
                  <a:lnTo>
                    <a:pt x="3398" y="436"/>
                  </a:lnTo>
                  <a:lnTo>
                    <a:pt x="3404" y="438"/>
                  </a:lnTo>
                  <a:lnTo>
                    <a:pt x="3404" y="439"/>
                  </a:lnTo>
                  <a:lnTo>
                    <a:pt x="3406" y="439"/>
                  </a:lnTo>
                  <a:lnTo>
                    <a:pt x="3408" y="439"/>
                  </a:lnTo>
                  <a:lnTo>
                    <a:pt x="3408" y="441"/>
                  </a:lnTo>
                  <a:lnTo>
                    <a:pt x="3410" y="441"/>
                  </a:lnTo>
                  <a:lnTo>
                    <a:pt x="3414" y="443"/>
                  </a:lnTo>
                  <a:lnTo>
                    <a:pt x="3414" y="445"/>
                  </a:lnTo>
                  <a:lnTo>
                    <a:pt x="3416" y="447"/>
                  </a:lnTo>
                  <a:lnTo>
                    <a:pt x="3418" y="449"/>
                  </a:lnTo>
                  <a:lnTo>
                    <a:pt x="3416" y="449"/>
                  </a:lnTo>
                  <a:lnTo>
                    <a:pt x="3416" y="451"/>
                  </a:lnTo>
                  <a:lnTo>
                    <a:pt x="3418" y="451"/>
                  </a:lnTo>
                  <a:lnTo>
                    <a:pt x="3416" y="451"/>
                  </a:lnTo>
                  <a:lnTo>
                    <a:pt x="3416" y="453"/>
                  </a:lnTo>
                  <a:lnTo>
                    <a:pt x="3418" y="453"/>
                  </a:lnTo>
                  <a:lnTo>
                    <a:pt x="3418" y="451"/>
                  </a:lnTo>
                  <a:lnTo>
                    <a:pt x="3418" y="453"/>
                  </a:lnTo>
                  <a:lnTo>
                    <a:pt x="3419" y="453"/>
                  </a:lnTo>
                  <a:lnTo>
                    <a:pt x="3418" y="455"/>
                  </a:lnTo>
                  <a:lnTo>
                    <a:pt x="3419" y="455"/>
                  </a:lnTo>
                  <a:lnTo>
                    <a:pt x="3419" y="457"/>
                  </a:lnTo>
                  <a:lnTo>
                    <a:pt x="3419" y="459"/>
                  </a:lnTo>
                  <a:lnTo>
                    <a:pt x="3421" y="459"/>
                  </a:lnTo>
                  <a:lnTo>
                    <a:pt x="3419" y="459"/>
                  </a:lnTo>
                  <a:lnTo>
                    <a:pt x="3419" y="461"/>
                  </a:lnTo>
                  <a:lnTo>
                    <a:pt x="3418" y="457"/>
                  </a:lnTo>
                  <a:lnTo>
                    <a:pt x="3416" y="457"/>
                  </a:lnTo>
                  <a:lnTo>
                    <a:pt x="3416" y="459"/>
                  </a:lnTo>
                  <a:lnTo>
                    <a:pt x="3418" y="459"/>
                  </a:lnTo>
                  <a:lnTo>
                    <a:pt x="3418" y="461"/>
                  </a:lnTo>
                  <a:lnTo>
                    <a:pt x="3416" y="461"/>
                  </a:lnTo>
                  <a:lnTo>
                    <a:pt x="3418" y="461"/>
                  </a:lnTo>
                  <a:lnTo>
                    <a:pt x="3418" y="463"/>
                  </a:lnTo>
                  <a:lnTo>
                    <a:pt x="3418" y="464"/>
                  </a:lnTo>
                  <a:lnTo>
                    <a:pt x="3418" y="466"/>
                  </a:lnTo>
                  <a:lnTo>
                    <a:pt x="3416" y="466"/>
                  </a:lnTo>
                  <a:lnTo>
                    <a:pt x="3416" y="468"/>
                  </a:lnTo>
                  <a:lnTo>
                    <a:pt x="3416" y="470"/>
                  </a:lnTo>
                  <a:lnTo>
                    <a:pt x="3414" y="470"/>
                  </a:lnTo>
                  <a:lnTo>
                    <a:pt x="3414" y="472"/>
                  </a:lnTo>
                  <a:lnTo>
                    <a:pt x="3412" y="472"/>
                  </a:lnTo>
                  <a:lnTo>
                    <a:pt x="3412" y="470"/>
                  </a:lnTo>
                  <a:lnTo>
                    <a:pt x="3412" y="472"/>
                  </a:lnTo>
                  <a:lnTo>
                    <a:pt x="3412" y="470"/>
                  </a:lnTo>
                  <a:lnTo>
                    <a:pt x="3412" y="472"/>
                  </a:lnTo>
                  <a:lnTo>
                    <a:pt x="3410" y="472"/>
                  </a:lnTo>
                  <a:lnTo>
                    <a:pt x="3412" y="472"/>
                  </a:lnTo>
                  <a:lnTo>
                    <a:pt x="3412" y="474"/>
                  </a:lnTo>
                  <a:lnTo>
                    <a:pt x="3414" y="474"/>
                  </a:lnTo>
                  <a:lnTo>
                    <a:pt x="3412" y="474"/>
                  </a:lnTo>
                  <a:lnTo>
                    <a:pt x="3414" y="476"/>
                  </a:lnTo>
                  <a:lnTo>
                    <a:pt x="3414" y="478"/>
                  </a:lnTo>
                  <a:lnTo>
                    <a:pt x="3416" y="478"/>
                  </a:lnTo>
                  <a:lnTo>
                    <a:pt x="3416" y="480"/>
                  </a:lnTo>
                  <a:lnTo>
                    <a:pt x="3416" y="482"/>
                  </a:lnTo>
                  <a:lnTo>
                    <a:pt x="3418" y="484"/>
                  </a:lnTo>
                  <a:lnTo>
                    <a:pt x="3418" y="486"/>
                  </a:lnTo>
                  <a:lnTo>
                    <a:pt x="3418" y="487"/>
                  </a:lnTo>
                  <a:lnTo>
                    <a:pt x="3416" y="487"/>
                  </a:lnTo>
                  <a:lnTo>
                    <a:pt x="3418" y="487"/>
                  </a:lnTo>
                  <a:lnTo>
                    <a:pt x="3418" y="489"/>
                  </a:lnTo>
                  <a:lnTo>
                    <a:pt x="3419" y="489"/>
                  </a:lnTo>
                  <a:lnTo>
                    <a:pt x="3419" y="491"/>
                  </a:lnTo>
                  <a:lnTo>
                    <a:pt x="3419" y="493"/>
                  </a:lnTo>
                  <a:lnTo>
                    <a:pt x="3419" y="495"/>
                  </a:lnTo>
                  <a:lnTo>
                    <a:pt x="3418" y="495"/>
                  </a:lnTo>
                  <a:lnTo>
                    <a:pt x="3418" y="497"/>
                  </a:lnTo>
                  <a:lnTo>
                    <a:pt x="3418" y="495"/>
                  </a:lnTo>
                  <a:lnTo>
                    <a:pt x="3419" y="495"/>
                  </a:lnTo>
                  <a:lnTo>
                    <a:pt x="3421" y="495"/>
                  </a:lnTo>
                  <a:lnTo>
                    <a:pt x="3421" y="497"/>
                  </a:lnTo>
                  <a:lnTo>
                    <a:pt x="3419" y="497"/>
                  </a:lnTo>
                  <a:lnTo>
                    <a:pt x="3419" y="499"/>
                  </a:lnTo>
                  <a:lnTo>
                    <a:pt x="3419" y="501"/>
                  </a:lnTo>
                  <a:lnTo>
                    <a:pt x="3421" y="501"/>
                  </a:lnTo>
                  <a:lnTo>
                    <a:pt x="3419" y="503"/>
                  </a:lnTo>
                  <a:lnTo>
                    <a:pt x="3418" y="503"/>
                  </a:lnTo>
                  <a:lnTo>
                    <a:pt x="3418" y="505"/>
                  </a:lnTo>
                  <a:lnTo>
                    <a:pt x="3419" y="505"/>
                  </a:lnTo>
                  <a:lnTo>
                    <a:pt x="3421" y="505"/>
                  </a:lnTo>
                  <a:lnTo>
                    <a:pt x="3421" y="507"/>
                  </a:lnTo>
                  <a:lnTo>
                    <a:pt x="3421" y="509"/>
                  </a:lnTo>
                  <a:lnTo>
                    <a:pt x="3423" y="509"/>
                  </a:lnTo>
                  <a:lnTo>
                    <a:pt x="3423" y="510"/>
                  </a:lnTo>
                  <a:lnTo>
                    <a:pt x="3425" y="510"/>
                  </a:lnTo>
                  <a:lnTo>
                    <a:pt x="3427" y="510"/>
                  </a:lnTo>
                  <a:lnTo>
                    <a:pt x="3425" y="510"/>
                  </a:lnTo>
                  <a:lnTo>
                    <a:pt x="3427" y="512"/>
                  </a:lnTo>
                  <a:lnTo>
                    <a:pt x="3427" y="514"/>
                  </a:lnTo>
                  <a:lnTo>
                    <a:pt x="3429" y="512"/>
                  </a:lnTo>
                  <a:lnTo>
                    <a:pt x="3431" y="512"/>
                  </a:lnTo>
                  <a:lnTo>
                    <a:pt x="3431" y="510"/>
                  </a:lnTo>
                  <a:lnTo>
                    <a:pt x="3431" y="509"/>
                  </a:lnTo>
                  <a:lnTo>
                    <a:pt x="3431" y="510"/>
                  </a:lnTo>
                  <a:lnTo>
                    <a:pt x="3433" y="510"/>
                  </a:lnTo>
                  <a:lnTo>
                    <a:pt x="3435" y="510"/>
                  </a:lnTo>
                  <a:lnTo>
                    <a:pt x="3435" y="512"/>
                  </a:lnTo>
                  <a:lnTo>
                    <a:pt x="3435" y="514"/>
                  </a:lnTo>
                  <a:lnTo>
                    <a:pt x="3437" y="514"/>
                  </a:lnTo>
                  <a:lnTo>
                    <a:pt x="3437" y="516"/>
                  </a:lnTo>
                  <a:lnTo>
                    <a:pt x="3439" y="516"/>
                  </a:lnTo>
                  <a:lnTo>
                    <a:pt x="3441" y="518"/>
                  </a:lnTo>
                  <a:lnTo>
                    <a:pt x="3441" y="520"/>
                  </a:lnTo>
                  <a:lnTo>
                    <a:pt x="3441" y="522"/>
                  </a:lnTo>
                  <a:lnTo>
                    <a:pt x="3442" y="522"/>
                  </a:lnTo>
                  <a:lnTo>
                    <a:pt x="3441" y="522"/>
                  </a:lnTo>
                  <a:lnTo>
                    <a:pt x="3441" y="524"/>
                  </a:lnTo>
                  <a:lnTo>
                    <a:pt x="3442" y="524"/>
                  </a:lnTo>
                  <a:lnTo>
                    <a:pt x="3444" y="524"/>
                  </a:lnTo>
                  <a:lnTo>
                    <a:pt x="3444" y="526"/>
                  </a:lnTo>
                  <a:lnTo>
                    <a:pt x="3446" y="524"/>
                  </a:lnTo>
                  <a:lnTo>
                    <a:pt x="3446" y="526"/>
                  </a:lnTo>
                  <a:lnTo>
                    <a:pt x="3448" y="526"/>
                  </a:lnTo>
                  <a:lnTo>
                    <a:pt x="3450" y="526"/>
                  </a:lnTo>
                  <a:lnTo>
                    <a:pt x="3450" y="528"/>
                  </a:lnTo>
                  <a:lnTo>
                    <a:pt x="3452" y="526"/>
                  </a:lnTo>
                  <a:lnTo>
                    <a:pt x="3452" y="528"/>
                  </a:lnTo>
                  <a:lnTo>
                    <a:pt x="3454" y="528"/>
                  </a:lnTo>
                  <a:lnTo>
                    <a:pt x="3456" y="528"/>
                  </a:lnTo>
                  <a:lnTo>
                    <a:pt x="3458" y="530"/>
                  </a:lnTo>
                  <a:lnTo>
                    <a:pt x="3460" y="532"/>
                  </a:lnTo>
                  <a:lnTo>
                    <a:pt x="3462" y="532"/>
                  </a:lnTo>
                  <a:lnTo>
                    <a:pt x="3464" y="530"/>
                  </a:lnTo>
                  <a:lnTo>
                    <a:pt x="3464" y="528"/>
                  </a:lnTo>
                  <a:lnTo>
                    <a:pt x="3466" y="528"/>
                  </a:lnTo>
                  <a:lnTo>
                    <a:pt x="3467" y="528"/>
                  </a:lnTo>
                  <a:lnTo>
                    <a:pt x="3467" y="526"/>
                  </a:lnTo>
                  <a:lnTo>
                    <a:pt x="3469" y="526"/>
                  </a:lnTo>
                  <a:lnTo>
                    <a:pt x="3469" y="524"/>
                  </a:lnTo>
                  <a:lnTo>
                    <a:pt x="3471" y="522"/>
                  </a:lnTo>
                  <a:lnTo>
                    <a:pt x="3469" y="522"/>
                  </a:lnTo>
                  <a:lnTo>
                    <a:pt x="3469" y="518"/>
                  </a:lnTo>
                  <a:lnTo>
                    <a:pt x="3467" y="516"/>
                  </a:lnTo>
                  <a:lnTo>
                    <a:pt x="3467" y="514"/>
                  </a:lnTo>
                  <a:lnTo>
                    <a:pt x="3469" y="514"/>
                  </a:lnTo>
                  <a:lnTo>
                    <a:pt x="3469" y="512"/>
                  </a:lnTo>
                  <a:lnTo>
                    <a:pt x="3467" y="512"/>
                  </a:lnTo>
                  <a:lnTo>
                    <a:pt x="3467" y="510"/>
                  </a:lnTo>
                  <a:lnTo>
                    <a:pt x="3466" y="510"/>
                  </a:lnTo>
                  <a:lnTo>
                    <a:pt x="3466" y="509"/>
                  </a:lnTo>
                  <a:lnTo>
                    <a:pt x="3464" y="509"/>
                  </a:lnTo>
                  <a:lnTo>
                    <a:pt x="3464" y="510"/>
                  </a:lnTo>
                  <a:lnTo>
                    <a:pt x="3462" y="510"/>
                  </a:lnTo>
                  <a:lnTo>
                    <a:pt x="3460" y="510"/>
                  </a:lnTo>
                  <a:lnTo>
                    <a:pt x="3458" y="510"/>
                  </a:lnTo>
                  <a:lnTo>
                    <a:pt x="3454" y="509"/>
                  </a:lnTo>
                  <a:lnTo>
                    <a:pt x="3450" y="503"/>
                  </a:lnTo>
                  <a:lnTo>
                    <a:pt x="3450" y="501"/>
                  </a:lnTo>
                  <a:lnTo>
                    <a:pt x="3448" y="499"/>
                  </a:lnTo>
                  <a:lnTo>
                    <a:pt x="3448" y="497"/>
                  </a:lnTo>
                  <a:lnTo>
                    <a:pt x="3446" y="497"/>
                  </a:lnTo>
                  <a:lnTo>
                    <a:pt x="3444" y="495"/>
                  </a:lnTo>
                  <a:lnTo>
                    <a:pt x="3446" y="495"/>
                  </a:lnTo>
                  <a:lnTo>
                    <a:pt x="3444" y="493"/>
                  </a:lnTo>
                  <a:lnTo>
                    <a:pt x="3446" y="493"/>
                  </a:lnTo>
                  <a:lnTo>
                    <a:pt x="3444" y="493"/>
                  </a:lnTo>
                  <a:lnTo>
                    <a:pt x="3444" y="491"/>
                  </a:lnTo>
                  <a:lnTo>
                    <a:pt x="3444" y="489"/>
                  </a:lnTo>
                  <a:lnTo>
                    <a:pt x="3446" y="489"/>
                  </a:lnTo>
                  <a:lnTo>
                    <a:pt x="3446" y="491"/>
                  </a:lnTo>
                  <a:lnTo>
                    <a:pt x="3448" y="489"/>
                  </a:lnTo>
                  <a:lnTo>
                    <a:pt x="3450" y="489"/>
                  </a:lnTo>
                  <a:lnTo>
                    <a:pt x="3450" y="487"/>
                  </a:lnTo>
                  <a:lnTo>
                    <a:pt x="3450" y="486"/>
                  </a:lnTo>
                  <a:lnTo>
                    <a:pt x="3450" y="484"/>
                  </a:lnTo>
                  <a:lnTo>
                    <a:pt x="3450" y="482"/>
                  </a:lnTo>
                  <a:lnTo>
                    <a:pt x="3452" y="482"/>
                  </a:lnTo>
                  <a:lnTo>
                    <a:pt x="3452" y="480"/>
                  </a:lnTo>
                  <a:lnTo>
                    <a:pt x="3454" y="480"/>
                  </a:lnTo>
                  <a:lnTo>
                    <a:pt x="3456" y="482"/>
                  </a:lnTo>
                  <a:lnTo>
                    <a:pt x="3458" y="482"/>
                  </a:lnTo>
                  <a:lnTo>
                    <a:pt x="3460" y="484"/>
                  </a:lnTo>
                  <a:lnTo>
                    <a:pt x="3462" y="484"/>
                  </a:lnTo>
                  <a:lnTo>
                    <a:pt x="3462" y="486"/>
                  </a:lnTo>
                  <a:lnTo>
                    <a:pt x="3464" y="486"/>
                  </a:lnTo>
                  <a:lnTo>
                    <a:pt x="3464" y="487"/>
                  </a:lnTo>
                  <a:lnTo>
                    <a:pt x="3464" y="489"/>
                  </a:lnTo>
                  <a:lnTo>
                    <a:pt x="3466" y="489"/>
                  </a:lnTo>
                  <a:lnTo>
                    <a:pt x="3469" y="493"/>
                  </a:lnTo>
                  <a:lnTo>
                    <a:pt x="3471" y="493"/>
                  </a:lnTo>
                  <a:lnTo>
                    <a:pt x="3473" y="493"/>
                  </a:lnTo>
                  <a:lnTo>
                    <a:pt x="3475" y="493"/>
                  </a:lnTo>
                  <a:lnTo>
                    <a:pt x="3475" y="495"/>
                  </a:lnTo>
                  <a:lnTo>
                    <a:pt x="3473" y="495"/>
                  </a:lnTo>
                  <a:lnTo>
                    <a:pt x="3471" y="495"/>
                  </a:lnTo>
                  <a:lnTo>
                    <a:pt x="3469" y="495"/>
                  </a:lnTo>
                  <a:lnTo>
                    <a:pt x="3469" y="497"/>
                  </a:lnTo>
                  <a:lnTo>
                    <a:pt x="3471" y="499"/>
                  </a:lnTo>
                  <a:lnTo>
                    <a:pt x="3469" y="499"/>
                  </a:lnTo>
                  <a:lnTo>
                    <a:pt x="3469" y="501"/>
                  </a:lnTo>
                  <a:lnTo>
                    <a:pt x="3471" y="499"/>
                  </a:lnTo>
                  <a:lnTo>
                    <a:pt x="3471" y="497"/>
                  </a:lnTo>
                  <a:lnTo>
                    <a:pt x="3473" y="497"/>
                  </a:lnTo>
                  <a:lnTo>
                    <a:pt x="3475" y="495"/>
                  </a:lnTo>
                  <a:lnTo>
                    <a:pt x="3475" y="497"/>
                  </a:lnTo>
                  <a:lnTo>
                    <a:pt x="3477" y="497"/>
                  </a:lnTo>
                  <a:lnTo>
                    <a:pt x="3477" y="495"/>
                  </a:lnTo>
                  <a:lnTo>
                    <a:pt x="3475" y="495"/>
                  </a:lnTo>
                  <a:lnTo>
                    <a:pt x="3475" y="493"/>
                  </a:lnTo>
                  <a:lnTo>
                    <a:pt x="3477" y="493"/>
                  </a:lnTo>
                  <a:lnTo>
                    <a:pt x="3477" y="495"/>
                  </a:lnTo>
                  <a:lnTo>
                    <a:pt x="3479" y="495"/>
                  </a:lnTo>
                  <a:lnTo>
                    <a:pt x="3481" y="497"/>
                  </a:lnTo>
                  <a:lnTo>
                    <a:pt x="3483" y="497"/>
                  </a:lnTo>
                  <a:lnTo>
                    <a:pt x="3485" y="499"/>
                  </a:lnTo>
                  <a:lnTo>
                    <a:pt x="3487" y="499"/>
                  </a:lnTo>
                  <a:lnTo>
                    <a:pt x="3489" y="501"/>
                  </a:lnTo>
                  <a:lnTo>
                    <a:pt x="3490" y="501"/>
                  </a:lnTo>
                  <a:lnTo>
                    <a:pt x="3492" y="503"/>
                  </a:lnTo>
                  <a:lnTo>
                    <a:pt x="3494" y="505"/>
                  </a:lnTo>
                  <a:lnTo>
                    <a:pt x="3496" y="503"/>
                  </a:lnTo>
                  <a:lnTo>
                    <a:pt x="3498" y="503"/>
                  </a:lnTo>
                  <a:lnTo>
                    <a:pt x="3500" y="501"/>
                  </a:lnTo>
                  <a:lnTo>
                    <a:pt x="3498" y="501"/>
                  </a:lnTo>
                  <a:lnTo>
                    <a:pt x="3498" y="503"/>
                  </a:lnTo>
                  <a:lnTo>
                    <a:pt x="3498" y="501"/>
                  </a:lnTo>
                  <a:lnTo>
                    <a:pt x="3498" y="499"/>
                  </a:lnTo>
                  <a:lnTo>
                    <a:pt x="3502" y="501"/>
                  </a:lnTo>
                  <a:lnTo>
                    <a:pt x="3504" y="503"/>
                  </a:lnTo>
                  <a:lnTo>
                    <a:pt x="3506" y="503"/>
                  </a:lnTo>
                  <a:lnTo>
                    <a:pt x="3508" y="503"/>
                  </a:lnTo>
                  <a:lnTo>
                    <a:pt x="3508" y="505"/>
                  </a:lnTo>
                  <a:lnTo>
                    <a:pt x="3510" y="505"/>
                  </a:lnTo>
                  <a:lnTo>
                    <a:pt x="3510" y="503"/>
                  </a:lnTo>
                  <a:lnTo>
                    <a:pt x="3510" y="501"/>
                  </a:lnTo>
                  <a:lnTo>
                    <a:pt x="3508" y="501"/>
                  </a:lnTo>
                  <a:lnTo>
                    <a:pt x="3508" y="499"/>
                  </a:lnTo>
                  <a:lnTo>
                    <a:pt x="3508" y="497"/>
                  </a:lnTo>
                  <a:lnTo>
                    <a:pt x="3508" y="495"/>
                  </a:lnTo>
                  <a:lnTo>
                    <a:pt x="3510" y="497"/>
                  </a:lnTo>
                  <a:lnTo>
                    <a:pt x="3510" y="495"/>
                  </a:lnTo>
                  <a:lnTo>
                    <a:pt x="3508" y="495"/>
                  </a:lnTo>
                  <a:lnTo>
                    <a:pt x="3508" y="493"/>
                  </a:lnTo>
                  <a:lnTo>
                    <a:pt x="3506" y="489"/>
                  </a:lnTo>
                  <a:lnTo>
                    <a:pt x="3506" y="487"/>
                  </a:lnTo>
                  <a:lnTo>
                    <a:pt x="3506" y="486"/>
                  </a:lnTo>
                  <a:lnTo>
                    <a:pt x="3504" y="486"/>
                  </a:lnTo>
                  <a:lnTo>
                    <a:pt x="3502" y="484"/>
                  </a:lnTo>
                  <a:lnTo>
                    <a:pt x="3498" y="476"/>
                  </a:lnTo>
                  <a:lnTo>
                    <a:pt x="3498" y="474"/>
                  </a:lnTo>
                  <a:lnTo>
                    <a:pt x="3496" y="474"/>
                  </a:lnTo>
                  <a:lnTo>
                    <a:pt x="3496" y="472"/>
                  </a:lnTo>
                  <a:lnTo>
                    <a:pt x="3496" y="470"/>
                  </a:lnTo>
                  <a:lnTo>
                    <a:pt x="3496" y="468"/>
                  </a:lnTo>
                  <a:lnTo>
                    <a:pt x="3496" y="466"/>
                  </a:lnTo>
                  <a:lnTo>
                    <a:pt x="3498" y="464"/>
                  </a:lnTo>
                  <a:lnTo>
                    <a:pt x="3500" y="463"/>
                  </a:lnTo>
                  <a:lnTo>
                    <a:pt x="3502" y="461"/>
                  </a:lnTo>
                  <a:lnTo>
                    <a:pt x="3506" y="459"/>
                  </a:lnTo>
                  <a:lnTo>
                    <a:pt x="3508" y="457"/>
                  </a:lnTo>
                  <a:lnTo>
                    <a:pt x="3512" y="451"/>
                  </a:lnTo>
                  <a:lnTo>
                    <a:pt x="3512" y="449"/>
                  </a:lnTo>
                  <a:lnTo>
                    <a:pt x="3514" y="449"/>
                  </a:lnTo>
                  <a:lnTo>
                    <a:pt x="3517" y="449"/>
                  </a:lnTo>
                  <a:lnTo>
                    <a:pt x="3519" y="447"/>
                  </a:lnTo>
                  <a:lnTo>
                    <a:pt x="3521" y="445"/>
                  </a:lnTo>
                  <a:lnTo>
                    <a:pt x="3523" y="445"/>
                  </a:lnTo>
                  <a:lnTo>
                    <a:pt x="3523" y="443"/>
                  </a:lnTo>
                  <a:lnTo>
                    <a:pt x="3525" y="443"/>
                  </a:lnTo>
                  <a:lnTo>
                    <a:pt x="3527" y="441"/>
                  </a:lnTo>
                  <a:lnTo>
                    <a:pt x="3531" y="438"/>
                  </a:lnTo>
                  <a:lnTo>
                    <a:pt x="3533" y="432"/>
                  </a:lnTo>
                  <a:lnTo>
                    <a:pt x="3535" y="428"/>
                  </a:lnTo>
                  <a:lnTo>
                    <a:pt x="3537" y="428"/>
                  </a:lnTo>
                  <a:lnTo>
                    <a:pt x="3538" y="428"/>
                  </a:lnTo>
                  <a:lnTo>
                    <a:pt x="3542" y="430"/>
                  </a:lnTo>
                  <a:lnTo>
                    <a:pt x="3542" y="432"/>
                  </a:lnTo>
                  <a:lnTo>
                    <a:pt x="3540" y="434"/>
                  </a:lnTo>
                  <a:lnTo>
                    <a:pt x="3544" y="434"/>
                  </a:lnTo>
                  <a:lnTo>
                    <a:pt x="3548" y="432"/>
                  </a:lnTo>
                  <a:lnTo>
                    <a:pt x="3550" y="432"/>
                  </a:lnTo>
                  <a:lnTo>
                    <a:pt x="3552" y="432"/>
                  </a:lnTo>
                  <a:lnTo>
                    <a:pt x="3554" y="432"/>
                  </a:lnTo>
                  <a:lnTo>
                    <a:pt x="3554" y="434"/>
                  </a:lnTo>
                  <a:lnTo>
                    <a:pt x="3554" y="436"/>
                  </a:lnTo>
                  <a:lnTo>
                    <a:pt x="3556" y="436"/>
                  </a:lnTo>
                  <a:lnTo>
                    <a:pt x="3558" y="436"/>
                  </a:lnTo>
                  <a:lnTo>
                    <a:pt x="3560" y="438"/>
                  </a:lnTo>
                  <a:lnTo>
                    <a:pt x="3560" y="439"/>
                  </a:lnTo>
                  <a:lnTo>
                    <a:pt x="3556" y="441"/>
                  </a:lnTo>
                  <a:lnTo>
                    <a:pt x="3556" y="443"/>
                  </a:lnTo>
                  <a:lnTo>
                    <a:pt x="3554" y="443"/>
                  </a:lnTo>
                  <a:lnTo>
                    <a:pt x="3554" y="445"/>
                  </a:lnTo>
                  <a:lnTo>
                    <a:pt x="3554" y="447"/>
                  </a:lnTo>
                  <a:lnTo>
                    <a:pt x="3556" y="447"/>
                  </a:lnTo>
                  <a:lnTo>
                    <a:pt x="3556" y="449"/>
                  </a:lnTo>
                  <a:lnTo>
                    <a:pt x="3558" y="447"/>
                  </a:lnTo>
                  <a:lnTo>
                    <a:pt x="3556" y="447"/>
                  </a:lnTo>
                  <a:lnTo>
                    <a:pt x="3556" y="445"/>
                  </a:lnTo>
                  <a:lnTo>
                    <a:pt x="3554" y="445"/>
                  </a:lnTo>
                  <a:lnTo>
                    <a:pt x="3556" y="445"/>
                  </a:lnTo>
                  <a:lnTo>
                    <a:pt x="3556" y="443"/>
                  </a:lnTo>
                  <a:lnTo>
                    <a:pt x="3558" y="443"/>
                  </a:lnTo>
                  <a:lnTo>
                    <a:pt x="3560" y="441"/>
                  </a:lnTo>
                  <a:lnTo>
                    <a:pt x="3562" y="441"/>
                  </a:lnTo>
                  <a:lnTo>
                    <a:pt x="3563" y="441"/>
                  </a:lnTo>
                  <a:lnTo>
                    <a:pt x="3563" y="443"/>
                  </a:lnTo>
                  <a:lnTo>
                    <a:pt x="3563" y="445"/>
                  </a:lnTo>
                  <a:lnTo>
                    <a:pt x="3565" y="445"/>
                  </a:lnTo>
                  <a:lnTo>
                    <a:pt x="3565" y="447"/>
                  </a:lnTo>
                  <a:lnTo>
                    <a:pt x="3565" y="449"/>
                  </a:lnTo>
                  <a:lnTo>
                    <a:pt x="3565" y="451"/>
                  </a:lnTo>
                  <a:lnTo>
                    <a:pt x="3567" y="453"/>
                  </a:lnTo>
                  <a:lnTo>
                    <a:pt x="3567" y="451"/>
                  </a:lnTo>
                  <a:lnTo>
                    <a:pt x="3567" y="449"/>
                  </a:lnTo>
                  <a:lnTo>
                    <a:pt x="3567" y="447"/>
                  </a:lnTo>
                  <a:lnTo>
                    <a:pt x="3567" y="445"/>
                  </a:lnTo>
                  <a:lnTo>
                    <a:pt x="3565" y="443"/>
                  </a:lnTo>
                  <a:lnTo>
                    <a:pt x="3565" y="441"/>
                  </a:lnTo>
                  <a:lnTo>
                    <a:pt x="3565" y="439"/>
                  </a:lnTo>
                  <a:lnTo>
                    <a:pt x="3565" y="438"/>
                  </a:lnTo>
                  <a:lnTo>
                    <a:pt x="3567" y="436"/>
                  </a:lnTo>
                  <a:lnTo>
                    <a:pt x="3567" y="434"/>
                  </a:lnTo>
                  <a:lnTo>
                    <a:pt x="3567" y="432"/>
                  </a:lnTo>
                  <a:lnTo>
                    <a:pt x="3569" y="430"/>
                  </a:lnTo>
                  <a:lnTo>
                    <a:pt x="3569" y="428"/>
                  </a:lnTo>
                  <a:lnTo>
                    <a:pt x="3571" y="428"/>
                  </a:lnTo>
                  <a:lnTo>
                    <a:pt x="3571" y="426"/>
                  </a:lnTo>
                  <a:lnTo>
                    <a:pt x="3571" y="424"/>
                  </a:lnTo>
                  <a:lnTo>
                    <a:pt x="3571" y="422"/>
                  </a:lnTo>
                  <a:lnTo>
                    <a:pt x="3573" y="422"/>
                  </a:lnTo>
                  <a:lnTo>
                    <a:pt x="3571" y="420"/>
                  </a:lnTo>
                  <a:lnTo>
                    <a:pt x="3571" y="418"/>
                  </a:lnTo>
                  <a:lnTo>
                    <a:pt x="3571" y="416"/>
                  </a:lnTo>
                  <a:lnTo>
                    <a:pt x="3573" y="415"/>
                  </a:lnTo>
                  <a:lnTo>
                    <a:pt x="3571" y="413"/>
                  </a:lnTo>
                  <a:lnTo>
                    <a:pt x="3573" y="413"/>
                  </a:lnTo>
                  <a:lnTo>
                    <a:pt x="3573" y="411"/>
                  </a:lnTo>
                  <a:lnTo>
                    <a:pt x="3571" y="411"/>
                  </a:lnTo>
                  <a:lnTo>
                    <a:pt x="3571" y="409"/>
                  </a:lnTo>
                  <a:lnTo>
                    <a:pt x="3571" y="407"/>
                  </a:lnTo>
                  <a:lnTo>
                    <a:pt x="3569" y="407"/>
                  </a:lnTo>
                  <a:lnTo>
                    <a:pt x="3569" y="405"/>
                  </a:lnTo>
                  <a:lnTo>
                    <a:pt x="3571" y="405"/>
                  </a:lnTo>
                  <a:lnTo>
                    <a:pt x="3569" y="405"/>
                  </a:lnTo>
                  <a:lnTo>
                    <a:pt x="3567" y="403"/>
                  </a:lnTo>
                  <a:lnTo>
                    <a:pt x="3565" y="403"/>
                  </a:lnTo>
                  <a:lnTo>
                    <a:pt x="3565" y="401"/>
                  </a:lnTo>
                  <a:lnTo>
                    <a:pt x="3563" y="401"/>
                  </a:lnTo>
                  <a:lnTo>
                    <a:pt x="3563" y="403"/>
                  </a:lnTo>
                  <a:lnTo>
                    <a:pt x="3562" y="401"/>
                  </a:lnTo>
                  <a:lnTo>
                    <a:pt x="3562" y="399"/>
                  </a:lnTo>
                  <a:lnTo>
                    <a:pt x="3562" y="397"/>
                  </a:lnTo>
                  <a:lnTo>
                    <a:pt x="3562" y="395"/>
                  </a:lnTo>
                  <a:lnTo>
                    <a:pt x="3562" y="391"/>
                  </a:lnTo>
                  <a:lnTo>
                    <a:pt x="3565" y="386"/>
                  </a:lnTo>
                  <a:lnTo>
                    <a:pt x="3565" y="384"/>
                  </a:lnTo>
                  <a:lnTo>
                    <a:pt x="3565" y="382"/>
                  </a:lnTo>
                  <a:lnTo>
                    <a:pt x="3565" y="380"/>
                  </a:lnTo>
                  <a:lnTo>
                    <a:pt x="3565" y="382"/>
                  </a:lnTo>
                  <a:lnTo>
                    <a:pt x="3567" y="382"/>
                  </a:lnTo>
                  <a:lnTo>
                    <a:pt x="3567" y="380"/>
                  </a:lnTo>
                  <a:lnTo>
                    <a:pt x="3565" y="380"/>
                  </a:lnTo>
                  <a:lnTo>
                    <a:pt x="3565" y="378"/>
                  </a:lnTo>
                  <a:lnTo>
                    <a:pt x="3565" y="376"/>
                  </a:lnTo>
                  <a:lnTo>
                    <a:pt x="3567" y="376"/>
                  </a:lnTo>
                  <a:lnTo>
                    <a:pt x="3567" y="374"/>
                  </a:lnTo>
                  <a:lnTo>
                    <a:pt x="3565" y="374"/>
                  </a:lnTo>
                  <a:lnTo>
                    <a:pt x="3565" y="372"/>
                  </a:lnTo>
                  <a:lnTo>
                    <a:pt x="3567" y="372"/>
                  </a:lnTo>
                  <a:lnTo>
                    <a:pt x="3567" y="370"/>
                  </a:lnTo>
                  <a:lnTo>
                    <a:pt x="3569" y="370"/>
                  </a:lnTo>
                  <a:lnTo>
                    <a:pt x="3567" y="370"/>
                  </a:lnTo>
                  <a:lnTo>
                    <a:pt x="3567" y="368"/>
                  </a:lnTo>
                  <a:lnTo>
                    <a:pt x="3567" y="367"/>
                  </a:lnTo>
                  <a:lnTo>
                    <a:pt x="3567" y="368"/>
                  </a:lnTo>
                  <a:lnTo>
                    <a:pt x="3567" y="367"/>
                  </a:lnTo>
                  <a:lnTo>
                    <a:pt x="3569" y="365"/>
                  </a:lnTo>
                  <a:lnTo>
                    <a:pt x="3571" y="365"/>
                  </a:lnTo>
                  <a:lnTo>
                    <a:pt x="3569" y="365"/>
                  </a:lnTo>
                  <a:lnTo>
                    <a:pt x="3567" y="365"/>
                  </a:lnTo>
                  <a:lnTo>
                    <a:pt x="3567" y="363"/>
                  </a:lnTo>
                  <a:lnTo>
                    <a:pt x="3567" y="361"/>
                  </a:lnTo>
                  <a:lnTo>
                    <a:pt x="3567" y="359"/>
                  </a:lnTo>
                  <a:lnTo>
                    <a:pt x="3567" y="357"/>
                  </a:lnTo>
                  <a:lnTo>
                    <a:pt x="3569" y="357"/>
                  </a:lnTo>
                  <a:lnTo>
                    <a:pt x="3569" y="355"/>
                  </a:lnTo>
                  <a:lnTo>
                    <a:pt x="3567" y="355"/>
                  </a:lnTo>
                  <a:lnTo>
                    <a:pt x="3567" y="353"/>
                  </a:lnTo>
                  <a:lnTo>
                    <a:pt x="3560" y="347"/>
                  </a:lnTo>
                  <a:lnTo>
                    <a:pt x="3554" y="342"/>
                  </a:lnTo>
                  <a:lnTo>
                    <a:pt x="3554" y="340"/>
                  </a:lnTo>
                  <a:lnTo>
                    <a:pt x="3552" y="340"/>
                  </a:lnTo>
                  <a:lnTo>
                    <a:pt x="3554" y="338"/>
                  </a:lnTo>
                  <a:lnTo>
                    <a:pt x="3556" y="338"/>
                  </a:lnTo>
                  <a:lnTo>
                    <a:pt x="3558" y="340"/>
                  </a:lnTo>
                  <a:lnTo>
                    <a:pt x="3560" y="340"/>
                  </a:lnTo>
                  <a:lnTo>
                    <a:pt x="3562" y="342"/>
                  </a:lnTo>
                  <a:lnTo>
                    <a:pt x="3563" y="343"/>
                  </a:lnTo>
                  <a:lnTo>
                    <a:pt x="3567" y="343"/>
                  </a:lnTo>
                  <a:lnTo>
                    <a:pt x="3573" y="343"/>
                  </a:lnTo>
                  <a:lnTo>
                    <a:pt x="3579" y="343"/>
                  </a:lnTo>
                  <a:lnTo>
                    <a:pt x="3585" y="343"/>
                  </a:lnTo>
                  <a:lnTo>
                    <a:pt x="3590" y="345"/>
                  </a:lnTo>
                  <a:lnTo>
                    <a:pt x="3594" y="347"/>
                  </a:lnTo>
                  <a:lnTo>
                    <a:pt x="3596" y="347"/>
                  </a:lnTo>
                  <a:lnTo>
                    <a:pt x="3596" y="349"/>
                  </a:lnTo>
                  <a:lnTo>
                    <a:pt x="3596" y="351"/>
                  </a:lnTo>
                  <a:lnTo>
                    <a:pt x="3596" y="353"/>
                  </a:lnTo>
                  <a:lnTo>
                    <a:pt x="3598" y="353"/>
                  </a:lnTo>
                  <a:lnTo>
                    <a:pt x="3598" y="355"/>
                  </a:lnTo>
                  <a:lnTo>
                    <a:pt x="3600" y="357"/>
                  </a:lnTo>
                  <a:lnTo>
                    <a:pt x="3600" y="359"/>
                  </a:lnTo>
                  <a:lnTo>
                    <a:pt x="3602" y="359"/>
                  </a:lnTo>
                  <a:lnTo>
                    <a:pt x="3604" y="359"/>
                  </a:lnTo>
                  <a:lnTo>
                    <a:pt x="3606" y="361"/>
                  </a:lnTo>
                  <a:lnTo>
                    <a:pt x="3604" y="363"/>
                  </a:lnTo>
                  <a:lnTo>
                    <a:pt x="3606" y="363"/>
                  </a:lnTo>
                  <a:lnTo>
                    <a:pt x="3606" y="365"/>
                  </a:lnTo>
                  <a:lnTo>
                    <a:pt x="3606" y="367"/>
                  </a:lnTo>
                  <a:lnTo>
                    <a:pt x="3606" y="368"/>
                  </a:lnTo>
                  <a:lnTo>
                    <a:pt x="3606" y="370"/>
                  </a:lnTo>
                  <a:lnTo>
                    <a:pt x="3608" y="370"/>
                  </a:lnTo>
                  <a:lnTo>
                    <a:pt x="3608" y="372"/>
                  </a:lnTo>
                  <a:lnTo>
                    <a:pt x="3608" y="374"/>
                  </a:lnTo>
                  <a:lnTo>
                    <a:pt x="3608" y="376"/>
                  </a:lnTo>
                  <a:lnTo>
                    <a:pt x="3606" y="374"/>
                  </a:lnTo>
                  <a:lnTo>
                    <a:pt x="3604" y="374"/>
                  </a:lnTo>
                  <a:lnTo>
                    <a:pt x="3602" y="374"/>
                  </a:lnTo>
                  <a:lnTo>
                    <a:pt x="3600" y="376"/>
                  </a:lnTo>
                  <a:lnTo>
                    <a:pt x="3596" y="376"/>
                  </a:lnTo>
                  <a:lnTo>
                    <a:pt x="3590" y="378"/>
                  </a:lnTo>
                  <a:lnTo>
                    <a:pt x="3588" y="378"/>
                  </a:lnTo>
                  <a:lnTo>
                    <a:pt x="3586" y="378"/>
                  </a:lnTo>
                  <a:lnTo>
                    <a:pt x="3585" y="380"/>
                  </a:lnTo>
                  <a:lnTo>
                    <a:pt x="3586" y="380"/>
                  </a:lnTo>
                  <a:lnTo>
                    <a:pt x="3586" y="382"/>
                  </a:lnTo>
                  <a:lnTo>
                    <a:pt x="3586" y="384"/>
                  </a:lnTo>
                  <a:lnTo>
                    <a:pt x="3585" y="384"/>
                  </a:lnTo>
                  <a:lnTo>
                    <a:pt x="3583" y="384"/>
                  </a:lnTo>
                  <a:lnTo>
                    <a:pt x="3583" y="386"/>
                  </a:lnTo>
                  <a:lnTo>
                    <a:pt x="3581" y="388"/>
                  </a:lnTo>
                  <a:lnTo>
                    <a:pt x="3579" y="391"/>
                  </a:lnTo>
                  <a:lnTo>
                    <a:pt x="3579" y="393"/>
                  </a:lnTo>
                  <a:lnTo>
                    <a:pt x="3579" y="395"/>
                  </a:lnTo>
                  <a:lnTo>
                    <a:pt x="3581" y="397"/>
                  </a:lnTo>
                  <a:lnTo>
                    <a:pt x="3583" y="399"/>
                  </a:lnTo>
                  <a:lnTo>
                    <a:pt x="3585" y="399"/>
                  </a:lnTo>
                  <a:lnTo>
                    <a:pt x="3586" y="401"/>
                  </a:lnTo>
                  <a:lnTo>
                    <a:pt x="3588" y="401"/>
                  </a:lnTo>
                  <a:lnTo>
                    <a:pt x="3590" y="403"/>
                  </a:lnTo>
                  <a:lnTo>
                    <a:pt x="3590" y="405"/>
                  </a:lnTo>
                  <a:lnTo>
                    <a:pt x="3590" y="407"/>
                  </a:lnTo>
                  <a:lnTo>
                    <a:pt x="3592" y="411"/>
                  </a:lnTo>
                  <a:lnTo>
                    <a:pt x="3592" y="413"/>
                  </a:lnTo>
                  <a:lnTo>
                    <a:pt x="3594" y="413"/>
                  </a:lnTo>
                  <a:lnTo>
                    <a:pt x="3596" y="415"/>
                  </a:lnTo>
                  <a:lnTo>
                    <a:pt x="3596" y="416"/>
                  </a:lnTo>
                  <a:lnTo>
                    <a:pt x="3602" y="415"/>
                  </a:lnTo>
                  <a:lnTo>
                    <a:pt x="3604" y="415"/>
                  </a:lnTo>
                  <a:lnTo>
                    <a:pt x="3606" y="415"/>
                  </a:lnTo>
                  <a:lnTo>
                    <a:pt x="3604" y="416"/>
                  </a:lnTo>
                  <a:lnTo>
                    <a:pt x="3602" y="418"/>
                  </a:lnTo>
                  <a:lnTo>
                    <a:pt x="3604" y="418"/>
                  </a:lnTo>
                  <a:lnTo>
                    <a:pt x="3606" y="416"/>
                  </a:lnTo>
                  <a:lnTo>
                    <a:pt x="3610" y="415"/>
                  </a:lnTo>
                  <a:lnTo>
                    <a:pt x="3611" y="415"/>
                  </a:lnTo>
                  <a:lnTo>
                    <a:pt x="3613" y="415"/>
                  </a:lnTo>
                  <a:lnTo>
                    <a:pt x="3619" y="411"/>
                  </a:lnTo>
                  <a:lnTo>
                    <a:pt x="3621" y="413"/>
                  </a:lnTo>
                  <a:lnTo>
                    <a:pt x="3621" y="415"/>
                  </a:lnTo>
                  <a:lnTo>
                    <a:pt x="3621" y="413"/>
                  </a:lnTo>
                  <a:lnTo>
                    <a:pt x="3621" y="411"/>
                  </a:lnTo>
                  <a:lnTo>
                    <a:pt x="3623" y="411"/>
                  </a:lnTo>
                  <a:lnTo>
                    <a:pt x="3623" y="409"/>
                  </a:lnTo>
                  <a:lnTo>
                    <a:pt x="3625" y="407"/>
                  </a:lnTo>
                  <a:lnTo>
                    <a:pt x="3625" y="403"/>
                  </a:lnTo>
                  <a:lnTo>
                    <a:pt x="3623" y="403"/>
                  </a:lnTo>
                  <a:lnTo>
                    <a:pt x="3623" y="401"/>
                  </a:lnTo>
                  <a:lnTo>
                    <a:pt x="3625" y="399"/>
                  </a:lnTo>
                  <a:lnTo>
                    <a:pt x="3625" y="397"/>
                  </a:lnTo>
                  <a:lnTo>
                    <a:pt x="3625" y="395"/>
                  </a:lnTo>
                  <a:lnTo>
                    <a:pt x="3625" y="393"/>
                  </a:lnTo>
                  <a:lnTo>
                    <a:pt x="3627" y="391"/>
                  </a:lnTo>
                  <a:lnTo>
                    <a:pt x="3627" y="390"/>
                  </a:lnTo>
                  <a:lnTo>
                    <a:pt x="3627" y="388"/>
                  </a:lnTo>
                  <a:lnTo>
                    <a:pt x="3625" y="386"/>
                  </a:lnTo>
                  <a:lnTo>
                    <a:pt x="3625" y="384"/>
                  </a:lnTo>
                  <a:lnTo>
                    <a:pt x="3629" y="382"/>
                  </a:lnTo>
                  <a:lnTo>
                    <a:pt x="3629" y="384"/>
                  </a:lnTo>
                  <a:lnTo>
                    <a:pt x="3631" y="384"/>
                  </a:lnTo>
                  <a:lnTo>
                    <a:pt x="3631" y="382"/>
                  </a:lnTo>
                  <a:lnTo>
                    <a:pt x="3633" y="380"/>
                  </a:lnTo>
                  <a:lnTo>
                    <a:pt x="3634" y="380"/>
                  </a:lnTo>
                  <a:lnTo>
                    <a:pt x="3634" y="382"/>
                  </a:lnTo>
                  <a:lnTo>
                    <a:pt x="3636" y="382"/>
                  </a:lnTo>
                  <a:lnTo>
                    <a:pt x="3638" y="380"/>
                  </a:lnTo>
                  <a:lnTo>
                    <a:pt x="3640" y="380"/>
                  </a:lnTo>
                  <a:lnTo>
                    <a:pt x="3638" y="380"/>
                  </a:lnTo>
                  <a:lnTo>
                    <a:pt x="3642" y="380"/>
                  </a:lnTo>
                  <a:lnTo>
                    <a:pt x="3644" y="382"/>
                  </a:lnTo>
                  <a:lnTo>
                    <a:pt x="3646" y="382"/>
                  </a:lnTo>
                  <a:lnTo>
                    <a:pt x="3644" y="382"/>
                  </a:lnTo>
                  <a:lnTo>
                    <a:pt x="3644" y="380"/>
                  </a:lnTo>
                  <a:lnTo>
                    <a:pt x="3642" y="380"/>
                  </a:lnTo>
                  <a:lnTo>
                    <a:pt x="3642" y="378"/>
                  </a:lnTo>
                  <a:lnTo>
                    <a:pt x="3640" y="378"/>
                  </a:lnTo>
                  <a:lnTo>
                    <a:pt x="3640" y="376"/>
                  </a:lnTo>
                  <a:lnTo>
                    <a:pt x="3640" y="374"/>
                  </a:lnTo>
                  <a:lnTo>
                    <a:pt x="3638" y="370"/>
                  </a:lnTo>
                  <a:lnTo>
                    <a:pt x="3640" y="372"/>
                  </a:lnTo>
                  <a:lnTo>
                    <a:pt x="3642" y="372"/>
                  </a:lnTo>
                  <a:lnTo>
                    <a:pt x="3644" y="374"/>
                  </a:lnTo>
                  <a:lnTo>
                    <a:pt x="3646" y="372"/>
                  </a:lnTo>
                  <a:lnTo>
                    <a:pt x="3650" y="370"/>
                  </a:lnTo>
                  <a:lnTo>
                    <a:pt x="3652" y="368"/>
                  </a:lnTo>
                  <a:lnTo>
                    <a:pt x="3654" y="368"/>
                  </a:lnTo>
                  <a:lnTo>
                    <a:pt x="3658" y="365"/>
                  </a:lnTo>
                  <a:lnTo>
                    <a:pt x="3659" y="363"/>
                  </a:lnTo>
                  <a:lnTo>
                    <a:pt x="3659" y="365"/>
                  </a:lnTo>
                  <a:lnTo>
                    <a:pt x="3658" y="365"/>
                  </a:lnTo>
                  <a:lnTo>
                    <a:pt x="3658" y="367"/>
                  </a:lnTo>
                  <a:lnTo>
                    <a:pt x="3659" y="365"/>
                  </a:lnTo>
                  <a:lnTo>
                    <a:pt x="3661" y="363"/>
                  </a:lnTo>
                  <a:lnTo>
                    <a:pt x="3663" y="361"/>
                  </a:lnTo>
                  <a:lnTo>
                    <a:pt x="3663" y="359"/>
                  </a:lnTo>
                  <a:lnTo>
                    <a:pt x="3665" y="359"/>
                  </a:lnTo>
                  <a:lnTo>
                    <a:pt x="3667" y="357"/>
                  </a:lnTo>
                  <a:lnTo>
                    <a:pt x="3671" y="355"/>
                  </a:lnTo>
                  <a:lnTo>
                    <a:pt x="3671" y="353"/>
                  </a:lnTo>
                  <a:lnTo>
                    <a:pt x="3673" y="351"/>
                  </a:lnTo>
                  <a:lnTo>
                    <a:pt x="3675" y="353"/>
                  </a:lnTo>
                  <a:lnTo>
                    <a:pt x="3677" y="351"/>
                  </a:lnTo>
                  <a:lnTo>
                    <a:pt x="3679" y="351"/>
                  </a:lnTo>
                  <a:lnTo>
                    <a:pt x="3681" y="349"/>
                  </a:lnTo>
                  <a:lnTo>
                    <a:pt x="3682" y="349"/>
                  </a:lnTo>
                  <a:lnTo>
                    <a:pt x="3684" y="349"/>
                  </a:lnTo>
                  <a:lnTo>
                    <a:pt x="3684" y="347"/>
                  </a:lnTo>
                  <a:lnTo>
                    <a:pt x="3684" y="345"/>
                  </a:lnTo>
                  <a:lnTo>
                    <a:pt x="3686" y="345"/>
                  </a:lnTo>
                  <a:lnTo>
                    <a:pt x="3692" y="343"/>
                  </a:lnTo>
                  <a:lnTo>
                    <a:pt x="3694" y="342"/>
                  </a:lnTo>
                  <a:lnTo>
                    <a:pt x="3696" y="342"/>
                  </a:lnTo>
                  <a:lnTo>
                    <a:pt x="3694" y="343"/>
                  </a:lnTo>
                  <a:lnTo>
                    <a:pt x="3694" y="345"/>
                  </a:lnTo>
                  <a:lnTo>
                    <a:pt x="3692" y="345"/>
                  </a:lnTo>
                  <a:lnTo>
                    <a:pt x="3694" y="345"/>
                  </a:lnTo>
                  <a:lnTo>
                    <a:pt x="3696" y="345"/>
                  </a:lnTo>
                  <a:lnTo>
                    <a:pt x="3698" y="345"/>
                  </a:lnTo>
                  <a:lnTo>
                    <a:pt x="3698" y="347"/>
                  </a:lnTo>
                  <a:lnTo>
                    <a:pt x="3696" y="347"/>
                  </a:lnTo>
                  <a:lnTo>
                    <a:pt x="3696" y="349"/>
                  </a:lnTo>
                  <a:lnTo>
                    <a:pt x="3694" y="349"/>
                  </a:lnTo>
                  <a:lnTo>
                    <a:pt x="3694" y="351"/>
                  </a:lnTo>
                  <a:lnTo>
                    <a:pt x="3696" y="353"/>
                  </a:lnTo>
                  <a:lnTo>
                    <a:pt x="3698" y="353"/>
                  </a:lnTo>
                  <a:lnTo>
                    <a:pt x="3700" y="351"/>
                  </a:lnTo>
                  <a:lnTo>
                    <a:pt x="3702" y="349"/>
                  </a:lnTo>
                  <a:lnTo>
                    <a:pt x="3704" y="347"/>
                  </a:lnTo>
                  <a:lnTo>
                    <a:pt x="3704" y="345"/>
                  </a:lnTo>
                  <a:lnTo>
                    <a:pt x="3702" y="345"/>
                  </a:lnTo>
                  <a:lnTo>
                    <a:pt x="3700" y="343"/>
                  </a:lnTo>
                  <a:lnTo>
                    <a:pt x="3700" y="342"/>
                  </a:lnTo>
                  <a:lnTo>
                    <a:pt x="3700" y="340"/>
                  </a:lnTo>
                  <a:lnTo>
                    <a:pt x="3702" y="340"/>
                  </a:lnTo>
                  <a:lnTo>
                    <a:pt x="3702" y="338"/>
                  </a:lnTo>
                  <a:lnTo>
                    <a:pt x="3700" y="340"/>
                  </a:lnTo>
                  <a:lnTo>
                    <a:pt x="3700" y="342"/>
                  </a:lnTo>
                  <a:lnTo>
                    <a:pt x="3698" y="342"/>
                  </a:lnTo>
                  <a:lnTo>
                    <a:pt x="3696" y="342"/>
                  </a:lnTo>
                  <a:lnTo>
                    <a:pt x="3696" y="340"/>
                  </a:lnTo>
                  <a:lnTo>
                    <a:pt x="3698" y="340"/>
                  </a:lnTo>
                  <a:lnTo>
                    <a:pt x="3700" y="340"/>
                  </a:lnTo>
                  <a:lnTo>
                    <a:pt x="3704" y="334"/>
                  </a:lnTo>
                  <a:lnTo>
                    <a:pt x="3707" y="332"/>
                  </a:lnTo>
                  <a:lnTo>
                    <a:pt x="3709" y="332"/>
                  </a:lnTo>
                  <a:lnTo>
                    <a:pt x="3709" y="330"/>
                  </a:lnTo>
                  <a:lnTo>
                    <a:pt x="3711" y="328"/>
                  </a:lnTo>
                  <a:lnTo>
                    <a:pt x="3713" y="328"/>
                  </a:lnTo>
                  <a:lnTo>
                    <a:pt x="3715" y="328"/>
                  </a:lnTo>
                  <a:lnTo>
                    <a:pt x="3721" y="324"/>
                  </a:lnTo>
                  <a:lnTo>
                    <a:pt x="3725" y="324"/>
                  </a:lnTo>
                  <a:lnTo>
                    <a:pt x="3729" y="324"/>
                  </a:lnTo>
                  <a:lnTo>
                    <a:pt x="3729" y="322"/>
                  </a:lnTo>
                  <a:lnTo>
                    <a:pt x="3732" y="322"/>
                  </a:lnTo>
                  <a:lnTo>
                    <a:pt x="3732" y="324"/>
                  </a:lnTo>
                  <a:lnTo>
                    <a:pt x="3730" y="324"/>
                  </a:lnTo>
                  <a:lnTo>
                    <a:pt x="3729" y="326"/>
                  </a:lnTo>
                  <a:lnTo>
                    <a:pt x="3723" y="326"/>
                  </a:lnTo>
                  <a:lnTo>
                    <a:pt x="3717" y="328"/>
                  </a:lnTo>
                  <a:lnTo>
                    <a:pt x="3719" y="330"/>
                  </a:lnTo>
                  <a:lnTo>
                    <a:pt x="3719" y="328"/>
                  </a:lnTo>
                  <a:lnTo>
                    <a:pt x="3723" y="330"/>
                  </a:lnTo>
                  <a:lnTo>
                    <a:pt x="3725" y="330"/>
                  </a:lnTo>
                  <a:lnTo>
                    <a:pt x="3723" y="332"/>
                  </a:lnTo>
                  <a:lnTo>
                    <a:pt x="3721" y="332"/>
                  </a:lnTo>
                  <a:lnTo>
                    <a:pt x="3721" y="334"/>
                  </a:lnTo>
                  <a:lnTo>
                    <a:pt x="3721" y="336"/>
                  </a:lnTo>
                  <a:lnTo>
                    <a:pt x="3721" y="338"/>
                  </a:lnTo>
                  <a:lnTo>
                    <a:pt x="3719" y="338"/>
                  </a:lnTo>
                  <a:lnTo>
                    <a:pt x="3719" y="340"/>
                  </a:lnTo>
                  <a:lnTo>
                    <a:pt x="3719" y="342"/>
                  </a:lnTo>
                  <a:lnTo>
                    <a:pt x="3721" y="342"/>
                  </a:lnTo>
                  <a:lnTo>
                    <a:pt x="3721" y="343"/>
                  </a:lnTo>
                  <a:lnTo>
                    <a:pt x="3721" y="345"/>
                  </a:lnTo>
                  <a:lnTo>
                    <a:pt x="3723" y="345"/>
                  </a:lnTo>
                  <a:lnTo>
                    <a:pt x="3723" y="347"/>
                  </a:lnTo>
                  <a:lnTo>
                    <a:pt x="3723" y="349"/>
                  </a:lnTo>
                  <a:lnTo>
                    <a:pt x="3723" y="351"/>
                  </a:lnTo>
                  <a:lnTo>
                    <a:pt x="3721" y="351"/>
                  </a:lnTo>
                  <a:lnTo>
                    <a:pt x="3721" y="353"/>
                  </a:lnTo>
                  <a:lnTo>
                    <a:pt x="3719" y="351"/>
                  </a:lnTo>
                  <a:lnTo>
                    <a:pt x="3719" y="349"/>
                  </a:lnTo>
                  <a:lnTo>
                    <a:pt x="3717" y="349"/>
                  </a:lnTo>
                  <a:lnTo>
                    <a:pt x="3717" y="351"/>
                  </a:lnTo>
                  <a:lnTo>
                    <a:pt x="3719" y="351"/>
                  </a:lnTo>
                  <a:lnTo>
                    <a:pt x="3719" y="353"/>
                  </a:lnTo>
                  <a:lnTo>
                    <a:pt x="3717" y="353"/>
                  </a:lnTo>
                  <a:lnTo>
                    <a:pt x="3717" y="351"/>
                  </a:lnTo>
                  <a:lnTo>
                    <a:pt x="3715" y="351"/>
                  </a:lnTo>
                  <a:lnTo>
                    <a:pt x="3713" y="351"/>
                  </a:lnTo>
                  <a:lnTo>
                    <a:pt x="3713" y="353"/>
                  </a:lnTo>
                  <a:lnTo>
                    <a:pt x="3713" y="351"/>
                  </a:lnTo>
                  <a:lnTo>
                    <a:pt x="3713" y="353"/>
                  </a:lnTo>
                  <a:lnTo>
                    <a:pt x="3711" y="355"/>
                  </a:lnTo>
                  <a:lnTo>
                    <a:pt x="3711" y="357"/>
                  </a:lnTo>
                  <a:lnTo>
                    <a:pt x="3713" y="357"/>
                  </a:lnTo>
                  <a:lnTo>
                    <a:pt x="3715" y="355"/>
                  </a:lnTo>
                  <a:lnTo>
                    <a:pt x="3721" y="357"/>
                  </a:lnTo>
                  <a:lnTo>
                    <a:pt x="3723" y="357"/>
                  </a:lnTo>
                  <a:lnTo>
                    <a:pt x="3725" y="357"/>
                  </a:lnTo>
                  <a:lnTo>
                    <a:pt x="3727" y="355"/>
                  </a:lnTo>
                  <a:lnTo>
                    <a:pt x="3727" y="353"/>
                  </a:lnTo>
                  <a:lnTo>
                    <a:pt x="3727" y="355"/>
                  </a:lnTo>
                  <a:lnTo>
                    <a:pt x="3727" y="357"/>
                  </a:lnTo>
                  <a:lnTo>
                    <a:pt x="3727" y="359"/>
                  </a:lnTo>
                  <a:lnTo>
                    <a:pt x="3730" y="355"/>
                  </a:lnTo>
                  <a:lnTo>
                    <a:pt x="3732" y="353"/>
                  </a:lnTo>
                  <a:lnTo>
                    <a:pt x="3732" y="355"/>
                  </a:lnTo>
                  <a:lnTo>
                    <a:pt x="3734" y="359"/>
                  </a:lnTo>
                  <a:lnTo>
                    <a:pt x="3736" y="359"/>
                  </a:lnTo>
                  <a:lnTo>
                    <a:pt x="3738" y="359"/>
                  </a:lnTo>
                  <a:lnTo>
                    <a:pt x="3738" y="357"/>
                  </a:lnTo>
                  <a:lnTo>
                    <a:pt x="3738" y="355"/>
                  </a:lnTo>
                  <a:lnTo>
                    <a:pt x="3738" y="353"/>
                  </a:lnTo>
                  <a:lnTo>
                    <a:pt x="3736" y="353"/>
                  </a:lnTo>
                  <a:lnTo>
                    <a:pt x="3738" y="353"/>
                  </a:lnTo>
                  <a:lnTo>
                    <a:pt x="3738" y="351"/>
                  </a:lnTo>
                  <a:lnTo>
                    <a:pt x="3738" y="349"/>
                  </a:lnTo>
                  <a:lnTo>
                    <a:pt x="3740" y="347"/>
                  </a:lnTo>
                  <a:lnTo>
                    <a:pt x="3742" y="345"/>
                  </a:lnTo>
                  <a:lnTo>
                    <a:pt x="3744" y="345"/>
                  </a:lnTo>
                  <a:lnTo>
                    <a:pt x="3746" y="343"/>
                  </a:lnTo>
                  <a:lnTo>
                    <a:pt x="3748" y="342"/>
                  </a:lnTo>
                  <a:lnTo>
                    <a:pt x="3750" y="343"/>
                  </a:lnTo>
                  <a:lnTo>
                    <a:pt x="3750" y="342"/>
                  </a:lnTo>
                  <a:lnTo>
                    <a:pt x="3752" y="342"/>
                  </a:lnTo>
                  <a:lnTo>
                    <a:pt x="3755" y="340"/>
                  </a:lnTo>
                  <a:lnTo>
                    <a:pt x="3755" y="338"/>
                  </a:lnTo>
                  <a:lnTo>
                    <a:pt x="3755" y="340"/>
                  </a:lnTo>
                  <a:lnTo>
                    <a:pt x="3757" y="340"/>
                  </a:lnTo>
                  <a:lnTo>
                    <a:pt x="3759" y="340"/>
                  </a:lnTo>
                  <a:lnTo>
                    <a:pt x="3763" y="340"/>
                  </a:lnTo>
                  <a:lnTo>
                    <a:pt x="3763" y="342"/>
                  </a:lnTo>
                  <a:lnTo>
                    <a:pt x="3765" y="340"/>
                  </a:lnTo>
                  <a:lnTo>
                    <a:pt x="3767" y="340"/>
                  </a:lnTo>
                  <a:lnTo>
                    <a:pt x="3769" y="342"/>
                  </a:lnTo>
                  <a:lnTo>
                    <a:pt x="3773" y="343"/>
                  </a:lnTo>
                  <a:lnTo>
                    <a:pt x="3777" y="343"/>
                  </a:lnTo>
                  <a:lnTo>
                    <a:pt x="3777" y="342"/>
                  </a:lnTo>
                  <a:lnTo>
                    <a:pt x="3778" y="342"/>
                  </a:lnTo>
                  <a:lnTo>
                    <a:pt x="3778" y="340"/>
                  </a:lnTo>
                  <a:lnTo>
                    <a:pt x="3778" y="338"/>
                  </a:lnTo>
                  <a:lnTo>
                    <a:pt x="3780" y="338"/>
                  </a:lnTo>
                  <a:lnTo>
                    <a:pt x="3780" y="336"/>
                  </a:lnTo>
                  <a:lnTo>
                    <a:pt x="3786" y="334"/>
                  </a:lnTo>
                  <a:lnTo>
                    <a:pt x="3786" y="332"/>
                  </a:lnTo>
                  <a:lnTo>
                    <a:pt x="3786" y="330"/>
                  </a:lnTo>
                  <a:lnTo>
                    <a:pt x="3790" y="328"/>
                  </a:lnTo>
                  <a:lnTo>
                    <a:pt x="3792" y="328"/>
                  </a:lnTo>
                  <a:lnTo>
                    <a:pt x="3790" y="330"/>
                  </a:lnTo>
                  <a:lnTo>
                    <a:pt x="3790" y="332"/>
                  </a:lnTo>
                  <a:lnTo>
                    <a:pt x="3792" y="332"/>
                  </a:lnTo>
                  <a:lnTo>
                    <a:pt x="3792" y="334"/>
                  </a:lnTo>
                  <a:lnTo>
                    <a:pt x="3794" y="334"/>
                  </a:lnTo>
                  <a:lnTo>
                    <a:pt x="3792" y="336"/>
                  </a:lnTo>
                  <a:lnTo>
                    <a:pt x="3794" y="336"/>
                  </a:lnTo>
                  <a:lnTo>
                    <a:pt x="3794" y="334"/>
                  </a:lnTo>
                  <a:lnTo>
                    <a:pt x="3792" y="334"/>
                  </a:lnTo>
                  <a:lnTo>
                    <a:pt x="3792" y="332"/>
                  </a:lnTo>
                  <a:lnTo>
                    <a:pt x="3792" y="330"/>
                  </a:lnTo>
                  <a:lnTo>
                    <a:pt x="3792" y="328"/>
                  </a:lnTo>
                  <a:lnTo>
                    <a:pt x="3796" y="326"/>
                  </a:lnTo>
                  <a:lnTo>
                    <a:pt x="3802" y="324"/>
                  </a:lnTo>
                  <a:lnTo>
                    <a:pt x="3805" y="324"/>
                  </a:lnTo>
                  <a:lnTo>
                    <a:pt x="3807" y="324"/>
                  </a:lnTo>
                  <a:lnTo>
                    <a:pt x="3805" y="324"/>
                  </a:lnTo>
                  <a:lnTo>
                    <a:pt x="3803" y="324"/>
                  </a:lnTo>
                  <a:lnTo>
                    <a:pt x="3802" y="326"/>
                  </a:lnTo>
                  <a:lnTo>
                    <a:pt x="3803" y="326"/>
                  </a:lnTo>
                  <a:lnTo>
                    <a:pt x="3805" y="328"/>
                  </a:lnTo>
                  <a:lnTo>
                    <a:pt x="3809" y="334"/>
                  </a:lnTo>
                  <a:lnTo>
                    <a:pt x="3809" y="336"/>
                  </a:lnTo>
                  <a:lnTo>
                    <a:pt x="3809" y="338"/>
                  </a:lnTo>
                  <a:lnTo>
                    <a:pt x="3807" y="336"/>
                  </a:lnTo>
                  <a:lnTo>
                    <a:pt x="3805" y="336"/>
                  </a:lnTo>
                  <a:lnTo>
                    <a:pt x="3805" y="338"/>
                  </a:lnTo>
                  <a:lnTo>
                    <a:pt x="3805" y="340"/>
                  </a:lnTo>
                  <a:lnTo>
                    <a:pt x="3803" y="340"/>
                  </a:lnTo>
                  <a:lnTo>
                    <a:pt x="3803" y="342"/>
                  </a:lnTo>
                  <a:lnTo>
                    <a:pt x="3803" y="343"/>
                  </a:lnTo>
                  <a:lnTo>
                    <a:pt x="3805" y="343"/>
                  </a:lnTo>
                  <a:lnTo>
                    <a:pt x="3805" y="345"/>
                  </a:lnTo>
                  <a:lnTo>
                    <a:pt x="3803" y="347"/>
                  </a:lnTo>
                  <a:lnTo>
                    <a:pt x="3803" y="349"/>
                  </a:lnTo>
                  <a:lnTo>
                    <a:pt x="3805" y="349"/>
                  </a:lnTo>
                  <a:lnTo>
                    <a:pt x="3809" y="351"/>
                  </a:lnTo>
                  <a:lnTo>
                    <a:pt x="3813" y="353"/>
                  </a:lnTo>
                  <a:lnTo>
                    <a:pt x="3817" y="351"/>
                  </a:lnTo>
                  <a:lnTo>
                    <a:pt x="3817" y="349"/>
                  </a:lnTo>
                  <a:lnTo>
                    <a:pt x="3819" y="347"/>
                  </a:lnTo>
                  <a:lnTo>
                    <a:pt x="3819" y="345"/>
                  </a:lnTo>
                  <a:lnTo>
                    <a:pt x="3819" y="343"/>
                  </a:lnTo>
                  <a:lnTo>
                    <a:pt x="3817" y="342"/>
                  </a:lnTo>
                  <a:lnTo>
                    <a:pt x="3815" y="340"/>
                  </a:lnTo>
                  <a:lnTo>
                    <a:pt x="3815" y="338"/>
                  </a:lnTo>
                  <a:lnTo>
                    <a:pt x="3817" y="338"/>
                  </a:lnTo>
                  <a:lnTo>
                    <a:pt x="3817" y="336"/>
                  </a:lnTo>
                  <a:lnTo>
                    <a:pt x="3819" y="336"/>
                  </a:lnTo>
                  <a:lnTo>
                    <a:pt x="3819" y="338"/>
                  </a:lnTo>
                  <a:lnTo>
                    <a:pt x="3821" y="338"/>
                  </a:lnTo>
                  <a:lnTo>
                    <a:pt x="3826" y="336"/>
                  </a:lnTo>
                  <a:lnTo>
                    <a:pt x="3828" y="336"/>
                  </a:lnTo>
                  <a:lnTo>
                    <a:pt x="3830" y="332"/>
                  </a:lnTo>
                  <a:lnTo>
                    <a:pt x="3830" y="330"/>
                  </a:lnTo>
                  <a:lnTo>
                    <a:pt x="3832" y="328"/>
                  </a:lnTo>
                  <a:lnTo>
                    <a:pt x="3834" y="328"/>
                  </a:lnTo>
                  <a:lnTo>
                    <a:pt x="3834" y="326"/>
                  </a:lnTo>
                  <a:lnTo>
                    <a:pt x="3834" y="324"/>
                  </a:lnTo>
                  <a:lnTo>
                    <a:pt x="3834" y="322"/>
                  </a:lnTo>
                  <a:lnTo>
                    <a:pt x="3834" y="320"/>
                  </a:lnTo>
                  <a:lnTo>
                    <a:pt x="3834" y="319"/>
                  </a:lnTo>
                  <a:lnTo>
                    <a:pt x="3832" y="317"/>
                  </a:lnTo>
                  <a:lnTo>
                    <a:pt x="3830" y="317"/>
                  </a:lnTo>
                  <a:lnTo>
                    <a:pt x="3830" y="319"/>
                  </a:lnTo>
                  <a:lnTo>
                    <a:pt x="3828" y="319"/>
                  </a:lnTo>
                  <a:lnTo>
                    <a:pt x="3828" y="317"/>
                  </a:lnTo>
                  <a:lnTo>
                    <a:pt x="3828" y="315"/>
                  </a:lnTo>
                  <a:lnTo>
                    <a:pt x="3828" y="313"/>
                  </a:lnTo>
                  <a:lnTo>
                    <a:pt x="3828" y="311"/>
                  </a:lnTo>
                  <a:lnTo>
                    <a:pt x="3828" y="309"/>
                  </a:lnTo>
                  <a:lnTo>
                    <a:pt x="3826" y="309"/>
                  </a:lnTo>
                  <a:lnTo>
                    <a:pt x="3826" y="307"/>
                  </a:lnTo>
                  <a:lnTo>
                    <a:pt x="3826" y="305"/>
                  </a:lnTo>
                  <a:lnTo>
                    <a:pt x="3825" y="303"/>
                  </a:lnTo>
                  <a:lnTo>
                    <a:pt x="3823" y="301"/>
                  </a:lnTo>
                  <a:lnTo>
                    <a:pt x="3823" y="299"/>
                  </a:lnTo>
                  <a:lnTo>
                    <a:pt x="3821" y="297"/>
                  </a:lnTo>
                  <a:lnTo>
                    <a:pt x="3821" y="295"/>
                  </a:lnTo>
                  <a:lnTo>
                    <a:pt x="3823" y="294"/>
                  </a:lnTo>
                  <a:lnTo>
                    <a:pt x="3830" y="294"/>
                  </a:lnTo>
                  <a:lnTo>
                    <a:pt x="3830" y="292"/>
                  </a:lnTo>
                  <a:lnTo>
                    <a:pt x="3828" y="292"/>
                  </a:lnTo>
                  <a:lnTo>
                    <a:pt x="3828" y="290"/>
                  </a:lnTo>
                  <a:lnTo>
                    <a:pt x="3830" y="290"/>
                  </a:lnTo>
                  <a:lnTo>
                    <a:pt x="3830" y="292"/>
                  </a:lnTo>
                  <a:lnTo>
                    <a:pt x="3830" y="290"/>
                  </a:lnTo>
                  <a:lnTo>
                    <a:pt x="3830" y="288"/>
                  </a:lnTo>
                  <a:lnTo>
                    <a:pt x="3830" y="286"/>
                  </a:lnTo>
                  <a:lnTo>
                    <a:pt x="3834" y="284"/>
                  </a:lnTo>
                  <a:lnTo>
                    <a:pt x="3836" y="286"/>
                  </a:lnTo>
                  <a:lnTo>
                    <a:pt x="3836" y="284"/>
                  </a:lnTo>
                  <a:lnTo>
                    <a:pt x="3836" y="286"/>
                  </a:lnTo>
                  <a:lnTo>
                    <a:pt x="3838" y="286"/>
                  </a:lnTo>
                  <a:lnTo>
                    <a:pt x="3840" y="286"/>
                  </a:lnTo>
                  <a:lnTo>
                    <a:pt x="3840" y="288"/>
                  </a:lnTo>
                  <a:lnTo>
                    <a:pt x="3842" y="288"/>
                  </a:lnTo>
                  <a:lnTo>
                    <a:pt x="3848" y="290"/>
                  </a:lnTo>
                  <a:lnTo>
                    <a:pt x="3853" y="290"/>
                  </a:lnTo>
                  <a:lnTo>
                    <a:pt x="3861" y="290"/>
                  </a:lnTo>
                  <a:lnTo>
                    <a:pt x="3865" y="292"/>
                  </a:lnTo>
                  <a:lnTo>
                    <a:pt x="3871" y="294"/>
                  </a:lnTo>
                  <a:lnTo>
                    <a:pt x="3873" y="294"/>
                  </a:lnTo>
                  <a:lnTo>
                    <a:pt x="3876" y="295"/>
                  </a:lnTo>
                  <a:lnTo>
                    <a:pt x="3880" y="297"/>
                  </a:lnTo>
                  <a:lnTo>
                    <a:pt x="3884" y="299"/>
                  </a:lnTo>
                  <a:lnTo>
                    <a:pt x="3888" y="301"/>
                  </a:lnTo>
                  <a:lnTo>
                    <a:pt x="3892" y="303"/>
                  </a:lnTo>
                  <a:lnTo>
                    <a:pt x="3894" y="307"/>
                  </a:lnTo>
                  <a:lnTo>
                    <a:pt x="3898" y="309"/>
                  </a:lnTo>
                  <a:lnTo>
                    <a:pt x="3899" y="311"/>
                  </a:lnTo>
                  <a:lnTo>
                    <a:pt x="3898" y="311"/>
                  </a:lnTo>
                  <a:lnTo>
                    <a:pt x="3896" y="311"/>
                  </a:lnTo>
                  <a:lnTo>
                    <a:pt x="3896" y="313"/>
                  </a:lnTo>
                  <a:lnTo>
                    <a:pt x="3896" y="315"/>
                  </a:lnTo>
                  <a:lnTo>
                    <a:pt x="3896" y="317"/>
                  </a:lnTo>
                  <a:lnTo>
                    <a:pt x="3896" y="315"/>
                  </a:lnTo>
                  <a:lnTo>
                    <a:pt x="3898" y="315"/>
                  </a:lnTo>
                  <a:lnTo>
                    <a:pt x="3898" y="313"/>
                  </a:lnTo>
                  <a:lnTo>
                    <a:pt x="3898" y="311"/>
                  </a:lnTo>
                  <a:lnTo>
                    <a:pt x="3899" y="311"/>
                  </a:lnTo>
                  <a:lnTo>
                    <a:pt x="3905" y="317"/>
                  </a:lnTo>
                  <a:lnTo>
                    <a:pt x="3911" y="317"/>
                  </a:lnTo>
                  <a:lnTo>
                    <a:pt x="3913" y="319"/>
                  </a:lnTo>
                  <a:lnTo>
                    <a:pt x="3911" y="319"/>
                  </a:lnTo>
                  <a:lnTo>
                    <a:pt x="3909" y="319"/>
                  </a:lnTo>
                  <a:lnTo>
                    <a:pt x="3909" y="320"/>
                  </a:lnTo>
                  <a:lnTo>
                    <a:pt x="3911" y="320"/>
                  </a:lnTo>
                  <a:lnTo>
                    <a:pt x="3913" y="320"/>
                  </a:lnTo>
                  <a:lnTo>
                    <a:pt x="3915" y="322"/>
                  </a:lnTo>
                  <a:lnTo>
                    <a:pt x="3917" y="322"/>
                  </a:lnTo>
                  <a:lnTo>
                    <a:pt x="3919" y="324"/>
                  </a:lnTo>
                  <a:lnTo>
                    <a:pt x="3921" y="324"/>
                  </a:lnTo>
                  <a:lnTo>
                    <a:pt x="3921" y="326"/>
                  </a:lnTo>
                  <a:lnTo>
                    <a:pt x="3924" y="328"/>
                  </a:lnTo>
                  <a:lnTo>
                    <a:pt x="3930" y="330"/>
                  </a:lnTo>
                  <a:lnTo>
                    <a:pt x="3932" y="330"/>
                  </a:lnTo>
                  <a:lnTo>
                    <a:pt x="3932" y="332"/>
                  </a:lnTo>
                  <a:lnTo>
                    <a:pt x="3930" y="332"/>
                  </a:lnTo>
                  <a:lnTo>
                    <a:pt x="3932" y="334"/>
                  </a:lnTo>
                  <a:lnTo>
                    <a:pt x="3932" y="336"/>
                  </a:lnTo>
                  <a:lnTo>
                    <a:pt x="3934" y="336"/>
                  </a:lnTo>
                  <a:lnTo>
                    <a:pt x="3934" y="338"/>
                  </a:lnTo>
                  <a:lnTo>
                    <a:pt x="3936" y="338"/>
                  </a:lnTo>
                  <a:lnTo>
                    <a:pt x="3940" y="342"/>
                  </a:lnTo>
                  <a:lnTo>
                    <a:pt x="3944" y="345"/>
                  </a:lnTo>
                  <a:lnTo>
                    <a:pt x="3942" y="345"/>
                  </a:lnTo>
                  <a:lnTo>
                    <a:pt x="3944" y="347"/>
                  </a:lnTo>
                  <a:lnTo>
                    <a:pt x="3946" y="347"/>
                  </a:lnTo>
                  <a:lnTo>
                    <a:pt x="3947" y="349"/>
                  </a:lnTo>
                  <a:lnTo>
                    <a:pt x="3949" y="349"/>
                  </a:lnTo>
                  <a:lnTo>
                    <a:pt x="3949" y="351"/>
                  </a:lnTo>
                  <a:lnTo>
                    <a:pt x="3951" y="353"/>
                  </a:lnTo>
                  <a:lnTo>
                    <a:pt x="3949" y="355"/>
                  </a:lnTo>
                  <a:lnTo>
                    <a:pt x="3949" y="357"/>
                  </a:lnTo>
                  <a:lnTo>
                    <a:pt x="3951" y="357"/>
                  </a:lnTo>
                  <a:lnTo>
                    <a:pt x="3951" y="359"/>
                  </a:lnTo>
                  <a:lnTo>
                    <a:pt x="3953" y="357"/>
                  </a:lnTo>
                  <a:lnTo>
                    <a:pt x="3953" y="355"/>
                  </a:lnTo>
                  <a:lnTo>
                    <a:pt x="3955" y="355"/>
                  </a:lnTo>
                  <a:lnTo>
                    <a:pt x="3955" y="353"/>
                  </a:lnTo>
                  <a:lnTo>
                    <a:pt x="3957" y="353"/>
                  </a:lnTo>
                  <a:lnTo>
                    <a:pt x="3955" y="353"/>
                  </a:lnTo>
                  <a:lnTo>
                    <a:pt x="3955" y="351"/>
                  </a:lnTo>
                  <a:lnTo>
                    <a:pt x="3955" y="349"/>
                  </a:lnTo>
                  <a:lnTo>
                    <a:pt x="3957" y="349"/>
                  </a:lnTo>
                  <a:lnTo>
                    <a:pt x="3957" y="347"/>
                  </a:lnTo>
                  <a:lnTo>
                    <a:pt x="3959" y="345"/>
                  </a:lnTo>
                  <a:lnTo>
                    <a:pt x="3961" y="340"/>
                  </a:lnTo>
                  <a:lnTo>
                    <a:pt x="3961" y="338"/>
                  </a:lnTo>
                  <a:lnTo>
                    <a:pt x="3963" y="336"/>
                  </a:lnTo>
                  <a:lnTo>
                    <a:pt x="3963" y="334"/>
                  </a:lnTo>
                  <a:lnTo>
                    <a:pt x="3963" y="332"/>
                  </a:lnTo>
                  <a:lnTo>
                    <a:pt x="3963" y="330"/>
                  </a:lnTo>
                  <a:lnTo>
                    <a:pt x="3965" y="328"/>
                  </a:lnTo>
                  <a:lnTo>
                    <a:pt x="3963" y="328"/>
                  </a:lnTo>
                  <a:lnTo>
                    <a:pt x="3961" y="328"/>
                  </a:lnTo>
                  <a:lnTo>
                    <a:pt x="3963" y="328"/>
                  </a:lnTo>
                  <a:lnTo>
                    <a:pt x="3965" y="326"/>
                  </a:lnTo>
                  <a:lnTo>
                    <a:pt x="3963" y="326"/>
                  </a:lnTo>
                  <a:lnTo>
                    <a:pt x="3965" y="326"/>
                  </a:lnTo>
                  <a:lnTo>
                    <a:pt x="3963" y="326"/>
                  </a:lnTo>
                  <a:lnTo>
                    <a:pt x="3963" y="324"/>
                  </a:lnTo>
                  <a:lnTo>
                    <a:pt x="3961" y="326"/>
                  </a:lnTo>
                  <a:lnTo>
                    <a:pt x="3959" y="328"/>
                  </a:lnTo>
                  <a:lnTo>
                    <a:pt x="3957" y="328"/>
                  </a:lnTo>
                  <a:lnTo>
                    <a:pt x="3953" y="324"/>
                  </a:lnTo>
                  <a:lnTo>
                    <a:pt x="3953" y="322"/>
                  </a:lnTo>
                  <a:lnTo>
                    <a:pt x="3953" y="320"/>
                  </a:lnTo>
                  <a:lnTo>
                    <a:pt x="3947" y="313"/>
                  </a:lnTo>
                  <a:lnTo>
                    <a:pt x="3947" y="311"/>
                  </a:lnTo>
                  <a:lnTo>
                    <a:pt x="3947" y="309"/>
                  </a:lnTo>
                  <a:lnTo>
                    <a:pt x="3947" y="307"/>
                  </a:lnTo>
                  <a:lnTo>
                    <a:pt x="3947" y="305"/>
                  </a:lnTo>
                  <a:lnTo>
                    <a:pt x="3947" y="303"/>
                  </a:lnTo>
                  <a:lnTo>
                    <a:pt x="3947" y="301"/>
                  </a:lnTo>
                  <a:lnTo>
                    <a:pt x="3947" y="299"/>
                  </a:lnTo>
                  <a:lnTo>
                    <a:pt x="3947" y="301"/>
                  </a:lnTo>
                  <a:lnTo>
                    <a:pt x="3946" y="301"/>
                  </a:lnTo>
                  <a:lnTo>
                    <a:pt x="3944" y="301"/>
                  </a:lnTo>
                  <a:lnTo>
                    <a:pt x="3942" y="299"/>
                  </a:lnTo>
                  <a:lnTo>
                    <a:pt x="3940" y="297"/>
                  </a:lnTo>
                  <a:lnTo>
                    <a:pt x="3938" y="295"/>
                  </a:lnTo>
                  <a:lnTo>
                    <a:pt x="3936" y="295"/>
                  </a:lnTo>
                  <a:lnTo>
                    <a:pt x="3932" y="292"/>
                  </a:lnTo>
                  <a:lnTo>
                    <a:pt x="3930" y="292"/>
                  </a:lnTo>
                  <a:lnTo>
                    <a:pt x="3930" y="294"/>
                  </a:lnTo>
                  <a:lnTo>
                    <a:pt x="3930" y="295"/>
                  </a:lnTo>
                  <a:lnTo>
                    <a:pt x="3928" y="295"/>
                  </a:lnTo>
                  <a:lnTo>
                    <a:pt x="3930" y="299"/>
                  </a:lnTo>
                  <a:lnTo>
                    <a:pt x="3928" y="299"/>
                  </a:lnTo>
                  <a:lnTo>
                    <a:pt x="3928" y="297"/>
                  </a:lnTo>
                  <a:lnTo>
                    <a:pt x="3926" y="297"/>
                  </a:lnTo>
                  <a:lnTo>
                    <a:pt x="3926" y="295"/>
                  </a:lnTo>
                  <a:lnTo>
                    <a:pt x="3926" y="294"/>
                  </a:lnTo>
                  <a:lnTo>
                    <a:pt x="3926" y="292"/>
                  </a:lnTo>
                  <a:lnTo>
                    <a:pt x="3926" y="290"/>
                  </a:lnTo>
                  <a:lnTo>
                    <a:pt x="3926" y="288"/>
                  </a:lnTo>
                  <a:lnTo>
                    <a:pt x="3926" y="286"/>
                  </a:lnTo>
                  <a:lnTo>
                    <a:pt x="3928" y="278"/>
                  </a:lnTo>
                  <a:lnTo>
                    <a:pt x="3928" y="276"/>
                  </a:lnTo>
                  <a:lnTo>
                    <a:pt x="3930" y="276"/>
                  </a:lnTo>
                  <a:lnTo>
                    <a:pt x="3930" y="278"/>
                  </a:lnTo>
                  <a:lnTo>
                    <a:pt x="3930" y="280"/>
                  </a:lnTo>
                  <a:lnTo>
                    <a:pt x="3932" y="280"/>
                  </a:lnTo>
                  <a:lnTo>
                    <a:pt x="3932" y="278"/>
                  </a:lnTo>
                  <a:lnTo>
                    <a:pt x="3934" y="278"/>
                  </a:lnTo>
                  <a:lnTo>
                    <a:pt x="3934" y="276"/>
                  </a:lnTo>
                  <a:lnTo>
                    <a:pt x="3936" y="276"/>
                  </a:lnTo>
                  <a:lnTo>
                    <a:pt x="3936" y="272"/>
                  </a:lnTo>
                  <a:lnTo>
                    <a:pt x="3936" y="274"/>
                  </a:lnTo>
                  <a:lnTo>
                    <a:pt x="3934" y="274"/>
                  </a:lnTo>
                  <a:lnTo>
                    <a:pt x="3934" y="272"/>
                  </a:lnTo>
                  <a:lnTo>
                    <a:pt x="3934" y="271"/>
                  </a:lnTo>
                  <a:lnTo>
                    <a:pt x="3934" y="269"/>
                  </a:lnTo>
                  <a:lnTo>
                    <a:pt x="3934" y="271"/>
                  </a:lnTo>
                  <a:lnTo>
                    <a:pt x="3932" y="271"/>
                  </a:lnTo>
                  <a:lnTo>
                    <a:pt x="3932" y="269"/>
                  </a:lnTo>
                  <a:lnTo>
                    <a:pt x="3932" y="267"/>
                  </a:lnTo>
                  <a:lnTo>
                    <a:pt x="3932" y="265"/>
                  </a:lnTo>
                  <a:lnTo>
                    <a:pt x="3934" y="261"/>
                  </a:lnTo>
                  <a:lnTo>
                    <a:pt x="3934" y="259"/>
                  </a:lnTo>
                  <a:lnTo>
                    <a:pt x="3934" y="257"/>
                  </a:lnTo>
                  <a:lnTo>
                    <a:pt x="3934" y="255"/>
                  </a:lnTo>
                  <a:lnTo>
                    <a:pt x="3936" y="255"/>
                  </a:lnTo>
                  <a:lnTo>
                    <a:pt x="3934" y="255"/>
                  </a:lnTo>
                  <a:lnTo>
                    <a:pt x="3934" y="253"/>
                  </a:lnTo>
                  <a:lnTo>
                    <a:pt x="3934" y="248"/>
                  </a:lnTo>
                  <a:lnTo>
                    <a:pt x="3936" y="246"/>
                  </a:lnTo>
                  <a:lnTo>
                    <a:pt x="3936" y="244"/>
                  </a:lnTo>
                  <a:lnTo>
                    <a:pt x="3936" y="242"/>
                  </a:lnTo>
                  <a:lnTo>
                    <a:pt x="3936" y="240"/>
                  </a:lnTo>
                  <a:lnTo>
                    <a:pt x="3934" y="240"/>
                  </a:lnTo>
                  <a:lnTo>
                    <a:pt x="3932" y="238"/>
                  </a:lnTo>
                  <a:lnTo>
                    <a:pt x="3930" y="240"/>
                  </a:lnTo>
                  <a:lnTo>
                    <a:pt x="3926" y="240"/>
                  </a:lnTo>
                  <a:lnTo>
                    <a:pt x="3926" y="242"/>
                  </a:lnTo>
                  <a:lnTo>
                    <a:pt x="3924" y="240"/>
                  </a:lnTo>
                  <a:lnTo>
                    <a:pt x="3924" y="238"/>
                  </a:lnTo>
                  <a:lnTo>
                    <a:pt x="3924" y="236"/>
                  </a:lnTo>
                  <a:lnTo>
                    <a:pt x="3924" y="234"/>
                  </a:lnTo>
                  <a:lnTo>
                    <a:pt x="3926" y="234"/>
                  </a:lnTo>
                  <a:lnTo>
                    <a:pt x="3926" y="232"/>
                  </a:lnTo>
                  <a:lnTo>
                    <a:pt x="3928" y="230"/>
                  </a:lnTo>
                  <a:lnTo>
                    <a:pt x="3928" y="228"/>
                  </a:lnTo>
                  <a:lnTo>
                    <a:pt x="3928" y="226"/>
                  </a:lnTo>
                  <a:lnTo>
                    <a:pt x="3926" y="226"/>
                  </a:lnTo>
                  <a:lnTo>
                    <a:pt x="3926" y="228"/>
                  </a:lnTo>
                  <a:lnTo>
                    <a:pt x="3926" y="230"/>
                  </a:lnTo>
                  <a:lnTo>
                    <a:pt x="3924" y="230"/>
                  </a:lnTo>
                  <a:lnTo>
                    <a:pt x="3924" y="228"/>
                  </a:lnTo>
                  <a:lnTo>
                    <a:pt x="3924" y="226"/>
                  </a:lnTo>
                  <a:lnTo>
                    <a:pt x="3928" y="223"/>
                  </a:lnTo>
                  <a:lnTo>
                    <a:pt x="3928" y="221"/>
                  </a:lnTo>
                  <a:lnTo>
                    <a:pt x="3928" y="219"/>
                  </a:lnTo>
                  <a:lnTo>
                    <a:pt x="3928" y="217"/>
                  </a:lnTo>
                  <a:lnTo>
                    <a:pt x="3930" y="217"/>
                  </a:lnTo>
                  <a:lnTo>
                    <a:pt x="3934" y="215"/>
                  </a:lnTo>
                  <a:lnTo>
                    <a:pt x="3936" y="213"/>
                  </a:lnTo>
                  <a:lnTo>
                    <a:pt x="3938" y="211"/>
                  </a:lnTo>
                  <a:lnTo>
                    <a:pt x="3940" y="209"/>
                  </a:lnTo>
                  <a:lnTo>
                    <a:pt x="3942" y="209"/>
                  </a:lnTo>
                  <a:lnTo>
                    <a:pt x="3942" y="207"/>
                  </a:lnTo>
                  <a:lnTo>
                    <a:pt x="3944" y="205"/>
                  </a:lnTo>
                  <a:lnTo>
                    <a:pt x="3946" y="205"/>
                  </a:lnTo>
                  <a:lnTo>
                    <a:pt x="3946" y="201"/>
                  </a:lnTo>
                  <a:lnTo>
                    <a:pt x="3951" y="196"/>
                  </a:lnTo>
                  <a:lnTo>
                    <a:pt x="3951" y="198"/>
                  </a:lnTo>
                  <a:lnTo>
                    <a:pt x="3951" y="196"/>
                  </a:lnTo>
                  <a:lnTo>
                    <a:pt x="3951" y="194"/>
                  </a:lnTo>
                  <a:lnTo>
                    <a:pt x="3953" y="190"/>
                  </a:lnTo>
                  <a:lnTo>
                    <a:pt x="3953" y="188"/>
                  </a:lnTo>
                  <a:lnTo>
                    <a:pt x="3955" y="186"/>
                  </a:lnTo>
                  <a:lnTo>
                    <a:pt x="3955" y="184"/>
                  </a:lnTo>
                  <a:lnTo>
                    <a:pt x="3955" y="182"/>
                  </a:lnTo>
                  <a:lnTo>
                    <a:pt x="3955" y="180"/>
                  </a:lnTo>
                  <a:lnTo>
                    <a:pt x="3957" y="178"/>
                  </a:lnTo>
                  <a:lnTo>
                    <a:pt x="3957" y="176"/>
                  </a:lnTo>
                  <a:lnTo>
                    <a:pt x="3957" y="175"/>
                  </a:lnTo>
                  <a:lnTo>
                    <a:pt x="3957" y="173"/>
                  </a:lnTo>
                  <a:lnTo>
                    <a:pt x="3957" y="169"/>
                  </a:lnTo>
                  <a:lnTo>
                    <a:pt x="3959" y="167"/>
                  </a:lnTo>
                  <a:lnTo>
                    <a:pt x="3959" y="165"/>
                  </a:lnTo>
                  <a:lnTo>
                    <a:pt x="3959" y="163"/>
                  </a:lnTo>
                  <a:lnTo>
                    <a:pt x="3959" y="161"/>
                  </a:lnTo>
                  <a:lnTo>
                    <a:pt x="3959" y="159"/>
                  </a:lnTo>
                  <a:lnTo>
                    <a:pt x="3959" y="157"/>
                  </a:lnTo>
                  <a:lnTo>
                    <a:pt x="3959" y="155"/>
                  </a:lnTo>
                  <a:lnTo>
                    <a:pt x="3961" y="155"/>
                  </a:lnTo>
                  <a:lnTo>
                    <a:pt x="3961" y="153"/>
                  </a:lnTo>
                  <a:lnTo>
                    <a:pt x="3961" y="152"/>
                  </a:lnTo>
                  <a:lnTo>
                    <a:pt x="3961" y="150"/>
                  </a:lnTo>
                  <a:lnTo>
                    <a:pt x="3961" y="148"/>
                  </a:lnTo>
                  <a:lnTo>
                    <a:pt x="3961" y="146"/>
                  </a:lnTo>
                  <a:lnTo>
                    <a:pt x="3963" y="146"/>
                  </a:lnTo>
                  <a:lnTo>
                    <a:pt x="3961" y="144"/>
                  </a:lnTo>
                  <a:lnTo>
                    <a:pt x="3963" y="144"/>
                  </a:lnTo>
                  <a:lnTo>
                    <a:pt x="3965" y="140"/>
                  </a:lnTo>
                  <a:lnTo>
                    <a:pt x="3967" y="138"/>
                  </a:lnTo>
                  <a:lnTo>
                    <a:pt x="3967" y="136"/>
                  </a:lnTo>
                  <a:lnTo>
                    <a:pt x="3967" y="134"/>
                  </a:lnTo>
                  <a:lnTo>
                    <a:pt x="3967" y="130"/>
                  </a:lnTo>
                  <a:lnTo>
                    <a:pt x="3969" y="130"/>
                  </a:lnTo>
                  <a:lnTo>
                    <a:pt x="3969" y="129"/>
                  </a:lnTo>
                  <a:lnTo>
                    <a:pt x="3971" y="129"/>
                  </a:lnTo>
                  <a:lnTo>
                    <a:pt x="3974" y="129"/>
                  </a:lnTo>
                  <a:lnTo>
                    <a:pt x="3974" y="130"/>
                  </a:lnTo>
                  <a:lnTo>
                    <a:pt x="3971" y="132"/>
                  </a:lnTo>
                  <a:lnTo>
                    <a:pt x="3971" y="134"/>
                  </a:lnTo>
                  <a:lnTo>
                    <a:pt x="3972" y="134"/>
                  </a:lnTo>
                  <a:lnTo>
                    <a:pt x="3976" y="134"/>
                  </a:lnTo>
                  <a:lnTo>
                    <a:pt x="3980" y="132"/>
                  </a:lnTo>
                  <a:lnTo>
                    <a:pt x="3988" y="134"/>
                  </a:lnTo>
                  <a:lnTo>
                    <a:pt x="3995" y="132"/>
                  </a:lnTo>
                  <a:lnTo>
                    <a:pt x="3997" y="132"/>
                  </a:lnTo>
                  <a:lnTo>
                    <a:pt x="3999" y="132"/>
                  </a:lnTo>
                  <a:lnTo>
                    <a:pt x="4001" y="132"/>
                  </a:lnTo>
                  <a:lnTo>
                    <a:pt x="4003" y="132"/>
                  </a:lnTo>
                  <a:lnTo>
                    <a:pt x="4005" y="134"/>
                  </a:lnTo>
                  <a:lnTo>
                    <a:pt x="4009" y="136"/>
                  </a:lnTo>
                  <a:lnTo>
                    <a:pt x="4011" y="136"/>
                  </a:lnTo>
                  <a:lnTo>
                    <a:pt x="4009" y="136"/>
                  </a:lnTo>
                  <a:lnTo>
                    <a:pt x="4009" y="138"/>
                  </a:lnTo>
                  <a:lnTo>
                    <a:pt x="4007" y="136"/>
                  </a:lnTo>
                  <a:lnTo>
                    <a:pt x="4007" y="138"/>
                  </a:lnTo>
                  <a:lnTo>
                    <a:pt x="4009" y="138"/>
                  </a:lnTo>
                  <a:lnTo>
                    <a:pt x="4013" y="136"/>
                  </a:lnTo>
                  <a:lnTo>
                    <a:pt x="4015" y="138"/>
                  </a:lnTo>
                  <a:lnTo>
                    <a:pt x="4019" y="138"/>
                  </a:lnTo>
                  <a:lnTo>
                    <a:pt x="4020" y="142"/>
                  </a:lnTo>
                  <a:lnTo>
                    <a:pt x="4022" y="144"/>
                  </a:lnTo>
                  <a:lnTo>
                    <a:pt x="4022" y="146"/>
                  </a:lnTo>
                  <a:lnTo>
                    <a:pt x="4022" y="148"/>
                  </a:lnTo>
                  <a:lnTo>
                    <a:pt x="4022" y="150"/>
                  </a:lnTo>
                  <a:lnTo>
                    <a:pt x="4022" y="152"/>
                  </a:lnTo>
                  <a:lnTo>
                    <a:pt x="4024" y="153"/>
                  </a:lnTo>
                  <a:lnTo>
                    <a:pt x="4022" y="153"/>
                  </a:lnTo>
                  <a:lnTo>
                    <a:pt x="4022" y="155"/>
                  </a:lnTo>
                  <a:lnTo>
                    <a:pt x="4022" y="159"/>
                  </a:lnTo>
                  <a:lnTo>
                    <a:pt x="4022" y="163"/>
                  </a:lnTo>
                  <a:lnTo>
                    <a:pt x="4024" y="163"/>
                  </a:lnTo>
                  <a:lnTo>
                    <a:pt x="4024" y="165"/>
                  </a:lnTo>
                  <a:lnTo>
                    <a:pt x="4024" y="167"/>
                  </a:lnTo>
                  <a:lnTo>
                    <a:pt x="4022" y="167"/>
                  </a:lnTo>
                  <a:lnTo>
                    <a:pt x="4022" y="169"/>
                  </a:lnTo>
                  <a:lnTo>
                    <a:pt x="4022" y="171"/>
                  </a:lnTo>
                  <a:lnTo>
                    <a:pt x="4022" y="173"/>
                  </a:lnTo>
                  <a:lnTo>
                    <a:pt x="4022" y="175"/>
                  </a:lnTo>
                  <a:lnTo>
                    <a:pt x="4020" y="175"/>
                  </a:lnTo>
                  <a:lnTo>
                    <a:pt x="4019" y="176"/>
                  </a:lnTo>
                  <a:lnTo>
                    <a:pt x="4019" y="178"/>
                  </a:lnTo>
                  <a:lnTo>
                    <a:pt x="4019" y="182"/>
                  </a:lnTo>
                  <a:lnTo>
                    <a:pt x="4019" y="184"/>
                  </a:lnTo>
                  <a:lnTo>
                    <a:pt x="4019" y="186"/>
                  </a:lnTo>
                  <a:lnTo>
                    <a:pt x="4017" y="186"/>
                  </a:lnTo>
                  <a:lnTo>
                    <a:pt x="4015" y="188"/>
                  </a:lnTo>
                  <a:lnTo>
                    <a:pt x="4015" y="190"/>
                  </a:lnTo>
                  <a:lnTo>
                    <a:pt x="4015" y="192"/>
                  </a:lnTo>
                  <a:lnTo>
                    <a:pt x="4017" y="194"/>
                  </a:lnTo>
                  <a:lnTo>
                    <a:pt x="4015" y="196"/>
                  </a:lnTo>
                  <a:lnTo>
                    <a:pt x="4013" y="196"/>
                  </a:lnTo>
                  <a:lnTo>
                    <a:pt x="4013" y="198"/>
                  </a:lnTo>
                  <a:lnTo>
                    <a:pt x="4013" y="200"/>
                  </a:lnTo>
                  <a:lnTo>
                    <a:pt x="4013" y="201"/>
                  </a:lnTo>
                  <a:lnTo>
                    <a:pt x="4011" y="201"/>
                  </a:lnTo>
                  <a:lnTo>
                    <a:pt x="4009" y="201"/>
                  </a:lnTo>
                  <a:lnTo>
                    <a:pt x="4009" y="203"/>
                  </a:lnTo>
                  <a:lnTo>
                    <a:pt x="4007" y="203"/>
                  </a:lnTo>
                  <a:lnTo>
                    <a:pt x="4007" y="205"/>
                  </a:lnTo>
                  <a:lnTo>
                    <a:pt x="4007" y="207"/>
                  </a:lnTo>
                  <a:lnTo>
                    <a:pt x="4007" y="209"/>
                  </a:lnTo>
                  <a:lnTo>
                    <a:pt x="4007" y="211"/>
                  </a:lnTo>
                  <a:lnTo>
                    <a:pt x="4009" y="211"/>
                  </a:lnTo>
                  <a:lnTo>
                    <a:pt x="4011" y="217"/>
                  </a:lnTo>
                  <a:lnTo>
                    <a:pt x="4019" y="223"/>
                  </a:lnTo>
                  <a:lnTo>
                    <a:pt x="4020" y="224"/>
                  </a:lnTo>
                  <a:lnTo>
                    <a:pt x="4020" y="226"/>
                  </a:lnTo>
                  <a:lnTo>
                    <a:pt x="4020" y="228"/>
                  </a:lnTo>
                  <a:lnTo>
                    <a:pt x="4020" y="230"/>
                  </a:lnTo>
                  <a:lnTo>
                    <a:pt x="4020" y="232"/>
                  </a:lnTo>
                  <a:lnTo>
                    <a:pt x="4022" y="234"/>
                  </a:lnTo>
                  <a:lnTo>
                    <a:pt x="4022" y="236"/>
                  </a:lnTo>
                  <a:lnTo>
                    <a:pt x="4022" y="238"/>
                  </a:lnTo>
                  <a:lnTo>
                    <a:pt x="4022" y="240"/>
                  </a:lnTo>
                  <a:lnTo>
                    <a:pt x="4022" y="242"/>
                  </a:lnTo>
                  <a:lnTo>
                    <a:pt x="4022" y="244"/>
                  </a:lnTo>
                  <a:lnTo>
                    <a:pt x="4022" y="246"/>
                  </a:lnTo>
                  <a:lnTo>
                    <a:pt x="4020" y="248"/>
                  </a:lnTo>
                  <a:lnTo>
                    <a:pt x="4020" y="249"/>
                  </a:lnTo>
                  <a:lnTo>
                    <a:pt x="4020" y="251"/>
                  </a:lnTo>
                  <a:lnTo>
                    <a:pt x="4022" y="251"/>
                  </a:lnTo>
                  <a:lnTo>
                    <a:pt x="4022" y="253"/>
                  </a:lnTo>
                  <a:lnTo>
                    <a:pt x="4022" y="255"/>
                  </a:lnTo>
                  <a:lnTo>
                    <a:pt x="4022" y="259"/>
                  </a:lnTo>
                  <a:lnTo>
                    <a:pt x="4020" y="259"/>
                  </a:lnTo>
                  <a:lnTo>
                    <a:pt x="4020" y="261"/>
                  </a:lnTo>
                  <a:lnTo>
                    <a:pt x="4017" y="265"/>
                  </a:lnTo>
                  <a:lnTo>
                    <a:pt x="4017" y="267"/>
                  </a:lnTo>
                  <a:lnTo>
                    <a:pt x="4020" y="269"/>
                  </a:lnTo>
                  <a:lnTo>
                    <a:pt x="4020" y="271"/>
                  </a:lnTo>
                  <a:lnTo>
                    <a:pt x="4019" y="272"/>
                  </a:lnTo>
                  <a:lnTo>
                    <a:pt x="4019" y="274"/>
                  </a:lnTo>
                  <a:lnTo>
                    <a:pt x="4019" y="276"/>
                  </a:lnTo>
                  <a:lnTo>
                    <a:pt x="4019" y="278"/>
                  </a:lnTo>
                  <a:lnTo>
                    <a:pt x="4019" y="280"/>
                  </a:lnTo>
                  <a:lnTo>
                    <a:pt x="4020" y="282"/>
                  </a:lnTo>
                  <a:lnTo>
                    <a:pt x="4020" y="284"/>
                  </a:lnTo>
                  <a:lnTo>
                    <a:pt x="4020" y="286"/>
                  </a:lnTo>
                  <a:lnTo>
                    <a:pt x="4020" y="288"/>
                  </a:lnTo>
                  <a:lnTo>
                    <a:pt x="4020" y="290"/>
                  </a:lnTo>
                  <a:lnTo>
                    <a:pt x="4019" y="292"/>
                  </a:lnTo>
                  <a:lnTo>
                    <a:pt x="4019" y="294"/>
                  </a:lnTo>
                  <a:lnTo>
                    <a:pt x="4019" y="295"/>
                  </a:lnTo>
                  <a:lnTo>
                    <a:pt x="4020" y="301"/>
                  </a:lnTo>
                  <a:lnTo>
                    <a:pt x="4020" y="303"/>
                  </a:lnTo>
                  <a:lnTo>
                    <a:pt x="4020" y="305"/>
                  </a:lnTo>
                  <a:lnTo>
                    <a:pt x="4019" y="305"/>
                  </a:lnTo>
                  <a:lnTo>
                    <a:pt x="4019" y="307"/>
                  </a:lnTo>
                  <a:lnTo>
                    <a:pt x="4020" y="307"/>
                  </a:lnTo>
                  <a:lnTo>
                    <a:pt x="4020" y="309"/>
                  </a:lnTo>
                  <a:lnTo>
                    <a:pt x="4020" y="311"/>
                  </a:lnTo>
                  <a:lnTo>
                    <a:pt x="4020" y="313"/>
                  </a:lnTo>
                  <a:lnTo>
                    <a:pt x="4019" y="313"/>
                  </a:lnTo>
                  <a:lnTo>
                    <a:pt x="4019" y="315"/>
                  </a:lnTo>
                  <a:lnTo>
                    <a:pt x="4019" y="317"/>
                  </a:lnTo>
                  <a:lnTo>
                    <a:pt x="4017" y="317"/>
                  </a:lnTo>
                  <a:lnTo>
                    <a:pt x="4019" y="319"/>
                  </a:lnTo>
                  <a:lnTo>
                    <a:pt x="4019" y="320"/>
                  </a:lnTo>
                  <a:lnTo>
                    <a:pt x="4019" y="324"/>
                  </a:lnTo>
                  <a:lnTo>
                    <a:pt x="4019" y="326"/>
                  </a:lnTo>
                  <a:lnTo>
                    <a:pt x="4020" y="330"/>
                  </a:lnTo>
                  <a:lnTo>
                    <a:pt x="4024" y="332"/>
                  </a:lnTo>
                  <a:lnTo>
                    <a:pt x="4026" y="334"/>
                  </a:lnTo>
                  <a:lnTo>
                    <a:pt x="4034" y="342"/>
                  </a:lnTo>
                  <a:lnTo>
                    <a:pt x="4036" y="343"/>
                  </a:lnTo>
                  <a:lnTo>
                    <a:pt x="4036" y="345"/>
                  </a:lnTo>
                  <a:lnTo>
                    <a:pt x="4036" y="347"/>
                  </a:lnTo>
                  <a:lnTo>
                    <a:pt x="4036" y="349"/>
                  </a:lnTo>
                  <a:lnTo>
                    <a:pt x="4036" y="347"/>
                  </a:lnTo>
                  <a:lnTo>
                    <a:pt x="4036" y="345"/>
                  </a:lnTo>
                  <a:lnTo>
                    <a:pt x="4034" y="347"/>
                  </a:lnTo>
                  <a:lnTo>
                    <a:pt x="4032" y="349"/>
                  </a:lnTo>
                  <a:lnTo>
                    <a:pt x="4032" y="351"/>
                  </a:lnTo>
                  <a:lnTo>
                    <a:pt x="4030" y="353"/>
                  </a:lnTo>
                  <a:lnTo>
                    <a:pt x="4028" y="357"/>
                  </a:lnTo>
                  <a:lnTo>
                    <a:pt x="4028" y="359"/>
                  </a:lnTo>
                  <a:lnTo>
                    <a:pt x="4028" y="361"/>
                  </a:lnTo>
                  <a:lnTo>
                    <a:pt x="4028" y="363"/>
                  </a:lnTo>
                  <a:lnTo>
                    <a:pt x="4026" y="363"/>
                  </a:lnTo>
                  <a:lnTo>
                    <a:pt x="4028" y="363"/>
                  </a:lnTo>
                  <a:lnTo>
                    <a:pt x="4028" y="365"/>
                  </a:lnTo>
                  <a:lnTo>
                    <a:pt x="4028" y="367"/>
                  </a:lnTo>
                  <a:lnTo>
                    <a:pt x="4030" y="368"/>
                  </a:lnTo>
                  <a:lnTo>
                    <a:pt x="4028" y="370"/>
                  </a:lnTo>
                  <a:lnTo>
                    <a:pt x="4030" y="372"/>
                  </a:lnTo>
                  <a:lnTo>
                    <a:pt x="4028" y="374"/>
                  </a:lnTo>
                  <a:lnTo>
                    <a:pt x="4026" y="374"/>
                  </a:lnTo>
                  <a:lnTo>
                    <a:pt x="4028" y="376"/>
                  </a:lnTo>
                  <a:lnTo>
                    <a:pt x="4028" y="378"/>
                  </a:lnTo>
                  <a:lnTo>
                    <a:pt x="4028" y="380"/>
                  </a:lnTo>
                  <a:lnTo>
                    <a:pt x="4028" y="378"/>
                  </a:lnTo>
                  <a:lnTo>
                    <a:pt x="4026" y="378"/>
                  </a:lnTo>
                  <a:lnTo>
                    <a:pt x="4026" y="380"/>
                  </a:lnTo>
                  <a:lnTo>
                    <a:pt x="4024" y="380"/>
                  </a:lnTo>
                  <a:lnTo>
                    <a:pt x="4024" y="382"/>
                  </a:lnTo>
                  <a:lnTo>
                    <a:pt x="4022" y="382"/>
                  </a:lnTo>
                  <a:lnTo>
                    <a:pt x="4020" y="382"/>
                  </a:lnTo>
                  <a:lnTo>
                    <a:pt x="4019" y="384"/>
                  </a:lnTo>
                  <a:lnTo>
                    <a:pt x="4019" y="386"/>
                  </a:lnTo>
                  <a:lnTo>
                    <a:pt x="4019" y="388"/>
                  </a:lnTo>
                  <a:lnTo>
                    <a:pt x="4017" y="390"/>
                  </a:lnTo>
                  <a:lnTo>
                    <a:pt x="4017" y="391"/>
                  </a:lnTo>
                  <a:lnTo>
                    <a:pt x="4017" y="393"/>
                  </a:lnTo>
                  <a:lnTo>
                    <a:pt x="4017" y="395"/>
                  </a:lnTo>
                  <a:lnTo>
                    <a:pt x="4015" y="395"/>
                  </a:lnTo>
                  <a:lnTo>
                    <a:pt x="4013" y="395"/>
                  </a:lnTo>
                  <a:lnTo>
                    <a:pt x="4011" y="395"/>
                  </a:lnTo>
                  <a:lnTo>
                    <a:pt x="4011" y="397"/>
                  </a:lnTo>
                  <a:lnTo>
                    <a:pt x="4011" y="399"/>
                  </a:lnTo>
                  <a:lnTo>
                    <a:pt x="4013" y="399"/>
                  </a:lnTo>
                  <a:lnTo>
                    <a:pt x="4013" y="401"/>
                  </a:lnTo>
                  <a:lnTo>
                    <a:pt x="4013" y="403"/>
                  </a:lnTo>
                  <a:lnTo>
                    <a:pt x="4013" y="401"/>
                  </a:lnTo>
                  <a:lnTo>
                    <a:pt x="4013" y="403"/>
                  </a:lnTo>
                  <a:lnTo>
                    <a:pt x="4009" y="403"/>
                  </a:lnTo>
                  <a:lnTo>
                    <a:pt x="4011" y="405"/>
                  </a:lnTo>
                  <a:lnTo>
                    <a:pt x="4011" y="407"/>
                  </a:lnTo>
                  <a:lnTo>
                    <a:pt x="4009" y="407"/>
                  </a:lnTo>
                  <a:lnTo>
                    <a:pt x="4009" y="409"/>
                  </a:lnTo>
                  <a:lnTo>
                    <a:pt x="4007" y="409"/>
                  </a:lnTo>
                  <a:lnTo>
                    <a:pt x="4007" y="411"/>
                  </a:lnTo>
                  <a:lnTo>
                    <a:pt x="4005" y="413"/>
                  </a:lnTo>
                  <a:lnTo>
                    <a:pt x="4005" y="411"/>
                  </a:lnTo>
                  <a:lnTo>
                    <a:pt x="4003" y="411"/>
                  </a:lnTo>
                  <a:lnTo>
                    <a:pt x="4003" y="413"/>
                  </a:lnTo>
                  <a:lnTo>
                    <a:pt x="4001" y="411"/>
                  </a:lnTo>
                  <a:lnTo>
                    <a:pt x="4001" y="409"/>
                  </a:lnTo>
                  <a:lnTo>
                    <a:pt x="3999" y="409"/>
                  </a:lnTo>
                  <a:lnTo>
                    <a:pt x="3999" y="411"/>
                  </a:lnTo>
                  <a:lnTo>
                    <a:pt x="4001" y="411"/>
                  </a:lnTo>
                  <a:lnTo>
                    <a:pt x="4001" y="413"/>
                  </a:lnTo>
                  <a:lnTo>
                    <a:pt x="4003" y="415"/>
                  </a:lnTo>
                  <a:lnTo>
                    <a:pt x="4001" y="415"/>
                  </a:lnTo>
                  <a:lnTo>
                    <a:pt x="4001" y="416"/>
                  </a:lnTo>
                  <a:lnTo>
                    <a:pt x="4003" y="416"/>
                  </a:lnTo>
                  <a:lnTo>
                    <a:pt x="4003" y="418"/>
                  </a:lnTo>
                  <a:lnTo>
                    <a:pt x="4003" y="420"/>
                  </a:lnTo>
                  <a:lnTo>
                    <a:pt x="4003" y="422"/>
                  </a:lnTo>
                  <a:lnTo>
                    <a:pt x="4001" y="424"/>
                  </a:lnTo>
                  <a:lnTo>
                    <a:pt x="3999" y="422"/>
                  </a:lnTo>
                  <a:lnTo>
                    <a:pt x="3999" y="424"/>
                  </a:lnTo>
                  <a:lnTo>
                    <a:pt x="3997" y="424"/>
                  </a:lnTo>
                  <a:lnTo>
                    <a:pt x="3997" y="422"/>
                  </a:lnTo>
                  <a:lnTo>
                    <a:pt x="3997" y="424"/>
                  </a:lnTo>
                  <a:lnTo>
                    <a:pt x="3995" y="424"/>
                  </a:lnTo>
                  <a:lnTo>
                    <a:pt x="3995" y="426"/>
                  </a:lnTo>
                  <a:lnTo>
                    <a:pt x="3994" y="426"/>
                  </a:lnTo>
                  <a:lnTo>
                    <a:pt x="3994" y="428"/>
                  </a:lnTo>
                  <a:lnTo>
                    <a:pt x="3990" y="428"/>
                  </a:lnTo>
                  <a:lnTo>
                    <a:pt x="3984" y="426"/>
                  </a:lnTo>
                  <a:lnTo>
                    <a:pt x="3984" y="424"/>
                  </a:lnTo>
                  <a:lnTo>
                    <a:pt x="3982" y="424"/>
                  </a:lnTo>
                  <a:lnTo>
                    <a:pt x="3984" y="422"/>
                  </a:lnTo>
                  <a:lnTo>
                    <a:pt x="3986" y="422"/>
                  </a:lnTo>
                  <a:lnTo>
                    <a:pt x="3988" y="422"/>
                  </a:lnTo>
                  <a:lnTo>
                    <a:pt x="3988" y="420"/>
                  </a:lnTo>
                  <a:lnTo>
                    <a:pt x="3990" y="420"/>
                  </a:lnTo>
                  <a:lnTo>
                    <a:pt x="3990" y="418"/>
                  </a:lnTo>
                  <a:lnTo>
                    <a:pt x="3988" y="418"/>
                  </a:lnTo>
                  <a:lnTo>
                    <a:pt x="3986" y="418"/>
                  </a:lnTo>
                  <a:lnTo>
                    <a:pt x="3988" y="418"/>
                  </a:lnTo>
                  <a:lnTo>
                    <a:pt x="3986" y="420"/>
                  </a:lnTo>
                  <a:lnTo>
                    <a:pt x="3984" y="422"/>
                  </a:lnTo>
                  <a:lnTo>
                    <a:pt x="3982" y="422"/>
                  </a:lnTo>
                  <a:lnTo>
                    <a:pt x="3980" y="420"/>
                  </a:lnTo>
                  <a:lnTo>
                    <a:pt x="3980" y="418"/>
                  </a:lnTo>
                  <a:lnTo>
                    <a:pt x="3978" y="416"/>
                  </a:lnTo>
                  <a:lnTo>
                    <a:pt x="3978" y="415"/>
                  </a:lnTo>
                  <a:lnTo>
                    <a:pt x="3976" y="415"/>
                  </a:lnTo>
                  <a:lnTo>
                    <a:pt x="3976" y="416"/>
                  </a:lnTo>
                  <a:lnTo>
                    <a:pt x="3974" y="416"/>
                  </a:lnTo>
                  <a:lnTo>
                    <a:pt x="3972" y="415"/>
                  </a:lnTo>
                  <a:lnTo>
                    <a:pt x="3971" y="416"/>
                  </a:lnTo>
                  <a:lnTo>
                    <a:pt x="3972" y="416"/>
                  </a:lnTo>
                  <a:lnTo>
                    <a:pt x="3969" y="416"/>
                  </a:lnTo>
                  <a:lnTo>
                    <a:pt x="3967" y="416"/>
                  </a:lnTo>
                  <a:lnTo>
                    <a:pt x="3965" y="416"/>
                  </a:lnTo>
                  <a:lnTo>
                    <a:pt x="3961" y="416"/>
                  </a:lnTo>
                  <a:lnTo>
                    <a:pt x="3963" y="416"/>
                  </a:lnTo>
                  <a:lnTo>
                    <a:pt x="3963" y="418"/>
                  </a:lnTo>
                  <a:lnTo>
                    <a:pt x="3965" y="418"/>
                  </a:lnTo>
                  <a:lnTo>
                    <a:pt x="3965" y="420"/>
                  </a:lnTo>
                  <a:lnTo>
                    <a:pt x="3965" y="422"/>
                  </a:lnTo>
                  <a:lnTo>
                    <a:pt x="3965" y="424"/>
                  </a:lnTo>
                  <a:lnTo>
                    <a:pt x="3965" y="426"/>
                  </a:lnTo>
                  <a:lnTo>
                    <a:pt x="3969" y="428"/>
                  </a:lnTo>
                  <a:lnTo>
                    <a:pt x="3971" y="428"/>
                  </a:lnTo>
                  <a:lnTo>
                    <a:pt x="3972" y="428"/>
                  </a:lnTo>
                  <a:lnTo>
                    <a:pt x="3972" y="430"/>
                  </a:lnTo>
                  <a:lnTo>
                    <a:pt x="3974" y="430"/>
                  </a:lnTo>
                  <a:lnTo>
                    <a:pt x="3976" y="432"/>
                  </a:lnTo>
                  <a:lnTo>
                    <a:pt x="3982" y="434"/>
                  </a:lnTo>
                  <a:lnTo>
                    <a:pt x="3984" y="436"/>
                  </a:lnTo>
                  <a:lnTo>
                    <a:pt x="3988" y="436"/>
                  </a:lnTo>
                  <a:lnTo>
                    <a:pt x="3992" y="434"/>
                  </a:lnTo>
                  <a:lnTo>
                    <a:pt x="3995" y="434"/>
                  </a:lnTo>
                  <a:lnTo>
                    <a:pt x="3999" y="434"/>
                  </a:lnTo>
                  <a:lnTo>
                    <a:pt x="4001" y="434"/>
                  </a:lnTo>
                  <a:lnTo>
                    <a:pt x="4003" y="436"/>
                  </a:lnTo>
                  <a:lnTo>
                    <a:pt x="4005" y="436"/>
                  </a:lnTo>
                  <a:lnTo>
                    <a:pt x="4005" y="438"/>
                  </a:lnTo>
                  <a:lnTo>
                    <a:pt x="4007" y="439"/>
                  </a:lnTo>
                  <a:lnTo>
                    <a:pt x="4009" y="439"/>
                  </a:lnTo>
                  <a:lnTo>
                    <a:pt x="4011" y="439"/>
                  </a:lnTo>
                  <a:lnTo>
                    <a:pt x="4015" y="438"/>
                  </a:lnTo>
                  <a:lnTo>
                    <a:pt x="4015" y="436"/>
                  </a:lnTo>
                  <a:lnTo>
                    <a:pt x="4017" y="436"/>
                  </a:lnTo>
                  <a:lnTo>
                    <a:pt x="4017" y="434"/>
                  </a:lnTo>
                  <a:lnTo>
                    <a:pt x="4017" y="432"/>
                  </a:lnTo>
                  <a:lnTo>
                    <a:pt x="4017" y="430"/>
                  </a:lnTo>
                  <a:lnTo>
                    <a:pt x="4017" y="428"/>
                  </a:lnTo>
                  <a:lnTo>
                    <a:pt x="4015" y="428"/>
                  </a:lnTo>
                  <a:lnTo>
                    <a:pt x="4017" y="426"/>
                  </a:lnTo>
                  <a:lnTo>
                    <a:pt x="4017" y="424"/>
                  </a:lnTo>
                  <a:lnTo>
                    <a:pt x="4019" y="424"/>
                  </a:lnTo>
                  <a:lnTo>
                    <a:pt x="4022" y="424"/>
                  </a:lnTo>
                  <a:lnTo>
                    <a:pt x="4024" y="422"/>
                  </a:lnTo>
                  <a:lnTo>
                    <a:pt x="4026" y="420"/>
                  </a:lnTo>
                  <a:lnTo>
                    <a:pt x="4026" y="418"/>
                  </a:lnTo>
                  <a:lnTo>
                    <a:pt x="4028" y="418"/>
                  </a:lnTo>
                  <a:lnTo>
                    <a:pt x="4034" y="416"/>
                  </a:lnTo>
                  <a:lnTo>
                    <a:pt x="4034" y="415"/>
                  </a:lnTo>
                  <a:lnTo>
                    <a:pt x="4036" y="413"/>
                  </a:lnTo>
                  <a:lnTo>
                    <a:pt x="4036" y="411"/>
                  </a:lnTo>
                  <a:lnTo>
                    <a:pt x="4038" y="411"/>
                  </a:lnTo>
                  <a:lnTo>
                    <a:pt x="4040" y="409"/>
                  </a:lnTo>
                  <a:lnTo>
                    <a:pt x="4040" y="407"/>
                  </a:lnTo>
                  <a:lnTo>
                    <a:pt x="4040" y="405"/>
                  </a:lnTo>
                  <a:lnTo>
                    <a:pt x="4040" y="403"/>
                  </a:lnTo>
                  <a:lnTo>
                    <a:pt x="4042" y="401"/>
                  </a:lnTo>
                  <a:lnTo>
                    <a:pt x="4042" y="399"/>
                  </a:lnTo>
                  <a:lnTo>
                    <a:pt x="4042" y="397"/>
                  </a:lnTo>
                  <a:lnTo>
                    <a:pt x="4040" y="397"/>
                  </a:lnTo>
                  <a:lnTo>
                    <a:pt x="4043" y="391"/>
                  </a:lnTo>
                  <a:lnTo>
                    <a:pt x="4049" y="386"/>
                  </a:lnTo>
                  <a:lnTo>
                    <a:pt x="4053" y="380"/>
                  </a:lnTo>
                  <a:lnTo>
                    <a:pt x="4055" y="378"/>
                  </a:lnTo>
                  <a:lnTo>
                    <a:pt x="4055" y="376"/>
                  </a:lnTo>
                  <a:lnTo>
                    <a:pt x="4055" y="372"/>
                  </a:lnTo>
                  <a:lnTo>
                    <a:pt x="4055" y="370"/>
                  </a:lnTo>
                  <a:lnTo>
                    <a:pt x="4055" y="367"/>
                  </a:lnTo>
                  <a:lnTo>
                    <a:pt x="4053" y="365"/>
                  </a:lnTo>
                  <a:lnTo>
                    <a:pt x="4053" y="363"/>
                  </a:lnTo>
                  <a:lnTo>
                    <a:pt x="4053" y="361"/>
                  </a:lnTo>
                  <a:lnTo>
                    <a:pt x="4053" y="359"/>
                  </a:lnTo>
                  <a:lnTo>
                    <a:pt x="4051" y="355"/>
                  </a:lnTo>
                  <a:lnTo>
                    <a:pt x="4047" y="351"/>
                  </a:lnTo>
                  <a:lnTo>
                    <a:pt x="4047" y="349"/>
                  </a:lnTo>
                  <a:lnTo>
                    <a:pt x="4047" y="347"/>
                  </a:lnTo>
                  <a:lnTo>
                    <a:pt x="4049" y="345"/>
                  </a:lnTo>
                  <a:lnTo>
                    <a:pt x="4049" y="343"/>
                  </a:lnTo>
                  <a:lnTo>
                    <a:pt x="4049" y="342"/>
                  </a:lnTo>
                  <a:lnTo>
                    <a:pt x="4049" y="340"/>
                  </a:lnTo>
                  <a:lnTo>
                    <a:pt x="4049" y="338"/>
                  </a:lnTo>
                  <a:lnTo>
                    <a:pt x="4049" y="336"/>
                  </a:lnTo>
                  <a:lnTo>
                    <a:pt x="4051" y="334"/>
                  </a:lnTo>
                  <a:lnTo>
                    <a:pt x="4057" y="332"/>
                  </a:lnTo>
                  <a:lnTo>
                    <a:pt x="4061" y="330"/>
                  </a:lnTo>
                  <a:lnTo>
                    <a:pt x="4067" y="328"/>
                  </a:lnTo>
                  <a:lnTo>
                    <a:pt x="4068" y="328"/>
                  </a:lnTo>
                  <a:lnTo>
                    <a:pt x="4070" y="326"/>
                  </a:lnTo>
                  <a:lnTo>
                    <a:pt x="4074" y="326"/>
                  </a:lnTo>
                  <a:lnTo>
                    <a:pt x="4076" y="324"/>
                  </a:lnTo>
                  <a:lnTo>
                    <a:pt x="4080" y="324"/>
                  </a:lnTo>
                  <a:lnTo>
                    <a:pt x="4084" y="324"/>
                  </a:lnTo>
                  <a:lnTo>
                    <a:pt x="4084" y="326"/>
                  </a:lnTo>
                  <a:lnTo>
                    <a:pt x="4084" y="328"/>
                  </a:lnTo>
                  <a:lnTo>
                    <a:pt x="4084" y="330"/>
                  </a:lnTo>
                  <a:lnTo>
                    <a:pt x="4084" y="332"/>
                  </a:lnTo>
                  <a:lnTo>
                    <a:pt x="4084" y="334"/>
                  </a:lnTo>
                  <a:lnTo>
                    <a:pt x="4088" y="338"/>
                  </a:lnTo>
                  <a:lnTo>
                    <a:pt x="4090" y="340"/>
                  </a:lnTo>
                  <a:lnTo>
                    <a:pt x="4090" y="342"/>
                  </a:lnTo>
                  <a:lnTo>
                    <a:pt x="4091" y="342"/>
                  </a:lnTo>
                  <a:lnTo>
                    <a:pt x="4091" y="343"/>
                  </a:lnTo>
                  <a:lnTo>
                    <a:pt x="4091" y="342"/>
                  </a:lnTo>
                  <a:lnTo>
                    <a:pt x="4095" y="343"/>
                  </a:lnTo>
                  <a:lnTo>
                    <a:pt x="4095" y="345"/>
                  </a:lnTo>
                  <a:lnTo>
                    <a:pt x="4093" y="345"/>
                  </a:lnTo>
                  <a:lnTo>
                    <a:pt x="4093" y="347"/>
                  </a:lnTo>
                  <a:lnTo>
                    <a:pt x="4093" y="349"/>
                  </a:lnTo>
                  <a:lnTo>
                    <a:pt x="4093" y="351"/>
                  </a:lnTo>
                  <a:lnTo>
                    <a:pt x="4093" y="353"/>
                  </a:lnTo>
                  <a:lnTo>
                    <a:pt x="4091" y="353"/>
                  </a:lnTo>
                  <a:lnTo>
                    <a:pt x="4091" y="355"/>
                  </a:lnTo>
                  <a:lnTo>
                    <a:pt x="4093" y="355"/>
                  </a:lnTo>
                  <a:lnTo>
                    <a:pt x="4093" y="357"/>
                  </a:lnTo>
                  <a:lnTo>
                    <a:pt x="4095" y="357"/>
                  </a:lnTo>
                  <a:lnTo>
                    <a:pt x="4095" y="359"/>
                  </a:lnTo>
                  <a:lnTo>
                    <a:pt x="4095" y="361"/>
                  </a:lnTo>
                  <a:lnTo>
                    <a:pt x="4093" y="361"/>
                  </a:lnTo>
                  <a:lnTo>
                    <a:pt x="4093" y="363"/>
                  </a:lnTo>
                  <a:lnTo>
                    <a:pt x="4093" y="365"/>
                  </a:lnTo>
                  <a:lnTo>
                    <a:pt x="4093" y="367"/>
                  </a:lnTo>
                  <a:lnTo>
                    <a:pt x="4093" y="368"/>
                  </a:lnTo>
                  <a:lnTo>
                    <a:pt x="4093" y="370"/>
                  </a:lnTo>
                  <a:lnTo>
                    <a:pt x="4095" y="370"/>
                  </a:lnTo>
                  <a:lnTo>
                    <a:pt x="4093" y="372"/>
                  </a:lnTo>
                  <a:lnTo>
                    <a:pt x="4093" y="374"/>
                  </a:lnTo>
                  <a:lnTo>
                    <a:pt x="4091" y="374"/>
                  </a:lnTo>
                  <a:lnTo>
                    <a:pt x="4091" y="376"/>
                  </a:lnTo>
                  <a:lnTo>
                    <a:pt x="4097" y="380"/>
                  </a:lnTo>
                  <a:lnTo>
                    <a:pt x="4097" y="382"/>
                  </a:lnTo>
                  <a:lnTo>
                    <a:pt x="4101" y="384"/>
                  </a:lnTo>
                  <a:lnTo>
                    <a:pt x="4101" y="386"/>
                  </a:lnTo>
                  <a:lnTo>
                    <a:pt x="4103" y="386"/>
                  </a:lnTo>
                  <a:lnTo>
                    <a:pt x="4105" y="386"/>
                  </a:lnTo>
                  <a:lnTo>
                    <a:pt x="4107" y="386"/>
                  </a:lnTo>
                  <a:lnTo>
                    <a:pt x="4109" y="384"/>
                  </a:lnTo>
                  <a:lnTo>
                    <a:pt x="4111" y="386"/>
                  </a:lnTo>
                  <a:lnTo>
                    <a:pt x="4113" y="386"/>
                  </a:lnTo>
                  <a:lnTo>
                    <a:pt x="4115" y="386"/>
                  </a:lnTo>
                  <a:lnTo>
                    <a:pt x="4115" y="384"/>
                  </a:lnTo>
                  <a:lnTo>
                    <a:pt x="4116" y="384"/>
                  </a:lnTo>
                  <a:lnTo>
                    <a:pt x="4118" y="384"/>
                  </a:lnTo>
                  <a:lnTo>
                    <a:pt x="4120" y="386"/>
                  </a:lnTo>
                  <a:lnTo>
                    <a:pt x="4122" y="386"/>
                  </a:lnTo>
                  <a:lnTo>
                    <a:pt x="4122" y="384"/>
                  </a:lnTo>
                  <a:lnTo>
                    <a:pt x="4120" y="384"/>
                  </a:lnTo>
                  <a:lnTo>
                    <a:pt x="4118" y="384"/>
                  </a:lnTo>
                  <a:lnTo>
                    <a:pt x="4118" y="382"/>
                  </a:lnTo>
                  <a:lnTo>
                    <a:pt x="4116" y="382"/>
                  </a:lnTo>
                  <a:lnTo>
                    <a:pt x="4116" y="384"/>
                  </a:lnTo>
                  <a:lnTo>
                    <a:pt x="4115" y="384"/>
                  </a:lnTo>
                  <a:lnTo>
                    <a:pt x="4113" y="384"/>
                  </a:lnTo>
                  <a:lnTo>
                    <a:pt x="4113" y="382"/>
                  </a:lnTo>
                  <a:lnTo>
                    <a:pt x="4115" y="382"/>
                  </a:lnTo>
                  <a:lnTo>
                    <a:pt x="4115" y="380"/>
                  </a:lnTo>
                  <a:lnTo>
                    <a:pt x="4113" y="382"/>
                  </a:lnTo>
                  <a:lnTo>
                    <a:pt x="4113" y="380"/>
                  </a:lnTo>
                  <a:lnTo>
                    <a:pt x="4113" y="382"/>
                  </a:lnTo>
                  <a:lnTo>
                    <a:pt x="4111" y="382"/>
                  </a:lnTo>
                  <a:lnTo>
                    <a:pt x="4111" y="380"/>
                  </a:lnTo>
                  <a:lnTo>
                    <a:pt x="4109" y="382"/>
                  </a:lnTo>
                  <a:lnTo>
                    <a:pt x="4107" y="382"/>
                  </a:lnTo>
                  <a:lnTo>
                    <a:pt x="4105" y="380"/>
                  </a:lnTo>
                  <a:lnTo>
                    <a:pt x="4103" y="380"/>
                  </a:lnTo>
                  <a:lnTo>
                    <a:pt x="4105" y="378"/>
                  </a:lnTo>
                  <a:lnTo>
                    <a:pt x="4103" y="378"/>
                  </a:lnTo>
                  <a:lnTo>
                    <a:pt x="4103" y="376"/>
                  </a:lnTo>
                  <a:lnTo>
                    <a:pt x="4101" y="376"/>
                  </a:lnTo>
                  <a:lnTo>
                    <a:pt x="4101" y="378"/>
                  </a:lnTo>
                  <a:lnTo>
                    <a:pt x="4099" y="378"/>
                  </a:lnTo>
                  <a:lnTo>
                    <a:pt x="4097" y="378"/>
                  </a:lnTo>
                  <a:lnTo>
                    <a:pt x="4097" y="376"/>
                  </a:lnTo>
                  <a:lnTo>
                    <a:pt x="4097" y="374"/>
                  </a:lnTo>
                  <a:lnTo>
                    <a:pt x="4097" y="372"/>
                  </a:lnTo>
                  <a:lnTo>
                    <a:pt x="4097" y="370"/>
                  </a:lnTo>
                  <a:lnTo>
                    <a:pt x="4099" y="370"/>
                  </a:lnTo>
                  <a:lnTo>
                    <a:pt x="4099" y="368"/>
                  </a:lnTo>
                  <a:lnTo>
                    <a:pt x="4097" y="368"/>
                  </a:lnTo>
                  <a:lnTo>
                    <a:pt x="4097" y="367"/>
                  </a:lnTo>
                  <a:lnTo>
                    <a:pt x="4097" y="365"/>
                  </a:lnTo>
                  <a:lnTo>
                    <a:pt x="4097" y="363"/>
                  </a:lnTo>
                  <a:lnTo>
                    <a:pt x="4097" y="361"/>
                  </a:lnTo>
                  <a:lnTo>
                    <a:pt x="4099" y="361"/>
                  </a:lnTo>
                  <a:lnTo>
                    <a:pt x="4101" y="359"/>
                  </a:lnTo>
                  <a:lnTo>
                    <a:pt x="4101" y="357"/>
                  </a:lnTo>
                  <a:lnTo>
                    <a:pt x="4103" y="357"/>
                  </a:lnTo>
                  <a:lnTo>
                    <a:pt x="4105" y="357"/>
                  </a:lnTo>
                  <a:lnTo>
                    <a:pt x="4107" y="357"/>
                  </a:lnTo>
                  <a:lnTo>
                    <a:pt x="4109" y="357"/>
                  </a:lnTo>
                  <a:lnTo>
                    <a:pt x="4109" y="355"/>
                  </a:lnTo>
                  <a:lnTo>
                    <a:pt x="4107" y="353"/>
                  </a:lnTo>
                  <a:lnTo>
                    <a:pt x="4107" y="351"/>
                  </a:lnTo>
                  <a:lnTo>
                    <a:pt x="4105" y="351"/>
                  </a:lnTo>
                  <a:lnTo>
                    <a:pt x="4105" y="349"/>
                  </a:lnTo>
                  <a:lnTo>
                    <a:pt x="4105" y="347"/>
                  </a:lnTo>
                  <a:lnTo>
                    <a:pt x="4105" y="345"/>
                  </a:lnTo>
                  <a:lnTo>
                    <a:pt x="4103" y="343"/>
                  </a:lnTo>
                  <a:lnTo>
                    <a:pt x="4103" y="345"/>
                  </a:lnTo>
                  <a:lnTo>
                    <a:pt x="4101" y="343"/>
                  </a:lnTo>
                  <a:lnTo>
                    <a:pt x="4101" y="342"/>
                  </a:lnTo>
                  <a:lnTo>
                    <a:pt x="4101" y="340"/>
                  </a:lnTo>
                  <a:lnTo>
                    <a:pt x="4101" y="338"/>
                  </a:lnTo>
                  <a:lnTo>
                    <a:pt x="4101" y="336"/>
                  </a:lnTo>
                  <a:lnTo>
                    <a:pt x="4101" y="334"/>
                  </a:lnTo>
                  <a:lnTo>
                    <a:pt x="4101" y="332"/>
                  </a:lnTo>
                  <a:lnTo>
                    <a:pt x="4101" y="330"/>
                  </a:lnTo>
                  <a:lnTo>
                    <a:pt x="4101" y="328"/>
                  </a:lnTo>
                  <a:lnTo>
                    <a:pt x="4099" y="328"/>
                  </a:lnTo>
                  <a:lnTo>
                    <a:pt x="4099" y="326"/>
                  </a:lnTo>
                  <a:lnTo>
                    <a:pt x="4095" y="326"/>
                  </a:lnTo>
                  <a:lnTo>
                    <a:pt x="4093" y="324"/>
                  </a:lnTo>
                  <a:lnTo>
                    <a:pt x="4088" y="322"/>
                  </a:lnTo>
                  <a:lnTo>
                    <a:pt x="4088" y="320"/>
                  </a:lnTo>
                  <a:lnTo>
                    <a:pt x="4086" y="320"/>
                  </a:lnTo>
                  <a:lnTo>
                    <a:pt x="4086" y="319"/>
                  </a:lnTo>
                  <a:lnTo>
                    <a:pt x="4084" y="317"/>
                  </a:lnTo>
                  <a:lnTo>
                    <a:pt x="4082" y="319"/>
                  </a:lnTo>
                  <a:lnTo>
                    <a:pt x="4080" y="317"/>
                  </a:lnTo>
                  <a:lnTo>
                    <a:pt x="4078" y="315"/>
                  </a:lnTo>
                  <a:lnTo>
                    <a:pt x="4076" y="315"/>
                  </a:lnTo>
                  <a:lnTo>
                    <a:pt x="4074" y="313"/>
                  </a:lnTo>
                  <a:lnTo>
                    <a:pt x="4070" y="313"/>
                  </a:lnTo>
                  <a:lnTo>
                    <a:pt x="4067" y="313"/>
                  </a:lnTo>
                  <a:lnTo>
                    <a:pt x="4065" y="313"/>
                  </a:lnTo>
                  <a:lnTo>
                    <a:pt x="4063" y="315"/>
                  </a:lnTo>
                  <a:lnTo>
                    <a:pt x="4061" y="317"/>
                  </a:lnTo>
                  <a:lnTo>
                    <a:pt x="4059" y="317"/>
                  </a:lnTo>
                  <a:lnTo>
                    <a:pt x="4059" y="319"/>
                  </a:lnTo>
                  <a:lnTo>
                    <a:pt x="4061" y="319"/>
                  </a:lnTo>
                  <a:lnTo>
                    <a:pt x="4059" y="319"/>
                  </a:lnTo>
                  <a:lnTo>
                    <a:pt x="4057" y="319"/>
                  </a:lnTo>
                  <a:lnTo>
                    <a:pt x="4055" y="320"/>
                  </a:lnTo>
                  <a:lnTo>
                    <a:pt x="4053" y="320"/>
                  </a:lnTo>
                  <a:lnTo>
                    <a:pt x="4049" y="319"/>
                  </a:lnTo>
                  <a:lnTo>
                    <a:pt x="4047" y="317"/>
                  </a:lnTo>
                  <a:lnTo>
                    <a:pt x="4045" y="317"/>
                  </a:lnTo>
                  <a:lnTo>
                    <a:pt x="4042" y="320"/>
                  </a:lnTo>
                  <a:lnTo>
                    <a:pt x="4040" y="320"/>
                  </a:lnTo>
                  <a:lnTo>
                    <a:pt x="4040" y="319"/>
                  </a:lnTo>
                  <a:lnTo>
                    <a:pt x="4038" y="317"/>
                  </a:lnTo>
                  <a:lnTo>
                    <a:pt x="4038" y="315"/>
                  </a:lnTo>
                  <a:lnTo>
                    <a:pt x="4038" y="313"/>
                  </a:lnTo>
                  <a:lnTo>
                    <a:pt x="4040" y="311"/>
                  </a:lnTo>
                  <a:lnTo>
                    <a:pt x="4040" y="309"/>
                  </a:lnTo>
                  <a:lnTo>
                    <a:pt x="4040" y="305"/>
                  </a:lnTo>
                  <a:lnTo>
                    <a:pt x="4040" y="301"/>
                  </a:lnTo>
                  <a:lnTo>
                    <a:pt x="4038" y="297"/>
                  </a:lnTo>
                  <a:lnTo>
                    <a:pt x="4036" y="295"/>
                  </a:lnTo>
                  <a:lnTo>
                    <a:pt x="4036" y="294"/>
                  </a:lnTo>
                  <a:lnTo>
                    <a:pt x="4034" y="292"/>
                  </a:lnTo>
                  <a:lnTo>
                    <a:pt x="4034" y="290"/>
                  </a:lnTo>
                  <a:lnTo>
                    <a:pt x="4034" y="288"/>
                  </a:lnTo>
                  <a:lnTo>
                    <a:pt x="4036" y="286"/>
                  </a:lnTo>
                  <a:lnTo>
                    <a:pt x="4036" y="284"/>
                  </a:lnTo>
                  <a:lnTo>
                    <a:pt x="4036" y="282"/>
                  </a:lnTo>
                  <a:lnTo>
                    <a:pt x="4038" y="280"/>
                  </a:lnTo>
                  <a:lnTo>
                    <a:pt x="4038" y="278"/>
                  </a:lnTo>
                  <a:lnTo>
                    <a:pt x="4038" y="274"/>
                  </a:lnTo>
                  <a:lnTo>
                    <a:pt x="4038" y="272"/>
                  </a:lnTo>
                  <a:lnTo>
                    <a:pt x="4038" y="271"/>
                  </a:lnTo>
                  <a:lnTo>
                    <a:pt x="4042" y="265"/>
                  </a:lnTo>
                  <a:lnTo>
                    <a:pt x="4042" y="263"/>
                  </a:lnTo>
                  <a:lnTo>
                    <a:pt x="4043" y="263"/>
                  </a:lnTo>
                  <a:lnTo>
                    <a:pt x="4043" y="261"/>
                  </a:lnTo>
                  <a:lnTo>
                    <a:pt x="4045" y="257"/>
                  </a:lnTo>
                  <a:lnTo>
                    <a:pt x="4045" y="255"/>
                  </a:lnTo>
                  <a:lnTo>
                    <a:pt x="4047" y="253"/>
                  </a:lnTo>
                  <a:lnTo>
                    <a:pt x="4047" y="251"/>
                  </a:lnTo>
                  <a:lnTo>
                    <a:pt x="4047" y="249"/>
                  </a:lnTo>
                  <a:lnTo>
                    <a:pt x="4047" y="248"/>
                  </a:lnTo>
                  <a:lnTo>
                    <a:pt x="4047" y="246"/>
                  </a:lnTo>
                  <a:lnTo>
                    <a:pt x="4045" y="244"/>
                  </a:lnTo>
                  <a:lnTo>
                    <a:pt x="4042" y="238"/>
                  </a:lnTo>
                  <a:lnTo>
                    <a:pt x="4040" y="236"/>
                  </a:lnTo>
                  <a:lnTo>
                    <a:pt x="4040" y="234"/>
                  </a:lnTo>
                  <a:lnTo>
                    <a:pt x="4040" y="232"/>
                  </a:lnTo>
                  <a:lnTo>
                    <a:pt x="4040" y="230"/>
                  </a:lnTo>
                  <a:lnTo>
                    <a:pt x="4038" y="230"/>
                  </a:lnTo>
                  <a:lnTo>
                    <a:pt x="4038" y="228"/>
                  </a:lnTo>
                  <a:lnTo>
                    <a:pt x="4038" y="226"/>
                  </a:lnTo>
                  <a:lnTo>
                    <a:pt x="4036" y="226"/>
                  </a:lnTo>
                  <a:lnTo>
                    <a:pt x="4036" y="224"/>
                  </a:lnTo>
                  <a:lnTo>
                    <a:pt x="4036" y="223"/>
                  </a:lnTo>
                  <a:lnTo>
                    <a:pt x="4036" y="219"/>
                  </a:lnTo>
                  <a:lnTo>
                    <a:pt x="4034" y="219"/>
                  </a:lnTo>
                  <a:lnTo>
                    <a:pt x="4034" y="217"/>
                  </a:lnTo>
                  <a:lnTo>
                    <a:pt x="4032" y="215"/>
                  </a:lnTo>
                  <a:lnTo>
                    <a:pt x="4032" y="213"/>
                  </a:lnTo>
                  <a:lnTo>
                    <a:pt x="4030" y="213"/>
                  </a:lnTo>
                  <a:lnTo>
                    <a:pt x="4028" y="211"/>
                  </a:lnTo>
                  <a:lnTo>
                    <a:pt x="4026" y="211"/>
                  </a:lnTo>
                  <a:lnTo>
                    <a:pt x="4026" y="209"/>
                  </a:lnTo>
                  <a:lnTo>
                    <a:pt x="4032" y="201"/>
                  </a:lnTo>
                  <a:lnTo>
                    <a:pt x="4032" y="200"/>
                  </a:lnTo>
                  <a:lnTo>
                    <a:pt x="4034" y="198"/>
                  </a:lnTo>
                  <a:lnTo>
                    <a:pt x="4034" y="196"/>
                  </a:lnTo>
                  <a:lnTo>
                    <a:pt x="4034" y="194"/>
                  </a:lnTo>
                  <a:lnTo>
                    <a:pt x="4034" y="192"/>
                  </a:lnTo>
                  <a:lnTo>
                    <a:pt x="4034" y="190"/>
                  </a:lnTo>
                  <a:lnTo>
                    <a:pt x="4038" y="186"/>
                  </a:lnTo>
                  <a:lnTo>
                    <a:pt x="4042" y="184"/>
                  </a:lnTo>
                  <a:lnTo>
                    <a:pt x="4045" y="182"/>
                  </a:lnTo>
                  <a:lnTo>
                    <a:pt x="4047" y="182"/>
                  </a:lnTo>
                  <a:lnTo>
                    <a:pt x="4053" y="178"/>
                  </a:lnTo>
                  <a:lnTo>
                    <a:pt x="4057" y="175"/>
                  </a:lnTo>
                  <a:lnTo>
                    <a:pt x="4057" y="173"/>
                  </a:lnTo>
                  <a:lnTo>
                    <a:pt x="4059" y="169"/>
                  </a:lnTo>
                  <a:lnTo>
                    <a:pt x="4059" y="163"/>
                  </a:lnTo>
                  <a:lnTo>
                    <a:pt x="4059" y="161"/>
                  </a:lnTo>
                  <a:lnTo>
                    <a:pt x="4059" y="159"/>
                  </a:lnTo>
                  <a:lnTo>
                    <a:pt x="4059" y="155"/>
                  </a:lnTo>
                  <a:lnTo>
                    <a:pt x="4059" y="153"/>
                  </a:lnTo>
                  <a:lnTo>
                    <a:pt x="4059" y="152"/>
                  </a:lnTo>
                  <a:lnTo>
                    <a:pt x="4059" y="150"/>
                  </a:lnTo>
                  <a:lnTo>
                    <a:pt x="4059" y="148"/>
                  </a:lnTo>
                  <a:lnTo>
                    <a:pt x="4059" y="146"/>
                  </a:lnTo>
                  <a:lnTo>
                    <a:pt x="4057" y="146"/>
                  </a:lnTo>
                  <a:lnTo>
                    <a:pt x="4053" y="138"/>
                  </a:lnTo>
                  <a:lnTo>
                    <a:pt x="4055" y="136"/>
                  </a:lnTo>
                  <a:lnTo>
                    <a:pt x="4057" y="134"/>
                  </a:lnTo>
                  <a:lnTo>
                    <a:pt x="4059" y="134"/>
                  </a:lnTo>
                  <a:lnTo>
                    <a:pt x="4061" y="136"/>
                  </a:lnTo>
                  <a:lnTo>
                    <a:pt x="4063" y="138"/>
                  </a:lnTo>
                  <a:lnTo>
                    <a:pt x="4065" y="140"/>
                  </a:lnTo>
                  <a:lnTo>
                    <a:pt x="4067" y="140"/>
                  </a:lnTo>
                  <a:lnTo>
                    <a:pt x="4067" y="142"/>
                  </a:lnTo>
                  <a:lnTo>
                    <a:pt x="4065" y="144"/>
                  </a:lnTo>
                  <a:lnTo>
                    <a:pt x="4065" y="142"/>
                  </a:lnTo>
                  <a:lnTo>
                    <a:pt x="4065" y="144"/>
                  </a:lnTo>
                  <a:lnTo>
                    <a:pt x="4063" y="144"/>
                  </a:lnTo>
                  <a:lnTo>
                    <a:pt x="4065" y="144"/>
                  </a:lnTo>
                  <a:lnTo>
                    <a:pt x="4065" y="146"/>
                  </a:lnTo>
                  <a:lnTo>
                    <a:pt x="4067" y="148"/>
                  </a:lnTo>
                  <a:lnTo>
                    <a:pt x="4068" y="150"/>
                  </a:lnTo>
                  <a:lnTo>
                    <a:pt x="4068" y="152"/>
                  </a:lnTo>
                  <a:lnTo>
                    <a:pt x="4067" y="152"/>
                  </a:lnTo>
                  <a:lnTo>
                    <a:pt x="4067" y="153"/>
                  </a:lnTo>
                  <a:lnTo>
                    <a:pt x="4067" y="155"/>
                  </a:lnTo>
                  <a:lnTo>
                    <a:pt x="4068" y="159"/>
                  </a:lnTo>
                  <a:lnTo>
                    <a:pt x="4068" y="161"/>
                  </a:lnTo>
                  <a:lnTo>
                    <a:pt x="4068" y="163"/>
                  </a:lnTo>
                  <a:lnTo>
                    <a:pt x="4070" y="165"/>
                  </a:lnTo>
                  <a:lnTo>
                    <a:pt x="4070" y="167"/>
                  </a:lnTo>
                  <a:lnTo>
                    <a:pt x="4068" y="167"/>
                  </a:lnTo>
                  <a:lnTo>
                    <a:pt x="4068" y="169"/>
                  </a:lnTo>
                  <a:lnTo>
                    <a:pt x="4067" y="169"/>
                  </a:lnTo>
                  <a:lnTo>
                    <a:pt x="4067" y="173"/>
                  </a:lnTo>
                  <a:lnTo>
                    <a:pt x="4067" y="175"/>
                  </a:lnTo>
                  <a:lnTo>
                    <a:pt x="4067" y="176"/>
                  </a:lnTo>
                  <a:lnTo>
                    <a:pt x="4065" y="178"/>
                  </a:lnTo>
                  <a:lnTo>
                    <a:pt x="4065" y="180"/>
                  </a:lnTo>
                  <a:lnTo>
                    <a:pt x="4065" y="182"/>
                  </a:lnTo>
                  <a:lnTo>
                    <a:pt x="4063" y="182"/>
                  </a:lnTo>
                  <a:lnTo>
                    <a:pt x="4063" y="184"/>
                  </a:lnTo>
                  <a:lnTo>
                    <a:pt x="4063" y="186"/>
                  </a:lnTo>
                  <a:lnTo>
                    <a:pt x="4061" y="188"/>
                  </a:lnTo>
                  <a:lnTo>
                    <a:pt x="4061" y="190"/>
                  </a:lnTo>
                  <a:lnTo>
                    <a:pt x="4061" y="192"/>
                  </a:lnTo>
                  <a:lnTo>
                    <a:pt x="4063" y="192"/>
                  </a:lnTo>
                  <a:lnTo>
                    <a:pt x="4063" y="194"/>
                  </a:lnTo>
                  <a:lnTo>
                    <a:pt x="4063" y="196"/>
                  </a:lnTo>
                  <a:lnTo>
                    <a:pt x="4065" y="198"/>
                  </a:lnTo>
                  <a:lnTo>
                    <a:pt x="4067" y="198"/>
                  </a:lnTo>
                  <a:lnTo>
                    <a:pt x="4065" y="200"/>
                  </a:lnTo>
                  <a:lnTo>
                    <a:pt x="4065" y="201"/>
                  </a:lnTo>
                  <a:lnTo>
                    <a:pt x="4067" y="203"/>
                  </a:lnTo>
                  <a:lnTo>
                    <a:pt x="4065" y="205"/>
                  </a:lnTo>
                  <a:lnTo>
                    <a:pt x="4065" y="207"/>
                  </a:lnTo>
                  <a:lnTo>
                    <a:pt x="4065" y="209"/>
                  </a:lnTo>
                  <a:lnTo>
                    <a:pt x="4063" y="207"/>
                  </a:lnTo>
                  <a:lnTo>
                    <a:pt x="4061" y="207"/>
                  </a:lnTo>
                  <a:lnTo>
                    <a:pt x="4061" y="209"/>
                  </a:lnTo>
                  <a:lnTo>
                    <a:pt x="4061" y="211"/>
                  </a:lnTo>
                  <a:lnTo>
                    <a:pt x="4063" y="213"/>
                  </a:lnTo>
                  <a:lnTo>
                    <a:pt x="4063" y="215"/>
                  </a:lnTo>
                  <a:lnTo>
                    <a:pt x="4068" y="217"/>
                  </a:lnTo>
                  <a:lnTo>
                    <a:pt x="4074" y="219"/>
                  </a:lnTo>
                  <a:lnTo>
                    <a:pt x="4076" y="221"/>
                  </a:lnTo>
                  <a:lnTo>
                    <a:pt x="4076" y="219"/>
                  </a:lnTo>
                  <a:lnTo>
                    <a:pt x="4082" y="221"/>
                  </a:lnTo>
                  <a:lnTo>
                    <a:pt x="4086" y="221"/>
                  </a:lnTo>
                  <a:lnTo>
                    <a:pt x="4088" y="221"/>
                  </a:lnTo>
                  <a:lnTo>
                    <a:pt x="4088" y="223"/>
                  </a:lnTo>
                  <a:lnTo>
                    <a:pt x="4088" y="224"/>
                  </a:lnTo>
                  <a:lnTo>
                    <a:pt x="4088" y="226"/>
                  </a:lnTo>
                  <a:lnTo>
                    <a:pt x="4090" y="226"/>
                  </a:lnTo>
                  <a:lnTo>
                    <a:pt x="4090" y="224"/>
                  </a:lnTo>
                  <a:lnTo>
                    <a:pt x="4088" y="223"/>
                  </a:lnTo>
                  <a:lnTo>
                    <a:pt x="4090" y="221"/>
                  </a:lnTo>
                  <a:lnTo>
                    <a:pt x="4095" y="223"/>
                  </a:lnTo>
                  <a:lnTo>
                    <a:pt x="4099" y="223"/>
                  </a:lnTo>
                  <a:lnTo>
                    <a:pt x="4101" y="224"/>
                  </a:lnTo>
                  <a:lnTo>
                    <a:pt x="4103" y="224"/>
                  </a:lnTo>
                  <a:lnTo>
                    <a:pt x="4103" y="226"/>
                  </a:lnTo>
                  <a:lnTo>
                    <a:pt x="4103" y="228"/>
                  </a:lnTo>
                  <a:lnTo>
                    <a:pt x="4103" y="230"/>
                  </a:lnTo>
                  <a:lnTo>
                    <a:pt x="4105" y="230"/>
                  </a:lnTo>
                  <a:lnTo>
                    <a:pt x="4105" y="232"/>
                  </a:lnTo>
                  <a:lnTo>
                    <a:pt x="4111" y="234"/>
                  </a:lnTo>
                  <a:lnTo>
                    <a:pt x="4113" y="236"/>
                  </a:lnTo>
                  <a:lnTo>
                    <a:pt x="4115" y="234"/>
                  </a:lnTo>
                  <a:lnTo>
                    <a:pt x="4118" y="234"/>
                  </a:lnTo>
                  <a:lnTo>
                    <a:pt x="4120" y="234"/>
                  </a:lnTo>
                  <a:lnTo>
                    <a:pt x="4120" y="232"/>
                  </a:lnTo>
                  <a:lnTo>
                    <a:pt x="4120" y="234"/>
                  </a:lnTo>
                  <a:lnTo>
                    <a:pt x="4122" y="234"/>
                  </a:lnTo>
                  <a:lnTo>
                    <a:pt x="4122" y="232"/>
                  </a:lnTo>
                  <a:lnTo>
                    <a:pt x="4122" y="230"/>
                  </a:lnTo>
                  <a:lnTo>
                    <a:pt x="4124" y="230"/>
                  </a:lnTo>
                  <a:lnTo>
                    <a:pt x="4122" y="230"/>
                  </a:lnTo>
                  <a:lnTo>
                    <a:pt x="4120" y="230"/>
                  </a:lnTo>
                  <a:lnTo>
                    <a:pt x="4118" y="230"/>
                  </a:lnTo>
                  <a:lnTo>
                    <a:pt x="4120" y="232"/>
                  </a:lnTo>
                  <a:lnTo>
                    <a:pt x="4118" y="234"/>
                  </a:lnTo>
                  <a:lnTo>
                    <a:pt x="4116" y="234"/>
                  </a:lnTo>
                  <a:lnTo>
                    <a:pt x="4116" y="232"/>
                  </a:lnTo>
                  <a:lnTo>
                    <a:pt x="4115" y="232"/>
                  </a:lnTo>
                  <a:lnTo>
                    <a:pt x="4113" y="234"/>
                  </a:lnTo>
                  <a:lnTo>
                    <a:pt x="4113" y="232"/>
                  </a:lnTo>
                  <a:lnTo>
                    <a:pt x="4113" y="230"/>
                  </a:lnTo>
                  <a:lnTo>
                    <a:pt x="4113" y="228"/>
                  </a:lnTo>
                  <a:lnTo>
                    <a:pt x="4115" y="228"/>
                  </a:lnTo>
                  <a:lnTo>
                    <a:pt x="4115" y="226"/>
                  </a:lnTo>
                  <a:lnTo>
                    <a:pt x="4113" y="226"/>
                  </a:lnTo>
                  <a:lnTo>
                    <a:pt x="4115" y="226"/>
                  </a:lnTo>
                  <a:lnTo>
                    <a:pt x="4113" y="224"/>
                  </a:lnTo>
                  <a:lnTo>
                    <a:pt x="4111" y="226"/>
                  </a:lnTo>
                  <a:lnTo>
                    <a:pt x="4113" y="228"/>
                  </a:lnTo>
                  <a:lnTo>
                    <a:pt x="4111" y="228"/>
                  </a:lnTo>
                  <a:lnTo>
                    <a:pt x="4111" y="226"/>
                  </a:lnTo>
                  <a:lnTo>
                    <a:pt x="4109" y="224"/>
                  </a:lnTo>
                  <a:lnTo>
                    <a:pt x="4111" y="223"/>
                  </a:lnTo>
                  <a:lnTo>
                    <a:pt x="4111" y="221"/>
                  </a:lnTo>
                  <a:lnTo>
                    <a:pt x="4111" y="219"/>
                  </a:lnTo>
                  <a:lnTo>
                    <a:pt x="4109" y="217"/>
                  </a:lnTo>
                  <a:lnTo>
                    <a:pt x="4105" y="217"/>
                  </a:lnTo>
                  <a:lnTo>
                    <a:pt x="4105" y="219"/>
                  </a:lnTo>
                  <a:lnTo>
                    <a:pt x="4105" y="217"/>
                  </a:lnTo>
                  <a:lnTo>
                    <a:pt x="4103" y="215"/>
                  </a:lnTo>
                  <a:lnTo>
                    <a:pt x="4105" y="215"/>
                  </a:lnTo>
                  <a:lnTo>
                    <a:pt x="4105" y="213"/>
                  </a:lnTo>
                  <a:lnTo>
                    <a:pt x="4103" y="213"/>
                  </a:lnTo>
                  <a:lnTo>
                    <a:pt x="4101" y="215"/>
                  </a:lnTo>
                  <a:lnTo>
                    <a:pt x="4101" y="217"/>
                  </a:lnTo>
                  <a:lnTo>
                    <a:pt x="4099" y="215"/>
                  </a:lnTo>
                  <a:lnTo>
                    <a:pt x="4097" y="215"/>
                  </a:lnTo>
                  <a:lnTo>
                    <a:pt x="4093" y="213"/>
                  </a:lnTo>
                  <a:lnTo>
                    <a:pt x="4091" y="211"/>
                  </a:lnTo>
                  <a:lnTo>
                    <a:pt x="4091" y="209"/>
                  </a:lnTo>
                  <a:lnTo>
                    <a:pt x="4090" y="209"/>
                  </a:lnTo>
                  <a:lnTo>
                    <a:pt x="4086" y="207"/>
                  </a:lnTo>
                  <a:lnTo>
                    <a:pt x="4084" y="207"/>
                  </a:lnTo>
                  <a:lnTo>
                    <a:pt x="4084" y="205"/>
                  </a:lnTo>
                  <a:lnTo>
                    <a:pt x="4082" y="203"/>
                  </a:lnTo>
                  <a:lnTo>
                    <a:pt x="4078" y="203"/>
                  </a:lnTo>
                  <a:lnTo>
                    <a:pt x="4078" y="201"/>
                  </a:lnTo>
                  <a:lnTo>
                    <a:pt x="4078" y="200"/>
                  </a:lnTo>
                  <a:lnTo>
                    <a:pt x="4078" y="198"/>
                  </a:lnTo>
                  <a:lnTo>
                    <a:pt x="4076" y="196"/>
                  </a:lnTo>
                  <a:lnTo>
                    <a:pt x="4076" y="194"/>
                  </a:lnTo>
                  <a:lnTo>
                    <a:pt x="4076" y="192"/>
                  </a:lnTo>
                  <a:lnTo>
                    <a:pt x="4074" y="188"/>
                  </a:lnTo>
                  <a:lnTo>
                    <a:pt x="4074" y="186"/>
                  </a:lnTo>
                  <a:lnTo>
                    <a:pt x="4074" y="184"/>
                  </a:lnTo>
                  <a:lnTo>
                    <a:pt x="4080" y="180"/>
                  </a:lnTo>
                  <a:lnTo>
                    <a:pt x="4084" y="178"/>
                  </a:lnTo>
                  <a:lnTo>
                    <a:pt x="4088" y="178"/>
                  </a:lnTo>
                  <a:lnTo>
                    <a:pt x="4090" y="178"/>
                  </a:lnTo>
                  <a:lnTo>
                    <a:pt x="4095" y="186"/>
                  </a:lnTo>
                  <a:lnTo>
                    <a:pt x="4097" y="186"/>
                  </a:lnTo>
                  <a:lnTo>
                    <a:pt x="4099" y="190"/>
                  </a:lnTo>
                  <a:lnTo>
                    <a:pt x="4101" y="190"/>
                  </a:lnTo>
                  <a:lnTo>
                    <a:pt x="4107" y="186"/>
                  </a:lnTo>
                  <a:lnTo>
                    <a:pt x="4109" y="186"/>
                  </a:lnTo>
                  <a:lnTo>
                    <a:pt x="4109" y="184"/>
                  </a:lnTo>
                  <a:lnTo>
                    <a:pt x="4109" y="182"/>
                  </a:lnTo>
                  <a:lnTo>
                    <a:pt x="4109" y="180"/>
                  </a:lnTo>
                  <a:lnTo>
                    <a:pt x="4107" y="175"/>
                  </a:lnTo>
                  <a:lnTo>
                    <a:pt x="4105" y="175"/>
                  </a:lnTo>
                  <a:lnTo>
                    <a:pt x="4101" y="175"/>
                  </a:lnTo>
                  <a:lnTo>
                    <a:pt x="4099" y="176"/>
                  </a:lnTo>
                  <a:lnTo>
                    <a:pt x="4097" y="176"/>
                  </a:lnTo>
                  <a:lnTo>
                    <a:pt x="4095" y="176"/>
                  </a:lnTo>
                  <a:lnTo>
                    <a:pt x="4095" y="175"/>
                  </a:lnTo>
                  <a:lnTo>
                    <a:pt x="4095" y="173"/>
                  </a:lnTo>
                  <a:lnTo>
                    <a:pt x="4097" y="171"/>
                  </a:lnTo>
                  <a:lnTo>
                    <a:pt x="4097" y="169"/>
                  </a:lnTo>
                  <a:lnTo>
                    <a:pt x="4099" y="171"/>
                  </a:lnTo>
                  <a:lnTo>
                    <a:pt x="4101" y="171"/>
                  </a:lnTo>
                  <a:lnTo>
                    <a:pt x="4101" y="169"/>
                  </a:lnTo>
                  <a:lnTo>
                    <a:pt x="4103" y="165"/>
                  </a:lnTo>
                  <a:lnTo>
                    <a:pt x="4105" y="163"/>
                  </a:lnTo>
                  <a:lnTo>
                    <a:pt x="4107" y="161"/>
                  </a:lnTo>
                  <a:lnTo>
                    <a:pt x="4109" y="161"/>
                  </a:lnTo>
                  <a:lnTo>
                    <a:pt x="4111" y="161"/>
                  </a:lnTo>
                  <a:lnTo>
                    <a:pt x="4113" y="159"/>
                  </a:lnTo>
                  <a:lnTo>
                    <a:pt x="4113" y="161"/>
                  </a:lnTo>
                  <a:lnTo>
                    <a:pt x="4113" y="159"/>
                  </a:lnTo>
                  <a:lnTo>
                    <a:pt x="4118" y="159"/>
                  </a:lnTo>
                  <a:lnTo>
                    <a:pt x="4122" y="161"/>
                  </a:lnTo>
                  <a:lnTo>
                    <a:pt x="4124" y="159"/>
                  </a:lnTo>
                  <a:lnTo>
                    <a:pt x="4128" y="161"/>
                  </a:lnTo>
                  <a:lnTo>
                    <a:pt x="4130" y="161"/>
                  </a:lnTo>
                  <a:lnTo>
                    <a:pt x="4134" y="167"/>
                  </a:lnTo>
                  <a:lnTo>
                    <a:pt x="4138" y="169"/>
                  </a:lnTo>
                  <a:lnTo>
                    <a:pt x="4145" y="173"/>
                  </a:lnTo>
                  <a:lnTo>
                    <a:pt x="4151" y="176"/>
                  </a:lnTo>
                  <a:lnTo>
                    <a:pt x="4151" y="178"/>
                  </a:lnTo>
                  <a:lnTo>
                    <a:pt x="4149" y="178"/>
                  </a:lnTo>
                  <a:lnTo>
                    <a:pt x="4149" y="176"/>
                  </a:lnTo>
                  <a:lnTo>
                    <a:pt x="4151" y="176"/>
                  </a:lnTo>
                  <a:lnTo>
                    <a:pt x="4149" y="176"/>
                  </a:lnTo>
                  <a:lnTo>
                    <a:pt x="4147" y="176"/>
                  </a:lnTo>
                  <a:lnTo>
                    <a:pt x="4147" y="178"/>
                  </a:lnTo>
                  <a:lnTo>
                    <a:pt x="4153" y="182"/>
                  </a:lnTo>
                  <a:lnTo>
                    <a:pt x="4157" y="188"/>
                  </a:lnTo>
                  <a:lnTo>
                    <a:pt x="4157" y="190"/>
                  </a:lnTo>
                  <a:lnTo>
                    <a:pt x="4159" y="192"/>
                  </a:lnTo>
                  <a:lnTo>
                    <a:pt x="4163" y="194"/>
                  </a:lnTo>
                  <a:lnTo>
                    <a:pt x="4164" y="196"/>
                  </a:lnTo>
                  <a:lnTo>
                    <a:pt x="4172" y="196"/>
                  </a:lnTo>
                  <a:lnTo>
                    <a:pt x="4174" y="194"/>
                  </a:lnTo>
                  <a:lnTo>
                    <a:pt x="4176" y="194"/>
                  </a:lnTo>
                  <a:lnTo>
                    <a:pt x="4178" y="194"/>
                  </a:lnTo>
                  <a:lnTo>
                    <a:pt x="4184" y="192"/>
                  </a:lnTo>
                  <a:lnTo>
                    <a:pt x="4184" y="194"/>
                  </a:lnTo>
                  <a:lnTo>
                    <a:pt x="4186" y="194"/>
                  </a:lnTo>
                  <a:lnTo>
                    <a:pt x="4187" y="194"/>
                  </a:lnTo>
                  <a:lnTo>
                    <a:pt x="4189" y="194"/>
                  </a:lnTo>
                  <a:lnTo>
                    <a:pt x="4189" y="196"/>
                  </a:lnTo>
                  <a:lnTo>
                    <a:pt x="4189" y="198"/>
                  </a:lnTo>
                  <a:lnTo>
                    <a:pt x="4189" y="200"/>
                  </a:lnTo>
                  <a:lnTo>
                    <a:pt x="4187" y="201"/>
                  </a:lnTo>
                  <a:lnTo>
                    <a:pt x="4186" y="203"/>
                  </a:lnTo>
                  <a:lnTo>
                    <a:pt x="4186" y="205"/>
                  </a:lnTo>
                  <a:lnTo>
                    <a:pt x="4186" y="207"/>
                  </a:lnTo>
                  <a:lnTo>
                    <a:pt x="4186" y="209"/>
                  </a:lnTo>
                  <a:lnTo>
                    <a:pt x="4186" y="211"/>
                  </a:lnTo>
                  <a:lnTo>
                    <a:pt x="4184" y="211"/>
                  </a:lnTo>
                  <a:lnTo>
                    <a:pt x="4182" y="211"/>
                  </a:lnTo>
                  <a:lnTo>
                    <a:pt x="4178" y="213"/>
                  </a:lnTo>
                  <a:lnTo>
                    <a:pt x="4174" y="217"/>
                  </a:lnTo>
                  <a:lnTo>
                    <a:pt x="4174" y="219"/>
                  </a:lnTo>
                  <a:lnTo>
                    <a:pt x="4174" y="221"/>
                  </a:lnTo>
                  <a:lnTo>
                    <a:pt x="4174" y="223"/>
                  </a:lnTo>
                  <a:lnTo>
                    <a:pt x="4174" y="224"/>
                  </a:lnTo>
                  <a:lnTo>
                    <a:pt x="4174" y="226"/>
                  </a:lnTo>
                  <a:lnTo>
                    <a:pt x="4174" y="228"/>
                  </a:lnTo>
                  <a:lnTo>
                    <a:pt x="4172" y="228"/>
                  </a:lnTo>
                  <a:lnTo>
                    <a:pt x="4172" y="230"/>
                  </a:lnTo>
                  <a:lnTo>
                    <a:pt x="4174" y="234"/>
                  </a:lnTo>
                  <a:lnTo>
                    <a:pt x="4174" y="236"/>
                  </a:lnTo>
                  <a:lnTo>
                    <a:pt x="4174" y="238"/>
                  </a:lnTo>
                  <a:lnTo>
                    <a:pt x="4174" y="240"/>
                  </a:lnTo>
                  <a:lnTo>
                    <a:pt x="4176" y="240"/>
                  </a:lnTo>
                  <a:lnTo>
                    <a:pt x="4176" y="242"/>
                  </a:lnTo>
                  <a:lnTo>
                    <a:pt x="4174" y="244"/>
                  </a:lnTo>
                  <a:lnTo>
                    <a:pt x="4172" y="246"/>
                  </a:lnTo>
                  <a:lnTo>
                    <a:pt x="4172" y="248"/>
                  </a:lnTo>
                  <a:lnTo>
                    <a:pt x="4172" y="249"/>
                  </a:lnTo>
                  <a:lnTo>
                    <a:pt x="4170" y="251"/>
                  </a:lnTo>
                  <a:lnTo>
                    <a:pt x="4172" y="253"/>
                  </a:lnTo>
                  <a:lnTo>
                    <a:pt x="4172" y="255"/>
                  </a:lnTo>
                  <a:lnTo>
                    <a:pt x="4172" y="257"/>
                  </a:lnTo>
                  <a:lnTo>
                    <a:pt x="4172" y="259"/>
                  </a:lnTo>
                  <a:lnTo>
                    <a:pt x="4172" y="261"/>
                  </a:lnTo>
                  <a:lnTo>
                    <a:pt x="4172" y="263"/>
                  </a:lnTo>
                  <a:lnTo>
                    <a:pt x="4172" y="265"/>
                  </a:lnTo>
                  <a:lnTo>
                    <a:pt x="4174" y="267"/>
                  </a:lnTo>
                  <a:lnTo>
                    <a:pt x="4174" y="269"/>
                  </a:lnTo>
                  <a:lnTo>
                    <a:pt x="4174" y="267"/>
                  </a:lnTo>
                  <a:lnTo>
                    <a:pt x="4174" y="265"/>
                  </a:lnTo>
                  <a:lnTo>
                    <a:pt x="4174" y="261"/>
                  </a:lnTo>
                  <a:lnTo>
                    <a:pt x="4172" y="259"/>
                  </a:lnTo>
                  <a:lnTo>
                    <a:pt x="4172" y="257"/>
                  </a:lnTo>
                  <a:lnTo>
                    <a:pt x="4172" y="255"/>
                  </a:lnTo>
                  <a:lnTo>
                    <a:pt x="4172" y="253"/>
                  </a:lnTo>
                  <a:lnTo>
                    <a:pt x="4172" y="251"/>
                  </a:lnTo>
                  <a:lnTo>
                    <a:pt x="4172" y="249"/>
                  </a:lnTo>
                  <a:lnTo>
                    <a:pt x="4174" y="249"/>
                  </a:lnTo>
                  <a:lnTo>
                    <a:pt x="4176" y="249"/>
                  </a:lnTo>
                  <a:lnTo>
                    <a:pt x="4176" y="248"/>
                  </a:lnTo>
                  <a:lnTo>
                    <a:pt x="4176" y="246"/>
                  </a:lnTo>
                  <a:lnTo>
                    <a:pt x="4178" y="244"/>
                  </a:lnTo>
                  <a:lnTo>
                    <a:pt x="4178" y="242"/>
                  </a:lnTo>
                  <a:lnTo>
                    <a:pt x="4176" y="240"/>
                  </a:lnTo>
                  <a:lnTo>
                    <a:pt x="4178" y="240"/>
                  </a:lnTo>
                  <a:lnTo>
                    <a:pt x="4178" y="238"/>
                  </a:lnTo>
                  <a:lnTo>
                    <a:pt x="4178" y="236"/>
                  </a:lnTo>
                  <a:lnTo>
                    <a:pt x="4178" y="234"/>
                  </a:lnTo>
                  <a:lnTo>
                    <a:pt x="4180" y="234"/>
                  </a:lnTo>
                  <a:lnTo>
                    <a:pt x="4180" y="232"/>
                  </a:lnTo>
                  <a:lnTo>
                    <a:pt x="4182" y="232"/>
                  </a:lnTo>
                  <a:lnTo>
                    <a:pt x="4182" y="234"/>
                  </a:lnTo>
                  <a:lnTo>
                    <a:pt x="4184" y="234"/>
                  </a:lnTo>
                  <a:lnTo>
                    <a:pt x="4184" y="232"/>
                  </a:lnTo>
                  <a:lnTo>
                    <a:pt x="4184" y="230"/>
                  </a:lnTo>
                  <a:lnTo>
                    <a:pt x="4184" y="232"/>
                  </a:lnTo>
                  <a:lnTo>
                    <a:pt x="4184" y="234"/>
                  </a:lnTo>
                  <a:lnTo>
                    <a:pt x="4186" y="236"/>
                  </a:lnTo>
                  <a:lnTo>
                    <a:pt x="4187" y="236"/>
                  </a:lnTo>
                  <a:lnTo>
                    <a:pt x="4187" y="238"/>
                  </a:lnTo>
                  <a:lnTo>
                    <a:pt x="4187" y="240"/>
                  </a:lnTo>
                  <a:lnTo>
                    <a:pt x="4187" y="242"/>
                  </a:lnTo>
                  <a:lnTo>
                    <a:pt x="4186" y="244"/>
                  </a:lnTo>
                  <a:lnTo>
                    <a:pt x="4186" y="246"/>
                  </a:lnTo>
                  <a:lnTo>
                    <a:pt x="4186" y="248"/>
                  </a:lnTo>
                  <a:lnTo>
                    <a:pt x="4186" y="249"/>
                  </a:lnTo>
                  <a:lnTo>
                    <a:pt x="4186" y="251"/>
                  </a:lnTo>
                  <a:lnTo>
                    <a:pt x="4186" y="253"/>
                  </a:lnTo>
                  <a:lnTo>
                    <a:pt x="4186" y="255"/>
                  </a:lnTo>
                  <a:lnTo>
                    <a:pt x="4186" y="259"/>
                  </a:lnTo>
                  <a:lnTo>
                    <a:pt x="4184" y="259"/>
                  </a:lnTo>
                  <a:lnTo>
                    <a:pt x="4184" y="261"/>
                  </a:lnTo>
                  <a:lnTo>
                    <a:pt x="4180" y="267"/>
                  </a:lnTo>
                  <a:lnTo>
                    <a:pt x="4180" y="269"/>
                  </a:lnTo>
                  <a:lnTo>
                    <a:pt x="4180" y="271"/>
                  </a:lnTo>
                  <a:lnTo>
                    <a:pt x="4182" y="272"/>
                  </a:lnTo>
                  <a:lnTo>
                    <a:pt x="4184" y="274"/>
                  </a:lnTo>
                  <a:lnTo>
                    <a:pt x="4186" y="274"/>
                  </a:lnTo>
                  <a:lnTo>
                    <a:pt x="4187" y="274"/>
                  </a:lnTo>
                  <a:lnTo>
                    <a:pt x="4187" y="272"/>
                  </a:lnTo>
                  <a:lnTo>
                    <a:pt x="4187" y="269"/>
                  </a:lnTo>
                  <a:lnTo>
                    <a:pt x="4186" y="269"/>
                  </a:lnTo>
                  <a:lnTo>
                    <a:pt x="4186" y="267"/>
                  </a:lnTo>
                  <a:lnTo>
                    <a:pt x="4186" y="265"/>
                  </a:lnTo>
                  <a:lnTo>
                    <a:pt x="4184" y="263"/>
                  </a:lnTo>
                  <a:lnTo>
                    <a:pt x="4186" y="263"/>
                  </a:lnTo>
                  <a:lnTo>
                    <a:pt x="4187" y="263"/>
                  </a:lnTo>
                  <a:lnTo>
                    <a:pt x="4191" y="263"/>
                  </a:lnTo>
                  <a:lnTo>
                    <a:pt x="4193" y="263"/>
                  </a:lnTo>
                  <a:lnTo>
                    <a:pt x="4193" y="261"/>
                  </a:lnTo>
                  <a:lnTo>
                    <a:pt x="4195" y="259"/>
                  </a:lnTo>
                  <a:lnTo>
                    <a:pt x="4197" y="255"/>
                  </a:lnTo>
                  <a:lnTo>
                    <a:pt x="4197" y="253"/>
                  </a:lnTo>
                  <a:lnTo>
                    <a:pt x="4197" y="251"/>
                  </a:lnTo>
                  <a:lnTo>
                    <a:pt x="4195" y="249"/>
                  </a:lnTo>
                  <a:lnTo>
                    <a:pt x="4195" y="248"/>
                  </a:lnTo>
                  <a:lnTo>
                    <a:pt x="4195" y="246"/>
                  </a:lnTo>
                  <a:lnTo>
                    <a:pt x="4195" y="244"/>
                  </a:lnTo>
                  <a:lnTo>
                    <a:pt x="4195" y="242"/>
                  </a:lnTo>
                  <a:lnTo>
                    <a:pt x="4193" y="242"/>
                  </a:lnTo>
                  <a:lnTo>
                    <a:pt x="4193" y="240"/>
                  </a:lnTo>
                  <a:lnTo>
                    <a:pt x="4193" y="238"/>
                  </a:lnTo>
                  <a:lnTo>
                    <a:pt x="4193" y="236"/>
                  </a:lnTo>
                  <a:lnTo>
                    <a:pt x="4193" y="234"/>
                  </a:lnTo>
                  <a:lnTo>
                    <a:pt x="4191" y="234"/>
                  </a:lnTo>
                  <a:lnTo>
                    <a:pt x="4191" y="232"/>
                  </a:lnTo>
                  <a:lnTo>
                    <a:pt x="4191" y="230"/>
                  </a:lnTo>
                  <a:lnTo>
                    <a:pt x="4191" y="228"/>
                  </a:lnTo>
                  <a:lnTo>
                    <a:pt x="4189" y="226"/>
                  </a:lnTo>
                  <a:lnTo>
                    <a:pt x="4187" y="226"/>
                  </a:lnTo>
                  <a:lnTo>
                    <a:pt x="4187" y="224"/>
                  </a:lnTo>
                  <a:lnTo>
                    <a:pt x="4189" y="224"/>
                  </a:lnTo>
                  <a:lnTo>
                    <a:pt x="4187" y="221"/>
                  </a:lnTo>
                  <a:lnTo>
                    <a:pt x="4187" y="219"/>
                  </a:lnTo>
                  <a:lnTo>
                    <a:pt x="4187" y="217"/>
                  </a:lnTo>
                  <a:lnTo>
                    <a:pt x="4189" y="217"/>
                  </a:lnTo>
                  <a:lnTo>
                    <a:pt x="4189" y="215"/>
                  </a:lnTo>
                  <a:lnTo>
                    <a:pt x="4191" y="213"/>
                  </a:lnTo>
                  <a:lnTo>
                    <a:pt x="4191" y="211"/>
                  </a:lnTo>
                  <a:lnTo>
                    <a:pt x="4191" y="209"/>
                  </a:lnTo>
                  <a:lnTo>
                    <a:pt x="4191" y="207"/>
                  </a:lnTo>
                  <a:lnTo>
                    <a:pt x="4193" y="207"/>
                  </a:lnTo>
                  <a:lnTo>
                    <a:pt x="4193" y="205"/>
                  </a:lnTo>
                  <a:lnTo>
                    <a:pt x="4195" y="203"/>
                  </a:lnTo>
                  <a:lnTo>
                    <a:pt x="4195" y="201"/>
                  </a:lnTo>
                  <a:lnTo>
                    <a:pt x="4195" y="200"/>
                  </a:lnTo>
                  <a:lnTo>
                    <a:pt x="4195" y="198"/>
                  </a:lnTo>
                  <a:lnTo>
                    <a:pt x="4193" y="198"/>
                  </a:lnTo>
                  <a:lnTo>
                    <a:pt x="4193" y="196"/>
                  </a:lnTo>
                  <a:lnTo>
                    <a:pt x="4193" y="194"/>
                  </a:lnTo>
                  <a:lnTo>
                    <a:pt x="4191" y="194"/>
                  </a:lnTo>
                  <a:lnTo>
                    <a:pt x="4191" y="192"/>
                  </a:lnTo>
                  <a:lnTo>
                    <a:pt x="4191" y="190"/>
                  </a:lnTo>
                  <a:lnTo>
                    <a:pt x="4191" y="188"/>
                  </a:lnTo>
                  <a:lnTo>
                    <a:pt x="4189" y="188"/>
                  </a:lnTo>
                  <a:lnTo>
                    <a:pt x="4187" y="186"/>
                  </a:lnTo>
                  <a:lnTo>
                    <a:pt x="4186" y="186"/>
                  </a:lnTo>
                  <a:lnTo>
                    <a:pt x="4184" y="186"/>
                  </a:lnTo>
                  <a:lnTo>
                    <a:pt x="4182" y="186"/>
                  </a:lnTo>
                  <a:lnTo>
                    <a:pt x="4180" y="186"/>
                  </a:lnTo>
                  <a:lnTo>
                    <a:pt x="4180" y="184"/>
                  </a:lnTo>
                  <a:lnTo>
                    <a:pt x="4178" y="182"/>
                  </a:lnTo>
                  <a:lnTo>
                    <a:pt x="4176" y="178"/>
                  </a:lnTo>
                  <a:lnTo>
                    <a:pt x="4174" y="176"/>
                  </a:lnTo>
                  <a:lnTo>
                    <a:pt x="4172" y="176"/>
                  </a:lnTo>
                  <a:lnTo>
                    <a:pt x="4172" y="175"/>
                  </a:lnTo>
                  <a:lnTo>
                    <a:pt x="4174" y="175"/>
                  </a:lnTo>
                  <a:lnTo>
                    <a:pt x="4174" y="173"/>
                  </a:lnTo>
                  <a:lnTo>
                    <a:pt x="4174" y="171"/>
                  </a:lnTo>
                  <a:lnTo>
                    <a:pt x="4174" y="169"/>
                  </a:lnTo>
                  <a:lnTo>
                    <a:pt x="4174" y="167"/>
                  </a:lnTo>
                  <a:lnTo>
                    <a:pt x="4172" y="167"/>
                  </a:lnTo>
                  <a:lnTo>
                    <a:pt x="4172" y="165"/>
                  </a:lnTo>
                  <a:lnTo>
                    <a:pt x="4172" y="167"/>
                  </a:lnTo>
                  <a:lnTo>
                    <a:pt x="4170" y="167"/>
                  </a:lnTo>
                  <a:lnTo>
                    <a:pt x="4168" y="165"/>
                  </a:lnTo>
                  <a:lnTo>
                    <a:pt x="4166" y="163"/>
                  </a:lnTo>
                  <a:lnTo>
                    <a:pt x="4163" y="163"/>
                  </a:lnTo>
                  <a:lnTo>
                    <a:pt x="4157" y="161"/>
                  </a:lnTo>
                  <a:lnTo>
                    <a:pt x="4155" y="161"/>
                  </a:lnTo>
                  <a:lnTo>
                    <a:pt x="4151" y="157"/>
                  </a:lnTo>
                  <a:lnTo>
                    <a:pt x="4151" y="155"/>
                  </a:lnTo>
                  <a:lnTo>
                    <a:pt x="4149" y="153"/>
                  </a:lnTo>
                  <a:lnTo>
                    <a:pt x="4149" y="152"/>
                  </a:lnTo>
                  <a:lnTo>
                    <a:pt x="4149" y="150"/>
                  </a:lnTo>
                  <a:lnTo>
                    <a:pt x="4151" y="150"/>
                  </a:lnTo>
                  <a:lnTo>
                    <a:pt x="4151" y="148"/>
                  </a:lnTo>
                  <a:lnTo>
                    <a:pt x="4149" y="148"/>
                  </a:lnTo>
                  <a:lnTo>
                    <a:pt x="4149" y="146"/>
                  </a:lnTo>
                  <a:lnTo>
                    <a:pt x="4147" y="146"/>
                  </a:lnTo>
                  <a:lnTo>
                    <a:pt x="4147" y="144"/>
                  </a:lnTo>
                  <a:lnTo>
                    <a:pt x="4147" y="142"/>
                  </a:lnTo>
                  <a:lnTo>
                    <a:pt x="4149" y="140"/>
                  </a:lnTo>
                  <a:lnTo>
                    <a:pt x="4149" y="138"/>
                  </a:lnTo>
                  <a:lnTo>
                    <a:pt x="4149" y="136"/>
                  </a:lnTo>
                  <a:lnTo>
                    <a:pt x="4151" y="136"/>
                  </a:lnTo>
                  <a:lnTo>
                    <a:pt x="4151" y="134"/>
                  </a:lnTo>
                  <a:lnTo>
                    <a:pt x="4151" y="132"/>
                  </a:lnTo>
                  <a:lnTo>
                    <a:pt x="4151" y="130"/>
                  </a:lnTo>
                  <a:lnTo>
                    <a:pt x="4151" y="129"/>
                  </a:lnTo>
                  <a:lnTo>
                    <a:pt x="4149" y="129"/>
                  </a:lnTo>
                  <a:lnTo>
                    <a:pt x="4149" y="127"/>
                  </a:lnTo>
                  <a:lnTo>
                    <a:pt x="4149" y="125"/>
                  </a:lnTo>
                  <a:lnTo>
                    <a:pt x="4147" y="125"/>
                  </a:lnTo>
                  <a:lnTo>
                    <a:pt x="4145" y="123"/>
                  </a:lnTo>
                  <a:lnTo>
                    <a:pt x="4143" y="123"/>
                  </a:lnTo>
                  <a:lnTo>
                    <a:pt x="4145" y="121"/>
                  </a:lnTo>
                  <a:lnTo>
                    <a:pt x="4147" y="121"/>
                  </a:lnTo>
                  <a:lnTo>
                    <a:pt x="4147" y="119"/>
                  </a:lnTo>
                  <a:lnTo>
                    <a:pt x="4145" y="119"/>
                  </a:lnTo>
                  <a:lnTo>
                    <a:pt x="4143" y="119"/>
                  </a:lnTo>
                  <a:lnTo>
                    <a:pt x="4143" y="117"/>
                  </a:lnTo>
                  <a:lnTo>
                    <a:pt x="4141" y="117"/>
                  </a:lnTo>
                  <a:lnTo>
                    <a:pt x="4143" y="117"/>
                  </a:lnTo>
                  <a:lnTo>
                    <a:pt x="4145" y="117"/>
                  </a:lnTo>
                  <a:lnTo>
                    <a:pt x="4145" y="115"/>
                  </a:lnTo>
                  <a:lnTo>
                    <a:pt x="4147" y="115"/>
                  </a:lnTo>
                  <a:lnTo>
                    <a:pt x="4145" y="111"/>
                  </a:lnTo>
                  <a:lnTo>
                    <a:pt x="4143" y="111"/>
                  </a:lnTo>
                  <a:lnTo>
                    <a:pt x="4141" y="111"/>
                  </a:lnTo>
                  <a:lnTo>
                    <a:pt x="4141" y="109"/>
                  </a:lnTo>
                  <a:lnTo>
                    <a:pt x="4143" y="107"/>
                  </a:lnTo>
                  <a:lnTo>
                    <a:pt x="4143" y="106"/>
                  </a:lnTo>
                  <a:lnTo>
                    <a:pt x="4143" y="107"/>
                  </a:lnTo>
                  <a:lnTo>
                    <a:pt x="4145" y="104"/>
                  </a:lnTo>
                  <a:lnTo>
                    <a:pt x="4147" y="104"/>
                  </a:lnTo>
                  <a:lnTo>
                    <a:pt x="4147" y="102"/>
                  </a:lnTo>
                  <a:lnTo>
                    <a:pt x="4147" y="100"/>
                  </a:lnTo>
                  <a:lnTo>
                    <a:pt x="4145" y="100"/>
                  </a:lnTo>
                  <a:lnTo>
                    <a:pt x="4145" y="98"/>
                  </a:lnTo>
                  <a:lnTo>
                    <a:pt x="4145" y="96"/>
                  </a:lnTo>
                  <a:lnTo>
                    <a:pt x="4147" y="96"/>
                  </a:lnTo>
                  <a:lnTo>
                    <a:pt x="4151" y="96"/>
                  </a:lnTo>
                  <a:lnTo>
                    <a:pt x="4157" y="94"/>
                  </a:lnTo>
                  <a:lnTo>
                    <a:pt x="4159" y="92"/>
                  </a:lnTo>
                  <a:lnTo>
                    <a:pt x="4163" y="92"/>
                  </a:lnTo>
                  <a:lnTo>
                    <a:pt x="4168" y="90"/>
                  </a:lnTo>
                  <a:lnTo>
                    <a:pt x="4174" y="90"/>
                  </a:lnTo>
                  <a:lnTo>
                    <a:pt x="4178" y="90"/>
                  </a:lnTo>
                  <a:lnTo>
                    <a:pt x="4186" y="92"/>
                  </a:lnTo>
                  <a:lnTo>
                    <a:pt x="4193" y="92"/>
                  </a:lnTo>
                  <a:lnTo>
                    <a:pt x="4197" y="88"/>
                  </a:lnTo>
                  <a:lnTo>
                    <a:pt x="4201" y="88"/>
                  </a:lnTo>
                  <a:lnTo>
                    <a:pt x="4207" y="88"/>
                  </a:lnTo>
                  <a:lnTo>
                    <a:pt x="4211" y="86"/>
                  </a:lnTo>
                  <a:lnTo>
                    <a:pt x="4214" y="84"/>
                  </a:lnTo>
                  <a:lnTo>
                    <a:pt x="4216" y="86"/>
                  </a:lnTo>
                  <a:lnTo>
                    <a:pt x="4216" y="88"/>
                  </a:lnTo>
                  <a:lnTo>
                    <a:pt x="4218" y="88"/>
                  </a:lnTo>
                  <a:lnTo>
                    <a:pt x="4224" y="88"/>
                  </a:lnTo>
                  <a:lnTo>
                    <a:pt x="4224" y="86"/>
                  </a:lnTo>
                  <a:lnTo>
                    <a:pt x="4224" y="84"/>
                  </a:lnTo>
                  <a:lnTo>
                    <a:pt x="4226" y="84"/>
                  </a:lnTo>
                  <a:lnTo>
                    <a:pt x="4226" y="82"/>
                  </a:lnTo>
                  <a:lnTo>
                    <a:pt x="4230" y="82"/>
                  </a:lnTo>
                  <a:lnTo>
                    <a:pt x="4234" y="79"/>
                  </a:lnTo>
                  <a:lnTo>
                    <a:pt x="4239" y="79"/>
                  </a:lnTo>
                  <a:lnTo>
                    <a:pt x="4245" y="77"/>
                  </a:lnTo>
                  <a:lnTo>
                    <a:pt x="4251" y="79"/>
                  </a:lnTo>
                  <a:lnTo>
                    <a:pt x="4251" y="81"/>
                  </a:lnTo>
                  <a:lnTo>
                    <a:pt x="4249" y="82"/>
                  </a:lnTo>
                  <a:lnTo>
                    <a:pt x="4249" y="84"/>
                  </a:lnTo>
                  <a:lnTo>
                    <a:pt x="4247" y="84"/>
                  </a:lnTo>
                  <a:lnTo>
                    <a:pt x="4245" y="86"/>
                  </a:lnTo>
                  <a:lnTo>
                    <a:pt x="4245" y="88"/>
                  </a:lnTo>
                  <a:lnTo>
                    <a:pt x="4243" y="88"/>
                  </a:lnTo>
                  <a:lnTo>
                    <a:pt x="4243" y="90"/>
                  </a:lnTo>
                  <a:lnTo>
                    <a:pt x="4241" y="90"/>
                  </a:lnTo>
                  <a:lnTo>
                    <a:pt x="4239" y="92"/>
                  </a:lnTo>
                  <a:lnTo>
                    <a:pt x="4237" y="94"/>
                  </a:lnTo>
                  <a:lnTo>
                    <a:pt x="4235" y="96"/>
                  </a:lnTo>
                  <a:lnTo>
                    <a:pt x="4232" y="98"/>
                  </a:lnTo>
                  <a:lnTo>
                    <a:pt x="4232" y="100"/>
                  </a:lnTo>
                  <a:lnTo>
                    <a:pt x="4230" y="100"/>
                  </a:lnTo>
                  <a:lnTo>
                    <a:pt x="4230" y="102"/>
                  </a:lnTo>
                  <a:lnTo>
                    <a:pt x="4230" y="106"/>
                  </a:lnTo>
                  <a:lnTo>
                    <a:pt x="4230" y="107"/>
                  </a:lnTo>
                  <a:lnTo>
                    <a:pt x="4230" y="109"/>
                  </a:lnTo>
                  <a:lnTo>
                    <a:pt x="4232" y="111"/>
                  </a:lnTo>
                  <a:lnTo>
                    <a:pt x="4237" y="113"/>
                  </a:lnTo>
                  <a:lnTo>
                    <a:pt x="4237" y="115"/>
                  </a:lnTo>
                  <a:lnTo>
                    <a:pt x="4237" y="117"/>
                  </a:lnTo>
                  <a:lnTo>
                    <a:pt x="4241" y="119"/>
                  </a:lnTo>
                  <a:lnTo>
                    <a:pt x="4243" y="121"/>
                  </a:lnTo>
                  <a:lnTo>
                    <a:pt x="4243" y="123"/>
                  </a:lnTo>
                  <a:lnTo>
                    <a:pt x="4245" y="123"/>
                  </a:lnTo>
                  <a:lnTo>
                    <a:pt x="4245" y="125"/>
                  </a:lnTo>
                  <a:lnTo>
                    <a:pt x="4245" y="127"/>
                  </a:lnTo>
                  <a:lnTo>
                    <a:pt x="4245" y="125"/>
                  </a:lnTo>
                  <a:lnTo>
                    <a:pt x="4245" y="123"/>
                  </a:lnTo>
                  <a:lnTo>
                    <a:pt x="4245" y="121"/>
                  </a:lnTo>
                  <a:lnTo>
                    <a:pt x="4243" y="119"/>
                  </a:lnTo>
                  <a:lnTo>
                    <a:pt x="4241" y="117"/>
                  </a:lnTo>
                  <a:lnTo>
                    <a:pt x="4239" y="117"/>
                  </a:lnTo>
                  <a:lnTo>
                    <a:pt x="4239" y="115"/>
                  </a:lnTo>
                  <a:lnTo>
                    <a:pt x="4239" y="113"/>
                  </a:lnTo>
                  <a:lnTo>
                    <a:pt x="4237" y="113"/>
                  </a:lnTo>
                  <a:lnTo>
                    <a:pt x="4232" y="109"/>
                  </a:lnTo>
                  <a:lnTo>
                    <a:pt x="4230" y="107"/>
                  </a:lnTo>
                  <a:lnTo>
                    <a:pt x="4230" y="106"/>
                  </a:lnTo>
                  <a:lnTo>
                    <a:pt x="4230" y="104"/>
                  </a:lnTo>
                  <a:lnTo>
                    <a:pt x="4232" y="100"/>
                  </a:lnTo>
                  <a:lnTo>
                    <a:pt x="4234" y="98"/>
                  </a:lnTo>
                  <a:lnTo>
                    <a:pt x="4235" y="96"/>
                  </a:lnTo>
                  <a:lnTo>
                    <a:pt x="4241" y="96"/>
                  </a:lnTo>
                  <a:lnTo>
                    <a:pt x="4245" y="96"/>
                  </a:lnTo>
                  <a:lnTo>
                    <a:pt x="4247" y="94"/>
                  </a:lnTo>
                  <a:lnTo>
                    <a:pt x="4251" y="94"/>
                  </a:lnTo>
                  <a:lnTo>
                    <a:pt x="4253" y="92"/>
                  </a:lnTo>
                  <a:lnTo>
                    <a:pt x="4253" y="90"/>
                  </a:lnTo>
                  <a:lnTo>
                    <a:pt x="4255" y="88"/>
                  </a:lnTo>
                  <a:lnTo>
                    <a:pt x="4253" y="90"/>
                  </a:lnTo>
                  <a:lnTo>
                    <a:pt x="4253" y="88"/>
                  </a:lnTo>
                  <a:lnTo>
                    <a:pt x="4253" y="86"/>
                  </a:lnTo>
                  <a:lnTo>
                    <a:pt x="4255" y="86"/>
                  </a:lnTo>
                  <a:lnTo>
                    <a:pt x="4257" y="82"/>
                  </a:lnTo>
                  <a:lnTo>
                    <a:pt x="4259" y="82"/>
                  </a:lnTo>
                  <a:lnTo>
                    <a:pt x="4259" y="79"/>
                  </a:lnTo>
                  <a:lnTo>
                    <a:pt x="4259" y="77"/>
                  </a:lnTo>
                  <a:lnTo>
                    <a:pt x="4257" y="77"/>
                  </a:lnTo>
                  <a:lnTo>
                    <a:pt x="4257" y="79"/>
                  </a:lnTo>
                  <a:lnTo>
                    <a:pt x="4257" y="81"/>
                  </a:lnTo>
                  <a:lnTo>
                    <a:pt x="4257" y="82"/>
                  </a:lnTo>
                  <a:lnTo>
                    <a:pt x="4255" y="82"/>
                  </a:lnTo>
                  <a:lnTo>
                    <a:pt x="4255" y="81"/>
                  </a:lnTo>
                  <a:lnTo>
                    <a:pt x="4253" y="81"/>
                  </a:lnTo>
                  <a:lnTo>
                    <a:pt x="4253" y="79"/>
                  </a:lnTo>
                  <a:lnTo>
                    <a:pt x="4251" y="79"/>
                  </a:lnTo>
                  <a:lnTo>
                    <a:pt x="4251" y="77"/>
                  </a:lnTo>
                  <a:lnTo>
                    <a:pt x="4251" y="75"/>
                  </a:lnTo>
                  <a:lnTo>
                    <a:pt x="4251" y="73"/>
                  </a:lnTo>
                  <a:lnTo>
                    <a:pt x="4249" y="73"/>
                  </a:lnTo>
                  <a:lnTo>
                    <a:pt x="4249" y="71"/>
                  </a:lnTo>
                  <a:lnTo>
                    <a:pt x="4247" y="69"/>
                  </a:lnTo>
                  <a:lnTo>
                    <a:pt x="4249" y="69"/>
                  </a:lnTo>
                  <a:lnTo>
                    <a:pt x="4253" y="69"/>
                  </a:lnTo>
                  <a:lnTo>
                    <a:pt x="4255" y="71"/>
                  </a:lnTo>
                  <a:lnTo>
                    <a:pt x="4255" y="69"/>
                  </a:lnTo>
                  <a:lnTo>
                    <a:pt x="4253" y="67"/>
                  </a:lnTo>
                  <a:lnTo>
                    <a:pt x="4247" y="67"/>
                  </a:lnTo>
                  <a:lnTo>
                    <a:pt x="4247" y="65"/>
                  </a:lnTo>
                  <a:lnTo>
                    <a:pt x="4245" y="63"/>
                  </a:lnTo>
                  <a:lnTo>
                    <a:pt x="4245" y="61"/>
                  </a:lnTo>
                  <a:lnTo>
                    <a:pt x="4245" y="59"/>
                  </a:lnTo>
                  <a:lnTo>
                    <a:pt x="4243" y="58"/>
                  </a:lnTo>
                  <a:lnTo>
                    <a:pt x="4241" y="58"/>
                  </a:lnTo>
                  <a:lnTo>
                    <a:pt x="4234" y="56"/>
                  </a:lnTo>
                  <a:lnTo>
                    <a:pt x="4232" y="56"/>
                  </a:lnTo>
                  <a:lnTo>
                    <a:pt x="4232" y="54"/>
                  </a:lnTo>
                  <a:lnTo>
                    <a:pt x="4232" y="52"/>
                  </a:lnTo>
                  <a:lnTo>
                    <a:pt x="4232" y="50"/>
                  </a:lnTo>
                  <a:lnTo>
                    <a:pt x="4235" y="50"/>
                  </a:lnTo>
                  <a:lnTo>
                    <a:pt x="4237" y="52"/>
                  </a:lnTo>
                  <a:lnTo>
                    <a:pt x="4237" y="54"/>
                  </a:lnTo>
                  <a:lnTo>
                    <a:pt x="4237" y="52"/>
                  </a:lnTo>
                  <a:lnTo>
                    <a:pt x="4237" y="50"/>
                  </a:lnTo>
                  <a:lnTo>
                    <a:pt x="4237" y="48"/>
                  </a:lnTo>
                  <a:lnTo>
                    <a:pt x="4235" y="48"/>
                  </a:lnTo>
                  <a:lnTo>
                    <a:pt x="4234" y="48"/>
                  </a:lnTo>
                  <a:lnTo>
                    <a:pt x="4234" y="46"/>
                  </a:lnTo>
                  <a:lnTo>
                    <a:pt x="4235" y="46"/>
                  </a:lnTo>
                  <a:lnTo>
                    <a:pt x="4237" y="48"/>
                  </a:lnTo>
                  <a:lnTo>
                    <a:pt x="4237" y="46"/>
                  </a:lnTo>
                  <a:lnTo>
                    <a:pt x="4241" y="44"/>
                  </a:lnTo>
                  <a:lnTo>
                    <a:pt x="4241" y="46"/>
                  </a:lnTo>
                  <a:lnTo>
                    <a:pt x="4243" y="46"/>
                  </a:lnTo>
                  <a:lnTo>
                    <a:pt x="4243" y="48"/>
                  </a:lnTo>
                  <a:lnTo>
                    <a:pt x="4245" y="48"/>
                  </a:lnTo>
                  <a:lnTo>
                    <a:pt x="4245" y="50"/>
                  </a:lnTo>
                  <a:lnTo>
                    <a:pt x="4247" y="48"/>
                  </a:lnTo>
                  <a:lnTo>
                    <a:pt x="4247" y="50"/>
                  </a:lnTo>
                  <a:lnTo>
                    <a:pt x="4247" y="52"/>
                  </a:lnTo>
                  <a:lnTo>
                    <a:pt x="4245" y="52"/>
                  </a:lnTo>
                  <a:lnTo>
                    <a:pt x="4243" y="54"/>
                  </a:lnTo>
                  <a:lnTo>
                    <a:pt x="4245" y="54"/>
                  </a:lnTo>
                  <a:lnTo>
                    <a:pt x="4247" y="54"/>
                  </a:lnTo>
                  <a:lnTo>
                    <a:pt x="4247" y="52"/>
                  </a:lnTo>
                  <a:lnTo>
                    <a:pt x="4249" y="52"/>
                  </a:lnTo>
                  <a:lnTo>
                    <a:pt x="4249" y="54"/>
                  </a:lnTo>
                  <a:lnTo>
                    <a:pt x="4249" y="56"/>
                  </a:lnTo>
                  <a:lnTo>
                    <a:pt x="4249" y="54"/>
                  </a:lnTo>
                  <a:lnTo>
                    <a:pt x="4249" y="52"/>
                  </a:lnTo>
                  <a:lnTo>
                    <a:pt x="4249" y="50"/>
                  </a:lnTo>
                  <a:lnTo>
                    <a:pt x="4251" y="50"/>
                  </a:lnTo>
                  <a:lnTo>
                    <a:pt x="4253" y="50"/>
                  </a:lnTo>
                  <a:lnTo>
                    <a:pt x="4251" y="50"/>
                  </a:lnTo>
                  <a:lnTo>
                    <a:pt x="4251" y="48"/>
                  </a:lnTo>
                  <a:lnTo>
                    <a:pt x="4249" y="48"/>
                  </a:lnTo>
                  <a:lnTo>
                    <a:pt x="4251" y="46"/>
                  </a:lnTo>
                  <a:lnTo>
                    <a:pt x="4249" y="46"/>
                  </a:lnTo>
                  <a:lnTo>
                    <a:pt x="4245" y="46"/>
                  </a:lnTo>
                  <a:lnTo>
                    <a:pt x="4243" y="46"/>
                  </a:lnTo>
                  <a:lnTo>
                    <a:pt x="4243" y="44"/>
                  </a:lnTo>
                  <a:lnTo>
                    <a:pt x="4243" y="42"/>
                  </a:lnTo>
                  <a:lnTo>
                    <a:pt x="4241" y="42"/>
                  </a:lnTo>
                  <a:lnTo>
                    <a:pt x="4241" y="40"/>
                  </a:lnTo>
                  <a:lnTo>
                    <a:pt x="4245" y="40"/>
                  </a:lnTo>
                  <a:lnTo>
                    <a:pt x="4245" y="38"/>
                  </a:lnTo>
                  <a:lnTo>
                    <a:pt x="4241" y="38"/>
                  </a:lnTo>
                  <a:lnTo>
                    <a:pt x="4239" y="38"/>
                  </a:lnTo>
                  <a:lnTo>
                    <a:pt x="4239" y="36"/>
                  </a:lnTo>
                  <a:lnTo>
                    <a:pt x="4237" y="36"/>
                  </a:lnTo>
                  <a:lnTo>
                    <a:pt x="4235" y="34"/>
                  </a:lnTo>
                  <a:lnTo>
                    <a:pt x="4228" y="34"/>
                  </a:lnTo>
                  <a:lnTo>
                    <a:pt x="4230" y="33"/>
                  </a:lnTo>
                  <a:lnTo>
                    <a:pt x="4230" y="31"/>
                  </a:lnTo>
                  <a:lnTo>
                    <a:pt x="4232" y="29"/>
                  </a:lnTo>
                  <a:lnTo>
                    <a:pt x="4234" y="29"/>
                  </a:lnTo>
                  <a:lnTo>
                    <a:pt x="4235" y="27"/>
                  </a:lnTo>
                  <a:lnTo>
                    <a:pt x="4235" y="25"/>
                  </a:lnTo>
                  <a:lnTo>
                    <a:pt x="4234" y="25"/>
                  </a:lnTo>
                  <a:lnTo>
                    <a:pt x="4234" y="23"/>
                  </a:lnTo>
                  <a:lnTo>
                    <a:pt x="4235" y="23"/>
                  </a:lnTo>
                  <a:lnTo>
                    <a:pt x="4237" y="25"/>
                  </a:lnTo>
                  <a:lnTo>
                    <a:pt x="4239" y="25"/>
                  </a:lnTo>
                  <a:lnTo>
                    <a:pt x="4239" y="27"/>
                  </a:lnTo>
                  <a:lnTo>
                    <a:pt x="4235" y="27"/>
                  </a:lnTo>
                  <a:lnTo>
                    <a:pt x="4237" y="29"/>
                  </a:lnTo>
                  <a:lnTo>
                    <a:pt x="4237" y="31"/>
                  </a:lnTo>
                  <a:lnTo>
                    <a:pt x="4239" y="31"/>
                  </a:lnTo>
                  <a:lnTo>
                    <a:pt x="4239" y="29"/>
                  </a:lnTo>
                  <a:lnTo>
                    <a:pt x="4241" y="29"/>
                  </a:lnTo>
                  <a:lnTo>
                    <a:pt x="4243" y="31"/>
                  </a:lnTo>
                  <a:lnTo>
                    <a:pt x="4243" y="33"/>
                  </a:lnTo>
                  <a:lnTo>
                    <a:pt x="4243" y="34"/>
                  </a:lnTo>
                  <a:lnTo>
                    <a:pt x="4245" y="34"/>
                  </a:lnTo>
                  <a:lnTo>
                    <a:pt x="4247" y="34"/>
                  </a:lnTo>
                  <a:lnTo>
                    <a:pt x="4247" y="36"/>
                  </a:lnTo>
                  <a:lnTo>
                    <a:pt x="4249" y="36"/>
                  </a:lnTo>
                  <a:lnTo>
                    <a:pt x="4249" y="34"/>
                  </a:lnTo>
                  <a:lnTo>
                    <a:pt x="4247" y="34"/>
                  </a:lnTo>
                  <a:lnTo>
                    <a:pt x="4247" y="33"/>
                  </a:lnTo>
                  <a:lnTo>
                    <a:pt x="4247" y="31"/>
                  </a:lnTo>
                  <a:lnTo>
                    <a:pt x="4245" y="31"/>
                  </a:lnTo>
                  <a:lnTo>
                    <a:pt x="4245" y="29"/>
                  </a:lnTo>
                  <a:lnTo>
                    <a:pt x="4247" y="27"/>
                  </a:lnTo>
                  <a:lnTo>
                    <a:pt x="4249" y="27"/>
                  </a:lnTo>
                  <a:lnTo>
                    <a:pt x="4249" y="29"/>
                  </a:lnTo>
                  <a:lnTo>
                    <a:pt x="4249" y="27"/>
                  </a:lnTo>
                  <a:lnTo>
                    <a:pt x="4251" y="25"/>
                  </a:lnTo>
                  <a:lnTo>
                    <a:pt x="4249" y="25"/>
                  </a:lnTo>
                  <a:lnTo>
                    <a:pt x="4249" y="21"/>
                  </a:lnTo>
                  <a:lnTo>
                    <a:pt x="4251" y="21"/>
                  </a:lnTo>
                  <a:lnTo>
                    <a:pt x="4253" y="17"/>
                  </a:lnTo>
                  <a:lnTo>
                    <a:pt x="4255" y="15"/>
                  </a:lnTo>
                  <a:lnTo>
                    <a:pt x="4253" y="15"/>
                  </a:lnTo>
                  <a:lnTo>
                    <a:pt x="4253" y="13"/>
                  </a:lnTo>
                  <a:lnTo>
                    <a:pt x="4251" y="13"/>
                  </a:lnTo>
                  <a:lnTo>
                    <a:pt x="4253" y="11"/>
                  </a:lnTo>
                  <a:lnTo>
                    <a:pt x="4255" y="11"/>
                  </a:lnTo>
                  <a:lnTo>
                    <a:pt x="4257" y="11"/>
                  </a:lnTo>
                  <a:lnTo>
                    <a:pt x="4257" y="13"/>
                  </a:lnTo>
                  <a:lnTo>
                    <a:pt x="4255" y="13"/>
                  </a:lnTo>
                  <a:lnTo>
                    <a:pt x="4257" y="15"/>
                  </a:lnTo>
                  <a:lnTo>
                    <a:pt x="4259" y="17"/>
                  </a:lnTo>
                  <a:lnTo>
                    <a:pt x="4259" y="15"/>
                  </a:lnTo>
                  <a:lnTo>
                    <a:pt x="4257" y="13"/>
                  </a:lnTo>
                  <a:lnTo>
                    <a:pt x="4259" y="13"/>
                  </a:lnTo>
                  <a:lnTo>
                    <a:pt x="4260" y="13"/>
                  </a:lnTo>
                  <a:lnTo>
                    <a:pt x="4260" y="11"/>
                  </a:lnTo>
                  <a:lnTo>
                    <a:pt x="4259" y="11"/>
                  </a:lnTo>
                  <a:lnTo>
                    <a:pt x="4260" y="11"/>
                  </a:lnTo>
                  <a:lnTo>
                    <a:pt x="4260" y="10"/>
                  </a:lnTo>
                  <a:lnTo>
                    <a:pt x="4257" y="10"/>
                  </a:lnTo>
                  <a:lnTo>
                    <a:pt x="4255" y="10"/>
                  </a:lnTo>
                  <a:lnTo>
                    <a:pt x="4255" y="8"/>
                  </a:lnTo>
                  <a:lnTo>
                    <a:pt x="4253" y="8"/>
                  </a:lnTo>
                  <a:lnTo>
                    <a:pt x="4249" y="6"/>
                  </a:lnTo>
                  <a:lnTo>
                    <a:pt x="4247" y="8"/>
                  </a:lnTo>
                  <a:lnTo>
                    <a:pt x="4247" y="6"/>
                  </a:lnTo>
                  <a:lnTo>
                    <a:pt x="4247" y="4"/>
                  </a:lnTo>
                  <a:lnTo>
                    <a:pt x="4249" y="2"/>
                  </a:lnTo>
                  <a:lnTo>
                    <a:pt x="4253" y="2"/>
                  </a:lnTo>
                  <a:lnTo>
                    <a:pt x="4257" y="4"/>
                  </a:lnTo>
                  <a:lnTo>
                    <a:pt x="4259" y="4"/>
                  </a:lnTo>
                  <a:lnTo>
                    <a:pt x="4262" y="6"/>
                  </a:lnTo>
                  <a:lnTo>
                    <a:pt x="4264" y="6"/>
                  </a:lnTo>
                  <a:lnTo>
                    <a:pt x="4266" y="4"/>
                  </a:lnTo>
                  <a:lnTo>
                    <a:pt x="4268" y="2"/>
                  </a:lnTo>
                  <a:lnTo>
                    <a:pt x="4270" y="2"/>
                  </a:lnTo>
                  <a:lnTo>
                    <a:pt x="4270" y="0"/>
                  </a:lnTo>
                  <a:lnTo>
                    <a:pt x="4669" y="0"/>
                  </a:lnTo>
                  <a:close/>
                  <a:moveTo>
                    <a:pt x="4170" y="0"/>
                  </a:moveTo>
                  <a:lnTo>
                    <a:pt x="4168" y="0"/>
                  </a:lnTo>
                  <a:lnTo>
                    <a:pt x="4170" y="2"/>
                  </a:lnTo>
                  <a:lnTo>
                    <a:pt x="4168" y="2"/>
                  </a:lnTo>
                  <a:lnTo>
                    <a:pt x="4168" y="0"/>
                  </a:lnTo>
                  <a:lnTo>
                    <a:pt x="4170" y="0"/>
                  </a:lnTo>
                  <a:close/>
                  <a:moveTo>
                    <a:pt x="5255" y="0"/>
                  </a:moveTo>
                  <a:lnTo>
                    <a:pt x="5255" y="2"/>
                  </a:lnTo>
                  <a:lnTo>
                    <a:pt x="5253" y="2"/>
                  </a:lnTo>
                  <a:lnTo>
                    <a:pt x="5255" y="2"/>
                  </a:lnTo>
                  <a:lnTo>
                    <a:pt x="5257" y="4"/>
                  </a:lnTo>
                  <a:lnTo>
                    <a:pt x="5261" y="4"/>
                  </a:lnTo>
                  <a:lnTo>
                    <a:pt x="5259" y="4"/>
                  </a:lnTo>
                  <a:lnTo>
                    <a:pt x="5259" y="6"/>
                  </a:lnTo>
                  <a:lnTo>
                    <a:pt x="5261" y="6"/>
                  </a:lnTo>
                  <a:lnTo>
                    <a:pt x="5261" y="4"/>
                  </a:lnTo>
                  <a:lnTo>
                    <a:pt x="5261" y="2"/>
                  </a:lnTo>
                  <a:lnTo>
                    <a:pt x="5263" y="2"/>
                  </a:lnTo>
                  <a:lnTo>
                    <a:pt x="5265" y="2"/>
                  </a:lnTo>
                  <a:lnTo>
                    <a:pt x="5267" y="2"/>
                  </a:lnTo>
                  <a:lnTo>
                    <a:pt x="5267" y="4"/>
                  </a:lnTo>
                  <a:lnTo>
                    <a:pt x="5265" y="4"/>
                  </a:lnTo>
                  <a:lnTo>
                    <a:pt x="5265" y="6"/>
                  </a:lnTo>
                  <a:lnTo>
                    <a:pt x="5263" y="8"/>
                  </a:lnTo>
                  <a:lnTo>
                    <a:pt x="5263" y="10"/>
                  </a:lnTo>
                  <a:lnTo>
                    <a:pt x="5263" y="11"/>
                  </a:lnTo>
                  <a:lnTo>
                    <a:pt x="5261" y="11"/>
                  </a:lnTo>
                  <a:lnTo>
                    <a:pt x="5261" y="13"/>
                  </a:lnTo>
                  <a:lnTo>
                    <a:pt x="5263" y="13"/>
                  </a:lnTo>
                  <a:lnTo>
                    <a:pt x="5263" y="15"/>
                  </a:lnTo>
                  <a:lnTo>
                    <a:pt x="5261" y="17"/>
                  </a:lnTo>
                  <a:lnTo>
                    <a:pt x="5261" y="19"/>
                  </a:lnTo>
                  <a:lnTo>
                    <a:pt x="5255" y="21"/>
                  </a:lnTo>
                  <a:lnTo>
                    <a:pt x="5247" y="23"/>
                  </a:lnTo>
                  <a:lnTo>
                    <a:pt x="5247" y="25"/>
                  </a:lnTo>
                  <a:lnTo>
                    <a:pt x="5247" y="27"/>
                  </a:lnTo>
                  <a:lnTo>
                    <a:pt x="5240" y="27"/>
                  </a:lnTo>
                  <a:lnTo>
                    <a:pt x="5238" y="27"/>
                  </a:lnTo>
                  <a:lnTo>
                    <a:pt x="5234" y="25"/>
                  </a:lnTo>
                  <a:lnTo>
                    <a:pt x="5228" y="25"/>
                  </a:lnTo>
                  <a:lnTo>
                    <a:pt x="5222" y="25"/>
                  </a:lnTo>
                  <a:lnTo>
                    <a:pt x="5217" y="19"/>
                  </a:lnTo>
                  <a:lnTo>
                    <a:pt x="5217" y="17"/>
                  </a:lnTo>
                  <a:lnTo>
                    <a:pt x="5215" y="17"/>
                  </a:lnTo>
                  <a:lnTo>
                    <a:pt x="5215" y="15"/>
                  </a:lnTo>
                  <a:lnTo>
                    <a:pt x="5211" y="13"/>
                  </a:lnTo>
                  <a:lnTo>
                    <a:pt x="5209" y="13"/>
                  </a:lnTo>
                  <a:lnTo>
                    <a:pt x="5205" y="11"/>
                  </a:lnTo>
                  <a:lnTo>
                    <a:pt x="5203" y="10"/>
                  </a:lnTo>
                  <a:lnTo>
                    <a:pt x="5197" y="4"/>
                  </a:lnTo>
                  <a:lnTo>
                    <a:pt x="5192" y="2"/>
                  </a:lnTo>
                  <a:lnTo>
                    <a:pt x="5190" y="0"/>
                  </a:lnTo>
                  <a:lnTo>
                    <a:pt x="5255" y="0"/>
                  </a:lnTo>
                  <a:close/>
                  <a:moveTo>
                    <a:pt x="5167" y="0"/>
                  </a:moveTo>
                  <a:lnTo>
                    <a:pt x="5167" y="2"/>
                  </a:lnTo>
                  <a:lnTo>
                    <a:pt x="5165" y="4"/>
                  </a:lnTo>
                  <a:lnTo>
                    <a:pt x="5163" y="6"/>
                  </a:lnTo>
                  <a:lnTo>
                    <a:pt x="5163" y="8"/>
                  </a:lnTo>
                  <a:lnTo>
                    <a:pt x="5161" y="10"/>
                  </a:lnTo>
                  <a:lnTo>
                    <a:pt x="5159" y="10"/>
                  </a:lnTo>
                  <a:lnTo>
                    <a:pt x="5155" y="10"/>
                  </a:lnTo>
                  <a:lnTo>
                    <a:pt x="5153" y="10"/>
                  </a:lnTo>
                  <a:lnTo>
                    <a:pt x="5151" y="8"/>
                  </a:lnTo>
                  <a:lnTo>
                    <a:pt x="5147" y="6"/>
                  </a:lnTo>
                  <a:lnTo>
                    <a:pt x="5146" y="8"/>
                  </a:lnTo>
                  <a:lnTo>
                    <a:pt x="5144" y="6"/>
                  </a:lnTo>
                  <a:lnTo>
                    <a:pt x="5142" y="6"/>
                  </a:lnTo>
                  <a:lnTo>
                    <a:pt x="5140" y="4"/>
                  </a:lnTo>
                  <a:lnTo>
                    <a:pt x="5138" y="4"/>
                  </a:lnTo>
                  <a:lnTo>
                    <a:pt x="5138" y="2"/>
                  </a:lnTo>
                  <a:lnTo>
                    <a:pt x="5138" y="0"/>
                  </a:lnTo>
                  <a:lnTo>
                    <a:pt x="5167" y="0"/>
                  </a:lnTo>
                  <a:close/>
                  <a:moveTo>
                    <a:pt x="5130" y="0"/>
                  </a:moveTo>
                  <a:lnTo>
                    <a:pt x="5132" y="0"/>
                  </a:lnTo>
                  <a:lnTo>
                    <a:pt x="5132" y="2"/>
                  </a:lnTo>
                  <a:lnTo>
                    <a:pt x="5134" y="4"/>
                  </a:lnTo>
                  <a:lnTo>
                    <a:pt x="5134" y="6"/>
                  </a:lnTo>
                  <a:lnTo>
                    <a:pt x="5138" y="8"/>
                  </a:lnTo>
                  <a:lnTo>
                    <a:pt x="5140" y="8"/>
                  </a:lnTo>
                  <a:lnTo>
                    <a:pt x="5144" y="10"/>
                  </a:lnTo>
                  <a:lnTo>
                    <a:pt x="5147" y="11"/>
                  </a:lnTo>
                  <a:lnTo>
                    <a:pt x="5149" y="11"/>
                  </a:lnTo>
                  <a:lnTo>
                    <a:pt x="5149" y="13"/>
                  </a:lnTo>
                  <a:lnTo>
                    <a:pt x="5151" y="15"/>
                  </a:lnTo>
                  <a:lnTo>
                    <a:pt x="5149" y="15"/>
                  </a:lnTo>
                  <a:lnTo>
                    <a:pt x="5147" y="17"/>
                  </a:lnTo>
                  <a:lnTo>
                    <a:pt x="5140" y="19"/>
                  </a:lnTo>
                  <a:lnTo>
                    <a:pt x="5138" y="19"/>
                  </a:lnTo>
                  <a:lnTo>
                    <a:pt x="5136" y="19"/>
                  </a:lnTo>
                  <a:lnTo>
                    <a:pt x="5134" y="19"/>
                  </a:lnTo>
                  <a:lnTo>
                    <a:pt x="5134" y="21"/>
                  </a:lnTo>
                  <a:lnTo>
                    <a:pt x="5136" y="21"/>
                  </a:lnTo>
                  <a:lnTo>
                    <a:pt x="5134" y="23"/>
                  </a:lnTo>
                  <a:lnTo>
                    <a:pt x="5132" y="23"/>
                  </a:lnTo>
                  <a:lnTo>
                    <a:pt x="5130" y="23"/>
                  </a:lnTo>
                  <a:lnTo>
                    <a:pt x="5123" y="15"/>
                  </a:lnTo>
                  <a:lnTo>
                    <a:pt x="5124" y="15"/>
                  </a:lnTo>
                  <a:lnTo>
                    <a:pt x="5124" y="13"/>
                  </a:lnTo>
                  <a:lnTo>
                    <a:pt x="5126" y="13"/>
                  </a:lnTo>
                  <a:lnTo>
                    <a:pt x="5126" y="15"/>
                  </a:lnTo>
                  <a:lnTo>
                    <a:pt x="5128" y="17"/>
                  </a:lnTo>
                  <a:lnTo>
                    <a:pt x="5130" y="15"/>
                  </a:lnTo>
                  <a:lnTo>
                    <a:pt x="5128" y="15"/>
                  </a:lnTo>
                  <a:lnTo>
                    <a:pt x="5128" y="13"/>
                  </a:lnTo>
                  <a:lnTo>
                    <a:pt x="5126" y="11"/>
                  </a:lnTo>
                  <a:lnTo>
                    <a:pt x="5121" y="11"/>
                  </a:lnTo>
                  <a:lnTo>
                    <a:pt x="5119" y="13"/>
                  </a:lnTo>
                  <a:lnTo>
                    <a:pt x="5113" y="17"/>
                  </a:lnTo>
                  <a:lnTo>
                    <a:pt x="5109" y="17"/>
                  </a:lnTo>
                  <a:lnTo>
                    <a:pt x="5101" y="19"/>
                  </a:lnTo>
                  <a:lnTo>
                    <a:pt x="5098" y="21"/>
                  </a:lnTo>
                  <a:lnTo>
                    <a:pt x="5094" y="23"/>
                  </a:lnTo>
                  <a:lnTo>
                    <a:pt x="5092" y="21"/>
                  </a:lnTo>
                  <a:lnTo>
                    <a:pt x="5092" y="19"/>
                  </a:lnTo>
                  <a:lnTo>
                    <a:pt x="5092" y="17"/>
                  </a:lnTo>
                  <a:lnTo>
                    <a:pt x="5090" y="17"/>
                  </a:lnTo>
                  <a:lnTo>
                    <a:pt x="5090" y="15"/>
                  </a:lnTo>
                  <a:lnTo>
                    <a:pt x="5090" y="13"/>
                  </a:lnTo>
                  <a:lnTo>
                    <a:pt x="5088" y="13"/>
                  </a:lnTo>
                  <a:lnTo>
                    <a:pt x="5086" y="13"/>
                  </a:lnTo>
                  <a:lnTo>
                    <a:pt x="5084" y="15"/>
                  </a:lnTo>
                  <a:lnTo>
                    <a:pt x="5084" y="17"/>
                  </a:lnTo>
                  <a:lnTo>
                    <a:pt x="5084" y="19"/>
                  </a:lnTo>
                  <a:lnTo>
                    <a:pt x="5084" y="21"/>
                  </a:lnTo>
                  <a:lnTo>
                    <a:pt x="5086" y="19"/>
                  </a:lnTo>
                  <a:lnTo>
                    <a:pt x="5086" y="21"/>
                  </a:lnTo>
                  <a:lnTo>
                    <a:pt x="5084" y="21"/>
                  </a:lnTo>
                  <a:lnTo>
                    <a:pt x="5084" y="23"/>
                  </a:lnTo>
                  <a:lnTo>
                    <a:pt x="5084" y="25"/>
                  </a:lnTo>
                  <a:lnTo>
                    <a:pt x="5084" y="27"/>
                  </a:lnTo>
                  <a:lnTo>
                    <a:pt x="5082" y="31"/>
                  </a:lnTo>
                  <a:lnTo>
                    <a:pt x="5080" y="33"/>
                  </a:lnTo>
                  <a:lnTo>
                    <a:pt x="5078" y="33"/>
                  </a:lnTo>
                  <a:lnTo>
                    <a:pt x="5076" y="33"/>
                  </a:lnTo>
                  <a:lnTo>
                    <a:pt x="5073" y="29"/>
                  </a:lnTo>
                  <a:lnTo>
                    <a:pt x="5069" y="27"/>
                  </a:lnTo>
                  <a:lnTo>
                    <a:pt x="5063" y="25"/>
                  </a:lnTo>
                  <a:lnTo>
                    <a:pt x="5061" y="25"/>
                  </a:lnTo>
                  <a:lnTo>
                    <a:pt x="5059" y="21"/>
                  </a:lnTo>
                  <a:lnTo>
                    <a:pt x="5057" y="21"/>
                  </a:lnTo>
                  <a:lnTo>
                    <a:pt x="5057" y="19"/>
                  </a:lnTo>
                  <a:lnTo>
                    <a:pt x="5057" y="17"/>
                  </a:lnTo>
                  <a:lnTo>
                    <a:pt x="5057" y="15"/>
                  </a:lnTo>
                  <a:lnTo>
                    <a:pt x="5057" y="13"/>
                  </a:lnTo>
                  <a:lnTo>
                    <a:pt x="5055" y="11"/>
                  </a:lnTo>
                  <a:lnTo>
                    <a:pt x="5051" y="10"/>
                  </a:lnTo>
                  <a:lnTo>
                    <a:pt x="5046" y="4"/>
                  </a:lnTo>
                  <a:lnTo>
                    <a:pt x="5046" y="2"/>
                  </a:lnTo>
                  <a:lnTo>
                    <a:pt x="5046" y="0"/>
                  </a:lnTo>
                  <a:lnTo>
                    <a:pt x="5044" y="0"/>
                  </a:lnTo>
                  <a:lnTo>
                    <a:pt x="5130" y="0"/>
                  </a:lnTo>
                  <a:close/>
                  <a:moveTo>
                    <a:pt x="3836" y="0"/>
                  </a:moveTo>
                  <a:lnTo>
                    <a:pt x="3834" y="2"/>
                  </a:lnTo>
                  <a:lnTo>
                    <a:pt x="3832" y="2"/>
                  </a:lnTo>
                  <a:lnTo>
                    <a:pt x="3832" y="4"/>
                  </a:lnTo>
                  <a:lnTo>
                    <a:pt x="3832" y="6"/>
                  </a:lnTo>
                  <a:lnTo>
                    <a:pt x="3830" y="6"/>
                  </a:lnTo>
                  <a:lnTo>
                    <a:pt x="3832" y="6"/>
                  </a:lnTo>
                  <a:lnTo>
                    <a:pt x="3832" y="8"/>
                  </a:lnTo>
                  <a:lnTo>
                    <a:pt x="3830" y="10"/>
                  </a:lnTo>
                  <a:lnTo>
                    <a:pt x="3828" y="10"/>
                  </a:lnTo>
                  <a:lnTo>
                    <a:pt x="3828" y="8"/>
                  </a:lnTo>
                  <a:lnTo>
                    <a:pt x="3828" y="6"/>
                  </a:lnTo>
                  <a:lnTo>
                    <a:pt x="3828" y="4"/>
                  </a:lnTo>
                  <a:lnTo>
                    <a:pt x="3826" y="6"/>
                  </a:lnTo>
                  <a:lnTo>
                    <a:pt x="3826" y="8"/>
                  </a:lnTo>
                  <a:lnTo>
                    <a:pt x="3826" y="10"/>
                  </a:lnTo>
                  <a:lnTo>
                    <a:pt x="3826" y="11"/>
                  </a:lnTo>
                  <a:lnTo>
                    <a:pt x="3823" y="13"/>
                  </a:lnTo>
                  <a:lnTo>
                    <a:pt x="3823" y="11"/>
                  </a:lnTo>
                  <a:lnTo>
                    <a:pt x="3821" y="13"/>
                  </a:lnTo>
                  <a:lnTo>
                    <a:pt x="3817" y="11"/>
                  </a:lnTo>
                  <a:lnTo>
                    <a:pt x="3819" y="13"/>
                  </a:lnTo>
                  <a:lnTo>
                    <a:pt x="3825" y="13"/>
                  </a:lnTo>
                  <a:lnTo>
                    <a:pt x="3828" y="13"/>
                  </a:lnTo>
                  <a:lnTo>
                    <a:pt x="3830" y="17"/>
                  </a:lnTo>
                  <a:lnTo>
                    <a:pt x="3828" y="19"/>
                  </a:lnTo>
                  <a:lnTo>
                    <a:pt x="3828" y="21"/>
                  </a:lnTo>
                  <a:lnTo>
                    <a:pt x="3825" y="21"/>
                  </a:lnTo>
                  <a:lnTo>
                    <a:pt x="3823" y="21"/>
                  </a:lnTo>
                  <a:lnTo>
                    <a:pt x="3823" y="23"/>
                  </a:lnTo>
                  <a:lnTo>
                    <a:pt x="3825" y="23"/>
                  </a:lnTo>
                  <a:lnTo>
                    <a:pt x="3825" y="25"/>
                  </a:lnTo>
                  <a:lnTo>
                    <a:pt x="3825" y="27"/>
                  </a:lnTo>
                  <a:lnTo>
                    <a:pt x="3823" y="27"/>
                  </a:lnTo>
                  <a:lnTo>
                    <a:pt x="3819" y="29"/>
                  </a:lnTo>
                  <a:lnTo>
                    <a:pt x="3817" y="29"/>
                  </a:lnTo>
                  <a:lnTo>
                    <a:pt x="3817" y="27"/>
                  </a:lnTo>
                  <a:lnTo>
                    <a:pt x="3815" y="27"/>
                  </a:lnTo>
                  <a:lnTo>
                    <a:pt x="3813" y="25"/>
                  </a:lnTo>
                  <a:lnTo>
                    <a:pt x="3811" y="25"/>
                  </a:lnTo>
                  <a:lnTo>
                    <a:pt x="3813" y="27"/>
                  </a:lnTo>
                  <a:lnTo>
                    <a:pt x="3813" y="29"/>
                  </a:lnTo>
                  <a:lnTo>
                    <a:pt x="3815" y="29"/>
                  </a:lnTo>
                  <a:lnTo>
                    <a:pt x="3815" y="31"/>
                  </a:lnTo>
                  <a:lnTo>
                    <a:pt x="3817" y="31"/>
                  </a:lnTo>
                  <a:lnTo>
                    <a:pt x="3817" y="33"/>
                  </a:lnTo>
                  <a:lnTo>
                    <a:pt x="3817" y="34"/>
                  </a:lnTo>
                  <a:lnTo>
                    <a:pt x="3815" y="36"/>
                  </a:lnTo>
                  <a:lnTo>
                    <a:pt x="3813" y="36"/>
                  </a:lnTo>
                  <a:lnTo>
                    <a:pt x="3811" y="34"/>
                  </a:lnTo>
                  <a:lnTo>
                    <a:pt x="3809" y="33"/>
                  </a:lnTo>
                  <a:lnTo>
                    <a:pt x="3807" y="31"/>
                  </a:lnTo>
                  <a:lnTo>
                    <a:pt x="3807" y="29"/>
                  </a:lnTo>
                  <a:lnTo>
                    <a:pt x="3805" y="29"/>
                  </a:lnTo>
                  <a:lnTo>
                    <a:pt x="3805" y="27"/>
                  </a:lnTo>
                  <a:lnTo>
                    <a:pt x="3805" y="29"/>
                  </a:lnTo>
                  <a:lnTo>
                    <a:pt x="3807" y="31"/>
                  </a:lnTo>
                  <a:lnTo>
                    <a:pt x="3807" y="33"/>
                  </a:lnTo>
                  <a:lnTo>
                    <a:pt x="3807" y="34"/>
                  </a:lnTo>
                  <a:lnTo>
                    <a:pt x="3807" y="33"/>
                  </a:lnTo>
                  <a:lnTo>
                    <a:pt x="3805" y="33"/>
                  </a:lnTo>
                  <a:lnTo>
                    <a:pt x="3805" y="34"/>
                  </a:lnTo>
                  <a:lnTo>
                    <a:pt x="3807" y="34"/>
                  </a:lnTo>
                  <a:lnTo>
                    <a:pt x="3807" y="36"/>
                  </a:lnTo>
                  <a:lnTo>
                    <a:pt x="3805" y="38"/>
                  </a:lnTo>
                  <a:lnTo>
                    <a:pt x="3805" y="40"/>
                  </a:lnTo>
                  <a:lnTo>
                    <a:pt x="3805" y="42"/>
                  </a:lnTo>
                  <a:lnTo>
                    <a:pt x="3805" y="44"/>
                  </a:lnTo>
                  <a:lnTo>
                    <a:pt x="3805" y="46"/>
                  </a:lnTo>
                  <a:lnTo>
                    <a:pt x="3802" y="44"/>
                  </a:lnTo>
                  <a:lnTo>
                    <a:pt x="3800" y="44"/>
                  </a:lnTo>
                  <a:lnTo>
                    <a:pt x="3800" y="42"/>
                  </a:lnTo>
                  <a:lnTo>
                    <a:pt x="3798" y="42"/>
                  </a:lnTo>
                  <a:lnTo>
                    <a:pt x="3794" y="40"/>
                  </a:lnTo>
                  <a:lnTo>
                    <a:pt x="3790" y="36"/>
                  </a:lnTo>
                  <a:lnTo>
                    <a:pt x="3790" y="38"/>
                  </a:lnTo>
                  <a:lnTo>
                    <a:pt x="3792" y="40"/>
                  </a:lnTo>
                  <a:lnTo>
                    <a:pt x="3794" y="42"/>
                  </a:lnTo>
                  <a:lnTo>
                    <a:pt x="3794" y="44"/>
                  </a:lnTo>
                  <a:lnTo>
                    <a:pt x="3798" y="46"/>
                  </a:lnTo>
                  <a:lnTo>
                    <a:pt x="3798" y="48"/>
                  </a:lnTo>
                  <a:lnTo>
                    <a:pt x="3796" y="48"/>
                  </a:lnTo>
                  <a:lnTo>
                    <a:pt x="3798" y="50"/>
                  </a:lnTo>
                  <a:lnTo>
                    <a:pt x="3798" y="52"/>
                  </a:lnTo>
                  <a:lnTo>
                    <a:pt x="3798" y="54"/>
                  </a:lnTo>
                  <a:lnTo>
                    <a:pt x="3800" y="54"/>
                  </a:lnTo>
                  <a:lnTo>
                    <a:pt x="3798" y="56"/>
                  </a:lnTo>
                  <a:lnTo>
                    <a:pt x="3800" y="56"/>
                  </a:lnTo>
                  <a:lnTo>
                    <a:pt x="3798" y="56"/>
                  </a:lnTo>
                  <a:lnTo>
                    <a:pt x="3798" y="58"/>
                  </a:lnTo>
                  <a:lnTo>
                    <a:pt x="3800" y="58"/>
                  </a:lnTo>
                  <a:lnTo>
                    <a:pt x="3796" y="58"/>
                  </a:lnTo>
                  <a:lnTo>
                    <a:pt x="3798" y="58"/>
                  </a:lnTo>
                  <a:lnTo>
                    <a:pt x="3798" y="59"/>
                  </a:lnTo>
                  <a:lnTo>
                    <a:pt x="3796" y="59"/>
                  </a:lnTo>
                  <a:lnTo>
                    <a:pt x="3796" y="61"/>
                  </a:lnTo>
                  <a:lnTo>
                    <a:pt x="3794" y="61"/>
                  </a:lnTo>
                  <a:lnTo>
                    <a:pt x="3794" y="59"/>
                  </a:lnTo>
                  <a:lnTo>
                    <a:pt x="3792" y="61"/>
                  </a:lnTo>
                  <a:lnTo>
                    <a:pt x="3792" y="59"/>
                  </a:lnTo>
                  <a:lnTo>
                    <a:pt x="3792" y="58"/>
                  </a:lnTo>
                  <a:lnTo>
                    <a:pt x="3792" y="59"/>
                  </a:lnTo>
                  <a:lnTo>
                    <a:pt x="3792" y="61"/>
                  </a:lnTo>
                  <a:lnTo>
                    <a:pt x="3794" y="63"/>
                  </a:lnTo>
                  <a:lnTo>
                    <a:pt x="3796" y="63"/>
                  </a:lnTo>
                  <a:lnTo>
                    <a:pt x="3794" y="63"/>
                  </a:lnTo>
                  <a:lnTo>
                    <a:pt x="3792" y="63"/>
                  </a:lnTo>
                  <a:lnTo>
                    <a:pt x="3792" y="65"/>
                  </a:lnTo>
                  <a:lnTo>
                    <a:pt x="3792" y="67"/>
                  </a:lnTo>
                  <a:lnTo>
                    <a:pt x="3792" y="65"/>
                  </a:lnTo>
                  <a:lnTo>
                    <a:pt x="3792" y="63"/>
                  </a:lnTo>
                  <a:lnTo>
                    <a:pt x="3790" y="63"/>
                  </a:lnTo>
                  <a:lnTo>
                    <a:pt x="3790" y="65"/>
                  </a:lnTo>
                  <a:lnTo>
                    <a:pt x="3790" y="67"/>
                  </a:lnTo>
                  <a:lnTo>
                    <a:pt x="3788" y="67"/>
                  </a:lnTo>
                  <a:lnTo>
                    <a:pt x="3790" y="69"/>
                  </a:lnTo>
                  <a:lnTo>
                    <a:pt x="3790" y="71"/>
                  </a:lnTo>
                  <a:lnTo>
                    <a:pt x="3790" y="73"/>
                  </a:lnTo>
                  <a:lnTo>
                    <a:pt x="3788" y="73"/>
                  </a:lnTo>
                  <a:lnTo>
                    <a:pt x="3788" y="71"/>
                  </a:lnTo>
                  <a:lnTo>
                    <a:pt x="3786" y="71"/>
                  </a:lnTo>
                  <a:lnTo>
                    <a:pt x="3784" y="69"/>
                  </a:lnTo>
                  <a:lnTo>
                    <a:pt x="3782" y="69"/>
                  </a:lnTo>
                  <a:lnTo>
                    <a:pt x="3780" y="65"/>
                  </a:lnTo>
                  <a:lnTo>
                    <a:pt x="3780" y="61"/>
                  </a:lnTo>
                  <a:lnTo>
                    <a:pt x="3780" y="59"/>
                  </a:lnTo>
                  <a:lnTo>
                    <a:pt x="3778" y="59"/>
                  </a:lnTo>
                  <a:lnTo>
                    <a:pt x="3778" y="61"/>
                  </a:lnTo>
                  <a:lnTo>
                    <a:pt x="3778" y="63"/>
                  </a:lnTo>
                  <a:lnTo>
                    <a:pt x="3778" y="65"/>
                  </a:lnTo>
                  <a:lnTo>
                    <a:pt x="3780" y="65"/>
                  </a:lnTo>
                  <a:lnTo>
                    <a:pt x="3778" y="67"/>
                  </a:lnTo>
                  <a:lnTo>
                    <a:pt x="3777" y="65"/>
                  </a:lnTo>
                  <a:lnTo>
                    <a:pt x="3775" y="67"/>
                  </a:lnTo>
                  <a:lnTo>
                    <a:pt x="3780" y="67"/>
                  </a:lnTo>
                  <a:lnTo>
                    <a:pt x="3780" y="69"/>
                  </a:lnTo>
                  <a:lnTo>
                    <a:pt x="3786" y="75"/>
                  </a:lnTo>
                  <a:lnTo>
                    <a:pt x="3786" y="77"/>
                  </a:lnTo>
                  <a:lnTo>
                    <a:pt x="3784" y="77"/>
                  </a:lnTo>
                  <a:lnTo>
                    <a:pt x="3784" y="79"/>
                  </a:lnTo>
                  <a:lnTo>
                    <a:pt x="3786" y="79"/>
                  </a:lnTo>
                  <a:lnTo>
                    <a:pt x="3786" y="81"/>
                  </a:lnTo>
                  <a:lnTo>
                    <a:pt x="3786" y="82"/>
                  </a:lnTo>
                  <a:lnTo>
                    <a:pt x="3782" y="86"/>
                  </a:lnTo>
                  <a:lnTo>
                    <a:pt x="3782" y="88"/>
                  </a:lnTo>
                  <a:lnTo>
                    <a:pt x="3782" y="86"/>
                  </a:lnTo>
                  <a:lnTo>
                    <a:pt x="3780" y="86"/>
                  </a:lnTo>
                  <a:lnTo>
                    <a:pt x="3780" y="84"/>
                  </a:lnTo>
                  <a:lnTo>
                    <a:pt x="3780" y="82"/>
                  </a:lnTo>
                  <a:lnTo>
                    <a:pt x="3778" y="82"/>
                  </a:lnTo>
                  <a:lnTo>
                    <a:pt x="3778" y="81"/>
                  </a:lnTo>
                  <a:lnTo>
                    <a:pt x="3771" y="79"/>
                  </a:lnTo>
                  <a:lnTo>
                    <a:pt x="3765" y="79"/>
                  </a:lnTo>
                  <a:lnTo>
                    <a:pt x="3771" y="81"/>
                  </a:lnTo>
                  <a:lnTo>
                    <a:pt x="3773" y="81"/>
                  </a:lnTo>
                  <a:lnTo>
                    <a:pt x="3775" y="81"/>
                  </a:lnTo>
                  <a:lnTo>
                    <a:pt x="3775" y="82"/>
                  </a:lnTo>
                  <a:lnTo>
                    <a:pt x="3777" y="81"/>
                  </a:lnTo>
                  <a:lnTo>
                    <a:pt x="3777" y="82"/>
                  </a:lnTo>
                  <a:lnTo>
                    <a:pt x="3778" y="86"/>
                  </a:lnTo>
                  <a:lnTo>
                    <a:pt x="3780" y="88"/>
                  </a:lnTo>
                  <a:lnTo>
                    <a:pt x="3780" y="90"/>
                  </a:lnTo>
                  <a:lnTo>
                    <a:pt x="3780" y="92"/>
                  </a:lnTo>
                  <a:lnTo>
                    <a:pt x="3780" y="94"/>
                  </a:lnTo>
                  <a:lnTo>
                    <a:pt x="3777" y="96"/>
                  </a:lnTo>
                  <a:lnTo>
                    <a:pt x="3777" y="98"/>
                  </a:lnTo>
                  <a:lnTo>
                    <a:pt x="3771" y="96"/>
                  </a:lnTo>
                  <a:lnTo>
                    <a:pt x="3767" y="90"/>
                  </a:lnTo>
                  <a:lnTo>
                    <a:pt x="3767" y="92"/>
                  </a:lnTo>
                  <a:lnTo>
                    <a:pt x="3769" y="92"/>
                  </a:lnTo>
                  <a:lnTo>
                    <a:pt x="3769" y="94"/>
                  </a:lnTo>
                  <a:lnTo>
                    <a:pt x="3767" y="94"/>
                  </a:lnTo>
                  <a:lnTo>
                    <a:pt x="3769" y="94"/>
                  </a:lnTo>
                  <a:lnTo>
                    <a:pt x="3771" y="94"/>
                  </a:lnTo>
                  <a:lnTo>
                    <a:pt x="3773" y="98"/>
                  </a:lnTo>
                  <a:lnTo>
                    <a:pt x="3775" y="100"/>
                  </a:lnTo>
                  <a:lnTo>
                    <a:pt x="3775" y="102"/>
                  </a:lnTo>
                  <a:lnTo>
                    <a:pt x="3775" y="104"/>
                  </a:lnTo>
                  <a:lnTo>
                    <a:pt x="3771" y="109"/>
                  </a:lnTo>
                  <a:lnTo>
                    <a:pt x="3769" y="109"/>
                  </a:lnTo>
                  <a:lnTo>
                    <a:pt x="3769" y="111"/>
                  </a:lnTo>
                  <a:lnTo>
                    <a:pt x="3769" y="109"/>
                  </a:lnTo>
                  <a:lnTo>
                    <a:pt x="3769" y="107"/>
                  </a:lnTo>
                  <a:lnTo>
                    <a:pt x="3767" y="107"/>
                  </a:lnTo>
                  <a:lnTo>
                    <a:pt x="3767" y="109"/>
                  </a:lnTo>
                  <a:lnTo>
                    <a:pt x="3769" y="109"/>
                  </a:lnTo>
                  <a:lnTo>
                    <a:pt x="3767" y="111"/>
                  </a:lnTo>
                  <a:lnTo>
                    <a:pt x="3767" y="113"/>
                  </a:lnTo>
                  <a:lnTo>
                    <a:pt x="3767" y="115"/>
                  </a:lnTo>
                  <a:lnTo>
                    <a:pt x="3765" y="113"/>
                  </a:lnTo>
                  <a:lnTo>
                    <a:pt x="3757" y="111"/>
                  </a:lnTo>
                  <a:lnTo>
                    <a:pt x="3755" y="109"/>
                  </a:lnTo>
                  <a:lnTo>
                    <a:pt x="3755" y="107"/>
                  </a:lnTo>
                  <a:lnTo>
                    <a:pt x="3755" y="106"/>
                  </a:lnTo>
                  <a:lnTo>
                    <a:pt x="3755" y="104"/>
                  </a:lnTo>
                  <a:lnTo>
                    <a:pt x="3754" y="104"/>
                  </a:lnTo>
                  <a:lnTo>
                    <a:pt x="3755" y="106"/>
                  </a:lnTo>
                  <a:lnTo>
                    <a:pt x="3755" y="107"/>
                  </a:lnTo>
                  <a:lnTo>
                    <a:pt x="3755" y="109"/>
                  </a:lnTo>
                  <a:lnTo>
                    <a:pt x="3754" y="111"/>
                  </a:lnTo>
                  <a:lnTo>
                    <a:pt x="3754" y="109"/>
                  </a:lnTo>
                  <a:lnTo>
                    <a:pt x="3752" y="109"/>
                  </a:lnTo>
                  <a:lnTo>
                    <a:pt x="3746" y="109"/>
                  </a:lnTo>
                  <a:lnTo>
                    <a:pt x="3740" y="104"/>
                  </a:lnTo>
                  <a:lnTo>
                    <a:pt x="3738" y="104"/>
                  </a:lnTo>
                  <a:lnTo>
                    <a:pt x="3736" y="104"/>
                  </a:lnTo>
                  <a:lnTo>
                    <a:pt x="3734" y="106"/>
                  </a:lnTo>
                  <a:lnTo>
                    <a:pt x="3732" y="106"/>
                  </a:lnTo>
                  <a:lnTo>
                    <a:pt x="3730" y="106"/>
                  </a:lnTo>
                  <a:lnTo>
                    <a:pt x="3729" y="109"/>
                  </a:lnTo>
                  <a:lnTo>
                    <a:pt x="3727" y="109"/>
                  </a:lnTo>
                  <a:lnTo>
                    <a:pt x="3725" y="107"/>
                  </a:lnTo>
                  <a:lnTo>
                    <a:pt x="3725" y="106"/>
                  </a:lnTo>
                  <a:lnTo>
                    <a:pt x="3729" y="106"/>
                  </a:lnTo>
                  <a:lnTo>
                    <a:pt x="3729" y="104"/>
                  </a:lnTo>
                  <a:lnTo>
                    <a:pt x="3729" y="102"/>
                  </a:lnTo>
                  <a:lnTo>
                    <a:pt x="3730" y="102"/>
                  </a:lnTo>
                  <a:lnTo>
                    <a:pt x="3729" y="102"/>
                  </a:lnTo>
                  <a:lnTo>
                    <a:pt x="3727" y="100"/>
                  </a:lnTo>
                  <a:lnTo>
                    <a:pt x="3732" y="94"/>
                  </a:lnTo>
                  <a:lnTo>
                    <a:pt x="3734" y="92"/>
                  </a:lnTo>
                  <a:lnTo>
                    <a:pt x="3736" y="90"/>
                  </a:lnTo>
                  <a:lnTo>
                    <a:pt x="3738" y="90"/>
                  </a:lnTo>
                  <a:lnTo>
                    <a:pt x="3740" y="88"/>
                  </a:lnTo>
                  <a:lnTo>
                    <a:pt x="3746" y="88"/>
                  </a:lnTo>
                  <a:lnTo>
                    <a:pt x="3744" y="86"/>
                  </a:lnTo>
                  <a:lnTo>
                    <a:pt x="3744" y="88"/>
                  </a:lnTo>
                  <a:lnTo>
                    <a:pt x="3738" y="88"/>
                  </a:lnTo>
                  <a:lnTo>
                    <a:pt x="3738" y="90"/>
                  </a:lnTo>
                  <a:lnTo>
                    <a:pt x="3736" y="90"/>
                  </a:lnTo>
                  <a:lnTo>
                    <a:pt x="3736" y="88"/>
                  </a:lnTo>
                  <a:lnTo>
                    <a:pt x="3738" y="88"/>
                  </a:lnTo>
                  <a:lnTo>
                    <a:pt x="3738" y="86"/>
                  </a:lnTo>
                  <a:lnTo>
                    <a:pt x="3736" y="86"/>
                  </a:lnTo>
                  <a:lnTo>
                    <a:pt x="3736" y="88"/>
                  </a:lnTo>
                  <a:lnTo>
                    <a:pt x="3734" y="88"/>
                  </a:lnTo>
                  <a:lnTo>
                    <a:pt x="3732" y="88"/>
                  </a:lnTo>
                  <a:lnTo>
                    <a:pt x="3730" y="88"/>
                  </a:lnTo>
                  <a:lnTo>
                    <a:pt x="3730" y="90"/>
                  </a:lnTo>
                  <a:lnTo>
                    <a:pt x="3730" y="92"/>
                  </a:lnTo>
                  <a:lnTo>
                    <a:pt x="3729" y="92"/>
                  </a:lnTo>
                  <a:lnTo>
                    <a:pt x="3729" y="94"/>
                  </a:lnTo>
                  <a:lnTo>
                    <a:pt x="3725" y="94"/>
                  </a:lnTo>
                  <a:lnTo>
                    <a:pt x="3723" y="94"/>
                  </a:lnTo>
                  <a:lnTo>
                    <a:pt x="3723" y="92"/>
                  </a:lnTo>
                  <a:lnTo>
                    <a:pt x="3723" y="90"/>
                  </a:lnTo>
                  <a:lnTo>
                    <a:pt x="3721" y="90"/>
                  </a:lnTo>
                  <a:lnTo>
                    <a:pt x="3719" y="88"/>
                  </a:lnTo>
                  <a:lnTo>
                    <a:pt x="3719" y="86"/>
                  </a:lnTo>
                  <a:lnTo>
                    <a:pt x="3717" y="86"/>
                  </a:lnTo>
                  <a:lnTo>
                    <a:pt x="3717" y="84"/>
                  </a:lnTo>
                  <a:lnTo>
                    <a:pt x="3717" y="82"/>
                  </a:lnTo>
                  <a:lnTo>
                    <a:pt x="3719" y="82"/>
                  </a:lnTo>
                  <a:lnTo>
                    <a:pt x="3719" y="84"/>
                  </a:lnTo>
                  <a:lnTo>
                    <a:pt x="3721" y="84"/>
                  </a:lnTo>
                  <a:lnTo>
                    <a:pt x="3725" y="81"/>
                  </a:lnTo>
                  <a:lnTo>
                    <a:pt x="3725" y="79"/>
                  </a:lnTo>
                  <a:lnTo>
                    <a:pt x="3727" y="79"/>
                  </a:lnTo>
                  <a:lnTo>
                    <a:pt x="3727" y="77"/>
                  </a:lnTo>
                  <a:lnTo>
                    <a:pt x="3729" y="75"/>
                  </a:lnTo>
                  <a:lnTo>
                    <a:pt x="3730" y="75"/>
                  </a:lnTo>
                  <a:lnTo>
                    <a:pt x="3734" y="75"/>
                  </a:lnTo>
                  <a:lnTo>
                    <a:pt x="3734" y="73"/>
                  </a:lnTo>
                  <a:lnTo>
                    <a:pt x="3736" y="73"/>
                  </a:lnTo>
                  <a:lnTo>
                    <a:pt x="3736" y="71"/>
                  </a:lnTo>
                  <a:lnTo>
                    <a:pt x="3734" y="71"/>
                  </a:lnTo>
                  <a:lnTo>
                    <a:pt x="3732" y="71"/>
                  </a:lnTo>
                  <a:lnTo>
                    <a:pt x="3734" y="67"/>
                  </a:lnTo>
                  <a:lnTo>
                    <a:pt x="3740" y="61"/>
                  </a:lnTo>
                  <a:lnTo>
                    <a:pt x="3742" y="61"/>
                  </a:lnTo>
                  <a:lnTo>
                    <a:pt x="3744" y="61"/>
                  </a:lnTo>
                  <a:lnTo>
                    <a:pt x="3744" y="63"/>
                  </a:lnTo>
                  <a:lnTo>
                    <a:pt x="3746" y="63"/>
                  </a:lnTo>
                  <a:lnTo>
                    <a:pt x="3748" y="63"/>
                  </a:lnTo>
                  <a:lnTo>
                    <a:pt x="3752" y="65"/>
                  </a:lnTo>
                  <a:lnTo>
                    <a:pt x="3754" y="65"/>
                  </a:lnTo>
                  <a:lnTo>
                    <a:pt x="3754" y="63"/>
                  </a:lnTo>
                  <a:lnTo>
                    <a:pt x="3752" y="63"/>
                  </a:lnTo>
                  <a:lnTo>
                    <a:pt x="3750" y="63"/>
                  </a:lnTo>
                  <a:lnTo>
                    <a:pt x="3750" y="61"/>
                  </a:lnTo>
                  <a:lnTo>
                    <a:pt x="3744" y="58"/>
                  </a:lnTo>
                  <a:lnTo>
                    <a:pt x="3742" y="58"/>
                  </a:lnTo>
                  <a:lnTo>
                    <a:pt x="3740" y="56"/>
                  </a:lnTo>
                  <a:lnTo>
                    <a:pt x="3742" y="56"/>
                  </a:lnTo>
                  <a:lnTo>
                    <a:pt x="3742" y="54"/>
                  </a:lnTo>
                  <a:lnTo>
                    <a:pt x="3744" y="54"/>
                  </a:lnTo>
                  <a:lnTo>
                    <a:pt x="3744" y="56"/>
                  </a:lnTo>
                  <a:lnTo>
                    <a:pt x="3746" y="56"/>
                  </a:lnTo>
                  <a:lnTo>
                    <a:pt x="3748" y="56"/>
                  </a:lnTo>
                  <a:lnTo>
                    <a:pt x="3750" y="54"/>
                  </a:lnTo>
                  <a:lnTo>
                    <a:pt x="3750" y="56"/>
                  </a:lnTo>
                  <a:lnTo>
                    <a:pt x="3752" y="56"/>
                  </a:lnTo>
                  <a:lnTo>
                    <a:pt x="3752" y="54"/>
                  </a:lnTo>
                  <a:lnTo>
                    <a:pt x="3750" y="52"/>
                  </a:lnTo>
                  <a:lnTo>
                    <a:pt x="3748" y="52"/>
                  </a:lnTo>
                  <a:lnTo>
                    <a:pt x="3746" y="52"/>
                  </a:lnTo>
                  <a:lnTo>
                    <a:pt x="3744" y="50"/>
                  </a:lnTo>
                  <a:lnTo>
                    <a:pt x="3746" y="46"/>
                  </a:lnTo>
                  <a:lnTo>
                    <a:pt x="3748" y="46"/>
                  </a:lnTo>
                  <a:lnTo>
                    <a:pt x="3750" y="44"/>
                  </a:lnTo>
                  <a:lnTo>
                    <a:pt x="3754" y="44"/>
                  </a:lnTo>
                  <a:lnTo>
                    <a:pt x="3755" y="44"/>
                  </a:lnTo>
                  <a:lnTo>
                    <a:pt x="3757" y="44"/>
                  </a:lnTo>
                  <a:lnTo>
                    <a:pt x="3759" y="44"/>
                  </a:lnTo>
                  <a:lnTo>
                    <a:pt x="3759" y="42"/>
                  </a:lnTo>
                  <a:lnTo>
                    <a:pt x="3755" y="42"/>
                  </a:lnTo>
                  <a:lnTo>
                    <a:pt x="3755" y="40"/>
                  </a:lnTo>
                  <a:lnTo>
                    <a:pt x="3757" y="40"/>
                  </a:lnTo>
                  <a:lnTo>
                    <a:pt x="3755" y="40"/>
                  </a:lnTo>
                  <a:lnTo>
                    <a:pt x="3754" y="38"/>
                  </a:lnTo>
                  <a:lnTo>
                    <a:pt x="3752" y="40"/>
                  </a:lnTo>
                  <a:lnTo>
                    <a:pt x="3750" y="40"/>
                  </a:lnTo>
                  <a:lnTo>
                    <a:pt x="3752" y="38"/>
                  </a:lnTo>
                  <a:lnTo>
                    <a:pt x="3750" y="38"/>
                  </a:lnTo>
                  <a:lnTo>
                    <a:pt x="3748" y="38"/>
                  </a:lnTo>
                  <a:lnTo>
                    <a:pt x="3748" y="34"/>
                  </a:lnTo>
                  <a:lnTo>
                    <a:pt x="3748" y="33"/>
                  </a:lnTo>
                  <a:lnTo>
                    <a:pt x="3750" y="33"/>
                  </a:lnTo>
                  <a:lnTo>
                    <a:pt x="3750" y="31"/>
                  </a:lnTo>
                  <a:lnTo>
                    <a:pt x="3752" y="31"/>
                  </a:lnTo>
                  <a:lnTo>
                    <a:pt x="3754" y="31"/>
                  </a:lnTo>
                  <a:lnTo>
                    <a:pt x="3754" y="33"/>
                  </a:lnTo>
                  <a:lnTo>
                    <a:pt x="3761" y="29"/>
                  </a:lnTo>
                  <a:lnTo>
                    <a:pt x="3761" y="31"/>
                  </a:lnTo>
                  <a:lnTo>
                    <a:pt x="3763" y="31"/>
                  </a:lnTo>
                  <a:lnTo>
                    <a:pt x="3765" y="31"/>
                  </a:lnTo>
                  <a:lnTo>
                    <a:pt x="3771" y="31"/>
                  </a:lnTo>
                  <a:lnTo>
                    <a:pt x="3769" y="29"/>
                  </a:lnTo>
                  <a:lnTo>
                    <a:pt x="3767" y="31"/>
                  </a:lnTo>
                  <a:lnTo>
                    <a:pt x="3765" y="31"/>
                  </a:lnTo>
                  <a:lnTo>
                    <a:pt x="3765" y="29"/>
                  </a:lnTo>
                  <a:lnTo>
                    <a:pt x="3763" y="29"/>
                  </a:lnTo>
                  <a:lnTo>
                    <a:pt x="3763" y="27"/>
                  </a:lnTo>
                  <a:lnTo>
                    <a:pt x="3761" y="27"/>
                  </a:lnTo>
                  <a:lnTo>
                    <a:pt x="3763" y="25"/>
                  </a:lnTo>
                  <a:lnTo>
                    <a:pt x="3759" y="25"/>
                  </a:lnTo>
                  <a:lnTo>
                    <a:pt x="3754" y="25"/>
                  </a:lnTo>
                  <a:lnTo>
                    <a:pt x="3752" y="23"/>
                  </a:lnTo>
                  <a:lnTo>
                    <a:pt x="3754" y="23"/>
                  </a:lnTo>
                  <a:lnTo>
                    <a:pt x="3754" y="21"/>
                  </a:lnTo>
                  <a:lnTo>
                    <a:pt x="3759" y="19"/>
                  </a:lnTo>
                  <a:lnTo>
                    <a:pt x="3763" y="17"/>
                  </a:lnTo>
                  <a:lnTo>
                    <a:pt x="3765" y="15"/>
                  </a:lnTo>
                  <a:lnTo>
                    <a:pt x="3767" y="15"/>
                  </a:lnTo>
                  <a:lnTo>
                    <a:pt x="3765" y="13"/>
                  </a:lnTo>
                  <a:lnTo>
                    <a:pt x="3763" y="15"/>
                  </a:lnTo>
                  <a:lnTo>
                    <a:pt x="3761" y="15"/>
                  </a:lnTo>
                  <a:lnTo>
                    <a:pt x="3761" y="13"/>
                  </a:lnTo>
                  <a:lnTo>
                    <a:pt x="3759" y="13"/>
                  </a:lnTo>
                  <a:lnTo>
                    <a:pt x="3761" y="13"/>
                  </a:lnTo>
                  <a:lnTo>
                    <a:pt x="3761" y="11"/>
                  </a:lnTo>
                  <a:lnTo>
                    <a:pt x="3763" y="11"/>
                  </a:lnTo>
                  <a:lnTo>
                    <a:pt x="3763" y="10"/>
                  </a:lnTo>
                  <a:lnTo>
                    <a:pt x="3761" y="10"/>
                  </a:lnTo>
                  <a:lnTo>
                    <a:pt x="3757" y="11"/>
                  </a:lnTo>
                  <a:lnTo>
                    <a:pt x="3755" y="11"/>
                  </a:lnTo>
                  <a:lnTo>
                    <a:pt x="3754" y="13"/>
                  </a:lnTo>
                  <a:lnTo>
                    <a:pt x="3754" y="11"/>
                  </a:lnTo>
                  <a:lnTo>
                    <a:pt x="3754" y="10"/>
                  </a:lnTo>
                  <a:lnTo>
                    <a:pt x="3755" y="8"/>
                  </a:lnTo>
                  <a:lnTo>
                    <a:pt x="3754" y="8"/>
                  </a:lnTo>
                  <a:lnTo>
                    <a:pt x="3754" y="6"/>
                  </a:lnTo>
                  <a:lnTo>
                    <a:pt x="3752" y="8"/>
                  </a:lnTo>
                  <a:lnTo>
                    <a:pt x="3752" y="6"/>
                  </a:lnTo>
                  <a:lnTo>
                    <a:pt x="3752" y="4"/>
                  </a:lnTo>
                  <a:lnTo>
                    <a:pt x="3752" y="2"/>
                  </a:lnTo>
                  <a:lnTo>
                    <a:pt x="3754" y="2"/>
                  </a:lnTo>
                  <a:lnTo>
                    <a:pt x="3754" y="0"/>
                  </a:lnTo>
                  <a:lnTo>
                    <a:pt x="3755" y="0"/>
                  </a:lnTo>
                  <a:lnTo>
                    <a:pt x="3757" y="0"/>
                  </a:lnTo>
                  <a:lnTo>
                    <a:pt x="3759" y="0"/>
                  </a:lnTo>
                  <a:lnTo>
                    <a:pt x="3757" y="2"/>
                  </a:lnTo>
                  <a:lnTo>
                    <a:pt x="3759" y="2"/>
                  </a:lnTo>
                  <a:lnTo>
                    <a:pt x="3761" y="0"/>
                  </a:lnTo>
                  <a:lnTo>
                    <a:pt x="3761" y="2"/>
                  </a:lnTo>
                  <a:lnTo>
                    <a:pt x="3763" y="4"/>
                  </a:lnTo>
                  <a:lnTo>
                    <a:pt x="3763" y="6"/>
                  </a:lnTo>
                  <a:lnTo>
                    <a:pt x="3763" y="8"/>
                  </a:lnTo>
                  <a:lnTo>
                    <a:pt x="3765" y="6"/>
                  </a:lnTo>
                  <a:lnTo>
                    <a:pt x="3769" y="0"/>
                  </a:lnTo>
                  <a:lnTo>
                    <a:pt x="3836" y="0"/>
                  </a:lnTo>
                  <a:close/>
                  <a:moveTo>
                    <a:pt x="0" y="324"/>
                  </a:moveTo>
                  <a:lnTo>
                    <a:pt x="4" y="328"/>
                  </a:lnTo>
                  <a:lnTo>
                    <a:pt x="8" y="328"/>
                  </a:lnTo>
                  <a:lnTo>
                    <a:pt x="8" y="326"/>
                  </a:lnTo>
                  <a:lnTo>
                    <a:pt x="8" y="324"/>
                  </a:lnTo>
                  <a:lnTo>
                    <a:pt x="8" y="326"/>
                  </a:lnTo>
                  <a:lnTo>
                    <a:pt x="9" y="328"/>
                  </a:lnTo>
                  <a:lnTo>
                    <a:pt x="9" y="330"/>
                  </a:lnTo>
                  <a:lnTo>
                    <a:pt x="11" y="330"/>
                  </a:lnTo>
                  <a:lnTo>
                    <a:pt x="9" y="330"/>
                  </a:lnTo>
                  <a:lnTo>
                    <a:pt x="9" y="332"/>
                  </a:lnTo>
                  <a:lnTo>
                    <a:pt x="11" y="332"/>
                  </a:lnTo>
                  <a:lnTo>
                    <a:pt x="13" y="332"/>
                  </a:lnTo>
                  <a:lnTo>
                    <a:pt x="13" y="334"/>
                  </a:lnTo>
                  <a:lnTo>
                    <a:pt x="15" y="334"/>
                  </a:lnTo>
                  <a:lnTo>
                    <a:pt x="17" y="334"/>
                  </a:lnTo>
                  <a:lnTo>
                    <a:pt x="19" y="334"/>
                  </a:lnTo>
                  <a:lnTo>
                    <a:pt x="21" y="338"/>
                  </a:lnTo>
                  <a:lnTo>
                    <a:pt x="23" y="340"/>
                  </a:lnTo>
                  <a:lnTo>
                    <a:pt x="23" y="342"/>
                  </a:lnTo>
                  <a:lnTo>
                    <a:pt x="25" y="342"/>
                  </a:lnTo>
                  <a:lnTo>
                    <a:pt x="23" y="342"/>
                  </a:lnTo>
                  <a:lnTo>
                    <a:pt x="21" y="340"/>
                  </a:lnTo>
                  <a:lnTo>
                    <a:pt x="21" y="338"/>
                  </a:lnTo>
                  <a:lnTo>
                    <a:pt x="21" y="340"/>
                  </a:lnTo>
                  <a:lnTo>
                    <a:pt x="21" y="342"/>
                  </a:lnTo>
                  <a:lnTo>
                    <a:pt x="21" y="343"/>
                  </a:lnTo>
                  <a:lnTo>
                    <a:pt x="23" y="345"/>
                  </a:lnTo>
                  <a:lnTo>
                    <a:pt x="25" y="345"/>
                  </a:lnTo>
                  <a:lnTo>
                    <a:pt x="27" y="347"/>
                  </a:lnTo>
                  <a:lnTo>
                    <a:pt x="29" y="347"/>
                  </a:lnTo>
                  <a:lnTo>
                    <a:pt x="31" y="349"/>
                  </a:lnTo>
                  <a:lnTo>
                    <a:pt x="32" y="349"/>
                  </a:lnTo>
                  <a:lnTo>
                    <a:pt x="32" y="351"/>
                  </a:lnTo>
                  <a:lnTo>
                    <a:pt x="32" y="353"/>
                  </a:lnTo>
                  <a:lnTo>
                    <a:pt x="32" y="355"/>
                  </a:lnTo>
                  <a:lnTo>
                    <a:pt x="31" y="355"/>
                  </a:lnTo>
                  <a:lnTo>
                    <a:pt x="31" y="357"/>
                  </a:lnTo>
                  <a:lnTo>
                    <a:pt x="32" y="357"/>
                  </a:lnTo>
                  <a:lnTo>
                    <a:pt x="32" y="355"/>
                  </a:lnTo>
                  <a:lnTo>
                    <a:pt x="34" y="355"/>
                  </a:lnTo>
                  <a:lnTo>
                    <a:pt x="34" y="353"/>
                  </a:lnTo>
                  <a:lnTo>
                    <a:pt x="36" y="353"/>
                  </a:lnTo>
                  <a:lnTo>
                    <a:pt x="32" y="349"/>
                  </a:lnTo>
                  <a:lnTo>
                    <a:pt x="29" y="345"/>
                  </a:lnTo>
                  <a:lnTo>
                    <a:pt x="27" y="345"/>
                  </a:lnTo>
                  <a:lnTo>
                    <a:pt x="27" y="343"/>
                  </a:lnTo>
                  <a:lnTo>
                    <a:pt x="31" y="347"/>
                  </a:lnTo>
                  <a:lnTo>
                    <a:pt x="36" y="351"/>
                  </a:lnTo>
                  <a:lnTo>
                    <a:pt x="36" y="353"/>
                  </a:lnTo>
                  <a:lnTo>
                    <a:pt x="40" y="355"/>
                  </a:lnTo>
                  <a:lnTo>
                    <a:pt x="38" y="353"/>
                  </a:lnTo>
                  <a:lnTo>
                    <a:pt x="38" y="355"/>
                  </a:lnTo>
                  <a:lnTo>
                    <a:pt x="36" y="355"/>
                  </a:lnTo>
                  <a:lnTo>
                    <a:pt x="36" y="357"/>
                  </a:lnTo>
                  <a:lnTo>
                    <a:pt x="38" y="357"/>
                  </a:lnTo>
                  <a:lnTo>
                    <a:pt x="38" y="359"/>
                  </a:lnTo>
                  <a:lnTo>
                    <a:pt x="40" y="357"/>
                  </a:lnTo>
                  <a:lnTo>
                    <a:pt x="42" y="357"/>
                  </a:lnTo>
                  <a:lnTo>
                    <a:pt x="44" y="359"/>
                  </a:lnTo>
                  <a:lnTo>
                    <a:pt x="46" y="359"/>
                  </a:lnTo>
                  <a:lnTo>
                    <a:pt x="44" y="359"/>
                  </a:lnTo>
                  <a:lnTo>
                    <a:pt x="44" y="361"/>
                  </a:lnTo>
                  <a:lnTo>
                    <a:pt x="46" y="361"/>
                  </a:lnTo>
                  <a:lnTo>
                    <a:pt x="48" y="363"/>
                  </a:lnTo>
                  <a:lnTo>
                    <a:pt x="50" y="363"/>
                  </a:lnTo>
                  <a:lnTo>
                    <a:pt x="54" y="367"/>
                  </a:lnTo>
                  <a:lnTo>
                    <a:pt x="56" y="367"/>
                  </a:lnTo>
                  <a:lnTo>
                    <a:pt x="54" y="367"/>
                  </a:lnTo>
                  <a:lnTo>
                    <a:pt x="52" y="365"/>
                  </a:lnTo>
                  <a:lnTo>
                    <a:pt x="52" y="367"/>
                  </a:lnTo>
                  <a:lnTo>
                    <a:pt x="52" y="368"/>
                  </a:lnTo>
                  <a:lnTo>
                    <a:pt x="54" y="370"/>
                  </a:lnTo>
                  <a:lnTo>
                    <a:pt x="56" y="370"/>
                  </a:lnTo>
                  <a:lnTo>
                    <a:pt x="56" y="372"/>
                  </a:lnTo>
                  <a:lnTo>
                    <a:pt x="57" y="372"/>
                  </a:lnTo>
                  <a:lnTo>
                    <a:pt x="59" y="372"/>
                  </a:lnTo>
                  <a:lnTo>
                    <a:pt x="61" y="370"/>
                  </a:lnTo>
                  <a:lnTo>
                    <a:pt x="59" y="370"/>
                  </a:lnTo>
                  <a:lnTo>
                    <a:pt x="57" y="370"/>
                  </a:lnTo>
                  <a:lnTo>
                    <a:pt x="57" y="368"/>
                  </a:lnTo>
                  <a:lnTo>
                    <a:pt x="56" y="368"/>
                  </a:lnTo>
                  <a:lnTo>
                    <a:pt x="56" y="367"/>
                  </a:lnTo>
                  <a:lnTo>
                    <a:pt x="57" y="368"/>
                  </a:lnTo>
                  <a:lnTo>
                    <a:pt x="59" y="370"/>
                  </a:lnTo>
                  <a:lnTo>
                    <a:pt x="63" y="372"/>
                  </a:lnTo>
                  <a:lnTo>
                    <a:pt x="65" y="374"/>
                  </a:lnTo>
                  <a:lnTo>
                    <a:pt x="63" y="372"/>
                  </a:lnTo>
                  <a:lnTo>
                    <a:pt x="63" y="374"/>
                  </a:lnTo>
                  <a:lnTo>
                    <a:pt x="61" y="376"/>
                  </a:lnTo>
                  <a:lnTo>
                    <a:pt x="61" y="378"/>
                  </a:lnTo>
                  <a:lnTo>
                    <a:pt x="63" y="378"/>
                  </a:lnTo>
                  <a:lnTo>
                    <a:pt x="61" y="378"/>
                  </a:lnTo>
                  <a:lnTo>
                    <a:pt x="59" y="378"/>
                  </a:lnTo>
                  <a:lnTo>
                    <a:pt x="59" y="380"/>
                  </a:lnTo>
                  <a:lnTo>
                    <a:pt x="57" y="380"/>
                  </a:lnTo>
                  <a:lnTo>
                    <a:pt x="59" y="380"/>
                  </a:lnTo>
                  <a:lnTo>
                    <a:pt x="59" y="382"/>
                  </a:lnTo>
                  <a:lnTo>
                    <a:pt x="61" y="382"/>
                  </a:lnTo>
                  <a:lnTo>
                    <a:pt x="63" y="382"/>
                  </a:lnTo>
                  <a:lnTo>
                    <a:pt x="65" y="382"/>
                  </a:lnTo>
                  <a:lnTo>
                    <a:pt x="65" y="384"/>
                  </a:lnTo>
                  <a:lnTo>
                    <a:pt x="67" y="384"/>
                  </a:lnTo>
                  <a:lnTo>
                    <a:pt x="69" y="386"/>
                  </a:lnTo>
                  <a:lnTo>
                    <a:pt x="69" y="384"/>
                  </a:lnTo>
                  <a:lnTo>
                    <a:pt x="69" y="382"/>
                  </a:lnTo>
                  <a:lnTo>
                    <a:pt x="67" y="382"/>
                  </a:lnTo>
                  <a:lnTo>
                    <a:pt x="65" y="382"/>
                  </a:lnTo>
                  <a:lnTo>
                    <a:pt x="65" y="380"/>
                  </a:lnTo>
                  <a:lnTo>
                    <a:pt x="67" y="380"/>
                  </a:lnTo>
                  <a:lnTo>
                    <a:pt x="65" y="378"/>
                  </a:lnTo>
                  <a:lnTo>
                    <a:pt x="63" y="378"/>
                  </a:lnTo>
                  <a:lnTo>
                    <a:pt x="65" y="378"/>
                  </a:lnTo>
                  <a:lnTo>
                    <a:pt x="65" y="376"/>
                  </a:lnTo>
                  <a:lnTo>
                    <a:pt x="67" y="376"/>
                  </a:lnTo>
                  <a:lnTo>
                    <a:pt x="67" y="374"/>
                  </a:lnTo>
                  <a:lnTo>
                    <a:pt x="71" y="378"/>
                  </a:lnTo>
                  <a:lnTo>
                    <a:pt x="73" y="380"/>
                  </a:lnTo>
                  <a:lnTo>
                    <a:pt x="75" y="382"/>
                  </a:lnTo>
                  <a:lnTo>
                    <a:pt x="75" y="384"/>
                  </a:lnTo>
                  <a:lnTo>
                    <a:pt x="77" y="386"/>
                  </a:lnTo>
                  <a:lnTo>
                    <a:pt x="75" y="386"/>
                  </a:lnTo>
                  <a:lnTo>
                    <a:pt x="77" y="386"/>
                  </a:lnTo>
                  <a:lnTo>
                    <a:pt x="77" y="388"/>
                  </a:lnTo>
                  <a:lnTo>
                    <a:pt x="77" y="386"/>
                  </a:lnTo>
                  <a:lnTo>
                    <a:pt x="77" y="388"/>
                  </a:lnTo>
                  <a:lnTo>
                    <a:pt x="77" y="390"/>
                  </a:lnTo>
                  <a:lnTo>
                    <a:pt x="77" y="391"/>
                  </a:lnTo>
                  <a:lnTo>
                    <a:pt x="75" y="391"/>
                  </a:lnTo>
                  <a:lnTo>
                    <a:pt x="75" y="393"/>
                  </a:lnTo>
                  <a:lnTo>
                    <a:pt x="75" y="395"/>
                  </a:lnTo>
                  <a:lnTo>
                    <a:pt x="77" y="395"/>
                  </a:lnTo>
                  <a:lnTo>
                    <a:pt x="79" y="393"/>
                  </a:lnTo>
                  <a:lnTo>
                    <a:pt x="80" y="391"/>
                  </a:lnTo>
                  <a:lnTo>
                    <a:pt x="79" y="390"/>
                  </a:lnTo>
                  <a:lnTo>
                    <a:pt x="80" y="390"/>
                  </a:lnTo>
                  <a:lnTo>
                    <a:pt x="80" y="391"/>
                  </a:lnTo>
                  <a:lnTo>
                    <a:pt x="80" y="393"/>
                  </a:lnTo>
                  <a:lnTo>
                    <a:pt x="82" y="393"/>
                  </a:lnTo>
                  <a:lnTo>
                    <a:pt x="82" y="395"/>
                  </a:lnTo>
                  <a:lnTo>
                    <a:pt x="84" y="395"/>
                  </a:lnTo>
                  <a:lnTo>
                    <a:pt x="82" y="397"/>
                  </a:lnTo>
                  <a:lnTo>
                    <a:pt x="82" y="399"/>
                  </a:lnTo>
                  <a:lnTo>
                    <a:pt x="80" y="399"/>
                  </a:lnTo>
                  <a:lnTo>
                    <a:pt x="82" y="401"/>
                  </a:lnTo>
                  <a:lnTo>
                    <a:pt x="80" y="401"/>
                  </a:lnTo>
                  <a:lnTo>
                    <a:pt x="80" y="403"/>
                  </a:lnTo>
                  <a:lnTo>
                    <a:pt x="80" y="405"/>
                  </a:lnTo>
                  <a:lnTo>
                    <a:pt x="80" y="407"/>
                  </a:lnTo>
                  <a:lnTo>
                    <a:pt x="82" y="409"/>
                  </a:lnTo>
                  <a:lnTo>
                    <a:pt x="82" y="411"/>
                  </a:lnTo>
                  <a:lnTo>
                    <a:pt x="84" y="413"/>
                  </a:lnTo>
                  <a:lnTo>
                    <a:pt x="84" y="415"/>
                  </a:lnTo>
                  <a:lnTo>
                    <a:pt x="84" y="416"/>
                  </a:lnTo>
                  <a:lnTo>
                    <a:pt x="84" y="418"/>
                  </a:lnTo>
                  <a:lnTo>
                    <a:pt x="84" y="420"/>
                  </a:lnTo>
                  <a:lnTo>
                    <a:pt x="84" y="418"/>
                  </a:lnTo>
                  <a:lnTo>
                    <a:pt x="82" y="418"/>
                  </a:lnTo>
                  <a:lnTo>
                    <a:pt x="82" y="420"/>
                  </a:lnTo>
                  <a:lnTo>
                    <a:pt x="80" y="420"/>
                  </a:lnTo>
                  <a:lnTo>
                    <a:pt x="80" y="422"/>
                  </a:lnTo>
                  <a:lnTo>
                    <a:pt x="82" y="424"/>
                  </a:lnTo>
                  <a:lnTo>
                    <a:pt x="82" y="426"/>
                  </a:lnTo>
                  <a:lnTo>
                    <a:pt x="84" y="424"/>
                  </a:lnTo>
                  <a:lnTo>
                    <a:pt x="86" y="426"/>
                  </a:lnTo>
                  <a:lnTo>
                    <a:pt x="88" y="428"/>
                  </a:lnTo>
                  <a:lnTo>
                    <a:pt x="90" y="430"/>
                  </a:lnTo>
                  <a:lnTo>
                    <a:pt x="88" y="430"/>
                  </a:lnTo>
                  <a:lnTo>
                    <a:pt x="88" y="432"/>
                  </a:lnTo>
                  <a:lnTo>
                    <a:pt x="88" y="434"/>
                  </a:lnTo>
                  <a:lnTo>
                    <a:pt x="90" y="434"/>
                  </a:lnTo>
                  <a:lnTo>
                    <a:pt x="90" y="436"/>
                  </a:lnTo>
                  <a:lnTo>
                    <a:pt x="88" y="436"/>
                  </a:lnTo>
                  <a:lnTo>
                    <a:pt x="88" y="438"/>
                  </a:lnTo>
                  <a:lnTo>
                    <a:pt x="90" y="438"/>
                  </a:lnTo>
                  <a:lnTo>
                    <a:pt x="90" y="436"/>
                  </a:lnTo>
                  <a:lnTo>
                    <a:pt x="90" y="434"/>
                  </a:lnTo>
                  <a:lnTo>
                    <a:pt x="92" y="434"/>
                  </a:lnTo>
                  <a:lnTo>
                    <a:pt x="92" y="432"/>
                  </a:lnTo>
                  <a:lnTo>
                    <a:pt x="94" y="432"/>
                  </a:lnTo>
                  <a:lnTo>
                    <a:pt x="92" y="432"/>
                  </a:lnTo>
                  <a:lnTo>
                    <a:pt x="92" y="430"/>
                  </a:lnTo>
                  <a:lnTo>
                    <a:pt x="94" y="430"/>
                  </a:lnTo>
                  <a:lnTo>
                    <a:pt x="96" y="430"/>
                  </a:lnTo>
                  <a:lnTo>
                    <a:pt x="96" y="432"/>
                  </a:lnTo>
                  <a:lnTo>
                    <a:pt x="96" y="434"/>
                  </a:lnTo>
                  <a:lnTo>
                    <a:pt x="96" y="436"/>
                  </a:lnTo>
                  <a:lnTo>
                    <a:pt x="96" y="438"/>
                  </a:lnTo>
                  <a:lnTo>
                    <a:pt x="96" y="439"/>
                  </a:lnTo>
                  <a:lnTo>
                    <a:pt x="96" y="438"/>
                  </a:lnTo>
                  <a:lnTo>
                    <a:pt x="98" y="438"/>
                  </a:lnTo>
                  <a:lnTo>
                    <a:pt x="100" y="436"/>
                  </a:lnTo>
                  <a:lnTo>
                    <a:pt x="98" y="436"/>
                  </a:lnTo>
                  <a:lnTo>
                    <a:pt x="100" y="436"/>
                  </a:lnTo>
                  <a:lnTo>
                    <a:pt x="100" y="434"/>
                  </a:lnTo>
                  <a:lnTo>
                    <a:pt x="100" y="432"/>
                  </a:lnTo>
                  <a:lnTo>
                    <a:pt x="100" y="430"/>
                  </a:lnTo>
                  <a:lnTo>
                    <a:pt x="98" y="430"/>
                  </a:lnTo>
                  <a:lnTo>
                    <a:pt x="98" y="428"/>
                  </a:lnTo>
                  <a:lnTo>
                    <a:pt x="96" y="428"/>
                  </a:lnTo>
                  <a:lnTo>
                    <a:pt x="94" y="428"/>
                  </a:lnTo>
                  <a:lnTo>
                    <a:pt x="94" y="426"/>
                  </a:lnTo>
                  <a:lnTo>
                    <a:pt x="94" y="428"/>
                  </a:lnTo>
                  <a:lnTo>
                    <a:pt x="92" y="426"/>
                  </a:lnTo>
                  <a:lnTo>
                    <a:pt x="94" y="424"/>
                  </a:lnTo>
                  <a:lnTo>
                    <a:pt x="96" y="424"/>
                  </a:lnTo>
                  <a:lnTo>
                    <a:pt x="96" y="422"/>
                  </a:lnTo>
                  <a:lnTo>
                    <a:pt x="96" y="420"/>
                  </a:lnTo>
                  <a:lnTo>
                    <a:pt x="96" y="418"/>
                  </a:lnTo>
                  <a:lnTo>
                    <a:pt x="96" y="416"/>
                  </a:lnTo>
                  <a:lnTo>
                    <a:pt x="96" y="415"/>
                  </a:lnTo>
                  <a:lnTo>
                    <a:pt x="96" y="413"/>
                  </a:lnTo>
                  <a:lnTo>
                    <a:pt x="96" y="411"/>
                  </a:lnTo>
                  <a:lnTo>
                    <a:pt x="94" y="409"/>
                  </a:lnTo>
                  <a:lnTo>
                    <a:pt x="92" y="409"/>
                  </a:lnTo>
                  <a:lnTo>
                    <a:pt x="92" y="411"/>
                  </a:lnTo>
                  <a:lnTo>
                    <a:pt x="92" y="409"/>
                  </a:lnTo>
                  <a:lnTo>
                    <a:pt x="92" y="407"/>
                  </a:lnTo>
                  <a:lnTo>
                    <a:pt x="90" y="407"/>
                  </a:lnTo>
                  <a:lnTo>
                    <a:pt x="88" y="407"/>
                  </a:lnTo>
                  <a:lnTo>
                    <a:pt x="88" y="409"/>
                  </a:lnTo>
                  <a:lnTo>
                    <a:pt x="88" y="407"/>
                  </a:lnTo>
                  <a:lnTo>
                    <a:pt x="90" y="407"/>
                  </a:lnTo>
                  <a:lnTo>
                    <a:pt x="86" y="407"/>
                  </a:lnTo>
                  <a:lnTo>
                    <a:pt x="86" y="405"/>
                  </a:lnTo>
                  <a:lnTo>
                    <a:pt x="92" y="405"/>
                  </a:lnTo>
                  <a:lnTo>
                    <a:pt x="98" y="405"/>
                  </a:lnTo>
                  <a:lnTo>
                    <a:pt x="100" y="405"/>
                  </a:lnTo>
                  <a:lnTo>
                    <a:pt x="102" y="405"/>
                  </a:lnTo>
                  <a:lnTo>
                    <a:pt x="102" y="403"/>
                  </a:lnTo>
                  <a:lnTo>
                    <a:pt x="102" y="405"/>
                  </a:lnTo>
                  <a:lnTo>
                    <a:pt x="104" y="405"/>
                  </a:lnTo>
                  <a:lnTo>
                    <a:pt x="104" y="407"/>
                  </a:lnTo>
                  <a:lnTo>
                    <a:pt x="105" y="407"/>
                  </a:lnTo>
                  <a:lnTo>
                    <a:pt x="105" y="405"/>
                  </a:lnTo>
                  <a:lnTo>
                    <a:pt x="107" y="407"/>
                  </a:lnTo>
                  <a:lnTo>
                    <a:pt x="109" y="407"/>
                  </a:lnTo>
                  <a:lnTo>
                    <a:pt x="111" y="407"/>
                  </a:lnTo>
                  <a:lnTo>
                    <a:pt x="109" y="407"/>
                  </a:lnTo>
                  <a:lnTo>
                    <a:pt x="107" y="407"/>
                  </a:lnTo>
                  <a:lnTo>
                    <a:pt x="107" y="409"/>
                  </a:lnTo>
                  <a:lnTo>
                    <a:pt x="109" y="409"/>
                  </a:lnTo>
                  <a:lnTo>
                    <a:pt x="107" y="409"/>
                  </a:lnTo>
                  <a:lnTo>
                    <a:pt x="107" y="411"/>
                  </a:lnTo>
                  <a:lnTo>
                    <a:pt x="107" y="413"/>
                  </a:lnTo>
                  <a:lnTo>
                    <a:pt x="107" y="415"/>
                  </a:lnTo>
                  <a:lnTo>
                    <a:pt x="105" y="415"/>
                  </a:lnTo>
                  <a:lnTo>
                    <a:pt x="107" y="416"/>
                  </a:lnTo>
                  <a:lnTo>
                    <a:pt x="109" y="416"/>
                  </a:lnTo>
                  <a:lnTo>
                    <a:pt x="109" y="415"/>
                  </a:lnTo>
                  <a:lnTo>
                    <a:pt x="109" y="413"/>
                  </a:lnTo>
                  <a:lnTo>
                    <a:pt x="107" y="413"/>
                  </a:lnTo>
                  <a:lnTo>
                    <a:pt x="109" y="413"/>
                  </a:lnTo>
                  <a:lnTo>
                    <a:pt x="109" y="411"/>
                  </a:lnTo>
                  <a:lnTo>
                    <a:pt x="109" y="409"/>
                  </a:lnTo>
                  <a:lnTo>
                    <a:pt x="111" y="409"/>
                  </a:lnTo>
                  <a:lnTo>
                    <a:pt x="109" y="411"/>
                  </a:lnTo>
                  <a:lnTo>
                    <a:pt x="111" y="411"/>
                  </a:lnTo>
                  <a:lnTo>
                    <a:pt x="111" y="413"/>
                  </a:lnTo>
                  <a:lnTo>
                    <a:pt x="113" y="413"/>
                  </a:lnTo>
                  <a:lnTo>
                    <a:pt x="115" y="413"/>
                  </a:lnTo>
                  <a:lnTo>
                    <a:pt x="117" y="413"/>
                  </a:lnTo>
                  <a:lnTo>
                    <a:pt x="119" y="413"/>
                  </a:lnTo>
                  <a:lnTo>
                    <a:pt x="121" y="413"/>
                  </a:lnTo>
                  <a:lnTo>
                    <a:pt x="121" y="411"/>
                  </a:lnTo>
                  <a:lnTo>
                    <a:pt x="119" y="409"/>
                  </a:lnTo>
                  <a:lnTo>
                    <a:pt x="117" y="409"/>
                  </a:lnTo>
                  <a:lnTo>
                    <a:pt x="113" y="409"/>
                  </a:lnTo>
                  <a:lnTo>
                    <a:pt x="113" y="407"/>
                  </a:lnTo>
                  <a:lnTo>
                    <a:pt x="111" y="409"/>
                  </a:lnTo>
                  <a:lnTo>
                    <a:pt x="111" y="407"/>
                  </a:lnTo>
                  <a:lnTo>
                    <a:pt x="115" y="407"/>
                  </a:lnTo>
                  <a:lnTo>
                    <a:pt x="117" y="409"/>
                  </a:lnTo>
                  <a:lnTo>
                    <a:pt x="121" y="409"/>
                  </a:lnTo>
                  <a:lnTo>
                    <a:pt x="125" y="411"/>
                  </a:lnTo>
                  <a:lnTo>
                    <a:pt x="127" y="411"/>
                  </a:lnTo>
                  <a:lnTo>
                    <a:pt x="128" y="411"/>
                  </a:lnTo>
                  <a:lnTo>
                    <a:pt x="128" y="409"/>
                  </a:lnTo>
                  <a:lnTo>
                    <a:pt x="128" y="411"/>
                  </a:lnTo>
                  <a:lnTo>
                    <a:pt x="130" y="411"/>
                  </a:lnTo>
                  <a:lnTo>
                    <a:pt x="132" y="411"/>
                  </a:lnTo>
                  <a:lnTo>
                    <a:pt x="132" y="413"/>
                  </a:lnTo>
                  <a:lnTo>
                    <a:pt x="132" y="415"/>
                  </a:lnTo>
                  <a:lnTo>
                    <a:pt x="132" y="416"/>
                  </a:lnTo>
                  <a:lnTo>
                    <a:pt x="134" y="416"/>
                  </a:lnTo>
                  <a:lnTo>
                    <a:pt x="136" y="418"/>
                  </a:lnTo>
                  <a:lnTo>
                    <a:pt x="138" y="418"/>
                  </a:lnTo>
                  <a:lnTo>
                    <a:pt x="138" y="420"/>
                  </a:lnTo>
                  <a:lnTo>
                    <a:pt x="136" y="420"/>
                  </a:lnTo>
                  <a:lnTo>
                    <a:pt x="138" y="422"/>
                  </a:lnTo>
                  <a:lnTo>
                    <a:pt x="138" y="424"/>
                  </a:lnTo>
                  <a:lnTo>
                    <a:pt x="142" y="426"/>
                  </a:lnTo>
                  <a:lnTo>
                    <a:pt x="144" y="428"/>
                  </a:lnTo>
                  <a:lnTo>
                    <a:pt x="146" y="428"/>
                  </a:lnTo>
                  <a:lnTo>
                    <a:pt x="146" y="430"/>
                  </a:lnTo>
                  <a:lnTo>
                    <a:pt x="148" y="430"/>
                  </a:lnTo>
                  <a:lnTo>
                    <a:pt x="148" y="432"/>
                  </a:lnTo>
                  <a:lnTo>
                    <a:pt x="150" y="434"/>
                  </a:lnTo>
                  <a:lnTo>
                    <a:pt x="152" y="436"/>
                  </a:lnTo>
                  <a:lnTo>
                    <a:pt x="153" y="436"/>
                  </a:lnTo>
                  <a:lnTo>
                    <a:pt x="152" y="438"/>
                  </a:lnTo>
                  <a:lnTo>
                    <a:pt x="152" y="439"/>
                  </a:lnTo>
                  <a:lnTo>
                    <a:pt x="150" y="439"/>
                  </a:lnTo>
                  <a:lnTo>
                    <a:pt x="152" y="439"/>
                  </a:lnTo>
                  <a:lnTo>
                    <a:pt x="152" y="438"/>
                  </a:lnTo>
                  <a:lnTo>
                    <a:pt x="153" y="438"/>
                  </a:lnTo>
                  <a:lnTo>
                    <a:pt x="155" y="438"/>
                  </a:lnTo>
                  <a:lnTo>
                    <a:pt x="157" y="439"/>
                  </a:lnTo>
                  <a:lnTo>
                    <a:pt x="157" y="441"/>
                  </a:lnTo>
                  <a:lnTo>
                    <a:pt x="155" y="441"/>
                  </a:lnTo>
                  <a:lnTo>
                    <a:pt x="153" y="441"/>
                  </a:lnTo>
                  <a:lnTo>
                    <a:pt x="155" y="443"/>
                  </a:lnTo>
                  <a:lnTo>
                    <a:pt x="157" y="443"/>
                  </a:lnTo>
                  <a:lnTo>
                    <a:pt x="157" y="441"/>
                  </a:lnTo>
                  <a:lnTo>
                    <a:pt x="159" y="441"/>
                  </a:lnTo>
                  <a:lnTo>
                    <a:pt x="159" y="443"/>
                  </a:lnTo>
                  <a:lnTo>
                    <a:pt x="161" y="443"/>
                  </a:lnTo>
                  <a:lnTo>
                    <a:pt x="161" y="441"/>
                  </a:lnTo>
                  <a:lnTo>
                    <a:pt x="159" y="441"/>
                  </a:lnTo>
                  <a:lnTo>
                    <a:pt x="161" y="441"/>
                  </a:lnTo>
                  <a:lnTo>
                    <a:pt x="163" y="443"/>
                  </a:lnTo>
                  <a:lnTo>
                    <a:pt x="165" y="445"/>
                  </a:lnTo>
                  <a:lnTo>
                    <a:pt x="165" y="447"/>
                  </a:lnTo>
                  <a:lnTo>
                    <a:pt x="163" y="449"/>
                  </a:lnTo>
                  <a:lnTo>
                    <a:pt x="161" y="449"/>
                  </a:lnTo>
                  <a:lnTo>
                    <a:pt x="161" y="447"/>
                  </a:lnTo>
                  <a:lnTo>
                    <a:pt x="159" y="447"/>
                  </a:lnTo>
                  <a:lnTo>
                    <a:pt x="157" y="449"/>
                  </a:lnTo>
                  <a:lnTo>
                    <a:pt x="155" y="451"/>
                  </a:lnTo>
                  <a:lnTo>
                    <a:pt x="153" y="451"/>
                  </a:lnTo>
                  <a:lnTo>
                    <a:pt x="152" y="453"/>
                  </a:lnTo>
                  <a:lnTo>
                    <a:pt x="150" y="455"/>
                  </a:lnTo>
                  <a:lnTo>
                    <a:pt x="152" y="455"/>
                  </a:lnTo>
                  <a:lnTo>
                    <a:pt x="150" y="459"/>
                  </a:lnTo>
                  <a:lnTo>
                    <a:pt x="152" y="459"/>
                  </a:lnTo>
                  <a:lnTo>
                    <a:pt x="150" y="461"/>
                  </a:lnTo>
                  <a:lnTo>
                    <a:pt x="152" y="461"/>
                  </a:lnTo>
                  <a:lnTo>
                    <a:pt x="152" y="463"/>
                  </a:lnTo>
                  <a:lnTo>
                    <a:pt x="150" y="464"/>
                  </a:lnTo>
                  <a:lnTo>
                    <a:pt x="148" y="464"/>
                  </a:lnTo>
                  <a:lnTo>
                    <a:pt x="146" y="463"/>
                  </a:lnTo>
                  <a:lnTo>
                    <a:pt x="142" y="461"/>
                  </a:lnTo>
                  <a:lnTo>
                    <a:pt x="140" y="461"/>
                  </a:lnTo>
                  <a:lnTo>
                    <a:pt x="140" y="459"/>
                  </a:lnTo>
                  <a:lnTo>
                    <a:pt x="138" y="457"/>
                  </a:lnTo>
                  <a:lnTo>
                    <a:pt x="138" y="455"/>
                  </a:lnTo>
                  <a:lnTo>
                    <a:pt x="136" y="455"/>
                  </a:lnTo>
                  <a:lnTo>
                    <a:pt x="136" y="457"/>
                  </a:lnTo>
                  <a:lnTo>
                    <a:pt x="136" y="459"/>
                  </a:lnTo>
                  <a:lnTo>
                    <a:pt x="138" y="459"/>
                  </a:lnTo>
                  <a:lnTo>
                    <a:pt x="138" y="461"/>
                  </a:lnTo>
                  <a:lnTo>
                    <a:pt x="140" y="463"/>
                  </a:lnTo>
                  <a:lnTo>
                    <a:pt x="142" y="463"/>
                  </a:lnTo>
                  <a:lnTo>
                    <a:pt x="142" y="464"/>
                  </a:lnTo>
                  <a:lnTo>
                    <a:pt x="144" y="464"/>
                  </a:lnTo>
                  <a:lnTo>
                    <a:pt x="144" y="466"/>
                  </a:lnTo>
                  <a:lnTo>
                    <a:pt x="144" y="468"/>
                  </a:lnTo>
                  <a:lnTo>
                    <a:pt x="142" y="468"/>
                  </a:lnTo>
                  <a:lnTo>
                    <a:pt x="140" y="468"/>
                  </a:lnTo>
                  <a:lnTo>
                    <a:pt x="140" y="466"/>
                  </a:lnTo>
                  <a:lnTo>
                    <a:pt x="136" y="466"/>
                  </a:lnTo>
                  <a:lnTo>
                    <a:pt x="134" y="468"/>
                  </a:lnTo>
                  <a:lnTo>
                    <a:pt x="128" y="470"/>
                  </a:lnTo>
                  <a:lnTo>
                    <a:pt x="127" y="468"/>
                  </a:lnTo>
                  <a:lnTo>
                    <a:pt x="130" y="468"/>
                  </a:lnTo>
                  <a:lnTo>
                    <a:pt x="132" y="468"/>
                  </a:lnTo>
                  <a:lnTo>
                    <a:pt x="130" y="468"/>
                  </a:lnTo>
                  <a:lnTo>
                    <a:pt x="130" y="466"/>
                  </a:lnTo>
                  <a:lnTo>
                    <a:pt x="128" y="466"/>
                  </a:lnTo>
                  <a:lnTo>
                    <a:pt x="127" y="466"/>
                  </a:lnTo>
                  <a:lnTo>
                    <a:pt x="127" y="464"/>
                  </a:lnTo>
                  <a:lnTo>
                    <a:pt x="125" y="466"/>
                  </a:lnTo>
                  <a:lnTo>
                    <a:pt x="123" y="466"/>
                  </a:lnTo>
                  <a:lnTo>
                    <a:pt x="123" y="464"/>
                  </a:lnTo>
                  <a:lnTo>
                    <a:pt x="125" y="464"/>
                  </a:lnTo>
                  <a:lnTo>
                    <a:pt x="123" y="464"/>
                  </a:lnTo>
                  <a:lnTo>
                    <a:pt x="123" y="463"/>
                  </a:lnTo>
                  <a:lnTo>
                    <a:pt x="123" y="461"/>
                  </a:lnTo>
                  <a:lnTo>
                    <a:pt x="123" y="463"/>
                  </a:lnTo>
                  <a:lnTo>
                    <a:pt x="121" y="461"/>
                  </a:lnTo>
                  <a:lnTo>
                    <a:pt x="117" y="461"/>
                  </a:lnTo>
                  <a:lnTo>
                    <a:pt x="115" y="461"/>
                  </a:lnTo>
                  <a:lnTo>
                    <a:pt x="113" y="461"/>
                  </a:lnTo>
                  <a:lnTo>
                    <a:pt x="115" y="461"/>
                  </a:lnTo>
                  <a:lnTo>
                    <a:pt x="115" y="463"/>
                  </a:lnTo>
                  <a:lnTo>
                    <a:pt x="117" y="461"/>
                  </a:lnTo>
                  <a:lnTo>
                    <a:pt x="117" y="463"/>
                  </a:lnTo>
                  <a:lnTo>
                    <a:pt x="119" y="464"/>
                  </a:lnTo>
                  <a:lnTo>
                    <a:pt x="121" y="464"/>
                  </a:lnTo>
                  <a:lnTo>
                    <a:pt x="121" y="466"/>
                  </a:lnTo>
                  <a:lnTo>
                    <a:pt x="123" y="468"/>
                  </a:lnTo>
                  <a:lnTo>
                    <a:pt x="123" y="470"/>
                  </a:lnTo>
                  <a:lnTo>
                    <a:pt x="121" y="468"/>
                  </a:lnTo>
                  <a:lnTo>
                    <a:pt x="121" y="470"/>
                  </a:lnTo>
                  <a:lnTo>
                    <a:pt x="123" y="470"/>
                  </a:lnTo>
                  <a:lnTo>
                    <a:pt x="125" y="470"/>
                  </a:lnTo>
                  <a:lnTo>
                    <a:pt x="125" y="468"/>
                  </a:lnTo>
                  <a:lnTo>
                    <a:pt x="127" y="468"/>
                  </a:lnTo>
                  <a:lnTo>
                    <a:pt x="125" y="470"/>
                  </a:lnTo>
                  <a:lnTo>
                    <a:pt x="125" y="474"/>
                  </a:lnTo>
                  <a:lnTo>
                    <a:pt x="125" y="476"/>
                  </a:lnTo>
                  <a:lnTo>
                    <a:pt x="125" y="478"/>
                  </a:lnTo>
                  <a:lnTo>
                    <a:pt x="123" y="478"/>
                  </a:lnTo>
                  <a:lnTo>
                    <a:pt x="123" y="476"/>
                  </a:lnTo>
                  <a:lnTo>
                    <a:pt x="121" y="476"/>
                  </a:lnTo>
                  <a:lnTo>
                    <a:pt x="121" y="478"/>
                  </a:lnTo>
                  <a:lnTo>
                    <a:pt x="119" y="478"/>
                  </a:lnTo>
                  <a:lnTo>
                    <a:pt x="117" y="476"/>
                  </a:lnTo>
                  <a:lnTo>
                    <a:pt x="117" y="478"/>
                  </a:lnTo>
                  <a:lnTo>
                    <a:pt x="119" y="480"/>
                  </a:lnTo>
                  <a:lnTo>
                    <a:pt x="121" y="478"/>
                  </a:lnTo>
                  <a:lnTo>
                    <a:pt x="121" y="480"/>
                  </a:lnTo>
                  <a:lnTo>
                    <a:pt x="123" y="478"/>
                  </a:lnTo>
                  <a:lnTo>
                    <a:pt x="123" y="480"/>
                  </a:lnTo>
                  <a:lnTo>
                    <a:pt x="125" y="478"/>
                  </a:lnTo>
                  <a:lnTo>
                    <a:pt x="125" y="480"/>
                  </a:lnTo>
                  <a:lnTo>
                    <a:pt x="125" y="482"/>
                  </a:lnTo>
                  <a:lnTo>
                    <a:pt x="123" y="482"/>
                  </a:lnTo>
                  <a:lnTo>
                    <a:pt x="125" y="484"/>
                  </a:lnTo>
                  <a:lnTo>
                    <a:pt x="127" y="484"/>
                  </a:lnTo>
                  <a:lnTo>
                    <a:pt x="127" y="486"/>
                  </a:lnTo>
                  <a:lnTo>
                    <a:pt x="125" y="486"/>
                  </a:lnTo>
                  <a:lnTo>
                    <a:pt x="125" y="487"/>
                  </a:lnTo>
                  <a:lnTo>
                    <a:pt x="123" y="489"/>
                  </a:lnTo>
                  <a:lnTo>
                    <a:pt x="119" y="489"/>
                  </a:lnTo>
                  <a:lnTo>
                    <a:pt x="117" y="491"/>
                  </a:lnTo>
                  <a:lnTo>
                    <a:pt x="115" y="491"/>
                  </a:lnTo>
                  <a:lnTo>
                    <a:pt x="115" y="493"/>
                  </a:lnTo>
                  <a:lnTo>
                    <a:pt x="113" y="491"/>
                  </a:lnTo>
                  <a:lnTo>
                    <a:pt x="111" y="493"/>
                  </a:lnTo>
                  <a:lnTo>
                    <a:pt x="109" y="495"/>
                  </a:lnTo>
                  <a:lnTo>
                    <a:pt x="111" y="495"/>
                  </a:lnTo>
                  <a:lnTo>
                    <a:pt x="111" y="493"/>
                  </a:lnTo>
                  <a:lnTo>
                    <a:pt x="113" y="493"/>
                  </a:lnTo>
                  <a:lnTo>
                    <a:pt x="115" y="495"/>
                  </a:lnTo>
                  <a:lnTo>
                    <a:pt x="115" y="497"/>
                  </a:lnTo>
                  <a:lnTo>
                    <a:pt x="113" y="499"/>
                  </a:lnTo>
                  <a:lnTo>
                    <a:pt x="111" y="499"/>
                  </a:lnTo>
                  <a:lnTo>
                    <a:pt x="111" y="501"/>
                  </a:lnTo>
                  <a:lnTo>
                    <a:pt x="111" y="499"/>
                  </a:lnTo>
                  <a:lnTo>
                    <a:pt x="113" y="499"/>
                  </a:lnTo>
                  <a:lnTo>
                    <a:pt x="113" y="501"/>
                  </a:lnTo>
                  <a:lnTo>
                    <a:pt x="113" y="503"/>
                  </a:lnTo>
                  <a:lnTo>
                    <a:pt x="111" y="503"/>
                  </a:lnTo>
                  <a:lnTo>
                    <a:pt x="113" y="503"/>
                  </a:lnTo>
                  <a:lnTo>
                    <a:pt x="115" y="501"/>
                  </a:lnTo>
                  <a:lnTo>
                    <a:pt x="115" y="503"/>
                  </a:lnTo>
                  <a:lnTo>
                    <a:pt x="117" y="503"/>
                  </a:lnTo>
                  <a:lnTo>
                    <a:pt x="121" y="503"/>
                  </a:lnTo>
                  <a:lnTo>
                    <a:pt x="121" y="505"/>
                  </a:lnTo>
                  <a:lnTo>
                    <a:pt x="121" y="507"/>
                  </a:lnTo>
                  <a:lnTo>
                    <a:pt x="125" y="509"/>
                  </a:lnTo>
                  <a:lnTo>
                    <a:pt x="123" y="509"/>
                  </a:lnTo>
                  <a:lnTo>
                    <a:pt x="121" y="509"/>
                  </a:lnTo>
                  <a:lnTo>
                    <a:pt x="119" y="510"/>
                  </a:lnTo>
                  <a:lnTo>
                    <a:pt x="117" y="510"/>
                  </a:lnTo>
                  <a:lnTo>
                    <a:pt x="117" y="509"/>
                  </a:lnTo>
                  <a:lnTo>
                    <a:pt x="115" y="509"/>
                  </a:lnTo>
                  <a:lnTo>
                    <a:pt x="115" y="507"/>
                  </a:lnTo>
                  <a:lnTo>
                    <a:pt x="115" y="505"/>
                  </a:lnTo>
                  <a:lnTo>
                    <a:pt x="113" y="505"/>
                  </a:lnTo>
                  <a:lnTo>
                    <a:pt x="113" y="507"/>
                  </a:lnTo>
                  <a:lnTo>
                    <a:pt x="111" y="507"/>
                  </a:lnTo>
                  <a:lnTo>
                    <a:pt x="111" y="509"/>
                  </a:lnTo>
                  <a:lnTo>
                    <a:pt x="113" y="507"/>
                  </a:lnTo>
                  <a:lnTo>
                    <a:pt x="115" y="509"/>
                  </a:lnTo>
                  <a:lnTo>
                    <a:pt x="115" y="510"/>
                  </a:lnTo>
                  <a:lnTo>
                    <a:pt x="115" y="512"/>
                  </a:lnTo>
                  <a:lnTo>
                    <a:pt x="113" y="512"/>
                  </a:lnTo>
                  <a:lnTo>
                    <a:pt x="113" y="514"/>
                  </a:lnTo>
                  <a:lnTo>
                    <a:pt x="111" y="514"/>
                  </a:lnTo>
                  <a:lnTo>
                    <a:pt x="109" y="514"/>
                  </a:lnTo>
                  <a:lnTo>
                    <a:pt x="107" y="514"/>
                  </a:lnTo>
                  <a:lnTo>
                    <a:pt x="107" y="512"/>
                  </a:lnTo>
                  <a:lnTo>
                    <a:pt x="105" y="514"/>
                  </a:lnTo>
                  <a:lnTo>
                    <a:pt x="105" y="512"/>
                  </a:lnTo>
                  <a:lnTo>
                    <a:pt x="105" y="510"/>
                  </a:lnTo>
                  <a:lnTo>
                    <a:pt x="107" y="510"/>
                  </a:lnTo>
                  <a:lnTo>
                    <a:pt x="107" y="509"/>
                  </a:lnTo>
                  <a:lnTo>
                    <a:pt x="107" y="507"/>
                  </a:lnTo>
                  <a:lnTo>
                    <a:pt x="107" y="505"/>
                  </a:lnTo>
                  <a:lnTo>
                    <a:pt x="105" y="503"/>
                  </a:lnTo>
                  <a:lnTo>
                    <a:pt x="105" y="501"/>
                  </a:lnTo>
                  <a:lnTo>
                    <a:pt x="105" y="503"/>
                  </a:lnTo>
                  <a:lnTo>
                    <a:pt x="105" y="505"/>
                  </a:lnTo>
                  <a:lnTo>
                    <a:pt x="105" y="507"/>
                  </a:lnTo>
                  <a:lnTo>
                    <a:pt x="105" y="509"/>
                  </a:lnTo>
                  <a:lnTo>
                    <a:pt x="104" y="510"/>
                  </a:lnTo>
                  <a:lnTo>
                    <a:pt x="102" y="512"/>
                  </a:lnTo>
                  <a:lnTo>
                    <a:pt x="100" y="510"/>
                  </a:lnTo>
                  <a:lnTo>
                    <a:pt x="98" y="510"/>
                  </a:lnTo>
                  <a:lnTo>
                    <a:pt x="98" y="509"/>
                  </a:lnTo>
                  <a:lnTo>
                    <a:pt x="96" y="509"/>
                  </a:lnTo>
                  <a:lnTo>
                    <a:pt x="96" y="507"/>
                  </a:lnTo>
                  <a:lnTo>
                    <a:pt x="94" y="505"/>
                  </a:lnTo>
                  <a:lnTo>
                    <a:pt x="94" y="503"/>
                  </a:lnTo>
                  <a:lnTo>
                    <a:pt x="92" y="503"/>
                  </a:lnTo>
                  <a:lnTo>
                    <a:pt x="90" y="501"/>
                  </a:lnTo>
                  <a:lnTo>
                    <a:pt x="90" y="499"/>
                  </a:lnTo>
                  <a:lnTo>
                    <a:pt x="90" y="501"/>
                  </a:lnTo>
                  <a:lnTo>
                    <a:pt x="90" y="499"/>
                  </a:lnTo>
                  <a:lnTo>
                    <a:pt x="88" y="499"/>
                  </a:lnTo>
                  <a:lnTo>
                    <a:pt x="84" y="497"/>
                  </a:lnTo>
                  <a:lnTo>
                    <a:pt x="84" y="495"/>
                  </a:lnTo>
                  <a:lnTo>
                    <a:pt x="86" y="495"/>
                  </a:lnTo>
                  <a:lnTo>
                    <a:pt x="86" y="493"/>
                  </a:lnTo>
                  <a:lnTo>
                    <a:pt x="86" y="491"/>
                  </a:lnTo>
                  <a:lnTo>
                    <a:pt x="84" y="491"/>
                  </a:lnTo>
                  <a:lnTo>
                    <a:pt x="84" y="493"/>
                  </a:lnTo>
                  <a:lnTo>
                    <a:pt x="82" y="495"/>
                  </a:lnTo>
                  <a:lnTo>
                    <a:pt x="80" y="495"/>
                  </a:lnTo>
                  <a:lnTo>
                    <a:pt x="80" y="493"/>
                  </a:lnTo>
                  <a:lnTo>
                    <a:pt x="80" y="491"/>
                  </a:lnTo>
                  <a:lnTo>
                    <a:pt x="80" y="493"/>
                  </a:lnTo>
                  <a:lnTo>
                    <a:pt x="80" y="495"/>
                  </a:lnTo>
                  <a:lnTo>
                    <a:pt x="79" y="495"/>
                  </a:lnTo>
                  <a:lnTo>
                    <a:pt x="77" y="495"/>
                  </a:lnTo>
                  <a:lnTo>
                    <a:pt x="75" y="495"/>
                  </a:lnTo>
                  <a:lnTo>
                    <a:pt x="73" y="495"/>
                  </a:lnTo>
                  <a:lnTo>
                    <a:pt x="73" y="493"/>
                  </a:lnTo>
                  <a:lnTo>
                    <a:pt x="75" y="493"/>
                  </a:lnTo>
                  <a:lnTo>
                    <a:pt x="73" y="493"/>
                  </a:lnTo>
                  <a:lnTo>
                    <a:pt x="73" y="491"/>
                  </a:lnTo>
                  <a:lnTo>
                    <a:pt x="71" y="491"/>
                  </a:lnTo>
                  <a:lnTo>
                    <a:pt x="69" y="489"/>
                  </a:lnTo>
                  <a:lnTo>
                    <a:pt x="67" y="489"/>
                  </a:lnTo>
                  <a:lnTo>
                    <a:pt x="67" y="487"/>
                  </a:lnTo>
                  <a:lnTo>
                    <a:pt x="65" y="487"/>
                  </a:lnTo>
                  <a:lnTo>
                    <a:pt x="67" y="486"/>
                  </a:lnTo>
                  <a:lnTo>
                    <a:pt x="67" y="484"/>
                  </a:lnTo>
                  <a:lnTo>
                    <a:pt x="67" y="482"/>
                  </a:lnTo>
                  <a:lnTo>
                    <a:pt x="67" y="480"/>
                  </a:lnTo>
                  <a:lnTo>
                    <a:pt x="65" y="478"/>
                  </a:lnTo>
                  <a:lnTo>
                    <a:pt x="65" y="476"/>
                  </a:lnTo>
                  <a:lnTo>
                    <a:pt x="65" y="474"/>
                  </a:lnTo>
                  <a:lnTo>
                    <a:pt x="65" y="472"/>
                  </a:lnTo>
                  <a:lnTo>
                    <a:pt x="65" y="470"/>
                  </a:lnTo>
                  <a:lnTo>
                    <a:pt x="63" y="470"/>
                  </a:lnTo>
                  <a:lnTo>
                    <a:pt x="61" y="470"/>
                  </a:lnTo>
                  <a:lnTo>
                    <a:pt x="57" y="468"/>
                  </a:lnTo>
                  <a:lnTo>
                    <a:pt x="54" y="466"/>
                  </a:lnTo>
                  <a:lnTo>
                    <a:pt x="48" y="464"/>
                  </a:lnTo>
                  <a:lnTo>
                    <a:pt x="46" y="464"/>
                  </a:lnTo>
                  <a:lnTo>
                    <a:pt x="44" y="466"/>
                  </a:lnTo>
                  <a:lnTo>
                    <a:pt x="42" y="468"/>
                  </a:lnTo>
                  <a:lnTo>
                    <a:pt x="42" y="470"/>
                  </a:lnTo>
                  <a:lnTo>
                    <a:pt x="36" y="470"/>
                  </a:lnTo>
                  <a:lnTo>
                    <a:pt x="32" y="470"/>
                  </a:lnTo>
                  <a:lnTo>
                    <a:pt x="27" y="470"/>
                  </a:lnTo>
                  <a:lnTo>
                    <a:pt x="25" y="468"/>
                  </a:lnTo>
                  <a:lnTo>
                    <a:pt x="23" y="468"/>
                  </a:lnTo>
                  <a:lnTo>
                    <a:pt x="23" y="466"/>
                  </a:lnTo>
                  <a:lnTo>
                    <a:pt x="25" y="466"/>
                  </a:lnTo>
                  <a:lnTo>
                    <a:pt x="25" y="464"/>
                  </a:lnTo>
                  <a:lnTo>
                    <a:pt x="25" y="463"/>
                  </a:lnTo>
                  <a:lnTo>
                    <a:pt x="25" y="461"/>
                  </a:lnTo>
                  <a:lnTo>
                    <a:pt x="25" y="459"/>
                  </a:lnTo>
                  <a:lnTo>
                    <a:pt x="23" y="459"/>
                  </a:lnTo>
                  <a:lnTo>
                    <a:pt x="21" y="459"/>
                  </a:lnTo>
                  <a:lnTo>
                    <a:pt x="21" y="457"/>
                  </a:lnTo>
                  <a:lnTo>
                    <a:pt x="19" y="455"/>
                  </a:lnTo>
                  <a:lnTo>
                    <a:pt x="17" y="453"/>
                  </a:lnTo>
                  <a:lnTo>
                    <a:pt x="17" y="451"/>
                  </a:lnTo>
                  <a:lnTo>
                    <a:pt x="17" y="449"/>
                  </a:lnTo>
                  <a:lnTo>
                    <a:pt x="17" y="447"/>
                  </a:lnTo>
                  <a:lnTo>
                    <a:pt x="19" y="449"/>
                  </a:lnTo>
                  <a:lnTo>
                    <a:pt x="21" y="449"/>
                  </a:lnTo>
                  <a:lnTo>
                    <a:pt x="21" y="447"/>
                  </a:lnTo>
                  <a:lnTo>
                    <a:pt x="21" y="445"/>
                  </a:lnTo>
                  <a:lnTo>
                    <a:pt x="23" y="445"/>
                  </a:lnTo>
                  <a:lnTo>
                    <a:pt x="23" y="443"/>
                  </a:lnTo>
                  <a:lnTo>
                    <a:pt x="25" y="443"/>
                  </a:lnTo>
                  <a:lnTo>
                    <a:pt x="23" y="443"/>
                  </a:lnTo>
                  <a:lnTo>
                    <a:pt x="23" y="441"/>
                  </a:lnTo>
                  <a:lnTo>
                    <a:pt x="25" y="439"/>
                  </a:lnTo>
                  <a:lnTo>
                    <a:pt x="23" y="439"/>
                  </a:lnTo>
                  <a:lnTo>
                    <a:pt x="23" y="438"/>
                  </a:lnTo>
                  <a:lnTo>
                    <a:pt x="25" y="438"/>
                  </a:lnTo>
                  <a:lnTo>
                    <a:pt x="25" y="436"/>
                  </a:lnTo>
                  <a:lnTo>
                    <a:pt x="23" y="436"/>
                  </a:lnTo>
                  <a:lnTo>
                    <a:pt x="25" y="434"/>
                  </a:lnTo>
                  <a:lnTo>
                    <a:pt x="23" y="434"/>
                  </a:lnTo>
                  <a:lnTo>
                    <a:pt x="23" y="436"/>
                  </a:lnTo>
                  <a:lnTo>
                    <a:pt x="23" y="438"/>
                  </a:lnTo>
                  <a:lnTo>
                    <a:pt x="21" y="438"/>
                  </a:lnTo>
                  <a:lnTo>
                    <a:pt x="21" y="439"/>
                  </a:lnTo>
                  <a:lnTo>
                    <a:pt x="19" y="441"/>
                  </a:lnTo>
                  <a:lnTo>
                    <a:pt x="17" y="443"/>
                  </a:lnTo>
                  <a:lnTo>
                    <a:pt x="17" y="441"/>
                  </a:lnTo>
                  <a:lnTo>
                    <a:pt x="15" y="441"/>
                  </a:lnTo>
                  <a:lnTo>
                    <a:pt x="15" y="439"/>
                  </a:lnTo>
                  <a:lnTo>
                    <a:pt x="13" y="439"/>
                  </a:lnTo>
                  <a:lnTo>
                    <a:pt x="13" y="438"/>
                  </a:lnTo>
                  <a:lnTo>
                    <a:pt x="15" y="438"/>
                  </a:lnTo>
                  <a:lnTo>
                    <a:pt x="15" y="436"/>
                  </a:lnTo>
                  <a:lnTo>
                    <a:pt x="13" y="434"/>
                  </a:lnTo>
                  <a:lnTo>
                    <a:pt x="13" y="432"/>
                  </a:lnTo>
                  <a:lnTo>
                    <a:pt x="13" y="434"/>
                  </a:lnTo>
                  <a:lnTo>
                    <a:pt x="13" y="436"/>
                  </a:lnTo>
                  <a:lnTo>
                    <a:pt x="13" y="438"/>
                  </a:lnTo>
                  <a:lnTo>
                    <a:pt x="11" y="438"/>
                  </a:lnTo>
                  <a:lnTo>
                    <a:pt x="11" y="436"/>
                  </a:lnTo>
                  <a:lnTo>
                    <a:pt x="9" y="436"/>
                  </a:lnTo>
                  <a:lnTo>
                    <a:pt x="9" y="438"/>
                  </a:lnTo>
                  <a:lnTo>
                    <a:pt x="11" y="438"/>
                  </a:lnTo>
                  <a:lnTo>
                    <a:pt x="11" y="439"/>
                  </a:lnTo>
                  <a:lnTo>
                    <a:pt x="13" y="441"/>
                  </a:lnTo>
                  <a:lnTo>
                    <a:pt x="11" y="443"/>
                  </a:lnTo>
                  <a:lnTo>
                    <a:pt x="9" y="443"/>
                  </a:lnTo>
                  <a:lnTo>
                    <a:pt x="8" y="443"/>
                  </a:lnTo>
                  <a:lnTo>
                    <a:pt x="6" y="443"/>
                  </a:lnTo>
                  <a:lnTo>
                    <a:pt x="8" y="443"/>
                  </a:lnTo>
                  <a:lnTo>
                    <a:pt x="8" y="441"/>
                  </a:lnTo>
                  <a:lnTo>
                    <a:pt x="6" y="441"/>
                  </a:lnTo>
                  <a:lnTo>
                    <a:pt x="4" y="445"/>
                  </a:lnTo>
                  <a:lnTo>
                    <a:pt x="4" y="447"/>
                  </a:lnTo>
                  <a:lnTo>
                    <a:pt x="4" y="449"/>
                  </a:lnTo>
                  <a:lnTo>
                    <a:pt x="4" y="451"/>
                  </a:lnTo>
                  <a:lnTo>
                    <a:pt x="4" y="455"/>
                  </a:lnTo>
                  <a:lnTo>
                    <a:pt x="4" y="457"/>
                  </a:lnTo>
                  <a:lnTo>
                    <a:pt x="9" y="461"/>
                  </a:lnTo>
                  <a:lnTo>
                    <a:pt x="9" y="463"/>
                  </a:lnTo>
                  <a:lnTo>
                    <a:pt x="11" y="463"/>
                  </a:lnTo>
                  <a:lnTo>
                    <a:pt x="11" y="464"/>
                  </a:lnTo>
                  <a:lnTo>
                    <a:pt x="11" y="466"/>
                  </a:lnTo>
                  <a:lnTo>
                    <a:pt x="11" y="468"/>
                  </a:lnTo>
                  <a:lnTo>
                    <a:pt x="9" y="468"/>
                  </a:lnTo>
                  <a:lnTo>
                    <a:pt x="9" y="470"/>
                  </a:lnTo>
                  <a:lnTo>
                    <a:pt x="8" y="472"/>
                  </a:lnTo>
                  <a:lnTo>
                    <a:pt x="8" y="474"/>
                  </a:lnTo>
                  <a:lnTo>
                    <a:pt x="8" y="476"/>
                  </a:lnTo>
                  <a:lnTo>
                    <a:pt x="8" y="478"/>
                  </a:lnTo>
                  <a:lnTo>
                    <a:pt x="8" y="480"/>
                  </a:lnTo>
                  <a:lnTo>
                    <a:pt x="6" y="480"/>
                  </a:lnTo>
                  <a:lnTo>
                    <a:pt x="6" y="482"/>
                  </a:lnTo>
                  <a:lnTo>
                    <a:pt x="4" y="482"/>
                  </a:lnTo>
                  <a:lnTo>
                    <a:pt x="4" y="484"/>
                  </a:lnTo>
                  <a:lnTo>
                    <a:pt x="2" y="484"/>
                  </a:lnTo>
                  <a:lnTo>
                    <a:pt x="0" y="484"/>
                  </a:lnTo>
                  <a:lnTo>
                    <a:pt x="0" y="466"/>
                  </a:lnTo>
                  <a:lnTo>
                    <a:pt x="0" y="447"/>
                  </a:lnTo>
                  <a:lnTo>
                    <a:pt x="0" y="428"/>
                  </a:lnTo>
                  <a:lnTo>
                    <a:pt x="0" y="407"/>
                  </a:lnTo>
                  <a:lnTo>
                    <a:pt x="0" y="388"/>
                  </a:lnTo>
                  <a:lnTo>
                    <a:pt x="0" y="367"/>
                  </a:lnTo>
                  <a:lnTo>
                    <a:pt x="0" y="345"/>
                  </a:lnTo>
                  <a:lnTo>
                    <a:pt x="0" y="324"/>
                  </a:lnTo>
                  <a:close/>
                  <a:moveTo>
                    <a:pt x="5729" y="230"/>
                  </a:moveTo>
                  <a:lnTo>
                    <a:pt x="5727" y="232"/>
                  </a:lnTo>
                  <a:lnTo>
                    <a:pt x="5725" y="234"/>
                  </a:lnTo>
                  <a:lnTo>
                    <a:pt x="5724" y="236"/>
                  </a:lnTo>
                  <a:lnTo>
                    <a:pt x="5720" y="236"/>
                  </a:lnTo>
                  <a:lnTo>
                    <a:pt x="5718" y="236"/>
                  </a:lnTo>
                  <a:lnTo>
                    <a:pt x="5716" y="236"/>
                  </a:lnTo>
                  <a:lnTo>
                    <a:pt x="5714" y="236"/>
                  </a:lnTo>
                  <a:lnTo>
                    <a:pt x="5710" y="240"/>
                  </a:lnTo>
                  <a:lnTo>
                    <a:pt x="5710" y="238"/>
                  </a:lnTo>
                  <a:lnTo>
                    <a:pt x="5708" y="236"/>
                  </a:lnTo>
                  <a:lnTo>
                    <a:pt x="5708" y="234"/>
                  </a:lnTo>
                  <a:lnTo>
                    <a:pt x="5708" y="232"/>
                  </a:lnTo>
                  <a:lnTo>
                    <a:pt x="5706" y="230"/>
                  </a:lnTo>
                  <a:lnTo>
                    <a:pt x="5706" y="228"/>
                  </a:lnTo>
                  <a:lnTo>
                    <a:pt x="5706" y="226"/>
                  </a:lnTo>
                  <a:lnTo>
                    <a:pt x="5708" y="226"/>
                  </a:lnTo>
                  <a:lnTo>
                    <a:pt x="5708" y="224"/>
                  </a:lnTo>
                  <a:lnTo>
                    <a:pt x="5710" y="223"/>
                  </a:lnTo>
                  <a:lnTo>
                    <a:pt x="5710" y="221"/>
                  </a:lnTo>
                  <a:lnTo>
                    <a:pt x="5712" y="219"/>
                  </a:lnTo>
                  <a:lnTo>
                    <a:pt x="5716" y="215"/>
                  </a:lnTo>
                  <a:lnTo>
                    <a:pt x="5720" y="211"/>
                  </a:lnTo>
                  <a:lnTo>
                    <a:pt x="5720" y="209"/>
                  </a:lnTo>
                  <a:lnTo>
                    <a:pt x="5722" y="209"/>
                  </a:lnTo>
                  <a:lnTo>
                    <a:pt x="5724" y="207"/>
                  </a:lnTo>
                  <a:lnTo>
                    <a:pt x="5725" y="207"/>
                  </a:lnTo>
                  <a:lnTo>
                    <a:pt x="5725" y="205"/>
                  </a:lnTo>
                  <a:lnTo>
                    <a:pt x="5725" y="207"/>
                  </a:lnTo>
                  <a:lnTo>
                    <a:pt x="5725" y="205"/>
                  </a:lnTo>
                  <a:lnTo>
                    <a:pt x="5729" y="203"/>
                  </a:lnTo>
                  <a:lnTo>
                    <a:pt x="5729" y="217"/>
                  </a:lnTo>
                  <a:lnTo>
                    <a:pt x="5729" y="230"/>
                  </a:lnTo>
                  <a:close/>
                  <a:moveTo>
                    <a:pt x="0" y="203"/>
                  </a:moveTo>
                  <a:lnTo>
                    <a:pt x="2" y="203"/>
                  </a:lnTo>
                  <a:lnTo>
                    <a:pt x="4" y="201"/>
                  </a:lnTo>
                  <a:lnTo>
                    <a:pt x="6" y="201"/>
                  </a:lnTo>
                  <a:lnTo>
                    <a:pt x="9" y="201"/>
                  </a:lnTo>
                  <a:lnTo>
                    <a:pt x="11" y="203"/>
                  </a:lnTo>
                  <a:lnTo>
                    <a:pt x="11" y="201"/>
                  </a:lnTo>
                  <a:lnTo>
                    <a:pt x="13" y="201"/>
                  </a:lnTo>
                  <a:lnTo>
                    <a:pt x="15" y="201"/>
                  </a:lnTo>
                  <a:lnTo>
                    <a:pt x="21" y="201"/>
                  </a:lnTo>
                  <a:lnTo>
                    <a:pt x="25" y="203"/>
                  </a:lnTo>
                  <a:lnTo>
                    <a:pt x="27" y="205"/>
                  </a:lnTo>
                  <a:lnTo>
                    <a:pt x="29" y="205"/>
                  </a:lnTo>
                  <a:lnTo>
                    <a:pt x="27" y="205"/>
                  </a:lnTo>
                  <a:lnTo>
                    <a:pt x="29" y="207"/>
                  </a:lnTo>
                  <a:lnTo>
                    <a:pt x="31" y="207"/>
                  </a:lnTo>
                  <a:lnTo>
                    <a:pt x="32" y="209"/>
                  </a:lnTo>
                  <a:lnTo>
                    <a:pt x="31" y="209"/>
                  </a:lnTo>
                  <a:lnTo>
                    <a:pt x="31" y="211"/>
                  </a:lnTo>
                  <a:lnTo>
                    <a:pt x="32" y="211"/>
                  </a:lnTo>
                  <a:lnTo>
                    <a:pt x="36" y="215"/>
                  </a:lnTo>
                  <a:lnTo>
                    <a:pt x="38" y="217"/>
                  </a:lnTo>
                  <a:lnTo>
                    <a:pt x="40" y="217"/>
                  </a:lnTo>
                  <a:lnTo>
                    <a:pt x="40" y="219"/>
                  </a:lnTo>
                  <a:lnTo>
                    <a:pt x="40" y="221"/>
                  </a:lnTo>
                  <a:lnTo>
                    <a:pt x="40" y="223"/>
                  </a:lnTo>
                  <a:lnTo>
                    <a:pt x="38" y="223"/>
                  </a:lnTo>
                  <a:lnTo>
                    <a:pt x="38" y="224"/>
                  </a:lnTo>
                  <a:lnTo>
                    <a:pt x="36" y="224"/>
                  </a:lnTo>
                  <a:lnTo>
                    <a:pt x="36" y="226"/>
                  </a:lnTo>
                  <a:lnTo>
                    <a:pt x="34" y="226"/>
                  </a:lnTo>
                  <a:lnTo>
                    <a:pt x="34" y="228"/>
                  </a:lnTo>
                  <a:lnTo>
                    <a:pt x="32" y="228"/>
                  </a:lnTo>
                  <a:lnTo>
                    <a:pt x="29" y="228"/>
                  </a:lnTo>
                  <a:lnTo>
                    <a:pt x="27" y="230"/>
                  </a:lnTo>
                  <a:lnTo>
                    <a:pt x="23" y="230"/>
                  </a:lnTo>
                  <a:lnTo>
                    <a:pt x="17" y="232"/>
                  </a:lnTo>
                  <a:lnTo>
                    <a:pt x="11" y="234"/>
                  </a:lnTo>
                  <a:lnTo>
                    <a:pt x="9" y="234"/>
                  </a:lnTo>
                  <a:lnTo>
                    <a:pt x="8" y="234"/>
                  </a:lnTo>
                  <a:lnTo>
                    <a:pt x="6" y="232"/>
                  </a:lnTo>
                  <a:lnTo>
                    <a:pt x="2" y="232"/>
                  </a:lnTo>
                  <a:lnTo>
                    <a:pt x="2" y="230"/>
                  </a:lnTo>
                  <a:lnTo>
                    <a:pt x="0" y="230"/>
                  </a:lnTo>
                  <a:lnTo>
                    <a:pt x="0" y="217"/>
                  </a:lnTo>
                  <a:lnTo>
                    <a:pt x="0" y="203"/>
                  </a:lnTo>
                  <a:close/>
                  <a:moveTo>
                    <a:pt x="4973" y="1104"/>
                  </a:moveTo>
                  <a:lnTo>
                    <a:pt x="4973" y="1106"/>
                  </a:lnTo>
                  <a:lnTo>
                    <a:pt x="4971" y="1106"/>
                  </a:lnTo>
                  <a:lnTo>
                    <a:pt x="4971" y="1104"/>
                  </a:lnTo>
                  <a:lnTo>
                    <a:pt x="4971" y="1106"/>
                  </a:lnTo>
                  <a:lnTo>
                    <a:pt x="4971" y="1104"/>
                  </a:lnTo>
                  <a:lnTo>
                    <a:pt x="4973" y="1104"/>
                  </a:lnTo>
                  <a:close/>
                  <a:moveTo>
                    <a:pt x="4963" y="1100"/>
                  </a:moveTo>
                  <a:lnTo>
                    <a:pt x="4963" y="1102"/>
                  </a:lnTo>
                  <a:lnTo>
                    <a:pt x="4961" y="1102"/>
                  </a:lnTo>
                  <a:lnTo>
                    <a:pt x="4961" y="1100"/>
                  </a:lnTo>
                  <a:lnTo>
                    <a:pt x="4963" y="1100"/>
                  </a:lnTo>
                  <a:lnTo>
                    <a:pt x="4961" y="1100"/>
                  </a:lnTo>
                  <a:lnTo>
                    <a:pt x="4963" y="1100"/>
                  </a:lnTo>
                  <a:close/>
                  <a:moveTo>
                    <a:pt x="5190" y="1088"/>
                  </a:moveTo>
                  <a:lnTo>
                    <a:pt x="5192" y="1088"/>
                  </a:lnTo>
                  <a:lnTo>
                    <a:pt x="5192" y="1090"/>
                  </a:lnTo>
                  <a:lnTo>
                    <a:pt x="5190" y="1090"/>
                  </a:lnTo>
                  <a:lnTo>
                    <a:pt x="5188" y="1090"/>
                  </a:lnTo>
                  <a:lnTo>
                    <a:pt x="5190" y="1088"/>
                  </a:lnTo>
                  <a:close/>
                  <a:moveTo>
                    <a:pt x="5201" y="1083"/>
                  </a:moveTo>
                  <a:lnTo>
                    <a:pt x="5203" y="1083"/>
                  </a:lnTo>
                  <a:lnTo>
                    <a:pt x="5201" y="1083"/>
                  </a:lnTo>
                  <a:lnTo>
                    <a:pt x="5201" y="1084"/>
                  </a:lnTo>
                  <a:lnTo>
                    <a:pt x="5199" y="1084"/>
                  </a:lnTo>
                  <a:lnTo>
                    <a:pt x="5197" y="1084"/>
                  </a:lnTo>
                  <a:lnTo>
                    <a:pt x="5197" y="1083"/>
                  </a:lnTo>
                  <a:lnTo>
                    <a:pt x="5199" y="1083"/>
                  </a:lnTo>
                  <a:lnTo>
                    <a:pt x="5201" y="1083"/>
                  </a:lnTo>
                  <a:close/>
                  <a:moveTo>
                    <a:pt x="3625" y="1079"/>
                  </a:moveTo>
                  <a:lnTo>
                    <a:pt x="3627" y="1079"/>
                  </a:lnTo>
                  <a:lnTo>
                    <a:pt x="3625" y="1081"/>
                  </a:lnTo>
                  <a:lnTo>
                    <a:pt x="3623" y="1081"/>
                  </a:lnTo>
                  <a:lnTo>
                    <a:pt x="3623" y="1079"/>
                  </a:lnTo>
                  <a:lnTo>
                    <a:pt x="3625" y="1079"/>
                  </a:lnTo>
                  <a:close/>
                  <a:moveTo>
                    <a:pt x="5194" y="1069"/>
                  </a:moveTo>
                  <a:lnTo>
                    <a:pt x="5195" y="1069"/>
                  </a:lnTo>
                  <a:lnTo>
                    <a:pt x="5197" y="1069"/>
                  </a:lnTo>
                  <a:lnTo>
                    <a:pt x="5195" y="1069"/>
                  </a:lnTo>
                  <a:lnTo>
                    <a:pt x="5195" y="1071"/>
                  </a:lnTo>
                  <a:lnTo>
                    <a:pt x="5194" y="1071"/>
                  </a:lnTo>
                  <a:lnTo>
                    <a:pt x="5194" y="1073"/>
                  </a:lnTo>
                  <a:lnTo>
                    <a:pt x="5192" y="1073"/>
                  </a:lnTo>
                  <a:lnTo>
                    <a:pt x="5190" y="1073"/>
                  </a:lnTo>
                  <a:lnTo>
                    <a:pt x="5188" y="1075"/>
                  </a:lnTo>
                  <a:lnTo>
                    <a:pt x="5186" y="1077"/>
                  </a:lnTo>
                  <a:lnTo>
                    <a:pt x="5186" y="1079"/>
                  </a:lnTo>
                  <a:lnTo>
                    <a:pt x="5184" y="1079"/>
                  </a:lnTo>
                  <a:lnTo>
                    <a:pt x="5184" y="1081"/>
                  </a:lnTo>
                  <a:lnTo>
                    <a:pt x="5182" y="1081"/>
                  </a:lnTo>
                  <a:lnTo>
                    <a:pt x="5182" y="1083"/>
                  </a:lnTo>
                  <a:lnTo>
                    <a:pt x="5180" y="1083"/>
                  </a:lnTo>
                  <a:lnTo>
                    <a:pt x="5180" y="1084"/>
                  </a:lnTo>
                  <a:lnTo>
                    <a:pt x="5180" y="1086"/>
                  </a:lnTo>
                  <a:lnTo>
                    <a:pt x="5180" y="1084"/>
                  </a:lnTo>
                  <a:lnTo>
                    <a:pt x="5178" y="1084"/>
                  </a:lnTo>
                  <a:lnTo>
                    <a:pt x="5178" y="1083"/>
                  </a:lnTo>
                  <a:lnTo>
                    <a:pt x="5178" y="1081"/>
                  </a:lnTo>
                  <a:lnTo>
                    <a:pt x="5180" y="1081"/>
                  </a:lnTo>
                  <a:lnTo>
                    <a:pt x="5182" y="1079"/>
                  </a:lnTo>
                  <a:lnTo>
                    <a:pt x="5184" y="1079"/>
                  </a:lnTo>
                  <a:lnTo>
                    <a:pt x="5184" y="1077"/>
                  </a:lnTo>
                  <a:lnTo>
                    <a:pt x="5184" y="1075"/>
                  </a:lnTo>
                  <a:lnTo>
                    <a:pt x="5186" y="1075"/>
                  </a:lnTo>
                  <a:lnTo>
                    <a:pt x="5186" y="1073"/>
                  </a:lnTo>
                  <a:lnTo>
                    <a:pt x="5188" y="1073"/>
                  </a:lnTo>
                  <a:lnTo>
                    <a:pt x="5188" y="1071"/>
                  </a:lnTo>
                  <a:lnTo>
                    <a:pt x="5188" y="1069"/>
                  </a:lnTo>
                  <a:lnTo>
                    <a:pt x="5190" y="1069"/>
                  </a:lnTo>
                  <a:lnTo>
                    <a:pt x="5190" y="1067"/>
                  </a:lnTo>
                  <a:lnTo>
                    <a:pt x="5192" y="1069"/>
                  </a:lnTo>
                  <a:lnTo>
                    <a:pt x="5194" y="1069"/>
                  </a:lnTo>
                  <a:close/>
                  <a:moveTo>
                    <a:pt x="5232" y="1050"/>
                  </a:moveTo>
                  <a:lnTo>
                    <a:pt x="5230" y="1050"/>
                  </a:lnTo>
                  <a:lnTo>
                    <a:pt x="5228" y="1050"/>
                  </a:lnTo>
                  <a:lnTo>
                    <a:pt x="5226" y="1050"/>
                  </a:lnTo>
                  <a:lnTo>
                    <a:pt x="5226" y="1052"/>
                  </a:lnTo>
                  <a:lnTo>
                    <a:pt x="5224" y="1052"/>
                  </a:lnTo>
                  <a:lnTo>
                    <a:pt x="5222" y="1052"/>
                  </a:lnTo>
                  <a:lnTo>
                    <a:pt x="5220" y="1054"/>
                  </a:lnTo>
                  <a:lnTo>
                    <a:pt x="5220" y="1056"/>
                  </a:lnTo>
                  <a:lnTo>
                    <a:pt x="5219" y="1056"/>
                  </a:lnTo>
                  <a:lnTo>
                    <a:pt x="5219" y="1058"/>
                  </a:lnTo>
                  <a:lnTo>
                    <a:pt x="5217" y="1058"/>
                  </a:lnTo>
                  <a:lnTo>
                    <a:pt x="5215" y="1058"/>
                  </a:lnTo>
                  <a:lnTo>
                    <a:pt x="5215" y="1056"/>
                  </a:lnTo>
                  <a:lnTo>
                    <a:pt x="5215" y="1058"/>
                  </a:lnTo>
                  <a:lnTo>
                    <a:pt x="5213" y="1058"/>
                  </a:lnTo>
                  <a:lnTo>
                    <a:pt x="5213" y="1060"/>
                  </a:lnTo>
                  <a:lnTo>
                    <a:pt x="5213" y="1061"/>
                  </a:lnTo>
                  <a:lnTo>
                    <a:pt x="5211" y="1061"/>
                  </a:lnTo>
                  <a:lnTo>
                    <a:pt x="5209" y="1063"/>
                  </a:lnTo>
                  <a:lnTo>
                    <a:pt x="5207" y="1065"/>
                  </a:lnTo>
                  <a:lnTo>
                    <a:pt x="5205" y="1067"/>
                  </a:lnTo>
                  <a:lnTo>
                    <a:pt x="5203" y="1067"/>
                  </a:lnTo>
                  <a:lnTo>
                    <a:pt x="5203" y="1069"/>
                  </a:lnTo>
                  <a:lnTo>
                    <a:pt x="5201" y="1069"/>
                  </a:lnTo>
                  <a:lnTo>
                    <a:pt x="5201" y="1067"/>
                  </a:lnTo>
                  <a:lnTo>
                    <a:pt x="5203" y="1067"/>
                  </a:lnTo>
                  <a:lnTo>
                    <a:pt x="5203" y="1065"/>
                  </a:lnTo>
                  <a:lnTo>
                    <a:pt x="5203" y="1067"/>
                  </a:lnTo>
                  <a:lnTo>
                    <a:pt x="5203" y="1065"/>
                  </a:lnTo>
                  <a:lnTo>
                    <a:pt x="5203" y="1063"/>
                  </a:lnTo>
                  <a:lnTo>
                    <a:pt x="5205" y="1065"/>
                  </a:lnTo>
                  <a:lnTo>
                    <a:pt x="5205" y="1063"/>
                  </a:lnTo>
                  <a:lnTo>
                    <a:pt x="5207" y="1063"/>
                  </a:lnTo>
                  <a:lnTo>
                    <a:pt x="5207" y="1061"/>
                  </a:lnTo>
                  <a:lnTo>
                    <a:pt x="5205" y="1061"/>
                  </a:lnTo>
                  <a:lnTo>
                    <a:pt x="5205" y="1060"/>
                  </a:lnTo>
                  <a:lnTo>
                    <a:pt x="5207" y="1061"/>
                  </a:lnTo>
                  <a:lnTo>
                    <a:pt x="5207" y="1060"/>
                  </a:lnTo>
                  <a:lnTo>
                    <a:pt x="5209" y="1060"/>
                  </a:lnTo>
                  <a:lnTo>
                    <a:pt x="5209" y="1058"/>
                  </a:lnTo>
                  <a:lnTo>
                    <a:pt x="5211" y="1058"/>
                  </a:lnTo>
                  <a:lnTo>
                    <a:pt x="5211" y="1056"/>
                  </a:lnTo>
                  <a:lnTo>
                    <a:pt x="5211" y="1054"/>
                  </a:lnTo>
                  <a:lnTo>
                    <a:pt x="5213" y="1054"/>
                  </a:lnTo>
                  <a:lnTo>
                    <a:pt x="5213" y="1056"/>
                  </a:lnTo>
                  <a:lnTo>
                    <a:pt x="5215" y="1054"/>
                  </a:lnTo>
                  <a:lnTo>
                    <a:pt x="5215" y="1052"/>
                  </a:lnTo>
                  <a:lnTo>
                    <a:pt x="5217" y="1052"/>
                  </a:lnTo>
                  <a:lnTo>
                    <a:pt x="5219" y="1052"/>
                  </a:lnTo>
                  <a:lnTo>
                    <a:pt x="5217" y="1052"/>
                  </a:lnTo>
                  <a:lnTo>
                    <a:pt x="5217" y="1050"/>
                  </a:lnTo>
                  <a:lnTo>
                    <a:pt x="5217" y="1048"/>
                  </a:lnTo>
                  <a:lnTo>
                    <a:pt x="5219" y="1048"/>
                  </a:lnTo>
                  <a:lnTo>
                    <a:pt x="5219" y="1046"/>
                  </a:lnTo>
                  <a:lnTo>
                    <a:pt x="5219" y="1048"/>
                  </a:lnTo>
                  <a:lnTo>
                    <a:pt x="5219" y="1050"/>
                  </a:lnTo>
                  <a:lnTo>
                    <a:pt x="5220" y="1050"/>
                  </a:lnTo>
                  <a:lnTo>
                    <a:pt x="5220" y="1052"/>
                  </a:lnTo>
                  <a:lnTo>
                    <a:pt x="5224" y="1050"/>
                  </a:lnTo>
                  <a:lnTo>
                    <a:pt x="5226" y="1050"/>
                  </a:lnTo>
                  <a:lnTo>
                    <a:pt x="5226" y="1048"/>
                  </a:lnTo>
                  <a:lnTo>
                    <a:pt x="5228" y="1048"/>
                  </a:lnTo>
                  <a:lnTo>
                    <a:pt x="5228" y="1046"/>
                  </a:lnTo>
                  <a:lnTo>
                    <a:pt x="5230" y="1046"/>
                  </a:lnTo>
                  <a:lnTo>
                    <a:pt x="5230" y="1044"/>
                  </a:lnTo>
                  <a:lnTo>
                    <a:pt x="5232" y="1044"/>
                  </a:lnTo>
                  <a:lnTo>
                    <a:pt x="5232" y="1046"/>
                  </a:lnTo>
                  <a:lnTo>
                    <a:pt x="5232" y="1048"/>
                  </a:lnTo>
                  <a:lnTo>
                    <a:pt x="5232" y="1050"/>
                  </a:lnTo>
                  <a:close/>
                  <a:moveTo>
                    <a:pt x="3629" y="1046"/>
                  </a:moveTo>
                  <a:lnTo>
                    <a:pt x="3627" y="1046"/>
                  </a:lnTo>
                  <a:lnTo>
                    <a:pt x="3627" y="1044"/>
                  </a:lnTo>
                  <a:lnTo>
                    <a:pt x="3627" y="1042"/>
                  </a:lnTo>
                  <a:lnTo>
                    <a:pt x="3627" y="1044"/>
                  </a:lnTo>
                  <a:lnTo>
                    <a:pt x="3629" y="1044"/>
                  </a:lnTo>
                  <a:lnTo>
                    <a:pt x="3629" y="1046"/>
                  </a:lnTo>
                  <a:close/>
                  <a:moveTo>
                    <a:pt x="5261" y="1029"/>
                  </a:moveTo>
                  <a:lnTo>
                    <a:pt x="5259" y="1029"/>
                  </a:lnTo>
                  <a:lnTo>
                    <a:pt x="5259" y="1031"/>
                  </a:lnTo>
                  <a:lnTo>
                    <a:pt x="5257" y="1031"/>
                  </a:lnTo>
                  <a:lnTo>
                    <a:pt x="5257" y="1033"/>
                  </a:lnTo>
                  <a:lnTo>
                    <a:pt x="5255" y="1033"/>
                  </a:lnTo>
                  <a:lnTo>
                    <a:pt x="5255" y="1035"/>
                  </a:lnTo>
                  <a:lnTo>
                    <a:pt x="5253" y="1035"/>
                  </a:lnTo>
                  <a:lnTo>
                    <a:pt x="5255" y="1036"/>
                  </a:lnTo>
                  <a:lnTo>
                    <a:pt x="5253" y="1036"/>
                  </a:lnTo>
                  <a:lnTo>
                    <a:pt x="5251" y="1038"/>
                  </a:lnTo>
                  <a:lnTo>
                    <a:pt x="5249" y="1038"/>
                  </a:lnTo>
                  <a:lnTo>
                    <a:pt x="5249" y="1040"/>
                  </a:lnTo>
                  <a:lnTo>
                    <a:pt x="5247" y="1040"/>
                  </a:lnTo>
                  <a:lnTo>
                    <a:pt x="5247" y="1042"/>
                  </a:lnTo>
                  <a:lnTo>
                    <a:pt x="5245" y="1042"/>
                  </a:lnTo>
                  <a:lnTo>
                    <a:pt x="5243" y="1042"/>
                  </a:lnTo>
                  <a:lnTo>
                    <a:pt x="5243" y="1044"/>
                  </a:lnTo>
                  <a:lnTo>
                    <a:pt x="5242" y="1044"/>
                  </a:lnTo>
                  <a:lnTo>
                    <a:pt x="5242" y="1042"/>
                  </a:lnTo>
                  <a:lnTo>
                    <a:pt x="5243" y="1042"/>
                  </a:lnTo>
                  <a:lnTo>
                    <a:pt x="5243" y="1040"/>
                  </a:lnTo>
                  <a:lnTo>
                    <a:pt x="5245" y="1038"/>
                  </a:lnTo>
                  <a:lnTo>
                    <a:pt x="5245" y="1036"/>
                  </a:lnTo>
                  <a:lnTo>
                    <a:pt x="5247" y="1036"/>
                  </a:lnTo>
                  <a:lnTo>
                    <a:pt x="5249" y="1036"/>
                  </a:lnTo>
                  <a:lnTo>
                    <a:pt x="5249" y="1035"/>
                  </a:lnTo>
                  <a:lnTo>
                    <a:pt x="5251" y="1033"/>
                  </a:lnTo>
                  <a:lnTo>
                    <a:pt x="5253" y="1033"/>
                  </a:lnTo>
                  <a:lnTo>
                    <a:pt x="5253" y="1031"/>
                  </a:lnTo>
                  <a:lnTo>
                    <a:pt x="5255" y="1031"/>
                  </a:lnTo>
                  <a:lnTo>
                    <a:pt x="5253" y="1031"/>
                  </a:lnTo>
                  <a:lnTo>
                    <a:pt x="5255" y="1031"/>
                  </a:lnTo>
                  <a:lnTo>
                    <a:pt x="5255" y="1029"/>
                  </a:lnTo>
                  <a:lnTo>
                    <a:pt x="5257" y="1029"/>
                  </a:lnTo>
                  <a:lnTo>
                    <a:pt x="5259" y="1029"/>
                  </a:lnTo>
                  <a:lnTo>
                    <a:pt x="5261" y="1029"/>
                  </a:lnTo>
                  <a:close/>
                  <a:moveTo>
                    <a:pt x="5265" y="1023"/>
                  </a:moveTo>
                  <a:lnTo>
                    <a:pt x="5263" y="1023"/>
                  </a:lnTo>
                  <a:lnTo>
                    <a:pt x="5265" y="1023"/>
                  </a:lnTo>
                  <a:close/>
                  <a:moveTo>
                    <a:pt x="5286" y="1008"/>
                  </a:moveTo>
                  <a:lnTo>
                    <a:pt x="5288" y="1008"/>
                  </a:lnTo>
                  <a:lnTo>
                    <a:pt x="5286" y="1010"/>
                  </a:lnTo>
                  <a:lnTo>
                    <a:pt x="5286" y="1012"/>
                  </a:lnTo>
                  <a:lnTo>
                    <a:pt x="5284" y="1012"/>
                  </a:lnTo>
                  <a:lnTo>
                    <a:pt x="5284" y="1013"/>
                  </a:lnTo>
                  <a:lnTo>
                    <a:pt x="5282" y="1013"/>
                  </a:lnTo>
                  <a:lnTo>
                    <a:pt x="5282" y="1015"/>
                  </a:lnTo>
                  <a:lnTo>
                    <a:pt x="5280" y="1015"/>
                  </a:lnTo>
                  <a:lnTo>
                    <a:pt x="5278" y="1015"/>
                  </a:lnTo>
                  <a:lnTo>
                    <a:pt x="5278" y="1013"/>
                  </a:lnTo>
                  <a:lnTo>
                    <a:pt x="5280" y="1013"/>
                  </a:lnTo>
                  <a:lnTo>
                    <a:pt x="5282" y="1013"/>
                  </a:lnTo>
                  <a:lnTo>
                    <a:pt x="5282" y="1012"/>
                  </a:lnTo>
                  <a:lnTo>
                    <a:pt x="5284" y="1010"/>
                  </a:lnTo>
                  <a:lnTo>
                    <a:pt x="5286" y="1008"/>
                  </a:lnTo>
                  <a:close/>
                  <a:moveTo>
                    <a:pt x="5291" y="1004"/>
                  </a:moveTo>
                  <a:lnTo>
                    <a:pt x="5290" y="1004"/>
                  </a:lnTo>
                  <a:lnTo>
                    <a:pt x="5290" y="1002"/>
                  </a:lnTo>
                  <a:lnTo>
                    <a:pt x="5291" y="1002"/>
                  </a:lnTo>
                  <a:lnTo>
                    <a:pt x="5291" y="1004"/>
                  </a:lnTo>
                  <a:close/>
                  <a:moveTo>
                    <a:pt x="5299" y="994"/>
                  </a:moveTo>
                  <a:lnTo>
                    <a:pt x="5299" y="992"/>
                  </a:lnTo>
                  <a:lnTo>
                    <a:pt x="5299" y="994"/>
                  </a:lnTo>
                  <a:close/>
                  <a:moveTo>
                    <a:pt x="5303" y="987"/>
                  </a:moveTo>
                  <a:lnTo>
                    <a:pt x="5301" y="987"/>
                  </a:lnTo>
                  <a:lnTo>
                    <a:pt x="5301" y="985"/>
                  </a:lnTo>
                  <a:lnTo>
                    <a:pt x="5303" y="985"/>
                  </a:lnTo>
                  <a:lnTo>
                    <a:pt x="5303" y="987"/>
                  </a:lnTo>
                  <a:close/>
                  <a:moveTo>
                    <a:pt x="5316" y="969"/>
                  </a:moveTo>
                  <a:lnTo>
                    <a:pt x="5315" y="969"/>
                  </a:lnTo>
                  <a:lnTo>
                    <a:pt x="5316" y="967"/>
                  </a:lnTo>
                  <a:lnTo>
                    <a:pt x="5316" y="965"/>
                  </a:lnTo>
                  <a:lnTo>
                    <a:pt x="5318" y="965"/>
                  </a:lnTo>
                  <a:lnTo>
                    <a:pt x="5318" y="967"/>
                  </a:lnTo>
                  <a:lnTo>
                    <a:pt x="5316" y="967"/>
                  </a:lnTo>
                  <a:lnTo>
                    <a:pt x="5316" y="969"/>
                  </a:lnTo>
                  <a:close/>
                  <a:moveTo>
                    <a:pt x="5315" y="965"/>
                  </a:moveTo>
                  <a:lnTo>
                    <a:pt x="5313" y="965"/>
                  </a:lnTo>
                  <a:lnTo>
                    <a:pt x="5313" y="964"/>
                  </a:lnTo>
                  <a:lnTo>
                    <a:pt x="5315" y="964"/>
                  </a:lnTo>
                  <a:lnTo>
                    <a:pt x="5315" y="965"/>
                  </a:lnTo>
                  <a:close/>
                  <a:moveTo>
                    <a:pt x="5324" y="962"/>
                  </a:moveTo>
                  <a:lnTo>
                    <a:pt x="5322" y="962"/>
                  </a:lnTo>
                  <a:lnTo>
                    <a:pt x="5322" y="960"/>
                  </a:lnTo>
                  <a:lnTo>
                    <a:pt x="5324" y="960"/>
                  </a:lnTo>
                  <a:lnTo>
                    <a:pt x="5324" y="962"/>
                  </a:lnTo>
                  <a:close/>
                  <a:moveTo>
                    <a:pt x="5328" y="948"/>
                  </a:moveTo>
                  <a:lnTo>
                    <a:pt x="5330" y="948"/>
                  </a:lnTo>
                  <a:lnTo>
                    <a:pt x="5328" y="950"/>
                  </a:lnTo>
                  <a:lnTo>
                    <a:pt x="5328" y="952"/>
                  </a:lnTo>
                  <a:lnTo>
                    <a:pt x="5328" y="954"/>
                  </a:lnTo>
                  <a:lnTo>
                    <a:pt x="5328" y="956"/>
                  </a:lnTo>
                  <a:lnTo>
                    <a:pt x="5326" y="956"/>
                  </a:lnTo>
                  <a:lnTo>
                    <a:pt x="5326" y="958"/>
                  </a:lnTo>
                  <a:lnTo>
                    <a:pt x="5326" y="956"/>
                  </a:lnTo>
                  <a:lnTo>
                    <a:pt x="5324" y="956"/>
                  </a:lnTo>
                  <a:lnTo>
                    <a:pt x="5324" y="954"/>
                  </a:lnTo>
                  <a:lnTo>
                    <a:pt x="5326" y="952"/>
                  </a:lnTo>
                  <a:lnTo>
                    <a:pt x="5326" y="950"/>
                  </a:lnTo>
                  <a:lnTo>
                    <a:pt x="5326" y="948"/>
                  </a:lnTo>
                  <a:lnTo>
                    <a:pt x="5328" y="948"/>
                  </a:lnTo>
                  <a:close/>
                  <a:moveTo>
                    <a:pt x="5322" y="944"/>
                  </a:moveTo>
                  <a:lnTo>
                    <a:pt x="5322" y="946"/>
                  </a:lnTo>
                  <a:lnTo>
                    <a:pt x="5320" y="944"/>
                  </a:lnTo>
                  <a:lnTo>
                    <a:pt x="5322" y="942"/>
                  </a:lnTo>
                  <a:lnTo>
                    <a:pt x="5322" y="944"/>
                  </a:lnTo>
                  <a:close/>
                  <a:moveTo>
                    <a:pt x="5349" y="927"/>
                  </a:moveTo>
                  <a:lnTo>
                    <a:pt x="5347" y="927"/>
                  </a:lnTo>
                  <a:lnTo>
                    <a:pt x="5347" y="929"/>
                  </a:lnTo>
                  <a:lnTo>
                    <a:pt x="5345" y="931"/>
                  </a:lnTo>
                  <a:lnTo>
                    <a:pt x="5345" y="933"/>
                  </a:lnTo>
                  <a:lnTo>
                    <a:pt x="5343" y="933"/>
                  </a:lnTo>
                  <a:lnTo>
                    <a:pt x="5343" y="935"/>
                  </a:lnTo>
                  <a:lnTo>
                    <a:pt x="5341" y="935"/>
                  </a:lnTo>
                  <a:lnTo>
                    <a:pt x="5339" y="935"/>
                  </a:lnTo>
                  <a:lnTo>
                    <a:pt x="5338" y="937"/>
                  </a:lnTo>
                  <a:lnTo>
                    <a:pt x="5338" y="939"/>
                  </a:lnTo>
                  <a:lnTo>
                    <a:pt x="5336" y="939"/>
                  </a:lnTo>
                  <a:lnTo>
                    <a:pt x="5338" y="939"/>
                  </a:lnTo>
                  <a:lnTo>
                    <a:pt x="5336" y="937"/>
                  </a:lnTo>
                  <a:lnTo>
                    <a:pt x="5334" y="937"/>
                  </a:lnTo>
                  <a:lnTo>
                    <a:pt x="5334" y="935"/>
                  </a:lnTo>
                  <a:lnTo>
                    <a:pt x="5336" y="935"/>
                  </a:lnTo>
                  <a:lnTo>
                    <a:pt x="5334" y="935"/>
                  </a:lnTo>
                  <a:lnTo>
                    <a:pt x="5334" y="933"/>
                  </a:lnTo>
                  <a:lnTo>
                    <a:pt x="5334" y="931"/>
                  </a:lnTo>
                  <a:lnTo>
                    <a:pt x="5336" y="931"/>
                  </a:lnTo>
                  <a:lnTo>
                    <a:pt x="5338" y="931"/>
                  </a:lnTo>
                  <a:lnTo>
                    <a:pt x="5338" y="929"/>
                  </a:lnTo>
                  <a:lnTo>
                    <a:pt x="5339" y="929"/>
                  </a:lnTo>
                  <a:lnTo>
                    <a:pt x="5341" y="929"/>
                  </a:lnTo>
                  <a:lnTo>
                    <a:pt x="5343" y="927"/>
                  </a:lnTo>
                  <a:lnTo>
                    <a:pt x="5343" y="925"/>
                  </a:lnTo>
                  <a:lnTo>
                    <a:pt x="5343" y="923"/>
                  </a:lnTo>
                  <a:lnTo>
                    <a:pt x="5345" y="923"/>
                  </a:lnTo>
                  <a:lnTo>
                    <a:pt x="5345" y="921"/>
                  </a:lnTo>
                  <a:lnTo>
                    <a:pt x="5347" y="919"/>
                  </a:lnTo>
                  <a:lnTo>
                    <a:pt x="5349" y="919"/>
                  </a:lnTo>
                  <a:lnTo>
                    <a:pt x="5349" y="921"/>
                  </a:lnTo>
                  <a:lnTo>
                    <a:pt x="5349" y="923"/>
                  </a:lnTo>
                  <a:lnTo>
                    <a:pt x="5349" y="925"/>
                  </a:lnTo>
                  <a:lnTo>
                    <a:pt x="5349" y="927"/>
                  </a:lnTo>
                  <a:close/>
                  <a:moveTo>
                    <a:pt x="5353" y="923"/>
                  </a:moveTo>
                  <a:lnTo>
                    <a:pt x="5351" y="923"/>
                  </a:lnTo>
                  <a:lnTo>
                    <a:pt x="5349" y="921"/>
                  </a:lnTo>
                  <a:lnTo>
                    <a:pt x="5349" y="919"/>
                  </a:lnTo>
                  <a:lnTo>
                    <a:pt x="5351" y="919"/>
                  </a:lnTo>
                  <a:lnTo>
                    <a:pt x="5351" y="917"/>
                  </a:lnTo>
                  <a:lnTo>
                    <a:pt x="5353" y="917"/>
                  </a:lnTo>
                  <a:lnTo>
                    <a:pt x="5355" y="917"/>
                  </a:lnTo>
                  <a:lnTo>
                    <a:pt x="5355" y="919"/>
                  </a:lnTo>
                  <a:lnTo>
                    <a:pt x="5355" y="921"/>
                  </a:lnTo>
                  <a:lnTo>
                    <a:pt x="5353" y="921"/>
                  </a:lnTo>
                  <a:lnTo>
                    <a:pt x="5353" y="923"/>
                  </a:lnTo>
                  <a:close/>
                  <a:moveTo>
                    <a:pt x="5341" y="919"/>
                  </a:moveTo>
                  <a:lnTo>
                    <a:pt x="5339" y="919"/>
                  </a:lnTo>
                  <a:lnTo>
                    <a:pt x="5338" y="917"/>
                  </a:lnTo>
                  <a:lnTo>
                    <a:pt x="5338" y="916"/>
                  </a:lnTo>
                  <a:lnTo>
                    <a:pt x="5339" y="916"/>
                  </a:lnTo>
                  <a:lnTo>
                    <a:pt x="5341" y="916"/>
                  </a:lnTo>
                  <a:lnTo>
                    <a:pt x="5341" y="917"/>
                  </a:lnTo>
                  <a:lnTo>
                    <a:pt x="5341" y="919"/>
                  </a:lnTo>
                  <a:close/>
                  <a:moveTo>
                    <a:pt x="5134" y="827"/>
                  </a:moveTo>
                  <a:lnTo>
                    <a:pt x="5132" y="827"/>
                  </a:lnTo>
                  <a:lnTo>
                    <a:pt x="5134" y="827"/>
                  </a:lnTo>
                  <a:close/>
                  <a:moveTo>
                    <a:pt x="5138" y="827"/>
                  </a:moveTo>
                  <a:lnTo>
                    <a:pt x="5138" y="829"/>
                  </a:lnTo>
                  <a:lnTo>
                    <a:pt x="5140" y="831"/>
                  </a:lnTo>
                  <a:lnTo>
                    <a:pt x="5140" y="833"/>
                  </a:lnTo>
                  <a:lnTo>
                    <a:pt x="5140" y="835"/>
                  </a:lnTo>
                  <a:lnTo>
                    <a:pt x="5138" y="835"/>
                  </a:lnTo>
                  <a:lnTo>
                    <a:pt x="5138" y="837"/>
                  </a:lnTo>
                  <a:lnTo>
                    <a:pt x="5138" y="839"/>
                  </a:lnTo>
                  <a:lnTo>
                    <a:pt x="5138" y="841"/>
                  </a:lnTo>
                  <a:lnTo>
                    <a:pt x="5140" y="841"/>
                  </a:lnTo>
                  <a:lnTo>
                    <a:pt x="5140" y="843"/>
                  </a:lnTo>
                  <a:lnTo>
                    <a:pt x="5140" y="841"/>
                  </a:lnTo>
                  <a:lnTo>
                    <a:pt x="5138" y="841"/>
                  </a:lnTo>
                  <a:lnTo>
                    <a:pt x="5138" y="843"/>
                  </a:lnTo>
                  <a:lnTo>
                    <a:pt x="5140" y="843"/>
                  </a:lnTo>
                  <a:lnTo>
                    <a:pt x="5140" y="845"/>
                  </a:lnTo>
                  <a:lnTo>
                    <a:pt x="5140" y="846"/>
                  </a:lnTo>
                  <a:lnTo>
                    <a:pt x="5142" y="846"/>
                  </a:lnTo>
                  <a:lnTo>
                    <a:pt x="5140" y="846"/>
                  </a:lnTo>
                  <a:lnTo>
                    <a:pt x="5140" y="848"/>
                  </a:lnTo>
                  <a:lnTo>
                    <a:pt x="5142" y="846"/>
                  </a:lnTo>
                  <a:lnTo>
                    <a:pt x="5142" y="848"/>
                  </a:lnTo>
                  <a:lnTo>
                    <a:pt x="5142" y="850"/>
                  </a:lnTo>
                  <a:lnTo>
                    <a:pt x="5142" y="852"/>
                  </a:lnTo>
                  <a:lnTo>
                    <a:pt x="5144" y="852"/>
                  </a:lnTo>
                  <a:lnTo>
                    <a:pt x="5144" y="856"/>
                  </a:lnTo>
                  <a:lnTo>
                    <a:pt x="5144" y="858"/>
                  </a:lnTo>
                  <a:lnTo>
                    <a:pt x="5144" y="860"/>
                  </a:lnTo>
                  <a:lnTo>
                    <a:pt x="5146" y="860"/>
                  </a:lnTo>
                  <a:lnTo>
                    <a:pt x="5146" y="862"/>
                  </a:lnTo>
                  <a:lnTo>
                    <a:pt x="5146" y="864"/>
                  </a:lnTo>
                  <a:lnTo>
                    <a:pt x="5146" y="866"/>
                  </a:lnTo>
                  <a:lnTo>
                    <a:pt x="5146" y="868"/>
                  </a:lnTo>
                  <a:lnTo>
                    <a:pt x="5146" y="869"/>
                  </a:lnTo>
                  <a:lnTo>
                    <a:pt x="5146" y="871"/>
                  </a:lnTo>
                  <a:lnTo>
                    <a:pt x="5146" y="873"/>
                  </a:lnTo>
                  <a:lnTo>
                    <a:pt x="5144" y="875"/>
                  </a:lnTo>
                  <a:lnTo>
                    <a:pt x="5144" y="877"/>
                  </a:lnTo>
                  <a:lnTo>
                    <a:pt x="5144" y="879"/>
                  </a:lnTo>
                  <a:lnTo>
                    <a:pt x="5144" y="877"/>
                  </a:lnTo>
                  <a:lnTo>
                    <a:pt x="5144" y="875"/>
                  </a:lnTo>
                  <a:lnTo>
                    <a:pt x="5144" y="873"/>
                  </a:lnTo>
                  <a:lnTo>
                    <a:pt x="5144" y="875"/>
                  </a:lnTo>
                  <a:lnTo>
                    <a:pt x="5142" y="877"/>
                  </a:lnTo>
                  <a:lnTo>
                    <a:pt x="5142" y="879"/>
                  </a:lnTo>
                  <a:lnTo>
                    <a:pt x="5142" y="881"/>
                  </a:lnTo>
                  <a:lnTo>
                    <a:pt x="5142" y="883"/>
                  </a:lnTo>
                  <a:lnTo>
                    <a:pt x="5142" y="885"/>
                  </a:lnTo>
                  <a:lnTo>
                    <a:pt x="5142" y="887"/>
                  </a:lnTo>
                  <a:lnTo>
                    <a:pt x="5142" y="889"/>
                  </a:lnTo>
                  <a:lnTo>
                    <a:pt x="5142" y="891"/>
                  </a:lnTo>
                  <a:lnTo>
                    <a:pt x="5142" y="893"/>
                  </a:lnTo>
                  <a:lnTo>
                    <a:pt x="5144" y="893"/>
                  </a:lnTo>
                  <a:lnTo>
                    <a:pt x="5144" y="891"/>
                  </a:lnTo>
                  <a:lnTo>
                    <a:pt x="5144" y="893"/>
                  </a:lnTo>
                  <a:lnTo>
                    <a:pt x="5146" y="894"/>
                  </a:lnTo>
                  <a:lnTo>
                    <a:pt x="5146" y="896"/>
                  </a:lnTo>
                  <a:lnTo>
                    <a:pt x="5144" y="896"/>
                  </a:lnTo>
                  <a:lnTo>
                    <a:pt x="5144" y="898"/>
                  </a:lnTo>
                  <a:lnTo>
                    <a:pt x="5144" y="900"/>
                  </a:lnTo>
                  <a:lnTo>
                    <a:pt x="5146" y="900"/>
                  </a:lnTo>
                  <a:lnTo>
                    <a:pt x="5146" y="898"/>
                  </a:lnTo>
                  <a:lnTo>
                    <a:pt x="5146" y="900"/>
                  </a:lnTo>
                  <a:lnTo>
                    <a:pt x="5147" y="900"/>
                  </a:lnTo>
                  <a:lnTo>
                    <a:pt x="5147" y="902"/>
                  </a:lnTo>
                  <a:lnTo>
                    <a:pt x="5147" y="906"/>
                  </a:lnTo>
                  <a:lnTo>
                    <a:pt x="5147" y="904"/>
                  </a:lnTo>
                  <a:lnTo>
                    <a:pt x="5146" y="904"/>
                  </a:lnTo>
                  <a:lnTo>
                    <a:pt x="5146" y="906"/>
                  </a:lnTo>
                  <a:lnTo>
                    <a:pt x="5147" y="906"/>
                  </a:lnTo>
                  <a:lnTo>
                    <a:pt x="5147" y="908"/>
                  </a:lnTo>
                  <a:lnTo>
                    <a:pt x="5147" y="906"/>
                  </a:lnTo>
                  <a:lnTo>
                    <a:pt x="5147" y="908"/>
                  </a:lnTo>
                  <a:lnTo>
                    <a:pt x="5149" y="914"/>
                  </a:lnTo>
                  <a:lnTo>
                    <a:pt x="5151" y="921"/>
                  </a:lnTo>
                  <a:lnTo>
                    <a:pt x="5151" y="923"/>
                  </a:lnTo>
                  <a:lnTo>
                    <a:pt x="5153" y="931"/>
                  </a:lnTo>
                  <a:lnTo>
                    <a:pt x="5153" y="933"/>
                  </a:lnTo>
                  <a:lnTo>
                    <a:pt x="5155" y="935"/>
                  </a:lnTo>
                  <a:lnTo>
                    <a:pt x="5155" y="939"/>
                  </a:lnTo>
                  <a:lnTo>
                    <a:pt x="5157" y="940"/>
                  </a:lnTo>
                  <a:lnTo>
                    <a:pt x="5157" y="942"/>
                  </a:lnTo>
                  <a:lnTo>
                    <a:pt x="5157" y="944"/>
                  </a:lnTo>
                  <a:lnTo>
                    <a:pt x="5157" y="946"/>
                  </a:lnTo>
                  <a:lnTo>
                    <a:pt x="5157" y="948"/>
                  </a:lnTo>
                  <a:lnTo>
                    <a:pt x="5159" y="948"/>
                  </a:lnTo>
                  <a:lnTo>
                    <a:pt x="5159" y="950"/>
                  </a:lnTo>
                  <a:lnTo>
                    <a:pt x="5159" y="952"/>
                  </a:lnTo>
                  <a:lnTo>
                    <a:pt x="5161" y="958"/>
                  </a:lnTo>
                  <a:lnTo>
                    <a:pt x="5161" y="962"/>
                  </a:lnTo>
                  <a:lnTo>
                    <a:pt x="5163" y="962"/>
                  </a:lnTo>
                  <a:lnTo>
                    <a:pt x="5163" y="964"/>
                  </a:lnTo>
                  <a:lnTo>
                    <a:pt x="5167" y="965"/>
                  </a:lnTo>
                  <a:lnTo>
                    <a:pt x="5167" y="967"/>
                  </a:lnTo>
                  <a:lnTo>
                    <a:pt x="5167" y="969"/>
                  </a:lnTo>
                  <a:lnTo>
                    <a:pt x="5167" y="971"/>
                  </a:lnTo>
                  <a:lnTo>
                    <a:pt x="5169" y="971"/>
                  </a:lnTo>
                  <a:lnTo>
                    <a:pt x="5167" y="971"/>
                  </a:lnTo>
                  <a:lnTo>
                    <a:pt x="5167" y="969"/>
                  </a:lnTo>
                  <a:lnTo>
                    <a:pt x="5165" y="967"/>
                  </a:lnTo>
                  <a:lnTo>
                    <a:pt x="5163" y="965"/>
                  </a:lnTo>
                  <a:lnTo>
                    <a:pt x="5163" y="964"/>
                  </a:lnTo>
                  <a:lnTo>
                    <a:pt x="5161" y="964"/>
                  </a:lnTo>
                  <a:lnTo>
                    <a:pt x="5161" y="962"/>
                  </a:lnTo>
                  <a:lnTo>
                    <a:pt x="5159" y="960"/>
                  </a:lnTo>
                  <a:lnTo>
                    <a:pt x="5157" y="958"/>
                  </a:lnTo>
                  <a:lnTo>
                    <a:pt x="5155" y="956"/>
                  </a:lnTo>
                  <a:lnTo>
                    <a:pt x="5151" y="956"/>
                  </a:lnTo>
                  <a:lnTo>
                    <a:pt x="5147" y="954"/>
                  </a:lnTo>
                  <a:lnTo>
                    <a:pt x="5146" y="954"/>
                  </a:lnTo>
                  <a:lnTo>
                    <a:pt x="5144" y="954"/>
                  </a:lnTo>
                  <a:lnTo>
                    <a:pt x="5146" y="956"/>
                  </a:lnTo>
                  <a:lnTo>
                    <a:pt x="5149" y="956"/>
                  </a:lnTo>
                  <a:lnTo>
                    <a:pt x="5146" y="956"/>
                  </a:lnTo>
                  <a:lnTo>
                    <a:pt x="5142" y="958"/>
                  </a:lnTo>
                  <a:lnTo>
                    <a:pt x="5142" y="960"/>
                  </a:lnTo>
                  <a:lnTo>
                    <a:pt x="5140" y="960"/>
                  </a:lnTo>
                  <a:lnTo>
                    <a:pt x="5140" y="962"/>
                  </a:lnTo>
                  <a:lnTo>
                    <a:pt x="5140" y="964"/>
                  </a:lnTo>
                  <a:lnTo>
                    <a:pt x="5140" y="965"/>
                  </a:lnTo>
                  <a:lnTo>
                    <a:pt x="5138" y="967"/>
                  </a:lnTo>
                  <a:lnTo>
                    <a:pt x="5138" y="969"/>
                  </a:lnTo>
                  <a:lnTo>
                    <a:pt x="5136" y="973"/>
                  </a:lnTo>
                  <a:lnTo>
                    <a:pt x="5136" y="977"/>
                  </a:lnTo>
                  <a:lnTo>
                    <a:pt x="5134" y="981"/>
                  </a:lnTo>
                  <a:lnTo>
                    <a:pt x="5134" y="983"/>
                  </a:lnTo>
                  <a:lnTo>
                    <a:pt x="5132" y="987"/>
                  </a:lnTo>
                  <a:lnTo>
                    <a:pt x="5132" y="988"/>
                  </a:lnTo>
                  <a:lnTo>
                    <a:pt x="5132" y="990"/>
                  </a:lnTo>
                  <a:lnTo>
                    <a:pt x="5132" y="992"/>
                  </a:lnTo>
                  <a:lnTo>
                    <a:pt x="5134" y="996"/>
                  </a:lnTo>
                  <a:lnTo>
                    <a:pt x="5134" y="998"/>
                  </a:lnTo>
                  <a:lnTo>
                    <a:pt x="5136" y="1000"/>
                  </a:lnTo>
                  <a:lnTo>
                    <a:pt x="5136" y="1002"/>
                  </a:lnTo>
                  <a:lnTo>
                    <a:pt x="5138" y="1002"/>
                  </a:lnTo>
                  <a:lnTo>
                    <a:pt x="5140" y="1006"/>
                  </a:lnTo>
                  <a:lnTo>
                    <a:pt x="5140" y="1008"/>
                  </a:lnTo>
                  <a:lnTo>
                    <a:pt x="5140" y="1010"/>
                  </a:lnTo>
                  <a:lnTo>
                    <a:pt x="5142" y="1010"/>
                  </a:lnTo>
                  <a:lnTo>
                    <a:pt x="5142" y="1012"/>
                  </a:lnTo>
                  <a:lnTo>
                    <a:pt x="5142" y="1013"/>
                  </a:lnTo>
                  <a:lnTo>
                    <a:pt x="5142" y="1015"/>
                  </a:lnTo>
                  <a:lnTo>
                    <a:pt x="5142" y="1017"/>
                  </a:lnTo>
                  <a:lnTo>
                    <a:pt x="5144" y="1017"/>
                  </a:lnTo>
                  <a:lnTo>
                    <a:pt x="5146" y="1017"/>
                  </a:lnTo>
                  <a:lnTo>
                    <a:pt x="5144" y="1017"/>
                  </a:lnTo>
                  <a:lnTo>
                    <a:pt x="5144" y="1015"/>
                  </a:lnTo>
                  <a:lnTo>
                    <a:pt x="5142" y="1015"/>
                  </a:lnTo>
                  <a:lnTo>
                    <a:pt x="5144" y="1015"/>
                  </a:lnTo>
                  <a:lnTo>
                    <a:pt x="5146" y="1015"/>
                  </a:lnTo>
                  <a:lnTo>
                    <a:pt x="5147" y="1015"/>
                  </a:lnTo>
                  <a:lnTo>
                    <a:pt x="5147" y="1013"/>
                  </a:lnTo>
                  <a:lnTo>
                    <a:pt x="5147" y="1015"/>
                  </a:lnTo>
                  <a:lnTo>
                    <a:pt x="5147" y="1017"/>
                  </a:lnTo>
                  <a:lnTo>
                    <a:pt x="5147" y="1019"/>
                  </a:lnTo>
                  <a:lnTo>
                    <a:pt x="5147" y="1021"/>
                  </a:lnTo>
                  <a:lnTo>
                    <a:pt x="5149" y="1023"/>
                  </a:lnTo>
                  <a:lnTo>
                    <a:pt x="5149" y="1025"/>
                  </a:lnTo>
                  <a:lnTo>
                    <a:pt x="5149" y="1027"/>
                  </a:lnTo>
                  <a:lnTo>
                    <a:pt x="5147" y="1027"/>
                  </a:lnTo>
                  <a:lnTo>
                    <a:pt x="5147" y="1029"/>
                  </a:lnTo>
                  <a:lnTo>
                    <a:pt x="5147" y="1031"/>
                  </a:lnTo>
                  <a:lnTo>
                    <a:pt x="5147" y="1033"/>
                  </a:lnTo>
                  <a:lnTo>
                    <a:pt x="5146" y="1033"/>
                  </a:lnTo>
                  <a:lnTo>
                    <a:pt x="5146" y="1031"/>
                  </a:lnTo>
                  <a:lnTo>
                    <a:pt x="5147" y="1031"/>
                  </a:lnTo>
                  <a:lnTo>
                    <a:pt x="5146" y="1031"/>
                  </a:lnTo>
                  <a:lnTo>
                    <a:pt x="5146" y="1029"/>
                  </a:lnTo>
                  <a:lnTo>
                    <a:pt x="5146" y="1027"/>
                  </a:lnTo>
                  <a:lnTo>
                    <a:pt x="5146" y="1025"/>
                  </a:lnTo>
                  <a:lnTo>
                    <a:pt x="5146" y="1023"/>
                  </a:lnTo>
                  <a:lnTo>
                    <a:pt x="5146" y="1021"/>
                  </a:lnTo>
                  <a:lnTo>
                    <a:pt x="5144" y="1021"/>
                  </a:lnTo>
                  <a:lnTo>
                    <a:pt x="5146" y="1021"/>
                  </a:lnTo>
                  <a:lnTo>
                    <a:pt x="5144" y="1023"/>
                  </a:lnTo>
                  <a:lnTo>
                    <a:pt x="5144" y="1021"/>
                  </a:lnTo>
                  <a:lnTo>
                    <a:pt x="5142" y="1021"/>
                  </a:lnTo>
                  <a:lnTo>
                    <a:pt x="5140" y="1021"/>
                  </a:lnTo>
                  <a:lnTo>
                    <a:pt x="5140" y="1019"/>
                  </a:lnTo>
                  <a:lnTo>
                    <a:pt x="5138" y="1019"/>
                  </a:lnTo>
                  <a:lnTo>
                    <a:pt x="5138" y="1021"/>
                  </a:lnTo>
                  <a:lnTo>
                    <a:pt x="5136" y="1021"/>
                  </a:lnTo>
                  <a:lnTo>
                    <a:pt x="5136" y="1019"/>
                  </a:lnTo>
                  <a:lnTo>
                    <a:pt x="5136" y="1017"/>
                  </a:lnTo>
                  <a:lnTo>
                    <a:pt x="5134" y="1017"/>
                  </a:lnTo>
                  <a:lnTo>
                    <a:pt x="5132" y="1017"/>
                  </a:lnTo>
                  <a:lnTo>
                    <a:pt x="5130" y="1019"/>
                  </a:lnTo>
                  <a:lnTo>
                    <a:pt x="5130" y="1021"/>
                  </a:lnTo>
                  <a:lnTo>
                    <a:pt x="5128" y="1025"/>
                  </a:lnTo>
                  <a:lnTo>
                    <a:pt x="5128" y="1027"/>
                  </a:lnTo>
                  <a:lnTo>
                    <a:pt x="5128" y="1029"/>
                  </a:lnTo>
                  <a:lnTo>
                    <a:pt x="5128" y="1031"/>
                  </a:lnTo>
                  <a:lnTo>
                    <a:pt x="5126" y="1033"/>
                  </a:lnTo>
                  <a:lnTo>
                    <a:pt x="5126" y="1035"/>
                  </a:lnTo>
                  <a:lnTo>
                    <a:pt x="5124" y="1036"/>
                  </a:lnTo>
                  <a:lnTo>
                    <a:pt x="5124" y="1035"/>
                  </a:lnTo>
                  <a:lnTo>
                    <a:pt x="5123" y="1033"/>
                  </a:lnTo>
                  <a:lnTo>
                    <a:pt x="5123" y="1027"/>
                  </a:lnTo>
                  <a:lnTo>
                    <a:pt x="5121" y="1025"/>
                  </a:lnTo>
                  <a:lnTo>
                    <a:pt x="5121" y="1023"/>
                  </a:lnTo>
                  <a:lnTo>
                    <a:pt x="5121" y="1021"/>
                  </a:lnTo>
                  <a:lnTo>
                    <a:pt x="5121" y="1019"/>
                  </a:lnTo>
                  <a:lnTo>
                    <a:pt x="5123" y="1019"/>
                  </a:lnTo>
                  <a:lnTo>
                    <a:pt x="5123" y="1017"/>
                  </a:lnTo>
                  <a:lnTo>
                    <a:pt x="5124" y="1010"/>
                  </a:lnTo>
                  <a:lnTo>
                    <a:pt x="5124" y="1008"/>
                  </a:lnTo>
                  <a:lnTo>
                    <a:pt x="5124" y="1006"/>
                  </a:lnTo>
                  <a:lnTo>
                    <a:pt x="5124" y="1004"/>
                  </a:lnTo>
                  <a:lnTo>
                    <a:pt x="5123" y="1004"/>
                  </a:lnTo>
                  <a:lnTo>
                    <a:pt x="5124" y="1002"/>
                  </a:lnTo>
                  <a:lnTo>
                    <a:pt x="5123" y="1002"/>
                  </a:lnTo>
                  <a:lnTo>
                    <a:pt x="5123" y="1000"/>
                  </a:lnTo>
                  <a:lnTo>
                    <a:pt x="5123" y="996"/>
                  </a:lnTo>
                  <a:lnTo>
                    <a:pt x="5124" y="996"/>
                  </a:lnTo>
                  <a:lnTo>
                    <a:pt x="5124" y="994"/>
                  </a:lnTo>
                  <a:lnTo>
                    <a:pt x="5124" y="992"/>
                  </a:lnTo>
                  <a:lnTo>
                    <a:pt x="5124" y="990"/>
                  </a:lnTo>
                  <a:lnTo>
                    <a:pt x="5126" y="990"/>
                  </a:lnTo>
                  <a:lnTo>
                    <a:pt x="5126" y="988"/>
                  </a:lnTo>
                  <a:lnTo>
                    <a:pt x="5126" y="985"/>
                  </a:lnTo>
                  <a:lnTo>
                    <a:pt x="5126" y="979"/>
                  </a:lnTo>
                  <a:lnTo>
                    <a:pt x="5124" y="977"/>
                  </a:lnTo>
                  <a:lnTo>
                    <a:pt x="5123" y="973"/>
                  </a:lnTo>
                  <a:lnTo>
                    <a:pt x="5123" y="971"/>
                  </a:lnTo>
                  <a:lnTo>
                    <a:pt x="5121" y="969"/>
                  </a:lnTo>
                  <a:lnTo>
                    <a:pt x="5123" y="967"/>
                  </a:lnTo>
                  <a:lnTo>
                    <a:pt x="5123" y="965"/>
                  </a:lnTo>
                  <a:lnTo>
                    <a:pt x="5124" y="965"/>
                  </a:lnTo>
                  <a:lnTo>
                    <a:pt x="5124" y="964"/>
                  </a:lnTo>
                  <a:lnTo>
                    <a:pt x="5124" y="962"/>
                  </a:lnTo>
                  <a:lnTo>
                    <a:pt x="5124" y="960"/>
                  </a:lnTo>
                  <a:lnTo>
                    <a:pt x="5124" y="958"/>
                  </a:lnTo>
                  <a:lnTo>
                    <a:pt x="5124" y="956"/>
                  </a:lnTo>
                  <a:lnTo>
                    <a:pt x="5124" y="954"/>
                  </a:lnTo>
                  <a:lnTo>
                    <a:pt x="5126" y="952"/>
                  </a:lnTo>
                  <a:lnTo>
                    <a:pt x="5126" y="950"/>
                  </a:lnTo>
                  <a:lnTo>
                    <a:pt x="5126" y="948"/>
                  </a:lnTo>
                  <a:lnTo>
                    <a:pt x="5126" y="946"/>
                  </a:lnTo>
                  <a:lnTo>
                    <a:pt x="5126" y="944"/>
                  </a:lnTo>
                  <a:lnTo>
                    <a:pt x="5126" y="942"/>
                  </a:lnTo>
                  <a:lnTo>
                    <a:pt x="5126" y="940"/>
                  </a:lnTo>
                  <a:lnTo>
                    <a:pt x="5126" y="939"/>
                  </a:lnTo>
                  <a:lnTo>
                    <a:pt x="5126" y="937"/>
                  </a:lnTo>
                  <a:lnTo>
                    <a:pt x="5126" y="933"/>
                  </a:lnTo>
                  <a:lnTo>
                    <a:pt x="5126" y="931"/>
                  </a:lnTo>
                  <a:lnTo>
                    <a:pt x="5126" y="929"/>
                  </a:lnTo>
                  <a:lnTo>
                    <a:pt x="5124" y="929"/>
                  </a:lnTo>
                  <a:lnTo>
                    <a:pt x="5124" y="925"/>
                  </a:lnTo>
                  <a:lnTo>
                    <a:pt x="5124" y="923"/>
                  </a:lnTo>
                  <a:lnTo>
                    <a:pt x="5124" y="921"/>
                  </a:lnTo>
                  <a:lnTo>
                    <a:pt x="5126" y="919"/>
                  </a:lnTo>
                  <a:lnTo>
                    <a:pt x="5124" y="919"/>
                  </a:lnTo>
                  <a:lnTo>
                    <a:pt x="5124" y="917"/>
                  </a:lnTo>
                  <a:lnTo>
                    <a:pt x="5126" y="917"/>
                  </a:lnTo>
                  <a:lnTo>
                    <a:pt x="5126" y="916"/>
                  </a:lnTo>
                  <a:lnTo>
                    <a:pt x="5128" y="914"/>
                  </a:lnTo>
                  <a:lnTo>
                    <a:pt x="5128" y="912"/>
                  </a:lnTo>
                  <a:lnTo>
                    <a:pt x="5128" y="910"/>
                  </a:lnTo>
                  <a:lnTo>
                    <a:pt x="5126" y="908"/>
                  </a:lnTo>
                  <a:lnTo>
                    <a:pt x="5126" y="906"/>
                  </a:lnTo>
                  <a:lnTo>
                    <a:pt x="5126" y="904"/>
                  </a:lnTo>
                  <a:lnTo>
                    <a:pt x="5124" y="904"/>
                  </a:lnTo>
                  <a:lnTo>
                    <a:pt x="5124" y="902"/>
                  </a:lnTo>
                  <a:lnTo>
                    <a:pt x="5123" y="900"/>
                  </a:lnTo>
                  <a:lnTo>
                    <a:pt x="5123" y="898"/>
                  </a:lnTo>
                  <a:lnTo>
                    <a:pt x="5121" y="898"/>
                  </a:lnTo>
                  <a:lnTo>
                    <a:pt x="5121" y="896"/>
                  </a:lnTo>
                  <a:lnTo>
                    <a:pt x="5119" y="894"/>
                  </a:lnTo>
                  <a:lnTo>
                    <a:pt x="5121" y="894"/>
                  </a:lnTo>
                  <a:lnTo>
                    <a:pt x="5121" y="896"/>
                  </a:lnTo>
                  <a:lnTo>
                    <a:pt x="5121" y="894"/>
                  </a:lnTo>
                  <a:lnTo>
                    <a:pt x="5121" y="893"/>
                  </a:lnTo>
                  <a:lnTo>
                    <a:pt x="5119" y="893"/>
                  </a:lnTo>
                  <a:lnTo>
                    <a:pt x="5119" y="891"/>
                  </a:lnTo>
                  <a:lnTo>
                    <a:pt x="5119" y="889"/>
                  </a:lnTo>
                  <a:lnTo>
                    <a:pt x="5119" y="887"/>
                  </a:lnTo>
                  <a:lnTo>
                    <a:pt x="5119" y="885"/>
                  </a:lnTo>
                  <a:lnTo>
                    <a:pt x="5119" y="883"/>
                  </a:lnTo>
                  <a:lnTo>
                    <a:pt x="5119" y="881"/>
                  </a:lnTo>
                  <a:lnTo>
                    <a:pt x="5119" y="879"/>
                  </a:lnTo>
                  <a:lnTo>
                    <a:pt x="5121" y="877"/>
                  </a:lnTo>
                  <a:lnTo>
                    <a:pt x="5121" y="875"/>
                  </a:lnTo>
                  <a:lnTo>
                    <a:pt x="5121" y="873"/>
                  </a:lnTo>
                  <a:lnTo>
                    <a:pt x="5121" y="871"/>
                  </a:lnTo>
                  <a:lnTo>
                    <a:pt x="5121" y="869"/>
                  </a:lnTo>
                  <a:lnTo>
                    <a:pt x="5121" y="868"/>
                  </a:lnTo>
                  <a:lnTo>
                    <a:pt x="5123" y="868"/>
                  </a:lnTo>
                  <a:lnTo>
                    <a:pt x="5123" y="866"/>
                  </a:lnTo>
                  <a:lnTo>
                    <a:pt x="5123" y="864"/>
                  </a:lnTo>
                  <a:lnTo>
                    <a:pt x="5123" y="862"/>
                  </a:lnTo>
                  <a:lnTo>
                    <a:pt x="5123" y="860"/>
                  </a:lnTo>
                  <a:lnTo>
                    <a:pt x="5121" y="858"/>
                  </a:lnTo>
                  <a:lnTo>
                    <a:pt x="5121" y="856"/>
                  </a:lnTo>
                  <a:lnTo>
                    <a:pt x="5121" y="854"/>
                  </a:lnTo>
                  <a:lnTo>
                    <a:pt x="5121" y="852"/>
                  </a:lnTo>
                  <a:lnTo>
                    <a:pt x="5123" y="850"/>
                  </a:lnTo>
                  <a:lnTo>
                    <a:pt x="5124" y="850"/>
                  </a:lnTo>
                  <a:lnTo>
                    <a:pt x="5124" y="848"/>
                  </a:lnTo>
                  <a:lnTo>
                    <a:pt x="5128" y="848"/>
                  </a:lnTo>
                  <a:lnTo>
                    <a:pt x="5128" y="850"/>
                  </a:lnTo>
                  <a:lnTo>
                    <a:pt x="5128" y="852"/>
                  </a:lnTo>
                  <a:lnTo>
                    <a:pt x="5130" y="852"/>
                  </a:lnTo>
                  <a:lnTo>
                    <a:pt x="5132" y="850"/>
                  </a:lnTo>
                  <a:lnTo>
                    <a:pt x="5132" y="848"/>
                  </a:lnTo>
                  <a:lnTo>
                    <a:pt x="5134" y="848"/>
                  </a:lnTo>
                  <a:lnTo>
                    <a:pt x="5134" y="846"/>
                  </a:lnTo>
                  <a:lnTo>
                    <a:pt x="5132" y="846"/>
                  </a:lnTo>
                  <a:lnTo>
                    <a:pt x="5132" y="848"/>
                  </a:lnTo>
                  <a:lnTo>
                    <a:pt x="5132" y="846"/>
                  </a:lnTo>
                  <a:lnTo>
                    <a:pt x="5132" y="845"/>
                  </a:lnTo>
                  <a:lnTo>
                    <a:pt x="5134" y="845"/>
                  </a:lnTo>
                  <a:lnTo>
                    <a:pt x="5136" y="845"/>
                  </a:lnTo>
                  <a:lnTo>
                    <a:pt x="5136" y="843"/>
                  </a:lnTo>
                  <a:lnTo>
                    <a:pt x="5136" y="841"/>
                  </a:lnTo>
                  <a:lnTo>
                    <a:pt x="5136" y="839"/>
                  </a:lnTo>
                  <a:lnTo>
                    <a:pt x="5136" y="841"/>
                  </a:lnTo>
                  <a:lnTo>
                    <a:pt x="5134" y="843"/>
                  </a:lnTo>
                  <a:lnTo>
                    <a:pt x="5134" y="845"/>
                  </a:lnTo>
                  <a:lnTo>
                    <a:pt x="5134" y="843"/>
                  </a:lnTo>
                  <a:lnTo>
                    <a:pt x="5134" y="841"/>
                  </a:lnTo>
                  <a:lnTo>
                    <a:pt x="5136" y="839"/>
                  </a:lnTo>
                  <a:lnTo>
                    <a:pt x="5136" y="837"/>
                  </a:lnTo>
                  <a:lnTo>
                    <a:pt x="5134" y="835"/>
                  </a:lnTo>
                  <a:lnTo>
                    <a:pt x="5132" y="833"/>
                  </a:lnTo>
                  <a:lnTo>
                    <a:pt x="5132" y="831"/>
                  </a:lnTo>
                  <a:lnTo>
                    <a:pt x="5130" y="831"/>
                  </a:lnTo>
                  <a:lnTo>
                    <a:pt x="5130" y="829"/>
                  </a:lnTo>
                  <a:lnTo>
                    <a:pt x="5130" y="827"/>
                  </a:lnTo>
                  <a:lnTo>
                    <a:pt x="5128" y="827"/>
                  </a:lnTo>
                  <a:lnTo>
                    <a:pt x="5130" y="827"/>
                  </a:lnTo>
                  <a:lnTo>
                    <a:pt x="5132" y="827"/>
                  </a:lnTo>
                  <a:lnTo>
                    <a:pt x="5132" y="829"/>
                  </a:lnTo>
                  <a:lnTo>
                    <a:pt x="5134" y="829"/>
                  </a:lnTo>
                  <a:lnTo>
                    <a:pt x="5132" y="827"/>
                  </a:lnTo>
                  <a:lnTo>
                    <a:pt x="5134" y="827"/>
                  </a:lnTo>
                  <a:lnTo>
                    <a:pt x="5134" y="825"/>
                  </a:lnTo>
                  <a:lnTo>
                    <a:pt x="5134" y="823"/>
                  </a:lnTo>
                  <a:lnTo>
                    <a:pt x="5136" y="823"/>
                  </a:lnTo>
                  <a:lnTo>
                    <a:pt x="5136" y="825"/>
                  </a:lnTo>
                  <a:lnTo>
                    <a:pt x="5136" y="827"/>
                  </a:lnTo>
                  <a:lnTo>
                    <a:pt x="5138" y="827"/>
                  </a:lnTo>
                  <a:close/>
                  <a:moveTo>
                    <a:pt x="5057" y="825"/>
                  </a:moveTo>
                  <a:lnTo>
                    <a:pt x="5055" y="825"/>
                  </a:lnTo>
                  <a:lnTo>
                    <a:pt x="5057" y="823"/>
                  </a:lnTo>
                  <a:lnTo>
                    <a:pt x="5057" y="821"/>
                  </a:lnTo>
                  <a:lnTo>
                    <a:pt x="5059" y="821"/>
                  </a:lnTo>
                  <a:lnTo>
                    <a:pt x="5059" y="823"/>
                  </a:lnTo>
                  <a:lnTo>
                    <a:pt x="5057" y="823"/>
                  </a:lnTo>
                  <a:lnTo>
                    <a:pt x="5057" y="825"/>
                  </a:lnTo>
                  <a:close/>
                  <a:moveTo>
                    <a:pt x="5053" y="823"/>
                  </a:moveTo>
                  <a:lnTo>
                    <a:pt x="5055" y="825"/>
                  </a:lnTo>
                  <a:lnTo>
                    <a:pt x="5053" y="823"/>
                  </a:lnTo>
                  <a:lnTo>
                    <a:pt x="5053" y="825"/>
                  </a:lnTo>
                  <a:lnTo>
                    <a:pt x="5053" y="823"/>
                  </a:lnTo>
                  <a:lnTo>
                    <a:pt x="5053" y="821"/>
                  </a:lnTo>
                  <a:lnTo>
                    <a:pt x="5053" y="820"/>
                  </a:lnTo>
                  <a:lnTo>
                    <a:pt x="5053" y="821"/>
                  </a:lnTo>
                  <a:lnTo>
                    <a:pt x="5055" y="821"/>
                  </a:lnTo>
                  <a:lnTo>
                    <a:pt x="5053" y="823"/>
                  </a:lnTo>
                  <a:close/>
                  <a:moveTo>
                    <a:pt x="5063" y="816"/>
                  </a:moveTo>
                  <a:lnTo>
                    <a:pt x="5065" y="816"/>
                  </a:lnTo>
                  <a:lnTo>
                    <a:pt x="5063" y="816"/>
                  </a:lnTo>
                  <a:close/>
                  <a:moveTo>
                    <a:pt x="5539" y="821"/>
                  </a:moveTo>
                  <a:lnTo>
                    <a:pt x="5537" y="821"/>
                  </a:lnTo>
                  <a:lnTo>
                    <a:pt x="5537" y="820"/>
                  </a:lnTo>
                  <a:lnTo>
                    <a:pt x="5535" y="818"/>
                  </a:lnTo>
                  <a:lnTo>
                    <a:pt x="5533" y="818"/>
                  </a:lnTo>
                  <a:lnTo>
                    <a:pt x="5533" y="816"/>
                  </a:lnTo>
                  <a:lnTo>
                    <a:pt x="5530" y="814"/>
                  </a:lnTo>
                  <a:lnTo>
                    <a:pt x="5528" y="812"/>
                  </a:lnTo>
                  <a:lnTo>
                    <a:pt x="5530" y="812"/>
                  </a:lnTo>
                  <a:lnTo>
                    <a:pt x="5531" y="814"/>
                  </a:lnTo>
                  <a:lnTo>
                    <a:pt x="5533" y="814"/>
                  </a:lnTo>
                  <a:lnTo>
                    <a:pt x="5533" y="816"/>
                  </a:lnTo>
                  <a:lnTo>
                    <a:pt x="5535" y="816"/>
                  </a:lnTo>
                  <a:lnTo>
                    <a:pt x="5535" y="818"/>
                  </a:lnTo>
                  <a:lnTo>
                    <a:pt x="5537" y="818"/>
                  </a:lnTo>
                  <a:lnTo>
                    <a:pt x="5537" y="820"/>
                  </a:lnTo>
                  <a:lnTo>
                    <a:pt x="5539" y="820"/>
                  </a:lnTo>
                  <a:lnTo>
                    <a:pt x="5539" y="821"/>
                  </a:lnTo>
                  <a:close/>
                  <a:moveTo>
                    <a:pt x="5048" y="806"/>
                  </a:moveTo>
                  <a:lnTo>
                    <a:pt x="5046" y="808"/>
                  </a:lnTo>
                  <a:lnTo>
                    <a:pt x="5046" y="810"/>
                  </a:lnTo>
                  <a:lnTo>
                    <a:pt x="5044" y="810"/>
                  </a:lnTo>
                  <a:lnTo>
                    <a:pt x="5042" y="810"/>
                  </a:lnTo>
                  <a:lnTo>
                    <a:pt x="5040" y="810"/>
                  </a:lnTo>
                  <a:lnTo>
                    <a:pt x="5040" y="812"/>
                  </a:lnTo>
                  <a:lnTo>
                    <a:pt x="5040" y="810"/>
                  </a:lnTo>
                  <a:lnTo>
                    <a:pt x="5040" y="808"/>
                  </a:lnTo>
                  <a:lnTo>
                    <a:pt x="5042" y="808"/>
                  </a:lnTo>
                  <a:lnTo>
                    <a:pt x="5044" y="806"/>
                  </a:lnTo>
                  <a:lnTo>
                    <a:pt x="5046" y="804"/>
                  </a:lnTo>
                  <a:lnTo>
                    <a:pt x="5046" y="806"/>
                  </a:lnTo>
                  <a:lnTo>
                    <a:pt x="5046" y="804"/>
                  </a:lnTo>
                  <a:lnTo>
                    <a:pt x="5048" y="804"/>
                  </a:lnTo>
                  <a:lnTo>
                    <a:pt x="5048" y="806"/>
                  </a:lnTo>
                  <a:close/>
                  <a:moveTo>
                    <a:pt x="5057" y="804"/>
                  </a:moveTo>
                  <a:lnTo>
                    <a:pt x="5059" y="804"/>
                  </a:lnTo>
                  <a:lnTo>
                    <a:pt x="5059" y="806"/>
                  </a:lnTo>
                  <a:lnTo>
                    <a:pt x="5059" y="808"/>
                  </a:lnTo>
                  <a:lnTo>
                    <a:pt x="5061" y="806"/>
                  </a:lnTo>
                  <a:lnTo>
                    <a:pt x="5063" y="806"/>
                  </a:lnTo>
                  <a:lnTo>
                    <a:pt x="5063" y="808"/>
                  </a:lnTo>
                  <a:lnTo>
                    <a:pt x="5061" y="808"/>
                  </a:lnTo>
                  <a:lnTo>
                    <a:pt x="5061" y="810"/>
                  </a:lnTo>
                  <a:lnTo>
                    <a:pt x="5059" y="810"/>
                  </a:lnTo>
                  <a:lnTo>
                    <a:pt x="5059" y="812"/>
                  </a:lnTo>
                  <a:lnTo>
                    <a:pt x="5061" y="812"/>
                  </a:lnTo>
                  <a:lnTo>
                    <a:pt x="5061" y="814"/>
                  </a:lnTo>
                  <a:lnTo>
                    <a:pt x="5059" y="814"/>
                  </a:lnTo>
                  <a:lnTo>
                    <a:pt x="5057" y="816"/>
                  </a:lnTo>
                  <a:lnTo>
                    <a:pt x="5057" y="818"/>
                  </a:lnTo>
                  <a:lnTo>
                    <a:pt x="5055" y="818"/>
                  </a:lnTo>
                  <a:lnTo>
                    <a:pt x="5053" y="816"/>
                  </a:lnTo>
                  <a:lnTo>
                    <a:pt x="5053" y="814"/>
                  </a:lnTo>
                  <a:lnTo>
                    <a:pt x="5053" y="812"/>
                  </a:lnTo>
                  <a:lnTo>
                    <a:pt x="5051" y="812"/>
                  </a:lnTo>
                  <a:lnTo>
                    <a:pt x="5050" y="814"/>
                  </a:lnTo>
                  <a:lnTo>
                    <a:pt x="5048" y="814"/>
                  </a:lnTo>
                  <a:lnTo>
                    <a:pt x="5048" y="812"/>
                  </a:lnTo>
                  <a:lnTo>
                    <a:pt x="5050" y="810"/>
                  </a:lnTo>
                  <a:lnTo>
                    <a:pt x="5050" y="808"/>
                  </a:lnTo>
                  <a:lnTo>
                    <a:pt x="5051" y="808"/>
                  </a:lnTo>
                  <a:lnTo>
                    <a:pt x="5051" y="806"/>
                  </a:lnTo>
                  <a:lnTo>
                    <a:pt x="5051" y="804"/>
                  </a:lnTo>
                  <a:lnTo>
                    <a:pt x="5053" y="804"/>
                  </a:lnTo>
                  <a:lnTo>
                    <a:pt x="5053" y="802"/>
                  </a:lnTo>
                  <a:lnTo>
                    <a:pt x="5055" y="802"/>
                  </a:lnTo>
                  <a:lnTo>
                    <a:pt x="5055" y="804"/>
                  </a:lnTo>
                  <a:lnTo>
                    <a:pt x="5057" y="804"/>
                  </a:lnTo>
                  <a:close/>
                  <a:moveTo>
                    <a:pt x="3206" y="802"/>
                  </a:moveTo>
                  <a:lnTo>
                    <a:pt x="3208" y="802"/>
                  </a:lnTo>
                  <a:lnTo>
                    <a:pt x="3210" y="804"/>
                  </a:lnTo>
                  <a:lnTo>
                    <a:pt x="3212" y="804"/>
                  </a:lnTo>
                  <a:lnTo>
                    <a:pt x="3212" y="806"/>
                  </a:lnTo>
                  <a:lnTo>
                    <a:pt x="3214" y="806"/>
                  </a:lnTo>
                  <a:lnTo>
                    <a:pt x="3216" y="806"/>
                  </a:lnTo>
                  <a:lnTo>
                    <a:pt x="3216" y="808"/>
                  </a:lnTo>
                  <a:lnTo>
                    <a:pt x="3216" y="806"/>
                  </a:lnTo>
                  <a:lnTo>
                    <a:pt x="3218" y="806"/>
                  </a:lnTo>
                  <a:lnTo>
                    <a:pt x="3222" y="806"/>
                  </a:lnTo>
                  <a:lnTo>
                    <a:pt x="3224" y="806"/>
                  </a:lnTo>
                  <a:lnTo>
                    <a:pt x="3224" y="808"/>
                  </a:lnTo>
                  <a:lnTo>
                    <a:pt x="3224" y="810"/>
                  </a:lnTo>
                  <a:lnTo>
                    <a:pt x="3226" y="810"/>
                  </a:lnTo>
                  <a:lnTo>
                    <a:pt x="3227" y="810"/>
                  </a:lnTo>
                  <a:lnTo>
                    <a:pt x="3227" y="812"/>
                  </a:lnTo>
                  <a:lnTo>
                    <a:pt x="3227" y="814"/>
                  </a:lnTo>
                  <a:lnTo>
                    <a:pt x="3227" y="816"/>
                  </a:lnTo>
                  <a:lnTo>
                    <a:pt x="3226" y="816"/>
                  </a:lnTo>
                  <a:lnTo>
                    <a:pt x="3226" y="818"/>
                  </a:lnTo>
                  <a:lnTo>
                    <a:pt x="3226" y="820"/>
                  </a:lnTo>
                  <a:lnTo>
                    <a:pt x="3226" y="821"/>
                  </a:lnTo>
                  <a:lnTo>
                    <a:pt x="3226" y="823"/>
                  </a:lnTo>
                  <a:lnTo>
                    <a:pt x="3227" y="825"/>
                  </a:lnTo>
                  <a:lnTo>
                    <a:pt x="3226" y="825"/>
                  </a:lnTo>
                  <a:lnTo>
                    <a:pt x="3222" y="825"/>
                  </a:lnTo>
                  <a:lnTo>
                    <a:pt x="3218" y="825"/>
                  </a:lnTo>
                  <a:lnTo>
                    <a:pt x="3214" y="825"/>
                  </a:lnTo>
                  <a:lnTo>
                    <a:pt x="3210" y="825"/>
                  </a:lnTo>
                  <a:lnTo>
                    <a:pt x="3202" y="825"/>
                  </a:lnTo>
                  <a:lnTo>
                    <a:pt x="3197" y="825"/>
                  </a:lnTo>
                  <a:lnTo>
                    <a:pt x="3193" y="823"/>
                  </a:lnTo>
                  <a:lnTo>
                    <a:pt x="3189" y="823"/>
                  </a:lnTo>
                  <a:lnTo>
                    <a:pt x="3181" y="823"/>
                  </a:lnTo>
                  <a:lnTo>
                    <a:pt x="3179" y="823"/>
                  </a:lnTo>
                  <a:lnTo>
                    <a:pt x="3181" y="821"/>
                  </a:lnTo>
                  <a:lnTo>
                    <a:pt x="3181" y="820"/>
                  </a:lnTo>
                  <a:lnTo>
                    <a:pt x="3183" y="820"/>
                  </a:lnTo>
                  <a:lnTo>
                    <a:pt x="3185" y="820"/>
                  </a:lnTo>
                  <a:lnTo>
                    <a:pt x="3187" y="818"/>
                  </a:lnTo>
                  <a:lnTo>
                    <a:pt x="3189" y="818"/>
                  </a:lnTo>
                  <a:lnTo>
                    <a:pt x="3189" y="816"/>
                  </a:lnTo>
                  <a:lnTo>
                    <a:pt x="3185" y="816"/>
                  </a:lnTo>
                  <a:lnTo>
                    <a:pt x="3185" y="818"/>
                  </a:lnTo>
                  <a:lnTo>
                    <a:pt x="3183" y="818"/>
                  </a:lnTo>
                  <a:lnTo>
                    <a:pt x="3183" y="816"/>
                  </a:lnTo>
                  <a:lnTo>
                    <a:pt x="3181" y="816"/>
                  </a:lnTo>
                  <a:lnTo>
                    <a:pt x="3181" y="818"/>
                  </a:lnTo>
                  <a:lnTo>
                    <a:pt x="3179" y="821"/>
                  </a:lnTo>
                  <a:lnTo>
                    <a:pt x="3178" y="821"/>
                  </a:lnTo>
                  <a:lnTo>
                    <a:pt x="3176" y="823"/>
                  </a:lnTo>
                  <a:lnTo>
                    <a:pt x="3178" y="823"/>
                  </a:lnTo>
                  <a:lnTo>
                    <a:pt x="3178" y="821"/>
                  </a:lnTo>
                  <a:lnTo>
                    <a:pt x="3179" y="820"/>
                  </a:lnTo>
                  <a:lnTo>
                    <a:pt x="3181" y="818"/>
                  </a:lnTo>
                  <a:lnTo>
                    <a:pt x="3181" y="816"/>
                  </a:lnTo>
                  <a:lnTo>
                    <a:pt x="3181" y="814"/>
                  </a:lnTo>
                  <a:lnTo>
                    <a:pt x="3181" y="812"/>
                  </a:lnTo>
                  <a:lnTo>
                    <a:pt x="3181" y="810"/>
                  </a:lnTo>
                  <a:lnTo>
                    <a:pt x="3181" y="808"/>
                  </a:lnTo>
                  <a:lnTo>
                    <a:pt x="3183" y="808"/>
                  </a:lnTo>
                  <a:lnTo>
                    <a:pt x="3183" y="810"/>
                  </a:lnTo>
                  <a:lnTo>
                    <a:pt x="3185" y="810"/>
                  </a:lnTo>
                  <a:lnTo>
                    <a:pt x="3189" y="810"/>
                  </a:lnTo>
                  <a:lnTo>
                    <a:pt x="3191" y="808"/>
                  </a:lnTo>
                  <a:lnTo>
                    <a:pt x="3193" y="806"/>
                  </a:lnTo>
                  <a:lnTo>
                    <a:pt x="3195" y="802"/>
                  </a:lnTo>
                  <a:lnTo>
                    <a:pt x="3197" y="800"/>
                  </a:lnTo>
                  <a:lnTo>
                    <a:pt x="3199" y="800"/>
                  </a:lnTo>
                  <a:lnTo>
                    <a:pt x="3197" y="800"/>
                  </a:lnTo>
                  <a:lnTo>
                    <a:pt x="3197" y="802"/>
                  </a:lnTo>
                  <a:lnTo>
                    <a:pt x="3197" y="804"/>
                  </a:lnTo>
                  <a:lnTo>
                    <a:pt x="3195" y="804"/>
                  </a:lnTo>
                  <a:lnTo>
                    <a:pt x="3193" y="806"/>
                  </a:lnTo>
                  <a:lnTo>
                    <a:pt x="3191" y="808"/>
                  </a:lnTo>
                  <a:lnTo>
                    <a:pt x="3191" y="810"/>
                  </a:lnTo>
                  <a:lnTo>
                    <a:pt x="3195" y="810"/>
                  </a:lnTo>
                  <a:lnTo>
                    <a:pt x="3197" y="810"/>
                  </a:lnTo>
                  <a:lnTo>
                    <a:pt x="3199" y="810"/>
                  </a:lnTo>
                  <a:lnTo>
                    <a:pt x="3201" y="810"/>
                  </a:lnTo>
                  <a:lnTo>
                    <a:pt x="3202" y="810"/>
                  </a:lnTo>
                  <a:lnTo>
                    <a:pt x="3202" y="808"/>
                  </a:lnTo>
                  <a:lnTo>
                    <a:pt x="3202" y="804"/>
                  </a:lnTo>
                  <a:lnTo>
                    <a:pt x="3201" y="804"/>
                  </a:lnTo>
                  <a:lnTo>
                    <a:pt x="3201" y="802"/>
                  </a:lnTo>
                  <a:lnTo>
                    <a:pt x="3202" y="802"/>
                  </a:lnTo>
                  <a:lnTo>
                    <a:pt x="3202" y="800"/>
                  </a:lnTo>
                  <a:lnTo>
                    <a:pt x="3204" y="800"/>
                  </a:lnTo>
                  <a:lnTo>
                    <a:pt x="3206" y="802"/>
                  </a:lnTo>
                  <a:close/>
                  <a:moveTo>
                    <a:pt x="5505" y="798"/>
                  </a:moveTo>
                  <a:lnTo>
                    <a:pt x="5508" y="798"/>
                  </a:lnTo>
                  <a:lnTo>
                    <a:pt x="5510" y="798"/>
                  </a:lnTo>
                  <a:lnTo>
                    <a:pt x="5510" y="800"/>
                  </a:lnTo>
                  <a:lnTo>
                    <a:pt x="5508" y="800"/>
                  </a:lnTo>
                  <a:lnTo>
                    <a:pt x="5510" y="802"/>
                  </a:lnTo>
                  <a:lnTo>
                    <a:pt x="5510" y="804"/>
                  </a:lnTo>
                  <a:lnTo>
                    <a:pt x="5510" y="806"/>
                  </a:lnTo>
                  <a:lnTo>
                    <a:pt x="5512" y="806"/>
                  </a:lnTo>
                  <a:lnTo>
                    <a:pt x="5512" y="808"/>
                  </a:lnTo>
                  <a:lnTo>
                    <a:pt x="5512" y="810"/>
                  </a:lnTo>
                  <a:lnTo>
                    <a:pt x="5514" y="810"/>
                  </a:lnTo>
                  <a:lnTo>
                    <a:pt x="5514" y="812"/>
                  </a:lnTo>
                  <a:lnTo>
                    <a:pt x="5516" y="812"/>
                  </a:lnTo>
                  <a:lnTo>
                    <a:pt x="5516" y="814"/>
                  </a:lnTo>
                  <a:lnTo>
                    <a:pt x="5516" y="816"/>
                  </a:lnTo>
                  <a:lnTo>
                    <a:pt x="5516" y="818"/>
                  </a:lnTo>
                  <a:lnTo>
                    <a:pt x="5516" y="816"/>
                  </a:lnTo>
                  <a:lnTo>
                    <a:pt x="5514" y="816"/>
                  </a:lnTo>
                  <a:lnTo>
                    <a:pt x="5514" y="814"/>
                  </a:lnTo>
                  <a:lnTo>
                    <a:pt x="5514" y="812"/>
                  </a:lnTo>
                  <a:lnTo>
                    <a:pt x="5512" y="812"/>
                  </a:lnTo>
                  <a:lnTo>
                    <a:pt x="5510" y="812"/>
                  </a:lnTo>
                  <a:lnTo>
                    <a:pt x="5510" y="810"/>
                  </a:lnTo>
                  <a:lnTo>
                    <a:pt x="5508" y="810"/>
                  </a:lnTo>
                  <a:lnTo>
                    <a:pt x="5508" y="808"/>
                  </a:lnTo>
                  <a:lnTo>
                    <a:pt x="5507" y="806"/>
                  </a:lnTo>
                  <a:lnTo>
                    <a:pt x="5507" y="804"/>
                  </a:lnTo>
                  <a:lnTo>
                    <a:pt x="5507" y="802"/>
                  </a:lnTo>
                  <a:lnTo>
                    <a:pt x="5505" y="802"/>
                  </a:lnTo>
                  <a:lnTo>
                    <a:pt x="5507" y="802"/>
                  </a:lnTo>
                  <a:lnTo>
                    <a:pt x="5505" y="802"/>
                  </a:lnTo>
                  <a:lnTo>
                    <a:pt x="5505" y="800"/>
                  </a:lnTo>
                  <a:lnTo>
                    <a:pt x="5503" y="800"/>
                  </a:lnTo>
                  <a:lnTo>
                    <a:pt x="5501" y="800"/>
                  </a:lnTo>
                  <a:lnTo>
                    <a:pt x="5503" y="800"/>
                  </a:lnTo>
                  <a:lnTo>
                    <a:pt x="5503" y="798"/>
                  </a:lnTo>
                  <a:lnTo>
                    <a:pt x="5505" y="798"/>
                  </a:lnTo>
                  <a:close/>
                  <a:moveTo>
                    <a:pt x="5261" y="691"/>
                  </a:moveTo>
                  <a:lnTo>
                    <a:pt x="5259" y="691"/>
                  </a:lnTo>
                  <a:lnTo>
                    <a:pt x="5259" y="689"/>
                  </a:lnTo>
                  <a:lnTo>
                    <a:pt x="5261" y="689"/>
                  </a:lnTo>
                  <a:lnTo>
                    <a:pt x="5261" y="687"/>
                  </a:lnTo>
                  <a:lnTo>
                    <a:pt x="5263" y="687"/>
                  </a:lnTo>
                  <a:lnTo>
                    <a:pt x="5263" y="689"/>
                  </a:lnTo>
                  <a:lnTo>
                    <a:pt x="5261" y="691"/>
                  </a:lnTo>
                  <a:close/>
                  <a:moveTo>
                    <a:pt x="5238" y="685"/>
                  </a:moveTo>
                  <a:lnTo>
                    <a:pt x="5236" y="685"/>
                  </a:lnTo>
                  <a:lnTo>
                    <a:pt x="5238" y="685"/>
                  </a:lnTo>
                  <a:lnTo>
                    <a:pt x="5236" y="685"/>
                  </a:lnTo>
                  <a:lnTo>
                    <a:pt x="5238" y="685"/>
                  </a:lnTo>
                  <a:close/>
                  <a:moveTo>
                    <a:pt x="5483" y="685"/>
                  </a:moveTo>
                  <a:lnTo>
                    <a:pt x="5483" y="687"/>
                  </a:lnTo>
                  <a:lnTo>
                    <a:pt x="5485" y="689"/>
                  </a:lnTo>
                  <a:lnTo>
                    <a:pt x="5485" y="691"/>
                  </a:lnTo>
                  <a:lnTo>
                    <a:pt x="5485" y="693"/>
                  </a:lnTo>
                  <a:lnTo>
                    <a:pt x="5485" y="695"/>
                  </a:lnTo>
                  <a:lnTo>
                    <a:pt x="5483" y="695"/>
                  </a:lnTo>
                  <a:lnTo>
                    <a:pt x="5482" y="695"/>
                  </a:lnTo>
                  <a:lnTo>
                    <a:pt x="5480" y="695"/>
                  </a:lnTo>
                  <a:lnTo>
                    <a:pt x="5480" y="697"/>
                  </a:lnTo>
                  <a:lnTo>
                    <a:pt x="5478" y="697"/>
                  </a:lnTo>
                  <a:lnTo>
                    <a:pt x="5476" y="697"/>
                  </a:lnTo>
                  <a:lnTo>
                    <a:pt x="5476" y="699"/>
                  </a:lnTo>
                  <a:lnTo>
                    <a:pt x="5474" y="699"/>
                  </a:lnTo>
                  <a:lnTo>
                    <a:pt x="5474" y="701"/>
                  </a:lnTo>
                  <a:lnTo>
                    <a:pt x="5472" y="701"/>
                  </a:lnTo>
                  <a:lnTo>
                    <a:pt x="5470" y="702"/>
                  </a:lnTo>
                  <a:lnTo>
                    <a:pt x="5468" y="702"/>
                  </a:lnTo>
                  <a:lnTo>
                    <a:pt x="5468" y="704"/>
                  </a:lnTo>
                  <a:lnTo>
                    <a:pt x="5466" y="706"/>
                  </a:lnTo>
                  <a:lnTo>
                    <a:pt x="5466" y="708"/>
                  </a:lnTo>
                  <a:lnTo>
                    <a:pt x="5464" y="706"/>
                  </a:lnTo>
                  <a:lnTo>
                    <a:pt x="5464" y="704"/>
                  </a:lnTo>
                  <a:lnTo>
                    <a:pt x="5466" y="704"/>
                  </a:lnTo>
                  <a:lnTo>
                    <a:pt x="5468" y="702"/>
                  </a:lnTo>
                  <a:lnTo>
                    <a:pt x="5468" y="701"/>
                  </a:lnTo>
                  <a:lnTo>
                    <a:pt x="5470" y="699"/>
                  </a:lnTo>
                  <a:lnTo>
                    <a:pt x="5470" y="697"/>
                  </a:lnTo>
                  <a:lnTo>
                    <a:pt x="5470" y="695"/>
                  </a:lnTo>
                  <a:lnTo>
                    <a:pt x="5472" y="693"/>
                  </a:lnTo>
                  <a:lnTo>
                    <a:pt x="5472" y="691"/>
                  </a:lnTo>
                  <a:lnTo>
                    <a:pt x="5470" y="691"/>
                  </a:lnTo>
                  <a:lnTo>
                    <a:pt x="5468" y="691"/>
                  </a:lnTo>
                  <a:lnTo>
                    <a:pt x="5470" y="691"/>
                  </a:lnTo>
                  <a:lnTo>
                    <a:pt x="5474" y="691"/>
                  </a:lnTo>
                  <a:lnTo>
                    <a:pt x="5478" y="687"/>
                  </a:lnTo>
                  <a:lnTo>
                    <a:pt x="5480" y="687"/>
                  </a:lnTo>
                  <a:lnTo>
                    <a:pt x="5480" y="685"/>
                  </a:lnTo>
                  <a:lnTo>
                    <a:pt x="5482" y="685"/>
                  </a:lnTo>
                  <a:lnTo>
                    <a:pt x="5483" y="683"/>
                  </a:lnTo>
                  <a:lnTo>
                    <a:pt x="5483" y="685"/>
                  </a:lnTo>
                  <a:close/>
                  <a:moveTo>
                    <a:pt x="3310" y="681"/>
                  </a:moveTo>
                  <a:lnTo>
                    <a:pt x="3312" y="681"/>
                  </a:lnTo>
                  <a:lnTo>
                    <a:pt x="3310" y="681"/>
                  </a:lnTo>
                  <a:close/>
                  <a:moveTo>
                    <a:pt x="3339" y="660"/>
                  </a:moveTo>
                  <a:lnTo>
                    <a:pt x="3337" y="660"/>
                  </a:lnTo>
                  <a:lnTo>
                    <a:pt x="3337" y="658"/>
                  </a:lnTo>
                  <a:lnTo>
                    <a:pt x="3339" y="660"/>
                  </a:lnTo>
                  <a:close/>
                  <a:moveTo>
                    <a:pt x="3308" y="660"/>
                  </a:moveTo>
                  <a:lnTo>
                    <a:pt x="3306" y="660"/>
                  </a:lnTo>
                  <a:lnTo>
                    <a:pt x="3306" y="658"/>
                  </a:lnTo>
                  <a:lnTo>
                    <a:pt x="3308" y="658"/>
                  </a:lnTo>
                  <a:lnTo>
                    <a:pt x="3308" y="660"/>
                  </a:lnTo>
                  <a:close/>
                  <a:moveTo>
                    <a:pt x="3295" y="658"/>
                  </a:moveTo>
                  <a:lnTo>
                    <a:pt x="3293" y="658"/>
                  </a:lnTo>
                  <a:lnTo>
                    <a:pt x="3293" y="656"/>
                  </a:lnTo>
                  <a:lnTo>
                    <a:pt x="3295" y="656"/>
                  </a:lnTo>
                  <a:lnTo>
                    <a:pt x="3295" y="658"/>
                  </a:lnTo>
                  <a:close/>
                  <a:moveTo>
                    <a:pt x="3320" y="649"/>
                  </a:moveTo>
                  <a:lnTo>
                    <a:pt x="3322" y="651"/>
                  </a:lnTo>
                  <a:lnTo>
                    <a:pt x="3320" y="651"/>
                  </a:lnTo>
                  <a:lnTo>
                    <a:pt x="3318" y="651"/>
                  </a:lnTo>
                  <a:lnTo>
                    <a:pt x="3318" y="649"/>
                  </a:lnTo>
                  <a:lnTo>
                    <a:pt x="3320" y="649"/>
                  </a:lnTo>
                  <a:close/>
                  <a:moveTo>
                    <a:pt x="3318" y="649"/>
                  </a:moveTo>
                  <a:lnTo>
                    <a:pt x="3318" y="651"/>
                  </a:lnTo>
                  <a:lnTo>
                    <a:pt x="3318" y="649"/>
                  </a:lnTo>
                  <a:lnTo>
                    <a:pt x="3316" y="649"/>
                  </a:lnTo>
                  <a:lnTo>
                    <a:pt x="3318" y="649"/>
                  </a:lnTo>
                  <a:close/>
                  <a:moveTo>
                    <a:pt x="3320" y="641"/>
                  </a:moveTo>
                  <a:lnTo>
                    <a:pt x="3320" y="639"/>
                  </a:lnTo>
                  <a:lnTo>
                    <a:pt x="3320" y="641"/>
                  </a:lnTo>
                  <a:close/>
                  <a:moveTo>
                    <a:pt x="3437" y="512"/>
                  </a:moveTo>
                  <a:lnTo>
                    <a:pt x="3437" y="510"/>
                  </a:lnTo>
                  <a:lnTo>
                    <a:pt x="3435" y="510"/>
                  </a:lnTo>
                  <a:lnTo>
                    <a:pt x="3435" y="509"/>
                  </a:lnTo>
                  <a:lnTo>
                    <a:pt x="3437" y="509"/>
                  </a:lnTo>
                  <a:lnTo>
                    <a:pt x="3437" y="510"/>
                  </a:lnTo>
                  <a:lnTo>
                    <a:pt x="3439" y="510"/>
                  </a:lnTo>
                  <a:lnTo>
                    <a:pt x="3437" y="510"/>
                  </a:lnTo>
                  <a:lnTo>
                    <a:pt x="3437" y="512"/>
                  </a:lnTo>
                  <a:close/>
                  <a:moveTo>
                    <a:pt x="117" y="501"/>
                  </a:moveTo>
                  <a:lnTo>
                    <a:pt x="119" y="501"/>
                  </a:lnTo>
                  <a:lnTo>
                    <a:pt x="121" y="501"/>
                  </a:lnTo>
                  <a:lnTo>
                    <a:pt x="119" y="503"/>
                  </a:lnTo>
                  <a:lnTo>
                    <a:pt x="117" y="501"/>
                  </a:lnTo>
                  <a:lnTo>
                    <a:pt x="115" y="501"/>
                  </a:lnTo>
                  <a:lnTo>
                    <a:pt x="117" y="499"/>
                  </a:lnTo>
                  <a:lnTo>
                    <a:pt x="117" y="501"/>
                  </a:lnTo>
                  <a:close/>
                  <a:moveTo>
                    <a:pt x="3502" y="499"/>
                  </a:moveTo>
                  <a:lnTo>
                    <a:pt x="3504" y="497"/>
                  </a:lnTo>
                  <a:lnTo>
                    <a:pt x="3504" y="499"/>
                  </a:lnTo>
                  <a:lnTo>
                    <a:pt x="3506" y="499"/>
                  </a:lnTo>
                  <a:lnTo>
                    <a:pt x="3506" y="501"/>
                  </a:lnTo>
                  <a:lnTo>
                    <a:pt x="3508" y="501"/>
                  </a:lnTo>
                  <a:lnTo>
                    <a:pt x="3508" y="503"/>
                  </a:lnTo>
                  <a:lnTo>
                    <a:pt x="3506" y="503"/>
                  </a:lnTo>
                  <a:lnTo>
                    <a:pt x="3504" y="503"/>
                  </a:lnTo>
                  <a:lnTo>
                    <a:pt x="3502" y="501"/>
                  </a:lnTo>
                  <a:lnTo>
                    <a:pt x="3502" y="499"/>
                  </a:lnTo>
                  <a:lnTo>
                    <a:pt x="3500" y="499"/>
                  </a:lnTo>
                  <a:lnTo>
                    <a:pt x="3498" y="499"/>
                  </a:lnTo>
                  <a:lnTo>
                    <a:pt x="3500" y="497"/>
                  </a:lnTo>
                  <a:lnTo>
                    <a:pt x="3502" y="499"/>
                  </a:lnTo>
                  <a:close/>
                  <a:moveTo>
                    <a:pt x="3508" y="501"/>
                  </a:moveTo>
                  <a:lnTo>
                    <a:pt x="3506" y="501"/>
                  </a:lnTo>
                  <a:lnTo>
                    <a:pt x="3506" y="499"/>
                  </a:lnTo>
                  <a:lnTo>
                    <a:pt x="3504" y="499"/>
                  </a:lnTo>
                  <a:lnTo>
                    <a:pt x="3504" y="497"/>
                  </a:lnTo>
                  <a:lnTo>
                    <a:pt x="3502" y="495"/>
                  </a:lnTo>
                  <a:lnTo>
                    <a:pt x="3504" y="495"/>
                  </a:lnTo>
                  <a:lnTo>
                    <a:pt x="3506" y="495"/>
                  </a:lnTo>
                  <a:lnTo>
                    <a:pt x="3508" y="497"/>
                  </a:lnTo>
                  <a:lnTo>
                    <a:pt x="3508" y="499"/>
                  </a:lnTo>
                  <a:lnTo>
                    <a:pt x="3508" y="501"/>
                  </a:lnTo>
                  <a:close/>
                  <a:moveTo>
                    <a:pt x="123" y="497"/>
                  </a:moveTo>
                  <a:lnTo>
                    <a:pt x="121" y="499"/>
                  </a:lnTo>
                  <a:lnTo>
                    <a:pt x="119" y="497"/>
                  </a:lnTo>
                  <a:lnTo>
                    <a:pt x="119" y="499"/>
                  </a:lnTo>
                  <a:lnTo>
                    <a:pt x="117" y="499"/>
                  </a:lnTo>
                  <a:lnTo>
                    <a:pt x="117" y="497"/>
                  </a:lnTo>
                  <a:lnTo>
                    <a:pt x="119" y="495"/>
                  </a:lnTo>
                  <a:lnTo>
                    <a:pt x="119" y="493"/>
                  </a:lnTo>
                  <a:lnTo>
                    <a:pt x="121" y="493"/>
                  </a:lnTo>
                  <a:lnTo>
                    <a:pt x="123" y="493"/>
                  </a:lnTo>
                  <a:lnTo>
                    <a:pt x="125" y="495"/>
                  </a:lnTo>
                  <a:lnTo>
                    <a:pt x="127" y="497"/>
                  </a:lnTo>
                  <a:lnTo>
                    <a:pt x="125" y="497"/>
                  </a:lnTo>
                  <a:lnTo>
                    <a:pt x="123" y="497"/>
                  </a:lnTo>
                  <a:close/>
                  <a:moveTo>
                    <a:pt x="3437" y="486"/>
                  </a:moveTo>
                  <a:lnTo>
                    <a:pt x="3435" y="486"/>
                  </a:lnTo>
                  <a:lnTo>
                    <a:pt x="3437" y="486"/>
                  </a:lnTo>
                  <a:close/>
                  <a:moveTo>
                    <a:pt x="3435" y="482"/>
                  </a:moveTo>
                  <a:lnTo>
                    <a:pt x="3435" y="484"/>
                  </a:lnTo>
                  <a:lnTo>
                    <a:pt x="3435" y="482"/>
                  </a:lnTo>
                  <a:lnTo>
                    <a:pt x="3433" y="484"/>
                  </a:lnTo>
                  <a:lnTo>
                    <a:pt x="3435" y="486"/>
                  </a:lnTo>
                  <a:lnTo>
                    <a:pt x="3435" y="487"/>
                  </a:lnTo>
                  <a:lnTo>
                    <a:pt x="3433" y="487"/>
                  </a:lnTo>
                  <a:lnTo>
                    <a:pt x="3433" y="486"/>
                  </a:lnTo>
                  <a:lnTo>
                    <a:pt x="3431" y="486"/>
                  </a:lnTo>
                  <a:lnTo>
                    <a:pt x="3429" y="484"/>
                  </a:lnTo>
                  <a:lnTo>
                    <a:pt x="3429" y="482"/>
                  </a:lnTo>
                  <a:lnTo>
                    <a:pt x="3431" y="482"/>
                  </a:lnTo>
                  <a:lnTo>
                    <a:pt x="3431" y="480"/>
                  </a:lnTo>
                  <a:lnTo>
                    <a:pt x="3433" y="480"/>
                  </a:lnTo>
                  <a:lnTo>
                    <a:pt x="3435" y="482"/>
                  </a:lnTo>
                  <a:close/>
                  <a:moveTo>
                    <a:pt x="3437" y="480"/>
                  </a:moveTo>
                  <a:lnTo>
                    <a:pt x="3439" y="480"/>
                  </a:lnTo>
                  <a:lnTo>
                    <a:pt x="3439" y="482"/>
                  </a:lnTo>
                  <a:lnTo>
                    <a:pt x="3441" y="482"/>
                  </a:lnTo>
                  <a:lnTo>
                    <a:pt x="3439" y="482"/>
                  </a:lnTo>
                  <a:lnTo>
                    <a:pt x="3437" y="482"/>
                  </a:lnTo>
                  <a:lnTo>
                    <a:pt x="3437" y="480"/>
                  </a:lnTo>
                  <a:close/>
                  <a:moveTo>
                    <a:pt x="175" y="459"/>
                  </a:moveTo>
                  <a:lnTo>
                    <a:pt x="173" y="459"/>
                  </a:lnTo>
                  <a:lnTo>
                    <a:pt x="173" y="457"/>
                  </a:lnTo>
                  <a:lnTo>
                    <a:pt x="175" y="455"/>
                  </a:lnTo>
                  <a:lnTo>
                    <a:pt x="175" y="457"/>
                  </a:lnTo>
                  <a:lnTo>
                    <a:pt x="175" y="459"/>
                  </a:lnTo>
                  <a:close/>
                  <a:moveTo>
                    <a:pt x="3542" y="422"/>
                  </a:moveTo>
                  <a:lnTo>
                    <a:pt x="3540" y="420"/>
                  </a:lnTo>
                  <a:lnTo>
                    <a:pt x="3538" y="418"/>
                  </a:lnTo>
                  <a:lnTo>
                    <a:pt x="3540" y="418"/>
                  </a:lnTo>
                  <a:lnTo>
                    <a:pt x="3542" y="418"/>
                  </a:lnTo>
                  <a:lnTo>
                    <a:pt x="3542" y="420"/>
                  </a:lnTo>
                  <a:lnTo>
                    <a:pt x="3544" y="422"/>
                  </a:lnTo>
                  <a:lnTo>
                    <a:pt x="3542" y="422"/>
                  </a:lnTo>
                  <a:close/>
                  <a:moveTo>
                    <a:pt x="3967" y="416"/>
                  </a:moveTo>
                  <a:lnTo>
                    <a:pt x="3969" y="416"/>
                  </a:lnTo>
                  <a:lnTo>
                    <a:pt x="3971" y="416"/>
                  </a:lnTo>
                  <a:lnTo>
                    <a:pt x="3971" y="418"/>
                  </a:lnTo>
                  <a:lnTo>
                    <a:pt x="3971" y="420"/>
                  </a:lnTo>
                  <a:lnTo>
                    <a:pt x="3972" y="420"/>
                  </a:lnTo>
                  <a:lnTo>
                    <a:pt x="3971" y="420"/>
                  </a:lnTo>
                  <a:lnTo>
                    <a:pt x="3971" y="418"/>
                  </a:lnTo>
                  <a:lnTo>
                    <a:pt x="3972" y="418"/>
                  </a:lnTo>
                  <a:lnTo>
                    <a:pt x="3974" y="418"/>
                  </a:lnTo>
                  <a:lnTo>
                    <a:pt x="3974" y="420"/>
                  </a:lnTo>
                  <a:lnTo>
                    <a:pt x="3976" y="420"/>
                  </a:lnTo>
                  <a:lnTo>
                    <a:pt x="3978" y="420"/>
                  </a:lnTo>
                  <a:lnTo>
                    <a:pt x="3980" y="420"/>
                  </a:lnTo>
                  <a:lnTo>
                    <a:pt x="3980" y="422"/>
                  </a:lnTo>
                  <a:lnTo>
                    <a:pt x="3980" y="424"/>
                  </a:lnTo>
                  <a:lnTo>
                    <a:pt x="3978" y="424"/>
                  </a:lnTo>
                  <a:lnTo>
                    <a:pt x="3980" y="426"/>
                  </a:lnTo>
                  <a:lnTo>
                    <a:pt x="3978" y="426"/>
                  </a:lnTo>
                  <a:lnTo>
                    <a:pt x="3980" y="426"/>
                  </a:lnTo>
                  <a:lnTo>
                    <a:pt x="3980" y="428"/>
                  </a:lnTo>
                  <a:lnTo>
                    <a:pt x="3978" y="428"/>
                  </a:lnTo>
                  <a:lnTo>
                    <a:pt x="3976" y="430"/>
                  </a:lnTo>
                  <a:lnTo>
                    <a:pt x="3974" y="428"/>
                  </a:lnTo>
                  <a:lnTo>
                    <a:pt x="3971" y="426"/>
                  </a:lnTo>
                  <a:lnTo>
                    <a:pt x="3971" y="424"/>
                  </a:lnTo>
                  <a:lnTo>
                    <a:pt x="3971" y="422"/>
                  </a:lnTo>
                  <a:lnTo>
                    <a:pt x="3971" y="420"/>
                  </a:lnTo>
                  <a:lnTo>
                    <a:pt x="3969" y="418"/>
                  </a:lnTo>
                  <a:lnTo>
                    <a:pt x="3967" y="418"/>
                  </a:lnTo>
                  <a:lnTo>
                    <a:pt x="3965" y="418"/>
                  </a:lnTo>
                  <a:lnTo>
                    <a:pt x="3965" y="416"/>
                  </a:lnTo>
                  <a:lnTo>
                    <a:pt x="3967" y="416"/>
                  </a:lnTo>
                  <a:close/>
                  <a:moveTo>
                    <a:pt x="3379" y="405"/>
                  </a:moveTo>
                  <a:lnTo>
                    <a:pt x="3379" y="403"/>
                  </a:lnTo>
                  <a:lnTo>
                    <a:pt x="3379" y="405"/>
                  </a:lnTo>
                  <a:close/>
                  <a:moveTo>
                    <a:pt x="3729" y="353"/>
                  </a:moveTo>
                  <a:lnTo>
                    <a:pt x="3729" y="355"/>
                  </a:lnTo>
                  <a:lnTo>
                    <a:pt x="3729" y="357"/>
                  </a:lnTo>
                  <a:lnTo>
                    <a:pt x="3727" y="357"/>
                  </a:lnTo>
                  <a:lnTo>
                    <a:pt x="3727" y="355"/>
                  </a:lnTo>
                  <a:lnTo>
                    <a:pt x="3729" y="353"/>
                  </a:lnTo>
                  <a:close/>
                  <a:moveTo>
                    <a:pt x="3723" y="355"/>
                  </a:moveTo>
                  <a:lnTo>
                    <a:pt x="3721" y="355"/>
                  </a:lnTo>
                  <a:lnTo>
                    <a:pt x="3721" y="353"/>
                  </a:lnTo>
                  <a:lnTo>
                    <a:pt x="3721" y="351"/>
                  </a:lnTo>
                  <a:lnTo>
                    <a:pt x="3723" y="351"/>
                  </a:lnTo>
                  <a:lnTo>
                    <a:pt x="3723" y="353"/>
                  </a:lnTo>
                  <a:lnTo>
                    <a:pt x="3723" y="355"/>
                  </a:lnTo>
                  <a:close/>
                  <a:moveTo>
                    <a:pt x="3679" y="347"/>
                  </a:moveTo>
                  <a:lnTo>
                    <a:pt x="3677" y="349"/>
                  </a:lnTo>
                  <a:lnTo>
                    <a:pt x="3675" y="349"/>
                  </a:lnTo>
                  <a:lnTo>
                    <a:pt x="3673" y="351"/>
                  </a:lnTo>
                  <a:lnTo>
                    <a:pt x="3673" y="349"/>
                  </a:lnTo>
                  <a:lnTo>
                    <a:pt x="3679" y="345"/>
                  </a:lnTo>
                  <a:lnTo>
                    <a:pt x="3681" y="345"/>
                  </a:lnTo>
                  <a:lnTo>
                    <a:pt x="3684" y="345"/>
                  </a:lnTo>
                  <a:lnTo>
                    <a:pt x="3682" y="347"/>
                  </a:lnTo>
                  <a:lnTo>
                    <a:pt x="3679" y="347"/>
                  </a:lnTo>
                  <a:close/>
                  <a:moveTo>
                    <a:pt x="3646" y="338"/>
                  </a:moveTo>
                  <a:lnTo>
                    <a:pt x="3640" y="338"/>
                  </a:lnTo>
                  <a:lnTo>
                    <a:pt x="3644" y="338"/>
                  </a:lnTo>
                  <a:lnTo>
                    <a:pt x="3646" y="338"/>
                  </a:lnTo>
                  <a:close/>
                  <a:moveTo>
                    <a:pt x="3652" y="332"/>
                  </a:moveTo>
                  <a:lnTo>
                    <a:pt x="3652" y="334"/>
                  </a:lnTo>
                  <a:lnTo>
                    <a:pt x="3652" y="332"/>
                  </a:lnTo>
                  <a:lnTo>
                    <a:pt x="3654" y="332"/>
                  </a:lnTo>
                  <a:lnTo>
                    <a:pt x="3652" y="332"/>
                  </a:lnTo>
                  <a:close/>
                  <a:moveTo>
                    <a:pt x="3936" y="332"/>
                  </a:moveTo>
                  <a:lnTo>
                    <a:pt x="3936" y="334"/>
                  </a:lnTo>
                  <a:lnTo>
                    <a:pt x="3934" y="332"/>
                  </a:lnTo>
                  <a:lnTo>
                    <a:pt x="3932" y="334"/>
                  </a:lnTo>
                  <a:lnTo>
                    <a:pt x="3932" y="332"/>
                  </a:lnTo>
                  <a:lnTo>
                    <a:pt x="3934" y="332"/>
                  </a:lnTo>
                  <a:lnTo>
                    <a:pt x="3936" y="332"/>
                  </a:lnTo>
                  <a:close/>
                  <a:moveTo>
                    <a:pt x="3730" y="334"/>
                  </a:moveTo>
                  <a:lnTo>
                    <a:pt x="3727" y="332"/>
                  </a:lnTo>
                  <a:lnTo>
                    <a:pt x="3729" y="332"/>
                  </a:lnTo>
                  <a:lnTo>
                    <a:pt x="3730" y="334"/>
                  </a:lnTo>
                  <a:close/>
                  <a:moveTo>
                    <a:pt x="3656" y="328"/>
                  </a:moveTo>
                  <a:lnTo>
                    <a:pt x="3658" y="328"/>
                  </a:lnTo>
                  <a:lnTo>
                    <a:pt x="3656" y="328"/>
                  </a:lnTo>
                  <a:close/>
                  <a:moveTo>
                    <a:pt x="3740" y="328"/>
                  </a:moveTo>
                  <a:lnTo>
                    <a:pt x="3738" y="328"/>
                  </a:lnTo>
                  <a:lnTo>
                    <a:pt x="3738" y="326"/>
                  </a:lnTo>
                  <a:lnTo>
                    <a:pt x="3740" y="326"/>
                  </a:lnTo>
                  <a:lnTo>
                    <a:pt x="3740" y="328"/>
                  </a:lnTo>
                  <a:close/>
                  <a:moveTo>
                    <a:pt x="3748" y="326"/>
                  </a:moveTo>
                  <a:lnTo>
                    <a:pt x="3748" y="328"/>
                  </a:lnTo>
                  <a:lnTo>
                    <a:pt x="3746" y="326"/>
                  </a:lnTo>
                  <a:lnTo>
                    <a:pt x="3744" y="328"/>
                  </a:lnTo>
                  <a:lnTo>
                    <a:pt x="3744" y="326"/>
                  </a:lnTo>
                  <a:lnTo>
                    <a:pt x="3746" y="326"/>
                  </a:lnTo>
                  <a:lnTo>
                    <a:pt x="3748" y="326"/>
                  </a:lnTo>
                  <a:close/>
                  <a:moveTo>
                    <a:pt x="3661" y="326"/>
                  </a:moveTo>
                  <a:lnTo>
                    <a:pt x="3659" y="326"/>
                  </a:lnTo>
                  <a:lnTo>
                    <a:pt x="3661" y="326"/>
                  </a:lnTo>
                  <a:lnTo>
                    <a:pt x="3661" y="324"/>
                  </a:lnTo>
                  <a:lnTo>
                    <a:pt x="3661" y="326"/>
                  </a:lnTo>
                  <a:close/>
                  <a:moveTo>
                    <a:pt x="3734" y="326"/>
                  </a:moveTo>
                  <a:lnTo>
                    <a:pt x="3732" y="326"/>
                  </a:lnTo>
                  <a:lnTo>
                    <a:pt x="3732" y="324"/>
                  </a:lnTo>
                  <a:lnTo>
                    <a:pt x="3734" y="324"/>
                  </a:lnTo>
                  <a:lnTo>
                    <a:pt x="3734" y="322"/>
                  </a:lnTo>
                  <a:lnTo>
                    <a:pt x="3734" y="324"/>
                  </a:lnTo>
                  <a:lnTo>
                    <a:pt x="3734" y="326"/>
                  </a:lnTo>
                  <a:close/>
                  <a:moveTo>
                    <a:pt x="3807" y="317"/>
                  </a:moveTo>
                  <a:lnTo>
                    <a:pt x="3805" y="317"/>
                  </a:lnTo>
                  <a:lnTo>
                    <a:pt x="3805" y="315"/>
                  </a:lnTo>
                  <a:lnTo>
                    <a:pt x="3805" y="313"/>
                  </a:lnTo>
                  <a:lnTo>
                    <a:pt x="3803" y="313"/>
                  </a:lnTo>
                  <a:lnTo>
                    <a:pt x="3800" y="309"/>
                  </a:lnTo>
                  <a:lnTo>
                    <a:pt x="3805" y="313"/>
                  </a:lnTo>
                  <a:lnTo>
                    <a:pt x="3805" y="315"/>
                  </a:lnTo>
                  <a:lnTo>
                    <a:pt x="3807" y="315"/>
                  </a:lnTo>
                  <a:lnTo>
                    <a:pt x="3807" y="317"/>
                  </a:lnTo>
                  <a:close/>
                  <a:moveTo>
                    <a:pt x="3412" y="307"/>
                  </a:moveTo>
                  <a:lnTo>
                    <a:pt x="3412" y="309"/>
                  </a:lnTo>
                  <a:lnTo>
                    <a:pt x="3406" y="307"/>
                  </a:lnTo>
                  <a:lnTo>
                    <a:pt x="3404" y="307"/>
                  </a:lnTo>
                  <a:lnTo>
                    <a:pt x="3406" y="307"/>
                  </a:lnTo>
                  <a:lnTo>
                    <a:pt x="3406" y="305"/>
                  </a:lnTo>
                  <a:lnTo>
                    <a:pt x="3408" y="305"/>
                  </a:lnTo>
                  <a:lnTo>
                    <a:pt x="3412" y="307"/>
                  </a:lnTo>
                  <a:close/>
                  <a:moveTo>
                    <a:pt x="3932" y="305"/>
                  </a:moveTo>
                  <a:lnTo>
                    <a:pt x="3934" y="305"/>
                  </a:lnTo>
                  <a:lnTo>
                    <a:pt x="3934" y="303"/>
                  </a:lnTo>
                  <a:lnTo>
                    <a:pt x="3936" y="303"/>
                  </a:lnTo>
                  <a:lnTo>
                    <a:pt x="3936" y="305"/>
                  </a:lnTo>
                  <a:lnTo>
                    <a:pt x="3934" y="305"/>
                  </a:lnTo>
                  <a:lnTo>
                    <a:pt x="3934" y="307"/>
                  </a:lnTo>
                  <a:lnTo>
                    <a:pt x="3932" y="307"/>
                  </a:lnTo>
                  <a:lnTo>
                    <a:pt x="3930" y="307"/>
                  </a:lnTo>
                  <a:lnTo>
                    <a:pt x="3930" y="305"/>
                  </a:lnTo>
                  <a:lnTo>
                    <a:pt x="3930" y="303"/>
                  </a:lnTo>
                  <a:lnTo>
                    <a:pt x="3932" y="305"/>
                  </a:lnTo>
                  <a:close/>
                  <a:moveTo>
                    <a:pt x="3665" y="315"/>
                  </a:moveTo>
                  <a:lnTo>
                    <a:pt x="3665" y="317"/>
                  </a:lnTo>
                  <a:lnTo>
                    <a:pt x="3665" y="319"/>
                  </a:lnTo>
                  <a:lnTo>
                    <a:pt x="3663" y="320"/>
                  </a:lnTo>
                  <a:lnTo>
                    <a:pt x="3663" y="322"/>
                  </a:lnTo>
                  <a:lnTo>
                    <a:pt x="3661" y="324"/>
                  </a:lnTo>
                  <a:lnTo>
                    <a:pt x="3661" y="322"/>
                  </a:lnTo>
                  <a:lnTo>
                    <a:pt x="3661" y="320"/>
                  </a:lnTo>
                  <a:lnTo>
                    <a:pt x="3663" y="319"/>
                  </a:lnTo>
                  <a:lnTo>
                    <a:pt x="3663" y="317"/>
                  </a:lnTo>
                  <a:lnTo>
                    <a:pt x="3661" y="317"/>
                  </a:lnTo>
                  <a:lnTo>
                    <a:pt x="3659" y="320"/>
                  </a:lnTo>
                  <a:lnTo>
                    <a:pt x="3658" y="322"/>
                  </a:lnTo>
                  <a:lnTo>
                    <a:pt x="3658" y="324"/>
                  </a:lnTo>
                  <a:lnTo>
                    <a:pt x="3656" y="328"/>
                  </a:lnTo>
                  <a:lnTo>
                    <a:pt x="3654" y="330"/>
                  </a:lnTo>
                  <a:lnTo>
                    <a:pt x="3652" y="330"/>
                  </a:lnTo>
                  <a:lnTo>
                    <a:pt x="3650" y="332"/>
                  </a:lnTo>
                  <a:lnTo>
                    <a:pt x="3648" y="332"/>
                  </a:lnTo>
                  <a:lnTo>
                    <a:pt x="3650" y="332"/>
                  </a:lnTo>
                  <a:lnTo>
                    <a:pt x="3648" y="334"/>
                  </a:lnTo>
                  <a:lnTo>
                    <a:pt x="3640" y="336"/>
                  </a:lnTo>
                  <a:lnTo>
                    <a:pt x="3640" y="334"/>
                  </a:lnTo>
                  <a:lnTo>
                    <a:pt x="3638" y="336"/>
                  </a:lnTo>
                  <a:lnTo>
                    <a:pt x="3636" y="336"/>
                  </a:lnTo>
                  <a:lnTo>
                    <a:pt x="3636" y="334"/>
                  </a:lnTo>
                  <a:lnTo>
                    <a:pt x="3634" y="332"/>
                  </a:lnTo>
                  <a:lnTo>
                    <a:pt x="3634" y="330"/>
                  </a:lnTo>
                  <a:lnTo>
                    <a:pt x="3633" y="330"/>
                  </a:lnTo>
                  <a:lnTo>
                    <a:pt x="3633" y="328"/>
                  </a:lnTo>
                  <a:lnTo>
                    <a:pt x="3631" y="328"/>
                  </a:lnTo>
                  <a:lnTo>
                    <a:pt x="3633" y="326"/>
                  </a:lnTo>
                  <a:lnTo>
                    <a:pt x="3633" y="324"/>
                  </a:lnTo>
                  <a:lnTo>
                    <a:pt x="3631" y="324"/>
                  </a:lnTo>
                  <a:lnTo>
                    <a:pt x="3631" y="322"/>
                  </a:lnTo>
                  <a:lnTo>
                    <a:pt x="3633" y="322"/>
                  </a:lnTo>
                  <a:lnTo>
                    <a:pt x="3631" y="320"/>
                  </a:lnTo>
                  <a:lnTo>
                    <a:pt x="3633" y="319"/>
                  </a:lnTo>
                  <a:lnTo>
                    <a:pt x="3633" y="317"/>
                  </a:lnTo>
                  <a:lnTo>
                    <a:pt x="3633" y="315"/>
                  </a:lnTo>
                  <a:lnTo>
                    <a:pt x="3633" y="313"/>
                  </a:lnTo>
                  <a:lnTo>
                    <a:pt x="3633" y="311"/>
                  </a:lnTo>
                  <a:lnTo>
                    <a:pt x="3634" y="309"/>
                  </a:lnTo>
                  <a:lnTo>
                    <a:pt x="3634" y="307"/>
                  </a:lnTo>
                  <a:lnTo>
                    <a:pt x="3636" y="307"/>
                  </a:lnTo>
                  <a:lnTo>
                    <a:pt x="3636" y="305"/>
                  </a:lnTo>
                  <a:lnTo>
                    <a:pt x="3640" y="301"/>
                  </a:lnTo>
                  <a:lnTo>
                    <a:pt x="3642" y="301"/>
                  </a:lnTo>
                  <a:lnTo>
                    <a:pt x="3646" y="301"/>
                  </a:lnTo>
                  <a:lnTo>
                    <a:pt x="3648" y="301"/>
                  </a:lnTo>
                  <a:lnTo>
                    <a:pt x="3656" y="305"/>
                  </a:lnTo>
                  <a:lnTo>
                    <a:pt x="3659" y="311"/>
                  </a:lnTo>
                  <a:lnTo>
                    <a:pt x="3663" y="313"/>
                  </a:lnTo>
                  <a:lnTo>
                    <a:pt x="3665" y="315"/>
                  </a:lnTo>
                  <a:close/>
                  <a:moveTo>
                    <a:pt x="5432" y="299"/>
                  </a:moveTo>
                  <a:lnTo>
                    <a:pt x="5432" y="301"/>
                  </a:lnTo>
                  <a:lnTo>
                    <a:pt x="5432" y="303"/>
                  </a:lnTo>
                  <a:lnTo>
                    <a:pt x="5432" y="305"/>
                  </a:lnTo>
                  <a:lnTo>
                    <a:pt x="5432" y="307"/>
                  </a:lnTo>
                  <a:lnTo>
                    <a:pt x="5432" y="309"/>
                  </a:lnTo>
                  <a:lnTo>
                    <a:pt x="5432" y="311"/>
                  </a:lnTo>
                  <a:lnTo>
                    <a:pt x="5432" y="313"/>
                  </a:lnTo>
                  <a:lnTo>
                    <a:pt x="5432" y="315"/>
                  </a:lnTo>
                  <a:lnTo>
                    <a:pt x="5432" y="317"/>
                  </a:lnTo>
                  <a:lnTo>
                    <a:pt x="5432" y="319"/>
                  </a:lnTo>
                  <a:lnTo>
                    <a:pt x="5434" y="320"/>
                  </a:lnTo>
                  <a:lnTo>
                    <a:pt x="5434" y="322"/>
                  </a:lnTo>
                  <a:lnTo>
                    <a:pt x="5434" y="324"/>
                  </a:lnTo>
                  <a:lnTo>
                    <a:pt x="5434" y="326"/>
                  </a:lnTo>
                  <a:lnTo>
                    <a:pt x="5434" y="328"/>
                  </a:lnTo>
                  <a:lnTo>
                    <a:pt x="5434" y="326"/>
                  </a:lnTo>
                  <a:lnTo>
                    <a:pt x="5434" y="324"/>
                  </a:lnTo>
                  <a:lnTo>
                    <a:pt x="5434" y="322"/>
                  </a:lnTo>
                  <a:lnTo>
                    <a:pt x="5432" y="322"/>
                  </a:lnTo>
                  <a:lnTo>
                    <a:pt x="5432" y="320"/>
                  </a:lnTo>
                  <a:lnTo>
                    <a:pt x="5428" y="320"/>
                  </a:lnTo>
                  <a:lnTo>
                    <a:pt x="5428" y="319"/>
                  </a:lnTo>
                  <a:lnTo>
                    <a:pt x="5428" y="317"/>
                  </a:lnTo>
                  <a:lnTo>
                    <a:pt x="5428" y="315"/>
                  </a:lnTo>
                  <a:lnTo>
                    <a:pt x="5428" y="313"/>
                  </a:lnTo>
                  <a:lnTo>
                    <a:pt x="5428" y="311"/>
                  </a:lnTo>
                  <a:lnTo>
                    <a:pt x="5430" y="309"/>
                  </a:lnTo>
                  <a:lnTo>
                    <a:pt x="5428" y="307"/>
                  </a:lnTo>
                  <a:lnTo>
                    <a:pt x="5428" y="305"/>
                  </a:lnTo>
                  <a:lnTo>
                    <a:pt x="5428" y="303"/>
                  </a:lnTo>
                  <a:lnTo>
                    <a:pt x="5428" y="301"/>
                  </a:lnTo>
                  <a:lnTo>
                    <a:pt x="5430" y="299"/>
                  </a:lnTo>
                  <a:lnTo>
                    <a:pt x="5432" y="299"/>
                  </a:lnTo>
                  <a:close/>
                  <a:moveTo>
                    <a:pt x="3934" y="305"/>
                  </a:moveTo>
                  <a:lnTo>
                    <a:pt x="3932" y="303"/>
                  </a:lnTo>
                  <a:lnTo>
                    <a:pt x="3930" y="303"/>
                  </a:lnTo>
                  <a:lnTo>
                    <a:pt x="3930" y="301"/>
                  </a:lnTo>
                  <a:lnTo>
                    <a:pt x="3932" y="299"/>
                  </a:lnTo>
                  <a:lnTo>
                    <a:pt x="3934" y="297"/>
                  </a:lnTo>
                  <a:lnTo>
                    <a:pt x="3936" y="297"/>
                  </a:lnTo>
                  <a:lnTo>
                    <a:pt x="3936" y="299"/>
                  </a:lnTo>
                  <a:lnTo>
                    <a:pt x="3936" y="301"/>
                  </a:lnTo>
                  <a:lnTo>
                    <a:pt x="3936" y="303"/>
                  </a:lnTo>
                  <a:lnTo>
                    <a:pt x="3934" y="303"/>
                  </a:lnTo>
                  <a:lnTo>
                    <a:pt x="3934" y="305"/>
                  </a:lnTo>
                  <a:close/>
                  <a:moveTo>
                    <a:pt x="5434" y="305"/>
                  </a:moveTo>
                  <a:lnTo>
                    <a:pt x="5432" y="305"/>
                  </a:lnTo>
                  <a:lnTo>
                    <a:pt x="5434" y="303"/>
                  </a:lnTo>
                  <a:lnTo>
                    <a:pt x="5434" y="301"/>
                  </a:lnTo>
                  <a:lnTo>
                    <a:pt x="5434" y="299"/>
                  </a:lnTo>
                  <a:lnTo>
                    <a:pt x="5432" y="297"/>
                  </a:lnTo>
                  <a:lnTo>
                    <a:pt x="5434" y="297"/>
                  </a:lnTo>
                  <a:lnTo>
                    <a:pt x="5434" y="295"/>
                  </a:lnTo>
                  <a:lnTo>
                    <a:pt x="5435" y="295"/>
                  </a:lnTo>
                  <a:lnTo>
                    <a:pt x="5435" y="297"/>
                  </a:lnTo>
                  <a:lnTo>
                    <a:pt x="5435" y="299"/>
                  </a:lnTo>
                  <a:lnTo>
                    <a:pt x="5435" y="301"/>
                  </a:lnTo>
                  <a:lnTo>
                    <a:pt x="5435" y="303"/>
                  </a:lnTo>
                  <a:lnTo>
                    <a:pt x="5435" y="305"/>
                  </a:lnTo>
                  <a:lnTo>
                    <a:pt x="5434" y="305"/>
                  </a:lnTo>
                  <a:close/>
                  <a:moveTo>
                    <a:pt x="5439" y="299"/>
                  </a:moveTo>
                  <a:lnTo>
                    <a:pt x="5437" y="299"/>
                  </a:lnTo>
                  <a:lnTo>
                    <a:pt x="5437" y="297"/>
                  </a:lnTo>
                  <a:lnTo>
                    <a:pt x="5437" y="295"/>
                  </a:lnTo>
                  <a:lnTo>
                    <a:pt x="5439" y="294"/>
                  </a:lnTo>
                  <a:lnTo>
                    <a:pt x="5441" y="294"/>
                  </a:lnTo>
                  <a:lnTo>
                    <a:pt x="5441" y="295"/>
                  </a:lnTo>
                  <a:lnTo>
                    <a:pt x="5439" y="295"/>
                  </a:lnTo>
                  <a:lnTo>
                    <a:pt x="5441" y="297"/>
                  </a:lnTo>
                  <a:lnTo>
                    <a:pt x="5439" y="299"/>
                  </a:lnTo>
                  <a:close/>
                  <a:moveTo>
                    <a:pt x="5574" y="288"/>
                  </a:moveTo>
                  <a:lnTo>
                    <a:pt x="5574" y="290"/>
                  </a:lnTo>
                  <a:lnTo>
                    <a:pt x="5572" y="292"/>
                  </a:lnTo>
                  <a:lnTo>
                    <a:pt x="5572" y="294"/>
                  </a:lnTo>
                  <a:lnTo>
                    <a:pt x="5570" y="292"/>
                  </a:lnTo>
                  <a:lnTo>
                    <a:pt x="5568" y="292"/>
                  </a:lnTo>
                  <a:lnTo>
                    <a:pt x="5570" y="290"/>
                  </a:lnTo>
                  <a:lnTo>
                    <a:pt x="5572" y="288"/>
                  </a:lnTo>
                  <a:lnTo>
                    <a:pt x="5574" y="288"/>
                  </a:lnTo>
                  <a:close/>
                  <a:moveTo>
                    <a:pt x="5560" y="290"/>
                  </a:moveTo>
                  <a:lnTo>
                    <a:pt x="5558" y="290"/>
                  </a:lnTo>
                  <a:lnTo>
                    <a:pt x="5558" y="292"/>
                  </a:lnTo>
                  <a:lnTo>
                    <a:pt x="5558" y="294"/>
                  </a:lnTo>
                  <a:lnTo>
                    <a:pt x="5558" y="295"/>
                  </a:lnTo>
                  <a:lnTo>
                    <a:pt x="5556" y="297"/>
                  </a:lnTo>
                  <a:lnTo>
                    <a:pt x="5555" y="297"/>
                  </a:lnTo>
                  <a:lnTo>
                    <a:pt x="5551" y="297"/>
                  </a:lnTo>
                  <a:lnTo>
                    <a:pt x="5545" y="295"/>
                  </a:lnTo>
                  <a:lnTo>
                    <a:pt x="5541" y="292"/>
                  </a:lnTo>
                  <a:lnTo>
                    <a:pt x="5539" y="292"/>
                  </a:lnTo>
                  <a:lnTo>
                    <a:pt x="5539" y="290"/>
                  </a:lnTo>
                  <a:lnTo>
                    <a:pt x="5537" y="288"/>
                  </a:lnTo>
                  <a:lnTo>
                    <a:pt x="5535" y="288"/>
                  </a:lnTo>
                  <a:lnTo>
                    <a:pt x="5533" y="288"/>
                  </a:lnTo>
                  <a:lnTo>
                    <a:pt x="5533" y="286"/>
                  </a:lnTo>
                  <a:lnTo>
                    <a:pt x="5533" y="284"/>
                  </a:lnTo>
                  <a:lnTo>
                    <a:pt x="5535" y="284"/>
                  </a:lnTo>
                  <a:lnTo>
                    <a:pt x="5537" y="280"/>
                  </a:lnTo>
                  <a:lnTo>
                    <a:pt x="5541" y="278"/>
                  </a:lnTo>
                  <a:lnTo>
                    <a:pt x="5541" y="276"/>
                  </a:lnTo>
                  <a:lnTo>
                    <a:pt x="5547" y="278"/>
                  </a:lnTo>
                  <a:lnTo>
                    <a:pt x="5549" y="280"/>
                  </a:lnTo>
                  <a:lnTo>
                    <a:pt x="5551" y="280"/>
                  </a:lnTo>
                  <a:lnTo>
                    <a:pt x="5556" y="282"/>
                  </a:lnTo>
                  <a:lnTo>
                    <a:pt x="5558" y="284"/>
                  </a:lnTo>
                  <a:lnTo>
                    <a:pt x="5560" y="284"/>
                  </a:lnTo>
                  <a:lnTo>
                    <a:pt x="5560" y="286"/>
                  </a:lnTo>
                  <a:lnTo>
                    <a:pt x="5560" y="288"/>
                  </a:lnTo>
                  <a:lnTo>
                    <a:pt x="5560" y="290"/>
                  </a:lnTo>
                  <a:close/>
                  <a:moveTo>
                    <a:pt x="3809" y="261"/>
                  </a:moveTo>
                  <a:lnTo>
                    <a:pt x="3809" y="265"/>
                  </a:lnTo>
                  <a:lnTo>
                    <a:pt x="3811" y="265"/>
                  </a:lnTo>
                  <a:lnTo>
                    <a:pt x="3811" y="267"/>
                  </a:lnTo>
                  <a:lnTo>
                    <a:pt x="3811" y="269"/>
                  </a:lnTo>
                  <a:lnTo>
                    <a:pt x="3813" y="269"/>
                  </a:lnTo>
                  <a:lnTo>
                    <a:pt x="3815" y="271"/>
                  </a:lnTo>
                  <a:lnTo>
                    <a:pt x="3815" y="272"/>
                  </a:lnTo>
                  <a:lnTo>
                    <a:pt x="3817" y="272"/>
                  </a:lnTo>
                  <a:lnTo>
                    <a:pt x="3817" y="274"/>
                  </a:lnTo>
                  <a:lnTo>
                    <a:pt x="3819" y="274"/>
                  </a:lnTo>
                  <a:lnTo>
                    <a:pt x="3819" y="272"/>
                  </a:lnTo>
                  <a:lnTo>
                    <a:pt x="3819" y="274"/>
                  </a:lnTo>
                  <a:lnTo>
                    <a:pt x="3821" y="274"/>
                  </a:lnTo>
                  <a:lnTo>
                    <a:pt x="3825" y="280"/>
                  </a:lnTo>
                  <a:lnTo>
                    <a:pt x="3826" y="280"/>
                  </a:lnTo>
                  <a:lnTo>
                    <a:pt x="3826" y="282"/>
                  </a:lnTo>
                  <a:lnTo>
                    <a:pt x="3826" y="284"/>
                  </a:lnTo>
                  <a:lnTo>
                    <a:pt x="3826" y="286"/>
                  </a:lnTo>
                  <a:lnTo>
                    <a:pt x="3828" y="286"/>
                  </a:lnTo>
                  <a:lnTo>
                    <a:pt x="3828" y="288"/>
                  </a:lnTo>
                  <a:lnTo>
                    <a:pt x="3826" y="288"/>
                  </a:lnTo>
                  <a:lnTo>
                    <a:pt x="3826" y="290"/>
                  </a:lnTo>
                  <a:lnTo>
                    <a:pt x="3826" y="292"/>
                  </a:lnTo>
                  <a:lnTo>
                    <a:pt x="3825" y="290"/>
                  </a:lnTo>
                  <a:lnTo>
                    <a:pt x="3825" y="292"/>
                  </a:lnTo>
                  <a:lnTo>
                    <a:pt x="3823" y="292"/>
                  </a:lnTo>
                  <a:lnTo>
                    <a:pt x="3823" y="294"/>
                  </a:lnTo>
                  <a:lnTo>
                    <a:pt x="3821" y="292"/>
                  </a:lnTo>
                  <a:lnTo>
                    <a:pt x="3819" y="292"/>
                  </a:lnTo>
                  <a:lnTo>
                    <a:pt x="3817" y="294"/>
                  </a:lnTo>
                  <a:lnTo>
                    <a:pt x="3819" y="294"/>
                  </a:lnTo>
                  <a:lnTo>
                    <a:pt x="3817" y="294"/>
                  </a:lnTo>
                  <a:lnTo>
                    <a:pt x="3817" y="292"/>
                  </a:lnTo>
                  <a:lnTo>
                    <a:pt x="3815" y="292"/>
                  </a:lnTo>
                  <a:lnTo>
                    <a:pt x="3811" y="292"/>
                  </a:lnTo>
                  <a:lnTo>
                    <a:pt x="3813" y="290"/>
                  </a:lnTo>
                  <a:lnTo>
                    <a:pt x="3811" y="290"/>
                  </a:lnTo>
                  <a:lnTo>
                    <a:pt x="3811" y="288"/>
                  </a:lnTo>
                  <a:lnTo>
                    <a:pt x="3813" y="288"/>
                  </a:lnTo>
                  <a:lnTo>
                    <a:pt x="3813" y="286"/>
                  </a:lnTo>
                  <a:lnTo>
                    <a:pt x="3811" y="284"/>
                  </a:lnTo>
                  <a:lnTo>
                    <a:pt x="3809" y="284"/>
                  </a:lnTo>
                  <a:lnTo>
                    <a:pt x="3807" y="284"/>
                  </a:lnTo>
                  <a:lnTo>
                    <a:pt x="3807" y="282"/>
                  </a:lnTo>
                  <a:lnTo>
                    <a:pt x="3805" y="282"/>
                  </a:lnTo>
                  <a:lnTo>
                    <a:pt x="3802" y="280"/>
                  </a:lnTo>
                  <a:lnTo>
                    <a:pt x="3802" y="282"/>
                  </a:lnTo>
                  <a:lnTo>
                    <a:pt x="3803" y="282"/>
                  </a:lnTo>
                  <a:lnTo>
                    <a:pt x="3805" y="284"/>
                  </a:lnTo>
                  <a:lnTo>
                    <a:pt x="3803" y="284"/>
                  </a:lnTo>
                  <a:lnTo>
                    <a:pt x="3802" y="284"/>
                  </a:lnTo>
                  <a:lnTo>
                    <a:pt x="3802" y="282"/>
                  </a:lnTo>
                  <a:lnTo>
                    <a:pt x="3798" y="278"/>
                  </a:lnTo>
                  <a:lnTo>
                    <a:pt x="3796" y="274"/>
                  </a:lnTo>
                  <a:lnTo>
                    <a:pt x="3798" y="272"/>
                  </a:lnTo>
                  <a:lnTo>
                    <a:pt x="3796" y="272"/>
                  </a:lnTo>
                  <a:lnTo>
                    <a:pt x="3798" y="272"/>
                  </a:lnTo>
                  <a:lnTo>
                    <a:pt x="3798" y="271"/>
                  </a:lnTo>
                  <a:lnTo>
                    <a:pt x="3796" y="271"/>
                  </a:lnTo>
                  <a:lnTo>
                    <a:pt x="3796" y="269"/>
                  </a:lnTo>
                  <a:lnTo>
                    <a:pt x="3796" y="271"/>
                  </a:lnTo>
                  <a:lnTo>
                    <a:pt x="3796" y="269"/>
                  </a:lnTo>
                  <a:lnTo>
                    <a:pt x="3794" y="269"/>
                  </a:lnTo>
                  <a:lnTo>
                    <a:pt x="3796" y="269"/>
                  </a:lnTo>
                  <a:lnTo>
                    <a:pt x="3796" y="267"/>
                  </a:lnTo>
                  <a:lnTo>
                    <a:pt x="3794" y="267"/>
                  </a:lnTo>
                  <a:lnTo>
                    <a:pt x="3794" y="265"/>
                  </a:lnTo>
                  <a:lnTo>
                    <a:pt x="3800" y="269"/>
                  </a:lnTo>
                  <a:lnTo>
                    <a:pt x="3800" y="267"/>
                  </a:lnTo>
                  <a:lnTo>
                    <a:pt x="3798" y="265"/>
                  </a:lnTo>
                  <a:lnTo>
                    <a:pt x="3796" y="263"/>
                  </a:lnTo>
                  <a:lnTo>
                    <a:pt x="3796" y="261"/>
                  </a:lnTo>
                  <a:lnTo>
                    <a:pt x="3796" y="263"/>
                  </a:lnTo>
                  <a:lnTo>
                    <a:pt x="3798" y="263"/>
                  </a:lnTo>
                  <a:lnTo>
                    <a:pt x="3798" y="261"/>
                  </a:lnTo>
                  <a:lnTo>
                    <a:pt x="3800" y="261"/>
                  </a:lnTo>
                  <a:lnTo>
                    <a:pt x="3800" y="259"/>
                  </a:lnTo>
                  <a:lnTo>
                    <a:pt x="3800" y="257"/>
                  </a:lnTo>
                  <a:lnTo>
                    <a:pt x="3802" y="257"/>
                  </a:lnTo>
                  <a:lnTo>
                    <a:pt x="3803" y="255"/>
                  </a:lnTo>
                  <a:lnTo>
                    <a:pt x="3803" y="257"/>
                  </a:lnTo>
                  <a:lnTo>
                    <a:pt x="3805" y="257"/>
                  </a:lnTo>
                  <a:lnTo>
                    <a:pt x="3807" y="261"/>
                  </a:lnTo>
                  <a:lnTo>
                    <a:pt x="3809" y="261"/>
                  </a:lnTo>
                  <a:close/>
                  <a:moveTo>
                    <a:pt x="3928" y="261"/>
                  </a:moveTo>
                  <a:lnTo>
                    <a:pt x="3926" y="259"/>
                  </a:lnTo>
                  <a:lnTo>
                    <a:pt x="3924" y="257"/>
                  </a:lnTo>
                  <a:lnTo>
                    <a:pt x="3924" y="255"/>
                  </a:lnTo>
                  <a:lnTo>
                    <a:pt x="3924" y="253"/>
                  </a:lnTo>
                  <a:lnTo>
                    <a:pt x="3924" y="255"/>
                  </a:lnTo>
                  <a:lnTo>
                    <a:pt x="3926" y="255"/>
                  </a:lnTo>
                  <a:lnTo>
                    <a:pt x="3926" y="257"/>
                  </a:lnTo>
                  <a:lnTo>
                    <a:pt x="3928" y="259"/>
                  </a:lnTo>
                  <a:lnTo>
                    <a:pt x="3928" y="261"/>
                  </a:lnTo>
                  <a:close/>
                  <a:moveTo>
                    <a:pt x="3771" y="251"/>
                  </a:moveTo>
                  <a:lnTo>
                    <a:pt x="3773" y="251"/>
                  </a:lnTo>
                  <a:lnTo>
                    <a:pt x="3775" y="253"/>
                  </a:lnTo>
                  <a:lnTo>
                    <a:pt x="3773" y="253"/>
                  </a:lnTo>
                  <a:lnTo>
                    <a:pt x="3773" y="255"/>
                  </a:lnTo>
                  <a:lnTo>
                    <a:pt x="3771" y="253"/>
                  </a:lnTo>
                  <a:lnTo>
                    <a:pt x="3769" y="251"/>
                  </a:lnTo>
                  <a:lnTo>
                    <a:pt x="3771" y="251"/>
                  </a:lnTo>
                  <a:lnTo>
                    <a:pt x="3769" y="251"/>
                  </a:lnTo>
                  <a:lnTo>
                    <a:pt x="3769" y="249"/>
                  </a:lnTo>
                  <a:lnTo>
                    <a:pt x="3771" y="251"/>
                  </a:lnTo>
                  <a:close/>
                  <a:moveTo>
                    <a:pt x="5449" y="246"/>
                  </a:moveTo>
                  <a:lnTo>
                    <a:pt x="5449" y="248"/>
                  </a:lnTo>
                  <a:lnTo>
                    <a:pt x="5447" y="248"/>
                  </a:lnTo>
                  <a:lnTo>
                    <a:pt x="5445" y="248"/>
                  </a:lnTo>
                  <a:lnTo>
                    <a:pt x="5447" y="248"/>
                  </a:lnTo>
                  <a:lnTo>
                    <a:pt x="5447" y="246"/>
                  </a:lnTo>
                  <a:lnTo>
                    <a:pt x="5449" y="246"/>
                  </a:lnTo>
                  <a:close/>
                  <a:moveTo>
                    <a:pt x="3924" y="255"/>
                  </a:moveTo>
                  <a:lnTo>
                    <a:pt x="3922" y="255"/>
                  </a:lnTo>
                  <a:lnTo>
                    <a:pt x="3922" y="253"/>
                  </a:lnTo>
                  <a:lnTo>
                    <a:pt x="3921" y="251"/>
                  </a:lnTo>
                  <a:lnTo>
                    <a:pt x="3921" y="249"/>
                  </a:lnTo>
                  <a:lnTo>
                    <a:pt x="3921" y="248"/>
                  </a:lnTo>
                  <a:lnTo>
                    <a:pt x="3921" y="246"/>
                  </a:lnTo>
                  <a:lnTo>
                    <a:pt x="3921" y="244"/>
                  </a:lnTo>
                  <a:lnTo>
                    <a:pt x="3921" y="242"/>
                  </a:lnTo>
                  <a:lnTo>
                    <a:pt x="3921" y="240"/>
                  </a:lnTo>
                  <a:lnTo>
                    <a:pt x="3922" y="242"/>
                  </a:lnTo>
                  <a:lnTo>
                    <a:pt x="3922" y="244"/>
                  </a:lnTo>
                  <a:lnTo>
                    <a:pt x="3922" y="246"/>
                  </a:lnTo>
                  <a:lnTo>
                    <a:pt x="3922" y="248"/>
                  </a:lnTo>
                  <a:lnTo>
                    <a:pt x="3922" y="249"/>
                  </a:lnTo>
                  <a:lnTo>
                    <a:pt x="3922" y="251"/>
                  </a:lnTo>
                  <a:lnTo>
                    <a:pt x="3922" y="253"/>
                  </a:lnTo>
                  <a:lnTo>
                    <a:pt x="3924" y="253"/>
                  </a:lnTo>
                  <a:lnTo>
                    <a:pt x="3924" y="255"/>
                  </a:lnTo>
                  <a:close/>
                  <a:moveTo>
                    <a:pt x="4187" y="261"/>
                  </a:moveTo>
                  <a:lnTo>
                    <a:pt x="4186" y="261"/>
                  </a:lnTo>
                  <a:lnTo>
                    <a:pt x="4187" y="259"/>
                  </a:lnTo>
                  <a:lnTo>
                    <a:pt x="4187" y="257"/>
                  </a:lnTo>
                  <a:lnTo>
                    <a:pt x="4187" y="255"/>
                  </a:lnTo>
                  <a:lnTo>
                    <a:pt x="4187" y="253"/>
                  </a:lnTo>
                  <a:lnTo>
                    <a:pt x="4187" y="251"/>
                  </a:lnTo>
                  <a:lnTo>
                    <a:pt x="4187" y="249"/>
                  </a:lnTo>
                  <a:lnTo>
                    <a:pt x="4187" y="248"/>
                  </a:lnTo>
                  <a:lnTo>
                    <a:pt x="4187" y="246"/>
                  </a:lnTo>
                  <a:lnTo>
                    <a:pt x="4189" y="244"/>
                  </a:lnTo>
                  <a:lnTo>
                    <a:pt x="4189" y="242"/>
                  </a:lnTo>
                  <a:lnTo>
                    <a:pt x="4189" y="240"/>
                  </a:lnTo>
                  <a:lnTo>
                    <a:pt x="4191" y="242"/>
                  </a:lnTo>
                  <a:lnTo>
                    <a:pt x="4193" y="244"/>
                  </a:lnTo>
                  <a:lnTo>
                    <a:pt x="4191" y="246"/>
                  </a:lnTo>
                  <a:lnTo>
                    <a:pt x="4191" y="248"/>
                  </a:lnTo>
                  <a:lnTo>
                    <a:pt x="4189" y="248"/>
                  </a:lnTo>
                  <a:lnTo>
                    <a:pt x="4189" y="249"/>
                  </a:lnTo>
                  <a:lnTo>
                    <a:pt x="4189" y="253"/>
                  </a:lnTo>
                  <a:lnTo>
                    <a:pt x="4189" y="255"/>
                  </a:lnTo>
                  <a:lnTo>
                    <a:pt x="4189" y="257"/>
                  </a:lnTo>
                  <a:lnTo>
                    <a:pt x="4189" y="259"/>
                  </a:lnTo>
                  <a:lnTo>
                    <a:pt x="4187" y="261"/>
                  </a:lnTo>
                  <a:close/>
                  <a:moveTo>
                    <a:pt x="5435" y="240"/>
                  </a:moveTo>
                  <a:lnTo>
                    <a:pt x="5437" y="240"/>
                  </a:lnTo>
                  <a:lnTo>
                    <a:pt x="5437" y="242"/>
                  </a:lnTo>
                  <a:lnTo>
                    <a:pt x="5435" y="242"/>
                  </a:lnTo>
                  <a:lnTo>
                    <a:pt x="5435" y="240"/>
                  </a:lnTo>
                  <a:lnTo>
                    <a:pt x="5434" y="240"/>
                  </a:lnTo>
                  <a:lnTo>
                    <a:pt x="5434" y="238"/>
                  </a:lnTo>
                  <a:lnTo>
                    <a:pt x="5435" y="238"/>
                  </a:lnTo>
                  <a:lnTo>
                    <a:pt x="5435" y="240"/>
                  </a:lnTo>
                  <a:close/>
                  <a:moveTo>
                    <a:pt x="5422" y="236"/>
                  </a:moveTo>
                  <a:lnTo>
                    <a:pt x="5422" y="238"/>
                  </a:lnTo>
                  <a:lnTo>
                    <a:pt x="5422" y="240"/>
                  </a:lnTo>
                  <a:lnTo>
                    <a:pt x="5420" y="240"/>
                  </a:lnTo>
                  <a:lnTo>
                    <a:pt x="5418" y="240"/>
                  </a:lnTo>
                  <a:lnTo>
                    <a:pt x="5418" y="238"/>
                  </a:lnTo>
                  <a:lnTo>
                    <a:pt x="5418" y="236"/>
                  </a:lnTo>
                  <a:lnTo>
                    <a:pt x="5416" y="234"/>
                  </a:lnTo>
                  <a:lnTo>
                    <a:pt x="5418" y="234"/>
                  </a:lnTo>
                  <a:lnTo>
                    <a:pt x="5420" y="234"/>
                  </a:lnTo>
                  <a:lnTo>
                    <a:pt x="5422" y="236"/>
                  </a:lnTo>
                  <a:close/>
                  <a:moveTo>
                    <a:pt x="3922" y="240"/>
                  </a:moveTo>
                  <a:lnTo>
                    <a:pt x="3921" y="240"/>
                  </a:lnTo>
                  <a:lnTo>
                    <a:pt x="3921" y="238"/>
                  </a:lnTo>
                  <a:lnTo>
                    <a:pt x="3922" y="236"/>
                  </a:lnTo>
                  <a:lnTo>
                    <a:pt x="3922" y="234"/>
                  </a:lnTo>
                  <a:lnTo>
                    <a:pt x="3924" y="230"/>
                  </a:lnTo>
                  <a:lnTo>
                    <a:pt x="3924" y="232"/>
                  </a:lnTo>
                  <a:lnTo>
                    <a:pt x="3924" y="234"/>
                  </a:lnTo>
                  <a:lnTo>
                    <a:pt x="3924" y="236"/>
                  </a:lnTo>
                  <a:lnTo>
                    <a:pt x="3922" y="236"/>
                  </a:lnTo>
                  <a:lnTo>
                    <a:pt x="3922" y="238"/>
                  </a:lnTo>
                  <a:lnTo>
                    <a:pt x="3922" y="240"/>
                  </a:lnTo>
                  <a:close/>
                  <a:moveTo>
                    <a:pt x="3711" y="213"/>
                  </a:moveTo>
                  <a:lnTo>
                    <a:pt x="3713" y="217"/>
                  </a:lnTo>
                  <a:lnTo>
                    <a:pt x="3711" y="215"/>
                  </a:lnTo>
                  <a:lnTo>
                    <a:pt x="3711" y="213"/>
                  </a:lnTo>
                  <a:lnTo>
                    <a:pt x="3709" y="213"/>
                  </a:lnTo>
                  <a:lnTo>
                    <a:pt x="3711" y="213"/>
                  </a:lnTo>
                  <a:close/>
                  <a:moveTo>
                    <a:pt x="3704" y="211"/>
                  </a:moveTo>
                  <a:lnTo>
                    <a:pt x="3706" y="211"/>
                  </a:lnTo>
                  <a:lnTo>
                    <a:pt x="3706" y="213"/>
                  </a:lnTo>
                  <a:lnTo>
                    <a:pt x="3707" y="215"/>
                  </a:lnTo>
                  <a:lnTo>
                    <a:pt x="3707" y="217"/>
                  </a:lnTo>
                  <a:lnTo>
                    <a:pt x="3706" y="215"/>
                  </a:lnTo>
                  <a:lnTo>
                    <a:pt x="3706" y="213"/>
                  </a:lnTo>
                  <a:lnTo>
                    <a:pt x="3704" y="213"/>
                  </a:lnTo>
                  <a:lnTo>
                    <a:pt x="3704" y="211"/>
                  </a:lnTo>
                  <a:lnTo>
                    <a:pt x="3704" y="213"/>
                  </a:lnTo>
                  <a:lnTo>
                    <a:pt x="3706" y="213"/>
                  </a:lnTo>
                  <a:lnTo>
                    <a:pt x="3706" y="215"/>
                  </a:lnTo>
                  <a:lnTo>
                    <a:pt x="3704" y="215"/>
                  </a:lnTo>
                  <a:lnTo>
                    <a:pt x="3709" y="219"/>
                  </a:lnTo>
                  <a:lnTo>
                    <a:pt x="3709" y="217"/>
                  </a:lnTo>
                  <a:lnTo>
                    <a:pt x="3711" y="219"/>
                  </a:lnTo>
                  <a:lnTo>
                    <a:pt x="3711" y="221"/>
                  </a:lnTo>
                  <a:lnTo>
                    <a:pt x="3711" y="223"/>
                  </a:lnTo>
                  <a:lnTo>
                    <a:pt x="3709" y="224"/>
                  </a:lnTo>
                  <a:lnTo>
                    <a:pt x="3709" y="226"/>
                  </a:lnTo>
                  <a:lnTo>
                    <a:pt x="3707" y="226"/>
                  </a:lnTo>
                  <a:lnTo>
                    <a:pt x="3707" y="228"/>
                  </a:lnTo>
                  <a:lnTo>
                    <a:pt x="3709" y="230"/>
                  </a:lnTo>
                  <a:lnTo>
                    <a:pt x="3709" y="232"/>
                  </a:lnTo>
                  <a:lnTo>
                    <a:pt x="3707" y="232"/>
                  </a:lnTo>
                  <a:lnTo>
                    <a:pt x="3707" y="230"/>
                  </a:lnTo>
                  <a:lnTo>
                    <a:pt x="3707" y="228"/>
                  </a:lnTo>
                  <a:lnTo>
                    <a:pt x="3704" y="226"/>
                  </a:lnTo>
                  <a:lnTo>
                    <a:pt x="3704" y="224"/>
                  </a:lnTo>
                  <a:lnTo>
                    <a:pt x="3704" y="223"/>
                  </a:lnTo>
                  <a:lnTo>
                    <a:pt x="3702" y="221"/>
                  </a:lnTo>
                  <a:lnTo>
                    <a:pt x="3702" y="219"/>
                  </a:lnTo>
                  <a:lnTo>
                    <a:pt x="3700" y="219"/>
                  </a:lnTo>
                  <a:lnTo>
                    <a:pt x="3698" y="219"/>
                  </a:lnTo>
                  <a:lnTo>
                    <a:pt x="3696" y="217"/>
                  </a:lnTo>
                  <a:lnTo>
                    <a:pt x="3696" y="215"/>
                  </a:lnTo>
                  <a:lnTo>
                    <a:pt x="3696" y="213"/>
                  </a:lnTo>
                  <a:lnTo>
                    <a:pt x="3698" y="213"/>
                  </a:lnTo>
                  <a:lnTo>
                    <a:pt x="3698" y="211"/>
                  </a:lnTo>
                  <a:lnTo>
                    <a:pt x="3700" y="213"/>
                  </a:lnTo>
                  <a:lnTo>
                    <a:pt x="3700" y="211"/>
                  </a:lnTo>
                  <a:lnTo>
                    <a:pt x="3702" y="211"/>
                  </a:lnTo>
                  <a:lnTo>
                    <a:pt x="3702" y="213"/>
                  </a:lnTo>
                  <a:lnTo>
                    <a:pt x="3704" y="213"/>
                  </a:lnTo>
                  <a:lnTo>
                    <a:pt x="3702" y="211"/>
                  </a:lnTo>
                  <a:lnTo>
                    <a:pt x="3704" y="211"/>
                  </a:lnTo>
                  <a:close/>
                  <a:moveTo>
                    <a:pt x="67" y="211"/>
                  </a:moveTo>
                  <a:lnTo>
                    <a:pt x="69" y="211"/>
                  </a:lnTo>
                  <a:lnTo>
                    <a:pt x="71" y="211"/>
                  </a:lnTo>
                  <a:lnTo>
                    <a:pt x="71" y="213"/>
                  </a:lnTo>
                  <a:lnTo>
                    <a:pt x="69" y="213"/>
                  </a:lnTo>
                  <a:lnTo>
                    <a:pt x="69" y="211"/>
                  </a:lnTo>
                  <a:lnTo>
                    <a:pt x="67" y="211"/>
                  </a:lnTo>
                  <a:close/>
                  <a:moveTo>
                    <a:pt x="5057" y="201"/>
                  </a:moveTo>
                  <a:lnTo>
                    <a:pt x="5059" y="203"/>
                  </a:lnTo>
                  <a:lnTo>
                    <a:pt x="5059" y="205"/>
                  </a:lnTo>
                  <a:lnTo>
                    <a:pt x="5057" y="209"/>
                  </a:lnTo>
                  <a:lnTo>
                    <a:pt x="5055" y="209"/>
                  </a:lnTo>
                  <a:lnTo>
                    <a:pt x="5053" y="209"/>
                  </a:lnTo>
                  <a:lnTo>
                    <a:pt x="5053" y="207"/>
                  </a:lnTo>
                  <a:lnTo>
                    <a:pt x="5051" y="207"/>
                  </a:lnTo>
                  <a:lnTo>
                    <a:pt x="5050" y="205"/>
                  </a:lnTo>
                  <a:lnTo>
                    <a:pt x="5048" y="207"/>
                  </a:lnTo>
                  <a:lnTo>
                    <a:pt x="5050" y="207"/>
                  </a:lnTo>
                  <a:lnTo>
                    <a:pt x="5051" y="207"/>
                  </a:lnTo>
                  <a:lnTo>
                    <a:pt x="5051" y="209"/>
                  </a:lnTo>
                  <a:lnTo>
                    <a:pt x="5050" y="209"/>
                  </a:lnTo>
                  <a:lnTo>
                    <a:pt x="5046" y="205"/>
                  </a:lnTo>
                  <a:lnTo>
                    <a:pt x="5044" y="205"/>
                  </a:lnTo>
                  <a:lnTo>
                    <a:pt x="5044" y="203"/>
                  </a:lnTo>
                  <a:lnTo>
                    <a:pt x="5046" y="203"/>
                  </a:lnTo>
                  <a:lnTo>
                    <a:pt x="5048" y="201"/>
                  </a:lnTo>
                  <a:lnTo>
                    <a:pt x="5051" y="201"/>
                  </a:lnTo>
                  <a:lnTo>
                    <a:pt x="5053" y="201"/>
                  </a:lnTo>
                  <a:lnTo>
                    <a:pt x="5055" y="201"/>
                  </a:lnTo>
                  <a:lnTo>
                    <a:pt x="5057" y="201"/>
                  </a:lnTo>
                  <a:close/>
                  <a:moveTo>
                    <a:pt x="4101" y="165"/>
                  </a:moveTo>
                  <a:lnTo>
                    <a:pt x="4099" y="165"/>
                  </a:lnTo>
                  <a:lnTo>
                    <a:pt x="4093" y="165"/>
                  </a:lnTo>
                  <a:lnTo>
                    <a:pt x="4091" y="167"/>
                  </a:lnTo>
                  <a:lnTo>
                    <a:pt x="4088" y="165"/>
                  </a:lnTo>
                  <a:lnTo>
                    <a:pt x="4088" y="163"/>
                  </a:lnTo>
                  <a:lnTo>
                    <a:pt x="4088" y="161"/>
                  </a:lnTo>
                  <a:lnTo>
                    <a:pt x="4093" y="157"/>
                  </a:lnTo>
                  <a:lnTo>
                    <a:pt x="4093" y="155"/>
                  </a:lnTo>
                  <a:lnTo>
                    <a:pt x="4093" y="153"/>
                  </a:lnTo>
                  <a:lnTo>
                    <a:pt x="4095" y="152"/>
                  </a:lnTo>
                  <a:lnTo>
                    <a:pt x="4097" y="150"/>
                  </a:lnTo>
                  <a:lnTo>
                    <a:pt x="4099" y="148"/>
                  </a:lnTo>
                  <a:lnTo>
                    <a:pt x="4103" y="148"/>
                  </a:lnTo>
                  <a:lnTo>
                    <a:pt x="4105" y="150"/>
                  </a:lnTo>
                  <a:lnTo>
                    <a:pt x="4107" y="150"/>
                  </a:lnTo>
                  <a:lnTo>
                    <a:pt x="4109" y="152"/>
                  </a:lnTo>
                  <a:lnTo>
                    <a:pt x="4111" y="152"/>
                  </a:lnTo>
                  <a:lnTo>
                    <a:pt x="4111" y="153"/>
                  </a:lnTo>
                  <a:lnTo>
                    <a:pt x="4113" y="155"/>
                  </a:lnTo>
                  <a:lnTo>
                    <a:pt x="4111" y="155"/>
                  </a:lnTo>
                  <a:lnTo>
                    <a:pt x="4109" y="157"/>
                  </a:lnTo>
                  <a:lnTo>
                    <a:pt x="4109" y="159"/>
                  </a:lnTo>
                  <a:lnTo>
                    <a:pt x="4107" y="159"/>
                  </a:lnTo>
                  <a:lnTo>
                    <a:pt x="4105" y="159"/>
                  </a:lnTo>
                  <a:lnTo>
                    <a:pt x="4105" y="161"/>
                  </a:lnTo>
                  <a:lnTo>
                    <a:pt x="4103" y="165"/>
                  </a:lnTo>
                  <a:lnTo>
                    <a:pt x="4101" y="165"/>
                  </a:lnTo>
                  <a:close/>
                  <a:moveTo>
                    <a:pt x="4915" y="148"/>
                  </a:moveTo>
                  <a:lnTo>
                    <a:pt x="4917" y="150"/>
                  </a:lnTo>
                  <a:lnTo>
                    <a:pt x="4915" y="150"/>
                  </a:lnTo>
                  <a:lnTo>
                    <a:pt x="4913" y="152"/>
                  </a:lnTo>
                  <a:lnTo>
                    <a:pt x="4911" y="153"/>
                  </a:lnTo>
                  <a:lnTo>
                    <a:pt x="4909" y="152"/>
                  </a:lnTo>
                  <a:lnTo>
                    <a:pt x="4907" y="152"/>
                  </a:lnTo>
                  <a:lnTo>
                    <a:pt x="4906" y="152"/>
                  </a:lnTo>
                  <a:lnTo>
                    <a:pt x="4904" y="148"/>
                  </a:lnTo>
                  <a:lnTo>
                    <a:pt x="4904" y="146"/>
                  </a:lnTo>
                  <a:lnTo>
                    <a:pt x="4907" y="146"/>
                  </a:lnTo>
                  <a:lnTo>
                    <a:pt x="4911" y="146"/>
                  </a:lnTo>
                  <a:lnTo>
                    <a:pt x="4915" y="146"/>
                  </a:lnTo>
                  <a:lnTo>
                    <a:pt x="4915" y="148"/>
                  </a:lnTo>
                  <a:close/>
                  <a:moveTo>
                    <a:pt x="4923" y="140"/>
                  </a:moveTo>
                  <a:lnTo>
                    <a:pt x="4921" y="140"/>
                  </a:lnTo>
                  <a:lnTo>
                    <a:pt x="4917" y="140"/>
                  </a:lnTo>
                  <a:lnTo>
                    <a:pt x="4911" y="138"/>
                  </a:lnTo>
                  <a:lnTo>
                    <a:pt x="4906" y="138"/>
                  </a:lnTo>
                  <a:lnTo>
                    <a:pt x="4906" y="136"/>
                  </a:lnTo>
                  <a:lnTo>
                    <a:pt x="4907" y="134"/>
                  </a:lnTo>
                  <a:lnTo>
                    <a:pt x="4909" y="134"/>
                  </a:lnTo>
                  <a:lnTo>
                    <a:pt x="4913" y="134"/>
                  </a:lnTo>
                  <a:lnTo>
                    <a:pt x="4915" y="132"/>
                  </a:lnTo>
                  <a:lnTo>
                    <a:pt x="4917" y="130"/>
                  </a:lnTo>
                  <a:lnTo>
                    <a:pt x="4921" y="132"/>
                  </a:lnTo>
                  <a:lnTo>
                    <a:pt x="4923" y="134"/>
                  </a:lnTo>
                  <a:lnTo>
                    <a:pt x="4923" y="138"/>
                  </a:lnTo>
                  <a:lnTo>
                    <a:pt x="4923" y="140"/>
                  </a:lnTo>
                  <a:close/>
                  <a:moveTo>
                    <a:pt x="4130" y="132"/>
                  </a:moveTo>
                  <a:lnTo>
                    <a:pt x="4130" y="134"/>
                  </a:lnTo>
                  <a:lnTo>
                    <a:pt x="4130" y="136"/>
                  </a:lnTo>
                  <a:lnTo>
                    <a:pt x="4130" y="138"/>
                  </a:lnTo>
                  <a:lnTo>
                    <a:pt x="4130" y="140"/>
                  </a:lnTo>
                  <a:lnTo>
                    <a:pt x="4130" y="142"/>
                  </a:lnTo>
                  <a:lnTo>
                    <a:pt x="4128" y="144"/>
                  </a:lnTo>
                  <a:lnTo>
                    <a:pt x="4122" y="142"/>
                  </a:lnTo>
                  <a:lnTo>
                    <a:pt x="4120" y="142"/>
                  </a:lnTo>
                  <a:lnTo>
                    <a:pt x="4118" y="140"/>
                  </a:lnTo>
                  <a:lnTo>
                    <a:pt x="4116" y="138"/>
                  </a:lnTo>
                  <a:lnTo>
                    <a:pt x="4116" y="136"/>
                  </a:lnTo>
                  <a:lnTo>
                    <a:pt x="4115" y="136"/>
                  </a:lnTo>
                  <a:lnTo>
                    <a:pt x="4115" y="138"/>
                  </a:lnTo>
                  <a:lnTo>
                    <a:pt x="4115" y="136"/>
                  </a:lnTo>
                  <a:lnTo>
                    <a:pt x="4115" y="134"/>
                  </a:lnTo>
                  <a:lnTo>
                    <a:pt x="4116" y="134"/>
                  </a:lnTo>
                  <a:lnTo>
                    <a:pt x="4116" y="132"/>
                  </a:lnTo>
                  <a:lnTo>
                    <a:pt x="4120" y="129"/>
                  </a:lnTo>
                  <a:lnTo>
                    <a:pt x="4124" y="123"/>
                  </a:lnTo>
                  <a:lnTo>
                    <a:pt x="4126" y="123"/>
                  </a:lnTo>
                  <a:lnTo>
                    <a:pt x="4126" y="125"/>
                  </a:lnTo>
                  <a:lnTo>
                    <a:pt x="4128" y="125"/>
                  </a:lnTo>
                  <a:lnTo>
                    <a:pt x="4128" y="127"/>
                  </a:lnTo>
                  <a:lnTo>
                    <a:pt x="4128" y="129"/>
                  </a:lnTo>
                  <a:lnTo>
                    <a:pt x="4130" y="132"/>
                  </a:lnTo>
                  <a:close/>
                  <a:moveTo>
                    <a:pt x="4055" y="123"/>
                  </a:moveTo>
                  <a:lnTo>
                    <a:pt x="4057" y="125"/>
                  </a:lnTo>
                  <a:lnTo>
                    <a:pt x="4055" y="123"/>
                  </a:lnTo>
                  <a:lnTo>
                    <a:pt x="4053" y="123"/>
                  </a:lnTo>
                  <a:lnTo>
                    <a:pt x="4053" y="125"/>
                  </a:lnTo>
                  <a:lnTo>
                    <a:pt x="4053" y="127"/>
                  </a:lnTo>
                  <a:lnTo>
                    <a:pt x="4051" y="129"/>
                  </a:lnTo>
                  <a:lnTo>
                    <a:pt x="4051" y="130"/>
                  </a:lnTo>
                  <a:lnTo>
                    <a:pt x="4053" y="132"/>
                  </a:lnTo>
                  <a:lnTo>
                    <a:pt x="4053" y="134"/>
                  </a:lnTo>
                  <a:lnTo>
                    <a:pt x="4051" y="134"/>
                  </a:lnTo>
                  <a:lnTo>
                    <a:pt x="4051" y="132"/>
                  </a:lnTo>
                  <a:lnTo>
                    <a:pt x="4049" y="132"/>
                  </a:lnTo>
                  <a:lnTo>
                    <a:pt x="4047" y="132"/>
                  </a:lnTo>
                  <a:lnTo>
                    <a:pt x="4047" y="130"/>
                  </a:lnTo>
                  <a:lnTo>
                    <a:pt x="4045" y="130"/>
                  </a:lnTo>
                  <a:lnTo>
                    <a:pt x="4045" y="129"/>
                  </a:lnTo>
                  <a:lnTo>
                    <a:pt x="4043" y="129"/>
                  </a:lnTo>
                  <a:lnTo>
                    <a:pt x="4043" y="127"/>
                  </a:lnTo>
                  <a:lnTo>
                    <a:pt x="4043" y="123"/>
                  </a:lnTo>
                  <a:lnTo>
                    <a:pt x="4045" y="121"/>
                  </a:lnTo>
                  <a:lnTo>
                    <a:pt x="4049" y="121"/>
                  </a:lnTo>
                  <a:lnTo>
                    <a:pt x="4053" y="121"/>
                  </a:lnTo>
                  <a:lnTo>
                    <a:pt x="4055" y="123"/>
                  </a:lnTo>
                  <a:close/>
                  <a:moveTo>
                    <a:pt x="4771" y="125"/>
                  </a:moveTo>
                  <a:lnTo>
                    <a:pt x="4769" y="127"/>
                  </a:lnTo>
                  <a:lnTo>
                    <a:pt x="4769" y="125"/>
                  </a:lnTo>
                  <a:lnTo>
                    <a:pt x="4769" y="123"/>
                  </a:lnTo>
                  <a:lnTo>
                    <a:pt x="4769" y="121"/>
                  </a:lnTo>
                  <a:lnTo>
                    <a:pt x="4767" y="121"/>
                  </a:lnTo>
                  <a:lnTo>
                    <a:pt x="4769" y="121"/>
                  </a:lnTo>
                  <a:lnTo>
                    <a:pt x="4771" y="119"/>
                  </a:lnTo>
                  <a:lnTo>
                    <a:pt x="4775" y="119"/>
                  </a:lnTo>
                  <a:lnTo>
                    <a:pt x="4777" y="121"/>
                  </a:lnTo>
                  <a:lnTo>
                    <a:pt x="4779" y="123"/>
                  </a:lnTo>
                  <a:lnTo>
                    <a:pt x="4777" y="125"/>
                  </a:lnTo>
                  <a:lnTo>
                    <a:pt x="4771" y="125"/>
                  </a:lnTo>
                  <a:close/>
                  <a:moveTo>
                    <a:pt x="4076" y="115"/>
                  </a:moveTo>
                  <a:lnTo>
                    <a:pt x="4082" y="117"/>
                  </a:lnTo>
                  <a:lnTo>
                    <a:pt x="4084" y="117"/>
                  </a:lnTo>
                  <a:lnTo>
                    <a:pt x="4086" y="117"/>
                  </a:lnTo>
                  <a:lnTo>
                    <a:pt x="4086" y="119"/>
                  </a:lnTo>
                  <a:lnTo>
                    <a:pt x="4084" y="119"/>
                  </a:lnTo>
                  <a:lnTo>
                    <a:pt x="4084" y="121"/>
                  </a:lnTo>
                  <a:lnTo>
                    <a:pt x="4078" y="119"/>
                  </a:lnTo>
                  <a:lnTo>
                    <a:pt x="4076" y="117"/>
                  </a:lnTo>
                  <a:lnTo>
                    <a:pt x="4076" y="115"/>
                  </a:lnTo>
                  <a:close/>
                  <a:moveTo>
                    <a:pt x="3999" y="109"/>
                  </a:moveTo>
                  <a:lnTo>
                    <a:pt x="3997" y="109"/>
                  </a:lnTo>
                  <a:lnTo>
                    <a:pt x="3997" y="111"/>
                  </a:lnTo>
                  <a:lnTo>
                    <a:pt x="3995" y="111"/>
                  </a:lnTo>
                  <a:lnTo>
                    <a:pt x="3997" y="111"/>
                  </a:lnTo>
                  <a:lnTo>
                    <a:pt x="3995" y="109"/>
                  </a:lnTo>
                  <a:lnTo>
                    <a:pt x="3997" y="107"/>
                  </a:lnTo>
                  <a:lnTo>
                    <a:pt x="3997" y="106"/>
                  </a:lnTo>
                  <a:lnTo>
                    <a:pt x="3997" y="104"/>
                  </a:lnTo>
                  <a:lnTo>
                    <a:pt x="3999" y="106"/>
                  </a:lnTo>
                  <a:lnTo>
                    <a:pt x="3999" y="107"/>
                  </a:lnTo>
                  <a:lnTo>
                    <a:pt x="3999" y="109"/>
                  </a:lnTo>
                  <a:close/>
                  <a:moveTo>
                    <a:pt x="3744" y="109"/>
                  </a:moveTo>
                  <a:lnTo>
                    <a:pt x="3748" y="109"/>
                  </a:lnTo>
                  <a:lnTo>
                    <a:pt x="3752" y="109"/>
                  </a:lnTo>
                  <a:lnTo>
                    <a:pt x="3752" y="111"/>
                  </a:lnTo>
                  <a:lnTo>
                    <a:pt x="3757" y="113"/>
                  </a:lnTo>
                  <a:lnTo>
                    <a:pt x="3763" y="115"/>
                  </a:lnTo>
                  <a:lnTo>
                    <a:pt x="3763" y="117"/>
                  </a:lnTo>
                  <a:lnTo>
                    <a:pt x="3765" y="119"/>
                  </a:lnTo>
                  <a:lnTo>
                    <a:pt x="3765" y="121"/>
                  </a:lnTo>
                  <a:lnTo>
                    <a:pt x="3763" y="121"/>
                  </a:lnTo>
                  <a:lnTo>
                    <a:pt x="3757" y="123"/>
                  </a:lnTo>
                  <a:lnTo>
                    <a:pt x="3752" y="125"/>
                  </a:lnTo>
                  <a:lnTo>
                    <a:pt x="3754" y="125"/>
                  </a:lnTo>
                  <a:lnTo>
                    <a:pt x="3757" y="125"/>
                  </a:lnTo>
                  <a:lnTo>
                    <a:pt x="3761" y="125"/>
                  </a:lnTo>
                  <a:lnTo>
                    <a:pt x="3763" y="125"/>
                  </a:lnTo>
                  <a:lnTo>
                    <a:pt x="3763" y="127"/>
                  </a:lnTo>
                  <a:lnTo>
                    <a:pt x="3761" y="127"/>
                  </a:lnTo>
                  <a:lnTo>
                    <a:pt x="3761" y="129"/>
                  </a:lnTo>
                  <a:lnTo>
                    <a:pt x="3759" y="127"/>
                  </a:lnTo>
                  <a:lnTo>
                    <a:pt x="3754" y="129"/>
                  </a:lnTo>
                  <a:lnTo>
                    <a:pt x="3750" y="129"/>
                  </a:lnTo>
                  <a:lnTo>
                    <a:pt x="3750" y="130"/>
                  </a:lnTo>
                  <a:lnTo>
                    <a:pt x="3752" y="130"/>
                  </a:lnTo>
                  <a:lnTo>
                    <a:pt x="3755" y="130"/>
                  </a:lnTo>
                  <a:lnTo>
                    <a:pt x="3757" y="129"/>
                  </a:lnTo>
                  <a:lnTo>
                    <a:pt x="3759" y="129"/>
                  </a:lnTo>
                  <a:lnTo>
                    <a:pt x="3759" y="130"/>
                  </a:lnTo>
                  <a:lnTo>
                    <a:pt x="3759" y="132"/>
                  </a:lnTo>
                  <a:lnTo>
                    <a:pt x="3759" y="134"/>
                  </a:lnTo>
                  <a:lnTo>
                    <a:pt x="3759" y="136"/>
                  </a:lnTo>
                  <a:lnTo>
                    <a:pt x="3757" y="138"/>
                  </a:lnTo>
                  <a:lnTo>
                    <a:pt x="3757" y="140"/>
                  </a:lnTo>
                  <a:lnTo>
                    <a:pt x="3755" y="140"/>
                  </a:lnTo>
                  <a:lnTo>
                    <a:pt x="3754" y="138"/>
                  </a:lnTo>
                  <a:lnTo>
                    <a:pt x="3752" y="140"/>
                  </a:lnTo>
                  <a:lnTo>
                    <a:pt x="3750" y="140"/>
                  </a:lnTo>
                  <a:lnTo>
                    <a:pt x="3748" y="138"/>
                  </a:lnTo>
                  <a:lnTo>
                    <a:pt x="3746" y="140"/>
                  </a:lnTo>
                  <a:lnTo>
                    <a:pt x="3750" y="140"/>
                  </a:lnTo>
                  <a:lnTo>
                    <a:pt x="3752" y="140"/>
                  </a:lnTo>
                  <a:lnTo>
                    <a:pt x="3754" y="142"/>
                  </a:lnTo>
                  <a:lnTo>
                    <a:pt x="3755" y="146"/>
                  </a:lnTo>
                  <a:lnTo>
                    <a:pt x="3752" y="146"/>
                  </a:lnTo>
                  <a:lnTo>
                    <a:pt x="3750" y="144"/>
                  </a:lnTo>
                  <a:lnTo>
                    <a:pt x="3752" y="146"/>
                  </a:lnTo>
                  <a:lnTo>
                    <a:pt x="3752" y="148"/>
                  </a:lnTo>
                  <a:lnTo>
                    <a:pt x="3750" y="148"/>
                  </a:lnTo>
                  <a:lnTo>
                    <a:pt x="3750" y="150"/>
                  </a:lnTo>
                  <a:lnTo>
                    <a:pt x="3750" y="152"/>
                  </a:lnTo>
                  <a:lnTo>
                    <a:pt x="3748" y="152"/>
                  </a:lnTo>
                  <a:lnTo>
                    <a:pt x="3748" y="150"/>
                  </a:lnTo>
                  <a:lnTo>
                    <a:pt x="3746" y="150"/>
                  </a:lnTo>
                  <a:lnTo>
                    <a:pt x="3744" y="150"/>
                  </a:lnTo>
                  <a:lnTo>
                    <a:pt x="3746" y="152"/>
                  </a:lnTo>
                  <a:lnTo>
                    <a:pt x="3748" y="152"/>
                  </a:lnTo>
                  <a:lnTo>
                    <a:pt x="3748" y="153"/>
                  </a:lnTo>
                  <a:lnTo>
                    <a:pt x="3748" y="155"/>
                  </a:lnTo>
                  <a:lnTo>
                    <a:pt x="3746" y="155"/>
                  </a:lnTo>
                  <a:lnTo>
                    <a:pt x="3746" y="157"/>
                  </a:lnTo>
                  <a:lnTo>
                    <a:pt x="3744" y="155"/>
                  </a:lnTo>
                  <a:lnTo>
                    <a:pt x="3742" y="155"/>
                  </a:lnTo>
                  <a:lnTo>
                    <a:pt x="3742" y="157"/>
                  </a:lnTo>
                  <a:lnTo>
                    <a:pt x="3744" y="157"/>
                  </a:lnTo>
                  <a:lnTo>
                    <a:pt x="3746" y="157"/>
                  </a:lnTo>
                  <a:lnTo>
                    <a:pt x="3748" y="157"/>
                  </a:lnTo>
                  <a:lnTo>
                    <a:pt x="3748" y="159"/>
                  </a:lnTo>
                  <a:lnTo>
                    <a:pt x="3748" y="161"/>
                  </a:lnTo>
                  <a:lnTo>
                    <a:pt x="3746" y="163"/>
                  </a:lnTo>
                  <a:lnTo>
                    <a:pt x="3746" y="165"/>
                  </a:lnTo>
                  <a:lnTo>
                    <a:pt x="3748" y="167"/>
                  </a:lnTo>
                  <a:lnTo>
                    <a:pt x="3748" y="169"/>
                  </a:lnTo>
                  <a:lnTo>
                    <a:pt x="3748" y="171"/>
                  </a:lnTo>
                  <a:lnTo>
                    <a:pt x="3748" y="173"/>
                  </a:lnTo>
                  <a:lnTo>
                    <a:pt x="3746" y="175"/>
                  </a:lnTo>
                  <a:lnTo>
                    <a:pt x="3746" y="176"/>
                  </a:lnTo>
                  <a:lnTo>
                    <a:pt x="3746" y="178"/>
                  </a:lnTo>
                  <a:lnTo>
                    <a:pt x="3746" y="180"/>
                  </a:lnTo>
                  <a:lnTo>
                    <a:pt x="3746" y="182"/>
                  </a:lnTo>
                  <a:lnTo>
                    <a:pt x="3746" y="184"/>
                  </a:lnTo>
                  <a:lnTo>
                    <a:pt x="3744" y="182"/>
                  </a:lnTo>
                  <a:lnTo>
                    <a:pt x="3744" y="184"/>
                  </a:lnTo>
                  <a:lnTo>
                    <a:pt x="3746" y="184"/>
                  </a:lnTo>
                  <a:lnTo>
                    <a:pt x="3748" y="186"/>
                  </a:lnTo>
                  <a:lnTo>
                    <a:pt x="3748" y="188"/>
                  </a:lnTo>
                  <a:lnTo>
                    <a:pt x="3748" y="192"/>
                  </a:lnTo>
                  <a:lnTo>
                    <a:pt x="3748" y="194"/>
                  </a:lnTo>
                  <a:lnTo>
                    <a:pt x="3750" y="196"/>
                  </a:lnTo>
                  <a:lnTo>
                    <a:pt x="3750" y="200"/>
                  </a:lnTo>
                  <a:lnTo>
                    <a:pt x="3752" y="203"/>
                  </a:lnTo>
                  <a:lnTo>
                    <a:pt x="3754" y="205"/>
                  </a:lnTo>
                  <a:lnTo>
                    <a:pt x="3754" y="209"/>
                  </a:lnTo>
                  <a:lnTo>
                    <a:pt x="3755" y="211"/>
                  </a:lnTo>
                  <a:lnTo>
                    <a:pt x="3755" y="213"/>
                  </a:lnTo>
                  <a:lnTo>
                    <a:pt x="3755" y="215"/>
                  </a:lnTo>
                  <a:lnTo>
                    <a:pt x="3757" y="217"/>
                  </a:lnTo>
                  <a:lnTo>
                    <a:pt x="3757" y="219"/>
                  </a:lnTo>
                  <a:lnTo>
                    <a:pt x="3761" y="223"/>
                  </a:lnTo>
                  <a:lnTo>
                    <a:pt x="3765" y="228"/>
                  </a:lnTo>
                  <a:lnTo>
                    <a:pt x="3765" y="230"/>
                  </a:lnTo>
                  <a:lnTo>
                    <a:pt x="3767" y="232"/>
                  </a:lnTo>
                  <a:lnTo>
                    <a:pt x="3769" y="232"/>
                  </a:lnTo>
                  <a:lnTo>
                    <a:pt x="3769" y="234"/>
                  </a:lnTo>
                  <a:lnTo>
                    <a:pt x="3771" y="234"/>
                  </a:lnTo>
                  <a:lnTo>
                    <a:pt x="3771" y="236"/>
                  </a:lnTo>
                  <a:lnTo>
                    <a:pt x="3773" y="236"/>
                  </a:lnTo>
                  <a:lnTo>
                    <a:pt x="3773" y="238"/>
                  </a:lnTo>
                  <a:lnTo>
                    <a:pt x="3775" y="238"/>
                  </a:lnTo>
                  <a:lnTo>
                    <a:pt x="3775" y="240"/>
                  </a:lnTo>
                  <a:lnTo>
                    <a:pt x="3777" y="240"/>
                  </a:lnTo>
                  <a:lnTo>
                    <a:pt x="3778" y="240"/>
                  </a:lnTo>
                  <a:lnTo>
                    <a:pt x="3782" y="244"/>
                  </a:lnTo>
                  <a:lnTo>
                    <a:pt x="3780" y="244"/>
                  </a:lnTo>
                  <a:lnTo>
                    <a:pt x="3778" y="244"/>
                  </a:lnTo>
                  <a:lnTo>
                    <a:pt x="3780" y="246"/>
                  </a:lnTo>
                  <a:lnTo>
                    <a:pt x="3778" y="248"/>
                  </a:lnTo>
                  <a:lnTo>
                    <a:pt x="3778" y="249"/>
                  </a:lnTo>
                  <a:lnTo>
                    <a:pt x="3775" y="249"/>
                  </a:lnTo>
                  <a:lnTo>
                    <a:pt x="3773" y="246"/>
                  </a:lnTo>
                  <a:lnTo>
                    <a:pt x="3771" y="246"/>
                  </a:lnTo>
                  <a:lnTo>
                    <a:pt x="3771" y="248"/>
                  </a:lnTo>
                  <a:lnTo>
                    <a:pt x="3769" y="248"/>
                  </a:lnTo>
                  <a:lnTo>
                    <a:pt x="3769" y="246"/>
                  </a:lnTo>
                  <a:lnTo>
                    <a:pt x="3767" y="244"/>
                  </a:lnTo>
                  <a:lnTo>
                    <a:pt x="3767" y="246"/>
                  </a:lnTo>
                  <a:lnTo>
                    <a:pt x="3769" y="246"/>
                  </a:lnTo>
                  <a:lnTo>
                    <a:pt x="3769" y="248"/>
                  </a:lnTo>
                  <a:lnTo>
                    <a:pt x="3773" y="249"/>
                  </a:lnTo>
                  <a:lnTo>
                    <a:pt x="3773" y="248"/>
                  </a:lnTo>
                  <a:lnTo>
                    <a:pt x="3775" y="248"/>
                  </a:lnTo>
                  <a:lnTo>
                    <a:pt x="3775" y="249"/>
                  </a:lnTo>
                  <a:lnTo>
                    <a:pt x="3777" y="251"/>
                  </a:lnTo>
                  <a:lnTo>
                    <a:pt x="3771" y="249"/>
                  </a:lnTo>
                  <a:lnTo>
                    <a:pt x="3767" y="248"/>
                  </a:lnTo>
                  <a:lnTo>
                    <a:pt x="3765" y="246"/>
                  </a:lnTo>
                  <a:lnTo>
                    <a:pt x="3765" y="248"/>
                  </a:lnTo>
                  <a:lnTo>
                    <a:pt x="3767" y="248"/>
                  </a:lnTo>
                  <a:lnTo>
                    <a:pt x="3765" y="248"/>
                  </a:lnTo>
                  <a:lnTo>
                    <a:pt x="3763" y="248"/>
                  </a:lnTo>
                  <a:lnTo>
                    <a:pt x="3763" y="246"/>
                  </a:lnTo>
                  <a:lnTo>
                    <a:pt x="3763" y="244"/>
                  </a:lnTo>
                  <a:lnTo>
                    <a:pt x="3765" y="244"/>
                  </a:lnTo>
                  <a:lnTo>
                    <a:pt x="3765" y="242"/>
                  </a:lnTo>
                  <a:lnTo>
                    <a:pt x="3763" y="242"/>
                  </a:lnTo>
                  <a:lnTo>
                    <a:pt x="3763" y="244"/>
                  </a:lnTo>
                  <a:lnTo>
                    <a:pt x="3761" y="244"/>
                  </a:lnTo>
                  <a:lnTo>
                    <a:pt x="3759" y="244"/>
                  </a:lnTo>
                  <a:lnTo>
                    <a:pt x="3761" y="246"/>
                  </a:lnTo>
                  <a:lnTo>
                    <a:pt x="3759" y="246"/>
                  </a:lnTo>
                  <a:lnTo>
                    <a:pt x="3759" y="248"/>
                  </a:lnTo>
                  <a:lnTo>
                    <a:pt x="3761" y="248"/>
                  </a:lnTo>
                  <a:lnTo>
                    <a:pt x="3761" y="246"/>
                  </a:lnTo>
                  <a:lnTo>
                    <a:pt x="3763" y="246"/>
                  </a:lnTo>
                  <a:lnTo>
                    <a:pt x="3763" y="248"/>
                  </a:lnTo>
                  <a:lnTo>
                    <a:pt x="3763" y="249"/>
                  </a:lnTo>
                  <a:lnTo>
                    <a:pt x="3765" y="249"/>
                  </a:lnTo>
                  <a:lnTo>
                    <a:pt x="3765" y="251"/>
                  </a:lnTo>
                  <a:lnTo>
                    <a:pt x="3763" y="251"/>
                  </a:lnTo>
                  <a:lnTo>
                    <a:pt x="3763" y="253"/>
                  </a:lnTo>
                  <a:lnTo>
                    <a:pt x="3761" y="251"/>
                  </a:lnTo>
                  <a:lnTo>
                    <a:pt x="3763" y="251"/>
                  </a:lnTo>
                  <a:lnTo>
                    <a:pt x="3765" y="251"/>
                  </a:lnTo>
                  <a:lnTo>
                    <a:pt x="3763" y="249"/>
                  </a:lnTo>
                  <a:lnTo>
                    <a:pt x="3761" y="249"/>
                  </a:lnTo>
                  <a:lnTo>
                    <a:pt x="3759" y="249"/>
                  </a:lnTo>
                  <a:lnTo>
                    <a:pt x="3757" y="248"/>
                  </a:lnTo>
                  <a:lnTo>
                    <a:pt x="3755" y="248"/>
                  </a:lnTo>
                  <a:lnTo>
                    <a:pt x="3757" y="249"/>
                  </a:lnTo>
                  <a:lnTo>
                    <a:pt x="3755" y="249"/>
                  </a:lnTo>
                  <a:lnTo>
                    <a:pt x="3755" y="248"/>
                  </a:lnTo>
                  <a:lnTo>
                    <a:pt x="3754" y="246"/>
                  </a:lnTo>
                  <a:lnTo>
                    <a:pt x="3752" y="246"/>
                  </a:lnTo>
                  <a:lnTo>
                    <a:pt x="3754" y="248"/>
                  </a:lnTo>
                  <a:lnTo>
                    <a:pt x="3755" y="249"/>
                  </a:lnTo>
                  <a:lnTo>
                    <a:pt x="3755" y="251"/>
                  </a:lnTo>
                  <a:lnTo>
                    <a:pt x="3755" y="249"/>
                  </a:lnTo>
                  <a:lnTo>
                    <a:pt x="3754" y="249"/>
                  </a:lnTo>
                  <a:lnTo>
                    <a:pt x="3754" y="251"/>
                  </a:lnTo>
                  <a:lnTo>
                    <a:pt x="3754" y="249"/>
                  </a:lnTo>
                  <a:lnTo>
                    <a:pt x="3752" y="249"/>
                  </a:lnTo>
                  <a:lnTo>
                    <a:pt x="3750" y="248"/>
                  </a:lnTo>
                  <a:lnTo>
                    <a:pt x="3750" y="249"/>
                  </a:lnTo>
                  <a:lnTo>
                    <a:pt x="3752" y="249"/>
                  </a:lnTo>
                  <a:lnTo>
                    <a:pt x="3750" y="248"/>
                  </a:lnTo>
                  <a:lnTo>
                    <a:pt x="3752" y="248"/>
                  </a:lnTo>
                  <a:lnTo>
                    <a:pt x="3752" y="246"/>
                  </a:lnTo>
                  <a:lnTo>
                    <a:pt x="3750" y="244"/>
                  </a:lnTo>
                  <a:lnTo>
                    <a:pt x="3750" y="246"/>
                  </a:lnTo>
                  <a:lnTo>
                    <a:pt x="3752" y="246"/>
                  </a:lnTo>
                  <a:lnTo>
                    <a:pt x="3752" y="248"/>
                  </a:lnTo>
                  <a:lnTo>
                    <a:pt x="3752" y="246"/>
                  </a:lnTo>
                  <a:lnTo>
                    <a:pt x="3750" y="246"/>
                  </a:lnTo>
                  <a:lnTo>
                    <a:pt x="3748" y="244"/>
                  </a:lnTo>
                  <a:lnTo>
                    <a:pt x="3746" y="244"/>
                  </a:lnTo>
                  <a:lnTo>
                    <a:pt x="3746" y="242"/>
                  </a:lnTo>
                  <a:lnTo>
                    <a:pt x="3746" y="244"/>
                  </a:lnTo>
                  <a:lnTo>
                    <a:pt x="3746" y="246"/>
                  </a:lnTo>
                  <a:lnTo>
                    <a:pt x="3748" y="248"/>
                  </a:lnTo>
                  <a:lnTo>
                    <a:pt x="3746" y="248"/>
                  </a:lnTo>
                  <a:lnTo>
                    <a:pt x="3746" y="246"/>
                  </a:lnTo>
                  <a:lnTo>
                    <a:pt x="3744" y="246"/>
                  </a:lnTo>
                  <a:lnTo>
                    <a:pt x="3744" y="248"/>
                  </a:lnTo>
                  <a:lnTo>
                    <a:pt x="3744" y="249"/>
                  </a:lnTo>
                  <a:lnTo>
                    <a:pt x="3744" y="251"/>
                  </a:lnTo>
                  <a:lnTo>
                    <a:pt x="3742" y="251"/>
                  </a:lnTo>
                  <a:lnTo>
                    <a:pt x="3740" y="249"/>
                  </a:lnTo>
                  <a:lnTo>
                    <a:pt x="3740" y="248"/>
                  </a:lnTo>
                  <a:lnTo>
                    <a:pt x="3738" y="248"/>
                  </a:lnTo>
                  <a:lnTo>
                    <a:pt x="3736" y="248"/>
                  </a:lnTo>
                  <a:lnTo>
                    <a:pt x="3736" y="246"/>
                  </a:lnTo>
                  <a:lnTo>
                    <a:pt x="3734" y="246"/>
                  </a:lnTo>
                  <a:lnTo>
                    <a:pt x="3734" y="244"/>
                  </a:lnTo>
                  <a:lnTo>
                    <a:pt x="3734" y="242"/>
                  </a:lnTo>
                  <a:lnTo>
                    <a:pt x="3732" y="242"/>
                  </a:lnTo>
                  <a:lnTo>
                    <a:pt x="3732" y="240"/>
                  </a:lnTo>
                  <a:lnTo>
                    <a:pt x="3732" y="242"/>
                  </a:lnTo>
                  <a:lnTo>
                    <a:pt x="3730" y="242"/>
                  </a:lnTo>
                  <a:lnTo>
                    <a:pt x="3730" y="244"/>
                  </a:lnTo>
                  <a:lnTo>
                    <a:pt x="3734" y="246"/>
                  </a:lnTo>
                  <a:lnTo>
                    <a:pt x="3736" y="248"/>
                  </a:lnTo>
                  <a:lnTo>
                    <a:pt x="3734" y="248"/>
                  </a:lnTo>
                  <a:lnTo>
                    <a:pt x="3732" y="246"/>
                  </a:lnTo>
                  <a:lnTo>
                    <a:pt x="3732" y="244"/>
                  </a:lnTo>
                  <a:lnTo>
                    <a:pt x="3730" y="244"/>
                  </a:lnTo>
                  <a:lnTo>
                    <a:pt x="3729" y="242"/>
                  </a:lnTo>
                  <a:lnTo>
                    <a:pt x="3729" y="244"/>
                  </a:lnTo>
                  <a:lnTo>
                    <a:pt x="3727" y="244"/>
                  </a:lnTo>
                  <a:lnTo>
                    <a:pt x="3727" y="242"/>
                  </a:lnTo>
                  <a:lnTo>
                    <a:pt x="3725" y="244"/>
                  </a:lnTo>
                  <a:lnTo>
                    <a:pt x="3723" y="242"/>
                  </a:lnTo>
                  <a:lnTo>
                    <a:pt x="3721" y="240"/>
                  </a:lnTo>
                  <a:lnTo>
                    <a:pt x="3721" y="242"/>
                  </a:lnTo>
                  <a:lnTo>
                    <a:pt x="3721" y="240"/>
                  </a:lnTo>
                  <a:lnTo>
                    <a:pt x="3719" y="240"/>
                  </a:lnTo>
                  <a:lnTo>
                    <a:pt x="3717" y="238"/>
                  </a:lnTo>
                  <a:lnTo>
                    <a:pt x="3717" y="240"/>
                  </a:lnTo>
                  <a:lnTo>
                    <a:pt x="3715" y="240"/>
                  </a:lnTo>
                  <a:lnTo>
                    <a:pt x="3713" y="238"/>
                  </a:lnTo>
                  <a:lnTo>
                    <a:pt x="3715" y="236"/>
                  </a:lnTo>
                  <a:lnTo>
                    <a:pt x="3717" y="236"/>
                  </a:lnTo>
                  <a:lnTo>
                    <a:pt x="3717" y="238"/>
                  </a:lnTo>
                  <a:lnTo>
                    <a:pt x="3719" y="238"/>
                  </a:lnTo>
                  <a:lnTo>
                    <a:pt x="3719" y="236"/>
                  </a:lnTo>
                  <a:lnTo>
                    <a:pt x="3719" y="234"/>
                  </a:lnTo>
                  <a:lnTo>
                    <a:pt x="3719" y="232"/>
                  </a:lnTo>
                  <a:lnTo>
                    <a:pt x="3719" y="230"/>
                  </a:lnTo>
                  <a:lnTo>
                    <a:pt x="3717" y="228"/>
                  </a:lnTo>
                  <a:lnTo>
                    <a:pt x="3715" y="226"/>
                  </a:lnTo>
                  <a:lnTo>
                    <a:pt x="3717" y="226"/>
                  </a:lnTo>
                  <a:lnTo>
                    <a:pt x="3719" y="226"/>
                  </a:lnTo>
                  <a:lnTo>
                    <a:pt x="3721" y="226"/>
                  </a:lnTo>
                  <a:lnTo>
                    <a:pt x="3723" y="228"/>
                  </a:lnTo>
                  <a:lnTo>
                    <a:pt x="3721" y="224"/>
                  </a:lnTo>
                  <a:lnTo>
                    <a:pt x="3723" y="224"/>
                  </a:lnTo>
                  <a:lnTo>
                    <a:pt x="3725" y="224"/>
                  </a:lnTo>
                  <a:lnTo>
                    <a:pt x="3723" y="224"/>
                  </a:lnTo>
                  <a:lnTo>
                    <a:pt x="3723" y="226"/>
                  </a:lnTo>
                  <a:lnTo>
                    <a:pt x="3723" y="224"/>
                  </a:lnTo>
                  <a:lnTo>
                    <a:pt x="3725" y="226"/>
                  </a:lnTo>
                  <a:lnTo>
                    <a:pt x="3727" y="224"/>
                  </a:lnTo>
                  <a:lnTo>
                    <a:pt x="3725" y="224"/>
                  </a:lnTo>
                  <a:lnTo>
                    <a:pt x="3725" y="223"/>
                  </a:lnTo>
                  <a:lnTo>
                    <a:pt x="3723" y="223"/>
                  </a:lnTo>
                  <a:lnTo>
                    <a:pt x="3725" y="223"/>
                  </a:lnTo>
                  <a:lnTo>
                    <a:pt x="3725" y="221"/>
                  </a:lnTo>
                  <a:lnTo>
                    <a:pt x="3727" y="221"/>
                  </a:lnTo>
                  <a:lnTo>
                    <a:pt x="3725" y="219"/>
                  </a:lnTo>
                  <a:lnTo>
                    <a:pt x="3723" y="221"/>
                  </a:lnTo>
                  <a:lnTo>
                    <a:pt x="3723" y="223"/>
                  </a:lnTo>
                  <a:lnTo>
                    <a:pt x="3721" y="221"/>
                  </a:lnTo>
                  <a:lnTo>
                    <a:pt x="3721" y="223"/>
                  </a:lnTo>
                  <a:lnTo>
                    <a:pt x="3719" y="223"/>
                  </a:lnTo>
                  <a:lnTo>
                    <a:pt x="3719" y="221"/>
                  </a:lnTo>
                  <a:lnTo>
                    <a:pt x="3717" y="221"/>
                  </a:lnTo>
                  <a:lnTo>
                    <a:pt x="3715" y="219"/>
                  </a:lnTo>
                  <a:lnTo>
                    <a:pt x="3715" y="217"/>
                  </a:lnTo>
                  <a:lnTo>
                    <a:pt x="3717" y="217"/>
                  </a:lnTo>
                  <a:lnTo>
                    <a:pt x="3717" y="215"/>
                  </a:lnTo>
                  <a:lnTo>
                    <a:pt x="3717" y="213"/>
                  </a:lnTo>
                  <a:lnTo>
                    <a:pt x="3719" y="213"/>
                  </a:lnTo>
                  <a:lnTo>
                    <a:pt x="3719" y="211"/>
                  </a:lnTo>
                  <a:lnTo>
                    <a:pt x="3721" y="209"/>
                  </a:lnTo>
                  <a:lnTo>
                    <a:pt x="3723" y="209"/>
                  </a:lnTo>
                  <a:lnTo>
                    <a:pt x="3723" y="207"/>
                  </a:lnTo>
                  <a:lnTo>
                    <a:pt x="3721" y="207"/>
                  </a:lnTo>
                  <a:lnTo>
                    <a:pt x="3721" y="209"/>
                  </a:lnTo>
                  <a:lnTo>
                    <a:pt x="3717" y="211"/>
                  </a:lnTo>
                  <a:lnTo>
                    <a:pt x="3717" y="213"/>
                  </a:lnTo>
                  <a:lnTo>
                    <a:pt x="3717" y="215"/>
                  </a:lnTo>
                  <a:lnTo>
                    <a:pt x="3715" y="215"/>
                  </a:lnTo>
                  <a:lnTo>
                    <a:pt x="3713" y="215"/>
                  </a:lnTo>
                  <a:lnTo>
                    <a:pt x="3713" y="213"/>
                  </a:lnTo>
                  <a:lnTo>
                    <a:pt x="3713" y="211"/>
                  </a:lnTo>
                  <a:lnTo>
                    <a:pt x="3711" y="207"/>
                  </a:lnTo>
                  <a:lnTo>
                    <a:pt x="3713" y="207"/>
                  </a:lnTo>
                  <a:lnTo>
                    <a:pt x="3713" y="205"/>
                  </a:lnTo>
                  <a:lnTo>
                    <a:pt x="3715" y="203"/>
                  </a:lnTo>
                  <a:lnTo>
                    <a:pt x="3713" y="201"/>
                  </a:lnTo>
                  <a:lnTo>
                    <a:pt x="3713" y="203"/>
                  </a:lnTo>
                  <a:lnTo>
                    <a:pt x="3711" y="205"/>
                  </a:lnTo>
                  <a:lnTo>
                    <a:pt x="3711" y="207"/>
                  </a:lnTo>
                  <a:lnTo>
                    <a:pt x="3709" y="207"/>
                  </a:lnTo>
                  <a:lnTo>
                    <a:pt x="3709" y="209"/>
                  </a:lnTo>
                  <a:lnTo>
                    <a:pt x="3709" y="207"/>
                  </a:lnTo>
                  <a:lnTo>
                    <a:pt x="3707" y="207"/>
                  </a:lnTo>
                  <a:lnTo>
                    <a:pt x="3709" y="205"/>
                  </a:lnTo>
                  <a:lnTo>
                    <a:pt x="3707" y="205"/>
                  </a:lnTo>
                  <a:lnTo>
                    <a:pt x="3707" y="207"/>
                  </a:lnTo>
                  <a:lnTo>
                    <a:pt x="3707" y="209"/>
                  </a:lnTo>
                  <a:lnTo>
                    <a:pt x="3707" y="211"/>
                  </a:lnTo>
                  <a:lnTo>
                    <a:pt x="3706" y="211"/>
                  </a:lnTo>
                  <a:lnTo>
                    <a:pt x="3706" y="209"/>
                  </a:lnTo>
                  <a:lnTo>
                    <a:pt x="3706" y="207"/>
                  </a:lnTo>
                  <a:lnTo>
                    <a:pt x="3704" y="207"/>
                  </a:lnTo>
                  <a:lnTo>
                    <a:pt x="3706" y="209"/>
                  </a:lnTo>
                  <a:lnTo>
                    <a:pt x="3704" y="209"/>
                  </a:lnTo>
                  <a:lnTo>
                    <a:pt x="3704" y="207"/>
                  </a:lnTo>
                  <a:lnTo>
                    <a:pt x="3702" y="207"/>
                  </a:lnTo>
                  <a:lnTo>
                    <a:pt x="3702" y="205"/>
                  </a:lnTo>
                  <a:lnTo>
                    <a:pt x="3702" y="203"/>
                  </a:lnTo>
                  <a:lnTo>
                    <a:pt x="3702" y="201"/>
                  </a:lnTo>
                  <a:lnTo>
                    <a:pt x="3700" y="201"/>
                  </a:lnTo>
                  <a:lnTo>
                    <a:pt x="3700" y="200"/>
                  </a:lnTo>
                  <a:lnTo>
                    <a:pt x="3700" y="201"/>
                  </a:lnTo>
                  <a:lnTo>
                    <a:pt x="3700" y="203"/>
                  </a:lnTo>
                  <a:lnTo>
                    <a:pt x="3698" y="203"/>
                  </a:lnTo>
                  <a:lnTo>
                    <a:pt x="3698" y="205"/>
                  </a:lnTo>
                  <a:lnTo>
                    <a:pt x="3698" y="207"/>
                  </a:lnTo>
                  <a:lnTo>
                    <a:pt x="3698" y="205"/>
                  </a:lnTo>
                  <a:lnTo>
                    <a:pt x="3696" y="205"/>
                  </a:lnTo>
                  <a:lnTo>
                    <a:pt x="3696" y="203"/>
                  </a:lnTo>
                  <a:lnTo>
                    <a:pt x="3696" y="201"/>
                  </a:lnTo>
                  <a:lnTo>
                    <a:pt x="3694" y="203"/>
                  </a:lnTo>
                  <a:lnTo>
                    <a:pt x="3694" y="205"/>
                  </a:lnTo>
                  <a:lnTo>
                    <a:pt x="3696" y="207"/>
                  </a:lnTo>
                  <a:lnTo>
                    <a:pt x="3694" y="207"/>
                  </a:lnTo>
                  <a:lnTo>
                    <a:pt x="3692" y="207"/>
                  </a:lnTo>
                  <a:lnTo>
                    <a:pt x="3690" y="207"/>
                  </a:lnTo>
                  <a:lnTo>
                    <a:pt x="3688" y="207"/>
                  </a:lnTo>
                  <a:lnTo>
                    <a:pt x="3686" y="205"/>
                  </a:lnTo>
                  <a:lnTo>
                    <a:pt x="3684" y="203"/>
                  </a:lnTo>
                  <a:lnTo>
                    <a:pt x="3684" y="201"/>
                  </a:lnTo>
                  <a:lnTo>
                    <a:pt x="3684" y="200"/>
                  </a:lnTo>
                  <a:lnTo>
                    <a:pt x="3684" y="198"/>
                  </a:lnTo>
                  <a:lnTo>
                    <a:pt x="3682" y="196"/>
                  </a:lnTo>
                  <a:lnTo>
                    <a:pt x="3682" y="194"/>
                  </a:lnTo>
                  <a:lnTo>
                    <a:pt x="3682" y="192"/>
                  </a:lnTo>
                  <a:lnTo>
                    <a:pt x="3682" y="190"/>
                  </a:lnTo>
                  <a:lnTo>
                    <a:pt x="3682" y="186"/>
                  </a:lnTo>
                  <a:lnTo>
                    <a:pt x="3682" y="184"/>
                  </a:lnTo>
                  <a:lnTo>
                    <a:pt x="3684" y="180"/>
                  </a:lnTo>
                  <a:lnTo>
                    <a:pt x="3684" y="178"/>
                  </a:lnTo>
                  <a:lnTo>
                    <a:pt x="3686" y="176"/>
                  </a:lnTo>
                  <a:lnTo>
                    <a:pt x="3688" y="175"/>
                  </a:lnTo>
                  <a:lnTo>
                    <a:pt x="3688" y="173"/>
                  </a:lnTo>
                  <a:lnTo>
                    <a:pt x="3690" y="173"/>
                  </a:lnTo>
                  <a:lnTo>
                    <a:pt x="3690" y="175"/>
                  </a:lnTo>
                  <a:lnTo>
                    <a:pt x="3692" y="175"/>
                  </a:lnTo>
                  <a:lnTo>
                    <a:pt x="3692" y="176"/>
                  </a:lnTo>
                  <a:lnTo>
                    <a:pt x="3694" y="176"/>
                  </a:lnTo>
                  <a:lnTo>
                    <a:pt x="3694" y="175"/>
                  </a:lnTo>
                  <a:lnTo>
                    <a:pt x="3696" y="175"/>
                  </a:lnTo>
                  <a:lnTo>
                    <a:pt x="3694" y="175"/>
                  </a:lnTo>
                  <a:lnTo>
                    <a:pt x="3694" y="176"/>
                  </a:lnTo>
                  <a:lnTo>
                    <a:pt x="3696" y="176"/>
                  </a:lnTo>
                  <a:lnTo>
                    <a:pt x="3698" y="176"/>
                  </a:lnTo>
                  <a:lnTo>
                    <a:pt x="3698" y="175"/>
                  </a:lnTo>
                  <a:lnTo>
                    <a:pt x="3698" y="173"/>
                  </a:lnTo>
                  <a:lnTo>
                    <a:pt x="3698" y="171"/>
                  </a:lnTo>
                  <a:lnTo>
                    <a:pt x="3698" y="173"/>
                  </a:lnTo>
                  <a:lnTo>
                    <a:pt x="3700" y="173"/>
                  </a:lnTo>
                  <a:lnTo>
                    <a:pt x="3700" y="171"/>
                  </a:lnTo>
                  <a:lnTo>
                    <a:pt x="3698" y="169"/>
                  </a:lnTo>
                  <a:lnTo>
                    <a:pt x="3700" y="169"/>
                  </a:lnTo>
                  <a:lnTo>
                    <a:pt x="3700" y="167"/>
                  </a:lnTo>
                  <a:lnTo>
                    <a:pt x="3698" y="167"/>
                  </a:lnTo>
                  <a:lnTo>
                    <a:pt x="3698" y="165"/>
                  </a:lnTo>
                  <a:lnTo>
                    <a:pt x="3700" y="167"/>
                  </a:lnTo>
                  <a:lnTo>
                    <a:pt x="3702" y="167"/>
                  </a:lnTo>
                  <a:lnTo>
                    <a:pt x="3700" y="167"/>
                  </a:lnTo>
                  <a:lnTo>
                    <a:pt x="3702" y="165"/>
                  </a:lnTo>
                  <a:lnTo>
                    <a:pt x="3702" y="163"/>
                  </a:lnTo>
                  <a:lnTo>
                    <a:pt x="3702" y="161"/>
                  </a:lnTo>
                  <a:lnTo>
                    <a:pt x="3704" y="163"/>
                  </a:lnTo>
                  <a:lnTo>
                    <a:pt x="3706" y="163"/>
                  </a:lnTo>
                  <a:lnTo>
                    <a:pt x="3706" y="161"/>
                  </a:lnTo>
                  <a:lnTo>
                    <a:pt x="3704" y="161"/>
                  </a:lnTo>
                  <a:lnTo>
                    <a:pt x="3704" y="159"/>
                  </a:lnTo>
                  <a:lnTo>
                    <a:pt x="3702" y="159"/>
                  </a:lnTo>
                  <a:lnTo>
                    <a:pt x="3702" y="157"/>
                  </a:lnTo>
                  <a:lnTo>
                    <a:pt x="3704" y="157"/>
                  </a:lnTo>
                  <a:lnTo>
                    <a:pt x="3706" y="157"/>
                  </a:lnTo>
                  <a:lnTo>
                    <a:pt x="3704" y="155"/>
                  </a:lnTo>
                  <a:lnTo>
                    <a:pt x="3702" y="155"/>
                  </a:lnTo>
                  <a:lnTo>
                    <a:pt x="3704" y="155"/>
                  </a:lnTo>
                  <a:lnTo>
                    <a:pt x="3704" y="153"/>
                  </a:lnTo>
                  <a:lnTo>
                    <a:pt x="3706" y="153"/>
                  </a:lnTo>
                  <a:lnTo>
                    <a:pt x="3706" y="152"/>
                  </a:lnTo>
                  <a:lnTo>
                    <a:pt x="3707" y="152"/>
                  </a:lnTo>
                  <a:lnTo>
                    <a:pt x="3706" y="152"/>
                  </a:lnTo>
                  <a:lnTo>
                    <a:pt x="3706" y="150"/>
                  </a:lnTo>
                  <a:lnTo>
                    <a:pt x="3707" y="150"/>
                  </a:lnTo>
                  <a:lnTo>
                    <a:pt x="3709" y="150"/>
                  </a:lnTo>
                  <a:lnTo>
                    <a:pt x="3706" y="150"/>
                  </a:lnTo>
                  <a:lnTo>
                    <a:pt x="3704" y="152"/>
                  </a:lnTo>
                  <a:lnTo>
                    <a:pt x="3704" y="150"/>
                  </a:lnTo>
                  <a:lnTo>
                    <a:pt x="3704" y="148"/>
                  </a:lnTo>
                  <a:lnTo>
                    <a:pt x="3706" y="148"/>
                  </a:lnTo>
                  <a:lnTo>
                    <a:pt x="3704" y="148"/>
                  </a:lnTo>
                  <a:lnTo>
                    <a:pt x="3704" y="146"/>
                  </a:lnTo>
                  <a:lnTo>
                    <a:pt x="3707" y="146"/>
                  </a:lnTo>
                  <a:lnTo>
                    <a:pt x="3709" y="146"/>
                  </a:lnTo>
                  <a:lnTo>
                    <a:pt x="3711" y="146"/>
                  </a:lnTo>
                  <a:lnTo>
                    <a:pt x="3709" y="146"/>
                  </a:lnTo>
                  <a:lnTo>
                    <a:pt x="3707" y="144"/>
                  </a:lnTo>
                  <a:lnTo>
                    <a:pt x="3704" y="144"/>
                  </a:lnTo>
                  <a:lnTo>
                    <a:pt x="3704" y="146"/>
                  </a:lnTo>
                  <a:lnTo>
                    <a:pt x="3702" y="146"/>
                  </a:lnTo>
                  <a:lnTo>
                    <a:pt x="3700" y="146"/>
                  </a:lnTo>
                  <a:lnTo>
                    <a:pt x="3700" y="144"/>
                  </a:lnTo>
                  <a:lnTo>
                    <a:pt x="3698" y="144"/>
                  </a:lnTo>
                  <a:lnTo>
                    <a:pt x="3698" y="142"/>
                  </a:lnTo>
                  <a:lnTo>
                    <a:pt x="3698" y="140"/>
                  </a:lnTo>
                  <a:lnTo>
                    <a:pt x="3700" y="140"/>
                  </a:lnTo>
                  <a:lnTo>
                    <a:pt x="3700" y="138"/>
                  </a:lnTo>
                  <a:lnTo>
                    <a:pt x="3700" y="136"/>
                  </a:lnTo>
                  <a:lnTo>
                    <a:pt x="3702" y="136"/>
                  </a:lnTo>
                  <a:lnTo>
                    <a:pt x="3702" y="134"/>
                  </a:lnTo>
                  <a:lnTo>
                    <a:pt x="3707" y="132"/>
                  </a:lnTo>
                  <a:lnTo>
                    <a:pt x="3713" y="134"/>
                  </a:lnTo>
                  <a:lnTo>
                    <a:pt x="3713" y="132"/>
                  </a:lnTo>
                  <a:lnTo>
                    <a:pt x="3713" y="130"/>
                  </a:lnTo>
                  <a:lnTo>
                    <a:pt x="3711" y="130"/>
                  </a:lnTo>
                  <a:lnTo>
                    <a:pt x="3709" y="130"/>
                  </a:lnTo>
                  <a:lnTo>
                    <a:pt x="3709" y="129"/>
                  </a:lnTo>
                  <a:lnTo>
                    <a:pt x="3709" y="127"/>
                  </a:lnTo>
                  <a:lnTo>
                    <a:pt x="3711" y="127"/>
                  </a:lnTo>
                  <a:lnTo>
                    <a:pt x="3713" y="127"/>
                  </a:lnTo>
                  <a:lnTo>
                    <a:pt x="3711" y="125"/>
                  </a:lnTo>
                  <a:lnTo>
                    <a:pt x="3711" y="123"/>
                  </a:lnTo>
                  <a:lnTo>
                    <a:pt x="3709" y="123"/>
                  </a:lnTo>
                  <a:lnTo>
                    <a:pt x="3709" y="121"/>
                  </a:lnTo>
                  <a:lnTo>
                    <a:pt x="3709" y="119"/>
                  </a:lnTo>
                  <a:lnTo>
                    <a:pt x="3711" y="119"/>
                  </a:lnTo>
                  <a:lnTo>
                    <a:pt x="3713" y="115"/>
                  </a:lnTo>
                  <a:lnTo>
                    <a:pt x="3715" y="113"/>
                  </a:lnTo>
                  <a:lnTo>
                    <a:pt x="3717" y="115"/>
                  </a:lnTo>
                  <a:lnTo>
                    <a:pt x="3719" y="113"/>
                  </a:lnTo>
                  <a:lnTo>
                    <a:pt x="3719" y="111"/>
                  </a:lnTo>
                  <a:lnTo>
                    <a:pt x="3721" y="111"/>
                  </a:lnTo>
                  <a:lnTo>
                    <a:pt x="3725" y="113"/>
                  </a:lnTo>
                  <a:lnTo>
                    <a:pt x="3727" y="113"/>
                  </a:lnTo>
                  <a:lnTo>
                    <a:pt x="3729" y="111"/>
                  </a:lnTo>
                  <a:lnTo>
                    <a:pt x="3730" y="109"/>
                  </a:lnTo>
                  <a:lnTo>
                    <a:pt x="3732" y="107"/>
                  </a:lnTo>
                  <a:lnTo>
                    <a:pt x="3732" y="106"/>
                  </a:lnTo>
                  <a:lnTo>
                    <a:pt x="3734" y="106"/>
                  </a:lnTo>
                  <a:lnTo>
                    <a:pt x="3736" y="106"/>
                  </a:lnTo>
                  <a:lnTo>
                    <a:pt x="3738" y="104"/>
                  </a:lnTo>
                  <a:lnTo>
                    <a:pt x="3742" y="106"/>
                  </a:lnTo>
                  <a:lnTo>
                    <a:pt x="3744" y="109"/>
                  </a:lnTo>
                  <a:close/>
                  <a:moveTo>
                    <a:pt x="3994" y="100"/>
                  </a:moveTo>
                  <a:lnTo>
                    <a:pt x="3997" y="102"/>
                  </a:lnTo>
                  <a:lnTo>
                    <a:pt x="3997" y="104"/>
                  </a:lnTo>
                  <a:lnTo>
                    <a:pt x="3995" y="104"/>
                  </a:lnTo>
                  <a:lnTo>
                    <a:pt x="3995" y="106"/>
                  </a:lnTo>
                  <a:lnTo>
                    <a:pt x="3995" y="107"/>
                  </a:lnTo>
                  <a:lnTo>
                    <a:pt x="3995" y="109"/>
                  </a:lnTo>
                  <a:lnTo>
                    <a:pt x="3995" y="111"/>
                  </a:lnTo>
                  <a:lnTo>
                    <a:pt x="3994" y="111"/>
                  </a:lnTo>
                  <a:lnTo>
                    <a:pt x="3994" y="113"/>
                  </a:lnTo>
                  <a:lnTo>
                    <a:pt x="3995" y="111"/>
                  </a:lnTo>
                  <a:lnTo>
                    <a:pt x="3995" y="113"/>
                  </a:lnTo>
                  <a:lnTo>
                    <a:pt x="3997" y="113"/>
                  </a:lnTo>
                  <a:lnTo>
                    <a:pt x="3999" y="113"/>
                  </a:lnTo>
                  <a:lnTo>
                    <a:pt x="3999" y="111"/>
                  </a:lnTo>
                  <a:lnTo>
                    <a:pt x="4001" y="109"/>
                  </a:lnTo>
                  <a:lnTo>
                    <a:pt x="4001" y="107"/>
                  </a:lnTo>
                  <a:lnTo>
                    <a:pt x="4003" y="113"/>
                  </a:lnTo>
                  <a:lnTo>
                    <a:pt x="4005" y="115"/>
                  </a:lnTo>
                  <a:lnTo>
                    <a:pt x="4005" y="117"/>
                  </a:lnTo>
                  <a:lnTo>
                    <a:pt x="4005" y="121"/>
                  </a:lnTo>
                  <a:lnTo>
                    <a:pt x="4005" y="125"/>
                  </a:lnTo>
                  <a:lnTo>
                    <a:pt x="4003" y="123"/>
                  </a:lnTo>
                  <a:lnTo>
                    <a:pt x="4001" y="119"/>
                  </a:lnTo>
                  <a:lnTo>
                    <a:pt x="3999" y="117"/>
                  </a:lnTo>
                  <a:lnTo>
                    <a:pt x="3999" y="119"/>
                  </a:lnTo>
                  <a:lnTo>
                    <a:pt x="3994" y="121"/>
                  </a:lnTo>
                  <a:lnTo>
                    <a:pt x="3988" y="123"/>
                  </a:lnTo>
                  <a:lnTo>
                    <a:pt x="3986" y="125"/>
                  </a:lnTo>
                  <a:lnTo>
                    <a:pt x="3982" y="125"/>
                  </a:lnTo>
                  <a:lnTo>
                    <a:pt x="3980" y="123"/>
                  </a:lnTo>
                  <a:lnTo>
                    <a:pt x="3978" y="123"/>
                  </a:lnTo>
                  <a:lnTo>
                    <a:pt x="3978" y="125"/>
                  </a:lnTo>
                  <a:lnTo>
                    <a:pt x="3980" y="125"/>
                  </a:lnTo>
                  <a:lnTo>
                    <a:pt x="3980" y="127"/>
                  </a:lnTo>
                  <a:lnTo>
                    <a:pt x="3978" y="127"/>
                  </a:lnTo>
                  <a:lnTo>
                    <a:pt x="3976" y="127"/>
                  </a:lnTo>
                  <a:lnTo>
                    <a:pt x="3976" y="125"/>
                  </a:lnTo>
                  <a:lnTo>
                    <a:pt x="3976" y="123"/>
                  </a:lnTo>
                  <a:lnTo>
                    <a:pt x="3976" y="121"/>
                  </a:lnTo>
                  <a:lnTo>
                    <a:pt x="3978" y="117"/>
                  </a:lnTo>
                  <a:lnTo>
                    <a:pt x="3978" y="115"/>
                  </a:lnTo>
                  <a:lnTo>
                    <a:pt x="3980" y="115"/>
                  </a:lnTo>
                  <a:lnTo>
                    <a:pt x="3980" y="113"/>
                  </a:lnTo>
                  <a:lnTo>
                    <a:pt x="3978" y="111"/>
                  </a:lnTo>
                  <a:lnTo>
                    <a:pt x="3978" y="109"/>
                  </a:lnTo>
                  <a:lnTo>
                    <a:pt x="3978" y="107"/>
                  </a:lnTo>
                  <a:lnTo>
                    <a:pt x="3978" y="106"/>
                  </a:lnTo>
                  <a:lnTo>
                    <a:pt x="3986" y="100"/>
                  </a:lnTo>
                  <a:lnTo>
                    <a:pt x="3986" y="102"/>
                  </a:lnTo>
                  <a:lnTo>
                    <a:pt x="3988" y="102"/>
                  </a:lnTo>
                  <a:lnTo>
                    <a:pt x="3988" y="100"/>
                  </a:lnTo>
                  <a:lnTo>
                    <a:pt x="3994" y="100"/>
                  </a:lnTo>
                  <a:close/>
                  <a:moveTo>
                    <a:pt x="4896" y="98"/>
                  </a:moveTo>
                  <a:lnTo>
                    <a:pt x="4900" y="100"/>
                  </a:lnTo>
                  <a:lnTo>
                    <a:pt x="4902" y="100"/>
                  </a:lnTo>
                  <a:lnTo>
                    <a:pt x="4902" y="102"/>
                  </a:lnTo>
                  <a:lnTo>
                    <a:pt x="4898" y="100"/>
                  </a:lnTo>
                  <a:lnTo>
                    <a:pt x="4896" y="100"/>
                  </a:lnTo>
                  <a:lnTo>
                    <a:pt x="4894" y="100"/>
                  </a:lnTo>
                  <a:lnTo>
                    <a:pt x="4892" y="100"/>
                  </a:lnTo>
                  <a:lnTo>
                    <a:pt x="4892" y="98"/>
                  </a:lnTo>
                  <a:lnTo>
                    <a:pt x="4894" y="98"/>
                  </a:lnTo>
                  <a:lnTo>
                    <a:pt x="4896" y="98"/>
                  </a:lnTo>
                  <a:close/>
                  <a:moveTo>
                    <a:pt x="4080" y="100"/>
                  </a:moveTo>
                  <a:lnTo>
                    <a:pt x="4082" y="100"/>
                  </a:lnTo>
                  <a:lnTo>
                    <a:pt x="4086" y="102"/>
                  </a:lnTo>
                  <a:lnTo>
                    <a:pt x="4086" y="104"/>
                  </a:lnTo>
                  <a:lnTo>
                    <a:pt x="4084" y="102"/>
                  </a:lnTo>
                  <a:lnTo>
                    <a:pt x="4082" y="100"/>
                  </a:lnTo>
                  <a:lnTo>
                    <a:pt x="4078" y="100"/>
                  </a:lnTo>
                  <a:lnTo>
                    <a:pt x="4076" y="100"/>
                  </a:lnTo>
                  <a:lnTo>
                    <a:pt x="4074" y="98"/>
                  </a:lnTo>
                  <a:lnTo>
                    <a:pt x="4076" y="96"/>
                  </a:lnTo>
                  <a:lnTo>
                    <a:pt x="4078" y="98"/>
                  </a:lnTo>
                  <a:lnTo>
                    <a:pt x="4080" y="100"/>
                  </a:lnTo>
                  <a:close/>
                  <a:moveTo>
                    <a:pt x="4072" y="100"/>
                  </a:moveTo>
                  <a:lnTo>
                    <a:pt x="4072" y="102"/>
                  </a:lnTo>
                  <a:lnTo>
                    <a:pt x="4070" y="102"/>
                  </a:lnTo>
                  <a:lnTo>
                    <a:pt x="4067" y="104"/>
                  </a:lnTo>
                  <a:lnTo>
                    <a:pt x="4067" y="102"/>
                  </a:lnTo>
                  <a:lnTo>
                    <a:pt x="4067" y="100"/>
                  </a:lnTo>
                  <a:lnTo>
                    <a:pt x="4065" y="102"/>
                  </a:lnTo>
                  <a:lnTo>
                    <a:pt x="4065" y="104"/>
                  </a:lnTo>
                  <a:lnTo>
                    <a:pt x="4063" y="104"/>
                  </a:lnTo>
                  <a:lnTo>
                    <a:pt x="4065" y="106"/>
                  </a:lnTo>
                  <a:lnTo>
                    <a:pt x="4063" y="106"/>
                  </a:lnTo>
                  <a:lnTo>
                    <a:pt x="4063" y="104"/>
                  </a:lnTo>
                  <a:lnTo>
                    <a:pt x="4063" y="102"/>
                  </a:lnTo>
                  <a:lnTo>
                    <a:pt x="4065" y="100"/>
                  </a:lnTo>
                  <a:lnTo>
                    <a:pt x="4068" y="98"/>
                  </a:lnTo>
                  <a:lnTo>
                    <a:pt x="4074" y="96"/>
                  </a:lnTo>
                  <a:lnTo>
                    <a:pt x="4074" y="98"/>
                  </a:lnTo>
                  <a:lnTo>
                    <a:pt x="4072" y="98"/>
                  </a:lnTo>
                  <a:lnTo>
                    <a:pt x="4072" y="100"/>
                  </a:lnTo>
                  <a:close/>
                  <a:moveTo>
                    <a:pt x="4245" y="94"/>
                  </a:moveTo>
                  <a:lnTo>
                    <a:pt x="4239" y="94"/>
                  </a:lnTo>
                  <a:lnTo>
                    <a:pt x="4241" y="94"/>
                  </a:lnTo>
                  <a:lnTo>
                    <a:pt x="4241" y="92"/>
                  </a:lnTo>
                  <a:lnTo>
                    <a:pt x="4243" y="90"/>
                  </a:lnTo>
                  <a:lnTo>
                    <a:pt x="4247" y="88"/>
                  </a:lnTo>
                  <a:lnTo>
                    <a:pt x="4247" y="90"/>
                  </a:lnTo>
                  <a:lnTo>
                    <a:pt x="4245" y="90"/>
                  </a:lnTo>
                  <a:lnTo>
                    <a:pt x="4245" y="92"/>
                  </a:lnTo>
                  <a:lnTo>
                    <a:pt x="4245" y="94"/>
                  </a:lnTo>
                  <a:close/>
                  <a:moveTo>
                    <a:pt x="5128" y="79"/>
                  </a:moveTo>
                  <a:lnTo>
                    <a:pt x="5132" y="81"/>
                  </a:lnTo>
                  <a:lnTo>
                    <a:pt x="5134" y="82"/>
                  </a:lnTo>
                  <a:lnTo>
                    <a:pt x="5138" y="88"/>
                  </a:lnTo>
                  <a:lnTo>
                    <a:pt x="5140" y="88"/>
                  </a:lnTo>
                  <a:lnTo>
                    <a:pt x="5140" y="90"/>
                  </a:lnTo>
                  <a:lnTo>
                    <a:pt x="5142" y="92"/>
                  </a:lnTo>
                  <a:lnTo>
                    <a:pt x="5146" y="98"/>
                  </a:lnTo>
                  <a:lnTo>
                    <a:pt x="5147" y="98"/>
                  </a:lnTo>
                  <a:lnTo>
                    <a:pt x="5147" y="102"/>
                  </a:lnTo>
                  <a:lnTo>
                    <a:pt x="5147" y="104"/>
                  </a:lnTo>
                  <a:lnTo>
                    <a:pt x="5147" y="106"/>
                  </a:lnTo>
                  <a:lnTo>
                    <a:pt x="5147" y="107"/>
                  </a:lnTo>
                  <a:lnTo>
                    <a:pt x="5147" y="109"/>
                  </a:lnTo>
                  <a:lnTo>
                    <a:pt x="5147" y="113"/>
                  </a:lnTo>
                  <a:lnTo>
                    <a:pt x="5149" y="115"/>
                  </a:lnTo>
                  <a:lnTo>
                    <a:pt x="5147" y="117"/>
                  </a:lnTo>
                  <a:lnTo>
                    <a:pt x="5146" y="117"/>
                  </a:lnTo>
                  <a:lnTo>
                    <a:pt x="5142" y="117"/>
                  </a:lnTo>
                  <a:lnTo>
                    <a:pt x="5136" y="115"/>
                  </a:lnTo>
                  <a:lnTo>
                    <a:pt x="5132" y="115"/>
                  </a:lnTo>
                  <a:lnTo>
                    <a:pt x="5130" y="115"/>
                  </a:lnTo>
                  <a:lnTo>
                    <a:pt x="5126" y="115"/>
                  </a:lnTo>
                  <a:lnTo>
                    <a:pt x="5121" y="113"/>
                  </a:lnTo>
                  <a:lnTo>
                    <a:pt x="5117" y="111"/>
                  </a:lnTo>
                  <a:lnTo>
                    <a:pt x="5113" y="109"/>
                  </a:lnTo>
                  <a:lnTo>
                    <a:pt x="5109" y="107"/>
                  </a:lnTo>
                  <a:lnTo>
                    <a:pt x="5105" y="106"/>
                  </a:lnTo>
                  <a:lnTo>
                    <a:pt x="5099" y="106"/>
                  </a:lnTo>
                  <a:lnTo>
                    <a:pt x="5096" y="106"/>
                  </a:lnTo>
                  <a:lnTo>
                    <a:pt x="5094" y="109"/>
                  </a:lnTo>
                  <a:lnTo>
                    <a:pt x="5092" y="109"/>
                  </a:lnTo>
                  <a:lnTo>
                    <a:pt x="5090" y="109"/>
                  </a:lnTo>
                  <a:lnTo>
                    <a:pt x="5088" y="107"/>
                  </a:lnTo>
                  <a:lnTo>
                    <a:pt x="5088" y="104"/>
                  </a:lnTo>
                  <a:lnTo>
                    <a:pt x="5090" y="102"/>
                  </a:lnTo>
                  <a:lnTo>
                    <a:pt x="5094" y="102"/>
                  </a:lnTo>
                  <a:lnTo>
                    <a:pt x="5096" y="102"/>
                  </a:lnTo>
                  <a:lnTo>
                    <a:pt x="5099" y="102"/>
                  </a:lnTo>
                  <a:lnTo>
                    <a:pt x="5101" y="96"/>
                  </a:lnTo>
                  <a:lnTo>
                    <a:pt x="5103" y="96"/>
                  </a:lnTo>
                  <a:lnTo>
                    <a:pt x="5103" y="94"/>
                  </a:lnTo>
                  <a:lnTo>
                    <a:pt x="5103" y="92"/>
                  </a:lnTo>
                  <a:lnTo>
                    <a:pt x="5105" y="88"/>
                  </a:lnTo>
                  <a:lnTo>
                    <a:pt x="5105" y="86"/>
                  </a:lnTo>
                  <a:lnTo>
                    <a:pt x="5105" y="84"/>
                  </a:lnTo>
                  <a:lnTo>
                    <a:pt x="5107" y="82"/>
                  </a:lnTo>
                  <a:lnTo>
                    <a:pt x="5109" y="79"/>
                  </a:lnTo>
                  <a:lnTo>
                    <a:pt x="5111" y="79"/>
                  </a:lnTo>
                  <a:lnTo>
                    <a:pt x="5113" y="79"/>
                  </a:lnTo>
                  <a:lnTo>
                    <a:pt x="5117" y="77"/>
                  </a:lnTo>
                  <a:lnTo>
                    <a:pt x="5124" y="77"/>
                  </a:lnTo>
                  <a:lnTo>
                    <a:pt x="5128" y="79"/>
                  </a:lnTo>
                  <a:close/>
                  <a:moveTo>
                    <a:pt x="4846" y="77"/>
                  </a:moveTo>
                  <a:lnTo>
                    <a:pt x="4848" y="77"/>
                  </a:lnTo>
                  <a:lnTo>
                    <a:pt x="4848" y="79"/>
                  </a:lnTo>
                  <a:lnTo>
                    <a:pt x="4846" y="81"/>
                  </a:lnTo>
                  <a:lnTo>
                    <a:pt x="4844" y="81"/>
                  </a:lnTo>
                  <a:lnTo>
                    <a:pt x="4842" y="79"/>
                  </a:lnTo>
                  <a:lnTo>
                    <a:pt x="4842" y="77"/>
                  </a:lnTo>
                  <a:lnTo>
                    <a:pt x="4844" y="77"/>
                  </a:lnTo>
                  <a:lnTo>
                    <a:pt x="4842" y="77"/>
                  </a:lnTo>
                  <a:lnTo>
                    <a:pt x="4844" y="75"/>
                  </a:lnTo>
                  <a:lnTo>
                    <a:pt x="4846" y="75"/>
                  </a:lnTo>
                  <a:lnTo>
                    <a:pt x="4844" y="77"/>
                  </a:lnTo>
                  <a:lnTo>
                    <a:pt x="4846" y="77"/>
                  </a:lnTo>
                  <a:close/>
                  <a:moveTo>
                    <a:pt x="4207" y="71"/>
                  </a:moveTo>
                  <a:lnTo>
                    <a:pt x="4207" y="73"/>
                  </a:lnTo>
                  <a:lnTo>
                    <a:pt x="4207" y="75"/>
                  </a:lnTo>
                  <a:lnTo>
                    <a:pt x="4205" y="73"/>
                  </a:lnTo>
                  <a:lnTo>
                    <a:pt x="4203" y="73"/>
                  </a:lnTo>
                  <a:lnTo>
                    <a:pt x="4199" y="71"/>
                  </a:lnTo>
                  <a:lnTo>
                    <a:pt x="4201" y="71"/>
                  </a:lnTo>
                  <a:lnTo>
                    <a:pt x="4201" y="69"/>
                  </a:lnTo>
                  <a:lnTo>
                    <a:pt x="4203" y="71"/>
                  </a:lnTo>
                  <a:lnTo>
                    <a:pt x="4205" y="71"/>
                  </a:lnTo>
                  <a:lnTo>
                    <a:pt x="4207" y="69"/>
                  </a:lnTo>
                  <a:lnTo>
                    <a:pt x="4207" y="71"/>
                  </a:lnTo>
                  <a:close/>
                  <a:moveTo>
                    <a:pt x="4195" y="67"/>
                  </a:moveTo>
                  <a:lnTo>
                    <a:pt x="4193" y="67"/>
                  </a:lnTo>
                  <a:lnTo>
                    <a:pt x="4191" y="67"/>
                  </a:lnTo>
                  <a:lnTo>
                    <a:pt x="4191" y="69"/>
                  </a:lnTo>
                  <a:lnTo>
                    <a:pt x="4193" y="69"/>
                  </a:lnTo>
                  <a:lnTo>
                    <a:pt x="4191" y="69"/>
                  </a:lnTo>
                  <a:lnTo>
                    <a:pt x="4186" y="67"/>
                  </a:lnTo>
                  <a:lnTo>
                    <a:pt x="4182" y="67"/>
                  </a:lnTo>
                  <a:lnTo>
                    <a:pt x="4182" y="65"/>
                  </a:lnTo>
                  <a:lnTo>
                    <a:pt x="4184" y="65"/>
                  </a:lnTo>
                  <a:lnTo>
                    <a:pt x="4184" y="63"/>
                  </a:lnTo>
                  <a:lnTo>
                    <a:pt x="4186" y="63"/>
                  </a:lnTo>
                  <a:lnTo>
                    <a:pt x="4187" y="63"/>
                  </a:lnTo>
                  <a:lnTo>
                    <a:pt x="4193" y="65"/>
                  </a:lnTo>
                  <a:lnTo>
                    <a:pt x="4195" y="65"/>
                  </a:lnTo>
                  <a:lnTo>
                    <a:pt x="4195" y="67"/>
                  </a:lnTo>
                  <a:close/>
                  <a:moveTo>
                    <a:pt x="4180" y="67"/>
                  </a:moveTo>
                  <a:lnTo>
                    <a:pt x="4180" y="69"/>
                  </a:lnTo>
                  <a:lnTo>
                    <a:pt x="4178" y="69"/>
                  </a:lnTo>
                  <a:lnTo>
                    <a:pt x="4178" y="67"/>
                  </a:lnTo>
                  <a:lnTo>
                    <a:pt x="4174" y="67"/>
                  </a:lnTo>
                  <a:lnTo>
                    <a:pt x="4174" y="65"/>
                  </a:lnTo>
                  <a:lnTo>
                    <a:pt x="4174" y="63"/>
                  </a:lnTo>
                  <a:lnTo>
                    <a:pt x="4176" y="63"/>
                  </a:lnTo>
                  <a:lnTo>
                    <a:pt x="4176" y="61"/>
                  </a:lnTo>
                  <a:lnTo>
                    <a:pt x="4178" y="61"/>
                  </a:lnTo>
                  <a:lnTo>
                    <a:pt x="4182" y="65"/>
                  </a:lnTo>
                  <a:lnTo>
                    <a:pt x="4180" y="67"/>
                  </a:lnTo>
                  <a:close/>
                  <a:moveTo>
                    <a:pt x="5025" y="61"/>
                  </a:moveTo>
                  <a:lnTo>
                    <a:pt x="5027" y="63"/>
                  </a:lnTo>
                  <a:lnTo>
                    <a:pt x="5028" y="65"/>
                  </a:lnTo>
                  <a:lnTo>
                    <a:pt x="5030" y="69"/>
                  </a:lnTo>
                  <a:lnTo>
                    <a:pt x="5032" y="71"/>
                  </a:lnTo>
                  <a:lnTo>
                    <a:pt x="5032" y="73"/>
                  </a:lnTo>
                  <a:lnTo>
                    <a:pt x="5032" y="75"/>
                  </a:lnTo>
                  <a:lnTo>
                    <a:pt x="5032" y="77"/>
                  </a:lnTo>
                  <a:lnTo>
                    <a:pt x="5030" y="77"/>
                  </a:lnTo>
                  <a:lnTo>
                    <a:pt x="5030" y="79"/>
                  </a:lnTo>
                  <a:lnTo>
                    <a:pt x="5030" y="77"/>
                  </a:lnTo>
                  <a:lnTo>
                    <a:pt x="5028" y="77"/>
                  </a:lnTo>
                  <a:lnTo>
                    <a:pt x="5028" y="75"/>
                  </a:lnTo>
                  <a:lnTo>
                    <a:pt x="5025" y="69"/>
                  </a:lnTo>
                  <a:lnTo>
                    <a:pt x="5023" y="67"/>
                  </a:lnTo>
                  <a:lnTo>
                    <a:pt x="5023" y="65"/>
                  </a:lnTo>
                  <a:lnTo>
                    <a:pt x="5021" y="63"/>
                  </a:lnTo>
                  <a:lnTo>
                    <a:pt x="5019" y="61"/>
                  </a:lnTo>
                  <a:lnTo>
                    <a:pt x="5019" y="58"/>
                  </a:lnTo>
                  <a:lnTo>
                    <a:pt x="5019" y="56"/>
                  </a:lnTo>
                  <a:lnTo>
                    <a:pt x="5019" y="58"/>
                  </a:lnTo>
                  <a:lnTo>
                    <a:pt x="5023" y="58"/>
                  </a:lnTo>
                  <a:lnTo>
                    <a:pt x="5025" y="61"/>
                  </a:lnTo>
                  <a:close/>
                  <a:moveTo>
                    <a:pt x="5101" y="77"/>
                  </a:moveTo>
                  <a:lnTo>
                    <a:pt x="5099" y="77"/>
                  </a:lnTo>
                  <a:lnTo>
                    <a:pt x="5098" y="75"/>
                  </a:lnTo>
                  <a:lnTo>
                    <a:pt x="5096" y="71"/>
                  </a:lnTo>
                  <a:lnTo>
                    <a:pt x="5094" y="67"/>
                  </a:lnTo>
                  <a:lnTo>
                    <a:pt x="5096" y="65"/>
                  </a:lnTo>
                  <a:lnTo>
                    <a:pt x="5096" y="63"/>
                  </a:lnTo>
                  <a:lnTo>
                    <a:pt x="5096" y="61"/>
                  </a:lnTo>
                  <a:lnTo>
                    <a:pt x="5096" y="59"/>
                  </a:lnTo>
                  <a:lnTo>
                    <a:pt x="5098" y="58"/>
                  </a:lnTo>
                  <a:lnTo>
                    <a:pt x="5101" y="56"/>
                  </a:lnTo>
                  <a:lnTo>
                    <a:pt x="5105" y="56"/>
                  </a:lnTo>
                  <a:lnTo>
                    <a:pt x="5107" y="56"/>
                  </a:lnTo>
                  <a:lnTo>
                    <a:pt x="5109" y="58"/>
                  </a:lnTo>
                  <a:lnTo>
                    <a:pt x="5109" y="61"/>
                  </a:lnTo>
                  <a:lnTo>
                    <a:pt x="5109" y="63"/>
                  </a:lnTo>
                  <a:lnTo>
                    <a:pt x="5109" y="65"/>
                  </a:lnTo>
                  <a:lnTo>
                    <a:pt x="5109" y="67"/>
                  </a:lnTo>
                  <a:lnTo>
                    <a:pt x="5109" y="69"/>
                  </a:lnTo>
                  <a:lnTo>
                    <a:pt x="5109" y="71"/>
                  </a:lnTo>
                  <a:lnTo>
                    <a:pt x="5107" y="73"/>
                  </a:lnTo>
                  <a:lnTo>
                    <a:pt x="5105" y="73"/>
                  </a:lnTo>
                  <a:lnTo>
                    <a:pt x="5103" y="75"/>
                  </a:lnTo>
                  <a:lnTo>
                    <a:pt x="5101" y="75"/>
                  </a:lnTo>
                  <a:lnTo>
                    <a:pt x="5101" y="77"/>
                  </a:lnTo>
                  <a:close/>
                  <a:moveTo>
                    <a:pt x="4712" y="56"/>
                  </a:moveTo>
                  <a:lnTo>
                    <a:pt x="4710" y="56"/>
                  </a:lnTo>
                  <a:lnTo>
                    <a:pt x="4710" y="54"/>
                  </a:lnTo>
                  <a:lnTo>
                    <a:pt x="4708" y="54"/>
                  </a:lnTo>
                  <a:lnTo>
                    <a:pt x="4708" y="52"/>
                  </a:lnTo>
                  <a:lnTo>
                    <a:pt x="4710" y="50"/>
                  </a:lnTo>
                  <a:lnTo>
                    <a:pt x="4712" y="50"/>
                  </a:lnTo>
                  <a:lnTo>
                    <a:pt x="4712" y="52"/>
                  </a:lnTo>
                  <a:lnTo>
                    <a:pt x="4712" y="54"/>
                  </a:lnTo>
                  <a:lnTo>
                    <a:pt x="4712" y="56"/>
                  </a:lnTo>
                  <a:close/>
                  <a:moveTo>
                    <a:pt x="4216" y="44"/>
                  </a:moveTo>
                  <a:lnTo>
                    <a:pt x="4214" y="44"/>
                  </a:lnTo>
                  <a:lnTo>
                    <a:pt x="4212" y="44"/>
                  </a:lnTo>
                  <a:lnTo>
                    <a:pt x="4211" y="44"/>
                  </a:lnTo>
                  <a:lnTo>
                    <a:pt x="4209" y="44"/>
                  </a:lnTo>
                  <a:lnTo>
                    <a:pt x="4212" y="48"/>
                  </a:lnTo>
                  <a:lnTo>
                    <a:pt x="4209" y="46"/>
                  </a:lnTo>
                  <a:lnTo>
                    <a:pt x="4207" y="46"/>
                  </a:lnTo>
                  <a:lnTo>
                    <a:pt x="4207" y="44"/>
                  </a:lnTo>
                  <a:lnTo>
                    <a:pt x="4211" y="42"/>
                  </a:lnTo>
                  <a:lnTo>
                    <a:pt x="4214" y="42"/>
                  </a:lnTo>
                  <a:lnTo>
                    <a:pt x="4216" y="42"/>
                  </a:lnTo>
                  <a:lnTo>
                    <a:pt x="4216" y="44"/>
                  </a:lnTo>
                  <a:close/>
                  <a:moveTo>
                    <a:pt x="4667" y="52"/>
                  </a:moveTo>
                  <a:lnTo>
                    <a:pt x="4666" y="54"/>
                  </a:lnTo>
                  <a:lnTo>
                    <a:pt x="4667" y="56"/>
                  </a:lnTo>
                  <a:lnTo>
                    <a:pt x="4666" y="56"/>
                  </a:lnTo>
                  <a:lnTo>
                    <a:pt x="4666" y="58"/>
                  </a:lnTo>
                  <a:lnTo>
                    <a:pt x="4664" y="59"/>
                  </a:lnTo>
                  <a:lnTo>
                    <a:pt x="4662" y="59"/>
                  </a:lnTo>
                  <a:lnTo>
                    <a:pt x="4662" y="61"/>
                  </a:lnTo>
                  <a:lnTo>
                    <a:pt x="4662" y="63"/>
                  </a:lnTo>
                  <a:lnTo>
                    <a:pt x="4660" y="65"/>
                  </a:lnTo>
                  <a:lnTo>
                    <a:pt x="4658" y="67"/>
                  </a:lnTo>
                  <a:lnTo>
                    <a:pt x="4658" y="65"/>
                  </a:lnTo>
                  <a:lnTo>
                    <a:pt x="4656" y="65"/>
                  </a:lnTo>
                  <a:lnTo>
                    <a:pt x="4654" y="65"/>
                  </a:lnTo>
                  <a:lnTo>
                    <a:pt x="4648" y="63"/>
                  </a:lnTo>
                  <a:lnTo>
                    <a:pt x="4646" y="61"/>
                  </a:lnTo>
                  <a:lnTo>
                    <a:pt x="4646" y="59"/>
                  </a:lnTo>
                  <a:lnTo>
                    <a:pt x="4641" y="56"/>
                  </a:lnTo>
                  <a:lnTo>
                    <a:pt x="4639" y="54"/>
                  </a:lnTo>
                  <a:lnTo>
                    <a:pt x="4639" y="52"/>
                  </a:lnTo>
                  <a:lnTo>
                    <a:pt x="4639" y="50"/>
                  </a:lnTo>
                  <a:lnTo>
                    <a:pt x="4641" y="50"/>
                  </a:lnTo>
                  <a:lnTo>
                    <a:pt x="4643" y="50"/>
                  </a:lnTo>
                  <a:lnTo>
                    <a:pt x="4644" y="52"/>
                  </a:lnTo>
                  <a:lnTo>
                    <a:pt x="4644" y="50"/>
                  </a:lnTo>
                  <a:lnTo>
                    <a:pt x="4646" y="50"/>
                  </a:lnTo>
                  <a:lnTo>
                    <a:pt x="4646" y="48"/>
                  </a:lnTo>
                  <a:lnTo>
                    <a:pt x="4646" y="46"/>
                  </a:lnTo>
                  <a:lnTo>
                    <a:pt x="4646" y="44"/>
                  </a:lnTo>
                  <a:lnTo>
                    <a:pt x="4646" y="40"/>
                  </a:lnTo>
                  <a:lnTo>
                    <a:pt x="4648" y="38"/>
                  </a:lnTo>
                  <a:lnTo>
                    <a:pt x="4652" y="40"/>
                  </a:lnTo>
                  <a:lnTo>
                    <a:pt x="4658" y="42"/>
                  </a:lnTo>
                  <a:lnTo>
                    <a:pt x="4664" y="42"/>
                  </a:lnTo>
                  <a:lnTo>
                    <a:pt x="4667" y="44"/>
                  </a:lnTo>
                  <a:lnTo>
                    <a:pt x="4669" y="46"/>
                  </a:lnTo>
                  <a:lnTo>
                    <a:pt x="4669" y="48"/>
                  </a:lnTo>
                  <a:lnTo>
                    <a:pt x="4667" y="50"/>
                  </a:lnTo>
                  <a:lnTo>
                    <a:pt x="4667" y="52"/>
                  </a:lnTo>
                  <a:close/>
                  <a:moveTo>
                    <a:pt x="4224" y="42"/>
                  </a:moveTo>
                  <a:lnTo>
                    <a:pt x="4224" y="44"/>
                  </a:lnTo>
                  <a:lnTo>
                    <a:pt x="4222" y="44"/>
                  </a:lnTo>
                  <a:lnTo>
                    <a:pt x="4220" y="44"/>
                  </a:lnTo>
                  <a:lnTo>
                    <a:pt x="4220" y="42"/>
                  </a:lnTo>
                  <a:lnTo>
                    <a:pt x="4220" y="40"/>
                  </a:lnTo>
                  <a:lnTo>
                    <a:pt x="4220" y="38"/>
                  </a:lnTo>
                  <a:lnTo>
                    <a:pt x="4226" y="38"/>
                  </a:lnTo>
                  <a:lnTo>
                    <a:pt x="4228" y="40"/>
                  </a:lnTo>
                  <a:lnTo>
                    <a:pt x="4228" y="42"/>
                  </a:lnTo>
                  <a:lnTo>
                    <a:pt x="4224" y="42"/>
                  </a:lnTo>
                  <a:close/>
                  <a:moveTo>
                    <a:pt x="4232" y="38"/>
                  </a:moveTo>
                  <a:lnTo>
                    <a:pt x="4234" y="38"/>
                  </a:lnTo>
                  <a:lnTo>
                    <a:pt x="4235" y="40"/>
                  </a:lnTo>
                  <a:lnTo>
                    <a:pt x="4235" y="42"/>
                  </a:lnTo>
                  <a:lnTo>
                    <a:pt x="4234" y="42"/>
                  </a:lnTo>
                  <a:lnTo>
                    <a:pt x="4232" y="42"/>
                  </a:lnTo>
                  <a:lnTo>
                    <a:pt x="4234" y="42"/>
                  </a:lnTo>
                  <a:lnTo>
                    <a:pt x="4234" y="44"/>
                  </a:lnTo>
                  <a:lnTo>
                    <a:pt x="4232" y="44"/>
                  </a:lnTo>
                  <a:lnTo>
                    <a:pt x="4230" y="46"/>
                  </a:lnTo>
                  <a:lnTo>
                    <a:pt x="4228" y="44"/>
                  </a:lnTo>
                  <a:lnTo>
                    <a:pt x="4228" y="42"/>
                  </a:lnTo>
                  <a:lnTo>
                    <a:pt x="4230" y="40"/>
                  </a:lnTo>
                  <a:lnTo>
                    <a:pt x="4230" y="38"/>
                  </a:lnTo>
                  <a:lnTo>
                    <a:pt x="4232" y="38"/>
                  </a:lnTo>
                  <a:lnTo>
                    <a:pt x="4232" y="36"/>
                  </a:lnTo>
                  <a:lnTo>
                    <a:pt x="4232" y="38"/>
                  </a:lnTo>
                  <a:close/>
                  <a:moveTo>
                    <a:pt x="4130" y="36"/>
                  </a:moveTo>
                  <a:lnTo>
                    <a:pt x="4130" y="38"/>
                  </a:lnTo>
                  <a:lnTo>
                    <a:pt x="4130" y="40"/>
                  </a:lnTo>
                  <a:lnTo>
                    <a:pt x="4128" y="40"/>
                  </a:lnTo>
                  <a:lnTo>
                    <a:pt x="4124" y="36"/>
                  </a:lnTo>
                  <a:lnTo>
                    <a:pt x="4126" y="36"/>
                  </a:lnTo>
                  <a:lnTo>
                    <a:pt x="4126" y="38"/>
                  </a:lnTo>
                  <a:lnTo>
                    <a:pt x="4126" y="36"/>
                  </a:lnTo>
                  <a:lnTo>
                    <a:pt x="4126" y="34"/>
                  </a:lnTo>
                  <a:lnTo>
                    <a:pt x="4124" y="34"/>
                  </a:lnTo>
                  <a:lnTo>
                    <a:pt x="4124" y="33"/>
                  </a:lnTo>
                  <a:lnTo>
                    <a:pt x="4126" y="33"/>
                  </a:lnTo>
                  <a:lnTo>
                    <a:pt x="4126" y="34"/>
                  </a:lnTo>
                  <a:lnTo>
                    <a:pt x="4130" y="36"/>
                  </a:lnTo>
                  <a:lnTo>
                    <a:pt x="4132" y="36"/>
                  </a:lnTo>
                  <a:lnTo>
                    <a:pt x="4130" y="36"/>
                  </a:lnTo>
                  <a:close/>
                  <a:moveTo>
                    <a:pt x="4226" y="25"/>
                  </a:moveTo>
                  <a:lnTo>
                    <a:pt x="4226" y="23"/>
                  </a:lnTo>
                  <a:lnTo>
                    <a:pt x="4228" y="25"/>
                  </a:lnTo>
                  <a:lnTo>
                    <a:pt x="4228" y="27"/>
                  </a:lnTo>
                  <a:lnTo>
                    <a:pt x="4228" y="29"/>
                  </a:lnTo>
                  <a:lnTo>
                    <a:pt x="4226" y="29"/>
                  </a:lnTo>
                  <a:lnTo>
                    <a:pt x="4224" y="29"/>
                  </a:lnTo>
                  <a:lnTo>
                    <a:pt x="4224" y="27"/>
                  </a:lnTo>
                  <a:lnTo>
                    <a:pt x="4222" y="27"/>
                  </a:lnTo>
                  <a:lnTo>
                    <a:pt x="4220" y="27"/>
                  </a:lnTo>
                  <a:lnTo>
                    <a:pt x="4218" y="27"/>
                  </a:lnTo>
                  <a:lnTo>
                    <a:pt x="4222" y="25"/>
                  </a:lnTo>
                  <a:lnTo>
                    <a:pt x="4224" y="25"/>
                  </a:lnTo>
                  <a:lnTo>
                    <a:pt x="4224" y="23"/>
                  </a:lnTo>
                  <a:lnTo>
                    <a:pt x="4226" y="25"/>
                  </a:lnTo>
                  <a:close/>
                  <a:moveTo>
                    <a:pt x="4251" y="15"/>
                  </a:moveTo>
                  <a:lnTo>
                    <a:pt x="4251" y="17"/>
                  </a:lnTo>
                  <a:lnTo>
                    <a:pt x="4249" y="19"/>
                  </a:lnTo>
                  <a:lnTo>
                    <a:pt x="4247" y="19"/>
                  </a:lnTo>
                  <a:lnTo>
                    <a:pt x="4247" y="17"/>
                  </a:lnTo>
                  <a:lnTo>
                    <a:pt x="4245" y="17"/>
                  </a:lnTo>
                  <a:lnTo>
                    <a:pt x="4243" y="17"/>
                  </a:lnTo>
                  <a:lnTo>
                    <a:pt x="4243" y="19"/>
                  </a:lnTo>
                  <a:lnTo>
                    <a:pt x="4245" y="19"/>
                  </a:lnTo>
                  <a:lnTo>
                    <a:pt x="4245" y="21"/>
                  </a:lnTo>
                  <a:lnTo>
                    <a:pt x="4247" y="21"/>
                  </a:lnTo>
                  <a:lnTo>
                    <a:pt x="4247" y="23"/>
                  </a:lnTo>
                  <a:lnTo>
                    <a:pt x="4245" y="21"/>
                  </a:lnTo>
                  <a:lnTo>
                    <a:pt x="4241" y="21"/>
                  </a:lnTo>
                  <a:lnTo>
                    <a:pt x="4239" y="21"/>
                  </a:lnTo>
                  <a:lnTo>
                    <a:pt x="4237" y="21"/>
                  </a:lnTo>
                  <a:lnTo>
                    <a:pt x="4237" y="19"/>
                  </a:lnTo>
                  <a:lnTo>
                    <a:pt x="4235" y="19"/>
                  </a:lnTo>
                  <a:lnTo>
                    <a:pt x="4235" y="17"/>
                  </a:lnTo>
                  <a:lnTo>
                    <a:pt x="4237" y="17"/>
                  </a:lnTo>
                  <a:lnTo>
                    <a:pt x="4241" y="19"/>
                  </a:lnTo>
                  <a:lnTo>
                    <a:pt x="4243" y="17"/>
                  </a:lnTo>
                  <a:lnTo>
                    <a:pt x="4241" y="17"/>
                  </a:lnTo>
                  <a:lnTo>
                    <a:pt x="4241" y="15"/>
                  </a:lnTo>
                  <a:lnTo>
                    <a:pt x="4241" y="13"/>
                  </a:lnTo>
                  <a:lnTo>
                    <a:pt x="4243" y="13"/>
                  </a:lnTo>
                  <a:lnTo>
                    <a:pt x="4243" y="15"/>
                  </a:lnTo>
                  <a:lnTo>
                    <a:pt x="4245" y="15"/>
                  </a:lnTo>
                  <a:lnTo>
                    <a:pt x="4247" y="13"/>
                  </a:lnTo>
                  <a:lnTo>
                    <a:pt x="4249" y="13"/>
                  </a:lnTo>
                  <a:lnTo>
                    <a:pt x="4251" y="15"/>
                  </a:lnTo>
                  <a:close/>
                  <a:moveTo>
                    <a:pt x="4172" y="6"/>
                  </a:moveTo>
                  <a:lnTo>
                    <a:pt x="4170" y="4"/>
                  </a:lnTo>
                  <a:lnTo>
                    <a:pt x="4170" y="2"/>
                  </a:lnTo>
                  <a:lnTo>
                    <a:pt x="4172" y="4"/>
                  </a:lnTo>
                  <a:lnTo>
                    <a:pt x="4172"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8" name="Freeform 197"/>
            <p:cNvSpPr>
              <a:spLocks/>
            </p:cNvSpPr>
            <p:nvPr/>
          </p:nvSpPr>
          <p:spPr bwMode="auto">
            <a:xfrm>
              <a:off x="5757863" y="4859338"/>
              <a:ext cx="52388" cy="42863"/>
            </a:xfrm>
            <a:custGeom>
              <a:avLst/>
              <a:gdLst>
                <a:gd name="T0" fmla="*/ 25 w 33"/>
                <a:gd name="T1" fmla="*/ 0 h 27"/>
                <a:gd name="T2" fmla="*/ 27 w 33"/>
                <a:gd name="T3" fmla="*/ 2 h 27"/>
                <a:gd name="T4" fmla="*/ 27 w 33"/>
                <a:gd name="T5" fmla="*/ 2 h 27"/>
                <a:gd name="T6" fmla="*/ 27 w 33"/>
                <a:gd name="T7" fmla="*/ 4 h 27"/>
                <a:gd name="T8" fmla="*/ 29 w 33"/>
                <a:gd name="T9" fmla="*/ 6 h 27"/>
                <a:gd name="T10" fmla="*/ 31 w 33"/>
                <a:gd name="T11" fmla="*/ 8 h 27"/>
                <a:gd name="T12" fmla="*/ 31 w 33"/>
                <a:gd name="T13" fmla="*/ 8 h 27"/>
                <a:gd name="T14" fmla="*/ 31 w 33"/>
                <a:gd name="T15" fmla="*/ 12 h 27"/>
                <a:gd name="T16" fmla="*/ 31 w 33"/>
                <a:gd name="T17" fmla="*/ 14 h 27"/>
                <a:gd name="T18" fmla="*/ 33 w 33"/>
                <a:gd name="T19" fmla="*/ 16 h 27"/>
                <a:gd name="T20" fmla="*/ 31 w 33"/>
                <a:gd name="T21" fmla="*/ 19 h 27"/>
                <a:gd name="T22" fmla="*/ 31 w 33"/>
                <a:gd name="T23" fmla="*/ 21 h 27"/>
                <a:gd name="T24" fmla="*/ 29 w 33"/>
                <a:gd name="T25" fmla="*/ 21 h 27"/>
                <a:gd name="T26" fmla="*/ 25 w 33"/>
                <a:gd name="T27" fmla="*/ 19 h 27"/>
                <a:gd name="T28" fmla="*/ 23 w 33"/>
                <a:gd name="T29" fmla="*/ 19 h 27"/>
                <a:gd name="T30" fmla="*/ 23 w 33"/>
                <a:gd name="T31" fmla="*/ 21 h 27"/>
                <a:gd name="T32" fmla="*/ 22 w 33"/>
                <a:gd name="T33" fmla="*/ 21 h 27"/>
                <a:gd name="T34" fmla="*/ 20 w 33"/>
                <a:gd name="T35" fmla="*/ 21 h 27"/>
                <a:gd name="T36" fmla="*/ 18 w 33"/>
                <a:gd name="T37" fmla="*/ 19 h 27"/>
                <a:gd name="T38" fmla="*/ 18 w 33"/>
                <a:gd name="T39" fmla="*/ 21 h 27"/>
                <a:gd name="T40" fmla="*/ 16 w 33"/>
                <a:gd name="T41" fmla="*/ 27 h 27"/>
                <a:gd name="T42" fmla="*/ 14 w 33"/>
                <a:gd name="T43" fmla="*/ 27 h 27"/>
                <a:gd name="T44" fmla="*/ 12 w 33"/>
                <a:gd name="T45" fmla="*/ 27 h 27"/>
                <a:gd name="T46" fmla="*/ 12 w 33"/>
                <a:gd name="T47" fmla="*/ 27 h 27"/>
                <a:gd name="T48" fmla="*/ 8 w 33"/>
                <a:gd name="T49" fmla="*/ 27 h 27"/>
                <a:gd name="T50" fmla="*/ 8 w 33"/>
                <a:gd name="T51" fmla="*/ 27 h 27"/>
                <a:gd name="T52" fmla="*/ 8 w 33"/>
                <a:gd name="T53" fmla="*/ 25 h 27"/>
                <a:gd name="T54" fmla="*/ 4 w 33"/>
                <a:gd name="T55" fmla="*/ 25 h 27"/>
                <a:gd name="T56" fmla="*/ 0 w 33"/>
                <a:gd name="T57" fmla="*/ 25 h 27"/>
                <a:gd name="T58" fmla="*/ 0 w 33"/>
                <a:gd name="T59" fmla="*/ 23 h 27"/>
                <a:gd name="T60" fmla="*/ 0 w 33"/>
                <a:gd name="T61" fmla="*/ 21 h 27"/>
                <a:gd name="T62" fmla="*/ 2 w 33"/>
                <a:gd name="T63" fmla="*/ 19 h 27"/>
                <a:gd name="T64" fmla="*/ 4 w 33"/>
                <a:gd name="T65" fmla="*/ 21 h 27"/>
                <a:gd name="T66" fmla="*/ 4 w 33"/>
                <a:gd name="T67" fmla="*/ 19 h 27"/>
                <a:gd name="T68" fmla="*/ 4 w 33"/>
                <a:gd name="T69" fmla="*/ 19 h 27"/>
                <a:gd name="T70" fmla="*/ 4 w 33"/>
                <a:gd name="T71" fmla="*/ 19 h 27"/>
                <a:gd name="T72" fmla="*/ 6 w 33"/>
                <a:gd name="T73" fmla="*/ 18 h 27"/>
                <a:gd name="T74" fmla="*/ 6 w 33"/>
                <a:gd name="T75" fmla="*/ 18 h 27"/>
                <a:gd name="T76" fmla="*/ 6 w 33"/>
                <a:gd name="T77" fmla="*/ 16 h 27"/>
                <a:gd name="T78" fmla="*/ 8 w 33"/>
                <a:gd name="T79" fmla="*/ 16 h 27"/>
                <a:gd name="T80" fmla="*/ 8 w 33"/>
                <a:gd name="T81" fmla="*/ 16 h 27"/>
                <a:gd name="T82" fmla="*/ 8 w 33"/>
                <a:gd name="T83" fmla="*/ 16 h 27"/>
                <a:gd name="T84" fmla="*/ 8 w 33"/>
                <a:gd name="T85" fmla="*/ 14 h 27"/>
                <a:gd name="T86" fmla="*/ 6 w 33"/>
                <a:gd name="T87" fmla="*/ 14 h 27"/>
                <a:gd name="T88" fmla="*/ 6 w 33"/>
                <a:gd name="T89" fmla="*/ 10 h 27"/>
                <a:gd name="T90" fmla="*/ 6 w 33"/>
                <a:gd name="T91" fmla="*/ 10 h 27"/>
                <a:gd name="T92" fmla="*/ 8 w 33"/>
                <a:gd name="T93" fmla="*/ 8 h 27"/>
                <a:gd name="T94" fmla="*/ 10 w 33"/>
                <a:gd name="T95" fmla="*/ 6 h 27"/>
                <a:gd name="T96" fmla="*/ 12 w 33"/>
                <a:gd name="T97" fmla="*/ 6 h 27"/>
                <a:gd name="T98" fmla="*/ 16 w 33"/>
                <a:gd name="T99" fmla="*/ 4 h 27"/>
                <a:gd name="T100" fmla="*/ 16 w 33"/>
                <a:gd name="T101" fmla="*/ 4 h 27"/>
                <a:gd name="T102" fmla="*/ 18 w 33"/>
                <a:gd name="T103" fmla="*/ 6 h 27"/>
                <a:gd name="T104" fmla="*/ 20 w 33"/>
                <a:gd name="T105" fmla="*/ 6 h 27"/>
                <a:gd name="T106" fmla="*/ 22 w 33"/>
                <a:gd name="T107" fmla="*/ 4 h 27"/>
                <a:gd name="T108" fmla="*/ 23 w 33"/>
                <a:gd name="T109" fmla="*/ 2 h 27"/>
                <a:gd name="T110" fmla="*/ 23 w 33"/>
                <a:gd name="T111" fmla="*/ 0 h 27"/>
                <a:gd name="T112" fmla="*/ 25 w 33"/>
                <a:gd name="T11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3" h="27">
                  <a:moveTo>
                    <a:pt x="25" y="0"/>
                  </a:moveTo>
                  <a:lnTo>
                    <a:pt x="25" y="0"/>
                  </a:lnTo>
                  <a:lnTo>
                    <a:pt x="25" y="0"/>
                  </a:lnTo>
                  <a:lnTo>
                    <a:pt x="25" y="0"/>
                  </a:lnTo>
                  <a:lnTo>
                    <a:pt x="25" y="0"/>
                  </a:lnTo>
                  <a:lnTo>
                    <a:pt x="25" y="0"/>
                  </a:lnTo>
                  <a:lnTo>
                    <a:pt x="25" y="0"/>
                  </a:lnTo>
                  <a:lnTo>
                    <a:pt x="25" y="0"/>
                  </a:lnTo>
                  <a:lnTo>
                    <a:pt x="25" y="2"/>
                  </a:lnTo>
                  <a:lnTo>
                    <a:pt x="25" y="2"/>
                  </a:lnTo>
                  <a:lnTo>
                    <a:pt x="25" y="2"/>
                  </a:lnTo>
                  <a:lnTo>
                    <a:pt x="25" y="2"/>
                  </a:lnTo>
                  <a:lnTo>
                    <a:pt x="25" y="2"/>
                  </a:lnTo>
                  <a:lnTo>
                    <a:pt x="27" y="2"/>
                  </a:lnTo>
                  <a:lnTo>
                    <a:pt x="27" y="2"/>
                  </a:lnTo>
                  <a:lnTo>
                    <a:pt x="27" y="2"/>
                  </a:lnTo>
                  <a:lnTo>
                    <a:pt x="27" y="2"/>
                  </a:lnTo>
                  <a:lnTo>
                    <a:pt x="27" y="2"/>
                  </a:lnTo>
                  <a:lnTo>
                    <a:pt x="27" y="2"/>
                  </a:lnTo>
                  <a:lnTo>
                    <a:pt x="27" y="2"/>
                  </a:lnTo>
                  <a:lnTo>
                    <a:pt x="27" y="2"/>
                  </a:lnTo>
                  <a:lnTo>
                    <a:pt x="27" y="4"/>
                  </a:lnTo>
                  <a:lnTo>
                    <a:pt x="27" y="4"/>
                  </a:lnTo>
                  <a:lnTo>
                    <a:pt x="27" y="4"/>
                  </a:lnTo>
                  <a:lnTo>
                    <a:pt x="27" y="4"/>
                  </a:lnTo>
                  <a:lnTo>
                    <a:pt x="27" y="4"/>
                  </a:lnTo>
                  <a:lnTo>
                    <a:pt x="27" y="4"/>
                  </a:lnTo>
                  <a:lnTo>
                    <a:pt x="27" y="4"/>
                  </a:lnTo>
                  <a:lnTo>
                    <a:pt x="27" y="4"/>
                  </a:lnTo>
                  <a:lnTo>
                    <a:pt x="27" y="4"/>
                  </a:lnTo>
                  <a:lnTo>
                    <a:pt x="29" y="4"/>
                  </a:lnTo>
                  <a:lnTo>
                    <a:pt x="29" y="4"/>
                  </a:lnTo>
                  <a:lnTo>
                    <a:pt x="29" y="4"/>
                  </a:lnTo>
                  <a:lnTo>
                    <a:pt x="29" y="6"/>
                  </a:lnTo>
                  <a:lnTo>
                    <a:pt x="29" y="6"/>
                  </a:lnTo>
                  <a:lnTo>
                    <a:pt x="31" y="6"/>
                  </a:lnTo>
                  <a:lnTo>
                    <a:pt x="31" y="6"/>
                  </a:lnTo>
                  <a:lnTo>
                    <a:pt x="31" y="6"/>
                  </a:lnTo>
                  <a:lnTo>
                    <a:pt x="31" y="6"/>
                  </a:lnTo>
                  <a:lnTo>
                    <a:pt x="31" y="6"/>
                  </a:lnTo>
                  <a:lnTo>
                    <a:pt x="31" y="6"/>
                  </a:lnTo>
                  <a:lnTo>
                    <a:pt x="31" y="8"/>
                  </a:lnTo>
                  <a:lnTo>
                    <a:pt x="31" y="8"/>
                  </a:lnTo>
                  <a:lnTo>
                    <a:pt x="31" y="8"/>
                  </a:lnTo>
                  <a:lnTo>
                    <a:pt x="31" y="8"/>
                  </a:lnTo>
                  <a:lnTo>
                    <a:pt x="31" y="8"/>
                  </a:lnTo>
                  <a:lnTo>
                    <a:pt x="31" y="8"/>
                  </a:lnTo>
                  <a:lnTo>
                    <a:pt x="31" y="8"/>
                  </a:lnTo>
                  <a:lnTo>
                    <a:pt x="31" y="8"/>
                  </a:lnTo>
                  <a:lnTo>
                    <a:pt x="31" y="10"/>
                  </a:lnTo>
                  <a:lnTo>
                    <a:pt x="31" y="10"/>
                  </a:lnTo>
                  <a:lnTo>
                    <a:pt x="31" y="10"/>
                  </a:lnTo>
                  <a:lnTo>
                    <a:pt x="31" y="10"/>
                  </a:lnTo>
                  <a:lnTo>
                    <a:pt x="31" y="12"/>
                  </a:lnTo>
                  <a:lnTo>
                    <a:pt x="31" y="12"/>
                  </a:lnTo>
                  <a:lnTo>
                    <a:pt x="31" y="12"/>
                  </a:lnTo>
                  <a:lnTo>
                    <a:pt x="31" y="12"/>
                  </a:lnTo>
                  <a:lnTo>
                    <a:pt x="31" y="12"/>
                  </a:lnTo>
                  <a:lnTo>
                    <a:pt x="31" y="12"/>
                  </a:lnTo>
                  <a:lnTo>
                    <a:pt x="31" y="14"/>
                  </a:lnTo>
                  <a:lnTo>
                    <a:pt x="31" y="14"/>
                  </a:lnTo>
                  <a:lnTo>
                    <a:pt x="31" y="14"/>
                  </a:lnTo>
                  <a:lnTo>
                    <a:pt x="31" y="14"/>
                  </a:lnTo>
                  <a:lnTo>
                    <a:pt x="31" y="14"/>
                  </a:lnTo>
                  <a:lnTo>
                    <a:pt x="31" y="14"/>
                  </a:lnTo>
                  <a:lnTo>
                    <a:pt x="31" y="14"/>
                  </a:lnTo>
                  <a:lnTo>
                    <a:pt x="31" y="14"/>
                  </a:lnTo>
                  <a:lnTo>
                    <a:pt x="31" y="16"/>
                  </a:lnTo>
                  <a:lnTo>
                    <a:pt x="31" y="16"/>
                  </a:lnTo>
                  <a:lnTo>
                    <a:pt x="33" y="16"/>
                  </a:lnTo>
                  <a:lnTo>
                    <a:pt x="33" y="16"/>
                  </a:lnTo>
                  <a:lnTo>
                    <a:pt x="33" y="16"/>
                  </a:lnTo>
                  <a:lnTo>
                    <a:pt x="33" y="16"/>
                  </a:lnTo>
                  <a:lnTo>
                    <a:pt x="33" y="18"/>
                  </a:lnTo>
                  <a:lnTo>
                    <a:pt x="31" y="19"/>
                  </a:lnTo>
                  <a:lnTo>
                    <a:pt x="33" y="19"/>
                  </a:lnTo>
                  <a:lnTo>
                    <a:pt x="31" y="19"/>
                  </a:lnTo>
                  <a:lnTo>
                    <a:pt x="31" y="19"/>
                  </a:lnTo>
                  <a:lnTo>
                    <a:pt x="31" y="21"/>
                  </a:lnTo>
                  <a:lnTo>
                    <a:pt x="31" y="21"/>
                  </a:lnTo>
                  <a:lnTo>
                    <a:pt x="31" y="21"/>
                  </a:lnTo>
                  <a:lnTo>
                    <a:pt x="31" y="21"/>
                  </a:lnTo>
                  <a:lnTo>
                    <a:pt x="31" y="21"/>
                  </a:lnTo>
                  <a:lnTo>
                    <a:pt x="31" y="21"/>
                  </a:lnTo>
                  <a:lnTo>
                    <a:pt x="31" y="21"/>
                  </a:lnTo>
                  <a:lnTo>
                    <a:pt x="29" y="21"/>
                  </a:lnTo>
                  <a:lnTo>
                    <a:pt x="29" y="21"/>
                  </a:lnTo>
                  <a:lnTo>
                    <a:pt x="29" y="21"/>
                  </a:lnTo>
                  <a:lnTo>
                    <a:pt x="29" y="21"/>
                  </a:lnTo>
                  <a:lnTo>
                    <a:pt x="29" y="21"/>
                  </a:lnTo>
                  <a:lnTo>
                    <a:pt x="29" y="21"/>
                  </a:lnTo>
                  <a:lnTo>
                    <a:pt x="29" y="21"/>
                  </a:lnTo>
                  <a:lnTo>
                    <a:pt x="27" y="21"/>
                  </a:lnTo>
                  <a:lnTo>
                    <a:pt x="27" y="21"/>
                  </a:lnTo>
                  <a:lnTo>
                    <a:pt x="27" y="21"/>
                  </a:lnTo>
                  <a:lnTo>
                    <a:pt x="27" y="21"/>
                  </a:lnTo>
                  <a:lnTo>
                    <a:pt x="27" y="21"/>
                  </a:lnTo>
                  <a:lnTo>
                    <a:pt x="25" y="19"/>
                  </a:lnTo>
                  <a:lnTo>
                    <a:pt x="25" y="19"/>
                  </a:lnTo>
                  <a:lnTo>
                    <a:pt x="25" y="19"/>
                  </a:lnTo>
                  <a:lnTo>
                    <a:pt x="25" y="19"/>
                  </a:lnTo>
                  <a:lnTo>
                    <a:pt x="25" y="19"/>
                  </a:lnTo>
                  <a:lnTo>
                    <a:pt x="25" y="19"/>
                  </a:lnTo>
                  <a:lnTo>
                    <a:pt x="25" y="19"/>
                  </a:lnTo>
                  <a:lnTo>
                    <a:pt x="23" y="19"/>
                  </a:lnTo>
                  <a:lnTo>
                    <a:pt x="23" y="19"/>
                  </a:lnTo>
                  <a:lnTo>
                    <a:pt x="23" y="19"/>
                  </a:lnTo>
                  <a:lnTo>
                    <a:pt x="23" y="19"/>
                  </a:lnTo>
                  <a:lnTo>
                    <a:pt x="23" y="19"/>
                  </a:lnTo>
                  <a:lnTo>
                    <a:pt x="23" y="19"/>
                  </a:lnTo>
                  <a:lnTo>
                    <a:pt x="23" y="21"/>
                  </a:lnTo>
                  <a:lnTo>
                    <a:pt x="23" y="21"/>
                  </a:lnTo>
                  <a:lnTo>
                    <a:pt x="23" y="21"/>
                  </a:lnTo>
                  <a:lnTo>
                    <a:pt x="23" y="21"/>
                  </a:lnTo>
                  <a:lnTo>
                    <a:pt x="22" y="19"/>
                  </a:lnTo>
                  <a:lnTo>
                    <a:pt x="22" y="19"/>
                  </a:lnTo>
                  <a:lnTo>
                    <a:pt x="22" y="19"/>
                  </a:lnTo>
                  <a:lnTo>
                    <a:pt x="22" y="21"/>
                  </a:lnTo>
                  <a:lnTo>
                    <a:pt x="22" y="21"/>
                  </a:lnTo>
                  <a:lnTo>
                    <a:pt x="22" y="21"/>
                  </a:lnTo>
                  <a:lnTo>
                    <a:pt x="22" y="21"/>
                  </a:lnTo>
                  <a:lnTo>
                    <a:pt x="20" y="21"/>
                  </a:lnTo>
                  <a:lnTo>
                    <a:pt x="20" y="21"/>
                  </a:lnTo>
                  <a:lnTo>
                    <a:pt x="20" y="21"/>
                  </a:lnTo>
                  <a:lnTo>
                    <a:pt x="20" y="21"/>
                  </a:lnTo>
                  <a:lnTo>
                    <a:pt x="20" y="21"/>
                  </a:lnTo>
                  <a:lnTo>
                    <a:pt x="20" y="19"/>
                  </a:lnTo>
                  <a:lnTo>
                    <a:pt x="18" y="19"/>
                  </a:lnTo>
                  <a:lnTo>
                    <a:pt x="18" y="19"/>
                  </a:lnTo>
                  <a:lnTo>
                    <a:pt x="18" y="19"/>
                  </a:lnTo>
                  <a:lnTo>
                    <a:pt x="18" y="19"/>
                  </a:lnTo>
                  <a:lnTo>
                    <a:pt x="18" y="19"/>
                  </a:lnTo>
                  <a:lnTo>
                    <a:pt x="18" y="19"/>
                  </a:lnTo>
                  <a:lnTo>
                    <a:pt x="18" y="19"/>
                  </a:lnTo>
                  <a:lnTo>
                    <a:pt x="18" y="19"/>
                  </a:lnTo>
                  <a:lnTo>
                    <a:pt x="18" y="19"/>
                  </a:lnTo>
                  <a:lnTo>
                    <a:pt x="18" y="19"/>
                  </a:lnTo>
                  <a:lnTo>
                    <a:pt x="18" y="19"/>
                  </a:lnTo>
                  <a:lnTo>
                    <a:pt x="18" y="21"/>
                  </a:lnTo>
                  <a:lnTo>
                    <a:pt x="18" y="21"/>
                  </a:lnTo>
                  <a:lnTo>
                    <a:pt x="18" y="23"/>
                  </a:lnTo>
                  <a:lnTo>
                    <a:pt x="18" y="25"/>
                  </a:lnTo>
                  <a:lnTo>
                    <a:pt x="18" y="25"/>
                  </a:lnTo>
                  <a:lnTo>
                    <a:pt x="18" y="25"/>
                  </a:lnTo>
                  <a:lnTo>
                    <a:pt x="18" y="25"/>
                  </a:lnTo>
                  <a:lnTo>
                    <a:pt x="16" y="27"/>
                  </a:lnTo>
                  <a:lnTo>
                    <a:pt x="16" y="27"/>
                  </a:lnTo>
                  <a:lnTo>
                    <a:pt x="16" y="27"/>
                  </a:lnTo>
                  <a:lnTo>
                    <a:pt x="16" y="27"/>
                  </a:lnTo>
                  <a:lnTo>
                    <a:pt x="16" y="27"/>
                  </a:lnTo>
                  <a:lnTo>
                    <a:pt x="16" y="27"/>
                  </a:lnTo>
                  <a:lnTo>
                    <a:pt x="14" y="27"/>
                  </a:lnTo>
                  <a:lnTo>
                    <a:pt x="14" y="27"/>
                  </a:lnTo>
                  <a:lnTo>
                    <a:pt x="14" y="27"/>
                  </a:lnTo>
                  <a:lnTo>
                    <a:pt x="14" y="27"/>
                  </a:lnTo>
                  <a:lnTo>
                    <a:pt x="14" y="27"/>
                  </a:lnTo>
                  <a:lnTo>
                    <a:pt x="14" y="27"/>
                  </a:lnTo>
                  <a:lnTo>
                    <a:pt x="14" y="27"/>
                  </a:lnTo>
                  <a:lnTo>
                    <a:pt x="14" y="27"/>
                  </a:lnTo>
                  <a:lnTo>
                    <a:pt x="12" y="27"/>
                  </a:lnTo>
                  <a:lnTo>
                    <a:pt x="12" y="27"/>
                  </a:lnTo>
                  <a:lnTo>
                    <a:pt x="12" y="27"/>
                  </a:lnTo>
                  <a:lnTo>
                    <a:pt x="12" y="27"/>
                  </a:lnTo>
                  <a:lnTo>
                    <a:pt x="12" y="27"/>
                  </a:lnTo>
                  <a:lnTo>
                    <a:pt x="12" y="27"/>
                  </a:lnTo>
                  <a:lnTo>
                    <a:pt x="12" y="27"/>
                  </a:lnTo>
                  <a:lnTo>
                    <a:pt x="12" y="27"/>
                  </a:lnTo>
                  <a:lnTo>
                    <a:pt x="12" y="27"/>
                  </a:lnTo>
                  <a:lnTo>
                    <a:pt x="10" y="27"/>
                  </a:lnTo>
                  <a:lnTo>
                    <a:pt x="10" y="27"/>
                  </a:lnTo>
                  <a:lnTo>
                    <a:pt x="10" y="27"/>
                  </a:lnTo>
                  <a:lnTo>
                    <a:pt x="10" y="27"/>
                  </a:lnTo>
                  <a:lnTo>
                    <a:pt x="10" y="27"/>
                  </a:lnTo>
                  <a:lnTo>
                    <a:pt x="8" y="27"/>
                  </a:lnTo>
                  <a:lnTo>
                    <a:pt x="8" y="27"/>
                  </a:lnTo>
                  <a:lnTo>
                    <a:pt x="8" y="27"/>
                  </a:lnTo>
                  <a:lnTo>
                    <a:pt x="8" y="27"/>
                  </a:lnTo>
                  <a:lnTo>
                    <a:pt x="8" y="27"/>
                  </a:lnTo>
                  <a:lnTo>
                    <a:pt x="8" y="27"/>
                  </a:lnTo>
                  <a:lnTo>
                    <a:pt x="8" y="27"/>
                  </a:lnTo>
                  <a:lnTo>
                    <a:pt x="8" y="27"/>
                  </a:lnTo>
                  <a:lnTo>
                    <a:pt x="8" y="27"/>
                  </a:lnTo>
                  <a:lnTo>
                    <a:pt x="8" y="27"/>
                  </a:lnTo>
                  <a:lnTo>
                    <a:pt x="8" y="25"/>
                  </a:lnTo>
                  <a:lnTo>
                    <a:pt x="8" y="25"/>
                  </a:lnTo>
                  <a:lnTo>
                    <a:pt x="8" y="25"/>
                  </a:lnTo>
                  <a:lnTo>
                    <a:pt x="8" y="25"/>
                  </a:lnTo>
                  <a:lnTo>
                    <a:pt x="8" y="25"/>
                  </a:lnTo>
                  <a:lnTo>
                    <a:pt x="8" y="25"/>
                  </a:lnTo>
                  <a:lnTo>
                    <a:pt x="6" y="25"/>
                  </a:lnTo>
                  <a:lnTo>
                    <a:pt x="6" y="25"/>
                  </a:lnTo>
                  <a:lnTo>
                    <a:pt x="6" y="25"/>
                  </a:lnTo>
                  <a:lnTo>
                    <a:pt x="6" y="25"/>
                  </a:lnTo>
                  <a:lnTo>
                    <a:pt x="4" y="25"/>
                  </a:lnTo>
                  <a:lnTo>
                    <a:pt x="4" y="25"/>
                  </a:lnTo>
                  <a:lnTo>
                    <a:pt x="4" y="25"/>
                  </a:lnTo>
                  <a:lnTo>
                    <a:pt x="2" y="25"/>
                  </a:lnTo>
                  <a:lnTo>
                    <a:pt x="2" y="27"/>
                  </a:lnTo>
                  <a:lnTo>
                    <a:pt x="2" y="25"/>
                  </a:lnTo>
                  <a:lnTo>
                    <a:pt x="2" y="25"/>
                  </a:lnTo>
                  <a:lnTo>
                    <a:pt x="2" y="25"/>
                  </a:lnTo>
                  <a:lnTo>
                    <a:pt x="2" y="25"/>
                  </a:lnTo>
                  <a:lnTo>
                    <a:pt x="0" y="25"/>
                  </a:lnTo>
                  <a:lnTo>
                    <a:pt x="0" y="25"/>
                  </a:lnTo>
                  <a:lnTo>
                    <a:pt x="0" y="23"/>
                  </a:lnTo>
                  <a:lnTo>
                    <a:pt x="0" y="23"/>
                  </a:lnTo>
                  <a:lnTo>
                    <a:pt x="0" y="23"/>
                  </a:lnTo>
                  <a:lnTo>
                    <a:pt x="0" y="23"/>
                  </a:lnTo>
                  <a:lnTo>
                    <a:pt x="0" y="23"/>
                  </a:lnTo>
                  <a:lnTo>
                    <a:pt x="0" y="23"/>
                  </a:lnTo>
                  <a:lnTo>
                    <a:pt x="0" y="23"/>
                  </a:lnTo>
                  <a:lnTo>
                    <a:pt x="0" y="23"/>
                  </a:lnTo>
                  <a:lnTo>
                    <a:pt x="0" y="23"/>
                  </a:lnTo>
                  <a:lnTo>
                    <a:pt x="0" y="23"/>
                  </a:lnTo>
                  <a:lnTo>
                    <a:pt x="0" y="21"/>
                  </a:lnTo>
                  <a:lnTo>
                    <a:pt x="0" y="21"/>
                  </a:lnTo>
                  <a:lnTo>
                    <a:pt x="0" y="21"/>
                  </a:lnTo>
                  <a:lnTo>
                    <a:pt x="2" y="21"/>
                  </a:lnTo>
                  <a:lnTo>
                    <a:pt x="2" y="21"/>
                  </a:lnTo>
                  <a:lnTo>
                    <a:pt x="2" y="21"/>
                  </a:lnTo>
                  <a:lnTo>
                    <a:pt x="2" y="21"/>
                  </a:lnTo>
                  <a:lnTo>
                    <a:pt x="2" y="21"/>
                  </a:lnTo>
                  <a:lnTo>
                    <a:pt x="2" y="21"/>
                  </a:lnTo>
                  <a:lnTo>
                    <a:pt x="2" y="19"/>
                  </a:lnTo>
                  <a:lnTo>
                    <a:pt x="2" y="19"/>
                  </a:lnTo>
                  <a:lnTo>
                    <a:pt x="2" y="19"/>
                  </a:lnTo>
                  <a:lnTo>
                    <a:pt x="2" y="19"/>
                  </a:lnTo>
                  <a:lnTo>
                    <a:pt x="4" y="19"/>
                  </a:lnTo>
                  <a:lnTo>
                    <a:pt x="4" y="19"/>
                  </a:lnTo>
                  <a:lnTo>
                    <a:pt x="4" y="19"/>
                  </a:lnTo>
                  <a:lnTo>
                    <a:pt x="4" y="21"/>
                  </a:lnTo>
                  <a:lnTo>
                    <a:pt x="4" y="21"/>
                  </a:lnTo>
                  <a:lnTo>
                    <a:pt x="4" y="21"/>
                  </a:lnTo>
                  <a:lnTo>
                    <a:pt x="4" y="21"/>
                  </a:lnTo>
                  <a:lnTo>
                    <a:pt x="4" y="21"/>
                  </a:lnTo>
                  <a:lnTo>
                    <a:pt x="4" y="21"/>
                  </a:lnTo>
                  <a:lnTo>
                    <a:pt x="4" y="19"/>
                  </a:lnTo>
                  <a:lnTo>
                    <a:pt x="4" y="19"/>
                  </a:lnTo>
                  <a:lnTo>
                    <a:pt x="4" y="19"/>
                  </a:lnTo>
                  <a:lnTo>
                    <a:pt x="4" y="19"/>
                  </a:lnTo>
                  <a:lnTo>
                    <a:pt x="4" y="19"/>
                  </a:lnTo>
                  <a:lnTo>
                    <a:pt x="4" y="19"/>
                  </a:lnTo>
                  <a:lnTo>
                    <a:pt x="4" y="19"/>
                  </a:lnTo>
                  <a:lnTo>
                    <a:pt x="4" y="19"/>
                  </a:lnTo>
                  <a:lnTo>
                    <a:pt x="4" y="19"/>
                  </a:lnTo>
                  <a:lnTo>
                    <a:pt x="4" y="19"/>
                  </a:lnTo>
                  <a:lnTo>
                    <a:pt x="4" y="19"/>
                  </a:lnTo>
                  <a:lnTo>
                    <a:pt x="4" y="19"/>
                  </a:lnTo>
                  <a:lnTo>
                    <a:pt x="4" y="19"/>
                  </a:lnTo>
                  <a:lnTo>
                    <a:pt x="4" y="19"/>
                  </a:lnTo>
                  <a:lnTo>
                    <a:pt x="4" y="19"/>
                  </a:lnTo>
                  <a:lnTo>
                    <a:pt x="4" y="19"/>
                  </a:lnTo>
                  <a:lnTo>
                    <a:pt x="6" y="19"/>
                  </a:lnTo>
                  <a:lnTo>
                    <a:pt x="6" y="19"/>
                  </a:lnTo>
                  <a:lnTo>
                    <a:pt x="6" y="19"/>
                  </a:lnTo>
                  <a:lnTo>
                    <a:pt x="6" y="19"/>
                  </a:lnTo>
                  <a:lnTo>
                    <a:pt x="6" y="19"/>
                  </a:lnTo>
                  <a:lnTo>
                    <a:pt x="6" y="19"/>
                  </a:lnTo>
                  <a:lnTo>
                    <a:pt x="6" y="18"/>
                  </a:lnTo>
                  <a:lnTo>
                    <a:pt x="6" y="18"/>
                  </a:lnTo>
                  <a:lnTo>
                    <a:pt x="6" y="18"/>
                  </a:lnTo>
                  <a:lnTo>
                    <a:pt x="6" y="18"/>
                  </a:lnTo>
                  <a:lnTo>
                    <a:pt x="6" y="18"/>
                  </a:lnTo>
                  <a:lnTo>
                    <a:pt x="6" y="18"/>
                  </a:lnTo>
                  <a:lnTo>
                    <a:pt x="6" y="18"/>
                  </a:lnTo>
                  <a:lnTo>
                    <a:pt x="6" y="18"/>
                  </a:lnTo>
                  <a:lnTo>
                    <a:pt x="6" y="18"/>
                  </a:lnTo>
                  <a:lnTo>
                    <a:pt x="6" y="18"/>
                  </a:lnTo>
                  <a:lnTo>
                    <a:pt x="6" y="18"/>
                  </a:lnTo>
                  <a:lnTo>
                    <a:pt x="6" y="18"/>
                  </a:lnTo>
                  <a:lnTo>
                    <a:pt x="6" y="16"/>
                  </a:lnTo>
                  <a:lnTo>
                    <a:pt x="6" y="16"/>
                  </a:lnTo>
                  <a:lnTo>
                    <a:pt x="6" y="16"/>
                  </a:lnTo>
                  <a:lnTo>
                    <a:pt x="6" y="16"/>
                  </a:lnTo>
                  <a:lnTo>
                    <a:pt x="6" y="18"/>
                  </a:lnTo>
                  <a:lnTo>
                    <a:pt x="6" y="18"/>
                  </a:lnTo>
                  <a:lnTo>
                    <a:pt x="6" y="18"/>
                  </a:lnTo>
                  <a:lnTo>
                    <a:pt x="6"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4"/>
                  </a:lnTo>
                  <a:lnTo>
                    <a:pt x="8" y="14"/>
                  </a:lnTo>
                  <a:lnTo>
                    <a:pt x="8" y="14"/>
                  </a:lnTo>
                  <a:lnTo>
                    <a:pt x="8" y="14"/>
                  </a:lnTo>
                  <a:lnTo>
                    <a:pt x="8" y="14"/>
                  </a:lnTo>
                  <a:lnTo>
                    <a:pt x="8" y="14"/>
                  </a:lnTo>
                  <a:lnTo>
                    <a:pt x="8" y="14"/>
                  </a:lnTo>
                  <a:lnTo>
                    <a:pt x="8" y="14"/>
                  </a:lnTo>
                  <a:lnTo>
                    <a:pt x="8" y="14"/>
                  </a:lnTo>
                  <a:lnTo>
                    <a:pt x="6" y="14"/>
                  </a:lnTo>
                  <a:lnTo>
                    <a:pt x="8" y="14"/>
                  </a:lnTo>
                  <a:lnTo>
                    <a:pt x="8" y="12"/>
                  </a:lnTo>
                  <a:lnTo>
                    <a:pt x="6" y="12"/>
                  </a:lnTo>
                  <a:lnTo>
                    <a:pt x="6" y="12"/>
                  </a:lnTo>
                  <a:lnTo>
                    <a:pt x="6" y="12"/>
                  </a:lnTo>
                  <a:lnTo>
                    <a:pt x="6" y="12"/>
                  </a:lnTo>
                  <a:lnTo>
                    <a:pt x="6" y="10"/>
                  </a:lnTo>
                  <a:lnTo>
                    <a:pt x="6" y="10"/>
                  </a:lnTo>
                  <a:lnTo>
                    <a:pt x="6" y="10"/>
                  </a:lnTo>
                  <a:lnTo>
                    <a:pt x="6" y="10"/>
                  </a:lnTo>
                  <a:lnTo>
                    <a:pt x="6" y="10"/>
                  </a:lnTo>
                  <a:lnTo>
                    <a:pt x="6" y="10"/>
                  </a:lnTo>
                  <a:lnTo>
                    <a:pt x="6" y="10"/>
                  </a:lnTo>
                  <a:lnTo>
                    <a:pt x="6" y="10"/>
                  </a:lnTo>
                  <a:lnTo>
                    <a:pt x="6" y="10"/>
                  </a:lnTo>
                  <a:lnTo>
                    <a:pt x="6" y="10"/>
                  </a:lnTo>
                  <a:lnTo>
                    <a:pt x="6" y="10"/>
                  </a:lnTo>
                  <a:lnTo>
                    <a:pt x="6" y="10"/>
                  </a:lnTo>
                  <a:lnTo>
                    <a:pt x="6" y="10"/>
                  </a:lnTo>
                  <a:lnTo>
                    <a:pt x="8" y="8"/>
                  </a:lnTo>
                  <a:lnTo>
                    <a:pt x="8" y="8"/>
                  </a:lnTo>
                  <a:lnTo>
                    <a:pt x="8" y="8"/>
                  </a:lnTo>
                  <a:lnTo>
                    <a:pt x="8" y="8"/>
                  </a:lnTo>
                  <a:lnTo>
                    <a:pt x="8" y="8"/>
                  </a:lnTo>
                  <a:lnTo>
                    <a:pt x="10" y="8"/>
                  </a:lnTo>
                  <a:lnTo>
                    <a:pt x="10" y="8"/>
                  </a:lnTo>
                  <a:lnTo>
                    <a:pt x="10" y="8"/>
                  </a:lnTo>
                  <a:lnTo>
                    <a:pt x="10" y="6"/>
                  </a:lnTo>
                  <a:lnTo>
                    <a:pt x="10" y="6"/>
                  </a:lnTo>
                  <a:lnTo>
                    <a:pt x="10" y="6"/>
                  </a:lnTo>
                  <a:lnTo>
                    <a:pt x="10" y="6"/>
                  </a:lnTo>
                  <a:lnTo>
                    <a:pt x="12" y="6"/>
                  </a:lnTo>
                  <a:lnTo>
                    <a:pt x="12" y="6"/>
                  </a:lnTo>
                  <a:lnTo>
                    <a:pt x="12" y="6"/>
                  </a:lnTo>
                  <a:lnTo>
                    <a:pt x="12" y="6"/>
                  </a:lnTo>
                  <a:lnTo>
                    <a:pt x="14" y="6"/>
                  </a:lnTo>
                  <a:lnTo>
                    <a:pt x="14" y="4"/>
                  </a:lnTo>
                  <a:lnTo>
                    <a:pt x="14" y="4"/>
                  </a:lnTo>
                  <a:lnTo>
                    <a:pt x="14" y="4"/>
                  </a:lnTo>
                  <a:lnTo>
                    <a:pt x="14" y="4"/>
                  </a:lnTo>
                  <a:lnTo>
                    <a:pt x="14" y="4"/>
                  </a:lnTo>
                  <a:lnTo>
                    <a:pt x="16" y="4"/>
                  </a:lnTo>
                  <a:lnTo>
                    <a:pt x="16" y="4"/>
                  </a:lnTo>
                  <a:lnTo>
                    <a:pt x="16" y="4"/>
                  </a:lnTo>
                  <a:lnTo>
                    <a:pt x="16" y="4"/>
                  </a:lnTo>
                  <a:lnTo>
                    <a:pt x="16" y="4"/>
                  </a:lnTo>
                  <a:lnTo>
                    <a:pt x="16" y="4"/>
                  </a:lnTo>
                  <a:lnTo>
                    <a:pt x="16" y="4"/>
                  </a:lnTo>
                  <a:lnTo>
                    <a:pt x="16" y="4"/>
                  </a:lnTo>
                  <a:lnTo>
                    <a:pt x="16" y="4"/>
                  </a:lnTo>
                  <a:lnTo>
                    <a:pt x="16" y="4"/>
                  </a:lnTo>
                  <a:lnTo>
                    <a:pt x="16" y="4"/>
                  </a:lnTo>
                  <a:lnTo>
                    <a:pt x="16" y="6"/>
                  </a:lnTo>
                  <a:lnTo>
                    <a:pt x="16" y="6"/>
                  </a:lnTo>
                  <a:lnTo>
                    <a:pt x="16" y="6"/>
                  </a:lnTo>
                  <a:lnTo>
                    <a:pt x="18" y="6"/>
                  </a:lnTo>
                  <a:lnTo>
                    <a:pt x="18" y="6"/>
                  </a:lnTo>
                  <a:lnTo>
                    <a:pt x="18" y="6"/>
                  </a:lnTo>
                  <a:lnTo>
                    <a:pt x="18" y="6"/>
                  </a:lnTo>
                  <a:lnTo>
                    <a:pt x="20" y="6"/>
                  </a:lnTo>
                  <a:lnTo>
                    <a:pt x="20" y="6"/>
                  </a:lnTo>
                  <a:lnTo>
                    <a:pt x="20" y="6"/>
                  </a:lnTo>
                  <a:lnTo>
                    <a:pt x="20" y="6"/>
                  </a:lnTo>
                  <a:lnTo>
                    <a:pt x="20" y="6"/>
                  </a:lnTo>
                  <a:lnTo>
                    <a:pt x="20" y="4"/>
                  </a:lnTo>
                  <a:lnTo>
                    <a:pt x="22" y="4"/>
                  </a:lnTo>
                  <a:lnTo>
                    <a:pt x="22" y="4"/>
                  </a:lnTo>
                  <a:lnTo>
                    <a:pt x="22" y="4"/>
                  </a:lnTo>
                  <a:lnTo>
                    <a:pt x="22" y="4"/>
                  </a:lnTo>
                  <a:lnTo>
                    <a:pt x="22" y="4"/>
                  </a:lnTo>
                  <a:lnTo>
                    <a:pt x="22" y="4"/>
                  </a:lnTo>
                  <a:lnTo>
                    <a:pt x="22" y="4"/>
                  </a:lnTo>
                  <a:lnTo>
                    <a:pt x="22" y="4"/>
                  </a:lnTo>
                  <a:lnTo>
                    <a:pt x="22" y="4"/>
                  </a:lnTo>
                  <a:lnTo>
                    <a:pt x="22" y="2"/>
                  </a:lnTo>
                  <a:lnTo>
                    <a:pt x="23" y="2"/>
                  </a:lnTo>
                  <a:lnTo>
                    <a:pt x="23" y="2"/>
                  </a:lnTo>
                  <a:lnTo>
                    <a:pt x="23" y="2"/>
                  </a:lnTo>
                  <a:lnTo>
                    <a:pt x="23" y="2"/>
                  </a:lnTo>
                  <a:lnTo>
                    <a:pt x="23" y="2"/>
                  </a:lnTo>
                  <a:lnTo>
                    <a:pt x="23" y="2"/>
                  </a:lnTo>
                  <a:lnTo>
                    <a:pt x="23" y="2"/>
                  </a:lnTo>
                  <a:lnTo>
                    <a:pt x="23" y="2"/>
                  </a:lnTo>
                  <a:lnTo>
                    <a:pt x="23" y="0"/>
                  </a:lnTo>
                  <a:lnTo>
                    <a:pt x="23" y="0"/>
                  </a:lnTo>
                  <a:lnTo>
                    <a:pt x="23" y="0"/>
                  </a:lnTo>
                  <a:lnTo>
                    <a:pt x="23" y="0"/>
                  </a:lnTo>
                  <a:lnTo>
                    <a:pt x="23" y="0"/>
                  </a:lnTo>
                  <a:lnTo>
                    <a:pt x="23" y="0"/>
                  </a:lnTo>
                  <a:lnTo>
                    <a:pt x="25" y="0"/>
                  </a:lnTo>
                  <a:lnTo>
                    <a:pt x="25" y="0"/>
                  </a:lnTo>
                  <a:lnTo>
                    <a:pt x="25" y="0"/>
                  </a:lnTo>
                  <a:lnTo>
                    <a:pt x="25" y="0"/>
                  </a:lnTo>
                  <a:lnTo>
                    <a:pt x="25" y="0"/>
                  </a:lnTo>
                  <a:lnTo>
                    <a:pt x="25" y="0"/>
                  </a:lnTo>
                  <a:lnTo>
                    <a:pt x="25" y="0"/>
                  </a:lnTo>
                  <a:lnTo>
                    <a:pt x="25"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9" name="Freeform 198"/>
            <p:cNvSpPr>
              <a:spLocks/>
            </p:cNvSpPr>
            <p:nvPr/>
          </p:nvSpPr>
          <p:spPr bwMode="auto">
            <a:xfrm>
              <a:off x="4597400" y="4103688"/>
              <a:ext cx="212725" cy="192088"/>
            </a:xfrm>
            <a:custGeom>
              <a:avLst/>
              <a:gdLst>
                <a:gd name="T0" fmla="*/ 134 w 134"/>
                <a:gd name="T1" fmla="*/ 8 h 121"/>
                <a:gd name="T2" fmla="*/ 134 w 134"/>
                <a:gd name="T3" fmla="*/ 12 h 121"/>
                <a:gd name="T4" fmla="*/ 134 w 134"/>
                <a:gd name="T5" fmla="*/ 23 h 121"/>
                <a:gd name="T6" fmla="*/ 134 w 134"/>
                <a:gd name="T7" fmla="*/ 29 h 121"/>
                <a:gd name="T8" fmla="*/ 132 w 134"/>
                <a:gd name="T9" fmla="*/ 31 h 121"/>
                <a:gd name="T10" fmla="*/ 125 w 134"/>
                <a:gd name="T11" fmla="*/ 31 h 121"/>
                <a:gd name="T12" fmla="*/ 117 w 134"/>
                <a:gd name="T13" fmla="*/ 31 h 121"/>
                <a:gd name="T14" fmla="*/ 107 w 134"/>
                <a:gd name="T15" fmla="*/ 31 h 121"/>
                <a:gd name="T16" fmla="*/ 100 w 134"/>
                <a:gd name="T17" fmla="*/ 31 h 121"/>
                <a:gd name="T18" fmla="*/ 92 w 134"/>
                <a:gd name="T19" fmla="*/ 31 h 121"/>
                <a:gd name="T20" fmla="*/ 84 w 134"/>
                <a:gd name="T21" fmla="*/ 31 h 121"/>
                <a:gd name="T22" fmla="*/ 81 w 134"/>
                <a:gd name="T23" fmla="*/ 35 h 121"/>
                <a:gd name="T24" fmla="*/ 81 w 134"/>
                <a:gd name="T25" fmla="*/ 41 h 121"/>
                <a:gd name="T26" fmla="*/ 81 w 134"/>
                <a:gd name="T27" fmla="*/ 48 h 121"/>
                <a:gd name="T28" fmla="*/ 81 w 134"/>
                <a:gd name="T29" fmla="*/ 54 h 121"/>
                <a:gd name="T30" fmla="*/ 81 w 134"/>
                <a:gd name="T31" fmla="*/ 62 h 121"/>
                <a:gd name="T32" fmla="*/ 81 w 134"/>
                <a:gd name="T33" fmla="*/ 67 h 121"/>
                <a:gd name="T34" fmla="*/ 81 w 134"/>
                <a:gd name="T35" fmla="*/ 75 h 121"/>
                <a:gd name="T36" fmla="*/ 75 w 134"/>
                <a:gd name="T37" fmla="*/ 77 h 121"/>
                <a:gd name="T38" fmla="*/ 67 w 134"/>
                <a:gd name="T39" fmla="*/ 81 h 121"/>
                <a:gd name="T40" fmla="*/ 63 w 134"/>
                <a:gd name="T41" fmla="*/ 87 h 121"/>
                <a:gd name="T42" fmla="*/ 63 w 134"/>
                <a:gd name="T43" fmla="*/ 96 h 121"/>
                <a:gd name="T44" fmla="*/ 63 w 134"/>
                <a:gd name="T45" fmla="*/ 112 h 121"/>
                <a:gd name="T46" fmla="*/ 50 w 134"/>
                <a:gd name="T47" fmla="*/ 112 h 121"/>
                <a:gd name="T48" fmla="*/ 29 w 134"/>
                <a:gd name="T49" fmla="*/ 112 h 121"/>
                <a:gd name="T50" fmla="*/ 8 w 134"/>
                <a:gd name="T51" fmla="*/ 112 h 121"/>
                <a:gd name="T52" fmla="*/ 2 w 134"/>
                <a:gd name="T53" fmla="*/ 113 h 121"/>
                <a:gd name="T54" fmla="*/ 0 w 134"/>
                <a:gd name="T55" fmla="*/ 119 h 121"/>
                <a:gd name="T56" fmla="*/ 0 w 134"/>
                <a:gd name="T57" fmla="*/ 119 h 121"/>
                <a:gd name="T58" fmla="*/ 0 w 134"/>
                <a:gd name="T59" fmla="*/ 117 h 121"/>
                <a:gd name="T60" fmla="*/ 2 w 134"/>
                <a:gd name="T61" fmla="*/ 110 h 121"/>
                <a:gd name="T62" fmla="*/ 19 w 134"/>
                <a:gd name="T63" fmla="*/ 110 h 121"/>
                <a:gd name="T64" fmla="*/ 31 w 134"/>
                <a:gd name="T65" fmla="*/ 110 h 121"/>
                <a:gd name="T66" fmla="*/ 40 w 134"/>
                <a:gd name="T67" fmla="*/ 106 h 121"/>
                <a:gd name="T68" fmla="*/ 42 w 134"/>
                <a:gd name="T69" fmla="*/ 100 h 121"/>
                <a:gd name="T70" fmla="*/ 46 w 134"/>
                <a:gd name="T71" fmla="*/ 96 h 121"/>
                <a:gd name="T72" fmla="*/ 46 w 134"/>
                <a:gd name="T73" fmla="*/ 87 h 121"/>
                <a:gd name="T74" fmla="*/ 50 w 134"/>
                <a:gd name="T75" fmla="*/ 75 h 121"/>
                <a:gd name="T76" fmla="*/ 54 w 134"/>
                <a:gd name="T77" fmla="*/ 69 h 121"/>
                <a:gd name="T78" fmla="*/ 61 w 134"/>
                <a:gd name="T79" fmla="*/ 65 h 121"/>
                <a:gd name="T80" fmla="*/ 65 w 134"/>
                <a:gd name="T81" fmla="*/ 58 h 121"/>
                <a:gd name="T82" fmla="*/ 69 w 134"/>
                <a:gd name="T83" fmla="*/ 56 h 121"/>
                <a:gd name="T84" fmla="*/ 75 w 134"/>
                <a:gd name="T85" fmla="*/ 50 h 121"/>
                <a:gd name="T86" fmla="*/ 77 w 134"/>
                <a:gd name="T87" fmla="*/ 41 h 121"/>
                <a:gd name="T88" fmla="*/ 81 w 134"/>
                <a:gd name="T89" fmla="*/ 33 h 121"/>
                <a:gd name="T90" fmla="*/ 81 w 134"/>
                <a:gd name="T91" fmla="*/ 29 h 121"/>
                <a:gd name="T92" fmla="*/ 86 w 134"/>
                <a:gd name="T93" fmla="*/ 27 h 121"/>
                <a:gd name="T94" fmla="*/ 88 w 134"/>
                <a:gd name="T95" fmla="*/ 21 h 121"/>
                <a:gd name="T96" fmla="*/ 92 w 134"/>
                <a:gd name="T97" fmla="*/ 17 h 121"/>
                <a:gd name="T98" fmla="*/ 96 w 134"/>
                <a:gd name="T99" fmla="*/ 14 h 121"/>
                <a:gd name="T100" fmla="*/ 104 w 134"/>
                <a:gd name="T101" fmla="*/ 14 h 121"/>
                <a:gd name="T102" fmla="*/ 111 w 134"/>
                <a:gd name="T103" fmla="*/ 16 h 121"/>
                <a:gd name="T104" fmla="*/ 115 w 134"/>
                <a:gd name="T105" fmla="*/ 16 h 121"/>
                <a:gd name="T106" fmla="*/ 123 w 134"/>
                <a:gd name="T107" fmla="*/ 12 h 121"/>
                <a:gd name="T108" fmla="*/ 129 w 134"/>
                <a:gd name="T109" fmla="*/ 12 h 121"/>
                <a:gd name="T110" fmla="*/ 132 w 134"/>
                <a:gd name="T111" fmla="*/ 8 h 121"/>
                <a:gd name="T112" fmla="*/ 132 w 134"/>
                <a:gd name="T113" fmla="*/ 4 h 121"/>
                <a:gd name="T114" fmla="*/ 132 w 134"/>
                <a:gd name="T11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4" h="121">
                  <a:moveTo>
                    <a:pt x="134" y="0"/>
                  </a:moveTo>
                  <a:lnTo>
                    <a:pt x="134" y="2"/>
                  </a:lnTo>
                  <a:lnTo>
                    <a:pt x="134" y="4"/>
                  </a:lnTo>
                  <a:lnTo>
                    <a:pt x="134" y="6"/>
                  </a:lnTo>
                  <a:lnTo>
                    <a:pt x="134" y="8"/>
                  </a:lnTo>
                  <a:lnTo>
                    <a:pt x="134" y="8"/>
                  </a:lnTo>
                  <a:lnTo>
                    <a:pt x="134" y="8"/>
                  </a:lnTo>
                  <a:lnTo>
                    <a:pt x="134" y="10"/>
                  </a:lnTo>
                  <a:lnTo>
                    <a:pt x="134" y="12"/>
                  </a:lnTo>
                  <a:lnTo>
                    <a:pt x="134" y="12"/>
                  </a:lnTo>
                  <a:lnTo>
                    <a:pt x="134" y="14"/>
                  </a:lnTo>
                  <a:lnTo>
                    <a:pt x="134" y="16"/>
                  </a:lnTo>
                  <a:lnTo>
                    <a:pt x="134" y="19"/>
                  </a:lnTo>
                  <a:lnTo>
                    <a:pt x="134" y="21"/>
                  </a:lnTo>
                  <a:lnTo>
                    <a:pt x="134" y="23"/>
                  </a:lnTo>
                  <a:lnTo>
                    <a:pt x="134" y="25"/>
                  </a:lnTo>
                  <a:lnTo>
                    <a:pt x="134" y="25"/>
                  </a:lnTo>
                  <a:lnTo>
                    <a:pt x="134" y="27"/>
                  </a:lnTo>
                  <a:lnTo>
                    <a:pt x="134" y="29"/>
                  </a:lnTo>
                  <a:lnTo>
                    <a:pt x="134" y="29"/>
                  </a:lnTo>
                  <a:lnTo>
                    <a:pt x="134" y="29"/>
                  </a:lnTo>
                  <a:lnTo>
                    <a:pt x="134" y="31"/>
                  </a:lnTo>
                  <a:lnTo>
                    <a:pt x="134" y="31"/>
                  </a:lnTo>
                  <a:lnTo>
                    <a:pt x="134" y="31"/>
                  </a:lnTo>
                  <a:lnTo>
                    <a:pt x="132" y="31"/>
                  </a:lnTo>
                  <a:lnTo>
                    <a:pt x="130" y="31"/>
                  </a:lnTo>
                  <a:lnTo>
                    <a:pt x="129" y="31"/>
                  </a:lnTo>
                  <a:lnTo>
                    <a:pt x="127" y="31"/>
                  </a:lnTo>
                  <a:lnTo>
                    <a:pt x="127" y="31"/>
                  </a:lnTo>
                  <a:lnTo>
                    <a:pt x="125" y="31"/>
                  </a:lnTo>
                  <a:lnTo>
                    <a:pt x="123" y="31"/>
                  </a:lnTo>
                  <a:lnTo>
                    <a:pt x="121" y="31"/>
                  </a:lnTo>
                  <a:lnTo>
                    <a:pt x="119" y="31"/>
                  </a:lnTo>
                  <a:lnTo>
                    <a:pt x="117" y="31"/>
                  </a:lnTo>
                  <a:lnTo>
                    <a:pt x="117" y="31"/>
                  </a:lnTo>
                  <a:lnTo>
                    <a:pt x="115" y="31"/>
                  </a:lnTo>
                  <a:lnTo>
                    <a:pt x="113" y="31"/>
                  </a:lnTo>
                  <a:lnTo>
                    <a:pt x="111" y="31"/>
                  </a:lnTo>
                  <a:lnTo>
                    <a:pt x="109" y="31"/>
                  </a:lnTo>
                  <a:lnTo>
                    <a:pt x="107" y="31"/>
                  </a:lnTo>
                  <a:lnTo>
                    <a:pt x="107" y="31"/>
                  </a:lnTo>
                  <a:lnTo>
                    <a:pt x="106" y="31"/>
                  </a:lnTo>
                  <a:lnTo>
                    <a:pt x="104" y="31"/>
                  </a:lnTo>
                  <a:lnTo>
                    <a:pt x="102" y="31"/>
                  </a:lnTo>
                  <a:lnTo>
                    <a:pt x="100" y="31"/>
                  </a:lnTo>
                  <a:lnTo>
                    <a:pt x="98" y="31"/>
                  </a:lnTo>
                  <a:lnTo>
                    <a:pt x="98" y="31"/>
                  </a:lnTo>
                  <a:lnTo>
                    <a:pt x="96" y="31"/>
                  </a:lnTo>
                  <a:lnTo>
                    <a:pt x="94" y="31"/>
                  </a:lnTo>
                  <a:lnTo>
                    <a:pt x="92" y="31"/>
                  </a:lnTo>
                  <a:lnTo>
                    <a:pt x="90" y="31"/>
                  </a:lnTo>
                  <a:lnTo>
                    <a:pt x="88" y="31"/>
                  </a:lnTo>
                  <a:lnTo>
                    <a:pt x="88" y="31"/>
                  </a:lnTo>
                  <a:lnTo>
                    <a:pt x="86" y="31"/>
                  </a:lnTo>
                  <a:lnTo>
                    <a:pt x="84" y="31"/>
                  </a:lnTo>
                  <a:lnTo>
                    <a:pt x="82" y="31"/>
                  </a:lnTo>
                  <a:lnTo>
                    <a:pt x="81" y="31"/>
                  </a:lnTo>
                  <a:lnTo>
                    <a:pt x="81" y="33"/>
                  </a:lnTo>
                  <a:lnTo>
                    <a:pt x="81" y="33"/>
                  </a:lnTo>
                  <a:lnTo>
                    <a:pt x="81" y="35"/>
                  </a:lnTo>
                  <a:lnTo>
                    <a:pt x="81" y="37"/>
                  </a:lnTo>
                  <a:lnTo>
                    <a:pt x="81" y="37"/>
                  </a:lnTo>
                  <a:lnTo>
                    <a:pt x="81" y="39"/>
                  </a:lnTo>
                  <a:lnTo>
                    <a:pt x="81" y="41"/>
                  </a:lnTo>
                  <a:lnTo>
                    <a:pt x="81" y="41"/>
                  </a:lnTo>
                  <a:lnTo>
                    <a:pt x="81" y="42"/>
                  </a:lnTo>
                  <a:lnTo>
                    <a:pt x="81" y="44"/>
                  </a:lnTo>
                  <a:lnTo>
                    <a:pt x="81" y="44"/>
                  </a:lnTo>
                  <a:lnTo>
                    <a:pt x="81" y="46"/>
                  </a:lnTo>
                  <a:lnTo>
                    <a:pt x="81" y="48"/>
                  </a:lnTo>
                  <a:lnTo>
                    <a:pt x="81" y="50"/>
                  </a:lnTo>
                  <a:lnTo>
                    <a:pt x="81" y="50"/>
                  </a:lnTo>
                  <a:lnTo>
                    <a:pt x="81" y="52"/>
                  </a:lnTo>
                  <a:lnTo>
                    <a:pt x="81" y="54"/>
                  </a:lnTo>
                  <a:lnTo>
                    <a:pt x="81" y="54"/>
                  </a:lnTo>
                  <a:lnTo>
                    <a:pt x="81" y="56"/>
                  </a:lnTo>
                  <a:lnTo>
                    <a:pt x="81" y="58"/>
                  </a:lnTo>
                  <a:lnTo>
                    <a:pt x="81" y="58"/>
                  </a:lnTo>
                  <a:lnTo>
                    <a:pt x="81" y="60"/>
                  </a:lnTo>
                  <a:lnTo>
                    <a:pt x="81" y="62"/>
                  </a:lnTo>
                  <a:lnTo>
                    <a:pt x="81" y="62"/>
                  </a:lnTo>
                  <a:lnTo>
                    <a:pt x="81" y="64"/>
                  </a:lnTo>
                  <a:lnTo>
                    <a:pt x="81" y="65"/>
                  </a:lnTo>
                  <a:lnTo>
                    <a:pt x="81" y="65"/>
                  </a:lnTo>
                  <a:lnTo>
                    <a:pt x="81" y="67"/>
                  </a:lnTo>
                  <a:lnTo>
                    <a:pt x="81" y="69"/>
                  </a:lnTo>
                  <a:lnTo>
                    <a:pt x="81" y="71"/>
                  </a:lnTo>
                  <a:lnTo>
                    <a:pt x="81" y="71"/>
                  </a:lnTo>
                  <a:lnTo>
                    <a:pt x="81" y="73"/>
                  </a:lnTo>
                  <a:lnTo>
                    <a:pt x="81" y="75"/>
                  </a:lnTo>
                  <a:lnTo>
                    <a:pt x="81" y="75"/>
                  </a:lnTo>
                  <a:lnTo>
                    <a:pt x="81" y="75"/>
                  </a:lnTo>
                  <a:lnTo>
                    <a:pt x="79" y="75"/>
                  </a:lnTo>
                  <a:lnTo>
                    <a:pt x="75" y="77"/>
                  </a:lnTo>
                  <a:lnTo>
                    <a:pt x="75" y="77"/>
                  </a:lnTo>
                  <a:lnTo>
                    <a:pt x="73" y="77"/>
                  </a:lnTo>
                  <a:lnTo>
                    <a:pt x="71" y="79"/>
                  </a:lnTo>
                  <a:lnTo>
                    <a:pt x="71" y="79"/>
                  </a:lnTo>
                  <a:lnTo>
                    <a:pt x="69" y="81"/>
                  </a:lnTo>
                  <a:lnTo>
                    <a:pt x="67" y="81"/>
                  </a:lnTo>
                  <a:lnTo>
                    <a:pt x="65" y="83"/>
                  </a:lnTo>
                  <a:lnTo>
                    <a:pt x="65" y="83"/>
                  </a:lnTo>
                  <a:lnTo>
                    <a:pt x="65" y="83"/>
                  </a:lnTo>
                  <a:lnTo>
                    <a:pt x="63" y="85"/>
                  </a:lnTo>
                  <a:lnTo>
                    <a:pt x="63" y="87"/>
                  </a:lnTo>
                  <a:lnTo>
                    <a:pt x="63" y="87"/>
                  </a:lnTo>
                  <a:lnTo>
                    <a:pt x="63" y="89"/>
                  </a:lnTo>
                  <a:lnTo>
                    <a:pt x="63" y="90"/>
                  </a:lnTo>
                  <a:lnTo>
                    <a:pt x="63" y="92"/>
                  </a:lnTo>
                  <a:lnTo>
                    <a:pt x="63" y="96"/>
                  </a:lnTo>
                  <a:lnTo>
                    <a:pt x="65" y="100"/>
                  </a:lnTo>
                  <a:lnTo>
                    <a:pt x="65" y="108"/>
                  </a:lnTo>
                  <a:lnTo>
                    <a:pt x="65" y="110"/>
                  </a:lnTo>
                  <a:lnTo>
                    <a:pt x="65" y="112"/>
                  </a:lnTo>
                  <a:lnTo>
                    <a:pt x="63" y="112"/>
                  </a:lnTo>
                  <a:lnTo>
                    <a:pt x="61" y="112"/>
                  </a:lnTo>
                  <a:lnTo>
                    <a:pt x="59" y="112"/>
                  </a:lnTo>
                  <a:lnTo>
                    <a:pt x="58" y="112"/>
                  </a:lnTo>
                  <a:lnTo>
                    <a:pt x="54" y="112"/>
                  </a:lnTo>
                  <a:lnTo>
                    <a:pt x="50" y="112"/>
                  </a:lnTo>
                  <a:lnTo>
                    <a:pt x="44" y="112"/>
                  </a:lnTo>
                  <a:lnTo>
                    <a:pt x="44" y="112"/>
                  </a:lnTo>
                  <a:lnTo>
                    <a:pt x="38" y="112"/>
                  </a:lnTo>
                  <a:lnTo>
                    <a:pt x="34" y="112"/>
                  </a:lnTo>
                  <a:lnTo>
                    <a:pt x="29" y="112"/>
                  </a:lnTo>
                  <a:lnTo>
                    <a:pt x="23" y="112"/>
                  </a:lnTo>
                  <a:lnTo>
                    <a:pt x="17" y="112"/>
                  </a:lnTo>
                  <a:lnTo>
                    <a:pt x="13" y="112"/>
                  </a:lnTo>
                  <a:lnTo>
                    <a:pt x="10" y="112"/>
                  </a:lnTo>
                  <a:lnTo>
                    <a:pt x="8" y="112"/>
                  </a:lnTo>
                  <a:lnTo>
                    <a:pt x="6" y="112"/>
                  </a:lnTo>
                  <a:lnTo>
                    <a:pt x="4" y="112"/>
                  </a:lnTo>
                  <a:lnTo>
                    <a:pt x="2" y="112"/>
                  </a:lnTo>
                  <a:lnTo>
                    <a:pt x="2" y="112"/>
                  </a:lnTo>
                  <a:lnTo>
                    <a:pt x="2" y="113"/>
                  </a:lnTo>
                  <a:lnTo>
                    <a:pt x="2" y="115"/>
                  </a:lnTo>
                  <a:lnTo>
                    <a:pt x="2" y="117"/>
                  </a:lnTo>
                  <a:lnTo>
                    <a:pt x="2" y="117"/>
                  </a:lnTo>
                  <a:lnTo>
                    <a:pt x="0" y="119"/>
                  </a:lnTo>
                  <a:lnTo>
                    <a:pt x="0" y="119"/>
                  </a:lnTo>
                  <a:lnTo>
                    <a:pt x="0" y="121"/>
                  </a:lnTo>
                  <a:lnTo>
                    <a:pt x="0" y="121"/>
                  </a:lnTo>
                  <a:lnTo>
                    <a:pt x="0" y="119"/>
                  </a:lnTo>
                  <a:lnTo>
                    <a:pt x="0" y="119"/>
                  </a:lnTo>
                  <a:lnTo>
                    <a:pt x="0" y="119"/>
                  </a:lnTo>
                  <a:lnTo>
                    <a:pt x="0" y="119"/>
                  </a:lnTo>
                  <a:lnTo>
                    <a:pt x="0" y="119"/>
                  </a:lnTo>
                  <a:lnTo>
                    <a:pt x="0" y="117"/>
                  </a:lnTo>
                  <a:lnTo>
                    <a:pt x="0" y="117"/>
                  </a:lnTo>
                  <a:lnTo>
                    <a:pt x="0" y="117"/>
                  </a:lnTo>
                  <a:lnTo>
                    <a:pt x="2" y="112"/>
                  </a:lnTo>
                  <a:lnTo>
                    <a:pt x="2" y="112"/>
                  </a:lnTo>
                  <a:lnTo>
                    <a:pt x="2" y="112"/>
                  </a:lnTo>
                  <a:lnTo>
                    <a:pt x="2" y="110"/>
                  </a:lnTo>
                  <a:lnTo>
                    <a:pt x="2" y="110"/>
                  </a:lnTo>
                  <a:lnTo>
                    <a:pt x="6" y="110"/>
                  </a:lnTo>
                  <a:lnTo>
                    <a:pt x="8" y="110"/>
                  </a:lnTo>
                  <a:lnTo>
                    <a:pt x="15" y="110"/>
                  </a:lnTo>
                  <a:lnTo>
                    <a:pt x="17" y="110"/>
                  </a:lnTo>
                  <a:lnTo>
                    <a:pt x="19" y="110"/>
                  </a:lnTo>
                  <a:lnTo>
                    <a:pt x="21" y="110"/>
                  </a:lnTo>
                  <a:lnTo>
                    <a:pt x="23" y="110"/>
                  </a:lnTo>
                  <a:lnTo>
                    <a:pt x="27" y="110"/>
                  </a:lnTo>
                  <a:lnTo>
                    <a:pt x="29" y="110"/>
                  </a:lnTo>
                  <a:lnTo>
                    <a:pt x="31" y="110"/>
                  </a:lnTo>
                  <a:lnTo>
                    <a:pt x="34" y="110"/>
                  </a:lnTo>
                  <a:lnTo>
                    <a:pt x="36" y="110"/>
                  </a:lnTo>
                  <a:lnTo>
                    <a:pt x="38" y="110"/>
                  </a:lnTo>
                  <a:lnTo>
                    <a:pt x="38" y="108"/>
                  </a:lnTo>
                  <a:lnTo>
                    <a:pt x="40" y="106"/>
                  </a:lnTo>
                  <a:lnTo>
                    <a:pt x="40" y="104"/>
                  </a:lnTo>
                  <a:lnTo>
                    <a:pt x="40" y="104"/>
                  </a:lnTo>
                  <a:lnTo>
                    <a:pt x="40" y="102"/>
                  </a:lnTo>
                  <a:lnTo>
                    <a:pt x="40" y="102"/>
                  </a:lnTo>
                  <a:lnTo>
                    <a:pt x="42" y="100"/>
                  </a:lnTo>
                  <a:lnTo>
                    <a:pt x="42" y="100"/>
                  </a:lnTo>
                  <a:lnTo>
                    <a:pt x="42" y="98"/>
                  </a:lnTo>
                  <a:lnTo>
                    <a:pt x="44" y="98"/>
                  </a:lnTo>
                  <a:lnTo>
                    <a:pt x="44" y="96"/>
                  </a:lnTo>
                  <a:lnTo>
                    <a:pt x="46" y="96"/>
                  </a:lnTo>
                  <a:lnTo>
                    <a:pt x="46" y="94"/>
                  </a:lnTo>
                  <a:lnTo>
                    <a:pt x="46" y="94"/>
                  </a:lnTo>
                  <a:lnTo>
                    <a:pt x="46" y="92"/>
                  </a:lnTo>
                  <a:lnTo>
                    <a:pt x="46" y="90"/>
                  </a:lnTo>
                  <a:lnTo>
                    <a:pt x="46" y="87"/>
                  </a:lnTo>
                  <a:lnTo>
                    <a:pt x="48" y="85"/>
                  </a:lnTo>
                  <a:lnTo>
                    <a:pt x="48" y="83"/>
                  </a:lnTo>
                  <a:lnTo>
                    <a:pt x="48" y="81"/>
                  </a:lnTo>
                  <a:lnTo>
                    <a:pt x="48" y="77"/>
                  </a:lnTo>
                  <a:lnTo>
                    <a:pt x="50" y="75"/>
                  </a:lnTo>
                  <a:lnTo>
                    <a:pt x="50" y="73"/>
                  </a:lnTo>
                  <a:lnTo>
                    <a:pt x="50" y="71"/>
                  </a:lnTo>
                  <a:lnTo>
                    <a:pt x="52" y="71"/>
                  </a:lnTo>
                  <a:lnTo>
                    <a:pt x="52" y="69"/>
                  </a:lnTo>
                  <a:lnTo>
                    <a:pt x="54" y="69"/>
                  </a:lnTo>
                  <a:lnTo>
                    <a:pt x="56" y="69"/>
                  </a:lnTo>
                  <a:lnTo>
                    <a:pt x="56" y="67"/>
                  </a:lnTo>
                  <a:lnTo>
                    <a:pt x="58" y="67"/>
                  </a:lnTo>
                  <a:lnTo>
                    <a:pt x="59" y="67"/>
                  </a:lnTo>
                  <a:lnTo>
                    <a:pt x="61" y="65"/>
                  </a:lnTo>
                  <a:lnTo>
                    <a:pt x="61" y="65"/>
                  </a:lnTo>
                  <a:lnTo>
                    <a:pt x="61" y="64"/>
                  </a:lnTo>
                  <a:lnTo>
                    <a:pt x="63" y="62"/>
                  </a:lnTo>
                  <a:lnTo>
                    <a:pt x="63" y="60"/>
                  </a:lnTo>
                  <a:lnTo>
                    <a:pt x="65" y="58"/>
                  </a:lnTo>
                  <a:lnTo>
                    <a:pt x="65" y="58"/>
                  </a:lnTo>
                  <a:lnTo>
                    <a:pt x="67" y="58"/>
                  </a:lnTo>
                  <a:lnTo>
                    <a:pt x="67" y="58"/>
                  </a:lnTo>
                  <a:lnTo>
                    <a:pt x="67" y="56"/>
                  </a:lnTo>
                  <a:lnTo>
                    <a:pt x="69" y="56"/>
                  </a:lnTo>
                  <a:lnTo>
                    <a:pt x="71" y="54"/>
                  </a:lnTo>
                  <a:lnTo>
                    <a:pt x="71" y="54"/>
                  </a:lnTo>
                  <a:lnTo>
                    <a:pt x="73" y="52"/>
                  </a:lnTo>
                  <a:lnTo>
                    <a:pt x="73" y="52"/>
                  </a:lnTo>
                  <a:lnTo>
                    <a:pt x="75" y="50"/>
                  </a:lnTo>
                  <a:lnTo>
                    <a:pt x="75" y="50"/>
                  </a:lnTo>
                  <a:lnTo>
                    <a:pt x="75" y="48"/>
                  </a:lnTo>
                  <a:lnTo>
                    <a:pt x="77" y="46"/>
                  </a:lnTo>
                  <a:lnTo>
                    <a:pt x="77" y="44"/>
                  </a:lnTo>
                  <a:lnTo>
                    <a:pt x="77" y="41"/>
                  </a:lnTo>
                  <a:lnTo>
                    <a:pt x="79" y="39"/>
                  </a:lnTo>
                  <a:lnTo>
                    <a:pt x="79" y="37"/>
                  </a:lnTo>
                  <a:lnTo>
                    <a:pt x="79" y="35"/>
                  </a:lnTo>
                  <a:lnTo>
                    <a:pt x="81" y="33"/>
                  </a:lnTo>
                  <a:lnTo>
                    <a:pt x="81" y="33"/>
                  </a:lnTo>
                  <a:lnTo>
                    <a:pt x="81" y="31"/>
                  </a:lnTo>
                  <a:lnTo>
                    <a:pt x="81" y="31"/>
                  </a:lnTo>
                  <a:lnTo>
                    <a:pt x="81" y="31"/>
                  </a:lnTo>
                  <a:lnTo>
                    <a:pt x="81" y="31"/>
                  </a:lnTo>
                  <a:lnTo>
                    <a:pt x="81" y="29"/>
                  </a:lnTo>
                  <a:lnTo>
                    <a:pt x="82" y="29"/>
                  </a:lnTo>
                  <a:lnTo>
                    <a:pt x="82" y="29"/>
                  </a:lnTo>
                  <a:lnTo>
                    <a:pt x="84" y="29"/>
                  </a:lnTo>
                  <a:lnTo>
                    <a:pt x="86" y="29"/>
                  </a:lnTo>
                  <a:lnTo>
                    <a:pt x="86" y="27"/>
                  </a:lnTo>
                  <a:lnTo>
                    <a:pt x="86" y="27"/>
                  </a:lnTo>
                  <a:lnTo>
                    <a:pt x="86" y="25"/>
                  </a:lnTo>
                  <a:lnTo>
                    <a:pt x="88" y="23"/>
                  </a:lnTo>
                  <a:lnTo>
                    <a:pt x="88" y="23"/>
                  </a:lnTo>
                  <a:lnTo>
                    <a:pt x="88" y="21"/>
                  </a:lnTo>
                  <a:lnTo>
                    <a:pt x="90" y="21"/>
                  </a:lnTo>
                  <a:lnTo>
                    <a:pt x="90" y="19"/>
                  </a:lnTo>
                  <a:lnTo>
                    <a:pt x="92" y="19"/>
                  </a:lnTo>
                  <a:lnTo>
                    <a:pt x="92" y="17"/>
                  </a:lnTo>
                  <a:lnTo>
                    <a:pt x="92" y="17"/>
                  </a:lnTo>
                  <a:lnTo>
                    <a:pt x="92" y="16"/>
                  </a:lnTo>
                  <a:lnTo>
                    <a:pt x="90" y="16"/>
                  </a:lnTo>
                  <a:lnTo>
                    <a:pt x="94" y="14"/>
                  </a:lnTo>
                  <a:lnTo>
                    <a:pt x="94" y="14"/>
                  </a:lnTo>
                  <a:lnTo>
                    <a:pt x="96" y="14"/>
                  </a:lnTo>
                  <a:lnTo>
                    <a:pt x="98" y="12"/>
                  </a:lnTo>
                  <a:lnTo>
                    <a:pt x="100" y="12"/>
                  </a:lnTo>
                  <a:lnTo>
                    <a:pt x="102" y="12"/>
                  </a:lnTo>
                  <a:lnTo>
                    <a:pt x="104" y="12"/>
                  </a:lnTo>
                  <a:lnTo>
                    <a:pt x="104" y="14"/>
                  </a:lnTo>
                  <a:lnTo>
                    <a:pt x="106" y="14"/>
                  </a:lnTo>
                  <a:lnTo>
                    <a:pt x="107" y="14"/>
                  </a:lnTo>
                  <a:lnTo>
                    <a:pt x="109" y="16"/>
                  </a:lnTo>
                  <a:lnTo>
                    <a:pt x="109" y="16"/>
                  </a:lnTo>
                  <a:lnTo>
                    <a:pt x="111" y="16"/>
                  </a:lnTo>
                  <a:lnTo>
                    <a:pt x="111" y="14"/>
                  </a:lnTo>
                  <a:lnTo>
                    <a:pt x="113" y="14"/>
                  </a:lnTo>
                  <a:lnTo>
                    <a:pt x="113" y="16"/>
                  </a:lnTo>
                  <a:lnTo>
                    <a:pt x="115" y="16"/>
                  </a:lnTo>
                  <a:lnTo>
                    <a:pt x="115" y="16"/>
                  </a:lnTo>
                  <a:lnTo>
                    <a:pt x="117" y="16"/>
                  </a:lnTo>
                  <a:lnTo>
                    <a:pt x="119" y="14"/>
                  </a:lnTo>
                  <a:lnTo>
                    <a:pt x="121" y="14"/>
                  </a:lnTo>
                  <a:lnTo>
                    <a:pt x="121" y="12"/>
                  </a:lnTo>
                  <a:lnTo>
                    <a:pt x="123" y="12"/>
                  </a:lnTo>
                  <a:lnTo>
                    <a:pt x="123" y="12"/>
                  </a:lnTo>
                  <a:lnTo>
                    <a:pt x="125" y="12"/>
                  </a:lnTo>
                  <a:lnTo>
                    <a:pt x="127" y="12"/>
                  </a:lnTo>
                  <a:lnTo>
                    <a:pt x="129" y="12"/>
                  </a:lnTo>
                  <a:lnTo>
                    <a:pt x="129" y="12"/>
                  </a:lnTo>
                  <a:lnTo>
                    <a:pt x="130" y="12"/>
                  </a:lnTo>
                  <a:lnTo>
                    <a:pt x="132" y="10"/>
                  </a:lnTo>
                  <a:lnTo>
                    <a:pt x="132" y="10"/>
                  </a:lnTo>
                  <a:lnTo>
                    <a:pt x="132" y="10"/>
                  </a:lnTo>
                  <a:lnTo>
                    <a:pt x="132" y="8"/>
                  </a:lnTo>
                  <a:lnTo>
                    <a:pt x="132" y="8"/>
                  </a:lnTo>
                  <a:lnTo>
                    <a:pt x="132" y="6"/>
                  </a:lnTo>
                  <a:lnTo>
                    <a:pt x="132" y="6"/>
                  </a:lnTo>
                  <a:lnTo>
                    <a:pt x="132" y="4"/>
                  </a:lnTo>
                  <a:lnTo>
                    <a:pt x="132" y="4"/>
                  </a:lnTo>
                  <a:lnTo>
                    <a:pt x="132" y="2"/>
                  </a:lnTo>
                  <a:lnTo>
                    <a:pt x="132" y="0"/>
                  </a:lnTo>
                  <a:lnTo>
                    <a:pt x="132" y="0"/>
                  </a:lnTo>
                  <a:lnTo>
                    <a:pt x="132" y="0"/>
                  </a:lnTo>
                  <a:lnTo>
                    <a:pt x="132" y="0"/>
                  </a:lnTo>
                  <a:lnTo>
                    <a:pt x="132" y="0"/>
                  </a:lnTo>
                  <a:lnTo>
                    <a:pt x="134"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0" name="Freeform 199"/>
            <p:cNvSpPr>
              <a:spLocks noEditPoints="1"/>
            </p:cNvSpPr>
            <p:nvPr/>
          </p:nvSpPr>
          <p:spPr bwMode="auto">
            <a:xfrm>
              <a:off x="5902325" y="3976688"/>
              <a:ext cx="533400" cy="434975"/>
            </a:xfrm>
            <a:custGeom>
              <a:avLst/>
              <a:gdLst>
                <a:gd name="T0" fmla="*/ 115 w 336"/>
                <a:gd name="T1" fmla="*/ 266 h 274"/>
                <a:gd name="T2" fmla="*/ 117 w 336"/>
                <a:gd name="T3" fmla="*/ 266 h 274"/>
                <a:gd name="T4" fmla="*/ 34 w 336"/>
                <a:gd name="T5" fmla="*/ 119 h 274"/>
                <a:gd name="T6" fmla="*/ 32 w 336"/>
                <a:gd name="T7" fmla="*/ 119 h 274"/>
                <a:gd name="T8" fmla="*/ 32 w 336"/>
                <a:gd name="T9" fmla="*/ 115 h 274"/>
                <a:gd name="T10" fmla="*/ 238 w 336"/>
                <a:gd name="T11" fmla="*/ 88 h 274"/>
                <a:gd name="T12" fmla="*/ 101 w 336"/>
                <a:gd name="T13" fmla="*/ 7 h 274"/>
                <a:gd name="T14" fmla="*/ 119 w 336"/>
                <a:gd name="T15" fmla="*/ 17 h 274"/>
                <a:gd name="T16" fmla="*/ 136 w 336"/>
                <a:gd name="T17" fmla="*/ 32 h 274"/>
                <a:gd name="T18" fmla="*/ 155 w 336"/>
                <a:gd name="T19" fmla="*/ 48 h 274"/>
                <a:gd name="T20" fmla="*/ 174 w 336"/>
                <a:gd name="T21" fmla="*/ 55 h 274"/>
                <a:gd name="T22" fmla="*/ 196 w 336"/>
                <a:gd name="T23" fmla="*/ 55 h 274"/>
                <a:gd name="T24" fmla="*/ 213 w 336"/>
                <a:gd name="T25" fmla="*/ 65 h 274"/>
                <a:gd name="T26" fmla="*/ 224 w 336"/>
                <a:gd name="T27" fmla="*/ 74 h 274"/>
                <a:gd name="T28" fmla="*/ 230 w 336"/>
                <a:gd name="T29" fmla="*/ 82 h 274"/>
                <a:gd name="T30" fmla="*/ 234 w 336"/>
                <a:gd name="T31" fmla="*/ 88 h 274"/>
                <a:gd name="T32" fmla="*/ 242 w 336"/>
                <a:gd name="T33" fmla="*/ 94 h 274"/>
                <a:gd name="T34" fmla="*/ 247 w 336"/>
                <a:gd name="T35" fmla="*/ 103 h 274"/>
                <a:gd name="T36" fmla="*/ 247 w 336"/>
                <a:gd name="T37" fmla="*/ 109 h 274"/>
                <a:gd name="T38" fmla="*/ 251 w 336"/>
                <a:gd name="T39" fmla="*/ 121 h 274"/>
                <a:gd name="T40" fmla="*/ 257 w 336"/>
                <a:gd name="T41" fmla="*/ 132 h 274"/>
                <a:gd name="T42" fmla="*/ 268 w 336"/>
                <a:gd name="T43" fmla="*/ 136 h 274"/>
                <a:gd name="T44" fmla="*/ 270 w 336"/>
                <a:gd name="T45" fmla="*/ 144 h 274"/>
                <a:gd name="T46" fmla="*/ 282 w 336"/>
                <a:gd name="T47" fmla="*/ 159 h 274"/>
                <a:gd name="T48" fmla="*/ 301 w 336"/>
                <a:gd name="T49" fmla="*/ 167 h 274"/>
                <a:gd name="T50" fmla="*/ 324 w 336"/>
                <a:gd name="T51" fmla="*/ 169 h 274"/>
                <a:gd name="T52" fmla="*/ 334 w 336"/>
                <a:gd name="T53" fmla="*/ 186 h 274"/>
                <a:gd name="T54" fmla="*/ 326 w 336"/>
                <a:gd name="T55" fmla="*/ 213 h 274"/>
                <a:gd name="T56" fmla="*/ 297 w 336"/>
                <a:gd name="T57" fmla="*/ 224 h 274"/>
                <a:gd name="T58" fmla="*/ 270 w 336"/>
                <a:gd name="T59" fmla="*/ 232 h 274"/>
                <a:gd name="T60" fmla="*/ 242 w 336"/>
                <a:gd name="T61" fmla="*/ 236 h 274"/>
                <a:gd name="T62" fmla="*/ 215 w 336"/>
                <a:gd name="T63" fmla="*/ 247 h 274"/>
                <a:gd name="T64" fmla="*/ 196 w 336"/>
                <a:gd name="T65" fmla="*/ 263 h 274"/>
                <a:gd name="T66" fmla="*/ 165 w 336"/>
                <a:gd name="T67" fmla="*/ 257 h 274"/>
                <a:gd name="T68" fmla="*/ 142 w 336"/>
                <a:gd name="T69" fmla="*/ 257 h 274"/>
                <a:gd name="T70" fmla="*/ 138 w 336"/>
                <a:gd name="T71" fmla="*/ 270 h 274"/>
                <a:gd name="T72" fmla="*/ 128 w 336"/>
                <a:gd name="T73" fmla="*/ 268 h 274"/>
                <a:gd name="T74" fmla="*/ 124 w 336"/>
                <a:gd name="T75" fmla="*/ 263 h 274"/>
                <a:gd name="T76" fmla="*/ 115 w 336"/>
                <a:gd name="T77" fmla="*/ 249 h 274"/>
                <a:gd name="T78" fmla="*/ 105 w 336"/>
                <a:gd name="T79" fmla="*/ 236 h 274"/>
                <a:gd name="T80" fmla="*/ 100 w 336"/>
                <a:gd name="T81" fmla="*/ 222 h 274"/>
                <a:gd name="T82" fmla="*/ 88 w 336"/>
                <a:gd name="T83" fmla="*/ 209 h 274"/>
                <a:gd name="T84" fmla="*/ 78 w 336"/>
                <a:gd name="T85" fmla="*/ 201 h 274"/>
                <a:gd name="T86" fmla="*/ 73 w 336"/>
                <a:gd name="T87" fmla="*/ 188 h 274"/>
                <a:gd name="T88" fmla="*/ 73 w 336"/>
                <a:gd name="T89" fmla="*/ 176 h 274"/>
                <a:gd name="T90" fmla="*/ 69 w 336"/>
                <a:gd name="T91" fmla="*/ 165 h 274"/>
                <a:gd name="T92" fmla="*/ 63 w 336"/>
                <a:gd name="T93" fmla="*/ 153 h 274"/>
                <a:gd name="T94" fmla="*/ 55 w 336"/>
                <a:gd name="T95" fmla="*/ 142 h 274"/>
                <a:gd name="T96" fmla="*/ 46 w 336"/>
                <a:gd name="T97" fmla="*/ 138 h 274"/>
                <a:gd name="T98" fmla="*/ 40 w 336"/>
                <a:gd name="T99" fmla="*/ 119 h 274"/>
                <a:gd name="T100" fmla="*/ 28 w 336"/>
                <a:gd name="T101" fmla="*/ 105 h 274"/>
                <a:gd name="T102" fmla="*/ 19 w 336"/>
                <a:gd name="T103" fmla="*/ 86 h 274"/>
                <a:gd name="T104" fmla="*/ 11 w 336"/>
                <a:gd name="T105" fmla="*/ 74 h 274"/>
                <a:gd name="T106" fmla="*/ 2 w 336"/>
                <a:gd name="T107" fmla="*/ 74 h 274"/>
                <a:gd name="T108" fmla="*/ 4 w 336"/>
                <a:gd name="T109" fmla="*/ 63 h 274"/>
                <a:gd name="T110" fmla="*/ 7 w 336"/>
                <a:gd name="T111" fmla="*/ 51 h 274"/>
                <a:gd name="T112" fmla="*/ 30 w 336"/>
                <a:gd name="T113" fmla="*/ 50 h 274"/>
                <a:gd name="T114" fmla="*/ 44 w 336"/>
                <a:gd name="T115" fmla="*/ 38 h 274"/>
                <a:gd name="T116" fmla="*/ 50 w 336"/>
                <a:gd name="T117" fmla="*/ 25 h 274"/>
                <a:gd name="T118" fmla="*/ 52 w 336"/>
                <a:gd name="T119" fmla="*/ 7 h 274"/>
                <a:gd name="T120" fmla="*/ 82 w 336"/>
                <a:gd name="T121" fmla="*/ 2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6" h="274">
                  <a:moveTo>
                    <a:pt x="117" y="268"/>
                  </a:moveTo>
                  <a:lnTo>
                    <a:pt x="119" y="268"/>
                  </a:lnTo>
                  <a:lnTo>
                    <a:pt x="121" y="268"/>
                  </a:lnTo>
                  <a:lnTo>
                    <a:pt x="121" y="270"/>
                  </a:lnTo>
                  <a:lnTo>
                    <a:pt x="121" y="272"/>
                  </a:lnTo>
                  <a:lnTo>
                    <a:pt x="121" y="270"/>
                  </a:lnTo>
                  <a:lnTo>
                    <a:pt x="119" y="270"/>
                  </a:lnTo>
                  <a:lnTo>
                    <a:pt x="117" y="270"/>
                  </a:lnTo>
                  <a:lnTo>
                    <a:pt x="117" y="268"/>
                  </a:lnTo>
                  <a:lnTo>
                    <a:pt x="115" y="268"/>
                  </a:lnTo>
                  <a:lnTo>
                    <a:pt x="115" y="266"/>
                  </a:lnTo>
                  <a:lnTo>
                    <a:pt x="117" y="266"/>
                  </a:lnTo>
                  <a:lnTo>
                    <a:pt x="117" y="268"/>
                  </a:lnTo>
                  <a:close/>
                  <a:moveTo>
                    <a:pt x="117" y="266"/>
                  </a:moveTo>
                  <a:lnTo>
                    <a:pt x="119" y="266"/>
                  </a:lnTo>
                  <a:lnTo>
                    <a:pt x="117" y="266"/>
                  </a:lnTo>
                  <a:lnTo>
                    <a:pt x="117" y="268"/>
                  </a:lnTo>
                  <a:lnTo>
                    <a:pt x="119" y="268"/>
                  </a:lnTo>
                  <a:lnTo>
                    <a:pt x="117" y="268"/>
                  </a:lnTo>
                  <a:lnTo>
                    <a:pt x="117" y="266"/>
                  </a:lnTo>
                  <a:lnTo>
                    <a:pt x="117" y="265"/>
                  </a:lnTo>
                  <a:lnTo>
                    <a:pt x="117" y="266"/>
                  </a:lnTo>
                  <a:close/>
                  <a:moveTo>
                    <a:pt x="38" y="121"/>
                  </a:moveTo>
                  <a:lnTo>
                    <a:pt x="40" y="121"/>
                  </a:lnTo>
                  <a:lnTo>
                    <a:pt x="38" y="121"/>
                  </a:lnTo>
                  <a:close/>
                  <a:moveTo>
                    <a:pt x="36" y="121"/>
                  </a:moveTo>
                  <a:lnTo>
                    <a:pt x="38" y="121"/>
                  </a:lnTo>
                  <a:lnTo>
                    <a:pt x="38" y="122"/>
                  </a:lnTo>
                  <a:lnTo>
                    <a:pt x="36" y="122"/>
                  </a:lnTo>
                  <a:lnTo>
                    <a:pt x="36" y="121"/>
                  </a:lnTo>
                  <a:lnTo>
                    <a:pt x="36" y="119"/>
                  </a:lnTo>
                  <a:lnTo>
                    <a:pt x="36" y="121"/>
                  </a:lnTo>
                  <a:close/>
                  <a:moveTo>
                    <a:pt x="34" y="119"/>
                  </a:moveTo>
                  <a:lnTo>
                    <a:pt x="36" y="119"/>
                  </a:lnTo>
                  <a:lnTo>
                    <a:pt x="36" y="121"/>
                  </a:lnTo>
                  <a:lnTo>
                    <a:pt x="38" y="121"/>
                  </a:lnTo>
                  <a:lnTo>
                    <a:pt x="36" y="121"/>
                  </a:lnTo>
                  <a:lnTo>
                    <a:pt x="36" y="119"/>
                  </a:lnTo>
                  <a:lnTo>
                    <a:pt x="34" y="119"/>
                  </a:lnTo>
                  <a:close/>
                  <a:moveTo>
                    <a:pt x="38" y="119"/>
                  </a:moveTo>
                  <a:lnTo>
                    <a:pt x="38" y="117"/>
                  </a:lnTo>
                  <a:lnTo>
                    <a:pt x="38" y="119"/>
                  </a:lnTo>
                  <a:close/>
                  <a:moveTo>
                    <a:pt x="32" y="117"/>
                  </a:moveTo>
                  <a:lnTo>
                    <a:pt x="32" y="119"/>
                  </a:lnTo>
                  <a:lnTo>
                    <a:pt x="34" y="119"/>
                  </a:lnTo>
                  <a:lnTo>
                    <a:pt x="32" y="117"/>
                  </a:lnTo>
                  <a:lnTo>
                    <a:pt x="32" y="119"/>
                  </a:lnTo>
                  <a:lnTo>
                    <a:pt x="32" y="117"/>
                  </a:lnTo>
                  <a:lnTo>
                    <a:pt x="30" y="117"/>
                  </a:lnTo>
                  <a:lnTo>
                    <a:pt x="32" y="117"/>
                  </a:lnTo>
                  <a:lnTo>
                    <a:pt x="32" y="115"/>
                  </a:lnTo>
                  <a:lnTo>
                    <a:pt x="32" y="117"/>
                  </a:lnTo>
                  <a:close/>
                  <a:moveTo>
                    <a:pt x="32" y="115"/>
                  </a:moveTo>
                  <a:lnTo>
                    <a:pt x="32" y="117"/>
                  </a:lnTo>
                  <a:lnTo>
                    <a:pt x="32" y="115"/>
                  </a:lnTo>
                  <a:lnTo>
                    <a:pt x="32" y="113"/>
                  </a:lnTo>
                  <a:lnTo>
                    <a:pt x="32" y="115"/>
                  </a:lnTo>
                  <a:close/>
                  <a:moveTo>
                    <a:pt x="240" y="86"/>
                  </a:moveTo>
                  <a:lnTo>
                    <a:pt x="242" y="88"/>
                  </a:lnTo>
                  <a:lnTo>
                    <a:pt x="240" y="88"/>
                  </a:lnTo>
                  <a:lnTo>
                    <a:pt x="240" y="86"/>
                  </a:lnTo>
                  <a:lnTo>
                    <a:pt x="240" y="88"/>
                  </a:lnTo>
                  <a:lnTo>
                    <a:pt x="238" y="88"/>
                  </a:lnTo>
                  <a:lnTo>
                    <a:pt x="240" y="86"/>
                  </a:lnTo>
                  <a:lnTo>
                    <a:pt x="238" y="86"/>
                  </a:lnTo>
                  <a:lnTo>
                    <a:pt x="238" y="88"/>
                  </a:lnTo>
                  <a:lnTo>
                    <a:pt x="238" y="86"/>
                  </a:lnTo>
                  <a:lnTo>
                    <a:pt x="240" y="86"/>
                  </a:lnTo>
                  <a:close/>
                  <a:moveTo>
                    <a:pt x="86" y="2"/>
                  </a:moveTo>
                  <a:lnTo>
                    <a:pt x="88" y="2"/>
                  </a:lnTo>
                  <a:lnTo>
                    <a:pt x="92" y="2"/>
                  </a:lnTo>
                  <a:lnTo>
                    <a:pt x="94" y="3"/>
                  </a:lnTo>
                  <a:lnTo>
                    <a:pt x="96" y="3"/>
                  </a:lnTo>
                  <a:lnTo>
                    <a:pt x="98" y="5"/>
                  </a:lnTo>
                  <a:lnTo>
                    <a:pt x="100" y="5"/>
                  </a:lnTo>
                  <a:lnTo>
                    <a:pt x="100" y="7"/>
                  </a:lnTo>
                  <a:lnTo>
                    <a:pt x="101" y="7"/>
                  </a:lnTo>
                  <a:lnTo>
                    <a:pt x="103" y="9"/>
                  </a:lnTo>
                  <a:lnTo>
                    <a:pt x="105" y="9"/>
                  </a:lnTo>
                  <a:lnTo>
                    <a:pt x="107" y="11"/>
                  </a:lnTo>
                  <a:lnTo>
                    <a:pt x="109" y="11"/>
                  </a:lnTo>
                  <a:lnTo>
                    <a:pt x="109" y="13"/>
                  </a:lnTo>
                  <a:lnTo>
                    <a:pt x="111" y="13"/>
                  </a:lnTo>
                  <a:lnTo>
                    <a:pt x="113" y="15"/>
                  </a:lnTo>
                  <a:lnTo>
                    <a:pt x="115" y="15"/>
                  </a:lnTo>
                  <a:lnTo>
                    <a:pt x="115" y="17"/>
                  </a:lnTo>
                  <a:lnTo>
                    <a:pt x="117" y="17"/>
                  </a:lnTo>
                  <a:lnTo>
                    <a:pt x="119" y="17"/>
                  </a:lnTo>
                  <a:lnTo>
                    <a:pt x="121" y="19"/>
                  </a:lnTo>
                  <a:lnTo>
                    <a:pt x="123" y="21"/>
                  </a:lnTo>
                  <a:lnTo>
                    <a:pt x="123" y="23"/>
                  </a:lnTo>
                  <a:lnTo>
                    <a:pt x="124" y="23"/>
                  </a:lnTo>
                  <a:lnTo>
                    <a:pt x="126" y="25"/>
                  </a:lnTo>
                  <a:lnTo>
                    <a:pt x="128" y="25"/>
                  </a:lnTo>
                  <a:lnTo>
                    <a:pt x="128" y="26"/>
                  </a:lnTo>
                  <a:lnTo>
                    <a:pt x="130" y="28"/>
                  </a:lnTo>
                  <a:lnTo>
                    <a:pt x="132" y="28"/>
                  </a:lnTo>
                  <a:lnTo>
                    <a:pt x="134" y="30"/>
                  </a:lnTo>
                  <a:lnTo>
                    <a:pt x="136" y="32"/>
                  </a:lnTo>
                  <a:lnTo>
                    <a:pt x="138" y="34"/>
                  </a:lnTo>
                  <a:lnTo>
                    <a:pt x="140" y="36"/>
                  </a:lnTo>
                  <a:lnTo>
                    <a:pt x="142" y="36"/>
                  </a:lnTo>
                  <a:lnTo>
                    <a:pt x="144" y="38"/>
                  </a:lnTo>
                  <a:lnTo>
                    <a:pt x="146" y="40"/>
                  </a:lnTo>
                  <a:lnTo>
                    <a:pt x="148" y="42"/>
                  </a:lnTo>
                  <a:lnTo>
                    <a:pt x="149" y="42"/>
                  </a:lnTo>
                  <a:lnTo>
                    <a:pt x="151" y="44"/>
                  </a:lnTo>
                  <a:lnTo>
                    <a:pt x="151" y="46"/>
                  </a:lnTo>
                  <a:lnTo>
                    <a:pt x="153" y="48"/>
                  </a:lnTo>
                  <a:lnTo>
                    <a:pt x="155" y="48"/>
                  </a:lnTo>
                  <a:lnTo>
                    <a:pt x="157" y="50"/>
                  </a:lnTo>
                  <a:lnTo>
                    <a:pt x="159" y="51"/>
                  </a:lnTo>
                  <a:lnTo>
                    <a:pt x="161" y="51"/>
                  </a:lnTo>
                  <a:lnTo>
                    <a:pt x="161" y="53"/>
                  </a:lnTo>
                  <a:lnTo>
                    <a:pt x="163" y="53"/>
                  </a:lnTo>
                  <a:lnTo>
                    <a:pt x="165" y="53"/>
                  </a:lnTo>
                  <a:lnTo>
                    <a:pt x="167" y="53"/>
                  </a:lnTo>
                  <a:lnTo>
                    <a:pt x="169" y="53"/>
                  </a:lnTo>
                  <a:lnTo>
                    <a:pt x="171" y="53"/>
                  </a:lnTo>
                  <a:lnTo>
                    <a:pt x="172" y="53"/>
                  </a:lnTo>
                  <a:lnTo>
                    <a:pt x="174" y="55"/>
                  </a:lnTo>
                  <a:lnTo>
                    <a:pt x="176" y="55"/>
                  </a:lnTo>
                  <a:lnTo>
                    <a:pt x="178" y="55"/>
                  </a:lnTo>
                  <a:lnTo>
                    <a:pt x="180" y="55"/>
                  </a:lnTo>
                  <a:lnTo>
                    <a:pt x="182" y="55"/>
                  </a:lnTo>
                  <a:lnTo>
                    <a:pt x="184" y="55"/>
                  </a:lnTo>
                  <a:lnTo>
                    <a:pt x="186" y="55"/>
                  </a:lnTo>
                  <a:lnTo>
                    <a:pt x="188" y="55"/>
                  </a:lnTo>
                  <a:lnTo>
                    <a:pt x="190" y="55"/>
                  </a:lnTo>
                  <a:lnTo>
                    <a:pt x="192" y="55"/>
                  </a:lnTo>
                  <a:lnTo>
                    <a:pt x="194" y="55"/>
                  </a:lnTo>
                  <a:lnTo>
                    <a:pt x="196" y="55"/>
                  </a:lnTo>
                  <a:lnTo>
                    <a:pt x="197" y="55"/>
                  </a:lnTo>
                  <a:lnTo>
                    <a:pt x="199" y="55"/>
                  </a:lnTo>
                  <a:lnTo>
                    <a:pt x="201" y="55"/>
                  </a:lnTo>
                  <a:lnTo>
                    <a:pt x="203" y="57"/>
                  </a:lnTo>
                  <a:lnTo>
                    <a:pt x="205" y="57"/>
                  </a:lnTo>
                  <a:lnTo>
                    <a:pt x="205" y="59"/>
                  </a:lnTo>
                  <a:lnTo>
                    <a:pt x="207" y="61"/>
                  </a:lnTo>
                  <a:lnTo>
                    <a:pt x="207" y="63"/>
                  </a:lnTo>
                  <a:lnTo>
                    <a:pt x="207" y="65"/>
                  </a:lnTo>
                  <a:lnTo>
                    <a:pt x="209" y="65"/>
                  </a:lnTo>
                  <a:lnTo>
                    <a:pt x="213" y="65"/>
                  </a:lnTo>
                  <a:lnTo>
                    <a:pt x="215" y="65"/>
                  </a:lnTo>
                  <a:lnTo>
                    <a:pt x="219" y="65"/>
                  </a:lnTo>
                  <a:lnTo>
                    <a:pt x="220" y="65"/>
                  </a:lnTo>
                  <a:lnTo>
                    <a:pt x="222" y="65"/>
                  </a:lnTo>
                  <a:lnTo>
                    <a:pt x="222" y="67"/>
                  </a:lnTo>
                  <a:lnTo>
                    <a:pt x="222" y="69"/>
                  </a:lnTo>
                  <a:lnTo>
                    <a:pt x="222" y="67"/>
                  </a:lnTo>
                  <a:lnTo>
                    <a:pt x="222" y="69"/>
                  </a:lnTo>
                  <a:lnTo>
                    <a:pt x="224" y="71"/>
                  </a:lnTo>
                  <a:lnTo>
                    <a:pt x="224" y="73"/>
                  </a:lnTo>
                  <a:lnTo>
                    <a:pt x="224" y="74"/>
                  </a:lnTo>
                  <a:lnTo>
                    <a:pt x="226" y="74"/>
                  </a:lnTo>
                  <a:lnTo>
                    <a:pt x="226" y="76"/>
                  </a:lnTo>
                  <a:lnTo>
                    <a:pt x="228" y="76"/>
                  </a:lnTo>
                  <a:lnTo>
                    <a:pt x="228" y="78"/>
                  </a:lnTo>
                  <a:lnTo>
                    <a:pt x="228" y="80"/>
                  </a:lnTo>
                  <a:lnTo>
                    <a:pt x="228" y="78"/>
                  </a:lnTo>
                  <a:lnTo>
                    <a:pt x="226" y="78"/>
                  </a:lnTo>
                  <a:lnTo>
                    <a:pt x="226" y="80"/>
                  </a:lnTo>
                  <a:lnTo>
                    <a:pt x="228" y="80"/>
                  </a:lnTo>
                  <a:lnTo>
                    <a:pt x="228" y="82"/>
                  </a:lnTo>
                  <a:lnTo>
                    <a:pt x="230" y="82"/>
                  </a:lnTo>
                  <a:lnTo>
                    <a:pt x="232" y="82"/>
                  </a:lnTo>
                  <a:lnTo>
                    <a:pt x="234" y="82"/>
                  </a:lnTo>
                  <a:lnTo>
                    <a:pt x="234" y="84"/>
                  </a:lnTo>
                  <a:lnTo>
                    <a:pt x="236" y="84"/>
                  </a:lnTo>
                  <a:lnTo>
                    <a:pt x="234" y="84"/>
                  </a:lnTo>
                  <a:lnTo>
                    <a:pt x="232" y="84"/>
                  </a:lnTo>
                  <a:lnTo>
                    <a:pt x="232" y="86"/>
                  </a:lnTo>
                  <a:lnTo>
                    <a:pt x="234" y="86"/>
                  </a:lnTo>
                  <a:lnTo>
                    <a:pt x="236" y="86"/>
                  </a:lnTo>
                  <a:lnTo>
                    <a:pt x="234" y="86"/>
                  </a:lnTo>
                  <a:lnTo>
                    <a:pt x="234" y="88"/>
                  </a:lnTo>
                  <a:lnTo>
                    <a:pt x="236" y="88"/>
                  </a:lnTo>
                  <a:lnTo>
                    <a:pt x="236" y="90"/>
                  </a:lnTo>
                  <a:lnTo>
                    <a:pt x="236" y="88"/>
                  </a:lnTo>
                  <a:lnTo>
                    <a:pt x="236" y="90"/>
                  </a:lnTo>
                  <a:lnTo>
                    <a:pt x="236" y="88"/>
                  </a:lnTo>
                  <a:lnTo>
                    <a:pt x="236" y="90"/>
                  </a:lnTo>
                  <a:lnTo>
                    <a:pt x="238" y="90"/>
                  </a:lnTo>
                  <a:lnTo>
                    <a:pt x="240" y="90"/>
                  </a:lnTo>
                  <a:lnTo>
                    <a:pt x="240" y="92"/>
                  </a:lnTo>
                  <a:lnTo>
                    <a:pt x="240" y="94"/>
                  </a:lnTo>
                  <a:lnTo>
                    <a:pt x="242" y="94"/>
                  </a:lnTo>
                  <a:lnTo>
                    <a:pt x="244" y="96"/>
                  </a:lnTo>
                  <a:lnTo>
                    <a:pt x="245" y="96"/>
                  </a:lnTo>
                  <a:lnTo>
                    <a:pt x="247" y="97"/>
                  </a:lnTo>
                  <a:lnTo>
                    <a:pt x="249" y="99"/>
                  </a:lnTo>
                  <a:lnTo>
                    <a:pt x="247" y="99"/>
                  </a:lnTo>
                  <a:lnTo>
                    <a:pt x="247" y="97"/>
                  </a:lnTo>
                  <a:lnTo>
                    <a:pt x="245" y="97"/>
                  </a:lnTo>
                  <a:lnTo>
                    <a:pt x="245" y="99"/>
                  </a:lnTo>
                  <a:lnTo>
                    <a:pt x="245" y="101"/>
                  </a:lnTo>
                  <a:lnTo>
                    <a:pt x="247" y="101"/>
                  </a:lnTo>
                  <a:lnTo>
                    <a:pt x="247" y="103"/>
                  </a:lnTo>
                  <a:lnTo>
                    <a:pt x="249" y="103"/>
                  </a:lnTo>
                  <a:lnTo>
                    <a:pt x="249" y="105"/>
                  </a:lnTo>
                  <a:lnTo>
                    <a:pt x="249" y="107"/>
                  </a:lnTo>
                  <a:lnTo>
                    <a:pt x="249" y="109"/>
                  </a:lnTo>
                  <a:lnTo>
                    <a:pt x="247" y="109"/>
                  </a:lnTo>
                  <a:lnTo>
                    <a:pt x="247" y="107"/>
                  </a:lnTo>
                  <a:lnTo>
                    <a:pt x="245" y="107"/>
                  </a:lnTo>
                  <a:lnTo>
                    <a:pt x="245" y="109"/>
                  </a:lnTo>
                  <a:lnTo>
                    <a:pt x="245" y="111"/>
                  </a:lnTo>
                  <a:lnTo>
                    <a:pt x="245" y="109"/>
                  </a:lnTo>
                  <a:lnTo>
                    <a:pt x="247" y="109"/>
                  </a:lnTo>
                  <a:lnTo>
                    <a:pt x="247" y="111"/>
                  </a:lnTo>
                  <a:lnTo>
                    <a:pt x="247" y="113"/>
                  </a:lnTo>
                  <a:lnTo>
                    <a:pt x="249" y="115"/>
                  </a:lnTo>
                  <a:lnTo>
                    <a:pt x="249" y="117"/>
                  </a:lnTo>
                  <a:lnTo>
                    <a:pt x="249" y="115"/>
                  </a:lnTo>
                  <a:lnTo>
                    <a:pt x="247" y="115"/>
                  </a:lnTo>
                  <a:lnTo>
                    <a:pt x="247" y="117"/>
                  </a:lnTo>
                  <a:lnTo>
                    <a:pt x="249" y="117"/>
                  </a:lnTo>
                  <a:lnTo>
                    <a:pt x="251" y="121"/>
                  </a:lnTo>
                  <a:lnTo>
                    <a:pt x="251" y="119"/>
                  </a:lnTo>
                  <a:lnTo>
                    <a:pt x="251" y="121"/>
                  </a:lnTo>
                  <a:lnTo>
                    <a:pt x="253" y="121"/>
                  </a:lnTo>
                  <a:lnTo>
                    <a:pt x="253" y="122"/>
                  </a:lnTo>
                  <a:lnTo>
                    <a:pt x="255" y="122"/>
                  </a:lnTo>
                  <a:lnTo>
                    <a:pt x="255" y="124"/>
                  </a:lnTo>
                  <a:lnTo>
                    <a:pt x="255" y="126"/>
                  </a:lnTo>
                  <a:lnTo>
                    <a:pt x="255" y="128"/>
                  </a:lnTo>
                  <a:lnTo>
                    <a:pt x="255" y="126"/>
                  </a:lnTo>
                  <a:lnTo>
                    <a:pt x="255" y="128"/>
                  </a:lnTo>
                  <a:lnTo>
                    <a:pt x="257" y="128"/>
                  </a:lnTo>
                  <a:lnTo>
                    <a:pt x="257" y="130"/>
                  </a:lnTo>
                  <a:lnTo>
                    <a:pt x="257" y="132"/>
                  </a:lnTo>
                  <a:lnTo>
                    <a:pt x="259" y="132"/>
                  </a:lnTo>
                  <a:lnTo>
                    <a:pt x="261" y="134"/>
                  </a:lnTo>
                  <a:lnTo>
                    <a:pt x="261" y="136"/>
                  </a:lnTo>
                  <a:lnTo>
                    <a:pt x="263" y="136"/>
                  </a:lnTo>
                  <a:lnTo>
                    <a:pt x="265" y="136"/>
                  </a:lnTo>
                  <a:lnTo>
                    <a:pt x="265" y="134"/>
                  </a:lnTo>
                  <a:lnTo>
                    <a:pt x="267" y="134"/>
                  </a:lnTo>
                  <a:lnTo>
                    <a:pt x="267" y="136"/>
                  </a:lnTo>
                  <a:lnTo>
                    <a:pt x="267" y="134"/>
                  </a:lnTo>
                  <a:lnTo>
                    <a:pt x="267" y="136"/>
                  </a:lnTo>
                  <a:lnTo>
                    <a:pt x="268" y="136"/>
                  </a:lnTo>
                  <a:lnTo>
                    <a:pt x="268" y="134"/>
                  </a:lnTo>
                  <a:lnTo>
                    <a:pt x="268" y="136"/>
                  </a:lnTo>
                  <a:lnTo>
                    <a:pt x="270" y="136"/>
                  </a:lnTo>
                  <a:lnTo>
                    <a:pt x="268" y="136"/>
                  </a:lnTo>
                  <a:lnTo>
                    <a:pt x="268" y="138"/>
                  </a:lnTo>
                  <a:lnTo>
                    <a:pt x="267" y="138"/>
                  </a:lnTo>
                  <a:lnTo>
                    <a:pt x="267" y="140"/>
                  </a:lnTo>
                  <a:lnTo>
                    <a:pt x="268" y="140"/>
                  </a:lnTo>
                  <a:lnTo>
                    <a:pt x="270" y="140"/>
                  </a:lnTo>
                  <a:lnTo>
                    <a:pt x="270" y="142"/>
                  </a:lnTo>
                  <a:lnTo>
                    <a:pt x="270" y="144"/>
                  </a:lnTo>
                  <a:lnTo>
                    <a:pt x="272" y="145"/>
                  </a:lnTo>
                  <a:lnTo>
                    <a:pt x="272" y="147"/>
                  </a:lnTo>
                  <a:lnTo>
                    <a:pt x="274" y="147"/>
                  </a:lnTo>
                  <a:lnTo>
                    <a:pt x="274" y="149"/>
                  </a:lnTo>
                  <a:lnTo>
                    <a:pt x="276" y="149"/>
                  </a:lnTo>
                  <a:lnTo>
                    <a:pt x="276" y="151"/>
                  </a:lnTo>
                  <a:lnTo>
                    <a:pt x="278" y="153"/>
                  </a:lnTo>
                  <a:lnTo>
                    <a:pt x="280" y="155"/>
                  </a:lnTo>
                  <a:lnTo>
                    <a:pt x="280" y="157"/>
                  </a:lnTo>
                  <a:lnTo>
                    <a:pt x="282" y="157"/>
                  </a:lnTo>
                  <a:lnTo>
                    <a:pt x="282" y="159"/>
                  </a:lnTo>
                  <a:lnTo>
                    <a:pt x="284" y="159"/>
                  </a:lnTo>
                  <a:lnTo>
                    <a:pt x="284" y="161"/>
                  </a:lnTo>
                  <a:lnTo>
                    <a:pt x="286" y="163"/>
                  </a:lnTo>
                  <a:lnTo>
                    <a:pt x="286" y="165"/>
                  </a:lnTo>
                  <a:lnTo>
                    <a:pt x="288" y="165"/>
                  </a:lnTo>
                  <a:lnTo>
                    <a:pt x="290" y="165"/>
                  </a:lnTo>
                  <a:lnTo>
                    <a:pt x="292" y="165"/>
                  </a:lnTo>
                  <a:lnTo>
                    <a:pt x="293" y="165"/>
                  </a:lnTo>
                  <a:lnTo>
                    <a:pt x="295" y="165"/>
                  </a:lnTo>
                  <a:lnTo>
                    <a:pt x="299" y="165"/>
                  </a:lnTo>
                  <a:lnTo>
                    <a:pt x="301" y="167"/>
                  </a:lnTo>
                  <a:lnTo>
                    <a:pt x="303" y="167"/>
                  </a:lnTo>
                  <a:lnTo>
                    <a:pt x="305" y="167"/>
                  </a:lnTo>
                  <a:lnTo>
                    <a:pt x="307" y="167"/>
                  </a:lnTo>
                  <a:lnTo>
                    <a:pt x="309" y="167"/>
                  </a:lnTo>
                  <a:lnTo>
                    <a:pt x="311" y="167"/>
                  </a:lnTo>
                  <a:lnTo>
                    <a:pt x="315" y="169"/>
                  </a:lnTo>
                  <a:lnTo>
                    <a:pt x="316" y="169"/>
                  </a:lnTo>
                  <a:lnTo>
                    <a:pt x="318" y="169"/>
                  </a:lnTo>
                  <a:lnTo>
                    <a:pt x="320" y="169"/>
                  </a:lnTo>
                  <a:lnTo>
                    <a:pt x="322" y="169"/>
                  </a:lnTo>
                  <a:lnTo>
                    <a:pt x="324" y="169"/>
                  </a:lnTo>
                  <a:lnTo>
                    <a:pt x="328" y="169"/>
                  </a:lnTo>
                  <a:lnTo>
                    <a:pt x="330" y="170"/>
                  </a:lnTo>
                  <a:lnTo>
                    <a:pt x="330" y="172"/>
                  </a:lnTo>
                  <a:lnTo>
                    <a:pt x="332" y="174"/>
                  </a:lnTo>
                  <a:lnTo>
                    <a:pt x="334" y="176"/>
                  </a:lnTo>
                  <a:lnTo>
                    <a:pt x="334" y="178"/>
                  </a:lnTo>
                  <a:lnTo>
                    <a:pt x="336" y="180"/>
                  </a:lnTo>
                  <a:lnTo>
                    <a:pt x="336" y="182"/>
                  </a:lnTo>
                  <a:lnTo>
                    <a:pt x="336" y="184"/>
                  </a:lnTo>
                  <a:lnTo>
                    <a:pt x="334" y="184"/>
                  </a:lnTo>
                  <a:lnTo>
                    <a:pt x="334" y="186"/>
                  </a:lnTo>
                  <a:lnTo>
                    <a:pt x="334" y="188"/>
                  </a:lnTo>
                  <a:lnTo>
                    <a:pt x="332" y="190"/>
                  </a:lnTo>
                  <a:lnTo>
                    <a:pt x="332" y="192"/>
                  </a:lnTo>
                  <a:lnTo>
                    <a:pt x="332" y="195"/>
                  </a:lnTo>
                  <a:lnTo>
                    <a:pt x="330" y="197"/>
                  </a:lnTo>
                  <a:lnTo>
                    <a:pt x="330" y="201"/>
                  </a:lnTo>
                  <a:lnTo>
                    <a:pt x="328" y="203"/>
                  </a:lnTo>
                  <a:lnTo>
                    <a:pt x="328" y="205"/>
                  </a:lnTo>
                  <a:lnTo>
                    <a:pt x="328" y="209"/>
                  </a:lnTo>
                  <a:lnTo>
                    <a:pt x="326" y="211"/>
                  </a:lnTo>
                  <a:lnTo>
                    <a:pt x="326" y="213"/>
                  </a:lnTo>
                  <a:lnTo>
                    <a:pt x="324" y="215"/>
                  </a:lnTo>
                  <a:lnTo>
                    <a:pt x="322" y="215"/>
                  </a:lnTo>
                  <a:lnTo>
                    <a:pt x="320" y="217"/>
                  </a:lnTo>
                  <a:lnTo>
                    <a:pt x="316" y="217"/>
                  </a:lnTo>
                  <a:lnTo>
                    <a:pt x="315" y="218"/>
                  </a:lnTo>
                  <a:lnTo>
                    <a:pt x="313" y="218"/>
                  </a:lnTo>
                  <a:lnTo>
                    <a:pt x="309" y="220"/>
                  </a:lnTo>
                  <a:lnTo>
                    <a:pt x="307" y="220"/>
                  </a:lnTo>
                  <a:lnTo>
                    <a:pt x="303" y="222"/>
                  </a:lnTo>
                  <a:lnTo>
                    <a:pt x="301" y="222"/>
                  </a:lnTo>
                  <a:lnTo>
                    <a:pt x="297" y="224"/>
                  </a:lnTo>
                  <a:lnTo>
                    <a:pt x="295" y="224"/>
                  </a:lnTo>
                  <a:lnTo>
                    <a:pt x="293" y="226"/>
                  </a:lnTo>
                  <a:lnTo>
                    <a:pt x="290" y="226"/>
                  </a:lnTo>
                  <a:lnTo>
                    <a:pt x="288" y="228"/>
                  </a:lnTo>
                  <a:lnTo>
                    <a:pt x="284" y="228"/>
                  </a:lnTo>
                  <a:lnTo>
                    <a:pt x="282" y="230"/>
                  </a:lnTo>
                  <a:lnTo>
                    <a:pt x="280" y="230"/>
                  </a:lnTo>
                  <a:lnTo>
                    <a:pt x="278" y="232"/>
                  </a:lnTo>
                  <a:lnTo>
                    <a:pt x="274" y="232"/>
                  </a:lnTo>
                  <a:lnTo>
                    <a:pt x="272" y="232"/>
                  </a:lnTo>
                  <a:lnTo>
                    <a:pt x="270" y="232"/>
                  </a:lnTo>
                  <a:lnTo>
                    <a:pt x="267" y="232"/>
                  </a:lnTo>
                  <a:lnTo>
                    <a:pt x="265" y="234"/>
                  </a:lnTo>
                  <a:lnTo>
                    <a:pt x="263" y="234"/>
                  </a:lnTo>
                  <a:lnTo>
                    <a:pt x="259" y="234"/>
                  </a:lnTo>
                  <a:lnTo>
                    <a:pt x="257" y="234"/>
                  </a:lnTo>
                  <a:lnTo>
                    <a:pt x="255" y="234"/>
                  </a:lnTo>
                  <a:lnTo>
                    <a:pt x="251" y="236"/>
                  </a:lnTo>
                  <a:lnTo>
                    <a:pt x="249" y="236"/>
                  </a:lnTo>
                  <a:lnTo>
                    <a:pt x="247" y="236"/>
                  </a:lnTo>
                  <a:lnTo>
                    <a:pt x="244" y="236"/>
                  </a:lnTo>
                  <a:lnTo>
                    <a:pt x="242" y="236"/>
                  </a:lnTo>
                  <a:lnTo>
                    <a:pt x="240" y="236"/>
                  </a:lnTo>
                  <a:lnTo>
                    <a:pt x="236" y="238"/>
                  </a:lnTo>
                  <a:lnTo>
                    <a:pt x="234" y="238"/>
                  </a:lnTo>
                  <a:lnTo>
                    <a:pt x="232" y="238"/>
                  </a:lnTo>
                  <a:lnTo>
                    <a:pt x="230" y="238"/>
                  </a:lnTo>
                  <a:lnTo>
                    <a:pt x="228" y="240"/>
                  </a:lnTo>
                  <a:lnTo>
                    <a:pt x="224" y="241"/>
                  </a:lnTo>
                  <a:lnTo>
                    <a:pt x="222" y="243"/>
                  </a:lnTo>
                  <a:lnTo>
                    <a:pt x="219" y="243"/>
                  </a:lnTo>
                  <a:lnTo>
                    <a:pt x="217" y="245"/>
                  </a:lnTo>
                  <a:lnTo>
                    <a:pt x="215" y="247"/>
                  </a:lnTo>
                  <a:lnTo>
                    <a:pt x="215" y="249"/>
                  </a:lnTo>
                  <a:lnTo>
                    <a:pt x="211" y="251"/>
                  </a:lnTo>
                  <a:lnTo>
                    <a:pt x="209" y="255"/>
                  </a:lnTo>
                  <a:lnTo>
                    <a:pt x="207" y="257"/>
                  </a:lnTo>
                  <a:lnTo>
                    <a:pt x="207" y="259"/>
                  </a:lnTo>
                  <a:lnTo>
                    <a:pt x="205" y="263"/>
                  </a:lnTo>
                  <a:lnTo>
                    <a:pt x="203" y="265"/>
                  </a:lnTo>
                  <a:lnTo>
                    <a:pt x="201" y="265"/>
                  </a:lnTo>
                  <a:lnTo>
                    <a:pt x="199" y="266"/>
                  </a:lnTo>
                  <a:lnTo>
                    <a:pt x="197" y="265"/>
                  </a:lnTo>
                  <a:lnTo>
                    <a:pt x="196" y="263"/>
                  </a:lnTo>
                  <a:lnTo>
                    <a:pt x="194" y="261"/>
                  </a:lnTo>
                  <a:lnTo>
                    <a:pt x="190" y="261"/>
                  </a:lnTo>
                  <a:lnTo>
                    <a:pt x="188" y="261"/>
                  </a:lnTo>
                  <a:lnTo>
                    <a:pt x="184" y="261"/>
                  </a:lnTo>
                  <a:lnTo>
                    <a:pt x="180" y="261"/>
                  </a:lnTo>
                  <a:lnTo>
                    <a:pt x="176" y="261"/>
                  </a:lnTo>
                  <a:lnTo>
                    <a:pt x="172" y="259"/>
                  </a:lnTo>
                  <a:lnTo>
                    <a:pt x="171" y="257"/>
                  </a:lnTo>
                  <a:lnTo>
                    <a:pt x="169" y="257"/>
                  </a:lnTo>
                  <a:lnTo>
                    <a:pt x="167" y="257"/>
                  </a:lnTo>
                  <a:lnTo>
                    <a:pt x="165" y="257"/>
                  </a:lnTo>
                  <a:lnTo>
                    <a:pt x="161" y="257"/>
                  </a:lnTo>
                  <a:lnTo>
                    <a:pt x="159" y="259"/>
                  </a:lnTo>
                  <a:lnTo>
                    <a:pt x="157" y="257"/>
                  </a:lnTo>
                  <a:lnTo>
                    <a:pt x="155" y="257"/>
                  </a:lnTo>
                  <a:lnTo>
                    <a:pt x="153" y="259"/>
                  </a:lnTo>
                  <a:lnTo>
                    <a:pt x="151" y="259"/>
                  </a:lnTo>
                  <a:lnTo>
                    <a:pt x="149" y="259"/>
                  </a:lnTo>
                  <a:lnTo>
                    <a:pt x="148" y="259"/>
                  </a:lnTo>
                  <a:lnTo>
                    <a:pt x="146" y="259"/>
                  </a:lnTo>
                  <a:lnTo>
                    <a:pt x="144" y="257"/>
                  </a:lnTo>
                  <a:lnTo>
                    <a:pt x="142" y="257"/>
                  </a:lnTo>
                  <a:lnTo>
                    <a:pt x="142" y="255"/>
                  </a:lnTo>
                  <a:lnTo>
                    <a:pt x="142" y="257"/>
                  </a:lnTo>
                  <a:lnTo>
                    <a:pt x="140" y="257"/>
                  </a:lnTo>
                  <a:lnTo>
                    <a:pt x="138" y="259"/>
                  </a:lnTo>
                  <a:lnTo>
                    <a:pt x="138" y="261"/>
                  </a:lnTo>
                  <a:lnTo>
                    <a:pt x="136" y="261"/>
                  </a:lnTo>
                  <a:lnTo>
                    <a:pt x="136" y="263"/>
                  </a:lnTo>
                  <a:lnTo>
                    <a:pt x="136" y="265"/>
                  </a:lnTo>
                  <a:lnTo>
                    <a:pt x="136" y="266"/>
                  </a:lnTo>
                  <a:lnTo>
                    <a:pt x="138" y="268"/>
                  </a:lnTo>
                  <a:lnTo>
                    <a:pt x="138" y="270"/>
                  </a:lnTo>
                  <a:lnTo>
                    <a:pt x="136" y="270"/>
                  </a:lnTo>
                  <a:lnTo>
                    <a:pt x="136" y="272"/>
                  </a:lnTo>
                  <a:lnTo>
                    <a:pt x="134" y="272"/>
                  </a:lnTo>
                  <a:lnTo>
                    <a:pt x="132" y="274"/>
                  </a:lnTo>
                  <a:lnTo>
                    <a:pt x="130" y="274"/>
                  </a:lnTo>
                  <a:lnTo>
                    <a:pt x="132" y="274"/>
                  </a:lnTo>
                  <a:lnTo>
                    <a:pt x="130" y="274"/>
                  </a:lnTo>
                  <a:lnTo>
                    <a:pt x="130" y="272"/>
                  </a:lnTo>
                  <a:lnTo>
                    <a:pt x="130" y="270"/>
                  </a:lnTo>
                  <a:lnTo>
                    <a:pt x="130" y="268"/>
                  </a:lnTo>
                  <a:lnTo>
                    <a:pt x="128" y="268"/>
                  </a:lnTo>
                  <a:lnTo>
                    <a:pt x="128" y="266"/>
                  </a:lnTo>
                  <a:lnTo>
                    <a:pt x="126" y="266"/>
                  </a:lnTo>
                  <a:lnTo>
                    <a:pt x="128" y="266"/>
                  </a:lnTo>
                  <a:lnTo>
                    <a:pt x="126" y="266"/>
                  </a:lnTo>
                  <a:lnTo>
                    <a:pt x="126" y="265"/>
                  </a:lnTo>
                  <a:lnTo>
                    <a:pt x="126" y="263"/>
                  </a:lnTo>
                  <a:lnTo>
                    <a:pt x="124" y="263"/>
                  </a:lnTo>
                  <a:lnTo>
                    <a:pt x="124" y="261"/>
                  </a:lnTo>
                  <a:lnTo>
                    <a:pt x="124" y="263"/>
                  </a:lnTo>
                  <a:lnTo>
                    <a:pt x="124" y="265"/>
                  </a:lnTo>
                  <a:lnTo>
                    <a:pt x="124" y="263"/>
                  </a:lnTo>
                  <a:lnTo>
                    <a:pt x="124" y="259"/>
                  </a:lnTo>
                  <a:lnTo>
                    <a:pt x="123" y="259"/>
                  </a:lnTo>
                  <a:lnTo>
                    <a:pt x="124" y="259"/>
                  </a:lnTo>
                  <a:lnTo>
                    <a:pt x="124" y="257"/>
                  </a:lnTo>
                  <a:lnTo>
                    <a:pt x="123" y="257"/>
                  </a:lnTo>
                  <a:lnTo>
                    <a:pt x="121" y="255"/>
                  </a:lnTo>
                  <a:lnTo>
                    <a:pt x="121" y="253"/>
                  </a:lnTo>
                  <a:lnTo>
                    <a:pt x="119" y="253"/>
                  </a:lnTo>
                  <a:lnTo>
                    <a:pt x="117" y="251"/>
                  </a:lnTo>
                  <a:lnTo>
                    <a:pt x="115" y="251"/>
                  </a:lnTo>
                  <a:lnTo>
                    <a:pt x="115" y="249"/>
                  </a:lnTo>
                  <a:lnTo>
                    <a:pt x="113" y="249"/>
                  </a:lnTo>
                  <a:lnTo>
                    <a:pt x="113" y="247"/>
                  </a:lnTo>
                  <a:lnTo>
                    <a:pt x="113" y="245"/>
                  </a:lnTo>
                  <a:lnTo>
                    <a:pt x="111" y="245"/>
                  </a:lnTo>
                  <a:lnTo>
                    <a:pt x="111" y="243"/>
                  </a:lnTo>
                  <a:lnTo>
                    <a:pt x="109" y="241"/>
                  </a:lnTo>
                  <a:lnTo>
                    <a:pt x="109" y="240"/>
                  </a:lnTo>
                  <a:lnTo>
                    <a:pt x="109" y="238"/>
                  </a:lnTo>
                  <a:lnTo>
                    <a:pt x="107" y="238"/>
                  </a:lnTo>
                  <a:lnTo>
                    <a:pt x="107" y="236"/>
                  </a:lnTo>
                  <a:lnTo>
                    <a:pt x="105" y="236"/>
                  </a:lnTo>
                  <a:lnTo>
                    <a:pt x="107" y="234"/>
                  </a:lnTo>
                  <a:lnTo>
                    <a:pt x="105" y="234"/>
                  </a:lnTo>
                  <a:lnTo>
                    <a:pt x="105" y="232"/>
                  </a:lnTo>
                  <a:lnTo>
                    <a:pt x="105" y="230"/>
                  </a:lnTo>
                  <a:lnTo>
                    <a:pt x="103" y="230"/>
                  </a:lnTo>
                  <a:lnTo>
                    <a:pt x="103" y="228"/>
                  </a:lnTo>
                  <a:lnTo>
                    <a:pt x="103" y="226"/>
                  </a:lnTo>
                  <a:lnTo>
                    <a:pt x="101" y="226"/>
                  </a:lnTo>
                  <a:lnTo>
                    <a:pt x="101" y="224"/>
                  </a:lnTo>
                  <a:lnTo>
                    <a:pt x="101" y="222"/>
                  </a:lnTo>
                  <a:lnTo>
                    <a:pt x="100" y="222"/>
                  </a:lnTo>
                  <a:lnTo>
                    <a:pt x="100" y="220"/>
                  </a:lnTo>
                  <a:lnTo>
                    <a:pt x="100" y="218"/>
                  </a:lnTo>
                  <a:lnTo>
                    <a:pt x="98" y="218"/>
                  </a:lnTo>
                  <a:lnTo>
                    <a:pt x="96" y="217"/>
                  </a:lnTo>
                  <a:lnTo>
                    <a:pt x="96" y="215"/>
                  </a:lnTo>
                  <a:lnTo>
                    <a:pt x="94" y="215"/>
                  </a:lnTo>
                  <a:lnTo>
                    <a:pt x="94" y="213"/>
                  </a:lnTo>
                  <a:lnTo>
                    <a:pt x="92" y="213"/>
                  </a:lnTo>
                  <a:lnTo>
                    <a:pt x="90" y="211"/>
                  </a:lnTo>
                  <a:lnTo>
                    <a:pt x="88" y="211"/>
                  </a:lnTo>
                  <a:lnTo>
                    <a:pt x="88" y="209"/>
                  </a:lnTo>
                  <a:lnTo>
                    <a:pt x="86" y="209"/>
                  </a:lnTo>
                  <a:lnTo>
                    <a:pt x="86" y="211"/>
                  </a:lnTo>
                  <a:lnTo>
                    <a:pt x="86" y="209"/>
                  </a:lnTo>
                  <a:lnTo>
                    <a:pt x="84" y="209"/>
                  </a:lnTo>
                  <a:lnTo>
                    <a:pt x="82" y="209"/>
                  </a:lnTo>
                  <a:lnTo>
                    <a:pt x="82" y="207"/>
                  </a:lnTo>
                  <a:lnTo>
                    <a:pt x="80" y="207"/>
                  </a:lnTo>
                  <a:lnTo>
                    <a:pt x="80" y="205"/>
                  </a:lnTo>
                  <a:lnTo>
                    <a:pt x="80" y="203"/>
                  </a:lnTo>
                  <a:lnTo>
                    <a:pt x="78" y="203"/>
                  </a:lnTo>
                  <a:lnTo>
                    <a:pt x="78" y="201"/>
                  </a:lnTo>
                  <a:lnTo>
                    <a:pt x="78" y="199"/>
                  </a:lnTo>
                  <a:lnTo>
                    <a:pt x="78" y="201"/>
                  </a:lnTo>
                  <a:lnTo>
                    <a:pt x="78" y="199"/>
                  </a:lnTo>
                  <a:lnTo>
                    <a:pt x="76" y="199"/>
                  </a:lnTo>
                  <a:lnTo>
                    <a:pt x="75" y="197"/>
                  </a:lnTo>
                  <a:lnTo>
                    <a:pt x="75" y="195"/>
                  </a:lnTo>
                  <a:lnTo>
                    <a:pt x="73" y="195"/>
                  </a:lnTo>
                  <a:lnTo>
                    <a:pt x="73" y="193"/>
                  </a:lnTo>
                  <a:lnTo>
                    <a:pt x="73" y="192"/>
                  </a:lnTo>
                  <a:lnTo>
                    <a:pt x="73" y="190"/>
                  </a:lnTo>
                  <a:lnTo>
                    <a:pt x="73" y="188"/>
                  </a:lnTo>
                  <a:lnTo>
                    <a:pt x="73" y="186"/>
                  </a:lnTo>
                  <a:lnTo>
                    <a:pt x="73" y="184"/>
                  </a:lnTo>
                  <a:lnTo>
                    <a:pt x="73" y="186"/>
                  </a:lnTo>
                  <a:lnTo>
                    <a:pt x="73" y="184"/>
                  </a:lnTo>
                  <a:lnTo>
                    <a:pt x="71" y="184"/>
                  </a:lnTo>
                  <a:lnTo>
                    <a:pt x="71" y="182"/>
                  </a:lnTo>
                  <a:lnTo>
                    <a:pt x="69" y="180"/>
                  </a:lnTo>
                  <a:lnTo>
                    <a:pt x="71" y="180"/>
                  </a:lnTo>
                  <a:lnTo>
                    <a:pt x="71" y="178"/>
                  </a:lnTo>
                  <a:lnTo>
                    <a:pt x="71" y="176"/>
                  </a:lnTo>
                  <a:lnTo>
                    <a:pt x="73" y="176"/>
                  </a:lnTo>
                  <a:lnTo>
                    <a:pt x="73" y="174"/>
                  </a:lnTo>
                  <a:lnTo>
                    <a:pt x="73" y="172"/>
                  </a:lnTo>
                  <a:lnTo>
                    <a:pt x="73" y="174"/>
                  </a:lnTo>
                  <a:lnTo>
                    <a:pt x="73" y="172"/>
                  </a:lnTo>
                  <a:lnTo>
                    <a:pt x="73" y="170"/>
                  </a:lnTo>
                  <a:lnTo>
                    <a:pt x="71" y="169"/>
                  </a:lnTo>
                  <a:lnTo>
                    <a:pt x="71" y="167"/>
                  </a:lnTo>
                  <a:lnTo>
                    <a:pt x="69" y="167"/>
                  </a:lnTo>
                  <a:lnTo>
                    <a:pt x="69" y="165"/>
                  </a:lnTo>
                  <a:lnTo>
                    <a:pt x="71" y="165"/>
                  </a:lnTo>
                  <a:lnTo>
                    <a:pt x="69" y="165"/>
                  </a:lnTo>
                  <a:lnTo>
                    <a:pt x="69" y="163"/>
                  </a:lnTo>
                  <a:lnTo>
                    <a:pt x="67" y="163"/>
                  </a:lnTo>
                  <a:lnTo>
                    <a:pt x="67" y="161"/>
                  </a:lnTo>
                  <a:lnTo>
                    <a:pt x="67" y="159"/>
                  </a:lnTo>
                  <a:lnTo>
                    <a:pt x="65" y="159"/>
                  </a:lnTo>
                  <a:lnTo>
                    <a:pt x="65" y="157"/>
                  </a:lnTo>
                  <a:lnTo>
                    <a:pt x="65" y="155"/>
                  </a:lnTo>
                  <a:lnTo>
                    <a:pt x="65" y="153"/>
                  </a:lnTo>
                  <a:lnTo>
                    <a:pt x="63" y="153"/>
                  </a:lnTo>
                  <a:lnTo>
                    <a:pt x="65" y="153"/>
                  </a:lnTo>
                  <a:lnTo>
                    <a:pt x="63" y="153"/>
                  </a:lnTo>
                  <a:lnTo>
                    <a:pt x="63" y="151"/>
                  </a:lnTo>
                  <a:lnTo>
                    <a:pt x="63" y="149"/>
                  </a:lnTo>
                  <a:lnTo>
                    <a:pt x="61" y="149"/>
                  </a:lnTo>
                  <a:lnTo>
                    <a:pt x="61" y="147"/>
                  </a:lnTo>
                  <a:lnTo>
                    <a:pt x="59" y="147"/>
                  </a:lnTo>
                  <a:lnTo>
                    <a:pt x="59" y="145"/>
                  </a:lnTo>
                  <a:lnTo>
                    <a:pt x="57" y="145"/>
                  </a:lnTo>
                  <a:lnTo>
                    <a:pt x="55" y="144"/>
                  </a:lnTo>
                  <a:lnTo>
                    <a:pt x="53" y="144"/>
                  </a:lnTo>
                  <a:lnTo>
                    <a:pt x="55" y="144"/>
                  </a:lnTo>
                  <a:lnTo>
                    <a:pt x="55" y="142"/>
                  </a:lnTo>
                  <a:lnTo>
                    <a:pt x="53" y="144"/>
                  </a:lnTo>
                  <a:lnTo>
                    <a:pt x="53" y="142"/>
                  </a:lnTo>
                  <a:lnTo>
                    <a:pt x="53" y="144"/>
                  </a:lnTo>
                  <a:lnTo>
                    <a:pt x="52" y="142"/>
                  </a:lnTo>
                  <a:lnTo>
                    <a:pt x="50" y="142"/>
                  </a:lnTo>
                  <a:lnTo>
                    <a:pt x="50" y="140"/>
                  </a:lnTo>
                  <a:lnTo>
                    <a:pt x="50" y="142"/>
                  </a:lnTo>
                  <a:lnTo>
                    <a:pt x="48" y="142"/>
                  </a:lnTo>
                  <a:lnTo>
                    <a:pt x="48" y="140"/>
                  </a:lnTo>
                  <a:lnTo>
                    <a:pt x="46" y="140"/>
                  </a:lnTo>
                  <a:lnTo>
                    <a:pt x="46" y="138"/>
                  </a:lnTo>
                  <a:lnTo>
                    <a:pt x="44" y="134"/>
                  </a:lnTo>
                  <a:lnTo>
                    <a:pt x="42" y="132"/>
                  </a:lnTo>
                  <a:lnTo>
                    <a:pt x="42" y="130"/>
                  </a:lnTo>
                  <a:lnTo>
                    <a:pt x="44" y="130"/>
                  </a:lnTo>
                  <a:lnTo>
                    <a:pt x="44" y="128"/>
                  </a:lnTo>
                  <a:lnTo>
                    <a:pt x="44" y="126"/>
                  </a:lnTo>
                  <a:lnTo>
                    <a:pt x="42" y="124"/>
                  </a:lnTo>
                  <a:lnTo>
                    <a:pt x="42" y="122"/>
                  </a:lnTo>
                  <a:lnTo>
                    <a:pt x="40" y="122"/>
                  </a:lnTo>
                  <a:lnTo>
                    <a:pt x="40" y="121"/>
                  </a:lnTo>
                  <a:lnTo>
                    <a:pt x="40" y="119"/>
                  </a:lnTo>
                  <a:lnTo>
                    <a:pt x="38" y="119"/>
                  </a:lnTo>
                  <a:lnTo>
                    <a:pt x="38" y="117"/>
                  </a:lnTo>
                  <a:lnTo>
                    <a:pt x="36" y="115"/>
                  </a:lnTo>
                  <a:lnTo>
                    <a:pt x="34" y="115"/>
                  </a:lnTo>
                  <a:lnTo>
                    <a:pt x="34" y="113"/>
                  </a:lnTo>
                  <a:lnTo>
                    <a:pt x="34" y="111"/>
                  </a:lnTo>
                  <a:lnTo>
                    <a:pt x="34" y="109"/>
                  </a:lnTo>
                  <a:lnTo>
                    <a:pt x="32" y="109"/>
                  </a:lnTo>
                  <a:lnTo>
                    <a:pt x="30" y="109"/>
                  </a:lnTo>
                  <a:lnTo>
                    <a:pt x="30" y="105"/>
                  </a:lnTo>
                  <a:lnTo>
                    <a:pt x="28" y="105"/>
                  </a:lnTo>
                  <a:lnTo>
                    <a:pt x="28" y="101"/>
                  </a:lnTo>
                  <a:lnTo>
                    <a:pt x="27" y="99"/>
                  </a:lnTo>
                  <a:lnTo>
                    <a:pt x="27" y="97"/>
                  </a:lnTo>
                  <a:lnTo>
                    <a:pt x="25" y="97"/>
                  </a:lnTo>
                  <a:lnTo>
                    <a:pt x="25" y="96"/>
                  </a:lnTo>
                  <a:lnTo>
                    <a:pt x="23" y="94"/>
                  </a:lnTo>
                  <a:lnTo>
                    <a:pt x="21" y="94"/>
                  </a:lnTo>
                  <a:lnTo>
                    <a:pt x="21" y="92"/>
                  </a:lnTo>
                  <a:lnTo>
                    <a:pt x="21" y="90"/>
                  </a:lnTo>
                  <a:lnTo>
                    <a:pt x="19" y="88"/>
                  </a:lnTo>
                  <a:lnTo>
                    <a:pt x="19" y="86"/>
                  </a:lnTo>
                  <a:lnTo>
                    <a:pt x="17" y="86"/>
                  </a:lnTo>
                  <a:lnTo>
                    <a:pt x="17" y="84"/>
                  </a:lnTo>
                  <a:lnTo>
                    <a:pt x="15" y="84"/>
                  </a:lnTo>
                  <a:lnTo>
                    <a:pt x="15" y="82"/>
                  </a:lnTo>
                  <a:lnTo>
                    <a:pt x="15" y="80"/>
                  </a:lnTo>
                  <a:lnTo>
                    <a:pt x="13" y="78"/>
                  </a:lnTo>
                  <a:lnTo>
                    <a:pt x="13" y="76"/>
                  </a:lnTo>
                  <a:lnTo>
                    <a:pt x="11" y="76"/>
                  </a:lnTo>
                  <a:lnTo>
                    <a:pt x="11" y="74"/>
                  </a:lnTo>
                  <a:lnTo>
                    <a:pt x="9" y="74"/>
                  </a:lnTo>
                  <a:lnTo>
                    <a:pt x="11" y="74"/>
                  </a:lnTo>
                  <a:lnTo>
                    <a:pt x="9" y="74"/>
                  </a:lnTo>
                  <a:lnTo>
                    <a:pt x="9" y="73"/>
                  </a:lnTo>
                  <a:lnTo>
                    <a:pt x="7" y="73"/>
                  </a:lnTo>
                  <a:lnTo>
                    <a:pt x="5" y="73"/>
                  </a:lnTo>
                  <a:lnTo>
                    <a:pt x="4" y="73"/>
                  </a:lnTo>
                  <a:lnTo>
                    <a:pt x="5" y="73"/>
                  </a:lnTo>
                  <a:lnTo>
                    <a:pt x="4" y="73"/>
                  </a:lnTo>
                  <a:lnTo>
                    <a:pt x="2" y="73"/>
                  </a:lnTo>
                  <a:lnTo>
                    <a:pt x="2" y="74"/>
                  </a:lnTo>
                  <a:lnTo>
                    <a:pt x="2" y="73"/>
                  </a:lnTo>
                  <a:lnTo>
                    <a:pt x="2" y="74"/>
                  </a:lnTo>
                  <a:lnTo>
                    <a:pt x="2" y="73"/>
                  </a:lnTo>
                  <a:lnTo>
                    <a:pt x="0" y="73"/>
                  </a:lnTo>
                  <a:lnTo>
                    <a:pt x="2" y="73"/>
                  </a:lnTo>
                  <a:lnTo>
                    <a:pt x="2" y="71"/>
                  </a:lnTo>
                  <a:lnTo>
                    <a:pt x="2" y="73"/>
                  </a:lnTo>
                  <a:lnTo>
                    <a:pt x="2" y="71"/>
                  </a:lnTo>
                  <a:lnTo>
                    <a:pt x="2" y="69"/>
                  </a:lnTo>
                  <a:lnTo>
                    <a:pt x="4" y="69"/>
                  </a:lnTo>
                  <a:lnTo>
                    <a:pt x="4" y="67"/>
                  </a:lnTo>
                  <a:lnTo>
                    <a:pt x="4" y="65"/>
                  </a:lnTo>
                  <a:lnTo>
                    <a:pt x="4" y="63"/>
                  </a:lnTo>
                  <a:lnTo>
                    <a:pt x="4" y="61"/>
                  </a:lnTo>
                  <a:lnTo>
                    <a:pt x="5" y="59"/>
                  </a:lnTo>
                  <a:lnTo>
                    <a:pt x="4" y="59"/>
                  </a:lnTo>
                  <a:lnTo>
                    <a:pt x="5" y="57"/>
                  </a:lnTo>
                  <a:lnTo>
                    <a:pt x="5" y="55"/>
                  </a:lnTo>
                  <a:lnTo>
                    <a:pt x="5" y="53"/>
                  </a:lnTo>
                  <a:lnTo>
                    <a:pt x="5" y="51"/>
                  </a:lnTo>
                  <a:lnTo>
                    <a:pt x="7" y="51"/>
                  </a:lnTo>
                  <a:lnTo>
                    <a:pt x="5" y="51"/>
                  </a:lnTo>
                  <a:lnTo>
                    <a:pt x="5" y="50"/>
                  </a:lnTo>
                  <a:lnTo>
                    <a:pt x="7" y="51"/>
                  </a:lnTo>
                  <a:lnTo>
                    <a:pt x="9" y="51"/>
                  </a:lnTo>
                  <a:lnTo>
                    <a:pt x="13" y="51"/>
                  </a:lnTo>
                  <a:lnTo>
                    <a:pt x="15" y="51"/>
                  </a:lnTo>
                  <a:lnTo>
                    <a:pt x="17" y="51"/>
                  </a:lnTo>
                  <a:lnTo>
                    <a:pt x="19" y="53"/>
                  </a:lnTo>
                  <a:lnTo>
                    <a:pt x="21" y="53"/>
                  </a:lnTo>
                  <a:lnTo>
                    <a:pt x="23" y="53"/>
                  </a:lnTo>
                  <a:lnTo>
                    <a:pt x="25" y="53"/>
                  </a:lnTo>
                  <a:lnTo>
                    <a:pt x="27" y="51"/>
                  </a:lnTo>
                  <a:lnTo>
                    <a:pt x="28" y="50"/>
                  </a:lnTo>
                  <a:lnTo>
                    <a:pt x="30" y="50"/>
                  </a:lnTo>
                  <a:lnTo>
                    <a:pt x="30" y="48"/>
                  </a:lnTo>
                  <a:lnTo>
                    <a:pt x="32" y="46"/>
                  </a:lnTo>
                  <a:lnTo>
                    <a:pt x="32" y="44"/>
                  </a:lnTo>
                  <a:lnTo>
                    <a:pt x="34" y="44"/>
                  </a:lnTo>
                  <a:lnTo>
                    <a:pt x="34" y="42"/>
                  </a:lnTo>
                  <a:lnTo>
                    <a:pt x="34" y="40"/>
                  </a:lnTo>
                  <a:lnTo>
                    <a:pt x="36" y="40"/>
                  </a:lnTo>
                  <a:lnTo>
                    <a:pt x="38" y="40"/>
                  </a:lnTo>
                  <a:lnTo>
                    <a:pt x="40" y="40"/>
                  </a:lnTo>
                  <a:lnTo>
                    <a:pt x="42" y="40"/>
                  </a:lnTo>
                  <a:lnTo>
                    <a:pt x="44" y="38"/>
                  </a:lnTo>
                  <a:lnTo>
                    <a:pt x="46" y="38"/>
                  </a:lnTo>
                  <a:lnTo>
                    <a:pt x="48" y="38"/>
                  </a:lnTo>
                  <a:lnTo>
                    <a:pt x="48" y="36"/>
                  </a:lnTo>
                  <a:lnTo>
                    <a:pt x="50" y="34"/>
                  </a:lnTo>
                  <a:lnTo>
                    <a:pt x="50" y="32"/>
                  </a:lnTo>
                  <a:lnTo>
                    <a:pt x="52" y="30"/>
                  </a:lnTo>
                  <a:lnTo>
                    <a:pt x="53" y="30"/>
                  </a:lnTo>
                  <a:lnTo>
                    <a:pt x="55" y="28"/>
                  </a:lnTo>
                  <a:lnTo>
                    <a:pt x="53" y="28"/>
                  </a:lnTo>
                  <a:lnTo>
                    <a:pt x="52" y="26"/>
                  </a:lnTo>
                  <a:lnTo>
                    <a:pt x="50" y="25"/>
                  </a:lnTo>
                  <a:lnTo>
                    <a:pt x="48" y="23"/>
                  </a:lnTo>
                  <a:lnTo>
                    <a:pt x="48" y="21"/>
                  </a:lnTo>
                  <a:lnTo>
                    <a:pt x="46" y="21"/>
                  </a:lnTo>
                  <a:lnTo>
                    <a:pt x="44" y="17"/>
                  </a:lnTo>
                  <a:lnTo>
                    <a:pt x="42" y="15"/>
                  </a:lnTo>
                  <a:lnTo>
                    <a:pt x="40" y="13"/>
                  </a:lnTo>
                  <a:lnTo>
                    <a:pt x="38" y="11"/>
                  </a:lnTo>
                  <a:lnTo>
                    <a:pt x="42" y="9"/>
                  </a:lnTo>
                  <a:lnTo>
                    <a:pt x="46" y="9"/>
                  </a:lnTo>
                  <a:lnTo>
                    <a:pt x="50" y="7"/>
                  </a:lnTo>
                  <a:lnTo>
                    <a:pt x="52" y="7"/>
                  </a:lnTo>
                  <a:lnTo>
                    <a:pt x="53" y="5"/>
                  </a:lnTo>
                  <a:lnTo>
                    <a:pt x="55" y="5"/>
                  </a:lnTo>
                  <a:lnTo>
                    <a:pt x="57" y="5"/>
                  </a:lnTo>
                  <a:lnTo>
                    <a:pt x="61" y="3"/>
                  </a:lnTo>
                  <a:lnTo>
                    <a:pt x="65" y="3"/>
                  </a:lnTo>
                  <a:lnTo>
                    <a:pt x="69" y="2"/>
                  </a:lnTo>
                  <a:lnTo>
                    <a:pt x="71" y="2"/>
                  </a:lnTo>
                  <a:lnTo>
                    <a:pt x="73" y="0"/>
                  </a:lnTo>
                  <a:lnTo>
                    <a:pt x="76" y="0"/>
                  </a:lnTo>
                  <a:lnTo>
                    <a:pt x="80" y="0"/>
                  </a:lnTo>
                  <a:lnTo>
                    <a:pt x="82" y="2"/>
                  </a:lnTo>
                  <a:lnTo>
                    <a:pt x="86"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1" name="Rectangle 200"/>
            <p:cNvSpPr>
              <a:spLocks noChangeArrowheads="1"/>
            </p:cNvSpPr>
            <p:nvPr/>
          </p:nvSpPr>
          <p:spPr bwMode="auto">
            <a:xfrm>
              <a:off x="8005763" y="4445000"/>
              <a:ext cx="1588" cy="1588"/>
            </a:xfrm>
            <a:prstGeom prst="rect">
              <a:avLst/>
            </a:prstGeom>
            <a:grpFill/>
            <a:ln w="3175">
              <a:solidFill>
                <a:schemeClr val="bg1"/>
              </a:solid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02" name="Freeform 201"/>
            <p:cNvSpPr>
              <a:spLocks noEditPoints="1"/>
            </p:cNvSpPr>
            <p:nvPr/>
          </p:nvSpPr>
          <p:spPr bwMode="auto">
            <a:xfrm>
              <a:off x="5581650" y="4256088"/>
              <a:ext cx="423863" cy="357188"/>
            </a:xfrm>
            <a:custGeom>
              <a:avLst/>
              <a:gdLst>
                <a:gd name="T0" fmla="*/ 158 w 267"/>
                <a:gd name="T1" fmla="*/ 4 h 225"/>
                <a:gd name="T2" fmla="*/ 173 w 267"/>
                <a:gd name="T3" fmla="*/ 4 h 225"/>
                <a:gd name="T4" fmla="*/ 194 w 267"/>
                <a:gd name="T5" fmla="*/ 4 h 225"/>
                <a:gd name="T6" fmla="*/ 225 w 267"/>
                <a:gd name="T7" fmla="*/ 4 h 225"/>
                <a:gd name="T8" fmla="*/ 240 w 267"/>
                <a:gd name="T9" fmla="*/ 10 h 225"/>
                <a:gd name="T10" fmla="*/ 244 w 267"/>
                <a:gd name="T11" fmla="*/ 19 h 225"/>
                <a:gd name="T12" fmla="*/ 242 w 267"/>
                <a:gd name="T13" fmla="*/ 21 h 225"/>
                <a:gd name="T14" fmla="*/ 244 w 267"/>
                <a:gd name="T15" fmla="*/ 35 h 225"/>
                <a:gd name="T16" fmla="*/ 246 w 267"/>
                <a:gd name="T17" fmla="*/ 46 h 225"/>
                <a:gd name="T18" fmla="*/ 252 w 267"/>
                <a:gd name="T19" fmla="*/ 60 h 225"/>
                <a:gd name="T20" fmla="*/ 259 w 267"/>
                <a:gd name="T21" fmla="*/ 67 h 225"/>
                <a:gd name="T22" fmla="*/ 265 w 267"/>
                <a:gd name="T23" fmla="*/ 69 h 225"/>
                <a:gd name="T24" fmla="*/ 259 w 267"/>
                <a:gd name="T25" fmla="*/ 81 h 225"/>
                <a:gd name="T26" fmla="*/ 250 w 267"/>
                <a:gd name="T27" fmla="*/ 87 h 225"/>
                <a:gd name="T28" fmla="*/ 240 w 267"/>
                <a:gd name="T29" fmla="*/ 89 h 225"/>
                <a:gd name="T30" fmla="*/ 240 w 267"/>
                <a:gd name="T31" fmla="*/ 100 h 225"/>
                <a:gd name="T32" fmla="*/ 234 w 267"/>
                <a:gd name="T33" fmla="*/ 117 h 225"/>
                <a:gd name="T34" fmla="*/ 234 w 267"/>
                <a:gd name="T35" fmla="*/ 135 h 225"/>
                <a:gd name="T36" fmla="*/ 227 w 267"/>
                <a:gd name="T37" fmla="*/ 156 h 225"/>
                <a:gd name="T38" fmla="*/ 215 w 267"/>
                <a:gd name="T39" fmla="*/ 169 h 225"/>
                <a:gd name="T40" fmla="*/ 211 w 267"/>
                <a:gd name="T41" fmla="*/ 179 h 225"/>
                <a:gd name="T42" fmla="*/ 206 w 267"/>
                <a:gd name="T43" fmla="*/ 192 h 225"/>
                <a:gd name="T44" fmla="*/ 198 w 267"/>
                <a:gd name="T45" fmla="*/ 198 h 225"/>
                <a:gd name="T46" fmla="*/ 192 w 267"/>
                <a:gd name="T47" fmla="*/ 208 h 225"/>
                <a:gd name="T48" fmla="*/ 182 w 267"/>
                <a:gd name="T49" fmla="*/ 192 h 225"/>
                <a:gd name="T50" fmla="*/ 181 w 267"/>
                <a:gd name="T51" fmla="*/ 169 h 225"/>
                <a:gd name="T52" fmla="*/ 167 w 267"/>
                <a:gd name="T53" fmla="*/ 177 h 225"/>
                <a:gd name="T54" fmla="*/ 159 w 267"/>
                <a:gd name="T55" fmla="*/ 192 h 225"/>
                <a:gd name="T56" fmla="*/ 142 w 267"/>
                <a:gd name="T57" fmla="*/ 208 h 225"/>
                <a:gd name="T58" fmla="*/ 123 w 267"/>
                <a:gd name="T59" fmla="*/ 206 h 225"/>
                <a:gd name="T60" fmla="*/ 98 w 267"/>
                <a:gd name="T61" fmla="*/ 213 h 225"/>
                <a:gd name="T62" fmla="*/ 77 w 267"/>
                <a:gd name="T63" fmla="*/ 211 h 225"/>
                <a:gd name="T64" fmla="*/ 63 w 267"/>
                <a:gd name="T65" fmla="*/ 196 h 225"/>
                <a:gd name="T66" fmla="*/ 50 w 267"/>
                <a:gd name="T67" fmla="*/ 200 h 225"/>
                <a:gd name="T68" fmla="*/ 44 w 267"/>
                <a:gd name="T69" fmla="*/ 217 h 225"/>
                <a:gd name="T70" fmla="*/ 31 w 267"/>
                <a:gd name="T71" fmla="*/ 223 h 225"/>
                <a:gd name="T72" fmla="*/ 27 w 267"/>
                <a:gd name="T73" fmla="*/ 223 h 225"/>
                <a:gd name="T74" fmla="*/ 29 w 267"/>
                <a:gd name="T75" fmla="*/ 213 h 225"/>
                <a:gd name="T76" fmla="*/ 19 w 267"/>
                <a:gd name="T77" fmla="*/ 194 h 225"/>
                <a:gd name="T78" fmla="*/ 14 w 267"/>
                <a:gd name="T79" fmla="*/ 179 h 225"/>
                <a:gd name="T80" fmla="*/ 10 w 267"/>
                <a:gd name="T81" fmla="*/ 167 h 225"/>
                <a:gd name="T82" fmla="*/ 0 w 267"/>
                <a:gd name="T83" fmla="*/ 160 h 225"/>
                <a:gd name="T84" fmla="*/ 6 w 267"/>
                <a:gd name="T85" fmla="*/ 146 h 225"/>
                <a:gd name="T86" fmla="*/ 12 w 267"/>
                <a:gd name="T87" fmla="*/ 136 h 225"/>
                <a:gd name="T88" fmla="*/ 10 w 267"/>
                <a:gd name="T89" fmla="*/ 127 h 225"/>
                <a:gd name="T90" fmla="*/ 17 w 267"/>
                <a:gd name="T91" fmla="*/ 117 h 225"/>
                <a:gd name="T92" fmla="*/ 27 w 267"/>
                <a:gd name="T93" fmla="*/ 110 h 225"/>
                <a:gd name="T94" fmla="*/ 35 w 267"/>
                <a:gd name="T95" fmla="*/ 94 h 225"/>
                <a:gd name="T96" fmla="*/ 35 w 267"/>
                <a:gd name="T97" fmla="*/ 62 h 225"/>
                <a:gd name="T98" fmla="*/ 35 w 267"/>
                <a:gd name="T99" fmla="*/ 39 h 225"/>
                <a:gd name="T100" fmla="*/ 50 w 267"/>
                <a:gd name="T101" fmla="*/ 39 h 225"/>
                <a:gd name="T102" fmla="*/ 50 w 267"/>
                <a:gd name="T103" fmla="*/ 23 h 225"/>
                <a:gd name="T104" fmla="*/ 50 w 267"/>
                <a:gd name="T105" fmla="*/ 6 h 225"/>
                <a:gd name="T106" fmla="*/ 63 w 267"/>
                <a:gd name="T107" fmla="*/ 4 h 225"/>
                <a:gd name="T108" fmla="*/ 79 w 267"/>
                <a:gd name="T109" fmla="*/ 4 h 225"/>
                <a:gd name="T110" fmla="*/ 94 w 267"/>
                <a:gd name="T111" fmla="*/ 4 h 225"/>
                <a:gd name="T112" fmla="*/ 110 w 267"/>
                <a:gd name="T113" fmla="*/ 4 h 225"/>
                <a:gd name="T114" fmla="*/ 125 w 267"/>
                <a:gd name="T115" fmla="*/ 4 h 225"/>
                <a:gd name="T116" fmla="*/ 140 w 267"/>
                <a:gd name="T117" fmla="*/ 4 h 225"/>
                <a:gd name="T118" fmla="*/ 154 w 267"/>
                <a:gd name="T119" fmla="*/ 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7" h="225">
                  <a:moveTo>
                    <a:pt x="246" y="25"/>
                  </a:moveTo>
                  <a:lnTo>
                    <a:pt x="246" y="23"/>
                  </a:lnTo>
                  <a:lnTo>
                    <a:pt x="246" y="25"/>
                  </a:lnTo>
                  <a:close/>
                  <a:moveTo>
                    <a:pt x="154" y="2"/>
                  </a:moveTo>
                  <a:lnTo>
                    <a:pt x="152" y="4"/>
                  </a:lnTo>
                  <a:lnTo>
                    <a:pt x="154" y="4"/>
                  </a:lnTo>
                  <a:lnTo>
                    <a:pt x="156" y="4"/>
                  </a:lnTo>
                  <a:lnTo>
                    <a:pt x="158" y="4"/>
                  </a:lnTo>
                  <a:lnTo>
                    <a:pt x="159" y="4"/>
                  </a:lnTo>
                  <a:lnTo>
                    <a:pt x="161" y="4"/>
                  </a:lnTo>
                  <a:lnTo>
                    <a:pt x="163" y="4"/>
                  </a:lnTo>
                  <a:lnTo>
                    <a:pt x="165" y="4"/>
                  </a:lnTo>
                  <a:lnTo>
                    <a:pt x="167" y="4"/>
                  </a:lnTo>
                  <a:lnTo>
                    <a:pt x="169" y="4"/>
                  </a:lnTo>
                  <a:lnTo>
                    <a:pt x="171" y="4"/>
                  </a:lnTo>
                  <a:lnTo>
                    <a:pt x="173" y="4"/>
                  </a:lnTo>
                  <a:lnTo>
                    <a:pt x="175" y="4"/>
                  </a:lnTo>
                  <a:lnTo>
                    <a:pt x="177" y="4"/>
                  </a:lnTo>
                  <a:lnTo>
                    <a:pt x="179" y="4"/>
                  </a:lnTo>
                  <a:lnTo>
                    <a:pt x="181" y="4"/>
                  </a:lnTo>
                  <a:lnTo>
                    <a:pt x="184" y="4"/>
                  </a:lnTo>
                  <a:lnTo>
                    <a:pt x="188" y="4"/>
                  </a:lnTo>
                  <a:lnTo>
                    <a:pt x="190" y="4"/>
                  </a:lnTo>
                  <a:lnTo>
                    <a:pt x="194" y="4"/>
                  </a:lnTo>
                  <a:lnTo>
                    <a:pt x="198" y="4"/>
                  </a:lnTo>
                  <a:lnTo>
                    <a:pt x="202" y="4"/>
                  </a:lnTo>
                  <a:lnTo>
                    <a:pt x="206" y="4"/>
                  </a:lnTo>
                  <a:lnTo>
                    <a:pt x="209" y="4"/>
                  </a:lnTo>
                  <a:lnTo>
                    <a:pt x="213" y="4"/>
                  </a:lnTo>
                  <a:lnTo>
                    <a:pt x="217" y="4"/>
                  </a:lnTo>
                  <a:lnTo>
                    <a:pt x="221" y="4"/>
                  </a:lnTo>
                  <a:lnTo>
                    <a:pt x="225" y="4"/>
                  </a:lnTo>
                  <a:lnTo>
                    <a:pt x="229" y="4"/>
                  </a:lnTo>
                  <a:lnTo>
                    <a:pt x="232" y="4"/>
                  </a:lnTo>
                  <a:lnTo>
                    <a:pt x="236" y="4"/>
                  </a:lnTo>
                  <a:lnTo>
                    <a:pt x="240" y="4"/>
                  </a:lnTo>
                  <a:lnTo>
                    <a:pt x="238" y="4"/>
                  </a:lnTo>
                  <a:lnTo>
                    <a:pt x="238" y="6"/>
                  </a:lnTo>
                  <a:lnTo>
                    <a:pt x="238" y="8"/>
                  </a:lnTo>
                  <a:lnTo>
                    <a:pt x="240" y="10"/>
                  </a:lnTo>
                  <a:lnTo>
                    <a:pt x="240" y="12"/>
                  </a:lnTo>
                  <a:lnTo>
                    <a:pt x="240" y="14"/>
                  </a:lnTo>
                  <a:lnTo>
                    <a:pt x="242" y="16"/>
                  </a:lnTo>
                  <a:lnTo>
                    <a:pt x="244" y="17"/>
                  </a:lnTo>
                  <a:lnTo>
                    <a:pt x="246" y="19"/>
                  </a:lnTo>
                  <a:lnTo>
                    <a:pt x="246" y="21"/>
                  </a:lnTo>
                  <a:lnTo>
                    <a:pt x="244" y="21"/>
                  </a:lnTo>
                  <a:lnTo>
                    <a:pt x="244" y="19"/>
                  </a:lnTo>
                  <a:lnTo>
                    <a:pt x="246" y="19"/>
                  </a:lnTo>
                  <a:lnTo>
                    <a:pt x="246" y="21"/>
                  </a:lnTo>
                  <a:lnTo>
                    <a:pt x="246" y="19"/>
                  </a:lnTo>
                  <a:lnTo>
                    <a:pt x="244" y="19"/>
                  </a:lnTo>
                  <a:lnTo>
                    <a:pt x="244" y="17"/>
                  </a:lnTo>
                  <a:lnTo>
                    <a:pt x="242" y="17"/>
                  </a:lnTo>
                  <a:lnTo>
                    <a:pt x="242" y="19"/>
                  </a:lnTo>
                  <a:lnTo>
                    <a:pt x="242" y="21"/>
                  </a:lnTo>
                  <a:lnTo>
                    <a:pt x="244" y="21"/>
                  </a:lnTo>
                  <a:lnTo>
                    <a:pt x="244" y="23"/>
                  </a:lnTo>
                  <a:lnTo>
                    <a:pt x="244" y="25"/>
                  </a:lnTo>
                  <a:lnTo>
                    <a:pt x="244" y="27"/>
                  </a:lnTo>
                  <a:lnTo>
                    <a:pt x="244" y="29"/>
                  </a:lnTo>
                  <a:lnTo>
                    <a:pt x="244" y="31"/>
                  </a:lnTo>
                  <a:lnTo>
                    <a:pt x="244" y="33"/>
                  </a:lnTo>
                  <a:lnTo>
                    <a:pt x="244" y="35"/>
                  </a:lnTo>
                  <a:lnTo>
                    <a:pt x="244" y="37"/>
                  </a:lnTo>
                  <a:lnTo>
                    <a:pt x="244" y="39"/>
                  </a:lnTo>
                  <a:lnTo>
                    <a:pt x="246" y="41"/>
                  </a:lnTo>
                  <a:lnTo>
                    <a:pt x="246" y="42"/>
                  </a:lnTo>
                  <a:lnTo>
                    <a:pt x="246" y="44"/>
                  </a:lnTo>
                  <a:lnTo>
                    <a:pt x="244" y="44"/>
                  </a:lnTo>
                  <a:lnTo>
                    <a:pt x="246" y="44"/>
                  </a:lnTo>
                  <a:lnTo>
                    <a:pt x="246" y="46"/>
                  </a:lnTo>
                  <a:lnTo>
                    <a:pt x="246" y="50"/>
                  </a:lnTo>
                  <a:lnTo>
                    <a:pt x="246" y="52"/>
                  </a:lnTo>
                  <a:lnTo>
                    <a:pt x="246" y="54"/>
                  </a:lnTo>
                  <a:lnTo>
                    <a:pt x="248" y="54"/>
                  </a:lnTo>
                  <a:lnTo>
                    <a:pt x="248" y="56"/>
                  </a:lnTo>
                  <a:lnTo>
                    <a:pt x="248" y="58"/>
                  </a:lnTo>
                  <a:lnTo>
                    <a:pt x="250" y="60"/>
                  </a:lnTo>
                  <a:lnTo>
                    <a:pt x="252" y="60"/>
                  </a:lnTo>
                  <a:lnTo>
                    <a:pt x="254" y="60"/>
                  </a:lnTo>
                  <a:lnTo>
                    <a:pt x="254" y="62"/>
                  </a:lnTo>
                  <a:lnTo>
                    <a:pt x="255" y="62"/>
                  </a:lnTo>
                  <a:lnTo>
                    <a:pt x="255" y="64"/>
                  </a:lnTo>
                  <a:lnTo>
                    <a:pt x="257" y="64"/>
                  </a:lnTo>
                  <a:lnTo>
                    <a:pt x="259" y="65"/>
                  </a:lnTo>
                  <a:lnTo>
                    <a:pt x="257" y="65"/>
                  </a:lnTo>
                  <a:lnTo>
                    <a:pt x="259" y="67"/>
                  </a:lnTo>
                  <a:lnTo>
                    <a:pt x="261" y="67"/>
                  </a:lnTo>
                  <a:lnTo>
                    <a:pt x="261" y="69"/>
                  </a:lnTo>
                  <a:lnTo>
                    <a:pt x="263" y="69"/>
                  </a:lnTo>
                  <a:lnTo>
                    <a:pt x="263" y="67"/>
                  </a:lnTo>
                  <a:lnTo>
                    <a:pt x="263" y="69"/>
                  </a:lnTo>
                  <a:lnTo>
                    <a:pt x="265" y="69"/>
                  </a:lnTo>
                  <a:lnTo>
                    <a:pt x="265" y="71"/>
                  </a:lnTo>
                  <a:lnTo>
                    <a:pt x="265" y="69"/>
                  </a:lnTo>
                  <a:lnTo>
                    <a:pt x="267" y="71"/>
                  </a:lnTo>
                  <a:lnTo>
                    <a:pt x="265" y="73"/>
                  </a:lnTo>
                  <a:lnTo>
                    <a:pt x="263" y="75"/>
                  </a:lnTo>
                  <a:lnTo>
                    <a:pt x="263" y="77"/>
                  </a:lnTo>
                  <a:lnTo>
                    <a:pt x="261" y="77"/>
                  </a:lnTo>
                  <a:lnTo>
                    <a:pt x="261" y="79"/>
                  </a:lnTo>
                  <a:lnTo>
                    <a:pt x="259" y="79"/>
                  </a:lnTo>
                  <a:lnTo>
                    <a:pt x="259" y="81"/>
                  </a:lnTo>
                  <a:lnTo>
                    <a:pt x="257" y="81"/>
                  </a:lnTo>
                  <a:lnTo>
                    <a:pt x="257" y="79"/>
                  </a:lnTo>
                  <a:lnTo>
                    <a:pt x="255" y="81"/>
                  </a:lnTo>
                  <a:lnTo>
                    <a:pt x="254" y="81"/>
                  </a:lnTo>
                  <a:lnTo>
                    <a:pt x="252" y="83"/>
                  </a:lnTo>
                  <a:lnTo>
                    <a:pt x="250" y="83"/>
                  </a:lnTo>
                  <a:lnTo>
                    <a:pt x="250" y="85"/>
                  </a:lnTo>
                  <a:lnTo>
                    <a:pt x="250" y="87"/>
                  </a:lnTo>
                  <a:lnTo>
                    <a:pt x="248" y="87"/>
                  </a:lnTo>
                  <a:lnTo>
                    <a:pt x="248" y="89"/>
                  </a:lnTo>
                  <a:lnTo>
                    <a:pt x="246" y="89"/>
                  </a:lnTo>
                  <a:lnTo>
                    <a:pt x="244" y="89"/>
                  </a:lnTo>
                  <a:lnTo>
                    <a:pt x="242" y="89"/>
                  </a:lnTo>
                  <a:lnTo>
                    <a:pt x="242" y="87"/>
                  </a:lnTo>
                  <a:lnTo>
                    <a:pt x="240" y="87"/>
                  </a:lnTo>
                  <a:lnTo>
                    <a:pt x="240" y="89"/>
                  </a:lnTo>
                  <a:lnTo>
                    <a:pt x="240" y="90"/>
                  </a:lnTo>
                  <a:lnTo>
                    <a:pt x="240" y="92"/>
                  </a:lnTo>
                  <a:lnTo>
                    <a:pt x="240" y="94"/>
                  </a:lnTo>
                  <a:lnTo>
                    <a:pt x="240" y="96"/>
                  </a:lnTo>
                  <a:lnTo>
                    <a:pt x="238" y="96"/>
                  </a:lnTo>
                  <a:lnTo>
                    <a:pt x="240" y="96"/>
                  </a:lnTo>
                  <a:lnTo>
                    <a:pt x="240" y="98"/>
                  </a:lnTo>
                  <a:lnTo>
                    <a:pt x="240" y="100"/>
                  </a:lnTo>
                  <a:lnTo>
                    <a:pt x="240" y="102"/>
                  </a:lnTo>
                  <a:lnTo>
                    <a:pt x="238" y="104"/>
                  </a:lnTo>
                  <a:lnTo>
                    <a:pt x="238" y="106"/>
                  </a:lnTo>
                  <a:lnTo>
                    <a:pt x="236" y="108"/>
                  </a:lnTo>
                  <a:lnTo>
                    <a:pt x="236" y="110"/>
                  </a:lnTo>
                  <a:lnTo>
                    <a:pt x="234" y="113"/>
                  </a:lnTo>
                  <a:lnTo>
                    <a:pt x="234" y="115"/>
                  </a:lnTo>
                  <a:lnTo>
                    <a:pt x="234" y="117"/>
                  </a:lnTo>
                  <a:lnTo>
                    <a:pt x="232" y="117"/>
                  </a:lnTo>
                  <a:lnTo>
                    <a:pt x="232" y="119"/>
                  </a:lnTo>
                  <a:lnTo>
                    <a:pt x="232" y="121"/>
                  </a:lnTo>
                  <a:lnTo>
                    <a:pt x="232" y="125"/>
                  </a:lnTo>
                  <a:lnTo>
                    <a:pt x="232" y="127"/>
                  </a:lnTo>
                  <a:lnTo>
                    <a:pt x="232" y="129"/>
                  </a:lnTo>
                  <a:lnTo>
                    <a:pt x="232" y="131"/>
                  </a:lnTo>
                  <a:lnTo>
                    <a:pt x="234" y="135"/>
                  </a:lnTo>
                  <a:lnTo>
                    <a:pt x="232" y="138"/>
                  </a:lnTo>
                  <a:lnTo>
                    <a:pt x="232" y="140"/>
                  </a:lnTo>
                  <a:lnTo>
                    <a:pt x="232" y="142"/>
                  </a:lnTo>
                  <a:lnTo>
                    <a:pt x="232" y="144"/>
                  </a:lnTo>
                  <a:lnTo>
                    <a:pt x="230" y="144"/>
                  </a:lnTo>
                  <a:lnTo>
                    <a:pt x="229" y="148"/>
                  </a:lnTo>
                  <a:lnTo>
                    <a:pt x="227" y="154"/>
                  </a:lnTo>
                  <a:lnTo>
                    <a:pt x="227" y="156"/>
                  </a:lnTo>
                  <a:lnTo>
                    <a:pt x="227" y="158"/>
                  </a:lnTo>
                  <a:lnTo>
                    <a:pt x="227" y="160"/>
                  </a:lnTo>
                  <a:lnTo>
                    <a:pt x="225" y="160"/>
                  </a:lnTo>
                  <a:lnTo>
                    <a:pt x="221" y="160"/>
                  </a:lnTo>
                  <a:lnTo>
                    <a:pt x="221" y="161"/>
                  </a:lnTo>
                  <a:lnTo>
                    <a:pt x="219" y="161"/>
                  </a:lnTo>
                  <a:lnTo>
                    <a:pt x="215" y="167"/>
                  </a:lnTo>
                  <a:lnTo>
                    <a:pt x="215" y="169"/>
                  </a:lnTo>
                  <a:lnTo>
                    <a:pt x="215" y="171"/>
                  </a:lnTo>
                  <a:lnTo>
                    <a:pt x="213" y="171"/>
                  </a:lnTo>
                  <a:lnTo>
                    <a:pt x="213" y="173"/>
                  </a:lnTo>
                  <a:lnTo>
                    <a:pt x="211" y="173"/>
                  </a:lnTo>
                  <a:lnTo>
                    <a:pt x="209" y="175"/>
                  </a:lnTo>
                  <a:lnTo>
                    <a:pt x="209" y="177"/>
                  </a:lnTo>
                  <a:lnTo>
                    <a:pt x="211" y="177"/>
                  </a:lnTo>
                  <a:lnTo>
                    <a:pt x="211" y="179"/>
                  </a:lnTo>
                  <a:lnTo>
                    <a:pt x="207" y="183"/>
                  </a:lnTo>
                  <a:lnTo>
                    <a:pt x="209" y="183"/>
                  </a:lnTo>
                  <a:lnTo>
                    <a:pt x="209" y="184"/>
                  </a:lnTo>
                  <a:lnTo>
                    <a:pt x="207" y="188"/>
                  </a:lnTo>
                  <a:lnTo>
                    <a:pt x="209" y="188"/>
                  </a:lnTo>
                  <a:lnTo>
                    <a:pt x="207" y="190"/>
                  </a:lnTo>
                  <a:lnTo>
                    <a:pt x="207" y="192"/>
                  </a:lnTo>
                  <a:lnTo>
                    <a:pt x="206" y="192"/>
                  </a:lnTo>
                  <a:lnTo>
                    <a:pt x="206" y="190"/>
                  </a:lnTo>
                  <a:lnTo>
                    <a:pt x="204" y="190"/>
                  </a:lnTo>
                  <a:lnTo>
                    <a:pt x="202" y="188"/>
                  </a:lnTo>
                  <a:lnTo>
                    <a:pt x="200" y="190"/>
                  </a:lnTo>
                  <a:lnTo>
                    <a:pt x="200" y="192"/>
                  </a:lnTo>
                  <a:lnTo>
                    <a:pt x="198" y="194"/>
                  </a:lnTo>
                  <a:lnTo>
                    <a:pt x="198" y="196"/>
                  </a:lnTo>
                  <a:lnTo>
                    <a:pt x="198" y="198"/>
                  </a:lnTo>
                  <a:lnTo>
                    <a:pt x="198" y="200"/>
                  </a:lnTo>
                  <a:lnTo>
                    <a:pt x="198" y="202"/>
                  </a:lnTo>
                  <a:lnTo>
                    <a:pt x="196" y="204"/>
                  </a:lnTo>
                  <a:lnTo>
                    <a:pt x="194" y="208"/>
                  </a:lnTo>
                  <a:lnTo>
                    <a:pt x="194" y="211"/>
                  </a:lnTo>
                  <a:lnTo>
                    <a:pt x="192" y="211"/>
                  </a:lnTo>
                  <a:lnTo>
                    <a:pt x="192" y="209"/>
                  </a:lnTo>
                  <a:lnTo>
                    <a:pt x="192" y="208"/>
                  </a:lnTo>
                  <a:lnTo>
                    <a:pt x="192" y="206"/>
                  </a:lnTo>
                  <a:lnTo>
                    <a:pt x="192" y="204"/>
                  </a:lnTo>
                  <a:lnTo>
                    <a:pt x="192" y="202"/>
                  </a:lnTo>
                  <a:lnTo>
                    <a:pt x="192" y="200"/>
                  </a:lnTo>
                  <a:lnTo>
                    <a:pt x="188" y="198"/>
                  </a:lnTo>
                  <a:lnTo>
                    <a:pt x="184" y="194"/>
                  </a:lnTo>
                  <a:lnTo>
                    <a:pt x="184" y="192"/>
                  </a:lnTo>
                  <a:lnTo>
                    <a:pt x="182" y="192"/>
                  </a:lnTo>
                  <a:lnTo>
                    <a:pt x="181" y="192"/>
                  </a:lnTo>
                  <a:lnTo>
                    <a:pt x="179" y="192"/>
                  </a:lnTo>
                  <a:lnTo>
                    <a:pt x="181" y="190"/>
                  </a:lnTo>
                  <a:lnTo>
                    <a:pt x="179" y="183"/>
                  </a:lnTo>
                  <a:lnTo>
                    <a:pt x="179" y="177"/>
                  </a:lnTo>
                  <a:lnTo>
                    <a:pt x="181" y="173"/>
                  </a:lnTo>
                  <a:lnTo>
                    <a:pt x="181" y="171"/>
                  </a:lnTo>
                  <a:lnTo>
                    <a:pt x="181" y="169"/>
                  </a:lnTo>
                  <a:lnTo>
                    <a:pt x="181" y="167"/>
                  </a:lnTo>
                  <a:lnTo>
                    <a:pt x="173" y="167"/>
                  </a:lnTo>
                  <a:lnTo>
                    <a:pt x="173" y="169"/>
                  </a:lnTo>
                  <a:lnTo>
                    <a:pt x="173" y="171"/>
                  </a:lnTo>
                  <a:lnTo>
                    <a:pt x="167" y="171"/>
                  </a:lnTo>
                  <a:lnTo>
                    <a:pt x="163" y="171"/>
                  </a:lnTo>
                  <a:lnTo>
                    <a:pt x="167" y="175"/>
                  </a:lnTo>
                  <a:lnTo>
                    <a:pt x="167" y="177"/>
                  </a:lnTo>
                  <a:lnTo>
                    <a:pt x="167" y="181"/>
                  </a:lnTo>
                  <a:lnTo>
                    <a:pt x="167" y="183"/>
                  </a:lnTo>
                  <a:lnTo>
                    <a:pt x="169" y="184"/>
                  </a:lnTo>
                  <a:lnTo>
                    <a:pt x="169" y="186"/>
                  </a:lnTo>
                  <a:lnTo>
                    <a:pt x="167" y="186"/>
                  </a:lnTo>
                  <a:lnTo>
                    <a:pt x="165" y="190"/>
                  </a:lnTo>
                  <a:lnTo>
                    <a:pt x="161" y="192"/>
                  </a:lnTo>
                  <a:lnTo>
                    <a:pt x="159" y="192"/>
                  </a:lnTo>
                  <a:lnTo>
                    <a:pt x="159" y="196"/>
                  </a:lnTo>
                  <a:lnTo>
                    <a:pt x="158" y="198"/>
                  </a:lnTo>
                  <a:lnTo>
                    <a:pt x="156" y="200"/>
                  </a:lnTo>
                  <a:lnTo>
                    <a:pt x="152" y="204"/>
                  </a:lnTo>
                  <a:lnTo>
                    <a:pt x="150" y="206"/>
                  </a:lnTo>
                  <a:lnTo>
                    <a:pt x="148" y="208"/>
                  </a:lnTo>
                  <a:lnTo>
                    <a:pt x="144" y="208"/>
                  </a:lnTo>
                  <a:lnTo>
                    <a:pt x="142" y="208"/>
                  </a:lnTo>
                  <a:lnTo>
                    <a:pt x="136" y="204"/>
                  </a:lnTo>
                  <a:lnTo>
                    <a:pt x="134" y="202"/>
                  </a:lnTo>
                  <a:lnTo>
                    <a:pt x="131" y="198"/>
                  </a:lnTo>
                  <a:lnTo>
                    <a:pt x="129" y="200"/>
                  </a:lnTo>
                  <a:lnTo>
                    <a:pt x="125" y="202"/>
                  </a:lnTo>
                  <a:lnTo>
                    <a:pt x="123" y="202"/>
                  </a:lnTo>
                  <a:lnTo>
                    <a:pt x="123" y="204"/>
                  </a:lnTo>
                  <a:lnTo>
                    <a:pt x="123" y="206"/>
                  </a:lnTo>
                  <a:lnTo>
                    <a:pt x="121" y="208"/>
                  </a:lnTo>
                  <a:lnTo>
                    <a:pt x="117" y="208"/>
                  </a:lnTo>
                  <a:lnTo>
                    <a:pt x="115" y="209"/>
                  </a:lnTo>
                  <a:lnTo>
                    <a:pt x="113" y="209"/>
                  </a:lnTo>
                  <a:lnTo>
                    <a:pt x="111" y="211"/>
                  </a:lnTo>
                  <a:lnTo>
                    <a:pt x="111" y="213"/>
                  </a:lnTo>
                  <a:lnTo>
                    <a:pt x="106" y="213"/>
                  </a:lnTo>
                  <a:lnTo>
                    <a:pt x="98" y="213"/>
                  </a:lnTo>
                  <a:lnTo>
                    <a:pt x="96" y="209"/>
                  </a:lnTo>
                  <a:lnTo>
                    <a:pt x="94" y="209"/>
                  </a:lnTo>
                  <a:lnTo>
                    <a:pt x="92" y="209"/>
                  </a:lnTo>
                  <a:lnTo>
                    <a:pt x="90" y="209"/>
                  </a:lnTo>
                  <a:lnTo>
                    <a:pt x="88" y="209"/>
                  </a:lnTo>
                  <a:lnTo>
                    <a:pt x="86" y="209"/>
                  </a:lnTo>
                  <a:lnTo>
                    <a:pt x="83" y="209"/>
                  </a:lnTo>
                  <a:lnTo>
                    <a:pt x="77" y="211"/>
                  </a:lnTo>
                  <a:lnTo>
                    <a:pt x="75" y="211"/>
                  </a:lnTo>
                  <a:lnTo>
                    <a:pt x="71" y="208"/>
                  </a:lnTo>
                  <a:lnTo>
                    <a:pt x="69" y="204"/>
                  </a:lnTo>
                  <a:lnTo>
                    <a:pt x="67" y="204"/>
                  </a:lnTo>
                  <a:lnTo>
                    <a:pt x="65" y="202"/>
                  </a:lnTo>
                  <a:lnTo>
                    <a:pt x="65" y="200"/>
                  </a:lnTo>
                  <a:lnTo>
                    <a:pt x="63" y="198"/>
                  </a:lnTo>
                  <a:lnTo>
                    <a:pt x="63" y="196"/>
                  </a:lnTo>
                  <a:lnTo>
                    <a:pt x="62" y="196"/>
                  </a:lnTo>
                  <a:lnTo>
                    <a:pt x="60" y="196"/>
                  </a:lnTo>
                  <a:lnTo>
                    <a:pt x="60" y="198"/>
                  </a:lnTo>
                  <a:lnTo>
                    <a:pt x="58" y="198"/>
                  </a:lnTo>
                  <a:lnTo>
                    <a:pt x="56" y="198"/>
                  </a:lnTo>
                  <a:lnTo>
                    <a:pt x="54" y="198"/>
                  </a:lnTo>
                  <a:lnTo>
                    <a:pt x="52" y="198"/>
                  </a:lnTo>
                  <a:lnTo>
                    <a:pt x="50" y="200"/>
                  </a:lnTo>
                  <a:lnTo>
                    <a:pt x="50" y="202"/>
                  </a:lnTo>
                  <a:lnTo>
                    <a:pt x="50" y="204"/>
                  </a:lnTo>
                  <a:lnTo>
                    <a:pt x="48" y="206"/>
                  </a:lnTo>
                  <a:lnTo>
                    <a:pt x="46" y="206"/>
                  </a:lnTo>
                  <a:lnTo>
                    <a:pt x="46" y="211"/>
                  </a:lnTo>
                  <a:lnTo>
                    <a:pt x="46" y="213"/>
                  </a:lnTo>
                  <a:lnTo>
                    <a:pt x="44" y="213"/>
                  </a:lnTo>
                  <a:lnTo>
                    <a:pt x="44" y="217"/>
                  </a:lnTo>
                  <a:lnTo>
                    <a:pt x="42" y="219"/>
                  </a:lnTo>
                  <a:lnTo>
                    <a:pt x="42" y="221"/>
                  </a:lnTo>
                  <a:lnTo>
                    <a:pt x="40" y="221"/>
                  </a:lnTo>
                  <a:lnTo>
                    <a:pt x="38" y="223"/>
                  </a:lnTo>
                  <a:lnTo>
                    <a:pt x="37" y="225"/>
                  </a:lnTo>
                  <a:lnTo>
                    <a:pt x="35" y="225"/>
                  </a:lnTo>
                  <a:lnTo>
                    <a:pt x="33" y="225"/>
                  </a:lnTo>
                  <a:lnTo>
                    <a:pt x="31" y="223"/>
                  </a:lnTo>
                  <a:lnTo>
                    <a:pt x="31" y="225"/>
                  </a:lnTo>
                  <a:lnTo>
                    <a:pt x="29" y="225"/>
                  </a:lnTo>
                  <a:lnTo>
                    <a:pt x="29" y="223"/>
                  </a:lnTo>
                  <a:lnTo>
                    <a:pt x="27" y="223"/>
                  </a:lnTo>
                  <a:lnTo>
                    <a:pt x="27" y="225"/>
                  </a:lnTo>
                  <a:lnTo>
                    <a:pt x="27" y="223"/>
                  </a:lnTo>
                  <a:lnTo>
                    <a:pt x="25" y="223"/>
                  </a:lnTo>
                  <a:lnTo>
                    <a:pt x="27" y="223"/>
                  </a:lnTo>
                  <a:lnTo>
                    <a:pt x="27" y="221"/>
                  </a:lnTo>
                  <a:lnTo>
                    <a:pt x="27" y="219"/>
                  </a:lnTo>
                  <a:lnTo>
                    <a:pt x="25" y="219"/>
                  </a:lnTo>
                  <a:lnTo>
                    <a:pt x="25" y="217"/>
                  </a:lnTo>
                  <a:lnTo>
                    <a:pt x="27" y="217"/>
                  </a:lnTo>
                  <a:lnTo>
                    <a:pt x="27" y="215"/>
                  </a:lnTo>
                  <a:lnTo>
                    <a:pt x="29" y="215"/>
                  </a:lnTo>
                  <a:lnTo>
                    <a:pt x="29" y="213"/>
                  </a:lnTo>
                  <a:lnTo>
                    <a:pt x="29" y="211"/>
                  </a:lnTo>
                  <a:lnTo>
                    <a:pt x="27" y="211"/>
                  </a:lnTo>
                  <a:lnTo>
                    <a:pt x="29" y="209"/>
                  </a:lnTo>
                  <a:lnTo>
                    <a:pt x="29" y="208"/>
                  </a:lnTo>
                  <a:lnTo>
                    <a:pt x="29" y="206"/>
                  </a:lnTo>
                  <a:lnTo>
                    <a:pt x="25" y="200"/>
                  </a:lnTo>
                  <a:lnTo>
                    <a:pt x="23" y="196"/>
                  </a:lnTo>
                  <a:lnTo>
                    <a:pt x="19" y="194"/>
                  </a:lnTo>
                  <a:lnTo>
                    <a:pt x="19" y="192"/>
                  </a:lnTo>
                  <a:lnTo>
                    <a:pt x="15" y="188"/>
                  </a:lnTo>
                  <a:lnTo>
                    <a:pt x="17" y="186"/>
                  </a:lnTo>
                  <a:lnTo>
                    <a:pt x="17" y="184"/>
                  </a:lnTo>
                  <a:lnTo>
                    <a:pt x="17" y="183"/>
                  </a:lnTo>
                  <a:lnTo>
                    <a:pt x="17" y="181"/>
                  </a:lnTo>
                  <a:lnTo>
                    <a:pt x="15" y="181"/>
                  </a:lnTo>
                  <a:lnTo>
                    <a:pt x="14" y="179"/>
                  </a:lnTo>
                  <a:lnTo>
                    <a:pt x="12" y="179"/>
                  </a:lnTo>
                  <a:lnTo>
                    <a:pt x="12" y="177"/>
                  </a:lnTo>
                  <a:lnTo>
                    <a:pt x="12" y="171"/>
                  </a:lnTo>
                  <a:lnTo>
                    <a:pt x="12" y="169"/>
                  </a:lnTo>
                  <a:lnTo>
                    <a:pt x="10" y="169"/>
                  </a:lnTo>
                  <a:lnTo>
                    <a:pt x="10" y="171"/>
                  </a:lnTo>
                  <a:lnTo>
                    <a:pt x="10" y="169"/>
                  </a:lnTo>
                  <a:lnTo>
                    <a:pt x="10" y="167"/>
                  </a:lnTo>
                  <a:lnTo>
                    <a:pt x="10" y="163"/>
                  </a:lnTo>
                  <a:lnTo>
                    <a:pt x="8" y="163"/>
                  </a:lnTo>
                  <a:lnTo>
                    <a:pt x="10" y="161"/>
                  </a:lnTo>
                  <a:lnTo>
                    <a:pt x="8" y="160"/>
                  </a:lnTo>
                  <a:lnTo>
                    <a:pt x="6" y="160"/>
                  </a:lnTo>
                  <a:lnTo>
                    <a:pt x="4" y="160"/>
                  </a:lnTo>
                  <a:lnTo>
                    <a:pt x="2" y="160"/>
                  </a:lnTo>
                  <a:lnTo>
                    <a:pt x="0" y="160"/>
                  </a:lnTo>
                  <a:lnTo>
                    <a:pt x="0" y="158"/>
                  </a:lnTo>
                  <a:lnTo>
                    <a:pt x="0" y="156"/>
                  </a:lnTo>
                  <a:lnTo>
                    <a:pt x="2" y="154"/>
                  </a:lnTo>
                  <a:lnTo>
                    <a:pt x="2" y="152"/>
                  </a:lnTo>
                  <a:lnTo>
                    <a:pt x="4" y="152"/>
                  </a:lnTo>
                  <a:lnTo>
                    <a:pt x="6" y="150"/>
                  </a:lnTo>
                  <a:lnTo>
                    <a:pt x="6" y="148"/>
                  </a:lnTo>
                  <a:lnTo>
                    <a:pt x="6" y="146"/>
                  </a:lnTo>
                  <a:lnTo>
                    <a:pt x="6" y="144"/>
                  </a:lnTo>
                  <a:lnTo>
                    <a:pt x="4" y="144"/>
                  </a:lnTo>
                  <a:lnTo>
                    <a:pt x="4" y="142"/>
                  </a:lnTo>
                  <a:lnTo>
                    <a:pt x="4" y="140"/>
                  </a:lnTo>
                  <a:lnTo>
                    <a:pt x="6" y="140"/>
                  </a:lnTo>
                  <a:lnTo>
                    <a:pt x="6" y="138"/>
                  </a:lnTo>
                  <a:lnTo>
                    <a:pt x="10" y="136"/>
                  </a:lnTo>
                  <a:lnTo>
                    <a:pt x="12" y="136"/>
                  </a:lnTo>
                  <a:lnTo>
                    <a:pt x="12" y="135"/>
                  </a:lnTo>
                  <a:lnTo>
                    <a:pt x="10" y="135"/>
                  </a:lnTo>
                  <a:lnTo>
                    <a:pt x="10" y="133"/>
                  </a:lnTo>
                  <a:lnTo>
                    <a:pt x="10" y="131"/>
                  </a:lnTo>
                  <a:lnTo>
                    <a:pt x="8" y="131"/>
                  </a:lnTo>
                  <a:lnTo>
                    <a:pt x="8" y="129"/>
                  </a:lnTo>
                  <a:lnTo>
                    <a:pt x="10" y="129"/>
                  </a:lnTo>
                  <a:lnTo>
                    <a:pt x="10" y="127"/>
                  </a:lnTo>
                  <a:lnTo>
                    <a:pt x="14" y="127"/>
                  </a:lnTo>
                  <a:lnTo>
                    <a:pt x="14" y="125"/>
                  </a:lnTo>
                  <a:lnTo>
                    <a:pt x="14" y="123"/>
                  </a:lnTo>
                  <a:lnTo>
                    <a:pt x="14" y="121"/>
                  </a:lnTo>
                  <a:lnTo>
                    <a:pt x="15" y="121"/>
                  </a:lnTo>
                  <a:lnTo>
                    <a:pt x="15" y="119"/>
                  </a:lnTo>
                  <a:lnTo>
                    <a:pt x="17" y="119"/>
                  </a:lnTo>
                  <a:lnTo>
                    <a:pt x="17" y="117"/>
                  </a:lnTo>
                  <a:lnTo>
                    <a:pt x="17" y="115"/>
                  </a:lnTo>
                  <a:lnTo>
                    <a:pt x="17" y="113"/>
                  </a:lnTo>
                  <a:lnTo>
                    <a:pt x="17" y="112"/>
                  </a:lnTo>
                  <a:lnTo>
                    <a:pt x="19" y="110"/>
                  </a:lnTo>
                  <a:lnTo>
                    <a:pt x="21" y="110"/>
                  </a:lnTo>
                  <a:lnTo>
                    <a:pt x="23" y="110"/>
                  </a:lnTo>
                  <a:lnTo>
                    <a:pt x="25" y="110"/>
                  </a:lnTo>
                  <a:lnTo>
                    <a:pt x="27" y="110"/>
                  </a:lnTo>
                  <a:lnTo>
                    <a:pt x="29" y="110"/>
                  </a:lnTo>
                  <a:lnTo>
                    <a:pt x="31" y="110"/>
                  </a:lnTo>
                  <a:lnTo>
                    <a:pt x="33" y="110"/>
                  </a:lnTo>
                  <a:lnTo>
                    <a:pt x="35" y="110"/>
                  </a:lnTo>
                  <a:lnTo>
                    <a:pt x="35" y="106"/>
                  </a:lnTo>
                  <a:lnTo>
                    <a:pt x="35" y="102"/>
                  </a:lnTo>
                  <a:lnTo>
                    <a:pt x="35" y="98"/>
                  </a:lnTo>
                  <a:lnTo>
                    <a:pt x="35" y="94"/>
                  </a:lnTo>
                  <a:lnTo>
                    <a:pt x="35" y="90"/>
                  </a:lnTo>
                  <a:lnTo>
                    <a:pt x="35" y="87"/>
                  </a:lnTo>
                  <a:lnTo>
                    <a:pt x="35" y="83"/>
                  </a:lnTo>
                  <a:lnTo>
                    <a:pt x="35" y="77"/>
                  </a:lnTo>
                  <a:lnTo>
                    <a:pt x="35" y="73"/>
                  </a:lnTo>
                  <a:lnTo>
                    <a:pt x="35" y="69"/>
                  </a:lnTo>
                  <a:lnTo>
                    <a:pt x="35" y="65"/>
                  </a:lnTo>
                  <a:lnTo>
                    <a:pt x="35" y="62"/>
                  </a:lnTo>
                  <a:lnTo>
                    <a:pt x="35" y="58"/>
                  </a:lnTo>
                  <a:lnTo>
                    <a:pt x="35" y="54"/>
                  </a:lnTo>
                  <a:lnTo>
                    <a:pt x="35" y="50"/>
                  </a:lnTo>
                  <a:lnTo>
                    <a:pt x="35" y="46"/>
                  </a:lnTo>
                  <a:lnTo>
                    <a:pt x="35" y="44"/>
                  </a:lnTo>
                  <a:lnTo>
                    <a:pt x="35" y="42"/>
                  </a:lnTo>
                  <a:lnTo>
                    <a:pt x="35" y="41"/>
                  </a:lnTo>
                  <a:lnTo>
                    <a:pt x="35" y="39"/>
                  </a:lnTo>
                  <a:lnTo>
                    <a:pt x="37" y="39"/>
                  </a:lnTo>
                  <a:lnTo>
                    <a:pt x="38" y="39"/>
                  </a:lnTo>
                  <a:lnTo>
                    <a:pt x="40" y="39"/>
                  </a:lnTo>
                  <a:lnTo>
                    <a:pt x="42" y="39"/>
                  </a:lnTo>
                  <a:lnTo>
                    <a:pt x="44" y="39"/>
                  </a:lnTo>
                  <a:lnTo>
                    <a:pt x="46" y="39"/>
                  </a:lnTo>
                  <a:lnTo>
                    <a:pt x="48" y="39"/>
                  </a:lnTo>
                  <a:lnTo>
                    <a:pt x="50" y="39"/>
                  </a:lnTo>
                  <a:lnTo>
                    <a:pt x="50" y="37"/>
                  </a:lnTo>
                  <a:lnTo>
                    <a:pt x="50" y="35"/>
                  </a:lnTo>
                  <a:lnTo>
                    <a:pt x="50" y="33"/>
                  </a:lnTo>
                  <a:lnTo>
                    <a:pt x="50" y="31"/>
                  </a:lnTo>
                  <a:lnTo>
                    <a:pt x="50" y="29"/>
                  </a:lnTo>
                  <a:lnTo>
                    <a:pt x="50" y="27"/>
                  </a:lnTo>
                  <a:lnTo>
                    <a:pt x="50" y="25"/>
                  </a:lnTo>
                  <a:lnTo>
                    <a:pt x="50" y="23"/>
                  </a:lnTo>
                  <a:lnTo>
                    <a:pt x="50" y="21"/>
                  </a:lnTo>
                  <a:lnTo>
                    <a:pt x="50" y="19"/>
                  </a:lnTo>
                  <a:lnTo>
                    <a:pt x="50" y="17"/>
                  </a:lnTo>
                  <a:lnTo>
                    <a:pt x="50" y="16"/>
                  </a:lnTo>
                  <a:lnTo>
                    <a:pt x="50" y="14"/>
                  </a:lnTo>
                  <a:lnTo>
                    <a:pt x="50" y="10"/>
                  </a:lnTo>
                  <a:lnTo>
                    <a:pt x="50" y="8"/>
                  </a:lnTo>
                  <a:lnTo>
                    <a:pt x="50" y="6"/>
                  </a:lnTo>
                  <a:lnTo>
                    <a:pt x="50" y="4"/>
                  </a:lnTo>
                  <a:lnTo>
                    <a:pt x="52" y="4"/>
                  </a:lnTo>
                  <a:lnTo>
                    <a:pt x="54" y="4"/>
                  </a:lnTo>
                  <a:lnTo>
                    <a:pt x="56" y="4"/>
                  </a:lnTo>
                  <a:lnTo>
                    <a:pt x="58" y="4"/>
                  </a:lnTo>
                  <a:lnTo>
                    <a:pt x="60" y="4"/>
                  </a:lnTo>
                  <a:lnTo>
                    <a:pt x="62" y="4"/>
                  </a:lnTo>
                  <a:lnTo>
                    <a:pt x="63" y="4"/>
                  </a:lnTo>
                  <a:lnTo>
                    <a:pt x="65" y="4"/>
                  </a:lnTo>
                  <a:lnTo>
                    <a:pt x="67" y="4"/>
                  </a:lnTo>
                  <a:lnTo>
                    <a:pt x="69" y="4"/>
                  </a:lnTo>
                  <a:lnTo>
                    <a:pt x="71" y="4"/>
                  </a:lnTo>
                  <a:lnTo>
                    <a:pt x="73" y="4"/>
                  </a:lnTo>
                  <a:lnTo>
                    <a:pt x="75" y="4"/>
                  </a:lnTo>
                  <a:lnTo>
                    <a:pt x="77" y="4"/>
                  </a:lnTo>
                  <a:lnTo>
                    <a:pt x="79" y="4"/>
                  </a:lnTo>
                  <a:lnTo>
                    <a:pt x="81" y="4"/>
                  </a:lnTo>
                  <a:lnTo>
                    <a:pt x="83" y="4"/>
                  </a:lnTo>
                  <a:lnTo>
                    <a:pt x="85" y="4"/>
                  </a:lnTo>
                  <a:lnTo>
                    <a:pt x="86" y="4"/>
                  </a:lnTo>
                  <a:lnTo>
                    <a:pt x="88" y="4"/>
                  </a:lnTo>
                  <a:lnTo>
                    <a:pt x="90" y="4"/>
                  </a:lnTo>
                  <a:lnTo>
                    <a:pt x="92" y="4"/>
                  </a:lnTo>
                  <a:lnTo>
                    <a:pt x="94" y="4"/>
                  </a:lnTo>
                  <a:lnTo>
                    <a:pt x="96" y="4"/>
                  </a:lnTo>
                  <a:lnTo>
                    <a:pt x="98" y="4"/>
                  </a:lnTo>
                  <a:lnTo>
                    <a:pt x="100" y="4"/>
                  </a:lnTo>
                  <a:lnTo>
                    <a:pt x="102" y="4"/>
                  </a:lnTo>
                  <a:lnTo>
                    <a:pt x="104" y="4"/>
                  </a:lnTo>
                  <a:lnTo>
                    <a:pt x="106" y="4"/>
                  </a:lnTo>
                  <a:lnTo>
                    <a:pt x="108" y="4"/>
                  </a:lnTo>
                  <a:lnTo>
                    <a:pt x="110" y="4"/>
                  </a:lnTo>
                  <a:lnTo>
                    <a:pt x="111" y="4"/>
                  </a:lnTo>
                  <a:lnTo>
                    <a:pt x="113" y="4"/>
                  </a:lnTo>
                  <a:lnTo>
                    <a:pt x="115" y="4"/>
                  </a:lnTo>
                  <a:lnTo>
                    <a:pt x="117" y="4"/>
                  </a:lnTo>
                  <a:lnTo>
                    <a:pt x="119" y="4"/>
                  </a:lnTo>
                  <a:lnTo>
                    <a:pt x="121" y="4"/>
                  </a:lnTo>
                  <a:lnTo>
                    <a:pt x="123" y="4"/>
                  </a:lnTo>
                  <a:lnTo>
                    <a:pt x="125" y="4"/>
                  </a:lnTo>
                  <a:lnTo>
                    <a:pt x="127" y="4"/>
                  </a:lnTo>
                  <a:lnTo>
                    <a:pt x="129" y="4"/>
                  </a:lnTo>
                  <a:lnTo>
                    <a:pt x="131" y="4"/>
                  </a:lnTo>
                  <a:lnTo>
                    <a:pt x="133" y="4"/>
                  </a:lnTo>
                  <a:lnTo>
                    <a:pt x="134" y="4"/>
                  </a:lnTo>
                  <a:lnTo>
                    <a:pt x="136" y="4"/>
                  </a:lnTo>
                  <a:lnTo>
                    <a:pt x="138" y="4"/>
                  </a:lnTo>
                  <a:lnTo>
                    <a:pt x="140" y="4"/>
                  </a:lnTo>
                  <a:lnTo>
                    <a:pt x="142" y="4"/>
                  </a:lnTo>
                  <a:lnTo>
                    <a:pt x="144" y="4"/>
                  </a:lnTo>
                  <a:lnTo>
                    <a:pt x="146" y="4"/>
                  </a:lnTo>
                  <a:lnTo>
                    <a:pt x="148" y="4"/>
                  </a:lnTo>
                  <a:lnTo>
                    <a:pt x="150" y="4"/>
                  </a:lnTo>
                  <a:lnTo>
                    <a:pt x="150" y="2"/>
                  </a:lnTo>
                  <a:lnTo>
                    <a:pt x="152" y="0"/>
                  </a:lnTo>
                  <a:lnTo>
                    <a:pt x="154" y="0"/>
                  </a:lnTo>
                  <a:lnTo>
                    <a:pt x="154"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3" name="Freeform 202"/>
            <p:cNvSpPr>
              <a:spLocks/>
            </p:cNvSpPr>
            <p:nvPr/>
          </p:nvSpPr>
          <p:spPr bwMode="auto">
            <a:xfrm>
              <a:off x="5640388" y="4521200"/>
              <a:ext cx="298450" cy="222250"/>
            </a:xfrm>
            <a:custGeom>
              <a:avLst/>
              <a:gdLst>
                <a:gd name="T0" fmla="*/ 155 w 188"/>
                <a:gd name="T1" fmla="*/ 62 h 140"/>
                <a:gd name="T2" fmla="*/ 144 w 188"/>
                <a:gd name="T3" fmla="*/ 62 h 140"/>
                <a:gd name="T4" fmla="*/ 140 w 188"/>
                <a:gd name="T5" fmla="*/ 69 h 140"/>
                <a:gd name="T6" fmla="*/ 149 w 188"/>
                <a:gd name="T7" fmla="*/ 73 h 140"/>
                <a:gd name="T8" fmla="*/ 157 w 188"/>
                <a:gd name="T9" fmla="*/ 79 h 140"/>
                <a:gd name="T10" fmla="*/ 161 w 188"/>
                <a:gd name="T11" fmla="*/ 85 h 140"/>
                <a:gd name="T12" fmla="*/ 169 w 188"/>
                <a:gd name="T13" fmla="*/ 90 h 140"/>
                <a:gd name="T14" fmla="*/ 172 w 188"/>
                <a:gd name="T15" fmla="*/ 100 h 140"/>
                <a:gd name="T16" fmla="*/ 176 w 188"/>
                <a:gd name="T17" fmla="*/ 110 h 140"/>
                <a:gd name="T18" fmla="*/ 184 w 188"/>
                <a:gd name="T19" fmla="*/ 110 h 140"/>
                <a:gd name="T20" fmla="*/ 186 w 188"/>
                <a:gd name="T21" fmla="*/ 115 h 140"/>
                <a:gd name="T22" fmla="*/ 184 w 188"/>
                <a:gd name="T23" fmla="*/ 123 h 140"/>
                <a:gd name="T24" fmla="*/ 182 w 188"/>
                <a:gd name="T25" fmla="*/ 117 h 140"/>
                <a:gd name="T26" fmla="*/ 176 w 188"/>
                <a:gd name="T27" fmla="*/ 117 h 140"/>
                <a:gd name="T28" fmla="*/ 167 w 188"/>
                <a:gd name="T29" fmla="*/ 121 h 140"/>
                <a:gd name="T30" fmla="*/ 157 w 188"/>
                <a:gd name="T31" fmla="*/ 127 h 140"/>
                <a:gd name="T32" fmla="*/ 149 w 188"/>
                <a:gd name="T33" fmla="*/ 137 h 140"/>
                <a:gd name="T34" fmla="*/ 136 w 188"/>
                <a:gd name="T35" fmla="*/ 137 h 140"/>
                <a:gd name="T36" fmla="*/ 126 w 188"/>
                <a:gd name="T37" fmla="*/ 140 h 140"/>
                <a:gd name="T38" fmla="*/ 121 w 188"/>
                <a:gd name="T39" fmla="*/ 137 h 140"/>
                <a:gd name="T40" fmla="*/ 111 w 188"/>
                <a:gd name="T41" fmla="*/ 137 h 140"/>
                <a:gd name="T42" fmla="*/ 105 w 188"/>
                <a:gd name="T43" fmla="*/ 138 h 140"/>
                <a:gd name="T44" fmla="*/ 97 w 188"/>
                <a:gd name="T45" fmla="*/ 133 h 140"/>
                <a:gd name="T46" fmla="*/ 92 w 188"/>
                <a:gd name="T47" fmla="*/ 127 h 140"/>
                <a:gd name="T48" fmla="*/ 86 w 188"/>
                <a:gd name="T49" fmla="*/ 121 h 140"/>
                <a:gd name="T50" fmla="*/ 80 w 188"/>
                <a:gd name="T51" fmla="*/ 127 h 140"/>
                <a:gd name="T52" fmla="*/ 71 w 188"/>
                <a:gd name="T53" fmla="*/ 125 h 140"/>
                <a:gd name="T54" fmla="*/ 65 w 188"/>
                <a:gd name="T55" fmla="*/ 127 h 140"/>
                <a:gd name="T56" fmla="*/ 57 w 188"/>
                <a:gd name="T57" fmla="*/ 123 h 140"/>
                <a:gd name="T58" fmla="*/ 51 w 188"/>
                <a:gd name="T59" fmla="*/ 117 h 140"/>
                <a:gd name="T60" fmla="*/ 48 w 188"/>
                <a:gd name="T61" fmla="*/ 110 h 140"/>
                <a:gd name="T62" fmla="*/ 46 w 188"/>
                <a:gd name="T63" fmla="*/ 102 h 140"/>
                <a:gd name="T64" fmla="*/ 36 w 188"/>
                <a:gd name="T65" fmla="*/ 98 h 140"/>
                <a:gd name="T66" fmla="*/ 34 w 188"/>
                <a:gd name="T67" fmla="*/ 94 h 140"/>
                <a:gd name="T68" fmla="*/ 30 w 188"/>
                <a:gd name="T69" fmla="*/ 85 h 140"/>
                <a:gd name="T70" fmla="*/ 21 w 188"/>
                <a:gd name="T71" fmla="*/ 81 h 140"/>
                <a:gd name="T72" fmla="*/ 17 w 188"/>
                <a:gd name="T73" fmla="*/ 73 h 140"/>
                <a:gd name="T74" fmla="*/ 11 w 188"/>
                <a:gd name="T75" fmla="*/ 67 h 140"/>
                <a:gd name="T76" fmla="*/ 3 w 188"/>
                <a:gd name="T77" fmla="*/ 64 h 140"/>
                <a:gd name="T78" fmla="*/ 1 w 188"/>
                <a:gd name="T79" fmla="*/ 58 h 140"/>
                <a:gd name="T80" fmla="*/ 7 w 188"/>
                <a:gd name="T81" fmla="*/ 50 h 140"/>
                <a:gd name="T82" fmla="*/ 13 w 188"/>
                <a:gd name="T83" fmla="*/ 37 h 140"/>
                <a:gd name="T84" fmla="*/ 21 w 188"/>
                <a:gd name="T85" fmla="*/ 31 h 140"/>
                <a:gd name="T86" fmla="*/ 28 w 188"/>
                <a:gd name="T87" fmla="*/ 33 h 140"/>
                <a:gd name="T88" fmla="*/ 40 w 188"/>
                <a:gd name="T89" fmla="*/ 44 h 140"/>
                <a:gd name="T90" fmla="*/ 57 w 188"/>
                <a:gd name="T91" fmla="*/ 42 h 140"/>
                <a:gd name="T92" fmla="*/ 76 w 188"/>
                <a:gd name="T93" fmla="*/ 42 h 140"/>
                <a:gd name="T94" fmla="*/ 86 w 188"/>
                <a:gd name="T95" fmla="*/ 35 h 140"/>
                <a:gd name="T96" fmla="*/ 105 w 188"/>
                <a:gd name="T97" fmla="*/ 41 h 140"/>
                <a:gd name="T98" fmla="*/ 121 w 188"/>
                <a:gd name="T99" fmla="*/ 31 h 140"/>
                <a:gd name="T100" fmla="*/ 132 w 188"/>
                <a:gd name="T101" fmla="*/ 19 h 140"/>
                <a:gd name="T102" fmla="*/ 126 w 188"/>
                <a:gd name="T103" fmla="*/ 4 h 140"/>
                <a:gd name="T104" fmla="*/ 144 w 188"/>
                <a:gd name="T105" fmla="*/ 2 h 140"/>
                <a:gd name="T106" fmla="*/ 142 w 188"/>
                <a:gd name="T107" fmla="*/ 25 h 140"/>
                <a:gd name="T108" fmla="*/ 155 w 188"/>
                <a:gd name="T109" fmla="*/ 33 h 140"/>
                <a:gd name="T110" fmla="*/ 155 w 188"/>
                <a:gd name="T111"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8" h="140">
                  <a:moveTo>
                    <a:pt x="157" y="44"/>
                  </a:moveTo>
                  <a:lnTo>
                    <a:pt x="157" y="48"/>
                  </a:lnTo>
                  <a:lnTo>
                    <a:pt x="157" y="54"/>
                  </a:lnTo>
                  <a:lnTo>
                    <a:pt x="159" y="58"/>
                  </a:lnTo>
                  <a:lnTo>
                    <a:pt x="157" y="60"/>
                  </a:lnTo>
                  <a:lnTo>
                    <a:pt x="155" y="62"/>
                  </a:lnTo>
                  <a:lnTo>
                    <a:pt x="153" y="62"/>
                  </a:lnTo>
                  <a:lnTo>
                    <a:pt x="151" y="62"/>
                  </a:lnTo>
                  <a:lnTo>
                    <a:pt x="149" y="62"/>
                  </a:lnTo>
                  <a:lnTo>
                    <a:pt x="147" y="62"/>
                  </a:lnTo>
                  <a:lnTo>
                    <a:pt x="145" y="62"/>
                  </a:lnTo>
                  <a:lnTo>
                    <a:pt x="144" y="62"/>
                  </a:lnTo>
                  <a:lnTo>
                    <a:pt x="144" y="64"/>
                  </a:lnTo>
                  <a:lnTo>
                    <a:pt x="144" y="65"/>
                  </a:lnTo>
                  <a:lnTo>
                    <a:pt x="144" y="67"/>
                  </a:lnTo>
                  <a:lnTo>
                    <a:pt x="142" y="67"/>
                  </a:lnTo>
                  <a:lnTo>
                    <a:pt x="142" y="69"/>
                  </a:lnTo>
                  <a:lnTo>
                    <a:pt x="140" y="69"/>
                  </a:lnTo>
                  <a:lnTo>
                    <a:pt x="140" y="71"/>
                  </a:lnTo>
                  <a:lnTo>
                    <a:pt x="142" y="71"/>
                  </a:lnTo>
                  <a:lnTo>
                    <a:pt x="144" y="71"/>
                  </a:lnTo>
                  <a:lnTo>
                    <a:pt x="145" y="73"/>
                  </a:lnTo>
                  <a:lnTo>
                    <a:pt x="147" y="73"/>
                  </a:lnTo>
                  <a:lnTo>
                    <a:pt x="149" y="73"/>
                  </a:lnTo>
                  <a:lnTo>
                    <a:pt x="151" y="73"/>
                  </a:lnTo>
                  <a:lnTo>
                    <a:pt x="151" y="75"/>
                  </a:lnTo>
                  <a:lnTo>
                    <a:pt x="153" y="75"/>
                  </a:lnTo>
                  <a:lnTo>
                    <a:pt x="155" y="75"/>
                  </a:lnTo>
                  <a:lnTo>
                    <a:pt x="157" y="77"/>
                  </a:lnTo>
                  <a:lnTo>
                    <a:pt x="157" y="79"/>
                  </a:lnTo>
                  <a:lnTo>
                    <a:pt x="157" y="81"/>
                  </a:lnTo>
                  <a:lnTo>
                    <a:pt x="159" y="81"/>
                  </a:lnTo>
                  <a:lnTo>
                    <a:pt x="159" y="83"/>
                  </a:lnTo>
                  <a:lnTo>
                    <a:pt x="159" y="81"/>
                  </a:lnTo>
                  <a:lnTo>
                    <a:pt x="159" y="83"/>
                  </a:lnTo>
                  <a:lnTo>
                    <a:pt x="161" y="85"/>
                  </a:lnTo>
                  <a:lnTo>
                    <a:pt x="163" y="85"/>
                  </a:lnTo>
                  <a:lnTo>
                    <a:pt x="165" y="87"/>
                  </a:lnTo>
                  <a:lnTo>
                    <a:pt x="165" y="89"/>
                  </a:lnTo>
                  <a:lnTo>
                    <a:pt x="167" y="89"/>
                  </a:lnTo>
                  <a:lnTo>
                    <a:pt x="167" y="90"/>
                  </a:lnTo>
                  <a:lnTo>
                    <a:pt x="169" y="90"/>
                  </a:lnTo>
                  <a:lnTo>
                    <a:pt x="169" y="92"/>
                  </a:lnTo>
                  <a:lnTo>
                    <a:pt x="169" y="94"/>
                  </a:lnTo>
                  <a:lnTo>
                    <a:pt x="170" y="94"/>
                  </a:lnTo>
                  <a:lnTo>
                    <a:pt x="170" y="96"/>
                  </a:lnTo>
                  <a:lnTo>
                    <a:pt x="170" y="98"/>
                  </a:lnTo>
                  <a:lnTo>
                    <a:pt x="172" y="100"/>
                  </a:lnTo>
                  <a:lnTo>
                    <a:pt x="172" y="102"/>
                  </a:lnTo>
                  <a:lnTo>
                    <a:pt x="172" y="104"/>
                  </a:lnTo>
                  <a:lnTo>
                    <a:pt x="174" y="106"/>
                  </a:lnTo>
                  <a:lnTo>
                    <a:pt x="174" y="108"/>
                  </a:lnTo>
                  <a:lnTo>
                    <a:pt x="176" y="108"/>
                  </a:lnTo>
                  <a:lnTo>
                    <a:pt x="176" y="110"/>
                  </a:lnTo>
                  <a:lnTo>
                    <a:pt x="176" y="112"/>
                  </a:lnTo>
                  <a:lnTo>
                    <a:pt x="178" y="112"/>
                  </a:lnTo>
                  <a:lnTo>
                    <a:pt x="178" y="110"/>
                  </a:lnTo>
                  <a:lnTo>
                    <a:pt x="180" y="110"/>
                  </a:lnTo>
                  <a:lnTo>
                    <a:pt x="182" y="110"/>
                  </a:lnTo>
                  <a:lnTo>
                    <a:pt x="184" y="110"/>
                  </a:lnTo>
                  <a:lnTo>
                    <a:pt x="184" y="112"/>
                  </a:lnTo>
                  <a:lnTo>
                    <a:pt x="186" y="112"/>
                  </a:lnTo>
                  <a:lnTo>
                    <a:pt x="184" y="112"/>
                  </a:lnTo>
                  <a:lnTo>
                    <a:pt x="184" y="113"/>
                  </a:lnTo>
                  <a:lnTo>
                    <a:pt x="186" y="113"/>
                  </a:lnTo>
                  <a:lnTo>
                    <a:pt x="186" y="115"/>
                  </a:lnTo>
                  <a:lnTo>
                    <a:pt x="184" y="115"/>
                  </a:lnTo>
                  <a:lnTo>
                    <a:pt x="184" y="119"/>
                  </a:lnTo>
                  <a:lnTo>
                    <a:pt x="184" y="121"/>
                  </a:lnTo>
                  <a:lnTo>
                    <a:pt x="188" y="123"/>
                  </a:lnTo>
                  <a:lnTo>
                    <a:pt x="186" y="123"/>
                  </a:lnTo>
                  <a:lnTo>
                    <a:pt x="184" y="123"/>
                  </a:lnTo>
                  <a:lnTo>
                    <a:pt x="184" y="121"/>
                  </a:lnTo>
                  <a:lnTo>
                    <a:pt x="184" y="123"/>
                  </a:lnTo>
                  <a:lnTo>
                    <a:pt x="182" y="123"/>
                  </a:lnTo>
                  <a:lnTo>
                    <a:pt x="182" y="121"/>
                  </a:lnTo>
                  <a:lnTo>
                    <a:pt x="180" y="119"/>
                  </a:lnTo>
                  <a:lnTo>
                    <a:pt x="182" y="117"/>
                  </a:lnTo>
                  <a:lnTo>
                    <a:pt x="180" y="117"/>
                  </a:lnTo>
                  <a:lnTo>
                    <a:pt x="178" y="117"/>
                  </a:lnTo>
                  <a:lnTo>
                    <a:pt x="180" y="117"/>
                  </a:lnTo>
                  <a:lnTo>
                    <a:pt x="178" y="115"/>
                  </a:lnTo>
                  <a:lnTo>
                    <a:pt x="178" y="117"/>
                  </a:lnTo>
                  <a:lnTo>
                    <a:pt x="176" y="117"/>
                  </a:lnTo>
                  <a:lnTo>
                    <a:pt x="174" y="117"/>
                  </a:lnTo>
                  <a:lnTo>
                    <a:pt x="172" y="117"/>
                  </a:lnTo>
                  <a:lnTo>
                    <a:pt x="170" y="119"/>
                  </a:lnTo>
                  <a:lnTo>
                    <a:pt x="169" y="119"/>
                  </a:lnTo>
                  <a:lnTo>
                    <a:pt x="167" y="119"/>
                  </a:lnTo>
                  <a:lnTo>
                    <a:pt x="167" y="121"/>
                  </a:lnTo>
                  <a:lnTo>
                    <a:pt x="165" y="121"/>
                  </a:lnTo>
                  <a:lnTo>
                    <a:pt x="163" y="121"/>
                  </a:lnTo>
                  <a:lnTo>
                    <a:pt x="163" y="123"/>
                  </a:lnTo>
                  <a:lnTo>
                    <a:pt x="161" y="125"/>
                  </a:lnTo>
                  <a:lnTo>
                    <a:pt x="159" y="125"/>
                  </a:lnTo>
                  <a:lnTo>
                    <a:pt x="157" y="127"/>
                  </a:lnTo>
                  <a:lnTo>
                    <a:pt x="155" y="129"/>
                  </a:lnTo>
                  <a:lnTo>
                    <a:pt x="155" y="131"/>
                  </a:lnTo>
                  <a:lnTo>
                    <a:pt x="153" y="131"/>
                  </a:lnTo>
                  <a:lnTo>
                    <a:pt x="151" y="133"/>
                  </a:lnTo>
                  <a:lnTo>
                    <a:pt x="149" y="135"/>
                  </a:lnTo>
                  <a:lnTo>
                    <a:pt x="149" y="137"/>
                  </a:lnTo>
                  <a:lnTo>
                    <a:pt x="147" y="137"/>
                  </a:lnTo>
                  <a:lnTo>
                    <a:pt x="145" y="137"/>
                  </a:lnTo>
                  <a:lnTo>
                    <a:pt x="144" y="137"/>
                  </a:lnTo>
                  <a:lnTo>
                    <a:pt x="140" y="135"/>
                  </a:lnTo>
                  <a:lnTo>
                    <a:pt x="138" y="137"/>
                  </a:lnTo>
                  <a:lnTo>
                    <a:pt x="136" y="137"/>
                  </a:lnTo>
                  <a:lnTo>
                    <a:pt x="134" y="137"/>
                  </a:lnTo>
                  <a:lnTo>
                    <a:pt x="130" y="137"/>
                  </a:lnTo>
                  <a:lnTo>
                    <a:pt x="128" y="138"/>
                  </a:lnTo>
                  <a:lnTo>
                    <a:pt x="126" y="138"/>
                  </a:lnTo>
                  <a:lnTo>
                    <a:pt x="128" y="140"/>
                  </a:lnTo>
                  <a:lnTo>
                    <a:pt x="126" y="140"/>
                  </a:lnTo>
                  <a:lnTo>
                    <a:pt x="124" y="140"/>
                  </a:lnTo>
                  <a:lnTo>
                    <a:pt x="124" y="138"/>
                  </a:lnTo>
                  <a:lnTo>
                    <a:pt x="122" y="138"/>
                  </a:lnTo>
                  <a:lnTo>
                    <a:pt x="122" y="137"/>
                  </a:lnTo>
                  <a:lnTo>
                    <a:pt x="121" y="135"/>
                  </a:lnTo>
                  <a:lnTo>
                    <a:pt x="121" y="137"/>
                  </a:lnTo>
                  <a:lnTo>
                    <a:pt x="119" y="137"/>
                  </a:lnTo>
                  <a:lnTo>
                    <a:pt x="117" y="137"/>
                  </a:lnTo>
                  <a:lnTo>
                    <a:pt x="117" y="138"/>
                  </a:lnTo>
                  <a:lnTo>
                    <a:pt x="115" y="137"/>
                  </a:lnTo>
                  <a:lnTo>
                    <a:pt x="113" y="137"/>
                  </a:lnTo>
                  <a:lnTo>
                    <a:pt x="111" y="137"/>
                  </a:lnTo>
                  <a:lnTo>
                    <a:pt x="109" y="137"/>
                  </a:lnTo>
                  <a:lnTo>
                    <a:pt x="107" y="137"/>
                  </a:lnTo>
                  <a:lnTo>
                    <a:pt x="107" y="138"/>
                  </a:lnTo>
                  <a:lnTo>
                    <a:pt x="107" y="140"/>
                  </a:lnTo>
                  <a:lnTo>
                    <a:pt x="105" y="140"/>
                  </a:lnTo>
                  <a:lnTo>
                    <a:pt x="105" y="138"/>
                  </a:lnTo>
                  <a:lnTo>
                    <a:pt x="103" y="138"/>
                  </a:lnTo>
                  <a:lnTo>
                    <a:pt x="101" y="138"/>
                  </a:lnTo>
                  <a:lnTo>
                    <a:pt x="101" y="137"/>
                  </a:lnTo>
                  <a:lnTo>
                    <a:pt x="101" y="135"/>
                  </a:lnTo>
                  <a:lnTo>
                    <a:pt x="99" y="135"/>
                  </a:lnTo>
                  <a:lnTo>
                    <a:pt x="97" y="133"/>
                  </a:lnTo>
                  <a:lnTo>
                    <a:pt x="96" y="133"/>
                  </a:lnTo>
                  <a:lnTo>
                    <a:pt x="96" y="131"/>
                  </a:lnTo>
                  <a:lnTo>
                    <a:pt x="94" y="131"/>
                  </a:lnTo>
                  <a:lnTo>
                    <a:pt x="94" y="129"/>
                  </a:lnTo>
                  <a:lnTo>
                    <a:pt x="92" y="129"/>
                  </a:lnTo>
                  <a:lnTo>
                    <a:pt x="92" y="127"/>
                  </a:lnTo>
                  <a:lnTo>
                    <a:pt x="90" y="127"/>
                  </a:lnTo>
                  <a:lnTo>
                    <a:pt x="90" y="125"/>
                  </a:lnTo>
                  <a:lnTo>
                    <a:pt x="90" y="123"/>
                  </a:lnTo>
                  <a:lnTo>
                    <a:pt x="88" y="123"/>
                  </a:lnTo>
                  <a:lnTo>
                    <a:pt x="86" y="123"/>
                  </a:lnTo>
                  <a:lnTo>
                    <a:pt x="86" y="121"/>
                  </a:lnTo>
                  <a:lnTo>
                    <a:pt x="84" y="121"/>
                  </a:lnTo>
                  <a:lnTo>
                    <a:pt x="84" y="123"/>
                  </a:lnTo>
                  <a:lnTo>
                    <a:pt x="84" y="125"/>
                  </a:lnTo>
                  <a:lnTo>
                    <a:pt x="82" y="125"/>
                  </a:lnTo>
                  <a:lnTo>
                    <a:pt x="82" y="127"/>
                  </a:lnTo>
                  <a:lnTo>
                    <a:pt x="80" y="127"/>
                  </a:lnTo>
                  <a:lnTo>
                    <a:pt x="78" y="125"/>
                  </a:lnTo>
                  <a:lnTo>
                    <a:pt x="76" y="125"/>
                  </a:lnTo>
                  <a:lnTo>
                    <a:pt x="74" y="125"/>
                  </a:lnTo>
                  <a:lnTo>
                    <a:pt x="73" y="125"/>
                  </a:lnTo>
                  <a:lnTo>
                    <a:pt x="73" y="123"/>
                  </a:lnTo>
                  <a:lnTo>
                    <a:pt x="71" y="125"/>
                  </a:lnTo>
                  <a:lnTo>
                    <a:pt x="71" y="127"/>
                  </a:lnTo>
                  <a:lnTo>
                    <a:pt x="69" y="127"/>
                  </a:lnTo>
                  <a:lnTo>
                    <a:pt x="67" y="127"/>
                  </a:lnTo>
                  <a:lnTo>
                    <a:pt x="67" y="129"/>
                  </a:lnTo>
                  <a:lnTo>
                    <a:pt x="67" y="127"/>
                  </a:lnTo>
                  <a:lnTo>
                    <a:pt x="65" y="127"/>
                  </a:lnTo>
                  <a:lnTo>
                    <a:pt x="63" y="127"/>
                  </a:lnTo>
                  <a:lnTo>
                    <a:pt x="63" y="125"/>
                  </a:lnTo>
                  <a:lnTo>
                    <a:pt x="61" y="125"/>
                  </a:lnTo>
                  <a:lnTo>
                    <a:pt x="61" y="123"/>
                  </a:lnTo>
                  <a:lnTo>
                    <a:pt x="59" y="123"/>
                  </a:lnTo>
                  <a:lnTo>
                    <a:pt x="57" y="123"/>
                  </a:lnTo>
                  <a:lnTo>
                    <a:pt x="57" y="121"/>
                  </a:lnTo>
                  <a:lnTo>
                    <a:pt x="57" y="119"/>
                  </a:lnTo>
                  <a:lnTo>
                    <a:pt x="55" y="119"/>
                  </a:lnTo>
                  <a:lnTo>
                    <a:pt x="55" y="117"/>
                  </a:lnTo>
                  <a:lnTo>
                    <a:pt x="53" y="117"/>
                  </a:lnTo>
                  <a:lnTo>
                    <a:pt x="51" y="117"/>
                  </a:lnTo>
                  <a:lnTo>
                    <a:pt x="51" y="115"/>
                  </a:lnTo>
                  <a:lnTo>
                    <a:pt x="51" y="113"/>
                  </a:lnTo>
                  <a:lnTo>
                    <a:pt x="49" y="113"/>
                  </a:lnTo>
                  <a:lnTo>
                    <a:pt x="49" y="112"/>
                  </a:lnTo>
                  <a:lnTo>
                    <a:pt x="49" y="110"/>
                  </a:lnTo>
                  <a:lnTo>
                    <a:pt x="48" y="110"/>
                  </a:lnTo>
                  <a:lnTo>
                    <a:pt x="49" y="108"/>
                  </a:lnTo>
                  <a:lnTo>
                    <a:pt x="48" y="108"/>
                  </a:lnTo>
                  <a:lnTo>
                    <a:pt x="48" y="106"/>
                  </a:lnTo>
                  <a:lnTo>
                    <a:pt x="48" y="104"/>
                  </a:lnTo>
                  <a:lnTo>
                    <a:pt x="46" y="104"/>
                  </a:lnTo>
                  <a:lnTo>
                    <a:pt x="46" y="102"/>
                  </a:lnTo>
                  <a:lnTo>
                    <a:pt x="44" y="102"/>
                  </a:lnTo>
                  <a:lnTo>
                    <a:pt x="42" y="102"/>
                  </a:lnTo>
                  <a:lnTo>
                    <a:pt x="42" y="100"/>
                  </a:lnTo>
                  <a:lnTo>
                    <a:pt x="40" y="100"/>
                  </a:lnTo>
                  <a:lnTo>
                    <a:pt x="38" y="100"/>
                  </a:lnTo>
                  <a:lnTo>
                    <a:pt x="36" y="98"/>
                  </a:lnTo>
                  <a:lnTo>
                    <a:pt x="36" y="100"/>
                  </a:lnTo>
                  <a:lnTo>
                    <a:pt x="36" y="98"/>
                  </a:lnTo>
                  <a:lnTo>
                    <a:pt x="38" y="98"/>
                  </a:lnTo>
                  <a:lnTo>
                    <a:pt x="36" y="96"/>
                  </a:lnTo>
                  <a:lnTo>
                    <a:pt x="34" y="96"/>
                  </a:lnTo>
                  <a:lnTo>
                    <a:pt x="34" y="94"/>
                  </a:lnTo>
                  <a:lnTo>
                    <a:pt x="34" y="92"/>
                  </a:lnTo>
                  <a:lnTo>
                    <a:pt x="34" y="90"/>
                  </a:lnTo>
                  <a:lnTo>
                    <a:pt x="34" y="89"/>
                  </a:lnTo>
                  <a:lnTo>
                    <a:pt x="32" y="89"/>
                  </a:lnTo>
                  <a:lnTo>
                    <a:pt x="30" y="87"/>
                  </a:lnTo>
                  <a:lnTo>
                    <a:pt x="30" y="85"/>
                  </a:lnTo>
                  <a:lnTo>
                    <a:pt x="28" y="85"/>
                  </a:lnTo>
                  <a:lnTo>
                    <a:pt x="26" y="83"/>
                  </a:lnTo>
                  <a:lnTo>
                    <a:pt x="25" y="83"/>
                  </a:lnTo>
                  <a:lnTo>
                    <a:pt x="25" y="81"/>
                  </a:lnTo>
                  <a:lnTo>
                    <a:pt x="23" y="81"/>
                  </a:lnTo>
                  <a:lnTo>
                    <a:pt x="21" y="81"/>
                  </a:lnTo>
                  <a:lnTo>
                    <a:pt x="19" y="79"/>
                  </a:lnTo>
                  <a:lnTo>
                    <a:pt x="19" y="77"/>
                  </a:lnTo>
                  <a:lnTo>
                    <a:pt x="17" y="77"/>
                  </a:lnTo>
                  <a:lnTo>
                    <a:pt x="15" y="75"/>
                  </a:lnTo>
                  <a:lnTo>
                    <a:pt x="17" y="75"/>
                  </a:lnTo>
                  <a:lnTo>
                    <a:pt x="17" y="73"/>
                  </a:lnTo>
                  <a:lnTo>
                    <a:pt x="17" y="71"/>
                  </a:lnTo>
                  <a:lnTo>
                    <a:pt x="17" y="69"/>
                  </a:lnTo>
                  <a:lnTo>
                    <a:pt x="15" y="69"/>
                  </a:lnTo>
                  <a:lnTo>
                    <a:pt x="13" y="69"/>
                  </a:lnTo>
                  <a:lnTo>
                    <a:pt x="13" y="67"/>
                  </a:lnTo>
                  <a:lnTo>
                    <a:pt x="11" y="67"/>
                  </a:lnTo>
                  <a:lnTo>
                    <a:pt x="11" y="65"/>
                  </a:lnTo>
                  <a:lnTo>
                    <a:pt x="9" y="65"/>
                  </a:lnTo>
                  <a:lnTo>
                    <a:pt x="7" y="65"/>
                  </a:lnTo>
                  <a:lnTo>
                    <a:pt x="5" y="65"/>
                  </a:lnTo>
                  <a:lnTo>
                    <a:pt x="5" y="64"/>
                  </a:lnTo>
                  <a:lnTo>
                    <a:pt x="3" y="64"/>
                  </a:lnTo>
                  <a:lnTo>
                    <a:pt x="1" y="64"/>
                  </a:lnTo>
                  <a:lnTo>
                    <a:pt x="0" y="64"/>
                  </a:lnTo>
                  <a:lnTo>
                    <a:pt x="0" y="62"/>
                  </a:lnTo>
                  <a:lnTo>
                    <a:pt x="0" y="60"/>
                  </a:lnTo>
                  <a:lnTo>
                    <a:pt x="1" y="60"/>
                  </a:lnTo>
                  <a:lnTo>
                    <a:pt x="1" y="58"/>
                  </a:lnTo>
                  <a:lnTo>
                    <a:pt x="0" y="58"/>
                  </a:lnTo>
                  <a:lnTo>
                    <a:pt x="1" y="56"/>
                  </a:lnTo>
                  <a:lnTo>
                    <a:pt x="3" y="54"/>
                  </a:lnTo>
                  <a:lnTo>
                    <a:pt x="5" y="54"/>
                  </a:lnTo>
                  <a:lnTo>
                    <a:pt x="5" y="52"/>
                  </a:lnTo>
                  <a:lnTo>
                    <a:pt x="7" y="50"/>
                  </a:lnTo>
                  <a:lnTo>
                    <a:pt x="7" y="46"/>
                  </a:lnTo>
                  <a:lnTo>
                    <a:pt x="9" y="46"/>
                  </a:lnTo>
                  <a:lnTo>
                    <a:pt x="9" y="44"/>
                  </a:lnTo>
                  <a:lnTo>
                    <a:pt x="9" y="39"/>
                  </a:lnTo>
                  <a:lnTo>
                    <a:pt x="11" y="39"/>
                  </a:lnTo>
                  <a:lnTo>
                    <a:pt x="13" y="37"/>
                  </a:lnTo>
                  <a:lnTo>
                    <a:pt x="13" y="35"/>
                  </a:lnTo>
                  <a:lnTo>
                    <a:pt x="13" y="33"/>
                  </a:lnTo>
                  <a:lnTo>
                    <a:pt x="15" y="31"/>
                  </a:lnTo>
                  <a:lnTo>
                    <a:pt x="17" y="31"/>
                  </a:lnTo>
                  <a:lnTo>
                    <a:pt x="19" y="31"/>
                  </a:lnTo>
                  <a:lnTo>
                    <a:pt x="21" y="31"/>
                  </a:lnTo>
                  <a:lnTo>
                    <a:pt x="23" y="31"/>
                  </a:lnTo>
                  <a:lnTo>
                    <a:pt x="23" y="29"/>
                  </a:lnTo>
                  <a:lnTo>
                    <a:pt x="25" y="29"/>
                  </a:lnTo>
                  <a:lnTo>
                    <a:pt x="26" y="29"/>
                  </a:lnTo>
                  <a:lnTo>
                    <a:pt x="26" y="31"/>
                  </a:lnTo>
                  <a:lnTo>
                    <a:pt x="28" y="33"/>
                  </a:lnTo>
                  <a:lnTo>
                    <a:pt x="28" y="35"/>
                  </a:lnTo>
                  <a:lnTo>
                    <a:pt x="30" y="37"/>
                  </a:lnTo>
                  <a:lnTo>
                    <a:pt x="32" y="37"/>
                  </a:lnTo>
                  <a:lnTo>
                    <a:pt x="34" y="41"/>
                  </a:lnTo>
                  <a:lnTo>
                    <a:pt x="38" y="44"/>
                  </a:lnTo>
                  <a:lnTo>
                    <a:pt x="40" y="44"/>
                  </a:lnTo>
                  <a:lnTo>
                    <a:pt x="46" y="42"/>
                  </a:lnTo>
                  <a:lnTo>
                    <a:pt x="49" y="42"/>
                  </a:lnTo>
                  <a:lnTo>
                    <a:pt x="51" y="42"/>
                  </a:lnTo>
                  <a:lnTo>
                    <a:pt x="53" y="42"/>
                  </a:lnTo>
                  <a:lnTo>
                    <a:pt x="55" y="42"/>
                  </a:lnTo>
                  <a:lnTo>
                    <a:pt x="57" y="42"/>
                  </a:lnTo>
                  <a:lnTo>
                    <a:pt x="59" y="42"/>
                  </a:lnTo>
                  <a:lnTo>
                    <a:pt x="61" y="46"/>
                  </a:lnTo>
                  <a:lnTo>
                    <a:pt x="69" y="46"/>
                  </a:lnTo>
                  <a:lnTo>
                    <a:pt x="74" y="46"/>
                  </a:lnTo>
                  <a:lnTo>
                    <a:pt x="74" y="44"/>
                  </a:lnTo>
                  <a:lnTo>
                    <a:pt x="76" y="42"/>
                  </a:lnTo>
                  <a:lnTo>
                    <a:pt x="78" y="42"/>
                  </a:lnTo>
                  <a:lnTo>
                    <a:pt x="80" y="41"/>
                  </a:lnTo>
                  <a:lnTo>
                    <a:pt x="84" y="41"/>
                  </a:lnTo>
                  <a:lnTo>
                    <a:pt x="86" y="39"/>
                  </a:lnTo>
                  <a:lnTo>
                    <a:pt x="86" y="37"/>
                  </a:lnTo>
                  <a:lnTo>
                    <a:pt x="86" y="35"/>
                  </a:lnTo>
                  <a:lnTo>
                    <a:pt x="88" y="35"/>
                  </a:lnTo>
                  <a:lnTo>
                    <a:pt x="92" y="33"/>
                  </a:lnTo>
                  <a:lnTo>
                    <a:pt x="94" y="31"/>
                  </a:lnTo>
                  <a:lnTo>
                    <a:pt x="97" y="35"/>
                  </a:lnTo>
                  <a:lnTo>
                    <a:pt x="99" y="37"/>
                  </a:lnTo>
                  <a:lnTo>
                    <a:pt x="105" y="41"/>
                  </a:lnTo>
                  <a:lnTo>
                    <a:pt x="107" y="41"/>
                  </a:lnTo>
                  <a:lnTo>
                    <a:pt x="111" y="41"/>
                  </a:lnTo>
                  <a:lnTo>
                    <a:pt x="113" y="39"/>
                  </a:lnTo>
                  <a:lnTo>
                    <a:pt x="115" y="37"/>
                  </a:lnTo>
                  <a:lnTo>
                    <a:pt x="119" y="33"/>
                  </a:lnTo>
                  <a:lnTo>
                    <a:pt x="121" y="31"/>
                  </a:lnTo>
                  <a:lnTo>
                    <a:pt x="122" y="29"/>
                  </a:lnTo>
                  <a:lnTo>
                    <a:pt x="122" y="25"/>
                  </a:lnTo>
                  <a:lnTo>
                    <a:pt x="124" y="25"/>
                  </a:lnTo>
                  <a:lnTo>
                    <a:pt x="128" y="23"/>
                  </a:lnTo>
                  <a:lnTo>
                    <a:pt x="130" y="19"/>
                  </a:lnTo>
                  <a:lnTo>
                    <a:pt x="132" y="19"/>
                  </a:lnTo>
                  <a:lnTo>
                    <a:pt x="132" y="17"/>
                  </a:lnTo>
                  <a:lnTo>
                    <a:pt x="130" y="16"/>
                  </a:lnTo>
                  <a:lnTo>
                    <a:pt x="130" y="14"/>
                  </a:lnTo>
                  <a:lnTo>
                    <a:pt x="130" y="10"/>
                  </a:lnTo>
                  <a:lnTo>
                    <a:pt x="130" y="8"/>
                  </a:lnTo>
                  <a:lnTo>
                    <a:pt x="126" y="4"/>
                  </a:lnTo>
                  <a:lnTo>
                    <a:pt x="130" y="4"/>
                  </a:lnTo>
                  <a:lnTo>
                    <a:pt x="136" y="4"/>
                  </a:lnTo>
                  <a:lnTo>
                    <a:pt x="136" y="2"/>
                  </a:lnTo>
                  <a:lnTo>
                    <a:pt x="136" y="0"/>
                  </a:lnTo>
                  <a:lnTo>
                    <a:pt x="144" y="0"/>
                  </a:lnTo>
                  <a:lnTo>
                    <a:pt x="144" y="2"/>
                  </a:lnTo>
                  <a:lnTo>
                    <a:pt x="144" y="4"/>
                  </a:lnTo>
                  <a:lnTo>
                    <a:pt x="144" y="6"/>
                  </a:lnTo>
                  <a:lnTo>
                    <a:pt x="142" y="10"/>
                  </a:lnTo>
                  <a:lnTo>
                    <a:pt x="142" y="16"/>
                  </a:lnTo>
                  <a:lnTo>
                    <a:pt x="144" y="23"/>
                  </a:lnTo>
                  <a:lnTo>
                    <a:pt x="142" y="25"/>
                  </a:lnTo>
                  <a:lnTo>
                    <a:pt x="144" y="25"/>
                  </a:lnTo>
                  <a:lnTo>
                    <a:pt x="145" y="25"/>
                  </a:lnTo>
                  <a:lnTo>
                    <a:pt x="147" y="25"/>
                  </a:lnTo>
                  <a:lnTo>
                    <a:pt x="147" y="27"/>
                  </a:lnTo>
                  <a:lnTo>
                    <a:pt x="151" y="31"/>
                  </a:lnTo>
                  <a:lnTo>
                    <a:pt x="155" y="33"/>
                  </a:lnTo>
                  <a:lnTo>
                    <a:pt x="155" y="35"/>
                  </a:lnTo>
                  <a:lnTo>
                    <a:pt x="155" y="37"/>
                  </a:lnTo>
                  <a:lnTo>
                    <a:pt x="155" y="39"/>
                  </a:lnTo>
                  <a:lnTo>
                    <a:pt x="155" y="41"/>
                  </a:lnTo>
                  <a:lnTo>
                    <a:pt x="155" y="42"/>
                  </a:lnTo>
                  <a:lnTo>
                    <a:pt x="155" y="44"/>
                  </a:lnTo>
                  <a:lnTo>
                    <a:pt x="157" y="4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4" name="Freeform 203"/>
            <p:cNvSpPr>
              <a:spLocks/>
            </p:cNvSpPr>
            <p:nvPr/>
          </p:nvSpPr>
          <p:spPr bwMode="auto">
            <a:xfrm>
              <a:off x="4587875" y="4405313"/>
              <a:ext cx="155575" cy="112713"/>
            </a:xfrm>
            <a:custGeom>
              <a:avLst/>
              <a:gdLst>
                <a:gd name="T0" fmla="*/ 83 w 98"/>
                <a:gd name="T1" fmla="*/ 35 h 71"/>
                <a:gd name="T2" fmla="*/ 87 w 98"/>
                <a:gd name="T3" fmla="*/ 41 h 71"/>
                <a:gd name="T4" fmla="*/ 88 w 98"/>
                <a:gd name="T5" fmla="*/ 48 h 71"/>
                <a:gd name="T6" fmla="*/ 88 w 98"/>
                <a:gd name="T7" fmla="*/ 54 h 71"/>
                <a:gd name="T8" fmla="*/ 94 w 98"/>
                <a:gd name="T9" fmla="*/ 54 h 71"/>
                <a:gd name="T10" fmla="*/ 96 w 98"/>
                <a:gd name="T11" fmla="*/ 60 h 71"/>
                <a:gd name="T12" fmla="*/ 96 w 98"/>
                <a:gd name="T13" fmla="*/ 66 h 71"/>
                <a:gd name="T14" fmla="*/ 98 w 98"/>
                <a:gd name="T15" fmla="*/ 69 h 71"/>
                <a:gd name="T16" fmla="*/ 90 w 98"/>
                <a:gd name="T17" fmla="*/ 71 h 71"/>
                <a:gd name="T18" fmla="*/ 85 w 98"/>
                <a:gd name="T19" fmla="*/ 69 h 71"/>
                <a:gd name="T20" fmla="*/ 77 w 98"/>
                <a:gd name="T21" fmla="*/ 69 h 71"/>
                <a:gd name="T22" fmla="*/ 69 w 98"/>
                <a:gd name="T23" fmla="*/ 69 h 71"/>
                <a:gd name="T24" fmla="*/ 65 w 98"/>
                <a:gd name="T25" fmla="*/ 66 h 71"/>
                <a:gd name="T26" fmla="*/ 42 w 98"/>
                <a:gd name="T27" fmla="*/ 66 h 71"/>
                <a:gd name="T28" fmla="*/ 29 w 98"/>
                <a:gd name="T29" fmla="*/ 69 h 71"/>
                <a:gd name="T30" fmla="*/ 17 w 98"/>
                <a:gd name="T31" fmla="*/ 71 h 71"/>
                <a:gd name="T32" fmla="*/ 12 w 98"/>
                <a:gd name="T33" fmla="*/ 67 h 71"/>
                <a:gd name="T34" fmla="*/ 19 w 98"/>
                <a:gd name="T35" fmla="*/ 67 h 71"/>
                <a:gd name="T36" fmla="*/ 25 w 98"/>
                <a:gd name="T37" fmla="*/ 67 h 71"/>
                <a:gd name="T38" fmla="*/ 31 w 98"/>
                <a:gd name="T39" fmla="*/ 64 h 71"/>
                <a:gd name="T40" fmla="*/ 29 w 98"/>
                <a:gd name="T41" fmla="*/ 67 h 71"/>
                <a:gd name="T42" fmla="*/ 21 w 98"/>
                <a:gd name="T43" fmla="*/ 66 h 71"/>
                <a:gd name="T44" fmla="*/ 16 w 98"/>
                <a:gd name="T45" fmla="*/ 66 h 71"/>
                <a:gd name="T46" fmla="*/ 14 w 98"/>
                <a:gd name="T47" fmla="*/ 66 h 71"/>
                <a:gd name="T48" fmla="*/ 12 w 98"/>
                <a:gd name="T49" fmla="*/ 66 h 71"/>
                <a:gd name="T50" fmla="*/ 14 w 98"/>
                <a:gd name="T51" fmla="*/ 58 h 71"/>
                <a:gd name="T52" fmla="*/ 27 w 98"/>
                <a:gd name="T53" fmla="*/ 58 h 71"/>
                <a:gd name="T54" fmla="*/ 33 w 98"/>
                <a:gd name="T55" fmla="*/ 54 h 71"/>
                <a:gd name="T56" fmla="*/ 39 w 98"/>
                <a:gd name="T57" fmla="*/ 50 h 71"/>
                <a:gd name="T58" fmla="*/ 46 w 98"/>
                <a:gd name="T59" fmla="*/ 54 h 71"/>
                <a:gd name="T60" fmla="*/ 54 w 98"/>
                <a:gd name="T61" fmla="*/ 56 h 71"/>
                <a:gd name="T62" fmla="*/ 56 w 98"/>
                <a:gd name="T63" fmla="*/ 52 h 71"/>
                <a:gd name="T64" fmla="*/ 50 w 98"/>
                <a:gd name="T65" fmla="*/ 52 h 71"/>
                <a:gd name="T66" fmla="*/ 46 w 98"/>
                <a:gd name="T67" fmla="*/ 50 h 71"/>
                <a:gd name="T68" fmla="*/ 39 w 98"/>
                <a:gd name="T69" fmla="*/ 48 h 71"/>
                <a:gd name="T70" fmla="*/ 31 w 98"/>
                <a:gd name="T71" fmla="*/ 50 h 71"/>
                <a:gd name="T72" fmla="*/ 21 w 98"/>
                <a:gd name="T73" fmla="*/ 50 h 71"/>
                <a:gd name="T74" fmla="*/ 16 w 98"/>
                <a:gd name="T75" fmla="*/ 50 h 71"/>
                <a:gd name="T76" fmla="*/ 14 w 98"/>
                <a:gd name="T77" fmla="*/ 46 h 71"/>
                <a:gd name="T78" fmla="*/ 16 w 98"/>
                <a:gd name="T79" fmla="*/ 46 h 71"/>
                <a:gd name="T80" fmla="*/ 12 w 98"/>
                <a:gd name="T81" fmla="*/ 44 h 71"/>
                <a:gd name="T82" fmla="*/ 16 w 98"/>
                <a:gd name="T83" fmla="*/ 42 h 71"/>
                <a:gd name="T84" fmla="*/ 16 w 98"/>
                <a:gd name="T85" fmla="*/ 42 h 71"/>
                <a:gd name="T86" fmla="*/ 14 w 98"/>
                <a:gd name="T87" fmla="*/ 42 h 71"/>
                <a:gd name="T88" fmla="*/ 12 w 98"/>
                <a:gd name="T89" fmla="*/ 42 h 71"/>
                <a:gd name="T90" fmla="*/ 8 w 98"/>
                <a:gd name="T91" fmla="*/ 37 h 71"/>
                <a:gd name="T92" fmla="*/ 0 w 98"/>
                <a:gd name="T93" fmla="*/ 33 h 71"/>
                <a:gd name="T94" fmla="*/ 10 w 98"/>
                <a:gd name="T95" fmla="*/ 23 h 71"/>
                <a:gd name="T96" fmla="*/ 16 w 98"/>
                <a:gd name="T97" fmla="*/ 12 h 71"/>
                <a:gd name="T98" fmla="*/ 19 w 98"/>
                <a:gd name="T99" fmla="*/ 4 h 71"/>
                <a:gd name="T100" fmla="*/ 27 w 98"/>
                <a:gd name="T101" fmla="*/ 2 h 71"/>
                <a:gd name="T102" fmla="*/ 33 w 98"/>
                <a:gd name="T103" fmla="*/ 2 h 71"/>
                <a:gd name="T104" fmla="*/ 40 w 98"/>
                <a:gd name="T105" fmla="*/ 0 h 71"/>
                <a:gd name="T106" fmla="*/ 50 w 98"/>
                <a:gd name="T107" fmla="*/ 0 h 71"/>
                <a:gd name="T108" fmla="*/ 56 w 98"/>
                <a:gd name="T109" fmla="*/ 6 h 71"/>
                <a:gd name="T110" fmla="*/ 60 w 98"/>
                <a:gd name="T111" fmla="*/ 8 h 71"/>
                <a:gd name="T112" fmla="*/ 64 w 98"/>
                <a:gd name="T113" fmla="*/ 10 h 71"/>
                <a:gd name="T114" fmla="*/ 67 w 98"/>
                <a:gd name="T115" fmla="*/ 14 h 71"/>
                <a:gd name="T116" fmla="*/ 71 w 98"/>
                <a:gd name="T117" fmla="*/ 19 h 71"/>
                <a:gd name="T118" fmla="*/ 73 w 98"/>
                <a:gd name="T119" fmla="*/ 23 h 71"/>
                <a:gd name="T120" fmla="*/ 79 w 98"/>
                <a:gd name="T121" fmla="*/ 2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8" h="71">
                  <a:moveTo>
                    <a:pt x="83" y="31"/>
                  </a:moveTo>
                  <a:lnTo>
                    <a:pt x="83" y="33"/>
                  </a:lnTo>
                  <a:lnTo>
                    <a:pt x="85" y="33"/>
                  </a:lnTo>
                  <a:lnTo>
                    <a:pt x="85" y="35"/>
                  </a:lnTo>
                  <a:lnTo>
                    <a:pt x="83" y="35"/>
                  </a:lnTo>
                  <a:lnTo>
                    <a:pt x="83" y="37"/>
                  </a:lnTo>
                  <a:lnTo>
                    <a:pt x="85" y="37"/>
                  </a:lnTo>
                  <a:lnTo>
                    <a:pt x="85" y="39"/>
                  </a:lnTo>
                  <a:lnTo>
                    <a:pt x="87" y="39"/>
                  </a:lnTo>
                  <a:lnTo>
                    <a:pt x="87" y="41"/>
                  </a:lnTo>
                  <a:lnTo>
                    <a:pt x="87" y="42"/>
                  </a:lnTo>
                  <a:lnTo>
                    <a:pt x="87" y="44"/>
                  </a:lnTo>
                  <a:lnTo>
                    <a:pt x="88" y="44"/>
                  </a:lnTo>
                  <a:lnTo>
                    <a:pt x="88" y="46"/>
                  </a:lnTo>
                  <a:lnTo>
                    <a:pt x="88" y="48"/>
                  </a:lnTo>
                  <a:lnTo>
                    <a:pt x="87" y="48"/>
                  </a:lnTo>
                  <a:lnTo>
                    <a:pt x="87" y="50"/>
                  </a:lnTo>
                  <a:lnTo>
                    <a:pt x="87" y="52"/>
                  </a:lnTo>
                  <a:lnTo>
                    <a:pt x="88" y="52"/>
                  </a:lnTo>
                  <a:lnTo>
                    <a:pt x="88" y="54"/>
                  </a:lnTo>
                  <a:lnTo>
                    <a:pt x="90" y="54"/>
                  </a:lnTo>
                  <a:lnTo>
                    <a:pt x="90" y="56"/>
                  </a:lnTo>
                  <a:lnTo>
                    <a:pt x="90" y="54"/>
                  </a:lnTo>
                  <a:lnTo>
                    <a:pt x="92" y="54"/>
                  </a:lnTo>
                  <a:lnTo>
                    <a:pt x="94" y="54"/>
                  </a:lnTo>
                  <a:lnTo>
                    <a:pt x="94" y="56"/>
                  </a:lnTo>
                  <a:lnTo>
                    <a:pt x="94" y="58"/>
                  </a:lnTo>
                  <a:lnTo>
                    <a:pt x="96" y="60"/>
                  </a:lnTo>
                  <a:lnTo>
                    <a:pt x="96" y="62"/>
                  </a:lnTo>
                  <a:lnTo>
                    <a:pt x="96" y="60"/>
                  </a:lnTo>
                  <a:lnTo>
                    <a:pt x="96" y="62"/>
                  </a:lnTo>
                  <a:lnTo>
                    <a:pt x="98" y="62"/>
                  </a:lnTo>
                  <a:lnTo>
                    <a:pt x="96" y="62"/>
                  </a:lnTo>
                  <a:lnTo>
                    <a:pt x="96" y="64"/>
                  </a:lnTo>
                  <a:lnTo>
                    <a:pt x="96" y="66"/>
                  </a:lnTo>
                  <a:lnTo>
                    <a:pt x="96" y="67"/>
                  </a:lnTo>
                  <a:lnTo>
                    <a:pt x="96" y="69"/>
                  </a:lnTo>
                  <a:lnTo>
                    <a:pt x="96" y="67"/>
                  </a:lnTo>
                  <a:lnTo>
                    <a:pt x="96" y="69"/>
                  </a:lnTo>
                  <a:lnTo>
                    <a:pt x="98" y="69"/>
                  </a:lnTo>
                  <a:lnTo>
                    <a:pt x="96" y="69"/>
                  </a:lnTo>
                  <a:lnTo>
                    <a:pt x="94" y="69"/>
                  </a:lnTo>
                  <a:lnTo>
                    <a:pt x="92" y="69"/>
                  </a:lnTo>
                  <a:lnTo>
                    <a:pt x="92" y="71"/>
                  </a:lnTo>
                  <a:lnTo>
                    <a:pt x="90" y="71"/>
                  </a:lnTo>
                  <a:lnTo>
                    <a:pt x="88" y="69"/>
                  </a:lnTo>
                  <a:lnTo>
                    <a:pt x="88" y="71"/>
                  </a:lnTo>
                  <a:lnTo>
                    <a:pt x="87" y="71"/>
                  </a:lnTo>
                  <a:lnTo>
                    <a:pt x="87" y="69"/>
                  </a:lnTo>
                  <a:lnTo>
                    <a:pt x="85" y="69"/>
                  </a:lnTo>
                  <a:lnTo>
                    <a:pt x="85" y="71"/>
                  </a:lnTo>
                  <a:lnTo>
                    <a:pt x="81" y="71"/>
                  </a:lnTo>
                  <a:lnTo>
                    <a:pt x="79" y="71"/>
                  </a:lnTo>
                  <a:lnTo>
                    <a:pt x="77" y="71"/>
                  </a:lnTo>
                  <a:lnTo>
                    <a:pt x="77" y="69"/>
                  </a:lnTo>
                  <a:lnTo>
                    <a:pt x="75" y="69"/>
                  </a:lnTo>
                  <a:lnTo>
                    <a:pt x="73" y="69"/>
                  </a:lnTo>
                  <a:lnTo>
                    <a:pt x="73" y="67"/>
                  </a:lnTo>
                  <a:lnTo>
                    <a:pt x="71" y="69"/>
                  </a:lnTo>
                  <a:lnTo>
                    <a:pt x="69" y="69"/>
                  </a:lnTo>
                  <a:lnTo>
                    <a:pt x="69" y="67"/>
                  </a:lnTo>
                  <a:lnTo>
                    <a:pt x="71" y="67"/>
                  </a:lnTo>
                  <a:lnTo>
                    <a:pt x="69" y="66"/>
                  </a:lnTo>
                  <a:lnTo>
                    <a:pt x="67" y="66"/>
                  </a:lnTo>
                  <a:lnTo>
                    <a:pt x="65" y="66"/>
                  </a:lnTo>
                  <a:lnTo>
                    <a:pt x="60" y="66"/>
                  </a:lnTo>
                  <a:lnTo>
                    <a:pt x="54" y="66"/>
                  </a:lnTo>
                  <a:lnTo>
                    <a:pt x="50" y="66"/>
                  </a:lnTo>
                  <a:lnTo>
                    <a:pt x="48" y="66"/>
                  </a:lnTo>
                  <a:lnTo>
                    <a:pt x="42" y="66"/>
                  </a:lnTo>
                  <a:lnTo>
                    <a:pt x="37" y="66"/>
                  </a:lnTo>
                  <a:lnTo>
                    <a:pt x="35" y="66"/>
                  </a:lnTo>
                  <a:lnTo>
                    <a:pt x="35" y="67"/>
                  </a:lnTo>
                  <a:lnTo>
                    <a:pt x="33" y="67"/>
                  </a:lnTo>
                  <a:lnTo>
                    <a:pt x="29" y="69"/>
                  </a:lnTo>
                  <a:lnTo>
                    <a:pt x="25" y="69"/>
                  </a:lnTo>
                  <a:lnTo>
                    <a:pt x="23" y="69"/>
                  </a:lnTo>
                  <a:lnTo>
                    <a:pt x="21" y="69"/>
                  </a:lnTo>
                  <a:lnTo>
                    <a:pt x="19" y="69"/>
                  </a:lnTo>
                  <a:lnTo>
                    <a:pt x="17" y="71"/>
                  </a:lnTo>
                  <a:lnTo>
                    <a:pt x="16" y="71"/>
                  </a:lnTo>
                  <a:lnTo>
                    <a:pt x="14" y="71"/>
                  </a:lnTo>
                  <a:lnTo>
                    <a:pt x="12" y="71"/>
                  </a:lnTo>
                  <a:lnTo>
                    <a:pt x="12" y="69"/>
                  </a:lnTo>
                  <a:lnTo>
                    <a:pt x="12" y="67"/>
                  </a:lnTo>
                  <a:lnTo>
                    <a:pt x="14" y="67"/>
                  </a:lnTo>
                  <a:lnTo>
                    <a:pt x="14" y="66"/>
                  </a:lnTo>
                  <a:lnTo>
                    <a:pt x="16" y="67"/>
                  </a:lnTo>
                  <a:lnTo>
                    <a:pt x="17" y="67"/>
                  </a:lnTo>
                  <a:lnTo>
                    <a:pt x="19" y="67"/>
                  </a:lnTo>
                  <a:lnTo>
                    <a:pt x="21" y="67"/>
                  </a:lnTo>
                  <a:lnTo>
                    <a:pt x="23" y="67"/>
                  </a:lnTo>
                  <a:lnTo>
                    <a:pt x="23" y="66"/>
                  </a:lnTo>
                  <a:lnTo>
                    <a:pt x="23" y="67"/>
                  </a:lnTo>
                  <a:lnTo>
                    <a:pt x="25" y="67"/>
                  </a:lnTo>
                  <a:lnTo>
                    <a:pt x="27" y="67"/>
                  </a:lnTo>
                  <a:lnTo>
                    <a:pt x="29" y="67"/>
                  </a:lnTo>
                  <a:lnTo>
                    <a:pt x="31" y="67"/>
                  </a:lnTo>
                  <a:lnTo>
                    <a:pt x="31" y="66"/>
                  </a:lnTo>
                  <a:lnTo>
                    <a:pt x="31" y="64"/>
                  </a:lnTo>
                  <a:lnTo>
                    <a:pt x="33" y="64"/>
                  </a:lnTo>
                  <a:lnTo>
                    <a:pt x="31" y="64"/>
                  </a:lnTo>
                  <a:lnTo>
                    <a:pt x="31" y="66"/>
                  </a:lnTo>
                  <a:lnTo>
                    <a:pt x="31" y="67"/>
                  </a:lnTo>
                  <a:lnTo>
                    <a:pt x="29" y="67"/>
                  </a:lnTo>
                  <a:lnTo>
                    <a:pt x="27" y="67"/>
                  </a:lnTo>
                  <a:lnTo>
                    <a:pt x="25" y="67"/>
                  </a:lnTo>
                  <a:lnTo>
                    <a:pt x="25" y="66"/>
                  </a:lnTo>
                  <a:lnTo>
                    <a:pt x="23" y="66"/>
                  </a:lnTo>
                  <a:lnTo>
                    <a:pt x="21" y="66"/>
                  </a:lnTo>
                  <a:lnTo>
                    <a:pt x="21" y="67"/>
                  </a:lnTo>
                  <a:lnTo>
                    <a:pt x="19" y="67"/>
                  </a:lnTo>
                  <a:lnTo>
                    <a:pt x="17" y="67"/>
                  </a:lnTo>
                  <a:lnTo>
                    <a:pt x="16" y="67"/>
                  </a:lnTo>
                  <a:lnTo>
                    <a:pt x="16" y="66"/>
                  </a:lnTo>
                  <a:lnTo>
                    <a:pt x="16" y="67"/>
                  </a:lnTo>
                  <a:lnTo>
                    <a:pt x="16" y="66"/>
                  </a:lnTo>
                  <a:lnTo>
                    <a:pt x="14" y="66"/>
                  </a:lnTo>
                  <a:lnTo>
                    <a:pt x="14" y="64"/>
                  </a:lnTo>
                  <a:lnTo>
                    <a:pt x="14" y="66"/>
                  </a:lnTo>
                  <a:lnTo>
                    <a:pt x="14" y="67"/>
                  </a:lnTo>
                  <a:lnTo>
                    <a:pt x="12" y="67"/>
                  </a:lnTo>
                  <a:lnTo>
                    <a:pt x="12" y="66"/>
                  </a:lnTo>
                  <a:lnTo>
                    <a:pt x="12" y="64"/>
                  </a:lnTo>
                  <a:lnTo>
                    <a:pt x="12" y="66"/>
                  </a:lnTo>
                  <a:lnTo>
                    <a:pt x="12" y="64"/>
                  </a:lnTo>
                  <a:lnTo>
                    <a:pt x="12" y="62"/>
                  </a:lnTo>
                  <a:lnTo>
                    <a:pt x="12" y="60"/>
                  </a:lnTo>
                  <a:lnTo>
                    <a:pt x="12" y="58"/>
                  </a:lnTo>
                  <a:lnTo>
                    <a:pt x="14" y="58"/>
                  </a:lnTo>
                  <a:lnTo>
                    <a:pt x="16" y="58"/>
                  </a:lnTo>
                  <a:lnTo>
                    <a:pt x="19" y="58"/>
                  </a:lnTo>
                  <a:lnTo>
                    <a:pt x="21" y="58"/>
                  </a:lnTo>
                  <a:lnTo>
                    <a:pt x="25" y="58"/>
                  </a:lnTo>
                  <a:lnTo>
                    <a:pt x="27" y="58"/>
                  </a:lnTo>
                  <a:lnTo>
                    <a:pt x="27" y="56"/>
                  </a:lnTo>
                  <a:lnTo>
                    <a:pt x="27" y="54"/>
                  </a:lnTo>
                  <a:lnTo>
                    <a:pt x="29" y="54"/>
                  </a:lnTo>
                  <a:lnTo>
                    <a:pt x="31" y="54"/>
                  </a:lnTo>
                  <a:lnTo>
                    <a:pt x="33" y="54"/>
                  </a:lnTo>
                  <a:lnTo>
                    <a:pt x="35" y="54"/>
                  </a:lnTo>
                  <a:lnTo>
                    <a:pt x="37" y="54"/>
                  </a:lnTo>
                  <a:lnTo>
                    <a:pt x="37" y="52"/>
                  </a:lnTo>
                  <a:lnTo>
                    <a:pt x="37" y="50"/>
                  </a:lnTo>
                  <a:lnTo>
                    <a:pt x="39" y="50"/>
                  </a:lnTo>
                  <a:lnTo>
                    <a:pt x="39" y="52"/>
                  </a:lnTo>
                  <a:lnTo>
                    <a:pt x="40" y="52"/>
                  </a:lnTo>
                  <a:lnTo>
                    <a:pt x="42" y="54"/>
                  </a:lnTo>
                  <a:lnTo>
                    <a:pt x="44" y="54"/>
                  </a:lnTo>
                  <a:lnTo>
                    <a:pt x="46" y="54"/>
                  </a:lnTo>
                  <a:lnTo>
                    <a:pt x="46" y="56"/>
                  </a:lnTo>
                  <a:lnTo>
                    <a:pt x="48" y="56"/>
                  </a:lnTo>
                  <a:lnTo>
                    <a:pt x="50" y="56"/>
                  </a:lnTo>
                  <a:lnTo>
                    <a:pt x="52" y="56"/>
                  </a:lnTo>
                  <a:lnTo>
                    <a:pt x="54" y="56"/>
                  </a:lnTo>
                  <a:lnTo>
                    <a:pt x="56" y="56"/>
                  </a:lnTo>
                  <a:lnTo>
                    <a:pt x="58" y="56"/>
                  </a:lnTo>
                  <a:lnTo>
                    <a:pt x="58" y="54"/>
                  </a:lnTo>
                  <a:lnTo>
                    <a:pt x="58" y="52"/>
                  </a:lnTo>
                  <a:lnTo>
                    <a:pt x="56" y="52"/>
                  </a:lnTo>
                  <a:lnTo>
                    <a:pt x="56" y="50"/>
                  </a:lnTo>
                  <a:lnTo>
                    <a:pt x="56" y="52"/>
                  </a:lnTo>
                  <a:lnTo>
                    <a:pt x="54" y="52"/>
                  </a:lnTo>
                  <a:lnTo>
                    <a:pt x="52" y="52"/>
                  </a:lnTo>
                  <a:lnTo>
                    <a:pt x="50" y="52"/>
                  </a:lnTo>
                  <a:lnTo>
                    <a:pt x="50" y="54"/>
                  </a:lnTo>
                  <a:lnTo>
                    <a:pt x="50" y="52"/>
                  </a:lnTo>
                  <a:lnTo>
                    <a:pt x="48" y="52"/>
                  </a:lnTo>
                  <a:lnTo>
                    <a:pt x="48" y="50"/>
                  </a:lnTo>
                  <a:lnTo>
                    <a:pt x="46" y="50"/>
                  </a:lnTo>
                  <a:lnTo>
                    <a:pt x="44" y="50"/>
                  </a:lnTo>
                  <a:lnTo>
                    <a:pt x="42" y="50"/>
                  </a:lnTo>
                  <a:lnTo>
                    <a:pt x="42" y="48"/>
                  </a:lnTo>
                  <a:lnTo>
                    <a:pt x="40" y="48"/>
                  </a:lnTo>
                  <a:lnTo>
                    <a:pt x="39" y="48"/>
                  </a:lnTo>
                  <a:lnTo>
                    <a:pt x="39" y="46"/>
                  </a:lnTo>
                  <a:lnTo>
                    <a:pt x="37" y="48"/>
                  </a:lnTo>
                  <a:lnTo>
                    <a:pt x="35" y="48"/>
                  </a:lnTo>
                  <a:lnTo>
                    <a:pt x="33" y="48"/>
                  </a:lnTo>
                  <a:lnTo>
                    <a:pt x="31" y="50"/>
                  </a:lnTo>
                  <a:lnTo>
                    <a:pt x="29" y="50"/>
                  </a:lnTo>
                  <a:lnTo>
                    <a:pt x="27" y="50"/>
                  </a:lnTo>
                  <a:lnTo>
                    <a:pt x="25" y="50"/>
                  </a:lnTo>
                  <a:lnTo>
                    <a:pt x="23" y="50"/>
                  </a:lnTo>
                  <a:lnTo>
                    <a:pt x="21" y="50"/>
                  </a:lnTo>
                  <a:lnTo>
                    <a:pt x="19" y="50"/>
                  </a:lnTo>
                  <a:lnTo>
                    <a:pt x="17" y="50"/>
                  </a:lnTo>
                  <a:lnTo>
                    <a:pt x="16" y="50"/>
                  </a:lnTo>
                  <a:lnTo>
                    <a:pt x="14" y="50"/>
                  </a:lnTo>
                  <a:lnTo>
                    <a:pt x="16" y="50"/>
                  </a:lnTo>
                  <a:lnTo>
                    <a:pt x="16" y="48"/>
                  </a:lnTo>
                  <a:lnTo>
                    <a:pt x="16" y="50"/>
                  </a:lnTo>
                  <a:lnTo>
                    <a:pt x="14" y="50"/>
                  </a:lnTo>
                  <a:lnTo>
                    <a:pt x="14" y="48"/>
                  </a:lnTo>
                  <a:lnTo>
                    <a:pt x="14" y="46"/>
                  </a:lnTo>
                  <a:lnTo>
                    <a:pt x="16" y="46"/>
                  </a:lnTo>
                  <a:lnTo>
                    <a:pt x="16" y="48"/>
                  </a:lnTo>
                  <a:lnTo>
                    <a:pt x="16" y="46"/>
                  </a:lnTo>
                  <a:lnTo>
                    <a:pt x="16" y="44"/>
                  </a:lnTo>
                  <a:lnTo>
                    <a:pt x="16" y="46"/>
                  </a:lnTo>
                  <a:lnTo>
                    <a:pt x="14" y="46"/>
                  </a:lnTo>
                  <a:lnTo>
                    <a:pt x="14" y="48"/>
                  </a:lnTo>
                  <a:lnTo>
                    <a:pt x="12" y="48"/>
                  </a:lnTo>
                  <a:lnTo>
                    <a:pt x="12" y="46"/>
                  </a:lnTo>
                  <a:lnTo>
                    <a:pt x="12" y="44"/>
                  </a:lnTo>
                  <a:lnTo>
                    <a:pt x="14" y="44"/>
                  </a:lnTo>
                  <a:lnTo>
                    <a:pt x="16" y="44"/>
                  </a:lnTo>
                  <a:lnTo>
                    <a:pt x="14" y="44"/>
                  </a:lnTo>
                  <a:lnTo>
                    <a:pt x="14" y="42"/>
                  </a:lnTo>
                  <a:lnTo>
                    <a:pt x="16" y="42"/>
                  </a:lnTo>
                  <a:lnTo>
                    <a:pt x="17" y="41"/>
                  </a:lnTo>
                  <a:lnTo>
                    <a:pt x="17" y="42"/>
                  </a:lnTo>
                  <a:lnTo>
                    <a:pt x="17" y="41"/>
                  </a:lnTo>
                  <a:lnTo>
                    <a:pt x="16" y="41"/>
                  </a:lnTo>
                  <a:lnTo>
                    <a:pt x="16" y="42"/>
                  </a:lnTo>
                  <a:lnTo>
                    <a:pt x="14" y="42"/>
                  </a:lnTo>
                  <a:lnTo>
                    <a:pt x="14" y="44"/>
                  </a:lnTo>
                  <a:lnTo>
                    <a:pt x="12" y="44"/>
                  </a:lnTo>
                  <a:lnTo>
                    <a:pt x="12" y="42"/>
                  </a:lnTo>
                  <a:lnTo>
                    <a:pt x="14" y="42"/>
                  </a:lnTo>
                  <a:lnTo>
                    <a:pt x="12" y="42"/>
                  </a:lnTo>
                  <a:lnTo>
                    <a:pt x="12" y="44"/>
                  </a:lnTo>
                  <a:lnTo>
                    <a:pt x="12" y="46"/>
                  </a:lnTo>
                  <a:lnTo>
                    <a:pt x="12" y="44"/>
                  </a:lnTo>
                  <a:lnTo>
                    <a:pt x="12" y="42"/>
                  </a:lnTo>
                  <a:lnTo>
                    <a:pt x="10" y="42"/>
                  </a:lnTo>
                  <a:lnTo>
                    <a:pt x="10" y="41"/>
                  </a:lnTo>
                  <a:lnTo>
                    <a:pt x="10" y="39"/>
                  </a:lnTo>
                  <a:lnTo>
                    <a:pt x="8" y="39"/>
                  </a:lnTo>
                  <a:lnTo>
                    <a:pt x="8" y="37"/>
                  </a:lnTo>
                  <a:lnTo>
                    <a:pt x="6" y="37"/>
                  </a:lnTo>
                  <a:lnTo>
                    <a:pt x="6" y="35"/>
                  </a:lnTo>
                  <a:lnTo>
                    <a:pt x="4" y="33"/>
                  </a:lnTo>
                  <a:lnTo>
                    <a:pt x="2" y="33"/>
                  </a:lnTo>
                  <a:lnTo>
                    <a:pt x="0" y="33"/>
                  </a:lnTo>
                  <a:lnTo>
                    <a:pt x="0" y="31"/>
                  </a:lnTo>
                  <a:lnTo>
                    <a:pt x="2" y="31"/>
                  </a:lnTo>
                  <a:lnTo>
                    <a:pt x="6" y="29"/>
                  </a:lnTo>
                  <a:lnTo>
                    <a:pt x="8" y="25"/>
                  </a:lnTo>
                  <a:lnTo>
                    <a:pt x="10" y="23"/>
                  </a:lnTo>
                  <a:lnTo>
                    <a:pt x="12" y="19"/>
                  </a:lnTo>
                  <a:lnTo>
                    <a:pt x="14" y="18"/>
                  </a:lnTo>
                  <a:lnTo>
                    <a:pt x="16" y="16"/>
                  </a:lnTo>
                  <a:lnTo>
                    <a:pt x="16" y="14"/>
                  </a:lnTo>
                  <a:lnTo>
                    <a:pt x="16" y="12"/>
                  </a:lnTo>
                  <a:lnTo>
                    <a:pt x="16" y="10"/>
                  </a:lnTo>
                  <a:lnTo>
                    <a:pt x="16" y="8"/>
                  </a:lnTo>
                  <a:lnTo>
                    <a:pt x="17" y="8"/>
                  </a:lnTo>
                  <a:lnTo>
                    <a:pt x="17" y="4"/>
                  </a:lnTo>
                  <a:lnTo>
                    <a:pt x="19" y="4"/>
                  </a:lnTo>
                  <a:lnTo>
                    <a:pt x="19" y="2"/>
                  </a:lnTo>
                  <a:lnTo>
                    <a:pt x="21" y="2"/>
                  </a:lnTo>
                  <a:lnTo>
                    <a:pt x="23" y="2"/>
                  </a:lnTo>
                  <a:lnTo>
                    <a:pt x="25" y="2"/>
                  </a:lnTo>
                  <a:lnTo>
                    <a:pt x="27" y="2"/>
                  </a:lnTo>
                  <a:lnTo>
                    <a:pt x="29" y="2"/>
                  </a:lnTo>
                  <a:lnTo>
                    <a:pt x="29" y="4"/>
                  </a:lnTo>
                  <a:lnTo>
                    <a:pt x="29" y="2"/>
                  </a:lnTo>
                  <a:lnTo>
                    <a:pt x="31" y="2"/>
                  </a:lnTo>
                  <a:lnTo>
                    <a:pt x="33" y="2"/>
                  </a:lnTo>
                  <a:lnTo>
                    <a:pt x="35" y="2"/>
                  </a:lnTo>
                  <a:lnTo>
                    <a:pt x="37" y="2"/>
                  </a:lnTo>
                  <a:lnTo>
                    <a:pt x="39" y="2"/>
                  </a:lnTo>
                  <a:lnTo>
                    <a:pt x="39" y="0"/>
                  </a:lnTo>
                  <a:lnTo>
                    <a:pt x="40" y="0"/>
                  </a:lnTo>
                  <a:lnTo>
                    <a:pt x="42" y="0"/>
                  </a:lnTo>
                  <a:lnTo>
                    <a:pt x="44" y="0"/>
                  </a:lnTo>
                  <a:lnTo>
                    <a:pt x="46" y="0"/>
                  </a:lnTo>
                  <a:lnTo>
                    <a:pt x="48" y="0"/>
                  </a:lnTo>
                  <a:lnTo>
                    <a:pt x="50" y="0"/>
                  </a:lnTo>
                  <a:lnTo>
                    <a:pt x="50" y="2"/>
                  </a:lnTo>
                  <a:lnTo>
                    <a:pt x="52" y="2"/>
                  </a:lnTo>
                  <a:lnTo>
                    <a:pt x="54" y="4"/>
                  </a:lnTo>
                  <a:lnTo>
                    <a:pt x="56" y="4"/>
                  </a:lnTo>
                  <a:lnTo>
                    <a:pt x="56" y="6"/>
                  </a:lnTo>
                  <a:lnTo>
                    <a:pt x="56" y="8"/>
                  </a:lnTo>
                  <a:lnTo>
                    <a:pt x="58" y="8"/>
                  </a:lnTo>
                  <a:lnTo>
                    <a:pt x="58" y="10"/>
                  </a:lnTo>
                  <a:lnTo>
                    <a:pt x="60" y="10"/>
                  </a:lnTo>
                  <a:lnTo>
                    <a:pt x="60" y="8"/>
                  </a:lnTo>
                  <a:lnTo>
                    <a:pt x="60" y="10"/>
                  </a:lnTo>
                  <a:lnTo>
                    <a:pt x="62" y="10"/>
                  </a:lnTo>
                  <a:lnTo>
                    <a:pt x="62" y="8"/>
                  </a:lnTo>
                  <a:lnTo>
                    <a:pt x="64" y="8"/>
                  </a:lnTo>
                  <a:lnTo>
                    <a:pt x="64" y="10"/>
                  </a:lnTo>
                  <a:lnTo>
                    <a:pt x="65" y="10"/>
                  </a:lnTo>
                  <a:lnTo>
                    <a:pt x="65" y="12"/>
                  </a:lnTo>
                  <a:lnTo>
                    <a:pt x="67" y="12"/>
                  </a:lnTo>
                  <a:lnTo>
                    <a:pt x="65" y="14"/>
                  </a:lnTo>
                  <a:lnTo>
                    <a:pt x="67" y="14"/>
                  </a:lnTo>
                  <a:lnTo>
                    <a:pt x="67" y="16"/>
                  </a:lnTo>
                  <a:lnTo>
                    <a:pt x="67" y="18"/>
                  </a:lnTo>
                  <a:lnTo>
                    <a:pt x="69" y="18"/>
                  </a:lnTo>
                  <a:lnTo>
                    <a:pt x="69" y="19"/>
                  </a:lnTo>
                  <a:lnTo>
                    <a:pt x="71" y="19"/>
                  </a:lnTo>
                  <a:lnTo>
                    <a:pt x="73" y="19"/>
                  </a:lnTo>
                  <a:lnTo>
                    <a:pt x="73" y="21"/>
                  </a:lnTo>
                  <a:lnTo>
                    <a:pt x="73" y="23"/>
                  </a:lnTo>
                  <a:lnTo>
                    <a:pt x="75" y="23"/>
                  </a:lnTo>
                  <a:lnTo>
                    <a:pt x="73" y="23"/>
                  </a:lnTo>
                  <a:lnTo>
                    <a:pt x="75" y="23"/>
                  </a:lnTo>
                  <a:lnTo>
                    <a:pt x="75" y="25"/>
                  </a:lnTo>
                  <a:lnTo>
                    <a:pt x="77" y="25"/>
                  </a:lnTo>
                  <a:lnTo>
                    <a:pt x="77" y="27"/>
                  </a:lnTo>
                  <a:lnTo>
                    <a:pt x="79" y="27"/>
                  </a:lnTo>
                  <a:lnTo>
                    <a:pt x="81" y="29"/>
                  </a:lnTo>
                  <a:lnTo>
                    <a:pt x="81" y="31"/>
                  </a:lnTo>
                  <a:lnTo>
                    <a:pt x="83" y="3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5" name="Rectangle 204"/>
            <p:cNvSpPr>
              <a:spLocks noChangeArrowheads="1"/>
            </p:cNvSpPr>
            <p:nvPr/>
          </p:nvSpPr>
          <p:spPr bwMode="auto">
            <a:xfrm>
              <a:off x="3043238" y="4427538"/>
              <a:ext cx="1588" cy="1588"/>
            </a:xfrm>
            <a:prstGeom prst="rect">
              <a:avLst/>
            </a:prstGeom>
            <a:grpFill/>
            <a:ln w="3175">
              <a:solidFill>
                <a:schemeClr val="bg1"/>
              </a:solid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06" name="Freeform 205"/>
            <p:cNvSpPr>
              <a:spLocks/>
            </p:cNvSpPr>
            <p:nvPr/>
          </p:nvSpPr>
          <p:spPr bwMode="auto">
            <a:xfrm>
              <a:off x="7648575" y="4795838"/>
              <a:ext cx="9525" cy="6350"/>
            </a:xfrm>
            <a:custGeom>
              <a:avLst/>
              <a:gdLst>
                <a:gd name="T0" fmla="*/ 4 w 6"/>
                <a:gd name="T1" fmla="*/ 0 h 4"/>
                <a:gd name="T2" fmla="*/ 4 w 6"/>
                <a:gd name="T3" fmla="*/ 0 h 4"/>
                <a:gd name="T4" fmla="*/ 4 w 6"/>
                <a:gd name="T5" fmla="*/ 2 h 4"/>
                <a:gd name="T6" fmla="*/ 6 w 6"/>
                <a:gd name="T7" fmla="*/ 2 h 4"/>
                <a:gd name="T8" fmla="*/ 6 w 6"/>
                <a:gd name="T9" fmla="*/ 2 h 4"/>
                <a:gd name="T10" fmla="*/ 6 w 6"/>
                <a:gd name="T11" fmla="*/ 2 h 4"/>
                <a:gd name="T12" fmla="*/ 6 w 6"/>
                <a:gd name="T13" fmla="*/ 2 h 4"/>
                <a:gd name="T14" fmla="*/ 6 w 6"/>
                <a:gd name="T15" fmla="*/ 2 h 4"/>
                <a:gd name="T16" fmla="*/ 4 w 6"/>
                <a:gd name="T17" fmla="*/ 2 h 4"/>
                <a:gd name="T18" fmla="*/ 4 w 6"/>
                <a:gd name="T19" fmla="*/ 2 h 4"/>
                <a:gd name="T20" fmla="*/ 4 w 6"/>
                <a:gd name="T21" fmla="*/ 2 h 4"/>
                <a:gd name="T22" fmla="*/ 4 w 6"/>
                <a:gd name="T23" fmla="*/ 2 h 4"/>
                <a:gd name="T24" fmla="*/ 4 w 6"/>
                <a:gd name="T25" fmla="*/ 2 h 4"/>
                <a:gd name="T26" fmla="*/ 2 w 6"/>
                <a:gd name="T27" fmla="*/ 2 h 4"/>
                <a:gd name="T28" fmla="*/ 2 w 6"/>
                <a:gd name="T29" fmla="*/ 4 h 4"/>
                <a:gd name="T30" fmla="*/ 2 w 6"/>
                <a:gd name="T31" fmla="*/ 4 h 4"/>
                <a:gd name="T32" fmla="*/ 2 w 6"/>
                <a:gd name="T33" fmla="*/ 4 h 4"/>
                <a:gd name="T34" fmla="*/ 2 w 6"/>
                <a:gd name="T35" fmla="*/ 4 h 4"/>
                <a:gd name="T36" fmla="*/ 2 w 6"/>
                <a:gd name="T37" fmla="*/ 4 h 4"/>
                <a:gd name="T38" fmla="*/ 2 w 6"/>
                <a:gd name="T39" fmla="*/ 2 h 4"/>
                <a:gd name="T40" fmla="*/ 2 w 6"/>
                <a:gd name="T41" fmla="*/ 2 h 4"/>
                <a:gd name="T42" fmla="*/ 2 w 6"/>
                <a:gd name="T43" fmla="*/ 2 h 4"/>
                <a:gd name="T44" fmla="*/ 2 w 6"/>
                <a:gd name="T45" fmla="*/ 2 h 4"/>
                <a:gd name="T46" fmla="*/ 0 w 6"/>
                <a:gd name="T47" fmla="*/ 2 h 4"/>
                <a:gd name="T48" fmla="*/ 0 w 6"/>
                <a:gd name="T49" fmla="*/ 2 h 4"/>
                <a:gd name="T50" fmla="*/ 0 w 6"/>
                <a:gd name="T51" fmla="*/ 2 h 4"/>
                <a:gd name="T52" fmla="*/ 0 w 6"/>
                <a:gd name="T53" fmla="*/ 2 h 4"/>
                <a:gd name="T54" fmla="*/ 0 w 6"/>
                <a:gd name="T55" fmla="*/ 2 h 4"/>
                <a:gd name="T56" fmla="*/ 0 w 6"/>
                <a:gd name="T57" fmla="*/ 2 h 4"/>
                <a:gd name="T58" fmla="*/ 0 w 6"/>
                <a:gd name="T59" fmla="*/ 0 h 4"/>
                <a:gd name="T60" fmla="*/ 0 w 6"/>
                <a:gd name="T61" fmla="*/ 0 h 4"/>
                <a:gd name="T62" fmla="*/ 0 w 6"/>
                <a:gd name="T63" fmla="*/ 0 h 4"/>
                <a:gd name="T64" fmla="*/ 0 w 6"/>
                <a:gd name="T65" fmla="*/ 0 h 4"/>
                <a:gd name="T66" fmla="*/ 0 w 6"/>
                <a:gd name="T67" fmla="*/ 0 h 4"/>
                <a:gd name="T68" fmla="*/ 2 w 6"/>
                <a:gd name="T69" fmla="*/ 0 h 4"/>
                <a:gd name="T70" fmla="*/ 2 w 6"/>
                <a:gd name="T71" fmla="*/ 0 h 4"/>
                <a:gd name="T72" fmla="*/ 2 w 6"/>
                <a:gd name="T73" fmla="*/ 0 h 4"/>
                <a:gd name="T74" fmla="*/ 2 w 6"/>
                <a:gd name="T75" fmla="*/ 0 h 4"/>
                <a:gd name="T76" fmla="*/ 2 w 6"/>
                <a:gd name="T77" fmla="*/ 0 h 4"/>
                <a:gd name="T78" fmla="*/ 4 w 6"/>
                <a:gd name="T7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 h="4">
                  <a:moveTo>
                    <a:pt x="4" y="0"/>
                  </a:moveTo>
                  <a:lnTo>
                    <a:pt x="4" y="0"/>
                  </a:lnTo>
                  <a:lnTo>
                    <a:pt x="4" y="2"/>
                  </a:lnTo>
                  <a:lnTo>
                    <a:pt x="6" y="2"/>
                  </a:lnTo>
                  <a:lnTo>
                    <a:pt x="6" y="2"/>
                  </a:lnTo>
                  <a:lnTo>
                    <a:pt x="6" y="2"/>
                  </a:lnTo>
                  <a:lnTo>
                    <a:pt x="6" y="2"/>
                  </a:lnTo>
                  <a:lnTo>
                    <a:pt x="6" y="2"/>
                  </a:lnTo>
                  <a:lnTo>
                    <a:pt x="4" y="2"/>
                  </a:lnTo>
                  <a:lnTo>
                    <a:pt x="4" y="2"/>
                  </a:lnTo>
                  <a:lnTo>
                    <a:pt x="4" y="2"/>
                  </a:lnTo>
                  <a:lnTo>
                    <a:pt x="4" y="2"/>
                  </a:lnTo>
                  <a:lnTo>
                    <a:pt x="4" y="2"/>
                  </a:lnTo>
                  <a:lnTo>
                    <a:pt x="2" y="2"/>
                  </a:lnTo>
                  <a:lnTo>
                    <a:pt x="2" y="4"/>
                  </a:lnTo>
                  <a:lnTo>
                    <a:pt x="2" y="4"/>
                  </a:lnTo>
                  <a:lnTo>
                    <a:pt x="2" y="4"/>
                  </a:lnTo>
                  <a:lnTo>
                    <a:pt x="2" y="4"/>
                  </a:lnTo>
                  <a:lnTo>
                    <a:pt x="2" y="4"/>
                  </a:lnTo>
                  <a:lnTo>
                    <a:pt x="2" y="2"/>
                  </a:lnTo>
                  <a:lnTo>
                    <a:pt x="2" y="2"/>
                  </a:lnTo>
                  <a:lnTo>
                    <a:pt x="2" y="2"/>
                  </a:lnTo>
                  <a:lnTo>
                    <a:pt x="2" y="2"/>
                  </a:lnTo>
                  <a:lnTo>
                    <a:pt x="0" y="2"/>
                  </a:lnTo>
                  <a:lnTo>
                    <a:pt x="0" y="2"/>
                  </a:lnTo>
                  <a:lnTo>
                    <a:pt x="0" y="2"/>
                  </a:lnTo>
                  <a:lnTo>
                    <a:pt x="0" y="2"/>
                  </a:lnTo>
                  <a:lnTo>
                    <a:pt x="0" y="2"/>
                  </a:lnTo>
                  <a:lnTo>
                    <a:pt x="0" y="2"/>
                  </a:lnTo>
                  <a:lnTo>
                    <a:pt x="0" y="0"/>
                  </a:lnTo>
                  <a:lnTo>
                    <a:pt x="0" y="0"/>
                  </a:lnTo>
                  <a:lnTo>
                    <a:pt x="0" y="0"/>
                  </a:lnTo>
                  <a:lnTo>
                    <a:pt x="0" y="0"/>
                  </a:lnTo>
                  <a:lnTo>
                    <a:pt x="0" y="0"/>
                  </a:lnTo>
                  <a:lnTo>
                    <a:pt x="2" y="0"/>
                  </a:lnTo>
                  <a:lnTo>
                    <a:pt x="2" y="0"/>
                  </a:lnTo>
                  <a:lnTo>
                    <a:pt x="2" y="0"/>
                  </a:lnTo>
                  <a:lnTo>
                    <a:pt x="2" y="0"/>
                  </a:lnTo>
                  <a:lnTo>
                    <a:pt x="2" y="0"/>
                  </a:lnTo>
                  <a:lnTo>
                    <a:pt x="4"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7" name="Freeform 207"/>
            <p:cNvSpPr>
              <a:spLocks noEditPoints="1"/>
            </p:cNvSpPr>
            <p:nvPr/>
          </p:nvSpPr>
          <p:spPr bwMode="auto">
            <a:xfrm>
              <a:off x="4067175" y="6456363"/>
              <a:ext cx="298450" cy="255588"/>
            </a:xfrm>
            <a:custGeom>
              <a:avLst/>
              <a:gdLst>
                <a:gd name="T0" fmla="*/ 173 w 188"/>
                <a:gd name="T1" fmla="*/ 160 h 161"/>
                <a:gd name="T2" fmla="*/ 173 w 188"/>
                <a:gd name="T3" fmla="*/ 161 h 161"/>
                <a:gd name="T4" fmla="*/ 171 w 188"/>
                <a:gd name="T5" fmla="*/ 161 h 161"/>
                <a:gd name="T6" fmla="*/ 182 w 188"/>
                <a:gd name="T7" fmla="*/ 148 h 161"/>
                <a:gd name="T8" fmla="*/ 184 w 188"/>
                <a:gd name="T9" fmla="*/ 148 h 161"/>
                <a:gd name="T10" fmla="*/ 186 w 188"/>
                <a:gd name="T11" fmla="*/ 127 h 161"/>
                <a:gd name="T12" fmla="*/ 188 w 188"/>
                <a:gd name="T13" fmla="*/ 131 h 161"/>
                <a:gd name="T14" fmla="*/ 184 w 188"/>
                <a:gd name="T15" fmla="*/ 108 h 161"/>
                <a:gd name="T16" fmla="*/ 182 w 188"/>
                <a:gd name="T17" fmla="*/ 88 h 161"/>
                <a:gd name="T18" fmla="*/ 182 w 188"/>
                <a:gd name="T19" fmla="*/ 88 h 161"/>
                <a:gd name="T20" fmla="*/ 157 w 188"/>
                <a:gd name="T21" fmla="*/ 77 h 161"/>
                <a:gd name="T22" fmla="*/ 173 w 188"/>
                <a:gd name="T23" fmla="*/ 79 h 161"/>
                <a:gd name="T24" fmla="*/ 167 w 188"/>
                <a:gd name="T25" fmla="*/ 65 h 161"/>
                <a:gd name="T26" fmla="*/ 169 w 188"/>
                <a:gd name="T27" fmla="*/ 65 h 161"/>
                <a:gd name="T28" fmla="*/ 15 w 188"/>
                <a:gd name="T29" fmla="*/ 16 h 161"/>
                <a:gd name="T30" fmla="*/ 15 w 188"/>
                <a:gd name="T31" fmla="*/ 14 h 161"/>
                <a:gd name="T32" fmla="*/ 0 w 188"/>
                <a:gd name="T33" fmla="*/ 2 h 161"/>
                <a:gd name="T34" fmla="*/ 7 w 188"/>
                <a:gd name="T35" fmla="*/ 2 h 161"/>
                <a:gd name="T36" fmla="*/ 11 w 188"/>
                <a:gd name="T37" fmla="*/ 2 h 161"/>
                <a:gd name="T38" fmla="*/ 11 w 188"/>
                <a:gd name="T39" fmla="*/ 4 h 161"/>
                <a:gd name="T40" fmla="*/ 13 w 188"/>
                <a:gd name="T41" fmla="*/ 4 h 161"/>
                <a:gd name="T42" fmla="*/ 15 w 188"/>
                <a:gd name="T43" fmla="*/ 4 h 161"/>
                <a:gd name="T44" fmla="*/ 17 w 188"/>
                <a:gd name="T45" fmla="*/ 4 h 161"/>
                <a:gd name="T46" fmla="*/ 21 w 188"/>
                <a:gd name="T47" fmla="*/ 6 h 161"/>
                <a:gd name="T48" fmla="*/ 23 w 188"/>
                <a:gd name="T49" fmla="*/ 6 h 161"/>
                <a:gd name="T50" fmla="*/ 25 w 188"/>
                <a:gd name="T51" fmla="*/ 6 h 161"/>
                <a:gd name="T52" fmla="*/ 23 w 188"/>
                <a:gd name="T53" fmla="*/ 10 h 161"/>
                <a:gd name="T54" fmla="*/ 27 w 188"/>
                <a:gd name="T55" fmla="*/ 10 h 161"/>
                <a:gd name="T56" fmla="*/ 27 w 188"/>
                <a:gd name="T57" fmla="*/ 10 h 161"/>
                <a:gd name="T58" fmla="*/ 29 w 188"/>
                <a:gd name="T59" fmla="*/ 10 h 161"/>
                <a:gd name="T60" fmla="*/ 29 w 188"/>
                <a:gd name="T61" fmla="*/ 8 h 161"/>
                <a:gd name="T62" fmla="*/ 29 w 188"/>
                <a:gd name="T63" fmla="*/ 12 h 161"/>
                <a:gd name="T64" fmla="*/ 32 w 188"/>
                <a:gd name="T65" fmla="*/ 14 h 161"/>
                <a:gd name="T66" fmla="*/ 34 w 188"/>
                <a:gd name="T67" fmla="*/ 17 h 161"/>
                <a:gd name="T68" fmla="*/ 36 w 188"/>
                <a:gd name="T69" fmla="*/ 21 h 161"/>
                <a:gd name="T70" fmla="*/ 32 w 188"/>
                <a:gd name="T71" fmla="*/ 23 h 161"/>
                <a:gd name="T72" fmla="*/ 31 w 188"/>
                <a:gd name="T73" fmla="*/ 25 h 161"/>
                <a:gd name="T74" fmla="*/ 31 w 188"/>
                <a:gd name="T75" fmla="*/ 23 h 161"/>
                <a:gd name="T76" fmla="*/ 29 w 188"/>
                <a:gd name="T77" fmla="*/ 19 h 161"/>
                <a:gd name="T78" fmla="*/ 27 w 188"/>
                <a:gd name="T79" fmla="*/ 17 h 161"/>
                <a:gd name="T80" fmla="*/ 23 w 188"/>
                <a:gd name="T81" fmla="*/ 16 h 161"/>
                <a:gd name="T82" fmla="*/ 19 w 188"/>
                <a:gd name="T83" fmla="*/ 12 h 161"/>
                <a:gd name="T84" fmla="*/ 15 w 188"/>
                <a:gd name="T85" fmla="*/ 10 h 161"/>
                <a:gd name="T86" fmla="*/ 15 w 188"/>
                <a:gd name="T87" fmla="*/ 8 h 161"/>
                <a:gd name="T88" fmla="*/ 13 w 188"/>
                <a:gd name="T89" fmla="*/ 8 h 161"/>
                <a:gd name="T90" fmla="*/ 11 w 188"/>
                <a:gd name="T91" fmla="*/ 8 h 161"/>
                <a:gd name="T92" fmla="*/ 11 w 188"/>
                <a:gd name="T93" fmla="*/ 6 h 161"/>
                <a:gd name="T94" fmla="*/ 9 w 188"/>
                <a:gd name="T95" fmla="*/ 6 h 161"/>
                <a:gd name="T96" fmla="*/ 7 w 188"/>
                <a:gd name="T97" fmla="*/ 6 h 161"/>
                <a:gd name="T98" fmla="*/ 7 w 188"/>
                <a:gd name="T99" fmla="*/ 4 h 161"/>
                <a:gd name="T100" fmla="*/ 7 w 188"/>
                <a:gd name="T101" fmla="*/ 2 h 161"/>
                <a:gd name="T102" fmla="*/ 2 w 188"/>
                <a:gd name="T103" fmla="*/ 2 h 161"/>
                <a:gd name="T104" fmla="*/ 4 w 188"/>
                <a:gd name="T105" fmla="*/ 2 h 161"/>
                <a:gd name="T106" fmla="*/ 7 w 188"/>
                <a:gd name="T107" fmla="*/ 2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8" h="161">
                  <a:moveTo>
                    <a:pt x="175" y="161"/>
                  </a:moveTo>
                  <a:lnTo>
                    <a:pt x="173" y="161"/>
                  </a:lnTo>
                  <a:lnTo>
                    <a:pt x="173" y="160"/>
                  </a:lnTo>
                  <a:lnTo>
                    <a:pt x="175" y="160"/>
                  </a:lnTo>
                  <a:lnTo>
                    <a:pt x="175" y="161"/>
                  </a:lnTo>
                  <a:close/>
                  <a:moveTo>
                    <a:pt x="173" y="161"/>
                  </a:moveTo>
                  <a:lnTo>
                    <a:pt x="171" y="161"/>
                  </a:lnTo>
                  <a:lnTo>
                    <a:pt x="171" y="160"/>
                  </a:lnTo>
                  <a:lnTo>
                    <a:pt x="171" y="161"/>
                  </a:lnTo>
                  <a:lnTo>
                    <a:pt x="173" y="161"/>
                  </a:lnTo>
                  <a:close/>
                  <a:moveTo>
                    <a:pt x="184" y="148"/>
                  </a:moveTo>
                  <a:lnTo>
                    <a:pt x="182" y="148"/>
                  </a:lnTo>
                  <a:lnTo>
                    <a:pt x="182" y="146"/>
                  </a:lnTo>
                  <a:lnTo>
                    <a:pt x="184" y="146"/>
                  </a:lnTo>
                  <a:lnTo>
                    <a:pt x="184" y="148"/>
                  </a:lnTo>
                  <a:close/>
                  <a:moveTo>
                    <a:pt x="188" y="131"/>
                  </a:moveTo>
                  <a:lnTo>
                    <a:pt x="186" y="129"/>
                  </a:lnTo>
                  <a:lnTo>
                    <a:pt x="186" y="127"/>
                  </a:lnTo>
                  <a:lnTo>
                    <a:pt x="188" y="127"/>
                  </a:lnTo>
                  <a:lnTo>
                    <a:pt x="188" y="129"/>
                  </a:lnTo>
                  <a:lnTo>
                    <a:pt x="188" y="131"/>
                  </a:lnTo>
                  <a:close/>
                  <a:moveTo>
                    <a:pt x="186" y="110"/>
                  </a:moveTo>
                  <a:lnTo>
                    <a:pt x="184" y="110"/>
                  </a:lnTo>
                  <a:lnTo>
                    <a:pt x="184" y="108"/>
                  </a:lnTo>
                  <a:lnTo>
                    <a:pt x="186" y="108"/>
                  </a:lnTo>
                  <a:lnTo>
                    <a:pt x="186" y="110"/>
                  </a:lnTo>
                  <a:close/>
                  <a:moveTo>
                    <a:pt x="182" y="88"/>
                  </a:moveTo>
                  <a:lnTo>
                    <a:pt x="180" y="88"/>
                  </a:lnTo>
                  <a:lnTo>
                    <a:pt x="180" y="87"/>
                  </a:lnTo>
                  <a:lnTo>
                    <a:pt x="182" y="88"/>
                  </a:lnTo>
                  <a:close/>
                  <a:moveTo>
                    <a:pt x="157" y="77"/>
                  </a:moveTo>
                  <a:lnTo>
                    <a:pt x="157" y="79"/>
                  </a:lnTo>
                  <a:lnTo>
                    <a:pt x="157" y="77"/>
                  </a:lnTo>
                  <a:close/>
                  <a:moveTo>
                    <a:pt x="175" y="77"/>
                  </a:moveTo>
                  <a:lnTo>
                    <a:pt x="175" y="79"/>
                  </a:lnTo>
                  <a:lnTo>
                    <a:pt x="173" y="79"/>
                  </a:lnTo>
                  <a:lnTo>
                    <a:pt x="173" y="77"/>
                  </a:lnTo>
                  <a:lnTo>
                    <a:pt x="175" y="77"/>
                  </a:lnTo>
                  <a:close/>
                  <a:moveTo>
                    <a:pt x="167" y="65"/>
                  </a:moveTo>
                  <a:lnTo>
                    <a:pt x="167" y="67"/>
                  </a:lnTo>
                  <a:lnTo>
                    <a:pt x="167" y="65"/>
                  </a:lnTo>
                  <a:lnTo>
                    <a:pt x="169" y="65"/>
                  </a:lnTo>
                  <a:lnTo>
                    <a:pt x="167" y="65"/>
                  </a:lnTo>
                  <a:close/>
                  <a:moveTo>
                    <a:pt x="17" y="16"/>
                  </a:moveTo>
                  <a:lnTo>
                    <a:pt x="15" y="16"/>
                  </a:lnTo>
                  <a:lnTo>
                    <a:pt x="17" y="16"/>
                  </a:lnTo>
                  <a:lnTo>
                    <a:pt x="15" y="16"/>
                  </a:lnTo>
                  <a:lnTo>
                    <a:pt x="15" y="14"/>
                  </a:lnTo>
                  <a:lnTo>
                    <a:pt x="17" y="14"/>
                  </a:lnTo>
                  <a:lnTo>
                    <a:pt x="17" y="16"/>
                  </a:lnTo>
                  <a:close/>
                  <a:moveTo>
                    <a:pt x="0" y="2"/>
                  </a:moveTo>
                  <a:lnTo>
                    <a:pt x="2" y="2"/>
                  </a:lnTo>
                  <a:lnTo>
                    <a:pt x="0" y="2"/>
                  </a:lnTo>
                  <a:close/>
                  <a:moveTo>
                    <a:pt x="7" y="2"/>
                  </a:moveTo>
                  <a:lnTo>
                    <a:pt x="6" y="2"/>
                  </a:lnTo>
                  <a:lnTo>
                    <a:pt x="9" y="2"/>
                  </a:lnTo>
                  <a:lnTo>
                    <a:pt x="11" y="2"/>
                  </a:lnTo>
                  <a:lnTo>
                    <a:pt x="9" y="2"/>
                  </a:lnTo>
                  <a:lnTo>
                    <a:pt x="11" y="2"/>
                  </a:lnTo>
                  <a:lnTo>
                    <a:pt x="11" y="4"/>
                  </a:lnTo>
                  <a:lnTo>
                    <a:pt x="11" y="2"/>
                  </a:lnTo>
                  <a:lnTo>
                    <a:pt x="13" y="2"/>
                  </a:lnTo>
                  <a:lnTo>
                    <a:pt x="13" y="4"/>
                  </a:lnTo>
                  <a:lnTo>
                    <a:pt x="15" y="4"/>
                  </a:lnTo>
                  <a:lnTo>
                    <a:pt x="15" y="2"/>
                  </a:lnTo>
                  <a:lnTo>
                    <a:pt x="15" y="4"/>
                  </a:lnTo>
                  <a:lnTo>
                    <a:pt x="17" y="4"/>
                  </a:lnTo>
                  <a:lnTo>
                    <a:pt x="17" y="6"/>
                  </a:lnTo>
                  <a:lnTo>
                    <a:pt x="17" y="4"/>
                  </a:lnTo>
                  <a:lnTo>
                    <a:pt x="19" y="4"/>
                  </a:lnTo>
                  <a:lnTo>
                    <a:pt x="21" y="4"/>
                  </a:lnTo>
                  <a:lnTo>
                    <a:pt x="21" y="6"/>
                  </a:lnTo>
                  <a:lnTo>
                    <a:pt x="21" y="4"/>
                  </a:lnTo>
                  <a:lnTo>
                    <a:pt x="23" y="4"/>
                  </a:lnTo>
                  <a:lnTo>
                    <a:pt x="23" y="6"/>
                  </a:lnTo>
                  <a:lnTo>
                    <a:pt x="25" y="6"/>
                  </a:lnTo>
                  <a:lnTo>
                    <a:pt x="25" y="8"/>
                  </a:lnTo>
                  <a:lnTo>
                    <a:pt x="25" y="6"/>
                  </a:lnTo>
                  <a:lnTo>
                    <a:pt x="25" y="8"/>
                  </a:lnTo>
                  <a:lnTo>
                    <a:pt x="23" y="8"/>
                  </a:lnTo>
                  <a:lnTo>
                    <a:pt x="23" y="10"/>
                  </a:lnTo>
                  <a:lnTo>
                    <a:pt x="25" y="8"/>
                  </a:lnTo>
                  <a:lnTo>
                    <a:pt x="27" y="8"/>
                  </a:lnTo>
                  <a:lnTo>
                    <a:pt x="27" y="10"/>
                  </a:lnTo>
                  <a:lnTo>
                    <a:pt x="25" y="10"/>
                  </a:lnTo>
                  <a:lnTo>
                    <a:pt x="25" y="12"/>
                  </a:lnTo>
                  <a:lnTo>
                    <a:pt x="27" y="10"/>
                  </a:lnTo>
                  <a:lnTo>
                    <a:pt x="27" y="12"/>
                  </a:lnTo>
                  <a:lnTo>
                    <a:pt x="29" y="12"/>
                  </a:lnTo>
                  <a:lnTo>
                    <a:pt x="29" y="10"/>
                  </a:lnTo>
                  <a:lnTo>
                    <a:pt x="27" y="10"/>
                  </a:lnTo>
                  <a:lnTo>
                    <a:pt x="27" y="8"/>
                  </a:lnTo>
                  <a:lnTo>
                    <a:pt x="29" y="8"/>
                  </a:lnTo>
                  <a:lnTo>
                    <a:pt x="29" y="10"/>
                  </a:lnTo>
                  <a:lnTo>
                    <a:pt x="31" y="12"/>
                  </a:lnTo>
                  <a:lnTo>
                    <a:pt x="29" y="12"/>
                  </a:lnTo>
                  <a:lnTo>
                    <a:pt x="31" y="12"/>
                  </a:lnTo>
                  <a:lnTo>
                    <a:pt x="31" y="14"/>
                  </a:lnTo>
                  <a:lnTo>
                    <a:pt x="32" y="14"/>
                  </a:lnTo>
                  <a:lnTo>
                    <a:pt x="32" y="16"/>
                  </a:lnTo>
                  <a:lnTo>
                    <a:pt x="32" y="17"/>
                  </a:lnTo>
                  <a:lnTo>
                    <a:pt x="34" y="17"/>
                  </a:lnTo>
                  <a:lnTo>
                    <a:pt x="34" y="19"/>
                  </a:lnTo>
                  <a:lnTo>
                    <a:pt x="34" y="21"/>
                  </a:lnTo>
                  <a:lnTo>
                    <a:pt x="36" y="21"/>
                  </a:lnTo>
                  <a:lnTo>
                    <a:pt x="36" y="23"/>
                  </a:lnTo>
                  <a:lnTo>
                    <a:pt x="34" y="23"/>
                  </a:lnTo>
                  <a:lnTo>
                    <a:pt x="32" y="23"/>
                  </a:lnTo>
                  <a:lnTo>
                    <a:pt x="34" y="25"/>
                  </a:lnTo>
                  <a:lnTo>
                    <a:pt x="32" y="25"/>
                  </a:lnTo>
                  <a:lnTo>
                    <a:pt x="31" y="25"/>
                  </a:lnTo>
                  <a:lnTo>
                    <a:pt x="32" y="25"/>
                  </a:lnTo>
                  <a:lnTo>
                    <a:pt x="31" y="25"/>
                  </a:lnTo>
                  <a:lnTo>
                    <a:pt x="31" y="23"/>
                  </a:lnTo>
                  <a:lnTo>
                    <a:pt x="29" y="23"/>
                  </a:lnTo>
                  <a:lnTo>
                    <a:pt x="29" y="21"/>
                  </a:lnTo>
                  <a:lnTo>
                    <a:pt x="29" y="19"/>
                  </a:lnTo>
                  <a:lnTo>
                    <a:pt x="27" y="17"/>
                  </a:lnTo>
                  <a:lnTo>
                    <a:pt x="25" y="17"/>
                  </a:lnTo>
                  <a:lnTo>
                    <a:pt x="27" y="17"/>
                  </a:lnTo>
                  <a:lnTo>
                    <a:pt x="27" y="16"/>
                  </a:lnTo>
                  <a:lnTo>
                    <a:pt x="25" y="16"/>
                  </a:lnTo>
                  <a:lnTo>
                    <a:pt x="23" y="16"/>
                  </a:lnTo>
                  <a:lnTo>
                    <a:pt x="21" y="14"/>
                  </a:lnTo>
                  <a:lnTo>
                    <a:pt x="21" y="12"/>
                  </a:lnTo>
                  <a:lnTo>
                    <a:pt x="19" y="12"/>
                  </a:lnTo>
                  <a:lnTo>
                    <a:pt x="17" y="12"/>
                  </a:lnTo>
                  <a:lnTo>
                    <a:pt x="17" y="10"/>
                  </a:lnTo>
                  <a:lnTo>
                    <a:pt x="15" y="10"/>
                  </a:lnTo>
                  <a:lnTo>
                    <a:pt x="17" y="10"/>
                  </a:lnTo>
                  <a:lnTo>
                    <a:pt x="15" y="10"/>
                  </a:lnTo>
                  <a:lnTo>
                    <a:pt x="15" y="8"/>
                  </a:lnTo>
                  <a:lnTo>
                    <a:pt x="15" y="10"/>
                  </a:lnTo>
                  <a:lnTo>
                    <a:pt x="15" y="8"/>
                  </a:lnTo>
                  <a:lnTo>
                    <a:pt x="13" y="8"/>
                  </a:lnTo>
                  <a:lnTo>
                    <a:pt x="13" y="10"/>
                  </a:lnTo>
                  <a:lnTo>
                    <a:pt x="11" y="10"/>
                  </a:lnTo>
                  <a:lnTo>
                    <a:pt x="11" y="8"/>
                  </a:lnTo>
                  <a:lnTo>
                    <a:pt x="13" y="8"/>
                  </a:lnTo>
                  <a:lnTo>
                    <a:pt x="11" y="8"/>
                  </a:lnTo>
                  <a:lnTo>
                    <a:pt x="11" y="6"/>
                  </a:lnTo>
                  <a:lnTo>
                    <a:pt x="13" y="6"/>
                  </a:lnTo>
                  <a:lnTo>
                    <a:pt x="11" y="6"/>
                  </a:lnTo>
                  <a:lnTo>
                    <a:pt x="9" y="6"/>
                  </a:lnTo>
                  <a:lnTo>
                    <a:pt x="7" y="6"/>
                  </a:lnTo>
                  <a:lnTo>
                    <a:pt x="6" y="6"/>
                  </a:lnTo>
                  <a:lnTo>
                    <a:pt x="7" y="6"/>
                  </a:lnTo>
                  <a:lnTo>
                    <a:pt x="6" y="6"/>
                  </a:lnTo>
                  <a:lnTo>
                    <a:pt x="7" y="6"/>
                  </a:lnTo>
                  <a:lnTo>
                    <a:pt x="7" y="4"/>
                  </a:lnTo>
                  <a:lnTo>
                    <a:pt x="6" y="4"/>
                  </a:lnTo>
                  <a:lnTo>
                    <a:pt x="7" y="4"/>
                  </a:lnTo>
                  <a:lnTo>
                    <a:pt x="7" y="2"/>
                  </a:lnTo>
                  <a:lnTo>
                    <a:pt x="6" y="2"/>
                  </a:lnTo>
                  <a:lnTo>
                    <a:pt x="4" y="2"/>
                  </a:lnTo>
                  <a:lnTo>
                    <a:pt x="2" y="2"/>
                  </a:lnTo>
                  <a:lnTo>
                    <a:pt x="2" y="4"/>
                  </a:lnTo>
                  <a:lnTo>
                    <a:pt x="2" y="2"/>
                  </a:lnTo>
                  <a:lnTo>
                    <a:pt x="4" y="2"/>
                  </a:lnTo>
                  <a:lnTo>
                    <a:pt x="6" y="2"/>
                  </a:lnTo>
                  <a:lnTo>
                    <a:pt x="6" y="0"/>
                  </a:lnTo>
                  <a:lnTo>
                    <a:pt x="7"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8" name="Freeform 208"/>
            <p:cNvSpPr>
              <a:spLocks noEditPoints="1"/>
            </p:cNvSpPr>
            <p:nvPr/>
          </p:nvSpPr>
          <p:spPr bwMode="auto">
            <a:xfrm>
              <a:off x="4664075" y="5033963"/>
              <a:ext cx="222250" cy="917575"/>
            </a:xfrm>
            <a:custGeom>
              <a:avLst/>
              <a:gdLst>
                <a:gd name="T0" fmla="*/ 73 w 140"/>
                <a:gd name="T1" fmla="*/ 578 h 578"/>
                <a:gd name="T2" fmla="*/ 71 w 140"/>
                <a:gd name="T3" fmla="*/ 576 h 578"/>
                <a:gd name="T4" fmla="*/ 71 w 140"/>
                <a:gd name="T5" fmla="*/ 576 h 578"/>
                <a:gd name="T6" fmla="*/ 71 w 140"/>
                <a:gd name="T7" fmla="*/ 576 h 578"/>
                <a:gd name="T8" fmla="*/ 71 w 140"/>
                <a:gd name="T9" fmla="*/ 576 h 578"/>
                <a:gd name="T10" fmla="*/ 73 w 140"/>
                <a:gd name="T11" fmla="*/ 576 h 578"/>
                <a:gd name="T12" fmla="*/ 73 w 140"/>
                <a:gd name="T13" fmla="*/ 576 h 578"/>
                <a:gd name="T14" fmla="*/ 73 w 140"/>
                <a:gd name="T15" fmla="*/ 576 h 578"/>
                <a:gd name="T16" fmla="*/ 35 w 140"/>
                <a:gd name="T17" fmla="*/ 510 h 578"/>
                <a:gd name="T18" fmla="*/ 35 w 140"/>
                <a:gd name="T19" fmla="*/ 510 h 578"/>
                <a:gd name="T20" fmla="*/ 35 w 140"/>
                <a:gd name="T21" fmla="*/ 508 h 578"/>
                <a:gd name="T22" fmla="*/ 35 w 140"/>
                <a:gd name="T23" fmla="*/ 508 h 578"/>
                <a:gd name="T24" fmla="*/ 37 w 140"/>
                <a:gd name="T25" fmla="*/ 508 h 578"/>
                <a:gd name="T26" fmla="*/ 37 w 140"/>
                <a:gd name="T27" fmla="*/ 508 h 578"/>
                <a:gd name="T28" fmla="*/ 37 w 140"/>
                <a:gd name="T29" fmla="*/ 510 h 578"/>
                <a:gd name="T30" fmla="*/ 37 w 140"/>
                <a:gd name="T31" fmla="*/ 510 h 578"/>
                <a:gd name="T32" fmla="*/ 35 w 140"/>
                <a:gd name="T33" fmla="*/ 510 h 578"/>
                <a:gd name="T34" fmla="*/ 140 w 140"/>
                <a:gd name="T35" fmla="*/ 130 h 578"/>
                <a:gd name="T36" fmla="*/ 140 w 140"/>
                <a:gd name="T37" fmla="*/ 130 h 578"/>
                <a:gd name="T38" fmla="*/ 140 w 140"/>
                <a:gd name="T39" fmla="*/ 130 h 578"/>
                <a:gd name="T40" fmla="*/ 140 w 140"/>
                <a:gd name="T41" fmla="*/ 130 h 578"/>
                <a:gd name="T42" fmla="*/ 140 w 140"/>
                <a:gd name="T43" fmla="*/ 130 h 578"/>
                <a:gd name="T44" fmla="*/ 140 w 140"/>
                <a:gd name="T45" fmla="*/ 130 h 578"/>
                <a:gd name="T46" fmla="*/ 138 w 140"/>
                <a:gd name="T47" fmla="*/ 130 h 578"/>
                <a:gd name="T48" fmla="*/ 138 w 140"/>
                <a:gd name="T49" fmla="*/ 132 h 578"/>
                <a:gd name="T50" fmla="*/ 138 w 140"/>
                <a:gd name="T51" fmla="*/ 130 h 578"/>
                <a:gd name="T52" fmla="*/ 138 w 140"/>
                <a:gd name="T53" fmla="*/ 130 h 578"/>
                <a:gd name="T54" fmla="*/ 138 w 140"/>
                <a:gd name="T55" fmla="*/ 130 h 578"/>
                <a:gd name="T56" fmla="*/ 138 w 140"/>
                <a:gd name="T57" fmla="*/ 130 h 578"/>
                <a:gd name="T58" fmla="*/ 140 w 140"/>
                <a:gd name="T59" fmla="*/ 130 h 578"/>
                <a:gd name="T60" fmla="*/ 140 w 140"/>
                <a:gd name="T61" fmla="*/ 130 h 578"/>
                <a:gd name="T62" fmla="*/ 2 w 140"/>
                <a:gd name="T63" fmla="*/ 0 h 578"/>
                <a:gd name="T64" fmla="*/ 2 w 140"/>
                <a:gd name="T65" fmla="*/ 0 h 578"/>
                <a:gd name="T66" fmla="*/ 2 w 140"/>
                <a:gd name="T67" fmla="*/ 0 h 578"/>
                <a:gd name="T68" fmla="*/ 2 w 140"/>
                <a:gd name="T69" fmla="*/ 0 h 578"/>
                <a:gd name="T70" fmla="*/ 2 w 140"/>
                <a:gd name="T71" fmla="*/ 0 h 578"/>
                <a:gd name="T72" fmla="*/ 2 w 140"/>
                <a:gd name="T73" fmla="*/ 0 h 578"/>
                <a:gd name="T74" fmla="*/ 0 w 140"/>
                <a:gd name="T75" fmla="*/ 0 h 578"/>
                <a:gd name="T76" fmla="*/ 0 w 140"/>
                <a:gd name="T77" fmla="*/ 0 h 578"/>
                <a:gd name="T78" fmla="*/ 0 w 140"/>
                <a:gd name="T79" fmla="*/ 0 h 578"/>
                <a:gd name="T80" fmla="*/ 2 w 140"/>
                <a:gd name="T81" fmla="*/ 0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0" h="578">
                  <a:moveTo>
                    <a:pt x="73" y="576"/>
                  </a:moveTo>
                  <a:lnTo>
                    <a:pt x="73" y="578"/>
                  </a:lnTo>
                  <a:lnTo>
                    <a:pt x="71" y="576"/>
                  </a:lnTo>
                  <a:lnTo>
                    <a:pt x="71" y="576"/>
                  </a:lnTo>
                  <a:lnTo>
                    <a:pt x="71" y="576"/>
                  </a:lnTo>
                  <a:lnTo>
                    <a:pt x="71" y="576"/>
                  </a:lnTo>
                  <a:lnTo>
                    <a:pt x="71" y="576"/>
                  </a:lnTo>
                  <a:lnTo>
                    <a:pt x="71" y="576"/>
                  </a:lnTo>
                  <a:lnTo>
                    <a:pt x="71" y="576"/>
                  </a:lnTo>
                  <a:lnTo>
                    <a:pt x="71" y="576"/>
                  </a:lnTo>
                  <a:lnTo>
                    <a:pt x="71" y="576"/>
                  </a:lnTo>
                  <a:lnTo>
                    <a:pt x="73" y="576"/>
                  </a:lnTo>
                  <a:lnTo>
                    <a:pt x="73" y="576"/>
                  </a:lnTo>
                  <a:lnTo>
                    <a:pt x="73" y="576"/>
                  </a:lnTo>
                  <a:lnTo>
                    <a:pt x="73" y="576"/>
                  </a:lnTo>
                  <a:lnTo>
                    <a:pt x="73" y="576"/>
                  </a:lnTo>
                  <a:close/>
                  <a:moveTo>
                    <a:pt x="35" y="510"/>
                  </a:moveTo>
                  <a:lnTo>
                    <a:pt x="35" y="510"/>
                  </a:lnTo>
                  <a:lnTo>
                    <a:pt x="35" y="510"/>
                  </a:lnTo>
                  <a:lnTo>
                    <a:pt x="35" y="510"/>
                  </a:lnTo>
                  <a:lnTo>
                    <a:pt x="35" y="508"/>
                  </a:lnTo>
                  <a:lnTo>
                    <a:pt x="35" y="508"/>
                  </a:lnTo>
                  <a:lnTo>
                    <a:pt x="35" y="508"/>
                  </a:lnTo>
                  <a:lnTo>
                    <a:pt x="35" y="508"/>
                  </a:lnTo>
                  <a:lnTo>
                    <a:pt x="35" y="508"/>
                  </a:lnTo>
                  <a:lnTo>
                    <a:pt x="37" y="508"/>
                  </a:lnTo>
                  <a:lnTo>
                    <a:pt x="37" y="508"/>
                  </a:lnTo>
                  <a:lnTo>
                    <a:pt x="37" y="508"/>
                  </a:lnTo>
                  <a:lnTo>
                    <a:pt x="37" y="510"/>
                  </a:lnTo>
                  <a:lnTo>
                    <a:pt x="37" y="510"/>
                  </a:lnTo>
                  <a:lnTo>
                    <a:pt x="37" y="510"/>
                  </a:lnTo>
                  <a:lnTo>
                    <a:pt x="37" y="510"/>
                  </a:lnTo>
                  <a:lnTo>
                    <a:pt x="35" y="510"/>
                  </a:lnTo>
                  <a:lnTo>
                    <a:pt x="35" y="510"/>
                  </a:lnTo>
                  <a:close/>
                  <a:moveTo>
                    <a:pt x="140" y="130"/>
                  </a:moveTo>
                  <a:lnTo>
                    <a:pt x="140" y="130"/>
                  </a:lnTo>
                  <a:lnTo>
                    <a:pt x="140" y="130"/>
                  </a:lnTo>
                  <a:lnTo>
                    <a:pt x="140" y="130"/>
                  </a:lnTo>
                  <a:lnTo>
                    <a:pt x="140" y="130"/>
                  </a:lnTo>
                  <a:lnTo>
                    <a:pt x="140" y="130"/>
                  </a:lnTo>
                  <a:lnTo>
                    <a:pt x="140" y="130"/>
                  </a:lnTo>
                  <a:lnTo>
                    <a:pt x="140" y="130"/>
                  </a:lnTo>
                  <a:lnTo>
                    <a:pt x="140" y="130"/>
                  </a:lnTo>
                  <a:lnTo>
                    <a:pt x="140" y="130"/>
                  </a:lnTo>
                  <a:lnTo>
                    <a:pt x="140" y="130"/>
                  </a:lnTo>
                  <a:lnTo>
                    <a:pt x="140" y="130"/>
                  </a:lnTo>
                  <a:lnTo>
                    <a:pt x="138" y="130"/>
                  </a:lnTo>
                  <a:lnTo>
                    <a:pt x="138" y="130"/>
                  </a:lnTo>
                  <a:lnTo>
                    <a:pt x="138" y="132"/>
                  </a:lnTo>
                  <a:lnTo>
                    <a:pt x="138" y="132"/>
                  </a:lnTo>
                  <a:lnTo>
                    <a:pt x="138" y="130"/>
                  </a:lnTo>
                  <a:lnTo>
                    <a:pt x="138" y="130"/>
                  </a:lnTo>
                  <a:lnTo>
                    <a:pt x="138" y="130"/>
                  </a:lnTo>
                  <a:lnTo>
                    <a:pt x="138" y="130"/>
                  </a:lnTo>
                  <a:lnTo>
                    <a:pt x="138" y="130"/>
                  </a:lnTo>
                  <a:lnTo>
                    <a:pt x="138" y="130"/>
                  </a:lnTo>
                  <a:lnTo>
                    <a:pt x="138" y="130"/>
                  </a:lnTo>
                  <a:lnTo>
                    <a:pt x="138" y="130"/>
                  </a:lnTo>
                  <a:lnTo>
                    <a:pt x="138" y="130"/>
                  </a:lnTo>
                  <a:lnTo>
                    <a:pt x="140" y="130"/>
                  </a:lnTo>
                  <a:lnTo>
                    <a:pt x="140" y="130"/>
                  </a:lnTo>
                  <a:lnTo>
                    <a:pt x="140" y="130"/>
                  </a:lnTo>
                  <a:close/>
                  <a:moveTo>
                    <a:pt x="2" y="0"/>
                  </a:moveTo>
                  <a:lnTo>
                    <a:pt x="2" y="0"/>
                  </a:lnTo>
                  <a:lnTo>
                    <a:pt x="2" y="0"/>
                  </a:lnTo>
                  <a:lnTo>
                    <a:pt x="2" y="0"/>
                  </a:lnTo>
                  <a:lnTo>
                    <a:pt x="2" y="0"/>
                  </a:lnTo>
                  <a:lnTo>
                    <a:pt x="2" y="0"/>
                  </a:lnTo>
                  <a:lnTo>
                    <a:pt x="2" y="0"/>
                  </a:lnTo>
                  <a:lnTo>
                    <a:pt x="2" y="0"/>
                  </a:lnTo>
                  <a:lnTo>
                    <a:pt x="2" y="0"/>
                  </a:lnTo>
                  <a:lnTo>
                    <a:pt x="2" y="0"/>
                  </a:lnTo>
                  <a:lnTo>
                    <a:pt x="2" y="0"/>
                  </a:lnTo>
                  <a:lnTo>
                    <a:pt x="2" y="0"/>
                  </a:lnTo>
                  <a:lnTo>
                    <a:pt x="2" y="0"/>
                  </a:lnTo>
                  <a:lnTo>
                    <a:pt x="0" y="0"/>
                  </a:lnTo>
                  <a:lnTo>
                    <a:pt x="0" y="0"/>
                  </a:lnTo>
                  <a:lnTo>
                    <a:pt x="0" y="0"/>
                  </a:lnTo>
                  <a:lnTo>
                    <a:pt x="0" y="0"/>
                  </a:lnTo>
                  <a:lnTo>
                    <a:pt x="0" y="0"/>
                  </a:lnTo>
                  <a:lnTo>
                    <a:pt x="2" y="0"/>
                  </a:lnTo>
                  <a:lnTo>
                    <a:pt x="2"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9" name="Freeform 209"/>
            <p:cNvSpPr>
              <a:spLocks noEditPoints="1"/>
            </p:cNvSpPr>
            <p:nvPr/>
          </p:nvSpPr>
          <p:spPr bwMode="auto">
            <a:xfrm>
              <a:off x="8958263" y="5000625"/>
              <a:ext cx="336550" cy="146050"/>
            </a:xfrm>
            <a:custGeom>
              <a:avLst/>
              <a:gdLst>
                <a:gd name="T0" fmla="*/ 183 w 212"/>
                <a:gd name="T1" fmla="*/ 80 h 92"/>
                <a:gd name="T2" fmla="*/ 75 w 212"/>
                <a:gd name="T3" fmla="*/ 80 h 92"/>
                <a:gd name="T4" fmla="*/ 75 w 212"/>
                <a:gd name="T5" fmla="*/ 80 h 92"/>
                <a:gd name="T6" fmla="*/ 169 w 212"/>
                <a:gd name="T7" fmla="*/ 65 h 92"/>
                <a:gd name="T8" fmla="*/ 166 w 212"/>
                <a:gd name="T9" fmla="*/ 65 h 92"/>
                <a:gd name="T10" fmla="*/ 171 w 212"/>
                <a:gd name="T11" fmla="*/ 57 h 92"/>
                <a:gd name="T12" fmla="*/ 96 w 212"/>
                <a:gd name="T13" fmla="*/ 59 h 92"/>
                <a:gd name="T14" fmla="*/ 106 w 212"/>
                <a:gd name="T15" fmla="*/ 65 h 92"/>
                <a:gd name="T16" fmla="*/ 100 w 212"/>
                <a:gd name="T17" fmla="*/ 67 h 92"/>
                <a:gd name="T18" fmla="*/ 96 w 212"/>
                <a:gd name="T19" fmla="*/ 63 h 92"/>
                <a:gd name="T20" fmla="*/ 93 w 212"/>
                <a:gd name="T21" fmla="*/ 59 h 92"/>
                <a:gd name="T22" fmla="*/ 95 w 212"/>
                <a:gd name="T23" fmla="*/ 46 h 92"/>
                <a:gd name="T24" fmla="*/ 93 w 212"/>
                <a:gd name="T25" fmla="*/ 48 h 92"/>
                <a:gd name="T26" fmla="*/ 72 w 212"/>
                <a:gd name="T27" fmla="*/ 44 h 92"/>
                <a:gd name="T28" fmla="*/ 79 w 212"/>
                <a:gd name="T29" fmla="*/ 46 h 92"/>
                <a:gd name="T30" fmla="*/ 81 w 212"/>
                <a:gd name="T31" fmla="*/ 53 h 92"/>
                <a:gd name="T32" fmla="*/ 68 w 212"/>
                <a:gd name="T33" fmla="*/ 50 h 92"/>
                <a:gd name="T34" fmla="*/ 68 w 212"/>
                <a:gd name="T35" fmla="*/ 42 h 92"/>
                <a:gd name="T36" fmla="*/ 75 w 212"/>
                <a:gd name="T37" fmla="*/ 40 h 92"/>
                <a:gd name="T38" fmla="*/ 58 w 212"/>
                <a:gd name="T39" fmla="*/ 40 h 92"/>
                <a:gd name="T40" fmla="*/ 73 w 212"/>
                <a:gd name="T41" fmla="*/ 40 h 92"/>
                <a:gd name="T42" fmla="*/ 72 w 212"/>
                <a:gd name="T43" fmla="*/ 38 h 92"/>
                <a:gd name="T44" fmla="*/ 31 w 212"/>
                <a:gd name="T45" fmla="*/ 32 h 92"/>
                <a:gd name="T46" fmla="*/ 43 w 212"/>
                <a:gd name="T47" fmla="*/ 34 h 92"/>
                <a:gd name="T48" fmla="*/ 39 w 212"/>
                <a:gd name="T49" fmla="*/ 34 h 92"/>
                <a:gd name="T50" fmla="*/ 27 w 212"/>
                <a:gd name="T51" fmla="*/ 32 h 92"/>
                <a:gd name="T52" fmla="*/ 66 w 212"/>
                <a:gd name="T53" fmla="*/ 28 h 92"/>
                <a:gd name="T54" fmla="*/ 87 w 212"/>
                <a:gd name="T55" fmla="*/ 30 h 92"/>
                <a:gd name="T56" fmla="*/ 91 w 212"/>
                <a:gd name="T57" fmla="*/ 38 h 92"/>
                <a:gd name="T58" fmla="*/ 91 w 212"/>
                <a:gd name="T59" fmla="*/ 44 h 92"/>
                <a:gd name="T60" fmla="*/ 83 w 212"/>
                <a:gd name="T61" fmla="*/ 34 h 92"/>
                <a:gd name="T62" fmla="*/ 83 w 212"/>
                <a:gd name="T63" fmla="*/ 28 h 92"/>
                <a:gd name="T64" fmla="*/ 25 w 212"/>
                <a:gd name="T65" fmla="*/ 25 h 92"/>
                <a:gd name="T66" fmla="*/ 33 w 212"/>
                <a:gd name="T67" fmla="*/ 25 h 92"/>
                <a:gd name="T68" fmla="*/ 39 w 212"/>
                <a:gd name="T69" fmla="*/ 30 h 92"/>
                <a:gd name="T70" fmla="*/ 33 w 212"/>
                <a:gd name="T71" fmla="*/ 28 h 92"/>
                <a:gd name="T72" fmla="*/ 31 w 212"/>
                <a:gd name="T73" fmla="*/ 21 h 92"/>
                <a:gd name="T74" fmla="*/ 18 w 212"/>
                <a:gd name="T75" fmla="*/ 23 h 92"/>
                <a:gd name="T76" fmla="*/ 24 w 212"/>
                <a:gd name="T77" fmla="*/ 23 h 92"/>
                <a:gd name="T78" fmla="*/ 18 w 212"/>
                <a:gd name="T79" fmla="*/ 17 h 92"/>
                <a:gd name="T80" fmla="*/ 16 w 212"/>
                <a:gd name="T81" fmla="*/ 15 h 92"/>
                <a:gd name="T82" fmla="*/ 47 w 212"/>
                <a:gd name="T83" fmla="*/ 15 h 92"/>
                <a:gd name="T84" fmla="*/ 52 w 212"/>
                <a:gd name="T85" fmla="*/ 17 h 92"/>
                <a:gd name="T86" fmla="*/ 62 w 212"/>
                <a:gd name="T87" fmla="*/ 23 h 92"/>
                <a:gd name="T88" fmla="*/ 68 w 212"/>
                <a:gd name="T89" fmla="*/ 30 h 92"/>
                <a:gd name="T90" fmla="*/ 56 w 212"/>
                <a:gd name="T91" fmla="*/ 25 h 92"/>
                <a:gd name="T92" fmla="*/ 48 w 212"/>
                <a:gd name="T93" fmla="*/ 19 h 92"/>
                <a:gd name="T94" fmla="*/ 45 w 212"/>
                <a:gd name="T95" fmla="*/ 13 h 92"/>
                <a:gd name="T96" fmla="*/ 45 w 212"/>
                <a:gd name="T97" fmla="*/ 11 h 92"/>
                <a:gd name="T98" fmla="*/ 35 w 212"/>
                <a:gd name="T99" fmla="*/ 13 h 92"/>
                <a:gd name="T100" fmla="*/ 2 w 212"/>
                <a:gd name="T101" fmla="*/ 7 h 92"/>
                <a:gd name="T102" fmla="*/ 8 w 212"/>
                <a:gd name="T103" fmla="*/ 3 h 92"/>
                <a:gd name="T104" fmla="*/ 25 w 212"/>
                <a:gd name="T105" fmla="*/ 7 h 92"/>
                <a:gd name="T106" fmla="*/ 29 w 212"/>
                <a:gd name="T107" fmla="*/ 11 h 92"/>
                <a:gd name="T108" fmla="*/ 22 w 212"/>
                <a:gd name="T109" fmla="*/ 7 h 92"/>
                <a:gd name="T110" fmla="*/ 18 w 212"/>
                <a:gd name="T111"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12" h="92">
                  <a:moveTo>
                    <a:pt x="212" y="92"/>
                  </a:moveTo>
                  <a:lnTo>
                    <a:pt x="212" y="90"/>
                  </a:lnTo>
                  <a:lnTo>
                    <a:pt x="212" y="92"/>
                  </a:lnTo>
                  <a:close/>
                  <a:moveTo>
                    <a:pt x="183" y="80"/>
                  </a:moveTo>
                  <a:lnTo>
                    <a:pt x="181" y="80"/>
                  </a:lnTo>
                  <a:lnTo>
                    <a:pt x="183" y="80"/>
                  </a:lnTo>
                  <a:close/>
                  <a:moveTo>
                    <a:pt x="181" y="80"/>
                  </a:moveTo>
                  <a:lnTo>
                    <a:pt x="183" y="80"/>
                  </a:lnTo>
                  <a:lnTo>
                    <a:pt x="183" y="82"/>
                  </a:lnTo>
                  <a:lnTo>
                    <a:pt x="181" y="82"/>
                  </a:lnTo>
                  <a:lnTo>
                    <a:pt x="179" y="82"/>
                  </a:lnTo>
                  <a:lnTo>
                    <a:pt x="179" y="80"/>
                  </a:lnTo>
                  <a:lnTo>
                    <a:pt x="181" y="80"/>
                  </a:lnTo>
                  <a:close/>
                  <a:moveTo>
                    <a:pt x="72" y="78"/>
                  </a:moveTo>
                  <a:lnTo>
                    <a:pt x="73" y="78"/>
                  </a:lnTo>
                  <a:lnTo>
                    <a:pt x="75" y="80"/>
                  </a:lnTo>
                  <a:lnTo>
                    <a:pt x="77" y="80"/>
                  </a:lnTo>
                  <a:lnTo>
                    <a:pt x="79" y="82"/>
                  </a:lnTo>
                  <a:lnTo>
                    <a:pt x="81" y="82"/>
                  </a:lnTo>
                  <a:lnTo>
                    <a:pt x="79" y="84"/>
                  </a:lnTo>
                  <a:lnTo>
                    <a:pt x="77" y="84"/>
                  </a:lnTo>
                  <a:lnTo>
                    <a:pt x="77" y="82"/>
                  </a:lnTo>
                  <a:lnTo>
                    <a:pt x="75" y="82"/>
                  </a:lnTo>
                  <a:lnTo>
                    <a:pt x="75" y="80"/>
                  </a:lnTo>
                  <a:lnTo>
                    <a:pt x="73" y="80"/>
                  </a:lnTo>
                  <a:lnTo>
                    <a:pt x="72" y="80"/>
                  </a:lnTo>
                  <a:lnTo>
                    <a:pt x="72" y="78"/>
                  </a:lnTo>
                  <a:close/>
                  <a:moveTo>
                    <a:pt x="70" y="74"/>
                  </a:moveTo>
                  <a:lnTo>
                    <a:pt x="68" y="74"/>
                  </a:lnTo>
                  <a:lnTo>
                    <a:pt x="70" y="74"/>
                  </a:lnTo>
                  <a:close/>
                  <a:moveTo>
                    <a:pt x="168" y="65"/>
                  </a:moveTo>
                  <a:lnTo>
                    <a:pt x="169" y="65"/>
                  </a:lnTo>
                  <a:lnTo>
                    <a:pt x="168" y="67"/>
                  </a:lnTo>
                  <a:lnTo>
                    <a:pt x="166" y="67"/>
                  </a:lnTo>
                  <a:lnTo>
                    <a:pt x="164" y="69"/>
                  </a:lnTo>
                  <a:lnTo>
                    <a:pt x="164" y="67"/>
                  </a:lnTo>
                  <a:lnTo>
                    <a:pt x="164" y="65"/>
                  </a:lnTo>
                  <a:lnTo>
                    <a:pt x="164" y="67"/>
                  </a:lnTo>
                  <a:lnTo>
                    <a:pt x="164" y="65"/>
                  </a:lnTo>
                  <a:lnTo>
                    <a:pt x="166" y="65"/>
                  </a:lnTo>
                  <a:lnTo>
                    <a:pt x="168" y="65"/>
                  </a:lnTo>
                  <a:close/>
                  <a:moveTo>
                    <a:pt x="162" y="61"/>
                  </a:moveTo>
                  <a:lnTo>
                    <a:pt x="164" y="61"/>
                  </a:lnTo>
                  <a:lnTo>
                    <a:pt x="162" y="61"/>
                  </a:lnTo>
                  <a:close/>
                  <a:moveTo>
                    <a:pt x="171" y="57"/>
                  </a:moveTo>
                  <a:lnTo>
                    <a:pt x="171" y="59"/>
                  </a:lnTo>
                  <a:lnTo>
                    <a:pt x="169" y="59"/>
                  </a:lnTo>
                  <a:lnTo>
                    <a:pt x="171" y="57"/>
                  </a:lnTo>
                  <a:close/>
                  <a:moveTo>
                    <a:pt x="100" y="59"/>
                  </a:moveTo>
                  <a:lnTo>
                    <a:pt x="98" y="59"/>
                  </a:lnTo>
                  <a:lnTo>
                    <a:pt x="98" y="57"/>
                  </a:lnTo>
                  <a:lnTo>
                    <a:pt x="100" y="57"/>
                  </a:lnTo>
                  <a:lnTo>
                    <a:pt x="100" y="59"/>
                  </a:lnTo>
                  <a:close/>
                  <a:moveTo>
                    <a:pt x="93" y="57"/>
                  </a:moveTo>
                  <a:lnTo>
                    <a:pt x="95" y="57"/>
                  </a:lnTo>
                  <a:lnTo>
                    <a:pt x="96" y="59"/>
                  </a:lnTo>
                  <a:lnTo>
                    <a:pt x="98" y="59"/>
                  </a:lnTo>
                  <a:lnTo>
                    <a:pt x="98" y="61"/>
                  </a:lnTo>
                  <a:lnTo>
                    <a:pt x="100" y="61"/>
                  </a:lnTo>
                  <a:lnTo>
                    <a:pt x="102" y="61"/>
                  </a:lnTo>
                  <a:lnTo>
                    <a:pt x="104" y="61"/>
                  </a:lnTo>
                  <a:lnTo>
                    <a:pt x="106" y="61"/>
                  </a:lnTo>
                  <a:lnTo>
                    <a:pt x="106" y="63"/>
                  </a:lnTo>
                  <a:lnTo>
                    <a:pt x="106" y="65"/>
                  </a:lnTo>
                  <a:lnTo>
                    <a:pt x="108" y="65"/>
                  </a:lnTo>
                  <a:lnTo>
                    <a:pt x="108" y="67"/>
                  </a:lnTo>
                  <a:lnTo>
                    <a:pt x="110" y="67"/>
                  </a:lnTo>
                  <a:lnTo>
                    <a:pt x="108" y="67"/>
                  </a:lnTo>
                  <a:lnTo>
                    <a:pt x="106" y="67"/>
                  </a:lnTo>
                  <a:lnTo>
                    <a:pt x="104" y="67"/>
                  </a:lnTo>
                  <a:lnTo>
                    <a:pt x="102" y="67"/>
                  </a:lnTo>
                  <a:lnTo>
                    <a:pt x="100" y="67"/>
                  </a:lnTo>
                  <a:lnTo>
                    <a:pt x="100" y="65"/>
                  </a:lnTo>
                  <a:lnTo>
                    <a:pt x="100" y="67"/>
                  </a:lnTo>
                  <a:lnTo>
                    <a:pt x="100" y="65"/>
                  </a:lnTo>
                  <a:lnTo>
                    <a:pt x="100" y="67"/>
                  </a:lnTo>
                  <a:lnTo>
                    <a:pt x="100" y="65"/>
                  </a:lnTo>
                  <a:lnTo>
                    <a:pt x="98" y="65"/>
                  </a:lnTo>
                  <a:lnTo>
                    <a:pt x="96" y="65"/>
                  </a:lnTo>
                  <a:lnTo>
                    <a:pt x="96" y="63"/>
                  </a:lnTo>
                  <a:lnTo>
                    <a:pt x="95" y="63"/>
                  </a:lnTo>
                  <a:lnTo>
                    <a:pt x="96" y="63"/>
                  </a:lnTo>
                  <a:lnTo>
                    <a:pt x="96" y="61"/>
                  </a:lnTo>
                  <a:lnTo>
                    <a:pt x="95" y="61"/>
                  </a:lnTo>
                  <a:lnTo>
                    <a:pt x="95" y="59"/>
                  </a:lnTo>
                  <a:lnTo>
                    <a:pt x="93" y="59"/>
                  </a:lnTo>
                  <a:lnTo>
                    <a:pt x="91" y="59"/>
                  </a:lnTo>
                  <a:lnTo>
                    <a:pt x="93" y="59"/>
                  </a:lnTo>
                  <a:lnTo>
                    <a:pt x="91" y="59"/>
                  </a:lnTo>
                  <a:lnTo>
                    <a:pt x="93" y="59"/>
                  </a:lnTo>
                  <a:lnTo>
                    <a:pt x="93" y="57"/>
                  </a:lnTo>
                  <a:close/>
                  <a:moveTo>
                    <a:pt x="102" y="50"/>
                  </a:moveTo>
                  <a:lnTo>
                    <a:pt x="102" y="51"/>
                  </a:lnTo>
                  <a:lnTo>
                    <a:pt x="102" y="50"/>
                  </a:lnTo>
                  <a:close/>
                  <a:moveTo>
                    <a:pt x="95" y="44"/>
                  </a:moveTo>
                  <a:lnTo>
                    <a:pt x="95" y="46"/>
                  </a:lnTo>
                  <a:lnTo>
                    <a:pt x="95" y="48"/>
                  </a:lnTo>
                  <a:lnTo>
                    <a:pt x="96" y="48"/>
                  </a:lnTo>
                  <a:lnTo>
                    <a:pt x="96" y="50"/>
                  </a:lnTo>
                  <a:lnTo>
                    <a:pt x="96" y="51"/>
                  </a:lnTo>
                  <a:lnTo>
                    <a:pt x="96" y="50"/>
                  </a:lnTo>
                  <a:lnTo>
                    <a:pt x="95" y="50"/>
                  </a:lnTo>
                  <a:lnTo>
                    <a:pt x="93" y="50"/>
                  </a:lnTo>
                  <a:lnTo>
                    <a:pt x="93" y="48"/>
                  </a:lnTo>
                  <a:lnTo>
                    <a:pt x="93" y="46"/>
                  </a:lnTo>
                  <a:lnTo>
                    <a:pt x="95" y="46"/>
                  </a:lnTo>
                  <a:lnTo>
                    <a:pt x="93" y="46"/>
                  </a:lnTo>
                  <a:lnTo>
                    <a:pt x="93" y="44"/>
                  </a:lnTo>
                  <a:lnTo>
                    <a:pt x="95" y="44"/>
                  </a:lnTo>
                  <a:close/>
                  <a:moveTo>
                    <a:pt x="70" y="46"/>
                  </a:moveTo>
                  <a:lnTo>
                    <a:pt x="72" y="46"/>
                  </a:lnTo>
                  <a:lnTo>
                    <a:pt x="72" y="44"/>
                  </a:lnTo>
                  <a:lnTo>
                    <a:pt x="73" y="46"/>
                  </a:lnTo>
                  <a:lnTo>
                    <a:pt x="73" y="44"/>
                  </a:lnTo>
                  <a:lnTo>
                    <a:pt x="75" y="44"/>
                  </a:lnTo>
                  <a:lnTo>
                    <a:pt x="75" y="46"/>
                  </a:lnTo>
                  <a:lnTo>
                    <a:pt x="75" y="44"/>
                  </a:lnTo>
                  <a:lnTo>
                    <a:pt x="77" y="44"/>
                  </a:lnTo>
                  <a:lnTo>
                    <a:pt x="77" y="46"/>
                  </a:lnTo>
                  <a:lnTo>
                    <a:pt x="79" y="46"/>
                  </a:lnTo>
                  <a:lnTo>
                    <a:pt x="81" y="48"/>
                  </a:lnTo>
                  <a:lnTo>
                    <a:pt x="81" y="50"/>
                  </a:lnTo>
                  <a:lnTo>
                    <a:pt x="83" y="50"/>
                  </a:lnTo>
                  <a:lnTo>
                    <a:pt x="85" y="50"/>
                  </a:lnTo>
                  <a:lnTo>
                    <a:pt x="85" y="51"/>
                  </a:lnTo>
                  <a:lnTo>
                    <a:pt x="83" y="51"/>
                  </a:lnTo>
                  <a:lnTo>
                    <a:pt x="83" y="53"/>
                  </a:lnTo>
                  <a:lnTo>
                    <a:pt x="81" y="53"/>
                  </a:lnTo>
                  <a:lnTo>
                    <a:pt x="79" y="51"/>
                  </a:lnTo>
                  <a:lnTo>
                    <a:pt x="77" y="51"/>
                  </a:lnTo>
                  <a:lnTo>
                    <a:pt x="75" y="51"/>
                  </a:lnTo>
                  <a:lnTo>
                    <a:pt x="73" y="51"/>
                  </a:lnTo>
                  <a:lnTo>
                    <a:pt x="72" y="51"/>
                  </a:lnTo>
                  <a:lnTo>
                    <a:pt x="70" y="51"/>
                  </a:lnTo>
                  <a:lnTo>
                    <a:pt x="68" y="51"/>
                  </a:lnTo>
                  <a:lnTo>
                    <a:pt x="68" y="50"/>
                  </a:lnTo>
                  <a:lnTo>
                    <a:pt x="66" y="50"/>
                  </a:lnTo>
                  <a:lnTo>
                    <a:pt x="66" y="48"/>
                  </a:lnTo>
                  <a:lnTo>
                    <a:pt x="66" y="46"/>
                  </a:lnTo>
                  <a:lnTo>
                    <a:pt x="66" y="44"/>
                  </a:lnTo>
                  <a:lnTo>
                    <a:pt x="64" y="44"/>
                  </a:lnTo>
                  <a:lnTo>
                    <a:pt x="66" y="44"/>
                  </a:lnTo>
                  <a:lnTo>
                    <a:pt x="66" y="42"/>
                  </a:lnTo>
                  <a:lnTo>
                    <a:pt x="68" y="42"/>
                  </a:lnTo>
                  <a:lnTo>
                    <a:pt x="68" y="44"/>
                  </a:lnTo>
                  <a:lnTo>
                    <a:pt x="70" y="44"/>
                  </a:lnTo>
                  <a:lnTo>
                    <a:pt x="70" y="46"/>
                  </a:lnTo>
                  <a:close/>
                  <a:moveTo>
                    <a:pt x="68" y="40"/>
                  </a:moveTo>
                  <a:lnTo>
                    <a:pt x="70" y="40"/>
                  </a:lnTo>
                  <a:lnTo>
                    <a:pt x="68" y="40"/>
                  </a:lnTo>
                  <a:close/>
                  <a:moveTo>
                    <a:pt x="77" y="40"/>
                  </a:moveTo>
                  <a:lnTo>
                    <a:pt x="75" y="40"/>
                  </a:lnTo>
                  <a:lnTo>
                    <a:pt x="75" y="42"/>
                  </a:lnTo>
                  <a:lnTo>
                    <a:pt x="75" y="40"/>
                  </a:lnTo>
                  <a:lnTo>
                    <a:pt x="75" y="38"/>
                  </a:lnTo>
                  <a:lnTo>
                    <a:pt x="77" y="38"/>
                  </a:lnTo>
                  <a:lnTo>
                    <a:pt x="77" y="40"/>
                  </a:lnTo>
                  <a:close/>
                  <a:moveTo>
                    <a:pt x="58" y="40"/>
                  </a:moveTo>
                  <a:lnTo>
                    <a:pt x="60" y="40"/>
                  </a:lnTo>
                  <a:lnTo>
                    <a:pt x="58" y="40"/>
                  </a:lnTo>
                  <a:lnTo>
                    <a:pt x="58" y="38"/>
                  </a:lnTo>
                  <a:lnTo>
                    <a:pt x="60" y="38"/>
                  </a:lnTo>
                  <a:lnTo>
                    <a:pt x="58" y="38"/>
                  </a:lnTo>
                  <a:lnTo>
                    <a:pt x="58" y="40"/>
                  </a:lnTo>
                  <a:close/>
                  <a:moveTo>
                    <a:pt x="73" y="38"/>
                  </a:moveTo>
                  <a:lnTo>
                    <a:pt x="75" y="38"/>
                  </a:lnTo>
                  <a:lnTo>
                    <a:pt x="75" y="40"/>
                  </a:lnTo>
                  <a:lnTo>
                    <a:pt x="73" y="40"/>
                  </a:lnTo>
                  <a:lnTo>
                    <a:pt x="73" y="38"/>
                  </a:lnTo>
                  <a:close/>
                  <a:moveTo>
                    <a:pt x="58" y="38"/>
                  </a:moveTo>
                  <a:lnTo>
                    <a:pt x="58" y="40"/>
                  </a:lnTo>
                  <a:lnTo>
                    <a:pt x="56" y="40"/>
                  </a:lnTo>
                  <a:lnTo>
                    <a:pt x="56" y="38"/>
                  </a:lnTo>
                  <a:lnTo>
                    <a:pt x="58" y="38"/>
                  </a:lnTo>
                  <a:close/>
                  <a:moveTo>
                    <a:pt x="73" y="38"/>
                  </a:moveTo>
                  <a:lnTo>
                    <a:pt x="72" y="38"/>
                  </a:lnTo>
                  <a:lnTo>
                    <a:pt x="73" y="38"/>
                  </a:lnTo>
                  <a:lnTo>
                    <a:pt x="72" y="38"/>
                  </a:lnTo>
                  <a:lnTo>
                    <a:pt x="72" y="36"/>
                  </a:lnTo>
                  <a:lnTo>
                    <a:pt x="73" y="36"/>
                  </a:lnTo>
                  <a:lnTo>
                    <a:pt x="73" y="38"/>
                  </a:lnTo>
                  <a:close/>
                  <a:moveTo>
                    <a:pt x="33" y="34"/>
                  </a:moveTo>
                  <a:lnTo>
                    <a:pt x="31" y="34"/>
                  </a:lnTo>
                  <a:lnTo>
                    <a:pt x="31" y="32"/>
                  </a:lnTo>
                  <a:lnTo>
                    <a:pt x="31" y="34"/>
                  </a:lnTo>
                  <a:lnTo>
                    <a:pt x="31" y="32"/>
                  </a:lnTo>
                  <a:lnTo>
                    <a:pt x="31" y="34"/>
                  </a:lnTo>
                  <a:lnTo>
                    <a:pt x="31" y="32"/>
                  </a:lnTo>
                  <a:lnTo>
                    <a:pt x="33" y="32"/>
                  </a:lnTo>
                  <a:lnTo>
                    <a:pt x="33" y="34"/>
                  </a:lnTo>
                  <a:close/>
                  <a:moveTo>
                    <a:pt x="43" y="36"/>
                  </a:moveTo>
                  <a:lnTo>
                    <a:pt x="43" y="34"/>
                  </a:lnTo>
                  <a:lnTo>
                    <a:pt x="43" y="32"/>
                  </a:lnTo>
                  <a:lnTo>
                    <a:pt x="43" y="34"/>
                  </a:lnTo>
                  <a:lnTo>
                    <a:pt x="43" y="36"/>
                  </a:lnTo>
                  <a:close/>
                  <a:moveTo>
                    <a:pt x="39" y="30"/>
                  </a:moveTo>
                  <a:lnTo>
                    <a:pt x="41" y="30"/>
                  </a:lnTo>
                  <a:lnTo>
                    <a:pt x="41" y="32"/>
                  </a:lnTo>
                  <a:lnTo>
                    <a:pt x="41" y="34"/>
                  </a:lnTo>
                  <a:lnTo>
                    <a:pt x="39" y="34"/>
                  </a:lnTo>
                  <a:lnTo>
                    <a:pt x="37" y="32"/>
                  </a:lnTo>
                  <a:lnTo>
                    <a:pt x="37" y="30"/>
                  </a:lnTo>
                  <a:lnTo>
                    <a:pt x="39" y="30"/>
                  </a:lnTo>
                  <a:close/>
                  <a:moveTo>
                    <a:pt x="29" y="30"/>
                  </a:moveTo>
                  <a:lnTo>
                    <a:pt x="29" y="32"/>
                  </a:lnTo>
                  <a:lnTo>
                    <a:pt x="29" y="34"/>
                  </a:lnTo>
                  <a:lnTo>
                    <a:pt x="29" y="32"/>
                  </a:lnTo>
                  <a:lnTo>
                    <a:pt x="27" y="32"/>
                  </a:lnTo>
                  <a:lnTo>
                    <a:pt x="27" y="30"/>
                  </a:lnTo>
                  <a:lnTo>
                    <a:pt x="27" y="28"/>
                  </a:lnTo>
                  <a:lnTo>
                    <a:pt x="29" y="28"/>
                  </a:lnTo>
                  <a:lnTo>
                    <a:pt x="29" y="30"/>
                  </a:lnTo>
                  <a:close/>
                  <a:moveTo>
                    <a:pt x="66" y="30"/>
                  </a:moveTo>
                  <a:lnTo>
                    <a:pt x="64" y="30"/>
                  </a:lnTo>
                  <a:lnTo>
                    <a:pt x="64" y="28"/>
                  </a:lnTo>
                  <a:lnTo>
                    <a:pt x="66" y="28"/>
                  </a:lnTo>
                  <a:lnTo>
                    <a:pt x="66" y="30"/>
                  </a:lnTo>
                  <a:close/>
                  <a:moveTo>
                    <a:pt x="116" y="28"/>
                  </a:moveTo>
                  <a:lnTo>
                    <a:pt x="114" y="28"/>
                  </a:lnTo>
                  <a:lnTo>
                    <a:pt x="116" y="28"/>
                  </a:lnTo>
                  <a:close/>
                  <a:moveTo>
                    <a:pt x="83" y="28"/>
                  </a:moveTo>
                  <a:lnTo>
                    <a:pt x="85" y="28"/>
                  </a:lnTo>
                  <a:lnTo>
                    <a:pt x="85" y="30"/>
                  </a:lnTo>
                  <a:lnTo>
                    <a:pt x="87" y="30"/>
                  </a:lnTo>
                  <a:lnTo>
                    <a:pt x="87" y="32"/>
                  </a:lnTo>
                  <a:lnTo>
                    <a:pt x="87" y="34"/>
                  </a:lnTo>
                  <a:lnTo>
                    <a:pt x="87" y="36"/>
                  </a:lnTo>
                  <a:lnTo>
                    <a:pt x="89" y="36"/>
                  </a:lnTo>
                  <a:lnTo>
                    <a:pt x="89" y="38"/>
                  </a:lnTo>
                  <a:lnTo>
                    <a:pt x="91" y="38"/>
                  </a:lnTo>
                  <a:lnTo>
                    <a:pt x="89" y="38"/>
                  </a:lnTo>
                  <a:lnTo>
                    <a:pt x="91" y="38"/>
                  </a:lnTo>
                  <a:lnTo>
                    <a:pt x="91" y="40"/>
                  </a:lnTo>
                  <a:lnTo>
                    <a:pt x="91" y="42"/>
                  </a:lnTo>
                  <a:lnTo>
                    <a:pt x="91" y="44"/>
                  </a:lnTo>
                  <a:lnTo>
                    <a:pt x="93" y="44"/>
                  </a:lnTo>
                  <a:lnTo>
                    <a:pt x="93" y="46"/>
                  </a:lnTo>
                  <a:lnTo>
                    <a:pt x="93" y="48"/>
                  </a:lnTo>
                  <a:lnTo>
                    <a:pt x="91" y="46"/>
                  </a:lnTo>
                  <a:lnTo>
                    <a:pt x="91" y="44"/>
                  </a:lnTo>
                  <a:lnTo>
                    <a:pt x="89" y="44"/>
                  </a:lnTo>
                  <a:lnTo>
                    <a:pt x="87" y="44"/>
                  </a:lnTo>
                  <a:lnTo>
                    <a:pt x="89" y="42"/>
                  </a:lnTo>
                  <a:lnTo>
                    <a:pt x="87" y="42"/>
                  </a:lnTo>
                  <a:lnTo>
                    <a:pt x="85" y="40"/>
                  </a:lnTo>
                  <a:lnTo>
                    <a:pt x="83" y="38"/>
                  </a:lnTo>
                  <a:lnTo>
                    <a:pt x="83" y="36"/>
                  </a:lnTo>
                  <a:lnTo>
                    <a:pt x="83" y="34"/>
                  </a:lnTo>
                  <a:lnTo>
                    <a:pt x="83" y="32"/>
                  </a:lnTo>
                  <a:lnTo>
                    <a:pt x="81" y="32"/>
                  </a:lnTo>
                  <a:lnTo>
                    <a:pt x="83" y="30"/>
                  </a:lnTo>
                  <a:lnTo>
                    <a:pt x="81" y="28"/>
                  </a:lnTo>
                  <a:lnTo>
                    <a:pt x="81" y="26"/>
                  </a:lnTo>
                  <a:lnTo>
                    <a:pt x="83" y="28"/>
                  </a:lnTo>
                  <a:lnTo>
                    <a:pt x="83" y="26"/>
                  </a:lnTo>
                  <a:lnTo>
                    <a:pt x="83" y="28"/>
                  </a:lnTo>
                  <a:close/>
                  <a:moveTo>
                    <a:pt x="25" y="26"/>
                  </a:moveTo>
                  <a:lnTo>
                    <a:pt x="24" y="26"/>
                  </a:lnTo>
                  <a:lnTo>
                    <a:pt x="24" y="25"/>
                  </a:lnTo>
                  <a:lnTo>
                    <a:pt x="25" y="25"/>
                  </a:lnTo>
                  <a:lnTo>
                    <a:pt x="24" y="25"/>
                  </a:lnTo>
                  <a:lnTo>
                    <a:pt x="25" y="25"/>
                  </a:lnTo>
                  <a:lnTo>
                    <a:pt x="25" y="26"/>
                  </a:lnTo>
                  <a:close/>
                  <a:moveTo>
                    <a:pt x="25" y="25"/>
                  </a:moveTo>
                  <a:lnTo>
                    <a:pt x="27" y="25"/>
                  </a:lnTo>
                  <a:lnTo>
                    <a:pt x="27" y="26"/>
                  </a:lnTo>
                  <a:lnTo>
                    <a:pt x="25" y="26"/>
                  </a:lnTo>
                  <a:lnTo>
                    <a:pt x="25" y="25"/>
                  </a:lnTo>
                  <a:close/>
                  <a:moveTo>
                    <a:pt x="20" y="23"/>
                  </a:moveTo>
                  <a:lnTo>
                    <a:pt x="22" y="23"/>
                  </a:lnTo>
                  <a:lnTo>
                    <a:pt x="20" y="23"/>
                  </a:lnTo>
                  <a:close/>
                  <a:moveTo>
                    <a:pt x="33" y="25"/>
                  </a:moveTo>
                  <a:lnTo>
                    <a:pt x="33" y="26"/>
                  </a:lnTo>
                  <a:lnTo>
                    <a:pt x="35" y="26"/>
                  </a:lnTo>
                  <a:lnTo>
                    <a:pt x="35" y="25"/>
                  </a:lnTo>
                  <a:lnTo>
                    <a:pt x="35" y="26"/>
                  </a:lnTo>
                  <a:lnTo>
                    <a:pt x="37" y="26"/>
                  </a:lnTo>
                  <a:lnTo>
                    <a:pt x="37" y="28"/>
                  </a:lnTo>
                  <a:lnTo>
                    <a:pt x="37" y="30"/>
                  </a:lnTo>
                  <a:lnTo>
                    <a:pt x="39" y="30"/>
                  </a:lnTo>
                  <a:lnTo>
                    <a:pt x="37" y="30"/>
                  </a:lnTo>
                  <a:lnTo>
                    <a:pt x="37" y="32"/>
                  </a:lnTo>
                  <a:lnTo>
                    <a:pt x="37" y="30"/>
                  </a:lnTo>
                  <a:lnTo>
                    <a:pt x="35" y="30"/>
                  </a:lnTo>
                  <a:lnTo>
                    <a:pt x="33" y="30"/>
                  </a:lnTo>
                  <a:lnTo>
                    <a:pt x="33" y="28"/>
                  </a:lnTo>
                  <a:lnTo>
                    <a:pt x="33" y="26"/>
                  </a:lnTo>
                  <a:lnTo>
                    <a:pt x="33" y="28"/>
                  </a:lnTo>
                  <a:lnTo>
                    <a:pt x="33" y="26"/>
                  </a:lnTo>
                  <a:lnTo>
                    <a:pt x="31" y="26"/>
                  </a:lnTo>
                  <a:lnTo>
                    <a:pt x="29" y="26"/>
                  </a:lnTo>
                  <a:lnTo>
                    <a:pt x="27" y="26"/>
                  </a:lnTo>
                  <a:lnTo>
                    <a:pt x="27" y="25"/>
                  </a:lnTo>
                  <a:lnTo>
                    <a:pt x="29" y="25"/>
                  </a:lnTo>
                  <a:lnTo>
                    <a:pt x="29" y="23"/>
                  </a:lnTo>
                  <a:lnTo>
                    <a:pt x="31" y="21"/>
                  </a:lnTo>
                  <a:lnTo>
                    <a:pt x="33" y="23"/>
                  </a:lnTo>
                  <a:lnTo>
                    <a:pt x="33" y="25"/>
                  </a:lnTo>
                  <a:close/>
                  <a:moveTo>
                    <a:pt x="18" y="25"/>
                  </a:moveTo>
                  <a:lnTo>
                    <a:pt x="16" y="25"/>
                  </a:lnTo>
                  <a:lnTo>
                    <a:pt x="16" y="23"/>
                  </a:lnTo>
                  <a:lnTo>
                    <a:pt x="16" y="21"/>
                  </a:lnTo>
                  <a:lnTo>
                    <a:pt x="18" y="21"/>
                  </a:lnTo>
                  <a:lnTo>
                    <a:pt x="18" y="23"/>
                  </a:lnTo>
                  <a:lnTo>
                    <a:pt x="18" y="25"/>
                  </a:lnTo>
                  <a:close/>
                  <a:moveTo>
                    <a:pt x="81" y="21"/>
                  </a:moveTo>
                  <a:lnTo>
                    <a:pt x="81" y="19"/>
                  </a:lnTo>
                  <a:lnTo>
                    <a:pt x="81" y="21"/>
                  </a:lnTo>
                  <a:close/>
                  <a:moveTo>
                    <a:pt x="27" y="23"/>
                  </a:moveTo>
                  <a:lnTo>
                    <a:pt x="25" y="25"/>
                  </a:lnTo>
                  <a:lnTo>
                    <a:pt x="24" y="25"/>
                  </a:lnTo>
                  <a:lnTo>
                    <a:pt x="24" y="23"/>
                  </a:lnTo>
                  <a:lnTo>
                    <a:pt x="24" y="21"/>
                  </a:lnTo>
                  <a:lnTo>
                    <a:pt x="24" y="19"/>
                  </a:lnTo>
                  <a:lnTo>
                    <a:pt x="25" y="19"/>
                  </a:lnTo>
                  <a:lnTo>
                    <a:pt x="25" y="21"/>
                  </a:lnTo>
                  <a:lnTo>
                    <a:pt x="27" y="21"/>
                  </a:lnTo>
                  <a:lnTo>
                    <a:pt x="27" y="23"/>
                  </a:lnTo>
                  <a:close/>
                  <a:moveTo>
                    <a:pt x="18" y="15"/>
                  </a:moveTo>
                  <a:lnTo>
                    <a:pt x="18" y="17"/>
                  </a:lnTo>
                  <a:lnTo>
                    <a:pt x="20" y="17"/>
                  </a:lnTo>
                  <a:lnTo>
                    <a:pt x="20" y="19"/>
                  </a:lnTo>
                  <a:lnTo>
                    <a:pt x="20" y="21"/>
                  </a:lnTo>
                  <a:lnTo>
                    <a:pt x="18" y="21"/>
                  </a:lnTo>
                  <a:lnTo>
                    <a:pt x="18" y="19"/>
                  </a:lnTo>
                  <a:lnTo>
                    <a:pt x="16" y="19"/>
                  </a:lnTo>
                  <a:lnTo>
                    <a:pt x="16" y="17"/>
                  </a:lnTo>
                  <a:lnTo>
                    <a:pt x="16" y="15"/>
                  </a:lnTo>
                  <a:lnTo>
                    <a:pt x="18" y="15"/>
                  </a:lnTo>
                  <a:close/>
                  <a:moveTo>
                    <a:pt x="47" y="15"/>
                  </a:moveTo>
                  <a:lnTo>
                    <a:pt x="48" y="15"/>
                  </a:lnTo>
                  <a:lnTo>
                    <a:pt x="48" y="17"/>
                  </a:lnTo>
                  <a:lnTo>
                    <a:pt x="47" y="17"/>
                  </a:lnTo>
                  <a:lnTo>
                    <a:pt x="47" y="15"/>
                  </a:lnTo>
                  <a:lnTo>
                    <a:pt x="47" y="17"/>
                  </a:lnTo>
                  <a:lnTo>
                    <a:pt x="47" y="15"/>
                  </a:lnTo>
                  <a:lnTo>
                    <a:pt x="47" y="17"/>
                  </a:lnTo>
                  <a:lnTo>
                    <a:pt x="45" y="17"/>
                  </a:lnTo>
                  <a:lnTo>
                    <a:pt x="45" y="15"/>
                  </a:lnTo>
                  <a:lnTo>
                    <a:pt x="47" y="15"/>
                  </a:lnTo>
                  <a:close/>
                  <a:moveTo>
                    <a:pt x="48" y="15"/>
                  </a:moveTo>
                  <a:lnTo>
                    <a:pt x="50" y="15"/>
                  </a:lnTo>
                  <a:lnTo>
                    <a:pt x="52" y="15"/>
                  </a:lnTo>
                  <a:lnTo>
                    <a:pt x="52" y="17"/>
                  </a:lnTo>
                  <a:lnTo>
                    <a:pt x="54" y="17"/>
                  </a:lnTo>
                  <a:lnTo>
                    <a:pt x="54" y="19"/>
                  </a:lnTo>
                  <a:lnTo>
                    <a:pt x="56" y="19"/>
                  </a:lnTo>
                  <a:lnTo>
                    <a:pt x="56" y="21"/>
                  </a:lnTo>
                  <a:lnTo>
                    <a:pt x="58" y="21"/>
                  </a:lnTo>
                  <a:lnTo>
                    <a:pt x="60" y="21"/>
                  </a:lnTo>
                  <a:lnTo>
                    <a:pt x="62" y="21"/>
                  </a:lnTo>
                  <a:lnTo>
                    <a:pt x="62" y="23"/>
                  </a:lnTo>
                  <a:lnTo>
                    <a:pt x="64" y="23"/>
                  </a:lnTo>
                  <a:lnTo>
                    <a:pt x="64" y="25"/>
                  </a:lnTo>
                  <a:lnTo>
                    <a:pt x="66" y="25"/>
                  </a:lnTo>
                  <a:lnTo>
                    <a:pt x="70" y="26"/>
                  </a:lnTo>
                  <a:lnTo>
                    <a:pt x="68" y="28"/>
                  </a:lnTo>
                  <a:lnTo>
                    <a:pt x="70" y="28"/>
                  </a:lnTo>
                  <a:lnTo>
                    <a:pt x="70" y="30"/>
                  </a:lnTo>
                  <a:lnTo>
                    <a:pt x="68" y="30"/>
                  </a:lnTo>
                  <a:lnTo>
                    <a:pt x="68" y="28"/>
                  </a:lnTo>
                  <a:lnTo>
                    <a:pt x="66" y="28"/>
                  </a:lnTo>
                  <a:lnTo>
                    <a:pt x="64" y="26"/>
                  </a:lnTo>
                  <a:lnTo>
                    <a:pt x="62" y="26"/>
                  </a:lnTo>
                  <a:lnTo>
                    <a:pt x="60" y="26"/>
                  </a:lnTo>
                  <a:lnTo>
                    <a:pt x="60" y="25"/>
                  </a:lnTo>
                  <a:lnTo>
                    <a:pt x="58" y="25"/>
                  </a:lnTo>
                  <a:lnTo>
                    <a:pt x="56" y="25"/>
                  </a:lnTo>
                  <a:lnTo>
                    <a:pt x="56" y="23"/>
                  </a:lnTo>
                  <a:lnTo>
                    <a:pt x="54" y="23"/>
                  </a:lnTo>
                  <a:lnTo>
                    <a:pt x="52" y="21"/>
                  </a:lnTo>
                  <a:lnTo>
                    <a:pt x="52" y="19"/>
                  </a:lnTo>
                  <a:lnTo>
                    <a:pt x="50" y="19"/>
                  </a:lnTo>
                  <a:lnTo>
                    <a:pt x="50" y="21"/>
                  </a:lnTo>
                  <a:lnTo>
                    <a:pt x="50" y="19"/>
                  </a:lnTo>
                  <a:lnTo>
                    <a:pt x="48" y="19"/>
                  </a:lnTo>
                  <a:lnTo>
                    <a:pt x="48" y="17"/>
                  </a:lnTo>
                  <a:lnTo>
                    <a:pt x="47" y="15"/>
                  </a:lnTo>
                  <a:lnTo>
                    <a:pt x="48" y="15"/>
                  </a:lnTo>
                  <a:close/>
                  <a:moveTo>
                    <a:pt x="45" y="13"/>
                  </a:moveTo>
                  <a:lnTo>
                    <a:pt x="47" y="13"/>
                  </a:lnTo>
                  <a:lnTo>
                    <a:pt x="47" y="15"/>
                  </a:lnTo>
                  <a:lnTo>
                    <a:pt x="45" y="15"/>
                  </a:lnTo>
                  <a:lnTo>
                    <a:pt x="45" y="13"/>
                  </a:lnTo>
                  <a:lnTo>
                    <a:pt x="43" y="13"/>
                  </a:lnTo>
                  <a:lnTo>
                    <a:pt x="45" y="13"/>
                  </a:lnTo>
                  <a:close/>
                  <a:moveTo>
                    <a:pt x="31" y="11"/>
                  </a:moveTo>
                  <a:lnTo>
                    <a:pt x="33" y="11"/>
                  </a:lnTo>
                  <a:lnTo>
                    <a:pt x="33" y="13"/>
                  </a:lnTo>
                  <a:lnTo>
                    <a:pt x="31" y="13"/>
                  </a:lnTo>
                  <a:lnTo>
                    <a:pt x="31" y="11"/>
                  </a:lnTo>
                  <a:close/>
                  <a:moveTo>
                    <a:pt x="45" y="11"/>
                  </a:moveTo>
                  <a:lnTo>
                    <a:pt x="45" y="13"/>
                  </a:lnTo>
                  <a:lnTo>
                    <a:pt x="43" y="13"/>
                  </a:lnTo>
                  <a:lnTo>
                    <a:pt x="43" y="11"/>
                  </a:lnTo>
                  <a:lnTo>
                    <a:pt x="45" y="11"/>
                  </a:lnTo>
                  <a:close/>
                  <a:moveTo>
                    <a:pt x="37" y="13"/>
                  </a:moveTo>
                  <a:lnTo>
                    <a:pt x="35" y="13"/>
                  </a:lnTo>
                  <a:lnTo>
                    <a:pt x="35" y="11"/>
                  </a:lnTo>
                  <a:lnTo>
                    <a:pt x="35" y="13"/>
                  </a:lnTo>
                  <a:lnTo>
                    <a:pt x="37" y="13"/>
                  </a:lnTo>
                  <a:close/>
                  <a:moveTo>
                    <a:pt x="0" y="11"/>
                  </a:moveTo>
                  <a:lnTo>
                    <a:pt x="2" y="11"/>
                  </a:lnTo>
                  <a:lnTo>
                    <a:pt x="0" y="11"/>
                  </a:lnTo>
                  <a:close/>
                  <a:moveTo>
                    <a:pt x="4" y="5"/>
                  </a:moveTo>
                  <a:lnTo>
                    <a:pt x="6" y="7"/>
                  </a:lnTo>
                  <a:lnTo>
                    <a:pt x="4" y="7"/>
                  </a:lnTo>
                  <a:lnTo>
                    <a:pt x="2" y="7"/>
                  </a:lnTo>
                  <a:lnTo>
                    <a:pt x="2" y="5"/>
                  </a:lnTo>
                  <a:lnTo>
                    <a:pt x="4" y="5"/>
                  </a:lnTo>
                  <a:close/>
                  <a:moveTo>
                    <a:pt x="10" y="3"/>
                  </a:moveTo>
                  <a:lnTo>
                    <a:pt x="10" y="5"/>
                  </a:lnTo>
                  <a:lnTo>
                    <a:pt x="8" y="5"/>
                  </a:lnTo>
                  <a:lnTo>
                    <a:pt x="8" y="3"/>
                  </a:lnTo>
                  <a:lnTo>
                    <a:pt x="10" y="3"/>
                  </a:lnTo>
                  <a:lnTo>
                    <a:pt x="8" y="3"/>
                  </a:lnTo>
                  <a:lnTo>
                    <a:pt x="10" y="3"/>
                  </a:lnTo>
                  <a:close/>
                  <a:moveTo>
                    <a:pt x="18" y="0"/>
                  </a:moveTo>
                  <a:lnTo>
                    <a:pt x="20" y="2"/>
                  </a:lnTo>
                  <a:lnTo>
                    <a:pt x="22" y="2"/>
                  </a:lnTo>
                  <a:lnTo>
                    <a:pt x="22" y="3"/>
                  </a:lnTo>
                  <a:lnTo>
                    <a:pt x="24" y="3"/>
                  </a:lnTo>
                  <a:lnTo>
                    <a:pt x="25" y="5"/>
                  </a:lnTo>
                  <a:lnTo>
                    <a:pt x="25" y="7"/>
                  </a:lnTo>
                  <a:lnTo>
                    <a:pt x="25" y="9"/>
                  </a:lnTo>
                  <a:lnTo>
                    <a:pt x="27" y="9"/>
                  </a:lnTo>
                  <a:lnTo>
                    <a:pt x="29" y="9"/>
                  </a:lnTo>
                  <a:lnTo>
                    <a:pt x="29" y="11"/>
                  </a:lnTo>
                  <a:lnTo>
                    <a:pt x="31" y="11"/>
                  </a:lnTo>
                  <a:lnTo>
                    <a:pt x="31" y="13"/>
                  </a:lnTo>
                  <a:lnTo>
                    <a:pt x="29" y="13"/>
                  </a:lnTo>
                  <a:lnTo>
                    <a:pt x="29" y="11"/>
                  </a:lnTo>
                  <a:lnTo>
                    <a:pt x="27" y="11"/>
                  </a:lnTo>
                  <a:lnTo>
                    <a:pt x="25" y="11"/>
                  </a:lnTo>
                  <a:lnTo>
                    <a:pt x="25" y="9"/>
                  </a:lnTo>
                  <a:lnTo>
                    <a:pt x="24" y="9"/>
                  </a:lnTo>
                  <a:lnTo>
                    <a:pt x="24" y="11"/>
                  </a:lnTo>
                  <a:lnTo>
                    <a:pt x="24" y="9"/>
                  </a:lnTo>
                  <a:lnTo>
                    <a:pt x="22" y="9"/>
                  </a:lnTo>
                  <a:lnTo>
                    <a:pt x="22" y="7"/>
                  </a:lnTo>
                  <a:lnTo>
                    <a:pt x="20" y="7"/>
                  </a:lnTo>
                  <a:lnTo>
                    <a:pt x="20" y="5"/>
                  </a:lnTo>
                  <a:lnTo>
                    <a:pt x="18" y="3"/>
                  </a:lnTo>
                  <a:lnTo>
                    <a:pt x="16" y="2"/>
                  </a:lnTo>
                  <a:lnTo>
                    <a:pt x="14" y="2"/>
                  </a:lnTo>
                  <a:lnTo>
                    <a:pt x="14" y="0"/>
                  </a:lnTo>
                  <a:lnTo>
                    <a:pt x="16" y="0"/>
                  </a:lnTo>
                  <a:lnTo>
                    <a:pt x="1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0" name="Freeform 210"/>
            <p:cNvSpPr>
              <a:spLocks noEditPoints="1"/>
            </p:cNvSpPr>
            <p:nvPr/>
          </p:nvSpPr>
          <p:spPr bwMode="auto">
            <a:xfrm>
              <a:off x="4694238" y="4579938"/>
              <a:ext cx="76200" cy="79375"/>
            </a:xfrm>
            <a:custGeom>
              <a:avLst/>
              <a:gdLst>
                <a:gd name="T0" fmla="*/ 12 w 48"/>
                <a:gd name="T1" fmla="*/ 40 h 50"/>
                <a:gd name="T2" fmla="*/ 10 w 48"/>
                <a:gd name="T3" fmla="*/ 40 h 50"/>
                <a:gd name="T4" fmla="*/ 6 w 48"/>
                <a:gd name="T5" fmla="*/ 38 h 50"/>
                <a:gd name="T6" fmla="*/ 12 w 48"/>
                <a:gd name="T7" fmla="*/ 38 h 50"/>
                <a:gd name="T8" fmla="*/ 35 w 48"/>
                <a:gd name="T9" fmla="*/ 2 h 50"/>
                <a:gd name="T10" fmla="*/ 37 w 48"/>
                <a:gd name="T11" fmla="*/ 5 h 50"/>
                <a:gd name="T12" fmla="*/ 39 w 48"/>
                <a:gd name="T13" fmla="*/ 9 h 50"/>
                <a:gd name="T14" fmla="*/ 41 w 48"/>
                <a:gd name="T15" fmla="*/ 13 h 50"/>
                <a:gd name="T16" fmla="*/ 43 w 48"/>
                <a:gd name="T17" fmla="*/ 17 h 50"/>
                <a:gd name="T18" fmla="*/ 45 w 48"/>
                <a:gd name="T19" fmla="*/ 21 h 50"/>
                <a:gd name="T20" fmla="*/ 41 w 48"/>
                <a:gd name="T21" fmla="*/ 25 h 50"/>
                <a:gd name="T22" fmla="*/ 45 w 48"/>
                <a:gd name="T23" fmla="*/ 27 h 50"/>
                <a:gd name="T24" fmla="*/ 46 w 48"/>
                <a:gd name="T25" fmla="*/ 23 h 50"/>
                <a:gd name="T26" fmla="*/ 46 w 48"/>
                <a:gd name="T27" fmla="*/ 27 h 50"/>
                <a:gd name="T28" fmla="*/ 43 w 48"/>
                <a:gd name="T29" fmla="*/ 30 h 50"/>
                <a:gd name="T30" fmla="*/ 39 w 48"/>
                <a:gd name="T31" fmla="*/ 38 h 50"/>
                <a:gd name="T32" fmla="*/ 35 w 48"/>
                <a:gd name="T33" fmla="*/ 42 h 50"/>
                <a:gd name="T34" fmla="*/ 31 w 48"/>
                <a:gd name="T35" fmla="*/ 44 h 50"/>
                <a:gd name="T36" fmla="*/ 29 w 48"/>
                <a:gd name="T37" fmla="*/ 48 h 50"/>
                <a:gd name="T38" fmla="*/ 27 w 48"/>
                <a:gd name="T39" fmla="*/ 48 h 50"/>
                <a:gd name="T40" fmla="*/ 23 w 48"/>
                <a:gd name="T41" fmla="*/ 46 h 50"/>
                <a:gd name="T42" fmla="*/ 12 w 48"/>
                <a:gd name="T43" fmla="*/ 42 h 50"/>
                <a:gd name="T44" fmla="*/ 14 w 48"/>
                <a:gd name="T45" fmla="*/ 42 h 50"/>
                <a:gd name="T46" fmla="*/ 14 w 48"/>
                <a:gd name="T47" fmla="*/ 40 h 50"/>
                <a:gd name="T48" fmla="*/ 18 w 48"/>
                <a:gd name="T49" fmla="*/ 38 h 50"/>
                <a:gd name="T50" fmla="*/ 12 w 48"/>
                <a:gd name="T51" fmla="*/ 38 h 50"/>
                <a:gd name="T52" fmla="*/ 12 w 48"/>
                <a:gd name="T53" fmla="*/ 36 h 50"/>
                <a:gd name="T54" fmla="*/ 14 w 48"/>
                <a:gd name="T55" fmla="*/ 36 h 50"/>
                <a:gd name="T56" fmla="*/ 12 w 48"/>
                <a:gd name="T57" fmla="*/ 34 h 50"/>
                <a:gd name="T58" fmla="*/ 8 w 48"/>
                <a:gd name="T59" fmla="*/ 36 h 50"/>
                <a:gd name="T60" fmla="*/ 6 w 48"/>
                <a:gd name="T61" fmla="*/ 32 h 50"/>
                <a:gd name="T62" fmla="*/ 8 w 48"/>
                <a:gd name="T63" fmla="*/ 32 h 50"/>
                <a:gd name="T64" fmla="*/ 6 w 48"/>
                <a:gd name="T65" fmla="*/ 28 h 50"/>
                <a:gd name="T66" fmla="*/ 4 w 48"/>
                <a:gd name="T67" fmla="*/ 28 h 50"/>
                <a:gd name="T68" fmla="*/ 0 w 48"/>
                <a:gd name="T69" fmla="*/ 27 h 50"/>
                <a:gd name="T70" fmla="*/ 2 w 48"/>
                <a:gd name="T71" fmla="*/ 23 h 50"/>
                <a:gd name="T72" fmla="*/ 2 w 48"/>
                <a:gd name="T73" fmla="*/ 25 h 50"/>
                <a:gd name="T74" fmla="*/ 6 w 48"/>
                <a:gd name="T75" fmla="*/ 23 h 50"/>
                <a:gd name="T76" fmla="*/ 4 w 48"/>
                <a:gd name="T77" fmla="*/ 21 h 50"/>
                <a:gd name="T78" fmla="*/ 2 w 48"/>
                <a:gd name="T79" fmla="*/ 21 h 50"/>
                <a:gd name="T80" fmla="*/ 2 w 48"/>
                <a:gd name="T81" fmla="*/ 23 h 50"/>
                <a:gd name="T82" fmla="*/ 0 w 48"/>
                <a:gd name="T83" fmla="*/ 19 h 50"/>
                <a:gd name="T84" fmla="*/ 4 w 48"/>
                <a:gd name="T85" fmla="*/ 17 h 50"/>
                <a:gd name="T86" fmla="*/ 0 w 48"/>
                <a:gd name="T87" fmla="*/ 15 h 50"/>
                <a:gd name="T88" fmla="*/ 0 w 48"/>
                <a:gd name="T89" fmla="*/ 17 h 50"/>
                <a:gd name="T90" fmla="*/ 2 w 48"/>
                <a:gd name="T91" fmla="*/ 15 h 50"/>
                <a:gd name="T92" fmla="*/ 6 w 48"/>
                <a:gd name="T93" fmla="*/ 11 h 50"/>
                <a:gd name="T94" fmla="*/ 10 w 48"/>
                <a:gd name="T95" fmla="*/ 9 h 50"/>
                <a:gd name="T96" fmla="*/ 12 w 48"/>
                <a:gd name="T97" fmla="*/ 4 h 50"/>
                <a:gd name="T98" fmla="*/ 16 w 48"/>
                <a:gd name="T99" fmla="*/ 0 h 50"/>
                <a:gd name="T100" fmla="*/ 29 w 48"/>
                <a:gd name="T101" fmla="*/ 0 h 50"/>
                <a:gd name="T102" fmla="*/ 33 w 48"/>
                <a:gd name="T103"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8" h="50">
                  <a:moveTo>
                    <a:pt x="10" y="38"/>
                  </a:moveTo>
                  <a:lnTo>
                    <a:pt x="12" y="38"/>
                  </a:lnTo>
                  <a:lnTo>
                    <a:pt x="12" y="40"/>
                  </a:lnTo>
                  <a:lnTo>
                    <a:pt x="12" y="42"/>
                  </a:lnTo>
                  <a:lnTo>
                    <a:pt x="12" y="40"/>
                  </a:lnTo>
                  <a:lnTo>
                    <a:pt x="10" y="40"/>
                  </a:lnTo>
                  <a:lnTo>
                    <a:pt x="8" y="40"/>
                  </a:lnTo>
                  <a:lnTo>
                    <a:pt x="8" y="38"/>
                  </a:lnTo>
                  <a:lnTo>
                    <a:pt x="6" y="38"/>
                  </a:lnTo>
                  <a:lnTo>
                    <a:pt x="8" y="38"/>
                  </a:lnTo>
                  <a:lnTo>
                    <a:pt x="10" y="38"/>
                  </a:lnTo>
                  <a:lnTo>
                    <a:pt x="12" y="38"/>
                  </a:lnTo>
                  <a:lnTo>
                    <a:pt x="10" y="38"/>
                  </a:lnTo>
                  <a:close/>
                  <a:moveTo>
                    <a:pt x="33" y="2"/>
                  </a:moveTo>
                  <a:lnTo>
                    <a:pt x="35" y="2"/>
                  </a:lnTo>
                  <a:lnTo>
                    <a:pt x="35" y="4"/>
                  </a:lnTo>
                  <a:lnTo>
                    <a:pt x="37" y="4"/>
                  </a:lnTo>
                  <a:lnTo>
                    <a:pt x="37" y="5"/>
                  </a:lnTo>
                  <a:lnTo>
                    <a:pt x="39" y="5"/>
                  </a:lnTo>
                  <a:lnTo>
                    <a:pt x="39" y="7"/>
                  </a:lnTo>
                  <a:lnTo>
                    <a:pt x="39" y="9"/>
                  </a:lnTo>
                  <a:lnTo>
                    <a:pt x="41" y="9"/>
                  </a:lnTo>
                  <a:lnTo>
                    <a:pt x="41" y="11"/>
                  </a:lnTo>
                  <a:lnTo>
                    <a:pt x="41" y="13"/>
                  </a:lnTo>
                  <a:lnTo>
                    <a:pt x="41" y="15"/>
                  </a:lnTo>
                  <a:lnTo>
                    <a:pt x="43" y="15"/>
                  </a:lnTo>
                  <a:lnTo>
                    <a:pt x="43" y="17"/>
                  </a:lnTo>
                  <a:lnTo>
                    <a:pt x="43" y="19"/>
                  </a:lnTo>
                  <a:lnTo>
                    <a:pt x="45" y="19"/>
                  </a:lnTo>
                  <a:lnTo>
                    <a:pt x="45" y="21"/>
                  </a:lnTo>
                  <a:lnTo>
                    <a:pt x="43" y="21"/>
                  </a:lnTo>
                  <a:lnTo>
                    <a:pt x="43" y="23"/>
                  </a:lnTo>
                  <a:lnTo>
                    <a:pt x="41" y="25"/>
                  </a:lnTo>
                  <a:lnTo>
                    <a:pt x="41" y="27"/>
                  </a:lnTo>
                  <a:lnTo>
                    <a:pt x="43" y="27"/>
                  </a:lnTo>
                  <a:lnTo>
                    <a:pt x="45" y="27"/>
                  </a:lnTo>
                  <a:lnTo>
                    <a:pt x="45" y="25"/>
                  </a:lnTo>
                  <a:lnTo>
                    <a:pt x="46" y="25"/>
                  </a:lnTo>
                  <a:lnTo>
                    <a:pt x="46" y="23"/>
                  </a:lnTo>
                  <a:lnTo>
                    <a:pt x="48" y="23"/>
                  </a:lnTo>
                  <a:lnTo>
                    <a:pt x="48" y="25"/>
                  </a:lnTo>
                  <a:lnTo>
                    <a:pt x="46" y="27"/>
                  </a:lnTo>
                  <a:lnTo>
                    <a:pt x="46" y="28"/>
                  </a:lnTo>
                  <a:lnTo>
                    <a:pt x="45" y="28"/>
                  </a:lnTo>
                  <a:lnTo>
                    <a:pt x="43" y="30"/>
                  </a:lnTo>
                  <a:lnTo>
                    <a:pt x="43" y="34"/>
                  </a:lnTo>
                  <a:lnTo>
                    <a:pt x="41" y="36"/>
                  </a:lnTo>
                  <a:lnTo>
                    <a:pt x="39" y="38"/>
                  </a:lnTo>
                  <a:lnTo>
                    <a:pt x="39" y="40"/>
                  </a:lnTo>
                  <a:lnTo>
                    <a:pt x="37" y="40"/>
                  </a:lnTo>
                  <a:lnTo>
                    <a:pt x="35" y="42"/>
                  </a:lnTo>
                  <a:lnTo>
                    <a:pt x="33" y="42"/>
                  </a:lnTo>
                  <a:lnTo>
                    <a:pt x="33" y="44"/>
                  </a:lnTo>
                  <a:lnTo>
                    <a:pt x="31" y="44"/>
                  </a:lnTo>
                  <a:lnTo>
                    <a:pt x="31" y="46"/>
                  </a:lnTo>
                  <a:lnTo>
                    <a:pt x="29" y="46"/>
                  </a:lnTo>
                  <a:lnTo>
                    <a:pt x="29" y="48"/>
                  </a:lnTo>
                  <a:lnTo>
                    <a:pt x="29" y="50"/>
                  </a:lnTo>
                  <a:lnTo>
                    <a:pt x="29" y="48"/>
                  </a:lnTo>
                  <a:lnTo>
                    <a:pt x="27" y="48"/>
                  </a:lnTo>
                  <a:lnTo>
                    <a:pt x="25" y="48"/>
                  </a:lnTo>
                  <a:lnTo>
                    <a:pt x="25" y="46"/>
                  </a:lnTo>
                  <a:lnTo>
                    <a:pt x="23" y="46"/>
                  </a:lnTo>
                  <a:lnTo>
                    <a:pt x="20" y="44"/>
                  </a:lnTo>
                  <a:lnTo>
                    <a:pt x="16" y="42"/>
                  </a:lnTo>
                  <a:lnTo>
                    <a:pt x="12" y="42"/>
                  </a:lnTo>
                  <a:lnTo>
                    <a:pt x="12" y="40"/>
                  </a:lnTo>
                  <a:lnTo>
                    <a:pt x="14" y="40"/>
                  </a:lnTo>
                  <a:lnTo>
                    <a:pt x="14" y="42"/>
                  </a:lnTo>
                  <a:lnTo>
                    <a:pt x="14" y="40"/>
                  </a:lnTo>
                  <a:lnTo>
                    <a:pt x="12" y="40"/>
                  </a:lnTo>
                  <a:lnTo>
                    <a:pt x="14" y="40"/>
                  </a:lnTo>
                  <a:lnTo>
                    <a:pt x="14" y="38"/>
                  </a:lnTo>
                  <a:lnTo>
                    <a:pt x="16" y="38"/>
                  </a:lnTo>
                  <a:lnTo>
                    <a:pt x="18" y="38"/>
                  </a:lnTo>
                  <a:lnTo>
                    <a:pt x="16" y="38"/>
                  </a:lnTo>
                  <a:lnTo>
                    <a:pt x="14" y="38"/>
                  </a:lnTo>
                  <a:lnTo>
                    <a:pt x="12" y="38"/>
                  </a:lnTo>
                  <a:lnTo>
                    <a:pt x="12" y="36"/>
                  </a:lnTo>
                  <a:lnTo>
                    <a:pt x="12" y="38"/>
                  </a:lnTo>
                  <a:lnTo>
                    <a:pt x="12" y="36"/>
                  </a:lnTo>
                  <a:lnTo>
                    <a:pt x="12" y="38"/>
                  </a:lnTo>
                  <a:lnTo>
                    <a:pt x="12" y="36"/>
                  </a:lnTo>
                  <a:lnTo>
                    <a:pt x="14" y="36"/>
                  </a:lnTo>
                  <a:lnTo>
                    <a:pt x="12" y="36"/>
                  </a:lnTo>
                  <a:lnTo>
                    <a:pt x="14" y="34"/>
                  </a:lnTo>
                  <a:lnTo>
                    <a:pt x="12" y="34"/>
                  </a:lnTo>
                  <a:lnTo>
                    <a:pt x="12" y="36"/>
                  </a:lnTo>
                  <a:lnTo>
                    <a:pt x="10" y="36"/>
                  </a:lnTo>
                  <a:lnTo>
                    <a:pt x="8" y="36"/>
                  </a:lnTo>
                  <a:lnTo>
                    <a:pt x="8" y="34"/>
                  </a:lnTo>
                  <a:lnTo>
                    <a:pt x="6" y="34"/>
                  </a:lnTo>
                  <a:lnTo>
                    <a:pt x="6" y="32"/>
                  </a:lnTo>
                  <a:lnTo>
                    <a:pt x="4" y="32"/>
                  </a:lnTo>
                  <a:lnTo>
                    <a:pt x="6" y="32"/>
                  </a:lnTo>
                  <a:lnTo>
                    <a:pt x="8" y="32"/>
                  </a:lnTo>
                  <a:lnTo>
                    <a:pt x="6" y="32"/>
                  </a:lnTo>
                  <a:lnTo>
                    <a:pt x="6" y="30"/>
                  </a:lnTo>
                  <a:lnTo>
                    <a:pt x="6" y="28"/>
                  </a:lnTo>
                  <a:lnTo>
                    <a:pt x="4" y="28"/>
                  </a:lnTo>
                  <a:lnTo>
                    <a:pt x="4" y="27"/>
                  </a:lnTo>
                  <a:lnTo>
                    <a:pt x="4" y="28"/>
                  </a:lnTo>
                  <a:lnTo>
                    <a:pt x="2" y="28"/>
                  </a:lnTo>
                  <a:lnTo>
                    <a:pt x="2" y="27"/>
                  </a:lnTo>
                  <a:lnTo>
                    <a:pt x="0" y="27"/>
                  </a:lnTo>
                  <a:lnTo>
                    <a:pt x="0" y="25"/>
                  </a:lnTo>
                  <a:lnTo>
                    <a:pt x="0" y="23"/>
                  </a:lnTo>
                  <a:lnTo>
                    <a:pt x="2" y="23"/>
                  </a:lnTo>
                  <a:lnTo>
                    <a:pt x="2" y="25"/>
                  </a:lnTo>
                  <a:lnTo>
                    <a:pt x="4" y="25"/>
                  </a:lnTo>
                  <a:lnTo>
                    <a:pt x="2" y="25"/>
                  </a:lnTo>
                  <a:lnTo>
                    <a:pt x="2" y="23"/>
                  </a:lnTo>
                  <a:lnTo>
                    <a:pt x="4" y="23"/>
                  </a:lnTo>
                  <a:lnTo>
                    <a:pt x="6" y="23"/>
                  </a:lnTo>
                  <a:lnTo>
                    <a:pt x="6" y="21"/>
                  </a:lnTo>
                  <a:lnTo>
                    <a:pt x="4" y="23"/>
                  </a:lnTo>
                  <a:lnTo>
                    <a:pt x="4" y="21"/>
                  </a:lnTo>
                  <a:lnTo>
                    <a:pt x="4" y="23"/>
                  </a:lnTo>
                  <a:lnTo>
                    <a:pt x="2" y="23"/>
                  </a:lnTo>
                  <a:lnTo>
                    <a:pt x="2" y="21"/>
                  </a:lnTo>
                  <a:lnTo>
                    <a:pt x="4" y="21"/>
                  </a:lnTo>
                  <a:lnTo>
                    <a:pt x="2" y="21"/>
                  </a:lnTo>
                  <a:lnTo>
                    <a:pt x="2" y="23"/>
                  </a:lnTo>
                  <a:lnTo>
                    <a:pt x="0" y="23"/>
                  </a:lnTo>
                  <a:lnTo>
                    <a:pt x="0" y="21"/>
                  </a:lnTo>
                  <a:lnTo>
                    <a:pt x="0" y="19"/>
                  </a:lnTo>
                  <a:lnTo>
                    <a:pt x="0" y="17"/>
                  </a:lnTo>
                  <a:lnTo>
                    <a:pt x="2" y="17"/>
                  </a:lnTo>
                  <a:lnTo>
                    <a:pt x="4" y="17"/>
                  </a:lnTo>
                  <a:lnTo>
                    <a:pt x="2" y="17"/>
                  </a:lnTo>
                  <a:lnTo>
                    <a:pt x="0" y="17"/>
                  </a:lnTo>
                  <a:lnTo>
                    <a:pt x="0" y="15"/>
                  </a:lnTo>
                  <a:lnTo>
                    <a:pt x="0" y="17"/>
                  </a:lnTo>
                  <a:lnTo>
                    <a:pt x="0" y="15"/>
                  </a:lnTo>
                  <a:lnTo>
                    <a:pt x="0" y="17"/>
                  </a:lnTo>
                  <a:lnTo>
                    <a:pt x="0" y="15"/>
                  </a:lnTo>
                  <a:lnTo>
                    <a:pt x="0" y="13"/>
                  </a:lnTo>
                  <a:lnTo>
                    <a:pt x="2" y="15"/>
                  </a:lnTo>
                  <a:lnTo>
                    <a:pt x="4" y="13"/>
                  </a:lnTo>
                  <a:lnTo>
                    <a:pt x="4" y="11"/>
                  </a:lnTo>
                  <a:lnTo>
                    <a:pt x="6" y="11"/>
                  </a:lnTo>
                  <a:lnTo>
                    <a:pt x="8" y="11"/>
                  </a:lnTo>
                  <a:lnTo>
                    <a:pt x="8" y="9"/>
                  </a:lnTo>
                  <a:lnTo>
                    <a:pt x="10" y="9"/>
                  </a:lnTo>
                  <a:lnTo>
                    <a:pt x="10" y="7"/>
                  </a:lnTo>
                  <a:lnTo>
                    <a:pt x="10" y="5"/>
                  </a:lnTo>
                  <a:lnTo>
                    <a:pt x="12" y="4"/>
                  </a:lnTo>
                  <a:lnTo>
                    <a:pt x="12" y="2"/>
                  </a:lnTo>
                  <a:lnTo>
                    <a:pt x="14" y="2"/>
                  </a:lnTo>
                  <a:lnTo>
                    <a:pt x="16" y="0"/>
                  </a:lnTo>
                  <a:lnTo>
                    <a:pt x="18" y="2"/>
                  </a:lnTo>
                  <a:lnTo>
                    <a:pt x="21" y="0"/>
                  </a:lnTo>
                  <a:lnTo>
                    <a:pt x="29" y="0"/>
                  </a:lnTo>
                  <a:lnTo>
                    <a:pt x="31" y="0"/>
                  </a:lnTo>
                  <a:lnTo>
                    <a:pt x="33" y="0"/>
                  </a:lnTo>
                  <a:lnTo>
                    <a:pt x="33"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1" name="Freeform 211"/>
            <p:cNvSpPr>
              <a:spLocks noEditPoints="1"/>
            </p:cNvSpPr>
            <p:nvPr/>
          </p:nvSpPr>
          <p:spPr bwMode="auto">
            <a:xfrm>
              <a:off x="2752725" y="4464050"/>
              <a:ext cx="61913" cy="33338"/>
            </a:xfrm>
            <a:custGeom>
              <a:avLst/>
              <a:gdLst>
                <a:gd name="T0" fmla="*/ 39 w 39"/>
                <a:gd name="T1" fmla="*/ 21 h 21"/>
                <a:gd name="T2" fmla="*/ 39 w 39"/>
                <a:gd name="T3" fmla="*/ 21 h 21"/>
                <a:gd name="T4" fmla="*/ 37 w 39"/>
                <a:gd name="T5" fmla="*/ 19 h 21"/>
                <a:gd name="T6" fmla="*/ 12 w 39"/>
                <a:gd name="T7" fmla="*/ 0 h 21"/>
                <a:gd name="T8" fmla="*/ 14 w 39"/>
                <a:gd name="T9" fmla="*/ 0 h 21"/>
                <a:gd name="T10" fmla="*/ 16 w 39"/>
                <a:gd name="T11" fmla="*/ 0 h 21"/>
                <a:gd name="T12" fmla="*/ 18 w 39"/>
                <a:gd name="T13" fmla="*/ 2 h 21"/>
                <a:gd name="T14" fmla="*/ 18 w 39"/>
                <a:gd name="T15" fmla="*/ 2 h 21"/>
                <a:gd name="T16" fmla="*/ 19 w 39"/>
                <a:gd name="T17" fmla="*/ 4 h 21"/>
                <a:gd name="T18" fmla="*/ 19 w 39"/>
                <a:gd name="T19" fmla="*/ 4 h 21"/>
                <a:gd name="T20" fmla="*/ 21 w 39"/>
                <a:gd name="T21" fmla="*/ 5 h 21"/>
                <a:gd name="T22" fmla="*/ 21 w 39"/>
                <a:gd name="T23" fmla="*/ 5 h 21"/>
                <a:gd name="T24" fmla="*/ 23 w 39"/>
                <a:gd name="T25" fmla="*/ 7 h 21"/>
                <a:gd name="T26" fmla="*/ 23 w 39"/>
                <a:gd name="T27" fmla="*/ 7 h 21"/>
                <a:gd name="T28" fmla="*/ 25 w 39"/>
                <a:gd name="T29" fmla="*/ 7 h 21"/>
                <a:gd name="T30" fmla="*/ 25 w 39"/>
                <a:gd name="T31" fmla="*/ 7 h 21"/>
                <a:gd name="T32" fmla="*/ 25 w 39"/>
                <a:gd name="T33" fmla="*/ 9 h 21"/>
                <a:gd name="T34" fmla="*/ 27 w 39"/>
                <a:gd name="T35" fmla="*/ 9 h 21"/>
                <a:gd name="T36" fmla="*/ 29 w 39"/>
                <a:gd name="T37" fmla="*/ 9 h 21"/>
                <a:gd name="T38" fmla="*/ 29 w 39"/>
                <a:gd name="T39" fmla="*/ 9 h 21"/>
                <a:gd name="T40" fmla="*/ 29 w 39"/>
                <a:gd name="T41" fmla="*/ 9 h 21"/>
                <a:gd name="T42" fmla="*/ 31 w 39"/>
                <a:gd name="T43" fmla="*/ 7 h 21"/>
                <a:gd name="T44" fmla="*/ 31 w 39"/>
                <a:gd name="T45" fmla="*/ 7 h 21"/>
                <a:gd name="T46" fmla="*/ 33 w 39"/>
                <a:gd name="T47" fmla="*/ 7 h 21"/>
                <a:gd name="T48" fmla="*/ 33 w 39"/>
                <a:gd name="T49" fmla="*/ 9 h 21"/>
                <a:gd name="T50" fmla="*/ 35 w 39"/>
                <a:gd name="T51" fmla="*/ 9 h 21"/>
                <a:gd name="T52" fmla="*/ 37 w 39"/>
                <a:gd name="T53" fmla="*/ 9 h 21"/>
                <a:gd name="T54" fmla="*/ 37 w 39"/>
                <a:gd name="T55" fmla="*/ 9 h 21"/>
                <a:gd name="T56" fmla="*/ 39 w 39"/>
                <a:gd name="T57" fmla="*/ 9 h 21"/>
                <a:gd name="T58" fmla="*/ 39 w 39"/>
                <a:gd name="T59" fmla="*/ 11 h 21"/>
                <a:gd name="T60" fmla="*/ 37 w 39"/>
                <a:gd name="T61" fmla="*/ 15 h 21"/>
                <a:gd name="T62" fmla="*/ 39 w 39"/>
                <a:gd name="T63" fmla="*/ 15 h 21"/>
                <a:gd name="T64" fmla="*/ 37 w 39"/>
                <a:gd name="T65" fmla="*/ 17 h 21"/>
                <a:gd name="T66" fmla="*/ 37 w 39"/>
                <a:gd name="T67" fmla="*/ 17 h 21"/>
                <a:gd name="T68" fmla="*/ 37 w 39"/>
                <a:gd name="T69" fmla="*/ 19 h 21"/>
                <a:gd name="T70" fmla="*/ 35 w 39"/>
                <a:gd name="T71" fmla="*/ 21 h 21"/>
                <a:gd name="T72" fmla="*/ 31 w 39"/>
                <a:gd name="T73" fmla="*/ 21 h 21"/>
                <a:gd name="T74" fmla="*/ 29 w 39"/>
                <a:gd name="T75" fmla="*/ 21 h 21"/>
                <a:gd name="T76" fmla="*/ 29 w 39"/>
                <a:gd name="T77" fmla="*/ 21 h 21"/>
                <a:gd name="T78" fmla="*/ 27 w 39"/>
                <a:gd name="T79" fmla="*/ 21 h 21"/>
                <a:gd name="T80" fmla="*/ 27 w 39"/>
                <a:gd name="T81" fmla="*/ 21 h 21"/>
                <a:gd name="T82" fmla="*/ 27 w 39"/>
                <a:gd name="T83" fmla="*/ 19 h 21"/>
                <a:gd name="T84" fmla="*/ 27 w 39"/>
                <a:gd name="T85" fmla="*/ 19 h 21"/>
                <a:gd name="T86" fmla="*/ 25 w 39"/>
                <a:gd name="T87" fmla="*/ 19 h 21"/>
                <a:gd name="T88" fmla="*/ 23 w 39"/>
                <a:gd name="T89" fmla="*/ 19 h 21"/>
                <a:gd name="T90" fmla="*/ 25 w 39"/>
                <a:gd name="T91" fmla="*/ 19 h 21"/>
                <a:gd name="T92" fmla="*/ 25 w 39"/>
                <a:gd name="T93" fmla="*/ 19 h 21"/>
                <a:gd name="T94" fmla="*/ 27 w 39"/>
                <a:gd name="T95" fmla="*/ 21 h 21"/>
                <a:gd name="T96" fmla="*/ 21 w 39"/>
                <a:gd name="T97" fmla="*/ 19 h 21"/>
                <a:gd name="T98" fmla="*/ 12 w 39"/>
                <a:gd name="T99" fmla="*/ 15 h 21"/>
                <a:gd name="T100" fmla="*/ 6 w 39"/>
                <a:gd name="T101" fmla="*/ 15 h 21"/>
                <a:gd name="T102" fmla="*/ 2 w 39"/>
                <a:gd name="T103" fmla="*/ 13 h 21"/>
                <a:gd name="T104" fmla="*/ 0 w 39"/>
                <a:gd name="T105" fmla="*/ 9 h 21"/>
                <a:gd name="T106" fmla="*/ 2 w 39"/>
                <a:gd name="T107" fmla="*/ 7 h 21"/>
                <a:gd name="T108" fmla="*/ 4 w 39"/>
                <a:gd name="T109" fmla="*/ 5 h 21"/>
                <a:gd name="T110" fmla="*/ 6 w 39"/>
                <a:gd name="T111" fmla="*/ 5 h 21"/>
                <a:gd name="T112" fmla="*/ 8 w 39"/>
                <a:gd name="T113" fmla="*/ 4 h 21"/>
                <a:gd name="T114" fmla="*/ 10 w 39"/>
                <a:gd name="T115" fmla="*/ 4 h 21"/>
                <a:gd name="T116" fmla="*/ 10 w 39"/>
                <a:gd name="T117" fmla="*/ 2 h 21"/>
                <a:gd name="T118" fmla="*/ 8 w 39"/>
                <a:gd name="T119" fmla="*/ 2 h 21"/>
                <a:gd name="T120" fmla="*/ 8 w 39"/>
                <a:gd name="T121" fmla="*/ 0 h 21"/>
                <a:gd name="T122" fmla="*/ 10 w 39"/>
                <a:gd name="T123" fmla="*/ 0 h 21"/>
                <a:gd name="T124" fmla="*/ 12 w 39"/>
                <a:gd name="T12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 h="21">
                  <a:moveTo>
                    <a:pt x="39" y="21"/>
                  </a:moveTo>
                  <a:lnTo>
                    <a:pt x="39" y="21"/>
                  </a:lnTo>
                  <a:lnTo>
                    <a:pt x="39" y="21"/>
                  </a:lnTo>
                  <a:lnTo>
                    <a:pt x="39" y="21"/>
                  </a:lnTo>
                  <a:lnTo>
                    <a:pt x="39" y="21"/>
                  </a:lnTo>
                  <a:lnTo>
                    <a:pt x="39" y="21"/>
                  </a:lnTo>
                  <a:lnTo>
                    <a:pt x="39" y="21"/>
                  </a:lnTo>
                  <a:lnTo>
                    <a:pt x="39" y="21"/>
                  </a:lnTo>
                  <a:lnTo>
                    <a:pt x="39" y="21"/>
                  </a:lnTo>
                  <a:lnTo>
                    <a:pt x="39" y="21"/>
                  </a:lnTo>
                  <a:lnTo>
                    <a:pt x="39" y="21"/>
                  </a:lnTo>
                  <a:lnTo>
                    <a:pt x="39" y="21"/>
                  </a:lnTo>
                  <a:lnTo>
                    <a:pt x="39" y="21"/>
                  </a:lnTo>
                  <a:close/>
                  <a:moveTo>
                    <a:pt x="39" y="19"/>
                  </a:moveTo>
                  <a:lnTo>
                    <a:pt x="39" y="21"/>
                  </a:lnTo>
                  <a:lnTo>
                    <a:pt x="37" y="19"/>
                  </a:lnTo>
                  <a:lnTo>
                    <a:pt x="37" y="19"/>
                  </a:lnTo>
                  <a:lnTo>
                    <a:pt x="37" y="19"/>
                  </a:lnTo>
                  <a:lnTo>
                    <a:pt x="37" y="19"/>
                  </a:lnTo>
                  <a:lnTo>
                    <a:pt x="39" y="19"/>
                  </a:lnTo>
                  <a:lnTo>
                    <a:pt x="39" y="19"/>
                  </a:lnTo>
                  <a:lnTo>
                    <a:pt x="39" y="19"/>
                  </a:lnTo>
                  <a:close/>
                  <a:moveTo>
                    <a:pt x="12" y="0"/>
                  </a:moveTo>
                  <a:lnTo>
                    <a:pt x="12" y="0"/>
                  </a:lnTo>
                  <a:lnTo>
                    <a:pt x="12" y="0"/>
                  </a:lnTo>
                  <a:lnTo>
                    <a:pt x="12" y="0"/>
                  </a:lnTo>
                  <a:lnTo>
                    <a:pt x="12" y="0"/>
                  </a:lnTo>
                  <a:lnTo>
                    <a:pt x="12" y="0"/>
                  </a:lnTo>
                  <a:lnTo>
                    <a:pt x="14" y="0"/>
                  </a:lnTo>
                  <a:lnTo>
                    <a:pt x="14" y="0"/>
                  </a:lnTo>
                  <a:lnTo>
                    <a:pt x="14" y="2"/>
                  </a:lnTo>
                  <a:lnTo>
                    <a:pt x="16" y="2"/>
                  </a:lnTo>
                  <a:lnTo>
                    <a:pt x="16" y="2"/>
                  </a:lnTo>
                  <a:lnTo>
                    <a:pt x="16" y="2"/>
                  </a:lnTo>
                  <a:lnTo>
                    <a:pt x="16" y="2"/>
                  </a:lnTo>
                  <a:lnTo>
                    <a:pt x="16" y="0"/>
                  </a:lnTo>
                  <a:lnTo>
                    <a:pt x="16" y="0"/>
                  </a:lnTo>
                  <a:lnTo>
                    <a:pt x="16" y="0"/>
                  </a:lnTo>
                  <a:lnTo>
                    <a:pt x="16" y="0"/>
                  </a:lnTo>
                  <a:lnTo>
                    <a:pt x="16" y="2"/>
                  </a:lnTo>
                  <a:lnTo>
                    <a:pt x="18" y="2"/>
                  </a:lnTo>
                  <a:lnTo>
                    <a:pt x="18" y="2"/>
                  </a:lnTo>
                  <a:lnTo>
                    <a:pt x="18" y="2"/>
                  </a:lnTo>
                  <a:lnTo>
                    <a:pt x="16" y="2"/>
                  </a:lnTo>
                  <a:lnTo>
                    <a:pt x="18" y="2"/>
                  </a:lnTo>
                  <a:lnTo>
                    <a:pt x="18" y="2"/>
                  </a:lnTo>
                  <a:lnTo>
                    <a:pt x="18" y="2"/>
                  </a:lnTo>
                  <a:lnTo>
                    <a:pt x="18" y="2"/>
                  </a:lnTo>
                  <a:lnTo>
                    <a:pt x="18" y="2"/>
                  </a:lnTo>
                  <a:lnTo>
                    <a:pt x="18" y="4"/>
                  </a:lnTo>
                  <a:lnTo>
                    <a:pt x="18" y="4"/>
                  </a:lnTo>
                  <a:lnTo>
                    <a:pt x="18" y="4"/>
                  </a:lnTo>
                  <a:lnTo>
                    <a:pt x="18" y="4"/>
                  </a:lnTo>
                  <a:lnTo>
                    <a:pt x="19" y="4"/>
                  </a:lnTo>
                  <a:lnTo>
                    <a:pt x="19" y="4"/>
                  </a:lnTo>
                  <a:lnTo>
                    <a:pt x="19" y="4"/>
                  </a:lnTo>
                  <a:lnTo>
                    <a:pt x="19" y="4"/>
                  </a:lnTo>
                  <a:lnTo>
                    <a:pt x="19" y="4"/>
                  </a:lnTo>
                  <a:lnTo>
                    <a:pt x="19" y="4"/>
                  </a:lnTo>
                  <a:lnTo>
                    <a:pt x="19" y="4"/>
                  </a:lnTo>
                  <a:lnTo>
                    <a:pt x="19" y="4"/>
                  </a:lnTo>
                  <a:lnTo>
                    <a:pt x="19" y="4"/>
                  </a:lnTo>
                  <a:lnTo>
                    <a:pt x="19" y="4"/>
                  </a:lnTo>
                  <a:lnTo>
                    <a:pt x="19" y="4"/>
                  </a:lnTo>
                  <a:lnTo>
                    <a:pt x="21" y="5"/>
                  </a:lnTo>
                  <a:lnTo>
                    <a:pt x="21" y="5"/>
                  </a:lnTo>
                  <a:lnTo>
                    <a:pt x="21" y="5"/>
                  </a:lnTo>
                  <a:lnTo>
                    <a:pt x="21" y="5"/>
                  </a:lnTo>
                  <a:lnTo>
                    <a:pt x="21" y="5"/>
                  </a:lnTo>
                  <a:lnTo>
                    <a:pt x="21" y="5"/>
                  </a:lnTo>
                  <a:lnTo>
                    <a:pt x="21" y="5"/>
                  </a:lnTo>
                  <a:lnTo>
                    <a:pt x="21" y="5"/>
                  </a:lnTo>
                  <a:lnTo>
                    <a:pt x="21" y="5"/>
                  </a:lnTo>
                  <a:lnTo>
                    <a:pt x="21" y="5"/>
                  </a:lnTo>
                  <a:lnTo>
                    <a:pt x="21" y="5"/>
                  </a:lnTo>
                  <a:lnTo>
                    <a:pt x="21" y="5"/>
                  </a:lnTo>
                  <a:lnTo>
                    <a:pt x="23" y="5"/>
                  </a:lnTo>
                  <a:lnTo>
                    <a:pt x="23" y="7"/>
                  </a:lnTo>
                  <a:lnTo>
                    <a:pt x="23" y="7"/>
                  </a:lnTo>
                  <a:lnTo>
                    <a:pt x="23" y="7"/>
                  </a:lnTo>
                  <a:lnTo>
                    <a:pt x="23" y="7"/>
                  </a:lnTo>
                  <a:lnTo>
                    <a:pt x="23" y="7"/>
                  </a:lnTo>
                  <a:lnTo>
                    <a:pt x="23" y="7"/>
                  </a:lnTo>
                  <a:lnTo>
                    <a:pt x="23" y="7"/>
                  </a:lnTo>
                  <a:lnTo>
                    <a:pt x="23" y="7"/>
                  </a:lnTo>
                  <a:lnTo>
                    <a:pt x="23" y="7"/>
                  </a:lnTo>
                  <a:lnTo>
                    <a:pt x="25" y="7"/>
                  </a:lnTo>
                  <a:lnTo>
                    <a:pt x="25" y="7"/>
                  </a:lnTo>
                  <a:lnTo>
                    <a:pt x="25" y="7"/>
                  </a:lnTo>
                  <a:lnTo>
                    <a:pt x="25" y="7"/>
                  </a:lnTo>
                  <a:lnTo>
                    <a:pt x="25" y="7"/>
                  </a:lnTo>
                  <a:lnTo>
                    <a:pt x="25" y="7"/>
                  </a:lnTo>
                  <a:lnTo>
                    <a:pt x="25" y="7"/>
                  </a:lnTo>
                  <a:lnTo>
                    <a:pt x="25" y="7"/>
                  </a:lnTo>
                  <a:lnTo>
                    <a:pt x="25" y="7"/>
                  </a:lnTo>
                  <a:lnTo>
                    <a:pt x="25" y="7"/>
                  </a:lnTo>
                  <a:lnTo>
                    <a:pt x="25" y="7"/>
                  </a:lnTo>
                  <a:lnTo>
                    <a:pt x="25" y="7"/>
                  </a:lnTo>
                  <a:lnTo>
                    <a:pt x="25" y="7"/>
                  </a:lnTo>
                  <a:lnTo>
                    <a:pt x="25" y="7"/>
                  </a:lnTo>
                  <a:lnTo>
                    <a:pt x="25" y="9"/>
                  </a:lnTo>
                  <a:lnTo>
                    <a:pt x="25" y="9"/>
                  </a:lnTo>
                  <a:lnTo>
                    <a:pt x="27" y="9"/>
                  </a:lnTo>
                  <a:lnTo>
                    <a:pt x="27" y="9"/>
                  </a:lnTo>
                  <a:lnTo>
                    <a:pt x="25" y="9"/>
                  </a:lnTo>
                  <a:lnTo>
                    <a:pt x="27" y="9"/>
                  </a:lnTo>
                  <a:lnTo>
                    <a:pt x="27" y="9"/>
                  </a:lnTo>
                  <a:lnTo>
                    <a:pt x="27" y="9"/>
                  </a:lnTo>
                  <a:lnTo>
                    <a:pt x="27" y="9"/>
                  </a:lnTo>
                  <a:lnTo>
                    <a:pt x="27" y="9"/>
                  </a:lnTo>
                  <a:lnTo>
                    <a:pt x="29" y="9"/>
                  </a:lnTo>
                  <a:lnTo>
                    <a:pt x="29" y="9"/>
                  </a:lnTo>
                  <a:lnTo>
                    <a:pt x="29" y="9"/>
                  </a:lnTo>
                  <a:lnTo>
                    <a:pt x="29" y="9"/>
                  </a:lnTo>
                  <a:lnTo>
                    <a:pt x="29" y="9"/>
                  </a:lnTo>
                  <a:lnTo>
                    <a:pt x="29" y="9"/>
                  </a:lnTo>
                  <a:lnTo>
                    <a:pt x="29" y="9"/>
                  </a:lnTo>
                  <a:lnTo>
                    <a:pt x="29" y="9"/>
                  </a:lnTo>
                  <a:lnTo>
                    <a:pt x="29" y="9"/>
                  </a:lnTo>
                  <a:lnTo>
                    <a:pt x="29" y="9"/>
                  </a:lnTo>
                  <a:lnTo>
                    <a:pt x="29" y="9"/>
                  </a:lnTo>
                  <a:lnTo>
                    <a:pt x="29" y="9"/>
                  </a:lnTo>
                  <a:lnTo>
                    <a:pt x="29" y="9"/>
                  </a:lnTo>
                  <a:lnTo>
                    <a:pt x="29" y="9"/>
                  </a:lnTo>
                  <a:lnTo>
                    <a:pt x="29" y="9"/>
                  </a:lnTo>
                  <a:lnTo>
                    <a:pt x="29" y="9"/>
                  </a:lnTo>
                  <a:lnTo>
                    <a:pt x="29" y="7"/>
                  </a:lnTo>
                  <a:lnTo>
                    <a:pt x="29" y="7"/>
                  </a:lnTo>
                  <a:lnTo>
                    <a:pt x="29" y="7"/>
                  </a:lnTo>
                  <a:lnTo>
                    <a:pt x="31" y="7"/>
                  </a:lnTo>
                  <a:lnTo>
                    <a:pt x="31" y="7"/>
                  </a:lnTo>
                  <a:lnTo>
                    <a:pt x="31" y="7"/>
                  </a:lnTo>
                  <a:lnTo>
                    <a:pt x="31" y="7"/>
                  </a:lnTo>
                  <a:lnTo>
                    <a:pt x="31" y="7"/>
                  </a:lnTo>
                  <a:lnTo>
                    <a:pt x="31" y="7"/>
                  </a:lnTo>
                  <a:lnTo>
                    <a:pt x="31" y="7"/>
                  </a:lnTo>
                  <a:lnTo>
                    <a:pt x="31" y="7"/>
                  </a:lnTo>
                  <a:lnTo>
                    <a:pt x="31" y="7"/>
                  </a:lnTo>
                  <a:lnTo>
                    <a:pt x="31" y="7"/>
                  </a:lnTo>
                  <a:lnTo>
                    <a:pt x="31" y="7"/>
                  </a:lnTo>
                  <a:lnTo>
                    <a:pt x="31" y="7"/>
                  </a:lnTo>
                  <a:lnTo>
                    <a:pt x="31" y="7"/>
                  </a:lnTo>
                  <a:lnTo>
                    <a:pt x="33" y="7"/>
                  </a:lnTo>
                  <a:lnTo>
                    <a:pt x="33" y="7"/>
                  </a:lnTo>
                  <a:lnTo>
                    <a:pt x="33" y="7"/>
                  </a:lnTo>
                  <a:lnTo>
                    <a:pt x="33" y="7"/>
                  </a:lnTo>
                  <a:lnTo>
                    <a:pt x="33" y="7"/>
                  </a:lnTo>
                  <a:lnTo>
                    <a:pt x="33" y="9"/>
                  </a:lnTo>
                  <a:lnTo>
                    <a:pt x="33" y="9"/>
                  </a:lnTo>
                  <a:lnTo>
                    <a:pt x="33" y="9"/>
                  </a:lnTo>
                  <a:lnTo>
                    <a:pt x="35" y="9"/>
                  </a:lnTo>
                  <a:lnTo>
                    <a:pt x="35" y="9"/>
                  </a:lnTo>
                  <a:lnTo>
                    <a:pt x="35" y="9"/>
                  </a:lnTo>
                  <a:lnTo>
                    <a:pt x="35" y="9"/>
                  </a:lnTo>
                  <a:lnTo>
                    <a:pt x="35" y="9"/>
                  </a:lnTo>
                  <a:lnTo>
                    <a:pt x="35" y="9"/>
                  </a:lnTo>
                  <a:lnTo>
                    <a:pt x="35" y="9"/>
                  </a:lnTo>
                  <a:lnTo>
                    <a:pt x="35" y="9"/>
                  </a:lnTo>
                  <a:lnTo>
                    <a:pt x="35" y="9"/>
                  </a:lnTo>
                  <a:lnTo>
                    <a:pt x="35" y="9"/>
                  </a:lnTo>
                  <a:lnTo>
                    <a:pt x="37" y="9"/>
                  </a:lnTo>
                  <a:lnTo>
                    <a:pt x="37" y="9"/>
                  </a:lnTo>
                  <a:lnTo>
                    <a:pt x="37" y="9"/>
                  </a:lnTo>
                  <a:lnTo>
                    <a:pt x="37" y="9"/>
                  </a:lnTo>
                  <a:lnTo>
                    <a:pt x="37" y="9"/>
                  </a:lnTo>
                  <a:lnTo>
                    <a:pt x="37" y="9"/>
                  </a:lnTo>
                  <a:lnTo>
                    <a:pt x="37" y="9"/>
                  </a:lnTo>
                  <a:lnTo>
                    <a:pt x="37" y="9"/>
                  </a:lnTo>
                  <a:lnTo>
                    <a:pt x="37" y="9"/>
                  </a:lnTo>
                  <a:lnTo>
                    <a:pt x="37" y="9"/>
                  </a:lnTo>
                  <a:lnTo>
                    <a:pt x="37" y="9"/>
                  </a:lnTo>
                  <a:lnTo>
                    <a:pt x="37" y="9"/>
                  </a:lnTo>
                  <a:lnTo>
                    <a:pt x="39" y="9"/>
                  </a:lnTo>
                  <a:lnTo>
                    <a:pt x="39" y="9"/>
                  </a:lnTo>
                  <a:lnTo>
                    <a:pt x="39" y="9"/>
                  </a:lnTo>
                  <a:lnTo>
                    <a:pt x="39" y="11"/>
                  </a:lnTo>
                  <a:lnTo>
                    <a:pt x="39" y="11"/>
                  </a:lnTo>
                  <a:lnTo>
                    <a:pt x="39" y="11"/>
                  </a:lnTo>
                  <a:lnTo>
                    <a:pt x="39" y="11"/>
                  </a:lnTo>
                  <a:lnTo>
                    <a:pt x="39" y="11"/>
                  </a:lnTo>
                  <a:lnTo>
                    <a:pt x="39" y="11"/>
                  </a:lnTo>
                  <a:lnTo>
                    <a:pt x="39" y="11"/>
                  </a:lnTo>
                  <a:lnTo>
                    <a:pt x="39" y="13"/>
                  </a:lnTo>
                  <a:lnTo>
                    <a:pt x="39" y="13"/>
                  </a:lnTo>
                  <a:lnTo>
                    <a:pt x="39" y="13"/>
                  </a:lnTo>
                  <a:lnTo>
                    <a:pt x="37" y="15"/>
                  </a:lnTo>
                  <a:lnTo>
                    <a:pt x="37" y="15"/>
                  </a:lnTo>
                  <a:lnTo>
                    <a:pt x="37" y="15"/>
                  </a:lnTo>
                  <a:lnTo>
                    <a:pt x="37" y="15"/>
                  </a:lnTo>
                  <a:lnTo>
                    <a:pt x="39" y="15"/>
                  </a:lnTo>
                  <a:lnTo>
                    <a:pt x="39" y="15"/>
                  </a:lnTo>
                  <a:lnTo>
                    <a:pt x="39" y="15"/>
                  </a:lnTo>
                  <a:lnTo>
                    <a:pt x="39" y="15"/>
                  </a:lnTo>
                  <a:lnTo>
                    <a:pt x="39" y="15"/>
                  </a:lnTo>
                  <a:lnTo>
                    <a:pt x="39" y="15"/>
                  </a:lnTo>
                  <a:lnTo>
                    <a:pt x="39" y="17"/>
                  </a:lnTo>
                  <a:lnTo>
                    <a:pt x="37" y="17"/>
                  </a:lnTo>
                  <a:lnTo>
                    <a:pt x="37" y="17"/>
                  </a:lnTo>
                  <a:lnTo>
                    <a:pt x="37" y="17"/>
                  </a:lnTo>
                  <a:lnTo>
                    <a:pt x="37" y="17"/>
                  </a:lnTo>
                  <a:lnTo>
                    <a:pt x="37" y="17"/>
                  </a:lnTo>
                  <a:lnTo>
                    <a:pt x="37" y="17"/>
                  </a:lnTo>
                  <a:lnTo>
                    <a:pt x="37" y="17"/>
                  </a:lnTo>
                  <a:lnTo>
                    <a:pt x="37" y="17"/>
                  </a:lnTo>
                  <a:lnTo>
                    <a:pt x="37" y="17"/>
                  </a:lnTo>
                  <a:lnTo>
                    <a:pt x="37" y="17"/>
                  </a:lnTo>
                  <a:lnTo>
                    <a:pt x="37" y="19"/>
                  </a:lnTo>
                  <a:lnTo>
                    <a:pt x="37" y="19"/>
                  </a:lnTo>
                  <a:lnTo>
                    <a:pt x="37" y="19"/>
                  </a:lnTo>
                  <a:lnTo>
                    <a:pt x="37" y="19"/>
                  </a:lnTo>
                  <a:lnTo>
                    <a:pt x="37" y="19"/>
                  </a:lnTo>
                  <a:lnTo>
                    <a:pt x="37" y="19"/>
                  </a:lnTo>
                  <a:lnTo>
                    <a:pt x="35" y="21"/>
                  </a:lnTo>
                  <a:lnTo>
                    <a:pt x="35" y="21"/>
                  </a:lnTo>
                  <a:lnTo>
                    <a:pt x="35" y="21"/>
                  </a:lnTo>
                  <a:lnTo>
                    <a:pt x="35" y="21"/>
                  </a:lnTo>
                  <a:lnTo>
                    <a:pt x="35" y="21"/>
                  </a:lnTo>
                  <a:lnTo>
                    <a:pt x="33" y="21"/>
                  </a:lnTo>
                  <a:lnTo>
                    <a:pt x="33" y="21"/>
                  </a:lnTo>
                  <a:lnTo>
                    <a:pt x="33" y="21"/>
                  </a:lnTo>
                  <a:lnTo>
                    <a:pt x="33" y="21"/>
                  </a:lnTo>
                  <a:lnTo>
                    <a:pt x="31" y="21"/>
                  </a:lnTo>
                  <a:lnTo>
                    <a:pt x="29" y="21"/>
                  </a:lnTo>
                  <a:lnTo>
                    <a:pt x="29" y="21"/>
                  </a:lnTo>
                  <a:lnTo>
                    <a:pt x="29" y="21"/>
                  </a:lnTo>
                  <a:lnTo>
                    <a:pt x="29" y="21"/>
                  </a:lnTo>
                  <a:lnTo>
                    <a:pt x="29" y="21"/>
                  </a:lnTo>
                  <a:lnTo>
                    <a:pt x="29" y="21"/>
                  </a:lnTo>
                  <a:lnTo>
                    <a:pt x="29" y="21"/>
                  </a:lnTo>
                  <a:lnTo>
                    <a:pt x="29" y="21"/>
                  </a:lnTo>
                  <a:lnTo>
                    <a:pt x="29" y="19"/>
                  </a:lnTo>
                  <a:lnTo>
                    <a:pt x="29" y="19"/>
                  </a:lnTo>
                  <a:lnTo>
                    <a:pt x="29" y="21"/>
                  </a:lnTo>
                  <a:lnTo>
                    <a:pt x="29" y="21"/>
                  </a:lnTo>
                  <a:lnTo>
                    <a:pt x="27" y="21"/>
                  </a:lnTo>
                  <a:lnTo>
                    <a:pt x="27" y="21"/>
                  </a:lnTo>
                  <a:lnTo>
                    <a:pt x="27" y="21"/>
                  </a:lnTo>
                  <a:lnTo>
                    <a:pt x="27" y="21"/>
                  </a:lnTo>
                  <a:lnTo>
                    <a:pt x="27" y="21"/>
                  </a:lnTo>
                  <a:lnTo>
                    <a:pt x="27" y="21"/>
                  </a:lnTo>
                  <a:lnTo>
                    <a:pt x="29" y="21"/>
                  </a:lnTo>
                  <a:lnTo>
                    <a:pt x="29" y="21"/>
                  </a:lnTo>
                  <a:lnTo>
                    <a:pt x="27" y="21"/>
                  </a:lnTo>
                  <a:lnTo>
                    <a:pt x="27" y="21"/>
                  </a:lnTo>
                  <a:lnTo>
                    <a:pt x="27" y="21"/>
                  </a:lnTo>
                  <a:lnTo>
                    <a:pt x="27" y="21"/>
                  </a:lnTo>
                  <a:lnTo>
                    <a:pt x="27" y="21"/>
                  </a:lnTo>
                  <a:lnTo>
                    <a:pt x="27" y="21"/>
                  </a:lnTo>
                  <a:lnTo>
                    <a:pt x="27" y="21"/>
                  </a:lnTo>
                  <a:lnTo>
                    <a:pt x="27" y="19"/>
                  </a:lnTo>
                  <a:lnTo>
                    <a:pt x="27" y="19"/>
                  </a:lnTo>
                  <a:lnTo>
                    <a:pt x="27" y="19"/>
                  </a:lnTo>
                  <a:lnTo>
                    <a:pt x="27" y="19"/>
                  </a:lnTo>
                  <a:lnTo>
                    <a:pt x="27" y="19"/>
                  </a:lnTo>
                  <a:lnTo>
                    <a:pt x="27" y="19"/>
                  </a:lnTo>
                  <a:lnTo>
                    <a:pt x="27" y="19"/>
                  </a:lnTo>
                  <a:lnTo>
                    <a:pt x="27" y="21"/>
                  </a:lnTo>
                  <a:lnTo>
                    <a:pt x="27" y="19"/>
                  </a:lnTo>
                  <a:lnTo>
                    <a:pt x="25" y="19"/>
                  </a:lnTo>
                  <a:lnTo>
                    <a:pt x="25" y="19"/>
                  </a:lnTo>
                  <a:lnTo>
                    <a:pt x="25" y="19"/>
                  </a:lnTo>
                  <a:lnTo>
                    <a:pt x="25" y="19"/>
                  </a:lnTo>
                  <a:lnTo>
                    <a:pt x="25" y="19"/>
                  </a:lnTo>
                  <a:lnTo>
                    <a:pt x="25" y="19"/>
                  </a:lnTo>
                  <a:lnTo>
                    <a:pt x="23" y="19"/>
                  </a:lnTo>
                  <a:lnTo>
                    <a:pt x="23" y="19"/>
                  </a:lnTo>
                  <a:lnTo>
                    <a:pt x="23" y="19"/>
                  </a:lnTo>
                  <a:lnTo>
                    <a:pt x="23" y="19"/>
                  </a:lnTo>
                  <a:lnTo>
                    <a:pt x="23" y="19"/>
                  </a:lnTo>
                  <a:lnTo>
                    <a:pt x="23" y="19"/>
                  </a:lnTo>
                  <a:lnTo>
                    <a:pt x="23" y="19"/>
                  </a:lnTo>
                  <a:lnTo>
                    <a:pt x="23" y="19"/>
                  </a:lnTo>
                  <a:lnTo>
                    <a:pt x="23" y="19"/>
                  </a:lnTo>
                  <a:lnTo>
                    <a:pt x="25" y="19"/>
                  </a:lnTo>
                  <a:lnTo>
                    <a:pt x="25" y="19"/>
                  </a:lnTo>
                  <a:lnTo>
                    <a:pt x="25" y="19"/>
                  </a:lnTo>
                  <a:lnTo>
                    <a:pt x="25" y="19"/>
                  </a:lnTo>
                  <a:lnTo>
                    <a:pt x="25" y="19"/>
                  </a:lnTo>
                  <a:lnTo>
                    <a:pt x="25" y="19"/>
                  </a:lnTo>
                  <a:lnTo>
                    <a:pt x="25" y="19"/>
                  </a:lnTo>
                  <a:lnTo>
                    <a:pt x="25" y="19"/>
                  </a:lnTo>
                  <a:lnTo>
                    <a:pt x="25" y="19"/>
                  </a:lnTo>
                  <a:lnTo>
                    <a:pt x="25" y="19"/>
                  </a:lnTo>
                  <a:lnTo>
                    <a:pt x="25" y="19"/>
                  </a:lnTo>
                  <a:lnTo>
                    <a:pt x="25" y="21"/>
                  </a:lnTo>
                  <a:lnTo>
                    <a:pt x="27" y="21"/>
                  </a:lnTo>
                  <a:lnTo>
                    <a:pt x="27" y="21"/>
                  </a:lnTo>
                  <a:lnTo>
                    <a:pt x="27" y="21"/>
                  </a:lnTo>
                  <a:lnTo>
                    <a:pt x="27" y="21"/>
                  </a:lnTo>
                  <a:lnTo>
                    <a:pt x="25" y="21"/>
                  </a:lnTo>
                  <a:lnTo>
                    <a:pt x="25" y="21"/>
                  </a:lnTo>
                  <a:lnTo>
                    <a:pt x="25" y="21"/>
                  </a:lnTo>
                  <a:lnTo>
                    <a:pt x="21" y="19"/>
                  </a:lnTo>
                  <a:lnTo>
                    <a:pt x="21" y="19"/>
                  </a:lnTo>
                  <a:lnTo>
                    <a:pt x="18" y="17"/>
                  </a:lnTo>
                  <a:lnTo>
                    <a:pt x="16" y="17"/>
                  </a:lnTo>
                  <a:lnTo>
                    <a:pt x="14" y="15"/>
                  </a:lnTo>
                  <a:lnTo>
                    <a:pt x="14" y="15"/>
                  </a:lnTo>
                  <a:lnTo>
                    <a:pt x="12" y="15"/>
                  </a:lnTo>
                  <a:lnTo>
                    <a:pt x="12" y="15"/>
                  </a:lnTo>
                  <a:lnTo>
                    <a:pt x="10" y="15"/>
                  </a:lnTo>
                  <a:lnTo>
                    <a:pt x="8" y="15"/>
                  </a:lnTo>
                  <a:lnTo>
                    <a:pt x="8" y="15"/>
                  </a:lnTo>
                  <a:lnTo>
                    <a:pt x="8" y="15"/>
                  </a:lnTo>
                  <a:lnTo>
                    <a:pt x="6" y="15"/>
                  </a:lnTo>
                  <a:lnTo>
                    <a:pt x="6" y="15"/>
                  </a:lnTo>
                  <a:lnTo>
                    <a:pt x="4" y="15"/>
                  </a:lnTo>
                  <a:lnTo>
                    <a:pt x="4" y="13"/>
                  </a:lnTo>
                  <a:lnTo>
                    <a:pt x="4" y="13"/>
                  </a:lnTo>
                  <a:lnTo>
                    <a:pt x="4" y="13"/>
                  </a:lnTo>
                  <a:lnTo>
                    <a:pt x="4" y="13"/>
                  </a:lnTo>
                  <a:lnTo>
                    <a:pt x="2" y="13"/>
                  </a:lnTo>
                  <a:lnTo>
                    <a:pt x="2" y="11"/>
                  </a:lnTo>
                  <a:lnTo>
                    <a:pt x="0" y="11"/>
                  </a:lnTo>
                  <a:lnTo>
                    <a:pt x="0" y="11"/>
                  </a:lnTo>
                  <a:lnTo>
                    <a:pt x="0" y="9"/>
                  </a:lnTo>
                  <a:lnTo>
                    <a:pt x="0" y="9"/>
                  </a:lnTo>
                  <a:lnTo>
                    <a:pt x="0" y="9"/>
                  </a:lnTo>
                  <a:lnTo>
                    <a:pt x="0" y="9"/>
                  </a:lnTo>
                  <a:lnTo>
                    <a:pt x="0" y="9"/>
                  </a:lnTo>
                  <a:lnTo>
                    <a:pt x="0" y="9"/>
                  </a:lnTo>
                  <a:lnTo>
                    <a:pt x="2" y="9"/>
                  </a:lnTo>
                  <a:lnTo>
                    <a:pt x="2" y="9"/>
                  </a:lnTo>
                  <a:lnTo>
                    <a:pt x="2" y="7"/>
                  </a:lnTo>
                  <a:lnTo>
                    <a:pt x="2" y="7"/>
                  </a:lnTo>
                  <a:lnTo>
                    <a:pt x="2" y="7"/>
                  </a:lnTo>
                  <a:lnTo>
                    <a:pt x="4" y="7"/>
                  </a:lnTo>
                  <a:lnTo>
                    <a:pt x="4" y="7"/>
                  </a:lnTo>
                  <a:lnTo>
                    <a:pt x="4" y="5"/>
                  </a:lnTo>
                  <a:lnTo>
                    <a:pt x="4" y="5"/>
                  </a:lnTo>
                  <a:lnTo>
                    <a:pt x="4" y="5"/>
                  </a:lnTo>
                  <a:lnTo>
                    <a:pt x="6" y="5"/>
                  </a:lnTo>
                  <a:lnTo>
                    <a:pt x="6" y="7"/>
                  </a:lnTo>
                  <a:lnTo>
                    <a:pt x="6" y="7"/>
                  </a:lnTo>
                  <a:lnTo>
                    <a:pt x="6" y="7"/>
                  </a:lnTo>
                  <a:lnTo>
                    <a:pt x="6" y="5"/>
                  </a:lnTo>
                  <a:lnTo>
                    <a:pt x="6" y="5"/>
                  </a:lnTo>
                  <a:lnTo>
                    <a:pt x="6" y="5"/>
                  </a:lnTo>
                  <a:lnTo>
                    <a:pt x="6" y="5"/>
                  </a:lnTo>
                  <a:lnTo>
                    <a:pt x="6" y="5"/>
                  </a:lnTo>
                  <a:lnTo>
                    <a:pt x="6" y="5"/>
                  </a:lnTo>
                  <a:lnTo>
                    <a:pt x="8" y="4"/>
                  </a:lnTo>
                  <a:lnTo>
                    <a:pt x="8" y="4"/>
                  </a:lnTo>
                  <a:lnTo>
                    <a:pt x="8" y="4"/>
                  </a:lnTo>
                  <a:lnTo>
                    <a:pt x="10" y="4"/>
                  </a:lnTo>
                  <a:lnTo>
                    <a:pt x="10" y="4"/>
                  </a:lnTo>
                  <a:lnTo>
                    <a:pt x="10" y="4"/>
                  </a:lnTo>
                  <a:lnTo>
                    <a:pt x="10" y="4"/>
                  </a:lnTo>
                  <a:lnTo>
                    <a:pt x="10" y="4"/>
                  </a:lnTo>
                  <a:lnTo>
                    <a:pt x="10" y="4"/>
                  </a:lnTo>
                  <a:lnTo>
                    <a:pt x="10" y="4"/>
                  </a:lnTo>
                  <a:lnTo>
                    <a:pt x="10" y="2"/>
                  </a:lnTo>
                  <a:lnTo>
                    <a:pt x="10" y="2"/>
                  </a:lnTo>
                  <a:lnTo>
                    <a:pt x="10" y="2"/>
                  </a:lnTo>
                  <a:lnTo>
                    <a:pt x="10" y="2"/>
                  </a:lnTo>
                  <a:lnTo>
                    <a:pt x="10" y="2"/>
                  </a:lnTo>
                  <a:lnTo>
                    <a:pt x="10" y="2"/>
                  </a:lnTo>
                  <a:lnTo>
                    <a:pt x="8" y="2"/>
                  </a:lnTo>
                  <a:lnTo>
                    <a:pt x="8" y="2"/>
                  </a:lnTo>
                  <a:lnTo>
                    <a:pt x="8" y="2"/>
                  </a:lnTo>
                  <a:lnTo>
                    <a:pt x="8" y="2"/>
                  </a:lnTo>
                  <a:lnTo>
                    <a:pt x="8" y="2"/>
                  </a:lnTo>
                  <a:lnTo>
                    <a:pt x="8" y="2"/>
                  </a:lnTo>
                  <a:lnTo>
                    <a:pt x="8" y="2"/>
                  </a:lnTo>
                  <a:lnTo>
                    <a:pt x="8" y="2"/>
                  </a:lnTo>
                  <a:lnTo>
                    <a:pt x="8" y="0"/>
                  </a:lnTo>
                  <a:lnTo>
                    <a:pt x="10" y="0"/>
                  </a:lnTo>
                  <a:lnTo>
                    <a:pt x="10" y="0"/>
                  </a:lnTo>
                  <a:lnTo>
                    <a:pt x="10" y="0"/>
                  </a:lnTo>
                  <a:lnTo>
                    <a:pt x="10" y="2"/>
                  </a:lnTo>
                  <a:lnTo>
                    <a:pt x="10" y="0"/>
                  </a:lnTo>
                  <a:lnTo>
                    <a:pt x="10" y="0"/>
                  </a:lnTo>
                  <a:lnTo>
                    <a:pt x="10" y="0"/>
                  </a:lnTo>
                  <a:lnTo>
                    <a:pt x="10" y="0"/>
                  </a:lnTo>
                  <a:lnTo>
                    <a:pt x="10" y="0"/>
                  </a:lnTo>
                  <a:lnTo>
                    <a:pt x="10" y="0"/>
                  </a:lnTo>
                  <a:lnTo>
                    <a:pt x="12" y="0"/>
                  </a:lnTo>
                  <a:lnTo>
                    <a:pt x="12" y="0"/>
                  </a:lnTo>
                  <a:lnTo>
                    <a:pt x="12" y="0"/>
                  </a:lnTo>
                  <a:lnTo>
                    <a:pt x="1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2" name="Freeform 212"/>
            <p:cNvSpPr>
              <a:spLocks/>
            </p:cNvSpPr>
            <p:nvPr/>
          </p:nvSpPr>
          <p:spPr bwMode="auto">
            <a:xfrm>
              <a:off x="5340350" y="3592513"/>
              <a:ext cx="3175" cy="3175"/>
            </a:xfrm>
            <a:custGeom>
              <a:avLst/>
              <a:gdLst>
                <a:gd name="T0" fmla="*/ 2 w 2"/>
                <a:gd name="T1" fmla="*/ 2 h 2"/>
                <a:gd name="T2" fmla="*/ 2 w 2"/>
                <a:gd name="T3" fmla="*/ 2 h 2"/>
                <a:gd name="T4" fmla="*/ 2 w 2"/>
                <a:gd name="T5" fmla="*/ 2 h 2"/>
                <a:gd name="T6" fmla="*/ 0 w 2"/>
                <a:gd name="T7" fmla="*/ 2 h 2"/>
                <a:gd name="T8" fmla="*/ 2 w 2"/>
                <a:gd name="T9" fmla="*/ 2 h 2"/>
                <a:gd name="T10" fmla="*/ 2 w 2"/>
                <a:gd name="T11" fmla="*/ 2 h 2"/>
                <a:gd name="T12" fmla="*/ 2 w 2"/>
                <a:gd name="T13" fmla="*/ 2 h 2"/>
                <a:gd name="T14" fmla="*/ 2 w 2"/>
                <a:gd name="T15" fmla="*/ 0 h 2"/>
                <a:gd name="T16" fmla="*/ 2 w 2"/>
                <a:gd name="T17" fmla="*/ 0 h 2"/>
                <a:gd name="T18" fmla="*/ 2 w 2"/>
                <a:gd name="T19" fmla="*/ 0 h 2"/>
                <a:gd name="T20" fmla="*/ 2 w 2"/>
                <a:gd name="T21" fmla="*/ 2 h 2"/>
                <a:gd name="T22" fmla="*/ 2 w 2"/>
                <a:gd name="T23" fmla="*/ 2 h 2"/>
                <a:gd name="T24" fmla="*/ 2 w 2"/>
                <a:gd name="T25" fmla="*/ 2 h 2"/>
                <a:gd name="T26" fmla="*/ 2 w 2"/>
                <a:gd name="T27" fmla="*/ 2 h 2"/>
                <a:gd name="T28" fmla="*/ 2 w 2"/>
                <a:gd name="T29" fmla="*/ 2 h 2"/>
                <a:gd name="T30" fmla="*/ 2 w 2"/>
                <a:gd name="T31" fmla="*/ 2 h 2"/>
                <a:gd name="T32" fmla="*/ 2 w 2"/>
                <a:gd name="T33" fmla="*/ 2 h 2"/>
                <a:gd name="T34" fmla="*/ 2 w 2"/>
                <a:gd name="T35" fmla="*/ 2 h 2"/>
                <a:gd name="T36" fmla="*/ 2 w 2"/>
                <a:gd name="T3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 h="2">
                  <a:moveTo>
                    <a:pt x="2" y="2"/>
                  </a:moveTo>
                  <a:lnTo>
                    <a:pt x="2" y="2"/>
                  </a:lnTo>
                  <a:lnTo>
                    <a:pt x="2" y="2"/>
                  </a:lnTo>
                  <a:lnTo>
                    <a:pt x="0" y="2"/>
                  </a:lnTo>
                  <a:lnTo>
                    <a:pt x="2" y="2"/>
                  </a:lnTo>
                  <a:lnTo>
                    <a:pt x="2" y="2"/>
                  </a:lnTo>
                  <a:lnTo>
                    <a:pt x="2" y="2"/>
                  </a:lnTo>
                  <a:lnTo>
                    <a:pt x="2" y="0"/>
                  </a:lnTo>
                  <a:lnTo>
                    <a:pt x="2" y="0"/>
                  </a:lnTo>
                  <a:lnTo>
                    <a:pt x="2" y="0"/>
                  </a:lnTo>
                  <a:lnTo>
                    <a:pt x="2" y="2"/>
                  </a:lnTo>
                  <a:lnTo>
                    <a:pt x="2" y="2"/>
                  </a:lnTo>
                  <a:lnTo>
                    <a:pt x="2" y="2"/>
                  </a:lnTo>
                  <a:lnTo>
                    <a:pt x="2" y="2"/>
                  </a:lnTo>
                  <a:lnTo>
                    <a:pt x="2" y="2"/>
                  </a:lnTo>
                  <a:lnTo>
                    <a:pt x="2" y="2"/>
                  </a:lnTo>
                  <a:lnTo>
                    <a:pt x="2" y="2"/>
                  </a:lnTo>
                  <a:lnTo>
                    <a:pt x="2" y="2"/>
                  </a:lnTo>
                  <a:lnTo>
                    <a:pt x="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3" name="Freeform 213"/>
            <p:cNvSpPr>
              <a:spLocks/>
            </p:cNvSpPr>
            <p:nvPr/>
          </p:nvSpPr>
          <p:spPr bwMode="auto">
            <a:xfrm>
              <a:off x="6105525" y="4540250"/>
              <a:ext cx="158750" cy="90488"/>
            </a:xfrm>
            <a:custGeom>
              <a:avLst/>
              <a:gdLst>
                <a:gd name="T0" fmla="*/ 100 w 100"/>
                <a:gd name="T1" fmla="*/ 13 h 57"/>
                <a:gd name="T2" fmla="*/ 100 w 100"/>
                <a:gd name="T3" fmla="*/ 25 h 57"/>
                <a:gd name="T4" fmla="*/ 100 w 100"/>
                <a:gd name="T5" fmla="*/ 32 h 57"/>
                <a:gd name="T6" fmla="*/ 94 w 100"/>
                <a:gd name="T7" fmla="*/ 42 h 57"/>
                <a:gd name="T8" fmla="*/ 89 w 100"/>
                <a:gd name="T9" fmla="*/ 50 h 57"/>
                <a:gd name="T10" fmla="*/ 81 w 100"/>
                <a:gd name="T11" fmla="*/ 57 h 57"/>
                <a:gd name="T12" fmla="*/ 69 w 100"/>
                <a:gd name="T13" fmla="*/ 55 h 57"/>
                <a:gd name="T14" fmla="*/ 62 w 100"/>
                <a:gd name="T15" fmla="*/ 53 h 57"/>
                <a:gd name="T16" fmla="*/ 54 w 100"/>
                <a:gd name="T17" fmla="*/ 52 h 57"/>
                <a:gd name="T18" fmla="*/ 46 w 100"/>
                <a:gd name="T19" fmla="*/ 48 h 57"/>
                <a:gd name="T20" fmla="*/ 39 w 100"/>
                <a:gd name="T21" fmla="*/ 46 h 57"/>
                <a:gd name="T22" fmla="*/ 29 w 100"/>
                <a:gd name="T23" fmla="*/ 42 h 57"/>
                <a:gd name="T24" fmla="*/ 21 w 100"/>
                <a:gd name="T25" fmla="*/ 40 h 57"/>
                <a:gd name="T26" fmla="*/ 16 w 100"/>
                <a:gd name="T27" fmla="*/ 34 h 57"/>
                <a:gd name="T28" fmla="*/ 14 w 100"/>
                <a:gd name="T29" fmla="*/ 32 h 57"/>
                <a:gd name="T30" fmla="*/ 12 w 100"/>
                <a:gd name="T31" fmla="*/ 30 h 57"/>
                <a:gd name="T32" fmla="*/ 10 w 100"/>
                <a:gd name="T33" fmla="*/ 30 h 57"/>
                <a:gd name="T34" fmla="*/ 8 w 100"/>
                <a:gd name="T35" fmla="*/ 25 h 57"/>
                <a:gd name="T36" fmla="*/ 6 w 100"/>
                <a:gd name="T37" fmla="*/ 23 h 57"/>
                <a:gd name="T38" fmla="*/ 2 w 100"/>
                <a:gd name="T39" fmla="*/ 17 h 57"/>
                <a:gd name="T40" fmla="*/ 0 w 100"/>
                <a:gd name="T41" fmla="*/ 13 h 57"/>
                <a:gd name="T42" fmla="*/ 2 w 100"/>
                <a:gd name="T43" fmla="*/ 11 h 57"/>
                <a:gd name="T44" fmla="*/ 4 w 100"/>
                <a:gd name="T45" fmla="*/ 9 h 57"/>
                <a:gd name="T46" fmla="*/ 6 w 100"/>
                <a:gd name="T47" fmla="*/ 7 h 57"/>
                <a:gd name="T48" fmla="*/ 12 w 100"/>
                <a:gd name="T49" fmla="*/ 0 h 57"/>
                <a:gd name="T50" fmla="*/ 12 w 100"/>
                <a:gd name="T51" fmla="*/ 2 h 57"/>
                <a:gd name="T52" fmla="*/ 14 w 100"/>
                <a:gd name="T53" fmla="*/ 2 h 57"/>
                <a:gd name="T54" fmla="*/ 16 w 100"/>
                <a:gd name="T55" fmla="*/ 5 h 57"/>
                <a:gd name="T56" fmla="*/ 16 w 100"/>
                <a:gd name="T57" fmla="*/ 5 h 57"/>
                <a:gd name="T58" fmla="*/ 23 w 100"/>
                <a:gd name="T59" fmla="*/ 13 h 57"/>
                <a:gd name="T60" fmla="*/ 29 w 100"/>
                <a:gd name="T61" fmla="*/ 17 h 57"/>
                <a:gd name="T62" fmla="*/ 33 w 100"/>
                <a:gd name="T63" fmla="*/ 17 h 57"/>
                <a:gd name="T64" fmla="*/ 39 w 100"/>
                <a:gd name="T65" fmla="*/ 17 h 57"/>
                <a:gd name="T66" fmla="*/ 43 w 100"/>
                <a:gd name="T67" fmla="*/ 15 h 57"/>
                <a:gd name="T68" fmla="*/ 44 w 100"/>
                <a:gd name="T69" fmla="*/ 13 h 57"/>
                <a:gd name="T70" fmla="*/ 48 w 100"/>
                <a:gd name="T71" fmla="*/ 11 h 57"/>
                <a:gd name="T72" fmla="*/ 50 w 100"/>
                <a:gd name="T73" fmla="*/ 11 h 57"/>
                <a:gd name="T74" fmla="*/ 52 w 100"/>
                <a:gd name="T75" fmla="*/ 9 h 57"/>
                <a:gd name="T76" fmla="*/ 52 w 100"/>
                <a:gd name="T77" fmla="*/ 11 h 57"/>
                <a:gd name="T78" fmla="*/ 56 w 100"/>
                <a:gd name="T79" fmla="*/ 11 h 57"/>
                <a:gd name="T80" fmla="*/ 60 w 100"/>
                <a:gd name="T81" fmla="*/ 13 h 57"/>
                <a:gd name="T82" fmla="*/ 62 w 100"/>
                <a:gd name="T83" fmla="*/ 13 h 57"/>
                <a:gd name="T84" fmla="*/ 66 w 100"/>
                <a:gd name="T85" fmla="*/ 11 h 57"/>
                <a:gd name="T86" fmla="*/ 68 w 100"/>
                <a:gd name="T87" fmla="*/ 9 h 57"/>
                <a:gd name="T88" fmla="*/ 71 w 100"/>
                <a:gd name="T89" fmla="*/ 7 h 57"/>
                <a:gd name="T90" fmla="*/ 75 w 100"/>
                <a:gd name="T91" fmla="*/ 5 h 57"/>
                <a:gd name="T92" fmla="*/ 81 w 100"/>
                <a:gd name="T93" fmla="*/ 5 h 57"/>
                <a:gd name="T94" fmla="*/ 89 w 100"/>
                <a:gd name="T95" fmla="*/ 5 h 57"/>
                <a:gd name="T96" fmla="*/ 91 w 100"/>
                <a:gd name="T97" fmla="*/ 4 h 57"/>
                <a:gd name="T98" fmla="*/ 91 w 100"/>
                <a:gd name="T99" fmla="*/ 4 h 57"/>
                <a:gd name="T100" fmla="*/ 92 w 100"/>
                <a:gd name="T101" fmla="*/ 4 h 57"/>
                <a:gd name="T102" fmla="*/ 96 w 100"/>
                <a:gd name="T103" fmla="*/ 4 h 57"/>
                <a:gd name="T104" fmla="*/ 100 w 100"/>
                <a:gd name="T105" fmla="*/ 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0" h="57">
                  <a:moveTo>
                    <a:pt x="100" y="4"/>
                  </a:moveTo>
                  <a:lnTo>
                    <a:pt x="100" y="5"/>
                  </a:lnTo>
                  <a:lnTo>
                    <a:pt x="100" y="7"/>
                  </a:lnTo>
                  <a:lnTo>
                    <a:pt x="100" y="9"/>
                  </a:lnTo>
                  <a:lnTo>
                    <a:pt x="100" y="11"/>
                  </a:lnTo>
                  <a:lnTo>
                    <a:pt x="100" y="13"/>
                  </a:lnTo>
                  <a:lnTo>
                    <a:pt x="100" y="15"/>
                  </a:lnTo>
                  <a:lnTo>
                    <a:pt x="100" y="17"/>
                  </a:lnTo>
                  <a:lnTo>
                    <a:pt x="100" y="19"/>
                  </a:lnTo>
                  <a:lnTo>
                    <a:pt x="100" y="21"/>
                  </a:lnTo>
                  <a:lnTo>
                    <a:pt x="100" y="23"/>
                  </a:lnTo>
                  <a:lnTo>
                    <a:pt x="100" y="25"/>
                  </a:lnTo>
                  <a:lnTo>
                    <a:pt x="100" y="27"/>
                  </a:lnTo>
                  <a:lnTo>
                    <a:pt x="100" y="29"/>
                  </a:lnTo>
                  <a:lnTo>
                    <a:pt x="100" y="29"/>
                  </a:lnTo>
                  <a:lnTo>
                    <a:pt x="100" y="30"/>
                  </a:lnTo>
                  <a:lnTo>
                    <a:pt x="100" y="30"/>
                  </a:lnTo>
                  <a:lnTo>
                    <a:pt x="100" y="32"/>
                  </a:lnTo>
                  <a:lnTo>
                    <a:pt x="100" y="34"/>
                  </a:lnTo>
                  <a:lnTo>
                    <a:pt x="98" y="36"/>
                  </a:lnTo>
                  <a:lnTo>
                    <a:pt x="98" y="38"/>
                  </a:lnTo>
                  <a:lnTo>
                    <a:pt x="96" y="38"/>
                  </a:lnTo>
                  <a:lnTo>
                    <a:pt x="96" y="40"/>
                  </a:lnTo>
                  <a:lnTo>
                    <a:pt x="94" y="42"/>
                  </a:lnTo>
                  <a:lnTo>
                    <a:pt x="94" y="44"/>
                  </a:lnTo>
                  <a:lnTo>
                    <a:pt x="92" y="44"/>
                  </a:lnTo>
                  <a:lnTo>
                    <a:pt x="92" y="46"/>
                  </a:lnTo>
                  <a:lnTo>
                    <a:pt x="91" y="48"/>
                  </a:lnTo>
                  <a:lnTo>
                    <a:pt x="91" y="50"/>
                  </a:lnTo>
                  <a:lnTo>
                    <a:pt x="89" y="50"/>
                  </a:lnTo>
                  <a:lnTo>
                    <a:pt x="89" y="52"/>
                  </a:lnTo>
                  <a:lnTo>
                    <a:pt x="87" y="53"/>
                  </a:lnTo>
                  <a:lnTo>
                    <a:pt x="87" y="55"/>
                  </a:lnTo>
                  <a:lnTo>
                    <a:pt x="85" y="57"/>
                  </a:lnTo>
                  <a:lnTo>
                    <a:pt x="83" y="57"/>
                  </a:lnTo>
                  <a:lnTo>
                    <a:pt x="81" y="57"/>
                  </a:lnTo>
                  <a:lnTo>
                    <a:pt x="79" y="57"/>
                  </a:lnTo>
                  <a:lnTo>
                    <a:pt x="75" y="57"/>
                  </a:lnTo>
                  <a:lnTo>
                    <a:pt x="73" y="57"/>
                  </a:lnTo>
                  <a:lnTo>
                    <a:pt x="71" y="57"/>
                  </a:lnTo>
                  <a:lnTo>
                    <a:pt x="69" y="57"/>
                  </a:lnTo>
                  <a:lnTo>
                    <a:pt x="69" y="55"/>
                  </a:lnTo>
                  <a:lnTo>
                    <a:pt x="68" y="55"/>
                  </a:lnTo>
                  <a:lnTo>
                    <a:pt x="66" y="55"/>
                  </a:lnTo>
                  <a:lnTo>
                    <a:pt x="66" y="55"/>
                  </a:lnTo>
                  <a:lnTo>
                    <a:pt x="64" y="53"/>
                  </a:lnTo>
                  <a:lnTo>
                    <a:pt x="62" y="53"/>
                  </a:lnTo>
                  <a:lnTo>
                    <a:pt x="62" y="53"/>
                  </a:lnTo>
                  <a:lnTo>
                    <a:pt x="60" y="53"/>
                  </a:lnTo>
                  <a:lnTo>
                    <a:pt x="58" y="52"/>
                  </a:lnTo>
                  <a:lnTo>
                    <a:pt x="58" y="52"/>
                  </a:lnTo>
                  <a:lnTo>
                    <a:pt x="56" y="52"/>
                  </a:lnTo>
                  <a:lnTo>
                    <a:pt x="54" y="52"/>
                  </a:lnTo>
                  <a:lnTo>
                    <a:pt x="54" y="52"/>
                  </a:lnTo>
                  <a:lnTo>
                    <a:pt x="52" y="50"/>
                  </a:lnTo>
                  <a:lnTo>
                    <a:pt x="50" y="50"/>
                  </a:lnTo>
                  <a:lnTo>
                    <a:pt x="48" y="50"/>
                  </a:lnTo>
                  <a:lnTo>
                    <a:pt x="48" y="50"/>
                  </a:lnTo>
                  <a:lnTo>
                    <a:pt x="46" y="48"/>
                  </a:lnTo>
                  <a:lnTo>
                    <a:pt x="46" y="48"/>
                  </a:lnTo>
                  <a:lnTo>
                    <a:pt x="44" y="48"/>
                  </a:lnTo>
                  <a:lnTo>
                    <a:pt x="44" y="48"/>
                  </a:lnTo>
                  <a:lnTo>
                    <a:pt x="43" y="48"/>
                  </a:lnTo>
                  <a:lnTo>
                    <a:pt x="41" y="46"/>
                  </a:lnTo>
                  <a:lnTo>
                    <a:pt x="39" y="46"/>
                  </a:lnTo>
                  <a:lnTo>
                    <a:pt x="39" y="46"/>
                  </a:lnTo>
                  <a:lnTo>
                    <a:pt x="37" y="46"/>
                  </a:lnTo>
                  <a:lnTo>
                    <a:pt x="35" y="44"/>
                  </a:lnTo>
                  <a:lnTo>
                    <a:pt x="33" y="44"/>
                  </a:lnTo>
                  <a:lnTo>
                    <a:pt x="33" y="44"/>
                  </a:lnTo>
                  <a:lnTo>
                    <a:pt x="31" y="44"/>
                  </a:lnTo>
                  <a:lnTo>
                    <a:pt x="29" y="42"/>
                  </a:lnTo>
                  <a:lnTo>
                    <a:pt x="29" y="42"/>
                  </a:lnTo>
                  <a:lnTo>
                    <a:pt x="27" y="42"/>
                  </a:lnTo>
                  <a:lnTo>
                    <a:pt x="25" y="42"/>
                  </a:lnTo>
                  <a:lnTo>
                    <a:pt x="23" y="40"/>
                  </a:lnTo>
                  <a:lnTo>
                    <a:pt x="23" y="40"/>
                  </a:lnTo>
                  <a:lnTo>
                    <a:pt x="21" y="40"/>
                  </a:lnTo>
                  <a:lnTo>
                    <a:pt x="21" y="40"/>
                  </a:lnTo>
                  <a:lnTo>
                    <a:pt x="20" y="38"/>
                  </a:lnTo>
                  <a:lnTo>
                    <a:pt x="18" y="36"/>
                  </a:lnTo>
                  <a:lnTo>
                    <a:pt x="16" y="34"/>
                  </a:lnTo>
                  <a:lnTo>
                    <a:pt x="16" y="34"/>
                  </a:lnTo>
                  <a:lnTo>
                    <a:pt x="16" y="34"/>
                  </a:lnTo>
                  <a:lnTo>
                    <a:pt x="16" y="34"/>
                  </a:lnTo>
                  <a:lnTo>
                    <a:pt x="16" y="34"/>
                  </a:lnTo>
                  <a:lnTo>
                    <a:pt x="14" y="34"/>
                  </a:lnTo>
                  <a:lnTo>
                    <a:pt x="14" y="34"/>
                  </a:lnTo>
                  <a:lnTo>
                    <a:pt x="14" y="34"/>
                  </a:lnTo>
                  <a:lnTo>
                    <a:pt x="14" y="32"/>
                  </a:lnTo>
                  <a:lnTo>
                    <a:pt x="14" y="32"/>
                  </a:lnTo>
                  <a:lnTo>
                    <a:pt x="12" y="32"/>
                  </a:lnTo>
                  <a:lnTo>
                    <a:pt x="12" y="32"/>
                  </a:lnTo>
                  <a:lnTo>
                    <a:pt x="12" y="30"/>
                  </a:lnTo>
                  <a:lnTo>
                    <a:pt x="12" y="30"/>
                  </a:lnTo>
                  <a:lnTo>
                    <a:pt x="12" y="30"/>
                  </a:lnTo>
                  <a:lnTo>
                    <a:pt x="12" y="30"/>
                  </a:lnTo>
                  <a:lnTo>
                    <a:pt x="12" y="30"/>
                  </a:lnTo>
                  <a:lnTo>
                    <a:pt x="12" y="30"/>
                  </a:lnTo>
                  <a:lnTo>
                    <a:pt x="12" y="30"/>
                  </a:lnTo>
                  <a:lnTo>
                    <a:pt x="10" y="30"/>
                  </a:lnTo>
                  <a:lnTo>
                    <a:pt x="10" y="30"/>
                  </a:lnTo>
                  <a:lnTo>
                    <a:pt x="10" y="29"/>
                  </a:lnTo>
                  <a:lnTo>
                    <a:pt x="10" y="27"/>
                  </a:lnTo>
                  <a:lnTo>
                    <a:pt x="10" y="27"/>
                  </a:lnTo>
                  <a:lnTo>
                    <a:pt x="8" y="27"/>
                  </a:lnTo>
                  <a:lnTo>
                    <a:pt x="8" y="27"/>
                  </a:lnTo>
                  <a:lnTo>
                    <a:pt x="8" y="25"/>
                  </a:lnTo>
                  <a:lnTo>
                    <a:pt x="8" y="25"/>
                  </a:lnTo>
                  <a:lnTo>
                    <a:pt x="6" y="25"/>
                  </a:lnTo>
                  <a:lnTo>
                    <a:pt x="6" y="23"/>
                  </a:lnTo>
                  <a:lnTo>
                    <a:pt x="6" y="23"/>
                  </a:lnTo>
                  <a:lnTo>
                    <a:pt x="6" y="23"/>
                  </a:lnTo>
                  <a:lnTo>
                    <a:pt x="6" y="23"/>
                  </a:lnTo>
                  <a:lnTo>
                    <a:pt x="4" y="21"/>
                  </a:lnTo>
                  <a:lnTo>
                    <a:pt x="4" y="21"/>
                  </a:lnTo>
                  <a:lnTo>
                    <a:pt x="4" y="19"/>
                  </a:lnTo>
                  <a:lnTo>
                    <a:pt x="2" y="19"/>
                  </a:lnTo>
                  <a:lnTo>
                    <a:pt x="2" y="17"/>
                  </a:lnTo>
                  <a:lnTo>
                    <a:pt x="2" y="17"/>
                  </a:lnTo>
                  <a:lnTo>
                    <a:pt x="2" y="17"/>
                  </a:lnTo>
                  <a:lnTo>
                    <a:pt x="2" y="15"/>
                  </a:lnTo>
                  <a:lnTo>
                    <a:pt x="0" y="15"/>
                  </a:lnTo>
                  <a:lnTo>
                    <a:pt x="0" y="15"/>
                  </a:lnTo>
                  <a:lnTo>
                    <a:pt x="0" y="13"/>
                  </a:lnTo>
                  <a:lnTo>
                    <a:pt x="0" y="13"/>
                  </a:lnTo>
                  <a:lnTo>
                    <a:pt x="2" y="13"/>
                  </a:lnTo>
                  <a:lnTo>
                    <a:pt x="2" y="13"/>
                  </a:lnTo>
                  <a:lnTo>
                    <a:pt x="2" y="13"/>
                  </a:lnTo>
                  <a:lnTo>
                    <a:pt x="2" y="13"/>
                  </a:lnTo>
                  <a:lnTo>
                    <a:pt x="2" y="13"/>
                  </a:lnTo>
                  <a:lnTo>
                    <a:pt x="2" y="11"/>
                  </a:lnTo>
                  <a:lnTo>
                    <a:pt x="2" y="11"/>
                  </a:lnTo>
                  <a:lnTo>
                    <a:pt x="2" y="11"/>
                  </a:lnTo>
                  <a:lnTo>
                    <a:pt x="4" y="11"/>
                  </a:lnTo>
                  <a:lnTo>
                    <a:pt x="4" y="11"/>
                  </a:lnTo>
                  <a:lnTo>
                    <a:pt x="4" y="11"/>
                  </a:lnTo>
                  <a:lnTo>
                    <a:pt x="4" y="9"/>
                  </a:lnTo>
                  <a:lnTo>
                    <a:pt x="4" y="9"/>
                  </a:lnTo>
                  <a:lnTo>
                    <a:pt x="4" y="9"/>
                  </a:lnTo>
                  <a:lnTo>
                    <a:pt x="4" y="9"/>
                  </a:lnTo>
                  <a:lnTo>
                    <a:pt x="4" y="9"/>
                  </a:lnTo>
                  <a:lnTo>
                    <a:pt x="4" y="7"/>
                  </a:lnTo>
                  <a:lnTo>
                    <a:pt x="6" y="7"/>
                  </a:lnTo>
                  <a:lnTo>
                    <a:pt x="10" y="2"/>
                  </a:lnTo>
                  <a:lnTo>
                    <a:pt x="10" y="0"/>
                  </a:lnTo>
                  <a:lnTo>
                    <a:pt x="10" y="0"/>
                  </a:lnTo>
                  <a:lnTo>
                    <a:pt x="10" y="0"/>
                  </a:lnTo>
                  <a:lnTo>
                    <a:pt x="12" y="0"/>
                  </a:lnTo>
                  <a:lnTo>
                    <a:pt x="12" y="0"/>
                  </a:lnTo>
                  <a:lnTo>
                    <a:pt x="12" y="0"/>
                  </a:lnTo>
                  <a:lnTo>
                    <a:pt x="12" y="2"/>
                  </a:lnTo>
                  <a:lnTo>
                    <a:pt x="12" y="2"/>
                  </a:lnTo>
                  <a:lnTo>
                    <a:pt x="12" y="2"/>
                  </a:lnTo>
                  <a:lnTo>
                    <a:pt x="12" y="2"/>
                  </a:lnTo>
                  <a:lnTo>
                    <a:pt x="12" y="2"/>
                  </a:lnTo>
                  <a:lnTo>
                    <a:pt x="14" y="2"/>
                  </a:lnTo>
                  <a:lnTo>
                    <a:pt x="14" y="2"/>
                  </a:lnTo>
                  <a:lnTo>
                    <a:pt x="14" y="2"/>
                  </a:lnTo>
                  <a:lnTo>
                    <a:pt x="14" y="2"/>
                  </a:lnTo>
                  <a:lnTo>
                    <a:pt x="14" y="2"/>
                  </a:lnTo>
                  <a:lnTo>
                    <a:pt x="14" y="2"/>
                  </a:lnTo>
                  <a:lnTo>
                    <a:pt x="14" y="2"/>
                  </a:lnTo>
                  <a:lnTo>
                    <a:pt x="14" y="4"/>
                  </a:lnTo>
                  <a:lnTo>
                    <a:pt x="14" y="4"/>
                  </a:lnTo>
                  <a:lnTo>
                    <a:pt x="14" y="5"/>
                  </a:lnTo>
                  <a:lnTo>
                    <a:pt x="16" y="5"/>
                  </a:lnTo>
                  <a:lnTo>
                    <a:pt x="16" y="5"/>
                  </a:lnTo>
                  <a:lnTo>
                    <a:pt x="16" y="5"/>
                  </a:lnTo>
                  <a:lnTo>
                    <a:pt x="16" y="5"/>
                  </a:lnTo>
                  <a:lnTo>
                    <a:pt x="16" y="5"/>
                  </a:lnTo>
                  <a:lnTo>
                    <a:pt x="16" y="5"/>
                  </a:lnTo>
                  <a:lnTo>
                    <a:pt x="16" y="5"/>
                  </a:lnTo>
                  <a:lnTo>
                    <a:pt x="16" y="5"/>
                  </a:lnTo>
                  <a:lnTo>
                    <a:pt x="16" y="7"/>
                  </a:lnTo>
                  <a:lnTo>
                    <a:pt x="18" y="7"/>
                  </a:lnTo>
                  <a:lnTo>
                    <a:pt x="18" y="9"/>
                  </a:lnTo>
                  <a:lnTo>
                    <a:pt x="20" y="11"/>
                  </a:lnTo>
                  <a:lnTo>
                    <a:pt x="21" y="13"/>
                  </a:lnTo>
                  <a:lnTo>
                    <a:pt x="23" y="13"/>
                  </a:lnTo>
                  <a:lnTo>
                    <a:pt x="23" y="15"/>
                  </a:lnTo>
                  <a:lnTo>
                    <a:pt x="25" y="15"/>
                  </a:lnTo>
                  <a:lnTo>
                    <a:pt x="27" y="17"/>
                  </a:lnTo>
                  <a:lnTo>
                    <a:pt x="27" y="17"/>
                  </a:lnTo>
                  <a:lnTo>
                    <a:pt x="27" y="17"/>
                  </a:lnTo>
                  <a:lnTo>
                    <a:pt x="29" y="17"/>
                  </a:lnTo>
                  <a:lnTo>
                    <a:pt x="29" y="17"/>
                  </a:lnTo>
                  <a:lnTo>
                    <a:pt x="31" y="17"/>
                  </a:lnTo>
                  <a:lnTo>
                    <a:pt x="31" y="19"/>
                  </a:lnTo>
                  <a:lnTo>
                    <a:pt x="33" y="17"/>
                  </a:lnTo>
                  <a:lnTo>
                    <a:pt x="33" y="17"/>
                  </a:lnTo>
                  <a:lnTo>
                    <a:pt x="33" y="17"/>
                  </a:lnTo>
                  <a:lnTo>
                    <a:pt x="35" y="17"/>
                  </a:lnTo>
                  <a:lnTo>
                    <a:pt x="35" y="17"/>
                  </a:lnTo>
                  <a:lnTo>
                    <a:pt x="37" y="17"/>
                  </a:lnTo>
                  <a:lnTo>
                    <a:pt x="37" y="17"/>
                  </a:lnTo>
                  <a:lnTo>
                    <a:pt x="37" y="17"/>
                  </a:lnTo>
                  <a:lnTo>
                    <a:pt x="39" y="17"/>
                  </a:lnTo>
                  <a:lnTo>
                    <a:pt x="39" y="17"/>
                  </a:lnTo>
                  <a:lnTo>
                    <a:pt x="39" y="17"/>
                  </a:lnTo>
                  <a:lnTo>
                    <a:pt x="41" y="15"/>
                  </a:lnTo>
                  <a:lnTo>
                    <a:pt x="41" y="15"/>
                  </a:lnTo>
                  <a:lnTo>
                    <a:pt x="41" y="15"/>
                  </a:lnTo>
                  <a:lnTo>
                    <a:pt x="43" y="15"/>
                  </a:lnTo>
                  <a:lnTo>
                    <a:pt x="43" y="13"/>
                  </a:lnTo>
                  <a:lnTo>
                    <a:pt x="44" y="13"/>
                  </a:lnTo>
                  <a:lnTo>
                    <a:pt x="44" y="13"/>
                  </a:lnTo>
                  <a:lnTo>
                    <a:pt x="44" y="13"/>
                  </a:lnTo>
                  <a:lnTo>
                    <a:pt x="44" y="13"/>
                  </a:lnTo>
                  <a:lnTo>
                    <a:pt x="44" y="13"/>
                  </a:lnTo>
                  <a:lnTo>
                    <a:pt x="44" y="13"/>
                  </a:lnTo>
                  <a:lnTo>
                    <a:pt x="46" y="13"/>
                  </a:lnTo>
                  <a:lnTo>
                    <a:pt x="46" y="13"/>
                  </a:lnTo>
                  <a:lnTo>
                    <a:pt x="46" y="13"/>
                  </a:lnTo>
                  <a:lnTo>
                    <a:pt x="48" y="11"/>
                  </a:lnTo>
                  <a:lnTo>
                    <a:pt x="48" y="11"/>
                  </a:lnTo>
                  <a:lnTo>
                    <a:pt x="48" y="11"/>
                  </a:lnTo>
                  <a:lnTo>
                    <a:pt x="48" y="11"/>
                  </a:lnTo>
                  <a:lnTo>
                    <a:pt x="48" y="11"/>
                  </a:lnTo>
                  <a:lnTo>
                    <a:pt x="50" y="11"/>
                  </a:lnTo>
                  <a:lnTo>
                    <a:pt x="50" y="11"/>
                  </a:lnTo>
                  <a:lnTo>
                    <a:pt x="50" y="11"/>
                  </a:lnTo>
                  <a:lnTo>
                    <a:pt x="50" y="11"/>
                  </a:lnTo>
                  <a:lnTo>
                    <a:pt x="50" y="9"/>
                  </a:lnTo>
                  <a:lnTo>
                    <a:pt x="50" y="9"/>
                  </a:lnTo>
                  <a:lnTo>
                    <a:pt x="50" y="9"/>
                  </a:lnTo>
                  <a:lnTo>
                    <a:pt x="50" y="9"/>
                  </a:lnTo>
                  <a:lnTo>
                    <a:pt x="52" y="9"/>
                  </a:lnTo>
                  <a:lnTo>
                    <a:pt x="52" y="11"/>
                  </a:lnTo>
                  <a:lnTo>
                    <a:pt x="52" y="11"/>
                  </a:lnTo>
                  <a:lnTo>
                    <a:pt x="52" y="11"/>
                  </a:lnTo>
                  <a:lnTo>
                    <a:pt x="52" y="11"/>
                  </a:lnTo>
                  <a:lnTo>
                    <a:pt x="52" y="11"/>
                  </a:lnTo>
                  <a:lnTo>
                    <a:pt x="52" y="11"/>
                  </a:lnTo>
                  <a:lnTo>
                    <a:pt x="52" y="11"/>
                  </a:lnTo>
                  <a:lnTo>
                    <a:pt x="54" y="11"/>
                  </a:lnTo>
                  <a:lnTo>
                    <a:pt x="54" y="11"/>
                  </a:lnTo>
                  <a:lnTo>
                    <a:pt x="54" y="11"/>
                  </a:lnTo>
                  <a:lnTo>
                    <a:pt x="56" y="11"/>
                  </a:lnTo>
                  <a:lnTo>
                    <a:pt x="56" y="11"/>
                  </a:lnTo>
                  <a:lnTo>
                    <a:pt x="56" y="11"/>
                  </a:lnTo>
                  <a:lnTo>
                    <a:pt x="58" y="11"/>
                  </a:lnTo>
                  <a:lnTo>
                    <a:pt x="58" y="11"/>
                  </a:lnTo>
                  <a:lnTo>
                    <a:pt x="58" y="11"/>
                  </a:lnTo>
                  <a:lnTo>
                    <a:pt x="60" y="13"/>
                  </a:lnTo>
                  <a:lnTo>
                    <a:pt x="60" y="13"/>
                  </a:lnTo>
                  <a:lnTo>
                    <a:pt x="60" y="13"/>
                  </a:lnTo>
                  <a:lnTo>
                    <a:pt x="60" y="13"/>
                  </a:lnTo>
                  <a:lnTo>
                    <a:pt x="62" y="13"/>
                  </a:lnTo>
                  <a:lnTo>
                    <a:pt x="62" y="13"/>
                  </a:lnTo>
                  <a:lnTo>
                    <a:pt x="62" y="13"/>
                  </a:lnTo>
                  <a:lnTo>
                    <a:pt x="62" y="13"/>
                  </a:lnTo>
                  <a:lnTo>
                    <a:pt x="64" y="13"/>
                  </a:lnTo>
                  <a:lnTo>
                    <a:pt x="64" y="11"/>
                  </a:lnTo>
                  <a:lnTo>
                    <a:pt x="64" y="11"/>
                  </a:lnTo>
                  <a:lnTo>
                    <a:pt x="64" y="11"/>
                  </a:lnTo>
                  <a:lnTo>
                    <a:pt x="66" y="11"/>
                  </a:lnTo>
                  <a:lnTo>
                    <a:pt x="66" y="11"/>
                  </a:lnTo>
                  <a:lnTo>
                    <a:pt x="68" y="11"/>
                  </a:lnTo>
                  <a:lnTo>
                    <a:pt x="68" y="11"/>
                  </a:lnTo>
                  <a:lnTo>
                    <a:pt x="68" y="9"/>
                  </a:lnTo>
                  <a:lnTo>
                    <a:pt x="68" y="9"/>
                  </a:lnTo>
                  <a:lnTo>
                    <a:pt x="68" y="9"/>
                  </a:lnTo>
                  <a:lnTo>
                    <a:pt x="68" y="9"/>
                  </a:lnTo>
                  <a:lnTo>
                    <a:pt x="68" y="9"/>
                  </a:lnTo>
                  <a:lnTo>
                    <a:pt x="69" y="9"/>
                  </a:lnTo>
                  <a:lnTo>
                    <a:pt x="69" y="9"/>
                  </a:lnTo>
                  <a:lnTo>
                    <a:pt x="69" y="9"/>
                  </a:lnTo>
                  <a:lnTo>
                    <a:pt x="71" y="7"/>
                  </a:lnTo>
                  <a:lnTo>
                    <a:pt x="71" y="7"/>
                  </a:lnTo>
                  <a:lnTo>
                    <a:pt x="73" y="7"/>
                  </a:lnTo>
                  <a:lnTo>
                    <a:pt x="73" y="7"/>
                  </a:lnTo>
                  <a:lnTo>
                    <a:pt x="73" y="7"/>
                  </a:lnTo>
                  <a:lnTo>
                    <a:pt x="73" y="5"/>
                  </a:lnTo>
                  <a:lnTo>
                    <a:pt x="75" y="5"/>
                  </a:lnTo>
                  <a:lnTo>
                    <a:pt x="75" y="5"/>
                  </a:lnTo>
                  <a:lnTo>
                    <a:pt x="77" y="5"/>
                  </a:lnTo>
                  <a:lnTo>
                    <a:pt x="77" y="5"/>
                  </a:lnTo>
                  <a:lnTo>
                    <a:pt x="77" y="5"/>
                  </a:lnTo>
                  <a:lnTo>
                    <a:pt x="77" y="5"/>
                  </a:lnTo>
                  <a:lnTo>
                    <a:pt x="79" y="5"/>
                  </a:lnTo>
                  <a:lnTo>
                    <a:pt x="81" y="5"/>
                  </a:lnTo>
                  <a:lnTo>
                    <a:pt x="81" y="5"/>
                  </a:lnTo>
                  <a:lnTo>
                    <a:pt x="83" y="5"/>
                  </a:lnTo>
                  <a:lnTo>
                    <a:pt x="85" y="5"/>
                  </a:lnTo>
                  <a:lnTo>
                    <a:pt x="85" y="5"/>
                  </a:lnTo>
                  <a:lnTo>
                    <a:pt x="89" y="5"/>
                  </a:lnTo>
                  <a:lnTo>
                    <a:pt x="89" y="5"/>
                  </a:lnTo>
                  <a:lnTo>
                    <a:pt x="89" y="5"/>
                  </a:lnTo>
                  <a:lnTo>
                    <a:pt x="89" y="5"/>
                  </a:lnTo>
                  <a:lnTo>
                    <a:pt x="89" y="5"/>
                  </a:lnTo>
                  <a:lnTo>
                    <a:pt x="89" y="5"/>
                  </a:lnTo>
                  <a:lnTo>
                    <a:pt x="89" y="5"/>
                  </a:lnTo>
                  <a:lnTo>
                    <a:pt x="91" y="4"/>
                  </a:lnTo>
                  <a:lnTo>
                    <a:pt x="91" y="4"/>
                  </a:lnTo>
                  <a:lnTo>
                    <a:pt x="91" y="4"/>
                  </a:lnTo>
                  <a:lnTo>
                    <a:pt x="91" y="4"/>
                  </a:lnTo>
                  <a:lnTo>
                    <a:pt x="91" y="4"/>
                  </a:lnTo>
                  <a:lnTo>
                    <a:pt x="91" y="4"/>
                  </a:lnTo>
                  <a:lnTo>
                    <a:pt x="91" y="4"/>
                  </a:lnTo>
                  <a:lnTo>
                    <a:pt x="91" y="4"/>
                  </a:lnTo>
                  <a:lnTo>
                    <a:pt x="91" y="4"/>
                  </a:lnTo>
                  <a:lnTo>
                    <a:pt x="91" y="4"/>
                  </a:lnTo>
                  <a:lnTo>
                    <a:pt x="91" y="4"/>
                  </a:lnTo>
                  <a:lnTo>
                    <a:pt x="91" y="4"/>
                  </a:lnTo>
                  <a:lnTo>
                    <a:pt x="92" y="4"/>
                  </a:lnTo>
                  <a:lnTo>
                    <a:pt x="92" y="4"/>
                  </a:lnTo>
                  <a:lnTo>
                    <a:pt x="94" y="4"/>
                  </a:lnTo>
                  <a:lnTo>
                    <a:pt x="94" y="4"/>
                  </a:lnTo>
                  <a:lnTo>
                    <a:pt x="94" y="4"/>
                  </a:lnTo>
                  <a:lnTo>
                    <a:pt x="96" y="4"/>
                  </a:lnTo>
                  <a:lnTo>
                    <a:pt x="96" y="4"/>
                  </a:lnTo>
                  <a:lnTo>
                    <a:pt x="96" y="4"/>
                  </a:lnTo>
                  <a:lnTo>
                    <a:pt x="98" y="4"/>
                  </a:lnTo>
                  <a:lnTo>
                    <a:pt x="98" y="4"/>
                  </a:lnTo>
                  <a:lnTo>
                    <a:pt x="98" y="4"/>
                  </a:lnTo>
                  <a:lnTo>
                    <a:pt x="100" y="4"/>
                  </a:lnTo>
                  <a:lnTo>
                    <a:pt x="100" y="4"/>
                  </a:lnTo>
                  <a:lnTo>
                    <a:pt x="100" y="4"/>
                  </a:lnTo>
                  <a:lnTo>
                    <a:pt x="100"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4" name="Freeform 214"/>
            <p:cNvSpPr>
              <a:spLocks/>
            </p:cNvSpPr>
            <p:nvPr/>
          </p:nvSpPr>
          <p:spPr bwMode="auto">
            <a:xfrm>
              <a:off x="6062663" y="4527550"/>
              <a:ext cx="265113" cy="347663"/>
            </a:xfrm>
            <a:custGeom>
              <a:avLst/>
              <a:gdLst>
                <a:gd name="T0" fmla="*/ 6 w 167"/>
                <a:gd name="T1" fmla="*/ 211 h 219"/>
                <a:gd name="T2" fmla="*/ 0 w 167"/>
                <a:gd name="T3" fmla="*/ 202 h 219"/>
                <a:gd name="T4" fmla="*/ 0 w 167"/>
                <a:gd name="T5" fmla="*/ 192 h 219"/>
                <a:gd name="T6" fmla="*/ 0 w 167"/>
                <a:gd name="T7" fmla="*/ 182 h 219"/>
                <a:gd name="T8" fmla="*/ 0 w 167"/>
                <a:gd name="T9" fmla="*/ 173 h 219"/>
                <a:gd name="T10" fmla="*/ 0 w 167"/>
                <a:gd name="T11" fmla="*/ 163 h 219"/>
                <a:gd name="T12" fmla="*/ 0 w 167"/>
                <a:gd name="T13" fmla="*/ 152 h 219"/>
                <a:gd name="T14" fmla="*/ 4 w 167"/>
                <a:gd name="T15" fmla="*/ 144 h 219"/>
                <a:gd name="T16" fmla="*/ 10 w 167"/>
                <a:gd name="T17" fmla="*/ 138 h 219"/>
                <a:gd name="T18" fmla="*/ 16 w 167"/>
                <a:gd name="T19" fmla="*/ 129 h 219"/>
                <a:gd name="T20" fmla="*/ 22 w 167"/>
                <a:gd name="T21" fmla="*/ 125 h 219"/>
                <a:gd name="T22" fmla="*/ 31 w 167"/>
                <a:gd name="T23" fmla="*/ 123 h 219"/>
                <a:gd name="T24" fmla="*/ 37 w 167"/>
                <a:gd name="T25" fmla="*/ 117 h 219"/>
                <a:gd name="T26" fmla="*/ 45 w 167"/>
                <a:gd name="T27" fmla="*/ 113 h 219"/>
                <a:gd name="T28" fmla="*/ 54 w 167"/>
                <a:gd name="T29" fmla="*/ 113 h 219"/>
                <a:gd name="T30" fmla="*/ 64 w 167"/>
                <a:gd name="T31" fmla="*/ 113 h 219"/>
                <a:gd name="T32" fmla="*/ 71 w 167"/>
                <a:gd name="T33" fmla="*/ 106 h 219"/>
                <a:gd name="T34" fmla="*/ 81 w 167"/>
                <a:gd name="T35" fmla="*/ 96 h 219"/>
                <a:gd name="T36" fmla="*/ 89 w 167"/>
                <a:gd name="T37" fmla="*/ 86 h 219"/>
                <a:gd name="T38" fmla="*/ 96 w 167"/>
                <a:gd name="T39" fmla="*/ 81 h 219"/>
                <a:gd name="T40" fmla="*/ 102 w 167"/>
                <a:gd name="T41" fmla="*/ 75 h 219"/>
                <a:gd name="T42" fmla="*/ 110 w 167"/>
                <a:gd name="T43" fmla="*/ 67 h 219"/>
                <a:gd name="T44" fmla="*/ 116 w 167"/>
                <a:gd name="T45" fmla="*/ 58 h 219"/>
                <a:gd name="T46" fmla="*/ 121 w 167"/>
                <a:gd name="T47" fmla="*/ 52 h 219"/>
                <a:gd name="T48" fmla="*/ 125 w 167"/>
                <a:gd name="T49" fmla="*/ 44 h 219"/>
                <a:gd name="T50" fmla="*/ 127 w 167"/>
                <a:gd name="T51" fmla="*/ 35 h 219"/>
                <a:gd name="T52" fmla="*/ 127 w 167"/>
                <a:gd name="T53" fmla="*/ 25 h 219"/>
                <a:gd name="T54" fmla="*/ 127 w 167"/>
                <a:gd name="T55" fmla="*/ 15 h 219"/>
                <a:gd name="T56" fmla="*/ 133 w 167"/>
                <a:gd name="T57" fmla="*/ 12 h 219"/>
                <a:gd name="T58" fmla="*/ 141 w 167"/>
                <a:gd name="T59" fmla="*/ 8 h 219"/>
                <a:gd name="T60" fmla="*/ 148 w 167"/>
                <a:gd name="T61" fmla="*/ 6 h 219"/>
                <a:gd name="T62" fmla="*/ 154 w 167"/>
                <a:gd name="T63" fmla="*/ 2 h 219"/>
                <a:gd name="T64" fmla="*/ 162 w 167"/>
                <a:gd name="T65" fmla="*/ 2 h 219"/>
                <a:gd name="T66" fmla="*/ 164 w 167"/>
                <a:gd name="T67" fmla="*/ 6 h 219"/>
                <a:gd name="T68" fmla="*/ 162 w 167"/>
                <a:gd name="T69" fmla="*/ 13 h 219"/>
                <a:gd name="T70" fmla="*/ 164 w 167"/>
                <a:gd name="T71" fmla="*/ 21 h 219"/>
                <a:gd name="T72" fmla="*/ 164 w 167"/>
                <a:gd name="T73" fmla="*/ 23 h 219"/>
                <a:gd name="T74" fmla="*/ 166 w 167"/>
                <a:gd name="T75" fmla="*/ 27 h 219"/>
                <a:gd name="T76" fmla="*/ 160 w 167"/>
                <a:gd name="T77" fmla="*/ 29 h 219"/>
                <a:gd name="T78" fmla="*/ 158 w 167"/>
                <a:gd name="T79" fmla="*/ 35 h 219"/>
                <a:gd name="T80" fmla="*/ 156 w 167"/>
                <a:gd name="T81" fmla="*/ 44 h 219"/>
                <a:gd name="T82" fmla="*/ 150 w 167"/>
                <a:gd name="T83" fmla="*/ 52 h 219"/>
                <a:gd name="T84" fmla="*/ 148 w 167"/>
                <a:gd name="T85" fmla="*/ 60 h 219"/>
                <a:gd name="T86" fmla="*/ 143 w 167"/>
                <a:gd name="T87" fmla="*/ 67 h 219"/>
                <a:gd name="T88" fmla="*/ 139 w 167"/>
                <a:gd name="T89" fmla="*/ 75 h 219"/>
                <a:gd name="T90" fmla="*/ 131 w 167"/>
                <a:gd name="T91" fmla="*/ 90 h 219"/>
                <a:gd name="T92" fmla="*/ 123 w 167"/>
                <a:gd name="T93" fmla="*/ 104 h 219"/>
                <a:gd name="T94" fmla="*/ 116 w 167"/>
                <a:gd name="T95" fmla="*/ 113 h 219"/>
                <a:gd name="T96" fmla="*/ 104 w 167"/>
                <a:gd name="T97" fmla="*/ 129 h 219"/>
                <a:gd name="T98" fmla="*/ 95 w 167"/>
                <a:gd name="T99" fmla="*/ 140 h 219"/>
                <a:gd name="T100" fmla="*/ 87 w 167"/>
                <a:gd name="T101" fmla="*/ 148 h 219"/>
                <a:gd name="T102" fmla="*/ 79 w 167"/>
                <a:gd name="T103" fmla="*/ 156 h 219"/>
                <a:gd name="T104" fmla="*/ 66 w 167"/>
                <a:gd name="T105" fmla="*/ 163 h 219"/>
                <a:gd name="T106" fmla="*/ 52 w 167"/>
                <a:gd name="T107" fmla="*/ 171 h 219"/>
                <a:gd name="T108" fmla="*/ 48 w 167"/>
                <a:gd name="T109" fmla="*/ 177 h 219"/>
                <a:gd name="T110" fmla="*/ 37 w 167"/>
                <a:gd name="T111" fmla="*/ 186 h 219"/>
                <a:gd name="T112" fmla="*/ 27 w 167"/>
                <a:gd name="T113" fmla="*/ 198 h 219"/>
                <a:gd name="T114" fmla="*/ 22 w 167"/>
                <a:gd name="T115" fmla="*/ 204 h 219"/>
                <a:gd name="T116" fmla="*/ 18 w 167"/>
                <a:gd name="T117" fmla="*/ 207 h 219"/>
                <a:gd name="T118" fmla="*/ 18 w 167"/>
                <a:gd name="T119" fmla="*/ 209 h 219"/>
                <a:gd name="T120" fmla="*/ 12 w 167"/>
                <a:gd name="T121" fmla="*/ 217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7" h="219">
                  <a:moveTo>
                    <a:pt x="10" y="219"/>
                  </a:moveTo>
                  <a:lnTo>
                    <a:pt x="10" y="217"/>
                  </a:lnTo>
                  <a:lnTo>
                    <a:pt x="8" y="215"/>
                  </a:lnTo>
                  <a:lnTo>
                    <a:pt x="6" y="213"/>
                  </a:lnTo>
                  <a:lnTo>
                    <a:pt x="6" y="211"/>
                  </a:lnTo>
                  <a:lnTo>
                    <a:pt x="4" y="209"/>
                  </a:lnTo>
                  <a:lnTo>
                    <a:pt x="2" y="207"/>
                  </a:lnTo>
                  <a:lnTo>
                    <a:pt x="0" y="205"/>
                  </a:lnTo>
                  <a:lnTo>
                    <a:pt x="0" y="204"/>
                  </a:lnTo>
                  <a:lnTo>
                    <a:pt x="0" y="202"/>
                  </a:lnTo>
                  <a:lnTo>
                    <a:pt x="0" y="200"/>
                  </a:lnTo>
                  <a:lnTo>
                    <a:pt x="0" y="198"/>
                  </a:lnTo>
                  <a:lnTo>
                    <a:pt x="0" y="196"/>
                  </a:lnTo>
                  <a:lnTo>
                    <a:pt x="0" y="194"/>
                  </a:lnTo>
                  <a:lnTo>
                    <a:pt x="0" y="192"/>
                  </a:lnTo>
                  <a:lnTo>
                    <a:pt x="0" y="190"/>
                  </a:lnTo>
                  <a:lnTo>
                    <a:pt x="0" y="188"/>
                  </a:lnTo>
                  <a:lnTo>
                    <a:pt x="0" y="186"/>
                  </a:lnTo>
                  <a:lnTo>
                    <a:pt x="0" y="184"/>
                  </a:lnTo>
                  <a:lnTo>
                    <a:pt x="0" y="182"/>
                  </a:lnTo>
                  <a:lnTo>
                    <a:pt x="0" y="180"/>
                  </a:lnTo>
                  <a:lnTo>
                    <a:pt x="0" y="179"/>
                  </a:lnTo>
                  <a:lnTo>
                    <a:pt x="0" y="177"/>
                  </a:lnTo>
                  <a:lnTo>
                    <a:pt x="0" y="175"/>
                  </a:lnTo>
                  <a:lnTo>
                    <a:pt x="0" y="173"/>
                  </a:lnTo>
                  <a:lnTo>
                    <a:pt x="0" y="171"/>
                  </a:lnTo>
                  <a:lnTo>
                    <a:pt x="0" y="169"/>
                  </a:lnTo>
                  <a:lnTo>
                    <a:pt x="0" y="167"/>
                  </a:lnTo>
                  <a:lnTo>
                    <a:pt x="0" y="165"/>
                  </a:lnTo>
                  <a:lnTo>
                    <a:pt x="0" y="163"/>
                  </a:lnTo>
                  <a:lnTo>
                    <a:pt x="0" y="159"/>
                  </a:lnTo>
                  <a:lnTo>
                    <a:pt x="0" y="157"/>
                  </a:lnTo>
                  <a:lnTo>
                    <a:pt x="0" y="156"/>
                  </a:lnTo>
                  <a:lnTo>
                    <a:pt x="0" y="154"/>
                  </a:lnTo>
                  <a:lnTo>
                    <a:pt x="0" y="152"/>
                  </a:lnTo>
                  <a:lnTo>
                    <a:pt x="0" y="150"/>
                  </a:lnTo>
                  <a:lnTo>
                    <a:pt x="0" y="148"/>
                  </a:lnTo>
                  <a:lnTo>
                    <a:pt x="0" y="146"/>
                  </a:lnTo>
                  <a:lnTo>
                    <a:pt x="2" y="146"/>
                  </a:lnTo>
                  <a:lnTo>
                    <a:pt x="4" y="144"/>
                  </a:lnTo>
                  <a:lnTo>
                    <a:pt x="6" y="142"/>
                  </a:lnTo>
                  <a:lnTo>
                    <a:pt x="6" y="140"/>
                  </a:lnTo>
                  <a:lnTo>
                    <a:pt x="8" y="140"/>
                  </a:lnTo>
                  <a:lnTo>
                    <a:pt x="8" y="138"/>
                  </a:lnTo>
                  <a:lnTo>
                    <a:pt x="10" y="138"/>
                  </a:lnTo>
                  <a:lnTo>
                    <a:pt x="10" y="136"/>
                  </a:lnTo>
                  <a:lnTo>
                    <a:pt x="12" y="134"/>
                  </a:lnTo>
                  <a:lnTo>
                    <a:pt x="14" y="133"/>
                  </a:lnTo>
                  <a:lnTo>
                    <a:pt x="14" y="131"/>
                  </a:lnTo>
                  <a:lnTo>
                    <a:pt x="16" y="129"/>
                  </a:lnTo>
                  <a:lnTo>
                    <a:pt x="16" y="127"/>
                  </a:lnTo>
                  <a:lnTo>
                    <a:pt x="18" y="127"/>
                  </a:lnTo>
                  <a:lnTo>
                    <a:pt x="18" y="125"/>
                  </a:lnTo>
                  <a:lnTo>
                    <a:pt x="20" y="125"/>
                  </a:lnTo>
                  <a:lnTo>
                    <a:pt x="22" y="125"/>
                  </a:lnTo>
                  <a:lnTo>
                    <a:pt x="23" y="125"/>
                  </a:lnTo>
                  <a:lnTo>
                    <a:pt x="27" y="125"/>
                  </a:lnTo>
                  <a:lnTo>
                    <a:pt x="29" y="125"/>
                  </a:lnTo>
                  <a:lnTo>
                    <a:pt x="29" y="123"/>
                  </a:lnTo>
                  <a:lnTo>
                    <a:pt x="31" y="123"/>
                  </a:lnTo>
                  <a:lnTo>
                    <a:pt x="33" y="123"/>
                  </a:lnTo>
                  <a:lnTo>
                    <a:pt x="33" y="121"/>
                  </a:lnTo>
                  <a:lnTo>
                    <a:pt x="35" y="119"/>
                  </a:lnTo>
                  <a:lnTo>
                    <a:pt x="35" y="117"/>
                  </a:lnTo>
                  <a:lnTo>
                    <a:pt x="37" y="117"/>
                  </a:lnTo>
                  <a:lnTo>
                    <a:pt x="39" y="117"/>
                  </a:lnTo>
                  <a:lnTo>
                    <a:pt x="41" y="115"/>
                  </a:lnTo>
                  <a:lnTo>
                    <a:pt x="43" y="115"/>
                  </a:lnTo>
                  <a:lnTo>
                    <a:pt x="45" y="115"/>
                  </a:lnTo>
                  <a:lnTo>
                    <a:pt x="45" y="113"/>
                  </a:lnTo>
                  <a:lnTo>
                    <a:pt x="47" y="113"/>
                  </a:lnTo>
                  <a:lnTo>
                    <a:pt x="48" y="113"/>
                  </a:lnTo>
                  <a:lnTo>
                    <a:pt x="50" y="113"/>
                  </a:lnTo>
                  <a:lnTo>
                    <a:pt x="52" y="113"/>
                  </a:lnTo>
                  <a:lnTo>
                    <a:pt x="54" y="113"/>
                  </a:lnTo>
                  <a:lnTo>
                    <a:pt x="56" y="113"/>
                  </a:lnTo>
                  <a:lnTo>
                    <a:pt x="58" y="113"/>
                  </a:lnTo>
                  <a:lnTo>
                    <a:pt x="60" y="113"/>
                  </a:lnTo>
                  <a:lnTo>
                    <a:pt x="62" y="113"/>
                  </a:lnTo>
                  <a:lnTo>
                    <a:pt x="64" y="113"/>
                  </a:lnTo>
                  <a:lnTo>
                    <a:pt x="66" y="113"/>
                  </a:lnTo>
                  <a:lnTo>
                    <a:pt x="66" y="111"/>
                  </a:lnTo>
                  <a:lnTo>
                    <a:pt x="68" y="109"/>
                  </a:lnTo>
                  <a:lnTo>
                    <a:pt x="70" y="108"/>
                  </a:lnTo>
                  <a:lnTo>
                    <a:pt x="71" y="106"/>
                  </a:lnTo>
                  <a:lnTo>
                    <a:pt x="73" y="104"/>
                  </a:lnTo>
                  <a:lnTo>
                    <a:pt x="75" y="102"/>
                  </a:lnTo>
                  <a:lnTo>
                    <a:pt x="77" y="100"/>
                  </a:lnTo>
                  <a:lnTo>
                    <a:pt x="79" y="98"/>
                  </a:lnTo>
                  <a:lnTo>
                    <a:pt x="81" y="96"/>
                  </a:lnTo>
                  <a:lnTo>
                    <a:pt x="83" y="94"/>
                  </a:lnTo>
                  <a:lnTo>
                    <a:pt x="85" y="92"/>
                  </a:lnTo>
                  <a:lnTo>
                    <a:pt x="87" y="90"/>
                  </a:lnTo>
                  <a:lnTo>
                    <a:pt x="89" y="88"/>
                  </a:lnTo>
                  <a:lnTo>
                    <a:pt x="89" y="86"/>
                  </a:lnTo>
                  <a:lnTo>
                    <a:pt x="91" y="86"/>
                  </a:lnTo>
                  <a:lnTo>
                    <a:pt x="93" y="85"/>
                  </a:lnTo>
                  <a:lnTo>
                    <a:pt x="93" y="83"/>
                  </a:lnTo>
                  <a:lnTo>
                    <a:pt x="95" y="83"/>
                  </a:lnTo>
                  <a:lnTo>
                    <a:pt x="96" y="81"/>
                  </a:lnTo>
                  <a:lnTo>
                    <a:pt x="96" y="79"/>
                  </a:lnTo>
                  <a:lnTo>
                    <a:pt x="98" y="79"/>
                  </a:lnTo>
                  <a:lnTo>
                    <a:pt x="100" y="77"/>
                  </a:lnTo>
                  <a:lnTo>
                    <a:pt x="100" y="75"/>
                  </a:lnTo>
                  <a:lnTo>
                    <a:pt x="102" y="75"/>
                  </a:lnTo>
                  <a:lnTo>
                    <a:pt x="104" y="73"/>
                  </a:lnTo>
                  <a:lnTo>
                    <a:pt x="104" y="71"/>
                  </a:lnTo>
                  <a:lnTo>
                    <a:pt x="106" y="71"/>
                  </a:lnTo>
                  <a:lnTo>
                    <a:pt x="108" y="69"/>
                  </a:lnTo>
                  <a:lnTo>
                    <a:pt x="110" y="67"/>
                  </a:lnTo>
                  <a:lnTo>
                    <a:pt x="112" y="65"/>
                  </a:lnTo>
                  <a:lnTo>
                    <a:pt x="114" y="63"/>
                  </a:lnTo>
                  <a:lnTo>
                    <a:pt x="114" y="61"/>
                  </a:lnTo>
                  <a:lnTo>
                    <a:pt x="116" y="60"/>
                  </a:lnTo>
                  <a:lnTo>
                    <a:pt x="116" y="58"/>
                  </a:lnTo>
                  <a:lnTo>
                    <a:pt x="118" y="58"/>
                  </a:lnTo>
                  <a:lnTo>
                    <a:pt x="118" y="56"/>
                  </a:lnTo>
                  <a:lnTo>
                    <a:pt x="119" y="54"/>
                  </a:lnTo>
                  <a:lnTo>
                    <a:pt x="119" y="52"/>
                  </a:lnTo>
                  <a:lnTo>
                    <a:pt x="121" y="52"/>
                  </a:lnTo>
                  <a:lnTo>
                    <a:pt x="121" y="50"/>
                  </a:lnTo>
                  <a:lnTo>
                    <a:pt x="123" y="48"/>
                  </a:lnTo>
                  <a:lnTo>
                    <a:pt x="123" y="46"/>
                  </a:lnTo>
                  <a:lnTo>
                    <a:pt x="125" y="46"/>
                  </a:lnTo>
                  <a:lnTo>
                    <a:pt x="125" y="44"/>
                  </a:lnTo>
                  <a:lnTo>
                    <a:pt x="127" y="42"/>
                  </a:lnTo>
                  <a:lnTo>
                    <a:pt x="127" y="40"/>
                  </a:lnTo>
                  <a:lnTo>
                    <a:pt x="127" y="38"/>
                  </a:lnTo>
                  <a:lnTo>
                    <a:pt x="127" y="37"/>
                  </a:lnTo>
                  <a:lnTo>
                    <a:pt x="127" y="35"/>
                  </a:lnTo>
                  <a:lnTo>
                    <a:pt x="127" y="33"/>
                  </a:lnTo>
                  <a:lnTo>
                    <a:pt x="127" y="31"/>
                  </a:lnTo>
                  <a:lnTo>
                    <a:pt x="127" y="29"/>
                  </a:lnTo>
                  <a:lnTo>
                    <a:pt x="127" y="27"/>
                  </a:lnTo>
                  <a:lnTo>
                    <a:pt x="127" y="25"/>
                  </a:lnTo>
                  <a:lnTo>
                    <a:pt x="127" y="23"/>
                  </a:lnTo>
                  <a:lnTo>
                    <a:pt x="127" y="21"/>
                  </a:lnTo>
                  <a:lnTo>
                    <a:pt x="127" y="19"/>
                  </a:lnTo>
                  <a:lnTo>
                    <a:pt x="127" y="17"/>
                  </a:lnTo>
                  <a:lnTo>
                    <a:pt x="127" y="15"/>
                  </a:lnTo>
                  <a:lnTo>
                    <a:pt x="127" y="13"/>
                  </a:lnTo>
                  <a:lnTo>
                    <a:pt x="127" y="12"/>
                  </a:lnTo>
                  <a:lnTo>
                    <a:pt x="129" y="12"/>
                  </a:lnTo>
                  <a:lnTo>
                    <a:pt x="131" y="12"/>
                  </a:lnTo>
                  <a:lnTo>
                    <a:pt x="133" y="12"/>
                  </a:lnTo>
                  <a:lnTo>
                    <a:pt x="133" y="10"/>
                  </a:lnTo>
                  <a:lnTo>
                    <a:pt x="135" y="10"/>
                  </a:lnTo>
                  <a:lnTo>
                    <a:pt x="137" y="10"/>
                  </a:lnTo>
                  <a:lnTo>
                    <a:pt x="139" y="8"/>
                  </a:lnTo>
                  <a:lnTo>
                    <a:pt x="141" y="8"/>
                  </a:lnTo>
                  <a:lnTo>
                    <a:pt x="143" y="8"/>
                  </a:lnTo>
                  <a:lnTo>
                    <a:pt x="144" y="8"/>
                  </a:lnTo>
                  <a:lnTo>
                    <a:pt x="146" y="8"/>
                  </a:lnTo>
                  <a:lnTo>
                    <a:pt x="148" y="8"/>
                  </a:lnTo>
                  <a:lnTo>
                    <a:pt x="148" y="6"/>
                  </a:lnTo>
                  <a:lnTo>
                    <a:pt x="150" y="6"/>
                  </a:lnTo>
                  <a:lnTo>
                    <a:pt x="152" y="6"/>
                  </a:lnTo>
                  <a:lnTo>
                    <a:pt x="152" y="4"/>
                  </a:lnTo>
                  <a:lnTo>
                    <a:pt x="154" y="4"/>
                  </a:lnTo>
                  <a:lnTo>
                    <a:pt x="154" y="2"/>
                  </a:lnTo>
                  <a:lnTo>
                    <a:pt x="154" y="0"/>
                  </a:lnTo>
                  <a:lnTo>
                    <a:pt x="156" y="0"/>
                  </a:lnTo>
                  <a:lnTo>
                    <a:pt x="158" y="0"/>
                  </a:lnTo>
                  <a:lnTo>
                    <a:pt x="160" y="0"/>
                  </a:lnTo>
                  <a:lnTo>
                    <a:pt x="162" y="2"/>
                  </a:lnTo>
                  <a:lnTo>
                    <a:pt x="164" y="2"/>
                  </a:lnTo>
                  <a:lnTo>
                    <a:pt x="166" y="2"/>
                  </a:lnTo>
                  <a:lnTo>
                    <a:pt x="166" y="4"/>
                  </a:lnTo>
                  <a:lnTo>
                    <a:pt x="166" y="6"/>
                  </a:lnTo>
                  <a:lnTo>
                    <a:pt x="164" y="6"/>
                  </a:lnTo>
                  <a:lnTo>
                    <a:pt x="164" y="8"/>
                  </a:lnTo>
                  <a:lnTo>
                    <a:pt x="164" y="10"/>
                  </a:lnTo>
                  <a:lnTo>
                    <a:pt x="162" y="10"/>
                  </a:lnTo>
                  <a:lnTo>
                    <a:pt x="162" y="12"/>
                  </a:lnTo>
                  <a:lnTo>
                    <a:pt x="162" y="13"/>
                  </a:lnTo>
                  <a:lnTo>
                    <a:pt x="164" y="13"/>
                  </a:lnTo>
                  <a:lnTo>
                    <a:pt x="164" y="15"/>
                  </a:lnTo>
                  <a:lnTo>
                    <a:pt x="162" y="15"/>
                  </a:lnTo>
                  <a:lnTo>
                    <a:pt x="164" y="19"/>
                  </a:lnTo>
                  <a:lnTo>
                    <a:pt x="164" y="21"/>
                  </a:lnTo>
                  <a:lnTo>
                    <a:pt x="164" y="23"/>
                  </a:lnTo>
                  <a:lnTo>
                    <a:pt x="162" y="23"/>
                  </a:lnTo>
                  <a:lnTo>
                    <a:pt x="162" y="25"/>
                  </a:lnTo>
                  <a:lnTo>
                    <a:pt x="164" y="25"/>
                  </a:lnTo>
                  <a:lnTo>
                    <a:pt x="164" y="23"/>
                  </a:lnTo>
                  <a:lnTo>
                    <a:pt x="166" y="23"/>
                  </a:lnTo>
                  <a:lnTo>
                    <a:pt x="166" y="25"/>
                  </a:lnTo>
                  <a:lnTo>
                    <a:pt x="167" y="25"/>
                  </a:lnTo>
                  <a:lnTo>
                    <a:pt x="167" y="27"/>
                  </a:lnTo>
                  <a:lnTo>
                    <a:pt x="166" y="27"/>
                  </a:lnTo>
                  <a:lnTo>
                    <a:pt x="166" y="25"/>
                  </a:lnTo>
                  <a:lnTo>
                    <a:pt x="162" y="25"/>
                  </a:lnTo>
                  <a:lnTo>
                    <a:pt x="162" y="27"/>
                  </a:lnTo>
                  <a:lnTo>
                    <a:pt x="160" y="27"/>
                  </a:lnTo>
                  <a:lnTo>
                    <a:pt x="160" y="29"/>
                  </a:lnTo>
                  <a:lnTo>
                    <a:pt x="160" y="31"/>
                  </a:lnTo>
                  <a:lnTo>
                    <a:pt x="160" y="33"/>
                  </a:lnTo>
                  <a:lnTo>
                    <a:pt x="158" y="33"/>
                  </a:lnTo>
                  <a:lnTo>
                    <a:pt x="160" y="35"/>
                  </a:lnTo>
                  <a:lnTo>
                    <a:pt x="158" y="35"/>
                  </a:lnTo>
                  <a:lnTo>
                    <a:pt x="158" y="37"/>
                  </a:lnTo>
                  <a:lnTo>
                    <a:pt x="158" y="38"/>
                  </a:lnTo>
                  <a:lnTo>
                    <a:pt x="158" y="40"/>
                  </a:lnTo>
                  <a:lnTo>
                    <a:pt x="158" y="42"/>
                  </a:lnTo>
                  <a:lnTo>
                    <a:pt x="156" y="44"/>
                  </a:lnTo>
                  <a:lnTo>
                    <a:pt x="156" y="46"/>
                  </a:lnTo>
                  <a:lnTo>
                    <a:pt x="154" y="48"/>
                  </a:lnTo>
                  <a:lnTo>
                    <a:pt x="152" y="50"/>
                  </a:lnTo>
                  <a:lnTo>
                    <a:pt x="152" y="52"/>
                  </a:lnTo>
                  <a:lnTo>
                    <a:pt x="150" y="52"/>
                  </a:lnTo>
                  <a:lnTo>
                    <a:pt x="150" y="54"/>
                  </a:lnTo>
                  <a:lnTo>
                    <a:pt x="150" y="56"/>
                  </a:lnTo>
                  <a:lnTo>
                    <a:pt x="150" y="58"/>
                  </a:lnTo>
                  <a:lnTo>
                    <a:pt x="148" y="58"/>
                  </a:lnTo>
                  <a:lnTo>
                    <a:pt x="148" y="60"/>
                  </a:lnTo>
                  <a:lnTo>
                    <a:pt x="146" y="60"/>
                  </a:lnTo>
                  <a:lnTo>
                    <a:pt x="146" y="61"/>
                  </a:lnTo>
                  <a:lnTo>
                    <a:pt x="144" y="63"/>
                  </a:lnTo>
                  <a:lnTo>
                    <a:pt x="143" y="65"/>
                  </a:lnTo>
                  <a:lnTo>
                    <a:pt x="143" y="67"/>
                  </a:lnTo>
                  <a:lnTo>
                    <a:pt x="143" y="69"/>
                  </a:lnTo>
                  <a:lnTo>
                    <a:pt x="141" y="69"/>
                  </a:lnTo>
                  <a:lnTo>
                    <a:pt x="141" y="71"/>
                  </a:lnTo>
                  <a:lnTo>
                    <a:pt x="139" y="73"/>
                  </a:lnTo>
                  <a:lnTo>
                    <a:pt x="139" y="75"/>
                  </a:lnTo>
                  <a:lnTo>
                    <a:pt x="137" y="77"/>
                  </a:lnTo>
                  <a:lnTo>
                    <a:pt x="135" y="81"/>
                  </a:lnTo>
                  <a:lnTo>
                    <a:pt x="133" y="83"/>
                  </a:lnTo>
                  <a:lnTo>
                    <a:pt x="133" y="86"/>
                  </a:lnTo>
                  <a:lnTo>
                    <a:pt x="131" y="90"/>
                  </a:lnTo>
                  <a:lnTo>
                    <a:pt x="131" y="92"/>
                  </a:lnTo>
                  <a:lnTo>
                    <a:pt x="129" y="94"/>
                  </a:lnTo>
                  <a:lnTo>
                    <a:pt x="129" y="96"/>
                  </a:lnTo>
                  <a:lnTo>
                    <a:pt x="127" y="100"/>
                  </a:lnTo>
                  <a:lnTo>
                    <a:pt x="123" y="104"/>
                  </a:lnTo>
                  <a:lnTo>
                    <a:pt x="123" y="106"/>
                  </a:lnTo>
                  <a:lnTo>
                    <a:pt x="121" y="106"/>
                  </a:lnTo>
                  <a:lnTo>
                    <a:pt x="119" y="109"/>
                  </a:lnTo>
                  <a:lnTo>
                    <a:pt x="118" y="111"/>
                  </a:lnTo>
                  <a:lnTo>
                    <a:pt x="116" y="113"/>
                  </a:lnTo>
                  <a:lnTo>
                    <a:pt x="114" y="119"/>
                  </a:lnTo>
                  <a:lnTo>
                    <a:pt x="112" y="121"/>
                  </a:lnTo>
                  <a:lnTo>
                    <a:pt x="110" y="123"/>
                  </a:lnTo>
                  <a:lnTo>
                    <a:pt x="106" y="127"/>
                  </a:lnTo>
                  <a:lnTo>
                    <a:pt x="104" y="129"/>
                  </a:lnTo>
                  <a:lnTo>
                    <a:pt x="102" y="133"/>
                  </a:lnTo>
                  <a:lnTo>
                    <a:pt x="100" y="134"/>
                  </a:lnTo>
                  <a:lnTo>
                    <a:pt x="98" y="136"/>
                  </a:lnTo>
                  <a:lnTo>
                    <a:pt x="96" y="136"/>
                  </a:lnTo>
                  <a:lnTo>
                    <a:pt x="95" y="140"/>
                  </a:lnTo>
                  <a:lnTo>
                    <a:pt x="93" y="142"/>
                  </a:lnTo>
                  <a:lnTo>
                    <a:pt x="91" y="144"/>
                  </a:lnTo>
                  <a:lnTo>
                    <a:pt x="89" y="146"/>
                  </a:lnTo>
                  <a:lnTo>
                    <a:pt x="89" y="148"/>
                  </a:lnTo>
                  <a:lnTo>
                    <a:pt x="87" y="148"/>
                  </a:lnTo>
                  <a:lnTo>
                    <a:pt x="87" y="150"/>
                  </a:lnTo>
                  <a:lnTo>
                    <a:pt x="85" y="150"/>
                  </a:lnTo>
                  <a:lnTo>
                    <a:pt x="83" y="152"/>
                  </a:lnTo>
                  <a:lnTo>
                    <a:pt x="81" y="154"/>
                  </a:lnTo>
                  <a:lnTo>
                    <a:pt x="79" y="156"/>
                  </a:lnTo>
                  <a:lnTo>
                    <a:pt x="77" y="156"/>
                  </a:lnTo>
                  <a:lnTo>
                    <a:pt x="75" y="157"/>
                  </a:lnTo>
                  <a:lnTo>
                    <a:pt x="70" y="161"/>
                  </a:lnTo>
                  <a:lnTo>
                    <a:pt x="68" y="161"/>
                  </a:lnTo>
                  <a:lnTo>
                    <a:pt x="66" y="163"/>
                  </a:lnTo>
                  <a:lnTo>
                    <a:pt x="62" y="165"/>
                  </a:lnTo>
                  <a:lnTo>
                    <a:pt x="60" y="165"/>
                  </a:lnTo>
                  <a:lnTo>
                    <a:pt x="58" y="167"/>
                  </a:lnTo>
                  <a:lnTo>
                    <a:pt x="54" y="171"/>
                  </a:lnTo>
                  <a:lnTo>
                    <a:pt x="52" y="171"/>
                  </a:lnTo>
                  <a:lnTo>
                    <a:pt x="52" y="173"/>
                  </a:lnTo>
                  <a:lnTo>
                    <a:pt x="50" y="173"/>
                  </a:lnTo>
                  <a:lnTo>
                    <a:pt x="50" y="175"/>
                  </a:lnTo>
                  <a:lnTo>
                    <a:pt x="48" y="175"/>
                  </a:lnTo>
                  <a:lnTo>
                    <a:pt x="48" y="177"/>
                  </a:lnTo>
                  <a:lnTo>
                    <a:pt x="47" y="177"/>
                  </a:lnTo>
                  <a:lnTo>
                    <a:pt x="45" y="179"/>
                  </a:lnTo>
                  <a:lnTo>
                    <a:pt x="41" y="182"/>
                  </a:lnTo>
                  <a:lnTo>
                    <a:pt x="39" y="186"/>
                  </a:lnTo>
                  <a:lnTo>
                    <a:pt x="37" y="186"/>
                  </a:lnTo>
                  <a:lnTo>
                    <a:pt x="35" y="188"/>
                  </a:lnTo>
                  <a:lnTo>
                    <a:pt x="31" y="192"/>
                  </a:lnTo>
                  <a:lnTo>
                    <a:pt x="29" y="194"/>
                  </a:lnTo>
                  <a:lnTo>
                    <a:pt x="27" y="196"/>
                  </a:lnTo>
                  <a:lnTo>
                    <a:pt x="27" y="198"/>
                  </a:lnTo>
                  <a:lnTo>
                    <a:pt x="25" y="198"/>
                  </a:lnTo>
                  <a:lnTo>
                    <a:pt x="25" y="200"/>
                  </a:lnTo>
                  <a:lnTo>
                    <a:pt x="23" y="200"/>
                  </a:lnTo>
                  <a:lnTo>
                    <a:pt x="23" y="202"/>
                  </a:lnTo>
                  <a:lnTo>
                    <a:pt x="22" y="204"/>
                  </a:lnTo>
                  <a:lnTo>
                    <a:pt x="20" y="205"/>
                  </a:lnTo>
                  <a:lnTo>
                    <a:pt x="18" y="205"/>
                  </a:lnTo>
                  <a:lnTo>
                    <a:pt x="20" y="205"/>
                  </a:lnTo>
                  <a:lnTo>
                    <a:pt x="18" y="205"/>
                  </a:lnTo>
                  <a:lnTo>
                    <a:pt x="18" y="207"/>
                  </a:lnTo>
                  <a:lnTo>
                    <a:pt x="18" y="205"/>
                  </a:lnTo>
                  <a:lnTo>
                    <a:pt x="18" y="207"/>
                  </a:lnTo>
                  <a:lnTo>
                    <a:pt x="16" y="207"/>
                  </a:lnTo>
                  <a:lnTo>
                    <a:pt x="18" y="207"/>
                  </a:lnTo>
                  <a:lnTo>
                    <a:pt x="18" y="209"/>
                  </a:lnTo>
                  <a:lnTo>
                    <a:pt x="16" y="209"/>
                  </a:lnTo>
                  <a:lnTo>
                    <a:pt x="16" y="211"/>
                  </a:lnTo>
                  <a:lnTo>
                    <a:pt x="14" y="215"/>
                  </a:lnTo>
                  <a:lnTo>
                    <a:pt x="12" y="215"/>
                  </a:lnTo>
                  <a:lnTo>
                    <a:pt x="12" y="217"/>
                  </a:lnTo>
                  <a:lnTo>
                    <a:pt x="10" y="219"/>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5" name="Freeform 215"/>
            <p:cNvSpPr>
              <a:spLocks noEditPoints="1"/>
            </p:cNvSpPr>
            <p:nvPr/>
          </p:nvSpPr>
          <p:spPr bwMode="auto">
            <a:xfrm>
              <a:off x="3603625" y="3479800"/>
              <a:ext cx="9525" cy="14288"/>
            </a:xfrm>
            <a:custGeom>
              <a:avLst/>
              <a:gdLst>
                <a:gd name="T0" fmla="*/ 4 w 6"/>
                <a:gd name="T1" fmla="*/ 9 h 9"/>
                <a:gd name="T2" fmla="*/ 4 w 6"/>
                <a:gd name="T3" fmla="*/ 7 h 9"/>
                <a:gd name="T4" fmla="*/ 4 w 6"/>
                <a:gd name="T5" fmla="*/ 7 h 9"/>
                <a:gd name="T6" fmla="*/ 4 w 6"/>
                <a:gd name="T7" fmla="*/ 7 h 9"/>
                <a:gd name="T8" fmla="*/ 6 w 6"/>
                <a:gd name="T9" fmla="*/ 7 h 9"/>
                <a:gd name="T10" fmla="*/ 4 w 6"/>
                <a:gd name="T11" fmla="*/ 7 h 9"/>
                <a:gd name="T12" fmla="*/ 4 w 6"/>
                <a:gd name="T13" fmla="*/ 7 h 9"/>
                <a:gd name="T14" fmla="*/ 6 w 6"/>
                <a:gd name="T15" fmla="*/ 7 h 9"/>
                <a:gd name="T16" fmla="*/ 4 w 6"/>
                <a:gd name="T17" fmla="*/ 9 h 9"/>
                <a:gd name="T18" fmla="*/ 2 w 6"/>
                <a:gd name="T19" fmla="*/ 4 h 9"/>
                <a:gd name="T20" fmla="*/ 2 w 6"/>
                <a:gd name="T21" fmla="*/ 4 h 9"/>
                <a:gd name="T22" fmla="*/ 2 w 6"/>
                <a:gd name="T23" fmla="*/ 4 h 9"/>
                <a:gd name="T24" fmla="*/ 2 w 6"/>
                <a:gd name="T25" fmla="*/ 4 h 9"/>
                <a:gd name="T26" fmla="*/ 2 w 6"/>
                <a:gd name="T27" fmla="*/ 4 h 9"/>
                <a:gd name="T28" fmla="*/ 2 w 6"/>
                <a:gd name="T29" fmla="*/ 4 h 9"/>
                <a:gd name="T30" fmla="*/ 2 w 6"/>
                <a:gd name="T31" fmla="*/ 4 h 9"/>
                <a:gd name="T32" fmla="*/ 2 w 6"/>
                <a:gd name="T33" fmla="*/ 4 h 9"/>
                <a:gd name="T34" fmla="*/ 2 w 6"/>
                <a:gd name="T35" fmla="*/ 4 h 9"/>
                <a:gd name="T36" fmla="*/ 2 w 6"/>
                <a:gd name="T37" fmla="*/ 4 h 9"/>
                <a:gd name="T38" fmla="*/ 2 w 6"/>
                <a:gd name="T39" fmla="*/ 4 h 9"/>
                <a:gd name="T40" fmla="*/ 2 w 6"/>
                <a:gd name="T41" fmla="*/ 5 h 9"/>
                <a:gd name="T42" fmla="*/ 2 w 6"/>
                <a:gd name="T43" fmla="*/ 5 h 9"/>
                <a:gd name="T44" fmla="*/ 4 w 6"/>
                <a:gd name="T45" fmla="*/ 5 h 9"/>
                <a:gd name="T46" fmla="*/ 2 w 6"/>
                <a:gd name="T47" fmla="*/ 7 h 9"/>
                <a:gd name="T48" fmla="*/ 2 w 6"/>
                <a:gd name="T49" fmla="*/ 7 h 9"/>
                <a:gd name="T50" fmla="*/ 2 w 6"/>
                <a:gd name="T51" fmla="*/ 7 h 9"/>
                <a:gd name="T52" fmla="*/ 2 w 6"/>
                <a:gd name="T53" fmla="*/ 7 h 9"/>
                <a:gd name="T54" fmla="*/ 0 w 6"/>
                <a:gd name="T55" fmla="*/ 7 h 9"/>
                <a:gd name="T56" fmla="*/ 2 w 6"/>
                <a:gd name="T57" fmla="*/ 5 h 9"/>
                <a:gd name="T58" fmla="*/ 2 w 6"/>
                <a:gd name="T59" fmla="*/ 4 h 9"/>
                <a:gd name="T60" fmla="*/ 2 w 6"/>
                <a:gd name="T61" fmla="*/ 2 h 9"/>
                <a:gd name="T62" fmla="*/ 0 w 6"/>
                <a:gd name="T63" fmla="*/ 0 h 9"/>
                <a:gd name="T64" fmla="*/ 2 w 6"/>
                <a:gd name="T65" fmla="*/ 0 h 9"/>
                <a:gd name="T66" fmla="*/ 2 w 6"/>
                <a:gd name="T67" fmla="*/ 0 h 9"/>
                <a:gd name="T68" fmla="*/ 2 w 6"/>
                <a:gd name="T69" fmla="*/ 0 h 9"/>
                <a:gd name="T70" fmla="*/ 2 w 6"/>
                <a:gd name="T71" fmla="*/ 0 h 9"/>
                <a:gd name="T72" fmla="*/ 2 w 6"/>
                <a:gd name="T73" fmla="*/ 2 h 9"/>
                <a:gd name="T74" fmla="*/ 2 w 6"/>
                <a:gd name="T75" fmla="*/ 2 h 9"/>
                <a:gd name="T76" fmla="*/ 4 w 6"/>
                <a:gd name="T77" fmla="*/ 2 h 9"/>
                <a:gd name="T78" fmla="*/ 4 w 6"/>
                <a:gd name="T79" fmla="*/ 2 h 9"/>
                <a:gd name="T80" fmla="*/ 2 w 6"/>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 h="9">
                  <a:moveTo>
                    <a:pt x="4" y="9"/>
                  </a:moveTo>
                  <a:lnTo>
                    <a:pt x="4" y="9"/>
                  </a:lnTo>
                  <a:lnTo>
                    <a:pt x="4" y="9"/>
                  </a:lnTo>
                  <a:lnTo>
                    <a:pt x="4" y="7"/>
                  </a:lnTo>
                  <a:lnTo>
                    <a:pt x="4" y="7"/>
                  </a:lnTo>
                  <a:lnTo>
                    <a:pt x="4" y="7"/>
                  </a:lnTo>
                  <a:lnTo>
                    <a:pt x="4" y="7"/>
                  </a:lnTo>
                  <a:lnTo>
                    <a:pt x="4" y="7"/>
                  </a:lnTo>
                  <a:lnTo>
                    <a:pt x="4" y="7"/>
                  </a:lnTo>
                  <a:lnTo>
                    <a:pt x="6" y="7"/>
                  </a:lnTo>
                  <a:lnTo>
                    <a:pt x="6" y="7"/>
                  </a:lnTo>
                  <a:lnTo>
                    <a:pt x="4" y="7"/>
                  </a:lnTo>
                  <a:lnTo>
                    <a:pt x="4" y="7"/>
                  </a:lnTo>
                  <a:lnTo>
                    <a:pt x="4" y="7"/>
                  </a:lnTo>
                  <a:lnTo>
                    <a:pt x="4" y="7"/>
                  </a:lnTo>
                  <a:lnTo>
                    <a:pt x="6" y="7"/>
                  </a:lnTo>
                  <a:lnTo>
                    <a:pt x="6" y="7"/>
                  </a:lnTo>
                  <a:lnTo>
                    <a:pt x="4" y="9"/>
                  </a:lnTo>
                  <a:close/>
                  <a:moveTo>
                    <a:pt x="2" y="4"/>
                  </a:move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5"/>
                  </a:lnTo>
                  <a:lnTo>
                    <a:pt x="2" y="5"/>
                  </a:lnTo>
                  <a:lnTo>
                    <a:pt x="2" y="5"/>
                  </a:lnTo>
                  <a:lnTo>
                    <a:pt x="2" y="5"/>
                  </a:lnTo>
                  <a:lnTo>
                    <a:pt x="4" y="5"/>
                  </a:lnTo>
                  <a:lnTo>
                    <a:pt x="4" y="7"/>
                  </a:lnTo>
                  <a:lnTo>
                    <a:pt x="2" y="7"/>
                  </a:lnTo>
                  <a:lnTo>
                    <a:pt x="2" y="7"/>
                  </a:lnTo>
                  <a:lnTo>
                    <a:pt x="2" y="7"/>
                  </a:lnTo>
                  <a:lnTo>
                    <a:pt x="2" y="7"/>
                  </a:lnTo>
                  <a:lnTo>
                    <a:pt x="2" y="7"/>
                  </a:lnTo>
                  <a:lnTo>
                    <a:pt x="2" y="7"/>
                  </a:lnTo>
                  <a:lnTo>
                    <a:pt x="2" y="7"/>
                  </a:lnTo>
                  <a:lnTo>
                    <a:pt x="2" y="7"/>
                  </a:lnTo>
                  <a:lnTo>
                    <a:pt x="0" y="7"/>
                  </a:lnTo>
                  <a:lnTo>
                    <a:pt x="2" y="5"/>
                  </a:lnTo>
                  <a:lnTo>
                    <a:pt x="2" y="5"/>
                  </a:lnTo>
                  <a:lnTo>
                    <a:pt x="2" y="5"/>
                  </a:lnTo>
                  <a:lnTo>
                    <a:pt x="2" y="4"/>
                  </a:lnTo>
                  <a:lnTo>
                    <a:pt x="2" y="2"/>
                  </a:lnTo>
                  <a:lnTo>
                    <a:pt x="2" y="2"/>
                  </a:lnTo>
                  <a:lnTo>
                    <a:pt x="2" y="2"/>
                  </a:lnTo>
                  <a:lnTo>
                    <a:pt x="0" y="0"/>
                  </a:lnTo>
                  <a:lnTo>
                    <a:pt x="0" y="0"/>
                  </a:lnTo>
                  <a:lnTo>
                    <a:pt x="2" y="0"/>
                  </a:lnTo>
                  <a:lnTo>
                    <a:pt x="2" y="0"/>
                  </a:lnTo>
                  <a:lnTo>
                    <a:pt x="2" y="0"/>
                  </a:lnTo>
                  <a:lnTo>
                    <a:pt x="2" y="0"/>
                  </a:lnTo>
                  <a:lnTo>
                    <a:pt x="2" y="0"/>
                  </a:lnTo>
                  <a:lnTo>
                    <a:pt x="2" y="0"/>
                  </a:lnTo>
                  <a:lnTo>
                    <a:pt x="2" y="0"/>
                  </a:lnTo>
                  <a:lnTo>
                    <a:pt x="2" y="0"/>
                  </a:lnTo>
                  <a:lnTo>
                    <a:pt x="2" y="2"/>
                  </a:lnTo>
                  <a:lnTo>
                    <a:pt x="2" y="2"/>
                  </a:lnTo>
                  <a:lnTo>
                    <a:pt x="2" y="2"/>
                  </a:lnTo>
                  <a:lnTo>
                    <a:pt x="4" y="2"/>
                  </a:lnTo>
                  <a:lnTo>
                    <a:pt x="4" y="2"/>
                  </a:lnTo>
                  <a:lnTo>
                    <a:pt x="4" y="2"/>
                  </a:lnTo>
                  <a:lnTo>
                    <a:pt x="4" y="2"/>
                  </a:lnTo>
                  <a:lnTo>
                    <a:pt x="4" y="4"/>
                  </a:lnTo>
                  <a:lnTo>
                    <a:pt x="2"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6" name="Freeform 216"/>
            <p:cNvSpPr>
              <a:spLocks/>
            </p:cNvSpPr>
            <p:nvPr/>
          </p:nvSpPr>
          <p:spPr bwMode="auto">
            <a:xfrm>
              <a:off x="5505450" y="3516313"/>
              <a:ext cx="103188" cy="136525"/>
            </a:xfrm>
            <a:custGeom>
              <a:avLst/>
              <a:gdLst>
                <a:gd name="T0" fmla="*/ 25 w 65"/>
                <a:gd name="T1" fmla="*/ 4 h 86"/>
                <a:gd name="T2" fmla="*/ 31 w 65"/>
                <a:gd name="T3" fmla="*/ 9 h 86"/>
                <a:gd name="T4" fmla="*/ 31 w 65"/>
                <a:gd name="T5" fmla="*/ 13 h 86"/>
                <a:gd name="T6" fmla="*/ 37 w 65"/>
                <a:gd name="T7" fmla="*/ 19 h 86"/>
                <a:gd name="T8" fmla="*/ 42 w 65"/>
                <a:gd name="T9" fmla="*/ 23 h 86"/>
                <a:gd name="T10" fmla="*/ 42 w 65"/>
                <a:gd name="T11" fmla="*/ 27 h 86"/>
                <a:gd name="T12" fmla="*/ 42 w 65"/>
                <a:gd name="T13" fmla="*/ 30 h 86"/>
                <a:gd name="T14" fmla="*/ 48 w 65"/>
                <a:gd name="T15" fmla="*/ 32 h 86"/>
                <a:gd name="T16" fmla="*/ 52 w 65"/>
                <a:gd name="T17" fmla="*/ 36 h 86"/>
                <a:gd name="T18" fmla="*/ 60 w 65"/>
                <a:gd name="T19" fmla="*/ 32 h 86"/>
                <a:gd name="T20" fmla="*/ 62 w 65"/>
                <a:gd name="T21" fmla="*/ 36 h 86"/>
                <a:gd name="T22" fmla="*/ 60 w 65"/>
                <a:gd name="T23" fmla="*/ 40 h 86"/>
                <a:gd name="T24" fmla="*/ 60 w 65"/>
                <a:gd name="T25" fmla="*/ 46 h 86"/>
                <a:gd name="T26" fmla="*/ 56 w 65"/>
                <a:gd name="T27" fmla="*/ 50 h 86"/>
                <a:gd name="T28" fmla="*/ 58 w 65"/>
                <a:gd name="T29" fmla="*/ 55 h 86"/>
                <a:gd name="T30" fmla="*/ 60 w 65"/>
                <a:gd name="T31" fmla="*/ 61 h 86"/>
                <a:gd name="T32" fmla="*/ 65 w 65"/>
                <a:gd name="T33" fmla="*/ 65 h 86"/>
                <a:gd name="T34" fmla="*/ 63 w 65"/>
                <a:gd name="T35" fmla="*/ 71 h 86"/>
                <a:gd name="T36" fmla="*/ 58 w 65"/>
                <a:gd name="T37" fmla="*/ 73 h 86"/>
                <a:gd name="T38" fmla="*/ 58 w 65"/>
                <a:gd name="T39" fmla="*/ 80 h 86"/>
                <a:gd name="T40" fmla="*/ 58 w 65"/>
                <a:gd name="T41" fmla="*/ 84 h 86"/>
                <a:gd name="T42" fmla="*/ 50 w 65"/>
                <a:gd name="T43" fmla="*/ 84 h 86"/>
                <a:gd name="T44" fmla="*/ 42 w 65"/>
                <a:gd name="T45" fmla="*/ 86 h 86"/>
                <a:gd name="T46" fmla="*/ 44 w 65"/>
                <a:gd name="T47" fmla="*/ 80 h 86"/>
                <a:gd name="T48" fmla="*/ 44 w 65"/>
                <a:gd name="T49" fmla="*/ 77 h 86"/>
                <a:gd name="T50" fmla="*/ 40 w 65"/>
                <a:gd name="T51" fmla="*/ 73 h 86"/>
                <a:gd name="T52" fmla="*/ 37 w 65"/>
                <a:gd name="T53" fmla="*/ 69 h 86"/>
                <a:gd name="T54" fmla="*/ 31 w 65"/>
                <a:gd name="T55" fmla="*/ 67 h 86"/>
                <a:gd name="T56" fmla="*/ 29 w 65"/>
                <a:gd name="T57" fmla="*/ 65 h 86"/>
                <a:gd name="T58" fmla="*/ 27 w 65"/>
                <a:gd name="T59" fmla="*/ 71 h 86"/>
                <a:gd name="T60" fmla="*/ 25 w 65"/>
                <a:gd name="T61" fmla="*/ 73 h 86"/>
                <a:gd name="T62" fmla="*/ 23 w 65"/>
                <a:gd name="T63" fmla="*/ 71 h 86"/>
                <a:gd name="T64" fmla="*/ 17 w 65"/>
                <a:gd name="T65" fmla="*/ 67 h 86"/>
                <a:gd name="T66" fmla="*/ 14 w 65"/>
                <a:gd name="T67" fmla="*/ 67 h 86"/>
                <a:gd name="T68" fmla="*/ 10 w 65"/>
                <a:gd name="T69" fmla="*/ 63 h 86"/>
                <a:gd name="T70" fmla="*/ 6 w 65"/>
                <a:gd name="T71" fmla="*/ 57 h 86"/>
                <a:gd name="T72" fmla="*/ 12 w 65"/>
                <a:gd name="T73" fmla="*/ 55 h 86"/>
                <a:gd name="T74" fmla="*/ 6 w 65"/>
                <a:gd name="T75" fmla="*/ 50 h 86"/>
                <a:gd name="T76" fmla="*/ 12 w 65"/>
                <a:gd name="T77" fmla="*/ 48 h 86"/>
                <a:gd name="T78" fmla="*/ 10 w 65"/>
                <a:gd name="T79" fmla="*/ 46 h 86"/>
                <a:gd name="T80" fmla="*/ 6 w 65"/>
                <a:gd name="T81" fmla="*/ 42 h 86"/>
                <a:gd name="T82" fmla="*/ 4 w 65"/>
                <a:gd name="T83" fmla="*/ 36 h 86"/>
                <a:gd name="T84" fmla="*/ 8 w 65"/>
                <a:gd name="T85" fmla="*/ 29 h 86"/>
                <a:gd name="T86" fmla="*/ 2 w 65"/>
                <a:gd name="T87" fmla="*/ 29 h 86"/>
                <a:gd name="T88" fmla="*/ 4 w 65"/>
                <a:gd name="T89" fmla="*/ 27 h 86"/>
                <a:gd name="T90" fmla="*/ 6 w 65"/>
                <a:gd name="T91" fmla="*/ 21 h 86"/>
                <a:gd name="T92" fmla="*/ 8 w 65"/>
                <a:gd name="T93" fmla="*/ 23 h 86"/>
                <a:gd name="T94" fmla="*/ 6 w 65"/>
                <a:gd name="T95" fmla="*/ 19 h 86"/>
                <a:gd name="T96" fmla="*/ 4 w 65"/>
                <a:gd name="T97" fmla="*/ 17 h 86"/>
                <a:gd name="T98" fmla="*/ 4 w 65"/>
                <a:gd name="T99" fmla="*/ 13 h 86"/>
                <a:gd name="T100" fmla="*/ 0 w 65"/>
                <a:gd name="T101" fmla="*/ 7 h 86"/>
                <a:gd name="T102" fmla="*/ 2 w 65"/>
                <a:gd name="T103" fmla="*/ 5 h 86"/>
                <a:gd name="T104" fmla="*/ 4 w 65"/>
                <a:gd name="T105" fmla="*/ 4 h 86"/>
                <a:gd name="T106" fmla="*/ 8 w 65"/>
                <a:gd name="T107" fmla="*/ 4 h 86"/>
                <a:gd name="T108" fmla="*/ 12 w 65"/>
                <a:gd name="T109" fmla="*/ 0 h 86"/>
                <a:gd name="T110" fmla="*/ 19 w 65"/>
                <a:gd name="T11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 h="86">
                  <a:moveTo>
                    <a:pt x="23" y="0"/>
                  </a:moveTo>
                  <a:lnTo>
                    <a:pt x="23" y="2"/>
                  </a:lnTo>
                  <a:lnTo>
                    <a:pt x="23" y="4"/>
                  </a:lnTo>
                  <a:lnTo>
                    <a:pt x="25" y="4"/>
                  </a:lnTo>
                  <a:lnTo>
                    <a:pt x="27" y="5"/>
                  </a:lnTo>
                  <a:lnTo>
                    <a:pt x="29" y="7"/>
                  </a:lnTo>
                  <a:lnTo>
                    <a:pt x="29" y="9"/>
                  </a:lnTo>
                  <a:lnTo>
                    <a:pt x="31" y="9"/>
                  </a:lnTo>
                  <a:lnTo>
                    <a:pt x="31" y="7"/>
                  </a:lnTo>
                  <a:lnTo>
                    <a:pt x="31" y="9"/>
                  </a:lnTo>
                  <a:lnTo>
                    <a:pt x="31" y="11"/>
                  </a:lnTo>
                  <a:lnTo>
                    <a:pt x="31" y="13"/>
                  </a:lnTo>
                  <a:lnTo>
                    <a:pt x="31" y="15"/>
                  </a:lnTo>
                  <a:lnTo>
                    <a:pt x="33" y="17"/>
                  </a:lnTo>
                  <a:lnTo>
                    <a:pt x="35" y="19"/>
                  </a:lnTo>
                  <a:lnTo>
                    <a:pt x="37" y="19"/>
                  </a:lnTo>
                  <a:lnTo>
                    <a:pt x="38" y="21"/>
                  </a:lnTo>
                  <a:lnTo>
                    <a:pt x="40" y="21"/>
                  </a:lnTo>
                  <a:lnTo>
                    <a:pt x="42" y="21"/>
                  </a:lnTo>
                  <a:lnTo>
                    <a:pt x="42" y="23"/>
                  </a:lnTo>
                  <a:lnTo>
                    <a:pt x="42" y="25"/>
                  </a:lnTo>
                  <a:lnTo>
                    <a:pt x="40" y="25"/>
                  </a:lnTo>
                  <a:lnTo>
                    <a:pt x="40" y="27"/>
                  </a:lnTo>
                  <a:lnTo>
                    <a:pt x="42" y="27"/>
                  </a:lnTo>
                  <a:lnTo>
                    <a:pt x="42" y="29"/>
                  </a:lnTo>
                  <a:lnTo>
                    <a:pt x="40" y="29"/>
                  </a:lnTo>
                  <a:lnTo>
                    <a:pt x="40" y="30"/>
                  </a:lnTo>
                  <a:lnTo>
                    <a:pt x="42" y="30"/>
                  </a:lnTo>
                  <a:lnTo>
                    <a:pt x="44" y="30"/>
                  </a:lnTo>
                  <a:lnTo>
                    <a:pt x="44" y="32"/>
                  </a:lnTo>
                  <a:lnTo>
                    <a:pt x="46" y="32"/>
                  </a:lnTo>
                  <a:lnTo>
                    <a:pt x="48" y="32"/>
                  </a:lnTo>
                  <a:lnTo>
                    <a:pt x="50" y="32"/>
                  </a:lnTo>
                  <a:lnTo>
                    <a:pt x="50" y="34"/>
                  </a:lnTo>
                  <a:lnTo>
                    <a:pt x="52" y="34"/>
                  </a:lnTo>
                  <a:lnTo>
                    <a:pt x="52" y="36"/>
                  </a:lnTo>
                  <a:lnTo>
                    <a:pt x="54" y="36"/>
                  </a:lnTo>
                  <a:lnTo>
                    <a:pt x="56" y="32"/>
                  </a:lnTo>
                  <a:lnTo>
                    <a:pt x="58" y="32"/>
                  </a:lnTo>
                  <a:lnTo>
                    <a:pt x="60" y="32"/>
                  </a:lnTo>
                  <a:lnTo>
                    <a:pt x="60" y="34"/>
                  </a:lnTo>
                  <a:lnTo>
                    <a:pt x="62" y="34"/>
                  </a:lnTo>
                  <a:lnTo>
                    <a:pt x="63" y="34"/>
                  </a:lnTo>
                  <a:lnTo>
                    <a:pt x="62" y="36"/>
                  </a:lnTo>
                  <a:lnTo>
                    <a:pt x="60" y="36"/>
                  </a:lnTo>
                  <a:lnTo>
                    <a:pt x="58" y="36"/>
                  </a:lnTo>
                  <a:lnTo>
                    <a:pt x="58" y="38"/>
                  </a:lnTo>
                  <a:lnTo>
                    <a:pt x="60" y="40"/>
                  </a:lnTo>
                  <a:lnTo>
                    <a:pt x="62" y="42"/>
                  </a:lnTo>
                  <a:lnTo>
                    <a:pt x="62" y="44"/>
                  </a:lnTo>
                  <a:lnTo>
                    <a:pt x="60" y="44"/>
                  </a:lnTo>
                  <a:lnTo>
                    <a:pt x="60" y="46"/>
                  </a:lnTo>
                  <a:lnTo>
                    <a:pt x="60" y="48"/>
                  </a:lnTo>
                  <a:lnTo>
                    <a:pt x="58" y="48"/>
                  </a:lnTo>
                  <a:lnTo>
                    <a:pt x="56" y="48"/>
                  </a:lnTo>
                  <a:lnTo>
                    <a:pt x="56" y="50"/>
                  </a:lnTo>
                  <a:lnTo>
                    <a:pt x="56" y="52"/>
                  </a:lnTo>
                  <a:lnTo>
                    <a:pt x="56" y="53"/>
                  </a:lnTo>
                  <a:lnTo>
                    <a:pt x="56" y="55"/>
                  </a:lnTo>
                  <a:lnTo>
                    <a:pt x="58" y="55"/>
                  </a:lnTo>
                  <a:lnTo>
                    <a:pt x="58" y="57"/>
                  </a:lnTo>
                  <a:lnTo>
                    <a:pt x="58" y="59"/>
                  </a:lnTo>
                  <a:lnTo>
                    <a:pt x="60" y="59"/>
                  </a:lnTo>
                  <a:lnTo>
                    <a:pt x="60" y="61"/>
                  </a:lnTo>
                  <a:lnTo>
                    <a:pt x="62" y="61"/>
                  </a:lnTo>
                  <a:lnTo>
                    <a:pt x="63" y="63"/>
                  </a:lnTo>
                  <a:lnTo>
                    <a:pt x="63" y="65"/>
                  </a:lnTo>
                  <a:lnTo>
                    <a:pt x="65" y="65"/>
                  </a:lnTo>
                  <a:lnTo>
                    <a:pt x="65" y="67"/>
                  </a:lnTo>
                  <a:lnTo>
                    <a:pt x="65" y="69"/>
                  </a:lnTo>
                  <a:lnTo>
                    <a:pt x="63" y="69"/>
                  </a:lnTo>
                  <a:lnTo>
                    <a:pt x="63" y="71"/>
                  </a:lnTo>
                  <a:lnTo>
                    <a:pt x="62" y="71"/>
                  </a:lnTo>
                  <a:lnTo>
                    <a:pt x="62" y="73"/>
                  </a:lnTo>
                  <a:lnTo>
                    <a:pt x="60" y="73"/>
                  </a:lnTo>
                  <a:lnTo>
                    <a:pt x="58" y="73"/>
                  </a:lnTo>
                  <a:lnTo>
                    <a:pt x="58" y="75"/>
                  </a:lnTo>
                  <a:lnTo>
                    <a:pt x="58" y="77"/>
                  </a:lnTo>
                  <a:lnTo>
                    <a:pt x="58" y="78"/>
                  </a:lnTo>
                  <a:lnTo>
                    <a:pt x="58" y="80"/>
                  </a:lnTo>
                  <a:lnTo>
                    <a:pt x="60" y="80"/>
                  </a:lnTo>
                  <a:lnTo>
                    <a:pt x="60" y="82"/>
                  </a:lnTo>
                  <a:lnTo>
                    <a:pt x="58" y="82"/>
                  </a:lnTo>
                  <a:lnTo>
                    <a:pt x="58" y="84"/>
                  </a:lnTo>
                  <a:lnTo>
                    <a:pt x="56" y="84"/>
                  </a:lnTo>
                  <a:lnTo>
                    <a:pt x="54" y="84"/>
                  </a:lnTo>
                  <a:lnTo>
                    <a:pt x="52" y="84"/>
                  </a:lnTo>
                  <a:lnTo>
                    <a:pt x="50" y="84"/>
                  </a:lnTo>
                  <a:lnTo>
                    <a:pt x="48" y="84"/>
                  </a:lnTo>
                  <a:lnTo>
                    <a:pt x="46" y="86"/>
                  </a:lnTo>
                  <a:lnTo>
                    <a:pt x="44" y="86"/>
                  </a:lnTo>
                  <a:lnTo>
                    <a:pt x="42" y="86"/>
                  </a:lnTo>
                  <a:lnTo>
                    <a:pt x="42" y="84"/>
                  </a:lnTo>
                  <a:lnTo>
                    <a:pt x="44" y="84"/>
                  </a:lnTo>
                  <a:lnTo>
                    <a:pt x="44" y="82"/>
                  </a:lnTo>
                  <a:lnTo>
                    <a:pt x="44" y="80"/>
                  </a:lnTo>
                  <a:lnTo>
                    <a:pt x="46" y="80"/>
                  </a:lnTo>
                  <a:lnTo>
                    <a:pt x="46" y="78"/>
                  </a:lnTo>
                  <a:lnTo>
                    <a:pt x="46" y="77"/>
                  </a:lnTo>
                  <a:lnTo>
                    <a:pt x="44" y="77"/>
                  </a:lnTo>
                  <a:lnTo>
                    <a:pt x="42" y="77"/>
                  </a:lnTo>
                  <a:lnTo>
                    <a:pt x="40" y="77"/>
                  </a:lnTo>
                  <a:lnTo>
                    <a:pt x="40" y="75"/>
                  </a:lnTo>
                  <a:lnTo>
                    <a:pt x="40" y="73"/>
                  </a:lnTo>
                  <a:lnTo>
                    <a:pt x="38" y="73"/>
                  </a:lnTo>
                  <a:lnTo>
                    <a:pt x="38" y="71"/>
                  </a:lnTo>
                  <a:lnTo>
                    <a:pt x="37" y="71"/>
                  </a:lnTo>
                  <a:lnTo>
                    <a:pt x="37" y="69"/>
                  </a:lnTo>
                  <a:lnTo>
                    <a:pt x="35" y="69"/>
                  </a:lnTo>
                  <a:lnTo>
                    <a:pt x="35" y="67"/>
                  </a:lnTo>
                  <a:lnTo>
                    <a:pt x="33" y="67"/>
                  </a:lnTo>
                  <a:lnTo>
                    <a:pt x="31" y="67"/>
                  </a:lnTo>
                  <a:lnTo>
                    <a:pt x="33" y="67"/>
                  </a:lnTo>
                  <a:lnTo>
                    <a:pt x="33" y="65"/>
                  </a:lnTo>
                  <a:lnTo>
                    <a:pt x="31" y="65"/>
                  </a:lnTo>
                  <a:lnTo>
                    <a:pt x="29" y="65"/>
                  </a:lnTo>
                  <a:lnTo>
                    <a:pt x="29" y="67"/>
                  </a:lnTo>
                  <a:lnTo>
                    <a:pt x="29" y="69"/>
                  </a:lnTo>
                  <a:lnTo>
                    <a:pt x="27" y="69"/>
                  </a:lnTo>
                  <a:lnTo>
                    <a:pt x="27" y="71"/>
                  </a:lnTo>
                  <a:lnTo>
                    <a:pt x="25" y="71"/>
                  </a:lnTo>
                  <a:lnTo>
                    <a:pt x="25" y="73"/>
                  </a:lnTo>
                  <a:lnTo>
                    <a:pt x="27" y="73"/>
                  </a:lnTo>
                  <a:lnTo>
                    <a:pt x="25" y="73"/>
                  </a:lnTo>
                  <a:lnTo>
                    <a:pt x="23" y="75"/>
                  </a:lnTo>
                  <a:lnTo>
                    <a:pt x="25" y="73"/>
                  </a:lnTo>
                  <a:lnTo>
                    <a:pt x="23" y="73"/>
                  </a:lnTo>
                  <a:lnTo>
                    <a:pt x="23" y="71"/>
                  </a:lnTo>
                  <a:lnTo>
                    <a:pt x="21" y="71"/>
                  </a:lnTo>
                  <a:lnTo>
                    <a:pt x="19" y="69"/>
                  </a:lnTo>
                  <a:lnTo>
                    <a:pt x="17" y="69"/>
                  </a:lnTo>
                  <a:lnTo>
                    <a:pt x="17" y="67"/>
                  </a:lnTo>
                  <a:lnTo>
                    <a:pt x="17" y="69"/>
                  </a:lnTo>
                  <a:lnTo>
                    <a:pt x="15" y="69"/>
                  </a:lnTo>
                  <a:lnTo>
                    <a:pt x="15" y="67"/>
                  </a:lnTo>
                  <a:lnTo>
                    <a:pt x="14" y="67"/>
                  </a:lnTo>
                  <a:lnTo>
                    <a:pt x="12" y="67"/>
                  </a:lnTo>
                  <a:lnTo>
                    <a:pt x="12" y="65"/>
                  </a:lnTo>
                  <a:lnTo>
                    <a:pt x="10" y="65"/>
                  </a:lnTo>
                  <a:lnTo>
                    <a:pt x="10" y="63"/>
                  </a:lnTo>
                  <a:lnTo>
                    <a:pt x="8" y="61"/>
                  </a:lnTo>
                  <a:lnTo>
                    <a:pt x="6" y="61"/>
                  </a:lnTo>
                  <a:lnTo>
                    <a:pt x="6" y="59"/>
                  </a:lnTo>
                  <a:lnTo>
                    <a:pt x="6" y="57"/>
                  </a:lnTo>
                  <a:lnTo>
                    <a:pt x="8" y="57"/>
                  </a:lnTo>
                  <a:lnTo>
                    <a:pt x="10" y="57"/>
                  </a:lnTo>
                  <a:lnTo>
                    <a:pt x="10" y="55"/>
                  </a:lnTo>
                  <a:lnTo>
                    <a:pt x="12" y="55"/>
                  </a:lnTo>
                  <a:lnTo>
                    <a:pt x="10" y="53"/>
                  </a:lnTo>
                  <a:lnTo>
                    <a:pt x="8" y="52"/>
                  </a:lnTo>
                  <a:lnTo>
                    <a:pt x="8" y="50"/>
                  </a:lnTo>
                  <a:lnTo>
                    <a:pt x="6" y="50"/>
                  </a:lnTo>
                  <a:lnTo>
                    <a:pt x="6" y="48"/>
                  </a:lnTo>
                  <a:lnTo>
                    <a:pt x="8" y="48"/>
                  </a:lnTo>
                  <a:lnTo>
                    <a:pt x="10" y="48"/>
                  </a:lnTo>
                  <a:lnTo>
                    <a:pt x="12" y="48"/>
                  </a:lnTo>
                  <a:lnTo>
                    <a:pt x="12" y="46"/>
                  </a:lnTo>
                  <a:lnTo>
                    <a:pt x="12" y="48"/>
                  </a:lnTo>
                  <a:lnTo>
                    <a:pt x="12" y="46"/>
                  </a:lnTo>
                  <a:lnTo>
                    <a:pt x="10" y="46"/>
                  </a:lnTo>
                  <a:lnTo>
                    <a:pt x="10" y="44"/>
                  </a:lnTo>
                  <a:lnTo>
                    <a:pt x="8" y="44"/>
                  </a:lnTo>
                  <a:lnTo>
                    <a:pt x="8" y="42"/>
                  </a:lnTo>
                  <a:lnTo>
                    <a:pt x="6" y="42"/>
                  </a:lnTo>
                  <a:lnTo>
                    <a:pt x="4" y="42"/>
                  </a:lnTo>
                  <a:lnTo>
                    <a:pt x="4" y="40"/>
                  </a:lnTo>
                  <a:lnTo>
                    <a:pt x="4" y="38"/>
                  </a:lnTo>
                  <a:lnTo>
                    <a:pt x="4" y="36"/>
                  </a:lnTo>
                  <a:lnTo>
                    <a:pt x="6" y="36"/>
                  </a:lnTo>
                  <a:lnTo>
                    <a:pt x="6" y="34"/>
                  </a:lnTo>
                  <a:lnTo>
                    <a:pt x="8" y="32"/>
                  </a:lnTo>
                  <a:lnTo>
                    <a:pt x="8" y="29"/>
                  </a:lnTo>
                  <a:lnTo>
                    <a:pt x="6" y="29"/>
                  </a:lnTo>
                  <a:lnTo>
                    <a:pt x="6" y="27"/>
                  </a:lnTo>
                  <a:lnTo>
                    <a:pt x="4" y="29"/>
                  </a:lnTo>
                  <a:lnTo>
                    <a:pt x="2" y="29"/>
                  </a:lnTo>
                  <a:lnTo>
                    <a:pt x="2" y="27"/>
                  </a:lnTo>
                  <a:lnTo>
                    <a:pt x="4" y="27"/>
                  </a:lnTo>
                  <a:lnTo>
                    <a:pt x="4" y="29"/>
                  </a:lnTo>
                  <a:lnTo>
                    <a:pt x="4" y="27"/>
                  </a:lnTo>
                  <a:lnTo>
                    <a:pt x="4" y="25"/>
                  </a:lnTo>
                  <a:lnTo>
                    <a:pt x="4" y="23"/>
                  </a:lnTo>
                  <a:lnTo>
                    <a:pt x="4" y="21"/>
                  </a:lnTo>
                  <a:lnTo>
                    <a:pt x="6" y="21"/>
                  </a:lnTo>
                  <a:lnTo>
                    <a:pt x="6" y="23"/>
                  </a:lnTo>
                  <a:lnTo>
                    <a:pt x="8" y="23"/>
                  </a:lnTo>
                  <a:lnTo>
                    <a:pt x="8" y="21"/>
                  </a:lnTo>
                  <a:lnTo>
                    <a:pt x="8" y="23"/>
                  </a:lnTo>
                  <a:lnTo>
                    <a:pt x="10" y="23"/>
                  </a:lnTo>
                  <a:lnTo>
                    <a:pt x="10" y="21"/>
                  </a:lnTo>
                  <a:lnTo>
                    <a:pt x="8" y="21"/>
                  </a:lnTo>
                  <a:lnTo>
                    <a:pt x="6" y="19"/>
                  </a:lnTo>
                  <a:lnTo>
                    <a:pt x="4" y="19"/>
                  </a:lnTo>
                  <a:lnTo>
                    <a:pt x="4" y="17"/>
                  </a:lnTo>
                  <a:lnTo>
                    <a:pt x="2" y="17"/>
                  </a:lnTo>
                  <a:lnTo>
                    <a:pt x="4" y="17"/>
                  </a:lnTo>
                  <a:lnTo>
                    <a:pt x="4" y="15"/>
                  </a:lnTo>
                  <a:lnTo>
                    <a:pt x="2" y="15"/>
                  </a:lnTo>
                  <a:lnTo>
                    <a:pt x="4" y="15"/>
                  </a:lnTo>
                  <a:lnTo>
                    <a:pt x="4" y="13"/>
                  </a:lnTo>
                  <a:lnTo>
                    <a:pt x="2" y="13"/>
                  </a:lnTo>
                  <a:lnTo>
                    <a:pt x="2" y="11"/>
                  </a:lnTo>
                  <a:lnTo>
                    <a:pt x="2" y="9"/>
                  </a:lnTo>
                  <a:lnTo>
                    <a:pt x="0" y="7"/>
                  </a:lnTo>
                  <a:lnTo>
                    <a:pt x="0" y="5"/>
                  </a:lnTo>
                  <a:lnTo>
                    <a:pt x="2" y="5"/>
                  </a:lnTo>
                  <a:lnTo>
                    <a:pt x="0" y="5"/>
                  </a:lnTo>
                  <a:lnTo>
                    <a:pt x="2" y="5"/>
                  </a:lnTo>
                  <a:lnTo>
                    <a:pt x="0" y="5"/>
                  </a:lnTo>
                  <a:lnTo>
                    <a:pt x="2" y="5"/>
                  </a:lnTo>
                  <a:lnTo>
                    <a:pt x="2" y="4"/>
                  </a:lnTo>
                  <a:lnTo>
                    <a:pt x="4" y="4"/>
                  </a:lnTo>
                  <a:lnTo>
                    <a:pt x="4" y="2"/>
                  </a:lnTo>
                  <a:lnTo>
                    <a:pt x="4" y="4"/>
                  </a:lnTo>
                  <a:lnTo>
                    <a:pt x="6" y="4"/>
                  </a:lnTo>
                  <a:lnTo>
                    <a:pt x="8" y="4"/>
                  </a:lnTo>
                  <a:lnTo>
                    <a:pt x="8" y="2"/>
                  </a:lnTo>
                  <a:lnTo>
                    <a:pt x="10" y="2"/>
                  </a:lnTo>
                  <a:lnTo>
                    <a:pt x="10" y="0"/>
                  </a:lnTo>
                  <a:lnTo>
                    <a:pt x="12" y="0"/>
                  </a:lnTo>
                  <a:lnTo>
                    <a:pt x="14" y="0"/>
                  </a:lnTo>
                  <a:lnTo>
                    <a:pt x="15" y="0"/>
                  </a:lnTo>
                  <a:lnTo>
                    <a:pt x="17" y="0"/>
                  </a:lnTo>
                  <a:lnTo>
                    <a:pt x="19" y="0"/>
                  </a:lnTo>
                  <a:lnTo>
                    <a:pt x="21" y="0"/>
                  </a:lnTo>
                  <a:lnTo>
                    <a:pt x="2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7" name="Freeform 217"/>
            <p:cNvSpPr>
              <a:spLocks noEditPoints="1"/>
            </p:cNvSpPr>
            <p:nvPr/>
          </p:nvSpPr>
          <p:spPr bwMode="auto">
            <a:xfrm>
              <a:off x="5191125" y="4789488"/>
              <a:ext cx="28575" cy="42863"/>
            </a:xfrm>
            <a:custGeom>
              <a:avLst/>
              <a:gdLst>
                <a:gd name="T0" fmla="*/ 2 w 18"/>
                <a:gd name="T1" fmla="*/ 25 h 27"/>
                <a:gd name="T2" fmla="*/ 2 w 18"/>
                <a:gd name="T3" fmla="*/ 27 h 27"/>
                <a:gd name="T4" fmla="*/ 2 w 18"/>
                <a:gd name="T5" fmla="*/ 27 h 27"/>
                <a:gd name="T6" fmla="*/ 2 w 18"/>
                <a:gd name="T7" fmla="*/ 27 h 27"/>
                <a:gd name="T8" fmla="*/ 2 w 18"/>
                <a:gd name="T9" fmla="*/ 27 h 27"/>
                <a:gd name="T10" fmla="*/ 2 w 18"/>
                <a:gd name="T11" fmla="*/ 25 h 27"/>
                <a:gd name="T12" fmla="*/ 2 w 18"/>
                <a:gd name="T13" fmla="*/ 25 h 27"/>
                <a:gd name="T14" fmla="*/ 2 w 18"/>
                <a:gd name="T15" fmla="*/ 25 h 27"/>
                <a:gd name="T16" fmla="*/ 0 w 18"/>
                <a:gd name="T17" fmla="*/ 23 h 27"/>
                <a:gd name="T18" fmla="*/ 0 w 18"/>
                <a:gd name="T19" fmla="*/ 23 h 27"/>
                <a:gd name="T20" fmla="*/ 0 w 18"/>
                <a:gd name="T21" fmla="*/ 23 h 27"/>
                <a:gd name="T22" fmla="*/ 2 w 18"/>
                <a:gd name="T23" fmla="*/ 23 h 27"/>
                <a:gd name="T24" fmla="*/ 2 w 18"/>
                <a:gd name="T25" fmla="*/ 21 h 27"/>
                <a:gd name="T26" fmla="*/ 2 w 18"/>
                <a:gd name="T27" fmla="*/ 21 h 27"/>
                <a:gd name="T28" fmla="*/ 2 w 18"/>
                <a:gd name="T29" fmla="*/ 21 h 27"/>
                <a:gd name="T30" fmla="*/ 4 w 18"/>
                <a:gd name="T31" fmla="*/ 21 h 27"/>
                <a:gd name="T32" fmla="*/ 4 w 18"/>
                <a:gd name="T33" fmla="*/ 21 h 27"/>
                <a:gd name="T34" fmla="*/ 6 w 18"/>
                <a:gd name="T35" fmla="*/ 21 h 27"/>
                <a:gd name="T36" fmla="*/ 6 w 18"/>
                <a:gd name="T37" fmla="*/ 23 h 27"/>
                <a:gd name="T38" fmla="*/ 6 w 18"/>
                <a:gd name="T39" fmla="*/ 23 h 27"/>
                <a:gd name="T40" fmla="*/ 6 w 18"/>
                <a:gd name="T41" fmla="*/ 23 h 27"/>
                <a:gd name="T42" fmla="*/ 4 w 18"/>
                <a:gd name="T43" fmla="*/ 25 h 27"/>
                <a:gd name="T44" fmla="*/ 4 w 18"/>
                <a:gd name="T45" fmla="*/ 25 h 27"/>
                <a:gd name="T46" fmla="*/ 4 w 18"/>
                <a:gd name="T47" fmla="*/ 25 h 27"/>
                <a:gd name="T48" fmla="*/ 4 w 18"/>
                <a:gd name="T49" fmla="*/ 25 h 27"/>
                <a:gd name="T50" fmla="*/ 4 w 18"/>
                <a:gd name="T51" fmla="*/ 25 h 27"/>
                <a:gd name="T52" fmla="*/ 4 w 18"/>
                <a:gd name="T53" fmla="*/ 25 h 27"/>
                <a:gd name="T54" fmla="*/ 16 w 18"/>
                <a:gd name="T55" fmla="*/ 2 h 27"/>
                <a:gd name="T56" fmla="*/ 16 w 18"/>
                <a:gd name="T57" fmla="*/ 2 h 27"/>
                <a:gd name="T58" fmla="*/ 16 w 18"/>
                <a:gd name="T59" fmla="*/ 2 h 27"/>
                <a:gd name="T60" fmla="*/ 16 w 18"/>
                <a:gd name="T61" fmla="*/ 2 h 27"/>
                <a:gd name="T62" fmla="*/ 16 w 18"/>
                <a:gd name="T63" fmla="*/ 2 h 27"/>
                <a:gd name="T64" fmla="*/ 16 w 18"/>
                <a:gd name="T65" fmla="*/ 2 h 27"/>
                <a:gd name="T66" fmla="*/ 16 w 18"/>
                <a:gd name="T67" fmla="*/ 2 h 27"/>
                <a:gd name="T68" fmla="*/ 16 w 18"/>
                <a:gd name="T69" fmla="*/ 2 h 27"/>
                <a:gd name="T70" fmla="*/ 16 w 18"/>
                <a:gd name="T71" fmla="*/ 2 h 27"/>
                <a:gd name="T72" fmla="*/ 16 w 18"/>
                <a:gd name="T73" fmla="*/ 2 h 27"/>
                <a:gd name="T74" fmla="*/ 16 w 18"/>
                <a:gd name="T75" fmla="*/ 2 h 27"/>
                <a:gd name="T76" fmla="*/ 16 w 18"/>
                <a:gd name="T77" fmla="*/ 0 h 27"/>
                <a:gd name="T78" fmla="*/ 16 w 18"/>
                <a:gd name="T79" fmla="*/ 0 h 27"/>
                <a:gd name="T80" fmla="*/ 16 w 18"/>
                <a:gd name="T81" fmla="*/ 0 h 27"/>
                <a:gd name="T82" fmla="*/ 18 w 18"/>
                <a:gd name="T83" fmla="*/ 0 h 27"/>
                <a:gd name="T84" fmla="*/ 18 w 18"/>
                <a:gd name="T85" fmla="*/ 0 h 27"/>
                <a:gd name="T86" fmla="*/ 18 w 18"/>
                <a:gd name="T87" fmla="*/ 0 h 27"/>
                <a:gd name="T88" fmla="*/ 16 w 18"/>
                <a:gd name="T89" fmla="*/ 0 h 27"/>
                <a:gd name="T90" fmla="*/ 18 w 18"/>
                <a:gd name="T91" fmla="*/ 0 h 27"/>
                <a:gd name="T92" fmla="*/ 18 w 18"/>
                <a:gd name="T93" fmla="*/ 2 h 27"/>
                <a:gd name="T94" fmla="*/ 16 w 18"/>
                <a:gd name="T95"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 h="27">
                  <a:moveTo>
                    <a:pt x="4" y="25"/>
                  </a:moveTo>
                  <a:lnTo>
                    <a:pt x="2" y="25"/>
                  </a:lnTo>
                  <a:lnTo>
                    <a:pt x="2" y="25"/>
                  </a:lnTo>
                  <a:lnTo>
                    <a:pt x="2" y="27"/>
                  </a:lnTo>
                  <a:lnTo>
                    <a:pt x="2" y="27"/>
                  </a:lnTo>
                  <a:lnTo>
                    <a:pt x="2" y="27"/>
                  </a:lnTo>
                  <a:lnTo>
                    <a:pt x="2" y="27"/>
                  </a:lnTo>
                  <a:lnTo>
                    <a:pt x="2" y="27"/>
                  </a:lnTo>
                  <a:lnTo>
                    <a:pt x="2" y="27"/>
                  </a:lnTo>
                  <a:lnTo>
                    <a:pt x="2" y="27"/>
                  </a:lnTo>
                  <a:lnTo>
                    <a:pt x="2" y="27"/>
                  </a:lnTo>
                  <a:lnTo>
                    <a:pt x="2" y="25"/>
                  </a:lnTo>
                  <a:lnTo>
                    <a:pt x="2" y="25"/>
                  </a:lnTo>
                  <a:lnTo>
                    <a:pt x="2" y="25"/>
                  </a:lnTo>
                  <a:lnTo>
                    <a:pt x="2" y="25"/>
                  </a:lnTo>
                  <a:lnTo>
                    <a:pt x="2" y="25"/>
                  </a:lnTo>
                  <a:lnTo>
                    <a:pt x="2" y="25"/>
                  </a:lnTo>
                  <a:lnTo>
                    <a:pt x="0" y="23"/>
                  </a:lnTo>
                  <a:lnTo>
                    <a:pt x="0" y="23"/>
                  </a:lnTo>
                  <a:lnTo>
                    <a:pt x="0" y="23"/>
                  </a:lnTo>
                  <a:lnTo>
                    <a:pt x="0" y="23"/>
                  </a:lnTo>
                  <a:lnTo>
                    <a:pt x="0" y="23"/>
                  </a:lnTo>
                  <a:lnTo>
                    <a:pt x="0" y="23"/>
                  </a:lnTo>
                  <a:lnTo>
                    <a:pt x="2" y="23"/>
                  </a:lnTo>
                  <a:lnTo>
                    <a:pt x="2" y="23"/>
                  </a:lnTo>
                  <a:lnTo>
                    <a:pt x="2" y="21"/>
                  </a:lnTo>
                  <a:lnTo>
                    <a:pt x="2" y="21"/>
                  </a:lnTo>
                  <a:lnTo>
                    <a:pt x="2" y="21"/>
                  </a:lnTo>
                  <a:lnTo>
                    <a:pt x="2" y="21"/>
                  </a:lnTo>
                  <a:lnTo>
                    <a:pt x="2" y="21"/>
                  </a:lnTo>
                  <a:lnTo>
                    <a:pt x="4" y="21"/>
                  </a:lnTo>
                  <a:lnTo>
                    <a:pt x="4" y="21"/>
                  </a:lnTo>
                  <a:lnTo>
                    <a:pt x="4" y="21"/>
                  </a:lnTo>
                  <a:lnTo>
                    <a:pt x="4" y="21"/>
                  </a:lnTo>
                  <a:lnTo>
                    <a:pt x="6" y="21"/>
                  </a:lnTo>
                  <a:lnTo>
                    <a:pt x="6" y="21"/>
                  </a:lnTo>
                  <a:lnTo>
                    <a:pt x="6" y="21"/>
                  </a:lnTo>
                  <a:lnTo>
                    <a:pt x="6" y="23"/>
                  </a:lnTo>
                  <a:lnTo>
                    <a:pt x="6" y="23"/>
                  </a:lnTo>
                  <a:lnTo>
                    <a:pt x="6" y="23"/>
                  </a:lnTo>
                  <a:lnTo>
                    <a:pt x="6" y="23"/>
                  </a:lnTo>
                  <a:lnTo>
                    <a:pt x="6" y="23"/>
                  </a:lnTo>
                  <a:lnTo>
                    <a:pt x="6" y="23"/>
                  </a:lnTo>
                  <a:lnTo>
                    <a:pt x="4" y="25"/>
                  </a:lnTo>
                  <a:lnTo>
                    <a:pt x="4" y="25"/>
                  </a:lnTo>
                  <a:lnTo>
                    <a:pt x="4" y="25"/>
                  </a:lnTo>
                  <a:lnTo>
                    <a:pt x="4" y="25"/>
                  </a:lnTo>
                  <a:lnTo>
                    <a:pt x="4" y="25"/>
                  </a:lnTo>
                  <a:lnTo>
                    <a:pt x="4" y="25"/>
                  </a:lnTo>
                  <a:lnTo>
                    <a:pt x="4" y="25"/>
                  </a:lnTo>
                  <a:lnTo>
                    <a:pt x="4" y="25"/>
                  </a:lnTo>
                  <a:lnTo>
                    <a:pt x="4" y="25"/>
                  </a:lnTo>
                  <a:lnTo>
                    <a:pt x="4" y="25"/>
                  </a:lnTo>
                  <a:lnTo>
                    <a:pt x="4" y="25"/>
                  </a:lnTo>
                  <a:close/>
                  <a:moveTo>
                    <a:pt x="16" y="2"/>
                  </a:move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0"/>
                  </a:lnTo>
                  <a:lnTo>
                    <a:pt x="16" y="0"/>
                  </a:lnTo>
                  <a:lnTo>
                    <a:pt x="16" y="0"/>
                  </a:lnTo>
                  <a:lnTo>
                    <a:pt x="16" y="0"/>
                  </a:lnTo>
                  <a:lnTo>
                    <a:pt x="16" y="0"/>
                  </a:lnTo>
                  <a:lnTo>
                    <a:pt x="16" y="0"/>
                  </a:lnTo>
                  <a:lnTo>
                    <a:pt x="18" y="0"/>
                  </a:lnTo>
                  <a:lnTo>
                    <a:pt x="18" y="0"/>
                  </a:lnTo>
                  <a:lnTo>
                    <a:pt x="18" y="0"/>
                  </a:lnTo>
                  <a:lnTo>
                    <a:pt x="18" y="0"/>
                  </a:lnTo>
                  <a:lnTo>
                    <a:pt x="18" y="0"/>
                  </a:lnTo>
                  <a:lnTo>
                    <a:pt x="16" y="0"/>
                  </a:lnTo>
                  <a:lnTo>
                    <a:pt x="16" y="0"/>
                  </a:lnTo>
                  <a:lnTo>
                    <a:pt x="18" y="0"/>
                  </a:lnTo>
                  <a:lnTo>
                    <a:pt x="18" y="0"/>
                  </a:lnTo>
                  <a:lnTo>
                    <a:pt x="18" y="2"/>
                  </a:lnTo>
                  <a:lnTo>
                    <a:pt x="18" y="2"/>
                  </a:lnTo>
                  <a:lnTo>
                    <a:pt x="16" y="2"/>
                  </a:lnTo>
                  <a:lnTo>
                    <a:pt x="16"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8" name="Freeform 218"/>
            <p:cNvSpPr>
              <a:spLocks/>
            </p:cNvSpPr>
            <p:nvPr/>
          </p:nvSpPr>
          <p:spPr bwMode="auto">
            <a:xfrm>
              <a:off x="3563938" y="4679950"/>
              <a:ext cx="100013" cy="106363"/>
            </a:xfrm>
            <a:custGeom>
              <a:avLst/>
              <a:gdLst>
                <a:gd name="T0" fmla="*/ 60 w 63"/>
                <a:gd name="T1" fmla="*/ 13 h 67"/>
                <a:gd name="T2" fmla="*/ 58 w 63"/>
                <a:gd name="T3" fmla="*/ 17 h 67"/>
                <a:gd name="T4" fmla="*/ 56 w 63"/>
                <a:gd name="T5" fmla="*/ 21 h 67"/>
                <a:gd name="T6" fmla="*/ 58 w 63"/>
                <a:gd name="T7" fmla="*/ 25 h 67"/>
                <a:gd name="T8" fmla="*/ 58 w 63"/>
                <a:gd name="T9" fmla="*/ 31 h 67"/>
                <a:gd name="T10" fmla="*/ 58 w 63"/>
                <a:gd name="T11" fmla="*/ 33 h 67"/>
                <a:gd name="T12" fmla="*/ 61 w 63"/>
                <a:gd name="T13" fmla="*/ 35 h 67"/>
                <a:gd name="T14" fmla="*/ 63 w 63"/>
                <a:gd name="T15" fmla="*/ 38 h 67"/>
                <a:gd name="T16" fmla="*/ 63 w 63"/>
                <a:gd name="T17" fmla="*/ 44 h 67"/>
                <a:gd name="T18" fmla="*/ 61 w 63"/>
                <a:gd name="T19" fmla="*/ 48 h 67"/>
                <a:gd name="T20" fmla="*/ 60 w 63"/>
                <a:gd name="T21" fmla="*/ 54 h 67"/>
                <a:gd name="T22" fmla="*/ 56 w 63"/>
                <a:gd name="T23" fmla="*/ 58 h 67"/>
                <a:gd name="T24" fmla="*/ 52 w 63"/>
                <a:gd name="T25" fmla="*/ 60 h 67"/>
                <a:gd name="T26" fmla="*/ 52 w 63"/>
                <a:gd name="T27" fmla="*/ 58 h 67"/>
                <a:gd name="T28" fmla="*/ 48 w 63"/>
                <a:gd name="T29" fmla="*/ 54 h 67"/>
                <a:gd name="T30" fmla="*/ 44 w 63"/>
                <a:gd name="T31" fmla="*/ 56 h 67"/>
                <a:gd name="T32" fmla="*/ 40 w 63"/>
                <a:gd name="T33" fmla="*/ 58 h 67"/>
                <a:gd name="T34" fmla="*/ 35 w 63"/>
                <a:gd name="T35" fmla="*/ 58 h 67"/>
                <a:gd name="T36" fmla="*/ 31 w 63"/>
                <a:gd name="T37" fmla="*/ 60 h 67"/>
                <a:gd name="T38" fmla="*/ 33 w 63"/>
                <a:gd name="T39" fmla="*/ 63 h 67"/>
                <a:gd name="T40" fmla="*/ 31 w 63"/>
                <a:gd name="T41" fmla="*/ 67 h 67"/>
                <a:gd name="T42" fmla="*/ 25 w 63"/>
                <a:gd name="T43" fmla="*/ 65 h 67"/>
                <a:gd name="T44" fmla="*/ 21 w 63"/>
                <a:gd name="T45" fmla="*/ 63 h 67"/>
                <a:gd name="T46" fmla="*/ 17 w 63"/>
                <a:gd name="T47" fmla="*/ 60 h 67"/>
                <a:gd name="T48" fmla="*/ 15 w 63"/>
                <a:gd name="T49" fmla="*/ 56 h 67"/>
                <a:gd name="T50" fmla="*/ 15 w 63"/>
                <a:gd name="T51" fmla="*/ 54 h 67"/>
                <a:gd name="T52" fmla="*/ 13 w 63"/>
                <a:gd name="T53" fmla="*/ 50 h 67"/>
                <a:gd name="T54" fmla="*/ 13 w 63"/>
                <a:gd name="T55" fmla="*/ 46 h 67"/>
                <a:gd name="T56" fmla="*/ 12 w 63"/>
                <a:gd name="T57" fmla="*/ 42 h 67"/>
                <a:gd name="T58" fmla="*/ 6 w 63"/>
                <a:gd name="T59" fmla="*/ 42 h 67"/>
                <a:gd name="T60" fmla="*/ 4 w 63"/>
                <a:gd name="T61" fmla="*/ 38 h 67"/>
                <a:gd name="T62" fmla="*/ 2 w 63"/>
                <a:gd name="T63" fmla="*/ 35 h 67"/>
                <a:gd name="T64" fmla="*/ 0 w 63"/>
                <a:gd name="T65" fmla="*/ 29 h 67"/>
                <a:gd name="T66" fmla="*/ 2 w 63"/>
                <a:gd name="T67" fmla="*/ 23 h 67"/>
                <a:gd name="T68" fmla="*/ 2 w 63"/>
                <a:gd name="T69" fmla="*/ 19 h 67"/>
                <a:gd name="T70" fmla="*/ 6 w 63"/>
                <a:gd name="T71" fmla="*/ 15 h 67"/>
                <a:gd name="T72" fmla="*/ 8 w 63"/>
                <a:gd name="T73" fmla="*/ 17 h 67"/>
                <a:gd name="T74" fmla="*/ 12 w 63"/>
                <a:gd name="T75" fmla="*/ 15 h 67"/>
                <a:gd name="T76" fmla="*/ 13 w 63"/>
                <a:gd name="T77" fmla="*/ 12 h 67"/>
                <a:gd name="T78" fmla="*/ 12 w 63"/>
                <a:gd name="T79" fmla="*/ 12 h 67"/>
                <a:gd name="T80" fmla="*/ 13 w 63"/>
                <a:gd name="T81" fmla="*/ 6 h 67"/>
                <a:gd name="T82" fmla="*/ 15 w 63"/>
                <a:gd name="T83" fmla="*/ 0 h 67"/>
                <a:gd name="T84" fmla="*/ 21 w 63"/>
                <a:gd name="T85" fmla="*/ 0 h 67"/>
                <a:gd name="T86" fmla="*/ 27 w 63"/>
                <a:gd name="T87" fmla="*/ 2 h 67"/>
                <a:gd name="T88" fmla="*/ 31 w 63"/>
                <a:gd name="T89" fmla="*/ 4 h 67"/>
                <a:gd name="T90" fmla="*/ 35 w 63"/>
                <a:gd name="T91" fmla="*/ 6 h 67"/>
                <a:gd name="T92" fmla="*/ 35 w 63"/>
                <a:gd name="T93" fmla="*/ 4 h 67"/>
                <a:gd name="T94" fmla="*/ 35 w 63"/>
                <a:gd name="T95" fmla="*/ 0 h 67"/>
                <a:gd name="T96" fmla="*/ 42 w 63"/>
                <a:gd name="T97" fmla="*/ 0 h 67"/>
                <a:gd name="T98" fmla="*/ 46 w 63"/>
                <a:gd name="T99" fmla="*/ 2 h 67"/>
                <a:gd name="T100" fmla="*/ 48 w 63"/>
                <a:gd name="T101" fmla="*/ 2 h 67"/>
                <a:gd name="T102" fmla="*/ 46 w 63"/>
                <a:gd name="T103" fmla="*/ 2 h 67"/>
                <a:gd name="T104" fmla="*/ 52 w 63"/>
                <a:gd name="T105" fmla="*/ 0 h 67"/>
                <a:gd name="T106" fmla="*/ 58 w 63"/>
                <a:gd name="T107" fmla="*/ 2 h 67"/>
                <a:gd name="T108" fmla="*/ 63 w 63"/>
                <a:gd name="T109" fmla="*/ 2 h 67"/>
                <a:gd name="T110" fmla="*/ 63 w 63"/>
                <a:gd name="T111" fmla="*/ 8 h 67"/>
                <a:gd name="T112" fmla="*/ 61 w 63"/>
                <a:gd name="T113" fmla="*/ 1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3" h="67">
                  <a:moveTo>
                    <a:pt x="61" y="12"/>
                  </a:moveTo>
                  <a:lnTo>
                    <a:pt x="60" y="12"/>
                  </a:lnTo>
                  <a:lnTo>
                    <a:pt x="60" y="13"/>
                  </a:lnTo>
                  <a:lnTo>
                    <a:pt x="58" y="13"/>
                  </a:lnTo>
                  <a:lnTo>
                    <a:pt x="58" y="15"/>
                  </a:lnTo>
                  <a:lnTo>
                    <a:pt x="58" y="17"/>
                  </a:lnTo>
                  <a:lnTo>
                    <a:pt x="56" y="17"/>
                  </a:lnTo>
                  <a:lnTo>
                    <a:pt x="56" y="19"/>
                  </a:lnTo>
                  <a:lnTo>
                    <a:pt x="56" y="21"/>
                  </a:lnTo>
                  <a:lnTo>
                    <a:pt x="58" y="21"/>
                  </a:lnTo>
                  <a:lnTo>
                    <a:pt x="58" y="23"/>
                  </a:lnTo>
                  <a:lnTo>
                    <a:pt x="58" y="25"/>
                  </a:lnTo>
                  <a:lnTo>
                    <a:pt x="58" y="27"/>
                  </a:lnTo>
                  <a:lnTo>
                    <a:pt x="58" y="29"/>
                  </a:lnTo>
                  <a:lnTo>
                    <a:pt x="58" y="31"/>
                  </a:lnTo>
                  <a:lnTo>
                    <a:pt x="60" y="31"/>
                  </a:lnTo>
                  <a:lnTo>
                    <a:pt x="58" y="31"/>
                  </a:lnTo>
                  <a:lnTo>
                    <a:pt x="58" y="33"/>
                  </a:lnTo>
                  <a:lnTo>
                    <a:pt x="60" y="33"/>
                  </a:lnTo>
                  <a:lnTo>
                    <a:pt x="60" y="35"/>
                  </a:lnTo>
                  <a:lnTo>
                    <a:pt x="61" y="35"/>
                  </a:lnTo>
                  <a:lnTo>
                    <a:pt x="61" y="37"/>
                  </a:lnTo>
                  <a:lnTo>
                    <a:pt x="63" y="37"/>
                  </a:lnTo>
                  <a:lnTo>
                    <a:pt x="63" y="38"/>
                  </a:lnTo>
                  <a:lnTo>
                    <a:pt x="63" y="40"/>
                  </a:lnTo>
                  <a:lnTo>
                    <a:pt x="63" y="42"/>
                  </a:lnTo>
                  <a:lnTo>
                    <a:pt x="63" y="44"/>
                  </a:lnTo>
                  <a:lnTo>
                    <a:pt x="61" y="44"/>
                  </a:lnTo>
                  <a:lnTo>
                    <a:pt x="61" y="46"/>
                  </a:lnTo>
                  <a:lnTo>
                    <a:pt x="61" y="48"/>
                  </a:lnTo>
                  <a:lnTo>
                    <a:pt x="61" y="50"/>
                  </a:lnTo>
                  <a:lnTo>
                    <a:pt x="61" y="52"/>
                  </a:lnTo>
                  <a:lnTo>
                    <a:pt x="60" y="54"/>
                  </a:lnTo>
                  <a:lnTo>
                    <a:pt x="58" y="56"/>
                  </a:lnTo>
                  <a:lnTo>
                    <a:pt x="58" y="58"/>
                  </a:lnTo>
                  <a:lnTo>
                    <a:pt x="56" y="58"/>
                  </a:lnTo>
                  <a:lnTo>
                    <a:pt x="56" y="60"/>
                  </a:lnTo>
                  <a:lnTo>
                    <a:pt x="54" y="60"/>
                  </a:lnTo>
                  <a:lnTo>
                    <a:pt x="52" y="60"/>
                  </a:lnTo>
                  <a:lnTo>
                    <a:pt x="52" y="58"/>
                  </a:lnTo>
                  <a:lnTo>
                    <a:pt x="54" y="58"/>
                  </a:lnTo>
                  <a:lnTo>
                    <a:pt x="52" y="58"/>
                  </a:lnTo>
                  <a:lnTo>
                    <a:pt x="50" y="58"/>
                  </a:lnTo>
                  <a:lnTo>
                    <a:pt x="48" y="56"/>
                  </a:lnTo>
                  <a:lnTo>
                    <a:pt x="48" y="54"/>
                  </a:lnTo>
                  <a:lnTo>
                    <a:pt x="48" y="56"/>
                  </a:lnTo>
                  <a:lnTo>
                    <a:pt x="46" y="56"/>
                  </a:lnTo>
                  <a:lnTo>
                    <a:pt x="44" y="56"/>
                  </a:lnTo>
                  <a:lnTo>
                    <a:pt x="42" y="56"/>
                  </a:lnTo>
                  <a:lnTo>
                    <a:pt x="42" y="58"/>
                  </a:lnTo>
                  <a:lnTo>
                    <a:pt x="40" y="58"/>
                  </a:lnTo>
                  <a:lnTo>
                    <a:pt x="38" y="58"/>
                  </a:lnTo>
                  <a:lnTo>
                    <a:pt x="36" y="58"/>
                  </a:lnTo>
                  <a:lnTo>
                    <a:pt x="35" y="58"/>
                  </a:lnTo>
                  <a:lnTo>
                    <a:pt x="33" y="56"/>
                  </a:lnTo>
                  <a:lnTo>
                    <a:pt x="33" y="58"/>
                  </a:lnTo>
                  <a:lnTo>
                    <a:pt x="31" y="60"/>
                  </a:lnTo>
                  <a:lnTo>
                    <a:pt x="31" y="61"/>
                  </a:lnTo>
                  <a:lnTo>
                    <a:pt x="33" y="61"/>
                  </a:lnTo>
                  <a:lnTo>
                    <a:pt x="33" y="63"/>
                  </a:lnTo>
                  <a:lnTo>
                    <a:pt x="33" y="65"/>
                  </a:lnTo>
                  <a:lnTo>
                    <a:pt x="33" y="67"/>
                  </a:lnTo>
                  <a:lnTo>
                    <a:pt x="31" y="67"/>
                  </a:lnTo>
                  <a:lnTo>
                    <a:pt x="29" y="65"/>
                  </a:lnTo>
                  <a:lnTo>
                    <a:pt x="27" y="65"/>
                  </a:lnTo>
                  <a:lnTo>
                    <a:pt x="25" y="65"/>
                  </a:lnTo>
                  <a:lnTo>
                    <a:pt x="23" y="65"/>
                  </a:lnTo>
                  <a:lnTo>
                    <a:pt x="23" y="63"/>
                  </a:lnTo>
                  <a:lnTo>
                    <a:pt x="21" y="63"/>
                  </a:lnTo>
                  <a:lnTo>
                    <a:pt x="19" y="61"/>
                  </a:lnTo>
                  <a:lnTo>
                    <a:pt x="19" y="60"/>
                  </a:lnTo>
                  <a:lnTo>
                    <a:pt x="17" y="60"/>
                  </a:lnTo>
                  <a:lnTo>
                    <a:pt x="17" y="58"/>
                  </a:lnTo>
                  <a:lnTo>
                    <a:pt x="17" y="56"/>
                  </a:lnTo>
                  <a:lnTo>
                    <a:pt x="15" y="56"/>
                  </a:lnTo>
                  <a:lnTo>
                    <a:pt x="17" y="56"/>
                  </a:lnTo>
                  <a:lnTo>
                    <a:pt x="15" y="56"/>
                  </a:lnTo>
                  <a:lnTo>
                    <a:pt x="15" y="54"/>
                  </a:lnTo>
                  <a:lnTo>
                    <a:pt x="15" y="52"/>
                  </a:lnTo>
                  <a:lnTo>
                    <a:pt x="13" y="52"/>
                  </a:lnTo>
                  <a:lnTo>
                    <a:pt x="13" y="50"/>
                  </a:lnTo>
                  <a:lnTo>
                    <a:pt x="13" y="48"/>
                  </a:lnTo>
                  <a:lnTo>
                    <a:pt x="12" y="46"/>
                  </a:lnTo>
                  <a:lnTo>
                    <a:pt x="13" y="46"/>
                  </a:lnTo>
                  <a:lnTo>
                    <a:pt x="12" y="46"/>
                  </a:lnTo>
                  <a:lnTo>
                    <a:pt x="12" y="44"/>
                  </a:lnTo>
                  <a:lnTo>
                    <a:pt x="12" y="42"/>
                  </a:lnTo>
                  <a:lnTo>
                    <a:pt x="10" y="42"/>
                  </a:lnTo>
                  <a:lnTo>
                    <a:pt x="8" y="42"/>
                  </a:lnTo>
                  <a:lnTo>
                    <a:pt x="6" y="42"/>
                  </a:lnTo>
                  <a:lnTo>
                    <a:pt x="6" y="40"/>
                  </a:lnTo>
                  <a:lnTo>
                    <a:pt x="6" y="38"/>
                  </a:lnTo>
                  <a:lnTo>
                    <a:pt x="4" y="38"/>
                  </a:lnTo>
                  <a:lnTo>
                    <a:pt x="2" y="38"/>
                  </a:lnTo>
                  <a:lnTo>
                    <a:pt x="2" y="37"/>
                  </a:lnTo>
                  <a:lnTo>
                    <a:pt x="2" y="35"/>
                  </a:lnTo>
                  <a:lnTo>
                    <a:pt x="0" y="33"/>
                  </a:lnTo>
                  <a:lnTo>
                    <a:pt x="0" y="31"/>
                  </a:lnTo>
                  <a:lnTo>
                    <a:pt x="0" y="29"/>
                  </a:lnTo>
                  <a:lnTo>
                    <a:pt x="2" y="27"/>
                  </a:lnTo>
                  <a:lnTo>
                    <a:pt x="2" y="25"/>
                  </a:lnTo>
                  <a:lnTo>
                    <a:pt x="2" y="23"/>
                  </a:lnTo>
                  <a:lnTo>
                    <a:pt x="4" y="21"/>
                  </a:lnTo>
                  <a:lnTo>
                    <a:pt x="2" y="21"/>
                  </a:lnTo>
                  <a:lnTo>
                    <a:pt x="2" y="19"/>
                  </a:lnTo>
                  <a:lnTo>
                    <a:pt x="2" y="17"/>
                  </a:lnTo>
                  <a:lnTo>
                    <a:pt x="4" y="17"/>
                  </a:lnTo>
                  <a:lnTo>
                    <a:pt x="6" y="15"/>
                  </a:lnTo>
                  <a:lnTo>
                    <a:pt x="6" y="17"/>
                  </a:lnTo>
                  <a:lnTo>
                    <a:pt x="8" y="15"/>
                  </a:lnTo>
                  <a:lnTo>
                    <a:pt x="8" y="17"/>
                  </a:lnTo>
                  <a:lnTo>
                    <a:pt x="10" y="17"/>
                  </a:lnTo>
                  <a:lnTo>
                    <a:pt x="10" y="15"/>
                  </a:lnTo>
                  <a:lnTo>
                    <a:pt x="12" y="15"/>
                  </a:lnTo>
                  <a:lnTo>
                    <a:pt x="12" y="13"/>
                  </a:lnTo>
                  <a:lnTo>
                    <a:pt x="13" y="13"/>
                  </a:lnTo>
                  <a:lnTo>
                    <a:pt x="13" y="12"/>
                  </a:lnTo>
                  <a:lnTo>
                    <a:pt x="12" y="12"/>
                  </a:lnTo>
                  <a:lnTo>
                    <a:pt x="12" y="13"/>
                  </a:lnTo>
                  <a:lnTo>
                    <a:pt x="12" y="12"/>
                  </a:lnTo>
                  <a:lnTo>
                    <a:pt x="12" y="10"/>
                  </a:lnTo>
                  <a:lnTo>
                    <a:pt x="13" y="8"/>
                  </a:lnTo>
                  <a:lnTo>
                    <a:pt x="13" y="6"/>
                  </a:lnTo>
                  <a:lnTo>
                    <a:pt x="13" y="4"/>
                  </a:lnTo>
                  <a:lnTo>
                    <a:pt x="15" y="2"/>
                  </a:lnTo>
                  <a:lnTo>
                    <a:pt x="15" y="0"/>
                  </a:lnTo>
                  <a:lnTo>
                    <a:pt x="17" y="0"/>
                  </a:lnTo>
                  <a:lnTo>
                    <a:pt x="19" y="0"/>
                  </a:lnTo>
                  <a:lnTo>
                    <a:pt x="21" y="0"/>
                  </a:lnTo>
                  <a:lnTo>
                    <a:pt x="23" y="2"/>
                  </a:lnTo>
                  <a:lnTo>
                    <a:pt x="25" y="2"/>
                  </a:lnTo>
                  <a:lnTo>
                    <a:pt x="27" y="2"/>
                  </a:lnTo>
                  <a:lnTo>
                    <a:pt x="29" y="2"/>
                  </a:lnTo>
                  <a:lnTo>
                    <a:pt x="31" y="2"/>
                  </a:lnTo>
                  <a:lnTo>
                    <a:pt x="31" y="4"/>
                  </a:lnTo>
                  <a:lnTo>
                    <a:pt x="33" y="4"/>
                  </a:lnTo>
                  <a:lnTo>
                    <a:pt x="35" y="4"/>
                  </a:lnTo>
                  <a:lnTo>
                    <a:pt x="35" y="6"/>
                  </a:lnTo>
                  <a:lnTo>
                    <a:pt x="35" y="4"/>
                  </a:lnTo>
                  <a:lnTo>
                    <a:pt x="33" y="4"/>
                  </a:lnTo>
                  <a:lnTo>
                    <a:pt x="35" y="4"/>
                  </a:lnTo>
                  <a:lnTo>
                    <a:pt x="33" y="2"/>
                  </a:lnTo>
                  <a:lnTo>
                    <a:pt x="35" y="2"/>
                  </a:lnTo>
                  <a:lnTo>
                    <a:pt x="35" y="0"/>
                  </a:lnTo>
                  <a:lnTo>
                    <a:pt x="36" y="0"/>
                  </a:lnTo>
                  <a:lnTo>
                    <a:pt x="38" y="0"/>
                  </a:lnTo>
                  <a:lnTo>
                    <a:pt x="42" y="0"/>
                  </a:lnTo>
                  <a:lnTo>
                    <a:pt x="42" y="2"/>
                  </a:lnTo>
                  <a:lnTo>
                    <a:pt x="44" y="2"/>
                  </a:lnTo>
                  <a:lnTo>
                    <a:pt x="46" y="2"/>
                  </a:lnTo>
                  <a:lnTo>
                    <a:pt x="46" y="4"/>
                  </a:lnTo>
                  <a:lnTo>
                    <a:pt x="46" y="2"/>
                  </a:lnTo>
                  <a:lnTo>
                    <a:pt x="48" y="2"/>
                  </a:lnTo>
                  <a:lnTo>
                    <a:pt x="50" y="2"/>
                  </a:lnTo>
                  <a:lnTo>
                    <a:pt x="48" y="2"/>
                  </a:lnTo>
                  <a:lnTo>
                    <a:pt x="46" y="2"/>
                  </a:lnTo>
                  <a:lnTo>
                    <a:pt x="46" y="0"/>
                  </a:lnTo>
                  <a:lnTo>
                    <a:pt x="48" y="0"/>
                  </a:lnTo>
                  <a:lnTo>
                    <a:pt x="52" y="0"/>
                  </a:lnTo>
                  <a:lnTo>
                    <a:pt x="54" y="0"/>
                  </a:lnTo>
                  <a:lnTo>
                    <a:pt x="56" y="2"/>
                  </a:lnTo>
                  <a:lnTo>
                    <a:pt x="58" y="2"/>
                  </a:lnTo>
                  <a:lnTo>
                    <a:pt x="60" y="2"/>
                  </a:lnTo>
                  <a:lnTo>
                    <a:pt x="61" y="2"/>
                  </a:lnTo>
                  <a:lnTo>
                    <a:pt x="63" y="2"/>
                  </a:lnTo>
                  <a:lnTo>
                    <a:pt x="63" y="4"/>
                  </a:lnTo>
                  <a:lnTo>
                    <a:pt x="63" y="6"/>
                  </a:lnTo>
                  <a:lnTo>
                    <a:pt x="63" y="8"/>
                  </a:lnTo>
                  <a:lnTo>
                    <a:pt x="63" y="10"/>
                  </a:lnTo>
                  <a:lnTo>
                    <a:pt x="61" y="10"/>
                  </a:lnTo>
                  <a:lnTo>
                    <a:pt x="61" y="1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9" name="Freeform 219"/>
            <p:cNvSpPr>
              <a:spLocks/>
            </p:cNvSpPr>
            <p:nvPr/>
          </p:nvSpPr>
          <p:spPr bwMode="auto">
            <a:xfrm>
              <a:off x="5453063" y="3384550"/>
              <a:ext cx="147638" cy="69850"/>
            </a:xfrm>
            <a:custGeom>
              <a:avLst/>
              <a:gdLst>
                <a:gd name="T0" fmla="*/ 91 w 93"/>
                <a:gd name="T1" fmla="*/ 17 h 44"/>
                <a:gd name="T2" fmla="*/ 89 w 93"/>
                <a:gd name="T3" fmla="*/ 23 h 44"/>
                <a:gd name="T4" fmla="*/ 85 w 93"/>
                <a:gd name="T5" fmla="*/ 25 h 44"/>
                <a:gd name="T6" fmla="*/ 85 w 93"/>
                <a:gd name="T7" fmla="*/ 31 h 44"/>
                <a:gd name="T8" fmla="*/ 79 w 93"/>
                <a:gd name="T9" fmla="*/ 31 h 44"/>
                <a:gd name="T10" fmla="*/ 75 w 93"/>
                <a:gd name="T11" fmla="*/ 27 h 44"/>
                <a:gd name="T12" fmla="*/ 73 w 93"/>
                <a:gd name="T13" fmla="*/ 27 h 44"/>
                <a:gd name="T14" fmla="*/ 68 w 93"/>
                <a:gd name="T15" fmla="*/ 27 h 44"/>
                <a:gd name="T16" fmla="*/ 60 w 93"/>
                <a:gd name="T17" fmla="*/ 27 h 44"/>
                <a:gd name="T18" fmla="*/ 56 w 93"/>
                <a:gd name="T19" fmla="*/ 33 h 44"/>
                <a:gd name="T20" fmla="*/ 52 w 93"/>
                <a:gd name="T21" fmla="*/ 35 h 44"/>
                <a:gd name="T22" fmla="*/ 48 w 93"/>
                <a:gd name="T23" fmla="*/ 35 h 44"/>
                <a:gd name="T24" fmla="*/ 47 w 93"/>
                <a:gd name="T25" fmla="*/ 35 h 44"/>
                <a:gd name="T26" fmla="*/ 43 w 93"/>
                <a:gd name="T27" fmla="*/ 37 h 44"/>
                <a:gd name="T28" fmla="*/ 37 w 93"/>
                <a:gd name="T29" fmla="*/ 39 h 44"/>
                <a:gd name="T30" fmla="*/ 33 w 93"/>
                <a:gd name="T31" fmla="*/ 40 h 44"/>
                <a:gd name="T32" fmla="*/ 33 w 93"/>
                <a:gd name="T33" fmla="*/ 42 h 44"/>
                <a:gd name="T34" fmla="*/ 29 w 93"/>
                <a:gd name="T35" fmla="*/ 44 h 44"/>
                <a:gd name="T36" fmla="*/ 22 w 93"/>
                <a:gd name="T37" fmla="*/ 44 h 44"/>
                <a:gd name="T38" fmla="*/ 14 w 93"/>
                <a:gd name="T39" fmla="*/ 44 h 44"/>
                <a:gd name="T40" fmla="*/ 10 w 93"/>
                <a:gd name="T41" fmla="*/ 40 h 44"/>
                <a:gd name="T42" fmla="*/ 6 w 93"/>
                <a:gd name="T43" fmla="*/ 39 h 44"/>
                <a:gd name="T44" fmla="*/ 4 w 93"/>
                <a:gd name="T45" fmla="*/ 35 h 44"/>
                <a:gd name="T46" fmla="*/ 2 w 93"/>
                <a:gd name="T47" fmla="*/ 31 h 44"/>
                <a:gd name="T48" fmla="*/ 2 w 93"/>
                <a:gd name="T49" fmla="*/ 29 h 44"/>
                <a:gd name="T50" fmla="*/ 2 w 93"/>
                <a:gd name="T51" fmla="*/ 23 h 44"/>
                <a:gd name="T52" fmla="*/ 4 w 93"/>
                <a:gd name="T53" fmla="*/ 19 h 44"/>
                <a:gd name="T54" fmla="*/ 10 w 93"/>
                <a:gd name="T55" fmla="*/ 19 h 44"/>
                <a:gd name="T56" fmla="*/ 16 w 93"/>
                <a:gd name="T57" fmla="*/ 17 h 44"/>
                <a:gd name="T58" fmla="*/ 20 w 93"/>
                <a:gd name="T59" fmla="*/ 16 h 44"/>
                <a:gd name="T60" fmla="*/ 22 w 93"/>
                <a:gd name="T61" fmla="*/ 10 h 44"/>
                <a:gd name="T62" fmla="*/ 25 w 93"/>
                <a:gd name="T63" fmla="*/ 6 h 44"/>
                <a:gd name="T64" fmla="*/ 29 w 93"/>
                <a:gd name="T65" fmla="*/ 4 h 44"/>
                <a:gd name="T66" fmla="*/ 33 w 93"/>
                <a:gd name="T67" fmla="*/ 2 h 44"/>
                <a:gd name="T68" fmla="*/ 35 w 93"/>
                <a:gd name="T69" fmla="*/ 6 h 44"/>
                <a:gd name="T70" fmla="*/ 39 w 93"/>
                <a:gd name="T71" fmla="*/ 4 h 44"/>
                <a:gd name="T72" fmla="*/ 43 w 93"/>
                <a:gd name="T73" fmla="*/ 0 h 44"/>
                <a:gd name="T74" fmla="*/ 45 w 93"/>
                <a:gd name="T75" fmla="*/ 4 h 44"/>
                <a:gd name="T76" fmla="*/ 48 w 93"/>
                <a:gd name="T77" fmla="*/ 6 h 44"/>
                <a:gd name="T78" fmla="*/ 48 w 93"/>
                <a:gd name="T79" fmla="*/ 12 h 44"/>
                <a:gd name="T80" fmla="*/ 52 w 93"/>
                <a:gd name="T81" fmla="*/ 12 h 44"/>
                <a:gd name="T82" fmla="*/ 56 w 93"/>
                <a:gd name="T83" fmla="*/ 8 h 44"/>
                <a:gd name="T84" fmla="*/ 60 w 93"/>
                <a:gd name="T85" fmla="*/ 6 h 44"/>
                <a:gd name="T86" fmla="*/ 66 w 93"/>
                <a:gd name="T87" fmla="*/ 8 h 44"/>
                <a:gd name="T88" fmla="*/ 70 w 93"/>
                <a:gd name="T89" fmla="*/ 6 h 44"/>
                <a:gd name="T90" fmla="*/ 70 w 93"/>
                <a:gd name="T91" fmla="*/ 6 h 44"/>
                <a:gd name="T92" fmla="*/ 73 w 93"/>
                <a:gd name="T93" fmla="*/ 4 h 44"/>
                <a:gd name="T94" fmla="*/ 77 w 93"/>
                <a:gd name="T95" fmla="*/ 4 h 44"/>
                <a:gd name="T96" fmla="*/ 81 w 93"/>
                <a:gd name="T97" fmla="*/ 6 h 44"/>
                <a:gd name="T98" fmla="*/ 85 w 93"/>
                <a:gd name="T99" fmla="*/ 10 h 44"/>
                <a:gd name="T100" fmla="*/ 89 w 93"/>
                <a:gd name="T101" fmla="*/ 12 h 44"/>
                <a:gd name="T102" fmla="*/ 93 w 93"/>
                <a:gd name="T103" fmla="*/ 1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3" h="44">
                  <a:moveTo>
                    <a:pt x="93" y="14"/>
                  </a:moveTo>
                  <a:lnTo>
                    <a:pt x="91" y="16"/>
                  </a:lnTo>
                  <a:lnTo>
                    <a:pt x="91" y="17"/>
                  </a:lnTo>
                  <a:lnTo>
                    <a:pt x="89" y="19"/>
                  </a:lnTo>
                  <a:lnTo>
                    <a:pt x="89" y="21"/>
                  </a:lnTo>
                  <a:lnTo>
                    <a:pt x="89" y="23"/>
                  </a:lnTo>
                  <a:lnTo>
                    <a:pt x="87" y="23"/>
                  </a:lnTo>
                  <a:lnTo>
                    <a:pt x="87" y="25"/>
                  </a:lnTo>
                  <a:lnTo>
                    <a:pt x="85" y="25"/>
                  </a:lnTo>
                  <a:lnTo>
                    <a:pt x="85" y="27"/>
                  </a:lnTo>
                  <a:lnTo>
                    <a:pt x="85" y="29"/>
                  </a:lnTo>
                  <a:lnTo>
                    <a:pt x="85" y="31"/>
                  </a:lnTo>
                  <a:lnTo>
                    <a:pt x="83" y="31"/>
                  </a:lnTo>
                  <a:lnTo>
                    <a:pt x="81" y="31"/>
                  </a:lnTo>
                  <a:lnTo>
                    <a:pt x="79" y="31"/>
                  </a:lnTo>
                  <a:lnTo>
                    <a:pt x="77" y="29"/>
                  </a:lnTo>
                  <a:lnTo>
                    <a:pt x="77" y="27"/>
                  </a:lnTo>
                  <a:lnTo>
                    <a:pt x="75" y="27"/>
                  </a:lnTo>
                  <a:lnTo>
                    <a:pt x="75" y="25"/>
                  </a:lnTo>
                  <a:lnTo>
                    <a:pt x="73" y="25"/>
                  </a:lnTo>
                  <a:lnTo>
                    <a:pt x="73" y="27"/>
                  </a:lnTo>
                  <a:lnTo>
                    <a:pt x="71" y="27"/>
                  </a:lnTo>
                  <a:lnTo>
                    <a:pt x="70" y="27"/>
                  </a:lnTo>
                  <a:lnTo>
                    <a:pt x="68" y="27"/>
                  </a:lnTo>
                  <a:lnTo>
                    <a:pt x="66" y="27"/>
                  </a:lnTo>
                  <a:lnTo>
                    <a:pt x="64" y="25"/>
                  </a:lnTo>
                  <a:lnTo>
                    <a:pt x="60" y="27"/>
                  </a:lnTo>
                  <a:lnTo>
                    <a:pt x="58" y="29"/>
                  </a:lnTo>
                  <a:lnTo>
                    <a:pt x="58" y="31"/>
                  </a:lnTo>
                  <a:lnTo>
                    <a:pt x="56" y="33"/>
                  </a:lnTo>
                  <a:lnTo>
                    <a:pt x="54" y="33"/>
                  </a:lnTo>
                  <a:lnTo>
                    <a:pt x="54" y="35"/>
                  </a:lnTo>
                  <a:lnTo>
                    <a:pt x="52" y="35"/>
                  </a:lnTo>
                  <a:lnTo>
                    <a:pt x="50" y="35"/>
                  </a:lnTo>
                  <a:lnTo>
                    <a:pt x="50" y="37"/>
                  </a:lnTo>
                  <a:lnTo>
                    <a:pt x="48" y="35"/>
                  </a:lnTo>
                  <a:lnTo>
                    <a:pt x="48" y="37"/>
                  </a:lnTo>
                  <a:lnTo>
                    <a:pt x="48" y="35"/>
                  </a:lnTo>
                  <a:lnTo>
                    <a:pt x="47" y="35"/>
                  </a:lnTo>
                  <a:lnTo>
                    <a:pt x="45" y="35"/>
                  </a:lnTo>
                  <a:lnTo>
                    <a:pt x="43" y="35"/>
                  </a:lnTo>
                  <a:lnTo>
                    <a:pt x="43" y="37"/>
                  </a:lnTo>
                  <a:lnTo>
                    <a:pt x="41" y="37"/>
                  </a:lnTo>
                  <a:lnTo>
                    <a:pt x="39" y="39"/>
                  </a:lnTo>
                  <a:lnTo>
                    <a:pt x="37" y="39"/>
                  </a:lnTo>
                  <a:lnTo>
                    <a:pt x="35" y="39"/>
                  </a:lnTo>
                  <a:lnTo>
                    <a:pt x="33" y="39"/>
                  </a:lnTo>
                  <a:lnTo>
                    <a:pt x="33" y="40"/>
                  </a:lnTo>
                  <a:lnTo>
                    <a:pt x="31" y="40"/>
                  </a:lnTo>
                  <a:lnTo>
                    <a:pt x="31" y="42"/>
                  </a:lnTo>
                  <a:lnTo>
                    <a:pt x="33" y="42"/>
                  </a:lnTo>
                  <a:lnTo>
                    <a:pt x="33" y="44"/>
                  </a:lnTo>
                  <a:lnTo>
                    <a:pt x="31" y="44"/>
                  </a:lnTo>
                  <a:lnTo>
                    <a:pt x="29" y="44"/>
                  </a:lnTo>
                  <a:lnTo>
                    <a:pt x="25" y="44"/>
                  </a:lnTo>
                  <a:lnTo>
                    <a:pt x="23" y="44"/>
                  </a:lnTo>
                  <a:lnTo>
                    <a:pt x="22" y="44"/>
                  </a:lnTo>
                  <a:lnTo>
                    <a:pt x="18" y="44"/>
                  </a:lnTo>
                  <a:lnTo>
                    <a:pt x="16" y="44"/>
                  </a:lnTo>
                  <a:lnTo>
                    <a:pt x="14" y="44"/>
                  </a:lnTo>
                  <a:lnTo>
                    <a:pt x="14" y="42"/>
                  </a:lnTo>
                  <a:lnTo>
                    <a:pt x="12" y="42"/>
                  </a:lnTo>
                  <a:lnTo>
                    <a:pt x="10" y="40"/>
                  </a:lnTo>
                  <a:lnTo>
                    <a:pt x="10" y="39"/>
                  </a:lnTo>
                  <a:lnTo>
                    <a:pt x="8" y="39"/>
                  </a:lnTo>
                  <a:lnTo>
                    <a:pt x="6" y="39"/>
                  </a:lnTo>
                  <a:lnTo>
                    <a:pt x="4" y="39"/>
                  </a:lnTo>
                  <a:lnTo>
                    <a:pt x="4" y="37"/>
                  </a:lnTo>
                  <a:lnTo>
                    <a:pt x="4" y="35"/>
                  </a:lnTo>
                  <a:lnTo>
                    <a:pt x="2" y="35"/>
                  </a:lnTo>
                  <a:lnTo>
                    <a:pt x="2" y="33"/>
                  </a:lnTo>
                  <a:lnTo>
                    <a:pt x="2" y="31"/>
                  </a:lnTo>
                  <a:lnTo>
                    <a:pt x="0" y="31"/>
                  </a:lnTo>
                  <a:lnTo>
                    <a:pt x="2" y="31"/>
                  </a:lnTo>
                  <a:lnTo>
                    <a:pt x="2" y="29"/>
                  </a:lnTo>
                  <a:lnTo>
                    <a:pt x="2" y="27"/>
                  </a:lnTo>
                  <a:lnTo>
                    <a:pt x="2" y="25"/>
                  </a:lnTo>
                  <a:lnTo>
                    <a:pt x="2" y="23"/>
                  </a:lnTo>
                  <a:lnTo>
                    <a:pt x="4" y="23"/>
                  </a:lnTo>
                  <a:lnTo>
                    <a:pt x="4" y="21"/>
                  </a:lnTo>
                  <a:lnTo>
                    <a:pt x="4" y="19"/>
                  </a:lnTo>
                  <a:lnTo>
                    <a:pt x="6" y="19"/>
                  </a:lnTo>
                  <a:lnTo>
                    <a:pt x="8" y="19"/>
                  </a:lnTo>
                  <a:lnTo>
                    <a:pt x="10" y="19"/>
                  </a:lnTo>
                  <a:lnTo>
                    <a:pt x="12" y="19"/>
                  </a:lnTo>
                  <a:lnTo>
                    <a:pt x="16" y="19"/>
                  </a:lnTo>
                  <a:lnTo>
                    <a:pt x="16" y="17"/>
                  </a:lnTo>
                  <a:lnTo>
                    <a:pt x="18" y="17"/>
                  </a:lnTo>
                  <a:lnTo>
                    <a:pt x="18" y="16"/>
                  </a:lnTo>
                  <a:lnTo>
                    <a:pt x="20" y="16"/>
                  </a:lnTo>
                  <a:lnTo>
                    <a:pt x="22" y="14"/>
                  </a:lnTo>
                  <a:lnTo>
                    <a:pt x="22" y="12"/>
                  </a:lnTo>
                  <a:lnTo>
                    <a:pt x="22" y="10"/>
                  </a:lnTo>
                  <a:lnTo>
                    <a:pt x="23" y="8"/>
                  </a:lnTo>
                  <a:lnTo>
                    <a:pt x="25" y="8"/>
                  </a:lnTo>
                  <a:lnTo>
                    <a:pt x="25" y="6"/>
                  </a:lnTo>
                  <a:lnTo>
                    <a:pt x="27" y="6"/>
                  </a:lnTo>
                  <a:lnTo>
                    <a:pt x="27" y="4"/>
                  </a:lnTo>
                  <a:lnTo>
                    <a:pt x="29" y="4"/>
                  </a:lnTo>
                  <a:lnTo>
                    <a:pt x="31" y="4"/>
                  </a:lnTo>
                  <a:lnTo>
                    <a:pt x="31" y="2"/>
                  </a:lnTo>
                  <a:lnTo>
                    <a:pt x="33" y="2"/>
                  </a:lnTo>
                  <a:lnTo>
                    <a:pt x="35" y="2"/>
                  </a:lnTo>
                  <a:lnTo>
                    <a:pt x="35" y="4"/>
                  </a:lnTo>
                  <a:lnTo>
                    <a:pt x="35" y="6"/>
                  </a:lnTo>
                  <a:lnTo>
                    <a:pt x="37" y="6"/>
                  </a:lnTo>
                  <a:lnTo>
                    <a:pt x="39" y="6"/>
                  </a:lnTo>
                  <a:lnTo>
                    <a:pt x="39" y="4"/>
                  </a:lnTo>
                  <a:lnTo>
                    <a:pt x="39" y="2"/>
                  </a:lnTo>
                  <a:lnTo>
                    <a:pt x="41" y="2"/>
                  </a:lnTo>
                  <a:lnTo>
                    <a:pt x="43" y="0"/>
                  </a:lnTo>
                  <a:lnTo>
                    <a:pt x="43" y="2"/>
                  </a:lnTo>
                  <a:lnTo>
                    <a:pt x="45" y="2"/>
                  </a:lnTo>
                  <a:lnTo>
                    <a:pt x="45" y="4"/>
                  </a:lnTo>
                  <a:lnTo>
                    <a:pt x="47" y="4"/>
                  </a:lnTo>
                  <a:lnTo>
                    <a:pt x="47" y="6"/>
                  </a:lnTo>
                  <a:lnTo>
                    <a:pt x="48" y="6"/>
                  </a:lnTo>
                  <a:lnTo>
                    <a:pt x="48" y="8"/>
                  </a:lnTo>
                  <a:lnTo>
                    <a:pt x="48" y="10"/>
                  </a:lnTo>
                  <a:lnTo>
                    <a:pt x="48" y="12"/>
                  </a:lnTo>
                  <a:lnTo>
                    <a:pt x="48" y="10"/>
                  </a:lnTo>
                  <a:lnTo>
                    <a:pt x="50" y="10"/>
                  </a:lnTo>
                  <a:lnTo>
                    <a:pt x="52" y="12"/>
                  </a:lnTo>
                  <a:lnTo>
                    <a:pt x="52" y="10"/>
                  </a:lnTo>
                  <a:lnTo>
                    <a:pt x="54" y="8"/>
                  </a:lnTo>
                  <a:lnTo>
                    <a:pt x="56" y="8"/>
                  </a:lnTo>
                  <a:lnTo>
                    <a:pt x="56" y="6"/>
                  </a:lnTo>
                  <a:lnTo>
                    <a:pt x="58" y="6"/>
                  </a:lnTo>
                  <a:lnTo>
                    <a:pt x="60" y="6"/>
                  </a:lnTo>
                  <a:lnTo>
                    <a:pt x="62" y="6"/>
                  </a:lnTo>
                  <a:lnTo>
                    <a:pt x="64" y="8"/>
                  </a:lnTo>
                  <a:lnTo>
                    <a:pt x="66" y="8"/>
                  </a:lnTo>
                  <a:lnTo>
                    <a:pt x="68" y="8"/>
                  </a:lnTo>
                  <a:lnTo>
                    <a:pt x="68" y="6"/>
                  </a:lnTo>
                  <a:lnTo>
                    <a:pt x="70" y="6"/>
                  </a:lnTo>
                  <a:lnTo>
                    <a:pt x="68" y="6"/>
                  </a:lnTo>
                  <a:lnTo>
                    <a:pt x="70" y="4"/>
                  </a:lnTo>
                  <a:lnTo>
                    <a:pt x="70" y="6"/>
                  </a:lnTo>
                  <a:lnTo>
                    <a:pt x="71" y="6"/>
                  </a:lnTo>
                  <a:lnTo>
                    <a:pt x="71" y="4"/>
                  </a:lnTo>
                  <a:lnTo>
                    <a:pt x="73" y="4"/>
                  </a:lnTo>
                  <a:lnTo>
                    <a:pt x="73" y="6"/>
                  </a:lnTo>
                  <a:lnTo>
                    <a:pt x="75" y="6"/>
                  </a:lnTo>
                  <a:lnTo>
                    <a:pt x="77" y="4"/>
                  </a:lnTo>
                  <a:lnTo>
                    <a:pt x="77" y="6"/>
                  </a:lnTo>
                  <a:lnTo>
                    <a:pt x="79" y="6"/>
                  </a:lnTo>
                  <a:lnTo>
                    <a:pt x="81" y="6"/>
                  </a:lnTo>
                  <a:lnTo>
                    <a:pt x="83" y="8"/>
                  </a:lnTo>
                  <a:lnTo>
                    <a:pt x="83" y="10"/>
                  </a:lnTo>
                  <a:lnTo>
                    <a:pt x="85" y="10"/>
                  </a:lnTo>
                  <a:lnTo>
                    <a:pt x="85" y="12"/>
                  </a:lnTo>
                  <a:lnTo>
                    <a:pt x="87" y="12"/>
                  </a:lnTo>
                  <a:lnTo>
                    <a:pt x="89" y="12"/>
                  </a:lnTo>
                  <a:lnTo>
                    <a:pt x="89" y="14"/>
                  </a:lnTo>
                  <a:lnTo>
                    <a:pt x="91" y="14"/>
                  </a:lnTo>
                  <a:lnTo>
                    <a:pt x="93" y="1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0" name="Freeform 220"/>
            <p:cNvSpPr>
              <a:spLocks/>
            </p:cNvSpPr>
            <p:nvPr/>
          </p:nvSpPr>
          <p:spPr bwMode="auto">
            <a:xfrm>
              <a:off x="5368925" y="3487738"/>
              <a:ext cx="79375" cy="55563"/>
            </a:xfrm>
            <a:custGeom>
              <a:avLst/>
              <a:gdLst>
                <a:gd name="T0" fmla="*/ 48 w 50"/>
                <a:gd name="T1" fmla="*/ 8 h 35"/>
                <a:gd name="T2" fmla="*/ 46 w 50"/>
                <a:gd name="T3" fmla="*/ 10 h 35"/>
                <a:gd name="T4" fmla="*/ 46 w 50"/>
                <a:gd name="T5" fmla="*/ 10 h 35"/>
                <a:gd name="T6" fmla="*/ 44 w 50"/>
                <a:gd name="T7" fmla="*/ 12 h 35"/>
                <a:gd name="T8" fmla="*/ 42 w 50"/>
                <a:gd name="T9" fmla="*/ 14 h 35"/>
                <a:gd name="T10" fmla="*/ 38 w 50"/>
                <a:gd name="T11" fmla="*/ 16 h 35"/>
                <a:gd name="T12" fmla="*/ 34 w 50"/>
                <a:gd name="T13" fmla="*/ 16 h 35"/>
                <a:gd name="T14" fmla="*/ 34 w 50"/>
                <a:gd name="T15" fmla="*/ 20 h 35"/>
                <a:gd name="T16" fmla="*/ 36 w 50"/>
                <a:gd name="T17" fmla="*/ 22 h 35"/>
                <a:gd name="T18" fmla="*/ 36 w 50"/>
                <a:gd name="T19" fmla="*/ 25 h 35"/>
                <a:gd name="T20" fmla="*/ 32 w 50"/>
                <a:gd name="T21" fmla="*/ 25 h 35"/>
                <a:gd name="T22" fmla="*/ 28 w 50"/>
                <a:gd name="T23" fmla="*/ 27 h 35"/>
                <a:gd name="T24" fmla="*/ 30 w 50"/>
                <a:gd name="T25" fmla="*/ 27 h 35"/>
                <a:gd name="T26" fmla="*/ 28 w 50"/>
                <a:gd name="T27" fmla="*/ 29 h 35"/>
                <a:gd name="T28" fmla="*/ 30 w 50"/>
                <a:gd name="T29" fmla="*/ 31 h 35"/>
                <a:gd name="T30" fmla="*/ 28 w 50"/>
                <a:gd name="T31" fmla="*/ 33 h 35"/>
                <a:gd name="T32" fmla="*/ 27 w 50"/>
                <a:gd name="T33" fmla="*/ 33 h 35"/>
                <a:gd name="T34" fmla="*/ 25 w 50"/>
                <a:gd name="T35" fmla="*/ 31 h 35"/>
                <a:gd name="T36" fmla="*/ 23 w 50"/>
                <a:gd name="T37" fmla="*/ 33 h 35"/>
                <a:gd name="T38" fmla="*/ 21 w 50"/>
                <a:gd name="T39" fmla="*/ 31 h 35"/>
                <a:gd name="T40" fmla="*/ 19 w 50"/>
                <a:gd name="T41" fmla="*/ 29 h 35"/>
                <a:gd name="T42" fmla="*/ 17 w 50"/>
                <a:gd name="T43" fmla="*/ 31 h 35"/>
                <a:gd name="T44" fmla="*/ 13 w 50"/>
                <a:gd name="T45" fmla="*/ 33 h 35"/>
                <a:gd name="T46" fmla="*/ 9 w 50"/>
                <a:gd name="T47" fmla="*/ 33 h 35"/>
                <a:gd name="T48" fmla="*/ 9 w 50"/>
                <a:gd name="T49" fmla="*/ 33 h 35"/>
                <a:gd name="T50" fmla="*/ 7 w 50"/>
                <a:gd name="T51" fmla="*/ 35 h 35"/>
                <a:gd name="T52" fmla="*/ 5 w 50"/>
                <a:gd name="T53" fmla="*/ 33 h 35"/>
                <a:gd name="T54" fmla="*/ 2 w 50"/>
                <a:gd name="T55" fmla="*/ 33 h 35"/>
                <a:gd name="T56" fmla="*/ 2 w 50"/>
                <a:gd name="T57" fmla="*/ 31 h 35"/>
                <a:gd name="T58" fmla="*/ 5 w 50"/>
                <a:gd name="T59" fmla="*/ 31 h 35"/>
                <a:gd name="T60" fmla="*/ 5 w 50"/>
                <a:gd name="T61" fmla="*/ 29 h 35"/>
                <a:gd name="T62" fmla="*/ 7 w 50"/>
                <a:gd name="T63" fmla="*/ 31 h 35"/>
                <a:gd name="T64" fmla="*/ 5 w 50"/>
                <a:gd name="T65" fmla="*/ 27 h 35"/>
                <a:gd name="T66" fmla="*/ 2 w 50"/>
                <a:gd name="T67" fmla="*/ 25 h 35"/>
                <a:gd name="T68" fmla="*/ 4 w 50"/>
                <a:gd name="T69" fmla="*/ 23 h 35"/>
                <a:gd name="T70" fmla="*/ 2 w 50"/>
                <a:gd name="T71" fmla="*/ 22 h 35"/>
                <a:gd name="T72" fmla="*/ 2 w 50"/>
                <a:gd name="T73" fmla="*/ 22 h 35"/>
                <a:gd name="T74" fmla="*/ 4 w 50"/>
                <a:gd name="T75" fmla="*/ 18 h 35"/>
                <a:gd name="T76" fmla="*/ 2 w 50"/>
                <a:gd name="T77" fmla="*/ 16 h 35"/>
                <a:gd name="T78" fmla="*/ 0 w 50"/>
                <a:gd name="T79" fmla="*/ 14 h 35"/>
                <a:gd name="T80" fmla="*/ 2 w 50"/>
                <a:gd name="T81" fmla="*/ 12 h 35"/>
                <a:gd name="T82" fmla="*/ 4 w 50"/>
                <a:gd name="T83" fmla="*/ 8 h 35"/>
                <a:gd name="T84" fmla="*/ 5 w 50"/>
                <a:gd name="T85" fmla="*/ 10 h 35"/>
                <a:gd name="T86" fmla="*/ 9 w 50"/>
                <a:gd name="T87" fmla="*/ 10 h 35"/>
                <a:gd name="T88" fmla="*/ 13 w 50"/>
                <a:gd name="T89" fmla="*/ 10 h 35"/>
                <a:gd name="T90" fmla="*/ 15 w 50"/>
                <a:gd name="T91" fmla="*/ 12 h 35"/>
                <a:gd name="T92" fmla="*/ 19 w 50"/>
                <a:gd name="T93" fmla="*/ 12 h 35"/>
                <a:gd name="T94" fmla="*/ 21 w 50"/>
                <a:gd name="T95" fmla="*/ 10 h 35"/>
                <a:gd name="T96" fmla="*/ 23 w 50"/>
                <a:gd name="T97" fmla="*/ 8 h 35"/>
                <a:gd name="T98" fmla="*/ 25 w 50"/>
                <a:gd name="T99" fmla="*/ 6 h 35"/>
                <a:gd name="T100" fmla="*/ 28 w 50"/>
                <a:gd name="T101" fmla="*/ 6 h 35"/>
                <a:gd name="T102" fmla="*/ 32 w 50"/>
                <a:gd name="T103" fmla="*/ 6 h 35"/>
                <a:gd name="T104" fmla="*/ 34 w 50"/>
                <a:gd name="T105" fmla="*/ 4 h 35"/>
                <a:gd name="T106" fmla="*/ 38 w 50"/>
                <a:gd name="T107" fmla="*/ 4 h 35"/>
                <a:gd name="T108" fmla="*/ 42 w 50"/>
                <a:gd name="T109" fmla="*/ 6 h 35"/>
                <a:gd name="T110" fmla="*/ 40 w 50"/>
                <a:gd name="T111" fmla="*/ 4 h 35"/>
                <a:gd name="T112" fmla="*/ 42 w 50"/>
                <a:gd name="T113" fmla="*/ 2 h 35"/>
                <a:gd name="T114" fmla="*/ 44 w 50"/>
                <a:gd name="T115" fmla="*/ 0 h 35"/>
                <a:gd name="T116" fmla="*/ 46 w 50"/>
                <a:gd name="T117" fmla="*/ 2 h 35"/>
                <a:gd name="T118" fmla="*/ 48 w 50"/>
                <a:gd name="T119" fmla="*/ 4 h 35"/>
                <a:gd name="T120" fmla="*/ 48 w 50"/>
                <a:gd name="T121" fmla="*/ 8 h 35"/>
                <a:gd name="T122" fmla="*/ 50 w 50"/>
                <a:gd name="T123"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 h="35">
                  <a:moveTo>
                    <a:pt x="50" y="10"/>
                  </a:moveTo>
                  <a:lnTo>
                    <a:pt x="48" y="8"/>
                  </a:lnTo>
                  <a:lnTo>
                    <a:pt x="46" y="8"/>
                  </a:lnTo>
                  <a:lnTo>
                    <a:pt x="46" y="10"/>
                  </a:lnTo>
                  <a:lnTo>
                    <a:pt x="44" y="10"/>
                  </a:lnTo>
                  <a:lnTo>
                    <a:pt x="46" y="10"/>
                  </a:lnTo>
                  <a:lnTo>
                    <a:pt x="46" y="12"/>
                  </a:lnTo>
                  <a:lnTo>
                    <a:pt x="44" y="12"/>
                  </a:lnTo>
                  <a:lnTo>
                    <a:pt x="42" y="12"/>
                  </a:lnTo>
                  <a:lnTo>
                    <a:pt x="42" y="14"/>
                  </a:lnTo>
                  <a:lnTo>
                    <a:pt x="40" y="14"/>
                  </a:lnTo>
                  <a:lnTo>
                    <a:pt x="38" y="16"/>
                  </a:lnTo>
                  <a:lnTo>
                    <a:pt x="36" y="16"/>
                  </a:lnTo>
                  <a:lnTo>
                    <a:pt x="34" y="16"/>
                  </a:lnTo>
                  <a:lnTo>
                    <a:pt x="34" y="18"/>
                  </a:lnTo>
                  <a:lnTo>
                    <a:pt x="34" y="20"/>
                  </a:lnTo>
                  <a:lnTo>
                    <a:pt x="36" y="20"/>
                  </a:lnTo>
                  <a:lnTo>
                    <a:pt x="36" y="22"/>
                  </a:lnTo>
                  <a:lnTo>
                    <a:pt x="36" y="23"/>
                  </a:lnTo>
                  <a:lnTo>
                    <a:pt x="36" y="25"/>
                  </a:lnTo>
                  <a:lnTo>
                    <a:pt x="34" y="25"/>
                  </a:lnTo>
                  <a:lnTo>
                    <a:pt x="32" y="25"/>
                  </a:lnTo>
                  <a:lnTo>
                    <a:pt x="30" y="27"/>
                  </a:lnTo>
                  <a:lnTo>
                    <a:pt x="28" y="27"/>
                  </a:lnTo>
                  <a:lnTo>
                    <a:pt x="30" y="29"/>
                  </a:lnTo>
                  <a:lnTo>
                    <a:pt x="30" y="27"/>
                  </a:lnTo>
                  <a:lnTo>
                    <a:pt x="30" y="29"/>
                  </a:lnTo>
                  <a:lnTo>
                    <a:pt x="28" y="29"/>
                  </a:lnTo>
                  <a:lnTo>
                    <a:pt x="28" y="31"/>
                  </a:lnTo>
                  <a:lnTo>
                    <a:pt x="30" y="31"/>
                  </a:lnTo>
                  <a:lnTo>
                    <a:pt x="30" y="33"/>
                  </a:lnTo>
                  <a:lnTo>
                    <a:pt x="28" y="33"/>
                  </a:lnTo>
                  <a:lnTo>
                    <a:pt x="28" y="35"/>
                  </a:lnTo>
                  <a:lnTo>
                    <a:pt x="27" y="33"/>
                  </a:lnTo>
                  <a:lnTo>
                    <a:pt x="25" y="33"/>
                  </a:lnTo>
                  <a:lnTo>
                    <a:pt x="25" y="31"/>
                  </a:lnTo>
                  <a:lnTo>
                    <a:pt x="23" y="31"/>
                  </a:lnTo>
                  <a:lnTo>
                    <a:pt x="23" y="33"/>
                  </a:lnTo>
                  <a:lnTo>
                    <a:pt x="21" y="33"/>
                  </a:lnTo>
                  <a:lnTo>
                    <a:pt x="21" y="31"/>
                  </a:lnTo>
                  <a:lnTo>
                    <a:pt x="19" y="31"/>
                  </a:lnTo>
                  <a:lnTo>
                    <a:pt x="19" y="29"/>
                  </a:lnTo>
                  <a:lnTo>
                    <a:pt x="17" y="29"/>
                  </a:lnTo>
                  <a:lnTo>
                    <a:pt x="17" y="31"/>
                  </a:lnTo>
                  <a:lnTo>
                    <a:pt x="15" y="33"/>
                  </a:lnTo>
                  <a:lnTo>
                    <a:pt x="13" y="33"/>
                  </a:lnTo>
                  <a:lnTo>
                    <a:pt x="11" y="33"/>
                  </a:lnTo>
                  <a:lnTo>
                    <a:pt x="9" y="33"/>
                  </a:lnTo>
                  <a:lnTo>
                    <a:pt x="9" y="31"/>
                  </a:lnTo>
                  <a:lnTo>
                    <a:pt x="9" y="33"/>
                  </a:lnTo>
                  <a:lnTo>
                    <a:pt x="7" y="33"/>
                  </a:lnTo>
                  <a:lnTo>
                    <a:pt x="7" y="35"/>
                  </a:lnTo>
                  <a:lnTo>
                    <a:pt x="7" y="33"/>
                  </a:lnTo>
                  <a:lnTo>
                    <a:pt x="5" y="33"/>
                  </a:lnTo>
                  <a:lnTo>
                    <a:pt x="4" y="33"/>
                  </a:lnTo>
                  <a:lnTo>
                    <a:pt x="2" y="33"/>
                  </a:lnTo>
                  <a:lnTo>
                    <a:pt x="4" y="31"/>
                  </a:lnTo>
                  <a:lnTo>
                    <a:pt x="2" y="31"/>
                  </a:lnTo>
                  <a:lnTo>
                    <a:pt x="4" y="31"/>
                  </a:lnTo>
                  <a:lnTo>
                    <a:pt x="5" y="31"/>
                  </a:lnTo>
                  <a:lnTo>
                    <a:pt x="4" y="31"/>
                  </a:lnTo>
                  <a:lnTo>
                    <a:pt x="5" y="29"/>
                  </a:lnTo>
                  <a:lnTo>
                    <a:pt x="5" y="31"/>
                  </a:lnTo>
                  <a:lnTo>
                    <a:pt x="7" y="31"/>
                  </a:lnTo>
                  <a:lnTo>
                    <a:pt x="7" y="29"/>
                  </a:lnTo>
                  <a:lnTo>
                    <a:pt x="5" y="27"/>
                  </a:lnTo>
                  <a:lnTo>
                    <a:pt x="4" y="25"/>
                  </a:lnTo>
                  <a:lnTo>
                    <a:pt x="2" y="25"/>
                  </a:lnTo>
                  <a:lnTo>
                    <a:pt x="2" y="23"/>
                  </a:lnTo>
                  <a:lnTo>
                    <a:pt x="4" y="23"/>
                  </a:lnTo>
                  <a:lnTo>
                    <a:pt x="4" y="22"/>
                  </a:lnTo>
                  <a:lnTo>
                    <a:pt x="2" y="22"/>
                  </a:lnTo>
                  <a:lnTo>
                    <a:pt x="0" y="22"/>
                  </a:lnTo>
                  <a:lnTo>
                    <a:pt x="2" y="22"/>
                  </a:lnTo>
                  <a:lnTo>
                    <a:pt x="2" y="20"/>
                  </a:lnTo>
                  <a:lnTo>
                    <a:pt x="4" y="18"/>
                  </a:lnTo>
                  <a:lnTo>
                    <a:pt x="2" y="18"/>
                  </a:lnTo>
                  <a:lnTo>
                    <a:pt x="2" y="16"/>
                  </a:lnTo>
                  <a:lnTo>
                    <a:pt x="0" y="16"/>
                  </a:lnTo>
                  <a:lnTo>
                    <a:pt x="0" y="14"/>
                  </a:lnTo>
                  <a:lnTo>
                    <a:pt x="0" y="12"/>
                  </a:lnTo>
                  <a:lnTo>
                    <a:pt x="2" y="12"/>
                  </a:lnTo>
                  <a:lnTo>
                    <a:pt x="4" y="10"/>
                  </a:lnTo>
                  <a:lnTo>
                    <a:pt x="4" y="8"/>
                  </a:lnTo>
                  <a:lnTo>
                    <a:pt x="5" y="8"/>
                  </a:lnTo>
                  <a:lnTo>
                    <a:pt x="5" y="10"/>
                  </a:lnTo>
                  <a:lnTo>
                    <a:pt x="7" y="10"/>
                  </a:lnTo>
                  <a:lnTo>
                    <a:pt x="9" y="10"/>
                  </a:lnTo>
                  <a:lnTo>
                    <a:pt x="11" y="10"/>
                  </a:lnTo>
                  <a:lnTo>
                    <a:pt x="13" y="10"/>
                  </a:lnTo>
                  <a:lnTo>
                    <a:pt x="15" y="10"/>
                  </a:lnTo>
                  <a:lnTo>
                    <a:pt x="15" y="12"/>
                  </a:lnTo>
                  <a:lnTo>
                    <a:pt x="17" y="12"/>
                  </a:lnTo>
                  <a:lnTo>
                    <a:pt x="19" y="12"/>
                  </a:lnTo>
                  <a:lnTo>
                    <a:pt x="19" y="10"/>
                  </a:lnTo>
                  <a:lnTo>
                    <a:pt x="21" y="10"/>
                  </a:lnTo>
                  <a:lnTo>
                    <a:pt x="21" y="8"/>
                  </a:lnTo>
                  <a:lnTo>
                    <a:pt x="23" y="8"/>
                  </a:lnTo>
                  <a:lnTo>
                    <a:pt x="23" y="6"/>
                  </a:lnTo>
                  <a:lnTo>
                    <a:pt x="25" y="6"/>
                  </a:lnTo>
                  <a:lnTo>
                    <a:pt x="27" y="6"/>
                  </a:lnTo>
                  <a:lnTo>
                    <a:pt x="28" y="6"/>
                  </a:lnTo>
                  <a:lnTo>
                    <a:pt x="30" y="6"/>
                  </a:lnTo>
                  <a:lnTo>
                    <a:pt x="32" y="6"/>
                  </a:lnTo>
                  <a:lnTo>
                    <a:pt x="34" y="6"/>
                  </a:lnTo>
                  <a:lnTo>
                    <a:pt x="34" y="4"/>
                  </a:lnTo>
                  <a:lnTo>
                    <a:pt x="36" y="4"/>
                  </a:lnTo>
                  <a:lnTo>
                    <a:pt x="38" y="4"/>
                  </a:lnTo>
                  <a:lnTo>
                    <a:pt x="40" y="4"/>
                  </a:lnTo>
                  <a:lnTo>
                    <a:pt x="42" y="6"/>
                  </a:lnTo>
                  <a:lnTo>
                    <a:pt x="42" y="4"/>
                  </a:lnTo>
                  <a:lnTo>
                    <a:pt x="40" y="4"/>
                  </a:lnTo>
                  <a:lnTo>
                    <a:pt x="40" y="2"/>
                  </a:lnTo>
                  <a:lnTo>
                    <a:pt x="42" y="2"/>
                  </a:lnTo>
                  <a:lnTo>
                    <a:pt x="42" y="0"/>
                  </a:lnTo>
                  <a:lnTo>
                    <a:pt x="44" y="0"/>
                  </a:lnTo>
                  <a:lnTo>
                    <a:pt x="46" y="0"/>
                  </a:lnTo>
                  <a:lnTo>
                    <a:pt x="46" y="2"/>
                  </a:lnTo>
                  <a:lnTo>
                    <a:pt x="46" y="4"/>
                  </a:lnTo>
                  <a:lnTo>
                    <a:pt x="48" y="4"/>
                  </a:lnTo>
                  <a:lnTo>
                    <a:pt x="48" y="6"/>
                  </a:lnTo>
                  <a:lnTo>
                    <a:pt x="48" y="8"/>
                  </a:lnTo>
                  <a:lnTo>
                    <a:pt x="50" y="8"/>
                  </a:lnTo>
                  <a:lnTo>
                    <a:pt x="50" y="1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1" name="Freeform 221"/>
            <p:cNvSpPr>
              <a:spLocks noEditPoints="1"/>
            </p:cNvSpPr>
            <p:nvPr/>
          </p:nvSpPr>
          <p:spPr bwMode="auto">
            <a:xfrm>
              <a:off x="5310188" y="2390775"/>
              <a:ext cx="330200" cy="755650"/>
            </a:xfrm>
            <a:custGeom>
              <a:avLst/>
              <a:gdLst>
                <a:gd name="T0" fmla="*/ 87 w 208"/>
                <a:gd name="T1" fmla="*/ 448 h 476"/>
                <a:gd name="T2" fmla="*/ 123 w 208"/>
                <a:gd name="T3" fmla="*/ 402 h 476"/>
                <a:gd name="T4" fmla="*/ 123 w 208"/>
                <a:gd name="T5" fmla="*/ 417 h 476"/>
                <a:gd name="T6" fmla="*/ 112 w 208"/>
                <a:gd name="T7" fmla="*/ 421 h 476"/>
                <a:gd name="T8" fmla="*/ 129 w 208"/>
                <a:gd name="T9" fmla="*/ 403 h 476"/>
                <a:gd name="T10" fmla="*/ 6 w 208"/>
                <a:gd name="T11" fmla="*/ 398 h 476"/>
                <a:gd name="T12" fmla="*/ 90 w 208"/>
                <a:gd name="T13" fmla="*/ 388 h 476"/>
                <a:gd name="T14" fmla="*/ 113 w 208"/>
                <a:gd name="T15" fmla="*/ 369 h 476"/>
                <a:gd name="T16" fmla="*/ 121 w 208"/>
                <a:gd name="T17" fmla="*/ 361 h 476"/>
                <a:gd name="T18" fmla="*/ 125 w 208"/>
                <a:gd name="T19" fmla="*/ 357 h 476"/>
                <a:gd name="T20" fmla="*/ 125 w 208"/>
                <a:gd name="T21" fmla="*/ 348 h 476"/>
                <a:gd name="T22" fmla="*/ 115 w 208"/>
                <a:gd name="T23" fmla="*/ 323 h 476"/>
                <a:gd name="T24" fmla="*/ 181 w 208"/>
                <a:gd name="T25" fmla="*/ 148 h 476"/>
                <a:gd name="T26" fmla="*/ 186 w 208"/>
                <a:gd name="T27" fmla="*/ 137 h 476"/>
                <a:gd name="T28" fmla="*/ 192 w 208"/>
                <a:gd name="T29" fmla="*/ 35 h 476"/>
                <a:gd name="T30" fmla="*/ 196 w 208"/>
                <a:gd name="T31" fmla="*/ 66 h 476"/>
                <a:gd name="T32" fmla="*/ 204 w 208"/>
                <a:gd name="T33" fmla="*/ 94 h 476"/>
                <a:gd name="T34" fmla="*/ 208 w 208"/>
                <a:gd name="T35" fmla="*/ 131 h 476"/>
                <a:gd name="T36" fmla="*/ 190 w 208"/>
                <a:gd name="T37" fmla="*/ 139 h 476"/>
                <a:gd name="T38" fmla="*/ 177 w 208"/>
                <a:gd name="T39" fmla="*/ 137 h 476"/>
                <a:gd name="T40" fmla="*/ 173 w 208"/>
                <a:gd name="T41" fmla="*/ 141 h 476"/>
                <a:gd name="T42" fmla="*/ 167 w 208"/>
                <a:gd name="T43" fmla="*/ 148 h 476"/>
                <a:gd name="T44" fmla="*/ 167 w 208"/>
                <a:gd name="T45" fmla="*/ 160 h 476"/>
                <a:gd name="T46" fmla="*/ 161 w 208"/>
                <a:gd name="T47" fmla="*/ 175 h 476"/>
                <a:gd name="T48" fmla="*/ 163 w 208"/>
                <a:gd name="T49" fmla="*/ 190 h 476"/>
                <a:gd name="T50" fmla="*/ 146 w 208"/>
                <a:gd name="T51" fmla="*/ 212 h 476"/>
                <a:gd name="T52" fmla="*/ 135 w 208"/>
                <a:gd name="T53" fmla="*/ 223 h 476"/>
                <a:gd name="T54" fmla="*/ 121 w 208"/>
                <a:gd name="T55" fmla="*/ 229 h 476"/>
                <a:gd name="T56" fmla="*/ 115 w 208"/>
                <a:gd name="T57" fmla="*/ 240 h 476"/>
                <a:gd name="T58" fmla="*/ 108 w 208"/>
                <a:gd name="T59" fmla="*/ 238 h 476"/>
                <a:gd name="T60" fmla="*/ 106 w 208"/>
                <a:gd name="T61" fmla="*/ 256 h 476"/>
                <a:gd name="T62" fmla="*/ 102 w 208"/>
                <a:gd name="T63" fmla="*/ 269 h 476"/>
                <a:gd name="T64" fmla="*/ 96 w 208"/>
                <a:gd name="T65" fmla="*/ 283 h 476"/>
                <a:gd name="T66" fmla="*/ 96 w 208"/>
                <a:gd name="T67" fmla="*/ 294 h 476"/>
                <a:gd name="T68" fmla="*/ 98 w 208"/>
                <a:gd name="T69" fmla="*/ 313 h 476"/>
                <a:gd name="T70" fmla="*/ 117 w 208"/>
                <a:gd name="T71" fmla="*/ 329 h 476"/>
                <a:gd name="T72" fmla="*/ 123 w 208"/>
                <a:gd name="T73" fmla="*/ 336 h 476"/>
                <a:gd name="T74" fmla="*/ 119 w 208"/>
                <a:gd name="T75" fmla="*/ 352 h 476"/>
                <a:gd name="T76" fmla="*/ 117 w 208"/>
                <a:gd name="T77" fmla="*/ 359 h 476"/>
                <a:gd name="T78" fmla="*/ 113 w 208"/>
                <a:gd name="T79" fmla="*/ 365 h 476"/>
                <a:gd name="T80" fmla="*/ 104 w 208"/>
                <a:gd name="T81" fmla="*/ 371 h 476"/>
                <a:gd name="T82" fmla="*/ 92 w 208"/>
                <a:gd name="T83" fmla="*/ 379 h 476"/>
                <a:gd name="T84" fmla="*/ 90 w 208"/>
                <a:gd name="T85" fmla="*/ 386 h 476"/>
                <a:gd name="T86" fmla="*/ 89 w 208"/>
                <a:gd name="T87" fmla="*/ 400 h 476"/>
                <a:gd name="T88" fmla="*/ 85 w 208"/>
                <a:gd name="T89" fmla="*/ 403 h 476"/>
                <a:gd name="T90" fmla="*/ 87 w 208"/>
                <a:gd name="T91" fmla="*/ 417 h 476"/>
                <a:gd name="T92" fmla="*/ 83 w 208"/>
                <a:gd name="T93" fmla="*/ 438 h 476"/>
                <a:gd name="T94" fmla="*/ 64 w 208"/>
                <a:gd name="T95" fmla="*/ 453 h 476"/>
                <a:gd name="T96" fmla="*/ 50 w 208"/>
                <a:gd name="T97" fmla="*/ 475 h 476"/>
                <a:gd name="T98" fmla="*/ 29 w 208"/>
                <a:gd name="T99" fmla="*/ 461 h 476"/>
                <a:gd name="T100" fmla="*/ 29 w 208"/>
                <a:gd name="T101" fmla="*/ 440 h 476"/>
                <a:gd name="T102" fmla="*/ 16 w 208"/>
                <a:gd name="T103" fmla="*/ 421 h 476"/>
                <a:gd name="T104" fmla="*/ 10 w 208"/>
                <a:gd name="T105" fmla="*/ 407 h 476"/>
                <a:gd name="T106" fmla="*/ 8 w 208"/>
                <a:gd name="T107" fmla="*/ 390 h 476"/>
                <a:gd name="T108" fmla="*/ 2 w 208"/>
                <a:gd name="T109" fmla="*/ 388 h 476"/>
                <a:gd name="T110" fmla="*/ 6 w 208"/>
                <a:gd name="T111" fmla="*/ 373 h 476"/>
                <a:gd name="T112" fmla="*/ 21 w 208"/>
                <a:gd name="T113" fmla="*/ 334 h 476"/>
                <a:gd name="T114" fmla="*/ 27 w 208"/>
                <a:gd name="T115" fmla="*/ 296 h 476"/>
                <a:gd name="T116" fmla="*/ 17 w 208"/>
                <a:gd name="T117" fmla="*/ 221 h 476"/>
                <a:gd name="T118" fmla="*/ 52 w 208"/>
                <a:gd name="T119" fmla="*/ 160 h 476"/>
                <a:gd name="T120" fmla="*/ 81 w 208"/>
                <a:gd name="T121" fmla="*/ 69 h 476"/>
                <a:gd name="T122" fmla="*/ 127 w 208"/>
                <a:gd name="T123" fmla="*/ 23 h 476"/>
                <a:gd name="T124" fmla="*/ 161 w 208"/>
                <a:gd name="T125" fmla="*/ 12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8" h="476">
                  <a:moveTo>
                    <a:pt x="73" y="455"/>
                  </a:moveTo>
                  <a:lnTo>
                    <a:pt x="71" y="455"/>
                  </a:lnTo>
                  <a:lnTo>
                    <a:pt x="73" y="455"/>
                  </a:lnTo>
                  <a:lnTo>
                    <a:pt x="73" y="453"/>
                  </a:lnTo>
                  <a:lnTo>
                    <a:pt x="73" y="455"/>
                  </a:lnTo>
                  <a:close/>
                  <a:moveTo>
                    <a:pt x="94" y="419"/>
                  </a:moveTo>
                  <a:lnTo>
                    <a:pt x="96" y="419"/>
                  </a:lnTo>
                  <a:lnTo>
                    <a:pt x="94" y="421"/>
                  </a:lnTo>
                  <a:lnTo>
                    <a:pt x="94" y="423"/>
                  </a:lnTo>
                  <a:lnTo>
                    <a:pt x="94" y="425"/>
                  </a:lnTo>
                  <a:lnTo>
                    <a:pt x="94" y="427"/>
                  </a:lnTo>
                  <a:lnTo>
                    <a:pt x="92" y="427"/>
                  </a:lnTo>
                  <a:lnTo>
                    <a:pt x="92" y="428"/>
                  </a:lnTo>
                  <a:lnTo>
                    <a:pt x="92" y="430"/>
                  </a:lnTo>
                  <a:lnTo>
                    <a:pt x="92" y="432"/>
                  </a:lnTo>
                  <a:lnTo>
                    <a:pt x="90" y="434"/>
                  </a:lnTo>
                  <a:lnTo>
                    <a:pt x="90" y="436"/>
                  </a:lnTo>
                  <a:lnTo>
                    <a:pt x="89" y="440"/>
                  </a:lnTo>
                  <a:lnTo>
                    <a:pt x="89" y="442"/>
                  </a:lnTo>
                  <a:lnTo>
                    <a:pt x="89" y="444"/>
                  </a:lnTo>
                  <a:lnTo>
                    <a:pt x="87" y="446"/>
                  </a:lnTo>
                  <a:lnTo>
                    <a:pt x="87" y="448"/>
                  </a:lnTo>
                  <a:lnTo>
                    <a:pt x="87" y="450"/>
                  </a:lnTo>
                  <a:lnTo>
                    <a:pt x="87" y="451"/>
                  </a:lnTo>
                  <a:lnTo>
                    <a:pt x="85" y="451"/>
                  </a:lnTo>
                  <a:lnTo>
                    <a:pt x="85" y="450"/>
                  </a:lnTo>
                  <a:lnTo>
                    <a:pt x="85" y="448"/>
                  </a:lnTo>
                  <a:lnTo>
                    <a:pt x="85" y="446"/>
                  </a:lnTo>
                  <a:lnTo>
                    <a:pt x="85" y="444"/>
                  </a:lnTo>
                  <a:lnTo>
                    <a:pt x="85" y="442"/>
                  </a:lnTo>
                  <a:lnTo>
                    <a:pt x="85" y="440"/>
                  </a:lnTo>
                  <a:lnTo>
                    <a:pt x="89" y="432"/>
                  </a:lnTo>
                  <a:lnTo>
                    <a:pt x="90" y="432"/>
                  </a:lnTo>
                  <a:lnTo>
                    <a:pt x="90" y="430"/>
                  </a:lnTo>
                  <a:lnTo>
                    <a:pt x="90" y="428"/>
                  </a:lnTo>
                  <a:lnTo>
                    <a:pt x="90" y="427"/>
                  </a:lnTo>
                  <a:lnTo>
                    <a:pt x="92" y="427"/>
                  </a:lnTo>
                  <a:lnTo>
                    <a:pt x="92" y="423"/>
                  </a:lnTo>
                  <a:lnTo>
                    <a:pt x="92" y="421"/>
                  </a:lnTo>
                  <a:lnTo>
                    <a:pt x="94" y="419"/>
                  </a:lnTo>
                  <a:close/>
                  <a:moveTo>
                    <a:pt x="123" y="403"/>
                  </a:moveTo>
                  <a:lnTo>
                    <a:pt x="123" y="405"/>
                  </a:lnTo>
                  <a:lnTo>
                    <a:pt x="123" y="403"/>
                  </a:lnTo>
                  <a:lnTo>
                    <a:pt x="123" y="402"/>
                  </a:lnTo>
                  <a:lnTo>
                    <a:pt x="125" y="402"/>
                  </a:lnTo>
                  <a:lnTo>
                    <a:pt x="123" y="402"/>
                  </a:lnTo>
                  <a:lnTo>
                    <a:pt x="125" y="403"/>
                  </a:lnTo>
                  <a:lnTo>
                    <a:pt x="125" y="402"/>
                  </a:lnTo>
                  <a:lnTo>
                    <a:pt x="125" y="403"/>
                  </a:lnTo>
                  <a:lnTo>
                    <a:pt x="127" y="403"/>
                  </a:lnTo>
                  <a:lnTo>
                    <a:pt x="127" y="405"/>
                  </a:lnTo>
                  <a:lnTo>
                    <a:pt x="125" y="405"/>
                  </a:lnTo>
                  <a:lnTo>
                    <a:pt x="125" y="407"/>
                  </a:lnTo>
                  <a:lnTo>
                    <a:pt x="123" y="407"/>
                  </a:lnTo>
                  <a:lnTo>
                    <a:pt x="123" y="409"/>
                  </a:lnTo>
                  <a:lnTo>
                    <a:pt x="121" y="409"/>
                  </a:lnTo>
                  <a:lnTo>
                    <a:pt x="121" y="411"/>
                  </a:lnTo>
                  <a:lnTo>
                    <a:pt x="123" y="411"/>
                  </a:lnTo>
                  <a:lnTo>
                    <a:pt x="123" y="413"/>
                  </a:lnTo>
                  <a:lnTo>
                    <a:pt x="121" y="413"/>
                  </a:lnTo>
                  <a:lnTo>
                    <a:pt x="121" y="415"/>
                  </a:lnTo>
                  <a:lnTo>
                    <a:pt x="123" y="415"/>
                  </a:lnTo>
                  <a:lnTo>
                    <a:pt x="123" y="417"/>
                  </a:lnTo>
                  <a:lnTo>
                    <a:pt x="123" y="415"/>
                  </a:lnTo>
                  <a:lnTo>
                    <a:pt x="125" y="417"/>
                  </a:lnTo>
                  <a:lnTo>
                    <a:pt x="123" y="417"/>
                  </a:lnTo>
                  <a:lnTo>
                    <a:pt x="123" y="419"/>
                  </a:lnTo>
                  <a:lnTo>
                    <a:pt x="121" y="419"/>
                  </a:lnTo>
                  <a:lnTo>
                    <a:pt x="121" y="421"/>
                  </a:lnTo>
                  <a:lnTo>
                    <a:pt x="121" y="423"/>
                  </a:lnTo>
                  <a:lnTo>
                    <a:pt x="119" y="423"/>
                  </a:lnTo>
                  <a:lnTo>
                    <a:pt x="117" y="425"/>
                  </a:lnTo>
                  <a:lnTo>
                    <a:pt x="115" y="425"/>
                  </a:lnTo>
                  <a:lnTo>
                    <a:pt x="117" y="425"/>
                  </a:lnTo>
                  <a:lnTo>
                    <a:pt x="117" y="427"/>
                  </a:lnTo>
                  <a:lnTo>
                    <a:pt x="115" y="427"/>
                  </a:lnTo>
                  <a:lnTo>
                    <a:pt x="115" y="428"/>
                  </a:lnTo>
                  <a:lnTo>
                    <a:pt x="115" y="430"/>
                  </a:lnTo>
                  <a:lnTo>
                    <a:pt x="113" y="430"/>
                  </a:lnTo>
                  <a:lnTo>
                    <a:pt x="113" y="432"/>
                  </a:lnTo>
                  <a:lnTo>
                    <a:pt x="112" y="432"/>
                  </a:lnTo>
                  <a:lnTo>
                    <a:pt x="112" y="430"/>
                  </a:lnTo>
                  <a:lnTo>
                    <a:pt x="113" y="430"/>
                  </a:lnTo>
                  <a:lnTo>
                    <a:pt x="113" y="428"/>
                  </a:lnTo>
                  <a:lnTo>
                    <a:pt x="113" y="427"/>
                  </a:lnTo>
                  <a:lnTo>
                    <a:pt x="113" y="425"/>
                  </a:lnTo>
                  <a:lnTo>
                    <a:pt x="112" y="423"/>
                  </a:lnTo>
                  <a:lnTo>
                    <a:pt x="112" y="421"/>
                  </a:lnTo>
                  <a:lnTo>
                    <a:pt x="112" y="419"/>
                  </a:lnTo>
                  <a:lnTo>
                    <a:pt x="113" y="419"/>
                  </a:lnTo>
                  <a:lnTo>
                    <a:pt x="112" y="417"/>
                  </a:lnTo>
                  <a:lnTo>
                    <a:pt x="112" y="415"/>
                  </a:lnTo>
                  <a:lnTo>
                    <a:pt x="112" y="413"/>
                  </a:lnTo>
                  <a:lnTo>
                    <a:pt x="112" y="411"/>
                  </a:lnTo>
                  <a:lnTo>
                    <a:pt x="115" y="409"/>
                  </a:lnTo>
                  <a:lnTo>
                    <a:pt x="117" y="405"/>
                  </a:lnTo>
                  <a:lnTo>
                    <a:pt x="119" y="403"/>
                  </a:lnTo>
                  <a:lnTo>
                    <a:pt x="119" y="405"/>
                  </a:lnTo>
                  <a:lnTo>
                    <a:pt x="119" y="403"/>
                  </a:lnTo>
                  <a:lnTo>
                    <a:pt x="119" y="402"/>
                  </a:lnTo>
                  <a:lnTo>
                    <a:pt x="121" y="402"/>
                  </a:lnTo>
                  <a:lnTo>
                    <a:pt x="121" y="403"/>
                  </a:lnTo>
                  <a:lnTo>
                    <a:pt x="123" y="403"/>
                  </a:lnTo>
                  <a:close/>
                  <a:moveTo>
                    <a:pt x="129" y="400"/>
                  </a:moveTo>
                  <a:lnTo>
                    <a:pt x="131" y="400"/>
                  </a:lnTo>
                  <a:lnTo>
                    <a:pt x="131" y="402"/>
                  </a:lnTo>
                  <a:lnTo>
                    <a:pt x="129" y="402"/>
                  </a:lnTo>
                  <a:lnTo>
                    <a:pt x="127" y="402"/>
                  </a:lnTo>
                  <a:lnTo>
                    <a:pt x="129" y="402"/>
                  </a:lnTo>
                  <a:lnTo>
                    <a:pt x="129" y="403"/>
                  </a:lnTo>
                  <a:lnTo>
                    <a:pt x="127" y="403"/>
                  </a:lnTo>
                  <a:lnTo>
                    <a:pt x="127" y="402"/>
                  </a:lnTo>
                  <a:lnTo>
                    <a:pt x="127" y="400"/>
                  </a:lnTo>
                  <a:lnTo>
                    <a:pt x="129" y="400"/>
                  </a:lnTo>
                  <a:close/>
                  <a:moveTo>
                    <a:pt x="10" y="398"/>
                  </a:moveTo>
                  <a:lnTo>
                    <a:pt x="10" y="400"/>
                  </a:lnTo>
                  <a:lnTo>
                    <a:pt x="8" y="400"/>
                  </a:lnTo>
                  <a:lnTo>
                    <a:pt x="8" y="402"/>
                  </a:lnTo>
                  <a:lnTo>
                    <a:pt x="6" y="402"/>
                  </a:lnTo>
                  <a:lnTo>
                    <a:pt x="6" y="400"/>
                  </a:lnTo>
                  <a:lnTo>
                    <a:pt x="8" y="400"/>
                  </a:lnTo>
                  <a:lnTo>
                    <a:pt x="6" y="400"/>
                  </a:lnTo>
                  <a:lnTo>
                    <a:pt x="6" y="398"/>
                  </a:lnTo>
                  <a:lnTo>
                    <a:pt x="8" y="398"/>
                  </a:lnTo>
                  <a:lnTo>
                    <a:pt x="10" y="398"/>
                  </a:lnTo>
                  <a:close/>
                  <a:moveTo>
                    <a:pt x="12" y="392"/>
                  </a:moveTo>
                  <a:lnTo>
                    <a:pt x="12" y="394"/>
                  </a:lnTo>
                  <a:lnTo>
                    <a:pt x="12" y="396"/>
                  </a:lnTo>
                  <a:lnTo>
                    <a:pt x="10" y="396"/>
                  </a:lnTo>
                  <a:lnTo>
                    <a:pt x="8" y="396"/>
                  </a:lnTo>
                  <a:lnTo>
                    <a:pt x="6" y="396"/>
                  </a:lnTo>
                  <a:lnTo>
                    <a:pt x="6" y="398"/>
                  </a:lnTo>
                  <a:lnTo>
                    <a:pt x="6" y="396"/>
                  </a:lnTo>
                  <a:lnTo>
                    <a:pt x="6" y="398"/>
                  </a:lnTo>
                  <a:lnTo>
                    <a:pt x="6" y="396"/>
                  </a:lnTo>
                  <a:lnTo>
                    <a:pt x="4" y="396"/>
                  </a:lnTo>
                  <a:lnTo>
                    <a:pt x="6" y="394"/>
                  </a:lnTo>
                  <a:lnTo>
                    <a:pt x="8" y="392"/>
                  </a:lnTo>
                  <a:lnTo>
                    <a:pt x="10" y="392"/>
                  </a:lnTo>
                  <a:lnTo>
                    <a:pt x="8" y="392"/>
                  </a:lnTo>
                  <a:lnTo>
                    <a:pt x="10" y="392"/>
                  </a:lnTo>
                  <a:lnTo>
                    <a:pt x="10" y="390"/>
                  </a:lnTo>
                  <a:lnTo>
                    <a:pt x="10" y="392"/>
                  </a:lnTo>
                  <a:lnTo>
                    <a:pt x="12" y="392"/>
                  </a:lnTo>
                  <a:close/>
                  <a:moveTo>
                    <a:pt x="92" y="392"/>
                  </a:moveTo>
                  <a:lnTo>
                    <a:pt x="90" y="392"/>
                  </a:lnTo>
                  <a:lnTo>
                    <a:pt x="90" y="390"/>
                  </a:lnTo>
                  <a:lnTo>
                    <a:pt x="92" y="390"/>
                  </a:lnTo>
                  <a:lnTo>
                    <a:pt x="92" y="392"/>
                  </a:lnTo>
                  <a:close/>
                  <a:moveTo>
                    <a:pt x="131" y="388"/>
                  </a:moveTo>
                  <a:lnTo>
                    <a:pt x="129" y="388"/>
                  </a:lnTo>
                  <a:lnTo>
                    <a:pt x="131" y="388"/>
                  </a:lnTo>
                  <a:close/>
                  <a:moveTo>
                    <a:pt x="92" y="388"/>
                  </a:moveTo>
                  <a:lnTo>
                    <a:pt x="90" y="388"/>
                  </a:lnTo>
                  <a:lnTo>
                    <a:pt x="92" y="390"/>
                  </a:lnTo>
                  <a:lnTo>
                    <a:pt x="90" y="390"/>
                  </a:lnTo>
                  <a:lnTo>
                    <a:pt x="90" y="388"/>
                  </a:lnTo>
                  <a:lnTo>
                    <a:pt x="92" y="388"/>
                  </a:lnTo>
                  <a:close/>
                  <a:moveTo>
                    <a:pt x="115" y="371"/>
                  </a:moveTo>
                  <a:lnTo>
                    <a:pt x="113" y="371"/>
                  </a:lnTo>
                  <a:lnTo>
                    <a:pt x="115" y="371"/>
                  </a:lnTo>
                  <a:lnTo>
                    <a:pt x="113" y="371"/>
                  </a:lnTo>
                  <a:lnTo>
                    <a:pt x="113" y="373"/>
                  </a:lnTo>
                  <a:lnTo>
                    <a:pt x="113" y="371"/>
                  </a:lnTo>
                  <a:lnTo>
                    <a:pt x="115" y="371"/>
                  </a:lnTo>
                  <a:lnTo>
                    <a:pt x="115" y="369"/>
                  </a:lnTo>
                  <a:lnTo>
                    <a:pt x="115" y="371"/>
                  </a:lnTo>
                  <a:close/>
                  <a:moveTo>
                    <a:pt x="113" y="369"/>
                  </a:moveTo>
                  <a:lnTo>
                    <a:pt x="112" y="369"/>
                  </a:lnTo>
                  <a:lnTo>
                    <a:pt x="112" y="371"/>
                  </a:lnTo>
                  <a:lnTo>
                    <a:pt x="112" y="369"/>
                  </a:lnTo>
                  <a:lnTo>
                    <a:pt x="112" y="371"/>
                  </a:lnTo>
                  <a:lnTo>
                    <a:pt x="110" y="371"/>
                  </a:lnTo>
                  <a:lnTo>
                    <a:pt x="110" y="369"/>
                  </a:lnTo>
                  <a:lnTo>
                    <a:pt x="112" y="369"/>
                  </a:lnTo>
                  <a:lnTo>
                    <a:pt x="113" y="369"/>
                  </a:lnTo>
                  <a:close/>
                  <a:moveTo>
                    <a:pt x="104" y="371"/>
                  </a:moveTo>
                  <a:lnTo>
                    <a:pt x="104" y="373"/>
                  </a:lnTo>
                  <a:lnTo>
                    <a:pt x="104" y="371"/>
                  </a:lnTo>
                  <a:lnTo>
                    <a:pt x="104" y="369"/>
                  </a:lnTo>
                  <a:lnTo>
                    <a:pt x="104" y="367"/>
                  </a:lnTo>
                  <a:lnTo>
                    <a:pt x="106" y="369"/>
                  </a:lnTo>
                  <a:lnTo>
                    <a:pt x="106" y="371"/>
                  </a:lnTo>
                  <a:lnTo>
                    <a:pt x="104" y="371"/>
                  </a:lnTo>
                  <a:close/>
                  <a:moveTo>
                    <a:pt x="117" y="367"/>
                  </a:moveTo>
                  <a:lnTo>
                    <a:pt x="117" y="369"/>
                  </a:lnTo>
                  <a:lnTo>
                    <a:pt x="115" y="369"/>
                  </a:lnTo>
                  <a:lnTo>
                    <a:pt x="115" y="367"/>
                  </a:lnTo>
                  <a:lnTo>
                    <a:pt x="117" y="365"/>
                  </a:lnTo>
                  <a:lnTo>
                    <a:pt x="117" y="367"/>
                  </a:lnTo>
                  <a:close/>
                  <a:moveTo>
                    <a:pt x="121" y="363"/>
                  </a:moveTo>
                  <a:lnTo>
                    <a:pt x="119" y="363"/>
                  </a:lnTo>
                  <a:lnTo>
                    <a:pt x="121" y="363"/>
                  </a:lnTo>
                  <a:close/>
                  <a:moveTo>
                    <a:pt x="121" y="361"/>
                  </a:moveTo>
                  <a:lnTo>
                    <a:pt x="121" y="359"/>
                  </a:lnTo>
                  <a:lnTo>
                    <a:pt x="123" y="359"/>
                  </a:lnTo>
                  <a:lnTo>
                    <a:pt x="123" y="361"/>
                  </a:lnTo>
                  <a:lnTo>
                    <a:pt x="121" y="361"/>
                  </a:lnTo>
                  <a:close/>
                  <a:moveTo>
                    <a:pt x="117" y="359"/>
                  </a:moveTo>
                  <a:lnTo>
                    <a:pt x="119" y="361"/>
                  </a:lnTo>
                  <a:lnTo>
                    <a:pt x="117" y="361"/>
                  </a:lnTo>
                  <a:lnTo>
                    <a:pt x="119" y="361"/>
                  </a:lnTo>
                  <a:lnTo>
                    <a:pt x="117" y="361"/>
                  </a:lnTo>
                  <a:lnTo>
                    <a:pt x="115" y="361"/>
                  </a:lnTo>
                  <a:lnTo>
                    <a:pt x="115" y="359"/>
                  </a:lnTo>
                  <a:lnTo>
                    <a:pt x="117" y="359"/>
                  </a:lnTo>
                  <a:close/>
                  <a:moveTo>
                    <a:pt x="121" y="357"/>
                  </a:moveTo>
                  <a:lnTo>
                    <a:pt x="121" y="359"/>
                  </a:lnTo>
                  <a:lnTo>
                    <a:pt x="121" y="357"/>
                  </a:lnTo>
                  <a:lnTo>
                    <a:pt x="119" y="357"/>
                  </a:lnTo>
                  <a:lnTo>
                    <a:pt x="121" y="357"/>
                  </a:lnTo>
                  <a:close/>
                  <a:moveTo>
                    <a:pt x="113" y="357"/>
                  </a:moveTo>
                  <a:lnTo>
                    <a:pt x="113" y="359"/>
                  </a:lnTo>
                  <a:lnTo>
                    <a:pt x="112" y="359"/>
                  </a:lnTo>
                  <a:lnTo>
                    <a:pt x="112" y="357"/>
                  </a:lnTo>
                  <a:lnTo>
                    <a:pt x="113" y="357"/>
                  </a:lnTo>
                  <a:close/>
                  <a:moveTo>
                    <a:pt x="125" y="357"/>
                  </a:moveTo>
                  <a:lnTo>
                    <a:pt x="123" y="357"/>
                  </a:lnTo>
                  <a:lnTo>
                    <a:pt x="125" y="356"/>
                  </a:lnTo>
                  <a:lnTo>
                    <a:pt x="125" y="357"/>
                  </a:lnTo>
                  <a:close/>
                  <a:moveTo>
                    <a:pt x="125" y="356"/>
                  </a:moveTo>
                  <a:lnTo>
                    <a:pt x="123" y="356"/>
                  </a:lnTo>
                  <a:lnTo>
                    <a:pt x="125" y="356"/>
                  </a:lnTo>
                  <a:close/>
                  <a:moveTo>
                    <a:pt x="121" y="352"/>
                  </a:moveTo>
                  <a:lnTo>
                    <a:pt x="121" y="354"/>
                  </a:lnTo>
                  <a:lnTo>
                    <a:pt x="119" y="354"/>
                  </a:lnTo>
                  <a:lnTo>
                    <a:pt x="119" y="356"/>
                  </a:lnTo>
                  <a:lnTo>
                    <a:pt x="117" y="356"/>
                  </a:lnTo>
                  <a:lnTo>
                    <a:pt x="117" y="354"/>
                  </a:lnTo>
                  <a:lnTo>
                    <a:pt x="119" y="354"/>
                  </a:lnTo>
                  <a:lnTo>
                    <a:pt x="119" y="352"/>
                  </a:lnTo>
                  <a:lnTo>
                    <a:pt x="121" y="352"/>
                  </a:lnTo>
                  <a:close/>
                  <a:moveTo>
                    <a:pt x="125" y="350"/>
                  </a:moveTo>
                  <a:lnTo>
                    <a:pt x="125" y="352"/>
                  </a:lnTo>
                  <a:lnTo>
                    <a:pt x="123" y="352"/>
                  </a:lnTo>
                  <a:lnTo>
                    <a:pt x="123" y="350"/>
                  </a:lnTo>
                  <a:lnTo>
                    <a:pt x="125" y="348"/>
                  </a:lnTo>
                  <a:lnTo>
                    <a:pt x="125" y="350"/>
                  </a:lnTo>
                  <a:close/>
                  <a:moveTo>
                    <a:pt x="123" y="352"/>
                  </a:moveTo>
                  <a:lnTo>
                    <a:pt x="121" y="352"/>
                  </a:lnTo>
                  <a:lnTo>
                    <a:pt x="123" y="350"/>
                  </a:lnTo>
                  <a:lnTo>
                    <a:pt x="125" y="348"/>
                  </a:lnTo>
                  <a:lnTo>
                    <a:pt x="125" y="350"/>
                  </a:lnTo>
                  <a:lnTo>
                    <a:pt x="123" y="350"/>
                  </a:lnTo>
                  <a:lnTo>
                    <a:pt x="123" y="352"/>
                  </a:lnTo>
                  <a:close/>
                  <a:moveTo>
                    <a:pt x="125" y="344"/>
                  </a:moveTo>
                  <a:lnTo>
                    <a:pt x="123" y="344"/>
                  </a:lnTo>
                  <a:lnTo>
                    <a:pt x="125" y="342"/>
                  </a:lnTo>
                  <a:lnTo>
                    <a:pt x="125" y="344"/>
                  </a:lnTo>
                  <a:close/>
                  <a:moveTo>
                    <a:pt x="123" y="332"/>
                  </a:moveTo>
                  <a:lnTo>
                    <a:pt x="121" y="332"/>
                  </a:lnTo>
                  <a:lnTo>
                    <a:pt x="121" y="331"/>
                  </a:lnTo>
                  <a:lnTo>
                    <a:pt x="123" y="332"/>
                  </a:lnTo>
                  <a:close/>
                  <a:moveTo>
                    <a:pt x="117" y="323"/>
                  </a:moveTo>
                  <a:lnTo>
                    <a:pt x="117" y="325"/>
                  </a:lnTo>
                  <a:lnTo>
                    <a:pt x="117" y="323"/>
                  </a:lnTo>
                  <a:lnTo>
                    <a:pt x="117" y="325"/>
                  </a:lnTo>
                  <a:lnTo>
                    <a:pt x="117" y="327"/>
                  </a:lnTo>
                  <a:lnTo>
                    <a:pt x="119" y="327"/>
                  </a:lnTo>
                  <a:lnTo>
                    <a:pt x="119" y="329"/>
                  </a:lnTo>
                  <a:lnTo>
                    <a:pt x="117" y="327"/>
                  </a:lnTo>
                  <a:lnTo>
                    <a:pt x="115" y="327"/>
                  </a:lnTo>
                  <a:lnTo>
                    <a:pt x="115" y="325"/>
                  </a:lnTo>
                  <a:lnTo>
                    <a:pt x="115" y="323"/>
                  </a:lnTo>
                  <a:lnTo>
                    <a:pt x="115" y="321"/>
                  </a:lnTo>
                  <a:lnTo>
                    <a:pt x="117" y="321"/>
                  </a:lnTo>
                  <a:lnTo>
                    <a:pt x="117" y="323"/>
                  </a:lnTo>
                  <a:close/>
                  <a:moveTo>
                    <a:pt x="112" y="246"/>
                  </a:moveTo>
                  <a:lnTo>
                    <a:pt x="112" y="248"/>
                  </a:lnTo>
                  <a:lnTo>
                    <a:pt x="110" y="248"/>
                  </a:lnTo>
                  <a:lnTo>
                    <a:pt x="110" y="246"/>
                  </a:lnTo>
                  <a:lnTo>
                    <a:pt x="112" y="246"/>
                  </a:lnTo>
                  <a:close/>
                  <a:moveTo>
                    <a:pt x="156" y="215"/>
                  </a:moveTo>
                  <a:lnTo>
                    <a:pt x="154" y="215"/>
                  </a:lnTo>
                  <a:lnTo>
                    <a:pt x="154" y="213"/>
                  </a:lnTo>
                  <a:lnTo>
                    <a:pt x="156" y="213"/>
                  </a:lnTo>
                  <a:lnTo>
                    <a:pt x="156" y="215"/>
                  </a:lnTo>
                  <a:close/>
                  <a:moveTo>
                    <a:pt x="156" y="213"/>
                  </a:moveTo>
                  <a:lnTo>
                    <a:pt x="156" y="212"/>
                  </a:lnTo>
                  <a:lnTo>
                    <a:pt x="156" y="210"/>
                  </a:lnTo>
                  <a:lnTo>
                    <a:pt x="156" y="212"/>
                  </a:lnTo>
                  <a:lnTo>
                    <a:pt x="156" y="213"/>
                  </a:lnTo>
                  <a:close/>
                  <a:moveTo>
                    <a:pt x="156" y="210"/>
                  </a:moveTo>
                  <a:lnTo>
                    <a:pt x="156" y="212"/>
                  </a:lnTo>
                  <a:lnTo>
                    <a:pt x="156" y="210"/>
                  </a:lnTo>
                  <a:close/>
                  <a:moveTo>
                    <a:pt x="181" y="148"/>
                  </a:moveTo>
                  <a:lnTo>
                    <a:pt x="179" y="148"/>
                  </a:lnTo>
                  <a:lnTo>
                    <a:pt x="181" y="148"/>
                  </a:lnTo>
                  <a:close/>
                  <a:moveTo>
                    <a:pt x="177" y="148"/>
                  </a:moveTo>
                  <a:lnTo>
                    <a:pt x="175" y="148"/>
                  </a:lnTo>
                  <a:lnTo>
                    <a:pt x="175" y="146"/>
                  </a:lnTo>
                  <a:lnTo>
                    <a:pt x="177" y="146"/>
                  </a:lnTo>
                  <a:lnTo>
                    <a:pt x="177" y="148"/>
                  </a:lnTo>
                  <a:close/>
                  <a:moveTo>
                    <a:pt x="183" y="146"/>
                  </a:moveTo>
                  <a:lnTo>
                    <a:pt x="183" y="144"/>
                  </a:lnTo>
                  <a:lnTo>
                    <a:pt x="183" y="146"/>
                  </a:lnTo>
                  <a:close/>
                  <a:moveTo>
                    <a:pt x="179" y="144"/>
                  </a:moveTo>
                  <a:lnTo>
                    <a:pt x="179" y="146"/>
                  </a:lnTo>
                  <a:lnTo>
                    <a:pt x="177" y="146"/>
                  </a:lnTo>
                  <a:lnTo>
                    <a:pt x="179" y="146"/>
                  </a:lnTo>
                  <a:lnTo>
                    <a:pt x="177" y="146"/>
                  </a:lnTo>
                  <a:lnTo>
                    <a:pt x="177" y="144"/>
                  </a:lnTo>
                  <a:lnTo>
                    <a:pt x="179" y="144"/>
                  </a:lnTo>
                  <a:close/>
                  <a:moveTo>
                    <a:pt x="183" y="142"/>
                  </a:moveTo>
                  <a:lnTo>
                    <a:pt x="183" y="144"/>
                  </a:lnTo>
                  <a:lnTo>
                    <a:pt x="183" y="142"/>
                  </a:lnTo>
                  <a:close/>
                  <a:moveTo>
                    <a:pt x="188" y="139"/>
                  </a:moveTo>
                  <a:lnTo>
                    <a:pt x="186" y="137"/>
                  </a:lnTo>
                  <a:lnTo>
                    <a:pt x="188" y="137"/>
                  </a:lnTo>
                  <a:lnTo>
                    <a:pt x="188" y="139"/>
                  </a:lnTo>
                  <a:close/>
                  <a:moveTo>
                    <a:pt x="202" y="137"/>
                  </a:moveTo>
                  <a:lnTo>
                    <a:pt x="202" y="139"/>
                  </a:lnTo>
                  <a:lnTo>
                    <a:pt x="200" y="139"/>
                  </a:lnTo>
                  <a:lnTo>
                    <a:pt x="200" y="137"/>
                  </a:lnTo>
                  <a:lnTo>
                    <a:pt x="202" y="137"/>
                  </a:lnTo>
                  <a:close/>
                  <a:moveTo>
                    <a:pt x="186" y="139"/>
                  </a:moveTo>
                  <a:lnTo>
                    <a:pt x="185" y="139"/>
                  </a:lnTo>
                  <a:lnTo>
                    <a:pt x="185" y="137"/>
                  </a:lnTo>
                  <a:lnTo>
                    <a:pt x="185" y="135"/>
                  </a:lnTo>
                  <a:lnTo>
                    <a:pt x="186" y="137"/>
                  </a:lnTo>
                  <a:lnTo>
                    <a:pt x="186" y="139"/>
                  </a:lnTo>
                  <a:close/>
                  <a:moveTo>
                    <a:pt x="183" y="27"/>
                  </a:moveTo>
                  <a:lnTo>
                    <a:pt x="185" y="27"/>
                  </a:lnTo>
                  <a:lnTo>
                    <a:pt x="185" y="29"/>
                  </a:lnTo>
                  <a:lnTo>
                    <a:pt x="186" y="27"/>
                  </a:lnTo>
                  <a:lnTo>
                    <a:pt x="186" y="29"/>
                  </a:lnTo>
                  <a:lnTo>
                    <a:pt x="188" y="31"/>
                  </a:lnTo>
                  <a:lnTo>
                    <a:pt x="190" y="33"/>
                  </a:lnTo>
                  <a:lnTo>
                    <a:pt x="190" y="35"/>
                  </a:lnTo>
                  <a:lnTo>
                    <a:pt x="192" y="35"/>
                  </a:lnTo>
                  <a:lnTo>
                    <a:pt x="192" y="37"/>
                  </a:lnTo>
                  <a:lnTo>
                    <a:pt x="192" y="39"/>
                  </a:lnTo>
                  <a:lnTo>
                    <a:pt x="192" y="41"/>
                  </a:lnTo>
                  <a:lnTo>
                    <a:pt x="194" y="39"/>
                  </a:lnTo>
                  <a:lnTo>
                    <a:pt x="196" y="43"/>
                  </a:lnTo>
                  <a:lnTo>
                    <a:pt x="196" y="45"/>
                  </a:lnTo>
                  <a:lnTo>
                    <a:pt x="198" y="46"/>
                  </a:lnTo>
                  <a:lnTo>
                    <a:pt x="200" y="46"/>
                  </a:lnTo>
                  <a:lnTo>
                    <a:pt x="200" y="48"/>
                  </a:lnTo>
                  <a:lnTo>
                    <a:pt x="198" y="48"/>
                  </a:lnTo>
                  <a:lnTo>
                    <a:pt x="198" y="50"/>
                  </a:lnTo>
                  <a:lnTo>
                    <a:pt x="196" y="50"/>
                  </a:lnTo>
                  <a:lnTo>
                    <a:pt x="196" y="52"/>
                  </a:lnTo>
                  <a:lnTo>
                    <a:pt x="196" y="54"/>
                  </a:lnTo>
                  <a:lnTo>
                    <a:pt x="196" y="56"/>
                  </a:lnTo>
                  <a:lnTo>
                    <a:pt x="198" y="56"/>
                  </a:lnTo>
                  <a:lnTo>
                    <a:pt x="198" y="58"/>
                  </a:lnTo>
                  <a:lnTo>
                    <a:pt x="198" y="60"/>
                  </a:lnTo>
                  <a:lnTo>
                    <a:pt x="198" y="62"/>
                  </a:lnTo>
                  <a:lnTo>
                    <a:pt x="198" y="64"/>
                  </a:lnTo>
                  <a:lnTo>
                    <a:pt x="196" y="64"/>
                  </a:lnTo>
                  <a:lnTo>
                    <a:pt x="196" y="66"/>
                  </a:lnTo>
                  <a:lnTo>
                    <a:pt x="196" y="68"/>
                  </a:lnTo>
                  <a:lnTo>
                    <a:pt x="198" y="68"/>
                  </a:lnTo>
                  <a:lnTo>
                    <a:pt x="200" y="69"/>
                  </a:lnTo>
                  <a:lnTo>
                    <a:pt x="202" y="69"/>
                  </a:lnTo>
                  <a:lnTo>
                    <a:pt x="202" y="71"/>
                  </a:lnTo>
                  <a:lnTo>
                    <a:pt x="202" y="73"/>
                  </a:lnTo>
                  <a:lnTo>
                    <a:pt x="202" y="75"/>
                  </a:lnTo>
                  <a:lnTo>
                    <a:pt x="200" y="75"/>
                  </a:lnTo>
                  <a:lnTo>
                    <a:pt x="198" y="75"/>
                  </a:lnTo>
                  <a:lnTo>
                    <a:pt x="198" y="77"/>
                  </a:lnTo>
                  <a:lnTo>
                    <a:pt x="200" y="77"/>
                  </a:lnTo>
                  <a:lnTo>
                    <a:pt x="198" y="79"/>
                  </a:lnTo>
                  <a:lnTo>
                    <a:pt x="198" y="81"/>
                  </a:lnTo>
                  <a:lnTo>
                    <a:pt x="200" y="81"/>
                  </a:lnTo>
                  <a:lnTo>
                    <a:pt x="200" y="83"/>
                  </a:lnTo>
                  <a:lnTo>
                    <a:pt x="200" y="85"/>
                  </a:lnTo>
                  <a:lnTo>
                    <a:pt x="200" y="87"/>
                  </a:lnTo>
                  <a:lnTo>
                    <a:pt x="202" y="87"/>
                  </a:lnTo>
                  <a:lnTo>
                    <a:pt x="204" y="91"/>
                  </a:lnTo>
                  <a:lnTo>
                    <a:pt x="204" y="93"/>
                  </a:lnTo>
                  <a:lnTo>
                    <a:pt x="206" y="94"/>
                  </a:lnTo>
                  <a:lnTo>
                    <a:pt x="204" y="94"/>
                  </a:lnTo>
                  <a:lnTo>
                    <a:pt x="204" y="96"/>
                  </a:lnTo>
                  <a:lnTo>
                    <a:pt x="204" y="98"/>
                  </a:lnTo>
                  <a:lnTo>
                    <a:pt x="204" y="100"/>
                  </a:lnTo>
                  <a:lnTo>
                    <a:pt x="204" y="102"/>
                  </a:lnTo>
                  <a:lnTo>
                    <a:pt x="204" y="104"/>
                  </a:lnTo>
                  <a:lnTo>
                    <a:pt x="202" y="106"/>
                  </a:lnTo>
                  <a:lnTo>
                    <a:pt x="202" y="108"/>
                  </a:lnTo>
                  <a:lnTo>
                    <a:pt x="200" y="108"/>
                  </a:lnTo>
                  <a:lnTo>
                    <a:pt x="200" y="110"/>
                  </a:lnTo>
                  <a:lnTo>
                    <a:pt x="200" y="112"/>
                  </a:lnTo>
                  <a:lnTo>
                    <a:pt x="200" y="114"/>
                  </a:lnTo>
                  <a:lnTo>
                    <a:pt x="200" y="116"/>
                  </a:lnTo>
                  <a:lnTo>
                    <a:pt x="200" y="117"/>
                  </a:lnTo>
                  <a:lnTo>
                    <a:pt x="202" y="119"/>
                  </a:lnTo>
                  <a:lnTo>
                    <a:pt x="204" y="119"/>
                  </a:lnTo>
                  <a:lnTo>
                    <a:pt x="204" y="121"/>
                  </a:lnTo>
                  <a:lnTo>
                    <a:pt x="204" y="123"/>
                  </a:lnTo>
                  <a:lnTo>
                    <a:pt x="206" y="123"/>
                  </a:lnTo>
                  <a:lnTo>
                    <a:pt x="206" y="125"/>
                  </a:lnTo>
                  <a:lnTo>
                    <a:pt x="206" y="127"/>
                  </a:lnTo>
                  <a:lnTo>
                    <a:pt x="206" y="129"/>
                  </a:lnTo>
                  <a:lnTo>
                    <a:pt x="208" y="131"/>
                  </a:lnTo>
                  <a:lnTo>
                    <a:pt x="208" y="133"/>
                  </a:lnTo>
                  <a:lnTo>
                    <a:pt x="208" y="135"/>
                  </a:lnTo>
                  <a:lnTo>
                    <a:pt x="206" y="135"/>
                  </a:lnTo>
                  <a:lnTo>
                    <a:pt x="204" y="135"/>
                  </a:lnTo>
                  <a:lnTo>
                    <a:pt x="204" y="137"/>
                  </a:lnTo>
                  <a:lnTo>
                    <a:pt x="204" y="135"/>
                  </a:lnTo>
                  <a:lnTo>
                    <a:pt x="202" y="135"/>
                  </a:lnTo>
                  <a:lnTo>
                    <a:pt x="202" y="133"/>
                  </a:lnTo>
                  <a:lnTo>
                    <a:pt x="200" y="133"/>
                  </a:lnTo>
                  <a:lnTo>
                    <a:pt x="200" y="135"/>
                  </a:lnTo>
                  <a:lnTo>
                    <a:pt x="198" y="135"/>
                  </a:lnTo>
                  <a:lnTo>
                    <a:pt x="196" y="133"/>
                  </a:lnTo>
                  <a:lnTo>
                    <a:pt x="198" y="133"/>
                  </a:lnTo>
                  <a:lnTo>
                    <a:pt x="196" y="133"/>
                  </a:lnTo>
                  <a:lnTo>
                    <a:pt x="196" y="135"/>
                  </a:lnTo>
                  <a:lnTo>
                    <a:pt x="196" y="133"/>
                  </a:lnTo>
                  <a:lnTo>
                    <a:pt x="194" y="133"/>
                  </a:lnTo>
                  <a:lnTo>
                    <a:pt x="194" y="135"/>
                  </a:lnTo>
                  <a:lnTo>
                    <a:pt x="192" y="133"/>
                  </a:lnTo>
                  <a:lnTo>
                    <a:pt x="192" y="135"/>
                  </a:lnTo>
                  <a:lnTo>
                    <a:pt x="192" y="137"/>
                  </a:lnTo>
                  <a:lnTo>
                    <a:pt x="190" y="139"/>
                  </a:lnTo>
                  <a:lnTo>
                    <a:pt x="190" y="137"/>
                  </a:lnTo>
                  <a:lnTo>
                    <a:pt x="188" y="137"/>
                  </a:lnTo>
                  <a:lnTo>
                    <a:pt x="188" y="135"/>
                  </a:lnTo>
                  <a:lnTo>
                    <a:pt x="186" y="135"/>
                  </a:lnTo>
                  <a:lnTo>
                    <a:pt x="186" y="133"/>
                  </a:lnTo>
                  <a:lnTo>
                    <a:pt x="186" y="131"/>
                  </a:lnTo>
                  <a:lnTo>
                    <a:pt x="185" y="131"/>
                  </a:lnTo>
                  <a:lnTo>
                    <a:pt x="183" y="131"/>
                  </a:lnTo>
                  <a:lnTo>
                    <a:pt x="185" y="131"/>
                  </a:lnTo>
                  <a:lnTo>
                    <a:pt x="185" y="133"/>
                  </a:lnTo>
                  <a:lnTo>
                    <a:pt x="185" y="135"/>
                  </a:lnTo>
                  <a:lnTo>
                    <a:pt x="185" y="137"/>
                  </a:lnTo>
                  <a:lnTo>
                    <a:pt x="185" y="135"/>
                  </a:lnTo>
                  <a:lnTo>
                    <a:pt x="183" y="135"/>
                  </a:lnTo>
                  <a:lnTo>
                    <a:pt x="181" y="135"/>
                  </a:lnTo>
                  <a:lnTo>
                    <a:pt x="183" y="135"/>
                  </a:lnTo>
                  <a:lnTo>
                    <a:pt x="181" y="133"/>
                  </a:lnTo>
                  <a:lnTo>
                    <a:pt x="181" y="131"/>
                  </a:lnTo>
                  <a:lnTo>
                    <a:pt x="179" y="133"/>
                  </a:lnTo>
                  <a:lnTo>
                    <a:pt x="179" y="135"/>
                  </a:lnTo>
                  <a:lnTo>
                    <a:pt x="179" y="137"/>
                  </a:lnTo>
                  <a:lnTo>
                    <a:pt x="177" y="137"/>
                  </a:lnTo>
                  <a:lnTo>
                    <a:pt x="179" y="137"/>
                  </a:lnTo>
                  <a:lnTo>
                    <a:pt x="179" y="139"/>
                  </a:lnTo>
                  <a:lnTo>
                    <a:pt x="179" y="141"/>
                  </a:lnTo>
                  <a:lnTo>
                    <a:pt x="179" y="139"/>
                  </a:lnTo>
                  <a:lnTo>
                    <a:pt x="177" y="139"/>
                  </a:lnTo>
                  <a:lnTo>
                    <a:pt x="177" y="141"/>
                  </a:lnTo>
                  <a:lnTo>
                    <a:pt x="179" y="141"/>
                  </a:lnTo>
                  <a:lnTo>
                    <a:pt x="177" y="141"/>
                  </a:lnTo>
                  <a:lnTo>
                    <a:pt x="177" y="142"/>
                  </a:lnTo>
                  <a:lnTo>
                    <a:pt x="179" y="142"/>
                  </a:lnTo>
                  <a:lnTo>
                    <a:pt x="179" y="141"/>
                  </a:lnTo>
                  <a:lnTo>
                    <a:pt x="179" y="139"/>
                  </a:lnTo>
                  <a:lnTo>
                    <a:pt x="179" y="141"/>
                  </a:lnTo>
                  <a:lnTo>
                    <a:pt x="179" y="142"/>
                  </a:lnTo>
                  <a:lnTo>
                    <a:pt x="181" y="142"/>
                  </a:lnTo>
                  <a:lnTo>
                    <a:pt x="181" y="144"/>
                  </a:lnTo>
                  <a:lnTo>
                    <a:pt x="179" y="144"/>
                  </a:lnTo>
                  <a:lnTo>
                    <a:pt x="179" y="142"/>
                  </a:lnTo>
                  <a:lnTo>
                    <a:pt x="177" y="142"/>
                  </a:lnTo>
                  <a:lnTo>
                    <a:pt x="175" y="142"/>
                  </a:lnTo>
                  <a:lnTo>
                    <a:pt x="175" y="141"/>
                  </a:lnTo>
                  <a:lnTo>
                    <a:pt x="173" y="141"/>
                  </a:lnTo>
                  <a:lnTo>
                    <a:pt x="171" y="139"/>
                  </a:lnTo>
                  <a:lnTo>
                    <a:pt x="169" y="137"/>
                  </a:lnTo>
                  <a:lnTo>
                    <a:pt x="169" y="139"/>
                  </a:lnTo>
                  <a:lnTo>
                    <a:pt x="171" y="141"/>
                  </a:lnTo>
                  <a:lnTo>
                    <a:pt x="173" y="141"/>
                  </a:lnTo>
                  <a:lnTo>
                    <a:pt x="175" y="142"/>
                  </a:lnTo>
                  <a:lnTo>
                    <a:pt x="177" y="144"/>
                  </a:lnTo>
                  <a:lnTo>
                    <a:pt x="175" y="144"/>
                  </a:lnTo>
                  <a:lnTo>
                    <a:pt x="175" y="146"/>
                  </a:lnTo>
                  <a:lnTo>
                    <a:pt x="175" y="144"/>
                  </a:lnTo>
                  <a:lnTo>
                    <a:pt x="173" y="144"/>
                  </a:lnTo>
                  <a:lnTo>
                    <a:pt x="171" y="144"/>
                  </a:lnTo>
                  <a:lnTo>
                    <a:pt x="171" y="146"/>
                  </a:lnTo>
                  <a:lnTo>
                    <a:pt x="173" y="146"/>
                  </a:lnTo>
                  <a:lnTo>
                    <a:pt x="173" y="148"/>
                  </a:lnTo>
                  <a:lnTo>
                    <a:pt x="173" y="150"/>
                  </a:lnTo>
                  <a:lnTo>
                    <a:pt x="171" y="150"/>
                  </a:lnTo>
                  <a:lnTo>
                    <a:pt x="171" y="148"/>
                  </a:lnTo>
                  <a:lnTo>
                    <a:pt x="171" y="150"/>
                  </a:lnTo>
                  <a:lnTo>
                    <a:pt x="169" y="150"/>
                  </a:lnTo>
                  <a:lnTo>
                    <a:pt x="167" y="150"/>
                  </a:lnTo>
                  <a:lnTo>
                    <a:pt x="167" y="148"/>
                  </a:lnTo>
                  <a:lnTo>
                    <a:pt x="165" y="150"/>
                  </a:lnTo>
                  <a:lnTo>
                    <a:pt x="167" y="150"/>
                  </a:lnTo>
                  <a:lnTo>
                    <a:pt x="165" y="150"/>
                  </a:lnTo>
                  <a:lnTo>
                    <a:pt x="165" y="152"/>
                  </a:lnTo>
                  <a:lnTo>
                    <a:pt x="167" y="152"/>
                  </a:lnTo>
                  <a:lnTo>
                    <a:pt x="167" y="154"/>
                  </a:lnTo>
                  <a:lnTo>
                    <a:pt x="169" y="154"/>
                  </a:lnTo>
                  <a:lnTo>
                    <a:pt x="167" y="156"/>
                  </a:lnTo>
                  <a:lnTo>
                    <a:pt x="165" y="156"/>
                  </a:lnTo>
                  <a:lnTo>
                    <a:pt x="165" y="154"/>
                  </a:lnTo>
                  <a:lnTo>
                    <a:pt x="165" y="152"/>
                  </a:lnTo>
                  <a:lnTo>
                    <a:pt x="163" y="152"/>
                  </a:lnTo>
                  <a:lnTo>
                    <a:pt x="163" y="150"/>
                  </a:lnTo>
                  <a:lnTo>
                    <a:pt x="161" y="150"/>
                  </a:lnTo>
                  <a:lnTo>
                    <a:pt x="163" y="150"/>
                  </a:lnTo>
                  <a:lnTo>
                    <a:pt x="163" y="152"/>
                  </a:lnTo>
                  <a:lnTo>
                    <a:pt x="161" y="152"/>
                  </a:lnTo>
                  <a:lnTo>
                    <a:pt x="163" y="152"/>
                  </a:lnTo>
                  <a:lnTo>
                    <a:pt x="163" y="154"/>
                  </a:lnTo>
                  <a:lnTo>
                    <a:pt x="165" y="156"/>
                  </a:lnTo>
                  <a:lnTo>
                    <a:pt x="167" y="158"/>
                  </a:lnTo>
                  <a:lnTo>
                    <a:pt x="167" y="160"/>
                  </a:lnTo>
                  <a:lnTo>
                    <a:pt x="165" y="160"/>
                  </a:lnTo>
                  <a:lnTo>
                    <a:pt x="167" y="160"/>
                  </a:lnTo>
                  <a:lnTo>
                    <a:pt x="167" y="162"/>
                  </a:lnTo>
                  <a:lnTo>
                    <a:pt x="165" y="162"/>
                  </a:lnTo>
                  <a:lnTo>
                    <a:pt x="167" y="162"/>
                  </a:lnTo>
                  <a:lnTo>
                    <a:pt x="167" y="164"/>
                  </a:lnTo>
                  <a:lnTo>
                    <a:pt x="165" y="162"/>
                  </a:lnTo>
                  <a:lnTo>
                    <a:pt x="165" y="164"/>
                  </a:lnTo>
                  <a:lnTo>
                    <a:pt x="165" y="165"/>
                  </a:lnTo>
                  <a:lnTo>
                    <a:pt x="163" y="164"/>
                  </a:lnTo>
                  <a:lnTo>
                    <a:pt x="163" y="165"/>
                  </a:lnTo>
                  <a:lnTo>
                    <a:pt x="161" y="167"/>
                  </a:lnTo>
                  <a:lnTo>
                    <a:pt x="161" y="169"/>
                  </a:lnTo>
                  <a:lnTo>
                    <a:pt x="160" y="169"/>
                  </a:lnTo>
                  <a:lnTo>
                    <a:pt x="160" y="171"/>
                  </a:lnTo>
                  <a:lnTo>
                    <a:pt x="160" y="169"/>
                  </a:lnTo>
                  <a:lnTo>
                    <a:pt x="158" y="169"/>
                  </a:lnTo>
                  <a:lnTo>
                    <a:pt x="158" y="171"/>
                  </a:lnTo>
                  <a:lnTo>
                    <a:pt x="160" y="171"/>
                  </a:lnTo>
                  <a:lnTo>
                    <a:pt x="160" y="173"/>
                  </a:lnTo>
                  <a:lnTo>
                    <a:pt x="161" y="173"/>
                  </a:lnTo>
                  <a:lnTo>
                    <a:pt x="161" y="175"/>
                  </a:lnTo>
                  <a:lnTo>
                    <a:pt x="161" y="177"/>
                  </a:lnTo>
                  <a:lnTo>
                    <a:pt x="160" y="175"/>
                  </a:lnTo>
                  <a:lnTo>
                    <a:pt x="160" y="177"/>
                  </a:lnTo>
                  <a:lnTo>
                    <a:pt x="161" y="177"/>
                  </a:lnTo>
                  <a:lnTo>
                    <a:pt x="161" y="179"/>
                  </a:lnTo>
                  <a:lnTo>
                    <a:pt x="163" y="181"/>
                  </a:lnTo>
                  <a:lnTo>
                    <a:pt x="163" y="179"/>
                  </a:lnTo>
                  <a:lnTo>
                    <a:pt x="163" y="181"/>
                  </a:lnTo>
                  <a:lnTo>
                    <a:pt x="165" y="181"/>
                  </a:lnTo>
                  <a:lnTo>
                    <a:pt x="165" y="183"/>
                  </a:lnTo>
                  <a:lnTo>
                    <a:pt x="165" y="181"/>
                  </a:lnTo>
                  <a:lnTo>
                    <a:pt x="163" y="183"/>
                  </a:lnTo>
                  <a:lnTo>
                    <a:pt x="165" y="183"/>
                  </a:lnTo>
                  <a:lnTo>
                    <a:pt x="165" y="185"/>
                  </a:lnTo>
                  <a:lnTo>
                    <a:pt x="167" y="185"/>
                  </a:lnTo>
                  <a:lnTo>
                    <a:pt x="167" y="187"/>
                  </a:lnTo>
                  <a:lnTo>
                    <a:pt x="165" y="187"/>
                  </a:lnTo>
                  <a:lnTo>
                    <a:pt x="165" y="188"/>
                  </a:lnTo>
                  <a:lnTo>
                    <a:pt x="163" y="188"/>
                  </a:lnTo>
                  <a:lnTo>
                    <a:pt x="163" y="190"/>
                  </a:lnTo>
                  <a:lnTo>
                    <a:pt x="163" y="188"/>
                  </a:lnTo>
                  <a:lnTo>
                    <a:pt x="163" y="190"/>
                  </a:lnTo>
                  <a:lnTo>
                    <a:pt x="161" y="190"/>
                  </a:lnTo>
                  <a:lnTo>
                    <a:pt x="160" y="194"/>
                  </a:lnTo>
                  <a:lnTo>
                    <a:pt x="158" y="194"/>
                  </a:lnTo>
                  <a:lnTo>
                    <a:pt x="158" y="196"/>
                  </a:lnTo>
                  <a:lnTo>
                    <a:pt x="156" y="196"/>
                  </a:lnTo>
                  <a:lnTo>
                    <a:pt x="158" y="198"/>
                  </a:lnTo>
                  <a:lnTo>
                    <a:pt x="156" y="200"/>
                  </a:lnTo>
                  <a:lnTo>
                    <a:pt x="156" y="202"/>
                  </a:lnTo>
                  <a:lnTo>
                    <a:pt x="156" y="204"/>
                  </a:lnTo>
                  <a:lnTo>
                    <a:pt x="154" y="204"/>
                  </a:lnTo>
                  <a:lnTo>
                    <a:pt x="154" y="206"/>
                  </a:lnTo>
                  <a:lnTo>
                    <a:pt x="154" y="208"/>
                  </a:lnTo>
                  <a:lnTo>
                    <a:pt x="152" y="208"/>
                  </a:lnTo>
                  <a:lnTo>
                    <a:pt x="152" y="210"/>
                  </a:lnTo>
                  <a:lnTo>
                    <a:pt x="152" y="208"/>
                  </a:lnTo>
                  <a:lnTo>
                    <a:pt x="150" y="210"/>
                  </a:lnTo>
                  <a:lnTo>
                    <a:pt x="150" y="208"/>
                  </a:lnTo>
                  <a:lnTo>
                    <a:pt x="148" y="210"/>
                  </a:lnTo>
                  <a:lnTo>
                    <a:pt x="148" y="212"/>
                  </a:lnTo>
                  <a:lnTo>
                    <a:pt x="148" y="213"/>
                  </a:lnTo>
                  <a:lnTo>
                    <a:pt x="148" y="212"/>
                  </a:lnTo>
                  <a:lnTo>
                    <a:pt x="146" y="212"/>
                  </a:lnTo>
                  <a:lnTo>
                    <a:pt x="146" y="213"/>
                  </a:lnTo>
                  <a:lnTo>
                    <a:pt x="146" y="212"/>
                  </a:lnTo>
                  <a:lnTo>
                    <a:pt x="146" y="213"/>
                  </a:lnTo>
                  <a:lnTo>
                    <a:pt x="146" y="215"/>
                  </a:lnTo>
                  <a:lnTo>
                    <a:pt x="144" y="213"/>
                  </a:lnTo>
                  <a:lnTo>
                    <a:pt x="144" y="215"/>
                  </a:lnTo>
                  <a:lnTo>
                    <a:pt x="142" y="213"/>
                  </a:lnTo>
                  <a:lnTo>
                    <a:pt x="142" y="215"/>
                  </a:lnTo>
                  <a:lnTo>
                    <a:pt x="140" y="215"/>
                  </a:lnTo>
                  <a:lnTo>
                    <a:pt x="138" y="217"/>
                  </a:lnTo>
                  <a:lnTo>
                    <a:pt x="138" y="219"/>
                  </a:lnTo>
                  <a:lnTo>
                    <a:pt x="138" y="221"/>
                  </a:lnTo>
                  <a:lnTo>
                    <a:pt x="137" y="221"/>
                  </a:lnTo>
                  <a:lnTo>
                    <a:pt x="137" y="223"/>
                  </a:lnTo>
                  <a:lnTo>
                    <a:pt x="137" y="221"/>
                  </a:lnTo>
                  <a:lnTo>
                    <a:pt x="135" y="221"/>
                  </a:lnTo>
                  <a:lnTo>
                    <a:pt x="135" y="219"/>
                  </a:lnTo>
                  <a:lnTo>
                    <a:pt x="133" y="217"/>
                  </a:lnTo>
                  <a:lnTo>
                    <a:pt x="133" y="219"/>
                  </a:lnTo>
                  <a:lnTo>
                    <a:pt x="135" y="221"/>
                  </a:lnTo>
                  <a:lnTo>
                    <a:pt x="133" y="221"/>
                  </a:lnTo>
                  <a:lnTo>
                    <a:pt x="135" y="223"/>
                  </a:lnTo>
                  <a:lnTo>
                    <a:pt x="133" y="223"/>
                  </a:lnTo>
                  <a:lnTo>
                    <a:pt x="131" y="221"/>
                  </a:lnTo>
                  <a:lnTo>
                    <a:pt x="131" y="223"/>
                  </a:lnTo>
                  <a:lnTo>
                    <a:pt x="131" y="225"/>
                  </a:lnTo>
                  <a:lnTo>
                    <a:pt x="129" y="225"/>
                  </a:lnTo>
                  <a:lnTo>
                    <a:pt x="129" y="227"/>
                  </a:lnTo>
                  <a:lnTo>
                    <a:pt x="129" y="225"/>
                  </a:lnTo>
                  <a:lnTo>
                    <a:pt x="129" y="227"/>
                  </a:lnTo>
                  <a:lnTo>
                    <a:pt x="127" y="227"/>
                  </a:lnTo>
                  <a:lnTo>
                    <a:pt x="129" y="227"/>
                  </a:lnTo>
                  <a:lnTo>
                    <a:pt x="127" y="227"/>
                  </a:lnTo>
                  <a:lnTo>
                    <a:pt x="127" y="229"/>
                  </a:lnTo>
                  <a:lnTo>
                    <a:pt x="127" y="231"/>
                  </a:lnTo>
                  <a:lnTo>
                    <a:pt x="125" y="231"/>
                  </a:lnTo>
                  <a:lnTo>
                    <a:pt x="125" y="229"/>
                  </a:lnTo>
                  <a:lnTo>
                    <a:pt x="123" y="229"/>
                  </a:lnTo>
                  <a:lnTo>
                    <a:pt x="121" y="229"/>
                  </a:lnTo>
                  <a:lnTo>
                    <a:pt x="125" y="231"/>
                  </a:lnTo>
                  <a:lnTo>
                    <a:pt x="123" y="231"/>
                  </a:lnTo>
                  <a:lnTo>
                    <a:pt x="121" y="231"/>
                  </a:lnTo>
                  <a:lnTo>
                    <a:pt x="123" y="231"/>
                  </a:lnTo>
                  <a:lnTo>
                    <a:pt x="121" y="229"/>
                  </a:lnTo>
                  <a:lnTo>
                    <a:pt x="121" y="231"/>
                  </a:lnTo>
                  <a:lnTo>
                    <a:pt x="121" y="233"/>
                  </a:lnTo>
                  <a:lnTo>
                    <a:pt x="119" y="231"/>
                  </a:lnTo>
                  <a:lnTo>
                    <a:pt x="119" y="233"/>
                  </a:lnTo>
                  <a:lnTo>
                    <a:pt x="119" y="235"/>
                  </a:lnTo>
                  <a:lnTo>
                    <a:pt x="119" y="233"/>
                  </a:lnTo>
                  <a:lnTo>
                    <a:pt x="119" y="235"/>
                  </a:lnTo>
                  <a:lnTo>
                    <a:pt x="117" y="235"/>
                  </a:lnTo>
                  <a:lnTo>
                    <a:pt x="119" y="235"/>
                  </a:lnTo>
                  <a:lnTo>
                    <a:pt x="117" y="235"/>
                  </a:lnTo>
                  <a:lnTo>
                    <a:pt x="117" y="236"/>
                  </a:lnTo>
                  <a:lnTo>
                    <a:pt x="115" y="236"/>
                  </a:lnTo>
                  <a:lnTo>
                    <a:pt x="117" y="236"/>
                  </a:lnTo>
                  <a:lnTo>
                    <a:pt x="115" y="236"/>
                  </a:lnTo>
                  <a:lnTo>
                    <a:pt x="113" y="238"/>
                  </a:lnTo>
                  <a:lnTo>
                    <a:pt x="117" y="238"/>
                  </a:lnTo>
                  <a:lnTo>
                    <a:pt x="119" y="238"/>
                  </a:lnTo>
                  <a:lnTo>
                    <a:pt x="117" y="238"/>
                  </a:lnTo>
                  <a:lnTo>
                    <a:pt x="115" y="238"/>
                  </a:lnTo>
                  <a:lnTo>
                    <a:pt x="115" y="240"/>
                  </a:lnTo>
                  <a:lnTo>
                    <a:pt x="117" y="240"/>
                  </a:lnTo>
                  <a:lnTo>
                    <a:pt x="115" y="240"/>
                  </a:lnTo>
                  <a:lnTo>
                    <a:pt x="117" y="242"/>
                  </a:lnTo>
                  <a:lnTo>
                    <a:pt x="115" y="242"/>
                  </a:lnTo>
                  <a:lnTo>
                    <a:pt x="115" y="244"/>
                  </a:lnTo>
                  <a:lnTo>
                    <a:pt x="115" y="242"/>
                  </a:lnTo>
                  <a:lnTo>
                    <a:pt x="113" y="242"/>
                  </a:lnTo>
                  <a:lnTo>
                    <a:pt x="113" y="244"/>
                  </a:lnTo>
                  <a:lnTo>
                    <a:pt x="113" y="242"/>
                  </a:lnTo>
                  <a:lnTo>
                    <a:pt x="113" y="244"/>
                  </a:lnTo>
                  <a:lnTo>
                    <a:pt x="113" y="246"/>
                  </a:lnTo>
                  <a:lnTo>
                    <a:pt x="113" y="244"/>
                  </a:lnTo>
                  <a:lnTo>
                    <a:pt x="112" y="244"/>
                  </a:lnTo>
                  <a:lnTo>
                    <a:pt x="112" y="246"/>
                  </a:lnTo>
                  <a:lnTo>
                    <a:pt x="112" y="244"/>
                  </a:lnTo>
                  <a:lnTo>
                    <a:pt x="110" y="244"/>
                  </a:lnTo>
                  <a:lnTo>
                    <a:pt x="112" y="244"/>
                  </a:lnTo>
                  <a:lnTo>
                    <a:pt x="112" y="242"/>
                  </a:lnTo>
                  <a:lnTo>
                    <a:pt x="110" y="242"/>
                  </a:lnTo>
                  <a:lnTo>
                    <a:pt x="110" y="244"/>
                  </a:lnTo>
                  <a:lnTo>
                    <a:pt x="108" y="244"/>
                  </a:lnTo>
                  <a:lnTo>
                    <a:pt x="108" y="242"/>
                  </a:lnTo>
                  <a:lnTo>
                    <a:pt x="108" y="240"/>
                  </a:lnTo>
                  <a:lnTo>
                    <a:pt x="108" y="238"/>
                  </a:lnTo>
                  <a:lnTo>
                    <a:pt x="106" y="238"/>
                  </a:lnTo>
                  <a:lnTo>
                    <a:pt x="108" y="238"/>
                  </a:lnTo>
                  <a:lnTo>
                    <a:pt x="106" y="238"/>
                  </a:lnTo>
                  <a:lnTo>
                    <a:pt x="104" y="238"/>
                  </a:lnTo>
                  <a:lnTo>
                    <a:pt x="108" y="240"/>
                  </a:lnTo>
                  <a:lnTo>
                    <a:pt x="108" y="242"/>
                  </a:lnTo>
                  <a:lnTo>
                    <a:pt x="108" y="244"/>
                  </a:lnTo>
                  <a:lnTo>
                    <a:pt x="110" y="244"/>
                  </a:lnTo>
                  <a:lnTo>
                    <a:pt x="110" y="246"/>
                  </a:lnTo>
                  <a:lnTo>
                    <a:pt x="110" y="248"/>
                  </a:lnTo>
                  <a:lnTo>
                    <a:pt x="110" y="250"/>
                  </a:lnTo>
                  <a:lnTo>
                    <a:pt x="108" y="250"/>
                  </a:lnTo>
                  <a:lnTo>
                    <a:pt x="110" y="250"/>
                  </a:lnTo>
                  <a:lnTo>
                    <a:pt x="110" y="252"/>
                  </a:lnTo>
                  <a:lnTo>
                    <a:pt x="112" y="252"/>
                  </a:lnTo>
                  <a:lnTo>
                    <a:pt x="110" y="252"/>
                  </a:lnTo>
                  <a:lnTo>
                    <a:pt x="110" y="254"/>
                  </a:lnTo>
                  <a:lnTo>
                    <a:pt x="110" y="252"/>
                  </a:lnTo>
                  <a:lnTo>
                    <a:pt x="108" y="252"/>
                  </a:lnTo>
                  <a:lnTo>
                    <a:pt x="108" y="254"/>
                  </a:lnTo>
                  <a:lnTo>
                    <a:pt x="108" y="256"/>
                  </a:lnTo>
                  <a:lnTo>
                    <a:pt x="106" y="256"/>
                  </a:lnTo>
                  <a:lnTo>
                    <a:pt x="106" y="254"/>
                  </a:lnTo>
                  <a:lnTo>
                    <a:pt x="104" y="256"/>
                  </a:lnTo>
                  <a:lnTo>
                    <a:pt x="106" y="256"/>
                  </a:lnTo>
                  <a:lnTo>
                    <a:pt x="106" y="258"/>
                  </a:lnTo>
                  <a:lnTo>
                    <a:pt x="104" y="258"/>
                  </a:lnTo>
                  <a:lnTo>
                    <a:pt x="102" y="258"/>
                  </a:lnTo>
                  <a:lnTo>
                    <a:pt x="102" y="256"/>
                  </a:lnTo>
                  <a:lnTo>
                    <a:pt x="102" y="254"/>
                  </a:lnTo>
                  <a:lnTo>
                    <a:pt x="100" y="254"/>
                  </a:lnTo>
                  <a:lnTo>
                    <a:pt x="100" y="256"/>
                  </a:lnTo>
                  <a:lnTo>
                    <a:pt x="98" y="256"/>
                  </a:lnTo>
                  <a:lnTo>
                    <a:pt x="100" y="258"/>
                  </a:lnTo>
                  <a:lnTo>
                    <a:pt x="100" y="260"/>
                  </a:lnTo>
                  <a:lnTo>
                    <a:pt x="100" y="261"/>
                  </a:lnTo>
                  <a:lnTo>
                    <a:pt x="102" y="261"/>
                  </a:lnTo>
                  <a:lnTo>
                    <a:pt x="102" y="263"/>
                  </a:lnTo>
                  <a:lnTo>
                    <a:pt x="104" y="263"/>
                  </a:lnTo>
                  <a:lnTo>
                    <a:pt x="102" y="265"/>
                  </a:lnTo>
                  <a:lnTo>
                    <a:pt x="102" y="263"/>
                  </a:lnTo>
                  <a:lnTo>
                    <a:pt x="102" y="265"/>
                  </a:lnTo>
                  <a:lnTo>
                    <a:pt x="102" y="267"/>
                  </a:lnTo>
                  <a:lnTo>
                    <a:pt x="102" y="269"/>
                  </a:lnTo>
                  <a:lnTo>
                    <a:pt x="100" y="269"/>
                  </a:lnTo>
                  <a:lnTo>
                    <a:pt x="102" y="269"/>
                  </a:lnTo>
                  <a:lnTo>
                    <a:pt x="102" y="271"/>
                  </a:lnTo>
                  <a:lnTo>
                    <a:pt x="100" y="271"/>
                  </a:lnTo>
                  <a:lnTo>
                    <a:pt x="102" y="271"/>
                  </a:lnTo>
                  <a:lnTo>
                    <a:pt x="100" y="273"/>
                  </a:lnTo>
                  <a:lnTo>
                    <a:pt x="100" y="275"/>
                  </a:lnTo>
                  <a:lnTo>
                    <a:pt x="100" y="277"/>
                  </a:lnTo>
                  <a:lnTo>
                    <a:pt x="100" y="279"/>
                  </a:lnTo>
                  <a:lnTo>
                    <a:pt x="100" y="281"/>
                  </a:lnTo>
                  <a:lnTo>
                    <a:pt x="102" y="281"/>
                  </a:lnTo>
                  <a:lnTo>
                    <a:pt x="102" y="283"/>
                  </a:lnTo>
                  <a:lnTo>
                    <a:pt x="102" y="284"/>
                  </a:lnTo>
                  <a:lnTo>
                    <a:pt x="100" y="284"/>
                  </a:lnTo>
                  <a:lnTo>
                    <a:pt x="100" y="283"/>
                  </a:lnTo>
                  <a:lnTo>
                    <a:pt x="98" y="281"/>
                  </a:lnTo>
                  <a:lnTo>
                    <a:pt x="98" y="283"/>
                  </a:lnTo>
                  <a:lnTo>
                    <a:pt x="100" y="283"/>
                  </a:lnTo>
                  <a:lnTo>
                    <a:pt x="98" y="283"/>
                  </a:lnTo>
                  <a:lnTo>
                    <a:pt x="98" y="281"/>
                  </a:lnTo>
                  <a:lnTo>
                    <a:pt x="96" y="281"/>
                  </a:lnTo>
                  <a:lnTo>
                    <a:pt x="96" y="283"/>
                  </a:lnTo>
                  <a:lnTo>
                    <a:pt x="98" y="283"/>
                  </a:lnTo>
                  <a:lnTo>
                    <a:pt x="96" y="284"/>
                  </a:lnTo>
                  <a:lnTo>
                    <a:pt x="98" y="284"/>
                  </a:lnTo>
                  <a:lnTo>
                    <a:pt x="96" y="284"/>
                  </a:lnTo>
                  <a:lnTo>
                    <a:pt x="94" y="284"/>
                  </a:lnTo>
                  <a:lnTo>
                    <a:pt x="96" y="284"/>
                  </a:lnTo>
                  <a:lnTo>
                    <a:pt x="96" y="286"/>
                  </a:lnTo>
                  <a:lnTo>
                    <a:pt x="94" y="286"/>
                  </a:lnTo>
                  <a:lnTo>
                    <a:pt x="96" y="286"/>
                  </a:lnTo>
                  <a:lnTo>
                    <a:pt x="94" y="286"/>
                  </a:lnTo>
                  <a:lnTo>
                    <a:pt x="96" y="288"/>
                  </a:lnTo>
                  <a:lnTo>
                    <a:pt x="96" y="290"/>
                  </a:lnTo>
                  <a:lnTo>
                    <a:pt x="98" y="290"/>
                  </a:lnTo>
                  <a:lnTo>
                    <a:pt x="96" y="290"/>
                  </a:lnTo>
                  <a:lnTo>
                    <a:pt x="96" y="292"/>
                  </a:lnTo>
                  <a:lnTo>
                    <a:pt x="96" y="290"/>
                  </a:lnTo>
                  <a:lnTo>
                    <a:pt x="96" y="292"/>
                  </a:lnTo>
                  <a:lnTo>
                    <a:pt x="96" y="294"/>
                  </a:lnTo>
                  <a:lnTo>
                    <a:pt x="98" y="294"/>
                  </a:lnTo>
                  <a:lnTo>
                    <a:pt x="98" y="296"/>
                  </a:lnTo>
                  <a:lnTo>
                    <a:pt x="98" y="294"/>
                  </a:lnTo>
                  <a:lnTo>
                    <a:pt x="96" y="294"/>
                  </a:lnTo>
                  <a:lnTo>
                    <a:pt x="96" y="296"/>
                  </a:lnTo>
                  <a:lnTo>
                    <a:pt x="98" y="296"/>
                  </a:lnTo>
                  <a:lnTo>
                    <a:pt x="96" y="296"/>
                  </a:lnTo>
                  <a:lnTo>
                    <a:pt x="96" y="294"/>
                  </a:lnTo>
                  <a:lnTo>
                    <a:pt x="96" y="296"/>
                  </a:lnTo>
                  <a:lnTo>
                    <a:pt x="96" y="298"/>
                  </a:lnTo>
                  <a:lnTo>
                    <a:pt x="96" y="300"/>
                  </a:lnTo>
                  <a:lnTo>
                    <a:pt x="96" y="302"/>
                  </a:lnTo>
                  <a:lnTo>
                    <a:pt x="96" y="304"/>
                  </a:lnTo>
                  <a:lnTo>
                    <a:pt x="96" y="306"/>
                  </a:lnTo>
                  <a:lnTo>
                    <a:pt x="96" y="304"/>
                  </a:lnTo>
                  <a:lnTo>
                    <a:pt x="98" y="304"/>
                  </a:lnTo>
                  <a:lnTo>
                    <a:pt x="98" y="306"/>
                  </a:lnTo>
                  <a:lnTo>
                    <a:pt x="96" y="306"/>
                  </a:lnTo>
                  <a:lnTo>
                    <a:pt x="96" y="308"/>
                  </a:lnTo>
                  <a:lnTo>
                    <a:pt x="98" y="309"/>
                  </a:lnTo>
                  <a:lnTo>
                    <a:pt x="98" y="308"/>
                  </a:lnTo>
                  <a:lnTo>
                    <a:pt x="98" y="309"/>
                  </a:lnTo>
                  <a:lnTo>
                    <a:pt x="98" y="311"/>
                  </a:lnTo>
                  <a:lnTo>
                    <a:pt x="98" y="313"/>
                  </a:lnTo>
                  <a:lnTo>
                    <a:pt x="100" y="313"/>
                  </a:lnTo>
                  <a:lnTo>
                    <a:pt x="98" y="313"/>
                  </a:lnTo>
                  <a:lnTo>
                    <a:pt x="98" y="315"/>
                  </a:lnTo>
                  <a:lnTo>
                    <a:pt x="96" y="315"/>
                  </a:lnTo>
                  <a:lnTo>
                    <a:pt x="98" y="315"/>
                  </a:lnTo>
                  <a:lnTo>
                    <a:pt x="100" y="317"/>
                  </a:lnTo>
                  <a:lnTo>
                    <a:pt x="98" y="317"/>
                  </a:lnTo>
                  <a:lnTo>
                    <a:pt x="100" y="317"/>
                  </a:lnTo>
                  <a:lnTo>
                    <a:pt x="102" y="317"/>
                  </a:lnTo>
                  <a:lnTo>
                    <a:pt x="104" y="317"/>
                  </a:lnTo>
                  <a:lnTo>
                    <a:pt x="104" y="319"/>
                  </a:lnTo>
                  <a:lnTo>
                    <a:pt x="104" y="321"/>
                  </a:lnTo>
                  <a:lnTo>
                    <a:pt x="106" y="321"/>
                  </a:lnTo>
                  <a:lnTo>
                    <a:pt x="106" y="319"/>
                  </a:lnTo>
                  <a:lnTo>
                    <a:pt x="108" y="319"/>
                  </a:lnTo>
                  <a:lnTo>
                    <a:pt x="110" y="319"/>
                  </a:lnTo>
                  <a:lnTo>
                    <a:pt x="110" y="321"/>
                  </a:lnTo>
                  <a:lnTo>
                    <a:pt x="112" y="323"/>
                  </a:lnTo>
                  <a:lnTo>
                    <a:pt x="112" y="325"/>
                  </a:lnTo>
                  <a:lnTo>
                    <a:pt x="113" y="325"/>
                  </a:lnTo>
                  <a:lnTo>
                    <a:pt x="113" y="327"/>
                  </a:lnTo>
                  <a:lnTo>
                    <a:pt x="115" y="327"/>
                  </a:lnTo>
                  <a:lnTo>
                    <a:pt x="117" y="327"/>
                  </a:lnTo>
                  <a:lnTo>
                    <a:pt x="117" y="329"/>
                  </a:lnTo>
                  <a:lnTo>
                    <a:pt x="119" y="329"/>
                  </a:lnTo>
                  <a:lnTo>
                    <a:pt x="119" y="331"/>
                  </a:lnTo>
                  <a:lnTo>
                    <a:pt x="115" y="329"/>
                  </a:lnTo>
                  <a:lnTo>
                    <a:pt x="115" y="327"/>
                  </a:lnTo>
                  <a:lnTo>
                    <a:pt x="115" y="329"/>
                  </a:lnTo>
                  <a:lnTo>
                    <a:pt x="115" y="331"/>
                  </a:lnTo>
                  <a:lnTo>
                    <a:pt x="117" y="331"/>
                  </a:lnTo>
                  <a:lnTo>
                    <a:pt x="115" y="331"/>
                  </a:lnTo>
                  <a:lnTo>
                    <a:pt x="117" y="331"/>
                  </a:lnTo>
                  <a:lnTo>
                    <a:pt x="117" y="332"/>
                  </a:lnTo>
                  <a:lnTo>
                    <a:pt x="119" y="332"/>
                  </a:lnTo>
                  <a:lnTo>
                    <a:pt x="119" y="334"/>
                  </a:lnTo>
                  <a:lnTo>
                    <a:pt x="119" y="332"/>
                  </a:lnTo>
                  <a:lnTo>
                    <a:pt x="121" y="334"/>
                  </a:lnTo>
                  <a:lnTo>
                    <a:pt x="121" y="336"/>
                  </a:lnTo>
                  <a:lnTo>
                    <a:pt x="123" y="336"/>
                  </a:lnTo>
                  <a:lnTo>
                    <a:pt x="123" y="338"/>
                  </a:lnTo>
                  <a:lnTo>
                    <a:pt x="123" y="336"/>
                  </a:lnTo>
                  <a:lnTo>
                    <a:pt x="121" y="336"/>
                  </a:lnTo>
                  <a:lnTo>
                    <a:pt x="121" y="334"/>
                  </a:lnTo>
                  <a:lnTo>
                    <a:pt x="123" y="334"/>
                  </a:lnTo>
                  <a:lnTo>
                    <a:pt x="123" y="336"/>
                  </a:lnTo>
                  <a:lnTo>
                    <a:pt x="123" y="338"/>
                  </a:lnTo>
                  <a:lnTo>
                    <a:pt x="125" y="340"/>
                  </a:lnTo>
                  <a:lnTo>
                    <a:pt x="127" y="342"/>
                  </a:lnTo>
                  <a:lnTo>
                    <a:pt x="127" y="340"/>
                  </a:lnTo>
                  <a:lnTo>
                    <a:pt x="127" y="342"/>
                  </a:lnTo>
                  <a:lnTo>
                    <a:pt x="125" y="342"/>
                  </a:lnTo>
                  <a:lnTo>
                    <a:pt x="125" y="340"/>
                  </a:lnTo>
                  <a:lnTo>
                    <a:pt x="123" y="340"/>
                  </a:lnTo>
                  <a:lnTo>
                    <a:pt x="125" y="342"/>
                  </a:lnTo>
                  <a:lnTo>
                    <a:pt x="123" y="344"/>
                  </a:lnTo>
                  <a:lnTo>
                    <a:pt x="121" y="344"/>
                  </a:lnTo>
                  <a:lnTo>
                    <a:pt x="121" y="346"/>
                  </a:lnTo>
                  <a:lnTo>
                    <a:pt x="123" y="344"/>
                  </a:lnTo>
                  <a:lnTo>
                    <a:pt x="127" y="344"/>
                  </a:lnTo>
                  <a:lnTo>
                    <a:pt x="127" y="346"/>
                  </a:lnTo>
                  <a:lnTo>
                    <a:pt x="125" y="346"/>
                  </a:lnTo>
                  <a:lnTo>
                    <a:pt x="123" y="346"/>
                  </a:lnTo>
                  <a:lnTo>
                    <a:pt x="121" y="348"/>
                  </a:lnTo>
                  <a:lnTo>
                    <a:pt x="121" y="350"/>
                  </a:lnTo>
                  <a:lnTo>
                    <a:pt x="119" y="350"/>
                  </a:lnTo>
                  <a:lnTo>
                    <a:pt x="121" y="350"/>
                  </a:lnTo>
                  <a:lnTo>
                    <a:pt x="119" y="352"/>
                  </a:lnTo>
                  <a:lnTo>
                    <a:pt x="117" y="352"/>
                  </a:lnTo>
                  <a:lnTo>
                    <a:pt x="117" y="354"/>
                  </a:lnTo>
                  <a:lnTo>
                    <a:pt x="115" y="354"/>
                  </a:lnTo>
                  <a:lnTo>
                    <a:pt x="113" y="354"/>
                  </a:lnTo>
                  <a:lnTo>
                    <a:pt x="115" y="356"/>
                  </a:lnTo>
                  <a:lnTo>
                    <a:pt x="113" y="356"/>
                  </a:lnTo>
                  <a:lnTo>
                    <a:pt x="115" y="356"/>
                  </a:lnTo>
                  <a:lnTo>
                    <a:pt x="115" y="357"/>
                  </a:lnTo>
                  <a:lnTo>
                    <a:pt x="113" y="357"/>
                  </a:lnTo>
                  <a:lnTo>
                    <a:pt x="113" y="356"/>
                  </a:lnTo>
                  <a:lnTo>
                    <a:pt x="112" y="356"/>
                  </a:lnTo>
                  <a:lnTo>
                    <a:pt x="113" y="356"/>
                  </a:lnTo>
                  <a:lnTo>
                    <a:pt x="112" y="356"/>
                  </a:lnTo>
                  <a:lnTo>
                    <a:pt x="112" y="357"/>
                  </a:lnTo>
                  <a:lnTo>
                    <a:pt x="110" y="357"/>
                  </a:lnTo>
                  <a:lnTo>
                    <a:pt x="110" y="356"/>
                  </a:lnTo>
                  <a:lnTo>
                    <a:pt x="112" y="359"/>
                  </a:lnTo>
                  <a:lnTo>
                    <a:pt x="113" y="359"/>
                  </a:lnTo>
                  <a:lnTo>
                    <a:pt x="113" y="357"/>
                  </a:lnTo>
                  <a:lnTo>
                    <a:pt x="115" y="357"/>
                  </a:lnTo>
                  <a:lnTo>
                    <a:pt x="117" y="357"/>
                  </a:lnTo>
                  <a:lnTo>
                    <a:pt x="117" y="359"/>
                  </a:lnTo>
                  <a:lnTo>
                    <a:pt x="117" y="357"/>
                  </a:lnTo>
                  <a:lnTo>
                    <a:pt x="117" y="356"/>
                  </a:lnTo>
                  <a:lnTo>
                    <a:pt x="119" y="357"/>
                  </a:lnTo>
                  <a:lnTo>
                    <a:pt x="119" y="359"/>
                  </a:lnTo>
                  <a:lnTo>
                    <a:pt x="117" y="359"/>
                  </a:lnTo>
                  <a:lnTo>
                    <a:pt x="115" y="359"/>
                  </a:lnTo>
                  <a:lnTo>
                    <a:pt x="113" y="359"/>
                  </a:lnTo>
                  <a:lnTo>
                    <a:pt x="115" y="359"/>
                  </a:lnTo>
                  <a:lnTo>
                    <a:pt x="115" y="361"/>
                  </a:lnTo>
                  <a:lnTo>
                    <a:pt x="113" y="361"/>
                  </a:lnTo>
                  <a:lnTo>
                    <a:pt x="115" y="361"/>
                  </a:lnTo>
                  <a:lnTo>
                    <a:pt x="115" y="363"/>
                  </a:lnTo>
                  <a:lnTo>
                    <a:pt x="117" y="363"/>
                  </a:lnTo>
                  <a:lnTo>
                    <a:pt x="115" y="361"/>
                  </a:lnTo>
                  <a:lnTo>
                    <a:pt x="115" y="363"/>
                  </a:lnTo>
                  <a:lnTo>
                    <a:pt x="117" y="363"/>
                  </a:lnTo>
                  <a:lnTo>
                    <a:pt x="117" y="365"/>
                  </a:lnTo>
                  <a:lnTo>
                    <a:pt x="115" y="365"/>
                  </a:lnTo>
                  <a:lnTo>
                    <a:pt x="113" y="365"/>
                  </a:lnTo>
                  <a:lnTo>
                    <a:pt x="115" y="365"/>
                  </a:lnTo>
                  <a:lnTo>
                    <a:pt x="113" y="367"/>
                  </a:lnTo>
                  <a:lnTo>
                    <a:pt x="113" y="365"/>
                  </a:lnTo>
                  <a:lnTo>
                    <a:pt x="112" y="365"/>
                  </a:lnTo>
                  <a:lnTo>
                    <a:pt x="112" y="367"/>
                  </a:lnTo>
                  <a:lnTo>
                    <a:pt x="110" y="367"/>
                  </a:lnTo>
                  <a:lnTo>
                    <a:pt x="110" y="369"/>
                  </a:lnTo>
                  <a:lnTo>
                    <a:pt x="110" y="371"/>
                  </a:lnTo>
                  <a:lnTo>
                    <a:pt x="108" y="371"/>
                  </a:lnTo>
                  <a:lnTo>
                    <a:pt x="108" y="373"/>
                  </a:lnTo>
                  <a:lnTo>
                    <a:pt x="108" y="371"/>
                  </a:lnTo>
                  <a:lnTo>
                    <a:pt x="106" y="371"/>
                  </a:lnTo>
                  <a:lnTo>
                    <a:pt x="106" y="373"/>
                  </a:lnTo>
                  <a:lnTo>
                    <a:pt x="106" y="371"/>
                  </a:lnTo>
                  <a:lnTo>
                    <a:pt x="106" y="369"/>
                  </a:lnTo>
                  <a:lnTo>
                    <a:pt x="106" y="367"/>
                  </a:lnTo>
                  <a:lnTo>
                    <a:pt x="106" y="365"/>
                  </a:lnTo>
                  <a:lnTo>
                    <a:pt x="106" y="367"/>
                  </a:lnTo>
                  <a:lnTo>
                    <a:pt x="104" y="367"/>
                  </a:lnTo>
                  <a:lnTo>
                    <a:pt x="104" y="365"/>
                  </a:lnTo>
                  <a:lnTo>
                    <a:pt x="104" y="363"/>
                  </a:lnTo>
                  <a:lnTo>
                    <a:pt x="104" y="365"/>
                  </a:lnTo>
                  <a:lnTo>
                    <a:pt x="104" y="367"/>
                  </a:lnTo>
                  <a:lnTo>
                    <a:pt x="104" y="369"/>
                  </a:lnTo>
                  <a:lnTo>
                    <a:pt x="104" y="371"/>
                  </a:lnTo>
                  <a:lnTo>
                    <a:pt x="104" y="369"/>
                  </a:lnTo>
                  <a:lnTo>
                    <a:pt x="104" y="371"/>
                  </a:lnTo>
                  <a:lnTo>
                    <a:pt x="104" y="373"/>
                  </a:lnTo>
                  <a:lnTo>
                    <a:pt x="102" y="373"/>
                  </a:lnTo>
                  <a:lnTo>
                    <a:pt x="104" y="373"/>
                  </a:lnTo>
                  <a:lnTo>
                    <a:pt x="102" y="373"/>
                  </a:lnTo>
                  <a:lnTo>
                    <a:pt x="104" y="373"/>
                  </a:lnTo>
                  <a:lnTo>
                    <a:pt x="102" y="373"/>
                  </a:lnTo>
                  <a:lnTo>
                    <a:pt x="100" y="373"/>
                  </a:lnTo>
                  <a:lnTo>
                    <a:pt x="102" y="373"/>
                  </a:lnTo>
                  <a:lnTo>
                    <a:pt x="102" y="375"/>
                  </a:lnTo>
                  <a:lnTo>
                    <a:pt x="100" y="375"/>
                  </a:lnTo>
                  <a:lnTo>
                    <a:pt x="102" y="375"/>
                  </a:lnTo>
                  <a:lnTo>
                    <a:pt x="100" y="375"/>
                  </a:lnTo>
                  <a:lnTo>
                    <a:pt x="100" y="377"/>
                  </a:lnTo>
                  <a:lnTo>
                    <a:pt x="98" y="377"/>
                  </a:lnTo>
                  <a:lnTo>
                    <a:pt x="96" y="377"/>
                  </a:lnTo>
                  <a:lnTo>
                    <a:pt x="94" y="377"/>
                  </a:lnTo>
                  <a:lnTo>
                    <a:pt x="94" y="379"/>
                  </a:lnTo>
                  <a:lnTo>
                    <a:pt x="96" y="379"/>
                  </a:lnTo>
                  <a:lnTo>
                    <a:pt x="94" y="379"/>
                  </a:lnTo>
                  <a:lnTo>
                    <a:pt x="92" y="379"/>
                  </a:lnTo>
                  <a:lnTo>
                    <a:pt x="94" y="379"/>
                  </a:lnTo>
                  <a:lnTo>
                    <a:pt x="94" y="380"/>
                  </a:lnTo>
                  <a:lnTo>
                    <a:pt x="92" y="380"/>
                  </a:lnTo>
                  <a:lnTo>
                    <a:pt x="87" y="380"/>
                  </a:lnTo>
                  <a:lnTo>
                    <a:pt x="81" y="379"/>
                  </a:lnTo>
                  <a:lnTo>
                    <a:pt x="83" y="380"/>
                  </a:lnTo>
                  <a:lnTo>
                    <a:pt x="81" y="380"/>
                  </a:lnTo>
                  <a:lnTo>
                    <a:pt x="83" y="380"/>
                  </a:lnTo>
                  <a:lnTo>
                    <a:pt x="85" y="380"/>
                  </a:lnTo>
                  <a:lnTo>
                    <a:pt x="85" y="382"/>
                  </a:lnTo>
                  <a:lnTo>
                    <a:pt x="85" y="380"/>
                  </a:lnTo>
                  <a:lnTo>
                    <a:pt x="87" y="380"/>
                  </a:lnTo>
                  <a:lnTo>
                    <a:pt x="89" y="380"/>
                  </a:lnTo>
                  <a:lnTo>
                    <a:pt x="90" y="380"/>
                  </a:lnTo>
                  <a:lnTo>
                    <a:pt x="90" y="382"/>
                  </a:lnTo>
                  <a:lnTo>
                    <a:pt x="90" y="380"/>
                  </a:lnTo>
                  <a:lnTo>
                    <a:pt x="90" y="382"/>
                  </a:lnTo>
                  <a:lnTo>
                    <a:pt x="90" y="384"/>
                  </a:lnTo>
                  <a:lnTo>
                    <a:pt x="92" y="384"/>
                  </a:lnTo>
                  <a:lnTo>
                    <a:pt x="90" y="384"/>
                  </a:lnTo>
                  <a:lnTo>
                    <a:pt x="92" y="386"/>
                  </a:lnTo>
                  <a:lnTo>
                    <a:pt x="90" y="386"/>
                  </a:lnTo>
                  <a:lnTo>
                    <a:pt x="89" y="386"/>
                  </a:lnTo>
                  <a:lnTo>
                    <a:pt x="87" y="386"/>
                  </a:lnTo>
                  <a:lnTo>
                    <a:pt x="85" y="384"/>
                  </a:lnTo>
                  <a:lnTo>
                    <a:pt x="89" y="386"/>
                  </a:lnTo>
                  <a:lnTo>
                    <a:pt x="89" y="388"/>
                  </a:lnTo>
                  <a:lnTo>
                    <a:pt x="90" y="388"/>
                  </a:lnTo>
                  <a:lnTo>
                    <a:pt x="90" y="390"/>
                  </a:lnTo>
                  <a:lnTo>
                    <a:pt x="89" y="388"/>
                  </a:lnTo>
                  <a:lnTo>
                    <a:pt x="89" y="390"/>
                  </a:lnTo>
                  <a:lnTo>
                    <a:pt x="90" y="390"/>
                  </a:lnTo>
                  <a:lnTo>
                    <a:pt x="89" y="392"/>
                  </a:lnTo>
                  <a:lnTo>
                    <a:pt x="90" y="392"/>
                  </a:lnTo>
                  <a:lnTo>
                    <a:pt x="90" y="394"/>
                  </a:lnTo>
                  <a:lnTo>
                    <a:pt x="90" y="396"/>
                  </a:lnTo>
                  <a:lnTo>
                    <a:pt x="89" y="396"/>
                  </a:lnTo>
                  <a:lnTo>
                    <a:pt x="89" y="394"/>
                  </a:lnTo>
                  <a:lnTo>
                    <a:pt x="89" y="396"/>
                  </a:lnTo>
                  <a:lnTo>
                    <a:pt x="90" y="398"/>
                  </a:lnTo>
                  <a:lnTo>
                    <a:pt x="89" y="398"/>
                  </a:lnTo>
                  <a:lnTo>
                    <a:pt x="90" y="398"/>
                  </a:lnTo>
                  <a:lnTo>
                    <a:pt x="90" y="400"/>
                  </a:lnTo>
                  <a:lnTo>
                    <a:pt x="89" y="400"/>
                  </a:lnTo>
                  <a:lnTo>
                    <a:pt x="89" y="398"/>
                  </a:lnTo>
                  <a:lnTo>
                    <a:pt x="89" y="400"/>
                  </a:lnTo>
                  <a:lnTo>
                    <a:pt x="89" y="398"/>
                  </a:lnTo>
                  <a:lnTo>
                    <a:pt x="89" y="400"/>
                  </a:lnTo>
                  <a:lnTo>
                    <a:pt x="90" y="400"/>
                  </a:lnTo>
                  <a:lnTo>
                    <a:pt x="90" y="402"/>
                  </a:lnTo>
                  <a:lnTo>
                    <a:pt x="89" y="402"/>
                  </a:lnTo>
                  <a:lnTo>
                    <a:pt x="90" y="402"/>
                  </a:lnTo>
                  <a:lnTo>
                    <a:pt x="90" y="403"/>
                  </a:lnTo>
                  <a:lnTo>
                    <a:pt x="89" y="403"/>
                  </a:lnTo>
                  <a:lnTo>
                    <a:pt x="89" y="402"/>
                  </a:lnTo>
                  <a:lnTo>
                    <a:pt x="89" y="403"/>
                  </a:lnTo>
                  <a:lnTo>
                    <a:pt x="89" y="402"/>
                  </a:lnTo>
                  <a:lnTo>
                    <a:pt x="87" y="402"/>
                  </a:lnTo>
                  <a:lnTo>
                    <a:pt x="89" y="402"/>
                  </a:lnTo>
                  <a:lnTo>
                    <a:pt x="87" y="400"/>
                  </a:lnTo>
                  <a:lnTo>
                    <a:pt x="87" y="402"/>
                  </a:lnTo>
                  <a:lnTo>
                    <a:pt x="87" y="403"/>
                  </a:lnTo>
                  <a:lnTo>
                    <a:pt x="87" y="402"/>
                  </a:lnTo>
                  <a:lnTo>
                    <a:pt x="85" y="402"/>
                  </a:lnTo>
                  <a:lnTo>
                    <a:pt x="87" y="402"/>
                  </a:lnTo>
                  <a:lnTo>
                    <a:pt x="85" y="403"/>
                  </a:lnTo>
                  <a:lnTo>
                    <a:pt x="85" y="402"/>
                  </a:lnTo>
                  <a:lnTo>
                    <a:pt x="85" y="403"/>
                  </a:lnTo>
                  <a:lnTo>
                    <a:pt x="89" y="407"/>
                  </a:lnTo>
                  <a:lnTo>
                    <a:pt x="89" y="405"/>
                  </a:lnTo>
                  <a:lnTo>
                    <a:pt x="87" y="403"/>
                  </a:lnTo>
                  <a:lnTo>
                    <a:pt x="85" y="403"/>
                  </a:lnTo>
                  <a:lnTo>
                    <a:pt x="87" y="405"/>
                  </a:lnTo>
                  <a:lnTo>
                    <a:pt x="89" y="407"/>
                  </a:lnTo>
                  <a:lnTo>
                    <a:pt x="89" y="409"/>
                  </a:lnTo>
                  <a:lnTo>
                    <a:pt x="87" y="409"/>
                  </a:lnTo>
                  <a:lnTo>
                    <a:pt x="87" y="407"/>
                  </a:lnTo>
                  <a:lnTo>
                    <a:pt x="87" y="409"/>
                  </a:lnTo>
                  <a:lnTo>
                    <a:pt x="89" y="409"/>
                  </a:lnTo>
                  <a:lnTo>
                    <a:pt x="87" y="409"/>
                  </a:lnTo>
                  <a:lnTo>
                    <a:pt x="89" y="409"/>
                  </a:lnTo>
                  <a:lnTo>
                    <a:pt x="89" y="411"/>
                  </a:lnTo>
                  <a:lnTo>
                    <a:pt x="87" y="411"/>
                  </a:lnTo>
                  <a:lnTo>
                    <a:pt x="87" y="413"/>
                  </a:lnTo>
                  <a:lnTo>
                    <a:pt x="89" y="413"/>
                  </a:lnTo>
                  <a:lnTo>
                    <a:pt x="89" y="415"/>
                  </a:lnTo>
                  <a:lnTo>
                    <a:pt x="89" y="417"/>
                  </a:lnTo>
                  <a:lnTo>
                    <a:pt x="87" y="417"/>
                  </a:lnTo>
                  <a:lnTo>
                    <a:pt x="87" y="419"/>
                  </a:lnTo>
                  <a:lnTo>
                    <a:pt x="85" y="421"/>
                  </a:lnTo>
                  <a:lnTo>
                    <a:pt x="87" y="423"/>
                  </a:lnTo>
                  <a:lnTo>
                    <a:pt x="85" y="423"/>
                  </a:lnTo>
                  <a:lnTo>
                    <a:pt x="85" y="425"/>
                  </a:lnTo>
                  <a:lnTo>
                    <a:pt x="87" y="425"/>
                  </a:lnTo>
                  <a:lnTo>
                    <a:pt x="87" y="427"/>
                  </a:lnTo>
                  <a:lnTo>
                    <a:pt x="87" y="428"/>
                  </a:lnTo>
                  <a:lnTo>
                    <a:pt x="87" y="427"/>
                  </a:lnTo>
                  <a:lnTo>
                    <a:pt x="87" y="428"/>
                  </a:lnTo>
                  <a:lnTo>
                    <a:pt x="85" y="428"/>
                  </a:lnTo>
                  <a:lnTo>
                    <a:pt x="85" y="430"/>
                  </a:lnTo>
                  <a:lnTo>
                    <a:pt x="85" y="432"/>
                  </a:lnTo>
                  <a:lnTo>
                    <a:pt x="85" y="434"/>
                  </a:lnTo>
                  <a:lnTo>
                    <a:pt x="85" y="436"/>
                  </a:lnTo>
                  <a:lnTo>
                    <a:pt x="85" y="434"/>
                  </a:lnTo>
                  <a:lnTo>
                    <a:pt x="85" y="436"/>
                  </a:lnTo>
                  <a:lnTo>
                    <a:pt x="83" y="436"/>
                  </a:lnTo>
                  <a:lnTo>
                    <a:pt x="85" y="436"/>
                  </a:lnTo>
                  <a:lnTo>
                    <a:pt x="85" y="438"/>
                  </a:lnTo>
                  <a:lnTo>
                    <a:pt x="83" y="440"/>
                  </a:lnTo>
                  <a:lnTo>
                    <a:pt x="83" y="438"/>
                  </a:lnTo>
                  <a:lnTo>
                    <a:pt x="83" y="440"/>
                  </a:lnTo>
                  <a:lnTo>
                    <a:pt x="81" y="440"/>
                  </a:lnTo>
                  <a:lnTo>
                    <a:pt x="81" y="442"/>
                  </a:lnTo>
                  <a:lnTo>
                    <a:pt x="81" y="444"/>
                  </a:lnTo>
                  <a:lnTo>
                    <a:pt x="79" y="446"/>
                  </a:lnTo>
                  <a:lnTo>
                    <a:pt x="79" y="448"/>
                  </a:lnTo>
                  <a:lnTo>
                    <a:pt x="79" y="451"/>
                  </a:lnTo>
                  <a:lnTo>
                    <a:pt x="77" y="451"/>
                  </a:lnTo>
                  <a:lnTo>
                    <a:pt x="77" y="453"/>
                  </a:lnTo>
                  <a:lnTo>
                    <a:pt x="75" y="455"/>
                  </a:lnTo>
                  <a:lnTo>
                    <a:pt x="75" y="453"/>
                  </a:lnTo>
                  <a:lnTo>
                    <a:pt x="73" y="453"/>
                  </a:lnTo>
                  <a:lnTo>
                    <a:pt x="73" y="451"/>
                  </a:lnTo>
                  <a:lnTo>
                    <a:pt x="71" y="453"/>
                  </a:lnTo>
                  <a:lnTo>
                    <a:pt x="71" y="451"/>
                  </a:lnTo>
                  <a:lnTo>
                    <a:pt x="71" y="453"/>
                  </a:lnTo>
                  <a:lnTo>
                    <a:pt x="69" y="453"/>
                  </a:lnTo>
                  <a:lnTo>
                    <a:pt x="67" y="453"/>
                  </a:lnTo>
                  <a:lnTo>
                    <a:pt x="65" y="453"/>
                  </a:lnTo>
                  <a:lnTo>
                    <a:pt x="64" y="453"/>
                  </a:lnTo>
                  <a:lnTo>
                    <a:pt x="62" y="453"/>
                  </a:lnTo>
                  <a:lnTo>
                    <a:pt x="64" y="453"/>
                  </a:lnTo>
                  <a:lnTo>
                    <a:pt x="62" y="453"/>
                  </a:lnTo>
                  <a:lnTo>
                    <a:pt x="60" y="453"/>
                  </a:lnTo>
                  <a:lnTo>
                    <a:pt x="58" y="453"/>
                  </a:lnTo>
                  <a:lnTo>
                    <a:pt x="58" y="455"/>
                  </a:lnTo>
                  <a:lnTo>
                    <a:pt x="58" y="457"/>
                  </a:lnTo>
                  <a:lnTo>
                    <a:pt x="56" y="457"/>
                  </a:lnTo>
                  <a:lnTo>
                    <a:pt x="56" y="455"/>
                  </a:lnTo>
                  <a:lnTo>
                    <a:pt x="56" y="457"/>
                  </a:lnTo>
                  <a:lnTo>
                    <a:pt x="56" y="455"/>
                  </a:lnTo>
                  <a:lnTo>
                    <a:pt x="54" y="457"/>
                  </a:lnTo>
                  <a:lnTo>
                    <a:pt x="52" y="459"/>
                  </a:lnTo>
                  <a:lnTo>
                    <a:pt x="52" y="461"/>
                  </a:lnTo>
                  <a:lnTo>
                    <a:pt x="50" y="461"/>
                  </a:lnTo>
                  <a:lnTo>
                    <a:pt x="50" y="463"/>
                  </a:lnTo>
                  <a:lnTo>
                    <a:pt x="50" y="465"/>
                  </a:lnTo>
                  <a:lnTo>
                    <a:pt x="48" y="465"/>
                  </a:lnTo>
                  <a:lnTo>
                    <a:pt x="50" y="467"/>
                  </a:lnTo>
                  <a:lnTo>
                    <a:pt x="50" y="469"/>
                  </a:lnTo>
                  <a:lnTo>
                    <a:pt x="52" y="471"/>
                  </a:lnTo>
                  <a:lnTo>
                    <a:pt x="52" y="473"/>
                  </a:lnTo>
                  <a:lnTo>
                    <a:pt x="50" y="473"/>
                  </a:lnTo>
                  <a:lnTo>
                    <a:pt x="50" y="475"/>
                  </a:lnTo>
                  <a:lnTo>
                    <a:pt x="48" y="475"/>
                  </a:lnTo>
                  <a:lnTo>
                    <a:pt x="46" y="475"/>
                  </a:lnTo>
                  <a:lnTo>
                    <a:pt x="44" y="475"/>
                  </a:lnTo>
                  <a:lnTo>
                    <a:pt x="42" y="475"/>
                  </a:lnTo>
                  <a:lnTo>
                    <a:pt x="41" y="475"/>
                  </a:lnTo>
                  <a:lnTo>
                    <a:pt x="39" y="475"/>
                  </a:lnTo>
                  <a:lnTo>
                    <a:pt x="37" y="476"/>
                  </a:lnTo>
                  <a:lnTo>
                    <a:pt x="35" y="476"/>
                  </a:lnTo>
                  <a:lnTo>
                    <a:pt x="33" y="475"/>
                  </a:lnTo>
                  <a:lnTo>
                    <a:pt x="31" y="475"/>
                  </a:lnTo>
                  <a:lnTo>
                    <a:pt x="29" y="475"/>
                  </a:lnTo>
                  <a:lnTo>
                    <a:pt x="27" y="475"/>
                  </a:lnTo>
                  <a:lnTo>
                    <a:pt x="29" y="475"/>
                  </a:lnTo>
                  <a:lnTo>
                    <a:pt x="29" y="473"/>
                  </a:lnTo>
                  <a:lnTo>
                    <a:pt x="29" y="471"/>
                  </a:lnTo>
                  <a:lnTo>
                    <a:pt x="29" y="469"/>
                  </a:lnTo>
                  <a:lnTo>
                    <a:pt x="31" y="469"/>
                  </a:lnTo>
                  <a:lnTo>
                    <a:pt x="31" y="467"/>
                  </a:lnTo>
                  <a:lnTo>
                    <a:pt x="31" y="465"/>
                  </a:lnTo>
                  <a:lnTo>
                    <a:pt x="29" y="465"/>
                  </a:lnTo>
                  <a:lnTo>
                    <a:pt x="29" y="463"/>
                  </a:lnTo>
                  <a:lnTo>
                    <a:pt x="29" y="461"/>
                  </a:lnTo>
                  <a:lnTo>
                    <a:pt x="27" y="461"/>
                  </a:lnTo>
                  <a:lnTo>
                    <a:pt x="27" y="459"/>
                  </a:lnTo>
                  <a:lnTo>
                    <a:pt x="27" y="457"/>
                  </a:lnTo>
                  <a:lnTo>
                    <a:pt x="25" y="457"/>
                  </a:lnTo>
                  <a:lnTo>
                    <a:pt x="23" y="455"/>
                  </a:lnTo>
                  <a:lnTo>
                    <a:pt x="23" y="453"/>
                  </a:lnTo>
                  <a:lnTo>
                    <a:pt x="23" y="451"/>
                  </a:lnTo>
                  <a:lnTo>
                    <a:pt x="21" y="450"/>
                  </a:lnTo>
                  <a:lnTo>
                    <a:pt x="25" y="450"/>
                  </a:lnTo>
                  <a:lnTo>
                    <a:pt x="25" y="451"/>
                  </a:lnTo>
                  <a:lnTo>
                    <a:pt x="27" y="451"/>
                  </a:lnTo>
                  <a:lnTo>
                    <a:pt x="27" y="450"/>
                  </a:lnTo>
                  <a:lnTo>
                    <a:pt x="25" y="448"/>
                  </a:lnTo>
                  <a:lnTo>
                    <a:pt x="25" y="446"/>
                  </a:lnTo>
                  <a:lnTo>
                    <a:pt x="23" y="446"/>
                  </a:lnTo>
                  <a:lnTo>
                    <a:pt x="25" y="446"/>
                  </a:lnTo>
                  <a:lnTo>
                    <a:pt x="25" y="444"/>
                  </a:lnTo>
                  <a:lnTo>
                    <a:pt x="27" y="446"/>
                  </a:lnTo>
                  <a:lnTo>
                    <a:pt x="29" y="446"/>
                  </a:lnTo>
                  <a:lnTo>
                    <a:pt x="29" y="444"/>
                  </a:lnTo>
                  <a:lnTo>
                    <a:pt x="29" y="442"/>
                  </a:lnTo>
                  <a:lnTo>
                    <a:pt x="29" y="440"/>
                  </a:lnTo>
                  <a:lnTo>
                    <a:pt x="27" y="440"/>
                  </a:lnTo>
                  <a:lnTo>
                    <a:pt x="25" y="440"/>
                  </a:lnTo>
                  <a:lnTo>
                    <a:pt x="25" y="438"/>
                  </a:lnTo>
                  <a:lnTo>
                    <a:pt x="25" y="436"/>
                  </a:lnTo>
                  <a:lnTo>
                    <a:pt x="23" y="436"/>
                  </a:lnTo>
                  <a:lnTo>
                    <a:pt x="23" y="434"/>
                  </a:lnTo>
                  <a:lnTo>
                    <a:pt x="23" y="432"/>
                  </a:lnTo>
                  <a:lnTo>
                    <a:pt x="21" y="432"/>
                  </a:lnTo>
                  <a:lnTo>
                    <a:pt x="19" y="432"/>
                  </a:lnTo>
                  <a:lnTo>
                    <a:pt x="19" y="430"/>
                  </a:lnTo>
                  <a:lnTo>
                    <a:pt x="19" y="428"/>
                  </a:lnTo>
                  <a:lnTo>
                    <a:pt x="17" y="427"/>
                  </a:lnTo>
                  <a:lnTo>
                    <a:pt x="17" y="425"/>
                  </a:lnTo>
                  <a:lnTo>
                    <a:pt x="17" y="423"/>
                  </a:lnTo>
                  <a:lnTo>
                    <a:pt x="17" y="425"/>
                  </a:lnTo>
                  <a:lnTo>
                    <a:pt x="17" y="423"/>
                  </a:lnTo>
                  <a:lnTo>
                    <a:pt x="16" y="423"/>
                  </a:lnTo>
                  <a:lnTo>
                    <a:pt x="17" y="423"/>
                  </a:lnTo>
                  <a:lnTo>
                    <a:pt x="16" y="423"/>
                  </a:lnTo>
                  <a:lnTo>
                    <a:pt x="16" y="421"/>
                  </a:lnTo>
                  <a:lnTo>
                    <a:pt x="17" y="421"/>
                  </a:lnTo>
                  <a:lnTo>
                    <a:pt x="16" y="421"/>
                  </a:lnTo>
                  <a:lnTo>
                    <a:pt x="16" y="419"/>
                  </a:lnTo>
                  <a:lnTo>
                    <a:pt x="16" y="417"/>
                  </a:lnTo>
                  <a:lnTo>
                    <a:pt x="16" y="415"/>
                  </a:lnTo>
                  <a:lnTo>
                    <a:pt x="14" y="415"/>
                  </a:lnTo>
                  <a:lnTo>
                    <a:pt x="14" y="417"/>
                  </a:lnTo>
                  <a:lnTo>
                    <a:pt x="14" y="419"/>
                  </a:lnTo>
                  <a:lnTo>
                    <a:pt x="14" y="417"/>
                  </a:lnTo>
                  <a:lnTo>
                    <a:pt x="12" y="417"/>
                  </a:lnTo>
                  <a:lnTo>
                    <a:pt x="14" y="417"/>
                  </a:lnTo>
                  <a:lnTo>
                    <a:pt x="12" y="415"/>
                  </a:lnTo>
                  <a:lnTo>
                    <a:pt x="14" y="415"/>
                  </a:lnTo>
                  <a:lnTo>
                    <a:pt x="14" y="413"/>
                  </a:lnTo>
                  <a:lnTo>
                    <a:pt x="12" y="413"/>
                  </a:lnTo>
                  <a:lnTo>
                    <a:pt x="14" y="413"/>
                  </a:lnTo>
                  <a:lnTo>
                    <a:pt x="14" y="411"/>
                  </a:lnTo>
                  <a:lnTo>
                    <a:pt x="12" y="411"/>
                  </a:lnTo>
                  <a:lnTo>
                    <a:pt x="12" y="409"/>
                  </a:lnTo>
                  <a:lnTo>
                    <a:pt x="14" y="409"/>
                  </a:lnTo>
                  <a:lnTo>
                    <a:pt x="12" y="409"/>
                  </a:lnTo>
                  <a:lnTo>
                    <a:pt x="10" y="407"/>
                  </a:lnTo>
                  <a:lnTo>
                    <a:pt x="10" y="409"/>
                  </a:lnTo>
                  <a:lnTo>
                    <a:pt x="10" y="407"/>
                  </a:lnTo>
                  <a:lnTo>
                    <a:pt x="12" y="405"/>
                  </a:lnTo>
                  <a:lnTo>
                    <a:pt x="10" y="405"/>
                  </a:lnTo>
                  <a:lnTo>
                    <a:pt x="10" y="403"/>
                  </a:lnTo>
                  <a:lnTo>
                    <a:pt x="8" y="403"/>
                  </a:lnTo>
                  <a:lnTo>
                    <a:pt x="10" y="403"/>
                  </a:lnTo>
                  <a:lnTo>
                    <a:pt x="10" y="402"/>
                  </a:lnTo>
                  <a:lnTo>
                    <a:pt x="12" y="400"/>
                  </a:lnTo>
                  <a:lnTo>
                    <a:pt x="12" y="398"/>
                  </a:lnTo>
                  <a:lnTo>
                    <a:pt x="12" y="396"/>
                  </a:lnTo>
                  <a:lnTo>
                    <a:pt x="12" y="394"/>
                  </a:lnTo>
                  <a:lnTo>
                    <a:pt x="12" y="392"/>
                  </a:lnTo>
                  <a:lnTo>
                    <a:pt x="12" y="394"/>
                  </a:lnTo>
                  <a:lnTo>
                    <a:pt x="12" y="392"/>
                  </a:lnTo>
                  <a:lnTo>
                    <a:pt x="12" y="390"/>
                  </a:lnTo>
                  <a:lnTo>
                    <a:pt x="12" y="388"/>
                  </a:lnTo>
                  <a:lnTo>
                    <a:pt x="12" y="390"/>
                  </a:lnTo>
                  <a:lnTo>
                    <a:pt x="10" y="390"/>
                  </a:lnTo>
                  <a:lnTo>
                    <a:pt x="8" y="390"/>
                  </a:lnTo>
                  <a:lnTo>
                    <a:pt x="8" y="392"/>
                  </a:lnTo>
                  <a:lnTo>
                    <a:pt x="6" y="392"/>
                  </a:lnTo>
                  <a:lnTo>
                    <a:pt x="6" y="390"/>
                  </a:lnTo>
                  <a:lnTo>
                    <a:pt x="8" y="390"/>
                  </a:lnTo>
                  <a:lnTo>
                    <a:pt x="8" y="388"/>
                  </a:lnTo>
                  <a:lnTo>
                    <a:pt x="8" y="386"/>
                  </a:lnTo>
                  <a:lnTo>
                    <a:pt x="10" y="386"/>
                  </a:lnTo>
                  <a:lnTo>
                    <a:pt x="8" y="386"/>
                  </a:lnTo>
                  <a:lnTo>
                    <a:pt x="8" y="388"/>
                  </a:lnTo>
                  <a:lnTo>
                    <a:pt x="8" y="386"/>
                  </a:lnTo>
                  <a:lnTo>
                    <a:pt x="8" y="388"/>
                  </a:lnTo>
                  <a:lnTo>
                    <a:pt x="6" y="390"/>
                  </a:lnTo>
                  <a:lnTo>
                    <a:pt x="4" y="392"/>
                  </a:lnTo>
                  <a:lnTo>
                    <a:pt x="4" y="390"/>
                  </a:lnTo>
                  <a:lnTo>
                    <a:pt x="6" y="390"/>
                  </a:lnTo>
                  <a:lnTo>
                    <a:pt x="4" y="390"/>
                  </a:lnTo>
                  <a:lnTo>
                    <a:pt x="6" y="390"/>
                  </a:lnTo>
                  <a:lnTo>
                    <a:pt x="6" y="388"/>
                  </a:lnTo>
                  <a:lnTo>
                    <a:pt x="4" y="388"/>
                  </a:lnTo>
                  <a:lnTo>
                    <a:pt x="4" y="386"/>
                  </a:lnTo>
                  <a:lnTo>
                    <a:pt x="6" y="386"/>
                  </a:lnTo>
                  <a:lnTo>
                    <a:pt x="4" y="386"/>
                  </a:lnTo>
                  <a:lnTo>
                    <a:pt x="4" y="388"/>
                  </a:lnTo>
                  <a:lnTo>
                    <a:pt x="2" y="388"/>
                  </a:lnTo>
                  <a:lnTo>
                    <a:pt x="2" y="390"/>
                  </a:lnTo>
                  <a:lnTo>
                    <a:pt x="2" y="388"/>
                  </a:lnTo>
                  <a:lnTo>
                    <a:pt x="2" y="386"/>
                  </a:lnTo>
                  <a:lnTo>
                    <a:pt x="2" y="384"/>
                  </a:lnTo>
                  <a:lnTo>
                    <a:pt x="2" y="382"/>
                  </a:lnTo>
                  <a:lnTo>
                    <a:pt x="2" y="380"/>
                  </a:lnTo>
                  <a:lnTo>
                    <a:pt x="2" y="379"/>
                  </a:lnTo>
                  <a:lnTo>
                    <a:pt x="0" y="379"/>
                  </a:lnTo>
                  <a:lnTo>
                    <a:pt x="0" y="377"/>
                  </a:lnTo>
                  <a:lnTo>
                    <a:pt x="2" y="377"/>
                  </a:lnTo>
                  <a:lnTo>
                    <a:pt x="2" y="375"/>
                  </a:lnTo>
                  <a:lnTo>
                    <a:pt x="2" y="373"/>
                  </a:lnTo>
                  <a:lnTo>
                    <a:pt x="2" y="371"/>
                  </a:lnTo>
                  <a:lnTo>
                    <a:pt x="0" y="371"/>
                  </a:lnTo>
                  <a:lnTo>
                    <a:pt x="0" y="369"/>
                  </a:lnTo>
                  <a:lnTo>
                    <a:pt x="2" y="369"/>
                  </a:lnTo>
                  <a:lnTo>
                    <a:pt x="0" y="369"/>
                  </a:lnTo>
                  <a:lnTo>
                    <a:pt x="2" y="367"/>
                  </a:lnTo>
                  <a:lnTo>
                    <a:pt x="4" y="365"/>
                  </a:lnTo>
                  <a:lnTo>
                    <a:pt x="4" y="367"/>
                  </a:lnTo>
                  <a:lnTo>
                    <a:pt x="4" y="369"/>
                  </a:lnTo>
                  <a:lnTo>
                    <a:pt x="6" y="369"/>
                  </a:lnTo>
                  <a:lnTo>
                    <a:pt x="6" y="371"/>
                  </a:lnTo>
                  <a:lnTo>
                    <a:pt x="6" y="373"/>
                  </a:lnTo>
                  <a:lnTo>
                    <a:pt x="8" y="373"/>
                  </a:lnTo>
                  <a:lnTo>
                    <a:pt x="10" y="371"/>
                  </a:lnTo>
                  <a:lnTo>
                    <a:pt x="10" y="369"/>
                  </a:lnTo>
                  <a:lnTo>
                    <a:pt x="10" y="367"/>
                  </a:lnTo>
                  <a:lnTo>
                    <a:pt x="10" y="365"/>
                  </a:lnTo>
                  <a:lnTo>
                    <a:pt x="10" y="363"/>
                  </a:lnTo>
                  <a:lnTo>
                    <a:pt x="12" y="361"/>
                  </a:lnTo>
                  <a:lnTo>
                    <a:pt x="12" y="359"/>
                  </a:lnTo>
                  <a:lnTo>
                    <a:pt x="12" y="357"/>
                  </a:lnTo>
                  <a:lnTo>
                    <a:pt x="10" y="352"/>
                  </a:lnTo>
                  <a:lnTo>
                    <a:pt x="10" y="350"/>
                  </a:lnTo>
                  <a:lnTo>
                    <a:pt x="12" y="348"/>
                  </a:lnTo>
                  <a:lnTo>
                    <a:pt x="12" y="346"/>
                  </a:lnTo>
                  <a:lnTo>
                    <a:pt x="14" y="344"/>
                  </a:lnTo>
                  <a:lnTo>
                    <a:pt x="12" y="344"/>
                  </a:lnTo>
                  <a:lnTo>
                    <a:pt x="12" y="342"/>
                  </a:lnTo>
                  <a:lnTo>
                    <a:pt x="12" y="340"/>
                  </a:lnTo>
                  <a:lnTo>
                    <a:pt x="14" y="340"/>
                  </a:lnTo>
                  <a:lnTo>
                    <a:pt x="16" y="340"/>
                  </a:lnTo>
                  <a:lnTo>
                    <a:pt x="19" y="338"/>
                  </a:lnTo>
                  <a:lnTo>
                    <a:pt x="21" y="336"/>
                  </a:lnTo>
                  <a:lnTo>
                    <a:pt x="21" y="334"/>
                  </a:lnTo>
                  <a:lnTo>
                    <a:pt x="23" y="334"/>
                  </a:lnTo>
                  <a:lnTo>
                    <a:pt x="23" y="332"/>
                  </a:lnTo>
                  <a:lnTo>
                    <a:pt x="23" y="331"/>
                  </a:lnTo>
                  <a:lnTo>
                    <a:pt x="21" y="329"/>
                  </a:lnTo>
                  <a:lnTo>
                    <a:pt x="21" y="327"/>
                  </a:lnTo>
                  <a:lnTo>
                    <a:pt x="23" y="327"/>
                  </a:lnTo>
                  <a:lnTo>
                    <a:pt x="23" y="325"/>
                  </a:lnTo>
                  <a:lnTo>
                    <a:pt x="23" y="323"/>
                  </a:lnTo>
                  <a:lnTo>
                    <a:pt x="23" y="321"/>
                  </a:lnTo>
                  <a:lnTo>
                    <a:pt x="21" y="317"/>
                  </a:lnTo>
                  <a:lnTo>
                    <a:pt x="19" y="313"/>
                  </a:lnTo>
                  <a:lnTo>
                    <a:pt x="19" y="311"/>
                  </a:lnTo>
                  <a:lnTo>
                    <a:pt x="19" y="309"/>
                  </a:lnTo>
                  <a:lnTo>
                    <a:pt x="19" y="308"/>
                  </a:lnTo>
                  <a:lnTo>
                    <a:pt x="17" y="306"/>
                  </a:lnTo>
                  <a:lnTo>
                    <a:pt x="19" y="306"/>
                  </a:lnTo>
                  <a:lnTo>
                    <a:pt x="23" y="304"/>
                  </a:lnTo>
                  <a:lnTo>
                    <a:pt x="25" y="304"/>
                  </a:lnTo>
                  <a:lnTo>
                    <a:pt x="25" y="302"/>
                  </a:lnTo>
                  <a:lnTo>
                    <a:pt x="25" y="300"/>
                  </a:lnTo>
                  <a:lnTo>
                    <a:pt x="27" y="298"/>
                  </a:lnTo>
                  <a:lnTo>
                    <a:pt x="27" y="296"/>
                  </a:lnTo>
                  <a:lnTo>
                    <a:pt x="29" y="294"/>
                  </a:lnTo>
                  <a:lnTo>
                    <a:pt x="29" y="292"/>
                  </a:lnTo>
                  <a:lnTo>
                    <a:pt x="23" y="286"/>
                  </a:lnTo>
                  <a:lnTo>
                    <a:pt x="21" y="286"/>
                  </a:lnTo>
                  <a:lnTo>
                    <a:pt x="19" y="284"/>
                  </a:lnTo>
                  <a:lnTo>
                    <a:pt x="17" y="283"/>
                  </a:lnTo>
                  <a:lnTo>
                    <a:pt x="17" y="281"/>
                  </a:lnTo>
                  <a:lnTo>
                    <a:pt x="17" y="273"/>
                  </a:lnTo>
                  <a:lnTo>
                    <a:pt x="19" y="263"/>
                  </a:lnTo>
                  <a:lnTo>
                    <a:pt x="19" y="261"/>
                  </a:lnTo>
                  <a:lnTo>
                    <a:pt x="19" y="260"/>
                  </a:lnTo>
                  <a:lnTo>
                    <a:pt x="16" y="252"/>
                  </a:lnTo>
                  <a:lnTo>
                    <a:pt x="16" y="250"/>
                  </a:lnTo>
                  <a:lnTo>
                    <a:pt x="16" y="248"/>
                  </a:lnTo>
                  <a:lnTo>
                    <a:pt x="17" y="248"/>
                  </a:lnTo>
                  <a:lnTo>
                    <a:pt x="17" y="246"/>
                  </a:lnTo>
                  <a:lnTo>
                    <a:pt x="16" y="242"/>
                  </a:lnTo>
                  <a:lnTo>
                    <a:pt x="16" y="240"/>
                  </a:lnTo>
                  <a:lnTo>
                    <a:pt x="17" y="238"/>
                  </a:lnTo>
                  <a:lnTo>
                    <a:pt x="16" y="231"/>
                  </a:lnTo>
                  <a:lnTo>
                    <a:pt x="14" y="227"/>
                  </a:lnTo>
                  <a:lnTo>
                    <a:pt x="17" y="221"/>
                  </a:lnTo>
                  <a:lnTo>
                    <a:pt x="17" y="219"/>
                  </a:lnTo>
                  <a:lnTo>
                    <a:pt x="17" y="217"/>
                  </a:lnTo>
                  <a:lnTo>
                    <a:pt x="19" y="213"/>
                  </a:lnTo>
                  <a:lnTo>
                    <a:pt x="21" y="210"/>
                  </a:lnTo>
                  <a:lnTo>
                    <a:pt x="25" y="204"/>
                  </a:lnTo>
                  <a:lnTo>
                    <a:pt x="27" y="202"/>
                  </a:lnTo>
                  <a:lnTo>
                    <a:pt x="29" y="200"/>
                  </a:lnTo>
                  <a:lnTo>
                    <a:pt x="35" y="198"/>
                  </a:lnTo>
                  <a:lnTo>
                    <a:pt x="39" y="200"/>
                  </a:lnTo>
                  <a:lnTo>
                    <a:pt x="44" y="202"/>
                  </a:lnTo>
                  <a:lnTo>
                    <a:pt x="46" y="202"/>
                  </a:lnTo>
                  <a:lnTo>
                    <a:pt x="48" y="196"/>
                  </a:lnTo>
                  <a:lnTo>
                    <a:pt x="48" y="194"/>
                  </a:lnTo>
                  <a:lnTo>
                    <a:pt x="48" y="187"/>
                  </a:lnTo>
                  <a:lnTo>
                    <a:pt x="48" y="185"/>
                  </a:lnTo>
                  <a:lnTo>
                    <a:pt x="46" y="185"/>
                  </a:lnTo>
                  <a:lnTo>
                    <a:pt x="44" y="185"/>
                  </a:lnTo>
                  <a:lnTo>
                    <a:pt x="41" y="181"/>
                  </a:lnTo>
                  <a:lnTo>
                    <a:pt x="44" y="173"/>
                  </a:lnTo>
                  <a:lnTo>
                    <a:pt x="48" y="165"/>
                  </a:lnTo>
                  <a:lnTo>
                    <a:pt x="50" y="162"/>
                  </a:lnTo>
                  <a:lnTo>
                    <a:pt x="52" y="160"/>
                  </a:lnTo>
                  <a:lnTo>
                    <a:pt x="52" y="156"/>
                  </a:lnTo>
                  <a:lnTo>
                    <a:pt x="54" y="154"/>
                  </a:lnTo>
                  <a:lnTo>
                    <a:pt x="54" y="152"/>
                  </a:lnTo>
                  <a:lnTo>
                    <a:pt x="54" y="148"/>
                  </a:lnTo>
                  <a:lnTo>
                    <a:pt x="56" y="139"/>
                  </a:lnTo>
                  <a:lnTo>
                    <a:pt x="56" y="137"/>
                  </a:lnTo>
                  <a:lnTo>
                    <a:pt x="56" y="135"/>
                  </a:lnTo>
                  <a:lnTo>
                    <a:pt x="56" y="133"/>
                  </a:lnTo>
                  <a:lnTo>
                    <a:pt x="54" y="121"/>
                  </a:lnTo>
                  <a:lnTo>
                    <a:pt x="58" y="121"/>
                  </a:lnTo>
                  <a:lnTo>
                    <a:pt x="64" y="121"/>
                  </a:lnTo>
                  <a:lnTo>
                    <a:pt x="69" y="116"/>
                  </a:lnTo>
                  <a:lnTo>
                    <a:pt x="69" y="114"/>
                  </a:lnTo>
                  <a:lnTo>
                    <a:pt x="69" y="112"/>
                  </a:lnTo>
                  <a:lnTo>
                    <a:pt x="69" y="108"/>
                  </a:lnTo>
                  <a:lnTo>
                    <a:pt x="73" y="102"/>
                  </a:lnTo>
                  <a:lnTo>
                    <a:pt x="79" y="91"/>
                  </a:lnTo>
                  <a:lnTo>
                    <a:pt x="79" y="89"/>
                  </a:lnTo>
                  <a:lnTo>
                    <a:pt x="83" y="87"/>
                  </a:lnTo>
                  <a:lnTo>
                    <a:pt x="85" y="85"/>
                  </a:lnTo>
                  <a:lnTo>
                    <a:pt x="85" y="79"/>
                  </a:lnTo>
                  <a:lnTo>
                    <a:pt x="81" y="69"/>
                  </a:lnTo>
                  <a:lnTo>
                    <a:pt x="81" y="66"/>
                  </a:lnTo>
                  <a:lnTo>
                    <a:pt x="83" y="66"/>
                  </a:lnTo>
                  <a:lnTo>
                    <a:pt x="85" y="64"/>
                  </a:lnTo>
                  <a:lnTo>
                    <a:pt x="87" y="60"/>
                  </a:lnTo>
                  <a:lnTo>
                    <a:pt x="90" y="50"/>
                  </a:lnTo>
                  <a:lnTo>
                    <a:pt x="90" y="48"/>
                  </a:lnTo>
                  <a:lnTo>
                    <a:pt x="98" y="43"/>
                  </a:lnTo>
                  <a:lnTo>
                    <a:pt x="98" y="41"/>
                  </a:lnTo>
                  <a:lnTo>
                    <a:pt x="104" y="43"/>
                  </a:lnTo>
                  <a:lnTo>
                    <a:pt x="108" y="46"/>
                  </a:lnTo>
                  <a:lnTo>
                    <a:pt x="110" y="45"/>
                  </a:lnTo>
                  <a:lnTo>
                    <a:pt x="112" y="39"/>
                  </a:lnTo>
                  <a:lnTo>
                    <a:pt x="113" y="37"/>
                  </a:lnTo>
                  <a:lnTo>
                    <a:pt x="112" y="27"/>
                  </a:lnTo>
                  <a:lnTo>
                    <a:pt x="112" y="23"/>
                  </a:lnTo>
                  <a:lnTo>
                    <a:pt x="112" y="21"/>
                  </a:lnTo>
                  <a:lnTo>
                    <a:pt x="113" y="21"/>
                  </a:lnTo>
                  <a:lnTo>
                    <a:pt x="117" y="20"/>
                  </a:lnTo>
                  <a:lnTo>
                    <a:pt x="117" y="21"/>
                  </a:lnTo>
                  <a:lnTo>
                    <a:pt x="119" y="23"/>
                  </a:lnTo>
                  <a:lnTo>
                    <a:pt x="121" y="23"/>
                  </a:lnTo>
                  <a:lnTo>
                    <a:pt x="127" y="23"/>
                  </a:lnTo>
                  <a:lnTo>
                    <a:pt x="133" y="27"/>
                  </a:lnTo>
                  <a:lnTo>
                    <a:pt x="140" y="29"/>
                  </a:lnTo>
                  <a:lnTo>
                    <a:pt x="142" y="29"/>
                  </a:lnTo>
                  <a:lnTo>
                    <a:pt x="146" y="25"/>
                  </a:lnTo>
                  <a:lnTo>
                    <a:pt x="140" y="21"/>
                  </a:lnTo>
                  <a:lnTo>
                    <a:pt x="144" y="20"/>
                  </a:lnTo>
                  <a:lnTo>
                    <a:pt x="146" y="16"/>
                  </a:lnTo>
                  <a:lnTo>
                    <a:pt x="146" y="12"/>
                  </a:lnTo>
                  <a:lnTo>
                    <a:pt x="148" y="12"/>
                  </a:lnTo>
                  <a:lnTo>
                    <a:pt x="148" y="10"/>
                  </a:lnTo>
                  <a:lnTo>
                    <a:pt x="146" y="6"/>
                  </a:lnTo>
                  <a:lnTo>
                    <a:pt x="142" y="0"/>
                  </a:lnTo>
                  <a:lnTo>
                    <a:pt x="148" y="0"/>
                  </a:lnTo>
                  <a:lnTo>
                    <a:pt x="152" y="0"/>
                  </a:lnTo>
                  <a:lnTo>
                    <a:pt x="154" y="0"/>
                  </a:lnTo>
                  <a:lnTo>
                    <a:pt x="156" y="2"/>
                  </a:lnTo>
                  <a:lnTo>
                    <a:pt x="156" y="4"/>
                  </a:lnTo>
                  <a:lnTo>
                    <a:pt x="156" y="6"/>
                  </a:lnTo>
                  <a:lnTo>
                    <a:pt x="158" y="8"/>
                  </a:lnTo>
                  <a:lnTo>
                    <a:pt x="160" y="8"/>
                  </a:lnTo>
                  <a:lnTo>
                    <a:pt x="161" y="10"/>
                  </a:lnTo>
                  <a:lnTo>
                    <a:pt x="161" y="12"/>
                  </a:lnTo>
                  <a:lnTo>
                    <a:pt x="163" y="12"/>
                  </a:lnTo>
                  <a:lnTo>
                    <a:pt x="163" y="14"/>
                  </a:lnTo>
                  <a:lnTo>
                    <a:pt x="165" y="16"/>
                  </a:lnTo>
                  <a:lnTo>
                    <a:pt x="167" y="16"/>
                  </a:lnTo>
                  <a:lnTo>
                    <a:pt x="167" y="18"/>
                  </a:lnTo>
                  <a:lnTo>
                    <a:pt x="169" y="18"/>
                  </a:lnTo>
                  <a:lnTo>
                    <a:pt x="169" y="20"/>
                  </a:lnTo>
                  <a:lnTo>
                    <a:pt x="173" y="21"/>
                  </a:lnTo>
                  <a:lnTo>
                    <a:pt x="173" y="23"/>
                  </a:lnTo>
                  <a:lnTo>
                    <a:pt x="175" y="25"/>
                  </a:lnTo>
                  <a:lnTo>
                    <a:pt x="179" y="25"/>
                  </a:lnTo>
                  <a:lnTo>
                    <a:pt x="181" y="25"/>
                  </a:lnTo>
                  <a:lnTo>
                    <a:pt x="183" y="27"/>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2" name="Freeform 222"/>
            <p:cNvSpPr>
              <a:spLocks/>
            </p:cNvSpPr>
            <p:nvPr/>
          </p:nvSpPr>
          <p:spPr bwMode="auto">
            <a:xfrm>
              <a:off x="5807075" y="5505450"/>
              <a:ext cx="33338" cy="46038"/>
            </a:xfrm>
            <a:custGeom>
              <a:avLst/>
              <a:gdLst>
                <a:gd name="T0" fmla="*/ 19 w 21"/>
                <a:gd name="T1" fmla="*/ 4 h 29"/>
                <a:gd name="T2" fmla="*/ 21 w 21"/>
                <a:gd name="T3" fmla="*/ 4 h 29"/>
                <a:gd name="T4" fmla="*/ 21 w 21"/>
                <a:gd name="T5" fmla="*/ 6 h 29"/>
                <a:gd name="T6" fmla="*/ 21 w 21"/>
                <a:gd name="T7" fmla="*/ 8 h 29"/>
                <a:gd name="T8" fmla="*/ 19 w 21"/>
                <a:gd name="T9" fmla="*/ 10 h 29"/>
                <a:gd name="T10" fmla="*/ 19 w 21"/>
                <a:gd name="T11" fmla="*/ 12 h 29"/>
                <a:gd name="T12" fmla="*/ 21 w 21"/>
                <a:gd name="T13" fmla="*/ 14 h 29"/>
                <a:gd name="T14" fmla="*/ 21 w 21"/>
                <a:gd name="T15" fmla="*/ 19 h 29"/>
                <a:gd name="T16" fmla="*/ 21 w 21"/>
                <a:gd name="T17" fmla="*/ 19 h 29"/>
                <a:gd name="T18" fmla="*/ 19 w 21"/>
                <a:gd name="T19" fmla="*/ 19 h 29"/>
                <a:gd name="T20" fmla="*/ 19 w 21"/>
                <a:gd name="T21" fmla="*/ 21 h 29"/>
                <a:gd name="T22" fmla="*/ 19 w 21"/>
                <a:gd name="T23" fmla="*/ 25 h 29"/>
                <a:gd name="T24" fmla="*/ 19 w 21"/>
                <a:gd name="T25" fmla="*/ 25 h 29"/>
                <a:gd name="T26" fmla="*/ 19 w 21"/>
                <a:gd name="T27" fmla="*/ 27 h 29"/>
                <a:gd name="T28" fmla="*/ 19 w 21"/>
                <a:gd name="T29" fmla="*/ 27 h 29"/>
                <a:gd name="T30" fmla="*/ 19 w 21"/>
                <a:gd name="T31" fmla="*/ 29 h 29"/>
                <a:gd name="T32" fmla="*/ 16 w 21"/>
                <a:gd name="T33" fmla="*/ 27 h 29"/>
                <a:gd name="T34" fmla="*/ 12 w 21"/>
                <a:gd name="T35" fmla="*/ 27 h 29"/>
                <a:gd name="T36" fmla="*/ 10 w 21"/>
                <a:gd name="T37" fmla="*/ 27 h 29"/>
                <a:gd name="T38" fmla="*/ 8 w 21"/>
                <a:gd name="T39" fmla="*/ 27 h 29"/>
                <a:gd name="T40" fmla="*/ 6 w 21"/>
                <a:gd name="T41" fmla="*/ 25 h 29"/>
                <a:gd name="T42" fmla="*/ 4 w 21"/>
                <a:gd name="T43" fmla="*/ 25 h 29"/>
                <a:gd name="T44" fmla="*/ 2 w 21"/>
                <a:gd name="T45" fmla="*/ 23 h 29"/>
                <a:gd name="T46" fmla="*/ 2 w 21"/>
                <a:gd name="T47" fmla="*/ 21 h 29"/>
                <a:gd name="T48" fmla="*/ 2 w 21"/>
                <a:gd name="T49" fmla="*/ 21 h 29"/>
                <a:gd name="T50" fmla="*/ 2 w 21"/>
                <a:gd name="T51" fmla="*/ 19 h 29"/>
                <a:gd name="T52" fmla="*/ 2 w 21"/>
                <a:gd name="T53" fmla="*/ 19 h 29"/>
                <a:gd name="T54" fmla="*/ 2 w 21"/>
                <a:gd name="T55" fmla="*/ 19 h 29"/>
                <a:gd name="T56" fmla="*/ 0 w 21"/>
                <a:gd name="T57" fmla="*/ 19 h 29"/>
                <a:gd name="T58" fmla="*/ 0 w 21"/>
                <a:gd name="T59" fmla="*/ 19 h 29"/>
                <a:gd name="T60" fmla="*/ 0 w 21"/>
                <a:gd name="T61" fmla="*/ 18 h 29"/>
                <a:gd name="T62" fmla="*/ 0 w 21"/>
                <a:gd name="T63" fmla="*/ 14 h 29"/>
                <a:gd name="T64" fmla="*/ 2 w 21"/>
                <a:gd name="T65" fmla="*/ 10 h 29"/>
                <a:gd name="T66" fmla="*/ 4 w 21"/>
                <a:gd name="T67" fmla="*/ 8 h 29"/>
                <a:gd name="T68" fmla="*/ 6 w 21"/>
                <a:gd name="T69" fmla="*/ 4 h 29"/>
                <a:gd name="T70" fmla="*/ 6 w 21"/>
                <a:gd name="T71" fmla="*/ 2 h 29"/>
                <a:gd name="T72" fmla="*/ 8 w 21"/>
                <a:gd name="T73" fmla="*/ 0 h 29"/>
                <a:gd name="T74" fmla="*/ 10 w 21"/>
                <a:gd name="T75" fmla="*/ 0 h 29"/>
                <a:gd name="T76" fmla="*/ 10 w 21"/>
                <a:gd name="T77" fmla="*/ 0 h 29"/>
                <a:gd name="T78" fmla="*/ 14 w 21"/>
                <a:gd name="T79" fmla="*/ 2 h 29"/>
                <a:gd name="T80" fmla="*/ 16 w 21"/>
                <a:gd name="T81" fmla="*/ 4 h 29"/>
                <a:gd name="T82" fmla="*/ 17 w 21"/>
                <a:gd name="T83" fmla="*/ 4 h 29"/>
                <a:gd name="T84" fmla="*/ 19 w 21"/>
                <a:gd name="T85" fmla="*/ 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29">
                  <a:moveTo>
                    <a:pt x="19" y="4"/>
                  </a:moveTo>
                  <a:lnTo>
                    <a:pt x="19" y="4"/>
                  </a:lnTo>
                  <a:lnTo>
                    <a:pt x="19" y="4"/>
                  </a:lnTo>
                  <a:lnTo>
                    <a:pt x="21" y="4"/>
                  </a:lnTo>
                  <a:lnTo>
                    <a:pt x="21" y="6"/>
                  </a:lnTo>
                  <a:lnTo>
                    <a:pt x="21" y="6"/>
                  </a:lnTo>
                  <a:lnTo>
                    <a:pt x="21" y="6"/>
                  </a:lnTo>
                  <a:lnTo>
                    <a:pt x="21" y="8"/>
                  </a:lnTo>
                  <a:lnTo>
                    <a:pt x="21" y="8"/>
                  </a:lnTo>
                  <a:lnTo>
                    <a:pt x="19" y="10"/>
                  </a:lnTo>
                  <a:lnTo>
                    <a:pt x="19" y="10"/>
                  </a:lnTo>
                  <a:lnTo>
                    <a:pt x="19" y="12"/>
                  </a:lnTo>
                  <a:lnTo>
                    <a:pt x="21" y="12"/>
                  </a:lnTo>
                  <a:lnTo>
                    <a:pt x="21" y="14"/>
                  </a:lnTo>
                  <a:lnTo>
                    <a:pt x="21" y="16"/>
                  </a:lnTo>
                  <a:lnTo>
                    <a:pt x="21" y="19"/>
                  </a:lnTo>
                  <a:lnTo>
                    <a:pt x="21" y="19"/>
                  </a:lnTo>
                  <a:lnTo>
                    <a:pt x="21" y="19"/>
                  </a:lnTo>
                  <a:lnTo>
                    <a:pt x="21" y="19"/>
                  </a:lnTo>
                  <a:lnTo>
                    <a:pt x="19" y="19"/>
                  </a:lnTo>
                  <a:lnTo>
                    <a:pt x="19" y="19"/>
                  </a:lnTo>
                  <a:lnTo>
                    <a:pt x="19" y="21"/>
                  </a:lnTo>
                  <a:lnTo>
                    <a:pt x="19" y="23"/>
                  </a:lnTo>
                  <a:lnTo>
                    <a:pt x="19" y="25"/>
                  </a:lnTo>
                  <a:lnTo>
                    <a:pt x="19" y="25"/>
                  </a:lnTo>
                  <a:lnTo>
                    <a:pt x="19" y="25"/>
                  </a:lnTo>
                  <a:lnTo>
                    <a:pt x="19" y="27"/>
                  </a:lnTo>
                  <a:lnTo>
                    <a:pt x="19" y="27"/>
                  </a:lnTo>
                  <a:lnTo>
                    <a:pt x="19" y="27"/>
                  </a:lnTo>
                  <a:lnTo>
                    <a:pt x="19" y="27"/>
                  </a:lnTo>
                  <a:lnTo>
                    <a:pt x="19" y="27"/>
                  </a:lnTo>
                  <a:lnTo>
                    <a:pt x="19" y="29"/>
                  </a:lnTo>
                  <a:lnTo>
                    <a:pt x="17" y="29"/>
                  </a:lnTo>
                  <a:lnTo>
                    <a:pt x="16" y="27"/>
                  </a:lnTo>
                  <a:lnTo>
                    <a:pt x="14" y="27"/>
                  </a:lnTo>
                  <a:lnTo>
                    <a:pt x="12" y="27"/>
                  </a:lnTo>
                  <a:lnTo>
                    <a:pt x="12" y="27"/>
                  </a:lnTo>
                  <a:lnTo>
                    <a:pt x="10" y="27"/>
                  </a:lnTo>
                  <a:lnTo>
                    <a:pt x="8" y="27"/>
                  </a:lnTo>
                  <a:lnTo>
                    <a:pt x="8" y="27"/>
                  </a:lnTo>
                  <a:lnTo>
                    <a:pt x="6" y="25"/>
                  </a:lnTo>
                  <a:lnTo>
                    <a:pt x="6" y="25"/>
                  </a:lnTo>
                  <a:lnTo>
                    <a:pt x="6" y="25"/>
                  </a:lnTo>
                  <a:lnTo>
                    <a:pt x="4" y="25"/>
                  </a:lnTo>
                  <a:lnTo>
                    <a:pt x="4" y="23"/>
                  </a:lnTo>
                  <a:lnTo>
                    <a:pt x="2" y="23"/>
                  </a:lnTo>
                  <a:lnTo>
                    <a:pt x="2" y="21"/>
                  </a:lnTo>
                  <a:lnTo>
                    <a:pt x="2" y="21"/>
                  </a:lnTo>
                  <a:lnTo>
                    <a:pt x="2" y="21"/>
                  </a:lnTo>
                  <a:lnTo>
                    <a:pt x="2" y="21"/>
                  </a:lnTo>
                  <a:lnTo>
                    <a:pt x="2" y="19"/>
                  </a:lnTo>
                  <a:lnTo>
                    <a:pt x="2" y="19"/>
                  </a:lnTo>
                  <a:lnTo>
                    <a:pt x="2" y="19"/>
                  </a:lnTo>
                  <a:lnTo>
                    <a:pt x="2" y="19"/>
                  </a:lnTo>
                  <a:lnTo>
                    <a:pt x="2" y="18"/>
                  </a:lnTo>
                  <a:lnTo>
                    <a:pt x="2" y="19"/>
                  </a:lnTo>
                  <a:lnTo>
                    <a:pt x="2" y="19"/>
                  </a:lnTo>
                  <a:lnTo>
                    <a:pt x="0" y="19"/>
                  </a:lnTo>
                  <a:lnTo>
                    <a:pt x="0" y="19"/>
                  </a:lnTo>
                  <a:lnTo>
                    <a:pt x="0" y="19"/>
                  </a:lnTo>
                  <a:lnTo>
                    <a:pt x="0" y="19"/>
                  </a:lnTo>
                  <a:lnTo>
                    <a:pt x="0" y="18"/>
                  </a:lnTo>
                  <a:lnTo>
                    <a:pt x="0" y="16"/>
                  </a:lnTo>
                  <a:lnTo>
                    <a:pt x="0" y="14"/>
                  </a:lnTo>
                  <a:lnTo>
                    <a:pt x="0" y="12"/>
                  </a:lnTo>
                  <a:lnTo>
                    <a:pt x="2" y="10"/>
                  </a:lnTo>
                  <a:lnTo>
                    <a:pt x="2" y="10"/>
                  </a:lnTo>
                  <a:lnTo>
                    <a:pt x="4" y="8"/>
                  </a:lnTo>
                  <a:lnTo>
                    <a:pt x="4" y="6"/>
                  </a:lnTo>
                  <a:lnTo>
                    <a:pt x="6" y="4"/>
                  </a:lnTo>
                  <a:lnTo>
                    <a:pt x="6" y="4"/>
                  </a:lnTo>
                  <a:lnTo>
                    <a:pt x="6" y="2"/>
                  </a:lnTo>
                  <a:lnTo>
                    <a:pt x="6" y="2"/>
                  </a:lnTo>
                  <a:lnTo>
                    <a:pt x="8" y="0"/>
                  </a:lnTo>
                  <a:lnTo>
                    <a:pt x="10" y="0"/>
                  </a:lnTo>
                  <a:lnTo>
                    <a:pt x="10" y="0"/>
                  </a:lnTo>
                  <a:lnTo>
                    <a:pt x="10" y="0"/>
                  </a:lnTo>
                  <a:lnTo>
                    <a:pt x="10" y="0"/>
                  </a:lnTo>
                  <a:lnTo>
                    <a:pt x="12" y="2"/>
                  </a:lnTo>
                  <a:lnTo>
                    <a:pt x="14" y="2"/>
                  </a:lnTo>
                  <a:lnTo>
                    <a:pt x="16" y="4"/>
                  </a:lnTo>
                  <a:lnTo>
                    <a:pt x="16" y="4"/>
                  </a:lnTo>
                  <a:lnTo>
                    <a:pt x="17" y="4"/>
                  </a:lnTo>
                  <a:lnTo>
                    <a:pt x="17" y="4"/>
                  </a:lnTo>
                  <a:lnTo>
                    <a:pt x="17" y="4"/>
                  </a:lnTo>
                  <a:lnTo>
                    <a:pt x="19"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3" name="Freeform 223"/>
            <p:cNvSpPr>
              <a:spLocks/>
            </p:cNvSpPr>
            <p:nvPr/>
          </p:nvSpPr>
          <p:spPr bwMode="auto">
            <a:xfrm>
              <a:off x="3435350" y="4368800"/>
              <a:ext cx="3175" cy="0"/>
            </a:xfrm>
            <a:custGeom>
              <a:avLst/>
              <a:gdLst>
                <a:gd name="T0" fmla="*/ 2 w 2"/>
                <a:gd name="T1" fmla="*/ 0 w 2"/>
                <a:gd name="T2" fmla="*/ 0 w 2"/>
                <a:gd name="T3" fmla="*/ 0 w 2"/>
                <a:gd name="T4" fmla="*/ 0 w 2"/>
                <a:gd name="T5" fmla="*/ 0 w 2"/>
                <a:gd name="T6" fmla="*/ 0 w 2"/>
                <a:gd name="T7" fmla="*/ 0 w 2"/>
                <a:gd name="T8"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2" y="0"/>
                  </a:moveTo>
                  <a:lnTo>
                    <a:pt x="0" y="0"/>
                  </a:lnTo>
                  <a:lnTo>
                    <a:pt x="0" y="0"/>
                  </a:lnTo>
                  <a:lnTo>
                    <a:pt x="0" y="0"/>
                  </a:lnTo>
                  <a:lnTo>
                    <a:pt x="0" y="0"/>
                  </a:lnTo>
                  <a:lnTo>
                    <a:pt x="0" y="0"/>
                  </a:lnTo>
                  <a:lnTo>
                    <a:pt x="0" y="0"/>
                  </a:lnTo>
                  <a:lnTo>
                    <a:pt x="0"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4" name="Freeform 224"/>
            <p:cNvSpPr>
              <a:spLocks noEditPoints="1"/>
            </p:cNvSpPr>
            <p:nvPr/>
          </p:nvSpPr>
          <p:spPr bwMode="auto">
            <a:xfrm>
              <a:off x="6197600" y="4927600"/>
              <a:ext cx="252413" cy="152400"/>
            </a:xfrm>
            <a:custGeom>
              <a:avLst/>
              <a:gdLst>
                <a:gd name="T0" fmla="*/ 4 w 159"/>
                <a:gd name="T1" fmla="*/ 96 h 96"/>
                <a:gd name="T2" fmla="*/ 21 w 159"/>
                <a:gd name="T3" fmla="*/ 96 h 96"/>
                <a:gd name="T4" fmla="*/ 4 w 159"/>
                <a:gd name="T5" fmla="*/ 92 h 96"/>
                <a:gd name="T6" fmla="*/ 0 w 159"/>
                <a:gd name="T7" fmla="*/ 92 h 96"/>
                <a:gd name="T8" fmla="*/ 4 w 159"/>
                <a:gd name="T9" fmla="*/ 90 h 96"/>
                <a:gd name="T10" fmla="*/ 4 w 159"/>
                <a:gd name="T11" fmla="*/ 90 h 96"/>
                <a:gd name="T12" fmla="*/ 4 w 159"/>
                <a:gd name="T13" fmla="*/ 90 h 96"/>
                <a:gd name="T14" fmla="*/ 2 w 159"/>
                <a:gd name="T15" fmla="*/ 90 h 96"/>
                <a:gd name="T16" fmla="*/ 0 w 159"/>
                <a:gd name="T17" fmla="*/ 90 h 96"/>
                <a:gd name="T18" fmla="*/ 2 w 159"/>
                <a:gd name="T19" fmla="*/ 90 h 96"/>
                <a:gd name="T20" fmla="*/ 159 w 159"/>
                <a:gd name="T21" fmla="*/ 53 h 96"/>
                <a:gd name="T22" fmla="*/ 104 w 159"/>
                <a:gd name="T23" fmla="*/ 51 h 96"/>
                <a:gd name="T24" fmla="*/ 146 w 159"/>
                <a:gd name="T25" fmla="*/ 34 h 96"/>
                <a:gd name="T26" fmla="*/ 113 w 159"/>
                <a:gd name="T27" fmla="*/ 26 h 96"/>
                <a:gd name="T28" fmla="*/ 146 w 159"/>
                <a:gd name="T29" fmla="*/ 15 h 96"/>
                <a:gd name="T30" fmla="*/ 146 w 159"/>
                <a:gd name="T31" fmla="*/ 15 h 96"/>
                <a:gd name="T32" fmla="*/ 146 w 159"/>
                <a:gd name="T33" fmla="*/ 15 h 96"/>
                <a:gd name="T34" fmla="*/ 146 w 159"/>
                <a:gd name="T35" fmla="*/ 15 h 96"/>
                <a:gd name="T36" fmla="*/ 148 w 159"/>
                <a:gd name="T37" fmla="*/ 13 h 96"/>
                <a:gd name="T38" fmla="*/ 148 w 159"/>
                <a:gd name="T39" fmla="*/ 13 h 96"/>
                <a:gd name="T40" fmla="*/ 148 w 159"/>
                <a:gd name="T41" fmla="*/ 13 h 96"/>
                <a:gd name="T42" fmla="*/ 148 w 159"/>
                <a:gd name="T43" fmla="*/ 13 h 96"/>
                <a:gd name="T44" fmla="*/ 148 w 159"/>
                <a:gd name="T45" fmla="*/ 13 h 96"/>
                <a:gd name="T46" fmla="*/ 148 w 159"/>
                <a:gd name="T47" fmla="*/ 13 h 96"/>
                <a:gd name="T48" fmla="*/ 154 w 159"/>
                <a:gd name="T49" fmla="*/ 13 h 96"/>
                <a:gd name="T50" fmla="*/ 154 w 159"/>
                <a:gd name="T51" fmla="*/ 13 h 96"/>
                <a:gd name="T52" fmla="*/ 148 w 159"/>
                <a:gd name="T53" fmla="*/ 15 h 96"/>
                <a:gd name="T54" fmla="*/ 148 w 159"/>
                <a:gd name="T55" fmla="*/ 15 h 96"/>
                <a:gd name="T56" fmla="*/ 148 w 159"/>
                <a:gd name="T57" fmla="*/ 17 h 96"/>
                <a:gd name="T58" fmla="*/ 148 w 159"/>
                <a:gd name="T59" fmla="*/ 17 h 96"/>
                <a:gd name="T60" fmla="*/ 148 w 159"/>
                <a:gd name="T61" fmla="*/ 15 h 96"/>
                <a:gd name="T62" fmla="*/ 146 w 159"/>
                <a:gd name="T63" fmla="*/ 15 h 96"/>
                <a:gd name="T64" fmla="*/ 146 w 159"/>
                <a:gd name="T65" fmla="*/ 15 h 96"/>
                <a:gd name="T66" fmla="*/ 146 w 159"/>
                <a:gd name="T67" fmla="*/ 15 h 96"/>
                <a:gd name="T68" fmla="*/ 146 w 159"/>
                <a:gd name="T69" fmla="*/ 13 h 96"/>
                <a:gd name="T70" fmla="*/ 146 w 159"/>
                <a:gd name="T71" fmla="*/ 13 h 96"/>
                <a:gd name="T72" fmla="*/ 146 w 159"/>
                <a:gd name="T73" fmla="*/ 13 h 96"/>
                <a:gd name="T74" fmla="*/ 144 w 159"/>
                <a:gd name="T75" fmla="*/ 11 h 96"/>
                <a:gd name="T76" fmla="*/ 144 w 159"/>
                <a:gd name="T77" fmla="*/ 11 h 96"/>
                <a:gd name="T78" fmla="*/ 150 w 159"/>
                <a:gd name="T79" fmla="*/ 9 h 96"/>
                <a:gd name="T80" fmla="*/ 154 w 159"/>
                <a:gd name="T81" fmla="*/ 9 h 96"/>
                <a:gd name="T82" fmla="*/ 154 w 159"/>
                <a:gd name="T83" fmla="*/ 9 h 96"/>
                <a:gd name="T84" fmla="*/ 154 w 159"/>
                <a:gd name="T85" fmla="*/ 9 h 96"/>
                <a:gd name="T86" fmla="*/ 150 w 159"/>
                <a:gd name="T87" fmla="*/ 9 h 96"/>
                <a:gd name="T88" fmla="*/ 154 w 159"/>
                <a:gd name="T89" fmla="*/ 9 h 96"/>
                <a:gd name="T90" fmla="*/ 152 w 159"/>
                <a:gd name="T91" fmla="*/ 9 h 96"/>
                <a:gd name="T92" fmla="*/ 152 w 159"/>
                <a:gd name="T93" fmla="*/ 9 h 96"/>
                <a:gd name="T94" fmla="*/ 152 w 159"/>
                <a:gd name="T95" fmla="*/ 9 h 96"/>
                <a:gd name="T96" fmla="*/ 150 w 159"/>
                <a:gd name="T97" fmla="*/ 9 h 96"/>
                <a:gd name="T98" fmla="*/ 154 w 159"/>
                <a:gd name="T99" fmla="*/ 9 h 96"/>
                <a:gd name="T100" fmla="*/ 154 w 159"/>
                <a:gd name="T101" fmla="*/ 9 h 96"/>
                <a:gd name="T102" fmla="*/ 152 w 159"/>
                <a:gd name="T103" fmla="*/ 9 h 96"/>
                <a:gd name="T104" fmla="*/ 150 w 159"/>
                <a:gd name="T105" fmla="*/ 7 h 96"/>
                <a:gd name="T106" fmla="*/ 150 w 159"/>
                <a:gd name="T107" fmla="*/ 7 h 96"/>
                <a:gd name="T108" fmla="*/ 150 w 159"/>
                <a:gd name="T10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9" h="96">
                  <a:moveTo>
                    <a:pt x="4" y="96"/>
                  </a:moveTo>
                  <a:lnTo>
                    <a:pt x="4" y="96"/>
                  </a:lnTo>
                  <a:lnTo>
                    <a:pt x="4" y="96"/>
                  </a:lnTo>
                  <a:lnTo>
                    <a:pt x="4" y="96"/>
                  </a:lnTo>
                  <a:lnTo>
                    <a:pt x="4" y="96"/>
                  </a:lnTo>
                  <a:lnTo>
                    <a:pt x="4" y="96"/>
                  </a:lnTo>
                  <a:lnTo>
                    <a:pt x="4" y="96"/>
                  </a:lnTo>
                  <a:lnTo>
                    <a:pt x="4" y="96"/>
                  </a:lnTo>
                  <a:lnTo>
                    <a:pt x="4" y="96"/>
                  </a:lnTo>
                  <a:close/>
                  <a:moveTo>
                    <a:pt x="21" y="96"/>
                  </a:moveTo>
                  <a:lnTo>
                    <a:pt x="21" y="96"/>
                  </a:lnTo>
                  <a:lnTo>
                    <a:pt x="21" y="96"/>
                  </a:lnTo>
                  <a:lnTo>
                    <a:pt x="21" y="96"/>
                  </a:lnTo>
                  <a:lnTo>
                    <a:pt x="21" y="96"/>
                  </a:lnTo>
                  <a:close/>
                  <a:moveTo>
                    <a:pt x="4" y="90"/>
                  </a:moveTo>
                  <a:lnTo>
                    <a:pt x="4" y="90"/>
                  </a:lnTo>
                  <a:lnTo>
                    <a:pt x="4" y="90"/>
                  </a:lnTo>
                  <a:lnTo>
                    <a:pt x="4" y="92"/>
                  </a:lnTo>
                  <a:lnTo>
                    <a:pt x="2" y="90"/>
                  </a:lnTo>
                  <a:lnTo>
                    <a:pt x="2" y="92"/>
                  </a:lnTo>
                  <a:lnTo>
                    <a:pt x="0" y="92"/>
                  </a:lnTo>
                  <a:lnTo>
                    <a:pt x="0" y="90"/>
                  </a:lnTo>
                  <a:lnTo>
                    <a:pt x="0" y="90"/>
                  </a:lnTo>
                  <a:lnTo>
                    <a:pt x="0" y="92"/>
                  </a:lnTo>
                  <a:lnTo>
                    <a:pt x="2" y="90"/>
                  </a:lnTo>
                  <a:lnTo>
                    <a:pt x="2" y="90"/>
                  </a:lnTo>
                  <a:lnTo>
                    <a:pt x="2" y="90"/>
                  </a:lnTo>
                  <a:lnTo>
                    <a:pt x="2" y="90"/>
                  </a:lnTo>
                  <a:lnTo>
                    <a:pt x="4" y="90"/>
                  </a:lnTo>
                  <a:lnTo>
                    <a:pt x="4" y="90"/>
                  </a:lnTo>
                  <a:lnTo>
                    <a:pt x="4" y="90"/>
                  </a:lnTo>
                  <a:lnTo>
                    <a:pt x="4" y="90"/>
                  </a:lnTo>
                  <a:lnTo>
                    <a:pt x="4" y="90"/>
                  </a:lnTo>
                  <a:lnTo>
                    <a:pt x="4" y="90"/>
                  </a:lnTo>
                  <a:lnTo>
                    <a:pt x="4" y="90"/>
                  </a:lnTo>
                  <a:lnTo>
                    <a:pt x="4" y="90"/>
                  </a:lnTo>
                  <a:lnTo>
                    <a:pt x="4" y="90"/>
                  </a:lnTo>
                  <a:lnTo>
                    <a:pt x="4" y="90"/>
                  </a:lnTo>
                  <a:lnTo>
                    <a:pt x="4" y="90"/>
                  </a:lnTo>
                  <a:lnTo>
                    <a:pt x="4" y="90"/>
                  </a:lnTo>
                  <a:lnTo>
                    <a:pt x="4" y="90"/>
                  </a:lnTo>
                  <a:lnTo>
                    <a:pt x="4" y="90"/>
                  </a:lnTo>
                  <a:lnTo>
                    <a:pt x="4" y="90"/>
                  </a:lnTo>
                  <a:close/>
                  <a:moveTo>
                    <a:pt x="4" y="90"/>
                  </a:moveTo>
                  <a:lnTo>
                    <a:pt x="2" y="90"/>
                  </a:lnTo>
                  <a:lnTo>
                    <a:pt x="2" y="90"/>
                  </a:lnTo>
                  <a:lnTo>
                    <a:pt x="2" y="90"/>
                  </a:lnTo>
                  <a:lnTo>
                    <a:pt x="2" y="90"/>
                  </a:lnTo>
                  <a:lnTo>
                    <a:pt x="2" y="90"/>
                  </a:lnTo>
                  <a:lnTo>
                    <a:pt x="2" y="90"/>
                  </a:lnTo>
                  <a:lnTo>
                    <a:pt x="0" y="90"/>
                  </a:lnTo>
                  <a:lnTo>
                    <a:pt x="0" y="90"/>
                  </a:lnTo>
                  <a:lnTo>
                    <a:pt x="0" y="90"/>
                  </a:lnTo>
                  <a:lnTo>
                    <a:pt x="0" y="90"/>
                  </a:lnTo>
                  <a:lnTo>
                    <a:pt x="0" y="90"/>
                  </a:lnTo>
                  <a:lnTo>
                    <a:pt x="0" y="90"/>
                  </a:lnTo>
                  <a:lnTo>
                    <a:pt x="0" y="90"/>
                  </a:lnTo>
                  <a:lnTo>
                    <a:pt x="0" y="90"/>
                  </a:lnTo>
                  <a:lnTo>
                    <a:pt x="2" y="90"/>
                  </a:lnTo>
                  <a:lnTo>
                    <a:pt x="2" y="90"/>
                  </a:lnTo>
                  <a:lnTo>
                    <a:pt x="2" y="90"/>
                  </a:lnTo>
                  <a:lnTo>
                    <a:pt x="4" y="90"/>
                  </a:lnTo>
                  <a:close/>
                  <a:moveTo>
                    <a:pt x="159" y="53"/>
                  </a:moveTo>
                  <a:lnTo>
                    <a:pt x="159" y="55"/>
                  </a:lnTo>
                  <a:lnTo>
                    <a:pt x="159" y="53"/>
                  </a:lnTo>
                  <a:lnTo>
                    <a:pt x="159" y="53"/>
                  </a:lnTo>
                  <a:lnTo>
                    <a:pt x="159" y="53"/>
                  </a:lnTo>
                  <a:lnTo>
                    <a:pt x="159" y="53"/>
                  </a:lnTo>
                  <a:lnTo>
                    <a:pt x="159" y="53"/>
                  </a:lnTo>
                  <a:close/>
                  <a:moveTo>
                    <a:pt x="104" y="51"/>
                  </a:moveTo>
                  <a:lnTo>
                    <a:pt x="104" y="51"/>
                  </a:lnTo>
                  <a:lnTo>
                    <a:pt x="104" y="51"/>
                  </a:lnTo>
                  <a:lnTo>
                    <a:pt x="104" y="51"/>
                  </a:lnTo>
                  <a:lnTo>
                    <a:pt x="104" y="51"/>
                  </a:lnTo>
                  <a:lnTo>
                    <a:pt x="104" y="51"/>
                  </a:lnTo>
                  <a:close/>
                  <a:moveTo>
                    <a:pt x="146" y="34"/>
                  </a:moveTo>
                  <a:lnTo>
                    <a:pt x="146" y="34"/>
                  </a:lnTo>
                  <a:lnTo>
                    <a:pt x="146" y="34"/>
                  </a:lnTo>
                  <a:lnTo>
                    <a:pt x="146" y="34"/>
                  </a:lnTo>
                  <a:lnTo>
                    <a:pt x="146" y="34"/>
                  </a:lnTo>
                  <a:close/>
                  <a:moveTo>
                    <a:pt x="113" y="26"/>
                  </a:moveTo>
                  <a:lnTo>
                    <a:pt x="113" y="26"/>
                  </a:lnTo>
                  <a:lnTo>
                    <a:pt x="113" y="26"/>
                  </a:lnTo>
                  <a:lnTo>
                    <a:pt x="113" y="26"/>
                  </a:lnTo>
                  <a:lnTo>
                    <a:pt x="113" y="26"/>
                  </a:lnTo>
                  <a:lnTo>
                    <a:pt x="113" y="26"/>
                  </a:lnTo>
                  <a:lnTo>
                    <a:pt x="113" y="26"/>
                  </a:lnTo>
                  <a:close/>
                  <a:moveTo>
                    <a:pt x="146" y="15"/>
                  </a:moveTo>
                  <a:lnTo>
                    <a:pt x="146" y="15"/>
                  </a:lnTo>
                  <a:lnTo>
                    <a:pt x="146" y="15"/>
                  </a:lnTo>
                  <a:lnTo>
                    <a:pt x="146" y="15"/>
                  </a:lnTo>
                  <a:lnTo>
                    <a:pt x="146" y="15"/>
                  </a:lnTo>
                  <a:lnTo>
                    <a:pt x="146" y="15"/>
                  </a:lnTo>
                  <a:lnTo>
                    <a:pt x="146" y="15"/>
                  </a:lnTo>
                  <a:lnTo>
                    <a:pt x="146" y="15"/>
                  </a:lnTo>
                  <a:lnTo>
                    <a:pt x="146" y="15"/>
                  </a:lnTo>
                  <a:lnTo>
                    <a:pt x="146" y="15"/>
                  </a:lnTo>
                  <a:lnTo>
                    <a:pt x="146" y="15"/>
                  </a:lnTo>
                  <a:lnTo>
                    <a:pt x="146" y="15"/>
                  </a:lnTo>
                  <a:lnTo>
                    <a:pt x="146" y="15"/>
                  </a:lnTo>
                  <a:close/>
                  <a:moveTo>
                    <a:pt x="146" y="15"/>
                  </a:moveTo>
                  <a:lnTo>
                    <a:pt x="146" y="15"/>
                  </a:lnTo>
                  <a:lnTo>
                    <a:pt x="146" y="15"/>
                  </a:lnTo>
                  <a:lnTo>
                    <a:pt x="146" y="15"/>
                  </a:lnTo>
                  <a:lnTo>
                    <a:pt x="146" y="15"/>
                  </a:lnTo>
                  <a:lnTo>
                    <a:pt x="146" y="15"/>
                  </a:lnTo>
                  <a:lnTo>
                    <a:pt x="146" y="15"/>
                  </a:lnTo>
                  <a:lnTo>
                    <a:pt x="146" y="15"/>
                  </a:lnTo>
                  <a:lnTo>
                    <a:pt x="146" y="15"/>
                  </a:lnTo>
                  <a:lnTo>
                    <a:pt x="146" y="15"/>
                  </a:lnTo>
                  <a:close/>
                  <a:moveTo>
                    <a:pt x="148" y="13"/>
                  </a:moveTo>
                  <a:lnTo>
                    <a:pt x="148" y="13"/>
                  </a:lnTo>
                  <a:lnTo>
                    <a:pt x="148" y="13"/>
                  </a:lnTo>
                  <a:lnTo>
                    <a:pt x="148" y="13"/>
                  </a:lnTo>
                  <a:lnTo>
                    <a:pt x="148" y="15"/>
                  </a:lnTo>
                  <a:lnTo>
                    <a:pt x="148" y="15"/>
                  </a:lnTo>
                  <a:lnTo>
                    <a:pt x="148" y="15"/>
                  </a:lnTo>
                  <a:lnTo>
                    <a:pt x="148" y="15"/>
                  </a:lnTo>
                  <a:lnTo>
                    <a:pt x="148" y="13"/>
                  </a:lnTo>
                  <a:lnTo>
                    <a:pt x="148" y="13"/>
                  </a:lnTo>
                  <a:lnTo>
                    <a:pt x="148" y="13"/>
                  </a:lnTo>
                  <a:lnTo>
                    <a:pt x="148" y="13"/>
                  </a:lnTo>
                  <a:lnTo>
                    <a:pt x="148" y="13"/>
                  </a:lnTo>
                  <a:close/>
                  <a:moveTo>
                    <a:pt x="148" y="13"/>
                  </a:moveTo>
                  <a:lnTo>
                    <a:pt x="148" y="13"/>
                  </a:lnTo>
                  <a:lnTo>
                    <a:pt x="148" y="13"/>
                  </a:lnTo>
                  <a:lnTo>
                    <a:pt x="148" y="13"/>
                  </a:lnTo>
                  <a:lnTo>
                    <a:pt x="148" y="13"/>
                  </a:lnTo>
                  <a:lnTo>
                    <a:pt x="148" y="13"/>
                  </a:lnTo>
                  <a:lnTo>
                    <a:pt x="148" y="13"/>
                  </a:lnTo>
                  <a:lnTo>
                    <a:pt x="148" y="13"/>
                  </a:lnTo>
                  <a:lnTo>
                    <a:pt x="148" y="13"/>
                  </a:lnTo>
                  <a:lnTo>
                    <a:pt x="148" y="13"/>
                  </a:lnTo>
                  <a:close/>
                  <a:moveTo>
                    <a:pt x="148" y="13"/>
                  </a:moveTo>
                  <a:lnTo>
                    <a:pt x="148" y="13"/>
                  </a:lnTo>
                  <a:lnTo>
                    <a:pt x="148" y="13"/>
                  </a:lnTo>
                  <a:lnTo>
                    <a:pt x="148" y="13"/>
                  </a:lnTo>
                  <a:lnTo>
                    <a:pt x="148" y="13"/>
                  </a:lnTo>
                  <a:lnTo>
                    <a:pt x="148" y="13"/>
                  </a:lnTo>
                  <a:lnTo>
                    <a:pt x="148" y="13"/>
                  </a:lnTo>
                  <a:lnTo>
                    <a:pt x="148" y="13"/>
                  </a:lnTo>
                  <a:lnTo>
                    <a:pt x="148" y="13"/>
                  </a:lnTo>
                  <a:lnTo>
                    <a:pt x="148" y="13"/>
                  </a:lnTo>
                  <a:lnTo>
                    <a:pt x="148" y="13"/>
                  </a:lnTo>
                  <a:lnTo>
                    <a:pt x="148" y="13"/>
                  </a:lnTo>
                  <a:lnTo>
                    <a:pt x="148" y="13"/>
                  </a:lnTo>
                  <a:lnTo>
                    <a:pt x="148" y="13"/>
                  </a:lnTo>
                  <a:lnTo>
                    <a:pt x="148" y="13"/>
                  </a:lnTo>
                  <a:close/>
                  <a:moveTo>
                    <a:pt x="155" y="13"/>
                  </a:moveTo>
                  <a:lnTo>
                    <a:pt x="154" y="13"/>
                  </a:lnTo>
                  <a:lnTo>
                    <a:pt x="154" y="13"/>
                  </a:lnTo>
                  <a:lnTo>
                    <a:pt x="154" y="13"/>
                  </a:lnTo>
                  <a:lnTo>
                    <a:pt x="154" y="13"/>
                  </a:lnTo>
                  <a:lnTo>
                    <a:pt x="154" y="13"/>
                  </a:lnTo>
                  <a:lnTo>
                    <a:pt x="154" y="13"/>
                  </a:lnTo>
                  <a:lnTo>
                    <a:pt x="154" y="13"/>
                  </a:lnTo>
                  <a:lnTo>
                    <a:pt x="155" y="13"/>
                  </a:lnTo>
                  <a:lnTo>
                    <a:pt x="155" y="13"/>
                  </a:lnTo>
                  <a:close/>
                  <a:moveTo>
                    <a:pt x="146" y="13"/>
                  </a:moveTo>
                  <a:lnTo>
                    <a:pt x="146" y="13"/>
                  </a:lnTo>
                  <a:lnTo>
                    <a:pt x="148" y="13"/>
                  </a:lnTo>
                  <a:lnTo>
                    <a:pt x="148" y="15"/>
                  </a:lnTo>
                  <a:lnTo>
                    <a:pt x="148" y="15"/>
                  </a:lnTo>
                  <a:lnTo>
                    <a:pt x="148" y="15"/>
                  </a:lnTo>
                  <a:lnTo>
                    <a:pt x="148" y="15"/>
                  </a:lnTo>
                  <a:lnTo>
                    <a:pt x="148" y="15"/>
                  </a:lnTo>
                  <a:lnTo>
                    <a:pt x="148" y="15"/>
                  </a:lnTo>
                  <a:lnTo>
                    <a:pt x="148" y="15"/>
                  </a:lnTo>
                  <a:lnTo>
                    <a:pt x="148" y="15"/>
                  </a:lnTo>
                  <a:lnTo>
                    <a:pt x="148" y="15"/>
                  </a:lnTo>
                  <a:lnTo>
                    <a:pt x="148" y="17"/>
                  </a:lnTo>
                  <a:lnTo>
                    <a:pt x="148" y="17"/>
                  </a:lnTo>
                  <a:lnTo>
                    <a:pt x="148" y="17"/>
                  </a:lnTo>
                  <a:lnTo>
                    <a:pt x="148" y="17"/>
                  </a:lnTo>
                  <a:lnTo>
                    <a:pt x="148" y="17"/>
                  </a:lnTo>
                  <a:lnTo>
                    <a:pt x="148" y="17"/>
                  </a:lnTo>
                  <a:lnTo>
                    <a:pt x="148" y="17"/>
                  </a:lnTo>
                  <a:lnTo>
                    <a:pt x="148" y="17"/>
                  </a:lnTo>
                  <a:lnTo>
                    <a:pt x="148" y="17"/>
                  </a:lnTo>
                  <a:lnTo>
                    <a:pt x="148" y="17"/>
                  </a:lnTo>
                  <a:lnTo>
                    <a:pt x="148" y="17"/>
                  </a:lnTo>
                  <a:lnTo>
                    <a:pt x="148" y="15"/>
                  </a:lnTo>
                  <a:lnTo>
                    <a:pt x="148" y="15"/>
                  </a:lnTo>
                  <a:lnTo>
                    <a:pt x="148" y="15"/>
                  </a:lnTo>
                  <a:lnTo>
                    <a:pt x="148" y="15"/>
                  </a:lnTo>
                  <a:lnTo>
                    <a:pt x="148" y="15"/>
                  </a:lnTo>
                  <a:lnTo>
                    <a:pt x="148" y="15"/>
                  </a:lnTo>
                  <a:lnTo>
                    <a:pt x="148" y="15"/>
                  </a:lnTo>
                  <a:lnTo>
                    <a:pt x="148" y="15"/>
                  </a:lnTo>
                  <a:lnTo>
                    <a:pt x="146" y="15"/>
                  </a:lnTo>
                  <a:lnTo>
                    <a:pt x="146" y="15"/>
                  </a:lnTo>
                  <a:lnTo>
                    <a:pt x="146" y="15"/>
                  </a:lnTo>
                  <a:lnTo>
                    <a:pt x="146" y="15"/>
                  </a:lnTo>
                  <a:lnTo>
                    <a:pt x="146" y="15"/>
                  </a:lnTo>
                  <a:lnTo>
                    <a:pt x="146" y="15"/>
                  </a:lnTo>
                  <a:lnTo>
                    <a:pt x="146" y="15"/>
                  </a:lnTo>
                  <a:lnTo>
                    <a:pt x="146" y="15"/>
                  </a:lnTo>
                  <a:lnTo>
                    <a:pt x="146" y="15"/>
                  </a:lnTo>
                  <a:lnTo>
                    <a:pt x="146" y="15"/>
                  </a:lnTo>
                  <a:lnTo>
                    <a:pt x="146" y="15"/>
                  </a:lnTo>
                  <a:lnTo>
                    <a:pt x="146" y="15"/>
                  </a:lnTo>
                  <a:lnTo>
                    <a:pt x="146" y="15"/>
                  </a:lnTo>
                  <a:lnTo>
                    <a:pt x="146" y="15"/>
                  </a:lnTo>
                  <a:lnTo>
                    <a:pt x="146" y="15"/>
                  </a:lnTo>
                  <a:lnTo>
                    <a:pt x="146" y="15"/>
                  </a:lnTo>
                  <a:lnTo>
                    <a:pt x="146" y="15"/>
                  </a:lnTo>
                  <a:lnTo>
                    <a:pt x="146" y="13"/>
                  </a:lnTo>
                  <a:lnTo>
                    <a:pt x="146" y="13"/>
                  </a:lnTo>
                  <a:lnTo>
                    <a:pt x="146" y="13"/>
                  </a:lnTo>
                  <a:lnTo>
                    <a:pt x="146" y="13"/>
                  </a:lnTo>
                  <a:lnTo>
                    <a:pt x="146" y="13"/>
                  </a:lnTo>
                  <a:lnTo>
                    <a:pt x="146" y="13"/>
                  </a:lnTo>
                  <a:lnTo>
                    <a:pt x="146" y="13"/>
                  </a:lnTo>
                  <a:lnTo>
                    <a:pt x="146" y="13"/>
                  </a:lnTo>
                  <a:lnTo>
                    <a:pt x="146" y="13"/>
                  </a:lnTo>
                  <a:lnTo>
                    <a:pt x="146" y="13"/>
                  </a:lnTo>
                  <a:lnTo>
                    <a:pt x="146" y="13"/>
                  </a:lnTo>
                  <a:lnTo>
                    <a:pt x="146" y="13"/>
                  </a:lnTo>
                  <a:lnTo>
                    <a:pt x="146" y="13"/>
                  </a:lnTo>
                  <a:lnTo>
                    <a:pt x="148" y="13"/>
                  </a:lnTo>
                  <a:lnTo>
                    <a:pt x="148" y="13"/>
                  </a:lnTo>
                  <a:lnTo>
                    <a:pt x="146" y="13"/>
                  </a:lnTo>
                  <a:lnTo>
                    <a:pt x="146" y="13"/>
                  </a:lnTo>
                  <a:lnTo>
                    <a:pt x="146" y="13"/>
                  </a:lnTo>
                  <a:lnTo>
                    <a:pt x="146" y="13"/>
                  </a:lnTo>
                  <a:lnTo>
                    <a:pt x="146" y="13"/>
                  </a:lnTo>
                  <a:lnTo>
                    <a:pt x="146" y="13"/>
                  </a:lnTo>
                  <a:close/>
                  <a:moveTo>
                    <a:pt x="144" y="11"/>
                  </a:moveTo>
                  <a:lnTo>
                    <a:pt x="144" y="11"/>
                  </a:lnTo>
                  <a:lnTo>
                    <a:pt x="144" y="11"/>
                  </a:lnTo>
                  <a:lnTo>
                    <a:pt x="142" y="11"/>
                  </a:lnTo>
                  <a:lnTo>
                    <a:pt x="144" y="11"/>
                  </a:lnTo>
                  <a:lnTo>
                    <a:pt x="144" y="11"/>
                  </a:lnTo>
                  <a:lnTo>
                    <a:pt x="144" y="11"/>
                  </a:lnTo>
                  <a:lnTo>
                    <a:pt x="144" y="11"/>
                  </a:lnTo>
                  <a:lnTo>
                    <a:pt x="144" y="11"/>
                  </a:lnTo>
                  <a:close/>
                  <a:moveTo>
                    <a:pt x="150" y="9"/>
                  </a:moveTo>
                  <a:lnTo>
                    <a:pt x="150" y="9"/>
                  </a:lnTo>
                  <a:lnTo>
                    <a:pt x="150" y="9"/>
                  </a:lnTo>
                  <a:lnTo>
                    <a:pt x="150" y="9"/>
                  </a:lnTo>
                  <a:lnTo>
                    <a:pt x="150" y="9"/>
                  </a:lnTo>
                  <a:lnTo>
                    <a:pt x="150" y="9"/>
                  </a:lnTo>
                  <a:close/>
                  <a:moveTo>
                    <a:pt x="154" y="9"/>
                  </a:moveTo>
                  <a:lnTo>
                    <a:pt x="154" y="9"/>
                  </a:lnTo>
                  <a:lnTo>
                    <a:pt x="154" y="9"/>
                  </a:lnTo>
                  <a:lnTo>
                    <a:pt x="154" y="9"/>
                  </a:lnTo>
                  <a:lnTo>
                    <a:pt x="152" y="9"/>
                  </a:lnTo>
                  <a:lnTo>
                    <a:pt x="154" y="9"/>
                  </a:lnTo>
                  <a:lnTo>
                    <a:pt x="154" y="9"/>
                  </a:lnTo>
                  <a:lnTo>
                    <a:pt x="154" y="9"/>
                  </a:lnTo>
                  <a:lnTo>
                    <a:pt x="154" y="9"/>
                  </a:lnTo>
                  <a:lnTo>
                    <a:pt x="154" y="9"/>
                  </a:lnTo>
                  <a:lnTo>
                    <a:pt x="154" y="9"/>
                  </a:lnTo>
                  <a:lnTo>
                    <a:pt x="154" y="9"/>
                  </a:lnTo>
                  <a:close/>
                  <a:moveTo>
                    <a:pt x="154" y="9"/>
                  </a:moveTo>
                  <a:lnTo>
                    <a:pt x="154" y="9"/>
                  </a:lnTo>
                  <a:lnTo>
                    <a:pt x="154" y="9"/>
                  </a:lnTo>
                  <a:lnTo>
                    <a:pt x="154" y="9"/>
                  </a:lnTo>
                  <a:lnTo>
                    <a:pt x="154" y="9"/>
                  </a:lnTo>
                  <a:lnTo>
                    <a:pt x="154" y="9"/>
                  </a:lnTo>
                  <a:lnTo>
                    <a:pt x="154" y="9"/>
                  </a:lnTo>
                  <a:close/>
                  <a:moveTo>
                    <a:pt x="150" y="9"/>
                  </a:moveTo>
                  <a:lnTo>
                    <a:pt x="150" y="9"/>
                  </a:lnTo>
                  <a:lnTo>
                    <a:pt x="150" y="9"/>
                  </a:lnTo>
                  <a:lnTo>
                    <a:pt x="150" y="9"/>
                  </a:lnTo>
                  <a:lnTo>
                    <a:pt x="150" y="9"/>
                  </a:lnTo>
                  <a:lnTo>
                    <a:pt x="150" y="9"/>
                  </a:lnTo>
                  <a:close/>
                  <a:moveTo>
                    <a:pt x="154" y="9"/>
                  </a:moveTo>
                  <a:lnTo>
                    <a:pt x="154" y="9"/>
                  </a:lnTo>
                  <a:lnTo>
                    <a:pt x="154" y="9"/>
                  </a:lnTo>
                  <a:lnTo>
                    <a:pt x="154" y="9"/>
                  </a:lnTo>
                  <a:lnTo>
                    <a:pt x="154" y="9"/>
                  </a:lnTo>
                  <a:lnTo>
                    <a:pt x="154" y="9"/>
                  </a:lnTo>
                  <a:lnTo>
                    <a:pt x="154" y="9"/>
                  </a:lnTo>
                  <a:lnTo>
                    <a:pt x="154" y="9"/>
                  </a:lnTo>
                  <a:close/>
                  <a:moveTo>
                    <a:pt x="152" y="9"/>
                  </a:moveTo>
                  <a:lnTo>
                    <a:pt x="152" y="9"/>
                  </a:lnTo>
                  <a:lnTo>
                    <a:pt x="152" y="9"/>
                  </a:lnTo>
                  <a:lnTo>
                    <a:pt x="152" y="9"/>
                  </a:lnTo>
                  <a:lnTo>
                    <a:pt x="152" y="9"/>
                  </a:lnTo>
                  <a:lnTo>
                    <a:pt x="152" y="9"/>
                  </a:lnTo>
                  <a:lnTo>
                    <a:pt x="152" y="9"/>
                  </a:lnTo>
                  <a:lnTo>
                    <a:pt x="152" y="9"/>
                  </a:lnTo>
                  <a:lnTo>
                    <a:pt x="152" y="9"/>
                  </a:lnTo>
                  <a:lnTo>
                    <a:pt x="152" y="9"/>
                  </a:lnTo>
                  <a:lnTo>
                    <a:pt x="152" y="9"/>
                  </a:lnTo>
                  <a:lnTo>
                    <a:pt x="152" y="9"/>
                  </a:lnTo>
                  <a:lnTo>
                    <a:pt x="152" y="9"/>
                  </a:lnTo>
                  <a:lnTo>
                    <a:pt x="150" y="9"/>
                  </a:lnTo>
                  <a:lnTo>
                    <a:pt x="150" y="9"/>
                  </a:lnTo>
                  <a:lnTo>
                    <a:pt x="150" y="9"/>
                  </a:lnTo>
                  <a:lnTo>
                    <a:pt x="150" y="9"/>
                  </a:lnTo>
                  <a:lnTo>
                    <a:pt x="150" y="9"/>
                  </a:lnTo>
                  <a:lnTo>
                    <a:pt x="150" y="9"/>
                  </a:lnTo>
                  <a:lnTo>
                    <a:pt x="150" y="9"/>
                  </a:lnTo>
                  <a:lnTo>
                    <a:pt x="150" y="9"/>
                  </a:lnTo>
                  <a:lnTo>
                    <a:pt x="152" y="9"/>
                  </a:lnTo>
                  <a:lnTo>
                    <a:pt x="152" y="9"/>
                  </a:lnTo>
                  <a:lnTo>
                    <a:pt x="152" y="9"/>
                  </a:lnTo>
                  <a:close/>
                  <a:moveTo>
                    <a:pt x="154" y="9"/>
                  </a:moveTo>
                  <a:lnTo>
                    <a:pt x="154" y="9"/>
                  </a:lnTo>
                  <a:lnTo>
                    <a:pt x="154" y="9"/>
                  </a:lnTo>
                  <a:lnTo>
                    <a:pt x="154" y="9"/>
                  </a:lnTo>
                  <a:lnTo>
                    <a:pt x="154" y="9"/>
                  </a:lnTo>
                  <a:lnTo>
                    <a:pt x="154" y="9"/>
                  </a:lnTo>
                  <a:lnTo>
                    <a:pt x="154" y="9"/>
                  </a:lnTo>
                  <a:close/>
                  <a:moveTo>
                    <a:pt x="152" y="9"/>
                  </a:moveTo>
                  <a:lnTo>
                    <a:pt x="152" y="9"/>
                  </a:lnTo>
                  <a:lnTo>
                    <a:pt x="152" y="9"/>
                  </a:lnTo>
                  <a:lnTo>
                    <a:pt x="152" y="9"/>
                  </a:lnTo>
                  <a:lnTo>
                    <a:pt x="152" y="9"/>
                  </a:lnTo>
                  <a:lnTo>
                    <a:pt x="152" y="9"/>
                  </a:lnTo>
                  <a:lnTo>
                    <a:pt x="152" y="9"/>
                  </a:lnTo>
                  <a:lnTo>
                    <a:pt x="152" y="9"/>
                  </a:lnTo>
                  <a:lnTo>
                    <a:pt x="152" y="9"/>
                  </a:lnTo>
                  <a:lnTo>
                    <a:pt x="152" y="9"/>
                  </a:lnTo>
                  <a:lnTo>
                    <a:pt x="152" y="9"/>
                  </a:lnTo>
                  <a:close/>
                  <a:moveTo>
                    <a:pt x="150" y="7"/>
                  </a:moveTo>
                  <a:lnTo>
                    <a:pt x="150" y="7"/>
                  </a:lnTo>
                  <a:lnTo>
                    <a:pt x="150" y="7"/>
                  </a:lnTo>
                  <a:lnTo>
                    <a:pt x="150" y="7"/>
                  </a:lnTo>
                  <a:lnTo>
                    <a:pt x="150" y="7"/>
                  </a:lnTo>
                  <a:lnTo>
                    <a:pt x="150" y="7"/>
                  </a:lnTo>
                  <a:lnTo>
                    <a:pt x="150" y="7"/>
                  </a:lnTo>
                  <a:lnTo>
                    <a:pt x="150" y="7"/>
                  </a:lnTo>
                  <a:close/>
                  <a:moveTo>
                    <a:pt x="150" y="0"/>
                  </a:moveTo>
                  <a:lnTo>
                    <a:pt x="150" y="1"/>
                  </a:lnTo>
                  <a:lnTo>
                    <a:pt x="150" y="1"/>
                  </a:lnTo>
                  <a:lnTo>
                    <a:pt x="150" y="1"/>
                  </a:lnTo>
                  <a:lnTo>
                    <a:pt x="15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5" name="Freeform 225"/>
            <p:cNvSpPr>
              <a:spLocks/>
            </p:cNvSpPr>
            <p:nvPr/>
          </p:nvSpPr>
          <p:spPr bwMode="auto">
            <a:xfrm>
              <a:off x="5932488" y="3814763"/>
              <a:ext cx="166688" cy="155575"/>
            </a:xfrm>
            <a:custGeom>
              <a:avLst/>
              <a:gdLst>
                <a:gd name="T0" fmla="*/ 104 w 105"/>
                <a:gd name="T1" fmla="*/ 8 h 98"/>
                <a:gd name="T2" fmla="*/ 98 w 105"/>
                <a:gd name="T3" fmla="*/ 15 h 98"/>
                <a:gd name="T4" fmla="*/ 90 w 105"/>
                <a:gd name="T5" fmla="*/ 15 h 98"/>
                <a:gd name="T6" fmla="*/ 88 w 105"/>
                <a:gd name="T7" fmla="*/ 25 h 98"/>
                <a:gd name="T8" fmla="*/ 90 w 105"/>
                <a:gd name="T9" fmla="*/ 31 h 98"/>
                <a:gd name="T10" fmla="*/ 88 w 105"/>
                <a:gd name="T11" fmla="*/ 34 h 98"/>
                <a:gd name="T12" fmla="*/ 86 w 105"/>
                <a:gd name="T13" fmla="*/ 42 h 98"/>
                <a:gd name="T14" fmla="*/ 84 w 105"/>
                <a:gd name="T15" fmla="*/ 56 h 98"/>
                <a:gd name="T16" fmla="*/ 79 w 105"/>
                <a:gd name="T17" fmla="*/ 59 h 98"/>
                <a:gd name="T18" fmla="*/ 73 w 105"/>
                <a:gd name="T19" fmla="*/ 63 h 98"/>
                <a:gd name="T20" fmla="*/ 67 w 105"/>
                <a:gd name="T21" fmla="*/ 65 h 98"/>
                <a:gd name="T22" fmla="*/ 63 w 105"/>
                <a:gd name="T23" fmla="*/ 69 h 98"/>
                <a:gd name="T24" fmla="*/ 57 w 105"/>
                <a:gd name="T25" fmla="*/ 73 h 98"/>
                <a:gd name="T26" fmla="*/ 52 w 105"/>
                <a:gd name="T27" fmla="*/ 75 h 98"/>
                <a:gd name="T28" fmla="*/ 44 w 105"/>
                <a:gd name="T29" fmla="*/ 80 h 98"/>
                <a:gd name="T30" fmla="*/ 34 w 105"/>
                <a:gd name="T31" fmla="*/ 86 h 98"/>
                <a:gd name="T32" fmla="*/ 27 w 105"/>
                <a:gd name="T33" fmla="*/ 92 h 98"/>
                <a:gd name="T34" fmla="*/ 19 w 105"/>
                <a:gd name="T35" fmla="*/ 96 h 98"/>
                <a:gd name="T36" fmla="*/ 11 w 105"/>
                <a:gd name="T37" fmla="*/ 96 h 98"/>
                <a:gd name="T38" fmla="*/ 8 w 105"/>
                <a:gd name="T39" fmla="*/ 94 h 98"/>
                <a:gd name="T40" fmla="*/ 4 w 105"/>
                <a:gd name="T41" fmla="*/ 90 h 98"/>
                <a:gd name="T42" fmla="*/ 0 w 105"/>
                <a:gd name="T43" fmla="*/ 88 h 98"/>
                <a:gd name="T44" fmla="*/ 2 w 105"/>
                <a:gd name="T45" fmla="*/ 84 h 98"/>
                <a:gd name="T46" fmla="*/ 0 w 105"/>
                <a:gd name="T47" fmla="*/ 79 h 98"/>
                <a:gd name="T48" fmla="*/ 2 w 105"/>
                <a:gd name="T49" fmla="*/ 77 h 98"/>
                <a:gd name="T50" fmla="*/ 6 w 105"/>
                <a:gd name="T51" fmla="*/ 73 h 98"/>
                <a:gd name="T52" fmla="*/ 4 w 105"/>
                <a:gd name="T53" fmla="*/ 69 h 98"/>
                <a:gd name="T54" fmla="*/ 9 w 105"/>
                <a:gd name="T55" fmla="*/ 69 h 98"/>
                <a:gd name="T56" fmla="*/ 9 w 105"/>
                <a:gd name="T57" fmla="*/ 67 h 98"/>
                <a:gd name="T58" fmla="*/ 11 w 105"/>
                <a:gd name="T59" fmla="*/ 63 h 98"/>
                <a:gd name="T60" fmla="*/ 13 w 105"/>
                <a:gd name="T61" fmla="*/ 59 h 98"/>
                <a:gd name="T62" fmla="*/ 13 w 105"/>
                <a:gd name="T63" fmla="*/ 57 h 98"/>
                <a:gd name="T64" fmla="*/ 9 w 105"/>
                <a:gd name="T65" fmla="*/ 56 h 98"/>
                <a:gd name="T66" fmla="*/ 9 w 105"/>
                <a:gd name="T67" fmla="*/ 54 h 98"/>
                <a:gd name="T68" fmla="*/ 8 w 105"/>
                <a:gd name="T69" fmla="*/ 54 h 98"/>
                <a:gd name="T70" fmla="*/ 4 w 105"/>
                <a:gd name="T71" fmla="*/ 52 h 98"/>
                <a:gd name="T72" fmla="*/ 2 w 105"/>
                <a:gd name="T73" fmla="*/ 48 h 98"/>
                <a:gd name="T74" fmla="*/ 4 w 105"/>
                <a:gd name="T75" fmla="*/ 42 h 98"/>
                <a:gd name="T76" fmla="*/ 4 w 105"/>
                <a:gd name="T77" fmla="*/ 38 h 98"/>
                <a:gd name="T78" fmla="*/ 0 w 105"/>
                <a:gd name="T79" fmla="*/ 36 h 98"/>
                <a:gd name="T80" fmla="*/ 2 w 105"/>
                <a:gd name="T81" fmla="*/ 32 h 98"/>
                <a:gd name="T82" fmla="*/ 4 w 105"/>
                <a:gd name="T83" fmla="*/ 29 h 98"/>
                <a:gd name="T84" fmla="*/ 8 w 105"/>
                <a:gd name="T85" fmla="*/ 31 h 98"/>
                <a:gd name="T86" fmla="*/ 9 w 105"/>
                <a:gd name="T87" fmla="*/ 27 h 98"/>
                <a:gd name="T88" fmla="*/ 13 w 105"/>
                <a:gd name="T89" fmla="*/ 23 h 98"/>
                <a:gd name="T90" fmla="*/ 13 w 105"/>
                <a:gd name="T91" fmla="*/ 21 h 98"/>
                <a:gd name="T92" fmla="*/ 13 w 105"/>
                <a:gd name="T93" fmla="*/ 15 h 98"/>
                <a:gd name="T94" fmla="*/ 15 w 105"/>
                <a:gd name="T95" fmla="*/ 11 h 98"/>
                <a:gd name="T96" fmla="*/ 19 w 105"/>
                <a:gd name="T97" fmla="*/ 11 h 98"/>
                <a:gd name="T98" fmla="*/ 23 w 105"/>
                <a:gd name="T99" fmla="*/ 13 h 98"/>
                <a:gd name="T100" fmla="*/ 31 w 105"/>
                <a:gd name="T101" fmla="*/ 11 h 98"/>
                <a:gd name="T102" fmla="*/ 38 w 105"/>
                <a:gd name="T103" fmla="*/ 9 h 98"/>
                <a:gd name="T104" fmla="*/ 46 w 105"/>
                <a:gd name="T105" fmla="*/ 11 h 98"/>
                <a:gd name="T106" fmla="*/ 56 w 105"/>
                <a:gd name="T107" fmla="*/ 13 h 98"/>
                <a:gd name="T108" fmla="*/ 67 w 105"/>
                <a:gd name="T109" fmla="*/ 11 h 98"/>
                <a:gd name="T110" fmla="*/ 73 w 105"/>
                <a:gd name="T111" fmla="*/ 8 h 98"/>
                <a:gd name="T112" fmla="*/ 77 w 105"/>
                <a:gd name="T113" fmla="*/ 6 h 98"/>
                <a:gd name="T114" fmla="*/ 86 w 105"/>
                <a:gd name="T115" fmla="*/ 6 h 98"/>
                <a:gd name="T116" fmla="*/ 100 w 105"/>
                <a:gd name="T117" fmla="*/ 4 h 98"/>
                <a:gd name="T118" fmla="*/ 104 w 105"/>
                <a:gd name="T119" fmla="*/ 0 h 98"/>
                <a:gd name="T120" fmla="*/ 105 w 105"/>
                <a:gd name="T121" fmla="*/ 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5" h="98">
                  <a:moveTo>
                    <a:pt x="105" y="4"/>
                  </a:moveTo>
                  <a:lnTo>
                    <a:pt x="105" y="6"/>
                  </a:lnTo>
                  <a:lnTo>
                    <a:pt x="104" y="8"/>
                  </a:lnTo>
                  <a:lnTo>
                    <a:pt x="102" y="9"/>
                  </a:lnTo>
                  <a:lnTo>
                    <a:pt x="100" y="11"/>
                  </a:lnTo>
                  <a:lnTo>
                    <a:pt x="98" y="15"/>
                  </a:lnTo>
                  <a:lnTo>
                    <a:pt x="96" y="15"/>
                  </a:lnTo>
                  <a:lnTo>
                    <a:pt x="92" y="15"/>
                  </a:lnTo>
                  <a:lnTo>
                    <a:pt x="90" y="15"/>
                  </a:lnTo>
                  <a:lnTo>
                    <a:pt x="90" y="17"/>
                  </a:lnTo>
                  <a:lnTo>
                    <a:pt x="88" y="19"/>
                  </a:lnTo>
                  <a:lnTo>
                    <a:pt x="88" y="25"/>
                  </a:lnTo>
                  <a:lnTo>
                    <a:pt x="88" y="27"/>
                  </a:lnTo>
                  <a:lnTo>
                    <a:pt x="88" y="29"/>
                  </a:lnTo>
                  <a:lnTo>
                    <a:pt x="90" y="31"/>
                  </a:lnTo>
                  <a:lnTo>
                    <a:pt x="90" y="32"/>
                  </a:lnTo>
                  <a:lnTo>
                    <a:pt x="90" y="34"/>
                  </a:lnTo>
                  <a:lnTo>
                    <a:pt x="88" y="34"/>
                  </a:lnTo>
                  <a:lnTo>
                    <a:pt x="88" y="36"/>
                  </a:lnTo>
                  <a:lnTo>
                    <a:pt x="88" y="38"/>
                  </a:lnTo>
                  <a:lnTo>
                    <a:pt x="86" y="42"/>
                  </a:lnTo>
                  <a:lnTo>
                    <a:pt x="86" y="46"/>
                  </a:lnTo>
                  <a:lnTo>
                    <a:pt x="86" y="50"/>
                  </a:lnTo>
                  <a:lnTo>
                    <a:pt x="84" y="56"/>
                  </a:lnTo>
                  <a:lnTo>
                    <a:pt x="84" y="57"/>
                  </a:lnTo>
                  <a:lnTo>
                    <a:pt x="82" y="57"/>
                  </a:lnTo>
                  <a:lnTo>
                    <a:pt x="79" y="59"/>
                  </a:lnTo>
                  <a:lnTo>
                    <a:pt x="77" y="61"/>
                  </a:lnTo>
                  <a:lnTo>
                    <a:pt x="75" y="61"/>
                  </a:lnTo>
                  <a:lnTo>
                    <a:pt x="73" y="63"/>
                  </a:lnTo>
                  <a:lnTo>
                    <a:pt x="71" y="63"/>
                  </a:lnTo>
                  <a:lnTo>
                    <a:pt x="69" y="65"/>
                  </a:lnTo>
                  <a:lnTo>
                    <a:pt x="67" y="65"/>
                  </a:lnTo>
                  <a:lnTo>
                    <a:pt x="65" y="67"/>
                  </a:lnTo>
                  <a:lnTo>
                    <a:pt x="63" y="67"/>
                  </a:lnTo>
                  <a:lnTo>
                    <a:pt x="63" y="69"/>
                  </a:lnTo>
                  <a:lnTo>
                    <a:pt x="61" y="69"/>
                  </a:lnTo>
                  <a:lnTo>
                    <a:pt x="59" y="71"/>
                  </a:lnTo>
                  <a:lnTo>
                    <a:pt x="57" y="73"/>
                  </a:lnTo>
                  <a:lnTo>
                    <a:pt x="56" y="73"/>
                  </a:lnTo>
                  <a:lnTo>
                    <a:pt x="54" y="75"/>
                  </a:lnTo>
                  <a:lnTo>
                    <a:pt x="52" y="75"/>
                  </a:lnTo>
                  <a:lnTo>
                    <a:pt x="50" y="77"/>
                  </a:lnTo>
                  <a:lnTo>
                    <a:pt x="48" y="77"/>
                  </a:lnTo>
                  <a:lnTo>
                    <a:pt x="44" y="80"/>
                  </a:lnTo>
                  <a:lnTo>
                    <a:pt x="40" y="82"/>
                  </a:lnTo>
                  <a:lnTo>
                    <a:pt x="36" y="84"/>
                  </a:lnTo>
                  <a:lnTo>
                    <a:pt x="34" y="86"/>
                  </a:lnTo>
                  <a:lnTo>
                    <a:pt x="33" y="88"/>
                  </a:lnTo>
                  <a:lnTo>
                    <a:pt x="29" y="90"/>
                  </a:lnTo>
                  <a:lnTo>
                    <a:pt x="27" y="92"/>
                  </a:lnTo>
                  <a:lnTo>
                    <a:pt x="25" y="92"/>
                  </a:lnTo>
                  <a:lnTo>
                    <a:pt x="23" y="94"/>
                  </a:lnTo>
                  <a:lnTo>
                    <a:pt x="19" y="96"/>
                  </a:lnTo>
                  <a:lnTo>
                    <a:pt x="17" y="98"/>
                  </a:lnTo>
                  <a:lnTo>
                    <a:pt x="15" y="98"/>
                  </a:lnTo>
                  <a:lnTo>
                    <a:pt x="11" y="96"/>
                  </a:lnTo>
                  <a:lnTo>
                    <a:pt x="9" y="96"/>
                  </a:lnTo>
                  <a:lnTo>
                    <a:pt x="9" y="94"/>
                  </a:lnTo>
                  <a:lnTo>
                    <a:pt x="8" y="94"/>
                  </a:lnTo>
                  <a:lnTo>
                    <a:pt x="6" y="94"/>
                  </a:lnTo>
                  <a:lnTo>
                    <a:pt x="4" y="92"/>
                  </a:lnTo>
                  <a:lnTo>
                    <a:pt x="4" y="90"/>
                  </a:lnTo>
                  <a:lnTo>
                    <a:pt x="2" y="90"/>
                  </a:lnTo>
                  <a:lnTo>
                    <a:pt x="0" y="90"/>
                  </a:lnTo>
                  <a:lnTo>
                    <a:pt x="0" y="88"/>
                  </a:lnTo>
                  <a:lnTo>
                    <a:pt x="2" y="88"/>
                  </a:lnTo>
                  <a:lnTo>
                    <a:pt x="2" y="86"/>
                  </a:lnTo>
                  <a:lnTo>
                    <a:pt x="2" y="84"/>
                  </a:lnTo>
                  <a:lnTo>
                    <a:pt x="2" y="82"/>
                  </a:lnTo>
                  <a:lnTo>
                    <a:pt x="2" y="80"/>
                  </a:lnTo>
                  <a:lnTo>
                    <a:pt x="0" y="79"/>
                  </a:lnTo>
                  <a:lnTo>
                    <a:pt x="2" y="79"/>
                  </a:lnTo>
                  <a:lnTo>
                    <a:pt x="0" y="79"/>
                  </a:lnTo>
                  <a:lnTo>
                    <a:pt x="2" y="77"/>
                  </a:lnTo>
                  <a:lnTo>
                    <a:pt x="4" y="75"/>
                  </a:lnTo>
                  <a:lnTo>
                    <a:pt x="4" y="73"/>
                  </a:lnTo>
                  <a:lnTo>
                    <a:pt x="6" y="73"/>
                  </a:lnTo>
                  <a:lnTo>
                    <a:pt x="4" y="73"/>
                  </a:lnTo>
                  <a:lnTo>
                    <a:pt x="4" y="71"/>
                  </a:lnTo>
                  <a:lnTo>
                    <a:pt x="4" y="69"/>
                  </a:lnTo>
                  <a:lnTo>
                    <a:pt x="6" y="69"/>
                  </a:lnTo>
                  <a:lnTo>
                    <a:pt x="8" y="69"/>
                  </a:lnTo>
                  <a:lnTo>
                    <a:pt x="9" y="69"/>
                  </a:lnTo>
                  <a:lnTo>
                    <a:pt x="9" y="67"/>
                  </a:lnTo>
                  <a:lnTo>
                    <a:pt x="8" y="67"/>
                  </a:lnTo>
                  <a:lnTo>
                    <a:pt x="9" y="67"/>
                  </a:lnTo>
                  <a:lnTo>
                    <a:pt x="9" y="65"/>
                  </a:lnTo>
                  <a:lnTo>
                    <a:pt x="11" y="65"/>
                  </a:lnTo>
                  <a:lnTo>
                    <a:pt x="11" y="63"/>
                  </a:lnTo>
                  <a:lnTo>
                    <a:pt x="13" y="63"/>
                  </a:lnTo>
                  <a:lnTo>
                    <a:pt x="13" y="61"/>
                  </a:lnTo>
                  <a:lnTo>
                    <a:pt x="13" y="59"/>
                  </a:lnTo>
                  <a:lnTo>
                    <a:pt x="11" y="59"/>
                  </a:lnTo>
                  <a:lnTo>
                    <a:pt x="11" y="57"/>
                  </a:lnTo>
                  <a:lnTo>
                    <a:pt x="13" y="57"/>
                  </a:lnTo>
                  <a:lnTo>
                    <a:pt x="11" y="57"/>
                  </a:lnTo>
                  <a:lnTo>
                    <a:pt x="11" y="56"/>
                  </a:lnTo>
                  <a:lnTo>
                    <a:pt x="9" y="56"/>
                  </a:lnTo>
                  <a:lnTo>
                    <a:pt x="9" y="54"/>
                  </a:lnTo>
                  <a:lnTo>
                    <a:pt x="11" y="54"/>
                  </a:lnTo>
                  <a:lnTo>
                    <a:pt x="9" y="54"/>
                  </a:lnTo>
                  <a:lnTo>
                    <a:pt x="9" y="52"/>
                  </a:lnTo>
                  <a:lnTo>
                    <a:pt x="9" y="54"/>
                  </a:lnTo>
                  <a:lnTo>
                    <a:pt x="8" y="54"/>
                  </a:lnTo>
                  <a:lnTo>
                    <a:pt x="6" y="54"/>
                  </a:lnTo>
                  <a:lnTo>
                    <a:pt x="4" y="54"/>
                  </a:lnTo>
                  <a:lnTo>
                    <a:pt x="4" y="52"/>
                  </a:lnTo>
                  <a:lnTo>
                    <a:pt x="4" y="50"/>
                  </a:lnTo>
                  <a:lnTo>
                    <a:pt x="2" y="50"/>
                  </a:lnTo>
                  <a:lnTo>
                    <a:pt x="2" y="48"/>
                  </a:lnTo>
                  <a:lnTo>
                    <a:pt x="2" y="46"/>
                  </a:lnTo>
                  <a:lnTo>
                    <a:pt x="2" y="44"/>
                  </a:lnTo>
                  <a:lnTo>
                    <a:pt x="4" y="42"/>
                  </a:lnTo>
                  <a:lnTo>
                    <a:pt x="2" y="40"/>
                  </a:lnTo>
                  <a:lnTo>
                    <a:pt x="4" y="40"/>
                  </a:lnTo>
                  <a:lnTo>
                    <a:pt x="4" y="38"/>
                  </a:lnTo>
                  <a:lnTo>
                    <a:pt x="2" y="38"/>
                  </a:lnTo>
                  <a:lnTo>
                    <a:pt x="2" y="36"/>
                  </a:lnTo>
                  <a:lnTo>
                    <a:pt x="0" y="36"/>
                  </a:lnTo>
                  <a:lnTo>
                    <a:pt x="0" y="34"/>
                  </a:lnTo>
                  <a:lnTo>
                    <a:pt x="0" y="32"/>
                  </a:lnTo>
                  <a:lnTo>
                    <a:pt x="2" y="32"/>
                  </a:lnTo>
                  <a:lnTo>
                    <a:pt x="2" y="31"/>
                  </a:lnTo>
                  <a:lnTo>
                    <a:pt x="2" y="29"/>
                  </a:lnTo>
                  <a:lnTo>
                    <a:pt x="4" y="29"/>
                  </a:lnTo>
                  <a:lnTo>
                    <a:pt x="6" y="29"/>
                  </a:lnTo>
                  <a:lnTo>
                    <a:pt x="6" y="31"/>
                  </a:lnTo>
                  <a:lnTo>
                    <a:pt x="8" y="31"/>
                  </a:lnTo>
                  <a:lnTo>
                    <a:pt x="8" y="29"/>
                  </a:lnTo>
                  <a:lnTo>
                    <a:pt x="8" y="27"/>
                  </a:lnTo>
                  <a:lnTo>
                    <a:pt x="9" y="27"/>
                  </a:lnTo>
                  <a:lnTo>
                    <a:pt x="9" y="23"/>
                  </a:lnTo>
                  <a:lnTo>
                    <a:pt x="11" y="23"/>
                  </a:lnTo>
                  <a:lnTo>
                    <a:pt x="13" y="23"/>
                  </a:lnTo>
                  <a:lnTo>
                    <a:pt x="15" y="23"/>
                  </a:lnTo>
                  <a:lnTo>
                    <a:pt x="15" y="21"/>
                  </a:lnTo>
                  <a:lnTo>
                    <a:pt x="13" y="21"/>
                  </a:lnTo>
                  <a:lnTo>
                    <a:pt x="13" y="19"/>
                  </a:lnTo>
                  <a:lnTo>
                    <a:pt x="13" y="17"/>
                  </a:lnTo>
                  <a:lnTo>
                    <a:pt x="13" y="15"/>
                  </a:lnTo>
                  <a:lnTo>
                    <a:pt x="13" y="13"/>
                  </a:lnTo>
                  <a:lnTo>
                    <a:pt x="13" y="11"/>
                  </a:lnTo>
                  <a:lnTo>
                    <a:pt x="15" y="11"/>
                  </a:lnTo>
                  <a:lnTo>
                    <a:pt x="15" y="9"/>
                  </a:lnTo>
                  <a:lnTo>
                    <a:pt x="17" y="11"/>
                  </a:lnTo>
                  <a:lnTo>
                    <a:pt x="19" y="11"/>
                  </a:lnTo>
                  <a:lnTo>
                    <a:pt x="21" y="11"/>
                  </a:lnTo>
                  <a:lnTo>
                    <a:pt x="21" y="13"/>
                  </a:lnTo>
                  <a:lnTo>
                    <a:pt x="23" y="13"/>
                  </a:lnTo>
                  <a:lnTo>
                    <a:pt x="27" y="13"/>
                  </a:lnTo>
                  <a:lnTo>
                    <a:pt x="29" y="13"/>
                  </a:lnTo>
                  <a:lnTo>
                    <a:pt x="31" y="11"/>
                  </a:lnTo>
                  <a:lnTo>
                    <a:pt x="33" y="11"/>
                  </a:lnTo>
                  <a:lnTo>
                    <a:pt x="36" y="9"/>
                  </a:lnTo>
                  <a:lnTo>
                    <a:pt x="38" y="9"/>
                  </a:lnTo>
                  <a:lnTo>
                    <a:pt x="40" y="9"/>
                  </a:lnTo>
                  <a:lnTo>
                    <a:pt x="44" y="9"/>
                  </a:lnTo>
                  <a:lnTo>
                    <a:pt x="46" y="11"/>
                  </a:lnTo>
                  <a:lnTo>
                    <a:pt x="48" y="13"/>
                  </a:lnTo>
                  <a:lnTo>
                    <a:pt x="52" y="13"/>
                  </a:lnTo>
                  <a:lnTo>
                    <a:pt x="56" y="13"/>
                  </a:lnTo>
                  <a:lnTo>
                    <a:pt x="59" y="13"/>
                  </a:lnTo>
                  <a:lnTo>
                    <a:pt x="63" y="11"/>
                  </a:lnTo>
                  <a:lnTo>
                    <a:pt x="67" y="11"/>
                  </a:lnTo>
                  <a:lnTo>
                    <a:pt x="69" y="9"/>
                  </a:lnTo>
                  <a:lnTo>
                    <a:pt x="71" y="9"/>
                  </a:lnTo>
                  <a:lnTo>
                    <a:pt x="73" y="8"/>
                  </a:lnTo>
                  <a:lnTo>
                    <a:pt x="75" y="8"/>
                  </a:lnTo>
                  <a:lnTo>
                    <a:pt x="75" y="6"/>
                  </a:lnTo>
                  <a:lnTo>
                    <a:pt x="77" y="6"/>
                  </a:lnTo>
                  <a:lnTo>
                    <a:pt x="79" y="6"/>
                  </a:lnTo>
                  <a:lnTo>
                    <a:pt x="82" y="4"/>
                  </a:lnTo>
                  <a:lnTo>
                    <a:pt x="86" y="6"/>
                  </a:lnTo>
                  <a:lnTo>
                    <a:pt x="92" y="6"/>
                  </a:lnTo>
                  <a:lnTo>
                    <a:pt x="98" y="4"/>
                  </a:lnTo>
                  <a:lnTo>
                    <a:pt x="100" y="4"/>
                  </a:lnTo>
                  <a:lnTo>
                    <a:pt x="102" y="2"/>
                  </a:lnTo>
                  <a:lnTo>
                    <a:pt x="102" y="0"/>
                  </a:lnTo>
                  <a:lnTo>
                    <a:pt x="104" y="0"/>
                  </a:lnTo>
                  <a:lnTo>
                    <a:pt x="104" y="2"/>
                  </a:lnTo>
                  <a:lnTo>
                    <a:pt x="105" y="2"/>
                  </a:lnTo>
                  <a:lnTo>
                    <a:pt x="105"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6" name="Freeform 226"/>
            <p:cNvSpPr>
              <a:spLocks noEditPoints="1"/>
            </p:cNvSpPr>
            <p:nvPr/>
          </p:nvSpPr>
          <p:spPr bwMode="auto">
            <a:xfrm>
              <a:off x="3198813" y="4262438"/>
              <a:ext cx="33338" cy="19050"/>
            </a:xfrm>
            <a:custGeom>
              <a:avLst/>
              <a:gdLst>
                <a:gd name="T0" fmla="*/ 13 w 21"/>
                <a:gd name="T1" fmla="*/ 12 h 12"/>
                <a:gd name="T2" fmla="*/ 13 w 21"/>
                <a:gd name="T3" fmla="*/ 12 h 12"/>
                <a:gd name="T4" fmla="*/ 13 w 21"/>
                <a:gd name="T5" fmla="*/ 12 h 12"/>
                <a:gd name="T6" fmla="*/ 21 w 21"/>
                <a:gd name="T7" fmla="*/ 12 h 12"/>
                <a:gd name="T8" fmla="*/ 21 w 21"/>
                <a:gd name="T9" fmla="*/ 12 h 12"/>
                <a:gd name="T10" fmla="*/ 21 w 21"/>
                <a:gd name="T11" fmla="*/ 10 h 12"/>
                <a:gd name="T12" fmla="*/ 21 w 21"/>
                <a:gd name="T13" fmla="*/ 10 h 12"/>
                <a:gd name="T14" fmla="*/ 15 w 21"/>
                <a:gd name="T15" fmla="*/ 8 h 12"/>
                <a:gd name="T16" fmla="*/ 15 w 21"/>
                <a:gd name="T17" fmla="*/ 8 h 12"/>
                <a:gd name="T18" fmla="*/ 15 w 21"/>
                <a:gd name="T19" fmla="*/ 8 h 12"/>
                <a:gd name="T20" fmla="*/ 15 w 21"/>
                <a:gd name="T21" fmla="*/ 8 h 12"/>
                <a:gd name="T22" fmla="*/ 0 w 21"/>
                <a:gd name="T23" fmla="*/ 6 h 12"/>
                <a:gd name="T24" fmla="*/ 2 w 21"/>
                <a:gd name="T25" fmla="*/ 6 h 12"/>
                <a:gd name="T26" fmla="*/ 17 w 21"/>
                <a:gd name="T27" fmla="*/ 6 h 12"/>
                <a:gd name="T28" fmla="*/ 15 w 21"/>
                <a:gd name="T29" fmla="*/ 4 h 12"/>
                <a:gd name="T30" fmla="*/ 15 w 21"/>
                <a:gd name="T31" fmla="*/ 4 h 12"/>
                <a:gd name="T32" fmla="*/ 15 w 21"/>
                <a:gd name="T33" fmla="*/ 4 h 12"/>
                <a:gd name="T34" fmla="*/ 17 w 21"/>
                <a:gd name="T35" fmla="*/ 6 h 12"/>
                <a:gd name="T36" fmla="*/ 11 w 21"/>
                <a:gd name="T37" fmla="*/ 2 h 12"/>
                <a:gd name="T38" fmla="*/ 13 w 21"/>
                <a:gd name="T39" fmla="*/ 4 h 12"/>
                <a:gd name="T40" fmla="*/ 13 w 21"/>
                <a:gd name="T41" fmla="*/ 4 h 12"/>
                <a:gd name="T42" fmla="*/ 13 w 21"/>
                <a:gd name="T43" fmla="*/ 4 h 12"/>
                <a:gd name="T44" fmla="*/ 13 w 21"/>
                <a:gd name="T45" fmla="*/ 4 h 12"/>
                <a:gd name="T46" fmla="*/ 13 w 21"/>
                <a:gd name="T47" fmla="*/ 4 h 12"/>
                <a:gd name="T48" fmla="*/ 11 w 21"/>
                <a:gd name="T49" fmla="*/ 4 h 12"/>
                <a:gd name="T50" fmla="*/ 9 w 21"/>
                <a:gd name="T51" fmla="*/ 2 h 12"/>
                <a:gd name="T52" fmla="*/ 5 w 21"/>
                <a:gd name="T53" fmla="*/ 2 h 12"/>
                <a:gd name="T54" fmla="*/ 5 w 21"/>
                <a:gd name="T55" fmla="*/ 2 h 12"/>
                <a:gd name="T56" fmla="*/ 3 w 21"/>
                <a:gd name="T57" fmla="*/ 4 h 12"/>
                <a:gd name="T58" fmla="*/ 5 w 21"/>
                <a:gd name="T59" fmla="*/ 4 h 12"/>
                <a:gd name="T60" fmla="*/ 5 w 21"/>
                <a:gd name="T61" fmla="*/ 4 h 12"/>
                <a:gd name="T62" fmla="*/ 5 w 21"/>
                <a:gd name="T63" fmla="*/ 4 h 12"/>
                <a:gd name="T64" fmla="*/ 5 w 21"/>
                <a:gd name="T65" fmla="*/ 4 h 12"/>
                <a:gd name="T66" fmla="*/ 3 w 21"/>
                <a:gd name="T67" fmla="*/ 4 h 12"/>
                <a:gd name="T68" fmla="*/ 3 w 21"/>
                <a:gd name="T69" fmla="*/ 4 h 12"/>
                <a:gd name="T70" fmla="*/ 3 w 21"/>
                <a:gd name="T71" fmla="*/ 4 h 12"/>
                <a:gd name="T72" fmla="*/ 3 w 21"/>
                <a:gd name="T73" fmla="*/ 4 h 12"/>
                <a:gd name="T74" fmla="*/ 2 w 21"/>
                <a:gd name="T75" fmla="*/ 4 h 12"/>
                <a:gd name="T76" fmla="*/ 2 w 21"/>
                <a:gd name="T77" fmla="*/ 4 h 12"/>
                <a:gd name="T78" fmla="*/ 2 w 21"/>
                <a:gd name="T79" fmla="*/ 4 h 12"/>
                <a:gd name="T80" fmla="*/ 2 w 21"/>
                <a:gd name="T81" fmla="*/ 4 h 12"/>
                <a:gd name="T82" fmla="*/ 3 w 21"/>
                <a:gd name="T83" fmla="*/ 2 h 12"/>
                <a:gd name="T84" fmla="*/ 5 w 21"/>
                <a:gd name="T85" fmla="*/ 2 h 12"/>
                <a:gd name="T86" fmla="*/ 5 w 21"/>
                <a:gd name="T87" fmla="*/ 2 h 12"/>
                <a:gd name="T88" fmla="*/ 9 w 21"/>
                <a:gd name="T89" fmla="*/ 2 h 12"/>
                <a:gd name="T90" fmla="*/ 9 w 21"/>
                <a:gd name="T91" fmla="*/ 4 h 12"/>
                <a:gd name="T92" fmla="*/ 9 w 21"/>
                <a:gd name="T93" fmla="*/ 2 h 12"/>
                <a:gd name="T94" fmla="*/ 9 w 21"/>
                <a:gd name="T95" fmla="*/ 2 h 12"/>
                <a:gd name="T96" fmla="*/ 7 w 21"/>
                <a:gd name="T97" fmla="*/ 2 h 12"/>
                <a:gd name="T98" fmla="*/ 7 w 21"/>
                <a:gd name="T99" fmla="*/ 2 h 12"/>
                <a:gd name="T100" fmla="*/ 7 w 21"/>
                <a:gd name="T101" fmla="*/ 2 h 12"/>
                <a:gd name="T102" fmla="*/ 7 w 21"/>
                <a:gd name="T103" fmla="*/ 0 h 12"/>
                <a:gd name="T104" fmla="*/ 9 w 21"/>
                <a:gd name="T10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 h="12">
                  <a:moveTo>
                    <a:pt x="13" y="12"/>
                  </a:moveTo>
                  <a:lnTo>
                    <a:pt x="13" y="12"/>
                  </a:lnTo>
                  <a:lnTo>
                    <a:pt x="13" y="12"/>
                  </a:lnTo>
                  <a:lnTo>
                    <a:pt x="13" y="12"/>
                  </a:lnTo>
                  <a:lnTo>
                    <a:pt x="13" y="12"/>
                  </a:lnTo>
                  <a:lnTo>
                    <a:pt x="13" y="12"/>
                  </a:lnTo>
                  <a:lnTo>
                    <a:pt x="13" y="12"/>
                  </a:lnTo>
                  <a:close/>
                  <a:moveTo>
                    <a:pt x="13" y="12"/>
                  </a:moveTo>
                  <a:lnTo>
                    <a:pt x="13" y="12"/>
                  </a:lnTo>
                  <a:lnTo>
                    <a:pt x="13" y="12"/>
                  </a:lnTo>
                  <a:lnTo>
                    <a:pt x="13" y="12"/>
                  </a:lnTo>
                  <a:lnTo>
                    <a:pt x="13" y="12"/>
                  </a:lnTo>
                  <a:lnTo>
                    <a:pt x="13" y="12"/>
                  </a:lnTo>
                  <a:close/>
                  <a:moveTo>
                    <a:pt x="21" y="12"/>
                  </a:moveTo>
                  <a:lnTo>
                    <a:pt x="21" y="12"/>
                  </a:lnTo>
                  <a:lnTo>
                    <a:pt x="21" y="12"/>
                  </a:lnTo>
                  <a:lnTo>
                    <a:pt x="21" y="12"/>
                  </a:lnTo>
                  <a:lnTo>
                    <a:pt x="21" y="12"/>
                  </a:lnTo>
                  <a:lnTo>
                    <a:pt x="21" y="12"/>
                  </a:lnTo>
                  <a:lnTo>
                    <a:pt x="21" y="12"/>
                  </a:lnTo>
                  <a:lnTo>
                    <a:pt x="21" y="12"/>
                  </a:lnTo>
                  <a:close/>
                  <a:moveTo>
                    <a:pt x="21" y="10"/>
                  </a:moveTo>
                  <a:lnTo>
                    <a:pt x="21" y="10"/>
                  </a:lnTo>
                  <a:lnTo>
                    <a:pt x="21" y="10"/>
                  </a:lnTo>
                  <a:lnTo>
                    <a:pt x="21" y="10"/>
                  </a:lnTo>
                  <a:lnTo>
                    <a:pt x="21" y="10"/>
                  </a:lnTo>
                  <a:lnTo>
                    <a:pt x="21" y="8"/>
                  </a:lnTo>
                  <a:lnTo>
                    <a:pt x="21" y="10"/>
                  </a:lnTo>
                  <a:lnTo>
                    <a:pt x="21" y="10"/>
                  </a:lnTo>
                  <a:lnTo>
                    <a:pt x="21" y="10"/>
                  </a:lnTo>
                  <a:close/>
                  <a:moveTo>
                    <a:pt x="15" y="8"/>
                  </a:moveTo>
                  <a:lnTo>
                    <a:pt x="15" y="8"/>
                  </a:lnTo>
                  <a:lnTo>
                    <a:pt x="15" y="10"/>
                  </a:lnTo>
                  <a:lnTo>
                    <a:pt x="15" y="10"/>
                  </a:lnTo>
                  <a:lnTo>
                    <a:pt x="15" y="10"/>
                  </a:lnTo>
                  <a:lnTo>
                    <a:pt x="15" y="8"/>
                  </a:lnTo>
                  <a:lnTo>
                    <a:pt x="15" y="8"/>
                  </a:lnTo>
                  <a:lnTo>
                    <a:pt x="15" y="8"/>
                  </a:lnTo>
                  <a:lnTo>
                    <a:pt x="15" y="8"/>
                  </a:lnTo>
                  <a:lnTo>
                    <a:pt x="15" y="8"/>
                  </a:lnTo>
                  <a:lnTo>
                    <a:pt x="15" y="8"/>
                  </a:lnTo>
                  <a:lnTo>
                    <a:pt x="15" y="8"/>
                  </a:lnTo>
                  <a:lnTo>
                    <a:pt x="15" y="8"/>
                  </a:lnTo>
                  <a:lnTo>
                    <a:pt x="15" y="8"/>
                  </a:lnTo>
                  <a:close/>
                  <a:moveTo>
                    <a:pt x="0" y="6"/>
                  </a:moveTo>
                  <a:lnTo>
                    <a:pt x="0" y="6"/>
                  </a:lnTo>
                  <a:lnTo>
                    <a:pt x="0" y="6"/>
                  </a:lnTo>
                  <a:lnTo>
                    <a:pt x="0" y="6"/>
                  </a:lnTo>
                  <a:lnTo>
                    <a:pt x="0" y="6"/>
                  </a:lnTo>
                  <a:lnTo>
                    <a:pt x="0" y="6"/>
                  </a:lnTo>
                  <a:lnTo>
                    <a:pt x="0" y="6"/>
                  </a:lnTo>
                  <a:lnTo>
                    <a:pt x="2" y="6"/>
                  </a:lnTo>
                  <a:lnTo>
                    <a:pt x="2" y="6"/>
                  </a:lnTo>
                  <a:lnTo>
                    <a:pt x="0" y="6"/>
                  </a:lnTo>
                  <a:close/>
                  <a:moveTo>
                    <a:pt x="17" y="6"/>
                  </a:moveTo>
                  <a:lnTo>
                    <a:pt x="17" y="6"/>
                  </a:lnTo>
                  <a:lnTo>
                    <a:pt x="15" y="6"/>
                  </a:lnTo>
                  <a:lnTo>
                    <a:pt x="15" y="6"/>
                  </a:lnTo>
                  <a:lnTo>
                    <a:pt x="15" y="6"/>
                  </a:lnTo>
                  <a:lnTo>
                    <a:pt x="15" y="4"/>
                  </a:lnTo>
                  <a:lnTo>
                    <a:pt x="15" y="4"/>
                  </a:lnTo>
                  <a:lnTo>
                    <a:pt x="15" y="4"/>
                  </a:lnTo>
                  <a:lnTo>
                    <a:pt x="15" y="4"/>
                  </a:lnTo>
                  <a:lnTo>
                    <a:pt x="15" y="4"/>
                  </a:lnTo>
                  <a:lnTo>
                    <a:pt x="15" y="4"/>
                  </a:lnTo>
                  <a:lnTo>
                    <a:pt x="15" y="4"/>
                  </a:lnTo>
                  <a:lnTo>
                    <a:pt x="15" y="4"/>
                  </a:lnTo>
                  <a:lnTo>
                    <a:pt x="15" y="4"/>
                  </a:lnTo>
                  <a:lnTo>
                    <a:pt x="15" y="6"/>
                  </a:lnTo>
                  <a:lnTo>
                    <a:pt x="17" y="6"/>
                  </a:lnTo>
                  <a:lnTo>
                    <a:pt x="17" y="6"/>
                  </a:lnTo>
                  <a:lnTo>
                    <a:pt x="17" y="6"/>
                  </a:lnTo>
                  <a:close/>
                  <a:moveTo>
                    <a:pt x="11" y="2"/>
                  </a:moveTo>
                  <a:lnTo>
                    <a:pt x="11" y="2"/>
                  </a:lnTo>
                  <a:lnTo>
                    <a:pt x="11" y="2"/>
                  </a:lnTo>
                  <a:lnTo>
                    <a:pt x="11" y="2"/>
                  </a:lnTo>
                  <a:lnTo>
                    <a:pt x="11" y="4"/>
                  </a:lnTo>
                  <a:lnTo>
                    <a:pt x="13" y="2"/>
                  </a:lnTo>
                  <a:lnTo>
                    <a:pt x="13" y="2"/>
                  </a:lnTo>
                  <a:lnTo>
                    <a:pt x="13" y="4"/>
                  </a:lnTo>
                  <a:lnTo>
                    <a:pt x="13" y="4"/>
                  </a:lnTo>
                  <a:lnTo>
                    <a:pt x="13" y="4"/>
                  </a:lnTo>
                  <a:lnTo>
                    <a:pt x="13" y="4"/>
                  </a:lnTo>
                  <a:lnTo>
                    <a:pt x="13" y="4"/>
                  </a:lnTo>
                  <a:lnTo>
                    <a:pt x="13" y="4"/>
                  </a:lnTo>
                  <a:lnTo>
                    <a:pt x="13" y="4"/>
                  </a:lnTo>
                  <a:lnTo>
                    <a:pt x="13" y="4"/>
                  </a:lnTo>
                  <a:lnTo>
                    <a:pt x="13" y="4"/>
                  </a:lnTo>
                  <a:lnTo>
                    <a:pt x="13" y="4"/>
                  </a:lnTo>
                  <a:lnTo>
                    <a:pt x="13" y="4"/>
                  </a:lnTo>
                  <a:lnTo>
                    <a:pt x="13" y="4"/>
                  </a:lnTo>
                  <a:lnTo>
                    <a:pt x="13" y="4"/>
                  </a:lnTo>
                  <a:lnTo>
                    <a:pt x="13" y="4"/>
                  </a:lnTo>
                  <a:lnTo>
                    <a:pt x="13" y="4"/>
                  </a:lnTo>
                  <a:lnTo>
                    <a:pt x="13" y="4"/>
                  </a:lnTo>
                  <a:lnTo>
                    <a:pt x="13" y="4"/>
                  </a:lnTo>
                  <a:lnTo>
                    <a:pt x="11" y="4"/>
                  </a:lnTo>
                  <a:lnTo>
                    <a:pt x="11" y="4"/>
                  </a:lnTo>
                  <a:lnTo>
                    <a:pt x="11" y="4"/>
                  </a:lnTo>
                  <a:lnTo>
                    <a:pt x="11" y="4"/>
                  </a:lnTo>
                  <a:lnTo>
                    <a:pt x="9" y="4"/>
                  </a:lnTo>
                  <a:lnTo>
                    <a:pt x="9" y="4"/>
                  </a:lnTo>
                  <a:lnTo>
                    <a:pt x="9" y="2"/>
                  </a:lnTo>
                  <a:lnTo>
                    <a:pt x="9" y="2"/>
                  </a:lnTo>
                  <a:lnTo>
                    <a:pt x="11" y="2"/>
                  </a:lnTo>
                  <a:lnTo>
                    <a:pt x="11" y="2"/>
                  </a:lnTo>
                  <a:lnTo>
                    <a:pt x="11" y="2"/>
                  </a:lnTo>
                  <a:close/>
                  <a:moveTo>
                    <a:pt x="5" y="2"/>
                  </a:moveTo>
                  <a:lnTo>
                    <a:pt x="5" y="2"/>
                  </a:lnTo>
                  <a:lnTo>
                    <a:pt x="5" y="2"/>
                  </a:lnTo>
                  <a:lnTo>
                    <a:pt x="5" y="2"/>
                  </a:lnTo>
                  <a:lnTo>
                    <a:pt x="5" y="2"/>
                  </a:lnTo>
                  <a:lnTo>
                    <a:pt x="5" y="2"/>
                  </a:lnTo>
                  <a:close/>
                  <a:moveTo>
                    <a:pt x="3" y="2"/>
                  </a:moveTo>
                  <a:lnTo>
                    <a:pt x="3" y="4"/>
                  </a:lnTo>
                  <a:lnTo>
                    <a:pt x="3" y="4"/>
                  </a:lnTo>
                  <a:lnTo>
                    <a:pt x="3" y="4"/>
                  </a:lnTo>
                  <a:lnTo>
                    <a:pt x="5" y="4"/>
                  </a:lnTo>
                  <a:lnTo>
                    <a:pt x="5" y="4"/>
                  </a:lnTo>
                  <a:lnTo>
                    <a:pt x="5" y="4"/>
                  </a:lnTo>
                  <a:lnTo>
                    <a:pt x="5" y="4"/>
                  </a:lnTo>
                  <a:lnTo>
                    <a:pt x="5" y="4"/>
                  </a:lnTo>
                  <a:lnTo>
                    <a:pt x="5" y="4"/>
                  </a:lnTo>
                  <a:lnTo>
                    <a:pt x="5" y="4"/>
                  </a:lnTo>
                  <a:lnTo>
                    <a:pt x="5" y="4"/>
                  </a:lnTo>
                  <a:lnTo>
                    <a:pt x="5" y="4"/>
                  </a:lnTo>
                  <a:lnTo>
                    <a:pt x="5" y="4"/>
                  </a:lnTo>
                  <a:lnTo>
                    <a:pt x="5" y="4"/>
                  </a:lnTo>
                  <a:lnTo>
                    <a:pt x="5" y="4"/>
                  </a:lnTo>
                  <a:lnTo>
                    <a:pt x="5" y="4"/>
                  </a:lnTo>
                  <a:lnTo>
                    <a:pt x="5" y="4"/>
                  </a:lnTo>
                  <a:lnTo>
                    <a:pt x="5" y="4"/>
                  </a:lnTo>
                  <a:lnTo>
                    <a:pt x="5" y="4"/>
                  </a:lnTo>
                  <a:lnTo>
                    <a:pt x="5" y="4"/>
                  </a:lnTo>
                  <a:lnTo>
                    <a:pt x="3" y="4"/>
                  </a:lnTo>
                  <a:lnTo>
                    <a:pt x="3" y="4"/>
                  </a:lnTo>
                  <a:lnTo>
                    <a:pt x="3" y="4"/>
                  </a:lnTo>
                  <a:lnTo>
                    <a:pt x="3" y="4"/>
                  </a:lnTo>
                  <a:lnTo>
                    <a:pt x="3" y="4"/>
                  </a:lnTo>
                  <a:lnTo>
                    <a:pt x="3" y="4"/>
                  </a:lnTo>
                  <a:lnTo>
                    <a:pt x="3" y="4"/>
                  </a:lnTo>
                  <a:lnTo>
                    <a:pt x="3" y="4"/>
                  </a:lnTo>
                  <a:lnTo>
                    <a:pt x="3" y="4"/>
                  </a:lnTo>
                  <a:lnTo>
                    <a:pt x="3" y="4"/>
                  </a:lnTo>
                  <a:lnTo>
                    <a:pt x="3" y="4"/>
                  </a:lnTo>
                  <a:lnTo>
                    <a:pt x="3" y="4"/>
                  </a:lnTo>
                  <a:lnTo>
                    <a:pt x="3" y="4"/>
                  </a:lnTo>
                  <a:lnTo>
                    <a:pt x="3" y="4"/>
                  </a:lnTo>
                  <a:lnTo>
                    <a:pt x="3" y="4"/>
                  </a:lnTo>
                  <a:lnTo>
                    <a:pt x="2" y="4"/>
                  </a:lnTo>
                  <a:lnTo>
                    <a:pt x="2" y="4"/>
                  </a:lnTo>
                  <a:lnTo>
                    <a:pt x="2" y="4"/>
                  </a:lnTo>
                  <a:lnTo>
                    <a:pt x="2" y="4"/>
                  </a:lnTo>
                  <a:lnTo>
                    <a:pt x="2" y="4"/>
                  </a:lnTo>
                  <a:lnTo>
                    <a:pt x="2" y="4"/>
                  </a:lnTo>
                  <a:lnTo>
                    <a:pt x="2" y="4"/>
                  </a:lnTo>
                  <a:lnTo>
                    <a:pt x="2" y="4"/>
                  </a:lnTo>
                  <a:lnTo>
                    <a:pt x="2" y="4"/>
                  </a:lnTo>
                  <a:lnTo>
                    <a:pt x="2" y="4"/>
                  </a:lnTo>
                  <a:lnTo>
                    <a:pt x="2" y="4"/>
                  </a:lnTo>
                  <a:lnTo>
                    <a:pt x="3" y="4"/>
                  </a:lnTo>
                  <a:lnTo>
                    <a:pt x="3" y="4"/>
                  </a:lnTo>
                  <a:lnTo>
                    <a:pt x="2" y="4"/>
                  </a:lnTo>
                  <a:lnTo>
                    <a:pt x="2" y="4"/>
                  </a:lnTo>
                  <a:lnTo>
                    <a:pt x="2" y="4"/>
                  </a:lnTo>
                  <a:lnTo>
                    <a:pt x="2" y="2"/>
                  </a:lnTo>
                  <a:lnTo>
                    <a:pt x="2" y="2"/>
                  </a:lnTo>
                  <a:lnTo>
                    <a:pt x="3" y="2"/>
                  </a:lnTo>
                  <a:close/>
                  <a:moveTo>
                    <a:pt x="5" y="2"/>
                  </a:moveTo>
                  <a:lnTo>
                    <a:pt x="5" y="2"/>
                  </a:lnTo>
                  <a:lnTo>
                    <a:pt x="5" y="2"/>
                  </a:lnTo>
                  <a:lnTo>
                    <a:pt x="5" y="2"/>
                  </a:lnTo>
                  <a:lnTo>
                    <a:pt x="5" y="2"/>
                  </a:lnTo>
                  <a:lnTo>
                    <a:pt x="5" y="2"/>
                  </a:lnTo>
                  <a:lnTo>
                    <a:pt x="5" y="2"/>
                  </a:lnTo>
                  <a:lnTo>
                    <a:pt x="5" y="2"/>
                  </a:lnTo>
                  <a:close/>
                  <a:moveTo>
                    <a:pt x="9" y="2"/>
                  </a:moveTo>
                  <a:lnTo>
                    <a:pt x="9" y="2"/>
                  </a:lnTo>
                  <a:lnTo>
                    <a:pt x="9" y="2"/>
                  </a:lnTo>
                  <a:lnTo>
                    <a:pt x="9" y="2"/>
                  </a:lnTo>
                  <a:lnTo>
                    <a:pt x="9" y="2"/>
                  </a:lnTo>
                  <a:lnTo>
                    <a:pt x="9" y="2"/>
                  </a:lnTo>
                  <a:lnTo>
                    <a:pt x="9" y="4"/>
                  </a:lnTo>
                  <a:lnTo>
                    <a:pt x="9" y="4"/>
                  </a:lnTo>
                  <a:lnTo>
                    <a:pt x="9" y="2"/>
                  </a:lnTo>
                  <a:lnTo>
                    <a:pt x="9" y="2"/>
                  </a:lnTo>
                  <a:lnTo>
                    <a:pt x="9" y="2"/>
                  </a:lnTo>
                  <a:lnTo>
                    <a:pt x="9" y="2"/>
                  </a:lnTo>
                  <a:lnTo>
                    <a:pt x="9" y="2"/>
                  </a:lnTo>
                  <a:lnTo>
                    <a:pt x="7" y="2"/>
                  </a:lnTo>
                  <a:lnTo>
                    <a:pt x="7" y="2"/>
                  </a:lnTo>
                  <a:lnTo>
                    <a:pt x="9" y="2"/>
                  </a:lnTo>
                  <a:lnTo>
                    <a:pt x="9" y="2"/>
                  </a:lnTo>
                  <a:lnTo>
                    <a:pt x="9" y="2"/>
                  </a:lnTo>
                  <a:lnTo>
                    <a:pt x="7" y="2"/>
                  </a:lnTo>
                  <a:lnTo>
                    <a:pt x="7" y="2"/>
                  </a:lnTo>
                  <a:lnTo>
                    <a:pt x="7" y="2"/>
                  </a:lnTo>
                  <a:lnTo>
                    <a:pt x="7" y="2"/>
                  </a:lnTo>
                  <a:lnTo>
                    <a:pt x="7" y="2"/>
                  </a:lnTo>
                  <a:lnTo>
                    <a:pt x="7" y="2"/>
                  </a:lnTo>
                  <a:lnTo>
                    <a:pt x="7" y="2"/>
                  </a:lnTo>
                  <a:lnTo>
                    <a:pt x="7" y="2"/>
                  </a:lnTo>
                  <a:lnTo>
                    <a:pt x="7" y="2"/>
                  </a:lnTo>
                  <a:lnTo>
                    <a:pt x="7" y="2"/>
                  </a:lnTo>
                  <a:lnTo>
                    <a:pt x="7" y="2"/>
                  </a:lnTo>
                  <a:lnTo>
                    <a:pt x="7" y="0"/>
                  </a:lnTo>
                  <a:lnTo>
                    <a:pt x="7" y="0"/>
                  </a:lnTo>
                  <a:lnTo>
                    <a:pt x="7" y="0"/>
                  </a:lnTo>
                  <a:lnTo>
                    <a:pt x="9" y="0"/>
                  </a:lnTo>
                  <a:lnTo>
                    <a:pt x="9" y="0"/>
                  </a:lnTo>
                  <a:lnTo>
                    <a:pt x="9" y="0"/>
                  </a:lnTo>
                  <a:lnTo>
                    <a:pt x="9" y="0"/>
                  </a:lnTo>
                  <a:lnTo>
                    <a:pt x="9"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7" name="Freeform 227"/>
            <p:cNvSpPr>
              <a:spLocks/>
            </p:cNvSpPr>
            <p:nvPr/>
          </p:nvSpPr>
          <p:spPr bwMode="auto">
            <a:xfrm>
              <a:off x="5368925" y="4222750"/>
              <a:ext cx="268288" cy="420688"/>
            </a:xfrm>
            <a:custGeom>
              <a:avLst/>
              <a:gdLst>
                <a:gd name="T0" fmla="*/ 169 w 169"/>
                <a:gd name="T1" fmla="*/ 90 h 265"/>
                <a:gd name="T2" fmla="*/ 169 w 169"/>
                <a:gd name="T3" fmla="*/ 119 h 265"/>
                <a:gd name="T4" fmla="*/ 161 w 169"/>
                <a:gd name="T5" fmla="*/ 131 h 265"/>
                <a:gd name="T6" fmla="*/ 151 w 169"/>
                <a:gd name="T7" fmla="*/ 136 h 265"/>
                <a:gd name="T8" fmla="*/ 148 w 169"/>
                <a:gd name="T9" fmla="*/ 146 h 265"/>
                <a:gd name="T10" fmla="*/ 144 w 169"/>
                <a:gd name="T11" fmla="*/ 154 h 265"/>
                <a:gd name="T12" fmla="*/ 138 w 169"/>
                <a:gd name="T13" fmla="*/ 161 h 265"/>
                <a:gd name="T14" fmla="*/ 138 w 169"/>
                <a:gd name="T15" fmla="*/ 173 h 265"/>
                <a:gd name="T16" fmla="*/ 138 w 169"/>
                <a:gd name="T17" fmla="*/ 181 h 265"/>
                <a:gd name="T18" fmla="*/ 144 w 169"/>
                <a:gd name="T19" fmla="*/ 190 h 265"/>
                <a:gd name="T20" fmla="*/ 148 w 169"/>
                <a:gd name="T21" fmla="*/ 200 h 265"/>
                <a:gd name="T22" fmla="*/ 148 w 169"/>
                <a:gd name="T23" fmla="*/ 209 h 265"/>
                <a:gd name="T24" fmla="*/ 140 w 169"/>
                <a:gd name="T25" fmla="*/ 211 h 265"/>
                <a:gd name="T26" fmla="*/ 132 w 169"/>
                <a:gd name="T27" fmla="*/ 217 h 265"/>
                <a:gd name="T28" fmla="*/ 124 w 169"/>
                <a:gd name="T29" fmla="*/ 225 h 265"/>
                <a:gd name="T30" fmla="*/ 119 w 169"/>
                <a:gd name="T31" fmla="*/ 232 h 265"/>
                <a:gd name="T32" fmla="*/ 113 w 169"/>
                <a:gd name="T33" fmla="*/ 236 h 265"/>
                <a:gd name="T34" fmla="*/ 101 w 169"/>
                <a:gd name="T35" fmla="*/ 240 h 265"/>
                <a:gd name="T36" fmla="*/ 88 w 169"/>
                <a:gd name="T37" fmla="*/ 240 h 265"/>
                <a:gd name="T38" fmla="*/ 90 w 169"/>
                <a:gd name="T39" fmla="*/ 246 h 265"/>
                <a:gd name="T40" fmla="*/ 82 w 169"/>
                <a:gd name="T41" fmla="*/ 253 h 265"/>
                <a:gd name="T42" fmla="*/ 65 w 169"/>
                <a:gd name="T43" fmla="*/ 257 h 265"/>
                <a:gd name="T44" fmla="*/ 55 w 169"/>
                <a:gd name="T45" fmla="*/ 261 h 265"/>
                <a:gd name="T46" fmla="*/ 50 w 169"/>
                <a:gd name="T47" fmla="*/ 261 h 265"/>
                <a:gd name="T48" fmla="*/ 40 w 169"/>
                <a:gd name="T49" fmla="*/ 263 h 265"/>
                <a:gd name="T50" fmla="*/ 34 w 169"/>
                <a:gd name="T51" fmla="*/ 263 h 265"/>
                <a:gd name="T52" fmla="*/ 28 w 169"/>
                <a:gd name="T53" fmla="*/ 248 h 265"/>
                <a:gd name="T54" fmla="*/ 19 w 169"/>
                <a:gd name="T55" fmla="*/ 240 h 265"/>
                <a:gd name="T56" fmla="*/ 11 w 169"/>
                <a:gd name="T57" fmla="*/ 225 h 265"/>
                <a:gd name="T58" fmla="*/ 28 w 169"/>
                <a:gd name="T59" fmla="*/ 225 h 265"/>
                <a:gd name="T60" fmla="*/ 30 w 169"/>
                <a:gd name="T61" fmla="*/ 219 h 265"/>
                <a:gd name="T62" fmla="*/ 25 w 169"/>
                <a:gd name="T63" fmla="*/ 207 h 265"/>
                <a:gd name="T64" fmla="*/ 27 w 169"/>
                <a:gd name="T65" fmla="*/ 196 h 265"/>
                <a:gd name="T66" fmla="*/ 23 w 169"/>
                <a:gd name="T67" fmla="*/ 190 h 265"/>
                <a:gd name="T68" fmla="*/ 19 w 169"/>
                <a:gd name="T69" fmla="*/ 181 h 265"/>
                <a:gd name="T70" fmla="*/ 19 w 169"/>
                <a:gd name="T71" fmla="*/ 175 h 265"/>
                <a:gd name="T72" fmla="*/ 21 w 169"/>
                <a:gd name="T73" fmla="*/ 175 h 265"/>
                <a:gd name="T74" fmla="*/ 15 w 169"/>
                <a:gd name="T75" fmla="*/ 173 h 265"/>
                <a:gd name="T76" fmla="*/ 7 w 169"/>
                <a:gd name="T77" fmla="*/ 169 h 265"/>
                <a:gd name="T78" fmla="*/ 0 w 169"/>
                <a:gd name="T79" fmla="*/ 154 h 265"/>
                <a:gd name="T80" fmla="*/ 5 w 169"/>
                <a:gd name="T81" fmla="*/ 146 h 265"/>
                <a:gd name="T82" fmla="*/ 11 w 169"/>
                <a:gd name="T83" fmla="*/ 136 h 265"/>
                <a:gd name="T84" fmla="*/ 17 w 169"/>
                <a:gd name="T85" fmla="*/ 127 h 265"/>
                <a:gd name="T86" fmla="*/ 25 w 169"/>
                <a:gd name="T87" fmla="*/ 119 h 265"/>
                <a:gd name="T88" fmla="*/ 32 w 169"/>
                <a:gd name="T89" fmla="*/ 106 h 265"/>
                <a:gd name="T90" fmla="*/ 34 w 169"/>
                <a:gd name="T91" fmla="*/ 92 h 265"/>
                <a:gd name="T92" fmla="*/ 34 w 169"/>
                <a:gd name="T93" fmla="*/ 79 h 265"/>
                <a:gd name="T94" fmla="*/ 36 w 169"/>
                <a:gd name="T95" fmla="*/ 65 h 265"/>
                <a:gd name="T96" fmla="*/ 40 w 169"/>
                <a:gd name="T97" fmla="*/ 52 h 265"/>
                <a:gd name="T98" fmla="*/ 34 w 169"/>
                <a:gd name="T99" fmla="*/ 42 h 265"/>
                <a:gd name="T100" fmla="*/ 28 w 169"/>
                <a:gd name="T101" fmla="*/ 35 h 265"/>
                <a:gd name="T102" fmla="*/ 27 w 169"/>
                <a:gd name="T103" fmla="*/ 21 h 265"/>
                <a:gd name="T104" fmla="*/ 25 w 169"/>
                <a:gd name="T105" fmla="*/ 8 h 265"/>
                <a:gd name="T106" fmla="*/ 34 w 169"/>
                <a:gd name="T107" fmla="*/ 2 h 265"/>
                <a:gd name="T108" fmla="*/ 48 w 169"/>
                <a:gd name="T109" fmla="*/ 4 h 265"/>
                <a:gd name="T110" fmla="*/ 61 w 169"/>
                <a:gd name="T111" fmla="*/ 12 h 265"/>
                <a:gd name="T112" fmla="*/ 75 w 169"/>
                <a:gd name="T113" fmla="*/ 19 h 265"/>
                <a:gd name="T114" fmla="*/ 90 w 169"/>
                <a:gd name="T115" fmla="*/ 27 h 265"/>
                <a:gd name="T116" fmla="*/ 103 w 169"/>
                <a:gd name="T117" fmla="*/ 33 h 265"/>
                <a:gd name="T118" fmla="*/ 117 w 169"/>
                <a:gd name="T119" fmla="*/ 40 h 265"/>
                <a:gd name="T120" fmla="*/ 130 w 169"/>
                <a:gd name="T121" fmla="*/ 48 h 265"/>
                <a:gd name="T122" fmla="*/ 144 w 169"/>
                <a:gd name="T123" fmla="*/ 56 h 265"/>
                <a:gd name="T124" fmla="*/ 157 w 169"/>
                <a:gd name="T125" fmla="*/ 63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9" h="265">
                  <a:moveTo>
                    <a:pt x="169" y="67"/>
                  </a:moveTo>
                  <a:lnTo>
                    <a:pt x="169" y="71"/>
                  </a:lnTo>
                  <a:lnTo>
                    <a:pt x="169" y="75"/>
                  </a:lnTo>
                  <a:lnTo>
                    <a:pt x="169" y="79"/>
                  </a:lnTo>
                  <a:lnTo>
                    <a:pt x="169" y="83"/>
                  </a:lnTo>
                  <a:lnTo>
                    <a:pt x="169" y="86"/>
                  </a:lnTo>
                  <a:lnTo>
                    <a:pt x="169" y="90"/>
                  </a:lnTo>
                  <a:lnTo>
                    <a:pt x="169" y="94"/>
                  </a:lnTo>
                  <a:lnTo>
                    <a:pt x="169" y="98"/>
                  </a:lnTo>
                  <a:lnTo>
                    <a:pt x="169" y="104"/>
                  </a:lnTo>
                  <a:lnTo>
                    <a:pt x="169" y="108"/>
                  </a:lnTo>
                  <a:lnTo>
                    <a:pt x="169" y="111"/>
                  </a:lnTo>
                  <a:lnTo>
                    <a:pt x="169" y="115"/>
                  </a:lnTo>
                  <a:lnTo>
                    <a:pt x="169" y="119"/>
                  </a:lnTo>
                  <a:lnTo>
                    <a:pt x="169" y="123"/>
                  </a:lnTo>
                  <a:lnTo>
                    <a:pt x="169" y="127"/>
                  </a:lnTo>
                  <a:lnTo>
                    <a:pt x="169" y="131"/>
                  </a:lnTo>
                  <a:lnTo>
                    <a:pt x="167" y="131"/>
                  </a:lnTo>
                  <a:lnTo>
                    <a:pt x="165" y="131"/>
                  </a:lnTo>
                  <a:lnTo>
                    <a:pt x="163" y="131"/>
                  </a:lnTo>
                  <a:lnTo>
                    <a:pt x="161" y="131"/>
                  </a:lnTo>
                  <a:lnTo>
                    <a:pt x="159" y="131"/>
                  </a:lnTo>
                  <a:lnTo>
                    <a:pt x="157" y="131"/>
                  </a:lnTo>
                  <a:lnTo>
                    <a:pt x="155" y="131"/>
                  </a:lnTo>
                  <a:lnTo>
                    <a:pt x="153" y="131"/>
                  </a:lnTo>
                  <a:lnTo>
                    <a:pt x="151" y="133"/>
                  </a:lnTo>
                  <a:lnTo>
                    <a:pt x="151" y="134"/>
                  </a:lnTo>
                  <a:lnTo>
                    <a:pt x="151" y="136"/>
                  </a:lnTo>
                  <a:lnTo>
                    <a:pt x="151" y="138"/>
                  </a:lnTo>
                  <a:lnTo>
                    <a:pt x="151" y="140"/>
                  </a:lnTo>
                  <a:lnTo>
                    <a:pt x="149" y="140"/>
                  </a:lnTo>
                  <a:lnTo>
                    <a:pt x="149" y="142"/>
                  </a:lnTo>
                  <a:lnTo>
                    <a:pt x="148" y="142"/>
                  </a:lnTo>
                  <a:lnTo>
                    <a:pt x="148" y="144"/>
                  </a:lnTo>
                  <a:lnTo>
                    <a:pt x="148" y="146"/>
                  </a:lnTo>
                  <a:lnTo>
                    <a:pt x="148" y="148"/>
                  </a:lnTo>
                  <a:lnTo>
                    <a:pt x="144" y="148"/>
                  </a:lnTo>
                  <a:lnTo>
                    <a:pt x="144" y="150"/>
                  </a:lnTo>
                  <a:lnTo>
                    <a:pt x="142" y="150"/>
                  </a:lnTo>
                  <a:lnTo>
                    <a:pt x="142" y="152"/>
                  </a:lnTo>
                  <a:lnTo>
                    <a:pt x="144" y="152"/>
                  </a:lnTo>
                  <a:lnTo>
                    <a:pt x="144" y="154"/>
                  </a:lnTo>
                  <a:lnTo>
                    <a:pt x="144" y="156"/>
                  </a:lnTo>
                  <a:lnTo>
                    <a:pt x="146" y="156"/>
                  </a:lnTo>
                  <a:lnTo>
                    <a:pt x="146" y="157"/>
                  </a:lnTo>
                  <a:lnTo>
                    <a:pt x="144" y="157"/>
                  </a:lnTo>
                  <a:lnTo>
                    <a:pt x="140" y="159"/>
                  </a:lnTo>
                  <a:lnTo>
                    <a:pt x="140" y="161"/>
                  </a:lnTo>
                  <a:lnTo>
                    <a:pt x="138" y="161"/>
                  </a:lnTo>
                  <a:lnTo>
                    <a:pt x="138" y="163"/>
                  </a:lnTo>
                  <a:lnTo>
                    <a:pt x="138" y="165"/>
                  </a:lnTo>
                  <a:lnTo>
                    <a:pt x="140" y="165"/>
                  </a:lnTo>
                  <a:lnTo>
                    <a:pt x="140" y="167"/>
                  </a:lnTo>
                  <a:lnTo>
                    <a:pt x="140" y="169"/>
                  </a:lnTo>
                  <a:lnTo>
                    <a:pt x="140" y="171"/>
                  </a:lnTo>
                  <a:lnTo>
                    <a:pt x="138" y="173"/>
                  </a:lnTo>
                  <a:lnTo>
                    <a:pt x="136" y="173"/>
                  </a:lnTo>
                  <a:lnTo>
                    <a:pt x="136" y="175"/>
                  </a:lnTo>
                  <a:lnTo>
                    <a:pt x="134" y="177"/>
                  </a:lnTo>
                  <a:lnTo>
                    <a:pt x="134" y="179"/>
                  </a:lnTo>
                  <a:lnTo>
                    <a:pt x="134" y="181"/>
                  </a:lnTo>
                  <a:lnTo>
                    <a:pt x="136" y="181"/>
                  </a:lnTo>
                  <a:lnTo>
                    <a:pt x="138" y="181"/>
                  </a:lnTo>
                  <a:lnTo>
                    <a:pt x="140" y="181"/>
                  </a:lnTo>
                  <a:lnTo>
                    <a:pt x="142" y="181"/>
                  </a:lnTo>
                  <a:lnTo>
                    <a:pt x="144" y="182"/>
                  </a:lnTo>
                  <a:lnTo>
                    <a:pt x="142" y="184"/>
                  </a:lnTo>
                  <a:lnTo>
                    <a:pt x="144" y="184"/>
                  </a:lnTo>
                  <a:lnTo>
                    <a:pt x="144" y="188"/>
                  </a:lnTo>
                  <a:lnTo>
                    <a:pt x="144" y="190"/>
                  </a:lnTo>
                  <a:lnTo>
                    <a:pt x="144" y="192"/>
                  </a:lnTo>
                  <a:lnTo>
                    <a:pt x="144" y="190"/>
                  </a:lnTo>
                  <a:lnTo>
                    <a:pt x="146" y="190"/>
                  </a:lnTo>
                  <a:lnTo>
                    <a:pt x="146" y="192"/>
                  </a:lnTo>
                  <a:lnTo>
                    <a:pt x="146" y="198"/>
                  </a:lnTo>
                  <a:lnTo>
                    <a:pt x="146" y="200"/>
                  </a:lnTo>
                  <a:lnTo>
                    <a:pt x="148" y="200"/>
                  </a:lnTo>
                  <a:lnTo>
                    <a:pt x="149" y="202"/>
                  </a:lnTo>
                  <a:lnTo>
                    <a:pt x="151" y="202"/>
                  </a:lnTo>
                  <a:lnTo>
                    <a:pt x="151" y="204"/>
                  </a:lnTo>
                  <a:lnTo>
                    <a:pt x="151" y="205"/>
                  </a:lnTo>
                  <a:lnTo>
                    <a:pt x="151" y="207"/>
                  </a:lnTo>
                  <a:lnTo>
                    <a:pt x="149" y="209"/>
                  </a:lnTo>
                  <a:lnTo>
                    <a:pt x="148" y="209"/>
                  </a:lnTo>
                  <a:lnTo>
                    <a:pt x="146" y="209"/>
                  </a:lnTo>
                  <a:lnTo>
                    <a:pt x="146" y="207"/>
                  </a:lnTo>
                  <a:lnTo>
                    <a:pt x="144" y="207"/>
                  </a:lnTo>
                  <a:lnTo>
                    <a:pt x="144" y="209"/>
                  </a:lnTo>
                  <a:lnTo>
                    <a:pt x="142" y="209"/>
                  </a:lnTo>
                  <a:lnTo>
                    <a:pt x="140" y="209"/>
                  </a:lnTo>
                  <a:lnTo>
                    <a:pt x="140" y="211"/>
                  </a:lnTo>
                  <a:lnTo>
                    <a:pt x="138" y="211"/>
                  </a:lnTo>
                  <a:lnTo>
                    <a:pt x="136" y="211"/>
                  </a:lnTo>
                  <a:lnTo>
                    <a:pt x="136" y="213"/>
                  </a:lnTo>
                  <a:lnTo>
                    <a:pt x="134" y="213"/>
                  </a:lnTo>
                  <a:lnTo>
                    <a:pt x="132" y="213"/>
                  </a:lnTo>
                  <a:lnTo>
                    <a:pt x="132" y="215"/>
                  </a:lnTo>
                  <a:lnTo>
                    <a:pt x="132" y="217"/>
                  </a:lnTo>
                  <a:lnTo>
                    <a:pt x="132" y="219"/>
                  </a:lnTo>
                  <a:lnTo>
                    <a:pt x="130" y="219"/>
                  </a:lnTo>
                  <a:lnTo>
                    <a:pt x="130" y="221"/>
                  </a:lnTo>
                  <a:lnTo>
                    <a:pt x="128" y="221"/>
                  </a:lnTo>
                  <a:lnTo>
                    <a:pt x="126" y="223"/>
                  </a:lnTo>
                  <a:lnTo>
                    <a:pt x="126" y="225"/>
                  </a:lnTo>
                  <a:lnTo>
                    <a:pt x="124" y="225"/>
                  </a:lnTo>
                  <a:lnTo>
                    <a:pt x="124" y="227"/>
                  </a:lnTo>
                  <a:lnTo>
                    <a:pt x="123" y="227"/>
                  </a:lnTo>
                  <a:lnTo>
                    <a:pt x="123" y="229"/>
                  </a:lnTo>
                  <a:lnTo>
                    <a:pt x="121" y="229"/>
                  </a:lnTo>
                  <a:lnTo>
                    <a:pt x="121" y="230"/>
                  </a:lnTo>
                  <a:lnTo>
                    <a:pt x="119" y="230"/>
                  </a:lnTo>
                  <a:lnTo>
                    <a:pt x="119" y="232"/>
                  </a:lnTo>
                  <a:lnTo>
                    <a:pt x="117" y="232"/>
                  </a:lnTo>
                  <a:lnTo>
                    <a:pt x="117" y="234"/>
                  </a:lnTo>
                  <a:lnTo>
                    <a:pt x="115" y="234"/>
                  </a:lnTo>
                  <a:lnTo>
                    <a:pt x="115" y="236"/>
                  </a:lnTo>
                  <a:lnTo>
                    <a:pt x="113" y="236"/>
                  </a:lnTo>
                  <a:lnTo>
                    <a:pt x="113" y="234"/>
                  </a:lnTo>
                  <a:lnTo>
                    <a:pt x="113" y="236"/>
                  </a:lnTo>
                  <a:lnTo>
                    <a:pt x="111" y="238"/>
                  </a:lnTo>
                  <a:lnTo>
                    <a:pt x="109" y="238"/>
                  </a:lnTo>
                  <a:lnTo>
                    <a:pt x="107" y="238"/>
                  </a:lnTo>
                  <a:lnTo>
                    <a:pt x="105" y="238"/>
                  </a:lnTo>
                  <a:lnTo>
                    <a:pt x="103" y="238"/>
                  </a:lnTo>
                  <a:lnTo>
                    <a:pt x="103" y="240"/>
                  </a:lnTo>
                  <a:lnTo>
                    <a:pt x="101" y="240"/>
                  </a:lnTo>
                  <a:lnTo>
                    <a:pt x="100" y="240"/>
                  </a:lnTo>
                  <a:lnTo>
                    <a:pt x="98" y="240"/>
                  </a:lnTo>
                  <a:lnTo>
                    <a:pt x="96" y="240"/>
                  </a:lnTo>
                  <a:lnTo>
                    <a:pt x="94" y="240"/>
                  </a:lnTo>
                  <a:lnTo>
                    <a:pt x="92" y="240"/>
                  </a:lnTo>
                  <a:lnTo>
                    <a:pt x="90" y="240"/>
                  </a:lnTo>
                  <a:lnTo>
                    <a:pt x="88" y="240"/>
                  </a:lnTo>
                  <a:lnTo>
                    <a:pt x="88" y="242"/>
                  </a:lnTo>
                  <a:lnTo>
                    <a:pt x="86" y="242"/>
                  </a:lnTo>
                  <a:lnTo>
                    <a:pt x="86" y="244"/>
                  </a:lnTo>
                  <a:lnTo>
                    <a:pt x="88" y="242"/>
                  </a:lnTo>
                  <a:lnTo>
                    <a:pt x="88" y="244"/>
                  </a:lnTo>
                  <a:lnTo>
                    <a:pt x="90" y="244"/>
                  </a:lnTo>
                  <a:lnTo>
                    <a:pt x="90" y="246"/>
                  </a:lnTo>
                  <a:lnTo>
                    <a:pt x="88" y="248"/>
                  </a:lnTo>
                  <a:lnTo>
                    <a:pt x="88" y="250"/>
                  </a:lnTo>
                  <a:lnTo>
                    <a:pt x="86" y="250"/>
                  </a:lnTo>
                  <a:lnTo>
                    <a:pt x="86" y="252"/>
                  </a:lnTo>
                  <a:lnTo>
                    <a:pt x="84" y="252"/>
                  </a:lnTo>
                  <a:lnTo>
                    <a:pt x="84" y="253"/>
                  </a:lnTo>
                  <a:lnTo>
                    <a:pt x="82" y="253"/>
                  </a:lnTo>
                  <a:lnTo>
                    <a:pt x="82" y="255"/>
                  </a:lnTo>
                  <a:lnTo>
                    <a:pt x="80" y="255"/>
                  </a:lnTo>
                  <a:lnTo>
                    <a:pt x="75" y="255"/>
                  </a:lnTo>
                  <a:lnTo>
                    <a:pt x="73" y="257"/>
                  </a:lnTo>
                  <a:lnTo>
                    <a:pt x="71" y="257"/>
                  </a:lnTo>
                  <a:lnTo>
                    <a:pt x="67" y="257"/>
                  </a:lnTo>
                  <a:lnTo>
                    <a:pt x="65" y="257"/>
                  </a:lnTo>
                  <a:lnTo>
                    <a:pt x="63" y="257"/>
                  </a:lnTo>
                  <a:lnTo>
                    <a:pt x="63" y="259"/>
                  </a:lnTo>
                  <a:lnTo>
                    <a:pt x="61" y="259"/>
                  </a:lnTo>
                  <a:lnTo>
                    <a:pt x="59" y="259"/>
                  </a:lnTo>
                  <a:lnTo>
                    <a:pt x="59" y="261"/>
                  </a:lnTo>
                  <a:lnTo>
                    <a:pt x="57" y="261"/>
                  </a:lnTo>
                  <a:lnTo>
                    <a:pt x="55" y="261"/>
                  </a:lnTo>
                  <a:lnTo>
                    <a:pt x="55" y="263"/>
                  </a:lnTo>
                  <a:lnTo>
                    <a:pt x="53" y="263"/>
                  </a:lnTo>
                  <a:lnTo>
                    <a:pt x="55" y="263"/>
                  </a:lnTo>
                  <a:lnTo>
                    <a:pt x="53" y="263"/>
                  </a:lnTo>
                  <a:lnTo>
                    <a:pt x="52" y="263"/>
                  </a:lnTo>
                  <a:lnTo>
                    <a:pt x="52" y="261"/>
                  </a:lnTo>
                  <a:lnTo>
                    <a:pt x="50" y="261"/>
                  </a:lnTo>
                  <a:lnTo>
                    <a:pt x="50" y="259"/>
                  </a:lnTo>
                  <a:lnTo>
                    <a:pt x="48" y="259"/>
                  </a:lnTo>
                  <a:lnTo>
                    <a:pt x="48" y="261"/>
                  </a:lnTo>
                  <a:lnTo>
                    <a:pt x="46" y="261"/>
                  </a:lnTo>
                  <a:lnTo>
                    <a:pt x="44" y="263"/>
                  </a:lnTo>
                  <a:lnTo>
                    <a:pt x="42" y="263"/>
                  </a:lnTo>
                  <a:lnTo>
                    <a:pt x="40" y="263"/>
                  </a:lnTo>
                  <a:lnTo>
                    <a:pt x="40" y="265"/>
                  </a:lnTo>
                  <a:lnTo>
                    <a:pt x="38" y="265"/>
                  </a:lnTo>
                  <a:lnTo>
                    <a:pt x="36" y="265"/>
                  </a:lnTo>
                  <a:lnTo>
                    <a:pt x="34" y="265"/>
                  </a:lnTo>
                  <a:lnTo>
                    <a:pt x="32" y="265"/>
                  </a:lnTo>
                  <a:lnTo>
                    <a:pt x="32" y="263"/>
                  </a:lnTo>
                  <a:lnTo>
                    <a:pt x="34" y="263"/>
                  </a:lnTo>
                  <a:lnTo>
                    <a:pt x="34" y="261"/>
                  </a:lnTo>
                  <a:lnTo>
                    <a:pt x="34" y="259"/>
                  </a:lnTo>
                  <a:lnTo>
                    <a:pt x="32" y="259"/>
                  </a:lnTo>
                  <a:lnTo>
                    <a:pt x="32" y="257"/>
                  </a:lnTo>
                  <a:lnTo>
                    <a:pt x="30" y="253"/>
                  </a:lnTo>
                  <a:lnTo>
                    <a:pt x="28" y="250"/>
                  </a:lnTo>
                  <a:lnTo>
                    <a:pt x="28" y="248"/>
                  </a:lnTo>
                  <a:lnTo>
                    <a:pt x="27" y="248"/>
                  </a:lnTo>
                  <a:lnTo>
                    <a:pt x="27" y="246"/>
                  </a:lnTo>
                  <a:lnTo>
                    <a:pt x="25" y="246"/>
                  </a:lnTo>
                  <a:lnTo>
                    <a:pt x="25" y="244"/>
                  </a:lnTo>
                  <a:lnTo>
                    <a:pt x="23" y="244"/>
                  </a:lnTo>
                  <a:lnTo>
                    <a:pt x="21" y="244"/>
                  </a:lnTo>
                  <a:lnTo>
                    <a:pt x="19" y="240"/>
                  </a:lnTo>
                  <a:lnTo>
                    <a:pt x="15" y="238"/>
                  </a:lnTo>
                  <a:lnTo>
                    <a:pt x="15" y="236"/>
                  </a:lnTo>
                  <a:lnTo>
                    <a:pt x="9" y="230"/>
                  </a:lnTo>
                  <a:lnTo>
                    <a:pt x="7" y="230"/>
                  </a:lnTo>
                  <a:lnTo>
                    <a:pt x="9" y="229"/>
                  </a:lnTo>
                  <a:lnTo>
                    <a:pt x="11" y="227"/>
                  </a:lnTo>
                  <a:lnTo>
                    <a:pt x="11" y="225"/>
                  </a:lnTo>
                  <a:lnTo>
                    <a:pt x="13" y="225"/>
                  </a:lnTo>
                  <a:lnTo>
                    <a:pt x="17" y="225"/>
                  </a:lnTo>
                  <a:lnTo>
                    <a:pt x="21" y="225"/>
                  </a:lnTo>
                  <a:lnTo>
                    <a:pt x="23" y="225"/>
                  </a:lnTo>
                  <a:lnTo>
                    <a:pt x="25" y="225"/>
                  </a:lnTo>
                  <a:lnTo>
                    <a:pt x="27" y="225"/>
                  </a:lnTo>
                  <a:lnTo>
                    <a:pt x="28" y="225"/>
                  </a:lnTo>
                  <a:lnTo>
                    <a:pt x="30" y="225"/>
                  </a:lnTo>
                  <a:lnTo>
                    <a:pt x="32" y="225"/>
                  </a:lnTo>
                  <a:lnTo>
                    <a:pt x="36" y="225"/>
                  </a:lnTo>
                  <a:lnTo>
                    <a:pt x="34" y="223"/>
                  </a:lnTo>
                  <a:lnTo>
                    <a:pt x="32" y="223"/>
                  </a:lnTo>
                  <a:lnTo>
                    <a:pt x="32" y="221"/>
                  </a:lnTo>
                  <a:lnTo>
                    <a:pt x="30" y="219"/>
                  </a:lnTo>
                  <a:lnTo>
                    <a:pt x="28" y="217"/>
                  </a:lnTo>
                  <a:lnTo>
                    <a:pt x="28" y="215"/>
                  </a:lnTo>
                  <a:lnTo>
                    <a:pt x="27" y="215"/>
                  </a:lnTo>
                  <a:lnTo>
                    <a:pt x="27" y="213"/>
                  </a:lnTo>
                  <a:lnTo>
                    <a:pt x="27" y="211"/>
                  </a:lnTo>
                  <a:lnTo>
                    <a:pt x="27" y="209"/>
                  </a:lnTo>
                  <a:lnTo>
                    <a:pt x="25" y="207"/>
                  </a:lnTo>
                  <a:lnTo>
                    <a:pt x="25" y="205"/>
                  </a:lnTo>
                  <a:lnTo>
                    <a:pt x="25" y="204"/>
                  </a:lnTo>
                  <a:lnTo>
                    <a:pt x="27" y="204"/>
                  </a:lnTo>
                  <a:lnTo>
                    <a:pt x="27" y="202"/>
                  </a:lnTo>
                  <a:lnTo>
                    <a:pt x="27" y="200"/>
                  </a:lnTo>
                  <a:lnTo>
                    <a:pt x="27" y="198"/>
                  </a:lnTo>
                  <a:lnTo>
                    <a:pt x="27" y="196"/>
                  </a:lnTo>
                  <a:lnTo>
                    <a:pt x="27" y="194"/>
                  </a:lnTo>
                  <a:lnTo>
                    <a:pt x="27" y="192"/>
                  </a:lnTo>
                  <a:lnTo>
                    <a:pt x="27" y="190"/>
                  </a:lnTo>
                  <a:lnTo>
                    <a:pt x="25" y="190"/>
                  </a:lnTo>
                  <a:lnTo>
                    <a:pt x="27" y="190"/>
                  </a:lnTo>
                  <a:lnTo>
                    <a:pt x="25" y="190"/>
                  </a:lnTo>
                  <a:lnTo>
                    <a:pt x="23" y="190"/>
                  </a:lnTo>
                  <a:lnTo>
                    <a:pt x="23" y="188"/>
                  </a:lnTo>
                  <a:lnTo>
                    <a:pt x="23" y="186"/>
                  </a:lnTo>
                  <a:lnTo>
                    <a:pt x="23" y="184"/>
                  </a:lnTo>
                  <a:lnTo>
                    <a:pt x="23" y="182"/>
                  </a:lnTo>
                  <a:lnTo>
                    <a:pt x="23" y="181"/>
                  </a:lnTo>
                  <a:lnTo>
                    <a:pt x="21" y="181"/>
                  </a:lnTo>
                  <a:lnTo>
                    <a:pt x="19" y="181"/>
                  </a:lnTo>
                  <a:lnTo>
                    <a:pt x="19" y="179"/>
                  </a:lnTo>
                  <a:lnTo>
                    <a:pt x="19" y="181"/>
                  </a:lnTo>
                  <a:lnTo>
                    <a:pt x="19" y="179"/>
                  </a:lnTo>
                  <a:lnTo>
                    <a:pt x="17" y="179"/>
                  </a:lnTo>
                  <a:lnTo>
                    <a:pt x="17" y="177"/>
                  </a:lnTo>
                  <a:lnTo>
                    <a:pt x="17" y="175"/>
                  </a:lnTo>
                  <a:lnTo>
                    <a:pt x="19" y="175"/>
                  </a:lnTo>
                  <a:lnTo>
                    <a:pt x="19" y="177"/>
                  </a:lnTo>
                  <a:lnTo>
                    <a:pt x="19" y="175"/>
                  </a:lnTo>
                  <a:lnTo>
                    <a:pt x="19" y="177"/>
                  </a:lnTo>
                  <a:lnTo>
                    <a:pt x="21" y="177"/>
                  </a:lnTo>
                  <a:lnTo>
                    <a:pt x="21" y="175"/>
                  </a:lnTo>
                  <a:lnTo>
                    <a:pt x="19" y="175"/>
                  </a:lnTo>
                  <a:lnTo>
                    <a:pt x="21" y="175"/>
                  </a:lnTo>
                  <a:lnTo>
                    <a:pt x="21" y="173"/>
                  </a:lnTo>
                  <a:lnTo>
                    <a:pt x="19" y="173"/>
                  </a:lnTo>
                  <a:lnTo>
                    <a:pt x="19" y="171"/>
                  </a:lnTo>
                  <a:lnTo>
                    <a:pt x="17" y="171"/>
                  </a:lnTo>
                  <a:lnTo>
                    <a:pt x="17" y="173"/>
                  </a:lnTo>
                  <a:lnTo>
                    <a:pt x="17" y="171"/>
                  </a:lnTo>
                  <a:lnTo>
                    <a:pt x="15" y="173"/>
                  </a:lnTo>
                  <a:lnTo>
                    <a:pt x="13" y="173"/>
                  </a:lnTo>
                  <a:lnTo>
                    <a:pt x="15" y="173"/>
                  </a:lnTo>
                  <a:lnTo>
                    <a:pt x="15" y="175"/>
                  </a:lnTo>
                  <a:lnTo>
                    <a:pt x="13" y="173"/>
                  </a:lnTo>
                  <a:lnTo>
                    <a:pt x="13" y="175"/>
                  </a:lnTo>
                  <a:lnTo>
                    <a:pt x="9" y="175"/>
                  </a:lnTo>
                  <a:lnTo>
                    <a:pt x="7" y="169"/>
                  </a:lnTo>
                  <a:lnTo>
                    <a:pt x="4" y="163"/>
                  </a:lnTo>
                  <a:lnTo>
                    <a:pt x="2" y="163"/>
                  </a:lnTo>
                  <a:lnTo>
                    <a:pt x="2" y="161"/>
                  </a:lnTo>
                  <a:lnTo>
                    <a:pt x="2" y="159"/>
                  </a:lnTo>
                  <a:lnTo>
                    <a:pt x="2" y="157"/>
                  </a:lnTo>
                  <a:lnTo>
                    <a:pt x="2" y="156"/>
                  </a:lnTo>
                  <a:lnTo>
                    <a:pt x="0" y="154"/>
                  </a:lnTo>
                  <a:lnTo>
                    <a:pt x="0" y="152"/>
                  </a:lnTo>
                  <a:lnTo>
                    <a:pt x="2" y="152"/>
                  </a:lnTo>
                  <a:lnTo>
                    <a:pt x="2" y="150"/>
                  </a:lnTo>
                  <a:lnTo>
                    <a:pt x="4" y="150"/>
                  </a:lnTo>
                  <a:lnTo>
                    <a:pt x="4" y="148"/>
                  </a:lnTo>
                  <a:lnTo>
                    <a:pt x="5" y="148"/>
                  </a:lnTo>
                  <a:lnTo>
                    <a:pt x="5" y="146"/>
                  </a:lnTo>
                  <a:lnTo>
                    <a:pt x="5" y="144"/>
                  </a:lnTo>
                  <a:lnTo>
                    <a:pt x="5" y="142"/>
                  </a:lnTo>
                  <a:lnTo>
                    <a:pt x="7" y="142"/>
                  </a:lnTo>
                  <a:lnTo>
                    <a:pt x="7" y="140"/>
                  </a:lnTo>
                  <a:lnTo>
                    <a:pt x="9" y="138"/>
                  </a:lnTo>
                  <a:lnTo>
                    <a:pt x="9" y="136"/>
                  </a:lnTo>
                  <a:lnTo>
                    <a:pt x="11" y="136"/>
                  </a:lnTo>
                  <a:lnTo>
                    <a:pt x="11" y="134"/>
                  </a:lnTo>
                  <a:lnTo>
                    <a:pt x="13" y="134"/>
                  </a:lnTo>
                  <a:lnTo>
                    <a:pt x="13" y="133"/>
                  </a:lnTo>
                  <a:lnTo>
                    <a:pt x="15" y="131"/>
                  </a:lnTo>
                  <a:lnTo>
                    <a:pt x="15" y="129"/>
                  </a:lnTo>
                  <a:lnTo>
                    <a:pt x="17" y="129"/>
                  </a:lnTo>
                  <a:lnTo>
                    <a:pt x="17" y="127"/>
                  </a:lnTo>
                  <a:lnTo>
                    <a:pt x="19" y="127"/>
                  </a:lnTo>
                  <a:lnTo>
                    <a:pt x="19" y="125"/>
                  </a:lnTo>
                  <a:lnTo>
                    <a:pt x="21" y="125"/>
                  </a:lnTo>
                  <a:lnTo>
                    <a:pt x="21" y="123"/>
                  </a:lnTo>
                  <a:lnTo>
                    <a:pt x="23" y="123"/>
                  </a:lnTo>
                  <a:lnTo>
                    <a:pt x="23" y="121"/>
                  </a:lnTo>
                  <a:lnTo>
                    <a:pt x="25" y="119"/>
                  </a:lnTo>
                  <a:lnTo>
                    <a:pt x="27" y="117"/>
                  </a:lnTo>
                  <a:lnTo>
                    <a:pt x="28" y="115"/>
                  </a:lnTo>
                  <a:lnTo>
                    <a:pt x="30" y="113"/>
                  </a:lnTo>
                  <a:lnTo>
                    <a:pt x="32" y="111"/>
                  </a:lnTo>
                  <a:lnTo>
                    <a:pt x="32" y="110"/>
                  </a:lnTo>
                  <a:lnTo>
                    <a:pt x="32" y="108"/>
                  </a:lnTo>
                  <a:lnTo>
                    <a:pt x="32" y="106"/>
                  </a:lnTo>
                  <a:lnTo>
                    <a:pt x="32" y="104"/>
                  </a:lnTo>
                  <a:lnTo>
                    <a:pt x="32" y="102"/>
                  </a:lnTo>
                  <a:lnTo>
                    <a:pt x="34" y="100"/>
                  </a:lnTo>
                  <a:lnTo>
                    <a:pt x="34" y="98"/>
                  </a:lnTo>
                  <a:lnTo>
                    <a:pt x="34" y="96"/>
                  </a:lnTo>
                  <a:lnTo>
                    <a:pt x="34" y="94"/>
                  </a:lnTo>
                  <a:lnTo>
                    <a:pt x="34" y="92"/>
                  </a:lnTo>
                  <a:lnTo>
                    <a:pt x="34" y="90"/>
                  </a:lnTo>
                  <a:lnTo>
                    <a:pt x="34" y="88"/>
                  </a:lnTo>
                  <a:lnTo>
                    <a:pt x="34" y="86"/>
                  </a:lnTo>
                  <a:lnTo>
                    <a:pt x="34" y="85"/>
                  </a:lnTo>
                  <a:lnTo>
                    <a:pt x="34" y="83"/>
                  </a:lnTo>
                  <a:lnTo>
                    <a:pt x="34" y="81"/>
                  </a:lnTo>
                  <a:lnTo>
                    <a:pt x="34" y="79"/>
                  </a:lnTo>
                  <a:lnTo>
                    <a:pt x="36" y="77"/>
                  </a:lnTo>
                  <a:lnTo>
                    <a:pt x="36" y="75"/>
                  </a:lnTo>
                  <a:lnTo>
                    <a:pt x="36" y="73"/>
                  </a:lnTo>
                  <a:lnTo>
                    <a:pt x="36" y="71"/>
                  </a:lnTo>
                  <a:lnTo>
                    <a:pt x="36" y="69"/>
                  </a:lnTo>
                  <a:lnTo>
                    <a:pt x="36" y="67"/>
                  </a:lnTo>
                  <a:lnTo>
                    <a:pt x="36" y="65"/>
                  </a:lnTo>
                  <a:lnTo>
                    <a:pt x="36" y="63"/>
                  </a:lnTo>
                  <a:lnTo>
                    <a:pt x="36" y="62"/>
                  </a:lnTo>
                  <a:lnTo>
                    <a:pt x="38" y="60"/>
                  </a:lnTo>
                  <a:lnTo>
                    <a:pt x="38" y="58"/>
                  </a:lnTo>
                  <a:lnTo>
                    <a:pt x="40" y="56"/>
                  </a:lnTo>
                  <a:lnTo>
                    <a:pt x="40" y="54"/>
                  </a:lnTo>
                  <a:lnTo>
                    <a:pt x="40" y="52"/>
                  </a:lnTo>
                  <a:lnTo>
                    <a:pt x="38" y="52"/>
                  </a:lnTo>
                  <a:lnTo>
                    <a:pt x="38" y="50"/>
                  </a:lnTo>
                  <a:lnTo>
                    <a:pt x="36" y="50"/>
                  </a:lnTo>
                  <a:lnTo>
                    <a:pt x="36" y="48"/>
                  </a:lnTo>
                  <a:lnTo>
                    <a:pt x="34" y="46"/>
                  </a:lnTo>
                  <a:lnTo>
                    <a:pt x="34" y="44"/>
                  </a:lnTo>
                  <a:lnTo>
                    <a:pt x="34" y="42"/>
                  </a:lnTo>
                  <a:lnTo>
                    <a:pt x="34" y="40"/>
                  </a:lnTo>
                  <a:lnTo>
                    <a:pt x="32" y="40"/>
                  </a:lnTo>
                  <a:lnTo>
                    <a:pt x="32" y="38"/>
                  </a:lnTo>
                  <a:lnTo>
                    <a:pt x="30" y="38"/>
                  </a:lnTo>
                  <a:lnTo>
                    <a:pt x="30" y="37"/>
                  </a:lnTo>
                  <a:lnTo>
                    <a:pt x="30" y="35"/>
                  </a:lnTo>
                  <a:lnTo>
                    <a:pt x="28" y="35"/>
                  </a:lnTo>
                  <a:lnTo>
                    <a:pt x="28" y="33"/>
                  </a:lnTo>
                  <a:lnTo>
                    <a:pt x="28" y="31"/>
                  </a:lnTo>
                  <a:lnTo>
                    <a:pt x="28" y="29"/>
                  </a:lnTo>
                  <a:lnTo>
                    <a:pt x="28" y="27"/>
                  </a:lnTo>
                  <a:lnTo>
                    <a:pt x="28" y="25"/>
                  </a:lnTo>
                  <a:lnTo>
                    <a:pt x="27" y="23"/>
                  </a:lnTo>
                  <a:lnTo>
                    <a:pt x="27" y="21"/>
                  </a:lnTo>
                  <a:lnTo>
                    <a:pt x="27" y="19"/>
                  </a:lnTo>
                  <a:lnTo>
                    <a:pt x="27" y="17"/>
                  </a:lnTo>
                  <a:lnTo>
                    <a:pt x="27" y="15"/>
                  </a:lnTo>
                  <a:lnTo>
                    <a:pt x="25" y="14"/>
                  </a:lnTo>
                  <a:lnTo>
                    <a:pt x="25" y="12"/>
                  </a:lnTo>
                  <a:lnTo>
                    <a:pt x="25" y="10"/>
                  </a:lnTo>
                  <a:lnTo>
                    <a:pt x="25" y="8"/>
                  </a:lnTo>
                  <a:lnTo>
                    <a:pt x="27" y="8"/>
                  </a:lnTo>
                  <a:lnTo>
                    <a:pt x="28" y="6"/>
                  </a:lnTo>
                  <a:lnTo>
                    <a:pt x="30" y="6"/>
                  </a:lnTo>
                  <a:lnTo>
                    <a:pt x="30" y="4"/>
                  </a:lnTo>
                  <a:lnTo>
                    <a:pt x="32" y="4"/>
                  </a:lnTo>
                  <a:lnTo>
                    <a:pt x="34" y="4"/>
                  </a:lnTo>
                  <a:lnTo>
                    <a:pt x="34" y="2"/>
                  </a:lnTo>
                  <a:lnTo>
                    <a:pt x="36" y="2"/>
                  </a:lnTo>
                  <a:lnTo>
                    <a:pt x="38" y="2"/>
                  </a:lnTo>
                  <a:lnTo>
                    <a:pt x="40" y="0"/>
                  </a:lnTo>
                  <a:lnTo>
                    <a:pt x="42" y="0"/>
                  </a:lnTo>
                  <a:lnTo>
                    <a:pt x="44" y="2"/>
                  </a:lnTo>
                  <a:lnTo>
                    <a:pt x="46" y="4"/>
                  </a:lnTo>
                  <a:lnTo>
                    <a:pt x="48" y="4"/>
                  </a:lnTo>
                  <a:lnTo>
                    <a:pt x="50" y="6"/>
                  </a:lnTo>
                  <a:lnTo>
                    <a:pt x="52" y="6"/>
                  </a:lnTo>
                  <a:lnTo>
                    <a:pt x="53" y="8"/>
                  </a:lnTo>
                  <a:lnTo>
                    <a:pt x="55" y="8"/>
                  </a:lnTo>
                  <a:lnTo>
                    <a:pt x="57" y="10"/>
                  </a:lnTo>
                  <a:lnTo>
                    <a:pt x="59" y="10"/>
                  </a:lnTo>
                  <a:lnTo>
                    <a:pt x="61" y="12"/>
                  </a:lnTo>
                  <a:lnTo>
                    <a:pt x="63" y="14"/>
                  </a:lnTo>
                  <a:lnTo>
                    <a:pt x="65" y="14"/>
                  </a:lnTo>
                  <a:lnTo>
                    <a:pt x="67" y="15"/>
                  </a:lnTo>
                  <a:lnTo>
                    <a:pt x="69" y="15"/>
                  </a:lnTo>
                  <a:lnTo>
                    <a:pt x="71" y="17"/>
                  </a:lnTo>
                  <a:lnTo>
                    <a:pt x="73" y="17"/>
                  </a:lnTo>
                  <a:lnTo>
                    <a:pt x="75" y="19"/>
                  </a:lnTo>
                  <a:lnTo>
                    <a:pt x="78" y="19"/>
                  </a:lnTo>
                  <a:lnTo>
                    <a:pt x="80" y="21"/>
                  </a:lnTo>
                  <a:lnTo>
                    <a:pt x="82" y="21"/>
                  </a:lnTo>
                  <a:lnTo>
                    <a:pt x="84" y="23"/>
                  </a:lnTo>
                  <a:lnTo>
                    <a:pt x="86" y="25"/>
                  </a:lnTo>
                  <a:lnTo>
                    <a:pt x="88" y="25"/>
                  </a:lnTo>
                  <a:lnTo>
                    <a:pt x="90" y="27"/>
                  </a:lnTo>
                  <a:lnTo>
                    <a:pt x="92" y="27"/>
                  </a:lnTo>
                  <a:lnTo>
                    <a:pt x="94" y="29"/>
                  </a:lnTo>
                  <a:lnTo>
                    <a:pt x="96" y="29"/>
                  </a:lnTo>
                  <a:lnTo>
                    <a:pt x="98" y="31"/>
                  </a:lnTo>
                  <a:lnTo>
                    <a:pt x="100" y="31"/>
                  </a:lnTo>
                  <a:lnTo>
                    <a:pt x="101" y="33"/>
                  </a:lnTo>
                  <a:lnTo>
                    <a:pt x="103" y="33"/>
                  </a:lnTo>
                  <a:lnTo>
                    <a:pt x="105" y="35"/>
                  </a:lnTo>
                  <a:lnTo>
                    <a:pt x="107" y="37"/>
                  </a:lnTo>
                  <a:lnTo>
                    <a:pt x="109" y="37"/>
                  </a:lnTo>
                  <a:lnTo>
                    <a:pt x="111" y="38"/>
                  </a:lnTo>
                  <a:lnTo>
                    <a:pt x="113" y="38"/>
                  </a:lnTo>
                  <a:lnTo>
                    <a:pt x="115" y="40"/>
                  </a:lnTo>
                  <a:lnTo>
                    <a:pt x="117" y="40"/>
                  </a:lnTo>
                  <a:lnTo>
                    <a:pt x="119" y="42"/>
                  </a:lnTo>
                  <a:lnTo>
                    <a:pt x="121" y="42"/>
                  </a:lnTo>
                  <a:lnTo>
                    <a:pt x="123" y="44"/>
                  </a:lnTo>
                  <a:lnTo>
                    <a:pt x="124" y="44"/>
                  </a:lnTo>
                  <a:lnTo>
                    <a:pt x="126" y="46"/>
                  </a:lnTo>
                  <a:lnTo>
                    <a:pt x="128" y="46"/>
                  </a:lnTo>
                  <a:lnTo>
                    <a:pt x="130" y="48"/>
                  </a:lnTo>
                  <a:lnTo>
                    <a:pt x="132" y="50"/>
                  </a:lnTo>
                  <a:lnTo>
                    <a:pt x="134" y="50"/>
                  </a:lnTo>
                  <a:lnTo>
                    <a:pt x="136" y="52"/>
                  </a:lnTo>
                  <a:lnTo>
                    <a:pt x="138" y="52"/>
                  </a:lnTo>
                  <a:lnTo>
                    <a:pt x="140" y="54"/>
                  </a:lnTo>
                  <a:lnTo>
                    <a:pt x="142" y="54"/>
                  </a:lnTo>
                  <a:lnTo>
                    <a:pt x="144" y="56"/>
                  </a:lnTo>
                  <a:lnTo>
                    <a:pt x="146" y="56"/>
                  </a:lnTo>
                  <a:lnTo>
                    <a:pt x="148" y="58"/>
                  </a:lnTo>
                  <a:lnTo>
                    <a:pt x="149" y="58"/>
                  </a:lnTo>
                  <a:lnTo>
                    <a:pt x="151" y="60"/>
                  </a:lnTo>
                  <a:lnTo>
                    <a:pt x="153" y="60"/>
                  </a:lnTo>
                  <a:lnTo>
                    <a:pt x="155" y="62"/>
                  </a:lnTo>
                  <a:lnTo>
                    <a:pt x="157" y="63"/>
                  </a:lnTo>
                  <a:lnTo>
                    <a:pt x="161" y="63"/>
                  </a:lnTo>
                  <a:lnTo>
                    <a:pt x="163" y="65"/>
                  </a:lnTo>
                  <a:lnTo>
                    <a:pt x="165" y="65"/>
                  </a:lnTo>
                  <a:lnTo>
                    <a:pt x="167" y="67"/>
                  </a:lnTo>
                  <a:lnTo>
                    <a:pt x="169" y="67"/>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8" name="Freeform 228"/>
            <p:cNvSpPr>
              <a:spLocks/>
            </p:cNvSpPr>
            <p:nvPr/>
          </p:nvSpPr>
          <p:spPr bwMode="auto">
            <a:xfrm>
              <a:off x="5024438" y="4548188"/>
              <a:ext cx="50800" cy="128588"/>
            </a:xfrm>
            <a:custGeom>
              <a:avLst/>
              <a:gdLst>
                <a:gd name="T0" fmla="*/ 17 w 32"/>
                <a:gd name="T1" fmla="*/ 6 h 81"/>
                <a:gd name="T2" fmla="*/ 15 w 32"/>
                <a:gd name="T3" fmla="*/ 10 h 81"/>
                <a:gd name="T4" fmla="*/ 23 w 32"/>
                <a:gd name="T5" fmla="*/ 18 h 81"/>
                <a:gd name="T6" fmla="*/ 25 w 32"/>
                <a:gd name="T7" fmla="*/ 25 h 81"/>
                <a:gd name="T8" fmla="*/ 25 w 32"/>
                <a:gd name="T9" fmla="*/ 27 h 81"/>
                <a:gd name="T10" fmla="*/ 27 w 32"/>
                <a:gd name="T11" fmla="*/ 31 h 81"/>
                <a:gd name="T12" fmla="*/ 29 w 32"/>
                <a:gd name="T13" fmla="*/ 43 h 81"/>
                <a:gd name="T14" fmla="*/ 29 w 32"/>
                <a:gd name="T15" fmla="*/ 45 h 81"/>
                <a:gd name="T16" fmla="*/ 29 w 32"/>
                <a:gd name="T17" fmla="*/ 48 h 81"/>
                <a:gd name="T18" fmla="*/ 29 w 32"/>
                <a:gd name="T19" fmla="*/ 66 h 81"/>
                <a:gd name="T20" fmla="*/ 29 w 32"/>
                <a:gd name="T21" fmla="*/ 70 h 81"/>
                <a:gd name="T22" fmla="*/ 29 w 32"/>
                <a:gd name="T23" fmla="*/ 72 h 81"/>
                <a:gd name="T24" fmla="*/ 29 w 32"/>
                <a:gd name="T25" fmla="*/ 73 h 81"/>
                <a:gd name="T26" fmla="*/ 30 w 32"/>
                <a:gd name="T27" fmla="*/ 73 h 81"/>
                <a:gd name="T28" fmla="*/ 30 w 32"/>
                <a:gd name="T29" fmla="*/ 75 h 81"/>
                <a:gd name="T30" fmla="*/ 29 w 32"/>
                <a:gd name="T31" fmla="*/ 79 h 81"/>
                <a:gd name="T32" fmla="*/ 23 w 32"/>
                <a:gd name="T33" fmla="*/ 81 h 81"/>
                <a:gd name="T34" fmla="*/ 19 w 32"/>
                <a:gd name="T35" fmla="*/ 79 h 81"/>
                <a:gd name="T36" fmla="*/ 17 w 32"/>
                <a:gd name="T37" fmla="*/ 77 h 81"/>
                <a:gd name="T38" fmla="*/ 15 w 32"/>
                <a:gd name="T39" fmla="*/ 75 h 81"/>
                <a:gd name="T40" fmla="*/ 13 w 32"/>
                <a:gd name="T41" fmla="*/ 73 h 81"/>
                <a:gd name="T42" fmla="*/ 13 w 32"/>
                <a:gd name="T43" fmla="*/ 72 h 81"/>
                <a:gd name="T44" fmla="*/ 11 w 32"/>
                <a:gd name="T45" fmla="*/ 70 h 81"/>
                <a:gd name="T46" fmla="*/ 13 w 32"/>
                <a:gd name="T47" fmla="*/ 68 h 81"/>
                <a:gd name="T48" fmla="*/ 13 w 32"/>
                <a:gd name="T49" fmla="*/ 62 h 81"/>
                <a:gd name="T50" fmla="*/ 11 w 32"/>
                <a:gd name="T51" fmla="*/ 60 h 81"/>
                <a:gd name="T52" fmla="*/ 13 w 32"/>
                <a:gd name="T53" fmla="*/ 58 h 81"/>
                <a:gd name="T54" fmla="*/ 13 w 32"/>
                <a:gd name="T55" fmla="*/ 52 h 81"/>
                <a:gd name="T56" fmla="*/ 13 w 32"/>
                <a:gd name="T57" fmla="*/ 48 h 81"/>
                <a:gd name="T58" fmla="*/ 13 w 32"/>
                <a:gd name="T59" fmla="*/ 48 h 81"/>
                <a:gd name="T60" fmla="*/ 15 w 32"/>
                <a:gd name="T61" fmla="*/ 47 h 81"/>
                <a:gd name="T62" fmla="*/ 15 w 32"/>
                <a:gd name="T63" fmla="*/ 45 h 81"/>
                <a:gd name="T64" fmla="*/ 11 w 32"/>
                <a:gd name="T65" fmla="*/ 41 h 81"/>
                <a:gd name="T66" fmla="*/ 9 w 32"/>
                <a:gd name="T67" fmla="*/ 39 h 81"/>
                <a:gd name="T68" fmla="*/ 11 w 32"/>
                <a:gd name="T69" fmla="*/ 39 h 81"/>
                <a:gd name="T70" fmla="*/ 11 w 32"/>
                <a:gd name="T71" fmla="*/ 35 h 81"/>
                <a:gd name="T72" fmla="*/ 11 w 32"/>
                <a:gd name="T73" fmla="*/ 33 h 81"/>
                <a:gd name="T74" fmla="*/ 11 w 32"/>
                <a:gd name="T75" fmla="*/ 31 h 81"/>
                <a:gd name="T76" fmla="*/ 11 w 32"/>
                <a:gd name="T77" fmla="*/ 29 h 81"/>
                <a:gd name="T78" fmla="*/ 9 w 32"/>
                <a:gd name="T79" fmla="*/ 27 h 81"/>
                <a:gd name="T80" fmla="*/ 7 w 32"/>
                <a:gd name="T81" fmla="*/ 29 h 81"/>
                <a:gd name="T82" fmla="*/ 7 w 32"/>
                <a:gd name="T83" fmla="*/ 27 h 81"/>
                <a:gd name="T84" fmla="*/ 7 w 32"/>
                <a:gd name="T85" fmla="*/ 27 h 81"/>
                <a:gd name="T86" fmla="*/ 9 w 32"/>
                <a:gd name="T87" fmla="*/ 25 h 81"/>
                <a:gd name="T88" fmla="*/ 7 w 32"/>
                <a:gd name="T89" fmla="*/ 24 h 81"/>
                <a:gd name="T90" fmla="*/ 9 w 32"/>
                <a:gd name="T91" fmla="*/ 24 h 81"/>
                <a:gd name="T92" fmla="*/ 9 w 32"/>
                <a:gd name="T93" fmla="*/ 20 h 81"/>
                <a:gd name="T94" fmla="*/ 9 w 32"/>
                <a:gd name="T95" fmla="*/ 20 h 81"/>
                <a:gd name="T96" fmla="*/ 9 w 32"/>
                <a:gd name="T97" fmla="*/ 18 h 81"/>
                <a:gd name="T98" fmla="*/ 9 w 32"/>
                <a:gd name="T99" fmla="*/ 16 h 81"/>
                <a:gd name="T100" fmla="*/ 7 w 32"/>
                <a:gd name="T101" fmla="*/ 14 h 81"/>
                <a:gd name="T102" fmla="*/ 7 w 32"/>
                <a:gd name="T103" fmla="*/ 12 h 81"/>
                <a:gd name="T104" fmla="*/ 5 w 32"/>
                <a:gd name="T105" fmla="*/ 12 h 81"/>
                <a:gd name="T106" fmla="*/ 4 w 32"/>
                <a:gd name="T107" fmla="*/ 10 h 81"/>
                <a:gd name="T108" fmla="*/ 2 w 32"/>
                <a:gd name="T109" fmla="*/ 8 h 81"/>
                <a:gd name="T110" fmla="*/ 4 w 32"/>
                <a:gd name="T111" fmla="*/ 6 h 81"/>
                <a:gd name="T112" fmla="*/ 4 w 32"/>
                <a:gd name="T113" fmla="*/ 2 h 81"/>
                <a:gd name="T114" fmla="*/ 2 w 32"/>
                <a:gd name="T115" fmla="*/ 2 h 81"/>
                <a:gd name="T116" fmla="*/ 4 w 32"/>
                <a:gd name="T117" fmla="*/ 2 h 81"/>
                <a:gd name="T118" fmla="*/ 11 w 32"/>
                <a:gd name="T119" fmla="*/ 2 h 81"/>
                <a:gd name="T120" fmla="*/ 17 w 32"/>
                <a:gd name="T121" fmla="*/ 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2" h="81">
                  <a:moveTo>
                    <a:pt x="17" y="2"/>
                  </a:moveTo>
                  <a:lnTo>
                    <a:pt x="17" y="4"/>
                  </a:lnTo>
                  <a:lnTo>
                    <a:pt x="17" y="4"/>
                  </a:lnTo>
                  <a:lnTo>
                    <a:pt x="17" y="4"/>
                  </a:lnTo>
                  <a:lnTo>
                    <a:pt x="17" y="4"/>
                  </a:lnTo>
                  <a:lnTo>
                    <a:pt x="17" y="4"/>
                  </a:lnTo>
                  <a:lnTo>
                    <a:pt x="17" y="6"/>
                  </a:lnTo>
                  <a:lnTo>
                    <a:pt x="17" y="6"/>
                  </a:lnTo>
                  <a:lnTo>
                    <a:pt x="17" y="6"/>
                  </a:lnTo>
                  <a:lnTo>
                    <a:pt x="17" y="6"/>
                  </a:lnTo>
                  <a:lnTo>
                    <a:pt x="17" y="6"/>
                  </a:lnTo>
                  <a:lnTo>
                    <a:pt x="15" y="8"/>
                  </a:lnTo>
                  <a:lnTo>
                    <a:pt x="15" y="8"/>
                  </a:lnTo>
                  <a:lnTo>
                    <a:pt x="15" y="10"/>
                  </a:lnTo>
                  <a:lnTo>
                    <a:pt x="15" y="10"/>
                  </a:lnTo>
                  <a:lnTo>
                    <a:pt x="15" y="10"/>
                  </a:lnTo>
                  <a:lnTo>
                    <a:pt x="15" y="12"/>
                  </a:lnTo>
                  <a:lnTo>
                    <a:pt x="15" y="14"/>
                  </a:lnTo>
                  <a:lnTo>
                    <a:pt x="15" y="14"/>
                  </a:lnTo>
                  <a:lnTo>
                    <a:pt x="17" y="14"/>
                  </a:lnTo>
                  <a:lnTo>
                    <a:pt x="19" y="16"/>
                  </a:lnTo>
                  <a:lnTo>
                    <a:pt x="19" y="16"/>
                  </a:lnTo>
                  <a:lnTo>
                    <a:pt x="21" y="16"/>
                  </a:lnTo>
                  <a:lnTo>
                    <a:pt x="23" y="18"/>
                  </a:lnTo>
                  <a:lnTo>
                    <a:pt x="25" y="20"/>
                  </a:lnTo>
                  <a:lnTo>
                    <a:pt x="25" y="20"/>
                  </a:lnTo>
                  <a:lnTo>
                    <a:pt x="25" y="20"/>
                  </a:lnTo>
                  <a:lnTo>
                    <a:pt x="25" y="22"/>
                  </a:lnTo>
                  <a:lnTo>
                    <a:pt x="25" y="24"/>
                  </a:lnTo>
                  <a:lnTo>
                    <a:pt x="25" y="24"/>
                  </a:lnTo>
                  <a:lnTo>
                    <a:pt x="25" y="25"/>
                  </a:lnTo>
                  <a:lnTo>
                    <a:pt x="25" y="25"/>
                  </a:lnTo>
                  <a:lnTo>
                    <a:pt x="25" y="25"/>
                  </a:lnTo>
                  <a:lnTo>
                    <a:pt x="25" y="25"/>
                  </a:lnTo>
                  <a:lnTo>
                    <a:pt x="25" y="25"/>
                  </a:lnTo>
                  <a:lnTo>
                    <a:pt x="25" y="25"/>
                  </a:lnTo>
                  <a:lnTo>
                    <a:pt x="25" y="25"/>
                  </a:lnTo>
                  <a:lnTo>
                    <a:pt x="25" y="27"/>
                  </a:lnTo>
                  <a:lnTo>
                    <a:pt x="25" y="27"/>
                  </a:lnTo>
                  <a:lnTo>
                    <a:pt x="25" y="27"/>
                  </a:lnTo>
                  <a:lnTo>
                    <a:pt x="25" y="27"/>
                  </a:lnTo>
                  <a:lnTo>
                    <a:pt x="25" y="27"/>
                  </a:lnTo>
                  <a:lnTo>
                    <a:pt x="25" y="27"/>
                  </a:lnTo>
                  <a:lnTo>
                    <a:pt x="25" y="29"/>
                  </a:lnTo>
                  <a:lnTo>
                    <a:pt x="25" y="29"/>
                  </a:lnTo>
                  <a:lnTo>
                    <a:pt x="27" y="31"/>
                  </a:lnTo>
                  <a:lnTo>
                    <a:pt x="27" y="31"/>
                  </a:lnTo>
                  <a:lnTo>
                    <a:pt x="27" y="31"/>
                  </a:lnTo>
                  <a:lnTo>
                    <a:pt x="29" y="33"/>
                  </a:lnTo>
                  <a:lnTo>
                    <a:pt x="29" y="33"/>
                  </a:lnTo>
                  <a:lnTo>
                    <a:pt x="29" y="33"/>
                  </a:lnTo>
                  <a:lnTo>
                    <a:pt x="29" y="35"/>
                  </a:lnTo>
                  <a:lnTo>
                    <a:pt x="29" y="37"/>
                  </a:lnTo>
                  <a:lnTo>
                    <a:pt x="29" y="39"/>
                  </a:lnTo>
                  <a:lnTo>
                    <a:pt x="29" y="39"/>
                  </a:lnTo>
                  <a:lnTo>
                    <a:pt x="29" y="43"/>
                  </a:lnTo>
                  <a:lnTo>
                    <a:pt x="29" y="43"/>
                  </a:lnTo>
                  <a:lnTo>
                    <a:pt x="29" y="43"/>
                  </a:lnTo>
                  <a:lnTo>
                    <a:pt x="29" y="43"/>
                  </a:lnTo>
                  <a:lnTo>
                    <a:pt x="29" y="43"/>
                  </a:lnTo>
                  <a:lnTo>
                    <a:pt x="29" y="43"/>
                  </a:lnTo>
                  <a:lnTo>
                    <a:pt x="29" y="45"/>
                  </a:lnTo>
                  <a:lnTo>
                    <a:pt x="29" y="45"/>
                  </a:lnTo>
                  <a:lnTo>
                    <a:pt x="29" y="45"/>
                  </a:lnTo>
                  <a:lnTo>
                    <a:pt x="29" y="45"/>
                  </a:lnTo>
                  <a:lnTo>
                    <a:pt x="29" y="45"/>
                  </a:lnTo>
                  <a:lnTo>
                    <a:pt x="29" y="45"/>
                  </a:lnTo>
                  <a:lnTo>
                    <a:pt x="29" y="45"/>
                  </a:lnTo>
                  <a:lnTo>
                    <a:pt x="29" y="45"/>
                  </a:lnTo>
                  <a:lnTo>
                    <a:pt x="29" y="47"/>
                  </a:lnTo>
                  <a:lnTo>
                    <a:pt x="29" y="47"/>
                  </a:lnTo>
                  <a:lnTo>
                    <a:pt x="29" y="48"/>
                  </a:lnTo>
                  <a:lnTo>
                    <a:pt x="29" y="52"/>
                  </a:lnTo>
                  <a:lnTo>
                    <a:pt x="29" y="54"/>
                  </a:lnTo>
                  <a:lnTo>
                    <a:pt x="29" y="58"/>
                  </a:lnTo>
                  <a:lnTo>
                    <a:pt x="29" y="58"/>
                  </a:lnTo>
                  <a:lnTo>
                    <a:pt x="29" y="58"/>
                  </a:lnTo>
                  <a:lnTo>
                    <a:pt x="29" y="60"/>
                  </a:lnTo>
                  <a:lnTo>
                    <a:pt x="29" y="62"/>
                  </a:lnTo>
                  <a:lnTo>
                    <a:pt x="29" y="66"/>
                  </a:lnTo>
                  <a:lnTo>
                    <a:pt x="29" y="68"/>
                  </a:lnTo>
                  <a:lnTo>
                    <a:pt x="29" y="68"/>
                  </a:lnTo>
                  <a:lnTo>
                    <a:pt x="29" y="68"/>
                  </a:lnTo>
                  <a:lnTo>
                    <a:pt x="29" y="70"/>
                  </a:lnTo>
                  <a:lnTo>
                    <a:pt x="29" y="70"/>
                  </a:lnTo>
                  <a:lnTo>
                    <a:pt x="29" y="70"/>
                  </a:lnTo>
                  <a:lnTo>
                    <a:pt x="29" y="70"/>
                  </a:lnTo>
                  <a:lnTo>
                    <a:pt x="29" y="70"/>
                  </a:lnTo>
                  <a:lnTo>
                    <a:pt x="29" y="70"/>
                  </a:lnTo>
                  <a:lnTo>
                    <a:pt x="29" y="70"/>
                  </a:lnTo>
                  <a:lnTo>
                    <a:pt x="29" y="70"/>
                  </a:lnTo>
                  <a:lnTo>
                    <a:pt x="29" y="72"/>
                  </a:lnTo>
                  <a:lnTo>
                    <a:pt x="29" y="72"/>
                  </a:lnTo>
                  <a:lnTo>
                    <a:pt x="29" y="72"/>
                  </a:lnTo>
                  <a:lnTo>
                    <a:pt x="29" y="72"/>
                  </a:lnTo>
                  <a:lnTo>
                    <a:pt x="29" y="72"/>
                  </a:lnTo>
                  <a:lnTo>
                    <a:pt x="29" y="72"/>
                  </a:lnTo>
                  <a:lnTo>
                    <a:pt x="29" y="73"/>
                  </a:lnTo>
                  <a:lnTo>
                    <a:pt x="29" y="73"/>
                  </a:lnTo>
                  <a:lnTo>
                    <a:pt x="29" y="73"/>
                  </a:lnTo>
                  <a:lnTo>
                    <a:pt x="29" y="73"/>
                  </a:lnTo>
                  <a:lnTo>
                    <a:pt x="29" y="73"/>
                  </a:lnTo>
                  <a:lnTo>
                    <a:pt x="29" y="73"/>
                  </a:lnTo>
                  <a:lnTo>
                    <a:pt x="29" y="73"/>
                  </a:lnTo>
                  <a:lnTo>
                    <a:pt x="29" y="73"/>
                  </a:lnTo>
                  <a:lnTo>
                    <a:pt x="29" y="73"/>
                  </a:lnTo>
                  <a:lnTo>
                    <a:pt x="29" y="73"/>
                  </a:lnTo>
                  <a:lnTo>
                    <a:pt x="29" y="73"/>
                  </a:lnTo>
                  <a:lnTo>
                    <a:pt x="29" y="73"/>
                  </a:lnTo>
                  <a:lnTo>
                    <a:pt x="29" y="73"/>
                  </a:lnTo>
                  <a:lnTo>
                    <a:pt x="29" y="73"/>
                  </a:lnTo>
                  <a:lnTo>
                    <a:pt x="30" y="73"/>
                  </a:lnTo>
                  <a:lnTo>
                    <a:pt x="30" y="75"/>
                  </a:lnTo>
                  <a:lnTo>
                    <a:pt x="30" y="75"/>
                  </a:lnTo>
                  <a:lnTo>
                    <a:pt x="30" y="75"/>
                  </a:lnTo>
                  <a:lnTo>
                    <a:pt x="30" y="75"/>
                  </a:lnTo>
                  <a:lnTo>
                    <a:pt x="30" y="75"/>
                  </a:lnTo>
                  <a:lnTo>
                    <a:pt x="30" y="75"/>
                  </a:lnTo>
                  <a:lnTo>
                    <a:pt x="30" y="75"/>
                  </a:lnTo>
                  <a:lnTo>
                    <a:pt x="30" y="75"/>
                  </a:lnTo>
                  <a:lnTo>
                    <a:pt x="30" y="75"/>
                  </a:lnTo>
                  <a:lnTo>
                    <a:pt x="30" y="75"/>
                  </a:lnTo>
                  <a:lnTo>
                    <a:pt x="30" y="77"/>
                  </a:lnTo>
                  <a:lnTo>
                    <a:pt x="30" y="77"/>
                  </a:lnTo>
                  <a:lnTo>
                    <a:pt x="32" y="79"/>
                  </a:lnTo>
                  <a:lnTo>
                    <a:pt x="30" y="79"/>
                  </a:lnTo>
                  <a:lnTo>
                    <a:pt x="29" y="79"/>
                  </a:lnTo>
                  <a:lnTo>
                    <a:pt x="29" y="79"/>
                  </a:lnTo>
                  <a:lnTo>
                    <a:pt x="29" y="79"/>
                  </a:lnTo>
                  <a:lnTo>
                    <a:pt x="29" y="79"/>
                  </a:lnTo>
                  <a:lnTo>
                    <a:pt x="29" y="79"/>
                  </a:lnTo>
                  <a:lnTo>
                    <a:pt x="27" y="81"/>
                  </a:lnTo>
                  <a:lnTo>
                    <a:pt x="23" y="81"/>
                  </a:lnTo>
                  <a:lnTo>
                    <a:pt x="23" y="81"/>
                  </a:lnTo>
                  <a:lnTo>
                    <a:pt x="23" y="81"/>
                  </a:lnTo>
                  <a:lnTo>
                    <a:pt x="23" y="81"/>
                  </a:lnTo>
                  <a:lnTo>
                    <a:pt x="23" y="81"/>
                  </a:lnTo>
                  <a:lnTo>
                    <a:pt x="23" y="81"/>
                  </a:lnTo>
                  <a:lnTo>
                    <a:pt x="21" y="81"/>
                  </a:lnTo>
                  <a:lnTo>
                    <a:pt x="21" y="81"/>
                  </a:lnTo>
                  <a:lnTo>
                    <a:pt x="21" y="81"/>
                  </a:lnTo>
                  <a:lnTo>
                    <a:pt x="21" y="81"/>
                  </a:lnTo>
                  <a:lnTo>
                    <a:pt x="21" y="79"/>
                  </a:lnTo>
                  <a:lnTo>
                    <a:pt x="19" y="79"/>
                  </a:lnTo>
                  <a:lnTo>
                    <a:pt x="19" y="79"/>
                  </a:lnTo>
                  <a:lnTo>
                    <a:pt x="19" y="79"/>
                  </a:lnTo>
                  <a:lnTo>
                    <a:pt x="19" y="79"/>
                  </a:lnTo>
                  <a:lnTo>
                    <a:pt x="19" y="79"/>
                  </a:lnTo>
                  <a:lnTo>
                    <a:pt x="17" y="79"/>
                  </a:lnTo>
                  <a:lnTo>
                    <a:pt x="17" y="77"/>
                  </a:lnTo>
                  <a:lnTo>
                    <a:pt x="17" y="77"/>
                  </a:lnTo>
                  <a:lnTo>
                    <a:pt x="17" y="77"/>
                  </a:lnTo>
                  <a:lnTo>
                    <a:pt x="17" y="77"/>
                  </a:lnTo>
                  <a:lnTo>
                    <a:pt x="15" y="77"/>
                  </a:lnTo>
                  <a:lnTo>
                    <a:pt x="15" y="77"/>
                  </a:lnTo>
                  <a:lnTo>
                    <a:pt x="15" y="75"/>
                  </a:lnTo>
                  <a:lnTo>
                    <a:pt x="15" y="75"/>
                  </a:lnTo>
                  <a:lnTo>
                    <a:pt x="15" y="75"/>
                  </a:lnTo>
                  <a:lnTo>
                    <a:pt x="15" y="75"/>
                  </a:lnTo>
                  <a:lnTo>
                    <a:pt x="15" y="75"/>
                  </a:lnTo>
                  <a:lnTo>
                    <a:pt x="15" y="75"/>
                  </a:lnTo>
                  <a:lnTo>
                    <a:pt x="15" y="75"/>
                  </a:lnTo>
                  <a:lnTo>
                    <a:pt x="15" y="73"/>
                  </a:lnTo>
                  <a:lnTo>
                    <a:pt x="15" y="73"/>
                  </a:lnTo>
                  <a:lnTo>
                    <a:pt x="15" y="73"/>
                  </a:lnTo>
                  <a:lnTo>
                    <a:pt x="13" y="73"/>
                  </a:lnTo>
                  <a:lnTo>
                    <a:pt x="13" y="73"/>
                  </a:lnTo>
                  <a:lnTo>
                    <a:pt x="13" y="73"/>
                  </a:lnTo>
                  <a:lnTo>
                    <a:pt x="13" y="73"/>
                  </a:lnTo>
                  <a:lnTo>
                    <a:pt x="13" y="73"/>
                  </a:lnTo>
                  <a:lnTo>
                    <a:pt x="13" y="73"/>
                  </a:lnTo>
                  <a:lnTo>
                    <a:pt x="13" y="72"/>
                  </a:lnTo>
                  <a:lnTo>
                    <a:pt x="13" y="72"/>
                  </a:lnTo>
                  <a:lnTo>
                    <a:pt x="13" y="72"/>
                  </a:lnTo>
                  <a:lnTo>
                    <a:pt x="13" y="72"/>
                  </a:lnTo>
                  <a:lnTo>
                    <a:pt x="13" y="72"/>
                  </a:lnTo>
                  <a:lnTo>
                    <a:pt x="13" y="72"/>
                  </a:lnTo>
                  <a:lnTo>
                    <a:pt x="13" y="72"/>
                  </a:lnTo>
                  <a:lnTo>
                    <a:pt x="11" y="70"/>
                  </a:lnTo>
                  <a:lnTo>
                    <a:pt x="11" y="70"/>
                  </a:lnTo>
                  <a:lnTo>
                    <a:pt x="11" y="70"/>
                  </a:lnTo>
                  <a:lnTo>
                    <a:pt x="11" y="70"/>
                  </a:lnTo>
                  <a:lnTo>
                    <a:pt x="11" y="70"/>
                  </a:lnTo>
                  <a:lnTo>
                    <a:pt x="11" y="70"/>
                  </a:lnTo>
                  <a:lnTo>
                    <a:pt x="11" y="70"/>
                  </a:lnTo>
                  <a:lnTo>
                    <a:pt x="11" y="68"/>
                  </a:lnTo>
                  <a:lnTo>
                    <a:pt x="11" y="68"/>
                  </a:lnTo>
                  <a:lnTo>
                    <a:pt x="11" y="68"/>
                  </a:lnTo>
                  <a:lnTo>
                    <a:pt x="11" y="68"/>
                  </a:lnTo>
                  <a:lnTo>
                    <a:pt x="11" y="68"/>
                  </a:lnTo>
                  <a:lnTo>
                    <a:pt x="13" y="68"/>
                  </a:lnTo>
                  <a:lnTo>
                    <a:pt x="13" y="68"/>
                  </a:lnTo>
                  <a:lnTo>
                    <a:pt x="13" y="68"/>
                  </a:lnTo>
                  <a:lnTo>
                    <a:pt x="13" y="66"/>
                  </a:lnTo>
                  <a:lnTo>
                    <a:pt x="13" y="66"/>
                  </a:lnTo>
                  <a:lnTo>
                    <a:pt x="13" y="66"/>
                  </a:lnTo>
                  <a:lnTo>
                    <a:pt x="13" y="64"/>
                  </a:lnTo>
                  <a:lnTo>
                    <a:pt x="13" y="64"/>
                  </a:lnTo>
                  <a:lnTo>
                    <a:pt x="13" y="62"/>
                  </a:lnTo>
                  <a:lnTo>
                    <a:pt x="13" y="62"/>
                  </a:lnTo>
                  <a:lnTo>
                    <a:pt x="13" y="62"/>
                  </a:lnTo>
                  <a:lnTo>
                    <a:pt x="13" y="62"/>
                  </a:lnTo>
                  <a:lnTo>
                    <a:pt x="13" y="62"/>
                  </a:lnTo>
                  <a:lnTo>
                    <a:pt x="13" y="62"/>
                  </a:lnTo>
                  <a:lnTo>
                    <a:pt x="11" y="62"/>
                  </a:lnTo>
                  <a:lnTo>
                    <a:pt x="11" y="60"/>
                  </a:lnTo>
                  <a:lnTo>
                    <a:pt x="11" y="60"/>
                  </a:lnTo>
                  <a:lnTo>
                    <a:pt x="11" y="60"/>
                  </a:lnTo>
                  <a:lnTo>
                    <a:pt x="11" y="58"/>
                  </a:lnTo>
                  <a:lnTo>
                    <a:pt x="11" y="58"/>
                  </a:lnTo>
                  <a:lnTo>
                    <a:pt x="11" y="58"/>
                  </a:lnTo>
                  <a:lnTo>
                    <a:pt x="11" y="58"/>
                  </a:lnTo>
                  <a:lnTo>
                    <a:pt x="11" y="58"/>
                  </a:lnTo>
                  <a:lnTo>
                    <a:pt x="11" y="58"/>
                  </a:lnTo>
                  <a:lnTo>
                    <a:pt x="13" y="58"/>
                  </a:lnTo>
                  <a:lnTo>
                    <a:pt x="13" y="58"/>
                  </a:lnTo>
                  <a:lnTo>
                    <a:pt x="13" y="56"/>
                  </a:lnTo>
                  <a:lnTo>
                    <a:pt x="13" y="56"/>
                  </a:lnTo>
                  <a:lnTo>
                    <a:pt x="13" y="56"/>
                  </a:lnTo>
                  <a:lnTo>
                    <a:pt x="13" y="56"/>
                  </a:lnTo>
                  <a:lnTo>
                    <a:pt x="13" y="56"/>
                  </a:lnTo>
                  <a:lnTo>
                    <a:pt x="13" y="54"/>
                  </a:lnTo>
                  <a:lnTo>
                    <a:pt x="13" y="54"/>
                  </a:lnTo>
                  <a:lnTo>
                    <a:pt x="13" y="52"/>
                  </a:lnTo>
                  <a:lnTo>
                    <a:pt x="13" y="52"/>
                  </a:lnTo>
                  <a:lnTo>
                    <a:pt x="13" y="52"/>
                  </a:lnTo>
                  <a:lnTo>
                    <a:pt x="13" y="52"/>
                  </a:lnTo>
                  <a:lnTo>
                    <a:pt x="13" y="50"/>
                  </a:lnTo>
                  <a:lnTo>
                    <a:pt x="13" y="50"/>
                  </a:lnTo>
                  <a:lnTo>
                    <a:pt x="13" y="50"/>
                  </a:lnTo>
                  <a:lnTo>
                    <a:pt x="13" y="48"/>
                  </a:lnTo>
                  <a:lnTo>
                    <a:pt x="13" y="48"/>
                  </a:lnTo>
                  <a:lnTo>
                    <a:pt x="13" y="48"/>
                  </a:lnTo>
                  <a:lnTo>
                    <a:pt x="13" y="48"/>
                  </a:lnTo>
                  <a:lnTo>
                    <a:pt x="13" y="48"/>
                  </a:lnTo>
                  <a:lnTo>
                    <a:pt x="13" y="48"/>
                  </a:lnTo>
                  <a:lnTo>
                    <a:pt x="13" y="48"/>
                  </a:lnTo>
                  <a:lnTo>
                    <a:pt x="13" y="48"/>
                  </a:lnTo>
                  <a:lnTo>
                    <a:pt x="13" y="48"/>
                  </a:lnTo>
                  <a:lnTo>
                    <a:pt x="13" y="48"/>
                  </a:lnTo>
                  <a:lnTo>
                    <a:pt x="13" y="48"/>
                  </a:lnTo>
                  <a:lnTo>
                    <a:pt x="13" y="48"/>
                  </a:lnTo>
                  <a:lnTo>
                    <a:pt x="13" y="47"/>
                  </a:lnTo>
                  <a:lnTo>
                    <a:pt x="13" y="47"/>
                  </a:lnTo>
                  <a:lnTo>
                    <a:pt x="15" y="47"/>
                  </a:lnTo>
                  <a:lnTo>
                    <a:pt x="15" y="47"/>
                  </a:lnTo>
                  <a:lnTo>
                    <a:pt x="15" y="47"/>
                  </a:lnTo>
                  <a:lnTo>
                    <a:pt x="15" y="47"/>
                  </a:lnTo>
                  <a:lnTo>
                    <a:pt x="15" y="47"/>
                  </a:lnTo>
                  <a:lnTo>
                    <a:pt x="15" y="47"/>
                  </a:lnTo>
                  <a:lnTo>
                    <a:pt x="15" y="47"/>
                  </a:lnTo>
                  <a:lnTo>
                    <a:pt x="15" y="47"/>
                  </a:lnTo>
                  <a:lnTo>
                    <a:pt x="15" y="47"/>
                  </a:lnTo>
                  <a:lnTo>
                    <a:pt x="15" y="45"/>
                  </a:lnTo>
                  <a:lnTo>
                    <a:pt x="15" y="45"/>
                  </a:lnTo>
                  <a:lnTo>
                    <a:pt x="15" y="45"/>
                  </a:lnTo>
                  <a:lnTo>
                    <a:pt x="13" y="45"/>
                  </a:lnTo>
                  <a:lnTo>
                    <a:pt x="13" y="45"/>
                  </a:lnTo>
                  <a:lnTo>
                    <a:pt x="13" y="43"/>
                  </a:lnTo>
                  <a:lnTo>
                    <a:pt x="11" y="43"/>
                  </a:lnTo>
                  <a:lnTo>
                    <a:pt x="11" y="43"/>
                  </a:lnTo>
                  <a:lnTo>
                    <a:pt x="11" y="43"/>
                  </a:lnTo>
                  <a:lnTo>
                    <a:pt x="11" y="43"/>
                  </a:lnTo>
                  <a:lnTo>
                    <a:pt x="11" y="41"/>
                  </a:lnTo>
                  <a:lnTo>
                    <a:pt x="9" y="41"/>
                  </a:lnTo>
                  <a:lnTo>
                    <a:pt x="9" y="39"/>
                  </a:lnTo>
                  <a:lnTo>
                    <a:pt x="9" y="39"/>
                  </a:lnTo>
                  <a:lnTo>
                    <a:pt x="9" y="39"/>
                  </a:lnTo>
                  <a:lnTo>
                    <a:pt x="9" y="39"/>
                  </a:lnTo>
                  <a:lnTo>
                    <a:pt x="9" y="39"/>
                  </a:lnTo>
                  <a:lnTo>
                    <a:pt x="9" y="39"/>
                  </a:lnTo>
                  <a:lnTo>
                    <a:pt x="9" y="39"/>
                  </a:lnTo>
                  <a:lnTo>
                    <a:pt x="9" y="39"/>
                  </a:lnTo>
                  <a:lnTo>
                    <a:pt x="9" y="39"/>
                  </a:lnTo>
                  <a:lnTo>
                    <a:pt x="9" y="39"/>
                  </a:lnTo>
                  <a:lnTo>
                    <a:pt x="9" y="39"/>
                  </a:lnTo>
                  <a:lnTo>
                    <a:pt x="9" y="39"/>
                  </a:lnTo>
                  <a:lnTo>
                    <a:pt x="11" y="39"/>
                  </a:lnTo>
                  <a:lnTo>
                    <a:pt x="11" y="39"/>
                  </a:lnTo>
                  <a:lnTo>
                    <a:pt x="11" y="39"/>
                  </a:lnTo>
                  <a:lnTo>
                    <a:pt x="11" y="39"/>
                  </a:lnTo>
                  <a:lnTo>
                    <a:pt x="11" y="39"/>
                  </a:lnTo>
                  <a:lnTo>
                    <a:pt x="11" y="39"/>
                  </a:lnTo>
                  <a:lnTo>
                    <a:pt x="11" y="39"/>
                  </a:lnTo>
                  <a:lnTo>
                    <a:pt x="11" y="37"/>
                  </a:lnTo>
                  <a:lnTo>
                    <a:pt x="11" y="37"/>
                  </a:lnTo>
                  <a:lnTo>
                    <a:pt x="11" y="35"/>
                  </a:lnTo>
                  <a:lnTo>
                    <a:pt x="11" y="35"/>
                  </a:lnTo>
                  <a:lnTo>
                    <a:pt x="11" y="35"/>
                  </a:lnTo>
                  <a:lnTo>
                    <a:pt x="9" y="35"/>
                  </a:lnTo>
                  <a:lnTo>
                    <a:pt x="11" y="35"/>
                  </a:lnTo>
                  <a:lnTo>
                    <a:pt x="11" y="33"/>
                  </a:lnTo>
                  <a:lnTo>
                    <a:pt x="11" y="33"/>
                  </a:lnTo>
                  <a:lnTo>
                    <a:pt x="11" y="33"/>
                  </a:lnTo>
                  <a:lnTo>
                    <a:pt x="11" y="33"/>
                  </a:lnTo>
                  <a:lnTo>
                    <a:pt x="11" y="33"/>
                  </a:lnTo>
                  <a:lnTo>
                    <a:pt x="11" y="33"/>
                  </a:lnTo>
                  <a:lnTo>
                    <a:pt x="11" y="31"/>
                  </a:lnTo>
                  <a:lnTo>
                    <a:pt x="11" y="31"/>
                  </a:lnTo>
                  <a:lnTo>
                    <a:pt x="11" y="31"/>
                  </a:lnTo>
                  <a:lnTo>
                    <a:pt x="11" y="31"/>
                  </a:lnTo>
                  <a:lnTo>
                    <a:pt x="11" y="31"/>
                  </a:lnTo>
                  <a:lnTo>
                    <a:pt x="11" y="31"/>
                  </a:lnTo>
                  <a:lnTo>
                    <a:pt x="11" y="31"/>
                  </a:lnTo>
                  <a:lnTo>
                    <a:pt x="11" y="29"/>
                  </a:lnTo>
                  <a:lnTo>
                    <a:pt x="11" y="29"/>
                  </a:lnTo>
                  <a:lnTo>
                    <a:pt x="11" y="29"/>
                  </a:lnTo>
                  <a:lnTo>
                    <a:pt x="11" y="29"/>
                  </a:lnTo>
                  <a:lnTo>
                    <a:pt x="11" y="29"/>
                  </a:lnTo>
                  <a:lnTo>
                    <a:pt x="11" y="29"/>
                  </a:lnTo>
                  <a:lnTo>
                    <a:pt x="11" y="29"/>
                  </a:lnTo>
                  <a:lnTo>
                    <a:pt x="11" y="29"/>
                  </a:lnTo>
                  <a:lnTo>
                    <a:pt x="11" y="27"/>
                  </a:lnTo>
                  <a:lnTo>
                    <a:pt x="11" y="27"/>
                  </a:lnTo>
                  <a:lnTo>
                    <a:pt x="11" y="27"/>
                  </a:lnTo>
                  <a:lnTo>
                    <a:pt x="11" y="27"/>
                  </a:lnTo>
                  <a:lnTo>
                    <a:pt x="9" y="27"/>
                  </a:lnTo>
                  <a:lnTo>
                    <a:pt x="9" y="27"/>
                  </a:lnTo>
                  <a:lnTo>
                    <a:pt x="9" y="27"/>
                  </a:lnTo>
                  <a:lnTo>
                    <a:pt x="9" y="27"/>
                  </a:lnTo>
                  <a:lnTo>
                    <a:pt x="9" y="27"/>
                  </a:lnTo>
                  <a:lnTo>
                    <a:pt x="9" y="27"/>
                  </a:lnTo>
                  <a:lnTo>
                    <a:pt x="9" y="27"/>
                  </a:lnTo>
                  <a:lnTo>
                    <a:pt x="9" y="27"/>
                  </a:lnTo>
                  <a:lnTo>
                    <a:pt x="7" y="27"/>
                  </a:lnTo>
                  <a:lnTo>
                    <a:pt x="7" y="29"/>
                  </a:lnTo>
                  <a:lnTo>
                    <a:pt x="7" y="29"/>
                  </a:lnTo>
                  <a:lnTo>
                    <a:pt x="7" y="29"/>
                  </a:lnTo>
                  <a:lnTo>
                    <a:pt x="7" y="29"/>
                  </a:lnTo>
                  <a:lnTo>
                    <a:pt x="7" y="27"/>
                  </a:lnTo>
                  <a:lnTo>
                    <a:pt x="7" y="27"/>
                  </a:lnTo>
                  <a:lnTo>
                    <a:pt x="7" y="27"/>
                  </a:lnTo>
                  <a:lnTo>
                    <a:pt x="7" y="27"/>
                  </a:lnTo>
                  <a:lnTo>
                    <a:pt x="7" y="27"/>
                  </a:lnTo>
                  <a:lnTo>
                    <a:pt x="7" y="27"/>
                  </a:lnTo>
                  <a:lnTo>
                    <a:pt x="7" y="27"/>
                  </a:lnTo>
                  <a:lnTo>
                    <a:pt x="7" y="27"/>
                  </a:lnTo>
                  <a:lnTo>
                    <a:pt x="7" y="27"/>
                  </a:lnTo>
                  <a:lnTo>
                    <a:pt x="7" y="27"/>
                  </a:lnTo>
                  <a:lnTo>
                    <a:pt x="7" y="27"/>
                  </a:lnTo>
                  <a:lnTo>
                    <a:pt x="7" y="27"/>
                  </a:lnTo>
                  <a:lnTo>
                    <a:pt x="7" y="27"/>
                  </a:lnTo>
                  <a:lnTo>
                    <a:pt x="7" y="27"/>
                  </a:lnTo>
                  <a:lnTo>
                    <a:pt x="7" y="27"/>
                  </a:lnTo>
                  <a:lnTo>
                    <a:pt x="7" y="25"/>
                  </a:lnTo>
                  <a:lnTo>
                    <a:pt x="7" y="25"/>
                  </a:lnTo>
                  <a:lnTo>
                    <a:pt x="7" y="25"/>
                  </a:lnTo>
                  <a:lnTo>
                    <a:pt x="7" y="25"/>
                  </a:lnTo>
                  <a:lnTo>
                    <a:pt x="9" y="25"/>
                  </a:lnTo>
                  <a:lnTo>
                    <a:pt x="9" y="25"/>
                  </a:lnTo>
                  <a:lnTo>
                    <a:pt x="9" y="25"/>
                  </a:lnTo>
                  <a:lnTo>
                    <a:pt x="9" y="25"/>
                  </a:lnTo>
                  <a:lnTo>
                    <a:pt x="9" y="25"/>
                  </a:lnTo>
                  <a:lnTo>
                    <a:pt x="9" y="25"/>
                  </a:lnTo>
                  <a:lnTo>
                    <a:pt x="9" y="25"/>
                  </a:lnTo>
                  <a:lnTo>
                    <a:pt x="7" y="25"/>
                  </a:lnTo>
                  <a:lnTo>
                    <a:pt x="7" y="25"/>
                  </a:lnTo>
                  <a:lnTo>
                    <a:pt x="7" y="25"/>
                  </a:lnTo>
                  <a:lnTo>
                    <a:pt x="7" y="25"/>
                  </a:lnTo>
                  <a:lnTo>
                    <a:pt x="7" y="24"/>
                  </a:lnTo>
                  <a:lnTo>
                    <a:pt x="7" y="25"/>
                  </a:lnTo>
                  <a:lnTo>
                    <a:pt x="7" y="25"/>
                  </a:lnTo>
                  <a:lnTo>
                    <a:pt x="9" y="25"/>
                  </a:lnTo>
                  <a:lnTo>
                    <a:pt x="9" y="25"/>
                  </a:lnTo>
                  <a:lnTo>
                    <a:pt x="9" y="24"/>
                  </a:lnTo>
                  <a:lnTo>
                    <a:pt x="9" y="24"/>
                  </a:lnTo>
                  <a:lnTo>
                    <a:pt x="9" y="24"/>
                  </a:lnTo>
                  <a:lnTo>
                    <a:pt x="9" y="24"/>
                  </a:lnTo>
                  <a:lnTo>
                    <a:pt x="9" y="24"/>
                  </a:lnTo>
                  <a:lnTo>
                    <a:pt x="9" y="24"/>
                  </a:lnTo>
                  <a:lnTo>
                    <a:pt x="9" y="24"/>
                  </a:lnTo>
                  <a:lnTo>
                    <a:pt x="9" y="22"/>
                  </a:lnTo>
                  <a:lnTo>
                    <a:pt x="9" y="22"/>
                  </a:lnTo>
                  <a:lnTo>
                    <a:pt x="9" y="22"/>
                  </a:lnTo>
                  <a:lnTo>
                    <a:pt x="9" y="22"/>
                  </a:lnTo>
                  <a:lnTo>
                    <a:pt x="9" y="20"/>
                  </a:lnTo>
                  <a:lnTo>
                    <a:pt x="9" y="20"/>
                  </a:lnTo>
                  <a:lnTo>
                    <a:pt x="9" y="20"/>
                  </a:lnTo>
                  <a:lnTo>
                    <a:pt x="9" y="20"/>
                  </a:lnTo>
                  <a:lnTo>
                    <a:pt x="9" y="20"/>
                  </a:lnTo>
                  <a:lnTo>
                    <a:pt x="9" y="20"/>
                  </a:lnTo>
                  <a:lnTo>
                    <a:pt x="9" y="20"/>
                  </a:lnTo>
                  <a:lnTo>
                    <a:pt x="9" y="20"/>
                  </a:lnTo>
                  <a:lnTo>
                    <a:pt x="9" y="20"/>
                  </a:lnTo>
                  <a:lnTo>
                    <a:pt x="9" y="20"/>
                  </a:lnTo>
                  <a:lnTo>
                    <a:pt x="9" y="18"/>
                  </a:lnTo>
                  <a:lnTo>
                    <a:pt x="9" y="18"/>
                  </a:lnTo>
                  <a:lnTo>
                    <a:pt x="9" y="18"/>
                  </a:lnTo>
                  <a:lnTo>
                    <a:pt x="9" y="18"/>
                  </a:lnTo>
                  <a:lnTo>
                    <a:pt x="9" y="18"/>
                  </a:lnTo>
                  <a:lnTo>
                    <a:pt x="9" y="18"/>
                  </a:lnTo>
                  <a:lnTo>
                    <a:pt x="9" y="18"/>
                  </a:lnTo>
                  <a:lnTo>
                    <a:pt x="9" y="18"/>
                  </a:lnTo>
                  <a:lnTo>
                    <a:pt x="9" y="18"/>
                  </a:lnTo>
                  <a:lnTo>
                    <a:pt x="9" y="18"/>
                  </a:lnTo>
                  <a:lnTo>
                    <a:pt x="9" y="18"/>
                  </a:lnTo>
                  <a:lnTo>
                    <a:pt x="9" y="16"/>
                  </a:lnTo>
                  <a:lnTo>
                    <a:pt x="9" y="16"/>
                  </a:lnTo>
                  <a:lnTo>
                    <a:pt x="9" y="16"/>
                  </a:lnTo>
                  <a:lnTo>
                    <a:pt x="9" y="16"/>
                  </a:lnTo>
                  <a:lnTo>
                    <a:pt x="9" y="16"/>
                  </a:lnTo>
                  <a:lnTo>
                    <a:pt x="9" y="14"/>
                  </a:lnTo>
                  <a:lnTo>
                    <a:pt x="9" y="14"/>
                  </a:lnTo>
                  <a:lnTo>
                    <a:pt x="9" y="14"/>
                  </a:lnTo>
                  <a:lnTo>
                    <a:pt x="9" y="14"/>
                  </a:lnTo>
                  <a:lnTo>
                    <a:pt x="7" y="14"/>
                  </a:lnTo>
                  <a:lnTo>
                    <a:pt x="7" y="14"/>
                  </a:lnTo>
                  <a:lnTo>
                    <a:pt x="7" y="14"/>
                  </a:lnTo>
                  <a:lnTo>
                    <a:pt x="7" y="14"/>
                  </a:lnTo>
                  <a:lnTo>
                    <a:pt x="7" y="14"/>
                  </a:lnTo>
                  <a:lnTo>
                    <a:pt x="7" y="14"/>
                  </a:lnTo>
                  <a:lnTo>
                    <a:pt x="7" y="12"/>
                  </a:lnTo>
                  <a:lnTo>
                    <a:pt x="7" y="12"/>
                  </a:lnTo>
                  <a:lnTo>
                    <a:pt x="7" y="12"/>
                  </a:lnTo>
                  <a:lnTo>
                    <a:pt x="7" y="12"/>
                  </a:lnTo>
                  <a:lnTo>
                    <a:pt x="7" y="12"/>
                  </a:lnTo>
                  <a:lnTo>
                    <a:pt x="7" y="12"/>
                  </a:lnTo>
                  <a:lnTo>
                    <a:pt x="7" y="12"/>
                  </a:lnTo>
                  <a:lnTo>
                    <a:pt x="7" y="12"/>
                  </a:lnTo>
                  <a:lnTo>
                    <a:pt x="5" y="12"/>
                  </a:lnTo>
                  <a:lnTo>
                    <a:pt x="5" y="12"/>
                  </a:lnTo>
                  <a:lnTo>
                    <a:pt x="5" y="12"/>
                  </a:lnTo>
                  <a:lnTo>
                    <a:pt x="5" y="12"/>
                  </a:lnTo>
                  <a:lnTo>
                    <a:pt x="5" y="12"/>
                  </a:lnTo>
                  <a:lnTo>
                    <a:pt x="5" y="12"/>
                  </a:lnTo>
                  <a:lnTo>
                    <a:pt x="5" y="12"/>
                  </a:lnTo>
                  <a:lnTo>
                    <a:pt x="5" y="10"/>
                  </a:lnTo>
                  <a:lnTo>
                    <a:pt x="4" y="10"/>
                  </a:lnTo>
                  <a:lnTo>
                    <a:pt x="4" y="10"/>
                  </a:lnTo>
                  <a:lnTo>
                    <a:pt x="4" y="10"/>
                  </a:lnTo>
                  <a:lnTo>
                    <a:pt x="4" y="10"/>
                  </a:lnTo>
                  <a:lnTo>
                    <a:pt x="4" y="10"/>
                  </a:lnTo>
                  <a:lnTo>
                    <a:pt x="4" y="10"/>
                  </a:lnTo>
                  <a:lnTo>
                    <a:pt x="4" y="10"/>
                  </a:lnTo>
                  <a:lnTo>
                    <a:pt x="4" y="10"/>
                  </a:lnTo>
                  <a:lnTo>
                    <a:pt x="4" y="10"/>
                  </a:lnTo>
                  <a:lnTo>
                    <a:pt x="2" y="10"/>
                  </a:lnTo>
                  <a:lnTo>
                    <a:pt x="2" y="10"/>
                  </a:lnTo>
                  <a:lnTo>
                    <a:pt x="2" y="8"/>
                  </a:lnTo>
                  <a:lnTo>
                    <a:pt x="2" y="8"/>
                  </a:lnTo>
                  <a:lnTo>
                    <a:pt x="2" y="8"/>
                  </a:lnTo>
                  <a:lnTo>
                    <a:pt x="2" y="8"/>
                  </a:lnTo>
                  <a:lnTo>
                    <a:pt x="2" y="8"/>
                  </a:lnTo>
                  <a:lnTo>
                    <a:pt x="2" y="8"/>
                  </a:lnTo>
                  <a:lnTo>
                    <a:pt x="2" y="6"/>
                  </a:lnTo>
                  <a:lnTo>
                    <a:pt x="2" y="6"/>
                  </a:lnTo>
                  <a:lnTo>
                    <a:pt x="2" y="6"/>
                  </a:lnTo>
                  <a:lnTo>
                    <a:pt x="4" y="6"/>
                  </a:lnTo>
                  <a:lnTo>
                    <a:pt x="4" y="6"/>
                  </a:lnTo>
                  <a:lnTo>
                    <a:pt x="4" y="6"/>
                  </a:lnTo>
                  <a:lnTo>
                    <a:pt x="4" y="6"/>
                  </a:lnTo>
                  <a:lnTo>
                    <a:pt x="4" y="6"/>
                  </a:lnTo>
                  <a:lnTo>
                    <a:pt x="4" y="4"/>
                  </a:lnTo>
                  <a:lnTo>
                    <a:pt x="4" y="4"/>
                  </a:lnTo>
                  <a:lnTo>
                    <a:pt x="4" y="4"/>
                  </a:lnTo>
                  <a:lnTo>
                    <a:pt x="4" y="2"/>
                  </a:lnTo>
                  <a:lnTo>
                    <a:pt x="4" y="2"/>
                  </a:lnTo>
                  <a:lnTo>
                    <a:pt x="4" y="2"/>
                  </a:lnTo>
                  <a:lnTo>
                    <a:pt x="4" y="2"/>
                  </a:lnTo>
                  <a:lnTo>
                    <a:pt x="4" y="2"/>
                  </a:lnTo>
                  <a:lnTo>
                    <a:pt x="4" y="2"/>
                  </a:lnTo>
                  <a:lnTo>
                    <a:pt x="4" y="0"/>
                  </a:lnTo>
                  <a:lnTo>
                    <a:pt x="2" y="0"/>
                  </a:lnTo>
                  <a:lnTo>
                    <a:pt x="2" y="2"/>
                  </a:lnTo>
                  <a:lnTo>
                    <a:pt x="2" y="2"/>
                  </a:lnTo>
                  <a:lnTo>
                    <a:pt x="2" y="2"/>
                  </a:lnTo>
                  <a:lnTo>
                    <a:pt x="2" y="0"/>
                  </a:lnTo>
                  <a:lnTo>
                    <a:pt x="2" y="0"/>
                  </a:lnTo>
                  <a:lnTo>
                    <a:pt x="0" y="0"/>
                  </a:lnTo>
                  <a:lnTo>
                    <a:pt x="2" y="0"/>
                  </a:lnTo>
                  <a:lnTo>
                    <a:pt x="2" y="0"/>
                  </a:lnTo>
                  <a:lnTo>
                    <a:pt x="4" y="2"/>
                  </a:lnTo>
                  <a:lnTo>
                    <a:pt x="7" y="2"/>
                  </a:lnTo>
                  <a:lnTo>
                    <a:pt x="9" y="2"/>
                  </a:lnTo>
                  <a:lnTo>
                    <a:pt x="11" y="2"/>
                  </a:lnTo>
                  <a:lnTo>
                    <a:pt x="11" y="2"/>
                  </a:lnTo>
                  <a:lnTo>
                    <a:pt x="11" y="2"/>
                  </a:lnTo>
                  <a:lnTo>
                    <a:pt x="11" y="2"/>
                  </a:lnTo>
                  <a:lnTo>
                    <a:pt x="11" y="2"/>
                  </a:lnTo>
                  <a:lnTo>
                    <a:pt x="11" y="2"/>
                  </a:lnTo>
                  <a:lnTo>
                    <a:pt x="11" y="2"/>
                  </a:lnTo>
                  <a:lnTo>
                    <a:pt x="11" y="2"/>
                  </a:lnTo>
                  <a:lnTo>
                    <a:pt x="11" y="4"/>
                  </a:lnTo>
                  <a:lnTo>
                    <a:pt x="11" y="4"/>
                  </a:lnTo>
                  <a:lnTo>
                    <a:pt x="13" y="4"/>
                  </a:lnTo>
                  <a:lnTo>
                    <a:pt x="13" y="2"/>
                  </a:lnTo>
                  <a:lnTo>
                    <a:pt x="15" y="2"/>
                  </a:lnTo>
                  <a:lnTo>
                    <a:pt x="17"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9" name="Freeform 229"/>
            <p:cNvSpPr>
              <a:spLocks noEditPoints="1"/>
            </p:cNvSpPr>
            <p:nvPr/>
          </p:nvSpPr>
          <p:spPr bwMode="auto">
            <a:xfrm>
              <a:off x="7489825" y="4305300"/>
              <a:ext cx="207963" cy="384175"/>
            </a:xfrm>
            <a:custGeom>
              <a:avLst/>
              <a:gdLst>
                <a:gd name="T0" fmla="*/ 33 w 131"/>
                <a:gd name="T1" fmla="*/ 217 h 242"/>
                <a:gd name="T2" fmla="*/ 19 w 131"/>
                <a:gd name="T3" fmla="*/ 203 h 242"/>
                <a:gd name="T4" fmla="*/ 15 w 131"/>
                <a:gd name="T5" fmla="*/ 205 h 242"/>
                <a:gd name="T6" fmla="*/ 13 w 131"/>
                <a:gd name="T7" fmla="*/ 188 h 242"/>
                <a:gd name="T8" fmla="*/ 42 w 131"/>
                <a:gd name="T9" fmla="*/ 180 h 242"/>
                <a:gd name="T10" fmla="*/ 40 w 131"/>
                <a:gd name="T11" fmla="*/ 177 h 242"/>
                <a:gd name="T12" fmla="*/ 79 w 131"/>
                <a:gd name="T13" fmla="*/ 138 h 242"/>
                <a:gd name="T14" fmla="*/ 50 w 131"/>
                <a:gd name="T15" fmla="*/ 6 h 242"/>
                <a:gd name="T16" fmla="*/ 58 w 131"/>
                <a:gd name="T17" fmla="*/ 15 h 242"/>
                <a:gd name="T18" fmla="*/ 61 w 131"/>
                <a:gd name="T19" fmla="*/ 27 h 242"/>
                <a:gd name="T20" fmla="*/ 58 w 131"/>
                <a:gd name="T21" fmla="*/ 42 h 242"/>
                <a:gd name="T22" fmla="*/ 67 w 131"/>
                <a:gd name="T23" fmla="*/ 44 h 242"/>
                <a:gd name="T24" fmla="*/ 79 w 131"/>
                <a:gd name="T25" fmla="*/ 40 h 242"/>
                <a:gd name="T26" fmla="*/ 92 w 131"/>
                <a:gd name="T27" fmla="*/ 36 h 242"/>
                <a:gd name="T28" fmla="*/ 104 w 131"/>
                <a:gd name="T29" fmla="*/ 34 h 242"/>
                <a:gd name="T30" fmla="*/ 117 w 131"/>
                <a:gd name="T31" fmla="*/ 50 h 242"/>
                <a:gd name="T32" fmla="*/ 121 w 131"/>
                <a:gd name="T33" fmla="*/ 69 h 242"/>
                <a:gd name="T34" fmla="*/ 131 w 131"/>
                <a:gd name="T35" fmla="*/ 84 h 242"/>
                <a:gd name="T36" fmla="*/ 129 w 131"/>
                <a:gd name="T37" fmla="*/ 92 h 242"/>
                <a:gd name="T38" fmla="*/ 121 w 131"/>
                <a:gd name="T39" fmla="*/ 104 h 242"/>
                <a:gd name="T40" fmla="*/ 108 w 131"/>
                <a:gd name="T41" fmla="*/ 100 h 242"/>
                <a:gd name="T42" fmla="*/ 90 w 131"/>
                <a:gd name="T43" fmla="*/ 104 h 242"/>
                <a:gd name="T44" fmla="*/ 79 w 131"/>
                <a:gd name="T45" fmla="*/ 119 h 242"/>
                <a:gd name="T46" fmla="*/ 85 w 131"/>
                <a:gd name="T47" fmla="*/ 132 h 242"/>
                <a:gd name="T48" fmla="*/ 86 w 131"/>
                <a:gd name="T49" fmla="*/ 140 h 242"/>
                <a:gd name="T50" fmla="*/ 79 w 131"/>
                <a:gd name="T51" fmla="*/ 132 h 242"/>
                <a:gd name="T52" fmla="*/ 69 w 131"/>
                <a:gd name="T53" fmla="*/ 129 h 242"/>
                <a:gd name="T54" fmla="*/ 56 w 131"/>
                <a:gd name="T55" fmla="*/ 127 h 242"/>
                <a:gd name="T56" fmla="*/ 50 w 131"/>
                <a:gd name="T57" fmla="*/ 113 h 242"/>
                <a:gd name="T58" fmla="*/ 42 w 131"/>
                <a:gd name="T59" fmla="*/ 125 h 242"/>
                <a:gd name="T60" fmla="*/ 38 w 131"/>
                <a:gd name="T61" fmla="*/ 142 h 242"/>
                <a:gd name="T62" fmla="*/ 35 w 131"/>
                <a:gd name="T63" fmla="*/ 157 h 242"/>
                <a:gd name="T64" fmla="*/ 29 w 131"/>
                <a:gd name="T65" fmla="*/ 171 h 242"/>
                <a:gd name="T66" fmla="*/ 33 w 131"/>
                <a:gd name="T67" fmla="*/ 184 h 242"/>
                <a:gd name="T68" fmla="*/ 40 w 131"/>
                <a:gd name="T69" fmla="*/ 188 h 242"/>
                <a:gd name="T70" fmla="*/ 46 w 131"/>
                <a:gd name="T71" fmla="*/ 205 h 242"/>
                <a:gd name="T72" fmla="*/ 46 w 131"/>
                <a:gd name="T73" fmla="*/ 209 h 242"/>
                <a:gd name="T74" fmla="*/ 52 w 131"/>
                <a:gd name="T75" fmla="*/ 217 h 242"/>
                <a:gd name="T76" fmla="*/ 67 w 131"/>
                <a:gd name="T77" fmla="*/ 223 h 242"/>
                <a:gd name="T78" fmla="*/ 71 w 131"/>
                <a:gd name="T79" fmla="*/ 240 h 242"/>
                <a:gd name="T80" fmla="*/ 58 w 131"/>
                <a:gd name="T81" fmla="*/ 242 h 242"/>
                <a:gd name="T82" fmla="*/ 54 w 131"/>
                <a:gd name="T83" fmla="*/ 230 h 242"/>
                <a:gd name="T84" fmla="*/ 44 w 131"/>
                <a:gd name="T85" fmla="*/ 228 h 242"/>
                <a:gd name="T86" fmla="*/ 38 w 131"/>
                <a:gd name="T87" fmla="*/ 219 h 242"/>
                <a:gd name="T88" fmla="*/ 31 w 131"/>
                <a:gd name="T89" fmla="*/ 211 h 242"/>
                <a:gd name="T90" fmla="*/ 23 w 131"/>
                <a:gd name="T91" fmla="*/ 203 h 242"/>
                <a:gd name="T92" fmla="*/ 13 w 131"/>
                <a:gd name="T93" fmla="*/ 201 h 242"/>
                <a:gd name="T94" fmla="*/ 17 w 131"/>
                <a:gd name="T95" fmla="*/ 182 h 242"/>
                <a:gd name="T96" fmla="*/ 21 w 131"/>
                <a:gd name="T97" fmla="*/ 171 h 242"/>
                <a:gd name="T98" fmla="*/ 27 w 131"/>
                <a:gd name="T99" fmla="*/ 155 h 242"/>
                <a:gd name="T100" fmla="*/ 35 w 131"/>
                <a:gd name="T101" fmla="*/ 140 h 242"/>
                <a:gd name="T102" fmla="*/ 29 w 131"/>
                <a:gd name="T103" fmla="*/ 123 h 242"/>
                <a:gd name="T104" fmla="*/ 23 w 131"/>
                <a:gd name="T105" fmla="*/ 105 h 242"/>
                <a:gd name="T106" fmla="*/ 12 w 131"/>
                <a:gd name="T107" fmla="*/ 86 h 242"/>
                <a:gd name="T108" fmla="*/ 19 w 131"/>
                <a:gd name="T109" fmla="*/ 75 h 242"/>
                <a:gd name="T110" fmla="*/ 19 w 131"/>
                <a:gd name="T111" fmla="*/ 65 h 242"/>
                <a:gd name="T112" fmla="*/ 10 w 131"/>
                <a:gd name="T113" fmla="*/ 50 h 242"/>
                <a:gd name="T114" fmla="*/ 6 w 131"/>
                <a:gd name="T115" fmla="*/ 38 h 242"/>
                <a:gd name="T116" fmla="*/ 6 w 131"/>
                <a:gd name="T117" fmla="*/ 27 h 242"/>
                <a:gd name="T118" fmla="*/ 13 w 131"/>
                <a:gd name="T119" fmla="*/ 11 h 242"/>
                <a:gd name="T120" fmla="*/ 25 w 131"/>
                <a:gd name="T121" fmla="*/ 8 h 242"/>
                <a:gd name="T122" fmla="*/ 37 w 131"/>
                <a:gd name="T123" fmla="*/ 2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1" h="242">
                  <a:moveTo>
                    <a:pt x="29" y="226"/>
                  </a:moveTo>
                  <a:lnTo>
                    <a:pt x="29" y="228"/>
                  </a:lnTo>
                  <a:lnTo>
                    <a:pt x="29" y="226"/>
                  </a:lnTo>
                  <a:close/>
                  <a:moveTo>
                    <a:pt x="37" y="228"/>
                  </a:moveTo>
                  <a:lnTo>
                    <a:pt x="35" y="226"/>
                  </a:lnTo>
                  <a:lnTo>
                    <a:pt x="37" y="226"/>
                  </a:lnTo>
                  <a:lnTo>
                    <a:pt x="37" y="225"/>
                  </a:lnTo>
                  <a:lnTo>
                    <a:pt x="37" y="226"/>
                  </a:lnTo>
                  <a:lnTo>
                    <a:pt x="37" y="228"/>
                  </a:lnTo>
                  <a:close/>
                  <a:moveTo>
                    <a:pt x="33" y="217"/>
                  </a:moveTo>
                  <a:lnTo>
                    <a:pt x="31" y="217"/>
                  </a:lnTo>
                  <a:lnTo>
                    <a:pt x="33" y="217"/>
                  </a:lnTo>
                  <a:close/>
                  <a:moveTo>
                    <a:pt x="27" y="213"/>
                  </a:moveTo>
                  <a:lnTo>
                    <a:pt x="27" y="211"/>
                  </a:lnTo>
                  <a:lnTo>
                    <a:pt x="25" y="211"/>
                  </a:lnTo>
                  <a:lnTo>
                    <a:pt x="27" y="211"/>
                  </a:lnTo>
                  <a:lnTo>
                    <a:pt x="27" y="209"/>
                  </a:lnTo>
                  <a:lnTo>
                    <a:pt x="27" y="211"/>
                  </a:lnTo>
                  <a:lnTo>
                    <a:pt x="27" y="213"/>
                  </a:lnTo>
                  <a:close/>
                  <a:moveTo>
                    <a:pt x="27" y="211"/>
                  </a:moveTo>
                  <a:lnTo>
                    <a:pt x="27" y="209"/>
                  </a:lnTo>
                  <a:lnTo>
                    <a:pt x="27" y="211"/>
                  </a:lnTo>
                  <a:close/>
                  <a:moveTo>
                    <a:pt x="17" y="203"/>
                  </a:moveTo>
                  <a:lnTo>
                    <a:pt x="19" y="203"/>
                  </a:lnTo>
                  <a:lnTo>
                    <a:pt x="19" y="205"/>
                  </a:lnTo>
                  <a:lnTo>
                    <a:pt x="19" y="203"/>
                  </a:lnTo>
                  <a:lnTo>
                    <a:pt x="17" y="203"/>
                  </a:lnTo>
                  <a:lnTo>
                    <a:pt x="17" y="201"/>
                  </a:lnTo>
                  <a:lnTo>
                    <a:pt x="17" y="203"/>
                  </a:lnTo>
                  <a:close/>
                  <a:moveTo>
                    <a:pt x="13" y="201"/>
                  </a:moveTo>
                  <a:lnTo>
                    <a:pt x="15" y="201"/>
                  </a:lnTo>
                  <a:lnTo>
                    <a:pt x="15" y="203"/>
                  </a:lnTo>
                  <a:lnTo>
                    <a:pt x="17" y="203"/>
                  </a:lnTo>
                  <a:lnTo>
                    <a:pt x="15" y="203"/>
                  </a:lnTo>
                  <a:lnTo>
                    <a:pt x="17" y="205"/>
                  </a:lnTo>
                  <a:lnTo>
                    <a:pt x="15" y="205"/>
                  </a:lnTo>
                  <a:lnTo>
                    <a:pt x="17" y="205"/>
                  </a:lnTo>
                  <a:lnTo>
                    <a:pt x="17" y="207"/>
                  </a:lnTo>
                  <a:lnTo>
                    <a:pt x="15" y="207"/>
                  </a:lnTo>
                  <a:lnTo>
                    <a:pt x="13" y="207"/>
                  </a:lnTo>
                  <a:lnTo>
                    <a:pt x="13" y="205"/>
                  </a:lnTo>
                  <a:lnTo>
                    <a:pt x="13" y="203"/>
                  </a:lnTo>
                  <a:lnTo>
                    <a:pt x="13" y="201"/>
                  </a:lnTo>
                  <a:close/>
                  <a:moveTo>
                    <a:pt x="19" y="203"/>
                  </a:moveTo>
                  <a:lnTo>
                    <a:pt x="19" y="201"/>
                  </a:lnTo>
                  <a:lnTo>
                    <a:pt x="19" y="203"/>
                  </a:lnTo>
                  <a:close/>
                  <a:moveTo>
                    <a:pt x="13" y="190"/>
                  </a:moveTo>
                  <a:lnTo>
                    <a:pt x="13" y="188"/>
                  </a:lnTo>
                  <a:lnTo>
                    <a:pt x="15" y="188"/>
                  </a:lnTo>
                  <a:lnTo>
                    <a:pt x="13" y="190"/>
                  </a:lnTo>
                  <a:close/>
                  <a:moveTo>
                    <a:pt x="13" y="188"/>
                  </a:moveTo>
                  <a:lnTo>
                    <a:pt x="13" y="186"/>
                  </a:lnTo>
                  <a:lnTo>
                    <a:pt x="15" y="186"/>
                  </a:lnTo>
                  <a:lnTo>
                    <a:pt x="15" y="188"/>
                  </a:lnTo>
                  <a:lnTo>
                    <a:pt x="13" y="188"/>
                  </a:lnTo>
                  <a:close/>
                  <a:moveTo>
                    <a:pt x="8" y="180"/>
                  </a:moveTo>
                  <a:lnTo>
                    <a:pt x="8" y="182"/>
                  </a:lnTo>
                  <a:lnTo>
                    <a:pt x="8" y="180"/>
                  </a:lnTo>
                  <a:close/>
                  <a:moveTo>
                    <a:pt x="42" y="178"/>
                  </a:moveTo>
                  <a:lnTo>
                    <a:pt x="42" y="180"/>
                  </a:lnTo>
                  <a:lnTo>
                    <a:pt x="42" y="182"/>
                  </a:lnTo>
                  <a:lnTo>
                    <a:pt x="40" y="182"/>
                  </a:lnTo>
                  <a:lnTo>
                    <a:pt x="40" y="180"/>
                  </a:lnTo>
                  <a:lnTo>
                    <a:pt x="40" y="178"/>
                  </a:lnTo>
                  <a:lnTo>
                    <a:pt x="42" y="178"/>
                  </a:lnTo>
                  <a:close/>
                  <a:moveTo>
                    <a:pt x="42" y="175"/>
                  </a:moveTo>
                  <a:lnTo>
                    <a:pt x="42" y="177"/>
                  </a:lnTo>
                  <a:lnTo>
                    <a:pt x="42" y="178"/>
                  </a:lnTo>
                  <a:lnTo>
                    <a:pt x="42" y="177"/>
                  </a:lnTo>
                  <a:lnTo>
                    <a:pt x="40" y="177"/>
                  </a:lnTo>
                  <a:lnTo>
                    <a:pt x="42" y="177"/>
                  </a:lnTo>
                  <a:lnTo>
                    <a:pt x="40" y="177"/>
                  </a:lnTo>
                  <a:lnTo>
                    <a:pt x="40" y="175"/>
                  </a:lnTo>
                  <a:lnTo>
                    <a:pt x="42" y="175"/>
                  </a:lnTo>
                  <a:close/>
                  <a:moveTo>
                    <a:pt x="83" y="144"/>
                  </a:moveTo>
                  <a:lnTo>
                    <a:pt x="83" y="146"/>
                  </a:lnTo>
                  <a:lnTo>
                    <a:pt x="83" y="148"/>
                  </a:lnTo>
                  <a:lnTo>
                    <a:pt x="83" y="146"/>
                  </a:lnTo>
                  <a:lnTo>
                    <a:pt x="83" y="144"/>
                  </a:lnTo>
                  <a:close/>
                  <a:moveTo>
                    <a:pt x="77" y="138"/>
                  </a:moveTo>
                  <a:lnTo>
                    <a:pt x="79" y="138"/>
                  </a:lnTo>
                  <a:lnTo>
                    <a:pt x="81" y="140"/>
                  </a:lnTo>
                  <a:lnTo>
                    <a:pt x="79" y="140"/>
                  </a:lnTo>
                  <a:lnTo>
                    <a:pt x="79" y="138"/>
                  </a:lnTo>
                  <a:lnTo>
                    <a:pt x="77" y="138"/>
                  </a:lnTo>
                  <a:close/>
                  <a:moveTo>
                    <a:pt x="40" y="0"/>
                  </a:moveTo>
                  <a:lnTo>
                    <a:pt x="42" y="0"/>
                  </a:lnTo>
                  <a:lnTo>
                    <a:pt x="42" y="2"/>
                  </a:lnTo>
                  <a:lnTo>
                    <a:pt x="44" y="4"/>
                  </a:lnTo>
                  <a:lnTo>
                    <a:pt x="44" y="2"/>
                  </a:lnTo>
                  <a:lnTo>
                    <a:pt x="46" y="2"/>
                  </a:lnTo>
                  <a:lnTo>
                    <a:pt x="46" y="0"/>
                  </a:lnTo>
                  <a:lnTo>
                    <a:pt x="48" y="2"/>
                  </a:lnTo>
                  <a:lnTo>
                    <a:pt x="48" y="4"/>
                  </a:lnTo>
                  <a:lnTo>
                    <a:pt x="50" y="4"/>
                  </a:lnTo>
                  <a:lnTo>
                    <a:pt x="50" y="6"/>
                  </a:lnTo>
                  <a:lnTo>
                    <a:pt x="50" y="8"/>
                  </a:lnTo>
                  <a:lnTo>
                    <a:pt x="50" y="10"/>
                  </a:lnTo>
                  <a:lnTo>
                    <a:pt x="48" y="10"/>
                  </a:lnTo>
                  <a:lnTo>
                    <a:pt x="48" y="11"/>
                  </a:lnTo>
                  <a:lnTo>
                    <a:pt x="48" y="13"/>
                  </a:lnTo>
                  <a:lnTo>
                    <a:pt x="48" y="15"/>
                  </a:lnTo>
                  <a:lnTo>
                    <a:pt x="50" y="15"/>
                  </a:lnTo>
                  <a:lnTo>
                    <a:pt x="52" y="15"/>
                  </a:lnTo>
                  <a:lnTo>
                    <a:pt x="54" y="15"/>
                  </a:lnTo>
                  <a:lnTo>
                    <a:pt x="56" y="13"/>
                  </a:lnTo>
                  <a:lnTo>
                    <a:pt x="58" y="13"/>
                  </a:lnTo>
                  <a:lnTo>
                    <a:pt x="58" y="15"/>
                  </a:lnTo>
                  <a:lnTo>
                    <a:pt x="60" y="15"/>
                  </a:lnTo>
                  <a:lnTo>
                    <a:pt x="61" y="13"/>
                  </a:lnTo>
                  <a:lnTo>
                    <a:pt x="61" y="15"/>
                  </a:lnTo>
                  <a:lnTo>
                    <a:pt x="61" y="17"/>
                  </a:lnTo>
                  <a:lnTo>
                    <a:pt x="60" y="17"/>
                  </a:lnTo>
                  <a:lnTo>
                    <a:pt x="60" y="19"/>
                  </a:lnTo>
                  <a:lnTo>
                    <a:pt x="61" y="19"/>
                  </a:lnTo>
                  <a:lnTo>
                    <a:pt x="61" y="21"/>
                  </a:lnTo>
                  <a:lnTo>
                    <a:pt x="61" y="23"/>
                  </a:lnTo>
                  <a:lnTo>
                    <a:pt x="63" y="23"/>
                  </a:lnTo>
                  <a:lnTo>
                    <a:pt x="61" y="25"/>
                  </a:lnTo>
                  <a:lnTo>
                    <a:pt x="61" y="27"/>
                  </a:lnTo>
                  <a:lnTo>
                    <a:pt x="61" y="29"/>
                  </a:lnTo>
                  <a:lnTo>
                    <a:pt x="61" y="31"/>
                  </a:lnTo>
                  <a:lnTo>
                    <a:pt x="60" y="31"/>
                  </a:lnTo>
                  <a:lnTo>
                    <a:pt x="60" y="33"/>
                  </a:lnTo>
                  <a:lnTo>
                    <a:pt x="58" y="33"/>
                  </a:lnTo>
                  <a:lnTo>
                    <a:pt x="58" y="34"/>
                  </a:lnTo>
                  <a:lnTo>
                    <a:pt x="60" y="34"/>
                  </a:lnTo>
                  <a:lnTo>
                    <a:pt x="60" y="36"/>
                  </a:lnTo>
                  <a:lnTo>
                    <a:pt x="60" y="38"/>
                  </a:lnTo>
                  <a:lnTo>
                    <a:pt x="60" y="40"/>
                  </a:lnTo>
                  <a:lnTo>
                    <a:pt x="60" y="42"/>
                  </a:lnTo>
                  <a:lnTo>
                    <a:pt x="58" y="42"/>
                  </a:lnTo>
                  <a:lnTo>
                    <a:pt x="58" y="44"/>
                  </a:lnTo>
                  <a:lnTo>
                    <a:pt x="58" y="46"/>
                  </a:lnTo>
                  <a:lnTo>
                    <a:pt x="56" y="46"/>
                  </a:lnTo>
                  <a:lnTo>
                    <a:pt x="56" y="48"/>
                  </a:lnTo>
                  <a:lnTo>
                    <a:pt x="58" y="48"/>
                  </a:lnTo>
                  <a:lnTo>
                    <a:pt x="58" y="50"/>
                  </a:lnTo>
                  <a:lnTo>
                    <a:pt x="60" y="50"/>
                  </a:lnTo>
                  <a:lnTo>
                    <a:pt x="61" y="48"/>
                  </a:lnTo>
                  <a:lnTo>
                    <a:pt x="63" y="46"/>
                  </a:lnTo>
                  <a:lnTo>
                    <a:pt x="65" y="46"/>
                  </a:lnTo>
                  <a:lnTo>
                    <a:pt x="65" y="44"/>
                  </a:lnTo>
                  <a:lnTo>
                    <a:pt x="67" y="44"/>
                  </a:lnTo>
                  <a:lnTo>
                    <a:pt x="67" y="42"/>
                  </a:lnTo>
                  <a:lnTo>
                    <a:pt x="67" y="44"/>
                  </a:lnTo>
                  <a:lnTo>
                    <a:pt x="67" y="42"/>
                  </a:lnTo>
                  <a:lnTo>
                    <a:pt x="69" y="42"/>
                  </a:lnTo>
                  <a:lnTo>
                    <a:pt x="69" y="40"/>
                  </a:lnTo>
                  <a:lnTo>
                    <a:pt x="71" y="40"/>
                  </a:lnTo>
                  <a:lnTo>
                    <a:pt x="75" y="38"/>
                  </a:lnTo>
                  <a:lnTo>
                    <a:pt x="75" y="36"/>
                  </a:lnTo>
                  <a:lnTo>
                    <a:pt x="75" y="38"/>
                  </a:lnTo>
                  <a:lnTo>
                    <a:pt x="77" y="38"/>
                  </a:lnTo>
                  <a:lnTo>
                    <a:pt x="77" y="40"/>
                  </a:lnTo>
                  <a:lnTo>
                    <a:pt x="79" y="40"/>
                  </a:lnTo>
                  <a:lnTo>
                    <a:pt x="81" y="40"/>
                  </a:lnTo>
                  <a:lnTo>
                    <a:pt x="81" y="42"/>
                  </a:lnTo>
                  <a:lnTo>
                    <a:pt x="83" y="42"/>
                  </a:lnTo>
                  <a:lnTo>
                    <a:pt x="83" y="44"/>
                  </a:lnTo>
                  <a:lnTo>
                    <a:pt x="85" y="44"/>
                  </a:lnTo>
                  <a:lnTo>
                    <a:pt x="85" y="42"/>
                  </a:lnTo>
                  <a:lnTo>
                    <a:pt x="86" y="42"/>
                  </a:lnTo>
                  <a:lnTo>
                    <a:pt x="88" y="40"/>
                  </a:lnTo>
                  <a:lnTo>
                    <a:pt x="90" y="40"/>
                  </a:lnTo>
                  <a:lnTo>
                    <a:pt x="90" y="38"/>
                  </a:lnTo>
                  <a:lnTo>
                    <a:pt x="92" y="38"/>
                  </a:lnTo>
                  <a:lnTo>
                    <a:pt x="92" y="36"/>
                  </a:lnTo>
                  <a:lnTo>
                    <a:pt x="94" y="36"/>
                  </a:lnTo>
                  <a:lnTo>
                    <a:pt x="94" y="34"/>
                  </a:lnTo>
                  <a:lnTo>
                    <a:pt x="92" y="34"/>
                  </a:lnTo>
                  <a:lnTo>
                    <a:pt x="94" y="34"/>
                  </a:lnTo>
                  <a:lnTo>
                    <a:pt x="96" y="33"/>
                  </a:lnTo>
                  <a:lnTo>
                    <a:pt x="96" y="34"/>
                  </a:lnTo>
                  <a:lnTo>
                    <a:pt x="98" y="34"/>
                  </a:lnTo>
                  <a:lnTo>
                    <a:pt x="100" y="34"/>
                  </a:lnTo>
                  <a:lnTo>
                    <a:pt x="102" y="34"/>
                  </a:lnTo>
                  <a:lnTo>
                    <a:pt x="102" y="36"/>
                  </a:lnTo>
                  <a:lnTo>
                    <a:pt x="104" y="36"/>
                  </a:lnTo>
                  <a:lnTo>
                    <a:pt x="104" y="34"/>
                  </a:lnTo>
                  <a:lnTo>
                    <a:pt x="106" y="34"/>
                  </a:lnTo>
                  <a:lnTo>
                    <a:pt x="106" y="36"/>
                  </a:lnTo>
                  <a:lnTo>
                    <a:pt x="108" y="38"/>
                  </a:lnTo>
                  <a:lnTo>
                    <a:pt x="108" y="40"/>
                  </a:lnTo>
                  <a:lnTo>
                    <a:pt x="109" y="42"/>
                  </a:lnTo>
                  <a:lnTo>
                    <a:pt x="109" y="44"/>
                  </a:lnTo>
                  <a:lnTo>
                    <a:pt x="111" y="44"/>
                  </a:lnTo>
                  <a:lnTo>
                    <a:pt x="111" y="46"/>
                  </a:lnTo>
                  <a:lnTo>
                    <a:pt x="113" y="46"/>
                  </a:lnTo>
                  <a:lnTo>
                    <a:pt x="115" y="48"/>
                  </a:lnTo>
                  <a:lnTo>
                    <a:pt x="117" y="48"/>
                  </a:lnTo>
                  <a:lnTo>
                    <a:pt x="117" y="50"/>
                  </a:lnTo>
                  <a:lnTo>
                    <a:pt x="119" y="52"/>
                  </a:lnTo>
                  <a:lnTo>
                    <a:pt x="119" y="54"/>
                  </a:lnTo>
                  <a:lnTo>
                    <a:pt x="117" y="54"/>
                  </a:lnTo>
                  <a:lnTo>
                    <a:pt x="117" y="56"/>
                  </a:lnTo>
                  <a:lnTo>
                    <a:pt x="117" y="58"/>
                  </a:lnTo>
                  <a:lnTo>
                    <a:pt x="117" y="59"/>
                  </a:lnTo>
                  <a:lnTo>
                    <a:pt x="117" y="61"/>
                  </a:lnTo>
                  <a:lnTo>
                    <a:pt x="117" y="63"/>
                  </a:lnTo>
                  <a:lnTo>
                    <a:pt x="117" y="65"/>
                  </a:lnTo>
                  <a:lnTo>
                    <a:pt x="119" y="67"/>
                  </a:lnTo>
                  <a:lnTo>
                    <a:pt x="119" y="69"/>
                  </a:lnTo>
                  <a:lnTo>
                    <a:pt x="121" y="69"/>
                  </a:lnTo>
                  <a:lnTo>
                    <a:pt x="121" y="71"/>
                  </a:lnTo>
                  <a:lnTo>
                    <a:pt x="123" y="73"/>
                  </a:lnTo>
                  <a:lnTo>
                    <a:pt x="125" y="73"/>
                  </a:lnTo>
                  <a:lnTo>
                    <a:pt x="127" y="75"/>
                  </a:lnTo>
                  <a:lnTo>
                    <a:pt x="129" y="75"/>
                  </a:lnTo>
                  <a:lnTo>
                    <a:pt x="127" y="75"/>
                  </a:lnTo>
                  <a:lnTo>
                    <a:pt x="127" y="77"/>
                  </a:lnTo>
                  <a:lnTo>
                    <a:pt x="129" y="79"/>
                  </a:lnTo>
                  <a:lnTo>
                    <a:pt x="131" y="79"/>
                  </a:lnTo>
                  <a:lnTo>
                    <a:pt x="131" y="81"/>
                  </a:lnTo>
                  <a:lnTo>
                    <a:pt x="131" y="82"/>
                  </a:lnTo>
                  <a:lnTo>
                    <a:pt x="131" y="84"/>
                  </a:lnTo>
                  <a:lnTo>
                    <a:pt x="129" y="84"/>
                  </a:lnTo>
                  <a:lnTo>
                    <a:pt x="129" y="86"/>
                  </a:lnTo>
                  <a:lnTo>
                    <a:pt x="131" y="84"/>
                  </a:lnTo>
                  <a:lnTo>
                    <a:pt x="131" y="86"/>
                  </a:lnTo>
                  <a:lnTo>
                    <a:pt x="129" y="86"/>
                  </a:lnTo>
                  <a:lnTo>
                    <a:pt x="129" y="88"/>
                  </a:lnTo>
                  <a:lnTo>
                    <a:pt x="129" y="90"/>
                  </a:lnTo>
                  <a:lnTo>
                    <a:pt x="131" y="90"/>
                  </a:lnTo>
                  <a:lnTo>
                    <a:pt x="131" y="92"/>
                  </a:lnTo>
                  <a:lnTo>
                    <a:pt x="129" y="92"/>
                  </a:lnTo>
                  <a:lnTo>
                    <a:pt x="131" y="92"/>
                  </a:lnTo>
                  <a:lnTo>
                    <a:pt x="129" y="92"/>
                  </a:lnTo>
                  <a:lnTo>
                    <a:pt x="129" y="94"/>
                  </a:lnTo>
                  <a:lnTo>
                    <a:pt x="129" y="96"/>
                  </a:lnTo>
                  <a:lnTo>
                    <a:pt x="129" y="98"/>
                  </a:lnTo>
                  <a:lnTo>
                    <a:pt x="129" y="100"/>
                  </a:lnTo>
                  <a:lnTo>
                    <a:pt x="127" y="100"/>
                  </a:lnTo>
                  <a:lnTo>
                    <a:pt x="127" y="102"/>
                  </a:lnTo>
                  <a:lnTo>
                    <a:pt x="127" y="100"/>
                  </a:lnTo>
                  <a:lnTo>
                    <a:pt x="125" y="100"/>
                  </a:lnTo>
                  <a:lnTo>
                    <a:pt x="125" y="102"/>
                  </a:lnTo>
                  <a:lnTo>
                    <a:pt x="123" y="102"/>
                  </a:lnTo>
                  <a:lnTo>
                    <a:pt x="123" y="104"/>
                  </a:lnTo>
                  <a:lnTo>
                    <a:pt x="121" y="104"/>
                  </a:lnTo>
                  <a:lnTo>
                    <a:pt x="121" y="102"/>
                  </a:lnTo>
                  <a:lnTo>
                    <a:pt x="119" y="100"/>
                  </a:lnTo>
                  <a:lnTo>
                    <a:pt x="117" y="100"/>
                  </a:lnTo>
                  <a:lnTo>
                    <a:pt x="115" y="100"/>
                  </a:lnTo>
                  <a:lnTo>
                    <a:pt x="115" y="102"/>
                  </a:lnTo>
                  <a:lnTo>
                    <a:pt x="113" y="102"/>
                  </a:lnTo>
                  <a:lnTo>
                    <a:pt x="111" y="102"/>
                  </a:lnTo>
                  <a:lnTo>
                    <a:pt x="109" y="102"/>
                  </a:lnTo>
                  <a:lnTo>
                    <a:pt x="109" y="100"/>
                  </a:lnTo>
                  <a:lnTo>
                    <a:pt x="109" y="102"/>
                  </a:lnTo>
                  <a:lnTo>
                    <a:pt x="108" y="102"/>
                  </a:lnTo>
                  <a:lnTo>
                    <a:pt x="108" y="100"/>
                  </a:lnTo>
                  <a:lnTo>
                    <a:pt x="108" y="102"/>
                  </a:lnTo>
                  <a:lnTo>
                    <a:pt x="106" y="102"/>
                  </a:lnTo>
                  <a:lnTo>
                    <a:pt x="104" y="102"/>
                  </a:lnTo>
                  <a:lnTo>
                    <a:pt x="102" y="102"/>
                  </a:lnTo>
                  <a:lnTo>
                    <a:pt x="100" y="102"/>
                  </a:lnTo>
                  <a:lnTo>
                    <a:pt x="100" y="100"/>
                  </a:lnTo>
                  <a:lnTo>
                    <a:pt x="98" y="100"/>
                  </a:lnTo>
                  <a:lnTo>
                    <a:pt x="96" y="102"/>
                  </a:lnTo>
                  <a:lnTo>
                    <a:pt x="94" y="102"/>
                  </a:lnTo>
                  <a:lnTo>
                    <a:pt x="92" y="102"/>
                  </a:lnTo>
                  <a:lnTo>
                    <a:pt x="90" y="102"/>
                  </a:lnTo>
                  <a:lnTo>
                    <a:pt x="90" y="104"/>
                  </a:lnTo>
                  <a:lnTo>
                    <a:pt x="88" y="104"/>
                  </a:lnTo>
                  <a:lnTo>
                    <a:pt x="88" y="105"/>
                  </a:lnTo>
                  <a:lnTo>
                    <a:pt x="86" y="105"/>
                  </a:lnTo>
                  <a:lnTo>
                    <a:pt x="86" y="107"/>
                  </a:lnTo>
                  <a:lnTo>
                    <a:pt x="85" y="109"/>
                  </a:lnTo>
                  <a:lnTo>
                    <a:pt x="85" y="111"/>
                  </a:lnTo>
                  <a:lnTo>
                    <a:pt x="83" y="111"/>
                  </a:lnTo>
                  <a:lnTo>
                    <a:pt x="83" y="113"/>
                  </a:lnTo>
                  <a:lnTo>
                    <a:pt x="81" y="115"/>
                  </a:lnTo>
                  <a:lnTo>
                    <a:pt x="79" y="115"/>
                  </a:lnTo>
                  <a:lnTo>
                    <a:pt x="79" y="117"/>
                  </a:lnTo>
                  <a:lnTo>
                    <a:pt x="79" y="119"/>
                  </a:lnTo>
                  <a:lnTo>
                    <a:pt x="79" y="121"/>
                  </a:lnTo>
                  <a:lnTo>
                    <a:pt x="81" y="121"/>
                  </a:lnTo>
                  <a:lnTo>
                    <a:pt x="81" y="123"/>
                  </a:lnTo>
                  <a:lnTo>
                    <a:pt x="81" y="125"/>
                  </a:lnTo>
                  <a:lnTo>
                    <a:pt x="81" y="127"/>
                  </a:lnTo>
                  <a:lnTo>
                    <a:pt x="81" y="129"/>
                  </a:lnTo>
                  <a:lnTo>
                    <a:pt x="83" y="129"/>
                  </a:lnTo>
                  <a:lnTo>
                    <a:pt x="83" y="130"/>
                  </a:lnTo>
                  <a:lnTo>
                    <a:pt x="85" y="130"/>
                  </a:lnTo>
                  <a:lnTo>
                    <a:pt x="85" y="132"/>
                  </a:lnTo>
                  <a:lnTo>
                    <a:pt x="86" y="132"/>
                  </a:lnTo>
                  <a:lnTo>
                    <a:pt x="85" y="132"/>
                  </a:lnTo>
                  <a:lnTo>
                    <a:pt x="85" y="134"/>
                  </a:lnTo>
                  <a:lnTo>
                    <a:pt x="85" y="136"/>
                  </a:lnTo>
                  <a:lnTo>
                    <a:pt x="85" y="138"/>
                  </a:lnTo>
                  <a:lnTo>
                    <a:pt x="86" y="138"/>
                  </a:lnTo>
                  <a:lnTo>
                    <a:pt x="86" y="140"/>
                  </a:lnTo>
                  <a:lnTo>
                    <a:pt x="86" y="142"/>
                  </a:lnTo>
                  <a:lnTo>
                    <a:pt x="88" y="142"/>
                  </a:lnTo>
                  <a:lnTo>
                    <a:pt x="88" y="144"/>
                  </a:lnTo>
                  <a:lnTo>
                    <a:pt x="88" y="146"/>
                  </a:lnTo>
                  <a:lnTo>
                    <a:pt x="88" y="144"/>
                  </a:lnTo>
                  <a:lnTo>
                    <a:pt x="86" y="142"/>
                  </a:lnTo>
                  <a:lnTo>
                    <a:pt x="86" y="140"/>
                  </a:lnTo>
                  <a:lnTo>
                    <a:pt x="85" y="140"/>
                  </a:lnTo>
                  <a:lnTo>
                    <a:pt x="83" y="138"/>
                  </a:lnTo>
                  <a:lnTo>
                    <a:pt x="83" y="136"/>
                  </a:lnTo>
                  <a:lnTo>
                    <a:pt x="85" y="136"/>
                  </a:lnTo>
                  <a:lnTo>
                    <a:pt x="83" y="136"/>
                  </a:lnTo>
                  <a:lnTo>
                    <a:pt x="83" y="138"/>
                  </a:lnTo>
                  <a:lnTo>
                    <a:pt x="81" y="138"/>
                  </a:lnTo>
                  <a:lnTo>
                    <a:pt x="79" y="136"/>
                  </a:lnTo>
                  <a:lnTo>
                    <a:pt x="77" y="136"/>
                  </a:lnTo>
                  <a:lnTo>
                    <a:pt x="77" y="134"/>
                  </a:lnTo>
                  <a:lnTo>
                    <a:pt x="79" y="134"/>
                  </a:lnTo>
                  <a:lnTo>
                    <a:pt x="79" y="132"/>
                  </a:lnTo>
                  <a:lnTo>
                    <a:pt x="77" y="134"/>
                  </a:lnTo>
                  <a:lnTo>
                    <a:pt x="77" y="132"/>
                  </a:lnTo>
                  <a:lnTo>
                    <a:pt x="77" y="134"/>
                  </a:lnTo>
                  <a:lnTo>
                    <a:pt x="75" y="132"/>
                  </a:lnTo>
                  <a:lnTo>
                    <a:pt x="75" y="130"/>
                  </a:lnTo>
                  <a:lnTo>
                    <a:pt x="73" y="130"/>
                  </a:lnTo>
                  <a:lnTo>
                    <a:pt x="75" y="130"/>
                  </a:lnTo>
                  <a:lnTo>
                    <a:pt x="75" y="132"/>
                  </a:lnTo>
                  <a:lnTo>
                    <a:pt x="73" y="130"/>
                  </a:lnTo>
                  <a:lnTo>
                    <a:pt x="71" y="130"/>
                  </a:lnTo>
                  <a:lnTo>
                    <a:pt x="71" y="129"/>
                  </a:lnTo>
                  <a:lnTo>
                    <a:pt x="69" y="129"/>
                  </a:lnTo>
                  <a:lnTo>
                    <a:pt x="67" y="129"/>
                  </a:lnTo>
                  <a:lnTo>
                    <a:pt x="65" y="129"/>
                  </a:lnTo>
                  <a:lnTo>
                    <a:pt x="65" y="130"/>
                  </a:lnTo>
                  <a:lnTo>
                    <a:pt x="63" y="130"/>
                  </a:lnTo>
                  <a:lnTo>
                    <a:pt x="63" y="129"/>
                  </a:lnTo>
                  <a:lnTo>
                    <a:pt x="61" y="129"/>
                  </a:lnTo>
                  <a:lnTo>
                    <a:pt x="60" y="129"/>
                  </a:lnTo>
                  <a:lnTo>
                    <a:pt x="58" y="129"/>
                  </a:lnTo>
                  <a:lnTo>
                    <a:pt x="58" y="130"/>
                  </a:lnTo>
                  <a:lnTo>
                    <a:pt x="56" y="130"/>
                  </a:lnTo>
                  <a:lnTo>
                    <a:pt x="56" y="129"/>
                  </a:lnTo>
                  <a:lnTo>
                    <a:pt x="56" y="127"/>
                  </a:lnTo>
                  <a:lnTo>
                    <a:pt x="56" y="125"/>
                  </a:lnTo>
                  <a:lnTo>
                    <a:pt x="56" y="123"/>
                  </a:lnTo>
                  <a:lnTo>
                    <a:pt x="56" y="121"/>
                  </a:lnTo>
                  <a:lnTo>
                    <a:pt x="56" y="119"/>
                  </a:lnTo>
                  <a:lnTo>
                    <a:pt x="56" y="117"/>
                  </a:lnTo>
                  <a:lnTo>
                    <a:pt x="58" y="117"/>
                  </a:lnTo>
                  <a:lnTo>
                    <a:pt x="58" y="115"/>
                  </a:lnTo>
                  <a:lnTo>
                    <a:pt x="56" y="115"/>
                  </a:lnTo>
                  <a:lnTo>
                    <a:pt x="54" y="115"/>
                  </a:lnTo>
                  <a:lnTo>
                    <a:pt x="52" y="115"/>
                  </a:lnTo>
                  <a:lnTo>
                    <a:pt x="50" y="115"/>
                  </a:lnTo>
                  <a:lnTo>
                    <a:pt x="50" y="113"/>
                  </a:lnTo>
                  <a:lnTo>
                    <a:pt x="52" y="113"/>
                  </a:lnTo>
                  <a:lnTo>
                    <a:pt x="50" y="113"/>
                  </a:lnTo>
                  <a:lnTo>
                    <a:pt x="50" y="115"/>
                  </a:lnTo>
                  <a:lnTo>
                    <a:pt x="48" y="115"/>
                  </a:lnTo>
                  <a:lnTo>
                    <a:pt x="46" y="115"/>
                  </a:lnTo>
                  <a:lnTo>
                    <a:pt x="44" y="117"/>
                  </a:lnTo>
                  <a:lnTo>
                    <a:pt x="42" y="117"/>
                  </a:lnTo>
                  <a:lnTo>
                    <a:pt x="42" y="119"/>
                  </a:lnTo>
                  <a:lnTo>
                    <a:pt x="40" y="119"/>
                  </a:lnTo>
                  <a:lnTo>
                    <a:pt x="42" y="121"/>
                  </a:lnTo>
                  <a:lnTo>
                    <a:pt x="42" y="123"/>
                  </a:lnTo>
                  <a:lnTo>
                    <a:pt x="42" y="125"/>
                  </a:lnTo>
                  <a:lnTo>
                    <a:pt x="42" y="127"/>
                  </a:lnTo>
                  <a:lnTo>
                    <a:pt x="40" y="127"/>
                  </a:lnTo>
                  <a:lnTo>
                    <a:pt x="40" y="129"/>
                  </a:lnTo>
                  <a:lnTo>
                    <a:pt x="40" y="130"/>
                  </a:lnTo>
                  <a:lnTo>
                    <a:pt x="40" y="132"/>
                  </a:lnTo>
                  <a:lnTo>
                    <a:pt x="42" y="134"/>
                  </a:lnTo>
                  <a:lnTo>
                    <a:pt x="40" y="134"/>
                  </a:lnTo>
                  <a:lnTo>
                    <a:pt x="40" y="136"/>
                  </a:lnTo>
                  <a:lnTo>
                    <a:pt x="42" y="136"/>
                  </a:lnTo>
                  <a:lnTo>
                    <a:pt x="40" y="138"/>
                  </a:lnTo>
                  <a:lnTo>
                    <a:pt x="38" y="140"/>
                  </a:lnTo>
                  <a:lnTo>
                    <a:pt x="38" y="142"/>
                  </a:lnTo>
                  <a:lnTo>
                    <a:pt x="38" y="144"/>
                  </a:lnTo>
                  <a:lnTo>
                    <a:pt x="37" y="146"/>
                  </a:lnTo>
                  <a:lnTo>
                    <a:pt x="37" y="148"/>
                  </a:lnTo>
                  <a:lnTo>
                    <a:pt x="35" y="150"/>
                  </a:lnTo>
                  <a:lnTo>
                    <a:pt x="35" y="152"/>
                  </a:lnTo>
                  <a:lnTo>
                    <a:pt x="35" y="153"/>
                  </a:lnTo>
                  <a:lnTo>
                    <a:pt x="33" y="153"/>
                  </a:lnTo>
                  <a:lnTo>
                    <a:pt x="33" y="155"/>
                  </a:lnTo>
                  <a:lnTo>
                    <a:pt x="35" y="155"/>
                  </a:lnTo>
                  <a:lnTo>
                    <a:pt x="33" y="155"/>
                  </a:lnTo>
                  <a:lnTo>
                    <a:pt x="33" y="157"/>
                  </a:lnTo>
                  <a:lnTo>
                    <a:pt x="35" y="157"/>
                  </a:lnTo>
                  <a:lnTo>
                    <a:pt x="33" y="157"/>
                  </a:lnTo>
                  <a:lnTo>
                    <a:pt x="33" y="159"/>
                  </a:lnTo>
                  <a:lnTo>
                    <a:pt x="31" y="161"/>
                  </a:lnTo>
                  <a:lnTo>
                    <a:pt x="31" y="163"/>
                  </a:lnTo>
                  <a:lnTo>
                    <a:pt x="29" y="163"/>
                  </a:lnTo>
                  <a:lnTo>
                    <a:pt x="31" y="163"/>
                  </a:lnTo>
                  <a:lnTo>
                    <a:pt x="29" y="165"/>
                  </a:lnTo>
                  <a:lnTo>
                    <a:pt x="31" y="165"/>
                  </a:lnTo>
                  <a:lnTo>
                    <a:pt x="31" y="167"/>
                  </a:lnTo>
                  <a:lnTo>
                    <a:pt x="29" y="167"/>
                  </a:lnTo>
                  <a:lnTo>
                    <a:pt x="29" y="169"/>
                  </a:lnTo>
                  <a:lnTo>
                    <a:pt x="29" y="171"/>
                  </a:lnTo>
                  <a:lnTo>
                    <a:pt x="29" y="173"/>
                  </a:lnTo>
                  <a:lnTo>
                    <a:pt x="29" y="175"/>
                  </a:lnTo>
                  <a:lnTo>
                    <a:pt x="29" y="177"/>
                  </a:lnTo>
                  <a:lnTo>
                    <a:pt x="29" y="178"/>
                  </a:lnTo>
                  <a:lnTo>
                    <a:pt x="29" y="180"/>
                  </a:lnTo>
                  <a:lnTo>
                    <a:pt x="31" y="180"/>
                  </a:lnTo>
                  <a:lnTo>
                    <a:pt x="31" y="182"/>
                  </a:lnTo>
                  <a:lnTo>
                    <a:pt x="29" y="182"/>
                  </a:lnTo>
                  <a:lnTo>
                    <a:pt x="29" y="184"/>
                  </a:lnTo>
                  <a:lnTo>
                    <a:pt x="31" y="184"/>
                  </a:lnTo>
                  <a:lnTo>
                    <a:pt x="31" y="186"/>
                  </a:lnTo>
                  <a:lnTo>
                    <a:pt x="33" y="184"/>
                  </a:lnTo>
                  <a:lnTo>
                    <a:pt x="35" y="184"/>
                  </a:lnTo>
                  <a:lnTo>
                    <a:pt x="37" y="184"/>
                  </a:lnTo>
                  <a:lnTo>
                    <a:pt x="37" y="182"/>
                  </a:lnTo>
                  <a:lnTo>
                    <a:pt x="37" y="184"/>
                  </a:lnTo>
                  <a:lnTo>
                    <a:pt x="37" y="182"/>
                  </a:lnTo>
                  <a:lnTo>
                    <a:pt x="38" y="182"/>
                  </a:lnTo>
                  <a:lnTo>
                    <a:pt x="38" y="184"/>
                  </a:lnTo>
                  <a:lnTo>
                    <a:pt x="38" y="182"/>
                  </a:lnTo>
                  <a:lnTo>
                    <a:pt x="38" y="184"/>
                  </a:lnTo>
                  <a:lnTo>
                    <a:pt x="40" y="184"/>
                  </a:lnTo>
                  <a:lnTo>
                    <a:pt x="40" y="186"/>
                  </a:lnTo>
                  <a:lnTo>
                    <a:pt x="40" y="188"/>
                  </a:lnTo>
                  <a:lnTo>
                    <a:pt x="40" y="190"/>
                  </a:lnTo>
                  <a:lnTo>
                    <a:pt x="40" y="192"/>
                  </a:lnTo>
                  <a:lnTo>
                    <a:pt x="40" y="194"/>
                  </a:lnTo>
                  <a:lnTo>
                    <a:pt x="40" y="196"/>
                  </a:lnTo>
                  <a:lnTo>
                    <a:pt x="42" y="196"/>
                  </a:lnTo>
                  <a:lnTo>
                    <a:pt x="42" y="198"/>
                  </a:lnTo>
                  <a:lnTo>
                    <a:pt x="44" y="198"/>
                  </a:lnTo>
                  <a:lnTo>
                    <a:pt x="44" y="196"/>
                  </a:lnTo>
                  <a:lnTo>
                    <a:pt x="44" y="198"/>
                  </a:lnTo>
                  <a:lnTo>
                    <a:pt x="46" y="200"/>
                  </a:lnTo>
                  <a:lnTo>
                    <a:pt x="46" y="203"/>
                  </a:lnTo>
                  <a:lnTo>
                    <a:pt x="46" y="205"/>
                  </a:lnTo>
                  <a:lnTo>
                    <a:pt x="48" y="207"/>
                  </a:lnTo>
                  <a:lnTo>
                    <a:pt x="48" y="213"/>
                  </a:lnTo>
                  <a:lnTo>
                    <a:pt x="50" y="215"/>
                  </a:lnTo>
                  <a:lnTo>
                    <a:pt x="50" y="217"/>
                  </a:lnTo>
                  <a:lnTo>
                    <a:pt x="48" y="217"/>
                  </a:lnTo>
                  <a:lnTo>
                    <a:pt x="48" y="215"/>
                  </a:lnTo>
                  <a:lnTo>
                    <a:pt x="48" y="213"/>
                  </a:lnTo>
                  <a:lnTo>
                    <a:pt x="48" y="211"/>
                  </a:lnTo>
                  <a:lnTo>
                    <a:pt x="46" y="211"/>
                  </a:lnTo>
                  <a:lnTo>
                    <a:pt x="46" y="213"/>
                  </a:lnTo>
                  <a:lnTo>
                    <a:pt x="46" y="211"/>
                  </a:lnTo>
                  <a:lnTo>
                    <a:pt x="46" y="209"/>
                  </a:lnTo>
                  <a:lnTo>
                    <a:pt x="46" y="207"/>
                  </a:lnTo>
                  <a:lnTo>
                    <a:pt x="44" y="207"/>
                  </a:lnTo>
                  <a:lnTo>
                    <a:pt x="44" y="209"/>
                  </a:lnTo>
                  <a:lnTo>
                    <a:pt x="44" y="211"/>
                  </a:lnTo>
                  <a:lnTo>
                    <a:pt x="44" y="213"/>
                  </a:lnTo>
                  <a:lnTo>
                    <a:pt x="46" y="215"/>
                  </a:lnTo>
                  <a:lnTo>
                    <a:pt x="48" y="215"/>
                  </a:lnTo>
                  <a:lnTo>
                    <a:pt x="48" y="217"/>
                  </a:lnTo>
                  <a:lnTo>
                    <a:pt x="48" y="219"/>
                  </a:lnTo>
                  <a:lnTo>
                    <a:pt x="50" y="219"/>
                  </a:lnTo>
                  <a:lnTo>
                    <a:pt x="50" y="217"/>
                  </a:lnTo>
                  <a:lnTo>
                    <a:pt x="52" y="217"/>
                  </a:lnTo>
                  <a:lnTo>
                    <a:pt x="54" y="221"/>
                  </a:lnTo>
                  <a:lnTo>
                    <a:pt x="56" y="221"/>
                  </a:lnTo>
                  <a:lnTo>
                    <a:pt x="56" y="223"/>
                  </a:lnTo>
                  <a:lnTo>
                    <a:pt x="58" y="223"/>
                  </a:lnTo>
                  <a:lnTo>
                    <a:pt x="60" y="223"/>
                  </a:lnTo>
                  <a:lnTo>
                    <a:pt x="61" y="223"/>
                  </a:lnTo>
                  <a:lnTo>
                    <a:pt x="63" y="223"/>
                  </a:lnTo>
                  <a:lnTo>
                    <a:pt x="61" y="221"/>
                  </a:lnTo>
                  <a:lnTo>
                    <a:pt x="63" y="221"/>
                  </a:lnTo>
                  <a:lnTo>
                    <a:pt x="63" y="223"/>
                  </a:lnTo>
                  <a:lnTo>
                    <a:pt x="65" y="223"/>
                  </a:lnTo>
                  <a:lnTo>
                    <a:pt x="67" y="223"/>
                  </a:lnTo>
                  <a:lnTo>
                    <a:pt x="67" y="226"/>
                  </a:lnTo>
                  <a:lnTo>
                    <a:pt x="69" y="226"/>
                  </a:lnTo>
                  <a:lnTo>
                    <a:pt x="69" y="228"/>
                  </a:lnTo>
                  <a:lnTo>
                    <a:pt x="71" y="228"/>
                  </a:lnTo>
                  <a:lnTo>
                    <a:pt x="71" y="230"/>
                  </a:lnTo>
                  <a:lnTo>
                    <a:pt x="73" y="232"/>
                  </a:lnTo>
                  <a:lnTo>
                    <a:pt x="75" y="232"/>
                  </a:lnTo>
                  <a:lnTo>
                    <a:pt x="75" y="234"/>
                  </a:lnTo>
                  <a:lnTo>
                    <a:pt x="73" y="236"/>
                  </a:lnTo>
                  <a:lnTo>
                    <a:pt x="73" y="238"/>
                  </a:lnTo>
                  <a:lnTo>
                    <a:pt x="71" y="238"/>
                  </a:lnTo>
                  <a:lnTo>
                    <a:pt x="71" y="240"/>
                  </a:lnTo>
                  <a:lnTo>
                    <a:pt x="69" y="240"/>
                  </a:lnTo>
                  <a:lnTo>
                    <a:pt x="67" y="240"/>
                  </a:lnTo>
                  <a:lnTo>
                    <a:pt x="67" y="238"/>
                  </a:lnTo>
                  <a:lnTo>
                    <a:pt x="65" y="238"/>
                  </a:lnTo>
                  <a:lnTo>
                    <a:pt x="63" y="238"/>
                  </a:lnTo>
                  <a:lnTo>
                    <a:pt x="63" y="240"/>
                  </a:lnTo>
                  <a:lnTo>
                    <a:pt x="61" y="240"/>
                  </a:lnTo>
                  <a:lnTo>
                    <a:pt x="61" y="242"/>
                  </a:lnTo>
                  <a:lnTo>
                    <a:pt x="60" y="242"/>
                  </a:lnTo>
                  <a:lnTo>
                    <a:pt x="58" y="242"/>
                  </a:lnTo>
                  <a:lnTo>
                    <a:pt x="58" y="240"/>
                  </a:lnTo>
                  <a:lnTo>
                    <a:pt x="58" y="242"/>
                  </a:lnTo>
                  <a:lnTo>
                    <a:pt x="58" y="240"/>
                  </a:lnTo>
                  <a:lnTo>
                    <a:pt x="58" y="238"/>
                  </a:lnTo>
                  <a:lnTo>
                    <a:pt x="60" y="238"/>
                  </a:lnTo>
                  <a:lnTo>
                    <a:pt x="60" y="236"/>
                  </a:lnTo>
                  <a:lnTo>
                    <a:pt x="60" y="234"/>
                  </a:lnTo>
                  <a:lnTo>
                    <a:pt x="58" y="234"/>
                  </a:lnTo>
                  <a:lnTo>
                    <a:pt x="60" y="234"/>
                  </a:lnTo>
                  <a:lnTo>
                    <a:pt x="60" y="232"/>
                  </a:lnTo>
                  <a:lnTo>
                    <a:pt x="58" y="232"/>
                  </a:lnTo>
                  <a:lnTo>
                    <a:pt x="56" y="232"/>
                  </a:lnTo>
                  <a:lnTo>
                    <a:pt x="54" y="232"/>
                  </a:lnTo>
                  <a:lnTo>
                    <a:pt x="54" y="230"/>
                  </a:lnTo>
                  <a:lnTo>
                    <a:pt x="54" y="228"/>
                  </a:lnTo>
                  <a:lnTo>
                    <a:pt x="52" y="228"/>
                  </a:lnTo>
                  <a:lnTo>
                    <a:pt x="52" y="230"/>
                  </a:lnTo>
                  <a:lnTo>
                    <a:pt x="52" y="228"/>
                  </a:lnTo>
                  <a:lnTo>
                    <a:pt x="50" y="228"/>
                  </a:lnTo>
                  <a:lnTo>
                    <a:pt x="48" y="228"/>
                  </a:lnTo>
                  <a:lnTo>
                    <a:pt x="46" y="228"/>
                  </a:lnTo>
                  <a:lnTo>
                    <a:pt x="46" y="226"/>
                  </a:lnTo>
                  <a:lnTo>
                    <a:pt x="46" y="225"/>
                  </a:lnTo>
                  <a:lnTo>
                    <a:pt x="44" y="225"/>
                  </a:lnTo>
                  <a:lnTo>
                    <a:pt x="44" y="226"/>
                  </a:lnTo>
                  <a:lnTo>
                    <a:pt x="44" y="228"/>
                  </a:lnTo>
                  <a:lnTo>
                    <a:pt x="44" y="230"/>
                  </a:lnTo>
                  <a:lnTo>
                    <a:pt x="44" y="228"/>
                  </a:lnTo>
                  <a:lnTo>
                    <a:pt x="42" y="228"/>
                  </a:lnTo>
                  <a:lnTo>
                    <a:pt x="42" y="226"/>
                  </a:lnTo>
                  <a:lnTo>
                    <a:pt x="40" y="226"/>
                  </a:lnTo>
                  <a:lnTo>
                    <a:pt x="40" y="225"/>
                  </a:lnTo>
                  <a:lnTo>
                    <a:pt x="38" y="225"/>
                  </a:lnTo>
                  <a:lnTo>
                    <a:pt x="38" y="223"/>
                  </a:lnTo>
                  <a:lnTo>
                    <a:pt x="37" y="223"/>
                  </a:lnTo>
                  <a:lnTo>
                    <a:pt x="37" y="221"/>
                  </a:lnTo>
                  <a:lnTo>
                    <a:pt x="37" y="219"/>
                  </a:lnTo>
                  <a:lnTo>
                    <a:pt x="38" y="219"/>
                  </a:lnTo>
                  <a:lnTo>
                    <a:pt x="37" y="219"/>
                  </a:lnTo>
                  <a:lnTo>
                    <a:pt x="37" y="217"/>
                  </a:lnTo>
                  <a:lnTo>
                    <a:pt x="37" y="219"/>
                  </a:lnTo>
                  <a:lnTo>
                    <a:pt x="35" y="219"/>
                  </a:lnTo>
                  <a:lnTo>
                    <a:pt x="35" y="217"/>
                  </a:lnTo>
                  <a:lnTo>
                    <a:pt x="35" y="215"/>
                  </a:lnTo>
                  <a:lnTo>
                    <a:pt x="33" y="215"/>
                  </a:lnTo>
                  <a:lnTo>
                    <a:pt x="33" y="217"/>
                  </a:lnTo>
                  <a:lnTo>
                    <a:pt x="33" y="215"/>
                  </a:lnTo>
                  <a:lnTo>
                    <a:pt x="31" y="215"/>
                  </a:lnTo>
                  <a:lnTo>
                    <a:pt x="31" y="213"/>
                  </a:lnTo>
                  <a:lnTo>
                    <a:pt x="31" y="211"/>
                  </a:lnTo>
                  <a:lnTo>
                    <a:pt x="29" y="211"/>
                  </a:lnTo>
                  <a:lnTo>
                    <a:pt x="29" y="209"/>
                  </a:lnTo>
                  <a:lnTo>
                    <a:pt x="27" y="209"/>
                  </a:lnTo>
                  <a:lnTo>
                    <a:pt x="27" y="207"/>
                  </a:lnTo>
                  <a:lnTo>
                    <a:pt x="27" y="209"/>
                  </a:lnTo>
                  <a:lnTo>
                    <a:pt x="27" y="207"/>
                  </a:lnTo>
                  <a:lnTo>
                    <a:pt x="25" y="207"/>
                  </a:lnTo>
                  <a:lnTo>
                    <a:pt x="27" y="207"/>
                  </a:lnTo>
                  <a:lnTo>
                    <a:pt x="27" y="205"/>
                  </a:lnTo>
                  <a:lnTo>
                    <a:pt x="25" y="205"/>
                  </a:lnTo>
                  <a:lnTo>
                    <a:pt x="25" y="203"/>
                  </a:lnTo>
                  <a:lnTo>
                    <a:pt x="23" y="203"/>
                  </a:lnTo>
                  <a:lnTo>
                    <a:pt x="21" y="203"/>
                  </a:lnTo>
                  <a:lnTo>
                    <a:pt x="21" y="201"/>
                  </a:lnTo>
                  <a:lnTo>
                    <a:pt x="21" y="200"/>
                  </a:lnTo>
                  <a:lnTo>
                    <a:pt x="21" y="201"/>
                  </a:lnTo>
                  <a:lnTo>
                    <a:pt x="21" y="200"/>
                  </a:lnTo>
                  <a:lnTo>
                    <a:pt x="19" y="200"/>
                  </a:lnTo>
                  <a:lnTo>
                    <a:pt x="19" y="198"/>
                  </a:lnTo>
                  <a:lnTo>
                    <a:pt x="19" y="200"/>
                  </a:lnTo>
                  <a:lnTo>
                    <a:pt x="17" y="200"/>
                  </a:lnTo>
                  <a:lnTo>
                    <a:pt x="17" y="201"/>
                  </a:lnTo>
                  <a:lnTo>
                    <a:pt x="15" y="201"/>
                  </a:lnTo>
                  <a:lnTo>
                    <a:pt x="13" y="201"/>
                  </a:lnTo>
                  <a:lnTo>
                    <a:pt x="13" y="200"/>
                  </a:lnTo>
                  <a:lnTo>
                    <a:pt x="13" y="198"/>
                  </a:lnTo>
                  <a:lnTo>
                    <a:pt x="13" y="196"/>
                  </a:lnTo>
                  <a:lnTo>
                    <a:pt x="13" y="194"/>
                  </a:lnTo>
                  <a:lnTo>
                    <a:pt x="13" y="192"/>
                  </a:lnTo>
                  <a:lnTo>
                    <a:pt x="13" y="190"/>
                  </a:lnTo>
                  <a:lnTo>
                    <a:pt x="15" y="190"/>
                  </a:lnTo>
                  <a:lnTo>
                    <a:pt x="15" y="188"/>
                  </a:lnTo>
                  <a:lnTo>
                    <a:pt x="15" y="186"/>
                  </a:lnTo>
                  <a:lnTo>
                    <a:pt x="15" y="184"/>
                  </a:lnTo>
                  <a:lnTo>
                    <a:pt x="15" y="182"/>
                  </a:lnTo>
                  <a:lnTo>
                    <a:pt x="17" y="182"/>
                  </a:lnTo>
                  <a:lnTo>
                    <a:pt x="17" y="180"/>
                  </a:lnTo>
                  <a:lnTo>
                    <a:pt x="17" y="178"/>
                  </a:lnTo>
                  <a:lnTo>
                    <a:pt x="17" y="177"/>
                  </a:lnTo>
                  <a:lnTo>
                    <a:pt x="19" y="177"/>
                  </a:lnTo>
                  <a:lnTo>
                    <a:pt x="17" y="177"/>
                  </a:lnTo>
                  <a:lnTo>
                    <a:pt x="19" y="177"/>
                  </a:lnTo>
                  <a:lnTo>
                    <a:pt x="19" y="175"/>
                  </a:lnTo>
                  <a:lnTo>
                    <a:pt x="17" y="175"/>
                  </a:lnTo>
                  <a:lnTo>
                    <a:pt x="19" y="175"/>
                  </a:lnTo>
                  <a:lnTo>
                    <a:pt x="19" y="173"/>
                  </a:lnTo>
                  <a:lnTo>
                    <a:pt x="19" y="171"/>
                  </a:lnTo>
                  <a:lnTo>
                    <a:pt x="21" y="171"/>
                  </a:lnTo>
                  <a:lnTo>
                    <a:pt x="21" y="169"/>
                  </a:lnTo>
                  <a:lnTo>
                    <a:pt x="21" y="167"/>
                  </a:lnTo>
                  <a:lnTo>
                    <a:pt x="21" y="165"/>
                  </a:lnTo>
                  <a:lnTo>
                    <a:pt x="23" y="165"/>
                  </a:lnTo>
                  <a:lnTo>
                    <a:pt x="23" y="163"/>
                  </a:lnTo>
                  <a:lnTo>
                    <a:pt x="21" y="163"/>
                  </a:lnTo>
                  <a:lnTo>
                    <a:pt x="21" y="161"/>
                  </a:lnTo>
                  <a:lnTo>
                    <a:pt x="23" y="159"/>
                  </a:lnTo>
                  <a:lnTo>
                    <a:pt x="25" y="159"/>
                  </a:lnTo>
                  <a:lnTo>
                    <a:pt x="25" y="157"/>
                  </a:lnTo>
                  <a:lnTo>
                    <a:pt x="27" y="157"/>
                  </a:lnTo>
                  <a:lnTo>
                    <a:pt x="27" y="155"/>
                  </a:lnTo>
                  <a:lnTo>
                    <a:pt x="29" y="155"/>
                  </a:lnTo>
                  <a:lnTo>
                    <a:pt x="29" y="153"/>
                  </a:lnTo>
                  <a:lnTo>
                    <a:pt x="29" y="152"/>
                  </a:lnTo>
                  <a:lnTo>
                    <a:pt x="31" y="152"/>
                  </a:lnTo>
                  <a:lnTo>
                    <a:pt x="31" y="150"/>
                  </a:lnTo>
                  <a:lnTo>
                    <a:pt x="33" y="148"/>
                  </a:lnTo>
                  <a:lnTo>
                    <a:pt x="33" y="146"/>
                  </a:lnTo>
                  <a:lnTo>
                    <a:pt x="35" y="146"/>
                  </a:lnTo>
                  <a:lnTo>
                    <a:pt x="35" y="144"/>
                  </a:lnTo>
                  <a:lnTo>
                    <a:pt x="37" y="142"/>
                  </a:lnTo>
                  <a:lnTo>
                    <a:pt x="35" y="142"/>
                  </a:lnTo>
                  <a:lnTo>
                    <a:pt x="35" y="140"/>
                  </a:lnTo>
                  <a:lnTo>
                    <a:pt x="35" y="138"/>
                  </a:lnTo>
                  <a:lnTo>
                    <a:pt x="33" y="138"/>
                  </a:lnTo>
                  <a:lnTo>
                    <a:pt x="33" y="136"/>
                  </a:lnTo>
                  <a:lnTo>
                    <a:pt x="33" y="134"/>
                  </a:lnTo>
                  <a:lnTo>
                    <a:pt x="33" y="132"/>
                  </a:lnTo>
                  <a:lnTo>
                    <a:pt x="33" y="130"/>
                  </a:lnTo>
                  <a:lnTo>
                    <a:pt x="31" y="130"/>
                  </a:lnTo>
                  <a:lnTo>
                    <a:pt x="31" y="129"/>
                  </a:lnTo>
                  <a:lnTo>
                    <a:pt x="29" y="129"/>
                  </a:lnTo>
                  <a:lnTo>
                    <a:pt x="29" y="127"/>
                  </a:lnTo>
                  <a:lnTo>
                    <a:pt x="29" y="125"/>
                  </a:lnTo>
                  <a:lnTo>
                    <a:pt x="29" y="123"/>
                  </a:lnTo>
                  <a:lnTo>
                    <a:pt x="27" y="123"/>
                  </a:lnTo>
                  <a:lnTo>
                    <a:pt x="27" y="121"/>
                  </a:lnTo>
                  <a:lnTo>
                    <a:pt x="29" y="121"/>
                  </a:lnTo>
                  <a:lnTo>
                    <a:pt x="29" y="119"/>
                  </a:lnTo>
                  <a:lnTo>
                    <a:pt x="29" y="117"/>
                  </a:lnTo>
                  <a:lnTo>
                    <a:pt x="29" y="113"/>
                  </a:lnTo>
                  <a:lnTo>
                    <a:pt x="29" y="111"/>
                  </a:lnTo>
                  <a:lnTo>
                    <a:pt x="27" y="111"/>
                  </a:lnTo>
                  <a:lnTo>
                    <a:pt x="27" y="109"/>
                  </a:lnTo>
                  <a:lnTo>
                    <a:pt x="25" y="107"/>
                  </a:lnTo>
                  <a:lnTo>
                    <a:pt x="25" y="105"/>
                  </a:lnTo>
                  <a:lnTo>
                    <a:pt x="23" y="105"/>
                  </a:lnTo>
                  <a:lnTo>
                    <a:pt x="21" y="104"/>
                  </a:lnTo>
                  <a:lnTo>
                    <a:pt x="19" y="102"/>
                  </a:lnTo>
                  <a:lnTo>
                    <a:pt x="17" y="98"/>
                  </a:lnTo>
                  <a:lnTo>
                    <a:pt x="15" y="98"/>
                  </a:lnTo>
                  <a:lnTo>
                    <a:pt x="13" y="96"/>
                  </a:lnTo>
                  <a:lnTo>
                    <a:pt x="13" y="94"/>
                  </a:lnTo>
                  <a:lnTo>
                    <a:pt x="13" y="92"/>
                  </a:lnTo>
                  <a:lnTo>
                    <a:pt x="13" y="90"/>
                  </a:lnTo>
                  <a:lnTo>
                    <a:pt x="12" y="90"/>
                  </a:lnTo>
                  <a:lnTo>
                    <a:pt x="12" y="88"/>
                  </a:lnTo>
                  <a:lnTo>
                    <a:pt x="13" y="88"/>
                  </a:lnTo>
                  <a:lnTo>
                    <a:pt x="12" y="86"/>
                  </a:lnTo>
                  <a:lnTo>
                    <a:pt x="13" y="86"/>
                  </a:lnTo>
                  <a:lnTo>
                    <a:pt x="15" y="86"/>
                  </a:lnTo>
                  <a:lnTo>
                    <a:pt x="15" y="84"/>
                  </a:lnTo>
                  <a:lnTo>
                    <a:pt x="17" y="84"/>
                  </a:lnTo>
                  <a:lnTo>
                    <a:pt x="19" y="84"/>
                  </a:lnTo>
                  <a:lnTo>
                    <a:pt x="19" y="82"/>
                  </a:lnTo>
                  <a:lnTo>
                    <a:pt x="19" y="81"/>
                  </a:lnTo>
                  <a:lnTo>
                    <a:pt x="19" y="79"/>
                  </a:lnTo>
                  <a:lnTo>
                    <a:pt x="17" y="79"/>
                  </a:lnTo>
                  <a:lnTo>
                    <a:pt x="19" y="79"/>
                  </a:lnTo>
                  <a:lnTo>
                    <a:pt x="19" y="77"/>
                  </a:lnTo>
                  <a:lnTo>
                    <a:pt x="19" y="75"/>
                  </a:lnTo>
                  <a:lnTo>
                    <a:pt x="19" y="73"/>
                  </a:lnTo>
                  <a:lnTo>
                    <a:pt x="21" y="73"/>
                  </a:lnTo>
                  <a:lnTo>
                    <a:pt x="23" y="73"/>
                  </a:lnTo>
                  <a:lnTo>
                    <a:pt x="23" y="71"/>
                  </a:lnTo>
                  <a:lnTo>
                    <a:pt x="23" y="69"/>
                  </a:lnTo>
                  <a:lnTo>
                    <a:pt x="25" y="69"/>
                  </a:lnTo>
                  <a:lnTo>
                    <a:pt x="25" y="67"/>
                  </a:lnTo>
                  <a:lnTo>
                    <a:pt x="23" y="67"/>
                  </a:lnTo>
                  <a:lnTo>
                    <a:pt x="21" y="69"/>
                  </a:lnTo>
                  <a:lnTo>
                    <a:pt x="19" y="69"/>
                  </a:lnTo>
                  <a:lnTo>
                    <a:pt x="19" y="67"/>
                  </a:lnTo>
                  <a:lnTo>
                    <a:pt x="19" y="65"/>
                  </a:lnTo>
                  <a:lnTo>
                    <a:pt x="19" y="63"/>
                  </a:lnTo>
                  <a:lnTo>
                    <a:pt x="17" y="63"/>
                  </a:lnTo>
                  <a:lnTo>
                    <a:pt x="17" y="61"/>
                  </a:lnTo>
                  <a:lnTo>
                    <a:pt x="17" y="59"/>
                  </a:lnTo>
                  <a:lnTo>
                    <a:pt x="17" y="58"/>
                  </a:lnTo>
                  <a:lnTo>
                    <a:pt x="15" y="58"/>
                  </a:lnTo>
                  <a:lnTo>
                    <a:pt x="15" y="56"/>
                  </a:lnTo>
                  <a:lnTo>
                    <a:pt x="13" y="56"/>
                  </a:lnTo>
                  <a:lnTo>
                    <a:pt x="13" y="54"/>
                  </a:lnTo>
                  <a:lnTo>
                    <a:pt x="12" y="52"/>
                  </a:lnTo>
                  <a:lnTo>
                    <a:pt x="10" y="52"/>
                  </a:lnTo>
                  <a:lnTo>
                    <a:pt x="10" y="50"/>
                  </a:lnTo>
                  <a:lnTo>
                    <a:pt x="10" y="48"/>
                  </a:lnTo>
                  <a:lnTo>
                    <a:pt x="8" y="48"/>
                  </a:lnTo>
                  <a:lnTo>
                    <a:pt x="6" y="46"/>
                  </a:lnTo>
                  <a:lnTo>
                    <a:pt x="6" y="44"/>
                  </a:lnTo>
                  <a:lnTo>
                    <a:pt x="4" y="44"/>
                  </a:lnTo>
                  <a:lnTo>
                    <a:pt x="6" y="44"/>
                  </a:lnTo>
                  <a:lnTo>
                    <a:pt x="4" y="42"/>
                  </a:lnTo>
                  <a:lnTo>
                    <a:pt x="6" y="42"/>
                  </a:lnTo>
                  <a:lnTo>
                    <a:pt x="6" y="40"/>
                  </a:lnTo>
                  <a:lnTo>
                    <a:pt x="4" y="40"/>
                  </a:lnTo>
                  <a:lnTo>
                    <a:pt x="6" y="40"/>
                  </a:lnTo>
                  <a:lnTo>
                    <a:pt x="6" y="38"/>
                  </a:lnTo>
                  <a:lnTo>
                    <a:pt x="4" y="38"/>
                  </a:lnTo>
                  <a:lnTo>
                    <a:pt x="4" y="36"/>
                  </a:lnTo>
                  <a:lnTo>
                    <a:pt x="2" y="34"/>
                  </a:lnTo>
                  <a:lnTo>
                    <a:pt x="2" y="36"/>
                  </a:lnTo>
                  <a:lnTo>
                    <a:pt x="0" y="34"/>
                  </a:lnTo>
                  <a:lnTo>
                    <a:pt x="0" y="33"/>
                  </a:lnTo>
                  <a:lnTo>
                    <a:pt x="2" y="33"/>
                  </a:lnTo>
                  <a:lnTo>
                    <a:pt x="4" y="33"/>
                  </a:lnTo>
                  <a:lnTo>
                    <a:pt x="4" y="31"/>
                  </a:lnTo>
                  <a:lnTo>
                    <a:pt x="6" y="31"/>
                  </a:lnTo>
                  <a:lnTo>
                    <a:pt x="6" y="29"/>
                  </a:lnTo>
                  <a:lnTo>
                    <a:pt x="6" y="27"/>
                  </a:lnTo>
                  <a:lnTo>
                    <a:pt x="4" y="27"/>
                  </a:lnTo>
                  <a:lnTo>
                    <a:pt x="4" y="25"/>
                  </a:lnTo>
                  <a:lnTo>
                    <a:pt x="6" y="25"/>
                  </a:lnTo>
                  <a:lnTo>
                    <a:pt x="6" y="23"/>
                  </a:lnTo>
                  <a:lnTo>
                    <a:pt x="6" y="21"/>
                  </a:lnTo>
                  <a:lnTo>
                    <a:pt x="6" y="19"/>
                  </a:lnTo>
                  <a:lnTo>
                    <a:pt x="6" y="17"/>
                  </a:lnTo>
                  <a:lnTo>
                    <a:pt x="8" y="15"/>
                  </a:lnTo>
                  <a:lnTo>
                    <a:pt x="10" y="13"/>
                  </a:lnTo>
                  <a:lnTo>
                    <a:pt x="10" y="11"/>
                  </a:lnTo>
                  <a:lnTo>
                    <a:pt x="12" y="11"/>
                  </a:lnTo>
                  <a:lnTo>
                    <a:pt x="13" y="11"/>
                  </a:lnTo>
                  <a:lnTo>
                    <a:pt x="13" y="13"/>
                  </a:lnTo>
                  <a:lnTo>
                    <a:pt x="15" y="13"/>
                  </a:lnTo>
                  <a:lnTo>
                    <a:pt x="17" y="13"/>
                  </a:lnTo>
                  <a:lnTo>
                    <a:pt x="17" y="11"/>
                  </a:lnTo>
                  <a:lnTo>
                    <a:pt x="17" y="13"/>
                  </a:lnTo>
                  <a:lnTo>
                    <a:pt x="19" y="13"/>
                  </a:lnTo>
                  <a:lnTo>
                    <a:pt x="19" y="11"/>
                  </a:lnTo>
                  <a:lnTo>
                    <a:pt x="21" y="11"/>
                  </a:lnTo>
                  <a:lnTo>
                    <a:pt x="23" y="11"/>
                  </a:lnTo>
                  <a:lnTo>
                    <a:pt x="25" y="11"/>
                  </a:lnTo>
                  <a:lnTo>
                    <a:pt x="25" y="10"/>
                  </a:lnTo>
                  <a:lnTo>
                    <a:pt x="25" y="8"/>
                  </a:lnTo>
                  <a:lnTo>
                    <a:pt x="25" y="6"/>
                  </a:lnTo>
                  <a:lnTo>
                    <a:pt x="27" y="6"/>
                  </a:lnTo>
                  <a:lnTo>
                    <a:pt x="29" y="6"/>
                  </a:lnTo>
                  <a:lnTo>
                    <a:pt x="31" y="6"/>
                  </a:lnTo>
                  <a:lnTo>
                    <a:pt x="33" y="6"/>
                  </a:lnTo>
                  <a:lnTo>
                    <a:pt x="35" y="4"/>
                  </a:lnTo>
                  <a:lnTo>
                    <a:pt x="33" y="4"/>
                  </a:lnTo>
                  <a:lnTo>
                    <a:pt x="33" y="2"/>
                  </a:lnTo>
                  <a:lnTo>
                    <a:pt x="33" y="0"/>
                  </a:lnTo>
                  <a:lnTo>
                    <a:pt x="33" y="2"/>
                  </a:lnTo>
                  <a:lnTo>
                    <a:pt x="35" y="2"/>
                  </a:lnTo>
                  <a:lnTo>
                    <a:pt x="37" y="2"/>
                  </a:lnTo>
                  <a:lnTo>
                    <a:pt x="38" y="2"/>
                  </a:lnTo>
                  <a:lnTo>
                    <a:pt x="38" y="0"/>
                  </a:lnTo>
                  <a:lnTo>
                    <a:pt x="4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0" name="Freeform 230"/>
            <p:cNvSpPr>
              <a:spLocks noEditPoints="1"/>
            </p:cNvSpPr>
            <p:nvPr/>
          </p:nvSpPr>
          <p:spPr bwMode="auto">
            <a:xfrm>
              <a:off x="6731000" y="3692525"/>
              <a:ext cx="198438" cy="142875"/>
            </a:xfrm>
            <a:custGeom>
              <a:avLst/>
              <a:gdLst>
                <a:gd name="T0" fmla="*/ 50 w 125"/>
                <a:gd name="T1" fmla="*/ 25 h 90"/>
                <a:gd name="T2" fmla="*/ 54 w 125"/>
                <a:gd name="T3" fmla="*/ 6 h 90"/>
                <a:gd name="T4" fmla="*/ 50 w 125"/>
                <a:gd name="T5" fmla="*/ 12 h 90"/>
                <a:gd name="T6" fmla="*/ 52 w 125"/>
                <a:gd name="T7" fmla="*/ 17 h 90"/>
                <a:gd name="T8" fmla="*/ 56 w 125"/>
                <a:gd name="T9" fmla="*/ 19 h 90"/>
                <a:gd name="T10" fmla="*/ 50 w 125"/>
                <a:gd name="T11" fmla="*/ 23 h 90"/>
                <a:gd name="T12" fmla="*/ 42 w 125"/>
                <a:gd name="T13" fmla="*/ 19 h 90"/>
                <a:gd name="T14" fmla="*/ 35 w 125"/>
                <a:gd name="T15" fmla="*/ 25 h 90"/>
                <a:gd name="T16" fmla="*/ 31 w 125"/>
                <a:gd name="T17" fmla="*/ 33 h 90"/>
                <a:gd name="T18" fmla="*/ 38 w 125"/>
                <a:gd name="T19" fmla="*/ 33 h 90"/>
                <a:gd name="T20" fmla="*/ 44 w 125"/>
                <a:gd name="T21" fmla="*/ 31 h 90"/>
                <a:gd name="T22" fmla="*/ 52 w 125"/>
                <a:gd name="T23" fmla="*/ 33 h 90"/>
                <a:gd name="T24" fmla="*/ 59 w 125"/>
                <a:gd name="T25" fmla="*/ 33 h 90"/>
                <a:gd name="T26" fmla="*/ 67 w 125"/>
                <a:gd name="T27" fmla="*/ 33 h 90"/>
                <a:gd name="T28" fmla="*/ 71 w 125"/>
                <a:gd name="T29" fmla="*/ 38 h 90"/>
                <a:gd name="T30" fmla="*/ 79 w 125"/>
                <a:gd name="T31" fmla="*/ 38 h 90"/>
                <a:gd name="T32" fmla="*/ 84 w 125"/>
                <a:gd name="T33" fmla="*/ 35 h 90"/>
                <a:gd name="T34" fmla="*/ 96 w 125"/>
                <a:gd name="T35" fmla="*/ 35 h 90"/>
                <a:gd name="T36" fmla="*/ 102 w 125"/>
                <a:gd name="T37" fmla="*/ 42 h 90"/>
                <a:gd name="T38" fmla="*/ 102 w 125"/>
                <a:gd name="T39" fmla="*/ 48 h 90"/>
                <a:gd name="T40" fmla="*/ 107 w 125"/>
                <a:gd name="T41" fmla="*/ 52 h 90"/>
                <a:gd name="T42" fmla="*/ 113 w 125"/>
                <a:gd name="T43" fmla="*/ 52 h 90"/>
                <a:gd name="T44" fmla="*/ 119 w 125"/>
                <a:gd name="T45" fmla="*/ 58 h 90"/>
                <a:gd name="T46" fmla="*/ 121 w 125"/>
                <a:gd name="T47" fmla="*/ 65 h 90"/>
                <a:gd name="T48" fmla="*/ 119 w 125"/>
                <a:gd name="T49" fmla="*/ 71 h 90"/>
                <a:gd name="T50" fmla="*/ 123 w 125"/>
                <a:gd name="T51" fmla="*/ 77 h 90"/>
                <a:gd name="T52" fmla="*/ 113 w 125"/>
                <a:gd name="T53" fmla="*/ 77 h 90"/>
                <a:gd name="T54" fmla="*/ 107 w 125"/>
                <a:gd name="T55" fmla="*/ 77 h 90"/>
                <a:gd name="T56" fmla="*/ 102 w 125"/>
                <a:gd name="T57" fmla="*/ 77 h 90"/>
                <a:gd name="T58" fmla="*/ 92 w 125"/>
                <a:gd name="T59" fmla="*/ 75 h 90"/>
                <a:gd name="T60" fmla="*/ 84 w 125"/>
                <a:gd name="T61" fmla="*/ 81 h 90"/>
                <a:gd name="T62" fmla="*/ 79 w 125"/>
                <a:gd name="T63" fmla="*/ 85 h 90"/>
                <a:gd name="T64" fmla="*/ 67 w 125"/>
                <a:gd name="T65" fmla="*/ 88 h 90"/>
                <a:gd name="T66" fmla="*/ 65 w 125"/>
                <a:gd name="T67" fmla="*/ 77 h 90"/>
                <a:gd name="T68" fmla="*/ 67 w 125"/>
                <a:gd name="T69" fmla="*/ 67 h 90"/>
                <a:gd name="T70" fmla="*/ 63 w 125"/>
                <a:gd name="T71" fmla="*/ 63 h 90"/>
                <a:gd name="T72" fmla="*/ 59 w 125"/>
                <a:gd name="T73" fmla="*/ 56 h 90"/>
                <a:gd name="T74" fmla="*/ 54 w 125"/>
                <a:gd name="T75" fmla="*/ 56 h 90"/>
                <a:gd name="T76" fmla="*/ 50 w 125"/>
                <a:gd name="T77" fmla="*/ 61 h 90"/>
                <a:gd name="T78" fmla="*/ 44 w 125"/>
                <a:gd name="T79" fmla="*/ 67 h 90"/>
                <a:gd name="T80" fmla="*/ 42 w 125"/>
                <a:gd name="T81" fmla="*/ 73 h 90"/>
                <a:gd name="T82" fmla="*/ 35 w 125"/>
                <a:gd name="T83" fmla="*/ 73 h 90"/>
                <a:gd name="T84" fmla="*/ 31 w 125"/>
                <a:gd name="T85" fmla="*/ 81 h 90"/>
                <a:gd name="T86" fmla="*/ 25 w 125"/>
                <a:gd name="T87" fmla="*/ 77 h 90"/>
                <a:gd name="T88" fmla="*/ 17 w 125"/>
                <a:gd name="T89" fmla="*/ 81 h 90"/>
                <a:gd name="T90" fmla="*/ 10 w 125"/>
                <a:gd name="T91" fmla="*/ 85 h 90"/>
                <a:gd name="T92" fmla="*/ 8 w 125"/>
                <a:gd name="T93" fmla="*/ 75 h 90"/>
                <a:gd name="T94" fmla="*/ 11 w 125"/>
                <a:gd name="T95" fmla="*/ 67 h 90"/>
                <a:gd name="T96" fmla="*/ 15 w 125"/>
                <a:gd name="T97" fmla="*/ 60 h 90"/>
                <a:gd name="T98" fmla="*/ 11 w 125"/>
                <a:gd name="T99" fmla="*/ 50 h 90"/>
                <a:gd name="T100" fmla="*/ 10 w 125"/>
                <a:gd name="T101" fmla="*/ 44 h 90"/>
                <a:gd name="T102" fmla="*/ 6 w 125"/>
                <a:gd name="T103" fmla="*/ 40 h 90"/>
                <a:gd name="T104" fmla="*/ 2 w 125"/>
                <a:gd name="T105" fmla="*/ 35 h 90"/>
                <a:gd name="T106" fmla="*/ 17 w 125"/>
                <a:gd name="T107" fmla="*/ 33 h 90"/>
                <a:gd name="T108" fmla="*/ 21 w 125"/>
                <a:gd name="T109" fmla="*/ 27 h 90"/>
                <a:gd name="T110" fmla="*/ 23 w 125"/>
                <a:gd name="T111" fmla="*/ 23 h 90"/>
                <a:gd name="T112" fmla="*/ 21 w 125"/>
                <a:gd name="T113" fmla="*/ 19 h 90"/>
                <a:gd name="T114" fmla="*/ 29 w 125"/>
                <a:gd name="T115" fmla="*/ 19 h 90"/>
                <a:gd name="T116" fmla="*/ 31 w 125"/>
                <a:gd name="T117" fmla="*/ 13 h 90"/>
                <a:gd name="T118" fmla="*/ 35 w 125"/>
                <a:gd name="T119" fmla="*/ 6 h 90"/>
                <a:gd name="T120" fmla="*/ 40 w 125"/>
                <a:gd name="T121" fmla="*/ 8 h 90"/>
                <a:gd name="T122" fmla="*/ 48 w 125"/>
                <a:gd name="T123" fmla="*/ 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5" h="90">
                  <a:moveTo>
                    <a:pt x="52" y="25"/>
                  </a:moveTo>
                  <a:lnTo>
                    <a:pt x="54" y="25"/>
                  </a:lnTo>
                  <a:lnTo>
                    <a:pt x="54" y="27"/>
                  </a:lnTo>
                  <a:lnTo>
                    <a:pt x="52" y="27"/>
                  </a:lnTo>
                  <a:lnTo>
                    <a:pt x="50" y="27"/>
                  </a:lnTo>
                  <a:lnTo>
                    <a:pt x="50" y="25"/>
                  </a:lnTo>
                  <a:lnTo>
                    <a:pt x="52" y="25"/>
                  </a:lnTo>
                  <a:close/>
                  <a:moveTo>
                    <a:pt x="52" y="2"/>
                  </a:moveTo>
                  <a:lnTo>
                    <a:pt x="52" y="4"/>
                  </a:lnTo>
                  <a:lnTo>
                    <a:pt x="52" y="2"/>
                  </a:lnTo>
                  <a:close/>
                  <a:moveTo>
                    <a:pt x="50" y="2"/>
                  </a:moveTo>
                  <a:lnTo>
                    <a:pt x="54" y="6"/>
                  </a:lnTo>
                  <a:lnTo>
                    <a:pt x="52" y="6"/>
                  </a:lnTo>
                  <a:lnTo>
                    <a:pt x="54" y="8"/>
                  </a:lnTo>
                  <a:lnTo>
                    <a:pt x="54" y="10"/>
                  </a:lnTo>
                  <a:lnTo>
                    <a:pt x="52" y="10"/>
                  </a:lnTo>
                  <a:lnTo>
                    <a:pt x="52" y="12"/>
                  </a:lnTo>
                  <a:lnTo>
                    <a:pt x="50" y="12"/>
                  </a:lnTo>
                  <a:lnTo>
                    <a:pt x="48" y="12"/>
                  </a:lnTo>
                  <a:lnTo>
                    <a:pt x="48" y="13"/>
                  </a:lnTo>
                  <a:lnTo>
                    <a:pt x="48" y="15"/>
                  </a:lnTo>
                  <a:lnTo>
                    <a:pt x="50" y="15"/>
                  </a:lnTo>
                  <a:lnTo>
                    <a:pt x="52" y="15"/>
                  </a:lnTo>
                  <a:lnTo>
                    <a:pt x="52" y="17"/>
                  </a:lnTo>
                  <a:lnTo>
                    <a:pt x="52" y="19"/>
                  </a:lnTo>
                  <a:lnTo>
                    <a:pt x="54" y="19"/>
                  </a:lnTo>
                  <a:lnTo>
                    <a:pt x="56" y="17"/>
                  </a:lnTo>
                  <a:lnTo>
                    <a:pt x="58" y="17"/>
                  </a:lnTo>
                  <a:lnTo>
                    <a:pt x="58" y="19"/>
                  </a:lnTo>
                  <a:lnTo>
                    <a:pt x="56" y="19"/>
                  </a:lnTo>
                  <a:lnTo>
                    <a:pt x="54" y="19"/>
                  </a:lnTo>
                  <a:lnTo>
                    <a:pt x="52" y="21"/>
                  </a:lnTo>
                  <a:lnTo>
                    <a:pt x="52" y="23"/>
                  </a:lnTo>
                  <a:lnTo>
                    <a:pt x="50" y="23"/>
                  </a:lnTo>
                  <a:lnTo>
                    <a:pt x="50" y="25"/>
                  </a:lnTo>
                  <a:lnTo>
                    <a:pt x="50" y="23"/>
                  </a:lnTo>
                  <a:lnTo>
                    <a:pt x="50" y="21"/>
                  </a:lnTo>
                  <a:lnTo>
                    <a:pt x="48" y="21"/>
                  </a:lnTo>
                  <a:lnTo>
                    <a:pt x="46" y="21"/>
                  </a:lnTo>
                  <a:lnTo>
                    <a:pt x="46" y="19"/>
                  </a:lnTo>
                  <a:lnTo>
                    <a:pt x="44" y="19"/>
                  </a:lnTo>
                  <a:lnTo>
                    <a:pt x="42" y="19"/>
                  </a:lnTo>
                  <a:lnTo>
                    <a:pt x="42" y="17"/>
                  </a:lnTo>
                  <a:lnTo>
                    <a:pt x="35" y="21"/>
                  </a:lnTo>
                  <a:lnTo>
                    <a:pt x="35" y="19"/>
                  </a:lnTo>
                  <a:lnTo>
                    <a:pt x="35" y="21"/>
                  </a:lnTo>
                  <a:lnTo>
                    <a:pt x="35" y="23"/>
                  </a:lnTo>
                  <a:lnTo>
                    <a:pt x="35" y="25"/>
                  </a:lnTo>
                  <a:lnTo>
                    <a:pt x="33" y="25"/>
                  </a:lnTo>
                  <a:lnTo>
                    <a:pt x="33" y="23"/>
                  </a:lnTo>
                  <a:lnTo>
                    <a:pt x="31" y="23"/>
                  </a:lnTo>
                  <a:lnTo>
                    <a:pt x="31" y="27"/>
                  </a:lnTo>
                  <a:lnTo>
                    <a:pt x="31" y="29"/>
                  </a:lnTo>
                  <a:lnTo>
                    <a:pt x="31" y="33"/>
                  </a:lnTo>
                  <a:lnTo>
                    <a:pt x="33" y="33"/>
                  </a:lnTo>
                  <a:lnTo>
                    <a:pt x="35" y="33"/>
                  </a:lnTo>
                  <a:lnTo>
                    <a:pt x="35" y="31"/>
                  </a:lnTo>
                  <a:lnTo>
                    <a:pt x="36" y="31"/>
                  </a:lnTo>
                  <a:lnTo>
                    <a:pt x="38" y="31"/>
                  </a:lnTo>
                  <a:lnTo>
                    <a:pt x="38" y="33"/>
                  </a:lnTo>
                  <a:lnTo>
                    <a:pt x="40" y="33"/>
                  </a:lnTo>
                  <a:lnTo>
                    <a:pt x="42" y="33"/>
                  </a:lnTo>
                  <a:lnTo>
                    <a:pt x="42" y="31"/>
                  </a:lnTo>
                  <a:lnTo>
                    <a:pt x="44" y="31"/>
                  </a:lnTo>
                  <a:lnTo>
                    <a:pt x="44" y="33"/>
                  </a:lnTo>
                  <a:lnTo>
                    <a:pt x="44" y="31"/>
                  </a:lnTo>
                  <a:lnTo>
                    <a:pt x="46" y="31"/>
                  </a:lnTo>
                  <a:lnTo>
                    <a:pt x="46" y="33"/>
                  </a:lnTo>
                  <a:lnTo>
                    <a:pt x="48" y="31"/>
                  </a:lnTo>
                  <a:lnTo>
                    <a:pt x="50" y="31"/>
                  </a:lnTo>
                  <a:lnTo>
                    <a:pt x="52" y="31"/>
                  </a:lnTo>
                  <a:lnTo>
                    <a:pt x="52" y="33"/>
                  </a:lnTo>
                  <a:lnTo>
                    <a:pt x="54" y="33"/>
                  </a:lnTo>
                  <a:lnTo>
                    <a:pt x="54" y="35"/>
                  </a:lnTo>
                  <a:lnTo>
                    <a:pt x="56" y="35"/>
                  </a:lnTo>
                  <a:lnTo>
                    <a:pt x="58" y="35"/>
                  </a:lnTo>
                  <a:lnTo>
                    <a:pt x="59" y="35"/>
                  </a:lnTo>
                  <a:lnTo>
                    <a:pt x="59" y="33"/>
                  </a:lnTo>
                  <a:lnTo>
                    <a:pt x="61" y="33"/>
                  </a:lnTo>
                  <a:lnTo>
                    <a:pt x="63" y="33"/>
                  </a:lnTo>
                  <a:lnTo>
                    <a:pt x="63" y="31"/>
                  </a:lnTo>
                  <a:lnTo>
                    <a:pt x="65" y="31"/>
                  </a:lnTo>
                  <a:lnTo>
                    <a:pt x="67" y="31"/>
                  </a:lnTo>
                  <a:lnTo>
                    <a:pt x="67" y="33"/>
                  </a:lnTo>
                  <a:lnTo>
                    <a:pt x="65" y="33"/>
                  </a:lnTo>
                  <a:lnTo>
                    <a:pt x="67" y="35"/>
                  </a:lnTo>
                  <a:lnTo>
                    <a:pt x="69" y="35"/>
                  </a:lnTo>
                  <a:lnTo>
                    <a:pt x="69" y="37"/>
                  </a:lnTo>
                  <a:lnTo>
                    <a:pt x="69" y="38"/>
                  </a:lnTo>
                  <a:lnTo>
                    <a:pt x="71" y="38"/>
                  </a:lnTo>
                  <a:lnTo>
                    <a:pt x="71" y="37"/>
                  </a:lnTo>
                  <a:lnTo>
                    <a:pt x="73" y="37"/>
                  </a:lnTo>
                  <a:lnTo>
                    <a:pt x="75" y="37"/>
                  </a:lnTo>
                  <a:lnTo>
                    <a:pt x="75" y="38"/>
                  </a:lnTo>
                  <a:lnTo>
                    <a:pt x="77" y="38"/>
                  </a:lnTo>
                  <a:lnTo>
                    <a:pt x="79" y="38"/>
                  </a:lnTo>
                  <a:lnTo>
                    <a:pt x="79" y="37"/>
                  </a:lnTo>
                  <a:lnTo>
                    <a:pt x="81" y="37"/>
                  </a:lnTo>
                  <a:lnTo>
                    <a:pt x="83" y="37"/>
                  </a:lnTo>
                  <a:lnTo>
                    <a:pt x="83" y="35"/>
                  </a:lnTo>
                  <a:lnTo>
                    <a:pt x="83" y="37"/>
                  </a:lnTo>
                  <a:lnTo>
                    <a:pt x="84" y="35"/>
                  </a:lnTo>
                  <a:lnTo>
                    <a:pt x="86" y="37"/>
                  </a:lnTo>
                  <a:lnTo>
                    <a:pt x="88" y="37"/>
                  </a:lnTo>
                  <a:lnTo>
                    <a:pt x="90" y="37"/>
                  </a:lnTo>
                  <a:lnTo>
                    <a:pt x="92" y="37"/>
                  </a:lnTo>
                  <a:lnTo>
                    <a:pt x="94" y="35"/>
                  </a:lnTo>
                  <a:lnTo>
                    <a:pt x="96" y="35"/>
                  </a:lnTo>
                  <a:lnTo>
                    <a:pt x="98" y="35"/>
                  </a:lnTo>
                  <a:lnTo>
                    <a:pt x="100" y="35"/>
                  </a:lnTo>
                  <a:lnTo>
                    <a:pt x="100" y="37"/>
                  </a:lnTo>
                  <a:lnTo>
                    <a:pt x="100" y="38"/>
                  </a:lnTo>
                  <a:lnTo>
                    <a:pt x="100" y="40"/>
                  </a:lnTo>
                  <a:lnTo>
                    <a:pt x="102" y="42"/>
                  </a:lnTo>
                  <a:lnTo>
                    <a:pt x="104" y="44"/>
                  </a:lnTo>
                  <a:lnTo>
                    <a:pt x="102" y="44"/>
                  </a:lnTo>
                  <a:lnTo>
                    <a:pt x="102" y="46"/>
                  </a:lnTo>
                  <a:lnTo>
                    <a:pt x="100" y="46"/>
                  </a:lnTo>
                  <a:lnTo>
                    <a:pt x="102" y="46"/>
                  </a:lnTo>
                  <a:lnTo>
                    <a:pt x="102" y="48"/>
                  </a:lnTo>
                  <a:lnTo>
                    <a:pt x="102" y="50"/>
                  </a:lnTo>
                  <a:lnTo>
                    <a:pt x="102" y="52"/>
                  </a:lnTo>
                  <a:lnTo>
                    <a:pt x="104" y="52"/>
                  </a:lnTo>
                  <a:lnTo>
                    <a:pt x="106" y="54"/>
                  </a:lnTo>
                  <a:lnTo>
                    <a:pt x="107" y="54"/>
                  </a:lnTo>
                  <a:lnTo>
                    <a:pt x="107" y="52"/>
                  </a:lnTo>
                  <a:lnTo>
                    <a:pt x="106" y="52"/>
                  </a:lnTo>
                  <a:lnTo>
                    <a:pt x="107" y="52"/>
                  </a:lnTo>
                  <a:lnTo>
                    <a:pt x="107" y="50"/>
                  </a:lnTo>
                  <a:lnTo>
                    <a:pt x="109" y="50"/>
                  </a:lnTo>
                  <a:lnTo>
                    <a:pt x="111" y="50"/>
                  </a:lnTo>
                  <a:lnTo>
                    <a:pt x="113" y="52"/>
                  </a:lnTo>
                  <a:lnTo>
                    <a:pt x="115" y="52"/>
                  </a:lnTo>
                  <a:lnTo>
                    <a:pt x="117" y="52"/>
                  </a:lnTo>
                  <a:lnTo>
                    <a:pt x="117" y="54"/>
                  </a:lnTo>
                  <a:lnTo>
                    <a:pt x="119" y="54"/>
                  </a:lnTo>
                  <a:lnTo>
                    <a:pt x="119" y="56"/>
                  </a:lnTo>
                  <a:lnTo>
                    <a:pt x="119" y="58"/>
                  </a:lnTo>
                  <a:lnTo>
                    <a:pt x="119" y="60"/>
                  </a:lnTo>
                  <a:lnTo>
                    <a:pt x="119" y="61"/>
                  </a:lnTo>
                  <a:lnTo>
                    <a:pt x="119" y="63"/>
                  </a:lnTo>
                  <a:lnTo>
                    <a:pt x="121" y="63"/>
                  </a:lnTo>
                  <a:lnTo>
                    <a:pt x="119" y="65"/>
                  </a:lnTo>
                  <a:lnTo>
                    <a:pt x="121" y="65"/>
                  </a:lnTo>
                  <a:lnTo>
                    <a:pt x="121" y="67"/>
                  </a:lnTo>
                  <a:lnTo>
                    <a:pt x="119" y="67"/>
                  </a:lnTo>
                  <a:lnTo>
                    <a:pt x="121" y="67"/>
                  </a:lnTo>
                  <a:lnTo>
                    <a:pt x="121" y="69"/>
                  </a:lnTo>
                  <a:lnTo>
                    <a:pt x="121" y="71"/>
                  </a:lnTo>
                  <a:lnTo>
                    <a:pt x="119" y="71"/>
                  </a:lnTo>
                  <a:lnTo>
                    <a:pt x="121" y="71"/>
                  </a:lnTo>
                  <a:lnTo>
                    <a:pt x="121" y="73"/>
                  </a:lnTo>
                  <a:lnTo>
                    <a:pt x="123" y="73"/>
                  </a:lnTo>
                  <a:lnTo>
                    <a:pt x="123" y="75"/>
                  </a:lnTo>
                  <a:lnTo>
                    <a:pt x="125" y="75"/>
                  </a:lnTo>
                  <a:lnTo>
                    <a:pt x="123" y="77"/>
                  </a:lnTo>
                  <a:lnTo>
                    <a:pt x="121" y="79"/>
                  </a:lnTo>
                  <a:lnTo>
                    <a:pt x="119" y="79"/>
                  </a:lnTo>
                  <a:lnTo>
                    <a:pt x="119" y="77"/>
                  </a:lnTo>
                  <a:lnTo>
                    <a:pt x="117" y="75"/>
                  </a:lnTo>
                  <a:lnTo>
                    <a:pt x="115" y="77"/>
                  </a:lnTo>
                  <a:lnTo>
                    <a:pt x="113" y="77"/>
                  </a:lnTo>
                  <a:lnTo>
                    <a:pt x="113" y="75"/>
                  </a:lnTo>
                  <a:lnTo>
                    <a:pt x="113" y="77"/>
                  </a:lnTo>
                  <a:lnTo>
                    <a:pt x="111" y="75"/>
                  </a:lnTo>
                  <a:lnTo>
                    <a:pt x="109" y="75"/>
                  </a:lnTo>
                  <a:lnTo>
                    <a:pt x="109" y="77"/>
                  </a:lnTo>
                  <a:lnTo>
                    <a:pt x="107" y="77"/>
                  </a:lnTo>
                  <a:lnTo>
                    <a:pt x="106" y="79"/>
                  </a:lnTo>
                  <a:lnTo>
                    <a:pt x="104" y="79"/>
                  </a:lnTo>
                  <a:lnTo>
                    <a:pt x="102" y="79"/>
                  </a:lnTo>
                  <a:lnTo>
                    <a:pt x="100" y="79"/>
                  </a:lnTo>
                  <a:lnTo>
                    <a:pt x="100" y="77"/>
                  </a:lnTo>
                  <a:lnTo>
                    <a:pt x="102" y="77"/>
                  </a:lnTo>
                  <a:lnTo>
                    <a:pt x="102" y="75"/>
                  </a:lnTo>
                  <a:lnTo>
                    <a:pt x="100" y="75"/>
                  </a:lnTo>
                  <a:lnTo>
                    <a:pt x="98" y="75"/>
                  </a:lnTo>
                  <a:lnTo>
                    <a:pt x="96" y="75"/>
                  </a:lnTo>
                  <a:lnTo>
                    <a:pt x="94" y="75"/>
                  </a:lnTo>
                  <a:lnTo>
                    <a:pt x="92" y="75"/>
                  </a:lnTo>
                  <a:lnTo>
                    <a:pt x="92" y="77"/>
                  </a:lnTo>
                  <a:lnTo>
                    <a:pt x="90" y="77"/>
                  </a:lnTo>
                  <a:lnTo>
                    <a:pt x="88" y="79"/>
                  </a:lnTo>
                  <a:lnTo>
                    <a:pt x="86" y="79"/>
                  </a:lnTo>
                  <a:lnTo>
                    <a:pt x="86" y="81"/>
                  </a:lnTo>
                  <a:lnTo>
                    <a:pt x="84" y="81"/>
                  </a:lnTo>
                  <a:lnTo>
                    <a:pt x="84" y="83"/>
                  </a:lnTo>
                  <a:lnTo>
                    <a:pt x="83" y="83"/>
                  </a:lnTo>
                  <a:lnTo>
                    <a:pt x="81" y="85"/>
                  </a:lnTo>
                  <a:lnTo>
                    <a:pt x="81" y="83"/>
                  </a:lnTo>
                  <a:lnTo>
                    <a:pt x="81" y="85"/>
                  </a:lnTo>
                  <a:lnTo>
                    <a:pt x="79" y="85"/>
                  </a:lnTo>
                  <a:lnTo>
                    <a:pt x="77" y="85"/>
                  </a:lnTo>
                  <a:lnTo>
                    <a:pt x="77" y="86"/>
                  </a:lnTo>
                  <a:lnTo>
                    <a:pt x="71" y="90"/>
                  </a:lnTo>
                  <a:lnTo>
                    <a:pt x="69" y="90"/>
                  </a:lnTo>
                  <a:lnTo>
                    <a:pt x="67" y="90"/>
                  </a:lnTo>
                  <a:lnTo>
                    <a:pt x="67" y="88"/>
                  </a:lnTo>
                  <a:lnTo>
                    <a:pt x="67" y="86"/>
                  </a:lnTo>
                  <a:lnTo>
                    <a:pt x="65" y="85"/>
                  </a:lnTo>
                  <a:lnTo>
                    <a:pt x="65" y="83"/>
                  </a:lnTo>
                  <a:lnTo>
                    <a:pt x="65" y="81"/>
                  </a:lnTo>
                  <a:lnTo>
                    <a:pt x="65" y="79"/>
                  </a:lnTo>
                  <a:lnTo>
                    <a:pt x="65" y="77"/>
                  </a:lnTo>
                  <a:lnTo>
                    <a:pt x="65" y="75"/>
                  </a:lnTo>
                  <a:lnTo>
                    <a:pt x="65" y="73"/>
                  </a:lnTo>
                  <a:lnTo>
                    <a:pt x="65" y="71"/>
                  </a:lnTo>
                  <a:lnTo>
                    <a:pt x="67" y="71"/>
                  </a:lnTo>
                  <a:lnTo>
                    <a:pt x="67" y="69"/>
                  </a:lnTo>
                  <a:lnTo>
                    <a:pt x="67" y="67"/>
                  </a:lnTo>
                  <a:lnTo>
                    <a:pt x="67" y="65"/>
                  </a:lnTo>
                  <a:lnTo>
                    <a:pt x="65" y="65"/>
                  </a:lnTo>
                  <a:lnTo>
                    <a:pt x="63" y="65"/>
                  </a:lnTo>
                  <a:lnTo>
                    <a:pt x="61" y="65"/>
                  </a:lnTo>
                  <a:lnTo>
                    <a:pt x="61" y="63"/>
                  </a:lnTo>
                  <a:lnTo>
                    <a:pt x="63" y="63"/>
                  </a:lnTo>
                  <a:lnTo>
                    <a:pt x="63" y="61"/>
                  </a:lnTo>
                  <a:lnTo>
                    <a:pt x="63" y="60"/>
                  </a:lnTo>
                  <a:lnTo>
                    <a:pt x="63" y="58"/>
                  </a:lnTo>
                  <a:lnTo>
                    <a:pt x="61" y="58"/>
                  </a:lnTo>
                  <a:lnTo>
                    <a:pt x="61" y="56"/>
                  </a:lnTo>
                  <a:lnTo>
                    <a:pt x="59" y="56"/>
                  </a:lnTo>
                  <a:lnTo>
                    <a:pt x="58" y="54"/>
                  </a:lnTo>
                  <a:lnTo>
                    <a:pt x="58" y="56"/>
                  </a:lnTo>
                  <a:lnTo>
                    <a:pt x="58" y="54"/>
                  </a:lnTo>
                  <a:lnTo>
                    <a:pt x="56" y="54"/>
                  </a:lnTo>
                  <a:lnTo>
                    <a:pt x="54" y="54"/>
                  </a:lnTo>
                  <a:lnTo>
                    <a:pt x="54" y="56"/>
                  </a:lnTo>
                  <a:lnTo>
                    <a:pt x="52" y="56"/>
                  </a:lnTo>
                  <a:lnTo>
                    <a:pt x="54" y="56"/>
                  </a:lnTo>
                  <a:lnTo>
                    <a:pt x="52" y="56"/>
                  </a:lnTo>
                  <a:lnTo>
                    <a:pt x="52" y="58"/>
                  </a:lnTo>
                  <a:lnTo>
                    <a:pt x="50" y="60"/>
                  </a:lnTo>
                  <a:lnTo>
                    <a:pt x="50" y="61"/>
                  </a:lnTo>
                  <a:lnTo>
                    <a:pt x="48" y="61"/>
                  </a:lnTo>
                  <a:lnTo>
                    <a:pt x="48" y="63"/>
                  </a:lnTo>
                  <a:lnTo>
                    <a:pt x="46" y="63"/>
                  </a:lnTo>
                  <a:lnTo>
                    <a:pt x="46" y="65"/>
                  </a:lnTo>
                  <a:lnTo>
                    <a:pt x="44" y="65"/>
                  </a:lnTo>
                  <a:lnTo>
                    <a:pt x="44" y="67"/>
                  </a:lnTo>
                  <a:lnTo>
                    <a:pt x="46" y="67"/>
                  </a:lnTo>
                  <a:lnTo>
                    <a:pt x="46" y="69"/>
                  </a:lnTo>
                  <a:lnTo>
                    <a:pt x="46" y="71"/>
                  </a:lnTo>
                  <a:lnTo>
                    <a:pt x="46" y="73"/>
                  </a:lnTo>
                  <a:lnTo>
                    <a:pt x="44" y="73"/>
                  </a:lnTo>
                  <a:lnTo>
                    <a:pt x="42" y="73"/>
                  </a:lnTo>
                  <a:lnTo>
                    <a:pt x="42" y="71"/>
                  </a:lnTo>
                  <a:lnTo>
                    <a:pt x="40" y="71"/>
                  </a:lnTo>
                  <a:lnTo>
                    <a:pt x="38" y="71"/>
                  </a:lnTo>
                  <a:lnTo>
                    <a:pt x="36" y="73"/>
                  </a:lnTo>
                  <a:lnTo>
                    <a:pt x="35" y="71"/>
                  </a:lnTo>
                  <a:lnTo>
                    <a:pt x="35" y="73"/>
                  </a:lnTo>
                  <a:lnTo>
                    <a:pt x="33" y="73"/>
                  </a:lnTo>
                  <a:lnTo>
                    <a:pt x="33" y="75"/>
                  </a:lnTo>
                  <a:lnTo>
                    <a:pt x="33" y="77"/>
                  </a:lnTo>
                  <a:lnTo>
                    <a:pt x="33" y="79"/>
                  </a:lnTo>
                  <a:lnTo>
                    <a:pt x="33" y="81"/>
                  </a:lnTo>
                  <a:lnTo>
                    <a:pt x="31" y="81"/>
                  </a:lnTo>
                  <a:lnTo>
                    <a:pt x="29" y="81"/>
                  </a:lnTo>
                  <a:lnTo>
                    <a:pt x="27" y="79"/>
                  </a:lnTo>
                  <a:lnTo>
                    <a:pt x="27" y="77"/>
                  </a:lnTo>
                  <a:lnTo>
                    <a:pt x="25" y="77"/>
                  </a:lnTo>
                  <a:lnTo>
                    <a:pt x="25" y="79"/>
                  </a:lnTo>
                  <a:lnTo>
                    <a:pt x="25" y="77"/>
                  </a:lnTo>
                  <a:lnTo>
                    <a:pt x="23" y="77"/>
                  </a:lnTo>
                  <a:lnTo>
                    <a:pt x="23" y="79"/>
                  </a:lnTo>
                  <a:lnTo>
                    <a:pt x="21" y="79"/>
                  </a:lnTo>
                  <a:lnTo>
                    <a:pt x="19" y="79"/>
                  </a:lnTo>
                  <a:lnTo>
                    <a:pt x="19" y="81"/>
                  </a:lnTo>
                  <a:lnTo>
                    <a:pt x="17" y="81"/>
                  </a:lnTo>
                  <a:lnTo>
                    <a:pt x="15" y="81"/>
                  </a:lnTo>
                  <a:lnTo>
                    <a:pt x="15" y="83"/>
                  </a:lnTo>
                  <a:lnTo>
                    <a:pt x="13" y="83"/>
                  </a:lnTo>
                  <a:lnTo>
                    <a:pt x="13" y="85"/>
                  </a:lnTo>
                  <a:lnTo>
                    <a:pt x="11" y="85"/>
                  </a:lnTo>
                  <a:lnTo>
                    <a:pt x="10" y="85"/>
                  </a:lnTo>
                  <a:lnTo>
                    <a:pt x="10" y="83"/>
                  </a:lnTo>
                  <a:lnTo>
                    <a:pt x="8" y="83"/>
                  </a:lnTo>
                  <a:lnTo>
                    <a:pt x="8" y="81"/>
                  </a:lnTo>
                  <a:lnTo>
                    <a:pt x="8" y="79"/>
                  </a:lnTo>
                  <a:lnTo>
                    <a:pt x="8" y="77"/>
                  </a:lnTo>
                  <a:lnTo>
                    <a:pt x="8" y="75"/>
                  </a:lnTo>
                  <a:lnTo>
                    <a:pt x="8" y="73"/>
                  </a:lnTo>
                  <a:lnTo>
                    <a:pt x="8" y="71"/>
                  </a:lnTo>
                  <a:lnTo>
                    <a:pt x="10" y="71"/>
                  </a:lnTo>
                  <a:lnTo>
                    <a:pt x="10" y="69"/>
                  </a:lnTo>
                  <a:lnTo>
                    <a:pt x="11" y="69"/>
                  </a:lnTo>
                  <a:lnTo>
                    <a:pt x="11" y="67"/>
                  </a:lnTo>
                  <a:lnTo>
                    <a:pt x="11" y="65"/>
                  </a:lnTo>
                  <a:lnTo>
                    <a:pt x="13" y="65"/>
                  </a:lnTo>
                  <a:lnTo>
                    <a:pt x="15" y="65"/>
                  </a:lnTo>
                  <a:lnTo>
                    <a:pt x="15" y="63"/>
                  </a:lnTo>
                  <a:lnTo>
                    <a:pt x="15" y="61"/>
                  </a:lnTo>
                  <a:lnTo>
                    <a:pt x="15" y="60"/>
                  </a:lnTo>
                  <a:lnTo>
                    <a:pt x="13" y="58"/>
                  </a:lnTo>
                  <a:lnTo>
                    <a:pt x="13" y="56"/>
                  </a:lnTo>
                  <a:lnTo>
                    <a:pt x="11" y="56"/>
                  </a:lnTo>
                  <a:lnTo>
                    <a:pt x="11" y="54"/>
                  </a:lnTo>
                  <a:lnTo>
                    <a:pt x="11" y="52"/>
                  </a:lnTo>
                  <a:lnTo>
                    <a:pt x="11" y="50"/>
                  </a:lnTo>
                  <a:lnTo>
                    <a:pt x="11" y="48"/>
                  </a:lnTo>
                  <a:lnTo>
                    <a:pt x="13" y="48"/>
                  </a:lnTo>
                  <a:lnTo>
                    <a:pt x="13" y="46"/>
                  </a:lnTo>
                  <a:lnTo>
                    <a:pt x="13" y="44"/>
                  </a:lnTo>
                  <a:lnTo>
                    <a:pt x="11" y="44"/>
                  </a:lnTo>
                  <a:lnTo>
                    <a:pt x="10" y="44"/>
                  </a:lnTo>
                  <a:lnTo>
                    <a:pt x="10" y="42"/>
                  </a:lnTo>
                  <a:lnTo>
                    <a:pt x="10" y="44"/>
                  </a:lnTo>
                  <a:lnTo>
                    <a:pt x="8" y="44"/>
                  </a:lnTo>
                  <a:lnTo>
                    <a:pt x="6" y="44"/>
                  </a:lnTo>
                  <a:lnTo>
                    <a:pt x="6" y="42"/>
                  </a:lnTo>
                  <a:lnTo>
                    <a:pt x="6" y="40"/>
                  </a:lnTo>
                  <a:lnTo>
                    <a:pt x="4" y="40"/>
                  </a:lnTo>
                  <a:lnTo>
                    <a:pt x="2" y="40"/>
                  </a:lnTo>
                  <a:lnTo>
                    <a:pt x="0" y="38"/>
                  </a:lnTo>
                  <a:lnTo>
                    <a:pt x="0" y="37"/>
                  </a:lnTo>
                  <a:lnTo>
                    <a:pt x="0" y="35"/>
                  </a:lnTo>
                  <a:lnTo>
                    <a:pt x="2" y="35"/>
                  </a:lnTo>
                  <a:lnTo>
                    <a:pt x="2" y="33"/>
                  </a:lnTo>
                  <a:lnTo>
                    <a:pt x="4" y="31"/>
                  </a:lnTo>
                  <a:lnTo>
                    <a:pt x="6" y="31"/>
                  </a:lnTo>
                  <a:lnTo>
                    <a:pt x="11" y="33"/>
                  </a:lnTo>
                  <a:lnTo>
                    <a:pt x="15" y="33"/>
                  </a:lnTo>
                  <a:lnTo>
                    <a:pt x="17" y="33"/>
                  </a:lnTo>
                  <a:lnTo>
                    <a:pt x="19" y="33"/>
                  </a:lnTo>
                  <a:lnTo>
                    <a:pt x="19" y="31"/>
                  </a:lnTo>
                  <a:lnTo>
                    <a:pt x="19" y="29"/>
                  </a:lnTo>
                  <a:lnTo>
                    <a:pt x="21" y="27"/>
                  </a:lnTo>
                  <a:lnTo>
                    <a:pt x="21" y="25"/>
                  </a:lnTo>
                  <a:lnTo>
                    <a:pt x="21" y="27"/>
                  </a:lnTo>
                  <a:lnTo>
                    <a:pt x="23" y="27"/>
                  </a:lnTo>
                  <a:lnTo>
                    <a:pt x="23" y="25"/>
                  </a:lnTo>
                  <a:lnTo>
                    <a:pt x="23" y="23"/>
                  </a:lnTo>
                  <a:lnTo>
                    <a:pt x="23" y="25"/>
                  </a:lnTo>
                  <a:lnTo>
                    <a:pt x="25" y="25"/>
                  </a:lnTo>
                  <a:lnTo>
                    <a:pt x="23" y="23"/>
                  </a:lnTo>
                  <a:lnTo>
                    <a:pt x="23" y="21"/>
                  </a:lnTo>
                  <a:lnTo>
                    <a:pt x="25" y="21"/>
                  </a:lnTo>
                  <a:lnTo>
                    <a:pt x="27" y="21"/>
                  </a:lnTo>
                  <a:lnTo>
                    <a:pt x="25" y="19"/>
                  </a:lnTo>
                  <a:lnTo>
                    <a:pt x="21" y="21"/>
                  </a:lnTo>
                  <a:lnTo>
                    <a:pt x="21" y="19"/>
                  </a:lnTo>
                  <a:lnTo>
                    <a:pt x="19" y="19"/>
                  </a:lnTo>
                  <a:lnTo>
                    <a:pt x="21" y="19"/>
                  </a:lnTo>
                  <a:lnTo>
                    <a:pt x="23" y="19"/>
                  </a:lnTo>
                  <a:lnTo>
                    <a:pt x="23" y="17"/>
                  </a:lnTo>
                  <a:lnTo>
                    <a:pt x="27" y="17"/>
                  </a:lnTo>
                  <a:lnTo>
                    <a:pt x="29" y="19"/>
                  </a:lnTo>
                  <a:lnTo>
                    <a:pt x="31" y="19"/>
                  </a:lnTo>
                  <a:lnTo>
                    <a:pt x="31" y="17"/>
                  </a:lnTo>
                  <a:lnTo>
                    <a:pt x="29" y="17"/>
                  </a:lnTo>
                  <a:lnTo>
                    <a:pt x="31" y="17"/>
                  </a:lnTo>
                  <a:lnTo>
                    <a:pt x="31" y="15"/>
                  </a:lnTo>
                  <a:lnTo>
                    <a:pt x="31" y="13"/>
                  </a:lnTo>
                  <a:lnTo>
                    <a:pt x="31" y="12"/>
                  </a:lnTo>
                  <a:lnTo>
                    <a:pt x="29" y="12"/>
                  </a:lnTo>
                  <a:lnTo>
                    <a:pt x="31" y="10"/>
                  </a:lnTo>
                  <a:lnTo>
                    <a:pt x="31" y="8"/>
                  </a:lnTo>
                  <a:lnTo>
                    <a:pt x="33" y="6"/>
                  </a:lnTo>
                  <a:lnTo>
                    <a:pt x="35" y="6"/>
                  </a:lnTo>
                  <a:lnTo>
                    <a:pt x="35" y="8"/>
                  </a:lnTo>
                  <a:lnTo>
                    <a:pt x="36" y="8"/>
                  </a:lnTo>
                  <a:lnTo>
                    <a:pt x="36" y="10"/>
                  </a:lnTo>
                  <a:lnTo>
                    <a:pt x="38" y="10"/>
                  </a:lnTo>
                  <a:lnTo>
                    <a:pt x="38" y="8"/>
                  </a:lnTo>
                  <a:lnTo>
                    <a:pt x="40" y="8"/>
                  </a:lnTo>
                  <a:lnTo>
                    <a:pt x="42" y="8"/>
                  </a:lnTo>
                  <a:lnTo>
                    <a:pt x="44" y="6"/>
                  </a:lnTo>
                  <a:lnTo>
                    <a:pt x="46" y="6"/>
                  </a:lnTo>
                  <a:lnTo>
                    <a:pt x="46" y="4"/>
                  </a:lnTo>
                  <a:lnTo>
                    <a:pt x="48" y="4"/>
                  </a:lnTo>
                  <a:lnTo>
                    <a:pt x="48" y="2"/>
                  </a:lnTo>
                  <a:lnTo>
                    <a:pt x="48" y="0"/>
                  </a:lnTo>
                  <a:lnTo>
                    <a:pt x="50"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1" name="Freeform 231"/>
            <p:cNvSpPr>
              <a:spLocks noEditPoints="1"/>
            </p:cNvSpPr>
            <p:nvPr/>
          </p:nvSpPr>
          <p:spPr bwMode="auto">
            <a:xfrm>
              <a:off x="6353175" y="3635375"/>
              <a:ext cx="358775" cy="249238"/>
            </a:xfrm>
            <a:custGeom>
              <a:avLst/>
              <a:gdLst>
                <a:gd name="T0" fmla="*/ 11 w 226"/>
                <a:gd name="T1" fmla="*/ 80 h 157"/>
                <a:gd name="T2" fmla="*/ 104 w 226"/>
                <a:gd name="T3" fmla="*/ 5 h 157"/>
                <a:gd name="T4" fmla="*/ 117 w 226"/>
                <a:gd name="T5" fmla="*/ 9 h 157"/>
                <a:gd name="T6" fmla="*/ 123 w 226"/>
                <a:gd name="T7" fmla="*/ 19 h 157"/>
                <a:gd name="T8" fmla="*/ 127 w 226"/>
                <a:gd name="T9" fmla="*/ 30 h 157"/>
                <a:gd name="T10" fmla="*/ 136 w 226"/>
                <a:gd name="T11" fmla="*/ 32 h 157"/>
                <a:gd name="T12" fmla="*/ 152 w 226"/>
                <a:gd name="T13" fmla="*/ 38 h 157"/>
                <a:gd name="T14" fmla="*/ 159 w 226"/>
                <a:gd name="T15" fmla="*/ 51 h 157"/>
                <a:gd name="T16" fmla="*/ 169 w 226"/>
                <a:gd name="T17" fmla="*/ 65 h 157"/>
                <a:gd name="T18" fmla="*/ 188 w 226"/>
                <a:gd name="T19" fmla="*/ 80 h 157"/>
                <a:gd name="T20" fmla="*/ 205 w 226"/>
                <a:gd name="T21" fmla="*/ 92 h 157"/>
                <a:gd name="T22" fmla="*/ 223 w 226"/>
                <a:gd name="T23" fmla="*/ 99 h 157"/>
                <a:gd name="T24" fmla="*/ 224 w 226"/>
                <a:gd name="T25" fmla="*/ 113 h 157"/>
                <a:gd name="T26" fmla="*/ 211 w 226"/>
                <a:gd name="T27" fmla="*/ 111 h 157"/>
                <a:gd name="T28" fmla="*/ 198 w 226"/>
                <a:gd name="T29" fmla="*/ 122 h 157"/>
                <a:gd name="T30" fmla="*/ 186 w 226"/>
                <a:gd name="T31" fmla="*/ 136 h 157"/>
                <a:gd name="T32" fmla="*/ 171 w 226"/>
                <a:gd name="T33" fmla="*/ 142 h 157"/>
                <a:gd name="T34" fmla="*/ 167 w 226"/>
                <a:gd name="T35" fmla="*/ 151 h 157"/>
                <a:gd name="T36" fmla="*/ 155 w 226"/>
                <a:gd name="T37" fmla="*/ 153 h 157"/>
                <a:gd name="T38" fmla="*/ 140 w 226"/>
                <a:gd name="T39" fmla="*/ 145 h 157"/>
                <a:gd name="T40" fmla="*/ 140 w 226"/>
                <a:gd name="T41" fmla="*/ 138 h 157"/>
                <a:gd name="T42" fmla="*/ 134 w 226"/>
                <a:gd name="T43" fmla="*/ 126 h 157"/>
                <a:gd name="T44" fmla="*/ 119 w 226"/>
                <a:gd name="T45" fmla="*/ 119 h 157"/>
                <a:gd name="T46" fmla="*/ 111 w 226"/>
                <a:gd name="T47" fmla="*/ 109 h 157"/>
                <a:gd name="T48" fmla="*/ 96 w 226"/>
                <a:gd name="T49" fmla="*/ 107 h 157"/>
                <a:gd name="T50" fmla="*/ 82 w 226"/>
                <a:gd name="T51" fmla="*/ 101 h 157"/>
                <a:gd name="T52" fmla="*/ 73 w 226"/>
                <a:gd name="T53" fmla="*/ 96 h 157"/>
                <a:gd name="T54" fmla="*/ 63 w 226"/>
                <a:gd name="T55" fmla="*/ 97 h 157"/>
                <a:gd name="T56" fmla="*/ 46 w 226"/>
                <a:gd name="T57" fmla="*/ 99 h 157"/>
                <a:gd name="T58" fmla="*/ 34 w 226"/>
                <a:gd name="T59" fmla="*/ 111 h 157"/>
                <a:gd name="T60" fmla="*/ 23 w 226"/>
                <a:gd name="T61" fmla="*/ 97 h 157"/>
                <a:gd name="T62" fmla="*/ 25 w 226"/>
                <a:gd name="T63" fmla="*/ 80 h 157"/>
                <a:gd name="T64" fmla="*/ 21 w 226"/>
                <a:gd name="T65" fmla="*/ 76 h 157"/>
                <a:gd name="T66" fmla="*/ 11 w 226"/>
                <a:gd name="T67" fmla="*/ 74 h 157"/>
                <a:gd name="T68" fmla="*/ 13 w 226"/>
                <a:gd name="T69" fmla="*/ 65 h 157"/>
                <a:gd name="T70" fmla="*/ 19 w 226"/>
                <a:gd name="T71" fmla="*/ 69 h 157"/>
                <a:gd name="T72" fmla="*/ 17 w 226"/>
                <a:gd name="T73" fmla="*/ 67 h 157"/>
                <a:gd name="T74" fmla="*/ 19 w 226"/>
                <a:gd name="T75" fmla="*/ 59 h 157"/>
                <a:gd name="T76" fmla="*/ 11 w 226"/>
                <a:gd name="T77" fmla="*/ 63 h 157"/>
                <a:gd name="T78" fmla="*/ 6 w 226"/>
                <a:gd name="T79" fmla="*/ 55 h 157"/>
                <a:gd name="T80" fmla="*/ 9 w 226"/>
                <a:gd name="T81" fmla="*/ 38 h 157"/>
                <a:gd name="T82" fmla="*/ 17 w 226"/>
                <a:gd name="T83" fmla="*/ 44 h 157"/>
                <a:gd name="T84" fmla="*/ 21 w 226"/>
                <a:gd name="T85" fmla="*/ 46 h 157"/>
                <a:gd name="T86" fmla="*/ 31 w 226"/>
                <a:gd name="T87" fmla="*/ 44 h 157"/>
                <a:gd name="T88" fmla="*/ 34 w 226"/>
                <a:gd name="T89" fmla="*/ 42 h 157"/>
                <a:gd name="T90" fmla="*/ 36 w 226"/>
                <a:gd name="T91" fmla="*/ 34 h 157"/>
                <a:gd name="T92" fmla="*/ 27 w 226"/>
                <a:gd name="T93" fmla="*/ 23 h 157"/>
                <a:gd name="T94" fmla="*/ 13 w 226"/>
                <a:gd name="T95" fmla="*/ 15 h 157"/>
                <a:gd name="T96" fmla="*/ 8 w 226"/>
                <a:gd name="T97" fmla="*/ 28 h 157"/>
                <a:gd name="T98" fmla="*/ 4 w 226"/>
                <a:gd name="T99" fmla="*/ 28 h 157"/>
                <a:gd name="T100" fmla="*/ 4 w 226"/>
                <a:gd name="T101" fmla="*/ 19 h 157"/>
                <a:gd name="T102" fmla="*/ 29 w 226"/>
                <a:gd name="T103" fmla="*/ 9 h 157"/>
                <a:gd name="T104" fmla="*/ 46 w 226"/>
                <a:gd name="T105" fmla="*/ 28 h 157"/>
                <a:gd name="T106" fmla="*/ 63 w 226"/>
                <a:gd name="T107" fmla="*/ 30 h 157"/>
                <a:gd name="T108" fmla="*/ 75 w 226"/>
                <a:gd name="T109" fmla="*/ 28 h 157"/>
                <a:gd name="T110" fmla="*/ 75 w 226"/>
                <a:gd name="T111" fmla="*/ 23 h 157"/>
                <a:gd name="T112" fmla="*/ 80 w 226"/>
                <a:gd name="T113" fmla="*/ 26 h 157"/>
                <a:gd name="T114" fmla="*/ 84 w 226"/>
                <a:gd name="T115" fmla="*/ 19 h 157"/>
                <a:gd name="T116" fmla="*/ 88 w 226"/>
                <a:gd name="T117" fmla="*/ 9 h 157"/>
                <a:gd name="T118" fmla="*/ 96 w 226"/>
                <a:gd name="T119" fmla="*/ 11 h 157"/>
                <a:gd name="T120" fmla="*/ 96 w 226"/>
                <a:gd name="T121" fmla="*/ 3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6" h="157">
                  <a:moveTo>
                    <a:pt x="11" y="84"/>
                  </a:moveTo>
                  <a:lnTo>
                    <a:pt x="11" y="82"/>
                  </a:lnTo>
                  <a:lnTo>
                    <a:pt x="9" y="82"/>
                  </a:lnTo>
                  <a:lnTo>
                    <a:pt x="9" y="80"/>
                  </a:lnTo>
                  <a:lnTo>
                    <a:pt x="9" y="78"/>
                  </a:lnTo>
                  <a:lnTo>
                    <a:pt x="11" y="78"/>
                  </a:lnTo>
                  <a:lnTo>
                    <a:pt x="11" y="76"/>
                  </a:lnTo>
                  <a:lnTo>
                    <a:pt x="11" y="78"/>
                  </a:lnTo>
                  <a:lnTo>
                    <a:pt x="11" y="80"/>
                  </a:lnTo>
                  <a:lnTo>
                    <a:pt x="11" y="82"/>
                  </a:lnTo>
                  <a:lnTo>
                    <a:pt x="11" y="84"/>
                  </a:lnTo>
                  <a:close/>
                  <a:moveTo>
                    <a:pt x="17" y="67"/>
                  </a:moveTo>
                  <a:lnTo>
                    <a:pt x="19" y="69"/>
                  </a:lnTo>
                  <a:lnTo>
                    <a:pt x="17" y="69"/>
                  </a:lnTo>
                  <a:lnTo>
                    <a:pt x="17" y="67"/>
                  </a:lnTo>
                  <a:close/>
                  <a:moveTo>
                    <a:pt x="100" y="0"/>
                  </a:moveTo>
                  <a:lnTo>
                    <a:pt x="102" y="3"/>
                  </a:lnTo>
                  <a:lnTo>
                    <a:pt x="104" y="5"/>
                  </a:lnTo>
                  <a:lnTo>
                    <a:pt x="105" y="5"/>
                  </a:lnTo>
                  <a:lnTo>
                    <a:pt x="107" y="5"/>
                  </a:lnTo>
                  <a:lnTo>
                    <a:pt x="109" y="5"/>
                  </a:lnTo>
                  <a:lnTo>
                    <a:pt x="109" y="7"/>
                  </a:lnTo>
                  <a:lnTo>
                    <a:pt x="109" y="9"/>
                  </a:lnTo>
                  <a:lnTo>
                    <a:pt x="111" y="9"/>
                  </a:lnTo>
                  <a:lnTo>
                    <a:pt x="111" y="11"/>
                  </a:lnTo>
                  <a:lnTo>
                    <a:pt x="113" y="11"/>
                  </a:lnTo>
                  <a:lnTo>
                    <a:pt x="117" y="9"/>
                  </a:lnTo>
                  <a:lnTo>
                    <a:pt x="119" y="9"/>
                  </a:lnTo>
                  <a:lnTo>
                    <a:pt x="119" y="11"/>
                  </a:lnTo>
                  <a:lnTo>
                    <a:pt x="121" y="11"/>
                  </a:lnTo>
                  <a:lnTo>
                    <a:pt x="121" y="13"/>
                  </a:lnTo>
                  <a:lnTo>
                    <a:pt x="121" y="15"/>
                  </a:lnTo>
                  <a:lnTo>
                    <a:pt x="121" y="17"/>
                  </a:lnTo>
                  <a:lnTo>
                    <a:pt x="119" y="17"/>
                  </a:lnTo>
                  <a:lnTo>
                    <a:pt x="121" y="17"/>
                  </a:lnTo>
                  <a:lnTo>
                    <a:pt x="123" y="19"/>
                  </a:lnTo>
                  <a:lnTo>
                    <a:pt x="125" y="21"/>
                  </a:lnTo>
                  <a:lnTo>
                    <a:pt x="123" y="21"/>
                  </a:lnTo>
                  <a:lnTo>
                    <a:pt x="123" y="23"/>
                  </a:lnTo>
                  <a:lnTo>
                    <a:pt x="123" y="25"/>
                  </a:lnTo>
                  <a:lnTo>
                    <a:pt x="123" y="26"/>
                  </a:lnTo>
                  <a:lnTo>
                    <a:pt x="123" y="28"/>
                  </a:lnTo>
                  <a:lnTo>
                    <a:pt x="123" y="30"/>
                  </a:lnTo>
                  <a:lnTo>
                    <a:pt x="125" y="30"/>
                  </a:lnTo>
                  <a:lnTo>
                    <a:pt x="127" y="30"/>
                  </a:lnTo>
                  <a:lnTo>
                    <a:pt x="127" y="32"/>
                  </a:lnTo>
                  <a:lnTo>
                    <a:pt x="128" y="32"/>
                  </a:lnTo>
                  <a:lnTo>
                    <a:pt x="128" y="34"/>
                  </a:lnTo>
                  <a:lnTo>
                    <a:pt x="130" y="34"/>
                  </a:lnTo>
                  <a:lnTo>
                    <a:pt x="132" y="32"/>
                  </a:lnTo>
                  <a:lnTo>
                    <a:pt x="134" y="32"/>
                  </a:lnTo>
                  <a:lnTo>
                    <a:pt x="136" y="32"/>
                  </a:lnTo>
                  <a:lnTo>
                    <a:pt x="136" y="34"/>
                  </a:lnTo>
                  <a:lnTo>
                    <a:pt x="136" y="32"/>
                  </a:lnTo>
                  <a:lnTo>
                    <a:pt x="138" y="32"/>
                  </a:lnTo>
                  <a:lnTo>
                    <a:pt x="140" y="34"/>
                  </a:lnTo>
                  <a:lnTo>
                    <a:pt x="142" y="34"/>
                  </a:lnTo>
                  <a:lnTo>
                    <a:pt x="142" y="32"/>
                  </a:lnTo>
                  <a:lnTo>
                    <a:pt x="144" y="32"/>
                  </a:lnTo>
                  <a:lnTo>
                    <a:pt x="146" y="32"/>
                  </a:lnTo>
                  <a:lnTo>
                    <a:pt x="148" y="32"/>
                  </a:lnTo>
                  <a:lnTo>
                    <a:pt x="152" y="36"/>
                  </a:lnTo>
                  <a:lnTo>
                    <a:pt x="152" y="38"/>
                  </a:lnTo>
                  <a:lnTo>
                    <a:pt x="153" y="38"/>
                  </a:lnTo>
                  <a:lnTo>
                    <a:pt x="153" y="40"/>
                  </a:lnTo>
                  <a:lnTo>
                    <a:pt x="153" y="42"/>
                  </a:lnTo>
                  <a:lnTo>
                    <a:pt x="153" y="44"/>
                  </a:lnTo>
                  <a:lnTo>
                    <a:pt x="155" y="46"/>
                  </a:lnTo>
                  <a:lnTo>
                    <a:pt x="155" y="48"/>
                  </a:lnTo>
                  <a:lnTo>
                    <a:pt x="157" y="49"/>
                  </a:lnTo>
                  <a:lnTo>
                    <a:pt x="159" y="49"/>
                  </a:lnTo>
                  <a:lnTo>
                    <a:pt x="159" y="51"/>
                  </a:lnTo>
                  <a:lnTo>
                    <a:pt x="159" y="53"/>
                  </a:lnTo>
                  <a:lnTo>
                    <a:pt x="159" y="55"/>
                  </a:lnTo>
                  <a:lnTo>
                    <a:pt x="159" y="57"/>
                  </a:lnTo>
                  <a:lnTo>
                    <a:pt x="159" y="59"/>
                  </a:lnTo>
                  <a:lnTo>
                    <a:pt x="161" y="59"/>
                  </a:lnTo>
                  <a:lnTo>
                    <a:pt x="163" y="61"/>
                  </a:lnTo>
                  <a:lnTo>
                    <a:pt x="165" y="63"/>
                  </a:lnTo>
                  <a:lnTo>
                    <a:pt x="167" y="63"/>
                  </a:lnTo>
                  <a:lnTo>
                    <a:pt x="169" y="65"/>
                  </a:lnTo>
                  <a:lnTo>
                    <a:pt x="175" y="69"/>
                  </a:lnTo>
                  <a:lnTo>
                    <a:pt x="176" y="71"/>
                  </a:lnTo>
                  <a:lnTo>
                    <a:pt x="176" y="73"/>
                  </a:lnTo>
                  <a:lnTo>
                    <a:pt x="178" y="74"/>
                  </a:lnTo>
                  <a:lnTo>
                    <a:pt x="180" y="74"/>
                  </a:lnTo>
                  <a:lnTo>
                    <a:pt x="182" y="76"/>
                  </a:lnTo>
                  <a:lnTo>
                    <a:pt x="184" y="78"/>
                  </a:lnTo>
                  <a:lnTo>
                    <a:pt x="186" y="80"/>
                  </a:lnTo>
                  <a:lnTo>
                    <a:pt x="188" y="80"/>
                  </a:lnTo>
                  <a:lnTo>
                    <a:pt x="190" y="80"/>
                  </a:lnTo>
                  <a:lnTo>
                    <a:pt x="192" y="82"/>
                  </a:lnTo>
                  <a:lnTo>
                    <a:pt x="196" y="84"/>
                  </a:lnTo>
                  <a:lnTo>
                    <a:pt x="198" y="86"/>
                  </a:lnTo>
                  <a:lnTo>
                    <a:pt x="200" y="86"/>
                  </a:lnTo>
                  <a:lnTo>
                    <a:pt x="200" y="88"/>
                  </a:lnTo>
                  <a:lnTo>
                    <a:pt x="201" y="90"/>
                  </a:lnTo>
                  <a:lnTo>
                    <a:pt x="203" y="90"/>
                  </a:lnTo>
                  <a:lnTo>
                    <a:pt x="205" y="92"/>
                  </a:lnTo>
                  <a:lnTo>
                    <a:pt x="207" y="94"/>
                  </a:lnTo>
                  <a:lnTo>
                    <a:pt x="211" y="96"/>
                  </a:lnTo>
                  <a:lnTo>
                    <a:pt x="213" y="96"/>
                  </a:lnTo>
                  <a:lnTo>
                    <a:pt x="213" y="94"/>
                  </a:lnTo>
                  <a:lnTo>
                    <a:pt x="215" y="94"/>
                  </a:lnTo>
                  <a:lnTo>
                    <a:pt x="217" y="96"/>
                  </a:lnTo>
                  <a:lnTo>
                    <a:pt x="219" y="96"/>
                  </a:lnTo>
                  <a:lnTo>
                    <a:pt x="221" y="97"/>
                  </a:lnTo>
                  <a:lnTo>
                    <a:pt x="223" y="99"/>
                  </a:lnTo>
                  <a:lnTo>
                    <a:pt x="224" y="99"/>
                  </a:lnTo>
                  <a:lnTo>
                    <a:pt x="226" y="99"/>
                  </a:lnTo>
                  <a:lnTo>
                    <a:pt x="226" y="101"/>
                  </a:lnTo>
                  <a:lnTo>
                    <a:pt x="224" y="103"/>
                  </a:lnTo>
                  <a:lnTo>
                    <a:pt x="224" y="105"/>
                  </a:lnTo>
                  <a:lnTo>
                    <a:pt x="224" y="107"/>
                  </a:lnTo>
                  <a:lnTo>
                    <a:pt x="224" y="109"/>
                  </a:lnTo>
                  <a:lnTo>
                    <a:pt x="224" y="111"/>
                  </a:lnTo>
                  <a:lnTo>
                    <a:pt x="224" y="113"/>
                  </a:lnTo>
                  <a:lnTo>
                    <a:pt x="223" y="113"/>
                  </a:lnTo>
                  <a:lnTo>
                    <a:pt x="221" y="113"/>
                  </a:lnTo>
                  <a:lnTo>
                    <a:pt x="219" y="113"/>
                  </a:lnTo>
                  <a:lnTo>
                    <a:pt x="219" y="111"/>
                  </a:lnTo>
                  <a:lnTo>
                    <a:pt x="217" y="111"/>
                  </a:lnTo>
                  <a:lnTo>
                    <a:pt x="215" y="109"/>
                  </a:lnTo>
                  <a:lnTo>
                    <a:pt x="213" y="109"/>
                  </a:lnTo>
                  <a:lnTo>
                    <a:pt x="211" y="109"/>
                  </a:lnTo>
                  <a:lnTo>
                    <a:pt x="211" y="111"/>
                  </a:lnTo>
                  <a:lnTo>
                    <a:pt x="211" y="113"/>
                  </a:lnTo>
                  <a:lnTo>
                    <a:pt x="209" y="113"/>
                  </a:lnTo>
                  <a:lnTo>
                    <a:pt x="209" y="115"/>
                  </a:lnTo>
                  <a:lnTo>
                    <a:pt x="201" y="115"/>
                  </a:lnTo>
                  <a:lnTo>
                    <a:pt x="200" y="115"/>
                  </a:lnTo>
                  <a:lnTo>
                    <a:pt x="198" y="117"/>
                  </a:lnTo>
                  <a:lnTo>
                    <a:pt x="198" y="119"/>
                  </a:lnTo>
                  <a:lnTo>
                    <a:pt x="198" y="121"/>
                  </a:lnTo>
                  <a:lnTo>
                    <a:pt x="198" y="122"/>
                  </a:lnTo>
                  <a:lnTo>
                    <a:pt x="196" y="122"/>
                  </a:lnTo>
                  <a:lnTo>
                    <a:pt x="194" y="126"/>
                  </a:lnTo>
                  <a:lnTo>
                    <a:pt x="194" y="128"/>
                  </a:lnTo>
                  <a:lnTo>
                    <a:pt x="194" y="130"/>
                  </a:lnTo>
                  <a:lnTo>
                    <a:pt x="194" y="132"/>
                  </a:lnTo>
                  <a:lnTo>
                    <a:pt x="192" y="134"/>
                  </a:lnTo>
                  <a:lnTo>
                    <a:pt x="190" y="136"/>
                  </a:lnTo>
                  <a:lnTo>
                    <a:pt x="188" y="136"/>
                  </a:lnTo>
                  <a:lnTo>
                    <a:pt x="186" y="136"/>
                  </a:lnTo>
                  <a:lnTo>
                    <a:pt x="186" y="138"/>
                  </a:lnTo>
                  <a:lnTo>
                    <a:pt x="186" y="140"/>
                  </a:lnTo>
                  <a:lnTo>
                    <a:pt x="184" y="140"/>
                  </a:lnTo>
                  <a:lnTo>
                    <a:pt x="182" y="140"/>
                  </a:lnTo>
                  <a:lnTo>
                    <a:pt x="180" y="140"/>
                  </a:lnTo>
                  <a:lnTo>
                    <a:pt x="178" y="140"/>
                  </a:lnTo>
                  <a:lnTo>
                    <a:pt x="176" y="142"/>
                  </a:lnTo>
                  <a:lnTo>
                    <a:pt x="175" y="142"/>
                  </a:lnTo>
                  <a:lnTo>
                    <a:pt x="171" y="142"/>
                  </a:lnTo>
                  <a:lnTo>
                    <a:pt x="171" y="144"/>
                  </a:lnTo>
                  <a:lnTo>
                    <a:pt x="171" y="145"/>
                  </a:lnTo>
                  <a:lnTo>
                    <a:pt x="173" y="145"/>
                  </a:lnTo>
                  <a:lnTo>
                    <a:pt x="171" y="145"/>
                  </a:lnTo>
                  <a:lnTo>
                    <a:pt x="171" y="147"/>
                  </a:lnTo>
                  <a:lnTo>
                    <a:pt x="171" y="149"/>
                  </a:lnTo>
                  <a:lnTo>
                    <a:pt x="171" y="151"/>
                  </a:lnTo>
                  <a:lnTo>
                    <a:pt x="169" y="151"/>
                  </a:lnTo>
                  <a:lnTo>
                    <a:pt x="167" y="151"/>
                  </a:lnTo>
                  <a:lnTo>
                    <a:pt x="167" y="153"/>
                  </a:lnTo>
                  <a:lnTo>
                    <a:pt x="165" y="153"/>
                  </a:lnTo>
                  <a:lnTo>
                    <a:pt x="163" y="155"/>
                  </a:lnTo>
                  <a:lnTo>
                    <a:pt x="161" y="155"/>
                  </a:lnTo>
                  <a:lnTo>
                    <a:pt x="159" y="153"/>
                  </a:lnTo>
                  <a:lnTo>
                    <a:pt x="157" y="157"/>
                  </a:lnTo>
                  <a:lnTo>
                    <a:pt x="157" y="155"/>
                  </a:lnTo>
                  <a:lnTo>
                    <a:pt x="157" y="153"/>
                  </a:lnTo>
                  <a:lnTo>
                    <a:pt x="155" y="153"/>
                  </a:lnTo>
                  <a:lnTo>
                    <a:pt x="153" y="151"/>
                  </a:lnTo>
                  <a:lnTo>
                    <a:pt x="152" y="149"/>
                  </a:lnTo>
                  <a:lnTo>
                    <a:pt x="150" y="151"/>
                  </a:lnTo>
                  <a:lnTo>
                    <a:pt x="146" y="151"/>
                  </a:lnTo>
                  <a:lnTo>
                    <a:pt x="146" y="149"/>
                  </a:lnTo>
                  <a:lnTo>
                    <a:pt x="144" y="149"/>
                  </a:lnTo>
                  <a:lnTo>
                    <a:pt x="144" y="147"/>
                  </a:lnTo>
                  <a:lnTo>
                    <a:pt x="142" y="147"/>
                  </a:lnTo>
                  <a:lnTo>
                    <a:pt x="140" y="145"/>
                  </a:lnTo>
                  <a:lnTo>
                    <a:pt x="140" y="144"/>
                  </a:lnTo>
                  <a:lnTo>
                    <a:pt x="142" y="144"/>
                  </a:lnTo>
                  <a:lnTo>
                    <a:pt x="140" y="144"/>
                  </a:lnTo>
                  <a:lnTo>
                    <a:pt x="142" y="144"/>
                  </a:lnTo>
                  <a:lnTo>
                    <a:pt x="140" y="142"/>
                  </a:lnTo>
                  <a:lnTo>
                    <a:pt x="140" y="140"/>
                  </a:lnTo>
                  <a:lnTo>
                    <a:pt x="138" y="140"/>
                  </a:lnTo>
                  <a:lnTo>
                    <a:pt x="140" y="140"/>
                  </a:lnTo>
                  <a:lnTo>
                    <a:pt x="140" y="138"/>
                  </a:lnTo>
                  <a:lnTo>
                    <a:pt x="140" y="136"/>
                  </a:lnTo>
                  <a:lnTo>
                    <a:pt x="140" y="134"/>
                  </a:lnTo>
                  <a:lnTo>
                    <a:pt x="140" y="132"/>
                  </a:lnTo>
                  <a:lnTo>
                    <a:pt x="140" y="130"/>
                  </a:lnTo>
                  <a:lnTo>
                    <a:pt x="140" y="128"/>
                  </a:lnTo>
                  <a:lnTo>
                    <a:pt x="140" y="126"/>
                  </a:lnTo>
                  <a:lnTo>
                    <a:pt x="138" y="126"/>
                  </a:lnTo>
                  <a:lnTo>
                    <a:pt x="136" y="126"/>
                  </a:lnTo>
                  <a:lnTo>
                    <a:pt x="134" y="126"/>
                  </a:lnTo>
                  <a:lnTo>
                    <a:pt x="130" y="126"/>
                  </a:lnTo>
                  <a:lnTo>
                    <a:pt x="128" y="126"/>
                  </a:lnTo>
                  <a:lnTo>
                    <a:pt x="127" y="126"/>
                  </a:lnTo>
                  <a:lnTo>
                    <a:pt x="125" y="126"/>
                  </a:lnTo>
                  <a:lnTo>
                    <a:pt x="125" y="124"/>
                  </a:lnTo>
                  <a:lnTo>
                    <a:pt x="123" y="122"/>
                  </a:lnTo>
                  <a:lnTo>
                    <a:pt x="123" y="121"/>
                  </a:lnTo>
                  <a:lnTo>
                    <a:pt x="121" y="119"/>
                  </a:lnTo>
                  <a:lnTo>
                    <a:pt x="119" y="119"/>
                  </a:lnTo>
                  <a:lnTo>
                    <a:pt x="117" y="117"/>
                  </a:lnTo>
                  <a:lnTo>
                    <a:pt x="115" y="117"/>
                  </a:lnTo>
                  <a:lnTo>
                    <a:pt x="113" y="115"/>
                  </a:lnTo>
                  <a:lnTo>
                    <a:pt x="113" y="117"/>
                  </a:lnTo>
                  <a:lnTo>
                    <a:pt x="113" y="115"/>
                  </a:lnTo>
                  <a:lnTo>
                    <a:pt x="111" y="115"/>
                  </a:lnTo>
                  <a:lnTo>
                    <a:pt x="111" y="113"/>
                  </a:lnTo>
                  <a:lnTo>
                    <a:pt x="111" y="111"/>
                  </a:lnTo>
                  <a:lnTo>
                    <a:pt x="111" y="109"/>
                  </a:lnTo>
                  <a:lnTo>
                    <a:pt x="109" y="109"/>
                  </a:lnTo>
                  <a:lnTo>
                    <a:pt x="105" y="107"/>
                  </a:lnTo>
                  <a:lnTo>
                    <a:pt x="104" y="107"/>
                  </a:lnTo>
                  <a:lnTo>
                    <a:pt x="102" y="105"/>
                  </a:lnTo>
                  <a:lnTo>
                    <a:pt x="102" y="107"/>
                  </a:lnTo>
                  <a:lnTo>
                    <a:pt x="100" y="107"/>
                  </a:lnTo>
                  <a:lnTo>
                    <a:pt x="98" y="105"/>
                  </a:lnTo>
                  <a:lnTo>
                    <a:pt x="98" y="107"/>
                  </a:lnTo>
                  <a:lnTo>
                    <a:pt x="96" y="107"/>
                  </a:lnTo>
                  <a:lnTo>
                    <a:pt x="94" y="107"/>
                  </a:lnTo>
                  <a:lnTo>
                    <a:pt x="92" y="107"/>
                  </a:lnTo>
                  <a:lnTo>
                    <a:pt x="92" y="105"/>
                  </a:lnTo>
                  <a:lnTo>
                    <a:pt x="92" y="103"/>
                  </a:lnTo>
                  <a:lnTo>
                    <a:pt x="90" y="103"/>
                  </a:lnTo>
                  <a:lnTo>
                    <a:pt x="88" y="103"/>
                  </a:lnTo>
                  <a:lnTo>
                    <a:pt x="86" y="101"/>
                  </a:lnTo>
                  <a:lnTo>
                    <a:pt x="84" y="101"/>
                  </a:lnTo>
                  <a:lnTo>
                    <a:pt x="82" y="101"/>
                  </a:lnTo>
                  <a:lnTo>
                    <a:pt x="80" y="101"/>
                  </a:lnTo>
                  <a:lnTo>
                    <a:pt x="79" y="99"/>
                  </a:lnTo>
                  <a:lnTo>
                    <a:pt x="79" y="97"/>
                  </a:lnTo>
                  <a:lnTo>
                    <a:pt x="79" y="96"/>
                  </a:lnTo>
                  <a:lnTo>
                    <a:pt x="77" y="96"/>
                  </a:lnTo>
                  <a:lnTo>
                    <a:pt x="77" y="94"/>
                  </a:lnTo>
                  <a:lnTo>
                    <a:pt x="75" y="94"/>
                  </a:lnTo>
                  <a:lnTo>
                    <a:pt x="75" y="96"/>
                  </a:lnTo>
                  <a:lnTo>
                    <a:pt x="73" y="96"/>
                  </a:lnTo>
                  <a:lnTo>
                    <a:pt x="71" y="96"/>
                  </a:lnTo>
                  <a:lnTo>
                    <a:pt x="69" y="96"/>
                  </a:lnTo>
                  <a:lnTo>
                    <a:pt x="69" y="94"/>
                  </a:lnTo>
                  <a:lnTo>
                    <a:pt x="67" y="96"/>
                  </a:lnTo>
                  <a:lnTo>
                    <a:pt x="67" y="94"/>
                  </a:lnTo>
                  <a:lnTo>
                    <a:pt x="65" y="94"/>
                  </a:lnTo>
                  <a:lnTo>
                    <a:pt x="63" y="96"/>
                  </a:lnTo>
                  <a:lnTo>
                    <a:pt x="61" y="96"/>
                  </a:lnTo>
                  <a:lnTo>
                    <a:pt x="63" y="97"/>
                  </a:lnTo>
                  <a:lnTo>
                    <a:pt x="61" y="97"/>
                  </a:lnTo>
                  <a:lnTo>
                    <a:pt x="59" y="97"/>
                  </a:lnTo>
                  <a:lnTo>
                    <a:pt x="57" y="97"/>
                  </a:lnTo>
                  <a:lnTo>
                    <a:pt x="56" y="97"/>
                  </a:lnTo>
                  <a:lnTo>
                    <a:pt x="54" y="97"/>
                  </a:lnTo>
                  <a:lnTo>
                    <a:pt x="50" y="97"/>
                  </a:lnTo>
                  <a:lnTo>
                    <a:pt x="48" y="97"/>
                  </a:lnTo>
                  <a:lnTo>
                    <a:pt x="48" y="99"/>
                  </a:lnTo>
                  <a:lnTo>
                    <a:pt x="46" y="99"/>
                  </a:lnTo>
                  <a:lnTo>
                    <a:pt x="44" y="99"/>
                  </a:lnTo>
                  <a:lnTo>
                    <a:pt x="44" y="101"/>
                  </a:lnTo>
                  <a:lnTo>
                    <a:pt x="42" y="101"/>
                  </a:lnTo>
                  <a:lnTo>
                    <a:pt x="42" y="103"/>
                  </a:lnTo>
                  <a:lnTo>
                    <a:pt x="38" y="105"/>
                  </a:lnTo>
                  <a:lnTo>
                    <a:pt x="38" y="107"/>
                  </a:lnTo>
                  <a:lnTo>
                    <a:pt x="38" y="109"/>
                  </a:lnTo>
                  <a:lnTo>
                    <a:pt x="36" y="111"/>
                  </a:lnTo>
                  <a:lnTo>
                    <a:pt x="34" y="111"/>
                  </a:lnTo>
                  <a:lnTo>
                    <a:pt x="31" y="113"/>
                  </a:lnTo>
                  <a:lnTo>
                    <a:pt x="29" y="113"/>
                  </a:lnTo>
                  <a:lnTo>
                    <a:pt x="25" y="113"/>
                  </a:lnTo>
                  <a:lnTo>
                    <a:pt x="25" y="111"/>
                  </a:lnTo>
                  <a:lnTo>
                    <a:pt x="23" y="109"/>
                  </a:lnTo>
                  <a:lnTo>
                    <a:pt x="23" y="107"/>
                  </a:lnTo>
                  <a:lnTo>
                    <a:pt x="23" y="105"/>
                  </a:lnTo>
                  <a:lnTo>
                    <a:pt x="23" y="99"/>
                  </a:lnTo>
                  <a:lnTo>
                    <a:pt x="23" y="97"/>
                  </a:lnTo>
                  <a:lnTo>
                    <a:pt x="23" y="96"/>
                  </a:lnTo>
                  <a:lnTo>
                    <a:pt x="23" y="94"/>
                  </a:lnTo>
                  <a:lnTo>
                    <a:pt x="23" y="92"/>
                  </a:lnTo>
                  <a:lnTo>
                    <a:pt x="23" y="90"/>
                  </a:lnTo>
                  <a:lnTo>
                    <a:pt x="23" y="88"/>
                  </a:lnTo>
                  <a:lnTo>
                    <a:pt x="23" y="86"/>
                  </a:lnTo>
                  <a:lnTo>
                    <a:pt x="25" y="84"/>
                  </a:lnTo>
                  <a:lnTo>
                    <a:pt x="25" y="82"/>
                  </a:lnTo>
                  <a:lnTo>
                    <a:pt x="25" y="80"/>
                  </a:lnTo>
                  <a:lnTo>
                    <a:pt x="23" y="80"/>
                  </a:lnTo>
                  <a:lnTo>
                    <a:pt x="23" y="78"/>
                  </a:lnTo>
                  <a:lnTo>
                    <a:pt x="21" y="78"/>
                  </a:lnTo>
                  <a:lnTo>
                    <a:pt x="21" y="76"/>
                  </a:lnTo>
                  <a:lnTo>
                    <a:pt x="21" y="78"/>
                  </a:lnTo>
                  <a:lnTo>
                    <a:pt x="21" y="76"/>
                  </a:lnTo>
                  <a:lnTo>
                    <a:pt x="21" y="74"/>
                  </a:lnTo>
                  <a:lnTo>
                    <a:pt x="21" y="78"/>
                  </a:lnTo>
                  <a:lnTo>
                    <a:pt x="21" y="76"/>
                  </a:lnTo>
                  <a:lnTo>
                    <a:pt x="19" y="76"/>
                  </a:lnTo>
                  <a:lnTo>
                    <a:pt x="19" y="74"/>
                  </a:lnTo>
                  <a:lnTo>
                    <a:pt x="19" y="73"/>
                  </a:lnTo>
                  <a:lnTo>
                    <a:pt x="17" y="73"/>
                  </a:lnTo>
                  <a:lnTo>
                    <a:pt x="15" y="73"/>
                  </a:lnTo>
                  <a:lnTo>
                    <a:pt x="13" y="73"/>
                  </a:lnTo>
                  <a:lnTo>
                    <a:pt x="11" y="73"/>
                  </a:lnTo>
                  <a:lnTo>
                    <a:pt x="13" y="73"/>
                  </a:lnTo>
                  <a:lnTo>
                    <a:pt x="11" y="74"/>
                  </a:lnTo>
                  <a:lnTo>
                    <a:pt x="13" y="74"/>
                  </a:lnTo>
                  <a:lnTo>
                    <a:pt x="13" y="76"/>
                  </a:lnTo>
                  <a:lnTo>
                    <a:pt x="11" y="76"/>
                  </a:lnTo>
                  <a:lnTo>
                    <a:pt x="11" y="73"/>
                  </a:lnTo>
                  <a:lnTo>
                    <a:pt x="11" y="71"/>
                  </a:lnTo>
                  <a:lnTo>
                    <a:pt x="11" y="69"/>
                  </a:lnTo>
                  <a:lnTo>
                    <a:pt x="13" y="69"/>
                  </a:lnTo>
                  <a:lnTo>
                    <a:pt x="13" y="67"/>
                  </a:lnTo>
                  <a:lnTo>
                    <a:pt x="13" y="65"/>
                  </a:lnTo>
                  <a:lnTo>
                    <a:pt x="15" y="65"/>
                  </a:lnTo>
                  <a:lnTo>
                    <a:pt x="15" y="67"/>
                  </a:lnTo>
                  <a:lnTo>
                    <a:pt x="13" y="67"/>
                  </a:lnTo>
                  <a:lnTo>
                    <a:pt x="13" y="69"/>
                  </a:lnTo>
                  <a:lnTo>
                    <a:pt x="15" y="69"/>
                  </a:lnTo>
                  <a:lnTo>
                    <a:pt x="17" y="69"/>
                  </a:lnTo>
                  <a:lnTo>
                    <a:pt x="19" y="69"/>
                  </a:lnTo>
                  <a:lnTo>
                    <a:pt x="19" y="71"/>
                  </a:lnTo>
                  <a:lnTo>
                    <a:pt x="19" y="69"/>
                  </a:lnTo>
                  <a:lnTo>
                    <a:pt x="21" y="69"/>
                  </a:lnTo>
                  <a:lnTo>
                    <a:pt x="19" y="69"/>
                  </a:lnTo>
                  <a:lnTo>
                    <a:pt x="19" y="67"/>
                  </a:lnTo>
                  <a:lnTo>
                    <a:pt x="21" y="67"/>
                  </a:lnTo>
                  <a:lnTo>
                    <a:pt x="19" y="67"/>
                  </a:lnTo>
                  <a:lnTo>
                    <a:pt x="19" y="65"/>
                  </a:lnTo>
                  <a:lnTo>
                    <a:pt x="19" y="67"/>
                  </a:lnTo>
                  <a:lnTo>
                    <a:pt x="17" y="65"/>
                  </a:lnTo>
                  <a:lnTo>
                    <a:pt x="17" y="67"/>
                  </a:lnTo>
                  <a:lnTo>
                    <a:pt x="17" y="65"/>
                  </a:lnTo>
                  <a:lnTo>
                    <a:pt x="17" y="63"/>
                  </a:lnTo>
                  <a:lnTo>
                    <a:pt x="15" y="63"/>
                  </a:lnTo>
                  <a:lnTo>
                    <a:pt x="17" y="63"/>
                  </a:lnTo>
                  <a:lnTo>
                    <a:pt x="17" y="61"/>
                  </a:lnTo>
                  <a:lnTo>
                    <a:pt x="19" y="61"/>
                  </a:lnTo>
                  <a:lnTo>
                    <a:pt x="17" y="61"/>
                  </a:lnTo>
                  <a:lnTo>
                    <a:pt x="19" y="61"/>
                  </a:lnTo>
                  <a:lnTo>
                    <a:pt x="19" y="59"/>
                  </a:lnTo>
                  <a:lnTo>
                    <a:pt x="17" y="59"/>
                  </a:lnTo>
                  <a:lnTo>
                    <a:pt x="15" y="59"/>
                  </a:lnTo>
                  <a:lnTo>
                    <a:pt x="13" y="59"/>
                  </a:lnTo>
                  <a:lnTo>
                    <a:pt x="11" y="59"/>
                  </a:lnTo>
                  <a:lnTo>
                    <a:pt x="9" y="59"/>
                  </a:lnTo>
                  <a:lnTo>
                    <a:pt x="8" y="59"/>
                  </a:lnTo>
                  <a:lnTo>
                    <a:pt x="9" y="61"/>
                  </a:lnTo>
                  <a:lnTo>
                    <a:pt x="9" y="63"/>
                  </a:lnTo>
                  <a:lnTo>
                    <a:pt x="11" y="63"/>
                  </a:lnTo>
                  <a:lnTo>
                    <a:pt x="9" y="63"/>
                  </a:lnTo>
                  <a:lnTo>
                    <a:pt x="9" y="65"/>
                  </a:lnTo>
                  <a:lnTo>
                    <a:pt x="9" y="63"/>
                  </a:lnTo>
                  <a:lnTo>
                    <a:pt x="9" y="61"/>
                  </a:lnTo>
                  <a:lnTo>
                    <a:pt x="8" y="61"/>
                  </a:lnTo>
                  <a:lnTo>
                    <a:pt x="8" y="59"/>
                  </a:lnTo>
                  <a:lnTo>
                    <a:pt x="6" y="59"/>
                  </a:lnTo>
                  <a:lnTo>
                    <a:pt x="6" y="57"/>
                  </a:lnTo>
                  <a:lnTo>
                    <a:pt x="6" y="55"/>
                  </a:lnTo>
                  <a:lnTo>
                    <a:pt x="6" y="53"/>
                  </a:lnTo>
                  <a:lnTo>
                    <a:pt x="6" y="51"/>
                  </a:lnTo>
                  <a:lnTo>
                    <a:pt x="6" y="49"/>
                  </a:lnTo>
                  <a:lnTo>
                    <a:pt x="6" y="48"/>
                  </a:lnTo>
                  <a:lnTo>
                    <a:pt x="8" y="46"/>
                  </a:lnTo>
                  <a:lnTo>
                    <a:pt x="8" y="44"/>
                  </a:lnTo>
                  <a:lnTo>
                    <a:pt x="8" y="42"/>
                  </a:lnTo>
                  <a:lnTo>
                    <a:pt x="8" y="40"/>
                  </a:lnTo>
                  <a:lnTo>
                    <a:pt x="9" y="38"/>
                  </a:lnTo>
                  <a:lnTo>
                    <a:pt x="8" y="36"/>
                  </a:lnTo>
                  <a:lnTo>
                    <a:pt x="9" y="36"/>
                  </a:lnTo>
                  <a:lnTo>
                    <a:pt x="9" y="38"/>
                  </a:lnTo>
                  <a:lnTo>
                    <a:pt x="9" y="40"/>
                  </a:lnTo>
                  <a:lnTo>
                    <a:pt x="11" y="40"/>
                  </a:lnTo>
                  <a:lnTo>
                    <a:pt x="11" y="42"/>
                  </a:lnTo>
                  <a:lnTo>
                    <a:pt x="13" y="42"/>
                  </a:lnTo>
                  <a:lnTo>
                    <a:pt x="15" y="42"/>
                  </a:lnTo>
                  <a:lnTo>
                    <a:pt x="17" y="44"/>
                  </a:lnTo>
                  <a:lnTo>
                    <a:pt x="19" y="42"/>
                  </a:lnTo>
                  <a:lnTo>
                    <a:pt x="19" y="40"/>
                  </a:lnTo>
                  <a:lnTo>
                    <a:pt x="21" y="40"/>
                  </a:lnTo>
                  <a:lnTo>
                    <a:pt x="19" y="42"/>
                  </a:lnTo>
                  <a:lnTo>
                    <a:pt x="21" y="42"/>
                  </a:lnTo>
                  <a:lnTo>
                    <a:pt x="19" y="42"/>
                  </a:lnTo>
                  <a:lnTo>
                    <a:pt x="21" y="42"/>
                  </a:lnTo>
                  <a:lnTo>
                    <a:pt x="21" y="44"/>
                  </a:lnTo>
                  <a:lnTo>
                    <a:pt x="21" y="46"/>
                  </a:lnTo>
                  <a:lnTo>
                    <a:pt x="23" y="46"/>
                  </a:lnTo>
                  <a:lnTo>
                    <a:pt x="25" y="46"/>
                  </a:lnTo>
                  <a:lnTo>
                    <a:pt x="25" y="44"/>
                  </a:lnTo>
                  <a:lnTo>
                    <a:pt x="25" y="46"/>
                  </a:lnTo>
                  <a:lnTo>
                    <a:pt x="27" y="46"/>
                  </a:lnTo>
                  <a:lnTo>
                    <a:pt x="27" y="44"/>
                  </a:lnTo>
                  <a:lnTo>
                    <a:pt x="29" y="44"/>
                  </a:lnTo>
                  <a:lnTo>
                    <a:pt x="32" y="44"/>
                  </a:lnTo>
                  <a:lnTo>
                    <a:pt x="31" y="44"/>
                  </a:lnTo>
                  <a:lnTo>
                    <a:pt x="32" y="44"/>
                  </a:lnTo>
                  <a:lnTo>
                    <a:pt x="31" y="44"/>
                  </a:lnTo>
                  <a:lnTo>
                    <a:pt x="31" y="42"/>
                  </a:lnTo>
                  <a:lnTo>
                    <a:pt x="31" y="40"/>
                  </a:lnTo>
                  <a:lnTo>
                    <a:pt x="29" y="40"/>
                  </a:lnTo>
                  <a:lnTo>
                    <a:pt x="31" y="40"/>
                  </a:lnTo>
                  <a:lnTo>
                    <a:pt x="32" y="40"/>
                  </a:lnTo>
                  <a:lnTo>
                    <a:pt x="32" y="42"/>
                  </a:lnTo>
                  <a:lnTo>
                    <a:pt x="34" y="42"/>
                  </a:lnTo>
                  <a:lnTo>
                    <a:pt x="36" y="42"/>
                  </a:lnTo>
                  <a:lnTo>
                    <a:pt x="36" y="40"/>
                  </a:lnTo>
                  <a:lnTo>
                    <a:pt x="38" y="40"/>
                  </a:lnTo>
                  <a:lnTo>
                    <a:pt x="38" y="38"/>
                  </a:lnTo>
                  <a:lnTo>
                    <a:pt x="36" y="38"/>
                  </a:lnTo>
                  <a:lnTo>
                    <a:pt x="36" y="36"/>
                  </a:lnTo>
                  <a:lnTo>
                    <a:pt x="38" y="36"/>
                  </a:lnTo>
                  <a:lnTo>
                    <a:pt x="36" y="36"/>
                  </a:lnTo>
                  <a:lnTo>
                    <a:pt x="36" y="34"/>
                  </a:lnTo>
                  <a:lnTo>
                    <a:pt x="34" y="34"/>
                  </a:lnTo>
                  <a:lnTo>
                    <a:pt x="32" y="30"/>
                  </a:lnTo>
                  <a:lnTo>
                    <a:pt x="31" y="30"/>
                  </a:lnTo>
                  <a:lnTo>
                    <a:pt x="29" y="30"/>
                  </a:lnTo>
                  <a:lnTo>
                    <a:pt x="29" y="28"/>
                  </a:lnTo>
                  <a:lnTo>
                    <a:pt x="27" y="28"/>
                  </a:lnTo>
                  <a:lnTo>
                    <a:pt x="27" y="26"/>
                  </a:lnTo>
                  <a:lnTo>
                    <a:pt x="27" y="25"/>
                  </a:lnTo>
                  <a:lnTo>
                    <a:pt x="27" y="23"/>
                  </a:lnTo>
                  <a:lnTo>
                    <a:pt x="25" y="21"/>
                  </a:lnTo>
                  <a:lnTo>
                    <a:pt x="25" y="19"/>
                  </a:lnTo>
                  <a:lnTo>
                    <a:pt x="25" y="17"/>
                  </a:lnTo>
                  <a:lnTo>
                    <a:pt x="25" y="15"/>
                  </a:lnTo>
                  <a:lnTo>
                    <a:pt x="23" y="15"/>
                  </a:lnTo>
                  <a:lnTo>
                    <a:pt x="23" y="13"/>
                  </a:lnTo>
                  <a:lnTo>
                    <a:pt x="21" y="13"/>
                  </a:lnTo>
                  <a:lnTo>
                    <a:pt x="15" y="15"/>
                  </a:lnTo>
                  <a:lnTo>
                    <a:pt x="13" y="15"/>
                  </a:lnTo>
                  <a:lnTo>
                    <a:pt x="11" y="15"/>
                  </a:lnTo>
                  <a:lnTo>
                    <a:pt x="9" y="17"/>
                  </a:lnTo>
                  <a:lnTo>
                    <a:pt x="8" y="21"/>
                  </a:lnTo>
                  <a:lnTo>
                    <a:pt x="6" y="23"/>
                  </a:lnTo>
                  <a:lnTo>
                    <a:pt x="6" y="25"/>
                  </a:lnTo>
                  <a:lnTo>
                    <a:pt x="8" y="23"/>
                  </a:lnTo>
                  <a:lnTo>
                    <a:pt x="8" y="25"/>
                  </a:lnTo>
                  <a:lnTo>
                    <a:pt x="8" y="26"/>
                  </a:lnTo>
                  <a:lnTo>
                    <a:pt x="8" y="28"/>
                  </a:lnTo>
                  <a:lnTo>
                    <a:pt x="8" y="30"/>
                  </a:lnTo>
                  <a:lnTo>
                    <a:pt x="8" y="32"/>
                  </a:lnTo>
                  <a:lnTo>
                    <a:pt x="8" y="34"/>
                  </a:lnTo>
                  <a:lnTo>
                    <a:pt x="8" y="36"/>
                  </a:lnTo>
                  <a:lnTo>
                    <a:pt x="8" y="34"/>
                  </a:lnTo>
                  <a:lnTo>
                    <a:pt x="8" y="32"/>
                  </a:lnTo>
                  <a:lnTo>
                    <a:pt x="6" y="30"/>
                  </a:lnTo>
                  <a:lnTo>
                    <a:pt x="6" y="28"/>
                  </a:lnTo>
                  <a:lnTo>
                    <a:pt x="4" y="28"/>
                  </a:lnTo>
                  <a:lnTo>
                    <a:pt x="4" y="26"/>
                  </a:lnTo>
                  <a:lnTo>
                    <a:pt x="2" y="26"/>
                  </a:lnTo>
                  <a:lnTo>
                    <a:pt x="4" y="26"/>
                  </a:lnTo>
                  <a:lnTo>
                    <a:pt x="4" y="25"/>
                  </a:lnTo>
                  <a:lnTo>
                    <a:pt x="4" y="23"/>
                  </a:lnTo>
                  <a:lnTo>
                    <a:pt x="2" y="23"/>
                  </a:lnTo>
                  <a:lnTo>
                    <a:pt x="0" y="23"/>
                  </a:lnTo>
                  <a:lnTo>
                    <a:pt x="2" y="21"/>
                  </a:lnTo>
                  <a:lnTo>
                    <a:pt x="4" y="19"/>
                  </a:lnTo>
                  <a:lnTo>
                    <a:pt x="6" y="17"/>
                  </a:lnTo>
                  <a:lnTo>
                    <a:pt x="9" y="13"/>
                  </a:lnTo>
                  <a:lnTo>
                    <a:pt x="11" y="13"/>
                  </a:lnTo>
                  <a:lnTo>
                    <a:pt x="13" y="13"/>
                  </a:lnTo>
                  <a:lnTo>
                    <a:pt x="17" y="11"/>
                  </a:lnTo>
                  <a:lnTo>
                    <a:pt x="21" y="11"/>
                  </a:lnTo>
                  <a:lnTo>
                    <a:pt x="23" y="9"/>
                  </a:lnTo>
                  <a:lnTo>
                    <a:pt x="27" y="9"/>
                  </a:lnTo>
                  <a:lnTo>
                    <a:pt x="29" y="9"/>
                  </a:lnTo>
                  <a:lnTo>
                    <a:pt x="31" y="11"/>
                  </a:lnTo>
                  <a:lnTo>
                    <a:pt x="34" y="13"/>
                  </a:lnTo>
                  <a:lnTo>
                    <a:pt x="36" y="15"/>
                  </a:lnTo>
                  <a:lnTo>
                    <a:pt x="40" y="19"/>
                  </a:lnTo>
                  <a:lnTo>
                    <a:pt x="40" y="21"/>
                  </a:lnTo>
                  <a:lnTo>
                    <a:pt x="42" y="23"/>
                  </a:lnTo>
                  <a:lnTo>
                    <a:pt x="42" y="25"/>
                  </a:lnTo>
                  <a:lnTo>
                    <a:pt x="44" y="26"/>
                  </a:lnTo>
                  <a:lnTo>
                    <a:pt x="46" y="28"/>
                  </a:lnTo>
                  <a:lnTo>
                    <a:pt x="48" y="30"/>
                  </a:lnTo>
                  <a:lnTo>
                    <a:pt x="48" y="32"/>
                  </a:lnTo>
                  <a:lnTo>
                    <a:pt x="50" y="32"/>
                  </a:lnTo>
                  <a:lnTo>
                    <a:pt x="52" y="32"/>
                  </a:lnTo>
                  <a:lnTo>
                    <a:pt x="54" y="32"/>
                  </a:lnTo>
                  <a:lnTo>
                    <a:pt x="56" y="30"/>
                  </a:lnTo>
                  <a:lnTo>
                    <a:pt x="57" y="30"/>
                  </a:lnTo>
                  <a:lnTo>
                    <a:pt x="59" y="30"/>
                  </a:lnTo>
                  <a:lnTo>
                    <a:pt x="63" y="30"/>
                  </a:lnTo>
                  <a:lnTo>
                    <a:pt x="65" y="32"/>
                  </a:lnTo>
                  <a:lnTo>
                    <a:pt x="67" y="32"/>
                  </a:lnTo>
                  <a:lnTo>
                    <a:pt x="71" y="32"/>
                  </a:lnTo>
                  <a:lnTo>
                    <a:pt x="73" y="32"/>
                  </a:lnTo>
                  <a:lnTo>
                    <a:pt x="75" y="32"/>
                  </a:lnTo>
                  <a:lnTo>
                    <a:pt x="75" y="30"/>
                  </a:lnTo>
                  <a:lnTo>
                    <a:pt x="77" y="30"/>
                  </a:lnTo>
                  <a:lnTo>
                    <a:pt x="75" y="30"/>
                  </a:lnTo>
                  <a:lnTo>
                    <a:pt x="75" y="28"/>
                  </a:lnTo>
                  <a:lnTo>
                    <a:pt x="73" y="28"/>
                  </a:lnTo>
                  <a:lnTo>
                    <a:pt x="73" y="26"/>
                  </a:lnTo>
                  <a:lnTo>
                    <a:pt x="73" y="25"/>
                  </a:lnTo>
                  <a:lnTo>
                    <a:pt x="73" y="23"/>
                  </a:lnTo>
                  <a:lnTo>
                    <a:pt x="73" y="21"/>
                  </a:lnTo>
                  <a:lnTo>
                    <a:pt x="73" y="19"/>
                  </a:lnTo>
                  <a:lnTo>
                    <a:pt x="75" y="19"/>
                  </a:lnTo>
                  <a:lnTo>
                    <a:pt x="75" y="21"/>
                  </a:lnTo>
                  <a:lnTo>
                    <a:pt x="75" y="23"/>
                  </a:lnTo>
                  <a:lnTo>
                    <a:pt x="75" y="25"/>
                  </a:lnTo>
                  <a:lnTo>
                    <a:pt x="75" y="23"/>
                  </a:lnTo>
                  <a:lnTo>
                    <a:pt x="75" y="21"/>
                  </a:lnTo>
                  <a:lnTo>
                    <a:pt x="77" y="21"/>
                  </a:lnTo>
                  <a:lnTo>
                    <a:pt x="77" y="23"/>
                  </a:lnTo>
                  <a:lnTo>
                    <a:pt x="77" y="25"/>
                  </a:lnTo>
                  <a:lnTo>
                    <a:pt x="79" y="26"/>
                  </a:lnTo>
                  <a:lnTo>
                    <a:pt x="80" y="25"/>
                  </a:lnTo>
                  <a:lnTo>
                    <a:pt x="80" y="26"/>
                  </a:lnTo>
                  <a:lnTo>
                    <a:pt x="80" y="25"/>
                  </a:lnTo>
                  <a:lnTo>
                    <a:pt x="82" y="25"/>
                  </a:lnTo>
                  <a:lnTo>
                    <a:pt x="84" y="25"/>
                  </a:lnTo>
                  <a:lnTo>
                    <a:pt x="86" y="23"/>
                  </a:lnTo>
                  <a:lnTo>
                    <a:pt x="86" y="21"/>
                  </a:lnTo>
                  <a:lnTo>
                    <a:pt x="88" y="21"/>
                  </a:lnTo>
                  <a:lnTo>
                    <a:pt x="86" y="21"/>
                  </a:lnTo>
                  <a:lnTo>
                    <a:pt x="86" y="19"/>
                  </a:lnTo>
                  <a:lnTo>
                    <a:pt x="84" y="19"/>
                  </a:lnTo>
                  <a:lnTo>
                    <a:pt x="84" y="17"/>
                  </a:lnTo>
                  <a:lnTo>
                    <a:pt x="84" y="15"/>
                  </a:lnTo>
                  <a:lnTo>
                    <a:pt x="82" y="15"/>
                  </a:lnTo>
                  <a:lnTo>
                    <a:pt x="82" y="13"/>
                  </a:lnTo>
                  <a:lnTo>
                    <a:pt x="84" y="13"/>
                  </a:lnTo>
                  <a:lnTo>
                    <a:pt x="86" y="13"/>
                  </a:lnTo>
                  <a:lnTo>
                    <a:pt x="86" y="11"/>
                  </a:lnTo>
                  <a:lnTo>
                    <a:pt x="88" y="11"/>
                  </a:lnTo>
                  <a:lnTo>
                    <a:pt x="88" y="9"/>
                  </a:lnTo>
                  <a:lnTo>
                    <a:pt x="88" y="7"/>
                  </a:lnTo>
                  <a:lnTo>
                    <a:pt x="88" y="5"/>
                  </a:lnTo>
                  <a:lnTo>
                    <a:pt x="90" y="5"/>
                  </a:lnTo>
                  <a:lnTo>
                    <a:pt x="90" y="7"/>
                  </a:lnTo>
                  <a:lnTo>
                    <a:pt x="92" y="7"/>
                  </a:lnTo>
                  <a:lnTo>
                    <a:pt x="94" y="7"/>
                  </a:lnTo>
                  <a:lnTo>
                    <a:pt x="96" y="7"/>
                  </a:lnTo>
                  <a:lnTo>
                    <a:pt x="96" y="9"/>
                  </a:lnTo>
                  <a:lnTo>
                    <a:pt x="96" y="11"/>
                  </a:lnTo>
                  <a:lnTo>
                    <a:pt x="98" y="9"/>
                  </a:lnTo>
                  <a:lnTo>
                    <a:pt x="96" y="9"/>
                  </a:lnTo>
                  <a:lnTo>
                    <a:pt x="96" y="7"/>
                  </a:lnTo>
                  <a:lnTo>
                    <a:pt x="94" y="5"/>
                  </a:lnTo>
                  <a:lnTo>
                    <a:pt x="92" y="3"/>
                  </a:lnTo>
                  <a:lnTo>
                    <a:pt x="92" y="2"/>
                  </a:lnTo>
                  <a:lnTo>
                    <a:pt x="94" y="2"/>
                  </a:lnTo>
                  <a:lnTo>
                    <a:pt x="96" y="2"/>
                  </a:lnTo>
                  <a:lnTo>
                    <a:pt x="96" y="3"/>
                  </a:lnTo>
                  <a:lnTo>
                    <a:pt x="98" y="3"/>
                  </a:lnTo>
                  <a:lnTo>
                    <a:pt x="98" y="2"/>
                  </a:lnTo>
                  <a:lnTo>
                    <a:pt x="98" y="0"/>
                  </a:lnTo>
                  <a:lnTo>
                    <a:pt x="10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2" name="Freeform 232"/>
            <p:cNvSpPr>
              <a:spLocks noEditPoints="1"/>
            </p:cNvSpPr>
            <p:nvPr/>
          </p:nvSpPr>
          <p:spPr bwMode="auto">
            <a:xfrm>
              <a:off x="8162925" y="5040313"/>
              <a:ext cx="82550" cy="33338"/>
            </a:xfrm>
            <a:custGeom>
              <a:avLst/>
              <a:gdLst>
                <a:gd name="T0" fmla="*/ 4 w 52"/>
                <a:gd name="T1" fmla="*/ 19 h 21"/>
                <a:gd name="T2" fmla="*/ 4 w 52"/>
                <a:gd name="T3" fmla="*/ 21 h 21"/>
                <a:gd name="T4" fmla="*/ 4 w 52"/>
                <a:gd name="T5" fmla="*/ 21 h 21"/>
                <a:gd name="T6" fmla="*/ 4 w 52"/>
                <a:gd name="T7" fmla="*/ 21 h 21"/>
                <a:gd name="T8" fmla="*/ 2 w 52"/>
                <a:gd name="T9" fmla="*/ 19 h 21"/>
                <a:gd name="T10" fmla="*/ 2 w 52"/>
                <a:gd name="T11" fmla="*/ 19 h 21"/>
                <a:gd name="T12" fmla="*/ 0 w 52"/>
                <a:gd name="T13" fmla="*/ 19 h 21"/>
                <a:gd name="T14" fmla="*/ 2 w 52"/>
                <a:gd name="T15" fmla="*/ 17 h 21"/>
                <a:gd name="T16" fmla="*/ 6 w 52"/>
                <a:gd name="T17" fmla="*/ 15 h 21"/>
                <a:gd name="T18" fmla="*/ 6 w 52"/>
                <a:gd name="T19" fmla="*/ 17 h 21"/>
                <a:gd name="T20" fmla="*/ 6 w 52"/>
                <a:gd name="T21" fmla="*/ 19 h 21"/>
                <a:gd name="T22" fmla="*/ 48 w 52"/>
                <a:gd name="T23" fmla="*/ 3 h 21"/>
                <a:gd name="T24" fmla="*/ 50 w 52"/>
                <a:gd name="T25" fmla="*/ 1 h 21"/>
                <a:gd name="T26" fmla="*/ 50 w 52"/>
                <a:gd name="T27" fmla="*/ 3 h 21"/>
                <a:gd name="T28" fmla="*/ 50 w 52"/>
                <a:gd name="T29" fmla="*/ 5 h 21"/>
                <a:gd name="T30" fmla="*/ 46 w 52"/>
                <a:gd name="T31" fmla="*/ 7 h 21"/>
                <a:gd name="T32" fmla="*/ 43 w 52"/>
                <a:gd name="T33" fmla="*/ 9 h 21"/>
                <a:gd name="T34" fmla="*/ 41 w 52"/>
                <a:gd name="T35" fmla="*/ 9 h 21"/>
                <a:gd name="T36" fmla="*/ 39 w 52"/>
                <a:gd name="T37" fmla="*/ 13 h 21"/>
                <a:gd name="T38" fmla="*/ 31 w 52"/>
                <a:gd name="T39" fmla="*/ 15 h 21"/>
                <a:gd name="T40" fmla="*/ 29 w 52"/>
                <a:gd name="T41" fmla="*/ 15 h 21"/>
                <a:gd name="T42" fmla="*/ 25 w 52"/>
                <a:gd name="T43" fmla="*/ 17 h 21"/>
                <a:gd name="T44" fmla="*/ 23 w 52"/>
                <a:gd name="T45" fmla="*/ 17 h 21"/>
                <a:gd name="T46" fmla="*/ 20 w 52"/>
                <a:gd name="T47" fmla="*/ 19 h 21"/>
                <a:gd name="T48" fmla="*/ 18 w 52"/>
                <a:gd name="T49" fmla="*/ 21 h 21"/>
                <a:gd name="T50" fmla="*/ 16 w 52"/>
                <a:gd name="T51" fmla="*/ 19 h 21"/>
                <a:gd name="T52" fmla="*/ 16 w 52"/>
                <a:gd name="T53" fmla="*/ 19 h 21"/>
                <a:gd name="T54" fmla="*/ 14 w 52"/>
                <a:gd name="T55" fmla="*/ 17 h 21"/>
                <a:gd name="T56" fmla="*/ 16 w 52"/>
                <a:gd name="T57" fmla="*/ 15 h 21"/>
                <a:gd name="T58" fmla="*/ 16 w 52"/>
                <a:gd name="T59" fmla="*/ 17 h 21"/>
                <a:gd name="T60" fmla="*/ 18 w 52"/>
                <a:gd name="T61" fmla="*/ 17 h 21"/>
                <a:gd name="T62" fmla="*/ 18 w 52"/>
                <a:gd name="T63" fmla="*/ 15 h 21"/>
                <a:gd name="T64" fmla="*/ 18 w 52"/>
                <a:gd name="T65" fmla="*/ 13 h 21"/>
                <a:gd name="T66" fmla="*/ 18 w 52"/>
                <a:gd name="T67" fmla="*/ 13 h 21"/>
                <a:gd name="T68" fmla="*/ 16 w 52"/>
                <a:gd name="T69" fmla="*/ 13 h 21"/>
                <a:gd name="T70" fmla="*/ 14 w 52"/>
                <a:gd name="T71" fmla="*/ 15 h 21"/>
                <a:gd name="T72" fmla="*/ 14 w 52"/>
                <a:gd name="T73" fmla="*/ 13 h 21"/>
                <a:gd name="T74" fmla="*/ 16 w 52"/>
                <a:gd name="T75" fmla="*/ 11 h 21"/>
                <a:gd name="T76" fmla="*/ 18 w 52"/>
                <a:gd name="T77" fmla="*/ 9 h 21"/>
                <a:gd name="T78" fmla="*/ 18 w 52"/>
                <a:gd name="T79" fmla="*/ 7 h 21"/>
                <a:gd name="T80" fmla="*/ 20 w 52"/>
                <a:gd name="T81" fmla="*/ 7 h 21"/>
                <a:gd name="T82" fmla="*/ 23 w 52"/>
                <a:gd name="T83" fmla="*/ 5 h 21"/>
                <a:gd name="T84" fmla="*/ 25 w 52"/>
                <a:gd name="T85" fmla="*/ 5 h 21"/>
                <a:gd name="T86" fmla="*/ 29 w 52"/>
                <a:gd name="T87" fmla="*/ 5 h 21"/>
                <a:gd name="T88" fmla="*/ 33 w 52"/>
                <a:gd name="T89" fmla="*/ 5 h 21"/>
                <a:gd name="T90" fmla="*/ 35 w 52"/>
                <a:gd name="T91" fmla="*/ 5 h 21"/>
                <a:gd name="T92" fmla="*/ 37 w 52"/>
                <a:gd name="T93" fmla="*/ 3 h 21"/>
                <a:gd name="T94" fmla="*/ 39 w 52"/>
                <a:gd name="T95" fmla="*/ 3 h 21"/>
                <a:gd name="T96" fmla="*/ 43 w 52"/>
                <a:gd name="T97" fmla="*/ 3 h 21"/>
                <a:gd name="T98" fmla="*/ 43 w 52"/>
                <a:gd name="T99" fmla="*/ 3 h 21"/>
                <a:gd name="T100" fmla="*/ 46 w 52"/>
                <a:gd name="T101" fmla="*/ 1 h 21"/>
                <a:gd name="T102" fmla="*/ 25 w 52"/>
                <a:gd name="T103" fmla="*/ 1 h 21"/>
                <a:gd name="T104" fmla="*/ 23 w 52"/>
                <a:gd name="T105" fmla="*/ 1 h 21"/>
                <a:gd name="T106" fmla="*/ 23 w 52"/>
                <a:gd name="T107" fmla="*/ 0 h 21"/>
                <a:gd name="T108" fmla="*/ 25 w 52"/>
                <a:gd name="T109" fmla="*/ 0 h 21"/>
                <a:gd name="T110" fmla="*/ 25 w 52"/>
                <a:gd name="T11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 h="21">
                  <a:moveTo>
                    <a:pt x="4" y="19"/>
                  </a:moveTo>
                  <a:lnTo>
                    <a:pt x="4" y="19"/>
                  </a:lnTo>
                  <a:lnTo>
                    <a:pt x="4" y="19"/>
                  </a:lnTo>
                  <a:lnTo>
                    <a:pt x="4" y="19"/>
                  </a:lnTo>
                  <a:lnTo>
                    <a:pt x="4" y="19"/>
                  </a:lnTo>
                  <a:lnTo>
                    <a:pt x="4" y="21"/>
                  </a:lnTo>
                  <a:lnTo>
                    <a:pt x="4" y="21"/>
                  </a:lnTo>
                  <a:lnTo>
                    <a:pt x="4" y="21"/>
                  </a:lnTo>
                  <a:lnTo>
                    <a:pt x="4" y="21"/>
                  </a:lnTo>
                  <a:lnTo>
                    <a:pt x="4" y="21"/>
                  </a:lnTo>
                  <a:lnTo>
                    <a:pt x="4" y="21"/>
                  </a:lnTo>
                  <a:lnTo>
                    <a:pt x="4" y="21"/>
                  </a:lnTo>
                  <a:lnTo>
                    <a:pt x="4" y="21"/>
                  </a:lnTo>
                  <a:lnTo>
                    <a:pt x="4" y="21"/>
                  </a:lnTo>
                  <a:lnTo>
                    <a:pt x="4" y="21"/>
                  </a:lnTo>
                  <a:lnTo>
                    <a:pt x="4" y="21"/>
                  </a:lnTo>
                  <a:lnTo>
                    <a:pt x="4" y="21"/>
                  </a:lnTo>
                  <a:lnTo>
                    <a:pt x="4" y="21"/>
                  </a:lnTo>
                  <a:lnTo>
                    <a:pt x="4" y="21"/>
                  </a:lnTo>
                  <a:lnTo>
                    <a:pt x="4" y="21"/>
                  </a:lnTo>
                  <a:lnTo>
                    <a:pt x="4" y="21"/>
                  </a:lnTo>
                  <a:lnTo>
                    <a:pt x="4" y="19"/>
                  </a:lnTo>
                  <a:lnTo>
                    <a:pt x="2" y="19"/>
                  </a:lnTo>
                  <a:lnTo>
                    <a:pt x="2" y="19"/>
                  </a:lnTo>
                  <a:lnTo>
                    <a:pt x="2" y="19"/>
                  </a:lnTo>
                  <a:lnTo>
                    <a:pt x="2" y="19"/>
                  </a:lnTo>
                  <a:lnTo>
                    <a:pt x="2" y="19"/>
                  </a:lnTo>
                  <a:lnTo>
                    <a:pt x="2" y="19"/>
                  </a:lnTo>
                  <a:lnTo>
                    <a:pt x="2" y="19"/>
                  </a:lnTo>
                  <a:lnTo>
                    <a:pt x="2" y="19"/>
                  </a:lnTo>
                  <a:lnTo>
                    <a:pt x="0" y="21"/>
                  </a:lnTo>
                  <a:lnTo>
                    <a:pt x="0" y="19"/>
                  </a:lnTo>
                  <a:lnTo>
                    <a:pt x="0" y="19"/>
                  </a:lnTo>
                  <a:lnTo>
                    <a:pt x="0" y="19"/>
                  </a:lnTo>
                  <a:lnTo>
                    <a:pt x="0" y="19"/>
                  </a:lnTo>
                  <a:lnTo>
                    <a:pt x="2" y="17"/>
                  </a:lnTo>
                  <a:lnTo>
                    <a:pt x="2" y="17"/>
                  </a:lnTo>
                  <a:lnTo>
                    <a:pt x="2" y="17"/>
                  </a:lnTo>
                  <a:lnTo>
                    <a:pt x="2" y="17"/>
                  </a:lnTo>
                  <a:lnTo>
                    <a:pt x="2" y="17"/>
                  </a:lnTo>
                  <a:lnTo>
                    <a:pt x="2" y="17"/>
                  </a:lnTo>
                  <a:lnTo>
                    <a:pt x="4" y="17"/>
                  </a:lnTo>
                  <a:lnTo>
                    <a:pt x="6" y="17"/>
                  </a:lnTo>
                  <a:lnTo>
                    <a:pt x="6" y="17"/>
                  </a:lnTo>
                  <a:lnTo>
                    <a:pt x="6" y="15"/>
                  </a:lnTo>
                  <a:lnTo>
                    <a:pt x="6" y="15"/>
                  </a:lnTo>
                  <a:lnTo>
                    <a:pt x="6" y="15"/>
                  </a:lnTo>
                  <a:lnTo>
                    <a:pt x="6" y="15"/>
                  </a:lnTo>
                  <a:lnTo>
                    <a:pt x="6" y="17"/>
                  </a:lnTo>
                  <a:lnTo>
                    <a:pt x="6" y="17"/>
                  </a:lnTo>
                  <a:lnTo>
                    <a:pt x="6" y="17"/>
                  </a:lnTo>
                  <a:lnTo>
                    <a:pt x="6" y="17"/>
                  </a:lnTo>
                  <a:lnTo>
                    <a:pt x="6" y="17"/>
                  </a:lnTo>
                  <a:lnTo>
                    <a:pt x="6" y="19"/>
                  </a:lnTo>
                  <a:lnTo>
                    <a:pt x="6" y="19"/>
                  </a:lnTo>
                  <a:lnTo>
                    <a:pt x="6" y="19"/>
                  </a:lnTo>
                  <a:lnTo>
                    <a:pt x="6" y="19"/>
                  </a:lnTo>
                  <a:lnTo>
                    <a:pt x="4" y="19"/>
                  </a:lnTo>
                  <a:lnTo>
                    <a:pt x="4" y="19"/>
                  </a:lnTo>
                  <a:close/>
                  <a:moveTo>
                    <a:pt x="48" y="3"/>
                  </a:moveTo>
                  <a:lnTo>
                    <a:pt x="48" y="3"/>
                  </a:lnTo>
                  <a:lnTo>
                    <a:pt x="50" y="3"/>
                  </a:lnTo>
                  <a:lnTo>
                    <a:pt x="50" y="3"/>
                  </a:lnTo>
                  <a:lnTo>
                    <a:pt x="50" y="1"/>
                  </a:lnTo>
                  <a:lnTo>
                    <a:pt x="50" y="1"/>
                  </a:lnTo>
                  <a:lnTo>
                    <a:pt x="50" y="1"/>
                  </a:lnTo>
                  <a:lnTo>
                    <a:pt x="50" y="1"/>
                  </a:lnTo>
                  <a:lnTo>
                    <a:pt x="50" y="1"/>
                  </a:lnTo>
                  <a:lnTo>
                    <a:pt x="50" y="3"/>
                  </a:lnTo>
                  <a:lnTo>
                    <a:pt x="50" y="3"/>
                  </a:lnTo>
                  <a:lnTo>
                    <a:pt x="52" y="3"/>
                  </a:lnTo>
                  <a:lnTo>
                    <a:pt x="52" y="3"/>
                  </a:lnTo>
                  <a:lnTo>
                    <a:pt x="52" y="3"/>
                  </a:lnTo>
                  <a:lnTo>
                    <a:pt x="52" y="3"/>
                  </a:lnTo>
                  <a:lnTo>
                    <a:pt x="50" y="5"/>
                  </a:lnTo>
                  <a:lnTo>
                    <a:pt x="50" y="5"/>
                  </a:lnTo>
                  <a:lnTo>
                    <a:pt x="48" y="7"/>
                  </a:lnTo>
                  <a:lnTo>
                    <a:pt x="48" y="7"/>
                  </a:lnTo>
                  <a:lnTo>
                    <a:pt x="48" y="7"/>
                  </a:lnTo>
                  <a:lnTo>
                    <a:pt x="46" y="7"/>
                  </a:lnTo>
                  <a:lnTo>
                    <a:pt x="46" y="7"/>
                  </a:lnTo>
                  <a:lnTo>
                    <a:pt x="45" y="9"/>
                  </a:lnTo>
                  <a:lnTo>
                    <a:pt x="45" y="9"/>
                  </a:lnTo>
                  <a:lnTo>
                    <a:pt x="43" y="9"/>
                  </a:lnTo>
                  <a:lnTo>
                    <a:pt x="43" y="9"/>
                  </a:lnTo>
                  <a:lnTo>
                    <a:pt x="43" y="9"/>
                  </a:lnTo>
                  <a:lnTo>
                    <a:pt x="41" y="9"/>
                  </a:lnTo>
                  <a:lnTo>
                    <a:pt x="41" y="9"/>
                  </a:lnTo>
                  <a:lnTo>
                    <a:pt x="41" y="9"/>
                  </a:lnTo>
                  <a:lnTo>
                    <a:pt x="41" y="9"/>
                  </a:lnTo>
                  <a:lnTo>
                    <a:pt x="41" y="9"/>
                  </a:lnTo>
                  <a:lnTo>
                    <a:pt x="41" y="11"/>
                  </a:lnTo>
                  <a:lnTo>
                    <a:pt x="39" y="11"/>
                  </a:lnTo>
                  <a:lnTo>
                    <a:pt x="39" y="11"/>
                  </a:lnTo>
                  <a:lnTo>
                    <a:pt x="39" y="13"/>
                  </a:lnTo>
                  <a:lnTo>
                    <a:pt x="33" y="13"/>
                  </a:lnTo>
                  <a:lnTo>
                    <a:pt x="33" y="13"/>
                  </a:lnTo>
                  <a:lnTo>
                    <a:pt x="33" y="13"/>
                  </a:lnTo>
                  <a:lnTo>
                    <a:pt x="31" y="13"/>
                  </a:lnTo>
                  <a:lnTo>
                    <a:pt x="31" y="15"/>
                  </a:lnTo>
                  <a:lnTo>
                    <a:pt x="29" y="15"/>
                  </a:lnTo>
                  <a:lnTo>
                    <a:pt x="29" y="15"/>
                  </a:lnTo>
                  <a:lnTo>
                    <a:pt x="29" y="15"/>
                  </a:lnTo>
                  <a:lnTo>
                    <a:pt x="29" y="15"/>
                  </a:lnTo>
                  <a:lnTo>
                    <a:pt x="29" y="15"/>
                  </a:lnTo>
                  <a:lnTo>
                    <a:pt x="27" y="15"/>
                  </a:lnTo>
                  <a:lnTo>
                    <a:pt x="27" y="15"/>
                  </a:lnTo>
                  <a:lnTo>
                    <a:pt x="27" y="15"/>
                  </a:lnTo>
                  <a:lnTo>
                    <a:pt x="25" y="17"/>
                  </a:lnTo>
                  <a:lnTo>
                    <a:pt x="25" y="17"/>
                  </a:lnTo>
                  <a:lnTo>
                    <a:pt x="25" y="15"/>
                  </a:lnTo>
                  <a:lnTo>
                    <a:pt x="25" y="17"/>
                  </a:lnTo>
                  <a:lnTo>
                    <a:pt x="25" y="17"/>
                  </a:lnTo>
                  <a:lnTo>
                    <a:pt x="23" y="17"/>
                  </a:lnTo>
                  <a:lnTo>
                    <a:pt x="23" y="17"/>
                  </a:lnTo>
                  <a:lnTo>
                    <a:pt x="21" y="17"/>
                  </a:lnTo>
                  <a:lnTo>
                    <a:pt x="21" y="17"/>
                  </a:lnTo>
                  <a:lnTo>
                    <a:pt x="20" y="19"/>
                  </a:lnTo>
                  <a:lnTo>
                    <a:pt x="20" y="19"/>
                  </a:lnTo>
                  <a:lnTo>
                    <a:pt x="20" y="19"/>
                  </a:lnTo>
                  <a:lnTo>
                    <a:pt x="20" y="19"/>
                  </a:lnTo>
                  <a:lnTo>
                    <a:pt x="20" y="19"/>
                  </a:lnTo>
                  <a:lnTo>
                    <a:pt x="20" y="19"/>
                  </a:lnTo>
                  <a:lnTo>
                    <a:pt x="18" y="19"/>
                  </a:lnTo>
                  <a:lnTo>
                    <a:pt x="18" y="21"/>
                  </a:lnTo>
                  <a:lnTo>
                    <a:pt x="18" y="21"/>
                  </a:lnTo>
                  <a:lnTo>
                    <a:pt x="18" y="21"/>
                  </a:lnTo>
                  <a:lnTo>
                    <a:pt x="18" y="21"/>
                  </a:lnTo>
                  <a:lnTo>
                    <a:pt x="16" y="21"/>
                  </a:lnTo>
                  <a:lnTo>
                    <a:pt x="16" y="19"/>
                  </a:lnTo>
                  <a:lnTo>
                    <a:pt x="16" y="19"/>
                  </a:lnTo>
                  <a:lnTo>
                    <a:pt x="16" y="19"/>
                  </a:lnTo>
                  <a:lnTo>
                    <a:pt x="16" y="19"/>
                  </a:lnTo>
                  <a:lnTo>
                    <a:pt x="16" y="19"/>
                  </a:lnTo>
                  <a:lnTo>
                    <a:pt x="16" y="19"/>
                  </a:lnTo>
                  <a:lnTo>
                    <a:pt x="16" y="19"/>
                  </a:lnTo>
                  <a:lnTo>
                    <a:pt x="16" y="19"/>
                  </a:lnTo>
                  <a:lnTo>
                    <a:pt x="16" y="17"/>
                  </a:lnTo>
                  <a:lnTo>
                    <a:pt x="16" y="17"/>
                  </a:lnTo>
                  <a:lnTo>
                    <a:pt x="14" y="17"/>
                  </a:lnTo>
                  <a:lnTo>
                    <a:pt x="14" y="17"/>
                  </a:lnTo>
                  <a:lnTo>
                    <a:pt x="14" y="17"/>
                  </a:lnTo>
                  <a:lnTo>
                    <a:pt x="16" y="17"/>
                  </a:lnTo>
                  <a:lnTo>
                    <a:pt x="16" y="15"/>
                  </a:lnTo>
                  <a:lnTo>
                    <a:pt x="16" y="15"/>
                  </a:lnTo>
                  <a:lnTo>
                    <a:pt x="16" y="17"/>
                  </a:lnTo>
                  <a:lnTo>
                    <a:pt x="16" y="17"/>
                  </a:lnTo>
                  <a:lnTo>
                    <a:pt x="16" y="17"/>
                  </a:lnTo>
                  <a:lnTo>
                    <a:pt x="16" y="17"/>
                  </a:lnTo>
                  <a:lnTo>
                    <a:pt x="16" y="17"/>
                  </a:lnTo>
                  <a:lnTo>
                    <a:pt x="16" y="17"/>
                  </a:lnTo>
                  <a:lnTo>
                    <a:pt x="18" y="17"/>
                  </a:lnTo>
                  <a:lnTo>
                    <a:pt x="18" y="17"/>
                  </a:lnTo>
                  <a:lnTo>
                    <a:pt x="18" y="17"/>
                  </a:lnTo>
                  <a:lnTo>
                    <a:pt x="18" y="17"/>
                  </a:lnTo>
                  <a:lnTo>
                    <a:pt x="18" y="15"/>
                  </a:lnTo>
                  <a:lnTo>
                    <a:pt x="18" y="15"/>
                  </a:lnTo>
                  <a:lnTo>
                    <a:pt x="18" y="15"/>
                  </a:lnTo>
                  <a:lnTo>
                    <a:pt x="18" y="15"/>
                  </a:lnTo>
                  <a:lnTo>
                    <a:pt x="18" y="15"/>
                  </a:lnTo>
                  <a:lnTo>
                    <a:pt x="18" y="15"/>
                  </a:lnTo>
                  <a:lnTo>
                    <a:pt x="18" y="15"/>
                  </a:lnTo>
                  <a:lnTo>
                    <a:pt x="18" y="13"/>
                  </a:lnTo>
                  <a:lnTo>
                    <a:pt x="18" y="13"/>
                  </a:lnTo>
                  <a:lnTo>
                    <a:pt x="18" y="13"/>
                  </a:lnTo>
                  <a:lnTo>
                    <a:pt x="18" y="13"/>
                  </a:lnTo>
                  <a:lnTo>
                    <a:pt x="18" y="13"/>
                  </a:lnTo>
                  <a:lnTo>
                    <a:pt x="18" y="13"/>
                  </a:lnTo>
                  <a:lnTo>
                    <a:pt x="18" y="13"/>
                  </a:lnTo>
                  <a:lnTo>
                    <a:pt x="18" y="13"/>
                  </a:lnTo>
                  <a:lnTo>
                    <a:pt x="16" y="13"/>
                  </a:lnTo>
                  <a:lnTo>
                    <a:pt x="16" y="13"/>
                  </a:lnTo>
                  <a:lnTo>
                    <a:pt x="16" y="13"/>
                  </a:lnTo>
                  <a:lnTo>
                    <a:pt x="16" y="13"/>
                  </a:lnTo>
                  <a:lnTo>
                    <a:pt x="16" y="13"/>
                  </a:lnTo>
                  <a:lnTo>
                    <a:pt x="16" y="13"/>
                  </a:lnTo>
                  <a:lnTo>
                    <a:pt x="16" y="15"/>
                  </a:lnTo>
                  <a:lnTo>
                    <a:pt x="16" y="15"/>
                  </a:lnTo>
                  <a:lnTo>
                    <a:pt x="14" y="15"/>
                  </a:lnTo>
                  <a:lnTo>
                    <a:pt x="14" y="15"/>
                  </a:lnTo>
                  <a:lnTo>
                    <a:pt x="14" y="13"/>
                  </a:lnTo>
                  <a:lnTo>
                    <a:pt x="14" y="13"/>
                  </a:lnTo>
                  <a:lnTo>
                    <a:pt x="14" y="13"/>
                  </a:lnTo>
                  <a:lnTo>
                    <a:pt x="14" y="13"/>
                  </a:lnTo>
                  <a:lnTo>
                    <a:pt x="14" y="13"/>
                  </a:lnTo>
                  <a:lnTo>
                    <a:pt x="14" y="13"/>
                  </a:lnTo>
                  <a:lnTo>
                    <a:pt x="14" y="13"/>
                  </a:lnTo>
                  <a:lnTo>
                    <a:pt x="14" y="11"/>
                  </a:lnTo>
                  <a:lnTo>
                    <a:pt x="16" y="11"/>
                  </a:lnTo>
                  <a:lnTo>
                    <a:pt x="16" y="11"/>
                  </a:lnTo>
                  <a:lnTo>
                    <a:pt x="16" y="11"/>
                  </a:lnTo>
                  <a:lnTo>
                    <a:pt x="16" y="9"/>
                  </a:lnTo>
                  <a:lnTo>
                    <a:pt x="16" y="9"/>
                  </a:lnTo>
                  <a:lnTo>
                    <a:pt x="18" y="9"/>
                  </a:lnTo>
                  <a:lnTo>
                    <a:pt x="18" y="9"/>
                  </a:lnTo>
                  <a:lnTo>
                    <a:pt x="18" y="7"/>
                  </a:lnTo>
                  <a:lnTo>
                    <a:pt x="18" y="7"/>
                  </a:lnTo>
                  <a:lnTo>
                    <a:pt x="18" y="7"/>
                  </a:lnTo>
                  <a:lnTo>
                    <a:pt x="18" y="7"/>
                  </a:lnTo>
                  <a:lnTo>
                    <a:pt x="18" y="7"/>
                  </a:lnTo>
                  <a:lnTo>
                    <a:pt x="20" y="7"/>
                  </a:lnTo>
                  <a:lnTo>
                    <a:pt x="20" y="7"/>
                  </a:lnTo>
                  <a:lnTo>
                    <a:pt x="20" y="7"/>
                  </a:lnTo>
                  <a:lnTo>
                    <a:pt x="20" y="7"/>
                  </a:lnTo>
                  <a:lnTo>
                    <a:pt x="20" y="7"/>
                  </a:lnTo>
                  <a:lnTo>
                    <a:pt x="20" y="5"/>
                  </a:lnTo>
                  <a:lnTo>
                    <a:pt x="21" y="5"/>
                  </a:lnTo>
                  <a:lnTo>
                    <a:pt x="21" y="5"/>
                  </a:lnTo>
                  <a:lnTo>
                    <a:pt x="23" y="5"/>
                  </a:lnTo>
                  <a:lnTo>
                    <a:pt x="23" y="5"/>
                  </a:lnTo>
                  <a:lnTo>
                    <a:pt x="23" y="5"/>
                  </a:lnTo>
                  <a:lnTo>
                    <a:pt x="23" y="5"/>
                  </a:lnTo>
                  <a:lnTo>
                    <a:pt x="25" y="5"/>
                  </a:lnTo>
                  <a:lnTo>
                    <a:pt x="25" y="5"/>
                  </a:lnTo>
                  <a:lnTo>
                    <a:pt x="25" y="5"/>
                  </a:lnTo>
                  <a:lnTo>
                    <a:pt x="25" y="5"/>
                  </a:lnTo>
                  <a:lnTo>
                    <a:pt x="25" y="5"/>
                  </a:lnTo>
                  <a:lnTo>
                    <a:pt x="27" y="5"/>
                  </a:lnTo>
                  <a:lnTo>
                    <a:pt x="29" y="5"/>
                  </a:lnTo>
                  <a:lnTo>
                    <a:pt x="29" y="5"/>
                  </a:lnTo>
                  <a:lnTo>
                    <a:pt x="31" y="5"/>
                  </a:lnTo>
                  <a:lnTo>
                    <a:pt x="31" y="5"/>
                  </a:lnTo>
                  <a:lnTo>
                    <a:pt x="33" y="5"/>
                  </a:lnTo>
                  <a:lnTo>
                    <a:pt x="33" y="5"/>
                  </a:lnTo>
                  <a:lnTo>
                    <a:pt x="33" y="5"/>
                  </a:lnTo>
                  <a:lnTo>
                    <a:pt x="33" y="5"/>
                  </a:lnTo>
                  <a:lnTo>
                    <a:pt x="33" y="5"/>
                  </a:lnTo>
                  <a:lnTo>
                    <a:pt x="35" y="5"/>
                  </a:lnTo>
                  <a:lnTo>
                    <a:pt x="35" y="5"/>
                  </a:lnTo>
                  <a:lnTo>
                    <a:pt x="35" y="5"/>
                  </a:lnTo>
                  <a:lnTo>
                    <a:pt x="37" y="3"/>
                  </a:lnTo>
                  <a:lnTo>
                    <a:pt x="37" y="3"/>
                  </a:lnTo>
                  <a:lnTo>
                    <a:pt x="37" y="3"/>
                  </a:lnTo>
                  <a:lnTo>
                    <a:pt x="37" y="3"/>
                  </a:lnTo>
                  <a:lnTo>
                    <a:pt x="37" y="3"/>
                  </a:lnTo>
                  <a:lnTo>
                    <a:pt x="37" y="3"/>
                  </a:lnTo>
                  <a:lnTo>
                    <a:pt x="39" y="3"/>
                  </a:lnTo>
                  <a:lnTo>
                    <a:pt x="39" y="3"/>
                  </a:lnTo>
                  <a:lnTo>
                    <a:pt x="39" y="3"/>
                  </a:lnTo>
                  <a:lnTo>
                    <a:pt x="39" y="3"/>
                  </a:lnTo>
                  <a:lnTo>
                    <a:pt x="39" y="3"/>
                  </a:lnTo>
                  <a:lnTo>
                    <a:pt x="41" y="5"/>
                  </a:lnTo>
                  <a:lnTo>
                    <a:pt x="41" y="5"/>
                  </a:lnTo>
                  <a:lnTo>
                    <a:pt x="43" y="3"/>
                  </a:lnTo>
                  <a:lnTo>
                    <a:pt x="43" y="3"/>
                  </a:lnTo>
                  <a:lnTo>
                    <a:pt x="43" y="3"/>
                  </a:lnTo>
                  <a:lnTo>
                    <a:pt x="43" y="3"/>
                  </a:lnTo>
                  <a:lnTo>
                    <a:pt x="43" y="3"/>
                  </a:lnTo>
                  <a:lnTo>
                    <a:pt x="43" y="3"/>
                  </a:lnTo>
                  <a:lnTo>
                    <a:pt x="43" y="3"/>
                  </a:lnTo>
                  <a:lnTo>
                    <a:pt x="45" y="3"/>
                  </a:lnTo>
                  <a:lnTo>
                    <a:pt x="45" y="3"/>
                  </a:lnTo>
                  <a:lnTo>
                    <a:pt x="46" y="1"/>
                  </a:lnTo>
                  <a:lnTo>
                    <a:pt x="46" y="1"/>
                  </a:lnTo>
                  <a:lnTo>
                    <a:pt x="46" y="1"/>
                  </a:lnTo>
                  <a:lnTo>
                    <a:pt x="46" y="1"/>
                  </a:lnTo>
                  <a:lnTo>
                    <a:pt x="48" y="3"/>
                  </a:lnTo>
                  <a:lnTo>
                    <a:pt x="48" y="3"/>
                  </a:lnTo>
                  <a:close/>
                  <a:moveTo>
                    <a:pt x="25" y="1"/>
                  </a:moveTo>
                  <a:lnTo>
                    <a:pt x="25" y="1"/>
                  </a:lnTo>
                  <a:lnTo>
                    <a:pt x="25" y="1"/>
                  </a:lnTo>
                  <a:lnTo>
                    <a:pt x="23" y="1"/>
                  </a:lnTo>
                  <a:lnTo>
                    <a:pt x="23" y="1"/>
                  </a:lnTo>
                  <a:lnTo>
                    <a:pt x="23" y="1"/>
                  </a:lnTo>
                  <a:lnTo>
                    <a:pt x="23" y="1"/>
                  </a:lnTo>
                  <a:lnTo>
                    <a:pt x="23" y="1"/>
                  </a:lnTo>
                  <a:lnTo>
                    <a:pt x="23" y="1"/>
                  </a:lnTo>
                  <a:lnTo>
                    <a:pt x="23" y="1"/>
                  </a:lnTo>
                  <a:lnTo>
                    <a:pt x="23" y="1"/>
                  </a:lnTo>
                  <a:lnTo>
                    <a:pt x="23" y="0"/>
                  </a:lnTo>
                  <a:lnTo>
                    <a:pt x="25" y="0"/>
                  </a:lnTo>
                  <a:lnTo>
                    <a:pt x="25" y="0"/>
                  </a:lnTo>
                  <a:lnTo>
                    <a:pt x="25" y="0"/>
                  </a:lnTo>
                  <a:lnTo>
                    <a:pt x="25" y="0"/>
                  </a:lnTo>
                  <a:lnTo>
                    <a:pt x="25" y="0"/>
                  </a:lnTo>
                  <a:lnTo>
                    <a:pt x="25" y="0"/>
                  </a:lnTo>
                  <a:lnTo>
                    <a:pt x="25" y="1"/>
                  </a:lnTo>
                  <a:lnTo>
                    <a:pt x="25" y="1"/>
                  </a:lnTo>
                  <a:lnTo>
                    <a:pt x="25" y="1"/>
                  </a:lnTo>
                  <a:lnTo>
                    <a:pt x="25" y="1"/>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3" name="Freeform 233"/>
            <p:cNvSpPr>
              <a:spLocks noEditPoints="1"/>
            </p:cNvSpPr>
            <p:nvPr/>
          </p:nvSpPr>
          <p:spPr bwMode="auto">
            <a:xfrm>
              <a:off x="576263" y="5230813"/>
              <a:ext cx="61913" cy="180975"/>
            </a:xfrm>
            <a:custGeom>
              <a:avLst/>
              <a:gdLst>
                <a:gd name="T0" fmla="*/ 0 w 39"/>
                <a:gd name="T1" fmla="*/ 114 h 114"/>
                <a:gd name="T2" fmla="*/ 2 w 39"/>
                <a:gd name="T3" fmla="*/ 114 h 114"/>
                <a:gd name="T4" fmla="*/ 21 w 39"/>
                <a:gd name="T5" fmla="*/ 98 h 114"/>
                <a:gd name="T6" fmla="*/ 21 w 39"/>
                <a:gd name="T7" fmla="*/ 98 h 114"/>
                <a:gd name="T8" fmla="*/ 21 w 39"/>
                <a:gd name="T9" fmla="*/ 96 h 114"/>
                <a:gd name="T10" fmla="*/ 21 w 39"/>
                <a:gd name="T11" fmla="*/ 96 h 114"/>
                <a:gd name="T12" fmla="*/ 21 w 39"/>
                <a:gd name="T13" fmla="*/ 96 h 114"/>
                <a:gd name="T14" fmla="*/ 21 w 39"/>
                <a:gd name="T15" fmla="*/ 96 h 114"/>
                <a:gd name="T16" fmla="*/ 16 w 39"/>
                <a:gd name="T17" fmla="*/ 93 h 114"/>
                <a:gd name="T18" fmla="*/ 18 w 39"/>
                <a:gd name="T19" fmla="*/ 93 h 114"/>
                <a:gd name="T20" fmla="*/ 18 w 39"/>
                <a:gd name="T21" fmla="*/ 95 h 114"/>
                <a:gd name="T22" fmla="*/ 18 w 39"/>
                <a:gd name="T23" fmla="*/ 95 h 114"/>
                <a:gd name="T24" fmla="*/ 18 w 39"/>
                <a:gd name="T25" fmla="*/ 95 h 114"/>
                <a:gd name="T26" fmla="*/ 20 w 39"/>
                <a:gd name="T27" fmla="*/ 93 h 114"/>
                <a:gd name="T28" fmla="*/ 20 w 39"/>
                <a:gd name="T29" fmla="*/ 93 h 114"/>
                <a:gd name="T30" fmla="*/ 20 w 39"/>
                <a:gd name="T31" fmla="*/ 95 h 114"/>
                <a:gd name="T32" fmla="*/ 20 w 39"/>
                <a:gd name="T33" fmla="*/ 95 h 114"/>
                <a:gd name="T34" fmla="*/ 18 w 39"/>
                <a:gd name="T35" fmla="*/ 95 h 114"/>
                <a:gd name="T36" fmla="*/ 18 w 39"/>
                <a:gd name="T37" fmla="*/ 95 h 114"/>
                <a:gd name="T38" fmla="*/ 16 w 39"/>
                <a:gd name="T39" fmla="*/ 95 h 114"/>
                <a:gd name="T40" fmla="*/ 16 w 39"/>
                <a:gd name="T41" fmla="*/ 93 h 114"/>
                <a:gd name="T42" fmla="*/ 16 w 39"/>
                <a:gd name="T43" fmla="*/ 93 h 114"/>
                <a:gd name="T44" fmla="*/ 16 w 39"/>
                <a:gd name="T45" fmla="*/ 93 h 114"/>
                <a:gd name="T46" fmla="*/ 31 w 39"/>
                <a:gd name="T47" fmla="*/ 72 h 114"/>
                <a:gd name="T48" fmla="*/ 31 w 39"/>
                <a:gd name="T49" fmla="*/ 70 h 114"/>
                <a:gd name="T50" fmla="*/ 31 w 39"/>
                <a:gd name="T51" fmla="*/ 70 h 114"/>
                <a:gd name="T52" fmla="*/ 31 w 39"/>
                <a:gd name="T53" fmla="*/ 72 h 114"/>
                <a:gd name="T54" fmla="*/ 20 w 39"/>
                <a:gd name="T55" fmla="*/ 72 h 114"/>
                <a:gd name="T56" fmla="*/ 20 w 39"/>
                <a:gd name="T57" fmla="*/ 70 h 114"/>
                <a:gd name="T58" fmla="*/ 20 w 39"/>
                <a:gd name="T59" fmla="*/ 70 h 114"/>
                <a:gd name="T60" fmla="*/ 20 w 39"/>
                <a:gd name="T61" fmla="*/ 70 h 114"/>
                <a:gd name="T62" fmla="*/ 33 w 39"/>
                <a:gd name="T63" fmla="*/ 70 h 114"/>
                <a:gd name="T64" fmla="*/ 31 w 39"/>
                <a:gd name="T65" fmla="*/ 70 h 114"/>
                <a:gd name="T66" fmla="*/ 33 w 39"/>
                <a:gd name="T67" fmla="*/ 70 h 114"/>
                <a:gd name="T68" fmla="*/ 33 w 39"/>
                <a:gd name="T69" fmla="*/ 70 h 114"/>
                <a:gd name="T70" fmla="*/ 33 w 39"/>
                <a:gd name="T71" fmla="*/ 68 h 114"/>
                <a:gd name="T72" fmla="*/ 33 w 39"/>
                <a:gd name="T73" fmla="*/ 68 h 114"/>
                <a:gd name="T74" fmla="*/ 33 w 39"/>
                <a:gd name="T75" fmla="*/ 68 h 114"/>
                <a:gd name="T76" fmla="*/ 25 w 39"/>
                <a:gd name="T77" fmla="*/ 54 h 114"/>
                <a:gd name="T78" fmla="*/ 27 w 39"/>
                <a:gd name="T79" fmla="*/ 54 h 114"/>
                <a:gd name="T80" fmla="*/ 37 w 39"/>
                <a:gd name="T81" fmla="*/ 50 h 114"/>
                <a:gd name="T82" fmla="*/ 37 w 39"/>
                <a:gd name="T83" fmla="*/ 50 h 114"/>
                <a:gd name="T84" fmla="*/ 37 w 39"/>
                <a:gd name="T85" fmla="*/ 50 h 114"/>
                <a:gd name="T86" fmla="*/ 37 w 39"/>
                <a:gd name="T87" fmla="*/ 52 h 114"/>
                <a:gd name="T88" fmla="*/ 37 w 39"/>
                <a:gd name="T89" fmla="*/ 50 h 114"/>
                <a:gd name="T90" fmla="*/ 37 w 39"/>
                <a:gd name="T91" fmla="*/ 50 h 114"/>
                <a:gd name="T92" fmla="*/ 35 w 39"/>
                <a:gd name="T93" fmla="*/ 52 h 114"/>
                <a:gd name="T94" fmla="*/ 35 w 39"/>
                <a:gd name="T95" fmla="*/ 50 h 114"/>
                <a:gd name="T96" fmla="*/ 37 w 39"/>
                <a:gd name="T97" fmla="*/ 50 h 114"/>
                <a:gd name="T98" fmla="*/ 37 w 39"/>
                <a:gd name="T99" fmla="*/ 50 h 114"/>
                <a:gd name="T100" fmla="*/ 10 w 39"/>
                <a:gd name="T101" fmla="*/ 0 h 114"/>
                <a:gd name="T102" fmla="*/ 10 w 39"/>
                <a:gd name="T103" fmla="*/ 0 h 114"/>
                <a:gd name="T104" fmla="*/ 10 w 39"/>
                <a:gd name="T10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9" h="114">
                  <a:moveTo>
                    <a:pt x="2" y="114"/>
                  </a:moveTo>
                  <a:lnTo>
                    <a:pt x="2" y="114"/>
                  </a:lnTo>
                  <a:lnTo>
                    <a:pt x="0" y="114"/>
                  </a:lnTo>
                  <a:lnTo>
                    <a:pt x="0" y="114"/>
                  </a:lnTo>
                  <a:lnTo>
                    <a:pt x="0" y="114"/>
                  </a:lnTo>
                  <a:lnTo>
                    <a:pt x="0" y="114"/>
                  </a:lnTo>
                  <a:lnTo>
                    <a:pt x="2" y="114"/>
                  </a:lnTo>
                  <a:lnTo>
                    <a:pt x="2" y="114"/>
                  </a:lnTo>
                  <a:lnTo>
                    <a:pt x="2" y="114"/>
                  </a:lnTo>
                  <a:lnTo>
                    <a:pt x="2" y="114"/>
                  </a:lnTo>
                  <a:close/>
                  <a:moveTo>
                    <a:pt x="21" y="98"/>
                  </a:moveTo>
                  <a:lnTo>
                    <a:pt x="21" y="98"/>
                  </a:lnTo>
                  <a:lnTo>
                    <a:pt x="21" y="98"/>
                  </a:lnTo>
                  <a:lnTo>
                    <a:pt x="21" y="98"/>
                  </a:lnTo>
                  <a:lnTo>
                    <a:pt x="21" y="98"/>
                  </a:lnTo>
                  <a:lnTo>
                    <a:pt x="21" y="98"/>
                  </a:lnTo>
                  <a:lnTo>
                    <a:pt x="21" y="98"/>
                  </a:lnTo>
                  <a:lnTo>
                    <a:pt x="21" y="98"/>
                  </a:lnTo>
                  <a:lnTo>
                    <a:pt x="21" y="98"/>
                  </a:lnTo>
                  <a:lnTo>
                    <a:pt x="21" y="96"/>
                  </a:lnTo>
                  <a:lnTo>
                    <a:pt x="21" y="96"/>
                  </a:lnTo>
                  <a:lnTo>
                    <a:pt x="21" y="96"/>
                  </a:lnTo>
                  <a:lnTo>
                    <a:pt x="21" y="96"/>
                  </a:lnTo>
                  <a:lnTo>
                    <a:pt x="21" y="96"/>
                  </a:lnTo>
                  <a:lnTo>
                    <a:pt x="21" y="96"/>
                  </a:lnTo>
                  <a:lnTo>
                    <a:pt x="21" y="96"/>
                  </a:lnTo>
                  <a:lnTo>
                    <a:pt x="21" y="96"/>
                  </a:lnTo>
                  <a:lnTo>
                    <a:pt x="21" y="96"/>
                  </a:lnTo>
                  <a:lnTo>
                    <a:pt x="21" y="96"/>
                  </a:lnTo>
                  <a:lnTo>
                    <a:pt x="21" y="96"/>
                  </a:lnTo>
                  <a:lnTo>
                    <a:pt x="21" y="96"/>
                  </a:lnTo>
                  <a:lnTo>
                    <a:pt x="21" y="96"/>
                  </a:lnTo>
                  <a:lnTo>
                    <a:pt x="21" y="98"/>
                  </a:lnTo>
                  <a:close/>
                  <a:moveTo>
                    <a:pt x="16" y="93"/>
                  </a:moveTo>
                  <a:lnTo>
                    <a:pt x="16" y="93"/>
                  </a:lnTo>
                  <a:lnTo>
                    <a:pt x="16" y="93"/>
                  </a:lnTo>
                  <a:lnTo>
                    <a:pt x="18" y="93"/>
                  </a:lnTo>
                  <a:lnTo>
                    <a:pt x="18" y="93"/>
                  </a:lnTo>
                  <a:lnTo>
                    <a:pt x="18" y="93"/>
                  </a:lnTo>
                  <a:lnTo>
                    <a:pt x="18" y="93"/>
                  </a:lnTo>
                  <a:lnTo>
                    <a:pt x="18" y="93"/>
                  </a:lnTo>
                  <a:lnTo>
                    <a:pt x="18" y="93"/>
                  </a:lnTo>
                  <a:lnTo>
                    <a:pt x="18" y="95"/>
                  </a:lnTo>
                  <a:lnTo>
                    <a:pt x="18" y="95"/>
                  </a:lnTo>
                  <a:lnTo>
                    <a:pt x="18" y="95"/>
                  </a:lnTo>
                  <a:lnTo>
                    <a:pt x="18" y="95"/>
                  </a:lnTo>
                  <a:lnTo>
                    <a:pt x="18" y="95"/>
                  </a:lnTo>
                  <a:lnTo>
                    <a:pt x="18" y="95"/>
                  </a:lnTo>
                  <a:lnTo>
                    <a:pt x="18" y="95"/>
                  </a:lnTo>
                  <a:lnTo>
                    <a:pt x="18" y="95"/>
                  </a:lnTo>
                  <a:lnTo>
                    <a:pt x="18" y="95"/>
                  </a:lnTo>
                  <a:lnTo>
                    <a:pt x="18" y="95"/>
                  </a:lnTo>
                  <a:lnTo>
                    <a:pt x="18" y="95"/>
                  </a:lnTo>
                  <a:lnTo>
                    <a:pt x="18" y="93"/>
                  </a:lnTo>
                  <a:lnTo>
                    <a:pt x="20" y="93"/>
                  </a:lnTo>
                  <a:lnTo>
                    <a:pt x="20" y="93"/>
                  </a:lnTo>
                  <a:lnTo>
                    <a:pt x="20" y="93"/>
                  </a:lnTo>
                  <a:lnTo>
                    <a:pt x="20" y="93"/>
                  </a:lnTo>
                  <a:lnTo>
                    <a:pt x="20" y="93"/>
                  </a:lnTo>
                  <a:lnTo>
                    <a:pt x="20" y="93"/>
                  </a:lnTo>
                  <a:lnTo>
                    <a:pt x="20" y="93"/>
                  </a:lnTo>
                  <a:lnTo>
                    <a:pt x="20" y="93"/>
                  </a:lnTo>
                  <a:lnTo>
                    <a:pt x="20" y="95"/>
                  </a:lnTo>
                  <a:lnTo>
                    <a:pt x="20" y="95"/>
                  </a:lnTo>
                  <a:lnTo>
                    <a:pt x="20" y="95"/>
                  </a:lnTo>
                  <a:lnTo>
                    <a:pt x="20" y="95"/>
                  </a:lnTo>
                  <a:lnTo>
                    <a:pt x="20" y="95"/>
                  </a:lnTo>
                  <a:lnTo>
                    <a:pt x="20" y="95"/>
                  </a:lnTo>
                  <a:lnTo>
                    <a:pt x="20" y="95"/>
                  </a:lnTo>
                  <a:lnTo>
                    <a:pt x="18" y="95"/>
                  </a:lnTo>
                  <a:lnTo>
                    <a:pt x="18" y="95"/>
                  </a:lnTo>
                  <a:lnTo>
                    <a:pt x="18" y="95"/>
                  </a:lnTo>
                  <a:lnTo>
                    <a:pt x="18" y="95"/>
                  </a:lnTo>
                  <a:lnTo>
                    <a:pt x="18" y="95"/>
                  </a:lnTo>
                  <a:lnTo>
                    <a:pt x="18" y="95"/>
                  </a:lnTo>
                  <a:lnTo>
                    <a:pt x="18" y="95"/>
                  </a:lnTo>
                  <a:lnTo>
                    <a:pt x="16" y="95"/>
                  </a:lnTo>
                  <a:lnTo>
                    <a:pt x="16" y="95"/>
                  </a:lnTo>
                  <a:lnTo>
                    <a:pt x="16" y="95"/>
                  </a:lnTo>
                  <a:lnTo>
                    <a:pt x="16" y="95"/>
                  </a:lnTo>
                  <a:lnTo>
                    <a:pt x="16" y="95"/>
                  </a:lnTo>
                  <a:lnTo>
                    <a:pt x="16" y="95"/>
                  </a:lnTo>
                  <a:lnTo>
                    <a:pt x="16" y="93"/>
                  </a:lnTo>
                  <a:lnTo>
                    <a:pt x="16" y="93"/>
                  </a:lnTo>
                  <a:lnTo>
                    <a:pt x="16" y="93"/>
                  </a:lnTo>
                  <a:lnTo>
                    <a:pt x="16" y="93"/>
                  </a:lnTo>
                  <a:lnTo>
                    <a:pt x="16" y="93"/>
                  </a:lnTo>
                  <a:lnTo>
                    <a:pt x="16" y="93"/>
                  </a:lnTo>
                  <a:lnTo>
                    <a:pt x="16" y="93"/>
                  </a:lnTo>
                  <a:lnTo>
                    <a:pt x="16" y="93"/>
                  </a:lnTo>
                  <a:lnTo>
                    <a:pt x="16" y="93"/>
                  </a:lnTo>
                  <a:lnTo>
                    <a:pt x="16" y="93"/>
                  </a:lnTo>
                  <a:close/>
                  <a:moveTo>
                    <a:pt x="31" y="72"/>
                  </a:moveTo>
                  <a:lnTo>
                    <a:pt x="31" y="72"/>
                  </a:lnTo>
                  <a:lnTo>
                    <a:pt x="31" y="72"/>
                  </a:lnTo>
                  <a:lnTo>
                    <a:pt x="31" y="72"/>
                  </a:lnTo>
                  <a:lnTo>
                    <a:pt x="31" y="72"/>
                  </a:lnTo>
                  <a:lnTo>
                    <a:pt x="31" y="72"/>
                  </a:lnTo>
                  <a:lnTo>
                    <a:pt x="31" y="70"/>
                  </a:lnTo>
                  <a:lnTo>
                    <a:pt x="31" y="70"/>
                  </a:lnTo>
                  <a:lnTo>
                    <a:pt x="31" y="70"/>
                  </a:lnTo>
                  <a:lnTo>
                    <a:pt x="31" y="70"/>
                  </a:lnTo>
                  <a:lnTo>
                    <a:pt x="31" y="70"/>
                  </a:lnTo>
                  <a:lnTo>
                    <a:pt x="31" y="70"/>
                  </a:lnTo>
                  <a:lnTo>
                    <a:pt x="31" y="70"/>
                  </a:lnTo>
                  <a:lnTo>
                    <a:pt x="31" y="70"/>
                  </a:lnTo>
                  <a:lnTo>
                    <a:pt x="31" y="72"/>
                  </a:lnTo>
                  <a:lnTo>
                    <a:pt x="31" y="72"/>
                  </a:lnTo>
                  <a:close/>
                  <a:moveTo>
                    <a:pt x="20" y="70"/>
                  </a:moveTo>
                  <a:lnTo>
                    <a:pt x="20" y="72"/>
                  </a:lnTo>
                  <a:lnTo>
                    <a:pt x="20" y="70"/>
                  </a:lnTo>
                  <a:lnTo>
                    <a:pt x="20" y="72"/>
                  </a:lnTo>
                  <a:lnTo>
                    <a:pt x="20" y="70"/>
                  </a:lnTo>
                  <a:lnTo>
                    <a:pt x="20" y="70"/>
                  </a:lnTo>
                  <a:lnTo>
                    <a:pt x="20" y="70"/>
                  </a:lnTo>
                  <a:lnTo>
                    <a:pt x="20" y="70"/>
                  </a:lnTo>
                  <a:lnTo>
                    <a:pt x="20" y="70"/>
                  </a:lnTo>
                  <a:lnTo>
                    <a:pt x="20" y="70"/>
                  </a:lnTo>
                  <a:lnTo>
                    <a:pt x="20" y="70"/>
                  </a:lnTo>
                  <a:lnTo>
                    <a:pt x="20" y="70"/>
                  </a:lnTo>
                  <a:lnTo>
                    <a:pt x="20" y="70"/>
                  </a:lnTo>
                  <a:lnTo>
                    <a:pt x="20" y="70"/>
                  </a:lnTo>
                  <a:lnTo>
                    <a:pt x="20" y="70"/>
                  </a:lnTo>
                  <a:lnTo>
                    <a:pt x="20" y="70"/>
                  </a:lnTo>
                  <a:lnTo>
                    <a:pt x="20" y="70"/>
                  </a:lnTo>
                  <a:lnTo>
                    <a:pt x="20" y="70"/>
                  </a:lnTo>
                  <a:lnTo>
                    <a:pt x="20" y="70"/>
                  </a:lnTo>
                  <a:close/>
                  <a:moveTo>
                    <a:pt x="33" y="70"/>
                  </a:moveTo>
                  <a:lnTo>
                    <a:pt x="31" y="70"/>
                  </a:lnTo>
                  <a:lnTo>
                    <a:pt x="31" y="70"/>
                  </a:lnTo>
                  <a:lnTo>
                    <a:pt x="31" y="70"/>
                  </a:lnTo>
                  <a:lnTo>
                    <a:pt x="31" y="70"/>
                  </a:lnTo>
                  <a:lnTo>
                    <a:pt x="33" y="70"/>
                  </a:lnTo>
                  <a:lnTo>
                    <a:pt x="33" y="70"/>
                  </a:lnTo>
                  <a:lnTo>
                    <a:pt x="33" y="68"/>
                  </a:lnTo>
                  <a:lnTo>
                    <a:pt x="33" y="70"/>
                  </a:lnTo>
                  <a:lnTo>
                    <a:pt x="33" y="70"/>
                  </a:lnTo>
                  <a:lnTo>
                    <a:pt x="33" y="70"/>
                  </a:lnTo>
                  <a:lnTo>
                    <a:pt x="33" y="70"/>
                  </a:lnTo>
                  <a:lnTo>
                    <a:pt x="33" y="70"/>
                  </a:lnTo>
                  <a:close/>
                  <a:moveTo>
                    <a:pt x="33" y="68"/>
                  </a:moveTo>
                  <a:lnTo>
                    <a:pt x="33" y="68"/>
                  </a:lnTo>
                  <a:lnTo>
                    <a:pt x="33" y="68"/>
                  </a:lnTo>
                  <a:lnTo>
                    <a:pt x="33" y="68"/>
                  </a:lnTo>
                  <a:lnTo>
                    <a:pt x="31" y="68"/>
                  </a:lnTo>
                  <a:lnTo>
                    <a:pt x="31" y="68"/>
                  </a:lnTo>
                  <a:lnTo>
                    <a:pt x="33" y="68"/>
                  </a:lnTo>
                  <a:lnTo>
                    <a:pt x="33" y="68"/>
                  </a:lnTo>
                  <a:lnTo>
                    <a:pt x="33" y="68"/>
                  </a:lnTo>
                  <a:lnTo>
                    <a:pt x="33" y="68"/>
                  </a:lnTo>
                  <a:lnTo>
                    <a:pt x="33" y="68"/>
                  </a:lnTo>
                  <a:lnTo>
                    <a:pt x="33" y="68"/>
                  </a:lnTo>
                  <a:close/>
                  <a:moveTo>
                    <a:pt x="27" y="54"/>
                  </a:moveTo>
                  <a:lnTo>
                    <a:pt x="25" y="54"/>
                  </a:lnTo>
                  <a:lnTo>
                    <a:pt x="25" y="54"/>
                  </a:lnTo>
                  <a:lnTo>
                    <a:pt x="25" y="54"/>
                  </a:lnTo>
                  <a:lnTo>
                    <a:pt x="25" y="54"/>
                  </a:lnTo>
                  <a:lnTo>
                    <a:pt x="27" y="54"/>
                  </a:lnTo>
                  <a:lnTo>
                    <a:pt x="27" y="54"/>
                  </a:lnTo>
                  <a:lnTo>
                    <a:pt x="27" y="54"/>
                  </a:lnTo>
                  <a:lnTo>
                    <a:pt x="27" y="54"/>
                  </a:lnTo>
                  <a:close/>
                  <a:moveTo>
                    <a:pt x="39" y="50"/>
                  </a:moveTo>
                  <a:lnTo>
                    <a:pt x="39" y="50"/>
                  </a:lnTo>
                  <a:lnTo>
                    <a:pt x="37" y="50"/>
                  </a:lnTo>
                  <a:lnTo>
                    <a:pt x="37" y="50"/>
                  </a:lnTo>
                  <a:lnTo>
                    <a:pt x="37" y="50"/>
                  </a:lnTo>
                  <a:lnTo>
                    <a:pt x="37" y="50"/>
                  </a:lnTo>
                  <a:lnTo>
                    <a:pt x="37" y="50"/>
                  </a:lnTo>
                  <a:lnTo>
                    <a:pt x="37" y="50"/>
                  </a:lnTo>
                  <a:lnTo>
                    <a:pt x="37" y="50"/>
                  </a:lnTo>
                  <a:lnTo>
                    <a:pt x="37" y="52"/>
                  </a:lnTo>
                  <a:lnTo>
                    <a:pt x="37" y="50"/>
                  </a:lnTo>
                  <a:lnTo>
                    <a:pt x="37" y="52"/>
                  </a:lnTo>
                  <a:lnTo>
                    <a:pt x="37" y="52"/>
                  </a:lnTo>
                  <a:lnTo>
                    <a:pt x="37" y="52"/>
                  </a:lnTo>
                  <a:lnTo>
                    <a:pt x="37" y="52"/>
                  </a:lnTo>
                  <a:lnTo>
                    <a:pt x="37" y="52"/>
                  </a:lnTo>
                  <a:lnTo>
                    <a:pt x="37" y="52"/>
                  </a:lnTo>
                  <a:lnTo>
                    <a:pt x="37" y="50"/>
                  </a:lnTo>
                  <a:lnTo>
                    <a:pt x="37" y="50"/>
                  </a:lnTo>
                  <a:lnTo>
                    <a:pt x="37" y="50"/>
                  </a:lnTo>
                  <a:lnTo>
                    <a:pt x="37" y="50"/>
                  </a:lnTo>
                  <a:lnTo>
                    <a:pt x="37" y="50"/>
                  </a:lnTo>
                  <a:lnTo>
                    <a:pt x="37" y="50"/>
                  </a:lnTo>
                  <a:lnTo>
                    <a:pt x="37" y="52"/>
                  </a:lnTo>
                  <a:lnTo>
                    <a:pt x="35" y="50"/>
                  </a:lnTo>
                  <a:lnTo>
                    <a:pt x="35" y="52"/>
                  </a:lnTo>
                  <a:lnTo>
                    <a:pt x="35" y="52"/>
                  </a:lnTo>
                  <a:lnTo>
                    <a:pt x="35" y="52"/>
                  </a:lnTo>
                  <a:lnTo>
                    <a:pt x="35" y="52"/>
                  </a:lnTo>
                  <a:lnTo>
                    <a:pt x="35" y="50"/>
                  </a:lnTo>
                  <a:lnTo>
                    <a:pt x="35" y="50"/>
                  </a:lnTo>
                  <a:lnTo>
                    <a:pt x="37" y="50"/>
                  </a:lnTo>
                  <a:lnTo>
                    <a:pt x="37" y="50"/>
                  </a:lnTo>
                  <a:lnTo>
                    <a:pt x="37" y="50"/>
                  </a:lnTo>
                  <a:lnTo>
                    <a:pt x="37" y="50"/>
                  </a:lnTo>
                  <a:lnTo>
                    <a:pt x="37" y="50"/>
                  </a:lnTo>
                  <a:lnTo>
                    <a:pt x="37" y="50"/>
                  </a:lnTo>
                  <a:lnTo>
                    <a:pt x="37" y="50"/>
                  </a:lnTo>
                  <a:lnTo>
                    <a:pt x="37" y="50"/>
                  </a:lnTo>
                  <a:lnTo>
                    <a:pt x="37" y="50"/>
                  </a:lnTo>
                  <a:lnTo>
                    <a:pt x="39" y="50"/>
                  </a:lnTo>
                  <a:lnTo>
                    <a:pt x="39" y="50"/>
                  </a:lnTo>
                  <a:close/>
                  <a:moveTo>
                    <a:pt x="10" y="0"/>
                  </a:moveTo>
                  <a:lnTo>
                    <a:pt x="10" y="0"/>
                  </a:lnTo>
                  <a:lnTo>
                    <a:pt x="10" y="0"/>
                  </a:lnTo>
                  <a:lnTo>
                    <a:pt x="10" y="0"/>
                  </a:lnTo>
                  <a:lnTo>
                    <a:pt x="10" y="0"/>
                  </a:lnTo>
                  <a:lnTo>
                    <a:pt x="10" y="0"/>
                  </a:lnTo>
                  <a:lnTo>
                    <a:pt x="10" y="0"/>
                  </a:lnTo>
                  <a:lnTo>
                    <a:pt x="10" y="0"/>
                  </a:lnTo>
                  <a:lnTo>
                    <a:pt x="1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4" name="Freeform 234"/>
            <p:cNvSpPr>
              <a:spLocks noEditPoints="1"/>
            </p:cNvSpPr>
            <p:nvPr/>
          </p:nvSpPr>
          <p:spPr bwMode="auto">
            <a:xfrm>
              <a:off x="3467100" y="4543425"/>
              <a:ext cx="33338" cy="33338"/>
            </a:xfrm>
            <a:custGeom>
              <a:avLst/>
              <a:gdLst>
                <a:gd name="T0" fmla="*/ 13 w 21"/>
                <a:gd name="T1" fmla="*/ 11 h 21"/>
                <a:gd name="T2" fmla="*/ 13 w 21"/>
                <a:gd name="T3" fmla="*/ 13 h 21"/>
                <a:gd name="T4" fmla="*/ 13 w 21"/>
                <a:gd name="T5" fmla="*/ 15 h 21"/>
                <a:gd name="T6" fmla="*/ 13 w 21"/>
                <a:gd name="T7" fmla="*/ 17 h 21"/>
                <a:gd name="T8" fmla="*/ 13 w 21"/>
                <a:gd name="T9" fmla="*/ 19 h 21"/>
                <a:gd name="T10" fmla="*/ 13 w 21"/>
                <a:gd name="T11" fmla="*/ 21 h 21"/>
                <a:gd name="T12" fmla="*/ 11 w 21"/>
                <a:gd name="T13" fmla="*/ 21 h 21"/>
                <a:gd name="T14" fmla="*/ 9 w 21"/>
                <a:gd name="T15" fmla="*/ 21 h 21"/>
                <a:gd name="T16" fmla="*/ 5 w 21"/>
                <a:gd name="T17" fmla="*/ 21 h 21"/>
                <a:gd name="T18" fmla="*/ 3 w 21"/>
                <a:gd name="T19" fmla="*/ 21 h 21"/>
                <a:gd name="T20" fmla="*/ 3 w 21"/>
                <a:gd name="T21" fmla="*/ 21 h 21"/>
                <a:gd name="T22" fmla="*/ 1 w 21"/>
                <a:gd name="T23" fmla="*/ 21 h 21"/>
                <a:gd name="T24" fmla="*/ 0 w 21"/>
                <a:gd name="T25" fmla="*/ 21 h 21"/>
                <a:gd name="T26" fmla="*/ 0 w 21"/>
                <a:gd name="T27" fmla="*/ 21 h 21"/>
                <a:gd name="T28" fmla="*/ 0 w 21"/>
                <a:gd name="T29" fmla="*/ 21 h 21"/>
                <a:gd name="T30" fmla="*/ 1 w 21"/>
                <a:gd name="T31" fmla="*/ 21 h 21"/>
                <a:gd name="T32" fmla="*/ 3 w 21"/>
                <a:gd name="T33" fmla="*/ 19 h 21"/>
                <a:gd name="T34" fmla="*/ 3 w 21"/>
                <a:gd name="T35" fmla="*/ 19 h 21"/>
                <a:gd name="T36" fmla="*/ 5 w 21"/>
                <a:gd name="T37" fmla="*/ 19 h 21"/>
                <a:gd name="T38" fmla="*/ 5 w 21"/>
                <a:gd name="T39" fmla="*/ 17 h 21"/>
                <a:gd name="T40" fmla="*/ 5 w 21"/>
                <a:gd name="T41" fmla="*/ 17 h 21"/>
                <a:gd name="T42" fmla="*/ 5 w 21"/>
                <a:gd name="T43" fmla="*/ 17 h 21"/>
                <a:gd name="T44" fmla="*/ 5 w 21"/>
                <a:gd name="T45" fmla="*/ 17 h 21"/>
                <a:gd name="T46" fmla="*/ 5 w 21"/>
                <a:gd name="T47" fmla="*/ 15 h 21"/>
                <a:gd name="T48" fmla="*/ 5 w 21"/>
                <a:gd name="T49" fmla="*/ 13 h 21"/>
                <a:gd name="T50" fmla="*/ 5 w 21"/>
                <a:gd name="T51" fmla="*/ 11 h 21"/>
                <a:gd name="T52" fmla="*/ 3 w 21"/>
                <a:gd name="T53" fmla="*/ 11 h 21"/>
                <a:gd name="T54" fmla="*/ 3 w 21"/>
                <a:gd name="T55" fmla="*/ 11 h 21"/>
                <a:gd name="T56" fmla="*/ 5 w 21"/>
                <a:gd name="T57" fmla="*/ 9 h 21"/>
                <a:gd name="T58" fmla="*/ 5 w 21"/>
                <a:gd name="T59" fmla="*/ 9 h 21"/>
                <a:gd name="T60" fmla="*/ 7 w 21"/>
                <a:gd name="T61" fmla="*/ 9 h 21"/>
                <a:gd name="T62" fmla="*/ 7 w 21"/>
                <a:gd name="T63" fmla="*/ 9 h 21"/>
                <a:gd name="T64" fmla="*/ 7 w 21"/>
                <a:gd name="T65" fmla="*/ 9 h 21"/>
                <a:gd name="T66" fmla="*/ 7 w 21"/>
                <a:gd name="T67" fmla="*/ 9 h 21"/>
                <a:gd name="T68" fmla="*/ 7 w 21"/>
                <a:gd name="T69" fmla="*/ 9 h 21"/>
                <a:gd name="T70" fmla="*/ 11 w 21"/>
                <a:gd name="T71" fmla="*/ 9 h 21"/>
                <a:gd name="T72" fmla="*/ 13 w 21"/>
                <a:gd name="T73" fmla="*/ 9 h 21"/>
                <a:gd name="T74" fmla="*/ 21 w 21"/>
                <a:gd name="T75" fmla="*/ 2 h 21"/>
                <a:gd name="T76" fmla="*/ 21 w 21"/>
                <a:gd name="T77" fmla="*/ 2 h 21"/>
                <a:gd name="T78" fmla="*/ 21 w 21"/>
                <a:gd name="T79" fmla="*/ 2 h 21"/>
                <a:gd name="T80" fmla="*/ 19 w 21"/>
                <a:gd name="T81" fmla="*/ 2 h 21"/>
                <a:gd name="T82" fmla="*/ 19 w 21"/>
                <a:gd name="T83" fmla="*/ 3 h 21"/>
                <a:gd name="T84" fmla="*/ 17 w 21"/>
                <a:gd name="T85" fmla="*/ 3 h 21"/>
                <a:gd name="T86" fmla="*/ 17 w 21"/>
                <a:gd name="T87" fmla="*/ 3 h 21"/>
                <a:gd name="T88" fmla="*/ 17 w 21"/>
                <a:gd name="T89" fmla="*/ 3 h 21"/>
                <a:gd name="T90" fmla="*/ 19 w 21"/>
                <a:gd name="T91" fmla="*/ 2 h 21"/>
                <a:gd name="T92" fmla="*/ 19 w 21"/>
                <a:gd name="T93" fmla="*/ 2 h 21"/>
                <a:gd name="T94" fmla="*/ 21 w 21"/>
                <a:gd name="T95" fmla="*/ 2 h 21"/>
                <a:gd name="T96" fmla="*/ 21 w 21"/>
                <a:gd name="T9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1" h="21">
                  <a:moveTo>
                    <a:pt x="15" y="9"/>
                  </a:moveTo>
                  <a:lnTo>
                    <a:pt x="15" y="9"/>
                  </a:lnTo>
                  <a:lnTo>
                    <a:pt x="13" y="11"/>
                  </a:lnTo>
                  <a:lnTo>
                    <a:pt x="13" y="11"/>
                  </a:lnTo>
                  <a:lnTo>
                    <a:pt x="13" y="11"/>
                  </a:lnTo>
                  <a:lnTo>
                    <a:pt x="13" y="11"/>
                  </a:lnTo>
                  <a:lnTo>
                    <a:pt x="13" y="11"/>
                  </a:lnTo>
                  <a:lnTo>
                    <a:pt x="13" y="13"/>
                  </a:lnTo>
                  <a:lnTo>
                    <a:pt x="13" y="13"/>
                  </a:lnTo>
                  <a:lnTo>
                    <a:pt x="13" y="13"/>
                  </a:lnTo>
                  <a:lnTo>
                    <a:pt x="13" y="15"/>
                  </a:lnTo>
                  <a:lnTo>
                    <a:pt x="13" y="15"/>
                  </a:lnTo>
                  <a:lnTo>
                    <a:pt x="13" y="15"/>
                  </a:lnTo>
                  <a:lnTo>
                    <a:pt x="13" y="15"/>
                  </a:lnTo>
                  <a:lnTo>
                    <a:pt x="13" y="17"/>
                  </a:lnTo>
                  <a:lnTo>
                    <a:pt x="13" y="17"/>
                  </a:lnTo>
                  <a:lnTo>
                    <a:pt x="15" y="17"/>
                  </a:lnTo>
                  <a:lnTo>
                    <a:pt x="13" y="17"/>
                  </a:lnTo>
                  <a:lnTo>
                    <a:pt x="13" y="19"/>
                  </a:lnTo>
                  <a:lnTo>
                    <a:pt x="13" y="19"/>
                  </a:lnTo>
                  <a:lnTo>
                    <a:pt x="13" y="21"/>
                  </a:lnTo>
                  <a:lnTo>
                    <a:pt x="13" y="21"/>
                  </a:lnTo>
                  <a:lnTo>
                    <a:pt x="13" y="21"/>
                  </a:lnTo>
                  <a:lnTo>
                    <a:pt x="13" y="21"/>
                  </a:lnTo>
                  <a:lnTo>
                    <a:pt x="13" y="21"/>
                  </a:lnTo>
                  <a:lnTo>
                    <a:pt x="11" y="21"/>
                  </a:lnTo>
                  <a:lnTo>
                    <a:pt x="11" y="21"/>
                  </a:lnTo>
                  <a:lnTo>
                    <a:pt x="11" y="21"/>
                  </a:lnTo>
                  <a:lnTo>
                    <a:pt x="11" y="21"/>
                  </a:lnTo>
                  <a:lnTo>
                    <a:pt x="11" y="21"/>
                  </a:lnTo>
                  <a:lnTo>
                    <a:pt x="9" y="21"/>
                  </a:lnTo>
                  <a:lnTo>
                    <a:pt x="9" y="21"/>
                  </a:lnTo>
                  <a:lnTo>
                    <a:pt x="9" y="21"/>
                  </a:lnTo>
                  <a:lnTo>
                    <a:pt x="7" y="21"/>
                  </a:lnTo>
                  <a:lnTo>
                    <a:pt x="5" y="21"/>
                  </a:lnTo>
                  <a:lnTo>
                    <a:pt x="5" y="21"/>
                  </a:lnTo>
                  <a:lnTo>
                    <a:pt x="5" y="21"/>
                  </a:lnTo>
                  <a:lnTo>
                    <a:pt x="5" y="21"/>
                  </a:lnTo>
                  <a:lnTo>
                    <a:pt x="3" y="21"/>
                  </a:lnTo>
                  <a:lnTo>
                    <a:pt x="3" y="21"/>
                  </a:lnTo>
                  <a:lnTo>
                    <a:pt x="3" y="21"/>
                  </a:lnTo>
                  <a:lnTo>
                    <a:pt x="3" y="21"/>
                  </a:lnTo>
                  <a:lnTo>
                    <a:pt x="3" y="21"/>
                  </a:lnTo>
                  <a:lnTo>
                    <a:pt x="3" y="21"/>
                  </a:lnTo>
                  <a:lnTo>
                    <a:pt x="3" y="21"/>
                  </a:lnTo>
                  <a:lnTo>
                    <a:pt x="3" y="21"/>
                  </a:lnTo>
                  <a:lnTo>
                    <a:pt x="3" y="21"/>
                  </a:lnTo>
                  <a:lnTo>
                    <a:pt x="1" y="21"/>
                  </a:lnTo>
                  <a:lnTo>
                    <a:pt x="1" y="21"/>
                  </a:lnTo>
                  <a:lnTo>
                    <a:pt x="1" y="21"/>
                  </a:lnTo>
                  <a:lnTo>
                    <a:pt x="0" y="21"/>
                  </a:lnTo>
                  <a:lnTo>
                    <a:pt x="0" y="21"/>
                  </a:lnTo>
                  <a:lnTo>
                    <a:pt x="0" y="21"/>
                  </a:lnTo>
                  <a:lnTo>
                    <a:pt x="0" y="21"/>
                  </a:lnTo>
                  <a:lnTo>
                    <a:pt x="0" y="21"/>
                  </a:lnTo>
                  <a:lnTo>
                    <a:pt x="0" y="21"/>
                  </a:lnTo>
                  <a:lnTo>
                    <a:pt x="0" y="21"/>
                  </a:lnTo>
                  <a:lnTo>
                    <a:pt x="0" y="21"/>
                  </a:lnTo>
                  <a:lnTo>
                    <a:pt x="0" y="21"/>
                  </a:lnTo>
                  <a:lnTo>
                    <a:pt x="0" y="21"/>
                  </a:lnTo>
                  <a:lnTo>
                    <a:pt x="0" y="21"/>
                  </a:lnTo>
                  <a:lnTo>
                    <a:pt x="0" y="21"/>
                  </a:lnTo>
                  <a:lnTo>
                    <a:pt x="1" y="21"/>
                  </a:lnTo>
                  <a:lnTo>
                    <a:pt x="1" y="21"/>
                  </a:lnTo>
                  <a:lnTo>
                    <a:pt x="1" y="21"/>
                  </a:lnTo>
                  <a:lnTo>
                    <a:pt x="1" y="19"/>
                  </a:lnTo>
                  <a:lnTo>
                    <a:pt x="1" y="19"/>
                  </a:lnTo>
                  <a:lnTo>
                    <a:pt x="3" y="19"/>
                  </a:lnTo>
                  <a:lnTo>
                    <a:pt x="3" y="19"/>
                  </a:lnTo>
                  <a:lnTo>
                    <a:pt x="3" y="19"/>
                  </a:lnTo>
                  <a:lnTo>
                    <a:pt x="3" y="19"/>
                  </a:lnTo>
                  <a:lnTo>
                    <a:pt x="3" y="19"/>
                  </a:lnTo>
                  <a:lnTo>
                    <a:pt x="3" y="19"/>
                  </a:lnTo>
                  <a:lnTo>
                    <a:pt x="5" y="19"/>
                  </a:lnTo>
                  <a:lnTo>
                    <a:pt x="5" y="19"/>
                  </a:lnTo>
                  <a:lnTo>
                    <a:pt x="5" y="19"/>
                  </a:lnTo>
                  <a:lnTo>
                    <a:pt x="5" y="19"/>
                  </a:lnTo>
                  <a:lnTo>
                    <a:pt x="5" y="19"/>
                  </a:lnTo>
                  <a:lnTo>
                    <a:pt x="5" y="19"/>
                  </a:lnTo>
                  <a:lnTo>
                    <a:pt x="5" y="17"/>
                  </a:lnTo>
                  <a:lnTo>
                    <a:pt x="5" y="17"/>
                  </a:lnTo>
                  <a:lnTo>
                    <a:pt x="7" y="17"/>
                  </a:lnTo>
                  <a:lnTo>
                    <a:pt x="7" y="17"/>
                  </a:lnTo>
                  <a:lnTo>
                    <a:pt x="5" y="17"/>
                  </a:lnTo>
                  <a:lnTo>
                    <a:pt x="5" y="17"/>
                  </a:lnTo>
                  <a:lnTo>
                    <a:pt x="5" y="17"/>
                  </a:lnTo>
                  <a:lnTo>
                    <a:pt x="5" y="17"/>
                  </a:lnTo>
                  <a:lnTo>
                    <a:pt x="5" y="17"/>
                  </a:lnTo>
                  <a:lnTo>
                    <a:pt x="5" y="17"/>
                  </a:lnTo>
                  <a:lnTo>
                    <a:pt x="5" y="17"/>
                  </a:lnTo>
                  <a:lnTo>
                    <a:pt x="5" y="17"/>
                  </a:lnTo>
                  <a:lnTo>
                    <a:pt x="5" y="17"/>
                  </a:lnTo>
                  <a:lnTo>
                    <a:pt x="5" y="17"/>
                  </a:lnTo>
                  <a:lnTo>
                    <a:pt x="5" y="15"/>
                  </a:lnTo>
                  <a:lnTo>
                    <a:pt x="5" y="15"/>
                  </a:lnTo>
                  <a:lnTo>
                    <a:pt x="5" y="15"/>
                  </a:lnTo>
                  <a:lnTo>
                    <a:pt x="5" y="15"/>
                  </a:lnTo>
                  <a:lnTo>
                    <a:pt x="5" y="15"/>
                  </a:lnTo>
                  <a:lnTo>
                    <a:pt x="5" y="15"/>
                  </a:lnTo>
                  <a:lnTo>
                    <a:pt x="5" y="13"/>
                  </a:lnTo>
                  <a:lnTo>
                    <a:pt x="5" y="13"/>
                  </a:lnTo>
                  <a:lnTo>
                    <a:pt x="5" y="13"/>
                  </a:lnTo>
                  <a:lnTo>
                    <a:pt x="5" y="11"/>
                  </a:lnTo>
                  <a:lnTo>
                    <a:pt x="5" y="11"/>
                  </a:lnTo>
                  <a:lnTo>
                    <a:pt x="5" y="11"/>
                  </a:lnTo>
                  <a:lnTo>
                    <a:pt x="5" y="11"/>
                  </a:lnTo>
                  <a:lnTo>
                    <a:pt x="5" y="11"/>
                  </a:lnTo>
                  <a:lnTo>
                    <a:pt x="3" y="11"/>
                  </a:lnTo>
                  <a:lnTo>
                    <a:pt x="3" y="11"/>
                  </a:lnTo>
                  <a:lnTo>
                    <a:pt x="3" y="11"/>
                  </a:lnTo>
                  <a:lnTo>
                    <a:pt x="3" y="11"/>
                  </a:lnTo>
                  <a:lnTo>
                    <a:pt x="3" y="11"/>
                  </a:lnTo>
                  <a:lnTo>
                    <a:pt x="3" y="9"/>
                  </a:lnTo>
                  <a:lnTo>
                    <a:pt x="3" y="9"/>
                  </a:lnTo>
                  <a:lnTo>
                    <a:pt x="5" y="9"/>
                  </a:lnTo>
                  <a:lnTo>
                    <a:pt x="5" y="9"/>
                  </a:lnTo>
                  <a:lnTo>
                    <a:pt x="5" y="9"/>
                  </a:lnTo>
                  <a:lnTo>
                    <a:pt x="5" y="9"/>
                  </a:lnTo>
                  <a:lnTo>
                    <a:pt x="5" y="9"/>
                  </a:lnTo>
                  <a:lnTo>
                    <a:pt x="5" y="9"/>
                  </a:lnTo>
                  <a:lnTo>
                    <a:pt x="5"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7" y="9"/>
                  </a:lnTo>
                  <a:lnTo>
                    <a:pt x="9" y="9"/>
                  </a:lnTo>
                  <a:lnTo>
                    <a:pt x="11" y="9"/>
                  </a:lnTo>
                  <a:lnTo>
                    <a:pt x="11" y="9"/>
                  </a:lnTo>
                  <a:lnTo>
                    <a:pt x="11" y="9"/>
                  </a:lnTo>
                  <a:lnTo>
                    <a:pt x="13" y="9"/>
                  </a:lnTo>
                  <a:lnTo>
                    <a:pt x="13" y="9"/>
                  </a:lnTo>
                  <a:lnTo>
                    <a:pt x="15" y="9"/>
                  </a:lnTo>
                  <a:lnTo>
                    <a:pt x="15" y="9"/>
                  </a:lnTo>
                  <a:close/>
                  <a:moveTo>
                    <a:pt x="21" y="0"/>
                  </a:moveTo>
                  <a:lnTo>
                    <a:pt x="21" y="2"/>
                  </a:lnTo>
                  <a:lnTo>
                    <a:pt x="21" y="2"/>
                  </a:lnTo>
                  <a:lnTo>
                    <a:pt x="21" y="2"/>
                  </a:lnTo>
                  <a:lnTo>
                    <a:pt x="21" y="2"/>
                  </a:lnTo>
                  <a:lnTo>
                    <a:pt x="21" y="2"/>
                  </a:lnTo>
                  <a:lnTo>
                    <a:pt x="21" y="2"/>
                  </a:lnTo>
                  <a:lnTo>
                    <a:pt x="21" y="2"/>
                  </a:lnTo>
                  <a:lnTo>
                    <a:pt x="21" y="2"/>
                  </a:lnTo>
                  <a:lnTo>
                    <a:pt x="21" y="2"/>
                  </a:lnTo>
                  <a:lnTo>
                    <a:pt x="21" y="2"/>
                  </a:lnTo>
                  <a:lnTo>
                    <a:pt x="21" y="2"/>
                  </a:lnTo>
                  <a:lnTo>
                    <a:pt x="21" y="2"/>
                  </a:lnTo>
                  <a:lnTo>
                    <a:pt x="19" y="2"/>
                  </a:lnTo>
                  <a:lnTo>
                    <a:pt x="19" y="3"/>
                  </a:lnTo>
                  <a:lnTo>
                    <a:pt x="19" y="3"/>
                  </a:lnTo>
                  <a:lnTo>
                    <a:pt x="19" y="3"/>
                  </a:lnTo>
                  <a:lnTo>
                    <a:pt x="19" y="3"/>
                  </a:lnTo>
                  <a:lnTo>
                    <a:pt x="19" y="3"/>
                  </a:lnTo>
                  <a:lnTo>
                    <a:pt x="17" y="3"/>
                  </a:lnTo>
                  <a:lnTo>
                    <a:pt x="17" y="3"/>
                  </a:lnTo>
                  <a:lnTo>
                    <a:pt x="17" y="3"/>
                  </a:lnTo>
                  <a:lnTo>
                    <a:pt x="17" y="3"/>
                  </a:lnTo>
                  <a:lnTo>
                    <a:pt x="17" y="3"/>
                  </a:lnTo>
                  <a:lnTo>
                    <a:pt x="17" y="3"/>
                  </a:lnTo>
                  <a:lnTo>
                    <a:pt x="17" y="3"/>
                  </a:lnTo>
                  <a:lnTo>
                    <a:pt x="17" y="3"/>
                  </a:lnTo>
                  <a:lnTo>
                    <a:pt x="17" y="3"/>
                  </a:lnTo>
                  <a:lnTo>
                    <a:pt x="17" y="3"/>
                  </a:lnTo>
                  <a:lnTo>
                    <a:pt x="17" y="3"/>
                  </a:lnTo>
                  <a:lnTo>
                    <a:pt x="17" y="3"/>
                  </a:lnTo>
                  <a:lnTo>
                    <a:pt x="17" y="3"/>
                  </a:lnTo>
                  <a:lnTo>
                    <a:pt x="17" y="2"/>
                  </a:lnTo>
                  <a:lnTo>
                    <a:pt x="19" y="2"/>
                  </a:lnTo>
                  <a:lnTo>
                    <a:pt x="19" y="2"/>
                  </a:lnTo>
                  <a:lnTo>
                    <a:pt x="19" y="2"/>
                  </a:lnTo>
                  <a:lnTo>
                    <a:pt x="19" y="2"/>
                  </a:lnTo>
                  <a:lnTo>
                    <a:pt x="19" y="2"/>
                  </a:lnTo>
                  <a:lnTo>
                    <a:pt x="21" y="2"/>
                  </a:lnTo>
                  <a:lnTo>
                    <a:pt x="21" y="2"/>
                  </a:lnTo>
                  <a:lnTo>
                    <a:pt x="21" y="2"/>
                  </a:lnTo>
                  <a:lnTo>
                    <a:pt x="21" y="2"/>
                  </a:lnTo>
                  <a:lnTo>
                    <a:pt x="21" y="2"/>
                  </a:lnTo>
                  <a:lnTo>
                    <a:pt x="21" y="0"/>
                  </a:lnTo>
                  <a:lnTo>
                    <a:pt x="21" y="0"/>
                  </a:lnTo>
                  <a:lnTo>
                    <a:pt x="21"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5" name="Freeform 235"/>
            <p:cNvSpPr>
              <a:spLocks noEditPoints="1"/>
            </p:cNvSpPr>
            <p:nvPr/>
          </p:nvSpPr>
          <p:spPr bwMode="auto">
            <a:xfrm>
              <a:off x="5219700" y="3814763"/>
              <a:ext cx="103188" cy="215900"/>
            </a:xfrm>
            <a:custGeom>
              <a:avLst/>
              <a:gdLst>
                <a:gd name="T0" fmla="*/ 55 w 65"/>
                <a:gd name="T1" fmla="*/ 71 h 136"/>
                <a:gd name="T2" fmla="*/ 51 w 65"/>
                <a:gd name="T3" fmla="*/ 69 h 136"/>
                <a:gd name="T4" fmla="*/ 55 w 65"/>
                <a:gd name="T5" fmla="*/ 52 h 136"/>
                <a:gd name="T6" fmla="*/ 59 w 65"/>
                <a:gd name="T7" fmla="*/ 52 h 136"/>
                <a:gd name="T8" fmla="*/ 59 w 65"/>
                <a:gd name="T9" fmla="*/ 50 h 136"/>
                <a:gd name="T10" fmla="*/ 36 w 65"/>
                <a:gd name="T11" fmla="*/ 2 h 136"/>
                <a:gd name="T12" fmla="*/ 38 w 65"/>
                <a:gd name="T13" fmla="*/ 2 h 136"/>
                <a:gd name="T14" fmla="*/ 44 w 65"/>
                <a:gd name="T15" fmla="*/ 4 h 136"/>
                <a:gd name="T16" fmla="*/ 46 w 65"/>
                <a:gd name="T17" fmla="*/ 9 h 136"/>
                <a:gd name="T18" fmla="*/ 44 w 65"/>
                <a:gd name="T19" fmla="*/ 9 h 136"/>
                <a:gd name="T20" fmla="*/ 50 w 65"/>
                <a:gd name="T21" fmla="*/ 9 h 136"/>
                <a:gd name="T22" fmla="*/ 55 w 65"/>
                <a:gd name="T23" fmla="*/ 6 h 136"/>
                <a:gd name="T24" fmla="*/ 55 w 65"/>
                <a:gd name="T25" fmla="*/ 11 h 136"/>
                <a:gd name="T26" fmla="*/ 50 w 65"/>
                <a:gd name="T27" fmla="*/ 19 h 136"/>
                <a:gd name="T28" fmla="*/ 48 w 65"/>
                <a:gd name="T29" fmla="*/ 27 h 136"/>
                <a:gd name="T30" fmla="*/ 53 w 65"/>
                <a:gd name="T31" fmla="*/ 31 h 136"/>
                <a:gd name="T32" fmla="*/ 57 w 65"/>
                <a:gd name="T33" fmla="*/ 36 h 136"/>
                <a:gd name="T34" fmla="*/ 57 w 65"/>
                <a:gd name="T35" fmla="*/ 42 h 136"/>
                <a:gd name="T36" fmla="*/ 53 w 65"/>
                <a:gd name="T37" fmla="*/ 50 h 136"/>
                <a:gd name="T38" fmla="*/ 50 w 65"/>
                <a:gd name="T39" fmla="*/ 56 h 136"/>
                <a:gd name="T40" fmla="*/ 42 w 65"/>
                <a:gd name="T41" fmla="*/ 59 h 136"/>
                <a:gd name="T42" fmla="*/ 40 w 65"/>
                <a:gd name="T43" fmla="*/ 67 h 136"/>
                <a:gd name="T44" fmla="*/ 48 w 65"/>
                <a:gd name="T45" fmla="*/ 73 h 136"/>
                <a:gd name="T46" fmla="*/ 50 w 65"/>
                <a:gd name="T47" fmla="*/ 75 h 136"/>
                <a:gd name="T48" fmla="*/ 57 w 65"/>
                <a:gd name="T49" fmla="*/ 73 h 136"/>
                <a:gd name="T50" fmla="*/ 57 w 65"/>
                <a:gd name="T51" fmla="*/ 79 h 136"/>
                <a:gd name="T52" fmla="*/ 61 w 65"/>
                <a:gd name="T53" fmla="*/ 80 h 136"/>
                <a:gd name="T54" fmla="*/ 63 w 65"/>
                <a:gd name="T55" fmla="*/ 86 h 136"/>
                <a:gd name="T56" fmla="*/ 65 w 65"/>
                <a:gd name="T57" fmla="*/ 94 h 136"/>
                <a:gd name="T58" fmla="*/ 51 w 65"/>
                <a:gd name="T59" fmla="*/ 104 h 136"/>
                <a:gd name="T60" fmla="*/ 44 w 65"/>
                <a:gd name="T61" fmla="*/ 109 h 136"/>
                <a:gd name="T62" fmla="*/ 42 w 65"/>
                <a:gd name="T63" fmla="*/ 119 h 136"/>
                <a:gd name="T64" fmla="*/ 42 w 65"/>
                <a:gd name="T65" fmla="*/ 128 h 136"/>
                <a:gd name="T66" fmla="*/ 32 w 65"/>
                <a:gd name="T67" fmla="*/ 134 h 136"/>
                <a:gd name="T68" fmla="*/ 28 w 65"/>
                <a:gd name="T69" fmla="*/ 125 h 136"/>
                <a:gd name="T70" fmla="*/ 26 w 65"/>
                <a:gd name="T71" fmla="*/ 113 h 136"/>
                <a:gd name="T72" fmla="*/ 25 w 65"/>
                <a:gd name="T73" fmla="*/ 104 h 136"/>
                <a:gd name="T74" fmla="*/ 13 w 65"/>
                <a:gd name="T75" fmla="*/ 94 h 136"/>
                <a:gd name="T76" fmla="*/ 11 w 65"/>
                <a:gd name="T77" fmla="*/ 84 h 136"/>
                <a:gd name="T78" fmla="*/ 3 w 65"/>
                <a:gd name="T79" fmla="*/ 79 h 136"/>
                <a:gd name="T80" fmla="*/ 0 w 65"/>
                <a:gd name="T81" fmla="*/ 69 h 136"/>
                <a:gd name="T82" fmla="*/ 2 w 65"/>
                <a:gd name="T83" fmla="*/ 61 h 136"/>
                <a:gd name="T84" fmla="*/ 9 w 65"/>
                <a:gd name="T85" fmla="*/ 56 h 136"/>
                <a:gd name="T86" fmla="*/ 11 w 65"/>
                <a:gd name="T87" fmla="*/ 48 h 136"/>
                <a:gd name="T88" fmla="*/ 13 w 65"/>
                <a:gd name="T89" fmla="*/ 38 h 136"/>
                <a:gd name="T90" fmla="*/ 11 w 65"/>
                <a:gd name="T91" fmla="*/ 29 h 136"/>
                <a:gd name="T92" fmla="*/ 13 w 65"/>
                <a:gd name="T93" fmla="*/ 21 h 136"/>
                <a:gd name="T94" fmla="*/ 13 w 65"/>
                <a:gd name="T95" fmla="*/ 15 h 136"/>
                <a:gd name="T96" fmla="*/ 17 w 65"/>
                <a:gd name="T97" fmla="*/ 8 h 136"/>
                <a:gd name="T98" fmla="*/ 23 w 65"/>
                <a:gd name="T99" fmla="*/ 4 h 136"/>
                <a:gd name="T100" fmla="*/ 30 w 65"/>
                <a:gd name="T101" fmla="*/ 2 h 136"/>
                <a:gd name="T102" fmla="*/ 38 w 65"/>
                <a:gd name="T103"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 h="136">
                  <a:moveTo>
                    <a:pt x="53" y="67"/>
                  </a:moveTo>
                  <a:lnTo>
                    <a:pt x="55" y="67"/>
                  </a:lnTo>
                  <a:lnTo>
                    <a:pt x="55" y="69"/>
                  </a:lnTo>
                  <a:lnTo>
                    <a:pt x="57" y="69"/>
                  </a:lnTo>
                  <a:lnTo>
                    <a:pt x="55" y="71"/>
                  </a:lnTo>
                  <a:lnTo>
                    <a:pt x="53" y="71"/>
                  </a:lnTo>
                  <a:lnTo>
                    <a:pt x="53" y="73"/>
                  </a:lnTo>
                  <a:lnTo>
                    <a:pt x="53" y="71"/>
                  </a:lnTo>
                  <a:lnTo>
                    <a:pt x="51" y="71"/>
                  </a:lnTo>
                  <a:lnTo>
                    <a:pt x="51" y="69"/>
                  </a:lnTo>
                  <a:lnTo>
                    <a:pt x="51" y="67"/>
                  </a:lnTo>
                  <a:lnTo>
                    <a:pt x="53" y="67"/>
                  </a:lnTo>
                  <a:close/>
                  <a:moveTo>
                    <a:pt x="57" y="54"/>
                  </a:moveTo>
                  <a:lnTo>
                    <a:pt x="55" y="54"/>
                  </a:lnTo>
                  <a:lnTo>
                    <a:pt x="55" y="52"/>
                  </a:lnTo>
                  <a:lnTo>
                    <a:pt x="57" y="52"/>
                  </a:lnTo>
                  <a:lnTo>
                    <a:pt x="57" y="54"/>
                  </a:lnTo>
                  <a:close/>
                  <a:moveTo>
                    <a:pt x="59" y="50"/>
                  </a:moveTo>
                  <a:lnTo>
                    <a:pt x="61" y="52"/>
                  </a:lnTo>
                  <a:lnTo>
                    <a:pt x="59" y="52"/>
                  </a:lnTo>
                  <a:lnTo>
                    <a:pt x="57" y="52"/>
                  </a:lnTo>
                  <a:lnTo>
                    <a:pt x="57" y="50"/>
                  </a:lnTo>
                  <a:lnTo>
                    <a:pt x="59" y="50"/>
                  </a:lnTo>
                  <a:lnTo>
                    <a:pt x="59" y="52"/>
                  </a:lnTo>
                  <a:lnTo>
                    <a:pt x="59" y="50"/>
                  </a:lnTo>
                  <a:lnTo>
                    <a:pt x="61" y="50"/>
                  </a:lnTo>
                  <a:lnTo>
                    <a:pt x="59" y="50"/>
                  </a:lnTo>
                  <a:close/>
                  <a:moveTo>
                    <a:pt x="38" y="0"/>
                  </a:moveTo>
                  <a:lnTo>
                    <a:pt x="38" y="2"/>
                  </a:lnTo>
                  <a:lnTo>
                    <a:pt x="36" y="2"/>
                  </a:lnTo>
                  <a:lnTo>
                    <a:pt x="36" y="4"/>
                  </a:lnTo>
                  <a:lnTo>
                    <a:pt x="38" y="4"/>
                  </a:lnTo>
                  <a:lnTo>
                    <a:pt x="38" y="2"/>
                  </a:lnTo>
                  <a:lnTo>
                    <a:pt x="36" y="2"/>
                  </a:lnTo>
                  <a:lnTo>
                    <a:pt x="38" y="2"/>
                  </a:lnTo>
                  <a:lnTo>
                    <a:pt x="40" y="2"/>
                  </a:lnTo>
                  <a:lnTo>
                    <a:pt x="42" y="2"/>
                  </a:lnTo>
                  <a:lnTo>
                    <a:pt x="44" y="4"/>
                  </a:lnTo>
                  <a:lnTo>
                    <a:pt x="42" y="4"/>
                  </a:lnTo>
                  <a:lnTo>
                    <a:pt x="44" y="4"/>
                  </a:lnTo>
                  <a:lnTo>
                    <a:pt x="44" y="6"/>
                  </a:lnTo>
                  <a:lnTo>
                    <a:pt x="44" y="4"/>
                  </a:lnTo>
                  <a:lnTo>
                    <a:pt x="42" y="6"/>
                  </a:lnTo>
                  <a:lnTo>
                    <a:pt x="44" y="8"/>
                  </a:lnTo>
                  <a:lnTo>
                    <a:pt x="46" y="9"/>
                  </a:lnTo>
                  <a:lnTo>
                    <a:pt x="44" y="9"/>
                  </a:lnTo>
                  <a:lnTo>
                    <a:pt x="42" y="9"/>
                  </a:lnTo>
                  <a:lnTo>
                    <a:pt x="42" y="11"/>
                  </a:lnTo>
                  <a:lnTo>
                    <a:pt x="44" y="11"/>
                  </a:lnTo>
                  <a:lnTo>
                    <a:pt x="44" y="9"/>
                  </a:lnTo>
                  <a:lnTo>
                    <a:pt x="44" y="11"/>
                  </a:lnTo>
                  <a:lnTo>
                    <a:pt x="46" y="11"/>
                  </a:lnTo>
                  <a:lnTo>
                    <a:pt x="48" y="11"/>
                  </a:lnTo>
                  <a:lnTo>
                    <a:pt x="48" y="9"/>
                  </a:lnTo>
                  <a:lnTo>
                    <a:pt x="50" y="9"/>
                  </a:lnTo>
                  <a:lnTo>
                    <a:pt x="51" y="9"/>
                  </a:lnTo>
                  <a:lnTo>
                    <a:pt x="51" y="8"/>
                  </a:lnTo>
                  <a:lnTo>
                    <a:pt x="53" y="8"/>
                  </a:lnTo>
                  <a:lnTo>
                    <a:pt x="53" y="6"/>
                  </a:lnTo>
                  <a:lnTo>
                    <a:pt x="55" y="6"/>
                  </a:lnTo>
                  <a:lnTo>
                    <a:pt x="57" y="6"/>
                  </a:lnTo>
                  <a:lnTo>
                    <a:pt x="55" y="6"/>
                  </a:lnTo>
                  <a:lnTo>
                    <a:pt x="57" y="8"/>
                  </a:lnTo>
                  <a:lnTo>
                    <a:pt x="57" y="9"/>
                  </a:lnTo>
                  <a:lnTo>
                    <a:pt x="55" y="11"/>
                  </a:lnTo>
                  <a:lnTo>
                    <a:pt x="55" y="13"/>
                  </a:lnTo>
                  <a:lnTo>
                    <a:pt x="53" y="15"/>
                  </a:lnTo>
                  <a:lnTo>
                    <a:pt x="53" y="17"/>
                  </a:lnTo>
                  <a:lnTo>
                    <a:pt x="51" y="17"/>
                  </a:lnTo>
                  <a:lnTo>
                    <a:pt x="50" y="19"/>
                  </a:lnTo>
                  <a:lnTo>
                    <a:pt x="48" y="19"/>
                  </a:lnTo>
                  <a:lnTo>
                    <a:pt x="48" y="21"/>
                  </a:lnTo>
                  <a:lnTo>
                    <a:pt x="48" y="23"/>
                  </a:lnTo>
                  <a:lnTo>
                    <a:pt x="48" y="25"/>
                  </a:lnTo>
                  <a:lnTo>
                    <a:pt x="48" y="27"/>
                  </a:lnTo>
                  <a:lnTo>
                    <a:pt x="48" y="29"/>
                  </a:lnTo>
                  <a:lnTo>
                    <a:pt x="50" y="29"/>
                  </a:lnTo>
                  <a:lnTo>
                    <a:pt x="50" y="31"/>
                  </a:lnTo>
                  <a:lnTo>
                    <a:pt x="51" y="31"/>
                  </a:lnTo>
                  <a:lnTo>
                    <a:pt x="53" y="31"/>
                  </a:lnTo>
                  <a:lnTo>
                    <a:pt x="53" y="32"/>
                  </a:lnTo>
                  <a:lnTo>
                    <a:pt x="55" y="32"/>
                  </a:lnTo>
                  <a:lnTo>
                    <a:pt x="55" y="34"/>
                  </a:lnTo>
                  <a:lnTo>
                    <a:pt x="55" y="36"/>
                  </a:lnTo>
                  <a:lnTo>
                    <a:pt x="57" y="36"/>
                  </a:lnTo>
                  <a:lnTo>
                    <a:pt x="55" y="36"/>
                  </a:lnTo>
                  <a:lnTo>
                    <a:pt x="55" y="38"/>
                  </a:lnTo>
                  <a:lnTo>
                    <a:pt x="55" y="40"/>
                  </a:lnTo>
                  <a:lnTo>
                    <a:pt x="57" y="40"/>
                  </a:lnTo>
                  <a:lnTo>
                    <a:pt x="57" y="42"/>
                  </a:lnTo>
                  <a:lnTo>
                    <a:pt x="55" y="44"/>
                  </a:lnTo>
                  <a:lnTo>
                    <a:pt x="55" y="46"/>
                  </a:lnTo>
                  <a:lnTo>
                    <a:pt x="53" y="46"/>
                  </a:lnTo>
                  <a:lnTo>
                    <a:pt x="53" y="48"/>
                  </a:lnTo>
                  <a:lnTo>
                    <a:pt x="53" y="50"/>
                  </a:lnTo>
                  <a:lnTo>
                    <a:pt x="51" y="50"/>
                  </a:lnTo>
                  <a:lnTo>
                    <a:pt x="51" y="52"/>
                  </a:lnTo>
                  <a:lnTo>
                    <a:pt x="51" y="54"/>
                  </a:lnTo>
                  <a:lnTo>
                    <a:pt x="50" y="54"/>
                  </a:lnTo>
                  <a:lnTo>
                    <a:pt x="50" y="56"/>
                  </a:lnTo>
                  <a:lnTo>
                    <a:pt x="48" y="56"/>
                  </a:lnTo>
                  <a:lnTo>
                    <a:pt x="46" y="56"/>
                  </a:lnTo>
                  <a:lnTo>
                    <a:pt x="46" y="57"/>
                  </a:lnTo>
                  <a:lnTo>
                    <a:pt x="44" y="57"/>
                  </a:lnTo>
                  <a:lnTo>
                    <a:pt x="42" y="59"/>
                  </a:lnTo>
                  <a:lnTo>
                    <a:pt x="40" y="59"/>
                  </a:lnTo>
                  <a:lnTo>
                    <a:pt x="40" y="61"/>
                  </a:lnTo>
                  <a:lnTo>
                    <a:pt x="40" y="63"/>
                  </a:lnTo>
                  <a:lnTo>
                    <a:pt x="40" y="65"/>
                  </a:lnTo>
                  <a:lnTo>
                    <a:pt x="40" y="67"/>
                  </a:lnTo>
                  <a:lnTo>
                    <a:pt x="42" y="69"/>
                  </a:lnTo>
                  <a:lnTo>
                    <a:pt x="44" y="71"/>
                  </a:lnTo>
                  <a:lnTo>
                    <a:pt x="46" y="71"/>
                  </a:lnTo>
                  <a:lnTo>
                    <a:pt x="46" y="73"/>
                  </a:lnTo>
                  <a:lnTo>
                    <a:pt x="48" y="73"/>
                  </a:lnTo>
                  <a:lnTo>
                    <a:pt x="50" y="71"/>
                  </a:lnTo>
                  <a:lnTo>
                    <a:pt x="51" y="71"/>
                  </a:lnTo>
                  <a:lnTo>
                    <a:pt x="51" y="73"/>
                  </a:lnTo>
                  <a:lnTo>
                    <a:pt x="50" y="73"/>
                  </a:lnTo>
                  <a:lnTo>
                    <a:pt x="50" y="75"/>
                  </a:lnTo>
                  <a:lnTo>
                    <a:pt x="51" y="75"/>
                  </a:lnTo>
                  <a:lnTo>
                    <a:pt x="53" y="75"/>
                  </a:lnTo>
                  <a:lnTo>
                    <a:pt x="53" y="73"/>
                  </a:lnTo>
                  <a:lnTo>
                    <a:pt x="55" y="73"/>
                  </a:lnTo>
                  <a:lnTo>
                    <a:pt x="57" y="73"/>
                  </a:lnTo>
                  <a:lnTo>
                    <a:pt x="57" y="75"/>
                  </a:lnTo>
                  <a:lnTo>
                    <a:pt x="57" y="77"/>
                  </a:lnTo>
                  <a:lnTo>
                    <a:pt x="57" y="79"/>
                  </a:lnTo>
                  <a:lnTo>
                    <a:pt x="59" y="79"/>
                  </a:lnTo>
                  <a:lnTo>
                    <a:pt x="57" y="79"/>
                  </a:lnTo>
                  <a:lnTo>
                    <a:pt x="57" y="80"/>
                  </a:lnTo>
                  <a:lnTo>
                    <a:pt x="59" y="80"/>
                  </a:lnTo>
                  <a:lnTo>
                    <a:pt x="61" y="80"/>
                  </a:lnTo>
                  <a:lnTo>
                    <a:pt x="63" y="80"/>
                  </a:lnTo>
                  <a:lnTo>
                    <a:pt x="61" y="80"/>
                  </a:lnTo>
                  <a:lnTo>
                    <a:pt x="61" y="79"/>
                  </a:lnTo>
                  <a:lnTo>
                    <a:pt x="63" y="80"/>
                  </a:lnTo>
                  <a:lnTo>
                    <a:pt x="63" y="82"/>
                  </a:lnTo>
                  <a:lnTo>
                    <a:pt x="63" y="84"/>
                  </a:lnTo>
                  <a:lnTo>
                    <a:pt x="63" y="86"/>
                  </a:lnTo>
                  <a:lnTo>
                    <a:pt x="63" y="88"/>
                  </a:lnTo>
                  <a:lnTo>
                    <a:pt x="63" y="90"/>
                  </a:lnTo>
                  <a:lnTo>
                    <a:pt x="63" y="92"/>
                  </a:lnTo>
                  <a:lnTo>
                    <a:pt x="63" y="94"/>
                  </a:lnTo>
                  <a:lnTo>
                    <a:pt x="65" y="94"/>
                  </a:lnTo>
                  <a:lnTo>
                    <a:pt x="65" y="96"/>
                  </a:lnTo>
                  <a:lnTo>
                    <a:pt x="63" y="96"/>
                  </a:lnTo>
                  <a:lnTo>
                    <a:pt x="59" y="98"/>
                  </a:lnTo>
                  <a:lnTo>
                    <a:pt x="53" y="102"/>
                  </a:lnTo>
                  <a:lnTo>
                    <a:pt x="51" y="104"/>
                  </a:lnTo>
                  <a:lnTo>
                    <a:pt x="50" y="104"/>
                  </a:lnTo>
                  <a:lnTo>
                    <a:pt x="50" y="105"/>
                  </a:lnTo>
                  <a:lnTo>
                    <a:pt x="48" y="107"/>
                  </a:lnTo>
                  <a:lnTo>
                    <a:pt x="46" y="109"/>
                  </a:lnTo>
                  <a:lnTo>
                    <a:pt x="44" y="109"/>
                  </a:lnTo>
                  <a:lnTo>
                    <a:pt x="42" y="111"/>
                  </a:lnTo>
                  <a:lnTo>
                    <a:pt x="42" y="113"/>
                  </a:lnTo>
                  <a:lnTo>
                    <a:pt x="42" y="115"/>
                  </a:lnTo>
                  <a:lnTo>
                    <a:pt x="42" y="117"/>
                  </a:lnTo>
                  <a:lnTo>
                    <a:pt x="42" y="119"/>
                  </a:lnTo>
                  <a:lnTo>
                    <a:pt x="44" y="121"/>
                  </a:lnTo>
                  <a:lnTo>
                    <a:pt x="44" y="123"/>
                  </a:lnTo>
                  <a:lnTo>
                    <a:pt x="44" y="125"/>
                  </a:lnTo>
                  <a:lnTo>
                    <a:pt x="42" y="127"/>
                  </a:lnTo>
                  <a:lnTo>
                    <a:pt x="42" y="128"/>
                  </a:lnTo>
                  <a:lnTo>
                    <a:pt x="40" y="130"/>
                  </a:lnTo>
                  <a:lnTo>
                    <a:pt x="38" y="134"/>
                  </a:lnTo>
                  <a:lnTo>
                    <a:pt x="36" y="134"/>
                  </a:lnTo>
                  <a:lnTo>
                    <a:pt x="32" y="136"/>
                  </a:lnTo>
                  <a:lnTo>
                    <a:pt x="32" y="134"/>
                  </a:lnTo>
                  <a:lnTo>
                    <a:pt x="30" y="132"/>
                  </a:lnTo>
                  <a:lnTo>
                    <a:pt x="30" y="130"/>
                  </a:lnTo>
                  <a:lnTo>
                    <a:pt x="30" y="128"/>
                  </a:lnTo>
                  <a:lnTo>
                    <a:pt x="30" y="127"/>
                  </a:lnTo>
                  <a:lnTo>
                    <a:pt x="28" y="125"/>
                  </a:lnTo>
                  <a:lnTo>
                    <a:pt x="28" y="123"/>
                  </a:lnTo>
                  <a:lnTo>
                    <a:pt x="28" y="121"/>
                  </a:lnTo>
                  <a:lnTo>
                    <a:pt x="28" y="117"/>
                  </a:lnTo>
                  <a:lnTo>
                    <a:pt x="26" y="115"/>
                  </a:lnTo>
                  <a:lnTo>
                    <a:pt x="26" y="113"/>
                  </a:lnTo>
                  <a:lnTo>
                    <a:pt x="26" y="111"/>
                  </a:lnTo>
                  <a:lnTo>
                    <a:pt x="26" y="109"/>
                  </a:lnTo>
                  <a:lnTo>
                    <a:pt x="25" y="107"/>
                  </a:lnTo>
                  <a:lnTo>
                    <a:pt x="25" y="105"/>
                  </a:lnTo>
                  <a:lnTo>
                    <a:pt x="25" y="104"/>
                  </a:lnTo>
                  <a:lnTo>
                    <a:pt x="25" y="102"/>
                  </a:lnTo>
                  <a:lnTo>
                    <a:pt x="21" y="100"/>
                  </a:lnTo>
                  <a:lnTo>
                    <a:pt x="17" y="98"/>
                  </a:lnTo>
                  <a:lnTo>
                    <a:pt x="15" y="96"/>
                  </a:lnTo>
                  <a:lnTo>
                    <a:pt x="13" y="94"/>
                  </a:lnTo>
                  <a:lnTo>
                    <a:pt x="13" y="92"/>
                  </a:lnTo>
                  <a:lnTo>
                    <a:pt x="13" y="90"/>
                  </a:lnTo>
                  <a:lnTo>
                    <a:pt x="13" y="88"/>
                  </a:lnTo>
                  <a:lnTo>
                    <a:pt x="11" y="88"/>
                  </a:lnTo>
                  <a:lnTo>
                    <a:pt x="11" y="84"/>
                  </a:lnTo>
                  <a:lnTo>
                    <a:pt x="9" y="82"/>
                  </a:lnTo>
                  <a:lnTo>
                    <a:pt x="7" y="82"/>
                  </a:lnTo>
                  <a:lnTo>
                    <a:pt x="5" y="80"/>
                  </a:lnTo>
                  <a:lnTo>
                    <a:pt x="3" y="80"/>
                  </a:lnTo>
                  <a:lnTo>
                    <a:pt x="3" y="79"/>
                  </a:lnTo>
                  <a:lnTo>
                    <a:pt x="3" y="77"/>
                  </a:lnTo>
                  <a:lnTo>
                    <a:pt x="2" y="73"/>
                  </a:lnTo>
                  <a:lnTo>
                    <a:pt x="0" y="73"/>
                  </a:lnTo>
                  <a:lnTo>
                    <a:pt x="0" y="71"/>
                  </a:lnTo>
                  <a:lnTo>
                    <a:pt x="0" y="69"/>
                  </a:lnTo>
                  <a:lnTo>
                    <a:pt x="0" y="67"/>
                  </a:lnTo>
                  <a:lnTo>
                    <a:pt x="0" y="65"/>
                  </a:lnTo>
                  <a:lnTo>
                    <a:pt x="0" y="63"/>
                  </a:lnTo>
                  <a:lnTo>
                    <a:pt x="2" y="63"/>
                  </a:lnTo>
                  <a:lnTo>
                    <a:pt x="2" y="61"/>
                  </a:lnTo>
                  <a:lnTo>
                    <a:pt x="3" y="61"/>
                  </a:lnTo>
                  <a:lnTo>
                    <a:pt x="3" y="59"/>
                  </a:lnTo>
                  <a:lnTo>
                    <a:pt x="5" y="57"/>
                  </a:lnTo>
                  <a:lnTo>
                    <a:pt x="7" y="56"/>
                  </a:lnTo>
                  <a:lnTo>
                    <a:pt x="9" y="56"/>
                  </a:lnTo>
                  <a:lnTo>
                    <a:pt x="9" y="54"/>
                  </a:lnTo>
                  <a:lnTo>
                    <a:pt x="11" y="54"/>
                  </a:lnTo>
                  <a:lnTo>
                    <a:pt x="11" y="52"/>
                  </a:lnTo>
                  <a:lnTo>
                    <a:pt x="11" y="50"/>
                  </a:lnTo>
                  <a:lnTo>
                    <a:pt x="11" y="48"/>
                  </a:lnTo>
                  <a:lnTo>
                    <a:pt x="11" y="46"/>
                  </a:lnTo>
                  <a:lnTo>
                    <a:pt x="13" y="44"/>
                  </a:lnTo>
                  <a:lnTo>
                    <a:pt x="15" y="42"/>
                  </a:lnTo>
                  <a:lnTo>
                    <a:pt x="13" y="40"/>
                  </a:lnTo>
                  <a:lnTo>
                    <a:pt x="13" y="38"/>
                  </a:lnTo>
                  <a:lnTo>
                    <a:pt x="13" y="36"/>
                  </a:lnTo>
                  <a:lnTo>
                    <a:pt x="13" y="34"/>
                  </a:lnTo>
                  <a:lnTo>
                    <a:pt x="13" y="32"/>
                  </a:lnTo>
                  <a:lnTo>
                    <a:pt x="11" y="31"/>
                  </a:lnTo>
                  <a:lnTo>
                    <a:pt x="11" y="29"/>
                  </a:lnTo>
                  <a:lnTo>
                    <a:pt x="11" y="27"/>
                  </a:lnTo>
                  <a:lnTo>
                    <a:pt x="11" y="25"/>
                  </a:lnTo>
                  <a:lnTo>
                    <a:pt x="13" y="25"/>
                  </a:lnTo>
                  <a:lnTo>
                    <a:pt x="13" y="23"/>
                  </a:lnTo>
                  <a:lnTo>
                    <a:pt x="13" y="21"/>
                  </a:lnTo>
                  <a:lnTo>
                    <a:pt x="13" y="19"/>
                  </a:lnTo>
                  <a:lnTo>
                    <a:pt x="13" y="17"/>
                  </a:lnTo>
                  <a:lnTo>
                    <a:pt x="11" y="17"/>
                  </a:lnTo>
                  <a:lnTo>
                    <a:pt x="11" y="15"/>
                  </a:lnTo>
                  <a:lnTo>
                    <a:pt x="13" y="15"/>
                  </a:lnTo>
                  <a:lnTo>
                    <a:pt x="15" y="13"/>
                  </a:lnTo>
                  <a:lnTo>
                    <a:pt x="15" y="11"/>
                  </a:lnTo>
                  <a:lnTo>
                    <a:pt x="17" y="11"/>
                  </a:lnTo>
                  <a:lnTo>
                    <a:pt x="17" y="9"/>
                  </a:lnTo>
                  <a:lnTo>
                    <a:pt x="17" y="8"/>
                  </a:lnTo>
                  <a:lnTo>
                    <a:pt x="19" y="8"/>
                  </a:lnTo>
                  <a:lnTo>
                    <a:pt x="21" y="8"/>
                  </a:lnTo>
                  <a:lnTo>
                    <a:pt x="21" y="6"/>
                  </a:lnTo>
                  <a:lnTo>
                    <a:pt x="23" y="6"/>
                  </a:lnTo>
                  <a:lnTo>
                    <a:pt x="23" y="4"/>
                  </a:lnTo>
                  <a:lnTo>
                    <a:pt x="25" y="4"/>
                  </a:lnTo>
                  <a:lnTo>
                    <a:pt x="26" y="4"/>
                  </a:lnTo>
                  <a:lnTo>
                    <a:pt x="26" y="2"/>
                  </a:lnTo>
                  <a:lnTo>
                    <a:pt x="28" y="2"/>
                  </a:lnTo>
                  <a:lnTo>
                    <a:pt x="30" y="2"/>
                  </a:lnTo>
                  <a:lnTo>
                    <a:pt x="32" y="2"/>
                  </a:lnTo>
                  <a:lnTo>
                    <a:pt x="32" y="0"/>
                  </a:lnTo>
                  <a:lnTo>
                    <a:pt x="34" y="0"/>
                  </a:lnTo>
                  <a:lnTo>
                    <a:pt x="36" y="0"/>
                  </a:lnTo>
                  <a:lnTo>
                    <a:pt x="3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6" name="Freeform 236"/>
            <p:cNvSpPr>
              <a:spLocks noEditPoints="1"/>
            </p:cNvSpPr>
            <p:nvPr/>
          </p:nvSpPr>
          <p:spPr bwMode="auto">
            <a:xfrm>
              <a:off x="5680075" y="3659188"/>
              <a:ext cx="481013" cy="204788"/>
            </a:xfrm>
            <a:custGeom>
              <a:avLst/>
              <a:gdLst>
                <a:gd name="T0" fmla="*/ 3 w 303"/>
                <a:gd name="T1" fmla="*/ 38 h 129"/>
                <a:gd name="T2" fmla="*/ 26 w 303"/>
                <a:gd name="T3" fmla="*/ 2 h 129"/>
                <a:gd name="T4" fmla="*/ 42 w 303"/>
                <a:gd name="T5" fmla="*/ 13 h 129"/>
                <a:gd name="T6" fmla="*/ 46 w 303"/>
                <a:gd name="T7" fmla="*/ 21 h 129"/>
                <a:gd name="T8" fmla="*/ 26 w 303"/>
                <a:gd name="T9" fmla="*/ 27 h 129"/>
                <a:gd name="T10" fmla="*/ 9 w 303"/>
                <a:gd name="T11" fmla="*/ 38 h 129"/>
                <a:gd name="T12" fmla="*/ 17 w 303"/>
                <a:gd name="T13" fmla="*/ 31 h 129"/>
                <a:gd name="T14" fmla="*/ 9 w 303"/>
                <a:gd name="T15" fmla="*/ 17 h 129"/>
                <a:gd name="T16" fmla="*/ 13 w 303"/>
                <a:gd name="T17" fmla="*/ 6 h 129"/>
                <a:gd name="T18" fmla="*/ 151 w 303"/>
                <a:gd name="T19" fmla="*/ 0 h 129"/>
                <a:gd name="T20" fmla="*/ 163 w 303"/>
                <a:gd name="T21" fmla="*/ 10 h 129"/>
                <a:gd name="T22" fmla="*/ 176 w 303"/>
                <a:gd name="T23" fmla="*/ 15 h 129"/>
                <a:gd name="T24" fmla="*/ 192 w 303"/>
                <a:gd name="T25" fmla="*/ 21 h 129"/>
                <a:gd name="T26" fmla="*/ 213 w 303"/>
                <a:gd name="T27" fmla="*/ 21 h 129"/>
                <a:gd name="T28" fmla="*/ 238 w 303"/>
                <a:gd name="T29" fmla="*/ 21 h 129"/>
                <a:gd name="T30" fmla="*/ 257 w 303"/>
                <a:gd name="T31" fmla="*/ 11 h 129"/>
                <a:gd name="T32" fmla="*/ 272 w 303"/>
                <a:gd name="T33" fmla="*/ 11 h 129"/>
                <a:gd name="T34" fmla="*/ 284 w 303"/>
                <a:gd name="T35" fmla="*/ 23 h 129"/>
                <a:gd name="T36" fmla="*/ 286 w 303"/>
                <a:gd name="T37" fmla="*/ 42 h 129"/>
                <a:gd name="T38" fmla="*/ 303 w 303"/>
                <a:gd name="T39" fmla="*/ 52 h 129"/>
                <a:gd name="T40" fmla="*/ 291 w 303"/>
                <a:gd name="T41" fmla="*/ 61 h 129"/>
                <a:gd name="T42" fmla="*/ 295 w 303"/>
                <a:gd name="T43" fmla="*/ 82 h 129"/>
                <a:gd name="T44" fmla="*/ 301 w 303"/>
                <a:gd name="T45" fmla="*/ 98 h 129"/>
                <a:gd name="T46" fmla="*/ 293 w 303"/>
                <a:gd name="T47" fmla="*/ 100 h 129"/>
                <a:gd name="T48" fmla="*/ 268 w 303"/>
                <a:gd name="T49" fmla="*/ 102 h 129"/>
                <a:gd name="T50" fmla="*/ 236 w 303"/>
                <a:gd name="T51" fmla="*/ 104 h 129"/>
                <a:gd name="T52" fmla="*/ 199 w 303"/>
                <a:gd name="T53" fmla="*/ 107 h 129"/>
                <a:gd name="T54" fmla="*/ 172 w 303"/>
                <a:gd name="T55" fmla="*/ 109 h 129"/>
                <a:gd name="T56" fmla="*/ 167 w 303"/>
                <a:gd name="T57" fmla="*/ 129 h 129"/>
                <a:gd name="T58" fmla="*/ 165 w 303"/>
                <a:gd name="T59" fmla="*/ 113 h 129"/>
                <a:gd name="T60" fmla="*/ 157 w 303"/>
                <a:gd name="T61" fmla="*/ 111 h 129"/>
                <a:gd name="T62" fmla="*/ 144 w 303"/>
                <a:gd name="T63" fmla="*/ 107 h 129"/>
                <a:gd name="T64" fmla="*/ 126 w 303"/>
                <a:gd name="T65" fmla="*/ 121 h 129"/>
                <a:gd name="T66" fmla="*/ 111 w 303"/>
                <a:gd name="T67" fmla="*/ 123 h 129"/>
                <a:gd name="T68" fmla="*/ 94 w 303"/>
                <a:gd name="T69" fmla="*/ 111 h 129"/>
                <a:gd name="T70" fmla="*/ 76 w 303"/>
                <a:gd name="T71" fmla="*/ 119 h 129"/>
                <a:gd name="T72" fmla="*/ 61 w 303"/>
                <a:gd name="T73" fmla="*/ 121 h 129"/>
                <a:gd name="T74" fmla="*/ 53 w 303"/>
                <a:gd name="T75" fmla="*/ 111 h 129"/>
                <a:gd name="T76" fmla="*/ 46 w 303"/>
                <a:gd name="T77" fmla="*/ 107 h 129"/>
                <a:gd name="T78" fmla="*/ 40 w 303"/>
                <a:gd name="T79" fmla="*/ 109 h 129"/>
                <a:gd name="T80" fmla="*/ 36 w 303"/>
                <a:gd name="T81" fmla="*/ 109 h 129"/>
                <a:gd name="T82" fmla="*/ 36 w 303"/>
                <a:gd name="T83" fmla="*/ 109 h 129"/>
                <a:gd name="T84" fmla="*/ 32 w 303"/>
                <a:gd name="T85" fmla="*/ 104 h 129"/>
                <a:gd name="T86" fmla="*/ 26 w 303"/>
                <a:gd name="T87" fmla="*/ 102 h 129"/>
                <a:gd name="T88" fmla="*/ 26 w 303"/>
                <a:gd name="T89" fmla="*/ 96 h 129"/>
                <a:gd name="T90" fmla="*/ 23 w 303"/>
                <a:gd name="T91" fmla="*/ 84 h 129"/>
                <a:gd name="T92" fmla="*/ 7 w 303"/>
                <a:gd name="T93" fmla="*/ 79 h 129"/>
                <a:gd name="T94" fmla="*/ 11 w 303"/>
                <a:gd name="T95" fmla="*/ 71 h 129"/>
                <a:gd name="T96" fmla="*/ 23 w 303"/>
                <a:gd name="T97" fmla="*/ 75 h 129"/>
                <a:gd name="T98" fmla="*/ 15 w 303"/>
                <a:gd name="T99" fmla="*/ 69 h 129"/>
                <a:gd name="T100" fmla="*/ 13 w 303"/>
                <a:gd name="T101" fmla="*/ 59 h 129"/>
                <a:gd name="T102" fmla="*/ 7 w 303"/>
                <a:gd name="T103" fmla="*/ 54 h 129"/>
                <a:gd name="T104" fmla="*/ 9 w 303"/>
                <a:gd name="T105" fmla="*/ 44 h 129"/>
                <a:gd name="T106" fmla="*/ 24 w 303"/>
                <a:gd name="T107" fmla="*/ 34 h 129"/>
                <a:gd name="T108" fmla="*/ 34 w 303"/>
                <a:gd name="T109" fmla="*/ 34 h 129"/>
                <a:gd name="T110" fmla="*/ 51 w 303"/>
                <a:gd name="T111" fmla="*/ 34 h 129"/>
                <a:gd name="T112" fmla="*/ 67 w 303"/>
                <a:gd name="T113" fmla="*/ 27 h 129"/>
                <a:gd name="T114" fmla="*/ 53 w 303"/>
                <a:gd name="T115" fmla="*/ 21 h 129"/>
                <a:gd name="T116" fmla="*/ 90 w 303"/>
                <a:gd name="T117" fmla="*/ 19 h 129"/>
                <a:gd name="T118" fmla="*/ 111 w 303"/>
                <a:gd name="T119" fmla="*/ 6 h 129"/>
                <a:gd name="T120" fmla="*/ 142 w 303"/>
                <a:gd name="T121" fmla="*/ 2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03" h="129">
                  <a:moveTo>
                    <a:pt x="5" y="46"/>
                  </a:moveTo>
                  <a:lnTo>
                    <a:pt x="5" y="48"/>
                  </a:lnTo>
                  <a:lnTo>
                    <a:pt x="5" y="46"/>
                  </a:lnTo>
                  <a:lnTo>
                    <a:pt x="5" y="48"/>
                  </a:lnTo>
                  <a:lnTo>
                    <a:pt x="3" y="48"/>
                  </a:lnTo>
                  <a:lnTo>
                    <a:pt x="3" y="46"/>
                  </a:lnTo>
                  <a:lnTo>
                    <a:pt x="5" y="46"/>
                  </a:lnTo>
                  <a:close/>
                  <a:moveTo>
                    <a:pt x="3" y="40"/>
                  </a:moveTo>
                  <a:lnTo>
                    <a:pt x="1" y="40"/>
                  </a:lnTo>
                  <a:lnTo>
                    <a:pt x="1" y="42"/>
                  </a:lnTo>
                  <a:lnTo>
                    <a:pt x="0" y="42"/>
                  </a:lnTo>
                  <a:lnTo>
                    <a:pt x="0" y="40"/>
                  </a:lnTo>
                  <a:lnTo>
                    <a:pt x="1" y="38"/>
                  </a:lnTo>
                  <a:lnTo>
                    <a:pt x="3" y="38"/>
                  </a:lnTo>
                  <a:lnTo>
                    <a:pt x="3" y="40"/>
                  </a:lnTo>
                  <a:close/>
                  <a:moveTo>
                    <a:pt x="30" y="34"/>
                  </a:moveTo>
                  <a:lnTo>
                    <a:pt x="28" y="34"/>
                  </a:lnTo>
                  <a:lnTo>
                    <a:pt x="30" y="34"/>
                  </a:lnTo>
                  <a:lnTo>
                    <a:pt x="30" y="33"/>
                  </a:lnTo>
                  <a:lnTo>
                    <a:pt x="30" y="34"/>
                  </a:lnTo>
                  <a:close/>
                  <a:moveTo>
                    <a:pt x="30" y="31"/>
                  </a:moveTo>
                  <a:lnTo>
                    <a:pt x="32" y="31"/>
                  </a:lnTo>
                  <a:lnTo>
                    <a:pt x="30" y="31"/>
                  </a:lnTo>
                  <a:lnTo>
                    <a:pt x="30" y="33"/>
                  </a:lnTo>
                  <a:lnTo>
                    <a:pt x="28" y="31"/>
                  </a:lnTo>
                  <a:lnTo>
                    <a:pt x="30" y="31"/>
                  </a:lnTo>
                  <a:close/>
                  <a:moveTo>
                    <a:pt x="24" y="0"/>
                  </a:moveTo>
                  <a:lnTo>
                    <a:pt x="26" y="2"/>
                  </a:lnTo>
                  <a:lnTo>
                    <a:pt x="28" y="2"/>
                  </a:lnTo>
                  <a:lnTo>
                    <a:pt x="28" y="4"/>
                  </a:lnTo>
                  <a:lnTo>
                    <a:pt x="30" y="2"/>
                  </a:lnTo>
                  <a:lnTo>
                    <a:pt x="32" y="2"/>
                  </a:lnTo>
                  <a:lnTo>
                    <a:pt x="34" y="2"/>
                  </a:lnTo>
                  <a:lnTo>
                    <a:pt x="36" y="2"/>
                  </a:lnTo>
                  <a:lnTo>
                    <a:pt x="36" y="4"/>
                  </a:lnTo>
                  <a:lnTo>
                    <a:pt x="36" y="6"/>
                  </a:lnTo>
                  <a:lnTo>
                    <a:pt x="36" y="8"/>
                  </a:lnTo>
                  <a:lnTo>
                    <a:pt x="38" y="8"/>
                  </a:lnTo>
                  <a:lnTo>
                    <a:pt x="38" y="10"/>
                  </a:lnTo>
                  <a:lnTo>
                    <a:pt x="38" y="11"/>
                  </a:lnTo>
                  <a:lnTo>
                    <a:pt x="40" y="11"/>
                  </a:lnTo>
                  <a:lnTo>
                    <a:pt x="42" y="13"/>
                  </a:lnTo>
                  <a:lnTo>
                    <a:pt x="46" y="15"/>
                  </a:lnTo>
                  <a:lnTo>
                    <a:pt x="49" y="17"/>
                  </a:lnTo>
                  <a:lnTo>
                    <a:pt x="51" y="17"/>
                  </a:lnTo>
                  <a:lnTo>
                    <a:pt x="53" y="17"/>
                  </a:lnTo>
                  <a:lnTo>
                    <a:pt x="53" y="19"/>
                  </a:lnTo>
                  <a:lnTo>
                    <a:pt x="53" y="21"/>
                  </a:lnTo>
                  <a:lnTo>
                    <a:pt x="51" y="21"/>
                  </a:lnTo>
                  <a:lnTo>
                    <a:pt x="51" y="23"/>
                  </a:lnTo>
                  <a:lnTo>
                    <a:pt x="49" y="23"/>
                  </a:lnTo>
                  <a:lnTo>
                    <a:pt x="48" y="23"/>
                  </a:lnTo>
                  <a:lnTo>
                    <a:pt x="46" y="23"/>
                  </a:lnTo>
                  <a:lnTo>
                    <a:pt x="46" y="21"/>
                  </a:lnTo>
                  <a:lnTo>
                    <a:pt x="44" y="21"/>
                  </a:lnTo>
                  <a:lnTo>
                    <a:pt x="46" y="21"/>
                  </a:lnTo>
                  <a:lnTo>
                    <a:pt x="46" y="23"/>
                  </a:lnTo>
                  <a:lnTo>
                    <a:pt x="44" y="23"/>
                  </a:lnTo>
                  <a:lnTo>
                    <a:pt x="44" y="21"/>
                  </a:lnTo>
                  <a:lnTo>
                    <a:pt x="42" y="21"/>
                  </a:lnTo>
                  <a:lnTo>
                    <a:pt x="40" y="21"/>
                  </a:lnTo>
                  <a:lnTo>
                    <a:pt x="38" y="21"/>
                  </a:lnTo>
                  <a:lnTo>
                    <a:pt x="36" y="21"/>
                  </a:lnTo>
                  <a:lnTo>
                    <a:pt x="36" y="23"/>
                  </a:lnTo>
                  <a:lnTo>
                    <a:pt x="34" y="23"/>
                  </a:lnTo>
                  <a:lnTo>
                    <a:pt x="32" y="23"/>
                  </a:lnTo>
                  <a:lnTo>
                    <a:pt x="28" y="23"/>
                  </a:lnTo>
                  <a:lnTo>
                    <a:pt x="28" y="25"/>
                  </a:lnTo>
                  <a:lnTo>
                    <a:pt x="26" y="25"/>
                  </a:lnTo>
                  <a:lnTo>
                    <a:pt x="26" y="27"/>
                  </a:lnTo>
                  <a:lnTo>
                    <a:pt x="24" y="27"/>
                  </a:lnTo>
                  <a:lnTo>
                    <a:pt x="24" y="29"/>
                  </a:lnTo>
                  <a:lnTo>
                    <a:pt x="23" y="31"/>
                  </a:lnTo>
                  <a:lnTo>
                    <a:pt x="21" y="31"/>
                  </a:lnTo>
                  <a:lnTo>
                    <a:pt x="21" y="33"/>
                  </a:lnTo>
                  <a:lnTo>
                    <a:pt x="19" y="33"/>
                  </a:lnTo>
                  <a:lnTo>
                    <a:pt x="17" y="33"/>
                  </a:lnTo>
                  <a:lnTo>
                    <a:pt x="15" y="33"/>
                  </a:lnTo>
                  <a:lnTo>
                    <a:pt x="15" y="34"/>
                  </a:lnTo>
                  <a:lnTo>
                    <a:pt x="15" y="36"/>
                  </a:lnTo>
                  <a:lnTo>
                    <a:pt x="13" y="36"/>
                  </a:lnTo>
                  <a:lnTo>
                    <a:pt x="13" y="38"/>
                  </a:lnTo>
                  <a:lnTo>
                    <a:pt x="11" y="38"/>
                  </a:lnTo>
                  <a:lnTo>
                    <a:pt x="9" y="38"/>
                  </a:lnTo>
                  <a:lnTo>
                    <a:pt x="9" y="40"/>
                  </a:lnTo>
                  <a:lnTo>
                    <a:pt x="9" y="42"/>
                  </a:lnTo>
                  <a:lnTo>
                    <a:pt x="7" y="42"/>
                  </a:lnTo>
                  <a:lnTo>
                    <a:pt x="7" y="40"/>
                  </a:lnTo>
                  <a:lnTo>
                    <a:pt x="9" y="38"/>
                  </a:lnTo>
                  <a:lnTo>
                    <a:pt x="7" y="38"/>
                  </a:lnTo>
                  <a:lnTo>
                    <a:pt x="7" y="36"/>
                  </a:lnTo>
                  <a:lnTo>
                    <a:pt x="9" y="36"/>
                  </a:lnTo>
                  <a:lnTo>
                    <a:pt x="11" y="34"/>
                  </a:lnTo>
                  <a:lnTo>
                    <a:pt x="13" y="34"/>
                  </a:lnTo>
                  <a:lnTo>
                    <a:pt x="13" y="33"/>
                  </a:lnTo>
                  <a:lnTo>
                    <a:pt x="15" y="33"/>
                  </a:lnTo>
                  <a:lnTo>
                    <a:pt x="17" y="33"/>
                  </a:lnTo>
                  <a:lnTo>
                    <a:pt x="17" y="31"/>
                  </a:lnTo>
                  <a:lnTo>
                    <a:pt x="15" y="31"/>
                  </a:lnTo>
                  <a:lnTo>
                    <a:pt x="13" y="31"/>
                  </a:lnTo>
                  <a:lnTo>
                    <a:pt x="11" y="31"/>
                  </a:lnTo>
                  <a:lnTo>
                    <a:pt x="9" y="31"/>
                  </a:lnTo>
                  <a:lnTo>
                    <a:pt x="5" y="31"/>
                  </a:lnTo>
                  <a:lnTo>
                    <a:pt x="5" y="29"/>
                  </a:lnTo>
                  <a:lnTo>
                    <a:pt x="5" y="27"/>
                  </a:lnTo>
                  <a:lnTo>
                    <a:pt x="7" y="27"/>
                  </a:lnTo>
                  <a:lnTo>
                    <a:pt x="7" y="25"/>
                  </a:lnTo>
                  <a:lnTo>
                    <a:pt x="9" y="25"/>
                  </a:lnTo>
                  <a:lnTo>
                    <a:pt x="9" y="23"/>
                  </a:lnTo>
                  <a:lnTo>
                    <a:pt x="9" y="21"/>
                  </a:lnTo>
                  <a:lnTo>
                    <a:pt x="9" y="19"/>
                  </a:lnTo>
                  <a:lnTo>
                    <a:pt x="9" y="17"/>
                  </a:lnTo>
                  <a:lnTo>
                    <a:pt x="11" y="17"/>
                  </a:lnTo>
                  <a:lnTo>
                    <a:pt x="11" y="15"/>
                  </a:lnTo>
                  <a:lnTo>
                    <a:pt x="13" y="15"/>
                  </a:lnTo>
                  <a:lnTo>
                    <a:pt x="15" y="15"/>
                  </a:lnTo>
                  <a:lnTo>
                    <a:pt x="15" y="13"/>
                  </a:lnTo>
                  <a:lnTo>
                    <a:pt x="13" y="13"/>
                  </a:lnTo>
                  <a:lnTo>
                    <a:pt x="13" y="11"/>
                  </a:lnTo>
                  <a:lnTo>
                    <a:pt x="13" y="10"/>
                  </a:lnTo>
                  <a:lnTo>
                    <a:pt x="11" y="10"/>
                  </a:lnTo>
                  <a:lnTo>
                    <a:pt x="11" y="8"/>
                  </a:lnTo>
                  <a:lnTo>
                    <a:pt x="9" y="8"/>
                  </a:lnTo>
                  <a:lnTo>
                    <a:pt x="9" y="6"/>
                  </a:lnTo>
                  <a:lnTo>
                    <a:pt x="11" y="6"/>
                  </a:lnTo>
                  <a:lnTo>
                    <a:pt x="13" y="6"/>
                  </a:lnTo>
                  <a:lnTo>
                    <a:pt x="13" y="4"/>
                  </a:lnTo>
                  <a:lnTo>
                    <a:pt x="13" y="2"/>
                  </a:lnTo>
                  <a:lnTo>
                    <a:pt x="15" y="2"/>
                  </a:lnTo>
                  <a:lnTo>
                    <a:pt x="17" y="2"/>
                  </a:lnTo>
                  <a:lnTo>
                    <a:pt x="19" y="2"/>
                  </a:lnTo>
                  <a:lnTo>
                    <a:pt x="19" y="0"/>
                  </a:lnTo>
                  <a:lnTo>
                    <a:pt x="21" y="0"/>
                  </a:lnTo>
                  <a:lnTo>
                    <a:pt x="23" y="0"/>
                  </a:lnTo>
                  <a:lnTo>
                    <a:pt x="24" y="0"/>
                  </a:lnTo>
                  <a:close/>
                  <a:moveTo>
                    <a:pt x="147" y="0"/>
                  </a:moveTo>
                  <a:lnTo>
                    <a:pt x="149" y="0"/>
                  </a:lnTo>
                  <a:lnTo>
                    <a:pt x="149" y="2"/>
                  </a:lnTo>
                  <a:lnTo>
                    <a:pt x="149" y="0"/>
                  </a:lnTo>
                  <a:lnTo>
                    <a:pt x="151" y="0"/>
                  </a:lnTo>
                  <a:lnTo>
                    <a:pt x="151" y="2"/>
                  </a:lnTo>
                  <a:lnTo>
                    <a:pt x="149" y="2"/>
                  </a:lnTo>
                  <a:lnTo>
                    <a:pt x="149" y="4"/>
                  </a:lnTo>
                  <a:lnTo>
                    <a:pt x="149" y="6"/>
                  </a:lnTo>
                  <a:lnTo>
                    <a:pt x="151" y="6"/>
                  </a:lnTo>
                  <a:lnTo>
                    <a:pt x="151" y="8"/>
                  </a:lnTo>
                  <a:lnTo>
                    <a:pt x="153" y="8"/>
                  </a:lnTo>
                  <a:lnTo>
                    <a:pt x="155" y="10"/>
                  </a:lnTo>
                  <a:lnTo>
                    <a:pt x="157" y="10"/>
                  </a:lnTo>
                  <a:lnTo>
                    <a:pt x="159" y="10"/>
                  </a:lnTo>
                  <a:lnTo>
                    <a:pt x="161" y="8"/>
                  </a:lnTo>
                  <a:lnTo>
                    <a:pt x="163" y="8"/>
                  </a:lnTo>
                  <a:lnTo>
                    <a:pt x="161" y="10"/>
                  </a:lnTo>
                  <a:lnTo>
                    <a:pt x="163" y="10"/>
                  </a:lnTo>
                  <a:lnTo>
                    <a:pt x="163" y="8"/>
                  </a:lnTo>
                  <a:lnTo>
                    <a:pt x="165" y="8"/>
                  </a:lnTo>
                  <a:lnTo>
                    <a:pt x="165" y="10"/>
                  </a:lnTo>
                  <a:lnTo>
                    <a:pt x="165" y="11"/>
                  </a:lnTo>
                  <a:lnTo>
                    <a:pt x="165" y="13"/>
                  </a:lnTo>
                  <a:lnTo>
                    <a:pt x="167" y="13"/>
                  </a:lnTo>
                  <a:lnTo>
                    <a:pt x="167" y="15"/>
                  </a:lnTo>
                  <a:lnTo>
                    <a:pt x="168" y="15"/>
                  </a:lnTo>
                  <a:lnTo>
                    <a:pt x="168" y="17"/>
                  </a:lnTo>
                  <a:lnTo>
                    <a:pt x="170" y="17"/>
                  </a:lnTo>
                  <a:lnTo>
                    <a:pt x="172" y="17"/>
                  </a:lnTo>
                  <a:lnTo>
                    <a:pt x="172" y="15"/>
                  </a:lnTo>
                  <a:lnTo>
                    <a:pt x="174" y="15"/>
                  </a:lnTo>
                  <a:lnTo>
                    <a:pt x="176" y="15"/>
                  </a:lnTo>
                  <a:lnTo>
                    <a:pt x="178" y="17"/>
                  </a:lnTo>
                  <a:lnTo>
                    <a:pt x="180" y="17"/>
                  </a:lnTo>
                  <a:lnTo>
                    <a:pt x="180" y="19"/>
                  </a:lnTo>
                  <a:lnTo>
                    <a:pt x="182" y="19"/>
                  </a:lnTo>
                  <a:lnTo>
                    <a:pt x="184" y="19"/>
                  </a:lnTo>
                  <a:lnTo>
                    <a:pt x="184" y="21"/>
                  </a:lnTo>
                  <a:lnTo>
                    <a:pt x="186" y="21"/>
                  </a:lnTo>
                  <a:lnTo>
                    <a:pt x="188" y="21"/>
                  </a:lnTo>
                  <a:lnTo>
                    <a:pt x="190" y="21"/>
                  </a:lnTo>
                  <a:lnTo>
                    <a:pt x="190" y="19"/>
                  </a:lnTo>
                  <a:lnTo>
                    <a:pt x="190" y="21"/>
                  </a:lnTo>
                  <a:lnTo>
                    <a:pt x="192" y="21"/>
                  </a:lnTo>
                  <a:lnTo>
                    <a:pt x="192" y="19"/>
                  </a:lnTo>
                  <a:lnTo>
                    <a:pt x="192" y="21"/>
                  </a:lnTo>
                  <a:lnTo>
                    <a:pt x="193" y="23"/>
                  </a:lnTo>
                  <a:lnTo>
                    <a:pt x="195" y="23"/>
                  </a:lnTo>
                  <a:lnTo>
                    <a:pt x="197" y="23"/>
                  </a:lnTo>
                  <a:lnTo>
                    <a:pt x="197" y="25"/>
                  </a:lnTo>
                  <a:lnTo>
                    <a:pt x="199" y="25"/>
                  </a:lnTo>
                  <a:lnTo>
                    <a:pt x="199" y="23"/>
                  </a:lnTo>
                  <a:lnTo>
                    <a:pt x="201" y="25"/>
                  </a:lnTo>
                  <a:lnTo>
                    <a:pt x="203" y="25"/>
                  </a:lnTo>
                  <a:lnTo>
                    <a:pt x="205" y="23"/>
                  </a:lnTo>
                  <a:lnTo>
                    <a:pt x="207" y="23"/>
                  </a:lnTo>
                  <a:lnTo>
                    <a:pt x="209" y="23"/>
                  </a:lnTo>
                  <a:lnTo>
                    <a:pt x="209" y="21"/>
                  </a:lnTo>
                  <a:lnTo>
                    <a:pt x="211" y="21"/>
                  </a:lnTo>
                  <a:lnTo>
                    <a:pt x="213" y="21"/>
                  </a:lnTo>
                  <a:lnTo>
                    <a:pt x="215" y="21"/>
                  </a:lnTo>
                  <a:lnTo>
                    <a:pt x="216" y="21"/>
                  </a:lnTo>
                  <a:lnTo>
                    <a:pt x="218" y="21"/>
                  </a:lnTo>
                  <a:lnTo>
                    <a:pt x="220" y="23"/>
                  </a:lnTo>
                  <a:lnTo>
                    <a:pt x="222" y="23"/>
                  </a:lnTo>
                  <a:lnTo>
                    <a:pt x="224" y="23"/>
                  </a:lnTo>
                  <a:lnTo>
                    <a:pt x="226" y="23"/>
                  </a:lnTo>
                  <a:lnTo>
                    <a:pt x="228" y="25"/>
                  </a:lnTo>
                  <a:lnTo>
                    <a:pt x="230" y="25"/>
                  </a:lnTo>
                  <a:lnTo>
                    <a:pt x="230" y="23"/>
                  </a:lnTo>
                  <a:lnTo>
                    <a:pt x="232" y="23"/>
                  </a:lnTo>
                  <a:lnTo>
                    <a:pt x="234" y="21"/>
                  </a:lnTo>
                  <a:lnTo>
                    <a:pt x="236" y="21"/>
                  </a:lnTo>
                  <a:lnTo>
                    <a:pt x="238" y="21"/>
                  </a:lnTo>
                  <a:lnTo>
                    <a:pt x="240" y="19"/>
                  </a:lnTo>
                  <a:lnTo>
                    <a:pt x="241" y="19"/>
                  </a:lnTo>
                  <a:lnTo>
                    <a:pt x="243" y="17"/>
                  </a:lnTo>
                  <a:lnTo>
                    <a:pt x="245" y="17"/>
                  </a:lnTo>
                  <a:lnTo>
                    <a:pt x="247" y="15"/>
                  </a:lnTo>
                  <a:lnTo>
                    <a:pt x="249" y="15"/>
                  </a:lnTo>
                  <a:lnTo>
                    <a:pt x="249" y="13"/>
                  </a:lnTo>
                  <a:lnTo>
                    <a:pt x="251" y="11"/>
                  </a:lnTo>
                  <a:lnTo>
                    <a:pt x="253" y="13"/>
                  </a:lnTo>
                  <a:lnTo>
                    <a:pt x="253" y="11"/>
                  </a:lnTo>
                  <a:lnTo>
                    <a:pt x="253" y="13"/>
                  </a:lnTo>
                  <a:lnTo>
                    <a:pt x="255" y="13"/>
                  </a:lnTo>
                  <a:lnTo>
                    <a:pt x="257" y="13"/>
                  </a:lnTo>
                  <a:lnTo>
                    <a:pt x="257" y="11"/>
                  </a:lnTo>
                  <a:lnTo>
                    <a:pt x="259" y="13"/>
                  </a:lnTo>
                  <a:lnTo>
                    <a:pt x="259" y="11"/>
                  </a:lnTo>
                  <a:lnTo>
                    <a:pt x="261" y="11"/>
                  </a:lnTo>
                  <a:lnTo>
                    <a:pt x="261" y="13"/>
                  </a:lnTo>
                  <a:lnTo>
                    <a:pt x="263" y="13"/>
                  </a:lnTo>
                  <a:lnTo>
                    <a:pt x="266" y="13"/>
                  </a:lnTo>
                  <a:lnTo>
                    <a:pt x="266" y="11"/>
                  </a:lnTo>
                  <a:lnTo>
                    <a:pt x="268" y="11"/>
                  </a:lnTo>
                  <a:lnTo>
                    <a:pt x="268" y="10"/>
                  </a:lnTo>
                  <a:lnTo>
                    <a:pt x="272" y="10"/>
                  </a:lnTo>
                  <a:lnTo>
                    <a:pt x="272" y="11"/>
                  </a:lnTo>
                  <a:lnTo>
                    <a:pt x="270" y="11"/>
                  </a:lnTo>
                  <a:lnTo>
                    <a:pt x="272" y="13"/>
                  </a:lnTo>
                  <a:lnTo>
                    <a:pt x="272" y="11"/>
                  </a:lnTo>
                  <a:lnTo>
                    <a:pt x="272" y="13"/>
                  </a:lnTo>
                  <a:lnTo>
                    <a:pt x="274" y="13"/>
                  </a:lnTo>
                  <a:lnTo>
                    <a:pt x="274" y="15"/>
                  </a:lnTo>
                  <a:lnTo>
                    <a:pt x="276" y="15"/>
                  </a:lnTo>
                  <a:lnTo>
                    <a:pt x="276" y="17"/>
                  </a:lnTo>
                  <a:lnTo>
                    <a:pt x="278" y="17"/>
                  </a:lnTo>
                  <a:lnTo>
                    <a:pt x="276" y="17"/>
                  </a:lnTo>
                  <a:lnTo>
                    <a:pt x="278" y="17"/>
                  </a:lnTo>
                  <a:lnTo>
                    <a:pt x="278" y="19"/>
                  </a:lnTo>
                  <a:lnTo>
                    <a:pt x="280" y="19"/>
                  </a:lnTo>
                  <a:lnTo>
                    <a:pt x="282" y="19"/>
                  </a:lnTo>
                  <a:lnTo>
                    <a:pt x="282" y="21"/>
                  </a:lnTo>
                  <a:lnTo>
                    <a:pt x="282" y="23"/>
                  </a:lnTo>
                  <a:lnTo>
                    <a:pt x="284" y="23"/>
                  </a:lnTo>
                  <a:lnTo>
                    <a:pt x="284" y="25"/>
                  </a:lnTo>
                  <a:lnTo>
                    <a:pt x="286" y="25"/>
                  </a:lnTo>
                  <a:lnTo>
                    <a:pt x="286" y="27"/>
                  </a:lnTo>
                  <a:lnTo>
                    <a:pt x="286" y="29"/>
                  </a:lnTo>
                  <a:lnTo>
                    <a:pt x="286" y="31"/>
                  </a:lnTo>
                  <a:lnTo>
                    <a:pt x="286" y="33"/>
                  </a:lnTo>
                  <a:lnTo>
                    <a:pt x="284" y="33"/>
                  </a:lnTo>
                  <a:lnTo>
                    <a:pt x="286" y="33"/>
                  </a:lnTo>
                  <a:lnTo>
                    <a:pt x="284" y="33"/>
                  </a:lnTo>
                  <a:lnTo>
                    <a:pt x="284" y="34"/>
                  </a:lnTo>
                  <a:lnTo>
                    <a:pt x="284" y="36"/>
                  </a:lnTo>
                  <a:lnTo>
                    <a:pt x="286" y="38"/>
                  </a:lnTo>
                  <a:lnTo>
                    <a:pt x="286" y="40"/>
                  </a:lnTo>
                  <a:lnTo>
                    <a:pt x="286" y="42"/>
                  </a:lnTo>
                  <a:lnTo>
                    <a:pt x="288" y="42"/>
                  </a:lnTo>
                  <a:lnTo>
                    <a:pt x="289" y="44"/>
                  </a:lnTo>
                  <a:lnTo>
                    <a:pt x="291" y="44"/>
                  </a:lnTo>
                  <a:lnTo>
                    <a:pt x="291" y="42"/>
                  </a:lnTo>
                  <a:lnTo>
                    <a:pt x="293" y="44"/>
                  </a:lnTo>
                  <a:lnTo>
                    <a:pt x="293" y="42"/>
                  </a:lnTo>
                  <a:lnTo>
                    <a:pt x="295" y="42"/>
                  </a:lnTo>
                  <a:lnTo>
                    <a:pt x="297" y="44"/>
                  </a:lnTo>
                  <a:lnTo>
                    <a:pt x="299" y="44"/>
                  </a:lnTo>
                  <a:lnTo>
                    <a:pt x="299" y="46"/>
                  </a:lnTo>
                  <a:lnTo>
                    <a:pt x="299" y="48"/>
                  </a:lnTo>
                  <a:lnTo>
                    <a:pt x="301" y="48"/>
                  </a:lnTo>
                  <a:lnTo>
                    <a:pt x="303" y="50"/>
                  </a:lnTo>
                  <a:lnTo>
                    <a:pt x="303" y="52"/>
                  </a:lnTo>
                  <a:lnTo>
                    <a:pt x="303" y="50"/>
                  </a:lnTo>
                  <a:lnTo>
                    <a:pt x="301" y="50"/>
                  </a:lnTo>
                  <a:lnTo>
                    <a:pt x="301" y="48"/>
                  </a:lnTo>
                  <a:lnTo>
                    <a:pt x="299" y="48"/>
                  </a:lnTo>
                  <a:lnTo>
                    <a:pt x="297" y="50"/>
                  </a:lnTo>
                  <a:lnTo>
                    <a:pt x="297" y="52"/>
                  </a:lnTo>
                  <a:lnTo>
                    <a:pt x="297" y="54"/>
                  </a:lnTo>
                  <a:lnTo>
                    <a:pt x="297" y="56"/>
                  </a:lnTo>
                  <a:lnTo>
                    <a:pt x="295" y="56"/>
                  </a:lnTo>
                  <a:lnTo>
                    <a:pt x="293" y="56"/>
                  </a:lnTo>
                  <a:lnTo>
                    <a:pt x="291" y="56"/>
                  </a:lnTo>
                  <a:lnTo>
                    <a:pt x="291" y="58"/>
                  </a:lnTo>
                  <a:lnTo>
                    <a:pt x="291" y="59"/>
                  </a:lnTo>
                  <a:lnTo>
                    <a:pt x="291" y="61"/>
                  </a:lnTo>
                  <a:lnTo>
                    <a:pt x="293" y="61"/>
                  </a:lnTo>
                  <a:lnTo>
                    <a:pt x="293" y="63"/>
                  </a:lnTo>
                  <a:lnTo>
                    <a:pt x="293" y="65"/>
                  </a:lnTo>
                  <a:lnTo>
                    <a:pt x="293" y="67"/>
                  </a:lnTo>
                  <a:lnTo>
                    <a:pt x="295" y="67"/>
                  </a:lnTo>
                  <a:lnTo>
                    <a:pt x="295" y="69"/>
                  </a:lnTo>
                  <a:lnTo>
                    <a:pt x="295" y="71"/>
                  </a:lnTo>
                  <a:lnTo>
                    <a:pt x="295" y="73"/>
                  </a:lnTo>
                  <a:lnTo>
                    <a:pt x="295" y="75"/>
                  </a:lnTo>
                  <a:lnTo>
                    <a:pt x="295" y="77"/>
                  </a:lnTo>
                  <a:lnTo>
                    <a:pt x="297" y="77"/>
                  </a:lnTo>
                  <a:lnTo>
                    <a:pt x="297" y="79"/>
                  </a:lnTo>
                  <a:lnTo>
                    <a:pt x="297" y="81"/>
                  </a:lnTo>
                  <a:lnTo>
                    <a:pt x="295" y="82"/>
                  </a:lnTo>
                  <a:lnTo>
                    <a:pt x="295" y="84"/>
                  </a:lnTo>
                  <a:lnTo>
                    <a:pt x="293" y="84"/>
                  </a:lnTo>
                  <a:lnTo>
                    <a:pt x="293" y="86"/>
                  </a:lnTo>
                  <a:lnTo>
                    <a:pt x="295" y="86"/>
                  </a:lnTo>
                  <a:lnTo>
                    <a:pt x="297" y="88"/>
                  </a:lnTo>
                  <a:lnTo>
                    <a:pt x="297" y="90"/>
                  </a:lnTo>
                  <a:lnTo>
                    <a:pt x="297" y="88"/>
                  </a:lnTo>
                  <a:lnTo>
                    <a:pt x="299" y="88"/>
                  </a:lnTo>
                  <a:lnTo>
                    <a:pt x="299" y="90"/>
                  </a:lnTo>
                  <a:lnTo>
                    <a:pt x="299" y="92"/>
                  </a:lnTo>
                  <a:lnTo>
                    <a:pt x="299" y="94"/>
                  </a:lnTo>
                  <a:lnTo>
                    <a:pt x="299" y="96"/>
                  </a:lnTo>
                  <a:lnTo>
                    <a:pt x="301" y="96"/>
                  </a:lnTo>
                  <a:lnTo>
                    <a:pt x="301" y="98"/>
                  </a:lnTo>
                  <a:lnTo>
                    <a:pt x="303" y="98"/>
                  </a:lnTo>
                  <a:lnTo>
                    <a:pt x="303" y="100"/>
                  </a:lnTo>
                  <a:lnTo>
                    <a:pt x="303" y="102"/>
                  </a:lnTo>
                  <a:lnTo>
                    <a:pt x="301" y="102"/>
                  </a:lnTo>
                  <a:lnTo>
                    <a:pt x="299" y="102"/>
                  </a:lnTo>
                  <a:lnTo>
                    <a:pt x="297" y="104"/>
                  </a:lnTo>
                  <a:lnTo>
                    <a:pt x="295" y="104"/>
                  </a:lnTo>
                  <a:lnTo>
                    <a:pt x="295" y="106"/>
                  </a:lnTo>
                  <a:lnTo>
                    <a:pt x="293" y="106"/>
                  </a:lnTo>
                  <a:lnTo>
                    <a:pt x="293" y="104"/>
                  </a:lnTo>
                  <a:lnTo>
                    <a:pt x="293" y="102"/>
                  </a:lnTo>
                  <a:lnTo>
                    <a:pt x="295" y="102"/>
                  </a:lnTo>
                  <a:lnTo>
                    <a:pt x="295" y="100"/>
                  </a:lnTo>
                  <a:lnTo>
                    <a:pt x="293" y="100"/>
                  </a:lnTo>
                  <a:lnTo>
                    <a:pt x="291" y="98"/>
                  </a:lnTo>
                  <a:lnTo>
                    <a:pt x="289" y="98"/>
                  </a:lnTo>
                  <a:lnTo>
                    <a:pt x="289" y="100"/>
                  </a:lnTo>
                  <a:lnTo>
                    <a:pt x="288" y="100"/>
                  </a:lnTo>
                  <a:lnTo>
                    <a:pt x="286" y="100"/>
                  </a:lnTo>
                  <a:lnTo>
                    <a:pt x="284" y="100"/>
                  </a:lnTo>
                  <a:lnTo>
                    <a:pt x="282" y="100"/>
                  </a:lnTo>
                  <a:lnTo>
                    <a:pt x="280" y="98"/>
                  </a:lnTo>
                  <a:lnTo>
                    <a:pt x="278" y="98"/>
                  </a:lnTo>
                  <a:lnTo>
                    <a:pt x="276" y="98"/>
                  </a:lnTo>
                  <a:lnTo>
                    <a:pt x="274" y="98"/>
                  </a:lnTo>
                  <a:lnTo>
                    <a:pt x="272" y="98"/>
                  </a:lnTo>
                  <a:lnTo>
                    <a:pt x="270" y="98"/>
                  </a:lnTo>
                  <a:lnTo>
                    <a:pt x="268" y="102"/>
                  </a:lnTo>
                  <a:lnTo>
                    <a:pt x="266" y="102"/>
                  </a:lnTo>
                  <a:lnTo>
                    <a:pt x="264" y="102"/>
                  </a:lnTo>
                  <a:lnTo>
                    <a:pt x="264" y="100"/>
                  </a:lnTo>
                  <a:lnTo>
                    <a:pt x="263" y="100"/>
                  </a:lnTo>
                  <a:lnTo>
                    <a:pt x="263" y="98"/>
                  </a:lnTo>
                  <a:lnTo>
                    <a:pt x="261" y="98"/>
                  </a:lnTo>
                  <a:lnTo>
                    <a:pt x="261" y="100"/>
                  </a:lnTo>
                  <a:lnTo>
                    <a:pt x="259" y="102"/>
                  </a:lnTo>
                  <a:lnTo>
                    <a:pt x="257" y="102"/>
                  </a:lnTo>
                  <a:lnTo>
                    <a:pt x="251" y="104"/>
                  </a:lnTo>
                  <a:lnTo>
                    <a:pt x="245" y="104"/>
                  </a:lnTo>
                  <a:lnTo>
                    <a:pt x="241" y="102"/>
                  </a:lnTo>
                  <a:lnTo>
                    <a:pt x="238" y="104"/>
                  </a:lnTo>
                  <a:lnTo>
                    <a:pt x="236" y="104"/>
                  </a:lnTo>
                  <a:lnTo>
                    <a:pt x="234" y="104"/>
                  </a:lnTo>
                  <a:lnTo>
                    <a:pt x="234" y="106"/>
                  </a:lnTo>
                  <a:lnTo>
                    <a:pt x="232" y="106"/>
                  </a:lnTo>
                  <a:lnTo>
                    <a:pt x="230" y="107"/>
                  </a:lnTo>
                  <a:lnTo>
                    <a:pt x="228" y="107"/>
                  </a:lnTo>
                  <a:lnTo>
                    <a:pt x="226" y="109"/>
                  </a:lnTo>
                  <a:lnTo>
                    <a:pt x="222" y="109"/>
                  </a:lnTo>
                  <a:lnTo>
                    <a:pt x="218" y="111"/>
                  </a:lnTo>
                  <a:lnTo>
                    <a:pt x="215" y="111"/>
                  </a:lnTo>
                  <a:lnTo>
                    <a:pt x="211" y="111"/>
                  </a:lnTo>
                  <a:lnTo>
                    <a:pt x="207" y="111"/>
                  </a:lnTo>
                  <a:lnTo>
                    <a:pt x="205" y="109"/>
                  </a:lnTo>
                  <a:lnTo>
                    <a:pt x="203" y="107"/>
                  </a:lnTo>
                  <a:lnTo>
                    <a:pt x="199" y="107"/>
                  </a:lnTo>
                  <a:lnTo>
                    <a:pt x="197" y="107"/>
                  </a:lnTo>
                  <a:lnTo>
                    <a:pt x="195" y="107"/>
                  </a:lnTo>
                  <a:lnTo>
                    <a:pt x="192" y="109"/>
                  </a:lnTo>
                  <a:lnTo>
                    <a:pt x="190" y="109"/>
                  </a:lnTo>
                  <a:lnTo>
                    <a:pt x="188" y="111"/>
                  </a:lnTo>
                  <a:lnTo>
                    <a:pt x="186" y="111"/>
                  </a:lnTo>
                  <a:lnTo>
                    <a:pt x="182" y="111"/>
                  </a:lnTo>
                  <a:lnTo>
                    <a:pt x="180" y="111"/>
                  </a:lnTo>
                  <a:lnTo>
                    <a:pt x="180" y="109"/>
                  </a:lnTo>
                  <a:lnTo>
                    <a:pt x="178" y="109"/>
                  </a:lnTo>
                  <a:lnTo>
                    <a:pt x="176" y="109"/>
                  </a:lnTo>
                  <a:lnTo>
                    <a:pt x="174" y="107"/>
                  </a:lnTo>
                  <a:lnTo>
                    <a:pt x="174" y="109"/>
                  </a:lnTo>
                  <a:lnTo>
                    <a:pt x="172" y="109"/>
                  </a:lnTo>
                  <a:lnTo>
                    <a:pt x="172" y="111"/>
                  </a:lnTo>
                  <a:lnTo>
                    <a:pt x="172" y="113"/>
                  </a:lnTo>
                  <a:lnTo>
                    <a:pt x="172" y="115"/>
                  </a:lnTo>
                  <a:lnTo>
                    <a:pt x="172" y="117"/>
                  </a:lnTo>
                  <a:lnTo>
                    <a:pt x="172" y="119"/>
                  </a:lnTo>
                  <a:lnTo>
                    <a:pt x="174" y="119"/>
                  </a:lnTo>
                  <a:lnTo>
                    <a:pt x="174" y="121"/>
                  </a:lnTo>
                  <a:lnTo>
                    <a:pt x="172" y="121"/>
                  </a:lnTo>
                  <a:lnTo>
                    <a:pt x="170" y="121"/>
                  </a:lnTo>
                  <a:lnTo>
                    <a:pt x="168" y="121"/>
                  </a:lnTo>
                  <a:lnTo>
                    <a:pt x="168" y="125"/>
                  </a:lnTo>
                  <a:lnTo>
                    <a:pt x="167" y="125"/>
                  </a:lnTo>
                  <a:lnTo>
                    <a:pt x="167" y="127"/>
                  </a:lnTo>
                  <a:lnTo>
                    <a:pt x="167" y="129"/>
                  </a:lnTo>
                  <a:lnTo>
                    <a:pt x="165" y="129"/>
                  </a:lnTo>
                  <a:lnTo>
                    <a:pt x="165" y="127"/>
                  </a:lnTo>
                  <a:lnTo>
                    <a:pt x="163" y="127"/>
                  </a:lnTo>
                  <a:lnTo>
                    <a:pt x="161" y="127"/>
                  </a:lnTo>
                  <a:lnTo>
                    <a:pt x="163" y="127"/>
                  </a:lnTo>
                  <a:lnTo>
                    <a:pt x="163" y="125"/>
                  </a:lnTo>
                  <a:lnTo>
                    <a:pt x="163" y="123"/>
                  </a:lnTo>
                  <a:lnTo>
                    <a:pt x="161" y="121"/>
                  </a:lnTo>
                  <a:lnTo>
                    <a:pt x="161" y="119"/>
                  </a:lnTo>
                  <a:lnTo>
                    <a:pt x="159" y="119"/>
                  </a:lnTo>
                  <a:lnTo>
                    <a:pt x="161" y="117"/>
                  </a:lnTo>
                  <a:lnTo>
                    <a:pt x="161" y="115"/>
                  </a:lnTo>
                  <a:lnTo>
                    <a:pt x="163" y="115"/>
                  </a:lnTo>
                  <a:lnTo>
                    <a:pt x="165" y="113"/>
                  </a:lnTo>
                  <a:lnTo>
                    <a:pt x="167" y="113"/>
                  </a:lnTo>
                  <a:lnTo>
                    <a:pt x="167" y="111"/>
                  </a:lnTo>
                  <a:lnTo>
                    <a:pt x="167" y="109"/>
                  </a:lnTo>
                  <a:lnTo>
                    <a:pt x="165" y="107"/>
                  </a:lnTo>
                  <a:lnTo>
                    <a:pt x="165" y="106"/>
                  </a:lnTo>
                  <a:lnTo>
                    <a:pt x="163" y="106"/>
                  </a:lnTo>
                  <a:lnTo>
                    <a:pt x="163" y="107"/>
                  </a:lnTo>
                  <a:lnTo>
                    <a:pt x="161" y="107"/>
                  </a:lnTo>
                  <a:lnTo>
                    <a:pt x="161" y="109"/>
                  </a:lnTo>
                  <a:lnTo>
                    <a:pt x="159" y="109"/>
                  </a:lnTo>
                  <a:lnTo>
                    <a:pt x="157" y="109"/>
                  </a:lnTo>
                  <a:lnTo>
                    <a:pt x="157" y="111"/>
                  </a:lnTo>
                  <a:lnTo>
                    <a:pt x="157" y="109"/>
                  </a:lnTo>
                  <a:lnTo>
                    <a:pt x="157" y="111"/>
                  </a:lnTo>
                  <a:lnTo>
                    <a:pt x="159" y="109"/>
                  </a:lnTo>
                  <a:lnTo>
                    <a:pt x="157" y="111"/>
                  </a:lnTo>
                  <a:lnTo>
                    <a:pt x="159" y="111"/>
                  </a:lnTo>
                  <a:lnTo>
                    <a:pt x="157" y="111"/>
                  </a:lnTo>
                  <a:lnTo>
                    <a:pt x="157" y="113"/>
                  </a:lnTo>
                  <a:lnTo>
                    <a:pt x="155" y="113"/>
                  </a:lnTo>
                  <a:lnTo>
                    <a:pt x="153" y="113"/>
                  </a:lnTo>
                  <a:lnTo>
                    <a:pt x="151" y="113"/>
                  </a:lnTo>
                  <a:lnTo>
                    <a:pt x="147" y="111"/>
                  </a:lnTo>
                  <a:lnTo>
                    <a:pt x="147" y="109"/>
                  </a:lnTo>
                  <a:lnTo>
                    <a:pt x="145" y="109"/>
                  </a:lnTo>
                  <a:lnTo>
                    <a:pt x="144" y="107"/>
                  </a:lnTo>
                  <a:lnTo>
                    <a:pt x="144" y="109"/>
                  </a:lnTo>
                  <a:lnTo>
                    <a:pt x="144" y="107"/>
                  </a:lnTo>
                  <a:lnTo>
                    <a:pt x="142" y="107"/>
                  </a:lnTo>
                  <a:lnTo>
                    <a:pt x="142" y="109"/>
                  </a:lnTo>
                  <a:lnTo>
                    <a:pt x="140" y="109"/>
                  </a:lnTo>
                  <a:lnTo>
                    <a:pt x="138" y="111"/>
                  </a:lnTo>
                  <a:lnTo>
                    <a:pt x="136" y="113"/>
                  </a:lnTo>
                  <a:lnTo>
                    <a:pt x="134" y="115"/>
                  </a:lnTo>
                  <a:lnTo>
                    <a:pt x="132" y="117"/>
                  </a:lnTo>
                  <a:lnTo>
                    <a:pt x="132" y="119"/>
                  </a:lnTo>
                  <a:lnTo>
                    <a:pt x="130" y="119"/>
                  </a:lnTo>
                  <a:lnTo>
                    <a:pt x="130" y="121"/>
                  </a:lnTo>
                  <a:lnTo>
                    <a:pt x="130" y="119"/>
                  </a:lnTo>
                  <a:lnTo>
                    <a:pt x="128" y="119"/>
                  </a:lnTo>
                  <a:lnTo>
                    <a:pt x="128" y="121"/>
                  </a:lnTo>
                  <a:lnTo>
                    <a:pt x="126" y="121"/>
                  </a:lnTo>
                  <a:lnTo>
                    <a:pt x="124" y="121"/>
                  </a:lnTo>
                  <a:lnTo>
                    <a:pt x="124" y="123"/>
                  </a:lnTo>
                  <a:lnTo>
                    <a:pt x="124" y="121"/>
                  </a:lnTo>
                  <a:lnTo>
                    <a:pt x="122" y="121"/>
                  </a:lnTo>
                  <a:lnTo>
                    <a:pt x="120" y="121"/>
                  </a:lnTo>
                  <a:lnTo>
                    <a:pt x="120" y="123"/>
                  </a:lnTo>
                  <a:lnTo>
                    <a:pt x="119" y="123"/>
                  </a:lnTo>
                  <a:lnTo>
                    <a:pt x="119" y="121"/>
                  </a:lnTo>
                  <a:lnTo>
                    <a:pt x="117" y="123"/>
                  </a:lnTo>
                  <a:lnTo>
                    <a:pt x="115" y="123"/>
                  </a:lnTo>
                  <a:lnTo>
                    <a:pt x="113" y="123"/>
                  </a:lnTo>
                  <a:lnTo>
                    <a:pt x="113" y="125"/>
                  </a:lnTo>
                  <a:lnTo>
                    <a:pt x="111" y="125"/>
                  </a:lnTo>
                  <a:lnTo>
                    <a:pt x="111" y="123"/>
                  </a:lnTo>
                  <a:lnTo>
                    <a:pt x="109" y="123"/>
                  </a:lnTo>
                  <a:lnTo>
                    <a:pt x="107" y="123"/>
                  </a:lnTo>
                  <a:lnTo>
                    <a:pt x="107" y="121"/>
                  </a:lnTo>
                  <a:lnTo>
                    <a:pt x="105" y="121"/>
                  </a:lnTo>
                  <a:lnTo>
                    <a:pt x="105" y="119"/>
                  </a:lnTo>
                  <a:lnTo>
                    <a:pt x="103" y="119"/>
                  </a:lnTo>
                  <a:lnTo>
                    <a:pt x="103" y="117"/>
                  </a:lnTo>
                  <a:lnTo>
                    <a:pt x="101" y="117"/>
                  </a:lnTo>
                  <a:lnTo>
                    <a:pt x="101" y="115"/>
                  </a:lnTo>
                  <a:lnTo>
                    <a:pt x="99" y="113"/>
                  </a:lnTo>
                  <a:lnTo>
                    <a:pt x="97" y="113"/>
                  </a:lnTo>
                  <a:lnTo>
                    <a:pt x="96" y="113"/>
                  </a:lnTo>
                  <a:lnTo>
                    <a:pt x="96" y="111"/>
                  </a:lnTo>
                  <a:lnTo>
                    <a:pt x="94" y="111"/>
                  </a:lnTo>
                  <a:lnTo>
                    <a:pt x="90" y="109"/>
                  </a:lnTo>
                  <a:lnTo>
                    <a:pt x="82" y="107"/>
                  </a:lnTo>
                  <a:lnTo>
                    <a:pt x="80" y="107"/>
                  </a:lnTo>
                  <a:lnTo>
                    <a:pt x="78" y="107"/>
                  </a:lnTo>
                  <a:lnTo>
                    <a:pt x="76" y="107"/>
                  </a:lnTo>
                  <a:lnTo>
                    <a:pt x="76" y="109"/>
                  </a:lnTo>
                  <a:lnTo>
                    <a:pt x="76" y="111"/>
                  </a:lnTo>
                  <a:lnTo>
                    <a:pt x="76" y="113"/>
                  </a:lnTo>
                  <a:lnTo>
                    <a:pt x="76" y="115"/>
                  </a:lnTo>
                  <a:lnTo>
                    <a:pt x="76" y="117"/>
                  </a:lnTo>
                  <a:lnTo>
                    <a:pt x="74" y="117"/>
                  </a:lnTo>
                  <a:lnTo>
                    <a:pt x="76" y="117"/>
                  </a:lnTo>
                  <a:lnTo>
                    <a:pt x="74" y="119"/>
                  </a:lnTo>
                  <a:lnTo>
                    <a:pt x="76" y="119"/>
                  </a:lnTo>
                  <a:lnTo>
                    <a:pt x="74" y="119"/>
                  </a:lnTo>
                  <a:lnTo>
                    <a:pt x="74" y="121"/>
                  </a:lnTo>
                  <a:lnTo>
                    <a:pt x="74" y="119"/>
                  </a:lnTo>
                  <a:lnTo>
                    <a:pt x="72" y="119"/>
                  </a:lnTo>
                  <a:lnTo>
                    <a:pt x="71" y="119"/>
                  </a:lnTo>
                  <a:lnTo>
                    <a:pt x="69" y="119"/>
                  </a:lnTo>
                  <a:lnTo>
                    <a:pt x="67" y="121"/>
                  </a:lnTo>
                  <a:lnTo>
                    <a:pt x="65" y="121"/>
                  </a:lnTo>
                  <a:lnTo>
                    <a:pt x="63" y="121"/>
                  </a:lnTo>
                  <a:lnTo>
                    <a:pt x="65" y="121"/>
                  </a:lnTo>
                  <a:lnTo>
                    <a:pt x="63" y="121"/>
                  </a:lnTo>
                  <a:lnTo>
                    <a:pt x="63" y="123"/>
                  </a:lnTo>
                  <a:lnTo>
                    <a:pt x="63" y="121"/>
                  </a:lnTo>
                  <a:lnTo>
                    <a:pt x="61" y="121"/>
                  </a:lnTo>
                  <a:lnTo>
                    <a:pt x="63" y="121"/>
                  </a:lnTo>
                  <a:lnTo>
                    <a:pt x="61" y="121"/>
                  </a:lnTo>
                  <a:lnTo>
                    <a:pt x="59" y="121"/>
                  </a:lnTo>
                  <a:lnTo>
                    <a:pt x="59" y="119"/>
                  </a:lnTo>
                  <a:lnTo>
                    <a:pt x="57" y="119"/>
                  </a:lnTo>
                  <a:lnTo>
                    <a:pt x="55" y="119"/>
                  </a:lnTo>
                  <a:lnTo>
                    <a:pt x="55" y="117"/>
                  </a:lnTo>
                  <a:lnTo>
                    <a:pt x="53" y="117"/>
                  </a:lnTo>
                  <a:lnTo>
                    <a:pt x="53" y="115"/>
                  </a:lnTo>
                  <a:lnTo>
                    <a:pt x="53" y="113"/>
                  </a:lnTo>
                  <a:lnTo>
                    <a:pt x="51" y="113"/>
                  </a:lnTo>
                  <a:lnTo>
                    <a:pt x="53" y="111"/>
                  </a:lnTo>
                  <a:lnTo>
                    <a:pt x="53" y="113"/>
                  </a:lnTo>
                  <a:lnTo>
                    <a:pt x="53" y="111"/>
                  </a:lnTo>
                  <a:lnTo>
                    <a:pt x="51" y="111"/>
                  </a:lnTo>
                  <a:lnTo>
                    <a:pt x="51" y="109"/>
                  </a:lnTo>
                  <a:lnTo>
                    <a:pt x="49" y="109"/>
                  </a:lnTo>
                  <a:lnTo>
                    <a:pt x="49" y="111"/>
                  </a:lnTo>
                  <a:lnTo>
                    <a:pt x="49" y="113"/>
                  </a:lnTo>
                  <a:lnTo>
                    <a:pt x="49" y="111"/>
                  </a:lnTo>
                  <a:lnTo>
                    <a:pt x="48" y="111"/>
                  </a:lnTo>
                  <a:lnTo>
                    <a:pt x="46" y="111"/>
                  </a:lnTo>
                  <a:lnTo>
                    <a:pt x="46" y="109"/>
                  </a:lnTo>
                  <a:lnTo>
                    <a:pt x="46" y="111"/>
                  </a:lnTo>
                  <a:lnTo>
                    <a:pt x="46" y="109"/>
                  </a:lnTo>
                  <a:lnTo>
                    <a:pt x="46" y="107"/>
                  </a:lnTo>
                  <a:lnTo>
                    <a:pt x="46" y="109"/>
                  </a:lnTo>
                  <a:lnTo>
                    <a:pt x="46" y="107"/>
                  </a:lnTo>
                  <a:lnTo>
                    <a:pt x="44" y="107"/>
                  </a:lnTo>
                  <a:lnTo>
                    <a:pt x="44" y="109"/>
                  </a:lnTo>
                  <a:lnTo>
                    <a:pt x="44" y="107"/>
                  </a:lnTo>
                  <a:lnTo>
                    <a:pt x="42" y="107"/>
                  </a:lnTo>
                  <a:lnTo>
                    <a:pt x="42" y="109"/>
                  </a:lnTo>
                  <a:lnTo>
                    <a:pt x="42" y="107"/>
                  </a:lnTo>
                  <a:lnTo>
                    <a:pt x="40" y="107"/>
                  </a:lnTo>
                  <a:lnTo>
                    <a:pt x="40" y="109"/>
                  </a:lnTo>
                  <a:lnTo>
                    <a:pt x="42" y="109"/>
                  </a:lnTo>
                  <a:lnTo>
                    <a:pt x="40" y="109"/>
                  </a:lnTo>
                  <a:lnTo>
                    <a:pt x="40" y="107"/>
                  </a:lnTo>
                  <a:lnTo>
                    <a:pt x="42" y="107"/>
                  </a:lnTo>
                  <a:lnTo>
                    <a:pt x="40" y="107"/>
                  </a:lnTo>
                  <a:lnTo>
                    <a:pt x="40" y="109"/>
                  </a:lnTo>
                  <a:lnTo>
                    <a:pt x="40" y="111"/>
                  </a:lnTo>
                  <a:lnTo>
                    <a:pt x="40" y="109"/>
                  </a:lnTo>
                  <a:lnTo>
                    <a:pt x="40" y="111"/>
                  </a:lnTo>
                  <a:lnTo>
                    <a:pt x="38" y="111"/>
                  </a:lnTo>
                  <a:lnTo>
                    <a:pt x="38" y="113"/>
                  </a:lnTo>
                  <a:lnTo>
                    <a:pt x="36" y="113"/>
                  </a:lnTo>
                  <a:lnTo>
                    <a:pt x="36" y="111"/>
                  </a:lnTo>
                  <a:lnTo>
                    <a:pt x="38" y="111"/>
                  </a:lnTo>
                  <a:lnTo>
                    <a:pt x="36" y="111"/>
                  </a:lnTo>
                  <a:lnTo>
                    <a:pt x="36" y="109"/>
                  </a:lnTo>
                  <a:lnTo>
                    <a:pt x="38" y="109"/>
                  </a:lnTo>
                  <a:lnTo>
                    <a:pt x="38" y="111"/>
                  </a:lnTo>
                  <a:lnTo>
                    <a:pt x="38" y="109"/>
                  </a:lnTo>
                  <a:lnTo>
                    <a:pt x="36" y="109"/>
                  </a:lnTo>
                  <a:lnTo>
                    <a:pt x="34" y="109"/>
                  </a:lnTo>
                  <a:lnTo>
                    <a:pt x="32" y="109"/>
                  </a:lnTo>
                  <a:lnTo>
                    <a:pt x="30" y="109"/>
                  </a:lnTo>
                  <a:lnTo>
                    <a:pt x="30" y="111"/>
                  </a:lnTo>
                  <a:lnTo>
                    <a:pt x="28" y="111"/>
                  </a:lnTo>
                  <a:lnTo>
                    <a:pt x="26" y="111"/>
                  </a:lnTo>
                  <a:lnTo>
                    <a:pt x="26" y="109"/>
                  </a:lnTo>
                  <a:lnTo>
                    <a:pt x="28" y="109"/>
                  </a:lnTo>
                  <a:lnTo>
                    <a:pt x="30" y="109"/>
                  </a:lnTo>
                  <a:lnTo>
                    <a:pt x="32" y="109"/>
                  </a:lnTo>
                  <a:lnTo>
                    <a:pt x="34" y="109"/>
                  </a:lnTo>
                  <a:lnTo>
                    <a:pt x="34" y="107"/>
                  </a:lnTo>
                  <a:lnTo>
                    <a:pt x="34" y="109"/>
                  </a:lnTo>
                  <a:lnTo>
                    <a:pt x="36" y="109"/>
                  </a:lnTo>
                  <a:lnTo>
                    <a:pt x="36" y="107"/>
                  </a:lnTo>
                  <a:lnTo>
                    <a:pt x="36" y="106"/>
                  </a:lnTo>
                  <a:lnTo>
                    <a:pt x="36" y="107"/>
                  </a:lnTo>
                  <a:lnTo>
                    <a:pt x="36" y="106"/>
                  </a:lnTo>
                  <a:lnTo>
                    <a:pt x="38" y="106"/>
                  </a:lnTo>
                  <a:lnTo>
                    <a:pt x="40" y="106"/>
                  </a:lnTo>
                  <a:lnTo>
                    <a:pt x="40" y="104"/>
                  </a:lnTo>
                  <a:lnTo>
                    <a:pt x="42" y="104"/>
                  </a:lnTo>
                  <a:lnTo>
                    <a:pt x="40" y="104"/>
                  </a:lnTo>
                  <a:lnTo>
                    <a:pt x="38" y="104"/>
                  </a:lnTo>
                  <a:lnTo>
                    <a:pt x="36" y="104"/>
                  </a:lnTo>
                  <a:lnTo>
                    <a:pt x="34" y="104"/>
                  </a:lnTo>
                  <a:lnTo>
                    <a:pt x="32" y="106"/>
                  </a:lnTo>
                  <a:lnTo>
                    <a:pt x="32" y="104"/>
                  </a:lnTo>
                  <a:lnTo>
                    <a:pt x="32" y="106"/>
                  </a:lnTo>
                  <a:lnTo>
                    <a:pt x="32" y="104"/>
                  </a:lnTo>
                  <a:lnTo>
                    <a:pt x="30" y="104"/>
                  </a:lnTo>
                  <a:lnTo>
                    <a:pt x="30" y="106"/>
                  </a:lnTo>
                  <a:lnTo>
                    <a:pt x="28" y="106"/>
                  </a:lnTo>
                  <a:lnTo>
                    <a:pt x="26" y="106"/>
                  </a:lnTo>
                  <a:lnTo>
                    <a:pt x="26" y="104"/>
                  </a:lnTo>
                  <a:lnTo>
                    <a:pt x="26" y="106"/>
                  </a:lnTo>
                  <a:lnTo>
                    <a:pt x="26" y="104"/>
                  </a:lnTo>
                  <a:lnTo>
                    <a:pt x="24" y="104"/>
                  </a:lnTo>
                  <a:lnTo>
                    <a:pt x="24" y="106"/>
                  </a:lnTo>
                  <a:lnTo>
                    <a:pt x="24" y="104"/>
                  </a:lnTo>
                  <a:lnTo>
                    <a:pt x="24" y="102"/>
                  </a:lnTo>
                  <a:lnTo>
                    <a:pt x="26" y="102"/>
                  </a:lnTo>
                  <a:lnTo>
                    <a:pt x="26" y="104"/>
                  </a:lnTo>
                  <a:lnTo>
                    <a:pt x="28" y="104"/>
                  </a:lnTo>
                  <a:lnTo>
                    <a:pt x="28" y="102"/>
                  </a:lnTo>
                  <a:lnTo>
                    <a:pt x="28" y="100"/>
                  </a:lnTo>
                  <a:lnTo>
                    <a:pt x="28" y="102"/>
                  </a:lnTo>
                  <a:lnTo>
                    <a:pt x="30" y="102"/>
                  </a:lnTo>
                  <a:lnTo>
                    <a:pt x="30" y="100"/>
                  </a:lnTo>
                  <a:lnTo>
                    <a:pt x="28" y="100"/>
                  </a:lnTo>
                  <a:lnTo>
                    <a:pt x="30" y="100"/>
                  </a:lnTo>
                  <a:lnTo>
                    <a:pt x="28" y="100"/>
                  </a:lnTo>
                  <a:lnTo>
                    <a:pt x="26" y="100"/>
                  </a:lnTo>
                  <a:lnTo>
                    <a:pt x="28" y="98"/>
                  </a:lnTo>
                  <a:lnTo>
                    <a:pt x="26" y="98"/>
                  </a:lnTo>
                  <a:lnTo>
                    <a:pt x="26" y="96"/>
                  </a:lnTo>
                  <a:lnTo>
                    <a:pt x="26" y="98"/>
                  </a:lnTo>
                  <a:lnTo>
                    <a:pt x="24" y="98"/>
                  </a:lnTo>
                  <a:lnTo>
                    <a:pt x="23" y="98"/>
                  </a:lnTo>
                  <a:lnTo>
                    <a:pt x="23" y="96"/>
                  </a:lnTo>
                  <a:lnTo>
                    <a:pt x="23" y="94"/>
                  </a:lnTo>
                  <a:lnTo>
                    <a:pt x="23" y="92"/>
                  </a:lnTo>
                  <a:lnTo>
                    <a:pt x="21" y="92"/>
                  </a:lnTo>
                  <a:lnTo>
                    <a:pt x="21" y="90"/>
                  </a:lnTo>
                  <a:lnTo>
                    <a:pt x="23" y="90"/>
                  </a:lnTo>
                  <a:lnTo>
                    <a:pt x="24" y="90"/>
                  </a:lnTo>
                  <a:lnTo>
                    <a:pt x="24" y="88"/>
                  </a:lnTo>
                  <a:lnTo>
                    <a:pt x="24" y="86"/>
                  </a:lnTo>
                  <a:lnTo>
                    <a:pt x="24" y="84"/>
                  </a:lnTo>
                  <a:lnTo>
                    <a:pt x="23" y="84"/>
                  </a:lnTo>
                  <a:lnTo>
                    <a:pt x="21" y="84"/>
                  </a:lnTo>
                  <a:lnTo>
                    <a:pt x="19" y="82"/>
                  </a:lnTo>
                  <a:lnTo>
                    <a:pt x="19" y="84"/>
                  </a:lnTo>
                  <a:lnTo>
                    <a:pt x="17" y="84"/>
                  </a:lnTo>
                  <a:lnTo>
                    <a:pt x="17" y="82"/>
                  </a:lnTo>
                  <a:lnTo>
                    <a:pt x="17" y="81"/>
                  </a:lnTo>
                  <a:lnTo>
                    <a:pt x="15" y="81"/>
                  </a:lnTo>
                  <a:lnTo>
                    <a:pt x="13" y="82"/>
                  </a:lnTo>
                  <a:lnTo>
                    <a:pt x="13" y="81"/>
                  </a:lnTo>
                  <a:lnTo>
                    <a:pt x="11" y="81"/>
                  </a:lnTo>
                  <a:lnTo>
                    <a:pt x="11" y="79"/>
                  </a:lnTo>
                  <a:lnTo>
                    <a:pt x="9" y="81"/>
                  </a:lnTo>
                  <a:lnTo>
                    <a:pt x="9" y="79"/>
                  </a:lnTo>
                  <a:lnTo>
                    <a:pt x="7" y="79"/>
                  </a:lnTo>
                  <a:lnTo>
                    <a:pt x="9" y="79"/>
                  </a:lnTo>
                  <a:lnTo>
                    <a:pt x="9" y="77"/>
                  </a:lnTo>
                  <a:lnTo>
                    <a:pt x="9" y="79"/>
                  </a:lnTo>
                  <a:lnTo>
                    <a:pt x="11" y="79"/>
                  </a:lnTo>
                  <a:lnTo>
                    <a:pt x="11" y="77"/>
                  </a:lnTo>
                  <a:lnTo>
                    <a:pt x="11" y="79"/>
                  </a:lnTo>
                  <a:lnTo>
                    <a:pt x="11" y="77"/>
                  </a:lnTo>
                  <a:lnTo>
                    <a:pt x="13" y="77"/>
                  </a:lnTo>
                  <a:lnTo>
                    <a:pt x="11" y="75"/>
                  </a:lnTo>
                  <a:lnTo>
                    <a:pt x="9" y="73"/>
                  </a:lnTo>
                  <a:lnTo>
                    <a:pt x="9" y="75"/>
                  </a:lnTo>
                  <a:lnTo>
                    <a:pt x="9" y="73"/>
                  </a:lnTo>
                  <a:lnTo>
                    <a:pt x="9" y="71"/>
                  </a:lnTo>
                  <a:lnTo>
                    <a:pt x="11" y="71"/>
                  </a:lnTo>
                  <a:lnTo>
                    <a:pt x="13" y="71"/>
                  </a:lnTo>
                  <a:lnTo>
                    <a:pt x="13" y="73"/>
                  </a:lnTo>
                  <a:lnTo>
                    <a:pt x="13" y="75"/>
                  </a:lnTo>
                  <a:lnTo>
                    <a:pt x="15" y="75"/>
                  </a:lnTo>
                  <a:lnTo>
                    <a:pt x="13" y="75"/>
                  </a:lnTo>
                  <a:lnTo>
                    <a:pt x="13" y="77"/>
                  </a:lnTo>
                  <a:lnTo>
                    <a:pt x="15" y="77"/>
                  </a:lnTo>
                  <a:lnTo>
                    <a:pt x="15" y="79"/>
                  </a:lnTo>
                  <a:lnTo>
                    <a:pt x="15" y="77"/>
                  </a:lnTo>
                  <a:lnTo>
                    <a:pt x="17" y="77"/>
                  </a:lnTo>
                  <a:lnTo>
                    <a:pt x="19" y="77"/>
                  </a:lnTo>
                  <a:lnTo>
                    <a:pt x="21" y="77"/>
                  </a:lnTo>
                  <a:lnTo>
                    <a:pt x="23" y="77"/>
                  </a:lnTo>
                  <a:lnTo>
                    <a:pt x="23" y="75"/>
                  </a:lnTo>
                  <a:lnTo>
                    <a:pt x="21" y="75"/>
                  </a:lnTo>
                  <a:lnTo>
                    <a:pt x="19" y="75"/>
                  </a:lnTo>
                  <a:lnTo>
                    <a:pt x="19" y="77"/>
                  </a:lnTo>
                  <a:lnTo>
                    <a:pt x="19" y="75"/>
                  </a:lnTo>
                  <a:lnTo>
                    <a:pt x="17" y="75"/>
                  </a:lnTo>
                  <a:lnTo>
                    <a:pt x="17" y="73"/>
                  </a:lnTo>
                  <a:lnTo>
                    <a:pt x="17" y="75"/>
                  </a:lnTo>
                  <a:lnTo>
                    <a:pt x="19" y="75"/>
                  </a:lnTo>
                  <a:lnTo>
                    <a:pt x="17" y="73"/>
                  </a:lnTo>
                  <a:lnTo>
                    <a:pt x="17" y="71"/>
                  </a:lnTo>
                  <a:lnTo>
                    <a:pt x="15" y="71"/>
                  </a:lnTo>
                  <a:lnTo>
                    <a:pt x="17" y="71"/>
                  </a:lnTo>
                  <a:lnTo>
                    <a:pt x="15" y="71"/>
                  </a:lnTo>
                  <a:lnTo>
                    <a:pt x="15" y="69"/>
                  </a:lnTo>
                  <a:lnTo>
                    <a:pt x="17" y="69"/>
                  </a:lnTo>
                  <a:lnTo>
                    <a:pt x="19" y="69"/>
                  </a:lnTo>
                  <a:lnTo>
                    <a:pt x="19" y="67"/>
                  </a:lnTo>
                  <a:lnTo>
                    <a:pt x="19" y="69"/>
                  </a:lnTo>
                  <a:lnTo>
                    <a:pt x="19" y="67"/>
                  </a:lnTo>
                  <a:lnTo>
                    <a:pt x="21" y="67"/>
                  </a:lnTo>
                  <a:lnTo>
                    <a:pt x="21" y="65"/>
                  </a:lnTo>
                  <a:lnTo>
                    <a:pt x="19" y="65"/>
                  </a:lnTo>
                  <a:lnTo>
                    <a:pt x="17" y="65"/>
                  </a:lnTo>
                  <a:lnTo>
                    <a:pt x="17" y="63"/>
                  </a:lnTo>
                  <a:lnTo>
                    <a:pt x="19" y="63"/>
                  </a:lnTo>
                  <a:lnTo>
                    <a:pt x="17" y="61"/>
                  </a:lnTo>
                  <a:lnTo>
                    <a:pt x="15" y="59"/>
                  </a:lnTo>
                  <a:lnTo>
                    <a:pt x="13" y="59"/>
                  </a:lnTo>
                  <a:lnTo>
                    <a:pt x="13" y="58"/>
                  </a:lnTo>
                  <a:lnTo>
                    <a:pt x="15" y="58"/>
                  </a:lnTo>
                  <a:lnTo>
                    <a:pt x="17" y="56"/>
                  </a:lnTo>
                  <a:lnTo>
                    <a:pt x="19" y="54"/>
                  </a:lnTo>
                  <a:lnTo>
                    <a:pt x="19" y="52"/>
                  </a:lnTo>
                  <a:lnTo>
                    <a:pt x="17" y="52"/>
                  </a:lnTo>
                  <a:lnTo>
                    <a:pt x="17" y="54"/>
                  </a:lnTo>
                  <a:lnTo>
                    <a:pt x="17" y="52"/>
                  </a:lnTo>
                  <a:lnTo>
                    <a:pt x="15" y="54"/>
                  </a:lnTo>
                  <a:lnTo>
                    <a:pt x="11" y="54"/>
                  </a:lnTo>
                  <a:lnTo>
                    <a:pt x="9" y="54"/>
                  </a:lnTo>
                  <a:lnTo>
                    <a:pt x="7" y="54"/>
                  </a:lnTo>
                  <a:lnTo>
                    <a:pt x="7" y="56"/>
                  </a:lnTo>
                  <a:lnTo>
                    <a:pt x="7" y="54"/>
                  </a:lnTo>
                  <a:lnTo>
                    <a:pt x="7" y="56"/>
                  </a:lnTo>
                  <a:lnTo>
                    <a:pt x="5" y="56"/>
                  </a:lnTo>
                  <a:lnTo>
                    <a:pt x="5" y="54"/>
                  </a:lnTo>
                  <a:lnTo>
                    <a:pt x="5" y="52"/>
                  </a:lnTo>
                  <a:lnTo>
                    <a:pt x="7" y="52"/>
                  </a:lnTo>
                  <a:lnTo>
                    <a:pt x="7" y="50"/>
                  </a:lnTo>
                  <a:lnTo>
                    <a:pt x="5" y="50"/>
                  </a:lnTo>
                  <a:lnTo>
                    <a:pt x="5" y="48"/>
                  </a:lnTo>
                  <a:lnTo>
                    <a:pt x="7" y="48"/>
                  </a:lnTo>
                  <a:lnTo>
                    <a:pt x="5" y="48"/>
                  </a:lnTo>
                  <a:lnTo>
                    <a:pt x="5" y="46"/>
                  </a:lnTo>
                  <a:lnTo>
                    <a:pt x="7" y="46"/>
                  </a:lnTo>
                  <a:lnTo>
                    <a:pt x="7" y="44"/>
                  </a:lnTo>
                  <a:lnTo>
                    <a:pt x="9" y="44"/>
                  </a:lnTo>
                  <a:lnTo>
                    <a:pt x="9" y="42"/>
                  </a:lnTo>
                  <a:lnTo>
                    <a:pt x="11" y="42"/>
                  </a:lnTo>
                  <a:lnTo>
                    <a:pt x="11" y="40"/>
                  </a:lnTo>
                  <a:lnTo>
                    <a:pt x="11" y="38"/>
                  </a:lnTo>
                  <a:lnTo>
                    <a:pt x="13" y="38"/>
                  </a:lnTo>
                  <a:lnTo>
                    <a:pt x="15" y="36"/>
                  </a:lnTo>
                  <a:lnTo>
                    <a:pt x="15" y="34"/>
                  </a:lnTo>
                  <a:lnTo>
                    <a:pt x="17" y="34"/>
                  </a:lnTo>
                  <a:lnTo>
                    <a:pt x="19" y="34"/>
                  </a:lnTo>
                  <a:lnTo>
                    <a:pt x="19" y="36"/>
                  </a:lnTo>
                  <a:lnTo>
                    <a:pt x="21" y="36"/>
                  </a:lnTo>
                  <a:lnTo>
                    <a:pt x="21" y="34"/>
                  </a:lnTo>
                  <a:lnTo>
                    <a:pt x="23" y="34"/>
                  </a:lnTo>
                  <a:lnTo>
                    <a:pt x="24" y="34"/>
                  </a:lnTo>
                  <a:lnTo>
                    <a:pt x="24" y="36"/>
                  </a:lnTo>
                  <a:lnTo>
                    <a:pt x="26" y="36"/>
                  </a:lnTo>
                  <a:lnTo>
                    <a:pt x="28" y="36"/>
                  </a:lnTo>
                  <a:lnTo>
                    <a:pt x="30" y="36"/>
                  </a:lnTo>
                  <a:lnTo>
                    <a:pt x="32" y="36"/>
                  </a:lnTo>
                  <a:lnTo>
                    <a:pt x="34" y="36"/>
                  </a:lnTo>
                  <a:lnTo>
                    <a:pt x="32" y="34"/>
                  </a:lnTo>
                  <a:lnTo>
                    <a:pt x="32" y="36"/>
                  </a:lnTo>
                  <a:lnTo>
                    <a:pt x="32" y="34"/>
                  </a:lnTo>
                  <a:lnTo>
                    <a:pt x="30" y="33"/>
                  </a:lnTo>
                  <a:lnTo>
                    <a:pt x="32" y="33"/>
                  </a:lnTo>
                  <a:lnTo>
                    <a:pt x="36" y="33"/>
                  </a:lnTo>
                  <a:lnTo>
                    <a:pt x="36" y="34"/>
                  </a:lnTo>
                  <a:lnTo>
                    <a:pt x="34" y="34"/>
                  </a:lnTo>
                  <a:lnTo>
                    <a:pt x="34" y="36"/>
                  </a:lnTo>
                  <a:lnTo>
                    <a:pt x="36" y="36"/>
                  </a:lnTo>
                  <a:lnTo>
                    <a:pt x="38" y="34"/>
                  </a:lnTo>
                  <a:lnTo>
                    <a:pt x="42" y="34"/>
                  </a:lnTo>
                  <a:lnTo>
                    <a:pt x="44" y="34"/>
                  </a:lnTo>
                  <a:lnTo>
                    <a:pt x="44" y="36"/>
                  </a:lnTo>
                  <a:lnTo>
                    <a:pt x="46" y="36"/>
                  </a:lnTo>
                  <a:lnTo>
                    <a:pt x="48" y="36"/>
                  </a:lnTo>
                  <a:lnTo>
                    <a:pt x="48" y="34"/>
                  </a:lnTo>
                  <a:lnTo>
                    <a:pt x="49" y="36"/>
                  </a:lnTo>
                  <a:lnTo>
                    <a:pt x="51" y="36"/>
                  </a:lnTo>
                  <a:lnTo>
                    <a:pt x="53" y="36"/>
                  </a:lnTo>
                  <a:lnTo>
                    <a:pt x="53" y="34"/>
                  </a:lnTo>
                  <a:lnTo>
                    <a:pt x="51" y="34"/>
                  </a:lnTo>
                  <a:lnTo>
                    <a:pt x="49" y="34"/>
                  </a:lnTo>
                  <a:lnTo>
                    <a:pt x="49" y="33"/>
                  </a:lnTo>
                  <a:lnTo>
                    <a:pt x="48" y="33"/>
                  </a:lnTo>
                  <a:lnTo>
                    <a:pt x="49" y="33"/>
                  </a:lnTo>
                  <a:lnTo>
                    <a:pt x="49" y="31"/>
                  </a:lnTo>
                  <a:lnTo>
                    <a:pt x="51" y="31"/>
                  </a:lnTo>
                  <a:lnTo>
                    <a:pt x="57" y="31"/>
                  </a:lnTo>
                  <a:lnTo>
                    <a:pt x="57" y="29"/>
                  </a:lnTo>
                  <a:lnTo>
                    <a:pt x="59" y="29"/>
                  </a:lnTo>
                  <a:lnTo>
                    <a:pt x="61" y="29"/>
                  </a:lnTo>
                  <a:lnTo>
                    <a:pt x="63" y="29"/>
                  </a:lnTo>
                  <a:lnTo>
                    <a:pt x="65" y="29"/>
                  </a:lnTo>
                  <a:lnTo>
                    <a:pt x="67" y="29"/>
                  </a:lnTo>
                  <a:lnTo>
                    <a:pt x="67" y="27"/>
                  </a:lnTo>
                  <a:lnTo>
                    <a:pt x="65" y="29"/>
                  </a:lnTo>
                  <a:lnTo>
                    <a:pt x="63" y="27"/>
                  </a:lnTo>
                  <a:lnTo>
                    <a:pt x="59" y="27"/>
                  </a:lnTo>
                  <a:lnTo>
                    <a:pt x="57" y="27"/>
                  </a:lnTo>
                  <a:lnTo>
                    <a:pt x="57" y="29"/>
                  </a:lnTo>
                  <a:lnTo>
                    <a:pt x="57" y="27"/>
                  </a:lnTo>
                  <a:lnTo>
                    <a:pt x="55" y="27"/>
                  </a:lnTo>
                  <a:lnTo>
                    <a:pt x="57" y="27"/>
                  </a:lnTo>
                  <a:lnTo>
                    <a:pt x="55" y="25"/>
                  </a:lnTo>
                  <a:lnTo>
                    <a:pt x="53" y="25"/>
                  </a:lnTo>
                  <a:lnTo>
                    <a:pt x="53" y="23"/>
                  </a:lnTo>
                  <a:lnTo>
                    <a:pt x="51" y="23"/>
                  </a:lnTo>
                  <a:lnTo>
                    <a:pt x="51" y="21"/>
                  </a:lnTo>
                  <a:lnTo>
                    <a:pt x="53" y="21"/>
                  </a:lnTo>
                  <a:lnTo>
                    <a:pt x="53" y="19"/>
                  </a:lnTo>
                  <a:lnTo>
                    <a:pt x="55" y="17"/>
                  </a:lnTo>
                  <a:lnTo>
                    <a:pt x="59" y="19"/>
                  </a:lnTo>
                  <a:lnTo>
                    <a:pt x="61" y="19"/>
                  </a:lnTo>
                  <a:lnTo>
                    <a:pt x="67" y="19"/>
                  </a:lnTo>
                  <a:lnTo>
                    <a:pt x="71" y="19"/>
                  </a:lnTo>
                  <a:lnTo>
                    <a:pt x="72" y="19"/>
                  </a:lnTo>
                  <a:lnTo>
                    <a:pt x="74" y="19"/>
                  </a:lnTo>
                  <a:lnTo>
                    <a:pt x="78" y="21"/>
                  </a:lnTo>
                  <a:lnTo>
                    <a:pt x="80" y="21"/>
                  </a:lnTo>
                  <a:lnTo>
                    <a:pt x="86" y="21"/>
                  </a:lnTo>
                  <a:lnTo>
                    <a:pt x="88" y="21"/>
                  </a:lnTo>
                  <a:lnTo>
                    <a:pt x="88" y="19"/>
                  </a:lnTo>
                  <a:lnTo>
                    <a:pt x="90" y="19"/>
                  </a:lnTo>
                  <a:lnTo>
                    <a:pt x="90" y="17"/>
                  </a:lnTo>
                  <a:lnTo>
                    <a:pt x="90" y="15"/>
                  </a:lnTo>
                  <a:lnTo>
                    <a:pt x="92" y="15"/>
                  </a:lnTo>
                  <a:lnTo>
                    <a:pt x="94" y="13"/>
                  </a:lnTo>
                  <a:lnTo>
                    <a:pt x="97" y="11"/>
                  </a:lnTo>
                  <a:lnTo>
                    <a:pt x="99" y="11"/>
                  </a:lnTo>
                  <a:lnTo>
                    <a:pt x="101" y="10"/>
                  </a:lnTo>
                  <a:lnTo>
                    <a:pt x="103" y="10"/>
                  </a:lnTo>
                  <a:lnTo>
                    <a:pt x="103" y="8"/>
                  </a:lnTo>
                  <a:lnTo>
                    <a:pt x="105" y="8"/>
                  </a:lnTo>
                  <a:lnTo>
                    <a:pt x="107" y="8"/>
                  </a:lnTo>
                  <a:lnTo>
                    <a:pt x="107" y="6"/>
                  </a:lnTo>
                  <a:lnTo>
                    <a:pt x="109" y="6"/>
                  </a:lnTo>
                  <a:lnTo>
                    <a:pt x="111" y="6"/>
                  </a:lnTo>
                  <a:lnTo>
                    <a:pt x="111" y="4"/>
                  </a:lnTo>
                  <a:lnTo>
                    <a:pt x="113" y="4"/>
                  </a:lnTo>
                  <a:lnTo>
                    <a:pt x="115" y="4"/>
                  </a:lnTo>
                  <a:lnTo>
                    <a:pt x="119" y="2"/>
                  </a:lnTo>
                  <a:lnTo>
                    <a:pt x="120" y="2"/>
                  </a:lnTo>
                  <a:lnTo>
                    <a:pt x="122" y="2"/>
                  </a:lnTo>
                  <a:lnTo>
                    <a:pt x="124" y="2"/>
                  </a:lnTo>
                  <a:lnTo>
                    <a:pt x="128" y="2"/>
                  </a:lnTo>
                  <a:lnTo>
                    <a:pt x="130" y="2"/>
                  </a:lnTo>
                  <a:lnTo>
                    <a:pt x="132" y="2"/>
                  </a:lnTo>
                  <a:lnTo>
                    <a:pt x="136" y="2"/>
                  </a:lnTo>
                  <a:lnTo>
                    <a:pt x="138" y="2"/>
                  </a:lnTo>
                  <a:lnTo>
                    <a:pt x="140" y="2"/>
                  </a:lnTo>
                  <a:lnTo>
                    <a:pt x="142" y="2"/>
                  </a:lnTo>
                  <a:lnTo>
                    <a:pt x="144" y="2"/>
                  </a:lnTo>
                  <a:lnTo>
                    <a:pt x="145" y="2"/>
                  </a:lnTo>
                  <a:lnTo>
                    <a:pt x="145" y="0"/>
                  </a:lnTo>
                  <a:lnTo>
                    <a:pt x="147"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7" name="Freeform 237"/>
            <p:cNvSpPr>
              <a:spLocks noEditPoints="1"/>
            </p:cNvSpPr>
            <p:nvPr/>
          </p:nvSpPr>
          <p:spPr bwMode="auto">
            <a:xfrm>
              <a:off x="9477375" y="4975225"/>
              <a:ext cx="96838" cy="95250"/>
            </a:xfrm>
            <a:custGeom>
              <a:avLst/>
              <a:gdLst>
                <a:gd name="T0" fmla="*/ 61 w 61"/>
                <a:gd name="T1" fmla="*/ 60 h 60"/>
                <a:gd name="T2" fmla="*/ 61 w 61"/>
                <a:gd name="T3" fmla="*/ 60 h 60"/>
                <a:gd name="T4" fmla="*/ 61 w 61"/>
                <a:gd name="T5" fmla="*/ 60 h 60"/>
                <a:gd name="T6" fmla="*/ 61 w 61"/>
                <a:gd name="T7" fmla="*/ 60 h 60"/>
                <a:gd name="T8" fmla="*/ 61 w 61"/>
                <a:gd name="T9" fmla="*/ 60 h 60"/>
                <a:gd name="T10" fmla="*/ 59 w 61"/>
                <a:gd name="T11" fmla="*/ 60 h 60"/>
                <a:gd name="T12" fmla="*/ 61 w 61"/>
                <a:gd name="T13" fmla="*/ 60 h 60"/>
                <a:gd name="T14" fmla="*/ 50 w 61"/>
                <a:gd name="T15" fmla="*/ 46 h 60"/>
                <a:gd name="T16" fmla="*/ 50 w 61"/>
                <a:gd name="T17" fmla="*/ 46 h 60"/>
                <a:gd name="T18" fmla="*/ 50 w 61"/>
                <a:gd name="T19" fmla="*/ 46 h 60"/>
                <a:gd name="T20" fmla="*/ 50 w 61"/>
                <a:gd name="T21" fmla="*/ 44 h 60"/>
                <a:gd name="T22" fmla="*/ 50 w 61"/>
                <a:gd name="T23" fmla="*/ 46 h 60"/>
                <a:gd name="T24" fmla="*/ 50 w 61"/>
                <a:gd name="T25" fmla="*/ 46 h 60"/>
                <a:gd name="T26" fmla="*/ 36 w 61"/>
                <a:gd name="T27" fmla="*/ 39 h 60"/>
                <a:gd name="T28" fmla="*/ 36 w 61"/>
                <a:gd name="T29" fmla="*/ 39 h 60"/>
                <a:gd name="T30" fmla="*/ 36 w 61"/>
                <a:gd name="T31" fmla="*/ 39 h 60"/>
                <a:gd name="T32" fmla="*/ 42 w 61"/>
                <a:gd name="T33" fmla="*/ 29 h 60"/>
                <a:gd name="T34" fmla="*/ 42 w 61"/>
                <a:gd name="T35" fmla="*/ 29 h 60"/>
                <a:gd name="T36" fmla="*/ 42 w 61"/>
                <a:gd name="T37" fmla="*/ 29 h 60"/>
                <a:gd name="T38" fmla="*/ 42 w 61"/>
                <a:gd name="T39" fmla="*/ 29 h 60"/>
                <a:gd name="T40" fmla="*/ 42 w 61"/>
                <a:gd name="T41" fmla="*/ 29 h 60"/>
                <a:gd name="T42" fmla="*/ 17 w 61"/>
                <a:gd name="T43" fmla="*/ 25 h 60"/>
                <a:gd name="T44" fmla="*/ 17 w 61"/>
                <a:gd name="T45" fmla="*/ 25 h 60"/>
                <a:gd name="T46" fmla="*/ 17 w 61"/>
                <a:gd name="T47" fmla="*/ 25 h 60"/>
                <a:gd name="T48" fmla="*/ 17 w 61"/>
                <a:gd name="T49" fmla="*/ 25 h 60"/>
                <a:gd name="T50" fmla="*/ 4 w 61"/>
                <a:gd name="T51" fmla="*/ 10 h 60"/>
                <a:gd name="T52" fmla="*/ 4 w 61"/>
                <a:gd name="T53" fmla="*/ 10 h 60"/>
                <a:gd name="T54" fmla="*/ 21 w 61"/>
                <a:gd name="T55" fmla="*/ 8 h 60"/>
                <a:gd name="T56" fmla="*/ 21 w 61"/>
                <a:gd name="T57" fmla="*/ 8 h 60"/>
                <a:gd name="T58" fmla="*/ 21 w 61"/>
                <a:gd name="T59" fmla="*/ 8 h 60"/>
                <a:gd name="T60" fmla="*/ 21 w 61"/>
                <a:gd name="T61" fmla="*/ 8 h 60"/>
                <a:gd name="T62" fmla="*/ 2 w 61"/>
                <a:gd name="T63" fmla="*/ 0 h 60"/>
                <a:gd name="T64" fmla="*/ 2 w 61"/>
                <a:gd name="T65" fmla="*/ 0 h 60"/>
                <a:gd name="T66" fmla="*/ 2 w 61"/>
                <a:gd name="T67"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1" h="60">
                  <a:moveTo>
                    <a:pt x="61" y="60"/>
                  </a:moveTo>
                  <a:lnTo>
                    <a:pt x="61" y="60"/>
                  </a:lnTo>
                  <a:lnTo>
                    <a:pt x="61" y="60"/>
                  </a:lnTo>
                  <a:lnTo>
                    <a:pt x="61" y="60"/>
                  </a:lnTo>
                  <a:lnTo>
                    <a:pt x="61" y="60"/>
                  </a:lnTo>
                  <a:lnTo>
                    <a:pt x="61" y="60"/>
                  </a:lnTo>
                  <a:lnTo>
                    <a:pt x="61" y="60"/>
                  </a:lnTo>
                  <a:close/>
                  <a:moveTo>
                    <a:pt x="61" y="60"/>
                  </a:moveTo>
                  <a:lnTo>
                    <a:pt x="61" y="60"/>
                  </a:lnTo>
                  <a:lnTo>
                    <a:pt x="61" y="60"/>
                  </a:lnTo>
                  <a:lnTo>
                    <a:pt x="59" y="60"/>
                  </a:lnTo>
                  <a:lnTo>
                    <a:pt x="59" y="60"/>
                  </a:lnTo>
                  <a:lnTo>
                    <a:pt x="61" y="60"/>
                  </a:lnTo>
                  <a:lnTo>
                    <a:pt x="61" y="60"/>
                  </a:lnTo>
                  <a:close/>
                  <a:moveTo>
                    <a:pt x="50" y="46"/>
                  </a:moveTo>
                  <a:lnTo>
                    <a:pt x="50" y="46"/>
                  </a:lnTo>
                  <a:lnTo>
                    <a:pt x="50" y="46"/>
                  </a:lnTo>
                  <a:lnTo>
                    <a:pt x="50" y="46"/>
                  </a:lnTo>
                  <a:lnTo>
                    <a:pt x="50" y="46"/>
                  </a:lnTo>
                  <a:lnTo>
                    <a:pt x="50" y="46"/>
                  </a:lnTo>
                  <a:lnTo>
                    <a:pt x="50" y="46"/>
                  </a:lnTo>
                  <a:lnTo>
                    <a:pt x="50" y="44"/>
                  </a:lnTo>
                  <a:lnTo>
                    <a:pt x="50" y="46"/>
                  </a:lnTo>
                  <a:lnTo>
                    <a:pt x="50" y="46"/>
                  </a:lnTo>
                  <a:lnTo>
                    <a:pt x="50" y="46"/>
                  </a:lnTo>
                  <a:lnTo>
                    <a:pt x="50" y="46"/>
                  </a:lnTo>
                  <a:lnTo>
                    <a:pt x="50" y="46"/>
                  </a:lnTo>
                  <a:close/>
                  <a:moveTo>
                    <a:pt x="36" y="39"/>
                  </a:moveTo>
                  <a:lnTo>
                    <a:pt x="36" y="39"/>
                  </a:lnTo>
                  <a:lnTo>
                    <a:pt x="36" y="39"/>
                  </a:lnTo>
                  <a:lnTo>
                    <a:pt x="36" y="39"/>
                  </a:lnTo>
                  <a:lnTo>
                    <a:pt x="36" y="39"/>
                  </a:lnTo>
                  <a:lnTo>
                    <a:pt x="36" y="39"/>
                  </a:lnTo>
                  <a:close/>
                  <a:moveTo>
                    <a:pt x="42" y="29"/>
                  </a:moveTo>
                  <a:lnTo>
                    <a:pt x="42" y="29"/>
                  </a:lnTo>
                  <a:lnTo>
                    <a:pt x="42" y="29"/>
                  </a:lnTo>
                  <a:lnTo>
                    <a:pt x="42" y="29"/>
                  </a:lnTo>
                  <a:lnTo>
                    <a:pt x="42" y="29"/>
                  </a:lnTo>
                  <a:lnTo>
                    <a:pt x="42" y="29"/>
                  </a:lnTo>
                  <a:lnTo>
                    <a:pt x="42" y="29"/>
                  </a:lnTo>
                  <a:lnTo>
                    <a:pt x="42" y="29"/>
                  </a:lnTo>
                  <a:lnTo>
                    <a:pt x="42" y="29"/>
                  </a:lnTo>
                  <a:close/>
                  <a:moveTo>
                    <a:pt x="17" y="25"/>
                  </a:moveTo>
                  <a:lnTo>
                    <a:pt x="17" y="25"/>
                  </a:lnTo>
                  <a:lnTo>
                    <a:pt x="17" y="25"/>
                  </a:lnTo>
                  <a:lnTo>
                    <a:pt x="17" y="25"/>
                  </a:lnTo>
                  <a:lnTo>
                    <a:pt x="17" y="25"/>
                  </a:lnTo>
                  <a:lnTo>
                    <a:pt x="17" y="25"/>
                  </a:lnTo>
                  <a:lnTo>
                    <a:pt x="17" y="25"/>
                  </a:lnTo>
                  <a:lnTo>
                    <a:pt x="17" y="25"/>
                  </a:lnTo>
                  <a:close/>
                  <a:moveTo>
                    <a:pt x="4" y="10"/>
                  </a:moveTo>
                  <a:lnTo>
                    <a:pt x="4" y="10"/>
                  </a:lnTo>
                  <a:lnTo>
                    <a:pt x="4" y="10"/>
                  </a:lnTo>
                  <a:lnTo>
                    <a:pt x="4" y="10"/>
                  </a:lnTo>
                  <a:lnTo>
                    <a:pt x="4" y="10"/>
                  </a:lnTo>
                  <a:close/>
                  <a:moveTo>
                    <a:pt x="21" y="8"/>
                  </a:moveTo>
                  <a:lnTo>
                    <a:pt x="21" y="8"/>
                  </a:lnTo>
                  <a:lnTo>
                    <a:pt x="21" y="8"/>
                  </a:lnTo>
                  <a:lnTo>
                    <a:pt x="21" y="8"/>
                  </a:lnTo>
                  <a:lnTo>
                    <a:pt x="21" y="8"/>
                  </a:lnTo>
                  <a:lnTo>
                    <a:pt x="21" y="8"/>
                  </a:lnTo>
                  <a:lnTo>
                    <a:pt x="21" y="8"/>
                  </a:lnTo>
                  <a:lnTo>
                    <a:pt x="21" y="8"/>
                  </a:lnTo>
                  <a:close/>
                  <a:moveTo>
                    <a:pt x="2" y="0"/>
                  </a:moveTo>
                  <a:lnTo>
                    <a:pt x="2" y="0"/>
                  </a:lnTo>
                  <a:lnTo>
                    <a:pt x="2" y="0"/>
                  </a:lnTo>
                  <a:lnTo>
                    <a:pt x="0" y="0"/>
                  </a:lnTo>
                  <a:lnTo>
                    <a:pt x="2"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8" name="Freeform 238"/>
            <p:cNvSpPr>
              <a:spLocks noEditPoints="1"/>
            </p:cNvSpPr>
            <p:nvPr/>
          </p:nvSpPr>
          <p:spPr bwMode="auto">
            <a:xfrm>
              <a:off x="8016875" y="4170363"/>
              <a:ext cx="95250" cy="95250"/>
            </a:xfrm>
            <a:custGeom>
              <a:avLst/>
              <a:gdLst>
                <a:gd name="T0" fmla="*/ 52 w 60"/>
                <a:gd name="T1" fmla="*/ 58 h 60"/>
                <a:gd name="T2" fmla="*/ 52 w 60"/>
                <a:gd name="T3" fmla="*/ 58 h 60"/>
                <a:gd name="T4" fmla="*/ 52 w 60"/>
                <a:gd name="T5" fmla="*/ 47 h 60"/>
                <a:gd name="T6" fmla="*/ 52 w 60"/>
                <a:gd name="T7" fmla="*/ 47 h 60"/>
                <a:gd name="T8" fmla="*/ 27 w 60"/>
                <a:gd name="T9" fmla="*/ 33 h 60"/>
                <a:gd name="T10" fmla="*/ 29 w 60"/>
                <a:gd name="T11" fmla="*/ 31 h 60"/>
                <a:gd name="T12" fmla="*/ 21 w 60"/>
                <a:gd name="T13" fmla="*/ 31 h 60"/>
                <a:gd name="T14" fmla="*/ 21 w 60"/>
                <a:gd name="T15" fmla="*/ 31 h 60"/>
                <a:gd name="T16" fmla="*/ 21 w 60"/>
                <a:gd name="T17" fmla="*/ 31 h 60"/>
                <a:gd name="T18" fmla="*/ 19 w 60"/>
                <a:gd name="T19" fmla="*/ 29 h 60"/>
                <a:gd name="T20" fmla="*/ 2 w 60"/>
                <a:gd name="T21" fmla="*/ 14 h 60"/>
                <a:gd name="T22" fmla="*/ 2 w 60"/>
                <a:gd name="T23" fmla="*/ 16 h 60"/>
                <a:gd name="T24" fmla="*/ 2 w 60"/>
                <a:gd name="T25" fmla="*/ 16 h 60"/>
                <a:gd name="T26" fmla="*/ 54 w 60"/>
                <a:gd name="T27" fmla="*/ 2 h 60"/>
                <a:gd name="T28" fmla="*/ 56 w 60"/>
                <a:gd name="T29" fmla="*/ 4 h 60"/>
                <a:gd name="T30" fmla="*/ 58 w 60"/>
                <a:gd name="T31" fmla="*/ 6 h 60"/>
                <a:gd name="T32" fmla="*/ 58 w 60"/>
                <a:gd name="T33" fmla="*/ 6 h 60"/>
                <a:gd name="T34" fmla="*/ 56 w 60"/>
                <a:gd name="T35" fmla="*/ 8 h 60"/>
                <a:gd name="T36" fmla="*/ 56 w 60"/>
                <a:gd name="T37" fmla="*/ 12 h 60"/>
                <a:gd name="T38" fmla="*/ 56 w 60"/>
                <a:gd name="T39" fmla="*/ 14 h 60"/>
                <a:gd name="T40" fmla="*/ 58 w 60"/>
                <a:gd name="T41" fmla="*/ 16 h 60"/>
                <a:gd name="T42" fmla="*/ 56 w 60"/>
                <a:gd name="T43" fmla="*/ 18 h 60"/>
                <a:gd name="T44" fmla="*/ 54 w 60"/>
                <a:gd name="T45" fmla="*/ 20 h 60"/>
                <a:gd name="T46" fmla="*/ 54 w 60"/>
                <a:gd name="T47" fmla="*/ 23 h 60"/>
                <a:gd name="T48" fmla="*/ 52 w 60"/>
                <a:gd name="T49" fmla="*/ 27 h 60"/>
                <a:gd name="T50" fmla="*/ 52 w 60"/>
                <a:gd name="T51" fmla="*/ 33 h 60"/>
                <a:gd name="T52" fmla="*/ 50 w 60"/>
                <a:gd name="T53" fmla="*/ 37 h 60"/>
                <a:gd name="T54" fmla="*/ 48 w 60"/>
                <a:gd name="T55" fmla="*/ 39 h 60"/>
                <a:gd name="T56" fmla="*/ 48 w 60"/>
                <a:gd name="T57" fmla="*/ 43 h 60"/>
                <a:gd name="T58" fmla="*/ 46 w 60"/>
                <a:gd name="T59" fmla="*/ 45 h 60"/>
                <a:gd name="T60" fmla="*/ 44 w 60"/>
                <a:gd name="T61" fmla="*/ 48 h 60"/>
                <a:gd name="T62" fmla="*/ 42 w 60"/>
                <a:gd name="T63" fmla="*/ 50 h 60"/>
                <a:gd name="T64" fmla="*/ 42 w 60"/>
                <a:gd name="T65" fmla="*/ 54 h 60"/>
                <a:gd name="T66" fmla="*/ 41 w 60"/>
                <a:gd name="T67" fmla="*/ 58 h 60"/>
                <a:gd name="T68" fmla="*/ 41 w 60"/>
                <a:gd name="T69" fmla="*/ 58 h 60"/>
                <a:gd name="T70" fmla="*/ 39 w 60"/>
                <a:gd name="T71" fmla="*/ 60 h 60"/>
                <a:gd name="T72" fmla="*/ 39 w 60"/>
                <a:gd name="T73" fmla="*/ 56 h 60"/>
                <a:gd name="T74" fmla="*/ 37 w 60"/>
                <a:gd name="T75" fmla="*/ 50 h 60"/>
                <a:gd name="T76" fmla="*/ 33 w 60"/>
                <a:gd name="T77" fmla="*/ 48 h 60"/>
                <a:gd name="T78" fmla="*/ 31 w 60"/>
                <a:gd name="T79" fmla="*/ 45 h 60"/>
                <a:gd name="T80" fmla="*/ 31 w 60"/>
                <a:gd name="T81" fmla="*/ 41 h 60"/>
                <a:gd name="T82" fmla="*/ 29 w 60"/>
                <a:gd name="T83" fmla="*/ 39 h 60"/>
                <a:gd name="T84" fmla="*/ 29 w 60"/>
                <a:gd name="T85" fmla="*/ 35 h 60"/>
                <a:gd name="T86" fmla="*/ 29 w 60"/>
                <a:gd name="T87" fmla="*/ 35 h 60"/>
                <a:gd name="T88" fmla="*/ 31 w 60"/>
                <a:gd name="T89" fmla="*/ 33 h 60"/>
                <a:gd name="T90" fmla="*/ 31 w 60"/>
                <a:gd name="T91" fmla="*/ 33 h 60"/>
                <a:gd name="T92" fmla="*/ 31 w 60"/>
                <a:gd name="T93" fmla="*/ 33 h 60"/>
                <a:gd name="T94" fmla="*/ 29 w 60"/>
                <a:gd name="T95" fmla="*/ 31 h 60"/>
                <a:gd name="T96" fmla="*/ 31 w 60"/>
                <a:gd name="T97" fmla="*/ 29 h 60"/>
                <a:gd name="T98" fmla="*/ 31 w 60"/>
                <a:gd name="T99" fmla="*/ 25 h 60"/>
                <a:gd name="T100" fmla="*/ 33 w 60"/>
                <a:gd name="T101" fmla="*/ 23 h 60"/>
                <a:gd name="T102" fmla="*/ 35 w 60"/>
                <a:gd name="T103" fmla="*/ 20 h 60"/>
                <a:gd name="T104" fmla="*/ 37 w 60"/>
                <a:gd name="T105" fmla="*/ 18 h 60"/>
                <a:gd name="T106" fmla="*/ 39 w 60"/>
                <a:gd name="T107" fmla="*/ 16 h 60"/>
                <a:gd name="T108" fmla="*/ 39 w 60"/>
                <a:gd name="T109" fmla="*/ 12 h 60"/>
                <a:gd name="T110" fmla="*/ 41 w 60"/>
                <a:gd name="T111" fmla="*/ 10 h 60"/>
                <a:gd name="T112" fmla="*/ 42 w 60"/>
                <a:gd name="T113" fmla="*/ 8 h 60"/>
                <a:gd name="T114" fmla="*/ 44 w 60"/>
                <a:gd name="T115" fmla="*/ 6 h 60"/>
                <a:gd name="T116" fmla="*/ 46 w 60"/>
                <a:gd name="T117" fmla="*/ 4 h 60"/>
                <a:gd name="T118" fmla="*/ 50 w 60"/>
                <a:gd name="T119" fmla="*/ 4 h 60"/>
                <a:gd name="T120" fmla="*/ 50 w 60"/>
                <a:gd name="T121" fmla="*/ 4 h 60"/>
                <a:gd name="T122" fmla="*/ 52 w 60"/>
                <a:gd name="T123" fmla="*/ 0 h 60"/>
                <a:gd name="T124" fmla="*/ 54 w 60"/>
                <a:gd name="T125" fmla="*/ 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0" h="60">
                  <a:moveTo>
                    <a:pt x="54" y="58"/>
                  </a:moveTo>
                  <a:lnTo>
                    <a:pt x="52" y="58"/>
                  </a:lnTo>
                  <a:lnTo>
                    <a:pt x="52" y="56"/>
                  </a:lnTo>
                  <a:lnTo>
                    <a:pt x="52" y="58"/>
                  </a:lnTo>
                  <a:lnTo>
                    <a:pt x="54" y="58"/>
                  </a:lnTo>
                  <a:close/>
                  <a:moveTo>
                    <a:pt x="52" y="47"/>
                  </a:moveTo>
                  <a:lnTo>
                    <a:pt x="50" y="47"/>
                  </a:lnTo>
                  <a:lnTo>
                    <a:pt x="52" y="47"/>
                  </a:lnTo>
                  <a:close/>
                  <a:moveTo>
                    <a:pt x="29" y="33"/>
                  </a:moveTo>
                  <a:lnTo>
                    <a:pt x="27" y="33"/>
                  </a:lnTo>
                  <a:lnTo>
                    <a:pt x="29" y="33"/>
                  </a:lnTo>
                  <a:lnTo>
                    <a:pt x="29" y="31"/>
                  </a:lnTo>
                  <a:lnTo>
                    <a:pt x="29" y="33"/>
                  </a:lnTo>
                  <a:close/>
                  <a:moveTo>
                    <a:pt x="21" y="31"/>
                  </a:moveTo>
                  <a:lnTo>
                    <a:pt x="23" y="31"/>
                  </a:lnTo>
                  <a:lnTo>
                    <a:pt x="21" y="31"/>
                  </a:lnTo>
                  <a:lnTo>
                    <a:pt x="19" y="31"/>
                  </a:lnTo>
                  <a:lnTo>
                    <a:pt x="21" y="31"/>
                  </a:lnTo>
                  <a:close/>
                  <a:moveTo>
                    <a:pt x="19" y="31"/>
                  </a:moveTo>
                  <a:lnTo>
                    <a:pt x="19" y="29"/>
                  </a:lnTo>
                  <a:lnTo>
                    <a:pt x="19" y="31"/>
                  </a:lnTo>
                  <a:close/>
                  <a:moveTo>
                    <a:pt x="2" y="14"/>
                  </a:moveTo>
                  <a:lnTo>
                    <a:pt x="4" y="16"/>
                  </a:lnTo>
                  <a:lnTo>
                    <a:pt x="2" y="16"/>
                  </a:lnTo>
                  <a:lnTo>
                    <a:pt x="0" y="16"/>
                  </a:lnTo>
                  <a:lnTo>
                    <a:pt x="2" y="16"/>
                  </a:lnTo>
                  <a:lnTo>
                    <a:pt x="2" y="14"/>
                  </a:lnTo>
                  <a:close/>
                  <a:moveTo>
                    <a:pt x="54" y="2"/>
                  </a:moveTo>
                  <a:lnTo>
                    <a:pt x="54" y="4"/>
                  </a:lnTo>
                  <a:lnTo>
                    <a:pt x="56" y="4"/>
                  </a:lnTo>
                  <a:lnTo>
                    <a:pt x="58" y="4"/>
                  </a:lnTo>
                  <a:lnTo>
                    <a:pt x="58" y="6"/>
                  </a:lnTo>
                  <a:lnTo>
                    <a:pt x="60" y="6"/>
                  </a:lnTo>
                  <a:lnTo>
                    <a:pt x="58" y="6"/>
                  </a:lnTo>
                  <a:lnTo>
                    <a:pt x="58" y="8"/>
                  </a:lnTo>
                  <a:lnTo>
                    <a:pt x="56" y="8"/>
                  </a:lnTo>
                  <a:lnTo>
                    <a:pt x="56" y="10"/>
                  </a:lnTo>
                  <a:lnTo>
                    <a:pt x="56" y="12"/>
                  </a:lnTo>
                  <a:lnTo>
                    <a:pt x="58" y="14"/>
                  </a:lnTo>
                  <a:lnTo>
                    <a:pt x="56" y="14"/>
                  </a:lnTo>
                  <a:lnTo>
                    <a:pt x="58" y="14"/>
                  </a:lnTo>
                  <a:lnTo>
                    <a:pt x="58" y="16"/>
                  </a:lnTo>
                  <a:lnTo>
                    <a:pt x="56" y="16"/>
                  </a:lnTo>
                  <a:lnTo>
                    <a:pt x="56" y="18"/>
                  </a:lnTo>
                  <a:lnTo>
                    <a:pt x="56" y="20"/>
                  </a:lnTo>
                  <a:lnTo>
                    <a:pt x="54" y="20"/>
                  </a:lnTo>
                  <a:lnTo>
                    <a:pt x="54" y="22"/>
                  </a:lnTo>
                  <a:lnTo>
                    <a:pt x="54" y="23"/>
                  </a:lnTo>
                  <a:lnTo>
                    <a:pt x="54" y="25"/>
                  </a:lnTo>
                  <a:lnTo>
                    <a:pt x="52" y="27"/>
                  </a:lnTo>
                  <a:lnTo>
                    <a:pt x="52" y="29"/>
                  </a:lnTo>
                  <a:lnTo>
                    <a:pt x="52" y="33"/>
                  </a:lnTo>
                  <a:lnTo>
                    <a:pt x="50" y="35"/>
                  </a:lnTo>
                  <a:lnTo>
                    <a:pt x="50" y="37"/>
                  </a:lnTo>
                  <a:lnTo>
                    <a:pt x="50" y="39"/>
                  </a:lnTo>
                  <a:lnTo>
                    <a:pt x="48" y="39"/>
                  </a:lnTo>
                  <a:lnTo>
                    <a:pt x="48" y="41"/>
                  </a:lnTo>
                  <a:lnTo>
                    <a:pt x="48" y="43"/>
                  </a:lnTo>
                  <a:lnTo>
                    <a:pt x="46" y="43"/>
                  </a:lnTo>
                  <a:lnTo>
                    <a:pt x="46" y="45"/>
                  </a:lnTo>
                  <a:lnTo>
                    <a:pt x="44" y="47"/>
                  </a:lnTo>
                  <a:lnTo>
                    <a:pt x="44" y="48"/>
                  </a:lnTo>
                  <a:lnTo>
                    <a:pt x="42" y="48"/>
                  </a:lnTo>
                  <a:lnTo>
                    <a:pt x="42" y="50"/>
                  </a:lnTo>
                  <a:lnTo>
                    <a:pt x="42" y="52"/>
                  </a:lnTo>
                  <a:lnTo>
                    <a:pt x="42" y="54"/>
                  </a:lnTo>
                  <a:lnTo>
                    <a:pt x="42" y="58"/>
                  </a:lnTo>
                  <a:lnTo>
                    <a:pt x="41" y="58"/>
                  </a:lnTo>
                  <a:lnTo>
                    <a:pt x="41" y="60"/>
                  </a:lnTo>
                  <a:lnTo>
                    <a:pt x="41" y="58"/>
                  </a:lnTo>
                  <a:lnTo>
                    <a:pt x="39" y="58"/>
                  </a:lnTo>
                  <a:lnTo>
                    <a:pt x="39" y="60"/>
                  </a:lnTo>
                  <a:lnTo>
                    <a:pt x="39" y="58"/>
                  </a:lnTo>
                  <a:lnTo>
                    <a:pt x="39" y="56"/>
                  </a:lnTo>
                  <a:lnTo>
                    <a:pt x="37" y="52"/>
                  </a:lnTo>
                  <a:lnTo>
                    <a:pt x="37" y="50"/>
                  </a:lnTo>
                  <a:lnTo>
                    <a:pt x="35" y="50"/>
                  </a:lnTo>
                  <a:lnTo>
                    <a:pt x="33" y="48"/>
                  </a:lnTo>
                  <a:lnTo>
                    <a:pt x="31" y="47"/>
                  </a:lnTo>
                  <a:lnTo>
                    <a:pt x="31" y="45"/>
                  </a:lnTo>
                  <a:lnTo>
                    <a:pt x="31" y="43"/>
                  </a:lnTo>
                  <a:lnTo>
                    <a:pt x="31" y="41"/>
                  </a:lnTo>
                  <a:lnTo>
                    <a:pt x="29" y="41"/>
                  </a:lnTo>
                  <a:lnTo>
                    <a:pt x="29" y="39"/>
                  </a:lnTo>
                  <a:lnTo>
                    <a:pt x="29" y="37"/>
                  </a:lnTo>
                  <a:lnTo>
                    <a:pt x="29" y="35"/>
                  </a:lnTo>
                  <a:lnTo>
                    <a:pt x="31" y="35"/>
                  </a:lnTo>
                  <a:lnTo>
                    <a:pt x="29" y="35"/>
                  </a:lnTo>
                  <a:lnTo>
                    <a:pt x="31" y="35"/>
                  </a:lnTo>
                  <a:lnTo>
                    <a:pt x="31" y="33"/>
                  </a:lnTo>
                  <a:lnTo>
                    <a:pt x="29" y="33"/>
                  </a:lnTo>
                  <a:lnTo>
                    <a:pt x="31" y="33"/>
                  </a:lnTo>
                  <a:lnTo>
                    <a:pt x="29" y="33"/>
                  </a:lnTo>
                  <a:lnTo>
                    <a:pt x="31" y="33"/>
                  </a:lnTo>
                  <a:lnTo>
                    <a:pt x="29" y="33"/>
                  </a:lnTo>
                  <a:lnTo>
                    <a:pt x="29" y="31"/>
                  </a:lnTo>
                  <a:lnTo>
                    <a:pt x="31" y="31"/>
                  </a:lnTo>
                  <a:lnTo>
                    <a:pt x="31" y="29"/>
                  </a:lnTo>
                  <a:lnTo>
                    <a:pt x="31" y="27"/>
                  </a:lnTo>
                  <a:lnTo>
                    <a:pt x="31" y="25"/>
                  </a:lnTo>
                  <a:lnTo>
                    <a:pt x="33" y="25"/>
                  </a:lnTo>
                  <a:lnTo>
                    <a:pt x="33" y="23"/>
                  </a:lnTo>
                  <a:lnTo>
                    <a:pt x="35" y="22"/>
                  </a:lnTo>
                  <a:lnTo>
                    <a:pt x="35" y="20"/>
                  </a:lnTo>
                  <a:lnTo>
                    <a:pt x="37" y="20"/>
                  </a:lnTo>
                  <a:lnTo>
                    <a:pt x="37" y="18"/>
                  </a:lnTo>
                  <a:lnTo>
                    <a:pt x="37" y="16"/>
                  </a:lnTo>
                  <a:lnTo>
                    <a:pt x="39" y="16"/>
                  </a:lnTo>
                  <a:lnTo>
                    <a:pt x="39" y="14"/>
                  </a:lnTo>
                  <a:lnTo>
                    <a:pt x="39" y="12"/>
                  </a:lnTo>
                  <a:lnTo>
                    <a:pt x="41" y="12"/>
                  </a:lnTo>
                  <a:lnTo>
                    <a:pt x="41" y="10"/>
                  </a:lnTo>
                  <a:lnTo>
                    <a:pt x="42" y="10"/>
                  </a:lnTo>
                  <a:lnTo>
                    <a:pt x="42" y="8"/>
                  </a:lnTo>
                  <a:lnTo>
                    <a:pt x="42" y="6"/>
                  </a:lnTo>
                  <a:lnTo>
                    <a:pt x="44" y="6"/>
                  </a:lnTo>
                  <a:lnTo>
                    <a:pt x="44" y="4"/>
                  </a:lnTo>
                  <a:lnTo>
                    <a:pt x="46" y="4"/>
                  </a:lnTo>
                  <a:lnTo>
                    <a:pt x="48" y="4"/>
                  </a:lnTo>
                  <a:lnTo>
                    <a:pt x="50" y="4"/>
                  </a:lnTo>
                  <a:lnTo>
                    <a:pt x="50" y="2"/>
                  </a:lnTo>
                  <a:lnTo>
                    <a:pt x="50" y="4"/>
                  </a:lnTo>
                  <a:lnTo>
                    <a:pt x="50" y="2"/>
                  </a:lnTo>
                  <a:lnTo>
                    <a:pt x="52" y="0"/>
                  </a:lnTo>
                  <a:lnTo>
                    <a:pt x="54" y="0"/>
                  </a:lnTo>
                  <a:lnTo>
                    <a:pt x="54"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9" name="Freeform 239"/>
            <p:cNvSpPr>
              <a:spLocks noEditPoints="1"/>
            </p:cNvSpPr>
            <p:nvPr/>
          </p:nvSpPr>
          <p:spPr bwMode="auto">
            <a:xfrm>
              <a:off x="5776913" y="4856163"/>
              <a:ext cx="274638" cy="274638"/>
            </a:xfrm>
            <a:custGeom>
              <a:avLst/>
              <a:gdLst>
                <a:gd name="T0" fmla="*/ 159 w 173"/>
                <a:gd name="T1" fmla="*/ 112 h 173"/>
                <a:gd name="T2" fmla="*/ 154 w 173"/>
                <a:gd name="T3" fmla="*/ 79 h 173"/>
                <a:gd name="T4" fmla="*/ 159 w 173"/>
                <a:gd name="T5" fmla="*/ 89 h 173"/>
                <a:gd name="T6" fmla="*/ 154 w 173"/>
                <a:gd name="T7" fmla="*/ 81 h 173"/>
                <a:gd name="T8" fmla="*/ 163 w 173"/>
                <a:gd name="T9" fmla="*/ 66 h 173"/>
                <a:gd name="T10" fmla="*/ 161 w 173"/>
                <a:gd name="T11" fmla="*/ 69 h 173"/>
                <a:gd name="T12" fmla="*/ 44 w 173"/>
                <a:gd name="T13" fmla="*/ 23 h 173"/>
                <a:gd name="T14" fmla="*/ 36 w 173"/>
                <a:gd name="T15" fmla="*/ 21 h 173"/>
                <a:gd name="T16" fmla="*/ 36 w 173"/>
                <a:gd name="T17" fmla="*/ 20 h 173"/>
                <a:gd name="T18" fmla="*/ 58 w 173"/>
                <a:gd name="T19" fmla="*/ 20 h 173"/>
                <a:gd name="T20" fmla="*/ 54 w 173"/>
                <a:gd name="T21" fmla="*/ 14 h 173"/>
                <a:gd name="T22" fmla="*/ 19 w 173"/>
                <a:gd name="T23" fmla="*/ 0 h 173"/>
                <a:gd name="T24" fmla="*/ 36 w 173"/>
                <a:gd name="T25" fmla="*/ 2 h 173"/>
                <a:gd name="T26" fmla="*/ 33 w 173"/>
                <a:gd name="T27" fmla="*/ 16 h 173"/>
                <a:gd name="T28" fmla="*/ 33 w 173"/>
                <a:gd name="T29" fmla="*/ 23 h 173"/>
                <a:gd name="T30" fmla="*/ 36 w 173"/>
                <a:gd name="T31" fmla="*/ 29 h 173"/>
                <a:gd name="T32" fmla="*/ 38 w 173"/>
                <a:gd name="T33" fmla="*/ 27 h 173"/>
                <a:gd name="T34" fmla="*/ 46 w 173"/>
                <a:gd name="T35" fmla="*/ 23 h 173"/>
                <a:gd name="T36" fmla="*/ 52 w 173"/>
                <a:gd name="T37" fmla="*/ 29 h 173"/>
                <a:gd name="T38" fmla="*/ 54 w 173"/>
                <a:gd name="T39" fmla="*/ 31 h 173"/>
                <a:gd name="T40" fmla="*/ 52 w 173"/>
                <a:gd name="T41" fmla="*/ 23 h 173"/>
                <a:gd name="T42" fmla="*/ 63 w 173"/>
                <a:gd name="T43" fmla="*/ 21 h 173"/>
                <a:gd name="T44" fmla="*/ 58 w 173"/>
                <a:gd name="T45" fmla="*/ 20 h 173"/>
                <a:gd name="T46" fmla="*/ 59 w 173"/>
                <a:gd name="T47" fmla="*/ 16 h 173"/>
                <a:gd name="T48" fmla="*/ 65 w 173"/>
                <a:gd name="T49" fmla="*/ 8 h 173"/>
                <a:gd name="T50" fmla="*/ 71 w 173"/>
                <a:gd name="T51" fmla="*/ 6 h 173"/>
                <a:gd name="T52" fmla="*/ 86 w 173"/>
                <a:gd name="T53" fmla="*/ 10 h 173"/>
                <a:gd name="T54" fmla="*/ 121 w 173"/>
                <a:gd name="T55" fmla="*/ 29 h 173"/>
                <a:gd name="T56" fmla="*/ 127 w 173"/>
                <a:gd name="T57" fmla="*/ 41 h 173"/>
                <a:gd name="T58" fmla="*/ 144 w 173"/>
                <a:gd name="T59" fmla="*/ 52 h 173"/>
                <a:gd name="T60" fmla="*/ 154 w 173"/>
                <a:gd name="T61" fmla="*/ 62 h 173"/>
                <a:gd name="T62" fmla="*/ 152 w 173"/>
                <a:gd name="T63" fmla="*/ 68 h 173"/>
                <a:gd name="T64" fmla="*/ 148 w 173"/>
                <a:gd name="T65" fmla="*/ 83 h 173"/>
                <a:gd name="T66" fmla="*/ 155 w 173"/>
                <a:gd name="T67" fmla="*/ 94 h 173"/>
                <a:gd name="T68" fmla="*/ 157 w 173"/>
                <a:gd name="T69" fmla="*/ 100 h 173"/>
                <a:gd name="T70" fmla="*/ 155 w 173"/>
                <a:gd name="T71" fmla="*/ 110 h 173"/>
                <a:gd name="T72" fmla="*/ 155 w 173"/>
                <a:gd name="T73" fmla="*/ 117 h 173"/>
                <a:gd name="T74" fmla="*/ 159 w 173"/>
                <a:gd name="T75" fmla="*/ 127 h 173"/>
                <a:gd name="T76" fmla="*/ 159 w 173"/>
                <a:gd name="T77" fmla="*/ 135 h 173"/>
                <a:gd name="T78" fmla="*/ 161 w 173"/>
                <a:gd name="T79" fmla="*/ 146 h 173"/>
                <a:gd name="T80" fmla="*/ 169 w 173"/>
                <a:gd name="T81" fmla="*/ 148 h 173"/>
                <a:gd name="T82" fmla="*/ 171 w 173"/>
                <a:gd name="T83" fmla="*/ 154 h 173"/>
                <a:gd name="T84" fmla="*/ 152 w 173"/>
                <a:gd name="T85" fmla="*/ 164 h 173"/>
                <a:gd name="T86" fmla="*/ 132 w 173"/>
                <a:gd name="T87" fmla="*/ 165 h 173"/>
                <a:gd name="T88" fmla="*/ 121 w 173"/>
                <a:gd name="T89" fmla="*/ 171 h 173"/>
                <a:gd name="T90" fmla="*/ 106 w 173"/>
                <a:gd name="T91" fmla="*/ 171 h 173"/>
                <a:gd name="T92" fmla="*/ 92 w 173"/>
                <a:gd name="T93" fmla="*/ 171 h 173"/>
                <a:gd name="T94" fmla="*/ 81 w 173"/>
                <a:gd name="T95" fmla="*/ 160 h 173"/>
                <a:gd name="T96" fmla="*/ 79 w 173"/>
                <a:gd name="T97" fmla="*/ 144 h 173"/>
                <a:gd name="T98" fmla="*/ 63 w 173"/>
                <a:gd name="T99" fmla="*/ 139 h 173"/>
                <a:gd name="T100" fmla="*/ 48 w 173"/>
                <a:gd name="T101" fmla="*/ 133 h 173"/>
                <a:gd name="T102" fmla="*/ 38 w 173"/>
                <a:gd name="T103" fmla="*/ 131 h 173"/>
                <a:gd name="T104" fmla="*/ 29 w 173"/>
                <a:gd name="T105" fmla="*/ 123 h 173"/>
                <a:gd name="T106" fmla="*/ 21 w 173"/>
                <a:gd name="T107" fmla="*/ 114 h 173"/>
                <a:gd name="T108" fmla="*/ 15 w 173"/>
                <a:gd name="T109" fmla="*/ 100 h 173"/>
                <a:gd name="T110" fmla="*/ 6 w 173"/>
                <a:gd name="T111" fmla="*/ 89 h 173"/>
                <a:gd name="T112" fmla="*/ 2 w 173"/>
                <a:gd name="T113" fmla="*/ 71 h 173"/>
                <a:gd name="T114" fmla="*/ 4 w 173"/>
                <a:gd name="T115" fmla="*/ 54 h 173"/>
                <a:gd name="T116" fmla="*/ 13 w 173"/>
                <a:gd name="T117" fmla="*/ 45 h 173"/>
                <a:gd name="T118" fmla="*/ 19 w 173"/>
                <a:gd name="T119" fmla="*/ 35 h 173"/>
                <a:gd name="T120" fmla="*/ 15 w 173"/>
                <a:gd name="T121" fmla="*/ 23 h 173"/>
                <a:gd name="T122" fmla="*/ 19 w 173"/>
                <a:gd name="T123" fmla="*/ 14 h 173"/>
                <a:gd name="T124" fmla="*/ 15 w 173"/>
                <a:gd name="T125" fmla="*/ 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3" h="173">
                  <a:moveTo>
                    <a:pt x="161" y="114"/>
                  </a:moveTo>
                  <a:lnTo>
                    <a:pt x="161" y="112"/>
                  </a:lnTo>
                  <a:lnTo>
                    <a:pt x="163" y="112"/>
                  </a:lnTo>
                  <a:lnTo>
                    <a:pt x="163" y="114"/>
                  </a:lnTo>
                  <a:lnTo>
                    <a:pt x="161" y="114"/>
                  </a:lnTo>
                  <a:close/>
                  <a:moveTo>
                    <a:pt x="163" y="108"/>
                  </a:moveTo>
                  <a:lnTo>
                    <a:pt x="163" y="110"/>
                  </a:lnTo>
                  <a:lnTo>
                    <a:pt x="163" y="112"/>
                  </a:lnTo>
                  <a:lnTo>
                    <a:pt x="161" y="112"/>
                  </a:lnTo>
                  <a:lnTo>
                    <a:pt x="159" y="112"/>
                  </a:lnTo>
                  <a:lnTo>
                    <a:pt x="161" y="110"/>
                  </a:lnTo>
                  <a:lnTo>
                    <a:pt x="163" y="110"/>
                  </a:lnTo>
                  <a:lnTo>
                    <a:pt x="161" y="110"/>
                  </a:lnTo>
                  <a:lnTo>
                    <a:pt x="163" y="110"/>
                  </a:lnTo>
                  <a:lnTo>
                    <a:pt x="163" y="108"/>
                  </a:lnTo>
                  <a:lnTo>
                    <a:pt x="165" y="108"/>
                  </a:lnTo>
                  <a:lnTo>
                    <a:pt x="163" y="108"/>
                  </a:lnTo>
                  <a:close/>
                  <a:moveTo>
                    <a:pt x="154" y="79"/>
                  </a:moveTo>
                  <a:lnTo>
                    <a:pt x="154" y="77"/>
                  </a:lnTo>
                  <a:lnTo>
                    <a:pt x="154" y="79"/>
                  </a:lnTo>
                  <a:close/>
                  <a:moveTo>
                    <a:pt x="155" y="79"/>
                  </a:moveTo>
                  <a:lnTo>
                    <a:pt x="155" y="81"/>
                  </a:lnTo>
                  <a:lnTo>
                    <a:pt x="157" y="81"/>
                  </a:lnTo>
                  <a:lnTo>
                    <a:pt x="157" y="83"/>
                  </a:lnTo>
                  <a:lnTo>
                    <a:pt x="157" y="85"/>
                  </a:lnTo>
                  <a:lnTo>
                    <a:pt x="157" y="83"/>
                  </a:lnTo>
                  <a:lnTo>
                    <a:pt x="157" y="85"/>
                  </a:lnTo>
                  <a:lnTo>
                    <a:pt x="157" y="83"/>
                  </a:lnTo>
                  <a:lnTo>
                    <a:pt x="159" y="87"/>
                  </a:lnTo>
                  <a:lnTo>
                    <a:pt x="159" y="89"/>
                  </a:lnTo>
                  <a:lnTo>
                    <a:pt x="157" y="89"/>
                  </a:lnTo>
                  <a:lnTo>
                    <a:pt x="157" y="87"/>
                  </a:lnTo>
                  <a:lnTo>
                    <a:pt x="155" y="85"/>
                  </a:lnTo>
                  <a:lnTo>
                    <a:pt x="157" y="85"/>
                  </a:lnTo>
                  <a:lnTo>
                    <a:pt x="155" y="85"/>
                  </a:lnTo>
                  <a:lnTo>
                    <a:pt x="155" y="87"/>
                  </a:lnTo>
                  <a:lnTo>
                    <a:pt x="155" y="85"/>
                  </a:lnTo>
                  <a:lnTo>
                    <a:pt x="154" y="85"/>
                  </a:lnTo>
                  <a:lnTo>
                    <a:pt x="154" y="83"/>
                  </a:lnTo>
                  <a:lnTo>
                    <a:pt x="154" y="81"/>
                  </a:lnTo>
                  <a:lnTo>
                    <a:pt x="154" y="79"/>
                  </a:lnTo>
                  <a:lnTo>
                    <a:pt x="154" y="77"/>
                  </a:lnTo>
                  <a:lnTo>
                    <a:pt x="155" y="77"/>
                  </a:lnTo>
                  <a:lnTo>
                    <a:pt x="155" y="79"/>
                  </a:lnTo>
                  <a:close/>
                  <a:moveTo>
                    <a:pt x="161" y="71"/>
                  </a:moveTo>
                  <a:lnTo>
                    <a:pt x="159" y="71"/>
                  </a:lnTo>
                  <a:lnTo>
                    <a:pt x="161" y="71"/>
                  </a:lnTo>
                  <a:close/>
                  <a:moveTo>
                    <a:pt x="161" y="64"/>
                  </a:moveTo>
                  <a:lnTo>
                    <a:pt x="163" y="64"/>
                  </a:lnTo>
                  <a:lnTo>
                    <a:pt x="163" y="66"/>
                  </a:lnTo>
                  <a:lnTo>
                    <a:pt x="163" y="68"/>
                  </a:lnTo>
                  <a:lnTo>
                    <a:pt x="163" y="66"/>
                  </a:lnTo>
                  <a:lnTo>
                    <a:pt x="163" y="68"/>
                  </a:lnTo>
                  <a:lnTo>
                    <a:pt x="163" y="69"/>
                  </a:lnTo>
                  <a:lnTo>
                    <a:pt x="163" y="71"/>
                  </a:lnTo>
                  <a:lnTo>
                    <a:pt x="161" y="71"/>
                  </a:lnTo>
                  <a:lnTo>
                    <a:pt x="159" y="71"/>
                  </a:lnTo>
                  <a:lnTo>
                    <a:pt x="161" y="69"/>
                  </a:lnTo>
                  <a:lnTo>
                    <a:pt x="159" y="69"/>
                  </a:lnTo>
                  <a:lnTo>
                    <a:pt x="161" y="69"/>
                  </a:lnTo>
                  <a:lnTo>
                    <a:pt x="163" y="69"/>
                  </a:lnTo>
                  <a:lnTo>
                    <a:pt x="161" y="69"/>
                  </a:lnTo>
                  <a:lnTo>
                    <a:pt x="161" y="68"/>
                  </a:lnTo>
                  <a:lnTo>
                    <a:pt x="159" y="68"/>
                  </a:lnTo>
                  <a:lnTo>
                    <a:pt x="161" y="68"/>
                  </a:lnTo>
                  <a:lnTo>
                    <a:pt x="161" y="66"/>
                  </a:lnTo>
                  <a:lnTo>
                    <a:pt x="161" y="64"/>
                  </a:lnTo>
                  <a:close/>
                  <a:moveTo>
                    <a:pt x="46" y="21"/>
                  </a:moveTo>
                  <a:lnTo>
                    <a:pt x="46" y="23"/>
                  </a:lnTo>
                  <a:lnTo>
                    <a:pt x="44" y="23"/>
                  </a:lnTo>
                  <a:lnTo>
                    <a:pt x="44" y="21"/>
                  </a:lnTo>
                  <a:lnTo>
                    <a:pt x="46" y="21"/>
                  </a:lnTo>
                  <a:close/>
                  <a:moveTo>
                    <a:pt x="38" y="21"/>
                  </a:moveTo>
                  <a:lnTo>
                    <a:pt x="40" y="21"/>
                  </a:lnTo>
                  <a:lnTo>
                    <a:pt x="38" y="21"/>
                  </a:lnTo>
                  <a:lnTo>
                    <a:pt x="40" y="21"/>
                  </a:lnTo>
                  <a:lnTo>
                    <a:pt x="38" y="21"/>
                  </a:lnTo>
                  <a:lnTo>
                    <a:pt x="38" y="23"/>
                  </a:lnTo>
                  <a:lnTo>
                    <a:pt x="38" y="21"/>
                  </a:lnTo>
                  <a:close/>
                  <a:moveTo>
                    <a:pt x="36" y="21"/>
                  </a:moveTo>
                  <a:lnTo>
                    <a:pt x="36" y="23"/>
                  </a:lnTo>
                  <a:lnTo>
                    <a:pt x="36" y="21"/>
                  </a:lnTo>
                  <a:lnTo>
                    <a:pt x="35" y="21"/>
                  </a:lnTo>
                  <a:lnTo>
                    <a:pt x="35" y="20"/>
                  </a:lnTo>
                  <a:lnTo>
                    <a:pt x="36" y="20"/>
                  </a:lnTo>
                  <a:lnTo>
                    <a:pt x="36" y="21"/>
                  </a:lnTo>
                  <a:close/>
                  <a:moveTo>
                    <a:pt x="35" y="20"/>
                  </a:moveTo>
                  <a:lnTo>
                    <a:pt x="35" y="18"/>
                  </a:lnTo>
                  <a:lnTo>
                    <a:pt x="35" y="20"/>
                  </a:lnTo>
                  <a:lnTo>
                    <a:pt x="36" y="20"/>
                  </a:lnTo>
                  <a:lnTo>
                    <a:pt x="35" y="20"/>
                  </a:lnTo>
                  <a:close/>
                  <a:moveTo>
                    <a:pt x="54" y="16"/>
                  </a:moveTo>
                  <a:lnTo>
                    <a:pt x="54" y="18"/>
                  </a:lnTo>
                  <a:lnTo>
                    <a:pt x="54" y="16"/>
                  </a:lnTo>
                  <a:lnTo>
                    <a:pt x="56" y="16"/>
                  </a:lnTo>
                  <a:lnTo>
                    <a:pt x="56" y="18"/>
                  </a:lnTo>
                  <a:lnTo>
                    <a:pt x="58" y="18"/>
                  </a:lnTo>
                  <a:lnTo>
                    <a:pt x="56" y="18"/>
                  </a:lnTo>
                  <a:lnTo>
                    <a:pt x="58" y="18"/>
                  </a:lnTo>
                  <a:lnTo>
                    <a:pt x="58" y="20"/>
                  </a:lnTo>
                  <a:lnTo>
                    <a:pt x="56" y="20"/>
                  </a:lnTo>
                  <a:lnTo>
                    <a:pt x="54" y="18"/>
                  </a:lnTo>
                  <a:lnTo>
                    <a:pt x="52" y="18"/>
                  </a:lnTo>
                  <a:lnTo>
                    <a:pt x="54" y="16"/>
                  </a:lnTo>
                  <a:lnTo>
                    <a:pt x="52" y="16"/>
                  </a:lnTo>
                  <a:lnTo>
                    <a:pt x="54" y="16"/>
                  </a:lnTo>
                  <a:close/>
                  <a:moveTo>
                    <a:pt x="56" y="14"/>
                  </a:moveTo>
                  <a:lnTo>
                    <a:pt x="56" y="16"/>
                  </a:lnTo>
                  <a:lnTo>
                    <a:pt x="54" y="16"/>
                  </a:lnTo>
                  <a:lnTo>
                    <a:pt x="54" y="14"/>
                  </a:lnTo>
                  <a:lnTo>
                    <a:pt x="56" y="14"/>
                  </a:lnTo>
                  <a:close/>
                  <a:moveTo>
                    <a:pt x="36" y="14"/>
                  </a:moveTo>
                  <a:lnTo>
                    <a:pt x="35" y="14"/>
                  </a:lnTo>
                  <a:lnTo>
                    <a:pt x="36" y="14"/>
                  </a:lnTo>
                  <a:close/>
                  <a:moveTo>
                    <a:pt x="36" y="12"/>
                  </a:moveTo>
                  <a:lnTo>
                    <a:pt x="38" y="12"/>
                  </a:lnTo>
                  <a:lnTo>
                    <a:pt x="36" y="12"/>
                  </a:lnTo>
                  <a:lnTo>
                    <a:pt x="36" y="10"/>
                  </a:lnTo>
                  <a:lnTo>
                    <a:pt x="36" y="12"/>
                  </a:lnTo>
                  <a:close/>
                  <a:moveTo>
                    <a:pt x="19" y="0"/>
                  </a:moveTo>
                  <a:lnTo>
                    <a:pt x="21" y="0"/>
                  </a:lnTo>
                  <a:lnTo>
                    <a:pt x="23" y="0"/>
                  </a:lnTo>
                  <a:lnTo>
                    <a:pt x="27" y="0"/>
                  </a:lnTo>
                  <a:lnTo>
                    <a:pt x="29" y="0"/>
                  </a:lnTo>
                  <a:lnTo>
                    <a:pt x="33" y="0"/>
                  </a:lnTo>
                  <a:lnTo>
                    <a:pt x="35" y="0"/>
                  </a:lnTo>
                  <a:lnTo>
                    <a:pt x="35" y="2"/>
                  </a:lnTo>
                  <a:lnTo>
                    <a:pt x="36" y="2"/>
                  </a:lnTo>
                  <a:lnTo>
                    <a:pt x="36" y="0"/>
                  </a:lnTo>
                  <a:lnTo>
                    <a:pt x="36" y="2"/>
                  </a:lnTo>
                  <a:lnTo>
                    <a:pt x="36" y="0"/>
                  </a:lnTo>
                  <a:lnTo>
                    <a:pt x="36" y="2"/>
                  </a:lnTo>
                  <a:lnTo>
                    <a:pt x="36" y="4"/>
                  </a:lnTo>
                  <a:lnTo>
                    <a:pt x="36" y="6"/>
                  </a:lnTo>
                  <a:lnTo>
                    <a:pt x="36" y="8"/>
                  </a:lnTo>
                  <a:lnTo>
                    <a:pt x="35" y="8"/>
                  </a:lnTo>
                  <a:lnTo>
                    <a:pt x="35" y="10"/>
                  </a:lnTo>
                  <a:lnTo>
                    <a:pt x="35" y="12"/>
                  </a:lnTo>
                  <a:lnTo>
                    <a:pt x="35" y="14"/>
                  </a:lnTo>
                  <a:lnTo>
                    <a:pt x="33" y="16"/>
                  </a:lnTo>
                  <a:lnTo>
                    <a:pt x="33" y="18"/>
                  </a:lnTo>
                  <a:lnTo>
                    <a:pt x="35" y="18"/>
                  </a:lnTo>
                  <a:lnTo>
                    <a:pt x="33" y="18"/>
                  </a:lnTo>
                  <a:lnTo>
                    <a:pt x="35" y="18"/>
                  </a:lnTo>
                  <a:lnTo>
                    <a:pt x="33" y="18"/>
                  </a:lnTo>
                  <a:lnTo>
                    <a:pt x="33" y="20"/>
                  </a:lnTo>
                  <a:lnTo>
                    <a:pt x="35" y="20"/>
                  </a:lnTo>
                  <a:lnTo>
                    <a:pt x="33" y="20"/>
                  </a:lnTo>
                  <a:lnTo>
                    <a:pt x="33" y="21"/>
                  </a:lnTo>
                  <a:lnTo>
                    <a:pt x="33" y="23"/>
                  </a:lnTo>
                  <a:lnTo>
                    <a:pt x="35" y="21"/>
                  </a:lnTo>
                  <a:lnTo>
                    <a:pt x="35" y="23"/>
                  </a:lnTo>
                  <a:lnTo>
                    <a:pt x="35" y="25"/>
                  </a:lnTo>
                  <a:lnTo>
                    <a:pt x="35" y="27"/>
                  </a:lnTo>
                  <a:lnTo>
                    <a:pt x="36" y="27"/>
                  </a:lnTo>
                  <a:lnTo>
                    <a:pt x="35" y="27"/>
                  </a:lnTo>
                  <a:lnTo>
                    <a:pt x="35" y="29"/>
                  </a:lnTo>
                  <a:lnTo>
                    <a:pt x="35" y="31"/>
                  </a:lnTo>
                  <a:lnTo>
                    <a:pt x="35" y="29"/>
                  </a:lnTo>
                  <a:lnTo>
                    <a:pt x="36" y="29"/>
                  </a:lnTo>
                  <a:lnTo>
                    <a:pt x="36" y="27"/>
                  </a:lnTo>
                  <a:lnTo>
                    <a:pt x="36" y="29"/>
                  </a:lnTo>
                  <a:lnTo>
                    <a:pt x="36" y="27"/>
                  </a:lnTo>
                  <a:lnTo>
                    <a:pt x="38" y="27"/>
                  </a:lnTo>
                  <a:lnTo>
                    <a:pt x="38" y="29"/>
                  </a:lnTo>
                  <a:lnTo>
                    <a:pt x="38" y="27"/>
                  </a:lnTo>
                  <a:lnTo>
                    <a:pt x="36" y="27"/>
                  </a:lnTo>
                  <a:lnTo>
                    <a:pt x="38" y="27"/>
                  </a:lnTo>
                  <a:lnTo>
                    <a:pt x="38" y="25"/>
                  </a:lnTo>
                  <a:lnTo>
                    <a:pt x="38" y="27"/>
                  </a:lnTo>
                  <a:lnTo>
                    <a:pt x="38" y="25"/>
                  </a:lnTo>
                  <a:lnTo>
                    <a:pt x="40" y="25"/>
                  </a:lnTo>
                  <a:lnTo>
                    <a:pt x="40" y="23"/>
                  </a:lnTo>
                  <a:lnTo>
                    <a:pt x="42" y="23"/>
                  </a:lnTo>
                  <a:lnTo>
                    <a:pt x="42" y="21"/>
                  </a:lnTo>
                  <a:lnTo>
                    <a:pt x="44" y="21"/>
                  </a:lnTo>
                  <a:lnTo>
                    <a:pt x="44" y="23"/>
                  </a:lnTo>
                  <a:lnTo>
                    <a:pt x="46" y="23"/>
                  </a:lnTo>
                  <a:lnTo>
                    <a:pt x="46" y="25"/>
                  </a:lnTo>
                  <a:lnTo>
                    <a:pt x="46" y="23"/>
                  </a:lnTo>
                  <a:lnTo>
                    <a:pt x="48" y="23"/>
                  </a:lnTo>
                  <a:lnTo>
                    <a:pt x="48" y="25"/>
                  </a:lnTo>
                  <a:lnTo>
                    <a:pt x="46" y="25"/>
                  </a:lnTo>
                  <a:lnTo>
                    <a:pt x="48" y="25"/>
                  </a:lnTo>
                  <a:lnTo>
                    <a:pt x="48" y="23"/>
                  </a:lnTo>
                  <a:lnTo>
                    <a:pt x="50" y="23"/>
                  </a:lnTo>
                  <a:lnTo>
                    <a:pt x="50" y="25"/>
                  </a:lnTo>
                  <a:lnTo>
                    <a:pt x="52" y="25"/>
                  </a:lnTo>
                  <a:lnTo>
                    <a:pt x="52" y="27"/>
                  </a:lnTo>
                  <a:lnTo>
                    <a:pt x="52" y="29"/>
                  </a:lnTo>
                  <a:lnTo>
                    <a:pt x="52" y="31"/>
                  </a:lnTo>
                  <a:lnTo>
                    <a:pt x="50" y="31"/>
                  </a:lnTo>
                  <a:lnTo>
                    <a:pt x="52" y="31"/>
                  </a:lnTo>
                  <a:lnTo>
                    <a:pt x="50" y="31"/>
                  </a:lnTo>
                  <a:lnTo>
                    <a:pt x="50" y="33"/>
                  </a:lnTo>
                  <a:lnTo>
                    <a:pt x="52" y="33"/>
                  </a:lnTo>
                  <a:lnTo>
                    <a:pt x="52" y="31"/>
                  </a:lnTo>
                  <a:lnTo>
                    <a:pt x="52" y="29"/>
                  </a:lnTo>
                  <a:lnTo>
                    <a:pt x="54" y="29"/>
                  </a:lnTo>
                  <a:lnTo>
                    <a:pt x="54" y="31"/>
                  </a:lnTo>
                  <a:lnTo>
                    <a:pt x="56" y="31"/>
                  </a:lnTo>
                  <a:lnTo>
                    <a:pt x="54" y="31"/>
                  </a:lnTo>
                  <a:lnTo>
                    <a:pt x="54" y="29"/>
                  </a:lnTo>
                  <a:lnTo>
                    <a:pt x="52" y="27"/>
                  </a:lnTo>
                  <a:lnTo>
                    <a:pt x="54" y="27"/>
                  </a:lnTo>
                  <a:lnTo>
                    <a:pt x="52" y="27"/>
                  </a:lnTo>
                  <a:lnTo>
                    <a:pt x="52" y="25"/>
                  </a:lnTo>
                  <a:lnTo>
                    <a:pt x="54" y="25"/>
                  </a:lnTo>
                  <a:lnTo>
                    <a:pt x="52" y="25"/>
                  </a:lnTo>
                  <a:lnTo>
                    <a:pt x="52" y="23"/>
                  </a:lnTo>
                  <a:lnTo>
                    <a:pt x="54" y="25"/>
                  </a:lnTo>
                  <a:lnTo>
                    <a:pt x="54" y="23"/>
                  </a:lnTo>
                  <a:lnTo>
                    <a:pt x="56" y="23"/>
                  </a:lnTo>
                  <a:lnTo>
                    <a:pt x="58" y="23"/>
                  </a:lnTo>
                  <a:lnTo>
                    <a:pt x="58" y="25"/>
                  </a:lnTo>
                  <a:lnTo>
                    <a:pt x="59" y="25"/>
                  </a:lnTo>
                  <a:lnTo>
                    <a:pt x="61" y="25"/>
                  </a:lnTo>
                  <a:lnTo>
                    <a:pt x="61" y="23"/>
                  </a:lnTo>
                  <a:lnTo>
                    <a:pt x="63" y="23"/>
                  </a:lnTo>
                  <a:lnTo>
                    <a:pt x="63" y="21"/>
                  </a:lnTo>
                  <a:lnTo>
                    <a:pt x="65" y="21"/>
                  </a:lnTo>
                  <a:lnTo>
                    <a:pt x="67" y="21"/>
                  </a:lnTo>
                  <a:lnTo>
                    <a:pt x="67" y="20"/>
                  </a:lnTo>
                  <a:lnTo>
                    <a:pt x="67" y="18"/>
                  </a:lnTo>
                  <a:lnTo>
                    <a:pt x="65" y="18"/>
                  </a:lnTo>
                  <a:lnTo>
                    <a:pt x="65" y="20"/>
                  </a:lnTo>
                  <a:lnTo>
                    <a:pt x="63" y="20"/>
                  </a:lnTo>
                  <a:lnTo>
                    <a:pt x="61" y="20"/>
                  </a:lnTo>
                  <a:lnTo>
                    <a:pt x="59" y="20"/>
                  </a:lnTo>
                  <a:lnTo>
                    <a:pt x="58" y="20"/>
                  </a:lnTo>
                  <a:lnTo>
                    <a:pt x="58" y="18"/>
                  </a:lnTo>
                  <a:lnTo>
                    <a:pt x="59" y="18"/>
                  </a:lnTo>
                  <a:lnTo>
                    <a:pt x="61" y="18"/>
                  </a:lnTo>
                  <a:lnTo>
                    <a:pt x="59" y="18"/>
                  </a:lnTo>
                  <a:lnTo>
                    <a:pt x="61" y="16"/>
                  </a:lnTo>
                  <a:lnTo>
                    <a:pt x="61" y="18"/>
                  </a:lnTo>
                  <a:lnTo>
                    <a:pt x="63" y="18"/>
                  </a:lnTo>
                  <a:lnTo>
                    <a:pt x="63" y="16"/>
                  </a:lnTo>
                  <a:lnTo>
                    <a:pt x="61" y="16"/>
                  </a:lnTo>
                  <a:lnTo>
                    <a:pt x="59" y="16"/>
                  </a:lnTo>
                  <a:lnTo>
                    <a:pt x="59" y="14"/>
                  </a:lnTo>
                  <a:lnTo>
                    <a:pt x="61" y="14"/>
                  </a:lnTo>
                  <a:lnTo>
                    <a:pt x="63" y="14"/>
                  </a:lnTo>
                  <a:lnTo>
                    <a:pt x="65" y="14"/>
                  </a:lnTo>
                  <a:lnTo>
                    <a:pt x="63" y="12"/>
                  </a:lnTo>
                  <a:lnTo>
                    <a:pt x="65" y="12"/>
                  </a:lnTo>
                  <a:lnTo>
                    <a:pt x="65" y="10"/>
                  </a:lnTo>
                  <a:lnTo>
                    <a:pt x="63" y="10"/>
                  </a:lnTo>
                  <a:lnTo>
                    <a:pt x="65" y="10"/>
                  </a:lnTo>
                  <a:lnTo>
                    <a:pt x="65" y="8"/>
                  </a:lnTo>
                  <a:lnTo>
                    <a:pt x="67" y="8"/>
                  </a:lnTo>
                  <a:lnTo>
                    <a:pt x="67" y="10"/>
                  </a:lnTo>
                  <a:lnTo>
                    <a:pt x="69" y="10"/>
                  </a:lnTo>
                  <a:lnTo>
                    <a:pt x="69" y="8"/>
                  </a:lnTo>
                  <a:lnTo>
                    <a:pt x="67" y="8"/>
                  </a:lnTo>
                  <a:lnTo>
                    <a:pt x="67" y="6"/>
                  </a:lnTo>
                  <a:lnTo>
                    <a:pt x="67" y="8"/>
                  </a:lnTo>
                  <a:lnTo>
                    <a:pt x="67" y="6"/>
                  </a:lnTo>
                  <a:lnTo>
                    <a:pt x="69" y="6"/>
                  </a:lnTo>
                  <a:lnTo>
                    <a:pt x="71" y="6"/>
                  </a:lnTo>
                  <a:lnTo>
                    <a:pt x="69" y="6"/>
                  </a:lnTo>
                  <a:lnTo>
                    <a:pt x="69" y="4"/>
                  </a:lnTo>
                  <a:lnTo>
                    <a:pt x="71" y="2"/>
                  </a:lnTo>
                  <a:lnTo>
                    <a:pt x="69" y="2"/>
                  </a:lnTo>
                  <a:lnTo>
                    <a:pt x="71" y="2"/>
                  </a:lnTo>
                  <a:lnTo>
                    <a:pt x="73" y="2"/>
                  </a:lnTo>
                  <a:lnTo>
                    <a:pt x="75" y="4"/>
                  </a:lnTo>
                  <a:lnTo>
                    <a:pt x="79" y="6"/>
                  </a:lnTo>
                  <a:lnTo>
                    <a:pt x="83" y="8"/>
                  </a:lnTo>
                  <a:lnTo>
                    <a:pt x="86" y="10"/>
                  </a:lnTo>
                  <a:lnTo>
                    <a:pt x="90" y="12"/>
                  </a:lnTo>
                  <a:lnTo>
                    <a:pt x="92" y="14"/>
                  </a:lnTo>
                  <a:lnTo>
                    <a:pt x="96" y="16"/>
                  </a:lnTo>
                  <a:lnTo>
                    <a:pt x="100" y="18"/>
                  </a:lnTo>
                  <a:lnTo>
                    <a:pt x="104" y="20"/>
                  </a:lnTo>
                  <a:lnTo>
                    <a:pt x="106" y="21"/>
                  </a:lnTo>
                  <a:lnTo>
                    <a:pt x="109" y="23"/>
                  </a:lnTo>
                  <a:lnTo>
                    <a:pt x="113" y="25"/>
                  </a:lnTo>
                  <a:lnTo>
                    <a:pt x="117" y="27"/>
                  </a:lnTo>
                  <a:lnTo>
                    <a:pt x="121" y="29"/>
                  </a:lnTo>
                  <a:lnTo>
                    <a:pt x="123" y="31"/>
                  </a:lnTo>
                  <a:lnTo>
                    <a:pt x="125" y="31"/>
                  </a:lnTo>
                  <a:lnTo>
                    <a:pt x="127" y="33"/>
                  </a:lnTo>
                  <a:lnTo>
                    <a:pt x="129" y="33"/>
                  </a:lnTo>
                  <a:lnTo>
                    <a:pt x="129" y="35"/>
                  </a:lnTo>
                  <a:lnTo>
                    <a:pt x="129" y="39"/>
                  </a:lnTo>
                  <a:lnTo>
                    <a:pt x="127" y="39"/>
                  </a:lnTo>
                  <a:lnTo>
                    <a:pt x="127" y="41"/>
                  </a:lnTo>
                  <a:lnTo>
                    <a:pt x="129" y="41"/>
                  </a:lnTo>
                  <a:lnTo>
                    <a:pt x="127" y="41"/>
                  </a:lnTo>
                  <a:lnTo>
                    <a:pt x="129" y="41"/>
                  </a:lnTo>
                  <a:lnTo>
                    <a:pt x="131" y="43"/>
                  </a:lnTo>
                  <a:lnTo>
                    <a:pt x="131" y="45"/>
                  </a:lnTo>
                  <a:lnTo>
                    <a:pt x="132" y="45"/>
                  </a:lnTo>
                  <a:lnTo>
                    <a:pt x="134" y="46"/>
                  </a:lnTo>
                  <a:lnTo>
                    <a:pt x="136" y="48"/>
                  </a:lnTo>
                  <a:lnTo>
                    <a:pt x="138" y="48"/>
                  </a:lnTo>
                  <a:lnTo>
                    <a:pt x="140" y="50"/>
                  </a:lnTo>
                  <a:lnTo>
                    <a:pt x="142" y="52"/>
                  </a:lnTo>
                  <a:lnTo>
                    <a:pt x="144" y="52"/>
                  </a:lnTo>
                  <a:lnTo>
                    <a:pt x="144" y="54"/>
                  </a:lnTo>
                  <a:lnTo>
                    <a:pt x="146" y="54"/>
                  </a:lnTo>
                  <a:lnTo>
                    <a:pt x="148" y="56"/>
                  </a:lnTo>
                  <a:lnTo>
                    <a:pt x="150" y="56"/>
                  </a:lnTo>
                  <a:lnTo>
                    <a:pt x="150" y="58"/>
                  </a:lnTo>
                  <a:lnTo>
                    <a:pt x="152" y="58"/>
                  </a:lnTo>
                  <a:lnTo>
                    <a:pt x="154" y="60"/>
                  </a:lnTo>
                  <a:lnTo>
                    <a:pt x="154" y="62"/>
                  </a:lnTo>
                  <a:lnTo>
                    <a:pt x="152" y="62"/>
                  </a:lnTo>
                  <a:lnTo>
                    <a:pt x="154" y="62"/>
                  </a:lnTo>
                  <a:lnTo>
                    <a:pt x="154" y="64"/>
                  </a:lnTo>
                  <a:lnTo>
                    <a:pt x="152" y="64"/>
                  </a:lnTo>
                  <a:lnTo>
                    <a:pt x="152" y="62"/>
                  </a:lnTo>
                  <a:lnTo>
                    <a:pt x="152" y="64"/>
                  </a:lnTo>
                  <a:lnTo>
                    <a:pt x="152" y="66"/>
                  </a:lnTo>
                  <a:lnTo>
                    <a:pt x="152" y="68"/>
                  </a:lnTo>
                  <a:lnTo>
                    <a:pt x="150" y="68"/>
                  </a:lnTo>
                  <a:lnTo>
                    <a:pt x="150" y="69"/>
                  </a:lnTo>
                  <a:lnTo>
                    <a:pt x="152" y="69"/>
                  </a:lnTo>
                  <a:lnTo>
                    <a:pt x="152" y="68"/>
                  </a:lnTo>
                  <a:lnTo>
                    <a:pt x="150" y="69"/>
                  </a:lnTo>
                  <a:lnTo>
                    <a:pt x="150" y="71"/>
                  </a:lnTo>
                  <a:lnTo>
                    <a:pt x="150" y="73"/>
                  </a:lnTo>
                  <a:lnTo>
                    <a:pt x="148" y="75"/>
                  </a:lnTo>
                  <a:lnTo>
                    <a:pt x="148" y="77"/>
                  </a:lnTo>
                  <a:lnTo>
                    <a:pt x="148" y="79"/>
                  </a:lnTo>
                  <a:lnTo>
                    <a:pt x="146" y="79"/>
                  </a:lnTo>
                  <a:lnTo>
                    <a:pt x="146" y="81"/>
                  </a:lnTo>
                  <a:lnTo>
                    <a:pt x="146" y="83"/>
                  </a:lnTo>
                  <a:lnTo>
                    <a:pt x="148" y="83"/>
                  </a:lnTo>
                  <a:lnTo>
                    <a:pt x="148" y="85"/>
                  </a:lnTo>
                  <a:lnTo>
                    <a:pt x="148" y="87"/>
                  </a:lnTo>
                  <a:lnTo>
                    <a:pt x="148" y="89"/>
                  </a:lnTo>
                  <a:lnTo>
                    <a:pt x="150" y="89"/>
                  </a:lnTo>
                  <a:lnTo>
                    <a:pt x="152" y="89"/>
                  </a:lnTo>
                  <a:lnTo>
                    <a:pt x="152" y="91"/>
                  </a:lnTo>
                  <a:lnTo>
                    <a:pt x="154" y="91"/>
                  </a:lnTo>
                  <a:lnTo>
                    <a:pt x="154" y="93"/>
                  </a:lnTo>
                  <a:lnTo>
                    <a:pt x="154" y="94"/>
                  </a:lnTo>
                  <a:lnTo>
                    <a:pt x="155" y="94"/>
                  </a:lnTo>
                  <a:lnTo>
                    <a:pt x="154" y="94"/>
                  </a:lnTo>
                  <a:lnTo>
                    <a:pt x="155" y="94"/>
                  </a:lnTo>
                  <a:lnTo>
                    <a:pt x="157" y="94"/>
                  </a:lnTo>
                  <a:lnTo>
                    <a:pt x="157" y="96"/>
                  </a:lnTo>
                  <a:lnTo>
                    <a:pt x="159" y="96"/>
                  </a:lnTo>
                  <a:lnTo>
                    <a:pt x="159" y="98"/>
                  </a:lnTo>
                  <a:lnTo>
                    <a:pt x="157" y="98"/>
                  </a:lnTo>
                  <a:lnTo>
                    <a:pt x="157" y="100"/>
                  </a:lnTo>
                  <a:lnTo>
                    <a:pt x="157" y="98"/>
                  </a:lnTo>
                  <a:lnTo>
                    <a:pt x="157" y="100"/>
                  </a:lnTo>
                  <a:lnTo>
                    <a:pt x="155" y="100"/>
                  </a:lnTo>
                  <a:lnTo>
                    <a:pt x="155" y="102"/>
                  </a:lnTo>
                  <a:lnTo>
                    <a:pt x="155" y="104"/>
                  </a:lnTo>
                  <a:lnTo>
                    <a:pt x="154" y="104"/>
                  </a:lnTo>
                  <a:lnTo>
                    <a:pt x="154" y="106"/>
                  </a:lnTo>
                  <a:lnTo>
                    <a:pt x="154" y="108"/>
                  </a:lnTo>
                  <a:lnTo>
                    <a:pt x="155" y="108"/>
                  </a:lnTo>
                  <a:lnTo>
                    <a:pt x="154" y="108"/>
                  </a:lnTo>
                  <a:lnTo>
                    <a:pt x="155" y="108"/>
                  </a:lnTo>
                  <a:lnTo>
                    <a:pt x="155" y="110"/>
                  </a:lnTo>
                  <a:lnTo>
                    <a:pt x="154" y="110"/>
                  </a:lnTo>
                  <a:lnTo>
                    <a:pt x="155" y="110"/>
                  </a:lnTo>
                  <a:lnTo>
                    <a:pt x="155" y="108"/>
                  </a:lnTo>
                  <a:lnTo>
                    <a:pt x="155" y="110"/>
                  </a:lnTo>
                  <a:lnTo>
                    <a:pt x="157" y="110"/>
                  </a:lnTo>
                  <a:lnTo>
                    <a:pt x="157" y="112"/>
                  </a:lnTo>
                  <a:lnTo>
                    <a:pt x="157" y="114"/>
                  </a:lnTo>
                  <a:lnTo>
                    <a:pt x="155" y="114"/>
                  </a:lnTo>
                  <a:lnTo>
                    <a:pt x="155" y="116"/>
                  </a:lnTo>
                  <a:lnTo>
                    <a:pt x="155" y="117"/>
                  </a:lnTo>
                  <a:lnTo>
                    <a:pt x="154" y="117"/>
                  </a:lnTo>
                  <a:lnTo>
                    <a:pt x="155" y="117"/>
                  </a:lnTo>
                  <a:lnTo>
                    <a:pt x="154" y="117"/>
                  </a:lnTo>
                  <a:lnTo>
                    <a:pt x="155" y="119"/>
                  </a:lnTo>
                  <a:lnTo>
                    <a:pt x="155" y="121"/>
                  </a:lnTo>
                  <a:lnTo>
                    <a:pt x="155" y="123"/>
                  </a:lnTo>
                  <a:lnTo>
                    <a:pt x="155" y="125"/>
                  </a:lnTo>
                  <a:lnTo>
                    <a:pt x="157" y="125"/>
                  </a:lnTo>
                  <a:lnTo>
                    <a:pt x="157" y="127"/>
                  </a:lnTo>
                  <a:lnTo>
                    <a:pt x="159" y="127"/>
                  </a:lnTo>
                  <a:lnTo>
                    <a:pt x="157" y="127"/>
                  </a:lnTo>
                  <a:lnTo>
                    <a:pt x="155" y="127"/>
                  </a:lnTo>
                  <a:lnTo>
                    <a:pt x="157" y="127"/>
                  </a:lnTo>
                  <a:lnTo>
                    <a:pt x="157" y="129"/>
                  </a:lnTo>
                  <a:lnTo>
                    <a:pt x="157" y="131"/>
                  </a:lnTo>
                  <a:lnTo>
                    <a:pt x="159" y="131"/>
                  </a:lnTo>
                  <a:lnTo>
                    <a:pt x="159" y="133"/>
                  </a:lnTo>
                  <a:lnTo>
                    <a:pt x="159" y="135"/>
                  </a:lnTo>
                  <a:lnTo>
                    <a:pt x="159" y="137"/>
                  </a:lnTo>
                  <a:lnTo>
                    <a:pt x="159" y="135"/>
                  </a:lnTo>
                  <a:lnTo>
                    <a:pt x="159" y="137"/>
                  </a:lnTo>
                  <a:lnTo>
                    <a:pt x="161" y="137"/>
                  </a:lnTo>
                  <a:lnTo>
                    <a:pt x="161" y="139"/>
                  </a:lnTo>
                  <a:lnTo>
                    <a:pt x="161" y="141"/>
                  </a:lnTo>
                  <a:lnTo>
                    <a:pt x="161" y="142"/>
                  </a:lnTo>
                  <a:lnTo>
                    <a:pt x="163" y="142"/>
                  </a:lnTo>
                  <a:lnTo>
                    <a:pt x="161" y="142"/>
                  </a:lnTo>
                  <a:lnTo>
                    <a:pt x="163" y="144"/>
                  </a:lnTo>
                  <a:lnTo>
                    <a:pt x="161" y="144"/>
                  </a:lnTo>
                  <a:lnTo>
                    <a:pt x="161" y="146"/>
                  </a:lnTo>
                  <a:lnTo>
                    <a:pt x="161" y="144"/>
                  </a:lnTo>
                  <a:lnTo>
                    <a:pt x="163" y="144"/>
                  </a:lnTo>
                  <a:lnTo>
                    <a:pt x="165" y="146"/>
                  </a:lnTo>
                  <a:lnTo>
                    <a:pt x="165" y="148"/>
                  </a:lnTo>
                  <a:lnTo>
                    <a:pt x="165" y="146"/>
                  </a:lnTo>
                  <a:lnTo>
                    <a:pt x="167" y="146"/>
                  </a:lnTo>
                  <a:lnTo>
                    <a:pt x="167" y="148"/>
                  </a:lnTo>
                  <a:lnTo>
                    <a:pt x="167" y="150"/>
                  </a:lnTo>
                  <a:lnTo>
                    <a:pt x="169" y="150"/>
                  </a:lnTo>
                  <a:lnTo>
                    <a:pt x="169" y="148"/>
                  </a:lnTo>
                  <a:lnTo>
                    <a:pt x="169" y="150"/>
                  </a:lnTo>
                  <a:lnTo>
                    <a:pt x="171" y="150"/>
                  </a:lnTo>
                  <a:lnTo>
                    <a:pt x="169" y="150"/>
                  </a:lnTo>
                  <a:lnTo>
                    <a:pt x="169" y="148"/>
                  </a:lnTo>
                  <a:lnTo>
                    <a:pt x="171" y="148"/>
                  </a:lnTo>
                  <a:lnTo>
                    <a:pt x="171" y="150"/>
                  </a:lnTo>
                  <a:lnTo>
                    <a:pt x="173" y="150"/>
                  </a:lnTo>
                  <a:lnTo>
                    <a:pt x="173" y="152"/>
                  </a:lnTo>
                  <a:lnTo>
                    <a:pt x="173" y="154"/>
                  </a:lnTo>
                  <a:lnTo>
                    <a:pt x="171" y="154"/>
                  </a:lnTo>
                  <a:lnTo>
                    <a:pt x="169" y="154"/>
                  </a:lnTo>
                  <a:lnTo>
                    <a:pt x="169" y="156"/>
                  </a:lnTo>
                  <a:lnTo>
                    <a:pt x="167" y="156"/>
                  </a:lnTo>
                  <a:lnTo>
                    <a:pt x="165" y="158"/>
                  </a:lnTo>
                  <a:lnTo>
                    <a:pt x="163" y="160"/>
                  </a:lnTo>
                  <a:lnTo>
                    <a:pt x="161" y="160"/>
                  </a:lnTo>
                  <a:lnTo>
                    <a:pt x="159" y="162"/>
                  </a:lnTo>
                  <a:lnTo>
                    <a:pt x="157" y="162"/>
                  </a:lnTo>
                  <a:lnTo>
                    <a:pt x="154" y="164"/>
                  </a:lnTo>
                  <a:lnTo>
                    <a:pt x="152" y="164"/>
                  </a:lnTo>
                  <a:lnTo>
                    <a:pt x="148" y="164"/>
                  </a:lnTo>
                  <a:lnTo>
                    <a:pt x="148" y="165"/>
                  </a:lnTo>
                  <a:lnTo>
                    <a:pt x="146" y="165"/>
                  </a:lnTo>
                  <a:lnTo>
                    <a:pt x="144" y="165"/>
                  </a:lnTo>
                  <a:lnTo>
                    <a:pt x="142" y="167"/>
                  </a:lnTo>
                  <a:lnTo>
                    <a:pt x="140" y="167"/>
                  </a:lnTo>
                  <a:lnTo>
                    <a:pt x="138" y="165"/>
                  </a:lnTo>
                  <a:lnTo>
                    <a:pt x="136" y="165"/>
                  </a:lnTo>
                  <a:lnTo>
                    <a:pt x="134" y="165"/>
                  </a:lnTo>
                  <a:lnTo>
                    <a:pt x="132" y="165"/>
                  </a:lnTo>
                  <a:lnTo>
                    <a:pt x="132" y="167"/>
                  </a:lnTo>
                  <a:lnTo>
                    <a:pt x="131" y="167"/>
                  </a:lnTo>
                  <a:lnTo>
                    <a:pt x="131" y="169"/>
                  </a:lnTo>
                  <a:lnTo>
                    <a:pt x="129" y="171"/>
                  </a:lnTo>
                  <a:lnTo>
                    <a:pt x="127" y="171"/>
                  </a:lnTo>
                  <a:lnTo>
                    <a:pt x="127" y="173"/>
                  </a:lnTo>
                  <a:lnTo>
                    <a:pt x="125" y="173"/>
                  </a:lnTo>
                  <a:lnTo>
                    <a:pt x="123" y="173"/>
                  </a:lnTo>
                  <a:lnTo>
                    <a:pt x="121" y="173"/>
                  </a:lnTo>
                  <a:lnTo>
                    <a:pt x="121" y="171"/>
                  </a:lnTo>
                  <a:lnTo>
                    <a:pt x="119" y="171"/>
                  </a:lnTo>
                  <a:lnTo>
                    <a:pt x="117" y="171"/>
                  </a:lnTo>
                  <a:lnTo>
                    <a:pt x="115" y="171"/>
                  </a:lnTo>
                  <a:lnTo>
                    <a:pt x="113" y="171"/>
                  </a:lnTo>
                  <a:lnTo>
                    <a:pt x="113" y="173"/>
                  </a:lnTo>
                  <a:lnTo>
                    <a:pt x="111" y="173"/>
                  </a:lnTo>
                  <a:lnTo>
                    <a:pt x="109" y="173"/>
                  </a:lnTo>
                  <a:lnTo>
                    <a:pt x="107" y="173"/>
                  </a:lnTo>
                  <a:lnTo>
                    <a:pt x="106" y="173"/>
                  </a:lnTo>
                  <a:lnTo>
                    <a:pt x="106" y="171"/>
                  </a:lnTo>
                  <a:lnTo>
                    <a:pt x="104" y="171"/>
                  </a:lnTo>
                  <a:lnTo>
                    <a:pt x="104" y="169"/>
                  </a:lnTo>
                  <a:lnTo>
                    <a:pt x="102" y="169"/>
                  </a:lnTo>
                  <a:lnTo>
                    <a:pt x="102" y="167"/>
                  </a:lnTo>
                  <a:lnTo>
                    <a:pt x="100" y="167"/>
                  </a:lnTo>
                  <a:lnTo>
                    <a:pt x="98" y="169"/>
                  </a:lnTo>
                  <a:lnTo>
                    <a:pt x="96" y="169"/>
                  </a:lnTo>
                  <a:lnTo>
                    <a:pt x="96" y="171"/>
                  </a:lnTo>
                  <a:lnTo>
                    <a:pt x="94" y="171"/>
                  </a:lnTo>
                  <a:lnTo>
                    <a:pt x="92" y="171"/>
                  </a:lnTo>
                  <a:lnTo>
                    <a:pt x="86" y="171"/>
                  </a:lnTo>
                  <a:lnTo>
                    <a:pt x="86" y="169"/>
                  </a:lnTo>
                  <a:lnTo>
                    <a:pt x="84" y="169"/>
                  </a:lnTo>
                  <a:lnTo>
                    <a:pt x="84" y="167"/>
                  </a:lnTo>
                  <a:lnTo>
                    <a:pt x="83" y="167"/>
                  </a:lnTo>
                  <a:lnTo>
                    <a:pt x="83" y="165"/>
                  </a:lnTo>
                  <a:lnTo>
                    <a:pt x="83" y="164"/>
                  </a:lnTo>
                  <a:lnTo>
                    <a:pt x="81" y="164"/>
                  </a:lnTo>
                  <a:lnTo>
                    <a:pt x="81" y="162"/>
                  </a:lnTo>
                  <a:lnTo>
                    <a:pt x="81" y="160"/>
                  </a:lnTo>
                  <a:lnTo>
                    <a:pt x="81" y="158"/>
                  </a:lnTo>
                  <a:lnTo>
                    <a:pt x="81" y="156"/>
                  </a:lnTo>
                  <a:lnTo>
                    <a:pt x="81" y="154"/>
                  </a:lnTo>
                  <a:lnTo>
                    <a:pt x="79" y="154"/>
                  </a:lnTo>
                  <a:lnTo>
                    <a:pt x="81" y="152"/>
                  </a:lnTo>
                  <a:lnTo>
                    <a:pt x="79" y="152"/>
                  </a:lnTo>
                  <a:lnTo>
                    <a:pt x="79" y="150"/>
                  </a:lnTo>
                  <a:lnTo>
                    <a:pt x="79" y="148"/>
                  </a:lnTo>
                  <a:lnTo>
                    <a:pt x="79" y="146"/>
                  </a:lnTo>
                  <a:lnTo>
                    <a:pt x="79" y="144"/>
                  </a:lnTo>
                  <a:lnTo>
                    <a:pt x="77" y="142"/>
                  </a:lnTo>
                  <a:lnTo>
                    <a:pt x="75" y="141"/>
                  </a:lnTo>
                  <a:lnTo>
                    <a:pt x="73" y="139"/>
                  </a:lnTo>
                  <a:lnTo>
                    <a:pt x="71" y="137"/>
                  </a:lnTo>
                  <a:lnTo>
                    <a:pt x="69" y="137"/>
                  </a:lnTo>
                  <a:lnTo>
                    <a:pt x="69" y="139"/>
                  </a:lnTo>
                  <a:lnTo>
                    <a:pt x="69" y="141"/>
                  </a:lnTo>
                  <a:lnTo>
                    <a:pt x="67" y="139"/>
                  </a:lnTo>
                  <a:lnTo>
                    <a:pt x="65" y="139"/>
                  </a:lnTo>
                  <a:lnTo>
                    <a:pt x="63" y="139"/>
                  </a:lnTo>
                  <a:lnTo>
                    <a:pt x="61" y="139"/>
                  </a:lnTo>
                  <a:lnTo>
                    <a:pt x="59" y="139"/>
                  </a:lnTo>
                  <a:lnTo>
                    <a:pt x="59" y="137"/>
                  </a:lnTo>
                  <a:lnTo>
                    <a:pt x="58" y="137"/>
                  </a:lnTo>
                  <a:lnTo>
                    <a:pt x="56" y="137"/>
                  </a:lnTo>
                  <a:lnTo>
                    <a:pt x="54" y="135"/>
                  </a:lnTo>
                  <a:lnTo>
                    <a:pt x="52" y="135"/>
                  </a:lnTo>
                  <a:lnTo>
                    <a:pt x="50" y="135"/>
                  </a:lnTo>
                  <a:lnTo>
                    <a:pt x="50" y="133"/>
                  </a:lnTo>
                  <a:lnTo>
                    <a:pt x="48" y="133"/>
                  </a:lnTo>
                  <a:lnTo>
                    <a:pt x="46" y="133"/>
                  </a:lnTo>
                  <a:lnTo>
                    <a:pt x="46" y="131"/>
                  </a:lnTo>
                  <a:lnTo>
                    <a:pt x="44" y="131"/>
                  </a:lnTo>
                  <a:lnTo>
                    <a:pt x="42" y="131"/>
                  </a:lnTo>
                  <a:lnTo>
                    <a:pt x="40" y="131"/>
                  </a:lnTo>
                  <a:lnTo>
                    <a:pt x="40" y="129"/>
                  </a:lnTo>
                  <a:lnTo>
                    <a:pt x="40" y="131"/>
                  </a:lnTo>
                  <a:lnTo>
                    <a:pt x="40" y="129"/>
                  </a:lnTo>
                  <a:lnTo>
                    <a:pt x="38" y="129"/>
                  </a:lnTo>
                  <a:lnTo>
                    <a:pt x="38" y="131"/>
                  </a:lnTo>
                  <a:lnTo>
                    <a:pt x="38" y="129"/>
                  </a:lnTo>
                  <a:lnTo>
                    <a:pt x="36" y="129"/>
                  </a:lnTo>
                  <a:lnTo>
                    <a:pt x="38" y="127"/>
                  </a:lnTo>
                  <a:lnTo>
                    <a:pt x="35" y="127"/>
                  </a:lnTo>
                  <a:lnTo>
                    <a:pt x="33" y="127"/>
                  </a:lnTo>
                  <a:lnTo>
                    <a:pt x="31" y="125"/>
                  </a:lnTo>
                  <a:lnTo>
                    <a:pt x="31" y="123"/>
                  </a:lnTo>
                  <a:lnTo>
                    <a:pt x="29" y="123"/>
                  </a:lnTo>
                  <a:lnTo>
                    <a:pt x="29" y="121"/>
                  </a:lnTo>
                  <a:lnTo>
                    <a:pt x="29" y="123"/>
                  </a:lnTo>
                  <a:lnTo>
                    <a:pt x="27" y="123"/>
                  </a:lnTo>
                  <a:lnTo>
                    <a:pt x="27" y="121"/>
                  </a:lnTo>
                  <a:lnTo>
                    <a:pt x="25" y="121"/>
                  </a:lnTo>
                  <a:lnTo>
                    <a:pt x="25" y="119"/>
                  </a:lnTo>
                  <a:lnTo>
                    <a:pt x="23" y="119"/>
                  </a:lnTo>
                  <a:lnTo>
                    <a:pt x="23" y="117"/>
                  </a:lnTo>
                  <a:lnTo>
                    <a:pt x="21" y="117"/>
                  </a:lnTo>
                  <a:lnTo>
                    <a:pt x="23" y="116"/>
                  </a:lnTo>
                  <a:lnTo>
                    <a:pt x="21" y="116"/>
                  </a:lnTo>
                  <a:lnTo>
                    <a:pt x="21" y="114"/>
                  </a:lnTo>
                  <a:lnTo>
                    <a:pt x="21" y="112"/>
                  </a:lnTo>
                  <a:lnTo>
                    <a:pt x="19" y="112"/>
                  </a:lnTo>
                  <a:lnTo>
                    <a:pt x="19" y="110"/>
                  </a:lnTo>
                  <a:lnTo>
                    <a:pt x="19" y="108"/>
                  </a:lnTo>
                  <a:lnTo>
                    <a:pt x="17" y="108"/>
                  </a:lnTo>
                  <a:lnTo>
                    <a:pt x="17" y="106"/>
                  </a:lnTo>
                  <a:lnTo>
                    <a:pt x="15" y="104"/>
                  </a:lnTo>
                  <a:lnTo>
                    <a:pt x="17" y="102"/>
                  </a:lnTo>
                  <a:lnTo>
                    <a:pt x="15" y="102"/>
                  </a:lnTo>
                  <a:lnTo>
                    <a:pt x="15" y="100"/>
                  </a:lnTo>
                  <a:lnTo>
                    <a:pt x="15" y="98"/>
                  </a:lnTo>
                  <a:lnTo>
                    <a:pt x="15" y="96"/>
                  </a:lnTo>
                  <a:lnTo>
                    <a:pt x="15" y="94"/>
                  </a:lnTo>
                  <a:lnTo>
                    <a:pt x="13" y="94"/>
                  </a:lnTo>
                  <a:lnTo>
                    <a:pt x="13" y="93"/>
                  </a:lnTo>
                  <a:lnTo>
                    <a:pt x="11" y="93"/>
                  </a:lnTo>
                  <a:lnTo>
                    <a:pt x="11" y="91"/>
                  </a:lnTo>
                  <a:lnTo>
                    <a:pt x="10" y="89"/>
                  </a:lnTo>
                  <a:lnTo>
                    <a:pt x="8" y="89"/>
                  </a:lnTo>
                  <a:lnTo>
                    <a:pt x="6" y="89"/>
                  </a:lnTo>
                  <a:lnTo>
                    <a:pt x="4" y="87"/>
                  </a:lnTo>
                  <a:lnTo>
                    <a:pt x="4" y="85"/>
                  </a:lnTo>
                  <a:lnTo>
                    <a:pt x="2" y="85"/>
                  </a:lnTo>
                  <a:lnTo>
                    <a:pt x="2" y="83"/>
                  </a:lnTo>
                  <a:lnTo>
                    <a:pt x="2" y="81"/>
                  </a:lnTo>
                  <a:lnTo>
                    <a:pt x="4" y="81"/>
                  </a:lnTo>
                  <a:lnTo>
                    <a:pt x="6" y="79"/>
                  </a:lnTo>
                  <a:lnTo>
                    <a:pt x="6" y="77"/>
                  </a:lnTo>
                  <a:lnTo>
                    <a:pt x="4" y="73"/>
                  </a:lnTo>
                  <a:lnTo>
                    <a:pt x="2" y="71"/>
                  </a:lnTo>
                  <a:lnTo>
                    <a:pt x="4" y="71"/>
                  </a:lnTo>
                  <a:lnTo>
                    <a:pt x="4" y="69"/>
                  </a:lnTo>
                  <a:lnTo>
                    <a:pt x="4" y="68"/>
                  </a:lnTo>
                  <a:lnTo>
                    <a:pt x="4" y="66"/>
                  </a:lnTo>
                  <a:lnTo>
                    <a:pt x="2" y="64"/>
                  </a:lnTo>
                  <a:lnTo>
                    <a:pt x="0" y="64"/>
                  </a:lnTo>
                  <a:lnTo>
                    <a:pt x="0" y="62"/>
                  </a:lnTo>
                  <a:lnTo>
                    <a:pt x="2" y="56"/>
                  </a:lnTo>
                  <a:lnTo>
                    <a:pt x="4" y="56"/>
                  </a:lnTo>
                  <a:lnTo>
                    <a:pt x="4" y="54"/>
                  </a:lnTo>
                  <a:lnTo>
                    <a:pt x="6" y="54"/>
                  </a:lnTo>
                  <a:lnTo>
                    <a:pt x="6" y="52"/>
                  </a:lnTo>
                  <a:lnTo>
                    <a:pt x="8" y="52"/>
                  </a:lnTo>
                  <a:lnTo>
                    <a:pt x="8" y="50"/>
                  </a:lnTo>
                  <a:lnTo>
                    <a:pt x="10" y="50"/>
                  </a:lnTo>
                  <a:lnTo>
                    <a:pt x="10" y="48"/>
                  </a:lnTo>
                  <a:lnTo>
                    <a:pt x="10" y="46"/>
                  </a:lnTo>
                  <a:lnTo>
                    <a:pt x="11" y="46"/>
                  </a:lnTo>
                  <a:lnTo>
                    <a:pt x="11" y="45"/>
                  </a:lnTo>
                  <a:lnTo>
                    <a:pt x="13" y="45"/>
                  </a:lnTo>
                  <a:lnTo>
                    <a:pt x="13" y="43"/>
                  </a:lnTo>
                  <a:lnTo>
                    <a:pt x="13" y="41"/>
                  </a:lnTo>
                  <a:lnTo>
                    <a:pt x="15" y="41"/>
                  </a:lnTo>
                  <a:lnTo>
                    <a:pt x="17" y="41"/>
                  </a:lnTo>
                  <a:lnTo>
                    <a:pt x="17" y="39"/>
                  </a:lnTo>
                  <a:lnTo>
                    <a:pt x="15" y="39"/>
                  </a:lnTo>
                  <a:lnTo>
                    <a:pt x="17" y="39"/>
                  </a:lnTo>
                  <a:lnTo>
                    <a:pt x="17" y="37"/>
                  </a:lnTo>
                  <a:lnTo>
                    <a:pt x="19" y="37"/>
                  </a:lnTo>
                  <a:lnTo>
                    <a:pt x="19" y="35"/>
                  </a:lnTo>
                  <a:lnTo>
                    <a:pt x="19" y="33"/>
                  </a:lnTo>
                  <a:lnTo>
                    <a:pt x="17" y="33"/>
                  </a:lnTo>
                  <a:lnTo>
                    <a:pt x="17" y="31"/>
                  </a:lnTo>
                  <a:lnTo>
                    <a:pt x="15" y="31"/>
                  </a:lnTo>
                  <a:lnTo>
                    <a:pt x="13" y="31"/>
                  </a:lnTo>
                  <a:lnTo>
                    <a:pt x="13" y="29"/>
                  </a:lnTo>
                  <a:lnTo>
                    <a:pt x="15" y="27"/>
                  </a:lnTo>
                  <a:lnTo>
                    <a:pt x="13" y="27"/>
                  </a:lnTo>
                  <a:lnTo>
                    <a:pt x="13" y="25"/>
                  </a:lnTo>
                  <a:lnTo>
                    <a:pt x="15" y="23"/>
                  </a:lnTo>
                  <a:lnTo>
                    <a:pt x="17" y="23"/>
                  </a:lnTo>
                  <a:lnTo>
                    <a:pt x="19" y="23"/>
                  </a:lnTo>
                  <a:lnTo>
                    <a:pt x="19" y="21"/>
                  </a:lnTo>
                  <a:lnTo>
                    <a:pt x="21" y="21"/>
                  </a:lnTo>
                  <a:lnTo>
                    <a:pt x="19" y="21"/>
                  </a:lnTo>
                  <a:lnTo>
                    <a:pt x="21" y="20"/>
                  </a:lnTo>
                  <a:lnTo>
                    <a:pt x="21" y="18"/>
                  </a:lnTo>
                  <a:lnTo>
                    <a:pt x="19" y="18"/>
                  </a:lnTo>
                  <a:lnTo>
                    <a:pt x="19" y="16"/>
                  </a:lnTo>
                  <a:lnTo>
                    <a:pt x="19" y="14"/>
                  </a:lnTo>
                  <a:lnTo>
                    <a:pt x="19" y="12"/>
                  </a:lnTo>
                  <a:lnTo>
                    <a:pt x="19" y="10"/>
                  </a:lnTo>
                  <a:lnTo>
                    <a:pt x="19" y="8"/>
                  </a:lnTo>
                  <a:lnTo>
                    <a:pt x="17" y="8"/>
                  </a:lnTo>
                  <a:lnTo>
                    <a:pt x="17" y="6"/>
                  </a:lnTo>
                  <a:lnTo>
                    <a:pt x="15" y="6"/>
                  </a:lnTo>
                  <a:lnTo>
                    <a:pt x="15" y="4"/>
                  </a:lnTo>
                  <a:lnTo>
                    <a:pt x="13" y="4"/>
                  </a:lnTo>
                  <a:lnTo>
                    <a:pt x="13" y="2"/>
                  </a:lnTo>
                  <a:lnTo>
                    <a:pt x="15" y="2"/>
                  </a:lnTo>
                  <a:lnTo>
                    <a:pt x="17" y="2"/>
                  </a:lnTo>
                  <a:lnTo>
                    <a:pt x="17" y="0"/>
                  </a:lnTo>
                  <a:lnTo>
                    <a:pt x="19"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0" name="Freeform 240"/>
            <p:cNvSpPr>
              <a:spLocks noEditPoints="1"/>
            </p:cNvSpPr>
            <p:nvPr/>
          </p:nvSpPr>
          <p:spPr bwMode="auto">
            <a:xfrm>
              <a:off x="5776913" y="4725988"/>
              <a:ext cx="136525" cy="142875"/>
            </a:xfrm>
            <a:custGeom>
              <a:avLst/>
              <a:gdLst>
                <a:gd name="T0" fmla="*/ 48 w 86"/>
                <a:gd name="T1" fmla="*/ 73 h 90"/>
                <a:gd name="T2" fmla="*/ 42 w 86"/>
                <a:gd name="T3" fmla="*/ 73 h 90"/>
                <a:gd name="T4" fmla="*/ 40 w 86"/>
                <a:gd name="T5" fmla="*/ 73 h 90"/>
                <a:gd name="T6" fmla="*/ 52 w 86"/>
                <a:gd name="T7" fmla="*/ 69 h 90"/>
                <a:gd name="T8" fmla="*/ 50 w 86"/>
                <a:gd name="T9" fmla="*/ 67 h 90"/>
                <a:gd name="T10" fmla="*/ 67 w 86"/>
                <a:gd name="T11" fmla="*/ 65 h 90"/>
                <a:gd name="T12" fmla="*/ 67 w 86"/>
                <a:gd name="T13" fmla="*/ 65 h 90"/>
                <a:gd name="T14" fmla="*/ 58 w 86"/>
                <a:gd name="T15" fmla="*/ 65 h 90"/>
                <a:gd name="T16" fmla="*/ 59 w 86"/>
                <a:gd name="T17" fmla="*/ 63 h 90"/>
                <a:gd name="T18" fmla="*/ 77 w 86"/>
                <a:gd name="T19" fmla="*/ 8 h 90"/>
                <a:gd name="T20" fmla="*/ 77 w 86"/>
                <a:gd name="T21" fmla="*/ 17 h 90"/>
                <a:gd name="T22" fmla="*/ 83 w 86"/>
                <a:gd name="T23" fmla="*/ 23 h 90"/>
                <a:gd name="T24" fmla="*/ 84 w 86"/>
                <a:gd name="T25" fmla="*/ 27 h 90"/>
                <a:gd name="T26" fmla="*/ 86 w 86"/>
                <a:gd name="T27" fmla="*/ 36 h 90"/>
                <a:gd name="T28" fmla="*/ 83 w 86"/>
                <a:gd name="T29" fmla="*/ 46 h 90"/>
                <a:gd name="T30" fmla="*/ 77 w 86"/>
                <a:gd name="T31" fmla="*/ 52 h 90"/>
                <a:gd name="T32" fmla="*/ 73 w 86"/>
                <a:gd name="T33" fmla="*/ 59 h 90"/>
                <a:gd name="T34" fmla="*/ 69 w 86"/>
                <a:gd name="T35" fmla="*/ 65 h 90"/>
                <a:gd name="T36" fmla="*/ 65 w 86"/>
                <a:gd name="T37" fmla="*/ 61 h 90"/>
                <a:gd name="T38" fmla="*/ 65 w 86"/>
                <a:gd name="T39" fmla="*/ 63 h 90"/>
                <a:gd name="T40" fmla="*/ 63 w 86"/>
                <a:gd name="T41" fmla="*/ 63 h 90"/>
                <a:gd name="T42" fmla="*/ 59 w 86"/>
                <a:gd name="T43" fmla="*/ 61 h 90"/>
                <a:gd name="T44" fmla="*/ 58 w 86"/>
                <a:gd name="T45" fmla="*/ 61 h 90"/>
                <a:gd name="T46" fmla="*/ 58 w 86"/>
                <a:gd name="T47" fmla="*/ 63 h 90"/>
                <a:gd name="T48" fmla="*/ 54 w 86"/>
                <a:gd name="T49" fmla="*/ 65 h 90"/>
                <a:gd name="T50" fmla="*/ 52 w 86"/>
                <a:gd name="T51" fmla="*/ 65 h 90"/>
                <a:gd name="T52" fmla="*/ 50 w 86"/>
                <a:gd name="T53" fmla="*/ 65 h 90"/>
                <a:gd name="T54" fmla="*/ 48 w 86"/>
                <a:gd name="T55" fmla="*/ 63 h 90"/>
                <a:gd name="T56" fmla="*/ 48 w 86"/>
                <a:gd name="T57" fmla="*/ 65 h 90"/>
                <a:gd name="T58" fmla="*/ 46 w 86"/>
                <a:gd name="T59" fmla="*/ 65 h 90"/>
                <a:gd name="T60" fmla="*/ 40 w 86"/>
                <a:gd name="T61" fmla="*/ 69 h 90"/>
                <a:gd name="T62" fmla="*/ 38 w 86"/>
                <a:gd name="T63" fmla="*/ 69 h 90"/>
                <a:gd name="T64" fmla="*/ 38 w 86"/>
                <a:gd name="T65" fmla="*/ 73 h 90"/>
                <a:gd name="T66" fmla="*/ 35 w 86"/>
                <a:gd name="T67" fmla="*/ 82 h 90"/>
                <a:gd name="T68" fmla="*/ 21 w 86"/>
                <a:gd name="T69" fmla="*/ 82 h 90"/>
                <a:gd name="T70" fmla="*/ 13 w 86"/>
                <a:gd name="T71" fmla="*/ 84 h 90"/>
                <a:gd name="T72" fmla="*/ 8 w 86"/>
                <a:gd name="T73" fmla="*/ 88 h 90"/>
                <a:gd name="T74" fmla="*/ 2 w 86"/>
                <a:gd name="T75" fmla="*/ 88 h 90"/>
                <a:gd name="T76" fmla="*/ 0 w 86"/>
                <a:gd name="T77" fmla="*/ 84 h 90"/>
                <a:gd name="T78" fmla="*/ 2 w 86"/>
                <a:gd name="T79" fmla="*/ 77 h 90"/>
                <a:gd name="T80" fmla="*/ 4 w 86"/>
                <a:gd name="T81" fmla="*/ 71 h 90"/>
                <a:gd name="T82" fmla="*/ 2 w 86"/>
                <a:gd name="T83" fmla="*/ 67 h 90"/>
                <a:gd name="T84" fmla="*/ 6 w 86"/>
                <a:gd name="T85" fmla="*/ 57 h 90"/>
                <a:gd name="T86" fmla="*/ 10 w 86"/>
                <a:gd name="T87" fmla="*/ 52 h 90"/>
                <a:gd name="T88" fmla="*/ 15 w 86"/>
                <a:gd name="T89" fmla="*/ 50 h 90"/>
                <a:gd name="T90" fmla="*/ 17 w 86"/>
                <a:gd name="T91" fmla="*/ 50 h 90"/>
                <a:gd name="T92" fmla="*/ 21 w 86"/>
                <a:gd name="T93" fmla="*/ 42 h 90"/>
                <a:gd name="T94" fmla="*/ 29 w 86"/>
                <a:gd name="T95" fmla="*/ 38 h 90"/>
                <a:gd name="T96" fmla="*/ 31 w 86"/>
                <a:gd name="T97" fmla="*/ 31 h 90"/>
                <a:gd name="T98" fmla="*/ 25 w 86"/>
                <a:gd name="T99" fmla="*/ 32 h 90"/>
                <a:gd name="T100" fmla="*/ 21 w 86"/>
                <a:gd name="T101" fmla="*/ 31 h 90"/>
                <a:gd name="T102" fmla="*/ 19 w 86"/>
                <a:gd name="T103" fmla="*/ 25 h 90"/>
                <a:gd name="T104" fmla="*/ 19 w 86"/>
                <a:gd name="T105" fmla="*/ 17 h 90"/>
                <a:gd name="T106" fmla="*/ 19 w 86"/>
                <a:gd name="T107" fmla="*/ 11 h 90"/>
                <a:gd name="T108" fmla="*/ 25 w 86"/>
                <a:gd name="T109" fmla="*/ 8 h 90"/>
                <a:gd name="T110" fmla="*/ 33 w 86"/>
                <a:gd name="T111" fmla="*/ 8 h 90"/>
                <a:gd name="T112" fmla="*/ 38 w 86"/>
                <a:gd name="T113" fmla="*/ 9 h 90"/>
                <a:gd name="T114" fmla="*/ 42 w 86"/>
                <a:gd name="T115" fmla="*/ 9 h 90"/>
                <a:gd name="T116" fmla="*/ 54 w 86"/>
                <a:gd name="T117" fmla="*/ 6 h 90"/>
                <a:gd name="T118" fmla="*/ 63 w 86"/>
                <a:gd name="T119" fmla="*/ 6 h 90"/>
                <a:gd name="T120" fmla="*/ 71 w 86"/>
                <a:gd name="T121"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 h="90">
                  <a:moveTo>
                    <a:pt x="48" y="73"/>
                  </a:moveTo>
                  <a:lnTo>
                    <a:pt x="46" y="73"/>
                  </a:lnTo>
                  <a:lnTo>
                    <a:pt x="46" y="75"/>
                  </a:lnTo>
                  <a:lnTo>
                    <a:pt x="46" y="73"/>
                  </a:lnTo>
                  <a:lnTo>
                    <a:pt x="48" y="73"/>
                  </a:lnTo>
                  <a:close/>
                  <a:moveTo>
                    <a:pt x="40" y="71"/>
                  </a:moveTo>
                  <a:lnTo>
                    <a:pt x="40" y="73"/>
                  </a:lnTo>
                  <a:lnTo>
                    <a:pt x="42" y="73"/>
                  </a:lnTo>
                  <a:lnTo>
                    <a:pt x="44" y="73"/>
                  </a:lnTo>
                  <a:lnTo>
                    <a:pt x="42" y="73"/>
                  </a:lnTo>
                  <a:lnTo>
                    <a:pt x="42" y="75"/>
                  </a:lnTo>
                  <a:lnTo>
                    <a:pt x="40" y="75"/>
                  </a:lnTo>
                  <a:lnTo>
                    <a:pt x="42" y="75"/>
                  </a:lnTo>
                  <a:lnTo>
                    <a:pt x="42" y="73"/>
                  </a:lnTo>
                  <a:lnTo>
                    <a:pt x="40" y="73"/>
                  </a:lnTo>
                  <a:lnTo>
                    <a:pt x="40" y="71"/>
                  </a:lnTo>
                  <a:lnTo>
                    <a:pt x="38" y="71"/>
                  </a:lnTo>
                  <a:lnTo>
                    <a:pt x="40" y="71"/>
                  </a:lnTo>
                  <a:close/>
                  <a:moveTo>
                    <a:pt x="50" y="69"/>
                  </a:moveTo>
                  <a:lnTo>
                    <a:pt x="52" y="69"/>
                  </a:lnTo>
                  <a:lnTo>
                    <a:pt x="50" y="69"/>
                  </a:lnTo>
                  <a:lnTo>
                    <a:pt x="50" y="67"/>
                  </a:lnTo>
                  <a:lnTo>
                    <a:pt x="50" y="69"/>
                  </a:lnTo>
                  <a:close/>
                  <a:moveTo>
                    <a:pt x="52" y="67"/>
                  </a:moveTo>
                  <a:lnTo>
                    <a:pt x="50" y="67"/>
                  </a:lnTo>
                  <a:lnTo>
                    <a:pt x="52" y="67"/>
                  </a:lnTo>
                  <a:close/>
                  <a:moveTo>
                    <a:pt x="59" y="67"/>
                  </a:moveTo>
                  <a:lnTo>
                    <a:pt x="58" y="67"/>
                  </a:lnTo>
                  <a:lnTo>
                    <a:pt x="59" y="67"/>
                  </a:lnTo>
                  <a:close/>
                  <a:moveTo>
                    <a:pt x="67" y="65"/>
                  </a:moveTo>
                  <a:lnTo>
                    <a:pt x="69" y="65"/>
                  </a:lnTo>
                  <a:lnTo>
                    <a:pt x="69" y="67"/>
                  </a:lnTo>
                  <a:lnTo>
                    <a:pt x="67" y="65"/>
                  </a:lnTo>
                  <a:lnTo>
                    <a:pt x="67" y="67"/>
                  </a:lnTo>
                  <a:lnTo>
                    <a:pt x="67" y="65"/>
                  </a:lnTo>
                  <a:close/>
                  <a:moveTo>
                    <a:pt x="59" y="63"/>
                  </a:moveTo>
                  <a:lnTo>
                    <a:pt x="61" y="63"/>
                  </a:lnTo>
                  <a:lnTo>
                    <a:pt x="59" y="63"/>
                  </a:lnTo>
                  <a:lnTo>
                    <a:pt x="59" y="65"/>
                  </a:lnTo>
                  <a:lnTo>
                    <a:pt x="58" y="65"/>
                  </a:lnTo>
                  <a:lnTo>
                    <a:pt x="58" y="63"/>
                  </a:lnTo>
                  <a:lnTo>
                    <a:pt x="58" y="65"/>
                  </a:lnTo>
                  <a:lnTo>
                    <a:pt x="59" y="63"/>
                  </a:lnTo>
                  <a:lnTo>
                    <a:pt x="58" y="63"/>
                  </a:lnTo>
                  <a:lnTo>
                    <a:pt x="59" y="63"/>
                  </a:lnTo>
                  <a:close/>
                  <a:moveTo>
                    <a:pt x="71" y="6"/>
                  </a:moveTo>
                  <a:lnTo>
                    <a:pt x="73" y="6"/>
                  </a:lnTo>
                  <a:lnTo>
                    <a:pt x="73" y="8"/>
                  </a:lnTo>
                  <a:lnTo>
                    <a:pt x="75" y="8"/>
                  </a:lnTo>
                  <a:lnTo>
                    <a:pt x="77" y="8"/>
                  </a:lnTo>
                  <a:lnTo>
                    <a:pt x="77" y="9"/>
                  </a:lnTo>
                  <a:lnTo>
                    <a:pt x="77" y="11"/>
                  </a:lnTo>
                  <a:lnTo>
                    <a:pt x="77" y="13"/>
                  </a:lnTo>
                  <a:lnTo>
                    <a:pt x="77" y="15"/>
                  </a:lnTo>
                  <a:lnTo>
                    <a:pt x="77" y="17"/>
                  </a:lnTo>
                  <a:lnTo>
                    <a:pt x="79" y="17"/>
                  </a:lnTo>
                  <a:lnTo>
                    <a:pt x="79" y="21"/>
                  </a:lnTo>
                  <a:lnTo>
                    <a:pt x="81" y="21"/>
                  </a:lnTo>
                  <a:lnTo>
                    <a:pt x="83" y="21"/>
                  </a:lnTo>
                  <a:lnTo>
                    <a:pt x="83" y="23"/>
                  </a:lnTo>
                  <a:lnTo>
                    <a:pt x="83" y="25"/>
                  </a:lnTo>
                  <a:lnTo>
                    <a:pt x="83" y="27"/>
                  </a:lnTo>
                  <a:lnTo>
                    <a:pt x="84" y="27"/>
                  </a:lnTo>
                  <a:lnTo>
                    <a:pt x="84" y="25"/>
                  </a:lnTo>
                  <a:lnTo>
                    <a:pt x="84" y="27"/>
                  </a:lnTo>
                  <a:lnTo>
                    <a:pt x="84" y="29"/>
                  </a:lnTo>
                  <a:lnTo>
                    <a:pt x="84" y="31"/>
                  </a:lnTo>
                  <a:lnTo>
                    <a:pt x="84" y="32"/>
                  </a:lnTo>
                  <a:lnTo>
                    <a:pt x="86" y="34"/>
                  </a:lnTo>
                  <a:lnTo>
                    <a:pt x="86" y="36"/>
                  </a:lnTo>
                  <a:lnTo>
                    <a:pt x="86" y="38"/>
                  </a:lnTo>
                  <a:lnTo>
                    <a:pt x="86" y="40"/>
                  </a:lnTo>
                  <a:lnTo>
                    <a:pt x="84" y="42"/>
                  </a:lnTo>
                  <a:lnTo>
                    <a:pt x="84" y="44"/>
                  </a:lnTo>
                  <a:lnTo>
                    <a:pt x="83" y="46"/>
                  </a:lnTo>
                  <a:lnTo>
                    <a:pt x="83" y="48"/>
                  </a:lnTo>
                  <a:lnTo>
                    <a:pt x="81" y="48"/>
                  </a:lnTo>
                  <a:lnTo>
                    <a:pt x="79" y="48"/>
                  </a:lnTo>
                  <a:lnTo>
                    <a:pt x="79" y="50"/>
                  </a:lnTo>
                  <a:lnTo>
                    <a:pt x="77" y="52"/>
                  </a:lnTo>
                  <a:lnTo>
                    <a:pt x="77" y="54"/>
                  </a:lnTo>
                  <a:lnTo>
                    <a:pt x="75" y="55"/>
                  </a:lnTo>
                  <a:lnTo>
                    <a:pt x="75" y="57"/>
                  </a:lnTo>
                  <a:lnTo>
                    <a:pt x="73" y="57"/>
                  </a:lnTo>
                  <a:lnTo>
                    <a:pt x="73" y="59"/>
                  </a:lnTo>
                  <a:lnTo>
                    <a:pt x="71" y="59"/>
                  </a:lnTo>
                  <a:lnTo>
                    <a:pt x="71" y="61"/>
                  </a:lnTo>
                  <a:lnTo>
                    <a:pt x="71" y="63"/>
                  </a:lnTo>
                  <a:lnTo>
                    <a:pt x="69" y="63"/>
                  </a:lnTo>
                  <a:lnTo>
                    <a:pt x="69" y="65"/>
                  </a:lnTo>
                  <a:lnTo>
                    <a:pt x="67" y="63"/>
                  </a:lnTo>
                  <a:lnTo>
                    <a:pt x="67" y="65"/>
                  </a:lnTo>
                  <a:lnTo>
                    <a:pt x="67" y="63"/>
                  </a:lnTo>
                  <a:lnTo>
                    <a:pt x="65" y="63"/>
                  </a:lnTo>
                  <a:lnTo>
                    <a:pt x="65" y="61"/>
                  </a:lnTo>
                  <a:lnTo>
                    <a:pt x="67" y="61"/>
                  </a:lnTo>
                  <a:lnTo>
                    <a:pt x="65" y="61"/>
                  </a:lnTo>
                  <a:lnTo>
                    <a:pt x="63" y="61"/>
                  </a:lnTo>
                  <a:lnTo>
                    <a:pt x="63" y="63"/>
                  </a:lnTo>
                  <a:lnTo>
                    <a:pt x="65" y="63"/>
                  </a:lnTo>
                  <a:lnTo>
                    <a:pt x="63" y="63"/>
                  </a:lnTo>
                  <a:lnTo>
                    <a:pt x="63" y="65"/>
                  </a:lnTo>
                  <a:lnTo>
                    <a:pt x="63" y="63"/>
                  </a:lnTo>
                  <a:lnTo>
                    <a:pt x="63" y="65"/>
                  </a:lnTo>
                  <a:lnTo>
                    <a:pt x="63" y="63"/>
                  </a:lnTo>
                  <a:lnTo>
                    <a:pt x="61" y="63"/>
                  </a:lnTo>
                  <a:lnTo>
                    <a:pt x="63" y="63"/>
                  </a:lnTo>
                  <a:lnTo>
                    <a:pt x="61" y="63"/>
                  </a:lnTo>
                  <a:lnTo>
                    <a:pt x="61" y="61"/>
                  </a:lnTo>
                  <a:lnTo>
                    <a:pt x="59" y="61"/>
                  </a:lnTo>
                  <a:lnTo>
                    <a:pt x="59" y="59"/>
                  </a:lnTo>
                  <a:lnTo>
                    <a:pt x="61" y="59"/>
                  </a:lnTo>
                  <a:lnTo>
                    <a:pt x="59" y="59"/>
                  </a:lnTo>
                  <a:lnTo>
                    <a:pt x="58" y="59"/>
                  </a:lnTo>
                  <a:lnTo>
                    <a:pt x="58" y="61"/>
                  </a:lnTo>
                  <a:lnTo>
                    <a:pt x="58" y="59"/>
                  </a:lnTo>
                  <a:lnTo>
                    <a:pt x="58" y="61"/>
                  </a:lnTo>
                  <a:lnTo>
                    <a:pt x="59" y="61"/>
                  </a:lnTo>
                  <a:lnTo>
                    <a:pt x="58" y="61"/>
                  </a:lnTo>
                  <a:lnTo>
                    <a:pt x="58" y="63"/>
                  </a:lnTo>
                  <a:lnTo>
                    <a:pt x="56" y="63"/>
                  </a:lnTo>
                  <a:lnTo>
                    <a:pt x="58" y="63"/>
                  </a:lnTo>
                  <a:lnTo>
                    <a:pt x="56" y="63"/>
                  </a:lnTo>
                  <a:lnTo>
                    <a:pt x="56" y="65"/>
                  </a:lnTo>
                  <a:lnTo>
                    <a:pt x="54" y="65"/>
                  </a:lnTo>
                  <a:lnTo>
                    <a:pt x="52" y="65"/>
                  </a:lnTo>
                  <a:lnTo>
                    <a:pt x="54" y="65"/>
                  </a:lnTo>
                  <a:lnTo>
                    <a:pt x="52" y="65"/>
                  </a:lnTo>
                  <a:lnTo>
                    <a:pt x="54" y="65"/>
                  </a:lnTo>
                  <a:lnTo>
                    <a:pt x="52" y="65"/>
                  </a:lnTo>
                  <a:lnTo>
                    <a:pt x="52" y="63"/>
                  </a:lnTo>
                  <a:lnTo>
                    <a:pt x="52" y="65"/>
                  </a:lnTo>
                  <a:lnTo>
                    <a:pt x="50" y="65"/>
                  </a:lnTo>
                  <a:lnTo>
                    <a:pt x="48" y="65"/>
                  </a:lnTo>
                  <a:lnTo>
                    <a:pt x="50" y="65"/>
                  </a:lnTo>
                  <a:lnTo>
                    <a:pt x="50" y="63"/>
                  </a:lnTo>
                  <a:lnTo>
                    <a:pt x="50" y="65"/>
                  </a:lnTo>
                  <a:lnTo>
                    <a:pt x="48" y="65"/>
                  </a:lnTo>
                  <a:lnTo>
                    <a:pt x="50" y="63"/>
                  </a:lnTo>
                  <a:lnTo>
                    <a:pt x="48" y="63"/>
                  </a:lnTo>
                  <a:lnTo>
                    <a:pt x="50" y="63"/>
                  </a:lnTo>
                  <a:lnTo>
                    <a:pt x="48" y="63"/>
                  </a:lnTo>
                  <a:lnTo>
                    <a:pt x="48" y="65"/>
                  </a:lnTo>
                  <a:lnTo>
                    <a:pt x="48" y="67"/>
                  </a:lnTo>
                  <a:lnTo>
                    <a:pt x="48" y="65"/>
                  </a:lnTo>
                  <a:lnTo>
                    <a:pt x="46" y="65"/>
                  </a:lnTo>
                  <a:lnTo>
                    <a:pt x="46" y="67"/>
                  </a:lnTo>
                  <a:lnTo>
                    <a:pt x="46" y="65"/>
                  </a:lnTo>
                  <a:lnTo>
                    <a:pt x="46" y="67"/>
                  </a:lnTo>
                  <a:lnTo>
                    <a:pt x="46" y="65"/>
                  </a:lnTo>
                  <a:lnTo>
                    <a:pt x="44" y="65"/>
                  </a:lnTo>
                  <a:lnTo>
                    <a:pt x="44" y="67"/>
                  </a:lnTo>
                  <a:lnTo>
                    <a:pt x="42" y="67"/>
                  </a:lnTo>
                  <a:lnTo>
                    <a:pt x="42" y="69"/>
                  </a:lnTo>
                  <a:lnTo>
                    <a:pt x="40" y="69"/>
                  </a:lnTo>
                  <a:lnTo>
                    <a:pt x="40" y="67"/>
                  </a:lnTo>
                  <a:lnTo>
                    <a:pt x="38" y="67"/>
                  </a:lnTo>
                  <a:lnTo>
                    <a:pt x="38" y="69"/>
                  </a:lnTo>
                  <a:lnTo>
                    <a:pt x="40" y="69"/>
                  </a:lnTo>
                  <a:lnTo>
                    <a:pt x="38" y="69"/>
                  </a:lnTo>
                  <a:lnTo>
                    <a:pt x="36" y="69"/>
                  </a:lnTo>
                  <a:lnTo>
                    <a:pt x="38" y="69"/>
                  </a:lnTo>
                  <a:lnTo>
                    <a:pt x="36" y="71"/>
                  </a:lnTo>
                  <a:lnTo>
                    <a:pt x="38" y="71"/>
                  </a:lnTo>
                  <a:lnTo>
                    <a:pt x="38" y="73"/>
                  </a:lnTo>
                  <a:lnTo>
                    <a:pt x="36" y="75"/>
                  </a:lnTo>
                  <a:lnTo>
                    <a:pt x="35" y="77"/>
                  </a:lnTo>
                  <a:lnTo>
                    <a:pt x="35" y="79"/>
                  </a:lnTo>
                  <a:lnTo>
                    <a:pt x="35" y="80"/>
                  </a:lnTo>
                  <a:lnTo>
                    <a:pt x="35" y="82"/>
                  </a:lnTo>
                  <a:lnTo>
                    <a:pt x="33" y="82"/>
                  </a:lnTo>
                  <a:lnTo>
                    <a:pt x="29" y="82"/>
                  </a:lnTo>
                  <a:lnTo>
                    <a:pt x="27" y="82"/>
                  </a:lnTo>
                  <a:lnTo>
                    <a:pt x="23" y="82"/>
                  </a:lnTo>
                  <a:lnTo>
                    <a:pt x="21" y="82"/>
                  </a:lnTo>
                  <a:lnTo>
                    <a:pt x="19" y="82"/>
                  </a:lnTo>
                  <a:lnTo>
                    <a:pt x="17" y="82"/>
                  </a:lnTo>
                  <a:lnTo>
                    <a:pt x="17" y="84"/>
                  </a:lnTo>
                  <a:lnTo>
                    <a:pt x="15" y="84"/>
                  </a:lnTo>
                  <a:lnTo>
                    <a:pt x="13" y="84"/>
                  </a:lnTo>
                  <a:lnTo>
                    <a:pt x="11" y="84"/>
                  </a:lnTo>
                  <a:lnTo>
                    <a:pt x="11" y="86"/>
                  </a:lnTo>
                  <a:lnTo>
                    <a:pt x="10" y="86"/>
                  </a:lnTo>
                  <a:lnTo>
                    <a:pt x="10" y="88"/>
                  </a:lnTo>
                  <a:lnTo>
                    <a:pt x="8" y="88"/>
                  </a:lnTo>
                  <a:lnTo>
                    <a:pt x="8" y="90"/>
                  </a:lnTo>
                  <a:lnTo>
                    <a:pt x="6" y="90"/>
                  </a:lnTo>
                  <a:lnTo>
                    <a:pt x="4" y="90"/>
                  </a:lnTo>
                  <a:lnTo>
                    <a:pt x="4" y="88"/>
                  </a:lnTo>
                  <a:lnTo>
                    <a:pt x="2" y="88"/>
                  </a:lnTo>
                  <a:lnTo>
                    <a:pt x="2" y="90"/>
                  </a:lnTo>
                  <a:lnTo>
                    <a:pt x="0" y="90"/>
                  </a:lnTo>
                  <a:lnTo>
                    <a:pt x="0" y="88"/>
                  </a:lnTo>
                  <a:lnTo>
                    <a:pt x="0" y="86"/>
                  </a:lnTo>
                  <a:lnTo>
                    <a:pt x="0" y="84"/>
                  </a:lnTo>
                  <a:lnTo>
                    <a:pt x="0" y="82"/>
                  </a:lnTo>
                  <a:lnTo>
                    <a:pt x="0" y="80"/>
                  </a:lnTo>
                  <a:lnTo>
                    <a:pt x="0" y="79"/>
                  </a:lnTo>
                  <a:lnTo>
                    <a:pt x="0" y="77"/>
                  </a:lnTo>
                  <a:lnTo>
                    <a:pt x="2" y="77"/>
                  </a:lnTo>
                  <a:lnTo>
                    <a:pt x="2" y="75"/>
                  </a:lnTo>
                  <a:lnTo>
                    <a:pt x="0" y="75"/>
                  </a:lnTo>
                  <a:lnTo>
                    <a:pt x="2" y="75"/>
                  </a:lnTo>
                  <a:lnTo>
                    <a:pt x="4" y="73"/>
                  </a:lnTo>
                  <a:lnTo>
                    <a:pt x="4" y="71"/>
                  </a:lnTo>
                  <a:lnTo>
                    <a:pt x="6" y="71"/>
                  </a:lnTo>
                  <a:lnTo>
                    <a:pt x="6" y="69"/>
                  </a:lnTo>
                  <a:lnTo>
                    <a:pt x="4" y="69"/>
                  </a:lnTo>
                  <a:lnTo>
                    <a:pt x="2" y="69"/>
                  </a:lnTo>
                  <a:lnTo>
                    <a:pt x="2" y="67"/>
                  </a:lnTo>
                  <a:lnTo>
                    <a:pt x="2" y="65"/>
                  </a:lnTo>
                  <a:lnTo>
                    <a:pt x="4" y="65"/>
                  </a:lnTo>
                  <a:lnTo>
                    <a:pt x="4" y="61"/>
                  </a:lnTo>
                  <a:lnTo>
                    <a:pt x="6" y="59"/>
                  </a:lnTo>
                  <a:lnTo>
                    <a:pt x="6" y="57"/>
                  </a:lnTo>
                  <a:lnTo>
                    <a:pt x="6" y="55"/>
                  </a:lnTo>
                  <a:lnTo>
                    <a:pt x="6" y="54"/>
                  </a:lnTo>
                  <a:lnTo>
                    <a:pt x="8" y="54"/>
                  </a:lnTo>
                  <a:lnTo>
                    <a:pt x="10" y="54"/>
                  </a:lnTo>
                  <a:lnTo>
                    <a:pt x="10" y="52"/>
                  </a:lnTo>
                  <a:lnTo>
                    <a:pt x="10" y="50"/>
                  </a:lnTo>
                  <a:lnTo>
                    <a:pt x="11" y="48"/>
                  </a:lnTo>
                  <a:lnTo>
                    <a:pt x="13" y="48"/>
                  </a:lnTo>
                  <a:lnTo>
                    <a:pt x="15" y="48"/>
                  </a:lnTo>
                  <a:lnTo>
                    <a:pt x="15" y="50"/>
                  </a:lnTo>
                  <a:lnTo>
                    <a:pt x="15" y="52"/>
                  </a:lnTo>
                  <a:lnTo>
                    <a:pt x="15" y="50"/>
                  </a:lnTo>
                  <a:lnTo>
                    <a:pt x="15" y="52"/>
                  </a:lnTo>
                  <a:lnTo>
                    <a:pt x="15" y="50"/>
                  </a:lnTo>
                  <a:lnTo>
                    <a:pt x="17" y="50"/>
                  </a:lnTo>
                  <a:lnTo>
                    <a:pt x="15" y="50"/>
                  </a:lnTo>
                  <a:lnTo>
                    <a:pt x="17" y="48"/>
                  </a:lnTo>
                  <a:lnTo>
                    <a:pt x="19" y="48"/>
                  </a:lnTo>
                  <a:lnTo>
                    <a:pt x="21" y="44"/>
                  </a:lnTo>
                  <a:lnTo>
                    <a:pt x="21" y="42"/>
                  </a:lnTo>
                  <a:lnTo>
                    <a:pt x="23" y="42"/>
                  </a:lnTo>
                  <a:lnTo>
                    <a:pt x="25" y="42"/>
                  </a:lnTo>
                  <a:lnTo>
                    <a:pt x="27" y="40"/>
                  </a:lnTo>
                  <a:lnTo>
                    <a:pt x="27" y="38"/>
                  </a:lnTo>
                  <a:lnTo>
                    <a:pt x="29" y="38"/>
                  </a:lnTo>
                  <a:lnTo>
                    <a:pt x="29" y="36"/>
                  </a:lnTo>
                  <a:lnTo>
                    <a:pt x="29" y="34"/>
                  </a:lnTo>
                  <a:lnTo>
                    <a:pt x="29" y="32"/>
                  </a:lnTo>
                  <a:lnTo>
                    <a:pt x="29" y="31"/>
                  </a:lnTo>
                  <a:lnTo>
                    <a:pt x="31" y="31"/>
                  </a:lnTo>
                  <a:lnTo>
                    <a:pt x="31" y="29"/>
                  </a:lnTo>
                  <a:lnTo>
                    <a:pt x="29" y="31"/>
                  </a:lnTo>
                  <a:lnTo>
                    <a:pt x="27" y="31"/>
                  </a:lnTo>
                  <a:lnTo>
                    <a:pt x="27" y="32"/>
                  </a:lnTo>
                  <a:lnTo>
                    <a:pt x="25" y="32"/>
                  </a:lnTo>
                  <a:lnTo>
                    <a:pt x="25" y="31"/>
                  </a:lnTo>
                  <a:lnTo>
                    <a:pt x="23" y="31"/>
                  </a:lnTo>
                  <a:lnTo>
                    <a:pt x="23" y="29"/>
                  </a:lnTo>
                  <a:lnTo>
                    <a:pt x="21" y="29"/>
                  </a:lnTo>
                  <a:lnTo>
                    <a:pt x="21" y="31"/>
                  </a:lnTo>
                  <a:lnTo>
                    <a:pt x="19" y="29"/>
                  </a:lnTo>
                  <a:lnTo>
                    <a:pt x="17" y="29"/>
                  </a:lnTo>
                  <a:lnTo>
                    <a:pt x="17" y="27"/>
                  </a:lnTo>
                  <a:lnTo>
                    <a:pt x="19" y="27"/>
                  </a:lnTo>
                  <a:lnTo>
                    <a:pt x="19" y="25"/>
                  </a:lnTo>
                  <a:lnTo>
                    <a:pt x="19" y="23"/>
                  </a:lnTo>
                  <a:lnTo>
                    <a:pt x="21" y="21"/>
                  </a:lnTo>
                  <a:lnTo>
                    <a:pt x="19" y="21"/>
                  </a:lnTo>
                  <a:lnTo>
                    <a:pt x="19" y="19"/>
                  </a:lnTo>
                  <a:lnTo>
                    <a:pt x="19" y="17"/>
                  </a:lnTo>
                  <a:lnTo>
                    <a:pt x="19" y="15"/>
                  </a:lnTo>
                  <a:lnTo>
                    <a:pt x="21" y="15"/>
                  </a:lnTo>
                  <a:lnTo>
                    <a:pt x="21" y="13"/>
                  </a:lnTo>
                  <a:lnTo>
                    <a:pt x="21" y="11"/>
                  </a:lnTo>
                  <a:lnTo>
                    <a:pt x="19" y="11"/>
                  </a:lnTo>
                  <a:lnTo>
                    <a:pt x="21" y="11"/>
                  </a:lnTo>
                  <a:lnTo>
                    <a:pt x="21" y="9"/>
                  </a:lnTo>
                  <a:lnTo>
                    <a:pt x="21" y="8"/>
                  </a:lnTo>
                  <a:lnTo>
                    <a:pt x="23" y="8"/>
                  </a:lnTo>
                  <a:lnTo>
                    <a:pt x="25" y="8"/>
                  </a:lnTo>
                  <a:lnTo>
                    <a:pt x="27" y="8"/>
                  </a:lnTo>
                  <a:lnTo>
                    <a:pt x="29" y="8"/>
                  </a:lnTo>
                  <a:lnTo>
                    <a:pt x="31" y="9"/>
                  </a:lnTo>
                  <a:lnTo>
                    <a:pt x="31" y="8"/>
                  </a:lnTo>
                  <a:lnTo>
                    <a:pt x="33" y="8"/>
                  </a:lnTo>
                  <a:lnTo>
                    <a:pt x="35" y="8"/>
                  </a:lnTo>
                  <a:lnTo>
                    <a:pt x="35" y="6"/>
                  </a:lnTo>
                  <a:lnTo>
                    <a:pt x="36" y="8"/>
                  </a:lnTo>
                  <a:lnTo>
                    <a:pt x="36" y="9"/>
                  </a:lnTo>
                  <a:lnTo>
                    <a:pt x="38" y="9"/>
                  </a:lnTo>
                  <a:lnTo>
                    <a:pt x="38" y="11"/>
                  </a:lnTo>
                  <a:lnTo>
                    <a:pt x="40" y="11"/>
                  </a:lnTo>
                  <a:lnTo>
                    <a:pt x="42" y="11"/>
                  </a:lnTo>
                  <a:lnTo>
                    <a:pt x="40" y="9"/>
                  </a:lnTo>
                  <a:lnTo>
                    <a:pt x="42" y="9"/>
                  </a:lnTo>
                  <a:lnTo>
                    <a:pt x="44" y="8"/>
                  </a:lnTo>
                  <a:lnTo>
                    <a:pt x="48" y="8"/>
                  </a:lnTo>
                  <a:lnTo>
                    <a:pt x="50" y="8"/>
                  </a:lnTo>
                  <a:lnTo>
                    <a:pt x="52" y="8"/>
                  </a:lnTo>
                  <a:lnTo>
                    <a:pt x="54" y="6"/>
                  </a:lnTo>
                  <a:lnTo>
                    <a:pt x="58" y="8"/>
                  </a:lnTo>
                  <a:lnTo>
                    <a:pt x="59" y="8"/>
                  </a:lnTo>
                  <a:lnTo>
                    <a:pt x="61" y="8"/>
                  </a:lnTo>
                  <a:lnTo>
                    <a:pt x="63" y="8"/>
                  </a:lnTo>
                  <a:lnTo>
                    <a:pt x="63" y="6"/>
                  </a:lnTo>
                  <a:lnTo>
                    <a:pt x="65" y="4"/>
                  </a:lnTo>
                  <a:lnTo>
                    <a:pt x="67" y="2"/>
                  </a:lnTo>
                  <a:lnTo>
                    <a:pt x="69" y="2"/>
                  </a:lnTo>
                  <a:lnTo>
                    <a:pt x="69" y="0"/>
                  </a:lnTo>
                  <a:lnTo>
                    <a:pt x="71" y="0"/>
                  </a:lnTo>
                  <a:lnTo>
                    <a:pt x="71" y="2"/>
                  </a:lnTo>
                  <a:lnTo>
                    <a:pt x="71" y="4"/>
                  </a:lnTo>
                  <a:lnTo>
                    <a:pt x="73" y="4"/>
                  </a:lnTo>
                  <a:lnTo>
                    <a:pt x="71" y="6"/>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1" name="Freeform 241"/>
            <p:cNvSpPr>
              <a:spLocks noEditPoints="1"/>
            </p:cNvSpPr>
            <p:nvPr/>
          </p:nvSpPr>
          <p:spPr bwMode="auto">
            <a:xfrm>
              <a:off x="5588000" y="3275013"/>
              <a:ext cx="457200" cy="304800"/>
            </a:xfrm>
            <a:custGeom>
              <a:avLst/>
              <a:gdLst>
                <a:gd name="T0" fmla="*/ 154 w 288"/>
                <a:gd name="T1" fmla="*/ 150 h 192"/>
                <a:gd name="T2" fmla="*/ 186 w 288"/>
                <a:gd name="T3" fmla="*/ 0 h 192"/>
                <a:gd name="T4" fmla="*/ 192 w 288"/>
                <a:gd name="T5" fmla="*/ 17 h 192"/>
                <a:gd name="T6" fmla="*/ 203 w 288"/>
                <a:gd name="T7" fmla="*/ 29 h 192"/>
                <a:gd name="T8" fmla="*/ 211 w 288"/>
                <a:gd name="T9" fmla="*/ 44 h 192"/>
                <a:gd name="T10" fmla="*/ 230 w 288"/>
                <a:gd name="T11" fmla="*/ 54 h 192"/>
                <a:gd name="T12" fmla="*/ 253 w 288"/>
                <a:gd name="T13" fmla="*/ 61 h 192"/>
                <a:gd name="T14" fmla="*/ 274 w 288"/>
                <a:gd name="T15" fmla="*/ 67 h 192"/>
                <a:gd name="T16" fmla="*/ 288 w 288"/>
                <a:gd name="T17" fmla="*/ 77 h 192"/>
                <a:gd name="T18" fmla="*/ 282 w 288"/>
                <a:gd name="T19" fmla="*/ 88 h 192"/>
                <a:gd name="T20" fmla="*/ 282 w 288"/>
                <a:gd name="T21" fmla="*/ 108 h 192"/>
                <a:gd name="T22" fmla="*/ 267 w 288"/>
                <a:gd name="T23" fmla="*/ 111 h 192"/>
                <a:gd name="T24" fmla="*/ 257 w 288"/>
                <a:gd name="T25" fmla="*/ 129 h 192"/>
                <a:gd name="T26" fmla="*/ 238 w 288"/>
                <a:gd name="T27" fmla="*/ 134 h 192"/>
                <a:gd name="T28" fmla="*/ 225 w 288"/>
                <a:gd name="T29" fmla="*/ 140 h 192"/>
                <a:gd name="T30" fmla="*/ 207 w 288"/>
                <a:gd name="T31" fmla="*/ 152 h 192"/>
                <a:gd name="T32" fmla="*/ 203 w 288"/>
                <a:gd name="T33" fmla="*/ 150 h 192"/>
                <a:gd name="T34" fmla="*/ 223 w 288"/>
                <a:gd name="T35" fmla="*/ 169 h 192"/>
                <a:gd name="T36" fmla="*/ 226 w 288"/>
                <a:gd name="T37" fmla="*/ 177 h 192"/>
                <a:gd name="T38" fmla="*/ 209 w 288"/>
                <a:gd name="T39" fmla="*/ 179 h 192"/>
                <a:gd name="T40" fmla="*/ 192 w 288"/>
                <a:gd name="T41" fmla="*/ 190 h 192"/>
                <a:gd name="T42" fmla="*/ 182 w 288"/>
                <a:gd name="T43" fmla="*/ 179 h 192"/>
                <a:gd name="T44" fmla="*/ 165 w 288"/>
                <a:gd name="T45" fmla="*/ 171 h 192"/>
                <a:gd name="T46" fmla="*/ 182 w 288"/>
                <a:gd name="T47" fmla="*/ 157 h 192"/>
                <a:gd name="T48" fmla="*/ 178 w 288"/>
                <a:gd name="T49" fmla="*/ 152 h 192"/>
                <a:gd name="T50" fmla="*/ 157 w 288"/>
                <a:gd name="T51" fmla="*/ 148 h 192"/>
                <a:gd name="T52" fmla="*/ 155 w 288"/>
                <a:gd name="T53" fmla="*/ 142 h 192"/>
                <a:gd name="T54" fmla="*/ 159 w 288"/>
                <a:gd name="T55" fmla="*/ 140 h 192"/>
                <a:gd name="T56" fmla="*/ 155 w 288"/>
                <a:gd name="T57" fmla="*/ 133 h 192"/>
                <a:gd name="T58" fmla="*/ 150 w 288"/>
                <a:gd name="T59" fmla="*/ 136 h 192"/>
                <a:gd name="T60" fmla="*/ 136 w 288"/>
                <a:gd name="T61" fmla="*/ 148 h 192"/>
                <a:gd name="T62" fmla="*/ 123 w 288"/>
                <a:gd name="T63" fmla="*/ 163 h 192"/>
                <a:gd name="T64" fmla="*/ 121 w 288"/>
                <a:gd name="T65" fmla="*/ 171 h 192"/>
                <a:gd name="T66" fmla="*/ 100 w 288"/>
                <a:gd name="T67" fmla="*/ 171 h 192"/>
                <a:gd name="T68" fmla="*/ 109 w 288"/>
                <a:gd name="T69" fmla="*/ 154 h 192"/>
                <a:gd name="T70" fmla="*/ 121 w 288"/>
                <a:gd name="T71" fmla="*/ 146 h 192"/>
                <a:gd name="T72" fmla="*/ 121 w 288"/>
                <a:gd name="T73" fmla="*/ 134 h 192"/>
                <a:gd name="T74" fmla="*/ 113 w 288"/>
                <a:gd name="T75" fmla="*/ 115 h 192"/>
                <a:gd name="T76" fmla="*/ 102 w 288"/>
                <a:gd name="T77" fmla="*/ 106 h 192"/>
                <a:gd name="T78" fmla="*/ 86 w 288"/>
                <a:gd name="T79" fmla="*/ 96 h 192"/>
                <a:gd name="T80" fmla="*/ 71 w 288"/>
                <a:gd name="T81" fmla="*/ 102 h 192"/>
                <a:gd name="T82" fmla="*/ 42 w 288"/>
                <a:gd name="T83" fmla="*/ 113 h 192"/>
                <a:gd name="T84" fmla="*/ 21 w 288"/>
                <a:gd name="T85" fmla="*/ 109 h 192"/>
                <a:gd name="T86" fmla="*/ 8 w 288"/>
                <a:gd name="T87" fmla="*/ 106 h 192"/>
                <a:gd name="T88" fmla="*/ 6 w 288"/>
                <a:gd name="T89" fmla="*/ 85 h 192"/>
                <a:gd name="T90" fmla="*/ 11 w 288"/>
                <a:gd name="T91" fmla="*/ 67 h 192"/>
                <a:gd name="T92" fmla="*/ 31 w 288"/>
                <a:gd name="T93" fmla="*/ 44 h 192"/>
                <a:gd name="T94" fmla="*/ 25 w 288"/>
                <a:gd name="T95" fmla="*/ 23 h 192"/>
                <a:gd name="T96" fmla="*/ 42 w 288"/>
                <a:gd name="T97" fmla="*/ 12 h 192"/>
                <a:gd name="T98" fmla="*/ 81 w 288"/>
                <a:gd name="T99" fmla="*/ 15 h 192"/>
                <a:gd name="T100" fmla="*/ 96 w 288"/>
                <a:gd name="T101" fmla="*/ 19 h 192"/>
                <a:gd name="T102" fmla="*/ 113 w 288"/>
                <a:gd name="T103" fmla="*/ 21 h 192"/>
                <a:gd name="T104" fmla="*/ 132 w 288"/>
                <a:gd name="T105" fmla="*/ 29 h 192"/>
                <a:gd name="T106" fmla="*/ 140 w 288"/>
                <a:gd name="T107" fmla="*/ 10 h 192"/>
                <a:gd name="T108" fmla="*/ 163 w 288"/>
                <a:gd name="T109" fmla="*/ 4 h 192"/>
                <a:gd name="T110" fmla="*/ 129 w 288"/>
                <a:gd name="T111" fmla="*/ 150 h 192"/>
                <a:gd name="T112" fmla="*/ 192 w 288"/>
                <a:gd name="T113" fmla="*/ 150 h 192"/>
                <a:gd name="T114" fmla="*/ 190 w 288"/>
                <a:gd name="T115" fmla="*/ 152 h 192"/>
                <a:gd name="T116" fmla="*/ 196 w 288"/>
                <a:gd name="T117" fmla="*/ 157 h 192"/>
                <a:gd name="T118" fmla="*/ 203 w 288"/>
                <a:gd name="T119" fmla="*/ 163 h 192"/>
                <a:gd name="T120" fmla="*/ 205 w 288"/>
                <a:gd name="T121" fmla="*/ 161 h 192"/>
                <a:gd name="T122" fmla="*/ 202 w 288"/>
                <a:gd name="T123" fmla="*/ 152 h 192"/>
                <a:gd name="T124" fmla="*/ 198 w 288"/>
                <a:gd name="T125" fmla="*/ 154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8" h="192">
                  <a:moveTo>
                    <a:pt x="123" y="163"/>
                  </a:moveTo>
                  <a:lnTo>
                    <a:pt x="121" y="165"/>
                  </a:lnTo>
                  <a:lnTo>
                    <a:pt x="123" y="163"/>
                  </a:lnTo>
                  <a:lnTo>
                    <a:pt x="125" y="161"/>
                  </a:lnTo>
                  <a:lnTo>
                    <a:pt x="127" y="159"/>
                  </a:lnTo>
                  <a:lnTo>
                    <a:pt x="129" y="159"/>
                  </a:lnTo>
                  <a:lnTo>
                    <a:pt x="125" y="163"/>
                  </a:lnTo>
                  <a:lnTo>
                    <a:pt x="123" y="163"/>
                  </a:lnTo>
                  <a:close/>
                  <a:moveTo>
                    <a:pt x="167" y="154"/>
                  </a:moveTo>
                  <a:lnTo>
                    <a:pt x="171" y="154"/>
                  </a:lnTo>
                  <a:lnTo>
                    <a:pt x="173" y="154"/>
                  </a:lnTo>
                  <a:lnTo>
                    <a:pt x="175" y="154"/>
                  </a:lnTo>
                  <a:lnTo>
                    <a:pt x="175" y="156"/>
                  </a:lnTo>
                  <a:lnTo>
                    <a:pt x="167" y="154"/>
                  </a:lnTo>
                  <a:close/>
                  <a:moveTo>
                    <a:pt x="159" y="152"/>
                  </a:moveTo>
                  <a:lnTo>
                    <a:pt x="154" y="150"/>
                  </a:lnTo>
                  <a:lnTo>
                    <a:pt x="152" y="150"/>
                  </a:lnTo>
                  <a:lnTo>
                    <a:pt x="150" y="148"/>
                  </a:lnTo>
                  <a:lnTo>
                    <a:pt x="150" y="146"/>
                  </a:lnTo>
                  <a:lnTo>
                    <a:pt x="150" y="148"/>
                  </a:lnTo>
                  <a:lnTo>
                    <a:pt x="152" y="148"/>
                  </a:lnTo>
                  <a:lnTo>
                    <a:pt x="152" y="150"/>
                  </a:lnTo>
                  <a:lnTo>
                    <a:pt x="157" y="150"/>
                  </a:lnTo>
                  <a:lnTo>
                    <a:pt x="159" y="152"/>
                  </a:lnTo>
                  <a:close/>
                  <a:moveTo>
                    <a:pt x="177" y="0"/>
                  </a:moveTo>
                  <a:lnTo>
                    <a:pt x="178" y="0"/>
                  </a:lnTo>
                  <a:lnTo>
                    <a:pt x="180" y="0"/>
                  </a:lnTo>
                  <a:lnTo>
                    <a:pt x="180" y="2"/>
                  </a:lnTo>
                  <a:lnTo>
                    <a:pt x="182" y="2"/>
                  </a:lnTo>
                  <a:lnTo>
                    <a:pt x="182" y="0"/>
                  </a:lnTo>
                  <a:lnTo>
                    <a:pt x="184" y="0"/>
                  </a:lnTo>
                  <a:lnTo>
                    <a:pt x="186" y="0"/>
                  </a:lnTo>
                  <a:lnTo>
                    <a:pt x="186" y="2"/>
                  </a:lnTo>
                  <a:lnTo>
                    <a:pt x="188" y="2"/>
                  </a:lnTo>
                  <a:lnTo>
                    <a:pt x="188" y="4"/>
                  </a:lnTo>
                  <a:lnTo>
                    <a:pt x="190" y="4"/>
                  </a:lnTo>
                  <a:lnTo>
                    <a:pt x="190" y="6"/>
                  </a:lnTo>
                  <a:lnTo>
                    <a:pt x="190" y="8"/>
                  </a:lnTo>
                  <a:lnTo>
                    <a:pt x="190" y="10"/>
                  </a:lnTo>
                  <a:lnTo>
                    <a:pt x="192" y="10"/>
                  </a:lnTo>
                  <a:lnTo>
                    <a:pt x="192" y="12"/>
                  </a:lnTo>
                  <a:lnTo>
                    <a:pt x="194" y="12"/>
                  </a:lnTo>
                  <a:lnTo>
                    <a:pt x="194" y="14"/>
                  </a:lnTo>
                  <a:lnTo>
                    <a:pt x="196" y="14"/>
                  </a:lnTo>
                  <a:lnTo>
                    <a:pt x="196" y="15"/>
                  </a:lnTo>
                  <a:lnTo>
                    <a:pt x="196" y="17"/>
                  </a:lnTo>
                  <a:lnTo>
                    <a:pt x="194" y="17"/>
                  </a:lnTo>
                  <a:lnTo>
                    <a:pt x="192" y="17"/>
                  </a:lnTo>
                  <a:lnTo>
                    <a:pt x="190" y="17"/>
                  </a:lnTo>
                  <a:lnTo>
                    <a:pt x="190" y="19"/>
                  </a:lnTo>
                  <a:lnTo>
                    <a:pt x="192" y="19"/>
                  </a:lnTo>
                  <a:lnTo>
                    <a:pt x="192" y="21"/>
                  </a:lnTo>
                  <a:lnTo>
                    <a:pt x="192" y="23"/>
                  </a:lnTo>
                  <a:lnTo>
                    <a:pt x="192" y="25"/>
                  </a:lnTo>
                  <a:lnTo>
                    <a:pt x="194" y="25"/>
                  </a:lnTo>
                  <a:lnTo>
                    <a:pt x="194" y="27"/>
                  </a:lnTo>
                  <a:lnTo>
                    <a:pt x="192" y="29"/>
                  </a:lnTo>
                  <a:lnTo>
                    <a:pt x="194" y="29"/>
                  </a:lnTo>
                  <a:lnTo>
                    <a:pt x="196" y="29"/>
                  </a:lnTo>
                  <a:lnTo>
                    <a:pt x="198" y="29"/>
                  </a:lnTo>
                  <a:lnTo>
                    <a:pt x="200" y="29"/>
                  </a:lnTo>
                  <a:lnTo>
                    <a:pt x="200" y="31"/>
                  </a:lnTo>
                  <a:lnTo>
                    <a:pt x="202" y="31"/>
                  </a:lnTo>
                  <a:lnTo>
                    <a:pt x="203" y="29"/>
                  </a:lnTo>
                  <a:lnTo>
                    <a:pt x="205" y="29"/>
                  </a:lnTo>
                  <a:lnTo>
                    <a:pt x="207" y="29"/>
                  </a:lnTo>
                  <a:lnTo>
                    <a:pt x="207" y="31"/>
                  </a:lnTo>
                  <a:lnTo>
                    <a:pt x="207" y="33"/>
                  </a:lnTo>
                  <a:lnTo>
                    <a:pt x="207" y="35"/>
                  </a:lnTo>
                  <a:lnTo>
                    <a:pt x="209" y="35"/>
                  </a:lnTo>
                  <a:lnTo>
                    <a:pt x="209" y="33"/>
                  </a:lnTo>
                  <a:lnTo>
                    <a:pt x="211" y="35"/>
                  </a:lnTo>
                  <a:lnTo>
                    <a:pt x="209" y="35"/>
                  </a:lnTo>
                  <a:lnTo>
                    <a:pt x="209" y="37"/>
                  </a:lnTo>
                  <a:lnTo>
                    <a:pt x="211" y="37"/>
                  </a:lnTo>
                  <a:lnTo>
                    <a:pt x="211" y="38"/>
                  </a:lnTo>
                  <a:lnTo>
                    <a:pt x="211" y="40"/>
                  </a:lnTo>
                  <a:lnTo>
                    <a:pt x="213" y="40"/>
                  </a:lnTo>
                  <a:lnTo>
                    <a:pt x="213" y="42"/>
                  </a:lnTo>
                  <a:lnTo>
                    <a:pt x="211" y="44"/>
                  </a:lnTo>
                  <a:lnTo>
                    <a:pt x="211" y="48"/>
                  </a:lnTo>
                  <a:lnTo>
                    <a:pt x="213" y="48"/>
                  </a:lnTo>
                  <a:lnTo>
                    <a:pt x="215" y="50"/>
                  </a:lnTo>
                  <a:lnTo>
                    <a:pt x="215" y="52"/>
                  </a:lnTo>
                  <a:lnTo>
                    <a:pt x="217" y="52"/>
                  </a:lnTo>
                  <a:lnTo>
                    <a:pt x="217" y="50"/>
                  </a:lnTo>
                  <a:lnTo>
                    <a:pt x="219" y="50"/>
                  </a:lnTo>
                  <a:lnTo>
                    <a:pt x="221" y="50"/>
                  </a:lnTo>
                  <a:lnTo>
                    <a:pt x="223" y="50"/>
                  </a:lnTo>
                  <a:lnTo>
                    <a:pt x="225" y="50"/>
                  </a:lnTo>
                  <a:lnTo>
                    <a:pt x="225" y="52"/>
                  </a:lnTo>
                  <a:lnTo>
                    <a:pt x="226" y="54"/>
                  </a:lnTo>
                  <a:lnTo>
                    <a:pt x="226" y="52"/>
                  </a:lnTo>
                  <a:lnTo>
                    <a:pt x="228" y="52"/>
                  </a:lnTo>
                  <a:lnTo>
                    <a:pt x="228" y="54"/>
                  </a:lnTo>
                  <a:lnTo>
                    <a:pt x="230" y="54"/>
                  </a:lnTo>
                  <a:lnTo>
                    <a:pt x="232" y="54"/>
                  </a:lnTo>
                  <a:lnTo>
                    <a:pt x="234" y="52"/>
                  </a:lnTo>
                  <a:lnTo>
                    <a:pt x="236" y="52"/>
                  </a:lnTo>
                  <a:lnTo>
                    <a:pt x="238" y="52"/>
                  </a:lnTo>
                  <a:lnTo>
                    <a:pt x="240" y="50"/>
                  </a:lnTo>
                  <a:lnTo>
                    <a:pt x="242" y="50"/>
                  </a:lnTo>
                  <a:lnTo>
                    <a:pt x="244" y="50"/>
                  </a:lnTo>
                  <a:lnTo>
                    <a:pt x="244" y="52"/>
                  </a:lnTo>
                  <a:lnTo>
                    <a:pt x="246" y="52"/>
                  </a:lnTo>
                  <a:lnTo>
                    <a:pt x="246" y="54"/>
                  </a:lnTo>
                  <a:lnTo>
                    <a:pt x="246" y="56"/>
                  </a:lnTo>
                  <a:lnTo>
                    <a:pt x="248" y="56"/>
                  </a:lnTo>
                  <a:lnTo>
                    <a:pt x="250" y="58"/>
                  </a:lnTo>
                  <a:lnTo>
                    <a:pt x="250" y="60"/>
                  </a:lnTo>
                  <a:lnTo>
                    <a:pt x="251" y="60"/>
                  </a:lnTo>
                  <a:lnTo>
                    <a:pt x="253" y="61"/>
                  </a:lnTo>
                  <a:lnTo>
                    <a:pt x="255" y="61"/>
                  </a:lnTo>
                  <a:lnTo>
                    <a:pt x="255" y="60"/>
                  </a:lnTo>
                  <a:lnTo>
                    <a:pt x="255" y="58"/>
                  </a:lnTo>
                  <a:lnTo>
                    <a:pt x="257" y="58"/>
                  </a:lnTo>
                  <a:lnTo>
                    <a:pt x="259" y="60"/>
                  </a:lnTo>
                  <a:lnTo>
                    <a:pt x="259" y="61"/>
                  </a:lnTo>
                  <a:lnTo>
                    <a:pt x="261" y="61"/>
                  </a:lnTo>
                  <a:lnTo>
                    <a:pt x="263" y="61"/>
                  </a:lnTo>
                  <a:lnTo>
                    <a:pt x="265" y="63"/>
                  </a:lnTo>
                  <a:lnTo>
                    <a:pt x="267" y="63"/>
                  </a:lnTo>
                  <a:lnTo>
                    <a:pt x="269" y="65"/>
                  </a:lnTo>
                  <a:lnTo>
                    <a:pt x="271" y="63"/>
                  </a:lnTo>
                  <a:lnTo>
                    <a:pt x="273" y="63"/>
                  </a:lnTo>
                  <a:lnTo>
                    <a:pt x="273" y="65"/>
                  </a:lnTo>
                  <a:lnTo>
                    <a:pt x="273" y="67"/>
                  </a:lnTo>
                  <a:lnTo>
                    <a:pt x="274" y="67"/>
                  </a:lnTo>
                  <a:lnTo>
                    <a:pt x="274" y="65"/>
                  </a:lnTo>
                  <a:lnTo>
                    <a:pt x="276" y="65"/>
                  </a:lnTo>
                  <a:lnTo>
                    <a:pt x="276" y="67"/>
                  </a:lnTo>
                  <a:lnTo>
                    <a:pt x="278" y="67"/>
                  </a:lnTo>
                  <a:lnTo>
                    <a:pt x="278" y="69"/>
                  </a:lnTo>
                  <a:lnTo>
                    <a:pt x="280" y="69"/>
                  </a:lnTo>
                  <a:lnTo>
                    <a:pt x="280" y="71"/>
                  </a:lnTo>
                  <a:lnTo>
                    <a:pt x="282" y="71"/>
                  </a:lnTo>
                  <a:lnTo>
                    <a:pt x="284" y="71"/>
                  </a:lnTo>
                  <a:lnTo>
                    <a:pt x="284" y="69"/>
                  </a:lnTo>
                  <a:lnTo>
                    <a:pt x="286" y="69"/>
                  </a:lnTo>
                  <a:lnTo>
                    <a:pt x="286" y="71"/>
                  </a:lnTo>
                  <a:lnTo>
                    <a:pt x="286" y="73"/>
                  </a:lnTo>
                  <a:lnTo>
                    <a:pt x="286" y="75"/>
                  </a:lnTo>
                  <a:lnTo>
                    <a:pt x="288" y="75"/>
                  </a:lnTo>
                  <a:lnTo>
                    <a:pt x="288" y="77"/>
                  </a:lnTo>
                  <a:lnTo>
                    <a:pt x="288" y="79"/>
                  </a:lnTo>
                  <a:lnTo>
                    <a:pt x="286" y="79"/>
                  </a:lnTo>
                  <a:lnTo>
                    <a:pt x="286" y="81"/>
                  </a:lnTo>
                  <a:lnTo>
                    <a:pt x="284" y="81"/>
                  </a:lnTo>
                  <a:lnTo>
                    <a:pt x="284" y="83"/>
                  </a:lnTo>
                  <a:lnTo>
                    <a:pt x="282" y="83"/>
                  </a:lnTo>
                  <a:lnTo>
                    <a:pt x="280" y="85"/>
                  </a:lnTo>
                  <a:lnTo>
                    <a:pt x="280" y="86"/>
                  </a:lnTo>
                  <a:lnTo>
                    <a:pt x="282" y="86"/>
                  </a:lnTo>
                  <a:lnTo>
                    <a:pt x="284" y="86"/>
                  </a:lnTo>
                  <a:lnTo>
                    <a:pt x="284" y="88"/>
                  </a:lnTo>
                  <a:lnTo>
                    <a:pt x="284" y="86"/>
                  </a:lnTo>
                  <a:lnTo>
                    <a:pt x="286" y="86"/>
                  </a:lnTo>
                  <a:lnTo>
                    <a:pt x="286" y="88"/>
                  </a:lnTo>
                  <a:lnTo>
                    <a:pt x="284" y="90"/>
                  </a:lnTo>
                  <a:lnTo>
                    <a:pt x="282" y="88"/>
                  </a:lnTo>
                  <a:lnTo>
                    <a:pt x="280" y="88"/>
                  </a:lnTo>
                  <a:lnTo>
                    <a:pt x="280" y="90"/>
                  </a:lnTo>
                  <a:lnTo>
                    <a:pt x="278" y="94"/>
                  </a:lnTo>
                  <a:lnTo>
                    <a:pt x="280" y="94"/>
                  </a:lnTo>
                  <a:lnTo>
                    <a:pt x="282" y="94"/>
                  </a:lnTo>
                  <a:lnTo>
                    <a:pt x="282" y="96"/>
                  </a:lnTo>
                  <a:lnTo>
                    <a:pt x="282" y="98"/>
                  </a:lnTo>
                  <a:lnTo>
                    <a:pt x="284" y="98"/>
                  </a:lnTo>
                  <a:lnTo>
                    <a:pt x="284" y="100"/>
                  </a:lnTo>
                  <a:lnTo>
                    <a:pt x="282" y="100"/>
                  </a:lnTo>
                  <a:lnTo>
                    <a:pt x="282" y="102"/>
                  </a:lnTo>
                  <a:lnTo>
                    <a:pt x="284" y="102"/>
                  </a:lnTo>
                  <a:lnTo>
                    <a:pt x="284" y="104"/>
                  </a:lnTo>
                  <a:lnTo>
                    <a:pt x="282" y="104"/>
                  </a:lnTo>
                  <a:lnTo>
                    <a:pt x="282" y="106"/>
                  </a:lnTo>
                  <a:lnTo>
                    <a:pt x="282" y="108"/>
                  </a:lnTo>
                  <a:lnTo>
                    <a:pt x="280" y="108"/>
                  </a:lnTo>
                  <a:lnTo>
                    <a:pt x="282" y="108"/>
                  </a:lnTo>
                  <a:lnTo>
                    <a:pt x="282" y="109"/>
                  </a:lnTo>
                  <a:lnTo>
                    <a:pt x="282" y="111"/>
                  </a:lnTo>
                  <a:lnTo>
                    <a:pt x="280" y="111"/>
                  </a:lnTo>
                  <a:lnTo>
                    <a:pt x="280" y="113"/>
                  </a:lnTo>
                  <a:lnTo>
                    <a:pt x="278" y="111"/>
                  </a:lnTo>
                  <a:lnTo>
                    <a:pt x="276" y="113"/>
                  </a:lnTo>
                  <a:lnTo>
                    <a:pt x="276" y="111"/>
                  </a:lnTo>
                  <a:lnTo>
                    <a:pt x="274" y="113"/>
                  </a:lnTo>
                  <a:lnTo>
                    <a:pt x="274" y="111"/>
                  </a:lnTo>
                  <a:lnTo>
                    <a:pt x="271" y="111"/>
                  </a:lnTo>
                  <a:lnTo>
                    <a:pt x="271" y="113"/>
                  </a:lnTo>
                  <a:lnTo>
                    <a:pt x="271" y="111"/>
                  </a:lnTo>
                  <a:lnTo>
                    <a:pt x="269" y="111"/>
                  </a:lnTo>
                  <a:lnTo>
                    <a:pt x="267" y="111"/>
                  </a:lnTo>
                  <a:lnTo>
                    <a:pt x="265" y="113"/>
                  </a:lnTo>
                  <a:lnTo>
                    <a:pt x="265" y="115"/>
                  </a:lnTo>
                  <a:lnTo>
                    <a:pt x="263" y="115"/>
                  </a:lnTo>
                  <a:lnTo>
                    <a:pt x="263" y="117"/>
                  </a:lnTo>
                  <a:lnTo>
                    <a:pt x="261" y="117"/>
                  </a:lnTo>
                  <a:lnTo>
                    <a:pt x="259" y="117"/>
                  </a:lnTo>
                  <a:lnTo>
                    <a:pt x="257" y="117"/>
                  </a:lnTo>
                  <a:lnTo>
                    <a:pt x="257" y="119"/>
                  </a:lnTo>
                  <a:lnTo>
                    <a:pt x="257" y="121"/>
                  </a:lnTo>
                  <a:lnTo>
                    <a:pt x="257" y="123"/>
                  </a:lnTo>
                  <a:lnTo>
                    <a:pt x="255" y="125"/>
                  </a:lnTo>
                  <a:lnTo>
                    <a:pt x="257" y="125"/>
                  </a:lnTo>
                  <a:lnTo>
                    <a:pt x="257" y="127"/>
                  </a:lnTo>
                  <a:lnTo>
                    <a:pt x="255" y="127"/>
                  </a:lnTo>
                  <a:lnTo>
                    <a:pt x="255" y="129"/>
                  </a:lnTo>
                  <a:lnTo>
                    <a:pt x="257" y="129"/>
                  </a:lnTo>
                  <a:lnTo>
                    <a:pt x="255" y="131"/>
                  </a:lnTo>
                  <a:lnTo>
                    <a:pt x="253" y="129"/>
                  </a:lnTo>
                  <a:lnTo>
                    <a:pt x="253" y="131"/>
                  </a:lnTo>
                  <a:lnTo>
                    <a:pt x="251" y="129"/>
                  </a:lnTo>
                  <a:lnTo>
                    <a:pt x="251" y="131"/>
                  </a:lnTo>
                  <a:lnTo>
                    <a:pt x="251" y="129"/>
                  </a:lnTo>
                  <a:lnTo>
                    <a:pt x="250" y="131"/>
                  </a:lnTo>
                  <a:lnTo>
                    <a:pt x="248" y="131"/>
                  </a:lnTo>
                  <a:lnTo>
                    <a:pt x="246" y="131"/>
                  </a:lnTo>
                  <a:lnTo>
                    <a:pt x="244" y="131"/>
                  </a:lnTo>
                  <a:lnTo>
                    <a:pt x="244" y="133"/>
                  </a:lnTo>
                  <a:lnTo>
                    <a:pt x="242" y="134"/>
                  </a:lnTo>
                  <a:lnTo>
                    <a:pt x="242" y="133"/>
                  </a:lnTo>
                  <a:lnTo>
                    <a:pt x="240" y="133"/>
                  </a:lnTo>
                  <a:lnTo>
                    <a:pt x="240" y="134"/>
                  </a:lnTo>
                  <a:lnTo>
                    <a:pt x="238" y="134"/>
                  </a:lnTo>
                  <a:lnTo>
                    <a:pt x="236" y="134"/>
                  </a:lnTo>
                  <a:lnTo>
                    <a:pt x="236" y="136"/>
                  </a:lnTo>
                  <a:lnTo>
                    <a:pt x="234" y="136"/>
                  </a:lnTo>
                  <a:lnTo>
                    <a:pt x="234" y="138"/>
                  </a:lnTo>
                  <a:lnTo>
                    <a:pt x="234" y="140"/>
                  </a:lnTo>
                  <a:lnTo>
                    <a:pt x="232" y="140"/>
                  </a:lnTo>
                  <a:lnTo>
                    <a:pt x="234" y="140"/>
                  </a:lnTo>
                  <a:lnTo>
                    <a:pt x="234" y="138"/>
                  </a:lnTo>
                  <a:lnTo>
                    <a:pt x="232" y="138"/>
                  </a:lnTo>
                  <a:lnTo>
                    <a:pt x="232" y="136"/>
                  </a:lnTo>
                  <a:lnTo>
                    <a:pt x="230" y="136"/>
                  </a:lnTo>
                  <a:lnTo>
                    <a:pt x="230" y="138"/>
                  </a:lnTo>
                  <a:lnTo>
                    <a:pt x="228" y="138"/>
                  </a:lnTo>
                  <a:lnTo>
                    <a:pt x="226" y="138"/>
                  </a:lnTo>
                  <a:lnTo>
                    <a:pt x="226" y="140"/>
                  </a:lnTo>
                  <a:lnTo>
                    <a:pt x="225" y="140"/>
                  </a:lnTo>
                  <a:lnTo>
                    <a:pt x="223" y="140"/>
                  </a:lnTo>
                  <a:lnTo>
                    <a:pt x="221" y="140"/>
                  </a:lnTo>
                  <a:lnTo>
                    <a:pt x="219" y="140"/>
                  </a:lnTo>
                  <a:lnTo>
                    <a:pt x="217" y="140"/>
                  </a:lnTo>
                  <a:lnTo>
                    <a:pt x="217" y="142"/>
                  </a:lnTo>
                  <a:lnTo>
                    <a:pt x="215" y="142"/>
                  </a:lnTo>
                  <a:lnTo>
                    <a:pt x="215" y="144"/>
                  </a:lnTo>
                  <a:lnTo>
                    <a:pt x="213" y="144"/>
                  </a:lnTo>
                  <a:lnTo>
                    <a:pt x="213" y="146"/>
                  </a:lnTo>
                  <a:lnTo>
                    <a:pt x="211" y="146"/>
                  </a:lnTo>
                  <a:lnTo>
                    <a:pt x="209" y="150"/>
                  </a:lnTo>
                  <a:lnTo>
                    <a:pt x="209" y="152"/>
                  </a:lnTo>
                  <a:lnTo>
                    <a:pt x="207" y="152"/>
                  </a:lnTo>
                  <a:lnTo>
                    <a:pt x="205" y="154"/>
                  </a:lnTo>
                  <a:lnTo>
                    <a:pt x="205" y="152"/>
                  </a:lnTo>
                  <a:lnTo>
                    <a:pt x="207" y="152"/>
                  </a:lnTo>
                  <a:lnTo>
                    <a:pt x="209" y="152"/>
                  </a:lnTo>
                  <a:lnTo>
                    <a:pt x="209" y="150"/>
                  </a:lnTo>
                  <a:lnTo>
                    <a:pt x="209" y="148"/>
                  </a:lnTo>
                  <a:lnTo>
                    <a:pt x="211" y="148"/>
                  </a:lnTo>
                  <a:lnTo>
                    <a:pt x="211" y="146"/>
                  </a:lnTo>
                  <a:lnTo>
                    <a:pt x="211" y="148"/>
                  </a:lnTo>
                  <a:lnTo>
                    <a:pt x="209" y="148"/>
                  </a:lnTo>
                  <a:lnTo>
                    <a:pt x="209" y="146"/>
                  </a:lnTo>
                  <a:lnTo>
                    <a:pt x="209" y="144"/>
                  </a:lnTo>
                  <a:lnTo>
                    <a:pt x="207" y="144"/>
                  </a:lnTo>
                  <a:lnTo>
                    <a:pt x="209" y="144"/>
                  </a:lnTo>
                  <a:lnTo>
                    <a:pt x="209" y="146"/>
                  </a:lnTo>
                  <a:lnTo>
                    <a:pt x="207" y="146"/>
                  </a:lnTo>
                  <a:lnTo>
                    <a:pt x="207" y="148"/>
                  </a:lnTo>
                  <a:lnTo>
                    <a:pt x="205" y="150"/>
                  </a:lnTo>
                  <a:lnTo>
                    <a:pt x="203" y="150"/>
                  </a:lnTo>
                  <a:lnTo>
                    <a:pt x="202" y="150"/>
                  </a:lnTo>
                  <a:lnTo>
                    <a:pt x="202" y="152"/>
                  </a:lnTo>
                  <a:lnTo>
                    <a:pt x="202" y="154"/>
                  </a:lnTo>
                  <a:lnTo>
                    <a:pt x="203" y="154"/>
                  </a:lnTo>
                  <a:lnTo>
                    <a:pt x="203" y="157"/>
                  </a:lnTo>
                  <a:lnTo>
                    <a:pt x="205" y="159"/>
                  </a:lnTo>
                  <a:lnTo>
                    <a:pt x="205" y="163"/>
                  </a:lnTo>
                  <a:lnTo>
                    <a:pt x="211" y="169"/>
                  </a:lnTo>
                  <a:lnTo>
                    <a:pt x="213" y="171"/>
                  </a:lnTo>
                  <a:lnTo>
                    <a:pt x="217" y="171"/>
                  </a:lnTo>
                  <a:lnTo>
                    <a:pt x="217" y="169"/>
                  </a:lnTo>
                  <a:lnTo>
                    <a:pt x="217" y="167"/>
                  </a:lnTo>
                  <a:lnTo>
                    <a:pt x="219" y="167"/>
                  </a:lnTo>
                  <a:lnTo>
                    <a:pt x="219" y="169"/>
                  </a:lnTo>
                  <a:lnTo>
                    <a:pt x="221" y="169"/>
                  </a:lnTo>
                  <a:lnTo>
                    <a:pt x="223" y="169"/>
                  </a:lnTo>
                  <a:lnTo>
                    <a:pt x="223" y="167"/>
                  </a:lnTo>
                  <a:lnTo>
                    <a:pt x="225" y="167"/>
                  </a:lnTo>
                  <a:lnTo>
                    <a:pt x="226" y="167"/>
                  </a:lnTo>
                  <a:lnTo>
                    <a:pt x="228" y="167"/>
                  </a:lnTo>
                  <a:lnTo>
                    <a:pt x="228" y="169"/>
                  </a:lnTo>
                  <a:lnTo>
                    <a:pt x="230" y="169"/>
                  </a:lnTo>
                  <a:lnTo>
                    <a:pt x="230" y="167"/>
                  </a:lnTo>
                  <a:lnTo>
                    <a:pt x="230" y="169"/>
                  </a:lnTo>
                  <a:lnTo>
                    <a:pt x="230" y="171"/>
                  </a:lnTo>
                  <a:lnTo>
                    <a:pt x="230" y="169"/>
                  </a:lnTo>
                  <a:lnTo>
                    <a:pt x="228" y="169"/>
                  </a:lnTo>
                  <a:lnTo>
                    <a:pt x="228" y="171"/>
                  </a:lnTo>
                  <a:lnTo>
                    <a:pt x="228" y="173"/>
                  </a:lnTo>
                  <a:lnTo>
                    <a:pt x="228" y="175"/>
                  </a:lnTo>
                  <a:lnTo>
                    <a:pt x="228" y="177"/>
                  </a:lnTo>
                  <a:lnTo>
                    <a:pt x="226" y="177"/>
                  </a:lnTo>
                  <a:lnTo>
                    <a:pt x="225" y="177"/>
                  </a:lnTo>
                  <a:lnTo>
                    <a:pt x="223" y="177"/>
                  </a:lnTo>
                  <a:lnTo>
                    <a:pt x="221" y="177"/>
                  </a:lnTo>
                  <a:lnTo>
                    <a:pt x="221" y="179"/>
                  </a:lnTo>
                  <a:lnTo>
                    <a:pt x="219" y="179"/>
                  </a:lnTo>
                  <a:lnTo>
                    <a:pt x="219" y="177"/>
                  </a:lnTo>
                  <a:lnTo>
                    <a:pt x="217" y="177"/>
                  </a:lnTo>
                  <a:lnTo>
                    <a:pt x="217" y="175"/>
                  </a:lnTo>
                  <a:lnTo>
                    <a:pt x="215" y="175"/>
                  </a:lnTo>
                  <a:lnTo>
                    <a:pt x="213" y="175"/>
                  </a:lnTo>
                  <a:lnTo>
                    <a:pt x="211" y="177"/>
                  </a:lnTo>
                  <a:lnTo>
                    <a:pt x="213" y="177"/>
                  </a:lnTo>
                  <a:lnTo>
                    <a:pt x="211" y="179"/>
                  </a:lnTo>
                  <a:lnTo>
                    <a:pt x="211" y="177"/>
                  </a:lnTo>
                  <a:lnTo>
                    <a:pt x="211" y="179"/>
                  </a:lnTo>
                  <a:lnTo>
                    <a:pt x="209" y="179"/>
                  </a:lnTo>
                  <a:lnTo>
                    <a:pt x="209" y="181"/>
                  </a:lnTo>
                  <a:lnTo>
                    <a:pt x="207" y="181"/>
                  </a:lnTo>
                  <a:lnTo>
                    <a:pt x="207" y="182"/>
                  </a:lnTo>
                  <a:lnTo>
                    <a:pt x="205" y="182"/>
                  </a:lnTo>
                  <a:lnTo>
                    <a:pt x="205" y="181"/>
                  </a:lnTo>
                  <a:lnTo>
                    <a:pt x="203" y="181"/>
                  </a:lnTo>
                  <a:lnTo>
                    <a:pt x="203" y="182"/>
                  </a:lnTo>
                  <a:lnTo>
                    <a:pt x="202" y="182"/>
                  </a:lnTo>
                  <a:lnTo>
                    <a:pt x="200" y="182"/>
                  </a:lnTo>
                  <a:lnTo>
                    <a:pt x="198" y="182"/>
                  </a:lnTo>
                  <a:lnTo>
                    <a:pt x="198" y="184"/>
                  </a:lnTo>
                  <a:lnTo>
                    <a:pt x="196" y="184"/>
                  </a:lnTo>
                  <a:lnTo>
                    <a:pt x="196" y="186"/>
                  </a:lnTo>
                  <a:lnTo>
                    <a:pt x="194" y="188"/>
                  </a:lnTo>
                  <a:lnTo>
                    <a:pt x="192" y="188"/>
                  </a:lnTo>
                  <a:lnTo>
                    <a:pt x="192" y="190"/>
                  </a:lnTo>
                  <a:lnTo>
                    <a:pt x="190" y="190"/>
                  </a:lnTo>
                  <a:lnTo>
                    <a:pt x="188" y="192"/>
                  </a:lnTo>
                  <a:lnTo>
                    <a:pt x="186" y="192"/>
                  </a:lnTo>
                  <a:lnTo>
                    <a:pt x="184" y="192"/>
                  </a:lnTo>
                  <a:lnTo>
                    <a:pt x="184" y="190"/>
                  </a:lnTo>
                  <a:lnTo>
                    <a:pt x="182" y="190"/>
                  </a:lnTo>
                  <a:lnTo>
                    <a:pt x="182" y="188"/>
                  </a:lnTo>
                  <a:lnTo>
                    <a:pt x="180" y="188"/>
                  </a:lnTo>
                  <a:lnTo>
                    <a:pt x="178" y="188"/>
                  </a:lnTo>
                  <a:lnTo>
                    <a:pt x="178" y="186"/>
                  </a:lnTo>
                  <a:lnTo>
                    <a:pt x="180" y="186"/>
                  </a:lnTo>
                  <a:lnTo>
                    <a:pt x="182" y="186"/>
                  </a:lnTo>
                  <a:lnTo>
                    <a:pt x="182" y="184"/>
                  </a:lnTo>
                  <a:lnTo>
                    <a:pt x="182" y="182"/>
                  </a:lnTo>
                  <a:lnTo>
                    <a:pt x="182" y="181"/>
                  </a:lnTo>
                  <a:lnTo>
                    <a:pt x="182" y="179"/>
                  </a:lnTo>
                  <a:lnTo>
                    <a:pt x="182" y="177"/>
                  </a:lnTo>
                  <a:lnTo>
                    <a:pt x="182" y="175"/>
                  </a:lnTo>
                  <a:lnTo>
                    <a:pt x="180" y="175"/>
                  </a:lnTo>
                  <a:lnTo>
                    <a:pt x="180" y="173"/>
                  </a:lnTo>
                  <a:lnTo>
                    <a:pt x="178" y="173"/>
                  </a:lnTo>
                  <a:lnTo>
                    <a:pt x="178" y="175"/>
                  </a:lnTo>
                  <a:lnTo>
                    <a:pt x="177" y="175"/>
                  </a:lnTo>
                  <a:lnTo>
                    <a:pt x="177" y="173"/>
                  </a:lnTo>
                  <a:lnTo>
                    <a:pt x="175" y="173"/>
                  </a:lnTo>
                  <a:lnTo>
                    <a:pt x="175" y="171"/>
                  </a:lnTo>
                  <a:lnTo>
                    <a:pt x="173" y="171"/>
                  </a:lnTo>
                  <a:lnTo>
                    <a:pt x="173" y="169"/>
                  </a:lnTo>
                  <a:lnTo>
                    <a:pt x="169" y="169"/>
                  </a:lnTo>
                  <a:lnTo>
                    <a:pt x="169" y="171"/>
                  </a:lnTo>
                  <a:lnTo>
                    <a:pt x="167" y="171"/>
                  </a:lnTo>
                  <a:lnTo>
                    <a:pt x="165" y="171"/>
                  </a:lnTo>
                  <a:lnTo>
                    <a:pt x="165" y="169"/>
                  </a:lnTo>
                  <a:lnTo>
                    <a:pt x="165" y="167"/>
                  </a:lnTo>
                  <a:lnTo>
                    <a:pt x="167" y="165"/>
                  </a:lnTo>
                  <a:lnTo>
                    <a:pt x="169" y="165"/>
                  </a:lnTo>
                  <a:lnTo>
                    <a:pt x="171" y="165"/>
                  </a:lnTo>
                  <a:lnTo>
                    <a:pt x="171" y="163"/>
                  </a:lnTo>
                  <a:lnTo>
                    <a:pt x="173" y="163"/>
                  </a:lnTo>
                  <a:lnTo>
                    <a:pt x="177" y="161"/>
                  </a:lnTo>
                  <a:lnTo>
                    <a:pt x="177" y="159"/>
                  </a:lnTo>
                  <a:lnTo>
                    <a:pt x="177" y="161"/>
                  </a:lnTo>
                  <a:lnTo>
                    <a:pt x="178" y="161"/>
                  </a:lnTo>
                  <a:lnTo>
                    <a:pt x="178" y="159"/>
                  </a:lnTo>
                  <a:lnTo>
                    <a:pt x="180" y="159"/>
                  </a:lnTo>
                  <a:lnTo>
                    <a:pt x="180" y="157"/>
                  </a:lnTo>
                  <a:lnTo>
                    <a:pt x="182" y="159"/>
                  </a:lnTo>
                  <a:lnTo>
                    <a:pt x="182" y="157"/>
                  </a:lnTo>
                  <a:lnTo>
                    <a:pt x="184" y="157"/>
                  </a:lnTo>
                  <a:lnTo>
                    <a:pt x="186" y="157"/>
                  </a:lnTo>
                  <a:lnTo>
                    <a:pt x="186" y="156"/>
                  </a:lnTo>
                  <a:lnTo>
                    <a:pt x="184" y="156"/>
                  </a:lnTo>
                  <a:lnTo>
                    <a:pt x="182" y="156"/>
                  </a:lnTo>
                  <a:lnTo>
                    <a:pt x="184" y="156"/>
                  </a:lnTo>
                  <a:lnTo>
                    <a:pt x="184" y="154"/>
                  </a:lnTo>
                  <a:lnTo>
                    <a:pt x="184" y="152"/>
                  </a:lnTo>
                  <a:lnTo>
                    <a:pt x="182" y="152"/>
                  </a:lnTo>
                  <a:lnTo>
                    <a:pt x="182" y="154"/>
                  </a:lnTo>
                  <a:lnTo>
                    <a:pt x="180" y="154"/>
                  </a:lnTo>
                  <a:lnTo>
                    <a:pt x="182" y="154"/>
                  </a:lnTo>
                  <a:lnTo>
                    <a:pt x="180" y="154"/>
                  </a:lnTo>
                  <a:lnTo>
                    <a:pt x="178" y="152"/>
                  </a:lnTo>
                  <a:lnTo>
                    <a:pt x="178" y="154"/>
                  </a:lnTo>
                  <a:lnTo>
                    <a:pt x="178" y="152"/>
                  </a:lnTo>
                  <a:lnTo>
                    <a:pt x="177" y="152"/>
                  </a:lnTo>
                  <a:lnTo>
                    <a:pt x="177" y="150"/>
                  </a:lnTo>
                  <a:lnTo>
                    <a:pt x="177" y="152"/>
                  </a:lnTo>
                  <a:lnTo>
                    <a:pt x="175" y="152"/>
                  </a:lnTo>
                  <a:lnTo>
                    <a:pt x="173" y="152"/>
                  </a:lnTo>
                  <a:lnTo>
                    <a:pt x="171" y="152"/>
                  </a:lnTo>
                  <a:lnTo>
                    <a:pt x="169" y="152"/>
                  </a:lnTo>
                  <a:lnTo>
                    <a:pt x="167" y="152"/>
                  </a:lnTo>
                  <a:lnTo>
                    <a:pt x="167" y="154"/>
                  </a:lnTo>
                  <a:lnTo>
                    <a:pt x="165" y="154"/>
                  </a:lnTo>
                  <a:lnTo>
                    <a:pt x="163" y="152"/>
                  </a:lnTo>
                  <a:lnTo>
                    <a:pt x="161" y="152"/>
                  </a:lnTo>
                  <a:lnTo>
                    <a:pt x="161" y="150"/>
                  </a:lnTo>
                  <a:lnTo>
                    <a:pt x="159" y="150"/>
                  </a:lnTo>
                  <a:lnTo>
                    <a:pt x="157" y="150"/>
                  </a:lnTo>
                  <a:lnTo>
                    <a:pt x="157" y="148"/>
                  </a:lnTo>
                  <a:lnTo>
                    <a:pt x="155" y="148"/>
                  </a:lnTo>
                  <a:lnTo>
                    <a:pt x="154" y="148"/>
                  </a:lnTo>
                  <a:lnTo>
                    <a:pt x="155" y="148"/>
                  </a:lnTo>
                  <a:lnTo>
                    <a:pt x="157" y="146"/>
                  </a:lnTo>
                  <a:lnTo>
                    <a:pt x="159" y="146"/>
                  </a:lnTo>
                  <a:lnTo>
                    <a:pt x="157" y="146"/>
                  </a:lnTo>
                  <a:lnTo>
                    <a:pt x="157" y="144"/>
                  </a:lnTo>
                  <a:lnTo>
                    <a:pt x="155" y="144"/>
                  </a:lnTo>
                  <a:lnTo>
                    <a:pt x="154" y="144"/>
                  </a:lnTo>
                  <a:lnTo>
                    <a:pt x="152" y="144"/>
                  </a:lnTo>
                  <a:lnTo>
                    <a:pt x="152" y="146"/>
                  </a:lnTo>
                  <a:lnTo>
                    <a:pt x="152" y="144"/>
                  </a:lnTo>
                  <a:lnTo>
                    <a:pt x="150" y="142"/>
                  </a:lnTo>
                  <a:lnTo>
                    <a:pt x="152" y="142"/>
                  </a:lnTo>
                  <a:lnTo>
                    <a:pt x="154" y="142"/>
                  </a:lnTo>
                  <a:lnTo>
                    <a:pt x="155" y="142"/>
                  </a:lnTo>
                  <a:lnTo>
                    <a:pt x="157" y="142"/>
                  </a:lnTo>
                  <a:lnTo>
                    <a:pt x="157" y="144"/>
                  </a:lnTo>
                  <a:lnTo>
                    <a:pt x="159" y="144"/>
                  </a:lnTo>
                  <a:lnTo>
                    <a:pt x="161" y="144"/>
                  </a:lnTo>
                  <a:lnTo>
                    <a:pt x="163" y="144"/>
                  </a:lnTo>
                  <a:lnTo>
                    <a:pt x="165" y="144"/>
                  </a:lnTo>
                  <a:lnTo>
                    <a:pt x="163" y="142"/>
                  </a:lnTo>
                  <a:lnTo>
                    <a:pt x="165" y="142"/>
                  </a:lnTo>
                  <a:lnTo>
                    <a:pt x="167" y="142"/>
                  </a:lnTo>
                  <a:lnTo>
                    <a:pt x="167" y="140"/>
                  </a:lnTo>
                  <a:lnTo>
                    <a:pt x="163" y="142"/>
                  </a:lnTo>
                  <a:lnTo>
                    <a:pt x="161" y="142"/>
                  </a:lnTo>
                  <a:lnTo>
                    <a:pt x="161" y="140"/>
                  </a:lnTo>
                  <a:lnTo>
                    <a:pt x="161" y="142"/>
                  </a:lnTo>
                  <a:lnTo>
                    <a:pt x="159" y="142"/>
                  </a:lnTo>
                  <a:lnTo>
                    <a:pt x="159" y="140"/>
                  </a:lnTo>
                  <a:lnTo>
                    <a:pt x="157" y="140"/>
                  </a:lnTo>
                  <a:lnTo>
                    <a:pt x="157" y="138"/>
                  </a:lnTo>
                  <a:lnTo>
                    <a:pt x="157" y="136"/>
                  </a:lnTo>
                  <a:lnTo>
                    <a:pt x="157" y="134"/>
                  </a:lnTo>
                  <a:lnTo>
                    <a:pt x="157" y="133"/>
                  </a:lnTo>
                  <a:lnTo>
                    <a:pt x="157" y="131"/>
                  </a:lnTo>
                  <a:lnTo>
                    <a:pt x="155" y="131"/>
                  </a:lnTo>
                  <a:lnTo>
                    <a:pt x="155" y="129"/>
                  </a:lnTo>
                  <a:lnTo>
                    <a:pt x="155" y="127"/>
                  </a:lnTo>
                  <a:lnTo>
                    <a:pt x="154" y="127"/>
                  </a:lnTo>
                  <a:lnTo>
                    <a:pt x="155" y="127"/>
                  </a:lnTo>
                  <a:lnTo>
                    <a:pt x="155" y="129"/>
                  </a:lnTo>
                  <a:lnTo>
                    <a:pt x="155" y="131"/>
                  </a:lnTo>
                  <a:lnTo>
                    <a:pt x="155" y="133"/>
                  </a:lnTo>
                  <a:lnTo>
                    <a:pt x="157" y="133"/>
                  </a:lnTo>
                  <a:lnTo>
                    <a:pt x="155" y="133"/>
                  </a:lnTo>
                  <a:lnTo>
                    <a:pt x="155" y="134"/>
                  </a:lnTo>
                  <a:lnTo>
                    <a:pt x="157" y="134"/>
                  </a:lnTo>
                  <a:lnTo>
                    <a:pt x="157" y="133"/>
                  </a:lnTo>
                  <a:lnTo>
                    <a:pt x="157" y="134"/>
                  </a:lnTo>
                  <a:lnTo>
                    <a:pt x="155" y="134"/>
                  </a:lnTo>
                  <a:lnTo>
                    <a:pt x="155" y="136"/>
                  </a:lnTo>
                  <a:lnTo>
                    <a:pt x="155" y="138"/>
                  </a:lnTo>
                  <a:lnTo>
                    <a:pt x="155" y="140"/>
                  </a:lnTo>
                  <a:lnTo>
                    <a:pt x="154" y="140"/>
                  </a:lnTo>
                  <a:lnTo>
                    <a:pt x="152" y="140"/>
                  </a:lnTo>
                  <a:lnTo>
                    <a:pt x="150" y="140"/>
                  </a:lnTo>
                  <a:lnTo>
                    <a:pt x="150" y="138"/>
                  </a:lnTo>
                  <a:lnTo>
                    <a:pt x="152" y="136"/>
                  </a:lnTo>
                  <a:lnTo>
                    <a:pt x="150" y="136"/>
                  </a:lnTo>
                  <a:lnTo>
                    <a:pt x="150" y="138"/>
                  </a:lnTo>
                  <a:lnTo>
                    <a:pt x="150" y="136"/>
                  </a:lnTo>
                  <a:lnTo>
                    <a:pt x="148" y="136"/>
                  </a:lnTo>
                  <a:lnTo>
                    <a:pt x="150" y="136"/>
                  </a:lnTo>
                  <a:lnTo>
                    <a:pt x="150" y="138"/>
                  </a:lnTo>
                  <a:lnTo>
                    <a:pt x="150" y="140"/>
                  </a:lnTo>
                  <a:lnTo>
                    <a:pt x="148" y="140"/>
                  </a:lnTo>
                  <a:lnTo>
                    <a:pt x="146" y="140"/>
                  </a:lnTo>
                  <a:lnTo>
                    <a:pt x="144" y="140"/>
                  </a:lnTo>
                  <a:lnTo>
                    <a:pt x="142" y="140"/>
                  </a:lnTo>
                  <a:lnTo>
                    <a:pt x="142" y="142"/>
                  </a:lnTo>
                  <a:lnTo>
                    <a:pt x="140" y="142"/>
                  </a:lnTo>
                  <a:lnTo>
                    <a:pt x="138" y="142"/>
                  </a:lnTo>
                  <a:lnTo>
                    <a:pt x="138" y="144"/>
                  </a:lnTo>
                  <a:lnTo>
                    <a:pt x="138" y="146"/>
                  </a:lnTo>
                  <a:lnTo>
                    <a:pt x="136" y="148"/>
                  </a:lnTo>
                  <a:lnTo>
                    <a:pt x="136" y="146"/>
                  </a:lnTo>
                  <a:lnTo>
                    <a:pt x="136" y="148"/>
                  </a:lnTo>
                  <a:lnTo>
                    <a:pt x="136" y="150"/>
                  </a:lnTo>
                  <a:lnTo>
                    <a:pt x="134" y="150"/>
                  </a:lnTo>
                  <a:lnTo>
                    <a:pt x="134" y="152"/>
                  </a:lnTo>
                  <a:lnTo>
                    <a:pt x="134" y="154"/>
                  </a:lnTo>
                  <a:lnTo>
                    <a:pt x="132" y="156"/>
                  </a:lnTo>
                  <a:lnTo>
                    <a:pt x="130" y="157"/>
                  </a:lnTo>
                  <a:lnTo>
                    <a:pt x="129" y="157"/>
                  </a:lnTo>
                  <a:lnTo>
                    <a:pt x="129" y="159"/>
                  </a:lnTo>
                  <a:lnTo>
                    <a:pt x="129" y="157"/>
                  </a:lnTo>
                  <a:lnTo>
                    <a:pt x="127" y="157"/>
                  </a:lnTo>
                  <a:lnTo>
                    <a:pt x="127" y="159"/>
                  </a:lnTo>
                  <a:lnTo>
                    <a:pt x="125" y="159"/>
                  </a:lnTo>
                  <a:lnTo>
                    <a:pt x="125" y="161"/>
                  </a:lnTo>
                  <a:lnTo>
                    <a:pt x="125" y="159"/>
                  </a:lnTo>
                  <a:lnTo>
                    <a:pt x="123" y="161"/>
                  </a:lnTo>
                  <a:lnTo>
                    <a:pt x="123" y="163"/>
                  </a:lnTo>
                  <a:lnTo>
                    <a:pt x="121" y="163"/>
                  </a:lnTo>
                  <a:lnTo>
                    <a:pt x="121" y="161"/>
                  </a:lnTo>
                  <a:lnTo>
                    <a:pt x="121" y="159"/>
                  </a:lnTo>
                  <a:lnTo>
                    <a:pt x="119" y="159"/>
                  </a:lnTo>
                  <a:lnTo>
                    <a:pt x="121" y="159"/>
                  </a:lnTo>
                  <a:lnTo>
                    <a:pt x="119" y="161"/>
                  </a:lnTo>
                  <a:lnTo>
                    <a:pt x="119" y="163"/>
                  </a:lnTo>
                  <a:lnTo>
                    <a:pt x="119" y="165"/>
                  </a:lnTo>
                  <a:lnTo>
                    <a:pt x="121" y="165"/>
                  </a:lnTo>
                  <a:lnTo>
                    <a:pt x="119" y="165"/>
                  </a:lnTo>
                  <a:lnTo>
                    <a:pt x="119" y="167"/>
                  </a:lnTo>
                  <a:lnTo>
                    <a:pt x="121" y="167"/>
                  </a:lnTo>
                  <a:lnTo>
                    <a:pt x="121" y="169"/>
                  </a:lnTo>
                  <a:lnTo>
                    <a:pt x="121" y="171"/>
                  </a:lnTo>
                  <a:lnTo>
                    <a:pt x="121" y="173"/>
                  </a:lnTo>
                  <a:lnTo>
                    <a:pt x="121" y="171"/>
                  </a:lnTo>
                  <a:lnTo>
                    <a:pt x="121" y="169"/>
                  </a:lnTo>
                  <a:lnTo>
                    <a:pt x="119" y="169"/>
                  </a:lnTo>
                  <a:lnTo>
                    <a:pt x="117" y="167"/>
                  </a:lnTo>
                  <a:lnTo>
                    <a:pt x="115" y="167"/>
                  </a:lnTo>
                  <a:lnTo>
                    <a:pt x="115" y="169"/>
                  </a:lnTo>
                  <a:lnTo>
                    <a:pt x="113" y="169"/>
                  </a:lnTo>
                  <a:lnTo>
                    <a:pt x="111" y="169"/>
                  </a:lnTo>
                  <a:lnTo>
                    <a:pt x="109" y="171"/>
                  </a:lnTo>
                  <a:lnTo>
                    <a:pt x="107" y="171"/>
                  </a:lnTo>
                  <a:lnTo>
                    <a:pt x="106" y="171"/>
                  </a:lnTo>
                  <a:lnTo>
                    <a:pt x="106" y="173"/>
                  </a:lnTo>
                  <a:lnTo>
                    <a:pt x="107" y="173"/>
                  </a:lnTo>
                  <a:lnTo>
                    <a:pt x="106" y="173"/>
                  </a:lnTo>
                  <a:lnTo>
                    <a:pt x="104" y="173"/>
                  </a:lnTo>
                  <a:lnTo>
                    <a:pt x="102" y="171"/>
                  </a:lnTo>
                  <a:lnTo>
                    <a:pt x="100" y="171"/>
                  </a:lnTo>
                  <a:lnTo>
                    <a:pt x="98" y="169"/>
                  </a:lnTo>
                  <a:lnTo>
                    <a:pt x="98" y="167"/>
                  </a:lnTo>
                  <a:lnTo>
                    <a:pt x="98" y="165"/>
                  </a:lnTo>
                  <a:lnTo>
                    <a:pt x="100" y="165"/>
                  </a:lnTo>
                  <a:lnTo>
                    <a:pt x="100" y="167"/>
                  </a:lnTo>
                  <a:lnTo>
                    <a:pt x="102" y="167"/>
                  </a:lnTo>
                  <a:lnTo>
                    <a:pt x="102" y="165"/>
                  </a:lnTo>
                  <a:lnTo>
                    <a:pt x="102" y="163"/>
                  </a:lnTo>
                  <a:lnTo>
                    <a:pt x="102" y="161"/>
                  </a:lnTo>
                  <a:lnTo>
                    <a:pt x="104" y="161"/>
                  </a:lnTo>
                  <a:lnTo>
                    <a:pt x="104" y="159"/>
                  </a:lnTo>
                  <a:lnTo>
                    <a:pt x="106" y="159"/>
                  </a:lnTo>
                  <a:lnTo>
                    <a:pt x="106" y="157"/>
                  </a:lnTo>
                  <a:lnTo>
                    <a:pt x="106" y="156"/>
                  </a:lnTo>
                  <a:lnTo>
                    <a:pt x="109" y="156"/>
                  </a:lnTo>
                  <a:lnTo>
                    <a:pt x="109" y="154"/>
                  </a:lnTo>
                  <a:lnTo>
                    <a:pt x="109" y="152"/>
                  </a:lnTo>
                  <a:lnTo>
                    <a:pt x="109" y="150"/>
                  </a:lnTo>
                  <a:lnTo>
                    <a:pt x="109" y="148"/>
                  </a:lnTo>
                  <a:lnTo>
                    <a:pt x="109" y="146"/>
                  </a:lnTo>
                  <a:lnTo>
                    <a:pt x="109" y="144"/>
                  </a:lnTo>
                  <a:lnTo>
                    <a:pt x="111" y="144"/>
                  </a:lnTo>
                  <a:lnTo>
                    <a:pt x="113" y="142"/>
                  </a:lnTo>
                  <a:lnTo>
                    <a:pt x="113" y="144"/>
                  </a:lnTo>
                  <a:lnTo>
                    <a:pt x="113" y="146"/>
                  </a:lnTo>
                  <a:lnTo>
                    <a:pt x="115" y="146"/>
                  </a:lnTo>
                  <a:lnTo>
                    <a:pt x="115" y="144"/>
                  </a:lnTo>
                  <a:lnTo>
                    <a:pt x="115" y="146"/>
                  </a:lnTo>
                  <a:lnTo>
                    <a:pt x="117" y="144"/>
                  </a:lnTo>
                  <a:lnTo>
                    <a:pt x="117" y="146"/>
                  </a:lnTo>
                  <a:lnTo>
                    <a:pt x="119" y="146"/>
                  </a:lnTo>
                  <a:lnTo>
                    <a:pt x="121" y="146"/>
                  </a:lnTo>
                  <a:lnTo>
                    <a:pt x="121" y="144"/>
                  </a:lnTo>
                  <a:lnTo>
                    <a:pt x="123" y="146"/>
                  </a:lnTo>
                  <a:lnTo>
                    <a:pt x="123" y="148"/>
                  </a:lnTo>
                  <a:lnTo>
                    <a:pt x="125" y="146"/>
                  </a:lnTo>
                  <a:lnTo>
                    <a:pt x="127" y="146"/>
                  </a:lnTo>
                  <a:lnTo>
                    <a:pt x="129" y="146"/>
                  </a:lnTo>
                  <a:lnTo>
                    <a:pt x="127" y="146"/>
                  </a:lnTo>
                  <a:lnTo>
                    <a:pt x="127" y="144"/>
                  </a:lnTo>
                  <a:lnTo>
                    <a:pt x="125" y="144"/>
                  </a:lnTo>
                  <a:lnTo>
                    <a:pt x="125" y="142"/>
                  </a:lnTo>
                  <a:lnTo>
                    <a:pt x="125" y="140"/>
                  </a:lnTo>
                  <a:lnTo>
                    <a:pt x="125" y="138"/>
                  </a:lnTo>
                  <a:lnTo>
                    <a:pt x="125" y="136"/>
                  </a:lnTo>
                  <a:lnTo>
                    <a:pt x="123" y="136"/>
                  </a:lnTo>
                  <a:lnTo>
                    <a:pt x="123" y="134"/>
                  </a:lnTo>
                  <a:lnTo>
                    <a:pt x="121" y="134"/>
                  </a:lnTo>
                  <a:lnTo>
                    <a:pt x="119" y="134"/>
                  </a:lnTo>
                  <a:lnTo>
                    <a:pt x="119" y="133"/>
                  </a:lnTo>
                  <a:lnTo>
                    <a:pt x="119" y="131"/>
                  </a:lnTo>
                  <a:lnTo>
                    <a:pt x="117" y="131"/>
                  </a:lnTo>
                  <a:lnTo>
                    <a:pt x="117" y="129"/>
                  </a:lnTo>
                  <a:lnTo>
                    <a:pt x="119" y="129"/>
                  </a:lnTo>
                  <a:lnTo>
                    <a:pt x="119" y="127"/>
                  </a:lnTo>
                  <a:lnTo>
                    <a:pt x="119" y="125"/>
                  </a:lnTo>
                  <a:lnTo>
                    <a:pt x="117" y="125"/>
                  </a:lnTo>
                  <a:lnTo>
                    <a:pt x="115" y="125"/>
                  </a:lnTo>
                  <a:lnTo>
                    <a:pt x="115" y="123"/>
                  </a:lnTo>
                  <a:lnTo>
                    <a:pt x="113" y="121"/>
                  </a:lnTo>
                  <a:lnTo>
                    <a:pt x="111" y="121"/>
                  </a:lnTo>
                  <a:lnTo>
                    <a:pt x="111" y="119"/>
                  </a:lnTo>
                  <a:lnTo>
                    <a:pt x="113" y="117"/>
                  </a:lnTo>
                  <a:lnTo>
                    <a:pt x="113" y="115"/>
                  </a:lnTo>
                  <a:lnTo>
                    <a:pt x="113" y="113"/>
                  </a:lnTo>
                  <a:lnTo>
                    <a:pt x="113" y="111"/>
                  </a:lnTo>
                  <a:lnTo>
                    <a:pt x="111" y="109"/>
                  </a:lnTo>
                  <a:lnTo>
                    <a:pt x="109" y="109"/>
                  </a:lnTo>
                  <a:lnTo>
                    <a:pt x="107" y="109"/>
                  </a:lnTo>
                  <a:lnTo>
                    <a:pt x="107" y="108"/>
                  </a:lnTo>
                  <a:lnTo>
                    <a:pt x="107" y="106"/>
                  </a:lnTo>
                  <a:lnTo>
                    <a:pt x="106" y="106"/>
                  </a:lnTo>
                  <a:lnTo>
                    <a:pt x="104" y="106"/>
                  </a:lnTo>
                  <a:lnTo>
                    <a:pt x="104" y="104"/>
                  </a:lnTo>
                  <a:lnTo>
                    <a:pt x="102" y="104"/>
                  </a:lnTo>
                  <a:lnTo>
                    <a:pt x="102" y="106"/>
                  </a:lnTo>
                  <a:lnTo>
                    <a:pt x="102" y="108"/>
                  </a:lnTo>
                  <a:lnTo>
                    <a:pt x="102" y="106"/>
                  </a:lnTo>
                  <a:lnTo>
                    <a:pt x="100" y="106"/>
                  </a:lnTo>
                  <a:lnTo>
                    <a:pt x="102" y="106"/>
                  </a:lnTo>
                  <a:lnTo>
                    <a:pt x="100" y="104"/>
                  </a:lnTo>
                  <a:lnTo>
                    <a:pt x="100" y="106"/>
                  </a:lnTo>
                  <a:lnTo>
                    <a:pt x="100" y="104"/>
                  </a:lnTo>
                  <a:lnTo>
                    <a:pt x="100" y="102"/>
                  </a:lnTo>
                  <a:lnTo>
                    <a:pt x="98" y="102"/>
                  </a:lnTo>
                  <a:lnTo>
                    <a:pt x="98" y="104"/>
                  </a:lnTo>
                  <a:lnTo>
                    <a:pt x="96" y="104"/>
                  </a:lnTo>
                  <a:lnTo>
                    <a:pt x="96" y="102"/>
                  </a:lnTo>
                  <a:lnTo>
                    <a:pt x="96" y="100"/>
                  </a:lnTo>
                  <a:lnTo>
                    <a:pt x="94" y="100"/>
                  </a:lnTo>
                  <a:lnTo>
                    <a:pt x="92" y="100"/>
                  </a:lnTo>
                  <a:lnTo>
                    <a:pt x="92" y="98"/>
                  </a:lnTo>
                  <a:lnTo>
                    <a:pt x="90" y="98"/>
                  </a:lnTo>
                  <a:lnTo>
                    <a:pt x="88" y="98"/>
                  </a:lnTo>
                  <a:lnTo>
                    <a:pt x="88" y="96"/>
                  </a:lnTo>
                  <a:lnTo>
                    <a:pt x="86" y="96"/>
                  </a:lnTo>
                  <a:lnTo>
                    <a:pt x="86" y="98"/>
                  </a:lnTo>
                  <a:lnTo>
                    <a:pt x="84" y="98"/>
                  </a:lnTo>
                  <a:lnTo>
                    <a:pt x="82" y="98"/>
                  </a:lnTo>
                  <a:lnTo>
                    <a:pt x="82" y="100"/>
                  </a:lnTo>
                  <a:lnTo>
                    <a:pt x="81" y="100"/>
                  </a:lnTo>
                  <a:lnTo>
                    <a:pt x="79" y="100"/>
                  </a:lnTo>
                  <a:lnTo>
                    <a:pt x="79" y="98"/>
                  </a:lnTo>
                  <a:lnTo>
                    <a:pt x="79" y="100"/>
                  </a:lnTo>
                  <a:lnTo>
                    <a:pt x="77" y="100"/>
                  </a:lnTo>
                  <a:lnTo>
                    <a:pt x="75" y="98"/>
                  </a:lnTo>
                  <a:lnTo>
                    <a:pt x="75" y="100"/>
                  </a:lnTo>
                  <a:lnTo>
                    <a:pt x="75" y="102"/>
                  </a:lnTo>
                  <a:lnTo>
                    <a:pt x="73" y="102"/>
                  </a:lnTo>
                  <a:lnTo>
                    <a:pt x="73" y="100"/>
                  </a:lnTo>
                  <a:lnTo>
                    <a:pt x="73" y="102"/>
                  </a:lnTo>
                  <a:lnTo>
                    <a:pt x="71" y="102"/>
                  </a:lnTo>
                  <a:lnTo>
                    <a:pt x="69" y="104"/>
                  </a:lnTo>
                  <a:lnTo>
                    <a:pt x="67" y="104"/>
                  </a:lnTo>
                  <a:lnTo>
                    <a:pt x="67" y="106"/>
                  </a:lnTo>
                  <a:lnTo>
                    <a:pt x="65" y="106"/>
                  </a:lnTo>
                  <a:lnTo>
                    <a:pt x="65" y="108"/>
                  </a:lnTo>
                  <a:lnTo>
                    <a:pt x="63" y="109"/>
                  </a:lnTo>
                  <a:lnTo>
                    <a:pt x="61" y="109"/>
                  </a:lnTo>
                  <a:lnTo>
                    <a:pt x="59" y="109"/>
                  </a:lnTo>
                  <a:lnTo>
                    <a:pt x="58" y="109"/>
                  </a:lnTo>
                  <a:lnTo>
                    <a:pt x="50" y="111"/>
                  </a:lnTo>
                  <a:lnTo>
                    <a:pt x="48" y="113"/>
                  </a:lnTo>
                  <a:lnTo>
                    <a:pt x="48" y="115"/>
                  </a:lnTo>
                  <a:lnTo>
                    <a:pt x="46" y="115"/>
                  </a:lnTo>
                  <a:lnTo>
                    <a:pt x="44" y="115"/>
                  </a:lnTo>
                  <a:lnTo>
                    <a:pt x="44" y="113"/>
                  </a:lnTo>
                  <a:lnTo>
                    <a:pt x="42" y="113"/>
                  </a:lnTo>
                  <a:lnTo>
                    <a:pt x="40" y="111"/>
                  </a:lnTo>
                  <a:lnTo>
                    <a:pt x="40" y="109"/>
                  </a:lnTo>
                  <a:lnTo>
                    <a:pt x="38" y="109"/>
                  </a:lnTo>
                  <a:lnTo>
                    <a:pt x="36" y="109"/>
                  </a:lnTo>
                  <a:lnTo>
                    <a:pt x="34" y="109"/>
                  </a:lnTo>
                  <a:lnTo>
                    <a:pt x="34" y="111"/>
                  </a:lnTo>
                  <a:lnTo>
                    <a:pt x="33" y="111"/>
                  </a:lnTo>
                  <a:lnTo>
                    <a:pt x="33" y="109"/>
                  </a:lnTo>
                  <a:lnTo>
                    <a:pt x="31" y="109"/>
                  </a:lnTo>
                  <a:lnTo>
                    <a:pt x="29" y="109"/>
                  </a:lnTo>
                  <a:lnTo>
                    <a:pt x="27" y="109"/>
                  </a:lnTo>
                  <a:lnTo>
                    <a:pt x="25" y="109"/>
                  </a:lnTo>
                  <a:lnTo>
                    <a:pt x="25" y="108"/>
                  </a:lnTo>
                  <a:lnTo>
                    <a:pt x="23" y="108"/>
                  </a:lnTo>
                  <a:lnTo>
                    <a:pt x="23" y="109"/>
                  </a:lnTo>
                  <a:lnTo>
                    <a:pt x="21" y="109"/>
                  </a:lnTo>
                  <a:lnTo>
                    <a:pt x="21" y="108"/>
                  </a:lnTo>
                  <a:lnTo>
                    <a:pt x="21" y="109"/>
                  </a:lnTo>
                  <a:lnTo>
                    <a:pt x="21" y="108"/>
                  </a:lnTo>
                  <a:lnTo>
                    <a:pt x="19" y="108"/>
                  </a:lnTo>
                  <a:lnTo>
                    <a:pt x="17" y="106"/>
                  </a:lnTo>
                  <a:lnTo>
                    <a:pt x="15" y="106"/>
                  </a:lnTo>
                  <a:lnTo>
                    <a:pt x="15" y="108"/>
                  </a:lnTo>
                  <a:lnTo>
                    <a:pt x="15" y="109"/>
                  </a:lnTo>
                  <a:lnTo>
                    <a:pt x="13" y="109"/>
                  </a:lnTo>
                  <a:lnTo>
                    <a:pt x="13" y="108"/>
                  </a:lnTo>
                  <a:lnTo>
                    <a:pt x="13" y="109"/>
                  </a:lnTo>
                  <a:lnTo>
                    <a:pt x="11" y="109"/>
                  </a:lnTo>
                  <a:lnTo>
                    <a:pt x="11" y="108"/>
                  </a:lnTo>
                  <a:lnTo>
                    <a:pt x="11" y="106"/>
                  </a:lnTo>
                  <a:lnTo>
                    <a:pt x="10" y="106"/>
                  </a:lnTo>
                  <a:lnTo>
                    <a:pt x="8" y="106"/>
                  </a:lnTo>
                  <a:lnTo>
                    <a:pt x="8" y="104"/>
                  </a:lnTo>
                  <a:lnTo>
                    <a:pt x="6" y="102"/>
                  </a:lnTo>
                  <a:lnTo>
                    <a:pt x="4" y="102"/>
                  </a:lnTo>
                  <a:lnTo>
                    <a:pt x="4" y="100"/>
                  </a:lnTo>
                  <a:lnTo>
                    <a:pt x="2" y="100"/>
                  </a:lnTo>
                  <a:lnTo>
                    <a:pt x="2" y="98"/>
                  </a:lnTo>
                  <a:lnTo>
                    <a:pt x="0" y="98"/>
                  </a:lnTo>
                  <a:lnTo>
                    <a:pt x="0" y="96"/>
                  </a:lnTo>
                  <a:lnTo>
                    <a:pt x="0" y="94"/>
                  </a:lnTo>
                  <a:lnTo>
                    <a:pt x="2" y="94"/>
                  </a:lnTo>
                  <a:lnTo>
                    <a:pt x="2" y="92"/>
                  </a:lnTo>
                  <a:lnTo>
                    <a:pt x="4" y="92"/>
                  </a:lnTo>
                  <a:lnTo>
                    <a:pt x="4" y="90"/>
                  </a:lnTo>
                  <a:lnTo>
                    <a:pt x="4" y="88"/>
                  </a:lnTo>
                  <a:lnTo>
                    <a:pt x="6" y="86"/>
                  </a:lnTo>
                  <a:lnTo>
                    <a:pt x="6" y="85"/>
                  </a:lnTo>
                  <a:lnTo>
                    <a:pt x="8" y="83"/>
                  </a:lnTo>
                  <a:lnTo>
                    <a:pt x="10" y="83"/>
                  </a:lnTo>
                  <a:lnTo>
                    <a:pt x="11" y="83"/>
                  </a:lnTo>
                  <a:lnTo>
                    <a:pt x="11" y="85"/>
                  </a:lnTo>
                  <a:lnTo>
                    <a:pt x="11" y="83"/>
                  </a:lnTo>
                  <a:lnTo>
                    <a:pt x="11" y="81"/>
                  </a:lnTo>
                  <a:lnTo>
                    <a:pt x="10" y="81"/>
                  </a:lnTo>
                  <a:lnTo>
                    <a:pt x="10" y="79"/>
                  </a:lnTo>
                  <a:lnTo>
                    <a:pt x="10" y="77"/>
                  </a:lnTo>
                  <a:lnTo>
                    <a:pt x="10" y="75"/>
                  </a:lnTo>
                  <a:lnTo>
                    <a:pt x="10" y="73"/>
                  </a:lnTo>
                  <a:lnTo>
                    <a:pt x="8" y="71"/>
                  </a:lnTo>
                  <a:lnTo>
                    <a:pt x="10" y="71"/>
                  </a:lnTo>
                  <a:lnTo>
                    <a:pt x="10" y="69"/>
                  </a:lnTo>
                  <a:lnTo>
                    <a:pt x="10" y="67"/>
                  </a:lnTo>
                  <a:lnTo>
                    <a:pt x="11" y="67"/>
                  </a:lnTo>
                  <a:lnTo>
                    <a:pt x="13" y="65"/>
                  </a:lnTo>
                  <a:lnTo>
                    <a:pt x="13" y="63"/>
                  </a:lnTo>
                  <a:lnTo>
                    <a:pt x="15" y="61"/>
                  </a:lnTo>
                  <a:lnTo>
                    <a:pt x="17" y="60"/>
                  </a:lnTo>
                  <a:lnTo>
                    <a:pt x="21" y="56"/>
                  </a:lnTo>
                  <a:lnTo>
                    <a:pt x="21" y="54"/>
                  </a:lnTo>
                  <a:lnTo>
                    <a:pt x="23" y="54"/>
                  </a:lnTo>
                  <a:lnTo>
                    <a:pt x="25" y="52"/>
                  </a:lnTo>
                  <a:lnTo>
                    <a:pt x="25" y="50"/>
                  </a:lnTo>
                  <a:lnTo>
                    <a:pt x="27" y="50"/>
                  </a:lnTo>
                  <a:lnTo>
                    <a:pt x="29" y="50"/>
                  </a:lnTo>
                  <a:lnTo>
                    <a:pt x="31" y="50"/>
                  </a:lnTo>
                  <a:lnTo>
                    <a:pt x="31" y="48"/>
                  </a:lnTo>
                  <a:lnTo>
                    <a:pt x="31" y="46"/>
                  </a:lnTo>
                  <a:lnTo>
                    <a:pt x="33" y="46"/>
                  </a:lnTo>
                  <a:lnTo>
                    <a:pt x="31" y="44"/>
                  </a:lnTo>
                  <a:lnTo>
                    <a:pt x="33" y="44"/>
                  </a:lnTo>
                  <a:lnTo>
                    <a:pt x="31" y="42"/>
                  </a:lnTo>
                  <a:lnTo>
                    <a:pt x="31" y="40"/>
                  </a:lnTo>
                  <a:lnTo>
                    <a:pt x="29" y="40"/>
                  </a:lnTo>
                  <a:lnTo>
                    <a:pt x="31" y="38"/>
                  </a:lnTo>
                  <a:lnTo>
                    <a:pt x="33" y="38"/>
                  </a:lnTo>
                  <a:lnTo>
                    <a:pt x="31" y="37"/>
                  </a:lnTo>
                  <a:lnTo>
                    <a:pt x="29" y="37"/>
                  </a:lnTo>
                  <a:lnTo>
                    <a:pt x="29" y="35"/>
                  </a:lnTo>
                  <a:lnTo>
                    <a:pt x="29" y="33"/>
                  </a:lnTo>
                  <a:lnTo>
                    <a:pt x="29" y="31"/>
                  </a:lnTo>
                  <a:lnTo>
                    <a:pt x="27" y="31"/>
                  </a:lnTo>
                  <a:lnTo>
                    <a:pt x="27" y="29"/>
                  </a:lnTo>
                  <a:lnTo>
                    <a:pt x="25" y="27"/>
                  </a:lnTo>
                  <a:lnTo>
                    <a:pt x="25" y="25"/>
                  </a:lnTo>
                  <a:lnTo>
                    <a:pt x="25" y="23"/>
                  </a:lnTo>
                  <a:lnTo>
                    <a:pt x="25" y="21"/>
                  </a:lnTo>
                  <a:lnTo>
                    <a:pt x="23" y="21"/>
                  </a:lnTo>
                  <a:lnTo>
                    <a:pt x="25" y="21"/>
                  </a:lnTo>
                  <a:lnTo>
                    <a:pt x="23" y="19"/>
                  </a:lnTo>
                  <a:lnTo>
                    <a:pt x="25" y="19"/>
                  </a:lnTo>
                  <a:lnTo>
                    <a:pt x="27" y="19"/>
                  </a:lnTo>
                  <a:lnTo>
                    <a:pt x="29" y="19"/>
                  </a:lnTo>
                  <a:lnTo>
                    <a:pt x="31" y="19"/>
                  </a:lnTo>
                  <a:lnTo>
                    <a:pt x="33" y="17"/>
                  </a:lnTo>
                  <a:lnTo>
                    <a:pt x="34" y="17"/>
                  </a:lnTo>
                  <a:lnTo>
                    <a:pt x="34" y="15"/>
                  </a:lnTo>
                  <a:lnTo>
                    <a:pt x="34" y="14"/>
                  </a:lnTo>
                  <a:lnTo>
                    <a:pt x="36" y="14"/>
                  </a:lnTo>
                  <a:lnTo>
                    <a:pt x="36" y="12"/>
                  </a:lnTo>
                  <a:lnTo>
                    <a:pt x="40" y="12"/>
                  </a:lnTo>
                  <a:lnTo>
                    <a:pt x="42" y="12"/>
                  </a:lnTo>
                  <a:lnTo>
                    <a:pt x="46" y="12"/>
                  </a:lnTo>
                  <a:lnTo>
                    <a:pt x="48" y="12"/>
                  </a:lnTo>
                  <a:lnTo>
                    <a:pt x="48" y="10"/>
                  </a:lnTo>
                  <a:lnTo>
                    <a:pt x="50" y="10"/>
                  </a:lnTo>
                  <a:lnTo>
                    <a:pt x="52" y="12"/>
                  </a:lnTo>
                  <a:lnTo>
                    <a:pt x="56" y="12"/>
                  </a:lnTo>
                  <a:lnTo>
                    <a:pt x="58" y="12"/>
                  </a:lnTo>
                  <a:lnTo>
                    <a:pt x="61" y="12"/>
                  </a:lnTo>
                  <a:lnTo>
                    <a:pt x="63" y="12"/>
                  </a:lnTo>
                  <a:lnTo>
                    <a:pt x="65" y="14"/>
                  </a:lnTo>
                  <a:lnTo>
                    <a:pt x="69" y="14"/>
                  </a:lnTo>
                  <a:lnTo>
                    <a:pt x="73" y="14"/>
                  </a:lnTo>
                  <a:lnTo>
                    <a:pt x="75" y="15"/>
                  </a:lnTo>
                  <a:lnTo>
                    <a:pt x="77" y="15"/>
                  </a:lnTo>
                  <a:lnTo>
                    <a:pt x="79" y="15"/>
                  </a:lnTo>
                  <a:lnTo>
                    <a:pt x="81" y="15"/>
                  </a:lnTo>
                  <a:lnTo>
                    <a:pt x="81" y="17"/>
                  </a:lnTo>
                  <a:lnTo>
                    <a:pt x="82" y="17"/>
                  </a:lnTo>
                  <a:lnTo>
                    <a:pt x="82" y="19"/>
                  </a:lnTo>
                  <a:lnTo>
                    <a:pt x="84" y="19"/>
                  </a:lnTo>
                  <a:lnTo>
                    <a:pt x="86" y="19"/>
                  </a:lnTo>
                  <a:lnTo>
                    <a:pt x="88" y="19"/>
                  </a:lnTo>
                  <a:lnTo>
                    <a:pt x="88" y="21"/>
                  </a:lnTo>
                  <a:lnTo>
                    <a:pt x="88" y="23"/>
                  </a:lnTo>
                  <a:lnTo>
                    <a:pt x="90" y="23"/>
                  </a:lnTo>
                  <a:lnTo>
                    <a:pt x="90" y="21"/>
                  </a:lnTo>
                  <a:lnTo>
                    <a:pt x="90" y="19"/>
                  </a:lnTo>
                  <a:lnTo>
                    <a:pt x="92" y="19"/>
                  </a:lnTo>
                  <a:lnTo>
                    <a:pt x="92" y="21"/>
                  </a:lnTo>
                  <a:lnTo>
                    <a:pt x="94" y="21"/>
                  </a:lnTo>
                  <a:lnTo>
                    <a:pt x="96" y="21"/>
                  </a:lnTo>
                  <a:lnTo>
                    <a:pt x="96" y="19"/>
                  </a:lnTo>
                  <a:lnTo>
                    <a:pt x="98" y="17"/>
                  </a:lnTo>
                  <a:lnTo>
                    <a:pt x="98" y="19"/>
                  </a:lnTo>
                  <a:lnTo>
                    <a:pt x="100" y="21"/>
                  </a:lnTo>
                  <a:lnTo>
                    <a:pt x="102" y="21"/>
                  </a:lnTo>
                  <a:lnTo>
                    <a:pt x="104" y="21"/>
                  </a:lnTo>
                  <a:lnTo>
                    <a:pt x="104" y="23"/>
                  </a:lnTo>
                  <a:lnTo>
                    <a:pt x="106" y="23"/>
                  </a:lnTo>
                  <a:lnTo>
                    <a:pt x="106" y="25"/>
                  </a:lnTo>
                  <a:lnTo>
                    <a:pt x="106" y="23"/>
                  </a:lnTo>
                  <a:lnTo>
                    <a:pt x="106" y="21"/>
                  </a:lnTo>
                  <a:lnTo>
                    <a:pt x="107" y="21"/>
                  </a:lnTo>
                  <a:lnTo>
                    <a:pt x="109" y="21"/>
                  </a:lnTo>
                  <a:lnTo>
                    <a:pt x="109" y="19"/>
                  </a:lnTo>
                  <a:lnTo>
                    <a:pt x="111" y="19"/>
                  </a:lnTo>
                  <a:lnTo>
                    <a:pt x="113" y="19"/>
                  </a:lnTo>
                  <a:lnTo>
                    <a:pt x="113" y="21"/>
                  </a:lnTo>
                  <a:lnTo>
                    <a:pt x="113" y="23"/>
                  </a:lnTo>
                  <a:lnTo>
                    <a:pt x="113" y="25"/>
                  </a:lnTo>
                  <a:lnTo>
                    <a:pt x="115" y="25"/>
                  </a:lnTo>
                  <a:lnTo>
                    <a:pt x="117" y="25"/>
                  </a:lnTo>
                  <a:lnTo>
                    <a:pt x="117" y="23"/>
                  </a:lnTo>
                  <a:lnTo>
                    <a:pt x="119" y="23"/>
                  </a:lnTo>
                  <a:lnTo>
                    <a:pt x="121" y="23"/>
                  </a:lnTo>
                  <a:lnTo>
                    <a:pt x="123" y="23"/>
                  </a:lnTo>
                  <a:lnTo>
                    <a:pt x="125" y="23"/>
                  </a:lnTo>
                  <a:lnTo>
                    <a:pt x="127" y="23"/>
                  </a:lnTo>
                  <a:lnTo>
                    <a:pt x="129" y="23"/>
                  </a:lnTo>
                  <a:lnTo>
                    <a:pt x="130" y="23"/>
                  </a:lnTo>
                  <a:lnTo>
                    <a:pt x="130" y="25"/>
                  </a:lnTo>
                  <a:lnTo>
                    <a:pt x="130" y="27"/>
                  </a:lnTo>
                  <a:lnTo>
                    <a:pt x="132" y="27"/>
                  </a:lnTo>
                  <a:lnTo>
                    <a:pt x="132" y="29"/>
                  </a:lnTo>
                  <a:lnTo>
                    <a:pt x="134" y="29"/>
                  </a:lnTo>
                  <a:lnTo>
                    <a:pt x="134" y="27"/>
                  </a:lnTo>
                  <a:lnTo>
                    <a:pt x="136" y="27"/>
                  </a:lnTo>
                  <a:lnTo>
                    <a:pt x="136" y="25"/>
                  </a:lnTo>
                  <a:lnTo>
                    <a:pt x="134" y="23"/>
                  </a:lnTo>
                  <a:lnTo>
                    <a:pt x="136" y="23"/>
                  </a:lnTo>
                  <a:lnTo>
                    <a:pt x="134" y="23"/>
                  </a:lnTo>
                  <a:lnTo>
                    <a:pt x="134" y="21"/>
                  </a:lnTo>
                  <a:lnTo>
                    <a:pt x="134" y="19"/>
                  </a:lnTo>
                  <a:lnTo>
                    <a:pt x="134" y="17"/>
                  </a:lnTo>
                  <a:lnTo>
                    <a:pt x="136" y="17"/>
                  </a:lnTo>
                  <a:lnTo>
                    <a:pt x="136" y="15"/>
                  </a:lnTo>
                  <a:lnTo>
                    <a:pt x="136" y="14"/>
                  </a:lnTo>
                  <a:lnTo>
                    <a:pt x="138" y="12"/>
                  </a:lnTo>
                  <a:lnTo>
                    <a:pt x="138" y="10"/>
                  </a:lnTo>
                  <a:lnTo>
                    <a:pt x="140" y="10"/>
                  </a:lnTo>
                  <a:lnTo>
                    <a:pt x="140" y="8"/>
                  </a:lnTo>
                  <a:lnTo>
                    <a:pt x="144" y="8"/>
                  </a:lnTo>
                  <a:lnTo>
                    <a:pt x="146" y="8"/>
                  </a:lnTo>
                  <a:lnTo>
                    <a:pt x="146" y="6"/>
                  </a:lnTo>
                  <a:lnTo>
                    <a:pt x="148" y="6"/>
                  </a:lnTo>
                  <a:lnTo>
                    <a:pt x="150" y="6"/>
                  </a:lnTo>
                  <a:lnTo>
                    <a:pt x="152" y="6"/>
                  </a:lnTo>
                  <a:lnTo>
                    <a:pt x="154" y="6"/>
                  </a:lnTo>
                  <a:lnTo>
                    <a:pt x="155" y="6"/>
                  </a:lnTo>
                  <a:lnTo>
                    <a:pt x="155" y="8"/>
                  </a:lnTo>
                  <a:lnTo>
                    <a:pt x="157" y="8"/>
                  </a:lnTo>
                  <a:lnTo>
                    <a:pt x="159" y="8"/>
                  </a:lnTo>
                  <a:lnTo>
                    <a:pt x="161" y="8"/>
                  </a:lnTo>
                  <a:lnTo>
                    <a:pt x="161" y="6"/>
                  </a:lnTo>
                  <a:lnTo>
                    <a:pt x="163" y="6"/>
                  </a:lnTo>
                  <a:lnTo>
                    <a:pt x="163" y="4"/>
                  </a:lnTo>
                  <a:lnTo>
                    <a:pt x="163" y="2"/>
                  </a:lnTo>
                  <a:lnTo>
                    <a:pt x="163" y="0"/>
                  </a:lnTo>
                  <a:lnTo>
                    <a:pt x="165" y="2"/>
                  </a:lnTo>
                  <a:lnTo>
                    <a:pt x="169" y="2"/>
                  </a:lnTo>
                  <a:lnTo>
                    <a:pt x="171" y="2"/>
                  </a:lnTo>
                  <a:lnTo>
                    <a:pt x="171" y="4"/>
                  </a:lnTo>
                  <a:lnTo>
                    <a:pt x="173" y="4"/>
                  </a:lnTo>
                  <a:lnTo>
                    <a:pt x="173" y="2"/>
                  </a:lnTo>
                  <a:lnTo>
                    <a:pt x="175" y="2"/>
                  </a:lnTo>
                  <a:lnTo>
                    <a:pt x="175" y="0"/>
                  </a:lnTo>
                  <a:lnTo>
                    <a:pt x="177" y="0"/>
                  </a:lnTo>
                  <a:close/>
                  <a:moveTo>
                    <a:pt x="129" y="146"/>
                  </a:moveTo>
                  <a:lnTo>
                    <a:pt x="127" y="146"/>
                  </a:lnTo>
                  <a:lnTo>
                    <a:pt x="127" y="148"/>
                  </a:lnTo>
                  <a:lnTo>
                    <a:pt x="129" y="148"/>
                  </a:lnTo>
                  <a:lnTo>
                    <a:pt x="129" y="150"/>
                  </a:lnTo>
                  <a:lnTo>
                    <a:pt x="130" y="150"/>
                  </a:lnTo>
                  <a:lnTo>
                    <a:pt x="132" y="152"/>
                  </a:lnTo>
                  <a:lnTo>
                    <a:pt x="132" y="154"/>
                  </a:lnTo>
                  <a:lnTo>
                    <a:pt x="132" y="152"/>
                  </a:lnTo>
                  <a:lnTo>
                    <a:pt x="134" y="152"/>
                  </a:lnTo>
                  <a:lnTo>
                    <a:pt x="132" y="152"/>
                  </a:lnTo>
                  <a:lnTo>
                    <a:pt x="132" y="150"/>
                  </a:lnTo>
                  <a:lnTo>
                    <a:pt x="130" y="148"/>
                  </a:lnTo>
                  <a:lnTo>
                    <a:pt x="130" y="146"/>
                  </a:lnTo>
                  <a:lnTo>
                    <a:pt x="130" y="148"/>
                  </a:lnTo>
                  <a:lnTo>
                    <a:pt x="129" y="148"/>
                  </a:lnTo>
                  <a:lnTo>
                    <a:pt x="129" y="146"/>
                  </a:lnTo>
                  <a:close/>
                  <a:moveTo>
                    <a:pt x="192" y="148"/>
                  </a:moveTo>
                  <a:lnTo>
                    <a:pt x="192" y="150"/>
                  </a:lnTo>
                  <a:lnTo>
                    <a:pt x="192" y="152"/>
                  </a:lnTo>
                  <a:lnTo>
                    <a:pt x="192" y="150"/>
                  </a:lnTo>
                  <a:lnTo>
                    <a:pt x="190" y="150"/>
                  </a:lnTo>
                  <a:lnTo>
                    <a:pt x="190" y="152"/>
                  </a:lnTo>
                  <a:lnTo>
                    <a:pt x="192" y="152"/>
                  </a:lnTo>
                  <a:lnTo>
                    <a:pt x="190" y="152"/>
                  </a:lnTo>
                  <a:lnTo>
                    <a:pt x="188" y="150"/>
                  </a:lnTo>
                  <a:lnTo>
                    <a:pt x="186" y="150"/>
                  </a:lnTo>
                  <a:lnTo>
                    <a:pt x="184" y="150"/>
                  </a:lnTo>
                  <a:lnTo>
                    <a:pt x="184" y="152"/>
                  </a:lnTo>
                  <a:lnTo>
                    <a:pt x="186" y="152"/>
                  </a:lnTo>
                  <a:lnTo>
                    <a:pt x="188" y="154"/>
                  </a:lnTo>
                  <a:lnTo>
                    <a:pt x="190" y="154"/>
                  </a:lnTo>
                  <a:lnTo>
                    <a:pt x="188" y="154"/>
                  </a:lnTo>
                  <a:lnTo>
                    <a:pt x="190" y="154"/>
                  </a:lnTo>
                  <a:lnTo>
                    <a:pt x="188" y="154"/>
                  </a:lnTo>
                  <a:lnTo>
                    <a:pt x="188" y="152"/>
                  </a:lnTo>
                  <a:lnTo>
                    <a:pt x="190" y="152"/>
                  </a:lnTo>
                  <a:lnTo>
                    <a:pt x="190" y="154"/>
                  </a:lnTo>
                  <a:lnTo>
                    <a:pt x="192" y="154"/>
                  </a:lnTo>
                  <a:lnTo>
                    <a:pt x="192" y="156"/>
                  </a:lnTo>
                  <a:lnTo>
                    <a:pt x="192" y="154"/>
                  </a:lnTo>
                  <a:lnTo>
                    <a:pt x="194" y="154"/>
                  </a:lnTo>
                  <a:lnTo>
                    <a:pt x="192" y="154"/>
                  </a:lnTo>
                  <a:lnTo>
                    <a:pt x="194" y="156"/>
                  </a:lnTo>
                  <a:lnTo>
                    <a:pt x="194" y="154"/>
                  </a:lnTo>
                  <a:lnTo>
                    <a:pt x="194" y="156"/>
                  </a:lnTo>
                  <a:lnTo>
                    <a:pt x="194" y="154"/>
                  </a:lnTo>
                  <a:lnTo>
                    <a:pt x="196" y="154"/>
                  </a:lnTo>
                  <a:lnTo>
                    <a:pt x="196" y="156"/>
                  </a:lnTo>
                  <a:lnTo>
                    <a:pt x="196" y="157"/>
                  </a:lnTo>
                  <a:lnTo>
                    <a:pt x="196" y="156"/>
                  </a:lnTo>
                  <a:lnTo>
                    <a:pt x="198" y="157"/>
                  </a:lnTo>
                  <a:lnTo>
                    <a:pt x="196" y="157"/>
                  </a:lnTo>
                  <a:lnTo>
                    <a:pt x="198" y="157"/>
                  </a:lnTo>
                  <a:lnTo>
                    <a:pt x="198" y="156"/>
                  </a:lnTo>
                  <a:lnTo>
                    <a:pt x="200" y="156"/>
                  </a:lnTo>
                  <a:lnTo>
                    <a:pt x="200" y="157"/>
                  </a:lnTo>
                  <a:lnTo>
                    <a:pt x="198" y="157"/>
                  </a:lnTo>
                  <a:lnTo>
                    <a:pt x="198" y="159"/>
                  </a:lnTo>
                  <a:lnTo>
                    <a:pt x="196" y="159"/>
                  </a:lnTo>
                  <a:lnTo>
                    <a:pt x="198" y="159"/>
                  </a:lnTo>
                  <a:lnTo>
                    <a:pt x="200" y="157"/>
                  </a:lnTo>
                  <a:lnTo>
                    <a:pt x="202" y="157"/>
                  </a:lnTo>
                  <a:lnTo>
                    <a:pt x="200" y="157"/>
                  </a:lnTo>
                  <a:lnTo>
                    <a:pt x="200" y="159"/>
                  </a:lnTo>
                  <a:lnTo>
                    <a:pt x="202" y="159"/>
                  </a:lnTo>
                  <a:lnTo>
                    <a:pt x="202" y="161"/>
                  </a:lnTo>
                  <a:lnTo>
                    <a:pt x="203" y="161"/>
                  </a:lnTo>
                  <a:lnTo>
                    <a:pt x="203" y="163"/>
                  </a:lnTo>
                  <a:lnTo>
                    <a:pt x="205" y="163"/>
                  </a:lnTo>
                  <a:lnTo>
                    <a:pt x="205" y="165"/>
                  </a:lnTo>
                  <a:lnTo>
                    <a:pt x="207" y="165"/>
                  </a:lnTo>
                  <a:lnTo>
                    <a:pt x="207" y="167"/>
                  </a:lnTo>
                  <a:lnTo>
                    <a:pt x="205" y="167"/>
                  </a:lnTo>
                  <a:lnTo>
                    <a:pt x="205" y="169"/>
                  </a:lnTo>
                  <a:lnTo>
                    <a:pt x="207" y="171"/>
                  </a:lnTo>
                  <a:lnTo>
                    <a:pt x="209" y="171"/>
                  </a:lnTo>
                  <a:lnTo>
                    <a:pt x="211" y="171"/>
                  </a:lnTo>
                  <a:lnTo>
                    <a:pt x="211" y="173"/>
                  </a:lnTo>
                  <a:lnTo>
                    <a:pt x="213" y="171"/>
                  </a:lnTo>
                  <a:lnTo>
                    <a:pt x="211" y="171"/>
                  </a:lnTo>
                  <a:lnTo>
                    <a:pt x="207" y="165"/>
                  </a:lnTo>
                  <a:lnTo>
                    <a:pt x="207" y="163"/>
                  </a:lnTo>
                  <a:lnTo>
                    <a:pt x="205" y="163"/>
                  </a:lnTo>
                  <a:lnTo>
                    <a:pt x="205" y="161"/>
                  </a:lnTo>
                  <a:lnTo>
                    <a:pt x="203" y="161"/>
                  </a:lnTo>
                  <a:lnTo>
                    <a:pt x="203" y="159"/>
                  </a:lnTo>
                  <a:lnTo>
                    <a:pt x="203" y="157"/>
                  </a:lnTo>
                  <a:lnTo>
                    <a:pt x="203" y="159"/>
                  </a:lnTo>
                  <a:lnTo>
                    <a:pt x="202" y="159"/>
                  </a:lnTo>
                  <a:lnTo>
                    <a:pt x="203" y="157"/>
                  </a:lnTo>
                  <a:lnTo>
                    <a:pt x="202" y="157"/>
                  </a:lnTo>
                  <a:lnTo>
                    <a:pt x="203" y="157"/>
                  </a:lnTo>
                  <a:lnTo>
                    <a:pt x="202" y="157"/>
                  </a:lnTo>
                  <a:lnTo>
                    <a:pt x="202" y="156"/>
                  </a:lnTo>
                  <a:lnTo>
                    <a:pt x="202" y="154"/>
                  </a:lnTo>
                  <a:lnTo>
                    <a:pt x="202" y="156"/>
                  </a:lnTo>
                  <a:lnTo>
                    <a:pt x="202" y="154"/>
                  </a:lnTo>
                  <a:lnTo>
                    <a:pt x="200" y="154"/>
                  </a:lnTo>
                  <a:lnTo>
                    <a:pt x="200" y="152"/>
                  </a:lnTo>
                  <a:lnTo>
                    <a:pt x="202" y="152"/>
                  </a:lnTo>
                  <a:lnTo>
                    <a:pt x="202" y="154"/>
                  </a:lnTo>
                  <a:lnTo>
                    <a:pt x="202" y="152"/>
                  </a:lnTo>
                  <a:lnTo>
                    <a:pt x="200" y="152"/>
                  </a:lnTo>
                  <a:lnTo>
                    <a:pt x="200" y="150"/>
                  </a:lnTo>
                  <a:lnTo>
                    <a:pt x="200" y="152"/>
                  </a:lnTo>
                  <a:lnTo>
                    <a:pt x="200" y="154"/>
                  </a:lnTo>
                  <a:lnTo>
                    <a:pt x="198" y="156"/>
                  </a:lnTo>
                  <a:lnTo>
                    <a:pt x="196" y="156"/>
                  </a:lnTo>
                  <a:lnTo>
                    <a:pt x="198" y="156"/>
                  </a:lnTo>
                  <a:lnTo>
                    <a:pt x="196" y="156"/>
                  </a:lnTo>
                  <a:lnTo>
                    <a:pt x="196" y="154"/>
                  </a:lnTo>
                  <a:lnTo>
                    <a:pt x="198" y="154"/>
                  </a:lnTo>
                  <a:lnTo>
                    <a:pt x="196" y="154"/>
                  </a:lnTo>
                  <a:lnTo>
                    <a:pt x="196" y="152"/>
                  </a:lnTo>
                  <a:lnTo>
                    <a:pt x="198" y="152"/>
                  </a:lnTo>
                  <a:lnTo>
                    <a:pt x="198" y="154"/>
                  </a:lnTo>
                  <a:lnTo>
                    <a:pt x="198" y="152"/>
                  </a:lnTo>
                  <a:lnTo>
                    <a:pt x="198" y="154"/>
                  </a:lnTo>
                  <a:lnTo>
                    <a:pt x="198" y="152"/>
                  </a:lnTo>
                  <a:lnTo>
                    <a:pt x="198" y="150"/>
                  </a:lnTo>
                  <a:lnTo>
                    <a:pt x="198" y="152"/>
                  </a:lnTo>
                  <a:lnTo>
                    <a:pt x="196" y="152"/>
                  </a:lnTo>
                  <a:lnTo>
                    <a:pt x="196" y="150"/>
                  </a:lnTo>
                  <a:lnTo>
                    <a:pt x="194" y="150"/>
                  </a:lnTo>
                  <a:lnTo>
                    <a:pt x="194" y="152"/>
                  </a:lnTo>
                  <a:lnTo>
                    <a:pt x="194" y="150"/>
                  </a:lnTo>
                  <a:lnTo>
                    <a:pt x="192" y="150"/>
                  </a:lnTo>
                  <a:lnTo>
                    <a:pt x="192" y="148"/>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2" name="Freeform 242"/>
            <p:cNvSpPr>
              <a:spLocks noEditPoints="1"/>
            </p:cNvSpPr>
            <p:nvPr/>
          </p:nvSpPr>
          <p:spPr bwMode="auto">
            <a:xfrm>
              <a:off x="549275" y="4089400"/>
              <a:ext cx="8689975" cy="752475"/>
            </a:xfrm>
            <a:custGeom>
              <a:avLst/>
              <a:gdLst>
                <a:gd name="T0" fmla="*/ 277 w 5474"/>
                <a:gd name="T1" fmla="*/ 474 h 474"/>
                <a:gd name="T2" fmla="*/ 277 w 5474"/>
                <a:gd name="T3" fmla="*/ 474 h 474"/>
                <a:gd name="T4" fmla="*/ 277 w 5474"/>
                <a:gd name="T5" fmla="*/ 474 h 474"/>
                <a:gd name="T6" fmla="*/ 14 w 5474"/>
                <a:gd name="T7" fmla="*/ 464 h 474"/>
                <a:gd name="T8" fmla="*/ 14 w 5474"/>
                <a:gd name="T9" fmla="*/ 464 h 474"/>
                <a:gd name="T10" fmla="*/ 14 w 5474"/>
                <a:gd name="T11" fmla="*/ 464 h 474"/>
                <a:gd name="T12" fmla="*/ 14 w 5474"/>
                <a:gd name="T13" fmla="*/ 464 h 474"/>
                <a:gd name="T14" fmla="*/ 14 w 5474"/>
                <a:gd name="T15" fmla="*/ 464 h 474"/>
                <a:gd name="T16" fmla="*/ 14 w 5474"/>
                <a:gd name="T17" fmla="*/ 464 h 474"/>
                <a:gd name="T18" fmla="*/ 12 w 5474"/>
                <a:gd name="T19" fmla="*/ 455 h 474"/>
                <a:gd name="T20" fmla="*/ 12 w 5474"/>
                <a:gd name="T21" fmla="*/ 455 h 474"/>
                <a:gd name="T22" fmla="*/ 12 w 5474"/>
                <a:gd name="T23" fmla="*/ 455 h 474"/>
                <a:gd name="T24" fmla="*/ 12 w 5474"/>
                <a:gd name="T25" fmla="*/ 455 h 474"/>
                <a:gd name="T26" fmla="*/ 244 w 5474"/>
                <a:gd name="T27" fmla="*/ 374 h 474"/>
                <a:gd name="T28" fmla="*/ 244 w 5474"/>
                <a:gd name="T29" fmla="*/ 374 h 474"/>
                <a:gd name="T30" fmla="*/ 242 w 5474"/>
                <a:gd name="T31" fmla="*/ 374 h 474"/>
                <a:gd name="T32" fmla="*/ 244 w 5474"/>
                <a:gd name="T33" fmla="*/ 374 h 474"/>
                <a:gd name="T34" fmla="*/ 244 w 5474"/>
                <a:gd name="T35" fmla="*/ 374 h 474"/>
                <a:gd name="T36" fmla="*/ 244 w 5474"/>
                <a:gd name="T37" fmla="*/ 374 h 474"/>
                <a:gd name="T38" fmla="*/ 242 w 5474"/>
                <a:gd name="T39" fmla="*/ 374 h 474"/>
                <a:gd name="T40" fmla="*/ 242 w 5474"/>
                <a:gd name="T41" fmla="*/ 374 h 474"/>
                <a:gd name="T42" fmla="*/ 244 w 5474"/>
                <a:gd name="T43" fmla="*/ 374 h 474"/>
                <a:gd name="T44" fmla="*/ 238 w 5474"/>
                <a:gd name="T45" fmla="*/ 366 h 474"/>
                <a:gd name="T46" fmla="*/ 238 w 5474"/>
                <a:gd name="T47" fmla="*/ 366 h 474"/>
                <a:gd name="T48" fmla="*/ 125 w 5474"/>
                <a:gd name="T49" fmla="*/ 197 h 474"/>
                <a:gd name="T50" fmla="*/ 125 w 5474"/>
                <a:gd name="T51" fmla="*/ 197 h 474"/>
                <a:gd name="T52" fmla="*/ 125 w 5474"/>
                <a:gd name="T53" fmla="*/ 197 h 474"/>
                <a:gd name="T54" fmla="*/ 125 w 5474"/>
                <a:gd name="T55" fmla="*/ 197 h 474"/>
                <a:gd name="T56" fmla="*/ 125 w 5474"/>
                <a:gd name="T57" fmla="*/ 197 h 474"/>
                <a:gd name="T58" fmla="*/ 125 w 5474"/>
                <a:gd name="T59" fmla="*/ 197 h 474"/>
                <a:gd name="T60" fmla="*/ 125 w 5474"/>
                <a:gd name="T61" fmla="*/ 197 h 474"/>
                <a:gd name="T62" fmla="*/ 125 w 5474"/>
                <a:gd name="T63" fmla="*/ 197 h 474"/>
                <a:gd name="T64" fmla="*/ 125 w 5474"/>
                <a:gd name="T65" fmla="*/ 197 h 474"/>
                <a:gd name="T66" fmla="*/ 125 w 5474"/>
                <a:gd name="T67" fmla="*/ 197 h 474"/>
                <a:gd name="T68" fmla="*/ 125 w 5474"/>
                <a:gd name="T69" fmla="*/ 197 h 474"/>
                <a:gd name="T70" fmla="*/ 1628 w 5474"/>
                <a:gd name="T71" fmla="*/ 170 h 474"/>
                <a:gd name="T72" fmla="*/ 1628 w 5474"/>
                <a:gd name="T73" fmla="*/ 170 h 474"/>
                <a:gd name="T74" fmla="*/ 1628 w 5474"/>
                <a:gd name="T75" fmla="*/ 170 h 474"/>
                <a:gd name="T76" fmla="*/ 1628 w 5474"/>
                <a:gd name="T77" fmla="*/ 170 h 474"/>
                <a:gd name="T78" fmla="*/ 1628 w 5474"/>
                <a:gd name="T79" fmla="*/ 170 h 474"/>
                <a:gd name="T80" fmla="*/ 1628 w 5474"/>
                <a:gd name="T81" fmla="*/ 170 h 474"/>
                <a:gd name="T82" fmla="*/ 1628 w 5474"/>
                <a:gd name="T83" fmla="*/ 170 h 474"/>
                <a:gd name="T84" fmla="*/ 1628 w 5474"/>
                <a:gd name="T85" fmla="*/ 170 h 474"/>
                <a:gd name="T86" fmla="*/ 1628 w 5474"/>
                <a:gd name="T87" fmla="*/ 170 h 474"/>
                <a:gd name="T88" fmla="*/ 1628 w 5474"/>
                <a:gd name="T89" fmla="*/ 170 h 474"/>
                <a:gd name="T90" fmla="*/ 1628 w 5474"/>
                <a:gd name="T91" fmla="*/ 170 h 474"/>
                <a:gd name="T92" fmla="*/ 1628 w 5474"/>
                <a:gd name="T93" fmla="*/ 170 h 474"/>
                <a:gd name="T94" fmla="*/ 1628 w 5474"/>
                <a:gd name="T95" fmla="*/ 170 h 474"/>
                <a:gd name="T96" fmla="*/ 1628 w 5474"/>
                <a:gd name="T97" fmla="*/ 170 h 474"/>
                <a:gd name="T98" fmla="*/ 5474 w 5474"/>
                <a:gd name="T99" fmla="*/ 155 h 474"/>
                <a:gd name="T100" fmla="*/ 5474 w 5474"/>
                <a:gd name="T101" fmla="*/ 155 h 474"/>
                <a:gd name="T102" fmla="*/ 5474 w 5474"/>
                <a:gd name="T103" fmla="*/ 155 h 474"/>
                <a:gd name="T104" fmla="*/ 5474 w 5474"/>
                <a:gd name="T105" fmla="*/ 155 h 474"/>
                <a:gd name="T106" fmla="*/ 5474 w 5474"/>
                <a:gd name="T107" fmla="*/ 155 h 474"/>
                <a:gd name="T108" fmla="*/ 0 w 5474"/>
                <a:gd name="T109" fmla="*/ 0 h 474"/>
                <a:gd name="T110" fmla="*/ 0 w 5474"/>
                <a:gd name="T111" fmla="*/ 0 h 474"/>
                <a:gd name="T112" fmla="*/ 0 w 5474"/>
                <a:gd name="T113" fmla="*/ 0 h 474"/>
                <a:gd name="T114" fmla="*/ 0 w 5474"/>
                <a:gd name="T115" fmla="*/ 0 h 474"/>
                <a:gd name="T116" fmla="*/ 0 w 5474"/>
                <a:gd name="T117" fmla="*/ 0 h 474"/>
                <a:gd name="T118" fmla="*/ 0 w 5474"/>
                <a:gd name="T119" fmla="*/ 0 h 474"/>
                <a:gd name="T120" fmla="*/ 0 w 5474"/>
                <a:gd name="T121" fmla="*/ 0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474" h="474">
                  <a:moveTo>
                    <a:pt x="277" y="474"/>
                  </a:moveTo>
                  <a:lnTo>
                    <a:pt x="277" y="474"/>
                  </a:lnTo>
                  <a:lnTo>
                    <a:pt x="277" y="474"/>
                  </a:lnTo>
                  <a:lnTo>
                    <a:pt x="277" y="474"/>
                  </a:lnTo>
                  <a:lnTo>
                    <a:pt x="277" y="474"/>
                  </a:lnTo>
                  <a:lnTo>
                    <a:pt x="277" y="474"/>
                  </a:lnTo>
                  <a:close/>
                  <a:moveTo>
                    <a:pt x="14" y="464"/>
                  </a:moveTo>
                  <a:lnTo>
                    <a:pt x="14" y="464"/>
                  </a:lnTo>
                  <a:lnTo>
                    <a:pt x="14" y="464"/>
                  </a:lnTo>
                  <a:lnTo>
                    <a:pt x="14" y="464"/>
                  </a:lnTo>
                  <a:lnTo>
                    <a:pt x="14" y="464"/>
                  </a:lnTo>
                  <a:lnTo>
                    <a:pt x="14" y="464"/>
                  </a:lnTo>
                  <a:lnTo>
                    <a:pt x="14" y="464"/>
                  </a:lnTo>
                  <a:lnTo>
                    <a:pt x="14" y="464"/>
                  </a:lnTo>
                  <a:lnTo>
                    <a:pt x="14" y="464"/>
                  </a:lnTo>
                  <a:close/>
                  <a:moveTo>
                    <a:pt x="14" y="464"/>
                  </a:moveTo>
                  <a:lnTo>
                    <a:pt x="14" y="464"/>
                  </a:lnTo>
                  <a:lnTo>
                    <a:pt x="14" y="464"/>
                  </a:lnTo>
                  <a:lnTo>
                    <a:pt x="14" y="464"/>
                  </a:lnTo>
                  <a:close/>
                  <a:moveTo>
                    <a:pt x="12" y="455"/>
                  </a:moveTo>
                  <a:lnTo>
                    <a:pt x="12" y="455"/>
                  </a:lnTo>
                  <a:lnTo>
                    <a:pt x="12" y="455"/>
                  </a:lnTo>
                  <a:lnTo>
                    <a:pt x="12" y="455"/>
                  </a:lnTo>
                  <a:lnTo>
                    <a:pt x="12" y="455"/>
                  </a:lnTo>
                  <a:lnTo>
                    <a:pt x="12" y="455"/>
                  </a:lnTo>
                  <a:lnTo>
                    <a:pt x="12" y="455"/>
                  </a:lnTo>
                  <a:close/>
                  <a:moveTo>
                    <a:pt x="244" y="374"/>
                  </a:moveTo>
                  <a:lnTo>
                    <a:pt x="244" y="374"/>
                  </a:lnTo>
                  <a:lnTo>
                    <a:pt x="244" y="374"/>
                  </a:lnTo>
                  <a:lnTo>
                    <a:pt x="244" y="374"/>
                  </a:lnTo>
                  <a:lnTo>
                    <a:pt x="244" y="374"/>
                  </a:lnTo>
                  <a:lnTo>
                    <a:pt x="242" y="374"/>
                  </a:lnTo>
                  <a:lnTo>
                    <a:pt x="244" y="374"/>
                  </a:lnTo>
                  <a:lnTo>
                    <a:pt x="244" y="374"/>
                  </a:lnTo>
                  <a:lnTo>
                    <a:pt x="244" y="374"/>
                  </a:lnTo>
                  <a:lnTo>
                    <a:pt x="244" y="374"/>
                  </a:lnTo>
                  <a:lnTo>
                    <a:pt x="244" y="374"/>
                  </a:lnTo>
                  <a:lnTo>
                    <a:pt x="244" y="374"/>
                  </a:lnTo>
                  <a:lnTo>
                    <a:pt x="244" y="374"/>
                  </a:lnTo>
                  <a:lnTo>
                    <a:pt x="242" y="374"/>
                  </a:lnTo>
                  <a:lnTo>
                    <a:pt x="242" y="374"/>
                  </a:lnTo>
                  <a:lnTo>
                    <a:pt x="242" y="374"/>
                  </a:lnTo>
                  <a:lnTo>
                    <a:pt x="244" y="374"/>
                  </a:lnTo>
                  <a:lnTo>
                    <a:pt x="244" y="374"/>
                  </a:lnTo>
                  <a:close/>
                  <a:moveTo>
                    <a:pt x="238" y="366"/>
                  </a:moveTo>
                  <a:lnTo>
                    <a:pt x="238" y="366"/>
                  </a:lnTo>
                  <a:lnTo>
                    <a:pt x="238" y="366"/>
                  </a:lnTo>
                  <a:lnTo>
                    <a:pt x="238" y="366"/>
                  </a:lnTo>
                  <a:lnTo>
                    <a:pt x="238" y="366"/>
                  </a:lnTo>
                  <a:close/>
                  <a:moveTo>
                    <a:pt x="125" y="197"/>
                  </a:moveTo>
                  <a:lnTo>
                    <a:pt x="125" y="197"/>
                  </a:lnTo>
                  <a:lnTo>
                    <a:pt x="125" y="197"/>
                  </a:lnTo>
                  <a:lnTo>
                    <a:pt x="125" y="197"/>
                  </a:lnTo>
                  <a:lnTo>
                    <a:pt x="125" y="197"/>
                  </a:lnTo>
                  <a:lnTo>
                    <a:pt x="125" y="197"/>
                  </a:lnTo>
                  <a:lnTo>
                    <a:pt x="125" y="197"/>
                  </a:lnTo>
                  <a:close/>
                  <a:moveTo>
                    <a:pt x="125" y="197"/>
                  </a:moveTo>
                  <a:lnTo>
                    <a:pt x="125" y="197"/>
                  </a:lnTo>
                  <a:lnTo>
                    <a:pt x="125" y="197"/>
                  </a:lnTo>
                  <a:lnTo>
                    <a:pt x="125" y="197"/>
                  </a:lnTo>
                  <a:close/>
                  <a:moveTo>
                    <a:pt x="125" y="197"/>
                  </a:moveTo>
                  <a:lnTo>
                    <a:pt x="125" y="197"/>
                  </a:lnTo>
                  <a:lnTo>
                    <a:pt x="125" y="197"/>
                  </a:lnTo>
                  <a:lnTo>
                    <a:pt x="125" y="197"/>
                  </a:lnTo>
                  <a:lnTo>
                    <a:pt x="125" y="197"/>
                  </a:lnTo>
                  <a:lnTo>
                    <a:pt x="125" y="197"/>
                  </a:lnTo>
                  <a:lnTo>
                    <a:pt x="125" y="197"/>
                  </a:lnTo>
                  <a:lnTo>
                    <a:pt x="125" y="197"/>
                  </a:lnTo>
                  <a:lnTo>
                    <a:pt x="125" y="197"/>
                  </a:lnTo>
                  <a:lnTo>
                    <a:pt x="125" y="197"/>
                  </a:lnTo>
                  <a:close/>
                  <a:moveTo>
                    <a:pt x="1628" y="170"/>
                  </a:move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lnTo>
                    <a:pt x="1628" y="170"/>
                  </a:lnTo>
                  <a:close/>
                  <a:moveTo>
                    <a:pt x="5474" y="155"/>
                  </a:moveTo>
                  <a:lnTo>
                    <a:pt x="5474" y="155"/>
                  </a:lnTo>
                  <a:lnTo>
                    <a:pt x="5474" y="155"/>
                  </a:lnTo>
                  <a:lnTo>
                    <a:pt x="5474" y="155"/>
                  </a:lnTo>
                  <a:lnTo>
                    <a:pt x="5474" y="155"/>
                  </a:lnTo>
                  <a:lnTo>
                    <a:pt x="5474" y="155"/>
                  </a:lnTo>
                  <a:lnTo>
                    <a:pt x="5474" y="155"/>
                  </a:lnTo>
                  <a:lnTo>
                    <a:pt x="5474" y="155"/>
                  </a:lnTo>
                  <a:lnTo>
                    <a:pt x="5474" y="155"/>
                  </a:lnTo>
                  <a:close/>
                  <a:moveTo>
                    <a:pt x="0" y="0"/>
                  </a:move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3" name="Freeform 243"/>
            <p:cNvSpPr>
              <a:spLocks/>
            </p:cNvSpPr>
            <p:nvPr/>
          </p:nvSpPr>
          <p:spPr bwMode="auto">
            <a:xfrm>
              <a:off x="3554413" y="5630863"/>
              <a:ext cx="131763" cy="146050"/>
            </a:xfrm>
            <a:custGeom>
              <a:avLst/>
              <a:gdLst>
                <a:gd name="T0" fmla="*/ 81 w 83"/>
                <a:gd name="T1" fmla="*/ 54 h 92"/>
                <a:gd name="T2" fmla="*/ 77 w 83"/>
                <a:gd name="T3" fmla="*/ 56 h 92"/>
                <a:gd name="T4" fmla="*/ 77 w 83"/>
                <a:gd name="T5" fmla="*/ 56 h 92"/>
                <a:gd name="T6" fmla="*/ 75 w 83"/>
                <a:gd name="T7" fmla="*/ 58 h 92"/>
                <a:gd name="T8" fmla="*/ 77 w 83"/>
                <a:gd name="T9" fmla="*/ 65 h 92"/>
                <a:gd name="T10" fmla="*/ 79 w 83"/>
                <a:gd name="T11" fmla="*/ 71 h 92"/>
                <a:gd name="T12" fmla="*/ 75 w 83"/>
                <a:gd name="T13" fmla="*/ 75 h 92"/>
                <a:gd name="T14" fmla="*/ 71 w 83"/>
                <a:gd name="T15" fmla="*/ 81 h 92"/>
                <a:gd name="T16" fmla="*/ 66 w 83"/>
                <a:gd name="T17" fmla="*/ 86 h 92"/>
                <a:gd name="T18" fmla="*/ 66 w 83"/>
                <a:gd name="T19" fmla="*/ 84 h 92"/>
                <a:gd name="T20" fmla="*/ 60 w 83"/>
                <a:gd name="T21" fmla="*/ 90 h 92"/>
                <a:gd name="T22" fmla="*/ 54 w 83"/>
                <a:gd name="T23" fmla="*/ 90 h 92"/>
                <a:gd name="T24" fmla="*/ 46 w 83"/>
                <a:gd name="T25" fmla="*/ 88 h 92"/>
                <a:gd name="T26" fmla="*/ 39 w 83"/>
                <a:gd name="T27" fmla="*/ 88 h 92"/>
                <a:gd name="T28" fmla="*/ 33 w 83"/>
                <a:gd name="T29" fmla="*/ 90 h 92"/>
                <a:gd name="T30" fmla="*/ 31 w 83"/>
                <a:gd name="T31" fmla="*/ 88 h 92"/>
                <a:gd name="T32" fmla="*/ 25 w 83"/>
                <a:gd name="T33" fmla="*/ 86 h 92"/>
                <a:gd name="T34" fmla="*/ 21 w 83"/>
                <a:gd name="T35" fmla="*/ 83 h 92"/>
                <a:gd name="T36" fmla="*/ 16 w 83"/>
                <a:gd name="T37" fmla="*/ 81 h 92"/>
                <a:gd name="T38" fmla="*/ 12 w 83"/>
                <a:gd name="T39" fmla="*/ 81 h 92"/>
                <a:gd name="T40" fmla="*/ 8 w 83"/>
                <a:gd name="T41" fmla="*/ 79 h 92"/>
                <a:gd name="T42" fmla="*/ 2 w 83"/>
                <a:gd name="T43" fmla="*/ 75 h 92"/>
                <a:gd name="T44" fmla="*/ 0 w 83"/>
                <a:gd name="T45" fmla="*/ 69 h 92"/>
                <a:gd name="T46" fmla="*/ 0 w 83"/>
                <a:gd name="T47" fmla="*/ 61 h 92"/>
                <a:gd name="T48" fmla="*/ 2 w 83"/>
                <a:gd name="T49" fmla="*/ 56 h 92"/>
                <a:gd name="T50" fmla="*/ 6 w 83"/>
                <a:gd name="T51" fmla="*/ 52 h 92"/>
                <a:gd name="T52" fmla="*/ 4 w 83"/>
                <a:gd name="T53" fmla="*/ 44 h 92"/>
                <a:gd name="T54" fmla="*/ 4 w 83"/>
                <a:gd name="T55" fmla="*/ 36 h 92"/>
                <a:gd name="T56" fmla="*/ 4 w 83"/>
                <a:gd name="T57" fmla="*/ 33 h 92"/>
                <a:gd name="T58" fmla="*/ 6 w 83"/>
                <a:gd name="T59" fmla="*/ 27 h 92"/>
                <a:gd name="T60" fmla="*/ 8 w 83"/>
                <a:gd name="T61" fmla="*/ 19 h 92"/>
                <a:gd name="T62" fmla="*/ 10 w 83"/>
                <a:gd name="T63" fmla="*/ 13 h 92"/>
                <a:gd name="T64" fmla="*/ 8 w 83"/>
                <a:gd name="T65" fmla="*/ 8 h 92"/>
                <a:gd name="T66" fmla="*/ 14 w 83"/>
                <a:gd name="T67" fmla="*/ 4 h 92"/>
                <a:gd name="T68" fmla="*/ 18 w 83"/>
                <a:gd name="T69" fmla="*/ 4 h 92"/>
                <a:gd name="T70" fmla="*/ 19 w 83"/>
                <a:gd name="T71" fmla="*/ 2 h 92"/>
                <a:gd name="T72" fmla="*/ 25 w 83"/>
                <a:gd name="T73" fmla="*/ 0 h 92"/>
                <a:gd name="T74" fmla="*/ 31 w 83"/>
                <a:gd name="T75" fmla="*/ 4 h 92"/>
                <a:gd name="T76" fmla="*/ 35 w 83"/>
                <a:gd name="T77" fmla="*/ 8 h 92"/>
                <a:gd name="T78" fmla="*/ 39 w 83"/>
                <a:gd name="T79" fmla="*/ 13 h 92"/>
                <a:gd name="T80" fmla="*/ 42 w 83"/>
                <a:gd name="T81" fmla="*/ 17 h 92"/>
                <a:gd name="T82" fmla="*/ 46 w 83"/>
                <a:gd name="T83" fmla="*/ 13 h 92"/>
                <a:gd name="T84" fmla="*/ 50 w 83"/>
                <a:gd name="T85" fmla="*/ 19 h 92"/>
                <a:gd name="T86" fmla="*/ 54 w 83"/>
                <a:gd name="T87" fmla="*/ 21 h 92"/>
                <a:gd name="T88" fmla="*/ 58 w 83"/>
                <a:gd name="T89" fmla="*/ 25 h 92"/>
                <a:gd name="T90" fmla="*/ 62 w 83"/>
                <a:gd name="T91" fmla="*/ 29 h 92"/>
                <a:gd name="T92" fmla="*/ 67 w 83"/>
                <a:gd name="T93" fmla="*/ 33 h 92"/>
                <a:gd name="T94" fmla="*/ 73 w 83"/>
                <a:gd name="T95" fmla="*/ 35 h 92"/>
                <a:gd name="T96" fmla="*/ 75 w 83"/>
                <a:gd name="T97" fmla="*/ 42 h 92"/>
                <a:gd name="T98" fmla="*/ 79 w 83"/>
                <a:gd name="T99" fmla="*/ 4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3" h="92">
                  <a:moveTo>
                    <a:pt x="83" y="48"/>
                  </a:moveTo>
                  <a:lnTo>
                    <a:pt x="81" y="50"/>
                  </a:lnTo>
                  <a:lnTo>
                    <a:pt x="81" y="52"/>
                  </a:lnTo>
                  <a:lnTo>
                    <a:pt x="81" y="54"/>
                  </a:lnTo>
                  <a:lnTo>
                    <a:pt x="79" y="52"/>
                  </a:lnTo>
                  <a:lnTo>
                    <a:pt x="79" y="54"/>
                  </a:lnTo>
                  <a:lnTo>
                    <a:pt x="77" y="54"/>
                  </a:lnTo>
                  <a:lnTo>
                    <a:pt x="77" y="56"/>
                  </a:lnTo>
                  <a:lnTo>
                    <a:pt x="77" y="54"/>
                  </a:lnTo>
                  <a:lnTo>
                    <a:pt x="75" y="54"/>
                  </a:lnTo>
                  <a:lnTo>
                    <a:pt x="75" y="56"/>
                  </a:lnTo>
                  <a:lnTo>
                    <a:pt x="77" y="56"/>
                  </a:lnTo>
                  <a:lnTo>
                    <a:pt x="75" y="56"/>
                  </a:lnTo>
                  <a:lnTo>
                    <a:pt x="77" y="56"/>
                  </a:lnTo>
                  <a:lnTo>
                    <a:pt x="77" y="58"/>
                  </a:lnTo>
                  <a:lnTo>
                    <a:pt x="75" y="58"/>
                  </a:lnTo>
                  <a:lnTo>
                    <a:pt x="77" y="59"/>
                  </a:lnTo>
                  <a:lnTo>
                    <a:pt x="77" y="61"/>
                  </a:lnTo>
                  <a:lnTo>
                    <a:pt x="77" y="63"/>
                  </a:lnTo>
                  <a:lnTo>
                    <a:pt x="77" y="65"/>
                  </a:lnTo>
                  <a:lnTo>
                    <a:pt x="77" y="67"/>
                  </a:lnTo>
                  <a:lnTo>
                    <a:pt x="79" y="67"/>
                  </a:lnTo>
                  <a:lnTo>
                    <a:pt x="79" y="69"/>
                  </a:lnTo>
                  <a:lnTo>
                    <a:pt x="79" y="71"/>
                  </a:lnTo>
                  <a:lnTo>
                    <a:pt x="77" y="71"/>
                  </a:lnTo>
                  <a:lnTo>
                    <a:pt x="77" y="73"/>
                  </a:lnTo>
                  <a:lnTo>
                    <a:pt x="77" y="75"/>
                  </a:lnTo>
                  <a:lnTo>
                    <a:pt x="75" y="75"/>
                  </a:lnTo>
                  <a:lnTo>
                    <a:pt x="75" y="77"/>
                  </a:lnTo>
                  <a:lnTo>
                    <a:pt x="73" y="79"/>
                  </a:lnTo>
                  <a:lnTo>
                    <a:pt x="73" y="81"/>
                  </a:lnTo>
                  <a:lnTo>
                    <a:pt x="71" y="81"/>
                  </a:lnTo>
                  <a:lnTo>
                    <a:pt x="71" y="83"/>
                  </a:lnTo>
                  <a:lnTo>
                    <a:pt x="67" y="84"/>
                  </a:lnTo>
                  <a:lnTo>
                    <a:pt x="67" y="86"/>
                  </a:lnTo>
                  <a:lnTo>
                    <a:pt x="66" y="86"/>
                  </a:lnTo>
                  <a:lnTo>
                    <a:pt x="66" y="84"/>
                  </a:lnTo>
                  <a:lnTo>
                    <a:pt x="64" y="84"/>
                  </a:lnTo>
                  <a:lnTo>
                    <a:pt x="66" y="86"/>
                  </a:lnTo>
                  <a:lnTo>
                    <a:pt x="66" y="84"/>
                  </a:lnTo>
                  <a:lnTo>
                    <a:pt x="66" y="86"/>
                  </a:lnTo>
                  <a:lnTo>
                    <a:pt x="62" y="88"/>
                  </a:lnTo>
                  <a:lnTo>
                    <a:pt x="60" y="88"/>
                  </a:lnTo>
                  <a:lnTo>
                    <a:pt x="60" y="90"/>
                  </a:lnTo>
                  <a:lnTo>
                    <a:pt x="56" y="90"/>
                  </a:lnTo>
                  <a:lnTo>
                    <a:pt x="56" y="92"/>
                  </a:lnTo>
                  <a:lnTo>
                    <a:pt x="54" y="92"/>
                  </a:lnTo>
                  <a:lnTo>
                    <a:pt x="54" y="90"/>
                  </a:lnTo>
                  <a:lnTo>
                    <a:pt x="52" y="90"/>
                  </a:lnTo>
                  <a:lnTo>
                    <a:pt x="50" y="90"/>
                  </a:lnTo>
                  <a:lnTo>
                    <a:pt x="48" y="88"/>
                  </a:lnTo>
                  <a:lnTo>
                    <a:pt x="46" y="88"/>
                  </a:lnTo>
                  <a:lnTo>
                    <a:pt x="44" y="88"/>
                  </a:lnTo>
                  <a:lnTo>
                    <a:pt x="42" y="88"/>
                  </a:lnTo>
                  <a:lnTo>
                    <a:pt x="41" y="88"/>
                  </a:lnTo>
                  <a:lnTo>
                    <a:pt x="39" y="88"/>
                  </a:lnTo>
                  <a:lnTo>
                    <a:pt x="39" y="90"/>
                  </a:lnTo>
                  <a:lnTo>
                    <a:pt x="37" y="90"/>
                  </a:lnTo>
                  <a:lnTo>
                    <a:pt x="35" y="90"/>
                  </a:lnTo>
                  <a:lnTo>
                    <a:pt x="33" y="90"/>
                  </a:lnTo>
                  <a:lnTo>
                    <a:pt x="31" y="90"/>
                  </a:lnTo>
                  <a:lnTo>
                    <a:pt x="31" y="88"/>
                  </a:lnTo>
                  <a:lnTo>
                    <a:pt x="33" y="88"/>
                  </a:lnTo>
                  <a:lnTo>
                    <a:pt x="31" y="88"/>
                  </a:lnTo>
                  <a:lnTo>
                    <a:pt x="29" y="88"/>
                  </a:lnTo>
                  <a:lnTo>
                    <a:pt x="29" y="86"/>
                  </a:lnTo>
                  <a:lnTo>
                    <a:pt x="27" y="86"/>
                  </a:lnTo>
                  <a:lnTo>
                    <a:pt x="25" y="86"/>
                  </a:lnTo>
                  <a:lnTo>
                    <a:pt x="23" y="86"/>
                  </a:lnTo>
                  <a:lnTo>
                    <a:pt x="23" y="84"/>
                  </a:lnTo>
                  <a:lnTo>
                    <a:pt x="21" y="84"/>
                  </a:lnTo>
                  <a:lnTo>
                    <a:pt x="21" y="83"/>
                  </a:lnTo>
                  <a:lnTo>
                    <a:pt x="19" y="83"/>
                  </a:lnTo>
                  <a:lnTo>
                    <a:pt x="19" y="81"/>
                  </a:lnTo>
                  <a:lnTo>
                    <a:pt x="18" y="81"/>
                  </a:lnTo>
                  <a:lnTo>
                    <a:pt x="16" y="81"/>
                  </a:lnTo>
                  <a:lnTo>
                    <a:pt x="14" y="81"/>
                  </a:lnTo>
                  <a:lnTo>
                    <a:pt x="14" y="83"/>
                  </a:lnTo>
                  <a:lnTo>
                    <a:pt x="14" y="81"/>
                  </a:lnTo>
                  <a:lnTo>
                    <a:pt x="12" y="81"/>
                  </a:lnTo>
                  <a:lnTo>
                    <a:pt x="10" y="83"/>
                  </a:lnTo>
                  <a:lnTo>
                    <a:pt x="8" y="83"/>
                  </a:lnTo>
                  <a:lnTo>
                    <a:pt x="8" y="81"/>
                  </a:lnTo>
                  <a:lnTo>
                    <a:pt x="8" y="79"/>
                  </a:lnTo>
                  <a:lnTo>
                    <a:pt x="6" y="79"/>
                  </a:lnTo>
                  <a:lnTo>
                    <a:pt x="6" y="77"/>
                  </a:lnTo>
                  <a:lnTo>
                    <a:pt x="4" y="77"/>
                  </a:lnTo>
                  <a:lnTo>
                    <a:pt x="2" y="75"/>
                  </a:lnTo>
                  <a:lnTo>
                    <a:pt x="2" y="73"/>
                  </a:lnTo>
                  <a:lnTo>
                    <a:pt x="0" y="73"/>
                  </a:lnTo>
                  <a:lnTo>
                    <a:pt x="0" y="71"/>
                  </a:lnTo>
                  <a:lnTo>
                    <a:pt x="0" y="69"/>
                  </a:lnTo>
                  <a:lnTo>
                    <a:pt x="0" y="67"/>
                  </a:lnTo>
                  <a:lnTo>
                    <a:pt x="0" y="65"/>
                  </a:lnTo>
                  <a:lnTo>
                    <a:pt x="0" y="63"/>
                  </a:lnTo>
                  <a:lnTo>
                    <a:pt x="0" y="61"/>
                  </a:lnTo>
                  <a:lnTo>
                    <a:pt x="0" y="59"/>
                  </a:lnTo>
                  <a:lnTo>
                    <a:pt x="0" y="58"/>
                  </a:lnTo>
                  <a:lnTo>
                    <a:pt x="0" y="56"/>
                  </a:lnTo>
                  <a:lnTo>
                    <a:pt x="2" y="56"/>
                  </a:lnTo>
                  <a:lnTo>
                    <a:pt x="4" y="56"/>
                  </a:lnTo>
                  <a:lnTo>
                    <a:pt x="4" y="54"/>
                  </a:lnTo>
                  <a:lnTo>
                    <a:pt x="6" y="54"/>
                  </a:lnTo>
                  <a:lnTo>
                    <a:pt x="6" y="52"/>
                  </a:lnTo>
                  <a:lnTo>
                    <a:pt x="4" y="50"/>
                  </a:lnTo>
                  <a:lnTo>
                    <a:pt x="4" y="48"/>
                  </a:lnTo>
                  <a:lnTo>
                    <a:pt x="4" y="46"/>
                  </a:lnTo>
                  <a:lnTo>
                    <a:pt x="4" y="44"/>
                  </a:lnTo>
                  <a:lnTo>
                    <a:pt x="4" y="42"/>
                  </a:lnTo>
                  <a:lnTo>
                    <a:pt x="4" y="40"/>
                  </a:lnTo>
                  <a:lnTo>
                    <a:pt x="4" y="38"/>
                  </a:lnTo>
                  <a:lnTo>
                    <a:pt x="4" y="36"/>
                  </a:lnTo>
                  <a:lnTo>
                    <a:pt x="4" y="35"/>
                  </a:lnTo>
                  <a:lnTo>
                    <a:pt x="4" y="33"/>
                  </a:lnTo>
                  <a:lnTo>
                    <a:pt x="2" y="33"/>
                  </a:lnTo>
                  <a:lnTo>
                    <a:pt x="4" y="33"/>
                  </a:lnTo>
                  <a:lnTo>
                    <a:pt x="4" y="31"/>
                  </a:lnTo>
                  <a:lnTo>
                    <a:pt x="6" y="31"/>
                  </a:lnTo>
                  <a:lnTo>
                    <a:pt x="6" y="29"/>
                  </a:lnTo>
                  <a:lnTo>
                    <a:pt x="6" y="27"/>
                  </a:lnTo>
                  <a:lnTo>
                    <a:pt x="6" y="25"/>
                  </a:lnTo>
                  <a:lnTo>
                    <a:pt x="6" y="23"/>
                  </a:lnTo>
                  <a:lnTo>
                    <a:pt x="8" y="21"/>
                  </a:lnTo>
                  <a:lnTo>
                    <a:pt x="8" y="19"/>
                  </a:lnTo>
                  <a:lnTo>
                    <a:pt x="8" y="17"/>
                  </a:lnTo>
                  <a:lnTo>
                    <a:pt x="8" y="15"/>
                  </a:lnTo>
                  <a:lnTo>
                    <a:pt x="10" y="15"/>
                  </a:lnTo>
                  <a:lnTo>
                    <a:pt x="10" y="13"/>
                  </a:lnTo>
                  <a:lnTo>
                    <a:pt x="10" y="11"/>
                  </a:lnTo>
                  <a:lnTo>
                    <a:pt x="10" y="10"/>
                  </a:lnTo>
                  <a:lnTo>
                    <a:pt x="8" y="10"/>
                  </a:lnTo>
                  <a:lnTo>
                    <a:pt x="8" y="8"/>
                  </a:lnTo>
                  <a:lnTo>
                    <a:pt x="12" y="4"/>
                  </a:lnTo>
                  <a:lnTo>
                    <a:pt x="12" y="2"/>
                  </a:lnTo>
                  <a:lnTo>
                    <a:pt x="14" y="2"/>
                  </a:lnTo>
                  <a:lnTo>
                    <a:pt x="14" y="4"/>
                  </a:lnTo>
                  <a:lnTo>
                    <a:pt x="16" y="2"/>
                  </a:lnTo>
                  <a:lnTo>
                    <a:pt x="16" y="4"/>
                  </a:lnTo>
                  <a:lnTo>
                    <a:pt x="18" y="2"/>
                  </a:lnTo>
                  <a:lnTo>
                    <a:pt x="18" y="4"/>
                  </a:lnTo>
                  <a:lnTo>
                    <a:pt x="18" y="2"/>
                  </a:lnTo>
                  <a:lnTo>
                    <a:pt x="18" y="4"/>
                  </a:lnTo>
                  <a:lnTo>
                    <a:pt x="19" y="4"/>
                  </a:lnTo>
                  <a:lnTo>
                    <a:pt x="19" y="2"/>
                  </a:lnTo>
                  <a:lnTo>
                    <a:pt x="19" y="0"/>
                  </a:lnTo>
                  <a:lnTo>
                    <a:pt x="21" y="0"/>
                  </a:lnTo>
                  <a:lnTo>
                    <a:pt x="23" y="0"/>
                  </a:lnTo>
                  <a:lnTo>
                    <a:pt x="25" y="0"/>
                  </a:lnTo>
                  <a:lnTo>
                    <a:pt x="27" y="2"/>
                  </a:lnTo>
                  <a:lnTo>
                    <a:pt x="29" y="2"/>
                  </a:lnTo>
                  <a:lnTo>
                    <a:pt x="29" y="4"/>
                  </a:lnTo>
                  <a:lnTo>
                    <a:pt x="31" y="4"/>
                  </a:lnTo>
                  <a:lnTo>
                    <a:pt x="31" y="6"/>
                  </a:lnTo>
                  <a:lnTo>
                    <a:pt x="33" y="6"/>
                  </a:lnTo>
                  <a:lnTo>
                    <a:pt x="33" y="8"/>
                  </a:lnTo>
                  <a:lnTo>
                    <a:pt x="35" y="8"/>
                  </a:lnTo>
                  <a:lnTo>
                    <a:pt x="35" y="10"/>
                  </a:lnTo>
                  <a:lnTo>
                    <a:pt x="37" y="10"/>
                  </a:lnTo>
                  <a:lnTo>
                    <a:pt x="37" y="11"/>
                  </a:lnTo>
                  <a:lnTo>
                    <a:pt x="39" y="13"/>
                  </a:lnTo>
                  <a:lnTo>
                    <a:pt x="39" y="15"/>
                  </a:lnTo>
                  <a:lnTo>
                    <a:pt x="39" y="17"/>
                  </a:lnTo>
                  <a:lnTo>
                    <a:pt x="41" y="17"/>
                  </a:lnTo>
                  <a:lnTo>
                    <a:pt x="42" y="17"/>
                  </a:lnTo>
                  <a:lnTo>
                    <a:pt x="42" y="15"/>
                  </a:lnTo>
                  <a:lnTo>
                    <a:pt x="44" y="15"/>
                  </a:lnTo>
                  <a:lnTo>
                    <a:pt x="44" y="13"/>
                  </a:lnTo>
                  <a:lnTo>
                    <a:pt x="46" y="13"/>
                  </a:lnTo>
                  <a:lnTo>
                    <a:pt x="46" y="15"/>
                  </a:lnTo>
                  <a:lnTo>
                    <a:pt x="48" y="17"/>
                  </a:lnTo>
                  <a:lnTo>
                    <a:pt x="48" y="19"/>
                  </a:lnTo>
                  <a:lnTo>
                    <a:pt x="50" y="19"/>
                  </a:lnTo>
                  <a:lnTo>
                    <a:pt x="50" y="21"/>
                  </a:lnTo>
                  <a:lnTo>
                    <a:pt x="52" y="21"/>
                  </a:lnTo>
                  <a:lnTo>
                    <a:pt x="52" y="23"/>
                  </a:lnTo>
                  <a:lnTo>
                    <a:pt x="54" y="21"/>
                  </a:lnTo>
                  <a:lnTo>
                    <a:pt x="54" y="23"/>
                  </a:lnTo>
                  <a:lnTo>
                    <a:pt x="56" y="23"/>
                  </a:lnTo>
                  <a:lnTo>
                    <a:pt x="56" y="25"/>
                  </a:lnTo>
                  <a:lnTo>
                    <a:pt x="58" y="25"/>
                  </a:lnTo>
                  <a:lnTo>
                    <a:pt x="60" y="25"/>
                  </a:lnTo>
                  <a:lnTo>
                    <a:pt x="62" y="25"/>
                  </a:lnTo>
                  <a:lnTo>
                    <a:pt x="62" y="27"/>
                  </a:lnTo>
                  <a:lnTo>
                    <a:pt x="62" y="29"/>
                  </a:lnTo>
                  <a:lnTo>
                    <a:pt x="64" y="29"/>
                  </a:lnTo>
                  <a:lnTo>
                    <a:pt x="64" y="31"/>
                  </a:lnTo>
                  <a:lnTo>
                    <a:pt x="66" y="31"/>
                  </a:lnTo>
                  <a:lnTo>
                    <a:pt x="67" y="33"/>
                  </a:lnTo>
                  <a:lnTo>
                    <a:pt x="69" y="33"/>
                  </a:lnTo>
                  <a:lnTo>
                    <a:pt x="69" y="35"/>
                  </a:lnTo>
                  <a:lnTo>
                    <a:pt x="71" y="35"/>
                  </a:lnTo>
                  <a:lnTo>
                    <a:pt x="73" y="35"/>
                  </a:lnTo>
                  <a:lnTo>
                    <a:pt x="73" y="36"/>
                  </a:lnTo>
                  <a:lnTo>
                    <a:pt x="75" y="38"/>
                  </a:lnTo>
                  <a:lnTo>
                    <a:pt x="75" y="40"/>
                  </a:lnTo>
                  <a:lnTo>
                    <a:pt x="75" y="42"/>
                  </a:lnTo>
                  <a:lnTo>
                    <a:pt x="77" y="42"/>
                  </a:lnTo>
                  <a:lnTo>
                    <a:pt x="77" y="44"/>
                  </a:lnTo>
                  <a:lnTo>
                    <a:pt x="79" y="44"/>
                  </a:lnTo>
                  <a:lnTo>
                    <a:pt x="79" y="46"/>
                  </a:lnTo>
                  <a:lnTo>
                    <a:pt x="81" y="46"/>
                  </a:lnTo>
                  <a:lnTo>
                    <a:pt x="83" y="46"/>
                  </a:lnTo>
                  <a:lnTo>
                    <a:pt x="83" y="48"/>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4" name="Freeform 244"/>
            <p:cNvSpPr>
              <a:spLocks noEditPoints="1"/>
            </p:cNvSpPr>
            <p:nvPr/>
          </p:nvSpPr>
          <p:spPr bwMode="auto">
            <a:xfrm>
              <a:off x="503238" y="2214563"/>
              <a:ext cx="9067800" cy="2130425"/>
            </a:xfrm>
            <a:custGeom>
              <a:avLst/>
              <a:gdLst>
                <a:gd name="T0" fmla="*/ 1575 w 5712"/>
                <a:gd name="T1" fmla="*/ 1232 h 1342"/>
                <a:gd name="T2" fmla="*/ 1435 w 5712"/>
                <a:gd name="T3" fmla="*/ 1156 h 1342"/>
                <a:gd name="T4" fmla="*/ 1613 w 5712"/>
                <a:gd name="T5" fmla="*/ 1069 h 1342"/>
                <a:gd name="T6" fmla="*/ 1700 w 5712"/>
                <a:gd name="T7" fmla="*/ 935 h 1342"/>
                <a:gd name="T8" fmla="*/ 1642 w 5712"/>
                <a:gd name="T9" fmla="*/ 860 h 1342"/>
                <a:gd name="T10" fmla="*/ 1440 w 5712"/>
                <a:gd name="T11" fmla="*/ 797 h 1342"/>
                <a:gd name="T12" fmla="*/ 1392 w 5712"/>
                <a:gd name="T13" fmla="*/ 772 h 1342"/>
                <a:gd name="T14" fmla="*/ 1504 w 5712"/>
                <a:gd name="T15" fmla="*/ 825 h 1342"/>
                <a:gd name="T16" fmla="*/ 1490 w 5712"/>
                <a:gd name="T17" fmla="*/ 850 h 1342"/>
                <a:gd name="T18" fmla="*/ 1600 w 5712"/>
                <a:gd name="T19" fmla="*/ 881 h 1342"/>
                <a:gd name="T20" fmla="*/ 1778 w 5712"/>
                <a:gd name="T21" fmla="*/ 841 h 1342"/>
                <a:gd name="T22" fmla="*/ 1724 w 5712"/>
                <a:gd name="T23" fmla="*/ 893 h 1342"/>
                <a:gd name="T24" fmla="*/ 1671 w 5712"/>
                <a:gd name="T25" fmla="*/ 958 h 1342"/>
                <a:gd name="T26" fmla="*/ 1640 w 5712"/>
                <a:gd name="T27" fmla="*/ 981 h 1342"/>
                <a:gd name="T28" fmla="*/ 1638 w 5712"/>
                <a:gd name="T29" fmla="*/ 1000 h 1342"/>
                <a:gd name="T30" fmla="*/ 1632 w 5712"/>
                <a:gd name="T31" fmla="*/ 1035 h 1342"/>
                <a:gd name="T32" fmla="*/ 1590 w 5712"/>
                <a:gd name="T33" fmla="*/ 1088 h 1342"/>
                <a:gd name="T34" fmla="*/ 1573 w 5712"/>
                <a:gd name="T35" fmla="*/ 1231 h 1342"/>
                <a:gd name="T36" fmla="*/ 1494 w 5712"/>
                <a:gd name="T37" fmla="*/ 1154 h 1342"/>
                <a:gd name="T38" fmla="*/ 1427 w 5712"/>
                <a:gd name="T39" fmla="*/ 1160 h 1342"/>
                <a:gd name="T40" fmla="*/ 1340 w 5712"/>
                <a:gd name="T41" fmla="*/ 1161 h 1342"/>
                <a:gd name="T42" fmla="*/ 1262 w 5712"/>
                <a:gd name="T43" fmla="*/ 1188 h 1342"/>
                <a:gd name="T44" fmla="*/ 1026 w 5712"/>
                <a:gd name="T45" fmla="*/ 1100 h 1342"/>
                <a:gd name="T46" fmla="*/ 916 w 5712"/>
                <a:gd name="T47" fmla="*/ 992 h 1342"/>
                <a:gd name="T48" fmla="*/ 878 w 5712"/>
                <a:gd name="T49" fmla="*/ 824 h 1342"/>
                <a:gd name="T50" fmla="*/ 899 w 5712"/>
                <a:gd name="T51" fmla="*/ 791 h 1342"/>
                <a:gd name="T52" fmla="*/ 1191 w 5712"/>
                <a:gd name="T53" fmla="*/ 753 h 1342"/>
                <a:gd name="T54" fmla="*/ 39 w 5712"/>
                <a:gd name="T55" fmla="*/ 687 h 1342"/>
                <a:gd name="T56" fmla="*/ 133 w 5712"/>
                <a:gd name="T57" fmla="*/ 662 h 1342"/>
                <a:gd name="T58" fmla="*/ 188 w 5712"/>
                <a:gd name="T59" fmla="*/ 643 h 1342"/>
                <a:gd name="T60" fmla="*/ 258 w 5712"/>
                <a:gd name="T61" fmla="*/ 607 h 1342"/>
                <a:gd name="T62" fmla="*/ 730 w 5712"/>
                <a:gd name="T63" fmla="*/ 591 h 1342"/>
                <a:gd name="T64" fmla="*/ 759 w 5712"/>
                <a:gd name="T65" fmla="*/ 587 h 1342"/>
                <a:gd name="T66" fmla="*/ 747 w 5712"/>
                <a:gd name="T67" fmla="*/ 584 h 1342"/>
                <a:gd name="T68" fmla="*/ 350 w 5712"/>
                <a:gd name="T69" fmla="*/ 553 h 1342"/>
                <a:gd name="T70" fmla="*/ 730 w 5712"/>
                <a:gd name="T71" fmla="*/ 545 h 1342"/>
                <a:gd name="T72" fmla="*/ 697 w 5712"/>
                <a:gd name="T73" fmla="*/ 526 h 1342"/>
                <a:gd name="T74" fmla="*/ 394 w 5712"/>
                <a:gd name="T75" fmla="*/ 522 h 1342"/>
                <a:gd name="T76" fmla="*/ 691 w 5712"/>
                <a:gd name="T77" fmla="*/ 520 h 1342"/>
                <a:gd name="T78" fmla="*/ 711 w 5712"/>
                <a:gd name="T79" fmla="*/ 528 h 1342"/>
                <a:gd name="T80" fmla="*/ 557 w 5712"/>
                <a:gd name="T81" fmla="*/ 447 h 1342"/>
                <a:gd name="T82" fmla="*/ 524 w 5712"/>
                <a:gd name="T83" fmla="*/ 434 h 1342"/>
                <a:gd name="T84" fmla="*/ 154 w 5712"/>
                <a:gd name="T85" fmla="*/ 336 h 1342"/>
                <a:gd name="T86" fmla="*/ 217 w 5712"/>
                <a:gd name="T87" fmla="*/ 221 h 1342"/>
                <a:gd name="T88" fmla="*/ 415 w 5712"/>
                <a:gd name="T89" fmla="*/ 23 h 1342"/>
                <a:gd name="T90" fmla="*/ 607 w 5712"/>
                <a:gd name="T91" fmla="*/ 134 h 1342"/>
                <a:gd name="T92" fmla="*/ 747 w 5712"/>
                <a:gd name="T93" fmla="*/ 534 h 1342"/>
                <a:gd name="T94" fmla="*/ 743 w 5712"/>
                <a:gd name="T95" fmla="*/ 547 h 1342"/>
                <a:gd name="T96" fmla="*/ 701 w 5712"/>
                <a:gd name="T97" fmla="*/ 497 h 1342"/>
                <a:gd name="T98" fmla="*/ 638 w 5712"/>
                <a:gd name="T99" fmla="*/ 470 h 1342"/>
                <a:gd name="T100" fmla="*/ 526 w 5712"/>
                <a:gd name="T101" fmla="*/ 422 h 1342"/>
                <a:gd name="T102" fmla="*/ 496 w 5712"/>
                <a:gd name="T103" fmla="*/ 434 h 1342"/>
                <a:gd name="T104" fmla="*/ 442 w 5712"/>
                <a:gd name="T105" fmla="*/ 443 h 1342"/>
                <a:gd name="T106" fmla="*/ 400 w 5712"/>
                <a:gd name="T107" fmla="*/ 478 h 1342"/>
                <a:gd name="T108" fmla="*/ 329 w 5712"/>
                <a:gd name="T109" fmla="*/ 568 h 1342"/>
                <a:gd name="T110" fmla="*/ 258 w 5712"/>
                <a:gd name="T111" fmla="*/ 593 h 1342"/>
                <a:gd name="T112" fmla="*/ 336 w 5712"/>
                <a:gd name="T113" fmla="*/ 482 h 1342"/>
                <a:gd name="T114" fmla="*/ 269 w 5712"/>
                <a:gd name="T115" fmla="*/ 432 h 1342"/>
                <a:gd name="T116" fmla="*/ 219 w 5712"/>
                <a:gd name="T117" fmla="*/ 413 h 1342"/>
                <a:gd name="T118" fmla="*/ 290 w 5712"/>
                <a:gd name="T119" fmla="*/ 292 h 1342"/>
                <a:gd name="T120" fmla="*/ 196 w 5712"/>
                <a:gd name="T121" fmla="*/ 238 h 1342"/>
                <a:gd name="T122" fmla="*/ 281 w 5712"/>
                <a:gd name="T123" fmla="*/ 215 h 1342"/>
                <a:gd name="T124" fmla="*/ 279 w 5712"/>
                <a:gd name="T125" fmla="*/ 56 h 1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712" h="1342">
                  <a:moveTo>
                    <a:pt x="375" y="1323"/>
                  </a:moveTo>
                  <a:lnTo>
                    <a:pt x="377" y="1323"/>
                  </a:lnTo>
                  <a:lnTo>
                    <a:pt x="379" y="1323"/>
                  </a:lnTo>
                  <a:lnTo>
                    <a:pt x="380" y="1323"/>
                  </a:lnTo>
                  <a:lnTo>
                    <a:pt x="382" y="1325"/>
                  </a:lnTo>
                  <a:lnTo>
                    <a:pt x="382" y="1327"/>
                  </a:lnTo>
                  <a:lnTo>
                    <a:pt x="384" y="1327"/>
                  </a:lnTo>
                  <a:lnTo>
                    <a:pt x="384" y="1328"/>
                  </a:lnTo>
                  <a:lnTo>
                    <a:pt x="384" y="1330"/>
                  </a:lnTo>
                  <a:lnTo>
                    <a:pt x="386" y="1330"/>
                  </a:lnTo>
                  <a:lnTo>
                    <a:pt x="386" y="1332"/>
                  </a:lnTo>
                  <a:lnTo>
                    <a:pt x="388" y="1332"/>
                  </a:lnTo>
                  <a:lnTo>
                    <a:pt x="388" y="1334"/>
                  </a:lnTo>
                  <a:lnTo>
                    <a:pt x="386" y="1334"/>
                  </a:lnTo>
                  <a:lnTo>
                    <a:pt x="384" y="1336"/>
                  </a:lnTo>
                  <a:lnTo>
                    <a:pt x="382" y="1336"/>
                  </a:lnTo>
                  <a:lnTo>
                    <a:pt x="380" y="1336"/>
                  </a:lnTo>
                  <a:lnTo>
                    <a:pt x="379" y="1338"/>
                  </a:lnTo>
                  <a:lnTo>
                    <a:pt x="377" y="1338"/>
                  </a:lnTo>
                  <a:lnTo>
                    <a:pt x="377" y="1340"/>
                  </a:lnTo>
                  <a:lnTo>
                    <a:pt x="375" y="1342"/>
                  </a:lnTo>
                  <a:lnTo>
                    <a:pt x="373" y="1342"/>
                  </a:lnTo>
                  <a:lnTo>
                    <a:pt x="373" y="1340"/>
                  </a:lnTo>
                  <a:lnTo>
                    <a:pt x="371" y="1340"/>
                  </a:lnTo>
                  <a:lnTo>
                    <a:pt x="371" y="1338"/>
                  </a:lnTo>
                  <a:lnTo>
                    <a:pt x="371" y="1336"/>
                  </a:lnTo>
                  <a:lnTo>
                    <a:pt x="371" y="1334"/>
                  </a:lnTo>
                  <a:lnTo>
                    <a:pt x="371" y="1332"/>
                  </a:lnTo>
                  <a:lnTo>
                    <a:pt x="369" y="1332"/>
                  </a:lnTo>
                  <a:lnTo>
                    <a:pt x="369" y="1330"/>
                  </a:lnTo>
                  <a:lnTo>
                    <a:pt x="369" y="1328"/>
                  </a:lnTo>
                  <a:lnTo>
                    <a:pt x="369" y="1327"/>
                  </a:lnTo>
                  <a:lnTo>
                    <a:pt x="371" y="1327"/>
                  </a:lnTo>
                  <a:lnTo>
                    <a:pt x="371" y="1325"/>
                  </a:lnTo>
                  <a:lnTo>
                    <a:pt x="371" y="1323"/>
                  </a:lnTo>
                  <a:lnTo>
                    <a:pt x="371" y="1321"/>
                  </a:lnTo>
                  <a:lnTo>
                    <a:pt x="371" y="1319"/>
                  </a:lnTo>
                  <a:lnTo>
                    <a:pt x="373" y="1321"/>
                  </a:lnTo>
                  <a:lnTo>
                    <a:pt x="375" y="1321"/>
                  </a:lnTo>
                  <a:lnTo>
                    <a:pt x="375" y="1323"/>
                  </a:lnTo>
                  <a:close/>
                  <a:moveTo>
                    <a:pt x="361" y="1315"/>
                  </a:moveTo>
                  <a:lnTo>
                    <a:pt x="359" y="1315"/>
                  </a:lnTo>
                  <a:lnTo>
                    <a:pt x="357" y="1315"/>
                  </a:lnTo>
                  <a:lnTo>
                    <a:pt x="359" y="1315"/>
                  </a:lnTo>
                  <a:lnTo>
                    <a:pt x="361" y="1315"/>
                  </a:lnTo>
                  <a:lnTo>
                    <a:pt x="359" y="1315"/>
                  </a:lnTo>
                  <a:lnTo>
                    <a:pt x="361" y="1315"/>
                  </a:lnTo>
                  <a:close/>
                  <a:moveTo>
                    <a:pt x="354" y="1311"/>
                  </a:moveTo>
                  <a:lnTo>
                    <a:pt x="354" y="1309"/>
                  </a:lnTo>
                  <a:lnTo>
                    <a:pt x="352" y="1309"/>
                  </a:lnTo>
                  <a:lnTo>
                    <a:pt x="354" y="1309"/>
                  </a:lnTo>
                  <a:lnTo>
                    <a:pt x="355" y="1309"/>
                  </a:lnTo>
                  <a:lnTo>
                    <a:pt x="355" y="1311"/>
                  </a:lnTo>
                  <a:lnTo>
                    <a:pt x="354" y="1311"/>
                  </a:lnTo>
                  <a:close/>
                  <a:moveTo>
                    <a:pt x="359" y="1307"/>
                  </a:moveTo>
                  <a:lnTo>
                    <a:pt x="361" y="1307"/>
                  </a:lnTo>
                  <a:lnTo>
                    <a:pt x="361" y="1309"/>
                  </a:lnTo>
                  <a:lnTo>
                    <a:pt x="363" y="1309"/>
                  </a:lnTo>
                  <a:lnTo>
                    <a:pt x="363" y="1307"/>
                  </a:lnTo>
                  <a:lnTo>
                    <a:pt x="365" y="1307"/>
                  </a:lnTo>
                  <a:lnTo>
                    <a:pt x="365" y="1309"/>
                  </a:lnTo>
                  <a:lnTo>
                    <a:pt x="365" y="1307"/>
                  </a:lnTo>
                  <a:lnTo>
                    <a:pt x="365" y="1309"/>
                  </a:lnTo>
                  <a:lnTo>
                    <a:pt x="367" y="1309"/>
                  </a:lnTo>
                  <a:lnTo>
                    <a:pt x="369" y="1311"/>
                  </a:lnTo>
                  <a:lnTo>
                    <a:pt x="369" y="1313"/>
                  </a:lnTo>
                  <a:lnTo>
                    <a:pt x="367" y="1313"/>
                  </a:lnTo>
                  <a:lnTo>
                    <a:pt x="365" y="1313"/>
                  </a:lnTo>
                  <a:lnTo>
                    <a:pt x="365" y="1315"/>
                  </a:lnTo>
                  <a:lnTo>
                    <a:pt x="363" y="1315"/>
                  </a:lnTo>
                  <a:lnTo>
                    <a:pt x="361" y="1313"/>
                  </a:lnTo>
                  <a:lnTo>
                    <a:pt x="361" y="1311"/>
                  </a:lnTo>
                  <a:lnTo>
                    <a:pt x="359" y="1311"/>
                  </a:lnTo>
                  <a:lnTo>
                    <a:pt x="359" y="1309"/>
                  </a:lnTo>
                  <a:lnTo>
                    <a:pt x="357" y="1309"/>
                  </a:lnTo>
                  <a:lnTo>
                    <a:pt x="357" y="1307"/>
                  </a:lnTo>
                  <a:lnTo>
                    <a:pt x="359" y="1307"/>
                  </a:lnTo>
                  <a:close/>
                  <a:moveTo>
                    <a:pt x="350" y="1303"/>
                  </a:moveTo>
                  <a:lnTo>
                    <a:pt x="352" y="1303"/>
                  </a:lnTo>
                  <a:lnTo>
                    <a:pt x="354" y="1303"/>
                  </a:lnTo>
                  <a:lnTo>
                    <a:pt x="355" y="1303"/>
                  </a:lnTo>
                  <a:lnTo>
                    <a:pt x="357" y="1303"/>
                  </a:lnTo>
                  <a:lnTo>
                    <a:pt x="357" y="1305"/>
                  </a:lnTo>
                  <a:lnTo>
                    <a:pt x="355" y="1305"/>
                  </a:lnTo>
                  <a:lnTo>
                    <a:pt x="354" y="1305"/>
                  </a:lnTo>
                  <a:lnTo>
                    <a:pt x="352" y="1305"/>
                  </a:lnTo>
                  <a:lnTo>
                    <a:pt x="350" y="1305"/>
                  </a:lnTo>
                  <a:lnTo>
                    <a:pt x="348" y="1305"/>
                  </a:lnTo>
                  <a:lnTo>
                    <a:pt x="350" y="1305"/>
                  </a:lnTo>
                  <a:lnTo>
                    <a:pt x="350" y="1303"/>
                  </a:lnTo>
                  <a:close/>
                  <a:moveTo>
                    <a:pt x="338" y="1298"/>
                  </a:moveTo>
                  <a:lnTo>
                    <a:pt x="340" y="1298"/>
                  </a:lnTo>
                  <a:lnTo>
                    <a:pt x="340" y="1300"/>
                  </a:lnTo>
                  <a:lnTo>
                    <a:pt x="342" y="1300"/>
                  </a:lnTo>
                  <a:lnTo>
                    <a:pt x="342" y="1302"/>
                  </a:lnTo>
                  <a:lnTo>
                    <a:pt x="342" y="1303"/>
                  </a:lnTo>
                  <a:lnTo>
                    <a:pt x="342" y="1302"/>
                  </a:lnTo>
                  <a:lnTo>
                    <a:pt x="342" y="1303"/>
                  </a:lnTo>
                  <a:lnTo>
                    <a:pt x="340" y="1303"/>
                  </a:lnTo>
                  <a:lnTo>
                    <a:pt x="340" y="1302"/>
                  </a:lnTo>
                  <a:lnTo>
                    <a:pt x="338" y="1302"/>
                  </a:lnTo>
                  <a:lnTo>
                    <a:pt x="338" y="1300"/>
                  </a:lnTo>
                  <a:lnTo>
                    <a:pt x="338" y="1302"/>
                  </a:lnTo>
                  <a:lnTo>
                    <a:pt x="336" y="1302"/>
                  </a:lnTo>
                  <a:lnTo>
                    <a:pt x="338" y="1302"/>
                  </a:lnTo>
                  <a:lnTo>
                    <a:pt x="336" y="1302"/>
                  </a:lnTo>
                  <a:lnTo>
                    <a:pt x="334" y="1302"/>
                  </a:lnTo>
                  <a:lnTo>
                    <a:pt x="334" y="1300"/>
                  </a:lnTo>
                  <a:lnTo>
                    <a:pt x="334" y="1298"/>
                  </a:lnTo>
                  <a:lnTo>
                    <a:pt x="332" y="1298"/>
                  </a:lnTo>
                  <a:lnTo>
                    <a:pt x="334" y="1298"/>
                  </a:lnTo>
                  <a:lnTo>
                    <a:pt x="336" y="1298"/>
                  </a:lnTo>
                  <a:lnTo>
                    <a:pt x="336" y="1296"/>
                  </a:lnTo>
                  <a:lnTo>
                    <a:pt x="338" y="1296"/>
                  </a:lnTo>
                  <a:lnTo>
                    <a:pt x="338" y="1298"/>
                  </a:lnTo>
                  <a:close/>
                  <a:moveTo>
                    <a:pt x="302" y="1294"/>
                  </a:moveTo>
                  <a:lnTo>
                    <a:pt x="302" y="1292"/>
                  </a:lnTo>
                  <a:lnTo>
                    <a:pt x="304" y="1290"/>
                  </a:lnTo>
                  <a:lnTo>
                    <a:pt x="304" y="1292"/>
                  </a:lnTo>
                  <a:lnTo>
                    <a:pt x="302" y="1292"/>
                  </a:lnTo>
                  <a:lnTo>
                    <a:pt x="302" y="1294"/>
                  </a:lnTo>
                  <a:close/>
                  <a:moveTo>
                    <a:pt x="315" y="1286"/>
                  </a:moveTo>
                  <a:lnTo>
                    <a:pt x="317" y="1286"/>
                  </a:lnTo>
                  <a:lnTo>
                    <a:pt x="317" y="1288"/>
                  </a:lnTo>
                  <a:lnTo>
                    <a:pt x="317" y="1290"/>
                  </a:lnTo>
                  <a:lnTo>
                    <a:pt x="315" y="1290"/>
                  </a:lnTo>
                  <a:lnTo>
                    <a:pt x="315" y="1292"/>
                  </a:lnTo>
                  <a:lnTo>
                    <a:pt x="313" y="1292"/>
                  </a:lnTo>
                  <a:lnTo>
                    <a:pt x="311" y="1292"/>
                  </a:lnTo>
                  <a:lnTo>
                    <a:pt x="311" y="1290"/>
                  </a:lnTo>
                  <a:lnTo>
                    <a:pt x="309" y="1290"/>
                  </a:lnTo>
                  <a:lnTo>
                    <a:pt x="309" y="1288"/>
                  </a:lnTo>
                  <a:lnTo>
                    <a:pt x="311" y="1288"/>
                  </a:lnTo>
                  <a:lnTo>
                    <a:pt x="311" y="1286"/>
                  </a:lnTo>
                  <a:lnTo>
                    <a:pt x="313" y="1286"/>
                  </a:lnTo>
                  <a:lnTo>
                    <a:pt x="315" y="1286"/>
                  </a:lnTo>
                  <a:close/>
                  <a:moveTo>
                    <a:pt x="1554" y="1244"/>
                  </a:moveTo>
                  <a:lnTo>
                    <a:pt x="1554" y="1246"/>
                  </a:lnTo>
                  <a:lnTo>
                    <a:pt x="1552" y="1246"/>
                  </a:lnTo>
                  <a:lnTo>
                    <a:pt x="1554" y="1246"/>
                  </a:lnTo>
                  <a:lnTo>
                    <a:pt x="1554" y="1244"/>
                  </a:lnTo>
                  <a:close/>
                  <a:moveTo>
                    <a:pt x="1556" y="1244"/>
                  </a:moveTo>
                  <a:lnTo>
                    <a:pt x="1554" y="1244"/>
                  </a:lnTo>
                  <a:lnTo>
                    <a:pt x="1556" y="1244"/>
                  </a:lnTo>
                  <a:close/>
                  <a:moveTo>
                    <a:pt x="1561" y="1244"/>
                  </a:moveTo>
                  <a:lnTo>
                    <a:pt x="1559" y="1244"/>
                  </a:lnTo>
                  <a:lnTo>
                    <a:pt x="1561" y="1244"/>
                  </a:lnTo>
                  <a:lnTo>
                    <a:pt x="1561" y="1242"/>
                  </a:lnTo>
                  <a:lnTo>
                    <a:pt x="1561" y="1244"/>
                  </a:lnTo>
                  <a:close/>
                  <a:moveTo>
                    <a:pt x="1557" y="1244"/>
                  </a:moveTo>
                  <a:lnTo>
                    <a:pt x="1556" y="1242"/>
                  </a:lnTo>
                  <a:lnTo>
                    <a:pt x="1557" y="1244"/>
                  </a:lnTo>
                  <a:close/>
                  <a:moveTo>
                    <a:pt x="1563" y="1242"/>
                  </a:moveTo>
                  <a:lnTo>
                    <a:pt x="1561" y="1242"/>
                  </a:lnTo>
                  <a:lnTo>
                    <a:pt x="1563" y="1242"/>
                  </a:lnTo>
                  <a:close/>
                  <a:moveTo>
                    <a:pt x="1565" y="1242"/>
                  </a:moveTo>
                  <a:lnTo>
                    <a:pt x="1565" y="1240"/>
                  </a:lnTo>
                  <a:lnTo>
                    <a:pt x="1565" y="1242"/>
                  </a:lnTo>
                  <a:lnTo>
                    <a:pt x="1565" y="1240"/>
                  </a:lnTo>
                  <a:lnTo>
                    <a:pt x="1565" y="1242"/>
                  </a:lnTo>
                  <a:close/>
                  <a:moveTo>
                    <a:pt x="1567" y="1240"/>
                  </a:moveTo>
                  <a:lnTo>
                    <a:pt x="1569" y="1240"/>
                  </a:lnTo>
                  <a:lnTo>
                    <a:pt x="1569" y="1238"/>
                  </a:lnTo>
                  <a:lnTo>
                    <a:pt x="1569" y="1240"/>
                  </a:lnTo>
                  <a:lnTo>
                    <a:pt x="1567" y="1240"/>
                  </a:lnTo>
                  <a:close/>
                  <a:moveTo>
                    <a:pt x="1573" y="1234"/>
                  </a:moveTo>
                  <a:lnTo>
                    <a:pt x="1571" y="1236"/>
                  </a:lnTo>
                  <a:lnTo>
                    <a:pt x="1571" y="1238"/>
                  </a:lnTo>
                  <a:lnTo>
                    <a:pt x="1569" y="1238"/>
                  </a:lnTo>
                  <a:lnTo>
                    <a:pt x="1571" y="1238"/>
                  </a:lnTo>
                  <a:lnTo>
                    <a:pt x="1571" y="1236"/>
                  </a:lnTo>
                  <a:lnTo>
                    <a:pt x="1573" y="1234"/>
                  </a:lnTo>
                  <a:lnTo>
                    <a:pt x="1573" y="1232"/>
                  </a:lnTo>
                  <a:lnTo>
                    <a:pt x="1575" y="1232"/>
                  </a:lnTo>
                  <a:lnTo>
                    <a:pt x="1573" y="1232"/>
                  </a:lnTo>
                  <a:lnTo>
                    <a:pt x="1573" y="1234"/>
                  </a:lnTo>
                  <a:close/>
                  <a:moveTo>
                    <a:pt x="1575" y="1231"/>
                  </a:moveTo>
                  <a:lnTo>
                    <a:pt x="1575" y="1229"/>
                  </a:lnTo>
                  <a:lnTo>
                    <a:pt x="1575" y="1231"/>
                  </a:lnTo>
                  <a:close/>
                  <a:moveTo>
                    <a:pt x="1577" y="1227"/>
                  </a:moveTo>
                  <a:lnTo>
                    <a:pt x="1575" y="1227"/>
                  </a:lnTo>
                  <a:lnTo>
                    <a:pt x="1575" y="1225"/>
                  </a:lnTo>
                  <a:lnTo>
                    <a:pt x="1577" y="1225"/>
                  </a:lnTo>
                  <a:lnTo>
                    <a:pt x="1577" y="1227"/>
                  </a:lnTo>
                  <a:close/>
                  <a:moveTo>
                    <a:pt x="1556" y="1223"/>
                  </a:moveTo>
                  <a:lnTo>
                    <a:pt x="1556" y="1225"/>
                  </a:lnTo>
                  <a:lnTo>
                    <a:pt x="1556" y="1223"/>
                  </a:lnTo>
                  <a:lnTo>
                    <a:pt x="1556" y="1225"/>
                  </a:lnTo>
                  <a:lnTo>
                    <a:pt x="1556" y="1223"/>
                  </a:lnTo>
                  <a:close/>
                  <a:moveTo>
                    <a:pt x="1556" y="1223"/>
                  </a:moveTo>
                  <a:lnTo>
                    <a:pt x="1554" y="1223"/>
                  </a:lnTo>
                  <a:lnTo>
                    <a:pt x="1556" y="1223"/>
                  </a:lnTo>
                  <a:close/>
                  <a:moveTo>
                    <a:pt x="1544" y="1211"/>
                  </a:moveTo>
                  <a:lnTo>
                    <a:pt x="1544" y="1213"/>
                  </a:lnTo>
                  <a:lnTo>
                    <a:pt x="1546" y="1213"/>
                  </a:lnTo>
                  <a:lnTo>
                    <a:pt x="1546" y="1211"/>
                  </a:lnTo>
                  <a:lnTo>
                    <a:pt x="1546" y="1213"/>
                  </a:lnTo>
                  <a:lnTo>
                    <a:pt x="1544" y="1213"/>
                  </a:lnTo>
                  <a:lnTo>
                    <a:pt x="1544" y="1211"/>
                  </a:lnTo>
                  <a:close/>
                  <a:moveTo>
                    <a:pt x="1542" y="1209"/>
                  </a:moveTo>
                  <a:lnTo>
                    <a:pt x="1542" y="1207"/>
                  </a:lnTo>
                  <a:lnTo>
                    <a:pt x="1542" y="1209"/>
                  </a:lnTo>
                  <a:close/>
                  <a:moveTo>
                    <a:pt x="1546" y="1211"/>
                  </a:moveTo>
                  <a:lnTo>
                    <a:pt x="1544" y="1211"/>
                  </a:lnTo>
                  <a:lnTo>
                    <a:pt x="1544" y="1209"/>
                  </a:lnTo>
                  <a:lnTo>
                    <a:pt x="1544" y="1207"/>
                  </a:lnTo>
                  <a:lnTo>
                    <a:pt x="1544" y="1209"/>
                  </a:lnTo>
                  <a:lnTo>
                    <a:pt x="1546" y="1211"/>
                  </a:lnTo>
                  <a:close/>
                  <a:moveTo>
                    <a:pt x="1542" y="1207"/>
                  </a:moveTo>
                  <a:lnTo>
                    <a:pt x="1542" y="1206"/>
                  </a:lnTo>
                  <a:lnTo>
                    <a:pt x="1542" y="1207"/>
                  </a:lnTo>
                  <a:close/>
                  <a:moveTo>
                    <a:pt x="1306" y="1219"/>
                  </a:moveTo>
                  <a:lnTo>
                    <a:pt x="1304" y="1219"/>
                  </a:lnTo>
                  <a:lnTo>
                    <a:pt x="1304" y="1217"/>
                  </a:lnTo>
                  <a:lnTo>
                    <a:pt x="1304" y="1215"/>
                  </a:lnTo>
                  <a:lnTo>
                    <a:pt x="1304" y="1213"/>
                  </a:lnTo>
                  <a:lnTo>
                    <a:pt x="1304" y="1211"/>
                  </a:lnTo>
                  <a:lnTo>
                    <a:pt x="1302" y="1211"/>
                  </a:lnTo>
                  <a:lnTo>
                    <a:pt x="1302" y="1209"/>
                  </a:lnTo>
                  <a:lnTo>
                    <a:pt x="1302" y="1207"/>
                  </a:lnTo>
                  <a:lnTo>
                    <a:pt x="1302" y="1206"/>
                  </a:lnTo>
                  <a:lnTo>
                    <a:pt x="1302" y="1204"/>
                  </a:lnTo>
                  <a:lnTo>
                    <a:pt x="1302" y="1202"/>
                  </a:lnTo>
                  <a:lnTo>
                    <a:pt x="1302" y="1200"/>
                  </a:lnTo>
                  <a:lnTo>
                    <a:pt x="1302" y="1204"/>
                  </a:lnTo>
                  <a:lnTo>
                    <a:pt x="1302" y="1207"/>
                  </a:lnTo>
                  <a:lnTo>
                    <a:pt x="1304" y="1213"/>
                  </a:lnTo>
                  <a:lnTo>
                    <a:pt x="1304" y="1215"/>
                  </a:lnTo>
                  <a:lnTo>
                    <a:pt x="1304" y="1217"/>
                  </a:lnTo>
                  <a:lnTo>
                    <a:pt x="1306" y="1217"/>
                  </a:lnTo>
                  <a:lnTo>
                    <a:pt x="1306" y="1219"/>
                  </a:lnTo>
                  <a:close/>
                  <a:moveTo>
                    <a:pt x="1536" y="1196"/>
                  </a:moveTo>
                  <a:lnTo>
                    <a:pt x="1536" y="1194"/>
                  </a:lnTo>
                  <a:lnTo>
                    <a:pt x="1536" y="1196"/>
                  </a:lnTo>
                  <a:close/>
                  <a:moveTo>
                    <a:pt x="1304" y="1190"/>
                  </a:moveTo>
                  <a:lnTo>
                    <a:pt x="1304" y="1194"/>
                  </a:lnTo>
                  <a:lnTo>
                    <a:pt x="1302" y="1196"/>
                  </a:lnTo>
                  <a:lnTo>
                    <a:pt x="1302" y="1198"/>
                  </a:lnTo>
                  <a:lnTo>
                    <a:pt x="1302" y="1196"/>
                  </a:lnTo>
                  <a:lnTo>
                    <a:pt x="1302" y="1194"/>
                  </a:lnTo>
                  <a:lnTo>
                    <a:pt x="1304" y="1192"/>
                  </a:lnTo>
                  <a:lnTo>
                    <a:pt x="1304" y="1190"/>
                  </a:lnTo>
                  <a:lnTo>
                    <a:pt x="1304" y="1192"/>
                  </a:lnTo>
                  <a:lnTo>
                    <a:pt x="1306" y="1190"/>
                  </a:lnTo>
                  <a:lnTo>
                    <a:pt x="1306" y="1188"/>
                  </a:lnTo>
                  <a:lnTo>
                    <a:pt x="1308" y="1188"/>
                  </a:lnTo>
                  <a:lnTo>
                    <a:pt x="1304" y="1190"/>
                  </a:lnTo>
                  <a:close/>
                  <a:moveTo>
                    <a:pt x="1575" y="1200"/>
                  </a:moveTo>
                  <a:lnTo>
                    <a:pt x="1577" y="1200"/>
                  </a:lnTo>
                  <a:lnTo>
                    <a:pt x="1575" y="1200"/>
                  </a:lnTo>
                  <a:lnTo>
                    <a:pt x="1575" y="1198"/>
                  </a:lnTo>
                  <a:lnTo>
                    <a:pt x="1575" y="1196"/>
                  </a:lnTo>
                  <a:lnTo>
                    <a:pt x="1573" y="1196"/>
                  </a:lnTo>
                  <a:lnTo>
                    <a:pt x="1573" y="1194"/>
                  </a:lnTo>
                  <a:lnTo>
                    <a:pt x="1573" y="1192"/>
                  </a:lnTo>
                  <a:lnTo>
                    <a:pt x="1573" y="1190"/>
                  </a:lnTo>
                  <a:lnTo>
                    <a:pt x="1571" y="1188"/>
                  </a:lnTo>
                  <a:lnTo>
                    <a:pt x="1571" y="1186"/>
                  </a:lnTo>
                  <a:lnTo>
                    <a:pt x="1571" y="1188"/>
                  </a:lnTo>
                  <a:lnTo>
                    <a:pt x="1573" y="1188"/>
                  </a:lnTo>
                  <a:lnTo>
                    <a:pt x="1573" y="1190"/>
                  </a:lnTo>
                  <a:lnTo>
                    <a:pt x="1573" y="1192"/>
                  </a:lnTo>
                  <a:lnTo>
                    <a:pt x="1575" y="1200"/>
                  </a:lnTo>
                  <a:close/>
                  <a:moveTo>
                    <a:pt x="1308" y="1186"/>
                  </a:moveTo>
                  <a:lnTo>
                    <a:pt x="1308" y="1188"/>
                  </a:lnTo>
                  <a:lnTo>
                    <a:pt x="1308" y="1186"/>
                  </a:lnTo>
                  <a:lnTo>
                    <a:pt x="1308" y="1184"/>
                  </a:lnTo>
                  <a:lnTo>
                    <a:pt x="1310" y="1183"/>
                  </a:lnTo>
                  <a:lnTo>
                    <a:pt x="1308" y="1184"/>
                  </a:lnTo>
                  <a:lnTo>
                    <a:pt x="1308" y="1186"/>
                  </a:lnTo>
                  <a:close/>
                  <a:moveTo>
                    <a:pt x="1569" y="1181"/>
                  </a:moveTo>
                  <a:lnTo>
                    <a:pt x="1567" y="1181"/>
                  </a:lnTo>
                  <a:lnTo>
                    <a:pt x="1569" y="1181"/>
                  </a:lnTo>
                  <a:close/>
                  <a:moveTo>
                    <a:pt x="1317" y="1179"/>
                  </a:moveTo>
                  <a:lnTo>
                    <a:pt x="1316" y="1179"/>
                  </a:lnTo>
                  <a:lnTo>
                    <a:pt x="1316" y="1181"/>
                  </a:lnTo>
                  <a:lnTo>
                    <a:pt x="1314" y="1181"/>
                  </a:lnTo>
                  <a:lnTo>
                    <a:pt x="1312" y="1181"/>
                  </a:lnTo>
                  <a:lnTo>
                    <a:pt x="1312" y="1183"/>
                  </a:lnTo>
                  <a:lnTo>
                    <a:pt x="1310" y="1183"/>
                  </a:lnTo>
                  <a:lnTo>
                    <a:pt x="1312" y="1183"/>
                  </a:lnTo>
                  <a:lnTo>
                    <a:pt x="1312" y="1181"/>
                  </a:lnTo>
                  <a:lnTo>
                    <a:pt x="1314" y="1181"/>
                  </a:lnTo>
                  <a:lnTo>
                    <a:pt x="1314" y="1179"/>
                  </a:lnTo>
                  <a:lnTo>
                    <a:pt x="1316" y="1179"/>
                  </a:lnTo>
                  <a:lnTo>
                    <a:pt x="1317" y="1179"/>
                  </a:lnTo>
                  <a:lnTo>
                    <a:pt x="1317" y="1177"/>
                  </a:lnTo>
                  <a:lnTo>
                    <a:pt x="1317" y="1179"/>
                  </a:lnTo>
                  <a:close/>
                  <a:moveTo>
                    <a:pt x="14" y="1179"/>
                  </a:moveTo>
                  <a:lnTo>
                    <a:pt x="14" y="1177"/>
                  </a:lnTo>
                  <a:lnTo>
                    <a:pt x="14" y="1179"/>
                  </a:lnTo>
                  <a:close/>
                  <a:moveTo>
                    <a:pt x="1317" y="1177"/>
                  </a:moveTo>
                  <a:lnTo>
                    <a:pt x="1319" y="1177"/>
                  </a:lnTo>
                  <a:lnTo>
                    <a:pt x="1317" y="1177"/>
                  </a:lnTo>
                  <a:close/>
                  <a:moveTo>
                    <a:pt x="1569" y="1175"/>
                  </a:moveTo>
                  <a:lnTo>
                    <a:pt x="1567" y="1177"/>
                  </a:lnTo>
                  <a:lnTo>
                    <a:pt x="1567" y="1179"/>
                  </a:lnTo>
                  <a:lnTo>
                    <a:pt x="1567" y="1181"/>
                  </a:lnTo>
                  <a:lnTo>
                    <a:pt x="1567" y="1179"/>
                  </a:lnTo>
                  <a:lnTo>
                    <a:pt x="1567" y="1177"/>
                  </a:lnTo>
                  <a:lnTo>
                    <a:pt x="1567" y="1175"/>
                  </a:lnTo>
                  <a:lnTo>
                    <a:pt x="1569" y="1175"/>
                  </a:lnTo>
                  <a:close/>
                  <a:moveTo>
                    <a:pt x="1536" y="1171"/>
                  </a:moveTo>
                  <a:lnTo>
                    <a:pt x="1534" y="1171"/>
                  </a:lnTo>
                  <a:lnTo>
                    <a:pt x="1536" y="1171"/>
                  </a:lnTo>
                  <a:lnTo>
                    <a:pt x="1534" y="1171"/>
                  </a:lnTo>
                  <a:lnTo>
                    <a:pt x="1536" y="1171"/>
                  </a:lnTo>
                  <a:close/>
                  <a:moveTo>
                    <a:pt x="1406" y="1165"/>
                  </a:moveTo>
                  <a:lnTo>
                    <a:pt x="1404" y="1165"/>
                  </a:lnTo>
                  <a:lnTo>
                    <a:pt x="1406" y="1165"/>
                  </a:lnTo>
                  <a:close/>
                  <a:moveTo>
                    <a:pt x="1410" y="1165"/>
                  </a:moveTo>
                  <a:lnTo>
                    <a:pt x="1408" y="1165"/>
                  </a:lnTo>
                  <a:lnTo>
                    <a:pt x="1410" y="1165"/>
                  </a:lnTo>
                  <a:close/>
                  <a:moveTo>
                    <a:pt x="1413" y="1165"/>
                  </a:moveTo>
                  <a:lnTo>
                    <a:pt x="1412" y="1165"/>
                  </a:lnTo>
                  <a:lnTo>
                    <a:pt x="1413" y="1165"/>
                  </a:lnTo>
                  <a:close/>
                  <a:moveTo>
                    <a:pt x="1415" y="1165"/>
                  </a:moveTo>
                  <a:lnTo>
                    <a:pt x="1413" y="1165"/>
                  </a:lnTo>
                  <a:lnTo>
                    <a:pt x="1415" y="1165"/>
                  </a:lnTo>
                  <a:close/>
                  <a:moveTo>
                    <a:pt x="1412" y="1161"/>
                  </a:moveTo>
                  <a:lnTo>
                    <a:pt x="1412" y="1163"/>
                  </a:lnTo>
                  <a:lnTo>
                    <a:pt x="1412" y="1161"/>
                  </a:lnTo>
                  <a:close/>
                  <a:moveTo>
                    <a:pt x="1419" y="1163"/>
                  </a:moveTo>
                  <a:lnTo>
                    <a:pt x="1419" y="1161"/>
                  </a:lnTo>
                  <a:lnTo>
                    <a:pt x="1419" y="1163"/>
                  </a:lnTo>
                  <a:close/>
                  <a:moveTo>
                    <a:pt x="1421" y="1161"/>
                  </a:moveTo>
                  <a:lnTo>
                    <a:pt x="1419" y="1161"/>
                  </a:lnTo>
                  <a:lnTo>
                    <a:pt x="1421" y="1161"/>
                  </a:lnTo>
                  <a:close/>
                  <a:moveTo>
                    <a:pt x="1342" y="1160"/>
                  </a:moveTo>
                  <a:lnTo>
                    <a:pt x="1344" y="1161"/>
                  </a:lnTo>
                  <a:lnTo>
                    <a:pt x="1340" y="1163"/>
                  </a:lnTo>
                  <a:lnTo>
                    <a:pt x="1339" y="1165"/>
                  </a:lnTo>
                  <a:lnTo>
                    <a:pt x="1339" y="1163"/>
                  </a:lnTo>
                  <a:lnTo>
                    <a:pt x="1340" y="1163"/>
                  </a:lnTo>
                  <a:lnTo>
                    <a:pt x="1340" y="1161"/>
                  </a:lnTo>
                  <a:lnTo>
                    <a:pt x="1342" y="1161"/>
                  </a:lnTo>
                  <a:lnTo>
                    <a:pt x="1342" y="1160"/>
                  </a:lnTo>
                  <a:close/>
                  <a:moveTo>
                    <a:pt x="1433" y="1158"/>
                  </a:moveTo>
                  <a:lnTo>
                    <a:pt x="1431" y="1158"/>
                  </a:lnTo>
                  <a:lnTo>
                    <a:pt x="1433" y="1158"/>
                  </a:lnTo>
                  <a:close/>
                  <a:moveTo>
                    <a:pt x="1417" y="1158"/>
                  </a:moveTo>
                  <a:lnTo>
                    <a:pt x="1419" y="1158"/>
                  </a:lnTo>
                  <a:lnTo>
                    <a:pt x="1419" y="1160"/>
                  </a:lnTo>
                  <a:lnTo>
                    <a:pt x="1419" y="1158"/>
                  </a:lnTo>
                  <a:lnTo>
                    <a:pt x="1417" y="1158"/>
                  </a:lnTo>
                  <a:close/>
                  <a:moveTo>
                    <a:pt x="1435" y="1158"/>
                  </a:moveTo>
                  <a:lnTo>
                    <a:pt x="1433" y="1158"/>
                  </a:lnTo>
                  <a:lnTo>
                    <a:pt x="1435" y="1156"/>
                  </a:lnTo>
                  <a:lnTo>
                    <a:pt x="1435" y="1158"/>
                  </a:lnTo>
                  <a:close/>
                  <a:moveTo>
                    <a:pt x="1436" y="1156"/>
                  </a:moveTo>
                  <a:lnTo>
                    <a:pt x="1435" y="1156"/>
                  </a:lnTo>
                  <a:lnTo>
                    <a:pt x="1436" y="1156"/>
                  </a:lnTo>
                  <a:close/>
                  <a:moveTo>
                    <a:pt x="1390" y="1158"/>
                  </a:moveTo>
                  <a:lnTo>
                    <a:pt x="1388" y="1158"/>
                  </a:lnTo>
                  <a:lnTo>
                    <a:pt x="1387" y="1156"/>
                  </a:lnTo>
                  <a:lnTo>
                    <a:pt x="1388" y="1156"/>
                  </a:lnTo>
                  <a:lnTo>
                    <a:pt x="1390" y="1156"/>
                  </a:lnTo>
                  <a:lnTo>
                    <a:pt x="1392" y="1156"/>
                  </a:lnTo>
                  <a:lnTo>
                    <a:pt x="1390" y="1158"/>
                  </a:lnTo>
                  <a:close/>
                  <a:moveTo>
                    <a:pt x="1498" y="1154"/>
                  </a:moveTo>
                  <a:lnTo>
                    <a:pt x="1498" y="1156"/>
                  </a:lnTo>
                  <a:lnTo>
                    <a:pt x="1496" y="1156"/>
                  </a:lnTo>
                  <a:lnTo>
                    <a:pt x="1496" y="1154"/>
                  </a:lnTo>
                  <a:lnTo>
                    <a:pt x="1498" y="1154"/>
                  </a:lnTo>
                  <a:close/>
                  <a:moveTo>
                    <a:pt x="1500" y="1156"/>
                  </a:moveTo>
                  <a:lnTo>
                    <a:pt x="1498" y="1156"/>
                  </a:lnTo>
                  <a:lnTo>
                    <a:pt x="1500" y="1156"/>
                  </a:lnTo>
                  <a:lnTo>
                    <a:pt x="1502" y="1154"/>
                  </a:lnTo>
                  <a:lnTo>
                    <a:pt x="1504" y="1154"/>
                  </a:lnTo>
                  <a:lnTo>
                    <a:pt x="1504" y="1152"/>
                  </a:lnTo>
                  <a:lnTo>
                    <a:pt x="1504" y="1154"/>
                  </a:lnTo>
                  <a:lnTo>
                    <a:pt x="1502" y="1154"/>
                  </a:lnTo>
                  <a:lnTo>
                    <a:pt x="1500" y="1154"/>
                  </a:lnTo>
                  <a:lnTo>
                    <a:pt x="1500" y="1156"/>
                  </a:lnTo>
                  <a:close/>
                  <a:moveTo>
                    <a:pt x="1429" y="1152"/>
                  </a:moveTo>
                  <a:lnTo>
                    <a:pt x="1429" y="1154"/>
                  </a:lnTo>
                  <a:lnTo>
                    <a:pt x="1429" y="1152"/>
                  </a:lnTo>
                  <a:lnTo>
                    <a:pt x="1427" y="1152"/>
                  </a:lnTo>
                  <a:lnTo>
                    <a:pt x="1427" y="1154"/>
                  </a:lnTo>
                  <a:lnTo>
                    <a:pt x="1427" y="1152"/>
                  </a:lnTo>
                  <a:lnTo>
                    <a:pt x="1429" y="1152"/>
                  </a:lnTo>
                  <a:close/>
                  <a:moveTo>
                    <a:pt x="1429" y="1152"/>
                  </a:moveTo>
                  <a:lnTo>
                    <a:pt x="1431" y="1152"/>
                  </a:lnTo>
                  <a:lnTo>
                    <a:pt x="1429" y="1152"/>
                  </a:lnTo>
                  <a:close/>
                  <a:moveTo>
                    <a:pt x="1506" y="1152"/>
                  </a:moveTo>
                  <a:lnTo>
                    <a:pt x="1504" y="1152"/>
                  </a:lnTo>
                  <a:lnTo>
                    <a:pt x="1506" y="1152"/>
                  </a:lnTo>
                  <a:close/>
                  <a:moveTo>
                    <a:pt x="1431" y="1150"/>
                  </a:moveTo>
                  <a:lnTo>
                    <a:pt x="1431" y="1148"/>
                  </a:lnTo>
                  <a:lnTo>
                    <a:pt x="1431" y="1150"/>
                  </a:lnTo>
                  <a:close/>
                  <a:moveTo>
                    <a:pt x="1438" y="1152"/>
                  </a:moveTo>
                  <a:lnTo>
                    <a:pt x="1436" y="1152"/>
                  </a:lnTo>
                  <a:lnTo>
                    <a:pt x="1438" y="1152"/>
                  </a:lnTo>
                  <a:lnTo>
                    <a:pt x="1438" y="1150"/>
                  </a:lnTo>
                  <a:lnTo>
                    <a:pt x="1438" y="1148"/>
                  </a:lnTo>
                  <a:lnTo>
                    <a:pt x="1436" y="1148"/>
                  </a:lnTo>
                  <a:lnTo>
                    <a:pt x="1438" y="1148"/>
                  </a:lnTo>
                  <a:lnTo>
                    <a:pt x="1438" y="1150"/>
                  </a:lnTo>
                  <a:lnTo>
                    <a:pt x="1438" y="1152"/>
                  </a:lnTo>
                  <a:close/>
                  <a:moveTo>
                    <a:pt x="1431" y="1148"/>
                  </a:moveTo>
                  <a:lnTo>
                    <a:pt x="1433" y="1148"/>
                  </a:lnTo>
                  <a:lnTo>
                    <a:pt x="1433" y="1146"/>
                  </a:lnTo>
                  <a:lnTo>
                    <a:pt x="1433" y="1148"/>
                  </a:lnTo>
                  <a:lnTo>
                    <a:pt x="1431" y="1148"/>
                  </a:lnTo>
                  <a:lnTo>
                    <a:pt x="1429" y="1148"/>
                  </a:lnTo>
                  <a:lnTo>
                    <a:pt x="1431" y="1148"/>
                  </a:lnTo>
                  <a:lnTo>
                    <a:pt x="1431" y="1146"/>
                  </a:lnTo>
                  <a:lnTo>
                    <a:pt x="1433" y="1146"/>
                  </a:lnTo>
                  <a:lnTo>
                    <a:pt x="1431" y="1146"/>
                  </a:lnTo>
                  <a:lnTo>
                    <a:pt x="1431" y="1148"/>
                  </a:lnTo>
                  <a:close/>
                  <a:moveTo>
                    <a:pt x="1444" y="1144"/>
                  </a:moveTo>
                  <a:lnTo>
                    <a:pt x="1442" y="1144"/>
                  </a:lnTo>
                  <a:lnTo>
                    <a:pt x="1444" y="1144"/>
                  </a:lnTo>
                  <a:close/>
                  <a:moveTo>
                    <a:pt x="1435" y="1144"/>
                  </a:moveTo>
                  <a:lnTo>
                    <a:pt x="1433" y="1144"/>
                  </a:lnTo>
                  <a:lnTo>
                    <a:pt x="1435" y="1144"/>
                  </a:lnTo>
                  <a:lnTo>
                    <a:pt x="1433" y="1144"/>
                  </a:lnTo>
                  <a:lnTo>
                    <a:pt x="1435" y="1144"/>
                  </a:lnTo>
                  <a:close/>
                  <a:moveTo>
                    <a:pt x="1442" y="1144"/>
                  </a:moveTo>
                  <a:lnTo>
                    <a:pt x="1438" y="1144"/>
                  </a:lnTo>
                  <a:lnTo>
                    <a:pt x="1440" y="1144"/>
                  </a:lnTo>
                  <a:lnTo>
                    <a:pt x="1442" y="1144"/>
                  </a:lnTo>
                  <a:close/>
                  <a:moveTo>
                    <a:pt x="1450" y="1144"/>
                  </a:moveTo>
                  <a:lnTo>
                    <a:pt x="1446" y="1144"/>
                  </a:lnTo>
                  <a:lnTo>
                    <a:pt x="1448" y="1144"/>
                  </a:lnTo>
                  <a:lnTo>
                    <a:pt x="1450" y="1144"/>
                  </a:lnTo>
                  <a:close/>
                  <a:moveTo>
                    <a:pt x="1473" y="1140"/>
                  </a:moveTo>
                  <a:lnTo>
                    <a:pt x="1475" y="1140"/>
                  </a:lnTo>
                  <a:lnTo>
                    <a:pt x="1473" y="1140"/>
                  </a:lnTo>
                  <a:lnTo>
                    <a:pt x="1469" y="1142"/>
                  </a:lnTo>
                  <a:lnTo>
                    <a:pt x="1463" y="1142"/>
                  </a:lnTo>
                  <a:lnTo>
                    <a:pt x="1461" y="1142"/>
                  </a:lnTo>
                  <a:lnTo>
                    <a:pt x="1463" y="1142"/>
                  </a:lnTo>
                  <a:lnTo>
                    <a:pt x="1465" y="1142"/>
                  </a:lnTo>
                  <a:lnTo>
                    <a:pt x="1467" y="1142"/>
                  </a:lnTo>
                  <a:lnTo>
                    <a:pt x="1469" y="1142"/>
                  </a:lnTo>
                  <a:lnTo>
                    <a:pt x="1469" y="1140"/>
                  </a:lnTo>
                  <a:lnTo>
                    <a:pt x="1471" y="1140"/>
                  </a:lnTo>
                  <a:lnTo>
                    <a:pt x="1473" y="1140"/>
                  </a:lnTo>
                  <a:close/>
                  <a:moveTo>
                    <a:pt x="1556" y="1135"/>
                  </a:moveTo>
                  <a:lnTo>
                    <a:pt x="1556" y="1133"/>
                  </a:lnTo>
                  <a:lnTo>
                    <a:pt x="1554" y="1133"/>
                  </a:lnTo>
                  <a:lnTo>
                    <a:pt x="1556" y="1133"/>
                  </a:lnTo>
                  <a:lnTo>
                    <a:pt x="1556" y="1131"/>
                  </a:lnTo>
                  <a:lnTo>
                    <a:pt x="1556" y="1133"/>
                  </a:lnTo>
                  <a:lnTo>
                    <a:pt x="1556" y="1135"/>
                  </a:lnTo>
                  <a:close/>
                  <a:moveTo>
                    <a:pt x="1557" y="1123"/>
                  </a:moveTo>
                  <a:lnTo>
                    <a:pt x="1557" y="1121"/>
                  </a:lnTo>
                  <a:lnTo>
                    <a:pt x="1559" y="1119"/>
                  </a:lnTo>
                  <a:lnTo>
                    <a:pt x="1559" y="1121"/>
                  </a:lnTo>
                  <a:lnTo>
                    <a:pt x="1557" y="1123"/>
                  </a:lnTo>
                  <a:close/>
                  <a:moveTo>
                    <a:pt x="1559" y="1119"/>
                  </a:moveTo>
                  <a:lnTo>
                    <a:pt x="1559" y="1117"/>
                  </a:lnTo>
                  <a:lnTo>
                    <a:pt x="1561" y="1117"/>
                  </a:lnTo>
                  <a:lnTo>
                    <a:pt x="1559" y="1119"/>
                  </a:lnTo>
                  <a:close/>
                  <a:moveTo>
                    <a:pt x="964" y="1092"/>
                  </a:moveTo>
                  <a:lnTo>
                    <a:pt x="966" y="1092"/>
                  </a:lnTo>
                  <a:lnTo>
                    <a:pt x="966" y="1094"/>
                  </a:lnTo>
                  <a:lnTo>
                    <a:pt x="968" y="1094"/>
                  </a:lnTo>
                  <a:lnTo>
                    <a:pt x="968" y="1096"/>
                  </a:lnTo>
                  <a:lnTo>
                    <a:pt x="966" y="1096"/>
                  </a:lnTo>
                  <a:lnTo>
                    <a:pt x="966" y="1094"/>
                  </a:lnTo>
                  <a:lnTo>
                    <a:pt x="964" y="1094"/>
                  </a:lnTo>
                  <a:lnTo>
                    <a:pt x="964" y="1092"/>
                  </a:lnTo>
                  <a:close/>
                  <a:moveTo>
                    <a:pt x="1588" y="1092"/>
                  </a:moveTo>
                  <a:lnTo>
                    <a:pt x="1588" y="1090"/>
                  </a:lnTo>
                  <a:lnTo>
                    <a:pt x="1588" y="1092"/>
                  </a:lnTo>
                  <a:close/>
                  <a:moveTo>
                    <a:pt x="949" y="1087"/>
                  </a:moveTo>
                  <a:lnTo>
                    <a:pt x="951" y="1087"/>
                  </a:lnTo>
                  <a:lnTo>
                    <a:pt x="951" y="1088"/>
                  </a:lnTo>
                  <a:lnTo>
                    <a:pt x="949" y="1088"/>
                  </a:lnTo>
                  <a:lnTo>
                    <a:pt x="949" y="1087"/>
                  </a:lnTo>
                  <a:close/>
                  <a:moveTo>
                    <a:pt x="964" y="1083"/>
                  </a:moveTo>
                  <a:lnTo>
                    <a:pt x="966" y="1083"/>
                  </a:lnTo>
                  <a:lnTo>
                    <a:pt x="966" y="1085"/>
                  </a:lnTo>
                  <a:lnTo>
                    <a:pt x="968" y="1085"/>
                  </a:lnTo>
                  <a:lnTo>
                    <a:pt x="968" y="1087"/>
                  </a:lnTo>
                  <a:lnTo>
                    <a:pt x="966" y="1087"/>
                  </a:lnTo>
                  <a:lnTo>
                    <a:pt x="966" y="1085"/>
                  </a:lnTo>
                  <a:lnTo>
                    <a:pt x="964" y="1085"/>
                  </a:lnTo>
                  <a:lnTo>
                    <a:pt x="964" y="1083"/>
                  </a:lnTo>
                  <a:close/>
                  <a:moveTo>
                    <a:pt x="970" y="1077"/>
                  </a:moveTo>
                  <a:lnTo>
                    <a:pt x="970" y="1079"/>
                  </a:lnTo>
                  <a:lnTo>
                    <a:pt x="970" y="1077"/>
                  </a:lnTo>
                  <a:close/>
                  <a:moveTo>
                    <a:pt x="1611" y="1075"/>
                  </a:moveTo>
                  <a:lnTo>
                    <a:pt x="1611" y="1077"/>
                  </a:lnTo>
                  <a:lnTo>
                    <a:pt x="1609" y="1077"/>
                  </a:lnTo>
                  <a:lnTo>
                    <a:pt x="1609" y="1075"/>
                  </a:lnTo>
                  <a:lnTo>
                    <a:pt x="1611" y="1075"/>
                  </a:lnTo>
                  <a:close/>
                  <a:moveTo>
                    <a:pt x="941" y="1073"/>
                  </a:moveTo>
                  <a:lnTo>
                    <a:pt x="943" y="1073"/>
                  </a:lnTo>
                  <a:lnTo>
                    <a:pt x="943" y="1075"/>
                  </a:lnTo>
                  <a:lnTo>
                    <a:pt x="941" y="1075"/>
                  </a:lnTo>
                  <a:lnTo>
                    <a:pt x="939" y="1075"/>
                  </a:lnTo>
                  <a:lnTo>
                    <a:pt x="939" y="1073"/>
                  </a:lnTo>
                  <a:lnTo>
                    <a:pt x="937" y="1073"/>
                  </a:lnTo>
                  <a:lnTo>
                    <a:pt x="939" y="1073"/>
                  </a:lnTo>
                  <a:lnTo>
                    <a:pt x="941" y="1073"/>
                  </a:lnTo>
                  <a:close/>
                  <a:moveTo>
                    <a:pt x="935" y="1073"/>
                  </a:moveTo>
                  <a:lnTo>
                    <a:pt x="937" y="1073"/>
                  </a:lnTo>
                  <a:lnTo>
                    <a:pt x="935" y="1073"/>
                  </a:lnTo>
                  <a:lnTo>
                    <a:pt x="935" y="1071"/>
                  </a:lnTo>
                  <a:lnTo>
                    <a:pt x="935" y="1073"/>
                  </a:lnTo>
                  <a:close/>
                  <a:moveTo>
                    <a:pt x="945" y="1071"/>
                  </a:moveTo>
                  <a:lnTo>
                    <a:pt x="945" y="1073"/>
                  </a:lnTo>
                  <a:lnTo>
                    <a:pt x="947" y="1073"/>
                  </a:lnTo>
                  <a:lnTo>
                    <a:pt x="949" y="1073"/>
                  </a:lnTo>
                  <a:lnTo>
                    <a:pt x="947" y="1073"/>
                  </a:lnTo>
                  <a:lnTo>
                    <a:pt x="947" y="1075"/>
                  </a:lnTo>
                  <a:lnTo>
                    <a:pt x="945" y="1073"/>
                  </a:lnTo>
                  <a:lnTo>
                    <a:pt x="945" y="1075"/>
                  </a:lnTo>
                  <a:lnTo>
                    <a:pt x="945" y="1073"/>
                  </a:lnTo>
                  <a:lnTo>
                    <a:pt x="945" y="1075"/>
                  </a:lnTo>
                  <a:lnTo>
                    <a:pt x="945" y="1073"/>
                  </a:lnTo>
                  <a:lnTo>
                    <a:pt x="943" y="1073"/>
                  </a:lnTo>
                  <a:lnTo>
                    <a:pt x="943" y="1071"/>
                  </a:lnTo>
                  <a:lnTo>
                    <a:pt x="945" y="1071"/>
                  </a:lnTo>
                  <a:close/>
                  <a:moveTo>
                    <a:pt x="1613" y="1069"/>
                  </a:moveTo>
                  <a:lnTo>
                    <a:pt x="1613" y="1071"/>
                  </a:lnTo>
                  <a:lnTo>
                    <a:pt x="1611" y="1071"/>
                  </a:lnTo>
                  <a:lnTo>
                    <a:pt x="1613" y="1071"/>
                  </a:lnTo>
                  <a:lnTo>
                    <a:pt x="1613" y="1069"/>
                  </a:lnTo>
                  <a:close/>
                  <a:moveTo>
                    <a:pt x="1621" y="1064"/>
                  </a:moveTo>
                  <a:lnTo>
                    <a:pt x="1619" y="1064"/>
                  </a:lnTo>
                  <a:lnTo>
                    <a:pt x="1617" y="1065"/>
                  </a:lnTo>
                  <a:lnTo>
                    <a:pt x="1615" y="1065"/>
                  </a:lnTo>
                  <a:lnTo>
                    <a:pt x="1617" y="1065"/>
                  </a:lnTo>
                  <a:lnTo>
                    <a:pt x="1619" y="1064"/>
                  </a:lnTo>
                  <a:lnTo>
                    <a:pt x="1621" y="1064"/>
                  </a:lnTo>
                  <a:close/>
                  <a:moveTo>
                    <a:pt x="1634" y="1062"/>
                  </a:moveTo>
                  <a:lnTo>
                    <a:pt x="1632" y="1062"/>
                  </a:lnTo>
                  <a:lnTo>
                    <a:pt x="1632" y="1060"/>
                  </a:lnTo>
                  <a:lnTo>
                    <a:pt x="1634" y="1062"/>
                  </a:lnTo>
                  <a:close/>
                  <a:moveTo>
                    <a:pt x="1630" y="1060"/>
                  </a:moveTo>
                  <a:lnTo>
                    <a:pt x="1628" y="1060"/>
                  </a:lnTo>
                  <a:lnTo>
                    <a:pt x="1625" y="1062"/>
                  </a:lnTo>
                  <a:lnTo>
                    <a:pt x="1625" y="1060"/>
                  </a:lnTo>
                  <a:lnTo>
                    <a:pt x="1628" y="1060"/>
                  </a:lnTo>
                  <a:lnTo>
                    <a:pt x="1630" y="1060"/>
                  </a:lnTo>
                  <a:close/>
                  <a:moveTo>
                    <a:pt x="1634" y="1062"/>
                  </a:moveTo>
                  <a:lnTo>
                    <a:pt x="1636" y="1058"/>
                  </a:lnTo>
                  <a:lnTo>
                    <a:pt x="1636" y="1056"/>
                  </a:lnTo>
                  <a:lnTo>
                    <a:pt x="1638" y="1056"/>
                  </a:lnTo>
                  <a:lnTo>
                    <a:pt x="1636" y="1058"/>
                  </a:lnTo>
                  <a:lnTo>
                    <a:pt x="1634" y="1062"/>
                  </a:lnTo>
                  <a:close/>
                  <a:moveTo>
                    <a:pt x="1640" y="1054"/>
                  </a:moveTo>
                  <a:lnTo>
                    <a:pt x="1640" y="1052"/>
                  </a:lnTo>
                  <a:lnTo>
                    <a:pt x="1642" y="1052"/>
                  </a:lnTo>
                  <a:lnTo>
                    <a:pt x="1640" y="1054"/>
                  </a:lnTo>
                  <a:close/>
                  <a:moveTo>
                    <a:pt x="1644" y="1052"/>
                  </a:moveTo>
                  <a:lnTo>
                    <a:pt x="1642" y="1052"/>
                  </a:lnTo>
                  <a:lnTo>
                    <a:pt x="1644" y="1052"/>
                  </a:lnTo>
                  <a:lnTo>
                    <a:pt x="1644" y="1050"/>
                  </a:lnTo>
                  <a:lnTo>
                    <a:pt x="1646" y="1050"/>
                  </a:lnTo>
                  <a:lnTo>
                    <a:pt x="1644" y="1052"/>
                  </a:lnTo>
                  <a:close/>
                  <a:moveTo>
                    <a:pt x="1650" y="1050"/>
                  </a:moveTo>
                  <a:lnTo>
                    <a:pt x="1648" y="1050"/>
                  </a:lnTo>
                  <a:lnTo>
                    <a:pt x="1646" y="1050"/>
                  </a:lnTo>
                  <a:lnTo>
                    <a:pt x="1648" y="1050"/>
                  </a:lnTo>
                  <a:lnTo>
                    <a:pt x="1648" y="1048"/>
                  </a:lnTo>
                  <a:lnTo>
                    <a:pt x="1650" y="1048"/>
                  </a:lnTo>
                  <a:lnTo>
                    <a:pt x="1650" y="1046"/>
                  </a:lnTo>
                  <a:lnTo>
                    <a:pt x="1650" y="1044"/>
                  </a:lnTo>
                  <a:lnTo>
                    <a:pt x="1650" y="1042"/>
                  </a:lnTo>
                  <a:lnTo>
                    <a:pt x="1650" y="1040"/>
                  </a:lnTo>
                  <a:lnTo>
                    <a:pt x="1650" y="1039"/>
                  </a:lnTo>
                  <a:lnTo>
                    <a:pt x="1650" y="1040"/>
                  </a:lnTo>
                  <a:lnTo>
                    <a:pt x="1652" y="1042"/>
                  </a:lnTo>
                  <a:lnTo>
                    <a:pt x="1650" y="1044"/>
                  </a:lnTo>
                  <a:lnTo>
                    <a:pt x="1650" y="1048"/>
                  </a:lnTo>
                  <a:lnTo>
                    <a:pt x="1650" y="1050"/>
                  </a:lnTo>
                  <a:close/>
                  <a:moveTo>
                    <a:pt x="1648" y="1039"/>
                  </a:moveTo>
                  <a:lnTo>
                    <a:pt x="1648" y="1037"/>
                  </a:lnTo>
                  <a:lnTo>
                    <a:pt x="1646" y="1037"/>
                  </a:lnTo>
                  <a:lnTo>
                    <a:pt x="1646" y="1035"/>
                  </a:lnTo>
                  <a:lnTo>
                    <a:pt x="1648" y="1035"/>
                  </a:lnTo>
                  <a:lnTo>
                    <a:pt x="1648" y="1037"/>
                  </a:lnTo>
                  <a:lnTo>
                    <a:pt x="1648" y="1039"/>
                  </a:lnTo>
                  <a:close/>
                  <a:moveTo>
                    <a:pt x="1644" y="1012"/>
                  </a:moveTo>
                  <a:lnTo>
                    <a:pt x="1646" y="1010"/>
                  </a:lnTo>
                  <a:lnTo>
                    <a:pt x="1646" y="1012"/>
                  </a:lnTo>
                  <a:lnTo>
                    <a:pt x="1644" y="1012"/>
                  </a:lnTo>
                  <a:lnTo>
                    <a:pt x="1644" y="1010"/>
                  </a:lnTo>
                  <a:lnTo>
                    <a:pt x="1644" y="1012"/>
                  </a:lnTo>
                  <a:close/>
                  <a:moveTo>
                    <a:pt x="1648" y="1006"/>
                  </a:moveTo>
                  <a:lnTo>
                    <a:pt x="1646" y="1008"/>
                  </a:lnTo>
                  <a:lnTo>
                    <a:pt x="1646" y="1006"/>
                  </a:lnTo>
                  <a:lnTo>
                    <a:pt x="1648" y="1006"/>
                  </a:lnTo>
                  <a:close/>
                  <a:moveTo>
                    <a:pt x="1648" y="1006"/>
                  </a:moveTo>
                  <a:lnTo>
                    <a:pt x="1648" y="1004"/>
                  </a:lnTo>
                  <a:lnTo>
                    <a:pt x="1648" y="1006"/>
                  </a:lnTo>
                  <a:close/>
                  <a:moveTo>
                    <a:pt x="1642" y="994"/>
                  </a:moveTo>
                  <a:lnTo>
                    <a:pt x="1642" y="996"/>
                  </a:lnTo>
                  <a:lnTo>
                    <a:pt x="1642" y="994"/>
                  </a:lnTo>
                  <a:close/>
                  <a:moveTo>
                    <a:pt x="1642" y="991"/>
                  </a:moveTo>
                  <a:lnTo>
                    <a:pt x="1642" y="992"/>
                  </a:lnTo>
                  <a:lnTo>
                    <a:pt x="1640" y="991"/>
                  </a:lnTo>
                  <a:lnTo>
                    <a:pt x="1642" y="991"/>
                  </a:lnTo>
                  <a:close/>
                  <a:moveTo>
                    <a:pt x="1652" y="996"/>
                  </a:moveTo>
                  <a:lnTo>
                    <a:pt x="1652" y="998"/>
                  </a:lnTo>
                  <a:lnTo>
                    <a:pt x="1652" y="996"/>
                  </a:lnTo>
                  <a:lnTo>
                    <a:pt x="1653" y="996"/>
                  </a:lnTo>
                  <a:lnTo>
                    <a:pt x="1653" y="994"/>
                  </a:lnTo>
                  <a:lnTo>
                    <a:pt x="1653" y="992"/>
                  </a:lnTo>
                  <a:lnTo>
                    <a:pt x="1655" y="992"/>
                  </a:lnTo>
                  <a:lnTo>
                    <a:pt x="1655" y="991"/>
                  </a:lnTo>
                  <a:lnTo>
                    <a:pt x="1655" y="989"/>
                  </a:lnTo>
                  <a:lnTo>
                    <a:pt x="1657" y="989"/>
                  </a:lnTo>
                  <a:lnTo>
                    <a:pt x="1655" y="989"/>
                  </a:lnTo>
                  <a:lnTo>
                    <a:pt x="1655" y="991"/>
                  </a:lnTo>
                  <a:lnTo>
                    <a:pt x="1655" y="992"/>
                  </a:lnTo>
                  <a:lnTo>
                    <a:pt x="1653" y="994"/>
                  </a:lnTo>
                  <a:lnTo>
                    <a:pt x="1653" y="996"/>
                  </a:lnTo>
                  <a:lnTo>
                    <a:pt x="1652" y="996"/>
                  </a:lnTo>
                  <a:close/>
                  <a:moveTo>
                    <a:pt x="1669" y="966"/>
                  </a:moveTo>
                  <a:lnTo>
                    <a:pt x="1667" y="966"/>
                  </a:lnTo>
                  <a:lnTo>
                    <a:pt x="1669" y="966"/>
                  </a:lnTo>
                  <a:lnTo>
                    <a:pt x="1669" y="964"/>
                  </a:lnTo>
                  <a:lnTo>
                    <a:pt x="1669" y="966"/>
                  </a:lnTo>
                  <a:close/>
                  <a:moveTo>
                    <a:pt x="1671" y="964"/>
                  </a:moveTo>
                  <a:lnTo>
                    <a:pt x="1669" y="964"/>
                  </a:lnTo>
                  <a:lnTo>
                    <a:pt x="1671" y="962"/>
                  </a:lnTo>
                  <a:lnTo>
                    <a:pt x="1671" y="960"/>
                  </a:lnTo>
                  <a:lnTo>
                    <a:pt x="1673" y="960"/>
                  </a:lnTo>
                  <a:lnTo>
                    <a:pt x="1673" y="958"/>
                  </a:lnTo>
                  <a:lnTo>
                    <a:pt x="1673" y="960"/>
                  </a:lnTo>
                  <a:lnTo>
                    <a:pt x="1671" y="960"/>
                  </a:lnTo>
                  <a:lnTo>
                    <a:pt x="1671" y="962"/>
                  </a:lnTo>
                  <a:lnTo>
                    <a:pt x="1671" y="964"/>
                  </a:lnTo>
                  <a:close/>
                  <a:moveTo>
                    <a:pt x="1684" y="941"/>
                  </a:moveTo>
                  <a:lnTo>
                    <a:pt x="1680" y="943"/>
                  </a:lnTo>
                  <a:lnTo>
                    <a:pt x="1680" y="941"/>
                  </a:lnTo>
                  <a:lnTo>
                    <a:pt x="1682" y="941"/>
                  </a:lnTo>
                  <a:lnTo>
                    <a:pt x="1684" y="941"/>
                  </a:lnTo>
                  <a:lnTo>
                    <a:pt x="1686" y="941"/>
                  </a:lnTo>
                  <a:lnTo>
                    <a:pt x="1684" y="941"/>
                  </a:lnTo>
                  <a:close/>
                  <a:moveTo>
                    <a:pt x="1673" y="941"/>
                  </a:moveTo>
                  <a:lnTo>
                    <a:pt x="1673" y="943"/>
                  </a:lnTo>
                  <a:lnTo>
                    <a:pt x="1671" y="943"/>
                  </a:lnTo>
                  <a:lnTo>
                    <a:pt x="1669" y="943"/>
                  </a:lnTo>
                  <a:lnTo>
                    <a:pt x="1671" y="943"/>
                  </a:lnTo>
                  <a:lnTo>
                    <a:pt x="1671" y="941"/>
                  </a:lnTo>
                  <a:lnTo>
                    <a:pt x="1673" y="941"/>
                  </a:lnTo>
                  <a:close/>
                  <a:moveTo>
                    <a:pt x="1688" y="941"/>
                  </a:moveTo>
                  <a:lnTo>
                    <a:pt x="1686" y="941"/>
                  </a:lnTo>
                  <a:lnTo>
                    <a:pt x="1684" y="941"/>
                  </a:lnTo>
                  <a:lnTo>
                    <a:pt x="1686" y="941"/>
                  </a:lnTo>
                  <a:lnTo>
                    <a:pt x="1688" y="941"/>
                  </a:lnTo>
                  <a:lnTo>
                    <a:pt x="1690" y="939"/>
                  </a:lnTo>
                  <a:lnTo>
                    <a:pt x="1692" y="939"/>
                  </a:lnTo>
                  <a:lnTo>
                    <a:pt x="1694" y="937"/>
                  </a:lnTo>
                  <a:lnTo>
                    <a:pt x="1694" y="939"/>
                  </a:lnTo>
                  <a:lnTo>
                    <a:pt x="1692" y="939"/>
                  </a:lnTo>
                  <a:lnTo>
                    <a:pt x="1690" y="939"/>
                  </a:lnTo>
                  <a:lnTo>
                    <a:pt x="1688" y="941"/>
                  </a:lnTo>
                  <a:close/>
                  <a:moveTo>
                    <a:pt x="1675" y="939"/>
                  </a:moveTo>
                  <a:lnTo>
                    <a:pt x="1673" y="939"/>
                  </a:lnTo>
                  <a:lnTo>
                    <a:pt x="1675" y="939"/>
                  </a:lnTo>
                  <a:lnTo>
                    <a:pt x="1675" y="937"/>
                  </a:lnTo>
                  <a:lnTo>
                    <a:pt x="1675" y="935"/>
                  </a:lnTo>
                  <a:lnTo>
                    <a:pt x="1675" y="937"/>
                  </a:lnTo>
                  <a:lnTo>
                    <a:pt x="1675" y="939"/>
                  </a:lnTo>
                  <a:close/>
                  <a:moveTo>
                    <a:pt x="1701" y="931"/>
                  </a:moveTo>
                  <a:lnTo>
                    <a:pt x="1701" y="933"/>
                  </a:lnTo>
                  <a:lnTo>
                    <a:pt x="1701" y="931"/>
                  </a:lnTo>
                  <a:lnTo>
                    <a:pt x="1700" y="931"/>
                  </a:lnTo>
                  <a:lnTo>
                    <a:pt x="1701" y="931"/>
                  </a:lnTo>
                  <a:close/>
                  <a:moveTo>
                    <a:pt x="1703" y="931"/>
                  </a:moveTo>
                  <a:lnTo>
                    <a:pt x="1705" y="931"/>
                  </a:lnTo>
                  <a:lnTo>
                    <a:pt x="1703" y="931"/>
                  </a:lnTo>
                  <a:close/>
                  <a:moveTo>
                    <a:pt x="1701" y="929"/>
                  </a:moveTo>
                  <a:lnTo>
                    <a:pt x="1701" y="931"/>
                  </a:lnTo>
                  <a:lnTo>
                    <a:pt x="1701" y="929"/>
                  </a:lnTo>
                  <a:lnTo>
                    <a:pt x="1700" y="931"/>
                  </a:lnTo>
                  <a:lnTo>
                    <a:pt x="1700" y="933"/>
                  </a:lnTo>
                  <a:lnTo>
                    <a:pt x="1700" y="931"/>
                  </a:lnTo>
                  <a:lnTo>
                    <a:pt x="1700" y="933"/>
                  </a:lnTo>
                  <a:lnTo>
                    <a:pt x="1698" y="933"/>
                  </a:lnTo>
                  <a:lnTo>
                    <a:pt x="1696" y="933"/>
                  </a:lnTo>
                  <a:lnTo>
                    <a:pt x="1696" y="935"/>
                  </a:lnTo>
                  <a:lnTo>
                    <a:pt x="1698" y="935"/>
                  </a:lnTo>
                  <a:lnTo>
                    <a:pt x="1700" y="933"/>
                  </a:lnTo>
                  <a:lnTo>
                    <a:pt x="1700" y="931"/>
                  </a:lnTo>
                  <a:lnTo>
                    <a:pt x="1701" y="931"/>
                  </a:lnTo>
                  <a:lnTo>
                    <a:pt x="1701" y="933"/>
                  </a:lnTo>
                  <a:lnTo>
                    <a:pt x="1701" y="931"/>
                  </a:lnTo>
                  <a:lnTo>
                    <a:pt x="1703" y="933"/>
                  </a:lnTo>
                  <a:lnTo>
                    <a:pt x="1703" y="931"/>
                  </a:lnTo>
                  <a:lnTo>
                    <a:pt x="1703" y="933"/>
                  </a:lnTo>
                  <a:lnTo>
                    <a:pt x="1705" y="933"/>
                  </a:lnTo>
                  <a:lnTo>
                    <a:pt x="1705" y="931"/>
                  </a:lnTo>
                  <a:lnTo>
                    <a:pt x="1707" y="931"/>
                  </a:lnTo>
                  <a:lnTo>
                    <a:pt x="1705" y="933"/>
                  </a:lnTo>
                  <a:lnTo>
                    <a:pt x="1703" y="933"/>
                  </a:lnTo>
                  <a:lnTo>
                    <a:pt x="1701" y="935"/>
                  </a:lnTo>
                  <a:lnTo>
                    <a:pt x="1700" y="935"/>
                  </a:lnTo>
                  <a:lnTo>
                    <a:pt x="1698" y="935"/>
                  </a:lnTo>
                  <a:lnTo>
                    <a:pt x="1698" y="937"/>
                  </a:lnTo>
                  <a:lnTo>
                    <a:pt x="1696" y="937"/>
                  </a:lnTo>
                  <a:lnTo>
                    <a:pt x="1694" y="937"/>
                  </a:lnTo>
                  <a:lnTo>
                    <a:pt x="1696" y="937"/>
                  </a:lnTo>
                  <a:lnTo>
                    <a:pt x="1694" y="937"/>
                  </a:lnTo>
                  <a:lnTo>
                    <a:pt x="1692" y="937"/>
                  </a:lnTo>
                  <a:lnTo>
                    <a:pt x="1692" y="939"/>
                  </a:lnTo>
                  <a:lnTo>
                    <a:pt x="1692" y="937"/>
                  </a:lnTo>
                  <a:lnTo>
                    <a:pt x="1692" y="939"/>
                  </a:lnTo>
                  <a:lnTo>
                    <a:pt x="1690" y="939"/>
                  </a:lnTo>
                  <a:lnTo>
                    <a:pt x="1688" y="939"/>
                  </a:lnTo>
                  <a:lnTo>
                    <a:pt x="1686" y="939"/>
                  </a:lnTo>
                  <a:lnTo>
                    <a:pt x="1684" y="939"/>
                  </a:lnTo>
                  <a:lnTo>
                    <a:pt x="1684" y="941"/>
                  </a:lnTo>
                  <a:lnTo>
                    <a:pt x="1682" y="941"/>
                  </a:lnTo>
                  <a:lnTo>
                    <a:pt x="1680" y="941"/>
                  </a:lnTo>
                  <a:lnTo>
                    <a:pt x="1678" y="941"/>
                  </a:lnTo>
                  <a:lnTo>
                    <a:pt x="1680" y="941"/>
                  </a:lnTo>
                  <a:lnTo>
                    <a:pt x="1678" y="941"/>
                  </a:lnTo>
                  <a:lnTo>
                    <a:pt x="1676" y="941"/>
                  </a:lnTo>
                  <a:lnTo>
                    <a:pt x="1675" y="943"/>
                  </a:lnTo>
                  <a:lnTo>
                    <a:pt x="1676" y="941"/>
                  </a:lnTo>
                  <a:lnTo>
                    <a:pt x="1675" y="941"/>
                  </a:lnTo>
                  <a:lnTo>
                    <a:pt x="1676" y="941"/>
                  </a:lnTo>
                  <a:lnTo>
                    <a:pt x="1675" y="943"/>
                  </a:lnTo>
                  <a:lnTo>
                    <a:pt x="1675" y="941"/>
                  </a:lnTo>
                  <a:lnTo>
                    <a:pt x="1675" y="943"/>
                  </a:lnTo>
                  <a:lnTo>
                    <a:pt x="1673" y="941"/>
                  </a:lnTo>
                  <a:lnTo>
                    <a:pt x="1675" y="941"/>
                  </a:lnTo>
                  <a:lnTo>
                    <a:pt x="1673" y="941"/>
                  </a:lnTo>
                  <a:lnTo>
                    <a:pt x="1673" y="939"/>
                  </a:lnTo>
                  <a:lnTo>
                    <a:pt x="1675" y="939"/>
                  </a:lnTo>
                  <a:lnTo>
                    <a:pt x="1675" y="937"/>
                  </a:lnTo>
                  <a:lnTo>
                    <a:pt x="1676" y="937"/>
                  </a:lnTo>
                  <a:lnTo>
                    <a:pt x="1678" y="937"/>
                  </a:lnTo>
                  <a:lnTo>
                    <a:pt x="1678" y="935"/>
                  </a:lnTo>
                  <a:lnTo>
                    <a:pt x="1678" y="937"/>
                  </a:lnTo>
                  <a:lnTo>
                    <a:pt x="1680" y="937"/>
                  </a:lnTo>
                  <a:lnTo>
                    <a:pt x="1678" y="935"/>
                  </a:lnTo>
                  <a:lnTo>
                    <a:pt x="1680" y="935"/>
                  </a:lnTo>
                  <a:lnTo>
                    <a:pt x="1682" y="935"/>
                  </a:lnTo>
                  <a:lnTo>
                    <a:pt x="1680" y="935"/>
                  </a:lnTo>
                  <a:lnTo>
                    <a:pt x="1682" y="935"/>
                  </a:lnTo>
                  <a:lnTo>
                    <a:pt x="1682" y="933"/>
                  </a:lnTo>
                  <a:lnTo>
                    <a:pt x="1682" y="935"/>
                  </a:lnTo>
                  <a:lnTo>
                    <a:pt x="1684" y="935"/>
                  </a:lnTo>
                  <a:lnTo>
                    <a:pt x="1682" y="935"/>
                  </a:lnTo>
                  <a:lnTo>
                    <a:pt x="1682" y="933"/>
                  </a:lnTo>
                  <a:lnTo>
                    <a:pt x="1684" y="933"/>
                  </a:lnTo>
                  <a:lnTo>
                    <a:pt x="1684" y="935"/>
                  </a:lnTo>
                  <a:lnTo>
                    <a:pt x="1686" y="935"/>
                  </a:lnTo>
                  <a:lnTo>
                    <a:pt x="1688" y="935"/>
                  </a:lnTo>
                  <a:lnTo>
                    <a:pt x="1688" y="933"/>
                  </a:lnTo>
                  <a:lnTo>
                    <a:pt x="1690" y="933"/>
                  </a:lnTo>
                  <a:lnTo>
                    <a:pt x="1692" y="933"/>
                  </a:lnTo>
                  <a:lnTo>
                    <a:pt x="1694" y="933"/>
                  </a:lnTo>
                  <a:lnTo>
                    <a:pt x="1696" y="933"/>
                  </a:lnTo>
                  <a:lnTo>
                    <a:pt x="1698" y="933"/>
                  </a:lnTo>
                  <a:lnTo>
                    <a:pt x="1698" y="931"/>
                  </a:lnTo>
                  <a:lnTo>
                    <a:pt x="1700" y="931"/>
                  </a:lnTo>
                  <a:lnTo>
                    <a:pt x="1700" y="929"/>
                  </a:lnTo>
                  <a:lnTo>
                    <a:pt x="1701" y="929"/>
                  </a:lnTo>
                  <a:close/>
                  <a:moveTo>
                    <a:pt x="1713" y="929"/>
                  </a:moveTo>
                  <a:lnTo>
                    <a:pt x="1711" y="929"/>
                  </a:lnTo>
                  <a:lnTo>
                    <a:pt x="1713" y="929"/>
                  </a:lnTo>
                  <a:lnTo>
                    <a:pt x="1713" y="927"/>
                  </a:lnTo>
                  <a:lnTo>
                    <a:pt x="1713" y="929"/>
                  </a:lnTo>
                  <a:close/>
                  <a:moveTo>
                    <a:pt x="1705" y="927"/>
                  </a:moveTo>
                  <a:lnTo>
                    <a:pt x="1707" y="927"/>
                  </a:lnTo>
                  <a:lnTo>
                    <a:pt x="1705" y="927"/>
                  </a:lnTo>
                  <a:close/>
                  <a:moveTo>
                    <a:pt x="1738" y="925"/>
                  </a:moveTo>
                  <a:lnTo>
                    <a:pt x="1738" y="927"/>
                  </a:lnTo>
                  <a:lnTo>
                    <a:pt x="1736" y="927"/>
                  </a:lnTo>
                  <a:lnTo>
                    <a:pt x="1734" y="927"/>
                  </a:lnTo>
                  <a:lnTo>
                    <a:pt x="1732" y="925"/>
                  </a:lnTo>
                  <a:lnTo>
                    <a:pt x="1734" y="925"/>
                  </a:lnTo>
                  <a:lnTo>
                    <a:pt x="1734" y="927"/>
                  </a:lnTo>
                  <a:lnTo>
                    <a:pt x="1736" y="927"/>
                  </a:lnTo>
                  <a:lnTo>
                    <a:pt x="1736" y="925"/>
                  </a:lnTo>
                  <a:lnTo>
                    <a:pt x="1738" y="925"/>
                  </a:lnTo>
                  <a:lnTo>
                    <a:pt x="1736" y="925"/>
                  </a:lnTo>
                  <a:lnTo>
                    <a:pt x="1738" y="925"/>
                  </a:lnTo>
                  <a:close/>
                  <a:moveTo>
                    <a:pt x="1730" y="925"/>
                  </a:moveTo>
                  <a:lnTo>
                    <a:pt x="1730" y="923"/>
                  </a:lnTo>
                  <a:lnTo>
                    <a:pt x="1730" y="925"/>
                  </a:lnTo>
                  <a:close/>
                  <a:moveTo>
                    <a:pt x="1723" y="923"/>
                  </a:moveTo>
                  <a:lnTo>
                    <a:pt x="1724" y="923"/>
                  </a:lnTo>
                  <a:lnTo>
                    <a:pt x="1723" y="923"/>
                  </a:lnTo>
                  <a:close/>
                  <a:moveTo>
                    <a:pt x="1728" y="923"/>
                  </a:moveTo>
                  <a:lnTo>
                    <a:pt x="1730" y="925"/>
                  </a:lnTo>
                  <a:lnTo>
                    <a:pt x="1728" y="925"/>
                  </a:lnTo>
                  <a:lnTo>
                    <a:pt x="1726" y="925"/>
                  </a:lnTo>
                  <a:lnTo>
                    <a:pt x="1724" y="927"/>
                  </a:lnTo>
                  <a:lnTo>
                    <a:pt x="1724" y="925"/>
                  </a:lnTo>
                  <a:lnTo>
                    <a:pt x="1726" y="925"/>
                  </a:lnTo>
                  <a:lnTo>
                    <a:pt x="1726" y="923"/>
                  </a:lnTo>
                  <a:lnTo>
                    <a:pt x="1728" y="923"/>
                  </a:lnTo>
                  <a:close/>
                  <a:moveTo>
                    <a:pt x="1724" y="923"/>
                  </a:moveTo>
                  <a:lnTo>
                    <a:pt x="1726" y="921"/>
                  </a:lnTo>
                  <a:lnTo>
                    <a:pt x="1726" y="923"/>
                  </a:lnTo>
                  <a:lnTo>
                    <a:pt x="1724" y="923"/>
                  </a:lnTo>
                  <a:close/>
                  <a:moveTo>
                    <a:pt x="1715" y="923"/>
                  </a:moveTo>
                  <a:lnTo>
                    <a:pt x="1715" y="921"/>
                  </a:lnTo>
                  <a:lnTo>
                    <a:pt x="1715" y="923"/>
                  </a:lnTo>
                  <a:close/>
                  <a:moveTo>
                    <a:pt x="1738" y="921"/>
                  </a:moveTo>
                  <a:lnTo>
                    <a:pt x="1738" y="920"/>
                  </a:lnTo>
                  <a:lnTo>
                    <a:pt x="1738" y="921"/>
                  </a:lnTo>
                  <a:close/>
                  <a:moveTo>
                    <a:pt x="1717" y="921"/>
                  </a:moveTo>
                  <a:lnTo>
                    <a:pt x="1719" y="921"/>
                  </a:lnTo>
                  <a:lnTo>
                    <a:pt x="1717" y="921"/>
                  </a:lnTo>
                  <a:lnTo>
                    <a:pt x="1717" y="923"/>
                  </a:lnTo>
                  <a:lnTo>
                    <a:pt x="1715" y="923"/>
                  </a:lnTo>
                  <a:lnTo>
                    <a:pt x="1717" y="923"/>
                  </a:lnTo>
                  <a:lnTo>
                    <a:pt x="1717" y="921"/>
                  </a:lnTo>
                  <a:lnTo>
                    <a:pt x="1717" y="920"/>
                  </a:lnTo>
                  <a:lnTo>
                    <a:pt x="1719" y="920"/>
                  </a:lnTo>
                  <a:lnTo>
                    <a:pt x="1719" y="921"/>
                  </a:lnTo>
                  <a:lnTo>
                    <a:pt x="1717" y="921"/>
                  </a:lnTo>
                  <a:close/>
                  <a:moveTo>
                    <a:pt x="1717" y="920"/>
                  </a:moveTo>
                  <a:lnTo>
                    <a:pt x="1717" y="921"/>
                  </a:lnTo>
                  <a:lnTo>
                    <a:pt x="1717" y="920"/>
                  </a:lnTo>
                  <a:lnTo>
                    <a:pt x="1715" y="920"/>
                  </a:lnTo>
                  <a:lnTo>
                    <a:pt x="1717" y="918"/>
                  </a:lnTo>
                  <a:lnTo>
                    <a:pt x="1717" y="920"/>
                  </a:lnTo>
                  <a:close/>
                  <a:moveTo>
                    <a:pt x="1529" y="910"/>
                  </a:moveTo>
                  <a:lnTo>
                    <a:pt x="1529" y="908"/>
                  </a:lnTo>
                  <a:lnTo>
                    <a:pt x="1529" y="910"/>
                  </a:lnTo>
                  <a:close/>
                  <a:moveTo>
                    <a:pt x="1596" y="889"/>
                  </a:moveTo>
                  <a:lnTo>
                    <a:pt x="1594" y="891"/>
                  </a:lnTo>
                  <a:lnTo>
                    <a:pt x="1594" y="889"/>
                  </a:lnTo>
                  <a:lnTo>
                    <a:pt x="1596" y="889"/>
                  </a:lnTo>
                  <a:close/>
                  <a:moveTo>
                    <a:pt x="1744" y="873"/>
                  </a:moveTo>
                  <a:lnTo>
                    <a:pt x="1742" y="872"/>
                  </a:lnTo>
                  <a:lnTo>
                    <a:pt x="1744" y="872"/>
                  </a:lnTo>
                  <a:lnTo>
                    <a:pt x="1744" y="873"/>
                  </a:lnTo>
                  <a:close/>
                  <a:moveTo>
                    <a:pt x="1742" y="872"/>
                  </a:moveTo>
                  <a:lnTo>
                    <a:pt x="1742" y="870"/>
                  </a:lnTo>
                  <a:lnTo>
                    <a:pt x="1742" y="872"/>
                  </a:lnTo>
                  <a:close/>
                  <a:moveTo>
                    <a:pt x="1759" y="868"/>
                  </a:moveTo>
                  <a:lnTo>
                    <a:pt x="1759" y="866"/>
                  </a:lnTo>
                  <a:lnTo>
                    <a:pt x="1759" y="868"/>
                  </a:lnTo>
                  <a:close/>
                  <a:moveTo>
                    <a:pt x="1757" y="868"/>
                  </a:moveTo>
                  <a:lnTo>
                    <a:pt x="1755" y="868"/>
                  </a:lnTo>
                  <a:lnTo>
                    <a:pt x="1755" y="866"/>
                  </a:lnTo>
                  <a:lnTo>
                    <a:pt x="1757" y="866"/>
                  </a:lnTo>
                  <a:lnTo>
                    <a:pt x="1757" y="868"/>
                  </a:lnTo>
                  <a:close/>
                  <a:moveTo>
                    <a:pt x="1755" y="866"/>
                  </a:moveTo>
                  <a:lnTo>
                    <a:pt x="1753" y="866"/>
                  </a:lnTo>
                  <a:lnTo>
                    <a:pt x="1755" y="866"/>
                  </a:lnTo>
                  <a:lnTo>
                    <a:pt x="1755" y="864"/>
                  </a:lnTo>
                  <a:lnTo>
                    <a:pt x="1757" y="864"/>
                  </a:lnTo>
                  <a:lnTo>
                    <a:pt x="1755" y="864"/>
                  </a:lnTo>
                  <a:lnTo>
                    <a:pt x="1755" y="866"/>
                  </a:lnTo>
                  <a:close/>
                  <a:moveTo>
                    <a:pt x="1763" y="864"/>
                  </a:moveTo>
                  <a:lnTo>
                    <a:pt x="1763" y="866"/>
                  </a:lnTo>
                  <a:lnTo>
                    <a:pt x="1763" y="864"/>
                  </a:lnTo>
                  <a:lnTo>
                    <a:pt x="1761" y="864"/>
                  </a:lnTo>
                  <a:lnTo>
                    <a:pt x="1761" y="866"/>
                  </a:lnTo>
                  <a:lnTo>
                    <a:pt x="1761" y="864"/>
                  </a:lnTo>
                  <a:lnTo>
                    <a:pt x="1763" y="864"/>
                  </a:lnTo>
                  <a:close/>
                  <a:moveTo>
                    <a:pt x="1759" y="864"/>
                  </a:moveTo>
                  <a:lnTo>
                    <a:pt x="1757" y="864"/>
                  </a:lnTo>
                  <a:lnTo>
                    <a:pt x="1759" y="864"/>
                  </a:lnTo>
                  <a:lnTo>
                    <a:pt x="1759" y="862"/>
                  </a:lnTo>
                  <a:lnTo>
                    <a:pt x="1759" y="864"/>
                  </a:lnTo>
                  <a:close/>
                  <a:moveTo>
                    <a:pt x="1755" y="862"/>
                  </a:moveTo>
                  <a:lnTo>
                    <a:pt x="1753" y="862"/>
                  </a:lnTo>
                  <a:lnTo>
                    <a:pt x="1755" y="862"/>
                  </a:lnTo>
                  <a:close/>
                  <a:moveTo>
                    <a:pt x="1761" y="860"/>
                  </a:moveTo>
                  <a:lnTo>
                    <a:pt x="1761" y="862"/>
                  </a:lnTo>
                  <a:lnTo>
                    <a:pt x="1761" y="860"/>
                  </a:lnTo>
                  <a:close/>
                  <a:moveTo>
                    <a:pt x="1644" y="860"/>
                  </a:moveTo>
                  <a:lnTo>
                    <a:pt x="1642" y="860"/>
                  </a:lnTo>
                  <a:lnTo>
                    <a:pt x="1642" y="862"/>
                  </a:lnTo>
                  <a:lnTo>
                    <a:pt x="1642" y="860"/>
                  </a:lnTo>
                  <a:lnTo>
                    <a:pt x="1644" y="860"/>
                  </a:lnTo>
                  <a:close/>
                  <a:moveTo>
                    <a:pt x="1767" y="862"/>
                  </a:moveTo>
                  <a:lnTo>
                    <a:pt x="1765" y="862"/>
                  </a:lnTo>
                  <a:lnTo>
                    <a:pt x="1765" y="864"/>
                  </a:lnTo>
                  <a:lnTo>
                    <a:pt x="1763" y="864"/>
                  </a:lnTo>
                  <a:lnTo>
                    <a:pt x="1763" y="862"/>
                  </a:lnTo>
                  <a:lnTo>
                    <a:pt x="1763" y="860"/>
                  </a:lnTo>
                  <a:lnTo>
                    <a:pt x="1763" y="858"/>
                  </a:lnTo>
                  <a:lnTo>
                    <a:pt x="1765" y="858"/>
                  </a:lnTo>
                  <a:lnTo>
                    <a:pt x="1767" y="860"/>
                  </a:lnTo>
                  <a:lnTo>
                    <a:pt x="1767" y="862"/>
                  </a:lnTo>
                  <a:close/>
                  <a:moveTo>
                    <a:pt x="1776" y="858"/>
                  </a:moveTo>
                  <a:lnTo>
                    <a:pt x="1774" y="856"/>
                  </a:lnTo>
                  <a:lnTo>
                    <a:pt x="1776" y="856"/>
                  </a:lnTo>
                  <a:lnTo>
                    <a:pt x="1776" y="858"/>
                  </a:lnTo>
                  <a:close/>
                  <a:moveTo>
                    <a:pt x="1786" y="849"/>
                  </a:moveTo>
                  <a:lnTo>
                    <a:pt x="1784" y="849"/>
                  </a:lnTo>
                  <a:lnTo>
                    <a:pt x="1784" y="847"/>
                  </a:lnTo>
                  <a:lnTo>
                    <a:pt x="1786" y="847"/>
                  </a:lnTo>
                  <a:lnTo>
                    <a:pt x="1786" y="849"/>
                  </a:lnTo>
                  <a:close/>
                  <a:moveTo>
                    <a:pt x="1786" y="849"/>
                  </a:moveTo>
                  <a:lnTo>
                    <a:pt x="1786" y="847"/>
                  </a:lnTo>
                  <a:lnTo>
                    <a:pt x="1786" y="849"/>
                  </a:lnTo>
                  <a:close/>
                  <a:moveTo>
                    <a:pt x="1786" y="847"/>
                  </a:moveTo>
                  <a:lnTo>
                    <a:pt x="1784" y="847"/>
                  </a:lnTo>
                  <a:lnTo>
                    <a:pt x="1786" y="847"/>
                  </a:lnTo>
                  <a:lnTo>
                    <a:pt x="1786" y="845"/>
                  </a:lnTo>
                  <a:lnTo>
                    <a:pt x="1786" y="847"/>
                  </a:lnTo>
                  <a:close/>
                  <a:moveTo>
                    <a:pt x="1481" y="845"/>
                  </a:moveTo>
                  <a:lnTo>
                    <a:pt x="1481" y="847"/>
                  </a:lnTo>
                  <a:lnTo>
                    <a:pt x="1481" y="845"/>
                  </a:lnTo>
                  <a:close/>
                  <a:moveTo>
                    <a:pt x="1483" y="843"/>
                  </a:moveTo>
                  <a:lnTo>
                    <a:pt x="1483" y="845"/>
                  </a:lnTo>
                  <a:lnTo>
                    <a:pt x="1483" y="843"/>
                  </a:lnTo>
                  <a:close/>
                  <a:moveTo>
                    <a:pt x="1465" y="839"/>
                  </a:moveTo>
                  <a:lnTo>
                    <a:pt x="1467" y="839"/>
                  </a:lnTo>
                  <a:lnTo>
                    <a:pt x="1467" y="841"/>
                  </a:lnTo>
                  <a:lnTo>
                    <a:pt x="1465" y="841"/>
                  </a:lnTo>
                  <a:lnTo>
                    <a:pt x="1465" y="843"/>
                  </a:lnTo>
                  <a:lnTo>
                    <a:pt x="1465" y="845"/>
                  </a:lnTo>
                  <a:lnTo>
                    <a:pt x="1463" y="847"/>
                  </a:lnTo>
                  <a:lnTo>
                    <a:pt x="1463" y="849"/>
                  </a:lnTo>
                  <a:lnTo>
                    <a:pt x="1463" y="850"/>
                  </a:lnTo>
                  <a:lnTo>
                    <a:pt x="1461" y="850"/>
                  </a:lnTo>
                  <a:lnTo>
                    <a:pt x="1461" y="849"/>
                  </a:lnTo>
                  <a:lnTo>
                    <a:pt x="1460" y="847"/>
                  </a:lnTo>
                  <a:lnTo>
                    <a:pt x="1461" y="847"/>
                  </a:lnTo>
                  <a:lnTo>
                    <a:pt x="1461" y="845"/>
                  </a:lnTo>
                  <a:lnTo>
                    <a:pt x="1463" y="843"/>
                  </a:lnTo>
                  <a:lnTo>
                    <a:pt x="1463" y="841"/>
                  </a:lnTo>
                  <a:lnTo>
                    <a:pt x="1463" y="843"/>
                  </a:lnTo>
                  <a:lnTo>
                    <a:pt x="1463" y="841"/>
                  </a:lnTo>
                  <a:lnTo>
                    <a:pt x="1465" y="841"/>
                  </a:lnTo>
                  <a:lnTo>
                    <a:pt x="1465" y="839"/>
                  </a:lnTo>
                  <a:close/>
                  <a:moveTo>
                    <a:pt x="1467" y="837"/>
                  </a:moveTo>
                  <a:lnTo>
                    <a:pt x="1469" y="837"/>
                  </a:lnTo>
                  <a:lnTo>
                    <a:pt x="1469" y="839"/>
                  </a:lnTo>
                  <a:lnTo>
                    <a:pt x="1467" y="837"/>
                  </a:lnTo>
                  <a:lnTo>
                    <a:pt x="1467" y="835"/>
                  </a:lnTo>
                  <a:lnTo>
                    <a:pt x="1467" y="837"/>
                  </a:lnTo>
                  <a:close/>
                  <a:moveTo>
                    <a:pt x="1486" y="837"/>
                  </a:moveTo>
                  <a:lnTo>
                    <a:pt x="1484" y="837"/>
                  </a:lnTo>
                  <a:lnTo>
                    <a:pt x="1484" y="835"/>
                  </a:lnTo>
                  <a:lnTo>
                    <a:pt x="1486" y="837"/>
                  </a:lnTo>
                  <a:close/>
                  <a:moveTo>
                    <a:pt x="1490" y="831"/>
                  </a:moveTo>
                  <a:lnTo>
                    <a:pt x="1490" y="833"/>
                  </a:lnTo>
                  <a:lnTo>
                    <a:pt x="1488" y="831"/>
                  </a:lnTo>
                  <a:lnTo>
                    <a:pt x="1488" y="829"/>
                  </a:lnTo>
                  <a:lnTo>
                    <a:pt x="1490" y="829"/>
                  </a:lnTo>
                  <a:lnTo>
                    <a:pt x="1490" y="827"/>
                  </a:lnTo>
                  <a:lnTo>
                    <a:pt x="1490" y="829"/>
                  </a:lnTo>
                  <a:lnTo>
                    <a:pt x="1490" y="831"/>
                  </a:lnTo>
                  <a:close/>
                  <a:moveTo>
                    <a:pt x="1508" y="827"/>
                  </a:moveTo>
                  <a:lnTo>
                    <a:pt x="1509" y="827"/>
                  </a:lnTo>
                  <a:lnTo>
                    <a:pt x="1509" y="829"/>
                  </a:lnTo>
                  <a:lnTo>
                    <a:pt x="1508" y="829"/>
                  </a:lnTo>
                  <a:lnTo>
                    <a:pt x="1506" y="827"/>
                  </a:lnTo>
                  <a:lnTo>
                    <a:pt x="1508" y="827"/>
                  </a:lnTo>
                  <a:close/>
                  <a:moveTo>
                    <a:pt x="1492" y="827"/>
                  </a:moveTo>
                  <a:lnTo>
                    <a:pt x="1490" y="827"/>
                  </a:lnTo>
                  <a:lnTo>
                    <a:pt x="1492" y="827"/>
                  </a:lnTo>
                  <a:close/>
                  <a:moveTo>
                    <a:pt x="1509" y="824"/>
                  </a:moveTo>
                  <a:lnTo>
                    <a:pt x="1508" y="824"/>
                  </a:lnTo>
                  <a:lnTo>
                    <a:pt x="1509" y="824"/>
                  </a:lnTo>
                  <a:close/>
                  <a:moveTo>
                    <a:pt x="1521" y="822"/>
                  </a:moveTo>
                  <a:lnTo>
                    <a:pt x="1523" y="822"/>
                  </a:lnTo>
                  <a:lnTo>
                    <a:pt x="1523" y="824"/>
                  </a:lnTo>
                  <a:lnTo>
                    <a:pt x="1523" y="825"/>
                  </a:lnTo>
                  <a:lnTo>
                    <a:pt x="1521" y="825"/>
                  </a:lnTo>
                  <a:lnTo>
                    <a:pt x="1521" y="824"/>
                  </a:lnTo>
                  <a:lnTo>
                    <a:pt x="1519" y="824"/>
                  </a:lnTo>
                  <a:lnTo>
                    <a:pt x="1517" y="824"/>
                  </a:lnTo>
                  <a:lnTo>
                    <a:pt x="1517" y="822"/>
                  </a:lnTo>
                  <a:lnTo>
                    <a:pt x="1517" y="824"/>
                  </a:lnTo>
                  <a:lnTo>
                    <a:pt x="1519" y="822"/>
                  </a:lnTo>
                  <a:lnTo>
                    <a:pt x="1519" y="820"/>
                  </a:lnTo>
                  <a:lnTo>
                    <a:pt x="1521" y="820"/>
                  </a:lnTo>
                  <a:lnTo>
                    <a:pt x="1521" y="822"/>
                  </a:lnTo>
                  <a:close/>
                  <a:moveTo>
                    <a:pt x="889" y="820"/>
                  </a:moveTo>
                  <a:lnTo>
                    <a:pt x="887" y="820"/>
                  </a:lnTo>
                  <a:lnTo>
                    <a:pt x="887" y="818"/>
                  </a:lnTo>
                  <a:lnTo>
                    <a:pt x="887" y="820"/>
                  </a:lnTo>
                  <a:lnTo>
                    <a:pt x="889" y="820"/>
                  </a:lnTo>
                  <a:close/>
                  <a:moveTo>
                    <a:pt x="887" y="818"/>
                  </a:moveTo>
                  <a:lnTo>
                    <a:pt x="885" y="818"/>
                  </a:lnTo>
                  <a:lnTo>
                    <a:pt x="887" y="818"/>
                  </a:lnTo>
                  <a:close/>
                  <a:moveTo>
                    <a:pt x="1513" y="818"/>
                  </a:moveTo>
                  <a:lnTo>
                    <a:pt x="1511" y="818"/>
                  </a:lnTo>
                  <a:lnTo>
                    <a:pt x="1511" y="816"/>
                  </a:lnTo>
                  <a:lnTo>
                    <a:pt x="1513" y="816"/>
                  </a:lnTo>
                  <a:lnTo>
                    <a:pt x="1513" y="818"/>
                  </a:lnTo>
                  <a:close/>
                  <a:moveTo>
                    <a:pt x="880" y="814"/>
                  </a:moveTo>
                  <a:lnTo>
                    <a:pt x="878" y="812"/>
                  </a:lnTo>
                  <a:lnTo>
                    <a:pt x="880" y="812"/>
                  </a:lnTo>
                  <a:lnTo>
                    <a:pt x="880" y="814"/>
                  </a:lnTo>
                  <a:close/>
                  <a:moveTo>
                    <a:pt x="1473" y="812"/>
                  </a:moveTo>
                  <a:lnTo>
                    <a:pt x="1471" y="812"/>
                  </a:lnTo>
                  <a:lnTo>
                    <a:pt x="1471" y="810"/>
                  </a:lnTo>
                  <a:lnTo>
                    <a:pt x="1473" y="810"/>
                  </a:lnTo>
                  <a:lnTo>
                    <a:pt x="1473" y="812"/>
                  </a:lnTo>
                  <a:close/>
                  <a:moveTo>
                    <a:pt x="1408" y="804"/>
                  </a:moveTo>
                  <a:lnTo>
                    <a:pt x="1408" y="806"/>
                  </a:lnTo>
                  <a:lnTo>
                    <a:pt x="1406" y="806"/>
                  </a:lnTo>
                  <a:lnTo>
                    <a:pt x="1406" y="804"/>
                  </a:lnTo>
                  <a:lnTo>
                    <a:pt x="1408" y="804"/>
                  </a:lnTo>
                  <a:lnTo>
                    <a:pt x="1408" y="802"/>
                  </a:lnTo>
                  <a:lnTo>
                    <a:pt x="1410" y="802"/>
                  </a:lnTo>
                  <a:lnTo>
                    <a:pt x="1410" y="804"/>
                  </a:lnTo>
                  <a:lnTo>
                    <a:pt x="1408" y="804"/>
                  </a:lnTo>
                  <a:close/>
                  <a:moveTo>
                    <a:pt x="1410" y="802"/>
                  </a:moveTo>
                  <a:lnTo>
                    <a:pt x="1408" y="802"/>
                  </a:lnTo>
                  <a:lnTo>
                    <a:pt x="1410" y="801"/>
                  </a:lnTo>
                  <a:lnTo>
                    <a:pt x="1412" y="801"/>
                  </a:lnTo>
                  <a:lnTo>
                    <a:pt x="1410" y="801"/>
                  </a:lnTo>
                  <a:lnTo>
                    <a:pt x="1410" y="802"/>
                  </a:lnTo>
                  <a:close/>
                  <a:moveTo>
                    <a:pt x="1408" y="802"/>
                  </a:moveTo>
                  <a:lnTo>
                    <a:pt x="1408" y="801"/>
                  </a:lnTo>
                  <a:lnTo>
                    <a:pt x="1408" y="802"/>
                  </a:lnTo>
                  <a:close/>
                  <a:moveTo>
                    <a:pt x="1412" y="799"/>
                  </a:moveTo>
                  <a:lnTo>
                    <a:pt x="1412" y="801"/>
                  </a:lnTo>
                  <a:lnTo>
                    <a:pt x="1412" y="799"/>
                  </a:lnTo>
                  <a:lnTo>
                    <a:pt x="1413" y="799"/>
                  </a:lnTo>
                  <a:lnTo>
                    <a:pt x="1412" y="799"/>
                  </a:lnTo>
                  <a:close/>
                  <a:moveTo>
                    <a:pt x="899" y="797"/>
                  </a:moveTo>
                  <a:lnTo>
                    <a:pt x="899" y="795"/>
                  </a:lnTo>
                  <a:lnTo>
                    <a:pt x="899" y="797"/>
                  </a:lnTo>
                  <a:close/>
                  <a:moveTo>
                    <a:pt x="897" y="795"/>
                  </a:moveTo>
                  <a:lnTo>
                    <a:pt x="897" y="797"/>
                  </a:lnTo>
                  <a:lnTo>
                    <a:pt x="895" y="797"/>
                  </a:lnTo>
                  <a:lnTo>
                    <a:pt x="895" y="795"/>
                  </a:lnTo>
                  <a:lnTo>
                    <a:pt x="895" y="793"/>
                  </a:lnTo>
                  <a:lnTo>
                    <a:pt x="897" y="793"/>
                  </a:lnTo>
                  <a:lnTo>
                    <a:pt x="897" y="795"/>
                  </a:lnTo>
                  <a:close/>
                  <a:moveTo>
                    <a:pt x="1456" y="789"/>
                  </a:moveTo>
                  <a:lnTo>
                    <a:pt x="1456" y="791"/>
                  </a:lnTo>
                  <a:lnTo>
                    <a:pt x="1454" y="791"/>
                  </a:lnTo>
                  <a:lnTo>
                    <a:pt x="1452" y="791"/>
                  </a:lnTo>
                  <a:lnTo>
                    <a:pt x="1450" y="791"/>
                  </a:lnTo>
                  <a:lnTo>
                    <a:pt x="1452" y="791"/>
                  </a:lnTo>
                  <a:lnTo>
                    <a:pt x="1450" y="793"/>
                  </a:lnTo>
                  <a:lnTo>
                    <a:pt x="1448" y="795"/>
                  </a:lnTo>
                  <a:lnTo>
                    <a:pt x="1448" y="797"/>
                  </a:lnTo>
                  <a:lnTo>
                    <a:pt x="1446" y="797"/>
                  </a:lnTo>
                  <a:lnTo>
                    <a:pt x="1446" y="799"/>
                  </a:lnTo>
                  <a:lnTo>
                    <a:pt x="1444" y="799"/>
                  </a:lnTo>
                  <a:lnTo>
                    <a:pt x="1444" y="801"/>
                  </a:lnTo>
                  <a:lnTo>
                    <a:pt x="1444" y="799"/>
                  </a:lnTo>
                  <a:lnTo>
                    <a:pt x="1444" y="797"/>
                  </a:lnTo>
                  <a:lnTo>
                    <a:pt x="1444" y="795"/>
                  </a:lnTo>
                  <a:lnTo>
                    <a:pt x="1444" y="797"/>
                  </a:lnTo>
                  <a:lnTo>
                    <a:pt x="1442" y="797"/>
                  </a:lnTo>
                  <a:lnTo>
                    <a:pt x="1440" y="797"/>
                  </a:lnTo>
                  <a:lnTo>
                    <a:pt x="1440" y="795"/>
                  </a:lnTo>
                  <a:lnTo>
                    <a:pt x="1442" y="795"/>
                  </a:lnTo>
                  <a:lnTo>
                    <a:pt x="1442" y="793"/>
                  </a:lnTo>
                  <a:lnTo>
                    <a:pt x="1444" y="791"/>
                  </a:lnTo>
                  <a:lnTo>
                    <a:pt x="1446" y="791"/>
                  </a:lnTo>
                  <a:lnTo>
                    <a:pt x="1446" y="789"/>
                  </a:lnTo>
                  <a:lnTo>
                    <a:pt x="1448" y="789"/>
                  </a:lnTo>
                  <a:lnTo>
                    <a:pt x="1450" y="789"/>
                  </a:lnTo>
                  <a:lnTo>
                    <a:pt x="1454" y="789"/>
                  </a:lnTo>
                  <a:lnTo>
                    <a:pt x="1456" y="789"/>
                  </a:lnTo>
                  <a:close/>
                  <a:moveTo>
                    <a:pt x="903" y="791"/>
                  </a:moveTo>
                  <a:lnTo>
                    <a:pt x="905" y="791"/>
                  </a:lnTo>
                  <a:lnTo>
                    <a:pt x="903" y="791"/>
                  </a:lnTo>
                  <a:lnTo>
                    <a:pt x="903" y="793"/>
                  </a:lnTo>
                  <a:lnTo>
                    <a:pt x="903" y="791"/>
                  </a:lnTo>
                  <a:lnTo>
                    <a:pt x="903" y="793"/>
                  </a:lnTo>
                  <a:lnTo>
                    <a:pt x="901" y="793"/>
                  </a:lnTo>
                  <a:lnTo>
                    <a:pt x="901" y="791"/>
                  </a:lnTo>
                  <a:lnTo>
                    <a:pt x="903" y="789"/>
                  </a:lnTo>
                  <a:lnTo>
                    <a:pt x="903" y="791"/>
                  </a:lnTo>
                  <a:close/>
                  <a:moveTo>
                    <a:pt x="903" y="785"/>
                  </a:moveTo>
                  <a:lnTo>
                    <a:pt x="903" y="787"/>
                  </a:lnTo>
                  <a:lnTo>
                    <a:pt x="901" y="787"/>
                  </a:lnTo>
                  <a:lnTo>
                    <a:pt x="901" y="785"/>
                  </a:lnTo>
                  <a:lnTo>
                    <a:pt x="901" y="783"/>
                  </a:lnTo>
                  <a:lnTo>
                    <a:pt x="903" y="783"/>
                  </a:lnTo>
                  <a:lnTo>
                    <a:pt x="903" y="785"/>
                  </a:lnTo>
                  <a:close/>
                  <a:moveTo>
                    <a:pt x="899" y="776"/>
                  </a:moveTo>
                  <a:lnTo>
                    <a:pt x="899" y="774"/>
                  </a:lnTo>
                  <a:lnTo>
                    <a:pt x="899" y="776"/>
                  </a:lnTo>
                  <a:lnTo>
                    <a:pt x="899" y="774"/>
                  </a:lnTo>
                  <a:lnTo>
                    <a:pt x="899" y="776"/>
                  </a:lnTo>
                  <a:close/>
                  <a:moveTo>
                    <a:pt x="1442" y="772"/>
                  </a:moveTo>
                  <a:lnTo>
                    <a:pt x="1444" y="772"/>
                  </a:lnTo>
                  <a:lnTo>
                    <a:pt x="1442" y="774"/>
                  </a:lnTo>
                  <a:lnTo>
                    <a:pt x="1442" y="776"/>
                  </a:lnTo>
                  <a:lnTo>
                    <a:pt x="1440" y="776"/>
                  </a:lnTo>
                  <a:lnTo>
                    <a:pt x="1436" y="777"/>
                  </a:lnTo>
                  <a:lnTo>
                    <a:pt x="1435" y="777"/>
                  </a:lnTo>
                  <a:lnTo>
                    <a:pt x="1435" y="779"/>
                  </a:lnTo>
                  <a:lnTo>
                    <a:pt x="1436" y="779"/>
                  </a:lnTo>
                  <a:lnTo>
                    <a:pt x="1433" y="779"/>
                  </a:lnTo>
                  <a:lnTo>
                    <a:pt x="1431" y="779"/>
                  </a:lnTo>
                  <a:lnTo>
                    <a:pt x="1433" y="779"/>
                  </a:lnTo>
                  <a:lnTo>
                    <a:pt x="1433" y="777"/>
                  </a:lnTo>
                  <a:lnTo>
                    <a:pt x="1433" y="779"/>
                  </a:lnTo>
                  <a:lnTo>
                    <a:pt x="1431" y="777"/>
                  </a:lnTo>
                  <a:lnTo>
                    <a:pt x="1433" y="777"/>
                  </a:lnTo>
                  <a:lnTo>
                    <a:pt x="1435" y="776"/>
                  </a:lnTo>
                  <a:lnTo>
                    <a:pt x="1436" y="776"/>
                  </a:lnTo>
                  <a:lnTo>
                    <a:pt x="1438" y="776"/>
                  </a:lnTo>
                  <a:lnTo>
                    <a:pt x="1438" y="774"/>
                  </a:lnTo>
                  <a:lnTo>
                    <a:pt x="1440" y="774"/>
                  </a:lnTo>
                  <a:lnTo>
                    <a:pt x="1442" y="772"/>
                  </a:lnTo>
                  <a:lnTo>
                    <a:pt x="1442" y="774"/>
                  </a:lnTo>
                  <a:lnTo>
                    <a:pt x="1442" y="772"/>
                  </a:lnTo>
                  <a:lnTo>
                    <a:pt x="1444" y="772"/>
                  </a:lnTo>
                  <a:lnTo>
                    <a:pt x="1442" y="772"/>
                  </a:lnTo>
                  <a:close/>
                  <a:moveTo>
                    <a:pt x="901" y="768"/>
                  </a:moveTo>
                  <a:lnTo>
                    <a:pt x="903" y="768"/>
                  </a:lnTo>
                  <a:lnTo>
                    <a:pt x="901" y="770"/>
                  </a:lnTo>
                  <a:lnTo>
                    <a:pt x="899" y="770"/>
                  </a:lnTo>
                  <a:lnTo>
                    <a:pt x="899" y="772"/>
                  </a:lnTo>
                  <a:lnTo>
                    <a:pt x="901" y="772"/>
                  </a:lnTo>
                  <a:lnTo>
                    <a:pt x="901" y="774"/>
                  </a:lnTo>
                  <a:lnTo>
                    <a:pt x="901" y="776"/>
                  </a:lnTo>
                  <a:lnTo>
                    <a:pt x="903" y="776"/>
                  </a:lnTo>
                  <a:lnTo>
                    <a:pt x="901" y="776"/>
                  </a:lnTo>
                  <a:lnTo>
                    <a:pt x="901" y="774"/>
                  </a:lnTo>
                  <a:lnTo>
                    <a:pt x="903" y="774"/>
                  </a:lnTo>
                  <a:lnTo>
                    <a:pt x="903" y="776"/>
                  </a:lnTo>
                  <a:lnTo>
                    <a:pt x="905" y="776"/>
                  </a:lnTo>
                  <a:lnTo>
                    <a:pt x="905" y="777"/>
                  </a:lnTo>
                  <a:lnTo>
                    <a:pt x="905" y="779"/>
                  </a:lnTo>
                  <a:lnTo>
                    <a:pt x="903" y="777"/>
                  </a:lnTo>
                  <a:lnTo>
                    <a:pt x="901" y="777"/>
                  </a:lnTo>
                  <a:lnTo>
                    <a:pt x="901" y="776"/>
                  </a:lnTo>
                  <a:lnTo>
                    <a:pt x="901" y="774"/>
                  </a:lnTo>
                  <a:lnTo>
                    <a:pt x="901" y="772"/>
                  </a:lnTo>
                  <a:lnTo>
                    <a:pt x="899" y="772"/>
                  </a:lnTo>
                  <a:lnTo>
                    <a:pt x="899" y="774"/>
                  </a:lnTo>
                  <a:lnTo>
                    <a:pt x="899" y="772"/>
                  </a:lnTo>
                  <a:lnTo>
                    <a:pt x="899" y="770"/>
                  </a:lnTo>
                  <a:lnTo>
                    <a:pt x="899" y="768"/>
                  </a:lnTo>
                  <a:lnTo>
                    <a:pt x="901" y="768"/>
                  </a:lnTo>
                  <a:lnTo>
                    <a:pt x="901" y="766"/>
                  </a:lnTo>
                  <a:lnTo>
                    <a:pt x="901" y="768"/>
                  </a:lnTo>
                  <a:close/>
                  <a:moveTo>
                    <a:pt x="897" y="766"/>
                  </a:moveTo>
                  <a:lnTo>
                    <a:pt x="895" y="766"/>
                  </a:lnTo>
                  <a:lnTo>
                    <a:pt x="895" y="764"/>
                  </a:lnTo>
                  <a:lnTo>
                    <a:pt x="895" y="762"/>
                  </a:lnTo>
                  <a:lnTo>
                    <a:pt x="897" y="762"/>
                  </a:lnTo>
                  <a:lnTo>
                    <a:pt x="897" y="764"/>
                  </a:lnTo>
                  <a:lnTo>
                    <a:pt x="897" y="766"/>
                  </a:lnTo>
                  <a:close/>
                  <a:moveTo>
                    <a:pt x="899" y="764"/>
                  </a:moveTo>
                  <a:lnTo>
                    <a:pt x="899" y="762"/>
                  </a:lnTo>
                  <a:lnTo>
                    <a:pt x="899" y="764"/>
                  </a:lnTo>
                  <a:close/>
                  <a:moveTo>
                    <a:pt x="895" y="764"/>
                  </a:moveTo>
                  <a:lnTo>
                    <a:pt x="893" y="764"/>
                  </a:lnTo>
                  <a:lnTo>
                    <a:pt x="893" y="766"/>
                  </a:lnTo>
                  <a:lnTo>
                    <a:pt x="895" y="766"/>
                  </a:lnTo>
                  <a:lnTo>
                    <a:pt x="893" y="766"/>
                  </a:lnTo>
                  <a:lnTo>
                    <a:pt x="893" y="764"/>
                  </a:lnTo>
                  <a:lnTo>
                    <a:pt x="891" y="764"/>
                  </a:lnTo>
                  <a:lnTo>
                    <a:pt x="891" y="762"/>
                  </a:lnTo>
                  <a:lnTo>
                    <a:pt x="893" y="762"/>
                  </a:lnTo>
                  <a:lnTo>
                    <a:pt x="893" y="764"/>
                  </a:lnTo>
                  <a:lnTo>
                    <a:pt x="895" y="764"/>
                  </a:lnTo>
                  <a:close/>
                  <a:moveTo>
                    <a:pt x="897" y="760"/>
                  </a:moveTo>
                  <a:lnTo>
                    <a:pt x="899" y="760"/>
                  </a:lnTo>
                  <a:lnTo>
                    <a:pt x="897" y="762"/>
                  </a:lnTo>
                  <a:lnTo>
                    <a:pt x="897" y="760"/>
                  </a:lnTo>
                  <a:lnTo>
                    <a:pt x="895" y="760"/>
                  </a:lnTo>
                  <a:lnTo>
                    <a:pt x="897" y="762"/>
                  </a:lnTo>
                  <a:lnTo>
                    <a:pt x="895" y="762"/>
                  </a:lnTo>
                  <a:lnTo>
                    <a:pt x="895" y="760"/>
                  </a:lnTo>
                  <a:lnTo>
                    <a:pt x="895" y="762"/>
                  </a:lnTo>
                  <a:lnTo>
                    <a:pt x="893" y="762"/>
                  </a:lnTo>
                  <a:lnTo>
                    <a:pt x="893" y="760"/>
                  </a:lnTo>
                  <a:lnTo>
                    <a:pt x="895" y="760"/>
                  </a:lnTo>
                  <a:lnTo>
                    <a:pt x="897" y="760"/>
                  </a:lnTo>
                  <a:close/>
                  <a:moveTo>
                    <a:pt x="901" y="760"/>
                  </a:moveTo>
                  <a:lnTo>
                    <a:pt x="899" y="760"/>
                  </a:lnTo>
                  <a:lnTo>
                    <a:pt x="899" y="758"/>
                  </a:lnTo>
                  <a:lnTo>
                    <a:pt x="899" y="760"/>
                  </a:lnTo>
                  <a:lnTo>
                    <a:pt x="901" y="760"/>
                  </a:lnTo>
                  <a:close/>
                  <a:moveTo>
                    <a:pt x="1337" y="743"/>
                  </a:moveTo>
                  <a:lnTo>
                    <a:pt x="1339" y="743"/>
                  </a:lnTo>
                  <a:lnTo>
                    <a:pt x="1340" y="743"/>
                  </a:lnTo>
                  <a:lnTo>
                    <a:pt x="1340" y="745"/>
                  </a:lnTo>
                  <a:lnTo>
                    <a:pt x="1342" y="745"/>
                  </a:lnTo>
                  <a:lnTo>
                    <a:pt x="1342" y="747"/>
                  </a:lnTo>
                  <a:lnTo>
                    <a:pt x="1342" y="749"/>
                  </a:lnTo>
                  <a:lnTo>
                    <a:pt x="1344" y="753"/>
                  </a:lnTo>
                  <a:lnTo>
                    <a:pt x="1344" y="754"/>
                  </a:lnTo>
                  <a:lnTo>
                    <a:pt x="1344" y="756"/>
                  </a:lnTo>
                  <a:lnTo>
                    <a:pt x="1344" y="758"/>
                  </a:lnTo>
                  <a:lnTo>
                    <a:pt x="1346" y="758"/>
                  </a:lnTo>
                  <a:lnTo>
                    <a:pt x="1348" y="760"/>
                  </a:lnTo>
                  <a:lnTo>
                    <a:pt x="1350" y="758"/>
                  </a:lnTo>
                  <a:lnTo>
                    <a:pt x="1350" y="760"/>
                  </a:lnTo>
                  <a:lnTo>
                    <a:pt x="1352" y="760"/>
                  </a:lnTo>
                  <a:lnTo>
                    <a:pt x="1356" y="760"/>
                  </a:lnTo>
                  <a:lnTo>
                    <a:pt x="1358" y="760"/>
                  </a:lnTo>
                  <a:lnTo>
                    <a:pt x="1358" y="762"/>
                  </a:lnTo>
                  <a:lnTo>
                    <a:pt x="1358" y="764"/>
                  </a:lnTo>
                  <a:lnTo>
                    <a:pt x="1360" y="764"/>
                  </a:lnTo>
                  <a:lnTo>
                    <a:pt x="1362" y="764"/>
                  </a:lnTo>
                  <a:lnTo>
                    <a:pt x="1364" y="764"/>
                  </a:lnTo>
                  <a:lnTo>
                    <a:pt x="1364" y="762"/>
                  </a:lnTo>
                  <a:lnTo>
                    <a:pt x="1365" y="762"/>
                  </a:lnTo>
                  <a:lnTo>
                    <a:pt x="1367" y="762"/>
                  </a:lnTo>
                  <a:lnTo>
                    <a:pt x="1369" y="762"/>
                  </a:lnTo>
                  <a:lnTo>
                    <a:pt x="1371" y="762"/>
                  </a:lnTo>
                  <a:lnTo>
                    <a:pt x="1373" y="762"/>
                  </a:lnTo>
                  <a:lnTo>
                    <a:pt x="1375" y="764"/>
                  </a:lnTo>
                  <a:lnTo>
                    <a:pt x="1377" y="764"/>
                  </a:lnTo>
                  <a:lnTo>
                    <a:pt x="1375" y="766"/>
                  </a:lnTo>
                  <a:lnTo>
                    <a:pt x="1377" y="766"/>
                  </a:lnTo>
                  <a:lnTo>
                    <a:pt x="1379" y="766"/>
                  </a:lnTo>
                  <a:lnTo>
                    <a:pt x="1381" y="766"/>
                  </a:lnTo>
                  <a:lnTo>
                    <a:pt x="1381" y="768"/>
                  </a:lnTo>
                  <a:lnTo>
                    <a:pt x="1381" y="770"/>
                  </a:lnTo>
                  <a:lnTo>
                    <a:pt x="1381" y="772"/>
                  </a:lnTo>
                  <a:lnTo>
                    <a:pt x="1383" y="772"/>
                  </a:lnTo>
                  <a:lnTo>
                    <a:pt x="1383" y="770"/>
                  </a:lnTo>
                  <a:lnTo>
                    <a:pt x="1383" y="768"/>
                  </a:lnTo>
                  <a:lnTo>
                    <a:pt x="1385" y="768"/>
                  </a:lnTo>
                  <a:lnTo>
                    <a:pt x="1387" y="768"/>
                  </a:lnTo>
                  <a:lnTo>
                    <a:pt x="1387" y="770"/>
                  </a:lnTo>
                  <a:lnTo>
                    <a:pt x="1388" y="770"/>
                  </a:lnTo>
                  <a:lnTo>
                    <a:pt x="1388" y="772"/>
                  </a:lnTo>
                  <a:lnTo>
                    <a:pt x="1390" y="772"/>
                  </a:lnTo>
                  <a:lnTo>
                    <a:pt x="1392" y="772"/>
                  </a:lnTo>
                  <a:lnTo>
                    <a:pt x="1392" y="774"/>
                  </a:lnTo>
                  <a:lnTo>
                    <a:pt x="1394" y="774"/>
                  </a:lnTo>
                  <a:lnTo>
                    <a:pt x="1394" y="776"/>
                  </a:lnTo>
                  <a:lnTo>
                    <a:pt x="1396" y="776"/>
                  </a:lnTo>
                  <a:lnTo>
                    <a:pt x="1398" y="776"/>
                  </a:lnTo>
                  <a:lnTo>
                    <a:pt x="1400" y="774"/>
                  </a:lnTo>
                  <a:lnTo>
                    <a:pt x="1402" y="772"/>
                  </a:lnTo>
                  <a:lnTo>
                    <a:pt x="1404" y="772"/>
                  </a:lnTo>
                  <a:lnTo>
                    <a:pt x="1406" y="770"/>
                  </a:lnTo>
                  <a:lnTo>
                    <a:pt x="1406" y="772"/>
                  </a:lnTo>
                  <a:lnTo>
                    <a:pt x="1406" y="774"/>
                  </a:lnTo>
                  <a:lnTo>
                    <a:pt x="1408" y="774"/>
                  </a:lnTo>
                  <a:lnTo>
                    <a:pt x="1410" y="774"/>
                  </a:lnTo>
                  <a:lnTo>
                    <a:pt x="1412" y="774"/>
                  </a:lnTo>
                  <a:lnTo>
                    <a:pt x="1415" y="774"/>
                  </a:lnTo>
                  <a:lnTo>
                    <a:pt x="1417" y="774"/>
                  </a:lnTo>
                  <a:lnTo>
                    <a:pt x="1419" y="776"/>
                  </a:lnTo>
                  <a:lnTo>
                    <a:pt x="1421" y="777"/>
                  </a:lnTo>
                  <a:lnTo>
                    <a:pt x="1423" y="776"/>
                  </a:lnTo>
                  <a:lnTo>
                    <a:pt x="1425" y="776"/>
                  </a:lnTo>
                  <a:lnTo>
                    <a:pt x="1425" y="777"/>
                  </a:lnTo>
                  <a:lnTo>
                    <a:pt x="1425" y="776"/>
                  </a:lnTo>
                  <a:lnTo>
                    <a:pt x="1425" y="777"/>
                  </a:lnTo>
                  <a:lnTo>
                    <a:pt x="1423" y="777"/>
                  </a:lnTo>
                  <a:lnTo>
                    <a:pt x="1417" y="781"/>
                  </a:lnTo>
                  <a:lnTo>
                    <a:pt x="1415" y="781"/>
                  </a:lnTo>
                  <a:lnTo>
                    <a:pt x="1413" y="781"/>
                  </a:lnTo>
                  <a:lnTo>
                    <a:pt x="1413" y="783"/>
                  </a:lnTo>
                  <a:lnTo>
                    <a:pt x="1412" y="783"/>
                  </a:lnTo>
                  <a:lnTo>
                    <a:pt x="1406" y="785"/>
                  </a:lnTo>
                  <a:lnTo>
                    <a:pt x="1404" y="787"/>
                  </a:lnTo>
                  <a:lnTo>
                    <a:pt x="1404" y="789"/>
                  </a:lnTo>
                  <a:lnTo>
                    <a:pt x="1400" y="793"/>
                  </a:lnTo>
                  <a:lnTo>
                    <a:pt x="1394" y="797"/>
                  </a:lnTo>
                  <a:lnTo>
                    <a:pt x="1394" y="799"/>
                  </a:lnTo>
                  <a:lnTo>
                    <a:pt x="1392" y="799"/>
                  </a:lnTo>
                  <a:lnTo>
                    <a:pt x="1392" y="801"/>
                  </a:lnTo>
                  <a:lnTo>
                    <a:pt x="1390" y="801"/>
                  </a:lnTo>
                  <a:lnTo>
                    <a:pt x="1390" y="802"/>
                  </a:lnTo>
                  <a:lnTo>
                    <a:pt x="1388" y="802"/>
                  </a:lnTo>
                  <a:lnTo>
                    <a:pt x="1387" y="804"/>
                  </a:lnTo>
                  <a:lnTo>
                    <a:pt x="1385" y="804"/>
                  </a:lnTo>
                  <a:lnTo>
                    <a:pt x="1387" y="806"/>
                  </a:lnTo>
                  <a:lnTo>
                    <a:pt x="1388" y="806"/>
                  </a:lnTo>
                  <a:lnTo>
                    <a:pt x="1390" y="806"/>
                  </a:lnTo>
                  <a:lnTo>
                    <a:pt x="1394" y="806"/>
                  </a:lnTo>
                  <a:lnTo>
                    <a:pt x="1396" y="804"/>
                  </a:lnTo>
                  <a:lnTo>
                    <a:pt x="1398" y="804"/>
                  </a:lnTo>
                  <a:lnTo>
                    <a:pt x="1398" y="802"/>
                  </a:lnTo>
                  <a:lnTo>
                    <a:pt x="1400" y="802"/>
                  </a:lnTo>
                  <a:lnTo>
                    <a:pt x="1402" y="802"/>
                  </a:lnTo>
                  <a:lnTo>
                    <a:pt x="1404" y="801"/>
                  </a:lnTo>
                  <a:lnTo>
                    <a:pt x="1406" y="801"/>
                  </a:lnTo>
                  <a:lnTo>
                    <a:pt x="1406" y="802"/>
                  </a:lnTo>
                  <a:lnTo>
                    <a:pt x="1408" y="802"/>
                  </a:lnTo>
                  <a:lnTo>
                    <a:pt x="1406" y="802"/>
                  </a:lnTo>
                  <a:lnTo>
                    <a:pt x="1408" y="802"/>
                  </a:lnTo>
                  <a:lnTo>
                    <a:pt x="1406" y="802"/>
                  </a:lnTo>
                  <a:lnTo>
                    <a:pt x="1406" y="804"/>
                  </a:lnTo>
                  <a:lnTo>
                    <a:pt x="1406" y="806"/>
                  </a:lnTo>
                  <a:lnTo>
                    <a:pt x="1404" y="808"/>
                  </a:lnTo>
                  <a:lnTo>
                    <a:pt x="1404" y="810"/>
                  </a:lnTo>
                  <a:lnTo>
                    <a:pt x="1406" y="808"/>
                  </a:lnTo>
                  <a:lnTo>
                    <a:pt x="1408" y="808"/>
                  </a:lnTo>
                  <a:lnTo>
                    <a:pt x="1408" y="806"/>
                  </a:lnTo>
                  <a:lnTo>
                    <a:pt x="1408" y="808"/>
                  </a:lnTo>
                  <a:lnTo>
                    <a:pt x="1410" y="808"/>
                  </a:lnTo>
                  <a:lnTo>
                    <a:pt x="1412" y="810"/>
                  </a:lnTo>
                  <a:lnTo>
                    <a:pt x="1413" y="810"/>
                  </a:lnTo>
                  <a:lnTo>
                    <a:pt x="1413" y="808"/>
                  </a:lnTo>
                  <a:lnTo>
                    <a:pt x="1415" y="808"/>
                  </a:lnTo>
                  <a:lnTo>
                    <a:pt x="1417" y="808"/>
                  </a:lnTo>
                  <a:lnTo>
                    <a:pt x="1419" y="806"/>
                  </a:lnTo>
                  <a:lnTo>
                    <a:pt x="1421" y="804"/>
                  </a:lnTo>
                  <a:lnTo>
                    <a:pt x="1423" y="804"/>
                  </a:lnTo>
                  <a:lnTo>
                    <a:pt x="1429" y="802"/>
                  </a:lnTo>
                  <a:lnTo>
                    <a:pt x="1431" y="802"/>
                  </a:lnTo>
                  <a:lnTo>
                    <a:pt x="1431" y="801"/>
                  </a:lnTo>
                  <a:lnTo>
                    <a:pt x="1433" y="801"/>
                  </a:lnTo>
                  <a:lnTo>
                    <a:pt x="1435" y="801"/>
                  </a:lnTo>
                  <a:lnTo>
                    <a:pt x="1435" y="799"/>
                  </a:lnTo>
                  <a:lnTo>
                    <a:pt x="1436" y="799"/>
                  </a:lnTo>
                  <a:lnTo>
                    <a:pt x="1436" y="797"/>
                  </a:lnTo>
                  <a:lnTo>
                    <a:pt x="1440" y="795"/>
                  </a:lnTo>
                  <a:lnTo>
                    <a:pt x="1440" y="797"/>
                  </a:lnTo>
                  <a:lnTo>
                    <a:pt x="1442" y="797"/>
                  </a:lnTo>
                  <a:lnTo>
                    <a:pt x="1442" y="799"/>
                  </a:lnTo>
                  <a:lnTo>
                    <a:pt x="1444" y="799"/>
                  </a:lnTo>
                  <a:lnTo>
                    <a:pt x="1444" y="801"/>
                  </a:lnTo>
                  <a:lnTo>
                    <a:pt x="1444" y="802"/>
                  </a:lnTo>
                  <a:lnTo>
                    <a:pt x="1444" y="804"/>
                  </a:lnTo>
                  <a:lnTo>
                    <a:pt x="1444" y="802"/>
                  </a:lnTo>
                  <a:lnTo>
                    <a:pt x="1446" y="802"/>
                  </a:lnTo>
                  <a:lnTo>
                    <a:pt x="1448" y="801"/>
                  </a:lnTo>
                  <a:lnTo>
                    <a:pt x="1448" y="802"/>
                  </a:lnTo>
                  <a:lnTo>
                    <a:pt x="1446" y="802"/>
                  </a:lnTo>
                  <a:lnTo>
                    <a:pt x="1446" y="804"/>
                  </a:lnTo>
                  <a:lnTo>
                    <a:pt x="1448" y="802"/>
                  </a:lnTo>
                  <a:lnTo>
                    <a:pt x="1450" y="802"/>
                  </a:lnTo>
                  <a:lnTo>
                    <a:pt x="1450" y="801"/>
                  </a:lnTo>
                  <a:lnTo>
                    <a:pt x="1452" y="802"/>
                  </a:lnTo>
                  <a:lnTo>
                    <a:pt x="1454" y="802"/>
                  </a:lnTo>
                  <a:lnTo>
                    <a:pt x="1456" y="802"/>
                  </a:lnTo>
                  <a:lnTo>
                    <a:pt x="1456" y="804"/>
                  </a:lnTo>
                  <a:lnTo>
                    <a:pt x="1456" y="802"/>
                  </a:lnTo>
                  <a:lnTo>
                    <a:pt x="1456" y="804"/>
                  </a:lnTo>
                  <a:lnTo>
                    <a:pt x="1458" y="804"/>
                  </a:lnTo>
                  <a:lnTo>
                    <a:pt x="1458" y="806"/>
                  </a:lnTo>
                  <a:lnTo>
                    <a:pt x="1460" y="806"/>
                  </a:lnTo>
                  <a:lnTo>
                    <a:pt x="1460" y="808"/>
                  </a:lnTo>
                  <a:lnTo>
                    <a:pt x="1461" y="808"/>
                  </a:lnTo>
                  <a:lnTo>
                    <a:pt x="1461" y="810"/>
                  </a:lnTo>
                  <a:lnTo>
                    <a:pt x="1461" y="812"/>
                  </a:lnTo>
                  <a:lnTo>
                    <a:pt x="1463" y="812"/>
                  </a:lnTo>
                  <a:lnTo>
                    <a:pt x="1463" y="810"/>
                  </a:lnTo>
                  <a:lnTo>
                    <a:pt x="1465" y="812"/>
                  </a:lnTo>
                  <a:lnTo>
                    <a:pt x="1465" y="810"/>
                  </a:lnTo>
                  <a:lnTo>
                    <a:pt x="1467" y="810"/>
                  </a:lnTo>
                  <a:lnTo>
                    <a:pt x="1467" y="812"/>
                  </a:lnTo>
                  <a:lnTo>
                    <a:pt x="1469" y="812"/>
                  </a:lnTo>
                  <a:lnTo>
                    <a:pt x="1471" y="812"/>
                  </a:lnTo>
                  <a:lnTo>
                    <a:pt x="1473" y="812"/>
                  </a:lnTo>
                  <a:lnTo>
                    <a:pt x="1475" y="812"/>
                  </a:lnTo>
                  <a:lnTo>
                    <a:pt x="1475" y="810"/>
                  </a:lnTo>
                  <a:lnTo>
                    <a:pt x="1477" y="810"/>
                  </a:lnTo>
                  <a:lnTo>
                    <a:pt x="1479" y="808"/>
                  </a:lnTo>
                  <a:lnTo>
                    <a:pt x="1481" y="806"/>
                  </a:lnTo>
                  <a:lnTo>
                    <a:pt x="1481" y="808"/>
                  </a:lnTo>
                  <a:lnTo>
                    <a:pt x="1484" y="806"/>
                  </a:lnTo>
                  <a:lnTo>
                    <a:pt x="1490" y="806"/>
                  </a:lnTo>
                  <a:lnTo>
                    <a:pt x="1494" y="806"/>
                  </a:lnTo>
                  <a:lnTo>
                    <a:pt x="1496" y="804"/>
                  </a:lnTo>
                  <a:lnTo>
                    <a:pt x="1498" y="804"/>
                  </a:lnTo>
                  <a:lnTo>
                    <a:pt x="1500" y="804"/>
                  </a:lnTo>
                  <a:lnTo>
                    <a:pt x="1500" y="806"/>
                  </a:lnTo>
                  <a:lnTo>
                    <a:pt x="1498" y="806"/>
                  </a:lnTo>
                  <a:lnTo>
                    <a:pt x="1498" y="808"/>
                  </a:lnTo>
                  <a:lnTo>
                    <a:pt x="1498" y="810"/>
                  </a:lnTo>
                  <a:lnTo>
                    <a:pt x="1498" y="812"/>
                  </a:lnTo>
                  <a:lnTo>
                    <a:pt x="1500" y="812"/>
                  </a:lnTo>
                  <a:lnTo>
                    <a:pt x="1502" y="812"/>
                  </a:lnTo>
                  <a:lnTo>
                    <a:pt x="1504" y="812"/>
                  </a:lnTo>
                  <a:lnTo>
                    <a:pt x="1506" y="812"/>
                  </a:lnTo>
                  <a:lnTo>
                    <a:pt x="1506" y="814"/>
                  </a:lnTo>
                  <a:lnTo>
                    <a:pt x="1508" y="812"/>
                  </a:lnTo>
                  <a:lnTo>
                    <a:pt x="1508" y="810"/>
                  </a:lnTo>
                  <a:lnTo>
                    <a:pt x="1509" y="810"/>
                  </a:lnTo>
                  <a:lnTo>
                    <a:pt x="1509" y="812"/>
                  </a:lnTo>
                  <a:lnTo>
                    <a:pt x="1511" y="810"/>
                  </a:lnTo>
                  <a:lnTo>
                    <a:pt x="1513" y="810"/>
                  </a:lnTo>
                  <a:lnTo>
                    <a:pt x="1511" y="814"/>
                  </a:lnTo>
                  <a:lnTo>
                    <a:pt x="1513" y="814"/>
                  </a:lnTo>
                  <a:lnTo>
                    <a:pt x="1513" y="816"/>
                  </a:lnTo>
                  <a:lnTo>
                    <a:pt x="1511" y="816"/>
                  </a:lnTo>
                  <a:lnTo>
                    <a:pt x="1511" y="814"/>
                  </a:lnTo>
                  <a:lnTo>
                    <a:pt x="1511" y="816"/>
                  </a:lnTo>
                  <a:lnTo>
                    <a:pt x="1511" y="818"/>
                  </a:lnTo>
                  <a:lnTo>
                    <a:pt x="1511" y="820"/>
                  </a:lnTo>
                  <a:lnTo>
                    <a:pt x="1511" y="818"/>
                  </a:lnTo>
                  <a:lnTo>
                    <a:pt x="1513" y="818"/>
                  </a:lnTo>
                  <a:lnTo>
                    <a:pt x="1513" y="820"/>
                  </a:lnTo>
                  <a:lnTo>
                    <a:pt x="1513" y="822"/>
                  </a:lnTo>
                  <a:lnTo>
                    <a:pt x="1515" y="822"/>
                  </a:lnTo>
                  <a:lnTo>
                    <a:pt x="1515" y="824"/>
                  </a:lnTo>
                  <a:lnTo>
                    <a:pt x="1517" y="824"/>
                  </a:lnTo>
                  <a:lnTo>
                    <a:pt x="1515" y="824"/>
                  </a:lnTo>
                  <a:lnTo>
                    <a:pt x="1511" y="824"/>
                  </a:lnTo>
                  <a:lnTo>
                    <a:pt x="1509" y="824"/>
                  </a:lnTo>
                  <a:lnTo>
                    <a:pt x="1508" y="824"/>
                  </a:lnTo>
                  <a:lnTo>
                    <a:pt x="1506" y="824"/>
                  </a:lnTo>
                  <a:lnTo>
                    <a:pt x="1506" y="822"/>
                  </a:lnTo>
                  <a:lnTo>
                    <a:pt x="1504" y="822"/>
                  </a:lnTo>
                  <a:lnTo>
                    <a:pt x="1504" y="824"/>
                  </a:lnTo>
                  <a:lnTo>
                    <a:pt x="1504" y="825"/>
                  </a:lnTo>
                  <a:lnTo>
                    <a:pt x="1502" y="825"/>
                  </a:lnTo>
                  <a:lnTo>
                    <a:pt x="1500" y="825"/>
                  </a:lnTo>
                  <a:lnTo>
                    <a:pt x="1500" y="824"/>
                  </a:lnTo>
                  <a:lnTo>
                    <a:pt x="1498" y="824"/>
                  </a:lnTo>
                  <a:lnTo>
                    <a:pt x="1498" y="822"/>
                  </a:lnTo>
                  <a:lnTo>
                    <a:pt x="1496" y="822"/>
                  </a:lnTo>
                  <a:lnTo>
                    <a:pt x="1494" y="822"/>
                  </a:lnTo>
                  <a:lnTo>
                    <a:pt x="1494" y="820"/>
                  </a:lnTo>
                  <a:lnTo>
                    <a:pt x="1492" y="822"/>
                  </a:lnTo>
                  <a:lnTo>
                    <a:pt x="1492" y="820"/>
                  </a:lnTo>
                  <a:lnTo>
                    <a:pt x="1490" y="820"/>
                  </a:lnTo>
                  <a:lnTo>
                    <a:pt x="1490" y="822"/>
                  </a:lnTo>
                  <a:lnTo>
                    <a:pt x="1488" y="822"/>
                  </a:lnTo>
                  <a:lnTo>
                    <a:pt x="1488" y="824"/>
                  </a:lnTo>
                  <a:lnTo>
                    <a:pt x="1486" y="824"/>
                  </a:lnTo>
                  <a:lnTo>
                    <a:pt x="1484" y="824"/>
                  </a:lnTo>
                  <a:lnTo>
                    <a:pt x="1484" y="825"/>
                  </a:lnTo>
                  <a:lnTo>
                    <a:pt x="1483" y="824"/>
                  </a:lnTo>
                  <a:lnTo>
                    <a:pt x="1481" y="824"/>
                  </a:lnTo>
                  <a:lnTo>
                    <a:pt x="1479" y="824"/>
                  </a:lnTo>
                  <a:lnTo>
                    <a:pt x="1479" y="825"/>
                  </a:lnTo>
                  <a:lnTo>
                    <a:pt x="1477" y="825"/>
                  </a:lnTo>
                  <a:lnTo>
                    <a:pt x="1477" y="827"/>
                  </a:lnTo>
                  <a:lnTo>
                    <a:pt x="1475" y="827"/>
                  </a:lnTo>
                  <a:lnTo>
                    <a:pt x="1475" y="829"/>
                  </a:lnTo>
                  <a:lnTo>
                    <a:pt x="1473" y="829"/>
                  </a:lnTo>
                  <a:lnTo>
                    <a:pt x="1473" y="831"/>
                  </a:lnTo>
                  <a:lnTo>
                    <a:pt x="1471" y="831"/>
                  </a:lnTo>
                  <a:lnTo>
                    <a:pt x="1471" y="829"/>
                  </a:lnTo>
                  <a:lnTo>
                    <a:pt x="1473" y="829"/>
                  </a:lnTo>
                  <a:lnTo>
                    <a:pt x="1473" y="827"/>
                  </a:lnTo>
                  <a:lnTo>
                    <a:pt x="1475" y="825"/>
                  </a:lnTo>
                  <a:lnTo>
                    <a:pt x="1473" y="825"/>
                  </a:lnTo>
                  <a:lnTo>
                    <a:pt x="1473" y="827"/>
                  </a:lnTo>
                  <a:lnTo>
                    <a:pt x="1471" y="825"/>
                  </a:lnTo>
                  <a:lnTo>
                    <a:pt x="1471" y="827"/>
                  </a:lnTo>
                  <a:lnTo>
                    <a:pt x="1469" y="827"/>
                  </a:lnTo>
                  <a:lnTo>
                    <a:pt x="1469" y="829"/>
                  </a:lnTo>
                  <a:lnTo>
                    <a:pt x="1467" y="829"/>
                  </a:lnTo>
                  <a:lnTo>
                    <a:pt x="1467" y="827"/>
                  </a:lnTo>
                  <a:lnTo>
                    <a:pt x="1467" y="825"/>
                  </a:lnTo>
                  <a:lnTo>
                    <a:pt x="1467" y="827"/>
                  </a:lnTo>
                  <a:lnTo>
                    <a:pt x="1465" y="827"/>
                  </a:lnTo>
                  <a:lnTo>
                    <a:pt x="1465" y="829"/>
                  </a:lnTo>
                  <a:lnTo>
                    <a:pt x="1465" y="831"/>
                  </a:lnTo>
                  <a:lnTo>
                    <a:pt x="1463" y="831"/>
                  </a:lnTo>
                  <a:lnTo>
                    <a:pt x="1463" y="833"/>
                  </a:lnTo>
                  <a:lnTo>
                    <a:pt x="1461" y="835"/>
                  </a:lnTo>
                  <a:lnTo>
                    <a:pt x="1461" y="837"/>
                  </a:lnTo>
                  <a:lnTo>
                    <a:pt x="1458" y="841"/>
                  </a:lnTo>
                  <a:lnTo>
                    <a:pt x="1458" y="843"/>
                  </a:lnTo>
                  <a:lnTo>
                    <a:pt x="1458" y="845"/>
                  </a:lnTo>
                  <a:lnTo>
                    <a:pt x="1456" y="847"/>
                  </a:lnTo>
                  <a:lnTo>
                    <a:pt x="1454" y="847"/>
                  </a:lnTo>
                  <a:lnTo>
                    <a:pt x="1454" y="849"/>
                  </a:lnTo>
                  <a:lnTo>
                    <a:pt x="1452" y="850"/>
                  </a:lnTo>
                  <a:lnTo>
                    <a:pt x="1452" y="852"/>
                  </a:lnTo>
                  <a:lnTo>
                    <a:pt x="1450" y="854"/>
                  </a:lnTo>
                  <a:lnTo>
                    <a:pt x="1450" y="856"/>
                  </a:lnTo>
                  <a:lnTo>
                    <a:pt x="1452" y="856"/>
                  </a:lnTo>
                  <a:lnTo>
                    <a:pt x="1452" y="854"/>
                  </a:lnTo>
                  <a:lnTo>
                    <a:pt x="1454" y="854"/>
                  </a:lnTo>
                  <a:lnTo>
                    <a:pt x="1456" y="852"/>
                  </a:lnTo>
                  <a:lnTo>
                    <a:pt x="1456" y="850"/>
                  </a:lnTo>
                  <a:lnTo>
                    <a:pt x="1458" y="850"/>
                  </a:lnTo>
                  <a:lnTo>
                    <a:pt x="1458" y="849"/>
                  </a:lnTo>
                  <a:lnTo>
                    <a:pt x="1460" y="849"/>
                  </a:lnTo>
                  <a:lnTo>
                    <a:pt x="1461" y="849"/>
                  </a:lnTo>
                  <a:lnTo>
                    <a:pt x="1461" y="850"/>
                  </a:lnTo>
                  <a:lnTo>
                    <a:pt x="1461" y="852"/>
                  </a:lnTo>
                  <a:lnTo>
                    <a:pt x="1461" y="854"/>
                  </a:lnTo>
                  <a:lnTo>
                    <a:pt x="1460" y="854"/>
                  </a:lnTo>
                  <a:lnTo>
                    <a:pt x="1460" y="856"/>
                  </a:lnTo>
                  <a:lnTo>
                    <a:pt x="1460" y="858"/>
                  </a:lnTo>
                  <a:lnTo>
                    <a:pt x="1460" y="860"/>
                  </a:lnTo>
                  <a:lnTo>
                    <a:pt x="1458" y="860"/>
                  </a:lnTo>
                  <a:lnTo>
                    <a:pt x="1458" y="862"/>
                  </a:lnTo>
                  <a:lnTo>
                    <a:pt x="1460" y="862"/>
                  </a:lnTo>
                  <a:lnTo>
                    <a:pt x="1460" y="864"/>
                  </a:lnTo>
                  <a:lnTo>
                    <a:pt x="1458" y="864"/>
                  </a:lnTo>
                  <a:lnTo>
                    <a:pt x="1458" y="866"/>
                  </a:lnTo>
                  <a:lnTo>
                    <a:pt x="1456" y="868"/>
                  </a:lnTo>
                  <a:lnTo>
                    <a:pt x="1456" y="870"/>
                  </a:lnTo>
                  <a:lnTo>
                    <a:pt x="1456" y="872"/>
                  </a:lnTo>
                  <a:lnTo>
                    <a:pt x="1456" y="873"/>
                  </a:lnTo>
                  <a:lnTo>
                    <a:pt x="1456" y="875"/>
                  </a:lnTo>
                  <a:lnTo>
                    <a:pt x="1454" y="877"/>
                  </a:lnTo>
                  <a:lnTo>
                    <a:pt x="1454" y="879"/>
                  </a:lnTo>
                  <a:lnTo>
                    <a:pt x="1454" y="881"/>
                  </a:lnTo>
                  <a:lnTo>
                    <a:pt x="1454" y="883"/>
                  </a:lnTo>
                  <a:lnTo>
                    <a:pt x="1452" y="885"/>
                  </a:lnTo>
                  <a:lnTo>
                    <a:pt x="1454" y="887"/>
                  </a:lnTo>
                  <a:lnTo>
                    <a:pt x="1452" y="887"/>
                  </a:lnTo>
                  <a:lnTo>
                    <a:pt x="1454" y="887"/>
                  </a:lnTo>
                  <a:lnTo>
                    <a:pt x="1454" y="889"/>
                  </a:lnTo>
                  <a:lnTo>
                    <a:pt x="1452" y="889"/>
                  </a:lnTo>
                  <a:lnTo>
                    <a:pt x="1454" y="891"/>
                  </a:lnTo>
                  <a:lnTo>
                    <a:pt x="1454" y="893"/>
                  </a:lnTo>
                  <a:lnTo>
                    <a:pt x="1454" y="895"/>
                  </a:lnTo>
                  <a:lnTo>
                    <a:pt x="1454" y="897"/>
                  </a:lnTo>
                  <a:lnTo>
                    <a:pt x="1454" y="898"/>
                  </a:lnTo>
                  <a:lnTo>
                    <a:pt x="1454" y="900"/>
                  </a:lnTo>
                  <a:lnTo>
                    <a:pt x="1454" y="902"/>
                  </a:lnTo>
                  <a:lnTo>
                    <a:pt x="1454" y="904"/>
                  </a:lnTo>
                  <a:lnTo>
                    <a:pt x="1454" y="906"/>
                  </a:lnTo>
                  <a:lnTo>
                    <a:pt x="1454" y="908"/>
                  </a:lnTo>
                  <a:lnTo>
                    <a:pt x="1456" y="908"/>
                  </a:lnTo>
                  <a:lnTo>
                    <a:pt x="1456" y="910"/>
                  </a:lnTo>
                  <a:lnTo>
                    <a:pt x="1456" y="912"/>
                  </a:lnTo>
                  <a:lnTo>
                    <a:pt x="1458" y="914"/>
                  </a:lnTo>
                  <a:lnTo>
                    <a:pt x="1458" y="916"/>
                  </a:lnTo>
                  <a:lnTo>
                    <a:pt x="1460" y="918"/>
                  </a:lnTo>
                  <a:lnTo>
                    <a:pt x="1460" y="920"/>
                  </a:lnTo>
                  <a:lnTo>
                    <a:pt x="1461" y="920"/>
                  </a:lnTo>
                  <a:lnTo>
                    <a:pt x="1463" y="920"/>
                  </a:lnTo>
                  <a:lnTo>
                    <a:pt x="1467" y="918"/>
                  </a:lnTo>
                  <a:lnTo>
                    <a:pt x="1469" y="916"/>
                  </a:lnTo>
                  <a:lnTo>
                    <a:pt x="1471" y="916"/>
                  </a:lnTo>
                  <a:lnTo>
                    <a:pt x="1473" y="914"/>
                  </a:lnTo>
                  <a:lnTo>
                    <a:pt x="1473" y="912"/>
                  </a:lnTo>
                  <a:lnTo>
                    <a:pt x="1475" y="908"/>
                  </a:lnTo>
                  <a:lnTo>
                    <a:pt x="1477" y="906"/>
                  </a:lnTo>
                  <a:lnTo>
                    <a:pt x="1479" y="902"/>
                  </a:lnTo>
                  <a:lnTo>
                    <a:pt x="1479" y="897"/>
                  </a:lnTo>
                  <a:lnTo>
                    <a:pt x="1479" y="891"/>
                  </a:lnTo>
                  <a:lnTo>
                    <a:pt x="1479" y="889"/>
                  </a:lnTo>
                  <a:lnTo>
                    <a:pt x="1479" y="887"/>
                  </a:lnTo>
                  <a:lnTo>
                    <a:pt x="1477" y="885"/>
                  </a:lnTo>
                  <a:lnTo>
                    <a:pt x="1479" y="885"/>
                  </a:lnTo>
                  <a:lnTo>
                    <a:pt x="1479" y="883"/>
                  </a:lnTo>
                  <a:lnTo>
                    <a:pt x="1477" y="885"/>
                  </a:lnTo>
                  <a:lnTo>
                    <a:pt x="1475" y="877"/>
                  </a:lnTo>
                  <a:lnTo>
                    <a:pt x="1475" y="875"/>
                  </a:lnTo>
                  <a:lnTo>
                    <a:pt x="1475" y="873"/>
                  </a:lnTo>
                  <a:lnTo>
                    <a:pt x="1477" y="872"/>
                  </a:lnTo>
                  <a:lnTo>
                    <a:pt x="1475" y="870"/>
                  </a:lnTo>
                  <a:lnTo>
                    <a:pt x="1475" y="868"/>
                  </a:lnTo>
                  <a:lnTo>
                    <a:pt x="1475" y="866"/>
                  </a:lnTo>
                  <a:lnTo>
                    <a:pt x="1477" y="864"/>
                  </a:lnTo>
                  <a:lnTo>
                    <a:pt x="1477" y="862"/>
                  </a:lnTo>
                  <a:lnTo>
                    <a:pt x="1479" y="860"/>
                  </a:lnTo>
                  <a:lnTo>
                    <a:pt x="1479" y="858"/>
                  </a:lnTo>
                  <a:lnTo>
                    <a:pt x="1479" y="856"/>
                  </a:lnTo>
                  <a:lnTo>
                    <a:pt x="1479" y="854"/>
                  </a:lnTo>
                  <a:lnTo>
                    <a:pt x="1479" y="852"/>
                  </a:lnTo>
                  <a:lnTo>
                    <a:pt x="1481" y="852"/>
                  </a:lnTo>
                  <a:lnTo>
                    <a:pt x="1481" y="850"/>
                  </a:lnTo>
                  <a:lnTo>
                    <a:pt x="1481" y="852"/>
                  </a:lnTo>
                  <a:lnTo>
                    <a:pt x="1481" y="850"/>
                  </a:lnTo>
                  <a:lnTo>
                    <a:pt x="1481" y="849"/>
                  </a:lnTo>
                  <a:lnTo>
                    <a:pt x="1481" y="847"/>
                  </a:lnTo>
                  <a:lnTo>
                    <a:pt x="1483" y="847"/>
                  </a:lnTo>
                  <a:lnTo>
                    <a:pt x="1483" y="849"/>
                  </a:lnTo>
                  <a:lnTo>
                    <a:pt x="1483" y="847"/>
                  </a:lnTo>
                  <a:lnTo>
                    <a:pt x="1484" y="847"/>
                  </a:lnTo>
                  <a:lnTo>
                    <a:pt x="1486" y="847"/>
                  </a:lnTo>
                  <a:lnTo>
                    <a:pt x="1486" y="845"/>
                  </a:lnTo>
                  <a:lnTo>
                    <a:pt x="1488" y="843"/>
                  </a:lnTo>
                  <a:lnTo>
                    <a:pt x="1488" y="841"/>
                  </a:lnTo>
                  <a:lnTo>
                    <a:pt x="1490" y="841"/>
                  </a:lnTo>
                  <a:lnTo>
                    <a:pt x="1490" y="843"/>
                  </a:lnTo>
                  <a:lnTo>
                    <a:pt x="1488" y="843"/>
                  </a:lnTo>
                  <a:lnTo>
                    <a:pt x="1490" y="845"/>
                  </a:lnTo>
                  <a:lnTo>
                    <a:pt x="1488" y="845"/>
                  </a:lnTo>
                  <a:lnTo>
                    <a:pt x="1488" y="847"/>
                  </a:lnTo>
                  <a:lnTo>
                    <a:pt x="1488" y="849"/>
                  </a:lnTo>
                  <a:lnTo>
                    <a:pt x="1488" y="850"/>
                  </a:lnTo>
                  <a:lnTo>
                    <a:pt x="1490" y="850"/>
                  </a:lnTo>
                  <a:lnTo>
                    <a:pt x="1490" y="849"/>
                  </a:lnTo>
                  <a:lnTo>
                    <a:pt x="1490" y="847"/>
                  </a:lnTo>
                  <a:lnTo>
                    <a:pt x="1490" y="845"/>
                  </a:lnTo>
                  <a:lnTo>
                    <a:pt x="1490" y="847"/>
                  </a:lnTo>
                  <a:lnTo>
                    <a:pt x="1490" y="849"/>
                  </a:lnTo>
                  <a:lnTo>
                    <a:pt x="1490" y="850"/>
                  </a:lnTo>
                  <a:lnTo>
                    <a:pt x="1492" y="849"/>
                  </a:lnTo>
                  <a:lnTo>
                    <a:pt x="1492" y="847"/>
                  </a:lnTo>
                  <a:lnTo>
                    <a:pt x="1492" y="845"/>
                  </a:lnTo>
                  <a:lnTo>
                    <a:pt x="1492" y="843"/>
                  </a:lnTo>
                  <a:lnTo>
                    <a:pt x="1492" y="841"/>
                  </a:lnTo>
                  <a:lnTo>
                    <a:pt x="1492" y="839"/>
                  </a:lnTo>
                  <a:lnTo>
                    <a:pt x="1494" y="839"/>
                  </a:lnTo>
                  <a:lnTo>
                    <a:pt x="1496" y="837"/>
                  </a:lnTo>
                  <a:lnTo>
                    <a:pt x="1498" y="837"/>
                  </a:lnTo>
                  <a:lnTo>
                    <a:pt x="1500" y="837"/>
                  </a:lnTo>
                  <a:lnTo>
                    <a:pt x="1500" y="835"/>
                  </a:lnTo>
                  <a:lnTo>
                    <a:pt x="1498" y="835"/>
                  </a:lnTo>
                  <a:lnTo>
                    <a:pt x="1498" y="833"/>
                  </a:lnTo>
                  <a:lnTo>
                    <a:pt x="1496" y="833"/>
                  </a:lnTo>
                  <a:lnTo>
                    <a:pt x="1498" y="831"/>
                  </a:lnTo>
                  <a:lnTo>
                    <a:pt x="1498" y="829"/>
                  </a:lnTo>
                  <a:lnTo>
                    <a:pt x="1500" y="829"/>
                  </a:lnTo>
                  <a:lnTo>
                    <a:pt x="1498" y="827"/>
                  </a:lnTo>
                  <a:lnTo>
                    <a:pt x="1500" y="827"/>
                  </a:lnTo>
                  <a:lnTo>
                    <a:pt x="1502" y="827"/>
                  </a:lnTo>
                  <a:lnTo>
                    <a:pt x="1504" y="827"/>
                  </a:lnTo>
                  <a:lnTo>
                    <a:pt x="1506" y="829"/>
                  </a:lnTo>
                  <a:lnTo>
                    <a:pt x="1508" y="829"/>
                  </a:lnTo>
                  <a:lnTo>
                    <a:pt x="1508" y="831"/>
                  </a:lnTo>
                  <a:lnTo>
                    <a:pt x="1509" y="831"/>
                  </a:lnTo>
                  <a:lnTo>
                    <a:pt x="1511" y="831"/>
                  </a:lnTo>
                  <a:lnTo>
                    <a:pt x="1511" y="833"/>
                  </a:lnTo>
                  <a:lnTo>
                    <a:pt x="1513" y="833"/>
                  </a:lnTo>
                  <a:lnTo>
                    <a:pt x="1513" y="835"/>
                  </a:lnTo>
                  <a:lnTo>
                    <a:pt x="1515" y="835"/>
                  </a:lnTo>
                  <a:lnTo>
                    <a:pt x="1517" y="835"/>
                  </a:lnTo>
                  <a:lnTo>
                    <a:pt x="1519" y="837"/>
                  </a:lnTo>
                  <a:lnTo>
                    <a:pt x="1521" y="837"/>
                  </a:lnTo>
                  <a:lnTo>
                    <a:pt x="1523" y="837"/>
                  </a:lnTo>
                  <a:lnTo>
                    <a:pt x="1523" y="839"/>
                  </a:lnTo>
                  <a:lnTo>
                    <a:pt x="1525" y="839"/>
                  </a:lnTo>
                  <a:lnTo>
                    <a:pt x="1525" y="841"/>
                  </a:lnTo>
                  <a:lnTo>
                    <a:pt x="1525" y="843"/>
                  </a:lnTo>
                  <a:lnTo>
                    <a:pt x="1525" y="845"/>
                  </a:lnTo>
                  <a:lnTo>
                    <a:pt x="1527" y="845"/>
                  </a:lnTo>
                  <a:lnTo>
                    <a:pt x="1525" y="845"/>
                  </a:lnTo>
                  <a:lnTo>
                    <a:pt x="1523" y="845"/>
                  </a:lnTo>
                  <a:lnTo>
                    <a:pt x="1523" y="847"/>
                  </a:lnTo>
                  <a:lnTo>
                    <a:pt x="1525" y="847"/>
                  </a:lnTo>
                  <a:lnTo>
                    <a:pt x="1525" y="849"/>
                  </a:lnTo>
                  <a:lnTo>
                    <a:pt x="1525" y="850"/>
                  </a:lnTo>
                  <a:lnTo>
                    <a:pt x="1527" y="850"/>
                  </a:lnTo>
                  <a:lnTo>
                    <a:pt x="1527" y="852"/>
                  </a:lnTo>
                  <a:lnTo>
                    <a:pt x="1525" y="854"/>
                  </a:lnTo>
                  <a:lnTo>
                    <a:pt x="1525" y="858"/>
                  </a:lnTo>
                  <a:lnTo>
                    <a:pt x="1525" y="860"/>
                  </a:lnTo>
                  <a:lnTo>
                    <a:pt x="1525" y="862"/>
                  </a:lnTo>
                  <a:lnTo>
                    <a:pt x="1523" y="862"/>
                  </a:lnTo>
                  <a:lnTo>
                    <a:pt x="1521" y="862"/>
                  </a:lnTo>
                  <a:lnTo>
                    <a:pt x="1521" y="864"/>
                  </a:lnTo>
                  <a:lnTo>
                    <a:pt x="1521" y="866"/>
                  </a:lnTo>
                  <a:lnTo>
                    <a:pt x="1521" y="868"/>
                  </a:lnTo>
                  <a:lnTo>
                    <a:pt x="1519" y="868"/>
                  </a:lnTo>
                  <a:lnTo>
                    <a:pt x="1517" y="868"/>
                  </a:lnTo>
                  <a:lnTo>
                    <a:pt x="1517" y="870"/>
                  </a:lnTo>
                  <a:lnTo>
                    <a:pt x="1515" y="872"/>
                  </a:lnTo>
                  <a:lnTo>
                    <a:pt x="1515" y="873"/>
                  </a:lnTo>
                  <a:lnTo>
                    <a:pt x="1515" y="875"/>
                  </a:lnTo>
                  <a:lnTo>
                    <a:pt x="1517" y="875"/>
                  </a:lnTo>
                  <a:lnTo>
                    <a:pt x="1519" y="875"/>
                  </a:lnTo>
                  <a:lnTo>
                    <a:pt x="1519" y="877"/>
                  </a:lnTo>
                  <a:lnTo>
                    <a:pt x="1521" y="875"/>
                  </a:lnTo>
                  <a:lnTo>
                    <a:pt x="1523" y="873"/>
                  </a:lnTo>
                  <a:lnTo>
                    <a:pt x="1523" y="875"/>
                  </a:lnTo>
                  <a:lnTo>
                    <a:pt x="1523" y="873"/>
                  </a:lnTo>
                  <a:lnTo>
                    <a:pt x="1525" y="872"/>
                  </a:lnTo>
                  <a:lnTo>
                    <a:pt x="1525" y="870"/>
                  </a:lnTo>
                  <a:lnTo>
                    <a:pt x="1527" y="870"/>
                  </a:lnTo>
                  <a:lnTo>
                    <a:pt x="1527" y="868"/>
                  </a:lnTo>
                  <a:lnTo>
                    <a:pt x="1529" y="868"/>
                  </a:lnTo>
                  <a:lnTo>
                    <a:pt x="1531" y="868"/>
                  </a:lnTo>
                  <a:lnTo>
                    <a:pt x="1531" y="866"/>
                  </a:lnTo>
                  <a:lnTo>
                    <a:pt x="1532" y="866"/>
                  </a:lnTo>
                  <a:lnTo>
                    <a:pt x="1534" y="868"/>
                  </a:lnTo>
                  <a:lnTo>
                    <a:pt x="1536" y="870"/>
                  </a:lnTo>
                  <a:lnTo>
                    <a:pt x="1536" y="872"/>
                  </a:lnTo>
                  <a:lnTo>
                    <a:pt x="1536" y="879"/>
                  </a:lnTo>
                  <a:lnTo>
                    <a:pt x="1538" y="879"/>
                  </a:lnTo>
                  <a:lnTo>
                    <a:pt x="1538" y="883"/>
                  </a:lnTo>
                  <a:lnTo>
                    <a:pt x="1538" y="887"/>
                  </a:lnTo>
                  <a:lnTo>
                    <a:pt x="1538" y="889"/>
                  </a:lnTo>
                  <a:lnTo>
                    <a:pt x="1540" y="889"/>
                  </a:lnTo>
                  <a:lnTo>
                    <a:pt x="1540" y="891"/>
                  </a:lnTo>
                  <a:lnTo>
                    <a:pt x="1538" y="893"/>
                  </a:lnTo>
                  <a:lnTo>
                    <a:pt x="1538" y="895"/>
                  </a:lnTo>
                  <a:lnTo>
                    <a:pt x="1538" y="897"/>
                  </a:lnTo>
                  <a:lnTo>
                    <a:pt x="1538" y="898"/>
                  </a:lnTo>
                  <a:lnTo>
                    <a:pt x="1536" y="900"/>
                  </a:lnTo>
                  <a:lnTo>
                    <a:pt x="1536" y="898"/>
                  </a:lnTo>
                  <a:lnTo>
                    <a:pt x="1536" y="897"/>
                  </a:lnTo>
                  <a:lnTo>
                    <a:pt x="1534" y="897"/>
                  </a:lnTo>
                  <a:lnTo>
                    <a:pt x="1534" y="898"/>
                  </a:lnTo>
                  <a:lnTo>
                    <a:pt x="1532" y="898"/>
                  </a:lnTo>
                  <a:lnTo>
                    <a:pt x="1532" y="900"/>
                  </a:lnTo>
                  <a:lnTo>
                    <a:pt x="1532" y="902"/>
                  </a:lnTo>
                  <a:lnTo>
                    <a:pt x="1532" y="904"/>
                  </a:lnTo>
                  <a:lnTo>
                    <a:pt x="1531" y="904"/>
                  </a:lnTo>
                  <a:lnTo>
                    <a:pt x="1529" y="904"/>
                  </a:lnTo>
                  <a:lnTo>
                    <a:pt x="1529" y="906"/>
                  </a:lnTo>
                  <a:lnTo>
                    <a:pt x="1529" y="908"/>
                  </a:lnTo>
                  <a:lnTo>
                    <a:pt x="1527" y="910"/>
                  </a:lnTo>
                  <a:lnTo>
                    <a:pt x="1527" y="912"/>
                  </a:lnTo>
                  <a:lnTo>
                    <a:pt x="1529" y="912"/>
                  </a:lnTo>
                  <a:lnTo>
                    <a:pt x="1527" y="912"/>
                  </a:lnTo>
                  <a:lnTo>
                    <a:pt x="1527" y="910"/>
                  </a:lnTo>
                  <a:lnTo>
                    <a:pt x="1527" y="912"/>
                  </a:lnTo>
                  <a:lnTo>
                    <a:pt x="1527" y="914"/>
                  </a:lnTo>
                  <a:lnTo>
                    <a:pt x="1527" y="912"/>
                  </a:lnTo>
                  <a:lnTo>
                    <a:pt x="1525" y="914"/>
                  </a:lnTo>
                  <a:lnTo>
                    <a:pt x="1525" y="916"/>
                  </a:lnTo>
                  <a:lnTo>
                    <a:pt x="1523" y="916"/>
                  </a:lnTo>
                  <a:lnTo>
                    <a:pt x="1523" y="918"/>
                  </a:lnTo>
                  <a:lnTo>
                    <a:pt x="1525" y="918"/>
                  </a:lnTo>
                  <a:lnTo>
                    <a:pt x="1527" y="918"/>
                  </a:lnTo>
                  <a:lnTo>
                    <a:pt x="1527" y="920"/>
                  </a:lnTo>
                  <a:lnTo>
                    <a:pt x="1529" y="920"/>
                  </a:lnTo>
                  <a:lnTo>
                    <a:pt x="1531" y="921"/>
                  </a:lnTo>
                  <a:lnTo>
                    <a:pt x="1532" y="921"/>
                  </a:lnTo>
                  <a:lnTo>
                    <a:pt x="1532" y="920"/>
                  </a:lnTo>
                  <a:lnTo>
                    <a:pt x="1534" y="921"/>
                  </a:lnTo>
                  <a:lnTo>
                    <a:pt x="1532" y="921"/>
                  </a:lnTo>
                  <a:lnTo>
                    <a:pt x="1531" y="921"/>
                  </a:lnTo>
                  <a:lnTo>
                    <a:pt x="1531" y="923"/>
                  </a:lnTo>
                  <a:lnTo>
                    <a:pt x="1529" y="923"/>
                  </a:lnTo>
                  <a:lnTo>
                    <a:pt x="1531" y="923"/>
                  </a:lnTo>
                  <a:lnTo>
                    <a:pt x="1532" y="923"/>
                  </a:lnTo>
                  <a:lnTo>
                    <a:pt x="1534" y="923"/>
                  </a:lnTo>
                  <a:lnTo>
                    <a:pt x="1536" y="923"/>
                  </a:lnTo>
                  <a:lnTo>
                    <a:pt x="1536" y="921"/>
                  </a:lnTo>
                  <a:lnTo>
                    <a:pt x="1536" y="923"/>
                  </a:lnTo>
                  <a:lnTo>
                    <a:pt x="1538" y="923"/>
                  </a:lnTo>
                  <a:lnTo>
                    <a:pt x="1538" y="925"/>
                  </a:lnTo>
                  <a:lnTo>
                    <a:pt x="1540" y="923"/>
                  </a:lnTo>
                  <a:lnTo>
                    <a:pt x="1542" y="923"/>
                  </a:lnTo>
                  <a:lnTo>
                    <a:pt x="1544" y="923"/>
                  </a:lnTo>
                  <a:lnTo>
                    <a:pt x="1546" y="921"/>
                  </a:lnTo>
                  <a:lnTo>
                    <a:pt x="1548" y="921"/>
                  </a:lnTo>
                  <a:lnTo>
                    <a:pt x="1550" y="921"/>
                  </a:lnTo>
                  <a:lnTo>
                    <a:pt x="1552" y="921"/>
                  </a:lnTo>
                  <a:lnTo>
                    <a:pt x="1557" y="918"/>
                  </a:lnTo>
                  <a:lnTo>
                    <a:pt x="1561" y="916"/>
                  </a:lnTo>
                  <a:lnTo>
                    <a:pt x="1563" y="914"/>
                  </a:lnTo>
                  <a:lnTo>
                    <a:pt x="1565" y="914"/>
                  </a:lnTo>
                  <a:lnTo>
                    <a:pt x="1571" y="912"/>
                  </a:lnTo>
                  <a:lnTo>
                    <a:pt x="1573" y="912"/>
                  </a:lnTo>
                  <a:lnTo>
                    <a:pt x="1575" y="910"/>
                  </a:lnTo>
                  <a:lnTo>
                    <a:pt x="1577" y="908"/>
                  </a:lnTo>
                  <a:lnTo>
                    <a:pt x="1579" y="908"/>
                  </a:lnTo>
                  <a:lnTo>
                    <a:pt x="1580" y="906"/>
                  </a:lnTo>
                  <a:lnTo>
                    <a:pt x="1582" y="906"/>
                  </a:lnTo>
                  <a:lnTo>
                    <a:pt x="1584" y="904"/>
                  </a:lnTo>
                  <a:lnTo>
                    <a:pt x="1586" y="904"/>
                  </a:lnTo>
                  <a:lnTo>
                    <a:pt x="1586" y="902"/>
                  </a:lnTo>
                  <a:lnTo>
                    <a:pt x="1588" y="902"/>
                  </a:lnTo>
                  <a:lnTo>
                    <a:pt x="1588" y="900"/>
                  </a:lnTo>
                  <a:lnTo>
                    <a:pt x="1590" y="900"/>
                  </a:lnTo>
                  <a:lnTo>
                    <a:pt x="1592" y="898"/>
                  </a:lnTo>
                  <a:lnTo>
                    <a:pt x="1594" y="897"/>
                  </a:lnTo>
                  <a:lnTo>
                    <a:pt x="1596" y="895"/>
                  </a:lnTo>
                  <a:lnTo>
                    <a:pt x="1596" y="893"/>
                  </a:lnTo>
                  <a:lnTo>
                    <a:pt x="1596" y="891"/>
                  </a:lnTo>
                  <a:lnTo>
                    <a:pt x="1596" y="889"/>
                  </a:lnTo>
                  <a:lnTo>
                    <a:pt x="1594" y="889"/>
                  </a:lnTo>
                  <a:lnTo>
                    <a:pt x="1594" y="887"/>
                  </a:lnTo>
                  <a:lnTo>
                    <a:pt x="1594" y="885"/>
                  </a:lnTo>
                  <a:lnTo>
                    <a:pt x="1594" y="883"/>
                  </a:lnTo>
                  <a:lnTo>
                    <a:pt x="1596" y="883"/>
                  </a:lnTo>
                  <a:lnTo>
                    <a:pt x="1598" y="883"/>
                  </a:lnTo>
                  <a:lnTo>
                    <a:pt x="1600" y="881"/>
                  </a:lnTo>
                  <a:lnTo>
                    <a:pt x="1604" y="881"/>
                  </a:lnTo>
                  <a:lnTo>
                    <a:pt x="1607" y="881"/>
                  </a:lnTo>
                  <a:lnTo>
                    <a:pt x="1609" y="881"/>
                  </a:lnTo>
                  <a:lnTo>
                    <a:pt x="1615" y="883"/>
                  </a:lnTo>
                  <a:lnTo>
                    <a:pt x="1617" y="883"/>
                  </a:lnTo>
                  <a:lnTo>
                    <a:pt x="1617" y="885"/>
                  </a:lnTo>
                  <a:lnTo>
                    <a:pt x="1619" y="883"/>
                  </a:lnTo>
                  <a:lnTo>
                    <a:pt x="1621" y="883"/>
                  </a:lnTo>
                  <a:lnTo>
                    <a:pt x="1627" y="883"/>
                  </a:lnTo>
                  <a:lnTo>
                    <a:pt x="1627" y="885"/>
                  </a:lnTo>
                  <a:lnTo>
                    <a:pt x="1627" y="883"/>
                  </a:lnTo>
                  <a:lnTo>
                    <a:pt x="1628" y="883"/>
                  </a:lnTo>
                  <a:lnTo>
                    <a:pt x="1630" y="883"/>
                  </a:lnTo>
                  <a:lnTo>
                    <a:pt x="1630" y="881"/>
                  </a:lnTo>
                  <a:lnTo>
                    <a:pt x="1632" y="881"/>
                  </a:lnTo>
                  <a:lnTo>
                    <a:pt x="1632" y="879"/>
                  </a:lnTo>
                  <a:lnTo>
                    <a:pt x="1634" y="879"/>
                  </a:lnTo>
                  <a:lnTo>
                    <a:pt x="1636" y="877"/>
                  </a:lnTo>
                  <a:lnTo>
                    <a:pt x="1636" y="879"/>
                  </a:lnTo>
                  <a:lnTo>
                    <a:pt x="1638" y="879"/>
                  </a:lnTo>
                  <a:lnTo>
                    <a:pt x="1638" y="877"/>
                  </a:lnTo>
                  <a:lnTo>
                    <a:pt x="1638" y="875"/>
                  </a:lnTo>
                  <a:lnTo>
                    <a:pt x="1640" y="875"/>
                  </a:lnTo>
                  <a:lnTo>
                    <a:pt x="1638" y="875"/>
                  </a:lnTo>
                  <a:lnTo>
                    <a:pt x="1638" y="873"/>
                  </a:lnTo>
                  <a:lnTo>
                    <a:pt x="1638" y="872"/>
                  </a:lnTo>
                  <a:lnTo>
                    <a:pt x="1636" y="872"/>
                  </a:lnTo>
                  <a:lnTo>
                    <a:pt x="1638" y="872"/>
                  </a:lnTo>
                  <a:lnTo>
                    <a:pt x="1638" y="870"/>
                  </a:lnTo>
                  <a:lnTo>
                    <a:pt x="1638" y="872"/>
                  </a:lnTo>
                  <a:lnTo>
                    <a:pt x="1640" y="870"/>
                  </a:lnTo>
                  <a:lnTo>
                    <a:pt x="1640" y="868"/>
                  </a:lnTo>
                  <a:lnTo>
                    <a:pt x="1642" y="868"/>
                  </a:lnTo>
                  <a:lnTo>
                    <a:pt x="1640" y="868"/>
                  </a:lnTo>
                  <a:lnTo>
                    <a:pt x="1638" y="868"/>
                  </a:lnTo>
                  <a:lnTo>
                    <a:pt x="1640" y="868"/>
                  </a:lnTo>
                  <a:lnTo>
                    <a:pt x="1640" y="866"/>
                  </a:lnTo>
                  <a:lnTo>
                    <a:pt x="1640" y="868"/>
                  </a:lnTo>
                  <a:lnTo>
                    <a:pt x="1640" y="866"/>
                  </a:lnTo>
                  <a:lnTo>
                    <a:pt x="1638" y="866"/>
                  </a:lnTo>
                  <a:lnTo>
                    <a:pt x="1638" y="868"/>
                  </a:lnTo>
                  <a:lnTo>
                    <a:pt x="1636" y="868"/>
                  </a:lnTo>
                  <a:lnTo>
                    <a:pt x="1636" y="866"/>
                  </a:lnTo>
                  <a:lnTo>
                    <a:pt x="1638" y="864"/>
                  </a:lnTo>
                  <a:lnTo>
                    <a:pt x="1642" y="862"/>
                  </a:lnTo>
                  <a:lnTo>
                    <a:pt x="1644" y="860"/>
                  </a:lnTo>
                  <a:lnTo>
                    <a:pt x="1646" y="858"/>
                  </a:lnTo>
                  <a:lnTo>
                    <a:pt x="1646" y="856"/>
                  </a:lnTo>
                  <a:lnTo>
                    <a:pt x="1646" y="854"/>
                  </a:lnTo>
                  <a:lnTo>
                    <a:pt x="1648" y="852"/>
                  </a:lnTo>
                  <a:lnTo>
                    <a:pt x="1652" y="852"/>
                  </a:lnTo>
                  <a:lnTo>
                    <a:pt x="1652" y="850"/>
                  </a:lnTo>
                  <a:lnTo>
                    <a:pt x="1653" y="849"/>
                  </a:lnTo>
                  <a:lnTo>
                    <a:pt x="1655" y="847"/>
                  </a:lnTo>
                  <a:lnTo>
                    <a:pt x="1657" y="847"/>
                  </a:lnTo>
                  <a:lnTo>
                    <a:pt x="1659" y="847"/>
                  </a:lnTo>
                  <a:lnTo>
                    <a:pt x="1659" y="845"/>
                  </a:lnTo>
                  <a:lnTo>
                    <a:pt x="1661" y="847"/>
                  </a:lnTo>
                  <a:lnTo>
                    <a:pt x="1663" y="847"/>
                  </a:lnTo>
                  <a:lnTo>
                    <a:pt x="1665" y="847"/>
                  </a:lnTo>
                  <a:lnTo>
                    <a:pt x="1667" y="847"/>
                  </a:lnTo>
                  <a:lnTo>
                    <a:pt x="1669" y="847"/>
                  </a:lnTo>
                  <a:lnTo>
                    <a:pt x="1671" y="847"/>
                  </a:lnTo>
                  <a:lnTo>
                    <a:pt x="1673" y="847"/>
                  </a:lnTo>
                  <a:lnTo>
                    <a:pt x="1675" y="847"/>
                  </a:lnTo>
                  <a:lnTo>
                    <a:pt x="1675" y="845"/>
                  </a:lnTo>
                  <a:lnTo>
                    <a:pt x="1676" y="845"/>
                  </a:lnTo>
                  <a:lnTo>
                    <a:pt x="1678" y="845"/>
                  </a:lnTo>
                  <a:lnTo>
                    <a:pt x="1680" y="845"/>
                  </a:lnTo>
                  <a:lnTo>
                    <a:pt x="1682" y="845"/>
                  </a:lnTo>
                  <a:lnTo>
                    <a:pt x="1684" y="845"/>
                  </a:lnTo>
                  <a:lnTo>
                    <a:pt x="1686" y="845"/>
                  </a:lnTo>
                  <a:lnTo>
                    <a:pt x="1688" y="845"/>
                  </a:lnTo>
                  <a:lnTo>
                    <a:pt x="1690" y="845"/>
                  </a:lnTo>
                  <a:lnTo>
                    <a:pt x="1692" y="845"/>
                  </a:lnTo>
                  <a:lnTo>
                    <a:pt x="1694" y="845"/>
                  </a:lnTo>
                  <a:lnTo>
                    <a:pt x="1696" y="845"/>
                  </a:lnTo>
                  <a:lnTo>
                    <a:pt x="1698" y="845"/>
                  </a:lnTo>
                  <a:lnTo>
                    <a:pt x="1700" y="845"/>
                  </a:lnTo>
                  <a:lnTo>
                    <a:pt x="1701" y="845"/>
                  </a:lnTo>
                  <a:lnTo>
                    <a:pt x="1703" y="845"/>
                  </a:lnTo>
                  <a:lnTo>
                    <a:pt x="1705" y="845"/>
                  </a:lnTo>
                  <a:lnTo>
                    <a:pt x="1707" y="845"/>
                  </a:lnTo>
                  <a:lnTo>
                    <a:pt x="1709" y="845"/>
                  </a:lnTo>
                  <a:lnTo>
                    <a:pt x="1711" y="845"/>
                  </a:lnTo>
                  <a:lnTo>
                    <a:pt x="1713" y="845"/>
                  </a:lnTo>
                  <a:lnTo>
                    <a:pt x="1715" y="843"/>
                  </a:lnTo>
                  <a:lnTo>
                    <a:pt x="1715" y="841"/>
                  </a:lnTo>
                  <a:lnTo>
                    <a:pt x="1717" y="839"/>
                  </a:lnTo>
                  <a:lnTo>
                    <a:pt x="1719" y="841"/>
                  </a:lnTo>
                  <a:lnTo>
                    <a:pt x="1721" y="839"/>
                  </a:lnTo>
                  <a:lnTo>
                    <a:pt x="1721" y="837"/>
                  </a:lnTo>
                  <a:lnTo>
                    <a:pt x="1723" y="837"/>
                  </a:lnTo>
                  <a:lnTo>
                    <a:pt x="1723" y="839"/>
                  </a:lnTo>
                  <a:lnTo>
                    <a:pt x="1723" y="841"/>
                  </a:lnTo>
                  <a:lnTo>
                    <a:pt x="1724" y="841"/>
                  </a:lnTo>
                  <a:lnTo>
                    <a:pt x="1723" y="839"/>
                  </a:lnTo>
                  <a:lnTo>
                    <a:pt x="1724" y="839"/>
                  </a:lnTo>
                  <a:lnTo>
                    <a:pt x="1724" y="837"/>
                  </a:lnTo>
                  <a:lnTo>
                    <a:pt x="1724" y="835"/>
                  </a:lnTo>
                  <a:lnTo>
                    <a:pt x="1724" y="837"/>
                  </a:lnTo>
                  <a:lnTo>
                    <a:pt x="1726" y="837"/>
                  </a:lnTo>
                  <a:lnTo>
                    <a:pt x="1726" y="835"/>
                  </a:lnTo>
                  <a:lnTo>
                    <a:pt x="1726" y="833"/>
                  </a:lnTo>
                  <a:lnTo>
                    <a:pt x="1728" y="831"/>
                  </a:lnTo>
                  <a:lnTo>
                    <a:pt x="1728" y="829"/>
                  </a:lnTo>
                  <a:lnTo>
                    <a:pt x="1730" y="829"/>
                  </a:lnTo>
                  <a:lnTo>
                    <a:pt x="1730" y="827"/>
                  </a:lnTo>
                  <a:lnTo>
                    <a:pt x="1732" y="825"/>
                  </a:lnTo>
                  <a:lnTo>
                    <a:pt x="1734" y="825"/>
                  </a:lnTo>
                  <a:lnTo>
                    <a:pt x="1734" y="824"/>
                  </a:lnTo>
                  <a:lnTo>
                    <a:pt x="1732" y="824"/>
                  </a:lnTo>
                  <a:lnTo>
                    <a:pt x="1732" y="822"/>
                  </a:lnTo>
                  <a:lnTo>
                    <a:pt x="1734" y="820"/>
                  </a:lnTo>
                  <a:lnTo>
                    <a:pt x="1732" y="818"/>
                  </a:lnTo>
                  <a:lnTo>
                    <a:pt x="1734" y="818"/>
                  </a:lnTo>
                  <a:lnTo>
                    <a:pt x="1734" y="816"/>
                  </a:lnTo>
                  <a:lnTo>
                    <a:pt x="1734" y="814"/>
                  </a:lnTo>
                  <a:lnTo>
                    <a:pt x="1736" y="814"/>
                  </a:lnTo>
                  <a:lnTo>
                    <a:pt x="1736" y="812"/>
                  </a:lnTo>
                  <a:lnTo>
                    <a:pt x="1736" y="808"/>
                  </a:lnTo>
                  <a:lnTo>
                    <a:pt x="1738" y="808"/>
                  </a:lnTo>
                  <a:lnTo>
                    <a:pt x="1738" y="806"/>
                  </a:lnTo>
                  <a:lnTo>
                    <a:pt x="1740" y="804"/>
                  </a:lnTo>
                  <a:lnTo>
                    <a:pt x="1740" y="802"/>
                  </a:lnTo>
                  <a:lnTo>
                    <a:pt x="1742" y="801"/>
                  </a:lnTo>
                  <a:lnTo>
                    <a:pt x="1744" y="799"/>
                  </a:lnTo>
                  <a:lnTo>
                    <a:pt x="1746" y="797"/>
                  </a:lnTo>
                  <a:lnTo>
                    <a:pt x="1746" y="793"/>
                  </a:lnTo>
                  <a:lnTo>
                    <a:pt x="1748" y="791"/>
                  </a:lnTo>
                  <a:lnTo>
                    <a:pt x="1749" y="789"/>
                  </a:lnTo>
                  <a:lnTo>
                    <a:pt x="1751" y="789"/>
                  </a:lnTo>
                  <a:lnTo>
                    <a:pt x="1753" y="791"/>
                  </a:lnTo>
                  <a:lnTo>
                    <a:pt x="1751" y="793"/>
                  </a:lnTo>
                  <a:lnTo>
                    <a:pt x="1753" y="793"/>
                  </a:lnTo>
                  <a:lnTo>
                    <a:pt x="1753" y="795"/>
                  </a:lnTo>
                  <a:lnTo>
                    <a:pt x="1755" y="795"/>
                  </a:lnTo>
                  <a:lnTo>
                    <a:pt x="1757" y="795"/>
                  </a:lnTo>
                  <a:lnTo>
                    <a:pt x="1759" y="795"/>
                  </a:lnTo>
                  <a:lnTo>
                    <a:pt x="1759" y="793"/>
                  </a:lnTo>
                  <a:lnTo>
                    <a:pt x="1761" y="793"/>
                  </a:lnTo>
                  <a:lnTo>
                    <a:pt x="1763" y="793"/>
                  </a:lnTo>
                  <a:lnTo>
                    <a:pt x="1763" y="791"/>
                  </a:lnTo>
                  <a:lnTo>
                    <a:pt x="1765" y="791"/>
                  </a:lnTo>
                  <a:lnTo>
                    <a:pt x="1767" y="791"/>
                  </a:lnTo>
                  <a:lnTo>
                    <a:pt x="1767" y="793"/>
                  </a:lnTo>
                  <a:lnTo>
                    <a:pt x="1769" y="795"/>
                  </a:lnTo>
                  <a:lnTo>
                    <a:pt x="1771" y="795"/>
                  </a:lnTo>
                  <a:lnTo>
                    <a:pt x="1771" y="797"/>
                  </a:lnTo>
                  <a:lnTo>
                    <a:pt x="1772" y="797"/>
                  </a:lnTo>
                  <a:lnTo>
                    <a:pt x="1772" y="799"/>
                  </a:lnTo>
                  <a:lnTo>
                    <a:pt x="1772" y="802"/>
                  </a:lnTo>
                  <a:lnTo>
                    <a:pt x="1772" y="804"/>
                  </a:lnTo>
                  <a:lnTo>
                    <a:pt x="1772" y="808"/>
                  </a:lnTo>
                  <a:lnTo>
                    <a:pt x="1772" y="812"/>
                  </a:lnTo>
                  <a:lnTo>
                    <a:pt x="1772" y="814"/>
                  </a:lnTo>
                  <a:lnTo>
                    <a:pt x="1772" y="818"/>
                  </a:lnTo>
                  <a:lnTo>
                    <a:pt x="1772" y="822"/>
                  </a:lnTo>
                  <a:lnTo>
                    <a:pt x="1772" y="824"/>
                  </a:lnTo>
                  <a:lnTo>
                    <a:pt x="1772" y="825"/>
                  </a:lnTo>
                  <a:lnTo>
                    <a:pt x="1772" y="827"/>
                  </a:lnTo>
                  <a:lnTo>
                    <a:pt x="1772" y="829"/>
                  </a:lnTo>
                  <a:lnTo>
                    <a:pt x="1771" y="829"/>
                  </a:lnTo>
                  <a:lnTo>
                    <a:pt x="1772" y="829"/>
                  </a:lnTo>
                  <a:lnTo>
                    <a:pt x="1772" y="831"/>
                  </a:lnTo>
                  <a:lnTo>
                    <a:pt x="1774" y="831"/>
                  </a:lnTo>
                  <a:lnTo>
                    <a:pt x="1776" y="831"/>
                  </a:lnTo>
                  <a:lnTo>
                    <a:pt x="1776" y="833"/>
                  </a:lnTo>
                  <a:lnTo>
                    <a:pt x="1778" y="831"/>
                  </a:lnTo>
                  <a:lnTo>
                    <a:pt x="1778" y="833"/>
                  </a:lnTo>
                  <a:lnTo>
                    <a:pt x="1778" y="835"/>
                  </a:lnTo>
                  <a:lnTo>
                    <a:pt x="1778" y="837"/>
                  </a:lnTo>
                  <a:lnTo>
                    <a:pt x="1778" y="839"/>
                  </a:lnTo>
                  <a:lnTo>
                    <a:pt x="1778" y="841"/>
                  </a:lnTo>
                  <a:lnTo>
                    <a:pt x="1780" y="843"/>
                  </a:lnTo>
                  <a:lnTo>
                    <a:pt x="1780" y="841"/>
                  </a:lnTo>
                  <a:lnTo>
                    <a:pt x="1782" y="841"/>
                  </a:lnTo>
                  <a:lnTo>
                    <a:pt x="1782" y="843"/>
                  </a:lnTo>
                  <a:lnTo>
                    <a:pt x="1784" y="843"/>
                  </a:lnTo>
                  <a:lnTo>
                    <a:pt x="1784" y="845"/>
                  </a:lnTo>
                  <a:lnTo>
                    <a:pt x="1784" y="847"/>
                  </a:lnTo>
                  <a:lnTo>
                    <a:pt x="1784" y="849"/>
                  </a:lnTo>
                  <a:lnTo>
                    <a:pt x="1782" y="849"/>
                  </a:lnTo>
                  <a:lnTo>
                    <a:pt x="1782" y="847"/>
                  </a:lnTo>
                  <a:lnTo>
                    <a:pt x="1782" y="849"/>
                  </a:lnTo>
                  <a:lnTo>
                    <a:pt x="1782" y="850"/>
                  </a:lnTo>
                  <a:lnTo>
                    <a:pt x="1782" y="849"/>
                  </a:lnTo>
                  <a:lnTo>
                    <a:pt x="1784" y="849"/>
                  </a:lnTo>
                  <a:lnTo>
                    <a:pt x="1784" y="850"/>
                  </a:lnTo>
                  <a:lnTo>
                    <a:pt x="1784" y="849"/>
                  </a:lnTo>
                  <a:lnTo>
                    <a:pt x="1786" y="849"/>
                  </a:lnTo>
                  <a:lnTo>
                    <a:pt x="1786" y="850"/>
                  </a:lnTo>
                  <a:lnTo>
                    <a:pt x="1784" y="850"/>
                  </a:lnTo>
                  <a:lnTo>
                    <a:pt x="1784" y="852"/>
                  </a:lnTo>
                  <a:lnTo>
                    <a:pt x="1784" y="850"/>
                  </a:lnTo>
                  <a:lnTo>
                    <a:pt x="1784" y="852"/>
                  </a:lnTo>
                  <a:lnTo>
                    <a:pt x="1782" y="852"/>
                  </a:lnTo>
                  <a:lnTo>
                    <a:pt x="1782" y="854"/>
                  </a:lnTo>
                  <a:lnTo>
                    <a:pt x="1780" y="854"/>
                  </a:lnTo>
                  <a:lnTo>
                    <a:pt x="1780" y="852"/>
                  </a:lnTo>
                  <a:lnTo>
                    <a:pt x="1778" y="852"/>
                  </a:lnTo>
                  <a:lnTo>
                    <a:pt x="1780" y="854"/>
                  </a:lnTo>
                  <a:lnTo>
                    <a:pt x="1778" y="854"/>
                  </a:lnTo>
                  <a:lnTo>
                    <a:pt x="1780" y="854"/>
                  </a:lnTo>
                  <a:lnTo>
                    <a:pt x="1778" y="854"/>
                  </a:lnTo>
                  <a:lnTo>
                    <a:pt x="1778" y="852"/>
                  </a:lnTo>
                  <a:lnTo>
                    <a:pt x="1778" y="854"/>
                  </a:lnTo>
                  <a:lnTo>
                    <a:pt x="1776" y="854"/>
                  </a:lnTo>
                  <a:lnTo>
                    <a:pt x="1776" y="856"/>
                  </a:lnTo>
                  <a:lnTo>
                    <a:pt x="1774" y="856"/>
                  </a:lnTo>
                  <a:lnTo>
                    <a:pt x="1772" y="856"/>
                  </a:lnTo>
                  <a:lnTo>
                    <a:pt x="1772" y="854"/>
                  </a:lnTo>
                  <a:lnTo>
                    <a:pt x="1772" y="856"/>
                  </a:lnTo>
                  <a:lnTo>
                    <a:pt x="1772" y="854"/>
                  </a:lnTo>
                  <a:lnTo>
                    <a:pt x="1772" y="856"/>
                  </a:lnTo>
                  <a:lnTo>
                    <a:pt x="1771" y="856"/>
                  </a:lnTo>
                  <a:lnTo>
                    <a:pt x="1772" y="856"/>
                  </a:lnTo>
                  <a:lnTo>
                    <a:pt x="1772" y="858"/>
                  </a:lnTo>
                  <a:lnTo>
                    <a:pt x="1771" y="858"/>
                  </a:lnTo>
                  <a:lnTo>
                    <a:pt x="1771" y="860"/>
                  </a:lnTo>
                  <a:lnTo>
                    <a:pt x="1771" y="858"/>
                  </a:lnTo>
                  <a:lnTo>
                    <a:pt x="1771" y="856"/>
                  </a:lnTo>
                  <a:lnTo>
                    <a:pt x="1769" y="856"/>
                  </a:lnTo>
                  <a:lnTo>
                    <a:pt x="1769" y="858"/>
                  </a:lnTo>
                  <a:lnTo>
                    <a:pt x="1771" y="858"/>
                  </a:lnTo>
                  <a:lnTo>
                    <a:pt x="1771" y="860"/>
                  </a:lnTo>
                  <a:lnTo>
                    <a:pt x="1769" y="860"/>
                  </a:lnTo>
                  <a:lnTo>
                    <a:pt x="1767" y="860"/>
                  </a:lnTo>
                  <a:lnTo>
                    <a:pt x="1767" y="858"/>
                  </a:lnTo>
                  <a:lnTo>
                    <a:pt x="1767" y="856"/>
                  </a:lnTo>
                  <a:lnTo>
                    <a:pt x="1767" y="858"/>
                  </a:lnTo>
                  <a:lnTo>
                    <a:pt x="1767" y="856"/>
                  </a:lnTo>
                  <a:lnTo>
                    <a:pt x="1765" y="856"/>
                  </a:lnTo>
                  <a:lnTo>
                    <a:pt x="1765" y="858"/>
                  </a:lnTo>
                  <a:lnTo>
                    <a:pt x="1765" y="856"/>
                  </a:lnTo>
                  <a:lnTo>
                    <a:pt x="1765" y="858"/>
                  </a:lnTo>
                  <a:lnTo>
                    <a:pt x="1763" y="858"/>
                  </a:lnTo>
                  <a:lnTo>
                    <a:pt x="1763" y="856"/>
                  </a:lnTo>
                  <a:lnTo>
                    <a:pt x="1761" y="856"/>
                  </a:lnTo>
                  <a:lnTo>
                    <a:pt x="1761" y="858"/>
                  </a:lnTo>
                  <a:lnTo>
                    <a:pt x="1763" y="858"/>
                  </a:lnTo>
                  <a:lnTo>
                    <a:pt x="1761" y="858"/>
                  </a:lnTo>
                  <a:lnTo>
                    <a:pt x="1763" y="858"/>
                  </a:lnTo>
                  <a:lnTo>
                    <a:pt x="1761" y="860"/>
                  </a:lnTo>
                  <a:lnTo>
                    <a:pt x="1761" y="858"/>
                  </a:lnTo>
                  <a:lnTo>
                    <a:pt x="1761" y="860"/>
                  </a:lnTo>
                  <a:lnTo>
                    <a:pt x="1761" y="862"/>
                  </a:lnTo>
                  <a:lnTo>
                    <a:pt x="1759" y="862"/>
                  </a:lnTo>
                  <a:lnTo>
                    <a:pt x="1757" y="862"/>
                  </a:lnTo>
                  <a:lnTo>
                    <a:pt x="1757" y="860"/>
                  </a:lnTo>
                  <a:lnTo>
                    <a:pt x="1755" y="862"/>
                  </a:lnTo>
                  <a:lnTo>
                    <a:pt x="1757" y="860"/>
                  </a:lnTo>
                  <a:lnTo>
                    <a:pt x="1757" y="858"/>
                  </a:lnTo>
                  <a:lnTo>
                    <a:pt x="1759" y="858"/>
                  </a:lnTo>
                  <a:lnTo>
                    <a:pt x="1757" y="858"/>
                  </a:lnTo>
                  <a:lnTo>
                    <a:pt x="1757" y="860"/>
                  </a:lnTo>
                  <a:lnTo>
                    <a:pt x="1757" y="858"/>
                  </a:lnTo>
                  <a:lnTo>
                    <a:pt x="1757" y="856"/>
                  </a:lnTo>
                  <a:lnTo>
                    <a:pt x="1755" y="858"/>
                  </a:lnTo>
                  <a:lnTo>
                    <a:pt x="1757" y="858"/>
                  </a:lnTo>
                  <a:lnTo>
                    <a:pt x="1755" y="858"/>
                  </a:lnTo>
                  <a:lnTo>
                    <a:pt x="1753" y="858"/>
                  </a:lnTo>
                  <a:lnTo>
                    <a:pt x="1753" y="860"/>
                  </a:lnTo>
                  <a:lnTo>
                    <a:pt x="1755" y="860"/>
                  </a:lnTo>
                  <a:lnTo>
                    <a:pt x="1753" y="860"/>
                  </a:lnTo>
                  <a:lnTo>
                    <a:pt x="1753" y="862"/>
                  </a:lnTo>
                  <a:lnTo>
                    <a:pt x="1753" y="864"/>
                  </a:lnTo>
                  <a:lnTo>
                    <a:pt x="1751" y="864"/>
                  </a:lnTo>
                  <a:lnTo>
                    <a:pt x="1751" y="866"/>
                  </a:lnTo>
                  <a:lnTo>
                    <a:pt x="1753" y="866"/>
                  </a:lnTo>
                  <a:lnTo>
                    <a:pt x="1751" y="866"/>
                  </a:lnTo>
                  <a:lnTo>
                    <a:pt x="1751" y="868"/>
                  </a:lnTo>
                  <a:lnTo>
                    <a:pt x="1749" y="868"/>
                  </a:lnTo>
                  <a:lnTo>
                    <a:pt x="1749" y="870"/>
                  </a:lnTo>
                  <a:lnTo>
                    <a:pt x="1749" y="868"/>
                  </a:lnTo>
                  <a:lnTo>
                    <a:pt x="1749" y="870"/>
                  </a:lnTo>
                  <a:lnTo>
                    <a:pt x="1748" y="870"/>
                  </a:lnTo>
                  <a:lnTo>
                    <a:pt x="1749" y="868"/>
                  </a:lnTo>
                  <a:lnTo>
                    <a:pt x="1748" y="868"/>
                  </a:lnTo>
                  <a:lnTo>
                    <a:pt x="1748" y="866"/>
                  </a:lnTo>
                  <a:lnTo>
                    <a:pt x="1748" y="868"/>
                  </a:lnTo>
                  <a:lnTo>
                    <a:pt x="1746" y="868"/>
                  </a:lnTo>
                  <a:lnTo>
                    <a:pt x="1746" y="870"/>
                  </a:lnTo>
                  <a:lnTo>
                    <a:pt x="1746" y="872"/>
                  </a:lnTo>
                  <a:lnTo>
                    <a:pt x="1746" y="870"/>
                  </a:lnTo>
                  <a:lnTo>
                    <a:pt x="1744" y="870"/>
                  </a:lnTo>
                  <a:lnTo>
                    <a:pt x="1744" y="872"/>
                  </a:lnTo>
                  <a:lnTo>
                    <a:pt x="1744" y="870"/>
                  </a:lnTo>
                  <a:lnTo>
                    <a:pt x="1746" y="868"/>
                  </a:lnTo>
                  <a:lnTo>
                    <a:pt x="1744" y="868"/>
                  </a:lnTo>
                  <a:lnTo>
                    <a:pt x="1744" y="870"/>
                  </a:lnTo>
                  <a:lnTo>
                    <a:pt x="1744" y="872"/>
                  </a:lnTo>
                  <a:lnTo>
                    <a:pt x="1742" y="872"/>
                  </a:lnTo>
                  <a:lnTo>
                    <a:pt x="1744" y="870"/>
                  </a:lnTo>
                  <a:lnTo>
                    <a:pt x="1744" y="868"/>
                  </a:lnTo>
                  <a:lnTo>
                    <a:pt x="1742" y="870"/>
                  </a:lnTo>
                  <a:lnTo>
                    <a:pt x="1742" y="872"/>
                  </a:lnTo>
                  <a:lnTo>
                    <a:pt x="1742" y="873"/>
                  </a:lnTo>
                  <a:lnTo>
                    <a:pt x="1742" y="872"/>
                  </a:lnTo>
                  <a:lnTo>
                    <a:pt x="1740" y="870"/>
                  </a:lnTo>
                  <a:lnTo>
                    <a:pt x="1740" y="868"/>
                  </a:lnTo>
                  <a:lnTo>
                    <a:pt x="1742" y="868"/>
                  </a:lnTo>
                  <a:lnTo>
                    <a:pt x="1742" y="866"/>
                  </a:lnTo>
                  <a:lnTo>
                    <a:pt x="1740" y="868"/>
                  </a:lnTo>
                  <a:lnTo>
                    <a:pt x="1740" y="870"/>
                  </a:lnTo>
                  <a:lnTo>
                    <a:pt x="1740" y="868"/>
                  </a:lnTo>
                  <a:lnTo>
                    <a:pt x="1740" y="870"/>
                  </a:lnTo>
                  <a:lnTo>
                    <a:pt x="1740" y="872"/>
                  </a:lnTo>
                  <a:lnTo>
                    <a:pt x="1740" y="873"/>
                  </a:lnTo>
                  <a:lnTo>
                    <a:pt x="1742" y="873"/>
                  </a:lnTo>
                  <a:lnTo>
                    <a:pt x="1740" y="873"/>
                  </a:lnTo>
                  <a:lnTo>
                    <a:pt x="1740" y="875"/>
                  </a:lnTo>
                  <a:lnTo>
                    <a:pt x="1740" y="873"/>
                  </a:lnTo>
                  <a:lnTo>
                    <a:pt x="1740" y="872"/>
                  </a:lnTo>
                  <a:lnTo>
                    <a:pt x="1740" y="873"/>
                  </a:lnTo>
                  <a:lnTo>
                    <a:pt x="1738" y="872"/>
                  </a:lnTo>
                  <a:lnTo>
                    <a:pt x="1738" y="873"/>
                  </a:lnTo>
                  <a:lnTo>
                    <a:pt x="1738" y="872"/>
                  </a:lnTo>
                  <a:lnTo>
                    <a:pt x="1738" y="873"/>
                  </a:lnTo>
                  <a:lnTo>
                    <a:pt x="1736" y="873"/>
                  </a:lnTo>
                  <a:lnTo>
                    <a:pt x="1738" y="873"/>
                  </a:lnTo>
                  <a:lnTo>
                    <a:pt x="1738" y="872"/>
                  </a:lnTo>
                  <a:lnTo>
                    <a:pt x="1736" y="872"/>
                  </a:lnTo>
                  <a:lnTo>
                    <a:pt x="1734" y="873"/>
                  </a:lnTo>
                  <a:lnTo>
                    <a:pt x="1734" y="875"/>
                  </a:lnTo>
                  <a:lnTo>
                    <a:pt x="1732" y="875"/>
                  </a:lnTo>
                  <a:lnTo>
                    <a:pt x="1734" y="875"/>
                  </a:lnTo>
                  <a:lnTo>
                    <a:pt x="1734" y="877"/>
                  </a:lnTo>
                  <a:lnTo>
                    <a:pt x="1732" y="877"/>
                  </a:lnTo>
                  <a:lnTo>
                    <a:pt x="1732" y="879"/>
                  </a:lnTo>
                  <a:lnTo>
                    <a:pt x="1732" y="877"/>
                  </a:lnTo>
                  <a:lnTo>
                    <a:pt x="1732" y="879"/>
                  </a:lnTo>
                  <a:lnTo>
                    <a:pt x="1732" y="881"/>
                  </a:lnTo>
                  <a:lnTo>
                    <a:pt x="1732" y="879"/>
                  </a:lnTo>
                  <a:lnTo>
                    <a:pt x="1732" y="881"/>
                  </a:lnTo>
                  <a:lnTo>
                    <a:pt x="1730" y="881"/>
                  </a:lnTo>
                  <a:lnTo>
                    <a:pt x="1730" y="883"/>
                  </a:lnTo>
                  <a:lnTo>
                    <a:pt x="1728" y="883"/>
                  </a:lnTo>
                  <a:lnTo>
                    <a:pt x="1728" y="885"/>
                  </a:lnTo>
                  <a:lnTo>
                    <a:pt x="1728" y="887"/>
                  </a:lnTo>
                  <a:lnTo>
                    <a:pt x="1726" y="887"/>
                  </a:lnTo>
                  <a:lnTo>
                    <a:pt x="1726" y="889"/>
                  </a:lnTo>
                  <a:lnTo>
                    <a:pt x="1726" y="887"/>
                  </a:lnTo>
                  <a:lnTo>
                    <a:pt x="1726" y="889"/>
                  </a:lnTo>
                  <a:lnTo>
                    <a:pt x="1724" y="889"/>
                  </a:lnTo>
                  <a:lnTo>
                    <a:pt x="1726" y="889"/>
                  </a:lnTo>
                  <a:lnTo>
                    <a:pt x="1724" y="891"/>
                  </a:lnTo>
                  <a:lnTo>
                    <a:pt x="1724" y="893"/>
                  </a:lnTo>
                  <a:lnTo>
                    <a:pt x="1724" y="895"/>
                  </a:lnTo>
                  <a:lnTo>
                    <a:pt x="1724" y="897"/>
                  </a:lnTo>
                  <a:lnTo>
                    <a:pt x="1724" y="895"/>
                  </a:lnTo>
                  <a:lnTo>
                    <a:pt x="1724" y="897"/>
                  </a:lnTo>
                  <a:lnTo>
                    <a:pt x="1726" y="897"/>
                  </a:lnTo>
                  <a:lnTo>
                    <a:pt x="1724" y="897"/>
                  </a:lnTo>
                  <a:lnTo>
                    <a:pt x="1726" y="897"/>
                  </a:lnTo>
                  <a:lnTo>
                    <a:pt x="1726" y="898"/>
                  </a:lnTo>
                  <a:lnTo>
                    <a:pt x="1726" y="897"/>
                  </a:lnTo>
                  <a:lnTo>
                    <a:pt x="1728" y="897"/>
                  </a:lnTo>
                  <a:lnTo>
                    <a:pt x="1728" y="898"/>
                  </a:lnTo>
                  <a:lnTo>
                    <a:pt x="1726" y="898"/>
                  </a:lnTo>
                  <a:lnTo>
                    <a:pt x="1724" y="900"/>
                  </a:lnTo>
                  <a:lnTo>
                    <a:pt x="1723" y="900"/>
                  </a:lnTo>
                  <a:lnTo>
                    <a:pt x="1724" y="900"/>
                  </a:lnTo>
                  <a:lnTo>
                    <a:pt x="1723" y="900"/>
                  </a:lnTo>
                  <a:lnTo>
                    <a:pt x="1724" y="900"/>
                  </a:lnTo>
                  <a:lnTo>
                    <a:pt x="1723" y="902"/>
                  </a:lnTo>
                  <a:lnTo>
                    <a:pt x="1723" y="904"/>
                  </a:lnTo>
                  <a:lnTo>
                    <a:pt x="1721" y="904"/>
                  </a:lnTo>
                  <a:lnTo>
                    <a:pt x="1723" y="904"/>
                  </a:lnTo>
                  <a:lnTo>
                    <a:pt x="1721" y="904"/>
                  </a:lnTo>
                  <a:lnTo>
                    <a:pt x="1721" y="906"/>
                  </a:lnTo>
                  <a:lnTo>
                    <a:pt x="1723" y="906"/>
                  </a:lnTo>
                  <a:lnTo>
                    <a:pt x="1724" y="906"/>
                  </a:lnTo>
                  <a:lnTo>
                    <a:pt x="1723" y="906"/>
                  </a:lnTo>
                  <a:lnTo>
                    <a:pt x="1723" y="904"/>
                  </a:lnTo>
                  <a:lnTo>
                    <a:pt x="1724" y="906"/>
                  </a:lnTo>
                  <a:lnTo>
                    <a:pt x="1726" y="906"/>
                  </a:lnTo>
                  <a:lnTo>
                    <a:pt x="1726" y="908"/>
                  </a:lnTo>
                  <a:lnTo>
                    <a:pt x="1726" y="910"/>
                  </a:lnTo>
                  <a:lnTo>
                    <a:pt x="1728" y="910"/>
                  </a:lnTo>
                  <a:lnTo>
                    <a:pt x="1728" y="912"/>
                  </a:lnTo>
                  <a:lnTo>
                    <a:pt x="1726" y="912"/>
                  </a:lnTo>
                  <a:lnTo>
                    <a:pt x="1728" y="912"/>
                  </a:lnTo>
                  <a:lnTo>
                    <a:pt x="1728" y="910"/>
                  </a:lnTo>
                  <a:lnTo>
                    <a:pt x="1726" y="910"/>
                  </a:lnTo>
                  <a:lnTo>
                    <a:pt x="1726" y="912"/>
                  </a:lnTo>
                  <a:lnTo>
                    <a:pt x="1728" y="912"/>
                  </a:lnTo>
                  <a:lnTo>
                    <a:pt x="1728" y="914"/>
                  </a:lnTo>
                  <a:lnTo>
                    <a:pt x="1728" y="916"/>
                  </a:lnTo>
                  <a:lnTo>
                    <a:pt x="1730" y="916"/>
                  </a:lnTo>
                  <a:lnTo>
                    <a:pt x="1730" y="918"/>
                  </a:lnTo>
                  <a:lnTo>
                    <a:pt x="1732" y="918"/>
                  </a:lnTo>
                  <a:lnTo>
                    <a:pt x="1734" y="918"/>
                  </a:lnTo>
                  <a:lnTo>
                    <a:pt x="1736" y="916"/>
                  </a:lnTo>
                  <a:lnTo>
                    <a:pt x="1738" y="916"/>
                  </a:lnTo>
                  <a:lnTo>
                    <a:pt x="1738" y="914"/>
                  </a:lnTo>
                  <a:lnTo>
                    <a:pt x="1736" y="914"/>
                  </a:lnTo>
                  <a:lnTo>
                    <a:pt x="1736" y="912"/>
                  </a:lnTo>
                  <a:lnTo>
                    <a:pt x="1736" y="914"/>
                  </a:lnTo>
                  <a:lnTo>
                    <a:pt x="1736" y="912"/>
                  </a:lnTo>
                  <a:lnTo>
                    <a:pt x="1736" y="910"/>
                  </a:lnTo>
                  <a:lnTo>
                    <a:pt x="1734" y="910"/>
                  </a:lnTo>
                  <a:lnTo>
                    <a:pt x="1734" y="912"/>
                  </a:lnTo>
                  <a:lnTo>
                    <a:pt x="1734" y="910"/>
                  </a:lnTo>
                  <a:lnTo>
                    <a:pt x="1736" y="910"/>
                  </a:lnTo>
                  <a:lnTo>
                    <a:pt x="1738" y="912"/>
                  </a:lnTo>
                  <a:lnTo>
                    <a:pt x="1738" y="914"/>
                  </a:lnTo>
                  <a:lnTo>
                    <a:pt x="1738" y="916"/>
                  </a:lnTo>
                  <a:lnTo>
                    <a:pt x="1738" y="918"/>
                  </a:lnTo>
                  <a:lnTo>
                    <a:pt x="1736" y="920"/>
                  </a:lnTo>
                  <a:lnTo>
                    <a:pt x="1734" y="920"/>
                  </a:lnTo>
                  <a:lnTo>
                    <a:pt x="1732" y="920"/>
                  </a:lnTo>
                  <a:lnTo>
                    <a:pt x="1734" y="920"/>
                  </a:lnTo>
                  <a:lnTo>
                    <a:pt x="1732" y="920"/>
                  </a:lnTo>
                  <a:lnTo>
                    <a:pt x="1730" y="920"/>
                  </a:lnTo>
                  <a:lnTo>
                    <a:pt x="1730" y="921"/>
                  </a:lnTo>
                  <a:lnTo>
                    <a:pt x="1728" y="921"/>
                  </a:lnTo>
                  <a:lnTo>
                    <a:pt x="1726" y="921"/>
                  </a:lnTo>
                  <a:lnTo>
                    <a:pt x="1726" y="920"/>
                  </a:lnTo>
                  <a:lnTo>
                    <a:pt x="1726" y="918"/>
                  </a:lnTo>
                  <a:lnTo>
                    <a:pt x="1728" y="918"/>
                  </a:lnTo>
                  <a:lnTo>
                    <a:pt x="1726" y="918"/>
                  </a:lnTo>
                  <a:lnTo>
                    <a:pt x="1724" y="920"/>
                  </a:lnTo>
                  <a:lnTo>
                    <a:pt x="1723" y="920"/>
                  </a:lnTo>
                  <a:lnTo>
                    <a:pt x="1723" y="921"/>
                  </a:lnTo>
                  <a:lnTo>
                    <a:pt x="1721" y="921"/>
                  </a:lnTo>
                  <a:lnTo>
                    <a:pt x="1719" y="921"/>
                  </a:lnTo>
                  <a:lnTo>
                    <a:pt x="1719" y="923"/>
                  </a:lnTo>
                  <a:lnTo>
                    <a:pt x="1719" y="921"/>
                  </a:lnTo>
                  <a:lnTo>
                    <a:pt x="1719" y="920"/>
                  </a:lnTo>
                  <a:lnTo>
                    <a:pt x="1719" y="918"/>
                  </a:lnTo>
                  <a:lnTo>
                    <a:pt x="1721" y="916"/>
                  </a:lnTo>
                  <a:lnTo>
                    <a:pt x="1719" y="916"/>
                  </a:lnTo>
                  <a:lnTo>
                    <a:pt x="1719" y="918"/>
                  </a:lnTo>
                  <a:lnTo>
                    <a:pt x="1717" y="918"/>
                  </a:lnTo>
                  <a:lnTo>
                    <a:pt x="1717" y="920"/>
                  </a:lnTo>
                  <a:lnTo>
                    <a:pt x="1717" y="918"/>
                  </a:lnTo>
                  <a:lnTo>
                    <a:pt x="1715" y="918"/>
                  </a:lnTo>
                  <a:lnTo>
                    <a:pt x="1715" y="916"/>
                  </a:lnTo>
                  <a:lnTo>
                    <a:pt x="1715" y="918"/>
                  </a:lnTo>
                  <a:lnTo>
                    <a:pt x="1715" y="920"/>
                  </a:lnTo>
                  <a:lnTo>
                    <a:pt x="1715" y="921"/>
                  </a:lnTo>
                  <a:lnTo>
                    <a:pt x="1715" y="923"/>
                  </a:lnTo>
                  <a:lnTo>
                    <a:pt x="1715" y="925"/>
                  </a:lnTo>
                  <a:lnTo>
                    <a:pt x="1713" y="925"/>
                  </a:lnTo>
                  <a:lnTo>
                    <a:pt x="1711" y="925"/>
                  </a:lnTo>
                  <a:lnTo>
                    <a:pt x="1709" y="925"/>
                  </a:lnTo>
                  <a:lnTo>
                    <a:pt x="1707" y="927"/>
                  </a:lnTo>
                  <a:lnTo>
                    <a:pt x="1707" y="925"/>
                  </a:lnTo>
                  <a:lnTo>
                    <a:pt x="1705" y="925"/>
                  </a:lnTo>
                  <a:lnTo>
                    <a:pt x="1703" y="925"/>
                  </a:lnTo>
                  <a:lnTo>
                    <a:pt x="1701" y="927"/>
                  </a:lnTo>
                  <a:lnTo>
                    <a:pt x="1701" y="925"/>
                  </a:lnTo>
                  <a:lnTo>
                    <a:pt x="1701" y="927"/>
                  </a:lnTo>
                  <a:lnTo>
                    <a:pt x="1700" y="927"/>
                  </a:lnTo>
                  <a:lnTo>
                    <a:pt x="1700" y="925"/>
                  </a:lnTo>
                  <a:lnTo>
                    <a:pt x="1700" y="927"/>
                  </a:lnTo>
                  <a:lnTo>
                    <a:pt x="1698" y="927"/>
                  </a:lnTo>
                  <a:lnTo>
                    <a:pt x="1696" y="927"/>
                  </a:lnTo>
                  <a:lnTo>
                    <a:pt x="1694" y="927"/>
                  </a:lnTo>
                  <a:lnTo>
                    <a:pt x="1692" y="927"/>
                  </a:lnTo>
                  <a:lnTo>
                    <a:pt x="1690" y="927"/>
                  </a:lnTo>
                  <a:lnTo>
                    <a:pt x="1690" y="929"/>
                  </a:lnTo>
                  <a:lnTo>
                    <a:pt x="1688" y="929"/>
                  </a:lnTo>
                  <a:lnTo>
                    <a:pt x="1686" y="929"/>
                  </a:lnTo>
                  <a:lnTo>
                    <a:pt x="1686" y="931"/>
                  </a:lnTo>
                  <a:lnTo>
                    <a:pt x="1686" y="929"/>
                  </a:lnTo>
                  <a:lnTo>
                    <a:pt x="1684" y="929"/>
                  </a:lnTo>
                  <a:lnTo>
                    <a:pt x="1684" y="931"/>
                  </a:lnTo>
                  <a:lnTo>
                    <a:pt x="1682" y="931"/>
                  </a:lnTo>
                  <a:lnTo>
                    <a:pt x="1682" y="933"/>
                  </a:lnTo>
                  <a:lnTo>
                    <a:pt x="1680" y="933"/>
                  </a:lnTo>
                  <a:lnTo>
                    <a:pt x="1678" y="933"/>
                  </a:lnTo>
                  <a:lnTo>
                    <a:pt x="1678" y="935"/>
                  </a:lnTo>
                  <a:lnTo>
                    <a:pt x="1676" y="935"/>
                  </a:lnTo>
                  <a:lnTo>
                    <a:pt x="1676" y="937"/>
                  </a:lnTo>
                  <a:lnTo>
                    <a:pt x="1675" y="937"/>
                  </a:lnTo>
                  <a:lnTo>
                    <a:pt x="1675" y="935"/>
                  </a:lnTo>
                  <a:lnTo>
                    <a:pt x="1675" y="933"/>
                  </a:lnTo>
                  <a:lnTo>
                    <a:pt x="1676" y="933"/>
                  </a:lnTo>
                  <a:lnTo>
                    <a:pt x="1676" y="931"/>
                  </a:lnTo>
                  <a:lnTo>
                    <a:pt x="1676" y="929"/>
                  </a:lnTo>
                  <a:lnTo>
                    <a:pt x="1675" y="929"/>
                  </a:lnTo>
                  <a:lnTo>
                    <a:pt x="1675" y="927"/>
                  </a:lnTo>
                  <a:lnTo>
                    <a:pt x="1675" y="925"/>
                  </a:lnTo>
                  <a:lnTo>
                    <a:pt x="1675" y="927"/>
                  </a:lnTo>
                  <a:lnTo>
                    <a:pt x="1675" y="929"/>
                  </a:lnTo>
                  <a:lnTo>
                    <a:pt x="1675" y="931"/>
                  </a:lnTo>
                  <a:lnTo>
                    <a:pt x="1675" y="933"/>
                  </a:lnTo>
                  <a:lnTo>
                    <a:pt x="1675" y="935"/>
                  </a:lnTo>
                  <a:lnTo>
                    <a:pt x="1675" y="937"/>
                  </a:lnTo>
                  <a:lnTo>
                    <a:pt x="1673" y="937"/>
                  </a:lnTo>
                  <a:lnTo>
                    <a:pt x="1673" y="939"/>
                  </a:lnTo>
                  <a:lnTo>
                    <a:pt x="1673" y="941"/>
                  </a:lnTo>
                  <a:lnTo>
                    <a:pt x="1671" y="941"/>
                  </a:lnTo>
                  <a:lnTo>
                    <a:pt x="1673" y="939"/>
                  </a:lnTo>
                  <a:lnTo>
                    <a:pt x="1671" y="939"/>
                  </a:lnTo>
                  <a:lnTo>
                    <a:pt x="1671" y="941"/>
                  </a:lnTo>
                  <a:lnTo>
                    <a:pt x="1671" y="943"/>
                  </a:lnTo>
                  <a:lnTo>
                    <a:pt x="1669" y="943"/>
                  </a:lnTo>
                  <a:lnTo>
                    <a:pt x="1669" y="944"/>
                  </a:lnTo>
                  <a:lnTo>
                    <a:pt x="1671" y="944"/>
                  </a:lnTo>
                  <a:lnTo>
                    <a:pt x="1673" y="944"/>
                  </a:lnTo>
                  <a:lnTo>
                    <a:pt x="1675" y="944"/>
                  </a:lnTo>
                  <a:lnTo>
                    <a:pt x="1673" y="944"/>
                  </a:lnTo>
                  <a:lnTo>
                    <a:pt x="1675" y="944"/>
                  </a:lnTo>
                  <a:lnTo>
                    <a:pt x="1675" y="946"/>
                  </a:lnTo>
                  <a:lnTo>
                    <a:pt x="1675" y="948"/>
                  </a:lnTo>
                  <a:lnTo>
                    <a:pt x="1673" y="950"/>
                  </a:lnTo>
                  <a:lnTo>
                    <a:pt x="1673" y="952"/>
                  </a:lnTo>
                  <a:lnTo>
                    <a:pt x="1673" y="954"/>
                  </a:lnTo>
                  <a:lnTo>
                    <a:pt x="1673" y="956"/>
                  </a:lnTo>
                  <a:lnTo>
                    <a:pt x="1673" y="958"/>
                  </a:lnTo>
                  <a:lnTo>
                    <a:pt x="1673" y="956"/>
                  </a:lnTo>
                  <a:lnTo>
                    <a:pt x="1673" y="954"/>
                  </a:lnTo>
                  <a:lnTo>
                    <a:pt x="1673" y="952"/>
                  </a:lnTo>
                  <a:lnTo>
                    <a:pt x="1673" y="954"/>
                  </a:lnTo>
                  <a:lnTo>
                    <a:pt x="1671" y="954"/>
                  </a:lnTo>
                  <a:lnTo>
                    <a:pt x="1673" y="956"/>
                  </a:lnTo>
                  <a:lnTo>
                    <a:pt x="1671" y="956"/>
                  </a:lnTo>
                  <a:lnTo>
                    <a:pt x="1673" y="956"/>
                  </a:lnTo>
                  <a:lnTo>
                    <a:pt x="1671" y="958"/>
                  </a:lnTo>
                  <a:lnTo>
                    <a:pt x="1671" y="960"/>
                  </a:lnTo>
                  <a:lnTo>
                    <a:pt x="1671" y="962"/>
                  </a:lnTo>
                  <a:lnTo>
                    <a:pt x="1669" y="962"/>
                  </a:lnTo>
                  <a:lnTo>
                    <a:pt x="1671" y="962"/>
                  </a:lnTo>
                  <a:lnTo>
                    <a:pt x="1669" y="962"/>
                  </a:lnTo>
                  <a:lnTo>
                    <a:pt x="1669" y="964"/>
                  </a:lnTo>
                  <a:lnTo>
                    <a:pt x="1667" y="964"/>
                  </a:lnTo>
                  <a:lnTo>
                    <a:pt x="1667" y="966"/>
                  </a:lnTo>
                  <a:lnTo>
                    <a:pt x="1667" y="968"/>
                  </a:lnTo>
                  <a:lnTo>
                    <a:pt x="1665" y="968"/>
                  </a:lnTo>
                  <a:lnTo>
                    <a:pt x="1667" y="968"/>
                  </a:lnTo>
                  <a:lnTo>
                    <a:pt x="1665" y="966"/>
                  </a:lnTo>
                  <a:lnTo>
                    <a:pt x="1665" y="968"/>
                  </a:lnTo>
                  <a:lnTo>
                    <a:pt x="1663" y="968"/>
                  </a:lnTo>
                  <a:lnTo>
                    <a:pt x="1663" y="969"/>
                  </a:lnTo>
                  <a:lnTo>
                    <a:pt x="1665" y="969"/>
                  </a:lnTo>
                  <a:lnTo>
                    <a:pt x="1665" y="968"/>
                  </a:lnTo>
                  <a:lnTo>
                    <a:pt x="1665" y="969"/>
                  </a:lnTo>
                  <a:lnTo>
                    <a:pt x="1663" y="969"/>
                  </a:lnTo>
                  <a:lnTo>
                    <a:pt x="1663" y="971"/>
                  </a:lnTo>
                  <a:lnTo>
                    <a:pt x="1661" y="971"/>
                  </a:lnTo>
                  <a:lnTo>
                    <a:pt x="1663" y="971"/>
                  </a:lnTo>
                  <a:lnTo>
                    <a:pt x="1663" y="973"/>
                  </a:lnTo>
                  <a:lnTo>
                    <a:pt x="1661" y="973"/>
                  </a:lnTo>
                  <a:lnTo>
                    <a:pt x="1661" y="975"/>
                  </a:lnTo>
                  <a:lnTo>
                    <a:pt x="1659" y="975"/>
                  </a:lnTo>
                  <a:lnTo>
                    <a:pt x="1659" y="973"/>
                  </a:lnTo>
                  <a:lnTo>
                    <a:pt x="1659" y="971"/>
                  </a:lnTo>
                  <a:lnTo>
                    <a:pt x="1659" y="969"/>
                  </a:lnTo>
                  <a:lnTo>
                    <a:pt x="1657" y="969"/>
                  </a:lnTo>
                  <a:lnTo>
                    <a:pt x="1657" y="971"/>
                  </a:lnTo>
                  <a:lnTo>
                    <a:pt x="1657" y="969"/>
                  </a:lnTo>
                  <a:lnTo>
                    <a:pt x="1655" y="969"/>
                  </a:lnTo>
                  <a:lnTo>
                    <a:pt x="1655" y="971"/>
                  </a:lnTo>
                  <a:lnTo>
                    <a:pt x="1655" y="969"/>
                  </a:lnTo>
                  <a:lnTo>
                    <a:pt x="1653" y="969"/>
                  </a:lnTo>
                  <a:lnTo>
                    <a:pt x="1653" y="968"/>
                  </a:lnTo>
                  <a:lnTo>
                    <a:pt x="1652" y="968"/>
                  </a:lnTo>
                  <a:lnTo>
                    <a:pt x="1650" y="966"/>
                  </a:lnTo>
                  <a:lnTo>
                    <a:pt x="1650" y="964"/>
                  </a:lnTo>
                  <a:lnTo>
                    <a:pt x="1650" y="962"/>
                  </a:lnTo>
                  <a:lnTo>
                    <a:pt x="1650" y="960"/>
                  </a:lnTo>
                  <a:lnTo>
                    <a:pt x="1650" y="958"/>
                  </a:lnTo>
                  <a:lnTo>
                    <a:pt x="1652" y="958"/>
                  </a:lnTo>
                  <a:lnTo>
                    <a:pt x="1653" y="956"/>
                  </a:lnTo>
                  <a:lnTo>
                    <a:pt x="1655" y="956"/>
                  </a:lnTo>
                  <a:lnTo>
                    <a:pt x="1655" y="954"/>
                  </a:lnTo>
                  <a:lnTo>
                    <a:pt x="1657" y="954"/>
                  </a:lnTo>
                  <a:lnTo>
                    <a:pt x="1655" y="954"/>
                  </a:lnTo>
                  <a:lnTo>
                    <a:pt x="1655" y="956"/>
                  </a:lnTo>
                  <a:lnTo>
                    <a:pt x="1653" y="956"/>
                  </a:lnTo>
                  <a:lnTo>
                    <a:pt x="1652" y="956"/>
                  </a:lnTo>
                  <a:lnTo>
                    <a:pt x="1652" y="958"/>
                  </a:lnTo>
                  <a:lnTo>
                    <a:pt x="1650" y="958"/>
                  </a:lnTo>
                  <a:lnTo>
                    <a:pt x="1650" y="960"/>
                  </a:lnTo>
                  <a:lnTo>
                    <a:pt x="1648" y="960"/>
                  </a:lnTo>
                  <a:lnTo>
                    <a:pt x="1648" y="962"/>
                  </a:lnTo>
                  <a:lnTo>
                    <a:pt x="1650" y="962"/>
                  </a:lnTo>
                  <a:lnTo>
                    <a:pt x="1650" y="964"/>
                  </a:lnTo>
                  <a:lnTo>
                    <a:pt x="1648" y="964"/>
                  </a:lnTo>
                  <a:lnTo>
                    <a:pt x="1648" y="966"/>
                  </a:lnTo>
                  <a:lnTo>
                    <a:pt x="1650" y="966"/>
                  </a:lnTo>
                  <a:lnTo>
                    <a:pt x="1650" y="968"/>
                  </a:lnTo>
                  <a:lnTo>
                    <a:pt x="1652" y="968"/>
                  </a:lnTo>
                  <a:lnTo>
                    <a:pt x="1652" y="969"/>
                  </a:lnTo>
                  <a:lnTo>
                    <a:pt x="1652" y="971"/>
                  </a:lnTo>
                  <a:lnTo>
                    <a:pt x="1652" y="973"/>
                  </a:lnTo>
                  <a:lnTo>
                    <a:pt x="1653" y="975"/>
                  </a:lnTo>
                  <a:lnTo>
                    <a:pt x="1653" y="977"/>
                  </a:lnTo>
                  <a:lnTo>
                    <a:pt x="1655" y="977"/>
                  </a:lnTo>
                  <a:lnTo>
                    <a:pt x="1655" y="979"/>
                  </a:lnTo>
                  <a:lnTo>
                    <a:pt x="1657" y="979"/>
                  </a:lnTo>
                  <a:lnTo>
                    <a:pt x="1657" y="981"/>
                  </a:lnTo>
                  <a:lnTo>
                    <a:pt x="1655" y="981"/>
                  </a:lnTo>
                  <a:lnTo>
                    <a:pt x="1655" y="983"/>
                  </a:lnTo>
                  <a:lnTo>
                    <a:pt x="1657" y="983"/>
                  </a:lnTo>
                  <a:lnTo>
                    <a:pt x="1657" y="985"/>
                  </a:lnTo>
                  <a:lnTo>
                    <a:pt x="1657" y="987"/>
                  </a:lnTo>
                  <a:lnTo>
                    <a:pt x="1657" y="989"/>
                  </a:lnTo>
                  <a:lnTo>
                    <a:pt x="1657" y="987"/>
                  </a:lnTo>
                  <a:lnTo>
                    <a:pt x="1657" y="985"/>
                  </a:lnTo>
                  <a:lnTo>
                    <a:pt x="1657" y="987"/>
                  </a:lnTo>
                  <a:lnTo>
                    <a:pt x="1655" y="985"/>
                  </a:lnTo>
                  <a:lnTo>
                    <a:pt x="1655" y="987"/>
                  </a:lnTo>
                  <a:lnTo>
                    <a:pt x="1657" y="987"/>
                  </a:lnTo>
                  <a:lnTo>
                    <a:pt x="1657" y="989"/>
                  </a:lnTo>
                  <a:lnTo>
                    <a:pt x="1655" y="989"/>
                  </a:lnTo>
                  <a:lnTo>
                    <a:pt x="1655" y="991"/>
                  </a:lnTo>
                  <a:lnTo>
                    <a:pt x="1655" y="989"/>
                  </a:lnTo>
                  <a:lnTo>
                    <a:pt x="1653" y="989"/>
                  </a:lnTo>
                  <a:lnTo>
                    <a:pt x="1653" y="991"/>
                  </a:lnTo>
                  <a:lnTo>
                    <a:pt x="1653" y="992"/>
                  </a:lnTo>
                  <a:lnTo>
                    <a:pt x="1652" y="992"/>
                  </a:lnTo>
                  <a:lnTo>
                    <a:pt x="1652" y="994"/>
                  </a:lnTo>
                  <a:lnTo>
                    <a:pt x="1652" y="996"/>
                  </a:lnTo>
                  <a:lnTo>
                    <a:pt x="1650" y="998"/>
                  </a:lnTo>
                  <a:lnTo>
                    <a:pt x="1650" y="1000"/>
                  </a:lnTo>
                  <a:lnTo>
                    <a:pt x="1648" y="1000"/>
                  </a:lnTo>
                  <a:lnTo>
                    <a:pt x="1648" y="1002"/>
                  </a:lnTo>
                  <a:lnTo>
                    <a:pt x="1646" y="1004"/>
                  </a:lnTo>
                  <a:lnTo>
                    <a:pt x="1646" y="1006"/>
                  </a:lnTo>
                  <a:lnTo>
                    <a:pt x="1644" y="1006"/>
                  </a:lnTo>
                  <a:lnTo>
                    <a:pt x="1646" y="1006"/>
                  </a:lnTo>
                  <a:lnTo>
                    <a:pt x="1644" y="1006"/>
                  </a:lnTo>
                  <a:lnTo>
                    <a:pt x="1644" y="1008"/>
                  </a:lnTo>
                  <a:lnTo>
                    <a:pt x="1644" y="1010"/>
                  </a:lnTo>
                  <a:lnTo>
                    <a:pt x="1644" y="1012"/>
                  </a:lnTo>
                  <a:lnTo>
                    <a:pt x="1642" y="1012"/>
                  </a:lnTo>
                  <a:lnTo>
                    <a:pt x="1642" y="1010"/>
                  </a:lnTo>
                  <a:lnTo>
                    <a:pt x="1642" y="1008"/>
                  </a:lnTo>
                  <a:lnTo>
                    <a:pt x="1642" y="1006"/>
                  </a:lnTo>
                  <a:lnTo>
                    <a:pt x="1644" y="1006"/>
                  </a:lnTo>
                  <a:lnTo>
                    <a:pt x="1644" y="1004"/>
                  </a:lnTo>
                  <a:lnTo>
                    <a:pt x="1642" y="1004"/>
                  </a:lnTo>
                  <a:lnTo>
                    <a:pt x="1644" y="1004"/>
                  </a:lnTo>
                  <a:lnTo>
                    <a:pt x="1644" y="1002"/>
                  </a:lnTo>
                  <a:lnTo>
                    <a:pt x="1646" y="1002"/>
                  </a:lnTo>
                  <a:lnTo>
                    <a:pt x="1644" y="1000"/>
                  </a:lnTo>
                  <a:lnTo>
                    <a:pt x="1646" y="1000"/>
                  </a:lnTo>
                  <a:lnTo>
                    <a:pt x="1646" y="998"/>
                  </a:lnTo>
                  <a:lnTo>
                    <a:pt x="1648" y="998"/>
                  </a:lnTo>
                  <a:lnTo>
                    <a:pt x="1646" y="998"/>
                  </a:lnTo>
                  <a:lnTo>
                    <a:pt x="1648" y="998"/>
                  </a:lnTo>
                  <a:lnTo>
                    <a:pt x="1648" y="996"/>
                  </a:lnTo>
                  <a:lnTo>
                    <a:pt x="1646" y="996"/>
                  </a:lnTo>
                  <a:lnTo>
                    <a:pt x="1648" y="996"/>
                  </a:lnTo>
                  <a:lnTo>
                    <a:pt x="1648" y="994"/>
                  </a:lnTo>
                  <a:lnTo>
                    <a:pt x="1646" y="994"/>
                  </a:lnTo>
                  <a:lnTo>
                    <a:pt x="1644" y="996"/>
                  </a:lnTo>
                  <a:lnTo>
                    <a:pt x="1644" y="994"/>
                  </a:lnTo>
                  <a:lnTo>
                    <a:pt x="1646" y="994"/>
                  </a:lnTo>
                  <a:lnTo>
                    <a:pt x="1646" y="992"/>
                  </a:lnTo>
                  <a:lnTo>
                    <a:pt x="1644" y="992"/>
                  </a:lnTo>
                  <a:lnTo>
                    <a:pt x="1646" y="992"/>
                  </a:lnTo>
                  <a:lnTo>
                    <a:pt x="1644" y="992"/>
                  </a:lnTo>
                  <a:lnTo>
                    <a:pt x="1646" y="992"/>
                  </a:lnTo>
                  <a:lnTo>
                    <a:pt x="1646" y="991"/>
                  </a:lnTo>
                  <a:lnTo>
                    <a:pt x="1644" y="991"/>
                  </a:lnTo>
                  <a:lnTo>
                    <a:pt x="1644" y="992"/>
                  </a:lnTo>
                  <a:lnTo>
                    <a:pt x="1644" y="991"/>
                  </a:lnTo>
                  <a:lnTo>
                    <a:pt x="1644" y="992"/>
                  </a:lnTo>
                  <a:lnTo>
                    <a:pt x="1642" y="992"/>
                  </a:lnTo>
                  <a:lnTo>
                    <a:pt x="1642" y="991"/>
                  </a:lnTo>
                  <a:lnTo>
                    <a:pt x="1644" y="991"/>
                  </a:lnTo>
                  <a:lnTo>
                    <a:pt x="1646" y="991"/>
                  </a:lnTo>
                  <a:lnTo>
                    <a:pt x="1644" y="991"/>
                  </a:lnTo>
                  <a:lnTo>
                    <a:pt x="1644" y="989"/>
                  </a:lnTo>
                  <a:lnTo>
                    <a:pt x="1644" y="987"/>
                  </a:lnTo>
                  <a:lnTo>
                    <a:pt x="1644" y="989"/>
                  </a:lnTo>
                  <a:lnTo>
                    <a:pt x="1642" y="989"/>
                  </a:lnTo>
                  <a:lnTo>
                    <a:pt x="1642" y="987"/>
                  </a:lnTo>
                  <a:lnTo>
                    <a:pt x="1642" y="989"/>
                  </a:lnTo>
                  <a:lnTo>
                    <a:pt x="1642" y="991"/>
                  </a:lnTo>
                  <a:lnTo>
                    <a:pt x="1640" y="989"/>
                  </a:lnTo>
                  <a:lnTo>
                    <a:pt x="1638" y="987"/>
                  </a:lnTo>
                  <a:lnTo>
                    <a:pt x="1638" y="989"/>
                  </a:lnTo>
                  <a:lnTo>
                    <a:pt x="1638" y="987"/>
                  </a:lnTo>
                  <a:lnTo>
                    <a:pt x="1638" y="985"/>
                  </a:lnTo>
                  <a:lnTo>
                    <a:pt x="1636" y="985"/>
                  </a:lnTo>
                  <a:lnTo>
                    <a:pt x="1638" y="985"/>
                  </a:lnTo>
                  <a:lnTo>
                    <a:pt x="1638" y="983"/>
                  </a:lnTo>
                  <a:lnTo>
                    <a:pt x="1640" y="983"/>
                  </a:lnTo>
                  <a:lnTo>
                    <a:pt x="1638" y="983"/>
                  </a:lnTo>
                  <a:lnTo>
                    <a:pt x="1640" y="981"/>
                  </a:lnTo>
                  <a:lnTo>
                    <a:pt x="1640" y="983"/>
                  </a:lnTo>
                  <a:lnTo>
                    <a:pt x="1638" y="983"/>
                  </a:lnTo>
                  <a:lnTo>
                    <a:pt x="1640" y="983"/>
                  </a:lnTo>
                  <a:lnTo>
                    <a:pt x="1642" y="983"/>
                  </a:lnTo>
                  <a:lnTo>
                    <a:pt x="1642" y="981"/>
                  </a:lnTo>
                  <a:lnTo>
                    <a:pt x="1642" y="983"/>
                  </a:lnTo>
                  <a:lnTo>
                    <a:pt x="1640" y="983"/>
                  </a:lnTo>
                  <a:lnTo>
                    <a:pt x="1640" y="981"/>
                  </a:lnTo>
                  <a:lnTo>
                    <a:pt x="1640" y="979"/>
                  </a:lnTo>
                  <a:lnTo>
                    <a:pt x="1640" y="981"/>
                  </a:lnTo>
                  <a:lnTo>
                    <a:pt x="1638" y="981"/>
                  </a:lnTo>
                  <a:lnTo>
                    <a:pt x="1638" y="979"/>
                  </a:lnTo>
                  <a:lnTo>
                    <a:pt x="1638" y="981"/>
                  </a:lnTo>
                  <a:lnTo>
                    <a:pt x="1638" y="979"/>
                  </a:lnTo>
                  <a:lnTo>
                    <a:pt x="1636" y="979"/>
                  </a:lnTo>
                  <a:lnTo>
                    <a:pt x="1636" y="981"/>
                  </a:lnTo>
                  <a:lnTo>
                    <a:pt x="1636" y="979"/>
                  </a:lnTo>
                  <a:lnTo>
                    <a:pt x="1636" y="977"/>
                  </a:lnTo>
                  <a:lnTo>
                    <a:pt x="1638" y="977"/>
                  </a:lnTo>
                  <a:lnTo>
                    <a:pt x="1638" y="979"/>
                  </a:lnTo>
                  <a:lnTo>
                    <a:pt x="1640" y="979"/>
                  </a:lnTo>
                  <a:lnTo>
                    <a:pt x="1640" y="977"/>
                  </a:lnTo>
                  <a:lnTo>
                    <a:pt x="1640" y="979"/>
                  </a:lnTo>
                  <a:lnTo>
                    <a:pt x="1638" y="977"/>
                  </a:lnTo>
                  <a:lnTo>
                    <a:pt x="1640" y="977"/>
                  </a:lnTo>
                  <a:lnTo>
                    <a:pt x="1640" y="975"/>
                  </a:lnTo>
                  <a:lnTo>
                    <a:pt x="1640" y="977"/>
                  </a:lnTo>
                  <a:lnTo>
                    <a:pt x="1638" y="977"/>
                  </a:lnTo>
                  <a:lnTo>
                    <a:pt x="1638" y="975"/>
                  </a:lnTo>
                  <a:lnTo>
                    <a:pt x="1636" y="975"/>
                  </a:lnTo>
                  <a:lnTo>
                    <a:pt x="1636" y="977"/>
                  </a:lnTo>
                  <a:lnTo>
                    <a:pt x="1636" y="975"/>
                  </a:lnTo>
                  <a:lnTo>
                    <a:pt x="1636" y="973"/>
                  </a:lnTo>
                  <a:lnTo>
                    <a:pt x="1638" y="973"/>
                  </a:lnTo>
                  <a:lnTo>
                    <a:pt x="1638" y="975"/>
                  </a:lnTo>
                  <a:lnTo>
                    <a:pt x="1640" y="975"/>
                  </a:lnTo>
                  <a:lnTo>
                    <a:pt x="1640" y="973"/>
                  </a:lnTo>
                  <a:lnTo>
                    <a:pt x="1640" y="971"/>
                  </a:lnTo>
                  <a:lnTo>
                    <a:pt x="1638" y="973"/>
                  </a:lnTo>
                  <a:lnTo>
                    <a:pt x="1638" y="971"/>
                  </a:lnTo>
                  <a:lnTo>
                    <a:pt x="1638" y="969"/>
                  </a:lnTo>
                  <a:lnTo>
                    <a:pt x="1640" y="968"/>
                  </a:lnTo>
                  <a:lnTo>
                    <a:pt x="1642" y="968"/>
                  </a:lnTo>
                  <a:lnTo>
                    <a:pt x="1644" y="968"/>
                  </a:lnTo>
                  <a:lnTo>
                    <a:pt x="1644" y="966"/>
                  </a:lnTo>
                  <a:lnTo>
                    <a:pt x="1644" y="968"/>
                  </a:lnTo>
                  <a:lnTo>
                    <a:pt x="1642" y="966"/>
                  </a:lnTo>
                  <a:lnTo>
                    <a:pt x="1644" y="964"/>
                  </a:lnTo>
                  <a:lnTo>
                    <a:pt x="1644" y="966"/>
                  </a:lnTo>
                  <a:lnTo>
                    <a:pt x="1644" y="964"/>
                  </a:lnTo>
                  <a:lnTo>
                    <a:pt x="1644" y="962"/>
                  </a:lnTo>
                  <a:lnTo>
                    <a:pt x="1644" y="964"/>
                  </a:lnTo>
                  <a:lnTo>
                    <a:pt x="1642" y="964"/>
                  </a:lnTo>
                  <a:lnTo>
                    <a:pt x="1642" y="966"/>
                  </a:lnTo>
                  <a:lnTo>
                    <a:pt x="1642" y="964"/>
                  </a:lnTo>
                  <a:lnTo>
                    <a:pt x="1642" y="962"/>
                  </a:lnTo>
                  <a:lnTo>
                    <a:pt x="1644" y="962"/>
                  </a:lnTo>
                  <a:lnTo>
                    <a:pt x="1642" y="962"/>
                  </a:lnTo>
                  <a:lnTo>
                    <a:pt x="1642" y="964"/>
                  </a:lnTo>
                  <a:lnTo>
                    <a:pt x="1640" y="964"/>
                  </a:lnTo>
                  <a:lnTo>
                    <a:pt x="1640" y="966"/>
                  </a:lnTo>
                  <a:lnTo>
                    <a:pt x="1638" y="966"/>
                  </a:lnTo>
                  <a:lnTo>
                    <a:pt x="1638" y="968"/>
                  </a:lnTo>
                  <a:lnTo>
                    <a:pt x="1638" y="966"/>
                  </a:lnTo>
                  <a:lnTo>
                    <a:pt x="1638" y="964"/>
                  </a:lnTo>
                  <a:lnTo>
                    <a:pt x="1638" y="966"/>
                  </a:lnTo>
                  <a:lnTo>
                    <a:pt x="1638" y="968"/>
                  </a:lnTo>
                  <a:lnTo>
                    <a:pt x="1636" y="966"/>
                  </a:lnTo>
                  <a:lnTo>
                    <a:pt x="1636" y="968"/>
                  </a:lnTo>
                  <a:lnTo>
                    <a:pt x="1634" y="968"/>
                  </a:lnTo>
                  <a:lnTo>
                    <a:pt x="1636" y="969"/>
                  </a:lnTo>
                  <a:lnTo>
                    <a:pt x="1634" y="969"/>
                  </a:lnTo>
                  <a:lnTo>
                    <a:pt x="1634" y="968"/>
                  </a:lnTo>
                  <a:lnTo>
                    <a:pt x="1634" y="969"/>
                  </a:lnTo>
                  <a:lnTo>
                    <a:pt x="1636" y="969"/>
                  </a:lnTo>
                  <a:lnTo>
                    <a:pt x="1634" y="969"/>
                  </a:lnTo>
                  <a:lnTo>
                    <a:pt x="1632" y="969"/>
                  </a:lnTo>
                  <a:lnTo>
                    <a:pt x="1634" y="969"/>
                  </a:lnTo>
                  <a:lnTo>
                    <a:pt x="1634" y="971"/>
                  </a:lnTo>
                  <a:lnTo>
                    <a:pt x="1636" y="973"/>
                  </a:lnTo>
                  <a:lnTo>
                    <a:pt x="1634" y="973"/>
                  </a:lnTo>
                  <a:lnTo>
                    <a:pt x="1636" y="973"/>
                  </a:lnTo>
                  <a:lnTo>
                    <a:pt x="1634" y="973"/>
                  </a:lnTo>
                  <a:lnTo>
                    <a:pt x="1634" y="975"/>
                  </a:lnTo>
                  <a:lnTo>
                    <a:pt x="1634" y="973"/>
                  </a:lnTo>
                  <a:lnTo>
                    <a:pt x="1632" y="973"/>
                  </a:lnTo>
                  <a:lnTo>
                    <a:pt x="1634" y="973"/>
                  </a:lnTo>
                  <a:lnTo>
                    <a:pt x="1634" y="975"/>
                  </a:lnTo>
                  <a:lnTo>
                    <a:pt x="1632" y="975"/>
                  </a:lnTo>
                  <a:lnTo>
                    <a:pt x="1634" y="975"/>
                  </a:lnTo>
                  <a:lnTo>
                    <a:pt x="1634" y="977"/>
                  </a:lnTo>
                  <a:lnTo>
                    <a:pt x="1634" y="979"/>
                  </a:lnTo>
                  <a:lnTo>
                    <a:pt x="1632" y="979"/>
                  </a:lnTo>
                  <a:lnTo>
                    <a:pt x="1634" y="979"/>
                  </a:lnTo>
                  <a:lnTo>
                    <a:pt x="1634" y="981"/>
                  </a:lnTo>
                  <a:lnTo>
                    <a:pt x="1634" y="983"/>
                  </a:lnTo>
                  <a:lnTo>
                    <a:pt x="1634" y="985"/>
                  </a:lnTo>
                  <a:lnTo>
                    <a:pt x="1636" y="987"/>
                  </a:lnTo>
                  <a:lnTo>
                    <a:pt x="1636" y="989"/>
                  </a:lnTo>
                  <a:lnTo>
                    <a:pt x="1634" y="989"/>
                  </a:lnTo>
                  <a:lnTo>
                    <a:pt x="1634" y="987"/>
                  </a:lnTo>
                  <a:lnTo>
                    <a:pt x="1632" y="987"/>
                  </a:lnTo>
                  <a:lnTo>
                    <a:pt x="1632" y="985"/>
                  </a:lnTo>
                  <a:lnTo>
                    <a:pt x="1630" y="981"/>
                  </a:lnTo>
                  <a:lnTo>
                    <a:pt x="1630" y="983"/>
                  </a:lnTo>
                  <a:lnTo>
                    <a:pt x="1630" y="985"/>
                  </a:lnTo>
                  <a:lnTo>
                    <a:pt x="1632" y="985"/>
                  </a:lnTo>
                  <a:lnTo>
                    <a:pt x="1632" y="987"/>
                  </a:lnTo>
                  <a:lnTo>
                    <a:pt x="1634" y="987"/>
                  </a:lnTo>
                  <a:lnTo>
                    <a:pt x="1634" y="989"/>
                  </a:lnTo>
                  <a:lnTo>
                    <a:pt x="1636" y="989"/>
                  </a:lnTo>
                  <a:lnTo>
                    <a:pt x="1636" y="991"/>
                  </a:lnTo>
                  <a:lnTo>
                    <a:pt x="1636" y="992"/>
                  </a:lnTo>
                  <a:lnTo>
                    <a:pt x="1636" y="994"/>
                  </a:lnTo>
                  <a:lnTo>
                    <a:pt x="1636" y="992"/>
                  </a:lnTo>
                  <a:lnTo>
                    <a:pt x="1634" y="992"/>
                  </a:lnTo>
                  <a:lnTo>
                    <a:pt x="1634" y="991"/>
                  </a:lnTo>
                  <a:lnTo>
                    <a:pt x="1634" y="992"/>
                  </a:lnTo>
                  <a:lnTo>
                    <a:pt x="1634" y="991"/>
                  </a:lnTo>
                  <a:lnTo>
                    <a:pt x="1634" y="992"/>
                  </a:lnTo>
                  <a:lnTo>
                    <a:pt x="1634" y="991"/>
                  </a:lnTo>
                  <a:lnTo>
                    <a:pt x="1632" y="991"/>
                  </a:lnTo>
                  <a:lnTo>
                    <a:pt x="1630" y="991"/>
                  </a:lnTo>
                  <a:lnTo>
                    <a:pt x="1628" y="989"/>
                  </a:lnTo>
                  <a:lnTo>
                    <a:pt x="1628" y="987"/>
                  </a:lnTo>
                  <a:lnTo>
                    <a:pt x="1628" y="989"/>
                  </a:lnTo>
                  <a:lnTo>
                    <a:pt x="1627" y="989"/>
                  </a:lnTo>
                  <a:lnTo>
                    <a:pt x="1627" y="987"/>
                  </a:lnTo>
                  <a:lnTo>
                    <a:pt x="1627" y="985"/>
                  </a:lnTo>
                  <a:lnTo>
                    <a:pt x="1625" y="985"/>
                  </a:lnTo>
                  <a:lnTo>
                    <a:pt x="1625" y="987"/>
                  </a:lnTo>
                  <a:lnTo>
                    <a:pt x="1625" y="985"/>
                  </a:lnTo>
                  <a:lnTo>
                    <a:pt x="1625" y="987"/>
                  </a:lnTo>
                  <a:lnTo>
                    <a:pt x="1623" y="987"/>
                  </a:lnTo>
                  <a:lnTo>
                    <a:pt x="1623" y="985"/>
                  </a:lnTo>
                  <a:lnTo>
                    <a:pt x="1623" y="983"/>
                  </a:lnTo>
                  <a:lnTo>
                    <a:pt x="1625" y="983"/>
                  </a:lnTo>
                  <a:lnTo>
                    <a:pt x="1625" y="981"/>
                  </a:lnTo>
                  <a:lnTo>
                    <a:pt x="1627" y="981"/>
                  </a:lnTo>
                  <a:lnTo>
                    <a:pt x="1625" y="981"/>
                  </a:lnTo>
                  <a:lnTo>
                    <a:pt x="1625" y="979"/>
                  </a:lnTo>
                  <a:lnTo>
                    <a:pt x="1627" y="979"/>
                  </a:lnTo>
                  <a:lnTo>
                    <a:pt x="1625" y="979"/>
                  </a:lnTo>
                  <a:lnTo>
                    <a:pt x="1627" y="979"/>
                  </a:lnTo>
                  <a:lnTo>
                    <a:pt x="1625" y="977"/>
                  </a:lnTo>
                  <a:lnTo>
                    <a:pt x="1627" y="977"/>
                  </a:lnTo>
                  <a:lnTo>
                    <a:pt x="1625" y="977"/>
                  </a:lnTo>
                  <a:lnTo>
                    <a:pt x="1625" y="979"/>
                  </a:lnTo>
                  <a:lnTo>
                    <a:pt x="1625" y="981"/>
                  </a:lnTo>
                  <a:lnTo>
                    <a:pt x="1623" y="981"/>
                  </a:lnTo>
                  <a:lnTo>
                    <a:pt x="1625" y="981"/>
                  </a:lnTo>
                  <a:lnTo>
                    <a:pt x="1623" y="981"/>
                  </a:lnTo>
                  <a:lnTo>
                    <a:pt x="1623" y="983"/>
                  </a:lnTo>
                  <a:lnTo>
                    <a:pt x="1623" y="981"/>
                  </a:lnTo>
                  <a:lnTo>
                    <a:pt x="1623" y="983"/>
                  </a:lnTo>
                  <a:lnTo>
                    <a:pt x="1621" y="983"/>
                  </a:lnTo>
                  <a:lnTo>
                    <a:pt x="1623" y="983"/>
                  </a:lnTo>
                  <a:lnTo>
                    <a:pt x="1621" y="983"/>
                  </a:lnTo>
                  <a:lnTo>
                    <a:pt x="1621" y="985"/>
                  </a:lnTo>
                  <a:lnTo>
                    <a:pt x="1621" y="987"/>
                  </a:lnTo>
                  <a:lnTo>
                    <a:pt x="1621" y="989"/>
                  </a:lnTo>
                  <a:lnTo>
                    <a:pt x="1623" y="989"/>
                  </a:lnTo>
                  <a:lnTo>
                    <a:pt x="1623" y="987"/>
                  </a:lnTo>
                  <a:lnTo>
                    <a:pt x="1625" y="987"/>
                  </a:lnTo>
                  <a:lnTo>
                    <a:pt x="1627" y="987"/>
                  </a:lnTo>
                  <a:lnTo>
                    <a:pt x="1627" y="989"/>
                  </a:lnTo>
                  <a:lnTo>
                    <a:pt x="1625" y="989"/>
                  </a:lnTo>
                  <a:lnTo>
                    <a:pt x="1627" y="989"/>
                  </a:lnTo>
                  <a:lnTo>
                    <a:pt x="1627" y="991"/>
                  </a:lnTo>
                  <a:lnTo>
                    <a:pt x="1628" y="991"/>
                  </a:lnTo>
                  <a:lnTo>
                    <a:pt x="1630" y="991"/>
                  </a:lnTo>
                  <a:lnTo>
                    <a:pt x="1630" y="992"/>
                  </a:lnTo>
                  <a:lnTo>
                    <a:pt x="1630" y="991"/>
                  </a:lnTo>
                  <a:lnTo>
                    <a:pt x="1632" y="991"/>
                  </a:lnTo>
                  <a:lnTo>
                    <a:pt x="1632" y="992"/>
                  </a:lnTo>
                  <a:lnTo>
                    <a:pt x="1634" y="992"/>
                  </a:lnTo>
                  <a:lnTo>
                    <a:pt x="1634" y="994"/>
                  </a:lnTo>
                  <a:lnTo>
                    <a:pt x="1636" y="994"/>
                  </a:lnTo>
                  <a:lnTo>
                    <a:pt x="1636" y="996"/>
                  </a:lnTo>
                  <a:lnTo>
                    <a:pt x="1638" y="996"/>
                  </a:lnTo>
                  <a:lnTo>
                    <a:pt x="1638" y="998"/>
                  </a:lnTo>
                  <a:lnTo>
                    <a:pt x="1636" y="998"/>
                  </a:lnTo>
                  <a:lnTo>
                    <a:pt x="1638" y="998"/>
                  </a:lnTo>
                  <a:lnTo>
                    <a:pt x="1638" y="1000"/>
                  </a:lnTo>
                  <a:lnTo>
                    <a:pt x="1636" y="1000"/>
                  </a:lnTo>
                  <a:lnTo>
                    <a:pt x="1638" y="1000"/>
                  </a:lnTo>
                  <a:lnTo>
                    <a:pt x="1636" y="1000"/>
                  </a:lnTo>
                  <a:lnTo>
                    <a:pt x="1636" y="1002"/>
                  </a:lnTo>
                  <a:lnTo>
                    <a:pt x="1634" y="1002"/>
                  </a:lnTo>
                  <a:lnTo>
                    <a:pt x="1634" y="1000"/>
                  </a:lnTo>
                  <a:lnTo>
                    <a:pt x="1634" y="1002"/>
                  </a:lnTo>
                  <a:lnTo>
                    <a:pt x="1634" y="1000"/>
                  </a:lnTo>
                  <a:lnTo>
                    <a:pt x="1632" y="1000"/>
                  </a:lnTo>
                  <a:lnTo>
                    <a:pt x="1632" y="998"/>
                  </a:lnTo>
                  <a:lnTo>
                    <a:pt x="1630" y="998"/>
                  </a:lnTo>
                  <a:lnTo>
                    <a:pt x="1630" y="996"/>
                  </a:lnTo>
                  <a:lnTo>
                    <a:pt x="1628" y="996"/>
                  </a:lnTo>
                  <a:lnTo>
                    <a:pt x="1628" y="994"/>
                  </a:lnTo>
                  <a:lnTo>
                    <a:pt x="1627" y="992"/>
                  </a:lnTo>
                  <a:lnTo>
                    <a:pt x="1625" y="992"/>
                  </a:lnTo>
                  <a:lnTo>
                    <a:pt x="1625" y="991"/>
                  </a:lnTo>
                  <a:lnTo>
                    <a:pt x="1625" y="992"/>
                  </a:lnTo>
                  <a:lnTo>
                    <a:pt x="1627" y="992"/>
                  </a:lnTo>
                  <a:lnTo>
                    <a:pt x="1627" y="994"/>
                  </a:lnTo>
                  <a:lnTo>
                    <a:pt x="1628" y="994"/>
                  </a:lnTo>
                  <a:lnTo>
                    <a:pt x="1628" y="996"/>
                  </a:lnTo>
                  <a:lnTo>
                    <a:pt x="1630" y="998"/>
                  </a:lnTo>
                  <a:lnTo>
                    <a:pt x="1630" y="1000"/>
                  </a:lnTo>
                  <a:lnTo>
                    <a:pt x="1632" y="1000"/>
                  </a:lnTo>
                  <a:lnTo>
                    <a:pt x="1632" y="1002"/>
                  </a:lnTo>
                  <a:lnTo>
                    <a:pt x="1634" y="1002"/>
                  </a:lnTo>
                  <a:lnTo>
                    <a:pt x="1636" y="1002"/>
                  </a:lnTo>
                  <a:lnTo>
                    <a:pt x="1636" y="1004"/>
                  </a:lnTo>
                  <a:lnTo>
                    <a:pt x="1638" y="1004"/>
                  </a:lnTo>
                  <a:lnTo>
                    <a:pt x="1636" y="1004"/>
                  </a:lnTo>
                  <a:lnTo>
                    <a:pt x="1638" y="1004"/>
                  </a:lnTo>
                  <a:lnTo>
                    <a:pt x="1638" y="1006"/>
                  </a:lnTo>
                  <a:lnTo>
                    <a:pt x="1638" y="1008"/>
                  </a:lnTo>
                  <a:lnTo>
                    <a:pt x="1636" y="1008"/>
                  </a:lnTo>
                  <a:lnTo>
                    <a:pt x="1636" y="1006"/>
                  </a:lnTo>
                  <a:lnTo>
                    <a:pt x="1634" y="1006"/>
                  </a:lnTo>
                  <a:lnTo>
                    <a:pt x="1636" y="1006"/>
                  </a:lnTo>
                  <a:lnTo>
                    <a:pt x="1634" y="1006"/>
                  </a:lnTo>
                  <a:lnTo>
                    <a:pt x="1634" y="1008"/>
                  </a:lnTo>
                  <a:lnTo>
                    <a:pt x="1636" y="1008"/>
                  </a:lnTo>
                  <a:lnTo>
                    <a:pt x="1634" y="1008"/>
                  </a:lnTo>
                  <a:lnTo>
                    <a:pt x="1636" y="1008"/>
                  </a:lnTo>
                  <a:lnTo>
                    <a:pt x="1636" y="1010"/>
                  </a:lnTo>
                  <a:lnTo>
                    <a:pt x="1634" y="1010"/>
                  </a:lnTo>
                  <a:lnTo>
                    <a:pt x="1632" y="1008"/>
                  </a:lnTo>
                  <a:lnTo>
                    <a:pt x="1632" y="1006"/>
                  </a:lnTo>
                  <a:lnTo>
                    <a:pt x="1630" y="1006"/>
                  </a:lnTo>
                  <a:lnTo>
                    <a:pt x="1630" y="1004"/>
                  </a:lnTo>
                  <a:lnTo>
                    <a:pt x="1628" y="1004"/>
                  </a:lnTo>
                  <a:lnTo>
                    <a:pt x="1630" y="1004"/>
                  </a:lnTo>
                  <a:lnTo>
                    <a:pt x="1630" y="1006"/>
                  </a:lnTo>
                  <a:lnTo>
                    <a:pt x="1632" y="1008"/>
                  </a:lnTo>
                  <a:lnTo>
                    <a:pt x="1634" y="1010"/>
                  </a:lnTo>
                  <a:lnTo>
                    <a:pt x="1636" y="1010"/>
                  </a:lnTo>
                  <a:lnTo>
                    <a:pt x="1636" y="1012"/>
                  </a:lnTo>
                  <a:lnTo>
                    <a:pt x="1638" y="1012"/>
                  </a:lnTo>
                  <a:lnTo>
                    <a:pt x="1636" y="1012"/>
                  </a:lnTo>
                  <a:lnTo>
                    <a:pt x="1636" y="1014"/>
                  </a:lnTo>
                  <a:lnTo>
                    <a:pt x="1638" y="1012"/>
                  </a:lnTo>
                  <a:lnTo>
                    <a:pt x="1638" y="1014"/>
                  </a:lnTo>
                  <a:lnTo>
                    <a:pt x="1636" y="1014"/>
                  </a:lnTo>
                  <a:lnTo>
                    <a:pt x="1636" y="1016"/>
                  </a:lnTo>
                  <a:lnTo>
                    <a:pt x="1634" y="1016"/>
                  </a:lnTo>
                  <a:lnTo>
                    <a:pt x="1634" y="1014"/>
                  </a:lnTo>
                  <a:lnTo>
                    <a:pt x="1632" y="1014"/>
                  </a:lnTo>
                  <a:lnTo>
                    <a:pt x="1632" y="1012"/>
                  </a:lnTo>
                  <a:lnTo>
                    <a:pt x="1632" y="1010"/>
                  </a:lnTo>
                  <a:lnTo>
                    <a:pt x="1630" y="1010"/>
                  </a:lnTo>
                  <a:lnTo>
                    <a:pt x="1628" y="1010"/>
                  </a:lnTo>
                  <a:lnTo>
                    <a:pt x="1628" y="1008"/>
                  </a:lnTo>
                  <a:lnTo>
                    <a:pt x="1628" y="1010"/>
                  </a:lnTo>
                  <a:lnTo>
                    <a:pt x="1627" y="1010"/>
                  </a:lnTo>
                  <a:lnTo>
                    <a:pt x="1627" y="1008"/>
                  </a:lnTo>
                  <a:lnTo>
                    <a:pt x="1625" y="1008"/>
                  </a:lnTo>
                  <a:lnTo>
                    <a:pt x="1625" y="1010"/>
                  </a:lnTo>
                  <a:lnTo>
                    <a:pt x="1625" y="1008"/>
                  </a:lnTo>
                  <a:lnTo>
                    <a:pt x="1623" y="1008"/>
                  </a:lnTo>
                  <a:lnTo>
                    <a:pt x="1621" y="1008"/>
                  </a:lnTo>
                  <a:lnTo>
                    <a:pt x="1623" y="1008"/>
                  </a:lnTo>
                  <a:lnTo>
                    <a:pt x="1623" y="1010"/>
                  </a:lnTo>
                  <a:lnTo>
                    <a:pt x="1625" y="1010"/>
                  </a:lnTo>
                  <a:lnTo>
                    <a:pt x="1627" y="1010"/>
                  </a:lnTo>
                  <a:lnTo>
                    <a:pt x="1627" y="1008"/>
                  </a:lnTo>
                  <a:lnTo>
                    <a:pt x="1627" y="1010"/>
                  </a:lnTo>
                  <a:lnTo>
                    <a:pt x="1628" y="1010"/>
                  </a:lnTo>
                  <a:lnTo>
                    <a:pt x="1630" y="1012"/>
                  </a:lnTo>
                  <a:lnTo>
                    <a:pt x="1632" y="1012"/>
                  </a:lnTo>
                  <a:lnTo>
                    <a:pt x="1630" y="1014"/>
                  </a:lnTo>
                  <a:lnTo>
                    <a:pt x="1632" y="1014"/>
                  </a:lnTo>
                  <a:lnTo>
                    <a:pt x="1632" y="1016"/>
                  </a:lnTo>
                  <a:lnTo>
                    <a:pt x="1634" y="1016"/>
                  </a:lnTo>
                  <a:lnTo>
                    <a:pt x="1634" y="1017"/>
                  </a:lnTo>
                  <a:lnTo>
                    <a:pt x="1636" y="1017"/>
                  </a:lnTo>
                  <a:lnTo>
                    <a:pt x="1638" y="1017"/>
                  </a:lnTo>
                  <a:lnTo>
                    <a:pt x="1636" y="1017"/>
                  </a:lnTo>
                  <a:lnTo>
                    <a:pt x="1638" y="1016"/>
                  </a:lnTo>
                  <a:lnTo>
                    <a:pt x="1636" y="1016"/>
                  </a:lnTo>
                  <a:lnTo>
                    <a:pt x="1638" y="1016"/>
                  </a:lnTo>
                  <a:lnTo>
                    <a:pt x="1640" y="1016"/>
                  </a:lnTo>
                  <a:lnTo>
                    <a:pt x="1642" y="1016"/>
                  </a:lnTo>
                  <a:lnTo>
                    <a:pt x="1642" y="1019"/>
                  </a:lnTo>
                  <a:lnTo>
                    <a:pt x="1644" y="1023"/>
                  </a:lnTo>
                  <a:lnTo>
                    <a:pt x="1646" y="1027"/>
                  </a:lnTo>
                  <a:lnTo>
                    <a:pt x="1646" y="1029"/>
                  </a:lnTo>
                  <a:lnTo>
                    <a:pt x="1646" y="1033"/>
                  </a:lnTo>
                  <a:lnTo>
                    <a:pt x="1650" y="1037"/>
                  </a:lnTo>
                  <a:lnTo>
                    <a:pt x="1650" y="1039"/>
                  </a:lnTo>
                  <a:lnTo>
                    <a:pt x="1648" y="1037"/>
                  </a:lnTo>
                  <a:lnTo>
                    <a:pt x="1648" y="1035"/>
                  </a:lnTo>
                  <a:lnTo>
                    <a:pt x="1646" y="1035"/>
                  </a:lnTo>
                  <a:lnTo>
                    <a:pt x="1648" y="1035"/>
                  </a:lnTo>
                  <a:lnTo>
                    <a:pt x="1648" y="1033"/>
                  </a:lnTo>
                  <a:lnTo>
                    <a:pt x="1646" y="1033"/>
                  </a:lnTo>
                  <a:lnTo>
                    <a:pt x="1646" y="1031"/>
                  </a:lnTo>
                  <a:lnTo>
                    <a:pt x="1646" y="1029"/>
                  </a:lnTo>
                  <a:lnTo>
                    <a:pt x="1646" y="1027"/>
                  </a:lnTo>
                  <a:lnTo>
                    <a:pt x="1644" y="1027"/>
                  </a:lnTo>
                  <a:lnTo>
                    <a:pt x="1644" y="1025"/>
                  </a:lnTo>
                  <a:lnTo>
                    <a:pt x="1644" y="1023"/>
                  </a:lnTo>
                  <a:lnTo>
                    <a:pt x="1644" y="1021"/>
                  </a:lnTo>
                  <a:lnTo>
                    <a:pt x="1642" y="1019"/>
                  </a:lnTo>
                  <a:lnTo>
                    <a:pt x="1642" y="1021"/>
                  </a:lnTo>
                  <a:lnTo>
                    <a:pt x="1642" y="1023"/>
                  </a:lnTo>
                  <a:lnTo>
                    <a:pt x="1644" y="1023"/>
                  </a:lnTo>
                  <a:lnTo>
                    <a:pt x="1644" y="1025"/>
                  </a:lnTo>
                  <a:lnTo>
                    <a:pt x="1642" y="1025"/>
                  </a:lnTo>
                  <a:lnTo>
                    <a:pt x="1642" y="1023"/>
                  </a:lnTo>
                  <a:lnTo>
                    <a:pt x="1642" y="1025"/>
                  </a:lnTo>
                  <a:lnTo>
                    <a:pt x="1642" y="1027"/>
                  </a:lnTo>
                  <a:lnTo>
                    <a:pt x="1644" y="1027"/>
                  </a:lnTo>
                  <a:lnTo>
                    <a:pt x="1642" y="1027"/>
                  </a:lnTo>
                  <a:lnTo>
                    <a:pt x="1644" y="1027"/>
                  </a:lnTo>
                  <a:lnTo>
                    <a:pt x="1644" y="1025"/>
                  </a:lnTo>
                  <a:lnTo>
                    <a:pt x="1644" y="1027"/>
                  </a:lnTo>
                  <a:lnTo>
                    <a:pt x="1644" y="1029"/>
                  </a:lnTo>
                  <a:lnTo>
                    <a:pt x="1646" y="1031"/>
                  </a:lnTo>
                  <a:lnTo>
                    <a:pt x="1646" y="1033"/>
                  </a:lnTo>
                  <a:lnTo>
                    <a:pt x="1644" y="1033"/>
                  </a:lnTo>
                  <a:lnTo>
                    <a:pt x="1644" y="1031"/>
                  </a:lnTo>
                  <a:lnTo>
                    <a:pt x="1644" y="1029"/>
                  </a:lnTo>
                  <a:lnTo>
                    <a:pt x="1642" y="1029"/>
                  </a:lnTo>
                  <a:lnTo>
                    <a:pt x="1644" y="1029"/>
                  </a:lnTo>
                  <a:lnTo>
                    <a:pt x="1642" y="1029"/>
                  </a:lnTo>
                  <a:lnTo>
                    <a:pt x="1642" y="1031"/>
                  </a:lnTo>
                  <a:lnTo>
                    <a:pt x="1644" y="1031"/>
                  </a:lnTo>
                  <a:lnTo>
                    <a:pt x="1642" y="1031"/>
                  </a:lnTo>
                  <a:lnTo>
                    <a:pt x="1640" y="1029"/>
                  </a:lnTo>
                  <a:lnTo>
                    <a:pt x="1638" y="1029"/>
                  </a:lnTo>
                  <a:lnTo>
                    <a:pt x="1640" y="1029"/>
                  </a:lnTo>
                  <a:lnTo>
                    <a:pt x="1640" y="1031"/>
                  </a:lnTo>
                  <a:lnTo>
                    <a:pt x="1642" y="1031"/>
                  </a:lnTo>
                  <a:lnTo>
                    <a:pt x="1640" y="1031"/>
                  </a:lnTo>
                  <a:lnTo>
                    <a:pt x="1640" y="1033"/>
                  </a:lnTo>
                  <a:lnTo>
                    <a:pt x="1640" y="1031"/>
                  </a:lnTo>
                  <a:lnTo>
                    <a:pt x="1638" y="1031"/>
                  </a:lnTo>
                  <a:lnTo>
                    <a:pt x="1638" y="1033"/>
                  </a:lnTo>
                  <a:lnTo>
                    <a:pt x="1636" y="1031"/>
                  </a:lnTo>
                  <a:lnTo>
                    <a:pt x="1634" y="1031"/>
                  </a:lnTo>
                  <a:lnTo>
                    <a:pt x="1636" y="1031"/>
                  </a:lnTo>
                  <a:lnTo>
                    <a:pt x="1636" y="1033"/>
                  </a:lnTo>
                  <a:lnTo>
                    <a:pt x="1634" y="1033"/>
                  </a:lnTo>
                  <a:lnTo>
                    <a:pt x="1636" y="1033"/>
                  </a:lnTo>
                  <a:lnTo>
                    <a:pt x="1634" y="1033"/>
                  </a:lnTo>
                  <a:lnTo>
                    <a:pt x="1634" y="1035"/>
                  </a:lnTo>
                  <a:lnTo>
                    <a:pt x="1632" y="1035"/>
                  </a:lnTo>
                  <a:lnTo>
                    <a:pt x="1632" y="1033"/>
                  </a:lnTo>
                  <a:lnTo>
                    <a:pt x="1630" y="1033"/>
                  </a:lnTo>
                  <a:lnTo>
                    <a:pt x="1630" y="1031"/>
                  </a:lnTo>
                  <a:lnTo>
                    <a:pt x="1630" y="1029"/>
                  </a:lnTo>
                  <a:lnTo>
                    <a:pt x="1630" y="1031"/>
                  </a:lnTo>
                  <a:lnTo>
                    <a:pt x="1630" y="1033"/>
                  </a:lnTo>
                  <a:lnTo>
                    <a:pt x="1630" y="1035"/>
                  </a:lnTo>
                  <a:lnTo>
                    <a:pt x="1632" y="1035"/>
                  </a:lnTo>
                  <a:lnTo>
                    <a:pt x="1634" y="1035"/>
                  </a:lnTo>
                  <a:lnTo>
                    <a:pt x="1636" y="1035"/>
                  </a:lnTo>
                  <a:lnTo>
                    <a:pt x="1636" y="1037"/>
                  </a:lnTo>
                  <a:lnTo>
                    <a:pt x="1636" y="1035"/>
                  </a:lnTo>
                  <a:lnTo>
                    <a:pt x="1638" y="1037"/>
                  </a:lnTo>
                  <a:lnTo>
                    <a:pt x="1638" y="1035"/>
                  </a:lnTo>
                  <a:lnTo>
                    <a:pt x="1636" y="1035"/>
                  </a:lnTo>
                  <a:lnTo>
                    <a:pt x="1638" y="1035"/>
                  </a:lnTo>
                  <a:lnTo>
                    <a:pt x="1640" y="1035"/>
                  </a:lnTo>
                  <a:lnTo>
                    <a:pt x="1642" y="1035"/>
                  </a:lnTo>
                  <a:lnTo>
                    <a:pt x="1640" y="1035"/>
                  </a:lnTo>
                  <a:lnTo>
                    <a:pt x="1640" y="1037"/>
                  </a:lnTo>
                  <a:lnTo>
                    <a:pt x="1642" y="1037"/>
                  </a:lnTo>
                  <a:lnTo>
                    <a:pt x="1640" y="1037"/>
                  </a:lnTo>
                  <a:lnTo>
                    <a:pt x="1642" y="1039"/>
                  </a:lnTo>
                  <a:lnTo>
                    <a:pt x="1640" y="1039"/>
                  </a:lnTo>
                  <a:lnTo>
                    <a:pt x="1642" y="1039"/>
                  </a:lnTo>
                  <a:lnTo>
                    <a:pt x="1640" y="1039"/>
                  </a:lnTo>
                  <a:lnTo>
                    <a:pt x="1642" y="1039"/>
                  </a:lnTo>
                  <a:lnTo>
                    <a:pt x="1642" y="1040"/>
                  </a:lnTo>
                  <a:lnTo>
                    <a:pt x="1640" y="1040"/>
                  </a:lnTo>
                  <a:lnTo>
                    <a:pt x="1642" y="1040"/>
                  </a:lnTo>
                  <a:lnTo>
                    <a:pt x="1642" y="1039"/>
                  </a:lnTo>
                  <a:lnTo>
                    <a:pt x="1642" y="1037"/>
                  </a:lnTo>
                  <a:lnTo>
                    <a:pt x="1644" y="1037"/>
                  </a:lnTo>
                  <a:lnTo>
                    <a:pt x="1644" y="1035"/>
                  </a:lnTo>
                  <a:lnTo>
                    <a:pt x="1644" y="1037"/>
                  </a:lnTo>
                  <a:lnTo>
                    <a:pt x="1644" y="1035"/>
                  </a:lnTo>
                  <a:lnTo>
                    <a:pt x="1646" y="1035"/>
                  </a:lnTo>
                  <a:lnTo>
                    <a:pt x="1646" y="1037"/>
                  </a:lnTo>
                  <a:lnTo>
                    <a:pt x="1646" y="1039"/>
                  </a:lnTo>
                  <a:lnTo>
                    <a:pt x="1646" y="1040"/>
                  </a:lnTo>
                  <a:lnTo>
                    <a:pt x="1646" y="1042"/>
                  </a:lnTo>
                  <a:lnTo>
                    <a:pt x="1644" y="1042"/>
                  </a:lnTo>
                  <a:lnTo>
                    <a:pt x="1646" y="1042"/>
                  </a:lnTo>
                  <a:lnTo>
                    <a:pt x="1644" y="1042"/>
                  </a:lnTo>
                  <a:lnTo>
                    <a:pt x="1642" y="1044"/>
                  </a:lnTo>
                  <a:lnTo>
                    <a:pt x="1642" y="1046"/>
                  </a:lnTo>
                  <a:lnTo>
                    <a:pt x="1640" y="1046"/>
                  </a:lnTo>
                  <a:lnTo>
                    <a:pt x="1640" y="1048"/>
                  </a:lnTo>
                  <a:lnTo>
                    <a:pt x="1638" y="1048"/>
                  </a:lnTo>
                  <a:lnTo>
                    <a:pt x="1638" y="1046"/>
                  </a:lnTo>
                  <a:lnTo>
                    <a:pt x="1638" y="1048"/>
                  </a:lnTo>
                  <a:lnTo>
                    <a:pt x="1638" y="1046"/>
                  </a:lnTo>
                  <a:lnTo>
                    <a:pt x="1636" y="1046"/>
                  </a:lnTo>
                  <a:lnTo>
                    <a:pt x="1636" y="1048"/>
                  </a:lnTo>
                  <a:lnTo>
                    <a:pt x="1636" y="1046"/>
                  </a:lnTo>
                  <a:lnTo>
                    <a:pt x="1636" y="1044"/>
                  </a:lnTo>
                  <a:lnTo>
                    <a:pt x="1634" y="1044"/>
                  </a:lnTo>
                  <a:lnTo>
                    <a:pt x="1636" y="1046"/>
                  </a:lnTo>
                  <a:lnTo>
                    <a:pt x="1634" y="1046"/>
                  </a:lnTo>
                  <a:lnTo>
                    <a:pt x="1632" y="1046"/>
                  </a:lnTo>
                  <a:lnTo>
                    <a:pt x="1632" y="1044"/>
                  </a:lnTo>
                  <a:lnTo>
                    <a:pt x="1634" y="1044"/>
                  </a:lnTo>
                  <a:lnTo>
                    <a:pt x="1632" y="1042"/>
                  </a:lnTo>
                  <a:lnTo>
                    <a:pt x="1632" y="1044"/>
                  </a:lnTo>
                  <a:lnTo>
                    <a:pt x="1632" y="1046"/>
                  </a:lnTo>
                  <a:lnTo>
                    <a:pt x="1630" y="1046"/>
                  </a:lnTo>
                  <a:lnTo>
                    <a:pt x="1628" y="1046"/>
                  </a:lnTo>
                  <a:lnTo>
                    <a:pt x="1628" y="1044"/>
                  </a:lnTo>
                  <a:lnTo>
                    <a:pt x="1627" y="1044"/>
                  </a:lnTo>
                  <a:lnTo>
                    <a:pt x="1625" y="1044"/>
                  </a:lnTo>
                  <a:lnTo>
                    <a:pt x="1627" y="1044"/>
                  </a:lnTo>
                  <a:lnTo>
                    <a:pt x="1627" y="1046"/>
                  </a:lnTo>
                  <a:lnTo>
                    <a:pt x="1627" y="1044"/>
                  </a:lnTo>
                  <a:lnTo>
                    <a:pt x="1628" y="1046"/>
                  </a:lnTo>
                  <a:lnTo>
                    <a:pt x="1630" y="1046"/>
                  </a:lnTo>
                  <a:lnTo>
                    <a:pt x="1632" y="1048"/>
                  </a:lnTo>
                  <a:lnTo>
                    <a:pt x="1634" y="1048"/>
                  </a:lnTo>
                  <a:lnTo>
                    <a:pt x="1634" y="1050"/>
                  </a:lnTo>
                  <a:lnTo>
                    <a:pt x="1632" y="1050"/>
                  </a:lnTo>
                  <a:lnTo>
                    <a:pt x="1634" y="1050"/>
                  </a:lnTo>
                  <a:lnTo>
                    <a:pt x="1632" y="1050"/>
                  </a:lnTo>
                  <a:lnTo>
                    <a:pt x="1630" y="1050"/>
                  </a:lnTo>
                  <a:lnTo>
                    <a:pt x="1632" y="1050"/>
                  </a:lnTo>
                  <a:lnTo>
                    <a:pt x="1632" y="1052"/>
                  </a:lnTo>
                  <a:lnTo>
                    <a:pt x="1632" y="1050"/>
                  </a:lnTo>
                  <a:lnTo>
                    <a:pt x="1632" y="1052"/>
                  </a:lnTo>
                  <a:lnTo>
                    <a:pt x="1630" y="1054"/>
                  </a:lnTo>
                  <a:lnTo>
                    <a:pt x="1628" y="1054"/>
                  </a:lnTo>
                  <a:lnTo>
                    <a:pt x="1627" y="1052"/>
                  </a:lnTo>
                  <a:lnTo>
                    <a:pt x="1625" y="1052"/>
                  </a:lnTo>
                  <a:lnTo>
                    <a:pt x="1625" y="1050"/>
                  </a:lnTo>
                  <a:lnTo>
                    <a:pt x="1625" y="1052"/>
                  </a:lnTo>
                  <a:lnTo>
                    <a:pt x="1627" y="1052"/>
                  </a:lnTo>
                  <a:lnTo>
                    <a:pt x="1627" y="1054"/>
                  </a:lnTo>
                  <a:lnTo>
                    <a:pt x="1628" y="1054"/>
                  </a:lnTo>
                  <a:lnTo>
                    <a:pt x="1628" y="1056"/>
                  </a:lnTo>
                  <a:lnTo>
                    <a:pt x="1630" y="1056"/>
                  </a:lnTo>
                  <a:lnTo>
                    <a:pt x="1630" y="1054"/>
                  </a:lnTo>
                  <a:lnTo>
                    <a:pt x="1632" y="1054"/>
                  </a:lnTo>
                  <a:lnTo>
                    <a:pt x="1632" y="1056"/>
                  </a:lnTo>
                  <a:lnTo>
                    <a:pt x="1634" y="1056"/>
                  </a:lnTo>
                  <a:lnTo>
                    <a:pt x="1632" y="1056"/>
                  </a:lnTo>
                  <a:lnTo>
                    <a:pt x="1632" y="1054"/>
                  </a:lnTo>
                  <a:lnTo>
                    <a:pt x="1634" y="1054"/>
                  </a:lnTo>
                  <a:lnTo>
                    <a:pt x="1634" y="1052"/>
                  </a:lnTo>
                  <a:lnTo>
                    <a:pt x="1634" y="1054"/>
                  </a:lnTo>
                  <a:lnTo>
                    <a:pt x="1636" y="1054"/>
                  </a:lnTo>
                  <a:lnTo>
                    <a:pt x="1634" y="1054"/>
                  </a:lnTo>
                  <a:lnTo>
                    <a:pt x="1634" y="1056"/>
                  </a:lnTo>
                  <a:lnTo>
                    <a:pt x="1636" y="1056"/>
                  </a:lnTo>
                  <a:lnTo>
                    <a:pt x="1636" y="1054"/>
                  </a:lnTo>
                  <a:lnTo>
                    <a:pt x="1638" y="1054"/>
                  </a:lnTo>
                  <a:lnTo>
                    <a:pt x="1638" y="1056"/>
                  </a:lnTo>
                  <a:lnTo>
                    <a:pt x="1636" y="1056"/>
                  </a:lnTo>
                  <a:lnTo>
                    <a:pt x="1636" y="1058"/>
                  </a:lnTo>
                  <a:lnTo>
                    <a:pt x="1634" y="1058"/>
                  </a:lnTo>
                  <a:lnTo>
                    <a:pt x="1634" y="1060"/>
                  </a:lnTo>
                  <a:lnTo>
                    <a:pt x="1632" y="1060"/>
                  </a:lnTo>
                  <a:lnTo>
                    <a:pt x="1632" y="1058"/>
                  </a:lnTo>
                  <a:lnTo>
                    <a:pt x="1632" y="1060"/>
                  </a:lnTo>
                  <a:lnTo>
                    <a:pt x="1630" y="1060"/>
                  </a:lnTo>
                  <a:lnTo>
                    <a:pt x="1630" y="1058"/>
                  </a:lnTo>
                  <a:lnTo>
                    <a:pt x="1630" y="1060"/>
                  </a:lnTo>
                  <a:lnTo>
                    <a:pt x="1630" y="1058"/>
                  </a:lnTo>
                  <a:lnTo>
                    <a:pt x="1630" y="1060"/>
                  </a:lnTo>
                  <a:lnTo>
                    <a:pt x="1628" y="1060"/>
                  </a:lnTo>
                  <a:lnTo>
                    <a:pt x="1627" y="1060"/>
                  </a:lnTo>
                  <a:lnTo>
                    <a:pt x="1625" y="1060"/>
                  </a:lnTo>
                  <a:lnTo>
                    <a:pt x="1625" y="1058"/>
                  </a:lnTo>
                  <a:lnTo>
                    <a:pt x="1625" y="1060"/>
                  </a:lnTo>
                  <a:lnTo>
                    <a:pt x="1623" y="1060"/>
                  </a:lnTo>
                  <a:lnTo>
                    <a:pt x="1623" y="1062"/>
                  </a:lnTo>
                  <a:lnTo>
                    <a:pt x="1621" y="1062"/>
                  </a:lnTo>
                  <a:lnTo>
                    <a:pt x="1619" y="1062"/>
                  </a:lnTo>
                  <a:lnTo>
                    <a:pt x="1621" y="1062"/>
                  </a:lnTo>
                  <a:lnTo>
                    <a:pt x="1621" y="1060"/>
                  </a:lnTo>
                  <a:lnTo>
                    <a:pt x="1619" y="1060"/>
                  </a:lnTo>
                  <a:lnTo>
                    <a:pt x="1621" y="1060"/>
                  </a:lnTo>
                  <a:lnTo>
                    <a:pt x="1619" y="1060"/>
                  </a:lnTo>
                  <a:lnTo>
                    <a:pt x="1621" y="1060"/>
                  </a:lnTo>
                  <a:lnTo>
                    <a:pt x="1621" y="1062"/>
                  </a:lnTo>
                  <a:lnTo>
                    <a:pt x="1619" y="1062"/>
                  </a:lnTo>
                  <a:lnTo>
                    <a:pt x="1621" y="1062"/>
                  </a:lnTo>
                  <a:lnTo>
                    <a:pt x="1621" y="1064"/>
                  </a:lnTo>
                  <a:lnTo>
                    <a:pt x="1619" y="1064"/>
                  </a:lnTo>
                  <a:lnTo>
                    <a:pt x="1617" y="1064"/>
                  </a:lnTo>
                  <a:lnTo>
                    <a:pt x="1615" y="1065"/>
                  </a:lnTo>
                  <a:lnTo>
                    <a:pt x="1615" y="1067"/>
                  </a:lnTo>
                  <a:lnTo>
                    <a:pt x="1613" y="1069"/>
                  </a:lnTo>
                  <a:lnTo>
                    <a:pt x="1613" y="1071"/>
                  </a:lnTo>
                  <a:lnTo>
                    <a:pt x="1611" y="1071"/>
                  </a:lnTo>
                  <a:lnTo>
                    <a:pt x="1611" y="1073"/>
                  </a:lnTo>
                  <a:lnTo>
                    <a:pt x="1611" y="1075"/>
                  </a:lnTo>
                  <a:lnTo>
                    <a:pt x="1611" y="1073"/>
                  </a:lnTo>
                  <a:lnTo>
                    <a:pt x="1611" y="1071"/>
                  </a:lnTo>
                  <a:lnTo>
                    <a:pt x="1611" y="1069"/>
                  </a:lnTo>
                  <a:lnTo>
                    <a:pt x="1611" y="1071"/>
                  </a:lnTo>
                  <a:lnTo>
                    <a:pt x="1611" y="1073"/>
                  </a:lnTo>
                  <a:lnTo>
                    <a:pt x="1611" y="1075"/>
                  </a:lnTo>
                  <a:lnTo>
                    <a:pt x="1609" y="1075"/>
                  </a:lnTo>
                  <a:lnTo>
                    <a:pt x="1607" y="1075"/>
                  </a:lnTo>
                  <a:lnTo>
                    <a:pt x="1605" y="1075"/>
                  </a:lnTo>
                  <a:lnTo>
                    <a:pt x="1604" y="1075"/>
                  </a:lnTo>
                  <a:lnTo>
                    <a:pt x="1602" y="1075"/>
                  </a:lnTo>
                  <a:lnTo>
                    <a:pt x="1600" y="1075"/>
                  </a:lnTo>
                  <a:lnTo>
                    <a:pt x="1602" y="1075"/>
                  </a:lnTo>
                  <a:lnTo>
                    <a:pt x="1602" y="1077"/>
                  </a:lnTo>
                  <a:lnTo>
                    <a:pt x="1600" y="1077"/>
                  </a:lnTo>
                  <a:lnTo>
                    <a:pt x="1598" y="1077"/>
                  </a:lnTo>
                  <a:lnTo>
                    <a:pt x="1596" y="1079"/>
                  </a:lnTo>
                  <a:lnTo>
                    <a:pt x="1596" y="1081"/>
                  </a:lnTo>
                  <a:lnTo>
                    <a:pt x="1594" y="1083"/>
                  </a:lnTo>
                  <a:lnTo>
                    <a:pt x="1592" y="1085"/>
                  </a:lnTo>
                  <a:lnTo>
                    <a:pt x="1592" y="1088"/>
                  </a:lnTo>
                  <a:lnTo>
                    <a:pt x="1590" y="1087"/>
                  </a:lnTo>
                  <a:lnTo>
                    <a:pt x="1590" y="1085"/>
                  </a:lnTo>
                  <a:lnTo>
                    <a:pt x="1592" y="1085"/>
                  </a:lnTo>
                  <a:lnTo>
                    <a:pt x="1590" y="1085"/>
                  </a:lnTo>
                  <a:lnTo>
                    <a:pt x="1590" y="1087"/>
                  </a:lnTo>
                  <a:lnTo>
                    <a:pt x="1590" y="1088"/>
                  </a:lnTo>
                  <a:lnTo>
                    <a:pt x="1592" y="1088"/>
                  </a:lnTo>
                  <a:lnTo>
                    <a:pt x="1590" y="1088"/>
                  </a:lnTo>
                  <a:lnTo>
                    <a:pt x="1590" y="1090"/>
                  </a:lnTo>
                  <a:lnTo>
                    <a:pt x="1590" y="1088"/>
                  </a:lnTo>
                  <a:lnTo>
                    <a:pt x="1590" y="1090"/>
                  </a:lnTo>
                  <a:lnTo>
                    <a:pt x="1588" y="1090"/>
                  </a:lnTo>
                  <a:lnTo>
                    <a:pt x="1588" y="1088"/>
                  </a:lnTo>
                  <a:lnTo>
                    <a:pt x="1588" y="1090"/>
                  </a:lnTo>
                  <a:lnTo>
                    <a:pt x="1590" y="1090"/>
                  </a:lnTo>
                  <a:lnTo>
                    <a:pt x="1588" y="1090"/>
                  </a:lnTo>
                  <a:lnTo>
                    <a:pt x="1588" y="1092"/>
                  </a:lnTo>
                  <a:lnTo>
                    <a:pt x="1586" y="1092"/>
                  </a:lnTo>
                  <a:lnTo>
                    <a:pt x="1584" y="1092"/>
                  </a:lnTo>
                  <a:lnTo>
                    <a:pt x="1584" y="1094"/>
                  </a:lnTo>
                  <a:lnTo>
                    <a:pt x="1582" y="1094"/>
                  </a:lnTo>
                  <a:lnTo>
                    <a:pt x="1582" y="1096"/>
                  </a:lnTo>
                  <a:lnTo>
                    <a:pt x="1580" y="1096"/>
                  </a:lnTo>
                  <a:lnTo>
                    <a:pt x="1580" y="1094"/>
                  </a:lnTo>
                  <a:lnTo>
                    <a:pt x="1580" y="1096"/>
                  </a:lnTo>
                  <a:lnTo>
                    <a:pt x="1579" y="1094"/>
                  </a:lnTo>
                  <a:lnTo>
                    <a:pt x="1579" y="1096"/>
                  </a:lnTo>
                  <a:lnTo>
                    <a:pt x="1580" y="1096"/>
                  </a:lnTo>
                  <a:lnTo>
                    <a:pt x="1580" y="1098"/>
                  </a:lnTo>
                  <a:lnTo>
                    <a:pt x="1579" y="1098"/>
                  </a:lnTo>
                  <a:lnTo>
                    <a:pt x="1579" y="1100"/>
                  </a:lnTo>
                  <a:lnTo>
                    <a:pt x="1577" y="1100"/>
                  </a:lnTo>
                  <a:lnTo>
                    <a:pt x="1575" y="1100"/>
                  </a:lnTo>
                  <a:lnTo>
                    <a:pt x="1575" y="1102"/>
                  </a:lnTo>
                  <a:lnTo>
                    <a:pt x="1573" y="1102"/>
                  </a:lnTo>
                  <a:lnTo>
                    <a:pt x="1571" y="1102"/>
                  </a:lnTo>
                  <a:lnTo>
                    <a:pt x="1569" y="1100"/>
                  </a:lnTo>
                  <a:lnTo>
                    <a:pt x="1569" y="1102"/>
                  </a:lnTo>
                  <a:lnTo>
                    <a:pt x="1567" y="1102"/>
                  </a:lnTo>
                  <a:lnTo>
                    <a:pt x="1569" y="1102"/>
                  </a:lnTo>
                  <a:lnTo>
                    <a:pt x="1571" y="1102"/>
                  </a:lnTo>
                  <a:lnTo>
                    <a:pt x="1569" y="1102"/>
                  </a:lnTo>
                  <a:lnTo>
                    <a:pt x="1571" y="1102"/>
                  </a:lnTo>
                  <a:lnTo>
                    <a:pt x="1571" y="1104"/>
                  </a:lnTo>
                  <a:lnTo>
                    <a:pt x="1569" y="1104"/>
                  </a:lnTo>
                  <a:lnTo>
                    <a:pt x="1571" y="1104"/>
                  </a:lnTo>
                  <a:lnTo>
                    <a:pt x="1571" y="1106"/>
                  </a:lnTo>
                  <a:lnTo>
                    <a:pt x="1569" y="1106"/>
                  </a:lnTo>
                  <a:lnTo>
                    <a:pt x="1569" y="1104"/>
                  </a:lnTo>
                  <a:lnTo>
                    <a:pt x="1567" y="1104"/>
                  </a:lnTo>
                  <a:lnTo>
                    <a:pt x="1567" y="1102"/>
                  </a:lnTo>
                  <a:lnTo>
                    <a:pt x="1567" y="1104"/>
                  </a:lnTo>
                  <a:lnTo>
                    <a:pt x="1567" y="1106"/>
                  </a:lnTo>
                  <a:lnTo>
                    <a:pt x="1567" y="1104"/>
                  </a:lnTo>
                  <a:lnTo>
                    <a:pt x="1565" y="1104"/>
                  </a:lnTo>
                  <a:lnTo>
                    <a:pt x="1565" y="1102"/>
                  </a:lnTo>
                  <a:lnTo>
                    <a:pt x="1565" y="1104"/>
                  </a:lnTo>
                  <a:lnTo>
                    <a:pt x="1565" y="1106"/>
                  </a:lnTo>
                  <a:lnTo>
                    <a:pt x="1567" y="1106"/>
                  </a:lnTo>
                  <a:lnTo>
                    <a:pt x="1567" y="1108"/>
                  </a:lnTo>
                  <a:lnTo>
                    <a:pt x="1565" y="1110"/>
                  </a:lnTo>
                  <a:lnTo>
                    <a:pt x="1565" y="1108"/>
                  </a:lnTo>
                  <a:lnTo>
                    <a:pt x="1565" y="1106"/>
                  </a:lnTo>
                  <a:lnTo>
                    <a:pt x="1565" y="1108"/>
                  </a:lnTo>
                  <a:lnTo>
                    <a:pt x="1565" y="1110"/>
                  </a:lnTo>
                  <a:lnTo>
                    <a:pt x="1563" y="1110"/>
                  </a:lnTo>
                  <a:lnTo>
                    <a:pt x="1563" y="1112"/>
                  </a:lnTo>
                  <a:lnTo>
                    <a:pt x="1565" y="1112"/>
                  </a:lnTo>
                  <a:lnTo>
                    <a:pt x="1563" y="1112"/>
                  </a:lnTo>
                  <a:lnTo>
                    <a:pt x="1563" y="1113"/>
                  </a:lnTo>
                  <a:lnTo>
                    <a:pt x="1561" y="1113"/>
                  </a:lnTo>
                  <a:lnTo>
                    <a:pt x="1559" y="1113"/>
                  </a:lnTo>
                  <a:lnTo>
                    <a:pt x="1561" y="1113"/>
                  </a:lnTo>
                  <a:lnTo>
                    <a:pt x="1561" y="1115"/>
                  </a:lnTo>
                  <a:lnTo>
                    <a:pt x="1559" y="1115"/>
                  </a:lnTo>
                  <a:lnTo>
                    <a:pt x="1557" y="1115"/>
                  </a:lnTo>
                  <a:lnTo>
                    <a:pt x="1559" y="1115"/>
                  </a:lnTo>
                  <a:lnTo>
                    <a:pt x="1559" y="1117"/>
                  </a:lnTo>
                  <a:lnTo>
                    <a:pt x="1557" y="1117"/>
                  </a:lnTo>
                  <a:lnTo>
                    <a:pt x="1557" y="1119"/>
                  </a:lnTo>
                  <a:lnTo>
                    <a:pt x="1557" y="1121"/>
                  </a:lnTo>
                  <a:lnTo>
                    <a:pt x="1557" y="1123"/>
                  </a:lnTo>
                  <a:lnTo>
                    <a:pt x="1556" y="1123"/>
                  </a:lnTo>
                  <a:lnTo>
                    <a:pt x="1554" y="1123"/>
                  </a:lnTo>
                  <a:lnTo>
                    <a:pt x="1556" y="1123"/>
                  </a:lnTo>
                  <a:lnTo>
                    <a:pt x="1557" y="1123"/>
                  </a:lnTo>
                  <a:lnTo>
                    <a:pt x="1557" y="1125"/>
                  </a:lnTo>
                  <a:lnTo>
                    <a:pt x="1557" y="1127"/>
                  </a:lnTo>
                  <a:lnTo>
                    <a:pt x="1556" y="1127"/>
                  </a:lnTo>
                  <a:lnTo>
                    <a:pt x="1556" y="1125"/>
                  </a:lnTo>
                  <a:lnTo>
                    <a:pt x="1556" y="1127"/>
                  </a:lnTo>
                  <a:lnTo>
                    <a:pt x="1554" y="1127"/>
                  </a:lnTo>
                  <a:lnTo>
                    <a:pt x="1556" y="1129"/>
                  </a:lnTo>
                  <a:lnTo>
                    <a:pt x="1556" y="1127"/>
                  </a:lnTo>
                  <a:lnTo>
                    <a:pt x="1556" y="1129"/>
                  </a:lnTo>
                  <a:lnTo>
                    <a:pt x="1554" y="1129"/>
                  </a:lnTo>
                  <a:lnTo>
                    <a:pt x="1556" y="1129"/>
                  </a:lnTo>
                  <a:lnTo>
                    <a:pt x="1556" y="1131"/>
                  </a:lnTo>
                  <a:lnTo>
                    <a:pt x="1554" y="1131"/>
                  </a:lnTo>
                  <a:lnTo>
                    <a:pt x="1556" y="1131"/>
                  </a:lnTo>
                  <a:lnTo>
                    <a:pt x="1554" y="1131"/>
                  </a:lnTo>
                  <a:lnTo>
                    <a:pt x="1554" y="1133"/>
                  </a:lnTo>
                  <a:lnTo>
                    <a:pt x="1554" y="1135"/>
                  </a:lnTo>
                  <a:lnTo>
                    <a:pt x="1556" y="1136"/>
                  </a:lnTo>
                  <a:lnTo>
                    <a:pt x="1556" y="1135"/>
                  </a:lnTo>
                  <a:lnTo>
                    <a:pt x="1556" y="1136"/>
                  </a:lnTo>
                  <a:lnTo>
                    <a:pt x="1556" y="1138"/>
                  </a:lnTo>
                  <a:lnTo>
                    <a:pt x="1556" y="1136"/>
                  </a:lnTo>
                  <a:lnTo>
                    <a:pt x="1554" y="1136"/>
                  </a:lnTo>
                  <a:lnTo>
                    <a:pt x="1554" y="1138"/>
                  </a:lnTo>
                  <a:lnTo>
                    <a:pt x="1556" y="1138"/>
                  </a:lnTo>
                  <a:lnTo>
                    <a:pt x="1556" y="1140"/>
                  </a:lnTo>
                  <a:lnTo>
                    <a:pt x="1556" y="1142"/>
                  </a:lnTo>
                  <a:lnTo>
                    <a:pt x="1557" y="1144"/>
                  </a:lnTo>
                  <a:lnTo>
                    <a:pt x="1557" y="1146"/>
                  </a:lnTo>
                  <a:lnTo>
                    <a:pt x="1557" y="1148"/>
                  </a:lnTo>
                  <a:lnTo>
                    <a:pt x="1557" y="1150"/>
                  </a:lnTo>
                  <a:lnTo>
                    <a:pt x="1557" y="1152"/>
                  </a:lnTo>
                  <a:lnTo>
                    <a:pt x="1559" y="1154"/>
                  </a:lnTo>
                  <a:lnTo>
                    <a:pt x="1559" y="1156"/>
                  </a:lnTo>
                  <a:lnTo>
                    <a:pt x="1559" y="1158"/>
                  </a:lnTo>
                  <a:lnTo>
                    <a:pt x="1561" y="1160"/>
                  </a:lnTo>
                  <a:lnTo>
                    <a:pt x="1563" y="1161"/>
                  </a:lnTo>
                  <a:lnTo>
                    <a:pt x="1563" y="1163"/>
                  </a:lnTo>
                  <a:lnTo>
                    <a:pt x="1563" y="1165"/>
                  </a:lnTo>
                  <a:lnTo>
                    <a:pt x="1565" y="1165"/>
                  </a:lnTo>
                  <a:lnTo>
                    <a:pt x="1565" y="1167"/>
                  </a:lnTo>
                  <a:lnTo>
                    <a:pt x="1567" y="1171"/>
                  </a:lnTo>
                  <a:lnTo>
                    <a:pt x="1569" y="1173"/>
                  </a:lnTo>
                  <a:lnTo>
                    <a:pt x="1569" y="1175"/>
                  </a:lnTo>
                  <a:lnTo>
                    <a:pt x="1569" y="1177"/>
                  </a:lnTo>
                  <a:lnTo>
                    <a:pt x="1569" y="1179"/>
                  </a:lnTo>
                  <a:lnTo>
                    <a:pt x="1569" y="1181"/>
                  </a:lnTo>
                  <a:lnTo>
                    <a:pt x="1569" y="1183"/>
                  </a:lnTo>
                  <a:lnTo>
                    <a:pt x="1569" y="1184"/>
                  </a:lnTo>
                  <a:lnTo>
                    <a:pt x="1571" y="1186"/>
                  </a:lnTo>
                  <a:lnTo>
                    <a:pt x="1571" y="1184"/>
                  </a:lnTo>
                  <a:lnTo>
                    <a:pt x="1569" y="1183"/>
                  </a:lnTo>
                  <a:lnTo>
                    <a:pt x="1569" y="1181"/>
                  </a:lnTo>
                  <a:lnTo>
                    <a:pt x="1569" y="1179"/>
                  </a:lnTo>
                  <a:lnTo>
                    <a:pt x="1569" y="1175"/>
                  </a:lnTo>
                  <a:lnTo>
                    <a:pt x="1569" y="1173"/>
                  </a:lnTo>
                  <a:lnTo>
                    <a:pt x="1567" y="1173"/>
                  </a:lnTo>
                  <a:lnTo>
                    <a:pt x="1567" y="1175"/>
                  </a:lnTo>
                  <a:lnTo>
                    <a:pt x="1567" y="1173"/>
                  </a:lnTo>
                  <a:lnTo>
                    <a:pt x="1565" y="1173"/>
                  </a:lnTo>
                  <a:lnTo>
                    <a:pt x="1567" y="1173"/>
                  </a:lnTo>
                  <a:lnTo>
                    <a:pt x="1567" y="1171"/>
                  </a:lnTo>
                  <a:lnTo>
                    <a:pt x="1565" y="1171"/>
                  </a:lnTo>
                  <a:lnTo>
                    <a:pt x="1565" y="1173"/>
                  </a:lnTo>
                  <a:lnTo>
                    <a:pt x="1565" y="1175"/>
                  </a:lnTo>
                  <a:lnTo>
                    <a:pt x="1567" y="1177"/>
                  </a:lnTo>
                  <a:lnTo>
                    <a:pt x="1567" y="1179"/>
                  </a:lnTo>
                  <a:lnTo>
                    <a:pt x="1569" y="1184"/>
                  </a:lnTo>
                  <a:lnTo>
                    <a:pt x="1573" y="1190"/>
                  </a:lnTo>
                  <a:lnTo>
                    <a:pt x="1573" y="1194"/>
                  </a:lnTo>
                  <a:lnTo>
                    <a:pt x="1575" y="1200"/>
                  </a:lnTo>
                  <a:lnTo>
                    <a:pt x="1575" y="1198"/>
                  </a:lnTo>
                  <a:lnTo>
                    <a:pt x="1573" y="1198"/>
                  </a:lnTo>
                  <a:lnTo>
                    <a:pt x="1575" y="1200"/>
                  </a:lnTo>
                  <a:lnTo>
                    <a:pt x="1577" y="1200"/>
                  </a:lnTo>
                  <a:lnTo>
                    <a:pt x="1577" y="1202"/>
                  </a:lnTo>
                  <a:lnTo>
                    <a:pt x="1577" y="1204"/>
                  </a:lnTo>
                  <a:lnTo>
                    <a:pt x="1579" y="1206"/>
                  </a:lnTo>
                  <a:lnTo>
                    <a:pt x="1579" y="1207"/>
                  </a:lnTo>
                  <a:lnTo>
                    <a:pt x="1577" y="1207"/>
                  </a:lnTo>
                  <a:lnTo>
                    <a:pt x="1579" y="1207"/>
                  </a:lnTo>
                  <a:lnTo>
                    <a:pt x="1579" y="1209"/>
                  </a:lnTo>
                  <a:lnTo>
                    <a:pt x="1579" y="1211"/>
                  </a:lnTo>
                  <a:lnTo>
                    <a:pt x="1577" y="1211"/>
                  </a:lnTo>
                  <a:lnTo>
                    <a:pt x="1577" y="1213"/>
                  </a:lnTo>
                  <a:lnTo>
                    <a:pt x="1577" y="1215"/>
                  </a:lnTo>
                  <a:lnTo>
                    <a:pt x="1577" y="1217"/>
                  </a:lnTo>
                  <a:lnTo>
                    <a:pt x="1577" y="1219"/>
                  </a:lnTo>
                  <a:lnTo>
                    <a:pt x="1577" y="1225"/>
                  </a:lnTo>
                  <a:lnTo>
                    <a:pt x="1577" y="1223"/>
                  </a:lnTo>
                  <a:lnTo>
                    <a:pt x="1575" y="1223"/>
                  </a:lnTo>
                  <a:lnTo>
                    <a:pt x="1575" y="1225"/>
                  </a:lnTo>
                  <a:lnTo>
                    <a:pt x="1575" y="1227"/>
                  </a:lnTo>
                  <a:lnTo>
                    <a:pt x="1573" y="1227"/>
                  </a:lnTo>
                  <a:lnTo>
                    <a:pt x="1573" y="1229"/>
                  </a:lnTo>
                  <a:lnTo>
                    <a:pt x="1573" y="1231"/>
                  </a:lnTo>
                  <a:lnTo>
                    <a:pt x="1573" y="1232"/>
                  </a:lnTo>
                  <a:lnTo>
                    <a:pt x="1571" y="1232"/>
                  </a:lnTo>
                  <a:lnTo>
                    <a:pt x="1571" y="1234"/>
                  </a:lnTo>
                  <a:lnTo>
                    <a:pt x="1573" y="1234"/>
                  </a:lnTo>
                  <a:lnTo>
                    <a:pt x="1571" y="1234"/>
                  </a:lnTo>
                  <a:lnTo>
                    <a:pt x="1569" y="1234"/>
                  </a:lnTo>
                  <a:lnTo>
                    <a:pt x="1571" y="1234"/>
                  </a:lnTo>
                  <a:lnTo>
                    <a:pt x="1569" y="1234"/>
                  </a:lnTo>
                  <a:lnTo>
                    <a:pt x="1567" y="1234"/>
                  </a:lnTo>
                  <a:lnTo>
                    <a:pt x="1567" y="1236"/>
                  </a:lnTo>
                  <a:lnTo>
                    <a:pt x="1567" y="1234"/>
                  </a:lnTo>
                  <a:lnTo>
                    <a:pt x="1565" y="1236"/>
                  </a:lnTo>
                  <a:lnTo>
                    <a:pt x="1565" y="1234"/>
                  </a:lnTo>
                  <a:lnTo>
                    <a:pt x="1565" y="1236"/>
                  </a:lnTo>
                  <a:lnTo>
                    <a:pt x="1565" y="1234"/>
                  </a:lnTo>
                  <a:lnTo>
                    <a:pt x="1563" y="1234"/>
                  </a:lnTo>
                  <a:lnTo>
                    <a:pt x="1563" y="1236"/>
                  </a:lnTo>
                  <a:lnTo>
                    <a:pt x="1561" y="1236"/>
                  </a:lnTo>
                  <a:lnTo>
                    <a:pt x="1559" y="1234"/>
                  </a:lnTo>
                  <a:lnTo>
                    <a:pt x="1559" y="1232"/>
                  </a:lnTo>
                  <a:lnTo>
                    <a:pt x="1561" y="1232"/>
                  </a:lnTo>
                  <a:lnTo>
                    <a:pt x="1561" y="1234"/>
                  </a:lnTo>
                  <a:lnTo>
                    <a:pt x="1563" y="1234"/>
                  </a:lnTo>
                  <a:lnTo>
                    <a:pt x="1563" y="1232"/>
                  </a:lnTo>
                  <a:lnTo>
                    <a:pt x="1561" y="1232"/>
                  </a:lnTo>
                  <a:lnTo>
                    <a:pt x="1559" y="1231"/>
                  </a:lnTo>
                  <a:lnTo>
                    <a:pt x="1559" y="1229"/>
                  </a:lnTo>
                  <a:lnTo>
                    <a:pt x="1559" y="1227"/>
                  </a:lnTo>
                  <a:lnTo>
                    <a:pt x="1557" y="1227"/>
                  </a:lnTo>
                  <a:lnTo>
                    <a:pt x="1557" y="1225"/>
                  </a:lnTo>
                  <a:lnTo>
                    <a:pt x="1557" y="1223"/>
                  </a:lnTo>
                  <a:lnTo>
                    <a:pt x="1556" y="1223"/>
                  </a:lnTo>
                  <a:lnTo>
                    <a:pt x="1554" y="1223"/>
                  </a:lnTo>
                  <a:lnTo>
                    <a:pt x="1554" y="1221"/>
                  </a:lnTo>
                  <a:lnTo>
                    <a:pt x="1554" y="1223"/>
                  </a:lnTo>
                  <a:lnTo>
                    <a:pt x="1554" y="1221"/>
                  </a:lnTo>
                  <a:lnTo>
                    <a:pt x="1552" y="1221"/>
                  </a:lnTo>
                  <a:lnTo>
                    <a:pt x="1552" y="1223"/>
                  </a:lnTo>
                  <a:lnTo>
                    <a:pt x="1552" y="1221"/>
                  </a:lnTo>
                  <a:lnTo>
                    <a:pt x="1552" y="1223"/>
                  </a:lnTo>
                  <a:lnTo>
                    <a:pt x="1550" y="1221"/>
                  </a:lnTo>
                  <a:lnTo>
                    <a:pt x="1552" y="1221"/>
                  </a:lnTo>
                  <a:lnTo>
                    <a:pt x="1550" y="1221"/>
                  </a:lnTo>
                  <a:lnTo>
                    <a:pt x="1552" y="1221"/>
                  </a:lnTo>
                  <a:lnTo>
                    <a:pt x="1550" y="1219"/>
                  </a:lnTo>
                  <a:lnTo>
                    <a:pt x="1550" y="1217"/>
                  </a:lnTo>
                  <a:lnTo>
                    <a:pt x="1550" y="1219"/>
                  </a:lnTo>
                  <a:lnTo>
                    <a:pt x="1550" y="1217"/>
                  </a:lnTo>
                  <a:lnTo>
                    <a:pt x="1550" y="1215"/>
                  </a:lnTo>
                  <a:lnTo>
                    <a:pt x="1548" y="1213"/>
                  </a:lnTo>
                  <a:lnTo>
                    <a:pt x="1550" y="1213"/>
                  </a:lnTo>
                  <a:lnTo>
                    <a:pt x="1550" y="1215"/>
                  </a:lnTo>
                  <a:lnTo>
                    <a:pt x="1550" y="1213"/>
                  </a:lnTo>
                  <a:lnTo>
                    <a:pt x="1548" y="1213"/>
                  </a:lnTo>
                  <a:lnTo>
                    <a:pt x="1548" y="1211"/>
                  </a:lnTo>
                  <a:lnTo>
                    <a:pt x="1548" y="1213"/>
                  </a:lnTo>
                  <a:lnTo>
                    <a:pt x="1546" y="1211"/>
                  </a:lnTo>
                  <a:lnTo>
                    <a:pt x="1548" y="1211"/>
                  </a:lnTo>
                  <a:lnTo>
                    <a:pt x="1548" y="1209"/>
                  </a:lnTo>
                  <a:lnTo>
                    <a:pt x="1550" y="1209"/>
                  </a:lnTo>
                  <a:lnTo>
                    <a:pt x="1550" y="1207"/>
                  </a:lnTo>
                  <a:lnTo>
                    <a:pt x="1548" y="1207"/>
                  </a:lnTo>
                  <a:lnTo>
                    <a:pt x="1548" y="1209"/>
                  </a:lnTo>
                  <a:lnTo>
                    <a:pt x="1548" y="1211"/>
                  </a:lnTo>
                  <a:lnTo>
                    <a:pt x="1546" y="1211"/>
                  </a:lnTo>
                  <a:lnTo>
                    <a:pt x="1546" y="1209"/>
                  </a:lnTo>
                  <a:lnTo>
                    <a:pt x="1546" y="1207"/>
                  </a:lnTo>
                  <a:lnTo>
                    <a:pt x="1546" y="1206"/>
                  </a:lnTo>
                  <a:lnTo>
                    <a:pt x="1544" y="1204"/>
                  </a:lnTo>
                  <a:lnTo>
                    <a:pt x="1546" y="1204"/>
                  </a:lnTo>
                  <a:lnTo>
                    <a:pt x="1544" y="1204"/>
                  </a:lnTo>
                  <a:lnTo>
                    <a:pt x="1542" y="1204"/>
                  </a:lnTo>
                  <a:lnTo>
                    <a:pt x="1542" y="1202"/>
                  </a:lnTo>
                  <a:lnTo>
                    <a:pt x="1542" y="1204"/>
                  </a:lnTo>
                  <a:lnTo>
                    <a:pt x="1544" y="1204"/>
                  </a:lnTo>
                  <a:lnTo>
                    <a:pt x="1544" y="1206"/>
                  </a:lnTo>
                  <a:lnTo>
                    <a:pt x="1542" y="1206"/>
                  </a:lnTo>
                  <a:lnTo>
                    <a:pt x="1540" y="1204"/>
                  </a:lnTo>
                  <a:lnTo>
                    <a:pt x="1538" y="1202"/>
                  </a:lnTo>
                  <a:lnTo>
                    <a:pt x="1538" y="1200"/>
                  </a:lnTo>
                  <a:lnTo>
                    <a:pt x="1538" y="1198"/>
                  </a:lnTo>
                  <a:lnTo>
                    <a:pt x="1538" y="1196"/>
                  </a:lnTo>
                  <a:lnTo>
                    <a:pt x="1536" y="1196"/>
                  </a:lnTo>
                  <a:lnTo>
                    <a:pt x="1536" y="1194"/>
                  </a:lnTo>
                  <a:lnTo>
                    <a:pt x="1534" y="1194"/>
                  </a:lnTo>
                  <a:lnTo>
                    <a:pt x="1536" y="1194"/>
                  </a:lnTo>
                  <a:lnTo>
                    <a:pt x="1536" y="1192"/>
                  </a:lnTo>
                  <a:lnTo>
                    <a:pt x="1538" y="1192"/>
                  </a:lnTo>
                  <a:lnTo>
                    <a:pt x="1536" y="1192"/>
                  </a:lnTo>
                  <a:lnTo>
                    <a:pt x="1538" y="1192"/>
                  </a:lnTo>
                  <a:lnTo>
                    <a:pt x="1538" y="1190"/>
                  </a:lnTo>
                  <a:lnTo>
                    <a:pt x="1540" y="1188"/>
                  </a:lnTo>
                  <a:lnTo>
                    <a:pt x="1540" y="1186"/>
                  </a:lnTo>
                  <a:lnTo>
                    <a:pt x="1538" y="1186"/>
                  </a:lnTo>
                  <a:lnTo>
                    <a:pt x="1538" y="1188"/>
                  </a:lnTo>
                  <a:lnTo>
                    <a:pt x="1538" y="1186"/>
                  </a:lnTo>
                  <a:lnTo>
                    <a:pt x="1536" y="1186"/>
                  </a:lnTo>
                  <a:lnTo>
                    <a:pt x="1536" y="1184"/>
                  </a:lnTo>
                  <a:lnTo>
                    <a:pt x="1536" y="1186"/>
                  </a:lnTo>
                  <a:lnTo>
                    <a:pt x="1534" y="1186"/>
                  </a:lnTo>
                  <a:lnTo>
                    <a:pt x="1536" y="1186"/>
                  </a:lnTo>
                  <a:lnTo>
                    <a:pt x="1538" y="1186"/>
                  </a:lnTo>
                  <a:lnTo>
                    <a:pt x="1536" y="1186"/>
                  </a:lnTo>
                  <a:lnTo>
                    <a:pt x="1536" y="1188"/>
                  </a:lnTo>
                  <a:lnTo>
                    <a:pt x="1536" y="1190"/>
                  </a:lnTo>
                  <a:lnTo>
                    <a:pt x="1534" y="1190"/>
                  </a:lnTo>
                  <a:lnTo>
                    <a:pt x="1534" y="1188"/>
                  </a:lnTo>
                  <a:lnTo>
                    <a:pt x="1532" y="1188"/>
                  </a:lnTo>
                  <a:lnTo>
                    <a:pt x="1534" y="1188"/>
                  </a:lnTo>
                  <a:lnTo>
                    <a:pt x="1534" y="1190"/>
                  </a:lnTo>
                  <a:lnTo>
                    <a:pt x="1534" y="1188"/>
                  </a:lnTo>
                  <a:lnTo>
                    <a:pt x="1532" y="1188"/>
                  </a:lnTo>
                  <a:lnTo>
                    <a:pt x="1532" y="1186"/>
                  </a:lnTo>
                  <a:lnTo>
                    <a:pt x="1534" y="1184"/>
                  </a:lnTo>
                  <a:lnTo>
                    <a:pt x="1534" y="1183"/>
                  </a:lnTo>
                  <a:lnTo>
                    <a:pt x="1534" y="1181"/>
                  </a:lnTo>
                  <a:lnTo>
                    <a:pt x="1534" y="1179"/>
                  </a:lnTo>
                  <a:lnTo>
                    <a:pt x="1536" y="1177"/>
                  </a:lnTo>
                  <a:lnTo>
                    <a:pt x="1536" y="1175"/>
                  </a:lnTo>
                  <a:lnTo>
                    <a:pt x="1536" y="1173"/>
                  </a:lnTo>
                  <a:lnTo>
                    <a:pt x="1536" y="1171"/>
                  </a:lnTo>
                  <a:lnTo>
                    <a:pt x="1536" y="1169"/>
                  </a:lnTo>
                  <a:lnTo>
                    <a:pt x="1536" y="1171"/>
                  </a:lnTo>
                  <a:lnTo>
                    <a:pt x="1536" y="1169"/>
                  </a:lnTo>
                  <a:lnTo>
                    <a:pt x="1534" y="1167"/>
                  </a:lnTo>
                  <a:lnTo>
                    <a:pt x="1534" y="1165"/>
                  </a:lnTo>
                  <a:lnTo>
                    <a:pt x="1534" y="1163"/>
                  </a:lnTo>
                  <a:lnTo>
                    <a:pt x="1532" y="1163"/>
                  </a:lnTo>
                  <a:lnTo>
                    <a:pt x="1531" y="1163"/>
                  </a:lnTo>
                  <a:lnTo>
                    <a:pt x="1529" y="1163"/>
                  </a:lnTo>
                  <a:lnTo>
                    <a:pt x="1529" y="1161"/>
                  </a:lnTo>
                  <a:lnTo>
                    <a:pt x="1529" y="1160"/>
                  </a:lnTo>
                  <a:lnTo>
                    <a:pt x="1527" y="1160"/>
                  </a:lnTo>
                  <a:lnTo>
                    <a:pt x="1525" y="1158"/>
                  </a:lnTo>
                  <a:lnTo>
                    <a:pt x="1525" y="1156"/>
                  </a:lnTo>
                  <a:lnTo>
                    <a:pt x="1525" y="1154"/>
                  </a:lnTo>
                  <a:lnTo>
                    <a:pt x="1523" y="1154"/>
                  </a:lnTo>
                  <a:lnTo>
                    <a:pt x="1521" y="1154"/>
                  </a:lnTo>
                  <a:lnTo>
                    <a:pt x="1521" y="1152"/>
                  </a:lnTo>
                  <a:lnTo>
                    <a:pt x="1521" y="1150"/>
                  </a:lnTo>
                  <a:lnTo>
                    <a:pt x="1519" y="1150"/>
                  </a:lnTo>
                  <a:lnTo>
                    <a:pt x="1519" y="1148"/>
                  </a:lnTo>
                  <a:lnTo>
                    <a:pt x="1517" y="1148"/>
                  </a:lnTo>
                  <a:lnTo>
                    <a:pt x="1515" y="1148"/>
                  </a:lnTo>
                  <a:lnTo>
                    <a:pt x="1515" y="1146"/>
                  </a:lnTo>
                  <a:lnTo>
                    <a:pt x="1513" y="1146"/>
                  </a:lnTo>
                  <a:lnTo>
                    <a:pt x="1511" y="1146"/>
                  </a:lnTo>
                  <a:lnTo>
                    <a:pt x="1511" y="1148"/>
                  </a:lnTo>
                  <a:lnTo>
                    <a:pt x="1511" y="1146"/>
                  </a:lnTo>
                  <a:lnTo>
                    <a:pt x="1509" y="1146"/>
                  </a:lnTo>
                  <a:lnTo>
                    <a:pt x="1509" y="1148"/>
                  </a:lnTo>
                  <a:lnTo>
                    <a:pt x="1508" y="1148"/>
                  </a:lnTo>
                  <a:lnTo>
                    <a:pt x="1509" y="1148"/>
                  </a:lnTo>
                  <a:lnTo>
                    <a:pt x="1508" y="1148"/>
                  </a:lnTo>
                  <a:lnTo>
                    <a:pt x="1508" y="1150"/>
                  </a:lnTo>
                  <a:lnTo>
                    <a:pt x="1509" y="1150"/>
                  </a:lnTo>
                  <a:lnTo>
                    <a:pt x="1508" y="1150"/>
                  </a:lnTo>
                  <a:lnTo>
                    <a:pt x="1506" y="1150"/>
                  </a:lnTo>
                  <a:lnTo>
                    <a:pt x="1504" y="1152"/>
                  </a:lnTo>
                  <a:lnTo>
                    <a:pt x="1502" y="1152"/>
                  </a:lnTo>
                  <a:lnTo>
                    <a:pt x="1502" y="1154"/>
                  </a:lnTo>
                  <a:lnTo>
                    <a:pt x="1500" y="1154"/>
                  </a:lnTo>
                  <a:lnTo>
                    <a:pt x="1502" y="1152"/>
                  </a:lnTo>
                  <a:lnTo>
                    <a:pt x="1500" y="1152"/>
                  </a:lnTo>
                  <a:lnTo>
                    <a:pt x="1500" y="1154"/>
                  </a:lnTo>
                  <a:lnTo>
                    <a:pt x="1498" y="1154"/>
                  </a:lnTo>
                  <a:lnTo>
                    <a:pt x="1496" y="1154"/>
                  </a:lnTo>
                  <a:lnTo>
                    <a:pt x="1494" y="1154"/>
                  </a:lnTo>
                  <a:lnTo>
                    <a:pt x="1492" y="1154"/>
                  </a:lnTo>
                  <a:lnTo>
                    <a:pt x="1492" y="1152"/>
                  </a:lnTo>
                  <a:lnTo>
                    <a:pt x="1492" y="1150"/>
                  </a:lnTo>
                  <a:lnTo>
                    <a:pt x="1492" y="1152"/>
                  </a:lnTo>
                  <a:lnTo>
                    <a:pt x="1492" y="1154"/>
                  </a:lnTo>
                  <a:lnTo>
                    <a:pt x="1494" y="1154"/>
                  </a:lnTo>
                  <a:lnTo>
                    <a:pt x="1494" y="1152"/>
                  </a:lnTo>
                  <a:lnTo>
                    <a:pt x="1494" y="1150"/>
                  </a:lnTo>
                  <a:lnTo>
                    <a:pt x="1492" y="1150"/>
                  </a:lnTo>
                  <a:lnTo>
                    <a:pt x="1490" y="1148"/>
                  </a:lnTo>
                  <a:lnTo>
                    <a:pt x="1488" y="1146"/>
                  </a:lnTo>
                  <a:lnTo>
                    <a:pt x="1490" y="1146"/>
                  </a:lnTo>
                  <a:lnTo>
                    <a:pt x="1490" y="1148"/>
                  </a:lnTo>
                  <a:lnTo>
                    <a:pt x="1492" y="1148"/>
                  </a:lnTo>
                  <a:lnTo>
                    <a:pt x="1490" y="1148"/>
                  </a:lnTo>
                  <a:lnTo>
                    <a:pt x="1490" y="1146"/>
                  </a:lnTo>
                  <a:lnTo>
                    <a:pt x="1488" y="1146"/>
                  </a:lnTo>
                  <a:lnTo>
                    <a:pt x="1488" y="1144"/>
                  </a:lnTo>
                  <a:lnTo>
                    <a:pt x="1486" y="1144"/>
                  </a:lnTo>
                  <a:lnTo>
                    <a:pt x="1488" y="1144"/>
                  </a:lnTo>
                  <a:lnTo>
                    <a:pt x="1490" y="1142"/>
                  </a:lnTo>
                  <a:lnTo>
                    <a:pt x="1488" y="1142"/>
                  </a:lnTo>
                  <a:lnTo>
                    <a:pt x="1488" y="1144"/>
                  </a:lnTo>
                  <a:lnTo>
                    <a:pt x="1488" y="1142"/>
                  </a:lnTo>
                  <a:lnTo>
                    <a:pt x="1488" y="1144"/>
                  </a:lnTo>
                  <a:lnTo>
                    <a:pt x="1486" y="1144"/>
                  </a:lnTo>
                  <a:lnTo>
                    <a:pt x="1486" y="1142"/>
                  </a:lnTo>
                  <a:lnTo>
                    <a:pt x="1484" y="1144"/>
                  </a:lnTo>
                  <a:lnTo>
                    <a:pt x="1486" y="1144"/>
                  </a:lnTo>
                  <a:lnTo>
                    <a:pt x="1486" y="1146"/>
                  </a:lnTo>
                  <a:lnTo>
                    <a:pt x="1488" y="1146"/>
                  </a:lnTo>
                  <a:lnTo>
                    <a:pt x="1486" y="1146"/>
                  </a:lnTo>
                  <a:lnTo>
                    <a:pt x="1484" y="1144"/>
                  </a:lnTo>
                  <a:lnTo>
                    <a:pt x="1483" y="1142"/>
                  </a:lnTo>
                  <a:lnTo>
                    <a:pt x="1481" y="1142"/>
                  </a:lnTo>
                  <a:lnTo>
                    <a:pt x="1477" y="1142"/>
                  </a:lnTo>
                  <a:lnTo>
                    <a:pt x="1475" y="1140"/>
                  </a:lnTo>
                  <a:lnTo>
                    <a:pt x="1477" y="1140"/>
                  </a:lnTo>
                  <a:lnTo>
                    <a:pt x="1479" y="1140"/>
                  </a:lnTo>
                  <a:lnTo>
                    <a:pt x="1481" y="1140"/>
                  </a:lnTo>
                  <a:lnTo>
                    <a:pt x="1481" y="1142"/>
                  </a:lnTo>
                  <a:lnTo>
                    <a:pt x="1481" y="1140"/>
                  </a:lnTo>
                  <a:lnTo>
                    <a:pt x="1479" y="1138"/>
                  </a:lnTo>
                  <a:lnTo>
                    <a:pt x="1477" y="1140"/>
                  </a:lnTo>
                  <a:lnTo>
                    <a:pt x="1475" y="1140"/>
                  </a:lnTo>
                  <a:lnTo>
                    <a:pt x="1477" y="1138"/>
                  </a:lnTo>
                  <a:lnTo>
                    <a:pt x="1475" y="1138"/>
                  </a:lnTo>
                  <a:lnTo>
                    <a:pt x="1475" y="1140"/>
                  </a:lnTo>
                  <a:lnTo>
                    <a:pt x="1473" y="1140"/>
                  </a:lnTo>
                  <a:lnTo>
                    <a:pt x="1471" y="1140"/>
                  </a:lnTo>
                  <a:lnTo>
                    <a:pt x="1469" y="1140"/>
                  </a:lnTo>
                  <a:lnTo>
                    <a:pt x="1465" y="1140"/>
                  </a:lnTo>
                  <a:lnTo>
                    <a:pt x="1465" y="1142"/>
                  </a:lnTo>
                  <a:lnTo>
                    <a:pt x="1463" y="1142"/>
                  </a:lnTo>
                  <a:lnTo>
                    <a:pt x="1465" y="1140"/>
                  </a:lnTo>
                  <a:lnTo>
                    <a:pt x="1467" y="1140"/>
                  </a:lnTo>
                  <a:lnTo>
                    <a:pt x="1469" y="1140"/>
                  </a:lnTo>
                  <a:lnTo>
                    <a:pt x="1467" y="1140"/>
                  </a:lnTo>
                  <a:lnTo>
                    <a:pt x="1467" y="1138"/>
                  </a:lnTo>
                  <a:lnTo>
                    <a:pt x="1467" y="1136"/>
                  </a:lnTo>
                  <a:lnTo>
                    <a:pt x="1467" y="1138"/>
                  </a:lnTo>
                  <a:lnTo>
                    <a:pt x="1465" y="1138"/>
                  </a:lnTo>
                  <a:lnTo>
                    <a:pt x="1465" y="1140"/>
                  </a:lnTo>
                  <a:lnTo>
                    <a:pt x="1465" y="1138"/>
                  </a:lnTo>
                  <a:lnTo>
                    <a:pt x="1463" y="1138"/>
                  </a:lnTo>
                  <a:lnTo>
                    <a:pt x="1465" y="1138"/>
                  </a:lnTo>
                  <a:lnTo>
                    <a:pt x="1465" y="1140"/>
                  </a:lnTo>
                  <a:lnTo>
                    <a:pt x="1463" y="1140"/>
                  </a:lnTo>
                  <a:lnTo>
                    <a:pt x="1463" y="1142"/>
                  </a:lnTo>
                  <a:lnTo>
                    <a:pt x="1461" y="1142"/>
                  </a:lnTo>
                  <a:lnTo>
                    <a:pt x="1460" y="1142"/>
                  </a:lnTo>
                  <a:lnTo>
                    <a:pt x="1458" y="1144"/>
                  </a:lnTo>
                  <a:lnTo>
                    <a:pt x="1458" y="1142"/>
                  </a:lnTo>
                  <a:lnTo>
                    <a:pt x="1460" y="1142"/>
                  </a:lnTo>
                  <a:lnTo>
                    <a:pt x="1461" y="1140"/>
                  </a:lnTo>
                  <a:lnTo>
                    <a:pt x="1460" y="1140"/>
                  </a:lnTo>
                  <a:lnTo>
                    <a:pt x="1461" y="1140"/>
                  </a:lnTo>
                  <a:lnTo>
                    <a:pt x="1460" y="1140"/>
                  </a:lnTo>
                  <a:lnTo>
                    <a:pt x="1460" y="1142"/>
                  </a:lnTo>
                  <a:lnTo>
                    <a:pt x="1458" y="1142"/>
                  </a:lnTo>
                  <a:lnTo>
                    <a:pt x="1458" y="1144"/>
                  </a:lnTo>
                  <a:lnTo>
                    <a:pt x="1456" y="1144"/>
                  </a:lnTo>
                  <a:lnTo>
                    <a:pt x="1454" y="1144"/>
                  </a:lnTo>
                  <a:lnTo>
                    <a:pt x="1452" y="1144"/>
                  </a:lnTo>
                  <a:lnTo>
                    <a:pt x="1450" y="1144"/>
                  </a:lnTo>
                  <a:lnTo>
                    <a:pt x="1452" y="1144"/>
                  </a:lnTo>
                  <a:lnTo>
                    <a:pt x="1454" y="1144"/>
                  </a:lnTo>
                  <a:lnTo>
                    <a:pt x="1456" y="1144"/>
                  </a:lnTo>
                  <a:lnTo>
                    <a:pt x="1454" y="1142"/>
                  </a:lnTo>
                  <a:lnTo>
                    <a:pt x="1454" y="1140"/>
                  </a:lnTo>
                  <a:lnTo>
                    <a:pt x="1452" y="1140"/>
                  </a:lnTo>
                  <a:lnTo>
                    <a:pt x="1452" y="1138"/>
                  </a:lnTo>
                  <a:lnTo>
                    <a:pt x="1452" y="1136"/>
                  </a:lnTo>
                  <a:lnTo>
                    <a:pt x="1450" y="1135"/>
                  </a:lnTo>
                  <a:lnTo>
                    <a:pt x="1450" y="1136"/>
                  </a:lnTo>
                  <a:lnTo>
                    <a:pt x="1450" y="1138"/>
                  </a:lnTo>
                  <a:lnTo>
                    <a:pt x="1450" y="1140"/>
                  </a:lnTo>
                  <a:lnTo>
                    <a:pt x="1450" y="1142"/>
                  </a:lnTo>
                  <a:lnTo>
                    <a:pt x="1448" y="1142"/>
                  </a:lnTo>
                  <a:lnTo>
                    <a:pt x="1446" y="1140"/>
                  </a:lnTo>
                  <a:lnTo>
                    <a:pt x="1446" y="1142"/>
                  </a:lnTo>
                  <a:lnTo>
                    <a:pt x="1446" y="1140"/>
                  </a:lnTo>
                  <a:lnTo>
                    <a:pt x="1444" y="1140"/>
                  </a:lnTo>
                  <a:lnTo>
                    <a:pt x="1444" y="1142"/>
                  </a:lnTo>
                  <a:lnTo>
                    <a:pt x="1442" y="1142"/>
                  </a:lnTo>
                  <a:lnTo>
                    <a:pt x="1442" y="1140"/>
                  </a:lnTo>
                  <a:lnTo>
                    <a:pt x="1440" y="1142"/>
                  </a:lnTo>
                  <a:lnTo>
                    <a:pt x="1438" y="1142"/>
                  </a:lnTo>
                  <a:lnTo>
                    <a:pt x="1438" y="1140"/>
                  </a:lnTo>
                  <a:lnTo>
                    <a:pt x="1436" y="1140"/>
                  </a:lnTo>
                  <a:lnTo>
                    <a:pt x="1435" y="1140"/>
                  </a:lnTo>
                  <a:lnTo>
                    <a:pt x="1436" y="1140"/>
                  </a:lnTo>
                  <a:lnTo>
                    <a:pt x="1435" y="1140"/>
                  </a:lnTo>
                  <a:lnTo>
                    <a:pt x="1435" y="1142"/>
                  </a:lnTo>
                  <a:lnTo>
                    <a:pt x="1433" y="1142"/>
                  </a:lnTo>
                  <a:lnTo>
                    <a:pt x="1431" y="1142"/>
                  </a:lnTo>
                  <a:lnTo>
                    <a:pt x="1429" y="1142"/>
                  </a:lnTo>
                  <a:lnTo>
                    <a:pt x="1431" y="1142"/>
                  </a:lnTo>
                  <a:lnTo>
                    <a:pt x="1429" y="1144"/>
                  </a:lnTo>
                  <a:lnTo>
                    <a:pt x="1427" y="1144"/>
                  </a:lnTo>
                  <a:lnTo>
                    <a:pt x="1427" y="1146"/>
                  </a:lnTo>
                  <a:lnTo>
                    <a:pt x="1425" y="1146"/>
                  </a:lnTo>
                  <a:lnTo>
                    <a:pt x="1425" y="1144"/>
                  </a:lnTo>
                  <a:lnTo>
                    <a:pt x="1425" y="1146"/>
                  </a:lnTo>
                  <a:lnTo>
                    <a:pt x="1425" y="1144"/>
                  </a:lnTo>
                  <a:lnTo>
                    <a:pt x="1423" y="1146"/>
                  </a:lnTo>
                  <a:lnTo>
                    <a:pt x="1423" y="1144"/>
                  </a:lnTo>
                  <a:lnTo>
                    <a:pt x="1421" y="1144"/>
                  </a:lnTo>
                  <a:lnTo>
                    <a:pt x="1419" y="1144"/>
                  </a:lnTo>
                  <a:lnTo>
                    <a:pt x="1419" y="1142"/>
                  </a:lnTo>
                  <a:lnTo>
                    <a:pt x="1417" y="1142"/>
                  </a:lnTo>
                  <a:lnTo>
                    <a:pt x="1415" y="1140"/>
                  </a:lnTo>
                  <a:lnTo>
                    <a:pt x="1415" y="1142"/>
                  </a:lnTo>
                  <a:lnTo>
                    <a:pt x="1413" y="1142"/>
                  </a:lnTo>
                  <a:lnTo>
                    <a:pt x="1413" y="1144"/>
                  </a:lnTo>
                  <a:lnTo>
                    <a:pt x="1412" y="1144"/>
                  </a:lnTo>
                  <a:lnTo>
                    <a:pt x="1412" y="1146"/>
                  </a:lnTo>
                  <a:lnTo>
                    <a:pt x="1413" y="1146"/>
                  </a:lnTo>
                  <a:lnTo>
                    <a:pt x="1413" y="1148"/>
                  </a:lnTo>
                  <a:lnTo>
                    <a:pt x="1415" y="1148"/>
                  </a:lnTo>
                  <a:lnTo>
                    <a:pt x="1417" y="1148"/>
                  </a:lnTo>
                  <a:lnTo>
                    <a:pt x="1419" y="1148"/>
                  </a:lnTo>
                  <a:lnTo>
                    <a:pt x="1421" y="1146"/>
                  </a:lnTo>
                  <a:lnTo>
                    <a:pt x="1423" y="1146"/>
                  </a:lnTo>
                  <a:lnTo>
                    <a:pt x="1425" y="1146"/>
                  </a:lnTo>
                  <a:lnTo>
                    <a:pt x="1423" y="1146"/>
                  </a:lnTo>
                  <a:lnTo>
                    <a:pt x="1425" y="1146"/>
                  </a:lnTo>
                  <a:lnTo>
                    <a:pt x="1423" y="1148"/>
                  </a:lnTo>
                  <a:lnTo>
                    <a:pt x="1421" y="1148"/>
                  </a:lnTo>
                  <a:lnTo>
                    <a:pt x="1421" y="1150"/>
                  </a:lnTo>
                  <a:lnTo>
                    <a:pt x="1423" y="1150"/>
                  </a:lnTo>
                  <a:lnTo>
                    <a:pt x="1425" y="1150"/>
                  </a:lnTo>
                  <a:lnTo>
                    <a:pt x="1427" y="1150"/>
                  </a:lnTo>
                  <a:lnTo>
                    <a:pt x="1427" y="1148"/>
                  </a:lnTo>
                  <a:lnTo>
                    <a:pt x="1427" y="1146"/>
                  </a:lnTo>
                  <a:lnTo>
                    <a:pt x="1427" y="1148"/>
                  </a:lnTo>
                  <a:lnTo>
                    <a:pt x="1429" y="1148"/>
                  </a:lnTo>
                  <a:lnTo>
                    <a:pt x="1427" y="1148"/>
                  </a:lnTo>
                  <a:lnTo>
                    <a:pt x="1429" y="1148"/>
                  </a:lnTo>
                  <a:lnTo>
                    <a:pt x="1429" y="1150"/>
                  </a:lnTo>
                  <a:lnTo>
                    <a:pt x="1429" y="1148"/>
                  </a:lnTo>
                  <a:lnTo>
                    <a:pt x="1429" y="1150"/>
                  </a:lnTo>
                  <a:lnTo>
                    <a:pt x="1431" y="1150"/>
                  </a:lnTo>
                  <a:lnTo>
                    <a:pt x="1429" y="1150"/>
                  </a:lnTo>
                  <a:lnTo>
                    <a:pt x="1429" y="1152"/>
                  </a:lnTo>
                  <a:lnTo>
                    <a:pt x="1427" y="1152"/>
                  </a:lnTo>
                  <a:lnTo>
                    <a:pt x="1427" y="1154"/>
                  </a:lnTo>
                  <a:lnTo>
                    <a:pt x="1425" y="1154"/>
                  </a:lnTo>
                  <a:lnTo>
                    <a:pt x="1427" y="1154"/>
                  </a:lnTo>
                  <a:lnTo>
                    <a:pt x="1427" y="1156"/>
                  </a:lnTo>
                  <a:lnTo>
                    <a:pt x="1427" y="1154"/>
                  </a:lnTo>
                  <a:lnTo>
                    <a:pt x="1425" y="1154"/>
                  </a:lnTo>
                  <a:lnTo>
                    <a:pt x="1423" y="1154"/>
                  </a:lnTo>
                  <a:lnTo>
                    <a:pt x="1425" y="1154"/>
                  </a:lnTo>
                  <a:lnTo>
                    <a:pt x="1425" y="1156"/>
                  </a:lnTo>
                  <a:lnTo>
                    <a:pt x="1423" y="1156"/>
                  </a:lnTo>
                  <a:lnTo>
                    <a:pt x="1425" y="1156"/>
                  </a:lnTo>
                  <a:lnTo>
                    <a:pt x="1425" y="1158"/>
                  </a:lnTo>
                  <a:lnTo>
                    <a:pt x="1427" y="1158"/>
                  </a:lnTo>
                  <a:lnTo>
                    <a:pt x="1427" y="1160"/>
                  </a:lnTo>
                  <a:lnTo>
                    <a:pt x="1429" y="1160"/>
                  </a:lnTo>
                  <a:lnTo>
                    <a:pt x="1431" y="1160"/>
                  </a:lnTo>
                  <a:lnTo>
                    <a:pt x="1431" y="1161"/>
                  </a:lnTo>
                  <a:lnTo>
                    <a:pt x="1433" y="1161"/>
                  </a:lnTo>
                  <a:lnTo>
                    <a:pt x="1433" y="1160"/>
                  </a:lnTo>
                  <a:lnTo>
                    <a:pt x="1433" y="1161"/>
                  </a:lnTo>
                  <a:lnTo>
                    <a:pt x="1433" y="1163"/>
                  </a:lnTo>
                  <a:lnTo>
                    <a:pt x="1435" y="1163"/>
                  </a:lnTo>
                  <a:lnTo>
                    <a:pt x="1433" y="1163"/>
                  </a:lnTo>
                  <a:lnTo>
                    <a:pt x="1435" y="1163"/>
                  </a:lnTo>
                  <a:lnTo>
                    <a:pt x="1435" y="1165"/>
                  </a:lnTo>
                  <a:lnTo>
                    <a:pt x="1433" y="1165"/>
                  </a:lnTo>
                  <a:lnTo>
                    <a:pt x="1435" y="1165"/>
                  </a:lnTo>
                  <a:lnTo>
                    <a:pt x="1433" y="1165"/>
                  </a:lnTo>
                  <a:lnTo>
                    <a:pt x="1433" y="1167"/>
                  </a:lnTo>
                  <a:lnTo>
                    <a:pt x="1433" y="1165"/>
                  </a:lnTo>
                  <a:lnTo>
                    <a:pt x="1431" y="1165"/>
                  </a:lnTo>
                  <a:lnTo>
                    <a:pt x="1431" y="1167"/>
                  </a:lnTo>
                  <a:lnTo>
                    <a:pt x="1429" y="1167"/>
                  </a:lnTo>
                  <a:lnTo>
                    <a:pt x="1429" y="1165"/>
                  </a:lnTo>
                  <a:lnTo>
                    <a:pt x="1431" y="1165"/>
                  </a:lnTo>
                  <a:lnTo>
                    <a:pt x="1431" y="1163"/>
                  </a:lnTo>
                  <a:lnTo>
                    <a:pt x="1431" y="1165"/>
                  </a:lnTo>
                  <a:lnTo>
                    <a:pt x="1431" y="1163"/>
                  </a:lnTo>
                  <a:lnTo>
                    <a:pt x="1431" y="1165"/>
                  </a:lnTo>
                  <a:lnTo>
                    <a:pt x="1429" y="1165"/>
                  </a:lnTo>
                  <a:lnTo>
                    <a:pt x="1429" y="1163"/>
                  </a:lnTo>
                  <a:lnTo>
                    <a:pt x="1427" y="1161"/>
                  </a:lnTo>
                  <a:lnTo>
                    <a:pt x="1427" y="1163"/>
                  </a:lnTo>
                  <a:lnTo>
                    <a:pt x="1427" y="1161"/>
                  </a:lnTo>
                  <a:lnTo>
                    <a:pt x="1425" y="1161"/>
                  </a:lnTo>
                  <a:lnTo>
                    <a:pt x="1423" y="1161"/>
                  </a:lnTo>
                  <a:lnTo>
                    <a:pt x="1421" y="1161"/>
                  </a:lnTo>
                  <a:lnTo>
                    <a:pt x="1423" y="1161"/>
                  </a:lnTo>
                  <a:lnTo>
                    <a:pt x="1423" y="1160"/>
                  </a:lnTo>
                  <a:lnTo>
                    <a:pt x="1421" y="1160"/>
                  </a:lnTo>
                  <a:lnTo>
                    <a:pt x="1421" y="1158"/>
                  </a:lnTo>
                  <a:lnTo>
                    <a:pt x="1423" y="1158"/>
                  </a:lnTo>
                  <a:lnTo>
                    <a:pt x="1421" y="1158"/>
                  </a:lnTo>
                  <a:lnTo>
                    <a:pt x="1421" y="1160"/>
                  </a:lnTo>
                  <a:lnTo>
                    <a:pt x="1421" y="1158"/>
                  </a:lnTo>
                  <a:lnTo>
                    <a:pt x="1419" y="1158"/>
                  </a:lnTo>
                  <a:lnTo>
                    <a:pt x="1417" y="1158"/>
                  </a:lnTo>
                  <a:lnTo>
                    <a:pt x="1417" y="1156"/>
                  </a:lnTo>
                  <a:lnTo>
                    <a:pt x="1415" y="1156"/>
                  </a:lnTo>
                  <a:lnTo>
                    <a:pt x="1415" y="1158"/>
                  </a:lnTo>
                  <a:lnTo>
                    <a:pt x="1417" y="1158"/>
                  </a:lnTo>
                  <a:lnTo>
                    <a:pt x="1419" y="1158"/>
                  </a:lnTo>
                  <a:lnTo>
                    <a:pt x="1419" y="1160"/>
                  </a:lnTo>
                  <a:lnTo>
                    <a:pt x="1419" y="1161"/>
                  </a:lnTo>
                  <a:lnTo>
                    <a:pt x="1419" y="1160"/>
                  </a:lnTo>
                  <a:lnTo>
                    <a:pt x="1417" y="1160"/>
                  </a:lnTo>
                  <a:lnTo>
                    <a:pt x="1419" y="1160"/>
                  </a:lnTo>
                  <a:lnTo>
                    <a:pt x="1419" y="1161"/>
                  </a:lnTo>
                  <a:lnTo>
                    <a:pt x="1417" y="1161"/>
                  </a:lnTo>
                  <a:lnTo>
                    <a:pt x="1417" y="1163"/>
                  </a:lnTo>
                  <a:lnTo>
                    <a:pt x="1419" y="1163"/>
                  </a:lnTo>
                  <a:lnTo>
                    <a:pt x="1417" y="1163"/>
                  </a:lnTo>
                  <a:lnTo>
                    <a:pt x="1417" y="1165"/>
                  </a:lnTo>
                  <a:lnTo>
                    <a:pt x="1415" y="1165"/>
                  </a:lnTo>
                  <a:lnTo>
                    <a:pt x="1415" y="1163"/>
                  </a:lnTo>
                  <a:lnTo>
                    <a:pt x="1415" y="1161"/>
                  </a:lnTo>
                  <a:lnTo>
                    <a:pt x="1413" y="1161"/>
                  </a:lnTo>
                  <a:lnTo>
                    <a:pt x="1413" y="1160"/>
                  </a:lnTo>
                  <a:lnTo>
                    <a:pt x="1412" y="1160"/>
                  </a:lnTo>
                  <a:lnTo>
                    <a:pt x="1412" y="1161"/>
                  </a:lnTo>
                  <a:lnTo>
                    <a:pt x="1410" y="1161"/>
                  </a:lnTo>
                  <a:lnTo>
                    <a:pt x="1410" y="1163"/>
                  </a:lnTo>
                  <a:lnTo>
                    <a:pt x="1410" y="1161"/>
                  </a:lnTo>
                  <a:lnTo>
                    <a:pt x="1410" y="1163"/>
                  </a:lnTo>
                  <a:lnTo>
                    <a:pt x="1408" y="1163"/>
                  </a:lnTo>
                  <a:lnTo>
                    <a:pt x="1408" y="1165"/>
                  </a:lnTo>
                  <a:lnTo>
                    <a:pt x="1408" y="1163"/>
                  </a:lnTo>
                  <a:lnTo>
                    <a:pt x="1408" y="1165"/>
                  </a:lnTo>
                  <a:lnTo>
                    <a:pt x="1406" y="1165"/>
                  </a:lnTo>
                  <a:lnTo>
                    <a:pt x="1406" y="1163"/>
                  </a:lnTo>
                  <a:lnTo>
                    <a:pt x="1408" y="1163"/>
                  </a:lnTo>
                  <a:lnTo>
                    <a:pt x="1406" y="1163"/>
                  </a:lnTo>
                  <a:lnTo>
                    <a:pt x="1404" y="1163"/>
                  </a:lnTo>
                  <a:lnTo>
                    <a:pt x="1402" y="1163"/>
                  </a:lnTo>
                  <a:lnTo>
                    <a:pt x="1400" y="1161"/>
                  </a:lnTo>
                  <a:lnTo>
                    <a:pt x="1398" y="1161"/>
                  </a:lnTo>
                  <a:lnTo>
                    <a:pt x="1398" y="1160"/>
                  </a:lnTo>
                  <a:lnTo>
                    <a:pt x="1400" y="1160"/>
                  </a:lnTo>
                  <a:lnTo>
                    <a:pt x="1400" y="1161"/>
                  </a:lnTo>
                  <a:lnTo>
                    <a:pt x="1402" y="1161"/>
                  </a:lnTo>
                  <a:lnTo>
                    <a:pt x="1400" y="1160"/>
                  </a:lnTo>
                  <a:lnTo>
                    <a:pt x="1400" y="1158"/>
                  </a:lnTo>
                  <a:lnTo>
                    <a:pt x="1398" y="1158"/>
                  </a:lnTo>
                  <a:lnTo>
                    <a:pt x="1400" y="1158"/>
                  </a:lnTo>
                  <a:lnTo>
                    <a:pt x="1400" y="1156"/>
                  </a:lnTo>
                  <a:lnTo>
                    <a:pt x="1398" y="1156"/>
                  </a:lnTo>
                  <a:lnTo>
                    <a:pt x="1398" y="1158"/>
                  </a:lnTo>
                  <a:lnTo>
                    <a:pt x="1396" y="1158"/>
                  </a:lnTo>
                  <a:lnTo>
                    <a:pt x="1396" y="1156"/>
                  </a:lnTo>
                  <a:lnTo>
                    <a:pt x="1396" y="1158"/>
                  </a:lnTo>
                  <a:lnTo>
                    <a:pt x="1394" y="1158"/>
                  </a:lnTo>
                  <a:lnTo>
                    <a:pt x="1394" y="1156"/>
                  </a:lnTo>
                  <a:lnTo>
                    <a:pt x="1392" y="1156"/>
                  </a:lnTo>
                  <a:lnTo>
                    <a:pt x="1392" y="1154"/>
                  </a:lnTo>
                  <a:lnTo>
                    <a:pt x="1390" y="1154"/>
                  </a:lnTo>
                  <a:lnTo>
                    <a:pt x="1388" y="1154"/>
                  </a:lnTo>
                  <a:lnTo>
                    <a:pt x="1388" y="1152"/>
                  </a:lnTo>
                  <a:lnTo>
                    <a:pt x="1390" y="1152"/>
                  </a:lnTo>
                  <a:lnTo>
                    <a:pt x="1388" y="1152"/>
                  </a:lnTo>
                  <a:lnTo>
                    <a:pt x="1387" y="1152"/>
                  </a:lnTo>
                  <a:lnTo>
                    <a:pt x="1385" y="1154"/>
                  </a:lnTo>
                  <a:lnTo>
                    <a:pt x="1385" y="1152"/>
                  </a:lnTo>
                  <a:lnTo>
                    <a:pt x="1385" y="1154"/>
                  </a:lnTo>
                  <a:lnTo>
                    <a:pt x="1385" y="1152"/>
                  </a:lnTo>
                  <a:lnTo>
                    <a:pt x="1385" y="1154"/>
                  </a:lnTo>
                  <a:lnTo>
                    <a:pt x="1387" y="1154"/>
                  </a:lnTo>
                  <a:lnTo>
                    <a:pt x="1385" y="1154"/>
                  </a:lnTo>
                  <a:lnTo>
                    <a:pt x="1385" y="1156"/>
                  </a:lnTo>
                  <a:lnTo>
                    <a:pt x="1387" y="1156"/>
                  </a:lnTo>
                  <a:lnTo>
                    <a:pt x="1385" y="1156"/>
                  </a:lnTo>
                  <a:lnTo>
                    <a:pt x="1383" y="1158"/>
                  </a:lnTo>
                  <a:lnTo>
                    <a:pt x="1381" y="1156"/>
                  </a:lnTo>
                  <a:lnTo>
                    <a:pt x="1379" y="1156"/>
                  </a:lnTo>
                  <a:lnTo>
                    <a:pt x="1377" y="1156"/>
                  </a:lnTo>
                  <a:lnTo>
                    <a:pt x="1375" y="1156"/>
                  </a:lnTo>
                  <a:lnTo>
                    <a:pt x="1373" y="1154"/>
                  </a:lnTo>
                  <a:lnTo>
                    <a:pt x="1371" y="1154"/>
                  </a:lnTo>
                  <a:lnTo>
                    <a:pt x="1369" y="1154"/>
                  </a:lnTo>
                  <a:lnTo>
                    <a:pt x="1367" y="1152"/>
                  </a:lnTo>
                  <a:lnTo>
                    <a:pt x="1365" y="1152"/>
                  </a:lnTo>
                  <a:lnTo>
                    <a:pt x="1364" y="1152"/>
                  </a:lnTo>
                  <a:lnTo>
                    <a:pt x="1362" y="1152"/>
                  </a:lnTo>
                  <a:lnTo>
                    <a:pt x="1362" y="1154"/>
                  </a:lnTo>
                  <a:lnTo>
                    <a:pt x="1360" y="1154"/>
                  </a:lnTo>
                  <a:lnTo>
                    <a:pt x="1358" y="1154"/>
                  </a:lnTo>
                  <a:lnTo>
                    <a:pt x="1358" y="1152"/>
                  </a:lnTo>
                  <a:lnTo>
                    <a:pt x="1360" y="1152"/>
                  </a:lnTo>
                  <a:lnTo>
                    <a:pt x="1360" y="1150"/>
                  </a:lnTo>
                  <a:lnTo>
                    <a:pt x="1360" y="1148"/>
                  </a:lnTo>
                  <a:lnTo>
                    <a:pt x="1358" y="1148"/>
                  </a:lnTo>
                  <a:lnTo>
                    <a:pt x="1358" y="1150"/>
                  </a:lnTo>
                  <a:lnTo>
                    <a:pt x="1356" y="1150"/>
                  </a:lnTo>
                  <a:lnTo>
                    <a:pt x="1356" y="1152"/>
                  </a:lnTo>
                  <a:lnTo>
                    <a:pt x="1358" y="1154"/>
                  </a:lnTo>
                  <a:lnTo>
                    <a:pt x="1356" y="1154"/>
                  </a:lnTo>
                  <a:lnTo>
                    <a:pt x="1354" y="1154"/>
                  </a:lnTo>
                  <a:lnTo>
                    <a:pt x="1352" y="1156"/>
                  </a:lnTo>
                  <a:lnTo>
                    <a:pt x="1350" y="1156"/>
                  </a:lnTo>
                  <a:lnTo>
                    <a:pt x="1344" y="1158"/>
                  </a:lnTo>
                  <a:lnTo>
                    <a:pt x="1344" y="1160"/>
                  </a:lnTo>
                  <a:lnTo>
                    <a:pt x="1342" y="1160"/>
                  </a:lnTo>
                  <a:lnTo>
                    <a:pt x="1344" y="1158"/>
                  </a:lnTo>
                  <a:lnTo>
                    <a:pt x="1346" y="1158"/>
                  </a:lnTo>
                  <a:lnTo>
                    <a:pt x="1348" y="1158"/>
                  </a:lnTo>
                  <a:lnTo>
                    <a:pt x="1348" y="1156"/>
                  </a:lnTo>
                  <a:lnTo>
                    <a:pt x="1348" y="1158"/>
                  </a:lnTo>
                  <a:lnTo>
                    <a:pt x="1346" y="1156"/>
                  </a:lnTo>
                  <a:lnTo>
                    <a:pt x="1344" y="1158"/>
                  </a:lnTo>
                  <a:lnTo>
                    <a:pt x="1342" y="1158"/>
                  </a:lnTo>
                  <a:lnTo>
                    <a:pt x="1344" y="1158"/>
                  </a:lnTo>
                  <a:lnTo>
                    <a:pt x="1344" y="1156"/>
                  </a:lnTo>
                  <a:lnTo>
                    <a:pt x="1344" y="1154"/>
                  </a:lnTo>
                  <a:lnTo>
                    <a:pt x="1344" y="1152"/>
                  </a:lnTo>
                  <a:lnTo>
                    <a:pt x="1342" y="1152"/>
                  </a:lnTo>
                  <a:lnTo>
                    <a:pt x="1342" y="1154"/>
                  </a:lnTo>
                  <a:lnTo>
                    <a:pt x="1340" y="1154"/>
                  </a:lnTo>
                  <a:lnTo>
                    <a:pt x="1339" y="1154"/>
                  </a:lnTo>
                  <a:lnTo>
                    <a:pt x="1340" y="1154"/>
                  </a:lnTo>
                  <a:lnTo>
                    <a:pt x="1339" y="1154"/>
                  </a:lnTo>
                  <a:lnTo>
                    <a:pt x="1339" y="1156"/>
                  </a:lnTo>
                  <a:lnTo>
                    <a:pt x="1340" y="1156"/>
                  </a:lnTo>
                  <a:lnTo>
                    <a:pt x="1339" y="1156"/>
                  </a:lnTo>
                  <a:lnTo>
                    <a:pt x="1339" y="1158"/>
                  </a:lnTo>
                  <a:lnTo>
                    <a:pt x="1340" y="1158"/>
                  </a:lnTo>
                  <a:lnTo>
                    <a:pt x="1340" y="1160"/>
                  </a:lnTo>
                  <a:lnTo>
                    <a:pt x="1342" y="1160"/>
                  </a:lnTo>
                  <a:lnTo>
                    <a:pt x="1340" y="1160"/>
                  </a:lnTo>
                  <a:lnTo>
                    <a:pt x="1340" y="1161"/>
                  </a:lnTo>
                  <a:lnTo>
                    <a:pt x="1339" y="1163"/>
                  </a:lnTo>
                  <a:lnTo>
                    <a:pt x="1337" y="1163"/>
                  </a:lnTo>
                  <a:lnTo>
                    <a:pt x="1337" y="1165"/>
                  </a:lnTo>
                  <a:lnTo>
                    <a:pt x="1337" y="1167"/>
                  </a:lnTo>
                  <a:lnTo>
                    <a:pt x="1335" y="1167"/>
                  </a:lnTo>
                  <a:lnTo>
                    <a:pt x="1333" y="1169"/>
                  </a:lnTo>
                  <a:lnTo>
                    <a:pt x="1331" y="1171"/>
                  </a:lnTo>
                  <a:lnTo>
                    <a:pt x="1329" y="1171"/>
                  </a:lnTo>
                  <a:lnTo>
                    <a:pt x="1327" y="1171"/>
                  </a:lnTo>
                  <a:lnTo>
                    <a:pt x="1325" y="1173"/>
                  </a:lnTo>
                  <a:lnTo>
                    <a:pt x="1327" y="1173"/>
                  </a:lnTo>
                  <a:lnTo>
                    <a:pt x="1327" y="1171"/>
                  </a:lnTo>
                  <a:lnTo>
                    <a:pt x="1329" y="1171"/>
                  </a:lnTo>
                  <a:lnTo>
                    <a:pt x="1327" y="1173"/>
                  </a:lnTo>
                  <a:lnTo>
                    <a:pt x="1325" y="1173"/>
                  </a:lnTo>
                  <a:lnTo>
                    <a:pt x="1323" y="1175"/>
                  </a:lnTo>
                  <a:lnTo>
                    <a:pt x="1321" y="1175"/>
                  </a:lnTo>
                  <a:lnTo>
                    <a:pt x="1319" y="1177"/>
                  </a:lnTo>
                  <a:lnTo>
                    <a:pt x="1321" y="1175"/>
                  </a:lnTo>
                  <a:lnTo>
                    <a:pt x="1323" y="1173"/>
                  </a:lnTo>
                  <a:lnTo>
                    <a:pt x="1321" y="1173"/>
                  </a:lnTo>
                  <a:lnTo>
                    <a:pt x="1321" y="1175"/>
                  </a:lnTo>
                  <a:lnTo>
                    <a:pt x="1319" y="1175"/>
                  </a:lnTo>
                  <a:lnTo>
                    <a:pt x="1319" y="1173"/>
                  </a:lnTo>
                  <a:lnTo>
                    <a:pt x="1321" y="1173"/>
                  </a:lnTo>
                  <a:lnTo>
                    <a:pt x="1319" y="1173"/>
                  </a:lnTo>
                  <a:lnTo>
                    <a:pt x="1321" y="1173"/>
                  </a:lnTo>
                  <a:lnTo>
                    <a:pt x="1319" y="1173"/>
                  </a:lnTo>
                  <a:lnTo>
                    <a:pt x="1317" y="1173"/>
                  </a:lnTo>
                  <a:lnTo>
                    <a:pt x="1317" y="1171"/>
                  </a:lnTo>
                  <a:lnTo>
                    <a:pt x="1317" y="1173"/>
                  </a:lnTo>
                  <a:lnTo>
                    <a:pt x="1317" y="1175"/>
                  </a:lnTo>
                  <a:lnTo>
                    <a:pt x="1316" y="1175"/>
                  </a:lnTo>
                  <a:lnTo>
                    <a:pt x="1317" y="1175"/>
                  </a:lnTo>
                  <a:lnTo>
                    <a:pt x="1317" y="1173"/>
                  </a:lnTo>
                  <a:lnTo>
                    <a:pt x="1316" y="1173"/>
                  </a:lnTo>
                  <a:lnTo>
                    <a:pt x="1314" y="1171"/>
                  </a:lnTo>
                  <a:lnTo>
                    <a:pt x="1314" y="1173"/>
                  </a:lnTo>
                  <a:lnTo>
                    <a:pt x="1314" y="1175"/>
                  </a:lnTo>
                  <a:lnTo>
                    <a:pt x="1316" y="1175"/>
                  </a:lnTo>
                  <a:lnTo>
                    <a:pt x="1316" y="1177"/>
                  </a:lnTo>
                  <a:lnTo>
                    <a:pt x="1317" y="1177"/>
                  </a:lnTo>
                  <a:lnTo>
                    <a:pt x="1316" y="1177"/>
                  </a:lnTo>
                  <a:lnTo>
                    <a:pt x="1316" y="1179"/>
                  </a:lnTo>
                  <a:lnTo>
                    <a:pt x="1314" y="1179"/>
                  </a:lnTo>
                  <a:lnTo>
                    <a:pt x="1312" y="1179"/>
                  </a:lnTo>
                  <a:lnTo>
                    <a:pt x="1312" y="1177"/>
                  </a:lnTo>
                  <a:lnTo>
                    <a:pt x="1310" y="1177"/>
                  </a:lnTo>
                  <a:lnTo>
                    <a:pt x="1310" y="1179"/>
                  </a:lnTo>
                  <a:lnTo>
                    <a:pt x="1312" y="1179"/>
                  </a:lnTo>
                  <a:lnTo>
                    <a:pt x="1312" y="1181"/>
                  </a:lnTo>
                  <a:lnTo>
                    <a:pt x="1310" y="1181"/>
                  </a:lnTo>
                  <a:lnTo>
                    <a:pt x="1310" y="1183"/>
                  </a:lnTo>
                  <a:lnTo>
                    <a:pt x="1308" y="1183"/>
                  </a:lnTo>
                  <a:lnTo>
                    <a:pt x="1310" y="1183"/>
                  </a:lnTo>
                  <a:lnTo>
                    <a:pt x="1310" y="1181"/>
                  </a:lnTo>
                  <a:lnTo>
                    <a:pt x="1308" y="1181"/>
                  </a:lnTo>
                  <a:lnTo>
                    <a:pt x="1308" y="1183"/>
                  </a:lnTo>
                  <a:lnTo>
                    <a:pt x="1308" y="1181"/>
                  </a:lnTo>
                  <a:lnTo>
                    <a:pt x="1306" y="1183"/>
                  </a:lnTo>
                  <a:lnTo>
                    <a:pt x="1304" y="1183"/>
                  </a:lnTo>
                  <a:lnTo>
                    <a:pt x="1306" y="1183"/>
                  </a:lnTo>
                  <a:lnTo>
                    <a:pt x="1304" y="1183"/>
                  </a:lnTo>
                  <a:lnTo>
                    <a:pt x="1304" y="1184"/>
                  </a:lnTo>
                  <a:lnTo>
                    <a:pt x="1306" y="1184"/>
                  </a:lnTo>
                  <a:lnTo>
                    <a:pt x="1306" y="1183"/>
                  </a:lnTo>
                  <a:lnTo>
                    <a:pt x="1308" y="1183"/>
                  </a:lnTo>
                  <a:lnTo>
                    <a:pt x="1308" y="1184"/>
                  </a:lnTo>
                  <a:lnTo>
                    <a:pt x="1306" y="1184"/>
                  </a:lnTo>
                  <a:lnTo>
                    <a:pt x="1306" y="1186"/>
                  </a:lnTo>
                  <a:lnTo>
                    <a:pt x="1304" y="1188"/>
                  </a:lnTo>
                  <a:lnTo>
                    <a:pt x="1304" y="1186"/>
                  </a:lnTo>
                  <a:lnTo>
                    <a:pt x="1302" y="1186"/>
                  </a:lnTo>
                  <a:lnTo>
                    <a:pt x="1300" y="1186"/>
                  </a:lnTo>
                  <a:lnTo>
                    <a:pt x="1300" y="1188"/>
                  </a:lnTo>
                  <a:lnTo>
                    <a:pt x="1302" y="1188"/>
                  </a:lnTo>
                  <a:lnTo>
                    <a:pt x="1302" y="1190"/>
                  </a:lnTo>
                  <a:lnTo>
                    <a:pt x="1304" y="1190"/>
                  </a:lnTo>
                  <a:lnTo>
                    <a:pt x="1304" y="1192"/>
                  </a:lnTo>
                  <a:lnTo>
                    <a:pt x="1302" y="1192"/>
                  </a:lnTo>
                  <a:lnTo>
                    <a:pt x="1302" y="1194"/>
                  </a:lnTo>
                  <a:lnTo>
                    <a:pt x="1302" y="1196"/>
                  </a:lnTo>
                  <a:lnTo>
                    <a:pt x="1300" y="1196"/>
                  </a:lnTo>
                  <a:lnTo>
                    <a:pt x="1300" y="1198"/>
                  </a:lnTo>
                  <a:lnTo>
                    <a:pt x="1298" y="1198"/>
                  </a:lnTo>
                  <a:lnTo>
                    <a:pt x="1300" y="1198"/>
                  </a:lnTo>
                  <a:lnTo>
                    <a:pt x="1300" y="1196"/>
                  </a:lnTo>
                  <a:lnTo>
                    <a:pt x="1298" y="1196"/>
                  </a:lnTo>
                  <a:lnTo>
                    <a:pt x="1300" y="1196"/>
                  </a:lnTo>
                  <a:lnTo>
                    <a:pt x="1298" y="1196"/>
                  </a:lnTo>
                  <a:lnTo>
                    <a:pt x="1298" y="1198"/>
                  </a:lnTo>
                  <a:lnTo>
                    <a:pt x="1298" y="1196"/>
                  </a:lnTo>
                  <a:lnTo>
                    <a:pt x="1296" y="1196"/>
                  </a:lnTo>
                  <a:lnTo>
                    <a:pt x="1296" y="1194"/>
                  </a:lnTo>
                  <a:lnTo>
                    <a:pt x="1296" y="1196"/>
                  </a:lnTo>
                  <a:lnTo>
                    <a:pt x="1296" y="1198"/>
                  </a:lnTo>
                  <a:lnTo>
                    <a:pt x="1296" y="1196"/>
                  </a:lnTo>
                  <a:lnTo>
                    <a:pt x="1296" y="1198"/>
                  </a:lnTo>
                  <a:lnTo>
                    <a:pt x="1298" y="1198"/>
                  </a:lnTo>
                  <a:lnTo>
                    <a:pt x="1300" y="1198"/>
                  </a:lnTo>
                  <a:lnTo>
                    <a:pt x="1300" y="1200"/>
                  </a:lnTo>
                  <a:lnTo>
                    <a:pt x="1300" y="1202"/>
                  </a:lnTo>
                  <a:lnTo>
                    <a:pt x="1298" y="1202"/>
                  </a:lnTo>
                  <a:lnTo>
                    <a:pt x="1298" y="1204"/>
                  </a:lnTo>
                  <a:lnTo>
                    <a:pt x="1300" y="1204"/>
                  </a:lnTo>
                  <a:lnTo>
                    <a:pt x="1300" y="1206"/>
                  </a:lnTo>
                  <a:lnTo>
                    <a:pt x="1300" y="1204"/>
                  </a:lnTo>
                  <a:lnTo>
                    <a:pt x="1298" y="1204"/>
                  </a:lnTo>
                  <a:lnTo>
                    <a:pt x="1298" y="1206"/>
                  </a:lnTo>
                  <a:lnTo>
                    <a:pt x="1300" y="1206"/>
                  </a:lnTo>
                  <a:lnTo>
                    <a:pt x="1300" y="1207"/>
                  </a:lnTo>
                  <a:lnTo>
                    <a:pt x="1300" y="1209"/>
                  </a:lnTo>
                  <a:lnTo>
                    <a:pt x="1300" y="1211"/>
                  </a:lnTo>
                  <a:lnTo>
                    <a:pt x="1300" y="1213"/>
                  </a:lnTo>
                  <a:lnTo>
                    <a:pt x="1302" y="1213"/>
                  </a:lnTo>
                  <a:lnTo>
                    <a:pt x="1302" y="1215"/>
                  </a:lnTo>
                  <a:lnTo>
                    <a:pt x="1302" y="1213"/>
                  </a:lnTo>
                  <a:lnTo>
                    <a:pt x="1302" y="1215"/>
                  </a:lnTo>
                  <a:lnTo>
                    <a:pt x="1302" y="1217"/>
                  </a:lnTo>
                  <a:lnTo>
                    <a:pt x="1302" y="1219"/>
                  </a:lnTo>
                  <a:lnTo>
                    <a:pt x="1304" y="1219"/>
                  </a:lnTo>
                  <a:lnTo>
                    <a:pt x="1304" y="1221"/>
                  </a:lnTo>
                  <a:lnTo>
                    <a:pt x="1304" y="1219"/>
                  </a:lnTo>
                  <a:lnTo>
                    <a:pt x="1306" y="1219"/>
                  </a:lnTo>
                  <a:lnTo>
                    <a:pt x="1306" y="1221"/>
                  </a:lnTo>
                  <a:lnTo>
                    <a:pt x="1304" y="1221"/>
                  </a:lnTo>
                  <a:lnTo>
                    <a:pt x="1302" y="1221"/>
                  </a:lnTo>
                  <a:lnTo>
                    <a:pt x="1302" y="1223"/>
                  </a:lnTo>
                  <a:lnTo>
                    <a:pt x="1300" y="1223"/>
                  </a:lnTo>
                  <a:lnTo>
                    <a:pt x="1298" y="1221"/>
                  </a:lnTo>
                  <a:lnTo>
                    <a:pt x="1296" y="1219"/>
                  </a:lnTo>
                  <a:lnTo>
                    <a:pt x="1294" y="1219"/>
                  </a:lnTo>
                  <a:lnTo>
                    <a:pt x="1292" y="1219"/>
                  </a:lnTo>
                  <a:lnTo>
                    <a:pt x="1291" y="1219"/>
                  </a:lnTo>
                  <a:lnTo>
                    <a:pt x="1289" y="1219"/>
                  </a:lnTo>
                  <a:lnTo>
                    <a:pt x="1287" y="1219"/>
                  </a:lnTo>
                  <a:lnTo>
                    <a:pt x="1287" y="1217"/>
                  </a:lnTo>
                  <a:lnTo>
                    <a:pt x="1285" y="1217"/>
                  </a:lnTo>
                  <a:lnTo>
                    <a:pt x="1283" y="1217"/>
                  </a:lnTo>
                  <a:lnTo>
                    <a:pt x="1283" y="1215"/>
                  </a:lnTo>
                  <a:lnTo>
                    <a:pt x="1281" y="1217"/>
                  </a:lnTo>
                  <a:lnTo>
                    <a:pt x="1281" y="1215"/>
                  </a:lnTo>
                  <a:lnTo>
                    <a:pt x="1279" y="1215"/>
                  </a:lnTo>
                  <a:lnTo>
                    <a:pt x="1279" y="1213"/>
                  </a:lnTo>
                  <a:lnTo>
                    <a:pt x="1277" y="1213"/>
                  </a:lnTo>
                  <a:lnTo>
                    <a:pt x="1275" y="1213"/>
                  </a:lnTo>
                  <a:lnTo>
                    <a:pt x="1273" y="1213"/>
                  </a:lnTo>
                  <a:lnTo>
                    <a:pt x="1275" y="1213"/>
                  </a:lnTo>
                  <a:lnTo>
                    <a:pt x="1275" y="1211"/>
                  </a:lnTo>
                  <a:lnTo>
                    <a:pt x="1273" y="1211"/>
                  </a:lnTo>
                  <a:lnTo>
                    <a:pt x="1273" y="1209"/>
                  </a:lnTo>
                  <a:lnTo>
                    <a:pt x="1273" y="1207"/>
                  </a:lnTo>
                  <a:lnTo>
                    <a:pt x="1275" y="1207"/>
                  </a:lnTo>
                  <a:lnTo>
                    <a:pt x="1273" y="1207"/>
                  </a:lnTo>
                  <a:lnTo>
                    <a:pt x="1273" y="1206"/>
                  </a:lnTo>
                  <a:lnTo>
                    <a:pt x="1271" y="1206"/>
                  </a:lnTo>
                  <a:lnTo>
                    <a:pt x="1273" y="1206"/>
                  </a:lnTo>
                  <a:lnTo>
                    <a:pt x="1273" y="1204"/>
                  </a:lnTo>
                  <a:lnTo>
                    <a:pt x="1271" y="1204"/>
                  </a:lnTo>
                  <a:lnTo>
                    <a:pt x="1269" y="1204"/>
                  </a:lnTo>
                  <a:lnTo>
                    <a:pt x="1269" y="1202"/>
                  </a:lnTo>
                  <a:lnTo>
                    <a:pt x="1269" y="1200"/>
                  </a:lnTo>
                  <a:lnTo>
                    <a:pt x="1269" y="1198"/>
                  </a:lnTo>
                  <a:lnTo>
                    <a:pt x="1268" y="1198"/>
                  </a:lnTo>
                  <a:lnTo>
                    <a:pt x="1268" y="1196"/>
                  </a:lnTo>
                  <a:lnTo>
                    <a:pt x="1268" y="1194"/>
                  </a:lnTo>
                  <a:lnTo>
                    <a:pt x="1268" y="1192"/>
                  </a:lnTo>
                  <a:lnTo>
                    <a:pt x="1266" y="1192"/>
                  </a:lnTo>
                  <a:lnTo>
                    <a:pt x="1266" y="1190"/>
                  </a:lnTo>
                  <a:lnTo>
                    <a:pt x="1266" y="1192"/>
                  </a:lnTo>
                  <a:lnTo>
                    <a:pt x="1266" y="1190"/>
                  </a:lnTo>
                  <a:lnTo>
                    <a:pt x="1264" y="1190"/>
                  </a:lnTo>
                  <a:lnTo>
                    <a:pt x="1264" y="1188"/>
                  </a:lnTo>
                  <a:lnTo>
                    <a:pt x="1262" y="1188"/>
                  </a:lnTo>
                  <a:lnTo>
                    <a:pt x="1262" y="1186"/>
                  </a:lnTo>
                  <a:lnTo>
                    <a:pt x="1262" y="1184"/>
                  </a:lnTo>
                  <a:lnTo>
                    <a:pt x="1260" y="1184"/>
                  </a:lnTo>
                  <a:lnTo>
                    <a:pt x="1260" y="1183"/>
                  </a:lnTo>
                  <a:lnTo>
                    <a:pt x="1258" y="1183"/>
                  </a:lnTo>
                  <a:lnTo>
                    <a:pt x="1258" y="1181"/>
                  </a:lnTo>
                  <a:lnTo>
                    <a:pt x="1256" y="1181"/>
                  </a:lnTo>
                  <a:lnTo>
                    <a:pt x="1256" y="1179"/>
                  </a:lnTo>
                  <a:lnTo>
                    <a:pt x="1254" y="1179"/>
                  </a:lnTo>
                  <a:lnTo>
                    <a:pt x="1254" y="1177"/>
                  </a:lnTo>
                  <a:lnTo>
                    <a:pt x="1254" y="1175"/>
                  </a:lnTo>
                  <a:lnTo>
                    <a:pt x="1254" y="1173"/>
                  </a:lnTo>
                  <a:lnTo>
                    <a:pt x="1252" y="1173"/>
                  </a:lnTo>
                  <a:lnTo>
                    <a:pt x="1252" y="1171"/>
                  </a:lnTo>
                  <a:lnTo>
                    <a:pt x="1252" y="1169"/>
                  </a:lnTo>
                  <a:lnTo>
                    <a:pt x="1250" y="1169"/>
                  </a:lnTo>
                  <a:lnTo>
                    <a:pt x="1250" y="1167"/>
                  </a:lnTo>
                  <a:lnTo>
                    <a:pt x="1250" y="1165"/>
                  </a:lnTo>
                  <a:lnTo>
                    <a:pt x="1248" y="1165"/>
                  </a:lnTo>
                  <a:lnTo>
                    <a:pt x="1248" y="1163"/>
                  </a:lnTo>
                  <a:lnTo>
                    <a:pt x="1248" y="1161"/>
                  </a:lnTo>
                  <a:lnTo>
                    <a:pt x="1246" y="1161"/>
                  </a:lnTo>
                  <a:lnTo>
                    <a:pt x="1244" y="1160"/>
                  </a:lnTo>
                  <a:lnTo>
                    <a:pt x="1244" y="1158"/>
                  </a:lnTo>
                  <a:lnTo>
                    <a:pt x="1243" y="1158"/>
                  </a:lnTo>
                  <a:lnTo>
                    <a:pt x="1244" y="1158"/>
                  </a:lnTo>
                  <a:lnTo>
                    <a:pt x="1246" y="1158"/>
                  </a:lnTo>
                  <a:lnTo>
                    <a:pt x="1244" y="1158"/>
                  </a:lnTo>
                  <a:lnTo>
                    <a:pt x="1244" y="1156"/>
                  </a:lnTo>
                  <a:lnTo>
                    <a:pt x="1244" y="1158"/>
                  </a:lnTo>
                  <a:lnTo>
                    <a:pt x="1244" y="1156"/>
                  </a:lnTo>
                  <a:lnTo>
                    <a:pt x="1244" y="1158"/>
                  </a:lnTo>
                  <a:lnTo>
                    <a:pt x="1243" y="1158"/>
                  </a:lnTo>
                  <a:lnTo>
                    <a:pt x="1241" y="1158"/>
                  </a:lnTo>
                  <a:lnTo>
                    <a:pt x="1241" y="1156"/>
                  </a:lnTo>
                  <a:lnTo>
                    <a:pt x="1241" y="1158"/>
                  </a:lnTo>
                  <a:lnTo>
                    <a:pt x="1241" y="1156"/>
                  </a:lnTo>
                  <a:lnTo>
                    <a:pt x="1239" y="1156"/>
                  </a:lnTo>
                  <a:lnTo>
                    <a:pt x="1239" y="1154"/>
                  </a:lnTo>
                  <a:lnTo>
                    <a:pt x="1237" y="1154"/>
                  </a:lnTo>
                  <a:lnTo>
                    <a:pt x="1237" y="1152"/>
                  </a:lnTo>
                  <a:lnTo>
                    <a:pt x="1235" y="1152"/>
                  </a:lnTo>
                  <a:lnTo>
                    <a:pt x="1231" y="1152"/>
                  </a:lnTo>
                  <a:lnTo>
                    <a:pt x="1229" y="1152"/>
                  </a:lnTo>
                  <a:lnTo>
                    <a:pt x="1227" y="1152"/>
                  </a:lnTo>
                  <a:lnTo>
                    <a:pt x="1225" y="1152"/>
                  </a:lnTo>
                  <a:lnTo>
                    <a:pt x="1223" y="1152"/>
                  </a:lnTo>
                  <a:lnTo>
                    <a:pt x="1223" y="1150"/>
                  </a:lnTo>
                  <a:lnTo>
                    <a:pt x="1221" y="1152"/>
                  </a:lnTo>
                  <a:lnTo>
                    <a:pt x="1220" y="1152"/>
                  </a:lnTo>
                  <a:lnTo>
                    <a:pt x="1220" y="1154"/>
                  </a:lnTo>
                  <a:lnTo>
                    <a:pt x="1220" y="1152"/>
                  </a:lnTo>
                  <a:lnTo>
                    <a:pt x="1218" y="1154"/>
                  </a:lnTo>
                  <a:lnTo>
                    <a:pt x="1216" y="1156"/>
                  </a:lnTo>
                  <a:lnTo>
                    <a:pt x="1216" y="1158"/>
                  </a:lnTo>
                  <a:lnTo>
                    <a:pt x="1216" y="1160"/>
                  </a:lnTo>
                  <a:lnTo>
                    <a:pt x="1214" y="1160"/>
                  </a:lnTo>
                  <a:lnTo>
                    <a:pt x="1214" y="1161"/>
                  </a:lnTo>
                  <a:lnTo>
                    <a:pt x="1214" y="1163"/>
                  </a:lnTo>
                  <a:lnTo>
                    <a:pt x="1212" y="1163"/>
                  </a:lnTo>
                  <a:lnTo>
                    <a:pt x="1212" y="1165"/>
                  </a:lnTo>
                  <a:lnTo>
                    <a:pt x="1210" y="1165"/>
                  </a:lnTo>
                  <a:lnTo>
                    <a:pt x="1210" y="1167"/>
                  </a:lnTo>
                  <a:lnTo>
                    <a:pt x="1208" y="1167"/>
                  </a:lnTo>
                  <a:lnTo>
                    <a:pt x="1208" y="1165"/>
                  </a:lnTo>
                  <a:lnTo>
                    <a:pt x="1206" y="1165"/>
                  </a:lnTo>
                  <a:lnTo>
                    <a:pt x="1204" y="1165"/>
                  </a:lnTo>
                  <a:lnTo>
                    <a:pt x="1204" y="1163"/>
                  </a:lnTo>
                  <a:lnTo>
                    <a:pt x="1202" y="1163"/>
                  </a:lnTo>
                  <a:lnTo>
                    <a:pt x="1200" y="1163"/>
                  </a:lnTo>
                  <a:lnTo>
                    <a:pt x="1200" y="1161"/>
                  </a:lnTo>
                  <a:lnTo>
                    <a:pt x="1198" y="1161"/>
                  </a:lnTo>
                  <a:lnTo>
                    <a:pt x="1196" y="1161"/>
                  </a:lnTo>
                  <a:lnTo>
                    <a:pt x="1195" y="1161"/>
                  </a:lnTo>
                  <a:lnTo>
                    <a:pt x="1195" y="1160"/>
                  </a:lnTo>
                  <a:lnTo>
                    <a:pt x="1193" y="1158"/>
                  </a:lnTo>
                  <a:lnTo>
                    <a:pt x="1191" y="1158"/>
                  </a:lnTo>
                  <a:lnTo>
                    <a:pt x="1189" y="1156"/>
                  </a:lnTo>
                  <a:lnTo>
                    <a:pt x="1189" y="1154"/>
                  </a:lnTo>
                  <a:lnTo>
                    <a:pt x="1187" y="1154"/>
                  </a:lnTo>
                  <a:lnTo>
                    <a:pt x="1187" y="1152"/>
                  </a:lnTo>
                  <a:lnTo>
                    <a:pt x="1187" y="1150"/>
                  </a:lnTo>
                  <a:lnTo>
                    <a:pt x="1185" y="1150"/>
                  </a:lnTo>
                  <a:lnTo>
                    <a:pt x="1185" y="1148"/>
                  </a:lnTo>
                  <a:lnTo>
                    <a:pt x="1185" y="1146"/>
                  </a:lnTo>
                  <a:lnTo>
                    <a:pt x="1185" y="1144"/>
                  </a:lnTo>
                  <a:lnTo>
                    <a:pt x="1185" y="1142"/>
                  </a:lnTo>
                  <a:lnTo>
                    <a:pt x="1183" y="1142"/>
                  </a:lnTo>
                  <a:lnTo>
                    <a:pt x="1183" y="1140"/>
                  </a:lnTo>
                  <a:lnTo>
                    <a:pt x="1183" y="1138"/>
                  </a:lnTo>
                  <a:lnTo>
                    <a:pt x="1181" y="1136"/>
                  </a:lnTo>
                  <a:lnTo>
                    <a:pt x="1179" y="1136"/>
                  </a:lnTo>
                  <a:lnTo>
                    <a:pt x="1179" y="1135"/>
                  </a:lnTo>
                  <a:lnTo>
                    <a:pt x="1177" y="1135"/>
                  </a:lnTo>
                  <a:lnTo>
                    <a:pt x="1177" y="1133"/>
                  </a:lnTo>
                  <a:lnTo>
                    <a:pt x="1177" y="1135"/>
                  </a:lnTo>
                  <a:lnTo>
                    <a:pt x="1177" y="1133"/>
                  </a:lnTo>
                  <a:lnTo>
                    <a:pt x="1175" y="1133"/>
                  </a:lnTo>
                  <a:lnTo>
                    <a:pt x="1173" y="1133"/>
                  </a:lnTo>
                  <a:lnTo>
                    <a:pt x="1173" y="1131"/>
                  </a:lnTo>
                  <a:lnTo>
                    <a:pt x="1172" y="1131"/>
                  </a:lnTo>
                  <a:lnTo>
                    <a:pt x="1172" y="1129"/>
                  </a:lnTo>
                  <a:lnTo>
                    <a:pt x="1170" y="1129"/>
                  </a:lnTo>
                  <a:lnTo>
                    <a:pt x="1170" y="1127"/>
                  </a:lnTo>
                  <a:lnTo>
                    <a:pt x="1168" y="1127"/>
                  </a:lnTo>
                  <a:lnTo>
                    <a:pt x="1168" y="1125"/>
                  </a:lnTo>
                  <a:lnTo>
                    <a:pt x="1166" y="1125"/>
                  </a:lnTo>
                  <a:lnTo>
                    <a:pt x="1166" y="1123"/>
                  </a:lnTo>
                  <a:lnTo>
                    <a:pt x="1164" y="1123"/>
                  </a:lnTo>
                  <a:lnTo>
                    <a:pt x="1164" y="1121"/>
                  </a:lnTo>
                  <a:lnTo>
                    <a:pt x="1162" y="1121"/>
                  </a:lnTo>
                  <a:lnTo>
                    <a:pt x="1160" y="1121"/>
                  </a:lnTo>
                  <a:lnTo>
                    <a:pt x="1160" y="1119"/>
                  </a:lnTo>
                  <a:lnTo>
                    <a:pt x="1160" y="1117"/>
                  </a:lnTo>
                  <a:lnTo>
                    <a:pt x="1158" y="1117"/>
                  </a:lnTo>
                  <a:lnTo>
                    <a:pt x="1158" y="1115"/>
                  </a:lnTo>
                  <a:lnTo>
                    <a:pt x="1156" y="1115"/>
                  </a:lnTo>
                  <a:lnTo>
                    <a:pt x="1154" y="1115"/>
                  </a:lnTo>
                  <a:lnTo>
                    <a:pt x="1152" y="1115"/>
                  </a:lnTo>
                  <a:lnTo>
                    <a:pt x="1150" y="1115"/>
                  </a:lnTo>
                  <a:lnTo>
                    <a:pt x="1148" y="1115"/>
                  </a:lnTo>
                  <a:lnTo>
                    <a:pt x="1147" y="1115"/>
                  </a:lnTo>
                  <a:lnTo>
                    <a:pt x="1145" y="1115"/>
                  </a:lnTo>
                  <a:lnTo>
                    <a:pt x="1143" y="1115"/>
                  </a:lnTo>
                  <a:lnTo>
                    <a:pt x="1141" y="1115"/>
                  </a:lnTo>
                  <a:lnTo>
                    <a:pt x="1139" y="1115"/>
                  </a:lnTo>
                  <a:lnTo>
                    <a:pt x="1137" y="1115"/>
                  </a:lnTo>
                  <a:lnTo>
                    <a:pt x="1135" y="1115"/>
                  </a:lnTo>
                  <a:lnTo>
                    <a:pt x="1133" y="1115"/>
                  </a:lnTo>
                  <a:lnTo>
                    <a:pt x="1131" y="1115"/>
                  </a:lnTo>
                  <a:lnTo>
                    <a:pt x="1129" y="1115"/>
                  </a:lnTo>
                  <a:lnTo>
                    <a:pt x="1129" y="1117"/>
                  </a:lnTo>
                  <a:lnTo>
                    <a:pt x="1129" y="1119"/>
                  </a:lnTo>
                  <a:lnTo>
                    <a:pt x="1129" y="1121"/>
                  </a:lnTo>
                  <a:lnTo>
                    <a:pt x="1129" y="1123"/>
                  </a:lnTo>
                  <a:lnTo>
                    <a:pt x="1127" y="1123"/>
                  </a:lnTo>
                  <a:lnTo>
                    <a:pt x="1125" y="1123"/>
                  </a:lnTo>
                  <a:lnTo>
                    <a:pt x="1124" y="1123"/>
                  </a:lnTo>
                  <a:lnTo>
                    <a:pt x="1122" y="1123"/>
                  </a:lnTo>
                  <a:lnTo>
                    <a:pt x="1120" y="1123"/>
                  </a:lnTo>
                  <a:lnTo>
                    <a:pt x="1118" y="1123"/>
                  </a:lnTo>
                  <a:lnTo>
                    <a:pt x="1116" y="1123"/>
                  </a:lnTo>
                  <a:lnTo>
                    <a:pt x="1114" y="1123"/>
                  </a:lnTo>
                  <a:lnTo>
                    <a:pt x="1112" y="1123"/>
                  </a:lnTo>
                  <a:lnTo>
                    <a:pt x="1110" y="1123"/>
                  </a:lnTo>
                  <a:lnTo>
                    <a:pt x="1108" y="1123"/>
                  </a:lnTo>
                  <a:lnTo>
                    <a:pt x="1106" y="1123"/>
                  </a:lnTo>
                  <a:lnTo>
                    <a:pt x="1104" y="1123"/>
                  </a:lnTo>
                  <a:lnTo>
                    <a:pt x="1102" y="1123"/>
                  </a:lnTo>
                  <a:lnTo>
                    <a:pt x="1100" y="1123"/>
                  </a:lnTo>
                  <a:lnTo>
                    <a:pt x="1099" y="1123"/>
                  </a:lnTo>
                  <a:lnTo>
                    <a:pt x="1097" y="1123"/>
                  </a:lnTo>
                  <a:lnTo>
                    <a:pt x="1095" y="1123"/>
                  </a:lnTo>
                  <a:lnTo>
                    <a:pt x="1093" y="1123"/>
                  </a:lnTo>
                  <a:lnTo>
                    <a:pt x="1091" y="1123"/>
                  </a:lnTo>
                  <a:lnTo>
                    <a:pt x="1089" y="1123"/>
                  </a:lnTo>
                  <a:lnTo>
                    <a:pt x="1087" y="1123"/>
                  </a:lnTo>
                  <a:lnTo>
                    <a:pt x="1085" y="1123"/>
                  </a:lnTo>
                  <a:lnTo>
                    <a:pt x="1083" y="1123"/>
                  </a:lnTo>
                  <a:lnTo>
                    <a:pt x="1081" y="1123"/>
                  </a:lnTo>
                  <a:lnTo>
                    <a:pt x="1079" y="1123"/>
                  </a:lnTo>
                  <a:lnTo>
                    <a:pt x="1079" y="1121"/>
                  </a:lnTo>
                  <a:lnTo>
                    <a:pt x="1077" y="1121"/>
                  </a:lnTo>
                  <a:lnTo>
                    <a:pt x="1070" y="1119"/>
                  </a:lnTo>
                  <a:lnTo>
                    <a:pt x="1064" y="1117"/>
                  </a:lnTo>
                  <a:lnTo>
                    <a:pt x="1058" y="1113"/>
                  </a:lnTo>
                  <a:lnTo>
                    <a:pt x="1051" y="1112"/>
                  </a:lnTo>
                  <a:lnTo>
                    <a:pt x="1045" y="1110"/>
                  </a:lnTo>
                  <a:lnTo>
                    <a:pt x="1037" y="1108"/>
                  </a:lnTo>
                  <a:lnTo>
                    <a:pt x="1031" y="1104"/>
                  </a:lnTo>
                  <a:lnTo>
                    <a:pt x="1026" y="1102"/>
                  </a:lnTo>
                  <a:lnTo>
                    <a:pt x="1024" y="1102"/>
                  </a:lnTo>
                  <a:lnTo>
                    <a:pt x="1024" y="1100"/>
                  </a:lnTo>
                  <a:lnTo>
                    <a:pt x="1026" y="1100"/>
                  </a:lnTo>
                  <a:lnTo>
                    <a:pt x="1026" y="1098"/>
                  </a:lnTo>
                  <a:lnTo>
                    <a:pt x="1024" y="1098"/>
                  </a:lnTo>
                  <a:lnTo>
                    <a:pt x="1022" y="1098"/>
                  </a:lnTo>
                  <a:lnTo>
                    <a:pt x="1020" y="1098"/>
                  </a:lnTo>
                  <a:lnTo>
                    <a:pt x="1018" y="1098"/>
                  </a:lnTo>
                  <a:lnTo>
                    <a:pt x="1016" y="1098"/>
                  </a:lnTo>
                  <a:lnTo>
                    <a:pt x="1014" y="1098"/>
                  </a:lnTo>
                  <a:lnTo>
                    <a:pt x="1012" y="1100"/>
                  </a:lnTo>
                  <a:lnTo>
                    <a:pt x="1010" y="1100"/>
                  </a:lnTo>
                  <a:lnTo>
                    <a:pt x="1008" y="1100"/>
                  </a:lnTo>
                  <a:lnTo>
                    <a:pt x="1006" y="1100"/>
                  </a:lnTo>
                  <a:lnTo>
                    <a:pt x="1004" y="1100"/>
                  </a:lnTo>
                  <a:lnTo>
                    <a:pt x="1003" y="1100"/>
                  </a:lnTo>
                  <a:lnTo>
                    <a:pt x="1001" y="1100"/>
                  </a:lnTo>
                  <a:lnTo>
                    <a:pt x="999" y="1100"/>
                  </a:lnTo>
                  <a:lnTo>
                    <a:pt x="997" y="1100"/>
                  </a:lnTo>
                  <a:lnTo>
                    <a:pt x="995" y="1100"/>
                  </a:lnTo>
                  <a:lnTo>
                    <a:pt x="993" y="1100"/>
                  </a:lnTo>
                  <a:lnTo>
                    <a:pt x="991" y="1100"/>
                  </a:lnTo>
                  <a:lnTo>
                    <a:pt x="989" y="1102"/>
                  </a:lnTo>
                  <a:lnTo>
                    <a:pt x="987" y="1102"/>
                  </a:lnTo>
                  <a:lnTo>
                    <a:pt x="987" y="1100"/>
                  </a:lnTo>
                  <a:lnTo>
                    <a:pt x="987" y="1098"/>
                  </a:lnTo>
                  <a:lnTo>
                    <a:pt x="985" y="1098"/>
                  </a:lnTo>
                  <a:lnTo>
                    <a:pt x="987" y="1098"/>
                  </a:lnTo>
                  <a:lnTo>
                    <a:pt x="987" y="1100"/>
                  </a:lnTo>
                  <a:lnTo>
                    <a:pt x="987" y="1098"/>
                  </a:lnTo>
                  <a:lnTo>
                    <a:pt x="985" y="1098"/>
                  </a:lnTo>
                  <a:lnTo>
                    <a:pt x="985" y="1096"/>
                  </a:lnTo>
                  <a:lnTo>
                    <a:pt x="985" y="1094"/>
                  </a:lnTo>
                  <a:lnTo>
                    <a:pt x="985" y="1092"/>
                  </a:lnTo>
                  <a:lnTo>
                    <a:pt x="985" y="1090"/>
                  </a:lnTo>
                  <a:lnTo>
                    <a:pt x="983" y="1088"/>
                  </a:lnTo>
                  <a:lnTo>
                    <a:pt x="981" y="1087"/>
                  </a:lnTo>
                  <a:lnTo>
                    <a:pt x="980" y="1085"/>
                  </a:lnTo>
                  <a:lnTo>
                    <a:pt x="978" y="1083"/>
                  </a:lnTo>
                  <a:lnTo>
                    <a:pt x="976" y="1081"/>
                  </a:lnTo>
                  <a:lnTo>
                    <a:pt x="974" y="1081"/>
                  </a:lnTo>
                  <a:lnTo>
                    <a:pt x="972" y="1079"/>
                  </a:lnTo>
                  <a:lnTo>
                    <a:pt x="970" y="1077"/>
                  </a:lnTo>
                  <a:lnTo>
                    <a:pt x="970" y="1079"/>
                  </a:lnTo>
                  <a:lnTo>
                    <a:pt x="970" y="1077"/>
                  </a:lnTo>
                  <a:lnTo>
                    <a:pt x="970" y="1079"/>
                  </a:lnTo>
                  <a:lnTo>
                    <a:pt x="970" y="1077"/>
                  </a:lnTo>
                  <a:lnTo>
                    <a:pt x="970" y="1079"/>
                  </a:lnTo>
                  <a:lnTo>
                    <a:pt x="968" y="1079"/>
                  </a:lnTo>
                  <a:lnTo>
                    <a:pt x="966" y="1079"/>
                  </a:lnTo>
                  <a:lnTo>
                    <a:pt x="966" y="1077"/>
                  </a:lnTo>
                  <a:lnTo>
                    <a:pt x="968" y="1077"/>
                  </a:lnTo>
                  <a:lnTo>
                    <a:pt x="968" y="1075"/>
                  </a:lnTo>
                  <a:lnTo>
                    <a:pt x="966" y="1075"/>
                  </a:lnTo>
                  <a:lnTo>
                    <a:pt x="966" y="1073"/>
                  </a:lnTo>
                  <a:lnTo>
                    <a:pt x="964" y="1073"/>
                  </a:lnTo>
                  <a:lnTo>
                    <a:pt x="962" y="1073"/>
                  </a:lnTo>
                  <a:lnTo>
                    <a:pt x="960" y="1073"/>
                  </a:lnTo>
                  <a:lnTo>
                    <a:pt x="958" y="1073"/>
                  </a:lnTo>
                  <a:lnTo>
                    <a:pt x="958" y="1071"/>
                  </a:lnTo>
                  <a:lnTo>
                    <a:pt x="956" y="1071"/>
                  </a:lnTo>
                  <a:lnTo>
                    <a:pt x="955" y="1071"/>
                  </a:lnTo>
                  <a:lnTo>
                    <a:pt x="955" y="1069"/>
                  </a:lnTo>
                  <a:lnTo>
                    <a:pt x="953" y="1069"/>
                  </a:lnTo>
                  <a:lnTo>
                    <a:pt x="953" y="1067"/>
                  </a:lnTo>
                  <a:lnTo>
                    <a:pt x="951" y="1067"/>
                  </a:lnTo>
                  <a:lnTo>
                    <a:pt x="951" y="1065"/>
                  </a:lnTo>
                  <a:lnTo>
                    <a:pt x="949" y="1065"/>
                  </a:lnTo>
                  <a:lnTo>
                    <a:pt x="947" y="1065"/>
                  </a:lnTo>
                  <a:lnTo>
                    <a:pt x="945" y="1065"/>
                  </a:lnTo>
                  <a:lnTo>
                    <a:pt x="943" y="1065"/>
                  </a:lnTo>
                  <a:lnTo>
                    <a:pt x="941" y="1065"/>
                  </a:lnTo>
                  <a:lnTo>
                    <a:pt x="941" y="1064"/>
                  </a:lnTo>
                  <a:lnTo>
                    <a:pt x="941" y="1065"/>
                  </a:lnTo>
                  <a:lnTo>
                    <a:pt x="941" y="1064"/>
                  </a:lnTo>
                  <a:lnTo>
                    <a:pt x="939" y="1064"/>
                  </a:lnTo>
                  <a:lnTo>
                    <a:pt x="937" y="1064"/>
                  </a:lnTo>
                  <a:lnTo>
                    <a:pt x="935" y="1065"/>
                  </a:lnTo>
                  <a:lnTo>
                    <a:pt x="933" y="1065"/>
                  </a:lnTo>
                  <a:lnTo>
                    <a:pt x="933" y="1064"/>
                  </a:lnTo>
                  <a:lnTo>
                    <a:pt x="932" y="1064"/>
                  </a:lnTo>
                  <a:lnTo>
                    <a:pt x="932" y="1062"/>
                  </a:lnTo>
                  <a:lnTo>
                    <a:pt x="932" y="1060"/>
                  </a:lnTo>
                  <a:lnTo>
                    <a:pt x="932" y="1058"/>
                  </a:lnTo>
                  <a:lnTo>
                    <a:pt x="932" y="1056"/>
                  </a:lnTo>
                  <a:lnTo>
                    <a:pt x="932" y="1054"/>
                  </a:lnTo>
                  <a:lnTo>
                    <a:pt x="932" y="1052"/>
                  </a:lnTo>
                  <a:lnTo>
                    <a:pt x="932" y="1050"/>
                  </a:lnTo>
                  <a:lnTo>
                    <a:pt x="930" y="1050"/>
                  </a:lnTo>
                  <a:lnTo>
                    <a:pt x="928" y="1050"/>
                  </a:lnTo>
                  <a:lnTo>
                    <a:pt x="928" y="1048"/>
                  </a:lnTo>
                  <a:lnTo>
                    <a:pt x="928" y="1046"/>
                  </a:lnTo>
                  <a:lnTo>
                    <a:pt x="928" y="1048"/>
                  </a:lnTo>
                  <a:lnTo>
                    <a:pt x="928" y="1046"/>
                  </a:lnTo>
                  <a:lnTo>
                    <a:pt x="928" y="1044"/>
                  </a:lnTo>
                  <a:lnTo>
                    <a:pt x="928" y="1046"/>
                  </a:lnTo>
                  <a:lnTo>
                    <a:pt x="926" y="1044"/>
                  </a:lnTo>
                  <a:lnTo>
                    <a:pt x="924" y="1044"/>
                  </a:lnTo>
                  <a:lnTo>
                    <a:pt x="924" y="1042"/>
                  </a:lnTo>
                  <a:lnTo>
                    <a:pt x="922" y="1042"/>
                  </a:lnTo>
                  <a:lnTo>
                    <a:pt x="922" y="1040"/>
                  </a:lnTo>
                  <a:lnTo>
                    <a:pt x="920" y="1040"/>
                  </a:lnTo>
                  <a:lnTo>
                    <a:pt x="920" y="1039"/>
                  </a:lnTo>
                  <a:lnTo>
                    <a:pt x="920" y="1037"/>
                  </a:lnTo>
                  <a:lnTo>
                    <a:pt x="918" y="1037"/>
                  </a:lnTo>
                  <a:lnTo>
                    <a:pt x="918" y="1035"/>
                  </a:lnTo>
                  <a:lnTo>
                    <a:pt x="916" y="1035"/>
                  </a:lnTo>
                  <a:lnTo>
                    <a:pt x="916" y="1033"/>
                  </a:lnTo>
                  <a:lnTo>
                    <a:pt x="916" y="1031"/>
                  </a:lnTo>
                  <a:lnTo>
                    <a:pt x="914" y="1031"/>
                  </a:lnTo>
                  <a:lnTo>
                    <a:pt x="912" y="1029"/>
                  </a:lnTo>
                  <a:lnTo>
                    <a:pt x="912" y="1027"/>
                  </a:lnTo>
                  <a:lnTo>
                    <a:pt x="910" y="1027"/>
                  </a:lnTo>
                  <a:lnTo>
                    <a:pt x="910" y="1025"/>
                  </a:lnTo>
                  <a:lnTo>
                    <a:pt x="910" y="1023"/>
                  </a:lnTo>
                  <a:lnTo>
                    <a:pt x="910" y="1021"/>
                  </a:lnTo>
                  <a:lnTo>
                    <a:pt x="912" y="1021"/>
                  </a:lnTo>
                  <a:lnTo>
                    <a:pt x="912" y="1023"/>
                  </a:lnTo>
                  <a:lnTo>
                    <a:pt x="912" y="1021"/>
                  </a:lnTo>
                  <a:lnTo>
                    <a:pt x="912" y="1019"/>
                  </a:lnTo>
                  <a:lnTo>
                    <a:pt x="914" y="1019"/>
                  </a:lnTo>
                  <a:lnTo>
                    <a:pt x="912" y="1019"/>
                  </a:lnTo>
                  <a:lnTo>
                    <a:pt x="914" y="1019"/>
                  </a:lnTo>
                  <a:lnTo>
                    <a:pt x="912" y="1017"/>
                  </a:lnTo>
                  <a:lnTo>
                    <a:pt x="912" y="1016"/>
                  </a:lnTo>
                  <a:lnTo>
                    <a:pt x="910" y="1016"/>
                  </a:lnTo>
                  <a:lnTo>
                    <a:pt x="908" y="1016"/>
                  </a:lnTo>
                  <a:lnTo>
                    <a:pt x="907" y="1016"/>
                  </a:lnTo>
                  <a:lnTo>
                    <a:pt x="907" y="1014"/>
                  </a:lnTo>
                  <a:lnTo>
                    <a:pt x="905" y="1014"/>
                  </a:lnTo>
                  <a:lnTo>
                    <a:pt x="905" y="1012"/>
                  </a:lnTo>
                  <a:lnTo>
                    <a:pt x="903" y="1012"/>
                  </a:lnTo>
                  <a:lnTo>
                    <a:pt x="903" y="1010"/>
                  </a:lnTo>
                  <a:lnTo>
                    <a:pt x="903" y="1008"/>
                  </a:lnTo>
                  <a:lnTo>
                    <a:pt x="903" y="1006"/>
                  </a:lnTo>
                  <a:lnTo>
                    <a:pt x="903" y="1004"/>
                  </a:lnTo>
                  <a:lnTo>
                    <a:pt x="901" y="1004"/>
                  </a:lnTo>
                  <a:lnTo>
                    <a:pt x="903" y="1004"/>
                  </a:lnTo>
                  <a:lnTo>
                    <a:pt x="901" y="1004"/>
                  </a:lnTo>
                  <a:lnTo>
                    <a:pt x="901" y="1002"/>
                  </a:lnTo>
                  <a:lnTo>
                    <a:pt x="903" y="1002"/>
                  </a:lnTo>
                  <a:lnTo>
                    <a:pt x="903" y="1000"/>
                  </a:lnTo>
                  <a:lnTo>
                    <a:pt x="903" y="998"/>
                  </a:lnTo>
                  <a:lnTo>
                    <a:pt x="905" y="998"/>
                  </a:lnTo>
                  <a:lnTo>
                    <a:pt x="905" y="1000"/>
                  </a:lnTo>
                  <a:lnTo>
                    <a:pt x="905" y="1002"/>
                  </a:lnTo>
                  <a:lnTo>
                    <a:pt x="905" y="1004"/>
                  </a:lnTo>
                  <a:lnTo>
                    <a:pt x="907" y="1004"/>
                  </a:lnTo>
                  <a:lnTo>
                    <a:pt x="908" y="1004"/>
                  </a:lnTo>
                  <a:lnTo>
                    <a:pt x="908" y="1006"/>
                  </a:lnTo>
                  <a:lnTo>
                    <a:pt x="910" y="1006"/>
                  </a:lnTo>
                  <a:lnTo>
                    <a:pt x="908" y="1006"/>
                  </a:lnTo>
                  <a:lnTo>
                    <a:pt x="908" y="1004"/>
                  </a:lnTo>
                  <a:lnTo>
                    <a:pt x="908" y="1002"/>
                  </a:lnTo>
                  <a:lnTo>
                    <a:pt x="907" y="1002"/>
                  </a:lnTo>
                  <a:lnTo>
                    <a:pt x="907" y="1000"/>
                  </a:lnTo>
                  <a:lnTo>
                    <a:pt x="905" y="1000"/>
                  </a:lnTo>
                  <a:lnTo>
                    <a:pt x="905" y="998"/>
                  </a:lnTo>
                  <a:lnTo>
                    <a:pt x="905" y="996"/>
                  </a:lnTo>
                  <a:lnTo>
                    <a:pt x="903" y="996"/>
                  </a:lnTo>
                  <a:lnTo>
                    <a:pt x="903" y="994"/>
                  </a:lnTo>
                  <a:lnTo>
                    <a:pt x="903" y="996"/>
                  </a:lnTo>
                  <a:lnTo>
                    <a:pt x="905" y="994"/>
                  </a:lnTo>
                  <a:lnTo>
                    <a:pt x="907" y="994"/>
                  </a:lnTo>
                  <a:lnTo>
                    <a:pt x="907" y="992"/>
                  </a:lnTo>
                  <a:lnTo>
                    <a:pt x="907" y="994"/>
                  </a:lnTo>
                  <a:lnTo>
                    <a:pt x="908" y="994"/>
                  </a:lnTo>
                  <a:lnTo>
                    <a:pt x="910" y="994"/>
                  </a:lnTo>
                  <a:lnTo>
                    <a:pt x="912" y="994"/>
                  </a:lnTo>
                  <a:lnTo>
                    <a:pt x="914" y="994"/>
                  </a:lnTo>
                  <a:lnTo>
                    <a:pt x="914" y="992"/>
                  </a:lnTo>
                  <a:lnTo>
                    <a:pt x="916" y="992"/>
                  </a:lnTo>
                  <a:lnTo>
                    <a:pt x="916" y="994"/>
                  </a:lnTo>
                  <a:lnTo>
                    <a:pt x="916" y="992"/>
                  </a:lnTo>
                  <a:lnTo>
                    <a:pt x="918" y="994"/>
                  </a:lnTo>
                  <a:lnTo>
                    <a:pt x="918" y="992"/>
                  </a:lnTo>
                  <a:lnTo>
                    <a:pt x="916" y="992"/>
                  </a:lnTo>
                  <a:lnTo>
                    <a:pt x="914" y="992"/>
                  </a:lnTo>
                  <a:lnTo>
                    <a:pt x="914" y="994"/>
                  </a:lnTo>
                  <a:lnTo>
                    <a:pt x="914" y="992"/>
                  </a:lnTo>
                  <a:lnTo>
                    <a:pt x="912" y="992"/>
                  </a:lnTo>
                  <a:lnTo>
                    <a:pt x="912" y="994"/>
                  </a:lnTo>
                  <a:lnTo>
                    <a:pt x="910" y="994"/>
                  </a:lnTo>
                  <a:lnTo>
                    <a:pt x="910" y="992"/>
                  </a:lnTo>
                  <a:lnTo>
                    <a:pt x="912" y="992"/>
                  </a:lnTo>
                  <a:lnTo>
                    <a:pt x="910" y="992"/>
                  </a:lnTo>
                  <a:lnTo>
                    <a:pt x="908" y="992"/>
                  </a:lnTo>
                  <a:lnTo>
                    <a:pt x="908" y="994"/>
                  </a:lnTo>
                  <a:lnTo>
                    <a:pt x="907" y="994"/>
                  </a:lnTo>
                  <a:lnTo>
                    <a:pt x="907" y="992"/>
                  </a:lnTo>
                  <a:lnTo>
                    <a:pt x="905" y="992"/>
                  </a:lnTo>
                  <a:lnTo>
                    <a:pt x="903" y="991"/>
                  </a:lnTo>
                  <a:lnTo>
                    <a:pt x="903" y="992"/>
                  </a:lnTo>
                  <a:lnTo>
                    <a:pt x="903" y="994"/>
                  </a:lnTo>
                  <a:lnTo>
                    <a:pt x="903" y="996"/>
                  </a:lnTo>
                  <a:lnTo>
                    <a:pt x="903" y="998"/>
                  </a:lnTo>
                  <a:lnTo>
                    <a:pt x="903" y="996"/>
                  </a:lnTo>
                  <a:lnTo>
                    <a:pt x="903" y="998"/>
                  </a:lnTo>
                  <a:lnTo>
                    <a:pt x="901" y="998"/>
                  </a:lnTo>
                  <a:lnTo>
                    <a:pt x="901" y="996"/>
                  </a:lnTo>
                  <a:lnTo>
                    <a:pt x="899" y="996"/>
                  </a:lnTo>
                  <a:lnTo>
                    <a:pt x="897" y="996"/>
                  </a:lnTo>
                  <a:lnTo>
                    <a:pt x="897" y="994"/>
                  </a:lnTo>
                  <a:lnTo>
                    <a:pt x="895" y="994"/>
                  </a:lnTo>
                  <a:lnTo>
                    <a:pt x="895" y="992"/>
                  </a:lnTo>
                  <a:lnTo>
                    <a:pt x="895" y="994"/>
                  </a:lnTo>
                  <a:lnTo>
                    <a:pt x="893" y="994"/>
                  </a:lnTo>
                  <a:lnTo>
                    <a:pt x="895" y="994"/>
                  </a:lnTo>
                  <a:lnTo>
                    <a:pt x="895" y="992"/>
                  </a:lnTo>
                  <a:lnTo>
                    <a:pt x="895" y="991"/>
                  </a:lnTo>
                  <a:lnTo>
                    <a:pt x="895" y="992"/>
                  </a:lnTo>
                  <a:lnTo>
                    <a:pt x="897" y="992"/>
                  </a:lnTo>
                  <a:lnTo>
                    <a:pt x="895" y="991"/>
                  </a:lnTo>
                  <a:lnTo>
                    <a:pt x="895" y="989"/>
                  </a:lnTo>
                  <a:lnTo>
                    <a:pt x="893" y="989"/>
                  </a:lnTo>
                  <a:lnTo>
                    <a:pt x="893" y="987"/>
                  </a:lnTo>
                  <a:lnTo>
                    <a:pt x="891" y="985"/>
                  </a:lnTo>
                  <a:lnTo>
                    <a:pt x="889" y="985"/>
                  </a:lnTo>
                  <a:lnTo>
                    <a:pt x="889" y="983"/>
                  </a:lnTo>
                  <a:lnTo>
                    <a:pt x="887" y="983"/>
                  </a:lnTo>
                  <a:lnTo>
                    <a:pt x="887" y="981"/>
                  </a:lnTo>
                  <a:lnTo>
                    <a:pt x="887" y="979"/>
                  </a:lnTo>
                  <a:lnTo>
                    <a:pt x="885" y="979"/>
                  </a:lnTo>
                  <a:lnTo>
                    <a:pt x="884" y="977"/>
                  </a:lnTo>
                  <a:lnTo>
                    <a:pt x="884" y="975"/>
                  </a:lnTo>
                  <a:lnTo>
                    <a:pt x="882" y="975"/>
                  </a:lnTo>
                  <a:lnTo>
                    <a:pt x="884" y="975"/>
                  </a:lnTo>
                  <a:lnTo>
                    <a:pt x="884" y="973"/>
                  </a:lnTo>
                  <a:lnTo>
                    <a:pt x="884" y="971"/>
                  </a:lnTo>
                  <a:lnTo>
                    <a:pt x="882" y="971"/>
                  </a:lnTo>
                  <a:lnTo>
                    <a:pt x="882" y="969"/>
                  </a:lnTo>
                  <a:lnTo>
                    <a:pt x="882" y="968"/>
                  </a:lnTo>
                  <a:lnTo>
                    <a:pt x="882" y="966"/>
                  </a:lnTo>
                  <a:lnTo>
                    <a:pt x="882" y="964"/>
                  </a:lnTo>
                  <a:lnTo>
                    <a:pt x="882" y="962"/>
                  </a:lnTo>
                  <a:lnTo>
                    <a:pt x="882" y="960"/>
                  </a:lnTo>
                  <a:lnTo>
                    <a:pt x="882" y="958"/>
                  </a:lnTo>
                  <a:lnTo>
                    <a:pt x="880" y="958"/>
                  </a:lnTo>
                  <a:lnTo>
                    <a:pt x="880" y="956"/>
                  </a:lnTo>
                  <a:lnTo>
                    <a:pt x="878" y="954"/>
                  </a:lnTo>
                  <a:lnTo>
                    <a:pt x="878" y="952"/>
                  </a:lnTo>
                  <a:lnTo>
                    <a:pt x="876" y="952"/>
                  </a:lnTo>
                  <a:lnTo>
                    <a:pt x="876" y="950"/>
                  </a:lnTo>
                  <a:lnTo>
                    <a:pt x="874" y="950"/>
                  </a:lnTo>
                  <a:lnTo>
                    <a:pt x="874" y="948"/>
                  </a:lnTo>
                  <a:lnTo>
                    <a:pt x="872" y="948"/>
                  </a:lnTo>
                  <a:lnTo>
                    <a:pt x="872" y="946"/>
                  </a:lnTo>
                  <a:lnTo>
                    <a:pt x="872" y="944"/>
                  </a:lnTo>
                  <a:lnTo>
                    <a:pt x="872" y="943"/>
                  </a:lnTo>
                  <a:lnTo>
                    <a:pt x="872" y="941"/>
                  </a:lnTo>
                  <a:lnTo>
                    <a:pt x="874" y="941"/>
                  </a:lnTo>
                  <a:lnTo>
                    <a:pt x="874" y="939"/>
                  </a:lnTo>
                  <a:lnTo>
                    <a:pt x="876" y="939"/>
                  </a:lnTo>
                  <a:lnTo>
                    <a:pt x="876" y="937"/>
                  </a:lnTo>
                  <a:lnTo>
                    <a:pt x="878" y="937"/>
                  </a:lnTo>
                  <a:lnTo>
                    <a:pt x="876" y="935"/>
                  </a:lnTo>
                  <a:lnTo>
                    <a:pt x="876" y="937"/>
                  </a:lnTo>
                  <a:lnTo>
                    <a:pt x="874" y="939"/>
                  </a:lnTo>
                  <a:lnTo>
                    <a:pt x="874" y="937"/>
                  </a:lnTo>
                  <a:lnTo>
                    <a:pt x="876" y="937"/>
                  </a:lnTo>
                  <a:lnTo>
                    <a:pt x="876" y="935"/>
                  </a:lnTo>
                  <a:lnTo>
                    <a:pt x="876" y="933"/>
                  </a:lnTo>
                  <a:lnTo>
                    <a:pt x="876" y="931"/>
                  </a:lnTo>
                  <a:lnTo>
                    <a:pt x="876" y="929"/>
                  </a:lnTo>
                  <a:lnTo>
                    <a:pt x="876" y="927"/>
                  </a:lnTo>
                  <a:lnTo>
                    <a:pt x="878" y="925"/>
                  </a:lnTo>
                  <a:lnTo>
                    <a:pt x="878" y="923"/>
                  </a:lnTo>
                  <a:lnTo>
                    <a:pt x="878" y="921"/>
                  </a:lnTo>
                  <a:lnTo>
                    <a:pt x="876" y="921"/>
                  </a:lnTo>
                  <a:lnTo>
                    <a:pt x="876" y="920"/>
                  </a:lnTo>
                  <a:lnTo>
                    <a:pt x="876" y="918"/>
                  </a:lnTo>
                  <a:lnTo>
                    <a:pt x="874" y="916"/>
                  </a:lnTo>
                  <a:lnTo>
                    <a:pt x="874" y="914"/>
                  </a:lnTo>
                  <a:lnTo>
                    <a:pt x="876" y="912"/>
                  </a:lnTo>
                  <a:lnTo>
                    <a:pt x="874" y="912"/>
                  </a:lnTo>
                  <a:lnTo>
                    <a:pt x="874" y="910"/>
                  </a:lnTo>
                  <a:lnTo>
                    <a:pt x="872" y="910"/>
                  </a:lnTo>
                  <a:lnTo>
                    <a:pt x="872" y="908"/>
                  </a:lnTo>
                  <a:lnTo>
                    <a:pt x="872" y="906"/>
                  </a:lnTo>
                  <a:lnTo>
                    <a:pt x="872" y="904"/>
                  </a:lnTo>
                  <a:lnTo>
                    <a:pt x="872" y="902"/>
                  </a:lnTo>
                  <a:lnTo>
                    <a:pt x="872" y="900"/>
                  </a:lnTo>
                  <a:lnTo>
                    <a:pt x="872" y="898"/>
                  </a:lnTo>
                  <a:lnTo>
                    <a:pt x="872" y="897"/>
                  </a:lnTo>
                  <a:lnTo>
                    <a:pt x="870" y="897"/>
                  </a:lnTo>
                  <a:lnTo>
                    <a:pt x="870" y="895"/>
                  </a:lnTo>
                  <a:lnTo>
                    <a:pt x="870" y="893"/>
                  </a:lnTo>
                  <a:lnTo>
                    <a:pt x="870" y="891"/>
                  </a:lnTo>
                  <a:lnTo>
                    <a:pt x="870" y="889"/>
                  </a:lnTo>
                  <a:lnTo>
                    <a:pt x="872" y="889"/>
                  </a:lnTo>
                  <a:lnTo>
                    <a:pt x="872" y="887"/>
                  </a:lnTo>
                  <a:lnTo>
                    <a:pt x="872" y="885"/>
                  </a:lnTo>
                  <a:lnTo>
                    <a:pt x="872" y="883"/>
                  </a:lnTo>
                  <a:lnTo>
                    <a:pt x="874" y="883"/>
                  </a:lnTo>
                  <a:lnTo>
                    <a:pt x="872" y="883"/>
                  </a:lnTo>
                  <a:lnTo>
                    <a:pt x="874" y="883"/>
                  </a:lnTo>
                  <a:lnTo>
                    <a:pt x="874" y="881"/>
                  </a:lnTo>
                  <a:lnTo>
                    <a:pt x="876" y="881"/>
                  </a:lnTo>
                  <a:lnTo>
                    <a:pt x="874" y="881"/>
                  </a:lnTo>
                  <a:lnTo>
                    <a:pt x="876" y="879"/>
                  </a:lnTo>
                  <a:lnTo>
                    <a:pt x="874" y="879"/>
                  </a:lnTo>
                  <a:lnTo>
                    <a:pt x="874" y="881"/>
                  </a:lnTo>
                  <a:lnTo>
                    <a:pt x="872" y="881"/>
                  </a:lnTo>
                  <a:lnTo>
                    <a:pt x="874" y="881"/>
                  </a:lnTo>
                  <a:lnTo>
                    <a:pt x="874" y="877"/>
                  </a:lnTo>
                  <a:lnTo>
                    <a:pt x="874" y="875"/>
                  </a:lnTo>
                  <a:lnTo>
                    <a:pt x="876" y="875"/>
                  </a:lnTo>
                  <a:lnTo>
                    <a:pt x="876" y="873"/>
                  </a:lnTo>
                  <a:lnTo>
                    <a:pt x="876" y="875"/>
                  </a:lnTo>
                  <a:lnTo>
                    <a:pt x="878" y="875"/>
                  </a:lnTo>
                  <a:lnTo>
                    <a:pt x="878" y="873"/>
                  </a:lnTo>
                  <a:lnTo>
                    <a:pt x="876" y="873"/>
                  </a:lnTo>
                  <a:lnTo>
                    <a:pt x="876" y="875"/>
                  </a:lnTo>
                  <a:lnTo>
                    <a:pt x="876" y="873"/>
                  </a:lnTo>
                  <a:lnTo>
                    <a:pt x="876" y="872"/>
                  </a:lnTo>
                  <a:lnTo>
                    <a:pt x="876" y="870"/>
                  </a:lnTo>
                  <a:lnTo>
                    <a:pt x="876" y="868"/>
                  </a:lnTo>
                  <a:lnTo>
                    <a:pt x="876" y="866"/>
                  </a:lnTo>
                  <a:lnTo>
                    <a:pt x="876" y="864"/>
                  </a:lnTo>
                  <a:lnTo>
                    <a:pt x="876" y="862"/>
                  </a:lnTo>
                  <a:lnTo>
                    <a:pt x="876" y="860"/>
                  </a:lnTo>
                  <a:lnTo>
                    <a:pt x="878" y="858"/>
                  </a:lnTo>
                  <a:lnTo>
                    <a:pt x="878" y="856"/>
                  </a:lnTo>
                  <a:lnTo>
                    <a:pt x="878" y="854"/>
                  </a:lnTo>
                  <a:lnTo>
                    <a:pt x="878" y="852"/>
                  </a:lnTo>
                  <a:lnTo>
                    <a:pt x="878" y="850"/>
                  </a:lnTo>
                  <a:lnTo>
                    <a:pt x="878" y="849"/>
                  </a:lnTo>
                  <a:lnTo>
                    <a:pt x="878" y="847"/>
                  </a:lnTo>
                  <a:lnTo>
                    <a:pt x="878" y="845"/>
                  </a:lnTo>
                  <a:lnTo>
                    <a:pt x="878" y="843"/>
                  </a:lnTo>
                  <a:lnTo>
                    <a:pt x="878" y="841"/>
                  </a:lnTo>
                  <a:lnTo>
                    <a:pt x="878" y="839"/>
                  </a:lnTo>
                  <a:lnTo>
                    <a:pt x="880" y="839"/>
                  </a:lnTo>
                  <a:lnTo>
                    <a:pt x="878" y="839"/>
                  </a:lnTo>
                  <a:lnTo>
                    <a:pt x="878" y="837"/>
                  </a:lnTo>
                  <a:lnTo>
                    <a:pt x="880" y="837"/>
                  </a:lnTo>
                  <a:lnTo>
                    <a:pt x="880" y="835"/>
                  </a:lnTo>
                  <a:lnTo>
                    <a:pt x="878" y="835"/>
                  </a:lnTo>
                  <a:lnTo>
                    <a:pt x="880" y="833"/>
                  </a:lnTo>
                  <a:lnTo>
                    <a:pt x="880" y="835"/>
                  </a:lnTo>
                  <a:lnTo>
                    <a:pt x="880" y="833"/>
                  </a:lnTo>
                  <a:lnTo>
                    <a:pt x="880" y="831"/>
                  </a:lnTo>
                  <a:lnTo>
                    <a:pt x="880" y="829"/>
                  </a:lnTo>
                  <a:lnTo>
                    <a:pt x="880" y="831"/>
                  </a:lnTo>
                  <a:lnTo>
                    <a:pt x="880" y="829"/>
                  </a:lnTo>
                  <a:lnTo>
                    <a:pt x="878" y="829"/>
                  </a:lnTo>
                  <a:lnTo>
                    <a:pt x="878" y="827"/>
                  </a:lnTo>
                  <a:lnTo>
                    <a:pt x="880" y="827"/>
                  </a:lnTo>
                  <a:lnTo>
                    <a:pt x="880" y="825"/>
                  </a:lnTo>
                  <a:lnTo>
                    <a:pt x="878" y="825"/>
                  </a:lnTo>
                  <a:lnTo>
                    <a:pt x="878" y="824"/>
                  </a:lnTo>
                  <a:lnTo>
                    <a:pt x="880" y="824"/>
                  </a:lnTo>
                  <a:lnTo>
                    <a:pt x="880" y="822"/>
                  </a:lnTo>
                  <a:lnTo>
                    <a:pt x="880" y="820"/>
                  </a:lnTo>
                  <a:lnTo>
                    <a:pt x="878" y="818"/>
                  </a:lnTo>
                  <a:lnTo>
                    <a:pt x="880" y="818"/>
                  </a:lnTo>
                  <a:lnTo>
                    <a:pt x="880" y="820"/>
                  </a:lnTo>
                  <a:lnTo>
                    <a:pt x="882" y="820"/>
                  </a:lnTo>
                  <a:lnTo>
                    <a:pt x="880" y="820"/>
                  </a:lnTo>
                  <a:lnTo>
                    <a:pt x="880" y="818"/>
                  </a:lnTo>
                  <a:lnTo>
                    <a:pt x="882" y="818"/>
                  </a:lnTo>
                  <a:lnTo>
                    <a:pt x="882" y="820"/>
                  </a:lnTo>
                  <a:lnTo>
                    <a:pt x="884" y="820"/>
                  </a:lnTo>
                  <a:lnTo>
                    <a:pt x="884" y="818"/>
                  </a:lnTo>
                  <a:lnTo>
                    <a:pt x="885" y="818"/>
                  </a:lnTo>
                  <a:lnTo>
                    <a:pt x="884" y="818"/>
                  </a:lnTo>
                  <a:lnTo>
                    <a:pt x="885" y="818"/>
                  </a:lnTo>
                  <a:lnTo>
                    <a:pt x="887" y="818"/>
                  </a:lnTo>
                  <a:lnTo>
                    <a:pt x="887" y="820"/>
                  </a:lnTo>
                  <a:lnTo>
                    <a:pt x="889" y="820"/>
                  </a:lnTo>
                  <a:lnTo>
                    <a:pt x="891" y="820"/>
                  </a:lnTo>
                  <a:lnTo>
                    <a:pt x="889" y="820"/>
                  </a:lnTo>
                  <a:lnTo>
                    <a:pt x="887" y="818"/>
                  </a:lnTo>
                  <a:lnTo>
                    <a:pt x="887" y="816"/>
                  </a:lnTo>
                  <a:lnTo>
                    <a:pt x="884" y="818"/>
                  </a:lnTo>
                  <a:lnTo>
                    <a:pt x="884" y="816"/>
                  </a:lnTo>
                  <a:lnTo>
                    <a:pt x="882" y="816"/>
                  </a:lnTo>
                  <a:lnTo>
                    <a:pt x="882" y="818"/>
                  </a:lnTo>
                  <a:lnTo>
                    <a:pt x="880" y="818"/>
                  </a:lnTo>
                  <a:lnTo>
                    <a:pt x="880" y="816"/>
                  </a:lnTo>
                  <a:lnTo>
                    <a:pt x="878" y="816"/>
                  </a:lnTo>
                  <a:lnTo>
                    <a:pt x="878" y="814"/>
                  </a:lnTo>
                  <a:lnTo>
                    <a:pt x="878" y="812"/>
                  </a:lnTo>
                  <a:lnTo>
                    <a:pt x="878" y="810"/>
                  </a:lnTo>
                  <a:lnTo>
                    <a:pt x="878" y="808"/>
                  </a:lnTo>
                  <a:lnTo>
                    <a:pt x="878" y="810"/>
                  </a:lnTo>
                  <a:lnTo>
                    <a:pt x="878" y="812"/>
                  </a:lnTo>
                  <a:lnTo>
                    <a:pt x="878" y="814"/>
                  </a:lnTo>
                  <a:lnTo>
                    <a:pt x="880" y="814"/>
                  </a:lnTo>
                  <a:lnTo>
                    <a:pt x="880" y="812"/>
                  </a:lnTo>
                  <a:lnTo>
                    <a:pt x="880" y="814"/>
                  </a:lnTo>
                  <a:lnTo>
                    <a:pt x="882" y="814"/>
                  </a:lnTo>
                  <a:lnTo>
                    <a:pt x="880" y="814"/>
                  </a:lnTo>
                  <a:lnTo>
                    <a:pt x="880" y="812"/>
                  </a:lnTo>
                  <a:lnTo>
                    <a:pt x="880" y="810"/>
                  </a:lnTo>
                  <a:lnTo>
                    <a:pt x="880" y="808"/>
                  </a:lnTo>
                  <a:lnTo>
                    <a:pt x="880" y="806"/>
                  </a:lnTo>
                  <a:lnTo>
                    <a:pt x="882" y="806"/>
                  </a:lnTo>
                  <a:lnTo>
                    <a:pt x="882" y="808"/>
                  </a:lnTo>
                  <a:lnTo>
                    <a:pt x="882" y="806"/>
                  </a:lnTo>
                  <a:lnTo>
                    <a:pt x="880" y="806"/>
                  </a:lnTo>
                  <a:lnTo>
                    <a:pt x="878" y="806"/>
                  </a:lnTo>
                  <a:lnTo>
                    <a:pt x="880" y="806"/>
                  </a:lnTo>
                  <a:lnTo>
                    <a:pt x="878" y="806"/>
                  </a:lnTo>
                  <a:lnTo>
                    <a:pt x="876" y="806"/>
                  </a:lnTo>
                  <a:lnTo>
                    <a:pt x="876" y="804"/>
                  </a:lnTo>
                  <a:lnTo>
                    <a:pt x="876" y="802"/>
                  </a:lnTo>
                  <a:lnTo>
                    <a:pt x="878" y="802"/>
                  </a:lnTo>
                  <a:lnTo>
                    <a:pt x="878" y="804"/>
                  </a:lnTo>
                  <a:lnTo>
                    <a:pt x="878" y="802"/>
                  </a:lnTo>
                  <a:lnTo>
                    <a:pt x="880" y="802"/>
                  </a:lnTo>
                  <a:lnTo>
                    <a:pt x="880" y="801"/>
                  </a:lnTo>
                  <a:lnTo>
                    <a:pt x="882" y="801"/>
                  </a:lnTo>
                  <a:lnTo>
                    <a:pt x="880" y="801"/>
                  </a:lnTo>
                  <a:lnTo>
                    <a:pt x="878" y="801"/>
                  </a:lnTo>
                  <a:lnTo>
                    <a:pt x="878" y="799"/>
                  </a:lnTo>
                  <a:lnTo>
                    <a:pt x="876" y="799"/>
                  </a:lnTo>
                  <a:lnTo>
                    <a:pt x="876" y="801"/>
                  </a:lnTo>
                  <a:lnTo>
                    <a:pt x="876" y="802"/>
                  </a:lnTo>
                  <a:lnTo>
                    <a:pt x="876" y="801"/>
                  </a:lnTo>
                  <a:lnTo>
                    <a:pt x="876" y="799"/>
                  </a:lnTo>
                  <a:lnTo>
                    <a:pt x="876" y="797"/>
                  </a:lnTo>
                  <a:lnTo>
                    <a:pt x="876" y="795"/>
                  </a:lnTo>
                  <a:lnTo>
                    <a:pt x="874" y="795"/>
                  </a:lnTo>
                  <a:lnTo>
                    <a:pt x="874" y="793"/>
                  </a:lnTo>
                  <a:lnTo>
                    <a:pt x="874" y="791"/>
                  </a:lnTo>
                  <a:lnTo>
                    <a:pt x="872" y="789"/>
                  </a:lnTo>
                  <a:lnTo>
                    <a:pt x="872" y="787"/>
                  </a:lnTo>
                  <a:lnTo>
                    <a:pt x="872" y="785"/>
                  </a:lnTo>
                  <a:lnTo>
                    <a:pt x="872" y="783"/>
                  </a:lnTo>
                  <a:lnTo>
                    <a:pt x="872" y="781"/>
                  </a:lnTo>
                  <a:lnTo>
                    <a:pt x="870" y="781"/>
                  </a:lnTo>
                  <a:lnTo>
                    <a:pt x="870" y="779"/>
                  </a:lnTo>
                  <a:lnTo>
                    <a:pt x="868" y="779"/>
                  </a:lnTo>
                  <a:lnTo>
                    <a:pt x="868" y="777"/>
                  </a:lnTo>
                  <a:lnTo>
                    <a:pt x="868" y="776"/>
                  </a:lnTo>
                  <a:lnTo>
                    <a:pt x="866" y="774"/>
                  </a:lnTo>
                  <a:lnTo>
                    <a:pt x="866" y="772"/>
                  </a:lnTo>
                  <a:lnTo>
                    <a:pt x="866" y="770"/>
                  </a:lnTo>
                  <a:lnTo>
                    <a:pt x="868" y="770"/>
                  </a:lnTo>
                  <a:lnTo>
                    <a:pt x="868" y="768"/>
                  </a:lnTo>
                  <a:lnTo>
                    <a:pt x="866" y="768"/>
                  </a:lnTo>
                  <a:lnTo>
                    <a:pt x="868" y="768"/>
                  </a:lnTo>
                  <a:lnTo>
                    <a:pt x="870" y="768"/>
                  </a:lnTo>
                  <a:lnTo>
                    <a:pt x="872" y="770"/>
                  </a:lnTo>
                  <a:lnTo>
                    <a:pt x="874" y="770"/>
                  </a:lnTo>
                  <a:lnTo>
                    <a:pt x="876" y="772"/>
                  </a:lnTo>
                  <a:lnTo>
                    <a:pt x="878" y="772"/>
                  </a:lnTo>
                  <a:lnTo>
                    <a:pt x="880" y="772"/>
                  </a:lnTo>
                  <a:lnTo>
                    <a:pt x="882" y="772"/>
                  </a:lnTo>
                  <a:lnTo>
                    <a:pt x="884" y="772"/>
                  </a:lnTo>
                  <a:lnTo>
                    <a:pt x="884" y="774"/>
                  </a:lnTo>
                  <a:lnTo>
                    <a:pt x="885" y="774"/>
                  </a:lnTo>
                  <a:lnTo>
                    <a:pt x="887" y="774"/>
                  </a:lnTo>
                  <a:lnTo>
                    <a:pt x="889" y="774"/>
                  </a:lnTo>
                  <a:lnTo>
                    <a:pt x="891" y="774"/>
                  </a:lnTo>
                  <a:lnTo>
                    <a:pt x="891" y="772"/>
                  </a:lnTo>
                  <a:lnTo>
                    <a:pt x="893" y="772"/>
                  </a:lnTo>
                  <a:lnTo>
                    <a:pt x="891" y="772"/>
                  </a:lnTo>
                  <a:lnTo>
                    <a:pt x="891" y="774"/>
                  </a:lnTo>
                  <a:lnTo>
                    <a:pt x="893" y="774"/>
                  </a:lnTo>
                  <a:lnTo>
                    <a:pt x="893" y="776"/>
                  </a:lnTo>
                  <a:lnTo>
                    <a:pt x="895" y="776"/>
                  </a:lnTo>
                  <a:lnTo>
                    <a:pt x="893" y="774"/>
                  </a:lnTo>
                  <a:lnTo>
                    <a:pt x="895" y="774"/>
                  </a:lnTo>
                  <a:lnTo>
                    <a:pt x="895" y="776"/>
                  </a:lnTo>
                  <a:lnTo>
                    <a:pt x="897" y="776"/>
                  </a:lnTo>
                  <a:lnTo>
                    <a:pt x="897" y="774"/>
                  </a:lnTo>
                  <a:lnTo>
                    <a:pt x="895" y="774"/>
                  </a:lnTo>
                  <a:lnTo>
                    <a:pt x="897" y="774"/>
                  </a:lnTo>
                  <a:lnTo>
                    <a:pt x="899" y="774"/>
                  </a:lnTo>
                  <a:lnTo>
                    <a:pt x="897" y="774"/>
                  </a:lnTo>
                  <a:lnTo>
                    <a:pt x="897" y="776"/>
                  </a:lnTo>
                  <a:lnTo>
                    <a:pt x="899" y="776"/>
                  </a:lnTo>
                  <a:lnTo>
                    <a:pt x="899" y="777"/>
                  </a:lnTo>
                  <a:lnTo>
                    <a:pt x="901" y="779"/>
                  </a:lnTo>
                  <a:lnTo>
                    <a:pt x="899" y="779"/>
                  </a:lnTo>
                  <a:lnTo>
                    <a:pt x="899" y="781"/>
                  </a:lnTo>
                  <a:lnTo>
                    <a:pt x="897" y="783"/>
                  </a:lnTo>
                  <a:lnTo>
                    <a:pt x="897" y="781"/>
                  </a:lnTo>
                  <a:lnTo>
                    <a:pt x="897" y="779"/>
                  </a:lnTo>
                  <a:lnTo>
                    <a:pt x="897" y="781"/>
                  </a:lnTo>
                  <a:lnTo>
                    <a:pt x="897" y="783"/>
                  </a:lnTo>
                  <a:lnTo>
                    <a:pt x="895" y="783"/>
                  </a:lnTo>
                  <a:lnTo>
                    <a:pt x="895" y="785"/>
                  </a:lnTo>
                  <a:lnTo>
                    <a:pt x="893" y="787"/>
                  </a:lnTo>
                  <a:lnTo>
                    <a:pt x="893" y="789"/>
                  </a:lnTo>
                  <a:lnTo>
                    <a:pt x="891" y="791"/>
                  </a:lnTo>
                  <a:lnTo>
                    <a:pt x="891" y="793"/>
                  </a:lnTo>
                  <a:lnTo>
                    <a:pt x="893" y="791"/>
                  </a:lnTo>
                  <a:lnTo>
                    <a:pt x="895" y="791"/>
                  </a:lnTo>
                  <a:lnTo>
                    <a:pt x="897" y="791"/>
                  </a:lnTo>
                  <a:lnTo>
                    <a:pt x="897" y="789"/>
                  </a:lnTo>
                  <a:lnTo>
                    <a:pt x="895" y="789"/>
                  </a:lnTo>
                  <a:lnTo>
                    <a:pt x="895" y="791"/>
                  </a:lnTo>
                  <a:lnTo>
                    <a:pt x="893" y="791"/>
                  </a:lnTo>
                  <a:lnTo>
                    <a:pt x="893" y="789"/>
                  </a:lnTo>
                  <a:lnTo>
                    <a:pt x="893" y="787"/>
                  </a:lnTo>
                  <a:lnTo>
                    <a:pt x="895" y="785"/>
                  </a:lnTo>
                  <a:lnTo>
                    <a:pt x="897" y="785"/>
                  </a:lnTo>
                  <a:lnTo>
                    <a:pt x="897" y="783"/>
                  </a:lnTo>
                  <a:lnTo>
                    <a:pt x="899" y="783"/>
                  </a:lnTo>
                  <a:lnTo>
                    <a:pt x="901" y="779"/>
                  </a:lnTo>
                  <a:lnTo>
                    <a:pt x="901" y="781"/>
                  </a:lnTo>
                  <a:lnTo>
                    <a:pt x="901" y="779"/>
                  </a:lnTo>
                  <a:lnTo>
                    <a:pt x="901" y="777"/>
                  </a:lnTo>
                  <a:lnTo>
                    <a:pt x="901" y="779"/>
                  </a:lnTo>
                  <a:lnTo>
                    <a:pt x="903" y="779"/>
                  </a:lnTo>
                  <a:lnTo>
                    <a:pt x="903" y="781"/>
                  </a:lnTo>
                  <a:lnTo>
                    <a:pt x="903" y="783"/>
                  </a:lnTo>
                  <a:lnTo>
                    <a:pt x="901" y="783"/>
                  </a:lnTo>
                  <a:lnTo>
                    <a:pt x="899" y="783"/>
                  </a:lnTo>
                  <a:lnTo>
                    <a:pt x="901" y="783"/>
                  </a:lnTo>
                  <a:lnTo>
                    <a:pt x="901" y="785"/>
                  </a:lnTo>
                  <a:lnTo>
                    <a:pt x="901" y="787"/>
                  </a:lnTo>
                  <a:lnTo>
                    <a:pt x="899" y="785"/>
                  </a:lnTo>
                  <a:lnTo>
                    <a:pt x="899" y="787"/>
                  </a:lnTo>
                  <a:lnTo>
                    <a:pt x="901" y="787"/>
                  </a:lnTo>
                  <a:lnTo>
                    <a:pt x="903" y="787"/>
                  </a:lnTo>
                  <a:lnTo>
                    <a:pt x="903" y="789"/>
                  </a:lnTo>
                  <a:lnTo>
                    <a:pt x="901" y="789"/>
                  </a:lnTo>
                  <a:lnTo>
                    <a:pt x="901" y="791"/>
                  </a:lnTo>
                  <a:lnTo>
                    <a:pt x="901" y="793"/>
                  </a:lnTo>
                  <a:lnTo>
                    <a:pt x="899" y="793"/>
                  </a:lnTo>
                  <a:lnTo>
                    <a:pt x="899" y="791"/>
                  </a:lnTo>
                  <a:lnTo>
                    <a:pt x="901" y="791"/>
                  </a:lnTo>
                  <a:lnTo>
                    <a:pt x="899" y="791"/>
                  </a:lnTo>
                  <a:lnTo>
                    <a:pt x="899" y="793"/>
                  </a:lnTo>
                  <a:lnTo>
                    <a:pt x="899" y="795"/>
                  </a:lnTo>
                  <a:lnTo>
                    <a:pt x="897" y="797"/>
                  </a:lnTo>
                  <a:lnTo>
                    <a:pt x="897" y="795"/>
                  </a:lnTo>
                  <a:lnTo>
                    <a:pt x="897" y="793"/>
                  </a:lnTo>
                  <a:lnTo>
                    <a:pt x="897" y="791"/>
                  </a:lnTo>
                  <a:lnTo>
                    <a:pt x="897" y="793"/>
                  </a:lnTo>
                  <a:lnTo>
                    <a:pt x="895" y="793"/>
                  </a:lnTo>
                  <a:lnTo>
                    <a:pt x="895" y="795"/>
                  </a:lnTo>
                  <a:lnTo>
                    <a:pt x="895" y="797"/>
                  </a:lnTo>
                  <a:lnTo>
                    <a:pt x="893" y="797"/>
                  </a:lnTo>
                  <a:lnTo>
                    <a:pt x="895" y="797"/>
                  </a:lnTo>
                  <a:lnTo>
                    <a:pt x="895" y="795"/>
                  </a:lnTo>
                  <a:lnTo>
                    <a:pt x="895" y="797"/>
                  </a:lnTo>
                  <a:lnTo>
                    <a:pt x="895" y="799"/>
                  </a:lnTo>
                  <a:lnTo>
                    <a:pt x="893" y="799"/>
                  </a:lnTo>
                  <a:lnTo>
                    <a:pt x="895" y="799"/>
                  </a:lnTo>
                  <a:lnTo>
                    <a:pt x="895" y="797"/>
                  </a:lnTo>
                  <a:lnTo>
                    <a:pt x="895" y="799"/>
                  </a:lnTo>
                  <a:lnTo>
                    <a:pt x="895" y="797"/>
                  </a:lnTo>
                  <a:lnTo>
                    <a:pt x="897" y="797"/>
                  </a:lnTo>
                  <a:lnTo>
                    <a:pt x="899" y="797"/>
                  </a:lnTo>
                  <a:lnTo>
                    <a:pt x="899" y="799"/>
                  </a:lnTo>
                  <a:lnTo>
                    <a:pt x="899" y="797"/>
                  </a:lnTo>
                  <a:lnTo>
                    <a:pt x="901" y="795"/>
                  </a:lnTo>
                  <a:lnTo>
                    <a:pt x="901" y="793"/>
                  </a:lnTo>
                  <a:lnTo>
                    <a:pt x="903" y="793"/>
                  </a:lnTo>
                  <a:lnTo>
                    <a:pt x="905" y="793"/>
                  </a:lnTo>
                  <a:lnTo>
                    <a:pt x="905" y="791"/>
                  </a:lnTo>
                  <a:lnTo>
                    <a:pt x="905" y="789"/>
                  </a:lnTo>
                  <a:lnTo>
                    <a:pt x="905" y="787"/>
                  </a:lnTo>
                  <a:lnTo>
                    <a:pt x="903" y="787"/>
                  </a:lnTo>
                  <a:lnTo>
                    <a:pt x="905" y="785"/>
                  </a:lnTo>
                  <a:lnTo>
                    <a:pt x="905" y="787"/>
                  </a:lnTo>
                  <a:lnTo>
                    <a:pt x="905" y="785"/>
                  </a:lnTo>
                  <a:lnTo>
                    <a:pt x="903" y="785"/>
                  </a:lnTo>
                  <a:lnTo>
                    <a:pt x="903" y="783"/>
                  </a:lnTo>
                  <a:lnTo>
                    <a:pt x="905" y="783"/>
                  </a:lnTo>
                  <a:lnTo>
                    <a:pt x="905" y="781"/>
                  </a:lnTo>
                  <a:lnTo>
                    <a:pt x="903" y="781"/>
                  </a:lnTo>
                  <a:lnTo>
                    <a:pt x="905" y="781"/>
                  </a:lnTo>
                  <a:lnTo>
                    <a:pt x="905" y="779"/>
                  </a:lnTo>
                  <a:lnTo>
                    <a:pt x="905" y="777"/>
                  </a:lnTo>
                  <a:lnTo>
                    <a:pt x="907" y="777"/>
                  </a:lnTo>
                  <a:lnTo>
                    <a:pt x="907" y="776"/>
                  </a:lnTo>
                  <a:lnTo>
                    <a:pt x="905" y="776"/>
                  </a:lnTo>
                  <a:lnTo>
                    <a:pt x="905" y="774"/>
                  </a:lnTo>
                  <a:lnTo>
                    <a:pt x="905" y="772"/>
                  </a:lnTo>
                  <a:lnTo>
                    <a:pt x="903" y="772"/>
                  </a:lnTo>
                  <a:lnTo>
                    <a:pt x="903" y="770"/>
                  </a:lnTo>
                  <a:lnTo>
                    <a:pt x="903" y="772"/>
                  </a:lnTo>
                  <a:lnTo>
                    <a:pt x="903" y="774"/>
                  </a:lnTo>
                  <a:lnTo>
                    <a:pt x="905" y="774"/>
                  </a:lnTo>
                  <a:lnTo>
                    <a:pt x="905" y="776"/>
                  </a:lnTo>
                  <a:lnTo>
                    <a:pt x="903" y="774"/>
                  </a:lnTo>
                  <a:lnTo>
                    <a:pt x="901" y="772"/>
                  </a:lnTo>
                  <a:lnTo>
                    <a:pt x="901" y="770"/>
                  </a:lnTo>
                  <a:lnTo>
                    <a:pt x="903" y="770"/>
                  </a:lnTo>
                  <a:lnTo>
                    <a:pt x="905" y="770"/>
                  </a:lnTo>
                  <a:lnTo>
                    <a:pt x="903" y="768"/>
                  </a:lnTo>
                  <a:lnTo>
                    <a:pt x="901" y="768"/>
                  </a:lnTo>
                  <a:lnTo>
                    <a:pt x="901" y="766"/>
                  </a:lnTo>
                  <a:lnTo>
                    <a:pt x="899" y="766"/>
                  </a:lnTo>
                  <a:lnTo>
                    <a:pt x="899" y="764"/>
                  </a:lnTo>
                  <a:lnTo>
                    <a:pt x="901" y="764"/>
                  </a:lnTo>
                  <a:lnTo>
                    <a:pt x="901" y="766"/>
                  </a:lnTo>
                  <a:lnTo>
                    <a:pt x="901" y="764"/>
                  </a:lnTo>
                  <a:lnTo>
                    <a:pt x="901" y="766"/>
                  </a:lnTo>
                  <a:lnTo>
                    <a:pt x="903" y="766"/>
                  </a:lnTo>
                  <a:lnTo>
                    <a:pt x="903" y="764"/>
                  </a:lnTo>
                  <a:lnTo>
                    <a:pt x="903" y="762"/>
                  </a:lnTo>
                  <a:lnTo>
                    <a:pt x="901" y="762"/>
                  </a:lnTo>
                  <a:lnTo>
                    <a:pt x="903" y="762"/>
                  </a:lnTo>
                  <a:lnTo>
                    <a:pt x="903" y="760"/>
                  </a:lnTo>
                  <a:lnTo>
                    <a:pt x="901" y="760"/>
                  </a:lnTo>
                  <a:lnTo>
                    <a:pt x="903" y="758"/>
                  </a:lnTo>
                  <a:lnTo>
                    <a:pt x="901" y="758"/>
                  </a:lnTo>
                  <a:lnTo>
                    <a:pt x="899" y="758"/>
                  </a:lnTo>
                  <a:lnTo>
                    <a:pt x="899" y="756"/>
                  </a:lnTo>
                  <a:lnTo>
                    <a:pt x="899" y="758"/>
                  </a:lnTo>
                  <a:lnTo>
                    <a:pt x="899" y="756"/>
                  </a:lnTo>
                  <a:lnTo>
                    <a:pt x="897" y="754"/>
                  </a:lnTo>
                  <a:lnTo>
                    <a:pt x="899" y="754"/>
                  </a:lnTo>
                  <a:lnTo>
                    <a:pt x="897" y="754"/>
                  </a:lnTo>
                  <a:lnTo>
                    <a:pt x="897" y="753"/>
                  </a:lnTo>
                  <a:lnTo>
                    <a:pt x="899" y="753"/>
                  </a:lnTo>
                  <a:lnTo>
                    <a:pt x="903" y="753"/>
                  </a:lnTo>
                  <a:lnTo>
                    <a:pt x="907" y="753"/>
                  </a:lnTo>
                  <a:lnTo>
                    <a:pt x="910" y="753"/>
                  </a:lnTo>
                  <a:lnTo>
                    <a:pt x="914" y="753"/>
                  </a:lnTo>
                  <a:lnTo>
                    <a:pt x="916" y="753"/>
                  </a:lnTo>
                  <a:lnTo>
                    <a:pt x="920" y="753"/>
                  </a:lnTo>
                  <a:lnTo>
                    <a:pt x="924" y="753"/>
                  </a:lnTo>
                  <a:lnTo>
                    <a:pt x="928" y="753"/>
                  </a:lnTo>
                  <a:lnTo>
                    <a:pt x="932" y="753"/>
                  </a:lnTo>
                  <a:lnTo>
                    <a:pt x="935" y="753"/>
                  </a:lnTo>
                  <a:lnTo>
                    <a:pt x="937" y="753"/>
                  </a:lnTo>
                  <a:lnTo>
                    <a:pt x="941" y="753"/>
                  </a:lnTo>
                  <a:lnTo>
                    <a:pt x="945" y="753"/>
                  </a:lnTo>
                  <a:lnTo>
                    <a:pt x="949" y="753"/>
                  </a:lnTo>
                  <a:lnTo>
                    <a:pt x="953" y="753"/>
                  </a:lnTo>
                  <a:lnTo>
                    <a:pt x="956" y="753"/>
                  </a:lnTo>
                  <a:lnTo>
                    <a:pt x="958" y="753"/>
                  </a:lnTo>
                  <a:lnTo>
                    <a:pt x="962" y="753"/>
                  </a:lnTo>
                  <a:lnTo>
                    <a:pt x="966" y="753"/>
                  </a:lnTo>
                  <a:lnTo>
                    <a:pt x="970" y="753"/>
                  </a:lnTo>
                  <a:lnTo>
                    <a:pt x="974" y="753"/>
                  </a:lnTo>
                  <a:lnTo>
                    <a:pt x="976" y="753"/>
                  </a:lnTo>
                  <a:lnTo>
                    <a:pt x="980" y="753"/>
                  </a:lnTo>
                  <a:lnTo>
                    <a:pt x="983" y="753"/>
                  </a:lnTo>
                  <a:lnTo>
                    <a:pt x="987" y="753"/>
                  </a:lnTo>
                  <a:lnTo>
                    <a:pt x="989" y="753"/>
                  </a:lnTo>
                  <a:lnTo>
                    <a:pt x="991" y="753"/>
                  </a:lnTo>
                  <a:lnTo>
                    <a:pt x="995" y="753"/>
                  </a:lnTo>
                  <a:lnTo>
                    <a:pt x="997" y="753"/>
                  </a:lnTo>
                  <a:lnTo>
                    <a:pt x="1001" y="753"/>
                  </a:lnTo>
                  <a:lnTo>
                    <a:pt x="1004" y="753"/>
                  </a:lnTo>
                  <a:lnTo>
                    <a:pt x="1008" y="753"/>
                  </a:lnTo>
                  <a:lnTo>
                    <a:pt x="1012" y="753"/>
                  </a:lnTo>
                  <a:lnTo>
                    <a:pt x="1014" y="753"/>
                  </a:lnTo>
                  <a:lnTo>
                    <a:pt x="1018" y="753"/>
                  </a:lnTo>
                  <a:lnTo>
                    <a:pt x="1022" y="753"/>
                  </a:lnTo>
                  <a:lnTo>
                    <a:pt x="1026" y="753"/>
                  </a:lnTo>
                  <a:lnTo>
                    <a:pt x="1029" y="753"/>
                  </a:lnTo>
                  <a:lnTo>
                    <a:pt x="1033" y="753"/>
                  </a:lnTo>
                  <a:lnTo>
                    <a:pt x="1035" y="753"/>
                  </a:lnTo>
                  <a:lnTo>
                    <a:pt x="1037" y="753"/>
                  </a:lnTo>
                  <a:lnTo>
                    <a:pt x="1039" y="753"/>
                  </a:lnTo>
                  <a:lnTo>
                    <a:pt x="1043" y="753"/>
                  </a:lnTo>
                  <a:lnTo>
                    <a:pt x="1047" y="753"/>
                  </a:lnTo>
                  <a:lnTo>
                    <a:pt x="1051" y="753"/>
                  </a:lnTo>
                  <a:lnTo>
                    <a:pt x="1054" y="753"/>
                  </a:lnTo>
                  <a:lnTo>
                    <a:pt x="1056" y="753"/>
                  </a:lnTo>
                  <a:lnTo>
                    <a:pt x="1060" y="753"/>
                  </a:lnTo>
                  <a:lnTo>
                    <a:pt x="1064" y="753"/>
                  </a:lnTo>
                  <a:lnTo>
                    <a:pt x="1068" y="753"/>
                  </a:lnTo>
                  <a:lnTo>
                    <a:pt x="1072" y="753"/>
                  </a:lnTo>
                  <a:lnTo>
                    <a:pt x="1074" y="753"/>
                  </a:lnTo>
                  <a:lnTo>
                    <a:pt x="1077" y="753"/>
                  </a:lnTo>
                  <a:lnTo>
                    <a:pt x="1081" y="753"/>
                  </a:lnTo>
                  <a:lnTo>
                    <a:pt x="1085" y="753"/>
                  </a:lnTo>
                  <a:lnTo>
                    <a:pt x="1089" y="753"/>
                  </a:lnTo>
                  <a:lnTo>
                    <a:pt x="1093" y="753"/>
                  </a:lnTo>
                  <a:lnTo>
                    <a:pt x="1095" y="753"/>
                  </a:lnTo>
                  <a:lnTo>
                    <a:pt x="1099" y="753"/>
                  </a:lnTo>
                  <a:lnTo>
                    <a:pt x="1100" y="753"/>
                  </a:lnTo>
                  <a:lnTo>
                    <a:pt x="1102" y="753"/>
                  </a:lnTo>
                  <a:lnTo>
                    <a:pt x="1106" y="753"/>
                  </a:lnTo>
                  <a:lnTo>
                    <a:pt x="1110" y="753"/>
                  </a:lnTo>
                  <a:lnTo>
                    <a:pt x="1112" y="753"/>
                  </a:lnTo>
                  <a:lnTo>
                    <a:pt x="1116" y="753"/>
                  </a:lnTo>
                  <a:lnTo>
                    <a:pt x="1120" y="753"/>
                  </a:lnTo>
                  <a:lnTo>
                    <a:pt x="1124" y="753"/>
                  </a:lnTo>
                  <a:lnTo>
                    <a:pt x="1127" y="753"/>
                  </a:lnTo>
                  <a:lnTo>
                    <a:pt x="1131" y="753"/>
                  </a:lnTo>
                  <a:lnTo>
                    <a:pt x="1133" y="753"/>
                  </a:lnTo>
                  <a:lnTo>
                    <a:pt x="1137" y="753"/>
                  </a:lnTo>
                  <a:lnTo>
                    <a:pt x="1141" y="753"/>
                  </a:lnTo>
                  <a:lnTo>
                    <a:pt x="1145" y="753"/>
                  </a:lnTo>
                  <a:lnTo>
                    <a:pt x="1148" y="753"/>
                  </a:lnTo>
                  <a:lnTo>
                    <a:pt x="1152" y="753"/>
                  </a:lnTo>
                  <a:lnTo>
                    <a:pt x="1154" y="753"/>
                  </a:lnTo>
                  <a:lnTo>
                    <a:pt x="1158" y="753"/>
                  </a:lnTo>
                  <a:lnTo>
                    <a:pt x="1162" y="753"/>
                  </a:lnTo>
                  <a:lnTo>
                    <a:pt x="1166" y="753"/>
                  </a:lnTo>
                  <a:lnTo>
                    <a:pt x="1170" y="753"/>
                  </a:lnTo>
                  <a:lnTo>
                    <a:pt x="1172" y="753"/>
                  </a:lnTo>
                  <a:lnTo>
                    <a:pt x="1175" y="753"/>
                  </a:lnTo>
                  <a:lnTo>
                    <a:pt x="1179" y="753"/>
                  </a:lnTo>
                  <a:lnTo>
                    <a:pt x="1183" y="753"/>
                  </a:lnTo>
                  <a:lnTo>
                    <a:pt x="1187" y="753"/>
                  </a:lnTo>
                  <a:lnTo>
                    <a:pt x="1191" y="753"/>
                  </a:lnTo>
                  <a:lnTo>
                    <a:pt x="1193" y="753"/>
                  </a:lnTo>
                  <a:lnTo>
                    <a:pt x="1196" y="753"/>
                  </a:lnTo>
                  <a:lnTo>
                    <a:pt x="1200" y="753"/>
                  </a:lnTo>
                  <a:lnTo>
                    <a:pt x="1204" y="753"/>
                  </a:lnTo>
                  <a:lnTo>
                    <a:pt x="1208" y="753"/>
                  </a:lnTo>
                  <a:lnTo>
                    <a:pt x="1210" y="753"/>
                  </a:lnTo>
                  <a:lnTo>
                    <a:pt x="1214" y="753"/>
                  </a:lnTo>
                  <a:lnTo>
                    <a:pt x="1218" y="753"/>
                  </a:lnTo>
                  <a:lnTo>
                    <a:pt x="1221" y="753"/>
                  </a:lnTo>
                  <a:lnTo>
                    <a:pt x="1225" y="753"/>
                  </a:lnTo>
                  <a:lnTo>
                    <a:pt x="1229" y="753"/>
                  </a:lnTo>
                  <a:lnTo>
                    <a:pt x="1231" y="753"/>
                  </a:lnTo>
                  <a:lnTo>
                    <a:pt x="1235" y="753"/>
                  </a:lnTo>
                  <a:lnTo>
                    <a:pt x="1239" y="753"/>
                  </a:lnTo>
                  <a:lnTo>
                    <a:pt x="1243" y="753"/>
                  </a:lnTo>
                  <a:lnTo>
                    <a:pt x="1246" y="753"/>
                  </a:lnTo>
                  <a:lnTo>
                    <a:pt x="1250" y="753"/>
                  </a:lnTo>
                  <a:lnTo>
                    <a:pt x="1252" y="753"/>
                  </a:lnTo>
                  <a:lnTo>
                    <a:pt x="1256" y="753"/>
                  </a:lnTo>
                  <a:lnTo>
                    <a:pt x="1260" y="753"/>
                  </a:lnTo>
                  <a:lnTo>
                    <a:pt x="1264" y="753"/>
                  </a:lnTo>
                  <a:lnTo>
                    <a:pt x="1268" y="753"/>
                  </a:lnTo>
                  <a:lnTo>
                    <a:pt x="1269" y="753"/>
                  </a:lnTo>
                  <a:lnTo>
                    <a:pt x="1273" y="753"/>
                  </a:lnTo>
                  <a:lnTo>
                    <a:pt x="1277" y="753"/>
                  </a:lnTo>
                  <a:lnTo>
                    <a:pt x="1281" y="753"/>
                  </a:lnTo>
                  <a:lnTo>
                    <a:pt x="1285" y="753"/>
                  </a:lnTo>
                  <a:lnTo>
                    <a:pt x="1289" y="753"/>
                  </a:lnTo>
                  <a:lnTo>
                    <a:pt x="1291" y="753"/>
                  </a:lnTo>
                  <a:lnTo>
                    <a:pt x="1294" y="753"/>
                  </a:lnTo>
                  <a:lnTo>
                    <a:pt x="1298" y="753"/>
                  </a:lnTo>
                  <a:lnTo>
                    <a:pt x="1302" y="753"/>
                  </a:lnTo>
                  <a:lnTo>
                    <a:pt x="1304" y="753"/>
                  </a:lnTo>
                  <a:lnTo>
                    <a:pt x="1306" y="753"/>
                  </a:lnTo>
                  <a:lnTo>
                    <a:pt x="1308" y="753"/>
                  </a:lnTo>
                  <a:lnTo>
                    <a:pt x="1312" y="753"/>
                  </a:lnTo>
                  <a:lnTo>
                    <a:pt x="1316" y="753"/>
                  </a:lnTo>
                  <a:lnTo>
                    <a:pt x="1319" y="753"/>
                  </a:lnTo>
                  <a:lnTo>
                    <a:pt x="1323" y="753"/>
                  </a:lnTo>
                  <a:lnTo>
                    <a:pt x="1327" y="753"/>
                  </a:lnTo>
                  <a:lnTo>
                    <a:pt x="1329" y="753"/>
                  </a:lnTo>
                  <a:lnTo>
                    <a:pt x="1333" y="753"/>
                  </a:lnTo>
                  <a:lnTo>
                    <a:pt x="1337" y="753"/>
                  </a:lnTo>
                  <a:lnTo>
                    <a:pt x="1337" y="749"/>
                  </a:lnTo>
                  <a:lnTo>
                    <a:pt x="1337" y="747"/>
                  </a:lnTo>
                  <a:lnTo>
                    <a:pt x="1337" y="745"/>
                  </a:lnTo>
                  <a:lnTo>
                    <a:pt x="1337" y="743"/>
                  </a:lnTo>
                  <a:close/>
                  <a:moveTo>
                    <a:pt x="2" y="695"/>
                  </a:moveTo>
                  <a:lnTo>
                    <a:pt x="2" y="697"/>
                  </a:lnTo>
                  <a:lnTo>
                    <a:pt x="0" y="697"/>
                  </a:lnTo>
                  <a:lnTo>
                    <a:pt x="0" y="695"/>
                  </a:lnTo>
                  <a:lnTo>
                    <a:pt x="2" y="695"/>
                  </a:lnTo>
                  <a:close/>
                  <a:moveTo>
                    <a:pt x="4" y="695"/>
                  </a:moveTo>
                  <a:lnTo>
                    <a:pt x="2" y="695"/>
                  </a:lnTo>
                  <a:lnTo>
                    <a:pt x="4" y="693"/>
                  </a:lnTo>
                  <a:lnTo>
                    <a:pt x="4" y="695"/>
                  </a:lnTo>
                  <a:close/>
                  <a:moveTo>
                    <a:pt x="5695" y="687"/>
                  </a:moveTo>
                  <a:lnTo>
                    <a:pt x="5697" y="687"/>
                  </a:lnTo>
                  <a:lnTo>
                    <a:pt x="5699" y="687"/>
                  </a:lnTo>
                  <a:lnTo>
                    <a:pt x="5699" y="689"/>
                  </a:lnTo>
                  <a:lnTo>
                    <a:pt x="5701" y="689"/>
                  </a:lnTo>
                  <a:lnTo>
                    <a:pt x="5701" y="691"/>
                  </a:lnTo>
                  <a:lnTo>
                    <a:pt x="5703" y="691"/>
                  </a:lnTo>
                  <a:lnTo>
                    <a:pt x="5703" y="693"/>
                  </a:lnTo>
                  <a:lnTo>
                    <a:pt x="5705" y="693"/>
                  </a:lnTo>
                  <a:lnTo>
                    <a:pt x="5707" y="693"/>
                  </a:lnTo>
                  <a:lnTo>
                    <a:pt x="5705" y="693"/>
                  </a:lnTo>
                  <a:lnTo>
                    <a:pt x="5703" y="693"/>
                  </a:lnTo>
                  <a:lnTo>
                    <a:pt x="5701" y="691"/>
                  </a:lnTo>
                  <a:lnTo>
                    <a:pt x="5701" y="689"/>
                  </a:lnTo>
                  <a:lnTo>
                    <a:pt x="5699" y="689"/>
                  </a:lnTo>
                  <a:lnTo>
                    <a:pt x="5697" y="689"/>
                  </a:lnTo>
                  <a:lnTo>
                    <a:pt x="5697" y="687"/>
                  </a:lnTo>
                  <a:lnTo>
                    <a:pt x="5697" y="689"/>
                  </a:lnTo>
                  <a:lnTo>
                    <a:pt x="5695" y="687"/>
                  </a:lnTo>
                  <a:lnTo>
                    <a:pt x="5693" y="687"/>
                  </a:lnTo>
                  <a:lnTo>
                    <a:pt x="5695" y="685"/>
                  </a:lnTo>
                  <a:lnTo>
                    <a:pt x="5695" y="687"/>
                  </a:lnTo>
                  <a:close/>
                  <a:moveTo>
                    <a:pt x="5687" y="682"/>
                  </a:moveTo>
                  <a:lnTo>
                    <a:pt x="5689" y="682"/>
                  </a:lnTo>
                  <a:lnTo>
                    <a:pt x="5689" y="683"/>
                  </a:lnTo>
                  <a:lnTo>
                    <a:pt x="5687" y="682"/>
                  </a:lnTo>
                  <a:close/>
                  <a:moveTo>
                    <a:pt x="6" y="683"/>
                  </a:moveTo>
                  <a:lnTo>
                    <a:pt x="6" y="682"/>
                  </a:lnTo>
                  <a:lnTo>
                    <a:pt x="8" y="683"/>
                  </a:lnTo>
                  <a:lnTo>
                    <a:pt x="6" y="683"/>
                  </a:lnTo>
                  <a:close/>
                  <a:moveTo>
                    <a:pt x="44" y="682"/>
                  </a:moveTo>
                  <a:lnTo>
                    <a:pt x="46" y="682"/>
                  </a:lnTo>
                  <a:lnTo>
                    <a:pt x="46" y="683"/>
                  </a:lnTo>
                  <a:lnTo>
                    <a:pt x="44" y="683"/>
                  </a:lnTo>
                  <a:lnTo>
                    <a:pt x="44" y="682"/>
                  </a:lnTo>
                  <a:lnTo>
                    <a:pt x="46" y="682"/>
                  </a:lnTo>
                  <a:lnTo>
                    <a:pt x="44" y="682"/>
                  </a:lnTo>
                  <a:close/>
                  <a:moveTo>
                    <a:pt x="48" y="682"/>
                  </a:moveTo>
                  <a:lnTo>
                    <a:pt x="50" y="682"/>
                  </a:lnTo>
                  <a:lnTo>
                    <a:pt x="48" y="682"/>
                  </a:lnTo>
                  <a:lnTo>
                    <a:pt x="48" y="683"/>
                  </a:lnTo>
                  <a:lnTo>
                    <a:pt x="48" y="682"/>
                  </a:lnTo>
                  <a:lnTo>
                    <a:pt x="48" y="683"/>
                  </a:lnTo>
                  <a:lnTo>
                    <a:pt x="48" y="682"/>
                  </a:lnTo>
                  <a:lnTo>
                    <a:pt x="46" y="682"/>
                  </a:lnTo>
                  <a:lnTo>
                    <a:pt x="48" y="682"/>
                  </a:lnTo>
                  <a:lnTo>
                    <a:pt x="48" y="680"/>
                  </a:lnTo>
                  <a:lnTo>
                    <a:pt x="48" y="682"/>
                  </a:lnTo>
                  <a:close/>
                  <a:moveTo>
                    <a:pt x="50" y="680"/>
                  </a:moveTo>
                  <a:lnTo>
                    <a:pt x="52" y="680"/>
                  </a:lnTo>
                  <a:lnTo>
                    <a:pt x="52" y="682"/>
                  </a:lnTo>
                  <a:lnTo>
                    <a:pt x="50" y="682"/>
                  </a:lnTo>
                  <a:lnTo>
                    <a:pt x="48" y="680"/>
                  </a:lnTo>
                  <a:lnTo>
                    <a:pt x="50" y="680"/>
                  </a:lnTo>
                  <a:close/>
                  <a:moveTo>
                    <a:pt x="21" y="682"/>
                  </a:moveTo>
                  <a:lnTo>
                    <a:pt x="23" y="682"/>
                  </a:lnTo>
                  <a:lnTo>
                    <a:pt x="25" y="682"/>
                  </a:lnTo>
                  <a:lnTo>
                    <a:pt x="23" y="682"/>
                  </a:lnTo>
                  <a:lnTo>
                    <a:pt x="23" y="683"/>
                  </a:lnTo>
                  <a:lnTo>
                    <a:pt x="21" y="683"/>
                  </a:lnTo>
                  <a:lnTo>
                    <a:pt x="23" y="683"/>
                  </a:lnTo>
                  <a:lnTo>
                    <a:pt x="21" y="683"/>
                  </a:lnTo>
                  <a:lnTo>
                    <a:pt x="21" y="685"/>
                  </a:lnTo>
                  <a:lnTo>
                    <a:pt x="19" y="685"/>
                  </a:lnTo>
                  <a:lnTo>
                    <a:pt x="19" y="687"/>
                  </a:lnTo>
                  <a:lnTo>
                    <a:pt x="21" y="687"/>
                  </a:lnTo>
                  <a:lnTo>
                    <a:pt x="19" y="687"/>
                  </a:lnTo>
                  <a:lnTo>
                    <a:pt x="19" y="685"/>
                  </a:lnTo>
                  <a:lnTo>
                    <a:pt x="18" y="685"/>
                  </a:lnTo>
                  <a:lnTo>
                    <a:pt x="19" y="685"/>
                  </a:lnTo>
                  <a:lnTo>
                    <a:pt x="19" y="683"/>
                  </a:lnTo>
                  <a:lnTo>
                    <a:pt x="18" y="683"/>
                  </a:lnTo>
                  <a:lnTo>
                    <a:pt x="18" y="682"/>
                  </a:lnTo>
                  <a:lnTo>
                    <a:pt x="16" y="682"/>
                  </a:lnTo>
                  <a:lnTo>
                    <a:pt x="16" y="680"/>
                  </a:lnTo>
                  <a:lnTo>
                    <a:pt x="19" y="680"/>
                  </a:lnTo>
                  <a:lnTo>
                    <a:pt x="21" y="680"/>
                  </a:lnTo>
                  <a:lnTo>
                    <a:pt x="21" y="682"/>
                  </a:lnTo>
                  <a:close/>
                  <a:moveTo>
                    <a:pt x="33" y="683"/>
                  </a:moveTo>
                  <a:lnTo>
                    <a:pt x="33" y="685"/>
                  </a:lnTo>
                  <a:lnTo>
                    <a:pt x="31" y="685"/>
                  </a:lnTo>
                  <a:lnTo>
                    <a:pt x="29" y="685"/>
                  </a:lnTo>
                  <a:lnTo>
                    <a:pt x="29" y="683"/>
                  </a:lnTo>
                  <a:lnTo>
                    <a:pt x="27" y="683"/>
                  </a:lnTo>
                  <a:lnTo>
                    <a:pt x="27" y="685"/>
                  </a:lnTo>
                  <a:lnTo>
                    <a:pt x="25" y="685"/>
                  </a:lnTo>
                  <a:lnTo>
                    <a:pt x="23" y="685"/>
                  </a:lnTo>
                  <a:lnTo>
                    <a:pt x="25" y="683"/>
                  </a:lnTo>
                  <a:lnTo>
                    <a:pt x="25" y="685"/>
                  </a:lnTo>
                  <a:lnTo>
                    <a:pt x="27" y="685"/>
                  </a:lnTo>
                  <a:lnTo>
                    <a:pt x="27" y="683"/>
                  </a:lnTo>
                  <a:lnTo>
                    <a:pt x="29" y="683"/>
                  </a:lnTo>
                  <a:lnTo>
                    <a:pt x="31" y="683"/>
                  </a:lnTo>
                  <a:lnTo>
                    <a:pt x="31" y="682"/>
                  </a:lnTo>
                  <a:lnTo>
                    <a:pt x="31" y="680"/>
                  </a:lnTo>
                  <a:lnTo>
                    <a:pt x="33" y="680"/>
                  </a:lnTo>
                  <a:lnTo>
                    <a:pt x="35" y="680"/>
                  </a:lnTo>
                  <a:lnTo>
                    <a:pt x="33" y="680"/>
                  </a:lnTo>
                  <a:lnTo>
                    <a:pt x="33" y="682"/>
                  </a:lnTo>
                  <a:lnTo>
                    <a:pt x="33" y="683"/>
                  </a:lnTo>
                  <a:close/>
                  <a:moveTo>
                    <a:pt x="56" y="678"/>
                  </a:moveTo>
                  <a:lnTo>
                    <a:pt x="56" y="680"/>
                  </a:lnTo>
                  <a:lnTo>
                    <a:pt x="54" y="680"/>
                  </a:lnTo>
                  <a:lnTo>
                    <a:pt x="54" y="678"/>
                  </a:lnTo>
                  <a:lnTo>
                    <a:pt x="56" y="678"/>
                  </a:lnTo>
                  <a:close/>
                  <a:moveTo>
                    <a:pt x="43" y="678"/>
                  </a:moveTo>
                  <a:lnTo>
                    <a:pt x="43" y="680"/>
                  </a:lnTo>
                  <a:lnTo>
                    <a:pt x="41" y="680"/>
                  </a:lnTo>
                  <a:lnTo>
                    <a:pt x="41" y="682"/>
                  </a:lnTo>
                  <a:lnTo>
                    <a:pt x="43" y="682"/>
                  </a:lnTo>
                  <a:lnTo>
                    <a:pt x="44" y="682"/>
                  </a:lnTo>
                  <a:lnTo>
                    <a:pt x="44" y="683"/>
                  </a:lnTo>
                  <a:lnTo>
                    <a:pt x="43" y="683"/>
                  </a:lnTo>
                  <a:lnTo>
                    <a:pt x="43" y="685"/>
                  </a:lnTo>
                  <a:lnTo>
                    <a:pt x="43" y="683"/>
                  </a:lnTo>
                  <a:lnTo>
                    <a:pt x="41" y="685"/>
                  </a:lnTo>
                  <a:lnTo>
                    <a:pt x="39" y="685"/>
                  </a:lnTo>
                  <a:lnTo>
                    <a:pt x="39" y="687"/>
                  </a:lnTo>
                  <a:lnTo>
                    <a:pt x="37" y="687"/>
                  </a:lnTo>
                  <a:lnTo>
                    <a:pt x="39" y="687"/>
                  </a:lnTo>
                  <a:lnTo>
                    <a:pt x="37" y="685"/>
                  </a:lnTo>
                  <a:lnTo>
                    <a:pt x="37" y="687"/>
                  </a:lnTo>
                  <a:lnTo>
                    <a:pt x="35" y="687"/>
                  </a:lnTo>
                  <a:lnTo>
                    <a:pt x="35" y="685"/>
                  </a:lnTo>
                  <a:lnTo>
                    <a:pt x="37" y="685"/>
                  </a:lnTo>
                  <a:lnTo>
                    <a:pt x="37" y="683"/>
                  </a:lnTo>
                  <a:lnTo>
                    <a:pt x="37" y="682"/>
                  </a:lnTo>
                  <a:lnTo>
                    <a:pt x="37" y="683"/>
                  </a:lnTo>
                  <a:lnTo>
                    <a:pt x="39" y="683"/>
                  </a:lnTo>
                  <a:lnTo>
                    <a:pt x="39" y="682"/>
                  </a:lnTo>
                  <a:lnTo>
                    <a:pt x="39" y="680"/>
                  </a:lnTo>
                  <a:lnTo>
                    <a:pt x="39" y="678"/>
                  </a:lnTo>
                  <a:lnTo>
                    <a:pt x="41" y="678"/>
                  </a:lnTo>
                  <a:lnTo>
                    <a:pt x="43" y="678"/>
                  </a:lnTo>
                  <a:close/>
                  <a:moveTo>
                    <a:pt x="52" y="678"/>
                  </a:moveTo>
                  <a:lnTo>
                    <a:pt x="54" y="678"/>
                  </a:lnTo>
                  <a:lnTo>
                    <a:pt x="52" y="678"/>
                  </a:lnTo>
                  <a:close/>
                  <a:moveTo>
                    <a:pt x="5691" y="680"/>
                  </a:moveTo>
                  <a:lnTo>
                    <a:pt x="5691" y="678"/>
                  </a:lnTo>
                  <a:lnTo>
                    <a:pt x="5693" y="678"/>
                  </a:lnTo>
                  <a:lnTo>
                    <a:pt x="5693" y="680"/>
                  </a:lnTo>
                  <a:lnTo>
                    <a:pt x="5691" y="680"/>
                  </a:lnTo>
                  <a:close/>
                  <a:moveTo>
                    <a:pt x="5711" y="680"/>
                  </a:moveTo>
                  <a:lnTo>
                    <a:pt x="5709" y="680"/>
                  </a:lnTo>
                  <a:lnTo>
                    <a:pt x="5707" y="680"/>
                  </a:lnTo>
                  <a:lnTo>
                    <a:pt x="5709" y="680"/>
                  </a:lnTo>
                  <a:lnTo>
                    <a:pt x="5707" y="678"/>
                  </a:lnTo>
                  <a:lnTo>
                    <a:pt x="5709" y="678"/>
                  </a:lnTo>
                  <a:lnTo>
                    <a:pt x="5709" y="676"/>
                  </a:lnTo>
                  <a:lnTo>
                    <a:pt x="5711" y="676"/>
                  </a:lnTo>
                  <a:lnTo>
                    <a:pt x="5711" y="678"/>
                  </a:lnTo>
                  <a:lnTo>
                    <a:pt x="5712" y="678"/>
                  </a:lnTo>
                  <a:lnTo>
                    <a:pt x="5712" y="680"/>
                  </a:lnTo>
                  <a:lnTo>
                    <a:pt x="5711" y="680"/>
                  </a:lnTo>
                  <a:close/>
                  <a:moveTo>
                    <a:pt x="50" y="676"/>
                  </a:moveTo>
                  <a:lnTo>
                    <a:pt x="52" y="676"/>
                  </a:lnTo>
                  <a:lnTo>
                    <a:pt x="50" y="676"/>
                  </a:lnTo>
                  <a:lnTo>
                    <a:pt x="50" y="678"/>
                  </a:lnTo>
                  <a:lnTo>
                    <a:pt x="48" y="678"/>
                  </a:lnTo>
                  <a:lnTo>
                    <a:pt x="48" y="676"/>
                  </a:lnTo>
                  <a:lnTo>
                    <a:pt x="48" y="674"/>
                  </a:lnTo>
                  <a:lnTo>
                    <a:pt x="50" y="674"/>
                  </a:lnTo>
                  <a:lnTo>
                    <a:pt x="50" y="676"/>
                  </a:lnTo>
                  <a:close/>
                  <a:moveTo>
                    <a:pt x="5678" y="678"/>
                  </a:moveTo>
                  <a:lnTo>
                    <a:pt x="5676" y="678"/>
                  </a:lnTo>
                  <a:lnTo>
                    <a:pt x="5678" y="678"/>
                  </a:lnTo>
                  <a:lnTo>
                    <a:pt x="5678" y="680"/>
                  </a:lnTo>
                  <a:lnTo>
                    <a:pt x="5676" y="680"/>
                  </a:lnTo>
                  <a:lnTo>
                    <a:pt x="5674" y="680"/>
                  </a:lnTo>
                  <a:lnTo>
                    <a:pt x="5674" y="682"/>
                  </a:lnTo>
                  <a:lnTo>
                    <a:pt x="5672" y="682"/>
                  </a:lnTo>
                  <a:lnTo>
                    <a:pt x="5672" y="680"/>
                  </a:lnTo>
                  <a:lnTo>
                    <a:pt x="5674" y="680"/>
                  </a:lnTo>
                  <a:lnTo>
                    <a:pt x="5674" y="678"/>
                  </a:lnTo>
                  <a:lnTo>
                    <a:pt x="5676" y="678"/>
                  </a:lnTo>
                  <a:lnTo>
                    <a:pt x="5676" y="676"/>
                  </a:lnTo>
                  <a:lnTo>
                    <a:pt x="5676" y="674"/>
                  </a:lnTo>
                  <a:lnTo>
                    <a:pt x="5678" y="674"/>
                  </a:lnTo>
                  <a:lnTo>
                    <a:pt x="5678" y="676"/>
                  </a:lnTo>
                  <a:lnTo>
                    <a:pt x="5676" y="678"/>
                  </a:lnTo>
                  <a:lnTo>
                    <a:pt x="5678" y="678"/>
                  </a:lnTo>
                  <a:close/>
                  <a:moveTo>
                    <a:pt x="89" y="674"/>
                  </a:moveTo>
                  <a:lnTo>
                    <a:pt x="91" y="674"/>
                  </a:lnTo>
                  <a:lnTo>
                    <a:pt x="92" y="674"/>
                  </a:lnTo>
                  <a:lnTo>
                    <a:pt x="92" y="676"/>
                  </a:lnTo>
                  <a:lnTo>
                    <a:pt x="92" y="674"/>
                  </a:lnTo>
                  <a:lnTo>
                    <a:pt x="94" y="674"/>
                  </a:lnTo>
                  <a:lnTo>
                    <a:pt x="96" y="674"/>
                  </a:lnTo>
                  <a:lnTo>
                    <a:pt x="98" y="676"/>
                  </a:lnTo>
                  <a:lnTo>
                    <a:pt x="96" y="676"/>
                  </a:lnTo>
                  <a:lnTo>
                    <a:pt x="94" y="676"/>
                  </a:lnTo>
                  <a:lnTo>
                    <a:pt x="92" y="676"/>
                  </a:lnTo>
                  <a:lnTo>
                    <a:pt x="91" y="676"/>
                  </a:lnTo>
                  <a:lnTo>
                    <a:pt x="89" y="676"/>
                  </a:lnTo>
                  <a:lnTo>
                    <a:pt x="87" y="676"/>
                  </a:lnTo>
                  <a:lnTo>
                    <a:pt x="89" y="676"/>
                  </a:lnTo>
                  <a:lnTo>
                    <a:pt x="87" y="676"/>
                  </a:lnTo>
                  <a:lnTo>
                    <a:pt x="85" y="676"/>
                  </a:lnTo>
                  <a:lnTo>
                    <a:pt x="83" y="676"/>
                  </a:lnTo>
                  <a:lnTo>
                    <a:pt x="83" y="674"/>
                  </a:lnTo>
                  <a:lnTo>
                    <a:pt x="81" y="674"/>
                  </a:lnTo>
                  <a:lnTo>
                    <a:pt x="83" y="674"/>
                  </a:lnTo>
                  <a:lnTo>
                    <a:pt x="85" y="674"/>
                  </a:lnTo>
                  <a:lnTo>
                    <a:pt x="85" y="676"/>
                  </a:lnTo>
                  <a:lnTo>
                    <a:pt x="87" y="674"/>
                  </a:lnTo>
                  <a:lnTo>
                    <a:pt x="89" y="674"/>
                  </a:lnTo>
                  <a:close/>
                  <a:moveTo>
                    <a:pt x="5651" y="668"/>
                  </a:moveTo>
                  <a:lnTo>
                    <a:pt x="5649" y="668"/>
                  </a:lnTo>
                  <a:lnTo>
                    <a:pt x="5651" y="668"/>
                  </a:lnTo>
                  <a:close/>
                  <a:moveTo>
                    <a:pt x="108" y="670"/>
                  </a:moveTo>
                  <a:lnTo>
                    <a:pt x="106" y="670"/>
                  </a:lnTo>
                  <a:lnTo>
                    <a:pt x="104" y="670"/>
                  </a:lnTo>
                  <a:lnTo>
                    <a:pt x="106" y="668"/>
                  </a:lnTo>
                  <a:lnTo>
                    <a:pt x="108" y="666"/>
                  </a:lnTo>
                  <a:lnTo>
                    <a:pt x="108" y="668"/>
                  </a:lnTo>
                  <a:lnTo>
                    <a:pt x="110" y="668"/>
                  </a:lnTo>
                  <a:lnTo>
                    <a:pt x="110" y="670"/>
                  </a:lnTo>
                  <a:lnTo>
                    <a:pt x="108" y="670"/>
                  </a:lnTo>
                  <a:close/>
                  <a:moveTo>
                    <a:pt x="81" y="666"/>
                  </a:moveTo>
                  <a:lnTo>
                    <a:pt x="81" y="668"/>
                  </a:lnTo>
                  <a:lnTo>
                    <a:pt x="83" y="668"/>
                  </a:lnTo>
                  <a:lnTo>
                    <a:pt x="83" y="670"/>
                  </a:lnTo>
                  <a:lnTo>
                    <a:pt x="81" y="670"/>
                  </a:lnTo>
                  <a:lnTo>
                    <a:pt x="81" y="672"/>
                  </a:lnTo>
                  <a:lnTo>
                    <a:pt x="79" y="672"/>
                  </a:lnTo>
                  <a:lnTo>
                    <a:pt x="81" y="672"/>
                  </a:lnTo>
                  <a:lnTo>
                    <a:pt x="81" y="674"/>
                  </a:lnTo>
                  <a:lnTo>
                    <a:pt x="79" y="674"/>
                  </a:lnTo>
                  <a:lnTo>
                    <a:pt x="79" y="676"/>
                  </a:lnTo>
                  <a:lnTo>
                    <a:pt x="79" y="674"/>
                  </a:lnTo>
                  <a:lnTo>
                    <a:pt x="77" y="674"/>
                  </a:lnTo>
                  <a:lnTo>
                    <a:pt x="75" y="674"/>
                  </a:lnTo>
                  <a:lnTo>
                    <a:pt x="77" y="674"/>
                  </a:lnTo>
                  <a:lnTo>
                    <a:pt x="77" y="676"/>
                  </a:lnTo>
                  <a:lnTo>
                    <a:pt x="75" y="676"/>
                  </a:lnTo>
                  <a:lnTo>
                    <a:pt x="73" y="674"/>
                  </a:lnTo>
                  <a:lnTo>
                    <a:pt x="73" y="676"/>
                  </a:lnTo>
                  <a:lnTo>
                    <a:pt x="75" y="676"/>
                  </a:lnTo>
                  <a:lnTo>
                    <a:pt x="73" y="676"/>
                  </a:lnTo>
                  <a:lnTo>
                    <a:pt x="71" y="676"/>
                  </a:lnTo>
                  <a:lnTo>
                    <a:pt x="71" y="678"/>
                  </a:lnTo>
                  <a:lnTo>
                    <a:pt x="69" y="676"/>
                  </a:lnTo>
                  <a:lnTo>
                    <a:pt x="67" y="676"/>
                  </a:lnTo>
                  <a:lnTo>
                    <a:pt x="67" y="678"/>
                  </a:lnTo>
                  <a:lnTo>
                    <a:pt x="66" y="678"/>
                  </a:lnTo>
                  <a:lnTo>
                    <a:pt x="62" y="678"/>
                  </a:lnTo>
                  <a:lnTo>
                    <a:pt x="62" y="676"/>
                  </a:lnTo>
                  <a:lnTo>
                    <a:pt x="64" y="676"/>
                  </a:lnTo>
                  <a:lnTo>
                    <a:pt x="66" y="676"/>
                  </a:lnTo>
                  <a:lnTo>
                    <a:pt x="67" y="676"/>
                  </a:lnTo>
                  <a:lnTo>
                    <a:pt x="67" y="674"/>
                  </a:lnTo>
                  <a:lnTo>
                    <a:pt x="67" y="676"/>
                  </a:lnTo>
                  <a:lnTo>
                    <a:pt x="69" y="674"/>
                  </a:lnTo>
                  <a:lnTo>
                    <a:pt x="69" y="676"/>
                  </a:lnTo>
                  <a:lnTo>
                    <a:pt x="69" y="674"/>
                  </a:lnTo>
                  <a:lnTo>
                    <a:pt x="69" y="676"/>
                  </a:lnTo>
                  <a:lnTo>
                    <a:pt x="71" y="674"/>
                  </a:lnTo>
                  <a:lnTo>
                    <a:pt x="73" y="674"/>
                  </a:lnTo>
                  <a:lnTo>
                    <a:pt x="75" y="674"/>
                  </a:lnTo>
                  <a:lnTo>
                    <a:pt x="73" y="674"/>
                  </a:lnTo>
                  <a:lnTo>
                    <a:pt x="73" y="672"/>
                  </a:lnTo>
                  <a:lnTo>
                    <a:pt x="75" y="672"/>
                  </a:lnTo>
                  <a:lnTo>
                    <a:pt x="77" y="672"/>
                  </a:lnTo>
                  <a:lnTo>
                    <a:pt x="79" y="672"/>
                  </a:lnTo>
                  <a:lnTo>
                    <a:pt x="79" y="670"/>
                  </a:lnTo>
                  <a:lnTo>
                    <a:pt x="77" y="670"/>
                  </a:lnTo>
                  <a:lnTo>
                    <a:pt x="75" y="670"/>
                  </a:lnTo>
                  <a:lnTo>
                    <a:pt x="75" y="668"/>
                  </a:lnTo>
                  <a:lnTo>
                    <a:pt x="77" y="668"/>
                  </a:lnTo>
                  <a:lnTo>
                    <a:pt x="79" y="666"/>
                  </a:lnTo>
                  <a:lnTo>
                    <a:pt x="81" y="666"/>
                  </a:lnTo>
                  <a:close/>
                  <a:moveTo>
                    <a:pt x="5616" y="664"/>
                  </a:moveTo>
                  <a:lnTo>
                    <a:pt x="5615" y="666"/>
                  </a:lnTo>
                  <a:lnTo>
                    <a:pt x="5616" y="666"/>
                  </a:lnTo>
                  <a:lnTo>
                    <a:pt x="5616" y="668"/>
                  </a:lnTo>
                  <a:lnTo>
                    <a:pt x="5615" y="668"/>
                  </a:lnTo>
                  <a:lnTo>
                    <a:pt x="5615" y="666"/>
                  </a:lnTo>
                  <a:lnTo>
                    <a:pt x="5613" y="668"/>
                  </a:lnTo>
                  <a:lnTo>
                    <a:pt x="5611" y="666"/>
                  </a:lnTo>
                  <a:lnTo>
                    <a:pt x="5613" y="666"/>
                  </a:lnTo>
                  <a:lnTo>
                    <a:pt x="5613" y="664"/>
                  </a:lnTo>
                  <a:lnTo>
                    <a:pt x="5615" y="664"/>
                  </a:lnTo>
                  <a:lnTo>
                    <a:pt x="5616" y="664"/>
                  </a:lnTo>
                  <a:close/>
                  <a:moveTo>
                    <a:pt x="127" y="666"/>
                  </a:moveTo>
                  <a:lnTo>
                    <a:pt x="125" y="666"/>
                  </a:lnTo>
                  <a:lnTo>
                    <a:pt x="125" y="664"/>
                  </a:lnTo>
                  <a:lnTo>
                    <a:pt x="127" y="664"/>
                  </a:lnTo>
                  <a:lnTo>
                    <a:pt x="127" y="666"/>
                  </a:lnTo>
                  <a:close/>
                  <a:moveTo>
                    <a:pt x="137" y="660"/>
                  </a:moveTo>
                  <a:lnTo>
                    <a:pt x="137" y="662"/>
                  </a:lnTo>
                  <a:lnTo>
                    <a:pt x="135" y="662"/>
                  </a:lnTo>
                  <a:lnTo>
                    <a:pt x="133" y="662"/>
                  </a:lnTo>
                  <a:lnTo>
                    <a:pt x="133" y="660"/>
                  </a:lnTo>
                  <a:lnTo>
                    <a:pt x="135" y="660"/>
                  </a:lnTo>
                  <a:lnTo>
                    <a:pt x="135" y="658"/>
                  </a:lnTo>
                  <a:lnTo>
                    <a:pt x="137" y="658"/>
                  </a:lnTo>
                  <a:lnTo>
                    <a:pt x="137" y="660"/>
                  </a:lnTo>
                  <a:close/>
                  <a:moveTo>
                    <a:pt x="144" y="658"/>
                  </a:moveTo>
                  <a:lnTo>
                    <a:pt x="142" y="658"/>
                  </a:lnTo>
                  <a:lnTo>
                    <a:pt x="142" y="657"/>
                  </a:lnTo>
                  <a:lnTo>
                    <a:pt x="144" y="657"/>
                  </a:lnTo>
                  <a:lnTo>
                    <a:pt x="142" y="657"/>
                  </a:lnTo>
                  <a:lnTo>
                    <a:pt x="144" y="657"/>
                  </a:lnTo>
                  <a:lnTo>
                    <a:pt x="146" y="657"/>
                  </a:lnTo>
                  <a:lnTo>
                    <a:pt x="144" y="658"/>
                  </a:lnTo>
                  <a:close/>
                  <a:moveTo>
                    <a:pt x="150" y="655"/>
                  </a:moveTo>
                  <a:lnTo>
                    <a:pt x="152" y="655"/>
                  </a:lnTo>
                  <a:lnTo>
                    <a:pt x="152" y="657"/>
                  </a:lnTo>
                  <a:lnTo>
                    <a:pt x="150" y="657"/>
                  </a:lnTo>
                  <a:lnTo>
                    <a:pt x="148" y="657"/>
                  </a:lnTo>
                  <a:lnTo>
                    <a:pt x="146" y="657"/>
                  </a:lnTo>
                  <a:lnTo>
                    <a:pt x="146" y="655"/>
                  </a:lnTo>
                  <a:lnTo>
                    <a:pt x="148" y="655"/>
                  </a:lnTo>
                  <a:lnTo>
                    <a:pt x="150" y="655"/>
                  </a:lnTo>
                  <a:close/>
                  <a:moveTo>
                    <a:pt x="146" y="655"/>
                  </a:moveTo>
                  <a:lnTo>
                    <a:pt x="144" y="655"/>
                  </a:lnTo>
                  <a:lnTo>
                    <a:pt x="144" y="653"/>
                  </a:lnTo>
                  <a:lnTo>
                    <a:pt x="146" y="653"/>
                  </a:lnTo>
                  <a:lnTo>
                    <a:pt x="146" y="655"/>
                  </a:lnTo>
                  <a:close/>
                  <a:moveTo>
                    <a:pt x="5603" y="651"/>
                  </a:moveTo>
                  <a:lnTo>
                    <a:pt x="5603" y="653"/>
                  </a:lnTo>
                  <a:lnTo>
                    <a:pt x="5605" y="651"/>
                  </a:lnTo>
                  <a:lnTo>
                    <a:pt x="5607" y="651"/>
                  </a:lnTo>
                  <a:lnTo>
                    <a:pt x="5607" y="653"/>
                  </a:lnTo>
                  <a:lnTo>
                    <a:pt x="5609" y="653"/>
                  </a:lnTo>
                  <a:lnTo>
                    <a:pt x="5609" y="655"/>
                  </a:lnTo>
                  <a:lnTo>
                    <a:pt x="5611" y="655"/>
                  </a:lnTo>
                  <a:lnTo>
                    <a:pt x="5609" y="657"/>
                  </a:lnTo>
                  <a:lnTo>
                    <a:pt x="5609" y="655"/>
                  </a:lnTo>
                  <a:lnTo>
                    <a:pt x="5607" y="655"/>
                  </a:lnTo>
                  <a:lnTo>
                    <a:pt x="5607" y="657"/>
                  </a:lnTo>
                  <a:lnTo>
                    <a:pt x="5605" y="657"/>
                  </a:lnTo>
                  <a:lnTo>
                    <a:pt x="5605" y="655"/>
                  </a:lnTo>
                  <a:lnTo>
                    <a:pt x="5605" y="657"/>
                  </a:lnTo>
                  <a:lnTo>
                    <a:pt x="5603" y="657"/>
                  </a:lnTo>
                  <a:lnTo>
                    <a:pt x="5603" y="658"/>
                  </a:lnTo>
                  <a:lnTo>
                    <a:pt x="5603" y="657"/>
                  </a:lnTo>
                  <a:lnTo>
                    <a:pt x="5601" y="657"/>
                  </a:lnTo>
                  <a:lnTo>
                    <a:pt x="5601" y="655"/>
                  </a:lnTo>
                  <a:lnTo>
                    <a:pt x="5599" y="655"/>
                  </a:lnTo>
                  <a:lnTo>
                    <a:pt x="5597" y="655"/>
                  </a:lnTo>
                  <a:lnTo>
                    <a:pt x="5599" y="655"/>
                  </a:lnTo>
                  <a:lnTo>
                    <a:pt x="5599" y="653"/>
                  </a:lnTo>
                  <a:lnTo>
                    <a:pt x="5597" y="653"/>
                  </a:lnTo>
                  <a:lnTo>
                    <a:pt x="5595" y="653"/>
                  </a:lnTo>
                  <a:lnTo>
                    <a:pt x="5597" y="653"/>
                  </a:lnTo>
                  <a:lnTo>
                    <a:pt x="5597" y="651"/>
                  </a:lnTo>
                  <a:lnTo>
                    <a:pt x="5599" y="651"/>
                  </a:lnTo>
                  <a:lnTo>
                    <a:pt x="5601" y="651"/>
                  </a:lnTo>
                  <a:lnTo>
                    <a:pt x="5603" y="651"/>
                  </a:lnTo>
                  <a:close/>
                  <a:moveTo>
                    <a:pt x="150" y="653"/>
                  </a:moveTo>
                  <a:lnTo>
                    <a:pt x="150" y="651"/>
                  </a:lnTo>
                  <a:lnTo>
                    <a:pt x="152" y="651"/>
                  </a:lnTo>
                  <a:lnTo>
                    <a:pt x="150" y="653"/>
                  </a:lnTo>
                  <a:close/>
                  <a:moveTo>
                    <a:pt x="177" y="635"/>
                  </a:moveTo>
                  <a:lnTo>
                    <a:pt x="179" y="637"/>
                  </a:lnTo>
                  <a:lnTo>
                    <a:pt x="181" y="637"/>
                  </a:lnTo>
                  <a:lnTo>
                    <a:pt x="181" y="639"/>
                  </a:lnTo>
                  <a:lnTo>
                    <a:pt x="181" y="641"/>
                  </a:lnTo>
                  <a:lnTo>
                    <a:pt x="179" y="641"/>
                  </a:lnTo>
                  <a:lnTo>
                    <a:pt x="175" y="643"/>
                  </a:lnTo>
                  <a:lnTo>
                    <a:pt x="175" y="645"/>
                  </a:lnTo>
                  <a:lnTo>
                    <a:pt x="173" y="645"/>
                  </a:lnTo>
                  <a:lnTo>
                    <a:pt x="173" y="647"/>
                  </a:lnTo>
                  <a:lnTo>
                    <a:pt x="171" y="647"/>
                  </a:lnTo>
                  <a:lnTo>
                    <a:pt x="171" y="649"/>
                  </a:lnTo>
                  <a:lnTo>
                    <a:pt x="169" y="651"/>
                  </a:lnTo>
                  <a:lnTo>
                    <a:pt x="169" y="649"/>
                  </a:lnTo>
                  <a:lnTo>
                    <a:pt x="169" y="651"/>
                  </a:lnTo>
                  <a:lnTo>
                    <a:pt x="167" y="651"/>
                  </a:lnTo>
                  <a:lnTo>
                    <a:pt x="167" y="653"/>
                  </a:lnTo>
                  <a:lnTo>
                    <a:pt x="165" y="653"/>
                  </a:lnTo>
                  <a:lnTo>
                    <a:pt x="163" y="653"/>
                  </a:lnTo>
                  <a:lnTo>
                    <a:pt x="163" y="655"/>
                  </a:lnTo>
                  <a:lnTo>
                    <a:pt x="162" y="655"/>
                  </a:lnTo>
                  <a:lnTo>
                    <a:pt x="160" y="657"/>
                  </a:lnTo>
                  <a:lnTo>
                    <a:pt x="160" y="655"/>
                  </a:lnTo>
                  <a:lnTo>
                    <a:pt x="162" y="655"/>
                  </a:lnTo>
                  <a:lnTo>
                    <a:pt x="163" y="655"/>
                  </a:lnTo>
                  <a:lnTo>
                    <a:pt x="163" y="653"/>
                  </a:lnTo>
                  <a:lnTo>
                    <a:pt x="163" y="651"/>
                  </a:lnTo>
                  <a:lnTo>
                    <a:pt x="165" y="651"/>
                  </a:lnTo>
                  <a:lnTo>
                    <a:pt x="165" y="649"/>
                  </a:lnTo>
                  <a:lnTo>
                    <a:pt x="165" y="647"/>
                  </a:lnTo>
                  <a:lnTo>
                    <a:pt x="167" y="645"/>
                  </a:lnTo>
                  <a:lnTo>
                    <a:pt x="167" y="643"/>
                  </a:lnTo>
                  <a:lnTo>
                    <a:pt x="169" y="643"/>
                  </a:lnTo>
                  <a:lnTo>
                    <a:pt x="169" y="645"/>
                  </a:lnTo>
                  <a:lnTo>
                    <a:pt x="169" y="643"/>
                  </a:lnTo>
                  <a:lnTo>
                    <a:pt x="171" y="643"/>
                  </a:lnTo>
                  <a:lnTo>
                    <a:pt x="171" y="645"/>
                  </a:lnTo>
                  <a:lnTo>
                    <a:pt x="173" y="643"/>
                  </a:lnTo>
                  <a:lnTo>
                    <a:pt x="171" y="643"/>
                  </a:lnTo>
                  <a:lnTo>
                    <a:pt x="171" y="641"/>
                  </a:lnTo>
                  <a:lnTo>
                    <a:pt x="171" y="639"/>
                  </a:lnTo>
                  <a:lnTo>
                    <a:pt x="173" y="639"/>
                  </a:lnTo>
                  <a:lnTo>
                    <a:pt x="173" y="637"/>
                  </a:lnTo>
                  <a:lnTo>
                    <a:pt x="175" y="637"/>
                  </a:lnTo>
                  <a:lnTo>
                    <a:pt x="177" y="637"/>
                  </a:lnTo>
                  <a:lnTo>
                    <a:pt x="177" y="635"/>
                  </a:lnTo>
                  <a:close/>
                  <a:moveTo>
                    <a:pt x="208" y="628"/>
                  </a:moveTo>
                  <a:lnTo>
                    <a:pt x="208" y="630"/>
                  </a:lnTo>
                  <a:lnTo>
                    <a:pt x="208" y="632"/>
                  </a:lnTo>
                  <a:lnTo>
                    <a:pt x="206" y="632"/>
                  </a:lnTo>
                  <a:lnTo>
                    <a:pt x="206" y="630"/>
                  </a:lnTo>
                  <a:lnTo>
                    <a:pt x="208" y="630"/>
                  </a:lnTo>
                  <a:lnTo>
                    <a:pt x="208" y="628"/>
                  </a:lnTo>
                  <a:lnTo>
                    <a:pt x="208" y="630"/>
                  </a:lnTo>
                  <a:lnTo>
                    <a:pt x="208" y="628"/>
                  </a:lnTo>
                  <a:close/>
                  <a:moveTo>
                    <a:pt x="208" y="626"/>
                  </a:moveTo>
                  <a:lnTo>
                    <a:pt x="208" y="624"/>
                  </a:lnTo>
                  <a:lnTo>
                    <a:pt x="208" y="626"/>
                  </a:lnTo>
                  <a:close/>
                  <a:moveTo>
                    <a:pt x="198" y="626"/>
                  </a:moveTo>
                  <a:lnTo>
                    <a:pt x="198" y="624"/>
                  </a:lnTo>
                  <a:lnTo>
                    <a:pt x="200" y="624"/>
                  </a:lnTo>
                  <a:lnTo>
                    <a:pt x="200" y="626"/>
                  </a:lnTo>
                  <a:lnTo>
                    <a:pt x="200" y="628"/>
                  </a:lnTo>
                  <a:lnTo>
                    <a:pt x="200" y="630"/>
                  </a:lnTo>
                  <a:lnTo>
                    <a:pt x="200" y="628"/>
                  </a:lnTo>
                  <a:lnTo>
                    <a:pt x="202" y="628"/>
                  </a:lnTo>
                  <a:lnTo>
                    <a:pt x="202" y="626"/>
                  </a:lnTo>
                  <a:lnTo>
                    <a:pt x="204" y="626"/>
                  </a:lnTo>
                  <a:lnTo>
                    <a:pt x="204" y="624"/>
                  </a:lnTo>
                  <a:lnTo>
                    <a:pt x="204" y="626"/>
                  </a:lnTo>
                  <a:lnTo>
                    <a:pt x="206" y="626"/>
                  </a:lnTo>
                  <a:lnTo>
                    <a:pt x="206" y="628"/>
                  </a:lnTo>
                  <a:lnTo>
                    <a:pt x="204" y="628"/>
                  </a:lnTo>
                  <a:lnTo>
                    <a:pt x="204" y="630"/>
                  </a:lnTo>
                  <a:lnTo>
                    <a:pt x="202" y="630"/>
                  </a:lnTo>
                  <a:lnTo>
                    <a:pt x="202" y="632"/>
                  </a:lnTo>
                  <a:lnTo>
                    <a:pt x="200" y="632"/>
                  </a:lnTo>
                  <a:lnTo>
                    <a:pt x="202" y="632"/>
                  </a:lnTo>
                  <a:lnTo>
                    <a:pt x="202" y="634"/>
                  </a:lnTo>
                  <a:lnTo>
                    <a:pt x="202" y="632"/>
                  </a:lnTo>
                  <a:lnTo>
                    <a:pt x="202" y="634"/>
                  </a:lnTo>
                  <a:lnTo>
                    <a:pt x="202" y="632"/>
                  </a:lnTo>
                  <a:lnTo>
                    <a:pt x="204" y="632"/>
                  </a:lnTo>
                  <a:lnTo>
                    <a:pt x="204" y="630"/>
                  </a:lnTo>
                  <a:lnTo>
                    <a:pt x="206" y="632"/>
                  </a:lnTo>
                  <a:lnTo>
                    <a:pt x="204" y="632"/>
                  </a:lnTo>
                  <a:lnTo>
                    <a:pt x="206" y="632"/>
                  </a:lnTo>
                  <a:lnTo>
                    <a:pt x="206" y="634"/>
                  </a:lnTo>
                  <a:lnTo>
                    <a:pt x="204" y="634"/>
                  </a:lnTo>
                  <a:lnTo>
                    <a:pt x="202" y="634"/>
                  </a:lnTo>
                  <a:lnTo>
                    <a:pt x="200" y="635"/>
                  </a:lnTo>
                  <a:lnTo>
                    <a:pt x="202" y="635"/>
                  </a:lnTo>
                  <a:lnTo>
                    <a:pt x="200" y="635"/>
                  </a:lnTo>
                  <a:lnTo>
                    <a:pt x="200" y="637"/>
                  </a:lnTo>
                  <a:lnTo>
                    <a:pt x="200" y="635"/>
                  </a:lnTo>
                  <a:lnTo>
                    <a:pt x="200" y="637"/>
                  </a:lnTo>
                  <a:lnTo>
                    <a:pt x="198" y="637"/>
                  </a:lnTo>
                  <a:lnTo>
                    <a:pt x="200" y="637"/>
                  </a:lnTo>
                  <a:lnTo>
                    <a:pt x="198" y="637"/>
                  </a:lnTo>
                  <a:lnTo>
                    <a:pt x="198" y="635"/>
                  </a:lnTo>
                  <a:lnTo>
                    <a:pt x="196" y="635"/>
                  </a:lnTo>
                  <a:lnTo>
                    <a:pt x="196" y="637"/>
                  </a:lnTo>
                  <a:lnTo>
                    <a:pt x="198" y="637"/>
                  </a:lnTo>
                  <a:lnTo>
                    <a:pt x="198" y="639"/>
                  </a:lnTo>
                  <a:lnTo>
                    <a:pt x="196" y="639"/>
                  </a:lnTo>
                  <a:lnTo>
                    <a:pt x="196" y="637"/>
                  </a:lnTo>
                  <a:lnTo>
                    <a:pt x="196" y="639"/>
                  </a:lnTo>
                  <a:lnTo>
                    <a:pt x="194" y="639"/>
                  </a:lnTo>
                  <a:lnTo>
                    <a:pt x="192" y="639"/>
                  </a:lnTo>
                  <a:lnTo>
                    <a:pt x="190" y="641"/>
                  </a:lnTo>
                  <a:lnTo>
                    <a:pt x="188" y="641"/>
                  </a:lnTo>
                  <a:lnTo>
                    <a:pt x="188" y="643"/>
                  </a:lnTo>
                  <a:lnTo>
                    <a:pt x="188" y="641"/>
                  </a:lnTo>
                  <a:lnTo>
                    <a:pt x="187" y="641"/>
                  </a:lnTo>
                  <a:lnTo>
                    <a:pt x="187" y="643"/>
                  </a:lnTo>
                  <a:lnTo>
                    <a:pt x="187" y="645"/>
                  </a:lnTo>
                  <a:lnTo>
                    <a:pt x="185" y="643"/>
                  </a:lnTo>
                  <a:lnTo>
                    <a:pt x="185" y="645"/>
                  </a:lnTo>
                  <a:lnTo>
                    <a:pt x="183" y="645"/>
                  </a:lnTo>
                  <a:lnTo>
                    <a:pt x="183" y="643"/>
                  </a:lnTo>
                  <a:lnTo>
                    <a:pt x="181" y="643"/>
                  </a:lnTo>
                  <a:lnTo>
                    <a:pt x="183" y="641"/>
                  </a:lnTo>
                  <a:lnTo>
                    <a:pt x="185" y="641"/>
                  </a:lnTo>
                  <a:lnTo>
                    <a:pt x="187" y="641"/>
                  </a:lnTo>
                  <a:lnTo>
                    <a:pt x="187" y="639"/>
                  </a:lnTo>
                  <a:lnTo>
                    <a:pt x="188" y="639"/>
                  </a:lnTo>
                  <a:lnTo>
                    <a:pt x="187" y="639"/>
                  </a:lnTo>
                  <a:lnTo>
                    <a:pt x="188" y="639"/>
                  </a:lnTo>
                  <a:lnTo>
                    <a:pt x="190" y="639"/>
                  </a:lnTo>
                  <a:lnTo>
                    <a:pt x="192" y="639"/>
                  </a:lnTo>
                  <a:lnTo>
                    <a:pt x="192" y="637"/>
                  </a:lnTo>
                  <a:lnTo>
                    <a:pt x="190" y="637"/>
                  </a:lnTo>
                  <a:lnTo>
                    <a:pt x="192" y="637"/>
                  </a:lnTo>
                  <a:lnTo>
                    <a:pt x="194" y="637"/>
                  </a:lnTo>
                  <a:lnTo>
                    <a:pt x="192" y="637"/>
                  </a:lnTo>
                  <a:lnTo>
                    <a:pt x="192" y="635"/>
                  </a:lnTo>
                  <a:lnTo>
                    <a:pt x="190" y="635"/>
                  </a:lnTo>
                  <a:lnTo>
                    <a:pt x="192" y="635"/>
                  </a:lnTo>
                  <a:lnTo>
                    <a:pt x="192" y="634"/>
                  </a:lnTo>
                  <a:lnTo>
                    <a:pt x="192" y="635"/>
                  </a:lnTo>
                  <a:lnTo>
                    <a:pt x="192" y="634"/>
                  </a:lnTo>
                  <a:lnTo>
                    <a:pt x="194" y="634"/>
                  </a:lnTo>
                  <a:lnTo>
                    <a:pt x="194" y="635"/>
                  </a:lnTo>
                  <a:lnTo>
                    <a:pt x="194" y="634"/>
                  </a:lnTo>
                  <a:lnTo>
                    <a:pt x="192" y="634"/>
                  </a:lnTo>
                  <a:lnTo>
                    <a:pt x="194" y="632"/>
                  </a:lnTo>
                  <a:lnTo>
                    <a:pt x="196" y="632"/>
                  </a:lnTo>
                  <a:lnTo>
                    <a:pt x="196" y="634"/>
                  </a:lnTo>
                  <a:lnTo>
                    <a:pt x="196" y="632"/>
                  </a:lnTo>
                  <a:lnTo>
                    <a:pt x="198" y="634"/>
                  </a:lnTo>
                  <a:lnTo>
                    <a:pt x="198" y="632"/>
                  </a:lnTo>
                  <a:lnTo>
                    <a:pt x="196" y="632"/>
                  </a:lnTo>
                  <a:lnTo>
                    <a:pt x="194" y="630"/>
                  </a:lnTo>
                  <a:lnTo>
                    <a:pt x="194" y="632"/>
                  </a:lnTo>
                  <a:lnTo>
                    <a:pt x="192" y="630"/>
                  </a:lnTo>
                  <a:lnTo>
                    <a:pt x="192" y="628"/>
                  </a:lnTo>
                  <a:lnTo>
                    <a:pt x="190" y="628"/>
                  </a:lnTo>
                  <a:lnTo>
                    <a:pt x="192" y="628"/>
                  </a:lnTo>
                  <a:lnTo>
                    <a:pt x="192" y="626"/>
                  </a:lnTo>
                  <a:lnTo>
                    <a:pt x="194" y="626"/>
                  </a:lnTo>
                  <a:lnTo>
                    <a:pt x="196" y="626"/>
                  </a:lnTo>
                  <a:lnTo>
                    <a:pt x="196" y="624"/>
                  </a:lnTo>
                  <a:lnTo>
                    <a:pt x="196" y="626"/>
                  </a:lnTo>
                  <a:lnTo>
                    <a:pt x="196" y="624"/>
                  </a:lnTo>
                  <a:lnTo>
                    <a:pt x="198" y="624"/>
                  </a:lnTo>
                  <a:lnTo>
                    <a:pt x="198" y="626"/>
                  </a:lnTo>
                  <a:close/>
                  <a:moveTo>
                    <a:pt x="221" y="622"/>
                  </a:moveTo>
                  <a:lnTo>
                    <a:pt x="221" y="624"/>
                  </a:lnTo>
                  <a:lnTo>
                    <a:pt x="221" y="622"/>
                  </a:lnTo>
                  <a:lnTo>
                    <a:pt x="219" y="622"/>
                  </a:lnTo>
                  <a:lnTo>
                    <a:pt x="217" y="622"/>
                  </a:lnTo>
                  <a:lnTo>
                    <a:pt x="219" y="622"/>
                  </a:lnTo>
                  <a:lnTo>
                    <a:pt x="221" y="622"/>
                  </a:lnTo>
                  <a:close/>
                  <a:moveTo>
                    <a:pt x="227" y="620"/>
                  </a:moveTo>
                  <a:lnTo>
                    <a:pt x="227" y="622"/>
                  </a:lnTo>
                  <a:lnTo>
                    <a:pt x="225" y="622"/>
                  </a:lnTo>
                  <a:lnTo>
                    <a:pt x="223" y="622"/>
                  </a:lnTo>
                  <a:lnTo>
                    <a:pt x="223" y="620"/>
                  </a:lnTo>
                  <a:lnTo>
                    <a:pt x="223" y="622"/>
                  </a:lnTo>
                  <a:lnTo>
                    <a:pt x="225" y="622"/>
                  </a:lnTo>
                  <a:lnTo>
                    <a:pt x="225" y="620"/>
                  </a:lnTo>
                  <a:lnTo>
                    <a:pt x="225" y="622"/>
                  </a:lnTo>
                  <a:lnTo>
                    <a:pt x="227" y="620"/>
                  </a:lnTo>
                  <a:close/>
                  <a:moveTo>
                    <a:pt x="211" y="620"/>
                  </a:moveTo>
                  <a:lnTo>
                    <a:pt x="213" y="620"/>
                  </a:lnTo>
                  <a:lnTo>
                    <a:pt x="215" y="620"/>
                  </a:lnTo>
                  <a:lnTo>
                    <a:pt x="215" y="622"/>
                  </a:lnTo>
                  <a:lnTo>
                    <a:pt x="213" y="622"/>
                  </a:lnTo>
                  <a:lnTo>
                    <a:pt x="211" y="622"/>
                  </a:lnTo>
                  <a:lnTo>
                    <a:pt x="211" y="624"/>
                  </a:lnTo>
                  <a:lnTo>
                    <a:pt x="211" y="622"/>
                  </a:lnTo>
                  <a:lnTo>
                    <a:pt x="210" y="622"/>
                  </a:lnTo>
                  <a:lnTo>
                    <a:pt x="210" y="624"/>
                  </a:lnTo>
                  <a:lnTo>
                    <a:pt x="210" y="622"/>
                  </a:lnTo>
                  <a:lnTo>
                    <a:pt x="208" y="622"/>
                  </a:lnTo>
                  <a:lnTo>
                    <a:pt x="208" y="620"/>
                  </a:lnTo>
                  <a:lnTo>
                    <a:pt x="210" y="620"/>
                  </a:lnTo>
                  <a:lnTo>
                    <a:pt x="210" y="618"/>
                  </a:lnTo>
                  <a:lnTo>
                    <a:pt x="211" y="618"/>
                  </a:lnTo>
                  <a:lnTo>
                    <a:pt x="211" y="620"/>
                  </a:lnTo>
                  <a:close/>
                  <a:moveTo>
                    <a:pt x="217" y="616"/>
                  </a:moveTo>
                  <a:lnTo>
                    <a:pt x="217" y="618"/>
                  </a:lnTo>
                  <a:lnTo>
                    <a:pt x="219" y="618"/>
                  </a:lnTo>
                  <a:lnTo>
                    <a:pt x="219" y="620"/>
                  </a:lnTo>
                  <a:lnTo>
                    <a:pt x="217" y="620"/>
                  </a:lnTo>
                  <a:lnTo>
                    <a:pt x="217" y="622"/>
                  </a:lnTo>
                  <a:lnTo>
                    <a:pt x="215" y="622"/>
                  </a:lnTo>
                  <a:lnTo>
                    <a:pt x="215" y="620"/>
                  </a:lnTo>
                  <a:lnTo>
                    <a:pt x="215" y="618"/>
                  </a:lnTo>
                  <a:lnTo>
                    <a:pt x="217" y="618"/>
                  </a:lnTo>
                  <a:lnTo>
                    <a:pt x="215" y="618"/>
                  </a:lnTo>
                  <a:lnTo>
                    <a:pt x="215" y="616"/>
                  </a:lnTo>
                  <a:lnTo>
                    <a:pt x="217" y="616"/>
                  </a:lnTo>
                  <a:close/>
                  <a:moveTo>
                    <a:pt x="267" y="614"/>
                  </a:moveTo>
                  <a:lnTo>
                    <a:pt x="265" y="614"/>
                  </a:lnTo>
                  <a:lnTo>
                    <a:pt x="265" y="612"/>
                  </a:lnTo>
                  <a:lnTo>
                    <a:pt x="267" y="612"/>
                  </a:lnTo>
                  <a:lnTo>
                    <a:pt x="267" y="614"/>
                  </a:lnTo>
                  <a:close/>
                  <a:moveTo>
                    <a:pt x="263" y="612"/>
                  </a:moveTo>
                  <a:lnTo>
                    <a:pt x="265" y="612"/>
                  </a:lnTo>
                  <a:lnTo>
                    <a:pt x="265" y="614"/>
                  </a:lnTo>
                  <a:lnTo>
                    <a:pt x="263" y="614"/>
                  </a:lnTo>
                  <a:lnTo>
                    <a:pt x="261" y="614"/>
                  </a:lnTo>
                  <a:lnTo>
                    <a:pt x="261" y="612"/>
                  </a:lnTo>
                  <a:lnTo>
                    <a:pt x="259" y="612"/>
                  </a:lnTo>
                  <a:lnTo>
                    <a:pt x="259" y="610"/>
                  </a:lnTo>
                  <a:lnTo>
                    <a:pt x="261" y="610"/>
                  </a:lnTo>
                  <a:lnTo>
                    <a:pt x="263" y="612"/>
                  </a:lnTo>
                  <a:close/>
                  <a:moveTo>
                    <a:pt x="313" y="603"/>
                  </a:moveTo>
                  <a:lnTo>
                    <a:pt x="313" y="605"/>
                  </a:lnTo>
                  <a:lnTo>
                    <a:pt x="311" y="603"/>
                  </a:lnTo>
                  <a:lnTo>
                    <a:pt x="311" y="601"/>
                  </a:lnTo>
                  <a:lnTo>
                    <a:pt x="311" y="603"/>
                  </a:lnTo>
                  <a:lnTo>
                    <a:pt x="313" y="603"/>
                  </a:lnTo>
                  <a:close/>
                  <a:moveTo>
                    <a:pt x="726" y="603"/>
                  </a:moveTo>
                  <a:lnTo>
                    <a:pt x="726" y="601"/>
                  </a:lnTo>
                  <a:lnTo>
                    <a:pt x="726" y="603"/>
                  </a:lnTo>
                  <a:close/>
                  <a:moveTo>
                    <a:pt x="739" y="599"/>
                  </a:moveTo>
                  <a:lnTo>
                    <a:pt x="741" y="599"/>
                  </a:lnTo>
                  <a:lnTo>
                    <a:pt x="741" y="601"/>
                  </a:lnTo>
                  <a:lnTo>
                    <a:pt x="739" y="601"/>
                  </a:lnTo>
                  <a:lnTo>
                    <a:pt x="739" y="603"/>
                  </a:lnTo>
                  <a:lnTo>
                    <a:pt x="741" y="603"/>
                  </a:lnTo>
                  <a:lnTo>
                    <a:pt x="739" y="603"/>
                  </a:lnTo>
                  <a:lnTo>
                    <a:pt x="739" y="601"/>
                  </a:lnTo>
                  <a:lnTo>
                    <a:pt x="738" y="601"/>
                  </a:lnTo>
                  <a:lnTo>
                    <a:pt x="738" y="599"/>
                  </a:lnTo>
                  <a:lnTo>
                    <a:pt x="739" y="599"/>
                  </a:lnTo>
                  <a:close/>
                  <a:moveTo>
                    <a:pt x="317" y="599"/>
                  </a:moveTo>
                  <a:lnTo>
                    <a:pt x="317" y="601"/>
                  </a:lnTo>
                  <a:lnTo>
                    <a:pt x="315" y="599"/>
                  </a:lnTo>
                  <a:lnTo>
                    <a:pt x="317" y="599"/>
                  </a:lnTo>
                  <a:lnTo>
                    <a:pt x="315" y="599"/>
                  </a:lnTo>
                  <a:lnTo>
                    <a:pt x="317" y="599"/>
                  </a:lnTo>
                  <a:close/>
                  <a:moveTo>
                    <a:pt x="269" y="601"/>
                  </a:moveTo>
                  <a:lnTo>
                    <a:pt x="267" y="601"/>
                  </a:lnTo>
                  <a:lnTo>
                    <a:pt x="267" y="599"/>
                  </a:lnTo>
                  <a:lnTo>
                    <a:pt x="267" y="597"/>
                  </a:lnTo>
                  <a:lnTo>
                    <a:pt x="269" y="597"/>
                  </a:lnTo>
                  <a:lnTo>
                    <a:pt x="269" y="599"/>
                  </a:lnTo>
                  <a:lnTo>
                    <a:pt x="269" y="601"/>
                  </a:lnTo>
                  <a:close/>
                  <a:moveTo>
                    <a:pt x="763" y="597"/>
                  </a:moveTo>
                  <a:lnTo>
                    <a:pt x="763" y="599"/>
                  </a:lnTo>
                  <a:lnTo>
                    <a:pt x="764" y="599"/>
                  </a:lnTo>
                  <a:lnTo>
                    <a:pt x="763" y="601"/>
                  </a:lnTo>
                  <a:lnTo>
                    <a:pt x="761" y="601"/>
                  </a:lnTo>
                  <a:lnTo>
                    <a:pt x="761" y="599"/>
                  </a:lnTo>
                  <a:lnTo>
                    <a:pt x="759" y="599"/>
                  </a:lnTo>
                  <a:lnTo>
                    <a:pt x="761" y="599"/>
                  </a:lnTo>
                  <a:lnTo>
                    <a:pt x="761" y="597"/>
                  </a:lnTo>
                  <a:lnTo>
                    <a:pt x="761" y="599"/>
                  </a:lnTo>
                  <a:lnTo>
                    <a:pt x="763" y="597"/>
                  </a:lnTo>
                  <a:close/>
                  <a:moveTo>
                    <a:pt x="246" y="595"/>
                  </a:moveTo>
                  <a:lnTo>
                    <a:pt x="248" y="595"/>
                  </a:lnTo>
                  <a:lnTo>
                    <a:pt x="250" y="595"/>
                  </a:lnTo>
                  <a:lnTo>
                    <a:pt x="248" y="595"/>
                  </a:lnTo>
                  <a:lnTo>
                    <a:pt x="248" y="597"/>
                  </a:lnTo>
                  <a:lnTo>
                    <a:pt x="250" y="597"/>
                  </a:lnTo>
                  <a:lnTo>
                    <a:pt x="250" y="599"/>
                  </a:lnTo>
                  <a:lnTo>
                    <a:pt x="252" y="601"/>
                  </a:lnTo>
                  <a:lnTo>
                    <a:pt x="252" y="603"/>
                  </a:lnTo>
                  <a:lnTo>
                    <a:pt x="254" y="603"/>
                  </a:lnTo>
                  <a:lnTo>
                    <a:pt x="256" y="603"/>
                  </a:lnTo>
                  <a:lnTo>
                    <a:pt x="256" y="605"/>
                  </a:lnTo>
                  <a:lnTo>
                    <a:pt x="256" y="607"/>
                  </a:lnTo>
                  <a:lnTo>
                    <a:pt x="258" y="607"/>
                  </a:lnTo>
                  <a:lnTo>
                    <a:pt x="256" y="607"/>
                  </a:lnTo>
                  <a:lnTo>
                    <a:pt x="256" y="605"/>
                  </a:lnTo>
                  <a:lnTo>
                    <a:pt x="254" y="605"/>
                  </a:lnTo>
                  <a:lnTo>
                    <a:pt x="254" y="607"/>
                  </a:lnTo>
                  <a:lnTo>
                    <a:pt x="254" y="605"/>
                  </a:lnTo>
                  <a:lnTo>
                    <a:pt x="252" y="605"/>
                  </a:lnTo>
                  <a:lnTo>
                    <a:pt x="252" y="603"/>
                  </a:lnTo>
                  <a:lnTo>
                    <a:pt x="252" y="605"/>
                  </a:lnTo>
                  <a:lnTo>
                    <a:pt x="250" y="605"/>
                  </a:lnTo>
                  <a:lnTo>
                    <a:pt x="250" y="607"/>
                  </a:lnTo>
                  <a:lnTo>
                    <a:pt x="248" y="609"/>
                  </a:lnTo>
                  <a:lnTo>
                    <a:pt x="246" y="607"/>
                  </a:lnTo>
                  <a:lnTo>
                    <a:pt x="244" y="607"/>
                  </a:lnTo>
                  <a:lnTo>
                    <a:pt x="240" y="607"/>
                  </a:lnTo>
                  <a:lnTo>
                    <a:pt x="238" y="609"/>
                  </a:lnTo>
                  <a:lnTo>
                    <a:pt x="236" y="610"/>
                  </a:lnTo>
                  <a:lnTo>
                    <a:pt x="236" y="612"/>
                  </a:lnTo>
                  <a:lnTo>
                    <a:pt x="235" y="612"/>
                  </a:lnTo>
                  <a:lnTo>
                    <a:pt x="233" y="612"/>
                  </a:lnTo>
                  <a:lnTo>
                    <a:pt x="231" y="614"/>
                  </a:lnTo>
                  <a:lnTo>
                    <a:pt x="229" y="614"/>
                  </a:lnTo>
                  <a:lnTo>
                    <a:pt x="229" y="612"/>
                  </a:lnTo>
                  <a:lnTo>
                    <a:pt x="227" y="612"/>
                  </a:lnTo>
                  <a:lnTo>
                    <a:pt x="227" y="610"/>
                  </a:lnTo>
                  <a:lnTo>
                    <a:pt x="227" y="609"/>
                  </a:lnTo>
                  <a:lnTo>
                    <a:pt x="227" y="607"/>
                  </a:lnTo>
                  <a:lnTo>
                    <a:pt x="229" y="607"/>
                  </a:lnTo>
                  <a:lnTo>
                    <a:pt x="231" y="607"/>
                  </a:lnTo>
                  <a:lnTo>
                    <a:pt x="233" y="601"/>
                  </a:lnTo>
                  <a:lnTo>
                    <a:pt x="235" y="599"/>
                  </a:lnTo>
                  <a:lnTo>
                    <a:pt x="236" y="599"/>
                  </a:lnTo>
                  <a:lnTo>
                    <a:pt x="236" y="601"/>
                  </a:lnTo>
                  <a:lnTo>
                    <a:pt x="238" y="599"/>
                  </a:lnTo>
                  <a:lnTo>
                    <a:pt x="240" y="597"/>
                  </a:lnTo>
                  <a:lnTo>
                    <a:pt x="242" y="597"/>
                  </a:lnTo>
                  <a:lnTo>
                    <a:pt x="242" y="595"/>
                  </a:lnTo>
                  <a:lnTo>
                    <a:pt x="244" y="595"/>
                  </a:lnTo>
                  <a:lnTo>
                    <a:pt x="246" y="595"/>
                  </a:lnTo>
                  <a:close/>
                  <a:moveTo>
                    <a:pt x="315" y="595"/>
                  </a:moveTo>
                  <a:lnTo>
                    <a:pt x="315" y="597"/>
                  </a:lnTo>
                  <a:lnTo>
                    <a:pt x="315" y="599"/>
                  </a:lnTo>
                  <a:lnTo>
                    <a:pt x="313" y="599"/>
                  </a:lnTo>
                  <a:lnTo>
                    <a:pt x="313" y="597"/>
                  </a:lnTo>
                  <a:lnTo>
                    <a:pt x="315" y="597"/>
                  </a:lnTo>
                  <a:lnTo>
                    <a:pt x="313" y="597"/>
                  </a:lnTo>
                  <a:lnTo>
                    <a:pt x="313" y="595"/>
                  </a:lnTo>
                  <a:lnTo>
                    <a:pt x="315" y="595"/>
                  </a:lnTo>
                  <a:close/>
                  <a:moveTo>
                    <a:pt x="764" y="595"/>
                  </a:moveTo>
                  <a:lnTo>
                    <a:pt x="763" y="595"/>
                  </a:lnTo>
                  <a:lnTo>
                    <a:pt x="764" y="593"/>
                  </a:lnTo>
                  <a:lnTo>
                    <a:pt x="764" y="595"/>
                  </a:lnTo>
                  <a:close/>
                  <a:moveTo>
                    <a:pt x="279" y="593"/>
                  </a:moveTo>
                  <a:lnTo>
                    <a:pt x="277" y="593"/>
                  </a:lnTo>
                  <a:lnTo>
                    <a:pt x="279" y="593"/>
                  </a:lnTo>
                  <a:lnTo>
                    <a:pt x="279" y="595"/>
                  </a:lnTo>
                  <a:lnTo>
                    <a:pt x="277" y="595"/>
                  </a:lnTo>
                  <a:lnTo>
                    <a:pt x="277" y="593"/>
                  </a:lnTo>
                  <a:lnTo>
                    <a:pt x="277" y="595"/>
                  </a:lnTo>
                  <a:lnTo>
                    <a:pt x="277" y="593"/>
                  </a:lnTo>
                  <a:lnTo>
                    <a:pt x="275" y="593"/>
                  </a:lnTo>
                  <a:lnTo>
                    <a:pt x="277" y="591"/>
                  </a:lnTo>
                  <a:lnTo>
                    <a:pt x="279" y="593"/>
                  </a:lnTo>
                  <a:close/>
                  <a:moveTo>
                    <a:pt x="738" y="591"/>
                  </a:moveTo>
                  <a:lnTo>
                    <a:pt x="739" y="593"/>
                  </a:lnTo>
                  <a:lnTo>
                    <a:pt x="739" y="595"/>
                  </a:lnTo>
                  <a:lnTo>
                    <a:pt x="739" y="597"/>
                  </a:lnTo>
                  <a:lnTo>
                    <a:pt x="738" y="595"/>
                  </a:lnTo>
                  <a:lnTo>
                    <a:pt x="738" y="597"/>
                  </a:lnTo>
                  <a:lnTo>
                    <a:pt x="738" y="595"/>
                  </a:lnTo>
                  <a:lnTo>
                    <a:pt x="738" y="593"/>
                  </a:lnTo>
                  <a:lnTo>
                    <a:pt x="738" y="591"/>
                  </a:lnTo>
                  <a:close/>
                  <a:moveTo>
                    <a:pt x="284" y="591"/>
                  </a:moveTo>
                  <a:lnTo>
                    <a:pt x="284" y="593"/>
                  </a:lnTo>
                  <a:lnTo>
                    <a:pt x="283" y="591"/>
                  </a:lnTo>
                  <a:lnTo>
                    <a:pt x="284" y="591"/>
                  </a:lnTo>
                  <a:close/>
                  <a:moveTo>
                    <a:pt x="313" y="593"/>
                  </a:moveTo>
                  <a:lnTo>
                    <a:pt x="313" y="595"/>
                  </a:lnTo>
                  <a:lnTo>
                    <a:pt x="311" y="595"/>
                  </a:lnTo>
                  <a:lnTo>
                    <a:pt x="311" y="593"/>
                  </a:lnTo>
                  <a:lnTo>
                    <a:pt x="313" y="593"/>
                  </a:lnTo>
                  <a:lnTo>
                    <a:pt x="311" y="593"/>
                  </a:lnTo>
                  <a:lnTo>
                    <a:pt x="311" y="591"/>
                  </a:lnTo>
                  <a:lnTo>
                    <a:pt x="313" y="591"/>
                  </a:lnTo>
                  <a:lnTo>
                    <a:pt x="313" y="589"/>
                  </a:lnTo>
                  <a:lnTo>
                    <a:pt x="313" y="591"/>
                  </a:lnTo>
                  <a:lnTo>
                    <a:pt x="313" y="593"/>
                  </a:lnTo>
                  <a:close/>
                  <a:moveTo>
                    <a:pt x="734" y="591"/>
                  </a:moveTo>
                  <a:lnTo>
                    <a:pt x="734" y="593"/>
                  </a:lnTo>
                  <a:lnTo>
                    <a:pt x="736" y="593"/>
                  </a:lnTo>
                  <a:lnTo>
                    <a:pt x="736" y="595"/>
                  </a:lnTo>
                  <a:lnTo>
                    <a:pt x="734" y="595"/>
                  </a:lnTo>
                  <a:lnTo>
                    <a:pt x="734" y="593"/>
                  </a:lnTo>
                  <a:lnTo>
                    <a:pt x="734" y="595"/>
                  </a:lnTo>
                  <a:lnTo>
                    <a:pt x="736" y="595"/>
                  </a:lnTo>
                  <a:lnTo>
                    <a:pt x="734" y="595"/>
                  </a:lnTo>
                  <a:lnTo>
                    <a:pt x="736" y="595"/>
                  </a:lnTo>
                  <a:lnTo>
                    <a:pt x="736" y="597"/>
                  </a:lnTo>
                  <a:lnTo>
                    <a:pt x="736" y="599"/>
                  </a:lnTo>
                  <a:lnTo>
                    <a:pt x="738" y="599"/>
                  </a:lnTo>
                  <a:lnTo>
                    <a:pt x="736" y="599"/>
                  </a:lnTo>
                  <a:lnTo>
                    <a:pt x="738" y="599"/>
                  </a:lnTo>
                  <a:lnTo>
                    <a:pt x="738" y="601"/>
                  </a:lnTo>
                  <a:lnTo>
                    <a:pt x="739" y="601"/>
                  </a:lnTo>
                  <a:lnTo>
                    <a:pt x="739" y="603"/>
                  </a:lnTo>
                  <a:lnTo>
                    <a:pt x="739" y="605"/>
                  </a:lnTo>
                  <a:lnTo>
                    <a:pt x="739" y="607"/>
                  </a:lnTo>
                  <a:lnTo>
                    <a:pt x="739" y="605"/>
                  </a:lnTo>
                  <a:lnTo>
                    <a:pt x="738" y="605"/>
                  </a:lnTo>
                  <a:lnTo>
                    <a:pt x="736" y="603"/>
                  </a:lnTo>
                  <a:lnTo>
                    <a:pt x="736" y="601"/>
                  </a:lnTo>
                  <a:lnTo>
                    <a:pt x="734" y="601"/>
                  </a:lnTo>
                  <a:lnTo>
                    <a:pt x="734" y="599"/>
                  </a:lnTo>
                  <a:lnTo>
                    <a:pt x="732" y="599"/>
                  </a:lnTo>
                  <a:lnTo>
                    <a:pt x="732" y="597"/>
                  </a:lnTo>
                  <a:lnTo>
                    <a:pt x="732" y="595"/>
                  </a:lnTo>
                  <a:lnTo>
                    <a:pt x="734" y="595"/>
                  </a:lnTo>
                  <a:lnTo>
                    <a:pt x="732" y="593"/>
                  </a:lnTo>
                  <a:lnTo>
                    <a:pt x="732" y="591"/>
                  </a:lnTo>
                  <a:lnTo>
                    <a:pt x="732" y="589"/>
                  </a:lnTo>
                  <a:lnTo>
                    <a:pt x="734" y="589"/>
                  </a:lnTo>
                  <a:lnTo>
                    <a:pt x="734" y="591"/>
                  </a:lnTo>
                  <a:close/>
                  <a:moveTo>
                    <a:pt x="281" y="591"/>
                  </a:moveTo>
                  <a:lnTo>
                    <a:pt x="279" y="591"/>
                  </a:lnTo>
                  <a:lnTo>
                    <a:pt x="279" y="589"/>
                  </a:lnTo>
                  <a:lnTo>
                    <a:pt x="281" y="589"/>
                  </a:lnTo>
                  <a:lnTo>
                    <a:pt x="281" y="591"/>
                  </a:lnTo>
                  <a:close/>
                  <a:moveTo>
                    <a:pt x="761" y="593"/>
                  </a:moveTo>
                  <a:lnTo>
                    <a:pt x="761" y="595"/>
                  </a:lnTo>
                  <a:lnTo>
                    <a:pt x="761" y="597"/>
                  </a:lnTo>
                  <a:lnTo>
                    <a:pt x="759" y="597"/>
                  </a:lnTo>
                  <a:lnTo>
                    <a:pt x="759" y="595"/>
                  </a:lnTo>
                  <a:lnTo>
                    <a:pt x="759" y="597"/>
                  </a:lnTo>
                  <a:lnTo>
                    <a:pt x="757" y="597"/>
                  </a:lnTo>
                  <a:lnTo>
                    <a:pt x="757" y="595"/>
                  </a:lnTo>
                  <a:lnTo>
                    <a:pt x="757" y="593"/>
                  </a:lnTo>
                  <a:lnTo>
                    <a:pt x="759" y="593"/>
                  </a:lnTo>
                  <a:lnTo>
                    <a:pt x="757" y="591"/>
                  </a:lnTo>
                  <a:lnTo>
                    <a:pt x="759" y="591"/>
                  </a:lnTo>
                  <a:lnTo>
                    <a:pt x="757" y="591"/>
                  </a:lnTo>
                  <a:lnTo>
                    <a:pt x="757" y="589"/>
                  </a:lnTo>
                  <a:lnTo>
                    <a:pt x="759" y="589"/>
                  </a:lnTo>
                  <a:lnTo>
                    <a:pt x="759" y="591"/>
                  </a:lnTo>
                  <a:lnTo>
                    <a:pt x="761" y="591"/>
                  </a:lnTo>
                  <a:lnTo>
                    <a:pt x="761" y="593"/>
                  </a:lnTo>
                  <a:close/>
                  <a:moveTo>
                    <a:pt x="307" y="591"/>
                  </a:moveTo>
                  <a:lnTo>
                    <a:pt x="307" y="593"/>
                  </a:lnTo>
                  <a:lnTo>
                    <a:pt x="307" y="591"/>
                  </a:lnTo>
                  <a:lnTo>
                    <a:pt x="307" y="593"/>
                  </a:lnTo>
                  <a:lnTo>
                    <a:pt x="306" y="593"/>
                  </a:lnTo>
                  <a:lnTo>
                    <a:pt x="306" y="595"/>
                  </a:lnTo>
                  <a:lnTo>
                    <a:pt x="304" y="597"/>
                  </a:lnTo>
                  <a:lnTo>
                    <a:pt x="304" y="599"/>
                  </a:lnTo>
                  <a:lnTo>
                    <a:pt x="302" y="599"/>
                  </a:lnTo>
                  <a:lnTo>
                    <a:pt x="302" y="601"/>
                  </a:lnTo>
                  <a:lnTo>
                    <a:pt x="302" y="599"/>
                  </a:lnTo>
                  <a:lnTo>
                    <a:pt x="304" y="597"/>
                  </a:lnTo>
                  <a:lnTo>
                    <a:pt x="304" y="595"/>
                  </a:lnTo>
                  <a:lnTo>
                    <a:pt x="302" y="595"/>
                  </a:lnTo>
                  <a:lnTo>
                    <a:pt x="304" y="595"/>
                  </a:lnTo>
                  <a:lnTo>
                    <a:pt x="302" y="593"/>
                  </a:lnTo>
                  <a:lnTo>
                    <a:pt x="304" y="593"/>
                  </a:lnTo>
                  <a:lnTo>
                    <a:pt x="304" y="595"/>
                  </a:lnTo>
                  <a:lnTo>
                    <a:pt x="304" y="593"/>
                  </a:lnTo>
                  <a:lnTo>
                    <a:pt x="306" y="593"/>
                  </a:lnTo>
                  <a:lnTo>
                    <a:pt x="304" y="591"/>
                  </a:lnTo>
                  <a:lnTo>
                    <a:pt x="306" y="591"/>
                  </a:lnTo>
                  <a:lnTo>
                    <a:pt x="306" y="589"/>
                  </a:lnTo>
                  <a:lnTo>
                    <a:pt x="307" y="589"/>
                  </a:lnTo>
                  <a:lnTo>
                    <a:pt x="307" y="591"/>
                  </a:lnTo>
                  <a:close/>
                  <a:moveTo>
                    <a:pt x="730" y="587"/>
                  </a:moveTo>
                  <a:lnTo>
                    <a:pt x="730" y="589"/>
                  </a:lnTo>
                  <a:lnTo>
                    <a:pt x="732" y="589"/>
                  </a:lnTo>
                  <a:lnTo>
                    <a:pt x="732" y="591"/>
                  </a:lnTo>
                  <a:lnTo>
                    <a:pt x="730" y="591"/>
                  </a:lnTo>
                  <a:lnTo>
                    <a:pt x="728" y="591"/>
                  </a:lnTo>
                  <a:lnTo>
                    <a:pt x="728" y="589"/>
                  </a:lnTo>
                  <a:lnTo>
                    <a:pt x="728" y="587"/>
                  </a:lnTo>
                  <a:lnTo>
                    <a:pt x="730" y="587"/>
                  </a:lnTo>
                  <a:close/>
                  <a:moveTo>
                    <a:pt x="306" y="587"/>
                  </a:moveTo>
                  <a:lnTo>
                    <a:pt x="306" y="589"/>
                  </a:lnTo>
                  <a:lnTo>
                    <a:pt x="304" y="587"/>
                  </a:lnTo>
                  <a:lnTo>
                    <a:pt x="306" y="587"/>
                  </a:lnTo>
                  <a:close/>
                  <a:moveTo>
                    <a:pt x="300" y="587"/>
                  </a:moveTo>
                  <a:lnTo>
                    <a:pt x="300" y="589"/>
                  </a:lnTo>
                  <a:lnTo>
                    <a:pt x="298" y="589"/>
                  </a:lnTo>
                  <a:lnTo>
                    <a:pt x="296" y="587"/>
                  </a:lnTo>
                  <a:lnTo>
                    <a:pt x="298" y="587"/>
                  </a:lnTo>
                  <a:lnTo>
                    <a:pt x="300" y="587"/>
                  </a:lnTo>
                  <a:close/>
                  <a:moveTo>
                    <a:pt x="294" y="587"/>
                  </a:moveTo>
                  <a:lnTo>
                    <a:pt x="294" y="589"/>
                  </a:lnTo>
                  <a:lnTo>
                    <a:pt x="294" y="587"/>
                  </a:lnTo>
                  <a:lnTo>
                    <a:pt x="296" y="587"/>
                  </a:lnTo>
                  <a:lnTo>
                    <a:pt x="296" y="586"/>
                  </a:lnTo>
                  <a:lnTo>
                    <a:pt x="296" y="587"/>
                  </a:lnTo>
                  <a:lnTo>
                    <a:pt x="296" y="589"/>
                  </a:lnTo>
                  <a:lnTo>
                    <a:pt x="296" y="591"/>
                  </a:lnTo>
                  <a:lnTo>
                    <a:pt x="298" y="591"/>
                  </a:lnTo>
                  <a:lnTo>
                    <a:pt x="296" y="591"/>
                  </a:lnTo>
                  <a:lnTo>
                    <a:pt x="298" y="591"/>
                  </a:lnTo>
                  <a:lnTo>
                    <a:pt x="298" y="593"/>
                  </a:lnTo>
                  <a:lnTo>
                    <a:pt x="296" y="593"/>
                  </a:lnTo>
                  <a:lnTo>
                    <a:pt x="294" y="593"/>
                  </a:lnTo>
                  <a:lnTo>
                    <a:pt x="294" y="591"/>
                  </a:lnTo>
                  <a:lnTo>
                    <a:pt x="292" y="591"/>
                  </a:lnTo>
                  <a:lnTo>
                    <a:pt x="292" y="593"/>
                  </a:lnTo>
                  <a:lnTo>
                    <a:pt x="292" y="591"/>
                  </a:lnTo>
                  <a:lnTo>
                    <a:pt x="292" y="589"/>
                  </a:lnTo>
                  <a:lnTo>
                    <a:pt x="292" y="587"/>
                  </a:lnTo>
                  <a:lnTo>
                    <a:pt x="292" y="586"/>
                  </a:lnTo>
                  <a:lnTo>
                    <a:pt x="294" y="586"/>
                  </a:lnTo>
                  <a:lnTo>
                    <a:pt x="294" y="587"/>
                  </a:lnTo>
                  <a:close/>
                  <a:moveTo>
                    <a:pt x="753" y="586"/>
                  </a:moveTo>
                  <a:lnTo>
                    <a:pt x="755" y="587"/>
                  </a:lnTo>
                  <a:lnTo>
                    <a:pt x="757" y="589"/>
                  </a:lnTo>
                  <a:lnTo>
                    <a:pt x="757" y="591"/>
                  </a:lnTo>
                  <a:lnTo>
                    <a:pt x="755" y="591"/>
                  </a:lnTo>
                  <a:lnTo>
                    <a:pt x="755" y="589"/>
                  </a:lnTo>
                  <a:lnTo>
                    <a:pt x="755" y="591"/>
                  </a:lnTo>
                  <a:lnTo>
                    <a:pt x="755" y="593"/>
                  </a:lnTo>
                  <a:lnTo>
                    <a:pt x="755" y="591"/>
                  </a:lnTo>
                  <a:lnTo>
                    <a:pt x="753" y="591"/>
                  </a:lnTo>
                  <a:lnTo>
                    <a:pt x="753" y="589"/>
                  </a:lnTo>
                  <a:lnTo>
                    <a:pt x="753" y="587"/>
                  </a:lnTo>
                  <a:lnTo>
                    <a:pt x="753" y="586"/>
                  </a:lnTo>
                  <a:close/>
                  <a:moveTo>
                    <a:pt x="726" y="586"/>
                  </a:moveTo>
                  <a:lnTo>
                    <a:pt x="728" y="586"/>
                  </a:lnTo>
                  <a:lnTo>
                    <a:pt x="728" y="587"/>
                  </a:lnTo>
                  <a:lnTo>
                    <a:pt x="726" y="587"/>
                  </a:lnTo>
                  <a:lnTo>
                    <a:pt x="726" y="589"/>
                  </a:lnTo>
                  <a:lnTo>
                    <a:pt x="726" y="591"/>
                  </a:lnTo>
                  <a:lnTo>
                    <a:pt x="724" y="589"/>
                  </a:lnTo>
                  <a:lnTo>
                    <a:pt x="724" y="587"/>
                  </a:lnTo>
                  <a:lnTo>
                    <a:pt x="724" y="586"/>
                  </a:lnTo>
                  <a:lnTo>
                    <a:pt x="726" y="586"/>
                  </a:lnTo>
                  <a:close/>
                  <a:moveTo>
                    <a:pt x="256" y="586"/>
                  </a:moveTo>
                  <a:lnTo>
                    <a:pt x="254" y="586"/>
                  </a:lnTo>
                  <a:lnTo>
                    <a:pt x="256" y="586"/>
                  </a:lnTo>
                  <a:close/>
                  <a:moveTo>
                    <a:pt x="732" y="586"/>
                  </a:moveTo>
                  <a:lnTo>
                    <a:pt x="730" y="586"/>
                  </a:lnTo>
                  <a:lnTo>
                    <a:pt x="732" y="586"/>
                  </a:lnTo>
                  <a:close/>
                  <a:moveTo>
                    <a:pt x="302" y="584"/>
                  </a:moveTo>
                  <a:lnTo>
                    <a:pt x="304" y="584"/>
                  </a:lnTo>
                  <a:lnTo>
                    <a:pt x="304" y="586"/>
                  </a:lnTo>
                  <a:lnTo>
                    <a:pt x="302" y="586"/>
                  </a:lnTo>
                  <a:lnTo>
                    <a:pt x="300" y="586"/>
                  </a:lnTo>
                  <a:lnTo>
                    <a:pt x="300" y="584"/>
                  </a:lnTo>
                  <a:lnTo>
                    <a:pt x="302" y="584"/>
                  </a:lnTo>
                  <a:close/>
                  <a:moveTo>
                    <a:pt x="728" y="586"/>
                  </a:moveTo>
                  <a:lnTo>
                    <a:pt x="726" y="586"/>
                  </a:lnTo>
                  <a:lnTo>
                    <a:pt x="726" y="584"/>
                  </a:lnTo>
                  <a:lnTo>
                    <a:pt x="726" y="582"/>
                  </a:lnTo>
                  <a:lnTo>
                    <a:pt x="728" y="582"/>
                  </a:lnTo>
                  <a:lnTo>
                    <a:pt x="728" y="584"/>
                  </a:lnTo>
                  <a:lnTo>
                    <a:pt x="728" y="586"/>
                  </a:lnTo>
                  <a:close/>
                  <a:moveTo>
                    <a:pt x="730" y="584"/>
                  </a:moveTo>
                  <a:lnTo>
                    <a:pt x="728" y="584"/>
                  </a:lnTo>
                  <a:lnTo>
                    <a:pt x="728" y="582"/>
                  </a:lnTo>
                  <a:lnTo>
                    <a:pt x="730" y="582"/>
                  </a:lnTo>
                  <a:lnTo>
                    <a:pt x="730" y="584"/>
                  </a:lnTo>
                  <a:close/>
                  <a:moveTo>
                    <a:pt x="724" y="582"/>
                  </a:moveTo>
                  <a:lnTo>
                    <a:pt x="726" y="582"/>
                  </a:lnTo>
                  <a:lnTo>
                    <a:pt x="726" y="584"/>
                  </a:lnTo>
                  <a:lnTo>
                    <a:pt x="724" y="584"/>
                  </a:lnTo>
                  <a:lnTo>
                    <a:pt x="722" y="584"/>
                  </a:lnTo>
                  <a:lnTo>
                    <a:pt x="724" y="584"/>
                  </a:lnTo>
                  <a:lnTo>
                    <a:pt x="724" y="582"/>
                  </a:lnTo>
                  <a:close/>
                  <a:moveTo>
                    <a:pt x="317" y="576"/>
                  </a:moveTo>
                  <a:lnTo>
                    <a:pt x="315" y="576"/>
                  </a:lnTo>
                  <a:lnTo>
                    <a:pt x="315" y="574"/>
                  </a:lnTo>
                  <a:lnTo>
                    <a:pt x="317" y="574"/>
                  </a:lnTo>
                  <a:lnTo>
                    <a:pt x="317" y="576"/>
                  </a:lnTo>
                  <a:close/>
                  <a:moveTo>
                    <a:pt x="726" y="574"/>
                  </a:moveTo>
                  <a:lnTo>
                    <a:pt x="728" y="574"/>
                  </a:lnTo>
                  <a:lnTo>
                    <a:pt x="730" y="574"/>
                  </a:lnTo>
                  <a:lnTo>
                    <a:pt x="730" y="576"/>
                  </a:lnTo>
                  <a:lnTo>
                    <a:pt x="728" y="576"/>
                  </a:lnTo>
                  <a:lnTo>
                    <a:pt x="728" y="574"/>
                  </a:lnTo>
                  <a:lnTo>
                    <a:pt x="726" y="576"/>
                  </a:lnTo>
                  <a:lnTo>
                    <a:pt x="728" y="576"/>
                  </a:lnTo>
                  <a:lnTo>
                    <a:pt x="728" y="578"/>
                  </a:lnTo>
                  <a:lnTo>
                    <a:pt x="726" y="578"/>
                  </a:lnTo>
                  <a:lnTo>
                    <a:pt x="724" y="576"/>
                  </a:lnTo>
                  <a:lnTo>
                    <a:pt x="724" y="574"/>
                  </a:lnTo>
                  <a:lnTo>
                    <a:pt x="726" y="574"/>
                  </a:lnTo>
                  <a:close/>
                  <a:moveTo>
                    <a:pt x="325" y="572"/>
                  </a:moveTo>
                  <a:lnTo>
                    <a:pt x="325" y="574"/>
                  </a:lnTo>
                  <a:lnTo>
                    <a:pt x="327" y="574"/>
                  </a:lnTo>
                  <a:lnTo>
                    <a:pt x="325" y="572"/>
                  </a:lnTo>
                  <a:lnTo>
                    <a:pt x="323" y="572"/>
                  </a:lnTo>
                  <a:lnTo>
                    <a:pt x="323" y="574"/>
                  </a:lnTo>
                  <a:lnTo>
                    <a:pt x="323" y="572"/>
                  </a:lnTo>
                  <a:lnTo>
                    <a:pt x="325" y="572"/>
                  </a:lnTo>
                  <a:close/>
                  <a:moveTo>
                    <a:pt x="730" y="572"/>
                  </a:moveTo>
                  <a:lnTo>
                    <a:pt x="732" y="572"/>
                  </a:lnTo>
                  <a:lnTo>
                    <a:pt x="732" y="574"/>
                  </a:lnTo>
                  <a:lnTo>
                    <a:pt x="732" y="576"/>
                  </a:lnTo>
                  <a:lnTo>
                    <a:pt x="730" y="576"/>
                  </a:lnTo>
                  <a:lnTo>
                    <a:pt x="730" y="574"/>
                  </a:lnTo>
                  <a:lnTo>
                    <a:pt x="730" y="572"/>
                  </a:lnTo>
                  <a:close/>
                  <a:moveTo>
                    <a:pt x="377" y="576"/>
                  </a:moveTo>
                  <a:lnTo>
                    <a:pt x="375" y="576"/>
                  </a:lnTo>
                  <a:lnTo>
                    <a:pt x="373" y="576"/>
                  </a:lnTo>
                  <a:lnTo>
                    <a:pt x="373" y="574"/>
                  </a:lnTo>
                  <a:lnTo>
                    <a:pt x="375" y="572"/>
                  </a:lnTo>
                  <a:lnTo>
                    <a:pt x="377" y="572"/>
                  </a:lnTo>
                  <a:lnTo>
                    <a:pt x="377" y="574"/>
                  </a:lnTo>
                  <a:lnTo>
                    <a:pt x="377" y="576"/>
                  </a:lnTo>
                  <a:close/>
                  <a:moveTo>
                    <a:pt x="715" y="570"/>
                  </a:moveTo>
                  <a:lnTo>
                    <a:pt x="715" y="572"/>
                  </a:lnTo>
                  <a:lnTo>
                    <a:pt x="716" y="572"/>
                  </a:lnTo>
                  <a:lnTo>
                    <a:pt x="716" y="570"/>
                  </a:lnTo>
                  <a:lnTo>
                    <a:pt x="716" y="572"/>
                  </a:lnTo>
                  <a:lnTo>
                    <a:pt x="715" y="574"/>
                  </a:lnTo>
                  <a:lnTo>
                    <a:pt x="715" y="572"/>
                  </a:lnTo>
                  <a:lnTo>
                    <a:pt x="713" y="572"/>
                  </a:lnTo>
                  <a:lnTo>
                    <a:pt x="715" y="570"/>
                  </a:lnTo>
                  <a:close/>
                  <a:moveTo>
                    <a:pt x="722" y="572"/>
                  </a:moveTo>
                  <a:lnTo>
                    <a:pt x="720" y="574"/>
                  </a:lnTo>
                  <a:lnTo>
                    <a:pt x="720" y="572"/>
                  </a:lnTo>
                  <a:lnTo>
                    <a:pt x="720" y="570"/>
                  </a:lnTo>
                  <a:lnTo>
                    <a:pt x="722" y="570"/>
                  </a:lnTo>
                  <a:lnTo>
                    <a:pt x="722" y="572"/>
                  </a:lnTo>
                  <a:close/>
                  <a:moveTo>
                    <a:pt x="763" y="570"/>
                  </a:moveTo>
                  <a:lnTo>
                    <a:pt x="764" y="570"/>
                  </a:lnTo>
                  <a:lnTo>
                    <a:pt x="766" y="574"/>
                  </a:lnTo>
                  <a:lnTo>
                    <a:pt x="766" y="576"/>
                  </a:lnTo>
                  <a:lnTo>
                    <a:pt x="766" y="578"/>
                  </a:lnTo>
                  <a:lnTo>
                    <a:pt x="768" y="578"/>
                  </a:lnTo>
                  <a:lnTo>
                    <a:pt x="768" y="580"/>
                  </a:lnTo>
                  <a:lnTo>
                    <a:pt x="768" y="582"/>
                  </a:lnTo>
                  <a:lnTo>
                    <a:pt x="766" y="582"/>
                  </a:lnTo>
                  <a:lnTo>
                    <a:pt x="766" y="584"/>
                  </a:lnTo>
                  <a:lnTo>
                    <a:pt x="766" y="586"/>
                  </a:lnTo>
                  <a:lnTo>
                    <a:pt x="766" y="587"/>
                  </a:lnTo>
                  <a:lnTo>
                    <a:pt x="766" y="589"/>
                  </a:lnTo>
                  <a:lnTo>
                    <a:pt x="764" y="589"/>
                  </a:lnTo>
                  <a:lnTo>
                    <a:pt x="764" y="591"/>
                  </a:lnTo>
                  <a:lnTo>
                    <a:pt x="763" y="591"/>
                  </a:lnTo>
                  <a:lnTo>
                    <a:pt x="763" y="589"/>
                  </a:lnTo>
                  <a:lnTo>
                    <a:pt x="763" y="587"/>
                  </a:lnTo>
                  <a:lnTo>
                    <a:pt x="764" y="587"/>
                  </a:lnTo>
                  <a:lnTo>
                    <a:pt x="764" y="586"/>
                  </a:lnTo>
                  <a:lnTo>
                    <a:pt x="763" y="586"/>
                  </a:lnTo>
                  <a:lnTo>
                    <a:pt x="763" y="587"/>
                  </a:lnTo>
                  <a:lnTo>
                    <a:pt x="763" y="589"/>
                  </a:lnTo>
                  <a:lnTo>
                    <a:pt x="761" y="589"/>
                  </a:lnTo>
                  <a:lnTo>
                    <a:pt x="759" y="589"/>
                  </a:lnTo>
                  <a:lnTo>
                    <a:pt x="759" y="587"/>
                  </a:lnTo>
                  <a:lnTo>
                    <a:pt x="761" y="587"/>
                  </a:lnTo>
                  <a:lnTo>
                    <a:pt x="761" y="586"/>
                  </a:lnTo>
                  <a:lnTo>
                    <a:pt x="763" y="586"/>
                  </a:lnTo>
                  <a:lnTo>
                    <a:pt x="763" y="584"/>
                  </a:lnTo>
                  <a:lnTo>
                    <a:pt x="763" y="582"/>
                  </a:lnTo>
                  <a:lnTo>
                    <a:pt x="761" y="582"/>
                  </a:lnTo>
                  <a:lnTo>
                    <a:pt x="761" y="580"/>
                  </a:lnTo>
                  <a:lnTo>
                    <a:pt x="761" y="584"/>
                  </a:lnTo>
                  <a:lnTo>
                    <a:pt x="763" y="584"/>
                  </a:lnTo>
                  <a:lnTo>
                    <a:pt x="761" y="584"/>
                  </a:lnTo>
                  <a:lnTo>
                    <a:pt x="761" y="586"/>
                  </a:lnTo>
                  <a:lnTo>
                    <a:pt x="761" y="587"/>
                  </a:lnTo>
                  <a:lnTo>
                    <a:pt x="759" y="587"/>
                  </a:lnTo>
                  <a:lnTo>
                    <a:pt x="761" y="587"/>
                  </a:lnTo>
                  <a:lnTo>
                    <a:pt x="761" y="586"/>
                  </a:lnTo>
                  <a:lnTo>
                    <a:pt x="759" y="586"/>
                  </a:lnTo>
                  <a:lnTo>
                    <a:pt x="759" y="584"/>
                  </a:lnTo>
                  <a:lnTo>
                    <a:pt x="761" y="582"/>
                  </a:lnTo>
                  <a:lnTo>
                    <a:pt x="759" y="582"/>
                  </a:lnTo>
                  <a:lnTo>
                    <a:pt x="759" y="584"/>
                  </a:lnTo>
                  <a:lnTo>
                    <a:pt x="759" y="586"/>
                  </a:lnTo>
                  <a:lnTo>
                    <a:pt x="759" y="587"/>
                  </a:lnTo>
                  <a:lnTo>
                    <a:pt x="759" y="589"/>
                  </a:lnTo>
                  <a:lnTo>
                    <a:pt x="757" y="589"/>
                  </a:lnTo>
                  <a:lnTo>
                    <a:pt x="757" y="587"/>
                  </a:lnTo>
                  <a:lnTo>
                    <a:pt x="755" y="586"/>
                  </a:lnTo>
                  <a:lnTo>
                    <a:pt x="753" y="584"/>
                  </a:lnTo>
                  <a:lnTo>
                    <a:pt x="755" y="582"/>
                  </a:lnTo>
                  <a:lnTo>
                    <a:pt x="757" y="582"/>
                  </a:lnTo>
                  <a:lnTo>
                    <a:pt x="757" y="580"/>
                  </a:lnTo>
                  <a:lnTo>
                    <a:pt x="755" y="580"/>
                  </a:lnTo>
                  <a:lnTo>
                    <a:pt x="755" y="578"/>
                  </a:lnTo>
                  <a:lnTo>
                    <a:pt x="757" y="578"/>
                  </a:lnTo>
                  <a:lnTo>
                    <a:pt x="757" y="576"/>
                  </a:lnTo>
                  <a:lnTo>
                    <a:pt x="757" y="578"/>
                  </a:lnTo>
                  <a:lnTo>
                    <a:pt x="759" y="576"/>
                  </a:lnTo>
                  <a:lnTo>
                    <a:pt x="757" y="576"/>
                  </a:lnTo>
                  <a:lnTo>
                    <a:pt x="755" y="578"/>
                  </a:lnTo>
                  <a:lnTo>
                    <a:pt x="755" y="576"/>
                  </a:lnTo>
                  <a:lnTo>
                    <a:pt x="757" y="576"/>
                  </a:lnTo>
                  <a:lnTo>
                    <a:pt x="759" y="576"/>
                  </a:lnTo>
                  <a:lnTo>
                    <a:pt x="759" y="574"/>
                  </a:lnTo>
                  <a:lnTo>
                    <a:pt x="757" y="574"/>
                  </a:lnTo>
                  <a:lnTo>
                    <a:pt x="757" y="576"/>
                  </a:lnTo>
                  <a:lnTo>
                    <a:pt x="757" y="574"/>
                  </a:lnTo>
                  <a:lnTo>
                    <a:pt x="755" y="574"/>
                  </a:lnTo>
                  <a:lnTo>
                    <a:pt x="757" y="574"/>
                  </a:lnTo>
                  <a:lnTo>
                    <a:pt x="759" y="574"/>
                  </a:lnTo>
                  <a:lnTo>
                    <a:pt x="761" y="574"/>
                  </a:lnTo>
                  <a:lnTo>
                    <a:pt x="759" y="574"/>
                  </a:lnTo>
                  <a:lnTo>
                    <a:pt x="759" y="572"/>
                  </a:lnTo>
                  <a:lnTo>
                    <a:pt x="757" y="572"/>
                  </a:lnTo>
                  <a:lnTo>
                    <a:pt x="759" y="572"/>
                  </a:lnTo>
                  <a:lnTo>
                    <a:pt x="759" y="570"/>
                  </a:lnTo>
                  <a:lnTo>
                    <a:pt x="761" y="570"/>
                  </a:lnTo>
                  <a:lnTo>
                    <a:pt x="763" y="570"/>
                  </a:lnTo>
                  <a:close/>
                  <a:moveTo>
                    <a:pt x="357" y="568"/>
                  </a:moveTo>
                  <a:lnTo>
                    <a:pt x="357" y="566"/>
                  </a:lnTo>
                  <a:lnTo>
                    <a:pt x="357" y="568"/>
                  </a:lnTo>
                  <a:close/>
                  <a:moveTo>
                    <a:pt x="728" y="564"/>
                  </a:moveTo>
                  <a:lnTo>
                    <a:pt x="730" y="564"/>
                  </a:lnTo>
                  <a:lnTo>
                    <a:pt x="730" y="566"/>
                  </a:lnTo>
                  <a:lnTo>
                    <a:pt x="730" y="568"/>
                  </a:lnTo>
                  <a:lnTo>
                    <a:pt x="728" y="568"/>
                  </a:lnTo>
                  <a:lnTo>
                    <a:pt x="726" y="570"/>
                  </a:lnTo>
                  <a:lnTo>
                    <a:pt x="724" y="570"/>
                  </a:lnTo>
                  <a:lnTo>
                    <a:pt x="724" y="572"/>
                  </a:lnTo>
                  <a:lnTo>
                    <a:pt x="722" y="570"/>
                  </a:lnTo>
                  <a:lnTo>
                    <a:pt x="724" y="568"/>
                  </a:lnTo>
                  <a:lnTo>
                    <a:pt x="724" y="566"/>
                  </a:lnTo>
                  <a:lnTo>
                    <a:pt x="726" y="566"/>
                  </a:lnTo>
                  <a:lnTo>
                    <a:pt x="728" y="566"/>
                  </a:lnTo>
                  <a:lnTo>
                    <a:pt x="726" y="566"/>
                  </a:lnTo>
                  <a:lnTo>
                    <a:pt x="724" y="566"/>
                  </a:lnTo>
                  <a:lnTo>
                    <a:pt x="726" y="564"/>
                  </a:lnTo>
                  <a:lnTo>
                    <a:pt x="726" y="566"/>
                  </a:lnTo>
                  <a:lnTo>
                    <a:pt x="728" y="566"/>
                  </a:lnTo>
                  <a:lnTo>
                    <a:pt x="728" y="564"/>
                  </a:lnTo>
                  <a:close/>
                  <a:moveTo>
                    <a:pt x="357" y="564"/>
                  </a:moveTo>
                  <a:lnTo>
                    <a:pt x="355" y="564"/>
                  </a:lnTo>
                  <a:lnTo>
                    <a:pt x="355" y="562"/>
                  </a:lnTo>
                  <a:lnTo>
                    <a:pt x="357" y="562"/>
                  </a:lnTo>
                  <a:lnTo>
                    <a:pt x="357" y="564"/>
                  </a:lnTo>
                  <a:close/>
                  <a:moveTo>
                    <a:pt x="743" y="562"/>
                  </a:moveTo>
                  <a:lnTo>
                    <a:pt x="743" y="564"/>
                  </a:lnTo>
                  <a:lnTo>
                    <a:pt x="745" y="562"/>
                  </a:lnTo>
                  <a:lnTo>
                    <a:pt x="745" y="564"/>
                  </a:lnTo>
                  <a:lnTo>
                    <a:pt x="747" y="564"/>
                  </a:lnTo>
                  <a:lnTo>
                    <a:pt x="749" y="564"/>
                  </a:lnTo>
                  <a:lnTo>
                    <a:pt x="749" y="566"/>
                  </a:lnTo>
                  <a:lnTo>
                    <a:pt x="747" y="566"/>
                  </a:lnTo>
                  <a:lnTo>
                    <a:pt x="749" y="568"/>
                  </a:lnTo>
                  <a:lnTo>
                    <a:pt x="747" y="568"/>
                  </a:lnTo>
                  <a:lnTo>
                    <a:pt x="749" y="568"/>
                  </a:lnTo>
                  <a:lnTo>
                    <a:pt x="749" y="570"/>
                  </a:lnTo>
                  <a:lnTo>
                    <a:pt x="747" y="570"/>
                  </a:lnTo>
                  <a:lnTo>
                    <a:pt x="747" y="572"/>
                  </a:lnTo>
                  <a:lnTo>
                    <a:pt x="745" y="572"/>
                  </a:lnTo>
                  <a:lnTo>
                    <a:pt x="745" y="570"/>
                  </a:lnTo>
                  <a:lnTo>
                    <a:pt x="743" y="570"/>
                  </a:lnTo>
                  <a:lnTo>
                    <a:pt x="743" y="568"/>
                  </a:lnTo>
                  <a:lnTo>
                    <a:pt x="745" y="568"/>
                  </a:lnTo>
                  <a:lnTo>
                    <a:pt x="743" y="568"/>
                  </a:lnTo>
                  <a:lnTo>
                    <a:pt x="743" y="566"/>
                  </a:lnTo>
                  <a:lnTo>
                    <a:pt x="741" y="566"/>
                  </a:lnTo>
                  <a:lnTo>
                    <a:pt x="741" y="568"/>
                  </a:lnTo>
                  <a:lnTo>
                    <a:pt x="741" y="566"/>
                  </a:lnTo>
                  <a:lnTo>
                    <a:pt x="739" y="566"/>
                  </a:lnTo>
                  <a:lnTo>
                    <a:pt x="739" y="564"/>
                  </a:lnTo>
                  <a:lnTo>
                    <a:pt x="739" y="562"/>
                  </a:lnTo>
                  <a:lnTo>
                    <a:pt x="741" y="562"/>
                  </a:lnTo>
                  <a:lnTo>
                    <a:pt x="741" y="561"/>
                  </a:lnTo>
                  <a:lnTo>
                    <a:pt x="741" y="559"/>
                  </a:lnTo>
                  <a:lnTo>
                    <a:pt x="743" y="559"/>
                  </a:lnTo>
                  <a:lnTo>
                    <a:pt x="745" y="559"/>
                  </a:lnTo>
                  <a:lnTo>
                    <a:pt x="745" y="561"/>
                  </a:lnTo>
                  <a:lnTo>
                    <a:pt x="745" y="562"/>
                  </a:lnTo>
                  <a:lnTo>
                    <a:pt x="743" y="562"/>
                  </a:lnTo>
                  <a:close/>
                  <a:moveTo>
                    <a:pt x="726" y="559"/>
                  </a:moveTo>
                  <a:lnTo>
                    <a:pt x="728" y="559"/>
                  </a:lnTo>
                  <a:lnTo>
                    <a:pt x="730" y="559"/>
                  </a:lnTo>
                  <a:lnTo>
                    <a:pt x="730" y="561"/>
                  </a:lnTo>
                  <a:lnTo>
                    <a:pt x="730" y="559"/>
                  </a:lnTo>
                  <a:lnTo>
                    <a:pt x="732" y="559"/>
                  </a:lnTo>
                  <a:lnTo>
                    <a:pt x="732" y="561"/>
                  </a:lnTo>
                  <a:lnTo>
                    <a:pt x="734" y="561"/>
                  </a:lnTo>
                  <a:lnTo>
                    <a:pt x="732" y="561"/>
                  </a:lnTo>
                  <a:lnTo>
                    <a:pt x="734" y="561"/>
                  </a:lnTo>
                  <a:lnTo>
                    <a:pt x="734" y="562"/>
                  </a:lnTo>
                  <a:lnTo>
                    <a:pt x="734" y="564"/>
                  </a:lnTo>
                  <a:lnTo>
                    <a:pt x="734" y="566"/>
                  </a:lnTo>
                  <a:lnTo>
                    <a:pt x="734" y="564"/>
                  </a:lnTo>
                  <a:lnTo>
                    <a:pt x="732" y="566"/>
                  </a:lnTo>
                  <a:lnTo>
                    <a:pt x="734" y="566"/>
                  </a:lnTo>
                  <a:lnTo>
                    <a:pt x="734" y="568"/>
                  </a:lnTo>
                  <a:lnTo>
                    <a:pt x="734" y="566"/>
                  </a:lnTo>
                  <a:lnTo>
                    <a:pt x="736" y="566"/>
                  </a:lnTo>
                  <a:lnTo>
                    <a:pt x="736" y="568"/>
                  </a:lnTo>
                  <a:lnTo>
                    <a:pt x="736" y="566"/>
                  </a:lnTo>
                  <a:lnTo>
                    <a:pt x="736" y="568"/>
                  </a:lnTo>
                  <a:lnTo>
                    <a:pt x="738" y="568"/>
                  </a:lnTo>
                  <a:lnTo>
                    <a:pt x="739" y="568"/>
                  </a:lnTo>
                  <a:lnTo>
                    <a:pt x="739" y="570"/>
                  </a:lnTo>
                  <a:lnTo>
                    <a:pt x="741" y="570"/>
                  </a:lnTo>
                  <a:lnTo>
                    <a:pt x="741" y="572"/>
                  </a:lnTo>
                  <a:lnTo>
                    <a:pt x="741" y="574"/>
                  </a:lnTo>
                  <a:lnTo>
                    <a:pt x="743" y="574"/>
                  </a:lnTo>
                  <a:lnTo>
                    <a:pt x="743" y="576"/>
                  </a:lnTo>
                  <a:lnTo>
                    <a:pt x="743" y="578"/>
                  </a:lnTo>
                  <a:lnTo>
                    <a:pt x="743" y="580"/>
                  </a:lnTo>
                  <a:lnTo>
                    <a:pt x="745" y="578"/>
                  </a:lnTo>
                  <a:lnTo>
                    <a:pt x="745" y="580"/>
                  </a:lnTo>
                  <a:lnTo>
                    <a:pt x="745" y="582"/>
                  </a:lnTo>
                  <a:lnTo>
                    <a:pt x="747" y="582"/>
                  </a:lnTo>
                  <a:lnTo>
                    <a:pt x="749" y="584"/>
                  </a:lnTo>
                  <a:lnTo>
                    <a:pt x="747" y="584"/>
                  </a:lnTo>
                  <a:lnTo>
                    <a:pt x="745" y="582"/>
                  </a:lnTo>
                  <a:lnTo>
                    <a:pt x="743" y="582"/>
                  </a:lnTo>
                  <a:lnTo>
                    <a:pt x="743" y="580"/>
                  </a:lnTo>
                  <a:lnTo>
                    <a:pt x="741" y="580"/>
                  </a:lnTo>
                  <a:lnTo>
                    <a:pt x="743" y="580"/>
                  </a:lnTo>
                  <a:lnTo>
                    <a:pt x="741" y="580"/>
                  </a:lnTo>
                  <a:lnTo>
                    <a:pt x="741" y="582"/>
                  </a:lnTo>
                  <a:lnTo>
                    <a:pt x="743" y="582"/>
                  </a:lnTo>
                  <a:lnTo>
                    <a:pt x="741" y="584"/>
                  </a:lnTo>
                  <a:lnTo>
                    <a:pt x="739" y="584"/>
                  </a:lnTo>
                  <a:lnTo>
                    <a:pt x="741" y="586"/>
                  </a:lnTo>
                  <a:lnTo>
                    <a:pt x="739" y="586"/>
                  </a:lnTo>
                  <a:lnTo>
                    <a:pt x="741" y="586"/>
                  </a:lnTo>
                  <a:lnTo>
                    <a:pt x="741" y="584"/>
                  </a:lnTo>
                  <a:lnTo>
                    <a:pt x="743" y="584"/>
                  </a:lnTo>
                  <a:lnTo>
                    <a:pt x="745" y="582"/>
                  </a:lnTo>
                  <a:lnTo>
                    <a:pt x="745" y="584"/>
                  </a:lnTo>
                  <a:lnTo>
                    <a:pt x="747" y="584"/>
                  </a:lnTo>
                  <a:lnTo>
                    <a:pt x="747" y="586"/>
                  </a:lnTo>
                  <a:lnTo>
                    <a:pt x="745" y="586"/>
                  </a:lnTo>
                  <a:lnTo>
                    <a:pt x="745" y="584"/>
                  </a:lnTo>
                  <a:lnTo>
                    <a:pt x="745" y="586"/>
                  </a:lnTo>
                  <a:lnTo>
                    <a:pt x="743" y="586"/>
                  </a:lnTo>
                  <a:lnTo>
                    <a:pt x="745" y="586"/>
                  </a:lnTo>
                  <a:lnTo>
                    <a:pt x="747" y="586"/>
                  </a:lnTo>
                  <a:lnTo>
                    <a:pt x="747" y="587"/>
                  </a:lnTo>
                  <a:lnTo>
                    <a:pt x="749" y="587"/>
                  </a:lnTo>
                  <a:lnTo>
                    <a:pt x="749" y="589"/>
                  </a:lnTo>
                  <a:lnTo>
                    <a:pt x="747" y="589"/>
                  </a:lnTo>
                  <a:lnTo>
                    <a:pt x="747" y="591"/>
                  </a:lnTo>
                  <a:lnTo>
                    <a:pt x="749" y="591"/>
                  </a:lnTo>
                  <a:lnTo>
                    <a:pt x="749" y="589"/>
                  </a:lnTo>
                  <a:lnTo>
                    <a:pt x="751" y="589"/>
                  </a:lnTo>
                  <a:lnTo>
                    <a:pt x="751" y="591"/>
                  </a:lnTo>
                  <a:lnTo>
                    <a:pt x="751" y="593"/>
                  </a:lnTo>
                  <a:lnTo>
                    <a:pt x="751" y="595"/>
                  </a:lnTo>
                  <a:lnTo>
                    <a:pt x="749" y="595"/>
                  </a:lnTo>
                  <a:lnTo>
                    <a:pt x="749" y="593"/>
                  </a:lnTo>
                  <a:lnTo>
                    <a:pt x="749" y="595"/>
                  </a:lnTo>
                  <a:lnTo>
                    <a:pt x="749" y="597"/>
                  </a:lnTo>
                  <a:lnTo>
                    <a:pt x="747" y="597"/>
                  </a:lnTo>
                  <a:lnTo>
                    <a:pt x="749" y="597"/>
                  </a:lnTo>
                  <a:lnTo>
                    <a:pt x="751" y="597"/>
                  </a:lnTo>
                  <a:lnTo>
                    <a:pt x="751" y="595"/>
                  </a:lnTo>
                  <a:lnTo>
                    <a:pt x="751" y="597"/>
                  </a:lnTo>
                  <a:lnTo>
                    <a:pt x="751" y="599"/>
                  </a:lnTo>
                  <a:lnTo>
                    <a:pt x="751" y="601"/>
                  </a:lnTo>
                  <a:lnTo>
                    <a:pt x="751" y="603"/>
                  </a:lnTo>
                  <a:lnTo>
                    <a:pt x="751" y="605"/>
                  </a:lnTo>
                  <a:lnTo>
                    <a:pt x="749" y="605"/>
                  </a:lnTo>
                  <a:lnTo>
                    <a:pt x="747" y="605"/>
                  </a:lnTo>
                  <a:lnTo>
                    <a:pt x="745" y="605"/>
                  </a:lnTo>
                  <a:lnTo>
                    <a:pt x="745" y="603"/>
                  </a:lnTo>
                  <a:lnTo>
                    <a:pt x="747" y="603"/>
                  </a:lnTo>
                  <a:lnTo>
                    <a:pt x="745" y="603"/>
                  </a:lnTo>
                  <a:lnTo>
                    <a:pt x="747" y="601"/>
                  </a:lnTo>
                  <a:lnTo>
                    <a:pt x="745" y="601"/>
                  </a:lnTo>
                  <a:lnTo>
                    <a:pt x="747" y="601"/>
                  </a:lnTo>
                  <a:lnTo>
                    <a:pt x="745" y="601"/>
                  </a:lnTo>
                  <a:lnTo>
                    <a:pt x="745" y="599"/>
                  </a:lnTo>
                  <a:lnTo>
                    <a:pt x="745" y="597"/>
                  </a:lnTo>
                  <a:lnTo>
                    <a:pt x="743" y="597"/>
                  </a:lnTo>
                  <a:lnTo>
                    <a:pt x="743" y="599"/>
                  </a:lnTo>
                  <a:lnTo>
                    <a:pt x="743" y="597"/>
                  </a:lnTo>
                  <a:lnTo>
                    <a:pt x="743" y="599"/>
                  </a:lnTo>
                  <a:lnTo>
                    <a:pt x="741" y="599"/>
                  </a:lnTo>
                  <a:lnTo>
                    <a:pt x="741" y="597"/>
                  </a:lnTo>
                  <a:lnTo>
                    <a:pt x="743" y="597"/>
                  </a:lnTo>
                  <a:lnTo>
                    <a:pt x="741" y="597"/>
                  </a:lnTo>
                  <a:lnTo>
                    <a:pt x="741" y="595"/>
                  </a:lnTo>
                  <a:lnTo>
                    <a:pt x="743" y="595"/>
                  </a:lnTo>
                  <a:lnTo>
                    <a:pt x="741" y="595"/>
                  </a:lnTo>
                  <a:lnTo>
                    <a:pt x="743" y="593"/>
                  </a:lnTo>
                  <a:lnTo>
                    <a:pt x="741" y="593"/>
                  </a:lnTo>
                  <a:lnTo>
                    <a:pt x="741" y="595"/>
                  </a:lnTo>
                  <a:lnTo>
                    <a:pt x="741" y="593"/>
                  </a:lnTo>
                  <a:lnTo>
                    <a:pt x="741" y="591"/>
                  </a:lnTo>
                  <a:lnTo>
                    <a:pt x="741" y="589"/>
                  </a:lnTo>
                  <a:lnTo>
                    <a:pt x="739" y="589"/>
                  </a:lnTo>
                  <a:lnTo>
                    <a:pt x="739" y="591"/>
                  </a:lnTo>
                  <a:lnTo>
                    <a:pt x="741" y="591"/>
                  </a:lnTo>
                  <a:lnTo>
                    <a:pt x="741" y="593"/>
                  </a:lnTo>
                  <a:lnTo>
                    <a:pt x="739" y="593"/>
                  </a:lnTo>
                  <a:lnTo>
                    <a:pt x="738" y="591"/>
                  </a:lnTo>
                  <a:lnTo>
                    <a:pt x="738" y="589"/>
                  </a:lnTo>
                  <a:lnTo>
                    <a:pt x="738" y="591"/>
                  </a:lnTo>
                  <a:lnTo>
                    <a:pt x="736" y="591"/>
                  </a:lnTo>
                  <a:lnTo>
                    <a:pt x="734" y="591"/>
                  </a:lnTo>
                  <a:lnTo>
                    <a:pt x="736" y="591"/>
                  </a:lnTo>
                  <a:lnTo>
                    <a:pt x="736" y="589"/>
                  </a:lnTo>
                  <a:lnTo>
                    <a:pt x="734" y="589"/>
                  </a:lnTo>
                  <a:lnTo>
                    <a:pt x="732" y="589"/>
                  </a:lnTo>
                  <a:lnTo>
                    <a:pt x="732" y="587"/>
                  </a:lnTo>
                  <a:lnTo>
                    <a:pt x="730" y="587"/>
                  </a:lnTo>
                  <a:lnTo>
                    <a:pt x="732" y="587"/>
                  </a:lnTo>
                  <a:lnTo>
                    <a:pt x="732" y="586"/>
                  </a:lnTo>
                  <a:lnTo>
                    <a:pt x="732" y="587"/>
                  </a:lnTo>
                  <a:lnTo>
                    <a:pt x="732" y="586"/>
                  </a:lnTo>
                  <a:lnTo>
                    <a:pt x="734" y="587"/>
                  </a:lnTo>
                  <a:lnTo>
                    <a:pt x="738" y="587"/>
                  </a:lnTo>
                  <a:lnTo>
                    <a:pt x="736" y="587"/>
                  </a:lnTo>
                  <a:lnTo>
                    <a:pt x="736" y="586"/>
                  </a:lnTo>
                  <a:lnTo>
                    <a:pt x="734" y="586"/>
                  </a:lnTo>
                  <a:lnTo>
                    <a:pt x="736" y="584"/>
                  </a:lnTo>
                  <a:lnTo>
                    <a:pt x="734" y="584"/>
                  </a:lnTo>
                  <a:lnTo>
                    <a:pt x="734" y="582"/>
                  </a:lnTo>
                  <a:lnTo>
                    <a:pt x="734" y="580"/>
                  </a:lnTo>
                  <a:lnTo>
                    <a:pt x="736" y="580"/>
                  </a:lnTo>
                  <a:lnTo>
                    <a:pt x="734" y="580"/>
                  </a:lnTo>
                  <a:lnTo>
                    <a:pt x="732" y="580"/>
                  </a:lnTo>
                  <a:lnTo>
                    <a:pt x="730" y="580"/>
                  </a:lnTo>
                  <a:lnTo>
                    <a:pt x="728" y="580"/>
                  </a:lnTo>
                  <a:lnTo>
                    <a:pt x="728" y="578"/>
                  </a:lnTo>
                  <a:lnTo>
                    <a:pt x="730" y="578"/>
                  </a:lnTo>
                  <a:lnTo>
                    <a:pt x="728" y="578"/>
                  </a:lnTo>
                  <a:lnTo>
                    <a:pt x="728" y="576"/>
                  </a:lnTo>
                  <a:lnTo>
                    <a:pt x="730" y="576"/>
                  </a:lnTo>
                  <a:lnTo>
                    <a:pt x="730" y="578"/>
                  </a:lnTo>
                  <a:lnTo>
                    <a:pt x="730" y="576"/>
                  </a:lnTo>
                  <a:lnTo>
                    <a:pt x="732" y="576"/>
                  </a:lnTo>
                  <a:lnTo>
                    <a:pt x="732" y="574"/>
                  </a:lnTo>
                  <a:lnTo>
                    <a:pt x="732" y="572"/>
                  </a:lnTo>
                  <a:lnTo>
                    <a:pt x="732" y="570"/>
                  </a:lnTo>
                  <a:lnTo>
                    <a:pt x="730" y="570"/>
                  </a:lnTo>
                  <a:lnTo>
                    <a:pt x="732" y="570"/>
                  </a:lnTo>
                  <a:lnTo>
                    <a:pt x="732" y="568"/>
                  </a:lnTo>
                  <a:lnTo>
                    <a:pt x="732" y="566"/>
                  </a:lnTo>
                  <a:lnTo>
                    <a:pt x="730" y="566"/>
                  </a:lnTo>
                  <a:lnTo>
                    <a:pt x="730" y="564"/>
                  </a:lnTo>
                  <a:lnTo>
                    <a:pt x="728" y="564"/>
                  </a:lnTo>
                  <a:lnTo>
                    <a:pt x="728" y="562"/>
                  </a:lnTo>
                  <a:lnTo>
                    <a:pt x="726" y="562"/>
                  </a:lnTo>
                  <a:lnTo>
                    <a:pt x="726" y="564"/>
                  </a:lnTo>
                  <a:lnTo>
                    <a:pt x="726" y="562"/>
                  </a:lnTo>
                  <a:lnTo>
                    <a:pt x="726" y="561"/>
                  </a:lnTo>
                  <a:lnTo>
                    <a:pt x="724" y="561"/>
                  </a:lnTo>
                  <a:lnTo>
                    <a:pt x="726" y="561"/>
                  </a:lnTo>
                  <a:lnTo>
                    <a:pt x="726" y="559"/>
                  </a:lnTo>
                  <a:close/>
                  <a:moveTo>
                    <a:pt x="340" y="561"/>
                  </a:moveTo>
                  <a:lnTo>
                    <a:pt x="340" y="559"/>
                  </a:lnTo>
                  <a:lnTo>
                    <a:pt x="338" y="559"/>
                  </a:lnTo>
                  <a:lnTo>
                    <a:pt x="340" y="559"/>
                  </a:lnTo>
                  <a:lnTo>
                    <a:pt x="340" y="561"/>
                  </a:lnTo>
                  <a:close/>
                  <a:moveTo>
                    <a:pt x="741" y="557"/>
                  </a:moveTo>
                  <a:lnTo>
                    <a:pt x="741" y="559"/>
                  </a:lnTo>
                  <a:lnTo>
                    <a:pt x="739" y="559"/>
                  </a:lnTo>
                  <a:lnTo>
                    <a:pt x="741" y="561"/>
                  </a:lnTo>
                  <a:lnTo>
                    <a:pt x="739" y="561"/>
                  </a:lnTo>
                  <a:lnTo>
                    <a:pt x="739" y="562"/>
                  </a:lnTo>
                  <a:lnTo>
                    <a:pt x="738" y="562"/>
                  </a:lnTo>
                  <a:lnTo>
                    <a:pt x="736" y="561"/>
                  </a:lnTo>
                  <a:lnTo>
                    <a:pt x="734" y="559"/>
                  </a:lnTo>
                  <a:lnTo>
                    <a:pt x="736" y="557"/>
                  </a:lnTo>
                  <a:lnTo>
                    <a:pt x="738" y="557"/>
                  </a:lnTo>
                  <a:lnTo>
                    <a:pt x="739" y="557"/>
                  </a:lnTo>
                  <a:lnTo>
                    <a:pt x="739" y="555"/>
                  </a:lnTo>
                  <a:lnTo>
                    <a:pt x="739" y="557"/>
                  </a:lnTo>
                  <a:lnTo>
                    <a:pt x="741" y="557"/>
                  </a:lnTo>
                  <a:close/>
                  <a:moveTo>
                    <a:pt x="749" y="559"/>
                  </a:moveTo>
                  <a:lnTo>
                    <a:pt x="751" y="559"/>
                  </a:lnTo>
                  <a:lnTo>
                    <a:pt x="751" y="561"/>
                  </a:lnTo>
                  <a:lnTo>
                    <a:pt x="751" y="562"/>
                  </a:lnTo>
                  <a:lnTo>
                    <a:pt x="753" y="562"/>
                  </a:lnTo>
                  <a:lnTo>
                    <a:pt x="751" y="562"/>
                  </a:lnTo>
                  <a:lnTo>
                    <a:pt x="751" y="564"/>
                  </a:lnTo>
                  <a:lnTo>
                    <a:pt x="751" y="562"/>
                  </a:lnTo>
                  <a:lnTo>
                    <a:pt x="751" y="564"/>
                  </a:lnTo>
                  <a:lnTo>
                    <a:pt x="749" y="566"/>
                  </a:lnTo>
                  <a:lnTo>
                    <a:pt x="749" y="564"/>
                  </a:lnTo>
                  <a:lnTo>
                    <a:pt x="747" y="564"/>
                  </a:lnTo>
                  <a:lnTo>
                    <a:pt x="747" y="562"/>
                  </a:lnTo>
                  <a:lnTo>
                    <a:pt x="745" y="562"/>
                  </a:lnTo>
                  <a:lnTo>
                    <a:pt x="745" y="561"/>
                  </a:lnTo>
                  <a:lnTo>
                    <a:pt x="745" y="559"/>
                  </a:lnTo>
                  <a:lnTo>
                    <a:pt x="745" y="557"/>
                  </a:lnTo>
                  <a:lnTo>
                    <a:pt x="745" y="555"/>
                  </a:lnTo>
                  <a:lnTo>
                    <a:pt x="747" y="555"/>
                  </a:lnTo>
                  <a:lnTo>
                    <a:pt x="747" y="557"/>
                  </a:lnTo>
                  <a:lnTo>
                    <a:pt x="747" y="559"/>
                  </a:lnTo>
                  <a:lnTo>
                    <a:pt x="749" y="559"/>
                  </a:lnTo>
                  <a:close/>
                  <a:moveTo>
                    <a:pt x="402" y="553"/>
                  </a:moveTo>
                  <a:lnTo>
                    <a:pt x="402" y="555"/>
                  </a:lnTo>
                  <a:lnTo>
                    <a:pt x="400" y="555"/>
                  </a:lnTo>
                  <a:lnTo>
                    <a:pt x="398" y="555"/>
                  </a:lnTo>
                  <a:lnTo>
                    <a:pt x="400" y="555"/>
                  </a:lnTo>
                  <a:lnTo>
                    <a:pt x="400" y="553"/>
                  </a:lnTo>
                  <a:lnTo>
                    <a:pt x="403" y="553"/>
                  </a:lnTo>
                  <a:lnTo>
                    <a:pt x="402" y="553"/>
                  </a:lnTo>
                  <a:close/>
                  <a:moveTo>
                    <a:pt x="352" y="553"/>
                  </a:moveTo>
                  <a:lnTo>
                    <a:pt x="354" y="553"/>
                  </a:lnTo>
                  <a:lnTo>
                    <a:pt x="352" y="553"/>
                  </a:lnTo>
                  <a:lnTo>
                    <a:pt x="350" y="553"/>
                  </a:lnTo>
                  <a:lnTo>
                    <a:pt x="348" y="553"/>
                  </a:lnTo>
                  <a:lnTo>
                    <a:pt x="348" y="555"/>
                  </a:lnTo>
                  <a:lnTo>
                    <a:pt x="348" y="553"/>
                  </a:lnTo>
                  <a:lnTo>
                    <a:pt x="350" y="553"/>
                  </a:lnTo>
                  <a:lnTo>
                    <a:pt x="352" y="551"/>
                  </a:lnTo>
                  <a:lnTo>
                    <a:pt x="352" y="553"/>
                  </a:lnTo>
                  <a:close/>
                  <a:moveTo>
                    <a:pt x="394" y="551"/>
                  </a:moveTo>
                  <a:lnTo>
                    <a:pt x="394" y="553"/>
                  </a:lnTo>
                  <a:lnTo>
                    <a:pt x="394" y="551"/>
                  </a:lnTo>
                  <a:lnTo>
                    <a:pt x="392" y="553"/>
                  </a:lnTo>
                  <a:lnTo>
                    <a:pt x="394" y="555"/>
                  </a:lnTo>
                  <a:lnTo>
                    <a:pt x="392" y="555"/>
                  </a:lnTo>
                  <a:lnTo>
                    <a:pt x="390" y="557"/>
                  </a:lnTo>
                  <a:lnTo>
                    <a:pt x="388" y="557"/>
                  </a:lnTo>
                  <a:lnTo>
                    <a:pt x="388" y="555"/>
                  </a:lnTo>
                  <a:lnTo>
                    <a:pt x="390" y="555"/>
                  </a:lnTo>
                  <a:lnTo>
                    <a:pt x="390" y="553"/>
                  </a:lnTo>
                  <a:lnTo>
                    <a:pt x="392" y="551"/>
                  </a:lnTo>
                  <a:lnTo>
                    <a:pt x="394" y="551"/>
                  </a:lnTo>
                  <a:close/>
                  <a:moveTo>
                    <a:pt x="400" y="551"/>
                  </a:moveTo>
                  <a:lnTo>
                    <a:pt x="400" y="553"/>
                  </a:lnTo>
                  <a:lnTo>
                    <a:pt x="398" y="553"/>
                  </a:lnTo>
                  <a:lnTo>
                    <a:pt x="398" y="555"/>
                  </a:lnTo>
                  <a:lnTo>
                    <a:pt x="396" y="555"/>
                  </a:lnTo>
                  <a:lnTo>
                    <a:pt x="396" y="553"/>
                  </a:lnTo>
                  <a:lnTo>
                    <a:pt x="396" y="551"/>
                  </a:lnTo>
                  <a:lnTo>
                    <a:pt x="398" y="551"/>
                  </a:lnTo>
                  <a:lnTo>
                    <a:pt x="400" y="551"/>
                  </a:lnTo>
                  <a:close/>
                  <a:moveTo>
                    <a:pt x="150" y="551"/>
                  </a:moveTo>
                  <a:lnTo>
                    <a:pt x="152" y="551"/>
                  </a:lnTo>
                  <a:lnTo>
                    <a:pt x="154" y="551"/>
                  </a:lnTo>
                  <a:lnTo>
                    <a:pt x="154" y="553"/>
                  </a:lnTo>
                  <a:lnTo>
                    <a:pt x="152" y="553"/>
                  </a:lnTo>
                  <a:lnTo>
                    <a:pt x="150" y="551"/>
                  </a:lnTo>
                  <a:close/>
                  <a:moveTo>
                    <a:pt x="738" y="545"/>
                  </a:moveTo>
                  <a:lnTo>
                    <a:pt x="739" y="547"/>
                  </a:lnTo>
                  <a:lnTo>
                    <a:pt x="739" y="549"/>
                  </a:lnTo>
                  <a:lnTo>
                    <a:pt x="741" y="549"/>
                  </a:lnTo>
                  <a:lnTo>
                    <a:pt x="741" y="551"/>
                  </a:lnTo>
                  <a:lnTo>
                    <a:pt x="743" y="553"/>
                  </a:lnTo>
                  <a:lnTo>
                    <a:pt x="741" y="553"/>
                  </a:lnTo>
                  <a:lnTo>
                    <a:pt x="739" y="553"/>
                  </a:lnTo>
                  <a:lnTo>
                    <a:pt x="739" y="555"/>
                  </a:lnTo>
                  <a:lnTo>
                    <a:pt x="738" y="555"/>
                  </a:lnTo>
                  <a:lnTo>
                    <a:pt x="736" y="555"/>
                  </a:lnTo>
                  <a:lnTo>
                    <a:pt x="736" y="553"/>
                  </a:lnTo>
                  <a:lnTo>
                    <a:pt x="736" y="551"/>
                  </a:lnTo>
                  <a:lnTo>
                    <a:pt x="738" y="551"/>
                  </a:lnTo>
                  <a:lnTo>
                    <a:pt x="736" y="549"/>
                  </a:lnTo>
                  <a:lnTo>
                    <a:pt x="736" y="547"/>
                  </a:lnTo>
                  <a:lnTo>
                    <a:pt x="736" y="545"/>
                  </a:lnTo>
                  <a:lnTo>
                    <a:pt x="738" y="545"/>
                  </a:lnTo>
                  <a:close/>
                  <a:moveTo>
                    <a:pt x="718" y="543"/>
                  </a:moveTo>
                  <a:lnTo>
                    <a:pt x="718" y="545"/>
                  </a:lnTo>
                  <a:lnTo>
                    <a:pt x="720" y="545"/>
                  </a:lnTo>
                  <a:lnTo>
                    <a:pt x="720" y="547"/>
                  </a:lnTo>
                  <a:lnTo>
                    <a:pt x="720" y="549"/>
                  </a:lnTo>
                  <a:lnTo>
                    <a:pt x="718" y="551"/>
                  </a:lnTo>
                  <a:lnTo>
                    <a:pt x="720" y="551"/>
                  </a:lnTo>
                  <a:lnTo>
                    <a:pt x="720" y="549"/>
                  </a:lnTo>
                  <a:lnTo>
                    <a:pt x="720" y="547"/>
                  </a:lnTo>
                  <a:lnTo>
                    <a:pt x="722" y="547"/>
                  </a:lnTo>
                  <a:lnTo>
                    <a:pt x="720" y="545"/>
                  </a:lnTo>
                  <a:lnTo>
                    <a:pt x="722" y="545"/>
                  </a:lnTo>
                  <a:lnTo>
                    <a:pt x="722" y="547"/>
                  </a:lnTo>
                  <a:lnTo>
                    <a:pt x="724" y="547"/>
                  </a:lnTo>
                  <a:lnTo>
                    <a:pt x="722" y="549"/>
                  </a:lnTo>
                  <a:lnTo>
                    <a:pt x="724" y="549"/>
                  </a:lnTo>
                  <a:lnTo>
                    <a:pt x="724" y="551"/>
                  </a:lnTo>
                  <a:lnTo>
                    <a:pt x="724" y="553"/>
                  </a:lnTo>
                  <a:lnTo>
                    <a:pt x="722" y="553"/>
                  </a:lnTo>
                  <a:lnTo>
                    <a:pt x="722" y="551"/>
                  </a:lnTo>
                  <a:lnTo>
                    <a:pt x="720" y="551"/>
                  </a:lnTo>
                  <a:lnTo>
                    <a:pt x="722" y="553"/>
                  </a:lnTo>
                  <a:lnTo>
                    <a:pt x="720" y="553"/>
                  </a:lnTo>
                  <a:lnTo>
                    <a:pt x="720" y="555"/>
                  </a:lnTo>
                  <a:lnTo>
                    <a:pt x="722" y="557"/>
                  </a:lnTo>
                  <a:lnTo>
                    <a:pt x="720" y="557"/>
                  </a:lnTo>
                  <a:lnTo>
                    <a:pt x="720" y="559"/>
                  </a:lnTo>
                  <a:lnTo>
                    <a:pt x="722" y="559"/>
                  </a:lnTo>
                  <a:lnTo>
                    <a:pt x="722" y="561"/>
                  </a:lnTo>
                  <a:lnTo>
                    <a:pt x="720" y="561"/>
                  </a:lnTo>
                  <a:lnTo>
                    <a:pt x="720" y="559"/>
                  </a:lnTo>
                  <a:lnTo>
                    <a:pt x="720" y="561"/>
                  </a:lnTo>
                  <a:lnTo>
                    <a:pt x="718" y="561"/>
                  </a:lnTo>
                  <a:lnTo>
                    <a:pt x="720" y="561"/>
                  </a:lnTo>
                  <a:lnTo>
                    <a:pt x="720" y="562"/>
                  </a:lnTo>
                  <a:lnTo>
                    <a:pt x="720" y="564"/>
                  </a:lnTo>
                  <a:lnTo>
                    <a:pt x="720" y="566"/>
                  </a:lnTo>
                  <a:lnTo>
                    <a:pt x="718" y="566"/>
                  </a:lnTo>
                  <a:lnTo>
                    <a:pt x="718" y="564"/>
                  </a:lnTo>
                  <a:lnTo>
                    <a:pt x="718" y="562"/>
                  </a:lnTo>
                  <a:lnTo>
                    <a:pt x="718" y="561"/>
                  </a:lnTo>
                  <a:lnTo>
                    <a:pt x="718" y="562"/>
                  </a:lnTo>
                  <a:lnTo>
                    <a:pt x="716" y="562"/>
                  </a:lnTo>
                  <a:lnTo>
                    <a:pt x="718" y="562"/>
                  </a:lnTo>
                  <a:lnTo>
                    <a:pt x="716" y="564"/>
                  </a:lnTo>
                  <a:lnTo>
                    <a:pt x="718" y="564"/>
                  </a:lnTo>
                  <a:lnTo>
                    <a:pt x="716" y="566"/>
                  </a:lnTo>
                  <a:lnTo>
                    <a:pt x="718" y="566"/>
                  </a:lnTo>
                  <a:lnTo>
                    <a:pt x="716" y="566"/>
                  </a:lnTo>
                  <a:lnTo>
                    <a:pt x="716" y="568"/>
                  </a:lnTo>
                  <a:lnTo>
                    <a:pt x="716" y="566"/>
                  </a:lnTo>
                  <a:lnTo>
                    <a:pt x="715" y="566"/>
                  </a:lnTo>
                  <a:lnTo>
                    <a:pt x="716" y="566"/>
                  </a:lnTo>
                  <a:lnTo>
                    <a:pt x="715" y="566"/>
                  </a:lnTo>
                  <a:lnTo>
                    <a:pt x="715" y="564"/>
                  </a:lnTo>
                  <a:lnTo>
                    <a:pt x="716" y="564"/>
                  </a:lnTo>
                  <a:lnTo>
                    <a:pt x="715" y="564"/>
                  </a:lnTo>
                  <a:lnTo>
                    <a:pt x="715" y="562"/>
                  </a:lnTo>
                  <a:lnTo>
                    <a:pt x="715" y="561"/>
                  </a:lnTo>
                  <a:lnTo>
                    <a:pt x="716" y="561"/>
                  </a:lnTo>
                  <a:lnTo>
                    <a:pt x="716" y="559"/>
                  </a:lnTo>
                  <a:lnTo>
                    <a:pt x="715" y="561"/>
                  </a:lnTo>
                  <a:lnTo>
                    <a:pt x="715" y="559"/>
                  </a:lnTo>
                  <a:lnTo>
                    <a:pt x="715" y="557"/>
                  </a:lnTo>
                  <a:lnTo>
                    <a:pt x="716" y="557"/>
                  </a:lnTo>
                  <a:lnTo>
                    <a:pt x="716" y="559"/>
                  </a:lnTo>
                  <a:lnTo>
                    <a:pt x="716" y="557"/>
                  </a:lnTo>
                  <a:lnTo>
                    <a:pt x="718" y="557"/>
                  </a:lnTo>
                  <a:lnTo>
                    <a:pt x="718" y="559"/>
                  </a:lnTo>
                  <a:lnTo>
                    <a:pt x="718" y="557"/>
                  </a:lnTo>
                  <a:lnTo>
                    <a:pt x="718" y="555"/>
                  </a:lnTo>
                  <a:lnTo>
                    <a:pt x="718" y="553"/>
                  </a:lnTo>
                  <a:lnTo>
                    <a:pt x="716" y="555"/>
                  </a:lnTo>
                  <a:lnTo>
                    <a:pt x="716" y="553"/>
                  </a:lnTo>
                  <a:lnTo>
                    <a:pt x="715" y="553"/>
                  </a:lnTo>
                  <a:lnTo>
                    <a:pt x="715" y="551"/>
                  </a:lnTo>
                  <a:lnTo>
                    <a:pt x="716" y="551"/>
                  </a:lnTo>
                  <a:lnTo>
                    <a:pt x="718" y="551"/>
                  </a:lnTo>
                  <a:lnTo>
                    <a:pt x="716" y="551"/>
                  </a:lnTo>
                  <a:lnTo>
                    <a:pt x="715" y="551"/>
                  </a:lnTo>
                  <a:lnTo>
                    <a:pt x="715" y="549"/>
                  </a:lnTo>
                  <a:lnTo>
                    <a:pt x="716" y="549"/>
                  </a:lnTo>
                  <a:lnTo>
                    <a:pt x="715" y="549"/>
                  </a:lnTo>
                  <a:lnTo>
                    <a:pt x="713" y="549"/>
                  </a:lnTo>
                  <a:lnTo>
                    <a:pt x="713" y="547"/>
                  </a:lnTo>
                  <a:lnTo>
                    <a:pt x="713" y="545"/>
                  </a:lnTo>
                  <a:lnTo>
                    <a:pt x="713" y="543"/>
                  </a:lnTo>
                  <a:lnTo>
                    <a:pt x="713" y="545"/>
                  </a:lnTo>
                  <a:lnTo>
                    <a:pt x="715" y="545"/>
                  </a:lnTo>
                  <a:lnTo>
                    <a:pt x="715" y="543"/>
                  </a:lnTo>
                  <a:lnTo>
                    <a:pt x="716" y="543"/>
                  </a:lnTo>
                  <a:lnTo>
                    <a:pt x="716" y="545"/>
                  </a:lnTo>
                  <a:lnTo>
                    <a:pt x="716" y="543"/>
                  </a:lnTo>
                  <a:lnTo>
                    <a:pt x="716" y="541"/>
                  </a:lnTo>
                  <a:lnTo>
                    <a:pt x="715" y="541"/>
                  </a:lnTo>
                  <a:lnTo>
                    <a:pt x="716" y="541"/>
                  </a:lnTo>
                  <a:lnTo>
                    <a:pt x="716" y="543"/>
                  </a:lnTo>
                  <a:lnTo>
                    <a:pt x="718" y="543"/>
                  </a:lnTo>
                  <a:close/>
                  <a:moveTo>
                    <a:pt x="722" y="538"/>
                  </a:moveTo>
                  <a:lnTo>
                    <a:pt x="724" y="538"/>
                  </a:lnTo>
                  <a:lnTo>
                    <a:pt x="726" y="539"/>
                  </a:lnTo>
                  <a:lnTo>
                    <a:pt x="728" y="539"/>
                  </a:lnTo>
                  <a:lnTo>
                    <a:pt x="730" y="539"/>
                  </a:lnTo>
                  <a:lnTo>
                    <a:pt x="730" y="541"/>
                  </a:lnTo>
                  <a:lnTo>
                    <a:pt x="732" y="541"/>
                  </a:lnTo>
                  <a:lnTo>
                    <a:pt x="730" y="541"/>
                  </a:lnTo>
                  <a:lnTo>
                    <a:pt x="730" y="539"/>
                  </a:lnTo>
                  <a:lnTo>
                    <a:pt x="732" y="539"/>
                  </a:lnTo>
                  <a:lnTo>
                    <a:pt x="734" y="539"/>
                  </a:lnTo>
                  <a:lnTo>
                    <a:pt x="734" y="541"/>
                  </a:lnTo>
                  <a:lnTo>
                    <a:pt x="736" y="541"/>
                  </a:lnTo>
                  <a:lnTo>
                    <a:pt x="736" y="543"/>
                  </a:lnTo>
                  <a:lnTo>
                    <a:pt x="736" y="545"/>
                  </a:lnTo>
                  <a:lnTo>
                    <a:pt x="736" y="547"/>
                  </a:lnTo>
                  <a:lnTo>
                    <a:pt x="736" y="549"/>
                  </a:lnTo>
                  <a:lnTo>
                    <a:pt x="736" y="551"/>
                  </a:lnTo>
                  <a:lnTo>
                    <a:pt x="734" y="551"/>
                  </a:lnTo>
                  <a:lnTo>
                    <a:pt x="734" y="549"/>
                  </a:lnTo>
                  <a:lnTo>
                    <a:pt x="732" y="549"/>
                  </a:lnTo>
                  <a:lnTo>
                    <a:pt x="732" y="547"/>
                  </a:lnTo>
                  <a:lnTo>
                    <a:pt x="732" y="545"/>
                  </a:lnTo>
                  <a:lnTo>
                    <a:pt x="730" y="545"/>
                  </a:lnTo>
                  <a:lnTo>
                    <a:pt x="730" y="547"/>
                  </a:lnTo>
                  <a:lnTo>
                    <a:pt x="732" y="547"/>
                  </a:lnTo>
                  <a:lnTo>
                    <a:pt x="732" y="549"/>
                  </a:lnTo>
                  <a:lnTo>
                    <a:pt x="732" y="551"/>
                  </a:lnTo>
                  <a:lnTo>
                    <a:pt x="734" y="551"/>
                  </a:lnTo>
                  <a:lnTo>
                    <a:pt x="732" y="551"/>
                  </a:lnTo>
                  <a:lnTo>
                    <a:pt x="734" y="551"/>
                  </a:lnTo>
                  <a:lnTo>
                    <a:pt x="734" y="553"/>
                  </a:lnTo>
                  <a:lnTo>
                    <a:pt x="734" y="555"/>
                  </a:lnTo>
                  <a:lnTo>
                    <a:pt x="732" y="555"/>
                  </a:lnTo>
                  <a:lnTo>
                    <a:pt x="732" y="557"/>
                  </a:lnTo>
                  <a:lnTo>
                    <a:pt x="732" y="555"/>
                  </a:lnTo>
                  <a:lnTo>
                    <a:pt x="730" y="555"/>
                  </a:lnTo>
                  <a:lnTo>
                    <a:pt x="728" y="555"/>
                  </a:lnTo>
                  <a:lnTo>
                    <a:pt x="728" y="557"/>
                  </a:lnTo>
                  <a:lnTo>
                    <a:pt x="726" y="557"/>
                  </a:lnTo>
                  <a:lnTo>
                    <a:pt x="724" y="557"/>
                  </a:lnTo>
                  <a:lnTo>
                    <a:pt x="724" y="555"/>
                  </a:lnTo>
                  <a:lnTo>
                    <a:pt x="724" y="553"/>
                  </a:lnTo>
                  <a:lnTo>
                    <a:pt x="724" y="551"/>
                  </a:lnTo>
                  <a:lnTo>
                    <a:pt x="724" y="549"/>
                  </a:lnTo>
                  <a:lnTo>
                    <a:pt x="724" y="547"/>
                  </a:lnTo>
                  <a:lnTo>
                    <a:pt x="724" y="545"/>
                  </a:lnTo>
                  <a:lnTo>
                    <a:pt x="722" y="545"/>
                  </a:lnTo>
                  <a:lnTo>
                    <a:pt x="722" y="543"/>
                  </a:lnTo>
                  <a:lnTo>
                    <a:pt x="720" y="543"/>
                  </a:lnTo>
                  <a:lnTo>
                    <a:pt x="722" y="543"/>
                  </a:lnTo>
                  <a:lnTo>
                    <a:pt x="724" y="543"/>
                  </a:lnTo>
                  <a:lnTo>
                    <a:pt x="722" y="543"/>
                  </a:lnTo>
                  <a:lnTo>
                    <a:pt x="720" y="541"/>
                  </a:lnTo>
                  <a:lnTo>
                    <a:pt x="718" y="539"/>
                  </a:lnTo>
                  <a:lnTo>
                    <a:pt x="718" y="538"/>
                  </a:lnTo>
                  <a:lnTo>
                    <a:pt x="720" y="538"/>
                  </a:lnTo>
                  <a:lnTo>
                    <a:pt x="722" y="538"/>
                  </a:lnTo>
                  <a:close/>
                  <a:moveTo>
                    <a:pt x="413" y="536"/>
                  </a:moveTo>
                  <a:lnTo>
                    <a:pt x="415" y="536"/>
                  </a:lnTo>
                  <a:lnTo>
                    <a:pt x="417" y="536"/>
                  </a:lnTo>
                  <a:lnTo>
                    <a:pt x="419" y="536"/>
                  </a:lnTo>
                  <a:lnTo>
                    <a:pt x="417" y="536"/>
                  </a:lnTo>
                  <a:lnTo>
                    <a:pt x="417" y="538"/>
                  </a:lnTo>
                  <a:lnTo>
                    <a:pt x="417" y="536"/>
                  </a:lnTo>
                  <a:lnTo>
                    <a:pt x="415" y="538"/>
                  </a:lnTo>
                  <a:lnTo>
                    <a:pt x="413" y="538"/>
                  </a:lnTo>
                  <a:lnTo>
                    <a:pt x="413" y="539"/>
                  </a:lnTo>
                  <a:lnTo>
                    <a:pt x="411" y="539"/>
                  </a:lnTo>
                  <a:lnTo>
                    <a:pt x="411" y="538"/>
                  </a:lnTo>
                  <a:lnTo>
                    <a:pt x="409" y="538"/>
                  </a:lnTo>
                  <a:lnTo>
                    <a:pt x="411" y="538"/>
                  </a:lnTo>
                  <a:lnTo>
                    <a:pt x="411" y="536"/>
                  </a:lnTo>
                  <a:lnTo>
                    <a:pt x="413" y="534"/>
                  </a:lnTo>
                  <a:lnTo>
                    <a:pt x="413" y="536"/>
                  </a:lnTo>
                  <a:close/>
                  <a:moveTo>
                    <a:pt x="144" y="534"/>
                  </a:moveTo>
                  <a:lnTo>
                    <a:pt x="144" y="536"/>
                  </a:lnTo>
                  <a:lnTo>
                    <a:pt x="142" y="536"/>
                  </a:lnTo>
                  <a:lnTo>
                    <a:pt x="142" y="538"/>
                  </a:lnTo>
                  <a:lnTo>
                    <a:pt x="142" y="536"/>
                  </a:lnTo>
                  <a:lnTo>
                    <a:pt x="140" y="536"/>
                  </a:lnTo>
                  <a:lnTo>
                    <a:pt x="140" y="534"/>
                  </a:lnTo>
                  <a:lnTo>
                    <a:pt x="142" y="534"/>
                  </a:lnTo>
                  <a:lnTo>
                    <a:pt x="144" y="534"/>
                  </a:lnTo>
                  <a:lnTo>
                    <a:pt x="144" y="532"/>
                  </a:lnTo>
                  <a:lnTo>
                    <a:pt x="144" y="534"/>
                  </a:lnTo>
                  <a:close/>
                  <a:moveTo>
                    <a:pt x="693" y="534"/>
                  </a:moveTo>
                  <a:lnTo>
                    <a:pt x="693" y="536"/>
                  </a:lnTo>
                  <a:lnTo>
                    <a:pt x="695" y="536"/>
                  </a:lnTo>
                  <a:lnTo>
                    <a:pt x="693" y="538"/>
                  </a:lnTo>
                  <a:lnTo>
                    <a:pt x="693" y="539"/>
                  </a:lnTo>
                  <a:lnTo>
                    <a:pt x="691" y="539"/>
                  </a:lnTo>
                  <a:lnTo>
                    <a:pt x="690" y="539"/>
                  </a:lnTo>
                  <a:lnTo>
                    <a:pt x="690" y="538"/>
                  </a:lnTo>
                  <a:lnTo>
                    <a:pt x="691" y="538"/>
                  </a:lnTo>
                  <a:lnTo>
                    <a:pt x="691" y="536"/>
                  </a:lnTo>
                  <a:lnTo>
                    <a:pt x="690" y="536"/>
                  </a:lnTo>
                  <a:lnTo>
                    <a:pt x="690" y="534"/>
                  </a:lnTo>
                  <a:lnTo>
                    <a:pt x="690" y="532"/>
                  </a:lnTo>
                  <a:lnTo>
                    <a:pt x="690" y="530"/>
                  </a:lnTo>
                  <a:lnTo>
                    <a:pt x="691" y="530"/>
                  </a:lnTo>
                  <a:lnTo>
                    <a:pt x="693" y="532"/>
                  </a:lnTo>
                  <a:lnTo>
                    <a:pt x="693" y="534"/>
                  </a:lnTo>
                  <a:close/>
                  <a:moveTo>
                    <a:pt x="428" y="530"/>
                  </a:moveTo>
                  <a:lnTo>
                    <a:pt x="428" y="528"/>
                  </a:lnTo>
                  <a:lnTo>
                    <a:pt x="428" y="530"/>
                  </a:lnTo>
                  <a:close/>
                  <a:moveTo>
                    <a:pt x="403" y="526"/>
                  </a:moveTo>
                  <a:lnTo>
                    <a:pt x="403" y="528"/>
                  </a:lnTo>
                  <a:lnTo>
                    <a:pt x="403" y="526"/>
                  </a:lnTo>
                  <a:lnTo>
                    <a:pt x="403" y="524"/>
                  </a:lnTo>
                  <a:lnTo>
                    <a:pt x="403" y="526"/>
                  </a:lnTo>
                  <a:close/>
                  <a:moveTo>
                    <a:pt x="697" y="526"/>
                  </a:moveTo>
                  <a:lnTo>
                    <a:pt x="697" y="528"/>
                  </a:lnTo>
                  <a:lnTo>
                    <a:pt x="697" y="526"/>
                  </a:lnTo>
                  <a:lnTo>
                    <a:pt x="699" y="526"/>
                  </a:lnTo>
                  <a:lnTo>
                    <a:pt x="701" y="526"/>
                  </a:lnTo>
                  <a:lnTo>
                    <a:pt x="699" y="528"/>
                  </a:lnTo>
                  <a:lnTo>
                    <a:pt x="701" y="528"/>
                  </a:lnTo>
                  <a:lnTo>
                    <a:pt x="703" y="528"/>
                  </a:lnTo>
                  <a:lnTo>
                    <a:pt x="705" y="530"/>
                  </a:lnTo>
                  <a:lnTo>
                    <a:pt x="703" y="530"/>
                  </a:lnTo>
                  <a:lnTo>
                    <a:pt x="703" y="532"/>
                  </a:lnTo>
                  <a:lnTo>
                    <a:pt x="705" y="532"/>
                  </a:lnTo>
                  <a:lnTo>
                    <a:pt x="705" y="534"/>
                  </a:lnTo>
                  <a:lnTo>
                    <a:pt x="707" y="536"/>
                  </a:lnTo>
                  <a:lnTo>
                    <a:pt x="705" y="536"/>
                  </a:lnTo>
                  <a:lnTo>
                    <a:pt x="707" y="536"/>
                  </a:lnTo>
                  <a:lnTo>
                    <a:pt x="707" y="538"/>
                  </a:lnTo>
                  <a:lnTo>
                    <a:pt x="707" y="539"/>
                  </a:lnTo>
                  <a:lnTo>
                    <a:pt x="707" y="541"/>
                  </a:lnTo>
                  <a:lnTo>
                    <a:pt x="709" y="543"/>
                  </a:lnTo>
                  <a:lnTo>
                    <a:pt x="709" y="545"/>
                  </a:lnTo>
                  <a:lnTo>
                    <a:pt x="709" y="547"/>
                  </a:lnTo>
                  <a:lnTo>
                    <a:pt x="709" y="551"/>
                  </a:lnTo>
                  <a:lnTo>
                    <a:pt x="709" y="553"/>
                  </a:lnTo>
                  <a:lnTo>
                    <a:pt x="709" y="555"/>
                  </a:lnTo>
                  <a:lnTo>
                    <a:pt x="709" y="557"/>
                  </a:lnTo>
                  <a:lnTo>
                    <a:pt x="709" y="559"/>
                  </a:lnTo>
                  <a:lnTo>
                    <a:pt x="709" y="561"/>
                  </a:lnTo>
                  <a:lnTo>
                    <a:pt x="709" y="562"/>
                  </a:lnTo>
                  <a:lnTo>
                    <a:pt x="709" y="564"/>
                  </a:lnTo>
                  <a:lnTo>
                    <a:pt x="709" y="562"/>
                  </a:lnTo>
                  <a:lnTo>
                    <a:pt x="707" y="562"/>
                  </a:lnTo>
                  <a:lnTo>
                    <a:pt x="707" y="561"/>
                  </a:lnTo>
                  <a:lnTo>
                    <a:pt x="705" y="561"/>
                  </a:lnTo>
                  <a:lnTo>
                    <a:pt x="705" y="559"/>
                  </a:lnTo>
                  <a:lnTo>
                    <a:pt x="705" y="557"/>
                  </a:lnTo>
                  <a:lnTo>
                    <a:pt x="703" y="555"/>
                  </a:lnTo>
                  <a:lnTo>
                    <a:pt x="703" y="553"/>
                  </a:lnTo>
                  <a:lnTo>
                    <a:pt x="705" y="551"/>
                  </a:lnTo>
                  <a:lnTo>
                    <a:pt x="705" y="549"/>
                  </a:lnTo>
                  <a:lnTo>
                    <a:pt x="705" y="551"/>
                  </a:lnTo>
                  <a:lnTo>
                    <a:pt x="703" y="551"/>
                  </a:lnTo>
                  <a:lnTo>
                    <a:pt x="703" y="549"/>
                  </a:lnTo>
                  <a:lnTo>
                    <a:pt x="705" y="549"/>
                  </a:lnTo>
                  <a:lnTo>
                    <a:pt x="703" y="549"/>
                  </a:lnTo>
                  <a:lnTo>
                    <a:pt x="703" y="551"/>
                  </a:lnTo>
                  <a:lnTo>
                    <a:pt x="701" y="551"/>
                  </a:lnTo>
                  <a:lnTo>
                    <a:pt x="701" y="549"/>
                  </a:lnTo>
                  <a:lnTo>
                    <a:pt x="703" y="547"/>
                  </a:lnTo>
                  <a:lnTo>
                    <a:pt x="701" y="549"/>
                  </a:lnTo>
                  <a:lnTo>
                    <a:pt x="699" y="549"/>
                  </a:lnTo>
                  <a:lnTo>
                    <a:pt x="701" y="549"/>
                  </a:lnTo>
                  <a:lnTo>
                    <a:pt x="701" y="547"/>
                  </a:lnTo>
                  <a:lnTo>
                    <a:pt x="701" y="545"/>
                  </a:lnTo>
                  <a:lnTo>
                    <a:pt x="699" y="547"/>
                  </a:lnTo>
                  <a:lnTo>
                    <a:pt x="697" y="545"/>
                  </a:lnTo>
                  <a:lnTo>
                    <a:pt x="697" y="543"/>
                  </a:lnTo>
                  <a:lnTo>
                    <a:pt x="699" y="543"/>
                  </a:lnTo>
                  <a:lnTo>
                    <a:pt x="697" y="543"/>
                  </a:lnTo>
                  <a:lnTo>
                    <a:pt x="697" y="541"/>
                  </a:lnTo>
                  <a:lnTo>
                    <a:pt x="699" y="541"/>
                  </a:lnTo>
                  <a:lnTo>
                    <a:pt x="699" y="539"/>
                  </a:lnTo>
                  <a:lnTo>
                    <a:pt x="701" y="539"/>
                  </a:lnTo>
                  <a:lnTo>
                    <a:pt x="699" y="539"/>
                  </a:lnTo>
                  <a:lnTo>
                    <a:pt x="697" y="539"/>
                  </a:lnTo>
                  <a:lnTo>
                    <a:pt x="697" y="538"/>
                  </a:lnTo>
                  <a:lnTo>
                    <a:pt x="697" y="536"/>
                  </a:lnTo>
                  <a:lnTo>
                    <a:pt x="699" y="536"/>
                  </a:lnTo>
                  <a:lnTo>
                    <a:pt x="697" y="536"/>
                  </a:lnTo>
                  <a:lnTo>
                    <a:pt x="697" y="534"/>
                  </a:lnTo>
                  <a:lnTo>
                    <a:pt x="697" y="532"/>
                  </a:lnTo>
                  <a:lnTo>
                    <a:pt x="697" y="534"/>
                  </a:lnTo>
                  <a:lnTo>
                    <a:pt x="695" y="534"/>
                  </a:lnTo>
                  <a:lnTo>
                    <a:pt x="695" y="532"/>
                  </a:lnTo>
                  <a:lnTo>
                    <a:pt x="695" y="534"/>
                  </a:lnTo>
                  <a:lnTo>
                    <a:pt x="693" y="532"/>
                  </a:lnTo>
                  <a:lnTo>
                    <a:pt x="693" y="530"/>
                  </a:lnTo>
                  <a:lnTo>
                    <a:pt x="691" y="530"/>
                  </a:lnTo>
                  <a:lnTo>
                    <a:pt x="693" y="530"/>
                  </a:lnTo>
                  <a:lnTo>
                    <a:pt x="695" y="530"/>
                  </a:lnTo>
                  <a:lnTo>
                    <a:pt x="693" y="528"/>
                  </a:lnTo>
                  <a:lnTo>
                    <a:pt x="695" y="528"/>
                  </a:lnTo>
                  <a:lnTo>
                    <a:pt x="695" y="526"/>
                  </a:lnTo>
                  <a:lnTo>
                    <a:pt x="695" y="524"/>
                  </a:lnTo>
                  <a:lnTo>
                    <a:pt x="697" y="524"/>
                  </a:lnTo>
                  <a:lnTo>
                    <a:pt x="699" y="524"/>
                  </a:lnTo>
                  <a:lnTo>
                    <a:pt x="697" y="526"/>
                  </a:lnTo>
                  <a:close/>
                  <a:moveTo>
                    <a:pt x="427" y="511"/>
                  </a:moveTo>
                  <a:lnTo>
                    <a:pt x="427" y="513"/>
                  </a:lnTo>
                  <a:lnTo>
                    <a:pt x="427" y="514"/>
                  </a:lnTo>
                  <a:lnTo>
                    <a:pt x="425" y="513"/>
                  </a:lnTo>
                  <a:lnTo>
                    <a:pt x="425" y="511"/>
                  </a:lnTo>
                  <a:lnTo>
                    <a:pt x="425" y="513"/>
                  </a:lnTo>
                  <a:lnTo>
                    <a:pt x="427" y="511"/>
                  </a:lnTo>
                  <a:close/>
                  <a:moveTo>
                    <a:pt x="413" y="514"/>
                  </a:moveTo>
                  <a:lnTo>
                    <a:pt x="413" y="516"/>
                  </a:lnTo>
                  <a:lnTo>
                    <a:pt x="411" y="516"/>
                  </a:lnTo>
                  <a:lnTo>
                    <a:pt x="411" y="514"/>
                  </a:lnTo>
                  <a:lnTo>
                    <a:pt x="409" y="513"/>
                  </a:lnTo>
                  <a:lnTo>
                    <a:pt x="407" y="513"/>
                  </a:lnTo>
                  <a:lnTo>
                    <a:pt x="409" y="511"/>
                  </a:lnTo>
                  <a:lnTo>
                    <a:pt x="411" y="513"/>
                  </a:lnTo>
                  <a:lnTo>
                    <a:pt x="413" y="513"/>
                  </a:lnTo>
                  <a:lnTo>
                    <a:pt x="413" y="514"/>
                  </a:lnTo>
                  <a:close/>
                  <a:moveTo>
                    <a:pt x="421" y="513"/>
                  </a:moveTo>
                  <a:lnTo>
                    <a:pt x="419" y="513"/>
                  </a:lnTo>
                  <a:lnTo>
                    <a:pt x="419" y="511"/>
                  </a:lnTo>
                  <a:lnTo>
                    <a:pt x="421" y="511"/>
                  </a:lnTo>
                  <a:lnTo>
                    <a:pt x="421" y="513"/>
                  </a:lnTo>
                  <a:close/>
                  <a:moveTo>
                    <a:pt x="417" y="513"/>
                  </a:moveTo>
                  <a:lnTo>
                    <a:pt x="419" y="513"/>
                  </a:lnTo>
                  <a:lnTo>
                    <a:pt x="419" y="514"/>
                  </a:lnTo>
                  <a:lnTo>
                    <a:pt x="419" y="516"/>
                  </a:lnTo>
                  <a:lnTo>
                    <a:pt x="417" y="516"/>
                  </a:lnTo>
                  <a:lnTo>
                    <a:pt x="419" y="518"/>
                  </a:lnTo>
                  <a:lnTo>
                    <a:pt x="419" y="516"/>
                  </a:lnTo>
                  <a:lnTo>
                    <a:pt x="419" y="514"/>
                  </a:lnTo>
                  <a:lnTo>
                    <a:pt x="421" y="514"/>
                  </a:lnTo>
                  <a:lnTo>
                    <a:pt x="421" y="516"/>
                  </a:lnTo>
                  <a:lnTo>
                    <a:pt x="421" y="514"/>
                  </a:lnTo>
                  <a:lnTo>
                    <a:pt x="423" y="514"/>
                  </a:lnTo>
                  <a:lnTo>
                    <a:pt x="423" y="513"/>
                  </a:lnTo>
                  <a:lnTo>
                    <a:pt x="425" y="513"/>
                  </a:lnTo>
                  <a:lnTo>
                    <a:pt x="425" y="514"/>
                  </a:lnTo>
                  <a:lnTo>
                    <a:pt x="427" y="514"/>
                  </a:lnTo>
                  <a:lnTo>
                    <a:pt x="427" y="516"/>
                  </a:lnTo>
                  <a:lnTo>
                    <a:pt x="427" y="514"/>
                  </a:lnTo>
                  <a:lnTo>
                    <a:pt x="427" y="516"/>
                  </a:lnTo>
                  <a:lnTo>
                    <a:pt x="425" y="516"/>
                  </a:lnTo>
                  <a:lnTo>
                    <a:pt x="425" y="518"/>
                  </a:lnTo>
                  <a:lnTo>
                    <a:pt x="425" y="520"/>
                  </a:lnTo>
                  <a:lnTo>
                    <a:pt x="425" y="518"/>
                  </a:lnTo>
                  <a:lnTo>
                    <a:pt x="425" y="520"/>
                  </a:lnTo>
                  <a:lnTo>
                    <a:pt x="427" y="520"/>
                  </a:lnTo>
                  <a:lnTo>
                    <a:pt x="427" y="522"/>
                  </a:lnTo>
                  <a:lnTo>
                    <a:pt x="430" y="522"/>
                  </a:lnTo>
                  <a:lnTo>
                    <a:pt x="428" y="524"/>
                  </a:lnTo>
                  <a:lnTo>
                    <a:pt x="428" y="526"/>
                  </a:lnTo>
                  <a:lnTo>
                    <a:pt x="427" y="526"/>
                  </a:lnTo>
                  <a:lnTo>
                    <a:pt x="427" y="528"/>
                  </a:lnTo>
                  <a:lnTo>
                    <a:pt x="425" y="528"/>
                  </a:lnTo>
                  <a:lnTo>
                    <a:pt x="425" y="526"/>
                  </a:lnTo>
                  <a:lnTo>
                    <a:pt x="425" y="528"/>
                  </a:lnTo>
                  <a:lnTo>
                    <a:pt x="425" y="526"/>
                  </a:lnTo>
                  <a:lnTo>
                    <a:pt x="423" y="526"/>
                  </a:lnTo>
                  <a:lnTo>
                    <a:pt x="421" y="526"/>
                  </a:lnTo>
                  <a:lnTo>
                    <a:pt x="421" y="524"/>
                  </a:lnTo>
                  <a:lnTo>
                    <a:pt x="421" y="526"/>
                  </a:lnTo>
                  <a:lnTo>
                    <a:pt x="419" y="526"/>
                  </a:lnTo>
                  <a:lnTo>
                    <a:pt x="419" y="524"/>
                  </a:lnTo>
                  <a:lnTo>
                    <a:pt x="417" y="524"/>
                  </a:lnTo>
                  <a:lnTo>
                    <a:pt x="419" y="526"/>
                  </a:lnTo>
                  <a:lnTo>
                    <a:pt x="417" y="526"/>
                  </a:lnTo>
                  <a:lnTo>
                    <a:pt x="415" y="528"/>
                  </a:lnTo>
                  <a:lnTo>
                    <a:pt x="417" y="528"/>
                  </a:lnTo>
                  <a:lnTo>
                    <a:pt x="417" y="526"/>
                  </a:lnTo>
                  <a:lnTo>
                    <a:pt x="419" y="526"/>
                  </a:lnTo>
                  <a:lnTo>
                    <a:pt x="421" y="526"/>
                  </a:lnTo>
                  <a:lnTo>
                    <a:pt x="421" y="528"/>
                  </a:lnTo>
                  <a:lnTo>
                    <a:pt x="423" y="528"/>
                  </a:lnTo>
                  <a:lnTo>
                    <a:pt x="423" y="530"/>
                  </a:lnTo>
                  <a:lnTo>
                    <a:pt x="423" y="532"/>
                  </a:lnTo>
                  <a:lnTo>
                    <a:pt x="421" y="532"/>
                  </a:lnTo>
                  <a:lnTo>
                    <a:pt x="419" y="532"/>
                  </a:lnTo>
                  <a:lnTo>
                    <a:pt x="419" y="530"/>
                  </a:lnTo>
                  <a:lnTo>
                    <a:pt x="417" y="530"/>
                  </a:lnTo>
                  <a:lnTo>
                    <a:pt x="415" y="530"/>
                  </a:lnTo>
                  <a:lnTo>
                    <a:pt x="413" y="530"/>
                  </a:lnTo>
                  <a:lnTo>
                    <a:pt x="413" y="532"/>
                  </a:lnTo>
                  <a:lnTo>
                    <a:pt x="415" y="532"/>
                  </a:lnTo>
                  <a:lnTo>
                    <a:pt x="417" y="532"/>
                  </a:lnTo>
                  <a:lnTo>
                    <a:pt x="415" y="534"/>
                  </a:lnTo>
                  <a:lnTo>
                    <a:pt x="413" y="534"/>
                  </a:lnTo>
                  <a:lnTo>
                    <a:pt x="411" y="534"/>
                  </a:lnTo>
                  <a:lnTo>
                    <a:pt x="411" y="536"/>
                  </a:lnTo>
                  <a:lnTo>
                    <a:pt x="409" y="536"/>
                  </a:lnTo>
                  <a:lnTo>
                    <a:pt x="409" y="538"/>
                  </a:lnTo>
                  <a:lnTo>
                    <a:pt x="409" y="536"/>
                  </a:lnTo>
                  <a:lnTo>
                    <a:pt x="407" y="536"/>
                  </a:lnTo>
                  <a:lnTo>
                    <a:pt x="409" y="536"/>
                  </a:lnTo>
                  <a:lnTo>
                    <a:pt x="409" y="538"/>
                  </a:lnTo>
                  <a:lnTo>
                    <a:pt x="407" y="538"/>
                  </a:lnTo>
                  <a:lnTo>
                    <a:pt x="405" y="538"/>
                  </a:lnTo>
                  <a:lnTo>
                    <a:pt x="405" y="539"/>
                  </a:lnTo>
                  <a:lnTo>
                    <a:pt x="407" y="539"/>
                  </a:lnTo>
                  <a:lnTo>
                    <a:pt x="405" y="539"/>
                  </a:lnTo>
                  <a:lnTo>
                    <a:pt x="407" y="539"/>
                  </a:lnTo>
                  <a:lnTo>
                    <a:pt x="407" y="541"/>
                  </a:lnTo>
                  <a:lnTo>
                    <a:pt x="405" y="541"/>
                  </a:lnTo>
                  <a:lnTo>
                    <a:pt x="405" y="543"/>
                  </a:lnTo>
                  <a:lnTo>
                    <a:pt x="403" y="543"/>
                  </a:lnTo>
                  <a:lnTo>
                    <a:pt x="405" y="543"/>
                  </a:lnTo>
                  <a:lnTo>
                    <a:pt x="405" y="545"/>
                  </a:lnTo>
                  <a:lnTo>
                    <a:pt x="403" y="545"/>
                  </a:lnTo>
                  <a:lnTo>
                    <a:pt x="402" y="547"/>
                  </a:lnTo>
                  <a:lnTo>
                    <a:pt x="400" y="547"/>
                  </a:lnTo>
                  <a:lnTo>
                    <a:pt x="398" y="547"/>
                  </a:lnTo>
                  <a:lnTo>
                    <a:pt x="400" y="547"/>
                  </a:lnTo>
                  <a:lnTo>
                    <a:pt x="400" y="545"/>
                  </a:lnTo>
                  <a:lnTo>
                    <a:pt x="402" y="543"/>
                  </a:lnTo>
                  <a:lnTo>
                    <a:pt x="402" y="541"/>
                  </a:lnTo>
                  <a:lnTo>
                    <a:pt x="403" y="541"/>
                  </a:lnTo>
                  <a:lnTo>
                    <a:pt x="403" y="539"/>
                  </a:lnTo>
                  <a:lnTo>
                    <a:pt x="403" y="541"/>
                  </a:lnTo>
                  <a:lnTo>
                    <a:pt x="403" y="539"/>
                  </a:lnTo>
                  <a:lnTo>
                    <a:pt x="403" y="541"/>
                  </a:lnTo>
                  <a:lnTo>
                    <a:pt x="402" y="541"/>
                  </a:lnTo>
                  <a:lnTo>
                    <a:pt x="402" y="539"/>
                  </a:lnTo>
                  <a:lnTo>
                    <a:pt x="402" y="538"/>
                  </a:lnTo>
                  <a:lnTo>
                    <a:pt x="403" y="538"/>
                  </a:lnTo>
                  <a:lnTo>
                    <a:pt x="403" y="536"/>
                  </a:lnTo>
                  <a:lnTo>
                    <a:pt x="405" y="536"/>
                  </a:lnTo>
                  <a:lnTo>
                    <a:pt x="403" y="536"/>
                  </a:lnTo>
                  <a:lnTo>
                    <a:pt x="402" y="538"/>
                  </a:lnTo>
                  <a:lnTo>
                    <a:pt x="402" y="539"/>
                  </a:lnTo>
                  <a:lnTo>
                    <a:pt x="400" y="539"/>
                  </a:lnTo>
                  <a:lnTo>
                    <a:pt x="400" y="541"/>
                  </a:lnTo>
                  <a:lnTo>
                    <a:pt x="398" y="539"/>
                  </a:lnTo>
                  <a:lnTo>
                    <a:pt x="400" y="539"/>
                  </a:lnTo>
                  <a:lnTo>
                    <a:pt x="400" y="538"/>
                  </a:lnTo>
                  <a:lnTo>
                    <a:pt x="402" y="536"/>
                  </a:lnTo>
                  <a:lnTo>
                    <a:pt x="400" y="536"/>
                  </a:lnTo>
                  <a:lnTo>
                    <a:pt x="398" y="536"/>
                  </a:lnTo>
                  <a:lnTo>
                    <a:pt x="396" y="536"/>
                  </a:lnTo>
                  <a:lnTo>
                    <a:pt x="394" y="536"/>
                  </a:lnTo>
                  <a:lnTo>
                    <a:pt x="392" y="538"/>
                  </a:lnTo>
                  <a:lnTo>
                    <a:pt x="394" y="538"/>
                  </a:lnTo>
                  <a:lnTo>
                    <a:pt x="394" y="539"/>
                  </a:lnTo>
                  <a:lnTo>
                    <a:pt x="396" y="538"/>
                  </a:lnTo>
                  <a:lnTo>
                    <a:pt x="400" y="536"/>
                  </a:lnTo>
                  <a:lnTo>
                    <a:pt x="400" y="538"/>
                  </a:lnTo>
                  <a:lnTo>
                    <a:pt x="398" y="539"/>
                  </a:lnTo>
                  <a:lnTo>
                    <a:pt x="398" y="541"/>
                  </a:lnTo>
                  <a:lnTo>
                    <a:pt x="398" y="543"/>
                  </a:lnTo>
                  <a:lnTo>
                    <a:pt x="396" y="543"/>
                  </a:lnTo>
                  <a:lnTo>
                    <a:pt x="398" y="543"/>
                  </a:lnTo>
                  <a:lnTo>
                    <a:pt x="396" y="543"/>
                  </a:lnTo>
                  <a:lnTo>
                    <a:pt x="396" y="545"/>
                  </a:lnTo>
                  <a:lnTo>
                    <a:pt x="396" y="543"/>
                  </a:lnTo>
                  <a:lnTo>
                    <a:pt x="396" y="541"/>
                  </a:lnTo>
                  <a:lnTo>
                    <a:pt x="394" y="541"/>
                  </a:lnTo>
                  <a:lnTo>
                    <a:pt x="394" y="539"/>
                  </a:lnTo>
                  <a:lnTo>
                    <a:pt x="392" y="539"/>
                  </a:lnTo>
                  <a:lnTo>
                    <a:pt x="392" y="538"/>
                  </a:lnTo>
                  <a:lnTo>
                    <a:pt x="392" y="536"/>
                  </a:lnTo>
                  <a:lnTo>
                    <a:pt x="392" y="534"/>
                  </a:lnTo>
                  <a:lnTo>
                    <a:pt x="392" y="532"/>
                  </a:lnTo>
                  <a:lnTo>
                    <a:pt x="390" y="532"/>
                  </a:lnTo>
                  <a:lnTo>
                    <a:pt x="388" y="532"/>
                  </a:lnTo>
                  <a:lnTo>
                    <a:pt x="388" y="530"/>
                  </a:lnTo>
                  <a:lnTo>
                    <a:pt x="390" y="530"/>
                  </a:lnTo>
                  <a:lnTo>
                    <a:pt x="388" y="530"/>
                  </a:lnTo>
                  <a:lnTo>
                    <a:pt x="390" y="530"/>
                  </a:lnTo>
                  <a:lnTo>
                    <a:pt x="390" y="528"/>
                  </a:lnTo>
                  <a:lnTo>
                    <a:pt x="390" y="526"/>
                  </a:lnTo>
                  <a:lnTo>
                    <a:pt x="390" y="524"/>
                  </a:lnTo>
                  <a:lnTo>
                    <a:pt x="392" y="524"/>
                  </a:lnTo>
                  <a:lnTo>
                    <a:pt x="392" y="522"/>
                  </a:lnTo>
                  <a:lnTo>
                    <a:pt x="394" y="522"/>
                  </a:lnTo>
                  <a:lnTo>
                    <a:pt x="394" y="524"/>
                  </a:lnTo>
                  <a:lnTo>
                    <a:pt x="394" y="522"/>
                  </a:lnTo>
                  <a:lnTo>
                    <a:pt x="396" y="522"/>
                  </a:lnTo>
                  <a:lnTo>
                    <a:pt x="396" y="520"/>
                  </a:lnTo>
                  <a:lnTo>
                    <a:pt x="398" y="520"/>
                  </a:lnTo>
                  <a:lnTo>
                    <a:pt x="400" y="520"/>
                  </a:lnTo>
                  <a:lnTo>
                    <a:pt x="402" y="522"/>
                  </a:lnTo>
                  <a:lnTo>
                    <a:pt x="402" y="524"/>
                  </a:lnTo>
                  <a:lnTo>
                    <a:pt x="400" y="524"/>
                  </a:lnTo>
                  <a:lnTo>
                    <a:pt x="402" y="524"/>
                  </a:lnTo>
                  <a:lnTo>
                    <a:pt x="402" y="526"/>
                  </a:lnTo>
                  <a:lnTo>
                    <a:pt x="402" y="528"/>
                  </a:lnTo>
                  <a:lnTo>
                    <a:pt x="403" y="528"/>
                  </a:lnTo>
                  <a:lnTo>
                    <a:pt x="403" y="530"/>
                  </a:lnTo>
                  <a:lnTo>
                    <a:pt x="405" y="532"/>
                  </a:lnTo>
                  <a:lnTo>
                    <a:pt x="407" y="532"/>
                  </a:lnTo>
                  <a:lnTo>
                    <a:pt x="405" y="532"/>
                  </a:lnTo>
                  <a:lnTo>
                    <a:pt x="405" y="530"/>
                  </a:lnTo>
                  <a:lnTo>
                    <a:pt x="405" y="528"/>
                  </a:lnTo>
                  <a:lnTo>
                    <a:pt x="403" y="528"/>
                  </a:lnTo>
                  <a:lnTo>
                    <a:pt x="403" y="526"/>
                  </a:lnTo>
                  <a:lnTo>
                    <a:pt x="403" y="524"/>
                  </a:lnTo>
                  <a:lnTo>
                    <a:pt x="403" y="522"/>
                  </a:lnTo>
                  <a:lnTo>
                    <a:pt x="403" y="524"/>
                  </a:lnTo>
                  <a:lnTo>
                    <a:pt x="405" y="524"/>
                  </a:lnTo>
                  <a:lnTo>
                    <a:pt x="403" y="522"/>
                  </a:lnTo>
                  <a:lnTo>
                    <a:pt x="403" y="520"/>
                  </a:lnTo>
                  <a:lnTo>
                    <a:pt x="405" y="520"/>
                  </a:lnTo>
                  <a:lnTo>
                    <a:pt x="407" y="522"/>
                  </a:lnTo>
                  <a:lnTo>
                    <a:pt x="407" y="520"/>
                  </a:lnTo>
                  <a:lnTo>
                    <a:pt x="405" y="520"/>
                  </a:lnTo>
                  <a:lnTo>
                    <a:pt x="403" y="520"/>
                  </a:lnTo>
                  <a:lnTo>
                    <a:pt x="402" y="518"/>
                  </a:lnTo>
                  <a:lnTo>
                    <a:pt x="402" y="516"/>
                  </a:lnTo>
                  <a:lnTo>
                    <a:pt x="402" y="514"/>
                  </a:lnTo>
                  <a:lnTo>
                    <a:pt x="403" y="514"/>
                  </a:lnTo>
                  <a:lnTo>
                    <a:pt x="405" y="514"/>
                  </a:lnTo>
                  <a:lnTo>
                    <a:pt x="405" y="513"/>
                  </a:lnTo>
                  <a:lnTo>
                    <a:pt x="405" y="514"/>
                  </a:lnTo>
                  <a:lnTo>
                    <a:pt x="407" y="514"/>
                  </a:lnTo>
                  <a:lnTo>
                    <a:pt x="407" y="516"/>
                  </a:lnTo>
                  <a:lnTo>
                    <a:pt x="407" y="518"/>
                  </a:lnTo>
                  <a:lnTo>
                    <a:pt x="407" y="520"/>
                  </a:lnTo>
                  <a:lnTo>
                    <a:pt x="409" y="522"/>
                  </a:lnTo>
                  <a:lnTo>
                    <a:pt x="409" y="520"/>
                  </a:lnTo>
                  <a:lnTo>
                    <a:pt x="407" y="518"/>
                  </a:lnTo>
                  <a:lnTo>
                    <a:pt x="409" y="520"/>
                  </a:lnTo>
                  <a:lnTo>
                    <a:pt x="409" y="518"/>
                  </a:lnTo>
                  <a:lnTo>
                    <a:pt x="409" y="516"/>
                  </a:lnTo>
                  <a:lnTo>
                    <a:pt x="409" y="518"/>
                  </a:lnTo>
                  <a:lnTo>
                    <a:pt x="411" y="518"/>
                  </a:lnTo>
                  <a:lnTo>
                    <a:pt x="411" y="516"/>
                  </a:lnTo>
                  <a:lnTo>
                    <a:pt x="409" y="516"/>
                  </a:lnTo>
                  <a:lnTo>
                    <a:pt x="409" y="514"/>
                  </a:lnTo>
                  <a:lnTo>
                    <a:pt x="411" y="516"/>
                  </a:lnTo>
                  <a:lnTo>
                    <a:pt x="413" y="516"/>
                  </a:lnTo>
                  <a:lnTo>
                    <a:pt x="413" y="518"/>
                  </a:lnTo>
                  <a:lnTo>
                    <a:pt x="413" y="516"/>
                  </a:lnTo>
                  <a:lnTo>
                    <a:pt x="413" y="514"/>
                  </a:lnTo>
                  <a:lnTo>
                    <a:pt x="413" y="513"/>
                  </a:lnTo>
                  <a:lnTo>
                    <a:pt x="413" y="514"/>
                  </a:lnTo>
                  <a:lnTo>
                    <a:pt x="415" y="514"/>
                  </a:lnTo>
                  <a:lnTo>
                    <a:pt x="415" y="516"/>
                  </a:lnTo>
                  <a:lnTo>
                    <a:pt x="415" y="514"/>
                  </a:lnTo>
                  <a:lnTo>
                    <a:pt x="415" y="513"/>
                  </a:lnTo>
                  <a:lnTo>
                    <a:pt x="413" y="513"/>
                  </a:lnTo>
                  <a:lnTo>
                    <a:pt x="413" y="511"/>
                  </a:lnTo>
                  <a:lnTo>
                    <a:pt x="411" y="511"/>
                  </a:lnTo>
                  <a:lnTo>
                    <a:pt x="413" y="511"/>
                  </a:lnTo>
                  <a:lnTo>
                    <a:pt x="415" y="513"/>
                  </a:lnTo>
                  <a:lnTo>
                    <a:pt x="417" y="513"/>
                  </a:lnTo>
                  <a:close/>
                  <a:moveTo>
                    <a:pt x="682" y="511"/>
                  </a:moveTo>
                  <a:lnTo>
                    <a:pt x="682" y="513"/>
                  </a:lnTo>
                  <a:lnTo>
                    <a:pt x="680" y="514"/>
                  </a:lnTo>
                  <a:lnTo>
                    <a:pt x="680" y="513"/>
                  </a:lnTo>
                  <a:lnTo>
                    <a:pt x="678" y="513"/>
                  </a:lnTo>
                  <a:lnTo>
                    <a:pt x="678" y="511"/>
                  </a:lnTo>
                  <a:lnTo>
                    <a:pt x="680" y="511"/>
                  </a:lnTo>
                  <a:lnTo>
                    <a:pt x="678" y="511"/>
                  </a:lnTo>
                  <a:lnTo>
                    <a:pt x="678" y="509"/>
                  </a:lnTo>
                  <a:lnTo>
                    <a:pt x="680" y="507"/>
                  </a:lnTo>
                  <a:lnTo>
                    <a:pt x="680" y="509"/>
                  </a:lnTo>
                  <a:lnTo>
                    <a:pt x="682" y="509"/>
                  </a:lnTo>
                  <a:lnTo>
                    <a:pt x="682" y="511"/>
                  </a:lnTo>
                  <a:close/>
                  <a:moveTo>
                    <a:pt x="413" y="507"/>
                  </a:moveTo>
                  <a:lnTo>
                    <a:pt x="415" y="507"/>
                  </a:lnTo>
                  <a:lnTo>
                    <a:pt x="415" y="509"/>
                  </a:lnTo>
                  <a:lnTo>
                    <a:pt x="417" y="509"/>
                  </a:lnTo>
                  <a:lnTo>
                    <a:pt x="419" y="511"/>
                  </a:lnTo>
                  <a:lnTo>
                    <a:pt x="417" y="511"/>
                  </a:lnTo>
                  <a:lnTo>
                    <a:pt x="415" y="511"/>
                  </a:lnTo>
                  <a:lnTo>
                    <a:pt x="413" y="509"/>
                  </a:lnTo>
                  <a:lnTo>
                    <a:pt x="411" y="509"/>
                  </a:lnTo>
                  <a:lnTo>
                    <a:pt x="413" y="509"/>
                  </a:lnTo>
                  <a:lnTo>
                    <a:pt x="411" y="509"/>
                  </a:lnTo>
                  <a:lnTo>
                    <a:pt x="409" y="509"/>
                  </a:lnTo>
                  <a:lnTo>
                    <a:pt x="411" y="507"/>
                  </a:lnTo>
                  <a:lnTo>
                    <a:pt x="413" y="507"/>
                  </a:lnTo>
                  <a:close/>
                  <a:moveTo>
                    <a:pt x="434" y="505"/>
                  </a:moveTo>
                  <a:lnTo>
                    <a:pt x="434" y="503"/>
                  </a:lnTo>
                  <a:lnTo>
                    <a:pt x="436" y="503"/>
                  </a:lnTo>
                  <a:lnTo>
                    <a:pt x="436" y="505"/>
                  </a:lnTo>
                  <a:lnTo>
                    <a:pt x="434" y="505"/>
                  </a:lnTo>
                  <a:close/>
                  <a:moveTo>
                    <a:pt x="691" y="503"/>
                  </a:moveTo>
                  <a:lnTo>
                    <a:pt x="693" y="503"/>
                  </a:lnTo>
                  <a:lnTo>
                    <a:pt x="693" y="505"/>
                  </a:lnTo>
                  <a:lnTo>
                    <a:pt x="695" y="505"/>
                  </a:lnTo>
                  <a:lnTo>
                    <a:pt x="693" y="505"/>
                  </a:lnTo>
                  <a:lnTo>
                    <a:pt x="695" y="505"/>
                  </a:lnTo>
                  <a:lnTo>
                    <a:pt x="695" y="507"/>
                  </a:lnTo>
                  <a:lnTo>
                    <a:pt x="693" y="507"/>
                  </a:lnTo>
                  <a:lnTo>
                    <a:pt x="693" y="509"/>
                  </a:lnTo>
                  <a:lnTo>
                    <a:pt x="691" y="509"/>
                  </a:lnTo>
                  <a:lnTo>
                    <a:pt x="693" y="509"/>
                  </a:lnTo>
                  <a:lnTo>
                    <a:pt x="691" y="509"/>
                  </a:lnTo>
                  <a:lnTo>
                    <a:pt x="693" y="511"/>
                  </a:lnTo>
                  <a:lnTo>
                    <a:pt x="691" y="511"/>
                  </a:lnTo>
                  <a:lnTo>
                    <a:pt x="690" y="511"/>
                  </a:lnTo>
                  <a:lnTo>
                    <a:pt x="691" y="511"/>
                  </a:lnTo>
                  <a:lnTo>
                    <a:pt x="693" y="511"/>
                  </a:lnTo>
                  <a:lnTo>
                    <a:pt x="693" y="513"/>
                  </a:lnTo>
                  <a:lnTo>
                    <a:pt x="693" y="511"/>
                  </a:lnTo>
                  <a:lnTo>
                    <a:pt x="695" y="509"/>
                  </a:lnTo>
                  <a:lnTo>
                    <a:pt x="697" y="507"/>
                  </a:lnTo>
                  <a:lnTo>
                    <a:pt x="695" y="507"/>
                  </a:lnTo>
                  <a:lnTo>
                    <a:pt x="697" y="507"/>
                  </a:lnTo>
                  <a:lnTo>
                    <a:pt x="699" y="507"/>
                  </a:lnTo>
                  <a:lnTo>
                    <a:pt x="701" y="507"/>
                  </a:lnTo>
                  <a:lnTo>
                    <a:pt x="701" y="509"/>
                  </a:lnTo>
                  <a:lnTo>
                    <a:pt x="703" y="509"/>
                  </a:lnTo>
                  <a:lnTo>
                    <a:pt x="705" y="509"/>
                  </a:lnTo>
                  <a:lnTo>
                    <a:pt x="705" y="511"/>
                  </a:lnTo>
                  <a:lnTo>
                    <a:pt x="705" y="513"/>
                  </a:lnTo>
                  <a:lnTo>
                    <a:pt x="703" y="513"/>
                  </a:lnTo>
                  <a:lnTo>
                    <a:pt x="703" y="514"/>
                  </a:lnTo>
                  <a:lnTo>
                    <a:pt x="705" y="514"/>
                  </a:lnTo>
                  <a:lnTo>
                    <a:pt x="703" y="514"/>
                  </a:lnTo>
                  <a:lnTo>
                    <a:pt x="703" y="513"/>
                  </a:lnTo>
                  <a:lnTo>
                    <a:pt x="701" y="513"/>
                  </a:lnTo>
                  <a:lnTo>
                    <a:pt x="699" y="513"/>
                  </a:lnTo>
                  <a:lnTo>
                    <a:pt x="701" y="513"/>
                  </a:lnTo>
                  <a:lnTo>
                    <a:pt x="701" y="514"/>
                  </a:lnTo>
                  <a:lnTo>
                    <a:pt x="703" y="514"/>
                  </a:lnTo>
                  <a:lnTo>
                    <a:pt x="703" y="516"/>
                  </a:lnTo>
                  <a:lnTo>
                    <a:pt x="705" y="516"/>
                  </a:lnTo>
                  <a:lnTo>
                    <a:pt x="703" y="516"/>
                  </a:lnTo>
                  <a:lnTo>
                    <a:pt x="699" y="516"/>
                  </a:lnTo>
                  <a:lnTo>
                    <a:pt x="697" y="514"/>
                  </a:lnTo>
                  <a:lnTo>
                    <a:pt x="695" y="514"/>
                  </a:lnTo>
                  <a:lnTo>
                    <a:pt x="691" y="513"/>
                  </a:lnTo>
                  <a:lnTo>
                    <a:pt x="690" y="511"/>
                  </a:lnTo>
                  <a:lnTo>
                    <a:pt x="690" y="513"/>
                  </a:lnTo>
                  <a:lnTo>
                    <a:pt x="693" y="514"/>
                  </a:lnTo>
                  <a:lnTo>
                    <a:pt x="695" y="514"/>
                  </a:lnTo>
                  <a:lnTo>
                    <a:pt x="697" y="516"/>
                  </a:lnTo>
                  <a:lnTo>
                    <a:pt x="697" y="518"/>
                  </a:lnTo>
                  <a:lnTo>
                    <a:pt x="699" y="518"/>
                  </a:lnTo>
                  <a:lnTo>
                    <a:pt x="701" y="518"/>
                  </a:lnTo>
                  <a:lnTo>
                    <a:pt x="703" y="518"/>
                  </a:lnTo>
                  <a:lnTo>
                    <a:pt x="705" y="518"/>
                  </a:lnTo>
                  <a:lnTo>
                    <a:pt x="705" y="520"/>
                  </a:lnTo>
                  <a:lnTo>
                    <a:pt x="705" y="522"/>
                  </a:lnTo>
                  <a:lnTo>
                    <a:pt x="705" y="524"/>
                  </a:lnTo>
                  <a:lnTo>
                    <a:pt x="707" y="526"/>
                  </a:lnTo>
                  <a:lnTo>
                    <a:pt x="705" y="526"/>
                  </a:lnTo>
                  <a:lnTo>
                    <a:pt x="703" y="526"/>
                  </a:lnTo>
                  <a:lnTo>
                    <a:pt x="701" y="524"/>
                  </a:lnTo>
                  <a:lnTo>
                    <a:pt x="697" y="522"/>
                  </a:lnTo>
                  <a:lnTo>
                    <a:pt x="695" y="522"/>
                  </a:lnTo>
                  <a:lnTo>
                    <a:pt x="695" y="520"/>
                  </a:lnTo>
                  <a:lnTo>
                    <a:pt x="693" y="520"/>
                  </a:lnTo>
                  <a:lnTo>
                    <a:pt x="693" y="518"/>
                  </a:lnTo>
                  <a:lnTo>
                    <a:pt x="691" y="518"/>
                  </a:lnTo>
                  <a:lnTo>
                    <a:pt x="690" y="518"/>
                  </a:lnTo>
                  <a:lnTo>
                    <a:pt x="691" y="518"/>
                  </a:lnTo>
                  <a:lnTo>
                    <a:pt x="691" y="520"/>
                  </a:lnTo>
                  <a:lnTo>
                    <a:pt x="690" y="520"/>
                  </a:lnTo>
                  <a:lnTo>
                    <a:pt x="691" y="520"/>
                  </a:lnTo>
                  <a:lnTo>
                    <a:pt x="693" y="522"/>
                  </a:lnTo>
                  <a:lnTo>
                    <a:pt x="693" y="524"/>
                  </a:lnTo>
                  <a:lnTo>
                    <a:pt x="693" y="522"/>
                  </a:lnTo>
                  <a:lnTo>
                    <a:pt x="693" y="524"/>
                  </a:lnTo>
                  <a:lnTo>
                    <a:pt x="693" y="526"/>
                  </a:lnTo>
                  <a:lnTo>
                    <a:pt x="695" y="526"/>
                  </a:lnTo>
                  <a:lnTo>
                    <a:pt x="693" y="526"/>
                  </a:lnTo>
                  <a:lnTo>
                    <a:pt x="693" y="528"/>
                  </a:lnTo>
                  <a:lnTo>
                    <a:pt x="691" y="528"/>
                  </a:lnTo>
                  <a:lnTo>
                    <a:pt x="691" y="530"/>
                  </a:lnTo>
                  <a:lnTo>
                    <a:pt x="690" y="528"/>
                  </a:lnTo>
                  <a:lnTo>
                    <a:pt x="688" y="526"/>
                  </a:lnTo>
                  <a:lnTo>
                    <a:pt x="688" y="524"/>
                  </a:lnTo>
                  <a:lnTo>
                    <a:pt x="690" y="526"/>
                  </a:lnTo>
                  <a:lnTo>
                    <a:pt x="690" y="528"/>
                  </a:lnTo>
                  <a:lnTo>
                    <a:pt x="691" y="528"/>
                  </a:lnTo>
                  <a:lnTo>
                    <a:pt x="690" y="526"/>
                  </a:lnTo>
                  <a:lnTo>
                    <a:pt x="686" y="522"/>
                  </a:lnTo>
                  <a:lnTo>
                    <a:pt x="688" y="522"/>
                  </a:lnTo>
                  <a:lnTo>
                    <a:pt x="686" y="522"/>
                  </a:lnTo>
                  <a:lnTo>
                    <a:pt x="686" y="520"/>
                  </a:lnTo>
                  <a:lnTo>
                    <a:pt x="686" y="522"/>
                  </a:lnTo>
                  <a:lnTo>
                    <a:pt x="686" y="520"/>
                  </a:lnTo>
                  <a:lnTo>
                    <a:pt x="684" y="518"/>
                  </a:lnTo>
                  <a:lnTo>
                    <a:pt x="684" y="516"/>
                  </a:lnTo>
                  <a:lnTo>
                    <a:pt x="682" y="516"/>
                  </a:lnTo>
                  <a:lnTo>
                    <a:pt x="682" y="514"/>
                  </a:lnTo>
                  <a:lnTo>
                    <a:pt x="680" y="516"/>
                  </a:lnTo>
                  <a:lnTo>
                    <a:pt x="680" y="514"/>
                  </a:lnTo>
                  <a:lnTo>
                    <a:pt x="682" y="513"/>
                  </a:lnTo>
                  <a:lnTo>
                    <a:pt x="682" y="511"/>
                  </a:lnTo>
                  <a:lnTo>
                    <a:pt x="684" y="513"/>
                  </a:lnTo>
                  <a:lnTo>
                    <a:pt x="686" y="514"/>
                  </a:lnTo>
                  <a:lnTo>
                    <a:pt x="686" y="513"/>
                  </a:lnTo>
                  <a:lnTo>
                    <a:pt x="684" y="511"/>
                  </a:lnTo>
                  <a:lnTo>
                    <a:pt x="682" y="511"/>
                  </a:lnTo>
                  <a:lnTo>
                    <a:pt x="682" y="509"/>
                  </a:lnTo>
                  <a:lnTo>
                    <a:pt x="680" y="509"/>
                  </a:lnTo>
                  <a:lnTo>
                    <a:pt x="680" y="507"/>
                  </a:lnTo>
                  <a:lnTo>
                    <a:pt x="682" y="507"/>
                  </a:lnTo>
                  <a:lnTo>
                    <a:pt x="682" y="505"/>
                  </a:lnTo>
                  <a:lnTo>
                    <a:pt x="682" y="503"/>
                  </a:lnTo>
                  <a:lnTo>
                    <a:pt x="684" y="503"/>
                  </a:lnTo>
                  <a:lnTo>
                    <a:pt x="684" y="505"/>
                  </a:lnTo>
                  <a:lnTo>
                    <a:pt x="684" y="507"/>
                  </a:lnTo>
                  <a:lnTo>
                    <a:pt x="684" y="509"/>
                  </a:lnTo>
                  <a:lnTo>
                    <a:pt x="686" y="509"/>
                  </a:lnTo>
                  <a:lnTo>
                    <a:pt x="684" y="507"/>
                  </a:lnTo>
                  <a:lnTo>
                    <a:pt x="684" y="505"/>
                  </a:lnTo>
                  <a:lnTo>
                    <a:pt x="686" y="505"/>
                  </a:lnTo>
                  <a:lnTo>
                    <a:pt x="686" y="503"/>
                  </a:lnTo>
                  <a:lnTo>
                    <a:pt x="686" y="505"/>
                  </a:lnTo>
                  <a:lnTo>
                    <a:pt x="688" y="505"/>
                  </a:lnTo>
                  <a:lnTo>
                    <a:pt x="688" y="503"/>
                  </a:lnTo>
                  <a:lnTo>
                    <a:pt x="690" y="503"/>
                  </a:lnTo>
                  <a:lnTo>
                    <a:pt x="691" y="503"/>
                  </a:lnTo>
                  <a:close/>
                  <a:moveTo>
                    <a:pt x="686" y="503"/>
                  </a:moveTo>
                  <a:lnTo>
                    <a:pt x="686" y="501"/>
                  </a:lnTo>
                  <a:lnTo>
                    <a:pt x="688" y="501"/>
                  </a:lnTo>
                  <a:lnTo>
                    <a:pt x="686" y="503"/>
                  </a:lnTo>
                  <a:close/>
                  <a:moveTo>
                    <a:pt x="419" y="501"/>
                  </a:moveTo>
                  <a:lnTo>
                    <a:pt x="421" y="501"/>
                  </a:lnTo>
                  <a:lnTo>
                    <a:pt x="419" y="501"/>
                  </a:lnTo>
                  <a:lnTo>
                    <a:pt x="417" y="501"/>
                  </a:lnTo>
                  <a:lnTo>
                    <a:pt x="419" y="501"/>
                  </a:lnTo>
                  <a:close/>
                  <a:moveTo>
                    <a:pt x="713" y="503"/>
                  </a:moveTo>
                  <a:lnTo>
                    <a:pt x="715" y="503"/>
                  </a:lnTo>
                  <a:lnTo>
                    <a:pt x="715" y="505"/>
                  </a:lnTo>
                  <a:lnTo>
                    <a:pt x="711" y="503"/>
                  </a:lnTo>
                  <a:lnTo>
                    <a:pt x="709" y="503"/>
                  </a:lnTo>
                  <a:lnTo>
                    <a:pt x="709" y="501"/>
                  </a:lnTo>
                  <a:lnTo>
                    <a:pt x="711" y="499"/>
                  </a:lnTo>
                  <a:lnTo>
                    <a:pt x="711" y="501"/>
                  </a:lnTo>
                  <a:lnTo>
                    <a:pt x="713" y="501"/>
                  </a:lnTo>
                  <a:lnTo>
                    <a:pt x="713" y="503"/>
                  </a:lnTo>
                  <a:close/>
                  <a:moveTo>
                    <a:pt x="695" y="501"/>
                  </a:moveTo>
                  <a:lnTo>
                    <a:pt x="693" y="501"/>
                  </a:lnTo>
                  <a:lnTo>
                    <a:pt x="691" y="501"/>
                  </a:lnTo>
                  <a:lnTo>
                    <a:pt x="691" y="499"/>
                  </a:lnTo>
                  <a:lnTo>
                    <a:pt x="693" y="499"/>
                  </a:lnTo>
                  <a:lnTo>
                    <a:pt x="695" y="501"/>
                  </a:lnTo>
                  <a:close/>
                  <a:moveTo>
                    <a:pt x="705" y="499"/>
                  </a:moveTo>
                  <a:lnTo>
                    <a:pt x="707" y="501"/>
                  </a:lnTo>
                  <a:lnTo>
                    <a:pt x="707" y="503"/>
                  </a:lnTo>
                  <a:lnTo>
                    <a:pt x="707" y="505"/>
                  </a:lnTo>
                  <a:lnTo>
                    <a:pt x="709" y="505"/>
                  </a:lnTo>
                  <a:lnTo>
                    <a:pt x="711" y="505"/>
                  </a:lnTo>
                  <a:lnTo>
                    <a:pt x="713" y="505"/>
                  </a:lnTo>
                  <a:lnTo>
                    <a:pt x="713" y="507"/>
                  </a:lnTo>
                  <a:lnTo>
                    <a:pt x="715" y="507"/>
                  </a:lnTo>
                  <a:lnTo>
                    <a:pt x="716" y="505"/>
                  </a:lnTo>
                  <a:lnTo>
                    <a:pt x="716" y="507"/>
                  </a:lnTo>
                  <a:lnTo>
                    <a:pt x="716" y="509"/>
                  </a:lnTo>
                  <a:lnTo>
                    <a:pt x="718" y="509"/>
                  </a:lnTo>
                  <a:lnTo>
                    <a:pt x="718" y="511"/>
                  </a:lnTo>
                  <a:lnTo>
                    <a:pt x="718" y="513"/>
                  </a:lnTo>
                  <a:lnTo>
                    <a:pt x="718" y="514"/>
                  </a:lnTo>
                  <a:lnTo>
                    <a:pt x="720" y="514"/>
                  </a:lnTo>
                  <a:lnTo>
                    <a:pt x="720" y="516"/>
                  </a:lnTo>
                  <a:lnTo>
                    <a:pt x="720" y="518"/>
                  </a:lnTo>
                  <a:lnTo>
                    <a:pt x="720" y="520"/>
                  </a:lnTo>
                  <a:lnTo>
                    <a:pt x="722" y="522"/>
                  </a:lnTo>
                  <a:lnTo>
                    <a:pt x="720" y="520"/>
                  </a:lnTo>
                  <a:lnTo>
                    <a:pt x="718" y="518"/>
                  </a:lnTo>
                  <a:lnTo>
                    <a:pt x="718" y="516"/>
                  </a:lnTo>
                  <a:lnTo>
                    <a:pt x="718" y="514"/>
                  </a:lnTo>
                  <a:lnTo>
                    <a:pt x="716" y="514"/>
                  </a:lnTo>
                  <a:lnTo>
                    <a:pt x="716" y="513"/>
                  </a:lnTo>
                  <a:lnTo>
                    <a:pt x="716" y="511"/>
                  </a:lnTo>
                  <a:lnTo>
                    <a:pt x="715" y="509"/>
                  </a:lnTo>
                  <a:lnTo>
                    <a:pt x="716" y="509"/>
                  </a:lnTo>
                  <a:lnTo>
                    <a:pt x="716" y="511"/>
                  </a:lnTo>
                  <a:lnTo>
                    <a:pt x="716" y="509"/>
                  </a:lnTo>
                  <a:lnTo>
                    <a:pt x="715" y="509"/>
                  </a:lnTo>
                  <a:lnTo>
                    <a:pt x="715" y="507"/>
                  </a:lnTo>
                  <a:lnTo>
                    <a:pt x="715" y="509"/>
                  </a:lnTo>
                  <a:lnTo>
                    <a:pt x="715" y="511"/>
                  </a:lnTo>
                  <a:lnTo>
                    <a:pt x="715" y="513"/>
                  </a:lnTo>
                  <a:lnTo>
                    <a:pt x="715" y="514"/>
                  </a:lnTo>
                  <a:lnTo>
                    <a:pt x="715" y="516"/>
                  </a:lnTo>
                  <a:lnTo>
                    <a:pt x="715" y="514"/>
                  </a:lnTo>
                  <a:lnTo>
                    <a:pt x="716" y="514"/>
                  </a:lnTo>
                  <a:lnTo>
                    <a:pt x="718" y="520"/>
                  </a:lnTo>
                  <a:lnTo>
                    <a:pt x="720" y="522"/>
                  </a:lnTo>
                  <a:lnTo>
                    <a:pt x="720" y="524"/>
                  </a:lnTo>
                  <a:lnTo>
                    <a:pt x="720" y="526"/>
                  </a:lnTo>
                  <a:lnTo>
                    <a:pt x="722" y="526"/>
                  </a:lnTo>
                  <a:lnTo>
                    <a:pt x="720" y="526"/>
                  </a:lnTo>
                  <a:lnTo>
                    <a:pt x="718" y="526"/>
                  </a:lnTo>
                  <a:lnTo>
                    <a:pt x="718" y="524"/>
                  </a:lnTo>
                  <a:lnTo>
                    <a:pt x="718" y="526"/>
                  </a:lnTo>
                  <a:lnTo>
                    <a:pt x="716" y="526"/>
                  </a:lnTo>
                  <a:lnTo>
                    <a:pt x="718" y="526"/>
                  </a:lnTo>
                  <a:lnTo>
                    <a:pt x="720" y="526"/>
                  </a:lnTo>
                  <a:lnTo>
                    <a:pt x="718" y="528"/>
                  </a:lnTo>
                  <a:lnTo>
                    <a:pt x="720" y="528"/>
                  </a:lnTo>
                  <a:lnTo>
                    <a:pt x="720" y="530"/>
                  </a:lnTo>
                  <a:lnTo>
                    <a:pt x="720" y="532"/>
                  </a:lnTo>
                  <a:lnTo>
                    <a:pt x="718" y="532"/>
                  </a:lnTo>
                  <a:lnTo>
                    <a:pt x="718" y="530"/>
                  </a:lnTo>
                  <a:lnTo>
                    <a:pt x="716" y="530"/>
                  </a:lnTo>
                  <a:lnTo>
                    <a:pt x="716" y="528"/>
                  </a:lnTo>
                  <a:lnTo>
                    <a:pt x="716" y="530"/>
                  </a:lnTo>
                  <a:lnTo>
                    <a:pt x="716" y="532"/>
                  </a:lnTo>
                  <a:lnTo>
                    <a:pt x="718" y="532"/>
                  </a:lnTo>
                  <a:lnTo>
                    <a:pt x="716" y="532"/>
                  </a:lnTo>
                  <a:lnTo>
                    <a:pt x="716" y="534"/>
                  </a:lnTo>
                  <a:lnTo>
                    <a:pt x="716" y="536"/>
                  </a:lnTo>
                  <a:lnTo>
                    <a:pt x="715" y="536"/>
                  </a:lnTo>
                  <a:lnTo>
                    <a:pt x="713" y="536"/>
                  </a:lnTo>
                  <a:lnTo>
                    <a:pt x="713" y="538"/>
                  </a:lnTo>
                  <a:lnTo>
                    <a:pt x="711" y="539"/>
                  </a:lnTo>
                  <a:lnTo>
                    <a:pt x="709" y="539"/>
                  </a:lnTo>
                  <a:lnTo>
                    <a:pt x="709" y="538"/>
                  </a:lnTo>
                  <a:lnTo>
                    <a:pt x="709" y="536"/>
                  </a:lnTo>
                  <a:lnTo>
                    <a:pt x="711" y="536"/>
                  </a:lnTo>
                  <a:lnTo>
                    <a:pt x="709" y="536"/>
                  </a:lnTo>
                  <a:lnTo>
                    <a:pt x="709" y="534"/>
                  </a:lnTo>
                  <a:lnTo>
                    <a:pt x="711" y="534"/>
                  </a:lnTo>
                  <a:lnTo>
                    <a:pt x="711" y="532"/>
                  </a:lnTo>
                  <a:lnTo>
                    <a:pt x="709" y="532"/>
                  </a:lnTo>
                  <a:lnTo>
                    <a:pt x="711" y="532"/>
                  </a:lnTo>
                  <a:lnTo>
                    <a:pt x="713" y="532"/>
                  </a:lnTo>
                  <a:lnTo>
                    <a:pt x="711" y="530"/>
                  </a:lnTo>
                  <a:lnTo>
                    <a:pt x="711" y="528"/>
                  </a:lnTo>
                  <a:lnTo>
                    <a:pt x="713" y="530"/>
                  </a:lnTo>
                  <a:lnTo>
                    <a:pt x="715" y="530"/>
                  </a:lnTo>
                  <a:lnTo>
                    <a:pt x="713" y="530"/>
                  </a:lnTo>
                  <a:lnTo>
                    <a:pt x="715" y="530"/>
                  </a:lnTo>
                  <a:lnTo>
                    <a:pt x="715" y="528"/>
                  </a:lnTo>
                  <a:lnTo>
                    <a:pt x="713" y="528"/>
                  </a:lnTo>
                  <a:lnTo>
                    <a:pt x="711" y="528"/>
                  </a:lnTo>
                  <a:lnTo>
                    <a:pt x="711" y="526"/>
                  </a:lnTo>
                  <a:lnTo>
                    <a:pt x="713" y="524"/>
                  </a:lnTo>
                  <a:lnTo>
                    <a:pt x="711" y="524"/>
                  </a:lnTo>
                  <a:lnTo>
                    <a:pt x="709" y="524"/>
                  </a:lnTo>
                  <a:lnTo>
                    <a:pt x="709" y="522"/>
                  </a:lnTo>
                  <a:lnTo>
                    <a:pt x="709" y="520"/>
                  </a:lnTo>
                  <a:lnTo>
                    <a:pt x="709" y="518"/>
                  </a:lnTo>
                  <a:lnTo>
                    <a:pt x="707" y="518"/>
                  </a:lnTo>
                  <a:lnTo>
                    <a:pt x="709" y="518"/>
                  </a:lnTo>
                  <a:lnTo>
                    <a:pt x="709" y="516"/>
                  </a:lnTo>
                  <a:lnTo>
                    <a:pt x="707" y="514"/>
                  </a:lnTo>
                  <a:lnTo>
                    <a:pt x="707" y="513"/>
                  </a:lnTo>
                  <a:lnTo>
                    <a:pt x="707" y="511"/>
                  </a:lnTo>
                  <a:lnTo>
                    <a:pt x="707" y="509"/>
                  </a:lnTo>
                  <a:lnTo>
                    <a:pt x="707" y="507"/>
                  </a:lnTo>
                  <a:lnTo>
                    <a:pt x="707" y="505"/>
                  </a:lnTo>
                  <a:lnTo>
                    <a:pt x="707" y="507"/>
                  </a:lnTo>
                  <a:lnTo>
                    <a:pt x="705" y="507"/>
                  </a:lnTo>
                  <a:lnTo>
                    <a:pt x="705" y="505"/>
                  </a:lnTo>
                  <a:lnTo>
                    <a:pt x="705" y="503"/>
                  </a:lnTo>
                  <a:lnTo>
                    <a:pt x="703" y="503"/>
                  </a:lnTo>
                  <a:lnTo>
                    <a:pt x="703" y="501"/>
                  </a:lnTo>
                  <a:lnTo>
                    <a:pt x="703" y="499"/>
                  </a:lnTo>
                  <a:lnTo>
                    <a:pt x="703" y="497"/>
                  </a:lnTo>
                  <a:lnTo>
                    <a:pt x="705" y="499"/>
                  </a:lnTo>
                  <a:close/>
                  <a:moveTo>
                    <a:pt x="423" y="497"/>
                  </a:moveTo>
                  <a:lnTo>
                    <a:pt x="425" y="497"/>
                  </a:lnTo>
                  <a:lnTo>
                    <a:pt x="425" y="499"/>
                  </a:lnTo>
                  <a:lnTo>
                    <a:pt x="427" y="499"/>
                  </a:lnTo>
                  <a:lnTo>
                    <a:pt x="427" y="501"/>
                  </a:lnTo>
                  <a:lnTo>
                    <a:pt x="427" y="499"/>
                  </a:lnTo>
                  <a:lnTo>
                    <a:pt x="427" y="497"/>
                  </a:lnTo>
                  <a:lnTo>
                    <a:pt x="428" y="497"/>
                  </a:lnTo>
                  <a:lnTo>
                    <a:pt x="428" y="499"/>
                  </a:lnTo>
                  <a:lnTo>
                    <a:pt x="430" y="499"/>
                  </a:lnTo>
                  <a:lnTo>
                    <a:pt x="430" y="501"/>
                  </a:lnTo>
                  <a:lnTo>
                    <a:pt x="430" y="503"/>
                  </a:lnTo>
                  <a:lnTo>
                    <a:pt x="430" y="501"/>
                  </a:lnTo>
                  <a:lnTo>
                    <a:pt x="432" y="501"/>
                  </a:lnTo>
                  <a:lnTo>
                    <a:pt x="432" y="503"/>
                  </a:lnTo>
                  <a:lnTo>
                    <a:pt x="432" y="501"/>
                  </a:lnTo>
                  <a:lnTo>
                    <a:pt x="432" y="499"/>
                  </a:lnTo>
                  <a:lnTo>
                    <a:pt x="432" y="501"/>
                  </a:lnTo>
                  <a:lnTo>
                    <a:pt x="432" y="503"/>
                  </a:lnTo>
                  <a:lnTo>
                    <a:pt x="432" y="505"/>
                  </a:lnTo>
                  <a:lnTo>
                    <a:pt x="430" y="507"/>
                  </a:lnTo>
                  <a:lnTo>
                    <a:pt x="430" y="505"/>
                  </a:lnTo>
                  <a:lnTo>
                    <a:pt x="428" y="505"/>
                  </a:lnTo>
                  <a:lnTo>
                    <a:pt x="428" y="503"/>
                  </a:lnTo>
                  <a:lnTo>
                    <a:pt x="427" y="503"/>
                  </a:lnTo>
                  <a:lnTo>
                    <a:pt x="428" y="505"/>
                  </a:lnTo>
                  <a:lnTo>
                    <a:pt x="427" y="505"/>
                  </a:lnTo>
                  <a:lnTo>
                    <a:pt x="428" y="505"/>
                  </a:lnTo>
                  <a:lnTo>
                    <a:pt x="428" y="507"/>
                  </a:lnTo>
                  <a:lnTo>
                    <a:pt x="427" y="507"/>
                  </a:lnTo>
                  <a:lnTo>
                    <a:pt x="425" y="507"/>
                  </a:lnTo>
                  <a:lnTo>
                    <a:pt x="425" y="509"/>
                  </a:lnTo>
                  <a:lnTo>
                    <a:pt x="425" y="507"/>
                  </a:lnTo>
                  <a:lnTo>
                    <a:pt x="423" y="507"/>
                  </a:lnTo>
                  <a:lnTo>
                    <a:pt x="423" y="505"/>
                  </a:lnTo>
                  <a:lnTo>
                    <a:pt x="425" y="505"/>
                  </a:lnTo>
                  <a:lnTo>
                    <a:pt x="423" y="505"/>
                  </a:lnTo>
                  <a:lnTo>
                    <a:pt x="423" y="507"/>
                  </a:lnTo>
                  <a:lnTo>
                    <a:pt x="423" y="509"/>
                  </a:lnTo>
                  <a:lnTo>
                    <a:pt x="421" y="509"/>
                  </a:lnTo>
                  <a:lnTo>
                    <a:pt x="421" y="511"/>
                  </a:lnTo>
                  <a:lnTo>
                    <a:pt x="419" y="511"/>
                  </a:lnTo>
                  <a:lnTo>
                    <a:pt x="417" y="511"/>
                  </a:lnTo>
                  <a:lnTo>
                    <a:pt x="417" y="509"/>
                  </a:lnTo>
                  <a:lnTo>
                    <a:pt x="415" y="509"/>
                  </a:lnTo>
                  <a:lnTo>
                    <a:pt x="415" y="507"/>
                  </a:lnTo>
                  <a:lnTo>
                    <a:pt x="413" y="507"/>
                  </a:lnTo>
                  <a:lnTo>
                    <a:pt x="413" y="505"/>
                  </a:lnTo>
                  <a:lnTo>
                    <a:pt x="413" y="503"/>
                  </a:lnTo>
                  <a:lnTo>
                    <a:pt x="415" y="503"/>
                  </a:lnTo>
                  <a:lnTo>
                    <a:pt x="417" y="505"/>
                  </a:lnTo>
                  <a:lnTo>
                    <a:pt x="419" y="505"/>
                  </a:lnTo>
                  <a:lnTo>
                    <a:pt x="417" y="505"/>
                  </a:lnTo>
                  <a:lnTo>
                    <a:pt x="417" y="503"/>
                  </a:lnTo>
                  <a:lnTo>
                    <a:pt x="415" y="503"/>
                  </a:lnTo>
                  <a:lnTo>
                    <a:pt x="415" y="501"/>
                  </a:lnTo>
                  <a:lnTo>
                    <a:pt x="417" y="501"/>
                  </a:lnTo>
                  <a:lnTo>
                    <a:pt x="419" y="501"/>
                  </a:lnTo>
                  <a:lnTo>
                    <a:pt x="421" y="501"/>
                  </a:lnTo>
                  <a:lnTo>
                    <a:pt x="421" y="503"/>
                  </a:lnTo>
                  <a:lnTo>
                    <a:pt x="421" y="501"/>
                  </a:lnTo>
                  <a:lnTo>
                    <a:pt x="421" y="499"/>
                  </a:lnTo>
                  <a:lnTo>
                    <a:pt x="419" y="499"/>
                  </a:lnTo>
                  <a:lnTo>
                    <a:pt x="419" y="497"/>
                  </a:lnTo>
                  <a:lnTo>
                    <a:pt x="421" y="497"/>
                  </a:lnTo>
                  <a:lnTo>
                    <a:pt x="423" y="497"/>
                  </a:lnTo>
                  <a:lnTo>
                    <a:pt x="423" y="495"/>
                  </a:lnTo>
                  <a:lnTo>
                    <a:pt x="423" y="497"/>
                  </a:lnTo>
                  <a:close/>
                  <a:moveTo>
                    <a:pt x="425" y="495"/>
                  </a:moveTo>
                  <a:lnTo>
                    <a:pt x="423" y="495"/>
                  </a:lnTo>
                  <a:lnTo>
                    <a:pt x="423" y="493"/>
                  </a:lnTo>
                  <a:lnTo>
                    <a:pt x="425" y="493"/>
                  </a:lnTo>
                  <a:lnTo>
                    <a:pt x="425" y="491"/>
                  </a:lnTo>
                  <a:lnTo>
                    <a:pt x="427" y="491"/>
                  </a:lnTo>
                  <a:lnTo>
                    <a:pt x="427" y="493"/>
                  </a:lnTo>
                  <a:lnTo>
                    <a:pt x="425" y="495"/>
                  </a:lnTo>
                  <a:close/>
                  <a:moveTo>
                    <a:pt x="302" y="491"/>
                  </a:moveTo>
                  <a:lnTo>
                    <a:pt x="302" y="490"/>
                  </a:lnTo>
                  <a:lnTo>
                    <a:pt x="300" y="490"/>
                  </a:lnTo>
                  <a:lnTo>
                    <a:pt x="300" y="488"/>
                  </a:lnTo>
                  <a:lnTo>
                    <a:pt x="302" y="490"/>
                  </a:lnTo>
                  <a:lnTo>
                    <a:pt x="302" y="491"/>
                  </a:lnTo>
                  <a:close/>
                  <a:moveTo>
                    <a:pt x="298" y="490"/>
                  </a:moveTo>
                  <a:lnTo>
                    <a:pt x="298" y="488"/>
                  </a:lnTo>
                  <a:lnTo>
                    <a:pt x="300" y="488"/>
                  </a:lnTo>
                  <a:lnTo>
                    <a:pt x="300" y="490"/>
                  </a:lnTo>
                  <a:lnTo>
                    <a:pt x="298" y="490"/>
                  </a:lnTo>
                  <a:close/>
                  <a:moveTo>
                    <a:pt x="292" y="491"/>
                  </a:moveTo>
                  <a:lnTo>
                    <a:pt x="292" y="493"/>
                  </a:lnTo>
                  <a:lnTo>
                    <a:pt x="290" y="493"/>
                  </a:lnTo>
                  <a:lnTo>
                    <a:pt x="288" y="493"/>
                  </a:lnTo>
                  <a:lnTo>
                    <a:pt x="288" y="491"/>
                  </a:lnTo>
                  <a:lnTo>
                    <a:pt x="286" y="490"/>
                  </a:lnTo>
                  <a:lnTo>
                    <a:pt x="288" y="491"/>
                  </a:lnTo>
                  <a:lnTo>
                    <a:pt x="288" y="490"/>
                  </a:lnTo>
                  <a:lnTo>
                    <a:pt x="290" y="490"/>
                  </a:lnTo>
                  <a:lnTo>
                    <a:pt x="290" y="488"/>
                  </a:lnTo>
                  <a:lnTo>
                    <a:pt x="292" y="488"/>
                  </a:lnTo>
                  <a:lnTo>
                    <a:pt x="294" y="486"/>
                  </a:lnTo>
                  <a:lnTo>
                    <a:pt x="294" y="488"/>
                  </a:lnTo>
                  <a:lnTo>
                    <a:pt x="292" y="490"/>
                  </a:lnTo>
                  <a:lnTo>
                    <a:pt x="292" y="491"/>
                  </a:lnTo>
                  <a:close/>
                  <a:moveTo>
                    <a:pt x="428" y="482"/>
                  </a:moveTo>
                  <a:lnTo>
                    <a:pt x="430" y="482"/>
                  </a:lnTo>
                  <a:lnTo>
                    <a:pt x="428" y="482"/>
                  </a:lnTo>
                  <a:lnTo>
                    <a:pt x="427" y="482"/>
                  </a:lnTo>
                  <a:lnTo>
                    <a:pt x="427" y="480"/>
                  </a:lnTo>
                  <a:lnTo>
                    <a:pt x="428" y="480"/>
                  </a:lnTo>
                  <a:lnTo>
                    <a:pt x="428" y="482"/>
                  </a:lnTo>
                  <a:close/>
                  <a:moveTo>
                    <a:pt x="438" y="476"/>
                  </a:moveTo>
                  <a:lnTo>
                    <a:pt x="436" y="476"/>
                  </a:lnTo>
                  <a:lnTo>
                    <a:pt x="438" y="476"/>
                  </a:lnTo>
                  <a:close/>
                  <a:moveTo>
                    <a:pt x="442" y="476"/>
                  </a:moveTo>
                  <a:lnTo>
                    <a:pt x="440" y="476"/>
                  </a:lnTo>
                  <a:lnTo>
                    <a:pt x="442" y="476"/>
                  </a:lnTo>
                  <a:close/>
                  <a:moveTo>
                    <a:pt x="436" y="476"/>
                  </a:moveTo>
                  <a:lnTo>
                    <a:pt x="434" y="476"/>
                  </a:lnTo>
                  <a:lnTo>
                    <a:pt x="434" y="474"/>
                  </a:lnTo>
                  <a:lnTo>
                    <a:pt x="436" y="474"/>
                  </a:lnTo>
                  <a:lnTo>
                    <a:pt x="436" y="476"/>
                  </a:lnTo>
                  <a:close/>
                  <a:moveTo>
                    <a:pt x="453" y="470"/>
                  </a:moveTo>
                  <a:lnTo>
                    <a:pt x="451" y="470"/>
                  </a:lnTo>
                  <a:lnTo>
                    <a:pt x="453" y="468"/>
                  </a:lnTo>
                  <a:lnTo>
                    <a:pt x="453" y="467"/>
                  </a:lnTo>
                  <a:lnTo>
                    <a:pt x="455" y="468"/>
                  </a:lnTo>
                  <a:lnTo>
                    <a:pt x="453" y="470"/>
                  </a:lnTo>
                  <a:close/>
                  <a:moveTo>
                    <a:pt x="411" y="470"/>
                  </a:moveTo>
                  <a:lnTo>
                    <a:pt x="409" y="470"/>
                  </a:lnTo>
                  <a:lnTo>
                    <a:pt x="407" y="470"/>
                  </a:lnTo>
                  <a:lnTo>
                    <a:pt x="407" y="468"/>
                  </a:lnTo>
                  <a:lnTo>
                    <a:pt x="409" y="468"/>
                  </a:lnTo>
                  <a:lnTo>
                    <a:pt x="409" y="467"/>
                  </a:lnTo>
                  <a:lnTo>
                    <a:pt x="411" y="467"/>
                  </a:lnTo>
                  <a:lnTo>
                    <a:pt x="411" y="468"/>
                  </a:lnTo>
                  <a:lnTo>
                    <a:pt x="411" y="470"/>
                  </a:lnTo>
                  <a:close/>
                  <a:moveTo>
                    <a:pt x="459" y="467"/>
                  </a:moveTo>
                  <a:lnTo>
                    <a:pt x="457" y="467"/>
                  </a:lnTo>
                  <a:lnTo>
                    <a:pt x="457" y="468"/>
                  </a:lnTo>
                  <a:lnTo>
                    <a:pt x="457" y="467"/>
                  </a:lnTo>
                  <a:lnTo>
                    <a:pt x="459" y="467"/>
                  </a:lnTo>
                  <a:lnTo>
                    <a:pt x="459" y="465"/>
                  </a:lnTo>
                  <a:lnTo>
                    <a:pt x="459" y="467"/>
                  </a:lnTo>
                  <a:close/>
                  <a:moveTo>
                    <a:pt x="551" y="455"/>
                  </a:moveTo>
                  <a:lnTo>
                    <a:pt x="549" y="455"/>
                  </a:lnTo>
                  <a:lnTo>
                    <a:pt x="551" y="453"/>
                  </a:lnTo>
                  <a:lnTo>
                    <a:pt x="553" y="451"/>
                  </a:lnTo>
                  <a:lnTo>
                    <a:pt x="553" y="449"/>
                  </a:lnTo>
                  <a:lnTo>
                    <a:pt x="555" y="449"/>
                  </a:lnTo>
                  <a:lnTo>
                    <a:pt x="557" y="447"/>
                  </a:lnTo>
                  <a:lnTo>
                    <a:pt x="557" y="449"/>
                  </a:lnTo>
                  <a:lnTo>
                    <a:pt x="555" y="449"/>
                  </a:lnTo>
                  <a:lnTo>
                    <a:pt x="553" y="451"/>
                  </a:lnTo>
                  <a:lnTo>
                    <a:pt x="551" y="455"/>
                  </a:lnTo>
                  <a:close/>
                  <a:moveTo>
                    <a:pt x="496" y="447"/>
                  </a:moveTo>
                  <a:lnTo>
                    <a:pt x="496" y="449"/>
                  </a:lnTo>
                  <a:lnTo>
                    <a:pt x="494" y="449"/>
                  </a:lnTo>
                  <a:lnTo>
                    <a:pt x="494" y="451"/>
                  </a:lnTo>
                  <a:lnTo>
                    <a:pt x="492" y="451"/>
                  </a:lnTo>
                  <a:lnTo>
                    <a:pt x="494" y="449"/>
                  </a:lnTo>
                  <a:lnTo>
                    <a:pt x="492" y="449"/>
                  </a:lnTo>
                  <a:lnTo>
                    <a:pt x="494" y="449"/>
                  </a:lnTo>
                  <a:lnTo>
                    <a:pt x="496" y="449"/>
                  </a:lnTo>
                  <a:lnTo>
                    <a:pt x="496" y="447"/>
                  </a:lnTo>
                  <a:close/>
                  <a:moveTo>
                    <a:pt x="496" y="449"/>
                  </a:moveTo>
                  <a:lnTo>
                    <a:pt x="498" y="447"/>
                  </a:lnTo>
                  <a:lnTo>
                    <a:pt x="498" y="445"/>
                  </a:lnTo>
                  <a:lnTo>
                    <a:pt x="499" y="445"/>
                  </a:lnTo>
                  <a:lnTo>
                    <a:pt x="499" y="447"/>
                  </a:lnTo>
                  <a:lnTo>
                    <a:pt x="498" y="449"/>
                  </a:lnTo>
                  <a:lnTo>
                    <a:pt x="496" y="449"/>
                  </a:lnTo>
                  <a:close/>
                  <a:moveTo>
                    <a:pt x="498" y="445"/>
                  </a:moveTo>
                  <a:lnTo>
                    <a:pt x="496" y="445"/>
                  </a:lnTo>
                  <a:lnTo>
                    <a:pt x="496" y="447"/>
                  </a:lnTo>
                  <a:lnTo>
                    <a:pt x="494" y="449"/>
                  </a:lnTo>
                  <a:lnTo>
                    <a:pt x="494" y="447"/>
                  </a:lnTo>
                  <a:lnTo>
                    <a:pt x="496" y="445"/>
                  </a:lnTo>
                  <a:lnTo>
                    <a:pt x="498" y="443"/>
                  </a:lnTo>
                  <a:lnTo>
                    <a:pt x="498" y="445"/>
                  </a:lnTo>
                  <a:close/>
                  <a:moveTo>
                    <a:pt x="425" y="445"/>
                  </a:moveTo>
                  <a:lnTo>
                    <a:pt x="423" y="445"/>
                  </a:lnTo>
                  <a:lnTo>
                    <a:pt x="423" y="443"/>
                  </a:lnTo>
                  <a:lnTo>
                    <a:pt x="425" y="443"/>
                  </a:lnTo>
                  <a:lnTo>
                    <a:pt x="425" y="445"/>
                  </a:lnTo>
                  <a:close/>
                  <a:moveTo>
                    <a:pt x="496" y="443"/>
                  </a:moveTo>
                  <a:lnTo>
                    <a:pt x="496" y="445"/>
                  </a:lnTo>
                  <a:lnTo>
                    <a:pt x="494" y="445"/>
                  </a:lnTo>
                  <a:lnTo>
                    <a:pt x="494" y="447"/>
                  </a:lnTo>
                  <a:lnTo>
                    <a:pt x="492" y="447"/>
                  </a:lnTo>
                  <a:lnTo>
                    <a:pt x="494" y="447"/>
                  </a:lnTo>
                  <a:lnTo>
                    <a:pt x="492" y="447"/>
                  </a:lnTo>
                  <a:lnTo>
                    <a:pt x="494" y="445"/>
                  </a:lnTo>
                  <a:lnTo>
                    <a:pt x="492" y="445"/>
                  </a:lnTo>
                  <a:lnTo>
                    <a:pt x="494" y="443"/>
                  </a:lnTo>
                  <a:lnTo>
                    <a:pt x="494" y="445"/>
                  </a:lnTo>
                  <a:lnTo>
                    <a:pt x="494" y="443"/>
                  </a:lnTo>
                  <a:lnTo>
                    <a:pt x="496" y="443"/>
                  </a:lnTo>
                  <a:lnTo>
                    <a:pt x="496" y="442"/>
                  </a:lnTo>
                  <a:lnTo>
                    <a:pt x="496" y="443"/>
                  </a:lnTo>
                  <a:close/>
                  <a:moveTo>
                    <a:pt x="505" y="442"/>
                  </a:moveTo>
                  <a:lnTo>
                    <a:pt x="503" y="442"/>
                  </a:lnTo>
                  <a:lnTo>
                    <a:pt x="505" y="440"/>
                  </a:lnTo>
                  <a:lnTo>
                    <a:pt x="503" y="440"/>
                  </a:lnTo>
                  <a:lnTo>
                    <a:pt x="505" y="440"/>
                  </a:lnTo>
                  <a:lnTo>
                    <a:pt x="507" y="440"/>
                  </a:lnTo>
                  <a:lnTo>
                    <a:pt x="505" y="442"/>
                  </a:lnTo>
                  <a:close/>
                  <a:moveTo>
                    <a:pt x="511" y="438"/>
                  </a:moveTo>
                  <a:lnTo>
                    <a:pt x="513" y="438"/>
                  </a:lnTo>
                  <a:lnTo>
                    <a:pt x="511" y="438"/>
                  </a:lnTo>
                  <a:lnTo>
                    <a:pt x="511" y="440"/>
                  </a:lnTo>
                  <a:lnTo>
                    <a:pt x="513" y="438"/>
                  </a:lnTo>
                  <a:lnTo>
                    <a:pt x="513" y="440"/>
                  </a:lnTo>
                  <a:lnTo>
                    <a:pt x="513" y="442"/>
                  </a:lnTo>
                  <a:lnTo>
                    <a:pt x="509" y="443"/>
                  </a:lnTo>
                  <a:lnTo>
                    <a:pt x="507" y="447"/>
                  </a:lnTo>
                  <a:lnTo>
                    <a:pt x="505" y="447"/>
                  </a:lnTo>
                  <a:lnTo>
                    <a:pt x="507" y="449"/>
                  </a:lnTo>
                  <a:lnTo>
                    <a:pt x="505" y="449"/>
                  </a:lnTo>
                  <a:lnTo>
                    <a:pt x="505" y="451"/>
                  </a:lnTo>
                  <a:lnTo>
                    <a:pt x="505" y="453"/>
                  </a:lnTo>
                  <a:lnTo>
                    <a:pt x="503" y="453"/>
                  </a:lnTo>
                  <a:lnTo>
                    <a:pt x="501" y="453"/>
                  </a:lnTo>
                  <a:lnTo>
                    <a:pt x="501" y="455"/>
                  </a:lnTo>
                  <a:lnTo>
                    <a:pt x="499" y="455"/>
                  </a:lnTo>
                  <a:lnTo>
                    <a:pt x="498" y="455"/>
                  </a:lnTo>
                  <a:lnTo>
                    <a:pt x="498" y="453"/>
                  </a:lnTo>
                  <a:lnTo>
                    <a:pt x="499" y="453"/>
                  </a:lnTo>
                  <a:lnTo>
                    <a:pt x="499" y="451"/>
                  </a:lnTo>
                  <a:lnTo>
                    <a:pt x="499" y="449"/>
                  </a:lnTo>
                  <a:lnTo>
                    <a:pt x="501" y="449"/>
                  </a:lnTo>
                  <a:lnTo>
                    <a:pt x="503" y="447"/>
                  </a:lnTo>
                  <a:lnTo>
                    <a:pt x="505" y="445"/>
                  </a:lnTo>
                  <a:lnTo>
                    <a:pt x="505" y="443"/>
                  </a:lnTo>
                  <a:lnTo>
                    <a:pt x="507" y="443"/>
                  </a:lnTo>
                  <a:lnTo>
                    <a:pt x="507" y="442"/>
                  </a:lnTo>
                  <a:lnTo>
                    <a:pt x="509" y="442"/>
                  </a:lnTo>
                  <a:lnTo>
                    <a:pt x="509" y="440"/>
                  </a:lnTo>
                  <a:lnTo>
                    <a:pt x="509" y="438"/>
                  </a:lnTo>
                  <a:lnTo>
                    <a:pt x="509" y="436"/>
                  </a:lnTo>
                  <a:lnTo>
                    <a:pt x="511" y="436"/>
                  </a:lnTo>
                  <a:lnTo>
                    <a:pt x="511" y="438"/>
                  </a:lnTo>
                  <a:close/>
                  <a:moveTo>
                    <a:pt x="496" y="440"/>
                  </a:moveTo>
                  <a:lnTo>
                    <a:pt x="494" y="440"/>
                  </a:lnTo>
                  <a:lnTo>
                    <a:pt x="494" y="438"/>
                  </a:lnTo>
                  <a:lnTo>
                    <a:pt x="496" y="438"/>
                  </a:lnTo>
                  <a:lnTo>
                    <a:pt x="496" y="436"/>
                  </a:lnTo>
                  <a:lnTo>
                    <a:pt x="496" y="438"/>
                  </a:lnTo>
                  <a:lnTo>
                    <a:pt x="496" y="440"/>
                  </a:lnTo>
                  <a:close/>
                  <a:moveTo>
                    <a:pt x="542" y="438"/>
                  </a:moveTo>
                  <a:lnTo>
                    <a:pt x="542" y="440"/>
                  </a:lnTo>
                  <a:lnTo>
                    <a:pt x="542" y="438"/>
                  </a:lnTo>
                  <a:lnTo>
                    <a:pt x="540" y="438"/>
                  </a:lnTo>
                  <a:lnTo>
                    <a:pt x="542" y="436"/>
                  </a:lnTo>
                  <a:lnTo>
                    <a:pt x="542" y="438"/>
                  </a:lnTo>
                  <a:close/>
                  <a:moveTo>
                    <a:pt x="208" y="436"/>
                  </a:moveTo>
                  <a:lnTo>
                    <a:pt x="208" y="438"/>
                  </a:lnTo>
                  <a:lnTo>
                    <a:pt x="210" y="438"/>
                  </a:lnTo>
                  <a:lnTo>
                    <a:pt x="211" y="438"/>
                  </a:lnTo>
                  <a:lnTo>
                    <a:pt x="213" y="438"/>
                  </a:lnTo>
                  <a:lnTo>
                    <a:pt x="215" y="438"/>
                  </a:lnTo>
                  <a:lnTo>
                    <a:pt x="213" y="440"/>
                  </a:lnTo>
                  <a:lnTo>
                    <a:pt x="215" y="440"/>
                  </a:lnTo>
                  <a:lnTo>
                    <a:pt x="213" y="442"/>
                  </a:lnTo>
                  <a:lnTo>
                    <a:pt x="215" y="442"/>
                  </a:lnTo>
                  <a:lnTo>
                    <a:pt x="213" y="443"/>
                  </a:lnTo>
                  <a:lnTo>
                    <a:pt x="215" y="443"/>
                  </a:lnTo>
                  <a:lnTo>
                    <a:pt x="215" y="445"/>
                  </a:lnTo>
                  <a:lnTo>
                    <a:pt x="213" y="447"/>
                  </a:lnTo>
                  <a:lnTo>
                    <a:pt x="215" y="447"/>
                  </a:lnTo>
                  <a:lnTo>
                    <a:pt x="215" y="449"/>
                  </a:lnTo>
                  <a:lnTo>
                    <a:pt x="217" y="449"/>
                  </a:lnTo>
                  <a:lnTo>
                    <a:pt x="217" y="451"/>
                  </a:lnTo>
                  <a:lnTo>
                    <a:pt x="215" y="451"/>
                  </a:lnTo>
                  <a:lnTo>
                    <a:pt x="213" y="451"/>
                  </a:lnTo>
                  <a:lnTo>
                    <a:pt x="211" y="453"/>
                  </a:lnTo>
                  <a:lnTo>
                    <a:pt x="210" y="451"/>
                  </a:lnTo>
                  <a:lnTo>
                    <a:pt x="210" y="453"/>
                  </a:lnTo>
                  <a:lnTo>
                    <a:pt x="208" y="453"/>
                  </a:lnTo>
                  <a:lnTo>
                    <a:pt x="206" y="453"/>
                  </a:lnTo>
                  <a:lnTo>
                    <a:pt x="206" y="455"/>
                  </a:lnTo>
                  <a:lnTo>
                    <a:pt x="208" y="455"/>
                  </a:lnTo>
                  <a:lnTo>
                    <a:pt x="208" y="457"/>
                  </a:lnTo>
                  <a:lnTo>
                    <a:pt x="206" y="457"/>
                  </a:lnTo>
                  <a:lnTo>
                    <a:pt x="206" y="455"/>
                  </a:lnTo>
                  <a:lnTo>
                    <a:pt x="206" y="453"/>
                  </a:lnTo>
                  <a:lnTo>
                    <a:pt x="204" y="453"/>
                  </a:lnTo>
                  <a:lnTo>
                    <a:pt x="202" y="453"/>
                  </a:lnTo>
                  <a:lnTo>
                    <a:pt x="200" y="453"/>
                  </a:lnTo>
                  <a:lnTo>
                    <a:pt x="198" y="453"/>
                  </a:lnTo>
                  <a:lnTo>
                    <a:pt x="198" y="451"/>
                  </a:lnTo>
                  <a:lnTo>
                    <a:pt x="194" y="449"/>
                  </a:lnTo>
                  <a:lnTo>
                    <a:pt x="194" y="447"/>
                  </a:lnTo>
                  <a:lnTo>
                    <a:pt x="194" y="449"/>
                  </a:lnTo>
                  <a:lnTo>
                    <a:pt x="192" y="449"/>
                  </a:lnTo>
                  <a:lnTo>
                    <a:pt x="192" y="447"/>
                  </a:lnTo>
                  <a:lnTo>
                    <a:pt x="192" y="449"/>
                  </a:lnTo>
                  <a:lnTo>
                    <a:pt x="192" y="447"/>
                  </a:lnTo>
                  <a:lnTo>
                    <a:pt x="190" y="447"/>
                  </a:lnTo>
                  <a:lnTo>
                    <a:pt x="190" y="445"/>
                  </a:lnTo>
                  <a:lnTo>
                    <a:pt x="190" y="447"/>
                  </a:lnTo>
                  <a:lnTo>
                    <a:pt x="188" y="447"/>
                  </a:lnTo>
                  <a:lnTo>
                    <a:pt x="188" y="445"/>
                  </a:lnTo>
                  <a:lnTo>
                    <a:pt x="188" y="443"/>
                  </a:lnTo>
                  <a:lnTo>
                    <a:pt x="187" y="442"/>
                  </a:lnTo>
                  <a:lnTo>
                    <a:pt x="188" y="442"/>
                  </a:lnTo>
                  <a:lnTo>
                    <a:pt x="190" y="442"/>
                  </a:lnTo>
                  <a:lnTo>
                    <a:pt x="192" y="442"/>
                  </a:lnTo>
                  <a:lnTo>
                    <a:pt x="196" y="442"/>
                  </a:lnTo>
                  <a:lnTo>
                    <a:pt x="198" y="440"/>
                  </a:lnTo>
                  <a:lnTo>
                    <a:pt x="196" y="440"/>
                  </a:lnTo>
                  <a:lnTo>
                    <a:pt x="198" y="440"/>
                  </a:lnTo>
                  <a:lnTo>
                    <a:pt x="200" y="438"/>
                  </a:lnTo>
                  <a:lnTo>
                    <a:pt x="202" y="436"/>
                  </a:lnTo>
                  <a:lnTo>
                    <a:pt x="204" y="436"/>
                  </a:lnTo>
                  <a:lnTo>
                    <a:pt x="204" y="438"/>
                  </a:lnTo>
                  <a:lnTo>
                    <a:pt x="206" y="436"/>
                  </a:lnTo>
                  <a:lnTo>
                    <a:pt x="208" y="436"/>
                  </a:lnTo>
                  <a:lnTo>
                    <a:pt x="208" y="434"/>
                  </a:lnTo>
                  <a:lnTo>
                    <a:pt x="208" y="436"/>
                  </a:lnTo>
                  <a:close/>
                  <a:moveTo>
                    <a:pt x="519" y="434"/>
                  </a:moveTo>
                  <a:lnTo>
                    <a:pt x="521" y="434"/>
                  </a:lnTo>
                  <a:lnTo>
                    <a:pt x="523" y="434"/>
                  </a:lnTo>
                  <a:lnTo>
                    <a:pt x="523" y="436"/>
                  </a:lnTo>
                  <a:lnTo>
                    <a:pt x="524" y="434"/>
                  </a:lnTo>
                  <a:lnTo>
                    <a:pt x="526" y="434"/>
                  </a:lnTo>
                  <a:lnTo>
                    <a:pt x="526" y="436"/>
                  </a:lnTo>
                  <a:lnTo>
                    <a:pt x="524" y="436"/>
                  </a:lnTo>
                  <a:lnTo>
                    <a:pt x="526" y="436"/>
                  </a:lnTo>
                  <a:lnTo>
                    <a:pt x="524" y="436"/>
                  </a:lnTo>
                  <a:lnTo>
                    <a:pt x="524" y="438"/>
                  </a:lnTo>
                  <a:lnTo>
                    <a:pt x="523" y="438"/>
                  </a:lnTo>
                  <a:lnTo>
                    <a:pt x="521" y="440"/>
                  </a:lnTo>
                  <a:lnTo>
                    <a:pt x="519" y="440"/>
                  </a:lnTo>
                  <a:lnTo>
                    <a:pt x="519" y="442"/>
                  </a:lnTo>
                  <a:lnTo>
                    <a:pt x="519" y="440"/>
                  </a:lnTo>
                  <a:lnTo>
                    <a:pt x="517" y="440"/>
                  </a:lnTo>
                  <a:lnTo>
                    <a:pt x="521" y="438"/>
                  </a:lnTo>
                  <a:lnTo>
                    <a:pt x="519" y="438"/>
                  </a:lnTo>
                  <a:lnTo>
                    <a:pt x="519" y="436"/>
                  </a:lnTo>
                  <a:lnTo>
                    <a:pt x="519" y="438"/>
                  </a:lnTo>
                  <a:lnTo>
                    <a:pt x="517" y="438"/>
                  </a:lnTo>
                  <a:lnTo>
                    <a:pt x="517" y="436"/>
                  </a:lnTo>
                  <a:lnTo>
                    <a:pt x="517" y="434"/>
                  </a:lnTo>
                  <a:lnTo>
                    <a:pt x="519" y="434"/>
                  </a:lnTo>
                  <a:close/>
                  <a:moveTo>
                    <a:pt x="501" y="432"/>
                  </a:moveTo>
                  <a:lnTo>
                    <a:pt x="501" y="434"/>
                  </a:lnTo>
                  <a:lnTo>
                    <a:pt x="503" y="434"/>
                  </a:lnTo>
                  <a:lnTo>
                    <a:pt x="501" y="436"/>
                  </a:lnTo>
                  <a:lnTo>
                    <a:pt x="499" y="436"/>
                  </a:lnTo>
                  <a:lnTo>
                    <a:pt x="501" y="436"/>
                  </a:lnTo>
                  <a:lnTo>
                    <a:pt x="501" y="438"/>
                  </a:lnTo>
                  <a:lnTo>
                    <a:pt x="501" y="440"/>
                  </a:lnTo>
                  <a:lnTo>
                    <a:pt x="499" y="440"/>
                  </a:lnTo>
                  <a:lnTo>
                    <a:pt x="499" y="442"/>
                  </a:lnTo>
                  <a:lnTo>
                    <a:pt x="501" y="442"/>
                  </a:lnTo>
                  <a:lnTo>
                    <a:pt x="499" y="442"/>
                  </a:lnTo>
                  <a:lnTo>
                    <a:pt x="499" y="443"/>
                  </a:lnTo>
                  <a:lnTo>
                    <a:pt x="499" y="442"/>
                  </a:lnTo>
                  <a:lnTo>
                    <a:pt x="498" y="442"/>
                  </a:lnTo>
                  <a:lnTo>
                    <a:pt x="498" y="440"/>
                  </a:lnTo>
                  <a:lnTo>
                    <a:pt x="499" y="440"/>
                  </a:lnTo>
                  <a:lnTo>
                    <a:pt x="499" y="438"/>
                  </a:lnTo>
                  <a:lnTo>
                    <a:pt x="498" y="438"/>
                  </a:lnTo>
                  <a:lnTo>
                    <a:pt x="499" y="438"/>
                  </a:lnTo>
                  <a:lnTo>
                    <a:pt x="498" y="436"/>
                  </a:lnTo>
                  <a:lnTo>
                    <a:pt x="499" y="436"/>
                  </a:lnTo>
                  <a:lnTo>
                    <a:pt x="499" y="434"/>
                  </a:lnTo>
                  <a:lnTo>
                    <a:pt x="499" y="436"/>
                  </a:lnTo>
                  <a:lnTo>
                    <a:pt x="501" y="434"/>
                  </a:lnTo>
                  <a:lnTo>
                    <a:pt x="501" y="432"/>
                  </a:lnTo>
                  <a:close/>
                  <a:moveTo>
                    <a:pt x="432" y="438"/>
                  </a:moveTo>
                  <a:lnTo>
                    <a:pt x="430" y="438"/>
                  </a:lnTo>
                  <a:lnTo>
                    <a:pt x="432" y="438"/>
                  </a:lnTo>
                  <a:lnTo>
                    <a:pt x="432" y="436"/>
                  </a:lnTo>
                  <a:lnTo>
                    <a:pt x="432" y="434"/>
                  </a:lnTo>
                  <a:lnTo>
                    <a:pt x="434" y="432"/>
                  </a:lnTo>
                  <a:lnTo>
                    <a:pt x="434" y="434"/>
                  </a:lnTo>
                  <a:lnTo>
                    <a:pt x="432" y="436"/>
                  </a:lnTo>
                  <a:lnTo>
                    <a:pt x="432" y="438"/>
                  </a:lnTo>
                  <a:close/>
                  <a:moveTo>
                    <a:pt x="106" y="436"/>
                  </a:moveTo>
                  <a:lnTo>
                    <a:pt x="108" y="436"/>
                  </a:lnTo>
                  <a:lnTo>
                    <a:pt x="110" y="438"/>
                  </a:lnTo>
                  <a:lnTo>
                    <a:pt x="112" y="438"/>
                  </a:lnTo>
                  <a:lnTo>
                    <a:pt x="110" y="440"/>
                  </a:lnTo>
                  <a:lnTo>
                    <a:pt x="110" y="438"/>
                  </a:lnTo>
                  <a:lnTo>
                    <a:pt x="108" y="438"/>
                  </a:lnTo>
                  <a:lnTo>
                    <a:pt x="106" y="438"/>
                  </a:lnTo>
                  <a:lnTo>
                    <a:pt x="104" y="438"/>
                  </a:lnTo>
                  <a:lnTo>
                    <a:pt x="102" y="438"/>
                  </a:lnTo>
                  <a:lnTo>
                    <a:pt x="102" y="436"/>
                  </a:lnTo>
                  <a:lnTo>
                    <a:pt x="98" y="434"/>
                  </a:lnTo>
                  <a:lnTo>
                    <a:pt x="98" y="432"/>
                  </a:lnTo>
                  <a:lnTo>
                    <a:pt x="98" y="430"/>
                  </a:lnTo>
                  <a:lnTo>
                    <a:pt x="100" y="430"/>
                  </a:lnTo>
                  <a:lnTo>
                    <a:pt x="100" y="432"/>
                  </a:lnTo>
                  <a:lnTo>
                    <a:pt x="102" y="434"/>
                  </a:lnTo>
                  <a:lnTo>
                    <a:pt x="106" y="436"/>
                  </a:lnTo>
                  <a:close/>
                  <a:moveTo>
                    <a:pt x="526" y="434"/>
                  </a:moveTo>
                  <a:lnTo>
                    <a:pt x="523" y="434"/>
                  </a:lnTo>
                  <a:lnTo>
                    <a:pt x="523" y="432"/>
                  </a:lnTo>
                  <a:lnTo>
                    <a:pt x="524" y="432"/>
                  </a:lnTo>
                  <a:lnTo>
                    <a:pt x="526" y="432"/>
                  </a:lnTo>
                  <a:lnTo>
                    <a:pt x="528" y="430"/>
                  </a:lnTo>
                  <a:lnTo>
                    <a:pt x="530" y="430"/>
                  </a:lnTo>
                  <a:lnTo>
                    <a:pt x="532" y="428"/>
                  </a:lnTo>
                  <a:lnTo>
                    <a:pt x="532" y="430"/>
                  </a:lnTo>
                  <a:lnTo>
                    <a:pt x="530" y="432"/>
                  </a:lnTo>
                  <a:lnTo>
                    <a:pt x="528" y="432"/>
                  </a:lnTo>
                  <a:lnTo>
                    <a:pt x="526" y="434"/>
                  </a:lnTo>
                  <a:close/>
                  <a:moveTo>
                    <a:pt x="98" y="428"/>
                  </a:moveTo>
                  <a:lnTo>
                    <a:pt x="96" y="428"/>
                  </a:lnTo>
                  <a:lnTo>
                    <a:pt x="96" y="426"/>
                  </a:lnTo>
                  <a:lnTo>
                    <a:pt x="98" y="426"/>
                  </a:lnTo>
                  <a:lnTo>
                    <a:pt x="98" y="428"/>
                  </a:lnTo>
                  <a:close/>
                  <a:moveTo>
                    <a:pt x="505" y="426"/>
                  </a:moveTo>
                  <a:lnTo>
                    <a:pt x="505" y="428"/>
                  </a:lnTo>
                  <a:lnTo>
                    <a:pt x="507" y="428"/>
                  </a:lnTo>
                  <a:lnTo>
                    <a:pt x="507" y="426"/>
                  </a:lnTo>
                  <a:lnTo>
                    <a:pt x="507" y="428"/>
                  </a:lnTo>
                  <a:lnTo>
                    <a:pt x="505" y="428"/>
                  </a:lnTo>
                  <a:lnTo>
                    <a:pt x="503" y="428"/>
                  </a:lnTo>
                  <a:lnTo>
                    <a:pt x="505" y="428"/>
                  </a:lnTo>
                  <a:lnTo>
                    <a:pt x="505" y="426"/>
                  </a:lnTo>
                  <a:close/>
                  <a:moveTo>
                    <a:pt x="498" y="424"/>
                  </a:moveTo>
                  <a:lnTo>
                    <a:pt x="498" y="426"/>
                  </a:lnTo>
                  <a:lnTo>
                    <a:pt x="498" y="424"/>
                  </a:lnTo>
                  <a:lnTo>
                    <a:pt x="498" y="426"/>
                  </a:lnTo>
                  <a:lnTo>
                    <a:pt x="499" y="426"/>
                  </a:lnTo>
                  <a:lnTo>
                    <a:pt x="498" y="426"/>
                  </a:lnTo>
                  <a:lnTo>
                    <a:pt x="498" y="428"/>
                  </a:lnTo>
                  <a:lnTo>
                    <a:pt x="498" y="426"/>
                  </a:lnTo>
                  <a:lnTo>
                    <a:pt x="496" y="426"/>
                  </a:lnTo>
                  <a:lnTo>
                    <a:pt x="496" y="424"/>
                  </a:lnTo>
                  <a:lnTo>
                    <a:pt x="496" y="426"/>
                  </a:lnTo>
                  <a:lnTo>
                    <a:pt x="498" y="426"/>
                  </a:lnTo>
                  <a:lnTo>
                    <a:pt x="498" y="424"/>
                  </a:lnTo>
                  <a:close/>
                  <a:moveTo>
                    <a:pt x="494" y="428"/>
                  </a:moveTo>
                  <a:lnTo>
                    <a:pt x="494" y="426"/>
                  </a:lnTo>
                  <a:lnTo>
                    <a:pt x="492" y="426"/>
                  </a:lnTo>
                  <a:lnTo>
                    <a:pt x="492" y="424"/>
                  </a:lnTo>
                  <a:lnTo>
                    <a:pt x="494" y="424"/>
                  </a:lnTo>
                  <a:lnTo>
                    <a:pt x="494" y="426"/>
                  </a:lnTo>
                  <a:lnTo>
                    <a:pt x="494" y="428"/>
                  </a:lnTo>
                  <a:close/>
                  <a:moveTo>
                    <a:pt x="517" y="422"/>
                  </a:moveTo>
                  <a:lnTo>
                    <a:pt x="515" y="422"/>
                  </a:lnTo>
                  <a:lnTo>
                    <a:pt x="515" y="420"/>
                  </a:lnTo>
                  <a:lnTo>
                    <a:pt x="517" y="420"/>
                  </a:lnTo>
                  <a:lnTo>
                    <a:pt x="517" y="422"/>
                  </a:lnTo>
                  <a:close/>
                  <a:moveTo>
                    <a:pt x="509" y="419"/>
                  </a:moveTo>
                  <a:lnTo>
                    <a:pt x="509" y="420"/>
                  </a:lnTo>
                  <a:lnTo>
                    <a:pt x="511" y="420"/>
                  </a:lnTo>
                  <a:lnTo>
                    <a:pt x="511" y="419"/>
                  </a:lnTo>
                  <a:lnTo>
                    <a:pt x="511" y="420"/>
                  </a:lnTo>
                  <a:lnTo>
                    <a:pt x="509" y="420"/>
                  </a:lnTo>
                  <a:lnTo>
                    <a:pt x="511" y="420"/>
                  </a:lnTo>
                  <a:lnTo>
                    <a:pt x="509" y="420"/>
                  </a:lnTo>
                  <a:lnTo>
                    <a:pt x="507" y="420"/>
                  </a:lnTo>
                  <a:lnTo>
                    <a:pt x="509" y="420"/>
                  </a:lnTo>
                  <a:lnTo>
                    <a:pt x="509" y="419"/>
                  </a:lnTo>
                  <a:lnTo>
                    <a:pt x="509" y="420"/>
                  </a:lnTo>
                  <a:lnTo>
                    <a:pt x="509" y="419"/>
                  </a:lnTo>
                  <a:lnTo>
                    <a:pt x="509" y="420"/>
                  </a:lnTo>
                  <a:lnTo>
                    <a:pt x="509" y="419"/>
                  </a:lnTo>
                  <a:close/>
                  <a:moveTo>
                    <a:pt x="496" y="419"/>
                  </a:moveTo>
                  <a:lnTo>
                    <a:pt x="498" y="419"/>
                  </a:lnTo>
                  <a:lnTo>
                    <a:pt x="498" y="420"/>
                  </a:lnTo>
                  <a:lnTo>
                    <a:pt x="498" y="422"/>
                  </a:lnTo>
                  <a:lnTo>
                    <a:pt x="496" y="422"/>
                  </a:lnTo>
                  <a:lnTo>
                    <a:pt x="494" y="422"/>
                  </a:lnTo>
                  <a:lnTo>
                    <a:pt x="494" y="420"/>
                  </a:lnTo>
                  <a:lnTo>
                    <a:pt x="496" y="420"/>
                  </a:lnTo>
                  <a:lnTo>
                    <a:pt x="496" y="419"/>
                  </a:lnTo>
                  <a:lnTo>
                    <a:pt x="494" y="419"/>
                  </a:lnTo>
                  <a:lnTo>
                    <a:pt x="496" y="419"/>
                  </a:lnTo>
                  <a:close/>
                  <a:moveTo>
                    <a:pt x="461" y="413"/>
                  </a:moveTo>
                  <a:lnTo>
                    <a:pt x="459" y="413"/>
                  </a:lnTo>
                  <a:lnTo>
                    <a:pt x="461" y="413"/>
                  </a:lnTo>
                  <a:lnTo>
                    <a:pt x="461" y="411"/>
                  </a:lnTo>
                  <a:lnTo>
                    <a:pt x="461" y="413"/>
                  </a:lnTo>
                  <a:close/>
                  <a:moveTo>
                    <a:pt x="211" y="382"/>
                  </a:moveTo>
                  <a:lnTo>
                    <a:pt x="210" y="382"/>
                  </a:lnTo>
                  <a:lnTo>
                    <a:pt x="210" y="380"/>
                  </a:lnTo>
                  <a:lnTo>
                    <a:pt x="210" y="382"/>
                  </a:lnTo>
                  <a:lnTo>
                    <a:pt x="211" y="382"/>
                  </a:lnTo>
                  <a:close/>
                  <a:moveTo>
                    <a:pt x="233" y="347"/>
                  </a:moveTo>
                  <a:lnTo>
                    <a:pt x="233" y="346"/>
                  </a:lnTo>
                  <a:lnTo>
                    <a:pt x="233" y="347"/>
                  </a:lnTo>
                  <a:close/>
                  <a:moveTo>
                    <a:pt x="150" y="347"/>
                  </a:moveTo>
                  <a:lnTo>
                    <a:pt x="148" y="346"/>
                  </a:lnTo>
                  <a:lnTo>
                    <a:pt x="148" y="344"/>
                  </a:lnTo>
                  <a:lnTo>
                    <a:pt x="148" y="346"/>
                  </a:lnTo>
                  <a:lnTo>
                    <a:pt x="150" y="346"/>
                  </a:lnTo>
                  <a:lnTo>
                    <a:pt x="150" y="347"/>
                  </a:lnTo>
                  <a:close/>
                  <a:moveTo>
                    <a:pt x="154" y="336"/>
                  </a:moveTo>
                  <a:lnTo>
                    <a:pt x="156" y="336"/>
                  </a:lnTo>
                  <a:lnTo>
                    <a:pt x="154" y="336"/>
                  </a:lnTo>
                  <a:lnTo>
                    <a:pt x="154" y="334"/>
                  </a:lnTo>
                  <a:lnTo>
                    <a:pt x="154" y="336"/>
                  </a:lnTo>
                  <a:close/>
                  <a:moveTo>
                    <a:pt x="140" y="338"/>
                  </a:moveTo>
                  <a:lnTo>
                    <a:pt x="142" y="340"/>
                  </a:lnTo>
                  <a:lnTo>
                    <a:pt x="140" y="338"/>
                  </a:lnTo>
                  <a:lnTo>
                    <a:pt x="139" y="338"/>
                  </a:lnTo>
                  <a:lnTo>
                    <a:pt x="135" y="334"/>
                  </a:lnTo>
                  <a:lnTo>
                    <a:pt x="139" y="336"/>
                  </a:lnTo>
                  <a:lnTo>
                    <a:pt x="140" y="338"/>
                  </a:lnTo>
                  <a:close/>
                  <a:moveTo>
                    <a:pt x="129" y="332"/>
                  </a:moveTo>
                  <a:lnTo>
                    <a:pt x="133" y="334"/>
                  </a:lnTo>
                  <a:lnTo>
                    <a:pt x="131" y="334"/>
                  </a:lnTo>
                  <a:lnTo>
                    <a:pt x="129" y="334"/>
                  </a:lnTo>
                  <a:lnTo>
                    <a:pt x="129" y="332"/>
                  </a:lnTo>
                  <a:close/>
                  <a:moveTo>
                    <a:pt x="127" y="326"/>
                  </a:moveTo>
                  <a:lnTo>
                    <a:pt x="129" y="326"/>
                  </a:lnTo>
                  <a:lnTo>
                    <a:pt x="127" y="326"/>
                  </a:lnTo>
                  <a:close/>
                  <a:moveTo>
                    <a:pt x="267" y="326"/>
                  </a:moveTo>
                  <a:lnTo>
                    <a:pt x="267" y="328"/>
                  </a:lnTo>
                  <a:lnTo>
                    <a:pt x="265" y="328"/>
                  </a:lnTo>
                  <a:lnTo>
                    <a:pt x="263" y="328"/>
                  </a:lnTo>
                  <a:lnTo>
                    <a:pt x="261" y="328"/>
                  </a:lnTo>
                  <a:lnTo>
                    <a:pt x="263" y="326"/>
                  </a:lnTo>
                  <a:lnTo>
                    <a:pt x="265" y="326"/>
                  </a:lnTo>
                  <a:lnTo>
                    <a:pt x="267" y="326"/>
                  </a:lnTo>
                  <a:close/>
                  <a:moveTo>
                    <a:pt x="119" y="321"/>
                  </a:moveTo>
                  <a:lnTo>
                    <a:pt x="121" y="321"/>
                  </a:lnTo>
                  <a:lnTo>
                    <a:pt x="119" y="323"/>
                  </a:lnTo>
                  <a:lnTo>
                    <a:pt x="119" y="324"/>
                  </a:lnTo>
                  <a:lnTo>
                    <a:pt x="121" y="324"/>
                  </a:lnTo>
                  <a:lnTo>
                    <a:pt x="123" y="324"/>
                  </a:lnTo>
                  <a:lnTo>
                    <a:pt x="123" y="326"/>
                  </a:lnTo>
                  <a:lnTo>
                    <a:pt x="123" y="324"/>
                  </a:lnTo>
                  <a:lnTo>
                    <a:pt x="121" y="326"/>
                  </a:lnTo>
                  <a:lnTo>
                    <a:pt x="123" y="326"/>
                  </a:lnTo>
                  <a:lnTo>
                    <a:pt x="125" y="326"/>
                  </a:lnTo>
                  <a:lnTo>
                    <a:pt x="127" y="326"/>
                  </a:lnTo>
                  <a:lnTo>
                    <a:pt x="127" y="328"/>
                  </a:lnTo>
                  <a:lnTo>
                    <a:pt x="129" y="328"/>
                  </a:lnTo>
                  <a:lnTo>
                    <a:pt x="131" y="328"/>
                  </a:lnTo>
                  <a:lnTo>
                    <a:pt x="133" y="328"/>
                  </a:lnTo>
                  <a:lnTo>
                    <a:pt x="133" y="326"/>
                  </a:lnTo>
                  <a:lnTo>
                    <a:pt x="135" y="326"/>
                  </a:lnTo>
                  <a:lnTo>
                    <a:pt x="135" y="324"/>
                  </a:lnTo>
                  <a:lnTo>
                    <a:pt x="137" y="324"/>
                  </a:lnTo>
                  <a:lnTo>
                    <a:pt x="139" y="324"/>
                  </a:lnTo>
                  <a:lnTo>
                    <a:pt x="140" y="324"/>
                  </a:lnTo>
                  <a:lnTo>
                    <a:pt x="142" y="324"/>
                  </a:lnTo>
                  <a:lnTo>
                    <a:pt x="142" y="326"/>
                  </a:lnTo>
                  <a:lnTo>
                    <a:pt x="144" y="326"/>
                  </a:lnTo>
                  <a:lnTo>
                    <a:pt x="144" y="328"/>
                  </a:lnTo>
                  <a:lnTo>
                    <a:pt x="146" y="328"/>
                  </a:lnTo>
                  <a:lnTo>
                    <a:pt x="146" y="330"/>
                  </a:lnTo>
                  <a:lnTo>
                    <a:pt x="144" y="330"/>
                  </a:lnTo>
                  <a:lnTo>
                    <a:pt x="144" y="332"/>
                  </a:lnTo>
                  <a:lnTo>
                    <a:pt x="144" y="330"/>
                  </a:lnTo>
                  <a:lnTo>
                    <a:pt x="146" y="330"/>
                  </a:lnTo>
                  <a:lnTo>
                    <a:pt x="146" y="332"/>
                  </a:lnTo>
                  <a:lnTo>
                    <a:pt x="148" y="332"/>
                  </a:lnTo>
                  <a:lnTo>
                    <a:pt x="150" y="332"/>
                  </a:lnTo>
                  <a:lnTo>
                    <a:pt x="148" y="332"/>
                  </a:lnTo>
                  <a:lnTo>
                    <a:pt x="150" y="334"/>
                  </a:lnTo>
                  <a:lnTo>
                    <a:pt x="152" y="332"/>
                  </a:lnTo>
                  <a:lnTo>
                    <a:pt x="152" y="334"/>
                  </a:lnTo>
                  <a:lnTo>
                    <a:pt x="154" y="336"/>
                  </a:lnTo>
                  <a:lnTo>
                    <a:pt x="156" y="336"/>
                  </a:lnTo>
                  <a:lnTo>
                    <a:pt x="158" y="336"/>
                  </a:lnTo>
                  <a:lnTo>
                    <a:pt x="160" y="338"/>
                  </a:lnTo>
                  <a:lnTo>
                    <a:pt x="162" y="338"/>
                  </a:lnTo>
                  <a:lnTo>
                    <a:pt x="160" y="336"/>
                  </a:lnTo>
                  <a:lnTo>
                    <a:pt x="158" y="336"/>
                  </a:lnTo>
                  <a:lnTo>
                    <a:pt x="162" y="336"/>
                  </a:lnTo>
                  <a:lnTo>
                    <a:pt x="163" y="336"/>
                  </a:lnTo>
                  <a:lnTo>
                    <a:pt x="167" y="338"/>
                  </a:lnTo>
                  <a:lnTo>
                    <a:pt x="165" y="338"/>
                  </a:lnTo>
                  <a:lnTo>
                    <a:pt x="167" y="340"/>
                  </a:lnTo>
                  <a:lnTo>
                    <a:pt x="165" y="342"/>
                  </a:lnTo>
                  <a:lnTo>
                    <a:pt x="165" y="344"/>
                  </a:lnTo>
                  <a:lnTo>
                    <a:pt x="163" y="344"/>
                  </a:lnTo>
                  <a:lnTo>
                    <a:pt x="162" y="342"/>
                  </a:lnTo>
                  <a:lnTo>
                    <a:pt x="158" y="342"/>
                  </a:lnTo>
                  <a:lnTo>
                    <a:pt x="158" y="344"/>
                  </a:lnTo>
                  <a:lnTo>
                    <a:pt x="158" y="342"/>
                  </a:lnTo>
                  <a:lnTo>
                    <a:pt x="160" y="342"/>
                  </a:lnTo>
                  <a:lnTo>
                    <a:pt x="158" y="342"/>
                  </a:lnTo>
                  <a:lnTo>
                    <a:pt x="156" y="342"/>
                  </a:lnTo>
                  <a:lnTo>
                    <a:pt x="156" y="344"/>
                  </a:lnTo>
                  <a:lnTo>
                    <a:pt x="154" y="346"/>
                  </a:lnTo>
                  <a:lnTo>
                    <a:pt x="154" y="347"/>
                  </a:lnTo>
                  <a:lnTo>
                    <a:pt x="152" y="347"/>
                  </a:lnTo>
                  <a:lnTo>
                    <a:pt x="154" y="347"/>
                  </a:lnTo>
                  <a:lnTo>
                    <a:pt x="154" y="349"/>
                  </a:lnTo>
                  <a:lnTo>
                    <a:pt x="152" y="349"/>
                  </a:lnTo>
                  <a:lnTo>
                    <a:pt x="152" y="351"/>
                  </a:lnTo>
                  <a:lnTo>
                    <a:pt x="150" y="349"/>
                  </a:lnTo>
                  <a:lnTo>
                    <a:pt x="150" y="347"/>
                  </a:lnTo>
                  <a:lnTo>
                    <a:pt x="150" y="346"/>
                  </a:lnTo>
                  <a:lnTo>
                    <a:pt x="148" y="344"/>
                  </a:lnTo>
                  <a:lnTo>
                    <a:pt x="146" y="344"/>
                  </a:lnTo>
                  <a:lnTo>
                    <a:pt x="146" y="342"/>
                  </a:lnTo>
                  <a:lnTo>
                    <a:pt x="144" y="342"/>
                  </a:lnTo>
                  <a:lnTo>
                    <a:pt x="142" y="342"/>
                  </a:lnTo>
                  <a:lnTo>
                    <a:pt x="142" y="340"/>
                  </a:lnTo>
                  <a:lnTo>
                    <a:pt x="142" y="338"/>
                  </a:lnTo>
                  <a:lnTo>
                    <a:pt x="140" y="338"/>
                  </a:lnTo>
                  <a:lnTo>
                    <a:pt x="140" y="336"/>
                  </a:lnTo>
                  <a:lnTo>
                    <a:pt x="139" y="336"/>
                  </a:lnTo>
                  <a:lnTo>
                    <a:pt x="137" y="334"/>
                  </a:lnTo>
                  <a:lnTo>
                    <a:pt x="135" y="334"/>
                  </a:lnTo>
                  <a:lnTo>
                    <a:pt x="133" y="334"/>
                  </a:lnTo>
                  <a:lnTo>
                    <a:pt x="133" y="332"/>
                  </a:lnTo>
                  <a:lnTo>
                    <a:pt x="129" y="332"/>
                  </a:lnTo>
                  <a:lnTo>
                    <a:pt x="129" y="334"/>
                  </a:lnTo>
                  <a:lnTo>
                    <a:pt x="127" y="334"/>
                  </a:lnTo>
                  <a:lnTo>
                    <a:pt x="125" y="334"/>
                  </a:lnTo>
                  <a:lnTo>
                    <a:pt x="125" y="336"/>
                  </a:lnTo>
                  <a:lnTo>
                    <a:pt x="123" y="338"/>
                  </a:lnTo>
                  <a:lnTo>
                    <a:pt x="121" y="336"/>
                  </a:lnTo>
                  <a:lnTo>
                    <a:pt x="119" y="336"/>
                  </a:lnTo>
                  <a:lnTo>
                    <a:pt x="117" y="334"/>
                  </a:lnTo>
                  <a:lnTo>
                    <a:pt x="117" y="332"/>
                  </a:lnTo>
                  <a:lnTo>
                    <a:pt x="117" y="330"/>
                  </a:lnTo>
                  <a:lnTo>
                    <a:pt x="117" y="328"/>
                  </a:lnTo>
                  <a:lnTo>
                    <a:pt x="117" y="326"/>
                  </a:lnTo>
                  <a:lnTo>
                    <a:pt x="117" y="324"/>
                  </a:lnTo>
                  <a:lnTo>
                    <a:pt x="119" y="323"/>
                  </a:lnTo>
                  <a:lnTo>
                    <a:pt x="119" y="321"/>
                  </a:lnTo>
                  <a:close/>
                  <a:moveTo>
                    <a:pt x="177" y="278"/>
                  </a:moveTo>
                  <a:lnTo>
                    <a:pt x="177" y="276"/>
                  </a:lnTo>
                  <a:lnTo>
                    <a:pt x="177" y="278"/>
                  </a:lnTo>
                  <a:close/>
                  <a:moveTo>
                    <a:pt x="163" y="248"/>
                  </a:moveTo>
                  <a:lnTo>
                    <a:pt x="163" y="246"/>
                  </a:lnTo>
                  <a:lnTo>
                    <a:pt x="163" y="248"/>
                  </a:lnTo>
                  <a:close/>
                  <a:moveTo>
                    <a:pt x="181" y="248"/>
                  </a:moveTo>
                  <a:lnTo>
                    <a:pt x="181" y="246"/>
                  </a:lnTo>
                  <a:lnTo>
                    <a:pt x="183" y="246"/>
                  </a:lnTo>
                  <a:lnTo>
                    <a:pt x="181" y="248"/>
                  </a:lnTo>
                  <a:close/>
                  <a:moveTo>
                    <a:pt x="183" y="246"/>
                  </a:moveTo>
                  <a:lnTo>
                    <a:pt x="185" y="246"/>
                  </a:lnTo>
                  <a:lnTo>
                    <a:pt x="183" y="248"/>
                  </a:lnTo>
                  <a:lnTo>
                    <a:pt x="183" y="246"/>
                  </a:lnTo>
                  <a:lnTo>
                    <a:pt x="185" y="244"/>
                  </a:lnTo>
                  <a:lnTo>
                    <a:pt x="185" y="246"/>
                  </a:lnTo>
                  <a:lnTo>
                    <a:pt x="183" y="246"/>
                  </a:lnTo>
                  <a:close/>
                  <a:moveTo>
                    <a:pt x="190" y="240"/>
                  </a:moveTo>
                  <a:lnTo>
                    <a:pt x="190" y="242"/>
                  </a:lnTo>
                  <a:lnTo>
                    <a:pt x="190" y="240"/>
                  </a:lnTo>
                  <a:lnTo>
                    <a:pt x="196" y="236"/>
                  </a:lnTo>
                  <a:lnTo>
                    <a:pt x="194" y="238"/>
                  </a:lnTo>
                  <a:lnTo>
                    <a:pt x="192" y="240"/>
                  </a:lnTo>
                  <a:lnTo>
                    <a:pt x="190" y="240"/>
                  </a:lnTo>
                  <a:close/>
                  <a:moveTo>
                    <a:pt x="198" y="234"/>
                  </a:moveTo>
                  <a:lnTo>
                    <a:pt x="196" y="236"/>
                  </a:lnTo>
                  <a:lnTo>
                    <a:pt x="198" y="236"/>
                  </a:lnTo>
                  <a:lnTo>
                    <a:pt x="198" y="234"/>
                  </a:lnTo>
                  <a:lnTo>
                    <a:pt x="204" y="230"/>
                  </a:lnTo>
                  <a:lnTo>
                    <a:pt x="206" y="230"/>
                  </a:lnTo>
                  <a:lnTo>
                    <a:pt x="208" y="228"/>
                  </a:lnTo>
                  <a:lnTo>
                    <a:pt x="206" y="230"/>
                  </a:lnTo>
                  <a:lnTo>
                    <a:pt x="204" y="230"/>
                  </a:lnTo>
                  <a:lnTo>
                    <a:pt x="202" y="232"/>
                  </a:lnTo>
                  <a:lnTo>
                    <a:pt x="200" y="234"/>
                  </a:lnTo>
                  <a:lnTo>
                    <a:pt x="198" y="234"/>
                  </a:lnTo>
                  <a:close/>
                  <a:moveTo>
                    <a:pt x="208" y="228"/>
                  </a:moveTo>
                  <a:lnTo>
                    <a:pt x="208" y="227"/>
                  </a:lnTo>
                  <a:lnTo>
                    <a:pt x="210" y="227"/>
                  </a:lnTo>
                  <a:lnTo>
                    <a:pt x="210" y="228"/>
                  </a:lnTo>
                  <a:lnTo>
                    <a:pt x="208" y="228"/>
                  </a:lnTo>
                  <a:close/>
                  <a:moveTo>
                    <a:pt x="210" y="227"/>
                  </a:moveTo>
                  <a:lnTo>
                    <a:pt x="211" y="225"/>
                  </a:lnTo>
                  <a:lnTo>
                    <a:pt x="213" y="225"/>
                  </a:lnTo>
                  <a:lnTo>
                    <a:pt x="211" y="227"/>
                  </a:lnTo>
                  <a:lnTo>
                    <a:pt x="210" y="227"/>
                  </a:lnTo>
                  <a:close/>
                  <a:moveTo>
                    <a:pt x="217" y="223"/>
                  </a:moveTo>
                  <a:lnTo>
                    <a:pt x="215" y="223"/>
                  </a:lnTo>
                  <a:lnTo>
                    <a:pt x="217" y="221"/>
                  </a:lnTo>
                  <a:lnTo>
                    <a:pt x="217" y="223"/>
                  </a:lnTo>
                  <a:close/>
                  <a:moveTo>
                    <a:pt x="219" y="221"/>
                  </a:moveTo>
                  <a:lnTo>
                    <a:pt x="217" y="221"/>
                  </a:lnTo>
                  <a:lnTo>
                    <a:pt x="219" y="221"/>
                  </a:lnTo>
                  <a:close/>
                  <a:moveTo>
                    <a:pt x="219" y="221"/>
                  </a:moveTo>
                  <a:lnTo>
                    <a:pt x="221" y="221"/>
                  </a:lnTo>
                  <a:lnTo>
                    <a:pt x="219" y="221"/>
                  </a:lnTo>
                  <a:close/>
                  <a:moveTo>
                    <a:pt x="221" y="221"/>
                  </a:moveTo>
                  <a:lnTo>
                    <a:pt x="225" y="219"/>
                  </a:lnTo>
                  <a:lnTo>
                    <a:pt x="229" y="215"/>
                  </a:lnTo>
                  <a:lnTo>
                    <a:pt x="231" y="217"/>
                  </a:lnTo>
                  <a:lnTo>
                    <a:pt x="229" y="217"/>
                  </a:lnTo>
                  <a:lnTo>
                    <a:pt x="227" y="217"/>
                  </a:lnTo>
                  <a:lnTo>
                    <a:pt x="225" y="219"/>
                  </a:lnTo>
                  <a:lnTo>
                    <a:pt x="223" y="219"/>
                  </a:lnTo>
                  <a:lnTo>
                    <a:pt x="221" y="221"/>
                  </a:lnTo>
                  <a:close/>
                  <a:moveTo>
                    <a:pt x="256" y="86"/>
                  </a:moveTo>
                  <a:lnTo>
                    <a:pt x="256" y="90"/>
                  </a:lnTo>
                  <a:lnTo>
                    <a:pt x="254" y="90"/>
                  </a:lnTo>
                  <a:lnTo>
                    <a:pt x="254" y="88"/>
                  </a:lnTo>
                  <a:lnTo>
                    <a:pt x="254" y="84"/>
                  </a:lnTo>
                  <a:lnTo>
                    <a:pt x="256" y="83"/>
                  </a:lnTo>
                  <a:lnTo>
                    <a:pt x="256" y="84"/>
                  </a:lnTo>
                  <a:lnTo>
                    <a:pt x="256" y="86"/>
                  </a:lnTo>
                  <a:close/>
                  <a:moveTo>
                    <a:pt x="601" y="81"/>
                  </a:moveTo>
                  <a:lnTo>
                    <a:pt x="599" y="81"/>
                  </a:lnTo>
                  <a:lnTo>
                    <a:pt x="597" y="79"/>
                  </a:lnTo>
                  <a:lnTo>
                    <a:pt x="597" y="77"/>
                  </a:lnTo>
                  <a:lnTo>
                    <a:pt x="595" y="77"/>
                  </a:lnTo>
                  <a:lnTo>
                    <a:pt x="594" y="75"/>
                  </a:lnTo>
                  <a:lnTo>
                    <a:pt x="595" y="75"/>
                  </a:lnTo>
                  <a:lnTo>
                    <a:pt x="599" y="79"/>
                  </a:lnTo>
                  <a:lnTo>
                    <a:pt x="601" y="81"/>
                  </a:lnTo>
                  <a:close/>
                  <a:moveTo>
                    <a:pt x="256" y="79"/>
                  </a:moveTo>
                  <a:lnTo>
                    <a:pt x="256" y="81"/>
                  </a:lnTo>
                  <a:lnTo>
                    <a:pt x="258" y="77"/>
                  </a:lnTo>
                  <a:lnTo>
                    <a:pt x="258" y="75"/>
                  </a:lnTo>
                  <a:lnTo>
                    <a:pt x="258" y="73"/>
                  </a:lnTo>
                  <a:lnTo>
                    <a:pt x="259" y="71"/>
                  </a:lnTo>
                  <a:lnTo>
                    <a:pt x="258" y="75"/>
                  </a:lnTo>
                  <a:lnTo>
                    <a:pt x="258" y="77"/>
                  </a:lnTo>
                  <a:lnTo>
                    <a:pt x="256" y="79"/>
                  </a:lnTo>
                  <a:close/>
                  <a:moveTo>
                    <a:pt x="261" y="69"/>
                  </a:moveTo>
                  <a:lnTo>
                    <a:pt x="261" y="67"/>
                  </a:lnTo>
                  <a:lnTo>
                    <a:pt x="261" y="65"/>
                  </a:lnTo>
                  <a:lnTo>
                    <a:pt x="263" y="65"/>
                  </a:lnTo>
                  <a:lnTo>
                    <a:pt x="263" y="63"/>
                  </a:lnTo>
                  <a:lnTo>
                    <a:pt x="265" y="63"/>
                  </a:lnTo>
                  <a:lnTo>
                    <a:pt x="263" y="63"/>
                  </a:lnTo>
                  <a:lnTo>
                    <a:pt x="263" y="65"/>
                  </a:lnTo>
                  <a:lnTo>
                    <a:pt x="261" y="67"/>
                  </a:lnTo>
                  <a:lnTo>
                    <a:pt x="261" y="69"/>
                  </a:lnTo>
                  <a:close/>
                  <a:moveTo>
                    <a:pt x="265" y="61"/>
                  </a:moveTo>
                  <a:lnTo>
                    <a:pt x="265" y="60"/>
                  </a:lnTo>
                  <a:lnTo>
                    <a:pt x="269" y="56"/>
                  </a:lnTo>
                  <a:lnTo>
                    <a:pt x="271" y="54"/>
                  </a:lnTo>
                  <a:lnTo>
                    <a:pt x="267" y="58"/>
                  </a:lnTo>
                  <a:lnTo>
                    <a:pt x="265" y="60"/>
                  </a:lnTo>
                  <a:lnTo>
                    <a:pt x="265" y="61"/>
                  </a:lnTo>
                  <a:close/>
                  <a:moveTo>
                    <a:pt x="275" y="50"/>
                  </a:moveTo>
                  <a:lnTo>
                    <a:pt x="281" y="52"/>
                  </a:lnTo>
                  <a:lnTo>
                    <a:pt x="277" y="52"/>
                  </a:lnTo>
                  <a:lnTo>
                    <a:pt x="275" y="52"/>
                  </a:lnTo>
                  <a:lnTo>
                    <a:pt x="273" y="52"/>
                  </a:lnTo>
                  <a:lnTo>
                    <a:pt x="275" y="52"/>
                  </a:lnTo>
                  <a:lnTo>
                    <a:pt x="275" y="50"/>
                  </a:lnTo>
                  <a:close/>
                  <a:moveTo>
                    <a:pt x="476" y="40"/>
                  </a:moveTo>
                  <a:lnTo>
                    <a:pt x="480" y="44"/>
                  </a:lnTo>
                  <a:lnTo>
                    <a:pt x="482" y="44"/>
                  </a:lnTo>
                  <a:lnTo>
                    <a:pt x="484" y="44"/>
                  </a:lnTo>
                  <a:lnTo>
                    <a:pt x="482" y="46"/>
                  </a:lnTo>
                  <a:lnTo>
                    <a:pt x="482" y="44"/>
                  </a:lnTo>
                  <a:lnTo>
                    <a:pt x="480" y="44"/>
                  </a:lnTo>
                  <a:lnTo>
                    <a:pt x="476" y="42"/>
                  </a:lnTo>
                  <a:lnTo>
                    <a:pt x="475" y="42"/>
                  </a:lnTo>
                  <a:lnTo>
                    <a:pt x="476" y="40"/>
                  </a:lnTo>
                  <a:close/>
                  <a:moveTo>
                    <a:pt x="361" y="0"/>
                  </a:moveTo>
                  <a:lnTo>
                    <a:pt x="363" y="0"/>
                  </a:lnTo>
                  <a:lnTo>
                    <a:pt x="361" y="0"/>
                  </a:lnTo>
                  <a:lnTo>
                    <a:pt x="359" y="2"/>
                  </a:lnTo>
                  <a:lnTo>
                    <a:pt x="359" y="4"/>
                  </a:lnTo>
                  <a:lnTo>
                    <a:pt x="361" y="4"/>
                  </a:lnTo>
                  <a:lnTo>
                    <a:pt x="361" y="6"/>
                  </a:lnTo>
                  <a:lnTo>
                    <a:pt x="365" y="6"/>
                  </a:lnTo>
                  <a:lnTo>
                    <a:pt x="367" y="8"/>
                  </a:lnTo>
                  <a:lnTo>
                    <a:pt x="369" y="10"/>
                  </a:lnTo>
                  <a:lnTo>
                    <a:pt x="367" y="10"/>
                  </a:lnTo>
                  <a:lnTo>
                    <a:pt x="367" y="12"/>
                  </a:lnTo>
                  <a:lnTo>
                    <a:pt x="369" y="10"/>
                  </a:lnTo>
                  <a:lnTo>
                    <a:pt x="371" y="10"/>
                  </a:lnTo>
                  <a:lnTo>
                    <a:pt x="373" y="10"/>
                  </a:lnTo>
                  <a:lnTo>
                    <a:pt x="375" y="10"/>
                  </a:lnTo>
                  <a:lnTo>
                    <a:pt x="375" y="12"/>
                  </a:lnTo>
                  <a:lnTo>
                    <a:pt x="377" y="12"/>
                  </a:lnTo>
                  <a:lnTo>
                    <a:pt x="377" y="13"/>
                  </a:lnTo>
                  <a:lnTo>
                    <a:pt x="377" y="15"/>
                  </a:lnTo>
                  <a:lnTo>
                    <a:pt x="375" y="15"/>
                  </a:lnTo>
                  <a:lnTo>
                    <a:pt x="375" y="17"/>
                  </a:lnTo>
                  <a:lnTo>
                    <a:pt x="373" y="17"/>
                  </a:lnTo>
                  <a:lnTo>
                    <a:pt x="373" y="19"/>
                  </a:lnTo>
                  <a:lnTo>
                    <a:pt x="371" y="21"/>
                  </a:lnTo>
                  <a:lnTo>
                    <a:pt x="367" y="21"/>
                  </a:lnTo>
                  <a:lnTo>
                    <a:pt x="369" y="21"/>
                  </a:lnTo>
                  <a:lnTo>
                    <a:pt x="369" y="23"/>
                  </a:lnTo>
                  <a:lnTo>
                    <a:pt x="367" y="23"/>
                  </a:lnTo>
                  <a:lnTo>
                    <a:pt x="365" y="23"/>
                  </a:lnTo>
                  <a:lnTo>
                    <a:pt x="367" y="23"/>
                  </a:lnTo>
                  <a:lnTo>
                    <a:pt x="369" y="23"/>
                  </a:lnTo>
                  <a:lnTo>
                    <a:pt x="367" y="23"/>
                  </a:lnTo>
                  <a:lnTo>
                    <a:pt x="367" y="25"/>
                  </a:lnTo>
                  <a:lnTo>
                    <a:pt x="369" y="23"/>
                  </a:lnTo>
                  <a:lnTo>
                    <a:pt x="369" y="25"/>
                  </a:lnTo>
                  <a:lnTo>
                    <a:pt x="369" y="27"/>
                  </a:lnTo>
                  <a:lnTo>
                    <a:pt x="369" y="29"/>
                  </a:lnTo>
                  <a:lnTo>
                    <a:pt x="369" y="31"/>
                  </a:lnTo>
                  <a:lnTo>
                    <a:pt x="371" y="31"/>
                  </a:lnTo>
                  <a:lnTo>
                    <a:pt x="371" y="29"/>
                  </a:lnTo>
                  <a:lnTo>
                    <a:pt x="371" y="27"/>
                  </a:lnTo>
                  <a:lnTo>
                    <a:pt x="373" y="27"/>
                  </a:lnTo>
                  <a:lnTo>
                    <a:pt x="375" y="27"/>
                  </a:lnTo>
                  <a:lnTo>
                    <a:pt x="375" y="29"/>
                  </a:lnTo>
                  <a:lnTo>
                    <a:pt x="375" y="27"/>
                  </a:lnTo>
                  <a:lnTo>
                    <a:pt x="377" y="27"/>
                  </a:lnTo>
                  <a:lnTo>
                    <a:pt x="377" y="25"/>
                  </a:lnTo>
                  <a:lnTo>
                    <a:pt x="377" y="23"/>
                  </a:lnTo>
                  <a:lnTo>
                    <a:pt x="377" y="21"/>
                  </a:lnTo>
                  <a:lnTo>
                    <a:pt x="379" y="19"/>
                  </a:lnTo>
                  <a:lnTo>
                    <a:pt x="380" y="19"/>
                  </a:lnTo>
                  <a:lnTo>
                    <a:pt x="380" y="17"/>
                  </a:lnTo>
                  <a:lnTo>
                    <a:pt x="380" y="19"/>
                  </a:lnTo>
                  <a:lnTo>
                    <a:pt x="382" y="19"/>
                  </a:lnTo>
                  <a:lnTo>
                    <a:pt x="382" y="17"/>
                  </a:lnTo>
                  <a:lnTo>
                    <a:pt x="380" y="17"/>
                  </a:lnTo>
                  <a:lnTo>
                    <a:pt x="380" y="15"/>
                  </a:lnTo>
                  <a:lnTo>
                    <a:pt x="382" y="13"/>
                  </a:lnTo>
                  <a:lnTo>
                    <a:pt x="382" y="15"/>
                  </a:lnTo>
                  <a:lnTo>
                    <a:pt x="382" y="13"/>
                  </a:lnTo>
                  <a:lnTo>
                    <a:pt x="382" y="12"/>
                  </a:lnTo>
                  <a:lnTo>
                    <a:pt x="384" y="12"/>
                  </a:lnTo>
                  <a:lnTo>
                    <a:pt x="384" y="13"/>
                  </a:lnTo>
                  <a:lnTo>
                    <a:pt x="384" y="15"/>
                  </a:lnTo>
                  <a:lnTo>
                    <a:pt x="384" y="17"/>
                  </a:lnTo>
                  <a:lnTo>
                    <a:pt x="382" y="19"/>
                  </a:lnTo>
                  <a:lnTo>
                    <a:pt x="384" y="19"/>
                  </a:lnTo>
                  <a:lnTo>
                    <a:pt x="384" y="17"/>
                  </a:lnTo>
                  <a:lnTo>
                    <a:pt x="384" y="15"/>
                  </a:lnTo>
                  <a:lnTo>
                    <a:pt x="384" y="13"/>
                  </a:lnTo>
                  <a:lnTo>
                    <a:pt x="386" y="13"/>
                  </a:lnTo>
                  <a:lnTo>
                    <a:pt x="386" y="15"/>
                  </a:lnTo>
                  <a:lnTo>
                    <a:pt x="388" y="15"/>
                  </a:lnTo>
                  <a:lnTo>
                    <a:pt x="390" y="17"/>
                  </a:lnTo>
                  <a:lnTo>
                    <a:pt x="392" y="19"/>
                  </a:lnTo>
                  <a:lnTo>
                    <a:pt x="390" y="21"/>
                  </a:lnTo>
                  <a:lnTo>
                    <a:pt x="390" y="23"/>
                  </a:lnTo>
                  <a:lnTo>
                    <a:pt x="390" y="25"/>
                  </a:lnTo>
                  <a:lnTo>
                    <a:pt x="388" y="25"/>
                  </a:lnTo>
                  <a:lnTo>
                    <a:pt x="390" y="25"/>
                  </a:lnTo>
                  <a:lnTo>
                    <a:pt x="390" y="27"/>
                  </a:lnTo>
                  <a:lnTo>
                    <a:pt x="392" y="29"/>
                  </a:lnTo>
                  <a:lnTo>
                    <a:pt x="394" y="27"/>
                  </a:lnTo>
                  <a:lnTo>
                    <a:pt x="396" y="27"/>
                  </a:lnTo>
                  <a:lnTo>
                    <a:pt x="396" y="29"/>
                  </a:lnTo>
                  <a:lnTo>
                    <a:pt x="398" y="29"/>
                  </a:lnTo>
                  <a:lnTo>
                    <a:pt x="396" y="29"/>
                  </a:lnTo>
                  <a:lnTo>
                    <a:pt x="398" y="31"/>
                  </a:lnTo>
                  <a:lnTo>
                    <a:pt x="398" y="29"/>
                  </a:lnTo>
                  <a:lnTo>
                    <a:pt x="400" y="27"/>
                  </a:lnTo>
                  <a:lnTo>
                    <a:pt x="402" y="27"/>
                  </a:lnTo>
                  <a:lnTo>
                    <a:pt x="402" y="25"/>
                  </a:lnTo>
                  <a:lnTo>
                    <a:pt x="409" y="25"/>
                  </a:lnTo>
                  <a:lnTo>
                    <a:pt x="411" y="25"/>
                  </a:lnTo>
                  <a:lnTo>
                    <a:pt x="411" y="23"/>
                  </a:lnTo>
                  <a:lnTo>
                    <a:pt x="413" y="23"/>
                  </a:lnTo>
                  <a:lnTo>
                    <a:pt x="415" y="23"/>
                  </a:lnTo>
                  <a:lnTo>
                    <a:pt x="415" y="25"/>
                  </a:lnTo>
                  <a:lnTo>
                    <a:pt x="415" y="23"/>
                  </a:lnTo>
                  <a:lnTo>
                    <a:pt x="417" y="23"/>
                  </a:lnTo>
                  <a:lnTo>
                    <a:pt x="417" y="25"/>
                  </a:lnTo>
                  <a:lnTo>
                    <a:pt x="419" y="25"/>
                  </a:lnTo>
                  <a:lnTo>
                    <a:pt x="419" y="27"/>
                  </a:lnTo>
                  <a:lnTo>
                    <a:pt x="419" y="25"/>
                  </a:lnTo>
                  <a:lnTo>
                    <a:pt x="421" y="25"/>
                  </a:lnTo>
                  <a:lnTo>
                    <a:pt x="421" y="27"/>
                  </a:lnTo>
                  <a:lnTo>
                    <a:pt x="421" y="29"/>
                  </a:lnTo>
                  <a:lnTo>
                    <a:pt x="423" y="27"/>
                  </a:lnTo>
                  <a:lnTo>
                    <a:pt x="421" y="25"/>
                  </a:lnTo>
                  <a:lnTo>
                    <a:pt x="425" y="25"/>
                  </a:lnTo>
                  <a:lnTo>
                    <a:pt x="427" y="27"/>
                  </a:lnTo>
                  <a:lnTo>
                    <a:pt x="428" y="29"/>
                  </a:lnTo>
                  <a:lnTo>
                    <a:pt x="427" y="33"/>
                  </a:lnTo>
                  <a:lnTo>
                    <a:pt x="427" y="35"/>
                  </a:lnTo>
                  <a:lnTo>
                    <a:pt x="425" y="35"/>
                  </a:lnTo>
                  <a:lnTo>
                    <a:pt x="425" y="37"/>
                  </a:lnTo>
                  <a:lnTo>
                    <a:pt x="425" y="38"/>
                  </a:lnTo>
                  <a:lnTo>
                    <a:pt x="428" y="38"/>
                  </a:lnTo>
                  <a:lnTo>
                    <a:pt x="430" y="38"/>
                  </a:lnTo>
                  <a:lnTo>
                    <a:pt x="432" y="40"/>
                  </a:lnTo>
                  <a:lnTo>
                    <a:pt x="430" y="40"/>
                  </a:lnTo>
                  <a:lnTo>
                    <a:pt x="427" y="40"/>
                  </a:lnTo>
                  <a:lnTo>
                    <a:pt x="425" y="40"/>
                  </a:lnTo>
                  <a:lnTo>
                    <a:pt x="425" y="38"/>
                  </a:lnTo>
                  <a:lnTo>
                    <a:pt x="423" y="40"/>
                  </a:lnTo>
                  <a:lnTo>
                    <a:pt x="425" y="42"/>
                  </a:lnTo>
                  <a:lnTo>
                    <a:pt x="425" y="40"/>
                  </a:lnTo>
                  <a:lnTo>
                    <a:pt x="432" y="40"/>
                  </a:lnTo>
                  <a:lnTo>
                    <a:pt x="434" y="40"/>
                  </a:lnTo>
                  <a:lnTo>
                    <a:pt x="436" y="40"/>
                  </a:lnTo>
                  <a:lnTo>
                    <a:pt x="436" y="42"/>
                  </a:lnTo>
                  <a:lnTo>
                    <a:pt x="434" y="42"/>
                  </a:lnTo>
                  <a:lnTo>
                    <a:pt x="436" y="44"/>
                  </a:lnTo>
                  <a:lnTo>
                    <a:pt x="434" y="44"/>
                  </a:lnTo>
                  <a:lnTo>
                    <a:pt x="432" y="46"/>
                  </a:lnTo>
                  <a:lnTo>
                    <a:pt x="436" y="46"/>
                  </a:lnTo>
                  <a:lnTo>
                    <a:pt x="442" y="46"/>
                  </a:lnTo>
                  <a:lnTo>
                    <a:pt x="442" y="48"/>
                  </a:lnTo>
                  <a:lnTo>
                    <a:pt x="444" y="48"/>
                  </a:lnTo>
                  <a:lnTo>
                    <a:pt x="444" y="50"/>
                  </a:lnTo>
                  <a:lnTo>
                    <a:pt x="446" y="50"/>
                  </a:lnTo>
                  <a:lnTo>
                    <a:pt x="446" y="48"/>
                  </a:lnTo>
                  <a:lnTo>
                    <a:pt x="446" y="46"/>
                  </a:lnTo>
                  <a:lnTo>
                    <a:pt x="450" y="46"/>
                  </a:lnTo>
                  <a:lnTo>
                    <a:pt x="450" y="44"/>
                  </a:lnTo>
                  <a:lnTo>
                    <a:pt x="451" y="44"/>
                  </a:lnTo>
                  <a:lnTo>
                    <a:pt x="453" y="44"/>
                  </a:lnTo>
                  <a:lnTo>
                    <a:pt x="451" y="44"/>
                  </a:lnTo>
                  <a:lnTo>
                    <a:pt x="455" y="42"/>
                  </a:lnTo>
                  <a:lnTo>
                    <a:pt x="455" y="44"/>
                  </a:lnTo>
                  <a:lnTo>
                    <a:pt x="455" y="42"/>
                  </a:lnTo>
                  <a:lnTo>
                    <a:pt x="455" y="44"/>
                  </a:lnTo>
                  <a:lnTo>
                    <a:pt x="457" y="44"/>
                  </a:lnTo>
                  <a:lnTo>
                    <a:pt x="459" y="44"/>
                  </a:lnTo>
                  <a:lnTo>
                    <a:pt x="459" y="46"/>
                  </a:lnTo>
                  <a:lnTo>
                    <a:pt x="457" y="48"/>
                  </a:lnTo>
                  <a:lnTo>
                    <a:pt x="459" y="48"/>
                  </a:lnTo>
                  <a:lnTo>
                    <a:pt x="461" y="46"/>
                  </a:lnTo>
                  <a:lnTo>
                    <a:pt x="463" y="46"/>
                  </a:lnTo>
                  <a:lnTo>
                    <a:pt x="467" y="42"/>
                  </a:lnTo>
                  <a:lnTo>
                    <a:pt x="467" y="44"/>
                  </a:lnTo>
                  <a:lnTo>
                    <a:pt x="469" y="44"/>
                  </a:lnTo>
                  <a:lnTo>
                    <a:pt x="469" y="42"/>
                  </a:lnTo>
                  <a:lnTo>
                    <a:pt x="471" y="42"/>
                  </a:lnTo>
                  <a:lnTo>
                    <a:pt x="473" y="42"/>
                  </a:lnTo>
                  <a:lnTo>
                    <a:pt x="473" y="44"/>
                  </a:lnTo>
                  <a:lnTo>
                    <a:pt x="475" y="44"/>
                  </a:lnTo>
                  <a:lnTo>
                    <a:pt x="475" y="42"/>
                  </a:lnTo>
                  <a:lnTo>
                    <a:pt x="480" y="46"/>
                  </a:lnTo>
                  <a:lnTo>
                    <a:pt x="480" y="48"/>
                  </a:lnTo>
                  <a:lnTo>
                    <a:pt x="482" y="46"/>
                  </a:lnTo>
                  <a:lnTo>
                    <a:pt x="482" y="48"/>
                  </a:lnTo>
                  <a:lnTo>
                    <a:pt x="484" y="48"/>
                  </a:lnTo>
                  <a:lnTo>
                    <a:pt x="486" y="48"/>
                  </a:lnTo>
                  <a:lnTo>
                    <a:pt x="488" y="50"/>
                  </a:lnTo>
                  <a:lnTo>
                    <a:pt x="488" y="52"/>
                  </a:lnTo>
                  <a:lnTo>
                    <a:pt x="490" y="52"/>
                  </a:lnTo>
                  <a:lnTo>
                    <a:pt x="492" y="50"/>
                  </a:lnTo>
                  <a:lnTo>
                    <a:pt x="494" y="50"/>
                  </a:lnTo>
                  <a:lnTo>
                    <a:pt x="496" y="52"/>
                  </a:lnTo>
                  <a:lnTo>
                    <a:pt x="496" y="54"/>
                  </a:lnTo>
                  <a:lnTo>
                    <a:pt x="498" y="54"/>
                  </a:lnTo>
                  <a:lnTo>
                    <a:pt x="498" y="52"/>
                  </a:lnTo>
                  <a:lnTo>
                    <a:pt x="499" y="52"/>
                  </a:lnTo>
                  <a:lnTo>
                    <a:pt x="499" y="54"/>
                  </a:lnTo>
                  <a:lnTo>
                    <a:pt x="499" y="56"/>
                  </a:lnTo>
                  <a:lnTo>
                    <a:pt x="501" y="58"/>
                  </a:lnTo>
                  <a:lnTo>
                    <a:pt x="505" y="58"/>
                  </a:lnTo>
                  <a:lnTo>
                    <a:pt x="509" y="60"/>
                  </a:lnTo>
                  <a:lnTo>
                    <a:pt x="509" y="58"/>
                  </a:lnTo>
                  <a:lnTo>
                    <a:pt x="509" y="60"/>
                  </a:lnTo>
                  <a:lnTo>
                    <a:pt x="511" y="60"/>
                  </a:lnTo>
                  <a:lnTo>
                    <a:pt x="515" y="60"/>
                  </a:lnTo>
                  <a:lnTo>
                    <a:pt x="515" y="58"/>
                  </a:lnTo>
                  <a:lnTo>
                    <a:pt x="517" y="58"/>
                  </a:lnTo>
                  <a:lnTo>
                    <a:pt x="521" y="60"/>
                  </a:lnTo>
                  <a:lnTo>
                    <a:pt x="524" y="58"/>
                  </a:lnTo>
                  <a:lnTo>
                    <a:pt x="526" y="60"/>
                  </a:lnTo>
                  <a:lnTo>
                    <a:pt x="528" y="60"/>
                  </a:lnTo>
                  <a:lnTo>
                    <a:pt x="530" y="60"/>
                  </a:lnTo>
                  <a:lnTo>
                    <a:pt x="532" y="61"/>
                  </a:lnTo>
                  <a:lnTo>
                    <a:pt x="534" y="63"/>
                  </a:lnTo>
                  <a:lnTo>
                    <a:pt x="536" y="63"/>
                  </a:lnTo>
                  <a:lnTo>
                    <a:pt x="536" y="65"/>
                  </a:lnTo>
                  <a:lnTo>
                    <a:pt x="538" y="65"/>
                  </a:lnTo>
                  <a:lnTo>
                    <a:pt x="540" y="65"/>
                  </a:lnTo>
                  <a:lnTo>
                    <a:pt x="540" y="67"/>
                  </a:lnTo>
                  <a:lnTo>
                    <a:pt x="542" y="67"/>
                  </a:lnTo>
                  <a:lnTo>
                    <a:pt x="546" y="69"/>
                  </a:lnTo>
                  <a:lnTo>
                    <a:pt x="546" y="67"/>
                  </a:lnTo>
                  <a:lnTo>
                    <a:pt x="547" y="67"/>
                  </a:lnTo>
                  <a:lnTo>
                    <a:pt x="549" y="69"/>
                  </a:lnTo>
                  <a:lnTo>
                    <a:pt x="551" y="67"/>
                  </a:lnTo>
                  <a:lnTo>
                    <a:pt x="553" y="65"/>
                  </a:lnTo>
                  <a:lnTo>
                    <a:pt x="557" y="65"/>
                  </a:lnTo>
                  <a:lnTo>
                    <a:pt x="557" y="63"/>
                  </a:lnTo>
                  <a:lnTo>
                    <a:pt x="559" y="63"/>
                  </a:lnTo>
                  <a:lnTo>
                    <a:pt x="559" y="65"/>
                  </a:lnTo>
                  <a:lnTo>
                    <a:pt x="559" y="67"/>
                  </a:lnTo>
                  <a:lnTo>
                    <a:pt x="559" y="65"/>
                  </a:lnTo>
                  <a:lnTo>
                    <a:pt x="559" y="63"/>
                  </a:lnTo>
                  <a:lnTo>
                    <a:pt x="561" y="63"/>
                  </a:lnTo>
                  <a:lnTo>
                    <a:pt x="563" y="63"/>
                  </a:lnTo>
                  <a:lnTo>
                    <a:pt x="563" y="61"/>
                  </a:lnTo>
                  <a:lnTo>
                    <a:pt x="565" y="61"/>
                  </a:lnTo>
                  <a:lnTo>
                    <a:pt x="565" y="63"/>
                  </a:lnTo>
                  <a:lnTo>
                    <a:pt x="567" y="63"/>
                  </a:lnTo>
                  <a:lnTo>
                    <a:pt x="567" y="61"/>
                  </a:lnTo>
                  <a:lnTo>
                    <a:pt x="567" y="63"/>
                  </a:lnTo>
                  <a:lnTo>
                    <a:pt x="569" y="63"/>
                  </a:lnTo>
                  <a:lnTo>
                    <a:pt x="571" y="61"/>
                  </a:lnTo>
                  <a:lnTo>
                    <a:pt x="571" y="63"/>
                  </a:lnTo>
                  <a:lnTo>
                    <a:pt x="571" y="65"/>
                  </a:lnTo>
                  <a:lnTo>
                    <a:pt x="571" y="63"/>
                  </a:lnTo>
                  <a:lnTo>
                    <a:pt x="571" y="61"/>
                  </a:lnTo>
                  <a:lnTo>
                    <a:pt x="572" y="61"/>
                  </a:lnTo>
                  <a:lnTo>
                    <a:pt x="572" y="63"/>
                  </a:lnTo>
                  <a:lnTo>
                    <a:pt x="574" y="63"/>
                  </a:lnTo>
                  <a:lnTo>
                    <a:pt x="576" y="63"/>
                  </a:lnTo>
                  <a:lnTo>
                    <a:pt x="578" y="63"/>
                  </a:lnTo>
                  <a:lnTo>
                    <a:pt x="582" y="67"/>
                  </a:lnTo>
                  <a:lnTo>
                    <a:pt x="582" y="69"/>
                  </a:lnTo>
                  <a:lnTo>
                    <a:pt x="582" y="67"/>
                  </a:lnTo>
                  <a:lnTo>
                    <a:pt x="584" y="67"/>
                  </a:lnTo>
                  <a:lnTo>
                    <a:pt x="584" y="69"/>
                  </a:lnTo>
                  <a:lnTo>
                    <a:pt x="586" y="71"/>
                  </a:lnTo>
                  <a:lnTo>
                    <a:pt x="584" y="71"/>
                  </a:lnTo>
                  <a:lnTo>
                    <a:pt x="586" y="71"/>
                  </a:lnTo>
                  <a:lnTo>
                    <a:pt x="586" y="73"/>
                  </a:lnTo>
                  <a:lnTo>
                    <a:pt x="588" y="73"/>
                  </a:lnTo>
                  <a:lnTo>
                    <a:pt x="590" y="75"/>
                  </a:lnTo>
                  <a:lnTo>
                    <a:pt x="592" y="75"/>
                  </a:lnTo>
                  <a:lnTo>
                    <a:pt x="592" y="77"/>
                  </a:lnTo>
                  <a:lnTo>
                    <a:pt x="594" y="75"/>
                  </a:lnTo>
                  <a:lnTo>
                    <a:pt x="594" y="77"/>
                  </a:lnTo>
                  <a:lnTo>
                    <a:pt x="597" y="79"/>
                  </a:lnTo>
                  <a:lnTo>
                    <a:pt x="599" y="79"/>
                  </a:lnTo>
                  <a:lnTo>
                    <a:pt x="599" y="81"/>
                  </a:lnTo>
                  <a:lnTo>
                    <a:pt x="601" y="83"/>
                  </a:lnTo>
                  <a:lnTo>
                    <a:pt x="603" y="84"/>
                  </a:lnTo>
                  <a:lnTo>
                    <a:pt x="603" y="83"/>
                  </a:lnTo>
                  <a:lnTo>
                    <a:pt x="603" y="81"/>
                  </a:lnTo>
                  <a:lnTo>
                    <a:pt x="607" y="83"/>
                  </a:lnTo>
                  <a:lnTo>
                    <a:pt x="607" y="90"/>
                  </a:lnTo>
                  <a:lnTo>
                    <a:pt x="607" y="96"/>
                  </a:lnTo>
                  <a:lnTo>
                    <a:pt x="607" y="104"/>
                  </a:lnTo>
                  <a:lnTo>
                    <a:pt x="607" y="109"/>
                  </a:lnTo>
                  <a:lnTo>
                    <a:pt x="607" y="115"/>
                  </a:lnTo>
                  <a:lnTo>
                    <a:pt x="607" y="123"/>
                  </a:lnTo>
                  <a:lnTo>
                    <a:pt x="607" y="129"/>
                  </a:lnTo>
                  <a:lnTo>
                    <a:pt x="607" y="134"/>
                  </a:lnTo>
                  <a:lnTo>
                    <a:pt x="607" y="142"/>
                  </a:lnTo>
                  <a:lnTo>
                    <a:pt x="607" y="148"/>
                  </a:lnTo>
                  <a:lnTo>
                    <a:pt x="607" y="154"/>
                  </a:lnTo>
                  <a:lnTo>
                    <a:pt x="607" y="159"/>
                  </a:lnTo>
                  <a:lnTo>
                    <a:pt x="607" y="167"/>
                  </a:lnTo>
                  <a:lnTo>
                    <a:pt x="607" y="173"/>
                  </a:lnTo>
                  <a:lnTo>
                    <a:pt x="607" y="179"/>
                  </a:lnTo>
                  <a:lnTo>
                    <a:pt x="607" y="184"/>
                  </a:lnTo>
                  <a:lnTo>
                    <a:pt x="607" y="190"/>
                  </a:lnTo>
                  <a:lnTo>
                    <a:pt x="607" y="196"/>
                  </a:lnTo>
                  <a:lnTo>
                    <a:pt x="607" y="202"/>
                  </a:lnTo>
                  <a:lnTo>
                    <a:pt x="607" y="209"/>
                  </a:lnTo>
                  <a:lnTo>
                    <a:pt x="607" y="215"/>
                  </a:lnTo>
                  <a:lnTo>
                    <a:pt x="607" y="221"/>
                  </a:lnTo>
                  <a:lnTo>
                    <a:pt x="607" y="227"/>
                  </a:lnTo>
                  <a:lnTo>
                    <a:pt x="607" y="232"/>
                  </a:lnTo>
                  <a:lnTo>
                    <a:pt x="607" y="238"/>
                  </a:lnTo>
                  <a:lnTo>
                    <a:pt x="607" y="244"/>
                  </a:lnTo>
                  <a:lnTo>
                    <a:pt x="607" y="248"/>
                  </a:lnTo>
                  <a:lnTo>
                    <a:pt x="607" y="253"/>
                  </a:lnTo>
                  <a:lnTo>
                    <a:pt x="607" y="259"/>
                  </a:lnTo>
                  <a:lnTo>
                    <a:pt x="607" y="265"/>
                  </a:lnTo>
                  <a:lnTo>
                    <a:pt x="607" y="271"/>
                  </a:lnTo>
                  <a:lnTo>
                    <a:pt x="607" y="276"/>
                  </a:lnTo>
                  <a:lnTo>
                    <a:pt x="607" y="282"/>
                  </a:lnTo>
                  <a:lnTo>
                    <a:pt x="607" y="288"/>
                  </a:lnTo>
                  <a:lnTo>
                    <a:pt x="607" y="292"/>
                  </a:lnTo>
                  <a:lnTo>
                    <a:pt x="607" y="298"/>
                  </a:lnTo>
                  <a:lnTo>
                    <a:pt x="607" y="303"/>
                  </a:lnTo>
                  <a:lnTo>
                    <a:pt x="607" y="309"/>
                  </a:lnTo>
                  <a:lnTo>
                    <a:pt x="607" y="315"/>
                  </a:lnTo>
                  <a:lnTo>
                    <a:pt x="607" y="319"/>
                  </a:lnTo>
                  <a:lnTo>
                    <a:pt x="607" y="324"/>
                  </a:lnTo>
                  <a:lnTo>
                    <a:pt x="607" y="330"/>
                  </a:lnTo>
                  <a:lnTo>
                    <a:pt x="607" y="336"/>
                  </a:lnTo>
                  <a:lnTo>
                    <a:pt x="607" y="340"/>
                  </a:lnTo>
                  <a:lnTo>
                    <a:pt x="607" y="346"/>
                  </a:lnTo>
                  <a:lnTo>
                    <a:pt x="607" y="351"/>
                  </a:lnTo>
                  <a:lnTo>
                    <a:pt x="607" y="355"/>
                  </a:lnTo>
                  <a:lnTo>
                    <a:pt x="607" y="361"/>
                  </a:lnTo>
                  <a:lnTo>
                    <a:pt x="607" y="365"/>
                  </a:lnTo>
                  <a:lnTo>
                    <a:pt x="607" y="371"/>
                  </a:lnTo>
                  <a:lnTo>
                    <a:pt x="607" y="376"/>
                  </a:lnTo>
                  <a:lnTo>
                    <a:pt x="607" y="380"/>
                  </a:lnTo>
                  <a:lnTo>
                    <a:pt x="607" y="386"/>
                  </a:lnTo>
                  <a:lnTo>
                    <a:pt x="607" y="390"/>
                  </a:lnTo>
                  <a:lnTo>
                    <a:pt x="607" y="395"/>
                  </a:lnTo>
                  <a:lnTo>
                    <a:pt x="607" y="399"/>
                  </a:lnTo>
                  <a:lnTo>
                    <a:pt x="607" y="405"/>
                  </a:lnTo>
                  <a:lnTo>
                    <a:pt x="607" y="411"/>
                  </a:lnTo>
                  <a:lnTo>
                    <a:pt x="607" y="415"/>
                  </a:lnTo>
                  <a:lnTo>
                    <a:pt x="607" y="419"/>
                  </a:lnTo>
                  <a:lnTo>
                    <a:pt x="607" y="424"/>
                  </a:lnTo>
                  <a:lnTo>
                    <a:pt x="607" y="428"/>
                  </a:lnTo>
                  <a:lnTo>
                    <a:pt x="607" y="434"/>
                  </a:lnTo>
                  <a:lnTo>
                    <a:pt x="607" y="438"/>
                  </a:lnTo>
                  <a:lnTo>
                    <a:pt x="607" y="440"/>
                  </a:lnTo>
                  <a:lnTo>
                    <a:pt x="609" y="440"/>
                  </a:lnTo>
                  <a:lnTo>
                    <a:pt x="611" y="440"/>
                  </a:lnTo>
                  <a:lnTo>
                    <a:pt x="613" y="442"/>
                  </a:lnTo>
                  <a:lnTo>
                    <a:pt x="615" y="442"/>
                  </a:lnTo>
                  <a:lnTo>
                    <a:pt x="617" y="440"/>
                  </a:lnTo>
                  <a:lnTo>
                    <a:pt x="619" y="440"/>
                  </a:lnTo>
                  <a:lnTo>
                    <a:pt x="620" y="442"/>
                  </a:lnTo>
                  <a:lnTo>
                    <a:pt x="622" y="443"/>
                  </a:lnTo>
                  <a:lnTo>
                    <a:pt x="624" y="443"/>
                  </a:lnTo>
                  <a:lnTo>
                    <a:pt x="624" y="442"/>
                  </a:lnTo>
                  <a:lnTo>
                    <a:pt x="626" y="440"/>
                  </a:lnTo>
                  <a:lnTo>
                    <a:pt x="628" y="440"/>
                  </a:lnTo>
                  <a:lnTo>
                    <a:pt x="628" y="438"/>
                  </a:lnTo>
                  <a:lnTo>
                    <a:pt x="630" y="438"/>
                  </a:lnTo>
                  <a:lnTo>
                    <a:pt x="632" y="438"/>
                  </a:lnTo>
                  <a:lnTo>
                    <a:pt x="636" y="438"/>
                  </a:lnTo>
                  <a:lnTo>
                    <a:pt x="638" y="438"/>
                  </a:lnTo>
                  <a:lnTo>
                    <a:pt x="638" y="440"/>
                  </a:lnTo>
                  <a:lnTo>
                    <a:pt x="638" y="442"/>
                  </a:lnTo>
                  <a:lnTo>
                    <a:pt x="638" y="443"/>
                  </a:lnTo>
                  <a:lnTo>
                    <a:pt x="636" y="445"/>
                  </a:lnTo>
                  <a:lnTo>
                    <a:pt x="638" y="447"/>
                  </a:lnTo>
                  <a:lnTo>
                    <a:pt x="638" y="449"/>
                  </a:lnTo>
                  <a:lnTo>
                    <a:pt x="640" y="449"/>
                  </a:lnTo>
                  <a:lnTo>
                    <a:pt x="642" y="451"/>
                  </a:lnTo>
                  <a:lnTo>
                    <a:pt x="643" y="451"/>
                  </a:lnTo>
                  <a:lnTo>
                    <a:pt x="643" y="453"/>
                  </a:lnTo>
                  <a:lnTo>
                    <a:pt x="645" y="455"/>
                  </a:lnTo>
                  <a:lnTo>
                    <a:pt x="645" y="457"/>
                  </a:lnTo>
                  <a:lnTo>
                    <a:pt x="647" y="459"/>
                  </a:lnTo>
                  <a:lnTo>
                    <a:pt x="649" y="461"/>
                  </a:lnTo>
                  <a:lnTo>
                    <a:pt x="651" y="463"/>
                  </a:lnTo>
                  <a:lnTo>
                    <a:pt x="655" y="465"/>
                  </a:lnTo>
                  <a:lnTo>
                    <a:pt x="657" y="468"/>
                  </a:lnTo>
                  <a:lnTo>
                    <a:pt x="659" y="470"/>
                  </a:lnTo>
                  <a:lnTo>
                    <a:pt x="661" y="472"/>
                  </a:lnTo>
                  <a:lnTo>
                    <a:pt x="663" y="472"/>
                  </a:lnTo>
                  <a:lnTo>
                    <a:pt x="663" y="474"/>
                  </a:lnTo>
                  <a:lnTo>
                    <a:pt x="663" y="476"/>
                  </a:lnTo>
                  <a:lnTo>
                    <a:pt x="663" y="478"/>
                  </a:lnTo>
                  <a:lnTo>
                    <a:pt x="663" y="480"/>
                  </a:lnTo>
                  <a:lnTo>
                    <a:pt x="663" y="482"/>
                  </a:lnTo>
                  <a:lnTo>
                    <a:pt x="663" y="484"/>
                  </a:lnTo>
                  <a:lnTo>
                    <a:pt x="665" y="484"/>
                  </a:lnTo>
                  <a:lnTo>
                    <a:pt x="667" y="482"/>
                  </a:lnTo>
                  <a:lnTo>
                    <a:pt x="667" y="480"/>
                  </a:lnTo>
                  <a:lnTo>
                    <a:pt x="668" y="480"/>
                  </a:lnTo>
                  <a:lnTo>
                    <a:pt x="670" y="478"/>
                  </a:lnTo>
                  <a:lnTo>
                    <a:pt x="672" y="476"/>
                  </a:lnTo>
                  <a:lnTo>
                    <a:pt x="674" y="476"/>
                  </a:lnTo>
                  <a:lnTo>
                    <a:pt x="674" y="474"/>
                  </a:lnTo>
                  <a:lnTo>
                    <a:pt x="676" y="476"/>
                  </a:lnTo>
                  <a:lnTo>
                    <a:pt x="678" y="476"/>
                  </a:lnTo>
                  <a:lnTo>
                    <a:pt x="678" y="474"/>
                  </a:lnTo>
                  <a:lnTo>
                    <a:pt x="680" y="472"/>
                  </a:lnTo>
                  <a:lnTo>
                    <a:pt x="680" y="470"/>
                  </a:lnTo>
                  <a:lnTo>
                    <a:pt x="680" y="468"/>
                  </a:lnTo>
                  <a:lnTo>
                    <a:pt x="680" y="467"/>
                  </a:lnTo>
                  <a:lnTo>
                    <a:pt x="682" y="467"/>
                  </a:lnTo>
                  <a:lnTo>
                    <a:pt x="682" y="465"/>
                  </a:lnTo>
                  <a:lnTo>
                    <a:pt x="684" y="463"/>
                  </a:lnTo>
                  <a:lnTo>
                    <a:pt x="682" y="463"/>
                  </a:lnTo>
                  <a:lnTo>
                    <a:pt x="682" y="461"/>
                  </a:lnTo>
                  <a:lnTo>
                    <a:pt x="684" y="461"/>
                  </a:lnTo>
                  <a:lnTo>
                    <a:pt x="686" y="461"/>
                  </a:lnTo>
                  <a:lnTo>
                    <a:pt x="688" y="459"/>
                  </a:lnTo>
                  <a:lnTo>
                    <a:pt x="690" y="459"/>
                  </a:lnTo>
                  <a:lnTo>
                    <a:pt x="693" y="457"/>
                  </a:lnTo>
                  <a:lnTo>
                    <a:pt x="695" y="455"/>
                  </a:lnTo>
                  <a:lnTo>
                    <a:pt x="697" y="457"/>
                  </a:lnTo>
                  <a:lnTo>
                    <a:pt x="699" y="459"/>
                  </a:lnTo>
                  <a:lnTo>
                    <a:pt x="699" y="461"/>
                  </a:lnTo>
                  <a:lnTo>
                    <a:pt x="701" y="461"/>
                  </a:lnTo>
                  <a:lnTo>
                    <a:pt x="703" y="463"/>
                  </a:lnTo>
                  <a:lnTo>
                    <a:pt x="703" y="465"/>
                  </a:lnTo>
                  <a:lnTo>
                    <a:pt x="703" y="467"/>
                  </a:lnTo>
                  <a:lnTo>
                    <a:pt x="701" y="467"/>
                  </a:lnTo>
                  <a:lnTo>
                    <a:pt x="703" y="468"/>
                  </a:lnTo>
                  <a:lnTo>
                    <a:pt x="703" y="470"/>
                  </a:lnTo>
                  <a:lnTo>
                    <a:pt x="705" y="472"/>
                  </a:lnTo>
                  <a:lnTo>
                    <a:pt x="707" y="472"/>
                  </a:lnTo>
                  <a:lnTo>
                    <a:pt x="709" y="472"/>
                  </a:lnTo>
                  <a:lnTo>
                    <a:pt x="709" y="474"/>
                  </a:lnTo>
                  <a:lnTo>
                    <a:pt x="709" y="476"/>
                  </a:lnTo>
                  <a:lnTo>
                    <a:pt x="711" y="476"/>
                  </a:lnTo>
                  <a:lnTo>
                    <a:pt x="713" y="476"/>
                  </a:lnTo>
                  <a:lnTo>
                    <a:pt x="713" y="478"/>
                  </a:lnTo>
                  <a:lnTo>
                    <a:pt x="713" y="480"/>
                  </a:lnTo>
                  <a:lnTo>
                    <a:pt x="713" y="482"/>
                  </a:lnTo>
                  <a:lnTo>
                    <a:pt x="715" y="482"/>
                  </a:lnTo>
                  <a:lnTo>
                    <a:pt x="715" y="484"/>
                  </a:lnTo>
                  <a:lnTo>
                    <a:pt x="715" y="486"/>
                  </a:lnTo>
                  <a:lnTo>
                    <a:pt x="716" y="486"/>
                  </a:lnTo>
                  <a:lnTo>
                    <a:pt x="718" y="488"/>
                  </a:lnTo>
                  <a:lnTo>
                    <a:pt x="720" y="488"/>
                  </a:lnTo>
                  <a:lnTo>
                    <a:pt x="722" y="490"/>
                  </a:lnTo>
                  <a:lnTo>
                    <a:pt x="724" y="491"/>
                  </a:lnTo>
                  <a:lnTo>
                    <a:pt x="724" y="493"/>
                  </a:lnTo>
                  <a:lnTo>
                    <a:pt x="726" y="495"/>
                  </a:lnTo>
                  <a:lnTo>
                    <a:pt x="728" y="497"/>
                  </a:lnTo>
                  <a:lnTo>
                    <a:pt x="728" y="499"/>
                  </a:lnTo>
                  <a:lnTo>
                    <a:pt x="728" y="501"/>
                  </a:lnTo>
                  <a:lnTo>
                    <a:pt x="730" y="501"/>
                  </a:lnTo>
                  <a:lnTo>
                    <a:pt x="730" y="505"/>
                  </a:lnTo>
                  <a:lnTo>
                    <a:pt x="732" y="507"/>
                  </a:lnTo>
                  <a:lnTo>
                    <a:pt x="734" y="509"/>
                  </a:lnTo>
                  <a:lnTo>
                    <a:pt x="734" y="511"/>
                  </a:lnTo>
                  <a:lnTo>
                    <a:pt x="736" y="513"/>
                  </a:lnTo>
                  <a:lnTo>
                    <a:pt x="736" y="514"/>
                  </a:lnTo>
                  <a:lnTo>
                    <a:pt x="738" y="516"/>
                  </a:lnTo>
                  <a:lnTo>
                    <a:pt x="739" y="520"/>
                  </a:lnTo>
                  <a:lnTo>
                    <a:pt x="741" y="522"/>
                  </a:lnTo>
                  <a:lnTo>
                    <a:pt x="741" y="526"/>
                  </a:lnTo>
                  <a:lnTo>
                    <a:pt x="743" y="528"/>
                  </a:lnTo>
                  <a:lnTo>
                    <a:pt x="745" y="530"/>
                  </a:lnTo>
                  <a:lnTo>
                    <a:pt x="745" y="532"/>
                  </a:lnTo>
                  <a:lnTo>
                    <a:pt x="747" y="534"/>
                  </a:lnTo>
                  <a:lnTo>
                    <a:pt x="747" y="536"/>
                  </a:lnTo>
                  <a:lnTo>
                    <a:pt x="745" y="538"/>
                  </a:lnTo>
                  <a:lnTo>
                    <a:pt x="749" y="539"/>
                  </a:lnTo>
                  <a:lnTo>
                    <a:pt x="751" y="539"/>
                  </a:lnTo>
                  <a:lnTo>
                    <a:pt x="749" y="543"/>
                  </a:lnTo>
                  <a:lnTo>
                    <a:pt x="753" y="545"/>
                  </a:lnTo>
                  <a:lnTo>
                    <a:pt x="753" y="547"/>
                  </a:lnTo>
                  <a:lnTo>
                    <a:pt x="753" y="549"/>
                  </a:lnTo>
                  <a:lnTo>
                    <a:pt x="753" y="551"/>
                  </a:lnTo>
                  <a:lnTo>
                    <a:pt x="755" y="553"/>
                  </a:lnTo>
                  <a:lnTo>
                    <a:pt x="757" y="551"/>
                  </a:lnTo>
                  <a:lnTo>
                    <a:pt x="759" y="551"/>
                  </a:lnTo>
                  <a:lnTo>
                    <a:pt x="759" y="553"/>
                  </a:lnTo>
                  <a:lnTo>
                    <a:pt x="761" y="555"/>
                  </a:lnTo>
                  <a:lnTo>
                    <a:pt x="763" y="557"/>
                  </a:lnTo>
                  <a:lnTo>
                    <a:pt x="764" y="557"/>
                  </a:lnTo>
                  <a:lnTo>
                    <a:pt x="766" y="559"/>
                  </a:lnTo>
                  <a:lnTo>
                    <a:pt x="770" y="559"/>
                  </a:lnTo>
                  <a:lnTo>
                    <a:pt x="772" y="561"/>
                  </a:lnTo>
                  <a:lnTo>
                    <a:pt x="772" y="562"/>
                  </a:lnTo>
                  <a:lnTo>
                    <a:pt x="774" y="562"/>
                  </a:lnTo>
                  <a:lnTo>
                    <a:pt x="776" y="562"/>
                  </a:lnTo>
                  <a:lnTo>
                    <a:pt x="776" y="564"/>
                  </a:lnTo>
                  <a:lnTo>
                    <a:pt x="776" y="566"/>
                  </a:lnTo>
                  <a:lnTo>
                    <a:pt x="778" y="566"/>
                  </a:lnTo>
                  <a:lnTo>
                    <a:pt x="780" y="566"/>
                  </a:lnTo>
                  <a:lnTo>
                    <a:pt x="782" y="566"/>
                  </a:lnTo>
                  <a:lnTo>
                    <a:pt x="782" y="568"/>
                  </a:lnTo>
                  <a:lnTo>
                    <a:pt x="782" y="570"/>
                  </a:lnTo>
                  <a:lnTo>
                    <a:pt x="782" y="572"/>
                  </a:lnTo>
                  <a:lnTo>
                    <a:pt x="782" y="574"/>
                  </a:lnTo>
                  <a:lnTo>
                    <a:pt x="780" y="574"/>
                  </a:lnTo>
                  <a:lnTo>
                    <a:pt x="780" y="576"/>
                  </a:lnTo>
                  <a:lnTo>
                    <a:pt x="780" y="578"/>
                  </a:lnTo>
                  <a:lnTo>
                    <a:pt x="780" y="580"/>
                  </a:lnTo>
                  <a:lnTo>
                    <a:pt x="780" y="582"/>
                  </a:lnTo>
                  <a:lnTo>
                    <a:pt x="782" y="584"/>
                  </a:lnTo>
                  <a:lnTo>
                    <a:pt x="782" y="586"/>
                  </a:lnTo>
                  <a:lnTo>
                    <a:pt x="782" y="587"/>
                  </a:lnTo>
                  <a:lnTo>
                    <a:pt x="784" y="589"/>
                  </a:lnTo>
                  <a:lnTo>
                    <a:pt x="782" y="589"/>
                  </a:lnTo>
                  <a:lnTo>
                    <a:pt x="782" y="591"/>
                  </a:lnTo>
                  <a:lnTo>
                    <a:pt x="780" y="591"/>
                  </a:lnTo>
                  <a:lnTo>
                    <a:pt x="780" y="593"/>
                  </a:lnTo>
                  <a:lnTo>
                    <a:pt x="780" y="595"/>
                  </a:lnTo>
                  <a:lnTo>
                    <a:pt x="778" y="597"/>
                  </a:lnTo>
                  <a:lnTo>
                    <a:pt x="778" y="599"/>
                  </a:lnTo>
                  <a:lnTo>
                    <a:pt x="776" y="599"/>
                  </a:lnTo>
                  <a:lnTo>
                    <a:pt x="776" y="601"/>
                  </a:lnTo>
                  <a:lnTo>
                    <a:pt x="774" y="601"/>
                  </a:lnTo>
                  <a:lnTo>
                    <a:pt x="774" y="603"/>
                  </a:lnTo>
                  <a:lnTo>
                    <a:pt x="772" y="603"/>
                  </a:lnTo>
                  <a:lnTo>
                    <a:pt x="774" y="601"/>
                  </a:lnTo>
                  <a:lnTo>
                    <a:pt x="772" y="601"/>
                  </a:lnTo>
                  <a:lnTo>
                    <a:pt x="772" y="603"/>
                  </a:lnTo>
                  <a:lnTo>
                    <a:pt x="770" y="603"/>
                  </a:lnTo>
                  <a:lnTo>
                    <a:pt x="772" y="603"/>
                  </a:lnTo>
                  <a:lnTo>
                    <a:pt x="772" y="601"/>
                  </a:lnTo>
                  <a:lnTo>
                    <a:pt x="770" y="601"/>
                  </a:lnTo>
                  <a:lnTo>
                    <a:pt x="770" y="599"/>
                  </a:lnTo>
                  <a:lnTo>
                    <a:pt x="770" y="597"/>
                  </a:lnTo>
                  <a:lnTo>
                    <a:pt x="770" y="599"/>
                  </a:lnTo>
                  <a:lnTo>
                    <a:pt x="770" y="601"/>
                  </a:lnTo>
                  <a:lnTo>
                    <a:pt x="770" y="603"/>
                  </a:lnTo>
                  <a:lnTo>
                    <a:pt x="770" y="601"/>
                  </a:lnTo>
                  <a:lnTo>
                    <a:pt x="770" y="603"/>
                  </a:lnTo>
                  <a:lnTo>
                    <a:pt x="768" y="603"/>
                  </a:lnTo>
                  <a:lnTo>
                    <a:pt x="768" y="601"/>
                  </a:lnTo>
                  <a:lnTo>
                    <a:pt x="768" y="599"/>
                  </a:lnTo>
                  <a:lnTo>
                    <a:pt x="766" y="597"/>
                  </a:lnTo>
                  <a:lnTo>
                    <a:pt x="766" y="595"/>
                  </a:lnTo>
                  <a:lnTo>
                    <a:pt x="768" y="595"/>
                  </a:lnTo>
                  <a:lnTo>
                    <a:pt x="768" y="593"/>
                  </a:lnTo>
                  <a:lnTo>
                    <a:pt x="770" y="593"/>
                  </a:lnTo>
                  <a:lnTo>
                    <a:pt x="770" y="595"/>
                  </a:lnTo>
                  <a:lnTo>
                    <a:pt x="772" y="595"/>
                  </a:lnTo>
                  <a:lnTo>
                    <a:pt x="772" y="593"/>
                  </a:lnTo>
                  <a:lnTo>
                    <a:pt x="772" y="591"/>
                  </a:lnTo>
                  <a:lnTo>
                    <a:pt x="774" y="591"/>
                  </a:lnTo>
                  <a:lnTo>
                    <a:pt x="776" y="587"/>
                  </a:lnTo>
                  <a:lnTo>
                    <a:pt x="774" y="587"/>
                  </a:lnTo>
                  <a:lnTo>
                    <a:pt x="774" y="589"/>
                  </a:lnTo>
                  <a:lnTo>
                    <a:pt x="774" y="591"/>
                  </a:lnTo>
                  <a:lnTo>
                    <a:pt x="772" y="591"/>
                  </a:lnTo>
                  <a:lnTo>
                    <a:pt x="772" y="593"/>
                  </a:lnTo>
                  <a:lnTo>
                    <a:pt x="770" y="595"/>
                  </a:lnTo>
                  <a:lnTo>
                    <a:pt x="770" y="593"/>
                  </a:lnTo>
                  <a:lnTo>
                    <a:pt x="768" y="593"/>
                  </a:lnTo>
                  <a:lnTo>
                    <a:pt x="766" y="595"/>
                  </a:lnTo>
                  <a:lnTo>
                    <a:pt x="766" y="593"/>
                  </a:lnTo>
                  <a:lnTo>
                    <a:pt x="766" y="591"/>
                  </a:lnTo>
                  <a:lnTo>
                    <a:pt x="766" y="589"/>
                  </a:lnTo>
                  <a:lnTo>
                    <a:pt x="768" y="589"/>
                  </a:lnTo>
                  <a:lnTo>
                    <a:pt x="772" y="589"/>
                  </a:lnTo>
                  <a:lnTo>
                    <a:pt x="772" y="587"/>
                  </a:lnTo>
                  <a:lnTo>
                    <a:pt x="770" y="587"/>
                  </a:lnTo>
                  <a:lnTo>
                    <a:pt x="770" y="589"/>
                  </a:lnTo>
                  <a:lnTo>
                    <a:pt x="768" y="587"/>
                  </a:lnTo>
                  <a:lnTo>
                    <a:pt x="768" y="584"/>
                  </a:lnTo>
                  <a:lnTo>
                    <a:pt x="768" y="582"/>
                  </a:lnTo>
                  <a:lnTo>
                    <a:pt x="768" y="580"/>
                  </a:lnTo>
                  <a:lnTo>
                    <a:pt x="768" y="578"/>
                  </a:lnTo>
                  <a:lnTo>
                    <a:pt x="768" y="576"/>
                  </a:lnTo>
                  <a:lnTo>
                    <a:pt x="768" y="574"/>
                  </a:lnTo>
                  <a:lnTo>
                    <a:pt x="766" y="574"/>
                  </a:lnTo>
                  <a:lnTo>
                    <a:pt x="766" y="572"/>
                  </a:lnTo>
                  <a:lnTo>
                    <a:pt x="764" y="570"/>
                  </a:lnTo>
                  <a:lnTo>
                    <a:pt x="764" y="568"/>
                  </a:lnTo>
                  <a:lnTo>
                    <a:pt x="766" y="566"/>
                  </a:lnTo>
                  <a:lnTo>
                    <a:pt x="764" y="566"/>
                  </a:lnTo>
                  <a:lnTo>
                    <a:pt x="764" y="568"/>
                  </a:lnTo>
                  <a:lnTo>
                    <a:pt x="763" y="568"/>
                  </a:lnTo>
                  <a:lnTo>
                    <a:pt x="763" y="570"/>
                  </a:lnTo>
                  <a:lnTo>
                    <a:pt x="761" y="570"/>
                  </a:lnTo>
                  <a:lnTo>
                    <a:pt x="761" y="568"/>
                  </a:lnTo>
                  <a:lnTo>
                    <a:pt x="759" y="570"/>
                  </a:lnTo>
                  <a:lnTo>
                    <a:pt x="759" y="568"/>
                  </a:lnTo>
                  <a:lnTo>
                    <a:pt x="759" y="570"/>
                  </a:lnTo>
                  <a:lnTo>
                    <a:pt x="757" y="570"/>
                  </a:lnTo>
                  <a:lnTo>
                    <a:pt x="757" y="572"/>
                  </a:lnTo>
                  <a:lnTo>
                    <a:pt x="755" y="572"/>
                  </a:lnTo>
                  <a:lnTo>
                    <a:pt x="753" y="572"/>
                  </a:lnTo>
                  <a:lnTo>
                    <a:pt x="753" y="574"/>
                  </a:lnTo>
                  <a:lnTo>
                    <a:pt x="755" y="574"/>
                  </a:lnTo>
                  <a:lnTo>
                    <a:pt x="755" y="576"/>
                  </a:lnTo>
                  <a:lnTo>
                    <a:pt x="753" y="576"/>
                  </a:lnTo>
                  <a:lnTo>
                    <a:pt x="753" y="578"/>
                  </a:lnTo>
                  <a:lnTo>
                    <a:pt x="753" y="580"/>
                  </a:lnTo>
                  <a:lnTo>
                    <a:pt x="751" y="578"/>
                  </a:lnTo>
                  <a:lnTo>
                    <a:pt x="751" y="580"/>
                  </a:lnTo>
                  <a:lnTo>
                    <a:pt x="751" y="582"/>
                  </a:lnTo>
                  <a:lnTo>
                    <a:pt x="753" y="582"/>
                  </a:lnTo>
                  <a:lnTo>
                    <a:pt x="751" y="582"/>
                  </a:lnTo>
                  <a:lnTo>
                    <a:pt x="751" y="584"/>
                  </a:lnTo>
                  <a:lnTo>
                    <a:pt x="751" y="582"/>
                  </a:lnTo>
                  <a:lnTo>
                    <a:pt x="749" y="582"/>
                  </a:lnTo>
                  <a:lnTo>
                    <a:pt x="747" y="580"/>
                  </a:lnTo>
                  <a:lnTo>
                    <a:pt x="747" y="578"/>
                  </a:lnTo>
                  <a:lnTo>
                    <a:pt x="747" y="576"/>
                  </a:lnTo>
                  <a:lnTo>
                    <a:pt x="749" y="576"/>
                  </a:lnTo>
                  <a:lnTo>
                    <a:pt x="747" y="576"/>
                  </a:lnTo>
                  <a:lnTo>
                    <a:pt x="747" y="574"/>
                  </a:lnTo>
                  <a:lnTo>
                    <a:pt x="749" y="574"/>
                  </a:lnTo>
                  <a:lnTo>
                    <a:pt x="751" y="574"/>
                  </a:lnTo>
                  <a:lnTo>
                    <a:pt x="749" y="574"/>
                  </a:lnTo>
                  <a:lnTo>
                    <a:pt x="749" y="572"/>
                  </a:lnTo>
                  <a:lnTo>
                    <a:pt x="751" y="572"/>
                  </a:lnTo>
                  <a:lnTo>
                    <a:pt x="749" y="570"/>
                  </a:lnTo>
                  <a:lnTo>
                    <a:pt x="751" y="570"/>
                  </a:lnTo>
                  <a:lnTo>
                    <a:pt x="751" y="568"/>
                  </a:lnTo>
                  <a:lnTo>
                    <a:pt x="751" y="566"/>
                  </a:lnTo>
                  <a:lnTo>
                    <a:pt x="751" y="564"/>
                  </a:lnTo>
                  <a:lnTo>
                    <a:pt x="753" y="564"/>
                  </a:lnTo>
                  <a:lnTo>
                    <a:pt x="753" y="562"/>
                  </a:lnTo>
                  <a:lnTo>
                    <a:pt x="755" y="562"/>
                  </a:lnTo>
                  <a:lnTo>
                    <a:pt x="757" y="564"/>
                  </a:lnTo>
                  <a:lnTo>
                    <a:pt x="759" y="564"/>
                  </a:lnTo>
                  <a:lnTo>
                    <a:pt x="759" y="562"/>
                  </a:lnTo>
                  <a:lnTo>
                    <a:pt x="757" y="562"/>
                  </a:lnTo>
                  <a:lnTo>
                    <a:pt x="755" y="562"/>
                  </a:lnTo>
                  <a:lnTo>
                    <a:pt x="753" y="562"/>
                  </a:lnTo>
                  <a:lnTo>
                    <a:pt x="751" y="561"/>
                  </a:lnTo>
                  <a:lnTo>
                    <a:pt x="751" y="559"/>
                  </a:lnTo>
                  <a:lnTo>
                    <a:pt x="749" y="559"/>
                  </a:lnTo>
                  <a:lnTo>
                    <a:pt x="747" y="557"/>
                  </a:lnTo>
                  <a:lnTo>
                    <a:pt x="747" y="555"/>
                  </a:lnTo>
                  <a:lnTo>
                    <a:pt x="745" y="555"/>
                  </a:lnTo>
                  <a:lnTo>
                    <a:pt x="745" y="553"/>
                  </a:lnTo>
                  <a:lnTo>
                    <a:pt x="745" y="551"/>
                  </a:lnTo>
                  <a:lnTo>
                    <a:pt x="743" y="551"/>
                  </a:lnTo>
                  <a:lnTo>
                    <a:pt x="741" y="551"/>
                  </a:lnTo>
                  <a:lnTo>
                    <a:pt x="741" y="549"/>
                  </a:lnTo>
                  <a:lnTo>
                    <a:pt x="743" y="549"/>
                  </a:lnTo>
                  <a:lnTo>
                    <a:pt x="743" y="547"/>
                  </a:lnTo>
                  <a:lnTo>
                    <a:pt x="743" y="545"/>
                  </a:lnTo>
                  <a:lnTo>
                    <a:pt x="745" y="545"/>
                  </a:lnTo>
                  <a:lnTo>
                    <a:pt x="743" y="545"/>
                  </a:lnTo>
                  <a:lnTo>
                    <a:pt x="743" y="547"/>
                  </a:lnTo>
                  <a:lnTo>
                    <a:pt x="741" y="547"/>
                  </a:lnTo>
                  <a:lnTo>
                    <a:pt x="739" y="545"/>
                  </a:lnTo>
                  <a:lnTo>
                    <a:pt x="738" y="543"/>
                  </a:lnTo>
                  <a:lnTo>
                    <a:pt x="738" y="541"/>
                  </a:lnTo>
                  <a:lnTo>
                    <a:pt x="736" y="541"/>
                  </a:lnTo>
                  <a:lnTo>
                    <a:pt x="736" y="539"/>
                  </a:lnTo>
                  <a:lnTo>
                    <a:pt x="738" y="539"/>
                  </a:lnTo>
                  <a:lnTo>
                    <a:pt x="738" y="541"/>
                  </a:lnTo>
                  <a:lnTo>
                    <a:pt x="739" y="541"/>
                  </a:lnTo>
                  <a:lnTo>
                    <a:pt x="739" y="539"/>
                  </a:lnTo>
                  <a:lnTo>
                    <a:pt x="738" y="538"/>
                  </a:lnTo>
                  <a:lnTo>
                    <a:pt x="738" y="539"/>
                  </a:lnTo>
                  <a:lnTo>
                    <a:pt x="736" y="539"/>
                  </a:lnTo>
                  <a:lnTo>
                    <a:pt x="734" y="538"/>
                  </a:lnTo>
                  <a:lnTo>
                    <a:pt x="732" y="538"/>
                  </a:lnTo>
                  <a:lnTo>
                    <a:pt x="732" y="536"/>
                  </a:lnTo>
                  <a:lnTo>
                    <a:pt x="734" y="536"/>
                  </a:lnTo>
                  <a:lnTo>
                    <a:pt x="732" y="536"/>
                  </a:lnTo>
                  <a:lnTo>
                    <a:pt x="730" y="538"/>
                  </a:lnTo>
                  <a:lnTo>
                    <a:pt x="730" y="536"/>
                  </a:lnTo>
                  <a:lnTo>
                    <a:pt x="728" y="536"/>
                  </a:lnTo>
                  <a:lnTo>
                    <a:pt x="726" y="536"/>
                  </a:lnTo>
                  <a:lnTo>
                    <a:pt x="726" y="534"/>
                  </a:lnTo>
                  <a:lnTo>
                    <a:pt x="728" y="534"/>
                  </a:lnTo>
                  <a:lnTo>
                    <a:pt x="726" y="532"/>
                  </a:lnTo>
                  <a:lnTo>
                    <a:pt x="728" y="532"/>
                  </a:lnTo>
                  <a:lnTo>
                    <a:pt x="732" y="532"/>
                  </a:lnTo>
                  <a:lnTo>
                    <a:pt x="732" y="530"/>
                  </a:lnTo>
                  <a:lnTo>
                    <a:pt x="734" y="530"/>
                  </a:lnTo>
                  <a:lnTo>
                    <a:pt x="732" y="530"/>
                  </a:lnTo>
                  <a:lnTo>
                    <a:pt x="730" y="530"/>
                  </a:lnTo>
                  <a:lnTo>
                    <a:pt x="728" y="530"/>
                  </a:lnTo>
                  <a:lnTo>
                    <a:pt x="728" y="528"/>
                  </a:lnTo>
                  <a:lnTo>
                    <a:pt x="730" y="528"/>
                  </a:lnTo>
                  <a:lnTo>
                    <a:pt x="728" y="528"/>
                  </a:lnTo>
                  <a:lnTo>
                    <a:pt x="726" y="526"/>
                  </a:lnTo>
                  <a:lnTo>
                    <a:pt x="726" y="524"/>
                  </a:lnTo>
                  <a:lnTo>
                    <a:pt x="728" y="524"/>
                  </a:lnTo>
                  <a:lnTo>
                    <a:pt x="730" y="522"/>
                  </a:lnTo>
                  <a:lnTo>
                    <a:pt x="728" y="522"/>
                  </a:lnTo>
                  <a:lnTo>
                    <a:pt x="726" y="524"/>
                  </a:lnTo>
                  <a:lnTo>
                    <a:pt x="726" y="522"/>
                  </a:lnTo>
                  <a:lnTo>
                    <a:pt x="724" y="522"/>
                  </a:lnTo>
                  <a:lnTo>
                    <a:pt x="724" y="520"/>
                  </a:lnTo>
                  <a:lnTo>
                    <a:pt x="724" y="518"/>
                  </a:lnTo>
                  <a:lnTo>
                    <a:pt x="726" y="518"/>
                  </a:lnTo>
                  <a:lnTo>
                    <a:pt x="726" y="520"/>
                  </a:lnTo>
                  <a:lnTo>
                    <a:pt x="728" y="520"/>
                  </a:lnTo>
                  <a:lnTo>
                    <a:pt x="732" y="522"/>
                  </a:lnTo>
                  <a:lnTo>
                    <a:pt x="732" y="524"/>
                  </a:lnTo>
                  <a:lnTo>
                    <a:pt x="734" y="524"/>
                  </a:lnTo>
                  <a:lnTo>
                    <a:pt x="734" y="526"/>
                  </a:lnTo>
                  <a:lnTo>
                    <a:pt x="736" y="524"/>
                  </a:lnTo>
                  <a:lnTo>
                    <a:pt x="734" y="524"/>
                  </a:lnTo>
                  <a:lnTo>
                    <a:pt x="734" y="522"/>
                  </a:lnTo>
                  <a:lnTo>
                    <a:pt x="732" y="522"/>
                  </a:lnTo>
                  <a:lnTo>
                    <a:pt x="732" y="520"/>
                  </a:lnTo>
                  <a:lnTo>
                    <a:pt x="730" y="520"/>
                  </a:lnTo>
                  <a:lnTo>
                    <a:pt x="728" y="518"/>
                  </a:lnTo>
                  <a:lnTo>
                    <a:pt x="726" y="518"/>
                  </a:lnTo>
                  <a:lnTo>
                    <a:pt x="726" y="516"/>
                  </a:lnTo>
                  <a:lnTo>
                    <a:pt x="726" y="514"/>
                  </a:lnTo>
                  <a:lnTo>
                    <a:pt x="726" y="513"/>
                  </a:lnTo>
                  <a:lnTo>
                    <a:pt x="728" y="513"/>
                  </a:lnTo>
                  <a:lnTo>
                    <a:pt x="730" y="514"/>
                  </a:lnTo>
                  <a:lnTo>
                    <a:pt x="732" y="514"/>
                  </a:lnTo>
                  <a:lnTo>
                    <a:pt x="734" y="514"/>
                  </a:lnTo>
                  <a:lnTo>
                    <a:pt x="732" y="514"/>
                  </a:lnTo>
                  <a:lnTo>
                    <a:pt x="726" y="513"/>
                  </a:lnTo>
                  <a:lnTo>
                    <a:pt x="726" y="514"/>
                  </a:lnTo>
                  <a:lnTo>
                    <a:pt x="724" y="514"/>
                  </a:lnTo>
                  <a:lnTo>
                    <a:pt x="724" y="516"/>
                  </a:lnTo>
                  <a:lnTo>
                    <a:pt x="722" y="514"/>
                  </a:lnTo>
                  <a:lnTo>
                    <a:pt x="722" y="513"/>
                  </a:lnTo>
                  <a:lnTo>
                    <a:pt x="720" y="513"/>
                  </a:lnTo>
                  <a:lnTo>
                    <a:pt x="722" y="511"/>
                  </a:lnTo>
                  <a:lnTo>
                    <a:pt x="724" y="513"/>
                  </a:lnTo>
                  <a:lnTo>
                    <a:pt x="724" y="511"/>
                  </a:lnTo>
                  <a:lnTo>
                    <a:pt x="722" y="509"/>
                  </a:lnTo>
                  <a:lnTo>
                    <a:pt x="724" y="507"/>
                  </a:lnTo>
                  <a:lnTo>
                    <a:pt x="724" y="505"/>
                  </a:lnTo>
                  <a:lnTo>
                    <a:pt x="724" y="507"/>
                  </a:lnTo>
                  <a:lnTo>
                    <a:pt x="722" y="507"/>
                  </a:lnTo>
                  <a:lnTo>
                    <a:pt x="722" y="509"/>
                  </a:lnTo>
                  <a:lnTo>
                    <a:pt x="722" y="511"/>
                  </a:lnTo>
                  <a:lnTo>
                    <a:pt x="720" y="511"/>
                  </a:lnTo>
                  <a:lnTo>
                    <a:pt x="720" y="509"/>
                  </a:lnTo>
                  <a:lnTo>
                    <a:pt x="718" y="509"/>
                  </a:lnTo>
                  <a:lnTo>
                    <a:pt x="718" y="507"/>
                  </a:lnTo>
                  <a:lnTo>
                    <a:pt x="718" y="505"/>
                  </a:lnTo>
                  <a:lnTo>
                    <a:pt x="718" y="503"/>
                  </a:lnTo>
                  <a:lnTo>
                    <a:pt x="718" y="501"/>
                  </a:lnTo>
                  <a:lnTo>
                    <a:pt x="718" y="499"/>
                  </a:lnTo>
                  <a:lnTo>
                    <a:pt x="718" y="497"/>
                  </a:lnTo>
                  <a:lnTo>
                    <a:pt x="720" y="497"/>
                  </a:lnTo>
                  <a:lnTo>
                    <a:pt x="720" y="495"/>
                  </a:lnTo>
                  <a:lnTo>
                    <a:pt x="722" y="495"/>
                  </a:lnTo>
                  <a:lnTo>
                    <a:pt x="720" y="495"/>
                  </a:lnTo>
                  <a:lnTo>
                    <a:pt x="718" y="495"/>
                  </a:lnTo>
                  <a:lnTo>
                    <a:pt x="720" y="497"/>
                  </a:lnTo>
                  <a:lnTo>
                    <a:pt x="718" y="497"/>
                  </a:lnTo>
                  <a:lnTo>
                    <a:pt x="718" y="499"/>
                  </a:lnTo>
                  <a:lnTo>
                    <a:pt x="718" y="501"/>
                  </a:lnTo>
                  <a:lnTo>
                    <a:pt x="716" y="501"/>
                  </a:lnTo>
                  <a:lnTo>
                    <a:pt x="716" y="503"/>
                  </a:lnTo>
                  <a:lnTo>
                    <a:pt x="716" y="505"/>
                  </a:lnTo>
                  <a:lnTo>
                    <a:pt x="715" y="505"/>
                  </a:lnTo>
                  <a:lnTo>
                    <a:pt x="713" y="501"/>
                  </a:lnTo>
                  <a:lnTo>
                    <a:pt x="711" y="501"/>
                  </a:lnTo>
                  <a:lnTo>
                    <a:pt x="711" y="499"/>
                  </a:lnTo>
                  <a:lnTo>
                    <a:pt x="709" y="499"/>
                  </a:lnTo>
                  <a:lnTo>
                    <a:pt x="707" y="499"/>
                  </a:lnTo>
                  <a:lnTo>
                    <a:pt x="707" y="497"/>
                  </a:lnTo>
                  <a:lnTo>
                    <a:pt x="707" y="495"/>
                  </a:lnTo>
                  <a:lnTo>
                    <a:pt x="705" y="495"/>
                  </a:lnTo>
                  <a:lnTo>
                    <a:pt x="707" y="495"/>
                  </a:lnTo>
                  <a:lnTo>
                    <a:pt x="705" y="493"/>
                  </a:lnTo>
                  <a:lnTo>
                    <a:pt x="705" y="491"/>
                  </a:lnTo>
                  <a:lnTo>
                    <a:pt x="703" y="490"/>
                  </a:lnTo>
                  <a:lnTo>
                    <a:pt x="705" y="490"/>
                  </a:lnTo>
                  <a:lnTo>
                    <a:pt x="705" y="491"/>
                  </a:lnTo>
                  <a:lnTo>
                    <a:pt x="705" y="490"/>
                  </a:lnTo>
                  <a:lnTo>
                    <a:pt x="705" y="488"/>
                  </a:lnTo>
                  <a:lnTo>
                    <a:pt x="703" y="486"/>
                  </a:lnTo>
                  <a:lnTo>
                    <a:pt x="703" y="488"/>
                  </a:lnTo>
                  <a:lnTo>
                    <a:pt x="701" y="486"/>
                  </a:lnTo>
                  <a:lnTo>
                    <a:pt x="701" y="484"/>
                  </a:lnTo>
                  <a:lnTo>
                    <a:pt x="701" y="482"/>
                  </a:lnTo>
                  <a:lnTo>
                    <a:pt x="701" y="480"/>
                  </a:lnTo>
                  <a:lnTo>
                    <a:pt x="699" y="480"/>
                  </a:lnTo>
                  <a:lnTo>
                    <a:pt x="699" y="478"/>
                  </a:lnTo>
                  <a:lnTo>
                    <a:pt x="699" y="476"/>
                  </a:lnTo>
                  <a:lnTo>
                    <a:pt x="699" y="474"/>
                  </a:lnTo>
                  <a:lnTo>
                    <a:pt x="697" y="472"/>
                  </a:lnTo>
                  <a:lnTo>
                    <a:pt x="697" y="470"/>
                  </a:lnTo>
                  <a:lnTo>
                    <a:pt x="697" y="468"/>
                  </a:lnTo>
                  <a:lnTo>
                    <a:pt x="697" y="467"/>
                  </a:lnTo>
                  <a:lnTo>
                    <a:pt x="697" y="465"/>
                  </a:lnTo>
                  <a:lnTo>
                    <a:pt x="697" y="467"/>
                  </a:lnTo>
                  <a:lnTo>
                    <a:pt x="697" y="468"/>
                  </a:lnTo>
                  <a:lnTo>
                    <a:pt x="697" y="470"/>
                  </a:lnTo>
                  <a:lnTo>
                    <a:pt x="695" y="470"/>
                  </a:lnTo>
                  <a:lnTo>
                    <a:pt x="693" y="470"/>
                  </a:lnTo>
                  <a:lnTo>
                    <a:pt x="695" y="470"/>
                  </a:lnTo>
                  <a:lnTo>
                    <a:pt x="695" y="472"/>
                  </a:lnTo>
                  <a:lnTo>
                    <a:pt x="697" y="472"/>
                  </a:lnTo>
                  <a:lnTo>
                    <a:pt x="697" y="474"/>
                  </a:lnTo>
                  <a:lnTo>
                    <a:pt x="697" y="476"/>
                  </a:lnTo>
                  <a:lnTo>
                    <a:pt x="699" y="476"/>
                  </a:lnTo>
                  <a:lnTo>
                    <a:pt x="697" y="478"/>
                  </a:lnTo>
                  <a:lnTo>
                    <a:pt x="697" y="476"/>
                  </a:lnTo>
                  <a:lnTo>
                    <a:pt x="697" y="474"/>
                  </a:lnTo>
                  <a:lnTo>
                    <a:pt x="695" y="472"/>
                  </a:lnTo>
                  <a:lnTo>
                    <a:pt x="693" y="472"/>
                  </a:lnTo>
                  <a:lnTo>
                    <a:pt x="695" y="474"/>
                  </a:lnTo>
                  <a:lnTo>
                    <a:pt x="695" y="476"/>
                  </a:lnTo>
                  <a:lnTo>
                    <a:pt x="697" y="476"/>
                  </a:lnTo>
                  <a:lnTo>
                    <a:pt x="697" y="478"/>
                  </a:lnTo>
                  <a:lnTo>
                    <a:pt x="697" y="480"/>
                  </a:lnTo>
                  <a:lnTo>
                    <a:pt x="697" y="482"/>
                  </a:lnTo>
                  <a:lnTo>
                    <a:pt x="697" y="484"/>
                  </a:lnTo>
                  <a:lnTo>
                    <a:pt x="699" y="486"/>
                  </a:lnTo>
                  <a:lnTo>
                    <a:pt x="699" y="488"/>
                  </a:lnTo>
                  <a:lnTo>
                    <a:pt x="699" y="490"/>
                  </a:lnTo>
                  <a:lnTo>
                    <a:pt x="701" y="491"/>
                  </a:lnTo>
                  <a:lnTo>
                    <a:pt x="699" y="491"/>
                  </a:lnTo>
                  <a:lnTo>
                    <a:pt x="699" y="493"/>
                  </a:lnTo>
                  <a:lnTo>
                    <a:pt x="701" y="493"/>
                  </a:lnTo>
                  <a:lnTo>
                    <a:pt x="701" y="495"/>
                  </a:lnTo>
                  <a:lnTo>
                    <a:pt x="701" y="497"/>
                  </a:lnTo>
                  <a:lnTo>
                    <a:pt x="703" y="499"/>
                  </a:lnTo>
                  <a:lnTo>
                    <a:pt x="703" y="501"/>
                  </a:lnTo>
                  <a:lnTo>
                    <a:pt x="701" y="501"/>
                  </a:lnTo>
                  <a:lnTo>
                    <a:pt x="701" y="503"/>
                  </a:lnTo>
                  <a:lnTo>
                    <a:pt x="697" y="503"/>
                  </a:lnTo>
                  <a:lnTo>
                    <a:pt x="697" y="501"/>
                  </a:lnTo>
                  <a:lnTo>
                    <a:pt x="697" y="499"/>
                  </a:lnTo>
                  <a:lnTo>
                    <a:pt x="695" y="497"/>
                  </a:lnTo>
                  <a:lnTo>
                    <a:pt x="695" y="495"/>
                  </a:lnTo>
                  <a:lnTo>
                    <a:pt x="695" y="497"/>
                  </a:lnTo>
                  <a:lnTo>
                    <a:pt x="695" y="499"/>
                  </a:lnTo>
                  <a:lnTo>
                    <a:pt x="693" y="497"/>
                  </a:lnTo>
                  <a:lnTo>
                    <a:pt x="691" y="497"/>
                  </a:lnTo>
                  <a:lnTo>
                    <a:pt x="690" y="499"/>
                  </a:lnTo>
                  <a:lnTo>
                    <a:pt x="690" y="497"/>
                  </a:lnTo>
                  <a:lnTo>
                    <a:pt x="688" y="497"/>
                  </a:lnTo>
                  <a:lnTo>
                    <a:pt x="688" y="495"/>
                  </a:lnTo>
                  <a:lnTo>
                    <a:pt x="690" y="495"/>
                  </a:lnTo>
                  <a:lnTo>
                    <a:pt x="690" y="493"/>
                  </a:lnTo>
                  <a:lnTo>
                    <a:pt x="690" y="491"/>
                  </a:lnTo>
                  <a:lnTo>
                    <a:pt x="688" y="490"/>
                  </a:lnTo>
                  <a:lnTo>
                    <a:pt x="688" y="488"/>
                  </a:lnTo>
                  <a:lnTo>
                    <a:pt x="686" y="488"/>
                  </a:lnTo>
                  <a:lnTo>
                    <a:pt x="686" y="486"/>
                  </a:lnTo>
                  <a:lnTo>
                    <a:pt x="688" y="484"/>
                  </a:lnTo>
                  <a:lnTo>
                    <a:pt x="691" y="484"/>
                  </a:lnTo>
                  <a:lnTo>
                    <a:pt x="690" y="482"/>
                  </a:lnTo>
                  <a:lnTo>
                    <a:pt x="688" y="482"/>
                  </a:lnTo>
                  <a:lnTo>
                    <a:pt x="688" y="484"/>
                  </a:lnTo>
                  <a:lnTo>
                    <a:pt x="686" y="484"/>
                  </a:lnTo>
                  <a:lnTo>
                    <a:pt x="686" y="482"/>
                  </a:lnTo>
                  <a:lnTo>
                    <a:pt x="686" y="480"/>
                  </a:lnTo>
                  <a:lnTo>
                    <a:pt x="686" y="478"/>
                  </a:lnTo>
                  <a:lnTo>
                    <a:pt x="684" y="478"/>
                  </a:lnTo>
                  <a:lnTo>
                    <a:pt x="684" y="480"/>
                  </a:lnTo>
                  <a:lnTo>
                    <a:pt x="686" y="480"/>
                  </a:lnTo>
                  <a:lnTo>
                    <a:pt x="686" y="482"/>
                  </a:lnTo>
                  <a:lnTo>
                    <a:pt x="684" y="482"/>
                  </a:lnTo>
                  <a:lnTo>
                    <a:pt x="686" y="482"/>
                  </a:lnTo>
                  <a:lnTo>
                    <a:pt x="686" y="484"/>
                  </a:lnTo>
                  <a:lnTo>
                    <a:pt x="686" y="486"/>
                  </a:lnTo>
                  <a:lnTo>
                    <a:pt x="686" y="488"/>
                  </a:lnTo>
                  <a:lnTo>
                    <a:pt x="684" y="488"/>
                  </a:lnTo>
                  <a:lnTo>
                    <a:pt x="682" y="486"/>
                  </a:lnTo>
                  <a:lnTo>
                    <a:pt x="684" y="486"/>
                  </a:lnTo>
                  <a:lnTo>
                    <a:pt x="682" y="486"/>
                  </a:lnTo>
                  <a:lnTo>
                    <a:pt x="680" y="486"/>
                  </a:lnTo>
                  <a:lnTo>
                    <a:pt x="680" y="484"/>
                  </a:lnTo>
                  <a:lnTo>
                    <a:pt x="680" y="482"/>
                  </a:lnTo>
                  <a:lnTo>
                    <a:pt x="680" y="480"/>
                  </a:lnTo>
                  <a:lnTo>
                    <a:pt x="678" y="482"/>
                  </a:lnTo>
                  <a:lnTo>
                    <a:pt x="676" y="482"/>
                  </a:lnTo>
                  <a:lnTo>
                    <a:pt x="676" y="480"/>
                  </a:lnTo>
                  <a:lnTo>
                    <a:pt x="678" y="482"/>
                  </a:lnTo>
                  <a:lnTo>
                    <a:pt x="678" y="484"/>
                  </a:lnTo>
                  <a:lnTo>
                    <a:pt x="676" y="484"/>
                  </a:lnTo>
                  <a:lnTo>
                    <a:pt x="676" y="482"/>
                  </a:lnTo>
                  <a:lnTo>
                    <a:pt x="674" y="482"/>
                  </a:lnTo>
                  <a:lnTo>
                    <a:pt x="672" y="480"/>
                  </a:lnTo>
                  <a:lnTo>
                    <a:pt x="670" y="478"/>
                  </a:lnTo>
                  <a:lnTo>
                    <a:pt x="670" y="480"/>
                  </a:lnTo>
                  <a:lnTo>
                    <a:pt x="672" y="480"/>
                  </a:lnTo>
                  <a:lnTo>
                    <a:pt x="672" y="482"/>
                  </a:lnTo>
                  <a:lnTo>
                    <a:pt x="670" y="482"/>
                  </a:lnTo>
                  <a:lnTo>
                    <a:pt x="670" y="484"/>
                  </a:lnTo>
                  <a:lnTo>
                    <a:pt x="668" y="486"/>
                  </a:lnTo>
                  <a:lnTo>
                    <a:pt x="670" y="486"/>
                  </a:lnTo>
                  <a:lnTo>
                    <a:pt x="670" y="484"/>
                  </a:lnTo>
                  <a:lnTo>
                    <a:pt x="672" y="484"/>
                  </a:lnTo>
                  <a:lnTo>
                    <a:pt x="674" y="484"/>
                  </a:lnTo>
                  <a:lnTo>
                    <a:pt x="674" y="486"/>
                  </a:lnTo>
                  <a:lnTo>
                    <a:pt x="674" y="484"/>
                  </a:lnTo>
                  <a:lnTo>
                    <a:pt x="676" y="484"/>
                  </a:lnTo>
                  <a:lnTo>
                    <a:pt x="676" y="486"/>
                  </a:lnTo>
                  <a:lnTo>
                    <a:pt x="678" y="486"/>
                  </a:lnTo>
                  <a:lnTo>
                    <a:pt x="678" y="484"/>
                  </a:lnTo>
                  <a:lnTo>
                    <a:pt x="678" y="486"/>
                  </a:lnTo>
                  <a:lnTo>
                    <a:pt x="680" y="486"/>
                  </a:lnTo>
                  <a:lnTo>
                    <a:pt x="680" y="488"/>
                  </a:lnTo>
                  <a:lnTo>
                    <a:pt x="678" y="488"/>
                  </a:lnTo>
                  <a:lnTo>
                    <a:pt x="678" y="486"/>
                  </a:lnTo>
                  <a:lnTo>
                    <a:pt x="676" y="486"/>
                  </a:lnTo>
                  <a:lnTo>
                    <a:pt x="678" y="486"/>
                  </a:lnTo>
                  <a:lnTo>
                    <a:pt x="678" y="488"/>
                  </a:lnTo>
                  <a:lnTo>
                    <a:pt x="678" y="490"/>
                  </a:lnTo>
                  <a:lnTo>
                    <a:pt x="680" y="490"/>
                  </a:lnTo>
                  <a:lnTo>
                    <a:pt x="680" y="488"/>
                  </a:lnTo>
                  <a:lnTo>
                    <a:pt x="682" y="488"/>
                  </a:lnTo>
                  <a:lnTo>
                    <a:pt x="682" y="490"/>
                  </a:lnTo>
                  <a:lnTo>
                    <a:pt x="680" y="491"/>
                  </a:lnTo>
                  <a:lnTo>
                    <a:pt x="678" y="491"/>
                  </a:lnTo>
                  <a:lnTo>
                    <a:pt x="680" y="491"/>
                  </a:lnTo>
                  <a:lnTo>
                    <a:pt x="680" y="493"/>
                  </a:lnTo>
                  <a:lnTo>
                    <a:pt x="680" y="491"/>
                  </a:lnTo>
                  <a:lnTo>
                    <a:pt x="682" y="491"/>
                  </a:lnTo>
                  <a:lnTo>
                    <a:pt x="682" y="490"/>
                  </a:lnTo>
                  <a:lnTo>
                    <a:pt x="684" y="491"/>
                  </a:lnTo>
                  <a:lnTo>
                    <a:pt x="684" y="493"/>
                  </a:lnTo>
                  <a:lnTo>
                    <a:pt x="686" y="493"/>
                  </a:lnTo>
                  <a:lnTo>
                    <a:pt x="684" y="493"/>
                  </a:lnTo>
                  <a:lnTo>
                    <a:pt x="684" y="495"/>
                  </a:lnTo>
                  <a:lnTo>
                    <a:pt x="686" y="495"/>
                  </a:lnTo>
                  <a:lnTo>
                    <a:pt x="686" y="497"/>
                  </a:lnTo>
                  <a:lnTo>
                    <a:pt x="686" y="499"/>
                  </a:lnTo>
                  <a:lnTo>
                    <a:pt x="688" y="499"/>
                  </a:lnTo>
                  <a:lnTo>
                    <a:pt x="686" y="499"/>
                  </a:lnTo>
                  <a:lnTo>
                    <a:pt x="686" y="501"/>
                  </a:lnTo>
                  <a:lnTo>
                    <a:pt x="684" y="501"/>
                  </a:lnTo>
                  <a:lnTo>
                    <a:pt x="682" y="501"/>
                  </a:lnTo>
                  <a:lnTo>
                    <a:pt x="684" y="499"/>
                  </a:lnTo>
                  <a:lnTo>
                    <a:pt x="682" y="499"/>
                  </a:lnTo>
                  <a:lnTo>
                    <a:pt x="682" y="497"/>
                  </a:lnTo>
                  <a:lnTo>
                    <a:pt x="682" y="499"/>
                  </a:lnTo>
                  <a:lnTo>
                    <a:pt x="680" y="499"/>
                  </a:lnTo>
                  <a:lnTo>
                    <a:pt x="680" y="497"/>
                  </a:lnTo>
                  <a:lnTo>
                    <a:pt x="678" y="497"/>
                  </a:lnTo>
                  <a:lnTo>
                    <a:pt x="680" y="497"/>
                  </a:lnTo>
                  <a:lnTo>
                    <a:pt x="680" y="499"/>
                  </a:lnTo>
                  <a:lnTo>
                    <a:pt x="678" y="499"/>
                  </a:lnTo>
                  <a:lnTo>
                    <a:pt x="680" y="499"/>
                  </a:lnTo>
                  <a:lnTo>
                    <a:pt x="682" y="499"/>
                  </a:lnTo>
                  <a:lnTo>
                    <a:pt x="682" y="501"/>
                  </a:lnTo>
                  <a:lnTo>
                    <a:pt x="680" y="501"/>
                  </a:lnTo>
                  <a:lnTo>
                    <a:pt x="678" y="501"/>
                  </a:lnTo>
                  <a:lnTo>
                    <a:pt x="678" y="499"/>
                  </a:lnTo>
                  <a:lnTo>
                    <a:pt x="676" y="501"/>
                  </a:lnTo>
                  <a:lnTo>
                    <a:pt x="678" y="501"/>
                  </a:lnTo>
                  <a:lnTo>
                    <a:pt x="678" y="503"/>
                  </a:lnTo>
                  <a:lnTo>
                    <a:pt x="676" y="503"/>
                  </a:lnTo>
                  <a:lnTo>
                    <a:pt x="676" y="501"/>
                  </a:lnTo>
                  <a:lnTo>
                    <a:pt x="674" y="501"/>
                  </a:lnTo>
                  <a:lnTo>
                    <a:pt x="674" y="499"/>
                  </a:lnTo>
                  <a:lnTo>
                    <a:pt x="672" y="499"/>
                  </a:lnTo>
                  <a:lnTo>
                    <a:pt x="672" y="497"/>
                  </a:lnTo>
                  <a:lnTo>
                    <a:pt x="670" y="497"/>
                  </a:lnTo>
                  <a:lnTo>
                    <a:pt x="670" y="499"/>
                  </a:lnTo>
                  <a:lnTo>
                    <a:pt x="668" y="499"/>
                  </a:lnTo>
                  <a:lnTo>
                    <a:pt x="668" y="497"/>
                  </a:lnTo>
                  <a:lnTo>
                    <a:pt x="667" y="497"/>
                  </a:lnTo>
                  <a:lnTo>
                    <a:pt x="667" y="495"/>
                  </a:lnTo>
                  <a:lnTo>
                    <a:pt x="665" y="495"/>
                  </a:lnTo>
                  <a:lnTo>
                    <a:pt x="665" y="493"/>
                  </a:lnTo>
                  <a:lnTo>
                    <a:pt x="663" y="493"/>
                  </a:lnTo>
                  <a:lnTo>
                    <a:pt x="663" y="491"/>
                  </a:lnTo>
                  <a:lnTo>
                    <a:pt x="661" y="491"/>
                  </a:lnTo>
                  <a:lnTo>
                    <a:pt x="663" y="491"/>
                  </a:lnTo>
                  <a:lnTo>
                    <a:pt x="665" y="491"/>
                  </a:lnTo>
                  <a:lnTo>
                    <a:pt x="665" y="490"/>
                  </a:lnTo>
                  <a:lnTo>
                    <a:pt x="663" y="490"/>
                  </a:lnTo>
                  <a:lnTo>
                    <a:pt x="661" y="491"/>
                  </a:lnTo>
                  <a:lnTo>
                    <a:pt x="661" y="490"/>
                  </a:lnTo>
                  <a:lnTo>
                    <a:pt x="657" y="488"/>
                  </a:lnTo>
                  <a:lnTo>
                    <a:pt x="657" y="486"/>
                  </a:lnTo>
                  <a:lnTo>
                    <a:pt x="657" y="484"/>
                  </a:lnTo>
                  <a:lnTo>
                    <a:pt x="655" y="482"/>
                  </a:lnTo>
                  <a:lnTo>
                    <a:pt x="653" y="480"/>
                  </a:lnTo>
                  <a:lnTo>
                    <a:pt x="651" y="478"/>
                  </a:lnTo>
                  <a:lnTo>
                    <a:pt x="649" y="478"/>
                  </a:lnTo>
                  <a:lnTo>
                    <a:pt x="649" y="476"/>
                  </a:lnTo>
                  <a:lnTo>
                    <a:pt x="647" y="476"/>
                  </a:lnTo>
                  <a:lnTo>
                    <a:pt x="645" y="476"/>
                  </a:lnTo>
                  <a:lnTo>
                    <a:pt x="647" y="476"/>
                  </a:lnTo>
                  <a:lnTo>
                    <a:pt x="647" y="474"/>
                  </a:lnTo>
                  <a:lnTo>
                    <a:pt x="649" y="474"/>
                  </a:lnTo>
                  <a:lnTo>
                    <a:pt x="647" y="474"/>
                  </a:lnTo>
                  <a:lnTo>
                    <a:pt x="645" y="474"/>
                  </a:lnTo>
                  <a:lnTo>
                    <a:pt x="645" y="476"/>
                  </a:lnTo>
                  <a:lnTo>
                    <a:pt x="645" y="474"/>
                  </a:lnTo>
                  <a:lnTo>
                    <a:pt x="643" y="474"/>
                  </a:lnTo>
                  <a:lnTo>
                    <a:pt x="642" y="474"/>
                  </a:lnTo>
                  <a:lnTo>
                    <a:pt x="642" y="472"/>
                  </a:lnTo>
                  <a:lnTo>
                    <a:pt x="640" y="472"/>
                  </a:lnTo>
                  <a:lnTo>
                    <a:pt x="636" y="470"/>
                  </a:lnTo>
                  <a:lnTo>
                    <a:pt x="638" y="470"/>
                  </a:lnTo>
                  <a:lnTo>
                    <a:pt x="636" y="470"/>
                  </a:lnTo>
                  <a:lnTo>
                    <a:pt x="636" y="468"/>
                  </a:lnTo>
                  <a:lnTo>
                    <a:pt x="634" y="468"/>
                  </a:lnTo>
                  <a:lnTo>
                    <a:pt x="632" y="468"/>
                  </a:lnTo>
                  <a:lnTo>
                    <a:pt x="632" y="467"/>
                  </a:lnTo>
                  <a:lnTo>
                    <a:pt x="632" y="468"/>
                  </a:lnTo>
                  <a:lnTo>
                    <a:pt x="634" y="468"/>
                  </a:lnTo>
                  <a:lnTo>
                    <a:pt x="634" y="467"/>
                  </a:lnTo>
                  <a:lnTo>
                    <a:pt x="632" y="467"/>
                  </a:lnTo>
                  <a:lnTo>
                    <a:pt x="630" y="467"/>
                  </a:lnTo>
                  <a:lnTo>
                    <a:pt x="626" y="463"/>
                  </a:lnTo>
                  <a:lnTo>
                    <a:pt x="628" y="463"/>
                  </a:lnTo>
                  <a:lnTo>
                    <a:pt x="628" y="461"/>
                  </a:lnTo>
                  <a:lnTo>
                    <a:pt x="628" y="463"/>
                  </a:lnTo>
                  <a:lnTo>
                    <a:pt x="630" y="463"/>
                  </a:lnTo>
                  <a:lnTo>
                    <a:pt x="630" y="461"/>
                  </a:lnTo>
                  <a:lnTo>
                    <a:pt x="632" y="459"/>
                  </a:lnTo>
                  <a:lnTo>
                    <a:pt x="632" y="457"/>
                  </a:lnTo>
                  <a:lnTo>
                    <a:pt x="630" y="457"/>
                  </a:lnTo>
                  <a:lnTo>
                    <a:pt x="630" y="455"/>
                  </a:lnTo>
                  <a:lnTo>
                    <a:pt x="630" y="453"/>
                  </a:lnTo>
                  <a:lnTo>
                    <a:pt x="630" y="451"/>
                  </a:lnTo>
                  <a:lnTo>
                    <a:pt x="632" y="451"/>
                  </a:lnTo>
                  <a:lnTo>
                    <a:pt x="632" y="449"/>
                  </a:lnTo>
                  <a:lnTo>
                    <a:pt x="634" y="451"/>
                  </a:lnTo>
                  <a:lnTo>
                    <a:pt x="634" y="453"/>
                  </a:lnTo>
                  <a:lnTo>
                    <a:pt x="634" y="455"/>
                  </a:lnTo>
                  <a:lnTo>
                    <a:pt x="634" y="457"/>
                  </a:lnTo>
                  <a:lnTo>
                    <a:pt x="634" y="459"/>
                  </a:lnTo>
                  <a:lnTo>
                    <a:pt x="636" y="461"/>
                  </a:lnTo>
                  <a:lnTo>
                    <a:pt x="634" y="461"/>
                  </a:lnTo>
                  <a:lnTo>
                    <a:pt x="634" y="463"/>
                  </a:lnTo>
                  <a:lnTo>
                    <a:pt x="636" y="463"/>
                  </a:lnTo>
                  <a:lnTo>
                    <a:pt x="636" y="461"/>
                  </a:lnTo>
                  <a:lnTo>
                    <a:pt x="636" y="459"/>
                  </a:lnTo>
                  <a:lnTo>
                    <a:pt x="636" y="457"/>
                  </a:lnTo>
                  <a:lnTo>
                    <a:pt x="634" y="457"/>
                  </a:lnTo>
                  <a:lnTo>
                    <a:pt x="636" y="455"/>
                  </a:lnTo>
                  <a:lnTo>
                    <a:pt x="636" y="453"/>
                  </a:lnTo>
                  <a:lnTo>
                    <a:pt x="640" y="453"/>
                  </a:lnTo>
                  <a:lnTo>
                    <a:pt x="640" y="455"/>
                  </a:lnTo>
                  <a:lnTo>
                    <a:pt x="642" y="455"/>
                  </a:lnTo>
                  <a:lnTo>
                    <a:pt x="640" y="455"/>
                  </a:lnTo>
                  <a:lnTo>
                    <a:pt x="640" y="453"/>
                  </a:lnTo>
                  <a:lnTo>
                    <a:pt x="636" y="453"/>
                  </a:lnTo>
                  <a:lnTo>
                    <a:pt x="634" y="451"/>
                  </a:lnTo>
                  <a:lnTo>
                    <a:pt x="634" y="449"/>
                  </a:lnTo>
                  <a:lnTo>
                    <a:pt x="632" y="449"/>
                  </a:lnTo>
                  <a:lnTo>
                    <a:pt x="632" y="447"/>
                  </a:lnTo>
                  <a:lnTo>
                    <a:pt x="630" y="447"/>
                  </a:lnTo>
                  <a:lnTo>
                    <a:pt x="630" y="449"/>
                  </a:lnTo>
                  <a:lnTo>
                    <a:pt x="630" y="451"/>
                  </a:lnTo>
                  <a:lnTo>
                    <a:pt x="628" y="451"/>
                  </a:lnTo>
                  <a:lnTo>
                    <a:pt x="626" y="453"/>
                  </a:lnTo>
                  <a:lnTo>
                    <a:pt x="626" y="455"/>
                  </a:lnTo>
                  <a:lnTo>
                    <a:pt x="624" y="455"/>
                  </a:lnTo>
                  <a:lnTo>
                    <a:pt x="622" y="455"/>
                  </a:lnTo>
                  <a:lnTo>
                    <a:pt x="620" y="457"/>
                  </a:lnTo>
                  <a:lnTo>
                    <a:pt x="619" y="457"/>
                  </a:lnTo>
                  <a:lnTo>
                    <a:pt x="619" y="459"/>
                  </a:lnTo>
                  <a:lnTo>
                    <a:pt x="615" y="459"/>
                  </a:lnTo>
                  <a:lnTo>
                    <a:pt x="613" y="459"/>
                  </a:lnTo>
                  <a:lnTo>
                    <a:pt x="613" y="457"/>
                  </a:lnTo>
                  <a:lnTo>
                    <a:pt x="611" y="457"/>
                  </a:lnTo>
                  <a:lnTo>
                    <a:pt x="609" y="457"/>
                  </a:lnTo>
                  <a:lnTo>
                    <a:pt x="607" y="455"/>
                  </a:lnTo>
                  <a:lnTo>
                    <a:pt x="605" y="455"/>
                  </a:lnTo>
                  <a:lnTo>
                    <a:pt x="603" y="453"/>
                  </a:lnTo>
                  <a:lnTo>
                    <a:pt x="601" y="453"/>
                  </a:lnTo>
                  <a:lnTo>
                    <a:pt x="599" y="451"/>
                  </a:lnTo>
                  <a:lnTo>
                    <a:pt x="601" y="451"/>
                  </a:lnTo>
                  <a:lnTo>
                    <a:pt x="603" y="451"/>
                  </a:lnTo>
                  <a:lnTo>
                    <a:pt x="603" y="449"/>
                  </a:lnTo>
                  <a:lnTo>
                    <a:pt x="603" y="447"/>
                  </a:lnTo>
                  <a:lnTo>
                    <a:pt x="603" y="445"/>
                  </a:lnTo>
                  <a:lnTo>
                    <a:pt x="601" y="445"/>
                  </a:lnTo>
                  <a:lnTo>
                    <a:pt x="601" y="443"/>
                  </a:lnTo>
                  <a:lnTo>
                    <a:pt x="599" y="445"/>
                  </a:lnTo>
                  <a:lnTo>
                    <a:pt x="601" y="445"/>
                  </a:lnTo>
                  <a:lnTo>
                    <a:pt x="601" y="447"/>
                  </a:lnTo>
                  <a:lnTo>
                    <a:pt x="599" y="449"/>
                  </a:lnTo>
                  <a:lnTo>
                    <a:pt x="597" y="449"/>
                  </a:lnTo>
                  <a:lnTo>
                    <a:pt x="595" y="449"/>
                  </a:lnTo>
                  <a:lnTo>
                    <a:pt x="594" y="449"/>
                  </a:lnTo>
                  <a:lnTo>
                    <a:pt x="592" y="447"/>
                  </a:lnTo>
                  <a:lnTo>
                    <a:pt x="590" y="447"/>
                  </a:lnTo>
                  <a:lnTo>
                    <a:pt x="588" y="447"/>
                  </a:lnTo>
                  <a:lnTo>
                    <a:pt x="586" y="447"/>
                  </a:lnTo>
                  <a:lnTo>
                    <a:pt x="584" y="445"/>
                  </a:lnTo>
                  <a:lnTo>
                    <a:pt x="582" y="445"/>
                  </a:lnTo>
                  <a:lnTo>
                    <a:pt x="578" y="445"/>
                  </a:lnTo>
                  <a:lnTo>
                    <a:pt x="576" y="445"/>
                  </a:lnTo>
                  <a:lnTo>
                    <a:pt x="572" y="447"/>
                  </a:lnTo>
                  <a:lnTo>
                    <a:pt x="569" y="447"/>
                  </a:lnTo>
                  <a:lnTo>
                    <a:pt x="567" y="447"/>
                  </a:lnTo>
                  <a:lnTo>
                    <a:pt x="565" y="447"/>
                  </a:lnTo>
                  <a:lnTo>
                    <a:pt x="563" y="449"/>
                  </a:lnTo>
                  <a:lnTo>
                    <a:pt x="561" y="449"/>
                  </a:lnTo>
                  <a:lnTo>
                    <a:pt x="559" y="447"/>
                  </a:lnTo>
                  <a:lnTo>
                    <a:pt x="555" y="447"/>
                  </a:lnTo>
                  <a:lnTo>
                    <a:pt x="557" y="447"/>
                  </a:lnTo>
                  <a:lnTo>
                    <a:pt x="559" y="447"/>
                  </a:lnTo>
                  <a:lnTo>
                    <a:pt x="559" y="445"/>
                  </a:lnTo>
                  <a:lnTo>
                    <a:pt x="557" y="443"/>
                  </a:lnTo>
                  <a:lnTo>
                    <a:pt x="555" y="443"/>
                  </a:lnTo>
                  <a:lnTo>
                    <a:pt x="557" y="443"/>
                  </a:lnTo>
                  <a:lnTo>
                    <a:pt x="557" y="442"/>
                  </a:lnTo>
                  <a:lnTo>
                    <a:pt x="555" y="443"/>
                  </a:lnTo>
                  <a:lnTo>
                    <a:pt x="555" y="442"/>
                  </a:lnTo>
                  <a:lnTo>
                    <a:pt x="553" y="442"/>
                  </a:lnTo>
                  <a:lnTo>
                    <a:pt x="553" y="443"/>
                  </a:lnTo>
                  <a:lnTo>
                    <a:pt x="551" y="443"/>
                  </a:lnTo>
                  <a:lnTo>
                    <a:pt x="551" y="442"/>
                  </a:lnTo>
                  <a:lnTo>
                    <a:pt x="553" y="442"/>
                  </a:lnTo>
                  <a:lnTo>
                    <a:pt x="551" y="442"/>
                  </a:lnTo>
                  <a:lnTo>
                    <a:pt x="551" y="443"/>
                  </a:lnTo>
                  <a:lnTo>
                    <a:pt x="549" y="442"/>
                  </a:lnTo>
                  <a:lnTo>
                    <a:pt x="549" y="440"/>
                  </a:lnTo>
                  <a:lnTo>
                    <a:pt x="547" y="440"/>
                  </a:lnTo>
                  <a:lnTo>
                    <a:pt x="546" y="440"/>
                  </a:lnTo>
                  <a:lnTo>
                    <a:pt x="546" y="438"/>
                  </a:lnTo>
                  <a:lnTo>
                    <a:pt x="546" y="436"/>
                  </a:lnTo>
                  <a:lnTo>
                    <a:pt x="547" y="436"/>
                  </a:lnTo>
                  <a:lnTo>
                    <a:pt x="546" y="436"/>
                  </a:lnTo>
                  <a:lnTo>
                    <a:pt x="546" y="434"/>
                  </a:lnTo>
                  <a:lnTo>
                    <a:pt x="547" y="434"/>
                  </a:lnTo>
                  <a:lnTo>
                    <a:pt x="547" y="432"/>
                  </a:lnTo>
                  <a:lnTo>
                    <a:pt x="547" y="434"/>
                  </a:lnTo>
                  <a:lnTo>
                    <a:pt x="546" y="434"/>
                  </a:lnTo>
                  <a:lnTo>
                    <a:pt x="546" y="432"/>
                  </a:lnTo>
                  <a:lnTo>
                    <a:pt x="547" y="432"/>
                  </a:lnTo>
                  <a:lnTo>
                    <a:pt x="547" y="430"/>
                  </a:lnTo>
                  <a:lnTo>
                    <a:pt x="547" y="428"/>
                  </a:lnTo>
                  <a:lnTo>
                    <a:pt x="547" y="426"/>
                  </a:lnTo>
                  <a:lnTo>
                    <a:pt x="549" y="426"/>
                  </a:lnTo>
                  <a:lnTo>
                    <a:pt x="549" y="428"/>
                  </a:lnTo>
                  <a:lnTo>
                    <a:pt x="549" y="426"/>
                  </a:lnTo>
                  <a:lnTo>
                    <a:pt x="547" y="426"/>
                  </a:lnTo>
                  <a:lnTo>
                    <a:pt x="547" y="428"/>
                  </a:lnTo>
                  <a:lnTo>
                    <a:pt x="546" y="428"/>
                  </a:lnTo>
                  <a:lnTo>
                    <a:pt x="546" y="430"/>
                  </a:lnTo>
                  <a:lnTo>
                    <a:pt x="544" y="432"/>
                  </a:lnTo>
                  <a:lnTo>
                    <a:pt x="544" y="434"/>
                  </a:lnTo>
                  <a:lnTo>
                    <a:pt x="542" y="434"/>
                  </a:lnTo>
                  <a:lnTo>
                    <a:pt x="542" y="436"/>
                  </a:lnTo>
                  <a:lnTo>
                    <a:pt x="540" y="438"/>
                  </a:lnTo>
                  <a:lnTo>
                    <a:pt x="538" y="438"/>
                  </a:lnTo>
                  <a:lnTo>
                    <a:pt x="538" y="436"/>
                  </a:lnTo>
                  <a:lnTo>
                    <a:pt x="536" y="436"/>
                  </a:lnTo>
                  <a:lnTo>
                    <a:pt x="536" y="434"/>
                  </a:lnTo>
                  <a:lnTo>
                    <a:pt x="534" y="434"/>
                  </a:lnTo>
                  <a:lnTo>
                    <a:pt x="532" y="434"/>
                  </a:lnTo>
                  <a:lnTo>
                    <a:pt x="530" y="434"/>
                  </a:lnTo>
                  <a:lnTo>
                    <a:pt x="528" y="434"/>
                  </a:lnTo>
                  <a:lnTo>
                    <a:pt x="530" y="434"/>
                  </a:lnTo>
                  <a:lnTo>
                    <a:pt x="530" y="432"/>
                  </a:lnTo>
                  <a:lnTo>
                    <a:pt x="532" y="432"/>
                  </a:lnTo>
                  <a:lnTo>
                    <a:pt x="534" y="430"/>
                  </a:lnTo>
                  <a:lnTo>
                    <a:pt x="534" y="428"/>
                  </a:lnTo>
                  <a:lnTo>
                    <a:pt x="534" y="426"/>
                  </a:lnTo>
                  <a:lnTo>
                    <a:pt x="532" y="428"/>
                  </a:lnTo>
                  <a:lnTo>
                    <a:pt x="530" y="428"/>
                  </a:lnTo>
                  <a:lnTo>
                    <a:pt x="530" y="426"/>
                  </a:lnTo>
                  <a:lnTo>
                    <a:pt x="528" y="428"/>
                  </a:lnTo>
                  <a:lnTo>
                    <a:pt x="528" y="426"/>
                  </a:lnTo>
                  <a:lnTo>
                    <a:pt x="530" y="426"/>
                  </a:lnTo>
                  <a:lnTo>
                    <a:pt x="528" y="426"/>
                  </a:lnTo>
                  <a:lnTo>
                    <a:pt x="524" y="428"/>
                  </a:lnTo>
                  <a:lnTo>
                    <a:pt x="524" y="426"/>
                  </a:lnTo>
                  <a:lnTo>
                    <a:pt x="526" y="426"/>
                  </a:lnTo>
                  <a:lnTo>
                    <a:pt x="526" y="424"/>
                  </a:lnTo>
                  <a:lnTo>
                    <a:pt x="528" y="424"/>
                  </a:lnTo>
                  <a:lnTo>
                    <a:pt x="528" y="422"/>
                  </a:lnTo>
                  <a:lnTo>
                    <a:pt x="526" y="422"/>
                  </a:lnTo>
                  <a:lnTo>
                    <a:pt x="526" y="424"/>
                  </a:lnTo>
                  <a:lnTo>
                    <a:pt x="524" y="424"/>
                  </a:lnTo>
                  <a:lnTo>
                    <a:pt x="526" y="424"/>
                  </a:lnTo>
                  <a:lnTo>
                    <a:pt x="524" y="424"/>
                  </a:lnTo>
                  <a:lnTo>
                    <a:pt x="524" y="426"/>
                  </a:lnTo>
                  <a:lnTo>
                    <a:pt x="523" y="426"/>
                  </a:lnTo>
                  <a:lnTo>
                    <a:pt x="523" y="424"/>
                  </a:lnTo>
                  <a:lnTo>
                    <a:pt x="524" y="424"/>
                  </a:lnTo>
                  <a:lnTo>
                    <a:pt x="523" y="424"/>
                  </a:lnTo>
                  <a:lnTo>
                    <a:pt x="523" y="426"/>
                  </a:lnTo>
                  <a:lnTo>
                    <a:pt x="521" y="426"/>
                  </a:lnTo>
                  <a:lnTo>
                    <a:pt x="519" y="426"/>
                  </a:lnTo>
                  <a:lnTo>
                    <a:pt x="517" y="426"/>
                  </a:lnTo>
                  <a:lnTo>
                    <a:pt x="517" y="424"/>
                  </a:lnTo>
                  <a:lnTo>
                    <a:pt x="519" y="424"/>
                  </a:lnTo>
                  <a:lnTo>
                    <a:pt x="521" y="424"/>
                  </a:lnTo>
                  <a:lnTo>
                    <a:pt x="519" y="424"/>
                  </a:lnTo>
                  <a:lnTo>
                    <a:pt x="521" y="424"/>
                  </a:lnTo>
                  <a:lnTo>
                    <a:pt x="523" y="424"/>
                  </a:lnTo>
                  <a:lnTo>
                    <a:pt x="523" y="422"/>
                  </a:lnTo>
                  <a:lnTo>
                    <a:pt x="524" y="422"/>
                  </a:lnTo>
                  <a:lnTo>
                    <a:pt x="524" y="420"/>
                  </a:lnTo>
                  <a:lnTo>
                    <a:pt x="526" y="422"/>
                  </a:lnTo>
                  <a:lnTo>
                    <a:pt x="524" y="420"/>
                  </a:lnTo>
                  <a:lnTo>
                    <a:pt x="523" y="422"/>
                  </a:lnTo>
                  <a:lnTo>
                    <a:pt x="523" y="420"/>
                  </a:lnTo>
                  <a:lnTo>
                    <a:pt x="521" y="422"/>
                  </a:lnTo>
                  <a:lnTo>
                    <a:pt x="519" y="422"/>
                  </a:lnTo>
                  <a:lnTo>
                    <a:pt x="519" y="420"/>
                  </a:lnTo>
                  <a:lnTo>
                    <a:pt x="519" y="422"/>
                  </a:lnTo>
                  <a:lnTo>
                    <a:pt x="519" y="420"/>
                  </a:lnTo>
                  <a:lnTo>
                    <a:pt x="517" y="420"/>
                  </a:lnTo>
                  <a:lnTo>
                    <a:pt x="517" y="419"/>
                  </a:lnTo>
                  <a:lnTo>
                    <a:pt x="517" y="417"/>
                  </a:lnTo>
                  <a:lnTo>
                    <a:pt x="517" y="419"/>
                  </a:lnTo>
                  <a:lnTo>
                    <a:pt x="519" y="419"/>
                  </a:lnTo>
                  <a:lnTo>
                    <a:pt x="517" y="417"/>
                  </a:lnTo>
                  <a:lnTo>
                    <a:pt x="517" y="415"/>
                  </a:lnTo>
                  <a:lnTo>
                    <a:pt x="519" y="415"/>
                  </a:lnTo>
                  <a:lnTo>
                    <a:pt x="519" y="413"/>
                  </a:lnTo>
                  <a:lnTo>
                    <a:pt x="524" y="413"/>
                  </a:lnTo>
                  <a:lnTo>
                    <a:pt x="523" y="413"/>
                  </a:lnTo>
                  <a:lnTo>
                    <a:pt x="521" y="411"/>
                  </a:lnTo>
                  <a:lnTo>
                    <a:pt x="521" y="413"/>
                  </a:lnTo>
                  <a:lnTo>
                    <a:pt x="519" y="413"/>
                  </a:lnTo>
                  <a:lnTo>
                    <a:pt x="517" y="413"/>
                  </a:lnTo>
                  <a:lnTo>
                    <a:pt x="517" y="415"/>
                  </a:lnTo>
                  <a:lnTo>
                    <a:pt x="515" y="415"/>
                  </a:lnTo>
                  <a:lnTo>
                    <a:pt x="515" y="417"/>
                  </a:lnTo>
                  <a:lnTo>
                    <a:pt x="513" y="417"/>
                  </a:lnTo>
                  <a:lnTo>
                    <a:pt x="513" y="419"/>
                  </a:lnTo>
                  <a:lnTo>
                    <a:pt x="511" y="419"/>
                  </a:lnTo>
                  <a:lnTo>
                    <a:pt x="513" y="417"/>
                  </a:lnTo>
                  <a:lnTo>
                    <a:pt x="511" y="417"/>
                  </a:lnTo>
                  <a:lnTo>
                    <a:pt x="509" y="417"/>
                  </a:lnTo>
                  <a:lnTo>
                    <a:pt x="509" y="419"/>
                  </a:lnTo>
                  <a:lnTo>
                    <a:pt x="509" y="417"/>
                  </a:lnTo>
                  <a:lnTo>
                    <a:pt x="507" y="417"/>
                  </a:lnTo>
                  <a:lnTo>
                    <a:pt x="507" y="419"/>
                  </a:lnTo>
                  <a:lnTo>
                    <a:pt x="507" y="420"/>
                  </a:lnTo>
                  <a:lnTo>
                    <a:pt x="505" y="420"/>
                  </a:lnTo>
                  <a:lnTo>
                    <a:pt x="505" y="419"/>
                  </a:lnTo>
                  <a:lnTo>
                    <a:pt x="505" y="420"/>
                  </a:lnTo>
                  <a:lnTo>
                    <a:pt x="505" y="419"/>
                  </a:lnTo>
                  <a:lnTo>
                    <a:pt x="505" y="417"/>
                  </a:lnTo>
                  <a:lnTo>
                    <a:pt x="505" y="419"/>
                  </a:lnTo>
                  <a:lnTo>
                    <a:pt x="505" y="417"/>
                  </a:lnTo>
                  <a:lnTo>
                    <a:pt x="503" y="417"/>
                  </a:lnTo>
                  <a:lnTo>
                    <a:pt x="503" y="419"/>
                  </a:lnTo>
                  <a:lnTo>
                    <a:pt x="503" y="417"/>
                  </a:lnTo>
                  <a:lnTo>
                    <a:pt x="503" y="415"/>
                  </a:lnTo>
                  <a:lnTo>
                    <a:pt x="505" y="415"/>
                  </a:lnTo>
                  <a:lnTo>
                    <a:pt x="505" y="413"/>
                  </a:lnTo>
                  <a:lnTo>
                    <a:pt x="503" y="413"/>
                  </a:lnTo>
                  <a:lnTo>
                    <a:pt x="503" y="411"/>
                  </a:lnTo>
                  <a:lnTo>
                    <a:pt x="503" y="413"/>
                  </a:lnTo>
                  <a:lnTo>
                    <a:pt x="503" y="415"/>
                  </a:lnTo>
                  <a:lnTo>
                    <a:pt x="501" y="415"/>
                  </a:lnTo>
                  <a:lnTo>
                    <a:pt x="501" y="417"/>
                  </a:lnTo>
                  <a:lnTo>
                    <a:pt x="503" y="417"/>
                  </a:lnTo>
                  <a:lnTo>
                    <a:pt x="501" y="417"/>
                  </a:lnTo>
                  <a:lnTo>
                    <a:pt x="503" y="417"/>
                  </a:lnTo>
                  <a:lnTo>
                    <a:pt x="503" y="419"/>
                  </a:lnTo>
                  <a:lnTo>
                    <a:pt x="503" y="420"/>
                  </a:lnTo>
                  <a:lnTo>
                    <a:pt x="501" y="420"/>
                  </a:lnTo>
                  <a:lnTo>
                    <a:pt x="501" y="419"/>
                  </a:lnTo>
                  <a:lnTo>
                    <a:pt x="499" y="419"/>
                  </a:lnTo>
                  <a:lnTo>
                    <a:pt x="499" y="420"/>
                  </a:lnTo>
                  <a:lnTo>
                    <a:pt x="499" y="422"/>
                  </a:lnTo>
                  <a:lnTo>
                    <a:pt x="498" y="422"/>
                  </a:lnTo>
                  <a:lnTo>
                    <a:pt x="498" y="420"/>
                  </a:lnTo>
                  <a:lnTo>
                    <a:pt x="498" y="419"/>
                  </a:lnTo>
                  <a:lnTo>
                    <a:pt x="496" y="419"/>
                  </a:lnTo>
                  <a:lnTo>
                    <a:pt x="496" y="417"/>
                  </a:lnTo>
                  <a:lnTo>
                    <a:pt x="498" y="417"/>
                  </a:lnTo>
                  <a:lnTo>
                    <a:pt x="498" y="415"/>
                  </a:lnTo>
                  <a:lnTo>
                    <a:pt x="498" y="413"/>
                  </a:lnTo>
                  <a:lnTo>
                    <a:pt x="499" y="411"/>
                  </a:lnTo>
                  <a:lnTo>
                    <a:pt x="501" y="409"/>
                  </a:lnTo>
                  <a:lnTo>
                    <a:pt x="499" y="409"/>
                  </a:lnTo>
                  <a:lnTo>
                    <a:pt x="501" y="407"/>
                  </a:lnTo>
                  <a:lnTo>
                    <a:pt x="499" y="407"/>
                  </a:lnTo>
                  <a:lnTo>
                    <a:pt x="499" y="409"/>
                  </a:lnTo>
                  <a:lnTo>
                    <a:pt x="499" y="411"/>
                  </a:lnTo>
                  <a:lnTo>
                    <a:pt x="498" y="411"/>
                  </a:lnTo>
                  <a:lnTo>
                    <a:pt x="498" y="413"/>
                  </a:lnTo>
                  <a:lnTo>
                    <a:pt x="496" y="415"/>
                  </a:lnTo>
                  <a:lnTo>
                    <a:pt x="494" y="415"/>
                  </a:lnTo>
                  <a:lnTo>
                    <a:pt x="494" y="413"/>
                  </a:lnTo>
                  <a:lnTo>
                    <a:pt x="492" y="413"/>
                  </a:lnTo>
                  <a:lnTo>
                    <a:pt x="492" y="415"/>
                  </a:lnTo>
                  <a:lnTo>
                    <a:pt x="490" y="415"/>
                  </a:lnTo>
                  <a:lnTo>
                    <a:pt x="490" y="417"/>
                  </a:lnTo>
                  <a:lnTo>
                    <a:pt x="492" y="415"/>
                  </a:lnTo>
                  <a:lnTo>
                    <a:pt x="494" y="415"/>
                  </a:lnTo>
                  <a:lnTo>
                    <a:pt x="494" y="417"/>
                  </a:lnTo>
                  <a:lnTo>
                    <a:pt x="492" y="417"/>
                  </a:lnTo>
                  <a:lnTo>
                    <a:pt x="492" y="419"/>
                  </a:lnTo>
                  <a:lnTo>
                    <a:pt x="492" y="417"/>
                  </a:lnTo>
                  <a:lnTo>
                    <a:pt x="492" y="419"/>
                  </a:lnTo>
                  <a:lnTo>
                    <a:pt x="492" y="420"/>
                  </a:lnTo>
                  <a:lnTo>
                    <a:pt x="490" y="420"/>
                  </a:lnTo>
                  <a:lnTo>
                    <a:pt x="490" y="422"/>
                  </a:lnTo>
                  <a:lnTo>
                    <a:pt x="492" y="422"/>
                  </a:lnTo>
                  <a:lnTo>
                    <a:pt x="490" y="422"/>
                  </a:lnTo>
                  <a:lnTo>
                    <a:pt x="488" y="422"/>
                  </a:lnTo>
                  <a:lnTo>
                    <a:pt x="486" y="422"/>
                  </a:lnTo>
                  <a:lnTo>
                    <a:pt x="484" y="422"/>
                  </a:lnTo>
                  <a:lnTo>
                    <a:pt x="486" y="424"/>
                  </a:lnTo>
                  <a:lnTo>
                    <a:pt x="486" y="422"/>
                  </a:lnTo>
                  <a:lnTo>
                    <a:pt x="488" y="422"/>
                  </a:lnTo>
                  <a:lnTo>
                    <a:pt x="490" y="422"/>
                  </a:lnTo>
                  <a:lnTo>
                    <a:pt x="488" y="422"/>
                  </a:lnTo>
                  <a:lnTo>
                    <a:pt x="488" y="424"/>
                  </a:lnTo>
                  <a:lnTo>
                    <a:pt x="486" y="424"/>
                  </a:lnTo>
                  <a:lnTo>
                    <a:pt x="486" y="426"/>
                  </a:lnTo>
                  <a:lnTo>
                    <a:pt x="484" y="426"/>
                  </a:lnTo>
                  <a:lnTo>
                    <a:pt x="486" y="426"/>
                  </a:lnTo>
                  <a:lnTo>
                    <a:pt x="488" y="424"/>
                  </a:lnTo>
                  <a:lnTo>
                    <a:pt x="490" y="424"/>
                  </a:lnTo>
                  <a:lnTo>
                    <a:pt x="490" y="426"/>
                  </a:lnTo>
                  <a:lnTo>
                    <a:pt x="490" y="428"/>
                  </a:lnTo>
                  <a:lnTo>
                    <a:pt x="490" y="426"/>
                  </a:lnTo>
                  <a:lnTo>
                    <a:pt x="492" y="424"/>
                  </a:lnTo>
                  <a:lnTo>
                    <a:pt x="492" y="426"/>
                  </a:lnTo>
                  <a:lnTo>
                    <a:pt x="494" y="428"/>
                  </a:lnTo>
                  <a:lnTo>
                    <a:pt x="492" y="428"/>
                  </a:lnTo>
                  <a:lnTo>
                    <a:pt x="492" y="430"/>
                  </a:lnTo>
                  <a:lnTo>
                    <a:pt x="492" y="432"/>
                  </a:lnTo>
                  <a:lnTo>
                    <a:pt x="490" y="432"/>
                  </a:lnTo>
                  <a:lnTo>
                    <a:pt x="490" y="430"/>
                  </a:lnTo>
                  <a:lnTo>
                    <a:pt x="488" y="430"/>
                  </a:lnTo>
                  <a:lnTo>
                    <a:pt x="486" y="432"/>
                  </a:lnTo>
                  <a:lnTo>
                    <a:pt x="486" y="434"/>
                  </a:lnTo>
                  <a:lnTo>
                    <a:pt x="488" y="432"/>
                  </a:lnTo>
                  <a:lnTo>
                    <a:pt x="490" y="432"/>
                  </a:lnTo>
                  <a:lnTo>
                    <a:pt x="490" y="434"/>
                  </a:lnTo>
                  <a:lnTo>
                    <a:pt x="492" y="434"/>
                  </a:lnTo>
                  <a:lnTo>
                    <a:pt x="492" y="432"/>
                  </a:lnTo>
                  <a:lnTo>
                    <a:pt x="492" y="434"/>
                  </a:lnTo>
                  <a:lnTo>
                    <a:pt x="492" y="432"/>
                  </a:lnTo>
                  <a:lnTo>
                    <a:pt x="494" y="432"/>
                  </a:lnTo>
                  <a:lnTo>
                    <a:pt x="494" y="430"/>
                  </a:lnTo>
                  <a:lnTo>
                    <a:pt x="494" y="432"/>
                  </a:lnTo>
                  <a:lnTo>
                    <a:pt x="494" y="430"/>
                  </a:lnTo>
                  <a:lnTo>
                    <a:pt x="496" y="430"/>
                  </a:lnTo>
                  <a:lnTo>
                    <a:pt x="496" y="432"/>
                  </a:lnTo>
                  <a:lnTo>
                    <a:pt x="496" y="430"/>
                  </a:lnTo>
                  <a:lnTo>
                    <a:pt x="496" y="432"/>
                  </a:lnTo>
                  <a:lnTo>
                    <a:pt x="498" y="432"/>
                  </a:lnTo>
                  <a:lnTo>
                    <a:pt x="498" y="434"/>
                  </a:lnTo>
                  <a:lnTo>
                    <a:pt x="496" y="434"/>
                  </a:lnTo>
                  <a:lnTo>
                    <a:pt x="498" y="434"/>
                  </a:lnTo>
                  <a:lnTo>
                    <a:pt x="496" y="434"/>
                  </a:lnTo>
                  <a:lnTo>
                    <a:pt x="496" y="436"/>
                  </a:lnTo>
                  <a:lnTo>
                    <a:pt x="494" y="436"/>
                  </a:lnTo>
                  <a:lnTo>
                    <a:pt x="494" y="438"/>
                  </a:lnTo>
                  <a:lnTo>
                    <a:pt x="494" y="436"/>
                  </a:lnTo>
                  <a:lnTo>
                    <a:pt x="492" y="436"/>
                  </a:lnTo>
                  <a:lnTo>
                    <a:pt x="492" y="438"/>
                  </a:lnTo>
                  <a:lnTo>
                    <a:pt x="494" y="438"/>
                  </a:lnTo>
                  <a:lnTo>
                    <a:pt x="492" y="440"/>
                  </a:lnTo>
                  <a:lnTo>
                    <a:pt x="490" y="440"/>
                  </a:lnTo>
                  <a:lnTo>
                    <a:pt x="490" y="442"/>
                  </a:lnTo>
                  <a:lnTo>
                    <a:pt x="490" y="443"/>
                  </a:lnTo>
                  <a:lnTo>
                    <a:pt x="490" y="442"/>
                  </a:lnTo>
                  <a:lnTo>
                    <a:pt x="492" y="442"/>
                  </a:lnTo>
                  <a:lnTo>
                    <a:pt x="492" y="440"/>
                  </a:lnTo>
                  <a:lnTo>
                    <a:pt x="494" y="442"/>
                  </a:lnTo>
                  <a:lnTo>
                    <a:pt x="492" y="442"/>
                  </a:lnTo>
                  <a:lnTo>
                    <a:pt x="494" y="442"/>
                  </a:lnTo>
                  <a:lnTo>
                    <a:pt x="494" y="443"/>
                  </a:lnTo>
                  <a:lnTo>
                    <a:pt x="494" y="442"/>
                  </a:lnTo>
                  <a:lnTo>
                    <a:pt x="494" y="443"/>
                  </a:lnTo>
                  <a:lnTo>
                    <a:pt x="494" y="445"/>
                  </a:lnTo>
                  <a:lnTo>
                    <a:pt x="492" y="445"/>
                  </a:lnTo>
                  <a:lnTo>
                    <a:pt x="492" y="443"/>
                  </a:lnTo>
                  <a:lnTo>
                    <a:pt x="490" y="445"/>
                  </a:lnTo>
                  <a:lnTo>
                    <a:pt x="490" y="447"/>
                  </a:lnTo>
                  <a:lnTo>
                    <a:pt x="490" y="449"/>
                  </a:lnTo>
                  <a:lnTo>
                    <a:pt x="488" y="449"/>
                  </a:lnTo>
                  <a:lnTo>
                    <a:pt x="488" y="447"/>
                  </a:lnTo>
                  <a:lnTo>
                    <a:pt x="488" y="449"/>
                  </a:lnTo>
                  <a:lnTo>
                    <a:pt x="486" y="451"/>
                  </a:lnTo>
                  <a:lnTo>
                    <a:pt x="486" y="449"/>
                  </a:lnTo>
                  <a:lnTo>
                    <a:pt x="484" y="451"/>
                  </a:lnTo>
                  <a:lnTo>
                    <a:pt x="484" y="449"/>
                  </a:lnTo>
                  <a:lnTo>
                    <a:pt x="482" y="451"/>
                  </a:lnTo>
                  <a:lnTo>
                    <a:pt x="482" y="449"/>
                  </a:lnTo>
                  <a:lnTo>
                    <a:pt x="480" y="449"/>
                  </a:lnTo>
                  <a:lnTo>
                    <a:pt x="478" y="449"/>
                  </a:lnTo>
                  <a:lnTo>
                    <a:pt x="480" y="447"/>
                  </a:lnTo>
                  <a:lnTo>
                    <a:pt x="478" y="447"/>
                  </a:lnTo>
                  <a:lnTo>
                    <a:pt x="476" y="447"/>
                  </a:lnTo>
                  <a:lnTo>
                    <a:pt x="476" y="449"/>
                  </a:lnTo>
                  <a:lnTo>
                    <a:pt x="476" y="451"/>
                  </a:lnTo>
                  <a:lnTo>
                    <a:pt x="476" y="453"/>
                  </a:lnTo>
                  <a:lnTo>
                    <a:pt x="476" y="451"/>
                  </a:lnTo>
                  <a:lnTo>
                    <a:pt x="476" y="449"/>
                  </a:lnTo>
                  <a:lnTo>
                    <a:pt x="475" y="449"/>
                  </a:lnTo>
                  <a:lnTo>
                    <a:pt x="476" y="449"/>
                  </a:lnTo>
                  <a:lnTo>
                    <a:pt x="476" y="447"/>
                  </a:lnTo>
                  <a:lnTo>
                    <a:pt x="475" y="447"/>
                  </a:lnTo>
                  <a:lnTo>
                    <a:pt x="475" y="445"/>
                  </a:lnTo>
                  <a:lnTo>
                    <a:pt x="473" y="445"/>
                  </a:lnTo>
                  <a:lnTo>
                    <a:pt x="473" y="447"/>
                  </a:lnTo>
                  <a:lnTo>
                    <a:pt x="475" y="447"/>
                  </a:lnTo>
                  <a:lnTo>
                    <a:pt x="475" y="449"/>
                  </a:lnTo>
                  <a:lnTo>
                    <a:pt x="473" y="449"/>
                  </a:lnTo>
                  <a:lnTo>
                    <a:pt x="473" y="451"/>
                  </a:lnTo>
                  <a:lnTo>
                    <a:pt x="471" y="451"/>
                  </a:lnTo>
                  <a:lnTo>
                    <a:pt x="471" y="453"/>
                  </a:lnTo>
                  <a:lnTo>
                    <a:pt x="471" y="455"/>
                  </a:lnTo>
                  <a:lnTo>
                    <a:pt x="473" y="455"/>
                  </a:lnTo>
                  <a:lnTo>
                    <a:pt x="471" y="455"/>
                  </a:lnTo>
                  <a:lnTo>
                    <a:pt x="471" y="457"/>
                  </a:lnTo>
                  <a:lnTo>
                    <a:pt x="473" y="457"/>
                  </a:lnTo>
                  <a:lnTo>
                    <a:pt x="471" y="457"/>
                  </a:lnTo>
                  <a:lnTo>
                    <a:pt x="471" y="455"/>
                  </a:lnTo>
                  <a:lnTo>
                    <a:pt x="469" y="455"/>
                  </a:lnTo>
                  <a:lnTo>
                    <a:pt x="469" y="453"/>
                  </a:lnTo>
                  <a:lnTo>
                    <a:pt x="471" y="453"/>
                  </a:lnTo>
                  <a:lnTo>
                    <a:pt x="471" y="451"/>
                  </a:lnTo>
                  <a:lnTo>
                    <a:pt x="469" y="451"/>
                  </a:lnTo>
                  <a:lnTo>
                    <a:pt x="469" y="449"/>
                  </a:lnTo>
                  <a:lnTo>
                    <a:pt x="469" y="451"/>
                  </a:lnTo>
                  <a:lnTo>
                    <a:pt x="469" y="453"/>
                  </a:lnTo>
                  <a:lnTo>
                    <a:pt x="467" y="453"/>
                  </a:lnTo>
                  <a:lnTo>
                    <a:pt x="467" y="455"/>
                  </a:lnTo>
                  <a:lnTo>
                    <a:pt x="469" y="455"/>
                  </a:lnTo>
                  <a:lnTo>
                    <a:pt x="469" y="459"/>
                  </a:lnTo>
                  <a:lnTo>
                    <a:pt x="467" y="459"/>
                  </a:lnTo>
                  <a:lnTo>
                    <a:pt x="467" y="457"/>
                  </a:lnTo>
                  <a:lnTo>
                    <a:pt x="465" y="455"/>
                  </a:lnTo>
                  <a:lnTo>
                    <a:pt x="463" y="455"/>
                  </a:lnTo>
                  <a:lnTo>
                    <a:pt x="465" y="457"/>
                  </a:lnTo>
                  <a:lnTo>
                    <a:pt x="465" y="459"/>
                  </a:lnTo>
                  <a:lnTo>
                    <a:pt x="465" y="461"/>
                  </a:lnTo>
                  <a:lnTo>
                    <a:pt x="463" y="461"/>
                  </a:lnTo>
                  <a:lnTo>
                    <a:pt x="463" y="459"/>
                  </a:lnTo>
                  <a:lnTo>
                    <a:pt x="463" y="461"/>
                  </a:lnTo>
                  <a:lnTo>
                    <a:pt x="463" y="463"/>
                  </a:lnTo>
                  <a:lnTo>
                    <a:pt x="461" y="463"/>
                  </a:lnTo>
                  <a:lnTo>
                    <a:pt x="461" y="461"/>
                  </a:lnTo>
                  <a:lnTo>
                    <a:pt x="461" y="463"/>
                  </a:lnTo>
                  <a:lnTo>
                    <a:pt x="461" y="465"/>
                  </a:lnTo>
                  <a:lnTo>
                    <a:pt x="459" y="465"/>
                  </a:lnTo>
                  <a:lnTo>
                    <a:pt x="459" y="463"/>
                  </a:lnTo>
                  <a:lnTo>
                    <a:pt x="459" y="461"/>
                  </a:lnTo>
                  <a:lnTo>
                    <a:pt x="461" y="461"/>
                  </a:lnTo>
                  <a:lnTo>
                    <a:pt x="459" y="459"/>
                  </a:lnTo>
                  <a:lnTo>
                    <a:pt x="461" y="459"/>
                  </a:lnTo>
                  <a:lnTo>
                    <a:pt x="461" y="457"/>
                  </a:lnTo>
                  <a:lnTo>
                    <a:pt x="459" y="459"/>
                  </a:lnTo>
                  <a:lnTo>
                    <a:pt x="459" y="461"/>
                  </a:lnTo>
                  <a:lnTo>
                    <a:pt x="457" y="463"/>
                  </a:lnTo>
                  <a:lnTo>
                    <a:pt x="457" y="465"/>
                  </a:lnTo>
                  <a:lnTo>
                    <a:pt x="455" y="465"/>
                  </a:lnTo>
                  <a:lnTo>
                    <a:pt x="455" y="463"/>
                  </a:lnTo>
                  <a:lnTo>
                    <a:pt x="457" y="463"/>
                  </a:lnTo>
                  <a:lnTo>
                    <a:pt x="457" y="461"/>
                  </a:lnTo>
                  <a:lnTo>
                    <a:pt x="455" y="461"/>
                  </a:lnTo>
                  <a:lnTo>
                    <a:pt x="455" y="463"/>
                  </a:lnTo>
                  <a:lnTo>
                    <a:pt x="453" y="463"/>
                  </a:lnTo>
                  <a:lnTo>
                    <a:pt x="455" y="463"/>
                  </a:lnTo>
                  <a:lnTo>
                    <a:pt x="455" y="465"/>
                  </a:lnTo>
                  <a:lnTo>
                    <a:pt x="453" y="467"/>
                  </a:lnTo>
                  <a:lnTo>
                    <a:pt x="455" y="467"/>
                  </a:lnTo>
                  <a:lnTo>
                    <a:pt x="453" y="467"/>
                  </a:lnTo>
                  <a:lnTo>
                    <a:pt x="453" y="468"/>
                  </a:lnTo>
                  <a:lnTo>
                    <a:pt x="451" y="468"/>
                  </a:lnTo>
                  <a:lnTo>
                    <a:pt x="451" y="470"/>
                  </a:lnTo>
                  <a:lnTo>
                    <a:pt x="450" y="470"/>
                  </a:lnTo>
                  <a:lnTo>
                    <a:pt x="450" y="472"/>
                  </a:lnTo>
                  <a:lnTo>
                    <a:pt x="450" y="474"/>
                  </a:lnTo>
                  <a:lnTo>
                    <a:pt x="448" y="472"/>
                  </a:lnTo>
                  <a:lnTo>
                    <a:pt x="448" y="470"/>
                  </a:lnTo>
                  <a:lnTo>
                    <a:pt x="446" y="470"/>
                  </a:lnTo>
                  <a:lnTo>
                    <a:pt x="444" y="470"/>
                  </a:lnTo>
                  <a:lnTo>
                    <a:pt x="446" y="470"/>
                  </a:lnTo>
                  <a:lnTo>
                    <a:pt x="446" y="472"/>
                  </a:lnTo>
                  <a:lnTo>
                    <a:pt x="448" y="472"/>
                  </a:lnTo>
                  <a:lnTo>
                    <a:pt x="446" y="474"/>
                  </a:lnTo>
                  <a:lnTo>
                    <a:pt x="446" y="472"/>
                  </a:lnTo>
                  <a:lnTo>
                    <a:pt x="444" y="472"/>
                  </a:lnTo>
                  <a:lnTo>
                    <a:pt x="442" y="472"/>
                  </a:lnTo>
                  <a:lnTo>
                    <a:pt x="440" y="472"/>
                  </a:lnTo>
                  <a:lnTo>
                    <a:pt x="442" y="474"/>
                  </a:lnTo>
                  <a:lnTo>
                    <a:pt x="440" y="474"/>
                  </a:lnTo>
                  <a:lnTo>
                    <a:pt x="438" y="474"/>
                  </a:lnTo>
                  <a:lnTo>
                    <a:pt x="440" y="474"/>
                  </a:lnTo>
                  <a:lnTo>
                    <a:pt x="438" y="474"/>
                  </a:lnTo>
                  <a:lnTo>
                    <a:pt x="436" y="474"/>
                  </a:lnTo>
                  <a:lnTo>
                    <a:pt x="436" y="472"/>
                  </a:lnTo>
                  <a:lnTo>
                    <a:pt x="434" y="474"/>
                  </a:lnTo>
                  <a:lnTo>
                    <a:pt x="434" y="472"/>
                  </a:lnTo>
                  <a:lnTo>
                    <a:pt x="432" y="472"/>
                  </a:lnTo>
                  <a:lnTo>
                    <a:pt x="432" y="470"/>
                  </a:lnTo>
                  <a:lnTo>
                    <a:pt x="434" y="468"/>
                  </a:lnTo>
                  <a:lnTo>
                    <a:pt x="436" y="468"/>
                  </a:lnTo>
                  <a:lnTo>
                    <a:pt x="434" y="468"/>
                  </a:lnTo>
                  <a:lnTo>
                    <a:pt x="434" y="467"/>
                  </a:lnTo>
                  <a:lnTo>
                    <a:pt x="436" y="467"/>
                  </a:lnTo>
                  <a:lnTo>
                    <a:pt x="438" y="465"/>
                  </a:lnTo>
                  <a:lnTo>
                    <a:pt x="442" y="465"/>
                  </a:lnTo>
                  <a:lnTo>
                    <a:pt x="442" y="467"/>
                  </a:lnTo>
                  <a:lnTo>
                    <a:pt x="442" y="465"/>
                  </a:lnTo>
                  <a:lnTo>
                    <a:pt x="442" y="463"/>
                  </a:lnTo>
                  <a:lnTo>
                    <a:pt x="444" y="463"/>
                  </a:lnTo>
                  <a:lnTo>
                    <a:pt x="444" y="461"/>
                  </a:lnTo>
                  <a:lnTo>
                    <a:pt x="446" y="461"/>
                  </a:lnTo>
                  <a:lnTo>
                    <a:pt x="446" y="459"/>
                  </a:lnTo>
                  <a:lnTo>
                    <a:pt x="448" y="457"/>
                  </a:lnTo>
                  <a:lnTo>
                    <a:pt x="450" y="455"/>
                  </a:lnTo>
                  <a:lnTo>
                    <a:pt x="448" y="455"/>
                  </a:lnTo>
                  <a:lnTo>
                    <a:pt x="446" y="457"/>
                  </a:lnTo>
                  <a:lnTo>
                    <a:pt x="442" y="459"/>
                  </a:lnTo>
                  <a:lnTo>
                    <a:pt x="442" y="461"/>
                  </a:lnTo>
                  <a:lnTo>
                    <a:pt x="436" y="459"/>
                  </a:lnTo>
                  <a:lnTo>
                    <a:pt x="436" y="457"/>
                  </a:lnTo>
                  <a:lnTo>
                    <a:pt x="434" y="457"/>
                  </a:lnTo>
                  <a:lnTo>
                    <a:pt x="434" y="455"/>
                  </a:lnTo>
                  <a:lnTo>
                    <a:pt x="434" y="453"/>
                  </a:lnTo>
                  <a:lnTo>
                    <a:pt x="436" y="453"/>
                  </a:lnTo>
                  <a:lnTo>
                    <a:pt x="436" y="449"/>
                  </a:lnTo>
                  <a:lnTo>
                    <a:pt x="436" y="447"/>
                  </a:lnTo>
                  <a:lnTo>
                    <a:pt x="438" y="447"/>
                  </a:lnTo>
                  <a:lnTo>
                    <a:pt x="442" y="443"/>
                  </a:lnTo>
                  <a:lnTo>
                    <a:pt x="442" y="442"/>
                  </a:lnTo>
                  <a:lnTo>
                    <a:pt x="442" y="440"/>
                  </a:lnTo>
                  <a:lnTo>
                    <a:pt x="442" y="438"/>
                  </a:lnTo>
                  <a:lnTo>
                    <a:pt x="442" y="436"/>
                  </a:lnTo>
                  <a:lnTo>
                    <a:pt x="444" y="436"/>
                  </a:lnTo>
                  <a:lnTo>
                    <a:pt x="444" y="434"/>
                  </a:lnTo>
                  <a:lnTo>
                    <a:pt x="444" y="432"/>
                  </a:lnTo>
                  <a:lnTo>
                    <a:pt x="444" y="430"/>
                  </a:lnTo>
                  <a:lnTo>
                    <a:pt x="444" y="428"/>
                  </a:lnTo>
                  <a:lnTo>
                    <a:pt x="442" y="428"/>
                  </a:lnTo>
                  <a:lnTo>
                    <a:pt x="442" y="426"/>
                  </a:lnTo>
                  <a:lnTo>
                    <a:pt x="442" y="424"/>
                  </a:lnTo>
                  <a:lnTo>
                    <a:pt x="444" y="424"/>
                  </a:lnTo>
                  <a:lnTo>
                    <a:pt x="448" y="424"/>
                  </a:lnTo>
                  <a:lnTo>
                    <a:pt x="448" y="422"/>
                  </a:lnTo>
                  <a:lnTo>
                    <a:pt x="451" y="419"/>
                  </a:lnTo>
                  <a:lnTo>
                    <a:pt x="455" y="417"/>
                  </a:lnTo>
                  <a:lnTo>
                    <a:pt x="457" y="415"/>
                  </a:lnTo>
                  <a:lnTo>
                    <a:pt x="459" y="415"/>
                  </a:lnTo>
                  <a:lnTo>
                    <a:pt x="459" y="417"/>
                  </a:lnTo>
                  <a:lnTo>
                    <a:pt x="461" y="419"/>
                  </a:lnTo>
                  <a:lnTo>
                    <a:pt x="463" y="419"/>
                  </a:lnTo>
                  <a:lnTo>
                    <a:pt x="465" y="419"/>
                  </a:lnTo>
                  <a:lnTo>
                    <a:pt x="467" y="417"/>
                  </a:lnTo>
                  <a:lnTo>
                    <a:pt x="469" y="417"/>
                  </a:lnTo>
                  <a:lnTo>
                    <a:pt x="469" y="419"/>
                  </a:lnTo>
                  <a:lnTo>
                    <a:pt x="471" y="419"/>
                  </a:lnTo>
                  <a:lnTo>
                    <a:pt x="473" y="419"/>
                  </a:lnTo>
                  <a:lnTo>
                    <a:pt x="478" y="420"/>
                  </a:lnTo>
                  <a:lnTo>
                    <a:pt x="480" y="420"/>
                  </a:lnTo>
                  <a:lnTo>
                    <a:pt x="478" y="419"/>
                  </a:lnTo>
                  <a:lnTo>
                    <a:pt x="476" y="419"/>
                  </a:lnTo>
                  <a:lnTo>
                    <a:pt x="475" y="419"/>
                  </a:lnTo>
                  <a:lnTo>
                    <a:pt x="473" y="417"/>
                  </a:lnTo>
                  <a:lnTo>
                    <a:pt x="471" y="417"/>
                  </a:lnTo>
                  <a:lnTo>
                    <a:pt x="469" y="415"/>
                  </a:lnTo>
                  <a:lnTo>
                    <a:pt x="467" y="415"/>
                  </a:lnTo>
                  <a:lnTo>
                    <a:pt x="465" y="413"/>
                  </a:lnTo>
                  <a:lnTo>
                    <a:pt x="463" y="411"/>
                  </a:lnTo>
                  <a:lnTo>
                    <a:pt x="465" y="409"/>
                  </a:lnTo>
                  <a:lnTo>
                    <a:pt x="467" y="409"/>
                  </a:lnTo>
                  <a:lnTo>
                    <a:pt x="467" y="407"/>
                  </a:lnTo>
                  <a:lnTo>
                    <a:pt x="467" y="405"/>
                  </a:lnTo>
                  <a:lnTo>
                    <a:pt x="469" y="405"/>
                  </a:lnTo>
                  <a:lnTo>
                    <a:pt x="469" y="403"/>
                  </a:lnTo>
                  <a:lnTo>
                    <a:pt x="471" y="403"/>
                  </a:lnTo>
                  <a:lnTo>
                    <a:pt x="475" y="401"/>
                  </a:lnTo>
                  <a:lnTo>
                    <a:pt x="476" y="401"/>
                  </a:lnTo>
                  <a:lnTo>
                    <a:pt x="476" y="399"/>
                  </a:lnTo>
                  <a:lnTo>
                    <a:pt x="475" y="399"/>
                  </a:lnTo>
                  <a:lnTo>
                    <a:pt x="473" y="399"/>
                  </a:lnTo>
                  <a:lnTo>
                    <a:pt x="471" y="399"/>
                  </a:lnTo>
                  <a:lnTo>
                    <a:pt x="469" y="401"/>
                  </a:lnTo>
                  <a:lnTo>
                    <a:pt x="467" y="403"/>
                  </a:lnTo>
                  <a:lnTo>
                    <a:pt x="465" y="405"/>
                  </a:lnTo>
                  <a:lnTo>
                    <a:pt x="465" y="407"/>
                  </a:lnTo>
                  <a:lnTo>
                    <a:pt x="465" y="409"/>
                  </a:lnTo>
                  <a:lnTo>
                    <a:pt x="459" y="407"/>
                  </a:lnTo>
                  <a:lnTo>
                    <a:pt x="459" y="409"/>
                  </a:lnTo>
                  <a:lnTo>
                    <a:pt x="457" y="409"/>
                  </a:lnTo>
                  <a:lnTo>
                    <a:pt x="457" y="407"/>
                  </a:lnTo>
                  <a:lnTo>
                    <a:pt x="455" y="407"/>
                  </a:lnTo>
                  <a:lnTo>
                    <a:pt x="455" y="405"/>
                  </a:lnTo>
                  <a:lnTo>
                    <a:pt x="455" y="407"/>
                  </a:lnTo>
                  <a:lnTo>
                    <a:pt x="453" y="407"/>
                  </a:lnTo>
                  <a:lnTo>
                    <a:pt x="453" y="405"/>
                  </a:lnTo>
                  <a:lnTo>
                    <a:pt x="453" y="407"/>
                  </a:lnTo>
                  <a:lnTo>
                    <a:pt x="453" y="409"/>
                  </a:lnTo>
                  <a:lnTo>
                    <a:pt x="450" y="409"/>
                  </a:lnTo>
                  <a:lnTo>
                    <a:pt x="450" y="411"/>
                  </a:lnTo>
                  <a:lnTo>
                    <a:pt x="448" y="411"/>
                  </a:lnTo>
                  <a:lnTo>
                    <a:pt x="446" y="413"/>
                  </a:lnTo>
                  <a:lnTo>
                    <a:pt x="446" y="415"/>
                  </a:lnTo>
                  <a:lnTo>
                    <a:pt x="444" y="415"/>
                  </a:lnTo>
                  <a:lnTo>
                    <a:pt x="444" y="417"/>
                  </a:lnTo>
                  <a:lnTo>
                    <a:pt x="442" y="417"/>
                  </a:lnTo>
                  <a:lnTo>
                    <a:pt x="440" y="417"/>
                  </a:lnTo>
                  <a:lnTo>
                    <a:pt x="438" y="417"/>
                  </a:lnTo>
                  <a:lnTo>
                    <a:pt x="438" y="419"/>
                  </a:lnTo>
                  <a:lnTo>
                    <a:pt x="436" y="419"/>
                  </a:lnTo>
                  <a:lnTo>
                    <a:pt x="436" y="420"/>
                  </a:lnTo>
                  <a:lnTo>
                    <a:pt x="436" y="422"/>
                  </a:lnTo>
                  <a:lnTo>
                    <a:pt x="436" y="424"/>
                  </a:lnTo>
                  <a:lnTo>
                    <a:pt x="438" y="426"/>
                  </a:lnTo>
                  <a:lnTo>
                    <a:pt x="436" y="426"/>
                  </a:lnTo>
                  <a:lnTo>
                    <a:pt x="434" y="424"/>
                  </a:lnTo>
                  <a:lnTo>
                    <a:pt x="434" y="426"/>
                  </a:lnTo>
                  <a:lnTo>
                    <a:pt x="432" y="426"/>
                  </a:lnTo>
                  <a:lnTo>
                    <a:pt x="432" y="428"/>
                  </a:lnTo>
                  <a:lnTo>
                    <a:pt x="430" y="428"/>
                  </a:lnTo>
                  <a:lnTo>
                    <a:pt x="430" y="430"/>
                  </a:lnTo>
                  <a:lnTo>
                    <a:pt x="428" y="430"/>
                  </a:lnTo>
                  <a:lnTo>
                    <a:pt x="428" y="432"/>
                  </a:lnTo>
                  <a:lnTo>
                    <a:pt x="427" y="432"/>
                  </a:lnTo>
                  <a:lnTo>
                    <a:pt x="427" y="434"/>
                  </a:lnTo>
                  <a:lnTo>
                    <a:pt x="428" y="436"/>
                  </a:lnTo>
                  <a:lnTo>
                    <a:pt x="427" y="438"/>
                  </a:lnTo>
                  <a:lnTo>
                    <a:pt x="427" y="440"/>
                  </a:lnTo>
                  <a:lnTo>
                    <a:pt x="425" y="440"/>
                  </a:lnTo>
                  <a:lnTo>
                    <a:pt x="423" y="442"/>
                  </a:lnTo>
                  <a:lnTo>
                    <a:pt x="419" y="442"/>
                  </a:lnTo>
                  <a:lnTo>
                    <a:pt x="419" y="440"/>
                  </a:lnTo>
                  <a:lnTo>
                    <a:pt x="421" y="442"/>
                  </a:lnTo>
                  <a:lnTo>
                    <a:pt x="421" y="440"/>
                  </a:lnTo>
                  <a:lnTo>
                    <a:pt x="419" y="440"/>
                  </a:lnTo>
                  <a:lnTo>
                    <a:pt x="419" y="442"/>
                  </a:lnTo>
                  <a:lnTo>
                    <a:pt x="419" y="440"/>
                  </a:lnTo>
                  <a:lnTo>
                    <a:pt x="417" y="438"/>
                  </a:lnTo>
                  <a:lnTo>
                    <a:pt x="415" y="440"/>
                  </a:lnTo>
                  <a:lnTo>
                    <a:pt x="417" y="440"/>
                  </a:lnTo>
                  <a:lnTo>
                    <a:pt x="417" y="442"/>
                  </a:lnTo>
                  <a:lnTo>
                    <a:pt x="419" y="442"/>
                  </a:lnTo>
                  <a:lnTo>
                    <a:pt x="421" y="443"/>
                  </a:lnTo>
                  <a:lnTo>
                    <a:pt x="423" y="443"/>
                  </a:lnTo>
                  <a:lnTo>
                    <a:pt x="421" y="443"/>
                  </a:lnTo>
                  <a:lnTo>
                    <a:pt x="423" y="443"/>
                  </a:lnTo>
                  <a:lnTo>
                    <a:pt x="423" y="445"/>
                  </a:lnTo>
                  <a:lnTo>
                    <a:pt x="423" y="447"/>
                  </a:lnTo>
                  <a:lnTo>
                    <a:pt x="423" y="449"/>
                  </a:lnTo>
                  <a:lnTo>
                    <a:pt x="421" y="449"/>
                  </a:lnTo>
                  <a:lnTo>
                    <a:pt x="421" y="451"/>
                  </a:lnTo>
                  <a:lnTo>
                    <a:pt x="419" y="451"/>
                  </a:lnTo>
                  <a:lnTo>
                    <a:pt x="419" y="453"/>
                  </a:lnTo>
                  <a:lnTo>
                    <a:pt x="417" y="453"/>
                  </a:lnTo>
                  <a:lnTo>
                    <a:pt x="415" y="453"/>
                  </a:lnTo>
                  <a:lnTo>
                    <a:pt x="413" y="453"/>
                  </a:lnTo>
                  <a:lnTo>
                    <a:pt x="411" y="455"/>
                  </a:lnTo>
                  <a:lnTo>
                    <a:pt x="413" y="455"/>
                  </a:lnTo>
                  <a:lnTo>
                    <a:pt x="413" y="453"/>
                  </a:lnTo>
                  <a:lnTo>
                    <a:pt x="415" y="455"/>
                  </a:lnTo>
                  <a:lnTo>
                    <a:pt x="415" y="453"/>
                  </a:lnTo>
                  <a:lnTo>
                    <a:pt x="417" y="453"/>
                  </a:lnTo>
                  <a:lnTo>
                    <a:pt x="417" y="455"/>
                  </a:lnTo>
                  <a:lnTo>
                    <a:pt x="417" y="457"/>
                  </a:lnTo>
                  <a:lnTo>
                    <a:pt x="415" y="457"/>
                  </a:lnTo>
                  <a:lnTo>
                    <a:pt x="415" y="459"/>
                  </a:lnTo>
                  <a:lnTo>
                    <a:pt x="413" y="459"/>
                  </a:lnTo>
                  <a:lnTo>
                    <a:pt x="411" y="459"/>
                  </a:lnTo>
                  <a:lnTo>
                    <a:pt x="411" y="461"/>
                  </a:lnTo>
                  <a:lnTo>
                    <a:pt x="411" y="459"/>
                  </a:lnTo>
                  <a:lnTo>
                    <a:pt x="409" y="459"/>
                  </a:lnTo>
                  <a:lnTo>
                    <a:pt x="411" y="459"/>
                  </a:lnTo>
                  <a:lnTo>
                    <a:pt x="411" y="457"/>
                  </a:lnTo>
                  <a:lnTo>
                    <a:pt x="409" y="455"/>
                  </a:lnTo>
                  <a:lnTo>
                    <a:pt x="409" y="457"/>
                  </a:lnTo>
                  <a:lnTo>
                    <a:pt x="409" y="459"/>
                  </a:lnTo>
                  <a:lnTo>
                    <a:pt x="409" y="461"/>
                  </a:lnTo>
                  <a:lnTo>
                    <a:pt x="407" y="461"/>
                  </a:lnTo>
                  <a:lnTo>
                    <a:pt x="407" y="459"/>
                  </a:lnTo>
                  <a:lnTo>
                    <a:pt x="405" y="461"/>
                  </a:lnTo>
                  <a:lnTo>
                    <a:pt x="407" y="461"/>
                  </a:lnTo>
                  <a:lnTo>
                    <a:pt x="407" y="463"/>
                  </a:lnTo>
                  <a:lnTo>
                    <a:pt x="403" y="463"/>
                  </a:lnTo>
                  <a:lnTo>
                    <a:pt x="405" y="465"/>
                  </a:lnTo>
                  <a:lnTo>
                    <a:pt x="405" y="467"/>
                  </a:lnTo>
                  <a:lnTo>
                    <a:pt x="403" y="467"/>
                  </a:lnTo>
                  <a:lnTo>
                    <a:pt x="402" y="467"/>
                  </a:lnTo>
                  <a:lnTo>
                    <a:pt x="402" y="468"/>
                  </a:lnTo>
                  <a:lnTo>
                    <a:pt x="400" y="468"/>
                  </a:lnTo>
                  <a:lnTo>
                    <a:pt x="398" y="468"/>
                  </a:lnTo>
                  <a:lnTo>
                    <a:pt x="400" y="468"/>
                  </a:lnTo>
                  <a:lnTo>
                    <a:pt x="402" y="468"/>
                  </a:lnTo>
                  <a:lnTo>
                    <a:pt x="400" y="468"/>
                  </a:lnTo>
                  <a:lnTo>
                    <a:pt x="400" y="470"/>
                  </a:lnTo>
                  <a:lnTo>
                    <a:pt x="398" y="470"/>
                  </a:lnTo>
                  <a:lnTo>
                    <a:pt x="398" y="472"/>
                  </a:lnTo>
                  <a:lnTo>
                    <a:pt x="400" y="472"/>
                  </a:lnTo>
                  <a:lnTo>
                    <a:pt x="398" y="474"/>
                  </a:lnTo>
                  <a:lnTo>
                    <a:pt x="398" y="476"/>
                  </a:lnTo>
                  <a:lnTo>
                    <a:pt x="396" y="476"/>
                  </a:lnTo>
                  <a:lnTo>
                    <a:pt x="398" y="476"/>
                  </a:lnTo>
                  <a:lnTo>
                    <a:pt x="398" y="478"/>
                  </a:lnTo>
                  <a:lnTo>
                    <a:pt x="398" y="480"/>
                  </a:lnTo>
                  <a:lnTo>
                    <a:pt x="400" y="478"/>
                  </a:lnTo>
                  <a:lnTo>
                    <a:pt x="402" y="478"/>
                  </a:lnTo>
                  <a:lnTo>
                    <a:pt x="403" y="478"/>
                  </a:lnTo>
                  <a:lnTo>
                    <a:pt x="405" y="478"/>
                  </a:lnTo>
                  <a:lnTo>
                    <a:pt x="407" y="480"/>
                  </a:lnTo>
                  <a:lnTo>
                    <a:pt x="409" y="480"/>
                  </a:lnTo>
                  <a:lnTo>
                    <a:pt x="411" y="482"/>
                  </a:lnTo>
                  <a:lnTo>
                    <a:pt x="411" y="484"/>
                  </a:lnTo>
                  <a:lnTo>
                    <a:pt x="413" y="484"/>
                  </a:lnTo>
                  <a:lnTo>
                    <a:pt x="411" y="486"/>
                  </a:lnTo>
                  <a:lnTo>
                    <a:pt x="411" y="484"/>
                  </a:lnTo>
                  <a:lnTo>
                    <a:pt x="411" y="486"/>
                  </a:lnTo>
                  <a:lnTo>
                    <a:pt x="411" y="488"/>
                  </a:lnTo>
                  <a:lnTo>
                    <a:pt x="409" y="488"/>
                  </a:lnTo>
                  <a:lnTo>
                    <a:pt x="407" y="490"/>
                  </a:lnTo>
                  <a:lnTo>
                    <a:pt x="407" y="491"/>
                  </a:lnTo>
                  <a:lnTo>
                    <a:pt x="405" y="491"/>
                  </a:lnTo>
                  <a:lnTo>
                    <a:pt x="403" y="491"/>
                  </a:lnTo>
                  <a:lnTo>
                    <a:pt x="402" y="491"/>
                  </a:lnTo>
                  <a:lnTo>
                    <a:pt x="402" y="493"/>
                  </a:lnTo>
                  <a:lnTo>
                    <a:pt x="402" y="495"/>
                  </a:lnTo>
                  <a:lnTo>
                    <a:pt x="402" y="493"/>
                  </a:lnTo>
                  <a:lnTo>
                    <a:pt x="402" y="495"/>
                  </a:lnTo>
                  <a:lnTo>
                    <a:pt x="400" y="495"/>
                  </a:lnTo>
                  <a:lnTo>
                    <a:pt x="400" y="497"/>
                  </a:lnTo>
                  <a:lnTo>
                    <a:pt x="400" y="499"/>
                  </a:lnTo>
                  <a:lnTo>
                    <a:pt x="402" y="499"/>
                  </a:lnTo>
                  <a:lnTo>
                    <a:pt x="400" y="499"/>
                  </a:lnTo>
                  <a:lnTo>
                    <a:pt x="398" y="499"/>
                  </a:lnTo>
                  <a:lnTo>
                    <a:pt x="398" y="501"/>
                  </a:lnTo>
                  <a:lnTo>
                    <a:pt x="396" y="501"/>
                  </a:lnTo>
                  <a:lnTo>
                    <a:pt x="396" y="503"/>
                  </a:lnTo>
                  <a:lnTo>
                    <a:pt x="396" y="501"/>
                  </a:lnTo>
                  <a:lnTo>
                    <a:pt x="398" y="501"/>
                  </a:lnTo>
                  <a:lnTo>
                    <a:pt x="400" y="501"/>
                  </a:lnTo>
                  <a:lnTo>
                    <a:pt x="398" y="503"/>
                  </a:lnTo>
                  <a:lnTo>
                    <a:pt x="398" y="505"/>
                  </a:lnTo>
                  <a:lnTo>
                    <a:pt x="396" y="505"/>
                  </a:lnTo>
                  <a:lnTo>
                    <a:pt x="398" y="505"/>
                  </a:lnTo>
                  <a:lnTo>
                    <a:pt x="398" y="507"/>
                  </a:lnTo>
                  <a:lnTo>
                    <a:pt x="396" y="507"/>
                  </a:lnTo>
                  <a:lnTo>
                    <a:pt x="396" y="505"/>
                  </a:lnTo>
                  <a:lnTo>
                    <a:pt x="396" y="507"/>
                  </a:lnTo>
                  <a:lnTo>
                    <a:pt x="396" y="509"/>
                  </a:lnTo>
                  <a:lnTo>
                    <a:pt x="396" y="507"/>
                  </a:lnTo>
                  <a:lnTo>
                    <a:pt x="394" y="507"/>
                  </a:lnTo>
                  <a:lnTo>
                    <a:pt x="394" y="505"/>
                  </a:lnTo>
                  <a:lnTo>
                    <a:pt x="392" y="505"/>
                  </a:lnTo>
                  <a:lnTo>
                    <a:pt x="394" y="507"/>
                  </a:lnTo>
                  <a:lnTo>
                    <a:pt x="392" y="509"/>
                  </a:lnTo>
                  <a:lnTo>
                    <a:pt x="392" y="507"/>
                  </a:lnTo>
                  <a:lnTo>
                    <a:pt x="392" y="509"/>
                  </a:lnTo>
                  <a:lnTo>
                    <a:pt x="390" y="509"/>
                  </a:lnTo>
                  <a:lnTo>
                    <a:pt x="388" y="509"/>
                  </a:lnTo>
                  <a:lnTo>
                    <a:pt x="388" y="511"/>
                  </a:lnTo>
                  <a:lnTo>
                    <a:pt x="386" y="509"/>
                  </a:lnTo>
                  <a:lnTo>
                    <a:pt x="384" y="509"/>
                  </a:lnTo>
                  <a:lnTo>
                    <a:pt x="384" y="511"/>
                  </a:lnTo>
                  <a:lnTo>
                    <a:pt x="384" y="513"/>
                  </a:lnTo>
                  <a:lnTo>
                    <a:pt x="382" y="513"/>
                  </a:lnTo>
                  <a:lnTo>
                    <a:pt x="384" y="513"/>
                  </a:lnTo>
                  <a:lnTo>
                    <a:pt x="382" y="514"/>
                  </a:lnTo>
                  <a:lnTo>
                    <a:pt x="380" y="514"/>
                  </a:lnTo>
                  <a:lnTo>
                    <a:pt x="379" y="514"/>
                  </a:lnTo>
                  <a:lnTo>
                    <a:pt x="380" y="516"/>
                  </a:lnTo>
                  <a:lnTo>
                    <a:pt x="379" y="516"/>
                  </a:lnTo>
                  <a:lnTo>
                    <a:pt x="380" y="516"/>
                  </a:lnTo>
                  <a:lnTo>
                    <a:pt x="380" y="518"/>
                  </a:lnTo>
                  <a:lnTo>
                    <a:pt x="379" y="518"/>
                  </a:lnTo>
                  <a:lnTo>
                    <a:pt x="377" y="518"/>
                  </a:lnTo>
                  <a:lnTo>
                    <a:pt x="377" y="516"/>
                  </a:lnTo>
                  <a:lnTo>
                    <a:pt x="375" y="516"/>
                  </a:lnTo>
                  <a:lnTo>
                    <a:pt x="375" y="518"/>
                  </a:lnTo>
                  <a:lnTo>
                    <a:pt x="375" y="520"/>
                  </a:lnTo>
                  <a:lnTo>
                    <a:pt x="373" y="520"/>
                  </a:lnTo>
                  <a:lnTo>
                    <a:pt x="373" y="522"/>
                  </a:lnTo>
                  <a:lnTo>
                    <a:pt x="373" y="524"/>
                  </a:lnTo>
                  <a:lnTo>
                    <a:pt x="371" y="522"/>
                  </a:lnTo>
                  <a:lnTo>
                    <a:pt x="371" y="524"/>
                  </a:lnTo>
                  <a:lnTo>
                    <a:pt x="369" y="524"/>
                  </a:lnTo>
                  <a:lnTo>
                    <a:pt x="369" y="522"/>
                  </a:lnTo>
                  <a:lnTo>
                    <a:pt x="369" y="524"/>
                  </a:lnTo>
                  <a:lnTo>
                    <a:pt x="367" y="524"/>
                  </a:lnTo>
                  <a:lnTo>
                    <a:pt x="369" y="524"/>
                  </a:lnTo>
                  <a:lnTo>
                    <a:pt x="369" y="526"/>
                  </a:lnTo>
                  <a:lnTo>
                    <a:pt x="369" y="528"/>
                  </a:lnTo>
                  <a:lnTo>
                    <a:pt x="367" y="526"/>
                  </a:lnTo>
                  <a:lnTo>
                    <a:pt x="365" y="526"/>
                  </a:lnTo>
                  <a:lnTo>
                    <a:pt x="365" y="528"/>
                  </a:lnTo>
                  <a:lnTo>
                    <a:pt x="363" y="528"/>
                  </a:lnTo>
                  <a:lnTo>
                    <a:pt x="361" y="530"/>
                  </a:lnTo>
                  <a:lnTo>
                    <a:pt x="359" y="530"/>
                  </a:lnTo>
                  <a:lnTo>
                    <a:pt x="359" y="532"/>
                  </a:lnTo>
                  <a:lnTo>
                    <a:pt x="361" y="532"/>
                  </a:lnTo>
                  <a:lnTo>
                    <a:pt x="363" y="530"/>
                  </a:lnTo>
                  <a:lnTo>
                    <a:pt x="363" y="532"/>
                  </a:lnTo>
                  <a:lnTo>
                    <a:pt x="363" y="534"/>
                  </a:lnTo>
                  <a:lnTo>
                    <a:pt x="361" y="534"/>
                  </a:lnTo>
                  <a:lnTo>
                    <a:pt x="363" y="534"/>
                  </a:lnTo>
                  <a:lnTo>
                    <a:pt x="363" y="536"/>
                  </a:lnTo>
                  <a:lnTo>
                    <a:pt x="361" y="536"/>
                  </a:lnTo>
                  <a:lnTo>
                    <a:pt x="361" y="538"/>
                  </a:lnTo>
                  <a:lnTo>
                    <a:pt x="361" y="539"/>
                  </a:lnTo>
                  <a:lnTo>
                    <a:pt x="359" y="539"/>
                  </a:lnTo>
                  <a:lnTo>
                    <a:pt x="359" y="538"/>
                  </a:lnTo>
                  <a:lnTo>
                    <a:pt x="359" y="539"/>
                  </a:lnTo>
                  <a:lnTo>
                    <a:pt x="359" y="541"/>
                  </a:lnTo>
                  <a:lnTo>
                    <a:pt x="359" y="539"/>
                  </a:lnTo>
                  <a:lnTo>
                    <a:pt x="357" y="539"/>
                  </a:lnTo>
                  <a:lnTo>
                    <a:pt x="355" y="539"/>
                  </a:lnTo>
                  <a:lnTo>
                    <a:pt x="357" y="539"/>
                  </a:lnTo>
                  <a:lnTo>
                    <a:pt x="357" y="541"/>
                  </a:lnTo>
                  <a:lnTo>
                    <a:pt x="355" y="541"/>
                  </a:lnTo>
                  <a:lnTo>
                    <a:pt x="355" y="543"/>
                  </a:lnTo>
                  <a:lnTo>
                    <a:pt x="355" y="541"/>
                  </a:lnTo>
                  <a:lnTo>
                    <a:pt x="354" y="541"/>
                  </a:lnTo>
                  <a:lnTo>
                    <a:pt x="354" y="543"/>
                  </a:lnTo>
                  <a:lnTo>
                    <a:pt x="352" y="543"/>
                  </a:lnTo>
                  <a:lnTo>
                    <a:pt x="352" y="545"/>
                  </a:lnTo>
                  <a:lnTo>
                    <a:pt x="350" y="545"/>
                  </a:lnTo>
                  <a:lnTo>
                    <a:pt x="350" y="547"/>
                  </a:lnTo>
                  <a:lnTo>
                    <a:pt x="350" y="545"/>
                  </a:lnTo>
                  <a:lnTo>
                    <a:pt x="348" y="545"/>
                  </a:lnTo>
                  <a:lnTo>
                    <a:pt x="346" y="543"/>
                  </a:lnTo>
                  <a:lnTo>
                    <a:pt x="346" y="545"/>
                  </a:lnTo>
                  <a:lnTo>
                    <a:pt x="346" y="547"/>
                  </a:lnTo>
                  <a:lnTo>
                    <a:pt x="344" y="547"/>
                  </a:lnTo>
                  <a:lnTo>
                    <a:pt x="344" y="549"/>
                  </a:lnTo>
                  <a:lnTo>
                    <a:pt x="344" y="547"/>
                  </a:lnTo>
                  <a:lnTo>
                    <a:pt x="344" y="549"/>
                  </a:lnTo>
                  <a:lnTo>
                    <a:pt x="346" y="549"/>
                  </a:lnTo>
                  <a:lnTo>
                    <a:pt x="346" y="551"/>
                  </a:lnTo>
                  <a:lnTo>
                    <a:pt x="344" y="551"/>
                  </a:lnTo>
                  <a:lnTo>
                    <a:pt x="342" y="551"/>
                  </a:lnTo>
                  <a:lnTo>
                    <a:pt x="340" y="549"/>
                  </a:lnTo>
                  <a:lnTo>
                    <a:pt x="340" y="551"/>
                  </a:lnTo>
                  <a:lnTo>
                    <a:pt x="338" y="551"/>
                  </a:lnTo>
                  <a:lnTo>
                    <a:pt x="336" y="551"/>
                  </a:lnTo>
                  <a:lnTo>
                    <a:pt x="336" y="553"/>
                  </a:lnTo>
                  <a:lnTo>
                    <a:pt x="334" y="553"/>
                  </a:lnTo>
                  <a:lnTo>
                    <a:pt x="336" y="553"/>
                  </a:lnTo>
                  <a:lnTo>
                    <a:pt x="338" y="553"/>
                  </a:lnTo>
                  <a:lnTo>
                    <a:pt x="340" y="553"/>
                  </a:lnTo>
                  <a:lnTo>
                    <a:pt x="340" y="555"/>
                  </a:lnTo>
                  <a:lnTo>
                    <a:pt x="338" y="555"/>
                  </a:lnTo>
                  <a:lnTo>
                    <a:pt x="336" y="555"/>
                  </a:lnTo>
                  <a:lnTo>
                    <a:pt x="334" y="555"/>
                  </a:lnTo>
                  <a:lnTo>
                    <a:pt x="332" y="557"/>
                  </a:lnTo>
                  <a:lnTo>
                    <a:pt x="332" y="555"/>
                  </a:lnTo>
                  <a:lnTo>
                    <a:pt x="331" y="555"/>
                  </a:lnTo>
                  <a:lnTo>
                    <a:pt x="331" y="557"/>
                  </a:lnTo>
                  <a:lnTo>
                    <a:pt x="329" y="559"/>
                  </a:lnTo>
                  <a:lnTo>
                    <a:pt x="327" y="561"/>
                  </a:lnTo>
                  <a:lnTo>
                    <a:pt x="327" y="562"/>
                  </a:lnTo>
                  <a:lnTo>
                    <a:pt x="329" y="562"/>
                  </a:lnTo>
                  <a:lnTo>
                    <a:pt x="329" y="561"/>
                  </a:lnTo>
                  <a:lnTo>
                    <a:pt x="331" y="559"/>
                  </a:lnTo>
                  <a:lnTo>
                    <a:pt x="331" y="561"/>
                  </a:lnTo>
                  <a:lnTo>
                    <a:pt x="332" y="559"/>
                  </a:lnTo>
                  <a:lnTo>
                    <a:pt x="332" y="561"/>
                  </a:lnTo>
                  <a:lnTo>
                    <a:pt x="334" y="561"/>
                  </a:lnTo>
                  <a:lnTo>
                    <a:pt x="332" y="562"/>
                  </a:lnTo>
                  <a:lnTo>
                    <a:pt x="331" y="562"/>
                  </a:lnTo>
                  <a:lnTo>
                    <a:pt x="332" y="562"/>
                  </a:lnTo>
                  <a:lnTo>
                    <a:pt x="332" y="564"/>
                  </a:lnTo>
                  <a:lnTo>
                    <a:pt x="332" y="562"/>
                  </a:lnTo>
                  <a:lnTo>
                    <a:pt x="334" y="562"/>
                  </a:lnTo>
                  <a:lnTo>
                    <a:pt x="334" y="564"/>
                  </a:lnTo>
                  <a:lnTo>
                    <a:pt x="332" y="564"/>
                  </a:lnTo>
                  <a:lnTo>
                    <a:pt x="331" y="564"/>
                  </a:lnTo>
                  <a:lnTo>
                    <a:pt x="331" y="566"/>
                  </a:lnTo>
                  <a:lnTo>
                    <a:pt x="329" y="566"/>
                  </a:lnTo>
                  <a:lnTo>
                    <a:pt x="331" y="566"/>
                  </a:lnTo>
                  <a:lnTo>
                    <a:pt x="329" y="566"/>
                  </a:lnTo>
                  <a:lnTo>
                    <a:pt x="329" y="568"/>
                  </a:lnTo>
                  <a:lnTo>
                    <a:pt x="331" y="568"/>
                  </a:lnTo>
                  <a:lnTo>
                    <a:pt x="329" y="568"/>
                  </a:lnTo>
                  <a:lnTo>
                    <a:pt x="329" y="566"/>
                  </a:lnTo>
                  <a:lnTo>
                    <a:pt x="329" y="568"/>
                  </a:lnTo>
                  <a:lnTo>
                    <a:pt x="327" y="568"/>
                  </a:lnTo>
                  <a:lnTo>
                    <a:pt x="327" y="566"/>
                  </a:lnTo>
                  <a:lnTo>
                    <a:pt x="329" y="566"/>
                  </a:lnTo>
                  <a:lnTo>
                    <a:pt x="327" y="566"/>
                  </a:lnTo>
                  <a:lnTo>
                    <a:pt x="329" y="566"/>
                  </a:lnTo>
                  <a:lnTo>
                    <a:pt x="329" y="564"/>
                  </a:lnTo>
                  <a:lnTo>
                    <a:pt x="329" y="562"/>
                  </a:lnTo>
                  <a:lnTo>
                    <a:pt x="327" y="562"/>
                  </a:lnTo>
                  <a:lnTo>
                    <a:pt x="327" y="564"/>
                  </a:lnTo>
                  <a:lnTo>
                    <a:pt x="329" y="564"/>
                  </a:lnTo>
                  <a:lnTo>
                    <a:pt x="327" y="564"/>
                  </a:lnTo>
                  <a:lnTo>
                    <a:pt x="327" y="566"/>
                  </a:lnTo>
                  <a:lnTo>
                    <a:pt x="327" y="564"/>
                  </a:lnTo>
                  <a:lnTo>
                    <a:pt x="327" y="566"/>
                  </a:lnTo>
                  <a:lnTo>
                    <a:pt x="325" y="568"/>
                  </a:lnTo>
                  <a:lnTo>
                    <a:pt x="327" y="568"/>
                  </a:lnTo>
                  <a:lnTo>
                    <a:pt x="327" y="570"/>
                  </a:lnTo>
                  <a:lnTo>
                    <a:pt x="325" y="570"/>
                  </a:lnTo>
                  <a:lnTo>
                    <a:pt x="325" y="568"/>
                  </a:lnTo>
                  <a:lnTo>
                    <a:pt x="323" y="568"/>
                  </a:lnTo>
                  <a:lnTo>
                    <a:pt x="323" y="570"/>
                  </a:lnTo>
                  <a:lnTo>
                    <a:pt x="321" y="570"/>
                  </a:lnTo>
                  <a:lnTo>
                    <a:pt x="321" y="572"/>
                  </a:lnTo>
                  <a:lnTo>
                    <a:pt x="319" y="570"/>
                  </a:lnTo>
                  <a:lnTo>
                    <a:pt x="319" y="572"/>
                  </a:lnTo>
                  <a:lnTo>
                    <a:pt x="317" y="572"/>
                  </a:lnTo>
                  <a:lnTo>
                    <a:pt x="315" y="572"/>
                  </a:lnTo>
                  <a:lnTo>
                    <a:pt x="315" y="574"/>
                  </a:lnTo>
                  <a:lnTo>
                    <a:pt x="313" y="574"/>
                  </a:lnTo>
                  <a:lnTo>
                    <a:pt x="313" y="572"/>
                  </a:lnTo>
                  <a:lnTo>
                    <a:pt x="313" y="574"/>
                  </a:lnTo>
                  <a:lnTo>
                    <a:pt x="313" y="576"/>
                  </a:lnTo>
                  <a:lnTo>
                    <a:pt x="311" y="578"/>
                  </a:lnTo>
                  <a:lnTo>
                    <a:pt x="313" y="578"/>
                  </a:lnTo>
                  <a:lnTo>
                    <a:pt x="311" y="580"/>
                  </a:lnTo>
                  <a:lnTo>
                    <a:pt x="311" y="582"/>
                  </a:lnTo>
                  <a:lnTo>
                    <a:pt x="309" y="582"/>
                  </a:lnTo>
                  <a:lnTo>
                    <a:pt x="309" y="580"/>
                  </a:lnTo>
                  <a:lnTo>
                    <a:pt x="311" y="580"/>
                  </a:lnTo>
                  <a:lnTo>
                    <a:pt x="311" y="578"/>
                  </a:lnTo>
                  <a:lnTo>
                    <a:pt x="309" y="578"/>
                  </a:lnTo>
                  <a:lnTo>
                    <a:pt x="311" y="578"/>
                  </a:lnTo>
                  <a:lnTo>
                    <a:pt x="311" y="576"/>
                  </a:lnTo>
                  <a:lnTo>
                    <a:pt x="309" y="576"/>
                  </a:lnTo>
                  <a:lnTo>
                    <a:pt x="311" y="576"/>
                  </a:lnTo>
                  <a:lnTo>
                    <a:pt x="311" y="574"/>
                  </a:lnTo>
                  <a:lnTo>
                    <a:pt x="309" y="574"/>
                  </a:lnTo>
                  <a:lnTo>
                    <a:pt x="307" y="574"/>
                  </a:lnTo>
                  <a:lnTo>
                    <a:pt x="307" y="576"/>
                  </a:lnTo>
                  <a:lnTo>
                    <a:pt x="306" y="574"/>
                  </a:lnTo>
                  <a:lnTo>
                    <a:pt x="306" y="576"/>
                  </a:lnTo>
                  <a:lnTo>
                    <a:pt x="306" y="574"/>
                  </a:lnTo>
                  <a:lnTo>
                    <a:pt x="304" y="574"/>
                  </a:lnTo>
                  <a:lnTo>
                    <a:pt x="304" y="576"/>
                  </a:lnTo>
                  <a:lnTo>
                    <a:pt x="306" y="576"/>
                  </a:lnTo>
                  <a:lnTo>
                    <a:pt x="304" y="576"/>
                  </a:lnTo>
                  <a:lnTo>
                    <a:pt x="304" y="578"/>
                  </a:lnTo>
                  <a:lnTo>
                    <a:pt x="304" y="576"/>
                  </a:lnTo>
                  <a:lnTo>
                    <a:pt x="304" y="578"/>
                  </a:lnTo>
                  <a:lnTo>
                    <a:pt x="302" y="578"/>
                  </a:lnTo>
                  <a:lnTo>
                    <a:pt x="302" y="580"/>
                  </a:lnTo>
                  <a:lnTo>
                    <a:pt x="300" y="580"/>
                  </a:lnTo>
                  <a:lnTo>
                    <a:pt x="300" y="578"/>
                  </a:lnTo>
                  <a:lnTo>
                    <a:pt x="298" y="578"/>
                  </a:lnTo>
                  <a:lnTo>
                    <a:pt x="298" y="580"/>
                  </a:lnTo>
                  <a:lnTo>
                    <a:pt x="300" y="580"/>
                  </a:lnTo>
                  <a:lnTo>
                    <a:pt x="298" y="582"/>
                  </a:lnTo>
                  <a:lnTo>
                    <a:pt x="298" y="584"/>
                  </a:lnTo>
                  <a:lnTo>
                    <a:pt x="296" y="584"/>
                  </a:lnTo>
                  <a:lnTo>
                    <a:pt x="296" y="582"/>
                  </a:lnTo>
                  <a:lnTo>
                    <a:pt x="296" y="580"/>
                  </a:lnTo>
                  <a:lnTo>
                    <a:pt x="296" y="582"/>
                  </a:lnTo>
                  <a:lnTo>
                    <a:pt x="294" y="582"/>
                  </a:lnTo>
                  <a:lnTo>
                    <a:pt x="292" y="582"/>
                  </a:lnTo>
                  <a:lnTo>
                    <a:pt x="294" y="582"/>
                  </a:lnTo>
                  <a:lnTo>
                    <a:pt x="294" y="584"/>
                  </a:lnTo>
                  <a:lnTo>
                    <a:pt x="292" y="584"/>
                  </a:lnTo>
                  <a:lnTo>
                    <a:pt x="292" y="582"/>
                  </a:lnTo>
                  <a:lnTo>
                    <a:pt x="290" y="582"/>
                  </a:lnTo>
                  <a:lnTo>
                    <a:pt x="290" y="584"/>
                  </a:lnTo>
                  <a:lnTo>
                    <a:pt x="288" y="586"/>
                  </a:lnTo>
                  <a:lnTo>
                    <a:pt x="284" y="587"/>
                  </a:lnTo>
                  <a:lnTo>
                    <a:pt x="284" y="586"/>
                  </a:lnTo>
                  <a:lnTo>
                    <a:pt x="283" y="587"/>
                  </a:lnTo>
                  <a:lnTo>
                    <a:pt x="281" y="587"/>
                  </a:lnTo>
                  <a:lnTo>
                    <a:pt x="281" y="586"/>
                  </a:lnTo>
                  <a:lnTo>
                    <a:pt x="283" y="586"/>
                  </a:lnTo>
                  <a:lnTo>
                    <a:pt x="283" y="584"/>
                  </a:lnTo>
                  <a:lnTo>
                    <a:pt x="283" y="582"/>
                  </a:lnTo>
                  <a:lnTo>
                    <a:pt x="284" y="582"/>
                  </a:lnTo>
                  <a:lnTo>
                    <a:pt x="286" y="582"/>
                  </a:lnTo>
                  <a:lnTo>
                    <a:pt x="284" y="582"/>
                  </a:lnTo>
                  <a:lnTo>
                    <a:pt x="284" y="580"/>
                  </a:lnTo>
                  <a:lnTo>
                    <a:pt x="283" y="580"/>
                  </a:lnTo>
                  <a:lnTo>
                    <a:pt x="279" y="580"/>
                  </a:lnTo>
                  <a:lnTo>
                    <a:pt x="279" y="582"/>
                  </a:lnTo>
                  <a:lnTo>
                    <a:pt x="279" y="584"/>
                  </a:lnTo>
                  <a:lnTo>
                    <a:pt x="279" y="586"/>
                  </a:lnTo>
                  <a:lnTo>
                    <a:pt x="277" y="587"/>
                  </a:lnTo>
                  <a:lnTo>
                    <a:pt x="277" y="589"/>
                  </a:lnTo>
                  <a:lnTo>
                    <a:pt x="275" y="589"/>
                  </a:lnTo>
                  <a:lnTo>
                    <a:pt x="275" y="591"/>
                  </a:lnTo>
                  <a:lnTo>
                    <a:pt x="273" y="589"/>
                  </a:lnTo>
                  <a:lnTo>
                    <a:pt x="273" y="591"/>
                  </a:lnTo>
                  <a:lnTo>
                    <a:pt x="273" y="593"/>
                  </a:lnTo>
                  <a:lnTo>
                    <a:pt x="275" y="593"/>
                  </a:lnTo>
                  <a:lnTo>
                    <a:pt x="273" y="595"/>
                  </a:lnTo>
                  <a:lnTo>
                    <a:pt x="271" y="595"/>
                  </a:lnTo>
                  <a:lnTo>
                    <a:pt x="271" y="593"/>
                  </a:lnTo>
                  <a:lnTo>
                    <a:pt x="269" y="593"/>
                  </a:lnTo>
                  <a:lnTo>
                    <a:pt x="271" y="595"/>
                  </a:lnTo>
                  <a:lnTo>
                    <a:pt x="269" y="597"/>
                  </a:lnTo>
                  <a:lnTo>
                    <a:pt x="269" y="595"/>
                  </a:lnTo>
                  <a:lnTo>
                    <a:pt x="267" y="595"/>
                  </a:lnTo>
                  <a:lnTo>
                    <a:pt x="265" y="595"/>
                  </a:lnTo>
                  <a:lnTo>
                    <a:pt x="265" y="593"/>
                  </a:lnTo>
                  <a:lnTo>
                    <a:pt x="267" y="595"/>
                  </a:lnTo>
                  <a:lnTo>
                    <a:pt x="267" y="593"/>
                  </a:lnTo>
                  <a:lnTo>
                    <a:pt x="265" y="591"/>
                  </a:lnTo>
                  <a:lnTo>
                    <a:pt x="265" y="589"/>
                  </a:lnTo>
                  <a:lnTo>
                    <a:pt x="263" y="589"/>
                  </a:lnTo>
                  <a:lnTo>
                    <a:pt x="265" y="589"/>
                  </a:lnTo>
                  <a:lnTo>
                    <a:pt x="263" y="589"/>
                  </a:lnTo>
                  <a:lnTo>
                    <a:pt x="261" y="589"/>
                  </a:lnTo>
                  <a:lnTo>
                    <a:pt x="261" y="591"/>
                  </a:lnTo>
                  <a:lnTo>
                    <a:pt x="263" y="591"/>
                  </a:lnTo>
                  <a:lnTo>
                    <a:pt x="263" y="593"/>
                  </a:lnTo>
                  <a:lnTo>
                    <a:pt x="263" y="595"/>
                  </a:lnTo>
                  <a:lnTo>
                    <a:pt x="265" y="599"/>
                  </a:lnTo>
                  <a:lnTo>
                    <a:pt x="263" y="597"/>
                  </a:lnTo>
                  <a:lnTo>
                    <a:pt x="263" y="595"/>
                  </a:lnTo>
                  <a:lnTo>
                    <a:pt x="263" y="597"/>
                  </a:lnTo>
                  <a:lnTo>
                    <a:pt x="261" y="597"/>
                  </a:lnTo>
                  <a:lnTo>
                    <a:pt x="261" y="599"/>
                  </a:lnTo>
                  <a:lnTo>
                    <a:pt x="259" y="599"/>
                  </a:lnTo>
                  <a:lnTo>
                    <a:pt x="259" y="597"/>
                  </a:lnTo>
                  <a:lnTo>
                    <a:pt x="258" y="597"/>
                  </a:lnTo>
                  <a:lnTo>
                    <a:pt x="259" y="597"/>
                  </a:lnTo>
                  <a:lnTo>
                    <a:pt x="258" y="595"/>
                  </a:lnTo>
                  <a:lnTo>
                    <a:pt x="256" y="593"/>
                  </a:lnTo>
                  <a:lnTo>
                    <a:pt x="256" y="595"/>
                  </a:lnTo>
                  <a:lnTo>
                    <a:pt x="256" y="593"/>
                  </a:lnTo>
                  <a:lnTo>
                    <a:pt x="254" y="593"/>
                  </a:lnTo>
                  <a:lnTo>
                    <a:pt x="254" y="595"/>
                  </a:lnTo>
                  <a:lnTo>
                    <a:pt x="254" y="593"/>
                  </a:lnTo>
                  <a:lnTo>
                    <a:pt x="254" y="595"/>
                  </a:lnTo>
                  <a:lnTo>
                    <a:pt x="254" y="597"/>
                  </a:lnTo>
                  <a:lnTo>
                    <a:pt x="256" y="597"/>
                  </a:lnTo>
                  <a:lnTo>
                    <a:pt x="258" y="599"/>
                  </a:lnTo>
                  <a:lnTo>
                    <a:pt x="256" y="599"/>
                  </a:lnTo>
                  <a:lnTo>
                    <a:pt x="256" y="601"/>
                  </a:lnTo>
                  <a:lnTo>
                    <a:pt x="254" y="601"/>
                  </a:lnTo>
                  <a:lnTo>
                    <a:pt x="252" y="603"/>
                  </a:lnTo>
                  <a:lnTo>
                    <a:pt x="252" y="601"/>
                  </a:lnTo>
                  <a:lnTo>
                    <a:pt x="252" y="599"/>
                  </a:lnTo>
                  <a:lnTo>
                    <a:pt x="254" y="599"/>
                  </a:lnTo>
                  <a:lnTo>
                    <a:pt x="252" y="599"/>
                  </a:lnTo>
                  <a:lnTo>
                    <a:pt x="252" y="597"/>
                  </a:lnTo>
                  <a:lnTo>
                    <a:pt x="252" y="599"/>
                  </a:lnTo>
                  <a:lnTo>
                    <a:pt x="254" y="599"/>
                  </a:lnTo>
                  <a:lnTo>
                    <a:pt x="254" y="597"/>
                  </a:lnTo>
                  <a:lnTo>
                    <a:pt x="254" y="595"/>
                  </a:lnTo>
                  <a:lnTo>
                    <a:pt x="252" y="595"/>
                  </a:lnTo>
                  <a:lnTo>
                    <a:pt x="252" y="593"/>
                  </a:lnTo>
                  <a:lnTo>
                    <a:pt x="256" y="591"/>
                  </a:lnTo>
                  <a:lnTo>
                    <a:pt x="258" y="589"/>
                  </a:lnTo>
                  <a:lnTo>
                    <a:pt x="258" y="591"/>
                  </a:lnTo>
                  <a:lnTo>
                    <a:pt x="256" y="591"/>
                  </a:lnTo>
                  <a:lnTo>
                    <a:pt x="258" y="591"/>
                  </a:lnTo>
                  <a:lnTo>
                    <a:pt x="258" y="593"/>
                  </a:lnTo>
                  <a:lnTo>
                    <a:pt x="259" y="591"/>
                  </a:lnTo>
                  <a:lnTo>
                    <a:pt x="259" y="589"/>
                  </a:lnTo>
                  <a:lnTo>
                    <a:pt x="261" y="589"/>
                  </a:lnTo>
                  <a:lnTo>
                    <a:pt x="261" y="587"/>
                  </a:lnTo>
                  <a:lnTo>
                    <a:pt x="263" y="587"/>
                  </a:lnTo>
                  <a:lnTo>
                    <a:pt x="263" y="586"/>
                  </a:lnTo>
                  <a:lnTo>
                    <a:pt x="263" y="587"/>
                  </a:lnTo>
                  <a:lnTo>
                    <a:pt x="265" y="587"/>
                  </a:lnTo>
                  <a:lnTo>
                    <a:pt x="265" y="586"/>
                  </a:lnTo>
                  <a:lnTo>
                    <a:pt x="265" y="584"/>
                  </a:lnTo>
                  <a:lnTo>
                    <a:pt x="263" y="586"/>
                  </a:lnTo>
                  <a:lnTo>
                    <a:pt x="265" y="584"/>
                  </a:lnTo>
                  <a:lnTo>
                    <a:pt x="269" y="578"/>
                  </a:lnTo>
                  <a:lnTo>
                    <a:pt x="271" y="576"/>
                  </a:lnTo>
                  <a:lnTo>
                    <a:pt x="273" y="576"/>
                  </a:lnTo>
                  <a:lnTo>
                    <a:pt x="275" y="574"/>
                  </a:lnTo>
                  <a:lnTo>
                    <a:pt x="277" y="572"/>
                  </a:lnTo>
                  <a:lnTo>
                    <a:pt x="279" y="572"/>
                  </a:lnTo>
                  <a:lnTo>
                    <a:pt x="281" y="570"/>
                  </a:lnTo>
                  <a:lnTo>
                    <a:pt x="283" y="570"/>
                  </a:lnTo>
                  <a:lnTo>
                    <a:pt x="284" y="570"/>
                  </a:lnTo>
                  <a:lnTo>
                    <a:pt x="286" y="568"/>
                  </a:lnTo>
                  <a:lnTo>
                    <a:pt x="284" y="570"/>
                  </a:lnTo>
                  <a:lnTo>
                    <a:pt x="286" y="570"/>
                  </a:lnTo>
                  <a:lnTo>
                    <a:pt x="288" y="570"/>
                  </a:lnTo>
                  <a:lnTo>
                    <a:pt x="290" y="570"/>
                  </a:lnTo>
                  <a:lnTo>
                    <a:pt x="290" y="568"/>
                  </a:lnTo>
                  <a:lnTo>
                    <a:pt x="292" y="568"/>
                  </a:lnTo>
                  <a:lnTo>
                    <a:pt x="292" y="570"/>
                  </a:lnTo>
                  <a:lnTo>
                    <a:pt x="290" y="570"/>
                  </a:lnTo>
                  <a:lnTo>
                    <a:pt x="288" y="572"/>
                  </a:lnTo>
                  <a:lnTo>
                    <a:pt x="290" y="572"/>
                  </a:lnTo>
                  <a:lnTo>
                    <a:pt x="290" y="574"/>
                  </a:lnTo>
                  <a:lnTo>
                    <a:pt x="292" y="576"/>
                  </a:lnTo>
                  <a:lnTo>
                    <a:pt x="292" y="578"/>
                  </a:lnTo>
                  <a:lnTo>
                    <a:pt x="292" y="576"/>
                  </a:lnTo>
                  <a:lnTo>
                    <a:pt x="294" y="576"/>
                  </a:lnTo>
                  <a:lnTo>
                    <a:pt x="294" y="578"/>
                  </a:lnTo>
                  <a:lnTo>
                    <a:pt x="294" y="576"/>
                  </a:lnTo>
                  <a:lnTo>
                    <a:pt x="294" y="574"/>
                  </a:lnTo>
                  <a:lnTo>
                    <a:pt x="292" y="574"/>
                  </a:lnTo>
                  <a:lnTo>
                    <a:pt x="292" y="572"/>
                  </a:lnTo>
                  <a:lnTo>
                    <a:pt x="294" y="572"/>
                  </a:lnTo>
                  <a:lnTo>
                    <a:pt x="298" y="572"/>
                  </a:lnTo>
                  <a:lnTo>
                    <a:pt x="298" y="574"/>
                  </a:lnTo>
                  <a:lnTo>
                    <a:pt x="300" y="574"/>
                  </a:lnTo>
                  <a:lnTo>
                    <a:pt x="300" y="576"/>
                  </a:lnTo>
                  <a:lnTo>
                    <a:pt x="302" y="576"/>
                  </a:lnTo>
                  <a:lnTo>
                    <a:pt x="302" y="574"/>
                  </a:lnTo>
                  <a:lnTo>
                    <a:pt x="300" y="574"/>
                  </a:lnTo>
                  <a:lnTo>
                    <a:pt x="302" y="574"/>
                  </a:lnTo>
                  <a:lnTo>
                    <a:pt x="302" y="572"/>
                  </a:lnTo>
                  <a:lnTo>
                    <a:pt x="300" y="572"/>
                  </a:lnTo>
                  <a:lnTo>
                    <a:pt x="298" y="570"/>
                  </a:lnTo>
                  <a:lnTo>
                    <a:pt x="296" y="570"/>
                  </a:lnTo>
                  <a:lnTo>
                    <a:pt x="296" y="568"/>
                  </a:lnTo>
                  <a:lnTo>
                    <a:pt x="298" y="566"/>
                  </a:lnTo>
                  <a:lnTo>
                    <a:pt x="298" y="564"/>
                  </a:lnTo>
                  <a:lnTo>
                    <a:pt x="298" y="562"/>
                  </a:lnTo>
                  <a:lnTo>
                    <a:pt x="300" y="562"/>
                  </a:lnTo>
                  <a:lnTo>
                    <a:pt x="300" y="561"/>
                  </a:lnTo>
                  <a:lnTo>
                    <a:pt x="302" y="559"/>
                  </a:lnTo>
                  <a:lnTo>
                    <a:pt x="306" y="557"/>
                  </a:lnTo>
                  <a:lnTo>
                    <a:pt x="306" y="555"/>
                  </a:lnTo>
                  <a:lnTo>
                    <a:pt x="307" y="553"/>
                  </a:lnTo>
                  <a:lnTo>
                    <a:pt x="309" y="553"/>
                  </a:lnTo>
                  <a:lnTo>
                    <a:pt x="313" y="551"/>
                  </a:lnTo>
                  <a:lnTo>
                    <a:pt x="315" y="549"/>
                  </a:lnTo>
                  <a:lnTo>
                    <a:pt x="317" y="549"/>
                  </a:lnTo>
                  <a:lnTo>
                    <a:pt x="317" y="547"/>
                  </a:lnTo>
                  <a:lnTo>
                    <a:pt x="319" y="547"/>
                  </a:lnTo>
                  <a:lnTo>
                    <a:pt x="321" y="545"/>
                  </a:lnTo>
                  <a:lnTo>
                    <a:pt x="323" y="543"/>
                  </a:lnTo>
                  <a:lnTo>
                    <a:pt x="321" y="545"/>
                  </a:lnTo>
                  <a:lnTo>
                    <a:pt x="321" y="547"/>
                  </a:lnTo>
                  <a:lnTo>
                    <a:pt x="321" y="545"/>
                  </a:lnTo>
                  <a:lnTo>
                    <a:pt x="323" y="545"/>
                  </a:lnTo>
                  <a:lnTo>
                    <a:pt x="323" y="547"/>
                  </a:lnTo>
                  <a:lnTo>
                    <a:pt x="325" y="547"/>
                  </a:lnTo>
                  <a:lnTo>
                    <a:pt x="327" y="545"/>
                  </a:lnTo>
                  <a:lnTo>
                    <a:pt x="327" y="547"/>
                  </a:lnTo>
                  <a:lnTo>
                    <a:pt x="327" y="545"/>
                  </a:lnTo>
                  <a:lnTo>
                    <a:pt x="327" y="543"/>
                  </a:lnTo>
                  <a:lnTo>
                    <a:pt x="327" y="541"/>
                  </a:lnTo>
                  <a:lnTo>
                    <a:pt x="327" y="539"/>
                  </a:lnTo>
                  <a:lnTo>
                    <a:pt x="327" y="538"/>
                  </a:lnTo>
                  <a:lnTo>
                    <a:pt x="332" y="530"/>
                  </a:lnTo>
                  <a:lnTo>
                    <a:pt x="334" y="530"/>
                  </a:lnTo>
                  <a:lnTo>
                    <a:pt x="336" y="530"/>
                  </a:lnTo>
                  <a:lnTo>
                    <a:pt x="336" y="528"/>
                  </a:lnTo>
                  <a:lnTo>
                    <a:pt x="336" y="526"/>
                  </a:lnTo>
                  <a:lnTo>
                    <a:pt x="338" y="526"/>
                  </a:lnTo>
                  <a:lnTo>
                    <a:pt x="338" y="524"/>
                  </a:lnTo>
                  <a:lnTo>
                    <a:pt x="340" y="524"/>
                  </a:lnTo>
                  <a:lnTo>
                    <a:pt x="342" y="524"/>
                  </a:lnTo>
                  <a:lnTo>
                    <a:pt x="342" y="526"/>
                  </a:lnTo>
                  <a:lnTo>
                    <a:pt x="344" y="526"/>
                  </a:lnTo>
                  <a:lnTo>
                    <a:pt x="346" y="526"/>
                  </a:lnTo>
                  <a:lnTo>
                    <a:pt x="346" y="524"/>
                  </a:lnTo>
                  <a:lnTo>
                    <a:pt x="346" y="526"/>
                  </a:lnTo>
                  <a:lnTo>
                    <a:pt x="344" y="524"/>
                  </a:lnTo>
                  <a:lnTo>
                    <a:pt x="344" y="526"/>
                  </a:lnTo>
                  <a:lnTo>
                    <a:pt x="344" y="524"/>
                  </a:lnTo>
                  <a:lnTo>
                    <a:pt x="344" y="522"/>
                  </a:lnTo>
                  <a:lnTo>
                    <a:pt x="342" y="520"/>
                  </a:lnTo>
                  <a:lnTo>
                    <a:pt x="342" y="522"/>
                  </a:lnTo>
                  <a:lnTo>
                    <a:pt x="344" y="522"/>
                  </a:lnTo>
                  <a:lnTo>
                    <a:pt x="342" y="522"/>
                  </a:lnTo>
                  <a:lnTo>
                    <a:pt x="342" y="520"/>
                  </a:lnTo>
                  <a:lnTo>
                    <a:pt x="342" y="518"/>
                  </a:lnTo>
                  <a:lnTo>
                    <a:pt x="342" y="516"/>
                  </a:lnTo>
                  <a:lnTo>
                    <a:pt x="342" y="514"/>
                  </a:lnTo>
                  <a:lnTo>
                    <a:pt x="342" y="513"/>
                  </a:lnTo>
                  <a:lnTo>
                    <a:pt x="342" y="511"/>
                  </a:lnTo>
                  <a:lnTo>
                    <a:pt x="344" y="509"/>
                  </a:lnTo>
                  <a:lnTo>
                    <a:pt x="344" y="507"/>
                  </a:lnTo>
                  <a:lnTo>
                    <a:pt x="344" y="505"/>
                  </a:lnTo>
                  <a:lnTo>
                    <a:pt x="346" y="505"/>
                  </a:lnTo>
                  <a:lnTo>
                    <a:pt x="348" y="505"/>
                  </a:lnTo>
                  <a:lnTo>
                    <a:pt x="350" y="505"/>
                  </a:lnTo>
                  <a:lnTo>
                    <a:pt x="352" y="505"/>
                  </a:lnTo>
                  <a:lnTo>
                    <a:pt x="350" y="505"/>
                  </a:lnTo>
                  <a:lnTo>
                    <a:pt x="348" y="503"/>
                  </a:lnTo>
                  <a:lnTo>
                    <a:pt x="346" y="503"/>
                  </a:lnTo>
                  <a:lnTo>
                    <a:pt x="344" y="503"/>
                  </a:lnTo>
                  <a:lnTo>
                    <a:pt x="344" y="501"/>
                  </a:lnTo>
                  <a:lnTo>
                    <a:pt x="344" y="499"/>
                  </a:lnTo>
                  <a:lnTo>
                    <a:pt x="346" y="497"/>
                  </a:lnTo>
                  <a:lnTo>
                    <a:pt x="346" y="495"/>
                  </a:lnTo>
                  <a:lnTo>
                    <a:pt x="348" y="493"/>
                  </a:lnTo>
                  <a:lnTo>
                    <a:pt x="350" y="491"/>
                  </a:lnTo>
                  <a:lnTo>
                    <a:pt x="352" y="490"/>
                  </a:lnTo>
                  <a:lnTo>
                    <a:pt x="354" y="488"/>
                  </a:lnTo>
                  <a:lnTo>
                    <a:pt x="352" y="488"/>
                  </a:lnTo>
                  <a:lnTo>
                    <a:pt x="354" y="486"/>
                  </a:lnTo>
                  <a:lnTo>
                    <a:pt x="354" y="484"/>
                  </a:lnTo>
                  <a:lnTo>
                    <a:pt x="354" y="482"/>
                  </a:lnTo>
                  <a:lnTo>
                    <a:pt x="354" y="480"/>
                  </a:lnTo>
                  <a:lnTo>
                    <a:pt x="355" y="480"/>
                  </a:lnTo>
                  <a:lnTo>
                    <a:pt x="355" y="478"/>
                  </a:lnTo>
                  <a:lnTo>
                    <a:pt x="355" y="476"/>
                  </a:lnTo>
                  <a:lnTo>
                    <a:pt x="357" y="476"/>
                  </a:lnTo>
                  <a:lnTo>
                    <a:pt x="355" y="476"/>
                  </a:lnTo>
                  <a:lnTo>
                    <a:pt x="355" y="478"/>
                  </a:lnTo>
                  <a:lnTo>
                    <a:pt x="355" y="480"/>
                  </a:lnTo>
                  <a:lnTo>
                    <a:pt x="354" y="480"/>
                  </a:lnTo>
                  <a:lnTo>
                    <a:pt x="352" y="482"/>
                  </a:lnTo>
                  <a:lnTo>
                    <a:pt x="352" y="484"/>
                  </a:lnTo>
                  <a:lnTo>
                    <a:pt x="350" y="486"/>
                  </a:lnTo>
                  <a:lnTo>
                    <a:pt x="348" y="486"/>
                  </a:lnTo>
                  <a:lnTo>
                    <a:pt x="346" y="486"/>
                  </a:lnTo>
                  <a:lnTo>
                    <a:pt x="344" y="488"/>
                  </a:lnTo>
                  <a:lnTo>
                    <a:pt x="342" y="488"/>
                  </a:lnTo>
                  <a:lnTo>
                    <a:pt x="340" y="490"/>
                  </a:lnTo>
                  <a:lnTo>
                    <a:pt x="338" y="491"/>
                  </a:lnTo>
                  <a:lnTo>
                    <a:pt x="334" y="491"/>
                  </a:lnTo>
                  <a:lnTo>
                    <a:pt x="332" y="491"/>
                  </a:lnTo>
                  <a:lnTo>
                    <a:pt x="332" y="490"/>
                  </a:lnTo>
                  <a:lnTo>
                    <a:pt x="332" y="488"/>
                  </a:lnTo>
                  <a:lnTo>
                    <a:pt x="331" y="488"/>
                  </a:lnTo>
                  <a:lnTo>
                    <a:pt x="329" y="486"/>
                  </a:lnTo>
                  <a:lnTo>
                    <a:pt x="329" y="484"/>
                  </a:lnTo>
                  <a:lnTo>
                    <a:pt x="329" y="482"/>
                  </a:lnTo>
                  <a:lnTo>
                    <a:pt x="331" y="480"/>
                  </a:lnTo>
                  <a:lnTo>
                    <a:pt x="329" y="480"/>
                  </a:lnTo>
                  <a:lnTo>
                    <a:pt x="331" y="480"/>
                  </a:lnTo>
                  <a:lnTo>
                    <a:pt x="331" y="478"/>
                  </a:lnTo>
                  <a:lnTo>
                    <a:pt x="334" y="480"/>
                  </a:lnTo>
                  <a:lnTo>
                    <a:pt x="336" y="480"/>
                  </a:lnTo>
                  <a:lnTo>
                    <a:pt x="336" y="482"/>
                  </a:lnTo>
                  <a:lnTo>
                    <a:pt x="336" y="484"/>
                  </a:lnTo>
                  <a:lnTo>
                    <a:pt x="336" y="482"/>
                  </a:lnTo>
                  <a:lnTo>
                    <a:pt x="336" y="484"/>
                  </a:lnTo>
                  <a:lnTo>
                    <a:pt x="336" y="482"/>
                  </a:lnTo>
                  <a:lnTo>
                    <a:pt x="336" y="480"/>
                  </a:lnTo>
                  <a:lnTo>
                    <a:pt x="334" y="478"/>
                  </a:lnTo>
                  <a:lnTo>
                    <a:pt x="332" y="478"/>
                  </a:lnTo>
                  <a:lnTo>
                    <a:pt x="331" y="478"/>
                  </a:lnTo>
                  <a:lnTo>
                    <a:pt x="331" y="476"/>
                  </a:lnTo>
                  <a:lnTo>
                    <a:pt x="329" y="476"/>
                  </a:lnTo>
                  <a:lnTo>
                    <a:pt x="329" y="474"/>
                  </a:lnTo>
                  <a:lnTo>
                    <a:pt x="329" y="476"/>
                  </a:lnTo>
                  <a:lnTo>
                    <a:pt x="331" y="478"/>
                  </a:lnTo>
                  <a:lnTo>
                    <a:pt x="329" y="478"/>
                  </a:lnTo>
                  <a:lnTo>
                    <a:pt x="329" y="480"/>
                  </a:lnTo>
                  <a:lnTo>
                    <a:pt x="329" y="482"/>
                  </a:lnTo>
                  <a:lnTo>
                    <a:pt x="327" y="482"/>
                  </a:lnTo>
                  <a:lnTo>
                    <a:pt x="327" y="484"/>
                  </a:lnTo>
                  <a:lnTo>
                    <a:pt x="325" y="484"/>
                  </a:lnTo>
                  <a:lnTo>
                    <a:pt x="325" y="482"/>
                  </a:lnTo>
                  <a:lnTo>
                    <a:pt x="325" y="480"/>
                  </a:lnTo>
                  <a:lnTo>
                    <a:pt x="325" y="482"/>
                  </a:lnTo>
                  <a:lnTo>
                    <a:pt x="325" y="486"/>
                  </a:lnTo>
                  <a:lnTo>
                    <a:pt x="325" y="488"/>
                  </a:lnTo>
                  <a:lnTo>
                    <a:pt x="323" y="488"/>
                  </a:lnTo>
                  <a:lnTo>
                    <a:pt x="325" y="486"/>
                  </a:lnTo>
                  <a:lnTo>
                    <a:pt x="323" y="486"/>
                  </a:lnTo>
                  <a:lnTo>
                    <a:pt x="323" y="488"/>
                  </a:lnTo>
                  <a:lnTo>
                    <a:pt x="323" y="490"/>
                  </a:lnTo>
                  <a:lnTo>
                    <a:pt x="325" y="491"/>
                  </a:lnTo>
                  <a:lnTo>
                    <a:pt x="325" y="493"/>
                  </a:lnTo>
                  <a:lnTo>
                    <a:pt x="325" y="495"/>
                  </a:lnTo>
                  <a:lnTo>
                    <a:pt x="327" y="495"/>
                  </a:lnTo>
                  <a:lnTo>
                    <a:pt x="325" y="495"/>
                  </a:lnTo>
                  <a:lnTo>
                    <a:pt x="325" y="497"/>
                  </a:lnTo>
                  <a:lnTo>
                    <a:pt x="325" y="499"/>
                  </a:lnTo>
                  <a:lnTo>
                    <a:pt x="323" y="499"/>
                  </a:lnTo>
                  <a:lnTo>
                    <a:pt x="321" y="497"/>
                  </a:lnTo>
                  <a:lnTo>
                    <a:pt x="319" y="495"/>
                  </a:lnTo>
                  <a:lnTo>
                    <a:pt x="317" y="493"/>
                  </a:lnTo>
                  <a:lnTo>
                    <a:pt x="317" y="490"/>
                  </a:lnTo>
                  <a:lnTo>
                    <a:pt x="315" y="488"/>
                  </a:lnTo>
                  <a:lnTo>
                    <a:pt x="313" y="486"/>
                  </a:lnTo>
                  <a:lnTo>
                    <a:pt x="313" y="484"/>
                  </a:lnTo>
                  <a:lnTo>
                    <a:pt x="311" y="484"/>
                  </a:lnTo>
                  <a:lnTo>
                    <a:pt x="311" y="486"/>
                  </a:lnTo>
                  <a:lnTo>
                    <a:pt x="311" y="484"/>
                  </a:lnTo>
                  <a:lnTo>
                    <a:pt x="311" y="482"/>
                  </a:lnTo>
                  <a:lnTo>
                    <a:pt x="309" y="482"/>
                  </a:lnTo>
                  <a:lnTo>
                    <a:pt x="309" y="484"/>
                  </a:lnTo>
                  <a:lnTo>
                    <a:pt x="309" y="486"/>
                  </a:lnTo>
                  <a:lnTo>
                    <a:pt x="309" y="484"/>
                  </a:lnTo>
                  <a:lnTo>
                    <a:pt x="307" y="486"/>
                  </a:lnTo>
                  <a:lnTo>
                    <a:pt x="309" y="486"/>
                  </a:lnTo>
                  <a:lnTo>
                    <a:pt x="307" y="486"/>
                  </a:lnTo>
                  <a:lnTo>
                    <a:pt x="307" y="488"/>
                  </a:lnTo>
                  <a:lnTo>
                    <a:pt x="306" y="486"/>
                  </a:lnTo>
                  <a:lnTo>
                    <a:pt x="306" y="484"/>
                  </a:lnTo>
                  <a:lnTo>
                    <a:pt x="304" y="484"/>
                  </a:lnTo>
                  <a:lnTo>
                    <a:pt x="302" y="484"/>
                  </a:lnTo>
                  <a:lnTo>
                    <a:pt x="304" y="484"/>
                  </a:lnTo>
                  <a:lnTo>
                    <a:pt x="304" y="482"/>
                  </a:lnTo>
                  <a:lnTo>
                    <a:pt x="302" y="482"/>
                  </a:lnTo>
                  <a:lnTo>
                    <a:pt x="302" y="484"/>
                  </a:lnTo>
                  <a:lnTo>
                    <a:pt x="302" y="482"/>
                  </a:lnTo>
                  <a:lnTo>
                    <a:pt x="300" y="482"/>
                  </a:lnTo>
                  <a:lnTo>
                    <a:pt x="300" y="480"/>
                  </a:lnTo>
                  <a:lnTo>
                    <a:pt x="302" y="480"/>
                  </a:lnTo>
                  <a:lnTo>
                    <a:pt x="300" y="480"/>
                  </a:lnTo>
                  <a:lnTo>
                    <a:pt x="300" y="478"/>
                  </a:lnTo>
                  <a:lnTo>
                    <a:pt x="296" y="480"/>
                  </a:lnTo>
                  <a:lnTo>
                    <a:pt x="294" y="482"/>
                  </a:lnTo>
                  <a:lnTo>
                    <a:pt x="292" y="484"/>
                  </a:lnTo>
                  <a:lnTo>
                    <a:pt x="292" y="486"/>
                  </a:lnTo>
                  <a:lnTo>
                    <a:pt x="292" y="484"/>
                  </a:lnTo>
                  <a:lnTo>
                    <a:pt x="290" y="484"/>
                  </a:lnTo>
                  <a:lnTo>
                    <a:pt x="288" y="486"/>
                  </a:lnTo>
                  <a:lnTo>
                    <a:pt x="286" y="486"/>
                  </a:lnTo>
                  <a:lnTo>
                    <a:pt x="286" y="488"/>
                  </a:lnTo>
                  <a:lnTo>
                    <a:pt x="284" y="486"/>
                  </a:lnTo>
                  <a:lnTo>
                    <a:pt x="284" y="488"/>
                  </a:lnTo>
                  <a:lnTo>
                    <a:pt x="284" y="490"/>
                  </a:lnTo>
                  <a:lnTo>
                    <a:pt x="283" y="490"/>
                  </a:lnTo>
                  <a:lnTo>
                    <a:pt x="284" y="490"/>
                  </a:lnTo>
                  <a:lnTo>
                    <a:pt x="283" y="491"/>
                  </a:lnTo>
                  <a:lnTo>
                    <a:pt x="281" y="491"/>
                  </a:lnTo>
                  <a:lnTo>
                    <a:pt x="279" y="491"/>
                  </a:lnTo>
                  <a:lnTo>
                    <a:pt x="279" y="493"/>
                  </a:lnTo>
                  <a:lnTo>
                    <a:pt x="277" y="493"/>
                  </a:lnTo>
                  <a:lnTo>
                    <a:pt x="279" y="491"/>
                  </a:lnTo>
                  <a:lnTo>
                    <a:pt x="277" y="491"/>
                  </a:lnTo>
                  <a:lnTo>
                    <a:pt x="277" y="493"/>
                  </a:lnTo>
                  <a:lnTo>
                    <a:pt x="277" y="491"/>
                  </a:lnTo>
                  <a:lnTo>
                    <a:pt x="275" y="491"/>
                  </a:lnTo>
                  <a:lnTo>
                    <a:pt x="273" y="491"/>
                  </a:lnTo>
                  <a:lnTo>
                    <a:pt x="271" y="491"/>
                  </a:lnTo>
                  <a:lnTo>
                    <a:pt x="271" y="490"/>
                  </a:lnTo>
                  <a:lnTo>
                    <a:pt x="273" y="490"/>
                  </a:lnTo>
                  <a:lnTo>
                    <a:pt x="275" y="490"/>
                  </a:lnTo>
                  <a:lnTo>
                    <a:pt x="275" y="491"/>
                  </a:lnTo>
                  <a:lnTo>
                    <a:pt x="275" y="490"/>
                  </a:lnTo>
                  <a:lnTo>
                    <a:pt x="277" y="490"/>
                  </a:lnTo>
                  <a:lnTo>
                    <a:pt x="275" y="490"/>
                  </a:lnTo>
                  <a:lnTo>
                    <a:pt x="277" y="488"/>
                  </a:lnTo>
                  <a:lnTo>
                    <a:pt x="279" y="488"/>
                  </a:lnTo>
                  <a:lnTo>
                    <a:pt x="279" y="486"/>
                  </a:lnTo>
                  <a:lnTo>
                    <a:pt x="277" y="486"/>
                  </a:lnTo>
                  <a:lnTo>
                    <a:pt x="277" y="488"/>
                  </a:lnTo>
                  <a:lnTo>
                    <a:pt x="277" y="486"/>
                  </a:lnTo>
                  <a:lnTo>
                    <a:pt x="277" y="484"/>
                  </a:lnTo>
                  <a:lnTo>
                    <a:pt x="277" y="482"/>
                  </a:lnTo>
                  <a:lnTo>
                    <a:pt x="277" y="480"/>
                  </a:lnTo>
                  <a:lnTo>
                    <a:pt x="275" y="478"/>
                  </a:lnTo>
                  <a:lnTo>
                    <a:pt x="277" y="478"/>
                  </a:lnTo>
                  <a:lnTo>
                    <a:pt x="277" y="480"/>
                  </a:lnTo>
                  <a:lnTo>
                    <a:pt x="279" y="478"/>
                  </a:lnTo>
                  <a:lnTo>
                    <a:pt x="281" y="478"/>
                  </a:lnTo>
                  <a:lnTo>
                    <a:pt x="281" y="476"/>
                  </a:lnTo>
                  <a:lnTo>
                    <a:pt x="279" y="476"/>
                  </a:lnTo>
                  <a:lnTo>
                    <a:pt x="277" y="476"/>
                  </a:lnTo>
                  <a:lnTo>
                    <a:pt x="275" y="476"/>
                  </a:lnTo>
                  <a:lnTo>
                    <a:pt x="275" y="478"/>
                  </a:lnTo>
                  <a:lnTo>
                    <a:pt x="277" y="478"/>
                  </a:lnTo>
                  <a:lnTo>
                    <a:pt x="275" y="478"/>
                  </a:lnTo>
                  <a:lnTo>
                    <a:pt x="275" y="476"/>
                  </a:lnTo>
                  <a:lnTo>
                    <a:pt x="273" y="476"/>
                  </a:lnTo>
                  <a:lnTo>
                    <a:pt x="273" y="472"/>
                  </a:lnTo>
                  <a:lnTo>
                    <a:pt x="273" y="470"/>
                  </a:lnTo>
                  <a:lnTo>
                    <a:pt x="273" y="472"/>
                  </a:lnTo>
                  <a:lnTo>
                    <a:pt x="275" y="470"/>
                  </a:lnTo>
                  <a:lnTo>
                    <a:pt x="275" y="468"/>
                  </a:lnTo>
                  <a:lnTo>
                    <a:pt x="275" y="467"/>
                  </a:lnTo>
                  <a:lnTo>
                    <a:pt x="277" y="467"/>
                  </a:lnTo>
                  <a:lnTo>
                    <a:pt x="277" y="465"/>
                  </a:lnTo>
                  <a:lnTo>
                    <a:pt x="279" y="465"/>
                  </a:lnTo>
                  <a:lnTo>
                    <a:pt x="275" y="461"/>
                  </a:lnTo>
                  <a:lnTo>
                    <a:pt x="275" y="459"/>
                  </a:lnTo>
                  <a:lnTo>
                    <a:pt x="275" y="457"/>
                  </a:lnTo>
                  <a:lnTo>
                    <a:pt x="273" y="455"/>
                  </a:lnTo>
                  <a:lnTo>
                    <a:pt x="273" y="453"/>
                  </a:lnTo>
                  <a:lnTo>
                    <a:pt x="271" y="451"/>
                  </a:lnTo>
                  <a:lnTo>
                    <a:pt x="271" y="449"/>
                  </a:lnTo>
                  <a:lnTo>
                    <a:pt x="271" y="447"/>
                  </a:lnTo>
                  <a:lnTo>
                    <a:pt x="269" y="447"/>
                  </a:lnTo>
                  <a:lnTo>
                    <a:pt x="269" y="445"/>
                  </a:lnTo>
                  <a:lnTo>
                    <a:pt x="271" y="445"/>
                  </a:lnTo>
                  <a:lnTo>
                    <a:pt x="271" y="443"/>
                  </a:lnTo>
                  <a:lnTo>
                    <a:pt x="269" y="442"/>
                  </a:lnTo>
                  <a:lnTo>
                    <a:pt x="271" y="442"/>
                  </a:lnTo>
                  <a:lnTo>
                    <a:pt x="269" y="442"/>
                  </a:lnTo>
                  <a:lnTo>
                    <a:pt x="269" y="443"/>
                  </a:lnTo>
                  <a:lnTo>
                    <a:pt x="269" y="445"/>
                  </a:lnTo>
                  <a:lnTo>
                    <a:pt x="267" y="445"/>
                  </a:lnTo>
                  <a:lnTo>
                    <a:pt x="267" y="443"/>
                  </a:lnTo>
                  <a:lnTo>
                    <a:pt x="267" y="442"/>
                  </a:lnTo>
                  <a:lnTo>
                    <a:pt x="267" y="440"/>
                  </a:lnTo>
                  <a:lnTo>
                    <a:pt x="265" y="440"/>
                  </a:lnTo>
                  <a:lnTo>
                    <a:pt x="267" y="440"/>
                  </a:lnTo>
                  <a:lnTo>
                    <a:pt x="267" y="438"/>
                  </a:lnTo>
                  <a:lnTo>
                    <a:pt x="269" y="436"/>
                  </a:lnTo>
                  <a:lnTo>
                    <a:pt x="269" y="434"/>
                  </a:lnTo>
                  <a:lnTo>
                    <a:pt x="269" y="432"/>
                  </a:lnTo>
                  <a:lnTo>
                    <a:pt x="269" y="430"/>
                  </a:lnTo>
                  <a:lnTo>
                    <a:pt x="271" y="430"/>
                  </a:lnTo>
                  <a:lnTo>
                    <a:pt x="271" y="428"/>
                  </a:lnTo>
                  <a:lnTo>
                    <a:pt x="273" y="428"/>
                  </a:lnTo>
                  <a:lnTo>
                    <a:pt x="275" y="428"/>
                  </a:lnTo>
                  <a:lnTo>
                    <a:pt x="275" y="426"/>
                  </a:lnTo>
                  <a:lnTo>
                    <a:pt x="273" y="428"/>
                  </a:lnTo>
                  <a:lnTo>
                    <a:pt x="271" y="426"/>
                  </a:lnTo>
                  <a:lnTo>
                    <a:pt x="273" y="426"/>
                  </a:lnTo>
                  <a:lnTo>
                    <a:pt x="271" y="426"/>
                  </a:lnTo>
                  <a:lnTo>
                    <a:pt x="271" y="424"/>
                  </a:lnTo>
                  <a:lnTo>
                    <a:pt x="271" y="426"/>
                  </a:lnTo>
                  <a:lnTo>
                    <a:pt x="271" y="428"/>
                  </a:lnTo>
                  <a:lnTo>
                    <a:pt x="269" y="428"/>
                  </a:lnTo>
                  <a:lnTo>
                    <a:pt x="269" y="430"/>
                  </a:lnTo>
                  <a:lnTo>
                    <a:pt x="269" y="432"/>
                  </a:lnTo>
                  <a:lnTo>
                    <a:pt x="267" y="434"/>
                  </a:lnTo>
                  <a:lnTo>
                    <a:pt x="267" y="436"/>
                  </a:lnTo>
                  <a:lnTo>
                    <a:pt x="267" y="438"/>
                  </a:lnTo>
                  <a:lnTo>
                    <a:pt x="265" y="436"/>
                  </a:lnTo>
                  <a:lnTo>
                    <a:pt x="265" y="438"/>
                  </a:lnTo>
                  <a:lnTo>
                    <a:pt x="263" y="438"/>
                  </a:lnTo>
                  <a:lnTo>
                    <a:pt x="265" y="438"/>
                  </a:lnTo>
                  <a:lnTo>
                    <a:pt x="263" y="440"/>
                  </a:lnTo>
                  <a:lnTo>
                    <a:pt x="265" y="440"/>
                  </a:lnTo>
                  <a:lnTo>
                    <a:pt x="261" y="440"/>
                  </a:lnTo>
                  <a:lnTo>
                    <a:pt x="263" y="442"/>
                  </a:lnTo>
                  <a:lnTo>
                    <a:pt x="265" y="442"/>
                  </a:lnTo>
                  <a:lnTo>
                    <a:pt x="267" y="443"/>
                  </a:lnTo>
                  <a:lnTo>
                    <a:pt x="265" y="443"/>
                  </a:lnTo>
                  <a:lnTo>
                    <a:pt x="265" y="445"/>
                  </a:lnTo>
                  <a:lnTo>
                    <a:pt x="265" y="447"/>
                  </a:lnTo>
                  <a:lnTo>
                    <a:pt x="265" y="449"/>
                  </a:lnTo>
                  <a:lnTo>
                    <a:pt x="263" y="449"/>
                  </a:lnTo>
                  <a:lnTo>
                    <a:pt x="261" y="449"/>
                  </a:lnTo>
                  <a:lnTo>
                    <a:pt x="261" y="451"/>
                  </a:lnTo>
                  <a:lnTo>
                    <a:pt x="256" y="453"/>
                  </a:lnTo>
                  <a:lnTo>
                    <a:pt x="252" y="453"/>
                  </a:lnTo>
                  <a:lnTo>
                    <a:pt x="248" y="455"/>
                  </a:lnTo>
                  <a:lnTo>
                    <a:pt x="244" y="455"/>
                  </a:lnTo>
                  <a:lnTo>
                    <a:pt x="240" y="453"/>
                  </a:lnTo>
                  <a:lnTo>
                    <a:pt x="238" y="453"/>
                  </a:lnTo>
                  <a:lnTo>
                    <a:pt x="238" y="451"/>
                  </a:lnTo>
                  <a:lnTo>
                    <a:pt x="238" y="449"/>
                  </a:lnTo>
                  <a:lnTo>
                    <a:pt x="240" y="449"/>
                  </a:lnTo>
                  <a:lnTo>
                    <a:pt x="238" y="449"/>
                  </a:lnTo>
                  <a:lnTo>
                    <a:pt x="238" y="447"/>
                  </a:lnTo>
                  <a:lnTo>
                    <a:pt x="236" y="447"/>
                  </a:lnTo>
                  <a:lnTo>
                    <a:pt x="236" y="445"/>
                  </a:lnTo>
                  <a:lnTo>
                    <a:pt x="235" y="445"/>
                  </a:lnTo>
                  <a:lnTo>
                    <a:pt x="235" y="443"/>
                  </a:lnTo>
                  <a:lnTo>
                    <a:pt x="233" y="443"/>
                  </a:lnTo>
                  <a:lnTo>
                    <a:pt x="233" y="442"/>
                  </a:lnTo>
                  <a:lnTo>
                    <a:pt x="231" y="442"/>
                  </a:lnTo>
                  <a:lnTo>
                    <a:pt x="231" y="440"/>
                  </a:lnTo>
                  <a:lnTo>
                    <a:pt x="231" y="438"/>
                  </a:lnTo>
                  <a:lnTo>
                    <a:pt x="231" y="440"/>
                  </a:lnTo>
                  <a:lnTo>
                    <a:pt x="229" y="440"/>
                  </a:lnTo>
                  <a:lnTo>
                    <a:pt x="227" y="438"/>
                  </a:lnTo>
                  <a:lnTo>
                    <a:pt x="225" y="438"/>
                  </a:lnTo>
                  <a:lnTo>
                    <a:pt x="225" y="436"/>
                  </a:lnTo>
                  <a:lnTo>
                    <a:pt x="223" y="434"/>
                  </a:lnTo>
                  <a:lnTo>
                    <a:pt x="225" y="434"/>
                  </a:lnTo>
                  <a:lnTo>
                    <a:pt x="225" y="432"/>
                  </a:lnTo>
                  <a:lnTo>
                    <a:pt x="227" y="432"/>
                  </a:lnTo>
                  <a:lnTo>
                    <a:pt x="225" y="430"/>
                  </a:lnTo>
                  <a:lnTo>
                    <a:pt x="223" y="432"/>
                  </a:lnTo>
                  <a:lnTo>
                    <a:pt x="219" y="432"/>
                  </a:lnTo>
                  <a:lnTo>
                    <a:pt x="219" y="430"/>
                  </a:lnTo>
                  <a:lnTo>
                    <a:pt x="221" y="430"/>
                  </a:lnTo>
                  <a:lnTo>
                    <a:pt x="221" y="428"/>
                  </a:lnTo>
                  <a:lnTo>
                    <a:pt x="223" y="428"/>
                  </a:lnTo>
                  <a:lnTo>
                    <a:pt x="225" y="426"/>
                  </a:lnTo>
                  <a:lnTo>
                    <a:pt x="227" y="424"/>
                  </a:lnTo>
                  <a:lnTo>
                    <a:pt x="225" y="424"/>
                  </a:lnTo>
                  <a:lnTo>
                    <a:pt x="225" y="422"/>
                  </a:lnTo>
                  <a:lnTo>
                    <a:pt x="227" y="422"/>
                  </a:lnTo>
                  <a:lnTo>
                    <a:pt x="227" y="420"/>
                  </a:lnTo>
                  <a:lnTo>
                    <a:pt x="227" y="419"/>
                  </a:lnTo>
                  <a:lnTo>
                    <a:pt x="227" y="420"/>
                  </a:lnTo>
                  <a:lnTo>
                    <a:pt x="229" y="420"/>
                  </a:lnTo>
                  <a:lnTo>
                    <a:pt x="229" y="419"/>
                  </a:lnTo>
                  <a:lnTo>
                    <a:pt x="231" y="419"/>
                  </a:lnTo>
                  <a:lnTo>
                    <a:pt x="231" y="420"/>
                  </a:lnTo>
                  <a:lnTo>
                    <a:pt x="231" y="422"/>
                  </a:lnTo>
                  <a:lnTo>
                    <a:pt x="233" y="422"/>
                  </a:lnTo>
                  <a:lnTo>
                    <a:pt x="235" y="422"/>
                  </a:lnTo>
                  <a:lnTo>
                    <a:pt x="236" y="422"/>
                  </a:lnTo>
                  <a:lnTo>
                    <a:pt x="236" y="424"/>
                  </a:lnTo>
                  <a:lnTo>
                    <a:pt x="238" y="424"/>
                  </a:lnTo>
                  <a:lnTo>
                    <a:pt x="238" y="426"/>
                  </a:lnTo>
                  <a:lnTo>
                    <a:pt x="236" y="428"/>
                  </a:lnTo>
                  <a:lnTo>
                    <a:pt x="235" y="428"/>
                  </a:lnTo>
                  <a:lnTo>
                    <a:pt x="235" y="430"/>
                  </a:lnTo>
                  <a:lnTo>
                    <a:pt x="236" y="430"/>
                  </a:lnTo>
                  <a:lnTo>
                    <a:pt x="236" y="428"/>
                  </a:lnTo>
                  <a:lnTo>
                    <a:pt x="238" y="428"/>
                  </a:lnTo>
                  <a:lnTo>
                    <a:pt x="240" y="428"/>
                  </a:lnTo>
                  <a:lnTo>
                    <a:pt x="240" y="426"/>
                  </a:lnTo>
                  <a:lnTo>
                    <a:pt x="240" y="424"/>
                  </a:lnTo>
                  <a:lnTo>
                    <a:pt x="242" y="424"/>
                  </a:lnTo>
                  <a:lnTo>
                    <a:pt x="244" y="424"/>
                  </a:lnTo>
                  <a:lnTo>
                    <a:pt x="244" y="426"/>
                  </a:lnTo>
                  <a:lnTo>
                    <a:pt x="244" y="428"/>
                  </a:lnTo>
                  <a:lnTo>
                    <a:pt x="244" y="430"/>
                  </a:lnTo>
                  <a:lnTo>
                    <a:pt x="246" y="430"/>
                  </a:lnTo>
                  <a:lnTo>
                    <a:pt x="248" y="430"/>
                  </a:lnTo>
                  <a:lnTo>
                    <a:pt x="250" y="426"/>
                  </a:lnTo>
                  <a:lnTo>
                    <a:pt x="250" y="424"/>
                  </a:lnTo>
                  <a:lnTo>
                    <a:pt x="252" y="424"/>
                  </a:lnTo>
                  <a:lnTo>
                    <a:pt x="250" y="424"/>
                  </a:lnTo>
                  <a:lnTo>
                    <a:pt x="248" y="422"/>
                  </a:lnTo>
                  <a:lnTo>
                    <a:pt x="244" y="420"/>
                  </a:lnTo>
                  <a:lnTo>
                    <a:pt x="242" y="420"/>
                  </a:lnTo>
                  <a:lnTo>
                    <a:pt x="244" y="420"/>
                  </a:lnTo>
                  <a:lnTo>
                    <a:pt x="246" y="420"/>
                  </a:lnTo>
                  <a:lnTo>
                    <a:pt x="248" y="420"/>
                  </a:lnTo>
                  <a:lnTo>
                    <a:pt x="248" y="419"/>
                  </a:lnTo>
                  <a:lnTo>
                    <a:pt x="246" y="419"/>
                  </a:lnTo>
                  <a:lnTo>
                    <a:pt x="246" y="417"/>
                  </a:lnTo>
                  <a:lnTo>
                    <a:pt x="246" y="419"/>
                  </a:lnTo>
                  <a:lnTo>
                    <a:pt x="246" y="417"/>
                  </a:lnTo>
                  <a:lnTo>
                    <a:pt x="244" y="417"/>
                  </a:lnTo>
                  <a:lnTo>
                    <a:pt x="244" y="419"/>
                  </a:lnTo>
                  <a:lnTo>
                    <a:pt x="242" y="420"/>
                  </a:lnTo>
                  <a:lnTo>
                    <a:pt x="240" y="420"/>
                  </a:lnTo>
                  <a:lnTo>
                    <a:pt x="236" y="420"/>
                  </a:lnTo>
                  <a:lnTo>
                    <a:pt x="233" y="420"/>
                  </a:lnTo>
                  <a:lnTo>
                    <a:pt x="233" y="419"/>
                  </a:lnTo>
                  <a:lnTo>
                    <a:pt x="231" y="419"/>
                  </a:lnTo>
                  <a:lnTo>
                    <a:pt x="229" y="419"/>
                  </a:lnTo>
                  <a:lnTo>
                    <a:pt x="229" y="420"/>
                  </a:lnTo>
                  <a:lnTo>
                    <a:pt x="229" y="419"/>
                  </a:lnTo>
                  <a:lnTo>
                    <a:pt x="227" y="419"/>
                  </a:lnTo>
                  <a:lnTo>
                    <a:pt x="225" y="419"/>
                  </a:lnTo>
                  <a:lnTo>
                    <a:pt x="223" y="419"/>
                  </a:lnTo>
                  <a:lnTo>
                    <a:pt x="223" y="417"/>
                  </a:lnTo>
                  <a:lnTo>
                    <a:pt x="225" y="417"/>
                  </a:lnTo>
                  <a:lnTo>
                    <a:pt x="227" y="415"/>
                  </a:lnTo>
                  <a:lnTo>
                    <a:pt x="227" y="417"/>
                  </a:lnTo>
                  <a:lnTo>
                    <a:pt x="227" y="415"/>
                  </a:lnTo>
                  <a:lnTo>
                    <a:pt x="227" y="413"/>
                  </a:lnTo>
                  <a:lnTo>
                    <a:pt x="229" y="413"/>
                  </a:lnTo>
                  <a:lnTo>
                    <a:pt x="227" y="413"/>
                  </a:lnTo>
                  <a:lnTo>
                    <a:pt x="225" y="413"/>
                  </a:lnTo>
                  <a:lnTo>
                    <a:pt x="225" y="415"/>
                  </a:lnTo>
                  <a:lnTo>
                    <a:pt x="225" y="413"/>
                  </a:lnTo>
                  <a:lnTo>
                    <a:pt x="223" y="413"/>
                  </a:lnTo>
                  <a:lnTo>
                    <a:pt x="223" y="411"/>
                  </a:lnTo>
                  <a:lnTo>
                    <a:pt x="225" y="409"/>
                  </a:lnTo>
                  <a:lnTo>
                    <a:pt x="223" y="407"/>
                  </a:lnTo>
                  <a:lnTo>
                    <a:pt x="223" y="409"/>
                  </a:lnTo>
                  <a:lnTo>
                    <a:pt x="225" y="409"/>
                  </a:lnTo>
                  <a:lnTo>
                    <a:pt x="223" y="409"/>
                  </a:lnTo>
                  <a:lnTo>
                    <a:pt x="223" y="411"/>
                  </a:lnTo>
                  <a:lnTo>
                    <a:pt x="221" y="409"/>
                  </a:lnTo>
                  <a:lnTo>
                    <a:pt x="219" y="409"/>
                  </a:lnTo>
                  <a:lnTo>
                    <a:pt x="221" y="409"/>
                  </a:lnTo>
                  <a:lnTo>
                    <a:pt x="221" y="407"/>
                  </a:lnTo>
                  <a:lnTo>
                    <a:pt x="223" y="407"/>
                  </a:lnTo>
                  <a:lnTo>
                    <a:pt x="223" y="405"/>
                  </a:lnTo>
                  <a:lnTo>
                    <a:pt x="221" y="405"/>
                  </a:lnTo>
                  <a:lnTo>
                    <a:pt x="223" y="405"/>
                  </a:lnTo>
                  <a:lnTo>
                    <a:pt x="223" y="403"/>
                  </a:lnTo>
                  <a:lnTo>
                    <a:pt x="225" y="403"/>
                  </a:lnTo>
                  <a:lnTo>
                    <a:pt x="225" y="401"/>
                  </a:lnTo>
                  <a:lnTo>
                    <a:pt x="227" y="399"/>
                  </a:lnTo>
                  <a:lnTo>
                    <a:pt x="229" y="399"/>
                  </a:lnTo>
                  <a:lnTo>
                    <a:pt x="231" y="397"/>
                  </a:lnTo>
                  <a:lnTo>
                    <a:pt x="229" y="397"/>
                  </a:lnTo>
                  <a:lnTo>
                    <a:pt x="231" y="395"/>
                  </a:lnTo>
                  <a:lnTo>
                    <a:pt x="229" y="395"/>
                  </a:lnTo>
                  <a:lnTo>
                    <a:pt x="231" y="395"/>
                  </a:lnTo>
                  <a:lnTo>
                    <a:pt x="229" y="395"/>
                  </a:lnTo>
                  <a:lnTo>
                    <a:pt x="229" y="397"/>
                  </a:lnTo>
                  <a:lnTo>
                    <a:pt x="227" y="399"/>
                  </a:lnTo>
                  <a:lnTo>
                    <a:pt x="225" y="399"/>
                  </a:lnTo>
                  <a:lnTo>
                    <a:pt x="225" y="401"/>
                  </a:lnTo>
                  <a:lnTo>
                    <a:pt x="223" y="401"/>
                  </a:lnTo>
                  <a:lnTo>
                    <a:pt x="223" y="403"/>
                  </a:lnTo>
                  <a:lnTo>
                    <a:pt x="221" y="405"/>
                  </a:lnTo>
                  <a:lnTo>
                    <a:pt x="223" y="405"/>
                  </a:lnTo>
                  <a:lnTo>
                    <a:pt x="223" y="407"/>
                  </a:lnTo>
                  <a:lnTo>
                    <a:pt x="221" y="407"/>
                  </a:lnTo>
                  <a:lnTo>
                    <a:pt x="223" y="407"/>
                  </a:lnTo>
                  <a:lnTo>
                    <a:pt x="221" y="407"/>
                  </a:lnTo>
                  <a:lnTo>
                    <a:pt x="219" y="409"/>
                  </a:lnTo>
                  <a:lnTo>
                    <a:pt x="219" y="411"/>
                  </a:lnTo>
                  <a:lnTo>
                    <a:pt x="221" y="411"/>
                  </a:lnTo>
                  <a:lnTo>
                    <a:pt x="219" y="413"/>
                  </a:lnTo>
                  <a:lnTo>
                    <a:pt x="219" y="415"/>
                  </a:lnTo>
                  <a:lnTo>
                    <a:pt x="219" y="413"/>
                  </a:lnTo>
                  <a:lnTo>
                    <a:pt x="217" y="413"/>
                  </a:lnTo>
                  <a:lnTo>
                    <a:pt x="215" y="413"/>
                  </a:lnTo>
                  <a:lnTo>
                    <a:pt x="215" y="411"/>
                  </a:lnTo>
                  <a:lnTo>
                    <a:pt x="215" y="409"/>
                  </a:lnTo>
                  <a:lnTo>
                    <a:pt x="215" y="407"/>
                  </a:lnTo>
                  <a:lnTo>
                    <a:pt x="213" y="405"/>
                  </a:lnTo>
                  <a:lnTo>
                    <a:pt x="211" y="405"/>
                  </a:lnTo>
                  <a:lnTo>
                    <a:pt x="211" y="403"/>
                  </a:lnTo>
                  <a:lnTo>
                    <a:pt x="211" y="401"/>
                  </a:lnTo>
                  <a:lnTo>
                    <a:pt x="213" y="401"/>
                  </a:lnTo>
                  <a:lnTo>
                    <a:pt x="213" y="399"/>
                  </a:lnTo>
                  <a:lnTo>
                    <a:pt x="211" y="399"/>
                  </a:lnTo>
                  <a:lnTo>
                    <a:pt x="211" y="397"/>
                  </a:lnTo>
                  <a:lnTo>
                    <a:pt x="210" y="397"/>
                  </a:lnTo>
                  <a:lnTo>
                    <a:pt x="208" y="399"/>
                  </a:lnTo>
                  <a:lnTo>
                    <a:pt x="210" y="399"/>
                  </a:lnTo>
                  <a:lnTo>
                    <a:pt x="208" y="399"/>
                  </a:lnTo>
                  <a:lnTo>
                    <a:pt x="208" y="397"/>
                  </a:lnTo>
                  <a:lnTo>
                    <a:pt x="206" y="397"/>
                  </a:lnTo>
                  <a:lnTo>
                    <a:pt x="208" y="395"/>
                  </a:lnTo>
                  <a:lnTo>
                    <a:pt x="208" y="394"/>
                  </a:lnTo>
                  <a:lnTo>
                    <a:pt x="208" y="392"/>
                  </a:lnTo>
                  <a:lnTo>
                    <a:pt x="208" y="394"/>
                  </a:lnTo>
                  <a:lnTo>
                    <a:pt x="208" y="395"/>
                  </a:lnTo>
                  <a:lnTo>
                    <a:pt x="210" y="395"/>
                  </a:lnTo>
                  <a:lnTo>
                    <a:pt x="213" y="394"/>
                  </a:lnTo>
                  <a:lnTo>
                    <a:pt x="211" y="394"/>
                  </a:lnTo>
                  <a:lnTo>
                    <a:pt x="210" y="392"/>
                  </a:lnTo>
                  <a:lnTo>
                    <a:pt x="208" y="390"/>
                  </a:lnTo>
                  <a:lnTo>
                    <a:pt x="210" y="388"/>
                  </a:lnTo>
                  <a:lnTo>
                    <a:pt x="211" y="390"/>
                  </a:lnTo>
                  <a:lnTo>
                    <a:pt x="211" y="388"/>
                  </a:lnTo>
                  <a:lnTo>
                    <a:pt x="213" y="388"/>
                  </a:lnTo>
                  <a:lnTo>
                    <a:pt x="213" y="390"/>
                  </a:lnTo>
                  <a:lnTo>
                    <a:pt x="213" y="388"/>
                  </a:lnTo>
                  <a:lnTo>
                    <a:pt x="215" y="388"/>
                  </a:lnTo>
                  <a:lnTo>
                    <a:pt x="217" y="388"/>
                  </a:lnTo>
                  <a:lnTo>
                    <a:pt x="215" y="388"/>
                  </a:lnTo>
                  <a:lnTo>
                    <a:pt x="215" y="386"/>
                  </a:lnTo>
                  <a:lnTo>
                    <a:pt x="213" y="384"/>
                  </a:lnTo>
                  <a:lnTo>
                    <a:pt x="213" y="382"/>
                  </a:lnTo>
                  <a:lnTo>
                    <a:pt x="213" y="380"/>
                  </a:lnTo>
                  <a:lnTo>
                    <a:pt x="215" y="380"/>
                  </a:lnTo>
                  <a:lnTo>
                    <a:pt x="215" y="378"/>
                  </a:lnTo>
                  <a:lnTo>
                    <a:pt x="215" y="376"/>
                  </a:lnTo>
                  <a:lnTo>
                    <a:pt x="219" y="372"/>
                  </a:lnTo>
                  <a:lnTo>
                    <a:pt x="221" y="371"/>
                  </a:lnTo>
                  <a:lnTo>
                    <a:pt x="221" y="369"/>
                  </a:lnTo>
                  <a:lnTo>
                    <a:pt x="223" y="367"/>
                  </a:lnTo>
                  <a:lnTo>
                    <a:pt x="223" y="365"/>
                  </a:lnTo>
                  <a:lnTo>
                    <a:pt x="225" y="365"/>
                  </a:lnTo>
                  <a:lnTo>
                    <a:pt x="227" y="365"/>
                  </a:lnTo>
                  <a:lnTo>
                    <a:pt x="229" y="365"/>
                  </a:lnTo>
                  <a:lnTo>
                    <a:pt x="229" y="367"/>
                  </a:lnTo>
                  <a:lnTo>
                    <a:pt x="231" y="367"/>
                  </a:lnTo>
                  <a:lnTo>
                    <a:pt x="231" y="369"/>
                  </a:lnTo>
                  <a:lnTo>
                    <a:pt x="233" y="369"/>
                  </a:lnTo>
                  <a:lnTo>
                    <a:pt x="231" y="369"/>
                  </a:lnTo>
                  <a:lnTo>
                    <a:pt x="231" y="371"/>
                  </a:lnTo>
                  <a:lnTo>
                    <a:pt x="231" y="369"/>
                  </a:lnTo>
                  <a:lnTo>
                    <a:pt x="233" y="369"/>
                  </a:lnTo>
                  <a:lnTo>
                    <a:pt x="233" y="367"/>
                  </a:lnTo>
                  <a:lnTo>
                    <a:pt x="231" y="367"/>
                  </a:lnTo>
                  <a:lnTo>
                    <a:pt x="231" y="365"/>
                  </a:lnTo>
                  <a:lnTo>
                    <a:pt x="231" y="367"/>
                  </a:lnTo>
                  <a:lnTo>
                    <a:pt x="229" y="367"/>
                  </a:lnTo>
                  <a:lnTo>
                    <a:pt x="229" y="365"/>
                  </a:lnTo>
                  <a:lnTo>
                    <a:pt x="229" y="363"/>
                  </a:lnTo>
                  <a:lnTo>
                    <a:pt x="231" y="363"/>
                  </a:lnTo>
                  <a:lnTo>
                    <a:pt x="235" y="357"/>
                  </a:lnTo>
                  <a:lnTo>
                    <a:pt x="233" y="357"/>
                  </a:lnTo>
                  <a:lnTo>
                    <a:pt x="233" y="359"/>
                  </a:lnTo>
                  <a:lnTo>
                    <a:pt x="231" y="359"/>
                  </a:lnTo>
                  <a:lnTo>
                    <a:pt x="231" y="361"/>
                  </a:lnTo>
                  <a:lnTo>
                    <a:pt x="229" y="361"/>
                  </a:lnTo>
                  <a:lnTo>
                    <a:pt x="229" y="359"/>
                  </a:lnTo>
                  <a:lnTo>
                    <a:pt x="227" y="357"/>
                  </a:lnTo>
                  <a:lnTo>
                    <a:pt x="229" y="357"/>
                  </a:lnTo>
                  <a:lnTo>
                    <a:pt x="227" y="357"/>
                  </a:lnTo>
                  <a:lnTo>
                    <a:pt x="229" y="357"/>
                  </a:lnTo>
                  <a:lnTo>
                    <a:pt x="227" y="357"/>
                  </a:lnTo>
                  <a:lnTo>
                    <a:pt x="227" y="355"/>
                  </a:lnTo>
                  <a:lnTo>
                    <a:pt x="229" y="355"/>
                  </a:lnTo>
                  <a:lnTo>
                    <a:pt x="227" y="353"/>
                  </a:lnTo>
                  <a:lnTo>
                    <a:pt x="229" y="353"/>
                  </a:lnTo>
                  <a:lnTo>
                    <a:pt x="229" y="351"/>
                  </a:lnTo>
                  <a:lnTo>
                    <a:pt x="229" y="349"/>
                  </a:lnTo>
                  <a:lnTo>
                    <a:pt x="231" y="347"/>
                  </a:lnTo>
                  <a:lnTo>
                    <a:pt x="233" y="347"/>
                  </a:lnTo>
                  <a:lnTo>
                    <a:pt x="235" y="347"/>
                  </a:lnTo>
                  <a:lnTo>
                    <a:pt x="236" y="347"/>
                  </a:lnTo>
                  <a:lnTo>
                    <a:pt x="236" y="346"/>
                  </a:lnTo>
                  <a:lnTo>
                    <a:pt x="233" y="346"/>
                  </a:lnTo>
                  <a:lnTo>
                    <a:pt x="233" y="344"/>
                  </a:lnTo>
                  <a:lnTo>
                    <a:pt x="235" y="344"/>
                  </a:lnTo>
                  <a:lnTo>
                    <a:pt x="235" y="342"/>
                  </a:lnTo>
                  <a:lnTo>
                    <a:pt x="236" y="340"/>
                  </a:lnTo>
                  <a:lnTo>
                    <a:pt x="240" y="340"/>
                  </a:lnTo>
                  <a:lnTo>
                    <a:pt x="242" y="340"/>
                  </a:lnTo>
                  <a:lnTo>
                    <a:pt x="244" y="342"/>
                  </a:lnTo>
                  <a:lnTo>
                    <a:pt x="246" y="340"/>
                  </a:lnTo>
                  <a:lnTo>
                    <a:pt x="246" y="342"/>
                  </a:lnTo>
                  <a:lnTo>
                    <a:pt x="248" y="344"/>
                  </a:lnTo>
                  <a:lnTo>
                    <a:pt x="246" y="344"/>
                  </a:lnTo>
                  <a:lnTo>
                    <a:pt x="248" y="344"/>
                  </a:lnTo>
                  <a:lnTo>
                    <a:pt x="250" y="344"/>
                  </a:lnTo>
                  <a:lnTo>
                    <a:pt x="248" y="344"/>
                  </a:lnTo>
                  <a:lnTo>
                    <a:pt x="248" y="346"/>
                  </a:lnTo>
                  <a:lnTo>
                    <a:pt x="244" y="347"/>
                  </a:lnTo>
                  <a:lnTo>
                    <a:pt x="244" y="349"/>
                  </a:lnTo>
                  <a:lnTo>
                    <a:pt x="246" y="347"/>
                  </a:lnTo>
                  <a:lnTo>
                    <a:pt x="248" y="347"/>
                  </a:lnTo>
                  <a:lnTo>
                    <a:pt x="248" y="346"/>
                  </a:lnTo>
                  <a:lnTo>
                    <a:pt x="250" y="344"/>
                  </a:lnTo>
                  <a:lnTo>
                    <a:pt x="250" y="346"/>
                  </a:lnTo>
                  <a:lnTo>
                    <a:pt x="252" y="346"/>
                  </a:lnTo>
                  <a:lnTo>
                    <a:pt x="252" y="347"/>
                  </a:lnTo>
                  <a:lnTo>
                    <a:pt x="254" y="347"/>
                  </a:lnTo>
                  <a:lnTo>
                    <a:pt x="256" y="346"/>
                  </a:lnTo>
                  <a:lnTo>
                    <a:pt x="258" y="346"/>
                  </a:lnTo>
                  <a:lnTo>
                    <a:pt x="258" y="344"/>
                  </a:lnTo>
                  <a:lnTo>
                    <a:pt x="259" y="344"/>
                  </a:lnTo>
                  <a:lnTo>
                    <a:pt x="259" y="342"/>
                  </a:lnTo>
                  <a:lnTo>
                    <a:pt x="261" y="342"/>
                  </a:lnTo>
                  <a:lnTo>
                    <a:pt x="263" y="340"/>
                  </a:lnTo>
                  <a:lnTo>
                    <a:pt x="263" y="338"/>
                  </a:lnTo>
                  <a:lnTo>
                    <a:pt x="267" y="334"/>
                  </a:lnTo>
                  <a:lnTo>
                    <a:pt x="267" y="332"/>
                  </a:lnTo>
                  <a:lnTo>
                    <a:pt x="269" y="332"/>
                  </a:lnTo>
                  <a:lnTo>
                    <a:pt x="269" y="330"/>
                  </a:lnTo>
                  <a:lnTo>
                    <a:pt x="269" y="328"/>
                  </a:lnTo>
                  <a:lnTo>
                    <a:pt x="271" y="330"/>
                  </a:lnTo>
                  <a:lnTo>
                    <a:pt x="273" y="330"/>
                  </a:lnTo>
                  <a:lnTo>
                    <a:pt x="273" y="332"/>
                  </a:lnTo>
                  <a:lnTo>
                    <a:pt x="271" y="332"/>
                  </a:lnTo>
                  <a:lnTo>
                    <a:pt x="271" y="334"/>
                  </a:lnTo>
                  <a:lnTo>
                    <a:pt x="275" y="332"/>
                  </a:lnTo>
                  <a:lnTo>
                    <a:pt x="279" y="332"/>
                  </a:lnTo>
                  <a:lnTo>
                    <a:pt x="281" y="332"/>
                  </a:lnTo>
                  <a:lnTo>
                    <a:pt x="283" y="332"/>
                  </a:lnTo>
                  <a:lnTo>
                    <a:pt x="286" y="330"/>
                  </a:lnTo>
                  <a:lnTo>
                    <a:pt x="288" y="328"/>
                  </a:lnTo>
                  <a:lnTo>
                    <a:pt x="288" y="326"/>
                  </a:lnTo>
                  <a:lnTo>
                    <a:pt x="290" y="326"/>
                  </a:lnTo>
                  <a:lnTo>
                    <a:pt x="290" y="324"/>
                  </a:lnTo>
                  <a:lnTo>
                    <a:pt x="292" y="324"/>
                  </a:lnTo>
                  <a:lnTo>
                    <a:pt x="292" y="323"/>
                  </a:lnTo>
                  <a:lnTo>
                    <a:pt x="292" y="319"/>
                  </a:lnTo>
                  <a:lnTo>
                    <a:pt x="292" y="317"/>
                  </a:lnTo>
                  <a:lnTo>
                    <a:pt x="290" y="311"/>
                  </a:lnTo>
                  <a:lnTo>
                    <a:pt x="290" y="309"/>
                  </a:lnTo>
                  <a:lnTo>
                    <a:pt x="290" y="305"/>
                  </a:lnTo>
                  <a:lnTo>
                    <a:pt x="290" y="303"/>
                  </a:lnTo>
                  <a:lnTo>
                    <a:pt x="288" y="301"/>
                  </a:lnTo>
                  <a:lnTo>
                    <a:pt x="286" y="299"/>
                  </a:lnTo>
                  <a:lnTo>
                    <a:pt x="286" y="298"/>
                  </a:lnTo>
                  <a:lnTo>
                    <a:pt x="284" y="298"/>
                  </a:lnTo>
                  <a:lnTo>
                    <a:pt x="286" y="298"/>
                  </a:lnTo>
                  <a:lnTo>
                    <a:pt x="284" y="298"/>
                  </a:lnTo>
                  <a:lnTo>
                    <a:pt x="283" y="298"/>
                  </a:lnTo>
                  <a:lnTo>
                    <a:pt x="281" y="298"/>
                  </a:lnTo>
                  <a:lnTo>
                    <a:pt x="281" y="299"/>
                  </a:lnTo>
                  <a:lnTo>
                    <a:pt x="281" y="298"/>
                  </a:lnTo>
                  <a:lnTo>
                    <a:pt x="281" y="296"/>
                  </a:lnTo>
                  <a:lnTo>
                    <a:pt x="283" y="296"/>
                  </a:lnTo>
                  <a:lnTo>
                    <a:pt x="283" y="294"/>
                  </a:lnTo>
                  <a:lnTo>
                    <a:pt x="284" y="294"/>
                  </a:lnTo>
                  <a:lnTo>
                    <a:pt x="288" y="294"/>
                  </a:lnTo>
                  <a:lnTo>
                    <a:pt x="290" y="294"/>
                  </a:lnTo>
                  <a:lnTo>
                    <a:pt x="288" y="294"/>
                  </a:lnTo>
                  <a:lnTo>
                    <a:pt x="288" y="292"/>
                  </a:lnTo>
                  <a:lnTo>
                    <a:pt x="290" y="292"/>
                  </a:lnTo>
                  <a:lnTo>
                    <a:pt x="292" y="290"/>
                  </a:lnTo>
                  <a:lnTo>
                    <a:pt x="292" y="286"/>
                  </a:lnTo>
                  <a:lnTo>
                    <a:pt x="292" y="284"/>
                  </a:lnTo>
                  <a:lnTo>
                    <a:pt x="292" y="282"/>
                  </a:lnTo>
                  <a:lnTo>
                    <a:pt x="290" y="282"/>
                  </a:lnTo>
                  <a:lnTo>
                    <a:pt x="288" y="280"/>
                  </a:lnTo>
                  <a:lnTo>
                    <a:pt x="286" y="278"/>
                  </a:lnTo>
                  <a:lnTo>
                    <a:pt x="288" y="278"/>
                  </a:lnTo>
                  <a:lnTo>
                    <a:pt x="290" y="278"/>
                  </a:lnTo>
                  <a:lnTo>
                    <a:pt x="288" y="278"/>
                  </a:lnTo>
                  <a:lnTo>
                    <a:pt x="286" y="278"/>
                  </a:lnTo>
                  <a:lnTo>
                    <a:pt x="286" y="280"/>
                  </a:lnTo>
                  <a:lnTo>
                    <a:pt x="284" y="280"/>
                  </a:lnTo>
                  <a:lnTo>
                    <a:pt x="284" y="282"/>
                  </a:lnTo>
                  <a:lnTo>
                    <a:pt x="283" y="284"/>
                  </a:lnTo>
                  <a:lnTo>
                    <a:pt x="281" y="284"/>
                  </a:lnTo>
                  <a:lnTo>
                    <a:pt x="281" y="286"/>
                  </a:lnTo>
                  <a:lnTo>
                    <a:pt x="281" y="284"/>
                  </a:lnTo>
                  <a:lnTo>
                    <a:pt x="279" y="284"/>
                  </a:lnTo>
                  <a:lnTo>
                    <a:pt x="279" y="282"/>
                  </a:lnTo>
                  <a:lnTo>
                    <a:pt x="277" y="282"/>
                  </a:lnTo>
                  <a:lnTo>
                    <a:pt x="277" y="284"/>
                  </a:lnTo>
                  <a:lnTo>
                    <a:pt x="279" y="284"/>
                  </a:lnTo>
                  <a:lnTo>
                    <a:pt x="275" y="286"/>
                  </a:lnTo>
                  <a:lnTo>
                    <a:pt x="277" y="284"/>
                  </a:lnTo>
                  <a:lnTo>
                    <a:pt x="277" y="286"/>
                  </a:lnTo>
                  <a:lnTo>
                    <a:pt x="275" y="286"/>
                  </a:lnTo>
                  <a:lnTo>
                    <a:pt x="273" y="288"/>
                  </a:lnTo>
                  <a:lnTo>
                    <a:pt x="273" y="286"/>
                  </a:lnTo>
                  <a:lnTo>
                    <a:pt x="271" y="286"/>
                  </a:lnTo>
                  <a:lnTo>
                    <a:pt x="273" y="286"/>
                  </a:lnTo>
                  <a:lnTo>
                    <a:pt x="273" y="288"/>
                  </a:lnTo>
                  <a:lnTo>
                    <a:pt x="271" y="288"/>
                  </a:lnTo>
                  <a:lnTo>
                    <a:pt x="269" y="288"/>
                  </a:lnTo>
                  <a:lnTo>
                    <a:pt x="269" y="290"/>
                  </a:lnTo>
                  <a:lnTo>
                    <a:pt x="265" y="292"/>
                  </a:lnTo>
                  <a:lnTo>
                    <a:pt x="265" y="294"/>
                  </a:lnTo>
                  <a:lnTo>
                    <a:pt x="263" y="294"/>
                  </a:lnTo>
                  <a:lnTo>
                    <a:pt x="263" y="296"/>
                  </a:lnTo>
                  <a:lnTo>
                    <a:pt x="263" y="298"/>
                  </a:lnTo>
                  <a:lnTo>
                    <a:pt x="261" y="299"/>
                  </a:lnTo>
                  <a:lnTo>
                    <a:pt x="259" y="299"/>
                  </a:lnTo>
                  <a:lnTo>
                    <a:pt x="261" y="298"/>
                  </a:lnTo>
                  <a:lnTo>
                    <a:pt x="259" y="298"/>
                  </a:lnTo>
                  <a:lnTo>
                    <a:pt x="259" y="296"/>
                  </a:lnTo>
                  <a:lnTo>
                    <a:pt x="259" y="294"/>
                  </a:lnTo>
                  <a:lnTo>
                    <a:pt x="258" y="294"/>
                  </a:lnTo>
                  <a:lnTo>
                    <a:pt x="258" y="292"/>
                  </a:lnTo>
                  <a:lnTo>
                    <a:pt x="256" y="290"/>
                  </a:lnTo>
                  <a:lnTo>
                    <a:pt x="256" y="288"/>
                  </a:lnTo>
                  <a:lnTo>
                    <a:pt x="254" y="288"/>
                  </a:lnTo>
                  <a:lnTo>
                    <a:pt x="254" y="290"/>
                  </a:lnTo>
                  <a:lnTo>
                    <a:pt x="252" y="290"/>
                  </a:lnTo>
                  <a:lnTo>
                    <a:pt x="252" y="292"/>
                  </a:lnTo>
                  <a:lnTo>
                    <a:pt x="254" y="292"/>
                  </a:lnTo>
                  <a:lnTo>
                    <a:pt x="254" y="294"/>
                  </a:lnTo>
                  <a:lnTo>
                    <a:pt x="256" y="294"/>
                  </a:lnTo>
                  <a:lnTo>
                    <a:pt x="258" y="294"/>
                  </a:lnTo>
                  <a:lnTo>
                    <a:pt x="258" y="296"/>
                  </a:lnTo>
                  <a:lnTo>
                    <a:pt x="256" y="296"/>
                  </a:lnTo>
                  <a:lnTo>
                    <a:pt x="256" y="298"/>
                  </a:lnTo>
                  <a:lnTo>
                    <a:pt x="254" y="298"/>
                  </a:lnTo>
                  <a:lnTo>
                    <a:pt x="254" y="296"/>
                  </a:lnTo>
                  <a:lnTo>
                    <a:pt x="252" y="294"/>
                  </a:lnTo>
                  <a:lnTo>
                    <a:pt x="250" y="292"/>
                  </a:lnTo>
                  <a:lnTo>
                    <a:pt x="246" y="292"/>
                  </a:lnTo>
                  <a:lnTo>
                    <a:pt x="244" y="292"/>
                  </a:lnTo>
                  <a:lnTo>
                    <a:pt x="242" y="292"/>
                  </a:lnTo>
                  <a:lnTo>
                    <a:pt x="235" y="292"/>
                  </a:lnTo>
                  <a:lnTo>
                    <a:pt x="236" y="292"/>
                  </a:lnTo>
                  <a:lnTo>
                    <a:pt x="231" y="294"/>
                  </a:lnTo>
                  <a:lnTo>
                    <a:pt x="231" y="296"/>
                  </a:lnTo>
                  <a:lnTo>
                    <a:pt x="231" y="294"/>
                  </a:lnTo>
                  <a:lnTo>
                    <a:pt x="229" y="294"/>
                  </a:lnTo>
                  <a:lnTo>
                    <a:pt x="227" y="296"/>
                  </a:lnTo>
                  <a:lnTo>
                    <a:pt x="227" y="294"/>
                  </a:lnTo>
                  <a:lnTo>
                    <a:pt x="227" y="296"/>
                  </a:lnTo>
                  <a:lnTo>
                    <a:pt x="229" y="296"/>
                  </a:lnTo>
                  <a:lnTo>
                    <a:pt x="225" y="296"/>
                  </a:lnTo>
                  <a:lnTo>
                    <a:pt x="219" y="294"/>
                  </a:lnTo>
                  <a:lnTo>
                    <a:pt x="211" y="292"/>
                  </a:lnTo>
                  <a:lnTo>
                    <a:pt x="210" y="292"/>
                  </a:lnTo>
                  <a:lnTo>
                    <a:pt x="208" y="292"/>
                  </a:lnTo>
                  <a:lnTo>
                    <a:pt x="204" y="290"/>
                  </a:lnTo>
                  <a:lnTo>
                    <a:pt x="202" y="288"/>
                  </a:lnTo>
                  <a:lnTo>
                    <a:pt x="202" y="286"/>
                  </a:lnTo>
                  <a:lnTo>
                    <a:pt x="202" y="284"/>
                  </a:lnTo>
                  <a:lnTo>
                    <a:pt x="202" y="282"/>
                  </a:lnTo>
                  <a:lnTo>
                    <a:pt x="204" y="282"/>
                  </a:lnTo>
                  <a:lnTo>
                    <a:pt x="204" y="280"/>
                  </a:lnTo>
                  <a:lnTo>
                    <a:pt x="204" y="278"/>
                  </a:lnTo>
                  <a:lnTo>
                    <a:pt x="202" y="278"/>
                  </a:lnTo>
                  <a:lnTo>
                    <a:pt x="202" y="280"/>
                  </a:lnTo>
                  <a:lnTo>
                    <a:pt x="202" y="278"/>
                  </a:lnTo>
                  <a:lnTo>
                    <a:pt x="200" y="278"/>
                  </a:lnTo>
                  <a:lnTo>
                    <a:pt x="198" y="276"/>
                  </a:lnTo>
                  <a:lnTo>
                    <a:pt x="198" y="275"/>
                  </a:lnTo>
                  <a:lnTo>
                    <a:pt x="198" y="273"/>
                  </a:lnTo>
                  <a:lnTo>
                    <a:pt x="196" y="273"/>
                  </a:lnTo>
                  <a:lnTo>
                    <a:pt x="194" y="271"/>
                  </a:lnTo>
                  <a:lnTo>
                    <a:pt x="194" y="269"/>
                  </a:lnTo>
                  <a:lnTo>
                    <a:pt x="194" y="267"/>
                  </a:lnTo>
                  <a:lnTo>
                    <a:pt x="196" y="265"/>
                  </a:lnTo>
                  <a:lnTo>
                    <a:pt x="196" y="267"/>
                  </a:lnTo>
                  <a:lnTo>
                    <a:pt x="196" y="269"/>
                  </a:lnTo>
                  <a:lnTo>
                    <a:pt x="194" y="269"/>
                  </a:lnTo>
                  <a:lnTo>
                    <a:pt x="196" y="271"/>
                  </a:lnTo>
                  <a:lnTo>
                    <a:pt x="198" y="271"/>
                  </a:lnTo>
                  <a:lnTo>
                    <a:pt x="200" y="271"/>
                  </a:lnTo>
                  <a:lnTo>
                    <a:pt x="202" y="271"/>
                  </a:lnTo>
                  <a:lnTo>
                    <a:pt x="202" y="269"/>
                  </a:lnTo>
                  <a:lnTo>
                    <a:pt x="202" y="267"/>
                  </a:lnTo>
                  <a:lnTo>
                    <a:pt x="204" y="267"/>
                  </a:lnTo>
                  <a:lnTo>
                    <a:pt x="204" y="265"/>
                  </a:lnTo>
                  <a:lnTo>
                    <a:pt x="204" y="267"/>
                  </a:lnTo>
                  <a:lnTo>
                    <a:pt x="206" y="267"/>
                  </a:lnTo>
                  <a:lnTo>
                    <a:pt x="208" y="267"/>
                  </a:lnTo>
                  <a:lnTo>
                    <a:pt x="210" y="267"/>
                  </a:lnTo>
                  <a:lnTo>
                    <a:pt x="208" y="267"/>
                  </a:lnTo>
                  <a:lnTo>
                    <a:pt x="208" y="265"/>
                  </a:lnTo>
                  <a:lnTo>
                    <a:pt x="206" y="265"/>
                  </a:lnTo>
                  <a:lnTo>
                    <a:pt x="204" y="265"/>
                  </a:lnTo>
                  <a:lnTo>
                    <a:pt x="204" y="263"/>
                  </a:lnTo>
                  <a:lnTo>
                    <a:pt x="202" y="263"/>
                  </a:lnTo>
                  <a:lnTo>
                    <a:pt x="200" y="263"/>
                  </a:lnTo>
                  <a:lnTo>
                    <a:pt x="194" y="261"/>
                  </a:lnTo>
                  <a:lnTo>
                    <a:pt x="196" y="261"/>
                  </a:lnTo>
                  <a:lnTo>
                    <a:pt x="196" y="263"/>
                  </a:lnTo>
                  <a:lnTo>
                    <a:pt x="198" y="263"/>
                  </a:lnTo>
                  <a:lnTo>
                    <a:pt x="200" y="263"/>
                  </a:lnTo>
                  <a:lnTo>
                    <a:pt x="198" y="263"/>
                  </a:lnTo>
                  <a:lnTo>
                    <a:pt x="196" y="263"/>
                  </a:lnTo>
                  <a:lnTo>
                    <a:pt x="194" y="261"/>
                  </a:lnTo>
                  <a:lnTo>
                    <a:pt x="190" y="261"/>
                  </a:lnTo>
                  <a:lnTo>
                    <a:pt x="188" y="261"/>
                  </a:lnTo>
                  <a:lnTo>
                    <a:pt x="185" y="259"/>
                  </a:lnTo>
                  <a:lnTo>
                    <a:pt x="185" y="257"/>
                  </a:lnTo>
                  <a:lnTo>
                    <a:pt x="183" y="257"/>
                  </a:lnTo>
                  <a:lnTo>
                    <a:pt x="181" y="255"/>
                  </a:lnTo>
                  <a:lnTo>
                    <a:pt x="179" y="255"/>
                  </a:lnTo>
                  <a:lnTo>
                    <a:pt x="177" y="253"/>
                  </a:lnTo>
                  <a:lnTo>
                    <a:pt x="177" y="252"/>
                  </a:lnTo>
                  <a:lnTo>
                    <a:pt x="175" y="252"/>
                  </a:lnTo>
                  <a:lnTo>
                    <a:pt x="175" y="250"/>
                  </a:lnTo>
                  <a:lnTo>
                    <a:pt x="177" y="250"/>
                  </a:lnTo>
                  <a:lnTo>
                    <a:pt x="179" y="248"/>
                  </a:lnTo>
                  <a:lnTo>
                    <a:pt x="181" y="248"/>
                  </a:lnTo>
                  <a:lnTo>
                    <a:pt x="179" y="248"/>
                  </a:lnTo>
                  <a:lnTo>
                    <a:pt x="179" y="250"/>
                  </a:lnTo>
                  <a:lnTo>
                    <a:pt x="177" y="250"/>
                  </a:lnTo>
                  <a:lnTo>
                    <a:pt x="177" y="252"/>
                  </a:lnTo>
                  <a:lnTo>
                    <a:pt x="179" y="252"/>
                  </a:lnTo>
                  <a:lnTo>
                    <a:pt x="179" y="250"/>
                  </a:lnTo>
                  <a:lnTo>
                    <a:pt x="181" y="250"/>
                  </a:lnTo>
                  <a:lnTo>
                    <a:pt x="181" y="248"/>
                  </a:lnTo>
                  <a:lnTo>
                    <a:pt x="185" y="248"/>
                  </a:lnTo>
                  <a:lnTo>
                    <a:pt x="187" y="248"/>
                  </a:lnTo>
                  <a:lnTo>
                    <a:pt x="187" y="246"/>
                  </a:lnTo>
                  <a:lnTo>
                    <a:pt x="185" y="246"/>
                  </a:lnTo>
                  <a:lnTo>
                    <a:pt x="187" y="246"/>
                  </a:lnTo>
                  <a:lnTo>
                    <a:pt x="187" y="244"/>
                  </a:lnTo>
                  <a:lnTo>
                    <a:pt x="188" y="242"/>
                  </a:lnTo>
                  <a:lnTo>
                    <a:pt x="190" y="242"/>
                  </a:lnTo>
                  <a:lnTo>
                    <a:pt x="190" y="244"/>
                  </a:lnTo>
                  <a:lnTo>
                    <a:pt x="192" y="244"/>
                  </a:lnTo>
                  <a:lnTo>
                    <a:pt x="192" y="242"/>
                  </a:lnTo>
                  <a:lnTo>
                    <a:pt x="194" y="242"/>
                  </a:lnTo>
                  <a:lnTo>
                    <a:pt x="196" y="240"/>
                  </a:lnTo>
                  <a:lnTo>
                    <a:pt x="194" y="238"/>
                  </a:lnTo>
                  <a:lnTo>
                    <a:pt x="196" y="238"/>
                  </a:lnTo>
                  <a:lnTo>
                    <a:pt x="196" y="236"/>
                  </a:lnTo>
                  <a:lnTo>
                    <a:pt x="196" y="238"/>
                  </a:lnTo>
                  <a:lnTo>
                    <a:pt x="198" y="238"/>
                  </a:lnTo>
                  <a:lnTo>
                    <a:pt x="196" y="238"/>
                  </a:lnTo>
                  <a:lnTo>
                    <a:pt x="196" y="236"/>
                  </a:lnTo>
                  <a:lnTo>
                    <a:pt x="198" y="236"/>
                  </a:lnTo>
                  <a:lnTo>
                    <a:pt x="198" y="234"/>
                  </a:lnTo>
                  <a:lnTo>
                    <a:pt x="202" y="232"/>
                  </a:lnTo>
                  <a:lnTo>
                    <a:pt x="204" y="232"/>
                  </a:lnTo>
                  <a:lnTo>
                    <a:pt x="206" y="230"/>
                  </a:lnTo>
                  <a:lnTo>
                    <a:pt x="208" y="230"/>
                  </a:lnTo>
                  <a:lnTo>
                    <a:pt x="208" y="232"/>
                  </a:lnTo>
                  <a:lnTo>
                    <a:pt x="213" y="234"/>
                  </a:lnTo>
                  <a:lnTo>
                    <a:pt x="217" y="232"/>
                  </a:lnTo>
                  <a:lnTo>
                    <a:pt x="217" y="230"/>
                  </a:lnTo>
                  <a:lnTo>
                    <a:pt x="215" y="230"/>
                  </a:lnTo>
                  <a:lnTo>
                    <a:pt x="215" y="228"/>
                  </a:lnTo>
                  <a:lnTo>
                    <a:pt x="213" y="228"/>
                  </a:lnTo>
                  <a:lnTo>
                    <a:pt x="211" y="228"/>
                  </a:lnTo>
                  <a:lnTo>
                    <a:pt x="211" y="227"/>
                  </a:lnTo>
                  <a:lnTo>
                    <a:pt x="213" y="225"/>
                  </a:lnTo>
                  <a:lnTo>
                    <a:pt x="217" y="221"/>
                  </a:lnTo>
                  <a:lnTo>
                    <a:pt x="219" y="221"/>
                  </a:lnTo>
                  <a:lnTo>
                    <a:pt x="221" y="221"/>
                  </a:lnTo>
                  <a:lnTo>
                    <a:pt x="225" y="221"/>
                  </a:lnTo>
                  <a:lnTo>
                    <a:pt x="225" y="223"/>
                  </a:lnTo>
                  <a:lnTo>
                    <a:pt x="225" y="221"/>
                  </a:lnTo>
                  <a:lnTo>
                    <a:pt x="227" y="221"/>
                  </a:lnTo>
                  <a:lnTo>
                    <a:pt x="227" y="219"/>
                  </a:lnTo>
                  <a:lnTo>
                    <a:pt x="231" y="217"/>
                  </a:lnTo>
                  <a:lnTo>
                    <a:pt x="231" y="215"/>
                  </a:lnTo>
                  <a:lnTo>
                    <a:pt x="233" y="215"/>
                  </a:lnTo>
                  <a:lnTo>
                    <a:pt x="236" y="213"/>
                  </a:lnTo>
                  <a:lnTo>
                    <a:pt x="242" y="213"/>
                  </a:lnTo>
                  <a:lnTo>
                    <a:pt x="246" y="213"/>
                  </a:lnTo>
                  <a:lnTo>
                    <a:pt x="246" y="215"/>
                  </a:lnTo>
                  <a:lnTo>
                    <a:pt x="248" y="215"/>
                  </a:lnTo>
                  <a:lnTo>
                    <a:pt x="242" y="215"/>
                  </a:lnTo>
                  <a:lnTo>
                    <a:pt x="244" y="215"/>
                  </a:lnTo>
                  <a:lnTo>
                    <a:pt x="246" y="215"/>
                  </a:lnTo>
                  <a:lnTo>
                    <a:pt x="246" y="217"/>
                  </a:lnTo>
                  <a:lnTo>
                    <a:pt x="246" y="219"/>
                  </a:lnTo>
                  <a:lnTo>
                    <a:pt x="244" y="219"/>
                  </a:lnTo>
                  <a:lnTo>
                    <a:pt x="244" y="221"/>
                  </a:lnTo>
                  <a:lnTo>
                    <a:pt x="244" y="223"/>
                  </a:lnTo>
                  <a:lnTo>
                    <a:pt x="244" y="225"/>
                  </a:lnTo>
                  <a:lnTo>
                    <a:pt x="244" y="227"/>
                  </a:lnTo>
                  <a:lnTo>
                    <a:pt x="242" y="228"/>
                  </a:lnTo>
                  <a:lnTo>
                    <a:pt x="240" y="228"/>
                  </a:lnTo>
                  <a:lnTo>
                    <a:pt x="240" y="230"/>
                  </a:lnTo>
                  <a:lnTo>
                    <a:pt x="238" y="228"/>
                  </a:lnTo>
                  <a:lnTo>
                    <a:pt x="238" y="230"/>
                  </a:lnTo>
                  <a:lnTo>
                    <a:pt x="240" y="230"/>
                  </a:lnTo>
                  <a:lnTo>
                    <a:pt x="242" y="228"/>
                  </a:lnTo>
                  <a:lnTo>
                    <a:pt x="242" y="230"/>
                  </a:lnTo>
                  <a:lnTo>
                    <a:pt x="242" y="228"/>
                  </a:lnTo>
                  <a:lnTo>
                    <a:pt x="244" y="228"/>
                  </a:lnTo>
                  <a:lnTo>
                    <a:pt x="244" y="230"/>
                  </a:lnTo>
                  <a:lnTo>
                    <a:pt x="244" y="232"/>
                  </a:lnTo>
                  <a:lnTo>
                    <a:pt x="244" y="234"/>
                  </a:lnTo>
                  <a:lnTo>
                    <a:pt x="246" y="234"/>
                  </a:lnTo>
                  <a:lnTo>
                    <a:pt x="252" y="234"/>
                  </a:lnTo>
                  <a:lnTo>
                    <a:pt x="254" y="234"/>
                  </a:lnTo>
                  <a:lnTo>
                    <a:pt x="256" y="234"/>
                  </a:lnTo>
                  <a:lnTo>
                    <a:pt x="258" y="234"/>
                  </a:lnTo>
                  <a:lnTo>
                    <a:pt x="259" y="234"/>
                  </a:lnTo>
                  <a:lnTo>
                    <a:pt x="261" y="234"/>
                  </a:lnTo>
                  <a:lnTo>
                    <a:pt x="261" y="232"/>
                  </a:lnTo>
                  <a:lnTo>
                    <a:pt x="261" y="234"/>
                  </a:lnTo>
                  <a:lnTo>
                    <a:pt x="263" y="234"/>
                  </a:lnTo>
                  <a:lnTo>
                    <a:pt x="263" y="236"/>
                  </a:lnTo>
                  <a:lnTo>
                    <a:pt x="263" y="238"/>
                  </a:lnTo>
                  <a:lnTo>
                    <a:pt x="263" y="236"/>
                  </a:lnTo>
                  <a:lnTo>
                    <a:pt x="265" y="236"/>
                  </a:lnTo>
                  <a:lnTo>
                    <a:pt x="265" y="234"/>
                  </a:lnTo>
                  <a:lnTo>
                    <a:pt x="267" y="236"/>
                  </a:lnTo>
                  <a:lnTo>
                    <a:pt x="269" y="236"/>
                  </a:lnTo>
                  <a:lnTo>
                    <a:pt x="271" y="234"/>
                  </a:lnTo>
                  <a:lnTo>
                    <a:pt x="275" y="236"/>
                  </a:lnTo>
                  <a:lnTo>
                    <a:pt x="273" y="236"/>
                  </a:lnTo>
                  <a:lnTo>
                    <a:pt x="275" y="236"/>
                  </a:lnTo>
                  <a:lnTo>
                    <a:pt x="275" y="238"/>
                  </a:lnTo>
                  <a:lnTo>
                    <a:pt x="277" y="238"/>
                  </a:lnTo>
                  <a:lnTo>
                    <a:pt x="277" y="236"/>
                  </a:lnTo>
                  <a:lnTo>
                    <a:pt x="277" y="234"/>
                  </a:lnTo>
                  <a:lnTo>
                    <a:pt x="279" y="234"/>
                  </a:lnTo>
                  <a:lnTo>
                    <a:pt x="277" y="234"/>
                  </a:lnTo>
                  <a:lnTo>
                    <a:pt x="279" y="232"/>
                  </a:lnTo>
                  <a:lnTo>
                    <a:pt x="279" y="230"/>
                  </a:lnTo>
                  <a:lnTo>
                    <a:pt x="281" y="228"/>
                  </a:lnTo>
                  <a:lnTo>
                    <a:pt x="281" y="227"/>
                  </a:lnTo>
                  <a:lnTo>
                    <a:pt x="284" y="227"/>
                  </a:lnTo>
                  <a:lnTo>
                    <a:pt x="283" y="227"/>
                  </a:lnTo>
                  <a:lnTo>
                    <a:pt x="284" y="228"/>
                  </a:lnTo>
                  <a:lnTo>
                    <a:pt x="286" y="228"/>
                  </a:lnTo>
                  <a:lnTo>
                    <a:pt x="288" y="228"/>
                  </a:lnTo>
                  <a:lnTo>
                    <a:pt x="288" y="230"/>
                  </a:lnTo>
                  <a:lnTo>
                    <a:pt x="288" y="232"/>
                  </a:lnTo>
                  <a:lnTo>
                    <a:pt x="286" y="232"/>
                  </a:lnTo>
                  <a:lnTo>
                    <a:pt x="288" y="232"/>
                  </a:lnTo>
                  <a:lnTo>
                    <a:pt x="288" y="230"/>
                  </a:lnTo>
                  <a:lnTo>
                    <a:pt x="290" y="228"/>
                  </a:lnTo>
                  <a:lnTo>
                    <a:pt x="288" y="227"/>
                  </a:lnTo>
                  <a:lnTo>
                    <a:pt x="288" y="225"/>
                  </a:lnTo>
                  <a:lnTo>
                    <a:pt x="286" y="225"/>
                  </a:lnTo>
                  <a:lnTo>
                    <a:pt x="284" y="223"/>
                  </a:lnTo>
                  <a:lnTo>
                    <a:pt x="283" y="223"/>
                  </a:lnTo>
                  <a:lnTo>
                    <a:pt x="281" y="221"/>
                  </a:lnTo>
                  <a:lnTo>
                    <a:pt x="277" y="221"/>
                  </a:lnTo>
                  <a:lnTo>
                    <a:pt x="277" y="223"/>
                  </a:lnTo>
                  <a:lnTo>
                    <a:pt x="275" y="223"/>
                  </a:lnTo>
                  <a:lnTo>
                    <a:pt x="275" y="225"/>
                  </a:lnTo>
                  <a:lnTo>
                    <a:pt x="275" y="227"/>
                  </a:lnTo>
                  <a:lnTo>
                    <a:pt x="275" y="225"/>
                  </a:lnTo>
                  <a:lnTo>
                    <a:pt x="275" y="223"/>
                  </a:lnTo>
                  <a:lnTo>
                    <a:pt x="275" y="221"/>
                  </a:lnTo>
                  <a:lnTo>
                    <a:pt x="275" y="219"/>
                  </a:lnTo>
                  <a:lnTo>
                    <a:pt x="275" y="217"/>
                  </a:lnTo>
                  <a:lnTo>
                    <a:pt x="275" y="215"/>
                  </a:lnTo>
                  <a:lnTo>
                    <a:pt x="273" y="213"/>
                  </a:lnTo>
                  <a:lnTo>
                    <a:pt x="271" y="211"/>
                  </a:lnTo>
                  <a:lnTo>
                    <a:pt x="271" y="209"/>
                  </a:lnTo>
                  <a:lnTo>
                    <a:pt x="269" y="209"/>
                  </a:lnTo>
                  <a:lnTo>
                    <a:pt x="267" y="209"/>
                  </a:lnTo>
                  <a:lnTo>
                    <a:pt x="265" y="207"/>
                  </a:lnTo>
                  <a:lnTo>
                    <a:pt x="265" y="205"/>
                  </a:lnTo>
                  <a:lnTo>
                    <a:pt x="263" y="204"/>
                  </a:lnTo>
                  <a:lnTo>
                    <a:pt x="263" y="202"/>
                  </a:lnTo>
                  <a:lnTo>
                    <a:pt x="265" y="202"/>
                  </a:lnTo>
                  <a:lnTo>
                    <a:pt x="265" y="200"/>
                  </a:lnTo>
                  <a:lnTo>
                    <a:pt x="267" y="200"/>
                  </a:lnTo>
                  <a:lnTo>
                    <a:pt x="267" y="202"/>
                  </a:lnTo>
                  <a:lnTo>
                    <a:pt x="267" y="200"/>
                  </a:lnTo>
                  <a:lnTo>
                    <a:pt x="269" y="200"/>
                  </a:lnTo>
                  <a:lnTo>
                    <a:pt x="271" y="204"/>
                  </a:lnTo>
                  <a:lnTo>
                    <a:pt x="271" y="205"/>
                  </a:lnTo>
                  <a:lnTo>
                    <a:pt x="273" y="205"/>
                  </a:lnTo>
                  <a:lnTo>
                    <a:pt x="273" y="207"/>
                  </a:lnTo>
                  <a:lnTo>
                    <a:pt x="273" y="209"/>
                  </a:lnTo>
                  <a:lnTo>
                    <a:pt x="273" y="211"/>
                  </a:lnTo>
                  <a:lnTo>
                    <a:pt x="273" y="213"/>
                  </a:lnTo>
                  <a:lnTo>
                    <a:pt x="275" y="215"/>
                  </a:lnTo>
                  <a:lnTo>
                    <a:pt x="275" y="217"/>
                  </a:lnTo>
                  <a:lnTo>
                    <a:pt x="279" y="219"/>
                  </a:lnTo>
                  <a:lnTo>
                    <a:pt x="281" y="219"/>
                  </a:lnTo>
                  <a:lnTo>
                    <a:pt x="283" y="219"/>
                  </a:lnTo>
                  <a:lnTo>
                    <a:pt x="284" y="219"/>
                  </a:lnTo>
                  <a:lnTo>
                    <a:pt x="284" y="217"/>
                  </a:lnTo>
                  <a:lnTo>
                    <a:pt x="286" y="217"/>
                  </a:lnTo>
                  <a:lnTo>
                    <a:pt x="288" y="219"/>
                  </a:lnTo>
                  <a:lnTo>
                    <a:pt x="290" y="221"/>
                  </a:lnTo>
                  <a:lnTo>
                    <a:pt x="292" y="223"/>
                  </a:lnTo>
                  <a:lnTo>
                    <a:pt x="294" y="223"/>
                  </a:lnTo>
                  <a:lnTo>
                    <a:pt x="296" y="223"/>
                  </a:lnTo>
                  <a:lnTo>
                    <a:pt x="298" y="223"/>
                  </a:lnTo>
                  <a:lnTo>
                    <a:pt x="302" y="221"/>
                  </a:lnTo>
                  <a:lnTo>
                    <a:pt x="302" y="219"/>
                  </a:lnTo>
                  <a:lnTo>
                    <a:pt x="302" y="217"/>
                  </a:lnTo>
                  <a:lnTo>
                    <a:pt x="302" y="215"/>
                  </a:lnTo>
                  <a:lnTo>
                    <a:pt x="300" y="213"/>
                  </a:lnTo>
                  <a:lnTo>
                    <a:pt x="302" y="213"/>
                  </a:lnTo>
                  <a:lnTo>
                    <a:pt x="302" y="211"/>
                  </a:lnTo>
                  <a:lnTo>
                    <a:pt x="300" y="211"/>
                  </a:lnTo>
                  <a:lnTo>
                    <a:pt x="300" y="213"/>
                  </a:lnTo>
                  <a:lnTo>
                    <a:pt x="298" y="213"/>
                  </a:lnTo>
                  <a:lnTo>
                    <a:pt x="296" y="213"/>
                  </a:lnTo>
                  <a:lnTo>
                    <a:pt x="296" y="215"/>
                  </a:lnTo>
                  <a:lnTo>
                    <a:pt x="296" y="213"/>
                  </a:lnTo>
                  <a:lnTo>
                    <a:pt x="294" y="213"/>
                  </a:lnTo>
                  <a:lnTo>
                    <a:pt x="292" y="211"/>
                  </a:lnTo>
                  <a:lnTo>
                    <a:pt x="288" y="211"/>
                  </a:lnTo>
                  <a:lnTo>
                    <a:pt x="286" y="211"/>
                  </a:lnTo>
                  <a:lnTo>
                    <a:pt x="286" y="213"/>
                  </a:lnTo>
                  <a:lnTo>
                    <a:pt x="286" y="215"/>
                  </a:lnTo>
                  <a:lnTo>
                    <a:pt x="284" y="217"/>
                  </a:lnTo>
                  <a:lnTo>
                    <a:pt x="283" y="217"/>
                  </a:lnTo>
                  <a:lnTo>
                    <a:pt x="281" y="217"/>
                  </a:lnTo>
                  <a:lnTo>
                    <a:pt x="281" y="215"/>
                  </a:lnTo>
                  <a:lnTo>
                    <a:pt x="281" y="213"/>
                  </a:lnTo>
                  <a:lnTo>
                    <a:pt x="279" y="213"/>
                  </a:lnTo>
                  <a:lnTo>
                    <a:pt x="275" y="209"/>
                  </a:lnTo>
                  <a:lnTo>
                    <a:pt x="275" y="207"/>
                  </a:lnTo>
                  <a:lnTo>
                    <a:pt x="275" y="205"/>
                  </a:lnTo>
                  <a:lnTo>
                    <a:pt x="277" y="204"/>
                  </a:lnTo>
                  <a:lnTo>
                    <a:pt x="277" y="202"/>
                  </a:lnTo>
                  <a:lnTo>
                    <a:pt x="279" y="200"/>
                  </a:lnTo>
                  <a:lnTo>
                    <a:pt x="281" y="200"/>
                  </a:lnTo>
                  <a:lnTo>
                    <a:pt x="281" y="198"/>
                  </a:lnTo>
                  <a:lnTo>
                    <a:pt x="279" y="198"/>
                  </a:lnTo>
                  <a:lnTo>
                    <a:pt x="279" y="196"/>
                  </a:lnTo>
                  <a:lnTo>
                    <a:pt x="279" y="198"/>
                  </a:lnTo>
                  <a:lnTo>
                    <a:pt x="277" y="198"/>
                  </a:lnTo>
                  <a:lnTo>
                    <a:pt x="277" y="196"/>
                  </a:lnTo>
                  <a:lnTo>
                    <a:pt x="273" y="196"/>
                  </a:lnTo>
                  <a:lnTo>
                    <a:pt x="269" y="198"/>
                  </a:lnTo>
                  <a:lnTo>
                    <a:pt x="269" y="196"/>
                  </a:lnTo>
                  <a:lnTo>
                    <a:pt x="269" y="194"/>
                  </a:lnTo>
                  <a:lnTo>
                    <a:pt x="269" y="196"/>
                  </a:lnTo>
                  <a:lnTo>
                    <a:pt x="269" y="198"/>
                  </a:lnTo>
                  <a:lnTo>
                    <a:pt x="267" y="198"/>
                  </a:lnTo>
                  <a:lnTo>
                    <a:pt x="265" y="198"/>
                  </a:lnTo>
                  <a:lnTo>
                    <a:pt x="267" y="196"/>
                  </a:lnTo>
                  <a:lnTo>
                    <a:pt x="267" y="194"/>
                  </a:lnTo>
                  <a:lnTo>
                    <a:pt x="267" y="192"/>
                  </a:lnTo>
                  <a:lnTo>
                    <a:pt x="269" y="192"/>
                  </a:lnTo>
                  <a:lnTo>
                    <a:pt x="267" y="192"/>
                  </a:lnTo>
                  <a:lnTo>
                    <a:pt x="267" y="190"/>
                  </a:lnTo>
                  <a:lnTo>
                    <a:pt x="267" y="192"/>
                  </a:lnTo>
                  <a:lnTo>
                    <a:pt x="265" y="196"/>
                  </a:lnTo>
                  <a:lnTo>
                    <a:pt x="265" y="198"/>
                  </a:lnTo>
                  <a:lnTo>
                    <a:pt x="263" y="198"/>
                  </a:lnTo>
                  <a:lnTo>
                    <a:pt x="263" y="196"/>
                  </a:lnTo>
                  <a:lnTo>
                    <a:pt x="261" y="196"/>
                  </a:lnTo>
                  <a:lnTo>
                    <a:pt x="259" y="196"/>
                  </a:lnTo>
                  <a:lnTo>
                    <a:pt x="258" y="196"/>
                  </a:lnTo>
                  <a:lnTo>
                    <a:pt x="259" y="196"/>
                  </a:lnTo>
                  <a:lnTo>
                    <a:pt x="259" y="198"/>
                  </a:lnTo>
                  <a:lnTo>
                    <a:pt x="256" y="196"/>
                  </a:lnTo>
                  <a:lnTo>
                    <a:pt x="252" y="194"/>
                  </a:lnTo>
                  <a:lnTo>
                    <a:pt x="250" y="194"/>
                  </a:lnTo>
                  <a:lnTo>
                    <a:pt x="246" y="194"/>
                  </a:lnTo>
                  <a:lnTo>
                    <a:pt x="246" y="192"/>
                  </a:lnTo>
                  <a:lnTo>
                    <a:pt x="246" y="190"/>
                  </a:lnTo>
                  <a:lnTo>
                    <a:pt x="246" y="188"/>
                  </a:lnTo>
                  <a:lnTo>
                    <a:pt x="244" y="186"/>
                  </a:lnTo>
                  <a:lnTo>
                    <a:pt x="244" y="184"/>
                  </a:lnTo>
                  <a:lnTo>
                    <a:pt x="244" y="182"/>
                  </a:lnTo>
                  <a:lnTo>
                    <a:pt x="242" y="177"/>
                  </a:lnTo>
                  <a:lnTo>
                    <a:pt x="240" y="175"/>
                  </a:lnTo>
                  <a:lnTo>
                    <a:pt x="238" y="173"/>
                  </a:lnTo>
                  <a:lnTo>
                    <a:pt x="235" y="169"/>
                  </a:lnTo>
                  <a:lnTo>
                    <a:pt x="233" y="167"/>
                  </a:lnTo>
                  <a:lnTo>
                    <a:pt x="233" y="165"/>
                  </a:lnTo>
                  <a:lnTo>
                    <a:pt x="231" y="163"/>
                  </a:lnTo>
                  <a:lnTo>
                    <a:pt x="229" y="163"/>
                  </a:lnTo>
                  <a:lnTo>
                    <a:pt x="231" y="163"/>
                  </a:lnTo>
                  <a:lnTo>
                    <a:pt x="231" y="165"/>
                  </a:lnTo>
                  <a:lnTo>
                    <a:pt x="231" y="163"/>
                  </a:lnTo>
                  <a:lnTo>
                    <a:pt x="229" y="163"/>
                  </a:lnTo>
                  <a:lnTo>
                    <a:pt x="225" y="159"/>
                  </a:lnTo>
                  <a:lnTo>
                    <a:pt x="221" y="156"/>
                  </a:lnTo>
                  <a:lnTo>
                    <a:pt x="219" y="154"/>
                  </a:lnTo>
                  <a:lnTo>
                    <a:pt x="215" y="152"/>
                  </a:lnTo>
                  <a:lnTo>
                    <a:pt x="213" y="152"/>
                  </a:lnTo>
                  <a:lnTo>
                    <a:pt x="211" y="150"/>
                  </a:lnTo>
                  <a:lnTo>
                    <a:pt x="210" y="150"/>
                  </a:lnTo>
                  <a:lnTo>
                    <a:pt x="210" y="148"/>
                  </a:lnTo>
                  <a:lnTo>
                    <a:pt x="210" y="146"/>
                  </a:lnTo>
                  <a:lnTo>
                    <a:pt x="208" y="146"/>
                  </a:lnTo>
                  <a:lnTo>
                    <a:pt x="206" y="144"/>
                  </a:lnTo>
                  <a:lnTo>
                    <a:pt x="200" y="142"/>
                  </a:lnTo>
                  <a:lnTo>
                    <a:pt x="198" y="142"/>
                  </a:lnTo>
                  <a:lnTo>
                    <a:pt x="196" y="140"/>
                  </a:lnTo>
                  <a:lnTo>
                    <a:pt x="200" y="138"/>
                  </a:lnTo>
                  <a:lnTo>
                    <a:pt x="202" y="138"/>
                  </a:lnTo>
                  <a:lnTo>
                    <a:pt x="198" y="140"/>
                  </a:lnTo>
                  <a:lnTo>
                    <a:pt x="200" y="140"/>
                  </a:lnTo>
                  <a:lnTo>
                    <a:pt x="202" y="140"/>
                  </a:lnTo>
                  <a:lnTo>
                    <a:pt x="202" y="138"/>
                  </a:lnTo>
                  <a:lnTo>
                    <a:pt x="204" y="138"/>
                  </a:lnTo>
                  <a:lnTo>
                    <a:pt x="204" y="140"/>
                  </a:lnTo>
                  <a:lnTo>
                    <a:pt x="204" y="138"/>
                  </a:lnTo>
                  <a:lnTo>
                    <a:pt x="206" y="138"/>
                  </a:lnTo>
                  <a:lnTo>
                    <a:pt x="204" y="138"/>
                  </a:lnTo>
                  <a:lnTo>
                    <a:pt x="204" y="136"/>
                  </a:lnTo>
                  <a:lnTo>
                    <a:pt x="206" y="136"/>
                  </a:lnTo>
                  <a:lnTo>
                    <a:pt x="206" y="134"/>
                  </a:lnTo>
                  <a:lnTo>
                    <a:pt x="206" y="132"/>
                  </a:lnTo>
                  <a:lnTo>
                    <a:pt x="206" y="131"/>
                  </a:lnTo>
                  <a:lnTo>
                    <a:pt x="206" y="129"/>
                  </a:lnTo>
                  <a:lnTo>
                    <a:pt x="206" y="127"/>
                  </a:lnTo>
                  <a:lnTo>
                    <a:pt x="206" y="125"/>
                  </a:lnTo>
                  <a:lnTo>
                    <a:pt x="206" y="123"/>
                  </a:lnTo>
                  <a:lnTo>
                    <a:pt x="208" y="123"/>
                  </a:lnTo>
                  <a:lnTo>
                    <a:pt x="206" y="121"/>
                  </a:lnTo>
                  <a:lnTo>
                    <a:pt x="206" y="119"/>
                  </a:lnTo>
                  <a:lnTo>
                    <a:pt x="206" y="117"/>
                  </a:lnTo>
                  <a:lnTo>
                    <a:pt x="208" y="117"/>
                  </a:lnTo>
                  <a:lnTo>
                    <a:pt x="210" y="119"/>
                  </a:lnTo>
                  <a:lnTo>
                    <a:pt x="213" y="117"/>
                  </a:lnTo>
                  <a:lnTo>
                    <a:pt x="215" y="119"/>
                  </a:lnTo>
                  <a:lnTo>
                    <a:pt x="221" y="119"/>
                  </a:lnTo>
                  <a:lnTo>
                    <a:pt x="225" y="117"/>
                  </a:lnTo>
                  <a:lnTo>
                    <a:pt x="229" y="117"/>
                  </a:lnTo>
                  <a:lnTo>
                    <a:pt x="236" y="115"/>
                  </a:lnTo>
                  <a:lnTo>
                    <a:pt x="238" y="115"/>
                  </a:lnTo>
                  <a:lnTo>
                    <a:pt x="240" y="113"/>
                  </a:lnTo>
                  <a:lnTo>
                    <a:pt x="242" y="113"/>
                  </a:lnTo>
                  <a:lnTo>
                    <a:pt x="242" y="111"/>
                  </a:lnTo>
                  <a:lnTo>
                    <a:pt x="244" y="111"/>
                  </a:lnTo>
                  <a:lnTo>
                    <a:pt x="248" y="108"/>
                  </a:lnTo>
                  <a:lnTo>
                    <a:pt x="254" y="98"/>
                  </a:lnTo>
                  <a:lnTo>
                    <a:pt x="254" y="94"/>
                  </a:lnTo>
                  <a:lnTo>
                    <a:pt x="256" y="94"/>
                  </a:lnTo>
                  <a:lnTo>
                    <a:pt x="254" y="98"/>
                  </a:lnTo>
                  <a:lnTo>
                    <a:pt x="254" y="100"/>
                  </a:lnTo>
                  <a:lnTo>
                    <a:pt x="256" y="96"/>
                  </a:lnTo>
                  <a:lnTo>
                    <a:pt x="256" y="94"/>
                  </a:lnTo>
                  <a:lnTo>
                    <a:pt x="256" y="92"/>
                  </a:lnTo>
                  <a:lnTo>
                    <a:pt x="256" y="90"/>
                  </a:lnTo>
                  <a:lnTo>
                    <a:pt x="256" y="88"/>
                  </a:lnTo>
                  <a:lnTo>
                    <a:pt x="256" y="86"/>
                  </a:lnTo>
                  <a:lnTo>
                    <a:pt x="256" y="84"/>
                  </a:lnTo>
                  <a:lnTo>
                    <a:pt x="258" y="84"/>
                  </a:lnTo>
                  <a:lnTo>
                    <a:pt x="256" y="83"/>
                  </a:lnTo>
                  <a:lnTo>
                    <a:pt x="258" y="83"/>
                  </a:lnTo>
                  <a:lnTo>
                    <a:pt x="256" y="83"/>
                  </a:lnTo>
                  <a:lnTo>
                    <a:pt x="258" y="83"/>
                  </a:lnTo>
                  <a:lnTo>
                    <a:pt x="259" y="81"/>
                  </a:lnTo>
                  <a:lnTo>
                    <a:pt x="258" y="81"/>
                  </a:lnTo>
                  <a:lnTo>
                    <a:pt x="258" y="79"/>
                  </a:lnTo>
                  <a:lnTo>
                    <a:pt x="258" y="77"/>
                  </a:lnTo>
                  <a:lnTo>
                    <a:pt x="261" y="75"/>
                  </a:lnTo>
                  <a:lnTo>
                    <a:pt x="261" y="73"/>
                  </a:lnTo>
                  <a:lnTo>
                    <a:pt x="263" y="71"/>
                  </a:lnTo>
                  <a:lnTo>
                    <a:pt x="263" y="69"/>
                  </a:lnTo>
                  <a:lnTo>
                    <a:pt x="265" y="69"/>
                  </a:lnTo>
                  <a:lnTo>
                    <a:pt x="265" y="67"/>
                  </a:lnTo>
                  <a:lnTo>
                    <a:pt x="265" y="65"/>
                  </a:lnTo>
                  <a:lnTo>
                    <a:pt x="267" y="65"/>
                  </a:lnTo>
                  <a:lnTo>
                    <a:pt x="267" y="63"/>
                  </a:lnTo>
                  <a:lnTo>
                    <a:pt x="267" y="61"/>
                  </a:lnTo>
                  <a:lnTo>
                    <a:pt x="269" y="61"/>
                  </a:lnTo>
                  <a:lnTo>
                    <a:pt x="269" y="60"/>
                  </a:lnTo>
                  <a:lnTo>
                    <a:pt x="271" y="60"/>
                  </a:lnTo>
                  <a:lnTo>
                    <a:pt x="271" y="58"/>
                  </a:lnTo>
                  <a:lnTo>
                    <a:pt x="273" y="56"/>
                  </a:lnTo>
                  <a:lnTo>
                    <a:pt x="273" y="54"/>
                  </a:lnTo>
                  <a:lnTo>
                    <a:pt x="275" y="54"/>
                  </a:lnTo>
                  <a:lnTo>
                    <a:pt x="275" y="52"/>
                  </a:lnTo>
                  <a:lnTo>
                    <a:pt x="275" y="54"/>
                  </a:lnTo>
                  <a:lnTo>
                    <a:pt x="277" y="54"/>
                  </a:lnTo>
                  <a:lnTo>
                    <a:pt x="275" y="54"/>
                  </a:lnTo>
                  <a:lnTo>
                    <a:pt x="279" y="54"/>
                  </a:lnTo>
                  <a:lnTo>
                    <a:pt x="279" y="56"/>
                  </a:lnTo>
                  <a:lnTo>
                    <a:pt x="277" y="56"/>
                  </a:lnTo>
                  <a:lnTo>
                    <a:pt x="275" y="56"/>
                  </a:lnTo>
                  <a:lnTo>
                    <a:pt x="277" y="56"/>
                  </a:lnTo>
                  <a:lnTo>
                    <a:pt x="277" y="58"/>
                  </a:lnTo>
                  <a:lnTo>
                    <a:pt x="275" y="58"/>
                  </a:lnTo>
                  <a:lnTo>
                    <a:pt x="277" y="58"/>
                  </a:lnTo>
                  <a:lnTo>
                    <a:pt x="275" y="60"/>
                  </a:lnTo>
                  <a:lnTo>
                    <a:pt x="273" y="58"/>
                  </a:lnTo>
                  <a:lnTo>
                    <a:pt x="273" y="60"/>
                  </a:lnTo>
                  <a:lnTo>
                    <a:pt x="271" y="60"/>
                  </a:lnTo>
                  <a:lnTo>
                    <a:pt x="275" y="60"/>
                  </a:lnTo>
                  <a:lnTo>
                    <a:pt x="277" y="60"/>
                  </a:lnTo>
                  <a:lnTo>
                    <a:pt x="277" y="58"/>
                  </a:lnTo>
                  <a:lnTo>
                    <a:pt x="279" y="58"/>
                  </a:lnTo>
                  <a:lnTo>
                    <a:pt x="277" y="58"/>
                  </a:lnTo>
                  <a:lnTo>
                    <a:pt x="279" y="58"/>
                  </a:lnTo>
                  <a:lnTo>
                    <a:pt x="279" y="56"/>
                  </a:lnTo>
                  <a:lnTo>
                    <a:pt x="284" y="56"/>
                  </a:lnTo>
                  <a:lnTo>
                    <a:pt x="286" y="54"/>
                  </a:lnTo>
                  <a:lnTo>
                    <a:pt x="288" y="52"/>
                  </a:lnTo>
                  <a:lnTo>
                    <a:pt x="288" y="54"/>
                  </a:lnTo>
                  <a:lnTo>
                    <a:pt x="290" y="54"/>
                  </a:lnTo>
                  <a:lnTo>
                    <a:pt x="290" y="52"/>
                  </a:lnTo>
                  <a:lnTo>
                    <a:pt x="292" y="52"/>
                  </a:lnTo>
                  <a:lnTo>
                    <a:pt x="296" y="46"/>
                  </a:lnTo>
                  <a:lnTo>
                    <a:pt x="294" y="46"/>
                  </a:lnTo>
                  <a:lnTo>
                    <a:pt x="294" y="48"/>
                  </a:lnTo>
                  <a:lnTo>
                    <a:pt x="292" y="50"/>
                  </a:lnTo>
                  <a:lnTo>
                    <a:pt x="292" y="48"/>
                  </a:lnTo>
                  <a:lnTo>
                    <a:pt x="294" y="46"/>
                  </a:lnTo>
                  <a:lnTo>
                    <a:pt x="298" y="44"/>
                  </a:lnTo>
                  <a:lnTo>
                    <a:pt x="302" y="40"/>
                  </a:lnTo>
                  <a:lnTo>
                    <a:pt x="302" y="38"/>
                  </a:lnTo>
                  <a:lnTo>
                    <a:pt x="304" y="38"/>
                  </a:lnTo>
                  <a:lnTo>
                    <a:pt x="302" y="38"/>
                  </a:lnTo>
                  <a:lnTo>
                    <a:pt x="304" y="40"/>
                  </a:lnTo>
                  <a:lnTo>
                    <a:pt x="306" y="38"/>
                  </a:lnTo>
                  <a:lnTo>
                    <a:pt x="306" y="40"/>
                  </a:lnTo>
                  <a:lnTo>
                    <a:pt x="306" y="42"/>
                  </a:lnTo>
                  <a:lnTo>
                    <a:pt x="307" y="42"/>
                  </a:lnTo>
                  <a:lnTo>
                    <a:pt x="306" y="42"/>
                  </a:lnTo>
                  <a:lnTo>
                    <a:pt x="306" y="44"/>
                  </a:lnTo>
                  <a:lnTo>
                    <a:pt x="304" y="44"/>
                  </a:lnTo>
                  <a:lnTo>
                    <a:pt x="302" y="44"/>
                  </a:lnTo>
                  <a:lnTo>
                    <a:pt x="302" y="46"/>
                  </a:lnTo>
                  <a:lnTo>
                    <a:pt x="304" y="46"/>
                  </a:lnTo>
                  <a:lnTo>
                    <a:pt x="306" y="44"/>
                  </a:lnTo>
                  <a:lnTo>
                    <a:pt x="307" y="44"/>
                  </a:lnTo>
                  <a:lnTo>
                    <a:pt x="306" y="44"/>
                  </a:lnTo>
                  <a:lnTo>
                    <a:pt x="306" y="46"/>
                  </a:lnTo>
                  <a:lnTo>
                    <a:pt x="306" y="48"/>
                  </a:lnTo>
                  <a:lnTo>
                    <a:pt x="304" y="48"/>
                  </a:lnTo>
                  <a:lnTo>
                    <a:pt x="304" y="50"/>
                  </a:lnTo>
                  <a:lnTo>
                    <a:pt x="304" y="52"/>
                  </a:lnTo>
                  <a:lnTo>
                    <a:pt x="306" y="50"/>
                  </a:lnTo>
                  <a:lnTo>
                    <a:pt x="307" y="52"/>
                  </a:lnTo>
                  <a:lnTo>
                    <a:pt x="306" y="52"/>
                  </a:lnTo>
                  <a:lnTo>
                    <a:pt x="307" y="52"/>
                  </a:lnTo>
                  <a:lnTo>
                    <a:pt x="307" y="54"/>
                  </a:lnTo>
                  <a:lnTo>
                    <a:pt x="307" y="56"/>
                  </a:lnTo>
                  <a:lnTo>
                    <a:pt x="307" y="58"/>
                  </a:lnTo>
                  <a:lnTo>
                    <a:pt x="309" y="58"/>
                  </a:lnTo>
                  <a:lnTo>
                    <a:pt x="309" y="56"/>
                  </a:lnTo>
                  <a:lnTo>
                    <a:pt x="307" y="56"/>
                  </a:lnTo>
                  <a:lnTo>
                    <a:pt x="307" y="54"/>
                  </a:lnTo>
                  <a:lnTo>
                    <a:pt x="307" y="52"/>
                  </a:lnTo>
                  <a:lnTo>
                    <a:pt x="307" y="50"/>
                  </a:lnTo>
                  <a:lnTo>
                    <a:pt x="307" y="48"/>
                  </a:lnTo>
                  <a:lnTo>
                    <a:pt x="307" y="46"/>
                  </a:lnTo>
                  <a:lnTo>
                    <a:pt x="307" y="44"/>
                  </a:lnTo>
                  <a:lnTo>
                    <a:pt x="309" y="44"/>
                  </a:lnTo>
                  <a:lnTo>
                    <a:pt x="311" y="44"/>
                  </a:lnTo>
                  <a:lnTo>
                    <a:pt x="313" y="44"/>
                  </a:lnTo>
                  <a:lnTo>
                    <a:pt x="313" y="42"/>
                  </a:lnTo>
                  <a:lnTo>
                    <a:pt x="313" y="44"/>
                  </a:lnTo>
                  <a:lnTo>
                    <a:pt x="315" y="44"/>
                  </a:lnTo>
                  <a:lnTo>
                    <a:pt x="315" y="42"/>
                  </a:lnTo>
                  <a:lnTo>
                    <a:pt x="317" y="42"/>
                  </a:lnTo>
                  <a:lnTo>
                    <a:pt x="315" y="42"/>
                  </a:lnTo>
                  <a:lnTo>
                    <a:pt x="313" y="42"/>
                  </a:lnTo>
                  <a:lnTo>
                    <a:pt x="311" y="42"/>
                  </a:lnTo>
                  <a:lnTo>
                    <a:pt x="311" y="44"/>
                  </a:lnTo>
                  <a:lnTo>
                    <a:pt x="309" y="44"/>
                  </a:lnTo>
                  <a:lnTo>
                    <a:pt x="309" y="42"/>
                  </a:lnTo>
                  <a:lnTo>
                    <a:pt x="307" y="42"/>
                  </a:lnTo>
                  <a:lnTo>
                    <a:pt x="307" y="40"/>
                  </a:lnTo>
                  <a:lnTo>
                    <a:pt x="307" y="38"/>
                  </a:lnTo>
                  <a:lnTo>
                    <a:pt x="306" y="37"/>
                  </a:lnTo>
                  <a:lnTo>
                    <a:pt x="304" y="38"/>
                  </a:lnTo>
                  <a:lnTo>
                    <a:pt x="304" y="37"/>
                  </a:lnTo>
                  <a:lnTo>
                    <a:pt x="307" y="35"/>
                  </a:lnTo>
                  <a:lnTo>
                    <a:pt x="307" y="33"/>
                  </a:lnTo>
                  <a:lnTo>
                    <a:pt x="309" y="31"/>
                  </a:lnTo>
                  <a:lnTo>
                    <a:pt x="309" y="29"/>
                  </a:lnTo>
                  <a:lnTo>
                    <a:pt x="311" y="29"/>
                  </a:lnTo>
                  <a:lnTo>
                    <a:pt x="313" y="27"/>
                  </a:lnTo>
                  <a:lnTo>
                    <a:pt x="315" y="27"/>
                  </a:lnTo>
                  <a:lnTo>
                    <a:pt x="319" y="25"/>
                  </a:lnTo>
                  <a:lnTo>
                    <a:pt x="317" y="27"/>
                  </a:lnTo>
                  <a:lnTo>
                    <a:pt x="315" y="27"/>
                  </a:lnTo>
                  <a:lnTo>
                    <a:pt x="319" y="27"/>
                  </a:lnTo>
                  <a:lnTo>
                    <a:pt x="319" y="29"/>
                  </a:lnTo>
                  <a:lnTo>
                    <a:pt x="317" y="29"/>
                  </a:lnTo>
                  <a:lnTo>
                    <a:pt x="315" y="31"/>
                  </a:lnTo>
                  <a:lnTo>
                    <a:pt x="313" y="31"/>
                  </a:lnTo>
                  <a:lnTo>
                    <a:pt x="315" y="31"/>
                  </a:lnTo>
                  <a:lnTo>
                    <a:pt x="317" y="31"/>
                  </a:lnTo>
                  <a:lnTo>
                    <a:pt x="317" y="33"/>
                  </a:lnTo>
                  <a:lnTo>
                    <a:pt x="315" y="33"/>
                  </a:lnTo>
                  <a:lnTo>
                    <a:pt x="317" y="33"/>
                  </a:lnTo>
                  <a:lnTo>
                    <a:pt x="317" y="35"/>
                  </a:lnTo>
                  <a:lnTo>
                    <a:pt x="317" y="33"/>
                  </a:lnTo>
                  <a:lnTo>
                    <a:pt x="317" y="31"/>
                  </a:lnTo>
                  <a:lnTo>
                    <a:pt x="319" y="31"/>
                  </a:lnTo>
                  <a:lnTo>
                    <a:pt x="321" y="31"/>
                  </a:lnTo>
                  <a:lnTo>
                    <a:pt x="321" y="29"/>
                  </a:lnTo>
                  <a:lnTo>
                    <a:pt x="319" y="29"/>
                  </a:lnTo>
                  <a:lnTo>
                    <a:pt x="321" y="29"/>
                  </a:lnTo>
                  <a:lnTo>
                    <a:pt x="327" y="29"/>
                  </a:lnTo>
                  <a:lnTo>
                    <a:pt x="332" y="29"/>
                  </a:lnTo>
                  <a:lnTo>
                    <a:pt x="331" y="29"/>
                  </a:lnTo>
                  <a:lnTo>
                    <a:pt x="329" y="27"/>
                  </a:lnTo>
                  <a:lnTo>
                    <a:pt x="331" y="27"/>
                  </a:lnTo>
                  <a:lnTo>
                    <a:pt x="336" y="27"/>
                  </a:lnTo>
                  <a:lnTo>
                    <a:pt x="340" y="27"/>
                  </a:lnTo>
                  <a:lnTo>
                    <a:pt x="342" y="23"/>
                  </a:lnTo>
                  <a:lnTo>
                    <a:pt x="344" y="23"/>
                  </a:lnTo>
                  <a:lnTo>
                    <a:pt x="344" y="21"/>
                  </a:lnTo>
                  <a:lnTo>
                    <a:pt x="350" y="15"/>
                  </a:lnTo>
                  <a:lnTo>
                    <a:pt x="352" y="12"/>
                  </a:lnTo>
                  <a:lnTo>
                    <a:pt x="354" y="10"/>
                  </a:lnTo>
                  <a:lnTo>
                    <a:pt x="355" y="4"/>
                  </a:lnTo>
                  <a:lnTo>
                    <a:pt x="357" y="2"/>
                  </a:lnTo>
                  <a:lnTo>
                    <a:pt x="359" y="2"/>
                  </a:lnTo>
                  <a:lnTo>
                    <a:pt x="361"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5" name="Freeform 245"/>
            <p:cNvSpPr>
              <a:spLocks noEditPoints="1"/>
            </p:cNvSpPr>
            <p:nvPr/>
          </p:nvSpPr>
          <p:spPr bwMode="auto">
            <a:xfrm>
              <a:off x="3127375" y="4318000"/>
              <a:ext cx="6350" cy="3175"/>
            </a:xfrm>
            <a:custGeom>
              <a:avLst/>
              <a:gdLst>
                <a:gd name="T0" fmla="*/ 2 w 4"/>
                <a:gd name="T1" fmla="*/ 0 h 2"/>
                <a:gd name="T2" fmla="*/ 2 w 4"/>
                <a:gd name="T3" fmla="*/ 0 h 2"/>
                <a:gd name="T4" fmla="*/ 2 w 4"/>
                <a:gd name="T5" fmla="*/ 0 h 2"/>
                <a:gd name="T6" fmla="*/ 2 w 4"/>
                <a:gd name="T7" fmla="*/ 0 h 2"/>
                <a:gd name="T8" fmla="*/ 2 w 4"/>
                <a:gd name="T9" fmla="*/ 0 h 2"/>
                <a:gd name="T10" fmla="*/ 2 w 4"/>
                <a:gd name="T11" fmla="*/ 0 h 2"/>
                <a:gd name="T12" fmla="*/ 2 w 4"/>
                <a:gd name="T13" fmla="*/ 0 h 2"/>
                <a:gd name="T14" fmla="*/ 0 w 4"/>
                <a:gd name="T15" fmla="*/ 0 h 2"/>
                <a:gd name="T16" fmla="*/ 0 w 4"/>
                <a:gd name="T17" fmla="*/ 2 h 2"/>
                <a:gd name="T18" fmla="*/ 2 w 4"/>
                <a:gd name="T19" fmla="*/ 2 h 2"/>
                <a:gd name="T20" fmla="*/ 2 w 4"/>
                <a:gd name="T21" fmla="*/ 2 h 2"/>
                <a:gd name="T22" fmla="*/ 2 w 4"/>
                <a:gd name="T23" fmla="*/ 2 h 2"/>
                <a:gd name="T24" fmla="*/ 2 w 4"/>
                <a:gd name="T25" fmla="*/ 2 h 2"/>
                <a:gd name="T26" fmla="*/ 0 w 4"/>
                <a:gd name="T27" fmla="*/ 2 h 2"/>
                <a:gd name="T28" fmla="*/ 0 w 4"/>
                <a:gd name="T29" fmla="*/ 2 h 2"/>
                <a:gd name="T30" fmla="*/ 0 w 4"/>
                <a:gd name="T31" fmla="*/ 0 h 2"/>
                <a:gd name="T32" fmla="*/ 2 w 4"/>
                <a:gd name="T33" fmla="*/ 0 h 2"/>
                <a:gd name="T34" fmla="*/ 2 w 4"/>
                <a:gd name="T35" fmla="*/ 0 h 2"/>
                <a:gd name="T36" fmla="*/ 2 w 4"/>
                <a:gd name="T37" fmla="*/ 0 h 2"/>
                <a:gd name="T38" fmla="*/ 2 w 4"/>
                <a:gd name="T39" fmla="*/ 0 h 2"/>
                <a:gd name="T40" fmla="*/ 2 w 4"/>
                <a:gd name="T41" fmla="*/ 0 h 2"/>
                <a:gd name="T42" fmla="*/ 2 w 4"/>
                <a:gd name="T43" fmla="*/ 0 h 2"/>
                <a:gd name="T44" fmla="*/ 2 w 4"/>
                <a:gd name="T45" fmla="*/ 0 h 2"/>
                <a:gd name="T46" fmla="*/ 2 w 4"/>
                <a:gd name="T47" fmla="*/ 0 h 2"/>
                <a:gd name="T48" fmla="*/ 4 w 4"/>
                <a:gd name="T49" fmla="*/ 0 h 2"/>
                <a:gd name="T50" fmla="*/ 4 w 4"/>
                <a:gd name="T51" fmla="*/ 2 h 2"/>
                <a:gd name="T52" fmla="*/ 2 w 4"/>
                <a:gd name="T53" fmla="*/ 2 h 2"/>
                <a:gd name="T54" fmla="*/ 2 w 4"/>
                <a:gd name="T55" fmla="*/ 2 h 2"/>
                <a:gd name="T56" fmla="*/ 2 w 4"/>
                <a:gd name="T57" fmla="*/ 2 h 2"/>
                <a:gd name="T58" fmla="*/ 2 w 4"/>
                <a:gd name="T59" fmla="*/ 2 h 2"/>
                <a:gd name="T60" fmla="*/ 2 w 4"/>
                <a:gd name="T61" fmla="*/ 2 h 2"/>
                <a:gd name="T62" fmla="*/ 2 w 4"/>
                <a:gd name="T63" fmla="*/ 2 h 2"/>
                <a:gd name="T64" fmla="*/ 2 w 4"/>
                <a:gd name="T65" fmla="*/ 0 h 2"/>
                <a:gd name="T66" fmla="*/ 2 w 4"/>
                <a:gd name="T67" fmla="*/ 0 h 2"/>
                <a:gd name="T68" fmla="*/ 2 w 4"/>
                <a:gd name="T69" fmla="*/ 0 h 2"/>
                <a:gd name="T70" fmla="*/ 2 w 4"/>
                <a:gd name="T71" fmla="*/ 0 h 2"/>
                <a:gd name="T72" fmla="*/ 2 w 4"/>
                <a:gd name="T73" fmla="*/ 0 h 2"/>
                <a:gd name="T74" fmla="*/ 2 w 4"/>
                <a:gd name="T75" fmla="*/ 0 h 2"/>
                <a:gd name="T76" fmla="*/ 2 w 4"/>
                <a:gd name="T77" fmla="*/ 0 h 2"/>
                <a:gd name="T78" fmla="*/ 2 w 4"/>
                <a:gd name="T79" fmla="*/ 0 h 2"/>
                <a:gd name="T80" fmla="*/ 2 w 4"/>
                <a:gd name="T81" fmla="*/ 0 h 2"/>
                <a:gd name="T82" fmla="*/ 2 w 4"/>
                <a:gd name="T83" fmla="*/ 0 h 2"/>
                <a:gd name="T84" fmla="*/ 2 w 4"/>
                <a:gd name="T85" fmla="*/ 0 h 2"/>
                <a:gd name="T86" fmla="*/ 4 w 4"/>
                <a:gd name="T8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 h="2">
                  <a:moveTo>
                    <a:pt x="2" y="0"/>
                  </a:moveTo>
                  <a:lnTo>
                    <a:pt x="2" y="0"/>
                  </a:lnTo>
                  <a:lnTo>
                    <a:pt x="2" y="0"/>
                  </a:lnTo>
                  <a:lnTo>
                    <a:pt x="2" y="0"/>
                  </a:lnTo>
                  <a:lnTo>
                    <a:pt x="2" y="0"/>
                  </a:lnTo>
                  <a:lnTo>
                    <a:pt x="2" y="0"/>
                  </a:lnTo>
                  <a:lnTo>
                    <a:pt x="2" y="0"/>
                  </a:lnTo>
                  <a:lnTo>
                    <a:pt x="0" y="0"/>
                  </a:lnTo>
                  <a:lnTo>
                    <a:pt x="0" y="2"/>
                  </a:lnTo>
                  <a:lnTo>
                    <a:pt x="2" y="2"/>
                  </a:lnTo>
                  <a:lnTo>
                    <a:pt x="2" y="2"/>
                  </a:lnTo>
                  <a:lnTo>
                    <a:pt x="2" y="2"/>
                  </a:lnTo>
                  <a:lnTo>
                    <a:pt x="2" y="2"/>
                  </a:lnTo>
                  <a:lnTo>
                    <a:pt x="0" y="2"/>
                  </a:lnTo>
                  <a:lnTo>
                    <a:pt x="0" y="2"/>
                  </a:lnTo>
                  <a:lnTo>
                    <a:pt x="0" y="0"/>
                  </a:lnTo>
                  <a:lnTo>
                    <a:pt x="2" y="0"/>
                  </a:lnTo>
                  <a:lnTo>
                    <a:pt x="2" y="0"/>
                  </a:lnTo>
                  <a:lnTo>
                    <a:pt x="2" y="0"/>
                  </a:lnTo>
                  <a:lnTo>
                    <a:pt x="2" y="0"/>
                  </a:lnTo>
                  <a:lnTo>
                    <a:pt x="2" y="0"/>
                  </a:lnTo>
                  <a:lnTo>
                    <a:pt x="2" y="0"/>
                  </a:lnTo>
                  <a:lnTo>
                    <a:pt x="2" y="0"/>
                  </a:lnTo>
                  <a:lnTo>
                    <a:pt x="2" y="0"/>
                  </a:lnTo>
                  <a:close/>
                  <a:moveTo>
                    <a:pt x="4" y="0"/>
                  </a:moveTo>
                  <a:lnTo>
                    <a:pt x="4" y="2"/>
                  </a:lnTo>
                  <a:lnTo>
                    <a:pt x="2" y="2"/>
                  </a:lnTo>
                  <a:lnTo>
                    <a:pt x="2" y="2"/>
                  </a:lnTo>
                  <a:lnTo>
                    <a:pt x="2" y="2"/>
                  </a:lnTo>
                  <a:lnTo>
                    <a:pt x="2" y="2"/>
                  </a:lnTo>
                  <a:lnTo>
                    <a:pt x="2" y="2"/>
                  </a:lnTo>
                  <a:lnTo>
                    <a:pt x="2" y="2"/>
                  </a:lnTo>
                  <a:lnTo>
                    <a:pt x="2" y="0"/>
                  </a:lnTo>
                  <a:lnTo>
                    <a:pt x="2" y="0"/>
                  </a:lnTo>
                  <a:lnTo>
                    <a:pt x="2" y="0"/>
                  </a:lnTo>
                  <a:lnTo>
                    <a:pt x="2" y="0"/>
                  </a:lnTo>
                  <a:lnTo>
                    <a:pt x="2" y="0"/>
                  </a:lnTo>
                  <a:lnTo>
                    <a:pt x="2" y="0"/>
                  </a:lnTo>
                  <a:lnTo>
                    <a:pt x="2" y="0"/>
                  </a:lnTo>
                  <a:lnTo>
                    <a:pt x="2" y="0"/>
                  </a:lnTo>
                  <a:lnTo>
                    <a:pt x="2" y="0"/>
                  </a:lnTo>
                  <a:lnTo>
                    <a:pt x="2" y="0"/>
                  </a:lnTo>
                  <a:lnTo>
                    <a:pt x="2" y="0"/>
                  </a:lnTo>
                  <a:lnTo>
                    <a:pt x="4"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6" name="Freeform 246"/>
            <p:cNvSpPr>
              <a:spLocks noEditPoints="1"/>
            </p:cNvSpPr>
            <p:nvPr/>
          </p:nvSpPr>
          <p:spPr bwMode="auto">
            <a:xfrm>
              <a:off x="6443663" y="3536950"/>
              <a:ext cx="433388" cy="284163"/>
            </a:xfrm>
            <a:custGeom>
              <a:avLst/>
              <a:gdLst>
                <a:gd name="T0" fmla="*/ 240 w 273"/>
                <a:gd name="T1" fmla="*/ 121 h 179"/>
                <a:gd name="T2" fmla="*/ 43 w 273"/>
                <a:gd name="T3" fmla="*/ 21 h 179"/>
                <a:gd name="T4" fmla="*/ 43 w 273"/>
                <a:gd name="T5" fmla="*/ 10 h 179"/>
                <a:gd name="T6" fmla="*/ 52 w 273"/>
                <a:gd name="T7" fmla="*/ 8 h 179"/>
                <a:gd name="T8" fmla="*/ 54 w 273"/>
                <a:gd name="T9" fmla="*/ 23 h 179"/>
                <a:gd name="T10" fmla="*/ 62 w 273"/>
                <a:gd name="T11" fmla="*/ 27 h 179"/>
                <a:gd name="T12" fmla="*/ 73 w 273"/>
                <a:gd name="T13" fmla="*/ 21 h 179"/>
                <a:gd name="T14" fmla="*/ 89 w 273"/>
                <a:gd name="T15" fmla="*/ 37 h 179"/>
                <a:gd name="T16" fmla="*/ 104 w 273"/>
                <a:gd name="T17" fmla="*/ 44 h 179"/>
                <a:gd name="T18" fmla="*/ 127 w 273"/>
                <a:gd name="T19" fmla="*/ 44 h 179"/>
                <a:gd name="T20" fmla="*/ 144 w 273"/>
                <a:gd name="T21" fmla="*/ 44 h 179"/>
                <a:gd name="T22" fmla="*/ 162 w 273"/>
                <a:gd name="T23" fmla="*/ 58 h 179"/>
                <a:gd name="T24" fmla="*/ 167 w 273"/>
                <a:gd name="T25" fmla="*/ 81 h 179"/>
                <a:gd name="T26" fmla="*/ 187 w 273"/>
                <a:gd name="T27" fmla="*/ 96 h 179"/>
                <a:gd name="T28" fmla="*/ 194 w 273"/>
                <a:gd name="T29" fmla="*/ 106 h 179"/>
                <a:gd name="T30" fmla="*/ 202 w 273"/>
                <a:gd name="T31" fmla="*/ 100 h 179"/>
                <a:gd name="T32" fmla="*/ 214 w 273"/>
                <a:gd name="T33" fmla="*/ 90 h 179"/>
                <a:gd name="T34" fmla="*/ 225 w 273"/>
                <a:gd name="T35" fmla="*/ 81 h 179"/>
                <a:gd name="T36" fmla="*/ 239 w 273"/>
                <a:gd name="T37" fmla="*/ 73 h 179"/>
                <a:gd name="T38" fmla="*/ 231 w 273"/>
                <a:gd name="T39" fmla="*/ 83 h 179"/>
                <a:gd name="T40" fmla="*/ 235 w 273"/>
                <a:gd name="T41" fmla="*/ 90 h 179"/>
                <a:gd name="T42" fmla="*/ 244 w 273"/>
                <a:gd name="T43" fmla="*/ 96 h 179"/>
                <a:gd name="T44" fmla="*/ 252 w 273"/>
                <a:gd name="T45" fmla="*/ 90 h 179"/>
                <a:gd name="T46" fmla="*/ 262 w 273"/>
                <a:gd name="T47" fmla="*/ 100 h 179"/>
                <a:gd name="T48" fmla="*/ 271 w 273"/>
                <a:gd name="T49" fmla="*/ 106 h 179"/>
                <a:gd name="T50" fmla="*/ 262 w 273"/>
                <a:gd name="T51" fmla="*/ 110 h 179"/>
                <a:gd name="T52" fmla="*/ 254 w 273"/>
                <a:gd name="T53" fmla="*/ 115 h 179"/>
                <a:gd name="T54" fmla="*/ 244 w 273"/>
                <a:gd name="T55" fmla="*/ 113 h 179"/>
                <a:gd name="T56" fmla="*/ 229 w 273"/>
                <a:gd name="T57" fmla="*/ 113 h 179"/>
                <a:gd name="T58" fmla="*/ 229 w 273"/>
                <a:gd name="T59" fmla="*/ 98 h 179"/>
                <a:gd name="T60" fmla="*/ 217 w 273"/>
                <a:gd name="T61" fmla="*/ 106 h 179"/>
                <a:gd name="T62" fmla="*/ 210 w 273"/>
                <a:gd name="T63" fmla="*/ 115 h 179"/>
                <a:gd name="T64" fmla="*/ 206 w 273"/>
                <a:gd name="T65" fmla="*/ 117 h 179"/>
                <a:gd name="T66" fmla="*/ 202 w 273"/>
                <a:gd name="T67" fmla="*/ 123 h 179"/>
                <a:gd name="T68" fmla="*/ 183 w 273"/>
                <a:gd name="T69" fmla="*/ 133 h 179"/>
                <a:gd name="T70" fmla="*/ 191 w 273"/>
                <a:gd name="T71" fmla="*/ 140 h 179"/>
                <a:gd name="T72" fmla="*/ 194 w 273"/>
                <a:gd name="T73" fmla="*/ 154 h 179"/>
                <a:gd name="T74" fmla="*/ 191 w 273"/>
                <a:gd name="T75" fmla="*/ 169 h 179"/>
                <a:gd name="T76" fmla="*/ 181 w 273"/>
                <a:gd name="T77" fmla="*/ 177 h 179"/>
                <a:gd name="T78" fmla="*/ 167 w 273"/>
                <a:gd name="T79" fmla="*/ 171 h 179"/>
                <a:gd name="T80" fmla="*/ 158 w 273"/>
                <a:gd name="T81" fmla="*/ 156 h 179"/>
                <a:gd name="T82" fmla="*/ 139 w 273"/>
                <a:gd name="T83" fmla="*/ 146 h 179"/>
                <a:gd name="T84" fmla="*/ 118 w 273"/>
                <a:gd name="T85" fmla="*/ 131 h 179"/>
                <a:gd name="T86" fmla="*/ 102 w 273"/>
                <a:gd name="T87" fmla="*/ 111 h 179"/>
                <a:gd name="T88" fmla="*/ 89 w 273"/>
                <a:gd name="T89" fmla="*/ 94 h 179"/>
                <a:gd name="T90" fmla="*/ 73 w 273"/>
                <a:gd name="T91" fmla="*/ 96 h 179"/>
                <a:gd name="T92" fmla="*/ 66 w 273"/>
                <a:gd name="T93" fmla="*/ 83 h 179"/>
                <a:gd name="T94" fmla="*/ 60 w 273"/>
                <a:gd name="T95" fmla="*/ 71 h 179"/>
                <a:gd name="T96" fmla="*/ 43 w 273"/>
                <a:gd name="T97" fmla="*/ 62 h 179"/>
                <a:gd name="T98" fmla="*/ 39 w 273"/>
                <a:gd name="T99" fmla="*/ 71 h 179"/>
                <a:gd name="T100" fmla="*/ 31 w 273"/>
                <a:gd name="T101" fmla="*/ 71 h 179"/>
                <a:gd name="T102" fmla="*/ 18 w 273"/>
                <a:gd name="T103" fmla="*/ 81 h 179"/>
                <a:gd name="T104" fmla="*/ 18 w 273"/>
                <a:gd name="T105" fmla="*/ 94 h 179"/>
                <a:gd name="T106" fmla="*/ 0 w 273"/>
                <a:gd name="T107" fmla="*/ 73 h 179"/>
                <a:gd name="T108" fmla="*/ 0 w 273"/>
                <a:gd name="T109" fmla="*/ 17 h 179"/>
                <a:gd name="T110" fmla="*/ 20 w 273"/>
                <a:gd name="T111" fmla="*/ 6 h 179"/>
                <a:gd name="T112" fmla="*/ 39 w 273"/>
                <a:gd name="T113" fmla="*/ 0 h 179"/>
                <a:gd name="T114" fmla="*/ 35 w 273"/>
                <a:gd name="T115" fmla="*/ 16 h 179"/>
                <a:gd name="T116" fmla="*/ 233 w 273"/>
                <a:gd name="T117" fmla="*/ 102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3" h="179">
                  <a:moveTo>
                    <a:pt x="252" y="123"/>
                  </a:moveTo>
                  <a:lnTo>
                    <a:pt x="250" y="123"/>
                  </a:lnTo>
                  <a:lnTo>
                    <a:pt x="250" y="121"/>
                  </a:lnTo>
                  <a:lnTo>
                    <a:pt x="252" y="121"/>
                  </a:lnTo>
                  <a:lnTo>
                    <a:pt x="252" y="123"/>
                  </a:lnTo>
                  <a:close/>
                  <a:moveTo>
                    <a:pt x="242" y="119"/>
                  </a:moveTo>
                  <a:lnTo>
                    <a:pt x="242" y="121"/>
                  </a:lnTo>
                  <a:lnTo>
                    <a:pt x="242" y="123"/>
                  </a:lnTo>
                  <a:lnTo>
                    <a:pt x="240" y="123"/>
                  </a:lnTo>
                  <a:lnTo>
                    <a:pt x="239" y="123"/>
                  </a:lnTo>
                  <a:lnTo>
                    <a:pt x="240" y="121"/>
                  </a:lnTo>
                  <a:lnTo>
                    <a:pt x="239" y="121"/>
                  </a:lnTo>
                  <a:lnTo>
                    <a:pt x="239" y="119"/>
                  </a:lnTo>
                  <a:lnTo>
                    <a:pt x="239" y="117"/>
                  </a:lnTo>
                  <a:lnTo>
                    <a:pt x="240" y="117"/>
                  </a:lnTo>
                  <a:lnTo>
                    <a:pt x="240" y="119"/>
                  </a:lnTo>
                  <a:lnTo>
                    <a:pt x="242" y="119"/>
                  </a:lnTo>
                  <a:close/>
                  <a:moveTo>
                    <a:pt x="37" y="25"/>
                  </a:moveTo>
                  <a:lnTo>
                    <a:pt x="39" y="25"/>
                  </a:lnTo>
                  <a:lnTo>
                    <a:pt x="41" y="25"/>
                  </a:lnTo>
                  <a:lnTo>
                    <a:pt x="41" y="23"/>
                  </a:lnTo>
                  <a:lnTo>
                    <a:pt x="43" y="21"/>
                  </a:lnTo>
                  <a:lnTo>
                    <a:pt x="43" y="19"/>
                  </a:lnTo>
                  <a:lnTo>
                    <a:pt x="43" y="17"/>
                  </a:lnTo>
                  <a:lnTo>
                    <a:pt x="43" y="19"/>
                  </a:lnTo>
                  <a:lnTo>
                    <a:pt x="45" y="19"/>
                  </a:lnTo>
                  <a:lnTo>
                    <a:pt x="45" y="17"/>
                  </a:lnTo>
                  <a:lnTo>
                    <a:pt x="45" y="16"/>
                  </a:lnTo>
                  <a:lnTo>
                    <a:pt x="45" y="14"/>
                  </a:lnTo>
                  <a:lnTo>
                    <a:pt x="45" y="12"/>
                  </a:lnTo>
                  <a:lnTo>
                    <a:pt x="43" y="14"/>
                  </a:lnTo>
                  <a:lnTo>
                    <a:pt x="43" y="12"/>
                  </a:lnTo>
                  <a:lnTo>
                    <a:pt x="43" y="10"/>
                  </a:lnTo>
                  <a:lnTo>
                    <a:pt x="45" y="10"/>
                  </a:lnTo>
                  <a:lnTo>
                    <a:pt x="45" y="8"/>
                  </a:lnTo>
                  <a:lnTo>
                    <a:pt x="43" y="6"/>
                  </a:lnTo>
                  <a:lnTo>
                    <a:pt x="43" y="4"/>
                  </a:lnTo>
                  <a:lnTo>
                    <a:pt x="43" y="2"/>
                  </a:lnTo>
                  <a:lnTo>
                    <a:pt x="45" y="2"/>
                  </a:lnTo>
                  <a:lnTo>
                    <a:pt x="45" y="4"/>
                  </a:lnTo>
                  <a:lnTo>
                    <a:pt x="48" y="4"/>
                  </a:lnTo>
                  <a:lnTo>
                    <a:pt x="48" y="6"/>
                  </a:lnTo>
                  <a:lnTo>
                    <a:pt x="50" y="6"/>
                  </a:lnTo>
                  <a:lnTo>
                    <a:pt x="52" y="8"/>
                  </a:lnTo>
                  <a:lnTo>
                    <a:pt x="54" y="10"/>
                  </a:lnTo>
                  <a:lnTo>
                    <a:pt x="54" y="12"/>
                  </a:lnTo>
                  <a:lnTo>
                    <a:pt x="54" y="14"/>
                  </a:lnTo>
                  <a:lnTo>
                    <a:pt x="52" y="14"/>
                  </a:lnTo>
                  <a:lnTo>
                    <a:pt x="52" y="16"/>
                  </a:lnTo>
                  <a:lnTo>
                    <a:pt x="52" y="17"/>
                  </a:lnTo>
                  <a:lnTo>
                    <a:pt x="50" y="17"/>
                  </a:lnTo>
                  <a:lnTo>
                    <a:pt x="50" y="19"/>
                  </a:lnTo>
                  <a:lnTo>
                    <a:pt x="52" y="19"/>
                  </a:lnTo>
                  <a:lnTo>
                    <a:pt x="52" y="21"/>
                  </a:lnTo>
                  <a:lnTo>
                    <a:pt x="54" y="23"/>
                  </a:lnTo>
                  <a:lnTo>
                    <a:pt x="56" y="25"/>
                  </a:lnTo>
                  <a:lnTo>
                    <a:pt x="58" y="27"/>
                  </a:lnTo>
                  <a:lnTo>
                    <a:pt x="58" y="29"/>
                  </a:lnTo>
                  <a:lnTo>
                    <a:pt x="56" y="29"/>
                  </a:lnTo>
                  <a:lnTo>
                    <a:pt x="56" y="31"/>
                  </a:lnTo>
                  <a:lnTo>
                    <a:pt x="58" y="31"/>
                  </a:lnTo>
                  <a:lnTo>
                    <a:pt x="60" y="31"/>
                  </a:lnTo>
                  <a:lnTo>
                    <a:pt x="62" y="31"/>
                  </a:lnTo>
                  <a:lnTo>
                    <a:pt x="64" y="29"/>
                  </a:lnTo>
                  <a:lnTo>
                    <a:pt x="62" y="29"/>
                  </a:lnTo>
                  <a:lnTo>
                    <a:pt x="62" y="27"/>
                  </a:lnTo>
                  <a:lnTo>
                    <a:pt x="64" y="27"/>
                  </a:lnTo>
                  <a:lnTo>
                    <a:pt x="64" y="25"/>
                  </a:lnTo>
                  <a:lnTo>
                    <a:pt x="64" y="23"/>
                  </a:lnTo>
                  <a:lnTo>
                    <a:pt x="64" y="21"/>
                  </a:lnTo>
                  <a:lnTo>
                    <a:pt x="64" y="19"/>
                  </a:lnTo>
                  <a:lnTo>
                    <a:pt x="66" y="19"/>
                  </a:lnTo>
                  <a:lnTo>
                    <a:pt x="66" y="17"/>
                  </a:lnTo>
                  <a:lnTo>
                    <a:pt x="66" y="16"/>
                  </a:lnTo>
                  <a:lnTo>
                    <a:pt x="68" y="17"/>
                  </a:lnTo>
                  <a:lnTo>
                    <a:pt x="71" y="21"/>
                  </a:lnTo>
                  <a:lnTo>
                    <a:pt x="73" y="21"/>
                  </a:lnTo>
                  <a:lnTo>
                    <a:pt x="75" y="23"/>
                  </a:lnTo>
                  <a:lnTo>
                    <a:pt x="77" y="25"/>
                  </a:lnTo>
                  <a:lnTo>
                    <a:pt x="79" y="25"/>
                  </a:lnTo>
                  <a:lnTo>
                    <a:pt x="81" y="27"/>
                  </a:lnTo>
                  <a:lnTo>
                    <a:pt x="81" y="29"/>
                  </a:lnTo>
                  <a:lnTo>
                    <a:pt x="83" y="31"/>
                  </a:lnTo>
                  <a:lnTo>
                    <a:pt x="85" y="33"/>
                  </a:lnTo>
                  <a:lnTo>
                    <a:pt x="85" y="35"/>
                  </a:lnTo>
                  <a:lnTo>
                    <a:pt x="87" y="35"/>
                  </a:lnTo>
                  <a:lnTo>
                    <a:pt x="87" y="37"/>
                  </a:lnTo>
                  <a:lnTo>
                    <a:pt x="89" y="37"/>
                  </a:lnTo>
                  <a:lnTo>
                    <a:pt x="89" y="39"/>
                  </a:lnTo>
                  <a:lnTo>
                    <a:pt x="91" y="40"/>
                  </a:lnTo>
                  <a:lnTo>
                    <a:pt x="93" y="42"/>
                  </a:lnTo>
                  <a:lnTo>
                    <a:pt x="93" y="44"/>
                  </a:lnTo>
                  <a:lnTo>
                    <a:pt x="95" y="44"/>
                  </a:lnTo>
                  <a:lnTo>
                    <a:pt x="96" y="46"/>
                  </a:lnTo>
                  <a:lnTo>
                    <a:pt x="98" y="46"/>
                  </a:lnTo>
                  <a:lnTo>
                    <a:pt x="100" y="46"/>
                  </a:lnTo>
                  <a:lnTo>
                    <a:pt x="102" y="46"/>
                  </a:lnTo>
                  <a:lnTo>
                    <a:pt x="102" y="44"/>
                  </a:lnTo>
                  <a:lnTo>
                    <a:pt x="104" y="44"/>
                  </a:lnTo>
                  <a:lnTo>
                    <a:pt x="106" y="44"/>
                  </a:lnTo>
                  <a:lnTo>
                    <a:pt x="108" y="44"/>
                  </a:lnTo>
                  <a:lnTo>
                    <a:pt x="110" y="44"/>
                  </a:lnTo>
                  <a:lnTo>
                    <a:pt x="112" y="44"/>
                  </a:lnTo>
                  <a:lnTo>
                    <a:pt x="114" y="44"/>
                  </a:lnTo>
                  <a:lnTo>
                    <a:pt x="116" y="42"/>
                  </a:lnTo>
                  <a:lnTo>
                    <a:pt x="118" y="44"/>
                  </a:lnTo>
                  <a:lnTo>
                    <a:pt x="119" y="44"/>
                  </a:lnTo>
                  <a:lnTo>
                    <a:pt x="121" y="44"/>
                  </a:lnTo>
                  <a:lnTo>
                    <a:pt x="125" y="44"/>
                  </a:lnTo>
                  <a:lnTo>
                    <a:pt x="127" y="44"/>
                  </a:lnTo>
                  <a:lnTo>
                    <a:pt x="129" y="44"/>
                  </a:lnTo>
                  <a:lnTo>
                    <a:pt x="131" y="44"/>
                  </a:lnTo>
                  <a:lnTo>
                    <a:pt x="133" y="44"/>
                  </a:lnTo>
                  <a:lnTo>
                    <a:pt x="135" y="44"/>
                  </a:lnTo>
                  <a:lnTo>
                    <a:pt x="137" y="44"/>
                  </a:lnTo>
                  <a:lnTo>
                    <a:pt x="139" y="42"/>
                  </a:lnTo>
                  <a:lnTo>
                    <a:pt x="141" y="42"/>
                  </a:lnTo>
                  <a:lnTo>
                    <a:pt x="141" y="40"/>
                  </a:lnTo>
                  <a:lnTo>
                    <a:pt x="143" y="40"/>
                  </a:lnTo>
                  <a:lnTo>
                    <a:pt x="143" y="42"/>
                  </a:lnTo>
                  <a:lnTo>
                    <a:pt x="144" y="44"/>
                  </a:lnTo>
                  <a:lnTo>
                    <a:pt x="146" y="46"/>
                  </a:lnTo>
                  <a:lnTo>
                    <a:pt x="148" y="48"/>
                  </a:lnTo>
                  <a:lnTo>
                    <a:pt x="150" y="48"/>
                  </a:lnTo>
                  <a:lnTo>
                    <a:pt x="150" y="50"/>
                  </a:lnTo>
                  <a:lnTo>
                    <a:pt x="152" y="50"/>
                  </a:lnTo>
                  <a:lnTo>
                    <a:pt x="154" y="54"/>
                  </a:lnTo>
                  <a:lnTo>
                    <a:pt x="154" y="56"/>
                  </a:lnTo>
                  <a:lnTo>
                    <a:pt x="156" y="58"/>
                  </a:lnTo>
                  <a:lnTo>
                    <a:pt x="156" y="60"/>
                  </a:lnTo>
                  <a:lnTo>
                    <a:pt x="158" y="58"/>
                  </a:lnTo>
                  <a:lnTo>
                    <a:pt x="162" y="58"/>
                  </a:lnTo>
                  <a:lnTo>
                    <a:pt x="160" y="62"/>
                  </a:lnTo>
                  <a:lnTo>
                    <a:pt x="160" y="67"/>
                  </a:lnTo>
                  <a:lnTo>
                    <a:pt x="160" y="69"/>
                  </a:lnTo>
                  <a:lnTo>
                    <a:pt x="160" y="71"/>
                  </a:lnTo>
                  <a:lnTo>
                    <a:pt x="160" y="73"/>
                  </a:lnTo>
                  <a:lnTo>
                    <a:pt x="160" y="79"/>
                  </a:lnTo>
                  <a:lnTo>
                    <a:pt x="162" y="79"/>
                  </a:lnTo>
                  <a:lnTo>
                    <a:pt x="164" y="79"/>
                  </a:lnTo>
                  <a:lnTo>
                    <a:pt x="166" y="79"/>
                  </a:lnTo>
                  <a:lnTo>
                    <a:pt x="167" y="79"/>
                  </a:lnTo>
                  <a:lnTo>
                    <a:pt x="167" y="81"/>
                  </a:lnTo>
                  <a:lnTo>
                    <a:pt x="167" y="85"/>
                  </a:lnTo>
                  <a:lnTo>
                    <a:pt x="169" y="87"/>
                  </a:lnTo>
                  <a:lnTo>
                    <a:pt x="169" y="88"/>
                  </a:lnTo>
                  <a:lnTo>
                    <a:pt x="169" y="92"/>
                  </a:lnTo>
                  <a:lnTo>
                    <a:pt x="171" y="96"/>
                  </a:lnTo>
                  <a:lnTo>
                    <a:pt x="173" y="96"/>
                  </a:lnTo>
                  <a:lnTo>
                    <a:pt x="175" y="96"/>
                  </a:lnTo>
                  <a:lnTo>
                    <a:pt x="179" y="96"/>
                  </a:lnTo>
                  <a:lnTo>
                    <a:pt x="183" y="96"/>
                  </a:lnTo>
                  <a:lnTo>
                    <a:pt x="185" y="96"/>
                  </a:lnTo>
                  <a:lnTo>
                    <a:pt x="187" y="96"/>
                  </a:lnTo>
                  <a:lnTo>
                    <a:pt x="189" y="96"/>
                  </a:lnTo>
                  <a:lnTo>
                    <a:pt x="191" y="96"/>
                  </a:lnTo>
                  <a:lnTo>
                    <a:pt x="191" y="98"/>
                  </a:lnTo>
                  <a:lnTo>
                    <a:pt x="192" y="98"/>
                  </a:lnTo>
                  <a:lnTo>
                    <a:pt x="192" y="100"/>
                  </a:lnTo>
                  <a:lnTo>
                    <a:pt x="192" y="102"/>
                  </a:lnTo>
                  <a:lnTo>
                    <a:pt x="192" y="104"/>
                  </a:lnTo>
                  <a:lnTo>
                    <a:pt x="191" y="104"/>
                  </a:lnTo>
                  <a:lnTo>
                    <a:pt x="192" y="104"/>
                  </a:lnTo>
                  <a:lnTo>
                    <a:pt x="192" y="106"/>
                  </a:lnTo>
                  <a:lnTo>
                    <a:pt x="194" y="106"/>
                  </a:lnTo>
                  <a:lnTo>
                    <a:pt x="196" y="108"/>
                  </a:lnTo>
                  <a:lnTo>
                    <a:pt x="198" y="108"/>
                  </a:lnTo>
                  <a:lnTo>
                    <a:pt x="200" y="108"/>
                  </a:lnTo>
                  <a:lnTo>
                    <a:pt x="202" y="108"/>
                  </a:lnTo>
                  <a:lnTo>
                    <a:pt x="200" y="108"/>
                  </a:lnTo>
                  <a:lnTo>
                    <a:pt x="202" y="108"/>
                  </a:lnTo>
                  <a:lnTo>
                    <a:pt x="202" y="106"/>
                  </a:lnTo>
                  <a:lnTo>
                    <a:pt x="200" y="106"/>
                  </a:lnTo>
                  <a:lnTo>
                    <a:pt x="200" y="104"/>
                  </a:lnTo>
                  <a:lnTo>
                    <a:pt x="200" y="102"/>
                  </a:lnTo>
                  <a:lnTo>
                    <a:pt x="202" y="100"/>
                  </a:lnTo>
                  <a:lnTo>
                    <a:pt x="204" y="98"/>
                  </a:lnTo>
                  <a:lnTo>
                    <a:pt x="204" y="96"/>
                  </a:lnTo>
                  <a:lnTo>
                    <a:pt x="206" y="96"/>
                  </a:lnTo>
                  <a:lnTo>
                    <a:pt x="208" y="96"/>
                  </a:lnTo>
                  <a:lnTo>
                    <a:pt x="208" y="94"/>
                  </a:lnTo>
                  <a:lnTo>
                    <a:pt x="208" y="92"/>
                  </a:lnTo>
                  <a:lnTo>
                    <a:pt x="210" y="90"/>
                  </a:lnTo>
                  <a:lnTo>
                    <a:pt x="210" y="92"/>
                  </a:lnTo>
                  <a:lnTo>
                    <a:pt x="210" y="90"/>
                  </a:lnTo>
                  <a:lnTo>
                    <a:pt x="212" y="90"/>
                  </a:lnTo>
                  <a:lnTo>
                    <a:pt x="214" y="90"/>
                  </a:lnTo>
                  <a:lnTo>
                    <a:pt x="214" y="88"/>
                  </a:lnTo>
                  <a:lnTo>
                    <a:pt x="216" y="88"/>
                  </a:lnTo>
                  <a:lnTo>
                    <a:pt x="216" y="87"/>
                  </a:lnTo>
                  <a:lnTo>
                    <a:pt x="217" y="87"/>
                  </a:lnTo>
                  <a:lnTo>
                    <a:pt x="217" y="85"/>
                  </a:lnTo>
                  <a:lnTo>
                    <a:pt x="219" y="85"/>
                  </a:lnTo>
                  <a:lnTo>
                    <a:pt x="221" y="85"/>
                  </a:lnTo>
                  <a:lnTo>
                    <a:pt x="223" y="85"/>
                  </a:lnTo>
                  <a:lnTo>
                    <a:pt x="223" y="83"/>
                  </a:lnTo>
                  <a:lnTo>
                    <a:pt x="225" y="83"/>
                  </a:lnTo>
                  <a:lnTo>
                    <a:pt x="225" y="81"/>
                  </a:lnTo>
                  <a:lnTo>
                    <a:pt x="227" y="81"/>
                  </a:lnTo>
                  <a:lnTo>
                    <a:pt x="227" y="79"/>
                  </a:lnTo>
                  <a:lnTo>
                    <a:pt x="229" y="77"/>
                  </a:lnTo>
                  <a:lnTo>
                    <a:pt x="231" y="77"/>
                  </a:lnTo>
                  <a:lnTo>
                    <a:pt x="231" y="79"/>
                  </a:lnTo>
                  <a:lnTo>
                    <a:pt x="233" y="79"/>
                  </a:lnTo>
                  <a:lnTo>
                    <a:pt x="233" y="77"/>
                  </a:lnTo>
                  <a:lnTo>
                    <a:pt x="235" y="75"/>
                  </a:lnTo>
                  <a:lnTo>
                    <a:pt x="237" y="75"/>
                  </a:lnTo>
                  <a:lnTo>
                    <a:pt x="237" y="73"/>
                  </a:lnTo>
                  <a:lnTo>
                    <a:pt x="239" y="73"/>
                  </a:lnTo>
                  <a:lnTo>
                    <a:pt x="240" y="73"/>
                  </a:lnTo>
                  <a:lnTo>
                    <a:pt x="242" y="75"/>
                  </a:lnTo>
                  <a:lnTo>
                    <a:pt x="240" y="75"/>
                  </a:lnTo>
                  <a:lnTo>
                    <a:pt x="239" y="77"/>
                  </a:lnTo>
                  <a:lnTo>
                    <a:pt x="237" y="77"/>
                  </a:lnTo>
                  <a:lnTo>
                    <a:pt x="237" y="79"/>
                  </a:lnTo>
                  <a:lnTo>
                    <a:pt x="237" y="81"/>
                  </a:lnTo>
                  <a:lnTo>
                    <a:pt x="235" y="81"/>
                  </a:lnTo>
                  <a:lnTo>
                    <a:pt x="233" y="81"/>
                  </a:lnTo>
                  <a:lnTo>
                    <a:pt x="233" y="83"/>
                  </a:lnTo>
                  <a:lnTo>
                    <a:pt x="231" y="83"/>
                  </a:lnTo>
                  <a:lnTo>
                    <a:pt x="231" y="85"/>
                  </a:lnTo>
                  <a:lnTo>
                    <a:pt x="229" y="85"/>
                  </a:lnTo>
                  <a:lnTo>
                    <a:pt x="229" y="87"/>
                  </a:lnTo>
                  <a:lnTo>
                    <a:pt x="225" y="87"/>
                  </a:lnTo>
                  <a:lnTo>
                    <a:pt x="225" y="88"/>
                  </a:lnTo>
                  <a:lnTo>
                    <a:pt x="227" y="88"/>
                  </a:lnTo>
                  <a:lnTo>
                    <a:pt x="229" y="88"/>
                  </a:lnTo>
                  <a:lnTo>
                    <a:pt x="229" y="90"/>
                  </a:lnTo>
                  <a:lnTo>
                    <a:pt x="231" y="90"/>
                  </a:lnTo>
                  <a:lnTo>
                    <a:pt x="233" y="90"/>
                  </a:lnTo>
                  <a:lnTo>
                    <a:pt x="235" y="90"/>
                  </a:lnTo>
                  <a:lnTo>
                    <a:pt x="235" y="92"/>
                  </a:lnTo>
                  <a:lnTo>
                    <a:pt x="235" y="94"/>
                  </a:lnTo>
                  <a:lnTo>
                    <a:pt x="237" y="94"/>
                  </a:lnTo>
                  <a:lnTo>
                    <a:pt x="237" y="96"/>
                  </a:lnTo>
                  <a:lnTo>
                    <a:pt x="239" y="96"/>
                  </a:lnTo>
                  <a:lnTo>
                    <a:pt x="240" y="96"/>
                  </a:lnTo>
                  <a:lnTo>
                    <a:pt x="242" y="98"/>
                  </a:lnTo>
                  <a:lnTo>
                    <a:pt x="242" y="96"/>
                  </a:lnTo>
                  <a:lnTo>
                    <a:pt x="242" y="98"/>
                  </a:lnTo>
                  <a:lnTo>
                    <a:pt x="244" y="98"/>
                  </a:lnTo>
                  <a:lnTo>
                    <a:pt x="244" y="96"/>
                  </a:lnTo>
                  <a:lnTo>
                    <a:pt x="246" y="98"/>
                  </a:lnTo>
                  <a:lnTo>
                    <a:pt x="246" y="96"/>
                  </a:lnTo>
                  <a:lnTo>
                    <a:pt x="246" y="92"/>
                  </a:lnTo>
                  <a:lnTo>
                    <a:pt x="248" y="94"/>
                  </a:lnTo>
                  <a:lnTo>
                    <a:pt x="248" y="92"/>
                  </a:lnTo>
                  <a:lnTo>
                    <a:pt x="250" y="90"/>
                  </a:lnTo>
                  <a:lnTo>
                    <a:pt x="248" y="90"/>
                  </a:lnTo>
                  <a:lnTo>
                    <a:pt x="248" y="88"/>
                  </a:lnTo>
                  <a:lnTo>
                    <a:pt x="250" y="88"/>
                  </a:lnTo>
                  <a:lnTo>
                    <a:pt x="250" y="90"/>
                  </a:lnTo>
                  <a:lnTo>
                    <a:pt x="252" y="90"/>
                  </a:lnTo>
                  <a:lnTo>
                    <a:pt x="252" y="92"/>
                  </a:lnTo>
                  <a:lnTo>
                    <a:pt x="252" y="94"/>
                  </a:lnTo>
                  <a:lnTo>
                    <a:pt x="252" y="96"/>
                  </a:lnTo>
                  <a:lnTo>
                    <a:pt x="254" y="96"/>
                  </a:lnTo>
                  <a:lnTo>
                    <a:pt x="256" y="96"/>
                  </a:lnTo>
                  <a:lnTo>
                    <a:pt x="258" y="96"/>
                  </a:lnTo>
                  <a:lnTo>
                    <a:pt x="258" y="98"/>
                  </a:lnTo>
                  <a:lnTo>
                    <a:pt x="258" y="100"/>
                  </a:lnTo>
                  <a:lnTo>
                    <a:pt x="260" y="100"/>
                  </a:lnTo>
                  <a:lnTo>
                    <a:pt x="260" y="98"/>
                  </a:lnTo>
                  <a:lnTo>
                    <a:pt x="262" y="100"/>
                  </a:lnTo>
                  <a:lnTo>
                    <a:pt x="264" y="100"/>
                  </a:lnTo>
                  <a:lnTo>
                    <a:pt x="264" y="102"/>
                  </a:lnTo>
                  <a:lnTo>
                    <a:pt x="265" y="102"/>
                  </a:lnTo>
                  <a:lnTo>
                    <a:pt x="267" y="102"/>
                  </a:lnTo>
                  <a:lnTo>
                    <a:pt x="269" y="102"/>
                  </a:lnTo>
                  <a:lnTo>
                    <a:pt x="269" y="104"/>
                  </a:lnTo>
                  <a:lnTo>
                    <a:pt x="271" y="102"/>
                  </a:lnTo>
                  <a:lnTo>
                    <a:pt x="271" y="104"/>
                  </a:lnTo>
                  <a:lnTo>
                    <a:pt x="273" y="104"/>
                  </a:lnTo>
                  <a:lnTo>
                    <a:pt x="271" y="104"/>
                  </a:lnTo>
                  <a:lnTo>
                    <a:pt x="271" y="106"/>
                  </a:lnTo>
                  <a:lnTo>
                    <a:pt x="269" y="106"/>
                  </a:lnTo>
                  <a:lnTo>
                    <a:pt x="267" y="106"/>
                  </a:lnTo>
                  <a:lnTo>
                    <a:pt x="267" y="108"/>
                  </a:lnTo>
                  <a:lnTo>
                    <a:pt x="267" y="110"/>
                  </a:lnTo>
                  <a:lnTo>
                    <a:pt x="265" y="108"/>
                  </a:lnTo>
                  <a:lnTo>
                    <a:pt x="265" y="110"/>
                  </a:lnTo>
                  <a:lnTo>
                    <a:pt x="264" y="110"/>
                  </a:lnTo>
                  <a:lnTo>
                    <a:pt x="262" y="110"/>
                  </a:lnTo>
                  <a:lnTo>
                    <a:pt x="262" y="108"/>
                  </a:lnTo>
                  <a:lnTo>
                    <a:pt x="260" y="108"/>
                  </a:lnTo>
                  <a:lnTo>
                    <a:pt x="262" y="110"/>
                  </a:lnTo>
                  <a:lnTo>
                    <a:pt x="262" y="111"/>
                  </a:lnTo>
                  <a:lnTo>
                    <a:pt x="262" y="113"/>
                  </a:lnTo>
                  <a:lnTo>
                    <a:pt x="260" y="113"/>
                  </a:lnTo>
                  <a:lnTo>
                    <a:pt x="260" y="111"/>
                  </a:lnTo>
                  <a:lnTo>
                    <a:pt x="258" y="111"/>
                  </a:lnTo>
                  <a:lnTo>
                    <a:pt x="260" y="111"/>
                  </a:lnTo>
                  <a:lnTo>
                    <a:pt x="258" y="111"/>
                  </a:lnTo>
                  <a:lnTo>
                    <a:pt x="256" y="111"/>
                  </a:lnTo>
                  <a:lnTo>
                    <a:pt x="256" y="113"/>
                  </a:lnTo>
                  <a:lnTo>
                    <a:pt x="254" y="113"/>
                  </a:lnTo>
                  <a:lnTo>
                    <a:pt x="254" y="115"/>
                  </a:lnTo>
                  <a:lnTo>
                    <a:pt x="256" y="115"/>
                  </a:lnTo>
                  <a:lnTo>
                    <a:pt x="254" y="115"/>
                  </a:lnTo>
                  <a:lnTo>
                    <a:pt x="252" y="115"/>
                  </a:lnTo>
                  <a:lnTo>
                    <a:pt x="252" y="117"/>
                  </a:lnTo>
                  <a:lnTo>
                    <a:pt x="250" y="117"/>
                  </a:lnTo>
                  <a:lnTo>
                    <a:pt x="250" y="115"/>
                  </a:lnTo>
                  <a:lnTo>
                    <a:pt x="248" y="115"/>
                  </a:lnTo>
                  <a:lnTo>
                    <a:pt x="248" y="117"/>
                  </a:lnTo>
                  <a:lnTo>
                    <a:pt x="246" y="115"/>
                  </a:lnTo>
                  <a:lnTo>
                    <a:pt x="244" y="115"/>
                  </a:lnTo>
                  <a:lnTo>
                    <a:pt x="244" y="113"/>
                  </a:lnTo>
                  <a:lnTo>
                    <a:pt x="242" y="113"/>
                  </a:lnTo>
                  <a:lnTo>
                    <a:pt x="242" y="115"/>
                  </a:lnTo>
                  <a:lnTo>
                    <a:pt x="240" y="115"/>
                  </a:lnTo>
                  <a:lnTo>
                    <a:pt x="239" y="115"/>
                  </a:lnTo>
                  <a:lnTo>
                    <a:pt x="237" y="115"/>
                  </a:lnTo>
                  <a:lnTo>
                    <a:pt x="235" y="117"/>
                  </a:lnTo>
                  <a:lnTo>
                    <a:pt x="233" y="117"/>
                  </a:lnTo>
                  <a:lnTo>
                    <a:pt x="233" y="115"/>
                  </a:lnTo>
                  <a:lnTo>
                    <a:pt x="233" y="113"/>
                  </a:lnTo>
                  <a:lnTo>
                    <a:pt x="231" y="113"/>
                  </a:lnTo>
                  <a:lnTo>
                    <a:pt x="229" y="113"/>
                  </a:lnTo>
                  <a:lnTo>
                    <a:pt x="229" y="111"/>
                  </a:lnTo>
                  <a:lnTo>
                    <a:pt x="229" y="110"/>
                  </a:lnTo>
                  <a:lnTo>
                    <a:pt x="231" y="110"/>
                  </a:lnTo>
                  <a:lnTo>
                    <a:pt x="233" y="110"/>
                  </a:lnTo>
                  <a:lnTo>
                    <a:pt x="233" y="108"/>
                  </a:lnTo>
                  <a:lnTo>
                    <a:pt x="235" y="108"/>
                  </a:lnTo>
                  <a:lnTo>
                    <a:pt x="235" y="106"/>
                  </a:lnTo>
                  <a:lnTo>
                    <a:pt x="233" y="104"/>
                  </a:lnTo>
                  <a:lnTo>
                    <a:pt x="235" y="104"/>
                  </a:lnTo>
                  <a:lnTo>
                    <a:pt x="231" y="100"/>
                  </a:lnTo>
                  <a:lnTo>
                    <a:pt x="229" y="98"/>
                  </a:lnTo>
                  <a:lnTo>
                    <a:pt x="229" y="100"/>
                  </a:lnTo>
                  <a:lnTo>
                    <a:pt x="229" y="102"/>
                  </a:lnTo>
                  <a:lnTo>
                    <a:pt x="227" y="102"/>
                  </a:lnTo>
                  <a:lnTo>
                    <a:pt x="227" y="104"/>
                  </a:lnTo>
                  <a:lnTo>
                    <a:pt x="225" y="104"/>
                  </a:lnTo>
                  <a:lnTo>
                    <a:pt x="223" y="106"/>
                  </a:lnTo>
                  <a:lnTo>
                    <a:pt x="221" y="106"/>
                  </a:lnTo>
                  <a:lnTo>
                    <a:pt x="219" y="106"/>
                  </a:lnTo>
                  <a:lnTo>
                    <a:pt x="219" y="108"/>
                  </a:lnTo>
                  <a:lnTo>
                    <a:pt x="217" y="108"/>
                  </a:lnTo>
                  <a:lnTo>
                    <a:pt x="217" y="106"/>
                  </a:lnTo>
                  <a:lnTo>
                    <a:pt x="216" y="106"/>
                  </a:lnTo>
                  <a:lnTo>
                    <a:pt x="216" y="104"/>
                  </a:lnTo>
                  <a:lnTo>
                    <a:pt x="214" y="104"/>
                  </a:lnTo>
                  <a:lnTo>
                    <a:pt x="212" y="106"/>
                  </a:lnTo>
                  <a:lnTo>
                    <a:pt x="212" y="108"/>
                  </a:lnTo>
                  <a:lnTo>
                    <a:pt x="210" y="110"/>
                  </a:lnTo>
                  <a:lnTo>
                    <a:pt x="212" y="110"/>
                  </a:lnTo>
                  <a:lnTo>
                    <a:pt x="212" y="111"/>
                  </a:lnTo>
                  <a:lnTo>
                    <a:pt x="212" y="113"/>
                  </a:lnTo>
                  <a:lnTo>
                    <a:pt x="212" y="115"/>
                  </a:lnTo>
                  <a:lnTo>
                    <a:pt x="210" y="115"/>
                  </a:lnTo>
                  <a:lnTo>
                    <a:pt x="212" y="115"/>
                  </a:lnTo>
                  <a:lnTo>
                    <a:pt x="212" y="117"/>
                  </a:lnTo>
                  <a:lnTo>
                    <a:pt x="210" y="117"/>
                  </a:lnTo>
                  <a:lnTo>
                    <a:pt x="208" y="115"/>
                  </a:lnTo>
                  <a:lnTo>
                    <a:pt x="204" y="115"/>
                  </a:lnTo>
                  <a:lnTo>
                    <a:pt x="204" y="117"/>
                  </a:lnTo>
                  <a:lnTo>
                    <a:pt x="202" y="117"/>
                  </a:lnTo>
                  <a:lnTo>
                    <a:pt x="200" y="117"/>
                  </a:lnTo>
                  <a:lnTo>
                    <a:pt x="202" y="117"/>
                  </a:lnTo>
                  <a:lnTo>
                    <a:pt x="202" y="119"/>
                  </a:lnTo>
                  <a:lnTo>
                    <a:pt x="206" y="117"/>
                  </a:lnTo>
                  <a:lnTo>
                    <a:pt x="208" y="119"/>
                  </a:lnTo>
                  <a:lnTo>
                    <a:pt x="206" y="119"/>
                  </a:lnTo>
                  <a:lnTo>
                    <a:pt x="204" y="119"/>
                  </a:lnTo>
                  <a:lnTo>
                    <a:pt x="204" y="121"/>
                  </a:lnTo>
                  <a:lnTo>
                    <a:pt x="206" y="123"/>
                  </a:lnTo>
                  <a:lnTo>
                    <a:pt x="204" y="123"/>
                  </a:lnTo>
                  <a:lnTo>
                    <a:pt x="204" y="121"/>
                  </a:lnTo>
                  <a:lnTo>
                    <a:pt x="204" y="123"/>
                  </a:lnTo>
                  <a:lnTo>
                    <a:pt x="204" y="125"/>
                  </a:lnTo>
                  <a:lnTo>
                    <a:pt x="202" y="125"/>
                  </a:lnTo>
                  <a:lnTo>
                    <a:pt x="202" y="123"/>
                  </a:lnTo>
                  <a:lnTo>
                    <a:pt x="202" y="125"/>
                  </a:lnTo>
                  <a:lnTo>
                    <a:pt x="200" y="127"/>
                  </a:lnTo>
                  <a:lnTo>
                    <a:pt x="200" y="129"/>
                  </a:lnTo>
                  <a:lnTo>
                    <a:pt x="200" y="131"/>
                  </a:lnTo>
                  <a:lnTo>
                    <a:pt x="198" y="131"/>
                  </a:lnTo>
                  <a:lnTo>
                    <a:pt x="196" y="131"/>
                  </a:lnTo>
                  <a:lnTo>
                    <a:pt x="192" y="131"/>
                  </a:lnTo>
                  <a:lnTo>
                    <a:pt x="187" y="129"/>
                  </a:lnTo>
                  <a:lnTo>
                    <a:pt x="185" y="129"/>
                  </a:lnTo>
                  <a:lnTo>
                    <a:pt x="183" y="131"/>
                  </a:lnTo>
                  <a:lnTo>
                    <a:pt x="183" y="133"/>
                  </a:lnTo>
                  <a:lnTo>
                    <a:pt x="181" y="133"/>
                  </a:lnTo>
                  <a:lnTo>
                    <a:pt x="181" y="135"/>
                  </a:lnTo>
                  <a:lnTo>
                    <a:pt x="181" y="136"/>
                  </a:lnTo>
                  <a:lnTo>
                    <a:pt x="183" y="138"/>
                  </a:lnTo>
                  <a:lnTo>
                    <a:pt x="185" y="138"/>
                  </a:lnTo>
                  <a:lnTo>
                    <a:pt x="187" y="138"/>
                  </a:lnTo>
                  <a:lnTo>
                    <a:pt x="187" y="140"/>
                  </a:lnTo>
                  <a:lnTo>
                    <a:pt x="187" y="142"/>
                  </a:lnTo>
                  <a:lnTo>
                    <a:pt x="189" y="142"/>
                  </a:lnTo>
                  <a:lnTo>
                    <a:pt x="191" y="142"/>
                  </a:lnTo>
                  <a:lnTo>
                    <a:pt x="191" y="140"/>
                  </a:lnTo>
                  <a:lnTo>
                    <a:pt x="191" y="142"/>
                  </a:lnTo>
                  <a:lnTo>
                    <a:pt x="192" y="142"/>
                  </a:lnTo>
                  <a:lnTo>
                    <a:pt x="194" y="142"/>
                  </a:lnTo>
                  <a:lnTo>
                    <a:pt x="194" y="144"/>
                  </a:lnTo>
                  <a:lnTo>
                    <a:pt x="194" y="146"/>
                  </a:lnTo>
                  <a:lnTo>
                    <a:pt x="192" y="146"/>
                  </a:lnTo>
                  <a:lnTo>
                    <a:pt x="192" y="148"/>
                  </a:lnTo>
                  <a:lnTo>
                    <a:pt x="192" y="150"/>
                  </a:lnTo>
                  <a:lnTo>
                    <a:pt x="192" y="152"/>
                  </a:lnTo>
                  <a:lnTo>
                    <a:pt x="192" y="154"/>
                  </a:lnTo>
                  <a:lnTo>
                    <a:pt x="194" y="154"/>
                  </a:lnTo>
                  <a:lnTo>
                    <a:pt x="194" y="156"/>
                  </a:lnTo>
                  <a:lnTo>
                    <a:pt x="196" y="158"/>
                  </a:lnTo>
                  <a:lnTo>
                    <a:pt x="196" y="159"/>
                  </a:lnTo>
                  <a:lnTo>
                    <a:pt x="196" y="161"/>
                  </a:lnTo>
                  <a:lnTo>
                    <a:pt x="196" y="163"/>
                  </a:lnTo>
                  <a:lnTo>
                    <a:pt x="194" y="163"/>
                  </a:lnTo>
                  <a:lnTo>
                    <a:pt x="192" y="163"/>
                  </a:lnTo>
                  <a:lnTo>
                    <a:pt x="192" y="165"/>
                  </a:lnTo>
                  <a:lnTo>
                    <a:pt x="192" y="167"/>
                  </a:lnTo>
                  <a:lnTo>
                    <a:pt x="191" y="167"/>
                  </a:lnTo>
                  <a:lnTo>
                    <a:pt x="191" y="169"/>
                  </a:lnTo>
                  <a:lnTo>
                    <a:pt x="189" y="169"/>
                  </a:lnTo>
                  <a:lnTo>
                    <a:pt x="189" y="171"/>
                  </a:lnTo>
                  <a:lnTo>
                    <a:pt x="189" y="173"/>
                  </a:lnTo>
                  <a:lnTo>
                    <a:pt x="189" y="175"/>
                  </a:lnTo>
                  <a:lnTo>
                    <a:pt x="189" y="177"/>
                  </a:lnTo>
                  <a:lnTo>
                    <a:pt x="189" y="179"/>
                  </a:lnTo>
                  <a:lnTo>
                    <a:pt x="189" y="177"/>
                  </a:lnTo>
                  <a:lnTo>
                    <a:pt x="187" y="177"/>
                  </a:lnTo>
                  <a:lnTo>
                    <a:pt x="185" y="177"/>
                  </a:lnTo>
                  <a:lnTo>
                    <a:pt x="183" y="177"/>
                  </a:lnTo>
                  <a:lnTo>
                    <a:pt x="181" y="177"/>
                  </a:lnTo>
                  <a:lnTo>
                    <a:pt x="179" y="179"/>
                  </a:lnTo>
                  <a:lnTo>
                    <a:pt x="179" y="177"/>
                  </a:lnTo>
                  <a:lnTo>
                    <a:pt x="177" y="177"/>
                  </a:lnTo>
                  <a:lnTo>
                    <a:pt x="177" y="175"/>
                  </a:lnTo>
                  <a:lnTo>
                    <a:pt x="175" y="175"/>
                  </a:lnTo>
                  <a:lnTo>
                    <a:pt x="173" y="175"/>
                  </a:lnTo>
                  <a:lnTo>
                    <a:pt x="171" y="175"/>
                  </a:lnTo>
                  <a:lnTo>
                    <a:pt x="169" y="175"/>
                  </a:lnTo>
                  <a:lnTo>
                    <a:pt x="167" y="175"/>
                  </a:lnTo>
                  <a:lnTo>
                    <a:pt x="167" y="173"/>
                  </a:lnTo>
                  <a:lnTo>
                    <a:pt x="167" y="171"/>
                  </a:lnTo>
                  <a:lnTo>
                    <a:pt x="167" y="169"/>
                  </a:lnTo>
                  <a:lnTo>
                    <a:pt x="167" y="167"/>
                  </a:lnTo>
                  <a:lnTo>
                    <a:pt x="167" y="165"/>
                  </a:lnTo>
                  <a:lnTo>
                    <a:pt x="169" y="163"/>
                  </a:lnTo>
                  <a:lnTo>
                    <a:pt x="169" y="161"/>
                  </a:lnTo>
                  <a:lnTo>
                    <a:pt x="167" y="161"/>
                  </a:lnTo>
                  <a:lnTo>
                    <a:pt x="166" y="161"/>
                  </a:lnTo>
                  <a:lnTo>
                    <a:pt x="164" y="159"/>
                  </a:lnTo>
                  <a:lnTo>
                    <a:pt x="162" y="158"/>
                  </a:lnTo>
                  <a:lnTo>
                    <a:pt x="160" y="158"/>
                  </a:lnTo>
                  <a:lnTo>
                    <a:pt x="158" y="156"/>
                  </a:lnTo>
                  <a:lnTo>
                    <a:pt x="156" y="156"/>
                  </a:lnTo>
                  <a:lnTo>
                    <a:pt x="156" y="158"/>
                  </a:lnTo>
                  <a:lnTo>
                    <a:pt x="154" y="158"/>
                  </a:lnTo>
                  <a:lnTo>
                    <a:pt x="150" y="156"/>
                  </a:lnTo>
                  <a:lnTo>
                    <a:pt x="148" y="154"/>
                  </a:lnTo>
                  <a:lnTo>
                    <a:pt x="146" y="152"/>
                  </a:lnTo>
                  <a:lnTo>
                    <a:pt x="144" y="152"/>
                  </a:lnTo>
                  <a:lnTo>
                    <a:pt x="143" y="150"/>
                  </a:lnTo>
                  <a:lnTo>
                    <a:pt x="143" y="148"/>
                  </a:lnTo>
                  <a:lnTo>
                    <a:pt x="141" y="148"/>
                  </a:lnTo>
                  <a:lnTo>
                    <a:pt x="139" y="146"/>
                  </a:lnTo>
                  <a:lnTo>
                    <a:pt x="135" y="144"/>
                  </a:lnTo>
                  <a:lnTo>
                    <a:pt x="133" y="142"/>
                  </a:lnTo>
                  <a:lnTo>
                    <a:pt x="131" y="142"/>
                  </a:lnTo>
                  <a:lnTo>
                    <a:pt x="129" y="142"/>
                  </a:lnTo>
                  <a:lnTo>
                    <a:pt x="127" y="140"/>
                  </a:lnTo>
                  <a:lnTo>
                    <a:pt x="125" y="138"/>
                  </a:lnTo>
                  <a:lnTo>
                    <a:pt x="123" y="136"/>
                  </a:lnTo>
                  <a:lnTo>
                    <a:pt x="121" y="136"/>
                  </a:lnTo>
                  <a:lnTo>
                    <a:pt x="119" y="135"/>
                  </a:lnTo>
                  <a:lnTo>
                    <a:pt x="119" y="133"/>
                  </a:lnTo>
                  <a:lnTo>
                    <a:pt x="118" y="131"/>
                  </a:lnTo>
                  <a:lnTo>
                    <a:pt x="112" y="127"/>
                  </a:lnTo>
                  <a:lnTo>
                    <a:pt x="110" y="125"/>
                  </a:lnTo>
                  <a:lnTo>
                    <a:pt x="108" y="125"/>
                  </a:lnTo>
                  <a:lnTo>
                    <a:pt x="106" y="123"/>
                  </a:lnTo>
                  <a:lnTo>
                    <a:pt x="104" y="121"/>
                  </a:lnTo>
                  <a:lnTo>
                    <a:pt x="102" y="121"/>
                  </a:lnTo>
                  <a:lnTo>
                    <a:pt x="102" y="119"/>
                  </a:lnTo>
                  <a:lnTo>
                    <a:pt x="102" y="117"/>
                  </a:lnTo>
                  <a:lnTo>
                    <a:pt x="102" y="115"/>
                  </a:lnTo>
                  <a:lnTo>
                    <a:pt x="102" y="113"/>
                  </a:lnTo>
                  <a:lnTo>
                    <a:pt x="102" y="111"/>
                  </a:lnTo>
                  <a:lnTo>
                    <a:pt x="100" y="111"/>
                  </a:lnTo>
                  <a:lnTo>
                    <a:pt x="98" y="110"/>
                  </a:lnTo>
                  <a:lnTo>
                    <a:pt x="98" y="108"/>
                  </a:lnTo>
                  <a:lnTo>
                    <a:pt x="96" y="106"/>
                  </a:lnTo>
                  <a:lnTo>
                    <a:pt x="96" y="104"/>
                  </a:lnTo>
                  <a:lnTo>
                    <a:pt x="96" y="102"/>
                  </a:lnTo>
                  <a:lnTo>
                    <a:pt x="96" y="100"/>
                  </a:lnTo>
                  <a:lnTo>
                    <a:pt x="95" y="100"/>
                  </a:lnTo>
                  <a:lnTo>
                    <a:pt x="95" y="98"/>
                  </a:lnTo>
                  <a:lnTo>
                    <a:pt x="91" y="94"/>
                  </a:lnTo>
                  <a:lnTo>
                    <a:pt x="89" y="94"/>
                  </a:lnTo>
                  <a:lnTo>
                    <a:pt x="87" y="94"/>
                  </a:lnTo>
                  <a:lnTo>
                    <a:pt x="85" y="94"/>
                  </a:lnTo>
                  <a:lnTo>
                    <a:pt x="85" y="96"/>
                  </a:lnTo>
                  <a:lnTo>
                    <a:pt x="83" y="96"/>
                  </a:lnTo>
                  <a:lnTo>
                    <a:pt x="81" y="94"/>
                  </a:lnTo>
                  <a:lnTo>
                    <a:pt x="79" y="94"/>
                  </a:lnTo>
                  <a:lnTo>
                    <a:pt x="79" y="96"/>
                  </a:lnTo>
                  <a:lnTo>
                    <a:pt x="79" y="94"/>
                  </a:lnTo>
                  <a:lnTo>
                    <a:pt x="77" y="94"/>
                  </a:lnTo>
                  <a:lnTo>
                    <a:pt x="75" y="94"/>
                  </a:lnTo>
                  <a:lnTo>
                    <a:pt x="73" y="96"/>
                  </a:lnTo>
                  <a:lnTo>
                    <a:pt x="71" y="96"/>
                  </a:lnTo>
                  <a:lnTo>
                    <a:pt x="71" y="94"/>
                  </a:lnTo>
                  <a:lnTo>
                    <a:pt x="70" y="94"/>
                  </a:lnTo>
                  <a:lnTo>
                    <a:pt x="70" y="92"/>
                  </a:lnTo>
                  <a:lnTo>
                    <a:pt x="68" y="92"/>
                  </a:lnTo>
                  <a:lnTo>
                    <a:pt x="66" y="92"/>
                  </a:lnTo>
                  <a:lnTo>
                    <a:pt x="66" y="90"/>
                  </a:lnTo>
                  <a:lnTo>
                    <a:pt x="66" y="88"/>
                  </a:lnTo>
                  <a:lnTo>
                    <a:pt x="66" y="87"/>
                  </a:lnTo>
                  <a:lnTo>
                    <a:pt x="66" y="85"/>
                  </a:lnTo>
                  <a:lnTo>
                    <a:pt x="66" y="83"/>
                  </a:lnTo>
                  <a:lnTo>
                    <a:pt x="68" y="83"/>
                  </a:lnTo>
                  <a:lnTo>
                    <a:pt x="66" y="81"/>
                  </a:lnTo>
                  <a:lnTo>
                    <a:pt x="64" y="79"/>
                  </a:lnTo>
                  <a:lnTo>
                    <a:pt x="62" y="79"/>
                  </a:lnTo>
                  <a:lnTo>
                    <a:pt x="64" y="79"/>
                  </a:lnTo>
                  <a:lnTo>
                    <a:pt x="64" y="77"/>
                  </a:lnTo>
                  <a:lnTo>
                    <a:pt x="64" y="75"/>
                  </a:lnTo>
                  <a:lnTo>
                    <a:pt x="64" y="73"/>
                  </a:lnTo>
                  <a:lnTo>
                    <a:pt x="62" y="73"/>
                  </a:lnTo>
                  <a:lnTo>
                    <a:pt x="62" y="71"/>
                  </a:lnTo>
                  <a:lnTo>
                    <a:pt x="60" y="71"/>
                  </a:lnTo>
                  <a:lnTo>
                    <a:pt x="56" y="73"/>
                  </a:lnTo>
                  <a:lnTo>
                    <a:pt x="54" y="73"/>
                  </a:lnTo>
                  <a:lnTo>
                    <a:pt x="54" y="71"/>
                  </a:lnTo>
                  <a:lnTo>
                    <a:pt x="52" y="71"/>
                  </a:lnTo>
                  <a:lnTo>
                    <a:pt x="52" y="69"/>
                  </a:lnTo>
                  <a:lnTo>
                    <a:pt x="52" y="67"/>
                  </a:lnTo>
                  <a:lnTo>
                    <a:pt x="50" y="67"/>
                  </a:lnTo>
                  <a:lnTo>
                    <a:pt x="48" y="67"/>
                  </a:lnTo>
                  <a:lnTo>
                    <a:pt x="47" y="67"/>
                  </a:lnTo>
                  <a:lnTo>
                    <a:pt x="45" y="65"/>
                  </a:lnTo>
                  <a:lnTo>
                    <a:pt x="43" y="62"/>
                  </a:lnTo>
                  <a:lnTo>
                    <a:pt x="41" y="62"/>
                  </a:lnTo>
                  <a:lnTo>
                    <a:pt x="41" y="64"/>
                  </a:lnTo>
                  <a:lnTo>
                    <a:pt x="41" y="65"/>
                  </a:lnTo>
                  <a:lnTo>
                    <a:pt x="39" y="65"/>
                  </a:lnTo>
                  <a:lnTo>
                    <a:pt x="39" y="64"/>
                  </a:lnTo>
                  <a:lnTo>
                    <a:pt x="37" y="64"/>
                  </a:lnTo>
                  <a:lnTo>
                    <a:pt x="35" y="64"/>
                  </a:lnTo>
                  <a:lnTo>
                    <a:pt x="35" y="65"/>
                  </a:lnTo>
                  <a:lnTo>
                    <a:pt x="37" y="67"/>
                  </a:lnTo>
                  <a:lnTo>
                    <a:pt x="39" y="69"/>
                  </a:lnTo>
                  <a:lnTo>
                    <a:pt x="39" y="71"/>
                  </a:lnTo>
                  <a:lnTo>
                    <a:pt x="41" y="71"/>
                  </a:lnTo>
                  <a:lnTo>
                    <a:pt x="39" y="73"/>
                  </a:lnTo>
                  <a:lnTo>
                    <a:pt x="39" y="71"/>
                  </a:lnTo>
                  <a:lnTo>
                    <a:pt x="39" y="69"/>
                  </a:lnTo>
                  <a:lnTo>
                    <a:pt x="37" y="69"/>
                  </a:lnTo>
                  <a:lnTo>
                    <a:pt x="35" y="69"/>
                  </a:lnTo>
                  <a:lnTo>
                    <a:pt x="33" y="69"/>
                  </a:lnTo>
                  <a:lnTo>
                    <a:pt x="33" y="67"/>
                  </a:lnTo>
                  <a:lnTo>
                    <a:pt x="31" y="67"/>
                  </a:lnTo>
                  <a:lnTo>
                    <a:pt x="31" y="69"/>
                  </a:lnTo>
                  <a:lnTo>
                    <a:pt x="31" y="71"/>
                  </a:lnTo>
                  <a:lnTo>
                    <a:pt x="31" y="73"/>
                  </a:lnTo>
                  <a:lnTo>
                    <a:pt x="29" y="73"/>
                  </a:lnTo>
                  <a:lnTo>
                    <a:pt x="29" y="75"/>
                  </a:lnTo>
                  <a:lnTo>
                    <a:pt x="27" y="75"/>
                  </a:lnTo>
                  <a:lnTo>
                    <a:pt x="25" y="73"/>
                  </a:lnTo>
                  <a:lnTo>
                    <a:pt x="23" y="71"/>
                  </a:lnTo>
                  <a:lnTo>
                    <a:pt x="22" y="71"/>
                  </a:lnTo>
                  <a:lnTo>
                    <a:pt x="20" y="71"/>
                  </a:lnTo>
                  <a:lnTo>
                    <a:pt x="20" y="73"/>
                  </a:lnTo>
                  <a:lnTo>
                    <a:pt x="18" y="79"/>
                  </a:lnTo>
                  <a:lnTo>
                    <a:pt x="18" y="81"/>
                  </a:lnTo>
                  <a:lnTo>
                    <a:pt x="16" y="81"/>
                  </a:lnTo>
                  <a:lnTo>
                    <a:pt x="16" y="83"/>
                  </a:lnTo>
                  <a:lnTo>
                    <a:pt x="16" y="85"/>
                  </a:lnTo>
                  <a:lnTo>
                    <a:pt x="16" y="87"/>
                  </a:lnTo>
                  <a:lnTo>
                    <a:pt x="16" y="88"/>
                  </a:lnTo>
                  <a:lnTo>
                    <a:pt x="16" y="90"/>
                  </a:lnTo>
                  <a:lnTo>
                    <a:pt x="18" y="90"/>
                  </a:lnTo>
                  <a:lnTo>
                    <a:pt x="18" y="92"/>
                  </a:lnTo>
                  <a:lnTo>
                    <a:pt x="20" y="92"/>
                  </a:lnTo>
                  <a:lnTo>
                    <a:pt x="18" y="92"/>
                  </a:lnTo>
                  <a:lnTo>
                    <a:pt x="18" y="94"/>
                  </a:lnTo>
                  <a:lnTo>
                    <a:pt x="16" y="94"/>
                  </a:lnTo>
                  <a:lnTo>
                    <a:pt x="14" y="94"/>
                  </a:lnTo>
                  <a:lnTo>
                    <a:pt x="10" y="94"/>
                  </a:lnTo>
                  <a:lnTo>
                    <a:pt x="8" y="94"/>
                  </a:lnTo>
                  <a:lnTo>
                    <a:pt x="6" y="92"/>
                  </a:lnTo>
                  <a:lnTo>
                    <a:pt x="2" y="92"/>
                  </a:lnTo>
                  <a:lnTo>
                    <a:pt x="0" y="92"/>
                  </a:lnTo>
                  <a:lnTo>
                    <a:pt x="0" y="88"/>
                  </a:lnTo>
                  <a:lnTo>
                    <a:pt x="0" y="83"/>
                  </a:lnTo>
                  <a:lnTo>
                    <a:pt x="0" y="79"/>
                  </a:lnTo>
                  <a:lnTo>
                    <a:pt x="0" y="73"/>
                  </a:lnTo>
                  <a:lnTo>
                    <a:pt x="0" y="69"/>
                  </a:lnTo>
                  <a:lnTo>
                    <a:pt x="0" y="64"/>
                  </a:lnTo>
                  <a:lnTo>
                    <a:pt x="0" y="58"/>
                  </a:lnTo>
                  <a:lnTo>
                    <a:pt x="0" y="54"/>
                  </a:lnTo>
                  <a:lnTo>
                    <a:pt x="0" y="48"/>
                  </a:lnTo>
                  <a:lnTo>
                    <a:pt x="0" y="44"/>
                  </a:lnTo>
                  <a:lnTo>
                    <a:pt x="0" y="39"/>
                  </a:lnTo>
                  <a:lnTo>
                    <a:pt x="0" y="33"/>
                  </a:lnTo>
                  <a:lnTo>
                    <a:pt x="0" y="29"/>
                  </a:lnTo>
                  <a:lnTo>
                    <a:pt x="0" y="23"/>
                  </a:lnTo>
                  <a:lnTo>
                    <a:pt x="0" y="17"/>
                  </a:lnTo>
                  <a:lnTo>
                    <a:pt x="0" y="14"/>
                  </a:lnTo>
                  <a:lnTo>
                    <a:pt x="2" y="12"/>
                  </a:lnTo>
                  <a:lnTo>
                    <a:pt x="4" y="12"/>
                  </a:lnTo>
                  <a:lnTo>
                    <a:pt x="6" y="12"/>
                  </a:lnTo>
                  <a:lnTo>
                    <a:pt x="8" y="10"/>
                  </a:lnTo>
                  <a:lnTo>
                    <a:pt x="10" y="10"/>
                  </a:lnTo>
                  <a:lnTo>
                    <a:pt x="12" y="10"/>
                  </a:lnTo>
                  <a:lnTo>
                    <a:pt x="14" y="8"/>
                  </a:lnTo>
                  <a:lnTo>
                    <a:pt x="16" y="8"/>
                  </a:lnTo>
                  <a:lnTo>
                    <a:pt x="18" y="8"/>
                  </a:lnTo>
                  <a:lnTo>
                    <a:pt x="20" y="6"/>
                  </a:lnTo>
                  <a:lnTo>
                    <a:pt x="22" y="6"/>
                  </a:lnTo>
                  <a:lnTo>
                    <a:pt x="23" y="6"/>
                  </a:lnTo>
                  <a:lnTo>
                    <a:pt x="25" y="4"/>
                  </a:lnTo>
                  <a:lnTo>
                    <a:pt x="27" y="4"/>
                  </a:lnTo>
                  <a:lnTo>
                    <a:pt x="29" y="4"/>
                  </a:lnTo>
                  <a:lnTo>
                    <a:pt x="31" y="2"/>
                  </a:lnTo>
                  <a:lnTo>
                    <a:pt x="33" y="2"/>
                  </a:lnTo>
                  <a:lnTo>
                    <a:pt x="35" y="2"/>
                  </a:lnTo>
                  <a:lnTo>
                    <a:pt x="37" y="2"/>
                  </a:lnTo>
                  <a:lnTo>
                    <a:pt x="37" y="0"/>
                  </a:lnTo>
                  <a:lnTo>
                    <a:pt x="39" y="0"/>
                  </a:lnTo>
                  <a:lnTo>
                    <a:pt x="41" y="0"/>
                  </a:lnTo>
                  <a:lnTo>
                    <a:pt x="41" y="2"/>
                  </a:lnTo>
                  <a:lnTo>
                    <a:pt x="41" y="4"/>
                  </a:lnTo>
                  <a:lnTo>
                    <a:pt x="39" y="4"/>
                  </a:lnTo>
                  <a:lnTo>
                    <a:pt x="39" y="6"/>
                  </a:lnTo>
                  <a:lnTo>
                    <a:pt x="39" y="8"/>
                  </a:lnTo>
                  <a:lnTo>
                    <a:pt x="39" y="10"/>
                  </a:lnTo>
                  <a:lnTo>
                    <a:pt x="37" y="10"/>
                  </a:lnTo>
                  <a:lnTo>
                    <a:pt x="37" y="12"/>
                  </a:lnTo>
                  <a:lnTo>
                    <a:pt x="37" y="14"/>
                  </a:lnTo>
                  <a:lnTo>
                    <a:pt x="35" y="16"/>
                  </a:lnTo>
                  <a:lnTo>
                    <a:pt x="35" y="17"/>
                  </a:lnTo>
                  <a:lnTo>
                    <a:pt x="37" y="17"/>
                  </a:lnTo>
                  <a:lnTo>
                    <a:pt x="37" y="19"/>
                  </a:lnTo>
                  <a:lnTo>
                    <a:pt x="37" y="21"/>
                  </a:lnTo>
                  <a:lnTo>
                    <a:pt x="37" y="23"/>
                  </a:lnTo>
                  <a:lnTo>
                    <a:pt x="35" y="23"/>
                  </a:lnTo>
                  <a:lnTo>
                    <a:pt x="37" y="23"/>
                  </a:lnTo>
                  <a:lnTo>
                    <a:pt x="37" y="25"/>
                  </a:lnTo>
                  <a:close/>
                  <a:moveTo>
                    <a:pt x="233" y="102"/>
                  </a:moveTo>
                  <a:lnTo>
                    <a:pt x="233" y="100"/>
                  </a:lnTo>
                  <a:lnTo>
                    <a:pt x="233" y="10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7" name="Freeform 247"/>
            <p:cNvSpPr>
              <a:spLocks/>
            </p:cNvSpPr>
            <p:nvPr/>
          </p:nvSpPr>
          <p:spPr bwMode="auto">
            <a:xfrm>
              <a:off x="5343525" y="3665538"/>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8" name="Freeform 248"/>
            <p:cNvSpPr>
              <a:spLocks noEditPoints="1"/>
            </p:cNvSpPr>
            <p:nvPr/>
          </p:nvSpPr>
          <p:spPr bwMode="auto">
            <a:xfrm>
              <a:off x="3478213" y="4491038"/>
              <a:ext cx="6350" cy="20638"/>
            </a:xfrm>
            <a:custGeom>
              <a:avLst/>
              <a:gdLst>
                <a:gd name="T0" fmla="*/ 0 w 4"/>
                <a:gd name="T1" fmla="*/ 13 h 13"/>
                <a:gd name="T2" fmla="*/ 0 w 4"/>
                <a:gd name="T3" fmla="*/ 13 h 13"/>
                <a:gd name="T4" fmla="*/ 0 w 4"/>
                <a:gd name="T5" fmla="*/ 13 h 13"/>
                <a:gd name="T6" fmla="*/ 0 w 4"/>
                <a:gd name="T7" fmla="*/ 13 h 13"/>
                <a:gd name="T8" fmla="*/ 0 w 4"/>
                <a:gd name="T9" fmla="*/ 13 h 13"/>
                <a:gd name="T10" fmla="*/ 0 w 4"/>
                <a:gd name="T11" fmla="*/ 13 h 13"/>
                <a:gd name="T12" fmla="*/ 2 w 4"/>
                <a:gd name="T13" fmla="*/ 12 h 13"/>
                <a:gd name="T14" fmla="*/ 0 w 4"/>
                <a:gd name="T15" fmla="*/ 12 h 13"/>
                <a:gd name="T16" fmla="*/ 2 w 4"/>
                <a:gd name="T17" fmla="*/ 12 h 13"/>
                <a:gd name="T18" fmla="*/ 2 w 4"/>
                <a:gd name="T19" fmla="*/ 12 h 13"/>
                <a:gd name="T20" fmla="*/ 2 w 4"/>
                <a:gd name="T21" fmla="*/ 12 h 13"/>
                <a:gd name="T22" fmla="*/ 2 w 4"/>
                <a:gd name="T23" fmla="*/ 12 h 13"/>
                <a:gd name="T24" fmla="*/ 2 w 4"/>
                <a:gd name="T25" fmla="*/ 12 h 13"/>
                <a:gd name="T26" fmla="*/ 2 w 4"/>
                <a:gd name="T27" fmla="*/ 12 h 13"/>
                <a:gd name="T28" fmla="*/ 4 w 4"/>
                <a:gd name="T29" fmla="*/ 10 h 13"/>
                <a:gd name="T30" fmla="*/ 4 w 4"/>
                <a:gd name="T31" fmla="*/ 8 h 13"/>
                <a:gd name="T32" fmla="*/ 4 w 4"/>
                <a:gd name="T33" fmla="*/ 8 h 13"/>
                <a:gd name="T34" fmla="*/ 4 w 4"/>
                <a:gd name="T35" fmla="*/ 10 h 13"/>
                <a:gd name="T36" fmla="*/ 2 w 4"/>
                <a:gd name="T37" fmla="*/ 8 h 13"/>
                <a:gd name="T38" fmla="*/ 2 w 4"/>
                <a:gd name="T39" fmla="*/ 8 h 13"/>
                <a:gd name="T40" fmla="*/ 2 w 4"/>
                <a:gd name="T41" fmla="*/ 6 h 13"/>
                <a:gd name="T42" fmla="*/ 2 w 4"/>
                <a:gd name="T43" fmla="*/ 6 h 13"/>
                <a:gd name="T44" fmla="*/ 2 w 4"/>
                <a:gd name="T45" fmla="*/ 6 h 13"/>
                <a:gd name="T46" fmla="*/ 2 w 4"/>
                <a:gd name="T47" fmla="*/ 6 h 13"/>
                <a:gd name="T48" fmla="*/ 2 w 4"/>
                <a:gd name="T49" fmla="*/ 6 h 13"/>
                <a:gd name="T50" fmla="*/ 4 w 4"/>
                <a:gd name="T51" fmla="*/ 6 h 13"/>
                <a:gd name="T52" fmla="*/ 4 w 4"/>
                <a:gd name="T53" fmla="*/ 6 h 13"/>
                <a:gd name="T54" fmla="*/ 4 w 4"/>
                <a:gd name="T55" fmla="*/ 6 h 13"/>
                <a:gd name="T56" fmla="*/ 4 w 4"/>
                <a:gd name="T57" fmla="*/ 6 h 13"/>
                <a:gd name="T58" fmla="*/ 4 w 4"/>
                <a:gd name="T59" fmla="*/ 4 h 13"/>
                <a:gd name="T60" fmla="*/ 4 w 4"/>
                <a:gd name="T61" fmla="*/ 4 h 13"/>
                <a:gd name="T62" fmla="*/ 2 w 4"/>
                <a:gd name="T63" fmla="*/ 4 h 13"/>
                <a:gd name="T64" fmla="*/ 2 w 4"/>
                <a:gd name="T65" fmla="*/ 2 h 13"/>
                <a:gd name="T66" fmla="*/ 2 w 4"/>
                <a:gd name="T67" fmla="*/ 2 h 13"/>
                <a:gd name="T68" fmla="*/ 2 w 4"/>
                <a:gd name="T69" fmla="*/ 2 h 13"/>
                <a:gd name="T70" fmla="*/ 4 w 4"/>
                <a:gd name="T71" fmla="*/ 0 h 13"/>
                <a:gd name="T72" fmla="*/ 4 w 4"/>
                <a:gd name="T73" fmla="*/ 0 h 13"/>
                <a:gd name="T74" fmla="*/ 4 w 4"/>
                <a:gd name="T75" fmla="*/ 0 h 13"/>
                <a:gd name="T76" fmla="*/ 4 w 4"/>
                <a:gd name="T77" fmla="*/ 0 h 13"/>
                <a:gd name="T78" fmla="*/ 4 w 4"/>
                <a:gd name="T79" fmla="*/ 2 h 13"/>
                <a:gd name="T80" fmla="*/ 4 w 4"/>
                <a:gd name="T81"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 h="13">
                  <a:moveTo>
                    <a:pt x="0" y="13"/>
                  </a:moveTo>
                  <a:lnTo>
                    <a:pt x="0" y="13"/>
                  </a:lnTo>
                  <a:lnTo>
                    <a:pt x="0" y="13"/>
                  </a:lnTo>
                  <a:lnTo>
                    <a:pt x="0" y="13"/>
                  </a:lnTo>
                  <a:lnTo>
                    <a:pt x="0" y="13"/>
                  </a:lnTo>
                  <a:lnTo>
                    <a:pt x="0" y="13"/>
                  </a:lnTo>
                  <a:lnTo>
                    <a:pt x="0" y="13"/>
                  </a:lnTo>
                  <a:lnTo>
                    <a:pt x="0" y="13"/>
                  </a:lnTo>
                  <a:lnTo>
                    <a:pt x="0" y="13"/>
                  </a:lnTo>
                  <a:lnTo>
                    <a:pt x="0" y="13"/>
                  </a:lnTo>
                  <a:lnTo>
                    <a:pt x="0" y="13"/>
                  </a:lnTo>
                  <a:lnTo>
                    <a:pt x="0" y="13"/>
                  </a:lnTo>
                  <a:lnTo>
                    <a:pt x="0" y="13"/>
                  </a:lnTo>
                  <a:close/>
                  <a:moveTo>
                    <a:pt x="2" y="12"/>
                  </a:moveTo>
                  <a:lnTo>
                    <a:pt x="0" y="12"/>
                  </a:lnTo>
                  <a:lnTo>
                    <a:pt x="0" y="12"/>
                  </a:lnTo>
                  <a:lnTo>
                    <a:pt x="0" y="12"/>
                  </a:lnTo>
                  <a:lnTo>
                    <a:pt x="2" y="12"/>
                  </a:lnTo>
                  <a:lnTo>
                    <a:pt x="2" y="12"/>
                  </a:lnTo>
                  <a:lnTo>
                    <a:pt x="2" y="12"/>
                  </a:lnTo>
                  <a:lnTo>
                    <a:pt x="2" y="12"/>
                  </a:lnTo>
                  <a:lnTo>
                    <a:pt x="2" y="12"/>
                  </a:lnTo>
                  <a:lnTo>
                    <a:pt x="2" y="12"/>
                  </a:lnTo>
                  <a:lnTo>
                    <a:pt x="2" y="12"/>
                  </a:lnTo>
                  <a:lnTo>
                    <a:pt x="2" y="12"/>
                  </a:lnTo>
                  <a:lnTo>
                    <a:pt x="2" y="12"/>
                  </a:lnTo>
                  <a:lnTo>
                    <a:pt x="2" y="12"/>
                  </a:lnTo>
                  <a:lnTo>
                    <a:pt x="2" y="12"/>
                  </a:lnTo>
                  <a:lnTo>
                    <a:pt x="2" y="12"/>
                  </a:lnTo>
                  <a:close/>
                  <a:moveTo>
                    <a:pt x="4" y="10"/>
                  </a:moveTo>
                  <a:lnTo>
                    <a:pt x="4" y="10"/>
                  </a:lnTo>
                  <a:lnTo>
                    <a:pt x="4" y="8"/>
                  </a:lnTo>
                  <a:lnTo>
                    <a:pt x="4" y="8"/>
                  </a:lnTo>
                  <a:lnTo>
                    <a:pt x="4" y="8"/>
                  </a:lnTo>
                  <a:lnTo>
                    <a:pt x="4" y="10"/>
                  </a:lnTo>
                  <a:lnTo>
                    <a:pt x="4" y="10"/>
                  </a:lnTo>
                  <a:close/>
                  <a:moveTo>
                    <a:pt x="2" y="6"/>
                  </a:moveTo>
                  <a:lnTo>
                    <a:pt x="2" y="8"/>
                  </a:lnTo>
                  <a:lnTo>
                    <a:pt x="2" y="8"/>
                  </a:lnTo>
                  <a:lnTo>
                    <a:pt x="2" y="8"/>
                  </a:lnTo>
                  <a:lnTo>
                    <a:pt x="2" y="8"/>
                  </a:lnTo>
                  <a:lnTo>
                    <a:pt x="2" y="6"/>
                  </a:lnTo>
                  <a:lnTo>
                    <a:pt x="2" y="6"/>
                  </a:lnTo>
                  <a:lnTo>
                    <a:pt x="2" y="6"/>
                  </a:lnTo>
                  <a:lnTo>
                    <a:pt x="2" y="6"/>
                  </a:lnTo>
                  <a:lnTo>
                    <a:pt x="2" y="6"/>
                  </a:lnTo>
                  <a:lnTo>
                    <a:pt x="2" y="6"/>
                  </a:lnTo>
                  <a:lnTo>
                    <a:pt x="2" y="6"/>
                  </a:lnTo>
                  <a:lnTo>
                    <a:pt x="2" y="6"/>
                  </a:lnTo>
                  <a:lnTo>
                    <a:pt x="2" y="6"/>
                  </a:lnTo>
                  <a:lnTo>
                    <a:pt x="2" y="6"/>
                  </a:lnTo>
                  <a:lnTo>
                    <a:pt x="4" y="6"/>
                  </a:lnTo>
                  <a:lnTo>
                    <a:pt x="4" y="6"/>
                  </a:lnTo>
                  <a:lnTo>
                    <a:pt x="4" y="6"/>
                  </a:lnTo>
                  <a:lnTo>
                    <a:pt x="4" y="6"/>
                  </a:lnTo>
                  <a:lnTo>
                    <a:pt x="4" y="6"/>
                  </a:lnTo>
                  <a:lnTo>
                    <a:pt x="4" y="6"/>
                  </a:lnTo>
                  <a:lnTo>
                    <a:pt x="4" y="6"/>
                  </a:lnTo>
                  <a:lnTo>
                    <a:pt x="2" y="6"/>
                  </a:lnTo>
                  <a:close/>
                  <a:moveTo>
                    <a:pt x="4" y="4"/>
                  </a:moveTo>
                  <a:lnTo>
                    <a:pt x="4" y="4"/>
                  </a:lnTo>
                  <a:lnTo>
                    <a:pt x="4" y="4"/>
                  </a:lnTo>
                  <a:lnTo>
                    <a:pt x="2" y="4"/>
                  </a:lnTo>
                  <a:lnTo>
                    <a:pt x="2" y="4"/>
                  </a:lnTo>
                  <a:lnTo>
                    <a:pt x="2" y="2"/>
                  </a:lnTo>
                  <a:lnTo>
                    <a:pt x="2" y="2"/>
                  </a:lnTo>
                  <a:lnTo>
                    <a:pt x="2" y="2"/>
                  </a:lnTo>
                  <a:lnTo>
                    <a:pt x="2" y="2"/>
                  </a:lnTo>
                  <a:lnTo>
                    <a:pt x="2" y="2"/>
                  </a:lnTo>
                  <a:lnTo>
                    <a:pt x="2" y="2"/>
                  </a:lnTo>
                  <a:lnTo>
                    <a:pt x="2" y="0"/>
                  </a:lnTo>
                  <a:lnTo>
                    <a:pt x="4" y="0"/>
                  </a:lnTo>
                  <a:lnTo>
                    <a:pt x="4" y="0"/>
                  </a:lnTo>
                  <a:lnTo>
                    <a:pt x="4" y="0"/>
                  </a:lnTo>
                  <a:lnTo>
                    <a:pt x="4" y="0"/>
                  </a:lnTo>
                  <a:lnTo>
                    <a:pt x="4" y="0"/>
                  </a:lnTo>
                  <a:lnTo>
                    <a:pt x="4" y="0"/>
                  </a:lnTo>
                  <a:lnTo>
                    <a:pt x="4" y="0"/>
                  </a:lnTo>
                  <a:lnTo>
                    <a:pt x="4" y="0"/>
                  </a:lnTo>
                  <a:lnTo>
                    <a:pt x="4" y="2"/>
                  </a:lnTo>
                  <a:lnTo>
                    <a:pt x="4" y="2"/>
                  </a:lnTo>
                  <a:lnTo>
                    <a:pt x="4" y="4"/>
                  </a:lnTo>
                  <a:lnTo>
                    <a:pt x="4"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9" name="Freeform 249"/>
            <p:cNvSpPr>
              <a:spLocks noEditPoints="1"/>
            </p:cNvSpPr>
            <p:nvPr/>
          </p:nvSpPr>
          <p:spPr bwMode="auto">
            <a:xfrm>
              <a:off x="3176588" y="4521200"/>
              <a:ext cx="341313" cy="295275"/>
            </a:xfrm>
            <a:custGeom>
              <a:avLst/>
              <a:gdLst>
                <a:gd name="T0" fmla="*/ 196 w 215"/>
                <a:gd name="T1" fmla="*/ 60 h 186"/>
                <a:gd name="T2" fmla="*/ 198 w 215"/>
                <a:gd name="T3" fmla="*/ 58 h 186"/>
                <a:gd name="T4" fmla="*/ 200 w 215"/>
                <a:gd name="T5" fmla="*/ 52 h 186"/>
                <a:gd name="T6" fmla="*/ 198 w 215"/>
                <a:gd name="T7" fmla="*/ 52 h 186"/>
                <a:gd name="T8" fmla="*/ 173 w 215"/>
                <a:gd name="T9" fmla="*/ 35 h 186"/>
                <a:gd name="T10" fmla="*/ 148 w 215"/>
                <a:gd name="T11" fmla="*/ 23 h 186"/>
                <a:gd name="T12" fmla="*/ 148 w 215"/>
                <a:gd name="T13" fmla="*/ 21 h 186"/>
                <a:gd name="T14" fmla="*/ 104 w 215"/>
                <a:gd name="T15" fmla="*/ 8 h 186"/>
                <a:gd name="T16" fmla="*/ 140 w 215"/>
                <a:gd name="T17" fmla="*/ 6 h 186"/>
                <a:gd name="T18" fmla="*/ 69 w 215"/>
                <a:gd name="T19" fmla="*/ 14 h 186"/>
                <a:gd name="T20" fmla="*/ 81 w 215"/>
                <a:gd name="T21" fmla="*/ 25 h 186"/>
                <a:gd name="T22" fmla="*/ 108 w 215"/>
                <a:gd name="T23" fmla="*/ 25 h 186"/>
                <a:gd name="T24" fmla="*/ 121 w 215"/>
                <a:gd name="T25" fmla="*/ 33 h 186"/>
                <a:gd name="T26" fmla="*/ 142 w 215"/>
                <a:gd name="T27" fmla="*/ 33 h 186"/>
                <a:gd name="T28" fmla="*/ 146 w 215"/>
                <a:gd name="T29" fmla="*/ 27 h 186"/>
                <a:gd name="T30" fmla="*/ 165 w 215"/>
                <a:gd name="T31" fmla="*/ 25 h 186"/>
                <a:gd name="T32" fmla="*/ 177 w 215"/>
                <a:gd name="T33" fmla="*/ 25 h 186"/>
                <a:gd name="T34" fmla="*/ 167 w 215"/>
                <a:gd name="T35" fmla="*/ 29 h 186"/>
                <a:gd name="T36" fmla="*/ 167 w 215"/>
                <a:gd name="T37" fmla="*/ 37 h 186"/>
                <a:gd name="T38" fmla="*/ 177 w 215"/>
                <a:gd name="T39" fmla="*/ 39 h 186"/>
                <a:gd name="T40" fmla="*/ 179 w 215"/>
                <a:gd name="T41" fmla="*/ 37 h 186"/>
                <a:gd name="T42" fmla="*/ 186 w 215"/>
                <a:gd name="T43" fmla="*/ 41 h 186"/>
                <a:gd name="T44" fmla="*/ 198 w 215"/>
                <a:gd name="T45" fmla="*/ 44 h 186"/>
                <a:gd name="T46" fmla="*/ 194 w 215"/>
                <a:gd name="T47" fmla="*/ 52 h 186"/>
                <a:gd name="T48" fmla="*/ 190 w 215"/>
                <a:gd name="T49" fmla="*/ 60 h 186"/>
                <a:gd name="T50" fmla="*/ 206 w 215"/>
                <a:gd name="T51" fmla="*/ 58 h 186"/>
                <a:gd name="T52" fmla="*/ 206 w 215"/>
                <a:gd name="T53" fmla="*/ 71 h 186"/>
                <a:gd name="T54" fmla="*/ 208 w 215"/>
                <a:gd name="T55" fmla="*/ 85 h 186"/>
                <a:gd name="T56" fmla="*/ 194 w 215"/>
                <a:gd name="T57" fmla="*/ 96 h 186"/>
                <a:gd name="T58" fmla="*/ 202 w 215"/>
                <a:gd name="T59" fmla="*/ 119 h 186"/>
                <a:gd name="T60" fmla="*/ 181 w 215"/>
                <a:gd name="T61" fmla="*/ 131 h 186"/>
                <a:gd name="T62" fmla="*/ 169 w 215"/>
                <a:gd name="T63" fmla="*/ 135 h 186"/>
                <a:gd name="T64" fmla="*/ 154 w 215"/>
                <a:gd name="T65" fmla="*/ 133 h 186"/>
                <a:gd name="T66" fmla="*/ 136 w 215"/>
                <a:gd name="T67" fmla="*/ 129 h 186"/>
                <a:gd name="T68" fmla="*/ 146 w 215"/>
                <a:gd name="T69" fmla="*/ 146 h 186"/>
                <a:gd name="T70" fmla="*/ 158 w 215"/>
                <a:gd name="T71" fmla="*/ 161 h 186"/>
                <a:gd name="T72" fmla="*/ 142 w 215"/>
                <a:gd name="T73" fmla="*/ 173 h 186"/>
                <a:gd name="T74" fmla="*/ 127 w 215"/>
                <a:gd name="T75" fmla="*/ 184 h 186"/>
                <a:gd name="T76" fmla="*/ 112 w 215"/>
                <a:gd name="T77" fmla="*/ 183 h 186"/>
                <a:gd name="T78" fmla="*/ 98 w 215"/>
                <a:gd name="T79" fmla="*/ 163 h 186"/>
                <a:gd name="T80" fmla="*/ 88 w 215"/>
                <a:gd name="T81" fmla="*/ 152 h 186"/>
                <a:gd name="T82" fmla="*/ 90 w 215"/>
                <a:gd name="T83" fmla="*/ 131 h 186"/>
                <a:gd name="T84" fmla="*/ 88 w 215"/>
                <a:gd name="T85" fmla="*/ 110 h 186"/>
                <a:gd name="T86" fmla="*/ 85 w 215"/>
                <a:gd name="T87" fmla="*/ 96 h 186"/>
                <a:gd name="T88" fmla="*/ 65 w 215"/>
                <a:gd name="T89" fmla="*/ 98 h 186"/>
                <a:gd name="T90" fmla="*/ 46 w 215"/>
                <a:gd name="T91" fmla="*/ 85 h 186"/>
                <a:gd name="T92" fmla="*/ 27 w 215"/>
                <a:gd name="T93" fmla="*/ 85 h 186"/>
                <a:gd name="T94" fmla="*/ 14 w 215"/>
                <a:gd name="T95" fmla="*/ 71 h 186"/>
                <a:gd name="T96" fmla="*/ 10 w 215"/>
                <a:gd name="T97" fmla="*/ 52 h 186"/>
                <a:gd name="T98" fmla="*/ 6 w 215"/>
                <a:gd name="T99" fmla="*/ 39 h 186"/>
                <a:gd name="T100" fmla="*/ 19 w 215"/>
                <a:gd name="T101" fmla="*/ 14 h 186"/>
                <a:gd name="T102" fmla="*/ 23 w 215"/>
                <a:gd name="T103" fmla="*/ 10 h 186"/>
                <a:gd name="T104" fmla="*/ 27 w 215"/>
                <a:gd name="T105" fmla="*/ 25 h 186"/>
                <a:gd name="T106" fmla="*/ 23 w 215"/>
                <a:gd name="T107" fmla="*/ 44 h 186"/>
                <a:gd name="T108" fmla="*/ 31 w 215"/>
                <a:gd name="T109" fmla="*/ 50 h 186"/>
                <a:gd name="T110" fmla="*/ 31 w 215"/>
                <a:gd name="T111" fmla="*/ 33 h 186"/>
                <a:gd name="T112" fmla="*/ 40 w 215"/>
                <a:gd name="T113" fmla="*/ 17 h 186"/>
                <a:gd name="T114" fmla="*/ 52 w 215"/>
                <a:gd name="T115" fmla="*/ 14 h 186"/>
                <a:gd name="T116" fmla="*/ 56 w 215"/>
                <a:gd name="T117" fmla="*/ 1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5" h="186">
                  <a:moveTo>
                    <a:pt x="190" y="60"/>
                  </a:moveTo>
                  <a:lnTo>
                    <a:pt x="192" y="60"/>
                  </a:lnTo>
                  <a:lnTo>
                    <a:pt x="192" y="62"/>
                  </a:lnTo>
                  <a:lnTo>
                    <a:pt x="192" y="60"/>
                  </a:lnTo>
                  <a:lnTo>
                    <a:pt x="190" y="60"/>
                  </a:lnTo>
                  <a:lnTo>
                    <a:pt x="188" y="60"/>
                  </a:lnTo>
                  <a:lnTo>
                    <a:pt x="190" y="60"/>
                  </a:lnTo>
                  <a:close/>
                  <a:moveTo>
                    <a:pt x="196" y="60"/>
                  </a:moveTo>
                  <a:lnTo>
                    <a:pt x="194" y="60"/>
                  </a:lnTo>
                  <a:lnTo>
                    <a:pt x="192" y="60"/>
                  </a:lnTo>
                  <a:lnTo>
                    <a:pt x="194" y="60"/>
                  </a:lnTo>
                  <a:lnTo>
                    <a:pt x="194" y="58"/>
                  </a:lnTo>
                  <a:lnTo>
                    <a:pt x="196" y="58"/>
                  </a:lnTo>
                  <a:lnTo>
                    <a:pt x="196" y="60"/>
                  </a:lnTo>
                  <a:close/>
                  <a:moveTo>
                    <a:pt x="202" y="58"/>
                  </a:moveTo>
                  <a:lnTo>
                    <a:pt x="204" y="58"/>
                  </a:lnTo>
                  <a:lnTo>
                    <a:pt x="202" y="58"/>
                  </a:lnTo>
                  <a:lnTo>
                    <a:pt x="200" y="58"/>
                  </a:lnTo>
                  <a:lnTo>
                    <a:pt x="200" y="56"/>
                  </a:lnTo>
                  <a:lnTo>
                    <a:pt x="202" y="56"/>
                  </a:lnTo>
                  <a:lnTo>
                    <a:pt x="202" y="58"/>
                  </a:lnTo>
                  <a:close/>
                  <a:moveTo>
                    <a:pt x="202" y="54"/>
                  </a:moveTo>
                  <a:lnTo>
                    <a:pt x="200" y="54"/>
                  </a:lnTo>
                  <a:lnTo>
                    <a:pt x="202" y="54"/>
                  </a:lnTo>
                  <a:lnTo>
                    <a:pt x="202" y="56"/>
                  </a:lnTo>
                  <a:lnTo>
                    <a:pt x="200" y="56"/>
                  </a:lnTo>
                  <a:lnTo>
                    <a:pt x="200" y="58"/>
                  </a:lnTo>
                  <a:lnTo>
                    <a:pt x="198" y="58"/>
                  </a:lnTo>
                  <a:lnTo>
                    <a:pt x="196" y="58"/>
                  </a:lnTo>
                  <a:lnTo>
                    <a:pt x="194" y="58"/>
                  </a:lnTo>
                  <a:lnTo>
                    <a:pt x="194" y="60"/>
                  </a:lnTo>
                  <a:lnTo>
                    <a:pt x="194" y="58"/>
                  </a:lnTo>
                  <a:lnTo>
                    <a:pt x="194" y="56"/>
                  </a:lnTo>
                  <a:lnTo>
                    <a:pt x="196" y="56"/>
                  </a:lnTo>
                  <a:lnTo>
                    <a:pt x="198" y="56"/>
                  </a:lnTo>
                  <a:lnTo>
                    <a:pt x="198" y="54"/>
                  </a:lnTo>
                  <a:lnTo>
                    <a:pt x="200" y="54"/>
                  </a:lnTo>
                  <a:lnTo>
                    <a:pt x="202" y="54"/>
                  </a:lnTo>
                  <a:close/>
                  <a:moveTo>
                    <a:pt x="196" y="56"/>
                  </a:moveTo>
                  <a:lnTo>
                    <a:pt x="196" y="54"/>
                  </a:lnTo>
                  <a:lnTo>
                    <a:pt x="198" y="52"/>
                  </a:lnTo>
                  <a:lnTo>
                    <a:pt x="200" y="52"/>
                  </a:lnTo>
                  <a:lnTo>
                    <a:pt x="198" y="52"/>
                  </a:lnTo>
                  <a:lnTo>
                    <a:pt x="200" y="52"/>
                  </a:lnTo>
                  <a:lnTo>
                    <a:pt x="198" y="54"/>
                  </a:lnTo>
                  <a:lnTo>
                    <a:pt x="196" y="56"/>
                  </a:lnTo>
                  <a:close/>
                  <a:moveTo>
                    <a:pt x="200" y="52"/>
                  </a:moveTo>
                  <a:lnTo>
                    <a:pt x="198" y="52"/>
                  </a:lnTo>
                  <a:lnTo>
                    <a:pt x="196" y="54"/>
                  </a:lnTo>
                  <a:lnTo>
                    <a:pt x="196" y="52"/>
                  </a:lnTo>
                  <a:lnTo>
                    <a:pt x="198" y="52"/>
                  </a:lnTo>
                  <a:lnTo>
                    <a:pt x="198" y="50"/>
                  </a:lnTo>
                  <a:lnTo>
                    <a:pt x="200" y="50"/>
                  </a:lnTo>
                  <a:lnTo>
                    <a:pt x="200" y="52"/>
                  </a:lnTo>
                  <a:close/>
                  <a:moveTo>
                    <a:pt x="198" y="50"/>
                  </a:moveTo>
                  <a:lnTo>
                    <a:pt x="198" y="52"/>
                  </a:lnTo>
                  <a:lnTo>
                    <a:pt x="198" y="50"/>
                  </a:lnTo>
                  <a:lnTo>
                    <a:pt x="200" y="50"/>
                  </a:lnTo>
                  <a:lnTo>
                    <a:pt x="198" y="50"/>
                  </a:lnTo>
                  <a:close/>
                  <a:moveTo>
                    <a:pt x="202" y="50"/>
                  </a:moveTo>
                  <a:lnTo>
                    <a:pt x="200" y="50"/>
                  </a:lnTo>
                  <a:lnTo>
                    <a:pt x="200" y="48"/>
                  </a:lnTo>
                  <a:lnTo>
                    <a:pt x="202" y="48"/>
                  </a:lnTo>
                  <a:lnTo>
                    <a:pt x="202" y="50"/>
                  </a:lnTo>
                  <a:close/>
                  <a:moveTo>
                    <a:pt x="175" y="39"/>
                  </a:moveTo>
                  <a:lnTo>
                    <a:pt x="175" y="37"/>
                  </a:lnTo>
                  <a:lnTo>
                    <a:pt x="175" y="39"/>
                  </a:lnTo>
                  <a:close/>
                  <a:moveTo>
                    <a:pt x="175" y="37"/>
                  </a:moveTo>
                  <a:lnTo>
                    <a:pt x="173" y="37"/>
                  </a:lnTo>
                  <a:lnTo>
                    <a:pt x="173" y="35"/>
                  </a:lnTo>
                  <a:lnTo>
                    <a:pt x="175" y="35"/>
                  </a:lnTo>
                  <a:lnTo>
                    <a:pt x="175" y="37"/>
                  </a:lnTo>
                  <a:close/>
                  <a:moveTo>
                    <a:pt x="177" y="37"/>
                  </a:moveTo>
                  <a:lnTo>
                    <a:pt x="177" y="35"/>
                  </a:lnTo>
                  <a:lnTo>
                    <a:pt x="177" y="37"/>
                  </a:lnTo>
                  <a:close/>
                  <a:moveTo>
                    <a:pt x="171" y="31"/>
                  </a:moveTo>
                  <a:lnTo>
                    <a:pt x="169" y="31"/>
                  </a:lnTo>
                  <a:lnTo>
                    <a:pt x="169" y="29"/>
                  </a:lnTo>
                  <a:lnTo>
                    <a:pt x="167" y="29"/>
                  </a:lnTo>
                  <a:lnTo>
                    <a:pt x="169" y="29"/>
                  </a:lnTo>
                  <a:lnTo>
                    <a:pt x="171" y="31"/>
                  </a:lnTo>
                  <a:close/>
                  <a:moveTo>
                    <a:pt x="150" y="25"/>
                  </a:moveTo>
                  <a:lnTo>
                    <a:pt x="150" y="23"/>
                  </a:lnTo>
                  <a:lnTo>
                    <a:pt x="148" y="23"/>
                  </a:lnTo>
                  <a:lnTo>
                    <a:pt x="150" y="23"/>
                  </a:lnTo>
                  <a:lnTo>
                    <a:pt x="150" y="25"/>
                  </a:lnTo>
                  <a:close/>
                  <a:moveTo>
                    <a:pt x="129" y="21"/>
                  </a:moveTo>
                  <a:lnTo>
                    <a:pt x="127" y="21"/>
                  </a:lnTo>
                  <a:lnTo>
                    <a:pt x="127" y="19"/>
                  </a:lnTo>
                  <a:lnTo>
                    <a:pt x="129" y="21"/>
                  </a:lnTo>
                  <a:close/>
                  <a:moveTo>
                    <a:pt x="152" y="19"/>
                  </a:moveTo>
                  <a:lnTo>
                    <a:pt x="152" y="21"/>
                  </a:lnTo>
                  <a:lnTo>
                    <a:pt x="152" y="19"/>
                  </a:lnTo>
                  <a:lnTo>
                    <a:pt x="152" y="21"/>
                  </a:lnTo>
                  <a:lnTo>
                    <a:pt x="150" y="21"/>
                  </a:lnTo>
                  <a:lnTo>
                    <a:pt x="148" y="21"/>
                  </a:lnTo>
                  <a:lnTo>
                    <a:pt x="148" y="23"/>
                  </a:lnTo>
                  <a:lnTo>
                    <a:pt x="148" y="21"/>
                  </a:lnTo>
                  <a:lnTo>
                    <a:pt x="146" y="21"/>
                  </a:lnTo>
                  <a:lnTo>
                    <a:pt x="144" y="21"/>
                  </a:lnTo>
                  <a:lnTo>
                    <a:pt x="142" y="21"/>
                  </a:lnTo>
                  <a:lnTo>
                    <a:pt x="142" y="19"/>
                  </a:lnTo>
                  <a:lnTo>
                    <a:pt x="144" y="19"/>
                  </a:lnTo>
                  <a:lnTo>
                    <a:pt x="146" y="19"/>
                  </a:lnTo>
                  <a:lnTo>
                    <a:pt x="148" y="19"/>
                  </a:lnTo>
                  <a:lnTo>
                    <a:pt x="150" y="19"/>
                  </a:lnTo>
                  <a:lnTo>
                    <a:pt x="150" y="17"/>
                  </a:lnTo>
                  <a:lnTo>
                    <a:pt x="152" y="17"/>
                  </a:lnTo>
                  <a:lnTo>
                    <a:pt x="152" y="19"/>
                  </a:lnTo>
                  <a:close/>
                  <a:moveTo>
                    <a:pt x="104" y="8"/>
                  </a:moveTo>
                  <a:lnTo>
                    <a:pt x="106" y="8"/>
                  </a:lnTo>
                  <a:lnTo>
                    <a:pt x="104" y="8"/>
                  </a:lnTo>
                  <a:close/>
                  <a:moveTo>
                    <a:pt x="108" y="8"/>
                  </a:moveTo>
                  <a:lnTo>
                    <a:pt x="106" y="8"/>
                  </a:lnTo>
                  <a:lnTo>
                    <a:pt x="108" y="8"/>
                  </a:lnTo>
                  <a:lnTo>
                    <a:pt x="108" y="6"/>
                  </a:lnTo>
                  <a:lnTo>
                    <a:pt x="108" y="8"/>
                  </a:lnTo>
                  <a:close/>
                  <a:moveTo>
                    <a:pt x="115" y="6"/>
                  </a:moveTo>
                  <a:lnTo>
                    <a:pt x="115" y="8"/>
                  </a:lnTo>
                  <a:lnTo>
                    <a:pt x="113" y="8"/>
                  </a:lnTo>
                  <a:lnTo>
                    <a:pt x="113" y="6"/>
                  </a:lnTo>
                  <a:lnTo>
                    <a:pt x="115" y="6"/>
                  </a:lnTo>
                  <a:close/>
                  <a:moveTo>
                    <a:pt x="104" y="6"/>
                  </a:moveTo>
                  <a:lnTo>
                    <a:pt x="106" y="6"/>
                  </a:lnTo>
                  <a:lnTo>
                    <a:pt x="104" y="6"/>
                  </a:lnTo>
                  <a:close/>
                  <a:moveTo>
                    <a:pt x="140" y="6"/>
                  </a:moveTo>
                  <a:lnTo>
                    <a:pt x="138" y="6"/>
                  </a:lnTo>
                  <a:lnTo>
                    <a:pt x="140" y="6"/>
                  </a:lnTo>
                  <a:close/>
                  <a:moveTo>
                    <a:pt x="56" y="4"/>
                  </a:moveTo>
                  <a:lnTo>
                    <a:pt x="56" y="6"/>
                  </a:lnTo>
                  <a:lnTo>
                    <a:pt x="56" y="8"/>
                  </a:lnTo>
                  <a:lnTo>
                    <a:pt x="58" y="10"/>
                  </a:lnTo>
                  <a:lnTo>
                    <a:pt x="58" y="12"/>
                  </a:lnTo>
                  <a:lnTo>
                    <a:pt x="60" y="12"/>
                  </a:lnTo>
                  <a:lnTo>
                    <a:pt x="62" y="12"/>
                  </a:lnTo>
                  <a:lnTo>
                    <a:pt x="64" y="12"/>
                  </a:lnTo>
                  <a:lnTo>
                    <a:pt x="65" y="12"/>
                  </a:lnTo>
                  <a:lnTo>
                    <a:pt x="67" y="12"/>
                  </a:lnTo>
                  <a:lnTo>
                    <a:pt x="69" y="12"/>
                  </a:lnTo>
                  <a:lnTo>
                    <a:pt x="69" y="14"/>
                  </a:lnTo>
                  <a:lnTo>
                    <a:pt x="71" y="12"/>
                  </a:lnTo>
                  <a:lnTo>
                    <a:pt x="71" y="14"/>
                  </a:lnTo>
                  <a:lnTo>
                    <a:pt x="73" y="14"/>
                  </a:lnTo>
                  <a:lnTo>
                    <a:pt x="75" y="14"/>
                  </a:lnTo>
                  <a:lnTo>
                    <a:pt x="75" y="16"/>
                  </a:lnTo>
                  <a:lnTo>
                    <a:pt x="77" y="16"/>
                  </a:lnTo>
                  <a:lnTo>
                    <a:pt x="77" y="17"/>
                  </a:lnTo>
                  <a:lnTo>
                    <a:pt x="79" y="17"/>
                  </a:lnTo>
                  <a:lnTo>
                    <a:pt x="79" y="19"/>
                  </a:lnTo>
                  <a:lnTo>
                    <a:pt x="81" y="21"/>
                  </a:lnTo>
                  <a:lnTo>
                    <a:pt x="79" y="21"/>
                  </a:lnTo>
                  <a:lnTo>
                    <a:pt x="81" y="21"/>
                  </a:lnTo>
                  <a:lnTo>
                    <a:pt x="81" y="23"/>
                  </a:lnTo>
                  <a:lnTo>
                    <a:pt x="81" y="25"/>
                  </a:lnTo>
                  <a:lnTo>
                    <a:pt x="81" y="27"/>
                  </a:lnTo>
                  <a:lnTo>
                    <a:pt x="83" y="27"/>
                  </a:lnTo>
                  <a:lnTo>
                    <a:pt x="83" y="29"/>
                  </a:lnTo>
                  <a:lnTo>
                    <a:pt x="85" y="29"/>
                  </a:lnTo>
                  <a:lnTo>
                    <a:pt x="87" y="29"/>
                  </a:lnTo>
                  <a:lnTo>
                    <a:pt x="88" y="29"/>
                  </a:lnTo>
                  <a:lnTo>
                    <a:pt x="90" y="27"/>
                  </a:lnTo>
                  <a:lnTo>
                    <a:pt x="92" y="27"/>
                  </a:lnTo>
                  <a:lnTo>
                    <a:pt x="94" y="27"/>
                  </a:lnTo>
                  <a:lnTo>
                    <a:pt x="96" y="27"/>
                  </a:lnTo>
                  <a:lnTo>
                    <a:pt x="98" y="27"/>
                  </a:lnTo>
                  <a:lnTo>
                    <a:pt x="100" y="27"/>
                  </a:lnTo>
                  <a:lnTo>
                    <a:pt x="104" y="27"/>
                  </a:lnTo>
                  <a:lnTo>
                    <a:pt x="108" y="25"/>
                  </a:lnTo>
                  <a:lnTo>
                    <a:pt x="110" y="25"/>
                  </a:lnTo>
                  <a:lnTo>
                    <a:pt x="112" y="27"/>
                  </a:lnTo>
                  <a:lnTo>
                    <a:pt x="112" y="25"/>
                  </a:lnTo>
                  <a:lnTo>
                    <a:pt x="113" y="25"/>
                  </a:lnTo>
                  <a:lnTo>
                    <a:pt x="113" y="27"/>
                  </a:lnTo>
                  <a:lnTo>
                    <a:pt x="115" y="27"/>
                  </a:lnTo>
                  <a:lnTo>
                    <a:pt x="115" y="29"/>
                  </a:lnTo>
                  <a:lnTo>
                    <a:pt x="117" y="29"/>
                  </a:lnTo>
                  <a:lnTo>
                    <a:pt x="117" y="31"/>
                  </a:lnTo>
                  <a:lnTo>
                    <a:pt x="119" y="31"/>
                  </a:lnTo>
                  <a:lnTo>
                    <a:pt x="117" y="31"/>
                  </a:lnTo>
                  <a:lnTo>
                    <a:pt x="119" y="31"/>
                  </a:lnTo>
                  <a:lnTo>
                    <a:pt x="119" y="33"/>
                  </a:lnTo>
                  <a:lnTo>
                    <a:pt x="121" y="33"/>
                  </a:lnTo>
                  <a:lnTo>
                    <a:pt x="119" y="31"/>
                  </a:lnTo>
                  <a:lnTo>
                    <a:pt x="123" y="33"/>
                  </a:lnTo>
                  <a:lnTo>
                    <a:pt x="125" y="33"/>
                  </a:lnTo>
                  <a:lnTo>
                    <a:pt x="127" y="35"/>
                  </a:lnTo>
                  <a:lnTo>
                    <a:pt x="129" y="35"/>
                  </a:lnTo>
                  <a:lnTo>
                    <a:pt x="131" y="35"/>
                  </a:lnTo>
                  <a:lnTo>
                    <a:pt x="133" y="35"/>
                  </a:lnTo>
                  <a:lnTo>
                    <a:pt x="135" y="35"/>
                  </a:lnTo>
                  <a:lnTo>
                    <a:pt x="136" y="35"/>
                  </a:lnTo>
                  <a:lnTo>
                    <a:pt x="138" y="33"/>
                  </a:lnTo>
                  <a:lnTo>
                    <a:pt x="136" y="33"/>
                  </a:lnTo>
                  <a:lnTo>
                    <a:pt x="138" y="33"/>
                  </a:lnTo>
                  <a:lnTo>
                    <a:pt x="140" y="33"/>
                  </a:lnTo>
                  <a:lnTo>
                    <a:pt x="142" y="33"/>
                  </a:lnTo>
                  <a:lnTo>
                    <a:pt x="142" y="31"/>
                  </a:lnTo>
                  <a:lnTo>
                    <a:pt x="142" y="29"/>
                  </a:lnTo>
                  <a:lnTo>
                    <a:pt x="142" y="31"/>
                  </a:lnTo>
                  <a:lnTo>
                    <a:pt x="144" y="31"/>
                  </a:lnTo>
                  <a:lnTo>
                    <a:pt x="144" y="29"/>
                  </a:lnTo>
                  <a:lnTo>
                    <a:pt x="146" y="29"/>
                  </a:lnTo>
                  <a:lnTo>
                    <a:pt x="148" y="29"/>
                  </a:lnTo>
                  <a:lnTo>
                    <a:pt x="150" y="29"/>
                  </a:lnTo>
                  <a:lnTo>
                    <a:pt x="152" y="29"/>
                  </a:lnTo>
                  <a:lnTo>
                    <a:pt x="154" y="29"/>
                  </a:lnTo>
                  <a:lnTo>
                    <a:pt x="152" y="27"/>
                  </a:lnTo>
                  <a:lnTo>
                    <a:pt x="150" y="27"/>
                  </a:lnTo>
                  <a:lnTo>
                    <a:pt x="148" y="27"/>
                  </a:lnTo>
                  <a:lnTo>
                    <a:pt x="146" y="27"/>
                  </a:lnTo>
                  <a:lnTo>
                    <a:pt x="144" y="27"/>
                  </a:lnTo>
                  <a:lnTo>
                    <a:pt x="144" y="25"/>
                  </a:lnTo>
                  <a:lnTo>
                    <a:pt x="146" y="25"/>
                  </a:lnTo>
                  <a:lnTo>
                    <a:pt x="146" y="27"/>
                  </a:lnTo>
                  <a:lnTo>
                    <a:pt x="148" y="25"/>
                  </a:lnTo>
                  <a:lnTo>
                    <a:pt x="150" y="25"/>
                  </a:lnTo>
                  <a:lnTo>
                    <a:pt x="152" y="25"/>
                  </a:lnTo>
                  <a:lnTo>
                    <a:pt x="154" y="25"/>
                  </a:lnTo>
                  <a:lnTo>
                    <a:pt x="156" y="25"/>
                  </a:lnTo>
                  <a:lnTo>
                    <a:pt x="158" y="25"/>
                  </a:lnTo>
                  <a:lnTo>
                    <a:pt x="160" y="25"/>
                  </a:lnTo>
                  <a:lnTo>
                    <a:pt x="161" y="25"/>
                  </a:lnTo>
                  <a:lnTo>
                    <a:pt x="163" y="25"/>
                  </a:lnTo>
                  <a:lnTo>
                    <a:pt x="165" y="25"/>
                  </a:lnTo>
                  <a:lnTo>
                    <a:pt x="167" y="25"/>
                  </a:lnTo>
                  <a:lnTo>
                    <a:pt x="169" y="23"/>
                  </a:lnTo>
                  <a:lnTo>
                    <a:pt x="171" y="23"/>
                  </a:lnTo>
                  <a:lnTo>
                    <a:pt x="173" y="23"/>
                  </a:lnTo>
                  <a:lnTo>
                    <a:pt x="175" y="25"/>
                  </a:lnTo>
                  <a:lnTo>
                    <a:pt x="177" y="25"/>
                  </a:lnTo>
                  <a:lnTo>
                    <a:pt x="179" y="25"/>
                  </a:lnTo>
                  <a:lnTo>
                    <a:pt x="181" y="25"/>
                  </a:lnTo>
                  <a:lnTo>
                    <a:pt x="183" y="25"/>
                  </a:lnTo>
                  <a:lnTo>
                    <a:pt x="183" y="23"/>
                  </a:lnTo>
                  <a:lnTo>
                    <a:pt x="183" y="25"/>
                  </a:lnTo>
                  <a:lnTo>
                    <a:pt x="181" y="25"/>
                  </a:lnTo>
                  <a:lnTo>
                    <a:pt x="179" y="25"/>
                  </a:lnTo>
                  <a:lnTo>
                    <a:pt x="177" y="25"/>
                  </a:lnTo>
                  <a:lnTo>
                    <a:pt x="177" y="27"/>
                  </a:lnTo>
                  <a:lnTo>
                    <a:pt x="175" y="27"/>
                  </a:lnTo>
                  <a:lnTo>
                    <a:pt x="173" y="27"/>
                  </a:lnTo>
                  <a:lnTo>
                    <a:pt x="171" y="27"/>
                  </a:lnTo>
                  <a:lnTo>
                    <a:pt x="167" y="27"/>
                  </a:lnTo>
                  <a:lnTo>
                    <a:pt x="165" y="27"/>
                  </a:lnTo>
                  <a:lnTo>
                    <a:pt x="165" y="29"/>
                  </a:lnTo>
                  <a:lnTo>
                    <a:pt x="165" y="27"/>
                  </a:lnTo>
                  <a:lnTo>
                    <a:pt x="167" y="27"/>
                  </a:lnTo>
                  <a:lnTo>
                    <a:pt x="167" y="29"/>
                  </a:lnTo>
                  <a:lnTo>
                    <a:pt x="165" y="29"/>
                  </a:lnTo>
                  <a:lnTo>
                    <a:pt x="165" y="31"/>
                  </a:lnTo>
                  <a:lnTo>
                    <a:pt x="165" y="29"/>
                  </a:lnTo>
                  <a:lnTo>
                    <a:pt x="167" y="29"/>
                  </a:lnTo>
                  <a:lnTo>
                    <a:pt x="167" y="31"/>
                  </a:lnTo>
                  <a:lnTo>
                    <a:pt x="167" y="29"/>
                  </a:lnTo>
                  <a:lnTo>
                    <a:pt x="169" y="29"/>
                  </a:lnTo>
                  <a:lnTo>
                    <a:pt x="169" y="31"/>
                  </a:lnTo>
                  <a:lnTo>
                    <a:pt x="169" y="33"/>
                  </a:lnTo>
                  <a:lnTo>
                    <a:pt x="171" y="33"/>
                  </a:lnTo>
                  <a:lnTo>
                    <a:pt x="171" y="35"/>
                  </a:lnTo>
                  <a:lnTo>
                    <a:pt x="169" y="35"/>
                  </a:lnTo>
                  <a:lnTo>
                    <a:pt x="167" y="35"/>
                  </a:lnTo>
                  <a:lnTo>
                    <a:pt x="165" y="35"/>
                  </a:lnTo>
                  <a:lnTo>
                    <a:pt x="165" y="37"/>
                  </a:lnTo>
                  <a:lnTo>
                    <a:pt x="165" y="35"/>
                  </a:lnTo>
                  <a:lnTo>
                    <a:pt x="167" y="35"/>
                  </a:lnTo>
                  <a:lnTo>
                    <a:pt x="167" y="37"/>
                  </a:lnTo>
                  <a:lnTo>
                    <a:pt x="169" y="37"/>
                  </a:lnTo>
                  <a:lnTo>
                    <a:pt x="169" y="35"/>
                  </a:lnTo>
                  <a:lnTo>
                    <a:pt x="171" y="35"/>
                  </a:lnTo>
                  <a:lnTo>
                    <a:pt x="171" y="33"/>
                  </a:lnTo>
                  <a:lnTo>
                    <a:pt x="173" y="33"/>
                  </a:lnTo>
                  <a:lnTo>
                    <a:pt x="173" y="35"/>
                  </a:lnTo>
                  <a:lnTo>
                    <a:pt x="173" y="37"/>
                  </a:lnTo>
                  <a:lnTo>
                    <a:pt x="175" y="37"/>
                  </a:lnTo>
                  <a:lnTo>
                    <a:pt x="175" y="39"/>
                  </a:lnTo>
                  <a:lnTo>
                    <a:pt x="175" y="41"/>
                  </a:lnTo>
                  <a:lnTo>
                    <a:pt x="177" y="41"/>
                  </a:lnTo>
                  <a:lnTo>
                    <a:pt x="177" y="39"/>
                  </a:lnTo>
                  <a:lnTo>
                    <a:pt x="177" y="37"/>
                  </a:lnTo>
                  <a:lnTo>
                    <a:pt x="177" y="39"/>
                  </a:lnTo>
                  <a:lnTo>
                    <a:pt x="179" y="39"/>
                  </a:lnTo>
                  <a:lnTo>
                    <a:pt x="179" y="41"/>
                  </a:lnTo>
                  <a:lnTo>
                    <a:pt x="177" y="42"/>
                  </a:lnTo>
                  <a:lnTo>
                    <a:pt x="179" y="42"/>
                  </a:lnTo>
                  <a:lnTo>
                    <a:pt x="179" y="41"/>
                  </a:lnTo>
                  <a:lnTo>
                    <a:pt x="179" y="39"/>
                  </a:lnTo>
                  <a:lnTo>
                    <a:pt x="177" y="37"/>
                  </a:lnTo>
                  <a:lnTo>
                    <a:pt x="179" y="37"/>
                  </a:lnTo>
                  <a:lnTo>
                    <a:pt x="179" y="39"/>
                  </a:lnTo>
                  <a:lnTo>
                    <a:pt x="181" y="39"/>
                  </a:lnTo>
                  <a:lnTo>
                    <a:pt x="179" y="39"/>
                  </a:lnTo>
                  <a:lnTo>
                    <a:pt x="179" y="37"/>
                  </a:lnTo>
                  <a:lnTo>
                    <a:pt x="177" y="37"/>
                  </a:lnTo>
                  <a:lnTo>
                    <a:pt x="179" y="37"/>
                  </a:lnTo>
                  <a:lnTo>
                    <a:pt x="181" y="37"/>
                  </a:lnTo>
                  <a:lnTo>
                    <a:pt x="183" y="39"/>
                  </a:lnTo>
                  <a:lnTo>
                    <a:pt x="183" y="41"/>
                  </a:lnTo>
                  <a:lnTo>
                    <a:pt x="184" y="41"/>
                  </a:lnTo>
                  <a:lnTo>
                    <a:pt x="183" y="41"/>
                  </a:lnTo>
                  <a:lnTo>
                    <a:pt x="183" y="42"/>
                  </a:lnTo>
                  <a:lnTo>
                    <a:pt x="184" y="41"/>
                  </a:lnTo>
                  <a:lnTo>
                    <a:pt x="184" y="42"/>
                  </a:lnTo>
                  <a:lnTo>
                    <a:pt x="184" y="41"/>
                  </a:lnTo>
                  <a:lnTo>
                    <a:pt x="184" y="39"/>
                  </a:lnTo>
                  <a:lnTo>
                    <a:pt x="183" y="39"/>
                  </a:lnTo>
                  <a:lnTo>
                    <a:pt x="184" y="39"/>
                  </a:lnTo>
                  <a:lnTo>
                    <a:pt x="186" y="39"/>
                  </a:lnTo>
                  <a:lnTo>
                    <a:pt x="186" y="41"/>
                  </a:lnTo>
                  <a:lnTo>
                    <a:pt x="188" y="39"/>
                  </a:lnTo>
                  <a:lnTo>
                    <a:pt x="186" y="39"/>
                  </a:lnTo>
                  <a:lnTo>
                    <a:pt x="188" y="39"/>
                  </a:lnTo>
                  <a:lnTo>
                    <a:pt x="188" y="41"/>
                  </a:lnTo>
                  <a:lnTo>
                    <a:pt x="190" y="41"/>
                  </a:lnTo>
                  <a:lnTo>
                    <a:pt x="190" y="39"/>
                  </a:lnTo>
                  <a:lnTo>
                    <a:pt x="188" y="39"/>
                  </a:lnTo>
                  <a:lnTo>
                    <a:pt x="190" y="39"/>
                  </a:lnTo>
                  <a:lnTo>
                    <a:pt x="190" y="41"/>
                  </a:lnTo>
                  <a:lnTo>
                    <a:pt x="192" y="41"/>
                  </a:lnTo>
                  <a:lnTo>
                    <a:pt x="192" y="42"/>
                  </a:lnTo>
                  <a:lnTo>
                    <a:pt x="194" y="42"/>
                  </a:lnTo>
                  <a:lnTo>
                    <a:pt x="196" y="42"/>
                  </a:lnTo>
                  <a:lnTo>
                    <a:pt x="198" y="44"/>
                  </a:lnTo>
                  <a:lnTo>
                    <a:pt x="200" y="44"/>
                  </a:lnTo>
                  <a:lnTo>
                    <a:pt x="200" y="46"/>
                  </a:lnTo>
                  <a:lnTo>
                    <a:pt x="200" y="48"/>
                  </a:lnTo>
                  <a:lnTo>
                    <a:pt x="200" y="46"/>
                  </a:lnTo>
                  <a:lnTo>
                    <a:pt x="200" y="48"/>
                  </a:lnTo>
                  <a:lnTo>
                    <a:pt x="198" y="48"/>
                  </a:lnTo>
                  <a:lnTo>
                    <a:pt x="196" y="50"/>
                  </a:lnTo>
                  <a:lnTo>
                    <a:pt x="194" y="52"/>
                  </a:lnTo>
                  <a:lnTo>
                    <a:pt x="196" y="52"/>
                  </a:lnTo>
                  <a:lnTo>
                    <a:pt x="196" y="50"/>
                  </a:lnTo>
                  <a:lnTo>
                    <a:pt x="198" y="50"/>
                  </a:lnTo>
                  <a:lnTo>
                    <a:pt x="196" y="50"/>
                  </a:lnTo>
                  <a:lnTo>
                    <a:pt x="196" y="52"/>
                  </a:lnTo>
                  <a:lnTo>
                    <a:pt x="194" y="52"/>
                  </a:lnTo>
                  <a:lnTo>
                    <a:pt x="194" y="54"/>
                  </a:lnTo>
                  <a:lnTo>
                    <a:pt x="194" y="56"/>
                  </a:lnTo>
                  <a:lnTo>
                    <a:pt x="194" y="58"/>
                  </a:lnTo>
                  <a:lnTo>
                    <a:pt x="192" y="60"/>
                  </a:lnTo>
                  <a:lnTo>
                    <a:pt x="192" y="58"/>
                  </a:lnTo>
                  <a:lnTo>
                    <a:pt x="190" y="58"/>
                  </a:lnTo>
                  <a:lnTo>
                    <a:pt x="188" y="60"/>
                  </a:lnTo>
                  <a:lnTo>
                    <a:pt x="188" y="58"/>
                  </a:lnTo>
                  <a:lnTo>
                    <a:pt x="186" y="58"/>
                  </a:lnTo>
                  <a:lnTo>
                    <a:pt x="186" y="60"/>
                  </a:lnTo>
                  <a:lnTo>
                    <a:pt x="188" y="60"/>
                  </a:lnTo>
                  <a:lnTo>
                    <a:pt x="190" y="60"/>
                  </a:lnTo>
                  <a:lnTo>
                    <a:pt x="190" y="62"/>
                  </a:lnTo>
                  <a:lnTo>
                    <a:pt x="190" y="60"/>
                  </a:lnTo>
                  <a:lnTo>
                    <a:pt x="190" y="62"/>
                  </a:lnTo>
                  <a:lnTo>
                    <a:pt x="192" y="62"/>
                  </a:lnTo>
                  <a:lnTo>
                    <a:pt x="194" y="62"/>
                  </a:lnTo>
                  <a:lnTo>
                    <a:pt x="194" y="60"/>
                  </a:lnTo>
                  <a:lnTo>
                    <a:pt x="196" y="60"/>
                  </a:lnTo>
                  <a:lnTo>
                    <a:pt x="196" y="62"/>
                  </a:lnTo>
                  <a:lnTo>
                    <a:pt x="196" y="60"/>
                  </a:lnTo>
                  <a:lnTo>
                    <a:pt x="198" y="60"/>
                  </a:lnTo>
                  <a:lnTo>
                    <a:pt x="200" y="60"/>
                  </a:lnTo>
                  <a:lnTo>
                    <a:pt x="202" y="58"/>
                  </a:lnTo>
                  <a:lnTo>
                    <a:pt x="202" y="60"/>
                  </a:lnTo>
                  <a:lnTo>
                    <a:pt x="204" y="60"/>
                  </a:lnTo>
                  <a:lnTo>
                    <a:pt x="206" y="60"/>
                  </a:lnTo>
                  <a:lnTo>
                    <a:pt x="206" y="58"/>
                  </a:lnTo>
                  <a:lnTo>
                    <a:pt x="208" y="58"/>
                  </a:lnTo>
                  <a:lnTo>
                    <a:pt x="209" y="58"/>
                  </a:lnTo>
                  <a:lnTo>
                    <a:pt x="211" y="60"/>
                  </a:lnTo>
                  <a:lnTo>
                    <a:pt x="213" y="62"/>
                  </a:lnTo>
                  <a:lnTo>
                    <a:pt x="215" y="64"/>
                  </a:lnTo>
                  <a:lnTo>
                    <a:pt x="215" y="65"/>
                  </a:lnTo>
                  <a:lnTo>
                    <a:pt x="213" y="65"/>
                  </a:lnTo>
                  <a:lnTo>
                    <a:pt x="213" y="67"/>
                  </a:lnTo>
                  <a:lnTo>
                    <a:pt x="211" y="67"/>
                  </a:lnTo>
                  <a:lnTo>
                    <a:pt x="209" y="67"/>
                  </a:lnTo>
                  <a:lnTo>
                    <a:pt x="209" y="69"/>
                  </a:lnTo>
                  <a:lnTo>
                    <a:pt x="208" y="69"/>
                  </a:lnTo>
                  <a:lnTo>
                    <a:pt x="208" y="71"/>
                  </a:lnTo>
                  <a:lnTo>
                    <a:pt x="206" y="71"/>
                  </a:lnTo>
                  <a:lnTo>
                    <a:pt x="204" y="71"/>
                  </a:lnTo>
                  <a:lnTo>
                    <a:pt x="204" y="73"/>
                  </a:lnTo>
                  <a:lnTo>
                    <a:pt x="204" y="75"/>
                  </a:lnTo>
                  <a:lnTo>
                    <a:pt x="202" y="75"/>
                  </a:lnTo>
                  <a:lnTo>
                    <a:pt x="202" y="77"/>
                  </a:lnTo>
                  <a:lnTo>
                    <a:pt x="202" y="79"/>
                  </a:lnTo>
                  <a:lnTo>
                    <a:pt x="204" y="79"/>
                  </a:lnTo>
                  <a:lnTo>
                    <a:pt x="202" y="81"/>
                  </a:lnTo>
                  <a:lnTo>
                    <a:pt x="204" y="83"/>
                  </a:lnTo>
                  <a:lnTo>
                    <a:pt x="204" y="81"/>
                  </a:lnTo>
                  <a:lnTo>
                    <a:pt x="206" y="81"/>
                  </a:lnTo>
                  <a:lnTo>
                    <a:pt x="208" y="81"/>
                  </a:lnTo>
                  <a:lnTo>
                    <a:pt x="208" y="83"/>
                  </a:lnTo>
                  <a:lnTo>
                    <a:pt x="208" y="85"/>
                  </a:lnTo>
                  <a:lnTo>
                    <a:pt x="206" y="85"/>
                  </a:lnTo>
                  <a:lnTo>
                    <a:pt x="204" y="87"/>
                  </a:lnTo>
                  <a:lnTo>
                    <a:pt x="202" y="87"/>
                  </a:lnTo>
                  <a:lnTo>
                    <a:pt x="202" y="89"/>
                  </a:lnTo>
                  <a:lnTo>
                    <a:pt x="200" y="89"/>
                  </a:lnTo>
                  <a:lnTo>
                    <a:pt x="198" y="89"/>
                  </a:lnTo>
                  <a:lnTo>
                    <a:pt x="198" y="87"/>
                  </a:lnTo>
                  <a:lnTo>
                    <a:pt x="198" y="89"/>
                  </a:lnTo>
                  <a:lnTo>
                    <a:pt x="196" y="89"/>
                  </a:lnTo>
                  <a:lnTo>
                    <a:pt x="194" y="89"/>
                  </a:lnTo>
                  <a:lnTo>
                    <a:pt x="194" y="90"/>
                  </a:lnTo>
                  <a:lnTo>
                    <a:pt x="194" y="92"/>
                  </a:lnTo>
                  <a:lnTo>
                    <a:pt x="194" y="94"/>
                  </a:lnTo>
                  <a:lnTo>
                    <a:pt x="194" y="96"/>
                  </a:lnTo>
                  <a:lnTo>
                    <a:pt x="194" y="98"/>
                  </a:lnTo>
                  <a:lnTo>
                    <a:pt x="192" y="98"/>
                  </a:lnTo>
                  <a:lnTo>
                    <a:pt x="192" y="100"/>
                  </a:lnTo>
                  <a:lnTo>
                    <a:pt x="190" y="100"/>
                  </a:lnTo>
                  <a:lnTo>
                    <a:pt x="190" y="102"/>
                  </a:lnTo>
                  <a:lnTo>
                    <a:pt x="192" y="104"/>
                  </a:lnTo>
                  <a:lnTo>
                    <a:pt x="194" y="106"/>
                  </a:lnTo>
                  <a:lnTo>
                    <a:pt x="196" y="108"/>
                  </a:lnTo>
                  <a:lnTo>
                    <a:pt x="198" y="110"/>
                  </a:lnTo>
                  <a:lnTo>
                    <a:pt x="200" y="112"/>
                  </a:lnTo>
                  <a:lnTo>
                    <a:pt x="200" y="113"/>
                  </a:lnTo>
                  <a:lnTo>
                    <a:pt x="202" y="113"/>
                  </a:lnTo>
                  <a:lnTo>
                    <a:pt x="204" y="117"/>
                  </a:lnTo>
                  <a:lnTo>
                    <a:pt x="202" y="119"/>
                  </a:lnTo>
                  <a:lnTo>
                    <a:pt x="200" y="121"/>
                  </a:lnTo>
                  <a:lnTo>
                    <a:pt x="198" y="121"/>
                  </a:lnTo>
                  <a:lnTo>
                    <a:pt x="198" y="123"/>
                  </a:lnTo>
                  <a:lnTo>
                    <a:pt x="196" y="125"/>
                  </a:lnTo>
                  <a:lnTo>
                    <a:pt x="194" y="125"/>
                  </a:lnTo>
                  <a:lnTo>
                    <a:pt x="192" y="125"/>
                  </a:lnTo>
                  <a:lnTo>
                    <a:pt x="190" y="125"/>
                  </a:lnTo>
                  <a:lnTo>
                    <a:pt x="188" y="127"/>
                  </a:lnTo>
                  <a:lnTo>
                    <a:pt x="188" y="129"/>
                  </a:lnTo>
                  <a:lnTo>
                    <a:pt x="186" y="129"/>
                  </a:lnTo>
                  <a:lnTo>
                    <a:pt x="184" y="129"/>
                  </a:lnTo>
                  <a:lnTo>
                    <a:pt x="183" y="129"/>
                  </a:lnTo>
                  <a:lnTo>
                    <a:pt x="183" y="131"/>
                  </a:lnTo>
                  <a:lnTo>
                    <a:pt x="181" y="131"/>
                  </a:lnTo>
                  <a:lnTo>
                    <a:pt x="181" y="129"/>
                  </a:lnTo>
                  <a:lnTo>
                    <a:pt x="181" y="131"/>
                  </a:lnTo>
                  <a:lnTo>
                    <a:pt x="179" y="131"/>
                  </a:lnTo>
                  <a:lnTo>
                    <a:pt x="177" y="131"/>
                  </a:lnTo>
                  <a:lnTo>
                    <a:pt x="175" y="129"/>
                  </a:lnTo>
                  <a:lnTo>
                    <a:pt x="173" y="129"/>
                  </a:lnTo>
                  <a:lnTo>
                    <a:pt x="173" y="131"/>
                  </a:lnTo>
                  <a:lnTo>
                    <a:pt x="171" y="131"/>
                  </a:lnTo>
                  <a:lnTo>
                    <a:pt x="171" y="133"/>
                  </a:lnTo>
                  <a:lnTo>
                    <a:pt x="169" y="131"/>
                  </a:lnTo>
                  <a:lnTo>
                    <a:pt x="169" y="133"/>
                  </a:lnTo>
                  <a:lnTo>
                    <a:pt x="169" y="135"/>
                  </a:lnTo>
                  <a:lnTo>
                    <a:pt x="167" y="135"/>
                  </a:lnTo>
                  <a:lnTo>
                    <a:pt x="169" y="135"/>
                  </a:lnTo>
                  <a:lnTo>
                    <a:pt x="169" y="137"/>
                  </a:lnTo>
                  <a:lnTo>
                    <a:pt x="169" y="138"/>
                  </a:lnTo>
                  <a:lnTo>
                    <a:pt x="167" y="138"/>
                  </a:lnTo>
                  <a:lnTo>
                    <a:pt x="167" y="140"/>
                  </a:lnTo>
                  <a:lnTo>
                    <a:pt x="165" y="138"/>
                  </a:lnTo>
                  <a:lnTo>
                    <a:pt x="163" y="137"/>
                  </a:lnTo>
                  <a:lnTo>
                    <a:pt x="161" y="135"/>
                  </a:lnTo>
                  <a:lnTo>
                    <a:pt x="160" y="135"/>
                  </a:lnTo>
                  <a:lnTo>
                    <a:pt x="160" y="133"/>
                  </a:lnTo>
                  <a:lnTo>
                    <a:pt x="158" y="133"/>
                  </a:lnTo>
                  <a:lnTo>
                    <a:pt x="158" y="135"/>
                  </a:lnTo>
                  <a:lnTo>
                    <a:pt x="156" y="135"/>
                  </a:lnTo>
                  <a:lnTo>
                    <a:pt x="156" y="133"/>
                  </a:lnTo>
                  <a:lnTo>
                    <a:pt x="154" y="133"/>
                  </a:lnTo>
                  <a:lnTo>
                    <a:pt x="152" y="133"/>
                  </a:lnTo>
                  <a:lnTo>
                    <a:pt x="150" y="133"/>
                  </a:lnTo>
                  <a:lnTo>
                    <a:pt x="150" y="135"/>
                  </a:lnTo>
                  <a:lnTo>
                    <a:pt x="148" y="135"/>
                  </a:lnTo>
                  <a:lnTo>
                    <a:pt x="148" y="133"/>
                  </a:lnTo>
                  <a:lnTo>
                    <a:pt x="148" y="131"/>
                  </a:lnTo>
                  <a:lnTo>
                    <a:pt x="146" y="131"/>
                  </a:lnTo>
                  <a:lnTo>
                    <a:pt x="144" y="131"/>
                  </a:lnTo>
                  <a:lnTo>
                    <a:pt x="142" y="131"/>
                  </a:lnTo>
                  <a:lnTo>
                    <a:pt x="140" y="131"/>
                  </a:lnTo>
                  <a:lnTo>
                    <a:pt x="138" y="131"/>
                  </a:lnTo>
                  <a:lnTo>
                    <a:pt x="138" y="129"/>
                  </a:lnTo>
                  <a:lnTo>
                    <a:pt x="136" y="127"/>
                  </a:lnTo>
                  <a:lnTo>
                    <a:pt x="136" y="129"/>
                  </a:lnTo>
                  <a:lnTo>
                    <a:pt x="136" y="131"/>
                  </a:lnTo>
                  <a:lnTo>
                    <a:pt x="138" y="131"/>
                  </a:lnTo>
                  <a:lnTo>
                    <a:pt x="138" y="133"/>
                  </a:lnTo>
                  <a:lnTo>
                    <a:pt x="140" y="133"/>
                  </a:lnTo>
                  <a:lnTo>
                    <a:pt x="140" y="135"/>
                  </a:lnTo>
                  <a:lnTo>
                    <a:pt x="142" y="137"/>
                  </a:lnTo>
                  <a:lnTo>
                    <a:pt x="144" y="137"/>
                  </a:lnTo>
                  <a:lnTo>
                    <a:pt x="144" y="138"/>
                  </a:lnTo>
                  <a:lnTo>
                    <a:pt x="146" y="138"/>
                  </a:lnTo>
                  <a:lnTo>
                    <a:pt x="146" y="140"/>
                  </a:lnTo>
                  <a:lnTo>
                    <a:pt x="144" y="140"/>
                  </a:lnTo>
                  <a:lnTo>
                    <a:pt x="144" y="142"/>
                  </a:lnTo>
                  <a:lnTo>
                    <a:pt x="146" y="144"/>
                  </a:lnTo>
                  <a:lnTo>
                    <a:pt x="146" y="146"/>
                  </a:lnTo>
                  <a:lnTo>
                    <a:pt x="146" y="148"/>
                  </a:lnTo>
                  <a:lnTo>
                    <a:pt x="148" y="150"/>
                  </a:lnTo>
                  <a:lnTo>
                    <a:pt x="148" y="152"/>
                  </a:lnTo>
                  <a:lnTo>
                    <a:pt x="148" y="154"/>
                  </a:lnTo>
                  <a:lnTo>
                    <a:pt x="148" y="156"/>
                  </a:lnTo>
                  <a:lnTo>
                    <a:pt x="148" y="158"/>
                  </a:lnTo>
                  <a:lnTo>
                    <a:pt x="150" y="158"/>
                  </a:lnTo>
                  <a:lnTo>
                    <a:pt x="152" y="158"/>
                  </a:lnTo>
                  <a:lnTo>
                    <a:pt x="154" y="158"/>
                  </a:lnTo>
                  <a:lnTo>
                    <a:pt x="156" y="158"/>
                  </a:lnTo>
                  <a:lnTo>
                    <a:pt x="158" y="158"/>
                  </a:lnTo>
                  <a:lnTo>
                    <a:pt x="160" y="158"/>
                  </a:lnTo>
                  <a:lnTo>
                    <a:pt x="160" y="160"/>
                  </a:lnTo>
                  <a:lnTo>
                    <a:pt x="158" y="161"/>
                  </a:lnTo>
                  <a:lnTo>
                    <a:pt x="156" y="161"/>
                  </a:lnTo>
                  <a:lnTo>
                    <a:pt x="156" y="163"/>
                  </a:lnTo>
                  <a:lnTo>
                    <a:pt x="152" y="165"/>
                  </a:lnTo>
                  <a:lnTo>
                    <a:pt x="150" y="165"/>
                  </a:lnTo>
                  <a:lnTo>
                    <a:pt x="148" y="165"/>
                  </a:lnTo>
                  <a:lnTo>
                    <a:pt x="148" y="167"/>
                  </a:lnTo>
                  <a:lnTo>
                    <a:pt x="148" y="169"/>
                  </a:lnTo>
                  <a:lnTo>
                    <a:pt x="148" y="171"/>
                  </a:lnTo>
                  <a:lnTo>
                    <a:pt x="146" y="171"/>
                  </a:lnTo>
                  <a:lnTo>
                    <a:pt x="146" y="173"/>
                  </a:lnTo>
                  <a:lnTo>
                    <a:pt x="144" y="173"/>
                  </a:lnTo>
                  <a:lnTo>
                    <a:pt x="144" y="175"/>
                  </a:lnTo>
                  <a:lnTo>
                    <a:pt x="142" y="175"/>
                  </a:lnTo>
                  <a:lnTo>
                    <a:pt x="142" y="173"/>
                  </a:lnTo>
                  <a:lnTo>
                    <a:pt x="140" y="173"/>
                  </a:lnTo>
                  <a:lnTo>
                    <a:pt x="140" y="175"/>
                  </a:lnTo>
                  <a:lnTo>
                    <a:pt x="138" y="175"/>
                  </a:lnTo>
                  <a:lnTo>
                    <a:pt x="136" y="177"/>
                  </a:lnTo>
                  <a:lnTo>
                    <a:pt x="135" y="175"/>
                  </a:lnTo>
                  <a:lnTo>
                    <a:pt x="135" y="177"/>
                  </a:lnTo>
                  <a:lnTo>
                    <a:pt x="133" y="177"/>
                  </a:lnTo>
                  <a:lnTo>
                    <a:pt x="133" y="179"/>
                  </a:lnTo>
                  <a:lnTo>
                    <a:pt x="131" y="179"/>
                  </a:lnTo>
                  <a:lnTo>
                    <a:pt x="131" y="181"/>
                  </a:lnTo>
                  <a:lnTo>
                    <a:pt x="129" y="181"/>
                  </a:lnTo>
                  <a:lnTo>
                    <a:pt x="127" y="181"/>
                  </a:lnTo>
                  <a:lnTo>
                    <a:pt x="127" y="183"/>
                  </a:lnTo>
                  <a:lnTo>
                    <a:pt x="127" y="184"/>
                  </a:lnTo>
                  <a:lnTo>
                    <a:pt x="125" y="184"/>
                  </a:lnTo>
                  <a:lnTo>
                    <a:pt x="125" y="186"/>
                  </a:lnTo>
                  <a:lnTo>
                    <a:pt x="123" y="184"/>
                  </a:lnTo>
                  <a:lnTo>
                    <a:pt x="125" y="183"/>
                  </a:lnTo>
                  <a:lnTo>
                    <a:pt x="125" y="181"/>
                  </a:lnTo>
                  <a:lnTo>
                    <a:pt x="123" y="181"/>
                  </a:lnTo>
                  <a:lnTo>
                    <a:pt x="121" y="181"/>
                  </a:lnTo>
                  <a:lnTo>
                    <a:pt x="119" y="181"/>
                  </a:lnTo>
                  <a:lnTo>
                    <a:pt x="119" y="183"/>
                  </a:lnTo>
                  <a:lnTo>
                    <a:pt x="117" y="183"/>
                  </a:lnTo>
                  <a:lnTo>
                    <a:pt x="115" y="184"/>
                  </a:lnTo>
                  <a:lnTo>
                    <a:pt x="113" y="184"/>
                  </a:lnTo>
                  <a:lnTo>
                    <a:pt x="112" y="184"/>
                  </a:lnTo>
                  <a:lnTo>
                    <a:pt x="112" y="183"/>
                  </a:lnTo>
                  <a:lnTo>
                    <a:pt x="110" y="183"/>
                  </a:lnTo>
                  <a:lnTo>
                    <a:pt x="108" y="181"/>
                  </a:lnTo>
                  <a:lnTo>
                    <a:pt x="106" y="179"/>
                  </a:lnTo>
                  <a:lnTo>
                    <a:pt x="104" y="177"/>
                  </a:lnTo>
                  <a:lnTo>
                    <a:pt x="102" y="177"/>
                  </a:lnTo>
                  <a:lnTo>
                    <a:pt x="102" y="175"/>
                  </a:lnTo>
                  <a:lnTo>
                    <a:pt x="104" y="175"/>
                  </a:lnTo>
                  <a:lnTo>
                    <a:pt x="102" y="175"/>
                  </a:lnTo>
                  <a:lnTo>
                    <a:pt x="102" y="173"/>
                  </a:lnTo>
                  <a:lnTo>
                    <a:pt x="102" y="171"/>
                  </a:lnTo>
                  <a:lnTo>
                    <a:pt x="102" y="169"/>
                  </a:lnTo>
                  <a:lnTo>
                    <a:pt x="100" y="165"/>
                  </a:lnTo>
                  <a:lnTo>
                    <a:pt x="98" y="165"/>
                  </a:lnTo>
                  <a:lnTo>
                    <a:pt x="98" y="163"/>
                  </a:lnTo>
                  <a:lnTo>
                    <a:pt x="100" y="163"/>
                  </a:lnTo>
                  <a:lnTo>
                    <a:pt x="100" y="161"/>
                  </a:lnTo>
                  <a:lnTo>
                    <a:pt x="98" y="161"/>
                  </a:lnTo>
                  <a:lnTo>
                    <a:pt x="98" y="160"/>
                  </a:lnTo>
                  <a:lnTo>
                    <a:pt x="98" y="158"/>
                  </a:lnTo>
                  <a:lnTo>
                    <a:pt x="96" y="158"/>
                  </a:lnTo>
                  <a:lnTo>
                    <a:pt x="96" y="156"/>
                  </a:lnTo>
                  <a:lnTo>
                    <a:pt x="94" y="156"/>
                  </a:lnTo>
                  <a:lnTo>
                    <a:pt x="94" y="154"/>
                  </a:lnTo>
                  <a:lnTo>
                    <a:pt x="92" y="154"/>
                  </a:lnTo>
                  <a:lnTo>
                    <a:pt x="92" y="152"/>
                  </a:lnTo>
                  <a:lnTo>
                    <a:pt x="90" y="152"/>
                  </a:lnTo>
                  <a:lnTo>
                    <a:pt x="88" y="150"/>
                  </a:lnTo>
                  <a:lnTo>
                    <a:pt x="88" y="152"/>
                  </a:lnTo>
                  <a:lnTo>
                    <a:pt x="87" y="152"/>
                  </a:lnTo>
                  <a:lnTo>
                    <a:pt x="88" y="150"/>
                  </a:lnTo>
                  <a:lnTo>
                    <a:pt x="90" y="148"/>
                  </a:lnTo>
                  <a:lnTo>
                    <a:pt x="92" y="146"/>
                  </a:lnTo>
                  <a:lnTo>
                    <a:pt x="94" y="144"/>
                  </a:lnTo>
                  <a:lnTo>
                    <a:pt x="96" y="142"/>
                  </a:lnTo>
                  <a:lnTo>
                    <a:pt x="96" y="140"/>
                  </a:lnTo>
                  <a:lnTo>
                    <a:pt x="94" y="140"/>
                  </a:lnTo>
                  <a:lnTo>
                    <a:pt x="94" y="138"/>
                  </a:lnTo>
                  <a:lnTo>
                    <a:pt x="92" y="137"/>
                  </a:lnTo>
                  <a:lnTo>
                    <a:pt x="90" y="137"/>
                  </a:lnTo>
                  <a:lnTo>
                    <a:pt x="90" y="135"/>
                  </a:lnTo>
                  <a:lnTo>
                    <a:pt x="90" y="133"/>
                  </a:lnTo>
                  <a:lnTo>
                    <a:pt x="90" y="131"/>
                  </a:lnTo>
                  <a:lnTo>
                    <a:pt x="88" y="131"/>
                  </a:lnTo>
                  <a:lnTo>
                    <a:pt x="88" y="129"/>
                  </a:lnTo>
                  <a:lnTo>
                    <a:pt x="88" y="127"/>
                  </a:lnTo>
                  <a:lnTo>
                    <a:pt x="88" y="125"/>
                  </a:lnTo>
                  <a:lnTo>
                    <a:pt x="87" y="125"/>
                  </a:lnTo>
                  <a:lnTo>
                    <a:pt x="87" y="123"/>
                  </a:lnTo>
                  <a:lnTo>
                    <a:pt x="88" y="123"/>
                  </a:lnTo>
                  <a:lnTo>
                    <a:pt x="88" y="121"/>
                  </a:lnTo>
                  <a:lnTo>
                    <a:pt x="88" y="119"/>
                  </a:lnTo>
                  <a:lnTo>
                    <a:pt x="88" y="117"/>
                  </a:lnTo>
                  <a:lnTo>
                    <a:pt x="88" y="115"/>
                  </a:lnTo>
                  <a:lnTo>
                    <a:pt x="88" y="113"/>
                  </a:lnTo>
                  <a:lnTo>
                    <a:pt x="88" y="112"/>
                  </a:lnTo>
                  <a:lnTo>
                    <a:pt x="88" y="110"/>
                  </a:lnTo>
                  <a:lnTo>
                    <a:pt x="90" y="110"/>
                  </a:lnTo>
                  <a:lnTo>
                    <a:pt x="90" y="108"/>
                  </a:lnTo>
                  <a:lnTo>
                    <a:pt x="90" y="106"/>
                  </a:lnTo>
                  <a:lnTo>
                    <a:pt x="90" y="104"/>
                  </a:lnTo>
                  <a:lnTo>
                    <a:pt x="92" y="104"/>
                  </a:lnTo>
                  <a:lnTo>
                    <a:pt x="92" y="102"/>
                  </a:lnTo>
                  <a:lnTo>
                    <a:pt x="94" y="102"/>
                  </a:lnTo>
                  <a:lnTo>
                    <a:pt x="94" y="100"/>
                  </a:lnTo>
                  <a:lnTo>
                    <a:pt x="94" y="98"/>
                  </a:lnTo>
                  <a:lnTo>
                    <a:pt x="92" y="96"/>
                  </a:lnTo>
                  <a:lnTo>
                    <a:pt x="90" y="96"/>
                  </a:lnTo>
                  <a:lnTo>
                    <a:pt x="88" y="96"/>
                  </a:lnTo>
                  <a:lnTo>
                    <a:pt x="87" y="96"/>
                  </a:lnTo>
                  <a:lnTo>
                    <a:pt x="85" y="96"/>
                  </a:lnTo>
                  <a:lnTo>
                    <a:pt x="83" y="96"/>
                  </a:lnTo>
                  <a:lnTo>
                    <a:pt x="81" y="98"/>
                  </a:lnTo>
                  <a:lnTo>
                    <a:pt x="79" y="98"/>
                  </a:lnTo>
                  <a:lnTo>
                    <a:pt x="77" y="98"/>
                  </a:lnTo>
                  <a:lnTo>
                    <a:pt x="75" y="98"/>
                  </a:lnTo>
                  <a:lnTo>
                    <a:pt x="73" y="98"/>
                  </a:lnTo>
                  <a:lnTo>
                    <a:pt x="71" y="98"/>
                  </a:lnTo>
                  <a:lnTo>
                    <a:pt x="69" y="98"/>
                  </a:lnTo>
                  <a:lnTo>
                    <a:pt x="69" y="96"/>
                  </a:lnTo>
                  <a:lnTo>
                    <a:pt x="67" y="96"/>
                  </a:lnTo>
                  <a:lnTo>
                    <a:pt x="67" y="98"/>
                  </a:lnTo>
                  <a:lnTo>
                    <a:pt x="65" y="98"/>
                  </a:lnTo>
                  <a:lnTo>
                    <a:pt x="65" y="100"/>
                  </a:lnTo>
                  <a:lnTo>
                    <a:pt x="65" y="98"/>
                  </a:lnTo>
                  <a:lnTo>
                    <a:pt x="64" y="98"/>
                  </a:lnTo>
                  <a:lnTo>
                    <a:pt x="62" y="98"/>
                  </a:lnTo>
                  <a:lnTo>
                    <a:pt x="60" y="96"/>
                  </a:lnTo>
                  <a:lnTo>
                    <a:pt x="60" y="94"/>
                  </a:lnTo>
                  <a:lnTo>
                    <a:pt x="58" y="94"/>
                  </a:lnTo>
                  <a:lnTo>
                    <a:pt x="58" y="92"/>
                  </a:lnTo>
                  <a:lnTo>
                    <a:pt x="56" y="90"/>
                  </a:lnTo>
                  <a:lnTo>
                    <a:pt x="54" y="89"/>
                  </a:lnTo>
                  <a:lnTo>
                    <a:pt x="54" y="87"/>
                  </a:lnTo>
                  <a:lnTo>
                    <a:pt x="52" y="87"/>
                  </a:lnTo>
                  <a:lnTo>
                    <a:pt x="52" y="85"/>
                  </a:lnTo>
                  <a:lnTo>
                    <a:pt x="50" y="85"/>
                  </a:lnTo>
                  <a:lnTo>
                    <a:pt x="48" y="85"/>
                  </a:lnTo>
                  <a:lnTo>
                    <a:pt x="46" y="85"/>
                  </a:lnTo>
                  <a:lnTo>
                    <a:pt x="44" y="85"/>
                  </a:lnTo>
                  <a:lnTo>
                    <a:pt x="44" y="83"/>
                  </a:lnTo>
                  <a:lnTo>
                    <a:pt x="42" y="83"/>
                  </a:lnTo>
                  <a:lnTo>
                    <a:pt x="40" y="83"/>
                  </a:lnTo>
                  <a:lnTo>
                    <a:pt x="39" y="83"/>
                  </a:lnTo>
                  <a:lnTo>
                    <a:pt x="39" y="85"/>
                  </a:lnTo>
                  <a:lnTo>
                    <a:pt x="37" y="85"/>
                  </a:lnTo>
                  <a:lnTo>
                    <a:pt x="35" y="85"/>
                  </a:lnTo>
                  <a:lnTo>
                    <a:pt x="33" y="85"/>
                  </a:lnTo>
                  <a:lnTo>
                    <a:pt x="31" y="85"/>
                  </a:lnTo>
                  <a:lnTo>
                    <a:pt x="29" y="85"/>
                  </a:lnTo>
                  <a:lnTo>
                    <a:pt x="27" y="85"/>
                  </a:lnTo>
                  <a:lnTo>
                    <a:pt x="27" y="83"/>
                  </a:lnTo>
                  <a:lnTo>
                    <a:pt x="27" y="85"/>
                  </a:lnTo>
                  <a:lnTo>
                    <a:pt x="25" y="85"/>
                  </a:lnTo>
                  <a:lnTo>
                    <a:pt x="23" y="85"/>
                  </a:lnTo>
                  <a:lnTo>
                    <a:pt x="21" y="85"/>
                  </a:lnTo>
                  <a:lnTo>
                    <a:pt x="21" y="83"/>
                  </a:lnTo>
                  <a:lnTo>
                    <a:pt x="19" y="83"/>
                  </a:lnTo>
                  <a:lnTo>
                    <a:pt x="19" y="81"/>
                  </a:lnTo>
                  <a:lnTo>
                    <a:pt x="19" y="79"/>
                  </a:lnTo>
                  <a:lnTo>
                    <a:pt x="17" y="79"/>
                  </a:lnTo>
                  <a:lnTo>
                    <a:pt x="16" y="79"/>
                  </a:lnTo>
                  <a:lnTo>
                    <a:pt x="16" y="77"/>
                  </a:lnTo>
                  <a:lnTo>
                    <a:pt x="14" y="77"/>
                  </a:lnTo>
                  <a:lnTo>
                    <a:pt x="14" y="75"/>
                  </a:lnTo>
                  <a:lnTo>
                    <a:pt x="14" y="73"/>
                  </a:lnTo>
                  <a:lnTo>
                    <a:pt x="14" y="71"/>
                  </a:lnTo>
                  <a:lnTo>
                    <a:pt x="14" y="69"/>
                  </a:lnTo>
                  <a:lnTo>
                    <a:pt x="16" y="69"/>
                  </a:lnTo>
                  <a:lnTo>
                    <a:pt x="16" y="67"/>
                  </a:lnTo>
                  <a:lnTo>
                    <a:pt x="16" y="65"/>
                  </a:lnTo>
                  <a:lnTo>
                    <a:pt x="16" y="64"/>
                  </a:lnTo>
                  <a:lnTo>
                    <a:pt x="16" y="62"/>
                  </a:lnTo>
                  <a:lnTo>
                    <a:pt x="14" y="62"/>
                  </a:lnTo>
                  <a:lnTo>
                    <a:pt x="14" y="60"/>
                  </a:lnTo>
                  <a:lnTo>
                    <a:pt x="12" y="60"/>
                  </a:lnTo>
                  <a:lnTo>
                    <a:pt x="12" y="58"/>
                  </a:lnTo>
                  <a:lnTo>
                    <a:pt x="10" y="58"/>
                  </a:lnTo>
                  <a:lnTo>
                    <a:pt x="10" y="56"/>
                  </a:lnTo>
                  <a:lnTo>
                    <a:pt x="10" y="54"/>
                  </a:lnTo>
                  <a:lnTo>
                    <a:pt x="10" y="52"/>
                  </a:lnTo>
                  <a:lnTo>
                    <a:pt x="10" y="50"/>
                  </a:lnTo>
                  <a:lnTo>
                    <a:pt x="8" y="50"/>
                  </a:lnTo>
                  <a:lnTo>
                    <a:pt x="6" y="50"/>
                  </a:lnTo>
                  <a:lnTo>
                    <a:pt x="6" y="48"/>
                  </a:lnTo>
                  <a:lnTo>
                    <a:pt x="4" y="48"/>
                  </a:lnTo>
                  <a:lnTo>
                    <a:pt x="2" y="50"/>
                  </a:lnTo>
                  <a:lnTo>
                    <a:pt x="0" y="50"/>
                  </a:lnTo>
                  <a:lnTo>
                    <a:pt x="0" y="48"/>
                  </a:lnTo>
                  <a:lnTo>
                    <a:pt x="2" y="46"/>
                  </a:lnTo>
                  <a:lnTo>
                    <a:pt x="2" y="44"/>
                  </a:lnTo>
                  <a:lnTo>
                    <a:pt x="4" y="44"/>
                  </a:lnTo>
                  <a:lnTo>
                    <a:pt x="4" y="42"/>
                  </a:lnTo>
                  <a:lnTo>
                    <a:pt x="6" y="41"/>
                  </a:lnTo>
                  <a:lnTo>
                    <a:pt x="6" y="39"/>
                  </a:lnTo>
                  <a:lnTo>
                    <a:pt x="6" y="37"/>
                  </a:lnTo>
                  <a:lnTo>
                    <a:pt x="6" y="33"/>
                  </a:lnTo>
                  <a:lnTo>
                    <a:pt x="8" y="29"/>
                  </a:lnTo>
                  <a:lnTo>
                    <a:pt x="8" y="27"/>
                  </a:lnTo>
                  <a:lnTo>
                    <a:pt x="10" y="25"/>
                  </a:lnTo>
                  <a:lnTo>
                    <a:pt x="10" y="23"/>
                  </a:lnTo>
                  <a:lnTo>
                    <a:pt x="12" y="21"/>
                  </a:lnTo>
                  <a:lnTo>
                    <a:pt x="14" y="19"/>
                  </a:lnTo>
                  <a:lnTo>
                    <a:pt x="14" y="17"/>
                  </a:lnTo>
                  <a:lnTo>
                    <a:pt x="16" y="17"/>
                  </a:lnTo>
                  <a:lnTo>
                    <a:pt x="17" y="17"/>
                  </a:lnTo>
                  <a:lnTo>
                    <a:pt x="17" y="16"/>
                  </a:lnTo>
                  <a:lnTo>
                    <a:pt x="19" y="16"/>
                  </a:lnTo>
                  <a:lnTo>
                    <a:pt x="19" y="14"/>
                  </a:lnTo>
                  <a:lnTo>
                    <a:pt x="21" y="12"/>
                  </a:lnTo>
                  <a:lnTo>
                    <a:pt x="21" y="10"/>
                  </a:lnTo>
                  <a:lnTo>
                    <a:pt x="23" y="10"/>
                  </a:lnTo>
                  <a:lnTo>
                    <a:pt x="25" y="8"/>
                  </a:lnTo>
                  <a:lnTo>
                    <a:pt x="27" y="8"/>
                  </a:lnTo>
                  <a:lnTo>
                    <a:pt x="29" y="8"/>
                  </a:lnTo>
                  <a:lnTo>
                    <a:pt x="31" y="8"/>
                  </a:lnTo>
                  <a:lnTo>
                    <a:pt x="31" y="6"/>
                  </a:lnTo>
                  <a:lnTo>
                    <a:pt x="33" y="6"/>
                  </a:lnTo>
                  <a:lnTo>
                    <a:pt x="33" y="8"/>
                  </a:lnTo>
                  <a:lnTo>
                    <a:pt x="31" y="8"/>
                  </a:lnTo>
                  <a:lnTo>
                    <a:pt x="29" y="8"/>
                  </a:lnTo>
                  <a:lnTo>
                    <a:pt x="27" y="10"/>
                  </a:lnTo>
                  <a:lnTo>
                    <a:pt x="23" y="10"/>
                  </a:lnTo>
                  <a:lnTo>
                    <a:pt x="21" y="10"/>
                  </a:lnTo>
                  <a:lnTo>
                    <a:pt x="21" y="12"/>
                  </a:lnTo>
                  <a:lnTo>
                    <a:pt x="23" y="14"/>
                  </a:lnTo>
                  <a:lnTo>
                    <a:pt x="23" y="16"/>
                  </a:lnTo>
                  <a:lnTo>
                    <a:pt x="25" y="17"/>
                  </a:lnTo>
                  <a:lnTo>
                    <a:pt x="27" y="19"/>
                  </a:lnTo>
                  <a:lnTo>
                    <a:pt x="25" y="19"/>
                  </a:lnTo>
                  <a:lnTo>
                    <a:pt x="25" y="21"/>
                  </a:lnTo>
                  <a:lnTo>
                    <a:pt x="27" y="21"/>
                  </a:lnTo>
                  <a:lnTo>
                    <a:pt x="25" y="21"/>
                  </a:lnTo>
                  <a:lnTo>
                    <a:pt x="27" y="21"/>
                  </a:lnTo>
                  <a:lnTo>
                    <a:pt x="27" y="23"/>
                  </a:lnTo>
                  <a:lnTo>
                    <a:pt x="29" y="25"/>
                  </a:lnTo>
                  <a:lnTo>
                    <a:pt x="27" y="25"/>
                  </a:lnTo>
                  <a:lnTo>
                    <a:pt x="27" y="27"/>
                  </a:lnTo>
                  <a:lnTo>
                    <a:pt x="27" y="29"/>
                  </a:lnTo>
                  <a:lnTo>
                    <a:pt x="25" y="29"/>
                  </a:lnTo>
                  <a:lnTo>
                    <a:pt x="25" y="31"/>
                  </a:lnTo>
                  <a:lnTo>
                    <a:pt x="25" y="33"/>
                  </a:lnTo>
                  <a:lnTo>
                    <a:pt x="23" y="33"/>
                  </a:lnTo>
                  <a:lnTo>
                    <a:pt x="23" y="35"/>
                  </a:lnTo>
                  <a:lnTo>
                    <a:pt x="21" y="35"/>
                  </a:lnTo>
                  <a:lnTo>
                    <a:pt x="21" y="37"/>
                  </a:lnTo>
                  <a:lnTo>
                    <a:pt x="19" y="39"/>
                  </a:lnTo>
                  <a:lnTo>
                    <a:pt x="19" y="41"/>
                  </a:lnTo>
                  <a:lnTo>
                    <a:pt x="21" y="41"/>
                  </a:lnTo>
                  <a:lnTo>
                    <a:pt x="21" y="42"/>
                  </a:lnTo>
                  <a:lnTo>
                    <a:pt x="23" y="44"/>
                  </a:lnTo>
                  <a:lnTo>
                    <a:pt x="21" y="44"/>
                  </a:lnTo>
                  <a:lnTo>
                    <a:pt x="21" y="42"/>
                  </a:lnTo>
                  <a:lnTo>
                    <a:pt x="21" y="44"/>
                  </a:lnTo>
                  <a:lnTo>
                    <a:pt x="23" y="44"/>
                  </a:lnTo>
                  <a:lnTo>
                    <a:pt x="23" y="46"/>
                  </a:lnTo>
                  <a:lnTo>
                    <a:pt x="25" y="46"/>
                  </a:lnTo>
                  <a:lnTo>
                    <a:pt x="25" y="48"/>
                  </a:lnTo>
                  <a:lnTo>
                    <a:pt x="25" y="50"/>
                  </a:lnTo>
                  <a:lnTo>
                    <a:pt x="27" y="50"/>
                  </a:lnTo>
                  <a:lnTo>
                    <a:pt x="25" y="50"/>
                  </a:lnTo>
                  <a:lnTo>
                    <a:pt x="27" y="50"/>
                  </a:lnTo>
                  <a:lnTo>
                    <a:pt x="27" y="52"/>
                  </a:lnTo>
                  <a:lnTo>
                    <a:pt x="29" y="52"/>
                  </a:lnTo>
                  <a:lnTo>
                    <a:pt x="31" y="50"/>
                  </a:lnTo>
                  <a:lnTo>
                    <a:pt x="33" y="50"/>
                  </a:lnTo>
                  <a:lnTo>
                    <a:pt x="35" y="50"/>
                  </a:lnTo>
                  <a:lnTo>
                    <a:pt x="35" y="48"/>
                  </a:lnTo>
                  <a:lnTo>
                    <a:pt x="37" y="48"/>
                  </a:lnTo>
                  <a:lnTo>
                    <a:pt x="37" y="46"/>
                  </a:lnTo>
                  <a:lnTo>
                    <a:pt x="37" y="44"/>
                  </a:lnTo>
                  <a:lnTo>
                    <a:pt x="37" y="42"/>
                  </a:lnTo>
                  <a:lnTo>
                    <a:pt x="37" y="41"/>
                  </a:lnTo>
                  <a:lnTo>
                    <a:pt x="37" y="39"/>
                  </a:lnTo>
                  <a:lnTo>
                    <a:pt x="35" y="37"/>
                  </a:lnTo>
                  <a:lnTo>
                    <a:pt x="35" y="35"/>
                  </a:lnTo>
                  <a:lnTo>
                    <a:pt x="33" y="35"/>
                  </a:lnTo>
                  <a:lnTo>
                    <a:pt x="33" y="33"/>
                  </a:lnTo>
                  <a:lnTo>
                    <a:pt x="31" y="33"/>
                  </a:lnTo>
                  <a:lnTo>
                    <a:pt x="31" y="31"/>
                  </a:lnTo>
                  <a:lnTo>
                    <a:pt x="31" y="29"/>
                  </a:lnTo>
                  <a:lnTo>
                    <a:pt x="29" y="27"/>
                  </a:lnTo>
                  <a:lnTo>
                    <a:pt x="29" y="25"/>
                  </a:lnTo>
                  <a:lnTo>
                    <a:pt x="29" y="23"/>
                  </a:lnTo>
                  <a:lnTo>
                    <a:pt x="31" y="23"/>
                  </a:lnTo>
                  <a:lnTo>
                    <a:pt x="31" y="21"/>
                  </a:lnTo>
                  <a:lnTo>
                    <a:pt x="29" y="21"/>
                  </a:lnTo>
                  <a:lnTo>
                    <a:pt x="31" y="21"/>
                  </a:lnTo>
                  <a:lnTo>
                    <a:pt x="31" y="19"/>
                  </a:lnTo>
                  <a:lnTo>
                    <a:pt x="33" y="19"/>
                  </a:lnTo>
                  <a:lnTo>
                    <a:pt x="35" y="19"/>
                  </a:lnTo>
                  <a:lnTo>
                    <a:pt x="37" y="19"/>
                  </a:lnTo>
                  <a:lnTo>
                    <a:pt x="40" y="17"/>
                  </a:lnTo>
                  <a:lnTo>
                    <a:pt x="42" y="16"/>
                  </a:lnTo>
                  <a:lnTo>
                    <a:pt x="44" y="16"/>
                  </a:lnTo>
                  <a:lnTo>
                    <a:pt x="46" y="16"/>
                  </a:lnTo>
                  <a:lnTo>
                    <a:pt x="44" y="16"/>
                  </a:lnTo>
                  <a:lnTo>
                    <a:pt x="46" y="16"/>
                  </a:lnTo>
                  <a:lnTo>
                    <a:pt x="48" y="14"/>
                  </a:lnTo>
                  <a:lnTo>
                    <a:pt x="50" y="14"/>
                  </a:lnTo>
                  <a:lnTo>
                    <a:pt x="52" y="14"/>
                  </a:lnTo>
                  <a:lnTo>
                    <a:pt x="52" y="12"/>
                  </a:lnTo>
                  <a:lnTo>
                    <a:pt x="50" y="12"/>
                  </a:lnTo>
                  <a:lnTo>
                    <a:pt x="52" y="12"/>
                  </a:lnTo>
                  <a:lnTo>
                    <a:pt x="52" y="14"/>
                  </a:lnTo>
                  <a:lnTo>
                    <a:pt x="52" y="12"/>
                  </a:lnTo>
                  <a:lnTo>
                    <a:pt x="52" y="14"/>
                  </a:lnTo>
                  <a:lnTo>
                    <a:pt x="52" y="12"/>
                  </a:lnTo>
                  <a:lnTo>
                    <a:pt x="50" y="10"/>
                  </a:lnTo>
                  <a:lnTo>
                    <a:pt x="52" y="12"/>
                  </a:lnTo>
                  <a:lnTo>
                    <a:pt x="54" y="12"/>
                  </a:lnTo>
                  <a:lnTo>
                    <a:pt x="56" y="12"/>
                  </a:lnTo>
                  <a:lnTo>
                    <a:pt x="56" y="14"/>
                  </a:lnTo>
                  <a:lnTo>
                    <a:pt x="56" y="12"/>
                  </a:lnTo>
                  <a:lnTo>
                    <a:pt x="58" y="12"/>
                  </a:lnTo>
                  <a:lnTo>
                    <a:pt x="58" y="10"/>
                  </a:lnTo>
                  <a:lnTo>
                    <a:pt x="56" y="10"/>
                  </a:lnTo>
                  <a:lnTo>
                    <a:pt x="56" y="8"/>
                  </a:lnTo>
                  <a:lnTo>
                    <a:pt x="56" y="10"/>
                  </a:lnTo>
                  <a:lnTo>
                    <a:pt x="56" y="8"/>
                  </a:lnTo>
                  <a:lnTo>
                    <a:pt x="56" y="10"/>
                  </a:lnTo>
                  <a:lnTo>
                    <a:pt x="54" y="10"/>
                  </a:lnTo>
                  <a:lnTo>
                    <a:pt x="52" y="10"/>
                  </a:lnTo>
                  <a:lnTo>
                    <a:pt x="50" y="10"/>
                  </a:lnTo>
                  <a:lnTo>
                    <a:pt x="50" y="8"/>
                  </a:lnTo>
                  <a:lnTo>
                    <a:pt x="50" y="6"/>
                  </a:lnTo>
                  <a:lnTo>
                    <a:pt x="48" y="6"/>
                  </a:lnTo>
                  <a:lnTo>
                    <a:pt x="48" y="4"/>
                  </a:lnTo>
                  <a:lnTo>
                    <a:pt x="50" y="4"/>
                  </a:lnTo>
                  <a:lnTo>
                    <a:pt x="50" y="2"/>
                  </a:lnTo>
                  <a:lnTo>
                    <a:pt x="52" y="2"/>
                  </a:lnTo>
                  <a:lnTo>
                    <a:pt x="52" y="0"/>
                  </a:lnTo>
                  <a:lnTo>
                    <a:pt x="54" y="0"/>
                  </a:lnTo>
                  <a:lnTo>
                    <a:pt x="56"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0" name="Freeform 250"/>
            <p:cNvSpPr>
              <a:spLocks noEditPoints="1"/>
            </p:cNvSpPr>
            <p:nvPr/>
          </p:nvSpPr>
          <p:spPr bwMode="auto">
            <a:xfrm>
              <a:off x="3392488" y="4351338"/>
              <a:ext cx="12700" cy="7938"/>
            </a:xfrm>
            <a:custGeom>
              <a:avLst/>
              <a:gdLst>
                <a:gd name="T0" fmla="*/ 4 w 8"/>
                <a:gd name="T1" fmla="*/ 5 h 5"/>
                <a:gd name="T2" fmla="*/ 4 w 8"/>
                <a:gd name="T3" fmla="*/ 5 h 5"/>
                <a:gd name="T4" fmla="*/ 2 w 8"/>
                <a:gd name="T5" fmla="*/ 5 h 5"/>
                <a:gd name="T6" fmla="*/ 4 w 8"/>
                <a:gd name="T7" fmla="*/ 5 h 5"/>
                <a:gd name="T8" fmla="*/ 4 w 8"/>
                <a:gd name="T9" fmla="*/ 5 h 5"/>
                <a:gd name="T10" fmla="*/ 4 w 8"/>
                <a:gd name="T11" fmla="*/ 5 h 5"/>
                <a:gd name="T12" fmla="*/ 4 w 8"/>
                <a:gd name="T13" fmla="*/ 4 h 5"/>
                <a:gd name="T14" fmla="*/ 4 w 8"/>
                <a:gd name="T15" fmla="*/ 5 h 5"/>
                <a:gd name="T16" fmla="*/ 4 w 8"/>
                <a:gd name="T17" fmla="*/ 4 h 5"/>
                <a:gd name="T18" fmla="*/ 4 w 8"/>
                <a:gd name="T19" fmla="*/ 5 h 5"/>
                <a:gd name="T20" fmla="*/ 4 w 8"/>
                <a:gd name="T21" fmla="*/ 5 h 5"/>
                <a:gd name="T22" fmla="*/ 4 w 8"/>
                <a:gd name="T23" fmla="*/ 5 h 5"/>
                <a:gd name="T24" fmla="*/ 2 w 8"/>
                <a:gd name="T25" fmla="*/ 5 h 5"/>
                <a:gd name="T26" fmla="*/ 2 w 8"/>
                <a:gd name="T27" fmla="*/ 5 h 5"/>
                <a:gd name="T28" fmla="*/ 2 w 8"/>
                <a:gd name="T29" fmla="*/ 5 h 5"/>
                <a:gd name="T30" fmla="*/ 2 w 8"/>
                <a:gd name="T31" fmla="*/ 5 h 5"/>
                <a:gd name="T32" fmla="*/ 2 w 8"/>
                <a:gd name="T33" fmla="*/ 5 h 5"/>
                <a:gd name="T34" fmla="*/ 2 w 8"/>
                <a:gd name="T35" fmla="*/ 5 h 5"/>
                <a:gd name="T36" fmla="*/ 2 w 8"/>
                <a:gd name="T37" fmla="*/ 5 h 5"/>
                <a:gd name="T38" fmla="*/ 2 w 8"/>
                <a:gd name="T39" fmla="*/ 4 h 5"/>
                <a:gd name="T40" fmla="*/ 2 w 8"/>
                <a:gd name="T41" fmla="*/ 4 h 5"/>
                <a:gd name="T42" fmla="*/ 4 w 8"/>
                <a:gd name="T43" fmla="*/ 4 h 5"/>
                <a:gd name="T44" fmla="*/ 4 w 8"/>
                <a:gd name="T45" fmla="*/ 4 h 5"/>
                <a:gd name="T46" fmla="*/ 0 w 8"/>
                <a:gd name="T47" fmla="*/ 5 h 5"/>
                <a:gd name="T48" fmla="*/ 0 w 8"/>
                <a:gd name="T49" fmla="*/ 4 h 5"/>
                <a:gd name="T50" fmla="*/ 0 w 8"/>
                <a:gd name="T51" fmla="*/ 4 h 5"/>
                <a:gd name="T52" fmla="*/ 0 w 8"/>
                <a:gd name="T53" fmla="*/ 4 h 5"/>
                <a:gd name="T54" fmla="*/ 4 w 8"/>
                <a:gd name="T55" fmla="*/ 4 h 5"/>
                <a:gd name="T56" fmla="*/ 4 w 8"/>
                <a:gd name="T57" fmla="*/ 4 h 5"/>
                <a:gd name="T58" fmla="*/ 4 w 8"/>
                <a:gd name="T59" fmla="*/ 4 h 5"/>
                <a:gd name="T60" fmla="*/ 4 w 8"/>
                <a:gd name="T61" fmla="*/ 4 h 5"/>
                <a:gd name="T62" fmla="*/ 4 w 8"/>
                <a:gd name="T63" fmla="*/ 4 h 5"/>
                <a:gd name="T64" fmla="*/ 4 w 8"/>
                <a:gd name="T65" fmla="*/ 4 h 5"/>
                <a:gd name="T66" fmla="*/ 8 w 8"/>
                <a:gd name="T67" fmla="*/ 4 h 5"/>
                <a:gd name="T68" fmla="*/ 6 w 8"/>
                <a:gd name="T69" fmla="*/ 4 h 5"/>
                <a:gd name="T70" fmla="*/ 6 w 8"/>
                <a:gd name="T71" fmla="*/ 4 h 5"/>
                <a:gd name="T72" fmla="*/ 6 w 8"/>
                <a:gd name="T73" fmla="*/ 4 h 5"/>
                <a:gd name="T74" fmla="*/ 6 w 8"/>
                <a:gd name="T75" fmla="*/ 4 h 5"/>
                <a:gd name="T76" fmla="*/ 6 w 8"/>
                <a:gd name="T77" fmla="*/ 4 h 5"/>
                <a:gd name="T78" fmla="*/ 6 w 8"/>
                <a:gd name="T79" fmla="*/ 4 h 5"/>
                <a:gd name="T80" fmla="*/ 6 w 8"/>
                <a:gd name="T81" fmla="*/ 4 h 5"/>
                <a:gd name="T82" fmla="*/ 8 w 8"/>
                <a:gd name="T83" fmla="*/ 4 h 5"/>
                <a:gd name="T84" fmla="*/ 8 w 8"/>
                <a:gd name="T85" fmla="*/ 0 h 5"/>
                <a:gd name="T86" fmla="*/ 8 w 8"/>
                <a:gd name="T87" fmla="*/ 0 h 5"/>
                <a:gd name="T88" fmla="*/ 6 w 8"/>
                <a:gd name="T89" fmla="*/ 0 h 5"/>
                <a:gd name="T90" fmla="*/ 8 w 8"/>
                <a:gd name="T9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 h="5">
                  <a:moveTo>
                    <a:pt x="4" y="5"/>
                  </a:moveTo>
                  <a:lnTo>
                    <a:pt x="4" y="5"/>
                  </a:lnTo>
                  <a:lnTo>
                    <a:pt x="4" y="5"/>
                  </a:lnTo>
                  <a:lnTo>
                    <a:pt x="4" y="5"/>
                  </a:lnTo>
                  <a:lnTo>
                    <a:pt x="2" y="5"/>
                  </a:lnTo>
                  <a:lnTo>
                    <a:pt x="2" y="5"/>
                  </a:lnTo>
                  <a:lnTo>
                    <a:pt x="4" y="5"/>
                  </a:lnTo>
                  <a:lnTo>
                    <a:pt x="4" y="5"/>
                  </a:lnTo>
                  <a:lnTo>
                    <a:pt x="4" y="5"/>
                  </a:lnTo>
                  <a:lnTo>
                    <a:pt x="4" y="5"/>
                  </a:lnTo>
                  <a:lnTo>
                    <a:pt x="4" y="5"/>
                  </a:lnTo>
                  <a:lnTo>
                    <a:pt x="4" y="5"/>
                  </a:lnTo>
                  <a:lnTo>
                    <a:pt x="4" y="5"/>
                  </a:lnTo>
                  <a:close/>
                  <a:moveTo>
                    <a:pt x="4" y="4"/>
                  </a:moveTo>
                  <a:lnTo>
                    <a:pt x="4" y="5"/>
                  </a:lnTo>
                  <a:lnTo>
                    <a:pt x="4" y="5"/>
                  </a:lnTo>
                  <a:lnTo>
                    <a:pt x="4" y="5"/>
                  </a:lnTo>
                  <a:lnTo>
                    <a:pt x="4" y="4"/>
                  </a:lnTo>
                  <a:lnTo>
                    <a:pt x="4" y="5"/>
                  </a:lnTo>
                  <a:lnTo>
                    <a:pt x="4" y="5"/>
                  </a:lnTo>
                  <a:lnTo>
                    <a:pt x="4" y="5"/>
                  </a:lnTo>
                  <a:lnTo>
                    <a:pt x="4" y="5"/>
                  </a:lnTo>
                  <a:lnTo>
                    <a:pt x="4" y="5"/>
                  </a:lnTo>
                  <a:lnTo>
                    <a:pt x="4" y="5"/>
                  </a:lnTo>
                  <a:lnTo>
                    <a:pt x="2" y="5"/>
                  </a:lnTo>
                  <a:lnTo>
                    <a:pt x="2" y="5"/>
                  </a:lnTo>
                  <a:lnTo>
                    <a:pt x="2" y="5"/>
                  </a:lnTo>
                  <a:lnTo>
                    <a:pt x="2" y="5"/>
                  </a:lnTo>
                  <a:lnTo>
                    <a:pt x="2" y="5"/>
                  </a:lnTo>
                  <a:lnTo>
                    <a:pt x="2" y="5"/>
                  </a:lnTo>
                  <a:lnTo>
                    <a:pt x="2" y="5"/>
                  </a:lnTo>
                  <a:lnTo>
                    <a:pt x="2" y="5"/>
                  </a:lnTo>
                  <a:lnTo>
                    <a:pt x="2" y="5"/>
                  </a:lnTo>
                  <a:lnTo>
                    <a:pt x="2" y="5"/>
                  </a:lnTo>
                  <a:lnTo>
                    <a:pt x="2" y="5"/>
                  </a:lnTo>
                  <a:lnTo>
                    <a:pt x="2" y="5"/>
                  </a:lnTo>
                  <a:lnTo>
                    <a:pt x="2" y="5"/>
                  </a:lnTo>
                  <a:lnTo>
                    <a:pt x="2" y="5"/>
                  </a:lnTo>
                  <a:lnTo>
                    <a:pt x="2" y="5"/>
                  </a:lnTo>
                  <a:lnTo>
                    <a:pt x="2" y="4"/>
                  </a:lnTo>
                  <a:lnTo>
                    <a:pt x="2" y="4"/>
                  </a:lnTo>
                  <a:lnTo>
                    <a:pt x="2" y="4"/>
                  </a:lnTo>
                  <a:lnTo>
                    <a:pt x="2" y="4"/>
                  </a:lnTo>
                  <a:lnTo>
                    <a:pt x="4" y="4"/>
                  </a:lnTo>
                  <a:lnTo>
                    <a:pt x="4" y="4"/>
                  </a:lnTo>
                  <a:lnTo>
                    <a:pt x="4" y="4"/>
                  </a:lnTo>
                  <a:close/>
                  <a:moveTo>
                    <a:pt x="0" y="4"/>
                  </a:moveTo>
                  <a:lnTo>
                    <a:pt x="0" y="5"/>
                  </a:lnTo>
                  <a:lnTo>
                    <a:pt x="0" y="4"/>
                  </a:lnTo>
                  <a:lnTo>
                    <a:pt x="0" y="4"/>
                  </a:lnTo>
                  <a:lnTo>
                    <a:pt x="0" y="4"/>
                  </a:lnTo>
                  <a:lnTo>
                    <a:pt x="0" y="4"/>
                  </a:lnTo>
                  <a:lnTo>
                    <a:pt x="0" y="4"/>
                  </a:lnTo>
                  <a:lnTo>
                    <a:pt x="0" y="4"/>
                  </a:lnTo>
                  <a:lnTo>
                    <a:pt x="0" y="4"/>
                  </a:lnTo>
                  <a:close/>
                  <a:moveTo>
                    <a:pt x="4" y="4"/>
                  </a:moveTo>
                  <a:lnTo>
                    <a:pt x="4" y="4"/>
                  </a:lnTo>
                  <a:lnTo>
                    <a:pt x="4" y="4"/>
                  </a:lnTo>
                  <a:lnTo>
                    <a:pt x="4" y="4"/>
                  </a:lnTo>
                  <a:lnTo>
                    <a:pt x="4" y="4"/>
                  </a:lnTo>
                  <a:lnTo>
                    <a:pt x="4" y="4"/>
                  </a:lnTo>
                  <a:lnTo>
                    <a:pt x="4" y="4"/>
                  </a:lnTo>
                  <a:lnTo>
                    <a:pt x="4" y="4"/>
                  </a:lnTo>
                  <a:lnTo>
                    <a:pt x="4" y="4"/>
                  </a:lnTo>
                  <a:lnTo>
                    <a:pt x="4" y="4"/>
                  </a:lnTo>
                  <a:lnTo>
                    <a:pt x="4" y="4"/>
                  </a:lnTo>
                  <a:close/>
                  <a:moveTo>
                    <a:pt x="8" y="4"/>
                  </a:moveTo>
                  <a:lnTo>
                    <a:pt x="8" y="4"/>
                  </a:lnTo>
                  <a:lnTo>
                    <a:pt x="8"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8" y="4"/>
                  </a:lnTo>
                  <a:lnTo>
                    <a:pt x="8" y="4"/>
                  </a:lnTo>
                  <a:close/>
                  <a:moveTo>
                    <a:pt x="8" y="0"/>
                  </a:moveTo>
                  <a:lnTo>
                    <a:pt x="8" y="0"/>
                  </a:lnTo>
                  <a:lnTo>
                    <a:pt x="8" y="0"/>
                  </a:lnTo>
                  <a:lnTo>
                    <a:pt x="8" y="0"/>
                  </a:lnTo>
                  <a:lnTo>
                    <a:pt x="6" y="0"/>
                  </a:lnTo>
                  <a:lnTo>
                    <a:pt x="6" y="0"/>
                  </a:lnTo>
                  <a:lnTo>
                    <a:pt x="6" y="0"/>
                  </a:lnTo>
                  <a:lnTo>
                    <a:pt x="8" y="0"/>
                  </a:lnTo>
                  <a:lnTo>
                    <a:pt x="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1" name="Freeform 251"/>
            <p:cNvSpPr>
              <a:spLocks noEditPoints="1"/>
            </p:cNvSpPr>
            <p:nvPr/>
          </p:nvSpPr>
          <p:spPr bwMode="auto">
            <a:xfrm>
              <a:off x="3387725" y="4359275"/>
              <a:ext cx="11113" cy="19050"/>
            </a:xfrm>
            <a:custGeom>
              <a:avLst/>
              <a:gdLst>
                <a:gd name="T0" fmla="*/ 5 w 7"/>
                <a:gd name="T1" fmla="*/ 10 h 12"/>
                <a:gd name="T2" fmla="*/ 5 w 7"/>
                <a:gd name="T3" fmla="*/ 12 h 12"/>
                <a:gd name="T4" fmla="*/ 5 w 7"/>
                <a:gd name="T5" fmla="*/ 10 h 12"/>
                <a:gd name="T6" fmla="*/ 7 w 7"/>
                <a:gd name="T7" fmla="*/ 10 h 12"/>
                <a:gd name="T8" fmla="*/ 7 w 7"/>
                <a:gd name="T9" fmla="*/ 12 h 12"/>
                <a:gd name="T10" fmla="*/ 5 w 7"/>
                <a:gd name="T11" fmla="*/ 12 h 12"/>
                <a:gd name="T12" fmla="*/ 2 w 7"/>
                <a:gd name="T13" fmla="*/ 12 h 12"/>
                <a:gd name="T14" fmla="*/ 2 w 7"/>
                <a:gd name="T15" fmla="*/ 12 h 12"/>
                <a:gd name="T16" fmla="*/ 2 w 7"/>
                <a:gd name="T17" fmla="*/ 10 h 12"/>
                <a:gd name="T18" fmla="*/ 2 w 7"/>
                <a:gd name="T19" fmla="*/ 10 h 12"/>
                <a:gd name="T20" fmla="*/ 3 w 7"/>
                <a:gd name="T21" fmla="*/ 10 h 12"/>
                <a:gd name="T22" fmla="*/ 3 w 7"/>
                <a:gd name="T23" fmla="*/ 10 h 12"/>
                <a:gd name="T24" fmla="*/ 3 w 7"/>
                <a:gd name="T25" fmla="*/ 10 h 12"/>
                <a:gd name="T26" fmla="*/ 5 w 7"/>
                <a:gd name="T27" fmla="*/ 0 h 12"/>
                <a:gd name="T28" fmla="*/ 5 w 7"/>
                <a:gd name="T29" fmla="*/ 0 h 12"/>
                <a:gd name="T30" fmla="*/ 5 w 7"/>
                <a:gd name="T31" fmla="*/ 0 h 12"/>
                <a:gd name="T32" fmla="*/ 3 w 7"/>
                <a:gd name="T33" fmla="*/ 2 h 12"/>
                <a:gd name="T34" fmla="*/ 3 w 7"/>
                <a:gd name="T35" fmla="*/ 0 h 12"/>
                <a:gd name="T36" fmla="*/ 3 w 7"/>
                <a:gd name="T37" fmla="*/ 0 h 12"/>
                <a:gd name="T38" fmla="*/ 3 w 7"/>
                <a:gd name="T39" fmla="*/ 0 h 12"/>
                <a:gd name="T40" fmla="*/ 5 w 7"/>
                <a:gd name="T41" fmla="*/ 0 h 12"/>
                <a:gd name="T42" fmla="*/ 5 w 7"/>
                <a:gd name="T43" fmla="*/ 0 h 12"/>
                <a:gd name="T44" fmla="*/ 2 w 7"/>
                <a:gd name="T45" fmla="*/ 0 h 12"/>
                <a:gd name="T46" fmla="*/ 2 w 7"/>
                <a:gd name="T47" fmla="*/ 0 h 12"/>
                <a:gd name="T48" fmla="*/ 2 w 7"/>
                <a:gd name="T49" fmla="*/ 2 h 12"/>
                <a:gd name="T50" fmla="*/ 2 w 7"/>
                <a:gd name="T51" fmla="*/ 2 h 12"/>
                <a:gd name="T52" fmla="*/ 2 w 7"/>
                <a:gd name="T53" fmla="*/ 2 h 12"/>
                <a:gd name="T54" fmla="*/ 2 w 7"/>
                <a:gd name="T55" fmla="*/ 0 h 12"/>
                <a:gd name="T56" fmla="*/ 2 w 7"/>
                <a:gd name="T57" fmla="*/ 0 h 12"/>
                <a:gd name="T58" fmla="*/ 0 w 7"/>
                <a:gd name="T59" fmla="*/ 0 h 12"/>
                <a:gd name="T60" fmla="*/ 0 w 7"/>
                <a:gd name="T61" fmla="*/ 0 h 12"/>
                <a:gd name="T62" fmla="*/ 0 w 7"/>
                <a:gd name="T63" fmla="*/ 0 h 12"/>
                <a:gd name="T64" fmla="*/ 2 w 7"/>
                <a:gd name="T65" fmla="*/ 0 h 12"/>
                <a:gd name="T66" fmla="*/ 2 w 7"/>
                <a:gd name="T67" fmla="*/ 0 h 12"/>
                <a:gd name="T68" fmla="*/ 2 w 7"/>
                <a:gd name="T6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12">
                  <a:moveTo>
                    <a:pt x="3" y="10"/>
                  </a:moveTo>
                  <a:lnTo>
                    <a:pt x="5" y="10"/>
                  </a:lnTo>
                  <a:lnTo>
                    <a:pt x="5" y="10"/>
                  </a:lnTo>
                  <a:lnTo>
                    <a:pt x="5" y="12"/>
                  </a:lnTo>
                  <a:lnTo>
                    <a:pt x="5" y="10"/>
                  </a:lnTo>
                  <a:lnTo>
                    <a:pt x="5" y="10"/>
                  </a:lnTo>
                  <a:lnTo>
                    <a:pt x="7" y="10"/>
                  </a:lnTo>
                  <a:lnTo>
                    <a:pt x="7" y="10"/>
                  </a:lnTo>
                  <a:lnTo>
                    <a:pt x="7" y="12"/>
                  </a:lnTo>
                  <a:lnTo>
                    <a:pt x="7" y="12"/>
                  </a:lnTo>
                  <a:lnTo>
                    <a:pt x="5" y="12"/>
                  </a:lnTo>
                  <a:lnTo>
                    <a:pt x="5" y="12"/>
                  </a:lnTo>
                  <a:lnTo>
                    <a:pt x="5" y="12"/>
                  </a:lnTo>
                  <a:lnTo>
                    <a:pt x="2" y="12"/>
                  </a:lnTo>
                  <a:lnTo>
                    <a:pt x="2" y="12"/>
                  </a:lnTo>
                  <a:lnTo>
                    <a:pt x="2" y="12"/>
                  </a:lnTo>
                  <a:lnTo>
                    <a:pt x="2" y="12"/>
                  </a:lnTo>
                  <a:lnTo>
                    <a:pt x="2" y="10"/>
                  </a:lnTo>
                  <a:lnTo>
                    <a:pt x="2" y="10"/>
                  </a:lnTo>
                  <a:lnTo>
                    <a:pt x="2" y="10"/>
                  </a:lnTo>
                  <a:lnTo>
                    <a:pt x="3" y="10"/>
                  </a:lnTo>
                  <a:lnTo>
                    <a:pt x="3" y="10"/>
                  </a:lnTo>
                  <a:lnTo>
                    <a:pt x="3" y="10"/>
                  </a:lnTo>
                  <a:lnTo>
                    <a:pt x="3" y="10"/>
                  </a:lnTo>
                  <a:lnTo>
                    <a:pt x="3" y="10"/>
                  </a:lnTo>
                  <a:lnTo>
                    <a:pt x="3" y="10"/>
                  </a:lnTo>
                  <a:close/>
                  <a:moveTo>
                    <a:pt x="5" y="0"/>
                  </a:moveTo>
                  <a:lnTo>
                    <a:pt x="5" y="0"/>
                  </a:lnTo>
                  <a:lnTo>
                    <a:pt x="5" y="0"/>
                  </a:lnTo>
                  <a:lnTo>
                    <a:pt x="5" y="0"/>
                  </a:lnTo>
                  <a:lnTo>
                    <a:pt x="5" y="0"/>
                  </a:lnTo>
                  <a:lnTo>
                    <a:pt x="5" y="0"/>
                  </a:lnTo>
                  <a:lnTo>
                    <a:pt x="5" y="2"/>
                  </a:lnTo>
                  <a:lnTo>
                    <a:pt x="3" y="2"/>
                  </a:lnTo>
                  <a:lnTo>
                    <a:pt x="3" y="2"/>
                  </a:lnTo>
                  <a:lnTo>
                    <a:pt x="3" y="0"/>
                  </a:lnTo>
                  <a:lnTo>
                    <a:pt x="3" y="0"/>
                  </a:lnTo>
                  <a:lnTo>
                    <a:pt x="3" y="0"/>
                  </a:lnTo>
                  <a:lnTo>
                    <a:pt x="3" y="0"/>
                  </a:lnTo>
                  <a:lnTo>
                    <a:pt x="3" y="0"/>
                  </a:lnTo>
                  <a:lnTo>
                    <a:pt x="3" y="0"/>
                  </a:lnTo>
                  <a:lnTo>
                    <a:pt x="5" y="0"/>
                  </a:lnTo>
                  <a:lnTo>
                    <a:pt x="5" y="0"/>
                  </a:lnTo>
                  <a:lnTo>
                    <a:pt x="5" y="0"/>
                  </a:lnTo>
                  <a:lnTo>
                    <a:pt x="5" y="0"/>
                  </a:lnTo>
                  <a:close/>
                  <a:moveTo>
                    <a:pt x="2" y="0"/>
                  </a:moveTo>
                  <a:lnTo>
                    <a:pt x="2" y="0"/>
                  </a:lnTo>
                  <a:lnTo>
                    <a:pt x="2" y="0"/>
                  </a:lnTo>
                  <a:lnTo>
                    <a:pt x="2" y="2"/>
                  </a:lnTo>
                  <a:lnTo>
                    <a:pt x="2" y="2"/>
                  </a:lnTo>
                  <a:lnTo>
                    <a:pt x="2" y="2"/>
                  </a:lnTo>
                  <a:lnTo>
                    <a:pt x="2" y="2"/>
                  </a:lnTo>
                  <a:lnTo>
                    <a:pt x="2" y="2"/>
                  </a:lnTo>
                  <a:lnTo>
                    <a:pt x="2" y="2"/>
                  </a:lnTo>
                  <a:lnTo>
                    <a:pt x="2" y="2"/>
                  </a:lnTo>
                  <a:lnTo>
                    <a:pt x="2" y="0"/>
                  </a:lnTo>
                  <a:lnTo>
                    <a:pt x="2" y="0"/>
                  </a:lnTo>
                  <a:lnTo>
                    <a:pt x="2" y="0"/>
                  </a:lnTo>
                  <a:lnTo>
                    <a:pt x="0" y="0"/>
                  </a:lnTo>
                  <a:lnTo>
                    <a:pt x="0" y="0"/>
                  </a:lnTo>
                  <a:lnTo>
                    <a:pt x="0" y="0"/>
                  </a:lnTo>
                  <a:lnTo>
                    <a:pt x="0" y="0"/>
                  </a:lnTo>
                  <a:lnTo>
                    <a:pt x="0" y="0"/>
                  </a:lnTo>
                  <a:lnTo>
                    <a:pt x="0" y="0"/>
                  </a:lnTo>
                  <a:lnTo>
                    <a:pt x="0" y="0"/>
                  </a:lnTo>
                  <a:lnTo>
                    <a:pt x="2" y="0"/>
                  </a:lnTo>
                  <a:lnTo>
                    <a:pt x="2" y="0"/>
                  </a:lnTo>
                  <a:lnTo>
                    <a:pt x="2" y="0"/>
                  </a:lnTo>
                  <a:lnTo>
                    <a:pt x="2" y="0"/>
                  </a:lnTo>
                  <a:lnTo>
                    <a:pt x="2"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2" name="Freeform 252"/>
            <p:cNvSpPr>
              <a:spLocks noEditPoints="1"/>
            </p:cNvSpPr>
            <p:nvPr/>
          </p:nvSpPr>
          <p:spPr bwMode="auto">
            <a:xfrm>
              <a:off x="7608888" y="4225925"/>
              <a:ext cx="185738" cy="390525"/>
            </a:xfrm>
            <a:custGeom>
              <a:avLst/>
              <a:gdLst>
                <a:gd name="T0" fmla="*/ 65 w 117"/>
                <a:gd name="T1" fmla="*/ 228 h 246"/>
                <a:gd name="T2" fmla="*/ 31 w 117"/>
                <a:gd name="T3" fmla="*/ 221 h 246"/>
                <a:gd name="T4" fmla="*/ 81 w 117"/>
                <a:gd name="T5" fmla="*/ 215 h 246"/>
                <a:gd name="T6" fmla="*/ 75 w 117"/>
                <a:gd name="T7" fmla="*/ 215 h 246"/>
                <a:gd name="T8" fmla="*/ 117 w 117"/>
                <a:gd name="T9" fmla="*/ 180 h 246"/>
                <a:gd name="T10" fmla="*/ 82 w 117"/>
                <a:gd name="T11" fmla="*/ 42 h 246"/>
                <a:gd name="T12" fmla="*/ 90 w 117"/>
                <a:gd name="T13" fmla="*/ 42 h 246"/>
                <a:gd name="T14" fmla="*/ 86 w 117"/>
                <a:gd name="T15" fmla="*/ 36 h 246"/>
                <a:gd name="T16" fmla="*/ 90 w 117"/>
                <a:gd name="T17" fmla="*/ 35 h 246"/>
                <a:gd name="T18" fmla="*/ 65 w 117"/>
                <a:gd name="T19" fmla="*/ 6 h 246"/>
                <a:gd name="T20" fmla="*/ 73 w 117"/>
                <a:gd name="T21" fmla="*/ 19 h 246"/>
                <a:gd name="T22" fmla="*/ 88 w 117"/>
                <a:gd name="T23" fmla="*/ 31 h 246"/>
                <a:gd name="T24" fmla="*/ 90 w 117"/>
                <a:gd name="T25" fmla="*/ 31 h 246"/>
                <a:gd name="T26" fmla="*/ 81 w 117"/>
                <a:gd name="T27" fmla="*/ 40 h 246"/>
                <a:gd name="T28" fmla="*/ 75 w 117"/>
                <a:gd name="T29" fmla="*/ 44 h 246"/>
                <a:gd name="T30" fmla="*/ 71 w 117"/>
                <a:gd name="T31" fmla="*/ 52 h 246"/>
                <a:gd name="T32" fmla="*/ 61 w 117"/>
                <a:gd name="T33" fmla="*/ 61 h 246"/>
                <a:gd name="T34" fmla="*/ 56 w 117"/>
                <a:gd name="T35" fmla="*/ 77 h 246"/>
                <a:gd name="T36" fmla="*/ 67 w 117"/>
                <a:gd name="T37" fmla="*/ 88 h 246"/>
                <a:gd name="T38" fmla="*/ 67 w 117"/>
                <a:gd name="T39" fmla="*/ 96 h 246"/>
                <a:gd name="T40" fmla="*/ 86 w 117"/>
                <a:gd name="T41" fmla="*/ 113 h 246"/>
                <a:gd name="T42" fmla="*/ 96 w 117"/>
                <a:gd name="T43" fmla="*/ 121 h 246"/>
                <a:gd name="T44" fmla="*/ 100 w 117"/>
                <a:gd name="T45" fmla="*/ 121 h 246"/>
                <a:gd name="T46" fmla="*/ 107 w 117"/>
                <a:gd name="T47" fmla="*/ 134 h 246"/>
                <a:gd name="T48" fmla="*/ 111 w 117"/>
                <a:gd name="T49" fmla="*/ 148 h 246"/>
                <a:gd name="T50" fmla="*/ 113 w 117"/>
                <a:gd name="T51" fmla="*/ 161 h 246"/>
                <a:gd name="T52" fmla="*/ 115 w 117"/>
                <a:gd name="T53" fmla="*/ 169 h 246"/>
                <a:gd name="T54" fmla="*/ 115 w 117"/>
                <a:gd name="T55" fmla="*/ 177 h 246"/>
                <a:gd name="T56" fmla="*/ 113 w 117"/>
                <a:gd name="T57" fmla="*/ 186 h 246"/>
                <a:gd name="T58" fmla="*/ 113 w 117"/>
                <a:gd name="T59" fmla="*/ 194 h 246"/>
                <a:gd name="T60" fmla="*/ 106 w 117"/>
                <a:gd name="T61" fmla="*/ 202 h 246"/>
                <a:gd name="T62" fmla="*/ 88 w 117"/>
                <a:gd name="T63" fmla="*/ 213 h 246"/>
                <a:gd name="T64" fmla="*/ 79 w 117"/>
                <a:gd name="T65" fmla="*/ 213 h 246"/>
                <a:gd name="T66" fmla="*/ 73 w 117"/>
                <a:gd name="T67" fmla="*/ 215 h 246"/>
                <a:gd name="T68" fmla="*/ 69 w 117"/>
                <a:gd name="T69" fmla="*/ 221 h 246"/>
                <a:gd name="T70" fmla="*/ 69 w 117"/>
                <a:gd name="T71" fmla="*/ 225 h 246"/>
                <a:gd name="T72" fmla="*/ 65 w 117"/>
                <a:gd name="T73" fmla="*/ 230 h 246"/>
                <a:gd name="T74" fmla="*/ 42 w 117"/>
                <a:gd name="T75" fmla="*/ 246 h 246"/>
                <a:gd name="T76" fmla="*/ 44 w 117"/>
                <a:gd name="T77" fmla="*/ 230 h 246"/>
                <a:gd name="T78" fmla="*/ 40 w 117"/>
                <a:gd name="T79" fmla="*/ 221 h 246"/>
                <a:gd name="T80" fmla="*/ 46 w 117"/>
                <a:gd name="T81" fmla="*/ 211 h 246"/>
                <a:gd name="T82" fmla="*/ 59 w 117"/>
                <a:gd name="T83" fmla="*/ 209 h 246"/>
                <a:gd name="T84" fmla="*/ 59 w 117"/>
                <a:gd name="T85" fmla="*/ 200 h 246"/>
                <a:gd name="T86" fmla="*/ 71 w 117"/>
                <a:gd name="T87" fmla="*/ 190 h 246"/>
                <a:gd name="T88" fmla="*/ 86 w 117"/>
                <a:gd name="T89" fmla="*/ 177 h 246"/>
                <a:gd name="T90" fmla="*/ 82 w 117"/>
                <a:gd name="T91" fmla="*/ 155 h 246"/>
                <a:gd name="T92" fmla="*/ 88 w 117"/>
                <a:gd name="T93" fmla="*/ 136 h 246"/>
                <a:gd name="T94" fmla="*/ 81 w 117"/>
                <a:gd name="T95" fmla="*/ 121 h 246"/>
                <a:gd name="T96" fmla="*/ 69 w 117"/>
                <a:gd name="T97" fmla="*/ 108 h 246"/>
                <a:gd name="T98" fmla="*/ 54 w 117"/>
                <a:gd name="T99" fmla="*/ 90 h 246"/>
                <a:gd name="T100" fmla="*/ 42 w 117"/>
                <a:gd name="T101" fmla="*/ 77 h 246"/>
                <a:gd name="T102" fmla="*/ 31 w 117"/>
                <a:gd name="T103" fmla="*/ 67 h 246"/>
                <a:gd name="T104" fmla="*/ 44 w 117"/>
                <a:gd name="T105" fmla="*/ 60 h 246"/>
                <a:gd name="T106" fmla="*/ 40 w 117"/>
                <a:gd name="T107" fmla="*/ 46 h 246"/>
                <a:gd name="T108" fmla="*/ 23 w 117"/>
                <a:gd name="T109" fmla="*/ 44 h 246"/>
                <a:gd name="T110" fmla="*/ 11 w 117"/>
                <a:gd name="T111" fmla="*/ 35 h 246"/>
                <a:gd name="T112" fmla="*/ 6 w 117"/>
                <a:gd name="T113" fmla="*/ 25 h 246"/>
                <a:gd name="T114" fmla="*/ 8 w 117"/>
                <a:gd name="T115" fmla="*/ 12 h 246"/>
                <a:gd name="T116" fmla="*/ 23 w 117"/>
                <a:gd name="T117" fmla="*/ 10 h 246"/>
                <a:gd name="T118" fmla="*/ 36 w 117"/>
                <a:gd name="T119" fmla="*/ 10 h 246"/>
                <a:gd name="T120" fmla="*/ 52 w 117"/>
                <a:gd name="T121"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7" h="246">
                  <a:moveTo>
                    <a:pt x="73" y="242"/>
                  </a:moveTo>
                  <a:lnTo>
                    <a:pt x="73" y="244"/>
                  </a:lnTo>
                  <a:lnTo>
                    <a:pt x="71" y="244"/>
                  </a:lnTo>
                  <a:lnTo>
                    <a:pt x="71" y="242"/>
                  </a:lnTo>
                  <a:lnTo>
                    <a:pt x="73" y="242"/>
                  </a:lnTo>
                  <a:close/>
                  <a:moveTo>
                    <a:pt x="65" y="228"/>
                  </a:moveTo>
                  <a:lnTo>
                    <a:pt x="67" y="228"/>
                  </a:lnTo>
                  <a:lnTo>
                    <a:pt x="67" y="230"/>
                  </a:lnTo>
                  <a:lnTo>
                    <a:pt x="65" y="230"/>
                  </a:lnTo>
                  <a:lnTo>
                    <a:pt x="65" y="228"/>
                  </a:lnTo>
                  <a:lnTo>
                    <a:pt x="63" y="228"/>
                  </a:lnTo>
                  <a:lnTo>
                    <a:pt x="63" y="227"/>
                  </a:lnTo>
                  <a:lnTo>
                    <a:pt x="65" y="227"/>
                  </a:lnTo>
                  <a:lnTo>
                    <a:pt x="65" y="228"/>
                  </a:lnTo>
                  <a:close/>
                  <a:moveTo>
                    <a:pt x="71" y="225"/>
                  </a:moveTo>
                  <a:lnTo>
                    <a:pt x="69" y="225"/>
                  </a:lnTo>
                  <a:lnTo>
                    <a:pt x="69" y="223"/>
                  </a:lnTo>
                  <a:lnTo>
                    <a:pt x="69" y="225"/>
                  </a:lnTo>
                  <a:lnTo>
                    <a:pt x="71" y="225"/>
                  </a:lnTo>
                  <a:close/>
                  <a:moveTo>
                    <a:pt x="73" y="219"/>
                  </a:moveTo>
                  <a:lnTo>
                    <a:pt x="71" y="217"/>
                  </a:lnTo>
                  <a:lnTo>
                    <a:pt x="73" y="217"/>
                  </a:lnTo>
                  <a:lnTo>
                    <a:pt x="75" y="219"/>
                  </a:lnTo>
                  <a:lnTo>
                    <a:pt x="73" y="219"/>
                  </a:lnTo>
                  <a:close/>
                  <a:moveTo>
                    <a:pt x="31" y="215"/>
                  </a:moveTo>
                  <a:lnTo>
                    <a:pt x="31" y="217"/>
                  </a:lnTo>
                  <a:lnTo>
                    <a:pt x="31" y="219"/>
                  </a:lnTo>
                  <a:lnTo>
                    <a:pt x="31" y="221"/>
                  </a:lnTo>
                  <a:lnTo>
                    <a:pt x="31" y="223"/>
                  </a:lnTo>
                  <a:lnTo>
                    <a:pt x="31" y="221"/>
                  </a:lnTo>
                  <a:lnTo>
                    <a:pt x="31" y="219"/>
                  </a:lnTo>
                  <a:lnTo>
                    <a:pt x="29" y="219"/>
                  </a:lnTo>
                  <a:lnTo>
                    <a:pt x="29" y="217"/>
                  </a:lnTo>
                  <a:lnTo>
                    <a:pt x="27" y="217"/>
                  </a:lnTo>
                  <a:lnTo>
                    <a:pt x="29" y="217"/>
                  </a:lnTo>
                  <a:lnTo>
                    <a:pt x="29" y="215"/>
                  </a:lnTo>
                  <a:lnTo>
                    <a:pt x="31" y="215"/>
                  </a:lnTo>
                  <a:close/>
                  <a:moveTo>
                    <a:pt x="81" y="215"/>
                  </a:moveTo>
                  <a:lnTo>
                    <a:pt x="81" y="217"/>
                  </a:lnTo>
                  <a:lnTo>
                    <a:pt x="79" y="217"/>
                  </a:lnTo>
                  <a:lnTo>
                    <a:pt x="79" y="215"/>
                  </a:lnTo>
                  <a:lnTo>
                    <a:pt x="81" y="215"/>
                  </a:lnTo>
                  <a:close/>
                  <a:moveTo>
                    <a:pt x="77" y="213"/>
                  </a:moveTo>
                  <a:lnTo>
                    <a:pt x="77" y="215"/>
                  </a:lnTo>
                  <a:lnTo>
                    <a:pt x="77" y="217"/>
                  </a:lnTo>
                  <a:lnTo>
                    <a:pt x="77" y="215"/>
                  </a:lnTo>
                  <a:lnTo>
                    <a:pt x="77" y="213"/>
                  </a:lnTo>
                  <a:close/>
                  <a:moveTo>
                    <a:pt x="77" y="213"/>
                  </a:moveTo>
                  <a:lnTo>
                    <a:pt x="75" y="213"/>
                  </a:lnTo>
                  <a:lnTo>
                    <a:pt x="77" y="213"/>
                  </a:lnTo>
                  <a:lnTo>
                    <a:pt x="75" y="211"/>
                  </a:lnTo>
                  <a:lnTo>
                    <a:pt x="77" y="211"/>
                  </a:lnTo>
                  <a:lnTo>
                    <a:pt x="77" y="213"/>
                  </a:lnTo>
                  <a:close/>
                  <a:moveTo>
                    <a:pt x="75" y="215"/>
                  </a:moveTo>
                  <a:lnTo>
                    <a:pt x="77" y="215"/>
                  </a:lnTo>
                  <a:lnTo>
                    <a:pt x="75" y="215"/>
                  </a:lnTo>
                  <a:lnTo>
                    <a:pt x="75" y="213"/>
                  </a:lnTo>
                  <a:lnTo>
                    <a:pt x="75" y="211"/>
                  </a:lnTo>
                  <a:lnTo>
                    <a:pt x="75" y="213"/>
                  </a:lnTo>
                  <a:lnTo>
                    <a:pt x="77" y="213"/>
                  </a:lnTo>
                  <a:lnTo>
                    <a:pt x="75" y="213"/>
                  </a:lnTo>
                  <a:lnTo>
                    <a:pt x="75" y="215"/>
                  </a:lnTo>
                  <a:close/>
                  <a:moveTo>
                    <a:pt x="115" y="186"/>
                  </a:moveTo>
                  <a:lnTo>
                    <a:pt x="113" y="186"/>
                  </a:lnTo>
                  <a:lnTo>
                    <a:pt x="115" y="186"/>
                  </a:lnTo>
                  <a:close/>
                  <a:moveTo>
                    <a:pt x="117" y="180"/>
                  </a:moveTo>
                  <a:lnTo>
                    <a:pt x="115" y="180"/>
                  </a:lnTo>
                  <a:lnTo>
                    <a:pt x="115" y="179"/>
                  </a:lnTo>
                  <a:lnTo>
                    <a:pt x="115" y="180"/>
                  </a:lnTo>
                  <a:lnTo>
                    <a:pt x="117" y="180"/>
                  </a:lnTo>
                  <a:close/>
                  <a:moveTo>
                    <a:pt x="84" y="44"/>
                  </a:moveTo>
                  <a:lnTo>
                    <a:pt x="82" y="42"/>
                  </a:lnTo>
                  <a:lnTo>
                    <a:pt x="84" y="42"/>
                  </a:lnTo>
                  <a:lnTo>
                    <a:pt x="84" y="44"/>
                  </a:lnTo>
                  <a:close/>
                  <a:moveTo>
                    <a:pt x="79" y="42"/>
                  </a:moveTo>
                  <a:lnTo>
                    <a:pt x="79" y="44"/>
                  </a:lnTo>
                  <a:lnTo>
                    <a:pt x="81" y="44"/>
                  </a:lnTo>
                  <a:lnTo>
                    <a:pt x="79" y="44"/>
                  </a:lnTo>
                  <a:lnTo>
                    <a:pt x="79" y="46"/>
                  </a:lnTo>
                  <a:lnTo>
                    <a:pt x="79" y="44"/>
                  </a:lnTo>
                  <a:lnTo>
                    <a:pt x="77" y="44"/>
                  </a:lnTo>
                  <a:lnTo>
                    <a:pt x="77" y="42"/>
                  </a:lnTo>
                  <a:lnTo>
                    <a:pt x="79" y="42"/>
                  </a:lnTo>
                  <a:close/>
                  <a:moveTo>
                    <a:pt x="82" y="42"/>
                  </a:moveTo>
                  <a:lnTo>
                    <a:pt x="84" y="42"/>
                  </a:lnTo>
                  <a:lnTo>
                    <a:pt x="82" y="42"/>
                  </a:lnTo>
                  <a:close/>
                  <a:moveTo>
                    <a:pt x="75" y="42"/>
                  </a:moveTo>
                  <a:lnTo>
                    <a:pt x="77" y="44"/>
                  </a:lnTo>
                  <a:lnTo>
                    <a:pt x="75" y="44"/>
                  </a:lnTo>
                  <a:lnTo>
                    <a:pt x="75" y="42"/>
                  </a:lnTo>
                  <a:close/>
                  <a:moveTo>
                    <a:pt x="86" y="44"/>
                  </a:moveTo>
                  <a:lnTo>
                    <a:pt x="84" y="44"/>
                  </a:lnTo>
                  <a:lnTo>
                    <a:pt x="86" y="42"/>
                  </a:lnTo>
                  <a:lnTo>
                    <a:pt x="86" y="40"/>
                  </a:lnTo>
                  <a:lnTo>
                    <a:pt x="86" y="42"/>
                  </a:lnTo>
                  <a:lnTo>
                    <a:pt x="86" y="44"/>
                  </a:lnTo>
                  <a:close/>
                  <a:moveTo>
                    <a:pt x="90" y="40"/>
                  </a:moveTo>
                  <a:lnTo>
                    <a:pt x="90" y="42"/>
                  </a:lnTo>
                  <a:lnTo>
                    <a:pt x="90" y="40"/>
                  </a:lnTo>
                  <a:close/>
                  <a:moveTo>
                    <a:pt x="90" y="40"/>
                  </a:moveTo>
                  <a:lnTo>
                    <a:pt x="92" y="40"/>
                  </a:lnTo>
                  <a:lnTo>
                    <a:pt x="90" y="40"/>
                  </a:lnTo>
                  <a:close/>
                  <a:moveTo>
                    <a:pt x="86" y="40"/>
                  </a:moveTo>
                  <a:lnTo>
                    <a:pt x="86" y="42"/>
                  </a:lnTo>
                  <a:lnTo>
                    <a:pt x="84" y="42"/>
                  </a:lnTo>
                  <a:lnTo>
                    <a:pt x="86" y="40"/>
                  </a:lnTo>
                  <a:close/>
                  <a:moveTo>
                    <a:pt x="86" y="40"/>
                  </a:moveTo>
                  <a:lnTo>
                    <a:pt x="86" y="38"/>
                  </a:lnTo>
                  <a:lnTo>
                    <a:pt x="88" y="38"/>
                  </a:lnTo>
                  <a:lnTo>
                    <a:pt x="88" y="40"/>
                  </a:lnTo>
                  <a:lnTo>
                    <a:pt x="86" y="40"/>
                  </a:lnTo>
                  <a:close/>
                  <a:moveTo>
                    <a:pt x="86" y="36"/>
                  </a:moveTo>
                  <a:lnTo>
                    <a:pt x="88" y="36"/>
                  </a:lnTo>
                  <a:lnTo>
                    <a:pt x="86" y="36"/>
                  </a:lnTo>
                  <a:lnTo>
                    <a:pt x="86" y="38"/>
                  </a:lnTo>
                  <a:lnTo>
                    <a:pt x="84" y="38"/>
                  </a:lnTo>
                  <a:lnTo>
                    <a:pt x="84" y="40"/>
                  </a:lnTo>
                  <a:lnTo>
                    <a:pt x="84" y="38"/>
                  </a:lnTo>
                  <a:lnTo>
                    <a:pt x="84" y="36"/>
                  </a:lnTo>
                  <a:lnTo>
                    <a:pt x="84" y="35"/>
                  </a:lnTo>
                  <a:lnTo>
                    <a:pt x="84" y="36"/>
                  </a:lnTo>
                  <a:lnTo>
                    <a:pt x="86" y="36"/>
                  </a:lnTo>
                  <a:close/>
                  <a:moveTo>
                    <a:pt x="94" y="33"/>
                  </a:moveTo>
                  <a:lnTo>
                    <a:pt x="94" y="35"/>
                  </a:lnTo>
                  <a:lnTo>
                    <a:pt x="92" y="35"/>
                  </a:lnTo>
                  <a:lnTo>
                    <a:pt x="90" y="35"/>
                  </a:lnTo>
                  <a:lnTo>
                    <a:pt x="92" y="35"/>
                  </a:lnTo>
                  <a:lnTo>
                    <a:pt x="92" y="33"/>
                  </a:lnTo>
                  <a:lnTo>
                    <a:pt x="94" y="33"/>
                  </a:lnTo>
                  <a:close/>
                  <a:moveTo>
                    <a:pt x="52" y="2"/>
                  </a:moveTo>
                  <a:lnTo>
                    <a:pt x="54" y="2"/>
                  </a:lnTo>
                  <a:lnTo>
                    <a:pt x="54" y="4"/>
                  </a:lnTo>
                  <a:lnTo>
                    <a:pt x="56" y="4"/>
                  </a:lnTo>
                  <a:lnTo>
                    <a:pt x="56" y="6"/>
                  </a:lnTo>
                  <a:lnTo>
                    <a:pt x="58" y="6"/>
                  </a:lnTo>
                  <a:lnTo>
                    <a:pt x="59" y="8"/>
                  </a:lnTo>
                  <a:lnTo>
                    <a:pt x="61" y="8"/>
                  </a:lnTo>
                  <a:lnTo>
                    <a:pt x="61" y="6"/>
                  </a:lnTo>
                  <a:lnTo>
                    <a:pt x="63" y="6"/>
                  </a:lnTo>
                  <a:lnTo>
                    <a:pt x="65" y="6"/>
                  </a:lnTo>
                  <a:lnTo>
                    <a:pt x="65" y="8"/>
                  </a:lnTo>
                  <a:lnTo>
                    <a:pt x="67" y="8"/>
                  </a:lnTo>
                  <a:lnTo>
                    <a:pt x="69" y="8"/>
                  </a:lnTo>
                  <a:lnTo>
                    <a:pt x="71" y="8"/>
                  </a:lnTo>
                  <a:lnTo>
                    <a:pt x="73" y="8"/>
                  </a:lnTo>
                  <a:lnTo>
                    <a:pt x="73" y="10"/>
                  </a:lnTo>
                  <a:lnTo>
                    <a:pt x="75" y="10"/>
                  </a:lnTo>
                  <a:lnTo>
                    <a:pt x="73" y="12"/>
                  </a:lnTo>
                  <a:lnTo>
                    <a:pt x="73" y="13"/>
                  </a:lnTo>
                  <a:lnTo>
                    <a:pt x="71" y="13"/>
                  </a:lnTo>
                  <a:lnTo>
                    <a:pt x="71" y="15"/>
                  </a:lnTo>
                  <a:lnTo>
                    <a:pt x="71" y="17"/>
                  </a:lnTo>
                  <a:lnTo>
                    <a:pt x="73" y="17"/>
                  </a:lnTo>
                  <a:lnTo>
                    <a:pt x="73" y="19"/>
                  </a:lnTo>
                  <a:lnTo>
                    <a:pt x="73" y="21"/>
                  </a:lnTo>
                  <a:lnTo>
                    <a:pt x="73" y="23"/>
                  </a:lnTo>
                  <a:lnTo>
                    <a:pt x="75" y="23"/>
                  </a:lnTo>
                  <a:lnTo>
                    <a:pt x="77" y="23"/>
                  </a:lnTo>
                  <a:lnTo>
                    <a:pt x="77" y="25"/>
                  </a:lnTo>
                  <a:lnTo>
                    <a:pt x="79" y="25"/>
                  </a:lnTo>
                  <a:lnTo>
                    <a:pt x="79" y="27"/>
                  </a:lnTo>
                  <a:lnTo>
                    <a:pt x="81" y="29"/>
                  </a:lnTo>
                  <a:lnTo>
                    <a:pt x="82" y="29"/>
                  </a:lnTo>
                  <a:lnTo>
                    <a:pt x="82" y="31"/>
                  </a:lnTo>
                  <a:lnTo>
                    <a:pt x="84" y="29"/>
                  </a:lnTo>
                  <a:lnTo>
                    <a:pt x="84" y="31"/>
                  </a:lnTo>
                  <a:lnTo>
                    <a:pt x="86" y="31"/>
                  </a:lnTo>
                  <a:lnTo>
                    <a:pt x="88" y="31"/>
                  </a:lnTo>
                  <a:lnTo>
                    <a:pt x="88" y="29"/>
                  </a:lnTo>
                  <a:lnTo>
                    <a:pt x="90" y="29"/>
                  </a:lnTo>
                  <a:lnTo>
                    <a:pt x="92" y="29"/>
                  </a:lnTo>
                  <a:lnTo>
                    <a:pt x="92" y="31"/>
                  </a:lnTo>
                  <a:lnTo>
                    <a:pt x="94" y="33"/>
                  </a:lnTo>
                  <a:lnTo>
                    <a:pt x="92" y="33"/>
                  </a:lnTo>
                  <a:lnTo>
                    <a:pt x="92" y="31"/>
                  </a:lnTo>
                  <a:lnTo>
                    <a:pt x="92" y="33"/>
                  </a:lnTo>
                  <a:lnTo>
                    <a:pt x="90" y="33"/>
                  </a:lnTo>
                  <a:lnTo>
                    <a:pt x="90" y="31"/>
                  </a:lnTo>
                  <a:lnTo>
                    <a:pt x="90" y="33"/>
                  </a:lnTo>
                  <a:lnTo>
                    <a:pt x="90" y="31"/>
                  </a:lnTo>
                  <a:lnTo>
                    <a:pt x="90" y="33"/>
                  </a:lnTo>
                  <a:lnTo>
                    <a:pt x="90" y="31"/>
                  </a:lnTo>
                  <a:lnTo>
                    <a:pt x="90" y="33"/>
                  </a:lnTo>
                  <a:lnTo>
                    <a:pt x="88" y="33"/>
                  </a:lnTo>
                  <a:lnTo>
                    <a:pt x="88" y="35"/>
                  </a:lnTo>
                  <a:lnTo>
                    <a:pt x="86" y="35"/>
                  </a:lnTo>
                  <a:lnTo>
                    <a:pt x="84" y="35"/>
                  </a:lnTo>
                  <a:lnTo>
                    <a:pt x="84" y="36"/>
                  </a:lnTo>
                  <a:lnTo>
                    <a:pt x="84" y="38"/>
                  </a:lnTo>
                  <a:lnTo>
                    <a:pt x="84" y="40"/>
                  </a:lnTo>
                  <a:lnTo>
                    <a:pt x="82" y="40"/>
                  </a:lnTo>
                  <a:lnTo>
                    <a:pt x="81" y="40"/>
                  </a:lnTo>
                  <a:lnTo>
                    <a:pt x="82" y="40"/>
                  </a:lnTo>
                  <a:lnTo>
                    <a:pt x="81" y="40"/>
                  </a:lnTo>
                  <a:lnTo>
                    <a:pt x="81" y="42"/>
                  </a:lnTo>
                  <a:lnTo>
                    <a:pt x="81" y="40"/>
                  </a:lnTo>
                  <a:lnTo>
                    <a:pt x="79" y="40"/>
                  </a:lnTo>
                  <a:lnTo>
                    <a:pt x="81" y="40"/>
                  </a:lnTo>
                  <a:lnTo>
                    <a:pt x="79" y="40"/>
                  </a:lnTo>
                  <a:lnTo>
                    <a:pt x="77" y="40"/>
                  </a:lnTo>
                  <a:lnTo>
                    <a:pt x="75" y="40"/>
                  </a:lnTo>
                  <a:lnTo>
                    <a:pt x="77" y="40"/>
                  </a:lnTo>
                  <a:lnTo>
                    <a:pt x="77" y="42"/>
                  </a:lnTo>
                  <a:lnTo>
                    <a:pt x="75" y="42"/>
                  </a:lnTo>
                  <a:lnTo>
                    <a:pt x="75" y="40"/>
                  </a:lnTo>
                  <a:lnTo>
                    <a:pt x="73" y="40"/>
                  </a:lnTo>
                  <a:lnTo>
                    <a:pt x="75" y="40"/>
                  </a:lnTo>
                  <a:lnTo>
                    <a:pt x="75" y="42"/>
                  </a:lnTo>
                  <a:lnTo>
                    <a:pt x="73" y="42"/>
                  </a:lnTo>
                  <a:lnTo>
                    <a:pt x="75" y="44"/>
                  </a:lnTo>
                  <a:lnTo>
                    <a:pt x="73" y="44"/>
                  </a:lnTo>
                  <a:lnTo>
                    <a:pt x="75" y="44"/>
                  </a:lnTo>
                  <a:lnTo>
                    <a:pt x="75" y="46"/>
                  </a:lnTo>
                  <a:lnTo>
                    <a:pt x="73" y="46"/>
                  </a:lnTo>
                  <a:lnTo>
                    <a:pt x="71" y="46"/>
                  </a:lnTo>
                  <a:lnTo>
                    <a:pt x="73" y="46"/>
                  </a:lnTo>
                  <a:lnTo>
                    <a:pt x="73" y="48"/>
                  </a:lnTo>
                  <a:lnTo>
                    <a:pt x="71" y="48"/>
                  </a:lnTo>
                  <a:lnTo>
                    <a:pt x="71" y="50"/>
                  </a:lnTo>
                  <a:lnTo>
                    <a:pt x="71" y="52"/>
                  </a:lnTo>
                  <a:lnTo>
                    <a:pt x="71" y="50"/>
                  </a:lnTo>
                  <a:lnTo>
                    <a:pt x="71" y="52"/>
                  </a:lnTo>
                  <a:lnTo>
                    <a:pt x="69" y="52"/>
                  </a:lnTo>
                  <a:lnTo>
                    <a:pt x="71" y="52"/>
                  </a:lnTo>
                  <a:lnTo>
                    <a:pt x="71" y="54"/>
                  </a:lnTo>
                  <a:lnTo>
                    <a:pt x="69" y="54"/>
                  </a:lnTo>
                  <a:lnTo>
                    <a:pt x="67" y="54"/>
                  </a:lnTo>
                  <a:lnTo>
                    <a:pt x="69" y="54"/>
                  </a:lnTo>
                  <a:lnTo>
                    <a:pt x="67" y="54"/>
                  </a:lnTo>
                  <a:lnTo>
                    <a:pt x="67" y="56"/>
                  </a:lnTo>
                  <a:lnTo>
                    <a:pt x="65" y="56"/>
                  </a:lnTo>
                  <a:lnTo>
                    <a:pt x="65" y="58"/>
                  </a:lnTo>
                  <a:lnTo>
                    <a:pt x="65" y="56"/>
                  </a:lnTo>
                  <a:lnTo>
                    <a:pt x="65" y="58"/>
                  </a:lnTo>
                  <a:lnTo>
                    <a:pt x="63" y="58"/>
                  </a:lnTo>
                  <a:lnTo>
                    <a:pt x="61" y="58"/>
                  </a:lnTo>
                  <a:lnTo>
                    <a:pt x="61" y="60"/>
                  </a:lnTo>
                  <a:lnTo>
                    <a:pt x="61" y="61"/>
                  </a:lnTo>
                  <a:lnTo>
                    <a:pt x="59" y="61"/>
                  </a:lnTo>
                  <a:lnTo>
                    <a:pt x="61" y="61"/>
                  </a:lnTo>
                  <a:lnTo>
                    <a:pt x="59" y="61"/>
                  </a:lnTo>
                  <a:lnTo>
                    <a:pt x="59" y="63"/>
                  </a:lnTo>
                  <a:lnTo>
                    <a:pt x="59" y="65"/>
                  </a:lnTo>
                  <a:lnTo>
                    <a:pt x="59" y="67"/>
                  </a:lnTo>
                  <a:lnTo>
                    <a:pt x="58" y="67"/>
                  </a:lnTo>
                  <a:lnTo>
                    <a:pt x="59" y="67"/>
                  </a:lnTo>
                  <a:lnTo>
                    <a:pt x="59" y="69"/>
                  </a:lnTo>
                  <a:lnTo>
                    <a:pt x="58" y="71"/>
                  </a:lnTo>
                  <a:lnTo>
                    <a:pt x="58" y="73"/>
                  </a:lnTo>
                  <a:lnTo>
                    <a:pt x="56" y="73"/>
                  </a:lnTo>
                  <a:lnTo>
                    <a:pt x="56" y="75"/>
                  </a:lnTo>
                  <a:lnTo>
                    <a:pt x="56" y="77"/>
                  </a:lnTo>
                  <a:lnTo>
                    <a:pt x="58" y="77"/>
                  </a:lnTo>
                  <a:lnTo>
                    <a:pt x="58" y="79"/>
                  </a:lnTo>
                  <a:lnTo>
                    <a:pt x="58" y="81"/>
                  </a:lnTo>
                  <a:lnTo>
                    <a:pt x="58" y="79"/>
                  </a:lnTo>
                  <a:lnTo>
                    <a:pt x="59" y="79"/>
                  </a:lnTo>
                  <a:lnTo>
                    <a:pt x="59" y="81"/>
                  </a:lnTo>
                  <a:lnTo>
                    <a:pt x="59" y="83"/>
                  </a:lnTo>
                  <a:lnTo>
                    <a:pt x="61" y="83"/>
                  </a:lnTo>
                  <a:lnTo>
                    <a:pt x="61" y="84"/>
                  </a:lnTo>
                  <a:lnTo>
                    <a:pt x="63" y="84"/>
                  </a:lnTo>
                  <a:lnTo>
                    <a:pt x="63" y="86"/>
                  </a:lnTo>
                  <a:lnTo>
                    <a:pt x="65" y="86"/>
                  </a:lnTo>
                  <a:lnTo>
                    <a:pt x="65" y="88"/>
                  </a:lnTo>
                  <a:lnTo>
                    <a:pt x="67" y="88"/>
                  </a:lnTo>
                  <a:lnTo>
                    <a:pt x="67" y="90"/>
                  </a:lnTo>
                  <a:lnTo>
                    <a:pt x="67" y="88"/>
                  </a:lnTo>
                  <a:lnTo>
                    <a:pt x="67" y="90"/>
                  </a:lnTo>
                  <a:lnTo>
                    <a:pt x="67" y="88"/>
                  </a:lnTo>
                  <a:lnTo>
                    <a:pt x="69" y="88"/>
                  </a:lnTo>
                  <a:lnTo>
                    <a:pt x="69" y="90"/>
                  </a:lnTo>
                  <a:lnTo>
                    <a:pt x="71" y="92"/>
                  </a:lnTo>
                  <a:lnTo>
                    <a:pt x="69" y="92"/>
                  </a:lnTo>
                  <a:lnTo>
                    <a:pt x="69" y="94"/>
                  </a:lnTo>
                  <a:lnTo>
                    <a:pt x="69" y="96"/>
                  </a:lnTo>
                  <a:lnTo>
                    <a:pt x="67" y="94"/>
                  </a:lnTo>
                  <a:lnTo>
                    <a:pt x="67" y="96"/>
                  </a:lnTo>
                  <a:lnTo>
                    <a:pt x="69" y="96"/>
                  </a:lnTo>
                  <a:lnTo>
                    <a:pt x="67" y="96"/>
                  </a:lnTo>
                  <a:lnTo>
                    <a:pt x="69" y="96"/>
                  </a:lnTo>
                  <a:lnTo>
                    <a:pt x="71" y="96"/>
                  </a:lnTo>
                  <a:lnTo>
                    <a:pt x="71" y="98"/>
                  </a:lnTo>
                  <a:lnTo>
                    <a:pt x="71" y="100"/>
                  </a:lnTo>
                  <a:lnTo>
                    <a:pt x="73" y="100"/>
                  </a:lnTo>
                  <a:lnTo>
                    <a:pt x="75" y="102"/>
                  </a:lnTo>
                  <a:lnTo>
                    <a:pt x="77" y="104"/>
                  </a:lnTo>
                  <a:lnTo>
                    <a:pt x="79" y="106"/>
                  </a:lnTo>
                  <a:lnTo>
                    <a:pt x="81" y="106"/>
                  </a:lnTo>
                  <a:lnTo>
                    <a:pt x="81" y="108"/>
                  </a:lnTo>
                  <a:lnTo>
                    <a:pt x="81" y="109"/>
                  </a:lnTo>
                  <a:lnTo>
                    <a:pt x="82" y="109"/>
                  </a:lnTo>
                  <a:lnTo>
                    <a:pt x="84" y="111"/>
                  </a:lnTo>
                  <a:lnTo>
                    <a:pt x="86" y="113"/>
                  </a:lnTo>
                  <a:lnTo>
                    <a:pt x="88" y="115"/>
                  </a:lnTo>
                  <a:lnTo>
                    <a:pt x="86" y="113"/>
                  </a:lnTo>
                  <a:lnTo>
                    <a:pt x="84" y="113"/>
                  </a:lnTo>
                  <a:lnTo>
                    <a:pt x="86" y="113"/>
                  </a:lnTo>
                  <a:lnTo>
                    <a:pt x="86" y="115"/>
                  </a:lnTo>
                  <a:lnTo>
                    <a:pt x="88" y="115"/>
                  </a:lnTo>
                  <a:lnTo>
                    <a:pt x="90" y="115"/>
                  </a:lnTo>
                  <a:lnTo>
                    <a:pt x="90" y="117"/>
                  </a:lnTo>
                  <a:lnTo>
                    <a:pt x="92" y="117"/>
                  </a:lnTo>
                  <a:lnTo>
                    <a:pt x="90" y="117"/>
                  </a:lnTo>
                  <a:lnTo>
                    <a:pt x="90" y="119"/>
                  </a:lnTo>
                  <a:lnTo>
                    <a:pt x="92" y="119"/>
                  </a:lnTo>
                  <a:lnTo>
                    <a:pt x="94" y="119"/>
                  </a:lnTo>
                  <a:lnTo>
                    <a:pt x="96" y="121"/>
                  </a:lnTo>
                  <a:lnTo>
                    <a:pt x="94" y="119"/>
                  </a:lnTo>
                  <a:lnTo>
                    <a:pt x="94" y="121"/>
                  </a:lnTo>
                  <a:lnTo>
                    <a:pt x="96" y="121"/>
                  </a:lnTo>
                  <a:lnTo>
                    <a:pt x="98" y="121"/>
                  </a:lnTo>
                  <a:lnTo>
                    <a:pt x="96" y="121"/>
                  </a:lnTo>
                  <a:lnTo>
                    <a:pt x="96" y="123"/>
                  </a:lnTo>
                  <a:lnTo>
                    <a:pt x="98" y="123"/>
                  </a:lnTo>
                  <a:lnTo>
                    <a:pt x="98" y="125"/>
                  </a:lnTo>
                  <a:lnTo>
                    <a:pt x="98" y="123"/>
                  </a:lnTo>
                  <a:lnTo>
                    <a:pt x="98" y="125"/>
                  </a:lnTo>
                  <a:lnTo>
                    <a:pt x="98" y="123"/>
                  </a:lnTo>
                  <a:lnTo>
                    <a:pt x="98" y="121"/>
                  </a:lnTo>
                  <a:lnTo>
                    <a:pt x="100" y="123"/>
                  </a:lnTo>
                  <a:lnTo>
                    <a:pt x="100" y="121"/>
                  </a:lnTo>
                  <a:lnTo>
                    <a:pt x="100" y="123"/>
                  </a:lnTo>
                  <a:lnTo>
                    <a:pt x="98" y="123"/>
                  </a:lnTo>
                  <a:lnTo>
                    <a:pt x="98" y="125"/>
                  </a:lnTo>
                  <a:lnTo>
                    <a:pt x="100" y="125"/>
                  </a:lnTo>
                  <a:lnTo>
                    <a:pt x="100" y="127"/>
                  </a:lnTo>
                  <a:lnTo>
                    <a:pt x="102" y="129"/>
                  </a:lnTo>
                  <a:lnTo>
                    <a:pt x="104" y="132"/>
                  </a:lnTo>
                  <a:lnTo>
                    <a:pt x="106" y="132"/>
                  </a:lnTo>
                  <a:lnTo>
                    <a:pt x="104" y="132"/>
                  </a:lnTo>
                  <a:lnTo>
                    <a:pt x="104" y="134"/>
                  </a:lnTo>
                  <a:lnTo>
                    <a:pt x="104" y="132"/>
                  </a:lnTo>
                  <a:lnTo>
                    <a:pt x="106" y="132"/>
                  </a:lnTo>
                  <a:lnTo>
                    <a:pt x="106" y="134"/>
                  </a:lnTo>
                  <a:lnTo>
                    <a:pt x="107" y="134"/>
                  </a:lnTo>
                  <a:lnTo>
                    <a:pt x="106" y="134"/>
                  </a:lnTo>
                  <a:lnTo>
                    <a:pt x="107" y="134"/>
                  </a:lnTo>
                  <a:lnTo>
                    <a:pt x="107" y="136"/>
                  </a:lnTo>
                  <a:lnTo>
                    <a:pt x="109" y="136"/>
                  </a:lnTo>
                  <a:lnTo>
                    <a:pt x="107" y="136"/>
                  </a:lnTo>
                  <a:lnTo>
                    <a:pt x="109" y="136"/>
                  </a:lnTo>
                  <a:lnTo>
                    <a:pt x="109" y="138"/>
                  </a:lnTo>
                  <a:lnTo>
                    <a:pt x="107" y="136"/>
                  </a:lnTo>
                  <a:lnTo>
                    <a:pt x="107" y="138"/>
                  </a:lnTo>
                  <a:lnTo>
                    <a:pt x="109" y="140"/>
                  </a:lnTo>
                  <a:lnTo>
                    <a:pt x="109" y="144"/>
                  </a:lnTo>
                  <a:lnTo>
                    <a:pt x="111" y="144"/>
                  </a:lnTo>
                  <a:lnTo>
                    <a:pt x="111" y="146"/>
                  </a:lnTo>
                  <a:lnTo>
                    <a:pt x="111" y="148"/>
                  </a:lnTo>
                  <a:lnTo>
                    <a:pt x="111" y="150"/>
                  </a:lnTo>
                  <a:lnTo>
                    <a:pt x="111" y="152"/>
                  </a:lnTo>
                  <a:lnTo>
                    <a:pt x="113" y="152"/>
                  </a:lnTo>
                  <a:lnTo>
                    <a:pt x="113" y="154"/>
                  </a:lnTo>
                  <a:lnTo>
                    <a:pt x="113" y="155"/>
                  </a:lnTo>
                  <a:lnTo>
                    <a:pt x="113" y="154"/>
                  </a:lnTo>
                  <a:lnTo>
                    <a:pt x="113" y="155"/>
                  </a:lnTo>
                  <a:lnTo>
                    <a:pt x="113" y="157"/>
                  </a:lnTo>
                  <a:lnTo>
                    <a:pt x="113" y="159"/>
                  </a:lnTo>
                  <a:lnTo>
                    <a:pt x="115" y="159"/>
                  </a:lnTo>
                  <a:lnTo>
                    <a:pt x="115" y="161"/>
                  </a:lnTo>
                  <a:lnTo>
                    <a:pt x="113" y="161"/>
                  </a:lnTo>
                  <a:lnTo>
                    <a:pt x="113" y="159"/>
                  </a:lnTo>
                  <a:lnTo>
                    <a:pt x="113" y="161"/>
                  </a:lnTo>
                  <a:lnTo>
                    <a:pt x="113" y="163"/>
                  </a:lnTo>
                  <a:lnTo>
                    <a:pt x="115" y="163"/>
                  </a:lnTo>
                  <a:lnTo>
                    <a:pt x="115" y="165"/>
                  </a:lnTo>
                  <a:lnTo>
                    <a:pt x="113" y="163"/>
                  </a:lnTo>
                  <a:lnTo>
                    <a:pt x="113" y="165"/>
                  </a:lnTo>
                  <a:lnTo>
                    <a:pt x="115" y="165"/>
                  </a:lnTo>
                  <a:lnTo>
                    <a:pt x="115" y="167"/>
                  </a:lnTo>
                  <a:lnTo>
                    <a:pt x="113" y="167"/>
                  </a:lnTo>
                  <a:lnTo>
                    <a:pt x="115" y="167"/>
                  </a:lnTo>
                  <a:lnTo>
                    <a:pt x="115" y="165"/>
                  </a:lnTo>
                  <a:lnTo>
                    <a:pt x="113" y="165"/>
                  </a:lnTo>
                  <a:lnTo>
                    <a:pt x="113" y="167"/>
                  </a:lnTo>
                  <a:lnTo>
                    <a:pt x="115" y="167"/>
                  </a:lnTo>
                  <a:lnTo>
                    <a:pt x="115" y="169"/>
                  </a:lnTo>
                  <a:lnTo>
                    <a:pt x="113" y="169"/>
                  </a:lnTo>
                  <a:lnTo>
                    <a:pt x="115" y="169"/>
                  </a:lnTo>
                  <a:lnTo>
                    <a:pt x="115" y="171"/>
                  </a:lnTo>
                  <a:lnTo>
                    <a:pt x="115" y="173"/>
                  </a:lnTo>
                  <a:lnTo>
                    <a:pt x="117" y="175"/>
                  </a:lnTo>
                  <a:lnTo>
                    <a:pt x="117" y="177"/>
                  </a:lnTo>
                  <a:lnTo>
                    <a:pt x="117" y="175"/>
                  </a:lnTo>
                  <a:lnTo>
                    <a:pt x="117" y="177"/>
                  </a:lnTo>
                  <a:lnTo>
                    <a:pt x="115" y="177"/>
                  </a:lnTo>
                  <a:lnTo>
                    <a:pt x="117" y="179"/>
                  </a:lnTo>
                  <a:lnTo>
                    <a:pt x="117" y="180"/>
                  </a:lnTo>
                  <a:lnTo>
                    <a:pt x="117" y="179"/>
                  </a:lnTo>
                  <a:lnTo>
                    <a:pt x="115" y="179"/>
                  </a:lnTo>
                  <a:lnTo>
                    <a:pt x="115" y="177"/>
                  </a:lnTo>
                  <a:lnTo>
                    <a:pt x="115" y="179"/>
                  </a:lnTo>
                  <a:lnTo>
                    <a:pt x="113" y="179"/>
                  </a:lnTo>
                  <a:lnTo>
                    <a:pt x="113" y="180"/>
                  </a:lnTo>
                  <a:lnTo>
                    <a:pt x="113" y="182"/>
                  </a:lnTo>
                  <a:lnTo>
                    <a:pt x="115" y="182"/>
                  </a:lnTo>
                  <a:lnTo>
                    <a:pt x="115" y="184"/>
                  </a:lnTo>
                  <a:lnTo>
                    <a:pt x="113" y="184"/>
                  </a:lnTo>
                  <a:lnTo>
                    <a:pt x="113" y="182"/>
                  </a:lnTo>
                  <a:lnTo>
                    <a:pt x="111" y="182"/>
                  </a:lnTo>
                  <a:lnTo>
                    <a:pt x="113" y="182"/>
                  </a:lnTo>
                  <a:lnTo>
                    <a:pt x="111" y="182"/>
                  </a:lnTo>
                  <a:lnTo>
                    <a:pt x="113" y="182"/>
                  </a:lnTo>
                  <a:lnTo>
                    <a:pt x="113" y="184"/>
                  </a:lnTo>
                  <a:lnTo>
                    <a:pt x="113" y="186"/>
                  </a:lnTo>
                  <a:lnTo>
                    <a:pt x="113" y="188"/>
                  </a:lnTo>
                  <a:lnTo>
                    <a:pt x="113" y="190"/>
                  </a:lnTo>
                  <a:lnTo>
                    <a:pt x="115" y="190"/>
                  </a:lnTo>
                  <a:lnTo>
                    <a:pt x="113" y="190"/>
                  </a:lnTo>
                  <a:lnTo>
                    <a:pt x="113" y="192"/>
                  </a:lnTo>
                  <a:lnTo>
                    <a:pt x="115" y="192"/>
                  </a:lnTo>
                  <a:lnTo>
                    <a:pt x="113" y="192"/>
                  </a:lnTo>
                  <a:lnTo>
                    <a:pt x="113" y="190"/>
                  </a:lnTo>
                  <a:lnTo>
                    <a:pt x="113" y="188"/>
                  </a:lnTo>
                  <a:lnTo>
                    <a:pt x="113" y="190"/>
                  </a:lnTo>
                  <a:lnTo>
                    <a:pt x="113" y="192"/>
                  </a:lnTo>
                  <a:lnTo>
                    <a:pt x="111" y="192"/>
                  </a:lnTo>
                  <a:lnTo>
                    <a:pt x="113" y="192"/>
                  </a:lnTo>
                  <a:lnTo>
                    <a:pt x="113" y="194"/>
                  </a:lnTo>
                  <a:lnTo>
                    <a:pt x="113" y="196"/>
                  </a:lnTo>
                  <a:lnTo>
                    <a:pt x="111" y="196"/>
                  </a:lnTo>
                  <a:lnTo>
                    <a:pt x="109" y="196"/>
                  </a:lnTo>
                  <a:lnTo>
                    <a:pt x="111" y="196"/>
                  </a:lnTo>
                  <a:lnTo>
                    <a:pt x="109" y="196"/>
                  </a:lnTo>
                  <a:lnTo>
                    <a:pt x="109" y="198"/>
                  </a:lnTo>
                  <a:lnTo>
                    <a:pt x="111" y="198"/>
                  </a:lnTo>
                  <a:lnTo>
                    <a:pt x="109" y="198"/>
                  </a:lnTo>
                  <a:lnTo>
                    <a:pt x="109" y="200"/>
                  </a:lnTo>
                  <a:lnTo>
                    <a:pt x="109" y="202"/>
                  </a:lnTo>
                  <a:lnTo>
                    <a:pt x="107" y="202"/>
                  </a:lnTo>
                  <a:lnTo>
                    <a:pt x="107" y="200"/>
                  </a:lnTo>
                  <a:lnTo>
                    <a:pt x="107" y="202"/>
                  </a:lnTo>
                  <a:lnTo>
                    <a:pt x="106" y="202"/>
                  </a:lnTo>
                  <a:lnTo>
                    <a:pt x="106" y="203"/>
                  </a:lnTo>
                  <a:lnTo>
                    <a:pt x="104" y="203"/>
                  </a:lnTo>
                  <a:lnTo>
                    <a:pt x="102" y="203"/>
                  </a:lnTo>
                  <a:lnTo>
                    <a:pt x="102" y="205"/>
                  </a:lnTo>
                  <a:lnTo>
                    <a:pt x="100" y="205"/>
                  </a:lnTo>
                  <a:lnTo>
                    <a:pt x="100" y="207"/>
                  </a:lnTo>
                  <a:lnTo>
                    <a:pt x="98" y="207"/>
                  </a:lnTo>
                  <a:lnTo>
                    <a:pt x="96" y="207"/>
                  </a:lnTo>
                  <a:lnTo>
                    <a:pt x="94" y="207"/>
                  </a:lnTo>
                  <a:lnTo>
                    <a:pt x="94" y="209"/>
                  </a:lnTo>
                  <a:lnTo>
                    <a:pt x="94" y="211"/>
                  </a:lnTo>
                  <a:lnTo>
                    <a:pt x="92" y="211"/>
                  </a:lnTo>
                  <a:lnTo>
                    <a:pt x="90" y="211"/>
                  </a:lnTo>
                  <a:lnTo>
                    <a:pt x="88" y="213"/>
                  </a:lnTo>
                  <a:lnTo>
                    <a:pt x="86" y="213"/>
                  </a:lnTo>
                  <a:lnTo>
                    <a:pt x="86" y="215"/>
                  </a:lnTo>
                  <a:lnTo>
                    <a:pt x="84" y="215"/>
                  </a:lnTo>
                  <a:lnTo>
                    <a:pt x="82" y="215"/>
                  </a:lnTo>
                  <a:lnTo>
                    <a:pt x="82" y="217"/>
                  </a:lnTo>
                  <a:lnTo>
                    <a:pt x="81" y="215"/>
                  </a:lnTo>
                  <a:lnTo>
                    <a:pt x="79" y="215"/>
                  </a:lnTo>
                  <a:lnTo>
                    <a:pt x="79" y="213"/>
                  </a:lnTo>
                  <a:lnTo>
                    <a:pt x="79" y="215"/>
                  </a:lnTo>
                  <a:lnTo>
                    <a:pt x="79" y="213"/>
                  </a:lnTo>
                  <a:lnTo>
                    <a:pt x="79" y="211"/>
                  </a:lnTo>
                  <a:lnTo>
                    <a:pt x="77" y="211"/>
                  </a:lnTo>
                  <a:lnTo>
                    <a:pt x="79" y="211"/>
                  </a:lnTo>
                  <a:lnTo>
                    <a:pt x="79" y="213"/>
                  </a:lnTo>
                  <a:lnTo>
                    <a:pt x="79" y="211"/>
                  </a:lnTo>
                  <a:lnTo>
                    <a:pt x="77" y="213"/>
                  </a:lnTo>
                  <a:lnTo>
                    <a:pt x="79" y="213"/>
                  </a:lnTo>
                  <a:lnTo>
                    <a:pt x="77" y="215"/>
                  </a:lnTo>
                  <a:lnTo>
                    <a:pt x="77" y="213"/>
                  </a:lnTo>
                  <a:lnTo>
                    <a:pt x="77" y="211"/>
                  </a:lnTo>
                  <a:lnTo>
                    <a:pt x="75" y="211"/>
                  </a:lnTo>
                  <a:lnTo>
                    <a:pt x="73" y="211"/>
                  </a:lnTo>
                  <a:lnTo>
                    <a:pt x="75" y="211"/>
                  </a:lnTo>
                  <a:lnTo>
                    <a:pt x="75" y="213"/>
                  </a:lnTo>
                  <a:lnTo>
                    <a:pt x="73" y="213"/>
                  </a:lnTo>
                  <a:lnTo>
                    <a:pt x="73" y="215"/>
                  </a:lnTo>
                  <a:lnTo>
                    <a:pt x="71" y="215"/>
                  </a:lnTo>
                  <a:lnTo>
                    <a:pt x="73" y="215"/>
                  </a:lnTo>
                  <a:lnTo>
                    <a:pt x="75" y="215"/>
                  </a:lnTo>
                  <a:lnTo>
                    <a:pt x="75" y="217"/>
                  </a:lnTo>
                  <a:lnTo>
                    <a:pt x="73" y="217"/>
                  </a:lnTo>
                  <a:lnTo>
                    <a:pt x="71" y="217"/>
                  </a:lnTo>
                  <a:lnTo>
                    <a:pt x="69" y="217"/>
                  </a:lnTo>
                  <a:lnTo>
                    <a:pt x="73" y="219"/>
                  </a:lnTo>
                  <a:lnTo>
                    <a:pt x="75" y="219"/>
                  </a:lnTo>
                  <a:lnTo>
                    <a:pt x="75" y="221"/>
                  </a:lnTo>
                  <a:lnTo>
                    <a:pt x="73" y="221"/>
                  </a:lnTo>
                  <a:lnTo>
                    <a:pt x="73" y="223"/>
                  </a:lnTo>
                  <a:lnTo>
                    <a:pt x="71" y="223"/>
                  </a:lnTo>
                  <a:lnTo>
                    <a:pt x="69" y="221"/>
                  </a:lnTo>
                  <a:lnTo>
                    <a:pt x="67" y="219"/>
                  </a:lnTo>
                  <a:lnTo>
                    <a:pt x="69" y="221"/>
                  </a:lnTo>
                  <a:lnTo>
                    <a:pt x="69" y="223"/>
                  </a:lnTo>
                  <a:lnTo>
                    <a:pt x="71" y="223"/>
                  </a:lnTo>
                  <a:lnTo>
                    <a:pt x="73" y="223"/>
                  </a:lnTo>
                  <a:lnTo>
                    <a:pt x="73" y="225"/>
                  </a:lnTo>
                  <a:lnTo>
                    <a:pt x="71" y="225"/>
                  </a:lnTo>
                  <a:lnTo>
                    <a:pt x="69" y="223"/>
                  </a:lnTo>
                  <a:lnTo>
                    <a:pt x="65" y="219"/>
                  </a:lnTo>
                  <a:lnTo>
                    <a:pt x="63" y="219"/>
                  </a:lnTo>
                  <a:lnTo>
                    <a:pt x="65" y="219"/>
                  </a:lnTo>
                  <a:lnTo>
                    <a:pt x="65" y="221"/>
                  </a:lnTo>
                  <a:lnTo>
                    <a:pt x="67" y="221"/>
                  </a:lnTo>
                  <a:lnTo>
                    <a:pt x="67" y="223"/>
                  </a:lnTo>
                  <a:lnTo>
                    <a:pt x="69" y="223"/>
                  </a:lnTo>
                  <a:lnTo>
                    <a:pt x="69" y="225"/>
                  </a:lnTo>
                  <a:lnTo>
                    <a:pt x="71" y="225"/>
                  </a:lnTo>
                  <a:lnTo>
                    <a:pt x="71" y="227"/>
                  </a:lnTo>
                  <a:lnTo>
                    <a:pt x="71" y="228"/>
                  </a:lnTo>
                  <a:lnTo>
                    <a:pt x="69" y="230"/>
                  </a:lnTo>
                  <a:lnTo>
                    <a:pt x="69" y="228"/>
                  </a:lnTo>
                  <a:lnTo>
                    <a:pt x="69" y="230"/>
                  </a:lnTo>
                  <a:lnTo>
                    <a:pt x="67" y="228"/>
                  </a:lnTo>
                  <a:lnTo>
                    <a:pt x="65" y="228"/>
                  </a:lnTo>
                  <a:lnTo>
                    <a:pt x="63" y="225"/>
                  </a:lnTo>
                  <a:lnTo>
                    <a:pt x="61" y="223"/>
                  </a:lnTo>
                  <a:lnTo>
                    <a:pt x="59" y="223"/>
                  </a:lnTo>
                  <a:lnTo>
                    <a:pt x="61" y="223"/>
                  </a:lnTo>
                  <a:lnTo>
                    <a:pt x="63" y="227"/>
                  </a:lnTo>
                  <a:lnTo>
                    <a:pt x="65" y="230"/>
                  </a:lnTo>
                  <a:lnTo>
                    <a:pt x="65" y="232"/>
                  </a:lnTo>
                  <a:lnTo>
                    <a:pt x="61" y="232"/>
                  </a:lnTo>
                  <a:lnTo>
                    <a:pt x="59" y="234"/>
                  </a:lnTo>
                  <a:lnTo>
                    <a:pt x="58" y="234"/>
                  </a:lnTo>
                  <a:lnTo>
                    <a:pt x="54" y="236"/>
                  </a:lnTo>
                  <a:lnTo>
                    <a:pt x="54" y="238"/>
                  </a:lnTo>
                  <a:lnTo>
                    <a:pt x="52" y="238"/>
                  </a:lnTo>
                  <a:lnTo>
                    <a:pt x="52" y="240"/>
                  </a:lnTo>
                  <a:lnTo>
                    <a:pt x="52" y="242"/>
                  </a:lnTo>
                  <a:lnTo>
                    <a:pt x="50" y="242"/>
                  </a:lnTo>
                  <a:lnTo>
                    <a:pt x="48" y="244"/>
                  </a:lnTo>
                  <a:lnTo>
                    <a:pt x="46" y="244"/>
                  </a:lnTo>
                  <a:lnTo>
                    <a:pt x="44" y="246"/>
                  </a:lnTo>
                  <a:lnTo>
                    <a:pt x="42" y="246"/>
                  </a:lnTo>
                  <a:lnTo>
                    <a:pt x="42" y="244"/>
                  </a:lnTo>
                  <a:lnTo>
                    <a:pt x="44" y="244"/>
                  </a:lnTo>
                  <a:lnTo>
                    <a:pt x="46" y="244"/>
                  </a:lnTo>
                  <a:lnTo>
                    <a:pt x="46" y="242"/>
                  </a:lnTo>
                  <a:lnTo>
                    <a:pt x="46" y="244"/>
                  </a:lnTo>
                  <a:lnTo>
                    <a:pt x="44" y="244"/>
                  </a:lnTo>
                  <a:lnTo>
                    <a:pt x="44" y="242"/>
                  </a:lnTo>
                  <a:lnTo>
                    <a:pt x="42" y="242"/>
                  </a:lnTo>
                  <a:lnTo>
                    <a:pt x="42" y="240"/>
                  </a:lnTo>
                  <a:lnTo>
                    <a:pt x="42" y="238"/>
                  </a:lnTo>
                  <a:lnTo>
                    <a:pt x="42" y="236"/>
                  </a:lnTo>
                  <a:lnTo>
                    <a:pt x="44" y="236"/>
                  </a:lnTo>
                  <a:lnTo>
                    <a:pt x="44" y="232"/>
                  </a:lnTo>
                  <a:lnTo>
                    <a:pt x="44" y="230"/>
                  </a:lnTo>
                  <a:lnTo>
                    <a:pt x="44" y="228"/>
                  </a:lnTo>
                  <a:lnTo>
                    <a:pt x="44" y="227"/>
                  </a:lnTo>
                  <a:lnTo>
                    <a:pt x="44" y="225"/>
                  </a:lnTo>
                  <a:lnTo>
                    <a:pt x="46" y="225"/>
                  </a:lnTo>
                  <a:lnTo>
                    <a:pt x="46" y="223"/>
                  </a:lnTo>
                  <a:lnTo>
                    <a:pt x="48" y="223"/>
                  </a:lnTo>
                  <a:lnTo>
                    <a:pt x="48" y="225"/>
                  </a:lnTo>
                  <a:lnTo>
                    <a:pt x="48" y="223"/>
                  </a:lnTo>
                  <a:lnTo>
                    <a:pt x="46" y="221"/>
                  </a:lnTo>
                  <a:lnTo>
                    <a:pt x="44" y="221"/>
                  </a:lnTo>
                  <a:lnTo>
                    <a:pt x="44" y="219"/>
                  </a:lnTo>
                  <a:lnTo>
                    <a:pt x="42" y="219"/>
                  </a:lnTo>
                  <a:lnTo>
                    <a:pt x="40" y="219"/>
                  </a:lnTo>
                  <a:lnTo>
                    <a:pt x="40" y="221"/>
                  </a:lnTo>
                  <a:lnTo>
                    <a:pt x="40" y="219"/>
                  </a:lnTo>
                  <a:lnTo>
                    <a:pt x="40" y="217"/>
                  </a:lnTo>
                  <a:lnTo>
                    <a:pt x="38" y="217"/>
                  </a:lnTo>
                  <a:lnTo>
                    <a:pt x="38" y="215"/>
                  </a:lnTo>
                  <a:lnTo>
                    <a:pt x="38" y="217"/>
                  </a:lnTo>
                  <a:lnTo>
                    <a:pt x="38" y="215"/>
                  </a:lnTo>
                  <a:lnTo>
                    <a:pt x="36" y="215"/>
                  </a:lnTo>
                  <a:lnTo>
                    <a:pt x="38" y="215"/>
                  </a:lnTo>
                  <a:lnTo>
                    <a:pt x="38" y="213"/>
                  </a:lnTo>
                  <a:lnTo>
                    <a:pt x="40" y="213"/>
                  </a:lnTo>
                  <a:lnTo>
                    <a:pt x="42" y="213"/>
                  </a:lnTo>
                  <a:lnTo>
                    <a:pt x="44" y="213"/>
                  </a:lnTo>
                  <a:lnTo>
                    <a:pt x="44" y="211"/>
                  </a:lnTo>
                  <a:lnTo>
                    <a:pt x="46" y="211"/>
                  </a:lnTo>
                  <a:lnTo>
                    <a:pt x="48" y="211"/>
                  </a:lnTo>
                  <a:lnTo>
                    <a:pt x="48" y="209"/>
                  </a:lnTo>
                  <a:lnTo>
                    <a:pt x="46" y="209"/>
                  </a:lnTo>
                  <a:lnTo>
                    <a:pt x="46" y="207"/>
                  </a:lnTo>
                  <a:lnTo>
                    <a:pt x="48" y="207"/>
                  </a:lnTo>
                  <a:lnTo>
                    <a:pt x="50" y="207"/>
                  </a:lnTo>
                  <a:lnTo>
                    <a:pt x="52" y="209"/>
                  </a:lnTo>
                  <a:lnTo>
                    <a:pt x="52" y="207"/>
                  </a:lnTo>
                  <a:lnTo>
                    <a:pt x="54" y="207"/>
                  </a:lnTo>
                  <a:lnTo>
                    <a:pt x="56" y="207"/>
                  </a:lnTo>
                  <a:lnTo>
                    <a:pt x="56" y="205"/>
                  </a:lnTo>
                  <a:lnTo>
                    <a:pt x="58" y="205"/>
                  </a:lnTo>
                  <a:lnTo>
                    <a:pt x="59" y="207"/>
                  </a:lnTo>
                  <a:lnTo>
                    <a:pt x="59" y="209"/>
                  </a:lnTo>
                  <a:lnTo>
                    <a:pt x="61" y="209"/>
                  </a:lnTo>
                  <a:lnTo>
                    <a:pt x="61" y="207"/>
                  </a:lnTo>
                  <a:lnTo>
                    <a:pt x="61" y="209"/>
                  </a:lnTo>
                  <a:lnTo>
                    <a:pt x="63" y="209"/>
                  </a:lnTo>
                  <a:lnTo>
                    <a:pt x="65" y="209"/>
                  </a:lnTo>
                  <a:lnTo>
                    <a:pt x="65" y="207"/>
                  </a:lnTo>
                  <a:lnTo>
                    <a:pt x="63" y="207"/>
                  </a:lnTo>
                  <a:lnTo>
                    <a:pt x="65" y="207"/>
                  </a:lnTo>
                  <a:lnTo>
                    <a:pt x="65" y="205"/>
                  </a:lnTo>
                  <a:lnTo>
                    <a:pt x="63" y="205"/>
                  </a:lnTo>
                  <a:lnTo>
                    <a:pt x="63" y="203"/>
                  </a:lnTo>
                  <a:lnTo>
                    <a:pt x="61" y="203"/>
                  </a:lnTo>
                  <a:lnTo>
                    <a:pt x="59" y="202"/>
                  </a:lnTo>
                  <a:lnTo>
                    <a:pt x="59" y="200"/>
                  </a:lnTo>
                  <a:lnTo>
                    <a:pt x="59" y="198"/>
                  </a:lnTo>
                  <a:lnTo>
                    <a:pt x="59" y="196"/>
                  </a:lnTo>
                  <a:lnTo>
                    <a:pt x="61" y="196"/>
                  </a:lnTo>
                  <a:lnTo>
                    <a:pt x="61" y="194"/>
                  </a:lnTo>
                  <a:lnTo>
                    <a:pt x="63" y="194"/>
                  </a:lnTo>
                  <a:lnTo>
                    <a:pt x="65" y="194"/>
                  </a:lnTo>
                  <a:lnTo>
                    <a:pt x="67" y="196"/>
                  </a:lnTo>
                  <a:lnTo>
                    <a:pt x="67" y="194"/>
                  </a:lnTo>
                  <a:lnTo>
                    <a:pt x="67" y="196"/>
                  </a:lnTo>
                  <a:lnTo>
                    <a:pt x="69" y="196"/>
                  </a:lnTo>
                  <a:lnTo>
                    <a:pt x="69" y="194"/>
                  </a:lnTo>
                  <a:lnTo>
                    <a:pt x="69" y="192"/>
                  </a:lnTo>
                  <a:lnTo>
                    <a:pt x="69" y="190"/>
                  </a:lnTo>
                  <a:lnTo>
                    <a:pt x="71" y="190"/>
                  </a:lnTo>
                  <a:lnTo>
                    <a:pt x="73" y="190"/>
                  </a:lnTo>
                  <a:lnTo>
                    <a:pt x="75" y="188"/>
                  </a:lnTo>
                  <a:lnTo>
                    <a:pt x="77" y="188"/>
                  </a:lnTo>
                  <a:lnTo>
                    <a:pt x="79" y="186"/>
                  </a:lnTo>
                  <a:lnTo>
                    <a:pt x="81" y="186"/>
                  </a:lnTo>
                  <a:lnTo>
                    <a:pt x="81" y="184"/>
                  </a:lnTo>
                  <a:lnTo>
                    <a:pt x="82" y="184"/>
                  </a:lnTo>
                  <a:lnTo>
                    <a:pt x="84" y="186"/>
                  </a:lnTo>
                  <a:lnTo>
                    <a:pt x="84" y="184"/>
                  </a:lnTo>
                  <a:lnTo>
                    <a:pt x="86" y="184"/>
                  </a:lnTo>
                  <a:lnTo>
                    <a:pt x="86" y="182"/>
                  </a:lnTo>
                  <a:lnTo>
                    <a:pt x="86" y="180"/>
                  </a:lnTo>
                  <a:lnTo>
                    <a:pt x="86" y="179"/>
                  </a:lnTo>
                  <a:lnTo>
                    <a:pt x="86" y="177"/>
                  </a:lnTo>
                  <a:lnTo>
                    <a:pt x="86" y="175"/>
                  </a:lnTo>
                  <a:lnTo>
                    <a:pt x="84" y="175"/>
                  </a:lnTo>
                  <a:lnTo>
                    <a:pt x="86" y="175"/>
                  </a:lnTo>
                  <a:lnTo>
                    <a:pt x="86" y="173"/>
                  </a:lnTo>
                  <a:lnTo>
                    <a:pt x="84" y="173"/>
                  </a:lnTo>
                  <a:lnTo>
                    <a:pt x="86" y="169"/>
                  </a:lnTo>
                  <a:lnTo>
                    <a:pt x="88" y="167"/>
                  </a:lnTo>
                  <a:lnTo>
                    <a:pt x="88" y="165"/>
                  </a:lnTo>
                  <a:lnTo>
                    <a:pt x="86" y="161"/>
                  </a:lnTo>
                  <a:lnTo>
                    <a:pt x="84" y="161"/>
                  </a:lnTo>
                  <a:lnTo>
                    <a:pt x="84" y="159"/>
                  </a:lnTo>
                  <a:lnTo>
                    <a:pt x="84" y="157"/>
                  </a:lnTo>
                  <a:lnTo>
                    <a:pt x="82" y="157"/>
                  </a:lnTo>
                  <a:lnTo>
                    <a:pt x="82" y="155"/>
                  </a:lnTo>
                  <a:lnTo>
                    <a:pt x="84" y="154"/>
                  </a:lnTo>
                  <a:lnTo>
                    <a:pt x="84" y="152"/>
                  </a:lnTo>
                  <a:lnTo>
                    <a:pt x="84" y="150"/>
                  </a:lnTo>
                  <a:lnTo>
                    <a:pt x="86" y="150"/>
                  </a:lnTo>
                  <a:lnTo>
                    <a:pt x="86" y="148"/>
                  </a:lnTo>
                  <a:lnTo>
                    <a:pt x="86" y="146"/>
                  </a:lnTo>
                  <a:lnTo>
                    <a:pt x="86" y="144"/>
                  </a:lnTo>
                  <a:lnTo>
                    <a:pt x="86" y="142"/>
                  </a:lnTo>
                  <a:lnTo>
                    <a:pt x="84" y="142"/>
                  </a:lnTo>
                  <a:lnTo>
                    <a:pt x="84" y="140"/>
                  </a:lnTo>
                  <a:lnTo>
                    <a:pt x="86" y="140"/>
                  </a:lnTo>
                  <a:lnTo>
                    <a:pt x="86" y="138"/>
                  </a:lnTo>
                  <a:lnTo>
                    <a:pt x="88" y="138"/>
                  </a:lnTo>
                  <a:lnTo>
                    <a:pt x="88" y="136"/>
                  </a:lnTo>
                  <a:lnTo>
                    <a:pt x="88" y="134"/>
                  </a:lnTo>
                  <a:lnTo>
                    <a:pt x="86" y="134"/>
                  </a:lnTo>
                  <a:lnTo>
                    <a:pt x="86" y="132"/>
                  </a:lnTo>
                  <a:lnTo>
                    <a:pt x="84" y="132"/>
                  </a:lnTo>
                  <a:lnTo>
                    <a:pt x="82" y="131"/>
                  </a:lnTo>
                  <a:lnTo>
                    <a:pt x="82" y="129"/>
                  </a:lnTo>
                  <a:lnTo>
                    <a:pt x="81" y="129"/>
                  </a:lnTo>
                  <a:lnTo>
                    <a:pt x="81" y="127"/>
                  </a:lnTo>
                  <a:lnTo>
                    <a:pt x="82" y="127"/>
                  </a:lnTo>
                  <a:lnTo>
                    <a:pt x="82" y="125"/>
                  </a:lnTo>
                  <a:lnTo>
                    <a:pt x="84" y="125"/>
                  </a:lnTo>
                  <a:lnTo>
                    <a:pt x="84" y="123"/>
                  </a:lnTo>
                  <a:lnTo>
                    <a:pt x="82" y="123"/>
                  </a:lnTo>
                  <a:lnTo>
                    <a:pt x="81" y="121"/>
                  </a:lnTo>
                  <a:lnTo>
                    <a:pt x="81" y="119"/>
                  </a:lnTo>
                  <a:lnTo>
                    <a:pt x="79" y="119"/>
                  </a:lnTo>
                  <a:lnTo>
                    <a:pt x="77" y="119"/>
                  </a:lnTo>
                  <a:lnTo>
                    <a:pt x="77" y="117"/>
                  </a:lnTo>
                  <a:lnTo>
                    <a:pt x="75" y="117"/>
                  </a:lnTo>
                  <a:lnTo>
                    <a:pt x="77" y="117"/>
                  </a:lnTo>
                  <a:lnTo>
                    <a:pt x="75" y="115"/>
                  </a:lnTo>
                  <a:lnTo>
                    <a:pt x="75" y="117"/>
                  </a:lnTo>
                  <a:lnTo>
                    <a:pt x="73" y="117"/>
                  </a:lnTo>
                  <a:lnTo>
                    <a:pt x="73" y="115"/>
                  </a:lnTo>
                  <a:lnTo>
                    <a:pt x="71" y="115"/>
                  </a:lnTo>
                  <a:lnTo>
                    <a:pt x="71" y="113"/>
                  </a:lnTo>
                  <a:lnTo>
                    <a:pt x="71" y="108"/>
                  </a:lnTo>
                  <a:lnTo>
                    <a:pt x="69" y="108"/>
                  </a:lnTo>
                  <a:lnTo>
                    <a:pt x="69" y="106"/>
                  </a:lnTo>
                  <a:lnTo>
                    <a:pt x="67" y="106"/>
                  </a:lnTo>
                  <a:lnTo>
                    <a:pt x="67" y="104"/>
                  </a:lnTo>
                  <a:lnTo>
                    <a:pt x="65" y="104"/>
                  </a:lnTo>
                  <a:lnTo>
                    <a:pt x="61" y="102"/>
                  </a:lnTo>
                  <a:lnTo>
                    <a:pt x="61" y="100"/>
                  </a:lnTo>
                  <a:lnTo>
                    <a:pt x="59" y="98"/>
                  </a:lnTo>
                  <a:lnTo>
                    <a:pt x="59" y="96"/>
                  </a:lnTo>
                  <a:lnTo>
                    <a:pt x="58" y="96"/>
                  </a:lnTo>
                  <a:lnTo>
                    <a:pt x="58" y="94"/>
                  </a:lnTo>
                  <a:lnTo>
                    <a:pt x="56" y="94"/>
                  </a:lnTo>
                  <a:lnTo>
                    <a:pt x="56" y="92"/>
                  </a:lnTo>
                  <a:lnTo>
                    <a:pt x="56" y="90"/>
                  </a:lnTo>
                  <a:lnTo>
                    <a:pt x="54" y="90"/>
                  </a:lnTo>
                  <a:lnTo>
                    <a:pt x="54" y="88"/>
                  </a:lnTo>
                  <a:lnTo>
                    <a:pt x="52" y="88"/>
                  </a:lnTo>
                  <a:lnTo>
                    <a:pt x="50" y="88"/>
                  </a:lnTo>
                  <a:lnTo>
                    <a:pt x="52" y="86"/>
                  </a:lnTo>
                  <a:lnTo>
                    <a:pt x="50" y="86"/>
                  </a:lnTo>
                  <a:lnTo>
                    <a:pt x="48" y="86"/>
                  </a:lnTo>
                  <a:lnTo>
                    <a:pt x="48" y="84"/>
                  </a:lnTo>
                  <a:lnTo>
                    <a:pt x="48" y="83"/>
                  </a:lnTo>
                  <a:lnTo>
                    <a:pt x="48" y="81"/>
                  </a:lnTo>
                  <a:lnTo>
                    <a:pt x="48" y="79"/>
                  </a:lnTo>
                  <a:lnTo>
                    <a:pt x="46" y="79"/>
                  </a:lnTo>
                  <a:lnTo>
                    <a:pt x="44" y="79"/>
                  </a:lnTo>
                  <a:lnTo>
                    <a:pt x="42" y="79"/>
                  </a:lnTo>
                  <a:lnTo>
                    <a:pt x="42" y="77"/>
                  </a:lnTo>
                  <a:lnTo>
                    <a:pt x="40" y="77"/>
                  </a:lnTo>
                  <a:lnTo>
                    <a:pt x="38" y="77"/>
                  </a:lnTo>
                  <a:lnTo>
                    <a:pt x="38" y="75"/>
                  </a:lnTo>
                  <a:lnTo>
                    <a:pt x="36" y="75"/>
                  </a:lnTo>
                  <a:lnTo>
                    <a:pt x="36" y="73"/>
                  </a:lnTo>
                  <a:lnTo>
                    <a:pt x="34" y="73"/>
                  </a:lnTo>
                  <a:lnTo>
                    <a:pt x="33" y="73"/>
                  </a:lnTo>
                  <a:lnTo>
                    <a:pt x="33" y="71"/>
                  </a:lnTo>
                  <a:lnTo>
                    <a:pt x="31" y="71"/>
                  </a:lnTo>
                  <a:lnTo>
                    <a:pt x="29" y="69"/>
                  </a:lnTo>
                  <a:lnTo>
                    <a:pt x="27" y="69"/>
                  </a:lnTo>
                  <a:lnTo>
                    <a:pt x="29" y="69"/>
                  </a:lnTo>
                  <a:lnTo>
                    <a:pt x="29" y="67"/>
                  </a:lnTo>
                  <a:lnTo>
                    <a:pt x="31" y="67"/>
                  </a:lnTo>
                  <a:lnTo>
                    <a:pt x="31" y="65"/>
                  </a:lnTo>
                  <a:lnTo>
                    <a:pt x="33" y="65"/>
                  </a:lnTo>
                  <a:lnTo>
                    <a:pt x="31" y="65"/>
                  </a:lnTo>
                  <a:lnTo>
                    <a:pt x="31" y="63"/>
                  </a:lnTo>
                  <a:lnTo>
                    <a:pt x="33" y="63"/>
                  </a:lnTo>
                  <a:lnTo>
                    <a:pt x="33" y="61"/>
                  </a:lnTo>
                  <a:lnTo>
                    <a:pt x="34" y="61"/>
                  </a:lnTo>
                  <a:lnTo>
                    <a:pt x="34" y="63"/>
                  </a:lnTo>
                  <a:lnTo>
                    <a:pt x="36" y="63"/>
                  </a:lnTo>
                  <a:lnTo>
                    <a:pt x="38" y="63"/>
                  </a:lnTo>
                  <a:lnTo>
                    <a:pt x="40" y="63"/>
                  </a:lnTo>
                  <a:lnTo>
                    <a:pt x="40" y="61"/>
                  </a:lnTo>
                  <a:lnTo>
                    <a:pt x="42" y="61"/>
                  </a:lnTo>
                  <a:lnTo>
                    <a:pt x="44" y="60"/>
                  </a:lnTo>
                  <a:lnTo>
                    <a:pt x="42" y="60"/>
                  </a:lnTo>
                  <a:lnTo>
                    <a:pt x="44" y="58"/>
                  </a:lnTo>
                  <a:lnTo>
                    <a:pt x="46" y="58"/>
                  </a:lnTo>
                  <a:lnTo>
                    <a:pt x="46" y="56"/>
                  </a:lnTo>
                  <a:lnTo>
                    <a:pt x="44" y="56"/>
                  </a:lnTo>
                  <a:lnTo>
                    <a:pt x="44" y="54"/>
                  </a:lnTo>
                  <a:lnTo>
                    <a:pt x="42" y="54"/>
                  </a:lnTo>
                  <a:lnTo>
                    <a:pt x="40" y="54"/>
                  </a:lnTo>
                  <a:lnTo>
                    <a:pt x="40" y="52"/>
                  </a:lnTo>
                  <a:lnTo>
                    <a:pt x="40" y="50"/>
                  </a:lnTo>
                  <a:lnTo>
                    <a:pt x="36" y="50"/>
                  </a:lnTo>
                  <a:lnTo>
                    <a:pt x="36" y="48"/>
                  </a:lnTo>
                  <a:lnTo>
                    <a:pt x="38" y="48"/>
                  </a:lnTo>
                  <a:lnTo>
                    <a:pt x="40" y="46"/>
                  </a:lnTo>
                  <a:lnTo>
                    <a:pt x="38" y="46"/>
                  </a:lnTo>
                  <a:lnTo>
                    <a:pt x="38" y="44"/>
                  </a:lnTo>
                  <a:lnTo>
                    <a:pt x="36" y="44"/>
                  </a:lnTo>
                  <a:lnTo>
                    <a:pt x="34" y="42"/>
                  </a:lnTo>
                  <a:lnTo>
                    <a:pt x="33" y="42"/>
                  </a:lnTo>
                  <a:lnTo>
                    <a:pt x="33" y="40"/>
                  </a:lnTo>
                  <a:lnTo>
                    <a:pt x="31" y="40"/>
                  </a:lnTo>
                  <a:lnTo>
                    <a:pt x="31" y="42"/>
                  </a:lnTo>
                  <a:lnTo>
                    <a:pt x="29" y="42"/>
                  </a:lnTo>
                  <a:lnTo>
                    <a:pt x="27" y="42"/>
                  </a:lnTo>
                  <a:lnTo>
                    <a:pt x="27" y="44"/>
                  </a:lnTo>
                  <a:lnTo>
                    <a:pt x="25" y="44"/>
                  </a:lnTo>
                  <a:lnTo>
                    <a:pt x="25" y="46"/>
                  </a:lnTo>
                  <a:lnTo>
                    <a:pt x="23" y="44"/>
                  </a:lnTo>
                  <a:lnTo>
                    <a:pt x="21" y="44"/>
                  </a:lnTo>
                  <a:lnTo>
                    <a:pt x="19" y="44"/>
                  </a:lnTo>
                  <a:lnTo>
                    <a:pt x="19" y="42"/>
                  </a:lnTo>
                  <a:lnTo>
                    <a:pt x="17" y="42"/>
                  </a:lnTo>
                  <a:lnTo>
                    <a:pt x="17" y="44"/>
                  </a:lnTo>
                  <a:lnTo>
                    <a:pt x="17" y="42"/>
                  </a:lnTo>
                  <a:lnTo>
                    <a:pt x="15" y="42"/>
                  </a:lnTo>
                  <a:lnTo>
                    <a:pt x="15" y="40"/>
                  </a:lnTo>
                  <a:lnTo>
                    <a:pt x="13" y="38"/>
                  </a:lnTo>
                  <a:lnTo>
                    <a:pt x="13" y="36"/>
                  </a:lnTo>
                  <a:lnTo>
                    <a:pt x="11" y="36"/>
                  </a:lnTo>
                  <a:lnTo>
                    <a:pt x="13" y="36"/>
                  </a:lnTo>
                  <a:lnTo>
                    <a:pt x="11" y="36"/>
                  </a:lnTo>
                  <a:lnTo>
                    <a:pt x="11" y="35"/>
                  </a:lnTo>
                  <a:lnTo>
                    <a:pt x="13" y="33"/>
                  </a:lnTo>
                  <a:lnTo>
                    <a:pt x="11" y="33"/>
                  </a:lnTo>
                  <a:lnTo>
                    <a:pt x="13" y="33"/>
                  </a:lnTo>
                  <a:lnTo>
                    <a:pt x="13" y="31"/>
                  </a:lnTo>
                  <a:lnTo>
                    <a:pt x="13" y="29"/>
                  </a:lnTo>
                  <a:lnTo>
                    <a:pt x="13" y="27"/>
                  </a:lnTo>
                  <a:lnTo>
                    <a:pt x="11" y="29"/>
                  </a:lnTo>
                  <a:lnTo>
                    <a:pt x="11" y="27"/>
                  </a:lnTo>
                  <a:lnTo>
                    <a:pt x="11" y="29"/>
                  </a:lnTo>
                  <a:lnTo>
                    <a:pt x="10" y="29"/>
                  </a:lnTo>
                  <a:lnTo>
                    <a:pt x="8" y="29"/>
                  </a:lnTo>
                  <a:lnTo>
                    <a:pt x="8" y="27"/>
                  </a:lnTo>
                  <a:lnTo>
                    <a:pt x="8" y="25"/>
                  </a:lnTo>
                  <a:lnTo>
                    <a:pt x="6" y="25"/>
                  </a:lnTo>
                  <a:lnTo>
                    <a:pt x="6" y="23"/>
                  </a:lnTo>
                  <a:lnTo>
                    <a:pt x="6" y="21"/>
                  </a:lnTo>
                  <a:lnTo>
                    <a:pt x="4" y="21"/>
                  </a:lnTo>
                  <a:lnTo>
                    <a:pt x="4" y="19"/>
                  </a:lnTo>
                  <a:lnTo>
                    <a:pt x="2" y="19"/>
                  </a:lnTo>
                  <a:lnTo>
                    <a:pt x="2" y="17"/>
                  </a:lnTo>
                  <a:lnTo>
                    <a:pt x="0" y="17"/>
                  </a:lnTo>
                  <a:lnTo>
                    <a:pt x="0" y="15"/>
                  </a:lnTo>
                  <a:lnTo>
                    <a:pt x="2" y="15"/>
                  </a:lnTo>
                  <a:lnTo>
                    <a:pt x="4" y="13"/>
                  </a:lnTo>
                  <a:lnTo>
                    <a:pt x="4" y="12"/>
                  </a:lnTo>
                  <a:lnTo>
                    <a:pt x="6" y="12"/>
                  </a:lnTo>
                  <a:lnTo>
                    <a:pt x="6" y="10"/>
                  </a:lnTo>
                  <a:lnTo>
                    <a:pt x="8" y="12"/>
                  </a:lnTo>
                  <a:lnTo>
                    <a:pt x="10" y="12"/>
                  </a:lnTo>
                  <a:lnTo>
                    <a:pt x="11" y="13"/>
                  </a:lnTo>
                  <a:lnTo>
                    <a:pt x="13" y="15"/>
                  </a:lnTo>
                  <a:lnTo>
                    <a:pt x="15" y="15"/>
                  </a:lnTo>
                  <a:lnTo>
                    <a:pt x="17" y="13"/>
                  </a:lnTo>
                  <a:lnTo>
                    <a:pt x="17" y="12"/>
                  </a:lnTo>
                  <a:lnTo>
                    <a:pt x="19" y="12"/>
                  </a:lnTo>
                  <a:lnTo>
                    <a:pt x="19" y="10"/>
                  </a:lnTo>
                  <a:lnTo>
                    <a:pt x="21" y="10"/>
                  </a:lnTo>
                  <a:lnTo>
                    <a:pt x="21" y="12"/>
                  </a:lnTo>
                  <a:lnTo>
                    <a:pt x="21" y="13"/>
                  </a:lnTo>
                  <a:lnTo>
                    <a:pt x="23" y="13"/>
                  </a:lnTo>
                  <a:lnTo>
                    <a:pt x="23" y="12"/>
                  </a:lnTo>
                  <a:lnTo>
                    <a:pt x="23" y="10"/>
                  </a:lnTo>
                  <a:lnTo>
                    <a:pt x="25" y="10"/>
                  </a:lnTo>
                  <a:lnTo>
                    <a:pt x="25" y="12"/>
                  </a:lnTo>
                  <a:lnTo>
                    <a:pt x="27" y="12"/>
                  </a:lnTo>
                  <a:lnTo>
                    <a:pt x="27" y="13"/>
                  </a:lnTo>
                  <a:lnTo>
                    <a:pt x="29" y="13"/>
                  </a:lnTo>
                  <a:lnTo>
                    <a:pt x="29" y="15"/>
                  </a:lnTo>
                  <a:lnTo>
                    <a:pt x="31" y="13"/>
                  </a:lnTo>
                  <a:lnTo>
                    <a:pt x="31" y="12"/>
                  </a:lnTo>
                  <a:lnTo>
                    <a:pt x="31" y="10"/>
                  </a:lnTo>
                  <a:lnTo>
                    <a:pt x="33" y="10"/>
                  </a:lnTo>
                  <a:lnTo>
                    <a:pt x="34" y="10"/>
                  </a:lnTo>
                  <a:lnTo>
                    <a:pt x="34" y="12"/>
                  </a:lnTo>
                  <a:lnTo>
                    <a:pt x="36" y="12"/>
                  </a:lnTo>
                  <a:lnTo>
                    <a:pt x="36" y="10"/>
                  </a:lnTo>
                  <a:lnTo>
                    <a:pt x="38" y="10"/>
                  </a:lnTo>
                  <a:lnTo>
                    <a:pt x="40" y="10"/>
                  </a:lnTo>
                  <a:lnTo>
                    <a:pt x="42" y="10"/>
                  </a:lnTo>
                  <a:lnTo>
                    <a:pt x="42" y="8"/>
                  </a:lnTo>
                  <a:lnTo>
                    <a:pt x="44" y="8"/>
                  </a:lnTo>
                  <a:lnTo>
                    <a:pt x="44" y="6"/>
                  </a:lnTo>
                  <a:lnTo>
                    <a:pt x="42" y="4"/>
                  </a:lnTo>
                  <a:lnTo>
                    <a:pt x="44" y="4"/>
                  </a:lnTo>
                  <a:lnTo>
                    <a:pt x="46" y="4"/>
                  </a:lnTo>
                  <a:lnTo>
                    <a:pt x="46" y="2"/>
                  </a:lnTo>
                  <a:lnTo>
                    <a:pt x="48" y="2"/>
                  </a:lnTo>
                  <a:lnTo>
                    <a:pt x="50" y="2"/>
                  </a:lnTo>
                  <a:lnTo>
                    <a:pt x="50" y="0"/>
                  </a:lnTo>
                  <a:lnTo>
                    <a:pt x="52" y="0"/>
                  </a:lnTo>
                  <a:lnTo>
                    <a:pt x="52"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3" name="Freeform 253"/>
            <p:cNvSpPr>
              <a:spLocks noEditPoints="1"/>
            </p:cNvSpPr>
            <p:nvPr/>
          </p:nvSpPr>
          <p:spPr bwMode="auto">
            <a:xfrm>
              <a:off x="9236075" y="5164138"/>
              <a:ext cx="85725" cy="188913"/>
            </a:xfrm>
            <a:custGeom>
              <a:avLst/>
              <a:gdLst>
                <a:gd name="T0" fmla="*/ 52 w 54"/>
                <a:gd name="T1" fmla="*/ 119 h 119"/>
                <a:gd name="T2" fmla="*/ 42 w 54"/>
                <a:gd name="T3" fmla="*/ 108 h 119"/>
                <a:gd name="T4" fmla="*/ 44 w 54"/>
                <a:gd name="T5" fmla="*/ 106 h 119"/>
                <a:gd name="T6" fmla="*/ 46 w 54"/>
                <a:gd name="T7" fmla="*/ 110 h 119"/>
                <a:gd name="T8" fmla="*/ 44 w 54"/>
                <a:gd name="T9" fmla="*/ 96 h 119"/>
                <a:gd name="T10" fmla="*/ 39 w 54"/>
                <a:gd name="T11" fmla="*/ 96 h 119"/>
                <a:gd name="T12" fmla="*/ 42 w 54"/>
                <a:gd name="T13" fmla="*/ 92 h 119"/>
                <a:gd name="T14" fmla="*/ 31 w 54"/>
                <a:gd name="T15" fmla="*/ 77 h 119"/>
                <a:gd name="T16" fmla="*/ 29 w 54"/>
                <a:gd name="T17" fmla="*/ 79 h 119"/>
                <a:gd name="T18" fmla="*/ 27 w 54"/>
                <a:gd name="T19" fmla="*/ 77 h 119"/>
                <a:gd name="T20" fmla="*/ 29 w 54"/>
                <a:gd name="T21" fmla="*/ 75 h 119"/>
                <a:gd name="T22" fmla="*/ 27 w 54"/>
                <a:gd name="T23" fmla="*/ 75 h 119"/>
                <a:gd name="T24" fmla="*/ 29 w 54"/>
                <a:gd name="T25" fmla="*/ 67 h 119"/>
                <a:gd name="T26" fmla="*/ 27 w 54"/>
                <a:gd name="T27" fmla="*/ 58 h 119"/>
                <a:gd name="T28" fmla="*/ 31 w 54"/>
                <a:gd name="T29" fmla="*/ 62 h 119"/>
                <a:gd name="T30" fmla="*/ 25 w 54"/>
                <a:gd name="T31" fmla="*/ 62 h 119"/>
                <a:gd name="T32" fmla="*/ 27 w 54"/>
                <a:gd name="T33" fmla="*/ 58 h 119"/>
                <a:gd name="T34" fmla="*/ 27 w 54"/>
                <a:gd name="T35" fmla="*/ 54 h 119"/>
                <a:gd name="T36" fmla="*/ 23 w 54"/>
                <a:gd name="T37" fmla="*/ 54 h 119"/>
                <a:gd name="T38" fmla="*/ 23 w 54"/>
                <a:gd name="T39" fmla="*/ 52 h 119"/>
                <a:gd name="T40" fmla="*/ 27 w 54"/>
                <a:gd name="T41" fmla="*/ 52 h 119"/>
                <a:gd name="T42" fmla="*/ 16 w 54"/>
                <a:gd name="T43" fmla="*/ 50 h 119"/>
                <a:gd name="T44" fmla="*/ 17 w 54"/>
                <a:gd name="T45" fmla="*/ 52 h 119"/>
                <a:gd name="T46" fmla="*/ 21 w 54"/>
                <a:gd name="T47" fmla="*/ 56 h 119"/>
                <a:gd name="T48" fmla="*/ 16 w 54"/>
                <a:gd name="T49" fmla="*/ 58 h 119"/>
                <a:gd name="T50" fmla="*/ 14 w 54"/>
                <a:gd name="T51" fmla="*/ 54 h 119"/>
                <a:gd name="T52" fmla="*/ 12 w 54"/>
                <a:gd name="T53" fmla="*/ 52 h 119"/>
                <a:gd name="T54" fmla="*/ 10 w 54"/>
                <a:gd name="T55" fmla="*/ 46 h 119"/>
                <a:gd name="T56" fmla="*/ 12 w 54"/>
                <a:gd name="T57" fmla="*/ 44 h 119"/>
                <a:gd name="T58" fmla="*/ 10 w 54"/>
                <a:gd name="T59" fmla="*/ 42 h 119"/>
                <a:gd name="T60" fmla="*/ 10 w 54"/>
                <a:gd name="T61" fmla="*/ 42 h 119"/>
                <a:gd name="T62" fmla="*/ 27 w 54"/>
                <a:gd name="T63" fmla="*/ 48 h 119"/>
                <a:gd name="T64" fmla="*/ 25 w 54"/>
                <a:gd name="T65" fmla="*/ 42 h 119"/>
                <a:gd name="T66" fmla="*/ 27 w 54"/>
                <a:gd name="T67" fmla="*/ 44 h 119"/>
                <a:gd name="T68" fmla="*/ 19 w 54"/>
                <a:gd name="T69" fmla="*/ 41 h 119"/>
                <a:gd name="T70" fmla="*/ 21 w 54"/>
                <a:gd name="T71" fmla="*/ 37 h 119"/>
                <a:gd name="T72" fmla="*/ 10 w 54"/>
                <a:gd name="T73" fmla="*/ 31 h 119"/>
                <a:gd name="T74" fmla="*/ 25 w 54"/>
                <a:gd name="T75" fmla="*/ 39 h 119"/>
                <a:gd name="T76" fmla="*/ 25 w 54"/>
                <a:gd name="T77" fmla="*/ 31 h 119"/>
                <a:gd name="T78" fmla="*/ 27 w 54"/>
                <a:gd name="T79" fmla="*/ 37 h 119"/>
                <a:gd name="T80" fmla="*/ 8 w 54"/>
                <a:gd name="T81" fmla="*/ 35 h 119"/>
                <a:gd name="T82" fmla="*/ 8 w 54"/>
                <a:gd name="T83" fmla="*/ 31 h 119"/>
                <a:gd name="T84" fmla="*/ 10 w 54"/>
                <a:gd name="T85" fmla="*/ 39 h 119"/>
                <a:gd name="T86" fmla="*/ 8 w 54"/>
                <a:gd name="T87" fmla="*/ 42 h 119"/>
                <a:gd name="T88" fmla="*/ 2 w 54"/>
                <a:gd name="T89" fmla="*/ 41 h 119"/>
                <a:gd name="T90" fmla="*/ 2 w 54"/>
                <a:gd name="T91" fmla="*/ 33 h 119"/>
                <a:gd name="T92" fmla="*/ 0 w 54"/>
                <a:gd name="T93" fmla="*/ 27 h 119"/>
                <a:gd name="T94" fmla="*/ 4 w 54"/>
                <a:gd name="T95" fmla="*/ 31 h 119"/>
                <a:gd name="T96" fmla="*/ 17 w 54"/>
                <a:gd name="T97" fmla="*/ 19 h 119"/>
                <a:gd name="T98" fmla="*/ 14 w 54"/>
                <a:gd name="T99" fmla="*/ 19 h 119"/>
                <a:gd name="T100" fmla="*/ 16 w 54"/>
                <a:gd name="T101" fmla="*/ 14 h 119"/>
                <a:gd name="T102" fmla="*/ 14 w 54"/>
                <a:gd name="T103" fmla="*/ 12 h 119"/>
                <a:gd name="T104" fmla="*/ 17 w 54"/>
                <a:gd name="T105" fmla="*/ 14 h 119"/>
                <a:gd name="T106" fmla="*/ 19 w 54"/>
                <a:gd name="T107" fmla="*/ 10 h 119"/>
                <a:gd name="T108" fmla="*/ 2 w 54"/>
                <a:gd name="T109" fmla="*/ 6 h 119"/>
                <a:gd name="T110" fmla="*/ 0 w 54"/>
                <a:gd name="T111" fmla="*/ 4 h 119"/>
                <a:gd name="T112" fmla="*/ 0 w 54"/>
                <a:gd name="T113" fmla="*/ 2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4" h="119">
                  <a:moveTo>
                    <a:pt x="52" y="119"/>
                  </a:moveTo>
                  <a:lnTo>
                    <a:pt x="52" y="117"/>
                  </a:lnTo>
                  <a:lnTo>
                    <a:pt x="54" y="119"/>
                  </a:lnTo>
                  <a:lnTo>
                    <a:pt x="52" y="119"/>
                  </a:lnTo>
                  <a:close/>
                  <a:moveTo>
                    <a:pt x="46" y="110"/>
                  </a:moveTo>
                  <a:lnTo>
                    <a:pt x="44" y="110"/>
                  </a:lnTo>
                  <a:lnTo>
                    <a:pt x="44" y="108"/>
                  </a:lnTo>
                  <a:lnTo>
                    <a:pt x="42" y="108"/>
                  </a:lnTo>
                  <a:lnTo>
                    <a:pt x="42" y="106"/>
                  </a:lnTo>
                  <a:lnTo>
                    <a:pt x="42" y="104"/>
                  </a:lnTo>
                  <a:lnTo>
                    <a:pt x="44" y="104"/>
                  </a:lnTo>
                  <a:lnTo>
                    <a:pt x="44" y="106"/>
                  </a:lnTo>
                  <a:lnTo>
                    <a:pt x="44" y="108"/>
                  </a:lnTo>
                  <a:lnTo>
                    <a:pt x="46" y="108"/>
                  </a:lnTo>
                  <a:lnTo>
                    <a:pt x="48" y="108"/>
                  </a:lnTo>
                  <a:lnTo>
                    <a:pt x="46" y="110"/>
                  </a:lnTo>
                  <a:close/>
                  <a:moveTo>
                    <a:pt x="42" y="94"/>
                  </a:moveTo>
                  <a:lnTo>
                    <a:pt x="44" y="94"/>
                  </a:lnTo>
                  <a:lnTo>
                    <a:pt x="42" y="96"/>
                  </a:lnTo>
                  <a:lnTo>
                    <a:pt x="44" y="96"/>
                  </a:lnTo>
                  <a:lnTo>
                    <a:pt x="44" y="98"/>
                  </a:lnTo>
                  <a:lnTo>
                    <a:pt x="42" y="98"/>
                  </a:lnTo>
                  <a:lnTo>
                    <a:pt x="41" y="98"/>
                  </a:lnTo>
                  <a:lnTo>
                    <a:pt x="39" y="96"/>
                  </a:lnTo>
                  <a:lnTo>
                    <a:pt x="39" y="94"/>
                  </a:lnTo>
                  <a:lnTo>
                    <a:pt x="39" y="92"/>
                  </a:lnTo>
                  <a:lnTo>
                    <a:pt x="41" y="92"/>
                  </a:lnTo>
                  <a:lnTo>
                    <a:pt x="42" y="92"/>
                  </a:lnTo>
                  <a:lnTo>
                    <a:pt x="42" y="94"/>
                  </a:lnTo>
                  <a:close/>
                  <a:moveTo>
                    <a:pt x="29" y="75"/>
                  </a:moveTo>
                  <a:lnTo>
                    <a:pt x="31" y="75"/>
                  </a:lnTo>
                  <a:lnTo>
                    <a:pt x="31" y="77"/>
                  </a:lnTo>
                  <a:lnTo>
                    <a:pt x="33" y="77"/>
                  </a:lnTo>
                  <a:lnTo>
                    <a:pt x="33" y="79"/>
                  </a:lnTo>
                  <a:lnTo>
                    <a:pt x="31" y="79"/>
                  </a:lnTo>
                  <a:lnTo>
                    <a:pt x="29" y="79"/>
                  </a:lnTo>
                  <a:lnTo>
                    <a:pt x="27" y="79"/>
                  </a:lnTo>
                  <a:lnTo>
                    <a:pt x="29" y="79"/>
                  </a:lnTo>
                  <a:lnTo>
                    <a:pt x="29" y="77"/>
                  </a:lnTo>
                  <a:lnTo>
                    <a:pt x="27" y="77"/>
                  </a:lnTo>
                  <a:lnTo>
                    <a:pt x="25" y="77"/>
                  </a:lnTo>
                  <a:lnTo>
                    <a:pt x="27" y="77"/>
                  </a:lnTo>
                  <a:lnTo>
                    <a:pt x="27" y="75"/>
                  </a:lnTo>
                  <a:lnTo>
                    <a:pt x="29" y="75"/>
                  </a:lnTo>
                  <a:close/>
                  <a:moveTo>
                    <a:pt x="27" y="75"/>
                  </a:moveTo>
                  <a:lnTo>
                    <a:pt x="27" y="73"/>
                  </a:lnTo>
                  <a:lnTo>
                    <a:pt x="29" y="75"/>
                  </a:lnTo>
                  <a:lnTo>
                    <a:pt x="27" y="75"/>
                  </a:lnTo>
                  <a:close/>
                  <a:moveTo>
                    <a:pt x="29" y="67"/>
                  </a:moveTo>
                  <a:lnTo>
                    <a:pt x="29" y="66"/>
                  </a:lnTo>
                  <a:lnTo>
                    <a:pt x="31" y="66"/>
                  </a:lnTo>
                  <a:lnTo>
                    <a:pt x="29" y="67"/>
                  </a:lnTo>
                  <a:close/>
                  <a:moveTo>
                    <a:pt x="33" y="64"/>
                  </a:moveTo>
                  <a:lnTo>
                    <a:pt x="33" y="66"/>
                  </a:lnTo>
                  <a:lnTo>
                    <a:pt x="33" y="64"/>
                  </a:lnTo>
                  <a:close/>
                  <a:moveTo>
                    <a:pt x="27" y="58"/>
                  </a:moveTo>
                  <a:lnTo>
                    <a:pt x="27" y="60"/>
                  </a:lnTo>
                  <a:lnTo>
                    <a:pt x="29" y="60"/>
                  </a:lnTo>
                  <a:lnTo>
                    <a:pt x="29" y="62"/>
                  </a:lnTo>
                  <a:lnTo>
                    <a:pt x="31" y="62"/>
                  </a:lnTo>
                  <a:lnTo>
                    <a:pt x="31" y="64"/>
                  </a:lnTo>
                  <a:lnTo>
                    <a:pt x="29" y="62"/>
                  </a:lnTo>
                  <a:lnTo>
                    <a:pt x="27" y="62"/>
                  </a:lnTo>
                  <a:lnTo>
                    <a:pt x="25" y="62"/>
                  </a:lnTo>
                  <a:lnTo>
                    <a:pt x="25" y="60"/>
                  </a:lnTo>
                  <a:lnTo>
                    <a:pt x="25" y="58"/>
                  </a:lnTo>
                  <a:lnTo>
                    <a:pt x="27" y="58"/>
                  </a:lnTo>
                  <a:close/>
                  <a:moveTo>
                    <a:pt x="27" y="58"/>
                  </a:moveTo>
                  <a:lnTo>
                    <a:pt x="27" y="56"/>
                  </a:lnTo>
                  <a:lnTo>
                    <a:pt x="27" y="58"/>
                  </a:lnTo>
                  <a:close/>
                  <a:moveTo>
                    <a:pt x="29" y="54"/>
                  </a:moveTo>
                  <a:lnTo>
                    <a:pt x="27" y="54"/>
                  </a:lnTo>
                  <a:lnTo>
                    <a:pt x="25" y="54"/>
                  </a:lnTo>
                  <a:lnTo>
                    <a:pt x="25" y="56"/>
                  </a:lnTo>
                  <a:lnTo>
                    <a:pt x="25" y="54"/>
                  </a:lnTo>
                  <a:lnTo>
                    <a:pt x="23" y="54"/>
                  </a:lnTo>
                  <a:lnTo>
                    <a:pt x="21" y="54"/>
                  </a:lnTo>
                  <a:lnTo>
                    <a:pt x="23" y="54"/>
                  </a:lnTo>
                  <a:lnTo>
                    <a:pt x="21" y="52"/>
                  </a:lnTo>
                  <a:lnTo>
                    <a:pt x="23" y="52"/>
                  </a:lnTo>
                  <a:lnTo>
                    <a:pt x="25" y="52"/>
                  </a:lnTo>
                  <a:lnTo>
                    <a:pt x="25" y="50"/>
                  </a:lnTo>
                  <a:lnTo>
                    <a:pt x="27" y="50"/>
                  </a:lnTo>
                  <a:lnTo>
                    <a:pt x="27" y="52"/>
                  </a:lnTo>
                  <a:lnTo>
                    <a:pt x="27" y="54"/>
                  </a:lnTo>
                  <a:lnTo>
                    <a:pt x="29" y="54"/>
                  </a:lnTo>
                  <a:close/>
                  <a:moveTo>
                    <a:pt x="14" y="50"/>
                  </a:moveTo>
                  <a:lnTo>
                    <a:pt x="16" y="50"/>
                  </a:lnTo>
                  <a:lnTo>
                    <a:pt x="16" y="52"/>
                  </a:lnTo>
                  <a:lnTo>
                    <a:pt x="16" y="50"/>
                  </a:lnTo>
                  <a:lnTo>
                    <a:pt x="16" y="52"/>
                  </a:lnTo>
                  <a:lnTo>
                    <a:pt x="17" y="52"/>
                  </a:lnTo>
                  <a:lnTo>
                    <a:pt x="17" y="54"/>
                  </a:lnTo>
                  <a:lnTo>
                    <a:pt x="19" y="54"/>
                  </a:lnTo>
                  <a:lnTo>
                    <a:pt x="19" y="56"/>
                  </a:lnTo>
                  <a:lnTo>
                    <a:pt x="21" y="56"/>
                  </a:lnTo>
                  <a:lnTo>
                    <a:pt x="21" y="58"/>
                  </a:lnTo>
                  <a:lnTo>
                    <a:pt x="19" y="58"/>
                  </a:lnTo>
                  <a:lnTo>
                    <a:pt x="17" y="58"/>
                  </a:lnTo>
                  <a:lnTo>
                    <a:pt x="16" y="58"/>
                  </a:lnTo>
                  <a:lnTo>
                    <a:pt x="14" y="58"/>
                  </a:lnTo>
                  <a:lnTo>
                    <a:pt x="16" y="58"/>
                  </a:lnTo>
                  <a:lnTo>
                    <a:pt x="14" y="56"/>
                  </a:lnTo>
                  <a:lnTo>
                    <a:pt x="14" y="54"/>
                  </a:lnTo>
                  <a:lnTo>
                    <a:pt x="14" y="52"/>
                  </a:lnTo>
                  <a:lnTo>
                    <a:pt x="14" y="50"/>
                  </a:lnTo>
                  <a:lnTo>
                    <a:pt x="12" y="50"/>
                  </a:lnTo>
                  <a:lnTo>
                    <a:pt x="12" y="52"/>
                  </a:lnTo>
                  <a:lnTo>
                    <a:pt x="10" y="52"/>
                  </a:lnTo>
                  <a:lnTo>
                    <a:pt x="10" y="50"/>
                  </a:lnTo>
                  <a:lnTo>
                    <a:pt x="10" y="48"/>
                  </a:lnTo>
                  <a:lnTo>
                    <a:pt x="10" y="46"/>
                  </a:lnTo>
                  <a:lnTo>
                    <a:pt x="12" y="46"/>
                  </a:lnTo>
                  <a:lnTo>
                    <a:pt x="14" y="48"/>
                  </a:lnTo>
                  <a:lnTo>
                    <a:pt x="14" y="50"/>
                  </a:lnTo>
                  <a:close/>
                  <a:moveTo>
                    <a:pt x="12" y="44"/>
                  </a:moveTo>
                  <a:lnTo>
                    <a:pt x="10" y="44"/>
                  </a:lnTo>
                  <a:lnTo>
                    <a:pt x="8" y="44"/>
                  </a:lnTo>
                  <a:lnTo>
                    <a:pt x="8" y="42"/>
                  </a:lnTo>
                  <a:lnTo>
                    <a:pt x="10" y="42"/>
                  </a:lnTo>
                  <a:lnTo>
                    <a:pt x="12" y="42"/>
                  </a:lnTo>
                  <a:lnTo>
                    <a:pt x="12" y="44"/>
                  </a:lnTo>
                  <a:close/>
                  <a:moveTo>
                    <a:pt x="12" y="42"/>
                  </a:moveTo>
                  <a:lnTo>
                    <a:pt x="10" y="42"/>
                  </a:lnTo>
                  <a:lnTo>
                    <a:pt x="10" y="41"/>
                  </a:lnTo>
                  <a:lnTo>
                    <a:pt x="10" y="42"/>
                  </a:lnTo>
                  <a:lnTo>
                    <a:pt x="12" y="42"/>
                  </a:lnTo>
                  <a:close/>
                  <a:moveTo>
                    <a:pt x="27" y="48"/>
                  </a:moveTo>
                  <a:lnTo>
                    <a:pt x="27" y="46"/>
                  </a:lnTo>
                  <a:lnTo>
                    <a:pt x="25" y="46"/>
                  </a:lnTo>
                  <a:lnTo>
                    <a:pt x="25" y="44"/>
                  </a:lnTo>
                  <a:lnTo>
                    <a:pt x="25" y="42"/>
                  </a:lnTo>
                  <a:lnTo>
                    <a:pt x="25" y="41"/>
                  </a:lnTo>
                  <a:lnTo>
                    <a:pt x="27" y="41"/>
                  </a:lnTo>
                  <a:lnTo>
                    <a:pt x="27" y="42"/>
                  </a:lnTo>
                  <a:lnTo>
                    <a:pt x="27" y="44"/>
                  </a:lnTo>
                  <a:lnTo>
                    <a:pt x="27" y="46"/>
                  </a:lnTo>
                  <a:lnTo>
                    <a:pt x="27" y="48"/>
                  </a:lnTo>
                  <a:close/>
                  <a:moveTo>
                    <a:pt x="21" y="41"/>
                  </a:moveTo>
                  <a:lnTo>
                    <a:pt x="19" y="41"/>
                  </a:lnTo>
                  <a:lnTo>
                    <a:pt x="17" y="41"/>
                  </a:lnTo>
                  <a:lnTo>
                    <a:pt x="19" y="41"/>
                  </a:lnTo>
                  <a:lnTo>
                    <a:pt x="21" y="39"/>
                  </a:lnTo>
                  <a:lnTo>
                    <a:pt x="21" y="37"/>
                  </a:lnTo>
                  <a:lnTo>
                    <a:pt x="23" y="37"/>
                  </a:lnTo>
                  <a:lnTo>
                    <a:pt x="23" y="39"/>
                  </a:lnTo>
                  <a:lnTo>
                    <a:pt x="21" y="41"/>
                  </a:lnTo>
                  <a:close/>
                  <a:moveTo>
                    <a:pt x="10" y="31"/>
                  </a:moveTo>
                  <a:lnTo>
                    <a:pt x="10" y="33"/>
                  </a:lnTo>
                  <a:lnTo>
                    <a:pt x="10" y="31"/>
                  </a:lnTo>
                  <a:close/>
                  <a:moveTo>
                    <a:pt x="27" y="39"/>
                  </a:moveTo>
                  <a:lnTo>
                    <a:pt x="25" y="39"/>
                  </a:lnTo>
                  <a:lnTo>
                    <a:pt x="25" y="37"/>
                  </a:lnTo>
                  <a:lnTo>
                    <a:pt x="25" y="35"/>
                  </a:lnTo>
                  <a:lnTo>
                    <a:pt x="25" y="33"/>
                  </a:lnTo>
                  <a:lnTo>
                    <a:pt x="25" y="31"/>
                  </a:lnTo>
                  <a:lnTo>
                    <a:pt x="25" y="33"/>
                  </a:lnTo>
                  <a:lnTo>
                    <a:pt x="25" y="35"/>
                  </a:lnTo>
                  <a:lnTo>
                    <a:pt x="27" y="35"/>
                  </a:lnTo>
                  <a:lnTo>
                    <a:pt x="27" y="37"/>
                  </a:lnTo>
                  <a:lnTo>
                    <a:pt x="27" y="39"/>
                  </a:lnTo>
                  <a:close/>
                  <a:moveTo>
                    <a:pt x="4" y="35"/>
                  </a:moveTo>
                  <a:lnTo>
                    <a:pt x="6" y="35"/>
                  </a:lnTo>
                  <a:lnTo>
                    <a:pt x="8" y="35"/>
                  </a:lnTo>
                  <a:lnTo>
                    <a:pt x="8" y="33"/>
                  </a:lnTo>
                  <a:lnTo>
                    <a:pt x="8" y="31"/>
                  </a:lnTo>
                  <a:lnTo>
                    <a:pt x="10" y="31"/>
                  </a:lnTo>
                  <a:lnTo>
                    <a:pt x="8" y="31"/>
                  </a:lnTo>
                  <a:lnTo>
                    <a:pt x="8" y="33"/>
                  </a:lnTo>
                  <a:lnTo>
                    <a:pt x="10" y="35"/>
                  </a:lnTo>
                  <a:lnTo>
                    <a:pt x="10" y="37"/>
                  </a:lnTo>
                  <a:lnTo>
                    <a:pt x="10" y="39"/>
                  </a:lnTo>
                  <a:lnTo>
                    <a:pt x="12" y="41"/>
                  </a:lnTo>
                  <a:lnTo>
                    <a:pt x="10" y="41"/>
                  </a:lnTo>
                  <a:lnTo>
                    <a:pt x="10" y="42"/>
                  </a:lnTo>
                  <a:lnTo>
                    <a:pt x="8" y="42"/>
                  </a:lnTo>
                  <a:lnTo>
                    <a:pt x="6" y="42"/>
                  </a:lnTo>
                  <a:lnTo>
                    <a:pt x="4" y="42"/>
                  </a:lnTo>
                  <a:lnTo>
                    <a:pt x="4" y="41"/>
                  </a:lnTo>
                  <a:lnTo>
                    <a:pt x="2" y="41"/>
                  </a:lnTo>
                  <a:lnTo>
                    <a:pt x="2" y="39"/>
                  </a:lnTo>
                  <a:lnTo>
                    <a:pt x="2" y="37"/>
                  </a:lnTo>
                  <a:lnTo>
                    <a:pt x="2" y="35"/>
                  </a:lnTo>
                  <a:lnTo>
                    <a:pt x="2" y="33"/>
                  </a:lnTo>
                  <a:lnTo>
                    <a:pt x="0" y="33"/>
                  </a:lnTo>
                  <a:lnTo>
                    <a:pt x="0" y="31"/>
                  </a:lnTo>
                  <a:lnTo>
                    <a:pt x="0" y="29"/>
                  </a:lnTo>
                  <a:lnTo>
                    <a:pt x="0" y="27"/>
                  </a:lnTo>
                  <a:lnTo>
                    <a:pt x="2" y="27"/>
                  </a:lnTo>
                  <a:lnTo>
                    <a:pt x="2" y="29"/>
                  </a:lnTo>
                  <a:lnTo>
                    <a:pt x="4" y="29"/>
                  </a:lnTo>
                  <a:lnTo>
                    <a:pt x="4" y="31"/>
                  </a:lnTo>
                  <a:lnTo>
                    <a:pt x="4" y="33"/>
                  </a:lnTo>
                  <a:lnTo>
                    <a:pt x="4" y="35"/>
                  </a:lnTo>
                  <a:close/>
                  <a:moveTo>
                    <a:pt x="16" y="18"/>
                  </a:moveTo>
                  <a:lnTo>
                    <a:pt x="17" y="19"/>
                  </a:lnTo>
                  <a:lnTo>
                    <a:pt x="17" y="21"/>
                  </a:lnTo>
                  <a:lnTo>
                    <a:pt x="16" y="21"/>
                  </a:lnTo>
                  <a:lnTo>
                    <a:pt x="14" y="21"/>
                  </a:lnTo>
                  <a:lnTo>
                    <a:pt x="14" y="19"/>
                  </a:lnTo>
                  <a:lnTo>
                    <a:pt x="16" y="19"/>
                  </a:lnTo>
                  <a:lnTo>
                    <a:pt x="16" y="18"/>
                  </a:lnTo>
                  <a:close/>
                  <a:moveTo>
                    <a:pt x="17" y="14"/>
                  </a:moveTo>
                  <a:lnTo>
                    <a:pt x="16" y="14"/>
                  </a:lnTo>
                  <a:lnTo>
                    <a:pt x="16" y="16"/>
                  </a:lnTo>
                  <a:lnTo>
                    <a:pt x="16" y="14"/>
                  </a:lnTo>
                  <a:lnTo>
                    <a:pt x="14" y="14"/>
                  </a:lnTo>
                  <a:lnTo>
                    <a:pt x="14" y="12"/>
                  </a:lnTo>
                  <a:lnTo>
                    <a:pt x="16" y="12"/>
                  </a:lnTo>
                  <a:lnTo>
                    <a:pt x="17" y="14"/>
                  </a:lnTo>
                  <a:lnTo>
                    <a:pt x="16" y="14"/>
                  </a:lnTo>
                  <a:lnTo>
                    <a:pt x="17" y="14"/>
                  </a:lnTo>
                  <a:close/>
                  <a:moveTo>
                    <a:pt x="19" y="10"/>
                  </a:moveTo>
                  <a:lnTo>
                    <a:pt x="17" y="12"/>
                  </a:lnTo>
                  <a:lnTo>
                    <a:pt x="17" y="10"/>
                  </a:lnTo>
                  <a:lnTo>
                    <a:pt x="19" y="10"/>
                  </a:lnTo>
                  <a:close/>
                  <a:moveTo>
                    <a:pt x="14" y="8"/>
                  </a:moveTo>
                  <a:lnTo>
                    <a:pt x="12" y="8"/>
                  </a:lnTo>
                  <a:lnTo>
                    <a:pt x="14" y="8"/>
                  </a:lnTo>
                  <a:close/>
                  <a:moveTo>
                    <a:pt x="2" y="6"/>
                  </a:moveTo>
                  <a:lnTo>
                    <a:pt x="2" y="8"/>
                  </a:lnTo>
                  <a:lnTo>
                    <a:pt x="2" y="6"/>
                  </a:lnTo>
                  <a:close/>
                  <a:moveTo>
                    <a:pt x="2" y="4"/>
                  </a:moveTo>
                  <a:lnTo>
                    <a:pt x="0" y="4"/>
                  </a:lnTo>
                  <a:lnTo>
                    <a:pt x="2" y="4"/>
                  </a:lnTo>
                  <a:close/>
                  <a:moveTo>
                    <a:pt x="0" y="2"/>
                  </a:moveTo>
                  <a:lnTo>
                    <a:pt x="0" y="0"/>
                  </a:lnTo>
                  <a:lnTo>
                    <a:pt x="0"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4" name="Freeform 254"/>
            <p:cNvSpPr>
              <a:spLocks noEditPoints="1"/>
            </p:cNvSpPr>
            <p:nvPr/>
          </p:nvSpPr>
          <p:spPr bwMode="auto">
            <a:xfrm>
              <a:off x="528638" y="5167313"/>
              <a:ext cx="50800" cy="30163"/>
            </a:xfrm>
            <a:custGeom>
              <a:avLst/>
              <a:gdLst>
                <a:gd name="T0" fmla="*/ 2 w 32"/>
                <a:gd name="T1" fmla="*/ 19 h 19"/>
                <a:gd name="T2" fmla="*/ 2 w 32"/>
                <a:gd name="T3" fmla="*/ 19 h 19"/>
                <a:gd name="T4" fmla="*/ 2 w 32"/>
                <a:gd name="T5" fmla="*/ 19 h 19"/>
                <a:gd name="T6" fmla="*/ 2 w 32"/>
                <a:gd name="T7" fmla="*/ 19 h 19"/>
                <a:gd name="T8" fmla="*/ 2 w 32"/>
                <a:gd name="T9" fmla="*/ 19 h 19"/>
                <a:gd name="T10" fmla="*/ 0 w 32"/>
                <a:gd name="T11" fmla="*/ 19 h 19"/>
                <a:gd name="T12" fmla="*/ 0 w 32"/>
                <a:gd name="T13" fmla="*/ 19 h 19"/>
                <a:gd name="T14" fmla="*/ 0 w 32"/>
                <a:gd name="T15" fmla="*/ 19 h 19"/>
                <a:gd name="T16" fmla="*/ 0 w 32"/>
                <a:gd name="T17" fmla="*/ 17 h 19"/>
                <a:gd name="T18" fmla="*/ 0 w 32"/>
                <a:gd name="T19" fmla="*/ 17 h 19"/>
                <a:gd name="T20" fmla="*/ 2 w 32"/>
                <a:gd name="T21" fmla="*/ 17 h 19"/>
                <a:gd name="T22" fmla="*/ 2 w 32"/>
                <a:gd name="T23" fmla="*/ 19 h 19"/>
                <a:gd name="T24" fmla="*/ 2 w 32"/>
                <a:gd name="T25" fmla="*/ 19 h 19"/>
                <a:gd name="T26" fmla="*/ 2 w 32"/>
                <a:gd name="T27" fmla="*/ 19 h 19"/>
                <a:gd name="T28" fmla="*/ 2 w 32"/>
                <a:gd name="T29" fmla="*/ 19 h 19"/>
                <a:gd name="T30" fmla="*/ 32 w 32"/>
                <a:gd name="T31" fmla="*/ 4 h 19"/>
                <a:gd name="T32" fmla="*/ 32 w 32"/>
                <a:gd name="T33" fmla="*/ 4 h 19"/>
                <a:gd name="T34" fmla="*/ 32 w 32"/>
                <a:gd name="T35" fmla="*/ 4 h 19"/>
                <a:gd name="T36" fmla="*/ 32 w 32"/>
                <a:gd name="T37" fmla="*/ 4 h 19"/>
                <a:gd name="T38" fmla="*/ 32 w 32"/>
                <a:gd name="T39" fmla="*/ 2 h 19"/>
                <a:gd name="T40" fmla="*/ 32 w 32"/>
                <a:gd name="T41" fmla="*/ 2 h 19"/>
                <a:gd name="T42" fmla="*/ 32 w 32"/>
                <a:gd name="T43" fmla="*/ 2 h 19"/>
                <a:gd name="T44" fmla="*/ 32 w 32"/>
                <a:gd name="T45" fmla="*/ 2 h 19"/>
                <a:gd name="T46" fmla="*/ 32 w 32"/>
                <a:gd name="T47" fmla="*/ 2 h 19"/>
                <a:gd name="T48" fmla="*/ 32 w 32"/>
                <a:gd name="T49" fmla="*/ 2 h 19"/>
                <a:gd name="T50" fmla="*/ 32 w 32"/>
                <a:gd name="T51" fmla="*/ 2 h 19"/>
                <a:gd name="T52" fmla="*/ 32 w 32"/>
                <a:gd name="T53" fmla="*/ 0 h 19"/>
                <a:gd name="T54" fmla="*/ 32 w 32"/>
                <a:gd name="T55" fmla="*/ 2 h 19"/>
                <a:gd name="T56" fmla="*/ 32 w 32"/>
                <a:gd name="T57" fmla="*/ 2 h 19"/>
                <a:gd name="T58" fmla="*/ 32 w 32"/>
                <a:gd name="T59" fmla="*/ 2 h 19"/>
                <a:gd name="T60" fmla="*/ 32 w 32"/>
                <a:gd name="T61" fmla="*/ 2 h 19"/>
                <a:gd name="T62" fmla="*/ 32 w 32"/>
                <a:gd name="T63" fmla="*/ 2 h 19"/>
                <a:gd name="T64" fmla="*/ 32 w 32"/>
                <a:gd name="T65" fmla="*/ 2 h 19"/>
                <a:gd name="T66" fmla="*/ 32 w 32"/>
                <a:gd name="T67" fmla="*/ 2 h 19"/>
                <a:gd name="T68" fmla="*/ 32 w 32"/>
                <a:gd name="T69" fmla="*/ 2 h 19"/>
                <a:gd name="T70" fmla="*/ 32 w 32"/>
                <a:gd name="T71" fmla="*/ 2 h 19"/>
                <a:gd name="T72" fmla="*/ 32 w 32"/>
                <a:gd name="T73" fmla="*/ 4 h 19"/>
                <a:gd name="T74" fmla="*/ 32 w 32"/>
                <a:gd name="T75"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 h="19">
                  <a:moveTo>
                    <a:pt x="2" y="19"/>
                  </a:moveTo>
                  <a:lnTo>
                    <a:pt x="2" y="19"/>
                  </a:lnTo>
                  <a:lnTo>
                    <a:pt x="2" y="19"/>
                  </a:lnTo>
                  <a:lnTo>
                    <a:pt x="2" y="19"/>
                  </a:lnTo>
                  <a:lnTo>
                    <a:pt x="2" y="19"/>
                  </a:lnTo>
                  <a:lnTo>
                    <a:pt x="0" y="19"/>
                  </a:lnTo>
                  <a:lnTo>
                    <a:pt x="0" y="19"/>
                  </a:lnTo>
                  <a:lnTo>
                    <a:pt x="0" y="19"/>
                  </a:lnTo>
                  <a:lnTo>
                    <a:pt x="0" y="17"/>
                  </a:lnTo>
                  <a:lnTo>
                    <a:pt x="0" y="17"/>
                  </a:lnTo>
                  <a:lnTo>
                    <a:pt x="2" y="17"/>
                  </a:lnTo>
                  <a:lnTo>
                    <a:pt x="2" y="19"/>
                  </a:lnTo>
                  <a:lnTo>
                    <a:pt x="2" y="19"/>
                  </a:lnTo>
                  <a:lnTo>
                    <a:pt x="2" y="19"/>
                  </a:lnTo>
                  <a:lnTo>
                    <a:pt x="2" y="19"/>
                  </a:lnTo>
                  <a:close/>
                  <a:moveTo>
                    <a:pt x="32" y="4"/>
                  </a:moveTo>
                  <a:lnTo>
                    <a:pt x="32" y="4"/>
                  </a:lnTo>
                  <a:lnTo>
                    <a:pt x="32" y="4"/>
                  </a:lnTo>
                  <a:lnTo>
                    <a:pt x="32" y="4"/>
                  </a:lnTo>
                  <a:lnTo>
                    <a:pt x="32" y="2"/>
                  </a:lnTo>
                  <a:lnTo>
                    <a:pt x="32" y="2"/>
                  </a:lnTo>
                  <a:lnTo>
                    <a:pt x="32" y="2"/>
                  </a:lnTo>
                  <a:lnTo>
                    <a:pt x="32" y="2"/>
                  </a:lnTo>
                  <a:lnTo>
                    <a:pt x="32" y="2"/>
                  </a:lnTo>
                  <a:lnTo>
                    <a:pt x="32" y="2"/>
                  </a:lnTo>
                  <a:lnTo>
                    <a:pt x="32" y="2"/>
                  </a:lnTo>
                  <a:lnTo>
                    <a:pt x="32" y="0"/>
                  </a:lnTo>
                  <a:lnTo>
                    <a:pt x="32" y="2"/>
                  </a:lnTo>
                  <a:lnTo>
                    <a:pt x="32" y="2"/>
                  </a:lnTo>
                  <a:lnTo>
                    <a:pt x="32" y="2"/>
                  </a:lnTo>
                  <a:lnTo>
                    <a:pt x="32" y="2"/>
                  </a:lnTo>
                  <a:lnTo>
                    <a:pt x="32" y="2"/>
                  </a:lnTo>
                  <a:lnTo>
                    <a:pt x="32" y="2"/>
                  </a:lnTo>
                  <a:lnTo>
                    <a:pt x="32" y="2"/>
                  </a:lnTo>
                  <a:lnTo>
                    <a:pt x="32" y="2"/>
                  </a:lnTo>
                  <a:lnTo>
                    <a:pt x="32" y="2"/>
                  </a:lnTo>
                  <a:lnTo>
                    <a:pt x="32" y="4"/>
                  </a:lnTo>
                  <a:lnTo>
                    <a:pt x="32" y="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5" name="Freeform 255"/>
            <p:cNvSpPr>
              <a:spLocks/>
            </p:cNvSpPr>
            <p:nvPr/>
          </p:nvSpPr>
          <p:spPr bwMode="auto">
            <a:xfrm>
              <a:off x="5856288" y="3897313"/>
              <a:ext cx="9525" cy="3175"/>
            </a:xfrm>
            <a:custGeom>
              <a:avLst/>
              <a:gdLst>
                <a:gd name="T0" fmla="*/ 4 w 6"/>
                <a:gd name="T1" fmla="*/ 2 h 2"/>
                <a:gd name="T2" fmla="*/ 4 w 6"/>
                <a:gd name="T3" fmla="*/ 2 h 2"/>
                <a:gd name="T4" fmla="*/ 4 w 6"/>
                <a:gd name="T5" fmla="*/ 2 h 2"/>
                <a:gd name="T6" fmla="*/ 6 w 6"/>
                <a:gd name="T7" fmla="*/ 2 h 2"/>
                <a:gd name="T8" fmla="*/ 6 w 6"/>
                <a:gd name="T9" fmla="*/ 2 h 2"/>
                <a:gd name="T10" fmla="*/ 4 w 6"/>
                <a:gd name="T11" fmla="*/ 2 h 2"/>
                <a:gd name="T12" fmla="*/ 4 w 6"/>
                <a:gd name="T13" fmla="*/ 2 h 2"/>
                <a:gd name="T14" fmla="*/ 4 w 6"/>
                <a:gd name="T15" fmla="*/ 2 h 2"/>
                <a:gd name="T16" fmla="*/ 4 w 6"/>
                <a:gd name="T17" fmla="*/ 2 h 2"/>
                <a:gd name="T18" fmla="*/ 4 w 6"/>
                <a:gd name="T19" fmla="*/ 2 h 2"/>
                <a:gd name="T20" fmla="*/ 2 w 6"/>
                <a:gd name="T21" fmla="*/ 0 h 2"/>
                <a:gd name="T22" fmla="*/ 2 w 6"/>
                <a:gd name="T23" fmla="*/ 0 h 2"/>
                <a:gd name="T24" fmla="*/ 2 w 6"/>
                <a:gd name="T25" fmla="*/ 0 h 2"/>
                <a:gd name="T26" fmla="*/ 0 w 6"/>
                <a:gd name="T27" fmla="*/ 2 h 2"/>
                <a:gd name="T28" fmla="*/ 0 w 6"/>
                <a:gd name="T29" fmla="*/ 0 h 2"/>
                <a:gd name="T30" fmla="*/ 0 w 6"/>
                <a:gd name="T31" fmla="*/ 0 h 2"/>
                <a:gd name="T32" fmla="*/ 2 w 6"/>
                <a:gd name="T33" fmla="*/ 0 h 2"/>
                <a:gd name="T34" fmla="*/ 2 w 6"/>
                <a:gd name="T35" fmla="*/ 0 h 2"/>
                <a:gd name="T36" fmla="*/ 2 w 6"/>
                <a:gd name="T37" fmla="*/ 0 h 2"/>
                <a:gd name="T38" fmla="*/ 2 w 6"/>
                <a:gd name="T39" fmla="*/ 0 h 2"/>
                <a:gd name="T40" fmla="*/ 2 w 6"/>
                <a:gd name="T41" fmla="*/ 0 h 2"/>
                <a:gd name="T42" fmla="*/ 2 w 6"/>
                <a:gd name="T43" fmla="*/ 0 h 2"/>
                <a:gd name="T44" fmla="*/ 2 w 6"/>
                <a:gd name="T45" fmla="*/ 0 h 2"/>
                <a:gd name="T46" fmla="*/ 2 w 6"/>
                <a:gd name="T47" fmla="*/ 0 h 2"/>
                <a:gd name="T48" fmla="*/ 2 w 6"/>
                <a:gd name="T49" fmla="*/ 0 h 2"/>
                <a:gd name="T50" fmla="*/ 2 w 6"/>
                <a:gd name="T51" fmla="*/ 0 h 2"/>
                <a:gd name="T52" fmla="*/ 2 w 6"/>
                <a:gd name="T53" fmla="*/ 0 h 2"/>
                <a:gd name="T54" fmla="*/ 2 w 6"/>
                <a:gd name="T55" fmla="*/ 0 h 2"/>
                <a:gd name="T56" fmla="*/ 2 w 6"/>
                <a:gd name="T57" fmla="*/ 0 h 2"/>
                <a:gd name="T58" fmla="*/ 2 w 6"/>
                <a:gd name="T59" fmla="*/ 0 h 2"/>
                <a:gd name="T60" fmla="*/ 2 w 6"/>
                <a:gd name="T61" fmla="*/ 0 h 2"/>
                <a:gd name="T62" fmla="*/ 4 w 6"/>
                <a:gd name="T63" fmla="*/ 0 h 2"/>
                <a:gd name="T64" fmla="*/ 4 w 6"/>
                <a:gd name="T65" fmla="*/ 0 h 2"/>
                <a:gd name="T66" fmla="*/ 4 w 6"/>
                <a:gd name="T67" fmla="*/ 0 h 2"/>
                <a:gd name="T68" fmla="*/ 4 w 6"/>
                <a:gd name="T69" fmla="*/ 0 h 2"/>
                <a:gd name="T70" fmla="*/ 4 w 6"/>
                <a:gd name="T71" fmla="*/ 0 h 2"/>
                <a:gd name="T72" fmla="*/ 4 w 6"/>
                <a:gd name="T73" fmla="*/ 0 h 2"/>
                <a:gd name="T74" fmla="*/ 4 w 6"/>
                <a:gd name="T75" fmla="*/ 0 h 2"/>
                <a:gd name="T76" fmla="*/ 4 w 6"/>
                <a:gd name="T77" fmla="*/ 2 h 2"/>
                <a:gd name="T78" fmla="*/ 4 w 6"/>
                <a:gd name="T79" fmla="*/ 2 h 2"/>
                <a:gd name="T80" fmla="*/ 4 w 6"/>
                <a:gd name="T81" fmla="*/ 2 h 2"/>
                <a:gd name="T82" fmla="*/ 4 w 6"/>
                <a:gd name="T83" fmla="*/ 2 h 2"/>
                <a:gd name="T84" fmla="*/ 4 w 6"/>
                <a:gd name="T85" fmla="*/ 2 h 2"/>
                <a:gd name="T86" fmla="*/ 4 w 6"/>
                <a:gd name="T87" fmla="*/ 2 h 2"/>
                <a:gd name="T88" fmla="*/ 4 w 6"/>
                <a:gd name="T89" fmla="*/ 2 h 2"/>
                <a:gd name="T90" fmla="*/ 4 w 6"/>
                <a:gd name="T91" fmla="*/ 2 h 2"/>
                <a:gd name="T92" fmla="*/ 4 w 6"/>
                <a:gd name="T9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 h="2">
                  <a:moveTo>
                    <a:pt x="4" y="2"/>
                  </a:moveTo>
                  <a:lnTo>
                    <a:pt x="4" y="2"/>
                  </a:lnTo>
                  <a:lnTo>
                    <a:pt x="4" y="2"/>
                  </a:lnTo>
                  <a:lnTo>
                    <a:pt x="6" y="2"/>
                  </a:lnTo>
                  <a:lnTo>
                    <a:pt x="6" y="2"/>
                  </a:lnTo>
                  <a:lnTo>
                    <a:pt x="4" y="2"/>
                  </a:lnTo>
                  <a:lnTo>
                    <a:pt x="4" y="2"/>
                  </a:lnTo>
                  <a:lnTo>
                    <a:pt x="4" y="2"/>
                  </a:lnTo>
                  <a:lnTo>
                    <a:pt x="4" y="2"/>
                  </a:lnTo>
                  <a:lnTo>
                    <a:pt x="4" y="2"/>
                  </a:lnTo>
                  <a:lnTo>
                    <a:pt x="2" y="0"/>
                  </a:lnTo>
                  <a:lnTo>
                    <a:pt x="2" y="0"/>
                  </a:lnTo>
                  <a:lnTo>
                    <a:pt x="2" y="0"/>
                  </a:lnTo>
                  <a:lnTo>
                    <a:pt x="0" y="2"/>
                  </a:lnTo>
                  <a:lnTo>
                    <a:pt x="0" y="0"/>
                  </a:lnTo>
                  <a:lnTo>
                    <a:pt x="0"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4" y="0"/>
                  </a:lnTo>
                  <a:lnTo>
                    <a:pt x="4" y="0"/>
                  </a:lnTo>
                  <a:lnTo>
                    <a:pt x="4" y="0"/>
                  </a:lnTo>
                  <a:lnTo>
                    <a:pt x="4" y="0"/>
                  </a:lnTo>
                  <a:lnTo>
                    <a:pt x="4" y="0"/>
                  </a:lnTo>
                  <a:lnTo>
                    <a:pt x="4" y="0"/>
                  </a:lnTo>
                  <a:lnTo>
                    <a:pt x="4" y="0"/>
                  </a:lnTo>
                  <a:lnTo>
                    <a:pt x="4" y="2"/>
                  </a:lnTo>
                  <a:lnTo>
                    <a:pt x="4" y="2"/>
                  </a:lnTo>
                  <a:lnTo>
                    <a:pt x="4" y="2"/>
                  </a:lnTo>
                  <a:lnTo>
                    <a:pt x="4" y="2"/>
                  </a:lnTo>
                  <a:lnTo>
                    <a:pt x="4" y="2"/>
                  </a:lnTo>
                  <a:lnTo>
                    <a:pt x="4" y="2"/>
                  </a:lnTo>
                  <a:lnTo>
                    <a:pt x="4" y="2"/>
                  </a:lnTo>
                  <a:lnTo>
                    <a:pt x="4" y="2"/>
                  </a:lnTo>
                  <a:lnTo>
                    <a:pt x="4"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6" name="Freeform 256"/>
            <p:cNvSpPr>
              <a:spLocks noEditPoints="1"/>
            </p:cNvSpPr>
            <p:nvPr/>
          </p:nvSpPr>
          <p:spPr bwMode="auto">
            <a:xfrm>
              <a:off x="665163" y="5176838"/>
              <a:ext cx="33338" cy="15875"/>
            </a:xfrm>
            <a:custGeom>
              <a:avLst/>
              <a:gdLst>
                <a:gd name="T0" fmla="*/ 19 w 21"/>
                <a:gd name="T1" fmla="*/ 8 h 10"/>
                <a:gd name="T2" fmla="*/ 21 w 21"/>
                <a:gd name="T3" fmla="*/ 10 h 10"/>
                <a:gd name="T4" fmla="*/ 21 w 21"/>
                <a:gd name="T5" fmla="*/ 10 h 10"/>
                <a:gd name="T6" fmla="*/ 19 w 21"/>
                <a:gd name="T7" fmla="*/ 10 h 10"/>
                <a:gd name="T8" fmla="*/ 17 w 21"/>
                <a:gd name="T9" fmla="*/ 10 h 10"/>
                <a:gd name="T10" fmla="*/ 17 w 21"/>
                <a:gd name="T11" fmla="*/ 10 h 10"/>
                <a:gd name="T12" fmla="*/ 15 w 21"/>
                <a:gd name="T13" fmla="*/ 10 h 10"/>
                <a:gd name="T14" fmla="*/ 15 w 21"/>
                <a:gd name="T15" fmla="*/ 8 h 10"/>
                <a:gd name="T16" fmla="*/ 15 w 21"/>
                <a:gd name="T17" fmla="*/ 8 h 10"/>
                <a:gd name="T18" fmla="*/ 13 w 21"/>
                <a:gd name="T19" fmla="*/ 8 h 10"/>
                <a:gd name="T20" fmla="*/ 13 w 21"/>
                <a:gd name="T21" fmla="*/ 8 h 10"/>
                <a:gd name="T22" fmla="*/ 12 w 21"/>
                <a:gd name="T23" fmla="*/ 8 h 10"/>
                <a:gd name="T24" fmla="*/ 12 w 21"/>
                <a:gd name="T25" fmla="*/ 8 h 10"/>
                <a:gd name="T26" fmla="*/ 12 w 21"/>
                <a:gd name="T27" fmla="*/ 6 h 10"/>
                <a:gd name="T28" fmla="*/ 13 w 21"/>
                <a:gd name="T29" fmla="*/ 6 h 10"/>
                <a:gd name="T30" fmla="*/ 17 w 21"/>
                <a:gd name="T31" fmla="*/ 6 h 10"/>
                <a:gd name="T32" fmla="*/ 19 w 21"/>
                <a:gd name="T33" fmla="*/ 6 h 10"/>
                <a:gd name="T34" fmla="*/ 19 w 21"/>
                <a:gd name="T35" fmla="*/ 8 h 10"/>
                <a:gd name="T36" fmla="*/ 10 w 21"/>
                <a:gd name="T37" fmla="*/ 0 h 10"/>
                <a:gd name="T38" fmla="*/ 10 w 21"/>
                <a:gd name="T39" fmla="*/ 2 h 10"/>
                <a:gd name="T40" fmla="*/ 10 w 21"/>
                <a:gd name="T41" fmla="*/ 2 h 10"/>
                <a:gd name="T42" fmla="*/ 10 w 21"/>
                <a:gd name="T43" fmla="*/ 2 h 10"/>
                <a:gd name="T44" fmla="*/ 10 w 21"/>
                <a:gd name="T45" fmla="*/ 2 h 10"/>
                <a:gd name="T46" fmla="*/ 10 w 21"/>
                <a:gd name="T47" fmla="*/ 4 h 10"/>
                <a:gd name="T48" fmla="*/ 10 w 21"/>
                <a:gd name="T49" fmla="*/ 4 h 10"/>
                <a:gd name="T50" fmla="*/ 8 w 21"/>
                <a:gd name="T51" fmla="*/ 6 h 10"/>
                <a:gd name="T52" fmla="*/ 8 w 21"/>
                <a:gd name="T53" fmla="*/ 4 h 10"/>
                <a:gd name="T54" fmla="*/ 8 w 21"/>
                <a:gd name="T55" fmla="*/ 4 h 10"/>
                <a:gd name="T56" fmla="*/ 4 w 21"/>
                <a:gd name="T57" fmla="*/ 6 h 10"/>
                <a:gd name="T58" fmla="*/ 4 w 21"/>
                <a:gd name="T59" fmla="*/ 4 h 10"/>
                <a:gd name="T60" fmla="*/ 4 w 21"/>
                <a:gd name="T61" fmla="*/ 4 h 10"/>
                <a:gd name="T62" fmla="*/ 2 w 21"/>
                <a:gd name="T63" fmla="*/ 4 h 10"/>
                <a:gd name="T64" fmla="*/ 2 w 21"/>
                <a:gd name="T65" fmla="*/ 4 h 10"/>
                <a:gd name="T66" fmla="*/ 2 w 21"/>
                <a:gd name="T67" fmla="*/ 2 h 10"/>
                <a:gd name="T68" fmla="*/ 0 w 21"/>
                <a:gd name="T69" fmla="*/ 2 h 10"/>
                <a:gd name="T70" fmla="*/ 0 w 21"/>
                <a:gd name="T71" fmla="*/ 2 h 10"/>
                <a:gd name="T72" fmla="*/ 0 w 21"/>
                <a:gd name="T73" fmla="*/ 2 h 10"/>
                <a:gd name="T74" fmla="*/ 0 w 21"/>
                <a:gd name="T75" fmla="*/ 0 h 10"/>
                <a:gd name="T76" fmla="*/ 2 w 21"/>
                <a:gd name="T77" fmla="*/ 0 h 10"/>
                <a:gd name="T78" fmla="*/ 2 w 21"/>
                <a:gd name="T79" fmla="*/ 0 h 10"/>
                <a:gd name="T80" fmla="*/ 4 w 21"/>
                <a:gd name="T81" fmla="*/ 0 h 10"/>
                <a:gd name="T82" fmla="*/ 6 w 21"/>
                <a:gd name="T83" fmla="*/ 0 h 10"/>
                <a:gd name="T84" fmla="*/ 8 w 21"/>
                <a:gd name="T85" fmla="*/ 0 h 10"/>
                <a:gd name="T86" fmla="*/ 8 w 21"/>
                <a:gd name="T8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 h="10">
                  <a:moveTo>
                    <a:pt x="19" y="8"/>
                  </a:moveTo>
                  <a:lnTo>
                    <a:pt x="19" y="8"/>
                  </a:lnTo>
                  <a:lnTo>
                    <a:pt x="19" y="8"/>
                  </a:lnTo>
                  <a:lnTo>
                    <a:pt x="21" y="8"/>
                  </a:lnTo>
                  <a:lnTo>
                    <a:pt x="21" y="8"/>
                  </a:lnTo>
                  <a:lnTo>
                    <a:pt x="21" y="10"/>
                  </a:lnTo>
                  <a:lnTo>
                    <a:pt x="21" y="10"/>
                  </a:lnTo>
                  <a:lnTo>
                    <a:pt x="21" y="10"/>
                  </a:lnTo>
                  <a:lnTo>
                    <a:pt x="21" y="10"/>
                  </a:lnTo>
                  <a:lnTo>
                    <a:pt x="19" y="10"/>
                  </a:lnTo>
                  <a:lnTo>
                    <a:pt x="19" y="10"/>
                  </a:lnTo>
                  <a:lnTo>
                    <a:pt x="19" y="10"/>
                  </a:lnTo>
                  <a:lnTo>
                    <a:pt x="19" y="10"/>
                  </a:lnTo>
                  <a:lnTo>
                    <a:pt x="17" y="10"/>
                  </a:lnTo>
                  <a:lnTo>
                    <a:pt x="17" y="10"/>
                  </a:lnTo>
                  <a:lnTo>
                    <a:pt x="17" y="10"/>
                  </a:lnTo>
                  <a:lnTo>
                    <a:pt x="17" y="10"/>
                  </a:lnTo>
                  <a:lnTo>
                    <a:pt x="17" y="10"/>
                  </a:lnTo>
                  <a:lnTo>
                    <a:pt x="15" y="10"/>
                  </a:lnTo>
                  <a:lnTo>
                    <a:pt x="15" y="10"/>
                  </a:lnTo>
                  <a:lnTo>
                    <a:pt x="15" y="10"/>
                  </a:lnTo>
                  <a:lnTo>
                    <a:pt x="15" y="10"/>
                  </a:lnTo>
                  <a:lnTo>
                    <a:pt x="15" y="8"/>
                  </a:lnTo>
                  <a:lnTo>
                    <a:pt x="15" y="8"/>
                  </a:lnTo>
                  <a:lnTo>
                    <a:pt x="15" y="8"/>
                  </a:lnTo>
                  <a:lnTo>
                    <a:pt x="15" y="8"/>
                  </a:lnTo>
                  <a:lnTo>
                    <a:pt x="15" y="8"/>
                  </a:lnTo>
                  <a:lnTo>
                    <a:pt x="15" y="8"/>
                  </a:lnTo>
                  <a:lnTo>
                    <a:pt x="13" y="8"/>
                  </a:lnTo>
                  <a:lnTo>
                    <a:pt x="13" y="8"/>
                  </a:lnTo>
                  <a:lnTo>
                    <a:pt x="13" y="8"/>
                  </a:lnTo>
                  <a:lnTo>
                    <a:pt x="13" y="8"/>
                  </a:lnTo>
                  <a:lnTo>
                    <a:pt x="13" y="8"/>
                  </a:lnTo>
                  <a:lnTo>
                    <a:pt x="13" y="8"/>
                  </a:lnTo>
                  <a:lnTo>
                    <a:pt x="13" y="8"/>
                  </a:lnTo>
                  <a:lnTo>
                    <a:pt x="12" y="8"/>
                  </a:lnTo>
                  <a:lnTo>
                    <a:pt x="12" y="8"/>
                  </a:lnTo>
                  <a:lnTo>
                    <a:pt x="12" y="8"/>
                  </a:lnTo>
                  <a:lnTo>
                    <a:pt x="12" y="8"/>
                  </a:lnTo>
                  <a:lnTo>
                    <a:pt x="12" y="6"/>
                  </a:lnTo>
                  <a:lnTo>
                    <a:pt x="12" y="6"/>
                  </a:lnTo>
                  <a:lnTo>
                    <a:pt x="12" y="6"/>
                  </a:lnTo>
                  <a:lnTo>
                    <a:pt x="12" y="6"/>
                  </a:lnTo>
                  <a:lnTo>
                    <a:pt x="13" y="6"/>
                  </a:lnTo>
                  <a:lnTo>
                    <a:pt x="13" y="6"/>
                  </a:lnTo>
                  <a:lnTo>
                    <a:pt x="15" y="6"/>
                  </a:lnTo>
                  <a:lnTo>
                    <a:pt x="15" y="6"/>
                  </a:lnTo>
                  <a:lnTo>
                    <a:pt x="17" y="6"/>
                  </a:lnTo>
                  <a:lnTo>
                    <a:pt x="19" y="6"/>
                  </a:lnTo>
                  <a:lnTo>
                    <a:pt x="19" y="6"/>
                  </a:lnTo>
                  <a:lnTo>
                    <a:pt x="19" y="6"/>
                  </a:lnTo>
                  <a:lnTo>
                    <a:pt x="19" y="8"/>
                  </a:lnTo>
                  <a:lnTo>
                    <a:pt x="19" y="8"/>
                  </a:lnTo>
                  <a:lnTo>
                    <a:pt x="19" y="8"/>
                  </a:lnTo>
                  <a:lnTo>
                    <a:pt x="19" y="8"/>
                  </a:lnTo>
                  <a:close/>
                  <a:moveTo>
                    <a:pt x="8" y="0"/>
                  </a:moveTo>
                  <a:lnTo>
                    <a:pt x="10" y="0"/>
                  </a:lnTo>
                  <a:lnTo>
                    <a:pt x="10" y="0"/>
                  </a:lnTo>
                  <a:lnTo>
                    <a:pt x="10" y="2"/>
                  </a:lnTo>
                  <a:lnTo>
                    <a:pt x="10" y="2"/>
                  </a:lnTo>
                  <a:lnTo>
                    <a:pt x="10" y="2"/>
                  </a:lnTo>
                  <a:lnTo>
                    <a:pt x="10" y="2"/>
                  </a:lnTo>
                  <a:lnTo>
                    <a:pt x="10" y="2"/>
                  </a:lnTo>
                  <a:lnTo>
                    <a:pt x="10" y="2"/>
                  </a:lnTo>
                  <a:lnTo>
                    <a:pt x="10" y="2"/>
                  </a:lnTo>
                  <a:lnTo>
                    <a:pt x="10" y="2"/>
                  </a:lnTo>
                  <a:lnTo>
                    <a:pt x="10" y="2"/>
                  </a:lnTo>
                  <a:lnTo>
                    <a:pt x="10" y="2"/>
                  </a:lnTo>
                  <a:lnTo>
                    <a:pt x="10" y="2"/>
                  </a:lnTo>
                  <a:lnTo>
                    <a:pt x="10" y="4"/>
                  </a:lnTo>
                  <a:lnTo>
                    <a:pt x="10" y="4"/>
                  </a:lnTo>
                  <a:lnTo>
                    <a:pt x="10" y="4"/>
                  </a:lnTo>
                  <a:lnTo>
                    <a:pt x="10" y="4"/>
                  </a:lnTo>
                  <a:lnTo>
                    <a:pt x="10" y="4"/>
                  </a:lnTo>
                  <a:lnTo>
                    <a:pt x="10" y="4"/>
                  </a:lnTo>
                  <a:lnTo>
                    <a:pt x="10" y="6"/>
                  </a:lnTo>
                  <a:lnTo>
                    <a:pt x="10" y="6"/>
                  </a:lnTo>
                  <a:lnTo>
                    <a:pt x="8" y="6"/>
                  </a:lnTo>
                  <a:lnTo>
                    <a:pt x="8" y="6"/>
                  </a:lnTo>
                  <a:lnTo>
                    <a:pt x="8" y="6"/>
                  </a:lnTo>
                  <a:lnTo>
                    <a:pt x="8" y="4"/>
                  </a:lnTo>
                  <a:lnTo>
                    <a:pt x="8" y="4"/>
                  </a:lnTo>
                  <a:lnTo>
                    <a:pt x="8" y="4"/>
                  </a:lnTo>
                  <a:lnTo>
                    <a:pt x="8" y="4"/>
                  </a:lnTo>
                  <a:lnTo>
                    <a:pt x="6" y="4"/>
                  </a:lnTo>
                  <a:lnTo>
                    <a:pt x="4" y="6"/>
                  </a:lnTo>
                  <a:lnTo>
                    <a:pt x="4" y="6"/>
                  </a:lnTo>
                  <a:lnTo>
                    <a:pt x="4" y="4"/>
                  </a:lnTo>
                  <a:lnTo>
                    <a:pt x="4" y="4"/>
                  </a:lnTo>
                  <a:lnTo>
                    <a:pt x="4" y="4"/>
                  </a:lnTo>
                  <a:lnTo>
                    <a:pt x="4" y="4"/>
                  </a:lnTo>
                  <a:lnTo>
                    <a:pt x="4" y="4"/>
                  </a:lnTo>
                  <a:lnTo>
                    <a:pt x="4" y="4"/>
                  </a:lnTo>
                  <a:lnTo>
                    <a:pt x="4" y="4"/>
                  </a:lnTo>
                  <a:lnTo>
                    <a:pt x="2" y="4"/>
                  </a:lnTo>
                  <a:lnTo>
                    <a:pt x="2" y="4"/>
                  </a:lnTo>
                  <a:lnTo>
                    <a:pt x="2" y="4"/>
                  </a:lnTo>
                  <a:lnTo>
                    <a:pt x="2" y="4"/>
                  </a:lnTo>
                  <a:lnTo>
                    <a:pt x="2" y="4"/>
                  </a:lnTo>
                  <a:lnTo>
                    <a:pt x="2" y="2"/>
                  </a:lnTo>
                  <a:lnTo>
                    <a:pt x="2" y="2"/>
                  </a:lnTo>
                  <a:lnTo>
                    <a:pt x="2" y="2"/>
                  </a:lnTo>
                  <a:lnTo>
                    <a:pt x="2" y="2"/>
                  </a:lnTo>
                  <a:lnTo>
                    <a:pt x="0" y="2"/>
                  </a:lnTo>
                  <a:lnTo>
                    <a:pt x="0" y="2"/>
                  </a:lnTo>
                  <a:lnTo>
                    <a:pt x="0" y="2"/>
                  </a:lnTo>
                  <a:lnTo>
                    <a:pt x="0" y="2"/>
                  </a:lnTo>
                  <a:lnTo>
                    <a:pt x="0" y="2"/>
                  </a:lnTo>
                  <a:lnTo>
                    <a:pt x="0" y="2"/>
                  </a:lnTo>
                  <a:lnTo>
                    <a:pt x="0" y="2"/>
                  </a:lnTo>
                  <a:lnTo>
                    <a:pt x="0" y="2"/>
                  </a:lnTo>
                  <a:lnTo>
                    <a:pt x="0" y="0"/>
                  </a:lnTo>
                  <a:lnTo>
                    <a:pt x="0" y="0"/>
                  </a:lnTo>
                  <a:lnTo>
                    <a:pt x="0" y="0"/>
                  </a:lnTo>
                  <a:lnTo>
                    <a:pt x="0" y="0"/>
                  </a:lnTo>
                  <a:lnTo>
                    <a:pt x="2" y="0"/>
                  </a:lnTo>
                  <a:lnTo>
                    <a:pt x="2" y="0"/>
                  </a:lnTo>
                  <a:lnTo>
                    <a:pt x="2" y="0"/>
                  </a:lnTo>
                  <a:lnTo>
                    <a:pt x="2" y="0"/>
                  </a:lnTo>
                  <a:lnTo>
                    <a:pt x="2" y="0"/>
                  </a:lnTo>
                  <a:lnTo>
                    <a:pt x="4" y="0"/>
                  </a:lnTo>
                  <a:lnTo>
                    <a:pt x="4" y="0"/>
                  </a:lnTo>
                  <a:lnTo>
                    <a:pt x="4" y="0"/>
                  </a:lnTo>
                  <a:lnTo>
                    <a:pt x="4" y="0"/>
                  </a:lnTo>
                  <a:lnTo>
                    <a:pt x="6" y="0"/>
                  </a:lnTo>
                  <a:lnTo>
                    <a:pt x="6" y="0"/>
                  </a:lnTo>
                  <a:lnTo>
                    <a:pt x="6" y="0"/>
                  </a:lnTo>
                  <a:lnTo>
                    <a:pt x="6" y="0"/>
                  </a:lnTo>
                  <a:lnTo>
                    <a:pt x="8" y="0"/>
                  </a:lnTo>
                  <a:lnTo>
                    <a:pt x="8" y="0"/>
                  </a:lnTo>
                  <a:lnTo>
                    <a:pt x="8" y="0"/>
                  </a:lnTo>
                  <a:lnTo>
                    <a:pt x="8"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7" name="Freeform 257"/>
            <p:cNvSpPr>
              <a:spLocks noEditPoints="1"/>
            </p:cNvSpPr>
            <p:nvPr/>
          </p:nvSpPr>
          <p:spPr bwMode="auto">
            <a:xfrm>
              <a:off x="6102350" y="4344988"/>
              <a:ext cx="304800" cy="179388"/>
            </a:xfrm>
            <a:custGeom>
              <a:avLst/>
              <a:gdLst>
                <a:gd name="T0" fmla="*/ 169 w 192"/>
                <a:gd name="T1" fmla="*/ 113 h 113"/>
                <a:gd name="T2" fmla="*/ 158 w 192"/>
                <a:gd name="T3" fmla="*/ 113 h 113"/>
                <a:gd name="T4" fmla="*/ 16 w 192"/>
                <a:gd name="T5" fmla="*/ 104 h 113"/>
                <a:gd name="T6" fmla="*/ 181 w 192"/>
                <a:gd name="T7" fmla="*/ 105 h 113"/>
                <a:gd name="T8" fmla="*/ 189 w 192"/>
                <a:gd name="T9" fmla="*/ 105 h 113"/>
                <a:gd name="T10" fmla="*/ 187 w 192"/>
                <a:gd name="T11" fmla="*/ 107 h 113"/>
                <a:gd name="T12" fmla="*/ 177 w 192"/>
                <a:gd name="T13" fmla="*/ 109 h 113"/>
                <a:gd name="T14" fmla="*/ 177 w 192"/>
                <a:gd name="T15" fmla="*/ 104 h 113"/>
                <a:gd name="T16" fmla="*/ 4 w 192"/>
                <a:gd name="T17" fmla="*/ 82 h 113"/>
                <a:gd name="T18" fmla="*/ 2 w 192"/>
                <a:gd name="T19" fmla="*/ 59 h 113"/>
                <a:gd name="T20" fmla="*/ 166 w 192"/>
                <a:gd name="T21" fmla="*/ 33 h 113"/>
                <a:gd name="T22" fmla="*/ 164 w 192"/>
                <a:gd name="T23" fmla="*/ 40 h 113"/>
                <a:gd name="T24" fmla="*/ 156 w 192"/>
                <a:gd name="T25" fmla="*/ 48 h 113"/>
                <a:gd name="T26" fmla="*/ 156 w 192"/>
                <a:gd name="T27" fmla="*/ 56 h 113"/>
                <a:gd name="T28" fmla="*/ 146 w 192"/>
                <a:gd name="T29" fmla="*/ 59 h 113"/>
                <a:gd name="T30" fmla="*/ 133 w 192"/>
                <a:gd name="T31" fmla="*/ 63 h 113"/>
                <a:gd name="T32" fmla="*/ 123 w 192"/>
                <a:gd name="T33" fmla="*/ 69 h 113"/>
                <a:gd name="T34" fmla="*/ 110 w 192"/>
                <a:gd name="T35" fmla="*/ 71 h 113"/>
                <a:gd name="T36" fmla="*/ 104 w 192"/>
                <a:gd name="T37" fmla="*/ 77 h 113"/>
                <a:gd name="T38" fmla="*/ 96 w 192"/>
                <a:gd name="T39" fmla="*/ 82 h 113"/>
                <a:gd name="T40" fmla="*/ 89 w 192"/>
                <a:gd name="T41" fmla="*/ 80 h 113"/>
                <a:gd name="T42" fmla="*/ 75 w 192"/>
                <a:gd name="T43" fmla="*/ 88 h 113"/>
                <a:gd name="T44" fmla="*/ 62 w 192"/>
                <a:gd name="T45" fmla="*/ 92 h 113"/>
                <a:gd name="T46" fmla="*/ 50 w 192"/>
                <a:gd name="T47" fmla="*/ 92 h 113"/>
                <a:gd name="T48" fmla="*/ 43 w 192"/>
                <a:gd name="T49" fmla="*/ 100 h 113"/>
                <a:gd name="T50" fmla="*/ 37 w 192"/>
                <a:gd name="T51" fmla="*/ 102 h 113"/>
                <a:gd name="T52" fmla="*/ 31 w 192"/>
                <a:gd name="T53" fmla="*/ 104 h 113"/>
                <a:gd name="T54" fmla="*/ 23 w 192"/>
                <a:gd name="T55" fmla="*/ 105 h 113"/>
                <a:gd name="T56" fmla="*/ 18 w 192"/>
                <a:gd name="T57" fmla="*/ 104 h 113"/>
                <a:gd name="T58" fmla="*/ 14 w 192"/>
                <a:gd name="T59" fmla="*/ 96 h 113"/>
                <a:gd name="T60" fmla="*/ 14 w 192"/>
                <a:gd name="T61" fmla="*/ 88 h 113"/>
                <a:gd name="T62" fmla="*/ 10 w 192"/>
                <a:gd name="T63" fmla="*/ 80 h 113"/>
                <a:gd name="T64" fmla="*/ 8 w 192"/>
                <a:gd name="T65" fmla="*/ 75 h 113"/>
                <a:gd name="T66" fmla="*/ 6 w 192"/>
                <a:gd name="T67" fmla="*/ 69 h 113"/>
                <a:gd name="T68" fmla="*/ 4 w 192"/>
                <a:gd name="T69" fmla="*/ 61 h 113"/>
                <a:gd name="T70" fmla="*/ 4 w 192"/>
                <a:gd name="T71" fmla="*/ 61 h 113"/>
                <a:gd name="T72" fmla="*/ 4 w 192"/>
                <a:gd name="T73" fmla="*/ 57 h 113"/>
                <a:gd name="T74" fmla="*/ 6 w 192"/>
                <a:gd name="T75" fmla="*/ 48 h 113"/>
                <a:gd name="T76" fmla="*/ 10 w 192"/>
                <a:gd name="T77" fmla="*/ 40 h 113"/>
                <a:gd name="T78" fmla="*/ 10 w 192"/>
                <a:gd name="T79" fmla="*/ 31 h 113"/>
                <a:gd name="T80" fmla="*/ 16 w 192"/>
                <a:gd name="T81" fmla="*/ 23 h 113"/>
                <a:gd name="T82" fmla="*/ 25 w 192"/>
                <a:gd name="T83" fmla="*/ 27 h 113"/>
                <a:gd name="T84" fmla="*/ 39 w 192"/>
                <a:gd name="T85" fmla="*/ 25 h 113"/>
                <a:gd name="T86" fmla="*/ 54 w 192"/>
                <a:gd name="T87" fmla="*/ 29 h 113"/>
                <a:gd name="T88" fmla="*/ 71 w 192"/>
                <a:gd name="T89" fmla="*/ 33 h 113"/>
                <a:gd name="T90" fmla="*/ 81 w 192"/>
                <a:gd name="T91" fmla="*/ 25 h 113"/>
                <a:gd name="T92" fmla="*/ 93 w 192"/>
                <a:gd name="T93" fmla="*/ 11 h 113"/>
                <a:gd name="T94" fmla="*/ 108 w 192"/>
                <a:gd name="T95" fmla="*/ 6 h 113"/>
                <a:gd name="T96" fmla="*/ 123 w 192"/>
                <a:gd name="T97" fmla="*/ 4 h 113"/>
                <a:gd name="T98" fmla="*/ 139 w 192"/>
                <a:gd name="T99" fmla="*/ 2 h 113"/>
                <a:gd name="T100" fmla="*/ 152 w 192"/>
                <a:gd name="T101" fmla="*/ 2 h 113"/>
                <a:gd name="T102" fmla="*/ 158 w 192"/>
                <a:gd name="T103" fmla="*/ 13 h 113"/>
                <a:gd name="T104" fmla="*/ 162 w 192"/>
                <a:gd name="T105" fmla="*/ 25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2" h="113">
                  <a:moveTo>
                    <a:pt x="173" y="113"/>
                  </a:moveTo>
                  <a:lnTo>
                    <a:pt x="171" y="113"/>
                  </a:lnTo>
                  <a:lnTo>
                    <a:pt x="173" y="113"/>
                  </a:lnTo>
                  <a:close/>
                  <a:moveTo>
                    <a:pt x="167" y="111"/>
                  </a:moveTo>
                  <a:lnTo>
                    <a:pt x="169" y="111"/>
                  </a:lnTo>
                  <a:lnTo>
                    <a:pt x="169" y="113"/>
                  </a:lnTo>
                  <a:lnTo>
                    <a:pt x="167" y="113"/>
                  </a:lnTo>
                  <a:lnTo>
                    <a:pt x="167" y="111"/>
                  </a:lnTo>
                  <a:close/>
                  <a:moveTo>
                    <a:pt x="154" y="111"/>
                  </a:moveTo>
                  <a:lnTo>
                    <a:pt x="156" y="111"/>
                  </a:lnTo>
                  <a:lnTo>
                    <a:pt x="158" y="111"/>
                  </a:lnTo>
                  <a:lnTo>
                    <a:pt x="158" y="113"/>
                  </a:lnTo>
                  <a:lnTo>
                    <a:pt x="156" y="113"/>
                  </a:lnTo>
                  <a:lnTo>
                    <a:pt x="156" y="111"/>
                  </a:lnTo>
                  <a:lnTo>
                    <a:pt x="154" y="111"/>
                  </a:lnTo>
                  <a:lnTo>
                    <a:pt x="152" y="111"/>
                  </a:lnTo>
                  <a:lnTo>
                    <a:pt x="154" y="111"/>
                  </a:lnTo>
                  <a:close/>
                  <a:moveTo>
                    <a:pt x="16" y="104"/>
                  </a:moveTo>
                  <a:lnTo>
                    <a:pt x="14" y="104"/>
                  </a:lnTo>
                  <a:lnTo>
                    <a:pt x="16" y="104"/>
                  </a:lnTo>
                  <a:close/>
                  <a:moveTo>
                    <a:pt x="177" y="104"/>
                  </a:moveTo>
                  <a:lnTo>
                    <a:pt x="179" y="104"/>
                  </a:lnTo>
                  <a:lnTo>
                    <a:pt x="179" y="105"/>
                  </a:lnTo>
                  <a:lnTo>
                    <a:pt x="181" y="105"/>
                  </a:lnTo>
                  <a:lnTo>
                    <a:pt x="181" y="104"/>
                  </a:lnTo>
                  <a:lnTo>
                    <a:pt x="183" y="104"/>
                  </a:lnTo>
                  <a:lnTo>
                    <a:pt x="185" y="104"/>
                  </a:lnTo>
                  <a:lnTo>
                    <a:pt x="187" y="104"/>
                  </a:lnTo>
                  <a:lnTo>
                    <a:pt x="189" y="104"/>
                  </a:lnTo>
                  <a:lnTo>
                    <a:pt x="189" y="105"/>
                  </a:lnTo>
                  <a:lnTo>
                    <a:pt x="190" y="105"/>
                  </a:lnTo>
                  <a:lnTo>
                    <a:pt x="192" y="105"/>
                  </a:lnTo>
                  <a:lnTo>
                    <a:pt x="190" y="105"/>
                  </a:lnTo>
                  <a:lnTo>
                    <a:pt x="190" y="107"/>
                  </a:lnTo>
                  <a:lnTo>
                    <a:pt x="189" y="107"/>
                  </a:lnTo>
                  <a:lnTo>
                    <a:pt x="187" y="107"/>
                  </a:lnTo>
                  <a:lnTo>
                    <a:pt x="187" y="109"/>
                  </a:lnTo>
                  <a:lnTo>
                    <a:pt x="185" y="109"/>
                  </a:lnTo>
                  <a:lnTo>
                    <a:pt x="183" y="109"/>
                  </a:lnTo>
                  <a:lnTo>
                    <a:pt x="181" y="109"/>
                  </a:lnTo>
                  <a:lnTo>
                    <a:pt x="179" y="109"/>
                  </a:lnTo>
                  <a:lnTo>
                    <a:pt x="177" y="109"/>
                  </a:lnTo>
                  <a:lnTo>
                    <a:pt x="175" y="109"/>
                  </a:lnTo>
                  <a:lnTo>
                    <a:pt x="175" y="107"/>
                  </a:lnTo>
                  <a:lnTo>
                    <a:pt x="173" y="105"/>
                  </a:lnTo>
                  <a:lnTo>
                    <a:pt x="173" y="104"/>
                  </a:lnTo>
                  <a:lnTo>
                    <a:pt x="175" y="104"/>
                  </a:lnTo>
                  <a:lnTo>
                    <a:pt x="177" y="104"/>
                  </a:lnTo>
                  <a:close/>
                  <a:moveTo>
                    <a:pt x="4" y="88"/>
                  </a:moveTo>
                  <a:lnTo>
                    <a:pt x="4" y="86"/>
                  </a:lnTo>
                  <a:lnTo>
                    <a:pt x="6" y="86"/>
                  </a:lnTo>
                  <a:lnTo>
                    <a:pt x="4" y="86"/>
                  </a:lnTo>
                  <a:lnTo>
                    <a:pt x="4" y="88"/>
                  </a:lnTo>
                  <a:close/>
                  <a:moveTo>
                    <a:pt x="4" y="82"/>
                  </a:moveTo>
                  <a:lnTo>
                    <a:pt x="4" y="84"/>
                  </a:lnTo>
                  <a:lnTo>
                    <a:pt x="4" y="82"/>
                  </a:lnTo>
                  <a:lnTo>
                    <a:pt x="4" y="80"/>
                  </a:lnTo>
                  <a:lnTo>
                    <a:pt x="6" y="82"/>
                  </a:lnTo>
                  <a:lnTo>
                    <a:pt x="4" y="82"/>
                  </a:lnTo>
                  <a:close/>
                  <a:moveTo>
                    <a:pt x="2" y="59"/>
                  </a:moveTo>
                  <a:lnTo>
                    <a:pt x="2" y="61"/>
                  </a:lnTo>
                  <a:lnTo>
                    <a:pt x="0" y="61"/>
                  </a:lnTo>
                  <a:lnTo>
                    <a:pt x="2" y="59"/>
                  </a:lnTo>
                  <a:lnTo>
                    <a:pt x="2" y="57"/>
                  </a:lnTo>
                  <a:lnTo>
                    <a:pt x="2" y="59"/>
                  </a:lnTo>
                  <a:close/>
                  <a:moveTo>
                    <a:pt x="166" y="33"/>
                  </a:moveTo>
                  <a:lnTo>
                    <a:pt x="167" y="34"/>
                  </a:lnTo>
                  <a:lnTo>
                    <a:pt x="167" y="36"/>
                  </a:lnTo>
                  <a:lnTo>
                    <a:pt x="169" y="38"/>
                  </a:lnTo>
                  <a:lnTo>
                    <a:pt x="167" y="38"/>
                  </a:lnTo>
                  <a:lnTo>
                    <a:pt x="166" y="40"/>
                  </a:lnTo>
                  <a:lnTo>
                    <a:pt x="164" y="40"/>
                  </a:lnTo>
                  <a:lnTo>
                    <a:pt x="162" y="42"/>
                  </a:lnTo>
                  <a:lnTo>
                    <a:pt x="160" y="42"/>
                  </a:lnTo>
                  <a:lnTo>
                    <a:pt x="158" y="42"/>
                  </a:lnTo>
                  <a:lnTo>
                    <a:pt x="156" y="44"/>
                  </a:lnTo>
                  <a:lnTo>
                    <a:pt x="156" y="46"/>
                  </a:lnTo>
                  <a:lnTo>
                    <a:pt x="156" y="48"/>
                  </a:lnTo>
                  <a:lnTo>
                    <a:pt x="154" y="48"/>
                  </a:lnTo>
                  <a:lnTo>
                    <a:pt x="154" y="50"/>
                  </a:lnTo>
                  <a:lnTo>
                    <a:pt x="154" y="52"/>
                  </a:lnTo>
                  <a:lnTo>
                    <a:pt x="156" y="52"/>
                  </a:lnTo>
                  <a:lnTo>
                    <a:pt x="156" y="54"/>
                  </a:lnTo>
                  <a:lnTo>
                    <a:pt x="156" y="56"/>
                  </a:lnTo>
                  <a:lnTo>
                    <a:pt x="154" y="56"/>
                  </a:lnTo>
                  <a:lnTo>
                    <a:pt x="152" y="56"/>
                  </a:lnTo>
                  <a:lnTo>
                    <a:pt x="152" y="57"/>
                  </a:lnTo>
                  <a:lnTo>
                    <a:pt x="150" y="57"/>
                  </a:lnTo>
                  <a:lnTo>
                    <a:pt x="148" y="57"/>
                  </a:lnTo>
                  <a:lnTo>
                    <a:pt x="146" y="59"/>
                  </a:lnTo>
                  <a:lnTo>
                    <a:pt x="144" y="61"/>
                  </a:lnTo>
                  <a:lnTo>
                    <a:pt x="142" y="61"/>
                  </a:lnTo>
                  <a:lnTo>
                    <a:pt x="141" y="61"/>
                  </a:lnTo>
                  <a:lnTo>
                    <a:pt x="141" y="63"/>
                  </a:lnTo>
                  <a:lnTo>
                    <a:pt x="137" y="63"/>
                  </a:lnTo>
                  <a:lnTo>
                    <a:pt x="133" y="63"/>
                  </a:lnTo>
                  <a:lnTo>
                    <a:pt x="131" y="65"/>
                  </a:lnTo>
                  <a:lnTo>
                    <a:pt x="129" y="65"/>
                  </a:lnTo>
                  <a:lnTo>
                    <a:pt x="127" y="65"/>
                  </a:lnTo>
                  <a:lnTo>
                    <a:pt x="125" y="67"/>
                  </a:lnTo>
                  <a:lnTo>
                    <a:pt x="123" y="67"/>
                  </a:lnTo>
                  <a:lnTo>
                    <a:pt x="123" y="69"/>
                  </a:lnTo>
                  <a:lnTo>
                    <a:pt x="121" y="69"/>
                  </a:lnTo>
                  <a:lnTo>
                    <a:pt x="119" y="69"/>
                  </a:lnTo>
                  <a:lnTo>
                    <a:pt x="118" y="69"/>
                  </a:lnTo>
                  <a:lnTo>
                    <a:pt x="114" y="71"/>
                  </a:lnTo>
                  <a:lnTo>
                    <a:pt x="112" y="71"/>
                  </a:lnTo>
                  <a:lnTo>
                    <a:pt x="110" y="71"/>
                  </a:lnTo>
                  <a:lnTo>
                    <a:pt x="110" y="73"/>
                  </a:lnTo>
                  <a:lnTo>
                    <a:pt x="108" y="73"/>
                  </a:lnTo>
                  <a:lnTo>
                    <a:pt x="106" y="73"/>
                  </a:lnTo>
                  <a:lnTo>
                    <a:pt x="106" y="75"/>
                  </a:lnTo>
                  <a:lnTo>
                    <a:pt x="104" y="75"/>
                  </a:lnTo>
                  <a:lnTo>
                    <a:pt x="104" y="77"/>
                  </a:lnTo>
                  <a:lnTo>
                    <a:pt x="102" y="77"/>
                  </a:lnTo>
                  <a:lnTo>
                    <a:pt x="102" y="79"/>
                  </a:lnTo>
                  <a:lnTo>
                    <a:pt x="100" y="80"/>
                  </a:lnTo>
                  <a:lnTo>
                    <a:pt x="98" y="80"/>
                  </a:lnTo>
                  <a:lnTo>
                    <a:pt x="96" y="80"/>
                  </a:lnTo>
                  <a:lnTo>
                    <a:pt x="96" y="82"/>
                  </a:lnTo>
                  <a:lnTo>
                    <a:pt x="94" y="82"/>
                  </a:lnTo>
                  <a:lnTo>
                    <a:pt x="93" y="82"/>
                  </a:lnTo>
                  <a:lnTo>
                    <a:pt x="94" y="82"/>
                  </a:lnTo>
                  <a:lnTo>
                    <a:pt x="93" y="82"/>
                  </a:lnTo>
                  <a:lnTo>
                    <a:pt x="91" y="82"/>
                  </a:lnTo>
                  <a:lnTo>
                    <a:pt x="89" y="80"/>
                  </a:lnTo>
                  <a:lnTo>
                    <a:pt x="87" y="82"/>
                  </a:lnTo>
                  <a:lnTo>
                    <a:pt x="85" y="82"/>
                  </a:lnTo>
                  <a:lnTo>
                    <a:pt x="83" y="84"/>
                  </a:lnTo>
                  <a:lnTo>
                    <a:pt x="81" y="86"/>
                  </a:lnTo>
                  <a:lnTo>
                    <a:pt x="79" y="88"/>
                  </a:lnTo>
                  <a:lnTo>
                    <a:pt x="75" y="88"/>
                  </a:lnTo>
                  <a:lnTo>
                    <a:pt x="71" y="90"/>
                  </a:lnTo>
                  <a:lnTo>
                    <a:pt x="70" y="90"/>
                  </a:lnTo>
                  <a:lnTo>
                    <a:pt x="68" y="92"/>
                  </a:lnTo>
                  <a:lnTo>
                    <a:pt x="66" y="92"/>
                  </a:lnTo>
                  <a:lnTo>
                    <a:pt x="64" y="92"/>
                  </a:lnTo>
                  <a:lnTo>
                    <a:pt x="62" y="92"/>
                  </a:lnTo>
                  <a:lnTo>
                    <a:pt x="60" y="92"/>
                  </a:lnTo>
                  <a:lnTo>
                    <a:pt x="58" y="92"/>
                  </a:lnTo>
                  <a:lnTo>
                    <a:pt x="56" y="92"/>
                  </a:lnTo>
                  <a:lnTo>
                    <a:pt x="54" y="92"/>
                  </a:lnTo>
                  <a:lnTo>
                    <a:pt x="52" y="92"/>
                  </a:lnTo>
                  <a:lnTo>
                    <a:pt x="50" y="92"/>
                  </a:lnTo>
                  <a:lnTo>
                    <a:pt x="50" y="94"/>
                  </a:lnTo>
                  <a:lnTo>
                    <a:pt x="48" y="94"/>
                  </a:lnTo>
                  <a:lnTo>
                    <a:pt x="48" y="96"/>
                  </a:lnTo>
                  <a:lnTo>
                    <a:pt x="46" y="98"/>
                  </a:lnTo>
                  <a:lnTo>
                    <a:pt x="43" y="98"/>
                  </a:lnTo>
                  <a:lnTo>
                    <a:pt x="43" y="100"/>
                  </a:lnTo>
                  <a:lnTo>
                    <a:pt x="41" y="100"/>
                  </a:lnTo>
                  <a:lnTo>
                    <a:pt x="41" y="102"/>
                  </a:lnTo>
                  <a:lnTo>
                    <a:pt x="39" y="102"/>
                  </a:lnTo>
                  <a:lnTo>
                    <a:pt x="39" y="104"/>
                  </a:lnTo>
                  <a:lnTo>
                    <a:pt x="37" y="104"/>
                  </a:lnTo>
                  <a:lnTo>
                    <a:pt x="37" y="102"/>
                  </a:lnTo>
                  <a:lnTo>
                    <a:pt x="37" y="104"/>
                  </a:lnTo>
                  <a:lnTo>
                    <a:pt x="35" y="102"/>
                  </a:lnTo>
                  <a:lnTo>
                    <a:pt x="37" y="102"/>
                  </a:lnTo>
                  <a:lnTo>
                    <a:pt x="35" y="102"/>
                  </a:lnTo>
                  <a:lnTo>
                    <a:pt x="33" y="102"/>
                  </a:lnTo>
                  <a:lnTo>
                    <a:pt x="31" y="104"/>
                  </a:lnTo>
                  <a:lnTo>
                    <a:pt x="29" y="104"/>
                  </a:lnTo>
                  <a:lnTo>
                    <a:pt x="27" y="104"/>
                  </a:lnTo>
                  <a:lnTo>
                    <a:pt x="27" y="105"/>
                  </a:lnTo>
                  <a:lnTo>
                    <a:pt x="27" y="104"/>
                  </a:lnTo>
                  <a:lnTo>
                    <a:pt x="25" y="105"/>
                  </a:lnTo>
                  <a:lnTo>
                    <a:pt x="23" y="105"/>
                  </a:lnTo>
                  <a:lnTo>
                    <a:pt x="23" y="104"/>
                  </a:lnTo>
                  <a:lnTo>
                    <a:pt x="22" y="104"/>
                  </a:lnTo>
                  <a:lnTo>
                    <a:pt x="20" y="104"/>
                  </a:lnTo>
                  <a:lnTo>
                    <a:pt x="18" y="104"/>
                  </a:lnTo>
                  <a:lnTo>
                    <a:pt x="18" y="102"/>
                  </a:lnTo>
                  <a:lnTo>
                    <a:pt x="18" y="104"/>
                  </a:lnTo>
                  <a:lnTo>
                    <a:pt x="16" y="104"/>
                  </a:lnTo>
                  <a:lnTo>
                    <a:pt x="16" y="102"/>
                  </a:lnTo>
                  <a:lnTo>
                    <a:pt x="16" y="100"/>
                  </a:lnTo>
                  <a:lnTo>
                    <a:pt x="14" y="100"/>
                  </a:lnTo>
                  <a:lnTo>
                    <a:pt x="14" y="98"/>
                  </a:lnTo>
                  <a:lnTo>
                    <a:pt x="14" y="96"/>
                  </a:lnTo>
                  <a:lnTo>
                    <a:pt x="12" y="96"/>
                  </a:lnTo>
                  <a:lnTo>
                    <a:pt x="12" y="94"/>
                  </a:lnTo>
                  <a:lnTo>
                    <a:pt x="12" y="92"/>
                  </a:lnTo>
                  <a:lnTo>
                    <a:pt x="12" y="90"/>
                  </a:lnTo>
                  <a:lnTo>
                    <a:pt x="14" y="90"/>
                  </a:lnTo>
                  <a:lnTo>
                    <a:pt x="14" y="88"/>
                  </a:lnTo>
                  <a:lnTo>
                    <a:pt x="14" y="86"/>
                  </a:lnTo>
                  <a:lnTo>
                    <a:pt x="12" y="86"/>
                  </a:lnTo>
                  <a:lnTo>
                    <a:pt x="12" y="84"/>
                  </a:lnTo>
                  <a:lnTo>
                    <a:pt x="12" y="82"/>
                  </a:lnTo>
                  <a:lnTo>
                    <a:pt x="10" y="82"/>
                  </a:lnTo>
                  <a:lnTo>
                    <a:pt x="10" y="80"/>
                  </a:lnTo>
                  <a:lnTo>
                    <a:pt x="10" y="79"/>
                  </a:lnTo>
                  <a:lnTo>
                    <a:pt x="10" y="77"/>
                  </a:lnTo>
                  <a:lnTo>
                    <a:pt x="8" y="77"/>
                  </a:lnTo>
                  <a:lnTo>
                    <a:pt x="8" y="75"/>
                  </a:lnTo>
                  <a:lnTo>
                    <a:pt x="8" y="73"/>
                  </a:lnTo>
                  <a:lnTo>
                    <a:pt x="8" y="75"/>
                  </a:lnTo>
                  <a:lnTo>
                    <a:pt x="8" y="73"/>
                  </a:lnTo>
                  <a:lnTo>
                    <a:pt x="8" y="71"/>
                  </a:lnTo>
                  <a:lnTo>
                    <a:pt x="8" y="69"/>
                  </a:lnTo>
                  <a:lnTo>
                    <a:pt x="6" y="69"/>
                  </a:lnTo>
                  <a:lnTo>
                    <a:pt x="6" y="67"/>
                  </a:lnTo>
                  <a:lnTo>
                    <a:pt x="6" y="69"/>
                  </a:lnTo>
                  <a:lnTo>
                    <a:pt x="8" y="69"/>
                  </a:lnTo>
                  <a:lnTo>
                    <a:pt x="8" y="67"/>
                  </a:lnTo>
                  <a:lnTo>
                    <a:pt x="6" y="65"/>
                  </a:lnTo>
                  <a:lnTo>
                    <a:pt x="6" y="63"/>
                  </a:lnTo>
                  <a:lnTo>
                    <a:pt x="4" y="63"/>
                  </a:lnTo>
                  <a:lnTo>
                    <a:pt x="4" y="61"/>
                  </a:lnTo>
                  <a:lnTo>
                    <a:pt x="4" y="63"/>
                  </a:lnTo>
                  <a:lnTo>
                    <a:pt x="2" y="63"/>
                  </a:lnTo>
                  <a:lnTo>
                    <a:pt x="2" y="61"/>
                  </a:lnTo>
                  <a:lnTo>
                    <a:pt x="4" y="61"/>
                  </a:lnTo>
                  <a:lnTo>
                    <a:pt x="4" y="59"/>
                  </a:lnTo>
                  <a:lnTo>
                    <a:pt x="4" y="61"/>
                  </a:lnTo>
                  <a:lnTo>
                    <a:pt x="6" y="61"/>
                  </a:lnTo>
                  <a:lnTo>
                    <a:pt x="4" y="61"/>
                  </a:lnTo>
                  <a:lnTo>
                    <a:pt x="6" y="61"/>
                  </a:lnTo>
                  <a:lnTo>
                    <a:pt x="6" y="59"/>
                  </a:lnTo>
                  <a:lnTo>
                    <a:pt x="4" y="59"/>
                  </a:lnTo>
                  <a:lnTo>
                    <a:pt x="4" y="57"/>
                  </a:lnTo>
                  <a:lnTo>
                    <a:pt x="4" y="56"/>
                  </a:lnTo>
                  <a:lnTo>
                    <a:pt x="4" y="54"/>
                  </a:lnTo>
                  <a:lnTo>
                    <a:pt x="4" y="52"/>
                  </a:lnTo>
                  <a:lnTo>
                    <a:pt x="6" y="52"/>
                  </a:lnTo>
                  <a:lnTo>
                    <a:pt x="6" y="50"/>
                  </a:lnTo>
                  <a:lnTo>
                    <a:pt x="6" y="48"/>
                  </a:lnTo>
                  <a:lnTo>
                    <a:pt x="6" y="46"/>
                  </a:lnTo>
                  <a:lnTo>
                    <a:pt x="6" y="44"/>
                  </a:lnTo>
                  <a:lnTo>
                    <a:pt x="4" y="42"/>
                  </a:lnTo>
                  <a:lnTo>
                    <a:pt x="6" y="42"/>
                  </a:lnTo>
                  <a:lnTo>
                    <a:pt x="8" y="40"/>
                  </a:lnTo>
                  <a:lnTo>
                    <a:pt x="10" y="40"/>
                  </a:lnTo>
                  <a:lnTo>
                    <a:pt x="10" y="38"/>
                  </a:lnTo>
                  <a:lnTo>
                    <a:pt x="12" y="38"/>
                  </a:lnTo>
                  <a:lnTo>
                    <a:pt x="12" y="36"/>
                  </a:lnTo>
                  <a:lnTo>
                    <a:pt x="10" y="34"/>
                  </a:lnTo>
                  <a:lnTo>
                    <a:pt x="10" y="33"/>
                  </a:lnTo>
                  <a:lnTo>
                    <a:pt x="10" y="31"/>
                  </a:lnTo>
                  <a:lnTo>
                    <a:pt x="10" y="29"/>
                  </a:lnTo>
                  <a:lnTo>
                    <a:pt x="12" y="29"/>
                  </a:lnTo>
                  <a:lnTo>
                    <a:pt x="12" y="27"/>
                  </a:lnTo>
                  <a:lnTo>
                    <a:pt x="14" y="25"/>
                  </a:lnTo>
                  <a:lnTo>
                    <a:pt x="16" y="25"/>
                  </a:lnTo>
                  <a:lnTo>
                    <a:pt x="16" y="23"/>
                  </a:lnTo>
                  <a:lnTo>
                    <a:pt x="16" y="25"/>
                  </a:lnTo>
                  <a:lnTo>
                    <a:pt x="18" y="25"/>
                  </a:lnTo>
                  <a:lnTo>
                    <a:pt x="20" y="27"/>
                  </a:lnTo>
                  <a:lnTo>
                    <a:pt x="22" y="27"/>
                  </a:lnTo>
                  <a:lnTo>
                    <a:pt x="23" y="27"/>
                  </a:lnTo>
                  <a:lnTo>
                    <a:pt x="25" y="27"/>
                  </a:lnTo>
                  <a:lnTo>
                    <a:pt x="27" y="27"/>
                  </a:lnTo>
                  <a:lnTo>
                    <a:pt x="29" y="25"/>
                  </a:lnTo>
                  <a:lnTo>
                    <a:pt x="31" y="25"/>
                  </a:lnTo>
                  <a:lnTo>
                    <a:pt x="33" y="27"/>
                  </a:lnTo>
                  <a:lnTo>
                    <a:pt x="35" y="25"/>
                  </a:lnTo>
                  <a:lnTo>
                    <a:pt x="39" y="25"/>
                  </a:lnTo>
                  <a:lnTo>
                    <a:pt x="41" y="25"/>
                  </a:lnTo>
                  <a:lnTo>
                    <a:pt x="43" y="25"/>
                  </a:lnTo>
                  <a:lnTo>
                    <a:pt x="45" y="25"/>
                  </a:lnTo>
                  <a:lnTo>
                    <a:pt x="46" y="27"/>
                  </a:lnTo>
                  <a:lnTo>
                    <a:pt x="50" y="29"/>
                  </a:lnTo>
                  <a:lnTo>
                    <a:pt x="54" y="29"/>
                  </a:lnTo>
                  <a:lnTo>
                    <a:pt x="58" y="29"/>
                  </a:lnTo>
                  <a:lnTo>
                    <a:pt x="62" y="29"/>
                  </a:lnTo>
                  <a:lnTo>
                    <a:pt x="64" y="29"/>
                  </a:lnTo>
                  <a:lnTo>
                    <a:pt x="68" y="29"/>
                  </a:lnTo>
                  <a:lnTo>
                    <a:pt x="70" y="31"/>
                  </a:lnTo>
                  <a:lnTo>
                    <a:pt x="71" y="33"/>
                  </a:lnTo>
                  <a:lnTo>
                    <a:pt x="73" y="34"/>
                  </a:lnTo>
                  <a:lnTo>
                    <a:pt x="75" y="33"/>
                  </a:lnTo>
                  <a:lnTo>
                    <a:pt x="77" y="33"/>
                  </a:lnTo>
                  <a:lnTo>
                    <a:pt x="79" y="31"/>
                  </a:lnTo>
                  <a:lnTo>
                    <a:pt x="81" y="27"/>
                  </a:lnTo>
                  <a:lnTo>
                    <a:pt x="81" y="25"/>
                  </a:lnTo>
                  <a:lnTo>
                    <a:pt x="83" y="23"/>
                  </a:lnTo>
                  <a:lnTo>
                    <a:pt x="85" y="19"/>
                  </a:lnTo>
                  <a:lnTo>
                    <a:pt x="89" y="17"/>
                  </a:lnTo>
                  <a:lnTo>
                    <a:pt x="89" y="15"/>
                  </a:lnTo>
                  <a:lnTo>
                    <a:pt x="91" y="13"/>
                  </a:lnTo>
                  <a:lnTo>
                    <a:pt x="93" y="11"/>
                  </a:lnTo>
                  <a:lnTo>
                    <a:pt x="96" y="11"/>
                  </a:lnTo>
                  <a:lnTo>
                    <a:pt x="98" y="9"/>
                  </a:lnTo>
                  <a:lnTo>
                    <a:pt x="102" y="8"/>
                  </a:lnTo>
                  <a:lnTo>
                    <a:pt x="104" y="6"/>
                  </a:lnTo>
                  <a:lnTo>
                    <a:pt x="106" y="6"/>
                  </a:lnTo>
                  <a:lnTo>
                    <a:pt x="108" y="6"/>
                  </a:lnTo>
                  <a:lnTo>
                    <a:pt x="110" y="6"/>
                  </a:lnTo>
                  <a:lnTo>
                    <a:pt x="114" y="4"/>
                  </a:lnTo>
                  <a:lnTo>
                    <a:pt x="116" y="4"/>
                  </a:lnTo>
                  <a:lnTo>
                    <a:pt x="118" y="4"/>
                  </a:lnTo>
                  <a:lnTo>
                    <a:pt x="121" y="4"/>
                  </a:lnTo>
                  <a:lnTo>
                    <a:pt x="123" y="4"/>
                  </a:lnTo>
                  <a:lnTo>
                    <a:pt x="125" y="4"/>
                  </a:lnTo>
                  <a:lnTo>
                    <a:pt x="129" y="2"/>
                  </a:lnTo>
                  <a:lnTo>
                    <a:pt x="131" y="2"/>
                  </a:lnTo>
                  <a:lnTo>
                    <a:pt x="133" y="2"/>
                  </a:lnTo>
                  <a:lnTo>
                    <a:pt x="137" y="2"/>
                  </a:lnTo>
                  <a:lnTo>
                    <a:pt x="139" y="2"/>
                  </a:lnTo>
                  <a:lnTo>
                    <a:pt x="141" y="0"/>
                  </a:lnTo>
                  <a:lnTo>
                    <a:pt x="144" y="0"/>
                  </a:lnTo>
                  <a:lnTo>
                    <a:pt x="146" y="0"/>
                  </a:lnTo>
                  <a:lnTo>
                    <a:pt x="148" y="0"/>
                  </a:lnTo>
                  <a:lnTo>
                    <a:pt x="152" y="0"/>
                  </a:lnTo>
                  <a:lnTo>
                    <a:pt x="152" y="2"/>
                  </a:lnTo>
                  <a:lnTo>
                    <a:pt x="154" y="4"/>
                  </a:lnTo>
                  <a:lnTo>
                    <a:pt x="154" y="6"/>
                  </a:lnTo>
                  <a:lnTo>
                    <a:pt x="154" y="8"/>
                  </a:lnTo>
                  <a:lnTo>
                    <a:pt x="156" y="9"/>
                  </a:lnTo>
                  <a:lnTo>
                    <a:pt x="156" y="11"/>
                  </a:lnTo>
                  <a:lnTo>
                    <a:pt x="158" y="13"/>
                  </a:lnTo>
                  <a:lnTo>
                    <a:pt x="158" y="15"/>
                  </a:lnTo>
                  <a:lnTo>
                    <a:pt x="158" y="17"/>
                  </a:lnTo>
                  <a:lnTo>
                    <a:pt x="160" y="19"/>
                  </a:lnTo>
                  <a:lnTo>
                    <a:pt x="162" y="21"/>
                  </a:lnTo>
                  <a:lnTo>
                    <a:pt x="162" y="23"/>
                  </a:lnTo>
                  <a:lnTo>
                    <a:pt x="162" y="25"/>
                  </a:lnTo>
                  <a:lnTo>
                    <a:pt x="164" y="27"/>
                  </a:lnTo>
                  <a:lnTo>
                    <a:pt x="164" y="29"/>
                  </a:lnTo>
                  <a:lnTo>
                    <a:pt x="166" y="29"/>
                  </a:lnTo>
                  <a:lnTo>
                    <a:pt x="166" y="3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8" name="Freeform 258"/>
            <p:cNvSpPr>
              <a:spLocks noEditPoints="1"/>
            </p:cNvSpPr>
            <p:nvPr/>
          </p:nvSpPr>
          <p:spPr bwMode="auto">
            <a:xfrm>
              <a:off x="5445125" y="5405438"/>
              <a:ext cx="544513" cy="774700"/>
            </a:xfrm>
            <a:custGeom>
              <a:avLst/>
              <a:gdLst>
                <a:gd name="T0" fmla="*/ 341 w 343"/>
                <a:gd name="T1" fmla="*/ 488 h 488"/>
                <a:gd name="T2" fmla="*/ 220 w 343"/>
                <a:gd name="T3" fmla="*/ 4 h 488"/>
                <a:gd name="T4" fmla="*/ 238 w 343"/>
                <a:gd name="T5" fmla="*/ 10 h 488"/>
                <a:gd name="T6" fmla="*/ 245 w 343"/>
                <a:gd name="T7" fmla="*/ 33 h 488"/>
                <a:gd name="T8" fmla="*/ 247 w 343"/>
                <a:gd name="T9" fmla="*/ 58 h 488"/>
                <a:gd name="T10" fmla="*/ 236 w 343"/>
                <a:gd name="T11" fmla="*/ 63 h 488"/>
                <a:gd name="T12" fmla="*/ 230 w 343"/>
                <a:gd name="T13" fmla="*/ 82 h 488"/>
                <a:gd name="T14" fmla="*/ 242 w 343"/>
                <a:gd name="T15" fmla="*/ 90 h 488"/>
                <a:gd name="T16" fmla="*/ 253 w 343"/>
                <a:gd name="T17" fmla="*/ 82 h 488"/>
                <a:gd name="T18" fmla="*/ 257 w 343"/>
                <a:gd name="T19" fmla="*/ 102 h 488"/>
                <a:gd name="T20" fmla="*/ 247 w 343"/>
                <a:gd name="T21" fmla="*/ 119 h 488"/>
                <a:gd name="T22" fmla="*/ 232 w 343"/>
                <a:gd name="T23" fmla="*/ 136 h 488"/>
                <a:gd name="T24" fmla="*/ 219 w 343"/>
                <a:gd name="T25" fmla="*/ 159 h 488"/>
                <a:gd name="T26" fmla="*/ 203 w 343"/>
                <a:gd name="T27" fmla="*/ 175 h 488"/>
                <a:gd name="T28" fmla="*/ 188 w 343"/>
                <a:gd name="T29" fmla="*/ 192 h 488"/>
                <a:gd name="T30" fmla="*/ 174 w 343"/>
                <a:gd name="T31" fmla="*/ 201 h 488"/>
                <a:gd name="T32" fmla="*/ 159 w 343"/>
                <a:gd name="T33" fmla="*/ 211 h 488"/>
                <a:gd name="T34" fmla="*/ 146 w 343"/>
                <a:gd name="T35" fmla="*/ 215 h 488"/>
                <a:gd name="T36" fmla="*/ 128 w 343"/>
                <a:gd name="T37" fmla="*/ 219 h 488"/>
                <a:gd name="T38" fmla="*/ 111 w 343"/>
                <a:gd name="T39" fmla="*/ 217 h 488"/>
                <a:gd name="T40" fmla="*/ 100 w 343"/>
                <a:gd name="T41" fmla="*/ 215 h 488"/>
                <a:gd name="T42" fmla="*/ 86 w 343"/>
                <a:gd name="T43" fmla="*/ 223 h 488"/>
                <a:gd name="T44" fmla="*/ 71 w 343"/>
                <a:gd name="T45" fmla="*/ 223 h 488"/>
                <a:gd name="T46" fmla="*/ 53 w 343"/>
                <a:gd name="T47" fmla="*/ 228 h 488"/>
                <a:gd name="T48" fmla="*/ 40 w 343"/>
                <a:gd name="T49" fmla="*/ 221 h 488"/>
                <a:gd name="T50" fmla="*/ 30 w 343"/>
                <a:gd name="T51" fmla="*/ 219 h 488"/>
                <a:gd name="T52" fmla="*/ 27 w 343"/>
                <a:gd name="T53" fmla="*/ 203 h 488"/>
                <a:gd name="T54" fmla="*/ 23 w 343"/>
                <a:gd name="T55" fmla="*/ 194 h 488"/>
                <a:gd name="T56" fmla="*/ 30 w 343"/>
                <a:gd name="T57" fmla="*/ 182 h 488"/>
                <a:gd name="T58" fmla="*/ 23 w 343"/>
                <a:gd name="T59" fmla="*/ 163 h 488"/>
                <a:gd name="T60" fmla="*/ 15 w 343"/>
                <a:gd name="T61" fmla="*/ 150 h 488"/>
                <a:gd name="T62" fmla="*/ 9 w 343"/>
                <a:gd name="T63" fmla="*/ 130 h 488"/>
                <a:gd name="T64" fmla="*/ 2 w 343"/>
                <a:gd name="T65" fmla="*/ 115 h 488"/>
                <a:gd name="T66" fmla="*/ 5 w 343"/>
                <a:gd name="T67" fmla="*/ 107 h 488"/>
                <a:gd name="T68" fmla="*/ 13 w 343"/>
                <a:gd name="T69" fmla="*/ 107 h 488"/>
                <a:gd name="T70" fmla="*/ 19 w 343"/>
                <a:gd name="T71" fmla="*/ 115 h 488"/>
                <a:gd name="T72" fmla="*/ 36 w 343"/>
                <a:gd name="T73" fmla="*/ 119 h 488"/>
                <a:gd name="T74" fmla="*/ 48 w 343"/>
                <a:gd name="T75" fmla="*/ 115 h 488"/>
                <a:gd name="T76" fmla="*/ 55 w 343"/>
                <a:gd name="T77" fmla="*/ 100 h 488"/>
                <a:gd name="T78" fmla="*/ 55 w 343"/>
                <a:gd name="T79" fmla="*/ 79 h 488"/>
                <a:gd name="T80" fmla="*/ 55 w 343"/>
                <a:gd name="T81" fmla="*/ 58 h 488"/>
                <a:gd name="T82" fmla="*/ 63 w 343"/>
                <a:gd name="T83" fmla="*/ 50 h 488"/>
                <a:gd name="T84" fmla="*/ 69 w 343"/>
                <a:gd name="T85" fmla="*/ 65 h 488"/>
                <a:gd name="T86" fmla="*/ 67 w 343"/>
                <a:gd name="T87" fmla="*/ 82 h 488"/>
                <a:gd name="T88" fmla="*/ 84 w 343"/>
                <a:gd name="T89" fmla="*/ 81 h 488"/>
                <a:gd name="T90" fmla="*/ 100 w 343"/>
                <a:gd name="T91" fmla="*/ 69 h 488"/>
                <a:gd name="T92" fmla="*/ 105 w 343"/>
                <a:gd name="T93" fmla="*/ 56 h 488"/>
                <a:gd name="T94" fmla="*/ 124 w 343"/>
                <a:gd name="T95" fmla="*/ 61 h 488"/>
                <a:gd name="T96" fmla="*/ 142 w 343"/>
                <a:gd name="T97" fmla="*/ 63 h 488"/>
                <a:gd name="T98" fmla="*/ 151 w 343"/>
                <a:gd name="T99" fmla="*/ 46 h 488"/>
                <a:gd name="T100" fmla="*/ 167 w 343"/>
                <a:gd name="T101" fmla="*/ 31 h 488"/>
                <a:gd name="T102" fmla="*/ 174 w 343"/>
                <a:gd name="T103" fmla="*/ 21 h 488"/>
                <a:gd name="T104" fmla="*/ 186 w 343"/>
                <a:gd name="T105" fmla="*/ 11 h 488"/>
                <a:gd name="T106" fmla="*/ 199 w 343"/>
                <a:gd name="T107" fmla="*/ 4 h 488"/>
                <a:gd name="T108" fmla="*/ 190 w 343"/>
                <a:gd name="T109" fmla="*/ 117 h 488"/>
                <a:gd name="T110" fmla="*/ 178 w 343"/>
                <a:gd name="T111" fmla="*/ 123 h 488"/>
                <a:gd name="T112" fmla="*/ 169 w 343"/>
                <a:gd name="T113" fmla="*/ 134 h 488"/>
                <a:gd name="T114" fmla="*/ 178 w 343"/>
                <a:gd name="T115" fmla="*/ 150 h 488"/>
                <a:gd name="T116" fmla="*/ 190 w 343"/>
                <a:gd name="T117" fmla="*/ 144 h 488"/>
                <a:gd name="T118" fmla="*/ 203 w 343"/>
                <a:gd name="T119" fmla="*/ 132 h 488"/>
                <a:gd name="T120" fmla="*/ 201 w 343"/>
                <a:gd name="T121" fmla="*/ 121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3" h="488">
                  <a:moveTo>
                    <a:pt x="341" y="488"/>
                  </a:moveTo>
                  <a:lnTo>
                    <a:pt x="340" y="488"/>
                  </a:lnTo>
                  <a:lnTo>
                    <a:pt x="338" y="488"/>
                  </a:lnTo>
                  <a:lnTo>
                    <a:pt x="336" y="488"/>
                  </a:lnTo>
                  <a:lnTo>
                    <a:pt x="336" y="486"/>
                  </a:lnTo>
                  <a:lnTo>
                    <a:pt x="338" y="486"/>
                  </a:lnTo>
                  <a:lnTo>
                    <a:pt x="338" y="484"/>
                  </a:lnTo>
                  <a:lnTo>
                    <a:pt x="340" y="484"/>
                  </a:lnTo>
                  <a:lnTo>
                    <a:pt x="340" y="486"/>
                  </a:lnTo>
                  <a:lnTo>
                    <a:pt x="341" y="486"/>
                  </a:lnTo>
                  <a:lnTo>
                    <a:pt x="341" y="488"/>
                  </a:lnTo>
                  <a:close/>
                  <a:moveTo>
                    <a:pt x="343" y="480"/>
                  </a:moveTo>
                  <a:lnTo>
                    <a:pt x="341" y="480"/>
                  </a:lnTo>
                  <a:lnTo>
                    <a:pt x="343" y="480"/>
                  </a:lnTo>
                  <a:close/>
                  <a:moveTo>
                    <a:pt x="211" y="0"/>
                  </a:moveTo>
                  <a:lnTo>
                    <a:pt x="213" y="0"/>
                  </a:lnTo>
                  <a:lnTo>
                    <a:pt x="213" y="2"/>
                  </a:lnTo>
                  <a:lnTo>
                    <a:pt x="215" y="2"/>
                  </a:lnTo>
                  <a:lnTo>
                    <a:pt x="217" y="2"/>
                  </a:lnTo>
                  <a:lnTo>
                    <a:pt x="217" y="4"/>
                  </a:lnTo>
                  <a:lnTo>
                    <a:pt x="219" y="4"/>
                  </a:lnTo>
                  <a:lnTo>
                    <a:pt x="220" y="4"/>
                  </a:lnTo>
                  <a:lnTo>
                    <a:pt x="222" y="4"/>
                  </a:lnTo>
                  <a:lnTo>
                    <a:pt x="224" y="4"/>
                  </a:lnTo>
                  <a:lnTo>
                    <a:pt x="226" y="4"/>
                  </a:lnTo>
                  <a:lnTo>
                    <a:pt x="228" y="4"/>
                  </a:lnTo>
                  <a:lnTo>
                    <a:pt x="230" y="4"/>
                  </a:lnTo>
                  <a:lnTo>
                    <a:pt x="232" y="4"/>
                  </a:lnTo>
                  <a:lnTo>
                    <a:pt x="234" y="4"/>
                  </a:lnTo>
                  <a:lnTo>
                    <a:pt x="236" y="4"/>
                  </a:lnTo>
                  <a:lnTo>
                    <a:pt x="236" y="6"/>
                  </a:lnTo>
                  <a:lnTo>
                    <a:pt x="236" y="8"/>
                  </a:lnTo>
                  <a:lnTo>
                    <a:pt x="238" y="10"/>
                  </a:lnTo>
                  <a:lnTo>
                    <a:pt x="238" y="13"/>
                  </a:lnTo>
                  <a:lnTo>
                    <a:pt x="240" y="15"/>
                  </a:lnTo>
                  <a:lnTo>
                    <a:pt x="240" y="17"/>
                  </a:lnTo>
                  <a:lnTo>
                    <a:pt x="240" y="19"/>
                  </a:lnTo>
                  <a:lnTo>
                    <a:pt x="240" y="23"/>
                  </a:lnTo>
                  <a:lnTo>
                    <a:pt x="242" y="25"/>
                  </a:lnTo>
                  <a:lnTo>
                    <a:pt x="242" y="27"/>
                  </a:lnTo>
                  <a:lnTo>
                    <a:pt x="244" y="29"/>
                  </a:lnTo>
                  <a:lnTo>
                    <a:pt x="244" y="31"/>
                  </a:lnTo>
                  <a:lnTo>
                    <a:pt x="245" y="31"/>
                  </a:lnTo>
                  <a:lnTo>
                    <a:pt x="245" y="33"/>
                  </a:lnTo>
                  <a:lnTo>
                    <a:pt x="245" y="34"/>
                  </a:lnTo>
                  <a:lnTo>
                    <a:pt x="245" y="36"/>
                  </a:lnTo>
                  <a:lnTo>
                    <a:pt x="245" y="38"/>
                  </a:lnTo>
                  <a:lnTo>
                    <a:pt x="247" y="38"/>
                  </a:lnTo>
                  <a:lnTo>
                    <a:pt x="247" y="40"/>
                  </a:lnTo>
                  <a:lnTo>
                    <a:pt x="247" y="42"/>
                  </a:lnTo>
                  <a:lnTo>
                    <a:pt x="247" y="44"/>
                  </a:lnTo>
                  <a:lnTo>
                    <a:pt x="247" y="48"/>
                  </a:lnTo>
                  <a:lnTo>
                    <a:pt x="247" y="50"/>
                  </a:lnTo>
                  <a:lnTo>
                    <a:pt x="247" y="54"/>
                  </a:lnTo>
                  <a:lnTo>
                    <a:pt x="247" y="58"/>
                  </a:lnTo>
                  <a:lnTo>
                    <a:pt x="247" y="59"/>
                  </a:lnTo>
                  <a:lnTo>
                    <a:pt x="247" y="61"/>
                  </a:lnTo>
                  <a:lnTo>
                    <a:pt x="245" y="63"/>
                  </a:lnTo>
                  <a:lnTo>
                    <a:pt x="245" y="65"/>
                  </a:lnTo>
                  <a:lnTo>
                    <a:pt x="247" y="67"/>
                  </a:lnTo>
                  <a:lnTo>
                    <a:pt x="245" y="67"/>
                  </a:lnTo>
                  <a:lnTo>
                    <a:pt x="244" y="67"/>
                  </a:lnTo>
                  <a:lnTo>
                    <a:pt x="242" y="65"/>
                  </a:lnTo>
                  <a:lnTo>
                    <a:pt x="240" y="65"/>
                  </a:lnTo>
                  <a:lnTo>
                    <a:pt x="238" y="63"/>
                  </a:lnTo>
                  <a:lnTo>
                    <a:pt x="236" y="63"/>
                  </a:lnTo>
                  <a:lnTo>
                    <a:pt x="234" y="65"/>
                  </a:lnTo>
                  <a:lnTo>
                    <a:pt x="234" y="67"/>
                  </a:lnTo>
                  <a:lnTo>
                    <a:pt x="232" y="69"/>
                  </a:lnTo>
                  <a:lnTo>
                    <a:pt x="232" y="71"/>
                  </a:lnTo>
                  <a:lnTo>
                    <a:pt x="230" y="73"/>
                  </a:lnTo>
                  <a:lnTo>
                    <a:pt x="228" y="75"/>
                  </a:lnTo>
                  <a:lnTo>
                    <a:pt x="228" y="77"/>
                  </a:lnTo>
                  <a:lnTo>
                    <a:pt x="228" y="79"/>
                  </a:lnTo>
                  <a:lnTo>
                    <a:pt x="228" y="81"/>
                  </a:lnTo>
                  <a:lnTo>
                    <a:pt x="228" y="82"/>
                  </a:lnTo>
                  <a:lnTo>
                    <a:pt x="230" y="82"/>
                  </a:lnTo>
                  <a:lnTo>
                    <a:pt x="230" y="81"/>
                  </a:lnTo>
                  <a:lnTo>
                    <a:pt x="230" y="82"/>
                  </a:lnTo>
                  <a:lnTo>
                    <a:pt x="230" y="84"/>
                  </a:lnTo>
                  <a:lnTo>
                    <a:pt x="230" y="86"/>
                  </a:lnTo>
                  <a:lnTo>
                    <a:pt x="232" y="86"/>
                  </a:lnTo>
                  <a:lnTo>
                    <a:pt x="232" y="88"/>
                  </a:lnTo>
                  <a:lnTo>
                    <a:pt x="234" y="88"/>
                  </a:lnTo>
                  <a:lnTo>
                    <a:pt x="236" y="90"/>
                  </a:lnTo>
                  <a:lnTo>
                    <a:pt x="238" y="90"/>
                  </a:lnTo>
                  <a:lnTo>
                    <a:pt x="240" y="90"/>
                  </a:lnTo>
                  <a:lnTo>
                    <a:pt x="242" y="90"/>
                  </a:lnTo>
                  <a:lnTo>
                    <a:pt x="244" y="90"/>
                  </a:lnTo>
                  <a:lnTo>
                    <a:pt x="245" y="92"/>
                  </a:lnTo>
                  <a:lnTo>
                    <a:pt x="247" y="92"/>
                  </a:lnTo>
                  <a:lnTo>
                    <a:pt x="247" y="90"/>
                  </a:lnTo>
                  <a:lnTo>
                    <a:pt x="247" y="88"/>
                  </a:lnTo>
                  <a:lnTo>
                    <a:pt x="247" y="86"/>
                  </a:lnTo>
                  <a:lnTo>
                    <a:pt x="247" y="84"/>
                  </a:lnTo>
                  <a:lnTo>
                    <a:pt x="247" y="82"/>
                  </a:lnTo>
                  <a:lnTo>
                    <a:pt x="249" y="82"/>
                  </a:lnTo>
                  <a:lnTo>
                    <a:pt x="251" y="82"/>
                  </a:lnTo>
                  <a:lnTo>
                    <a:pt x="253" y="82"/>
                  </a:lnTo>
                  <a:lnTo>
                    <a:pt x="255" y="82"/>
                  </a:lnTo>
                  <a:lnTo>
                    <a:pt x="257" y="82"/>
                  </a:lnTo>
                  <a:lnTo>
                    <a:pt x="259" y="82"/>
                  </a:lnTo>
                  <a:lnTo>
                    <a:pt x="261" y="82"/>
                  </a:lnTo>
                  <a:lnTo>
                    <a:pt x="261" y="84"/>
                  </a:lnTo>
                  <a:lnTo>
                    <a:pt x="261" y="86"/>
                  </a:lnTo>
                  <a:lnTo>
                    <a:pt x="261" y="88"/>
                  </a:lnTo>
                  <a:lnTo>
                    <a:pt x="261" y="90"/>
                  </a:lnTo>
                  <a:lnTo>
                    <a:pt x="259" y="94"/>
                  </a:lnTo>
                  <a:lnTo>
                    <a:pt x="257" y="100"/>
                  </a:lnTo>
                  <a:lnTo>
                    <a:pt x="257" y="102"/>
                  </a:lnTo>
                  <a:lnTo>
                    <a:pt x="257" y="107"/>
                  </a:lnTo>
                  <a:lnTo>
                    <a:pt x="255" y="109"/>
                  </a:lnTo>
                  <a:lnTo>
                    <a:pt x="255" y="111"/>
                  </a:lnTo>
                  <a:lnTo>
                    <a:pt x="253" y="111"/>
                  </a:lnTo>
                  <a:lnTo>
                    <a:pt x="255" y="111"/>
                  </a:lnTo>
                  <a:lnTo>
                    <a:pt x="253" y="113"/>
                  </a:lnTo>
                  <a:lnTo>
                    <a:pt x="251" y="115"/>
                  </a:lnTo>
                  <a:lnTo>
                    <a:pt x="251" y="117"/>
                  </a:lnTo>
                  <a:lnTo>
                    <a:pt x="249" y="117"/>
                  </a:lnTo>
                  <a:lnTo>
                    <a:pt x="247" y="117"/>
                  </a:lnTo>
                  <a:lnTo>
                    <a:pt x="247" y="119"/>
                  </a:lnTo>
                  <a:lnTo>
                    <a:pt x="249" y="117"/>
                  </a:lnTo>
                  <a:lnTo>
                    <a:pt x="247" y="119"/>
                  </a:lnTo>
                  <a:lnTo>
                    <a:pt x="245" y="121"/>
                  </a:lnTo>
                  <a:lnTo>
                    <a:pt x="244" y="121"/>
                  </a:lnTo>
                  <a:lnTo>
                    <a:pt x="240" y="125"/>
                  </a:lnTo>
                  <a:lnTo>
                    <a:pt x="240" y="127"/>
                  </a:lnTo>
                  <a:lnTo>
                    <a:pt x="238" y="127"/>
                  </a:lnTo>
                  <a:lnTo>
                    <a:pt x="238" y="129"/>
                  </a:lnTo>
                  <a:lnTo>
                    <a:pt x="236" y="129"/>
                  </a:lnTo>
                  <a:lnTo>
                    <a:pt x="234" y="132"/>
                  </a:lnTo>
                  <a:lnTo>
                    <a:pt x="232" y="136"/>
                  </a:lnTo>
                  <a:lnTo>
                    <a:pt x="232" y="138"/>
                  </a:lnTo>
                  <a:lnTo>
                    <a:pt x="230" y="140"/>
                  </a:lnTo>
                  <a:lnTo>
                    <a:pt x="228" y="142"/>
                  </a:lnTo>
                  <a:lnTo>
                    <a:pt x="228" y="144"/>
                  </a:lnTo>
                  <a:lnTo>
                    <a:pt x="226" y="148"/>
                  </a:lnTo>
                  <a:lnTo>
                    <a:pt x="226" y="150"/>
                  </a:lnTo>
                  <a:lnTo>
                    <a:pt x="224" y="150"/>
                  </a:lnTo>
                  <a:lnTo>
                    <a:pt x="222" y="155"/>
                  </a:lnTo>
                  <a:lnTo>
                    <a:pt x="220" y="155"/>
                  </a:lnTo>
                  <a:lnTo>
                    <a:pt x="220" y="157"/>
                  </a:lnTo>
                  <a:lnTo>
                    <a:pt x="219" y="159"/>
                  </a:lnTo>
                  <a:lnTo>
                    <a:pt x="217" y="161"/>
                  </a:lnTo>
                  <a:lnTo>
                    <a:pt x="217" y="163"/>
                  </a:lnTo>
                  <a:lnTo>
                    <a:pt x="213" y="165"/>
                  </a:lnTo>
                  <a:lnTo>
                    <a:pt x="213" y="167"/>
                  </a:lnTo>
                  <a:lnTo>
                    <a:pt x="211" y="167"/>
                  </a:lnTo>
                  <a:lnTo>
                    <a:pt x="211" y="169"/>
                  </a:lnTo>
                  <a:lnTo>
                    <a:pt x="209" y="169"/>
                  </a:lnTo>
                  <a:lnTo>
                    <a:pt x="209" y="171"/>
                  </a:lnTo>
                  <a:lnTo>
                    <a:pt x="207" y="171"/>
                  </a:lnTo>
                  <a:lnTo>
                    <a:pt x="205" y="173"/>
                  </a:lnTo>
                  <a:lnTo>
                    <a:pt x="203" y="175"/>
                  </a:lnTo>
                  <a:lnTo>
                    <a:pt x="203" y="177"/>
                  </a:lnTo>
                  <a:lnTo>
                    <a:pt x="201" y="177"/>
                  </a:lnTo>
                  <a:lnTo>
                    <a:pt x="201" y="178"/>
                  </a:lnTo>
                  <a:lnTo>
                    <a:pt x="199" y="180"/>
                  </a:lnTo>
                  <a:lnTo>
                    <a:pt x="197" y="182"/>
                  </a:lnTo>
                  <a:lnTo>
                    <a:pt x="194" y="184"/>
                  </a:lnTo>
                  <a:lnTo>
                    <a:pt x="194" y="186"/>
                  </a:lnTo>
                  <a:lnTo>
                    <a:pt x="192" y="188"/>
                  </a:lnTo>
                  <a:lnTo>
                    <a:pt x="190" y="190"/>
                  </a:lnTo>
                  <a:lnTo>
                    <a:pt x="188" y="190"/>
                  </a:lnTo>
                  <a:lnTo>
                    <a:pt x="188" y="192"/>
                  </a:lnTo>
                  <a:lnTo>
                    <a:pt x="186" y="192"/>
                  </a:lnTo>
                  <a:lnTo>
                    <a:pt x="186" y="194"/>
                  </a:lnTo>
                  <a:lnTo>
                    <a:pt x="184" y="194"/>
                  </a:lnTo>
                  <a:lnTo>
                    <a:pt x="184" y="196"/>
                  </a:lnTo>
                  <a:lnTo>
                    <a:pt x="182" y="196"/>
                  </a:lnTo>
                  <a:lnTo>
                    <a:pt x="182" y="198"/>
                  </a:lnTo>
                  <a:lnTo>
                    <a:pt x="180" y="198"/>
                  </a:lnTo>
                  <a:lnTo>
                    <a:pt x="178" y="200"/>
                  </a:lnTo>
                  <a:lnTo>
                    <a:pt x="176" y="200"/>
                  </a:lnTo>
                  <a:lnTo>
                    <a:pt x="176" y="201"/>
                  </a:lnTo>
                  <a:lnTo>
                    <a:pt x="174" y="201"/>
                  </a:lnTo>
                  <a:lnTo>
                    <a:pt x="174" y="203"/>
                  </a:lnTo>
                  <a:lnTo>
                    <a:pt x="172" y="203"/>
                  </a:lnTo>
                  <a:lnTo>
                    <a:pt x="171" y="203"/>
                  </a:lnTo>
                  <a:lnTo>
                    <a:pt x="171" y="205"/>
                  </a:lnTo>
                  <a:lnTo>
                    <a:pt x="169" y="205"/>
                  </a:lnTo>
                  <a:lnTo>
                    <a:pt x="167" y="207"/>
                  </a:lnTo>
                  <a:lnTo>
                    <a:pt x="165" y="207"/>
                  </a:lnTo>
                  <a:lnTo>
                    <a:pt x="163" y="209"/>
                  </a:lnTo>
                  <a:lnTo>
                    <a:pt x="161" y="209"/>
                  </a:lnTo>
                  <a:lnTo>
                    <a:pt x="161" y="211"/>
                  </a:lnTo>
                  <a:lnTo>
                    <a:pt x="159" y="211"/>
                  </a:lnTo>
                  <a:lnTo>
                    <a:pt x="157" y="211"/>
                  </a:lnTo>
                  <a:lnTo>
                    <a:pt x="155" y="209"/>
                  </a:lnTo>
                  <a:lnTo>
                    <a:pt x="153" y="209"/>
                  </a:lnTo>
                  <a:lnTo>
                    <a:pt x="151" y="209"/>
                  </a:lnTo>
                  <a:lnTo>
                    <a:pt x="149" y="209"/>
                  </a:lnTo>
                  <a:lnTo>
                    <a:pt x="148" y="211"/>
                  </a:lnTo>
                  <a:lnTo>
                    <a:pt x="146" y="211"/>
                  </a:lnTo>
                  <a:lnTo>
                    <a:pt x="146" y="213"/>
                  </a:lnTo>
                  <a:lnTo>
                    <a:pt x="146" y="215"/>
                  </a:lnTo>
                  <a:lnTo>
                    <a:pt x="148" y="215"/>
                  </a:lnTo>
                  <a:lnTo>
                    <a:pt x="146" y="215"/>
                  </a:lnTo>
                  <a:lnTo>
                    <a:pt x="144" y="215"/>
                  </a:lnTo>
                  <a:lnTo>
                    <a:pt x="142" y="215"/>
                  </a:lnTo>
                  <a:lnTo>
                    <a:pt x="140" y="215"/>
                  </a:lnTo>
                  <a:lnTo>
                    <a:pt x="138" y="215"/>
                  </a:lnTo>
                  <a:lnTo>
                    <a:pt x="136" y="215"/>
                  </a:lnTo>
                  <a:lnTo>
                    <a:pt x="134" y="215"/>
                  </a:lnTo>
                  <a:lnTo>
                    <a:pt x="134" y="217"/>
                  </a:lnTo>
                  <a:lnTo>
                    <a:pt x="134" y="219"/>
                  </a:lnTo>
                  <a:lnTo>
                    <a:pt x="132" y="219"/>
                  </a:lnTo>
                  <a:lnTo>
                    <a:pt x="130" y="219"/>
                  </a:lnTo>
                  <a:lnTo>
                    <a:pt x="128" y="219"/>
                  </a:lnTo>
                  <a:lnTo>
                    <a:pt x="126" y="217"/>
                  </a:lnTo>
                  <a:lnTo>
                    <a:pt x="124" y="217"/>
                  </a:lnTo>
                  <a:lnTo>
                    <a:pt x="123" y="217"/>
                  </a:lnTo>
                  <a:lnTo>
                    <a:pt x="121" y="215"/>
                  </a:lnTo>
                  <a:lnTo>
                    <a:pt x="119" y="215"/>
                  </a:lnTo>
                  <a:lnTo>
                    <a:pt x="117" y="215"/>
                  </a:lnTo>
                  <a:lnTo>
                    <a:pt x="115" y="215"/>
                  </a:lnTo>
                  <a:lnTo>
                    <a:pt x="113" y="215"/>
                  </a:lnTo>
                  <a:lnTo>
                    <a:pt x="111" y="215"/>
                  </a:lnTo>
                  <a:lnTo>
                    <a:pt x="109" y="217"/>
                  </a:lnTo>
                  <a:lnTo>
                    <a:pt x="111" y="217"/>
                  </a:lnTo>
                  <a:lnTo>
                    <a:pt x="105" y="217"/>
                  </a:lnTo>
                  <a:lnTo>
                    <a:pt x="105" y="215"/>
                  </a:lnTo>
                  <a:lnTo>
                    <a:pt x="103" y="215"/>
                  </a:lnTo>
                  <a:lnTo>
                    <a:pt x="105" y="215"/>
                  </a:lnTo>
                  <a:lnTo>
                    <a:pt x="105" y="217"/>
                  </a:lnTo>
                  <a:lnTo>
                    <a:pt x="103" y="217"/>
                  </a:lnTo>
                  <a:lnTo>
                    <a:pt x="101" y="217"/>
                  </a:lnTo>
                  <a:lnTo>
                    <a:pt x="101" y="215"/>
                  </a:lnTo>
                  <a:lnTo>
                    <a:pt x="100" y="215"/>
                  </a:lnTo>
                  <a:lnTo>
                    <a:pt x="101" y="215"/>
                  </a:lnTo>
                  <a:lnTo>
                    <a:pt x="100" y="215"/>
                  </a:lnTo>
                  <a:lnTo>
                    <a:pt x="98" y="215"/>
                  </a:lnTo>
                  <a:lnTo>
                    <a:pt x="96" y="215"/>
                  </a:lnTo>
                  <a:lnTo>
                    <a:pt x="96" y="217"/>
                  </a:lnTo>
                  <a:lnTo>
                    <a:pt x="94" y="217"/>
                  </a:lnTo>
                  <a:lnTo>
                    <a:pt x="92" y="217"/>
                  </a:lnTo>
                  <a:lnTo>
                    <a:pt x="90" y="217"/>
                  </a:lnTo>
                  <a:lnTo>
                    <a:pt x="90" y="219"/>
                  </a:lnTo>
                  <a:lnTo>
                    <a:pt x="88" y="219"/>
                  </a:lnTo>
                  <a:lnTo>
                    <a:pt x="88" y="221"/>
                  </a:lnTo>
                  <a:lnTo>
                    <a:pt x="86" y="221"/>
                  </a:lnTo>
                  <a:lnTo>
                    <a:pt x="86" y="223"/>
                  </a:lnTo>
                  <a:lnTo>
                    <a:pt x="84" y="223"/>
                  </a:lnTo>
                  <a:lnTo>
                    <a:pt x="82" y="223"/>
                  </a:lnTo>
                  <a:lnTo>
                    <a:pt x="80" y="221"/>
                  </a:lnTo>
                  <a:lnTo>
                    <a:pt x="80" y="223"/>
                  </a:lnTo>
                  <a:lnTo>
                    <a:pt x="78" y="223"/>
                  </a:lnTo>
                  <a:lnTo>
                    <a:pt x="76" y="223"/>
                  </a:lnTo>
                  <a:lnTo>
                    <a:pt x="75" y="223"/>
                  </a:lnTo>
                  <a:lnTo>
                    <a:pt x="73" y="223"/>
                  </a:lnTo>
                  <a:lnTo>
                    <a:pt x="71" y="223"/>
                  </a:lnTo>
                  <a:lnTo>
                    <a:pt x="69" y="223"/>
                  </a:lnTo>
                  <a:lnTo>
                    <a:pt x="71" y="223"/>
                  </a:lnTo>
                  <a:lnTo>
                    <a:pt x="71" y="225"/>
                  </a:lnTo>
                  <a:lnTo>
                    <a:pt x="67" y="223"/>
                  </a:lnTo>
                  <a:lnTo>
                    <a:pt x="65" y="225"/>
                  </a:lnTo>
                  <a:lnTo>
                    <a:pt x="63" y="225"/>
                  </a:lnTo>
                  <a:lnTo>
                    <a:pt x="63" y="226"/>
                  </a:lnTo>
                  <a:lnTo>
                    <a:pt x="61" y="226"/>
                  </a:lnTo>
                  <a:lnTo>
                    <a:pt x="59" y="228"/>
                  </a:lnTo>
                  <a:lnTo>
                    <a:pt x="57" y="228"/>
                  </a:lnTo>
                  <a:lnTo>
                    <a:pt x="57" y="230"/>
                  </a:lnTo>
                  <a:lnTo>
                    <a:pt x="55" y="230"/>
                  </a:lnTo>
                  <a:lnTo>
                    <a:pt x="53" y="228"/>
                  </a:lnTo>
                  <a:lnTo>
                    <a:pt x="52" y="230"/>
                  </a:lnTo>
                  <a:lnTo>
                    <a:pt x="50" y="228"/>
                  </a:lnTo>
                  <a:lnTo>
                    <a:pt x="48" y="228"/>
                  </a:lnTo>
                  <a:lnTo>
                    <a:pt x="48" y="226"/>
                  </a:lnTo>
                  <a:lnTo>
                    <a:pt x="46" y="226"/>
                  </a:lnTo>
                  <a:lnTo>
                    <a:pt x="46" y="225"/>
                  </a:lnTo>
                  <a:lnTo>
                    <a:pt x="46" y="223"/>
                  </a:lnTo>
                  <a:lnTo>
                    <a:pt x="44" y="223"/>
                  </a:lnTo>
                  <a:lnTo>
                    <a:pt x="42" y="223"/>
                  </a:lnTo>
                  <a:lnTo>
                    <a:pt x="42" y="221"/>
                  </a:lnTo>
                  <a:lnTo>
                    <a:pt x="40" y="221"/>
                  </a:lnTo>
                  <a:lnTo>
                    <a:pt x="38" y="223"/>
                  </a:lnTo>
                  <a:lnTo>
                    <a:pt x="38" y="221"/>
                  </a:lnTo>
                  <a:lnTo>
                    <a:pt x="38" y="219"/>
                  </a:lnTo>
                  <a:lnTo>
                    <a:pt x="38" y="217"/>
                  </a:lnTo>
                  <a:lnTo>
                    <a:pt x="36" y="217"/>
                  </a:lnTo>
                  <a:lnTo>
                    <a:pt x="34" y="217"/>
                  </a:lnTo>
                  <a:lnTo>
                    <a:pt x="32" y="217"/>
                  </a:lnTo>
                  <a:lnTo>
                    <a:pt x="32" y="219"/>
                  </a:lnTo>
                  <a:lnTo>
                    <a:pt x="32" y="221"/>
                  </a:lnTo>
                  <a:lnTo>
                    <a:pt x="30" y="221"/>
                  </a:lnTo>
                  <a:lnTo>
                    <a:pt x="30" y="219"/>
                  </a:lnTo>
                  <a:lnTo>
                    <a:pt x="30" y="217"/>
                  </a:lnTo>
                  <a:lnTo>
                    <a:pt x="30" y="215"/>
                  </a:lnTo>
                  <a:lnTo>
                    <a:pt x="30" y="213"/>
                  </a:lnTo>
                  <a:lnTo>
                    <a:pt x="32" y="213"/>
                  </a:lnTo>
                  <a:lnTo>
                    <a:pt x="32" y="211"/>
                  </a:lnTo>
                  <a:lnTo>
                    <a:pt x="32" y="209"/>
                  </a:lnTo>
                  <a:lnTo>
                    <a:pt x="30" y="209"/>
                  </a:lnTo>
                  <a:lnTo>
                    <a:pt x="30" y="207"/>
                  </a:lnTo>
                  <a:lnTo>
                    <a:pt x="30" y="205"/>
                  </a:lnTo>
                  <a:lnTo>
                    <a:pt x="28" y="203"/>
                  </a:lnTo>
                  <a:lnTo>
                    <a:pt x="27" y="203"/>
                  </a:lnTo>
                  <a:lnTo>
                    <a:pt x="27" y="201"/>
                  </a:lnTo>
                  <a:lnTo>
                    <a:pt x="27" y="200"/>
                  </a:lnTo>
                  <a:lnTo>
                    <a:pt x="25" y="200"/>
                  </a:lnTo>
                  <a:lnTo>
                    <a:pt x="25" y="198"/>
                  </a:lnTo>
                  <a:lnTo>
                    <a:pt x="25" y="200"/>
                  </a:lnTo>
                  <a:lnTo>
                    <a:pt x="27" y="200"/>
                  </a:lnTo>
                  <a:lnTo>
                    <a:pt x="27" y="198"/>
                  </a:lnTo>
                  <a:lnTo>
                    <a:pt x="25" y="198"/>
                  </a:lnTo>
                  <a:lnTo>
                    <a:pt x="25" y="196"/>
                  </a:lnTo>
                  <a:lnTo>
                    <a:pt x="23" y="196"/>
                  </a:lnTo>
                  <a:lnTo>
                    <a:pt x="23" y="194"/>
                  </a:lnTo>
                  <a:lnTo>
                    <a:pt x="23" y="192"/>
                  </a:lnTo>
                  <a:lnTo>
                    <a:pt x="23" y="190"/>
                  </a:lnTo>
                  <a:lnTo>
                    <a:pt x="25" y="190"/>
                  </a:lnTo>
                  <a:lnTo>
                    <a:pt x="25" y="192"/>
                  </a:lnTo>
                  <a:lnTo>
                    <a:pt x="27" y="192"/>
                  </a:lnTo>
                  <a:lnTo>
                    <a:pt x="28" y="190"/>
                  </a:lnTo>
                  <a:lnTo>
                    <a:pt x="28" y="188"/>
                  </a:lnTo>
                  <a:lnTo>
                    <a:pt x="30" y="188"/>
                  </a:lnTo>
                  <a:lnTo>
                    <a:pt x="30" y="186"/>
                  </a:lnTo>
                  <a:lnTo>
                    <a:pt x="30" y="184"/>
                  </a:lnTo>
                  <a:lnTo>
                    <a:pt x="30" y="182"/>
                  </a:lnTo>
                  <a:lnTo>
                    <a:pt x="30" y="178"/>
                  </a:lnTo>
                  <a:lnTo>
                    <a:pt x="30" y="177"/>
                  </a:lnTo>
                  <a:lnTo>
                    <a:pt x="28" y="177"/>
                  </a:lnTo>
                  <a:lnTo>
                    <a:pt x="28" y="175"/>
                  </a:lnTo>
                  <a:lnTo>
                    <a:pt x="28" y="173"/>
                  </a:lnTo>
                  <a:lnTo>
                    <a:pt x="28" y="171"/>
                  </a:lnTo>
                  <a:lnTo>
                    <a:pt x="27" y="171"/>
                  </a:lnTo>
                  <a:lnTo>
                    <a:pt x="27" y="169"/>
                  </a:lnTo>
                  <a:lnTo>
                    <a:pt x="25" y="167"/>
                  </a:lnTo>
                  <a:lnTo>
                    <a:pt x="23" y="165"/>
                  </a:lnTo>
                  <a:lnTo>
                    <a:pt x="23" y="163"/>
                  </a:lnTo>
                  <a:lnTo>
                    <a:pt x="21" y="163"/>
                  </a:lnTo>
                  <a:lnTo>
                    <a:pt x="21" y="161"/>
                  </a:lnTo>
                  <a:lnTo>
                    <a:pt x="21" y="159"/>
                  </a:lnTo>
                  <a:lnTo>
                    <a:pt x="19" y="159"/>
                  </a:lnTo>
                  <a:lnTo>
                    <a:pt x="19" y="157"/>
                  </a:lnTo>
                  <a:lnTo>
                    <a:pt x="17" y="155"/>
                  </a:lnTo>
                  <a:lnTo>
                    <a:pt x="17" y="153"/>
                  </a:lnTo>
                  <a:lnTo>
                    <a:pt x="17" y="152"/>
                  </a:lnTo>
                  <a:lnTo>
                    <a:pt x="15" y="152"/>
                  </a:lnTo>
                  <a:lnTo>
                    <a:pt x="17" y="152"/>
                  </a:lnTo>
                  <a:lnTo>
                    <a:pt x="15" y="150"/>
                  </a:lnTo>
                  <a:lnTo>
                    <a:pt x="15" y="148"/>
                  </a:lnTo>
                  <a:lnTo>
                    <a:pt x="13" y="146"/>
                  </a:lnTo>
                  <a:lnTo>
                    <a:pt x="13" y="144"/>
                  </a:lnTo>
                  <a:lnTo>
                    <a:pt x="11" y="142"/>
                  </a:lnTo>
                  <a:lnTo>
                    <a:pt x="11" y="140"/>
                  </a:lnTo>
                  <a:lnTo>
                    <a:pt x="11" y="138"/>
                  </a:lnTo>
                  <a:lnTo>
                    <a:pt x="11" y="136"/>
                  </a:lnTo>
                  <a:lnTo>
                    <a:pt x="9" y="136"/>
                  </a:lnTo>
                  <a:lnTo>
                    <a:pt x="9" y="134"/>
                  </a:lnTo>
                  <a:lnTo>
                    <a:pt x="9" y="132"/>
                  </a:lnTo>
                  <a:lnTo>
                    <a:pt x="9" y="130"/>
                  </a:lnTo>
                  <a:lnTo>
                    <a:pt x="7" y="130"/>
                  </a:lnTo>
                  <a:lnTo>
                    <a:pt x="7" y="129"/>
                  </a:lnTo>
                  <a:lnTo>
                    <a:pt x="7" y="127"/>
                  </a:lnTo>
                  <a:lnTo>
                    <a:pt x="5" y="125"/>
                  </a:lnTo>
                  <a:lnTo>
                    <a:pt x="5" y="123"/>
                  </a:lnTo>
                  <a:lnTo>
                    <a:pt x="5" y="121"/>
                  </a:lnTo>
                  <a:lnTo>
                    <a:pt x="4" y="121"/>
                  </a:lnTo>
                  <a:lnTo>
                    <a:pt x="4" y="119"/>
                  </a:lnTo>
                  <a:lnTo>
                    <a:pt x="2" y="119"/>
                  </a:lnTo>
                  <a:lnTo>
                    <a:pt x="2" y="117"/>
                  </a:lnTo>
                  <a:lnTo>
                    <a:pt x="2" y="115"/>
                  </a:lnTo>
                  <a:lnTo>
                    <a:pt x="0" y="115"/>
                  </a:lnTo>
                  <a:lnTo>
                    <a:pt x="2" y="113"/>
                  </a:lnTo>
                  <a:lnTo>
                    <a:pt x="0" y="113"/>
                  </a:lnTo>
                  <a:lnTo>
                    <a:pt x="2" y="113"/>
                  </a:lnTo>
                  <a:lnTo>
                    <a:pt x="4" y="111"/>
                  </a:lnTo>
                  <a:lnTo>
                    <a:pt x="4" y="113"/>
                  </a:lnTo>
                  <a:lnTo>
                    <a:pt x="5" y="111"/>
                  </a:lnTo>
                  <a:lnTo>
                    <a:pt x="5" y="109"/>
                  </a:lnTo>
                  <a:lnTo>
                    <a:pt x="5" y="107"/>
                  </a:lnTo>
                  <a:lnTo>
                    <a:pt x="7" y="107"/>
                  </a:lnTo>
                  <a:lnTo>
                    <a:pt x="5" y="107"/>
                  </a:lnTo>
                  <a:lnTo>
                    <a:pt x="5" y="105"/>
                  </a:lnTo>
                  <a:lnTo>
                    <a:pt x="7" y="105"/>
                  </a:lnTo>
                  <a:lnTo>
                    <a:pt x="7" y="107"/>
                  </a:lnTo>
                  <a:lnTo>
                    <a:pt x="7" y="105"/>
                  </a:lnTo>
                  <a:lnTo>
                    <a:pt x="7" y="104"/>
                  </a:lnTo>
                  <a:lnTo>
                    <a:pt x="7" y="105"/>
                  </a:lnTo>
                  <a:lnTo>
                    <a:pt x="9" y="104"/>
                  </a:lnTo>
                  <a:lnTo>
                    <a:pt x="11" y="104"/>
                  </a:lnTo>
                  <a:lnTo>
                    <a:pt x="11" y="105"/>
                  </a:lnTo>
                  <a:lnTo>
                    <a:pt x="11" y="107"/>
                  </a:lnTo>
                  <a:lnTo>
                    <a:pt x="13" y="107"/>
                  </a:lnTo>
                  <a:lnTo>
                    <a:pt x="15" y="107"/>
                  </a:lnTo>
                  <a:lnTo>
                    <a:pt x="15" y="109"/>
                  </a:lnTo>
                  <a:lnTo>
                    <a:pt x="15" y="111"/>
                  </a:lnTo>
                  <a:lnTo>
                    <a:pt x="13" y="111"/>
                  </a:lnTo>
                  <a:lnTo>
                    <a:pt x="13" y="113"/>
                  </a:lnTo>
                  <a:lnTo>
                    <a:pt x="15" y="113"/>
                  </a:lnTo>
                  <a:lnTo>
                    <a:pt x="15" y="115"/>
                  </a:lnTo>
                  <a:lnTo>
                    <a:pt x="15" y="117"/>
                  </a:lnTo>
                  <a:lnTo>
                    <a:pt x="17" y="117"/>
                  </a:lnTo>
                  <a:lnTo>
                    <a:pt x="17" y="115"/>
                  </a:lnTo>
                  <a:lnTo>
                    <a:pt x="19" y="115"/>
                  </a:lnTo>
                  <a:lnTo>
                    <a:pt x="19" y="117"/>
                  </a:lnTo>
                  <a:lnTo>
                    <a:pt x="21" y="117"/>
                  </a:lnTo>
                  <a:lnTo>
                    <a:pt x="23" y="117"/>
                  </a:lnTo>
                  <a:lnTo>
                    <a:pt x="25" y="117"/>
                  </a:lnTo>
                  <a:lnTo>
                    <a:pt x="25" y="119"/>
                  </a:lnTo>
                  <a:lnTo>
                    <a:pt x="27" y="119"/>
                  </a:lnTo>
                  <a:lnTo>
                    <a:pt x="28" y="119"/>
                  </a:lnTo>
                  <a:lnTo>
                    <a:pt x="30" y="119"/>
                  </a:lnTo>
                  <a:lnTo>
                    <a:pt x="32" y="119"/>
                  </a:lnTo>
                  <a:lnTo>
                    <a:pt x="34" y="119"/>
                  </a:lnTo>
                  <a:lnTo>
                    <a:pt x="36" y="119"/>
                  </a:lnTo>
                  <a:lnTo>
                    <a:pt x="40" y="119"/>
                  </a:lnTo>
                  <a:lnTo>
                    <a:pt x="40" y="121"/>
                  </a:lnTo>
                  <a:lnTo>
                    <a:pt x="42" y="121"/>
                  </a:lnTo>
                  <a:lnTo>
                    <a:pt x="44" y="121"/>
                  </a:lnTo>
                  <a:lnTo>
                    <a:pt x="44" y="119"/>
                  </a:lnTo>
                  <a:lnTo>
                    <a:pt x="46" y="119"/>
                  </a:lnTo>
                  <a:lnTo>
                    <a:pt x="44" y="119"/>
                  </a:lnTo>
                  <a:lnTo>
                    <a:pt x="44" y="117"/>
                  </a:lnTo>
                  <a:lnTo>
                    <a:pt x="46" y="117"/>
                  </a:lnTo>
                  <a:lnTo>
                    <a:pt x="48" y="117"/>
                  </a:lnTo>
                  <a:lnTo>
                    <a:pt x="48" y="115"/>
                  </a:lnTo>
                  <a:lnTo>
                    <a:pt x="50" y="115"/>
                  </a:lnTo>
                  <a:lnTo>
                    <a:pt x="50" y="113"/>
                  </a:lnTo>
                  <a:lnTo>
                    <a:pt x="52" y="113"/>
                  </a:lnTo>
                  <a:lnTo>
                    <a:pt x="53" y="111"/>
                  </a:lnTo>
                  <a:lnTo>
                    <a:pt x="55" y="111"/>
                  </a:lnTo>
                  <a:lnTo>
                    <a:pt x="55" y="109"/>
                  </a:lnTo>
                  <a:lnTo>
                    <a:pt x="55" y="107"/>
                  </a:lnTo>
                  <a:lnTo>
                    <a:pt x="55" y="105"/>
                  </a:lnTo>
                  <a:lnTo>
                    <a:pt x="55" y="104"/>
                  </a:lnTo>
                  <a:lnTo>
                    <a:pt x="55" y="102"/>
                  </a:lnTo>
                  <a:lnTo>
                    <a:pt x="55" y="100"/>
                  </a:lnTo>
                  <a:lnTo>
                    <a:pt x="55" y="98"/>
                  </a:lnTo>
                  <a:lnTo>
                    <a:pt x="55" y="96"/>
                  </a:lnTo>
                  <a:lnTo>
                    <a:pt x="55" y="94"/>
                  </a:lnTo>
                  <a:lnTo>
                    <a:pt x="55" y="92"/>
                  </a:lnTo>
                  <a:lnTo>
                    <a:pt x="55" y="90"/>
                  </a:lnTo>
                  <a:lnTo>
                    <a:pt x="55" y="88"/>
                  </a:lnTo>
                  <a:lnTo>
                    <a:pt x="55" y="86"/>
                  </a:lnTo>
                  <a:lnTo>
                    <a:pt x="55" y="84"/>
                  </a:lnTo>
                  <a:lnTo>
                    <a:pt x="55" y="82"/>
                  </a:lnTo>
                  <a:lnTo>
                    <a:pt x="55" y="81"/>
                  </a:lnTo>
                  <a:lnTo>
                    <a:pt x="55" y="79"/>
                  </a:lnTo>
                  <a:lnTo>
                    <a:pt x="55" y="77"/>
                  </a:lnTo>
                  <a:lnTo>
                    <a:pt x="55" y="75"/>
                  </a:lnTo>
                  <a:lnTo>
                    <a:pt x="55" y="73"/>
                  </a:lnTo>
                  <a:lnTo>
                    <a:pt x="55" y="71"/>
                  </a:lnTo>
                  <a:lnTo>
                    <a:pt x="55" y="69"/>
                  </a:lnTo>
                  <a:lnTo>
                    <a:pt x="55" y="67"/>
                  </a:lnTo>
                  <a:lnTo>
                    <a:pt x="55" y="65"/>
                  </a:lnTo>
                  <a:lnTo>
                    <a:pt x="55" y="63"/>
                  </a:lnTo>
                  <a:lnTo>
                    <a:pt x="55" y="61"/>
                  </a:lnTo>
                  <a:lnTo>
                    <a:pt x="55" y="59"/>
                  </a:lnTo>
                  <a:lnTo>
                    <a:pt x="55" y="58"/>
                  </a:lnTo>
                  <a:lnTo>
                    <a:pt x="55" y="56"/>
                  </a:lnTo>
                  <a:lnTo>
                    <a:pt x="55" y="54"/>
                  </a:lnTo>
                  <a:lnTo>
                    <a:pt x="55" y="52"/>
                  </a:lnTo>
                  <a:lnTo>
                    <a:pt x="55" y="50"/>
                  </a:lnTo>
                  <a:lnTo>
                    <a:pt x="55" y="48"/>
                  </a:lnTo>
                  <a:lnTo>
                    <a:pt x="55" y="46"/>
                  </a:lnTo>
                  <a:lnTo>
                    <a:pt x="57" y="46"/>
                  </a:lnTo>
                  <a:lnTo>
                    <a:pt x="57" y="48"/>
                  </a:lnTo>
                  <a:lnTo>
                    <a:pt x="59" y="48"/>
                  </a:lnTo>
                  <a:lnTo>
                    <a:pt x="61" y="50"/>
                  </a:lnTo>
                  <a:lnTo>
                    <a:pt x="63" y="50"/>
                  </a:lnTo>
                  <a:lnTo>
                    <a:pt x="63" y="52"/>
                  </a:lnTo>
                  <a:lnTo>
                    <a:pt x="63" y="54"/>
                  </a:lnTo>
                  <a:lnTo>
                    <a:pt x="65" y="54"/>
                  </a:lnTo>
                  <a:lnTo>
                    <a:pt x="65" y="56"/>
                  </a:lnTo>
                  <a:lnTo>
                    <a:pt x="65" y="58"/>
                  </a:lnTo>
                  <a:lnTo>
                    <a:pt x="67" y="58"/>
                  </a:lnTo>
                  <a:lnTo>
                    <a:pt x="67" y="59"/>
                  </a:lnTo>
                  <a:lnTo>
                    <a:pt x="67" y="61"/>
                  </a:lnTo>
                  <a:lnTo>
                    <a:pt x="67" y="63"/>
                  </a:lnTo>
                  <a:lnTo>
                    <a:pt x="69" y="63"/>
                  </a:lnTo>
                  <a:lnTo>
                    <a:pt x="69" y="65"/>
                  </a:lnTo>
                  <a:lnTo>
                    <a:pt x="69" y="67"/>
                  </a:lnTo>
                  <a:lnTo>
                    <a:pt x="69" y="69"/>
                  </a:lnTo>
                  <a:lnTo>
                    <a:pt x="71" y="71"/>
                  </a:lnTo>
                  <a:lnTo>
                    <a:pt x="69" y="71"/>
                  </a:lnTo>
                  <a:lnTo>
                    <a:pt x="69" y="73"/>
                  </a:lnTo>
                  <a:lnTo>
                    <a:pt x="67" y="73"/>
                  </a:lnTo>
                  <a:lnTo>
                    <a:pt x="67" y="75"/>
                  </a:lnTo>
                  <a:lnTo>
                    <a:pt x="67" y="77"/>
                  </a:lnTo>
                  <a:lnTo>
                    <a:pt x="67" y="79"/>
                  </a:lnTo>
                  <a:lnTo>
                    <a:pt x="67" y="81"/>
                  </a:lnTo>
                  <a:lnTo>
                    <a:pt x="67" y="82"/>
                  </a:lnTo>
                  <a:lnTo>
                    <a:pt x="67" y="84"/>
                  </a:lnTo>
                  <a:lnTo>
                    <a:pt x="69" y="82"/>
                  </a:lnTo>
                  <a:lnTo>
                    <a:pt x="71" y="82"/>
                  </a:lnTo>
                  <a:lnTo>
                    <a:pt x="73" y="82"/>
                  </a:lnTo>
                  <a:lnTo>
                    <a:pt x="75" y="82"/>
                  </a:lnTo>
                  <a:lnTo>
                    <a:pt x="76" y="82"/>
                  </a:lnTo>
                  <a:lnTo>
                    <a:pt x="78" y="82"/>
                  </a:lnTo>
                  <a:lnTo>
                    <a:pt x="80" y="82"/>
                  </a:lnTo>
                  <a:lnTo>
                    <a:pt x="82" y="82"/>
                  </a:lnTo>
                  <a:lnTo>
                    <a:pt x="84" y="82"/>
                  </a:lnTo>
                  <a:lnTo>
                    <a:pt x="84" y="81"/>
                  </a:lnTo>
                  <a:lnTo>
                    <a:pt x="86" y="79"/>
                  </a:lnTo>
                  <a:lnTo>
                    <a:pt x="88" y="79"/>
                  </a:lnTo>
                  <a:lnTo>
                    <a:pt x="90" y="79"/>
                  </a:lnTo>
                  <a:lnTo>
                    <a:pt x="90" y="77"/>
                  </a:lnTo>
                  <a:lnTo>
                    <a:pt x="92" y="75"/>
                  </a:lnTo>
                  <a:lnTo>
                    <a:pt x="92" y="73"/>
                  </a:lnTo>
                  <a:lnTo>
                    <a:pt x="94" y="73"/>
                  </a:lnTo>
                  <a:lnTo>
                    <a:pt x="96" y="71"/>
                  </a:lnTo>
                  <a:lnTo>
                    <a:pt x="98" y="71"/>
                  </a:lnTo>
                  <a:lnTo>
                    <a:pt x="98" y="69"/>
                  </a:lnTo>
                  <a:lnTo>
                    <a:pt x="100" y="69"/>
                  </a:lnTo>
                  <a:lnTo>
                    <a:pt x="100" y="67"/>
                  </a:lnTo>
                  <a:lnTo>
                    <a:pt x="100" y="65"/>
                  </a:lnTo>
                  <a:lnTo>
                    <a:pt x="101" y="65"/>
                  </a:lnTo>
                  <a:lnTo>
                    <a:pt x="100" y="65"/>
                  </a:lnTo>
                  <a:lnTo>
                    <a:pt x="100" y="63"/>
                  </a:lnTo>
                  <a:lnTo>
                    <a:pt x="101" y="61"/>
                  </a:lnTo>
                  <a:lnTo>
                    <a:pt x="101" y="59"/>
                  </a:lnTo>
                  <a:lnTo>
                    <a:pt x="101" y="58"/>
                  </a:lnTo>
                  <a:lnTo>
                    <a:pt x="103" y="58"/>
                  </a:lnTo>
                  <a:lnTo>
                    <a:pt x="103" y="56"/>
                  </a:lnTo>
                  <a:lnTo>
                    <a:pt x="105" y="56"/>
                  </a:lnTo>
                  <a:lnTo>
                    <a:pt x="107" y="56"/>
                  </a:lnTo>
                  <a:lnTo>
                    <a:pt x="109" y="56"/>
                  </a:lnTo>
                  <a:lnTo>
                    <a:pt x="111" y="56"/>
                  </a:lnTo>
                  <a:lnTo>
                    <a:pt x="113" y="56"/>
                  </a:lnTo>
                  <a:lnTo>
                    <a:pt x="115" y="58"/>
                  </a:lnTo>
                  <a:lnTo>
                    <a:pt x="117" y="58"/>
                  </a:lnTo>
                  <a:lnTo>
                    <a:pt x="117" y="59"/>
                  </a:lnTo>
                  <a:lnTo>
                    <a:pt x="119" y="61"/>
                  </a:lnTo>
                  <a:lnTo>
                    <a:pt x="121" y="61"/>
                  </a:lnTo>
                  <a:lnTo>
                    <a:pt x="123" y="61"/>
                  </a:lnTo>
                  <a:lnTo>
                    <a:pt x="124" y="61"/>
                  </a:lnTo>
                  <a:lnTo>
                    <a:pt x="124" y="63"/>
                  </a:lnTo>
                  <a:lnTo>
                    <a:pt x="126" y="63"/>
                  </a:lnTo>
                  <a:lnTo>
                    <a:pt x="128" y="63"/>
                  </a:lnTo>
                  <a:lnTo>
                    <a:pt x="130" y="63"/>
                  </a:lnTo>
                  <a:lnTo>
                    <a:pt x="130" y="65"/>
                  </a:lnTo>
                  <a:lnTo>
                    <a:pt x="132" y="65"/>
                  </a:lnTo>
                  <a:lnTo>
                    <a:pt x="134" y="65"/>
                  </a:lnTo>
                  <a:lnTo>
                    <a:pt x="136" y="63"/>
                  </a:lnTo>
                  <a:lnTo>
                    <a:pt x="138" y="63"/>
                  </a:lnTo>
                  <a:lnTo>
                    <a:pt x="140" y="63"/>
                  </a:lnTo>
                  <a:lnTo>
                    <a:pt x="142" y="63"/>
                  </a:lnTo>
                  <a:lnTo>
                    <a:pt x="144" y="63"/>
                  </a:lnTo>
                  <a:lnTo>
                    <a:pt x="146" y="61"/>
                  </a:lnTo>
                  <a:lnTo>
                    <a:pt x="146" y="59"/>
                  </a:lnTo>
                  <a:lnTo>
                    <a:pt x="146" y="58"/>
                  </a:lnTo>
                  <a:lnTo>
                    <a:pt x="148" y="58"/>
                  </a:lnTo>
                  <a:lnTo>
                    <a:pt x="148" y="56"/>
                  </a:lnTo>
                  <a:lnTo>
                    <a:pt x="149" y="52"/>
                  </a:lnTo>
                  <a:lnTo>
                    <a:pt x="149" y="50"/>
                  </a:lnTo>
                  <a:lnTo>
                    <a:pt x="149" y="48"/>
                  </a:lnTo>
                  <a:lnTo>
                    <a:pt x="149" y="46"/>
                  </a:lnTo>
                  <a:lnTo>
                    <a:pt x="151" y="46"/>
                  </a:lnTo>
                  <a:lnTo>
                    <a:pt x="151" y="44"/>
                  </a:lnTo>
                  <a:lnTo>
                    <a:pt x="155" y="44"/>
                  </a:lnTo>
                  <a:lnTo>
                    <a:pt x="157" y="44"/>
                  </a:lnTo>
                  <a:lnTo>
                    <a:pt x="159" y="44"/>
                  </a:lnTo>
                  <a:lnTo>
                    <a:pt x="159" y="42"/>
                  </a:lnTo>
                  <a:lnTo>
                    <a:pt x="161" y="40"/>
                  </a:lnTo>
                  <a:lnTo>
                    <a:pt x="163" y="38"/>
                  </a:lnTo>
                  <a:lnTo>
                    <a:pt x="165" y="38"/>
                  </a:lnTo>
                  <a:lnTo>
                    <a:pt x="165" y="36"/>
                  </a:lnTo>
                  <a:lnTo>
                    <a:pt x="167" y="34"/>
                  </a:lnTo>
                  <a:lnTo>
                    <a:pt x="167" y="31"/>
                  </a:lnTo>
                  <a:lnTo>
                    <a:pt x="167" y="29"/>
                  </a:lnTo>
                  <a:lnTo>
                    <a:pt x="167" y="27"/>
                  </a:lnTo>
                  <a:lnTo>
                    <a:pt x="169" y="27"/>
                  </a:lnTo>
                  <a:lnTo>
                    <a:pt x="169" y="25"/>
                  </a:lnTo>
                  <a:lnTo>
                    <a:pt x="171" y="25"/>
                  </a:lnTo>
                  <a:lnTo>
                    <a:pt x="171" y="23"/>
                  </a:lnTo>
                  <a:lnTo>
                    <a:pt x="172" y="23"/>
                  </a:lnTo>
                  <a:lnTo>
                    <a:pt x="174" y="23"/>
                  </a:lnTo>
                  <a:lnTo>
                    <a:pt x="174" y="21"/>
                  </a:lnTo>
                  <a:lnTo>
                    <a:pt x="174" y="23"/>
                  </a:lnTo>
                  <a:lnTo>
                    <a:pt x="174" y="21"/>
                  </a:lnTo>
                  <a:lnTo>
                    <a:pt x="176" y="21"/>
                  </a:lnTo>
                  <a:lnTo>
                    <a:pt x="176" y="19"/>
                  </a:lnTo>
                  <a:lnTo>
                    <a:pt x="178" y="19"/>
                  </a:lnTo>
                  <a:lnTo>
                    <a:pt x="180" y="19"/>
                  </a:lnTo>
                  <a:lnTo>
                    <a:pt x="180" y="17"/>
                  </a:lnTo>
                  <a:lnTo>
                    <a:pt x="182" y="17"/>
                  </a:lnTo>
                  <a:lnTo>
                    <a:pt x="182" y="15"/>
                  </a:lnTo>
                  <a:lnTo>
                    <a:pt x="184" y="15"/>
                  </a:lnTo>
                  <a:lnTo>
                    <a:pt x="184" y="13"/>
                  </a:lnTo>
                  <a:lnTo>
                    <a:pt x="184" y="11"/>
                  </a:lnTo>
                  <a:lnTo>
                    <a:pt x="186" y="11"/>
                  </a:lnTo>
                  <a:lnTo>
                    <a:pt x="186" y="10"/>
                  </a:lnTo>
                  <a:lnTo>
                    <a:pt x="188" y="10"/>
                  </a:lnTo>
                  <a:lnTo>
                    <a:pt x="188" y="8"/>
                  </a:lnTo>
                  <a:lnTo>
                    <a:pt x="190" y="8"/>
                  </a:lnTo>
                  <a:lnTo>
                    <a:pt x="192" y="8"/>
                  </a:lnTo>
                  <a:lnTo>
                    <a:pt x="194" y="8"/>
                  </a:lnTo>
                  <a:lnTo>
                    <a:pt x="196" y="8"/>
                  </a:lnTo>
                  <a:lnTo>
                    <a:pt x="196" y="6"/>
                  </a:lnTo>
                  <a:lnTo>
                    <a:pt x="197" y="6"/>
                  </a:lnTo>
                  <a:lnTo>
                    <a:pt x="199" y="6"/>
                  </a:lnTo>
                  <a:lnTo>
                    <a:pt x="199" y="4"/>
                  </a:lnTo>
                  <a:lnTo>
                    <a:pt x="199" y="2"/>
                  </a:lnTo>
                  <a:lnTo>
                    <a:pt x="201" y="2"/>
                  </a:lnTo>
                  <a:lnTo>
                    <a:pt x="203" y="2"/>
                  </a:lnTo>
                  <a:lnTo>
                    <a:pt x="205" y="2"/>
                  </a:lnTo>
                  <a:lnTo>
                    <a:pt x="207" y="0"/>
                  </a:lnTo>
                  <a:lnTo>
                    <a:pt x="207" y="2"/>
                  </a:lnTo>
                  <a:lnTo>
                    <a:pt x="209" y="2"/>
                  </a:lnTo>
                  <a:lnTo>
                    <a:pt x="209" y="0"/>
                  </a:lnTo>
                  <a:lnTo>
                    <a:pt x="211" y="0"/>
                  </a:lnTo>
                  <a:close/>
                  <a:moveTo>
                    <a:pt x="190" y="115"/>
                  </a:moveTo>
                  <a:lnTo>
                    <a:pt x="190" y="117"/>
                  </a:lnTo>
                  <a:lnTo>
                    <a:pt x="188" y="117"/>
                  </a:lnTo>
                  <a:lnTo>
                    <a:pt x="188" y="115"/>
                  </a:lnTo>
                  <a:lnTo>
                    <a:pt x="188" y="117"/>
                  </a:lnTo>
                  <a:lnTo>
                    <a:pt x="186" y="117"/>
                  </a:lnTo>
                  <a:lnTo>
                    <a:pt x="184" y="119"/>
                  </a:lnTo>
                  <a:lnTo>
                    <a:pt x="182" y="119"/>
                  </a:lnTo>
                  <a:lnTo>
                    <a:pt x="182" y="121"/>
                  </a:lnTo>
                  <a:lnTo>
                    <a:pt x="180" y="119"/>
                  </a:lnTo>
                  <a:lnTo>
                    <a:pt x="180" y="121"/>
                  </a:lnTo>
                  <a:lnTo>
                    <a:pt x="178" y="121"/>
                  </a:lnTo>
                  <a:lnTo>
                    <a:pt x="178" y="123"/>
                  </a:lnTo>
                  <a:lnTo>
                    <a:pt x="178" y="125"/>
                  </a:lnTo>
                  <a:lnTo>
                    <a:pt x="176" y="125"/>
                  </a:lnTo>
                  <a:lnTo>
                    <a:pt x="176" y="127"/>
                  </a:lnTo>
                  <a:lnTo>
                    <a:pt x="174" y="127"/>
                  </a:lnTo>
                  <a:lnTo>
                    <a:pt x="174" y="129"/>
                  </a:lnTo>
                  <a:lnTo>
                    <a:pt x="174" y="130"/>
                  </a:lnTo>
                  <a:lnTo>
                    <a:pt x="172" y="130"/>
                  </a:lnTo>
                  <a:lnTo>
                    <a:pt x="172" y="132"/>
                  </a:lnTo>
                  <a:lnTo>
                    <a:pt x="171" y="132"/>
                  </a:lnTo>
                  <a:lnTo>
                    <a:pt x="169" y="132"/>
                  </a:lnTo>
                  <a:lnTo>
                    <a:pt x="169" y="134"/>
                  </a:lnTo>
                  <a:lnTo>
                    <a:pt x="171" y="138"/>
                  </a:lnTo>
                  <a:lnTo>
                    <a:pt x="171" y="140"/>
                  </a:lnTo>
                  <a:lnTo>
                    <a:pt x="172" y="140"/>
                  </a:lnTo>
                  <a:lnTo>
                    <a:pt x="172" y="142"/>
                  </a:lnTo>
                  <a:lnTo>
                    <a:pt x="174" y="142"/>
                  </a:lnTo>
                  <a:lnTo>
                    <a:pt x="172" y="144"/>
                  </a:lnTo>
                  <a:lnTo>
                    <a:pt x="174" y="146"/>
                  </a:lnTo>
                  <a:lnTo>
                    <a:pt x="176" y="146"/>
                  </a:lnTo>
                  <a:lnTo>
                    <a:pt x="176" y="148"/>
                  </a:lnTo>
                  <a:lnTo>
                    <a:pt x="178" y="148"/>
                  </a:lnTo>
                  <a:lnTo>
                    <a:pt x="178" y="150"/>
                  </a:lnTo>
                  <a:lnTo>
                    <a:pt x="180" y="150"/>
                  </a:lnTo>
                  <a:lnTo>
                    <a:pt x="180" y="152"/>
                  </a:lnTo>
                  <a:lnTo>
                    <a:pt x="182" y="152"/>
                  </a:lnTo>
                  <a:lnTo>
                    <a:pt x="184" y="152"/>
                  </a:lnTo>
                  <a:lnTo>
                    <a:pt x="186" y="152"/>
                  </a:lnTo>
                  <a:lnTo>
                    <a:pt x="186" y="150"/>
                  </a:lnTo>
                  <a:lnTo>
                    <a:pt x="186" y="148"/>
                  </a:lnTo>
                  <a:lnTo>
                    <a:pt x="188" y="148"/>
                  </a:lnTo>
                  <a:lnTo>
                    <a:pt x="188" y="146"/>
                  </a:lnTo>
                  <a:lnTo>
                    <a:pt x="188" y="144"/>
                  </a:lnTo>
                  <a:lnTo>
                    <a:pt x="190" y="144"/>
                  </a:lnTo>
                  <a:lnTo>
                    <a:pt x="190" y="142"/>
                  </a:lnTo>
                  <a:lnTo>
                    <a:pt x="192" y="142"/>
                  </a:lnTo>
                  <a:lnTo>
                    <a:pt x="194" y="142"/>
                  </a:lnTo>
                  <a:lnTo>
                    <a:pt x="196" y="142"/>
                  </a:lnTo>
                  <a:lnTo>
                    <a:pt x="197" y="140"/>
                  </a:lnTo>
                  <a:lnTo>
                    <a:pt x="199" y="140"/>
                  </a:lnTo>
                  <a:lnTo>
                    <a:pt x="201" y="138"/>
                  </a:lnTo>
                  <a:lnTo>
                    <a:pt x="201" y="136"/>
                  </a:lnTo>
                  <a:lnTo>
                    <a:pt x="201" y="134"/>
                  </a:lnTo>
                  <a:lnTo>
                    <a:pt x="203" y="134"/>
                  </a:lnTo>
                  <a:lnTo>
                    <a:pt x="203" y="132"/>
                  </a:lnTo>
                  <a:lnTo>
                    <a:pt x="205" y="132"/>
                  </a:lnTo>
                  <a:lnTo>
                    <a:pt x="203" y="130"/>
                  </a:lnTo>
                  <a:lnTo>
                    <a:pt x="205" y="130"/>
                  </a:lnTo>
                  <a:lnTo>
                    <a:pt x="205" y="129"/>
                  </a:lnTo>
                  <a:lnTo>
                    <a:pt x="207" y="129"/>
                  </a:lnTo>
                  <a:lnTo>
                    <a:pt x="207" y="127"/>
                  </a:lnTo>
                  <a:lnTo>
                    <a:pt x="205" y="127"/>
                  </a:lnTo>
                  <a:lnTo>
                    <a:pt x="205" y="125"/>
                  </a:lnTo>
                  <a:lnTo>
                    <a:pt x="205" y="123"/>
                  </a:lnTo>
                  <a:lnTo>
                    <a:pt x="203" y="123"/>
                  </a:lnTo>
                  <a:lnTo>
                    <a:pt x="201" y="121"/>
                  </a:lnTo>
                  <a:lnTo>
                    <a:pt x="199" y="121"/>
                  </a:lnTo>
                  <a:lnTo>
                    <a:pt x="199" y="119"/>
                  </a:lnTo>
                  <a:lnTo>
                    <a:pt x="197" y="117"/>
                  </a:lnTo>
                  <a:lnTo>
                    <a:pt x="196" y="117"/>
                  </a:lnTo>
                  <a:lnTo>
                    <a:pt x="196" y="115"/>
                  </a:lnTo>
                  <a:lnTo>
                    <a:pt x="194" y="115"/>
                  </a:lnTo>
                  <a:lnTo>
                    <a:pt x="194" y="113"/>
                  </a:lnTo>
                  <a:lnTo>
                    <a:pt x="194" y="115"/>
                  </a:lnTo>
                  <a:lnTo>
                    <a:pt x="192" y="115"/>
                  </a:lnTo>
                  <a:lnTo>
                    <a:pt x="190" y="11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9" name="Freeform 259"/>
            <p:cNvSpPr>
              <a:spLocks/>
            </p:cNvSpPr>
            <p:nvPr/>
          </p:nvSpPr>
          <p:spPr bwMode="auto">
            <a:xfrm>
              <a:off x="5584825" y="5040313"/>
              <a:ext cx="295275" cy="255588"/>
            </a:xfrm>
            <a:custGeom>
              <a:avLst/>
              <a:gdLst>
                <a:gd name="T0" fmla="*/ 152 w 186"/>
                <a:gd name="T1" fmla="*/ 9 h 161"/>
                <a:gd name="T2" fmla="*/ 161 w 186"/>
                <a:gd name="T3" fmla="*/ 13 h 161"/>
                <a:gd name="T4" fmla="*/ 169 w 186"/>
                <a:gd name="T5" fmla="*/ 17 h 161"/>
                <a:gd name="T6" fmla="*/ 179 w 186"/>
                <a:gd name="T7" fmla="*/ 23 h 161"/>
                <a:gd name="T8" fmla="*/ 184 w 186"/>
                <a:gd name="T9" fmla="*/ 32 h 161"/>
                <a:gd name="T10" fmla="*/ 180 w 186"/>
                <a:gd name="T11" fmla="*/ 42 h 161"/>
                <a:gd name="T12" fmla="*/ 180 w 186"/>
                <a:gd name="T13" fmla="*/ 51 h 161"/>
                <a:gd name="T14" fmla="*/ 179 w 186"/>
                <a:gd name="T15" fmla="*/ 63 h 161"/>
                <a:gd name="T16" fmla="*/ 179 w 186"/>
                <a:gd name="T17" fmla="*/ 71 h 161"/>
                <a:gd name="T18" fmla="*/ 175 w 186"/>
                <a:gd name="T19" fmla="*/ 84 h 161"/>
                <a:gd name="T20" fmla="*/ 173 w 186"/>
                <a:gd name="T21" fmla="*/ 92 h 161"/>
                <a:gd name="T22" fmla="*/ 171 w 186"/>
                <a:gd name="T23" fmla="*/ 97 h 161"/>
                <a:gd name="T24" fmla="*/ 156 w 186"/>
                <a:gd name="T25" fmla="*/ 101 h 161"/>
                <a:gd name="T26" fmla="*/ 140 w 186"/>
                <a:gd name="T27" fmla="*/ 107 h 161"/>
                <a:gd name="T28" fmla="*/ 132 w 186"/>
                <a:gd name="T29" fmla="*/ 117 h 161"/>
                <a:gd name="T30" fmla="*/ 125 w 186"/>
                <a:gd name="T31" fmla="*/ 120 h 161"/>
                <a:gd name="T32" fmla="*/ 113 w 186"/>
                <a:gd name="T33" fmla="*/ 126 h 161"/>
                <a:gd name="T34" fmla="*/ 108 w 186"/>
                <a:gd name="T35" fmla="*/ 136 h 161"/>
                <a:gd name="T36" fmla="*/ 100 w 186"/>
                <a:gd name="T37" fmla="*/ 136 h 161"/>
                <a:gd name="T38" fmla="*/ 96 w 186"/>
                <a:gd name="T39" fmla="*/ 140 h 161"/>
                <a:gd name="T40" fmla="*/ 92 w 186"/>
                <a:gd name="T41" fmla="*/ 142 h 161"/>
                <a:gd name="T42" fmla="*/ 88 w 186"/>
                <a:gd name="T43" fmla="*/ 145 h 161"/>
                <a:gd name="T44" fmla="*/ 86 w 186"/>
                <a:gd name="T45" fmla="*/ 153 h 161"/>
                <a:gd name="T46" fmla="*/ 81 w 186"/>
                <a:gd name="T47" fmla="*/ 159 h 161"/>
                <a:gd name="T48" fmla="*/ 69 w 186"/>
                <a:gd name="T49" fmla="*/ 159 h 161"/>
                <a:gd name="T50" fmla="*/ 58 w 186"/>
                <a:gd name="T51" fmla="*/ 157 h 161"/>
                <a:gd name="T52" fmla="*/ 50 w 186"/>
                <a:gd name="T53" fmla="*/ 153 h 161"/>
                <a:gd name="T54" fmla="*/ 40 w 186"/>
                <a:gd name="T55" fmla="*/ 151 h 161"/>
                <a:gd name="T56" fmla="*/ 27 w 186"/>
                <a:gd name="T57" fmla="*/ 153 h 161"/>
                <a:gd name="T58" fmla="*/ 17 w 186"/>
                <a:gd name="T59" fmla="*/ 151 h 161"/>
                <a:gd name="T60" fmla="*/ 10 w 186"/>
                <a:gd name="T61" fmla="*/ 142 h 161"/>
                <a:gd name="T62" fmla="*/ 2 w 186"/>
                <a:gd name="T63" fmla="*/ 134 h 161"/>
                <a:gd name="T64" fmla="*/ 0 w 186"/>
                <a:gd name="T65" fmla="*/ 122 h 161"/>
                <a:gd name="T66" fmla="*/ 0 w 186"/>
                <a:gd name="T67" fmla="*/ 105 h 161"/>
                <a:gd name="T68" fmla="*/ 0 w 186"/>
                <a:gd name="T69" fmla="*/ 86 h 161"/>
                <a:gd name="T70" fmla="*/ 10 w 186"/>
                <a:gd name="T71" fmla="*/ 78 h 161"/>
                <a:gd name="T72" fmla="*/ 25 w 186"/>
                <a:gd name="T73" fmla="*/ 78 h 161"/>
                <a:gd name="T74" fmla="*/ 31 w 186"/>
                <a:gd name="T75" fmla="*/ 72 h 161"/>
                <a:gd name="T76" fmla="*/ 33 w 186"/>
                <a:gd name="T77" fmla="*/ 59 h 161"/>
                <a:gd name="T78" fmla="*/ 33 w 186"/>
                <a:gd name="T79" fmla="*/ 48 h 161"/>
                <a:gd name="T80" fmla="*/ 38 w 186"/>
                <a:gd name="T81" fmla="*/ 46 h 161"/>
                <a:gd name="T82" fmla="*/ 40 w 186"/>
                <a:gd name="T83" fmla="*/ 51 h 161"/>
                <a:gd name="T84" fmla="*/ 54 w 186"/>
                <a:gd name="T85" fmla="*/ 48 h 161"/>
                <a:gd name="T86" fmla="*/ 56 w 186"/>
                <a:gd name="T87" fmla="*/ 57 h 161"/>
                <a:gd name="T88" fmla="*/ 67 w 186"/>
                <a:gd name="T89" fmla="*/ 59 h 161"/>
                <a:gd name="T90" fmla="*/ 77 w 186"/>
                <a:gd name="T91" fmla="*/ 61 h 161"/>
                <a:gd name="T92" fmla="*/ 84 w 186"/>
                <a:gd name="T93" fmla="*/ 59 h 161"/>
                <a:gd name="T94" fmla="*/ 94 w 186"/>
                <a:gd name="T95" fmla="*/ 65 h 161"/>
                <a:gd name="T96" fmla="*/ 104 w 186"/>
                <a:gd name="T97" fmla="*/ 71 h 161"/>
                <a:gd name="T98" fmla="*/ 109 w 186"/>
                <a:gd name="T99" fmla="*/ 78 h 161"/>
                <a:gd name="T100" fmla="*/ 121 w 186"/>
                <a:gd name="T101" fmla="*/ 82 h 161"/>
                <a:gd name="T102" fmla="*/ 125 w 186"/>
                <a:gd name="T103" fmla="*/ 82 h 161"/>
                <a:gd name="T104" fmla="*/ 123 w 186"/>
                <a:gd name="T105" fmla="*/ 65 h 161"/>
                <a:gd name="T106" fmla="*/ 115 w 186"/>
                <a:gd name="T107" fmla="*/ 67 h 161"/>
                <a:gd name="T108" fmla="*/ 108 w 186"/>
                <a:gd name="T109" fmla="*/ 61 h 161"/>
                <a:gd name="T110" fmla="*/ 102 w 186"/>
                <a:gd name="T111" fmla="*/ 51 h 161"/>
                <a:gd name="T112" fmla="*/ 106 w 186"/>
                <a:gd name="T113" fmla="*/ 42 h 161"/>
                <a:gd name="T114" fmla="*/ 106 w 186"/>
                <a:gd name="T115" fmla="*/ 30 h 161"/>
                <a:gd name="T116" fmla="*/ 104 w 186"/>
                <a:gd name="T117" fmla="*/ 19 h 161"/>
                <a:gd name="T118" fmla="*/ 109 w 186"/>
                <a:gd name="T119" fmla="*/ 15 h 161"/>
                <a:gd name="T120" fmla="*/ 109 w 186"/>
                <a:gd name="T121" fmla="*/ 5 h 161"/>
                <a:gd name="T122" fmla="*/ 136 w 186"/>
                <a:gd name="T123" fmla="*/ 0 h 161"/>
                <a:gd name="T124" fmla="*/ 144 w 186"/>
                <a:gd name="T125" fmla="*/ 9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6" h="161">
                  <a:moveTo>
                    <a:pt x="146" y="5"/>
                  </a:moveTo>
                  <a:lnTo>
                    <a:pt x="148" y="5"/>
                  </a:lnTo>
                  <a:lnTo>
                    <a:pt x="148" y="7"/>
                  </a:lnTo>
                  <a:lnTo>
                    <a:pt x="150" y="7"/>
                  </a:lnTo>
                  <a:lnTo>
                    <a:pt x="150" y="5"/>
                  </a:lnTo>
                  <a:lnTo>
                    <a:pt x="150" y="7"/>
                  </a:lnTo>
                  <a:lnTo>
                    <a:pt x="152" y="7"/>
                  </a:lnTo>
                  <a:lnTo>
                    <a:pt x="152" y="9"/>
                  </a:lnTo>
                  <a:lnTo>
                    <a:pt x="154" y="11"/>
                  </a:lnTo>
                  <a:lnTo>
                    <a:pt x="156" y="11"/>
                  </a:lnTo>
                  <a:lnTo>
                    <a:pt x="159" y="11"/>
                  </a:lnTo>
                  <a:lnTo>
                    <a:pt x="157" y="13"/>
                  </a:lnTo>
                  <a:lnTo>
                    <a:pt x="159" y="13"/>
                  </a:lnTo>
                  <a:lnTo>
                    <a:pt x="159" y="15"/>
                  </a:lnTo>
                  <a:lnTo>
                    <a:pt x="159" y="13"/>
                  </a:lnTo>
                  <a:lnTo>
                    <a:pt x="161" y="13"/>
                  </a:lnTo>
                  <a:lnTo>
                    <a:pt x="161" y="15"/>
                  </a:lnTo>
                  <a:lnTo>
                    <a:pt x="161" y="13"/>
                  </a:lnTo>
                  <a:lnTo>
                    <a:pt x="161" y="15"/>
                  </a:lnTo>
                  <a:lnTo>
                    <a:pt x="163" y="15"/>
                  </a:lnTo>
                  <a:lnTo>
                    <a:pt x="165" y="15"/>
                  </a:lnTo>
                  <a:lnTo>
                    <a:pt x="167" y="15"/>
                  </a:lnTo>
                  <a:lnTo>
                    <a:pt x="167" y="17"/>
                  </a:lnTo>
                  <a:lnTo>
                    <a:pt x="169" y="17"/>
                  </a:lnTo>
                  <a:lnTo>
                    <a:pt x="171" y="17"/>
                  </a:lnTo>
                  <a:lnTo>
                    <a:pt x="171" y="19"/>
                  </a:lnTo>
                  <a:lnTo>
                    <a:pt x="173" y="19"/>
                  </a:lnTo>
                  <a:lnTo>
                    <a:pt x="175" y="19"/>
                  </a:lnTo>
                  <a:lnTo>
                    <a:pt x="175" y="21"/>
                  </a:lnTo>
                  <a:lnTo>
                    <a:pt x="175" y="23"/>
                  </a:lnTo>
                  <a:lnTo>
                    <a:pt x="177" y="23"/>
                  </a:lnTo>
                  <a:lnTo>
                    <a:pt x="179" y="23"/>
                  </a:lnTo>
                  <a:lnTo>
                    <a:pt x="179" y="25"/>
                  </a:lnTo>
                  <a:lnTo>
                    <a:pt x="180" y="25"/>
                  </a:lnTo>
                  <a:lnTo>
                    <a:pt x="180" y="26"/>
                  </a:lnTo>
                  <a:lnTo>
                    <a:pt x="180" y="28"/>
                  </a:lnTo>
                  <a:lnTo>
                    <a:pt x="180" y="30"/>
                  </a:lnTo>
                  <a:lnTo>
                    <a:pt x="182" y="30"/>
                  </a:lnTo>
                  <a:lnTo>
                    <a:pt x="182" y="32"/>
                  </a:lnTo>
                  <a:lnTo>
                    <a:pt x="184" y="32"/>
                  </a:lnTo>
                  <a:lnTo>
                    <a:pt x="184" y="34"/>
                  </a:lnTo>
                  <a:lnTo>
                    <a:pt x="184" y="36"/>
                  </a:lnTo>
                  <a:lnTo>
                    <a:pt x="186" y="38"/>
                  </a:lnTo>
                  <a:lnTo>
                    <a:pt x="186" y="40"/>
                  </a:lnTo>
                  <a:lnTo>
                    <a:pt x="184" y="40"/>
                  </a:lnTo>
                  <a:lnTo>
                    <a:pt x="184" y="42"/>
                  </a:lnTo>
                  <a:lnTo>
                    <a:pt x="182" y="42"/>
                  </a:lnTo>
                  <a:lnTo>
                    <a:pt x="180" y="42"/>
                  </a:lnTo>
                  <a:lnTo>
                    <a:pt x="180" y="44"/>
                  </a:lnTo>
                  <a:lnTo>
                    <a:pt x="179" y="44"/>
                  </a:lnTo>
                  <a:lnTo>
                    <a:pt x="180" y="44"/>
                  </a:lnTo>
                  <a:lnTo>
                    <a:pt x="180" y="46"/>
                  </a:lnTo>
                  <a:lnTo>
                    <a:pt x="180" y="48"/>
                  </a:lnTo>
                  <a:lnTo>
                    <a:pt x="182" y="48"/>
                  </a:lnTo>
                  <a:lnTo>
                    <a:pt x="180" y="49"/>
                  </a:lnTo>
                  <a:lnTo>
                    <a:pt x="180" y="51"/>
                  </a:lnTo>
                  <a:lnTo>
                    <a:pt x="179" y="51"/>
                  </a:lnTo>
                  <a:lnTo>
                    <a:pt x="179" y="53"/>
                  </a:lnTo>
                  <a:lnTo>
                    <a:pt x="179" y="55"/>
                  </a:lnTo>
                  <a:lnTo>
                    <a:pt x="180" y="55"/>
                  </a:lnTo>
                  <a:lnTo>
                    <a:pt x="180" y="57"/>
                  </a:lnTo>
                  <a:lnTo>
                    <a:pt x="180" y="59"/>
                  </a:lnTo>
                  <a:lnTo>
                    <a:pt x="180" y="61"/>
                  </a:lnTo>
                  <a:lnTo>
                    <a:pt x="179" y="63"/>
                  </a:lnTo>
                  <a:lnTo>
                    <a:pt x="179" y="65"/>
                  </a:lnTo>
                  <a:lnTo>
                    <a:pt x="180" y="65"/>
                  </a:lnTo>
                  <a:lnTo>
                    <a:pt x="180" y="67"/>
                  </a:lnTo>
                  <a:lnTo>
                    <a:pt x="182" y="67"/>
                  </a:lnTo>
                  <a:lnTo>
                    <a:pt x="184" y="67"/>
                  </a:lnTo>
                  <a:lnTo>
                    <a:pt x="182" y="69"/>
                  </a:lnTo>
                  <a:lnTo>
                    <a:pt x="180" y="71"/>
                  </a:lnTo>
                  <a:lnTo>
                    <a:pt x="179" y="71"/>
                  </a:lnTo>
                  <a:lnTo>
                    <a:pt x="177" y="71"/>
                  </a:lnTo>
                  <a:lnTo>
                    <a:pt x="175" y="72"/>
                  </a:lnTo>
                  <a:lnTo>
                    <a:pt x="175" y="74"/>
                  </a:lnTo>
                  <a:lnTo>
                    <a:pt x="175" y="76"/>
                  </a:lnTo>
                  <a:lnTo>
                    <a:pt x="175" y="78"/>
                  </a:lnTo>
                  <a:lnTo>
                    <a:pt x="175" y="80"/>
                  </a:lnTo>
                  <a:lnTo>
                    <a:pt x="175" y="82"/>
                  </a:lnTo>
                  <a:lnTo>
                    <a:pt x="175" y="84"/>
                  </a:lnTo>
                  <a:lnTo>
                    <a:pt x="173" y="84"/>
                  </a:lnTo>
                  <a:lnTo>
                    <a:pt x="173" y="86"/>
                  </a:lnTo>
                  <a:lnTo>
                    <a:pt x="171" y="86"/>
                  </a:lnTo>
                  <a:lnTo>
                    <a:pt x="171" y="88"/>
                  </a:lnTo>
                  <a:lnTo>
                    <a:pt x="173" y="90"/>
                  </a:lnTo>
                  <a:lnTo>
                    <a:pt x="171" y="90"/>
                  </a:lnTo>
                  <a:lnTo>
                    <a:pt x="173" y="90"/>
                  </a:lnTo>
                  <a:lnTo>
                    <a:pt x="173" y="92"/>
                  </a:lnTo>
                  <a:lnTo>
                    <a:pt x="175" y="92"/>
                  </a:lnTo>
                  <a:lnTo>
                    <a:pt x="175" y="94"/>
                  </a:lnTo>
                  <a:lnTo>
                    <a:pt x="175" y="96"/>
                  </a:lnTo>
                  <a:lnTo>
                    <a:pt x="177" y="94"/>
                  </a:lnTo>
                  <a:lnTo>
                    <a:pt x="179" y="94"/>
                  </a:lnTo>
                  <a:lnTo>
                    <a:pt x="177" y="96"/>
                  </a:lnTo>
                  <a:lnTo>
                    <a:pt x="175" y="96"/>
                  </a:lnTo>
                  <a:lnTo>
                    <a:pt x="171" y="97"/>
                  </a:lnTo>
                  <a:lnTo>
                    <a:pt x="169" y="97"/>
                  </a:lnTo>
                  <a:lnTo>
                    <a:pt x="167" y="99"/>
                  </a:lnTo>
                  <a:lnTo>
                    <a:pt x="165" y="99"/>
                  </a:lnTo>
                  <a:lnTo>
                    <a:pt x="163" y="99"/>
                  </a:lnTo>
                  <a:lnTo>
                    <a:pt x="161" y="99"/>
                  </a:lnTo>
                  <a:lnTo>
                    <a:pt x="159" y="101"/>
                  </a:lnTo>
                  <a:lnTo>
                    <a:pt x="157" y="101"/>
                  </a:lnTo>
                  <a:lnTo>
                    <a:pt x="156" y="101"/>
                  </a:lnTo>
                  <a:lnTo>
                    <a:pt x="154" y="103"/>
                  </a:lnTo>
                  <a:lnTo>
                    <a:pt x="152" y="103"/>
                  </a:lnTo>
                  <a:lnTo>
                    <a:pt x="150" y="105"/>
                  </a:lnTo>
                  <a:lnTo>
                    <a:pt x="148" y="105"/>
                  </a:lnTo>
                  <a:lnTo>
                    <a:pt x="146" y="105"/>
                  </a:lnTo>
                  <a:lnTo>
                    <a:pt x="144" y="105"/>
                  </a:lnTo>
                  <a:lnTo>
                    <a:pt x="142" y="107"/>
                  </a:lnTo>
                  <a:lnTo>
                    <a:pt x="140" y="107"/>
                  </a:lnTo>
                  <a:lnTo>
                    <a:pt x="138" y="107"/>
                  </a:lnTo>
                  <a:lnTo>
                    <a:pt x="136" y="107"/>
                  </a:lnTo>
                  <a:lnTo>
                    <a:pt x="134" y="109"/>
                  </a:lnTo>
                  <a:lnTo>
                    <a:pt x="132" y="111"/>
                  </a:lnTo>
                  <a:lnTo>
                    <a:pt x="131" y="111"/>
                  </a:lnTo>
                  <a:lnTo>
                    <a:pt x="131" y="113"/>
                  </a:lnTo>
                  <a:lnTo>
                    <a:pt x="132" y="115"/>
                  </a:lnTo>
                  <a:lnTo>
                    <a:pt x="132" y="117"/>
                  </a:lnTo>
                  <a:lnTo>
                    <a:pt x="134" y="117"/>
                  </a:lnTo>
                  <a:lnTo>
                    <a:pt x="134" y="119"/>
                  </a:lnTo>
                  <a:lnTo>
                    <a:pt x="134" y="120"/>
                  </a:lnTo>
                  <a:lnTo>
                    <a:pt x="132" y="120"/>
                  </a:lnTo>
                  <a:lnTo>
                    <a:pt x="131" y="120"/>
                  </a:lnTo>
                  <a:lnTo>
                    <a:pt x="129" y="120"/>
                  </a:lnTo>
                  <a:lnTo>
                    <a:pt x="127" y="120"/>
                  </a:lnTo>
                  <a:lnTo>
                    <a:pt x="125" y="120"/>
                  </a:lnTo>
                  <a:lnTo>
                    <a:pt x="123" y="120"/>
                  </a:lnTo>
                  <a:lnTo>
                    <a:pt x="123" y="122"/>
                  </a:lnTo>
                  <a:lnTo>
                    <a:pt x="121" y="120"/>
                  </a:lnTo>
                  <a:lnTo>
                    <a:pt x="121" y="122"/>
                  </a:lnTo>
                  <a:lnTo>
                    <a:pt x="119" y="122"/>
                  </a:lnTo>
                  <a:lnTo>
                    <a:pt x="115" y="124"/>
                  </a:lnTo>
                  <a:lnTo>
                    <a:pt x="113" y="124"/>
                  </a:lnTo>
                  <a:lnTo>
                    <a:pt x="113" y="126"/>
                  </a:lnTo>
                  <a:lnTo>
                    <a:pt x="111" y="126"/>
                  </a:lnTo>
                  <a:lnTo>
                    <a:pt x="109" y="126"/>
                  </a:lnTo>
                  <a:lnTo>
                    <a:pt x="109" y="128"/>
                  </a:lnTo>
                  <a:lnTo>
                    <a:pt x="109" y="130"/>
                  </a:lnTo>
                  <a:lnTo>
                    <a:pt x="109" y="132"/>
                  </a:lnTo>
                  <a:lnTo>
                    <a:pt x="109" y="134"/>
                  </a:lnTo>
                  <a:lnTo>
                    <a:pt x="109" y="136"/>
                  </a:lnTo>
                  <a:lnTo>
                    <a:pt x="108" y="136"/>
                  </a:lnTo>
                  <a:lnTo>
                    <a:pt x="106" y="136"/>
                  </a:lnTo>
                  <a:lnTo>
                    <a:pt x="104" y="136"/>
                  </a:lnTo>
                  <a:lnTo>
                    <a:pt x="106" y="136"/>
                  </a:lnTo>
                  <a:lnTo>
                    <a:pt x="104" y="136"/>
                  </a:lnTo>
                  <a:lnTo>
                    <a:pt x="102" y="136"/>
                  </a:lnTo>
                  <a:lnTo>
                    <a:pt x="102" y="138"/>
                  </a:lnTo>
                  <a:lnTo>
                    <a:pt x="102" y="136"/>
                  </a:lnTo>
                  <a:lnTo>
                    <a:pt x="100" y="136"/>
                  </a:lnTo>
                  <a:lnTo>
                    <a:pt x="102" y="136"/>
                  </a:lnTo>
                  <a:lnTo>
                    <a:pt x="102" y="138"/>
                  </a:lnTo>
                  <a:lnTo>
                    <a:pt x="100" y="138"/>
                  </a:lnTo>
                  <a:lnTo>
                    <a:pt x="98" y="138"/>
                  </a:lnTo>
                  <a:lnTo>
                    <a:pt x="100" y="138"/>
                  </a:lnTo>
                  <a:lnTo>
                    <a:pt x="98" y="138"/>
                  </a:lnTo>
                  <a:lnTo>
                    <a:pt x="98" y="140"/>
                  </a:lnTo>
                  <a:lnTo>
                    <a:pt x="96" y="140"/>
                  </a:lnTo>
                  <a:lnTo>
                    <a:pt x="98" y="140"/>
                  </a:lnTo>
                  <a:lnTo>
                    <a:pt x="96" y="142"/>
                  </a:lnTo>
                  <a:lnTo>
                    <a:pt x="96" y="140"/>
                  </a:lnTo>
                  <a:lnTo>
                    <a:pt x="94" y="140"/>
                  </a:lnTo>
                  <a:lnTo>
                    <a:pt x="92" y="140"/>
                  </a:lnTo>
                  <a:lnTo>
                    <a:pt x="92" y="142"/>
                  </a:lnTo>
                  <a:lnTo>
                    <a:pt x="94" y="142"/>
                  </a:lnTo>
                  <a:lnTo>
                    <a:pt x="92" y="142"/>
                  </a:lnTo>
                  <a:lnTo>
                    <a:pt x="90" y="144"/>
                  </a:lnTo>
                  <a:lnTo>
                    <a:pt x="92" y="144"/>
                  </a:lnTo>
                  <a:lnTo>
                    <a:pt x="90" y="144"/>
                  </a:lnTo>
                  <a:lnTo>
                    <a:pt x="92" y="145"/>
                  </a:lnTo>
                  <a:lnTo>
                    <a:pt x="90" y="145"/>
                  </a:lnTo>
                  <a:lnTo>
                    <a:pt x="90" y="144"/>
                  </a:lnTo>
                  <a:lnTo>
                    <a:pt x="90" y="145"/>
                  </a:lnTo>
                  <a:lnTo>
                    <a:pt x="88" y="145"/>
                  </a:lnTo>
                  <a:lnTo>
                    <a:pt x="88" y="147"/>
                  </a:lnTo>
                  <a:lnTo>
                    <a:pt x="86" y="147"/>
                  </a:lnTo>
                  <a:lnTo>
                    <a:pt x="86" y="149"/>
                  </a:lnTo>
                  <a:lnTo>
                    <a:pt x="84" y="151"/>
                  </a:lnTo>
                  <a:lnTo>
                    <a:pt x="86" y="151"/>
                  </a:lnTo>
                  <a:lnTo>
                    <a:pt x="86" y="153"/>
                  </a:lnTo>
                  <a:lnTo>
                    <a:pt x="84" y="153"/>
                  </a:lnTo>
                  <a:lnTo>
                    <a:pt x="86" y="153"/>
                  </a:lnTo>
                  <a:lnTo>
                    <a:pt x="84" y="153"/>
                  </a:lnTo>
                  <a:lnTo>
                    <a:pt x="84" y="155"/>
                  </a:lnTo>
                  <a:lnTo>
                    <a:pt x="83" y="155"/>
                  </a:lnTo>
                  <a:lnTo>
                    <a:pt x="81" y="157"/>
                  </a:lnTo>
                  <a:lnTo>
                    <a:pt x="83" y="157"/>
                  </a:lnTo>
                  <a:lnTo>
                    <a:pt x="81" y="157"/>
                  </a:lnTo>
                  <a:lnTo>
                    <a:pt x="83" y="157"/>
                  </a:lnTo>
                  <a:lnTo>
                    <a:pt x="81" y="159"/>
                  </a:lnTo>
                  <a:lnTo>
                    <a:pt x="79" y="159"/>
                  </a:lnTo>
                  <a:lnTo>
                    <a:pt x="79" y="161"/>
                  </a:lnTo>
                  <a:lnTo>
                    <a:pt x="77" y="161"/>
                  </a:lnTo>
                  <a:lnTo>
                    <a:pt x="75" y="161"/>
                  </a:lnTo>
                  <a:lnTo>
                    <a:pt x="73" y="161"/>
                  </a:lnTo>
                  <a:lnTo>
                    <a:pt x="71" y="161"/>
                  </a:lnTo>
                  <a:lnTo>
                    <a:pt x="71" y="159"/>
                  </a:lnTo>
                  <a:lnTo>
                    <a:pt x="69" y="159"/>
                  </a:lnTo>
                  <a:lnTo>
                    <a:pt x="67" y="159"/>
                  </a:lnTo>
                  <a:lnTo>
                    <a:pt x="65" y="159"/>
                  </a:lnTo>
                  <a:lnTo>
                    <a:pt x="65" y="161"/>
                  </a:lnTo>
                  <a:lnTo>
                    <a:pt x="65" y="159"/>
                  </a:lnTo>
                  <a:lnTo>
                    <a:pt x="63" y="161"/>
                  </a:lnTo>
                  <a:lnTo>
                    <a:pt x="61" y="159"/>
                  </a:lnTo>
                  <a:lnTo>
                    <a:pt x="60" y="157"/>
                  </a:lnTo>
                  <a:lnTo>
                    <a:pt x="58" y="157"/>
                  </a:lnTo>
                  <a:lnTo>
                    <a:pt x="56" y="157"/>
                  </a:lnTo>
                  <a:lnTo>
                    <a:pt x="56" y="159"/>
                  </a:lnTo>
                  <a:lnTo>
                    <a:pt x="56" y="157"/>
                  </a:lnTo>
                  <a:lnTo>
                    <a:pt x="54" y="157"/>
                  </a:lnTo>
                  <a:lnTo>
                    <a:pt x="52" y="157"/>
                  </a:lnTo>
                  <a:lnTo>
                    <a:pt x="52" y="155"/>
                  </a:lnTo>
                  <a:lnTo>
                    <a:pt x="50" y="155"/>
                  </a:lnTo>
                  <a:lnTo>
                    <a:pt x="50" y="153"/>
                  </a:lnTo>
                  <a:lnTo>
                    <a:pt x="48" y="153"/>
                  </a:lnTo>
                  <a:lnTo>
                    <a:pt x="46" y="153"/>
                  </a:lnTo>
                  <a:lnTo>
                    <a:pt x="44" y="153"/>
                  </a:lnTo>
                  <a:lnTo>
                    <a:pt x="44" y="151"/>
                  </a:lnTo>
                  <a:lnTo>
                    <a:pt x="42" y="151"/>
                  </a:lnTo>
                  <a:lnTo>
                    <a:pt x="42" y="153"/>
                  </a:lnTo>
                  <a:lnTo>
                    <a:pt x="40" y="153"/>
                  </a:lnTo>
                  <a:lnTo>
                    <a:pt x="40" y="151"/>
                  </a:lnTo>
                  <a:lnTo>
                    <a:pt x="38" y="151"/>
                  </a:lnTo>
                  <a:lnTo>
                    <a:pt x="36" y="151"/>
                  </a:lnTo>
                  <a:lnTo>
                    <a:pt x="35" y="151"/>
                  </a:lnTo>
                  <a:lnTo>
                    <a:pt x="33" y="151"/>
                  </a:lnTo>
                  <a:lnTo>
                    <a:pt x="33" y="153"/>
                  </a:lnTo>
                  <a:lnTo>
                    <a:pt x="31" y="153"/>
                  </a:lnTo>
                  <a:lnTo>
                    <a:pt x="29" y="153"/>
                  </a:lnTo>
                  <a:lnTo>
                    <a:pt x="27" y="153"/>
                  </a:lnTo>
                  <a:lnTo>
                    <a:pt x="25" y="153"/>
                  </a:lnTo>
                  <a:lnTo>
                    <a:pt x="23" y="153"/>
                  </a:lnTo>
                  <a:lnTo>
                    <a:pt x="23" y="155"/>
                  </a:lnTo>
                  <a:lnTo>
                    <a:pt x="23" y="153"/>
                  </a:lnTo>
                  <a:lnTo>
                    <a:pt x="21" y="153"/>
                  </a:lnTo>
                  <a:lnTo>
                    <a:pt x="19" y="153"/>
                  </a:lnTo>
                  <a:lnTo>
                    <a:pt x="19" y="151"/>
                  </a:lnTo>
                  <a:lnTo>
                    <a:pt x="17" y="151"/>
                  </a:lnTo>
                  <a:lnTo>
                    <a:pt x="17" y="149"/>
                  </a:lnTo>
                  <a:lnTo>
                    <a:pt x="15" y="149"/>
                  </a:lnTo>
                  <a:lnTo>
                    <a:pt x="15" y="147"/>
                  </a:lnTo>
                  <a:lnTo>
                    <a:pt x="13" y="147"/>
                  </a:lnTo>
                  <a:lnTo>
                    <a:pt x="12" y="145"/>
                  </a:lnTo>
                  <a:lnTo>
                    <a:pt x="12" y="144"/>
                  </a:lnTo>
                  <a:lnTo>
                    <a:pt x="10" y="144"/>
                  </a:lnTo>
                  <a:lnTo>
                    <a:pt x="10" y="142"/>
                  </a:lnTo>
                  <a:lnTo>
                    <a:pt x="8" y="142"/>
                  </a:lnTo>
                  <a:lnTo>
                    <a:pt x="8" y="140"/>
                  </a:lnTo>
                  <a:lnTo>
                    <a:pt x="6" y="140"/>
                  </a:lnTo>
                  <a:lnTo>
                    <a:pt x="6" y="138"/>
                  </a:lnTo>
                  <a:lnTo>
                    <a:pt x="4" y="138"/>
                  </a:lnTo>
                  <a:lnTo>
                    <a:pt x="2" y="138"/>
                  </a:lnTo>
                  <a:lnTo>
                    <a:pt x="2" y="136"/>
                  </a:lnTo>
                  <a:lnTo>
                    <a:pt x="2" y="134"/>
                  </a:lnTo>
                  <a:lnTo>
                    <a:pt x="2" y="132"/>
                  </a:lnTo>
                  <a:lnTo>
                    <a:pt x="0" y="132"/>
                  </a:lnTo>
                  <a:lnTo>
                    <a:pt x="2" y="132"/>
                  </a:lnTo>
                  <a:lnTo>
                    <a:pt x="0" y="130"/>
                  </a:lnTo>
                  <a:lnTo>
                    <a:pt x="0" y="128"/>
                  </a:lnTo>
                  <a:lnTo>
                    <a:pt x="0" y="126"/>
                  </a:lnTo>
                  <a:lnTo>
                    <a:pt x="0" y="124"/>
                  </a:lnTo>
                  <a:lnTo>
                    <a:pt x="0" y="122"/>
                  </a:lnTo>
                  <a:lnTo>
                    <a:pt x="0" y="120"/>
                  </a:lnTo>
                  <a:lnTo>
                    <a:pt x="0" y="119"/>
                  </a:lnTo>
                  <a:lnTo>
                    <a:pt x="0" y="117"/>
                  </a:lnTo>
                  <a:lnTo>
                    <a:pt x="0" y="115"/>
                  </a:lnTo>
                  <a:lnTo>
                    <a:pt x="0" y="113"/>
                  </a:lnTo>
                  <a:lnTo>
                    <a:pt x="0" y="109"/>
                  </a:lnTo>
                  <a:lnTo>
                    <a:pt x="0" y="107"/>
                  </a:lnTo>
                  <a:lnTo>
                    <a:pt x="0" y="105"/>
                  </a:lnTo>
                  <a:lnTo>
                    <a:pt x="0" y="103"/>
                  </a:lnTo>
                  <a:lnTo>
                    <a:pt x="0" y="99"/>
                  </a:lnTo>
                  <a:lnTo>
                    <a:pt x="0" y="97"/>
                  </a:lnTo>
                  <a:lnTo>
                    <a:pt x="0" y="96"/>
                  </a:lnTo>
                  <a:lnTo>
                    <a:pt x="0" y="92"/>
                  </a:lnTo>
                  <a:lnTo>
                    <a:pt x="0" y="90"/>
                  </a:lnTo>
                  <a:lnTo>
                    <a:pt x="0" y="88"/>
                  </a:lnTo>
                  <a:lnTo>
                    <a:pt x="0" y="86"/>
                  </a:lnTo>
                  <a:lnTo>
                    <a:pt x="0" y="82"/>
                  </a:lnTo>
                  <a:lnTo>
                    <a:pt x="0" y="80"/>
                  </a:lnTo>
                  <a:lnTo>
                    <a:pt x="0" y="78"/>
                  </a:lnTo>
                  <a:lnTo>
                    <a:pt x="2" y="78"/>
                  </a:lnTo>
                  <a:lnTo>
                    <a:pt x="4" y="78"/>
                  </a:lnTo>
                  <a:lnTo>
                    <a:pt x="6" y="78"/>
                  </a:lnTo>
                  <a:lnTo>
                    <a:pt x="8" y="78"/>
                  </a:lnTo>
                  <a:lnTo>
                    <a:pt x="10" y="78"/>
                  </a:lnTo>
                  <a:lnTo>
                    <a:pt x="12" y="78"/>
                  </a:lnTo>
                  <a:lnTo>
                    <a:pt x="13" y="78"/>
                  </a:lnTo>
                  <a:lnTo>
                    <a:pt x="15" y="78"/>
                  </a:lnTo>
                  <a:lnTo>
                    <a:pt x="17" y="78"/>
                  </a:lnTo>
                  <a:lnTo>
                    <a:pt x="19" y="78"/>
                  </a:lnTo>
                  <a:lnTo>
                    <a:pt x="21" y="78"/>
                  </a:lnTo>
                  <a:lnTo>
                    <a:pt x="23" y="78"/>
                  </a:lnTo>
                  <a:lnTo>
                    <a:pt x="25" y="78"/>
                  </a:lnTo>
                  <a:lnTo>
                    <a:pt x="27" y="78"/>
                  </a:lnTo>
                  <a:lnTo>
                    <a:pt x="29" y="78"/>
                  </a:lnTo>
                  <a:lnTo>
                    <a:pt x="31" y="78"/>
                  </a:lnTo>
                  <a:lnTo>
                    <a:pt x="33" y="78"/>
                  </a:lnTo>
                  <a:lnTo>
                    <a:pt x="33" y="76"/>
                  </a:lnTo>
                  <a:lnTo>
                    <a:pt x="31" y="76"/>
                  </a:lnTo>
                  <a:lnTo>
                    <a:pt x="31" y="74"/>
                  </a:lnTo>
                  <a:lnTo>
                    <a:pt x="31" y="72"/>
                  </a:lnTo>
                  <a:lnTo>
                    <a:pt x="31" y="71"/>
                  </a:lnTo>
                  <a:lnTo>
                    <a:pt x="33" y="69"/>
                  </a:lnTo>
                  <a:lnTo>
                    <a:pt x="33" y="67"/>
                  </a:lnTo>
                  <a:lnTo>
                    <a:pt x="33" y="65"/>
                  </a:lnTo>
                  <a:lnTo>
                    <a:pt x="31" y="65"/>
                  </a:lnTo>
                  <a:lnTo>
                    <a:pt x="31" y="61"/>
                  </a:lnTo>
                  <a:lnTo>
                    <a:pt x="31" y="59"/>
                  </a:lnTo>
                  <a:lnTo>
                    <a:pt x="33" y="59"/>
                  </a:lnTo>
                  <a:lnTo>
                    <a:pt x="33" y="57"/>
                  </a:lnTo>
                  <a:lnTo>
                    <a:pt x="31" y="57"/>
                  </a:lnTo>
                  <a:lnTo>
                    <a:pt x="31" y="55"/>
                  </a:lnTo>
                  <a:lnTo>
                    <a:pt x="33" y="55"/>
                  </a:lnTo>
                  <a:lnTo>
                    <a:pt x="33" y="53"/>
                  </a:lnTo>
                  <a:lnTo>
                    <a:pt x="33" y="51"/>
                  </a:lnTo>
                  <a:lnTo>
                    <a:pt x="33" y="49"/>
                  </a:lnTo>
                  <a:lnTo>
                    <a:pt x="33" y="48"/>
                  </a:lnTo>
                  <a:lnTo>
                    <a:pt x="33" y="46"/>
                  </a:lnTo>
                  <a:lnTo>
                    <a:pt x="33" y="44"/>
                  </a:lnTo>
                  <a:lnTo>
                    <a:pt x="31" y="44"/>
                  </a:lnTo>
                  <a:lnTo>
                    <a:pt x="33" y="44"/>
                  </a:lnTo>
                  <a:lnTo>
                    <a:pt x="35" y="44"/>
                  </a:lnTo>
                  <a:lnTo>
                    <a:pt x="35" y="46"/>
                  </a:lnTo>
                  <a:lnTo>
                    <a:pt x="36" y="46"/>
                  </a:lnTo>
                  <a:lnTo>
                    <a:pt x="38" y="46"/>
                  </a:lnTo>
                  <a:lnTo>
                    <a:pt x="38" y="48"/>
                  </a:lnTo>
                  <a:lnTo>
                    <a:pt x="38" y="49"/>
                  </a:lnTo>
                  <a:lnTo>
                    <a:pt x="38" y="51"/>
                  </a:lnTo>
                  <a:lnTo>
                    <a:pt x="36" y="51"/>
                  </a:lnTo>
                  <a:lnTo>
                    <a:pt x="38" y="51"/>
                  </a:lnTo>
                  <a:lnTo>
                    <a:pt x="38" y="53"/>
                  </a:lnTo>
                  <a:lnTo>
                    <a:pt x="40" y="53"/>
                  </a:lnTo>
                  <a:lnTo>
                    <a:pt x="40" y="51"/>
                  </a:lnTo>
                  <a:lnTo>
                    <a:pt x="42" y="51"/>
                  </a:lnTo>
                  <a:lnTo>
                    <a:pt x="44" y="51"/>
                  </a:lnTo>
                  <a:lnTo>
                    <a:pt x="46" y="49"/>
                  </a:lnTo>
                  <a:lnTo>
                    <a:pt x="48" y="49"/>
                  </a:lnTo>
                  <a:lnTo>
                    <a:pt x="50" y="49"/>
                  </a:lnTo>
                  <a:lnTo>
                    <a:pt x="52" y="49"/>
                  </a:lnTo>
                  <a:lnTo>
                    <a:pt x="52" y="48"/>
                  </a:lnTo>
                  <a:lnTo>
                    <a:pt x="54" y="48"/>
                  </a:lnTo>
                  <a:lnTo>
                    <a:pt x="54" y="49"/>
                  </a:lnTo>
                  <a:lnTo>
                    <a:pt x="52" y="49"/>
                  </a:lnTo>
                  <a:lnTo>
                    <a:pt x="54" y="49"/>
                  </a:lnTo>
                  <a:lnTo>
                    <a:pt x="54" y="51"/>
                  </a:lnTo>
                  <a:lnTo>
                    <a:pt x="52" y="51"/>
                  </a:lnTo>
                  <a:lnTo>
                    <a:pt x="54" y="53"/>
                  </a:lnTo>
                  <a:lnTo>
                    <a:pt x="54" y="55"/>
                  </a:lnTo>
                  <a:lnTo>
                    <a:pt x="56" y="57"/>
                  </a:lnTo>
                  <a:lnTo>
                    <a:pt x="58" y="57"/>
                  </a:lnTo>
                  <a:lnTo>
                    <a:pt x="60" y="57"/>
                  </a:lnTo>
                  <a:lnTo>
                    <a:pt x="60" y="59"/>
                  </a:lnTo>
                  <a:lnTo>
                    <a:pt x="61" y="59"/>
                  </a:lnTo>
                  <a:lnTo>
                    <a:pt x="61" y="57"/>
                  </a:lnTo>
                  <a:lnTo>
                    <a:pt x="61" y="59"/>
                  </a:lnTo>
                  <a:lnTo>
                    <a:pt x="63" y="59"/>
                  </a:lnTo>
                  <a:lnTo>
                    <a:pt x="67" y="59"/>
                  </a:lnTo>
                  <a:lnTo>
                    <a:pt x="67" y="61"/>
                  </a:lnTo>
                  <a:lnTo>
                    <a:pt x="69" y="61"/>
                  </a:lnTo>
                  <a:lnTo>
                    <a:pt x="69" y="59"/>
                  </a:lnTo>
                  <a:lnTo>
                    <a:pt x="71" y="59"/>
                  </a:lnTo>
                  <a:lnTo>
                    <a:pt x="71" y="61"/>
                  </a:lnTo>
                  <a:lnTo>
                    <a:pt x="73" y="61"/>
                  </a:lnTo>
                  <a:lnTo>
                    <a:pt x="75" y="61"/>
                  </a:lnTo>
                  <a:lnTo>
                    <a:pt x="77" y="61"/>
                  </a:lnTo>
                  <a:lnTo>
                    <a:pt x="79" y="61"/>
                  </a:lnTo>
                  <a:lnTo>
                    <a:pt x="79" y="59"/>
                  </a:lnTo>
                  <a:lnTo>
                    <a:pt x="79" y="57"/>
                  </a:lnTo>
                  <a:lnTo>
                    <a:pt x="81" y="57"/>
                  </a:lnTo>
                  <a:lnTo>
                    <a:pt x="81" y="55"/>
                  </a:lnTo>
                  <a:lnTo>
                    <a:pt x="83" y="55"/>
                  </a:lnTo>
                  <a:lnTo>
                    <a:pt x="83" y="57"/>
                  </a:lnTo>
                  <a:lnTo>
                    <a:pt x="84" y="59"/>
                  </a:lnTo>
                  <a:lnTo>
                    <a:pt x="86" y="61"/>
                  </a:lnTo>
                  <a:lnTo>
                    <a:pt x="88" y="63"/>
                  </a:lnTo>
                  <a:lnTo>
                    <a:pt x="88" y="65"/>
                  </a:lnTo>
                  <a:lnTo>
                    <a:pt x="90" y="65"/>
                  </a:lnTo>
                  <a:lnTo>
                    <a:pt x="90" y="67"/>
                  </a:lnTo>
                  <a:lnTo>
                    <a:pt x="92" y="67"/>
                  </a:lnTo>
                  <a:lnTo>
                    <a:pt x="92" y="65"/>
                  </a:lnTo>
                  <a:lnTo>
                    <a:pt x="94" y="65"/>
                  </a:lnTo>
                  <a:lnTo>
                    <a:pt x="94" y="67"/>
                  </a:lnTo>
                  <a:lnTo>
                    <a:pt x="96" y="67"/>
                  </a:lnTo>
                  <a:lnTo>
                    <a:pt x="98" y="67"/>
                  </a:lnTo>
                  <a:lnTo>
                    <a:pt x="98" y="69"/>
                  </a:lnTo>
                  <a:lnTo>
                    <a:pt x="100" y="69"/>
                  </a:lnTo>
                  <a:lnTo>
                    <a:pt x="102" y="69"/>
                  </a:lnTo>
                  <a:lnTo>
                    <a:pt x="102" y="71"/>
                  </a:lnTo>
                  <a:lnTo>
                    <a:pt x="104" y="71"/>
                  </a:lnTo>
                  <a:lnTo>
                    <a:pt x="104" y="72"/>
                  </a:lnTo>
                  <a:lnTo>
                    <a:pt x="104" y="74"/>
                  </a:lnTo>
                  <a:lnTo>
                    <a:pt x="104" y="76"/>
                  </a:lnTo>
                  <a:lnTo>
                    <a:pt x="106" y="76"/>
                  </a:lnTo>
                  <a:lnTo>
                    <a:pt x="106" y="74"/>
                  </a:lnTo>
                  <a:lnTo>
                    <a:pt x="108" y="76"/>
                  </a:lnTo>
                  <a:lnTo>
                    <a:pt x="108" y="78"/>
                  </a:lnTo>
                  <a:lnTo>
                    <a:pt x="109" y="78"/>
                  </a:lnTo>
                  <a:lnTo>
                    <a:pt x="109" y="80"/>
                  </a:lnTo>
                  <a:lnTo>
                    <a:pt x="111" y="82"/>
                  </a:lnTo>
                  <a:lnTo>
                    <a:pt x="111" y="84"/>
                  </a:lnTo>
                  <a:lnTo>
                    <a:pt x="113" y="84"/>
                  </a:lnTo>
                  <a:lnTo>
                    <a:pt x="115" y="84"/>
                  </a:lnTo>
                  <a:lnTo>
                    <a:pt x="117" y="84"/>
                  </a:lnTo>
                  <a:lnTo>
                    <a:pt x="119" y="82"/>
                  </a:lnTo>
                  <a:lnTo>
                    <a:pt x="121" y="82"/>
                  </a:lnTo>
                  <a:lnTo>
                    <a:pt x="123" y="82"/>
                  </a:lnTo>
                  <a:lnTo>
                    <a:pt x="121" y="82"/>
                  </a:lnTo>
                  <a:lnTo>
                    <a:pt x="121" y="84"/>
                  </a:lnTo>
                  <a:lnTo>
                    <a:pt x="123" y="84"/>
                  </a:lnTo>
                  <a:lnTo>
                    <a:pt x="123" y="86"/>
                  </a:lnTo>
                  <a:lnTo>
                    <a:pt x="125" y="86"/>
                  </a:lnTo>
                  <a:lnTo>
                    <a:pt x="125" y="84"/>
                  </a:lnTo>
                  <a:lnTo>
                    <a:pt x="125" y="82"/>
                  </a:lnTo>
                  <a:lnTo>
                    <a:pt x="125" y="80"/>
                  </a:lnTo>
                  <a:lnTo>
                    <a:pt x="125" y="78"/>
                  </a:lnTo>
                  <a:lnTo>
                    <a:pt x="125" y="76"/>
                  </a:lnTo>
                  <a:lnTo>
                    <a:pt x="125" y="72"/>
                  </a:lnTo>
                  <a:lnTo>
                    <a:pt x="125" y="71"/>
                  </a:lnTo>
                  <a:lnTo>
                    <a:pt x="125" y="67"/>
                  </a:lnTo>
                  <a:lnTo>
                    <a:pt x="125" y="65"/>
                  </a:lnTo>
                  <a:lnTo>
                    <a:pt x="123" y="65"/>
                  </a:lnTo>
                  <a:lnTo>
                    <a:pt x="121" y="65"/>
                  </a:lnTo>
                  <a:lnTo>
                    <a:pt x="119" y="65"/>
                  </a:lnTo>
                  <a:lnTo>
                    <a:pt x="119" y="67"/>
                  </a:lnTo>
                  <a:lnTo>
                    <a:pt x="119" y="69"/>
                  </a:lnTo>
                  <a:lnTo>
                    <a:pt x="121" y="69"/>
                  </a:lnTo>
                  <a:lnTo>
                    <a:pt x="119" y="69"/>
                  </a:lnTo>
                  <a:lnTo>
                    <a:pt x="117" y="69"/>
                  </a:lnTo>
                  <a:lnTo>
                    <a:pt x="115" y="67"/>
                  </a:lnTo>
                  <a:lnTo>
                    <a:pt x="113" y="67"/>
                  </a:lnTo>
                  <a:lnTo>
                    <a:pt x="113" y="69"/>
                  </a:lnTo>
                  <a:lnTo>
                    <a:pt x="113" y="67"/>
                  </a:lnTo>
                  <a:lnTo>
                    <a:pt x="111" y="67"/>
                  </a:lnTo>
                  <a:lnTo>
                    <a:pt x="111" y="65"/>
                  </a:lnTo>
                  <a:lnTo>
                    <a:pt x="109" y="63"/>
                  </a:lnTo>
                  <a:lnTo>
                    <a:pt x="108" y="63"/>
                  </a:lnTo>
                  <a:lnTo>
                    <a:pt x="108" y="61"/>
                  </a:lnTo>
                  <a:lnTo>
                    <a:pt x="106" y="61"/>
                  </a:lnTo>
                  <a:lnTo>
                    <a:pt x="106" y="59"/>
                  </a:lnTo>
                  <a:lnTo>
                    <a:pt x="104" y="59"/>
                  </a:lnTo>
                  <a:lnTo>
                    <a:pt x="104" y="57"/>
                  </a:lnTo>
                  <a:lnTo>
                    <a:pt x="102" y="57"/>
                  </a:lnTo>
                  <a:lnTo>
                    <a:pt x="102" y="55"/>
                  </a:lnTo>
                  <a:lnTo>
                    <a:pt x="102" y="53"/>
                  </a:lnTo>
                  <a:lnTo>
                    <a:pt x="102" y="51"/>
                  </a:lnTo>
                  <a:lnTo>
                    <a:pt x="104" y="51"/>
                  </a:lnTo>
                  <a:lnTo>
                    <a:pt x="102" y="49"/>
                  </a:lnTo>
                  <a:lnTo>
                    <a:pt x="104" y="49"/>
                  </a:lnTo>
                  <a:lnTo>
                    <a:pt x="104" y="48"/>
                  </a:lnTo>
                  <a:lnTo>
                    <a:pt x="104" y="46"/>
                  </a:lnTo>
                  <a:lnTo>
                    <a:pt x="104" y="44"/>
                  </a:lnTo>
                  <a:lnTo>
                    <a:pt x="104" y="42"/>
                  </a:lnTo>
                  <a:lnTo>
                    <a:pt x="106" y="42"/>
                  </a:lnTo>
                  <a:lnTo>
                    <a:pt x="106" y="40"/>
                  </a:lnTo>
                  <a:lnTo>
                    <a:pt x="108" y="40"/>
                  </a:lnTo>
                  <a:lnTo>
                    <a:pt x="106" y="40"/>
                  </a:lnTo>
                  <a:lnTo>
                    <a:pt x="106" y="38"/>
                  </a:lnTo>
                  <a:lnTo>
                    <a:pt x="106" y="36"/>
                  </a:lnTo>
                  <a:lnTo>
                    <a:pt x="106" y="34"/>
                  </a:lnTo>
                  <a:lnTo>
                    <a:pt x="106" y="32"/>
                  </a:lnTo>
                  <a:lnTo>
                    <a:pt x="106" y="30"/>
                  </a:lnTo>
                  <a:lnTo>
                    <a:pt x="106" y="28"/>
                  </a:lnTo>
                  <a:lnTo>
                    <a:pt x="106" y="26"/>
                  </a:lnTo>
                  <a:lnTo>
                    <a:pt x="108" y="26"/>
                  </a:lnTo>
                  <a:lnTo>
                    <a:pt x="106" y="25"/>
                  </a:lnTo>
                  <a:lnTo>
                    <a:pt x="106" y="23"/>
                  </a:lnTo>
                  <a:lnTo>
                    <a:pt x="106" y="21"/>
                  </a:lnTo>
                  <a:lnTo>
                    <a:pt x="104" y="21"/>
                  </a:lnTo>
                  <a:lnTo>
                    <a:pt x="104" y="19"/>
                  </a:lnTo>
                  <a:lnTo>
                    <a:pt x="104" y="21"/>
                  </a:lnTo>
                  <a:lnTo>
                    <a:pt x="104" y="19"/>
                  </a:lnTo>
                  <a:lnTo>
                    <a:pt x="106" y="19"/>
                  </a:lnTo>
                  <a:lnTo>
                    <a:pt x="108" y="21"/>
                  </a:lnTo>
                  <a:lnTo>
                    <a:pt x="108" y="19"/>
                  </a:lnTo>
                  <a:lnTo>
                    <a:pt x="108" y="17"/>
                  </a:lnTo>
                  <a:lnTo>
                    <a:pt x="109" y="17"/>
                  </a:lnTo>
                  <a:lnTo>
                    <a:pt x="109" y="15"/>
                  </a:lnTo>
                  <a:lnTo>
                    <a:pt x="109" y="13"/>
                  </a:lnTo>
                  <a:lnTo>
                    <a:pt x="111" y="13"/>
                  </a:lnTo>
                  <a:lnTo>
                    <a:pt x="113" y="11"/>
                  </a:lnTo>
                  <a:lnTo>
                    <a:pt x="113" y="9"/>
                  </a:lnTo>
                  <a:lnTo>
                    <a:pt x="113" y="7"/>
                  </a:lnTo>
                  <a:lnTo>
                    <a:pt x="113" y="5"/>
                  </a:lnTo>
                  <a:lnTo>
                    <a:pt x="111" y="5"/>
                  </a:lnTo>
                  <a:lnTo>
                    <a:pt x="109" y="5"/>
                  </a:lnTo>
                  <a:lnTo>
                    <a:pt x="111" y="3"/>
                  </a:lnTo>
                  <a:lnTo>
                    <a:pt x="115" y="3"/>
                  </a:lnTo>
                  <a:lnTo>
                    <a:pt x="117" y="3"/>
                  </a:lnTo>
                  <a:lnTo>
                    <a:pt x="121" y="3"/>
                  </a:lnTo>
                  <a:lnTo>
                    <a:pt x="125" y="1"/>
                  </a:lnTo>
                  <a:lnTo>
                    <a:pt x="129" y="1"/>
                  </a:lnTo>
                  <a:lnTo>
                    <a:pt x="132" y="1"/>
                  </a:lnTo>
                  <a:lnTo>
                    <a:pt x="136" y="0"/>
                  </a:lnTo>
                  <a:lnTo>
                    <a:pt x="136" y="1"/>
                  </a:lnTo>
                  <a:lnTo>
                    <a:pt x="134" y="3"/>
                  </a:lnTo>
                  <a:lnTo>
                    <a:pt x="134" y="5"/>
                  </a:lnTo>
                  <a:lnTo>
                    <a:pt x="136" y="5"/>
                  </a:lnTo>
                  <a:lnTo>
                    <a:pt x="138" y="5"/>
                  </a:lnTo>
                  <a:lnTo>
                    <a:pt x="140" y="5"/>
                  </a:lnTo>
                  <a:lnTo>
                    <a:pt x="142" y="7"/>
                  </a:lnTo>
                  <a:lnTo>
                    <a:pt x="144" y="9"/>
                  </a:lnTo>
                  <a:lnTo>
                    <a:pt x="146" y="9"/>
                  </a:lnTo>
                  <a:lnTo>
                    <a:pt x="146" y="7"/>
                  </a:lnTo>
                  <a:lnTo>
                    <a:pt x="146" y="9"/>
                  </a:lnTo>
                  <a:lnTo>
                    <a:pt x="146" y="7"/>
                  </a:lnTo>
                  <a:lnTo>
                    <a:pt x="146" y="5"/>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0" name="Freeform 260"/>
            <p:cNvSpPr>
              <a:spLocks/>
            </p:cNvSpPr>
            <p:nvPr/>
          </p:nvSpPr>
          <p:spPr bwMode="auto">
            <a:xfrm>
              <a:off x="5667375" y="5230813"/>
              <a:ext cx="198438" cy="184150"/>
            </a:xfrm>
            <a:custGeom>
              <a:avLst/>
              <a:gdLst>
                <a:gd name="T0" fmla="*/ 84 w 125"/>
                <a:gd name="T1" fmla="*/ 6 h 116"/>
                <a:gd name="T2" fmla="*/ 92 w 125"/>
                <a:gd name="T3" fmla="*/ 6 h 116"/>
                <a:gd name="T4" fmla="*/ 100 w 125"/>
                <a:gd name="T5" fmla="*/ 10 h 116"/>
                <a:gd name="T6" fmla="*/ 105 w 125"/>
                <a:gd name="T7" fmla="*/ 14 h 116"/>
                <a:gd name="T8" fmla="*/ 119 w 125"/>
                <a:gd name="T9" fmla="*/ 18 h 116"/>
                <a:gd name="T10" fmla="*/ 123 w 125"/>
                <a:gd name="T11" fmla="*/ 20 h 116"/>
                <a:gd name="T12" fmla="*/ 121 w 125"/>
                <a:gd name="T13" fmla="*/ 24 h 116"/>
                <a:gd name="T14" fmla="*/ 123 w 125"/>
                <a:gd name="T15" fmla="*/ 29 h 116"/>
                <a:gd name="T16" fmla="*/ 123 w 125"/>
                <a:gd name="T17" fmla="*/ 35 h 116"/>
                <a:gd name="T18" fmla="*/ 123 w 125"/>
                <a:gd name="T19" fmla="*/ 45 h 116"/>
                <a:gd name="T20" fmla="*/ 121 w 125"/>
                <a:gd name="T21" fmla="*/ 50 h 116"/>
                <a:gd name="T22" fmla="*/ 119 w 125"/>
                <a:gd name="T23" fmla="*/ 58 h 116"/>
                <a:gd name="T24" fmla="*/ 121 w 125"/>
                <a:gd name="T25" fmla="*/ 66 h 116"/>
                <a:gd name="T26" fmla="*/ 123 w 125"/>
                <a:gd name="T27" fmla="*/ 70 h 116"/>
                <a:gd name="T28" fmla="*/ 121 w 125"/>
                <a:gd name="T29" fmla="*/ 75 h 116"/>
                <a:gd name="T30" fmla="*/ 117 w 125"/>
                <a:gd name="T31" fmla="*/ 83 h 116"/>
                <a:gd name="T32" fmla="*/ 115 w 125"/>
                <a:gd name="T33" fmla="*/ 91 h 116"/>
                <a:gd name="T34" fmla="*/ 111 w 125"/>
                <a:gd name="T35" fmla="*/ 98 h 116"/>
                <a:gd name="T36" fmla="*/ 105 w 125"/>
                <a:gd name="T37" fmla="*/ 104 h 116"/>
                <a:gd name="T38" fmla="*/ 100 w 125"/>
                <a:gd name="T39" fmla="*/ 112 h 116"/>
                <a:gd name="T40" fmla="*/ 92 w 125"/>
                <a:gd name="T41" fmla="*/ 114 h 116"/>
                <a:gd name="T42" fmla="*/ 82 w 125"/>
                <a:gd name="T43" fmla="*/ 114 h 116"/>
                <a:gd name="T44" fmla="*/ 75 w 125"/>
                <a:gd name="T45" fmla="*/ 112 h 116"/>
                <a:gd name="T46" fmla="*/ 69 w 125"/>
                <a:gd name="T47" fmla="*/ 112 h 116"/>
                <a:gd name="T48" fmla="*/ 61 w 125"/>
                <a:gd name="T49" fmla="*/ 110 h 116"/>
                <a:gd name="T50" fmla="*/ 61 w 125"/>
                <a:gd name="T51" fmla="*/ 104 h 116"/>
                <a:gd name="T52" fmla="*/ 52 w 125"/>
                <a:gd name="T53" fmla="*/ 102 h 116"/>
                <a:gd name="T54" fmla="*/ 44 w 125"/>
                <a:gd name="T55" fmla="*/ 100 h 116"/>
                <a:gd name="T56" fmla="*/ 42 w 125"/>
                <a:gd name="T57" fmla="*/ 98 h 116"/>
                <a:gd name="T58" fmla="*/ 38 w 125"/>
                <a:gd name="T59" fmla="*/ 93 h 116"/>
                <a:gd name="T60" fmla="*/ 38 w 125"/>
                <a:gd name="T61" fmla="*/ 83 h 116"/>
                <a:gd name="T62" fmla="*/ 32 w 125"/>
                <a:gd name="T63" fmla="*/ 83 h 116"/>
                <a:gd name="T64" fmla="*/ 29 w 125"/>
                <a:gd name="T65" fmla="*/ 73 h 116"/>
                <a:gd name="T66" fmla="*/ 21 w 125"/>
                <a:gd name="T67" fmla="*/ 72 h 116"/>
                <a:gd name="T68" fmla="*/ 17 w 125"/>
                <a:gd name="T69" fmla="*/ 66 h 116"/>
                <a:gd name="T70" fmla="*/ 11 w 125"/>
                <a:gd name="T71" fmla="*/ 58 h 116"/>
                <a:gd name="T72" fmla="*/ 6 w 125"/>
                <a:gd name="T73" fmla="*/ 48 h 116"/>
                <a:gd name="T74" fmla="*/ 0 w 125"/>
                <a:gd name="T75" fmla="*/ 39 h 116"/>
                <a:gd name="T76" fmla="*/ 4 w 125"/>
                <a:gd name="T77" fmla="*/ 37 h 116"/>
                <a:gd name="T78" fmla="*/ 13 w 125"/>
                <a:gd name="T79" fmla="*/ 39 h 116"/>
                <a:gd name="T80" fmla="*/ 19 w 125"/>
                <a:gd name="T81" fmla="*/ 39 h 116"/>
                <a:gd name="T82" fmla="*/ 27 w 125"/>
                <a:gd name="T83" fmla="*/ 41 h 116"/>
                <a:gd name="T84" fmla="*/ 29 w 125"/>
                <a:gd name="T85" fmla="*/ 41 h 116"/>
                <a:gd name="T86" fmla="*/ 31 w 125"/>
                <a:gd name="T87" fmla="*/ 37 h 116"/>
                <a:gd name="T88" fmla="*/ 34 w 125"/>
                <a:gd name="T89" fmla="*/ 31 h 116"/>
                <a:gd name="T90" fmla="*/ 38 w 125"/>
                <a:gd name="T91" fmla="*/ 27 h 116"/>
                <a:gd name="T92" fmla="*/ 42 w 125"/>
                <a:gd name="T93" fmla="*/ 25 h 116"/>
                <a:gd name="T94" fmla="*/ 44 w 125"/>
                <a:gd name="T95" fmla="*/ 24 h 116"/>
                <a:gd name="T96" fmla="*/ 48 w 125"/>
                <a:gd name="T97" fmla="*/ 22 h 116"/>
                <a:gd name="T98" fmla="*/ 52 w 125"/>
                <a:gd name="T99" fmla="*/ 20 h 116"/>
                <a:gd name="T100" fmla="*/ 57 w 125"/>
                <a:gd name="T101" fmla="*/ 20 h 116"/>
                <a:gd name="T102" fmla="*/ 57 w 125"/>
                <a:gd name="T103" fmla="*/ 16 h 116"/>
                <a:gd name="T104" fmla="*/ 57 w 125"/>
                <a:gd name="T105" fmla="*/ 10 h 116"/>
                <a:gd name="T106" fmla="*/ 61 w 125"/>
                <a:gd name="T107" fmla="*/ 4 h 116"/>
                <a:gd name="T108" fmla="*/ 71 w 125"/>
                <a:gd name="T109" fmla="*/ 2 h 116"/>
                <a:gd name="T110" fmla="*/ 79 w 125"/>
                <a:gd name="T11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5" h="116">
                  <a:moveTo>
                    <a:pt x="82" y="0"/>
                  </a:moveTo>
                  <a:lnTo>
                    <a:pt x="82" y="2"/>
                  </a:lnTo>
                  <a:lnTo>
                    <a:pt x="82" y="4"/>
                  </a:lnTo>
                  <a:lnTo>
                    <a:pt x="82" y="6"/>
                  </a:lnTo>
                  <a:lnTo>
                    <a:pt x="84" y="6"/>
                  </a:lnTo>
                  <a:lnTo>
                    <a:pt x="88" y="6"/>
                  </a:lnTo>
                  <a:lnTo>
                    <a:pt x="90" y="6"/>
                  </a:lnTo>
                  <a:lnTo>
                    <a:pt x="90" y="8"/>
                  </a:lnTo>
                  <a:lnTo>
                    <a:pt x="92" y="8"/>
                  </a:lnTo>
                  <a:lnTo>
                    <a:pt x="92" y="6"/>
                  </a:lnTo>
                  <a:lnTo>
                    <a:pt x="94" y="6"/>
                  </a:lnTo>
                  <a:lnTo>
                    <a:pt x="96" y="8"/>
                  </a:lnTo>
                  <a:lnTo>
                    <a:pt x="98" y="8"/>
                  </a:lnTo>
                  <a:lnTo>
                    <a:pt x="98" y="10"/>
                  </a:lnTo>
                  <a:lnTo>
                    <a:pt x="100" y="10"/>
                  </a:lnTo>
                  <a:lnTo>
                    <a:pt x="102" y="10"/>
                  </a:lnTo>
                  <a:lnTo>
                    <a:pt x="104" y="10"/>
                  </a:lnTo>
                  <a:lnTo>
                    <a:pt x="104" y="12"/>
                  </a:lnTo>
                  <a:lnTo>
                    <a:pt x="105" y="12"/>
                  </a:lnTo>
                  <a:lnTo>
                    <a:pt x="105" y="14"/>
                  </a:lnTo>
                  <a:lnTo>
                    <a:pt x="107" y="14"/>
                  </a:lnTo>
                  <a:lnTo>
                    <a:pt x="111" y="14"/>
                  </a:lnTo>
                  <a:lnTo>
                    <a:pt x="113" y="16"/>
                  </a:lnTo>
                  <a:lnTo>
                    <a:pt x="117" y="16"/>
                  </a:lnTo>
                  <a:lnTo>
                    <a:pt x="119" y="18"/>
                  </a:lnTo>
                  <a:lnTo>
                    <a:pt x="119" y="20"/>
                  </a:lnTo>
                  <a:lnTo>
                    <a:pt x="119" y="18"/>
                  </a:lnTo>
                  <a:lnTo>
                    <a:pt x="121" y="18"/>
                  </a:lnTo>
                  <a:lnTo>
                    <a:pt x="121" y="20"/>
                  </a:lnTo>
                  <a:lnTo>
                    <a:pt x="123" y="20"/>
                  </a:lnTo>
                  <a:lnTo>
                    <a:pt x="123" y="18"/>
                  </a:lnTo>
                  <a:lnTo>
                    <a:pt x="123" y="20"/>
                  </a:lnTo>
                  <a:lnTo>
                    <a:pt x="123" y="22"/>
                  </a:lnTo>
                  <a:lnTo>
                    <a:pt x="121" y="22"/>
                  </a:lnTo>
                  <a:lnTo>
                    <a:pt x="121" y="24"/>
                  </a:lnTo>
                  <a:lnTo>
                    <a:pt x="123" y="25"/>
                  </a:lnTo>
                  <a:lnTo>
                    <a:pt x="123" y="27"/>
                  </a:lnTo>
                  <a:lnTo>
                    <a:pt x="123" y="29"/>
                  </a:lnTo>
                  <a:lnTo>
                    <a:pt x="125" y="29"/>
                  </a:lnTo>
                  <a:lnTo>
                    <a:pt x="123" y="29"/>
                  </a:lnTo>
                  <a:lnTo>
                    <a:pt x="123" y="31"/>
                  </a:lnTo>
                  <a:lnTo>
                    <a:pt x="123" y="33"/>
                  </a:lnTo>
                  <a:lnTo>
                    <a:pt x="125" y="33"/>
                  </a:lnTo>
                  <a:lnTo>
                    <a:pt x="125" y="35"/>
                  </a:lnTo>
                  <a:lnTo>
                    <a:pt x="123" y="35"/>
                  </a:lnTo>
                  <a:lnTo>
                    <a:pt x="123" y="37"/>
                  </a:lnTo>
                  <a:lnTo>
                    <a:pt x="123" y="39"/>
                  </a:lnTo>
                  <a:lnTo>
                    <a:pt x="123" y="41"/>
                  </a:lnTo>
                  <a:lnTo>
                    <a:pt x="123" y="43"/>
                  </a:lnTo>
                  <a:lnTo>
                    <a:pt x="123" y="45"/>
                  </a:lnTo>
                  <a:lnTo>
                    <a:pt x="125" y="47"/>
                  </a:lnTo>
                  <a:lnTo>
                    <a:pt x="123" y="47"/>
                  </a:lnTo>
                  <a:lnTo>
                    <a:pt x="123" y="48"/>
                  </a:lnTo>
                  <a:lnTo>
                    <a:pt x="121" y="48"/>
                  </a:lnTo>
                  <a:lnTo>
                    <a:pt x="121" y="50"/>
                  </a:lnTo>
                  <a:lnTo>
                    <a:pt x="123" y="52"/>
                  </a:lnTo>
                  <a:lnTo>
                    <a:pt x="121" y="54"/>
                  </a:lnTo>
                  <a:lnTo>
                    <a:pt x="119" y="54"/>
                  </a:lnTo>
                  <a:lnTo>
                    <a:pt x="119" y="56"/>
                  </a:lnTo>
                  <a:lnTo>
                    <a:pt x="119" y="58"/>
                  </a:lnTo>
                  <a:lnTo>
                    <a:pt x="121" y="58"/>
                  </a:lnTo>
                  <a:lnTo>
                    <a:pt x="121" y="62"/>
                  </a:lnTo>
                  <a:lnTo>
                    <a:pt x="119" y="64"/>
                  </a:lnTo>
                  <a:lnTo>
                    <a:pt x="119" y="66"/>
                  </a:lnTo>
                  <a:lnTo>
                    <a:pt x="121" y="66"/>
                  </a:lnTo>
                  <a:lnTo>
                    <a:pt x="121" y="68"/>
                  </a:lnTo>
                  <a:lnTo>
                    <a:pt x="121" y="70"/>
                  </a:lnTo>
                  <a:lnTo>
                    <a:pt x="121" y="68"/>
                  </a:lnTo>
                  <a:lnTo>
                    <a:pt x="123" y="68"/>
                  </a:lnTo>
                  <a:lnTo>
                    <a:pt x="123" y="70"/>
                  </a:lnTo>
                  <a:lnTo>
                    <a:pt x="125" y="70"/>
                  </a:lnTo>
                  <a:lnTo>
                    <a:pt x="125" y="72"/>
                  </a:lnTo>
                  <a:lnTo>
                    <a:pt x="123" y="73"/>
                  </a:lnTo>
                  <a:lnTo>
                    <a:pt x="123" y="75"/>
                  </a:lnTo>
                  <a:lnTo>
                    <a:pt x="121" y="75"/>
                  </a:lnTo>
                  <a:lnTo>
                    <a:pt x="121" y="77"/>
                  </a:lnTo>
                  <a:lnTo>
                    <a:pt x="121" y="79"/>
                  </a:lnTo>
                  <a:lnTo>
                    <a:pt x="119" y="81"/>
                  </a:lnTo>
                  <a:lnTo>
                    <a:pt x="119" y="83"/>
                  </a:lnTo>
                  <a:lnTo>
                    <a:pt x="117" y="83"/>
                  </a:lnTo>
                  <a:lnTo>
                    <a:pt x="115" y="83"/>
                  </a:lnTo>
                  <a:lnTo>
                    <a:pt x="115" y="85"/>
                  </a:lnTo>
                  <a:lnTo>
                    <a:pt x="115" y="87"/>
                  </a:lnTo>
                  <a:lnTo>
                    <a:pt x="115" y="89"/>
                  </a:lnTo>
                  <a:lnTo>
                    <a:pt x="115" y="91"/>
                  </a:lnTo>
                  <a:lnTo>
                    <a:pt x="113" y="93"/>
                  </a:lnTo>
                  <a:lnTo>
                    <a:pt x="113" y="95"/>
                  </a:lnTo>
                  <a:lnTo>
                    <a:pt x="115" y="96"/>
                  </a:lnTo>
                  <a:lnTo>
                    <a:pt x="113" y="96"/>
                  </a:lnTo>
                  <a:lnTo>
                    <a:pt x="111" y="98"/>
                  </a:lnTo>
                  <a:lnTo>
                    <a:pt x="109" y="100"/>
                  </a:lnTo>
                  <a:lnTo>
                    <a:pt x="109" y="102"/>
                  </a:lnTo>
                  <a:lnTo>
                    <a:pt x="107" y="102"/>
                  </a:lnTo>
                  <a:lnTo>
                    <a:pt x="107" y="104"/>
                  </a:lnTo>
                  <a:lnTo>
                    <a:pt x="105" y="104"/>
                  </a:lnTo>
                  <a:lnTo>
                    <a:pt x="105" y="106"/>
                  </a:lnTo>
                  <a:lnTo>
                    <a:pt x="104" y="106"/>
                  </a:lnTo>
                  <a:lnTo>
                    <a:pt x="104" y="108"/>
                  </a:lnTo>
                  <a:lnTo>
                    <a:pt x="102" y="110"/>
                  </a:lnTo>
                  <a:lnTo>
                    <a:pt x="100" y="112"/>
                  </a:lnTo>
                  <a:lnTo>
                    <a:pt x="98" y="114"/>
                  </a:lnTo>
                  <a:lnTo>
                    <a:pt x="96" y="116"/>
                  </a:lnTo>
                  <a:lnTo>
                    <a:pt x="96" y="114"/>
                  </a:lnTo>
                  <a:lnTo>
                    <a:pt x="94" y="114"/>
                  </a:lnTo>
                  <a:lnTo>
                    <a:pt x="92" y="114"/>
                  </a:lnTo>
                  <a:lnTo>
                    <a:pt x="90" y="114"/>
                  </a:lnTo>
                  <a:lnTo>
                    <a:pt x="88" y="114"/>
                  </a:lnTo>
                  <a:lnTo>
                    <a:pt x="86" y="114"/>
                  </a:lnTo>
                  <a:lnTo>
                    <a:pt x="84" y="114"/>
                  </a:lnTo>
                  <a:lnTo>
                    <a:pt x="82" y="114"/>
                  </a:lnTo>
                  <a:lnTo>
                    <a:pt x="80" y="114"/>
                  </a:lnTo>
                  <a:lnTo>
                    <a:pt x="79" y="114"/>
                  </a:lnTo>
                  <a:lnTo>
                    <a:pt x="77" y="114"/>
                  </a:lnTo>
                  <a:lnTo>
                    <a:pt x="77" y="112"/>
                  </a:lnTo>
                  <a:lnTo>
                    <a:pt x="75" y="112"/>
                  </a:lnTo>
                  <a:lnTo>
                    <a:pt x="73" y="112"/>
                  </a:lnTo>
                  <a:lnTo>
                    <a:pt x="73" y="110"/>
                  </a:lnTo>
                  <a:lnTo>
                    <a:pt x="71" y="110"/>
                  </a:lnTo>
                  <a:lnTo>
                    <a:pt x="69" y="110"/>
                  </a:lnTo>
                  <a:lnTo>
                    <a:pt x="69" y="112"/>
                  </a:lnTo>
                  <a:lnTo>
                    <a:pt x="67" y="112"/>
                  </a:lnTo>
                  <a:lnTo>
                    <a:pt x="67" y="110"/>
                  </a:lnTo>
                  <a:lnTo>
                    <a:pt x="65" y="112"/>
                  </a:lnTo>
                  <a:lnTo>
                    <a:pt x="63" y="110"/>
                  </a:lnTo>
                  <a:lnTo>
                    <a:pt x="61" y="110"/>
                  </a:lnTo>
                  <a:lnTo>
                    <a:pt x="61" y="108"/>
                  </a:lnTo>
                  <a:lnTo>
                    <a:pt x="59" y="108"/>
                  </a:lnTo>
                  <a:lnTo>
                    <a:pt x="59" y="106"/>
                  </a:lnTo>
                  <a:lnTo>
                    <a:pt x="61" y="106"/>
                  </a:lnTo>
                  <a:lnTo>
                    <a:pt x="61" y="104"/>
                  </a:lnTo>
                  <a:lnTo>
                    <a:pt x="59" y="104"/>
                  </a:lnTo>
                  <a:lnTo>
                    <a:pt x="57" y="104"/>
                  </a:lnTo>
                  <a:lnTo>
                    <a:pt x="56" y="102"/>
                  </a:lnTo>
                  <a:lnTo>
                    <a:pt x="54" y="102"/>
                  </a:lnTo>
                  <a:lnTo>
                    <a:pt x="52" y="102"/>
                  </a:lnTo>
                  <a:lnTo>
                    <a:pt x="50" y="102"/>
                  </a:lnTo>
                  <a:lnTo>
                    <a:pt x="50" y="100"/>
                  </a:lnTo>
                  <a:lnTo>
                    <a:pt x="48" y="100"/>
                  </a:lnTo>
                  <a:lnTo>
                    <a:pt x="46" y="100"/>
                  </a:lnTo>
                  <a:lnTo>
                    <a:pt x="44" y="100"/>
                  </a:lnTo>
                  <a:lnTo>
                    <a:pt x="42" y="100"/>
                  </a:lnTo>
                  <a:lnTo>
                    <a:pt x="44" y="98"/>
                  </a:lnTo>
                  <a:lnTo>
                    <a:pt x="42" y="98"/>
                  </a:lnTo>
                  <a:lnTo>
                    <a:pt x="44" y="98"/>
                  </a:lnTo>
                  <a:lnTo>
                    <a:pt x="42" y="98"/>
                  </a:lnTo>
                  <a:lnTo>
                    <a:pt x="42" y="96"/>
                  </a:lnTo>
                  <a:lnTo>
                    <a:pt x="42" y="95"/>
                  </a:lnTo>
                  <a:lnTo>
                    <a:pt x="40" y="95"/>
                  </a:lnTo>
                  <a:lnTo>
                    <a:pt x="40" y="93"/>
                  </a:lnTo>
                  <a:lnTo>
                    <a:pt x="38" y="93"/>
                  </a:lnTo>
                  <a:lnTo>
                    <a:pt x="38" y="91"/>
                  </a:lnTo>
                  <a:lnTo>
                    <a:pt x="38" y="89"/>
                  </a:lnTo>
                  <a:lnTo>
                    <a:pt x="38" y="87"/>
                  </a:lnTo>
                  <a:lnTo>
                    <a:pt x="38" y="85"/>
                  </a:lnTo>
                  <a:lnTo>
                    <a:pt x="38" y="83"/>
                  </a:lnTo>
                  <a:lnTo>
                    <a:pt x="38" y="81"/>
                  </a:lnTo>
                  <a:lnTo>
                    <a:pt x="36" y="83"/>
                  </a:lnTo>
                  <a:lnTo>
                    <a:pt x="34" y="81"/>
                  </a:lnTo>
                  <a:lnTo>
                    <a:pt x="32" y="81"/>
                  </a:lnTo>
                  <a:lnTo>
                    <a:pt x="32" y="83"/>
                  </a:lnTo>
                  <a:lnTo>
                    <a:pt x="32" y="79"/>
                  </a:lnTo>
                  <a:lnTo>
                    <a:pt x="32" y="77"/>
                  </a:lnTo>
                  <a:lnTo>
                    <a:pt x="31" y="75"/>
                  </a:lnTo>
                  <a:lnTo>
                    <a:pt x="29" y="75"/>
                  </a:lnTo>
                  <a:lnTo>
                    <a:pt x="29" y="73"/>
                  </a:lnTo>
                  <a:lnTo>
                    <a:pt x="27" y="73"/>
                  </a:lnTo>
                  <a:lnTo>
                    <a:pt x="25" y="73"/>
                  </a:lnTo>
                  <a:lnTo>
                    <a:pt x="23" y="73"/>
                  </a:lnTo>
                  <a:lnTo>
                    <a:pt x="23" y="72"/>
                  </a:lnTo>
                  <a:lnTo>
                    <a:pt x="21" y="72"/>
                  </a:lnTo>
                  <a:lnTo>
                    <a:pt x="21" y="70"/>
                  </a:lnTo>
                  <a:lnTo>
                    <a:pt x="19" y="70"/>
                  </a:lnTo>
                  <a:lnTo>
                    <a:pt x="19" y="68"/>
                  </a:lnTo>
                  <a:lnTo>
                    <a:pt x="17" y="68"/>
                  </a:lnTo>
                  <a:lnTo>
                    <a:pt x="17" y="66"/>
                  </a:lnTo>
                  <a:lnTo>
                    <a:pt x="15" y="66"/>
                  </a:lnTo>
                  <a:lnTo>
                    <a:pt x="13" y="66"/>
                  </a:lnTo>
                  <a:lnTo>
                    <a:pt x="13" y="62"/>
                  </a:lnTo>
                  <a:lnTo>
                    <a:pt x="11" y="60"/>
                  </a:lnTo>
                  <a:lnTo>
                    <a:pt x="11" y="58"/>
                  </a:lnTo>
                  <a:lnTo>
                    <a:pt x="11" y="56"/>
                  </a:lnTo>
                  <a:lnTo>
                    <a:pt x="9" y="54"/>
                  </a:lnTo>
                  <a:lnTo>
                    <a:pt x="8" y="52"/>
                  </a:lnTo>
                  <a:lnTo>
                    <a:pt x="8" y="50"/>
                  </a:lnTo>
                  <a:lnTo>
                    <a:pt x="6" y="48"/>
                  </a:lnTo>
                  <a:lnTo>
                    <a:pt x="4" y="47"/>
                  </a:lnTo>
                  <a:lnTo>
                    <a:pt x="4" y="45"/>
                  </a:lnTo>
                  <a:lnTo>
                    <a:pt x="2" y="43"/>
                  </a:lnTo>
                  <a:lnTo>
                    <a:pt x="0" y="41"/>
                  </a:lnTo>
                  <a:lnTo>
                    <a:pt x="0" y="39"/>
                  </a:lnTo>
                  <a:lnTo>
                    <a:pt x="0" y="37"/>
                  </a:lnTo>
                  <a:lnTo>
                    <a:pt x="2" y="37"/>
                  </a:lnTo>
                  <a:lnTo>
                    <a:pt x="4" y="37"/>
                  </a:lnTo>
                  <a:lnTo>
                    <a:pt x="4" y="39"/>
                  </a:lnTo>
                  <a:lnTo>
                    <a:pt x="4" y="37"/>
                  </a:lnTo>
                  <a:lnTo>
                    <a:pt x="6" y="37"/>
                  </a:lnTo>
                  <a:lnTo>
                    <a:pt x="8" y="37"/>
                  </a:lnTo>
                  <a:lnTo>
                    <a:pt x="9" y="39"/>
                  </a:lnTo>
                  <a:lnTo>
                    <a:pt x="11" y="41"/>
                  </a:lnTo>
                  <a:lnTo>
                    <a:pt x="13" y="39"/>
                  </a:lnTo>
                  <a:lnTo>
                    <a:pt x="13" y="41"/>
                  </a:lnTo>
                  <a:lnTo>
                    <a:pt x="13" y="39"/>
                  </a:lnTo>
                  <a:lnTo>
                    <a:pt x="15" y="39"/>
                  </a:lnTo>
                  <a:lnTo>
                    <a:pt x="17" y="39"/>
                  </a:lnTo>
                  <a:lnTo>
                    <a:pt x="19" y="39"/>
                  </a:lnTo>
                  <a:lnTo>
                    <a:pt x="19" y="41"/>
                  </a:lnTo>
                  <a:lnTo>
                    <a:pt x="21" y="41"/>
                  </a:lnTo>
                  <a:lnTo>
                    <a:pt x="23" y="41"/>
                  </a:lnTo>
                  <a:lnTo>
                    <a:pt x="25" y="41"/>
                  </a:lnTo>
                  <a:lnTo>
                    <a:pt x="27" y="41"/>
                  </a:lnTo>
                  <a:lnTo>
                    <a:pt x="27" y="39"/>
                  </a:lnTo>
                  <a:lnTo>
                    <a:pt x="29" y="39"/>
                  </a:lnTo>
                  <a:lnTo>
                    <a:pt x="29" y="41"/>
                  </a:lnTo>
                  <a:lnTo>
                    <a:pt x="29" y="39"/>
                  </a:lnTo>
                  <a:lnTo>
                    <a:pt x="29" y="41"/>
                  </a:lnTo>
                  <a:lnTo>
                    <a:pt x="29" y="39"/>
                  </a:lnTo>
                  <a:lnTo>
                    <a:pt x="31" y="39"/>
                  </a:lnTo>
                  <a:lnTo>
                    <a:pt x="31" y="37"/>
                  </a:lnTo>
                  <a:lnTo>
                    <a:pt x="32" y="37"/>
                  </a:lnTo>
                  <a:lnTo>
                    <a:pt x="31" y="37"/>
                  </a:lnTo>
                  <a:lnTo>
                    <a:pt x="31" y="35"/>
                  </a:lnTo>
                  <a:lnTo>
                    <a:pt x="34" y="33"/>
                  </a:lnTo>
                  <a:lnTo>
                    <a:pt x="36" y="33"/>
                  </a:lnTo>
                  <a:lnTo>
                    <a:pt x="34" y="33"/>
                  </a:lnTo>
                  <a:lnTo>
                    <a:pt x="34" y="31"/>
                  </a:lnTo>
                  <a:lnTo>
                    <a:pt x="36" y="31"/>
                  </a:lnTo>
                  <a:lnTo>
                    <a:pt x="38" y="29"/>
                  </a:lnTo>
                  <a:lnTo>
                    <a:pt x="38" y="27"/>
                  </a:lnTo>
                  <a:lnTo>
                    <a:pt x="40" y="27"/>
                  </a:lnTo>
                  <a:lnTo>
                    <a:pt x="38" y="27"/>
                  </a:lnTo>
                  <a:lnTo>
                    <a:pt x="40" y="27"/>
                  </a:lnTo>
                  <a:lnTo>
                    <a:pt x="40" y="25"/>
                  </a:lnTo>
                  <a:lnTo>
                    <a:pt x="42" y="25"/>
                  </a:lnTo>
                  <a:lnTo>
                    <a:pt x="40" y="25"/>
                  </a:lnTo>
                  <a:lnTo>
                    <a:pt x="42" y="25"/>
                  </a:lnTo>
                  <a:lnTo>
                    <a:pt x="42" y="24"/>
                  </a:lnTo>
                  <a:lnTo>
                    <a:pt x="44" y="25"/>
                  </a:lnTo>
                  <a:lnTo>
                    <a:pt x="44" y="24"/>
                  </a:lnTo>
                  <a:lnTo>
                    <a:pt x="44" y="25"/>
                  </a:lnTo>
                  <a:lnTo>
                    <a:pt x="44" y="24"/>
                  </a:lnTo>
                  <a:lnTo>
                    <a:pt x="46" y="24"/>
                  </a:lnTo>
                  <a:lnTo>
                    <a:pt x="44" y="24"/>
                  </a:lnTo>
                  <a:lnTo>
                    <a:pt x="46" y="22"/>
                  </a:lnTo>
                  <a:lnTo>
                    <a:pt x="48" y="20"/>
                  </a:lnTo>
                  <a:lnTo>
                    <a:pt x="48" y="22"/>
                  </a:lnTo>
                  <a:lnTo>
                    <a:pt x="48" y="20"/>
                  </a:lnTo>
                  <a:lnTo>
                    <a:pt x="50" y="20"/>
                  </a:lnTo>
                  <a:lnTo>
                    <a:pt x="50" y="22"/>
                  </a:lnTo>
                  <a:lnTo>
                    <a:pt x="52" y="22"/>
                  </a:lnTo>
                  <a:lnTo>
                    <a:pt x="52" y="20"/>
                  </a:lnTo>
                  <a:lnTo>
                    <a:pt x="54" y="20"/>
                  </a:lnTo>
                  <a:lnTo>
                    <a:pt x="54" y="18"/>
                  </a:lnTo>
                  <a:lnTo>
                    <a:pt x="56" y="18"/>
                  </a:lnTo>
                  <a:lnTo>
                    <a:pt x="56" y="20"/>
                  </a:lnTo>
                  <a:lnTo>
                    <a:pt x="57" y="20"/>
                  </a:lnTo>
                  <a:lnTo>
                    <a:pt x="57" y="18"/>
                  </a:lnTo>
                  <a:lnTo>
                    <a:pt x="59" y="20"/>
                  </a:lnTo>
                  <a:lnTo>
                    <a:pt x="59" y="18"/>
                  </a:lnTo>
                  <a:lnTo>
                    <a:pt x="59" y="16"/>
                  </a:lnTo>
                  <a:lnTo>
                    <a:pt x="57" y="16"/>
                  </a:lnTo>
                  <a:lnTo>
                    <a:pt x="56" y="16"/>
                  </a:lnTo>
                  <a:lnTo>
                    <a:pt x="57" y="16"/>
                  </a:lnTo>
                  <a:lnTo>
                    <a:pt x="57" y="14"/>
                  </a:lnTo>
                  <a:lnTo>
                    <a:pt x="57" y="12"/>
                  </a:lnTo>
                  <a:lnTo>
                    <a:pt x="57" y="10"/>
                  </a:lnTo>
                  <a:lnTo>
                    <a:pt x="57" y="8"/>
                  </a:lnTo>
                  <a:lnTo>
                    <a:pt x="57" y="6"/>
                  </a:lnTo>
                  <a:lnTo>
                    <a:pt x="59" y="6"/>
                  </a:lnTo>
                  <a:lnTo>
                    <a:pt x="61" y="6"/>
                  </a:lnTo>
                  <a:lnTo>
                    <a:pt x="61" y="4"/>
                  </a:lnTo>
                  <a:lnTo>
                    <a:pt x="63" y="4"/>
                  </a:lnTo>
                  <a:lnTo>
                    <a:pt x="67" y="2"/>
                  </a:lnTo>
                  <a:lnTo>
                    <a:pt x="69" y="2"/>
                  </a:lnTo>
                  <a:lnTo>
                    <a:pt x="69" y="0"/>
                  </a:lnTo>
                  <a:lnTo>
                    <a:pt x="71" y="2"/>
                  </a:lnTo>
                  <a:lnTo>
                    <a:pt x="71" y="0"/>
                  </a:lnTo>
                  <a:lnTo>
                    <a:pt x="73" y="0"/>
                  </a:lnTo>
                  <a:lnTo>
                    <a:pt x="75" y="0"/>
                  </a:lnTo>
                  <a:lnTo>
                    <a:pt x="77" y="0"/>
                  </a:lnTo>
                  <a:lnTo>
                    <a:pt x="79" y="0"/>
                  </a:lnTo>
                  <a:lnTo>
                    <a:pt x="80" y="0"/>
                  </a:lnTo>
                  <a:lnTo>
                    <a:pt x="8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 name="Text Placeholder 3"/>
          <p:cNvSpPr>
            <a:spLocks noGrp="1"/>
          </p:cNvSpPr>
          <p:nvPr>
            <p:ph type="body" sz="quarter" idx="12"/>
          </p:nvPr>
        </p:nvSpPr>
        <p:spPr/>
        <p:txBody>
          <a:bodyPr/>
          <a:lstStyle/>
          <a:p>
            <a:endParaRPr lang="en-US" dirty="0"/>
          </a:p>
        </p:txBody>
      </p:sp>
      <p:sp>
        <p:nvSpPr>
          <p:cNvPr id="261" name="Title 14"/>
          <p:cNvSpPr txBox="1">
            <a:spLocks/>
          </p:cNvSpPr>
          <p:nvPr/>
        </p:nvSpPr>
        <p:spPr>
          <a:xfrm>
            <a:off x="475488" y="4979908"/>
            <a:ext cx="9107424" cy="369332"/>
          </a:xfrm>
          <a:prstGeom prst="rect">
            <a:avLst/>
          </a:prstGeom>
        </p:spPr>
        <p:txBody>
          <a:bodyPr vert="horz" wrap="square" lIns="0" tIns="0" rIns="0" bIns="0" rtlCol="0" anchor="b">
            <a:spAutoFit/>
          </a:bodyPr>
          <a:lstStyle>
            <a:lvl1pPr algn="l" defTabSz="914400" rtl="0" eaLnBrk="1" latinLnBrk="0" hangingPunct="1">
              <a:spcBef>
                <a:spcPct val="9500"/>
              </a:spcBef>
              <a:buFontTx/>
              <a:buNone/>
              <a:defRPr sz="2400" b="0" i="0" kern="1200" baseline="0">
                <a:solidFill>
                  <a:schemeClr val="tx2"/>
                </a:solidFill>
                <a:latin typeface="Arial" panose="020B0604020202020204" pitchFamily="34" charset="0"/>
                <a:ea typeface="+mj-ea"/>
                <a:cs typeface="+mj-cs"/>
              </a:defRPr>
            </a:lvl1pPr>
          </a:lstStyle>
          <a:p>
            <a:r>
              <a:rPr lang="en-US" dirty="0" smtClean="0"/>
              <a:t>XVII. Energy Outlook</a:t>
            </a:r>
            <a:endParaRPr lang="en-US" dirty="0"/>
          </a:p>
        </p:txBody>
      </p:sp>
      <p:sp>
        <p:nvSpPr>
          <p:cNvPr id="262" name="Text Placeholder 2"/>
          <p:cNvSpPr txBox="1">
            <a:spLocks/>
          </p:cNvSpPr>
          <p:nvPr/>
        </p:nvSpPr>
        <p:spPr>
          <a:xfrm>
            <a:off x="475488" y="5440680"/>
            <a:ext cx="3008376" cy="365760"/>
          </a:xfrm>
          <a:prstGeom prst="rect">
            <a:avLst/>
          </a:prstGeom>
        </p:spPr>
        <p:txBody>
          <a:bodyPr vert="horz" wrap="none" lIns="0" tIns="0" rIns="0" bIns="0" rtlCol="0" anchor="t">
            <a:noAutofit/>
          </a:bodyPr>
          <a:lstStyle>
            <a:lvl1pPr marL="0" indent="0" algn="l" defTabSz="914400" rtl="0" eaLnBrk="1" latinLnBrk="0" hangingPunct="1">
              <a:lnSpc>
                <a:spcPct val="110000"/>
              </a:lnSpc>
              <a:spcBef>
                <a:spcPts val="10"/>
              </a:spcBef>
              <a:spcAft>
                <a:spcPct val="0"/>
              </a:spcAft>
              <a:buFontTx/>
              <a:buNone/>
              <a:defRPr sz="1400" b="1" i="0" kern="1200" baseline="0">
                <a:solidFill>
                  <a:schemeClr val="bg2"/>
                </a:solidFill>
                <a:latin typeface="Arial" panose="020B0604020202020204" pitchFamily="34" charset="0"/>
                <a:ea typeface="+mn-ea"/>
                <a:cs typeface="+mn-cs"/>
              </a:defRPr>
            </a:lvl1pPr>
            <a:lvl2pPr marL="457200" indent="0" algn="ctr" defTabSz="914400" rtl="0" eaLnBrk="1" latinLnBrk="0" hangingPunct="1">
              <a:lnSpc>
                <a:spcPct val="110000"/>
              </a:lnSpc>
              <a:spcBef>
                <a:spcPts val="600"/>
              </a:spcBef>
              <a:spcAft>
                <a:spcPct val="0"/>
              </a:spcAft>
              <a:buClr>
                <a:schemeClr val="bg2"/>
              </a:buClr>
              <a:buSzPct val="92000"/>
              <a:buFont typeface="Wingdings" panose="05000000000000000000" pitchFamily="2" charset="2"/>
              <a:buNone/>
              <a:defRPr sz="1200" b="0" i="0" kern="1200">
                <a:solidFill>
                  <a:schemeClr val="tx2"/>
                </a:solidFill>
                <a:latin typeface="Arial" panose="020B0604020202020204" pitchFamily="34" charset="0"/>
                <a:ea typeface="+mn-ea"/>
                <a:cs typeface="+mn-cs"/>
              </a:defRPr>
            </a:lvl2pPr>
            <a:lvl3pPr marL="914400" indent="0" algn="ctr" defTabSz="914400" rtl="0" eaLnBrk="1" latinLnBrk="0" hangingPunct="1">
              <a:lnSpc>
                <a:spcPct val="110000"/>
              </a:lnSpc>
              <a:spcBef>
                <a:spcPts val="300"/>
              </a:spcBef>
              <a:spcAft>
                <a:spcPct val="0"/>
              </a:spcAft>
              <a:buClr>
                <a:schemeClr val="tx2"/>
              </a:buClr>
              <a:buSzPct val="92000"/>
              <a:buFont typeface="Wingdings" panose="05000000000000000000" pitchFamily="2" charset="2"/>
              <a:buNone/>
              <a:defRPr sz="1200" b="0" i="0" kern="1200">
                <a:solidFill>
                  <a:schemeClr val="tx2"/>
                </a:solidFill>
                <a:latin typeface="Arial" panose="020B0604020202020204" pitchFamily="34" charset="0"/>
                <a:ea typeface="+mn-ea"/>
                <a:cs typeface="+mn-cs"/>
              </a:defRPr>
            </a:lvl3pPr>
            <a:lvl4pPr marL="1371600" indent="0" algn="ctr" defTabSz="914400" rtl="0" eaLnBrk="1" latinLnBrk="0" hangingPunct="1">
              <a:lnSpc>
                <a:spcPct val="110000"/>
              </a:lnSpc>
              <a:spcBef>
                <a:spcPts val="100"/>
              </a:spcBef>
              <a:spcAft>
                <a:spcPct val="0"/>
              </a:spcAft>
              <a:buClr>
                <a:schemeClr val="tx2"/>
              </a:buClr>
              <a:buSzPct val="100000"/>
              <a:buFont typeface="Arial" panose="020B0604020202020204" pitchFamily="34" charset="0"/>
              <a:buNone/>
              <a:defRPr sz="1200" b="0" i="0" kern="1200">
                <a:solidFill>
                  <a:schemeClr val="tx2"/>
                </a:solidFill>
                <a:latin typeface="Arial" panose="020B0604020202020204" pitchFamily="34" charset="0"/>
                <a:ea typeface="+mn-ea"/>
                <a:cs typeface="+mn-cs"/>
              </a:defRPr>
            </a:lvl4pPr>
            <a:lvl5pPr marL="1828800" indent="0" algn="ctr" defTabSz="914400" rtl="0" eaLnBrk="1" latinLnBrk="0" hangingPunct="1">
              <a:lnSpc>
                <a:spcPct val="110000"/>
              </a:lnSpc>
              <a:spcBef>
                <a:spcPts val="0"/>
              </a:spcBef>
              <a:spcAft>
                <a:spcPct val="0"/>
              </a:spcAft>
              <a:buClr>
                <a:schemeClr val="tx2"/>
              </a:buClr>
              <a:buSzPct val="100000"/>
              <a:buFont typeface="Arial" panose="020B0604020202020204" pitchFamily="34" charset="0"/>
              <a:buNone/>
              <a:defRPr sz="1200" b="0" i="0" kern="1200">
                <a:solidFill>
                  <a:schemeClr val="tx2"/>
                </a:solidFill>
                <a:latin typeface="Arial" panose="020B0604020202020204" pitchFamily="34" charset="0"/>
                <a:ea typeface="+mn-ea"/>
                <a:cs typeface="+mn-cs"/>
              </a:defRPr>
            </a:lvl5pPr>
            <a:lvl6pPr marL="2286000" indent="0" algn="ctr" defTabSz="914400" rtl="0" eaLnBrk="1" latinLnBrk="0" hangingPunct="1">
              <a:spcBef>
                <a:spcPct val="20000"/>
              </a:spcBef>
              <a:buFont typeface="Arial" panose="020B0604020202020204" pitchFamily="34" charset="0"/>
              <a:buNone/>
              <a:defRPr sz="2000" kern="1200">
                <a:solidFill>
                  <a:schemeClr val="tx1"/>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solidFill>
                <a:latin typeface="+mn-lt"/>
                <a:ea typeface="+mn-ea"/>
                <a:cs typeface="+mn-cs"/>
              </a:defRPr>
            </a:lvl9pPr>
          </a:lstStyle>
          <a:p>
            <a:r>
              <a:rPr lang="en-US" dirty="0" smtClean="0"/>
              <a:t>May 21, 2019</a:t>
            </a:r>
            <a:endParaRPr lang="en-US" dirty="0"/>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303</a:t>
            </a:r>
          </a:p>
        </p:txBody>
      </p:sp>
    </p:spTree>
    <p:custDataLst>
      <p:tags r:id="rId1"/>
    </p:custDataLst>
    <p:extLst>
      <p:ext uri="{BB962C8B-B14F-4D97-AF65-F5344CB8AC3E}">
        <p14:creationId xmlns:p14="http://schemas.microsoft.com/office/powerpoint/2010/main" val="4287963174"/>
      </p:ext>
    </p:extLst>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3"/>
          <p:cNvSpPr txBox="1">
            <a:spLocks noChangeArrowheads="1"/>
          </p:cNvSpPr>
          <p:nvPr/>
        </p:nvSpPr>
        <p:spPr bwMode="auto">
          <a:xfrm>
            <a:off x="754380" y="1958341"/>
            <a:ext cx="8549640" cy="4911439"/>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Nonfarm payrolls (monthly change in thousands over the most recent 12 months)</a:t>
            </a:r>
          </a:p>
          <a:p>
            <a:endParaRPr lang="en-US" sz="1430" i="1" dirty="0"/>
          </a:p>
          <a:p>
            <a:pPr algn="l"/>
            <a:endParaRPr lang="en-US" sz="1430" b="1" i="1" dirty="0"/>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Federal Reserve Bank of New York. Updated through December 21, 2018.</a:t>
            </a:r>
          </a:p>
        </p:txBody>
      </p:sp>
      <p:sp>
        <p:nvSpPr>
          <p:cNvPr id="9" name="Title 1"/>
          <p:cNvSpPr txBox="1">
            <a:spLocks/>
          </p:cNvSpPr>
          <p:nvPr/>
        </p:nvSpPr>
        <p:spPr>
          <a:xfrm>
            <a:off x="673913" y="617220"/>
            <a:ext cx="9136380" cy="673913"/>
          </a:xfrm>
          <a:prstGeom prst="rect">
            <a:avLst/>
          </a:prstGeom>
        </p:spPr>
        <p:txBody>
          <a:bodyPr/>
          <a:lstStyle/>
          <a:p>
            <a:pPr defTabSz="1005840">
              <a:spcBef>
                <a:spcPct val="0"/>
              </a:spcBef>
              <a:defRPr/>
            </a:pPr>
            <a:r>
              <a:rPr lang="en-US" sz="3520" dirty="0">
                <a:solidFill>
                  <a:srgbClr val="6D6E71"/>
                </a:solidFill>
                <a:latin typeface="Arial" panose="020B0604020202020204" pitchFamily="34" charset="0"/>
                <a:ea typeface="+mj-ea"/>
                <a:cs typeface="Arial" panose="020B0604020202020204" pitchFamily="34" charset="0"/>
              </a:rPr>
              <a:t>Demand Pessimism Is Fickle</a:t>
            </a:r>
          </a:p>
        </p:txBody>
      </p:sp>
      <p:graphicFrame>
        <p:nvGraphicFramePr>
          <p:cNvPr id="2" name="Object 1"/>
          <p:cNvGraphicFramePr>
            <a:graphicFrameLocks noChangeAspect="1"/>
          </p:cNvGraphicFramePr>
          <p:nvPr>
            <p:extLst/>
          </p:nvPr>
        </p:nvGraphicFramePr>
        <p:xfrm>
          <a:off x="1941830" y="2347755"/>
          <a:ext cx="5801043" cy="4229418"/>
        </p:xfrm>
        <a:graphic>
          <a:graphicData uri="http://schemas.openxmlformats.org/presentationml/2006/ole">
            <mc:AlternateContent xmlns:mc="http://schemas.openxmlformats.org/markup-compatibility/2006">
              <mc:Choice xmlns:v="urn:schemas-microsoft-com:vml" Requires="v">
                <p:oleObj spid="_x0000_s430465" name="Worksheet" r:id="rId5" imgW="8753388" imgH="6381720" progId="Excel.Sheet.8">
                  <p:link updateAutomatic="1"/>
                </p:oleObj>
              </mc:Choice>
              <mc:Fallback>
                <p:oleObj name="Worksheet" r:id="rId5" imgW="8753388" imgH="6381720" progId="Excel.Sheet.8">
                  <p:link updateAutomatic="1"/>
                  <p:pic>
                    <p:nvPicPr>
                      <p:cNvPr id="0" name=""/>
                      <p:cNvPicPr/>
                      <p:nvPr/>
                    </p:nvPicPr>
                    <p:blipFill>
                      <a:blip r:embed="rId6"/>
                      <a:stretch>
                        <a:fillRect/>
                      </a:stretch>
                    </p:blipFill>
                    <p:spPr>
                      <a:xfrm>
                        <a:off x="1941830" y="2347755"/>
                        <a:ext cx="5801043" cy="4229418"/>
                      </a:xfrm>
                      <a:prstGeom prst="rect">
                        <a:avLst/>
                      </a:prstGeom>
                    </p:spPr>
                  </p:pic>
                </p:oleObj>
              </mc:Fallback>
            </mc:AlternateContent>
          </a:graphicData>
        </a:graphic>
      </p:graphicFrame>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304</a:t>
            </a:r>
          </a:p>
        </p:txBody>
      </p:sp>
    </p:spTree>
    <p:custDataLst>
      <p:tags r:id="rId2"/>
    </p:custDataLst>
    <p:extLst>
      <p:ext uri="{BB962C8B-B14F-4D97-AF65-F5344CB8AC3E}">
        <p14:creationId xmlns:p14="http://schemas.microsoft.com/office/powerpoint/2010/main" val="502617104"/>
      </p:ext>
    </p:extLst>
  </p:cSld>
  <p:clrMapOvr>
    <a:masterClrMapping/>
  </p:clrMapOvr>
  <p:transition/>
  <p:timing>
    <p:tnLst>
      <p:par>
        <p:cTn id="1" dur="indefinite" restart="never" nodeType="tmRoot"/>
      </p:par>
    </p:tnLst>
  </p:timing>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0"/>
            <a:ext cx="7848600" cy="4924263"/>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Factors driving oil prices since 1986 ($ per barrel, WTI)</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Baker Hughes; Energy Information Administration. Updated through October 12, 2018.</a:t>
            </a: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a:solidFill>
                  <a:srgbClr val="6D6E71"/>
                </a:solidFill>
                <a:latin typeface="Arial" panose="020B0604020202020204" pitchFamily="34" charset="0"/>
                <a:cs typeface="Arial" panose="020B0604020202020204" pitchFamily="34" charset="0"/>
              </a:rPr>
              <a:t>Energy Drags Are Fading</a:t>
            </a:r>
          </a:p>
        </p:txBody>
      </p:sp>
      <p:graphicFrame>
        <p:nvGraphicFramePr>
          <p:cNvPr id="3" name="Object 2"/>
          <p:cNvGraphicFramePr>
            <a:graphicFrameLocks noChangeAspect="1"/>
          </p:cNvGraphicFramePr>
          <p:nvPr>
            <p:extLst/>
          </p:nvPr>
        </p:nvGraphicFramePr>
        <p:xfrm>
          <a:off x="1971446" y="2377440"/>
          <a:ext cx="5768440" cy="4191000"/>
        </p:xfrm>
        <a:graphic>
          <a:graphicData uri="http://schemas.openxmlformats.org/presentationml/2006/ole">
            <mc:AlternateContent xmlns:mc="http://schemas.openxmlformats.org/markup-compatibility/2006">
              <mc:Choice xmlns:v="urn:schemas-microsoft-com:vml" Requires="v">
                <p:oleObj spid="_x0000_s431489" name="Worksheet" r:id="rId5" imgW="8660828" imgH="6292449" progId="Excel.Sheet.8">
                  <p:link updateAutomatic="1"/>
                </p:oleObj>
              </mc:Choice>
              <mc:Fallback>
                <p:oleObj name="Worksheet" r:id="rId5" imgW="8660828" imgH="6292449" progId="Excel.Sheet.8">
                  <p:link updateAutomatic="1"/>
                  <p:pic>
                    <p:nvPicPr>
                      <p:cNvPr id="0" name=""/>
                      <p:cNvPicPr/>
                      <p:nvPr/>
                    </p:nvPicPr>
                    <p:blipFill>
                      <a:blip r:embed="rId6"/>
                      <a:stretch>
                        <a:fillRect/>
                      </a:stretch>
                    </p:blipFill>
                    <p:spPr>
                      <a:xfrm>
                        <a:off x="1971446" y="2377440"/>
                        <a:ext cx="5768440" cy="4191000"/>
                      </a:xfrm>
                      <a:prstGeom prst="rect">
                        <a:avLst/>
                      </a:prstGeom>
                    </p:spPr>
                  </p:pic>
                </p:oleObj>
              </mc:Fallback>
            </mc:AlternateContent>
          </a:graphicData>
        </a:graphic>
      </p:graphicFrame>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305</a:t>
            </a:r>
          </a:p>
        </p:txBody>
      </p:sp>
    </p:spTree>
    <p:custDataLst>
      <p:tags r:id="rId2"/>
    </p:custDataLst>
    <p:extLst>
      <p:ext uri="{BB962C8B-B14F-4D97-AF65-F5344CB8AC3E}">
        <p14:creationId xmlns:p14="http://schemas.microsoft.com/office/powerpoint/2010/main" val="184646215"/>
      </p:ext>
    </p:extLst>
  </p:cSld>
  <p:clrMapOvr>
    <a:masterClrMapping/>
  </p:clrMapOvr>
  <p:transition/>
  <p:timing>
    <p:tnLst>
      <p:par>
        <p:cTn id="1" dur="indefinite" restart="never" nodeType="tmRoot"/>
      </p:par>
    </p:tn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0"/>
            <a:ext cx="7848600" cy="4924263"/>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WTI ($ per barrel)                    			                                      Rig Count</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Baker Hughes; Energy Information Administration. Updated through January 12, 2018.</a:t>
            </a: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a:solidFill>
                  <a:srgbClr val="6D6E71"/>
                </a:solidFill>
                <a:latin typeface="Arial" panose="020B0604020202020204" pitchFamily="34" charset="0"/>
                <a:cs typeface="Arial" panose="020B0604020202020204" pitchFamily="34" charset="0"/>
              </a:rPr>
              <a:t>Energy Drags Are Fading</a:t>
            </a:r>
          </a:p>
        </p:txBody>
      </p:sp>
      <p:graphicFrame>
        <p:nvGraphicFramePr>
          <p:cNvPr id="3" name="Object 2"/>
          <p:cNvGraphicFramePr>
            <a:graphicFrameLocks noChangeAspect="1"/>
          </p:cNvGraphicFramePr>
          <p:nvPr>
            <p:extLst/>
          </p:nvPr>
        </p:nvGraphicFramePr>
        <p:xfrm>
          <a:off x="1940084" y="2344262"/>
          <a:ext cx="5802788" cy="4234656"/>
        </p:xfrm>
        <a:graphic>
          <a:graphicData uri="http://schemas.openxmlformats.org/presentationml/2006/ole">
            <mc:AlternateContent xmlns:mc="http://schemas.openxmlformats.org/markup-compatibility/2006">
              <mc:Choice xmlns:v="urn:schemas-microsoft-com:vml" Requires="v">
                <p:oleObj spid="_x0000_s432513"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940084" y="2344262"/>
                        <a:ext cx="5802788" cy="4234656"/>
                      </a:xfrm>
                      <a:prstGeom prst="rect">
                        <a:avLst/>
                      </a:prstGeom>
                    </p:spPr>
                  </p:pic>
                </p:oleObj>
              </mc:Fallback>
            </mc:AlternateContent>
          </a:graphicData>
        </a:graphic>
      </p:graphicFrame>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306</a:t>
            </a:r>
          </a:p>
        </p:txBody>
      </p:sp>
    </p:spTree>
    <p:custDataLst>
      <p:tags r:id="rId2"/>
    </p:custDataLst>
    <p:extLst>
      <p:ext uri="{BB962C8B-B14F-4D97-AF65-F5344CB8AC3E}">
        <p14:creationId xmlns:p14="http://schemas.microsoft.com/office/powerpoint/2010/main" val="780663985"/>
      </p:ext>
    </p:extLst>
  </p:cSld>
  <p:clrMapOvr>
    <a:masterClrMapping/>
  </p:clrMapOvr>
  <p:transition/>
  <p:timing>
    <p:tnLst>
      <p:par>
        <p:cTn id="1" dur="indefinite" restart="never" nodeType="tmRoot"/>
      </p:par>
    </p:tn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9" name="Text Box 3"/>
          <p:cNvSpPr txBox="1">
            <a:spLocks noChangeArrowheads="1"/>
          </p:cNvSpPr>
          <p:nvPr/>
        </p:nvSpPr>
        <p:spPr bwMode="auto">
          <a:xfrm>
            <a:off x="754381" y="1958340"/>
            <a:ext cx="7848600" cy="5161251"/>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Petroleum output (thousands of barrels daily)	                                   WTI (dollars per barrel)</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Baker Hughes; Energy Information Administration. Updated through January 12, 2018.</a:t>
            </a: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smtClean="0">
                <a:solidFill>
                  <a:srgbClr val="6D6E71"/>
                </a:solidFill>
                <a:latin typeface="Georgia" pitchFamily="18" charset="0"/>
              </a:rPr>
              <a:t>Hmmm</a:t>
            </a:r>
            <a:endParaRPr lang="en-US" sz="3520" dirty="0">
              <a:solidFill>
                <a:srgbClr val="6D6E71"/>
              </a:solidFill>
              <a:latin typeface="Georgia" pitchFamily="18" charset="0"/>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4289967948"/>
              </p:ext>
            </p:extLst>
          </p:nvPr>
        </p:nvGraphicFramePr>
        <p:xfrm>
          <a:off x="1940084" y="2346007"/>
          <a:ext cx="5718968" cy="4171792"/>
        </p:xfrm>
        <a:graphic>
          <a:graphicData uri="http://schemas.openxmlformats.org/presentationml/2006/ole">
            <mc:AlternateContent xmlns:mc="http://schemas.openxmlformats.org/markup-compatibility/2006">
              <mc:Choice xmlns:v="urn:schemas-microsoft-com:vml" Requires="v">
                <p:oleObj spid="_x0000_s433537"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940084" y="2346007"/>
                        <a:ext cx="5718968" cy="4171792"/>
                      </a:xfrm>
                      <a:prstGeom prst="rect">
                        <a:avLst/>
                      </a:prstGeom>
                    </p:spPr>
                  </p:pic>
                </p:oleObj>
              </mc:Fallback>
            </mc:AlternateContent>
          </a:graphicData>
        </a:graphic>
      </p:graphicFrame>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307</a:t>
            </a:r>
          </a:p>
        </p:txBody>
      </p:sp>
    </p:spTree>
    <p:custDataLst>
      <p:tags r:id="rId2"/>
    </p:custDataLst>
    <p:extLst>
      <p:ext uri="{BB962C8B-B14F-4D97-AF65-F5344CB8AC3E}">
        <p14:creationId xmlns:p14="http://schemas.microsoft.com/office/powerpoint/2010/main" val="924228850"/>
      </p:ext>
    </p:extLst>
  </p:cSld>
  <p:clrMapOvr>
    <a:masterClrMapping/>
  </p:clrMapOvr>
  <p:transition/>
  <p:timing>
    <p:tnLst>
      <p:par>
        <p:cTn id="1" dur="indefinite" restart="never" nodeType="tmRoot"/>
      </p:par>
    </p:tnLst>
  </p:timing>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0"/>
            <a:ext cx="7848600" cy="4924263"/>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Petroleum demand (thousands of barrels daily)    Global real GDP (2009 chained dollars)</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U.S. Department of Commerce; International Energy Administration. Updated through 2017 Q3.</a:t>
            </a: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a:solidFill>
                  <a:srgbClr val="6D6E71"/>
                </a:solidFill>
                <a:latin typeface="Arial" panose="020B0604020202020204" pitchFamily="34" charset="0"/>
                <a:cs typeface="Arial" panose="020B0604020202020204" pitchFamily="34" charset="0"/>
              </a:rPr>
              <a:t>The Future Needs Lots of Energy …</a:t>
            </a:r>
          </a:p>
        </p:txBody>
      </p:sp>
      <p:graphicFrame>
        <p:nvGraphicFramePr>
          <p:cNvPr id="2" name="Object 1"/>
          <p:cNvGraphicFramePr>
            <a:graphicFrameLocks noChangeAspect="1"/>
          </p:cNvGraphicFramePr>
          <p:nvPr>
            <p:extLst/>
          </p:nvPr>
        </p:nvGraphicFramePr>
        <p:xfrm>
          <a:off x="1971447" y="2377440"/>
          <a:ext cx="5776784" cy="4191000"/>
        </p:xfrm>
        <a:graphic>
          <a:graphicData uri="http://schemas.openxmlformats.org/presentationml/2006/ole">
            <mc:AlternateContent xmlns:mc="http://schemas.openxmlformats.org/markup-compatibility/2006">
              <mc:Choice xmlns:v="urn:schemas-microsoft-com:vml" Requires="v">
                <p:oleObj spid="_x0000_s434561" name="Worksheet" r:id="rId5" imgW="8662268" imgH="6284878" progId="Excel.Sheet.12">
                  <p:link updateAutomatic="1"/>
                </p:oleObj>
              </mc:Choice>
              <mc:Fallback>
                <p:oleObj name="Worksheet" r:id="rId5" imgW="8662268" imgH="6284878" progId="Excel.Sheet.12">
                  <p:link updateAutomatic="1"/>
                  <p:pic>
                    <p:nvPicPr>
                      <p:cNvPr id="0" name=""/>
                      <p:cNvPicPr/>
                      <p:nvPr/>
                    </p:nvPicPr>
                    <p:blipFill>
                      <a:blip r:embed="rId6"/>
                      <a:stretch>
                        <a:fillRect/>
                      </a:stretch>
                    </p:blipFill>
                    <p:spPr>
                      <a:xfrm>
                        <a:off x="1971447" y="2377440"/>
                        <a:ext cx="5776784" cy="4191000"/>
                      </a:xfrm>
                      <a:prstGeom prst="rect">
                        <a:avLst/>
                      </a:prstGeom>
                    </p:spPr>
                  </p:pic>
                </p:oleObj>
              </mc:Fallback>
            </mc:AlternateContent>
          </a:graphicData>
        </a:graphic>
      </p:graphicFrame>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308</a:t>
            </a:r>
          </a:p>
        </p:txBody>
      </p:sp>
    </p:spTree>
    <p:custDataLst>
      <p:tags r:id="rId2"/>
    </p:custDataLst>
    <p:extLst>
      <p:ext uri="{BB962C8B-B14F-4D97-AF65-F5344CB8AC3E}">
        <p14:creationId xmlns:p14="http://schemas.microsoft.com/office/powerpoint/2010/main" val="2364747414"/>
      </p:ext>
    </p:extLst>
  </p:cSld>
  <p:clrMapOvr>
    <a:masterClrMapping/>
  </p:clrMapOvr>
  <p:transition/>
  <p:timing>
    <p:tnLst>
      <p:par>
        <p:cTn id="1" dur="indefinite" restart="never" nodeType="tmRoot"/>
      </p:par>
    </p:tnLst>
  </p:timing>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0"/>
            <a:ext cx="7848600" cy="4924263"/>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Motor vehicle sales (number annually)</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 </a:t>
            </a:r>
            <a:r>
              <a:rPr lang="en-US" i="1" dirty="0" err="1">
                <a:solidFill>
                  <a:srgbClr val="E56177"/>
                </a:solidFill>
              </a:rPr>
              <a:t>Haver</a:t>
            </a:r>
            <a:r>
              <a:rPr lang="en-US" i="1" dirty="0">
                <a:solidFill>
                  <a:srgbClr val="E56177"/>
                </a:solidFill>
              </a:rPr>
              <a:t> Analytics. Updated through 2016.</a:t>
            </a: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a:solidFill>
                  <a:srgbClr val="6D6E71"/>
                </a:solidFill>
                <a:latin typeface="Arial" panose="020B0604020202020204" pitchFamily="34" charset="0"/>
                <a:cs typeface="Arial" panose="020B0604020202020204" pitchFamily="34" charset="0"/>
              </a:rPr>
              <a:t> … and Here’s One Reason Why</a:t>
            </a:r>
          </a:p>
        </p:txBody>
      </p:sp>
      <p:pic>
        <p:nvPicPr>
          <p:cNvPr id="7530498"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71446" y="2377441"/>
            <a:ext cx="5739994" cy="41701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4"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309</a:t>
            </a:r>
          </a:p>
        </p:txBody>
      </p:sp>
    </p:spTree>
    <p:custDataLst>
      <p:tags r:id="rId1"/>
    </p:custDataLst>
    <p:extLst>
      <p:ext uri="{BB962C8B-B14F-4D97-AF65-F5344CB8AC3E}">
        <p14:creationId xmlns:p14="http://schemas.microsoft.com/office/powerpoint/2010/main" val="2612435434"/>
      </p:ext>
    </p:extLst>
  </p:cSld>
  <p:clrMapOvr>
    <a:masterClrMapping/>
  </p:clrMapOvr>
  <p:transition/>
  <p:timing>
    <p:tnLst>
      <p:par>
        <p:cTn id="1" dur="indefinite" restart="never" nodeType="tmRoot"/>
      </p:par>
    </p:tn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3"/>
          <p:cNvSpPr txBox="1">
            <a:spLocks noChangeArrowheads="1"/>
          </p:cNvSpPr>
          <p:nvPr/>
        </p:nvSpPr>
        <p:spPr bwMode="auto">
          <a:xfrm>
            <a:off x="754381" y="1958340"/>
            <a:ext cx="7848600" cy="4958119"/>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High yield spread (noninvestment grade debt yield less 10-year Treasury yield)</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sz="1320" i="1" dirty="0">
                <a:solidFill>
                  <a:srgbClr val="E56177"/>
                </a:solidFill>
              </a:rPr>
              <a:t>Sources: </a:t>
            </a:r>
            <a:r>
              <a:rPr lang="en-US" sz="1320" i="1" dirty="0" err="1">
                <a:solidFill>
                  <a:srgbClr val="E56177"/>
                </a:solidFill>
              </a:rPr>
              <a:t>Haver</a:t>
            </a:r>
            <a:r>
              <a:rPr lang="en-US" sz="1320" i="1" dirty="0">
                <a:solidFill>
                  <a:srgbClr val="E56177"/>
                </a:solidFill>
              </a:rPr>
              <a:t> Analytics; Federal Reserve Board; J.P. Morgan. Updated through December 11, 2015.</a:t>
            </a:r>
          </a:p>
        </p:txBody>
      </p:sp>
      <p:sp>
        <p:nvSpPr>
          <p:cNvPr id="9" name="Title 1"/>
          <p:cNvSpPr txBox="1">
            <a:spLocks/>
          </p:cNvSpPr>
          <p:nvPr/>
        </p:nvSpPr>
        <p:spPr>
          <a:xfrm>
            <a:off x="673913" y="617220"/>
            <a:ext cx="9136380" cy="673913"/>
          </a:xfrm>
          <a:prstGeom prst="rect">
            <a:avLst/>
          </a:prstGeom>
        </p:spPr>
        <p:txBody>
          <a:bodyPr/>
          <a:lstStyle/>
          <a:p>
            <a:pPr defTabSz="1005840">
              <a:spcBef>
                <a:spcPct val="0"/>
              </a:spcBef>
              <a:defRPr/>
            </a:pPr>
            <a:r>
              <a:rPr lang="en-US" sz="3520" dirty="0">
                <a:solidFill>
                  <a:srgbClr val="6D6E71"/>
                </a:solidFill>
                <a:latin typeface="Arial" panose="020B0604020202020204" pitchFamily="34" charset="0"/>
                <a:ea typeface="+mj-ea"/>
                <a:cs typeface="Arial" panose="020B0604020202020204" pitchFamily="34" charset="0"/>
              </a:rPr>
              <a:t>High Yield Gets Stressed …</a:t>
            </a:r>
          </a:p>
        </p:txBody>
      </p:sp>
      <p:graphicFrame>
        <p:nvGraphicFramePr>
          <p:cNvPr id="2" name="Object 1"/>
          <p:cNvGraphicFramePr>
            <a:graphicFrameLocks noChangeAspect="1"/>
          </p:cNvGraphicFramePr>
          <p:nvPr>
            <p:extLst/>
          </p:nvPr>
        </p:nvGraphicFramePr>
        <p:xfrm>
          <a:off x="1971446" y="2377441"/>
          <a:ext cx="6075274" cy="4148739"/>
        </p:xfrm>
        <a:graphic>
          <a:graphicData uri="http://schemas.openxmlformats.org/presentationml/2006/ole">
            <mc:AlternateContent xmlns:mc="http://schemas.openxmlformats.org/markup-compatibility/2006">
              <mc:Choice xmlns:v="urn:schemas-microsoft-com:vml" Requires="v">
                <p:oleObj spid="_x0000_s435585" name="Worksheet" r:id="rId5" imgW="7208541" imgH="4922487" progId="Excel.Sheet.12">
                  <p:link updateAutomatic="1"/>
                </p:oleObj>
              </mc:Choice>
              <mc:Fallback>
                <p:oleObj name="Worksheet" r:id="rId5" imgW="7208541" imgH="4922487" progId="Excel.Sheet.12">
                  <p:link updateAutomatic="1"/>
                  <p:pic>
                    <p:nvPicPr>
                      <p:cNvPr id="0" name=""/>
                      <p:cNvPicPr/>
                      <p:nvPr/>
                    </p:nvPicPr>
                    <p:blipFill>
                      <a:blip r:embed="rId6"/>
                      <a:stretch>
                        <a:fillRect/>
                      </a:stretch>
                    </p:blipFill>
                    <p:spPr>
                      <a:xfrm>
                        <a:off x="1971446" y="2377441"/>
                        <a:ext cx="6075274" cy="4148739"/>
                      </a:xfrm>
                      <a:prstGeom prst="rect">
                        <a:avLst/>
                      </a:prstGeom>
                    </p:spPr>
                  </p:pic>
                </p:oleObj>
              </mc:Fallback>
            </mc:AlternateContent>
          </a:graphicData>
        </a:graphic>
      </p:graphicFrame>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310</a:t>
            </a:r>
          </a:p>
        </p:txBody>
      </p:sp>
    </p:spTree>
    <p:custDataLst>
      <p:tags r:id="rId2"/>
    </p:custDataLst>
    <p:extLst>
      <p:ext uri="{BB962C8B-B14F-4D97-AF65-F5344CB8AC3E}">
        <p14:creationId xmlns:p14="http://schemas.microsoft.com/office/powerpoint/2010/main" val="300501759"/>
      </p:ext>
    </p:extLst>
  </p:cSld>
  <p:clrMapOvr>
    <a:masterClrMapping/>
  </p:clrMapOvr>
  <p:transition/>
  <p:timing>
    <p:tnLst>
      <p:par>
        <p:cTn id="1" dur="indefinite" restart="never" nodeType="tmRoot"/>
      </p:par>
    </p:tnLst>
  </p:timing>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3"/>
          <p:cNvSpPr txBox="1">
            <a:spLocks noChangeArrowheads="1"/>
          </p:cNvSpPr>
          <p:nvPr/>
        </p:nvSpPr>
        <p:spPr bwMode="auto">
          <a:xfrm>
            <a:off x="754381" y="1958340"/>
            <a:ext cx="7848600" cy="4958119"/>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High yield spread (noninvestment grade debt yield less 10-year Treasury yield)</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sz="1320" i="1" dirty="0">
                <a:solidFill>
                  <a:srgbClr val="E56177"/>
                </a:solidFill>
              </a:rPr>
              <a:t>Sources: </a:t>
            </a:r>
            <a:r>
              <a:rPr lang="en-US" sz="1320" i="1" dirty="0" err="1">
                <a:solidFill>
                  <a:srgbClr val="E56177"/>
                </a:solidFill>
              </a:rPr>
              <a:t>Haver</a:t>
            </a:r>
            <a:r>
              <a:rPr lang="en-US" sz="1320" i="1" dirty="0">
                <a:solidFill>
                  <a:srgbClr val="E56177"/>
                </a:solidFill>
              </a:rPr>
              <a:t> Analytics; Federal Reserve Board; J.P. Morgan. Updated through December 11, 2015.</a:t>
            </a:r>
          </a:p>
        </p:txBody>
      </p:sp>
      <p:sp>
        <p:nvSpPr>
          <p:cNvPr id="9" name="Title 1"/>
          <p:cNvSpPr txBox="1">
            <a:spLocks/>
          </p:cNvSpPr>
          <p:nvPr/>
        </p:nvSpPr>
        <p:spPr>
          <a:xfrm>
            <a:off x="673913" y="617220"/>
            <a:ext cx="9136380" cy="673913"/>
          </a:xfrm>
          <a:prstGeom prst="rect">
            <a:avLst/>
          </a:prstGeom>
        </p:spPr>
        <p:txBody>
          <a:bodyPr/>
          <a:lstStyle/>
          <a:p>
            <a:pPr defTabSz="1005840">
              <a:spcBef>
                <a:spcPct val="0"/>
              </a:spcBef>
              <a:defRPr/>
            </a:pPr>
            <a:r>
              <a:rPr lang="en-US" sz="3520" dirty="0">
                <a:solidFill>
                  <a:srgbClr val="6D6E71"/>
                </a:solidFill>
                <a:latin typeface="Arial" panose="020B0604020202020204" pitchFamily="34" charset="0"/>
                <a:ea typeface="+mj-ea"/>
                <a:cs typeface="Arial" panose="020B0604020202020204" pitchFamily="34" charset="0"/>
              </a:rPr>
              <a:t>… Although Standard Metrics Exaggerate</a:t>
            </a:r>
          </a:p>
        </p:txBody>
      </p:sp>
      <p:graphicFrame>
        <p:nvGraphicFramePr>
          <p:cNvPr id="2" name="Object 1"/>
          <p:cNvGraphicFramePr>
            <a:graphicFrameLocks noChangeAspect="1"/>
          </p:cNvGraphicFramePr>
          <p:nvPr>
            <p:extLst/>
          </p:nvPr>
        </p:nvGraphicFramePr>
        <p:xfrm>
          <a:off x="1971446" y="2377440"/>
          <a:ext cx="6137160" cy="4191000"/>
        </p:xfrm>
        <a:graphic>
          <a:graphicData uri="http://schemas.openxmlformats.org/presentationml/2006/ole">
            <mc:AlternateContent xmlns:mc="http://schemas.openxmlformats.org/markup-compatibility/2006">
              <mc:Choice xmlns:v="urn:schemas-microsoft-com:vml" Requires="v">
                <p:oleObj spid="_x0000_s436609" name="Worksheet" r:id="rId5" imgW="7208541" imgH="4922487" progId="Excel.Sheet.12">
                  <p:link updateAutomatic="1"/>
                </p:oleObj>
              </mc:Choice>
              <mc:Fallback>
                <p:oleObj name="Worksheet" r:id="rId5" imgW="7208541" imgH="4922487" progId="Excel.Sheet.12">
                  <p:link updateAutomatic="1"/>
                  <p:pic>
                    <p:nvPicPr>
                      <p:cNvPr id="0" name=""/>
                      <p:cNvPicPr/>
                      <p:nvPr/>
                    </p:nvPicPr>
                    <p:blipFill>
                      <a:blip r:embed="rId6"/>
                      <a:stretch>
                        <a:fillRect/>
                      </a:stretch>
                    </p:blipFill>
                    <p:spPr>
                      <a:xfrm>
                        <a:off x="1971446" y="2377440"/>
                        <a:ext cx="6137160" cy="4191000"/>
                      </a:xfrm>
                      <a:prstGeom prst="rect">
                        <a:avLst/>
                      </a:prstGeom>
                    </p:spPr>
                  </p:pic>
                </p:oleObj>
              </mc:Fallback>
            </mc:AlternateContent>
          </a:graphicData>
        </a:graphic>
      </p:graphicFrame>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311</a:t>
            </a:r>
          </a:p>
        </p:txBody>
      </p:sp>
    </p:spTree>
    <p:custDataLst>
      <p:tags r:id="rId2"/>
    </p:custDataLst>
    <p:extLst>
      <p:ext uri="{BB962C8B-B14F-4D97-AF65-F5344CB8AC3E}">
        <p14:creationId xmlns:p14="http://schemas.microsoft.com/office/powerpoint/2010/main" val="2881607686"/>
      </p:ext>
    </p:extLst>
  </p:cSld>
  <p:clrMapOvr>
    <a:masterClrMapping/>
  </p:clrMapOvr>
  <p:transition/>
  <p:timing>
    <p:tnLst>
      <p:par>
        <p:cTn id="1" dur="indefinite" restart="never" nodeType="tmRoot"/>
      </p:par>
    </p:tn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1"/>
            <a:ext cx="7848600" cy="5161251"/>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ISM indexes (50+ = increasing)            Real GDP (percent change from 12 months earlier)</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sz="1320" i="1" dirty="0">
                <a:solidFill>
                  <a:srgbClr val="E56177"/>
                </a:solidFill>
              </a:rPr>
              <a:t>Sources: </a:t>
            </a:r>
            <a:r>
              <a:rPr lang="en-US" sz="1320" i="1" dirty="0" err="1">
                <a:solidFill>
                  <a:srgbClr val="E56177"/>
                </a:solidFill>
              </a:rPr>
              <a:t>Haver</a:t>
            </a:r>
            <a:r>
              <a:rPr lang="en-US" sz="1320" i="1" dirty="0">
                <a:solidFill>
                  <a:srgbClr val="E56177"/>
                </a:solidFill>
              </a:rPr>
              <a:t> Analytics; Macroeconomic Advisers; ISM. Updated through August 2015 (GDP) and October 2015 (ISM).</a:t>
            </a:r>
          </a:p>
        </p:txBody>
      </p:sp>
      <p:graphicFrame>
        <p:nvGraphicFramePr>
          <p:cNvPr id="16637955" name="Object 3"/>
          <p:cNvGraphicFramePr>
            <a:graphicFrameLocks noChangeAspect="1"/>
          </p:cNvGraphicFramePr>
          <p:nvPr>
            <p:extLst/>
          </p:nvPr>
        </p:nvGraphicFramePr>
        <p:xfrm>
          <a:off x="1969770" y="2375695"/>
          <a:ext cx="6287615" cy="4192746"/>
        </p:xfrm>
        <a:graphic>
          <a:graphicData uri="http://schemas.openxmlformats.org/presentationml/2006/ole">
            <mc:AlternateContent xmlns:mc="http://schemas.openxmlformats.org/markup-compatibility/2006">
              <mc:Choice xmlns:v="urn:schemas-microsoft-com:vml" Requires="v">
                <p:oleObj spid="_x0000_s437633" name="Worksheet" r:id="rId5" imgW="7305743" imgH="5019765" progId="Excel.Sheet.12">
                  <p:link updateAutomatic="1"/>
                </p:oleObj>
              </mc:Choice>
              <mc:Fallback>
                <p:oleObj name="Worksheet" r:id="rId5" imgW="7305743" imgH="5019765" progId="Excel.Sheet.12">
                  <p:link updateAutomatic="1"/>
                  <p:pic>
                    <p:nvPicPr>
                      <p:cNvPr id="0" name=""/>
                      <p:cNvPicPr>
                        <a:picLocks noChangeAspect="1" noChangeArrowheads="1"/>
                      </p:cNvPicPr>
                      <p:nvPr/>
                    </p:nvPicPr>
                    <p:blipFill>
                      <a:blip r:embed="rId6"/>
                      <a:srcRect/>
                      <a:stretch>
                        <a:fillRect/>
                      </a:stretch>
                    </p:blipFill>
                    <p:spPr bwMode="auto">
                      <a:xfrm>
                        <a:off x="1969770" y="2375695"/>
                        <a:ext cx="6287615" cy="41927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1" name="Title 1"/>
          <p:cNvSpPr txBox="1">
            <a:spLocks/>
          </p:cNvSpPr>
          <p:nvPr/>
        </p:nvSpPr>
        <p:spPr>
          <a:xfrm>
            <a:off x="673913" y="617220"/>
            <a:ext cx="9136380" cy="673913"/>
          </a:xfrm>
          <a:prstGeom prst="rect">
            <a:avLst/>
          </a:prstGeom>
        </p:spPr>
        <p:txBody>
          <a:bodyPr/>
          <a:lstStyle/>
          <a:p>
            <a:pPr lvl="0">
              <a:spcBef>
                <a:spcPct val="0"/>
              </a:spcBef>
              <a:defRPr/>
            </a:pPr>
            <a:r>
              <a:rPr lang="en-US" sz="3520" dirty="0">
                <a:solidFill>
                  <a:srgbClr val="6D6E71"/>
                </a:solidFill>
                <a:latin typeface="Arial" panose="020B0604020202020204" pitchFamily="34" charset="0"/>
                <a:ea typeface="+mj-ea"/>
                <a:cs typeface="Arial" panose="020B0604020202020204" pitchFamily="34" charset="0"/>
              </a:rPr>
              <a:t>And the Industrial Sector Slows</a:t>
            </a:r>
          </a:p>
        </p:txBody>
      </p:sp>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4"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312</a:t>
            </a:r>
          </a:p>
        </p:txBody>
      </p:sp>
    </p:spTree>
    <p:custDataLst>
      <p:tags r:id="rId2"/>
    </p:custDataLst>
    <p:extLst>
      <p:ext uri="{BB962C8B-B14F-4D97-AF65-F5344CB8AC3E}">
        <p14:creationId xmlns:p14="http://schemas.microsoft.com/office/powerpoint/2010/main" val="681662522"/>
      </p:ext>
    </p:extLst>
  </p:cSld>
  <p:clrMapOvr>
    <a:masterClrMapping/>
  </p:clrMapOvr>
  <p:transition/>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5" y="1298448"/>
            <a:ext cx="8640199" cy="5704116"/>
          </a:xfrm>
          <a:prstGeom prst="rect">
            <a:avLst/>
          </a:prstGeom>
          <a:noFill/>
          <a:ln w="9525">
            <a:noFill/>
            <a:miter lim="800000"/>
            <a:headEnd/>
            <a:tailEnd/>
          </a:ln>
        </p:spPr>
        <p:txBody>
          <a:bodyPr wrap="square" lIns="45715" tIns="45715" rIns="45715" bIns="45715">
            <a:spAutoFit/>
          </a:bodyPr>
          <a:lstStyle/>
          <a:p>
            <a:r>
              <a:rPr lang="en-US" sz="1600" dirty="0"/>
              <a:t>Claimants (number)    </a:t>
            </a:r>
            <a:r>
              <a:rPr lang="en-US" sz="1600" dirty="0" smtClean="0"/>
              <a:t> Initial </a:t>
            </a:r>
            <a:r>
              <a:rPr lang="en-US" sz="1600" dirty="0"/>
              <a:t>applications for unemployment benefits (thousands, weekly) </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100"/>
              </a:spcBef>
            </a:pPr>
            <a:endParaRPr lang="en-US" sz="1400" dirty="0">
              <a:solidFill>
                <a:schemeClr val="bg1">
                  <a:lumMod val="50000"/>
                </a:schemeClr>
              </a:solidFill>
            </a:endParaRPr>
          </a:p>
          <a:p>
            <a:pPr>
              <a:spcBef>
                <a:spcPts val="100"/>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Labor. Updated through </a:t>
            </a:r>
            <a:r>
              <a:rPr lang="en-US" sz="600" i="1" dirty="0" smtClean="0">
                <a:solidFill>
                  <a:srgbClr val="E56177"/>
                </a:solidFill>
              </a:rPr>
              <a:t>September 7, </a:t>
            </a:r>
            <a:r>
              <a:rPr lang="en-US" sz="600" i="1" dirty="0">
                <a:solidFill>
                  <a:srgbClr val="E56177"/>
                </a:solidFill>
              </a:rPr>
              <a:t>2019 (claimants) and </a:t>
            </a:r>
            <a:r>
              <a:rPr lang="en-US" sz="600" i="1" dirty="0" smtClean="0">
                <a:solidFill>
                  <a:srgbClr val="E56177"/>
                </a:solidFill>
              </a:rPr>
              <a:t>September 14, </a:t>
            </a:r>
            <a:r>
              <a:rPr lang="en-US" sz="600" i="1" dirty="0">
                <a:solidFill>
                  <a:srgbClr val="E56177"/>
                </a:solidFill>
              </a:rPr>
              <a:t>2019 (claims).</a:t>
            </a:r>
          </a:p>
        </p:txBody>
      </p:sp>
      <p:sp>
        <p:nvSpPr>
          <p:cNvPr id="6" name="Title 1"/>
          <p:cNvSpPr txBox="1">
            <a:spLocks/>
          </p:cNvSpPr>
          <p:nvPr/>
        </p:nvSpPr>
        <p:spPr>
          <a:xfrm>
            <a:off x="673913" y="617220"/>
            <a:ext cx="9384487" cy="673913"/>
          </a:xfrm>
          <a:prstGeom prst="rect">
            <a:avLst/>
          </a:prstGeom>
        </p:spPr>
        <p:txBody>
          <a:bodyPr/>
          <a:lstStyle/>
          <a:p>
            <a:pPr lvl="0">
              <a:spcBef>
                <a:spcPct val="0"/>
              </a:spcBef>
              <a:defRPr/>
            </a:pPr>
            <a:r>
              <a:rPr lang="en-US" sz="3520" dirty="0" smtClean="0">
                <a:solidFill>
                  <a:srgbClr val="6D6E71"/>
                </a:solidFill>
              </a:rPr>
              <a:t>Recalls Exceed Layoffs</a:t>
            </a:r>
            <a:endParaRPr lang="en-US" sz="3520" dirty="0">
              <a:solidFill>
                <a:srgbClr val="6D6E71"/>
              </a:solidFill>
            </a:endParaRPr>
          </a:p>
        </p:txBody>
      </p:sp>
      <p:graphicFrame>
        <p:nvGraphicFramePr>
          <p:cNvPr id="3" name="Object 2"/>
          <p:cNvGraphicFramePr>
            <a:graphicFrameLocks noChangeAspect="1"/>
          </p:cNvGraphicFramePr>
          <p:nvPr>
            <p:extLst>
              <p:ext uri="{D42A27DB-BD31-4B8C-83A1-F6EECF244321}">
                <p14:modId xmlns:p14="http://schemas.microsoft.com/office/powerpoint/2010/main" val="1890711056"/>
              </p:ext>
            </p:extLst>
          </p:nvPr>
        </p:nvGraphicFramePr>
        <p:xfrm>
          <a:off x="1786128" y="1755647"/>
          <a:ext cx="6487391" cy="4730877"/>
        </p:xfrm>
        <a:graphic>
          <a:graphicData uri="http://schemas.openxmlformats.org/presentationml/2006/ole">
            <mc:AlternateContent xmlns:mc="http://schemas.openxmlformats.org/markup-compatibility/2006">
              <mc:Choice xmlns:v="urn:schemas-microsoft-com:vml" Requires="v">
                <p:oleObj spid="_x0000_s542014"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786128" y="1755647"/>
                        <a:ext cx="6487391" cy="4730877"/>
                      </a:xfrm>
                      <a:prstGeom prst="rect">
                        <a:avLst/>
                      </a:prstGeom>
                    </p:spPr>
                  </p:pic>
                </p:oleObj>
              </mc:Fallback>
            </mc:AlternateContent>
          </a:graphicData>
        </a:graphic>
      </p:graphicFrame>
      <p:sp>
        <p:nvSpPr>
          <p:cNvPr id="4" name="TextBox 3"/>
          <p:cNvSpPr txBox="1"/>
          <p:nvPr/>
        </p:nvSpPr>
        <p:spPr>
          <a:xfrm>
            <a:off x="8616314" y="2823210"/>
            <a:ext cx="1277755" cy="2123658"/>
          </a:xfrm>
          <a:prstGeom prst="rect">
            <a:avLst/>
          </a:prstGeom>
          <a:noFill/>
        </p:spPr>
        <p:txBody>
          <a:bodyPr wrap="square" rtlCol="0">
            <a:spAutoFit/>
          </a:bodyPr>
          <a:lstStyle/>
          <a:p>
            <a:pPr algn="ctr"/>
            <a:r>
              <a:rPr lang="en-US" b="1" dirty="0">
                <a:latin typeface="Georgia" panose="02040502050405020303" pitchFamily="18" charset="0"/>
              </a:rPr>
              <a:t>Bathtub Analogy</a:t>
            </a:r>
          </a:p>
          <a:p>
            <a:pPr algn="ctr"/>
            <a:endParaRPr lang="en-US" dirty="0">
              <a:latin typeface="Georgia" panose="02040502050405020303" pitchFamily="18" charset="0"/>
            </a:endParaRPr>
          </a:p>
          <a:p>
            <a:pPr algn="ctr"/>
            <a:endParaRPr lang="en-US" dirty="0">
              <a:latin typeface="Georgia" panose="02040502050405020303" pitchFamily="18" charset="0"/>
            </a:endParaRPr>
          </a:p>
          <a:p>
            <a:pPr algn="ctr"/>
            <a:r>
              <a:rPr lang="en-US" dirty="0">
                <a:latin typeface="Georgia" panose="02040502050405020303" pitchFamily="18" charset="0"/>
              </a:rPr>
              <a:t>The water flowing from the faucet into the tub</a:t>
            </a:r>
          </a:p>
          <a:p>
            <a:pPr algn="ctr"/>
            <a:endParaRPr lang="en-US" dirty="0">
              <a:latin typeface="Georgia" panose="02040502050405020303" pitchFamily="18" charset="0"/>
            </a:endParaRPr>
          </a:p>
          <a:p>
            <a:pPr algn="ctr"/>
            <a:r>
              <a:rPr lang="en-US" dirty="0">
                <a:latin typeface="Georgia" panose="02040502050405020303" pitchFamily="18" charset="0"/>
              </a:rPr>
              <a:t>The level of the water in the bathtub</a:t>
            </a:r>
          </a:p>
        </p:txBody>
      </p:sp>
      <p:cxnSp>
        <p:nvCxnSpPr>
          <p:cNvPr id="7" name="Straight Arrow Connector 6"/>
          <p:cNvCxnSpPr/>
          <p:nvPr/>
        </p:nvCxnSpPr>
        <p:spPr>
          <a:xfrm flipH="1">
            <a:off x="7823237" y="3817146"/>
            <a:ext cx="793078" cy="598963"/>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3" name="Curved Connector 12"/>
          <p:cNvCxnSpPr>
            <a:stCxn id="4" idx="2"/>
          </p:cNvCxnSpPr>
          <p:nvPr/>
        </p:nvCxnSpPr>
        <p:spPr>
          <a:xfrm rot="5400000">
            <a:off x="8204274" y="4797434"/>
            <a:ext cx="901485" cy="1200353"/>
          </a:xfrm>
          <a:prstGeom prst="curvedConnector2">
            <a:avLst/>
          </a:prstGeom>
          <a:ln w="25400">
            <a:solidFill>
              <a:schemeClr val="accent6">
                <a:lumMod val="60000"/>
                <a:lumOff val="40000"/>
              </a:schemeClr>
            </a:solidFill>
            <a:tailEnd type="triangle" w="lg" len="med"/>
          </a:ln>
        </p:spPr>
        <p:style>
          <a:lnRef idx="1">
            <a:schemeClr val="accent1"/>
          </a:lnRef>
          <a:fillRef idx="0">
            <a:schemeClr val="accent1"/>
          </a:fillRef>
          <a:effectRef idx="0">
            <a:schemeClr val="accent1"/>
          </a:effectRef>
          <a:fontRef idx="minor">
            <a:schemeClr val="tx1"/>
          </a:fontRef>
        </p:style>
      </p:cxn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22</a:t>
            </a:r>
          </a:p>
        </p:txBody>
      </p:sp>
    </p:spTree>
    <p:custDataLst>
      <p:tags r:id="rId2"/>
    </p:custDataLst>
    <p:extLst>
      <p:ext uri="{BB962C8B-B14F-4D97-AF65-F5344CB8AC3E}">
        <p14:creationId xmlns:p14="http://schemas.microsoft.com/office/powerpoint/2010/main" val="2859708495"/>
      </p:ext>
    </p:extLst>
  </p:cSld>
  <p:clrMapOvr>
    <a:masterClrMapping/>
  </p:clrMapOvr>
  <p:transition/>
  <p:timing>
    <p:tnLst>
      <p:par>
        <p:cTn id="1" dur="indefinite" restart="never" nodeType="tmRoot"/>
      </p:par>
    </p:tnLst>
  </p:timing>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9" name="Text Box 3"/>
          <p:cNvSpPr txBox="1">
            <a:spLocks noChangeArrowheads="1"/>
          </p:cNvSpPr>
          <p:nvPr/>
        </p:nvSpPr>
        <p:spPr bwMode="auto">
          <a:xfrm>
            <a:off x="754381" y="1958341"/>
            <a:ext cx="7848600" cy="4958119"/>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Petroleum shipments over rail, U.S. class I railroad traffic originated (carloads)</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sz="1320" i="1" dirty="0">
                <a:solidFill>
                  <a:srgbClr val="E56177"/>
                </a:solidFill>
              </a:rPr>
              <a:t>Source: Association of American Railroads. Updated through October 6, 2018.</a:t>
            </a:r>
            <a:endParaRPr lang="en-US" sz="1320" dirty="0">
              <a:solidFill>
                <a:srgbClr val="E56177"/>
              </a:solidFill>
            </a:endParaRPr>
          </a:p>
        </p:txBody>
      </p:sp>
      <p:sp>
        <p:nvSpPr>
          <p:cNvPr id="11" name="Title 1"/>
          <p:cNvSpPr txBox="1">
            <a:spLocks/>
          </p:cNvSpPr>
          <p:nvPr/>
        </p:nvSpPr>
        <p:spPr>
          <a:xfrm>
            <a:off x="673913" y="617220"/>
            <a:ext cx="9136380" cy="673913"/>
          </a:xfrm>
          <a:prstGeom prst="rect">
            <a:avLst/>
          </a:prstGeom>
        </p:spPr>
        <p:txBody>
          <a:bodyPr/>
          <a:lstStyle/>
          <a:p>
            <a:pPr defTabSz="1005840">
              <a:spcBef>
                <a:spcPct val="0"/>
              </a:spcBef>
              <a:defRPr/>
            </a:pPr>
            <a:r>
              <a:rPr lang="en-US" sz="3520" dirty="0">
                <a:solidFill>
                  <a:srgbClr val="6D6E71"/>
                </a:solidFill>
                <a:latin typeface="Arial" panose="020B0604020202020204" pitchFamily="34" charset="0"/>
                <a:ea typeface="+mj-ea"/>
                <a:cs typeface="Arial" panose="020B0604020202020204" pitchFamily="34" charset="0"/>
              </a:rPr>
              <a:t>Rail Shipments Hold Steady</a:t>
            </a:r>
          </a:p>
        </p:txBody>
      </p:sp>
      <p:graphicFrame>
        <p:nvGraphicFramePr>
          <p:cNvPr id="3" name="Object 2"/>
          <p:cNvGraphicFramePr>
            <a:graphicFrameLocks noChangeAspect="1"/>
          </p:cNvGraphicFramePr>
          <p:nvPr>
            <p:extLst>
              <p:ext uri="{D42A27DB-BD31-4B8C-83A1-F6EECF244321}">
                <p14:modId xmlns:p14="http://schemas.microsoft.com/office/powerpoint/2010/main" val="2391226369"/>
              </p:ext>
            </p:extLst>
          </p:nvPr>
        </p:nvGraphicFramePr>
        <p:xfrm>
          <a:off x="1936750" y="2341563"/>
          <a:ext cx="5810250" cy="4235450"/>
        </p:xfrm>
        <a:graphic>
          <a:graphicData uri="http://schemas.openxmlformats.org/presentationml/2006/ole">
            <mc:AlternateContent xmlns:mc="http://schemas.openxmlformats.org/markup-compatibility/2006">
              <mc:Choice xmlns:v="urn:schemas-microsoft-com:vml" Requires="v">
                <p:oleObj spid="_x0000_s438657"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936750" y="2341563"/>
                        <a:ext cx="5810250" cy="4235450"/>
                      </a:xfrm>
                      <a:prstGeom prst="rect">
                        <a:avLst/>
                      </a:prstGeom>
                    </p:spPr>
                  </p:pic>
                </p:oleObj>
              </mc:Fallback>
            </mc:AlternateContent>
          </a:graphicData>
        </a:graphic>
      </p:graphicFrame>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313</a:t>
            </a:r>
          </a:p>
        </p:txBody>
      </p:sp>
    </p:spTree>
    <p:custDataLst>
      <p:tags r:id="rId2"/>
    </p:custDataLst>
    <p:extLst>
      <p:ext uri="{BB962C8B-B14F-4D97-AF65-F5344CB8AC3E}">
        <p14:creationId xmlns:p14="http://schemas.microsoft.com/office/powerpoint/2010/main" val="1478780580"/>
      </p:ext>
    </p:extLst>
  </p:cSld>
  <p:clrMapOvr>
    <a:masterClrMapping/>
  </p:clrMapOvr>
  <p:transition/>
  <p:timing>
    <p:tnLst>
      <p:par>
        <p:cTn id="1" dur="indefinite" restart="never" nodeType="tmRoot"/>
      </p:par>
    </p:tn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DJ Transportation Average and DJIA (October 9, 2007 = 1.0)</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Dow Jones. Updated through January 15, 2016.</a:t>
            </a:r>
          </a:p>
        </p:txBody>
      </p:sp>
      <p:sp>
        <p:nvSpPr>
          <p:cNvPr id="9" name="Title 1"/>
          <p:cNvSpPr txBox="1">
            <a:spLocks/>
          </p:cNvSpPr>
          <p:nvPr/>
        </p:nvSpPr>
        <p:spPr>
          <a:xfrm>
            <a:off x="673913" y="617220"/>
            <a:ext cx="9136380" cy="673913"/>
          </a:xfrm>
          <a:prstGeom prst="rect">
            <a:avLst/>
          </a:prstGeom>
        </p:spPr>
        <p:txBody>
          <a:bodyPr/>
          <a:lstStyle/>
          <a:p>
            <a:pPr defTabSz="1005840">
              <a:spcBef>
                <a:spcPct val="0"/>
              </a:spcBef>
              <a:defRPr/>
            </a:pPr>
            <a:r>
              <a:rPr lang="en-US" sz="3520" dirty="0">
                <a:solidFill>
                  <a:srgbClr val="6D6E71"/>
                </a:solidFill>
                <a:latin typeface="Arial" panose="020B0604020202020204" pitchFamily="34" charset="0"/>
                <a:ea typeface="+mj-ea"/>
                <a:cs typeface="Arial" panose="020B0604020202020204" pitchFamily="34" charset="0"/>
              </a:rPr>
              <a:t>… and the Transport Indexes</a:t>
            </a:r>
          </a:p>
        </p:txBody>
      </p:sp>
      <p:graphicFrame>
        <p:nvGraphicFramePr>
          <p:cNvPr id="3" name="Object 2"/>
          <p:cNvGraphicFramePr>
            <a:graphicFrameLocks noChangeAspect="1"/>
          </p:cNvGraphicFramePr>
          <p:nvPr>
            <p:extLst>
              <p:ext uri="{D42A27DB-BD31-4B8C-83A1-F6EECF244321}">
                <p14:modId xmlns:p14="http://schemas.microsoft.com/office/powerpoint/2010/main" val="973674626"/>
              </p:ext>
            </p:extLst>
          </p:nvPr>
        </p:nvGraphicFramePr>
        <p:xfrm>
          <a:off x="1931353" y="2337277"/>
          <a:ext cx="6157278" cy="4231163"/>
        </p:xfrm>
        <a:graphic>
          <a:graphicData uri="http://schemas.openxmlformats.org/presentationml/2006/ole">
            <mc:AlternateContent xmlns:mc="http://schemas.openxmlformats.org/markup-compatibility/2006">
              <mc:Choice xmlns:v="urn:schemas-microsoft-com:vml" Requires="v">
                <p:oleObj spid="_x0000_s439681" name="Worksheet" r:id="rId5" imgW="7305743" imgH="5019765" progId="Excel.Sheet.12">
                  <p:link updateAutomatic="1"/>
                </p:oleObj>
              </mc:Choice>
              <mc:Fallback>
                <p:oleObj name="Worksheet" r:id="rId5" imgW="7305743" imgH="5019765" progId="Excel.Sheet.12">
                  <p:link updateAutomatic="1"/>
                  <p:pic>
                    <p:nvPicPr>
                      <p:cNvPr id="0" name=""/>
                      <p:cNvPicPr/>
                      <p:nvPr/>
                    </p:nvPicPr>
                    <p:blipFill>
                      <a:blip r:embed="rId6"/>
                      <a:stretch>
                        <a:fillRect/>
                      </a:stretch>
                    </p:blipFill>
                    <p:spPr>
                      <a:xfrm>
                        <a:off x="1931353" y="2337277"/>
                        <a:ext cx="6157278" cy="4231163"/>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314</a:t>
            </a:r>
          </a:p>
        </p:txBody>
      </p:sp>
    </p:spTree>
    <p:custDataLst>
      <p:tags r:id="rId2"/>
    </p:custDataLst>
    <p:extLst>
      <p:ext uri="{BB962C8B-B14F-4D97-AF65-F5344CB8AC3E}">
        <p14:creationId xmlns:p14="http://schemas.microsoft.com/office/powerpoint/2010/main" val="4091306557"/>
      </p:ext>
    </p:extLst>
  </p:cSld>
  <p:clrMapOvr>
    <a:masterClrMapping/>
  </p:clrMapOvr>
  <p:transition/>
  <p:timing>
    <p:tnLst>
      <p:par>
        <p:cTn id="1" dur="indefinite" restart="never" nodeType="tmRoot"/>
      </p:par>
    </p:tnLst>
  </p:timing>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0"/>
            <a:ext cx="7848600" cy="5093541"/>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Real goods GDP and Transportation Services Index (2000 = 100)</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U.S. Department of Commerce; Bureau of Transportation Statistics. Updated through 2015 Q4 (GDP) and December 2015 (TSI).</a:t>
            </a:r>
          </a:p>
        </p:txBody>
      </p:sp>
      <p:sp>
        <p:nvSpPr>
          <p:cNvPr id="11" name="Title 1"/>
          <p:cNvSpPr txBox="1">
            <a:spLocks/>
          </p:cNvSpPr>
          <p:nvPr/>
        </p:nvSpPr>
        <p:spPr>
          <a:xfrm>
            <a:off x="673913" y="617220"/>
            <a:ext cx="9136380" cy="673913"/>
          </a:xfrm>
          <a:prstGeom prst="rect">
            <a:avLst/>
          </a:prstGeom>
        </p:spPr>
        <p:txBody>
          <a:bodyPr/>
          <a:lstStyle/>
          <a:p>
            <a:pPr lvl="0">
              <a:spcBef>
                <a:spcPct val="0"/>
              </a:spcBef>
              <a:defRPr/>
            </a:pPr>
            <a:r>
              <a:rPr lang="en-US" sz="3520" dirty="0">
                <a:solidFill>
                  <a:srgbClr val="6D6E71"/>
                </a:solidFill>
                <a:latin typeface="Arial" panose="020B0604020202020204" pitchFamily="34" charset="0"/>
                <a:ea typeface="+mj-ea"/>
                <a:cs typeface="Arial" panose="020B0604020202020204" pitchFamily="34" charset="0"/>
              </a:rPr>
              <a:t>… Including Those Indirectly Touched</a:t>
            </a:r>
          </a:p>
        </p:txBody>
      </p:sp>
      <p:graphicFrame>
        <p:nvGraphicFramePr>
          <p:cNvPr id="3" name="Object 2"/>
          <p:cNvGraphicFramePr>
            <a:graphicFrameLocks noChangeAspect="1"/>
          </p:cNvGraphicFramePr>
          <p:nvPr>
            <p:extLst/>
          </p:nvPr>
        </p:nvGraphicFramePr>
        <p:xfrm>
          <a:off x="1971447" y="2377440"/>
          <a:ext cx="5652159" cy="4107180"/>
        </p:xfrm>
        <a:graphic>
          <a:graphicData uri="http://schemas.openxmlformats.org/presentationml/2006/ole">
            <mc:AlternateContent xmlns:mc="http://schemas.openxmlformats.org/markup-compatibility/2006">
              <mc:Choice xmlns:v="urn:schemas-microsoft-com:vml" Requires="v">
                <p:oleObj spid="_x0000_s440705" name="Worksheet" r:id="rId5" imgW="8670184" imgH="6300380" progId="Excel.Sheet.12">
                  <p:link updateAutomatic="1"/>
                </p:oleObj>
              </mc:Choice>
              <mc:Fallback>
                <p:oleObj name="Worksheet" r:id="rId5" imgW="8670184" imgH="6300380" progId="Excel.Sheet.12">
                  <p:link updateAutomatic="1"/>
                  <p:pic>
                    <p:nvPicPr>
                      <p:cNvPr id="0" name=""/>
                      <p:cNvPicPr/>
                      <p:nvPr/>
                    </p:nvPicPr>
                    <p:blipFill>
                      <a:blip r:embed="rId6"/>
                      <a:stretch>
                        <a:fillRect/>
                      </a:stretch>
                    </p:blipFill>
                    <p:spPr>
                      <a:xfrm>
                        <a:off x="1971447" y="2377440"/>
                        <a:ext cx="5652159" cy="4107180"/>
                      </a:xfrm>
                      <a:prstGeom prst="rect">
                        <a:avLst/>
                      </a:prstGeom>
                    </p:spPr>
                  </p:pic>
                </p:oleObj>
              </mc:Fallback>
            </mc:AlternateContent>
          </a:graphicData>
        </a:graphic>
      </p:graphicFrame>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315</a:t>
            </a:r>
          </a:p>
        </p:txBody>
      </p:sp>
    </p:spTree>
    <p:custDataLst>
      <p:tags r:id="rId2"/>
    </p:custDataLst>
    <p:extLst>
      <p:ext uri="{BB962C8B-B14F-4D97-AF65-F5344CB8AC3E}">
        <p14:creationId xmlns:p14="http://schemas.microsoft.com/office/powerpoint/2010/main" val="4044958172"/>
      </p:ext>
    </p:extLst>
  </p:cSld>
  <p:clrMapOvr>
    <a:masterClrMapping/>
  </p:clrMapOvr>
  <p:transition/>
  <p:timing>
    <p:tnLst>
      <p:par>
        <p:cTn id="1" dur="indefinite" restart="never" nodeType="tmRoot"/>
      </p:par>
    </p:tnLst>
  </p:timing>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1"/>
            <a:ext cx="7848600" cy="4958119"/>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Business fixed investment (% change from 4 quarters earlier unless noted otherwise)</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sz="1320" i="1" dirty="0">
                <a:solidFill>
                  <a:srgbClr val="E56177"/>
                </a:solidFill>
              </a:rPr>
              <a:t>Sources: NBER-designated recession bars; U.S. Department of Commerce. Updated through 2015 Q4.</a:t>
            </a:r>
          </a:p>
        </p:txBody>
      </p:sp>
      <p:sp>
        <p:nvSpPr>
          <p:cNvPr id="11" name="Title 1"/>
          <p:cNvSpPr txBox="1">
            <a:spLocks/>
          </p:cNvSpPr>
          <p:nvPr/>
        </p:nvSpPr>
        <p:spPr>
          <a:xfrm>
            <a:off x="673913" y="617220"/>
            <a:ext cx="9136380" cy="673913"/>
          </a:xfrm>
          <a:prstGeom prst="rect">
            <a:avLst/>
          </a:prstGeom>
        </p:spPr>
        <p:txBody>
          <a:bodyPr/>
          <a:lstStyle/>
          <a:p>
            <a:pPr lvl="0">
              <a:spcBef>
                <a:spcPct val="0"/>
              </a:spcBef>
              <a:defRPr/>
            </a:pPr>
            <a:r>
              <a:rPr lang="en-US" sz="3520" dirty="0">
                <a:solidFill>
                  <a:srgbClr val="6D6E71"/>
                </a:solidFill>
                <a:latin typeface="Arial" panose="020B0604020202020204" pitchFamily="34" charset="0"/>
                <a:ea typeface="+mj-ea"/>
                <a:cs typeface="Arial" panose="020B0604020202020204" pitchFamily="34" charset="0"/>
              </a:rPr>
              <a:t>Business Investment … A Microeconomic</a:t>
            </a:r>
          </a:p>
        </p:txBody>
      </p:sp>
      <p:graphicFrame>
        <p:nvGraphicFramePr>
          <p:cNvPr id="2" name="Object 1"/>
          <p:cNvGraphicFramePr>
            <a:graphicFrameLocks noChangeAspect="1"/>
          </p:cNvGraphicFramePr>
          <p:nvPr>
            <p:extLst/>
          </p:nvPr>
        </p:nvGraphicFramePr>
        <p:xfrm>
          <a:off x="1931353" y="2337277"/>
          <a:ext cx="6157278" cy="4231163"/>
        </p:xfrm>
        <a:graphic>
          <a:graphicData uri="http://schemas.openxmlformats.org/presentationml/2006/ole">
            <mc:AlternateContent xmlns:mc="http://schemas.openxmlformats.org/markup-compatibility/2006">
              <mc:Choice xmlns:v="urn:schemas-microsoft-com:vml" Requires="v">
                <p:oleObj spid="_x0000_s441729" name="Worksheet" r:id="rId5" imgW="7305743" imgH="5019765" progId="Excel.Sheet.12">
                  <p:link updateAutomatic="1"/>
                </p:oleObj>
              </mc:Choice>
              <mc:Fallback>
                <p:oleObj name="Worksheet" r:id="rId5" imgW="7305743" imgH="5019765" progId="Excel.Sheet.12">
                  <p:link updateAutomatic="1"/>
                  <p:pic>
                    <p:nvPicPr>
                      <p:cNvPr id="0" name=""/>
                      <p:cNvPicPr/>
                      <p:nvPr/>
                    </p:nvPicPr>
                    <p:blipFill>
                      <a:blip r:embed="rId6"/>
                      <a:stretch>
                        <a:fillRect/>
                      </a:stretch>
                    </p:blipFill>
                    <p:spPr>
                      <a:xfrm>
                        <a:off x="1931353" y="2337277"/>
                        <a:ext cx="6157278" cy="4231163"/>
                      </a:xfrm>
                      <a:prstGeom prst="rect">
                        <a:avLst/>
                      </a:prstGeom>
                    </p:spPr>
                  </p:pic>
                </p:oleObj>
              </mc:Fallback>
            </mc:AlternateContent>
          </a:graphicData>
        </a:graphic>
      </p:graphicFrame>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316</a:t>
            </a:r>
          </a:p>
        </p:txBody>
      </p:sp>
    </p:spTree>
    <p:custDataLst>
      <p:tags r:id="rId2"/>
    </p:custDataLst>
    <p:extLst>
      <p:ext uri="{BB962C8B-B14F-4D97-AF65-F5344CB8AC3E}">
        <p14:creationId xmlns:p14="http://schemas.microsoft.com/office/powerpoint/2010/main" val="95630478"/>
      </p:ext>
    </p:extLst>
  </p:cSld>
  <p:clrMapOvr>
    <a:masterClrMapping/>
  </p:clrMapOvr>
  <p:transition/>
  <p:timing>
    <p:tnLst>
      <p:par>
        <p:cTn id="1" dur="indefinite" restart="never" nodeType="tmRoot"/>
      </p:par>
    </p:tn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1"/>
            <a:ext cx="7848600" cy="4958119"/>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Components of business fixed investment (percent change from 4 quarters earlier)</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sz="1320" i="1" dirty="0">
                <a:solidFill>
                  <a:srgbClr val="E56177"/>
                </a:solidFill>
              </a:rPr>
              <a:t>Sources: NBER-designated recession bars; U.S. Department of Commerce. Updated through 2015 Q4.</a:t>
            </a:r>
          </a:p>
        </p:txBody>
      </p:sp>
      <p:sp>
        <p:nvSpPr>
          <p:cNvPr id="11" name="Title 1"/>
          <p:cNvSpPr txBox="1">
            <a:spLocks/>
          </p:cNvSpPr>
          <p:nvPr/>
        </p:nvSpPr>
        <p:spPr>
          <a:xfrm>
            <a:off x="673913" y="617220"/>
            <a:ext cx="9136380" cy="673913"/>
          </a:xfrm>
          <a:prstGeom prst="rect">
            <a:avLst/>
          </a:prstGeom>
        </p:spPr>
        <p:txBody>
          <a:bodyPr/>
          <a:lstStyle/>
          <a:p>
            <a:pPr lvl="0">
              <a:spcBef>
                <a:spcPct val="0"/>
              </a:spcBef>
              <a:defRPr/>
            </a:pPr>
            <a:r>
              <a:rPr lang="en-US" sz="3520" dirty="0">
                <a:solidFill>
                  <a:srgbClr val="6D6E71"/>
                </a:solidFill>
                <a:latin typeface="Arial" panose="020B0604020202020204" pitchFamily="34" charset="0"/>
                <a:ea typeface="+mj-ea"/>
                <a:cs typeface="Arial" panose="020B0604020202020204" pitchFamily="34" charset="0"/>
              </a:rPr>
              <a:t>… Close Up</a:t>
            </a:r>
          </a:p>
        </p:txBody>
      </p:sp>
      <p:graphicFrame>
        <p:nvGraphicFramePr>
          <p:cNvPr id="2" name="Object 1"/>
          <p:cNvGraphicFramePr>
            <a:graphicFrameLocks noChangeAspect="1"/>
          </p:cNvGraphicFramePr>
          <p:nvPr>
            <p:extLst/>
          </p:nvPr>
        </p:nvGraphicFramePr>
        <p:xfrm>
          <a:off x="1931353" y="2337277"/>
          <a:ext cx="6157278" cy="4231163"/>
        </p:xfrm>
        <a:graphic>
          <a:graphicData uri="http://schemas.openxmlformats.org/presentationml/2006/ole">
            <mc:AlternateContent xmlns:mc="http://schemas.openxmlformats.org/markup-compatibility/2006">
              <mc:Choice xmlns:v="urn:schemas-microsoft-com:vml" Requires="v">
                <p:oleObj spid="_x0000_s442753" name="Worksheet" r:id="rId5" imgW="7305743" imgH="5019765" progId="Excel.Sheet.12">
                  <p:link updateAutomatic="1"/>
                </p:oleObj>
              </mc:Choice>
              <mc:Fallback>
                <p:oleObj name="Worksheet" r:id="rId5" imgW="7305743" imgH="5019765" progId="Excel.Sheet.12">
                  <p:link updateAutomatic="1"/>
                  <p:pic>
                    <p:nvPicPr>
                      <p:cNvPr id="0" name=""/>
                      <p:cNvPicPr/>
                      <p:nvPr/>
                    </p:nvPicPr>
                    <p:blipFill>
                      <a:blip r:embed="rId6"/>
                      <a:stretch>
                        <a:fillRect/>
                      </a:stretch>
                    </p:blipFill>
                    <p:spPr>
                      <a:xfrm>
                        <a:off x="1931353" y="2337277"/>
                        <a:ext cx="6157278" cy="4231163"/>
                      </a:xfrm>
                      <a:prstGeom prst="rect">
                        <a:avLst/>
                      </a:prstGeom>
                    </p:spPr>
                  </p:pic>
                </p:oleObj>
              </mc:Fallback>
            </mc:AlternateContent>
          </a:graphicData>
        </a:graphic>
      </p:graphicFrame>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317</a:t>
            </a:r>
          </a:p>
        </p:txBody>
      </p:sp>
    </p:spTree>
    <p:custDataLst>
      <p:tags r:id="rId2"/>
    </p:custDataLst>
    <p:extLst>
      <p:ext uri="{BB962C8B-B14F-4D97-AF65-F5344CB8AC3E}">
        <p14:creationId xmlns:p14="http://schemas.microsoft.com/office/powerpoint/2010/main" val="2878374777"/>
      </p:ext>
    </p:extLst>
  </p:cSld>
  <p:clrMapOvr>
    <a:masterClrMapping/>
  </p:clrMapOvr>
  <p:transition/>
  <p:timing>
    <p:tnLst>
      <p:par>
        <p:cTn id="1" dur="indefinite" restart="never" nodeType="tmRoot"/>
      </p:par>
    </p:tn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1"/>
            <a:ext cx="7848600" cy="4958119"/>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Capital goods orders and shipments (billions of dollars)</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sz="1320" i="1" dirty="0">
                <a:solidFill>
                  <a:srgbClr val="E56177"/>
                </a:solidFill>
              </a:rPr>
              <a:t>Source: U.S. Department of Commerce. Updated through January 2016.</a:t>
            </a:r>
          </a:p>
        </p:txBody>
      </p:sp>
      <p:sp>
        <p:nvSpPr>
          <p:cNvPr id="11" name="Title 1"/>
          <p:cNvSpPr txBox="1">
            <a:spLocks/>
          </p:cNvSpPr>
          <p:nvPr/>
        </p:nvSpPr>
        <p:spPr>
          <a:xfrm>
            <a:off x="673913" y="617220"/>
            <a:ext cx="9136380" cy="673913"/>
          </a:xfrm>
          <a:prstGeom prst="rect">
            <a:avLst/>
          </a:prstGeom>
        </p:spPr>
        <p:txBody>
          <a:bodyPr/>
          <a:lstStyle/>
          <a:p>
            <a:pPr lvl="0">
              <a:spcBef>
                <a:spcPct val="0"/>
              </a:spcBef>
              <a:defRPr/>
            </a:pPr>
            <a:r>
              <a:rPr lang="en-US" sz="3520" dirty="0">
                <a:solidFill>
                  <a:srgbClr val="6D6E71"/>
                </a:solidFill>
                <a:latin typeface="Arial" panose="020B0604020202020204" pitchFamily="34" charset="0"/>
                <a:ea typeface="+mj-ea"/>
                <a:cs typeface="Arial" panose="020B0604020202020204" pitchFamily="34" charset="0"/>
              </a:rPr>
              <a:t>Equipment: Equipment Indicators Ease …</a:t>
            </a:r>
          </a:p>
        </p:txBody>
      </p:sp>
      <p:graphicFrame>
        <p:nvGraphicFramePr>
          <p:cNvPr id="2" name="Object 1"/>
          <p:cNvGraphicFramePr>
            <a:graphicFrameLocks noChangeAspect="1"/>
          </p:cNvGraphicFramePr>
          <p:nvPr>
            <p:extLst/>
          </p:nvPr>
        </p:nvGraphicFramePr>
        <p:xfrm>
          <a:off x="1929607" y="2335530"/>
          <a:ext cx="6242843" cy="4290537"/>
        </p:xfrm>
        <a:graphic>
          <a:graphicData uri="http://schemas.openxmlformats.org/presentationml/2006/ole">
            <mc:AlternateContent xmlns:mc="http://schemas.openxmlformats.org/markup-compatibility/2006">
              <mc:Choice xmlns:v="urn:schemas-microsoft-com:vml" Requires="v">
                <p:oleObj spid="_x0000_s443777" name="Worksheet" r:id="rId5" imgW="7305743" imgH="5019765" progId="Excel.Sheet.12">
                  <p:link updateAutomatic="1"/>
                </p:oleObj>
              </mc:Choice>
              <mc:Fallback>
                <p:oleObj name="Worksheet" r:id="rId5" imgW="7305743" imgH="5019765" progId="Excel.Sheet.12">
                  <p:link updateAutomatic="1"/>
                  <p:pic>
                    <p:nvPicPr>
                      <p:cNvPr id="0" name=""/>
                      <p:cNvPicPr/>
                      <p:nvPr/>
                    </p:nvPicPr>
                    <p:blipFill>
                      <a:blip r:embed="rId6"/>
                      <a:stretch>
                        <a:fillRect/>
                      </a:stretch>
                    </p:blipFill>
                    <p:spPr>
                      <a:xfrm>
                        <a:off x="1929607" y="2335530"/>
                        <a:ext cx="6242843" cy="4290537"/>
                      </a:xfrm>
                      <a:prstGeom prst="rect">
                        <a:avLst/>
                      </a:prstGeom>
                    </p:spPr>
                  </p:pic>
                </p:oleObj>
              </mc:Fallback>
            </mc:AlternateContent>
          </a:graphicData>
        </a:graphic>
      </p:graphicFrame>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318</a:t>
            </a:r>
          </a:p>
        </p:txBody>
      </p:sp>
    </p:spTree>
    <p:custDataLst>
      <p:tags r:id="rId2"/>
    </p:custDataLst>
    <p:extLst>
      <p:ext uri="{BB962C8B-B14F-4D97-AF65-F5344CB8AC3E}">
        <p14:creationId xmlns:p14="http://schemas.microsoft.com/office/powerpoint/2010/main" val="3481369088"/>
      </p:ext>
    </p:extLst>
  </p:cSld>
  <p:clrMapOvr>
    <a:masterClrMapping/>
  </p:clrMapOvr>
  <p:transition/>
  <p:timing>
    <p:tnLst>
      <p:par>
        <p:cTn id="1" dur="indefinite" restart="never" nodeType="tmRoot"/>
      </p:par>
    </p:tn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1"/>
            <a:ext cx="7848600" cy="4958119"/>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Backlogs of unfilled orders (months’ supply)</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sz="1320" i="1" dirty="0">
                <a:solidFill>
                  <a:srgbClr val="E56177"/>
                </a:solidFill>
              </a:rPr>
              <a:t>Source: U.S. Department of Commerce. Updated through January 2016.</a:t>
            </a:r>
          </a:p>
        </p:txBody>
      </p:sp>
      <p:sp>
        <p:nvSpPr>
          <p:cNvPr id="11" name="Title 1"/>
          <p:cNvSpPr txBox="1">
            <a:spLocks/>
          </p:cNvSpPr>
          <p:nvPr/>
        </p:nvSpPr>
        <p:spPr>
          <a:xfrm>
            <a:off x="673913" y="617220"/>
            <a:ext cx="9136380" cy="673913"/>
          </a:xfrm>
          <a:prstGeom prst="rect">
            <a:avLst/>
          </a:prstGeom>
        </p:spPr>
        <p:txBody>
          <a:bodyPr/>
          <a:lstStyle/>
          <a:p>
            <a:pPr lvl="0">
              <a:spcBef>
                <a:spcPct val="0"/>
              </a:spcBef>
              <a:defRPr/>
            </a:pPr>
            <a:r>
              <a:rPr lang="en-US" sz="3520" dirty="0">
                <a:solidFill>
                  <a:srgbClr val="6D6E71"/>
                </a:solidFill>
                <a:latin typeface="Arial" panose="020B0604020202020204" pitchFamily="34" charset="0"/>
                <a:ea typeface="+mj-ea"/>
                <a:cs typeface="Arial" panose="020B0604020202020204" pitchFamily="34" charset="0"/>
              </a:rPr>
              <a:t>… Relative to Sales </a:t>
            </a:r>
          </a:p>
        </p:txBody>
      </p:sp>
      <p:graphicFrame>
        <p:nvGraphicFramePr>
          <p:cNvPr id="2" name="Object 1"/>
          <p:cNvGraphicFramePr>
            <a:graphicFrameLocks noChangeAspect="1"/>
          </p:cNvGraphicFramePr>
          <p:nvPr>
            <p:extLst/>
          </p:nvPr>
        </p:nvGraphicFramePr>
        <p:xfrm>
          <a:off x="1929607" y="2335530"/>
          <a:ext cx="6242843" cy="4290537"/>
        </p:xfrm>
        <a:graphic>
          <a:graphicData uri="http://schemas.openxmlformats.org/presentationml/2006/ole">
            <mc:AlternateContent xmlns:mc="http://schemas.openxmlformats.org/markup-compatibility/2006">
              <mc:Choice xmlns:v="urn:schemas-microsoft-com:vml" Requires="v">
                <p:oleObj spid="_x0000_s444801" name="Worksheet" r:id="rId5" imgW="7305743" imgH="5019765" progId="Excel.Sheet.12">
                  <p:link updateAutomatic="1"/>
                </p:oleObj>
              </mc:Choice>
              <mc:Fallback>
                <p:oleObj name="Worksheet" r:id="rId5" imgW="7305743" imgH="5019765" progId="Excel.Sheet.12">
                  <p:link updateAutomatic="1"/>
                  <p:pic>
                    <p:nvPicPr>
                      <p:cNvPr id="0" name=""/>
                      <p:cNvPicPr/>
                      <p:nvPr/>
                    </p:nvPicPr>
                    <p:blipFill>
                      <a:blip r:embed="rId6"/>
                      <a:stretch>
                        <a:fillRect/>
                      </a:stretch>
                    </p:blipFill>
                    <p:spPr>
                      <a:xfrm>
                        <a:off x="1929607" y="2335530"/>
                        <a:ext cx="6242843" cy="4290537"/>
                      </a:xfrm>
                      <a:prstGeom prst="rect">
                        <a:avLst/>
                      </a:prstGeom>
                    </p:spPr>
                  </p:pic>
                </p:oleObj>
              </mc:Fallback>
            </mc:AlternateContent>
          </a:graphicData>
        </a:graphic>
      </p:graphicFrame>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319</a:t>
            </a:r>
          </a:p>
        </p:txBody>
      </p:sp>
    </p:spTree>
    <p:custDataLst>
      <p:tags r:id="rId2"/>
    </p:custDataLst>
    <p:extLst>
      <p:ext uri="{BB962C8B-B14F-4D97-AF65-F5344CB8AC3E}">
        <p14:creationId xmlns:p14="http://schemas.microsoft.com/office/powerpoint/2010/main" val="3920197379"/>
      </p:ext>
    </p:extLst>
  </p:cSld>
  <p:clrMapOvr>
    <a:masterClrMapping/>
  </p:clrMapOvr>
  <p:transition/>
  <p:timing>
    <p:tnLst>
      <p:par>
        <p:cTn id="1" dur="indefinite" restart="never" nodeType="tmRoot"/>
      </p:par>
    </p:tnLst>
  </p:timing>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1"/>
            <a:ext cx="7848600" cy="4958119"/>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Backlogs of unfilled orders (billions of dollars)</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sz="1320" i="1" dirty="0">
                <a:solidFill>
                  <a:srgbClr val="E56177"/>
                </a:solidFill>
              </a:rPr>
              <a:t>Source: U.S. Department of Commerce. Updated through January 2016.</a:t>
            </a:r>
          </a:p>
        </p:txBody>
      </p:sp>
      <p:sp>
        <p:nvSpPr>
          <p:cNvPr id="11" name="Title 1"/>
          <p:cNvSpPr txBox="1">
            <a:spLocks/>
          </p:cNvSpPr>
          <p:nvPr/>
        </p:nvSpPr>
        <p:spPr>
          <a:xfrm>
            <a:off x="673913" y="617220"/>
            <a:ext cx="9136380" cy="673913"/>
          </a:xfrm>
          <a:prstGeom prst="rect">
            <a:avLst/>
          </a:prstGeom>
        </p:spPr>
        <p:txBody>
          <a:bodyPr/>
          <a:lstStyle/>
          <a:p>
            <a:pPr lvl="0">
              <a:spcBef>
                <a:spcPct val="0"/>
              </a:spcBef>
              <a:defRPr/>
            </a:pPr>
            <a:r>
              <a:rPr lang="en-US" sz="3520" dirty="0">
                <a:solidFill>
                  <a:srgbClr val="6D6E71"/>
                </a:solidFill>
                <a:latin typeface="Georgia" pitchFamily="18" charset="0"/>
                <a:ea typeface="+mj-ea"/>
                <a:cs typeface="+mj-cs"/>
              </a:rPr>
              <a:t>… but </a:t>
            </a:r>
            <a:r>
              <a:rPr lang="en-US" sz="3520" dirty="0">
                <a:solidFill>
                  <a:srgbClr val="6D6E71"/>
                </a:solidFill>
                <a:latin typeface="Arial" panose="020B0604020202020204" pitchFamily="34" charset="0"/>
                <a:ea typeface="+mj-ea"/>
                <a:cs typeface="Arial" panose="020B0604020202020204" pitchFamily="34" charset="0"/>
              </a:rPr>
              <a:t>Backlogs</a:t>
            </a:r>
            <a:r>
              <a:rPr lang="en-US" sz="3520" dirty="0">
                <a:solidFill>
                  <a:srgbClr val="6D6E71"/>
                </a:solidFill>
                <a:latin typeface="Georgia" pitchFamily="18" charset="0"/>
                <a:ea typeface="+mj-ea"/>
                <a:cs typeface="+mj-cs"/>
              </a:rPr>
              <a:t> Are Full …</a:t>
            </a:r>
          </a:p>
        </p:txBody>
      </p:sp>
      <p:graphicFrame>
        <p:nvGraphicFramePr>
          <p:cNvPr id="2" name="Object 1"/>
          <p:cNvGraphicFramePr>
            <a:graphicFrameLocks noChangeAspect="1"/>
          </p:cNvGraphicFramePr>
          <p:nvPr>
            <p:extLst/>
          </p:nvPr>
        </p:nvGraphicFramePr>
        <p:xfrm>
          <a:off x="1929607" y="2335530"/>
          <a:ext cx="6242843" cy="4290537"/>
        </p:xfrm>
        <a:graphic>
          <a:graphicData uri="http://schemas.openxmlformats.org/presentationml/2006/ole">
            <mc:AlternateContent xmlns:mc="http://schemas.openxmlformats.org/markup-compatibility/2006">
              <mc:Choice xmlns:v="urn:schemas-microsoft-com:vml" Requires="v">
                <p:oleObj spid="_x0000_s445825" name="Worksheet" r:id="rId5" imgW="7305743" imgH="5019765" progId="Excel.Sheet.12">
                  <p:link updateAutomatic="1"/>
                </p:oleObj>
              </mc:Choice>
              <mc:Fallback>
                <p:oleObj name="Worksheet" r:id="rId5" imgW="7305743" imgH="5019765" progId="Excel.Sheet.12">
                  <p:link updateAutomatic="1"/>
                  <p:pic>
                    <p:nvPicPr>
                      <p:cNvPr id="0" name=""/>
                      <p:cNvPicPr/>
                      <p:nvPr/>
                    </p:nvPicPr>
                    <p:blipFill>
                      <a:blip r:embed="rId6"/>
                      <a:stretch>
                        <a:fillRect/>
                      </a:stretch>
                    </p:blipFill>
                    <p:spPr>
                      <a:xfrm>
                        <a:off x="1929607" y="2335530"/>
                        <a:ext cx="6242843" cy="4290537"/>
                      </a:xfrm>
                      <a:prstGeom prst="rect">
                        <a:avLst/>
                      </a:prstGeom>
                    </p:spPr>
                  </p:pic>
                </p:oleObj>
              </mc:Fallback>
            </mc:AlternateContent>
          </a:graphicData>
        </a:graphic>
      </p:graphicFrame>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320</a:t>
            </a:r>
          </a:p>
        </p:txBody>
      </p:sp>
    </p:spTree>
    <p:custDataLst>
      <p:tags r:id="rId2"/>
    </p:custDataLst>
    <p:extLst>
      <p:ext uri="{BB962C8B-B14F-4D97-AF65-F5344CB8AC3E}">
        <p14:creationId xmlns:p14="http://schemas.microsoft.com/office/powerpoint/2010/main" val="688836356"/>
      </p:ext>
    </p:extLst>
  </p:cSld>
  <p:clrMapOvr>
    <a:masterClrMapping/>
  </p:clrMapOvr>
  <p:transition/>
  <p:timing>
    <p:tnLst>
      <p:par>
        <p:cTn id="1" dur="indefinite" restart="never" nodeType="tmRoot"/>
      </p:par>
    </p:tnLst>
  </p:timing>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1"/>
            <a:ext cx="7848600" cy="4958119"/>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U.S. petroleum demand and supply (thousands  of barrels daily)</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sz="1320" i="1" dirty="0">
                <a:solidFill>
                  <a:srgbClr val="E56177"/>
                </a:solidFill>
              </a:rPr>
              <a:t>Sources: </a:t>
            </a:r>
            <a:r>
              <a:rPr lang="en-US" sz="1320" i="1" dirty="0" err="1">
                <a:solidFill>
                  <a:srgbClr val="E56177"/>
                </a:solidFill>
              </a:rPr>
              <a:t>Haver</a:t>
            </a:r>
            <a:r>
              <a:rPr lang="en-US" sz="1320" i="1" dirty="0">
                <a:solidFill>
                  <a:srgbClr val="E56177"/>
                </a:solidFill>
              </a:rPr>
              <a:t> Analytics; Oil &amp; Gas Journal. Updated through October 2015.</a:t>
            </a:r>
          </a:p>
        </p:txBody>
      </p:sp>
      <p:sp>
        <p:nvSpPr>
          <p:cNvPr id="10" name="Title 1"/>
          <p:cNvSpPr txBox="1">
            <a:spLocks/>
          </p:cNvSpPr>
          <p:nvPr/>
        </p:nvSpPr>
        <p:spPr>
          <a:xfrm>
            <a:off x="673913" y="617220"/>
            <a:ext cx="9136380" cy="673913"/>
          </a:xfrm>
          <a:prstGeom prst="rect">
            <a:avLst/>
          </a:prstGeom>
        </p:spPr>
        <p:txBody>
          <a:bodyPr/>
          <a:lstStyle/>
          <a:p>
            <a:pPr defTabSz="1005840">
              <a:spcBef>
                <a:spcPct val="0"/>
              </a:spcBef>
              <a:defRPr/>
            </a:pPr>
            <a:r>
              <a:rPr lang="en-US" sz="3520" dirty="0">
                <a:solidFill>
                  <a:srgbClr val="6D6E71"/>
                </a:solidFill>
                <a:latin typeface="Georgia" pitchFamily="18" charset="0"/>
                <a:ea typeface="+mj-ea"/>
                <a:cs typeface="+mj-cs"/>
              </a:rPr>
              <a:t>… and the </a:t>
            </a:r>
            <a:r>
              <a:rPr lang="en-US" sz="3520" dirty="0">
                <a:solidFill>
                  <a:srgbClr val="6D6E71"/>
                </a:solidFill>
                <a:latin typeface="Arial" panose="020B0604020202020204" pitchFamily="34" charset="0"/>
                <a:ea typeface="+mj-ea"/>
                <a:cs typeface="Arial" panose="020B0604020202020204" pitchFamily="34" charset="0"/>
              </a:rPr>
              <a:t>U.S</a:t>
            </a:r>
            <a:r>
              <a:rPr lang="en-US" sz="3520" dirty="0">
                <a:solidFill>
                  <a:srgbClr val="6D6E71"/>
                </a:solidFill>
                <a:latin typeface="Georgia" pitchFamily="18" charset="0"/>
                <a:ea typeface="+mj-ea"/>
                <a:cs typeface="+mj-cs"/>
              </a:rPr>
              <a:t>. Benefits from Cheap Oil …</a:t>
            </a:r>
          </a:p>
        </p:txBody>
      </p:sp>
      <p:graphicFrame>
        <p:nvGraphicFramePr>
          <p:cNvPr id="2" name="Object 1"/>
          <p:cNvGraphicFramePr>
            <a:graphicFrameLocks noChangeAspect="1"/>
          </p:cNvGraphicFramePr>
          <p:nvPr>
            <p:extLst/>
          </p:nvPr>
        </p:nvGraphicFramePr>
        <p:xfrm>
          <a:off x="1971447" y="2377440"/>
          <a:ext cx="5739994" cy="4166254"/>
        </p:xfrm>
        <a:graphic>
          <a:graphicData uri="http://schemas.openxmlformats.org/presentationml/2006/ole">
            <mc:AlternateContent xmlns:mc="http://schemas.openxmlformats.org/markup-compatibility/2006">
              <mc:Choice xmlns:v="urn:schemas-microsoft-com:vml" Requires="v">
                <p:oleObj spid="_x0000_s446849" name="Worksheet" r:id="rId5" imgW="11601585" imgH="8420190" progId="Excel.Sheet.12">
                  <p:link updateAutomatic="1"/>
                </p:oleObj>
              </mc:Choice>
              <mc:Fallback>
                <p:oleObj name="Worksheet" r:id="rId5" imgW="11601585" imgH="8420190" progId="Excel.Sheet.12">
                  <p:link updateAutomatic="1"/>
                  <p:pic>
                    <p:nvPicPr>
                      <p:cNvPr id="0" name=""/>
                      <p:cNvPicPr/>
                      <p:nvPr/>
                    </p:nvPicPr>
                    <p:blipFill>
                      <a:blip r:embed="rId6"/>
                      <a:stretch>
                        <a:fillRect/>
                      </a:stretch>
                    </p:blipFill>
                    <p:spPr>
                      <a:xfrm>
                        <a:off x="1971447" y="2377440"/>
                        <a:ext cx="5739994" cy="4166254"/>
                      </a:xfrm>
                      <a:prstGeom prst="rect">
                        <a:avLst/>
                      </a:prstGeom>
                    </p:spPr>
                  </p:pic>
                </p:oleObj>
              </mc:Fallback>
            </mc:AlternateContent>
          </a:graphicData>
        </a:graphic>
      </p:graphicFrame>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321</a:t>
            </a:r>
          </a:p>
        </p:txBody>
      </p:sp>
    </p:spTree>
    <p:custDataLst>
      <p:tags r:id="rId2"/>
    </p:custDataLst>
    <p:extLst>
      <p:ext uri="{BB962C8B-B14F-4D97-AF65-F5344CB8AC3E}">
        <p14:creationId xmlns:p14="http://schemas.microsoft.com/office/powerpoint/2010/main" val="2927377155"/>
      </p:ext>
    </p:extLst>
  </p:cSld>
  <p:clrMapOvr>
    <a:masterClrMapping/>
  </p:clrMapOvr>
  <p:transition/>
  <p:timing>
    <p:tnLst>
      <p:par>
        <p:cTn id="1" dur="indefinite" restart="never" nodeType="tmRoot"/>
      </p:par>
    </p:tn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3"/>
          <p:cNvSpPr txBox="1">
            <a:spLocks noChangeArrowheads="1"/>
          </p:cNvSpPr>
          <p:nvPr/>
        </p:nvSpPr>
        <p:spPr bwMode="auto">
          <a:xfrm>
            <a:off x="754381" y="1958341"/>
            <a:ext cx="7848600" cy="4958119"/>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Saving rate (percent of disposable income)                        Gasoline prices (dollar per gallon)</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sz="1320" i="1" dirty="0">
                <a:solidFill>
                  <a:srgbClr val="E56177"/>
                </a:solidFill>
              </a:rPr>
              <a:t>Source: </a:t>
            </a:r>
            <a:r>
              <a:rPr lang="en-US" sz="1320" i="1" dirty="0" err="1">
                <a:solidFill>
                  <a:srgbClr val="E56177"/>
                </a:solidFill>
              </a:rPr>
              <a:t>Haver</a:t>
            </a:r>
            <a:r>
              <a:rPr lang="en-US" sz="1320" i="1" dirty="0">
                <a:solidFill>
                  <a:srgbClr val="E56177"/>
                </a:solidFill>
              </a:rPr>
              <a:t> Analytics; U.S. Department of Commerce. Updated through October 2015.</a:t>
            </a:r>
          </a:p>
        </p:txBody>
      </p:sp>
      <p:sp>
        <p:nvSpPr>
          <p:cNvPr id="9" name="Title 1"/>
          <p:cNvSpPr txBox="1">
            <a:spLocks/>
          </p:cNvSpPr>
          <p:nvPr/>
        </p:nvSpPr>
        <p:spPr>
          <a:xfrm>
            <a:off x="673913" y="617220"/>
            <a:ext cx="9136380" cy="673913"/>
          </a:xfrm>
          <a:prstGeom prst="rect">
            <a:avLst/>
          </a:prstGeom>
        </p:spPr>
        <p:txBody>
          <a:bodyPr/>
          <a:lstStyle/>
          <a:p>
            <a:pPr defTabSz="1005840">
              <a:spcBef>
                <a:spcPct val="0"/>
              </a:spcBef>
              <a:defRPr/>
            </a:pPr>
            <a:r>
              <a:rPr lang="en-US" sz="3520" dirty="0">
                <a:solidFill>
                  <a:srgbClr val="6D6E71"/>
                </a:solidFill>
                <a:latin typeface="Arial" panose="020B0604020202020204" pitchFamily="34" charset="0"/>
                <a:ea typeface="+mj-ea"/>
                <a:cs typeface="Arial" panose="020B0604020202020204" pitchFamily="34" charset="0"/>
              </a:rPr>
              <a:t>… but Consumers Don’t Mark-to-Market</a:t>
            </a:r>
          </a:p>
        </p:txBody>
      </p:sp>
      <p:graphicFrame>
        <p:nvGraphicFramePr>
          <p:cNvPr id="3" name="Object 2"/>
          <p:cNvGraphicFramePr>
            <a:graphicFrameLocks noChangeAspect="1"/>
          </p:cNvGraphicFramePr>
          <p:nvPr>
            <p:extLst/>
          </p:nvPr>
        </p:nvGraphicFramePr>
        <p:xfrm>
          <a:off x="1936592" y="2340769"/>
          <a:ext cx="5811520" cy="4238148"/>
        </p:xfrm>
        <a:graphic>
          <a:graphicData uri="http://schemas.openxmlformats.org/presentationml/2006/ole">
            <mc:AlternateContent xmlns:mc="http://schemas.openxmlformats.org/markup-compatibility/2006">
              <mc:Choice xmlns:v="urn:schemas-microsoft-com:vml" Requires="v">
                <p:oleObj spid="_x0000_s447873" name="Worksheet" r:id="rId5" imgW="8763000" imgH="6391365" progId="Excel.Sheet.12">
                  <p:link updateAutomatic="1"/>
                </p:oleObj>
              </mc:Choice>
              <mc:Fallback>
                <p:oleObj name="Worksheet" r:id="rId5" imgW="8763000" imgH="6391365" progId="Excel.Sheet.12">
                  <p:link updateAutomatic="1"/>
                  <p:pic>
                    <p:nvPicPr>
                      <p:cNvPr id="0" name=""/>
                      <p:cNvPicPr/>
                      <p:nvPr/>
                    </p:nvPicPr>
                    <p:blipFill>
                      <a:blip r:embed="rId6"/>
                      <a:stretch>
                        <a:fillRect/>
                      </a:stretch>
                    </p:blipFill>
                    <p:spPr>
                      <a:xfrm>
                        <a:off x="1936592" y="2340769"/>
                        <a:ext cx="5811520" cy="4238148"/>
                      </a:xfrm>
                      <a:prstGeom prst="rect">
                        <a:avLst/>
                      </a:prstGeom>
                    </p:spPr>
                  </p:pic>
                </p:oleObj>
              </mc:Fallback>
            </mc:AlternateContent>
          </a:graphicData>
        </a:graphic>
      </p:graphicFrame>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322</a:t>
            </a:r>
          </a:p>
        </p:txBody>
      </p:sp>
    </p:spTree>
    <p:custDataLst>
      <p:tags r:id="rId2"/>
    </p:custDataLst>
    <p:extLst>
      <p:ext uri="{BB962C8B-B14F-4D97-AF65-F5344CB8AC3E}">
        <p14:creationId xmlns:p14="http://schemas.microsoft.com/office/powerpoint/2010/main" val="878241530"/>
      </p:ext>
    </p:extLst>
  </p:cSld>
  <p:clrMapOvr>
    <a:masterClrMapping/>
  </p:clrMapOvr>
  <p:transition/>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p:cNvSpPr txBox="1">
            <a:spLocks/>
          </p:cNvSpPr>
          <p:nvPr/>
        </p:nvSpPr>
        <p:spPr>
          <a:xfrm>
            <a:off x="673913" y="3017520"/>
            <a:ext cx="9384487" cy="673913"/>
          </a:xfrm>
          <a:prstGeom prst="rect">
            <a:avLst/>
          </a:prstGeom>
        </p:spPr>
        <p:txBody>
          <a:bodyPr/>
          <a:lstStyle/>
          <a:p>
            <a:pPr lvl="0" algn="ctr">
              <a:spcBef>
                <a:spcPct val="0"/>
              </a:spcBef>
              <a:defRPr/>
            </a:pPr>
            <a:r>
              <a:rPr lang="en-US" sz="3520" dirty="0" smtClean="0">
                <a:solidFill>
                  <a:srgbClr val="6D6E71"/>
                </a:solidFill>
              </a:rPr>
              <a:t>Fact #5. Trade Stall More About Energy and Boeing than Trade</a:t>
            </a:r>
            <a:endParaRPr lang="en-US" sz="3520" dirty="0">
              <a:solidFill>
                <a:srgbClr val="6D6E71"/>
              </a:solidFill>
            </a:endParaRPr>
          </a:p>
        </p:txBody>
      </p:sp>
      <p:sp>
        <p:nvSpPr>
          <p:cNvPr id="6" name="Explosion 1 5"/>
          <p:cNvSpPr/>
          <p:nvPr/>
        </p:nvSpPr>
        <p:spPr>
          <a:xfrm>
            <a:off x="85725" y="76200"/>
            <a:ext cx="514350" cy="541020"/>
          </a:xfrm>
          <a:prstGeom prst="irregularSeal1">
            <a:avLst/>
          </a:prstGeom>
          <a:solidFill>
            <a:srgbClr val="FFFF00"/>
          </a:solidFill>
          <a:ln w="9525">
            <a:solidFill>
              <a:schemeClr val="tx2"/>
            </a:solidFill>
          </a:ln>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0">
            <a:prstTxWarp prst="textNoShape">
              <a:avLst/>
            </a:prstTxWarp>
            <a:noAutofit/>
          </a:bodyPr>
          <a:lstStyle/>
          <a:p>
            <a:pPr algn="ctr">
              <a:lnSpc>
                <a:spcPct val="110000"/>
              </a:lnSpc>
            </a:pPr>
            <a:endParaRPr lang="en-US" sz="1200" dirty="0" smtClean="0">
              <a:solidFill>
                <a:schemeClr val="tx2"/>
              </a:solidFill>
            </a:endParaRPr>
          </a:p>
        </p:txBody>
      </p:sp>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11</a:t>
            </a:r>
          </a:p>
        </p:txBody>
      </p:sp>
    </p:spTree>
    <p:custDataLst>
      <p:tags r:id="rId1"/>
    </p:custDataLst>
    <p:extLst>
      <p:ext uri="{BB962C8B-B14F-4D97-AF65-F5344CB8AC3E}">
        <p14:creationId xmlns:p14="http://schemas.microsoft.com/office/powerpoint/2010/main" val="2365099359"/>
      </p:ext>
    </p:extLst>
  </p:cSld>
  <p:clrMapOvr>
    <a:masterClrMapping/>
  </p:clrMapOvr>
  <p:transition/>
  <p:timing>
    <p:tnLst>
      <p:par>
        <p:cTn id="1" dur="indefinite" restart="never" nodeType="tmRoot"/>
      </p:par>
    </p:tnLst>
  </p:timing>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0"/>
            <a:ext cx="7848600" cy="5161251"/>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Saving ($ billions, annualized)                                      Energy outlays ($ billions, annualized)</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i="1" dirty="0">
                <a:solidFill>
                  <a:srgbClr val="E56177"/>
                </a:solidFill>
              </a:rPr>
              <a:t>Sources: </a:t>
            </a:r>
            <a:r>
              <a:rPr lang="en-US" i="1" dirty="0" err="1">
                <a:solidFill>
                  <a:srgbClr val="E56177"/>
                </a:solidFill>
              </a:rPr>
              <a:t>Haver</a:t>
            </a:r>
            <a:r>
              <a:rPr lang="en-US" i="1" dirty="0">
                <a:solidFill>
                  <a:srgbClr val="E56177"/>
                </a:solidFill>
              </a:rPr>
              <a:t> Analytics; U.S. Department of Commerce. Updated through February 2016.</a:t>
            </a:r>
          </a:p>
        </p:txBody>
      </p:sp>
      <p:sp>
        <p:nvSpPr>
          <p:cNvPr id="11" name="Title 1"/>
          <p:cNvSpPr txBox="1">
            <a:spLocks/>
          </p:cNvSpPr>
          <p:nvPr/>
        </p:nvSpPr>
        <p:spPr>
          <a:xfrm>
            <a:off x="673913" y="617220"/>
            <a:ext cx="9136380" cy="673913"/>
          </a:xfrm>
          <a:prstGeom prst="rect">
            <a:avLst/>
          </a:prstGeom>
        </p:spPr>
        <p:txBody>
          <a:bodyPr/>
          <a:lstStyle/>
          <a:p>
            <a:pPr lvl="0">
              <a:spcBef>
                <a:spcPct val="0"/>
              </a:spcBef>
              <a:defRPr/>
            </a:pPr>
            <a:r>
              <a:rPr lang="en-US" sz="3520" dirty="0">
                <a:solidFill>
                  <a:srgbClr val="6D6E71"/>
                </a:solidFill>
                <a:latin typeface="Arial" panose="020B0604020202020204" pitchFamily="34" charset="0"/>
                <a:ea typeface="+mj-ea"/>
                <a:cs typeface="Arial" panose="020B0604020202020204" pitchFamily="34" charset="0"/>
              </a:rPr>
              <a:t>… but Respond Slowly</a:t>
            </a:r>
          </a:p>
        </p:txBody>
      </p:sp>
      <p:graphicFrame>
        <p:nvGraphicFramePr>
          <p:cNvPr id="3" name="Object 2"/>
          <p:cNvGraphicFramePr>
            <a:graphicFrameLocks noChangeAspect="1"/>
          </p:cNvGraphicFramePr>
          <p:nvPr>
            <p:extLst/>
          </p:nvPr>
        </p:nvGraphicFramePr>
        <p:xfrm>
          <a:off x="1940084" y="2346007"/>
          <a:ext cx="5804535" cy="4234657"/>
        </p:xfrm>
        <a:graphic>
          <a:graphicData uri="http://schemas.openxmlformats.org/presentationml/2006/ole">
            <mc:AlternateContent xmlns:mc="http://schemas.openxmlformats.org/markup-compatibility/2006">
              <mc:Choice xmlns:v="urn:schemas-microsoft-com:vml" Requires="v">
                <p:oleObj spid="_x0000_s448897" name="Worksheet" r:id="rId5" imgW="8763000" imgH="6391365" progId="Excel.Sheet.12">
                  <p:link updateAutomatic="1"/>
                </p:oleObj>
              </mc:Choice>
              <mc:Fallback>
                <p:oleObj name="Worksheet" r:id="rId5" imgW="8763000" imgH="6391365" progId="Excel.Sheet.12">
                  <p:link updateAutomatic="1"/>
                  <p:pic>
                    <p:nvPicPr>
                      <p:cNvPr id="0" name=""/>
                      <p:cNvPicPr/>
                      <p:nvPr/>
                    </p:nvPicPr>
                    <p:blipFill>
                      <a:blip r:embed="rId6"/>
                      <a:stretch>
                        <a:fillRect/>
                      </a:stretch>
                    </p:blipFill>
                    <p:spPr>
                      <a:xfrm>
                        <a:off x="1940084" y="2346007"/>
                        <a:ext cx="5804535" cy="4234657"/>
                      </a:xfrm>
                      <a:prstGeom prst="rect">
                        <a:avLst/>
                      </a:prstGeom>
                    </p:spPr>
                  </p:pic>
                </p:oleObj>
              </mc:Fallback>
            </mc:AlternateContent>
          </a:graphicData>
        </a:graphic>
      </p:graphicFrame>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323</a:t>
            </a:r>
          </a:p>
        </p:txBody>
      </p:sp>
    </p:spTree>
    <p:custDataLst>
      <p:tags r:id="rId2"/>
    </p:custDataLst>
    <p:extLst>
      <p:ext uri="{BB962C8B-B14F-4D97-AF65-F5344CB8AC3E}">
        <p14:creationId xmlns:p14="http://schemas.microsoft.com/office/powerpoint/2010/main" val="942548669"/>
      </p:ext>
    </p:extLst>
  </p:cSld>
  <p:clrMapOvr>
    <a:masterClrMapping/>
  </p:clrMapOvr>
  <p:transition/>
  <p:timing>
    <p:tnLst>
      <p:par>
        <p:cTn id="1" dur="indefinite" restart="never" nodeType="tmRoot"/>
      </p:par>
    </p:tn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1"/>
            <a:ext cx="7848600" cy="4958119"/>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Rail freight, coal (number of car loads)</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sz="1320" i="1" dirty="0">
                <a:solidFill>
                  <a:srgbClr val="E56177"/>
                </a:solidFill>
              </a:rPr>
              <a:t>Sources: </a:t>
            </a:r>
            <a:r>
              <a:rPr lang="en-US" sz="1320" i="1" dirty="0" err="1">
                <a:solidFill>
                  <a:srgbClr val="E56177"/>
                </a:solidFill>
              </a:rPr>
              <a:t>Haver</a:t>
            </a:r>
            <a:r>
              <a:rPr lang="en-US" sz="1320" i="1" dirty="0">
                <a:solidFill>
                  <a:srgbClr val="E56177"/>
                </a:solidFill>
              </a:rPr>
              <a:t> Analytics; Association of American Railroads. Updated through April 2, 2016.</a:t>
            </a:r>
          </a:p>
        </p:txBody>
      </p:sp>
      <p:sp>
        <p:nvSpPr>
          <p:cNvPr id="11" name="Title 1"/>
          <p:cNvSpPr txBox="1">
            <a:spLocks/>
          </p:cNvSpPr>
          <p:nvPr/>
        </p:nvSpPr>
        <p:spPr>
          <a:xfrm>
            <a:off x="673913" y="617220"/>
            <a:ext cx="9136380" cy="673913"/>
          </a:xfrm>
          <a:prstGeom prst="rect">
            <a:avLst/>
          </a:prstGeom>
        </p:spPr>
        <p:txBody>
          <a:bodyPr/>
          <a:lstStyle/>
          <a:p>
            <a:pPr lvl="0">
              <a:spcBef>
                <a:spcPct val="0"/>
              </a:spcBef>
              <a:defRPr/>
            </a:pPr>
            <a:r>
              <a:rPr lang="en-US" sz="3520" dirty="0">
                <a:solidFill>
                  <a:srgbClr val="6D6E71"/>
                </a:solidFill>
                <a:latin typeface="Arial" panose="020B0604020202020204" pitchFamily="34" charset="0"/>
                <a:ea typeface="+mj-ea"/>
                <a:cs typeface="Arial" panose="020B0604020202020204" pitchFamily="34" charset="0"/>
              </a:rPr>
              <a:t>Falling Coal Production …</a:t>
            </a:r>
          </a:p>
        </p:txBody>
      </p:sp>
      <p:graphicFrame>
        <p:nvGraphicFramePr>
          <p:cNvPr id="2" name="Object 1"/>
          <p:cNvGraphicFramePr>
            <a:graphicFrameLocks noChangeAspect="1"/>
          </p:cNvGraphicFramePr>
          <p:nvPr>
            <p:extLst/>
          </p:nvPr>
        </p:nvGraphicFramePr>
        <p:xfrm>
          <a:off x="1971446" y="2377441"/>
          <a:ext cx="5739994" cy="4163917"/>
        </p:xfrm>
        <a:graphic>
          <a:graphicData uri="http://schemas.openxmlformats.org/presentationml/2006/ole">
            <mc:AlternateContent xmlns:mc="http://schemas.openxmlformats.org/markup-compatibility/2006">
              <mc:Choice xmlns:v="urn:schemas-microsoft-com:vml" Requires="v">
                <p:oleObj spid="_x0000_s449921" name="Worksheet" r:id="rId5" imgW="8654711" imgH="6278749" progId="Excel.Sheet.12">
                  <p:link updateAutomatic="1"/>
                </p:oleObj>
              </mc:Choice>
              <mc:Fallback>
                <p:oleObj name="Worksheet" r:id="rId5" imgW="8654711" imgH="6278749" progId="Excel.Sheet.12">
                  <p:link updateAutomatic="1"/>
                  <p:pic>
                    <p:nvPicPr>
                      <p:cNvPr id="0" name=""/>
                      <p:cNvPicPr/>
                      <p:nvPr/>
                    </p:nvPicPr>
                    <p:blipFill>
                      <a:blip r:embed="rId6"/>
                      <a:stretch>
                        <a:fillRect/>
                      </a:stretch>
                    </p:blipFill>
                    <p:spPr>
                      <a:xfrm>
                        <a:off x="1971446" y="2377441"/>
                        <a:ext cx="5739994" cy="4163917"/>
                      </a:xfrm>
                      <a:prstGeom prst="rect">
                        <a:avLst/>
                      </a:prstGeom>
                    </p:spPr>
                  </p:pic>
                </p:oleObj>
              </mc:Fallback>
            </mc:AlternateContent>
          </a:graphicData>
        </a:graphic>
      </p:graphicFrame>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324</a:t>
            </a:r>
          </a:p>
        </p:txBody>
      </p:sp>
    </p:spTree>
    <p:custDataLst>
      <p:tags r:id="rId2"/>
    </p:custDataLst>
    <p:extLst>
      <p:ext uri="{BB962C8B-B14F-4D97-AF65-F5344CB8AC3E}">
        <p14:creationId xmlns:p14="http://schemas.microsoft.com/office/powerpoint/2010/main" val="3494803802"/>
      </p:ext>
    </p:extLst>
  </p:cSld>
  <p:clrMapOvr>
    <a:masterClrMapping/>
  </p:clrMapOvr>
  <p:transition/>
  <p:timing>
    <p:tnLst>
      <p:par>
        <p:cTn id="1" dur="indefinite" restart="never" nodeType="tmRoot"/>
      </p:par>
    </p:tnLst>
  </p:timing>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754381" y="1958341"/>
            <a:ext cx="7848600" cy="4958119"/>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Fuels used to produce electricity (percent of total)</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endParaRPr lang="en-US" sz="1430" dirty="0">
              <a:solidFill>
                <a:schemeClr val="bg1">
                  <a:lumMod val="50000"/>
                </a:schemeClr>
              </a:solidFill>
            </a:endParaRPr>
          </a:p>
          <a:p>
            <a:pPr>
              <a:spcBef>
                <a:spcPts val="99"/>
              </a:spcBef>
            </a:pPr>
            <a:r>
              <a:rPr lang="en-US" sz="1320" i="1" dirty="0">
                <a:solidFill>
                  <a:srgbClr val="E56177"/>
                </a:solidFill>
              </a:rPr>
              <a:t>Source: U.S. Energy Information Administration. Updated through 2015.</a:t>
            </a:r>
          </a:p>
        </p:txBody>
      </p:sp>
      <p:sp>
        <p:nvSpPr>
          <p:cNvPr id="11" name="Title 1"/>
          <p:cNvSpPr txBox="1">
            <a:spLocks/>
          </p:cNvSpPr>
          <p:nvPr/>
        </p:nvSpPr>
        <p:spPr>
          <a:xfrm>
            <a:off x="673913" y="617220"/>
            <a:ext cx="9136380" cy="673913"/>
          </a:xfrm>
          <a:prstGeom prst="rect">
            <a:avLst/>
          </a:prstGeom>
        </p:spPr>
        <p:txBody>
          <a:bodyPr/>
          <a:lstStyle/>
          <a:p>
            <a:pPr lvl="0">
              <a:spcBef>
                <a:spcPct val="0"/>
              </a:spcBef>
              <a:defRPr/>
            </a:pPr>
            <a:r>
              <a:rPr lang="en-US" sz="3520" dirty="0">
                <a:solidFill>
                  <a:srgbClr val="6D6E71"/>
                </a:solidFill>
                <a:latin typeface="Arial" panose="020B0604020202020204" pitchFamily="34" charset="0"/>
                <a:ea typeface="+mj-ea"/>
                <a:cs typeface="Arial" panose="020B0604020202020204" pitchFamily="34" charset="0"/>
              </a:rPr>
              <a:t>… Caused by a Shift to Natural Gas</a:t>
            </a:r>
          </a:p>
        </p:txBody>
      </p:sp>
      <p:graphicFrame>
        <p:nvGraphicFramePr>
          <p:cNvPr id="2" name="Object 1"/>
          <p:cNvGraphicFramePr>
            <a:graphicFrameLocks noChangeAspect="1"/>
          </p:cNvGraphicFramePr>
          <p:nvPr>
            <p:extLst/>
          </p:nvPr>
        </p:nvGraphicFramePr>
        <p:xfrm>
          <a:off x="1971446" y="2377441"/>
          <a:ext cx="5739994" cy="4163917"/>
        </p:xfrm>
        <a:graphic>
          <a:graphicData uri="http://schemas.openxmlformats.org/presentationml/2006/ole">
            <mc:AlternateContent xmlns:mc="http://schemas.openxmlformats.org/markup-compatibility/2006">
              <mc:Choice xmlns:v="urn:schemas-microsoft-com:vml" Requires="v">
                <p:oleObj spid="_x0000_s450945" name="Worksheet" r:id="rId5" imgW="8654711" imgH="6278749" progId="Excel.Sheet.12">
                  <p:link updateAutomatic="1"/>
                </p:oleObj>
              </mc:Choice>
              <mc:Fallback>
                <p:oleObj name="Worksheet" r:id="rId5" imgW="8654711" imgH="6278749" progId="Excel.Sheet.12">
                  <p:link updateAutomatic="1"/>
                  <p:pic>
                    <p:nvPicPr>
                      <p:cNvPr id="0" name=""/>
                      <p:cNvPicPr/>
                      <p:nvPr/>
                    </p:nvPicPr>
                    <p:blipFill>
                      <a:blip r:embed="rId6"/>
                      <a:stretch>
                        <a:fillRect/>
                      </a:stretch>
                    </p:blipFill>
                    <p:spPr>
                      <a:xfrm>
                        <a:off x="1971446" y="2377441"/>
                        <a:ext cx="5739994" cy="4163917"/>
                      </a:xfrm>
                      <a:prstGeom prst="rect">
                        <a:avLst/>
                      </a:prstGeom>
                    </p:spPr>
                  </p:pic>
                </p:oleObj>
              </mc:Fallback>
            </mc:AlternateContent>
          </a:graphicData>
        </a:graphic>
      </p:graphicFrame>
      <p:sp>
        <p:nvSpPr>
          <p:cNvPr id="7"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325</a:t>
            </a:r>
          </a:p>
        </p:txBody>
      </p:sp>
    </p:spTree>
    <p:custDataLst>
      <p:tags r:id="rId2"/>
    </p:custDataLst>
    <p:extLst>
      <p:ext uri="{BB962C8B-B14F-4D97-AF65-F5344CB8AC3E}">
        <p14:creationId xmlns:p14="http://schemas.microsoft.com/office/powerpoint/2010/main" val="4221044138"/>
      </p:ext>
    </p:extLst>
  </p:cSld>
  <p:clrMapOvr>
    <a:masterClrMapping/>
  </p:clrMapOvr>
  <p:transition/>
  <p:timing>
    <p:tnLst>
      <p:par>
        <p:cTn id="1" dur="indefinite" restart="never" nodeType="tmRoot"/>
      </p:par>
    </p:tnLst>
  </p:timing>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3"/>
          <p:cNvSpPr txBox="1">
            <a:spLocks noChangeArrowheads="1"/>
          </p:cNvSpPr>
          <p:nvPr/>
        </p:nvSpPr>
        <p:spPr bwMode="auto">
          <a:xfrm>
            <a:off x="754381" y="1958341"/>
            <a:ext cx="7848600" cy="4945295"/>
          </a:xfrm>
          <a:prstGeom prst="rect">
            <a:avLst/>
          </a:prstGeom>
          <a:noFill/>
          <a:ln w="9525">
            <a:noFill/>
            <a:miter lim="800000"/>
            <a:headEnd/>
            <a:tailEnd/>
          </a:ln>
        </p:spPr>
        <p:txBody>
          <a:bodyPr wrap="square" lIns="45132" tIns="45132" rIns="45132" bIns="45132">
            <a:spAutoFit/>
          </a:bodyPr>
          <a:lstStyle/>
          <a:p>
            <a:r>
              <a:rPr lang="en-US" sz="1540" dirty="0">
                <a:latin typeface="Georgia" pitchFamily="18" charset="0"/>
              </a:rPr>
              <a:t>Selected commodity price indexes (1967 = 100)</a:t>
            </a:r>
          </a:p>
          <a:p>
            <a:pPr algn="l"/>
            <a:endParaRPr lang="en-US" sz="1430" b="1" dirty="0"/>
          </a:p>
          <a:p>
            <a:pPr algn="l"/>
            <a:endParaRPr lang="en-US" sz="1430" b="1" dirty="0"/>
          </a:p>
          <a:p>
            <a:pPr algn="l"/>
            <a:endParaRPr lang="en-US" sz="1430" b="1" dirty="0"/>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lgn="l"/>
            <a:endParaRPr lang="en-US" sz="1430" b="1" dirty="0">
              <a:solidFill>
                <a:schemeClr val="bg1"/>
              </a:solidFill>
            </a:endParaRPr>
          </a:p>
          <a:p>
            <a:pPr>
              <a:spcBef>
                <a:spcPts val="99"/>
              </a:spcBef>
            </a:pPr>
            <a:r>
              <a:rPr lang="en-US" sz="1320" i="1" dirty="0">
                <a:solidFill>
                  <a:srgbClr val="E56177"/>
                </a:solidFill>
              </a:rPr>
              <a:t>Sources: </a:t>
            </a:r>
            <a:r>
              <a:rPr lang="en-US" sz="1320" i="1" dirty="0" err="1">
                <a:solidFill>
                  <a:srgbClr val="E56177"/>
                </a:solidFill>
              </a:rPr>
              <a:t>Haver</a:t>
            </a:r>
            <a:r>
              <a:rPr lang="en-US" sz="1320" i="1" dirty="0">
                <a:solidFill>
                  <a:srgbClr val="E56177"/>
                </a:solidFill>
              </a:rPr>
              <a:t> Analytics; Knight-Ridder; Reuters/Jeffries. Updated through July 2015.</a:t>
            </a: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a:solidFill>
                  <a:srgbClr val="6D6E71"/>
                </a:solidFill>
                <a:latin typeface="Arial" panose="020B0604020202020204" pitchFamily="34" charset="0"/>
                <a:ea typeface="+mj-ea"/>
                <a:cs typeface="Arial" panose="020B0604020202020204" pitchFamily="34" charset="0"/>
              </a:rPr>
              <a:t>Supply and Demand Both at Work</a:t>
            </a:r>
          </a:p>
        </p:txBody>
      </p:sp>
      <p:graphicFrame>
        <p:nvGraphicFramePr>
          <p:cNvPr id="3" name="Object 2"/>
          <p:cNvGraphicFramePr>
            <a:graphicFrameLocks noChangeAspect="1"/>
          </p:cNvGraphicFramePr>
          <p:nvPr>
            <p:extLst/>
          </p:nvPr>
        </p:nvGraphicFramePr>
        <p:xfrm>
          <a:off x="1936592" y="2340769"/>
          <a:ext cx="5811520" cy="4238148"/>
        </p:xfrm>
        <a:graphic>
          <a:graphicData uri="http://schemas.openxmlformats.org/presentationml/2006/ole">
            <mc:AlternateContent xmlns:mc="http://schemas.openxmlformats.org/markup-compatibility/2006">
              <mc:Choice xmlns:v="urn:schemas-microsoft-com:vml" Requires="v">
                <p:oleObj spid="_x0000_s451969" name="Worksheet" r:id="rId5" imgW="8763000" imgH="6391365" progId="Excel.Sheet.12">
                  <p:link updateAutomatic="1"/>
                </p:oleObj>
              </mc:Choice>
              <mc:Fallback>
                <p:oleObj name="Worksheet" r:id="rId5" imgW="8763000" imgH="6391365" progId="Excel.Sheet.12">
                  <p:link updateAutomatic="1"/>
                  <p:pic>
                    <p:nvPicPr>
                      <p:cNvPr id="0" name=""/>
                      <p:cNvPicPr/>
                      <p:nvPr/>
                    </p:nvPicPr>
                    <p:blipFill>
                      <a:blip r:embed="rId6"/>
                      <a:stretch>
                        <a:fillRect/>
                      </a:stretch>
                    </p:blipFill>
                    <p:spPr>
                      <a:xfrm>
                        <a:off x="1936592" y="2340769"/>
                        <a:ext cx="5811520" cy="4238148"/>
                      </a:xfrm>
                      <a:prstGeom prst="rect">
                        <a:avLst/>
                      </a:prstGeom>
                    </p:spPr>
                  </p:pic>
                </p:oleObj>
              </mc:Fallback>
            </mc:AlternateContent>
          </a:graphicData>
        </a:graphic>
      </p:graphicFrame>
      <p:sp>
        <p:nvSpPr>
          <p:cNvPr id="8"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Initial applications for unemployment benefits (thousands, weekly)</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Labor. Updated through </a:t>
            </a:r>
            <a:r>
              <a:rPr lang="en-US" sz="600" i="1" dirty="0" smtClean="0">
                <a:solidFill>
                  <a:schemeClr val="tx2"/>
                </a:solidFill>
              </a:rPr>
              <a:t>April 20, </a:t>
            </a:r>
            <a:r>
              <a:rPr lang="en-US" sz="600" i="1" dirty="0">
                <a:solidFill>
                  <a:schemeClr val="tx2"/>
                </a:solidFill>
              </a:rPr>
              <a:t>2019.</a:t>
            </a:r>
          </a:p>
        </p:txBody>
      </p:sp>
      <p:sp>
        <p:nvSpPr>
          <p:cNvPr id="5"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326</a:t>
            </a:r>
          </a:p>
        </p:txBody>
      </p:sp>
    </p:spTree>
    <p:custDataLst>
      <p:tags r:id="rId2"/>
    </p:custDataLst>
    <p:extLst>
      <p:ext uri="{BB962C8B-B14F-4D97-AF65-F5344CB8AC3E}">
        <p14:creationId xmlns:p14="http://schemas.microsoft.com/office/powerpoint/2010/main" val="1106382100"/>
      </p:ext>
    </p:extLst>
  </p:cSld>
  <p:clrMapOvr>
    <a:masterClrMapping/>
  </p:clrMapOvr>
  <p:transition/>
  <p:timing>
    <p:tnLst>
      <p:par>
        <p:cTn id="1" dur="indefinite" restart="never" nodeType="tmRoot"/>
      </p:par>
    </p:tnLst>
  </p:timing>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762000" y="4921623"/>
            <a:ext cx="8382000" cy="1559753"/>
          </a:xfrm>
          <a:prstGeom prst="rect">
            <a:avLst/>
          </a:prstGeom>
          <a:noFill/>
        </p:spPr>
        <p:txBody>
          <a:bodyPr wrap="square" lIns="90264" tIns="45132" rIns="90264" bIns="45132" rtlCol="0">
            <a:spAutoFit/>
          </a:bodyPr>
          <a:lstStyle/>
          <a:p>
            <a:pPr algn="l"/>
            <a:r>
              <a:rPr lang="en-US" b="1" baseline="30000" dirty="0"/>
              <a:t>CONTACT:</a:t>
            </a:r>
          </a:p>
          <a:p>
            <a:pPr algn="l"/>
            <a:r>
              <a:rPr lang="en-US" baseline="30000" dirty="0"/>
              <a:t>James E. Glassman</a:t>
            </a:r>
          </a:p>
          <a:p>
            <a:pPr algn="l"/>
            <a:r>
              <a:rPr lang="en-US" baseline="30000" dirty="0"/>
              <a:t>Telephone: (212) 270-0778 </a:t>
            </a:r>
          </a:p>
          <a:p>
            <a:pPr>
              <a:spcAft>
                <a:spcPts val="1185"/>
              </a:spcAft>
            </a:pPr>
            <a:r>
              <a:rPr lang="en-US" baseline="30000" dirty="0"/>
              <a:t> jglassman@jpmorgan.com</a:t>
            </a:r>
          </a:p>
          <a:p>
            <a:pPr algn="l"/>
            <a:endParaRPr lang="en-US" baseline="30000" dirty="0"/>
          </a:p>
          <a:p>
            <a:pPr algn="l"/>
            <a:r>
              <a:rPr lang="en-US" baseline="30000" dirty="0"/>
              <a:t>© </a:t>
            </a:r>
            <a:r>
              <a:rPr lang="en-US" baseline="30000" dirty="0" smtClean="0"/>
              <a:t>2019 </a:t>
            </a:r>
            <a:r>
              <a:rPr lang="en-US" baseline="30000" dirty="0"/>
              <a:t>JPMorgan Chase &amp; Co. All rights reserved. Chase, JPMorgan and JPMorgan Chase are marketing names for certain businesses of JPMorgan Chase &amp; Co. and its subsidiaries worldwide </a:t>
            </a:r>
            <a:br>
              <a:rPr lang="en-US" baseline="30000" dirty="0"/>
            </a:br>
            <a:r>
              <a:rPr lang="en-US" baseline="30000" dirty="0"/>
              <a:t>(collectively, “JPMC”). The material contained herein is intended as a general market commentary. To the extent indices have been used in this commentary, please note that it is not possible to invest directly in an index. Opinions expressed herein are those of James Glassman and may differ from those of other J.P. Morgan employees and affiliates. This information in no way constitutes J.P. Morgan research and should not be treated as such. Further, the views expressed herein may differ from that contained in J.P. Morgan research reports. The above summary/prices/quotes/statistics have been obtained from sources deemed to be reliable, but we do not guarantee their accuracy or completeness. </a:t>
            </a:r>
          </a:p>
          <a:p>
            <a:pPr algn="l"/>
            <a:endParaRPr lang="en-US" sz="1210" dirty="0"/>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327</a:t>
            </a:r>
          </a:p>
        </p:txBody>
      </p:sp>
    </p:spTree>
    <p:custDataLst>
      <p:tags r:id="rId1"/>
    </p:custDataLst>
    <p:extLst>
      <p:ext uri="{BB962C8B-B14F-4D97-AF65-F5344CB8AC3E}">
        <p14:creationId xmlns:p14="http://schemas.microsoft.com/office/powerpoint/2010/main" val="407127066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5676777"/>
          </a:xfrm>
          <a:prstGeom prst="rect">
            <a:avLst/>
          </a:prstGeom>
          <a:noFill/>
          <a:ln w="9525">
            <a:noFill/>
            <a:miter lim="800000"/>
            <a:headEnd/>
            <a:tailEnd/>
          </a:ln>
        </p:spPr>
        <p:txBody>
          <a:bodyPr wrap="square" lIns="45132" tIns="45132" rIns="45132" bIns="45132">
            <a:spAutoFit/>
          </a:bodyPr>
          <a:lstStyle/>
          <a:p>
            <a:r>
              <a:rPr lang="en-US" sz="1600" dirty="0"/>
              <a:t>Real </a:t>
            </a:r>
            <a:r>
              <a:rPr lang="en-US" sz="1600" dirty="0" smtClean="0"/>
              <a:t>exports and imports </a:t>
            </a:r>
            <a:r>
              <a:rPr lang="en-US" sz="1600" dirty="0"/>
              <a:t>for goods and services ($ billions)</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smtClean="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000" b="1" dirty="0">
              <a:solidFill>
                <a:schemeClr val="bg1"/>
              </a:solidFill>
            </a:endParaRPr>
          </a:p>
          <a:p>
            <a:pPr marL="114300">
              <a:lnSpc>
                <a:spcPct val="115000"/>
              </a:lnSpc>
              <a:defRPr/>
            </a:pPr>
            <a:r>
              <a:rPr lang="en-US" sz="600" i="1" dirty="0">
                <a:solidFill>
                  <a:schemeClr val="tx2"/>
                </a:solidFill>
                <a:ea typeface="Calibri"/>
                <a:cs typeface="Times New Roman"/>
              </a:rPr>
              <a:t>Sources: </a:t>
            </a:r>
            <a:r>
              <a:rPr lang="en-US" sz="600" i="1" dirty="0" err="1">
                <a:solidFill>
                  <a:schemeClr val="tx2"/>
                </a:solidFill>
                <a:ea typeface="Calibri"/>
                <a:cs typeface="Times New Roman"/>
              </a:rPr>
              <a:t>Haver</a:t>
            </a:r>
            <a:r>
              <a:rPr lang="en-US" sz="600" i="1" dirty="0">
                <a:solidFill>
                  <a:schemeClr val="tx2"/>
                </a:solidFill>
                <a:ea typeface="Calibri"/>
                <a:cs typeface="Times New Roman"/>
              </a:rPr>
              <a:t> Analytics; Institute for Supply Management; Federal Reserve Board. Updated through September 2019 (PMI) and August 2019 (IP, manufacturing).</a:t>
            </a:r>
          </a:p>
        </p:txBody>
      </p:sp>
      <p:sp>
        <p:nvSpPr>
          <p:cNvPr id="4"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chemeClr val="tx2"/>
                </a:solidFill>
              </a:rPr>
              <a:t>Boeing and Exports</a:t>
            </a:r>
            <a:endParaRPr lang="en-US" sz="3520" dirty="0">
              <a:solidFill>
                <a:schemeClr val="tx2"/>
              </a:solidFill>
            </a:endParaRPr>
          </a:p>
        </p:txBody>
      </p:sp>
      <p:sp>
        <p:nvSpPr>
          <p:cNvPr id="6"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35</a:t>
            </a:r>
          </a:p>
        </p:txBody>
      </p:sp>
      <p:graphicFrame>
        <p:nvGraphicFramePr>
          <p:cNvPr id="3" name="Object 2"/>
          <p:cNvGraphicFramePr>
            <a:graphicFrameLocks noChangeAspect="1"/>
          </p:cNvGraphicFramePr>
          <p:nvPr>
            <p:extLst>
              <p:ext uri="{D42A27DB-BD31-4B8C-83A1-F6EECF244321}">
                <p14:modId xmlns:p14="http://schemas.microsoft.com/office/powerpoint/2010/main" val="1045285659"/>
              </p:ext>
            </p:extLst>
          </p:nvPr>
        </p:nvGraphicFramePr>
        <p:xfrm>
          <a:off x="1828801" y="1828800"/>
          <a:ext cx="6267450" cy="4555433"/>
        </p:xfrm>
        <a:graphic>
          <a:graphicData uri="http://schemas.openxmlformats.org/presentationml/2006/ole">
            <mc:AlternateContent xmlns:mc="http://schemas.openxmlformats.org/markup-compatibility/2006">
              <mc:Choice xmlns:v="urn:schemas-microsoft-com:vml" Requires="v">
                <p:oleObj spid="_x0000_s694307" name="Worksheet" r:id="rId5" imgW="8671624" imgH="6301822" progId="Excel.Sheet.12">
                  <p:link updateAutomatic="1"/>
                </p:oleObj>
              </mc:Choice>
              <mc:Fallback>
                <p:oleObj name="Worksheet" r:id="rId5" imgW="8671624" imgH="6301822" progId="Excel.Sheet.12">
                  <p:link updateAutomatic="1"/>
                  <p:pic>
                    <p:nvPicPr>
                      <p:cNvPr id="0" name=""/>
                      <p:cNvPicPr/>
                      <p:nvPr/>
                    </p:nvPicPr>
                    <p:blipFill>
                      <a:blip r:embed="rId6"/>
                      <a:stretch>
                        <a:fillRect/>
                      </a:stretch>
                    </p:blipFill>
                    <p:spPr>
                      <a:xfrm>
                        <a:off x="1828801" y="1828800"/>
                        <a:ext cx="6267450" cy="4555433"/>
                      </a:xfrm>
                      <a:prstGeom prst="rect">
                        <a:avLst/>
                      </a:prstGeom>
                    </p:spPr>
                  </p:pic>
                </p:oleObj>
              </mc:Fallback>
            </mc:AlternateContent>
          </a:graphicData>
        </a:graphic>
      </p:graphicFrame>
    </p:spTree>
    <p:custDataLst>
      <p:tags r:id="rId2"/>
    </p:custDataLst>
    <p:extLst>
      <p:ext uri="{BB962C8B-B14F-4D97-AF65-F5344CB8AC3E}">
        <p14:creationId xmlns:p14="http://schemas.microsoft.com/office/powerpoint/2010/main" val="3796783929"/>
      </p:ext>
    </p:extLst>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5656772"/>
          </a:xfrm>
          <a:prstGeom prst="rect">
            <a:avLst/>
          </a:prstGeom>
          <a:noFill/>
          <a:ln w="9525">
            <a:noFill/>
            <a:miter lim="800000"/>
            <a:headEnd/>
            <a:tailEnd/>
          </a:ln>
        </p:spPr>
        <p:txBody>
          <a:bodyPr wrap="square" lIns="45132" tIns="45132" rIns="45132" bIns="45132">
            <a:spAutoFit/>
          </a:bodyPr>
          <a:lstStyle/>
          <a:p>
            <a:r>
              <a:rPr lang="en-US" sz="1600" dirty="0" smtClean="0"/>
              <a:t>Real exports of goods and services with and without aircraft exports ($ billions)</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smtClean="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600" i="1" dirty="0" smtClean="0">
              <a:solidFill>
                <a:srgbClr val="E56177"/>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Macroeconomic Advisors;  Federal Reserve Board. Updated through August 2019.</a:t>
            </a:r>
          </a:p>
        </p:txBody>
      </p:sp>
      <p:sp>
        <p:nvSpPr>
          <p:cNvPr id="4"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chemeClr val="tx2"/>
                </a:solidFill>
              </a:rPr>
              <a:t>Aircraft Shipments Drive Exports Down</a:t>
            </a:r>
            <a:endParaRPr lang="en-US" sz="3520" dirty="0">
              <a:solidFill>
                <a:schemeClr val="tx2"/>
              </a:solidFill>
            </a:endParaRPr>
          </a:p>
        </p:txBody>
      </p:sp>
      <p:sp>
        <p:nvSpPr>
          <p:cNvPr id="6"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35</a:t>
            </a:r>
          </a:p>
        </p:txBody>
      </p:sp>
      <p:graphicFrame>
        <p:nvGraphicFramePr>
          <p:cNvPr id="2" name="Object 1"/>
          <p:cNvGraphicFramePr>
            <a:graphicFrameLocks noChangeAspect="1"/>
          </p:cNvGraphicFramePr>
          <p:nvPr>
            <p:extLst>
              <p:ext uri="{D42A27DB-BD31-4B8C-83A1-F6EECF244321}">
                <p14:modId xmlns:p14="http://schemas.microsoft.com/office/powerpoint/2010/main" val="3265293673"/>
              </p:ext>
            </p:extLst>
          </p:nvPr>
        </p:nvGraphicFramePr>
        <p:xfrm>
          <a:off x="1828801" y="1828801"/>
          <a:ext cx="6286500" cy="4569280"/>
        </p:xfrm>
        <a:graphic>
          <a:graphicData uri="http://schemas.openxmlformats.org/presentationml/2006/ole">
            <mc:AlternateContent xmlns:mc="http://schemas.openxmlformats.org/markup-compatibility/2006">
              <mc:Choice xmlns:v="urn:schemas-microsoft-com:vml" Requires="v">
                <p:oleObj spid="_x0000_s695331" name="Worksheet" r:id="rId5" imgW="8671624" imgH="6301822" progId="Excel.Sheet.12">
                  <p:link updateAutomatic="1"/>
                </p:oleObj>
              </mc:Choice>
              <mc:Fallback>
                <p:oleObj name="Worksheet" r:id="rId5" imgW="8671624" imgH="6301822" progId="Excel.Sheet.12">
                  <p:link updateAutomatic="1"/>
                  <p:pic>
                    <p:nvPicPr>
                      <p:cNvPr id="0" name=""/>
                      <p:cNvPicPr/>
                      <p:nvPr/>
                    </p:nvPicPr>
                    <p:blipFill>
                      <a:blip r:embed="rId6"/>
                      <a:stretch>
                        <a:fillRect/>
                      </a:stretch>
                    </p:blipFill>
                    <p:spPr>
                      <a:xfrm>
                        <a:off x="1828801" y="1828801"/>
                        <a:ext cx="6286500" cy="4569280"/>
                      </a:xfrm>
                      <a:prstGeom prst="rect">
                        <a:avLst/>
                      </a:prstGeom>
                    </p:spPr>
                  </p:pic>
                </p:oleObj>
              </mc:Fallback>
            </mc:AlternateContent>
          </a:graphicData>
        </a:graphic>
      </p:graphicFrame>
    </p:spTree>
    <p:custDataLst>
      <p:tags r:id="rId2"/>
    </p:custDataLst>
    <p:extLst>
      <p:ext uri="{BB962C8B-B14F-4D97-AF65-F5344CB8AC3E}">
        <p14:creationId xmlns:p14="http://schemas.microsoft.com/office/powerpoint/2010/main" val="3614787369"/>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5546485"/>
          </a:xfrm>
          <a:prstGeom prst="rect">
            <a:avLst/>
          </a:prstGeom>
          <a:noFill/>
          <a:ln w="9525">
            <a:noFill/>
            <a:miter lim="800000"/>
            <a:headEnd/>
            <a:tailEnd/>
          </a:ln>
        </p:spPr>
        <p:txBody>
          <a:bodyPr wrap="square" lIns="45132" tIns="45132" rIns="45132" bIns="45132">
            <a:spAutoFit/>
          </a:bodyPr>
          <a:lstStyle/>
          <a:p>
            <a:r>
              <a:rPr lang="en-US" sz="1600" dirty="0"/>
              <a:t>Sources: </a:t>
            </a:r>
            <a:r>
              <a:rPr lang="en-US" sz="1600" dirty="0" err="1"/>
              <a:t>Haver</a:t>
            </a:r>
            <a:r>
              <a:rPr lang="en-US" sz="1600" dirty="0"/>
              <a:t> Analytics; Macroeconomic Advisors;  Federal Reserve Board. Updated through August 2019.</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smtClean="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b="1" dirty="0">
              <a:solidFill>
                <a:schemeClr val="bg1"/>
              </a:solidFill>
            </a:endParaRPr>
          </a:p>
          <a:p>
            <a:pPr>
              <a:spcBef>
                <a:spcPts val="99"/>
              </a:spcBef>
            </a:pPr>
            <a:r>
              <a:rPr lang="en-US" sz="600" i="1" dirty="0" smtClean="0">
                <a:solidFill>
                  <a:srgbClr val="E56177"/>
                </a:solidFill>
              </a:rPr>
              <a:t> </a:t>
            </a: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Macroeconomic Advisors;  Federal Reserve Board. Updated through August 2019.</a:t>
            </a:r>
          </a:p>
        </p:txBody>
      </p:sp>
      <p:sp>
        <p:nvSpPr>
          <p:cNvPr id="4"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chemeClr val="tx2"/>
                </a:solidFill>
              </a:rPr>
              <a:t>Are About Rates, Oil, and Boeing</a:t>
            </a:r>
            <a:endParaRPr lang="en-US" sz="3520" dirty="0">
              <a:solidFill>
                <a:schemeClr val="tx2"/>
              </a:solidFill>
            </a:endParaRPr>
          </a:p>
        </p:txBody>
      </p:sp>
      <p:sp>
        <p:nvSpPr>
          <p:cNvPr id="6"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35</a:t>
            </a:r>
          </a:p>
        </p:txBody>
      </p:sp>
      <p:graphicFrame>
        <p:nvGraphicFramePr>
          <p:cNvPr id="3" name="Object 2"/>
          <p:cNvGraphicFramePr>
            <a:graphicFrameLocks noChangeAspect="1"/>
          </p:cNvGraphicFramePr>
          <p:nvPr>
            <p:extLst>
              <p:ext uri="{D42A27DB-BD31-4B8C-83A1-F6EECF244321}">
                <p14:modId xmlns:p14="http://schemas.microsoft.com/office/powerpoint/2010/main" val="652508995"/>
              </p:ext>
            </p:extLst>
          </p:nvPr>
        </p:nvGraphicFramePr>
        <p:xfrm>
          <a:off x="1795463" y="1797050"/>
          <a:ext cx="6440487" cy="4697413"/>
        </p:xfrm>
        <a:graphic>
          <a:graphicData uri="http://schemas.openxmlformats.org/presentationml/2006/ole">
            <mc:AlternateContent xmlns:mc="http://schemas.openxmlformats.org/markup-compatibility/2006">
              <mc:Choice xmlns:v="urn:schemas-microsoft-com:vml" Requires="v">
                <p:oleObj spid="_x0000_s696355"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795463" y="1797050"/>
                        <a:ext cx="6440487" cy="4697413"/>
                      </a:xfrm>
                      <a:prstGeom prst="rect">
                        <a:avLst/>
                      </a:prstGeom>
                    </p:spPr>
                  </p:pic>
                </p:oleObj>
              </mc:Fallback>
            </mc:AlternateContent>
          </a:graphicData>
        </a:graphic>
      </p:graphicFrame>
    </p:spTree>
    <p:custDataLst>
      <p:tags r:id="rId2"/>
    </p:custDataLst>
    <p:extLst>
      <p:ext uri="{BB962C8B-B14F-4D97-AF65-F5344CB8AC3E}">
        <p14:creationId xmlns:p14="http://schemas.microsoft.com/office/powerpoint/2010/main" val="3194007691"/>
      </p:ext>
    </p:extLst>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p:cNvSpPr txBox="1">
            <a:spLocks/>
          </p:cNvSpPr>
          <p:nvPr/>
        </p:nvSpPr>
        <p:spPr>
          <a:xfrm>
            <a:off x="673913" y="3017520"/>
            <a:ext cx="9384487" cy="673913"/>
          </a:xfrm>
          <a:prstGeom prst="rect">
            <a:avLst/>
          </a:prstGeom>
        </p:spPr>
        <p:txBody>
          <a:bodyPr/>
          <a:lstStyle/>
          <a:p>
            <a:pPr lvl="0" algn="ctr">
              <a:spcBef>
                <a:spcPct val="0"/>
              </a:spcBef>
              <a:defRPr/>
            </a:pPr>
            <a:r>
              <a:rPr lang="en-US" sz="3520" dirty="0" smtClean="0">
                <a:solidFill>
                  <a:srgbClr val="6D6E71"/>
                </a:solidFill>
              </a:rPr>
              <a:t>Fact #6. Cap Ex Slump More About Energy and Boeing than Trade</a:t>
            </a:r>
            <a:endParaRPr lang="en-US" sz="3520" dirty="0">
              <a:solidFill>
                <a:srgbClr val="6D6E71"/>
              </a:solidFill>
            </a:endParaRPr>
          </a:p>
        </p:txBody>
      </p:sp>
      <p:sp>
        <p:nvSpPr>
          <p:cNvPr id="6" name="Explosion 1 5"/>
          <p:cNvSpPr/>
          <p:nvPr/>
        </p:nvSpPr>
        <p:spPr>
          <a:xfrm>
            <a:off x="85725" y="76200"/>
            <a:ext cx="514350" cy="541020"/>
          </a:xfrm>
          <a:prstGeom prst="irregularSeal1">
            <a:avLst/>
          </a:prstGeom>
          <a:solidFill>
            <a:srgbClr val="FFFF00"/>
          </a:solidFill>
          <a:ln w="9525">
            <a:solidFill>
              <a:schemeClr val="tx2"/>
            </a:solidFill>
          </a:ln>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0">
            <a:prstTxWarp prst="textNoShape">
              <a:avLst/>
            </a:prstTxWarp>
            <a:noAutofit/>
          </a:bodyPr>
          <a:lstStyle/>
          <a:p>
            <a:pPr algn="ctr">
              <a:lnSpc>
                <a:spcPct val="110000"/>
              </a:lnSpc>
            </a:pPr>
            <a:endParaRPr lang="en-US" sz="1200" dirty="0" smtClean="0">
              <a:solidFill>
                <a:schemeClr val="tx2"/>
              </a:solidFill>
            </a:endParaRPr>
          </a:p>
        </p:txBody>
      </p:sp>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11</a:t>
            </a:r>
          </a:p>
        </p:txBody>
      </p:sp>
    </p:spTree>
    <p:custDataLst>
      <p:tags r:id="rId1"/>
    </p:custDataLst>
    <p:extLst>
      <p:ext uri="{BB962C8B-B14F-4D97-AF65-F5344CB8AC3E}">
        <p14:creationId xmlns:p14="http://schemas.microsoft.com/office/powerpoint/2010/main" val="997921439"/>
      </p:ext>
    </p:extLst>
  </p:cSld>
  <p:clrMapOvr>
    <a:masterClrMapping/>
  </p:clrMapOvr>
  <p:transition/>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5546485"/>
          </a:xfrm>
          <a:prstGeom prst="rect">
            <a:avLst/>
          </a:prstGeom>
          <a:noFill/>
          <a:ln w="9525">
            <a:noFill/>
            <a:miter lim="800000"/>
            <a:headEnd/>
            <a:tailEnd/>
          </a:ln>
        </p:spPr>
        <p:txBody>
          <a:bodyPr wrap="square" lIns="45132" tIns="45132" rIns="45132" bIns="45132">
            <a:spAutoFit/>
          </a:bodyPr>
          <a:lstStyle/>
          <a:p>
            <a:r>
              <a:rPr lang="en-US" sz="1600" dirty="0" smtClean="0"/>
              <a:t>Xxx</a:t>
            </a:r>
          </a:p>
          <a:p>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smtClean="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b="1" dirty="0">
              <a:solidFill>
                <a:schemeClr val="bg1"/>
              </a:solidFill>
            </a:endParaRPr>
          </a:p>
          <a:p>
            <a:pPr>
              <a:spcBef>
                <a:spcPts val="99"/>
              </a:spcBef>
            </a:pPr>
            <a:r>
              <a:rPr lang="en-US" sz="600" i="1" dirty="0" smtClean="0">
                <a:solidFill>
                  <a:srgbClr val="E56177"/>
                </a:solidFill>
              </a:rPr>
              <a:t> </a:t>
            </a: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Macroeconomic Advisors;  Federal Reserve Board. Updated through August 2019.</a:t>
            </a:r>
          </a:p>
        </p:txBody>
      </p:sp>
      <p:sp>
        <p:nvSpPr>
          <p:cNvPr id="4"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chemeClr val="tx2"/>
                </a:solidFill>
              </a:rPr>
              <a:t>294 737s and Counting on Tarmacs</a:t>
            </a:r>
            <a:endParaRPr lang="en-US" sz="3520" dirty="0">
              <a:solidFill>
                <a:schemeClr val="tx2"/>
              </a:solidFill>
            </a:endParaRPr>
          </a:p>
        </p:txBody>
      </p:sp>
      <p:sp>
        <p:nvSpPr>
          <p:cNvPr id="6"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35</a:t>
            </a:r>
          </a:p>
        </p:txBody>
      </p:sp>
    </p:spTree>
    <p:custDataLst>
      <p:tags r:id="rId1"/>
    </p:custDataLst>
    <p:extLst>
      <p:ext uri="{BB962C8B-B14F-4D97-AF65-F5344CB8AC3E}">
        <p14:creationId xmlns:p14="http://schemas.microsoft.com/office/powerpoint/2010/main" val="207856716"/>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p:cNvSpPr txBox="1">
            <a:spLocks/>
          </p:cNvSpPr>
          <p:nvPr/>
        </p:nvSpPr>
        <p:spPr>
          <a:xfrm>
            <a:off x="673913" y="1647824"/>
            <a:ext cx="9136380" cy="5172075"/>
          </a:xfrm>
          <a:prstGeom prst="rect">
            <a:avLst/>
          </a:prstGeom>
        </p:spPr>
        <p:txBody>
          <a:bodyPr/>
          <a:lstStyle/>
          <a:p>
            <a:pPr marL="285750" lvl="0" indent="-285750">
              <a:spcBef>
                <a:spcPts val="1200"/>
              </a:spcBef>
              <a:buFont typeface="Arial" panose="020B0604020202020204" pitchFamily="34" charset="0"/>
              <a:buChar char="•"/>
              <a:defRPr/>
            </a:pPr>
            <a:r>
              <a:rPr lang="en-US" sz="1800" dirty="0" smtClean="0">
                <a:solidFill>
                  <a:schemeClr val="tx2"/>
                </a:solidFill>
              </a:rPr>
              <a:t>Tariffs and trade tensions are taking a toll on the economy and industrial activity</a:t>
            </a:r>
          </a:p>
          <a:p>
            <a:pPr marL="285750" indent="-285750">
              <a:spcBef>
                <a:spcPts val="1200"/>
              </a:spcBef>
              <a:buFont typeface="Arial" panose="020B0604020202020204" pitchFamily="34" charset="0"/>
              <a:buChar char="•"/>
              <a:defRPr/>
            </a:pPr>
            <a:r>
              <a:rPr lang="en-US" sz="1800" dirty="0" smtClean="0">
                <a:solidFill>
                  <a:schemeClr val="tx2"/>
                </a:solidFill>
              </a:rPr>
              <a:t>Red flags:</a:t>
            </a:r>
          </a:p>
          <a:p>
            <a:pPr marL="742950" lvl="1" indent="-285750">
              <a:spcBef>
                <a:spcPts val="1200"/>
              </a:spcBef>
              <a:buFont typeface="Arial" panose="020B0604020202020204" pitchFamily="34" charset="0"/>
              <a:buChar char="•"/>
              <a:defRPr/>
            </a:pPr>
            <a:r>
              <a:rPr lang="en-US" sz="1800" dirty="0" smtClean="0">
                <a:solidFill>
                  <a:schemeClr val="tx2"/>
                </a:solidFill>
              </a:rPr>
              <a:t>Industrial activity has stalled</a:t>
            </a:r>
          </a:p>
          <a:p>
            <a:pPr marL="742950" lvl="1" indent="-285750">
              <a:spcBef>
                <a:spcPts val="1200"/>
              </a:spcBef>
              <a:buFont typeface="Arial" panose="020B0604020202020204" pitchFamily="34" charset="0"/>
              <a:buChar char="•"/>
              <a:defRPr/>
            </a:pPr>
            <a:r>
              <a:rPr lang="en-US" sz="1800" dirty="0" smtClean="0">
                <a:solidFill>
                  <a:schemeClr val="tx2"/>
                </a:solidFill>
              </a:rPr>
              <a:t>Growth and hiring here and abroad is slowing</a:t>
            </a:r>
          </a:p>
          <a:p>
            <a:pPr marL="742950" lvl="1" indent="-285750">
              <a:spcBef>
                <a:spcPts val="1200"/>
              </a:spcBef>
              <a:buFont typeface="Arial" panose="020B0604020202020204" pitchFamily="34" charset="0"/>
              <a:buChar char="•"/>
              <a:defRPr/>
            </a:pPr>
            <a:r>
              <a:rPr lang="en-US" sz="1800" dirty="0" smtClean="0">
                <a:solidFill>
                  <a:schemeClr val="tx2"/>
                </a:solidFill>
              </a:rPr>
              <a:t>Trade flows are slowing</a:t>
            </a:r>
          </a:p>
          <a:p>
            <a:pPr marL="742950" lvl="1" indent="-285750">
              <a:spcBef>
                <a:spcPts val="1200"/>
              </a:spcBef>
              <a:buFont typeface="Arial" panose="020B0604020202020204" pitchFamily="34" charset="0"/>
              <a:buChar char="•"/>
              <a:defRPr/>
            </a:pPr>
            <a:r>
              <a:rPr lang="en-US" sz="1800" dirty="0" smtClean="0">
                <a:solidFill>
                  <a:schemeClr val="tx2"/>
                </a:solidFill>
              </a:rPr>
              <a:t>Cap ex is slowing</a:t>
            </a:r>
          </a:p>
          <a:p>
            <a:pPr marL="742950" lvl="1" indent="-285750">
              <a:spcBef>
                <a:spcPts val="1200"/>
              </a:spcBef>
              <a:buFont typeface="Arial" panose="020B0604020202020204" pitchFamily="34" charset="0"/>
              <a:buChar char="•"/>
              <a:defRPr/>
            </a:pPr>
            <a:r>
              <a:rPr lang="en-US" sz="1800" dirty="0" smtClean="0">
                <a:solidFill>
                  <a:schemeClr val="tx2"/>
                </a:solidFill>
              </a:rPr>
              <a:t>Profit margins are narrowing</a:t>
            </a:r>
          </a:p>
          <a:p>
            <a:pPr marL="285750" indent="-285750">
              <a:spcBef>
                <a:spcPts val="1200"/>
              </a:spcBef>
              <a:buFont typeface="Arial" panose="020B0604020202020204" pitchFamily="34" charset="0"/>
              <a:buChar char="•"/>
              <a:defRPr/>
            </a:pPr>
            <a:r>
              <a:rPr lang="en-US" sz="1800" dirty="0">
                <a:solidFill>
                  <a:schemeClr val="tx2"/>
                </a:solidFill>
              </a:rPr>
              <a:t>Trade tensions elevate uncertainty and </a:t>
            </a:r>
            <a:r>
              <a:rPr lang="en-US" sz="1800" dirty="0" smtClean="0">
                <a:solidFill>
                  <a:schemeClr val="tx2"/>
                </a:solidFill>
              </a:rPr>
              <a:t>chill businesses investment</a:t>
            </a:r>
          </a:p>
          <a:p>
            <a:pPr marL="285750" indent="-285750">
              <a:spcBef>
                <a:spcPts val="1200"/>
              </a:spcBef>
              <a:buFont typeface="Arial" panose="020B0604020202020204" pitchFamily="34" charset="0"/>
              <a:buChar char="•"/>
              <a:defRPr/>
            </a:pPr>
            <a:r>
              <a:rPr lang="en-US" sz="1800" dirty="0" smtClean="0">
                <a:solidFill>
                  <a:schemeClr val="tx2"/>
                </a:solidFill>
              </a:rPr>
              <a:t>The economy seems vulnerable, because it has never remained at full employment for more than a year or two before slipping into recession</a:t>
            </a:r>
            <a:endParaRPr lang="en-US" sz="1800" dirty="0">
              <a:solidFill>
                <a:schemeClr val="tx2"/>
              </a:solidFill>
            </a:endParaRPr>
          </a:p>
          <a:p>
            <a:pPr marL="285750" lvl="0" indent="-285750">
              <a:spcBef>
                <a:spcPts val="1200"/>
              </a:spcBef>
              <a:buFont typeface="Arial" panose="020B0604020202020204" pitchFamily="34" charset="0"/>
              <a:buChar char="•"/>
              <a:defRPr/>
            </a:pPr>
            <a:r>
              <a:rPr lang="en-US" sz="1800" dirty="0" smtClean="0">
                <a:solidFill>
                  <a:schemeClr val="tx2"/>
                </a:solidFill>
              </a:rPr>
              <a:t>The Treasury yield curve is inverted (short-term interest rates are above long-term rates) and that has proven to be a reliable predictor in the past of a coming recession</a:t>
            </a:r>
            <a:endParaRPr lang="en-US" sz="1800" dirty="0">
              <a:solidFill>
                <a:schemeClr val="tx2"/>
              </a:solidFill>
            </a:endParaRPr>
          </a:p>
        </p:txBody>
      </p:sp>
      <p:sp>
        <p:nvSpPr>
          <p:cNvPr id="5"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chemeClr val="tx2"/>
                </a:solidFill>
              </a:rPr>
              <a:t>Conflation of Coincidental Chillers</a:t>
            </a:r>
            <a:endParaRPr lang="en-US" sz="3520" dirty="0">
              <a:solidFill>
                <a:schemeClr val="tx2"/>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a:t>
            </a:r>
          </a:p>
        </p:txBody>
      </p:sp>
    </p:spTree>
    <p:custDataLst>
      <p:tags r:id="rId1"/>
    </p:custDataLst>
    <p:extLst>
      <p:ext uri="{BB962C8B-B14F-4D97-AF65-F5344CB8AC3E}">
        <p14:creationId xmlns:p14="http://schemas.microsoft.com/office/powerpoint/2010/main" val="3517099585"/>
      </p:ext>
    </p:extLst>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p:cNvSpPr txBox="1">
            <a:spLocks/>
          </p:cNvSpPr>
          <p:nvPr/>
        </p:nvSpPr>
        <p:spPr>
          <a:xfrm>
            <a:off x="673913" y="3017520"/>
            <a:ext cx="9384487" cy="673913"/>
          </a:xfrm>
          <a:prstGeom prst="rect">
            <a:avLst/>
          </a:prstGeom>
        </p:spPr>
        <p:txBody>
          <a:bodyPr/>
          <a:lstStyle/>
          <a:p>
            <a:pPr lvl="0" algn="ctr">
              <a:spcBef>
                <a:spcPct val="0"/>
              </a:spcBef>
              <a:defRPr/>
            </a:pPr>
            <a:r>
              <a:rPr lang="en-US" sz="3520" dirty="0" smtClean="0">
                <a:solidFill>
                  <a:srgbClr val="6D6E71"/>
                </a:solidFill>
              </a:rPr>
              <a:t>Fact #7. Margin Squeezes Reflect Transitory Factors</a:t>
            </a:r>
            <a:endParaRPr lang="en-US" sz="3520" dirty="0">
              <a:solidFill>
                <a:srgbClr val="6D6E71"/>
              </a:solidFill>
            </a:endParaRPr>
          </a:p>
        </p:txBody>
      </p:sp>
      <p:sp>
        <p:nvSpPr>
          <p:cNvPr id="6" name="Explosion 1 5"/>
          <p:cNvSpPr/>
          <p:nvPr/>
        </p:nvSpPr>
        <p:spPr>
          <a:xfrm>
            <a:off x="85725" y="76200"/>
            <a:ext cx="514350" cy="541020"/>
          </a:xfrm>
          <a:prstGeom prst="irregularSeal1">
            <a:avLst/>
          </a:prstGeom>
          <a:solidFill>
            <a:srgbClr val="FFFF00"/>
          </a:solidFill>
          <a:ln w="9525">
            <a:solidFill>
              <a:schemeClr val="tx2"/>
            </a:solidFill>
          </a:ln>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0">
            <a:prstTxWarp prst="textNoShape">
              <a:avLst/>
            </a:prstTxWarp>
            <a:noAutofit/>
          </a:bodyPr>
          <a:lstStyle/>
          <a:p>
            <a:pPr algn="ctr">
              <a:lnSpc>
                <a:spcPct val="110000"/>
              </a:lnSpc>
            </a:pPr>
            <a:endParaRPr lang="en-US" sz="1200" dirty="0" smtClean="0">
              <a:solidFill>
                <a:schemeClr val="tx2"/>
              </a:solidFill>
            </a:endParaRPr>
          </a:p>
        </p:txBody>
      </p:sp>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11</a:t>
            </a:r>
          </a:p>
        </p:txBody>
      </p:sp>
    </p:spTree>
    <p:custDataLst>
      <p:tags r:id="rId1"/>
    </p:custDataLst>
    <p:extLst>
      <p:ext uri="{BB962C8B-B14F-4D97-AF65-F5344CB8AC3E}">
        <p14:creationId xmlns:p14="http://schemas.microsoft.com/office/powerpoint/2010/main" val="3246649989"/>
      </p:ext>
    </p:extLst>
  </p:cSld>
  <p:clrMapOvr>
    <a:masterClrMapping/>
  </p:clrMapOvr>
  <p:transition/>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chemeClr val="tx2"/>
                </a:solidFill>
              </a:rPr>
              <a:t>Squeeze, Such As It Is</a:t>
            </a:r>
            <a:endParaRPr lang="en-US" sz="3520" dirty="0">
              <a:solidFill>
                <a:schemeClr val="tx2"/>
              </a:solidFill>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3005931797"/>
              </p:ext>
            </p:extLst>
          </p:nvPr>
        </p:nvGraphicFramePr>
        <p:xfrm>
          <a:off x="1828800" y="1828800"/>
          <a:ext cx="7210425" cy="4924425"/>
        </p:xfrm>
        <a:graphic>
          <a:graphicData uri="http://schemas.openxmlformats.org/presentationml/2006/ole">
            <mc:AlternateContent xmlns:mc="http://schemas.openxmlformats.org/markup-compatibility/2006">
              <mc:Choice xmlns:v="urn:schemas-microsoft-com:vml" Requires="v">
                <p:oleObj spid="_x0000_s672838" name="Worksheet" r:id="rId5" imgW="7209980" imgH="4923929" progId="Excel.Sheet.12">
                  <p:link updateAutomatic="1"/>
                </p:oleObj>
              </mc:Choice>
              <mc:Fallback>
                <p:oleObj name="Worksheet" r:id="rId5" imgW="7209980" imgH="4923929" progId="Excel.Sheet.12">
                  <p:link updateAutomatic="1"/>
                  <p:pic>
                    <p:nvPicPr>
                      <p:cNvPr id="0" name=""/>
                      <p:cNvPicPr/>
                      <p:nvPr/>
                    </p:nvPicPr>
                    <p:blipFill>
                      <a:blip r:embed="rId6"/>
                      <a:stretch>
                        <a:fillRect/>
                      </a:stretch>
                    </p:blipFill>
                    <p:spPr>
                      <a:xfrm>
                        <a:off x="1828800" y="1828800"/>
                        <a:ext cx="7210425" cy="4924425"/>
                      </a:xfrm>
                      <a:prstGeom prst="rect">
                        <a:avLst/>
                      </a:prstGeom>
                    </p:spPr>
                  </p:pic>
                </p:oleObj>
              </mc:Fallback>
            </mc:AlternateContent>
          </a:graphicData>
        </a:graphic>
      </p:graphicFrame>
      <p:sp>
        <p:nvSpPr>
          <p:cNvPr id="5" name="Text Box 3"/>
          <p:cNvSpPr txBox="1">
            <a:spLocks noChangeArrowheads="1"/>
          </p:cNvSpPr>
          <p:nvPr/>
        </p:nvSpPr>
        <p:spPr bwMode="auto">
          <a:xfrm>
            <a:off x="768096" y="1298448"/>
            <a:ext cx="7848600" cy="5676777"/>
          </a:xfrm>
          <a:prstGeom prst="rect">
            <a:avLst/>
          </a:prstGeom>
          <a:noFill/>
          <a:ln w="9525">
            <a:noFill/>
            <a:miter lim="800000"/>
            <a:headEnd/>
            <a:tailEnd/>
          </a:ln>
        </p:spPr>
        <p:txBody>
          <a:bodyPr wrap="square" lIns="45132" tIns="45132" rIns="45132" bIns="45132">
            <a:spAutoFit/>
          </a:bodyPr>
          <a:lstStyle/>
          <a:p>
            <a:r>
              <a:rPr lang="en-US" sz="1600" dirty="0" smtClean="0"/>
              <a:t>Profits (share of GDI)</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000" b="1" dirty="0">
              <a:solidFill>
                <a:schemeClr val="bg1"/>
              </a:solidFill>
            </a:endParaRPr>
          </a:p>
          <a:p>
            <a:pPr>
              <a:spcBef>
                <a:spcPts val="99"/>
              </a:spcBef>
            </a:pPr>
            <a:r>
              <a:rPr lang="en-US" sz="600" i="1" dirty="0" smtClean="0">
                <a:solidFill>
                  <a:srgbClr val="E56177"/>
                </a:solidFill>
              </a:rPr>
              <a:t>¹ Economic profits are adjusted for differences in tax treatment of depreciation and to effectively shift inventory valuation to a LIFO concept.</a:t>
            </a:r>
          </a:p>
          <a:p>
            <a:pPr>
              <a:spcBef>
                <a:spcPts val="99"/>
              </a:spcBef>
            </a:pPr>
            <a:r>
              <a:rPr lang="en-US" sz="600" i="1" dirty="0" smtClean="0">
                <a:solidFill>
                  <a:srgbClr val="E56177"/>
                </a:solidFill>
              </a:rPr>
              <a:t>Sources</a:t>
            </a:r>
            <a:r>
              <a:rPr lang="en-US" sz="600" i="1" dirty="0">
                <a:solidFill>
                  <a:srgbClr val="E56177"/>
                </a:solidFill>
              </a:rPr>
              <a:t>: </a:t>
            </a:r>
            <a:r>
              <a:rPr lang="en-US" sz="600" i="1" dirty="0" err="1">
                <a:solidFill>
                  <a:srgbClr val="E56177"/>
                </a:solidFill>
              </a:rPr>
              <a:t>Haver</a:t>
            </a:r>
            <a:r>
              <a:rPr lang="en-US" sz="600" i="1" dirty="0">
                <a:solidFill>
                  <a:srgbClr val="E56177"/>
                </a:solidFill>
              </a:rPr>
              <a:t> Analytics; </a:t>
            </a:r>
            <a:r>
              <a:rPr lang="en-US" sz="600" i="1" dirty="0" smtClean="0">
                <a:solidFill>
                  <a:srgbClr val="E56177"/>
                </a:solidFill>
              </a:rPr>
              <a:t>NBER-designated recession bars; U.S</a:t>
            </a:r>
            <a:r>
              <a:rPr lang="en-US" sz="600" i="1" dirty="0">
                <a:solidFill>
                  <a:srgbClr val="E56177"/>
                </a:solidFill>
              </a:rPr>
              <a:t>. Department of </a:t>
            </a:r>
            <a:r>
              <a:rPr lang="en-US" sz="600" i="1" dirty="0" smtClean="0">
                <a:solidFill>
                  <a:srgbClr val="E56177"/>
                </a:solidFill>
              </a:rPr>
              <a:t>Commerce; Standard &amp; Poor’s. </a:t>
            </a:r>
            <a:r>
              <a:rPr lang="en-US" sz="600" i="1" dirty="0">
                <a:solidFill>
                  <a:srgbClr val="E56177"/>
                </a:solidFill>
              </a:rPr>
              <a:t>Updated through </a:t>
            </a:r>
            <a:r>
              <a:rPr lang="en-US" sz="600" i="1" dirty="0" smtClean="0">
                <a:solidFill>
                  <a:srgbClr val="E56177"/>
                </a:solidFill>
              </a:rPr>
              <a:t>2019 Q2.</a:t>
            </a:r>
            <a:endParaRPr lang="en-US" sz="600" i="1" dirty="0">
              <a:solidFill>
                <a:srgbClr val="E56177"/>
              </a:solidFill>
            </a:endParaRPr>
          </a:p>
        </p:txBody>
      </p:sp>
      <p:sp>
        <p:nvSpPr>
          <p:cNvPr id="6"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35</a:t>
            </a:r>
          </a:p>
        </p:txBody>
      </p:sp>
    </p:spTree>
    <p:custDataLst>
      <p:tags r:id="rId2"/>
    </p:custDataLst>
    <p:extLst>
      <p:ext uri="{BB962C8B-B14F-4D97-AF65-F5344CB8AC3E}">
        <p14:creationId xmlns:p14="http://schemas.microsoft.com/office/powerpoint/2010/main" val="1415333068"/>
      </p:ext>
    </p:extLst>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5676777"/>
          </a:xfrm>
          <a:prstGeom prst="rect">
            <a:avLst/>
          </a:prstGeom>
          <a:noFill/>
          <a:ln w="9525">
            <a:noFill/>
            <a:miter lim="800000"/>
            <a:headEnd/>
            <a:tailEnd/>
          </a:ln>
        </p:spPr>
        <p:txBody>
          <a:bodyPr wrap="square" lIns="45132" tIns="45132" rIns="45132" bIns="45132">
            <a:spAutoFit/>
          </a:bodyPr>
          <a:lstStyle/>
          <a:p>
            <a:r>
              <a:rPr lang="en-US" sz="1600" dirty="0" smtClean="0"/>
              <a:t>Profits (share of GDI)</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000" b="1" dirty="0">
              <a:solidFill>
                <a:schemeClr val="bg1"/>
              </a:solidFill>
            </a:endParaRPr>
          </a:p>
          <a:p>
            <a:pPr>
              <a:spcBef>
                <a:spcPts val="99"/>
              </a:spcBef>
            </a:pPr>
            <a:r>
              <a:rPr lang="en-US" sz="600" i="1" dirty="0" smtClean="0">
                <a:solidFill>
                  <a:srgbClr val="E56177"/>
                </a:solidFill>
              </a:rPr>
              <a:t>¹ Economic profits are adjusted for differences in tax treatment of depreciation and to effectively shift inventory valuation to a LIFO concept.</a:t>
            </a:r>
          </a:p>
          <a:p>
            <a:pPr>
              <a:spcBef>
                <a:spcPts val="99"/>
              </a:spcBef>
            </a:pPr>
            <a:r>
              <a:rPr lang="en-US" sz="600" i="1" dirty="0" smtClean="0">
                <a:solidFill>
                  <a:srgbClr val="E56177"/>
                </a:solidFill>
              </a:rPr>
              <a:t>Sources</a:t>
            </a:r>
            <a:r>
              <a:rPr lang="en-US" sz="600" i="1" dirty="0">
                <a:solidFill>
                  <a:srgbClr val="E56177"/>
                </a:solidFill>
              </a:rPr>
              <a:t>: </a:t>
            </a:r>
            <a:r>
              <a:rPr lang="en-US" sz="600" i="1" dirty="0" err="1">
                <a:solidFill>
                  <a:srgbClr val="E56177"/>
                </a:solidFill>
              </a:rPr>
              <a:t>Haver</a:t>
            </a:r>
            <a:r>
              <a:rPr lang="en-US" sz="600" i="1" dirty="0">
                <a:solidFill>
                  <a:srgbClr val="E56177"/>
                </a:solidFill>
              </a:rPr>
              <a:t> Analytics; </a:t>
            </a:r>
            <a:r>
              <a:rPr lang="en-US" sz="600" i="1" dirty="0" smtClean="0">
                <a:solidFill>
                  <a:srgbClr val="E56177"/>
                </a:solidFill>
              </a:rPr>
              <a:t>NBER-designated recession bars; U.S</a:t>
            </a:r>
            <a:r>
              <a:rPr lang="en-US" sz="600" i="1" dirty="0">
                <a:solidFill>
                  <a:srgbClr val="E56177"/>
                </a:solidFill>
              </a:rPr>
              <a:t>. Department of </a:t>
            </a:r>
            <a:r>
              <a:rPr lang="en-US" sz="600" i="1" dirty="0" smtClean="0">
                <a:solidFill>
                  <a:srgbClr val="E56177"/>
                </a:solidFill>
              </a:rPr>
              <a:t>Commerce; Standard &amp; Poor’s. </a:t>
            </a:r>
            <a:r>
              <a:rPr lang="en-US" sz="600" i="1" dirty="0">
                <a:solidFill>
                  <a:srgbClr val="E56177"/>
                </a:solidFill>
              </a:rPr>
              <a:t>Updated through </a:t>
            </a:r>
            <a:r>
              <a:rPr lang="en-US" sz="600" i="1" dirty="0" smtClean="0">
                <a:solidFill>
                  <a:srgbClr val="E56177"/>
                </a:solidFill>
              </a:rPr>
              <a:t>2019 Q2.</a:t>
            </a:r>
            <a:endParaRPr lang="en-US" sz="600" i="1" dirty="0">
              <a:solidFill>
                <a:srgbClr val="E56177"/>
              </a:solidFill>
            </a:endParaRPr>
          </a:p>
        </p:txBody>
      </p:sp>
      <p:sp>
        <p:nvSpPr>
          <p:cNvPr id="6"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35</a:t>
            </a:r>
          </a:p>
        </p:txBody>
      </p:sp>
      <p:graphicFrame>
        <p:nvGraphicFramePr>
          <p:cNvPr id="3" name="Object 2"/>
          <p:cNvGraphicFramePr>
            <a:graphicFrameLocks noChangeAspect="1"/>
          </p:cNvGraphicFramePr>
          <p:nvPr>
            <p:extLst>
              <p:ext uri="{D42A27DB-BD31-4B8C-83A1-F6EECF244321}">
                <p14:modId xmlns:p14="http://schemas.microsoft.com/office/powerpoint/2010/main" val="3642006684"/>
              </p:ext>
            </p:extLst>
          </p:nvPr>
        </p:nvGraphicFramePr>
        <p:xfrm>
          <a:off x="1828801" y="1828800"/>
          <a:ext cx="6787896" cy="4635855"/>
        </p:xfrm>
        <a:graphic>
          <a:graphicData uri="http://schemas.openxmlformats.org/presentationml/2006/ole">
            <mc:AlternateContent xmlns:mc="http://schemas.openxmlformats.org/markup-compatibility/2006">
              <mc:Choice xmlns:v="urn:schemas-microsoft-com:vml" Requires="v">
                <p:oleObj spid="_x0000_s721938" name="Worksheet" r:id="rId5" imgW="7209980" imgH="4923929" progId="Excel.Sheet.12">
                  <p:link updateAutomatic="1"/>
                </p:oleObj>
              </mc:Choice>
              <mc:Fallback>
                <p:oleObj name="Worksheet" r:id="rId5" imgW="7209980" imgH="4923929" progId="Excel.Sheet.12">
                  <p:link updateAutomatic="1"/>
                  <p:pic>
                    <p:nvPicPr>
                      <p:cNvPr id="0" name=""/>
                      <p:cNvPicPr/>
                      <p:nvPr/>
                    </p:nvPicPr>
                    <p:blipFill>
                      <a:blip r:embed="rId6"/>
                      <a:stretch>
                        <a:fillRect/>
                      </a:stretch>
                    </p:blipFill>
                    <p:spPr>
                      <a:xfrm>
                        <a:off x="1828801" y="1828800"/>
                        <a:ext cx="6787896" cy="4635855"/>
                      </a:xfrm>
                      <a:prstGeom prst="rect">
                        <a:avLst/>
                      </a:prstGeom>
                    </p:spPr>
                  </p:pic>
                </p:oleObj>
              </mc:Fallback>
            </mc:AlternateContent>
          </a:graphicData>
        </a:graphic>
      </p:graphicFrame>
      <p:sp>
        <p:nvSpPr>
          <p:cNvPr id="7"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chemeClr val="tx2"/>
                </a:solidFill>
              </a:rPr>
              <a:t>Bonds Yields, Oil, and Boeing</a:t>
            </a:r>
            <a:endParaRPr lang="en-US" sz="3520" dirty="0">
              <a:solidFill>
                <a:schemeClr val="tx2"/>
              </a:solidFill>
            </a:endParaRPr>
          </a:p>
        </p:txBody>
      </p:sp>
    </p:spTree>
    <p:custDataLst>
      <p:tags r:id="rId2"/>
    </p:custDataLst>
    <p:extLst>
      <p:ext uri="{BB962C8B-B14F-4D97-AF65-F5344CB8AC3E}">
        <p14:creationId xmlns:p14="http://schemas.microsoft.com/office/powerpoint/2010/main" val="2087084900"/>
      </p:ext>
    </p:extLst>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p:cNvSpPr txBox="1">
            <a:spLocks/>
          </p:cNvSpPr>
          <p:nvPr/>
        </p:nvSpPr>
        <p:spPr>
          <a:xfrm>
            <a:off x="673913" y="3017520"/>
            <a:ext cx="8851087" cy="673913"/>
          </a:xfrm>
          <a:prstGeom prst="rect">
            <a:avLst/>
          </a:prstGeom>
        </p:spPr>
        <p:txBody>
          <a:bodyPr/>
          <a:lstStyle/>
          <a:p>
            <a:pPr lvl="0" algn="ctr">
              <a:spcBef>
                <a:spcPct val="0"/>
              </a:spcBef>
              <a:defRPr/>
            </a:pPr>
            <a:r>
              <a:rPr lang="en-US" sz="3520" dirty="0" smtClean="0">
                <a:solidFill>
                  <a:srgbClr val="6D6E71"/>
                </a:solidFill>
              </a:rPr>
              <a:t>Fact #8. Trade Fights Can’t Stop Nations Who Want What We Enjoy</a:t>
            </a:r>
            <a:endParaRPr lang="en-US" sz="3520" dirty="0">
              <a:solidFill>
                <a:srgbClr val="6D6E71"/>
              </a:solidFill>
            </a:endParaRPr>
          </a:p>
        </p:txBody>
      </p:sp>
      <p:sp>
        <p:nvSpPr>
          <p:cNvPr id="6" name="Explosion 1 5"/>
          <p:cNvSpPr/>
          <p:nvPr/>
        </p:nvSpPr>
        <p:spPr>
          <a:xfrm>
            <a:off x="85725" y="76200"/>
            <a:ext cx="514350" cy="541020"/>
          </a:xfrm>
          <a:prstGeom prst="irregularSeal1">
            <a:avLst/>
          </a:prstGeom>
          <a:solidFill>
            <a:srgbClr val="FFFF00"/>
          </a:solidFill>
          <a:ln w="9525">
            <a:solidFill>
              <a:schemeClr val="tx2"/>
            </a:solidFill>
          </a:ln>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0">
            <a:prstTxWarp prst="textNoShape">
              <a:avLst/>
            </a:prstTxWarp>
            <a:noAutofit/>
          </a:bodyPr>
          <a:lstStyle/>
          <a:p>
            <a:pPr algn="ctr">
              <a:lnSpc>
                <a:spcPct val="110000"/>
              </a:lnSpc>
            </a:pPr>
            <a:endParaRPr lang="en-US" sz="1200" dirty="0" smtClean="0">
              <a:solidFill>
                <a:schemeClr val="tx2"/>
              </a:solidFill>
            </a:endParaRPr>
          </a:p>
        </p:txBody>
      </p:sp>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11</a:t>
            </a:r>
          </a:p>
        </p:txBody>
      </p:sp>
    </p:spTree>
    <p:custDataLst>
      <p:tags r:id="rId1"/>
    </p:custDataLst>
    <p:extLst>
      <p:ext uri="{BB962C8B-B14F-4D97-AF65-F5344CB8AC3E}">
        <p14:creationId xmlns:p14="http://schemas.microsoft.com/office/powerpoint/2010/main" val="466668429"/>
      </p:ext>
    </p:extLst>
  </p:cSld>
  <p:clrMapOvr>
    <a:masterClrMapping/>
  </p:clrMapOvr>
  <p:transition/>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smtClean="0"/>
              <a:t>Relative real GDP per capita (ratio to U.S. real GDP per capita, 2016 dollars)</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100"/>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World Bank; JPMorgan Chase &amp; Co. Updated through </a:t>
            </a:r>
            <a:r>
              <a:rPr lang="en-US" sz="600" i="1" dirty="0" smtClean="0">
                <a:solidFill>
                  <a:srgbClr val="E56177"/>
                </a:solidFill>
              </a:rPr>
              <a:t>2019 Q2.</a:t>
            </a:r>
            <a:endParaRPr lang="en-US" sz="600" i="1" dirty="0">
              <a:solidFill>
                <a:srgbClr val="E56177"/>
              </a:solidFill>
            </a:endParaRPr>
          </a:p>
        </p:txBody>
      </p:sp>
      <p:sp>
        <p:nvSpPr>
          <p:cNvPr id="11" name="Title 1"/>
          <p:cNvSpPr txBox="1">
            <a:spLocks/>
          </p:cNvSpPr>
          <p:nvPr/>
        </p:nvSpPr>
        <p:spPr>
          <a:xfrm>
            <a:off x="673913" y="617220"/>
            <a:ext cx="9384487" cy="673913"/>
          </a:xfrm>
          <a:prstGeom prst="rect">
            <a:avLst/>
          </a:prstGeom>
        </p:spPr>
        <p:txBody>
          <a:bodyPr/>
          <a:lstStyle/>
          <a:p>
            <a:pPr lvl="0">
              <a:spcBef>
                <a:spcPct val="0"/>
              </a:spcBef>
              <a:defRPr/>
            </a:pPr>
            <a:r>
              <a:rPr lang="en-US" sz="3520" dirty="0" smtClean="0">
                <a:solidFill>
                  <a:srgbClr val="6D6E71"/>
                </a:solidFill>
              </a:rPr>
              <a:t>This Is the Elephant in the Room</a:t>
            </a:r>
            <a:endParaRPr lang="en-US" sz="3520" dirty="0">
              <a:solidFill>
                <a:srgbClr val="6D6E71"/>
              </a:solidFill>
            </a:endParaRPr>
          </a:p>
        </p:txBody>
      </p:sp>
      <p:graphicFrame>
        <p:nvGraphicFramePr>
          <p:cNvPr id="3" name="Object 2"/>
          <p:cNvGraphicFramePr>
            <a:graphicFrameLocks noChangeAspect="1"/>
          </p:cNvGraphicFramePr>
          <p:nvPr>
            <p:extLst/>
          </p:nvPr>
        </p:nvGraphicFramePr>
        <p:xfrm>
          <a:off x="1670050" y="1722438"/>
          <a:ext cx="6699250" cy="4883150"/>
        </p:xfrm>
        <a:graphic>
          <a:graphicData uri="http://schemas.openxmlformats.org/presentationml/2006/ole">
            <mc:AlternateContent xmlns:mc="http://schemas.openxmlformats.org/markup-compatibility/2006">
              <mc:Choice xmlns:v="urn:schemas-microsoft-com:vml" Requires="v">
                <p:oleObj spid="_x0000_s670800"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670050" y="1722438"/>
                        <a:ext cx="6699250" cy="4883150"/>
                      </a:xfrm>
                      <a:prstGeom prst="rect">
                        <a:avLst/>
                      </a:prstGeom>
                    </p:spPr>
                  </p:pic>
                </p:oleObj>
              </mc:Fallback>
            </mc:AlternateContent>
          </a:graphicData>
        </a:graphic>
      </p:graphicFrame>
      <p:sp>
        <p:nvSpPr>
          <p:cNvPr id="2" name="Rectangle 1"/>
          <p:cNvSpPr/>
          <p:nvPr/>
        </p:nvSpPr>
        <p:spPr>
          <a:xfrm rot="19898397">
            <a:off x="1905000" y="2890793"/>
            <a:ext cx="5029200" cy="600164"/>
          </a:xfrm>
          <a:prstGeom prst="rect">
            <a:avLst/>
          </a:prstGeom>
        </p:spPr>
        <p:txBody>
          <a:bodyPr>
            <a:spAutoFit/>
          </a:bodyPr>
          <a:lstStyle/>
          <a:p>
            <a:r>
              <a:rPr lang="en-US" dirty="0">
                <a:solidFill>
                  <a:srgbClr val="000000"/>
                </a:solidFill>
                <a:latin typeface="Arial" panose="020B0604020202020204" pitchFamily="34" charset="0"/>
                <a:ea typeface="Times New Roman" panose="02020603050405020304" pitchFamily="18" charset="0"/>
              </a:rPr>
              <a:t>"When the winds of change blow, some people build walls, others build windmills'</a:t>
            </a:r>
            <a:endParaRPr lang="en-US" dirty="0">
              <a:latin typeface="Times New Roman" panose="02020603050405020304" pitchFamily="18" charset="0"/>
              <a:ea typeface="Calibri" panose="020F0502020204030204" pitchFamily="34" charset="0"/>
            </a:endParaRPr>
          </a:p>
          <a:p>
            <a:r>
              <a:rPr lang="en-US" dirty="0">
                <a:solidFill>
                  <a:srgbClr val="000000"/>
                </a:solidFill>
                <a:latin typeface="Arial" panose="020B0604020202020204" pitchFamily="34" charset="0"/>
                <a:ea typeface="Times New Roman" panose="02020603050405020304" pitchFamily="18" charset="0"/>
              </a:rPr>
              <a:t>~Chinese Proverbs</a:t>
            </a:r>
            <a:endParaRPr lang="en-US" dirty="0"/>
          </a:p>
        </p:txBody>
      </p:sp>
      <p:sp>
        <p:nvSpPr>
          <p:cNvPr id="6"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26</a:t>
            </a:r>
          </a:p>
        </p:txBody>
      </p:sp>
    </p:spTree>
    <p:custDataLst>
      <p:tags r:id="rId2"/>
    </p:custDataLst>
    <p:extLst>
      <p:ext uri="{BB962C8B-B14F-4D97-AF65-F5344CB8AC3E}">
        <p14:creationId xmlns:p14="http://schemas.microsoft.com/office/powerpoint/2010/main" val="2365682988"/>
      </p:ext>
    </p:extLst>
  </p:cSld>
  <p:clrMapOvr>
    <a:masterClrMapping/>
  </p:clrMapOvr>
  <p:transition/>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p:cNvSpPr txBox="1">
            <a:spLocks/>
          </p:cNvSpPr>
          <p:nvPr/>
        </p:nvSpPr>
        <p:spPr>
          <a:xfrm>
            <a:off x="673913" y="3017520"/>
            <a:ext cx="9384487" cy="673913"/>
          </a:xfrm>
          <a:prstGeom prst="rect">
            <a:avLst/>
          </a:prstGeom>
        </p:spPr>
        <p:txBody>
          <a:bodyPr/>
          <a:lstStyle/>
          <a:p>
            <a:pPr lvl="0" algn="ctr">
              <a:spcBef>
                <a:spcPct val="0"/>
              </a:spcBef>
              <a:defRPr/>
            </a:pPr>
            <a:r>
              <a:rPr lang="en-US" sz="3520" dirty="0" smtClean="0">
                <a:solidFill>
                  <a:srgbClr val="6D6E71"/>
                </a:solidFill>
              </a:rPr>
              <a:t>Fact #9. Recessions Are About Imbalances, Not History Books</a:t>
            </a:r>
            <a:endParaRPr lang="en-US" sz="3520" dirty="0">
              <a:solidFill>
                <a:srgbClr val="6D6E71"/>
              </a:solidFill>
            </a:endParaRPr>
          </a:p>
        </p:txBody>
      </p:sp>
      <p:sp>
        <p:nvSpPr>
          <p:cNvPr id="6" name="Explosion 1 5"/>
          <p:cNvSpPr/>
          <p:nvPr/>
        </p:nvSpPr>
        <p:spPr>
          <a:xfrm>
            <a:off x="85725" y="76200"/>
            <a:ext cx="514350" cy="541020"/>
          </a:xfrm>
          <a:prstGeom prst="irregularSeal1">
            <a:avLst/>
          </a:prstGeom>
          <a:solidFill>
            <a:srgbClr val="FFFF00"/>
          </a:solidFill>
          <a:ln w="9525">
            <a:solidFill>
              <a:schemeClr val="tx2"/>
            </a:solidFill>
          </a:ln>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0">
            <a:prstTxWarp prst="textNoShape">
              <a:avLst/>
            </a:prstTxWarp>
            <a:noAutofit/>
          </a:bodyPr>
          <a:lstStyle/>
          <a:p>
            <a:pPr algn="ctr">
              <a:lnSpc>
                <a:spcPct val="110000"/>
              </a:lnSpc>
            </a:pPr>
            <a:endParaRPr lang="en-US" sz="1200" dirty="0" smtClean="0">
              <a:solidFill>
                <a:schemeClr val="tx2"/>
              </a:solidFill>
            </a:endParaRPr>
          </a:p>
        </p:txBody>
      </p:sp>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11</a:t>
            </a:r>
          </a:p>
        </p:txBody>
      </p:sp>
    </p:spTree>
    <p:custDataLst>
      <p:tags r:id="rId1"/>
    </p:custDataLst>
    <p:extLst>
      <p:ext uri="{BB962C8B-B14F-4D97-AF65-F5344CB8AC3E}">
        <p14:creationId xmlns:p14="http://schemas.microsoft.com/office/powerpoint/2010/main" val="1634530407"/>
      </p:ext>
    </p:extLst>
  </p:cSld>
  <p:clrMapOvr>
    <a:masterClrMapping/>
  </p:clrMapOvr>
  <p:transition/>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smtClean="0"/>
              <a:t>Unemployment, actual and </a:t>
            </a:r>
            <a:r>
              <a:rPr lang="en-US" sz="1600" i="1" dirty="0" err="1" smtClean="0"/>
              <a:t>Nairu</a:t>
            </a:r>
            <a:r>
              <a:rPr lang="en-US" sz="1600" dirty="0" smtClean="0"/>
              <a:t> (percent of the labor force, scale reversed)</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100"/>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Labor; Congressional Budget Office. Updated through </a:t>
            </a:r>
            <a:r>
              <a:rPr lang="en-US" sz="600" i="1" dirty="0" smtClean="0">
                <a:solidFill>
                  <a:srgbClr val="E56177"/>
                </a:solidFill>
              </a:rPr>
              <a:t>September 2019</a:t>
            </a:r>
            <a:r>
              <a:rPr lang="en-US" sz="600" i="1" dirty="0">
                <a:solidFill>
                  <a:srgbClr val="E56177"/>
                </a:solidFill>
              </a:rPr>
              <a:t>.</a:t>
            </a:r>
          </a:p>
        </p:txBody>
      </p:sp>
      <p:sp>
        <p:nvSpPr>
          <p:cNvPr id="8" name="Title 1"/>
          <p:cNvSpPr txBox="1">
            <a:spLocks/>
          </p:cNvSpPr>
          <p:nvPr/>
        </p:nvSpPr>
        <p:spPr>
          <a:xfrm>
            <a:off x="673913" y="617220"/>
            <a:ext cx="9384487" cy="673913"/>
          </a:xfrm>
          <a:prstGeom prst="rect">
            <a:avLst/>
          </a:prstGeom>
        </p:spPr>
        <p:txBody>
          <a:bodyPr/>
          <a:lstStyle/>
          <a:p>
            <a:pPr lvl="0">
              <a:spcBef>
                <a:spcPct val="0"/>
              </a:spcBef>
              <a:defRPr/>
            </a:pPr>
            <a:r>
              <a:rPr lang="en-US" sz="3520" dirty="0" smtClean="0">
                <a:solidFill>
                  <a:srgbClr val="6D6E71"/>
                </a:solidFill>
              </a:rPr>
              <a:t>Today’s Setup Is a Little Different</a:t>
            </a:r>
            <a:endParaRPr lang="en-US" sz="3520" dirty="0">
              <a:solidFill>
                <a:srgbClr val="6D6E71"/>
              </a:solidFill>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3264135403"/>
              </p:ext>
            </p:extLst>
          </p:nvPr>
        </p:nvGraphicFramePr>
        <p:xfrm>
          <a:off x="1828800" y="1828800"/>
          <a:ext cx="6334125" cy="4619739"/>
        </p:xfrm>
        <a:graphic>
          <a:graphicData uri="http://schemas.openxmlformats.org/presentationml/2006/ole">
            <mc:AlternateContent xmlns:mc="http://schemas.openxmlformats.org/markup-compatibility/2006">
              <mc:Choice xmlns:v="urn:schemas-microsoft-com:vml" Requires="v">
                <p:oleObj spid="_x0000_s697374"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828800" y="1828800"/>
                        <a:ext cx="6334125" cy="4619739"/>
                      </a:xfrm>
                      <a:prstGeom prst="rect">
                        <a:avLst/>
                      </a:prstGeom>
                    </p:spPr>
                  </p:pic>
                </p:oleObj>
              </mc:Fallback>
            </mc:AlternateContent>
          </a:graphicData>
        </a:graphic>
      </p:graphicFrame>
      <p:sp>
        <p:nvSpPr>
          <p:cNvPr id="6" name="Explosion 1 5"/>
          <p:cNvSpPr/>
          <p:nvPr/>
        </p:nvSpPr>
        <p:spPr>
          <a:xfrm>
            <a:off x="85725" y="76200"/>
            <a:ext cx="514350" cy="541020"/>
          </a:xfrm>
          <a:prstGeom prst="irregularSeal1">
            <a:avLst/>
          </a:prstGeom>
          <a:solidFill>
            <a:srgbClr val="FFFF00"/>
          </a:solidFill>
          <a:ln w="9525">
            <a:solidFill>
              <a:schemeClr val="tx2"/>
            </a:solidFill>
          </a:ln>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0">
            <a:prstTxWarp prst="textNoShape">
              <a:avLst/>
            </a:prstTxWarp>
            <a:noAutofit/>
          </a:bodyPr>
          <a:lstStyle/>
          <a:p>
            <a:pPr algn="ctr">
              <a:lnSpc>
                <a:spcPct val="110000"/>
              </a:lnSpc>
            </a:pPr>
            <a:endParaRPr lang="en-US" sz="1200" dirty="0" smtClean="0">
              <a:solidFill>
                <a:schemeClr val="tx2"/>
              </a:solidFill>
            </a:endParaRPr>
          </a:p>
        </p:txBody>
      </p:sp>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11</a:t>
            </a:r>
          </a:p>
        </p:txBody>
      </p:sp>
    </p:spTree>
    <p:custDataLst>
      <p:tags r:id="rId2"/>
    </p:custDataLst>
    <p:extLst>
      <p:ext uri="{BB962C8B-B14F-4D97-AF65-F5344CB8AC3E}">
        <p14:creationId xmlns:p14="http://schemas.microsoft.com/office/powerpoint/2010/main" val="3721109850"/>
      </p:ext>
    </p:extLst>
  </p:cSld>
  <p:clrMapOvr>
    <a:masterClrMapping/>
  </p:clrMapOvr>
  <p:transition/>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p:cNvSpPr txBox="1">
            <a:spLocks/>
          </p:cNvSpPr>
          <p:nvPr/>
        </p:nvSpPr>
        <p:spPr>
          <a:xfrm>
            <a:off x="673913" y="3017520"/>
            <a:ext cx="9384487" cy="673913"/>
          </a:xfrm>
          <a:prstGeom prst="rect">
            <a:avLst/>
          </a:prstGeom>
        </p:spPr>
        <p:txBody>
          <a:bodyPr/>
          <a:lstStyle/>
          <a:p>
            <a:pPr lvl="0" algn="ctr">
              <a:spcBef>
                <a:spcPct val="0"/>
              </a:spcBef>
              <a:defRPr/>
            </a:pPr>
            <a:r>
              <a:rPr lang="en-US" sz="3520" dirty="0" smtClean="0">
                <a:solidFill>
                  <a:srgbClr val="6D6E71"/>
                </a:solidFill>
              </a:rPr>
              <a:t>Fact #10. The Yield Curve Knows Nothing in the QE Era</a:t>
            </a:r>
            <a:endParaRPr lang="en-US" sz="3520" dirty="0">
              <a:solidFill>
                <a:srgbClr val="6D6E71"/>
              </a:solidFill>
            </a:endParaRPr>
          </a:p>
        </p:txBody>
      </p:sp>
      <p:sp>
        <p:nvSpPr>
          <p:cNvPr id="6" name="Explosion 1 5"/>
          <p:cNvSpPr/>
          <p:nvPr/>
        </p:nvSpPr>
        <p:spPr>
          <a:xfrm>
            <a:off x="85725" y="76200"/>
            <a:ext cx="514350" cy="541020"/>
          </a:xfrm>
          <a:prstGeom prst="irregularSeal1">
            <a:avLst/>
          </a:prstGeom>
          <a:solidFill>
            <a:srgbClr val="FFFF00"/>
          </a:solidFill>
          <a:ln w="9525">
            <a:solidFill>
              <a:schemeClr val="tx2"/>
            </a:solidFill>
          </a:ln>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0">
            <a:prstTxWarp prst="textNoShape">
              <a:avLst/>
            </a:prstTxWarp>
            <a:noAutofit/>
          </a:bodyPr>
          <a:lstStyle/>
          <a:p>
            <a:pPr algn="ctr">
              <a:lnSpc>
                <a:spcPct val="110000"/>
              </a:lnSpc>
            </a:pPr>
            <a:endParaRPr lang="en-US" sz="1200" dirty="0" smtClean="0">
              <a:solidFill>
                <a:schemeClr val="tx2"/>
              </a:solidFill>
            </a:endParaRPr>
          </a:p>
        </p:txBody>
      </p:sp>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11</a:t>
            </a:r>
          </a:p>
        </p:txBody>
      </p:sp>
    </p:spTree>
    <p:custDataLst>
      <p:tags r:id="rId1"/>
    </p:custDataLst>
    <p:extLst>
      <p:ext uri="{BB962C8B-B14F-4D97-AF65-F5344CB8AC3E}">
        <p14:creationId xmlns:p14="http://schemas.microsoft.com/office/powerpoint/2010/main" val="3885010222"/>
      </p:ext>
    </p:extLst>
  </p:cSld>
  <p:clrMapOvr>
    <a:masterClrMapping/>
  </p:clrMapOvr>
  <p:transition/>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698834"/>
          </a:xfrm>
          <a:prstGeom prst="rect">
            <a:avLst/>
          </a:prstGeom>
          <a:noFill/>
          <a:ln w="9525">
            <a:noFill/>
            <a:miter lim="800000"/>
            <a:headEnd/>
            <a:tailEnd/>
          </a:ln>
        </p:spPr>
        <p:txBody>
          <a:bodyPr wrap="square" lIns="45132" tIns="45132" rIns="45132" bIns="45132">
            <a:spAutoFit/>
          </a:bodyPr>
          <a:lstStyle/>
          <a:p>
            <a:r>
              <a:rPr lang="en-US" sz="1600" dirty="0"/>
              <a:t>Selected 10-year sovereign yields (percent)</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NBER-designated recession bars; Federal Reserve Board. Updated through </a:t>
            </a:r>
            <a:r>
              <a:rPr lang="en-US" sz="600" i="1" dirty="0" smtClean="0">
                <a:solidFill>
                  <a:srgbClr val="E56177"/>
                </a:solidFill>
              </a:rPr>
              <a:t>September 6, </a:t>
            </a:r>
            <a:r>
              <a:rPr lang="en-US" sz="600" i="1" dirty="0">
                <a:solidFill>
                  <a:srgbClr val="E56177"/>
                </a:solidFill>
              </a:rPr>
              <a:t>2019.</a:t>
            </a:r>
          </a:p>
        </p:txBody>
      </p:sp>
      <p:sp>
        <p:nvSpPr>
          <p:cNvPr id="7" name="Title 1"/>
          <p:cNvSpPr txBox="1">
            <a:spLocks/>
          </p:cNvSpPr>
          <p:nvPr/>
        </p:nvSpPr>
        <p:spPr>
          <a:xfrm>
            <a:off x="670560" y="617220"/>
            <a:ext cx="9220200" cy="670560"/>
          </a:xfrm>
          <a:prstGeom prst="rect">
            <a:avLst/>
          </a:prstGeom>
        </p:spPr>
        <p:txBody>
          <a:bodyPr>
            <a:noAutofit/>
          </a:bodyPr>
          <a:lstStyle/>
          <a:p>
            <a:pPr lvl="0">
              <a:spcBef>
                <a:spcPct val="0"/>
              </a:spcBef>
              <a:defRPr/>
            </a:pPr>
            <a:r>
              <a:rPr lang="en-US" sz="3520" dirty="0" smtClean="0">
                <a:solidFill>
                  <a:srgbClr val="6D6E71"/>
                </a:solidFill>
                <a:ea typeface="+mj-ea"/>
                <a:cs typeface="+mj-cs"/>
              </a:rPr>
              <a:t>QE Devalues the Yield Curve Signal</a:t>
            </a:r>
            <a:endParaRPr lang="en-US" sz="3520" dirty="0">
              <a:solidFill>
                <a:srgbClr val="6D6E71"/>
              </a:solidFill>
              <a:ea typeface="+mj-ea"/>
              <a:cs typeface="+mj-cs"/>
            </a:endParaRPr>
          </a:p>
        </p:txBody>
      </p:sp>
      <p:graphicFrame>
        <p:nvGraphicFramePr>
          <p:cNvPr id="5" name="Object 4"/>
          <p:cNvGraphicFramePr>
            <a:graphicFrameLocks noChangeAspect="1"/>
          </p:cNvGraphicFramePr>
          <p:nvPr>
            <p:extLst/>
          </p:nvPr>
        </p:nvGraphicFramePr>
        <p:xfrm>
          <a:off x="1655064" y="1755648"/>
          <a:ext cx="6885356" cy="4730877"/>
        </p:xfrm>
        <a:graphic>
          <a:graphicData uri="http://schemas.openxmlformats.org/presentationml/2006/ole">
            <mc:AlternateContent xmlns:mc="http://schemas.openxmlformats.org/markup-compatibility/2006">
              <mc:Choice xmlns:v="urn:schemas-microsoft-com:vml" Requires="v">
                <p:oleObj spid="_x0000_s632960"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655064" y="1755648"/>
                        <a:ext cx="6885356" cy="4730877"/>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12</a:t>
            </a:r>
          </a:p>
        </p:txBody>
      </p:sp>
    </p:spTree>
    <p:custDataLst>
      <p:tags r:id="rId2"/>
    </p:custDataLst>
    <p:extLst>
      <p:ext uri="{BB962C8B-B14F-4D97-AF65-F5344CB8AC3E}">
        <p14:creationId xmlns:p14="http://schemas.microsoft.com/office/powerpoint/2010/main" val="2209938347"/>
      </p:ext>
    </p:extLst>
  </p:cSld>
  <p:clrMapOvr>
    <a:masterClrMapping/>
  </p:clrMapOvr>
  <p:transition/>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3"/>
          <p:cNvSpPr txBox="1">
            <a:spLocks noChangeArrowheads="1"/>
          </p:cNvSpPr>
          <p:nvPr/>
        </p:nvSpPr>
        <p:spPr bwMode="auto">
          <a:xfrm>
            <a:off x="768096" y="1298448"/>
            <a:ext cx="7848600" cy="5676777"/>
          </a:xfrm>
          <a:prstGeom prst="rect">
            <a:avLst/>
          </a:prstGeom>
          <a:noFill/>
          <a:ln w="9525">
            <a:noFill/>
            <a:miter lim="800000"/>
            <a:headEnd/>
            <a:tailEnd/>
          </a:ln>
        </p:spPr>
        <p:txBody>
          <a:bodyPr wrap="square" lIns="45132" tIns="45132" rIns="45132" bIns="45132">
            <a:spAutoFit/>
          </a:bodyPr>
          <a:lstStyle/>
          <a:p>
            <a:r>
              <a:rPr lang="en-US" sz="1600" dirty="0"/>
              <a:t>Nominal federal funds rate and core inflation (percent)</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000" b="1" dirty="0">
              <a:solidFill>
                <a:schemeClr val="bg1"/>
              </a:solidFill>
            </a:endParaRPr>
          </a:p>
          <a:p>
            <a:pPr>
              <a:spcBef>
                <a:spcPts val="99"/>
              </a:spcBef>
            </a:pPr>
            <a:r>
              <a:rPr lang="en-US" sz="600" i="1" dirty="0">
                <a:solidFill>
                  <a:srgbClr val="E56177"/>
                </a:solidFill>
              </a:rPr>
              <a:t>¹ The inflation metrics that the Federal Reserve Board uses to communicate its policies.</a:t>
            </a: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Commerce; Federal Reserve Board. Updated through </a:t>
            </a:r>
            <a:r>
              <a:rPr lang="en-US" sz="600" i="1" dirty="0" smtClean="0">
                <a:solidFill>
                  <a:srgbClr val="E56177"/>
                </a:solidFill>
              </a:rPr>
              <a:t>July 2019 </a:t>
            </a:r>
            <a:r>
              <a:rPr lang="en-US" sz="600" i="1" dirty="0">
                <a:solidFill>
                  <a:srgbClr val="E56177"/>
                </a:solidFill>
              </a:rPr>
              <a:t>(inflation) and </a:t>
            </a:r>
            <a:r>
              <a:rPr lang="en-US" sz="600" i="1" dirty="0" smtClean="0">
                <a:solidFill>
                  <a:srgbClr val="E56177"/>
                </a:solidFill>
              </a:rPr>
              <a:t>September 6, </a:t>
            </a:r>
            <a:r>
              <a:rPr lang="en-US" sz="600" i="1" dirty="0">
                <a:solidFill>
                  <a:srgbClr val="E56177"/>
                </a:solidFill>
              </a:rPr>
              <a:t>2018 (federal funds rate).</a:t>
            </a: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chemeClr val="tx2"/>
                </a:solidFill>
              </a:rPr>
              <a:t>A Zero Real Funds Rate Isn’t a Tight Fed </a:t>
            </a:r>
            <a:endParaRPr lang="en-US" sz="3520" dirty="0">
              <a:solidFill>
                <a:schemeClr val="tx2"/>
              </a:solidFill>
            </a:endParaRPr>
          </a:p>
        </p:txBody>
      </p:sp>
      <p:graphicFrame>
        <p:nvGraphicFramePr>
          <p:cNvPr id="2" name="Object 1"/>
          <p:cNvGraphicFramePr>
            <a:graphicFrameLocks noChangeAspect="1"/>
          </p:cNvGraphicFramePr>
          <p:nvPr>
            <p:extLst/>
          </p:nvPr>
        </p:nvGraphicFramePr>
        <p:xfrm>
          <a:off x="1652778" y="1755647"/>
          <a:ext cx="6746732" cy="4635627"/>
        </p:xfrm>
        <a:graphic>
          <a:graphicData uri="http://schemas.openxmlformats.org/presentationml/2006/ole">
            <mc:AlternateContent xmlns:mc="http://schemas.openxmlformats.org/markup-compatibility/2006">
              <mc:Choice xmlns:v="urn:schemas-microsoft-com:vml" Requires="v">
                <p:oleObj spid="_x0000_s635007" name="Worksheet" r:id="rId5" imgW="7305840" imgH="5019840" progId="Excel.Sheet.12">
                  <p:link updateAutomatic="1"/>
                </p:oleObj>
              </mc:Choice>
              <mc:Fallback>
                <p:oleObj name="Worksheet" r:id="rId5" imgW="7305840" imgH="5019840" progId="Excel.Sheet.12">
                  <p:link updateAutomatic="1"/>
                  <p:pic>
                    <p:nvPicPr>
                      <p:cNvPr id="0" name=""/>
                      <p:cNvPicPr/>
                      <p:nvPr/>
                    </p:nvPicPr>
                    <p:blipFill>
                      <a:blip r:embed="rId6"/>
                      <a:stretch>
                        <a:fillRect/>
                      </a:stretch>
                    </p:blipFill>
                    <p:spPr>
                      <a:xfrm>
                        <a:off x="1652778" y="1755647"/>
                        <a:ext cx="6746732" cy="4635627"/>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13</a:t>
            </a:r>
          </a:p>
        </p:txBody>
      </p:sp>
    </p:spTree>
    <p:custDataLst>
      <p:tags r:id="rId2"/>
    </p:custDataLst>
    <p:extLst>
      <p:ext uri="{BB962C8B-B14F-4D97-AF65-F5344CB8AC3E}">
        <p14:creationId xmlns:p14="http://schemas.microsoft.com/office/powerpoint/2010/main" val="3816549971"/>
      </p:ext>
    </p:extLst>
  </p:cSld>
  <p:clrMapOvr>
    <a:masterClrMapping/>
  </p:clrMapOvr>
  <p:transition/>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p:cNvSpPr txBox="1">
            <a:spLocks/>
          </p:cNvSpPr>
          <p:nvPr/>
        </p:nvSpPr>
        <p:spPr>
          <a:xfrm>
            <a:off x="673913" y="1647824"/>
            <a:ext cx="9136380" cy="5172075"/>
          </a:xfrm>
          <a:prstGeom prst="rect">
            <a:avLst/>
          </a:prstGeom>
        </p:spPr>
        <p:txBody>
          <a:bodyPr/>
          <a:lstStyle/>
          <a:p>
            <a:pPr marL="285750" lvl="0" indent="-285750">
              <a:spcBef>
                <a:spcPts val="1200"/>
              </a:spcBef>
              <a:buFont typeface="Arial" panose="020B0604020202020204" pitchFamily="34" charset="0"/>
              <a:buChar char="•"/>
              <a:defRPr/>
            </a:pPr>
            <a:r>
              <a:rPr lang="en-US" sz="1800" dirty="0" smtClean="0">
                <a:solidFill>
                  <a:schemeClr val="tx2"/>
                </a:solidFill>
              </a:rPr>
              <a:t>Inflation risks getting stuck below target, requiring a more aggressive Fed</a:t>
            </a:r>
            <a:endParaRPr lang="en-US" sz="1800" dirty="0">
              <a:solidFill>
                <a:schemeClr val="tx2"/>
              </a:solidFill>
            </a:endParaRPr>
          </a:p>
        </p:txBody>
      </p:sp>
      <p:sp>
        <p:nvSpPr>
          <p:cNvPr id="5"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chemeClr val="tx2"/>
                </a:solidFill>
              </a:rPr>
              <a:t>Alternatively, Inflation’s Stuck Below Target</a:t>
            </a:r>
            <a:endParaRPr lang="en-US" sz="3520" dirty="0">
              <a:solidFill>
                <a:schemeClr val="tx2"/>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a:t>
            </a:r>
          </a:p>
        </p:txBody>
      </p:sp>
    </p:spTree>
    <p:custDataLst>
      <p:tags r:id="rId1"/>
    </p:custDataLst>
    <p:extLst>
      <p:ext uri="{BB962C8B-B14F-4D97-AF65-F5344CB8AC3E}">
        <p14:creationId xmlns:p14="http://schemas.microsoft.com/office/powerpoint/2010/main" val="1492770453"/>
      </p:ext>
    </p:ext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3"/>
          <p:cNvSpPr txBox="1">
            <a:spLocks noChangeArrowheads="1"/>
          </p:cNvSpPr>
          <p:nvPr/>
        </p:nvSpPr>
        <p:spPr bwMode="auto">
          <a:xfrm>
            <a:off x="768096" y="1298448"/>
            <a:ext cx="7848600" cy="5551615"/>
          </a:xfrm>
          <a:prstGeom prst="rect">
            <a:avLst/>
          </a:prstGeom>
          <a:noFill/>
          <a:ln w="9525">
            <a:noFill/>
            <a:miter lim="800000"/>
            <a:headEnd/>
            <a:tailEnd/>
          </a:ln>
        </p:spPr>
        <p:txBody>
          <a:bodyPr wrap="square" lIns="45132" tIns="45132" rIns="45132" bIns="45132">
            <a:spAutoFit/>
          </a:bodyPr>
          <a:lstStyle/>
          <a:p>
            <a:r>
              <a:rPr lang="en-US" sz="1600" dirty="0" smtClean="0"/>
              <a:t>10-year Treasury yield (constant maturity yield, percent)</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000" b="1" dirty="0">
              <a:solidFill>
                <a:schemeClr val="bg1"/>
              </a:solidFill>
            </a:endParaRPr>
          </a:p>
          <a:p>
            <a:pPr>
              <a:spcBef>
                <a:spcPts val="99"/>
              </a:spcBef>
            </a:pPr>
            <a:r>
              <a:rPr lang="en-US" sz="600" i="1" dirty="0" smtClean="0">
                <a:solidFill>
                  <a:srgbClr val="E56177"/>
                </a:solidFill>
              </a:rPr>
              <a:t>Sources</a:t>
            </a:r>
            <a:r>
              <a:rPr lang="en-US" sz="600" i="1" dirty="0">
                <a:solidFill>
                  <a:srgbClr val="E56177"/>
                </a:solidFill>
              </a:rPr>
              <a:t>: </a:t>
            </a:r>
            <a:r>
              <a:rPr lang="en-US" sz="600" i="1" dirty="0" err="1">
                <a:solidFill>
                  <a:srgbClr val="E56177"/>
                </a:solidFill>
              </a:rPr>
              <a:t>Haver</a:t>
            </a:r>
            <a:r>
              <a:rPr lang="en-US" sz="600" i="1" dirty="0">
                <a:solidFill>
                  <a:srgbClr val="E56177"/>
                </a:solidFill>
              </a:rPr>
              <a:t> Analytics; </a:t>
            </a:r>
            <a:r>
              <a:rPr lang="en-US" sz="600" i="1" dirty="0" smtClean="0">
                <a:solidFill>
                  <a:srgbClr val="E56177"/>
                </a:solidFill>
              </a:rPr>
              <a:t>Federal </a:t>
            </a:r>
            <a:r>
              <a:rPr lang="en-US" sz="600" i="1" dirty="0">
                <a:solidFill>
                  <a:srgbClr val="E56177"/>
                </a:solidFill>
              </a:rPr>
              <a:t>Reserve Board. Updated through </a:t>
            </a:r>
            <a:r>
              <a:rPr lang="en-US" sz="600" i="1" dirty="0" smtClean="0">
                <a:solidFill>
                  <a:srgbClr val="E56177"/>
                </a:solidFill>
              </a:rPr>
              <a:t>October 11, 2019.</a:t>
            </a:r>
            <a:endParaRPr lang="en-US" sz="600" i="1" dirty="0">
              <a:solidFill>
                <a:srgbClr val="E56177"/>
              </a:solidFill>
            </a:endParaRP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chemeClr val="tx2"/>
                </a:solidFill>
              </a:rPr>
              <a:t>Shame on Me</a:t>
            </a:r>
            <a:endParaRPr lang="en-US" sz="3520" dirty="0">
              <a:solidFill>
                <a:schemeClr val="tx2"/>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14</a:t>
            </a:r>
          </a:p>
        </p:txBody>
      </p:sp>
      <p:graphicFrame>
        <p:nvGraphicFramePr>
          <p:cNvPr id="4" name="Object 3"/>
          <p:cNvGraphicFramePr>
            <a:graphicFrameLocks noChangeAspect="1"/>
          </p:cNvGraphicFramePr>
          <p:nvPr>
            <p:extLst>
              <p:ext uri="{D42A27DB-BD31-4B8C-83A1-F6EECF244321}">
                <p14:modId xmlns:p14="http://schemas.microsoft.com/office/powerpoint/2010/main" val="3609118247"/>
              </p:ext>
            </p:extLst>
          </p:nvPr>
        </p:nvGraphicFramePr>
        <p:xfrm>
          <a:off x="1795463" y="1795463"/>
          <a:ext cx="6478587" cy="4725987"/>
        </p:xfrm>
        <a:graphic>
          <a:graphicData uri="http://schemas.openxmlformats.org/presentationml/2006/ole">
            <mc:AlternateContent xmlns:mc="http://schemas.openxmlformats.org/markup-compatibility/2006">
              <mc:Choice xmlns:v="urn:schemas-microsoft-com:vml" Requires="v">
                <p:oleObj spid="_x0000_s691249"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795463" y="1795463"/>
                        <a:ext cx="6478587" cy="4725987"/>
                      </a:xfrm>
                      <a:prstGeom prst="rect">
                        <a:avLst/>
                      </a:prstGeom>
                    </p:spPr>
                  </p:pic>
                </p:oleObj>
              </mc:Fallback>
            </mc:AlternateContent>
          </a:graphicData>
        </a:graphic>
      </p:graphicFrame>
    </p:spTree>
    <p:custDataLst>
      <p:tags r:id="rId2"/>
    </p:custDataLst>
    <p:extLst>
      <p:ext uri="{BB962C8B-B14F-4D97-AF65-F5344CB8AC3E}">
        <p14:creationId xmlns:p14="http://schemas.microsoft.com/office/powerpoint/2010/main" val="1611133797"/>
      </p:ext>
    </p:extLst>
  </p:cSld>
  <p:clrMapOvr>
    <a:masterClrMapping/>
  </p:clrMapOvr>
  <p:transition/>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698834"/>
          </a:xfrm>
          <a:prstGeom prst="rect">
            <a:avLst/>
          </a:prstGeom>
          <a:noFill/>
          <a:ln w="9525">
            <a:noFill/>
            <a:miter lim="800000"/>
            <a:headEnd/>
            <a:tailEnd/>
          </a:ln>
        </p:spPr>
        <p:txBody>
          <a:bodyPr wrap="square" lIns="45132" tIns="45132" rIns="45132" bIns="45132">
            <a:spAutoFit/>
          </a:bodyPr>
          <a:lstStyle/>
          <a:p>
            <a:r>
              <a:rPr lang="en-US" sz="1600" dirty="0"/>
              <a:t>Selected 10-year sovereign yields (percent)</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Federal Reserve Board; Bank of Japan; European Central Bank. Updated through February 4, 2019.</a:t>
            </a:r>
          </a:p>
        </p:txBody>
      </p:sp>
      <p:sp>
        <p:nvSpPr>
          <p:cNvPr id="7" name="Title 1"/>
          <p:cNvSpPr txBox="1">
            <a:spLocks/>
          </p:cNvSpPr>
          <p:nvPr/>
        </p:nvSpPr>
        <p:spPr>
          <a:xfrm>
            <a:off x="670560" y="617220"/>
            <a:ext cx="9220200" cy="670560"/>
          </a:xfrm>
          <a:prstGeom prst="rect">
            <a:avLst/>
          </a:prstGeom>
        </p:spPr>
        <p:txBody>
          <a:bodyPr>
            <a:noAutofit/>
          </a:bodyPr>
          <a:lstStyle/>
          <a:p>
            <a:pPr lvl="0">
              <a:spcBef>
                <a:spcPct val="0"/>
              </a:spcBef>
              <a:defRPr/>
            </a:pPr>
            <a:r>
              <a:rPr lang="en-US" sz="3520" dirty="0" smtClean="0">
                <a:solidFill>
                  <a:srgbClr val="6D6E71"/>
                </a:solidFill>
                <a:ea typeface="+mj-ea"/>
                <a:cs typeface="+mj-cs"/>
              </a:rPr>
              <a:t>We Feel QE Elsewhere Too</a:t>
            </a:r>
            <a:endParaRPr lang="en-US" sz="3520" dirty="0">
              <a:solidFill>
                <a:srgbClr val="6D6E71"/>
              </a:solidFill>
              <a:ea typeface="+mj-ea"/>
              <a:cs typeface="+mj-cs"/>
            </a:endParaRPr>
          </a:p>
        </p:txBody>
      </p:sp>
      <p:graphicFrame>
        <p:nvGraphicFramePr>
          <p:cNvPr id="3" name="Object 2"/>
          <p:cNvGraphicFramePr>
            <a:graphicFrameLocks noChangeAspect="1"/>
          </p:cNvGraphicFramePr>
          <p:nvPr>
            <p:extLst/>
          </p:nvPr>
        </p:nvGraphicFramePr>
        <p:xfrm>
          <a:off x="1463040" y="1709928"/>
          <a:ext cx="7008328" cy="4814697"/>
        </p:xfrm>
        <a:graphic>
          <a:graphicData uri="http://schemas.openxmlformats.org/presentationml/2006/ole">
            <mc:AlternateContent xmlns:mc="http://schemas.openxmlformats.org/markup-compatibility/2006">
              <mc:Choice xmlns:v="urn:schemas-microsoft-com:vml" Requires="v">
                <p:oleObj spid="_x0000_s699421"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463040" y="1709928"/>
                        <a:ext cx="7008328" cy="4814697"/>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130</a:t>
            </a:r>
          </a:p>
        </p:txBody>
      </p:sp>
    </p:spTree>
    <p:custDataLst>
      <p:tags r:id="rId2"/>
    </p:custDataLst>
    <p:extLst>
      <p:ext uri="{BB962C8B-B14F-4D97-AF65-F5344CB8AC3E}">
        <p14:creationId xmlns:p14="http://schemas.microsoft.com/office/powerpoint/2010/main" val="3627233077"/>
      </p:ext>
    </p:extLst>
  </p:cSld>
  <p:clrMapOvr>
    <a:masterClrMapping/>
  </p:clrMapOvr>
  <p:transition/>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txBox="1">
            <a:spLocks/>
          </p:cNvSpPr>
          <p:nvPr/>
        </p:nvSpPr>
        <p:spPr>
          <a:xfrm>
            <a:off x="483413" y="2379345"/>
            <a:ext cx="9136837" cy="673913"/>
          </a:xfrm>
          <a:prstGeom prst="rect">
            <a:avLst/>
          </a:prstGeom>
        </p:spPr>
        <p:txBody>
          <a:bodyPr/>
          <a:lstStyle/>
          <a:p>
            <a:pPr lvl="0" algn="ctr">
              <a:spcBef>
                <a:spcPct val="0"/>
              </a:spcBef>
              <a:defRPr/>
            </a:pPr>
            <a:r>
              <a:rPr lang="en-US" sz="5000" dirty="0" smtClean="0">
                <a:solidFill>
                  <a:schemeClr val="tx2"/>
                </a:solidFill>
              </a:rPr>
              <a:t>INFLATION, WHERE PRECISION ISN’T ACCURACY</a:t>
            </a:r>
            <a:endParaRPr lang="en-US" sz="5000" dirty="0">
              <a:solidFill>
                <a:schemeClr val="tx2"/>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10</a:t>
            </a:r>
          </a:p>
        </p:txBody>
      </p:sp>
    </p:spTree>
    <p:custDataLst>
      <p:tags r:id="rId1"/>
    </p:custDataLst>
    <p:extLst>
      <p:ext uri="{BB962C8B-B14F-4D97-AF65-F5344CB8AC3E}">
        <p14:creationId xmlns:p14="http://schemas.microsoft.com/office/powerpoint/2010/main" val="3406234096"/>
      </p:ext>
    </p:extLst>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5528531"/>
          </a:xfrm>
          <a:prstGeom prst="rect">
            <a:avLst/>
          </a:prstGeom>
          <a:noFill/>
          <a:ln w="9525">
            <a:noFill/>
            <a:miter lim="800000"/>
            <a:headEnd/>
            <a:tailEnd/>
          </a:ln>
        </p:spPr>
        <p:txBody>
          <a:bodyPr wrap="square" lIns="45132" tIns="45132" rIns="45132" bIns="45132">
            <a:spAutoFit/>
          </a:bodyPr>
          <a:lstStyle/>
          <a:p>
            <a:r>
              <a:rPr lang="en-US" sz="1600" dirty="0" smtClean="0"/>
              <a:t>Selected inflation measures (percent change from 12 months earlier)</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smtClean="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b="1" dirty="0" smtClean="0">
              <a:solidFill>
                <a:schemeClr val="bg1"/>
              </a:solidFill>
            </a:endParaRPr>
          </a:p>
          <a:p>
            <a:pPr>
              <a:spcBef>
                <a:spcPts val="99"/>
              </a:spcBef>
            </a:pPr>
            <a:endParaRPr lang="en-US" sz="1400" b="1" dirty="0">
              <a:solidFill>
                <a:schemeClr val="bg1"/>
              </a:solidFill>
            </a:endParaRPr>
          </a:p>
          <a:p>
            <a:pPr>
              <a:spcBef>
                <a:spcPts val="99"/>
              </a:spcBef>
            </a:pPr>
            <a:r>
              <a:rPr lang="en-US" sz="600" i="1" dirty="0" smtClean="0">
                <a:solidFill>
                  <a:srgbClr val="E56177"/>
                </a:solidFill>
              </a:rPr>
              <a:t> </a:t>
            </a: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a:t>
            </a:r>
            <a:r>
              <a:rPr lang="en-US" sz="600" i="1" dirty="0" smtClean="0">
                <a:solidFill>
                  <a:srgbClr val="E56177"/>
                </a:solidFill>
              </a:rPr>
              <a:t>U.S. Department of Commerce; U.S. Department of Labor, Federal Reserve Bank of Dallas. Updated </a:t>
            </a:r>
            <a:r>
              <a:rPr lang="en-US" sz="600" i="1" dirty="0">
                <a:solidFill>
                  <a:srgbClr val="E56177"/>
                </a:solidFill>
              </a:rPr>
              <a:t>through August 2019.</a:t>
            </a:r>
          </a:p>
        </p:txBody>
      </p:sp>
      <p:sp>
        <p:nvSpPr>
          <p:cNvPr id="4"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chemeClr val="tx2"/>
                </a:solidFill>
              </a:rPr>
              <a:t>Inflation Is In the Zone</a:t>
            </a:r>
            <a:endParaRPr lang="en-US" sz="3520" dirty="0">
              <a:solidFill>
                <a:schemeClr val="tx2"/>
              </a:solidFill>
            </a:endParaRPr>
          </a:p>
        </p:txBody>
      </p:sp>
      <p:sp>
        <p:nvSpPr>
          <p:cNvPr id="6"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35</a:t>
            </a:r>
          </a:p>
        </p:txBody>
      </p:sp>
      <p:graphicFrame>
        <p:nvGraphicFramePr>
          <p:cNvPr id="2" name="Object 1"/>
          <p:cNvGraphicFramePr>
            <a:graphicFrameLocks noChangeAspect="1"/>
          </p:cNvGraphicFramePr>
          <p:nvPr>
            <p:extLst>
              <p:ext uri="{D42A27DB-BD31-4B8C-83A1-F6EECF244321}">
                <p14:modId xmlns:p14="http://schemas.microsoft.com/office/powerpoint/2010/main" val="3098388271"/>
              </p:ext>
            </p:extLst>
          </p:nvPr>
        </p:nvGraphicFramePr>
        <p:xfrm>
          <a:off x="1828800" y="1828800"/>
          <a:ext cx="6372225" cy="4626394"/>
        </p:xfrm>
        <a:graphic>
          <a:graphicData uri="http://schemas.openxmlformats.org/presentationml/2006/ole">
            <mc:AlternateContent xmlns:mc="http://schemas.openxmlformats.org/markup-compatibility/2006">
              <mc:Choice xmlns:v="urn:schemas-microsoft-com:vml" Requires="v">
                <p:oleObj spid="_x0000_s698398" name="Worksheet" r:id="rId5" imgW="8674502" imgH="6297135" progId="Excel.Sheet.12">
                  <p:link updateAutomatic="1"/>
                </p:oleObj>
              </mc:Choice>
              <mc:Fallback>
                <p:oleObj name="Worksheet" r:id="rId5" imgW="8674502" imgH="6297135" progId="Excel.Sheet.12">
                  <p:link updateAutomatic="1"/>
                  <p:pic>
                    <p:nvPicPr>
                      <p:cNvPr id="0" name=""/>
                      <p:cNvPicPr/>
                      <p:nvPr/>
                    </p:nvPicPr>
                    <p:blipFill>
                      <a:blip r:embed="rId6"/>
                      <a:stretch>
                        <a:fillRect/>
                      </a:stretch>
                    </p:blipFill>
                    <p:spPr>
                      <a:xfrm>
                        <a:off x="1828800" y="1828800"/>
                        <a:ext cx="6372225" cy="4626394"/>
                      </a:xfrm>
                      <a:prstGeom prst="rect">
                        <a:avLst/>
                      </a:prstGeom>
                    </p:spPr>
                  </p:pic>
                </p:oleObj>
              </mc:Fallback>
            </mc:AlternateContent>
          </a:graphicData>
        </a:graphic>
      </p:graphicFrame>
    </p:spTree>
    <p:custDataLst>
      <p:tags r:id="rId2"/>
    </p:custDataLst>
    <p:extLst>
      <p:ext uri="{BB962C8B-B14F-4D97-AF65-F5344CB8AC3E}">
        <p14:creationId xmlns:p14="http://schemas.microsoft.com/office/powerpoint/2010/main" val="4178476636"/>
      </p:ext>
    </p:extLst>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5627171"/>
          </a:xfrm>
          <a:prstGeom prst="rect">
            <a:avLst/>
          </a:prstGeom>
          <a:noFill/>
          <a:ln w="9525">
            <a:noFill/>
            <a:miter lim="800000"/>
            <a:headEnd/>
            <a:tailEnd/>
          </a:ln>
        </p:spPr>
        <p:txBody>
          <a:bodyPr wrap="square" lIns="45715" tIns="45715" rIns="45715" bIns="45715">
            <a:spAutoFit/>
          </a:bodyPr>
          <a:lstStyle/>
          <a:p>
            <a:r>
              <a:rPr lang="en-US" sz="1600" dirty="0" smtClean="0"/>
              <a:t>Selected components of 10-year Treasury yield (percentage points)</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100"/>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a:t>
            </a:r>
            <a:r>
              <a:rPr lang="en-US" sz="600" i="1" dirty="0" smtClean="0">
                <a:solidFill>
                  <a:srgbClr val="E56177"/>
                </a:solidFill>
              </a:rPr>
              <a:t>Federal Reserve Board. </a:t>
            </a:r>
            <a:r>
              <a:rPr lang="en-US" sz="600" i="1" dirty="0">
                <a:solidFill>
                  <a:srgbClr val="E56177"/>
                </a:solidFill>
              </a:rPr>
              <a:t>Updated through </a:t>
            </a:r>
            <a:r>
              <a:rPr lang="en-US" sz="600" i="1" dirty="0" smtClean="0">
                <a:solidFill>
                  <a:srgbClr val="E56177"/>
                </a:solidFill>
              </a:rPr>
              <a:t>October 11, 2019.</a:t>
            </a:r>
            <a:endParaRPr lang="en-US" sz="600" i="1" dirty="0">
              <a:solidFill>
                <a:srgbClr val="E56177"/>
              </a:solidFill>
            </a:endParaRP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rgbClr val="6D6E71"/>
                </a:solidFill>
              </a:rPr>
              <a:t>Markets Are the Jury … But Jury’s Argue Too </a:t>
            </a:r>
            <a:endParaRPr lang="en-US" sz="3520" dirty="0">
              <a:solidFill>
                <a:srgbClr val="6D6E71"/>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44</a:t>
            </a:r>
          </a:p>
        </p:txBody>
      </p:sp>
      <p:graphicFrame>
        <p:nvGraphicFramePr>
          <p:cNvPr id="3" name="Object 2"/>
          <p:cNvGraphicFramePr>
            <a:graphicFrameLocks noChangeAspect="1"/>
          </p:cNvGraphicFramePr>
          <p:nvPr>
            <p:extLst>
              <p:ext uri="{D42A27DB-BD31-4B8C-83A1-F6EECF244321}">
                <p14:modId xmlns:p14="http://schemas.microsoft.com/office/powerpoint/2010/main" val="3073832874"/>
              </p:ext>
            </p:extLst>
          </p:nvPr>
        </p:nvGraphicFramePr>
        <p:xfrm>
          <a:off x="1782763" y="1782763"/>
          <a:ext cx="6997700" cy="4808537"/>
        </p:xfrm>
        <a:graphic>
          <a:graphicData uri="http://schemas.openxmlformats.org/presentationml/2006/ole">
            <mc:AlternateContent xmlns:mc="http://schemas.openxmlformats.org/markup-compatibility/2006">
              <mc:Choice xmlns:v="urn:schemas-microsoft-com:vml" Requires="v">
                <p:oleObj spid="_x0000_s701469"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782763" y="1782763"/>
                        <a:ext cx="6997700" cy="4808537"/>
                      </a:xfrm>
                      <a:prstGeom prst="rect">
                        <a:avLst/>
                      </a:prstGeom>
                    </p:spPr>
                  </p:pic>
                </p:oleObj>
              </mc:Fallback>
            </mc:AlternateContent>
          </a:graphicData>
        </a:graphic>
      </p:graphicFrame>
    </p:spTree>
    <p:custDataLst>
      <p:tags r:id="rId2"/>
    </p:custDataLst>
    <p:extLst>
      <p:ext uri="{BB962C8B-B14F-4D97-AF65-F5344CB8AC3E}">
        <p14:creationId xmlns:p14="http://schemas.microsoft.com/office/powerpoint/2010/main" val="1203205796"/>
      </p:ext>
    </p:extLst>
  </p:cSld>
  <p:clrMapOvr>
    <a:masterClrMapping/>
  </p:clrMapOvr>
  <p:transition/>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5627171"/>
          </a:xfrm>
          <a:prstGeom prst="rect">
            <a:avLst/>
          </a:prstGeom>
          <a:noFill/>
          <a:ln w="9525">
            <a:noFill/>
            <a:miter lim="800000"/>
            <a:headEnd/>
            <a:tailEnd/>
          </a:ln>
        </p:spPr>
        <p:txBody>
          <a:bodyPr wrap="square" lIns="45715" tIns="45715" rIns="45715" bIns="45715">
            <a:spAutoFit/>
          </a:bodyPr>
          <a:lstStyle/>
          <a:p>
            <a:r>
              <a:rPr lang="en-US" sz="1600" dirty="0" smtClean="0"/>
              <a:t>Selected components of 10-year Treasury yield (percentage points)</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100"/>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a:t>
            </a:r>
            <a:r>
              <a:rPr lang="en-US" sz="600" i="1" dirty="0" smtClean="0">
                <a:solidFill>
                  <a:srgbClr val="E56177"/>
                </a:solidFill>
              </a:rPr>
              <a:t>Federal Reserve Board. </a:t>
            </a:r>
            <a:r>
              <a:rPr lang="en-US" sz="600" i="1" dirty="0">
                <a:solidFill>
                  <a:srgbClr val="E56177"/>
                </a:solidFill>
              </a:rPr>
              <a:t>Updated through </a:t>
            </a:r>
            <a:r>
              <a:rPr lang="en-US" sz="600" i="1" dirty="0" smtClean="0">
                <a:solidFill>
                  <a:srgbClr val="E56177"/>
                </a:solidFill>
              </a:rPr>
              <a:t>October 11, 2019.</a:t>
            </a:r>
            <a:endParaRPr lang="en-US" sz="600" i="1" dirty="0">
              <a:solidFill>
                <a:srgbClr val="E56177"/>
              </a:solidFill>
            </a:endParaRP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rgbClr val="6D6E71"/>
                </a:solidFill>
              </a:rPr>
              <a:t>Why Inflation Expectations Matter</a:t>
            </a:r>
            <a:endParaRPr lang="en-US" sz="3520" dirty="0">
              <a:solidFill>
                <a:srgbClr val="6D6E71"/>
              </a:solidFill>
            </a:endParaRPr>
          </a:p>
        </p:txBody>
      </p:sp>
      <p:graphicFrame>
        <p:nvGraphicFramePr>
          <p:cNvPr id="6" name="Object 5"/>
          <p:cNvGraphicFramePr>
            <a:graphicFrameLocks noChangeAspect="1"/>
          </p:cNvGraphicFramePr>
          <p:nvPr>
            <p:extLst/>
          </p:nvPr>
        </p:nvGraphicFramePr>
        <p:xfrm>
          <a:off x="1784350" y="1784350"/>
          <a:ext cx="6869113" cy="4719638"/>
        </p:xfrm>
        <a:graphic>
          <a:graphicData uri="http://schemas.openxmlformats.org/presentationml/2006/ole">
            <mc:AlternateContent xmlns:mc="http://schemas.openxmlformats.org/markup-compatibility/2006">
              <mc:Choice xmlns:v="urn:schemas-microsoft-com:vml" Requires="v">
                <p:oleObj spid="_x0000_s700445"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784350" y="1784350"/>
                        <a:ext cx="6869113" cy="4719638"/>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44</a:t>
            </a:r>
          </a:p>
        </p:txBody>
      </p:sp>
    </p:spTree>
    <p:custDataLst>
      <p:tags r:id="rId2"/>
    </p:custDataLst>
    <p:extLst>
      <p:ext uri="{BB962C8B-B14F-4D97-AF65-F5344CB8AC3E}">
        <p14:creationId xmlns:p14="http://schemas.microsoft.com/office/powerpoint/2010/main" val="1074659865"/>
      </p:ext>
    </p:extLst>
  </p:cSld>
  <p:clrMapOvr>
    <a:masterClrMapping/>
  </p:clrMapOvr>
  <p:transition/>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txBox="1">
            <a:spLocks/>
          </p:cNvSpPr>
          <p:nvPr/>
        </p:nvSpPr>
        <p:spPr>
          <a:xfrm>
            <a:off x="483413" y="2379345"/>
            <a:ext cx="9136837" cy="673913"/>
          </a:xfrm>
          <a:prstGeom prst="rect">
            <a:avLst/>
          </a:prstGeom>
        </p:spPr>
        <p:txBody>
          <a:bodyPr/>
          <a:lstStyle/>
          <a:p>
            <a:pPr lvl="0" algn="ctr">
              <a:spcBef>
                <a:spcPct val="0"/>
              </a:spcBef>
              <a:defRPr/>
            </a:pPr>
            <a:r>
              <a:rPr lang="en-US" sz="5000" dirty="0" smtClean="0">
                <a:solidFill>
                  <a:schemeClr val="tx2"/>
                </a:solidFill>
              </a:rPr>
              <a:t>LIFE IN STEADY STATE</a:t>
            </a:r>
            <a:endParaRPr lang="en-US" sz="5000" dirty="0">
              <a:solidFill>
                <a:schemeClr val="tx2"/>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10</a:t>
            </a:r>
          </a:p>
        </p:txBody>
      </p:sp>
    </p:spTree>
    <p:custDataLst>
      <p:tags r:id="rId1"/>
    </p:custDataLst>
    <p:extLst>
      <p:ext uri="{BB962C8B-B14F-4D97-AF65-F5344CB8AC3E}">
        <p14:creationId xmlns:p14="http://schemas.microsoft.com/office/powerpoint/2010/main" val="1229169853"/>
      </p:ext>
    </p:extLst>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smtClean="0"/>
              <a:t>Unemployment (percent of the labor force)</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100"/>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Labor. Updated through </a:t>
            </a:r>
            <a:r>
              <a:rPr lang="en-US" sz="600" i="1" dirty="0" smtClean="0">
                <a:solidFill>
                  <a:srgbClr val="E56177"/>
                </a:solidFill>
              </a:rPr>
              <a:t>September 2019.</a:t>
            </a:r>
            <a:endParaRPr lang="en-US" sz="600" i="1" dirty="0">
              <a:solidFill>
                <a:srgbClr val="E56177"/>
              </a:solidFill>
            </a:endParaRP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rgbClr val="6D6E71"/>
                </a:solidFill>
              </a:rPr>
              <a:t>Transition to Steady State Means Slower …</a:t>
            </a:r>
            <a:endParaRPr lang="en-US" sz="3520" dirty="0">
              <a:solidFill>
                <a:srgbClr val="6D6E71"/>
              </a:solidFill>
            </a:endParaRPr>
          </a:p>
        </p:txBody>
      </p:sp>
      <p:graphicFrame>
        <p:nvGraphicFramePr>
          <p:cNvPr id="2" name="Object 1"/>
          <p:cNvGraphicFramePr>
            <a:graphicFrameLocks noChangeAspect="1"/>
          </p:cNvGraphicFramePr>
          <p:nvPr>
            <p:extLst/>
          </p:nvPr>
        </p:nvGraphicFramePr>
        <p:xfrm>
          <a:off x="1735836" y="1755648"/>
          <a:ext cx="6576801" cy="4797552"/>
        </p:xfrm>
        <a:graphic>
          <a:graphicData uri="http://schemas.openxmlformats.org/presentationml/2006/ole">
            <mc:AlternateContent xmlns:mc="http://schemas.openxmlformats.org/markup-compatibility/2006">
              <mc:Choice xmlns:v="urn:schemas-microsoft-com:vml" Requires="v">
                <p:oleObj spid="_x0000_s733190"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735836" y="1755648"/>
                        <a:ext cx="6576801" cy="4797552"/>
                      </a:xfrm>
                      <a:prstGeom prst="rect">
                        <a:avLst/>
                      </a:prstGeom>
                    </p:spPr>
                  </p:pic>
                </p:oleObj>
              </mc:Fallback>
            </mc:AlternateContent>
          </a:graphicData>
        </a:graphic>
      </p:graphicFrame>
      <p:sp>
        <p:nvSpPr>
          <p:cNvPr id="6" name="Explosion 1 5"/>
          <p:cNvSpPr/>
          <p:nvPr/>
        </p:nvSpPr>
        <p:spPr>
          <a:xfrm>
            <a:off x="85725" y="76200"/>
            <a:ext cx="514350" cy="541020"/>
          </a:xfrm>
          <a:prstGeom prst="irregularSeal1">
            <a:avLst/>
          </a:prstGeom>
          <a:solidFill>
            <a:srgbClr val="FFFF00"/>
          </a:solidFill>
          <a:ln w="9525">
            <a:solidFill>
              <a:schemeClr val="tx2"/>
            </a:solidFill>
          </a:ln>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0">
            <a:prstTxWarp prst="textNoShape">
              <a:avLst/>
            </a:prstTxWarp>
            <a:noAutofit/>
          </a:bodyPr>
          <a:lstStyle/>
          <a:p>
            <a:pPr algn="ctr">
              <a:lnSpc>
                <a:spcPct val="110000"/>
              </a:lnSpc>
            </a:pPr>
            <a:endParaRPr lang="en-US" sz="1200" dirty="0" smtClean="0">
              <a:solidFill>
                <a:schemeClr val="tx2"/>
              </a:solidFill>
            </a:endParaRPr>
          </a:p>
        </p:txBody>
      </p:sp>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18</a:t>
            </a:r>
          </a:p>
        </p:txBody>
      </p:sp>
    </p:spTree>
    <p:custDataLst>
      <p:tags r:id="rId2"/>
    </p:custDataLst>
    <p:extLst>
      <p:ext uri="{BB962C8B-B14F-4D97-AF65-F5344CB8AC3E}">
        <p14:creationId xmlns:p14="http://schemas.microsoft.com/office/powerpoint/2010/main" val="139537048"/>
      </p:ext>
    </p:extLst>
  </p:cSld>
  <p:clrMapOvr>
    <a:masterClrMapping/>
  </p:clrMapOvr>
  <p:transition/>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5" y="1298448"/>
            <a:ext cx="8804529" cy="5638818"/>
          </a:xfrm>
          <a:prstGeom prst="rect">
            <a:avLst/>
          </a:prstGeom>
          <a:noFill/>
          <a:ln w="9525">
            <a:noFill/>
            <a:miter lim="800000"/>
            <a:headEnd/>
            <a:tailEnd/>
          </a:ln>
        </p:spPr>
        <p:txBody>
          <a:bodyPr wrap="square" lIns="45132" tIns="45132" rIns="45132" bIns="45132">
            <a:spAutoFit/>
          </a:bodyPr>
          <a:lstStyle/>
          <a:p>
            <a:r>
              <a:rPr lang="en-US" sz="1600" dirty="0" smtClean="0"/>
              <a:t>Working-age, labor force and employment (</a:t>
            </a:r>
            <a:r>
              <a:rPr lang="en-US" sz="1600" dirty="0" err="1" smtClean="0"/>
              <a:t>ave</a:t>
            </a:r>
            <a:r>
              <a:rPr lang="en-US" sz="1600" dirty="0" smtClean="0"/>
              <a:t> </a:t>
            </a:r>
            <a:r>
              <a:rPr lang="en-US" sz="1600" dirty="0" err="1" smtClean="0"/>
              <a:t>mn</a:t>
            </a:r>
            <a:r>
              <a:rPr lang="en-US" sz="1600" dirty="0" smtClean="0"/>
              <a:t> </a:t>
            </a:r>
            <a:r>
              <a:rPr lang="en-US" sz="1600" dirty="0" err="1" smtClean="0"/>
              <a:t>ch</a:t>
            </a:r>
            <a:r>
              <a:rPr lang="en-US" sz="1600" dirty="0" smtClean="0"/>
              <a:t> in ‘000 in the most recent 12 months)</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a:t>
            </a:r>
            <a:r>
              <a:rPr lang="en-US" sz="600" i="1" dirty="0" smtClean="0">
                <a:solidFill>
                  <a:srgbClr val="E56177"/>
                </a:solidFill>
              </a:rPr>
              <a:t>U.S. Department of Labor. </a:t>
            </a:r>
            <a:r>
              <a:rPr lang="en-US" sz="600" i="1" dirty="0">
                <a:solidFill>
                  <a:srgbClr val="E56177"/>
                </a:solidFill>
              </a:rPr>
              <a:t>Updated through </a:t>
            </a:r>
            <a:r>
              <a:rPr lang="en-US" sz="600" i="1" dirty="0" smtClean="0">
                <a:solidFill>
                  <a:srgbClr val="E56177"/>
                </a:solidFill>
              </a:rPr>
              <a:t>September 2019.</a:t>
            </a:r>
            <a:endParaRPr lang="en-US" sz="600" i="1" dirty="0">
              <a:solidFill>
                <a:srgbClr val="E56177"/>
              </a:solidFill>
            </a:endParaRPr>
          </a:p>
        </p:txBody>
      </p:sp>
      <p:sp>
        <p:nvSpPr>
          <p:cNvPr id="7" name="Title 1"/>
          <p:cNvSpPr txBox="1">
            <a:spLocks/>
          </p:cNvSpPr>
          <p:nvPr/>
        </p:nvSpPr>
        <p:spPr>
          <a:xfrm>
            <a:off x="670560" y="617220"/>
            <a:ext cx="9220200" cy="670560"/>
          </a:xfrm>
          <a:prstGeom prst="rect">
            <a:avLst/>
          </a:prstGeom>
        </p:spPr>
        <p:txBody>
          <a:bodyPr>
            <a:noAutofit/>
          </a:bodyPr>
          <a:lstStyle/>
          <a:p>
            <a:pPr lvl="0">
              <a:spcBef>
                <a:spcPct val="0"/>
              </a:spcBef>
              <a:defRPr/>
            </a:pPr>
            <a:r>
              <a:rPr lang="en-US" sz="3520" dirty="0" smtClean="0">
                <a:solidFill>
                  <a:srgbClr val="6D6E71"/>
                </a:solidFill>
                <a:ea typeface="+mj-ea"/>
                <a:cs typeface="+mj-cs"/>
              </a:rPr>
              <a:t>… and Steady-State Is Slower Too</a:t>
            </a:r>
            <a:endParaRPr lang="en-US" sz="3520" dirty="0">
              <a:solidFill>
                <a:srgbClr val="6D6E71"/>
              </a:solidFill>
              <a:ea typeface="+mj-ea"/>
              <a:cs typeface="+mj-cs"/>
            </a:endParaRPr>
          </a:p>
        </p:txBody>
      </p:sp>
      <p:graphicFrame>
        <p:nvGraphicFramePr>
          <p:cNvPr id="3" name="Object 2"/>
          <p:cNvGraphicFramePr>
            <a:graphicFrameLocks noChangeAspect="1"/>
          </p:cNvGraphicFramePr>
          <p:nvPr>
            <p:extLst/>
          </p:nvPr>
        </p:nvGraphicFramePr>
        <p:xfrm>
          <a:off x="1554163" y="1719263"/>
          <a:ext cx="6713537" cy="4895850"/>
        </p:xfrm>
        <a:graphic>
          <a:graphicData uri="http://schemas.openxmlformats.org/presentationml/2006/ole">
            <mc:AlternateContent xmlns:mc="http://schemas.openxmlformats.org/markup-compatibility/2006">
              <mc:Choice xmlns:v="urn:schemas-microsoft-com:vml" Requires="v">
                <p:oleObj spid="_x0000_s735238"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554163" y="1719263"/>
                        <a:ext cx="6713537" cy="4895850"/>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19</a:t>
            </a:r>
          </a:p>
        </p:txBody>
      </p:sp>
    </p:spTree>
    <p:custDataLst>
      <p:tags r:id="rId2"/>
    </p:custDataLst>
    <p:extLst>
      <p:ext uri="{BB962C8B-B14F-4D97-AF65-F5344CB8AC3E}">
        <p14:creationId xmlns:p14="http://schemas.microsoft.com/office/powerpoint/2010/main" val="54705243"/>
      </p:ext>
    </p:extLst>
  </p:cSld>
  <p:clrMapOvr>
    <a:masterClrMapping/>
  </p:clrMapOvr>
  <p:transition/>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627171"/>
          </a:xfrm>
          <a:prstGeom prst="rect">
            <a:avLst/>
          </a:prstGeom>
          <a:noFill/>
          <a:ln w="9525">
            <a:noFill/>
            <a:miter lim="800000"/>
            <a:headEnd/>
            <a:tailEnd/>
          </a:ln>
        </p:spPr>
        <p:txBody>
          <a:bodyPr wrap="square" lIns="45715" tIns="45715" rIns="45715" bIns="45715">
            <a:spAutoFit/>
          </a:bodyPr>
          <a:lstStyle/>
          <a:p>
            <a:r>
              <a:rPr lang="en-US" sz="1600" dirty="0" smtClean="0"/>
              <a:t>Unemployment rate (percent of the labor force)</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100"/>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a:t>
            </a:r>
            <a:r>
              <a:rPr lang="en-US" sz="600" i="1" dirty="0" smtClean="0">
                <a:solidFill>
                  <a:srgbClr val="E56177"/>
                </a:solidFill>
              </a:rPr>
              <a:t>Labor; International Statistical Agencies. </a:t>
            </a:r>
            <a:r>
              <a:rPr lang="en-US" sz="600" i="1" dirty="0">
                <a:solidFill>
                  <a:srgbClr val="E56177"/>
                </a:solidFill>
              </a:rPr>
              <a:t>Updated through </a:t>
            </a:r>
            <a:r>
              <a:rPr lang="en-US" sz="600" i="1" dirty="0" smtClean="0">
                <a:solidFill>
                  <a:srgbClr val="E56177"/>
                </a:solidFill>
              </a:rPr>
              <a:t>August 2019 (Europe and Japan) and September 2019 (U.S.).</a:t>
            </a:r>
            <a:endParaRPr lang="en-US" sz="600" i="1" dirty="0">
              <a:solidFill>
                <a:srgbClr val="E56177"/>
              </a:solidFill>
            </a:endParaRP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rgbClr val="6D6E71"/>
                </a:solidFill>
                <a:ea typeface="+mj-ea"/>
                <a:cs typeface="+mj-cs"/>
              </a:rPr>
              <a:t>Unemployment Trends Are the Jury</a:t>
            </a:r>
            <a:endParaRPr lang="en-US" sz="3520" dirty="0">
              <a:solidFill>
                <a:srgbClr val="6D6E71"/>
              </a:solidFill>
              <a:ea typeface="+mj-ea"/>
              <a:cs typeface="+mj-cs"/>
            </a:endParaRPr>
          </a:p>
        </p:txBody>
      </p:sp>
      <p:sp>
        <p:nvSpPr>
          <p:cNvPr id="10" name="Date Placeholder 2"/>
          <p:cNvSpPr txBox="1">
            <a:spLocks/>
          </p:cNvSpPr>
          <p:nvPr/>
        </p:nvSpPr>
        <p:spPr bwMode="auto">
          <a:xfrm>
            <a:off x="7292340" y="365760"/>
            <a:ext cx="2346960" cy="167640"/>
          </a:xfrm>
          <a:prstGeom prst="rect">
            <a:avLst/>
          </a:prstGeom>
          <a:noFill/>
          <a:ln>
            <a:miter lim="800000"/>
            <a:headEnd/>
            <a:tailEnd/>
          </a:ln>
        </p:spPr>
        <p:txBody>
          <a:bodyPr wrap="square" numCol="1"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fontAlgn="base">
              <a:spcBef>
                <a:spcPct val="0"/>
              </a:spcBef>
              <a:spcAft>
                <a:spcPct val="0"/>
              </a:spcAft>
            </a:pPr>
            <a:endParaRPr lang="en-US" sz="880" dirty="0">
              <a:solidFill>
                <a:srgbClr val="808080"/>
              </a:solidFill>
              <a:latin typeface="Helvetica" pitchFamily="34" charset="0"/>
            </a:endParaRPr>
          </a:p>
        </p:txBody>
      </p:sp>
      <p:graphicFrame>
        <p:nvGraphicFramePr>
          <p:cNvPr id="2" name="Object 1"/>
          <p:cNvGraphicFramePr>
            <a:graphicFrameLocks noChangeAspect="1"/>
          </p:cNvGraphicFramePr>
          <p:nvPr>
            <p:extLst/>
          </p:nvPr>
        </p:nvGraphicFramePr>
        <p:xfrm>
          <a:off x="1516063" y="1676400"/>
          <a:ext cx="6791325" cy="4953000"/>
        </p:xfrm>
        <a:graphic>
          <a:graphicData uri="http://schemas.openxmlformats.org/presentationml/2006/ole">
            <mc:AlternateContent xmlns:mc="http://schemas.openxmlformats.org/markup-compatibility/2006">
              <mc:Choice xmlns:v="urn:schemas-microsoft-com:vml" Requires="v">
                <p:oleObj spid="_x0000_s734214"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516063" y="1676400"/>
                        <a:ext cx="6791325" cy="4953000"/>
                      </a:xfrm>
                      <a:prstGeom prst="rect">
                        <a:avLst/>
                      </a:prstGeom>
                    </p:spPr>
                  </p:pic>
                </p:oleObj>
              </mc:Fallback>
            </mc:AlternateContent>
          </a:graphicData>
        </a:graphic>
      </p:graphicFrame>
      <p:sp>
        <p:nvSpPr>
          <p:cNvPr id="9" name="Explosion 1 8"/>
          <p:cNvSpPr/>
          <p:nvPr/>
        </p:nvSpPr>
        <p:spPr>
          <a:xfrm>
            <a:off x="85725" y="76200"/>
            <a:ext cx="514350" cy="541020"/>
          </a:xfrm>
          <a:prstGeom prst="irregularSeal1">
            <a:avLst/>
          </a:prstGeom>
          <a:solidFill>
            <a:srgbClr val="FFFF00"/>
          </a:solidFill>
          <a:ln w="9525">
            <a:solidFill>
              <a:schemeClr val="tx2"/>
            </a:solidFill>
          </a:ln>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0">
            <a:prstTxWarp prst="textNoShape">
              <a:avLst/>
            </a:prstTxWarp>
            <a:noAutofit/>
          </a:bodyPr>
          <a:lstStyle/>
          <a:p>
            <a:pPr algn="ctr">
              <a:lnSpc>
                <a:spcPct val="110000"/>
              </a:lnSpc>
            </a:pPr>
            <a:endParaRPr lang="en-US" sz="1200" dirty="0" smtClean="0">
              <a:solidFill>
                <a:schemeClr val="tx2"/>
              </a:solidFill>
            </a:endParaRPr>
          </a:p>
        </p:txBody>
      </p:sp>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17</a:t>
            </a:r>
          </a:p>
        </p:txBody>
      </p:sp>
    </p:spTree>
    <p:custDataLst>
      <p:tags r:id="rId2"/>
    </p:custDataLst>
    <p:extLst>
      <p:ext uri="{BB962C8B-B14F-4D97-AF65-F5344CB8AC3E}">
        <p14:creationId xmlns:p14="http://schemas.microsoft.com/office/powerpoint/2010/main" val="1973535689"/>
      </p:ext>
    </p:extLst>
  </p:cSld>
  <p:clrMapOvr>
    <a:masterClrMapping/>
  </p:clrMapOvr>
  <p:transition/>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txBox="1">
            <a:spLocks/>
          </p:cNvSpPr>
          <p:nvPr/>
        </p:nvSpPr>
        <p:spPr>
          <a:xfrm>
            <a:off x="483413" y="2379345"/>
            <a:ext cx="9136837" cy="673913"/>
          </a:xfrm>
          <a:prstGeom prst="rect">
            <a:avLst/>
          </a:prstGeom>
        </p:spPr>
        <p:txBody>
          <a:bodyPr/>
          <a:lstStyle/>
          <a:p>
            <a:pPr lvl="0" algn="ctr">
              <a:spcBef>
                <a:spcPct val="0"/>
              </a:spcBef>
              <a:defRPr/>
            </a:pPr>
            <a:r>
              <a:rPr lang="en-US" sz="5000" dirty="0" smtClean="0">
                <a:solidFill>
                  <a:schemeClr val="tx2"/>
                </a:solidFill>
              </a:rPr>
              <a:t>AT ODDS WITH THE IMPLICIT STOCK MARKET VIEW</a:t>
            </a:r>
            <a:endParaRPr lang="en-US" sz="5000" dirty="0">
              <a:solidFill>
                <a:schemeClr val="tx2"/>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4</a:t>
            </a:r>
          </a:p>
        </p:txBody>
      </p:sp>
    </p:spTree>
    <p:custDataLst>
      <p:tags r:id="rId1"/>
    </p:custDataLst>
    <p:extLst>
      <p:ext uri="{BB962C8B-B14F-4D97-AF65-F5344CB8AC3E}">
        <p14:creationId xmlns:p14="http://schemas.microsoft.com/office/powerpoint/2010/main" val="837954022"/>
      </p:ext>
    </p:extLst>
  </p:cSld>
  <p:clrMapOvr>
    <a:masterClrMapping/>
  </p:clrMapOvr>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txBox="1">
            <a:spLocks/>
          </p:cNvSpPr>
          <p:nvPr/>
        </p:nvSpPr>
        <p:spPr>
          <a:xfrm>
            <a:off x="483413" y="2379345"/>
            <a:ext cx="9136837" cy="673913"/>
          </a:xfrm>
          <a:prstGeom prst="rect">
            <a:avLst/>
          </a:prstGeom>
        </p:spPr>
        <p:txBody>
          <a:bodyPr/>
          <a:lstStyle/>
          <a:p>
            <a:pPr lvl="0" algn="ctr">
              <a:spcBef>
                <a:spcPct val="0"/>
              </a:spcBef>
              <a:defRPr/>
            </a:pPr>
            <a:r>
              <a:rPr lang="en-US" sz="5000" dirty="0" smtClean="0">
                <a:solidFill>
                  <a:schemeClr val="tx2"/>
                </a:solidFill>
              </a:rPr>
              <a:t>CONCLUSION</a:t>
            </a:r>
          </a:p>
          <a:p>
            <a:pPr lvl="0" algn="ctr">
              <a:spcBef>
                <a:spcPct val="0"/>
              </a:spcBef>
              <a:defRPr/>
            </a:pPr>
            <a:r>
              <a:rPr lang="en-US" sz="2500" dirty="0" smtClean="0">
                <a:solidFill>
                  <a:schemeClr val="tx2"/>
                </a:solidFill>
              </a:rPr>
              <a:t>The Best of Times (for the Macro Economy) …</a:t>
            </a:r>
          </a:p>
          <a:p>
            <a:pPr lvl="0" algn="ctr">
              <a:spcBef>
                <a:spcPct val="0"/>
              </a:spcBef>
              <a:defRPr/>
            </a:pPr>
            <a:r>
              <a:rPr lang="en-US" sz="2500" dirty="0" smtClean="0">
                <a:solidFill>
                  <a:schemeClr val="tx2"/>
                </a:solidFill>
              </a:rPr>
              <a:t>The Worst of Times (for Workers Displaced by Innovation)</a:t>
            </a:r>
            <a:endParaRPr lang="en-US" sz="2500" dirty="0">
              <a:solidFill>
                <a:schemeClr val="tx2"/>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38</a:t>
            </a:r>
          </a:p>
        </p:txBody>
      </p:sp>
    </p:spTree>
    <p:custDataLst>
      <p:tags r:id="rId1"/>
    </p:custDataLst>
    <p:extLst>
      <p:ext uri="{BB962C8B-B14F-4D97-AF65-F5344CB8AC3E}">
        <p14:creationId xmlns:p14="http://schemas.microsoft.com/office/powerpoint/2010/main" val="50788537"/>
      </p:ext>
    </p:extLst>
  </p:cSld>
  <p:clrMapOvr>
    <a:masterClrMapping/>
  </p:clrMapOvr>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5398904"/>
          </a:xfrm>
          <a:prstGeom prst="rect">
            <a:avLst/>
          </a:prstGeom>
          <a:noFill/>
          <a:ln w="9525">
            <a:noFill/>
            <a:miter lim="800000"/>
            <a:headEnd/>
            <a:tailEnd/>
          </a:ln>
        </p:spPr>
        <p:txBody>
          <a:bodyPr wrap="square" lIns="45715" tIns="45715" rIns="45715" bIns="45715">
            <a:spAutoFit/>
          </a:bodyPr>
          <a:lstStyle/>
          <a:p>
            <a:r>
              <a:rPr lang="en-US" sz="1600" dirty="0" smtClean="0"/>
              <a:t>The value of all publicly-traded equities (ratio to nominal GDP)</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r>
              <a:rPr lang="en-US" sz="600" i="1" dirty="0" smtClean="0">
                <a:solidFill>
                  <a:srgbClr val="E56177"/>
                </a:solidFill>
              </a:rPr>
              <a:t>Sources</a:t>
            </a:r>
            <a:r>
              <a:rPr lang="en-US" sz="600" i="1" dirty="0">
                <a:solidFill>
                  <a:srgbClr val="E56177"/>
                </a:solidFill>
              </a:rPr>
              <a:t>: </a:t>
            </a:r>
            <a:r>
              <a:rPr lang="en-US" sz="600" i="1" dirty="0" err="1">
                <a:solidFill>
                  <a:srgbClr val="E56177"/>
                </a:solidFill>
              </a:rPr>
              <a:t>Haver</a:t>
            </a:r>
            <a:r>
              <a:rPr lang="en-US" sz="600" i="1" dirty="0">
                <a:solidFill>
                  <a:srgbClr val="E56177"/>
                </a:solidFill>
              </a:rPr>
              <a:t> Analytics; U.S. Department of Labor. Updated through </a:t>
            </a:r>
            <a:r>
              <a:rPr lang="en-US" sz="600" i="1" dirty="0" smtClean="0">
                <a:solidFill>
                  <a:srgbClr val="E56177"/>
                </a:solidFill>
              </a:rPr>
              <a:t>2019 Q2 (GDP) and October 11, </a:t>
            </a:r>
            <a:r>
              <a:rPr lang="en-US" sz="600" i="1" dirty="0">
                <a:solidFill>
                  <a:srgbClr val="E56177"/>
                </a:solidFill>
              </a:rPr>
              <a:t>2019 </a:t>
            </a:r>
            <a:r>
              <a:rPr lang="en-US" sz="600" i="1" dirty="0" smtClean="0">
                <a:solidFill>
                  <a:srgbClr val="E56177"/>
                </a:solidFill>
              </a:rPr>
              <a:t>(stocks).</a:t>
            </a:r>
            <a:endParaRPr lang="en-US" sz="600" i="1" dirty="0">
              <a:solidFill>
                <a:srgbClr val="E56177"/>
              </a:solidFill>
            </a:endParaRP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rgbClr val="6D6E71"/>
                </a:solidFill>
              </a:rPr>
              <a:t>Q.E.D.</a:t>
            </a:r>
            <a:endParaRPr lang="en-US" sz="3520" dirty="0">
              <a:solidFill>
                <a:srgbClr val="6D6E71"/>
              </a:solidFill>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4245578926"/>
              </p:ext>
            </p:extLst>
          </p:nvPr>
        </p:nvGraphicFramePr>
        <p:xfrm>
          <a:off x="1828800" y="1828801"/>
          <a:ext cx="6099243" cy="4448992"/>
        </p:xfrm>
        <a:graphic>
          <a:graphicData uri="http://schemas.openxmlformats.org/presentationml/2006/ole">
            <mc:AlternateContent xmlns:mc="http://schemas.openxmlformats.org/markup-compatibility/2006">
              <mc:Choice xmlns:v="urn:schemas-microsoft-com:vml" Requires="v">
                <p:oleObj spid="_x0000_s702487" name="Worksheet" r:id="rId5" imgW="8763113" imgH="6391170" progId="Excel.Sheet.12">
                  <p:embed/>
                </p:oleObj>
              </mc:Choice>
              <mc:Fallback>
                <p:oleObj name="Worksheet" r:id="rId5" imgW="8763113" imgH="6391170" progId="Excel.Sheet.12">
                  <p:embed/>
                  <p:pic>
                    <p:nvPicPr>
                      <p:cNvPr id="0" name=""/>
                      <p:cNvPicPr/>
                      <p:nvPr/>
                    </p:nvPicPr>
                    <p:blipFill>
                      <a:blip r:embed="rId6"/>
                      <a:stretch>
                        <a:fillRect/>
                      </a:stretch>
                    </p:blipFill>
                    <p:spPr>
                      <a:xfrm>
                        <a:off x="1828800" y="1828801"/>
                        <a:ext cx="6099243" cy="4448992"/>
                      </a:xfrm>
                      <a:prstGeom prst="rect">
                        <a:avLst/>
                      </a:prstGeom>
                    </p:spPr>
                  </p:pic>
                </p:oleObj>
              </mc:Fallback>
            </mc:AlternateContent>
          </a:graphicData>
        </a:graphic>
      </p:graphicFrame>
      <p:sp>
        <p:nvSpPr>
          <p:cNvPr id="8" name="Explosion 1 7"/>
          <p:cNvSpPr/>
          <p:nvPr/>
        </p:nvSpPr>
        <p:spPr>
          <a:xfrm>
            <a:off x="85725" y="76200"/>
            <a:ext cx="514350" cy="541020"/>
          </a:xfrm>
          <a:prstGeom prst="irregularSeal1">
            <a:avLst/>
          </a:prstGeom>
          <a:solidFill>
            <a:srgbClr val="FFFF00"/>
          </a:solidFill>
          <a:ln w="9525">
            <a:solidFill>
              <a:schemeClr val="tx2"/>
            </a:solidFill>
          </a:ln>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0">
            <a:prstTxWarp prst="textNoShape">
              <a:avLst/>
            </a:prstTxWarp>
            <a:noAutofit/>
          </a:bodyPr>
          <a:lstStyle/>
          <a:p>
            <a:pPr algn="ctr">
              <a:lnSpc>
                <a:spcPct val="110000"/>
              </a:lnSpc>
            </a:pPr>
            <a:endParaRPr lang="en-US" sz="1200" dirty="0" smtClean="0">
              <a:solidFill>
                <a:schemeClr val="tx2"/>
              </a:solidFill>
            </a:endParaRPr>
          </a:p>
        </p:txBody>
      </p:sp>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6</a:t>
            </a:r>
          </a:p>
        </p:txBody>
      </p:sp>
    </p:spTree>
    <p:custDataLst>
      <p:tags r:id="rId2"/>
    </p:custDataLst>
    <p:extLst>
      <p:ext uri="{BB962C8B-B14F-4D97-AF65-F5344CB8AC3E}">
        <p14:creationId xmlns:p14="http://schemas.microsoft.com/office/powerpoint/2010/main" val="2532259680"/>
      </p:ext>
    </p:extLst>
  </p:cSld>
  <p:clrMapOvr>
    <a:masterClrMapping/>
  </p:clrMapOvr>
  <p:transition/>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txBox="1">
            <a:spLocks/>
          </p:cNvSpPr>
          <p:nvPr/>
        </p:nvSpPr>
        <p:spPr>
          <a:xfrm>
            <a:off x="483413" y="2379345"/>
            <a:ext cx="9136837" cy="673913"/>
          </a:xfrm>
          <a:prstGeom prst="rect">
            <a:avLst/>
          </a:prstGeom>
        </p:spPr>
        <p:txBody>
          <a:bodyPr/>
          <a:lstStyle/>
          <a:p>
            <a:pPr lvl="0" algn="ctr">
              <a:spcBef>
                <a:spcPct val="0"/>
              </a:spcBef>
              <a:defRPr/>
            </a:pPr>
            <a:r>
              <a:rPr lang="en-US" sz="5000" dirty="0" smtClean="0">
                <a:solidFill>
                  <a:schemeClr val="tx2"/>
                </a:solidFill>
              </a:rPr>
              <a:t>APPENDIXES</a:t>
            </a:r>
            <a:endParaRPr lang="en-US" sz="5000" dirty="0">
              <a:solidFill>
                <a:schemeClr val="tx2"/>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39</a:t>
            </a:r>
          </a:p>
        </p:txBody>
      </p:sp>
    </p:spTree>
    <p:custDataLst>
      <p:tags r:id="rId1"/>
    </p:custDataLst>
    <p:extLst>
      <p:ext uri="{BB962C8B-B14F-4D97-AF65-F5344CB8AC3E}">
        <p14:creationId xmlns:p14="http://schemas.microsoft.com/office/powerpoint/2010/main" val="2701886751"/>
      </p:ext>
    </p:extLst>
  </p:cSld>
  <p:clrMapOvr>
    <a:masterClrMapping/>
  </p:clrMapOvr>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txBox="1">
            <a:spLocks/>
          </p:cNvSpPr>
          <p:nvPr/>
        </p:nvSpPr>
        <p:spPr>
          <a:xfrm>
            <a:off x="483413" y="2379345"/>
            <a:ext cx="9136837" cy="673913"/>
          </a:xfrm>
          <a:prstGeom prst="rect">
            <a:avLst/>
          </a:prstGeom>
        </p:spPr>
        <p:txBody>
          <a:bodyPr/>
          <a:lstStyle/>
          <a:p>
            <a:pPr lvl="0">
              <a:spcBef>
                <a:spcPct val="0"/>
              </a:spcBef>
              <a:defRPr/>
            </a:pPr>
            <a:r>
              <a:rPr lang="en-US" sz="5000" dirty="0" smtClean="0">
                <a:solidFill>
                  <a:schemeClr val="tx2"/>
                </a:solidFill>
              </a:rPr>
              <a:t>I. Interest Rates</a:t>
            </a:r>
            <a:endParaRPr lang="en-US" sz="5000" dirty="0">
              <a:solidFill>
                <a:schemeClr val="tx2"/>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40</a:t>
            </a:r>
          </a:p>
        </p:txBody>
      </p:sp>
    </p:spTree>
    <p:custDataLst>
      <p:tags r:id="rId1"/>
    </p:custDataLst>
    <p:extLst>
      <p:ext uri="{BB962C8B-B14F-4D97-AF65-F5344CB8AC3E}">
        <p14:creationId xmlns:p14="http://schemas.microsoft.com/office/powerpoint/2010/main" val="2601945364"/>
      </p:ext>
    </p:extLst>
  </p:cSld>
  <p:clrMapOvr>
    <a:masterClrMapping/>
  </p:clrMapOvr>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698834"/>
          </a:xfrm>
          <a:prstGeom prst="rect">
            <a:avLst/>
          </a:prstGeom>
          <a:noFill/>
          <a:ln w="9525">
            <a:noFill/>
            <a:miter lim="800000"/>
            <a:headEnd/>
            <a:tailEnd/>
          </a:ln>
        </p:spPr>
        <p:txBody>
          <a:bodyPr wrap="square" lIns="45132" tIns="45132" rIns="45132" bIns="45132">
            <a:spAutoFit/>
          </a:bodyPr>
          <a:lstStyle/>
          <a:p>
            <a:r>
              <a:rPr lang="en-US" sz="1600" dirty="0" smtClean="0"/>
              <a:t>Steady state nominal federal funds rate (percent)</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smtClean="0">
                <a:solidFill>
                  <a:srgbClr val="E56177"/>
                </a:solidFill>
              </a:rPr>
              <a:t>Note: This discussion usually focuses on the real equilibrium federal funds rate, referred to as R*, the amount over the 2% inflation target.</a:t>
            </a:r>
          </a:p>
          <a:p>
            <a:pPr>
              <a:spcBef>
                <a:spcPts val="99"/>
              </a:spcBef>
            </a:pPr>
            <a:r>
              <a:rPr lang="en-US" sz="600" i="1" dirty="0" smtClean="0">
                <a:solidFill>
                  <a:srgbClr val="E56177"/>
                </a:solidFill>
              </a:rPr>
              <a:t>Sources</a:t>
            </a:r>
            <a:r>
              <a:rPr lang="en-US" sz="600" i="1" dirty="0">
                <a:solidFill>
                  <a:srgbClr val="E56177"/>
                </a:solidFill>
              </a:rPr>
              <a:t>: </a:t>
            </a:r>
            <a:r>
              <a:rPr lang="en-US" sz="600" i="1" dirty="0" err="1">
                <a:solidFill>
                  <a:srgbClr val="E56177"/>
                </a:solidFill>
              </a:rPr>
              <a:t>Haver</a:t>
            </a:r>
            <a:r>
              <a:rPr lang="en-US" sz="600" i="1" dirty="0">
                <a:solidFill>
                  <a:srgbClr val="E56177"/>
                </a:solidFill>
              </a:rPr>
              <a:t> Analytics; </a:t>
            </a:r>
            <a:r>
              <a:rPr lang="en-US" sz="600" i="1" dirty="0" smtClean="0">
                <a:solidFill>
                  <a:srgbClr val="E56177"/>
                </a:solidFill>
              </a:rPr>
              <a:t>Federal Reserve Board. Updated </a:t>
            </a:r>
            <a:r>
              <a:rPr lang="en-US" sz="600" i="1" dirty="0">
                <a:solidFill>
                  <a:srgbClr val="E56177"/>
                </a:solidFill>
              </a:rPr>
              <a:t>through </a:t>
            </a:r>
            <a:r>
              <a:rPr lang="en-US" sz="600" i="1" dirty="0" smtClean="0">
                <a:solidFill>
                  <a:srgbClr val="E56177"/>
                </a:solidFill>
              </a:rPr>
              <a:t>September 20, 2019</a:t>
            </a:r>
            <a:endParaRPr lang="en-US" sz="600" i="1" dirty="0">
              <a:solidFill>
                <a:srgbClr val="E56177"/>
              </a:solidFill>
            </a:endParaRP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rgbClr val="6D6E71"/>
                </a:solidFill>
                <a:ea typeface="+mj-ea"/>
                <a:cs typeface="+mj-cs"/>
              </a:rPr>
              <a:t>The Fed Calls It Insurance</a:t>
            </a:r>
            <a:endParaRPr lang="en-US" sz="3520" dirty="0">
              <a:solidFill>
                <a:srgbClr val="6D6E71"/>
              </a:solidFill>
              <a:ea typeface="+mj-ea"/>
              <a:cs typeface="+mj-cs"/>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1389633649"/>
              </p:ext>
            </p:extLst>
          </p:nvPr>
        </p:nvGraphicFramePr>
        <p:xfrm>
          <a:off x="1708150" y="1676400"/>
          <a:ext cx="6789738" cy="4951413"/>
        </p:xfrm>
        <a:graphic>
          <a:graphicData uri="http://schemas.openxmlformats.org/presentationml/2006/ole">
            <mc:AlternateContent xmlns:mc="http://schemas.openxmlformats.org/markup-compatibility/2006">
              <mc:Choice xmlns:v="urn:schemas-microsoft-com:vml" Requires="v">
                <p:oleObj spid="_x0000_s667734"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708150" y="1676400"/>
                        <a:ext cx="6789738" cy="4951413"/>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41</a:t>
            </a:r>
          </a:p>
        </p:txBody>
      </p:sp>
    </p:spTree>
    <p:custDataLst>
      <p:tags r:id="rId2"/>
    </p:custDataLst>
    <p:extLst>
      <p:ext uri="{BB962C8B-B14F-4D97-AF65-F5344CB8AC3E}">
        <p14:creationId xmlns:p14="http://schemas.microsoft.com/office/powerpoint/2010/main" val="1004312012"/>
      </p:ext>
    </p:extLst>
  </p:cSld>
  <p:clrMapOvr>
    <a:masterClrMapping/>
  </p:clrMapOvr>
  <p:transition/>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638818"/>
          </a:xfrm>
          <a:prstGeom prst="rect">
            <a:avLst/>
          </a:prstGeom>
          <a:noFill/>
          <a:ln w="9525">
            <a:noFill/>
            <a:miter lim="800000"/>
            <a:headEnd/>
            <a:tailEnd/>
          </a:ln>
        </p:spPr>
        <p:txBody>
          <a:bodyPr wrap="square" lIns="45132" tIns="45132" rIns="45132" bIns="45132">
            <a:spAutoFit/>
          </a:bodyPr>
          <a:lstStyle/>
          <a:p>
            <a:r>
              <a:rPr lang="en-US" sz="1600" dirty="0" smtClean="0"/>
              <a:t>Nominal and real federal funds rate target (percent)</a:t>
            </a:r>
          </a:p>
          <a:p>
            <a:endParaRPr lang="en-US" sz="1400" b="1" dirty="0">
              <a:solidFill>
                <a:schemeClr val="bg1"/>
              </a:solidFill>
            </a:endParaRPr>
          </a:p>
          <a:p>
            <a:endParaRPr lang="en-US" sz="1400" b="1" dirty="0" smtClean="0">
              <a:solidFill>
                <a:schemeClr val="bg1"/>
              </a:solidFill>
            </a:endParaRPr>
          </a:p>
          <a:p>
            <a:endParaRPr lang="en-US" sz="1400" b="1" dirty="0">
              <a:solidFill>
                <a:schemeClr val="bg1"/>
              </a:solidFill>
            </a:endParaRPr>
          </a:p>
          <a:p>
            <a:endParaRPr lang="en-US" sz="1400" b="1" dirty="0" smtClean="0">
              <a:solidFill>
                <a:schemeClr val="bg1"/>
              </a:solidFill>
            </a:endParaRPr>
          </a:p>
          <a:p>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smtClean="0">
                <a:solidFill>
                  <a:srgbClr val="E56177"/>
                </a:solidFill>
              </a:rPr>
              <a:t>Sources</a:t>
            </a:r>
            <a:r>
              <a:rPr lang="en-US" sz="600" i="1" dirty="0">
                <a:solidFill>
                  <a:srgbClr val="E56177"/>
                </a:solidFill>
              </a:rPr>
              <a:t>: </a:t>
            </a:r>
            <a:r>
              <a:rPr lang="en-US" sz="600" i="1" dirty="0" err="1">
                <a:solidFill>
                  <a:srgbClr val="E56177"/>
                </a:solidFill>
              </a:rPr>
              <a:t>Haver</a:t>
            </a:r>
            <a:r>
              <a:rPr lang="en-US" sz="600" i="1" dirty="0">
                <a:solidFill>
                  <a:srgbClr val="E56177"/>
                </a:solidFill>
              </a:rPr>
              <a:t> Analytics; </a:t>
            </a:r>
            <a:r>
              <a:rPr lang="en-US" sz="600" i="1" dirty="0" smtClean="0">
                <a:solidFill>
                  <a:srgbClr val="E56177"/>
                </a:solidFill>
              </a:rPr>
              <a:t>Federal Reserve Board; U.S. Department of Commerce. Updated </a:t>
            </a:r>
            <a:r>
              <a:rPr lang="en-US" sz="600" i="1" dirty="0">
                <a:solidFill>
                  <a:srgbClr val="E56177"/>
                </a:solidFill>
              </a:rPr>
              <a:t>through </a:t>
            </a:r>
            <a:r>
              <a:rPr lang="en-US" sz="600" i="1" dirty="0" smtClean="0">
                <a:solidFill>
                  <a:srgbClr val="E56177"/>
                </a:solidFill>
              </a:rPr>
              <a:t>June 2019 (inflation) and August 16, 2019 (interest rates)</a:t>
            </a:r>
            <a:endParaRPr lang="en-US" sz="600" i="1" dirty="0">
              <a:solidFill>
                <a:srgbClr val="E56177"/>
              </a:solidFill>
            </a:endParaRP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rgbClr val="6D6E71"/>
                </a:solidFill>
                <a:ea typeface="+mj-ea"/>
                <a:cs typeface="+mj-cs"/>
              </a:rPr>
              <a:t>Fed Policy Isn’t Exactly Tight</a:t>
            </a:r>
            <a:endParaRPr lang="en-US" sz="3520" dirty="0">
              <a:solidFill>
                <a:srgbClr val="6D6E71"/>
              </a:solidFill>
              <a:ea typeface="+mj-ea"/>
              <a:cs typeface="+mj-cs"/>
            </a:endParaRPr>
          </a:p>
        </p:txBody>
      </p:sp>
      <p:graphicFrame>
        <p:nvGraphicFramePr>
          <p:cNvPr id="3" name="Object 2"/>
          <p:cNvGraphicFramePr>
            <a:graphicFrameLocks noChangeAspect="1"/>
          </p:cNvGraphicFramePr>
          <p:nvPr>
            <p:extLst>
              <p:ext uri="{D42A27DB-BD31-4B8C-83A1-F6EECF244321}">
                <p14:modId xmlns:p14="http://schemas.microsoft.com/office/powerpoint/2010/main" val="963651334"/>
              </p:ext>
            </p:extLst>
          </p:nvPr>
        </p:nvGraphicFramePr>
        <p:xfrm>
          <a:off x="1828801" y="1828801"/>
          <a:ext cx="5962650" cy="4663676"/>
        </p:xfrm>
        <a:graphic>
          <a:graphicData uri="http://schemas.openxmlformats.org/presentationml/2006/ole">
            <mc:AlternateContent xmlns:mc="http://schemas.openxmlformats.org/markup-compatibility/2006">
              <mc:Choice xmlns:v="urn:schemas-microsoft-com:vml" Requires="v">
                <p:oleObj spid="_x0000_s669780" name="Worksheet" r:id="rId5" imgW="6295644" imgH="4923929" progId="Excel.Sheet.12">
                  <p:link updateAutomatic="1"/>
                </p:oleObj>
              </mc:Choice>
              <mc:Fallback>
                <p:oleObj name="Worksheet" r:id="rId5" imgW="6295644" imgH="4923929" progId="Excel.Sheet.12">
                  <p:link updateAutomatic="1"/>
                  <p:pic>
                    <p:nvPicPr>
                      <p:cNvPr id="0" name=""/>
                      <p:cNvPicPr/>
                      <p:nvPr/>
                    </p:nvPicPr>
                    <p:blipFill>
                      <a:blip r:embed="rId6"/>
                      <a:stretch>
                        <a:fillRect/>
                      </a:stretch>
                    </p:blipFill>
                    <p:spPr>
                      <a:xfrm>
                        <a:off x="1828801" y="1828801"/>
                        <a:ext cx="5962650" cy="4663676"/>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42</a:t>
            </a:r>
          </a:p>
        </p:txBody>
      </p:sp>
    </p:spTree>
    <p:custDataLst>
      <p:tags r:id="rId2"/>
    </p:custDataLst>
    <p:extLst>
      <p:ext uri="{BB962C8B-B14F-4D97-AF65-F5344CB8AC3E}">
        <p14:creationId xmlns:p14="http://schemas.microsoft.com/office/powerpoint/2010/main" val="3253017461"/>
      </p:ext>
    </p:extLst>
  </p:cSld>
  <p:clrMapOvr>
    <a:masterClrMapping/>
  </p:clrMapOvr>
  <p:transition/>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698834"/>
          </a:xfrm>
          <a:prstGeom prst="rect">
            <a:avLst/>
          </a:prstGeom>
          <a:noFill/>
          <a:ln w="9525">
            <a:noFill/>
            <a:miter lim="800000"/>
            <a:headEnd/>
            <a:tailEnd/>
          </a:ln>
        </p:spPr>
        <p:txBody>
          <a:bodyPr wrap="square" lIns="45132" tIns="45132" rIns="45132" bIns="45132">
            <a:spAutoFit/>
          </a:bodyPr>
          <a:lstStyle/>
          <a:p>
            <a:r>
              <a:rPr lang="en-US" sz="1600" dirty="0"/>
              <a:t>Selected 10-year sovereign yields (percent)</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Federal Reserve Board; Bank of Japan; European Central Bank. Updated through </a:t>
            </a:r>
            <a:r>
              <a:rPr lang="en-US" sz="600" i="1" dirty="0" smtClean="0">
                <a:solidFill>
                  <a:srgbClr val="E56177"/>
                </a:solidFill>
              </a:rPr>
              <a:t>September 20, 2019..</a:t>
            </a:r>
            <a:endParaRPr lang="en-US" sz="600" i="1" dirty="0">
              <a:solidFill>
                <a:srgbClr val="E56177"/>
              </a:solidFill>
            </a:endParaRPr>
          </a:p>
        </p:txBody>
      </p:sp>
      <p:sp>
        <p:nvSpPr>
          <p:cNvPr id="7" name="Title 1"/>
          <p:cNvSpPr txBox="1">
            <a:spLocks/>
          </p:cNvSpPr>
          <p:nvPr/>
        </p:nvSpPr>
        <p:spPr>
          <a:xfrm>
            <a:off x="670560" y="617220"/>
            <a:ext cx="9220200" cy="670560"/>
          </a:xfrm>
          <a:prstGeom prst="rect">
            <a:avLst/>
          </a:prstGeom>
        </p:spPr>
        <p:txBody>
          <a:bodyPr>
            <a:noAutofit/>
          </a:bodyPr>
          <a:lstStyle/>
          <a:p>
            <a:pPr lvl="0">
              <a:spcBef>
                <a:spcPct val="0"/>
              </a:spcBef>
              <a:defRPr/>
            </a:pPr>
            <a:r>
              <a:rPr lang="en-US" sz="3520" dirty="0" smtClean="0">
                <a:solidFill>
                  <a:srgbClr val="6D6E71"/>
                </a:solidFill>
                <a:ea typeface="+mj-ea"/>
                <a:cs typeface="+mj-cs"/>
              </a:rPr>
              <a:t>QE Abroad Touches Us Too</a:t>
            </a:r>
            <a:endParaRPr lang="en-US" sz="3520" dirty="0">
              <a:solidFill>
                <a:srgbClr val="6D6E71"/>
              </a:solidFill>
              <a:ea typeface="+mj-ea"/>
              <a:cs typeface="+mj-cs"/>
            </a:endParaRPr>
          </a:p>
        </p:txBody>
      </p:sp>
      <p:graphicFrame>
        <p:nvGraphicFramePr>
          <p:cNvPr id="3" name="Object 2"/>
          <p:cNvGraphicFramePr>
            <a:graphicFrameLocks noChangeAspect="1"/>
          </p:cNvGraphicFramePr>
          <p:nvPr>
            <p:extLst>
              <p:ext uri="{D42A27DB-BD31-4B8C-83A1-F6EECF244321}">
                <p14:modId xmlns:p14="http://schemas.microsoft.com/office/powerpoint/2010/main" val="3225499712"/>
              </p:ext>
            </p:extLst>
          </p:nvPr>
        </p:nvGraphicFramePr>
        <p:xfrm>
          <a:off x="1463040" y="1709928"/>
          <a:ext cx="7008328" cy="4814697"/>
        </p:xfrm>
        <a:graphic>
          <a:graphicData uri="http://schemas.openxmlformats.org/presentationml/2006/ole">
            <mc:AlternateContent xmlns:mc="http://schemas.openxmlformats.org/markup-compatibility/2006">
              <mc:Choice xmlns:v="urn:schemas-microsoft-com:vml" Requires="v">
                <p:oleObj spid="_x0000_s668758"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463040" y="1709928"/>
                        <a:ext cx="7008328" cy="4814697"/>
                      </a:xfrm>
                      <a:prstGeom prst="rect">
                        <a:avLst/>
                      </a:prstGeom>
                    </p:spPr>
                  </p:pic>
                </p:oleObj>
              </mc:Fallback>
            </mc:AlternateContent>
          </a:graphicData>
        </a:graphic>
      </p:graphicFrame>
      <p:sp>
        <p:nvSpPr>
          <p:cNvPr id="6" name="Explosion 1 5"/>
          <p:cNvSpPr/>
          <p:nvPr/>
        </p:nvSpPr>
        <p:spPr>
          <a:xfrm>
            <a:off x="85725" y="76200"/>
            <a:ext cx="514350" cy="541020"/>
          </a:xfrm>
          <a:prstGeom prst="irregularSeal1">
            <a:avLst/>
          </a:prstGeom>
          <a:solidFill>
            <a:srgbClr val="FFFF00"/>
          </a:solidFill>
          <a:ln w="9525">
            <a:solidFill>
              <a:schemeClr val="tx2"/>
            </a:solidFill>
          </a:ln>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0">
            <a:prstTxWarp prst="textNoShape">
              <a:avLst/>
            </a:prstTxWarp>
            <a:noAutofit/>
          </a:bodyPr>
          <a:lstStyle/>
          <a:p>
            <a:pPr algn="ctr">
              <a:lnSpc>
                <a:spcPct val="110000"/>
              </a:lnSpc>
            </a:pPr>
            <a:endParaRPr lang="en-US" sz="1200" dirty="0" smtClean="0">
              <a:solidFill>
                <a:schemeClr val="tx2"/>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43</a:t>
            </a:r>
          </a:p>
        </p:txBody>
      </p:sp>
    </p:spTree>
    <p:custDataLst>
      <p:tags r:id="rId2"/>
    </p:custDataLst>
    <p:extLst>
      <p:ext uri="{BB962C8B-B14F-4D97-AF65-F5344CB8AC3E}">
        <p14:creationId xmlns:p14="http://schemas.microsoft.com/office/powerpoint/2010/main" val="3133860409"/>
      </p:ext>
    </p:extLst>
  </p:cSld>
  <p:clrMapOvr>
    <a:masterClrMapping/>
  </p:clrMapOvr>
  <p:transition/>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5627171"/>
          </a:xfrm>
          <a:prstGeom prst="rect">
            <a:avLst/>
          </a:prstGeom>
          <a:noFill/>
          <a:ln w="9525">
            <a:noFill/>
            <a:miter lim="800000"/>
            <a:headEnd/>
            <a:tailEnd/>
          </a:ln>
        </p:spPr>
        <p:txBody>
          <a:bodyPr wrap="square" lIns="45715" tIns="45715" rIns="45715" bIns="45715">
            <a:spAutoFit/>
          </a:bodyPr>
          <a:lstStyle/>
          <a:p>
            <a:r>
              <a:rPr lang="en-US" sz="1600" dirty="0" smtClean="0"/>
              <a:t>Selected components of 10-year Treasury yield (percentage points)</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100"/>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a:t>
            </a:r>
            <a:r>
              <a:rPr lang="en-US" sz="600" i="1" dirty="0" smtClean="0">
                <a:solidFill>
                  <a:srgbClr val="E56177"/>
                </a:solidFill>
              </a:rPr>
              <a:t>Federal Reserve Board. </a:t>
            </a:r>
            <a:r>
              <a:rPr lang="en-US" sz="600" i="1" dirty="0">
                <a:solidFill>
                  <a:srgbClr val="E56177"/>
                </a:solidFill>
              </a:rPr>
              <a:t>Updated through </a:t>
            </a:r>
            <a:r>
              <a:rPr lang="en-US" sz="600" i="1" dirty="0" smtClean="0">
                <a:solidFill>
                  <a:srgbClr val="E56177"/>
                </a:solidFill>
              </a:rPr>
              <a:t>October 11, 2019.</a:t>
            </a:r>
            <a:endParaRPr lang="en-US" sz="600" i="1" dirty="0">
              <a:solidFill>
                <a:srgbClr val="E56177"/>
              </a:solidFill>
            </a:endParaRP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rgbClr val="6D6E71"/>
                </a:solidFill>
              </a:rPr>
              <a:t>QE Would Be Expected to Hit Real Rates</a:t>
            </a:r>
            <a:endParaRPr lang="en-US" sz="3520" dirty="0">
              <a:solidFill>
                <a:srgbClr val="6D6E71"/>
              </a:solidFill>
            </a:endParaRPr>
          </a:p>
        </p:txBody>
      </p:sp>
      <p:graphicFrame>
        <p:nvGraphicFramePr>
          <p:cNvPr id="6" name="Object 5"/>
          <p:cNvGraphicFramePr>
            <a:graphicFrameLocks noChangeAspect="1"/>
          </p:cNvGraphicFramePr>
          <p:nvPr>
            <p:extLst>
              <p:ext uri="{D42A27DB-BD31-4B8C-83A1-F6EECF244321}">
                <p14:modId xmlns:p14="http://schemas.microsoft.com/office/powerpoint/2010/main" val="3760695997"/>
              </p:ext>
            </p:extLst>
          </p:nvPr>
        </p:nvGraphicFramePr>
        <p:xfrm>
          <a:off x="1784350" y="1784350"/>
          <a:ext cx="6869113" cy="4719638"/>
        </p:xfrm>
        <a:graphic>
          <a:graphicData uri="http://schemas.openxmlformats.org/presentationml/2006/ole">
            <mc:AlternateContent xmlns:mc="http://schemas.openxmlformats.org/markup-compatibility/2006">
              <mc:Choice xmlns:v="urn:schemas-microsoft-com:vml" Requires="v">
                <p:oleObj spid="_x0000_s637055"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784350" y="1784350"/>
                        <a:ext cx="6869113" cy="4719638"/>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44</a:t>
            </a:r>
          </a:p>
        </p:txBody>
      </p:sp>
    </p:spTree>
    <p:custDataLst>
      <p:tags r:id="rId2"/>
    </p:custDataLst>
    <p:extLst>
      <p:ext uri="{BB962C8B-B14F-4D97-AF65-F5344CB8AC3E}">
        <p14:creationId xmlns:p14="http://schemas.microsoft.com/office/powerpoint/2010/main" val="2808346110"/>
      </p:ext>
    </p:extLst>
  </p:cSld>
  <p:clrMapOvr>
    <a:masterClrMapping/>
  </p:clrMapOvr>
  <p:transition/>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txBox="1">
            <a:spLocks/>
          </p:cNvSpPr>
          <p:nvPr/>
        </p:nvSpPr>
        <p:spPr>
          <a:xfrm>
            <a:off x="483413" y="2379345"/>
            <a:ext cx="9136837" cy="673913"/>
          </a:xfrm>
          <a:prstGeom prst="rect">
            <a:avLst/>
          </a:prstGeom>
        </p:spPr>
        <p:txBody>
          <a:bodyPr/>
          <a:lstStyle/>
          <a:p>
            <a:pPr lvl="0">
              <a:spcBef>
                <a:spcPct val="0"/>
              </a:spcBef>
              <a:defRPr/>
            </a:pPr>
            <a:r>
              <a:rPr lang="en-US" sz="5000" dirty="0" smtClean="0">
                <a:solidFill>
                  <a:schemeClr val="tx2"/>
                </a:solidFill>
              </a:rPr>
              <a:t>II. A Tale of Two Economies:</a:t>
            </a:r>
            <a:endParaRPr lang="en-US" sz="5000" dirty="0">
              <a:solidFill>
                <a:schemeClr val="tx2"/>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45</a:t>
            </a:r>
          </a:p>
        </p:txBody>
      </p:sp>
    </p:spTree>
    <p:custDataLst>
      <p:tags r:id="rId1"/>
    </p:custDataLst>
    <p:extLst>
      <p:ext uri="{BB962C8B-B14F-4D97-AF65-F5344CB8AC3E}">
        <p14:creationId xmlns:p14="http://schemas.microsoft.com/office/powerpoint/2010/main" val="2908469730"/>
      </p:ext>
    </p:extLst>
  </p:cSld>
  <p:clrMapOvr>
    <a:masterClrMapping/>
  </p:clrMapOvr>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txBox="1">
            <a:spLocks/>
          </p:cNvSpPr>
          <p:nvPr/>
        </p:nvSpPr>
        <p:spPr>
          <a:xfrm>
            <a:off x="483413" y="2379345"/>
            <a:ext cx="9136837" cy="673913"/>
          </a:xfrm>
          <a:prstGeom prst="rect">
            <a:avLst/>
          </a:prstGeom>
        </p:spPr>
        <p:txBody>
          <a:bodyPr/>
          <a:lstStyle/>
          <a:p>
            <a:pPr lvl="0" algn="ctr">
              <a:spcBef>
                <a:spcPct val="0"/>
              </a:spcBef>
              <a:defRPr/>
            </a:pPr>
            <a:r>
              <a:rPr lang="en-US" sz="5000" dirty="0" smtClean="0">
                <a:solidFill>
                  <a:schemeClr val="tx2"/>
                </a:solidFill>
              </a:rPr>
              <a:t>It Is the Best of Times for the National Economy</a:t>
            </a:r>
            <a:endParaRPr lang="en-US" sz="5000" dirty="0">
              <a:solidFill>
                <a:schemeClr val="tx2"/>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46</a:t>
            </a:r>
          </a:p>
        </p:txBody>
      </p:sp>
    </p:spTree>
    <p:custDataLst>
      <p:tags r:id="rId1"/>
    </p:custDataLst>
    <p:extLst>
      <p:ext uri="{BB962C8B-B14F-4D97-AF65-F5344CB8AC3E}">
        <p14:creationId xmlns:p14="http://schemas.microsoft.com/office/powerpoint/2010/main" val="223895854"/>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5398904"/>
          </a:xfrm>
          <a:prstGeom prst="rect">
            <a:avLst/>
          </a:prstGeom>
          <a:noFill/>
          <a:ln w="9525">
            <a:noFill/>
            <a:miter lim="800000"/>
            <a:headEnd/>
            <a:tailEnd/>
          </a:ln>
        </p:spPr>
        <p:txBody>
          <a:bodyPr wrap="square" lIns="45715" tIns="45715" rIns="45715" bIns="45715">
            <a:spAutoFit/>
          </a:bodyPr>
          <a:lstStyle/>
          <a:p>
            <a:r>
              <a:rPr lang="en-US" sz="1600" dirty="0" smtClean="0"/>
              <a:t>Nominal GDP and the value of all publicly-traded equities (billions of dollars)</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r>
              <a:rPr lang="en-US" sz="600" i="1" dirty="0" smtClean="0">
                <a:solidFill>
                  <a:srgbClr val="E56177"/>
                </a:solidFill>
              </a:rPr>
              <a:t>Sources</a:t>
            </a:r>
            <a:r>
              <a:rPr lang="en-US" sz="600" i="1" dirty="0">
                <a:solidFill>
                  <a:srgbClr val="E56177"/>
                </a:solidFill>
              </a:rPr>
              <a:t>: </a:t>
            </a:r>
            <a:r>
              <a:rPr lang="en-US" sz="600" i="1" dirty="0" err="1">
                <a:solidFill>
                  <a:srgbClr val="E56177"/>
                </a:solidFill>
              </a:rPr>
              <a:t>Haver</a:t>
            </a:r>
            <a:r>
              <a:rPr lang="en-US" sz="600" i="1" dirty="0">
                <a:solidFill>
                  <a:srgbClr val="E56177"/>
                </a:solidFill>
              </a:rPr>
              <a:t> Analytics; U.S. Department of Labor. Updated through </a:t>
            </a:r>
            <a:r>
              <a:rPr lang="en-US" sz="600" i="1" dirty="0" smtClean="0">
                <a:solidFill>
                  <a:srgbClr val="E56177"/>
                </a:solidFill>
              </a:rPr>
              <a:t>2019 Q2 (GDP) and August 17, </a:t>
            </a:r>
            <a:r>
              <a:rPr lang="en-US" sz="600" i="1" dirty="0">
                <a:solidFill>
                  <a:srgbClr val="E56177"/>
                </a:solidFill>
              </a:rPr>
              <a:t>2019 </a:t>
            </a:r>
            <a:r>
              <a:rPr lang="en-US" sz="600" i="1" dirty="0" smtClean="0">
                <a:solidFill>
                  <a:srgbClr val="E56177"/>
                </a:solidFill>
              </a:rPr>
              <a:t>(stocks).</a:t>
            </a:r>
            <a:endParaRPr lang="en-US" sz="600" i="1" dirty="0">
              <a:solidFill>
                <a:srgbClr val="E56177"/>
              </a:solidFill>
            </a:endParaRP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rgbClr val="6D6E71"/>
                </a:solidFill>
              </a:rPr>
              <a:t>If All True, Why This?</a:t>
            </a:r>
            <a:endParaRPr lang="en-US" sz="3520" dirty="0">
              <a:solidFill>
                <a:srgbClr val="6D6E71"/>
              </a:solidFill>
            </a:endParaRPr>
          </a:p>
        </p:txBody>
      </p:sp>
      <p:sp>
        <p:nvSpPr>
          <p:cNvPr id="8" name="Explosion 1 7"/>
          <p:cNvSpPr/>
          <p:nvPr/>
        </p:nvSpPr>
        <p:spPr>
          <a:xfrm>
            <a:off x="85725" y="76200"/>
            <a:ext cx="514350" cy="541020"/>
          </a:xfrm>
          <a:prstGeom prst="irregularSeal1">
            <a:avLst/>
          </a:prstGeom>
          <a:solidFill>
            <a:srgbClr val="FFFF00"/>
          </a:solidFill>
          <a:ln w="9525">
            <a:solidFill>
              <a:schemeClr val="tx2"/>
            </a:solidFill>
          </a:ln>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0">
            <a:prstTxWarp prst="textNoShape">
              <a:avLst/>
            </a:prstTxWarp>
            <a:noAutofit/>
          </a:bodyPr>
          <a:lstStyle/>
          <a:p>
            <a:pPr algn="ctr">
              <a:lnSpc>
                <a:spcPct val="110000"/>
              </a:lnSpc>
            </a:pPr>
            <a:endParaRPr lang="en-US" sz="1200" dirty="0" smtClean="0">
              <a:solidFill>
                <a:schemeClr val="tx2"/>
              </a:solidFill>
            </a:endParaRPr>
          </a:p>
        </p:txBody>
      </p:sp>
      <p:graphicFrame>
        <p:nvGraphicFramePr>
          <p:cNvPr id="3" name="Object 2"/>
          <p:cNvGraphicFramePr>
            <a:graphicFrameLocks noChangeAspect="1"/>
          </p:cNvGraphicFramePr>
          <p:nvPr>
            <p:extLst>
              <p:ext uri="{D42A27DB-BD31-4B8C-83A1-F6EECF244321}">
                <p14:modId xmlns:p14="http://schemas.microsoft.com/office/powerpoint/2010/main" val="1953159798"/>
              </p:ext>
            </p:extLst>
          </p:nvPr>
        </p:nvGraphicFramePr>
        <p:xfrm>
          <a:off x="1828800" y="1828800"/>
          <a:ext cx="6162675" cy="4479279"/>
        </p:xfrm>
        <a:graphic>
          <a:graphicData uri="http://schemas.openxmlformats.org/presentationml/2006/ole">
            <mc:AlternateContent xmlns:mc="http://schemas.openxmlformats.org/markup-compatibility/2006">
              <mc:Choice xmlns:v="urn:schemas-microsoft-com:vml" Requires="v">
                <p:oleObj spid="_x0000_s722958" name="Worksheet" r:id="rId5" imgW="8671624" imgH="6301822" progId="Excel.Sheet.12">
                  <p:link updateAutomatic="1"/>
                </p:oleObj>
              </mc:Choice>
              <mc:Fallback>
                <p:oleObj name="Worksheet" r:id="rId5" imgW="8671624" imgH="6301822" progId="Excel.Sheet.12">
                  <p:link updateAutomatic="1"/>
                  <p:pic>
                    <p:nvPicPr>
                      <p:cNvPr id="0" name=""/>
                      <p:cNvPicPr/>
                      <p:nvPr/>
                    </p:nvPicPr>
                    <p:blipFill>
                      <a:blip r:embed="rId6"/>
                      <a:stretch>
                        <a:fillRect/>
                      </a:stretch>
                    </p:blipFill>
                    <p:spPr>
                      <a:xfrm>
                        <a:off x="1828800" y="1828800"/>
                        <a:ext cx="6162675" cy="4479279"/>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5</a:t>
            </a:r>
          </a:p>
        </p:txBody>
      </p:sp>
    </p:spTree>
    <p:custDataLst>
      <p:tags r:id="rId2"/>
    </p:custDataLst>
    <p:extLst>
      <p:ext uri="{BB962C8B-B14F-4D97-AF65-F5344CB8AC3E}">
        <p14:creationId xmlns:p14="http://schemas.microsoft.com/office/powerpoint/2010/main" val="1139243101"/>
      </p:ext>
    </p:extLst>
  </p:cSld>
  <p:clrMapOvr>
    <a:masterClrMapping/>
  </p:clrMapOvr>
  <p:transition/>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smtClean="0"/>
              <a:t>Unemployment (percent of the labor force)</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100"/>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Labor. Updated through </a:t>
            </a:r>
            <a:r>
              <a:rPr lang="en-US" sz="600" i="1" dirty="0" smtClean="0">
                <a:solidFill>
                  <a:srgbClr val="E56177"/>
                </a:solidFill>
              </a:rPr>
              <a:t>September  2019.</a:t>
            </a:r>
            <a:endParaRPr lang="en-US" sz="600" i="1" dirty="0">
              <a:solidFill>
                <a:srgbClr val="E56177"/>
              </a:solidFill>
            </a:endParaRP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rgbClr val="6D6E71"/>
                </a:solidFill>
              </a:rPr>
              <a:t>Best Job Market Metrics Since the 1950’s</a:t>
            </a:r>
            <a:endParaRPr lang="en-US" sz="3520" dirty="0">
              <a:solidFill>
                <a:srgbClr val="6D6E71"/>
              </a:solidFill>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1048932743"/>
              </p:ext>
            </p:extLst>
          </p:nvPr>
        </p:nvGraphicFramePr>
        <p:xfrm>
          <a:off x="1735836" y="1755648"/>
          <a:ext cx="6576801" cy="4797552"/>
        </p:xfrm>
        <a:graphic>
          <a:graphicData uri="http://schemas.openxmlformats.org/presentationml/2006/ole">
            <mc:AlternateContent xmlns:mc="http://schemas.openxmlformats.org/markup-compatibility/2006">
              <mc:Choice xmlns:v="urn:schemas-microsoft-com:vml" Requires="v">
                <p:oleObj spid="_x0000_s578812"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735836" y="1755648"/>
                        <a:ext cx="6576801" cy="4797552"/>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47</a:t>
            </a:r>
          </a:p>
        </p:txBody>
      </p:sp>
    </p:spTree>
    <p:custDataLst>
      <p:tags r:id="rId2"/>
    </p:custDataLst>
    <p:extLst>
      <p:ext uri="{BB962C8B-B14F-4D97-AF65-F5344CB8AC3E}">
        <p14:creationId xmlns:p14="http://schemas.microsoft.com/office/powerpoint/2010/main" val="1287662573"/>
      </p:ext>
    </p:extLst>
  </p:cSld>
  <p:clrMapOvr>
    <a:masterClrMapping/>
  </p:clrMapOvr>
  <p:transition/>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3"/>
          <p:cNvSpPr txBox="1">
            <a:spLocks noChangeArrowheads="1"/>
          </p:cNvSpPr>
          <p:nvPr/>
        </p:nvSpPr>
        <p:spPr bwMode="auto">
          <a:xfrm>
            <a:off x="768096" y="1298448"/>
            <a:ext cx="8884920" cy="5630611"/>
          </a:xfrm>
          <a:prstGeom prst="rect">
            <a:avLst/>
          </a:prstGeom>
          <a:noFill/>
          <a:ln w="9525">
            <a:noFill/>
            <a:miter lim="800000"/>
            <a:headEnd/>
            <a:tailEnd/>
          </a:ln>
        </p:spPr>
        <p:txBody>
          <a:bodyPr wrap="square" lIns="45132" tIns="45132" rIns="45132" bIns="45132">
            <a:spAutoFit/>
          </a:bodyPr>
          <a:lstStyle/>
          <a:p>
            <a:r>
              <a:rPr lang="en-US" sz="1600" dirty="0"/>
              <a:t>Unemployment rate (% of the labor force)</a:t>
            </a:r>
          </a:p>
          <a:p>
            <a:endParaRPr lang="en-US" sz="1400" b="1" dirty="0">
              <a:solidFill>
                <a:schemeClr val="bg1"/>
              </a:solidFill>
              <a:latin typeface="Georgia" pitchFamily="18" charset="0"/>
            </a:endParaRPr>
          </a:p>
          <a:p>
            <a:endParaRPr lang="en-US" sz="1400" b="1" dirty="0">
              <a:solidFill>
                <a:schemeClr val="bg1"/>
              </a:solidFill>
              <a:latin typeface="Georgia" pitchFamily="18" charset="0"/>
            </a:endParaRPr>
          </a:p>
          <a:p>
            <a:endParaRPr lang="en-US" sz="1400" b="1" dirty="0">
              <a:solidFill>
                <a:schemeClr val="bg1"/>
              </a:solidFill>
              <a:latin typeface="Georgia" pitchFamily="18" charset="0"/>
            </a:endParaRPr>
          </a:p>
          <a:p>
            <a:endParaRPr lang="en-US" sz="1400" b="1" dirty="0">
              <a:solidFill>
                <a:schemeClr val="bg1"/>
              </a:solidFill>
              <a:latin typeface="Georgia" pitchFamily="18" charset="0"/>
            </a:endParaRPr>
          </a:p>
          <a:p>
            <a:endParaRPr lang="en-US" sz="1400" b="1" dirty="0">
              <a:solidFill>
                <a:schemeClr val="bg1"/>
              </a:solidFill>
              <a:latin typeface="Georgia" pitchFamily="18" charset="0"/>
            </a:endParaRPr>
          </a:p>
          <a:p>
            <a:endParaRPr lang="en-US" sz="1400" b="1" dirty="0">
              <a:solidFill>
                <a:schemeClr val="bg1"/>
              </a:solidFill>
              <a:latin typeface="Georgia" pitchFamily="18" charset="0"/>
            </a:endParaRPr>
          </a:p>
          <a:p>
            <a:endParaRPr lang="en-US" sz="1400" b="1" dirty="0">
              <a:solidFill>
                <a:schemeClr val="bg1"/>
              </a:solidFill>
              <a:latin typeface="Georgia" pitchFamily="18" charset="0"/>
            </a:endParaRPr>
          </a:p>
          <a:p>
            <a:endParaRPr lang="en-US" sz="1400" b="1" dirty="0">
              <a:solidFill>
                <a:schemeClr val="bg1"/>
              </a:solidFill>
              <a:latin typeface="Georgia" pitchFamily="18" charset="0"/>
            </a:endParaRPr>
          </a:p>
          <a:p>
            <a:endParaRPr lang="en-US" sz="1400" b="1" dirty="0">
              <a:solidFill>
                <a:schemeClr val="bg1"/>
              </a:solidFill>
              <a:latin typeface="Georgia" pitchFamily="18" charset="0"/>
            </a:endParaRPr>
          </a:p>
          <a:p>
            <a:endParaRPr lang="en-US" sz="1400" b="1" dirty="0">
              <a:solidFill>
                <a:schemeClr val="bg1"/>
              </a:solidFill>
              <a:latin typeface="Georgia" pitchFamily="18" charset="0"/>
            </a:endParaRPr>
          </a:p>
          <a:p>
            <a:endParaRPr lang="en-US" sz="1400" b="1" dirty="0">
              <a:solidFill>
                <a:schemeClr val="bg1"/>
              </a:solidFill>
              <a:latin typeface="Georgia" pitchFamily="18" charset="0"/>
            </a:endParaRPr>
          </a:p>
          <a:p>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Labor; Federal Reserve Board. Updated through </a:t>
            </a:r>
            <a:r>
              <a:rPr lang="en-US" sz="600" i="1" dirty="0" smtClean="0">
                <a:solidFill>
                  <a:srgbClr val="E56177"/>
                </a:solidFill>
              </a:rPr>
              <a:t>September 2019 </a:t>
            </a:r>
            <a:r>
              <a:rPr lang="en-US" sz="600" i="1" dirty="0">
                <a:solidFill>
                  <a:srgbClr val="E56177"/>
                </a:solidFill>
              </a:rPr>
              <a:t>(unemployment) and December 19, 2018 (FOMC unemployment assumptions).</a:t>
            </a: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a:solidFill>
                  <a:schemeClr val="tx2"/>
                </a:solidFill>
              </a:rPr>
              <a:t>T</a:t>
            </a:r>
            <a:r>
              <a:rPr lang="en-US" sz="3520" dirty="0" smtClean="0">
                <a:solidFill>
                  <a:schemeClr val="tx2"/>
                </a:solidFill>
              </a:rPr>
              <a:t>he Fed Calls It “Maximum Employment”</a:t>
            </a:r>
            <a:endParaRPr lang="en-US" sz="3520" dirty="0">
              <a:solidFill>
                <a:schemeClr val="tx2"/>
              </a:solidFill>
            </a:endParaRPr>
          </a:p>
        </p:txBody>
      </p:sp>
      <p:graphicFrame>
        <p:nvGraphicFramePr>
          <p:cNvPr id="6" name="Object 5"/>
          <p:cNvGraphicFramePr>
            <a:graphicFrameLocks noChangeAspect="1"/>
          </p:cNvGraphicFramePr>
          <p:nvPr>
            <p:extLst>
              <p:ext uri="{D42A27DB-BD31-4B8C-83A1-F6EECF244321}">
                <p14:modId xmlns:p14="http://schemas.microsoft.com/office/powerpoint/2010/main" val="787271535"/>
              </p:ext>
            </p:extLst>
          </p:nvPr>
        </p:nvGraphicFramePr>
        <p:xfrm>
          <a:off x="1708150" y="1676400"/>
          <a:ext cx="6721475" cy="4902200"/>
        </p:xfrm>
        <a:graphic>
          <a:graphicData uri="http://schemas.openxmlformats.org/presentationml/2006/ole">
            <mc:AlternateContent xmlns:mc="http://schemas.openxmlformats.org/markup-compatibility/2006">
              <mc:Choice xmlns:v="urn:schemas-microsoft-com:vml" Requires="v">
                <p:oleObj spid="_x0000_s570646"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708150" y="1676400"/>
                        <a:ext cx="6721475" cy="4902200"/>
                      </a:xfrm>
                      <a:prstGeom prst="rect">
                        <a:avLst/>
                      </a:prstGeom>
                    </p:spPr>
                  </p:pic>
                </p:oleObj>
              </mc:Fallback>
            </mc:AlternateContent>
          </a:graphicData>
        </a:graphic>
      </p:graphicFrame>
      <p:sp>
        <p:nvSpPr>
          <p:cNvPr id="2" name="Donut 1"/>
          <p:cNvSpPr/>
          <p:nvPr/>
        </p:nvSpPr>
        <p:spPr>
          <a:xfrm>
            <a:off x="4933950" y="7048500"/>
            <a:ext cx="628650" cy="590550"/>
          </a:xfrm>
          <a:prstGeom prst="donut">
            <a:avLst/>
          </a:prstGeom>
          <a:noFill/>
          <a:ln w="9525">
            <a:solidFill>
              <a:schemeClr val="tx2"/>
            </a:solidFill>
          </a:ln>
          <a:extLst>
            <a:ext uri="{909E8E84-426E-40DD-AFC4-6F175D3DCCD1}">
              <a14:hiddenFill xmlns:a14="http://schemas.microsoft.com/office/drawing/2010/main">
                <a:solidFill>
                  <a:scrgbClr r="0" g="0" b="0"/>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0">
            <a:prstTxWarp prst="textNoShape">
              <a:avLst/>
            </a:prstTxWarp>
            <a:noAutofit/>
          </a:bodyPr>
          <a:lstStyle/>
          <a:p>
            <a:pPr algn="ctr">
              <a:lnSpc>
                <a:spcPct val="110000"/>
              </a:lnSpc>
            </a:pPr>
            <a:endParaRPr lang="en-US" sz="1200" dirty="0" smtClean="0">
              <a:solidFill>
                <a:schemeClr val="tx2"/>
              </a:solidFill>
            </a:endParaRPr>
          </a:p>
        </p:txBody>
      </p:sp>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48</a:t>
            </a:r>
          </a:p>
        </p:txBody>
      </p:sp>
    </p:spTree>
    <p:custDataLst>
      <p:tags r:id="rId2"/>
    </p:custDataLst>
    <p:extLst>
      <p:ext uri="{BB962C8B-B14F-4D97-AF65-F5344CB8AC3E}">
        <p14:creationId xmlns:p14="http://schemas.microsoft.com/office/powerpoint/2010/main" val="2618698075"/>
      </p:ext>
    </p:extLst>
  </p:cSld>
  <p:clrMapOvr>
    <a:masterClrMapping/>
  </p:clrMapOvr>
  <p:transition/>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5" y="1298448"/>
            <a:ext cx="8804529" cy="5638818"/>
          </a:xfrm>
          <a:prstGeom prst="rect">
            <a:avLst/>
          </a:prstGeom>
          <a:noFill/>
          <a:ln w="9525">
            <a:noFill/>
            <a:miter lim="800000"/>
            <a:headEnd/>
            <a:tailEnd/>
          </a:ln>
        </p:spPr>
        <p:txBody>
          <a:bodyPr wrap="square" lIns="45132" tIns="45132" rIns="45132" bIns="45132">
            <a:spAutoFit/>
          </a:bodyPr>
          <a:lstStyle/>
          <a:p>
            <a:r>
              <a:rPr lang="en-US" sz="1600" dirty="0" smtClean="0"/>
              <a:t>Unemployment for selected populations (percent of the national labor force)</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a:t>
            </a:r>
            <a:r>
              <a:rPr lang="en-US" sz="600" i="1" dirty="0" smtClean="0">
                <a:solidFill>
                  <a:srgbClr val="E56177"/>
                </a:solidFill>
              </a:rPr>
              <a:t>U.S. Department of Labor. </a:t>
            </a:r>
            <a:r>
              <a:rPr lang="en-US" sz="600" i="1" dirty="0">
                <a:solidFill>
                  <a:srgbClr val="E56177"/>
                </a:solidFill>
              </a:rPr>
              <a:t>Updated through </a:t>
            </a:r>
            <a:r>
              <a:rPr lang="en-US" sz="600" i="1" dirty="0" smtClean="0">
                <a:solidFill>
                  <a:srgbClr val="E56177"/>
                </a:solidFill>
              </a:rPr>
              <a:t>August 2019 (unemployment) and August 24, 2019 (UI recipients).</a:t>
            </a:r>
            <a:endParaRPr lang="en-US" sz="600" i="1" dirty="0">
              <a:solidFill>
                <a:srgbClr val="E56177"/>
              </a:solidFill>
            </a:endParaRPr>
          </a:p>
        </p:txBody>
      </p:sp>
      <p:sp>
        <p:nvSpPr>
          <p:cNvPr id="7" name="Title 1"/>
          <p:cNvSpPr txBox="1">
            <a:spLocks/>
          </p:cNvSpPr>
          <p:nvPr/>
        </p:nvSpPr>
        <p:spPr>
          <a:xfrm>
            <a:off x="670560" y="617220"/>
            <a:ext cx="9220200" cy="670560"/>
          </a:xfrm>
          <a:prstGeom prst="rect">
            <a:avLst/>
          </a:prstGeom>
        </p:spPr>
        <p:txBody>
          <a:bodyPr>
            <a:noAutofit/>
          </a:bodyPr>
          <a:lstStyle/>
          <a:p>
            <a:pPr lvl="0">
              <a:spcBef>
                <a:spcPct val="0"/>
              </a:spcBef>
              <a:defRPr/>
            </a:pPr>
            <a:r>
              <a:rPr lang="en-US" sz="3520" dirty="0" smtClean="0">
                <a:solidFill>
                  <a:srgbClr val="6D6E71"/>
                </a:solidFill>
                <a:ea typeface="+mj-ea"/>
                <a:cs typeface="+mj-cs"/>
              </a:rPr>
              <a:t>Official Unemployment Is Back to Normal …</a:t>
            </a:r>
            <a:endParaRPr lang="en-US" sz="3520" dirty="0">
              <a:solidFill>
                <a:srgbClr val="6D6E71"/>
              </a:solidFill>
              <a:ea typeface="+mj-ea"/>
              <a:cs typeface="+mj-cs"/>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4049525821"/>
              </p:ext>
            </p:extLst>
          </p:nvPr>
        </p:nvGraphicFramePr>
        <p:xfrm>
          <a:off x="1746250" y="1717675"/>
          <a:ext cx="6759575" cy="4930775"/>
        </p:xfrm>
        <a:graphic>
          <a:graphicData uri="http://schemas.openxmlformats.org/presentationml/2006/ole">
            <mc:AlternateContent xmlns:mc="http://schemas.openxmlformats.org/markup-compatibility/2006">
              <mc:Choice xmlns:v="urn:schemas-microsoft-com:vml" Requires="v">
                <p:oleObj spid="_x0000_s591053"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746250" y="1717675"/>
                        <a:ext cx="6759575" cy="4930775"/>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49</a:t>
            </a:r>
          </a:p>
        </p:txBody>
      </p:sp>
    </p:spTree>
    <p:custDataLst>
      <p:tags r:id="rId2"/>
    </p:custDataLst>
    <p:extLst>
      <p:ext uri="{BB962C8B-B14F-4D97-AF65-F5344CB8AC3E}">
        <p14:creationId xmlns:p14="http://schemas.microsoft.com/office/powerpoint/2010/main" val="1832740593"/>
      </p:ext>
    </p:extLst>
  </p:cSld>
  <p:clrMapOvr>
    <a:masterClrMapping/>
  </p:clrMapOvr>
  <p:transition/>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5" y="1298448"/>
            <a:ext cx="8804529" cy="5638818"/>
          </a:xfrm>
          <a:prstGeom prst="rect">
            <a:avLst/>
          </a:prstGeom>
          <a:noFill/>
          <a:ln w="9525">
            <a:noFill/>
            <a:miter lim="800000"/>
            <a:headEnd/>
            <a:tailEnd/>
          </a:ln>
        </p:spPr>
        <p:txBody>
          <a:bodyPr wrap="square" lIns="45132" tIns="45132" rIns="45132" bIns="45132">
            <a:spAutoFit/>
          </a:bodyPr>
          <a:lstStyle/>
          <a:p>
            <a:r>
              <a:rPr lang="en-US" sz="1600" dirty="0"/>
              <a:t>Percent of the labor force</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Labor. Updated through </a:t>
            </a:r>
            <a:r>
              <a:rPr lang="en-US" sz="600" i="1" dirty="0" smtClean="0">
                <a:solidFill>
                  <a:srgbClr val="E56177"/>
                </a:solidFill>
              </a:rPr>
              <a:t>August 2019</a:t>
            </a:r>
            <a:r>
              <a:rPr lang="en-US" sz="600" i="1" dirty="0">
                <a:solidFill>
                  <a:srgbClr val="E56177"/>
                </a:solidFill>
              </a:rPr>
              <a:t>.</a:t>
            </a:r>
          </a:p>
        </p:txBody>
      </p:sp>
      <p:sp>
        <p:nvSpPr>
          <p:cNvPr id="7" name="Title 1"/>
          <p:cNvSpPr txBox="1">
            <a:spLocks/>
          </p:cNvSpPr>
          <p:nvPr/>
        </p:nvSpPr>
        <p:spPr>
          <a:xfrm>
            <a:off x="670560" y="617220"/>
            <a:ext cx="9220200" cy="670560"/>
          </a:xfrm>
          <a:prstGeom prst="rect">
            <a:avLst/>
          </a:prstGeom>
        </p:spPr>
        <p:txBody>
          <a:bodyPr>
            <a:noAutofit/>
          </a:bodyPr>
          <a:lstStyle/>
          <a:p>
            <a:pPr lvl="0">
              <a:spcBef>
                <a:spcPct val="0"/>
              </a:spcBef>
              <a:defRPr/>
            </a:pPr>
            <a:r>
              <a:rPr lang="en-US" sz="3520" dirty="0" smtClean="0">
                <a:solidFill>
                  <a:srgbClr val="6D6E71"/>
                </a:solidFill>
                <a:ea typeface="+mj-ea"/>
                <a:cs typeface="+mj-cs"/>
              </a:rPr>
              <a:t>… Short- and Long- Unemployment Spells</a:t>
            </a:r>
            <a:endParaRPr lang="en-US" sz="3520" dirty="0">
              <a:solidFill>
                <a:srgbClr val="6D6E71"/>
              </a:solidFill>
              <a:ea typeface="+mj-ea"/>
              <a:cs typeface="+mj-cs"/>
            </a:endParaRPr>
          </a:p>
        </p:txBody>
      </p:sp>
      <p:graphicFrame>
        <p:nvGraphicFramePr>
          <p:cNvPr id="3" name="Object 2"/>
          <p:cNvGraphicFramePr>
            <a:graphicFrameLocks noChangeAspect="1"/>
          </p:cNvGraphicFramePr>
          <p:nvPr>
            <p:extLst>
              <p:ext uri="{D42A27DB-BD31-4B8C-83A1-F6EECF244321}">
                <p14:modId xmlns:p14="http://schemas.microsoft.com/office/powerpoint/2010/main" val="232573127"/>
              </p:ext>
            </p:extLst>
          </p:nvPr>
        </p:nvGraphicFramePr>
        <p:xfrm>
          <a:off x="1798638" y="1798638"/>
          <a:ext cx="6556375" cy="4781550"/>
        </p:xfrm>
        <a:graphic>
          <a:graphicData uri="http://schemas.openxmlformats.org/presentationml/2006/ole">
            <mc:AlternateContent xmlns:mc="http://schemas.openxmlformats.org/markup-compatibility/2006">
              <mc:Choice xmlns:v="urn:schemas-microsoft-com:vml" Requires="v">
                <p:oleObj spid="_x0000_s530764"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798638" y="1798638"/>
                        <a:ext cx="6556375" cy="4781550"/>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50</a:t>
            </a:r>
          </a:p>
        </p:txBody>
      </p:sp>
    </p:spTree>
    <p:custDataLst>
      <p:tags r:id="rId2"/>
    </p:custDataLst>
    <p:extLst>
      <p:ext uri="{BB962C8B-B14F-4D97-AF65-F5344CB8AC3E}">
        <p14:creationId xmlns:p14="http://schemas.microsoft.com/office/powerpoint/2010/main" val="2878720824"/>
      </p:ext>
    </p:extLst>
  </p:cSld>
  <p:clrMapOvr>
    <a:masterClrMapping/>
  </p:clrMapOvr>
  <p:transition/>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5" y="1298448"/>
            <a:ext cx="8804529" cy="5638818"/>
          </a:xfrm>
          <a:prstGeom prst="rect">
            <a:avLst/>
          </a:prstGeom>
          <a:noFill/>
          <a:ln w="9525">
            <a:noFill/>
            <a:miter lim="800000"/>
            <a:headEnd/>
            <a:tailEnd/>
          </a:ln>
        </p:spPr>
        <p:txBody>
          <a:bodyPr wrap="square" lIns="45132" tIns="45132" rIns="45132" bIns="45132">
            <a:spAutoFit/>
          </a:bodyPr>
          <a:lstStyle/>
          <a:p>
            <a:r>
              <a:rPr lang="en-US" sz="1600" dirty="0" smtClean="0"/>
              <a:t>Working part-time involuntarily(percent of total employment)</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a:t>
            </a:r>
            <a:r>
              <a:rPr lang="en-US" sz="600" i="1" dirty="0" smtClean="0">
                <a:solidFill>
                  <a:srgbClr val="E56177"/>
                </a:solidFill>
              </a:rPr>
              <a:t>U.S. Department of Labor. </a:t>
            </a:r>
            <a:r>
              <a:rPr lang="en-US" sz="600" i="1" dirty="0">
                <a:solidFill>
                  <a:srgbClr val="E56177"/>
                </a:solidFill>
              </a:rPr>
              <a:t>Updated through </a:t>
            </a:r>
            <a:r>
              <a:rPr lang="en-US" sz="600" i="1" dirty="0" smtClean="0">
                <a:solidFill>
                  <a:srgbClr val="E56177"/>
                </a:solidFill>
              </a:rPr>
              <a:t>August 2019.</a:t>
            </a:r>
            <a:endParaRPr lang="en-US" sz="600" i="1" dirty="0">
              <a:solidFill>
                <a:srgbClr val="E56177"/>
              </a:solidFill>
            </a:endParaRPr>
          </a:p>
        </p:txBody>
      </p:sp>
      <p:sp>
        <p:nvSpPr>
          <p:cNvPr id="7" name="Title 1"/>
          <p:cNvSpPr txBox="1">
            <a:spLocks/>
          </p:cNvSpPr>
          <p:nvPr/>
        </p:nvSpPr>
        <p:spPr>
          <a:xfrm>
            <a:off x="670560" y="617220"/>
            <a:ext cx="9220200" cy="670560"/>
          </a:xfrm>
          <a:prstGeom prst="rect">
            <a:avLst/>
          </a:prstGeom>
        </p:spPr>
        <p:txBody>
          <a:bodyPr>
            <a:noAutofit/>
          </a:bodyPr>
          <a:lstStyle/>
          <a:p>
            <a:pPr lvl="0">
              <a:spcBef>
                <a:spcPct val="0"/>
              </a:spcBef>
              <a:defRPr/>
            </a:pPr>
            <a:r>
              <a:rPr lang="en-US" sz="3520" dirty="0" smtClean="0">
                <a:solidFill>
                  <a:srgbClr val="6D6E71"/>
                </a:solidFill>
                <a:ea typeface="+mj-ea"/>
                <a:cs typeface="+mj-cs"/>
              </a:rPr>
              <a:t>Under-Employment Is Back to Normal</a:t>
            </a:r>
            <a:endParaRPr lang="en-US" sz="3520" dirty="0">
              <a:solidFill>
                <a:srgbClr val="6D6E71"/>
              </a:solidFill>
              <a:ea typeface="+mj-ea"/>
              <a:cs typeface="+mj-cs"/>
            </a:endParaRPr>
          </a:p>
        </p:txBody>
      </p:sp>
      <p:graphicFrame>
        <p:nvGraphicFramePr>
          <p:cNvPr id="3" name="Object 2"/>
          <p:cNvGraphicFramePr>
            <a:graphicFrameLocks noChangeAspect="1"/>
          </p:cNvGraphicFramePr>
          <p:nvPr>
            <p:extLst>
              <p:ext uri="{D42A27DB-BD31-4B8C-83A1-F6EECF244321}">
                <p14:modId xmlns:p14="http://schemas.microsoft.com/office/powerpoint/2010/main" val="4034477780"/>
              </p:ext>
            </p:extLst>
          </p:nvPr>
        </p:nvGraphicFramePr>
        <p:xfrm>
          <a:off x="1716088" y="1687513"/>
          <a:ext cx="6716712" cy="4899025"/>
        </p:xfrm>
        <a:graphic>
          <a:graphicData uri="http://schemas.openxmlformats.org/presentationml/2006/ole">
            <mc:AlternateContent xmlns:mc="http://schemas.openxmlformats.org/markup-compatibility/2006">
              <mc:Choice xmlns:v="urn:schemas-microsoft-com:vml" Requires="v">
                <p:oleObj spid="_x0000_s564507"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716088" y="1687513"/>
                        <a:ext cx="6716712" cy="4899025"/>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51</a:t>
            </a:r>
          </a:p>
        </p:txBody>
      </p:sp>
    </p:spTree>
    <p:custDataLst>
      <p:tags r:id="rId2"/>
    </p:custDataLst>
    <p:extLst>
      <p:ext uri="{BB962C8B-B14F-4D97-AF65-F5344CB8AC3E}">
        <p14:creationId xmlns:p14="http://schemas.microsoft.com/office/powerpoint/2010/main" val="2958188743"/>
      </p:ext>
    </p:extLst>
  </p:cSld>
  <p:clrMapOvr>
    <a:masterClrMapping/>
  </p:clrMapOvr>
  <p:transition/>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5" y="1298448"/>
            <a:ext cx="8804529" cy="5638818"/>
          </a:xfrm>
          <a:prstGeom prst="rect">
            <a:avLst/>
          </a:prstGeom>
          <a:noFill/>
          <a:ln w="9525">
            <a:noFill/>
            <a:miter lim="800000"/>
            <a:headEnd/>
            <a:tailEnd/>
          </a:ln>
        </p:spPr>
        <p:txBody>
          <a:bodyPr wrap="square" lIns="45132" tIns="45132" rIns="45132" bIns="45132">
            <a:spAutoFit/>
          </a:bodyPr>
          <a:lstStyle/>
          <a:p>
            <a:r>
              <a:rPr lang="en-US" sz="1600" dirty="0" smtClean="0"/>
              <a:t>Participation rate of selected cohorts (percent of the respective population)</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a:t>
            </a:r>
            <a:r>
              <a:rPr lang="en-US" sz="600" i="1" dirty="0" smtClean="0">
                <a:solidFill>
                  <a:srgbClr val="E56177"/>
                </a:solidFill>
              </a:rPr>
              <a:t>U.S. Department of Labor. </a:t>
            </a:r>
            <a:r>
              <a:rPr lang="en-US" sz="600" i="1" dirty="0">
                <a:solidFill>
                  <a:srgbClr val="E56177"/>
                </a:solidFill>
              </a:rPr>
              <a:t>Updated through </a:t>
            </a:r>
            <a:r>
              <a:rPr lang="en-US" sz="600" i="1" dirty="0" smtClean="0">
                <a:solidFill>
                  <a:srgbClr val="E56177"/>
                </a:solidFill>
              </a:rPr>
              <a:t>August 2019.</a:t>
            </a:r>
            <a:endParaRPr lang="en-US" sz="600" i="1" dirty="0">
              <a:solidFill>
                <a:srgbClr val="E56177"/>
              </a:solidFill>
            </a:endParaRPr>
          </a:p>
        </p:txBody>
      </p:sp>
      <p:sp>
        <p:nvSpPr>
          <p:cNvPr id="7" name="Title 1"/>
          <p:cNvSpPr txBox="1">
            <a:spLocks/>
          </p:cNvSpPr>
          <p:nvPr/>
        </p:nvSpPr>
        <p:spPr>
          <a:xfrm>
            <a:off x="670560" y="617220"/>
            <a:ext cx="9220200" cy="670560"/>
          </a:xfrm>
          <a:prstGeom prst="rect">
            <a:avLst/>
          </a:prstGeom>
        </p:spPr>
        <p:txBody>
          <a:bodyPr>
            <a:noAutofit/>
          </a:bodyPr>
          <a:lstStyle/>
          <a:p>
            <a:pPr lvl="0">
              <a:spcBef>
                <a:spcPct val="0"/>
              </a:spcBef>
              <a:defRPr/>
            </a:pPr>
            <a:r>
              <a:rPr lang="en-US" sz="3520" dirty="0" smtClean="0">
                <a:solidFill>
                  <a:srgbClr val="6D6E71"/>
                </a:solidFill>
                <a:ea typeface="+mj-ea"/>
                <a:cs typeface="+mj-cs"/>
              </a:rPr>
              <a:t>Hidden Unemployment Is Vanishing</a:t>
            </a:r>
            <a:endParaRPr lang="en-US" sz="3520" dirty="0">
              <a:solidFill>
                <a:srgbClr val="6D6E71"/>
              </a:solidFill>
              <a:ea typeface="+mj-ea"/>
              <a:cs typeface="+mj-cs"/>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2634827293"/>
              </p:ext>
            </p:extLst>
          </p:nvPr>
        </p:nvGraphicFramePr>
        <p:xfrm>
          <a:off x="1708150" y="1676400"/>
          <a:ext cx="6778625" cy="4943475"/>
        </p:xfrm>
        <a:graphic>
          <a:graphicData uri="http://schemas.openxmlformats.org/presentationml/2006/ole">
            <mc:AlternateContent xmlns:mc="http://schemas.openxmlformats.org/markup-compatibility/2006">
              <mc:Choice xmlns:v="urn:schemas-microsoft-com:vml" Requires="v">
                <p:oleObj spid="_x0000_s565531"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708150" y="1676400"/>
                        <a:ext cx="6778625" cy="4943475"/>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52</a:t>
            </a:r>
          </a:p>
        </p:txBody>
      </p:sp>
    </p:spTree>
    <p:custDataLst>
      <p:tags r:id="rId2"/>
    </p:custDataLst>
    <p:extLst>
      <p:ext uri="{BB962C8B-B14F-4D97-AF65-F5344CB8AC3E}">
        <p14:creationId xmlns:p14="http://schemas.microsoft.com/office/powerpoint/2010/main" val="4267994354"/>
      </p:ext>
    </p:extLst>
  </p:cSld>
  <p:clrMapOvr>
    <a:masterClrMapping/>
  </p:clrMapOvr>
  <p:transition/>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smtClean="0"/>
              <a:t>Chain PCE inflation (percent change from 12 months earlier)</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100"/>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Labor. Updated through </a:t>
            </a:r>
            <a:r>
              <a:rPr lang="en-US" sz="600" i="1" dirty="0" smtClean="0">
                <a:solidFill>
                  <a:srgbClr val="E56177"/>
                </a:solidFill>
              </a:rPr>
              <a:t>August 2019.</a:t>
            </a:r>
            <a:endParaRPr lang="en-US" sz="600" i="1" dirty="0">
              <a:solidFill>
                <a:srgbClr val="E56177"/>
              </a:solidFill>
            </a:endParaRP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rgbClr val="6D6E71"/>
                </a:solidFill>
              </a:rPr>
              <a:t>Inflation Is In the Zone and Stable</a:t>
            </a:r>
            <a:endParaRPr lang="en-US" sz="3520" dirty="0">
              <a:solidFill>
                <a:srgbClr val="6D6E71"/>
              </a:solidFill>
            </a:endParaRPr>
          </a:p>
        </p:txBody>
      </p:sp>
      <p:graphicFrame>
        <p:nvGraphicFramePr>
          <p:cNvPr id="3" name="Object 2"/>
          <p:cNvGraphicFramePr>
            <a:graphicFrameLocks noChangeAspect="1"/>
          </p:cNvGraphicFramePr>
          <p:nvPr>
            <p:extLst>
              <p:ext uri="{D42A27DB-BD31-4B8C-83A1-F6EECF244321}">
                <p14:modId xmlns:p14="http://schemas.microsoft.com/office/powerpoint/2010/main" val="4269258205"/>
              </p:ext>
            </p:extLst>
          </p:nvPr>
        </p:nvGraphicFramePr>
        <p:xfrm>
          <a:off x="1698625" y="1717675"/>
          <a:ext cx="6683375" cy="4873625"/>
        </p:xfrm>
        <a:graphic>
          <a:graphicData uri="http://schemas.openxmlformats.org/presentationml/2006/ole">
            <mc:AlternateContent xmlns:mc="http://schemas.openxmlformats.org/markup-compatibility/2006">
              <mc:Choice xmlns:v="urn:schemas-microsoft-com:vml" Requires="v">
                <p:oleObj spid="_x0000_s579836"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698625" y="1717675"/>
                        <a:ext cx="6683375" cy="4873625"/>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53</a:t>
            </a:r>
          </a:p>
        </p:txBody>
      </p:sp>
    </p:spTree>
    <p:custDataLst>
      <p:tags r:id="rId2"/>
    </p:custDataLst>
    <p:extLst>
      <p:ext uri="{BB962C8B-B14F-4D97-AF65-F5344CB8AC3E}">
        <p14:creationId xmlns:p14="http://schemas.microsoft.com/office/powerpoint/2010/main" val="811076031"/>
      </p:ext>
    </p:extLst>
  </p:cSld>
  <p:clrMapOvr>
    <a:masterClrMapping/>
  </p:clrMapOvr>
  <p:transition/>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698834"/>
          </a:xfrm>
          <a:prstGeom prst="rect">
            <a:avLst/>
          </a:prstGeom>
          <a:noFill/>
          <a:ln w="9525">
            <a:noFill/>
            <a:miter lim="800000"/>
            <a:headEnd/>
            <a:tailEnd/>
          </a:ln>
        </p:spPr>
        <p:txBody>
          <a:bodyPr wrap="square" lIns="45132" tIns="45132" rIns="45132" bIns="45132">
            <a:spAutoFit/>
          </a:bodyPr>
          <a:lstStyle/>
          <a:p>
            <a:r>
              <a:rPr lang="en-US" sz="1600" dirty="0" smtClean="0"/>
              <a:t>Steady state nominal federal funds rate (percent)</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smtClean="0">
                <a:solidFill>
                  <a:srgbClr val="E56177"/>
                </a:solidFill>
              </a:rPr>
              <a:t>Note: This discussion usually focuses on the real equilibrium federal funds rate, referred to as R*, the amount over the 2% inflation target.</a:t>
            </a:r>
          </a:p>
          <a:p>
            <a:pPr>
              <a:spcBef>
                <a:spcPts val="99"/>
              </a:spcBef>
            </a:pPr>
            <a:r>
              <a:rPr lang="en-US" sz="600" i="1" dirty="0" smtClean="0">
                <a:solidFill>
                  <a:srgbClr val="E56177"/>
                </a:solidFill>
              </a:rPr>
              <a:t>Sources</a:t>
            </a:r>
            <a:r>
              <a:rPr lang="en-US" sz="600" i="1" dirty="0">
                <a:solidFill>
                  <a:srgbClr val="E56177"/>
                </a:solidFill>
              </a:rPr>
              <a:t>: </a:t>
            </a:r>
            <a:r>
              <a:rPr lang="en-US" sz="600" i="1" dirty="0" err="1">
                <a:solidFill>
                  <a:srgbClr val="E56177"/>
                </a:solidFill>
              </a:rPr>
              <a:t>Haver</a:t>
            </a:r>
            <a:r>
              <a:rPr lang="en-US" sz="600" i="1" dirty="0">
                <a:solidFill>
                  <a:srgbClr val="E56177"/>
                </a:solidFill>
              </a:rPr>
              <a:t> Analytics; </a:t>
            </a:r>
            <a:r>
              <a:rPr lang="en-US" sz="600" i="1" dirty="0" smtClean="0">
                <a:solidFill>
                  <a:srgbClr val="E56177"/>
                </a:solidFill>
              </a:rPr>
              <a:t>Federal Reserve Board. Updated </a:t>
            </a:r>
            <a:r>
              <a:rPr lang="en-US" sz="600" i="1" dirty="0">
                <a:solidFill>
                  <a:srgbClr val="E56177"/>
                </a:solidFill>
              </a:rPr>
              <a:t>through </a:t>
            </a:r>
            <a:r>
              <a:rPr lang="en-US" sz="600" i="1" dirty="0" smtClean="0">
                <a:solidFill>
                  <a:srgbClr val="E56177"/>
                </a:solidFill>
              </a:rPr>
              <a:t>September 20, 2019</a:t>
            </a:r>
            <a:endParaRPr lang="en-US" sz="600" i="1" dirty="0">
              <a:solidFill>
                <a:srgbClr val="E56177"/>
              </a:solidFill>
            </a:endParaRP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rgbClr val="6D6E71"/>
                </a:solidFill>
                <a:ea typeface="+mj-ea"/>
                <a:cs typeface="+mj-cs"/>
              </a:rPr>
              <a:t>The Fed Has Room to Take Out Insurance</a:t>
            </a:r>
            <a:endParaRPr lang="en-US" sz="3520" dirty="0">
              <a:solidFill>
                <a:srgbClr val="6D6E71"/>
              </a:solidFill>
              <a:ea typeface="+mj-ea"/>
              <a:cs typeface="+mj-cs"/>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1389633649"/>
              </p:ext>
            </p:extLst>
          </p:nvPr>
        </p:nvGraphicFramePr>
        <p:xfrm>
          <a:off x="1708150" y="1676400"/>
          <a:ext cx="6789738" cy="4951413"/>
        </p:xfrm>
        <a:graphic>
          <a:graphicData uri="http://schemas.openxmlformats.org/presentationml/2006/ole">
            <mc:AlternateContent xmlns:mc="http://schemas.openxmlformats.org/markup-compatibility/2006">
              <mc:Choice xmlns:v="urn:schemas-microsoft-com:vml" Requires="v">
                <p:oleObj spid="_x0000_s582895"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708150" y="1676400"/>
                        <a:ext cx="6789738" cy="4951413"/>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54</a:t>
            </a:r>
          </a:p>
        </p:txBody>
      </p:sp>
    </p:spTree>
    <p:custDataLst>
      <p:tags r:id="rId2"/>
    </p:custDataLst>
    <p:extLst>
      <p:ext uri="{BB962C8B-B14F-4D97-AF65-F5344CB8AC3E}">
        <p14:creationId xmlns:p14="http://schemas.microsoft.com/office/powerpoint/2010/main" val="3290207959"/>
      </p:ext>
    </p:extLst>
  </p:cSld>
  <p:clrMapOvr>
    <a:masterClrMapping/>
  </p:clrMapOvr>
  <p:transition/>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638818"/>
          </a:xfrm>
          <a:prstGeom prst="rect">
            <a:avLst/>
          </a:prstGeom>
          <a:noFill/>
          <a:ln w="9525">
            <a:noFill/>
            <a:miter lim="800000"/>
            <a:headEnd/>
            <a:tailEnd/>
          </a:ln>
        </p:spPr>
        <p:txBody>
          <a:bodyPr wrap="square" lIns="45132" tIns="45132" rIns="45132" bIns="45132">
            <a:spAutoFit/>
          </a:bodyPr>
          <a:lstStyle/>
          <a:p>
            <a:r>
              <a:rPr lang="en-US" sz="1600" dirty="0" smtClean="0"/>
              <a:t>Nominal and real federal funds rate target (percent)</a:t>
            </a:r>
          </a:p>
          <a:p>
            <a:endParaRPr lang="en-US" sz="1400" b="1" dirty="0">
              <a:solidFill>
                <a:schemeClr val="bg1"/>
              </a:solidFill>
            </a:endParaRPr>
          </a:p>
          <a:p>
            <a:endParaRPr lang="en-US" sz="1400" b="1" dirty="0" smtClean="0">
              <a:solidFill>
                <a:schemeClr val="bg1"/>
              </a:solidFill>
            </a:endParaRPr>
          </a:p>
          <a:p>
            <a:endParaRPr lang="en-US" sz="1400" b="1" dirty="0">
              <a:solidFill>
                <a:schemeClr val="bg1"/>
              </a:solidFill>
            </a:endParaRPr>
          </a:p>
          <a:p>
            <a:endParaRPr lang="en-US" sz="1400" b="1" dirty="0" smtClean="0">
              <a:solidFill>
                <a:schemeClr val="bg1"/>
              </a:solidFill>
            </a:endParaRPr>
          </a:p>
          <a:p>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smtClean="0">
                <a:solidFill>
                  <a:srgbClr val="E56177"/>
                </a:solidFill>
              </a:rPr>
              <a:t>Sources</a:t>
            </a:r>
            <a:r>
              <a:rPr lang="en-US" sz="600" i="1" dirty="0">
                <a:solidFill>
                  <a:srgbClr val="E56177"/>
                </a:solidFill>
              </a:rPr>
              <a:t>: </a:t>
            </a:r>
            <a:r>
              <a:rPr lang="en-US" sz="600" i="1" dirty="0" err="1">
                <a:solidFill>
                  <a:srgbClr val="E56177"/>
                </a:solidFill>
              </a:rPr>
              <a:t>Haver</a:t>
            </a:r>
            <a:r>
              <a:rPr lang="en-US" sz="600" i="1" dirty="0">
                <a:solidFill>
                  <a:srgbClr val="E56177"/>
                </a:solidFill>
              </a:rPr>
              <a:t> Analytics; </a:t>
            </a:r>
            <a:r>
              <a:rPr lang="en-US" sz="600" i="1" dirty="0" smtClean="0">
                <a:solidFill>
                  <a:srgbClr val="E56177"/>
                </a:solidFill>
              </a:rPr>
              <a:t>Federal Reserve Board; U.S. Department of Commerce. Updated </a:t>
            </a:r>
            <a:r>
              <a:rPr lang="en-US" sz="600" i="1" dirty="0">
                <a:solidFill>
                  <a:srgbClr val="E56177"/>
                </a:solidFill>
              </a:rPr>
              <a:t>through </a:t>
            </a:r>
            <a:r>
              <a:rPr lang="en-US" sz="600" i="1" dirty="0" smtClean="0">
                <a:solidFill>
                  <a:srgbClr val="E56177"/>
                </a:solidFill>
              </a:rPr>
              <a:t>June 2019 (inflation) and August 16, 2019 (interest rates)</a:t>
            </a:r>
            <a:endParaRPr lang="en-US" sz="600" i="1" dirty="0">
              <a:solidFill>
                <a:srgbClr val="E56177"/>
              </a:solidFill>
            </a:endParaRP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rgbClr val="6D6E71"/>
                </a:solidFill>
                <a:ea typeface="+mj-ea"/>
                <a:cs typeface="+mj-cs"/>
              </a:rPr>
              <a:t>It’s Still Easy by Historical Standards</a:t>
            </a:r>
            <a:endParaRPr lang="en-US" sz="3520" dirty="0">
              <a:solidFill>
                <a:srgbClr val="6D6E71"/>
              </a:solidFill>
              <a:ea typeface="+mj-ea"/>
              <a:cs typeface="+mj-cs"/>
            </a:endParaRPr>
          </a:p>
        </p:txBody>
      </p:sp>
      <p:graphicFrame>
        <p:nvGraphicFramePr>
          <p:cNvPr id="3" name="Object 2"/>
          <p:cNvGraphicFramePr>
            <a:graphicFrameLocks noChangeAspect="1"/>
          </p:cNvGraphicFramePr>
          <p:nvPr>
            <p:extLst>
              <p:ext uri="{D42A27DB-BD31-4B8C-83A1-F6EECF244321}">
                <p14:modId xmlns:p14="http://schemas.microsoft.com/office/powerpoint/2010/main" val="963651334"/>
              </p:ext>
            </p:extLst>
          </p:nvPr>
        </p:nvGraphicFramePr>
        <p:xfrm>
          <a:off x="1828801" y="1828801"/>
          <a:ext cx="5962650" cy="4663676"/>
        </p:xfrm>
        <a:graphic>
          <a:graphicData uri="http://schemas.openxmlformats.org/presentationml/2006/ole">
            <mc:AlternateContent xmlns:mc="http://schemas.openxmlformats.org/markup-compatibility/2006">
              <mc:Choice xmlns:v="urn:schemas-microsoft-com:vml" Requires="v">
                <p:oleObj spid="_x0000_s601260" name="Worksheet" r:id="rId5" imgW="6295644" imgH="4923929" progId="Excel.Sheet.12">
                  <p:link updateAutomatic="1"/>
                </p:oleObj>
              </mc:Choice>
              <mc:Fallback>
                <p:oleObj name="Worksheet" r:id="rId5" imgW="6295644" imgH="4923929" progId="Excel.Sheet.12">
                  <p:link updateAutomatic="1"/>
                  <p:pic>
                    <p:nvPicPr>
                      <p:cNvPr id="0" name=""/>
                      <p:cNvPicPr/>
                      <p:nvPr/>
                    </p:nvPicPr>
                    <p:blipFill>
                      <a:blip r:embed="rId6"/>
                      <a:stretch>
                        <a:fillRect/>
                      </a:stretch>
                    </p:blipFill>
                    <p:spPr>
                      <a:xfrm>
                        <a:off x="1828801" y="1828801"/>
                        <a:ext cx="5962650" cy="4663676"/>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55</a:t>
            </a:r>
          </a:p>
        </p:txBody>
      </p:sp>
    </p:spTree>
    <p:custDataLst>
      <p:tags r:id="rId2"/>
    </p:custDataLst>
    <p:extLst>
      <p:ext uri="{BB962C8B-B14F-4D97-AF65-F5344CB8AC3E}">
        <p14:creationId xmlns:p14="http://schemas.microsoft.com/office/powerpoint/2010/main" val="3336086077"/>
      </p:ext>
    </p:extLst>
  </p:cSld>
  <p:clrMapOvr>
    <a:masterClrMapping/>
  </p:clrMapOvr>
  <p:transition/>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5398904"/>
          </a:xfrm>
          <a:prstGeom prst="rect">
            <a:avLst/>
          </a:prstGeom>
          <a:noFill/>
          <a:ln w="9525">
            <a:noFill/>
            <a:miter lim="800000"/>
            <a:headEnd/>
            <a:tailEnd/>
          </a:ln>
        </p:spPr>
        <p:txBody>
          <a:bodyPr wrap="square" lIns="45715" tIns="45715" rIns="45715" bIns="45715">
            <a:spAutoFit/>
          </a:bodyPr>
          <a:lstStyle/>
          <a:p>
            <a:r>
              <a:rPr lang="en-US" sz="1600" dirty="0" smtClean="0"/>
              <a:t>Nominal GDP and the value of all publicly-traded equities (billions of dollars)</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r>
              <a:rPr lang="en-US" sz="600" i="1" dirty="0" smtClean="0">
                <a:solidFill>
                  <a:srgbClr val="E56177"/>
                </a:solidFill>
              </a:rPr>
              <a:t>Sources</a:t>
            </a:r>
            <a:r>
              <a:rPr lang="en-US" sz="600" i="1" dirty="0">
                <a:solidFill>
                  <a:srgbClr val="E56177"/>
                </a:solidFill>
              </a:rPr>
              <a:t>: </a:t>
            </a:r>
            <a:r>
              <a:rPr lang="en-US" sz="600" i="1" dirty="0" err="1">
                <a:solidFill>
                  <a:srgbClr val="E56177"/>
                </a:solidFill>
              </a:rPr>
              <a:t>Haver</a:t>
            </a:r>
            <a:r>
              <a:rPr lang="en-US" sz="600" i="1" dirty="0">
                <a:solidFill>
                  <a:srgbClr val="E56177"/>
                </a:solidFill>
              </a:rPr>
              <a:t> Analytics; U.S. Department of Labor. Updated through </a:t>
            </a:r>
            <a:r>
              <a:rPr lang="en-US" sz="600" i="1" dirty="0" smtClean="0">
                <a:solidFill>
                  <a:srgbClr val="E56177"/>
                </a:solidFill>
              </a:rPr>
              <a:t>2019 Q2 (GDP) and August 17, </a:t>
            </a:r>
            <a:r>
              <a:rPr lang="en-US" sz="600" i="1" dirty="0">
                <a:solidFill>
                  <a:srgbClr val="E56177"/>
                </a:solidFill>
              </a:rPr>
              <a:t>2019 </a:t>
            </a:r>
            <a:r>
              <a:rPr lang="en-US" sz="600" i="1" dirty="0" smtClean="0">
                <a:solidFill>
                  <a:srgbClr val="E56177"/>
                </a:solidFill>
              </a:rPr>
              <a:t>(stocks).</a:t>
            </a:r>
            <a:endParaRPr lang="en-US" sz="600" i="1" dirty="0">
              <a:solidFill>
                <a:srgbClr val="E56177"/>
              </a:solidFill>
            </a:endParaRP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rgbClr val="6D6E71"/>
                </a:solidFill>
              </a:rPr>
              <a:t>Investors Know It</a:t>
            </a:r>
            <a:endParaRPr lang="en-US" sz="3520" dirty="0">
              <a:solidFill>
                <a:srgbClr val="6D6E71"/>
              </a:solidFill>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3343668901"/>
              </p:ext>
            </p:extLst>
          </p:nvPr>
        </p:nvGraphicFramePr>
        <p:xfrm>
          <a:off x="1828800" y="1828801"/>
          <a:ext cx="6099243" cy="4448992"/>
        </p:xfrm>
        <a:graphic>
          <a:graphicData uri="http://schemas.openxmlformats.org/presentationml/2006/ole">
            <mc:AlternateContent xmlns:mc="http://schemas.openxmlformats.org/markup-compatibility/2006">
              <mc:Choice xmlns:v="urn:schemas-microsoft-com:vml" Requires="v">
                <p:oleObj spid="_x0000_s602284" name="Worksheet" r:id="rId5" imgW="8763113" imgH="6391170" progId="Excel.Sheet.12">
                  <p:embed/>
                </p:oleObj>
              </mc:Choice>
              <mc:Fallback>
                <p:oleObj name="Worksheet" r:id="rId5" imgW="8763113" imgH="6391170" progId="Excel.Sheet.12">
                  <p:embed/>
                  <p:pic>
                    <p:nvPicPr>
                      <p:cNvPr id="0" name=""/>
                      <p:cNvPicPr/>
                      <p:nvPr/>
                    </p:nvPicPr>
                    <p:blipFill>
                      <a:blip r:embed="rId6"/>
                      <a:stretch>
                        <a:fillRect/>
                      </a:stretch>
                    </p:blipFill>
                    <p:spPr>
                      <a:xfrm>
                        <a:off x="1828800" y="1828801"/>
                        <a:ext cx="6099243" cy="4448992"/>
                      </a:xfrm>
                      <a:prstGeom prst="rect">
                        <a:avLst/>
                      </a:prstGeom>
                    </p:spPr>
                  </p:pic>
                </p:oleObj>
              </mc:Fallback>
            </mc:AlternateContent>
          </a:graphicData>
        </a:graphic>
      </p:graphicFrame>
      <p:sp>
        <p:nvSpPr>
          <p:cNvPr id="8" name="Explosion 1 7"/>
          <p:cNvSpPr/>
          <p:nvPr/>
        </p:nvSpPr>
        <p:spPr>
          <a:xfrm>
            <a:off x="85725" y="76200"/>
            <a:ext cx="514350" cy="541020"/>
          </a:xfrm>
          <a:prstGeom prst="irregularSeal1">
            <a:avLst/>
          </a:prstGeom>
          <a:solidFill>
            <a:srgbClr val="FFFF00"/>
          </a:solidFill>
          <a:ln w="9525">
            <a:solidFill>
              <a:schemeClr val="tx2"/>
            </a:solidFill>
          </a:ln>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0">
            <a:prstTxWarp prst="textNoShape">
              <a:avLst/>
            </a:prstTxWarp>
            <a:noAutofit/>
          </a:bodyPr>
          <a:lstStyle/>
          <a:p>
            <a:pPr algn="ctr">
              <a:lnSpc>
                <a:spcPct val="110000"/>
              </a:lnSpc>
            </a:pPr>
            <a:endParaRPr lang="en-US" sz="1200" dirty="0" smtClean="0">
              <a:solidFill>
                <a:schemeClr val="tx2"/>
              </a:solidFill>
            </a:endParaRPr>
          </a:p>
        </p:txBody>
      </p:sp>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56</a:t>
            </a:r>
          </a:p>
        </p:txBody>
      </p:sp>
    </p:spTree>
    <p:custDataLst>
      <p:tags r:id="rId2"/>
    </p:custDataLst>
    <p:extLst>
      <p:ext uri="{BB962C8B-B14F-4D97-AF65-F5344CB8AC3E}">
        <p14:creationId xmlns:p14="http://schemas.microsoft.com/office/powerpoint/2010/main" val="1862181417"/>
      </p:ext>
    </p:extLst>
  </p:cSld>
  <p:clrMapOvr>
    <a:masterClrMapping/>
  </p:clrMapOvr>
  <p:transition/>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5398904"/>
          </a:xfrm>
          <a:prstGeom prst="rect">
            <a:avLst/>
          </a:prstGeom>
          <a:noFill/>
          <a:ln w="9525">
            <a:noFill/>
            <a:miter lim="800000"/>
            <a:headEnd/>
            <a:tailEnd/>
          </a:ln>
        </p:spPr>
        <p:txBody>
          <a:bodyPr wrap="square" lIns="45715" tIns="45715" rIns="45715" bIns="45715">
            <a:spAutoFit/>
          </a:bodyPr>
          <a:lstStyle/>
          <a:p>
            <a:r>
              <a:rPr lang="en-US" sz="1600" dirty="0" smtClean="0"/>
              <a:t>The value of all publicly-traded equities (ratio to nominal GDP)</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r>
              <a:rPr lang="en-US" sz="600" i="1" dirty="0" smtClean="0">
                <a:solidFill>
                  <a:srgbClr val="E56177"/>
                </a:solidFill>
              </a:rPr>
              <a:t>Sources</a:t>
            </a:r>
            <a:r>
              <a:rPr lang="en-US" sz="600" i="1" dirty="0">
                <a:solidFill>
                  <a:srgbClr val="E56177"/>
                </a:solidFill>
              </a:rPr>
              <a:t>: </a:t>
            </a:r>
            <a:r>
              <a:rPr lang="en-US" sz="600" i="1" dirty="0" err="1">
                <a:solidFill>
                  <a:srgbClr val="E56177"/>
                </a:solidFill>
              </a:rPr>
              <a:t>Haver</a:t>
            </a:r>
            <a:r>
              <a:rPr lang="en-US" sz="600" i="1" dirty="0">
                <a:solidFill>
                  <a:srgbClr val="E56177"/>
                </a:solidFill>
              </a:rPr>
              <a:t> Analytics; U.S. Department of Labor. Updated through </a:t>
            </a:r>
            <a:r>
              <a:rPr lang="en-US" sz="600" i="1" dirty="0" smtClean="0">
                <a:solidFill>
                  <a:srgbClr val="E56177"/>
                </a:solidFill>
              </a:rPr>
              <a:t>2019 Q2 (GDP) and August 17, </a:t>
            </a:r>
            <a:r>
              <a:rPr lang="en-US" sz="600" i="1" dirty="0">
                <a:solidFill>
                  <a:srgbClr val="E56177"/>
                </a:solidFill>
              </a:rPr>
              <a:t>2019 </a:t>
            </a:r>
            <a:r>
              <a:rPr lang="en-US" sz="600" i="1" dirty="0" smtClean="0">
                <a:solidFill>
                  <a:srgbClr val="E56177"/>
                </a:solidFill>
              </a:rPr>
              <a:t>(stocks).</a:t>
            </a:r>
            <a:endParaRPr lang="en-US" sz="600" i="1" dirty="0">
              <a:solidFill>
                <a:srgbClr val="E56177"/>
              </a:solidFill>
            </a:endParaRP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rgbClr val="6D6E71"/>
                </a:solidFill>
              </a:rPr>
              <a:t>Not the Look of Recession Worry</a:t>
            </a:r>
            <a:endParaRPr lang="en-US" sz="3520" dirty="0">
              <a:solidFill>
                <a:srgbClr val="6D6E71"/>
              </a:solidFill>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4245578926"/>
              </p:ext>
            </p:extLst>
          </p:nvPr>
        </p:nvGraphicFramePr>
        <p:xfrm>
          <a:off x="1828800" y="1828801"/>
          <a:ext cx="6099243" cy="4448992"/>
        </p:xfrm>
        <a:graphic>
          <a:graphicData uri="http://schemas.openxmlformats.org/presentationml/2006/ole">
            <mc:AlternateContent xmlns:mc="http://schemas.openxmlformats.org/markup-compatibility/2006">
              <mc:Choice xmlns:v="urn:schemas-microsoft-com:vml" Requires="v">
                <p:oleObj spid="_x0000_s690225" name="Worksheet" r:id="rId5" imgW="8763113" imgH="6391170" progId="Excel.Sheet.12">
                  <p:embed/>
                </p:oleObj>
              </mc:Choice>
              <mc:Fallback>
                <p:oleObj name="Worksheet" r:id="rId5" imgW="8763113" imgH="6391170" progId="Excel.Sheet.12">
                  <p:embed/>
                  <p:pic>
                    <p:nvPicPr>
                      <p:cNvPr id="0" name=""/>
                      <p:cNvPicPr/>
                      <p:nvPr/>
                    </p:nvPicPr>
                    <p:blipFill>
                      <a:blip r:embed="rId6"/>
                      <a:stretch>
                        <a:fillRect/>
                      </a:stretch>
                    </p:blipFill>
                    <p:spPr>
                      <a:xfrm>
                        <a:off x="1828800" y="1828801"/>
                        <a:ext cx="6099243" cy="4448992"/>
                      </a:xfrm>
                      <a:prstGeom prst="rect">
                        <a:avLst/>
                      </a:prstGeom>
                    </p:spPr>
                  </p:pic>
                </p:oleObj>
              </mc:Fallback>
            </mc:AlternateContent>
          </a:graphicData>
        </a:graphic>
      </p:graphicFrame>
      <p:sp>
        <p:nvSpPr>
          <p:cNvPr id="8" name="Explosion 1 7"/>
          <p:cNvSpPr/>
          <p:nvPr/>
        </p:nvSpPr>
        <p:spPr>
          <a:xfrm>
            <a:off x="85725" y="76200"/>
            <a:ext cx="514350" cy="541020"/>
          </a:xfrm>
          <a:prstGeom prst="irregularSeal1">
            <a:avLst/>
          </a:prstGeom>
          <a:solidFill>
            <a:srgbClr val="FFFF00"/>
          </a:solidFill>
          <a:ln w="9525">
            <a:solidFill>
              <a:schemeClr val="tx2"/>
            </a:solidFill>
          </a:ln>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0">
            <a:prstTxWarp prst="textNoShape">
              <a:avLst/>
            </a:prstTxWarp>
            <a:noAutofit/>
          </a:bodyPr>
          <a:lstStyle/>
          <a:p>
            <a:pPr algn="ctr">
              <a:lnSpc>
                <a:spcPct val="110000"/>
              </a:lnSpc>
            </a:pPr>
            <a:endParaRPr lang="en-US" sz="1200" dirty="0" smtClean="0">
              <a:solidFill>
                <a:schemeClr val="tx2"/>
              </a:solidFill>
            </a:endParaRPr>
          </a:p>
        </p:txBody>
      </p:sp>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6</a:t>
            </a:r>
          </a:p>
        </p:txBody>
      </p:sp>
    </p:spTree>
    <p:custDataLst>
      <p:tags r:id="rId2"/>
    </p:custDataLst>
    <p:extLst>
      <p:ext uri="{BB962C8B-B14F-4D97-AF65-F5344CB8AC3E}">
        <p14:creationId xmlns:p14="http://schemas.microsoft.com/office/powerpoint/2010/main" val="1480007049"/>
      </p:ext>
    </p:extLst>
  </p:cSld>
  <p:clrMapOvr>
    <a:masterClrMapping/>
  </p:clrMapOvr>
  <p:transition/>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txBox="1">
            <a:spLocks/>
          </p:cNvSpPr>
          <p:nvPr/>
        </p:nvSpPr>
        <p:spPr>
          <a:xfrm>
            <a:off x="483413" y="2379345"/>
            <a:ext cx="9136837" cy="673913"/>
          </a:xfrm>
          <a:prstGeom prst="rect">
            <a:avLst/>
          </a:prstGeom>
        </p:spPr>
        <p:txBody>
          <a:bodyPr/>
          <a:lstStyle/>
          <a:p>
            <a:pPr lvl="0" algn="ctr">
              <a:spcBef>
                <a:spcPct val="0"/>
              </a:spcBef>
              <a:defRPr/>
            </a:pPr>
            <a:r>
              <a:rPr lang="en-US" sz="5000" dirty="0" smtClean="0">
                <a:solidFill>
                  <a:schemeClr val="tx2"/>
                </a:solidFill>
              </a:rPr>
              <a:t>It Is the Worst of Times for Those Displaced by Technology</a:t>
            </a:r>
            <a:endParaRPr lang="en-US" sz="5000" dirty="0">
              <a:solidFill>
                <a:schemeClr val="tx2"/>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57</a:t>
            </a:r>
          </a:p>
        </p:txBody>
      </p:sp>
    </p:spTree>
    <p:custDataLst>
      <p:tags r:id="rId1"/>
    </p:custDataLst>
    <p:extLst>
      <p:ext uri="{BB962C8B-B14F-4D97-AF65-F5344CB8AC3E}">
        <p14:creationId xmlns:p14="http://schemas.microsoft.com/office/powerpoint/2010/main" val="2900890226"/>
      </p:ext>
    </p:extLst>
  </p:cSld>
  <p:clrMapOvr>
    <a:masterClrMapping/>
  </p:clrMapOvr>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7848600" cy="5698834"/>
          </a:xfrm>
          <a:prstGeom prst="rect">
            <a:avLst/>
          </a:prstGeom>
          <a:noFill/>
          <a:ln w="9525">
            <a:noFill/>
            <a:miter lim="800000"/>
            <a:headEnd/>
            <a:tailEnd/>
          </a:ln>
        </p:spPr>
        <p:txBody>
          <a:bodyPr wrap="square" lIns="45132" tIns="45132" rIns="45132" bIns="45132">
            <a:spAutoFit/>
          </a:bodyPr>
          <a:lstStyle/>
          <a:p>
            <a:r>
              <a:rPr lang="en-US" sz="1600" dirty="0"/>
              <a:t>Gini coefficient (0=maximum equality, 1=minimal distribution)</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NBER-designated recessions; Census Bureau. Updated through 2016.</a:t>
            </a:r>
          </a:p>
        </p:txBody>
      </p:sp>
      <p:sp>
        <p:nvSpPr>
          <p:cNvPr id="8" name="Title 1"/>
          <p:cNvSpPr txBox="1">
            <a:spLocks/>
          </p:cNvSpPr>
          <p:nvPr/>
        </p:nvSpPr>
        <p:spPr>
          <a:xfrm>
            <a:off x="673913" y="617220"/>
            <a:ext cx="9384487" cy="673913"/>
          </a:xfrm>
          <a:prstGeom prst="rect">
            <a:avLst/>
          </a:prstGeom>
        </p:spPr>
        <p:txBody>
          <a:bodyPr/>
          <a:lstStyle/>
          <a:p>
            <a:pPr lvl="0">
              <a:spcBef>
                <a:spcPct val="0"/>
              </a:spcBef>
              <a:defRPr/>
            </a:pPr>
            <a:r>
              <a:rPr lang="en-US" sz="3300" dirty="0" smtClean="0">
                <a:solidFill>
                  <a:srgbClr val="6D6E71"/>
                </a:solidFill>
                <a:latin typeface="Arial" panose="020B0604020202020204" pitchFamily="34" charset="0"/>
                <a:cs typeface="Arial" panose="020B0604020202020204" pitchFamily="34" charset="0"/>
              </a:rPr>
              <a:t>What’s Up With This?</a:t>
            </a:r>
            <a:endParaRPr lang="en-US" sz="3300" dirty="0">
              <a:solidFill>
                <a:srgbClr val="6D6E71"/>
              </a:solidFill>
              <a:latin typeface="Arial" panose="020B0604020202020204" pitchFamily="34" charset="0"/>
              <a:cs typeface="Arial" panose="020B0604020202020204" pitchFamily="34" charset="0"/>
            </a:endParaRPr>
          </a:p>
        </p:txBody>
      </p:sp>
      <p:graphicFrame>
        <p:nvGraphicFramePr>
          <p:cNvPr id="2" name="Object 1"/>
          <p:cNvGraphicFramePr>
            <a:graphicFrameLocks noChangeAspect="1"/>
          </p:cNvGraphicFramePr>
          <p:nvPr>
            <p:extLst/>
          </p:nvPr>
        </p:nvGraphicFramePr>
        <p:xfrm>
          <a:off x="1828799" y="1828800"/>
          <a:ext cx="6453107" cy="4705350"/>
        </p:xfrm>
        <a:graphic>
          <a:graphicData uri="http://schemas.openxmlformats.org/presentationml/2006/ole">
            <mc:AlternateContent xmlns:mc="http://schemas.openxmlformats.org/markup-compatibility/2006">
              <mc:Choice xmlns:v="urn:schemas-microsoft-com:vml" Requires="v">
                <p:oleObj spid="_x0000_s685109"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828799" y="1828800"/>
                        <a:ext cx="6453107" cy="4705350"/>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58</a:t>
            </a:r>
          </a:p>
        </p:txBody>
      </p:sp>
    </p:spTree>
    <p:custDataLst>
      <p:tags r:id="rId2"/>
    </p:custDataLst>
    <p:extLst>
      <p:ext uri="{BB962C8B-B14F-4D97-AF65-F5344CB8AC3E}">
        <p14:creationId xmlns:p14="http://schemas.microsoft.com/office/powerpoint/2010/main" val="3484035844"/>
      </p:ext>
    </p:extLst>
  </p:cSld>
  <p:clrMapOvr>
    <a:masterClrMapping/>
  </p:clrMapOvr>
  <p:transition/>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smtClean="0"/>
              <a:t>Income share (percentage of Gross Domestic Income)</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100"/>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NBER-designated recessions; U.S. Department of Commerce. Updated through </a:t>
            </a:r>
            <a:r>
              <a:rPr lang="en-US" sz="600" i="1" dirty="0" smtClean="0">
                <a:solidFill>
                  <a:srgbClr val="E56177"/>
                </a:solidFill>
              </a:rPr>
              <a:t>2018 </a:t>
            </a:r>
            <a:r>
              <a:rPr lang="en-US" sz="600" i="1" dirty="0">
                <a:solidFill>
                  <a:srgbClr val="E56177"/>
                </a:solidFill>
              </a:rPr>
              <a:t>Q4.</a:t>
            </a: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rgbClr val="6D6E71"/>
                </a:solidFill>
              </a:rPr>
              <a:t>This Is the Face of Innovation …</a:t>
            </a:r>
            <a:endParaRPr lang="en-US" sz="3520" dirty="0">
              <a:solidFill>
                <a:srgbClr val="6D6E71"/>
              </a:solidFill>
            </a:endParaRPr>
          </a:p>
        </p:txBody>
      </p:sp>
      <p:graphicFrame>
        <p:nvGraphicFramePr>
          <p:cNvPr id="3" name="Object 2"/>
          <p:cNvGraphicFramePr>
            <a:graphicFrameLocks noChangeAspect="1"/>
          </p:cNvGraphicFramePr>
          <p:nvPr>
            <p:extLst/>
          </p:nvPr>
        </p:nvGraphicFramePr>
        <p:xfrm>
          <a:off x="1690688" y="1719262"/>
          <a:ext cx="6680498" cy="4872037"/>
        </p:xfrm>
        <a:graphic>
          <a:graphicData uri="http://schemas.openxmlformats.org/presentationml/2006/ole">
            <mc:AlternateContent xmlns:mc="http://schemas.openxmlformats.org/markup-compatibility/2006">
              <mc:Choice xmlns:v="urn:schemas-microsoft-com:vml" Requires="v">
                <p:oleObj spid="_x0000_s621698"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690688" y="1719262"/>
                        <a:ext cx="6680498" cy="4872037"/>
                      </a:xfrm>
                      <a:prstGeom prst="rect">
                        <a:avLst/>
                      </a:prstGeom>
                    </p:spPr>
                  </p:pic>
                </p:oleObj>
              </mc:Fallback>
            </mc:AlternateContent>
          </a:graphicData>
        </a:graphic>
      </p:graphicFrame>
      <p:sp>
        <p:nvSpPr>
          <p:cNvPr id="6" name="Explosion 1 5"/>
          <p:cNvSpPr/>
          <p:nvPr/>
        </p:nvSpPr>
        <p:spPr>
          <a:xfrm>
            <a:off x="85725" y="76200"/>
            <a:ext cx="514350" cy="541020"/>
          </a:xfrm>
          <a:prstGeom prst="irregularSeal1">
            <a:avLst/>
          </a:prstGeom>
          <a:solidFill>
            <a:srgbClr val="FFFF00"/>
          </a:solidFill>
          <a:ln w="9525">
            <a:solidFill>
              <a:schemeClr val="tx2"/>
            </a:solidFill>
          </a:ln>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0">
            <a:prstTxWarp prst="textNoShape">
              <a:avLst/>
            </a:prstTxWarp>
            <a:noAutofit/>
          </a:bodyPr>
          <a:lstStyle/>
          <a:p>
            <a:pPr algn="ctr">
              <a:lnSpc>
                <a:spcPct val="110000"/>
              </a:lnSpc>
            </a:pPr>
            <a:endParaRPr lang="en-US" sz="1200" dirty="0" smtClean="0">
              <a:solidFill>
                <a:schemeClr val="tx2"/>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59</a:t>
            </a:r>
          </a:p>
        </p:txBody>
      </p:sp>
    </p:spTree>
    <p:custDataLst>
      <p:tags r:id="rId2"/>
    </p:custDataLst>
    <p:extLst>
      <p:ext uri="{BB962C8B-B14F-4D97-AF65-F5344CB8AC3E}">
        <p14:creationId xmlns:p14="http://schemas.microsoft.com/office/powerpoint/2010/main" val="2770997312"/>
      </p:ext>
    </p:extLst>
  </p:cSld>
  <p:clrMapOvr>
    <a:masterClrMapping/>
  </p:clrMapOvr>
  <p:transition/>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smtClean="0"/>
              <a:t>Labor productivity and real hourly compensation (ratio to respective 1985 Q4 level)</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100"/>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Commerce. Updated through 2018 Q3.</a:t>
            </a:r>
          </a:p>
        </p:txBody>
      </p:sp>
      <p:sp>
        <p:nvSpPr>
          <p:cNvPr id="8" name="Title 1"/>
          <p:cNvSpPr txBox="1">
            <a:spLocks/>
          </p:cNvSpPr>
          <p:nvPr/>
        </p:nvSpPr>
        <p:spPr>
          <a:xfrm>
            <a:off x="673912" y="617220"/>
            <a:ext cx="9384487" cy="673913"/>
          </a:xfrm>
          <a:prstGeom prst="rect">
            <a:avLst/>
          </a:prstGeom>
        </p:spPr>
        <p:txBody>
          <a:bodyPr/>
          <a:lstStyle/>
          <a:p>
            <a:pPr lvl="0">
              <a:spcBef>
                <a:spcPct val="0"/>
              </a:spcBef>
              <a:defRPr/>
            </a:pPr>
            <a:r>
              <a:rPr lang="en-US" sz="3520" dirty="0" smtClean="0">
                <a:solidFill>
                  <a:srgbClr val="6D6E71"/>
                </a:solidFill>
              </a:rPr>
              <a:t>… That Our Textbooks Don’t Talk About</a:t>
            </a:r>
            <a:endParaRPr lang="en-US" sz="3520" dirty="0">
              <a:solidFill>
                <a:srgbClr val="6D6E71"/>
              </a:solidFill>
            </a:endParaRPr>
          </a:p>
        </p:txBody>
      </p:sp>
      <p:graphicFrame>
        <p:nvGraphicFramePr>
          <p:cNvPr id="2" name="Object 1"/>
          <p:cNvGraphicFramePr>
            <a:graphicFrameLocks noChangeAspect="1"/>
          </p:cNvGraphicFramePr>
          <p:nvPr>
            <p:extLst/>
          </p:nvPr>
        </p:nvGraphicFramePr>
        <p:xfrm>
          <a:off x="1714500" y="1755647"/>
          <a:ext cx="6616756" cy="4826127"/>
        </p:xfrm>
        <a:graphic>
          <a:graphicData uri="http://schemas.openxmlformats.org/presentationml/2006/ole">
            <mc:AlternateContent xmlns:mc="http://schemas.openxmlformats.org/markup-compatibility/2006">
              <mc:Choice xmlns:v="urn:schemas-microsoft-com:vml" Requires="v">
                <p:oleObj spid="_x0000_s622722"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714500" y="1755647"/>
                        <a:ext cx="6616756" cy="4826127"/>
                      </a:xfrm>
                      <a:prstGeom prst="rect">
                        <a:avLst/>
                      </a:prstGeom>
                    </p:spPr>
                  </p:pic>
                </p:oleObj>
              </mc:Fallback>
            </mc:AlternateContent>
          </a:graphicData>
        </a:graphic>
      </p:graphicFrame>
      <p:sp>
        <p:nvSpPr>
          <p:cNvPr id="6" name="Explosion 1 5"/>
          <p:cNvSpPr/>
          <p:nvPr/>
        </p:nvSpPr>
        <p:spPr>
          <a:xfrm>
            <a:off x="85725" y="76200"/>
            <a:ext cx="514350" cy="541020"/>
          </a:xfrm>
          <a:prstGeom prst="irregularSeal1">
            <a:avLst/>
          </a:prstGeom>
          <a:solidFill>
            <a:srgbClr val="FFFF00"/>
          </a:solidFill>
          <a:ln w="9525">
            <a:solidFill>
              <a:schemeClr val="tx2"/>
            </a:solidFill>
          </a:ln>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0">
            <a:prstTxWarp prst="textNoShape">
              <a:avLst/>
            </a:prstTxWarp>
            <a:noAutofit/>
          </a:bodyPr>
          <a:lstStyle/>
          <a:p>
            <a:pPr algn="ctr">
              <a:lnSpc>
                <a:spcPct val="110000"/>
              </a:lnSpc>
            </a:pPr>
            <a:endParaRPr lang="en-US" sz="1200" dirty="0" smtClean="0">
              <a:solidFill>
                <a:schemeClr val="tx2"/>
              </a:solidFill>
            </a:endParaRPr>
          </a:p>
        </p:txBody>
      </p:sp>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60</a:t>
            </a:r>
          </a:p>
        </p:txBody>
      </p:sp>
    </p:spTree>
    <p:custDataLst>
      <p:tags r:id="rId2"/>
    </p:custDataLst>
    <p:extLst>
      <p:ext uri="{BB962C8B-B14F-4D97-AF65-F5344CB8AC3E}">
        <p14:creationId xmlns:p14="http://schemas.microsoft.com/office/powerpoint/2010/main" val="1666965206"/>
      </p:ext>
    </p:extLst>
  </p:cSld>
  <p:clrMapOvr>
    <a:masterClrMapping/>
  </p:clrMapOvr>
  <p:transition/>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3" descr="Cover_State_Texas.jpg"/>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0" y="114300"/>
            <a:ext cx="10058400" cy="7543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 name="Picture 3" descr="Cover_State_Texas.jpg"/>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24448" y="114300"/>
            <a:ext cx="10058400" cy="7543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3"/>
          <p:cNvSpPr/>
          <p:nvPr/>
        </p:nvSpPr>
        <p:spPr>
          <a:xfrm>
            <a:off x="4777740" y="2296973"/>
            <a:ext cx="4610100" cy="25146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10"/>
          </a:p>
        </p:txBody>
      </p:sp>
      <p:sp>
        <p:nvSpPr>
          <p:cNvPr id="5" name="Title 1"/>
          <p:cNvSpPr txBox="1">
            <a:spLocks/>
          </p:cNvSpPr>
          <p:nvPr/>
        </p:nvSpPr>
        <p:spPr>
          <a:xfrm>
            <a:off x="-83820" y="2880360"/>
            <a:ext cx="10058400" cy="673913"/>
          </a:xfrm>
          <a:prstGeom prst="rect">
            <a:avLst/>
          </a:prstGeom>
        </p:spPr>
        <p:txBody>
          <a:bodyPr/>
          <a:lstStyle/>
          <a:p>
            <a:pPr lvl="0" algn="ctr">
              <a:spcBef>
                <a:spcPct val="0"/>
              </a:spcBef>
              <a:defRPr/>
            </a:pPr>
            <a:r>
              <a:rPr lang="en-US" sz="4840" dirty="0">
                <a:solidFill>
                  <a:schemeClr val="bg1"/>
                </a:solidFill>
                <a:latin typeface="Georgia" pitchFamily="18" charset="0"/>
              </a:rPr>
              <a:t>Appendix</a:t>
            </a:r>
            <a:r>
              <a:rPr lang="en-US" sz="4840" dirty="0">
                <a:solidFill>
                  <a:srgbClr val="6D6E71"/>
                </a:solidFill>
                <a:latin typeface="Georgia" pitchFamily="18" charset="0"/>
              </a:rPr>
              <a:t> </a:t>
            </a:r>
            <a:r>
              <a:rPr lang="en-US" sz="4840" dirty="0" smtClean="0">
                <a:solidFill>
                  <a:schemeClr val="bg1"/>
                </a:solidFill>
                <a:latin typeface="Georgia" pitchFamily="18" charset="0"/>
              </a:rPr>
              <a:t>I</a:t>
            </a:r>
            <a:r>
              <a:rPr lang="en-US" sz="4840" dirty="0" smtClean="0">
                <a:solidFill>
                  <a:srgbClr val="6D6E71"/>
                </a:solidFill>
                <a:latin typeface="Georgia" pitchFamily="18" charset="0"/>
              </a:rPr>
              <a:t>II. </a:t>
            </a:r>
            <a:r>
              <a:rPr lang="en-US" sz="4840" dirty="0">
                <a:solidFill>
                  <a:srgbClr val="6D6E71"/>
                </a:solidFill>
                <a:latin typeface="Georgia" pitchFamily="18" charset="0"/>
              </a:rPr>
              <a:t>Wisconsin</a:t>
            </a:r>
          </a:p>
        </p:txBody>
      </p:sp>
    </p:spTree>
    <p:custDataLst>
      <p:tags r:id="rId1"/>
    </p:custDataLst>
    <p:extLst>
      <p:ext uri="{BB962C8B-B14F-4D97-AF65-F5344CB8AC3E}">
        <p14:creationId xmlns:p14="http://schemas.microsoft.com/office/powerpoint/2010/main" val="234182173"/>
      </p:ext>
    </p:extLst>
  </p:cSld>
  <p:clrMapOvr>
    <a:masterClrMapping/>
  </p:clrMapOvr>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 1"/>
          <p:cNvGraphicFramePr>
            <a:graphicFrameLocks noGrp="1"/>
          </p:cNvGraphicFramePr>
          <p:nvPr>
            <p:extLst>
              <p:ext uri="{D42A27DB-BD31-4B8C-83A1-F6EECF244321}">
                <p14:modId xmlns:p14="http://schemas.microsoft.com/office/powerpoint/2010/main" val="3333144174"/>
              </p:ext>
            </p:extLst>
          </p:nvPr>
        </p:nvGraphicFramePr>
        <p:xfrm>
          <a:off x="502920" y="754380"/>
          <a:ext cx="9052561" cy="5867400"/>
        </p:xfrm>
        <a:graphic>
          <a:graphicData uri="http://schemas.openxmlformats.org/drawingml/2006/table">
            <a:tbl>
              <a:tblPr/>
              <a:tblGrid>
                <a:gridCol w="5947728"/>
                <a:gridCol w="247968"/>
                <a:gridCol w="2856865"/>
              </a:tblGrid>
              <a:tr h="490602">
                <a:tc>
                  <a:txBody>
                    <a:bodyPr/>
                    <a:lstStyle/>
                    <a:p>
                      <a:pPr marL="114300" marR="0" lvl="0" indent="0" algn="l" defTabSz="914400" rtl="0" eaLnBrk="1" fontAlgn="base" latinLnBrk="0" hangingPunct="1">
                        <a:lnSpc>
                          <a:spcPct val="115000"/>
                        </a:lnSpc>
                        <a:spcBef>
                          <a:spcPct val="0"/>
                        </a:spcBef>
                        <a:spcAft>
                          <a:spcPct val="0"/>
                        </a:spcAft>
                        <a:buClrTx/>
                        <a:buSzTx/>
                        <a:buFontTx/>
                        <a:buNone/>
                        <a:tabLst/>
                      </a:pPr>
                      <a:r>
                        <a:rPr kumimoji="0" lang="en-US" sz="2600" b="0" i="0" u="none" strike="noStrike" cap="none" normalizeH="0" baseline="0" dirty="0" smtClean="0">
                          <a:ln>
                            <a:noFill/>
                          </a:ln>
                          <a:solidFill>
                            <a:srgbClr val="BABCBE"/>
                          </a:solidFill>
                          <a:effectLst/>
                          <a:latin typeface="Arial" panose="020B0604020202020204" pitchFamily="34" charset="0"/>
                          <a:ea typeface="Calibri" pitchFamily="34" charset="0"/>
                          <a:cs typeface="Arial" panose="020B0604020202020204" pitchFamily="34" charset="0"/>
                        </a:rPr>
                        <a:t>Economic Forecast</a:t>
                      </a:r>
                      <a:endParaRPr kumimoji="0" lang="en-US" sz="2600" b="0" i="0" u="none" strike="noStrike" cap="none" normalizeH="0" baseline="0" dirty="0" smtClean="0">
                        <a:ln>
                          <a:noFill/>
                        </a:ln>
                        <a:solidFill>
                          <a:schemeClr val="tx1"/>
                        </a:solidFill>
                        <a:effectLst/>
                        <a:latin typeface="Arial" panose="020B0604020202020204" pitchFamily="34" charset="0"/>
                        <a:ea typeface="Calibri" pitchFamily="34" charset="0"/>
                        <a:cs typeface="Arial" panose="020B0604020202020204" pitchFamily="34" charset="0"/>
                      </a:endParaRPr>
                    </a:p>
                  </a:txBody>
                  <a:tcPr marL="54964" marR="54964" marT="0" marB="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endParaRPr kumimoji="0" lang="en-US" sz="900" b="0" i="0" u="none" strike="noStrike" cap="none" normalizeH="0" baseline="0" smtClean="0">
                        <a:ln>
                          <a:noFill/>
                        </a:ln>
                        <a:solidFill>
                          <a:schemeClr val="tx1"/>
                        </a:solidFill>
                        <a:effectLst/>
                        <a:latin typeface="Calibri" pitchFamily="34" charset="0"/>
                        <a:ea typeface="Calibri" pitchFamily="34" charset="0"/>
                        <a:cs typeface="Times New Roman" pitchFamily="18" charset="0"/>
                      </a:endParaRPr>
                    </a:p>
                  </a:txBody>
                  <a:tcPr marL="54964" marR="54964" marT="0" marB="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endParaRPr kumimoji="0" lang="en-US" sz="900" b="0" i="0" u="none" strike="noStrike" cap="none" normalizeH="0" baseline="0" dirty="0" smtClean="0">
                        <a:ln>
                          <a:noFill/>
                        </a:ln>
                        <a:solidFill>
                          <a:schemeClr val="tx1"/>
                        </a:solidFill>
                        <a:effectLst/>
                        <a:latin typeface="Calibri" pitchFamily="34" charset="0"/>
                        <a:ea typeface="Calibri" pitchFamily="34" charset="0"/>
                        <a:cs typeface="Times New Roman" pitchFamily="18" charset="0"/>
                      </a:endParaRPr>
                    </a:p>
                  </a:txBody>
                  <a:tcPr marL="54964" marR="54964" marT="0" marB="0" horzOverflow="overflow">
                    <a:lnL>
                      <a:noFill/>
                    </a:lnL>
                    <a:lnR>
                      <a:noFill/>
                    </a:lnR>
                    <a:lnT>
                      <a:noFill/>
                    </a:lnT>
                    <a:lnB>
                      <a:noFill/>
                    </a:lnB>
                    <a:lnTlToBr>
                      <a:noFill/>
                    </a:lnTlToBr>
                    <a:lnBlToTr>
                      <a:noFill/>
                    </a:lnBlToTr>
                    <a:noFill/>
                  </a:tcPr>
                </a:tc>
              </a:tr>
              <a:tr h="373320">
                <a:tc>
                  <a:txBody>
                    <a:bodyPr/>
                    <a:lstStyle/>
                    <a:p>
                      <a:pPr marL="0" marR="0" lvl="0" indent="0" algn="l" defTabSz="914400" rtl="0" eaLnBrk="1" fontAlgn="base" latinLnBrk="0" hangingPunct="1">
                        <a:lnSpc>
                          <a:spcPct val="115000"/>
                        </a:lnSpc>
                        <a:spcBef>
                          <a:spcPct val="0"/>
                        </a:spcBef>
                        <a:spcAft>
                          <a:spcPct val="0"/>
                        </a:spcAft>
                        <a:buClrTx/>
                        <a:buSzTx/>
                        <a:buFontTx/>
                        <a:buNone/>
                        <a:tabLst/>
                      </a:pPr>
                      <a:endParaRPr kumimoji="0" lang="en-US" sz="900" b="0" i="0" u="none" strike="noStrike" cap="none" normalizeH="0" baseline="0" dirty="0" smtClean="0">
                        <a:ln>
                          <a:noFill/>
                        </a:ln>
                        <a:solidFill>
                          <a:schemeClr val="tx1"/>
                        </a:solidFill>
                        <a:effectLst/>
                        <a:latin typeface="Calibri" pitchFamily="34" charset="0"/>
                        <a:ea typeface="Calibri" pitchFamily="34" charset="0"/>
                        <a:cs typeface="Times New Roman" pitchFamily="18" charset="0"/>
                      </a:endParaRPr>
                    </a:p>
                  </a:txBody>
                  <a:tcPr marL="54964" marR="54964" marT="0" marB="0" horzOverflow="overflow">
                    <a:lnL>
                      <a:noFill/>
                    </a:lnL>
                    <a:lnR>
                      <a:noFill/>
                    </a:lnR>
                    <a:lnT>
                      <a:noFill/>
                    </a:lnT>
                    <a:lnB w="12700" cap="flat" cmpd="sng" algn="ctr">
                      <a:solidFill>
                        <a:srgbClr val="BABCBE"/>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endParaRPr kumimoji="0" lang="en-US" sz="900" b="0" i="0" u="none" strike="noStrike" cap="none" normalizeH="0" baseline="0" smtClean="0">
                        <a:ln>
                          <a:noFill/>
                        </a:ln>
                        <a:solidFill>
                          <a:schemeClr val="tx1"/>
                        </a:solidFill>
                        <a:effectLst/>
                        <a:latin typeface="Calibri" pitchFamily="34" charset="0"/>
                        <a:ea typeface="Calibri" pitchFamily="34" charset="0"/>
                        <a:cs typeface="Times New Roman" pitchFamily="18" charset="0"/>
                      </a:endParaRPr>
                    </a:p>
                  </a:txBody>
                  <a:tcPr marL="54964" marR="54964" marT="0" marB="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endParaRPr kumimoji="0" lang="en-US" sz="900" b="0" i="0" u="none" strike="noStrike" cap="none" normalizeH="0" baseline="0" smtClean="0">
                        <a:ln>
                          <a:noFill/>
                        </a:ln>
                        <a:solidFill>
                          <a:schemeClr val="tx1"/>
                        </a:solidFill>
                        <a:effectLst/>
                        <a:latin typeface="Calibri" pitchFamily="34" charset="0"/>
                        <a:ea typeface="Calibri" pitchFamily="34" charset="0"/>
                        <a:cs typeface="Times New Roman" pitchFamily="18" charset="0"/>
                      </a:endParaRPr>
                    </a:p>
                  </a:txBody>
                  <a:tcPr marL="54964" marR="54964" marT="0" marB="0" horzOverflow="overflow">
                    <a:lnL>
                      <a:noFill/>
                    </a:lnL>
                    <a:lnR>
                      <a:noFill/>
                    </a:lnR>
                    <a:lnT>
                      <a:noFill/>
                    </a:lnT>
                    <a:lnB>
                      <a:noFill/>
                    </a:lnB>
                    <a:lnTlToBr>
                      <a:noFill/>
                    </a:lnTlToBr>
                    <a:lnBlToTr>
                      <a:noFill/>
                    </a:lnBlToTr>
                    <a:noFill/>
                  </a:tcPr>
                </a:tc>
              </a:tr>
              <a:tr h="318810">
                <a:tc>
                  <a:txBody>
                    <a:bodyPr/>
                    <a:lstStyle/>
                    <a:p>
                      <a:pPr marL="114300" marR="0" lvl="0" indent="0" algn="l" defTabSz="914400" rtl="0" eaLnBrk="1" fontAlgn="base" latinLnBrk="0" hangingPunct="1">
                        <a:lnSpc>
                          <a:spcPct val="115000"/>
                        </a:lnSpc>
                        <a:spcBef>
                          <a:spcPct val="0"/>
                        </a:spcBef>
                        <a:spcAft>
                          <a:spcPct val="0"/>
                        </a:spcAft>
                        <a:buClrTx/>
                        <a:buSzTx/>
                        <a:buFontTx/>
                        <a:buNone/>
                        <a:tabLst/>
                      </a:pPr>
                      <a:r>
                        <a:rPr kumimoji="0" lang="en-US" sz="1000" b="1" i="0" u="none" strike="noStrike" cap="none" normalizeH="0" baseline="0" smtClean="0">
                          <a:ln>
                            <a:noFill/>
                          </a:ln>
                          <a:solidFill>
                            <a:srgbClr val="88ABD5"/>
                          </a:solidFill>
                          <a:effectLst/>
                          <a:latin typeface="Helvetica" pitchFamily="34" charset="0"/>
                          <a:ea typeface="Calibri" pitchFamily="34" charset="0"/>
                          <a:cs typeface="Times New Roman" pitchFamily="18" charset="0"/>
                        </a:rPr>
                        <a:t>OUTPUT AND </a:t>
                      </a:r>
                      <a:r>
                        <a:rPr kumimoji="0" lang="en-US" sz="1000" b="1" i="0" u="none" strike="noStrike" cap="none" normalizeH="0" baseline="0" dirty="0" smtClean="0">
                          <a:ln>
                            <a:noFill/>
                          </a:ln>
                          <a:solidFill>
                            <a:srgbClr val="88ABD5"/>
                          </a:solidFill>
                          <a:effectLst/>
                          <a:latin typeface="Helvetica" pitchFamily="34" charset="0"/>
                          <a:ea typeface="Calibri" pitchFamily="34" charset="0"/>
                          <a:cs typeface="Times New Roman" pitchFamily="18" charset="0"/>
                        </a:rPr>
                        <a:t>EMPLOYMENT</a:t>
                      </a:r>
                      <a:endParaRPr kumimoji="0" lang="en-US" sz="1000" b="0" i="0" u="none" strike="noStrike" cap="none" normalizeH="0" baseline="0" dirty="0" smtClean="0">
                        <a:ln>
                          <a:noFill/>
                        </a:ln>
                        <a:solidFill>
                          <a:schemeClr val="tx1"/>
                        </a:solidFill>
                        <a:effectLst/>
                        <a:latin typeface="Calibri" pitchFamily="34" charset="0"/>
                        <a:ea typeface="Calibri" pitchFamily="34" charset="0"/>
                        <a:cs typeface="Times New Roman" pitchFamily="18" charset="0"/>
                      </a:endParaRPr>
                    </a:p>
                  </a:txBody>
                  <a:tcPr marL="54964" marR="54964" marT="0" marB="0" anchor="b" horzOverflow="overflow">
                    <a:lnL w="12700" cap="flat" cmpd="sng" algn="ctr">
                      <a:solidFill>
                        <a:srgbClr val="BABCBE"/>
                      </a:solidFill>
                      <a:prstDash val="solid"/>
                      <a:round/>
                      <a:headEnd type="none" w="med" len="med"/>
                      <a:tailEnd type="none" w="med" len="med"/>
                    </a:lnL>
                    <a:lnR w="12700" cap="flat" cmpd="sng" algn="ctr">
                      <a:solidFill>
                        <a:srgbClr val="BABCBE"/>
                      </a:solidFill>
                      <a:prstDash val="solid"/>
                      <a:round/>
                      <a:headEnd type="none" w="med" len="med"/>
                      <a:tailEnd type="none" w="med" len="med"/>
                    </a:lnR>
                    <a:lnT w="12700" cap="flat" cmpd="sng" algn="ctr">
                      <a:solidFill>
                        <a:srgbClr val="BABCBE"/>
                      </a:solid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endParaRPr kumimoji="0" lang="en-US" sz="900" b="0" i="0" u="none" strike="noStrike" cap="none" normalizeH="0" baseline="0" dirty="0" smtClean="0">
                        <a:ln>
                          <a:noFill/>
                        </a:ln>
                        <a:solidFill>
                          <a:schemeClr val="tx1"/>
                        </a:solidFill>
                        <a:effectLst/>
                        <a:latin typeface="Calibri" pitchFamily="34" charset="0"/>
                        <a:ea typeface="Calibri" pitchFamily="34" charset="0"/>
                        <a:cs typeface="Times New Roman" pitchFamily="18" charset="0"/>
                      </a:endParaRPr>
                    </a:p>
                  </a:txBody>
                  <a:tcPr marL="54964" marR="54964" marT="0" marB="0" horzOverflow="overflow">
                    <a:lnL w="12700" cap="flat" cmpd="sng" algn="ctr">
                      <a:solidFill>
                        <a:srgbClr val="BABCBE"/>
                      </a:solidFill>
                      <a:prstDash val="solid"/>
                      <a:round/>
                      <a:headEnd type="none" w="med" len="med"/>
                      <a:tailEnd type="none" w="med" len="med"/>
                    </a:lnL>
                    <a:lnR>
                      <a:noFill/>
                    </a:lnR>
                    <a:lnT>
                      <a:noFill/>
                    </a:lnT>
                    <a:lnB>
                      <a:noFill/>
                    </a:lnB>
                    <a:lnTlToBr>
                      <a:noFill/>
                    </a:lnTlToBr>
                    <a:lnBlToTr>
                      <a:noFill/>
                    </a:lnBlToTr>
                    <a:noFill/>
                  </a:tcPr>
                </a:tc>
                <a:tc rowSpan="2">
                  <a:txBody>
                    <a:bodyPr/>
                    <a:lstStyle/>
                    <a:p>
                      <a:pPr marL="139700" marR="0" lvl="0" indent="0" algn="l" defTabSz="914400" rtl="0" eaLnBrk="1" fontAlgn="base" latinLnBrk="0" hangingPunct="1">
                        <a:lnSpc>
                          <a:spcPts val="3000"/>
                        </a:lnSpc>
                        <a:spcBef>
                          <a:spcPct val="0"/>
                        </a:spcBef>
                        <a:spcAft>
                          <a:spcPct val="0"/>
                        </a:spcAft>
                        <a:buClrTx/>
                        <a:buSzTx/>
                        <a:buFontTx/>
                        <a:buNone/>
                        <a:tabLst/>
                      </a:pPr>
                      <a:r>
                        <a:rPr kumimoji="0" lang="en-US" sz="1000" b="1" i="0" u="none" strike="noStrike" cap="none" normalizeH="0" baseline="0" dirty="0" smtClean="0">
                          <a:ln>
                            <a:noFill/>
                          </a:ln>
                          <a:solidFill>
                            <a:srgbClr val="88ABD5"/>
                          </a:solidFill>
                          <a:effectLst/>
                          <a:latin typeface="Helvetica" pitchFamily="34" charset="0"/>
                          <a:ea typeface="Calibri" pitchFamily="34" charset="0"/>
                          <a:cs typeface="Times New Roman" pitchFamily="18" charset="0"/>
                        </a:rPr>
                        <a:t>WHAT THE TABLE SHOWS:</a:t>
                      </a:r>
                      <a:endParaRPr kumimoji="0" lang="en-US" sz="1000" b="0" i="0" u="none" strike="noStrike" cap="none" normalizeH="0" baseline="0" dirty="0" smtClean="0">
                        <a:ln>
                          <a:noFill/>
                        </a:ln>
                        <a:solidFill>
                          <a:schemeClr val="tx1"/>
                        </a:solidFill>
                        <a:effectLst/>
                        <a:latin typeface="Calibri" pitchFamily="34" charset="0"/>
                        <a:ea typeface="Calibri" pitchFamily="34" charset="0"/>
                        <a:cs typeface="Times New Roman" pitchFamily="18" charset="0"/>
                      </a:endParaRPr>
                    </a:p>
                    <a:p>
                      <a:pPr marL="228600" marR="0" lvl="0" indent="-114300" algn="l" defTabSz="914400" rtl="0" eaLnBrk="1" fontAlgn="base" latinLnBrk="0" hangingPunct="1">
                        <a:lnSpc>
                          <a:spcPct val="150000"/>
                        </a:lnSpc>
                        <a:spcBef>
                          <a:spcPct val="0"/>
                        </a:spcBef>
                        <a:spcAft>
                          <a:spcPct val="0"/>
                        </a:spcAft>
                        <a:buClrTx/>
                        <a:buSzTx/>
                        <a:buFont typeface="Wingdings" pitchFamily="2" charset="2"/>
                        <a:buChar char=""/>
                        <a:tabLst/>
                      </a:pPr>
                      <a:r>
                        <a:rPr kumimoji="0" lang="en-US" sz="1000" b="0" i="0" u="none" strike="noStrike" cap="none" normalizeH="0" baseline="0" dirty="0" smtClean="0">
                          <a:ln>
                            <a:noFill/>
                          </a:ln>
                          <a:solidFill>
                            <a:schemeClr val="tx1"/>
                          </a:solidFill>
                          <a:effectLst/>
                          <a:latin typeface="Helvetica" pitchFamily="34" charset="0"/>
                          <a:ea typeface="Calibri" pitchFamily="34" charset="0"/>
                          <a:cs typeface="Times New Roman" pitchFamily="18" charset="0"/>
                        </a:rPr>
                        <a:t> Wisconsin’s GDP forecast is derived from the national forecast by allocating output to each of the 50 states based on employment shares. So, forecast misses reflect surprises in the aggregate forecast as well as unexpected shifts in a state’s GDP share.</a:t>
                      </a:r>
                    </a:p>
                    <a:p>
                      <a:pPr marL="228600" marR="0" lvl="0" indent="-114300" algn="l" defTabSz="914400" rtl="0" eaLnBrk="1" fontAlgn="base" latinLnBrk="0" hangingPunct="1">
                        <a:lnSpc>
                          <a:spcPct val="150000"/>
                        </a:lnSpc>
                        <a:spcBef>
                          <a:spcPct val="0"/>
                        </a:spcBef>
                        <a:spcAft>
                          <a:spcPct val="0"/>
                        </a:spcAft>
                        <a:buClrTx/>
                        <a:buSzTx/>
                        <a:buFont typeface="Wingdings" pitchFamily="2" charset="2"/>
                        <a:buChar char=""/>
                        <a:tabLst/>
                      </a:pPr>
                      <a:r>
                        <a:rPr kumimoji="0" lang="en-US" sz="1000" b="0" i="0" u="none" strike="noStrike" cap="none" normalizeH="0" baseline="0" dirty="0" smtClean="0">
                          <a:ln>
                            <a:noFill/>
                          </a:ln>
                          <a:solidFill>
                            <a:schemeClr val="tx1"/>
                          </a:solidFill>
                          <a:effectLst/>
                          <a:latin typeface="Helvetica" pitchFamily="34" charset="0"/>
                          <a:ea typeface="Calibri" pitchFamily="34" charset="0"/>
                          <a:cs typeface="Times New Roman" pitchFamily="18" charset="0"/>
                        </a:rPr>
                        <a:t>Wisconsin’s economy has been chugging along but more recently has lost some momentum.</a:t>
                      </a:r>
                    </a:p>
                    <a:p>
                      <a:pPr marL="228600" marR="0" lvl="0" indent="-114300" algn="l" defTabSz="914400" rtl="0" eaLnBrk="1" fontAlgn="base" latinLnBrk="0" hangingPunct="1">
                        <a:lnSpc>
                          <a:spcPct val="150000"/>
                        </a:lnSpc>
                        <a:spcBef>
                          <a:spcPct val="0"/>
                        </a:spcBef>
                        <a:spcAft>
                          <a:spcPct val="0"/>
                        </a:spcAft>
                        <a:buClrTx/>
                        <a:buSzTx/>
                        <a:buFont typeface="Wingdings" pitchFamily="2" charset="2"/>
                        <a:buChar char=""/>
                        <a:tabLst/>
                      </a:pPr>
                      <a:endParaRPr kumimoji="0" lang="en-US" sz="1000" b="0" i="0" u="none" strike="noStrike" cap="none" normalizeH="0" baseline="0" dirty="0" smtClean="0">
                        <a:ln>
                          <a:noFill/>
                        </a:ln>
                        <a:solidFill>
                          <a:schemeClr val="tx1"/>
                        </a:solidFill>
                        <a:effectLst/>
                        <a:latin typeface="Helvetica" pitchFamily="34" charset="0"/>
                        <a:ea typeface="Calibri" pitchFamily="34" charset="0"/>
                        <a:cs typeface="Times New Roman" pitchFamily="18" charset="0"/>
                      </a:endParaRPr>
                    </a:p>
                    <a:p>
                      <a:pPr marL="228600" marR="0" lvl="0" indent="-114300" algn="l" defTabSz="914400" rtl="0" eaLnBrk="1" fontAlgn="base" latinLnBrk="0" hangingPunct="1">
                        <a:lnSpc>
                          <a:spcPts val="2400"/>
                        </a:lnSpc>
                        <a:spcBef>
                          <a:spcPct val="0"/>
                        </a:spcBef>
                        <a:spcAft>
                          <a:spcPct val="0"/>
                        </a:spcAft>
                        <a:buClrTx/>
                        <a:buSzTx/>
                        <a:buFontTx/>
                        <a:buNone/>
                        <a:tabLst/>
                      </a:pPr>
                      <a:r>
                        <a:rPr kumimoji="0" lang="en-US" sz="1000" b="1" i="0" u="none" strike="noStrike" cap="none" normalizeH="0" baseline="0" dirty="0" smtClean="0">
                          <a:ln>
                            <a:noFill/>
                          </a:ln>
                          <a:solidFill>
                            <a:srgbClr val="88ABD5"/>
                          </a:solidFill>
                          <a:effectLst/>
                          <a:latin typeface="Helvetica" pitchFamily="34" charset="0"/>
                          <a:ea typeface="Calibri" pitchFamily="34" charset="0"/>
                          <a:cs typeface="Times New Roman" pitchFamily="18" charset="0"/>
                        </a:rPr>
                        <a:t>KEY MESSAGES:</a:t>
                      </a:r>
                      <a:endParaRPr kumimoji="0" lang="en-US" sz="1000" b="0" i="0" u="none" strike="noStrike" cap="none" normalizeH="0" baseline="0" dirty="0" smtClean="0">
                        <a:ln>
                          <a:noFill/>
                        </a:ln>
                        <a:solidFill>
                          <a:schemeClr val="tx1"/>
                        </a:solidFill>
                        <a:effectLst/>
                        <a:latin typeface="Calibri" pitchFamily="34" charset="0"/>
                        <a:ea typeface="Calibri" pitchFamily="34" charset="0"/>
                        <a:cs typeface="Times New Roman" pitchFamily="18" charset="0"/>
                      </a:endParaRPr>
                    </a:p>
                    <a:p>
                      <a:pPr marL="228600" marR="0" lvl="0" indent="-114300" algn="l" defTabSz="914400" rtl="0" eaLnBrk="1" fontAlgn="base" latinLnBrk="0" hangingPunct="1">
                        <a:lnSpc>
                          <a:spcPct val="150000"/>
                        </a:lnSpc>
                        <a:spcBef>
                          <a:spcPts val="0"/>
                        </a:spcBef>
                        <a:spcAft>
                          <a:spcPts val="0"/>
                        </a:spcAft>
                        <a:buClrTx/>
                        <a:buSzTx/>
                        <a:buFont typeface="Wingdings" pitchFamily="2" charset="2"/>
                        <a:buChar char=""/>
                        <a:tabLst/>
                      </a:pPr>
                      <a:r>
                        <a:rPr kumimoji="0" lang="en-US" sz="1000" b="0" i="0" u="none" strike="noStrike" cap="none" normalizeH="0" baseline="0" dirty="0" smtClean="0">
                          <a:ln>
                            <a:noFill/>
                          </a:ln>
                          <a:solidFill>
                            <a:schemeClr val="tx1"/>
                          </a:solidFill>
                          <a:effectLst/>
                          <a:latin typeface="Helvetica" pitchFamily="34" charset="0"/>
                          <a:ea typeface="Calibri" pitchFamily="34" charset="0"/>
                          <a:cs typeface="Times New Roman" pitchFamily="18" charset="0"/>
                        </a:rPr>
                        <a:t>The state’s growth pace is expected to speed up a little in the coming year.</a:t>
                      </a:r>
                    </a:p>
                    <a:p>
                      <a:pPr marL="117475" marR="0" lvl="0" indent="0" algn="l" defTabSz="914400" rtl="0" eaLnBrk="1" fontAlgn="base" latinLnBrk="0" hangingPunct="1">
                        <a:lnSpc>
                          <a:spcPct val="100000"/>
                        </a:lnSpc>
                        <a:spcBef>
                          <a:spcPts val="1200"/>
                        </a:spcBef>
                        <a:spcAft>
                          <a:spcPct val="0"/>
                        </a:spcAft>
                        <a:buClrTx/>
                        <a:buSzTx/>
                        <a:buFont typeface="Wingdings" pitchFamily="2" charset="2"/>
                        <a:buNone/>
                        <a:tabLst/>
                      </a:pPr>
                      <a:r>
                        <a:rPr kumimoji="0" lang="en-US" sz="800" b="0" i="0" u="none" strike="noStrike" cap="none" normalizeH="0" baseline="0" dirty="0" smtClean="0">
                          <a:ln>
                            <a:noFill/>
                          </a:ln>
                          <a:solidFill>
                            <a:schemeClr val="tx1"/>
                          </a:solidFill>
                          <a:effectLst/>
                          <a:latin typeface="Helvetica" pitchFamily="34" charset="0"/>
                          <a:ea typeface="Calibri" pitchFamily="34" charset="0"/>
                          <a:cs typeface="Arial" charset="0"/>
                        </a:rPr>
                        <a:t>Source: US Department of Commerce. Updated through 2017 Q1 (state) and 2017 Q3 (US).</a:t>
                      </a:r>
                    </a:p>
                  </a:txBody>
                  <a:tcPr marL="54964" marR="54964" marT="0" marB="0" horzOverflow="overflow">
                    <a:lnL>
                      <a:noFill/>
                    </a:lnL>
                    <a:lnR>
                      <a:noFill/>
                    </a:lnR>
                    <a:lnT>
                      <a:noFill/>
                    </a:lnT>
                    <a:lnB>
                      <a:noFill/>
                    </a:lnB>
                    <a:lnTlToBr>
                      <a:noFill/>
                    </a:lnTlToBr>
                    <a:lnBlToTr>
                      <a:noFill/>
                    </a:lnBlToTr>
                    <a:solidFill>
                      <a:srgbClr val="F2F2F2"/>
                    </a:solidFill>
                  </a:tcPr>
                </a:tc>
              </a:tr>
              <a:tr h="4684668">
                <a:tc>
                  <a:txBody>
                    <a:bodyPr/>
                    <a:lstStyle/>
                    <a:p>
                      <a:pPr marL="0" marR="0" lvl="0" indent="0" algn="l" defTabSz="914400" rtl="0" eaLnBrk="1" fontAlgn="base" latinLnBrk="0" hangingPunct="1">
                        <a:lnSpc>
                          <a:spcPct val="115000"/>
                        </a:lnSpc>
                        <a:spcBef>
                          <a:spcPct val="0"/>
                        </a:spcBef>
                        <a:spcAft>
                          <a:spcPct val="0"/>
                        </a:spcAft>
                        <a:buClrTx/>
                        <a:buSzTx/>
                        <a:buFontTx/>
                        <a:buNone/>
                        <a:tabLst/>
                      </a:pPr>
                      <a:endParaRPr kumimoji="0" lang="en-US" sz="900" b="0" i="0" u="none" strike="noStrike" cap="none" normalizeH="0" baseline="0" dirty="0" smtClean="0">
                        <a:ln>
                          <a:noFill/>
                        </a:ln>
                        <a:solidFill>
                          <a:schemeClr val="tx1"/>
                        </a:solidFill>
                        <a:effectLst/>
                        <a:latin typeface="Calibri" pitchFamily="34" charset="0"/>
                        <a:ea typeface="Calibri" pitchFamily="34" charset="0"/>
                        <a:cs typeface="Times New Roman" pitchFamily="18" charset="0"/>
                      </a:endParaRPr>
                    </a:p>
                  </a:txBody>
                  <a:tcPr marL="54964" marR="54964" marT="0" marB="0" anchor="ctr" horzOverflow="overflow">
                    <a:lnL w="12700" cap="flat" cmpd="sng" algn="ctr">
                      <a:solidFill>
                        <a:srgbClr val="BABCBE"/>
                      </a:solidFill>
                      <a:prstDash val="solid"/>
                      <a:round/>
                      <a:headEnd type="none" w="med" len="med"/>
                      <a:tailEnd type="none" w="med" len="med"/>
                    </a:lnL>
                    <a:lnR w="12700" cap="flat" cmpd="sng" algn="ctr">
                      <a:solidFill>
                        <a:srgbClr val="BABCBE"/>
                      </a:solidFill>
                      <a:prstDash val="solid"/>
                      <a:round/>
                      <a:headEnd type="none" w="med" len="med"/>
                      <a:tailEnd type="none" w="med" len="med"/>
                    </a:lnR>
                    <a:lnT>
                      <a:noFill/>
                    </a:lnT>
                    <a:lnB w="12700" cap="flat" cmpd="sng" algn="ctr">
                      <a:solidFill>
                        <a:srgbClr val="BABCBE"/>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endParaRPr kumimoji="0" lang="en-US" sz="900" b="0" i="0" u="none" strike="noStrike" cap="none" normalizeH="0" baseline="0" dirty="0" smtClean="0">
                        <a:ln>
                          <a:noFill/>
                        </a:ln>
                        <a:solidFill>
                          <a:schemeClr val="tx1"/>
                        </a:solidFill>
                        <a:effectLst/>
                        <a:latin typeface="Calibri" pitchFamily="34" charset="0"/>
                        <a:ea typeface="Calibri" pitchFamily="34" charset="0"/>
                        <a:cs typeface="Times New Roman" pitchFamily="18" charset="0"/>
                      </a:endParaRPr>
                    </a:p>
                  </a:txBody>
                  <a:tcPr marL="54964" marR="54964" marT="0" marB="0" horzOverflow="overflow">
                    <a:lnL w="12700" cap="flat" cmpd="sng" algn="ctr">
                      <a:solidFill>
                        <a:srgbClr val="BABCBE"/>
                      </a:solidFill>
                      <a:prstDash val="solid"/>
                      <a:round/>
                      <a:headEnd type="none" w="med" len="med"/>
                      <a:tailEnd type="none" w="med" len="med"/>
                    </a:lnL>
                    <a:lnR>
                      <a:noFill/>
                    </a:lnR>
                    <a:lnT>
                      <a:noFill/>
                    </a:lnT>
                    <a:lnB>
                      <a:noFill/>
                    </a:lnB>
                    <a:lnTlToBr>
                      <a:noFill/>
                    </a:lnTlToBr>
                    <a:lnBlToTr>
                      <a:noFill/>
                    </a:lnBlToTr>
                    <a:noFill/>
                  </a:tcPr>
                </a:tc>
                <a:tc vMerge="1">
                  <a:txBody>
                    <a:bodyPr/>
                    <a:lstStyle/>
                    <a:p>
                      <a:endParaRPr lang="en-US"/>
                    </a:p>
                  </a:txBody>
                  <a:tcPr/>
                </a:tc>
              </a:tr>
            </a:tbl>
          </a:graphicData>
        </a:graphic>
      </p:graphicFrame>
      <p:sp>
        <p:nvSpPr>
          <p:cNvPr id="3090" name="Date Placeholder 2"/>
          <p:cNvSpPr txBox="1">
            <a:spLocks noGrp="1"/>
          </p:cNvSpPr>
          <p:nvPr/>
        </p:nvSpPr>
        <p:spPr bwMode="auto">
          <a:xfrm>
            <a:off x="7292340" y="365760"/>
            <a:ext cx="2346960" cy="167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eaLnBrk="0" hangingPunct="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eaLnBrk="0" hangingPunct="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eaLnBrk="0" hangingPunct="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eaLnBrk="0" hangingPunct="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r" eaLnBrk="1" hangingPunct="1">
              <a:spcBef>
                <a:spcPct val="0"/>
              </a:spcBef>
              <a:buFontTx/>
              <a:buNone/>
            </a:pPr>
            <a:fld id="{16ED9D33-4D3F-4D23-B056-8B644FFB51D5}" type="datetime4">
              <a:rPr lang="en-US" altLang="en-US" sz="880">
                <a:solidFill>
                  <a:srgbClr val="808080"/>
                </a:solidFill>
                <a:latin typeface="Helvetica" panose="020B0604020202030204" pitchFamily="34" charset="0"/>
              </a:rPr>
              <a:pPr algn="r" eaLnBrk="1" hangingPunct="1">
                <a:spcBef>
                  <a:spcPct val="0"/>
                </a:spcBef>
                <a:buFontTx/>
                <a:buNone/>
              </a:pPr>
              <a:t>October 18, 2019</a:t>
            </a:fld>
            <a:endParaRPr lang="en-US" altLang="en-US" sz="880">
              <a:solidFill>
                <a:srgbClr val="808080"/>
              </a:solidFill>
              <a:latin typeface="Helvetica" panose="020B0604020202030204" pitchFamily="34" charset="0"/>
            </a:endParaRPr>
          </a:p>
        </p:txBody>
      </p:sp>
      <p:sp>
        <p:nvSpPr>
          <p:cNvPr id="3091" name="Footer Placeholder 3"/>
          <p:cNvSpPr txBox="1">
            <a:spLocks noGrp="1"/>
          </p:cNvSpPr>
          <p:nvPr/>
        </p:nvSpPr>
        <p:spPr bwMode="auto">
          <a:xfrm>
            <a:off x="419100" y="7239000"/>
            <a:ext cx="4526280" cy="2689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eaLnBrk="0" hangingPunct="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eaLnBrk="0" hangingPunct="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eaLnBrk="0" hangingPunct="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eaLnBrk="0" hangingPunct="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1" hangingPunct="1">
              <a:spcBef>
                <a:spcPct val="0"/>
              </a:spcBef>
              <a:buFontTx/>
              <a:buNone/>
            </a:pPr>
            <a:endParaRPr lang="en-US" altLang="en-US" sz="880">
              <a:solidFill>
                <a:srgbClr val="808080"/>
              </a:solidFill>
              <a:latin typeface="Helvetica" panose="020B0604020202030204" pitchFamily="34" charset="0"/>
            </a:endParaRPr>
          </a:p>
          <a:p>
            <a:pPr eaLnBrk="1" hangingPunct="1">
              <a:spcBef>
                <a:spcPct val="0"/>
              </a:spcBef>
              <a:buFontTx/>
              <a:buNone/>
            </a:pPr>
            <a:r>
              <a:rPr lang="en-US" altLang="en-US" sz="880">
                <a:solidFill>
                  <a:srgbClr val="808080"/>
                </a:solidFill>
                <a:latin typeface="Helvetica" panose="020B0604020202030204" pitchFamily="34" charset="0"/>
              </a:rPr>
              <a:t>Regional Perspectives: Minnesota Economic Outlook	</a:t>
            </a:r>
          </a:p>
          <a:p>
            <a:pPr eaLnBrk="1" hangingPunct="1">
              <a:spcBef>
                <a:spcPct val="0"/>
              </a:spcBef>
              <a:buFontTx/>
              <a:buNone/>
            </a:pPr>
            <a:endParaRPr lang="en-US" altLang="en-US" sz="880">
              <a:solidFill>
                <a:srgbClr val="808080"/>
              </a:solidFill>
              <a:latin typeface="Helvetica" panose="020B0604020202030204" pitchFamily="34" charset="0"/>
            </a:endParaRPr>
          </a:p>
        </p:txBody>
      </p:sp>
      <p:sp>
        <p:nvSpPr>
          <p:cNvPr id="3092" name="Footer Placeholder 3"/>
          <p:cNvSpPr txBox="1">
            <a:spLocks/>
          </p:cNvSpPr>
          <p:nvPr/>
        </p:nvSpPr>
        <p:spPr bwMode="auto">
          <a:xfrm>
            <a:off x="7543800" y="7239000"/>
            <a:ext cx="1760220" cy="251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eaLnBrk="0" hangingPunct="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eaLnBrk="0" hangingPunct="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eaLnBrk="0" hangingPunct="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eaLnBrk="0" hangingPunct="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r" eaLnBrk="1" hangingPunct="1">
              <a:spcBef>
                <a:spcPct val="0"/>
              </a:spcBef>
              <a:buFontTx/>
              <a:buNone/>
            </a:pPr>
            <a:r>
              <a:rPr lang="en-US" altLang="en-US" sz="880">
                <a:solidFill>
                  <a:srgbClr val="808080"/>
                </a:solidFill>
                <a:latin typeface="Helvetica" panose="020B0604020202030204" pitchFamily="34" charset="0"/>
              </a:rPr>
              <a:t>Commercial  Banking</a:t>
            </a:r>
          </a:p>
        </p:txBody>
      </p:sp>
      <p:sp>
        <p:nvSpPr>
          <p:cNvPr id="3093" name="Slide Number Placeholder 7"/>
          <p:cNvSpPr txBox="1">
            <a:spLocks noGrp="1"/>
          </p:cNvSpPr>
          <p:nvPr/>
        </p:nvSpPr>
        <p:spPr bwMode="auto">
          <a:xfrm>
            <a:off x="8968740" y="7155180"/>
            <a:ext cx="670560" cy="419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eaLnBrk="0" hangingPunct="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eaLnBrk="0" hangingPunct="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eaLnBrk="0" hangingPunct="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eaLnBrk="0" hangingPunct="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r" eaLnBrk="1" hangingPunct="1">
              <a:spcBef>
                <a:spcPct val="0"/>
              </a:spcBef>
              <a:buFontTx/>
              <a:buNone/>
            </a:pPr>
            <a:fld id="{EE869EBE-07DE-4783-A62D-D28D5D9E5BB0}" type="slidenum">
              <a:rPr lang="en-US" altLang="en-US" sz="880">
                <a:solidFill>
                  <a:srgbClr val="808080"/>
                </a:solidFill>
                <a:latin typeface="Helvetica" panose="020B0604020202030204" pitchFamily="34" charset="0"/>
              </a:rPr>
              <a:pPr algn="r" eaLnBrk="1" hangingPunct="1">
                <a:spcBef>
                  <a:spcPct val="0"/>
                </a:spcBef>
                <a:buFontTx/>
                <a:buNone/>
              </a:pPr>
              <a:t>84</a:t>
            </a:fld>
            <a:endParaRPr lang="en-US" altLang="en-US" sz="880">
              <a:solidFill>
                <a:srgbClr val="808080"/>
              </a:solidFill>
              <a:latin typeface="Helvetica" panose="020B0604020202030204" pitchFamily="34" charset="0"/>
            </a:endParaRPr>
          </a:p>
        </p:txBody>
      </p:sp>
      <p:graphicFrame>
        <p:nvGraphicFramePr>
          <p:cNvPr id="3" name="Object 2"/>
          <p:cNvGraphicFramePr>
            <a:graphicFrameLocks noChangeAspect="1"/>
          </p:cNvGraphicFramePr>
          <p:nvPr>
            <p:extLst>
              <p:ext uri="{D42A27DB-BD31-4B8C-83A1-F6EECF244321}">
                <p14:modId xmlns:p14="http://schemas.microsoft.com/office/powerpoint/2010/main" val="4131340314"/>
              </p:ext>
            </p:extLst>
          </p:nvPr>
        </p:nvGraphicFramePr>
        <p:xfrm>
          <a:off x="552450" y="2147888"/>
          <a:ext cx="5875506" cy="3595687"/>
        </p:xfrm>
        <a:graphic>
          <a:graphicData uri="http://schemas.openxmlformats.org/presentationml/2006/ole">
            <mc:AlternateContent xmlns:mc="http://schemas.openxmlformats.org/markup-compatibility/2006">
              <mc:Choice xmlns:v="urn:schemas-microsoft-com:vml" Requires="v">
                <p:oleObj spid="_x0000_s712723" name="Worksheet" r:id="rId5" imgW="13087401" imgH="8010630" progId="Excel.Sheet.12">
                  <p:link updateAutomatic="1"/>
                </p:oleObj>
              </mc:Choice>
              <mc:Fallback>
                <p:oleObj name="Worksheet" r:id="rId5" imgW="13087401" imgH="8010630" progId="Excel.Sheet.12">
                  <p:link updateAutomatic="1"/>
                  <p:pic>
                    <p:nvPicPr>
                      <p:cNvPr id="0" name=""/>
                      <p:cNvPicPr/>
                      <p:nvPr/>
                    </p:nvPicPr>
                    <p:blipFill>
                      <a:blip r:embed="rId6"/>
                      <a:stretch>
                        <a:fillRect/>
                      </a:stretch>
                    </p:blipFill>
                    <p:spPr>
                      <a:xfrm>
                        <a:off x="552450" y="2147888"/>
                        <a:ext cx="5875506" cy="3595687"/>
                      </a:xfrm>
                      <a:prstGeom prst="rect">
                        <a:avLst/>
                      </a:prstGeom>
                    </p:spPr>
                  </p:pic>
                </p:oleObj>
              </mc:Fallback>
            </mc:AlternateContent>
          </a:graphicData>
        </a:graphic>
      </p:graphicFrame>
    </p:spTree>
    <p:custDataLst>
      <p:tags r:id="rId2"/>
    </p:custDataLst>
    <p:extLst>
      <p:ext uri="{BB962C8B-B14F-4D97-AF65-F5344CB8AC3E}">
        <p14:creationId xmlns:p14="http://schemas.microsoft.com/office/powerpoint/2010/main" val="2445070015"/>
      </p:ext>
    </p:extLst>
  </p:cSld>
  <p:clrMapOvr>
    <a:masterClrMapping/>
  </p:clrMapOvr>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5638818"/>
          </a:xfrm>
          <a:prstGeom prst="rect">
            <a:avLst/>
          </a:prstGeom>
          <a:noFill/>
          <a:ln w="9525">
            <a:noFill/>
            <a:miter lim="800000"/>
            <a:headEnd/>
            <a:tailEnd/>
          </a:ln>
        </p:spPr>
        <p:txBody>
          <a:bodyPr wrap="square" lIns="45132" tIns="45132" rIns="45132" bIns="45132">
            <a:spAutoFit/>
          </a:bodyPr>
          <a:lstStyle/>
          <a:p>
            <a:r>
              <a:rPr lang="en-US" sz="1600" dirty="0"/>
              <a:t>Unemployment rate in Wisconsin and the U.S. (percent of the labor force)</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Labor. Updated through August 2018 (state) and September 2018 (U.S.).</a:t>
            </a:r>
          </a:p>
        </p:txBody>
      </p:sp>
      <p:sp>
        <p:nvSpPr>
          <p:cNvPr id="9" name="Title 1"/>
          <p:cNvSpPr txBox="1">
            <a:spLocks/>
          </p:cNvSpPr>
          <p:nvPr/>
        </p:nvSpPr>
        <p:spPr>
          <a:xfrm>
            <a:off x="673913" y="617220"/>
            <a:ext cx="9136380" cy="673913"/>
          </a:xfrm>
          <a:prstGeom prst="rect">
            <a:avLst/>
          </a:prstGeom>
        </p:spPr>
        <p:txBody>
          <a:bodyPr/>
          <a:lstStyle/>
          <a:p>
            <a:pPr defTabSz="1005840">
              <a:spcBef>
                <a:spcPct val="0"/>
              </a:spcBef>
              <a:defRPr/>
            </a:pPr>
            <a:r>
              <a:rPr lang="en-US" sz="3520" dirty="0">
                <a:solidFill>
                  <a:srgbClr val="6D6E71"/>
                </a:solidFill>
                <a:latin typeface="Arial" panose="020B0604020202020204" pitchFamily="34" charset="0"/>
                <a:ea typeface="+mj-ea"/>
                <a:cs typeface="Arial" panose="020B0604020202020204" pitchFamily="34" charset="0"/>
              </a:rPr>
              <a:t>Back in the Zone</a:t>
            </a:r>
          </a:p>
        </p:txBody>
      </p:sp>
      <p:graphicFrame>
        <p:nvGraphicFramePr>
          <p:cNvPr id="2" name="Object 1"/>
          <p:cNvGraphicFramePr>
            <a:graphicFrameLocks noChangeAspect="1"/>
          </p:cNvGraphicFramePr>
          <p:nvPr>
            <p:extLst>
              <p:ext uri="{D42A27DB-BD31-4B8C-83A1-F6EECF244321}">
                <p14:modId xmlns:p14="http://schemas.microsoft.com/office/powerpoint/2010/main" val="283923192"/>
              </p:ext>
            </p:extLst>
          </p:nvPr>
        </p:nvGraphicFramePr>
        <p:xfrm>
          <a:off x="1828800" y="1828800"/>
          <a:ext cx="6821874" cy="4686300"/>
        </p:xfrm>
        <a:graphic>
          <a:graphicData uri="http://schemas.openxmlformats.org/presentationml/2006/ole">
            <mc:AlternateContent xmlns:mc="http://schemas.openxmlformats.org/markup-compatibility/2006">
              <mc:Choice xmlns:v="urn:schemas-microsoft-com:vml" Requires="v">
                <p:oleObj spid="_x0000_s726028"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828800" y="1828800"/>
                        <a:ext cx="6821874" cy="4686300"/>
                      </a:xfrm>
                      <a:prstGeom prst="rect">
                        <a:avLst/>
                      </a:prstGeom>
                    </p:spPr>
                  </p:pic>
                </p:oleObj>
              </mc:Fallback>
            </mc:AlternateContent>
          </a:graphicData>
        </a:graphic>
      </p:graphicFrame>
    </p:spTree>
    <p:custDataLst>
      <p:tags r:id="rId2"/>
    </p:custDataLst>
    <p:extLst>
      <p:ext uri="{BB962C8B-B14F-4D97-AF65-F5344CB8AC3E}">
        <p14:creationId xmlns:p14="http://schemas.microsoft.com/office/powerpoint/2010/main" val="1361151424"/>
      </p:ext>
    </p:extLst>
  </p:cSld>
  <p:clrMapOvr>
    <a:masterClrMapping/>
  </p:clrMapOvr>
  <p:transition/>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Box 3"/>
          <p:cNvSpPr txBox="1">
            <a:spLocks noChangeArrowheads="1"/>
          </p:cNvSpPr>
          <p:nvPr/>
        </p:nvSpPr>
        <p:spPr bwMode="auto">
          <a:xfrm>
            <a:off x="768096" y="1298448"/>
            <a:ext cx="7848600" cy="5638818"/>
          </a:xfrm>
          <a:prstGeom prst="rect">
            <a:avLst/>
          </a:prstGeom>
          <a:noFill/>
          <a:ln w="9525">
            <a:noFill/>
            <a:miter lim="800000"/>
            <a:headEnd/>
            <a:tailEnd/>
          </a:ln>
        </p:spPr>
        <p:txBody>
          <a:bodyPr wrap="square" lIns="45132" tIns="45132" rIns="45132" bIns="45132">
            <a:spAutoFit/>
          </a:bodyPr>
          <a:lstStyle/>
          <a:p>
            <a:r>
              <a:rPr lang="en-US" sz="1600" dirty="0"/>
              <a:t>Jobless claims in Wisconsin (ratio to 2007 Q4 level)</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Labor. Updated through October 5, 2019.</a:t>
            </a:r>
          </a:p>
        </p:txBody>
      </p:sp>
      <p:sp>
        <p:nvSpPr>
          <p:cNvPr id="11" name="Title 1"/>
          <p:cNvSpPr txBox="1">
            <a:spLocks/>
          </p:cNvSpPr>
          <p:nvPr/>
        </p:nvSpPr>
        <p:spPr>
          <a:xfrm>
            <a:off x="673913" y="617220"/>
            <a:ext cx="9136380" cy="673913"/>
          </a:xfrm>
          <a:prstGeom prst="rect">
            <a:avLst/>
          </a:prstGeom>
        </p:spPr>
        <p:txBody>
          <a:bodyPr/>
          <a:lstStyle/>
          <a:p>
            <a:pPr defTabSz="1005840">
              <a:spcBef>
                <a:spcPct val="0"/>
              </a:spcBef>
              <a:defRPr/>
            </a:pPr>
            <a:r>
              <a:rPr lang="en-US" sz="3520" dirty="0" smtClean="0">
                <a:solidFill>
                  <a:srgbClr val="6D6E71"/>
                </a:solidFill>
                <a:latin typeface="Arial" panose="020B0604020202020204" pitchFamily="34" charset="0"/>
                <a:ea typeface="+mj-ea"/>
                <a:cs typeface="Arial" panose="020B0604020202020204" pitchFamily="34" charset="0"/>
              </a:rPr>
              <a:t>Pretty Much Humming …</a:t>
            </a:r>
            <a:endParaRPr lang="en-US" sz="3520" dirty="0">
              <a:solidFill>
                <a:srgbClr val="6D6E71"/>
              </a:solidFill>
              <a:latin typeface="Arial" panose="020B0604020202020204" pitchFamily="34" charset="0"/>
              <a:ea typeface="+mj-ea"/>
              <a:cs typeface="Arial" panose="020B0604020202020204" pitchFamily="34" charset="0"/>
            </a:endParaRPr>
          </a:p>
        </p:txBody>
      </p:sp>
      <p:graphicFrame>
        <p:nvGraphicFramePr>
          <p:cNvPr id="3" name="Object 2"/>
          <p:cNvGraphicFramePr>
            <a:graphicFrameLocks noChangeAspect="1"/>
          </p:cNvGraphicFramePr>
          <p:nvPr>
            <p:extLst>
              <p:ext uri="{D42A27DB-BD31-4B8C-83A1-F6EECF244321}">
                <p14:modId xmlns:p14="http://schemas.microsoft.com/office/powerpoint/2010/main" val="3924381408"/>
              </p:ext>
            </p:extLst>
          </p:nvPr>
        </p:nvGraphicFramePr>
        <p:xfrm>
          <a:off x="1828799" y="1828799"/>
          <a:ext cx="6722577" cy="4619625"/>
        </p:xfrm>
        <a:graphic>
          <a:graphicData uri="http://schemas.openxmlformats.org/presentationml/2006/ole">
            <mc:AlternateContent xmlns:mc="http://schemas.openxmlformats.org/markup-compatibility/2006">
              <mc:Choice xmlns:v="urn:schemas-microsoft-com:vml" Requires="v">
                <p:oleObj spid="_x0000_s723980"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828799" y="1828799"/>
                        <a:ext cx="6722577" cy="4619625"/>
                      </a:xfrm>
                      <a:prstGeom prst="rect">
                        <a:avLst/>
                      </a:prstGeom>
                    </p:spPr>
                  </p:pic>
                </p:oleObj>
              </mc:Fallback>
            </mc:AlternateContent>
          </a:graphicData>
        </a:graphic>
      </p:graphicFrame>
    </p:spTree>
    <p:custDataLst>
      <p:tags r:id="rId2"/>
    </p:custDataLst>
    <p:extLst>
      <p:ext uri="{BB962C8B-B14F-4D97-AF65-F5344CB8AC3E}">
        <p14:creationId xmlns:p14="http://schemas.microsoft.com/office/powerpoint/2010/main" val="219673042"/>
      </p:ext>
    </p:extLst>
  </p:cSld>
  <p:clrMapOvr>
    <a:masterClrMapping/>
  </p:clrMapOvr>
  <p:transition/>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5638818"/>
          </a:xfrm>
          <a:prstGeom prst="rect">
            <a:avLst/>
          </a:prstGeom>
          <a:noFill/>
          <a:ln w="9525">
            <a:noFill/>
            <a:miter lim="800000"/>
            <a:headEnd/>
            <a:tailEnd/>
          </a:ln>
        </p:spPr>
        <p:txBody>
          <a:bodyPr wrap="square" lIns="45132" tIns="45132" rIns="45132" bIns="45132">
            <a:spAutoFit/>
          </a:bodyPr>
          <a:lstStyle/>
          <a:p>
            <a:r>
              <a:rPr lang="en-US" sz="1600" dirty="0"/>
              <a:t>Recipients of unemployment insurance benefits in </a:t>
            </a:r>
            <a:r>
              <a:rPr lang="en-US" sz="1600" dirty="0" smtClean="0"/>
              <a:t>Wisconsin (number</a:t>
            </a:r>
            <a:r>
              <a:rPr lang="en-US" sz="1600" dirty="0"/>
              <a:t>)</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 U.S. Department of Labor. Updated through September 28, 2018.</a:t>
            </a:r>
          </a:p>
        </p:txBody>
      </p:sp>
      <p:sp>
        <p:nvSpPr>
          <p:cNvPr id="9" name="Title 1"/>
          <p:cNvSpPr txBox="1">
            <a:spLocks/>
          </p:cNvSpPr>
          <p:nvPr/>
        </p:nvSpPr>
        <p:spPr>
          <a:xfrm>
            <a:off x="673913" y="617220"/>
            <a:ext cx="9136380" cy="673913"/>
          </a:xfrm>
          <a:prstGeom prst="rect">
            <a:avLst/>
          </a:prstGeom>
        </p:spPr>
        <p:txBody>
          <a:bodyPr/>
          <a:lstStyle/>
          <a:p>
            <a:pPr defTabSz="1005840">
              <a:spcBef>
                <a:spcPct val="0"/>
              </a:spcBef>
              <a:defRPr/>
            </a:pPr>
            <a:r>
              <a:rPr lang="en-US" sz="3520" dirty="0">
                <a:solidFill>
                  <a:srgbClr val="6D6E71"/>
                </a:solidFill>
                <a:latin typeface="Arial" panose="020B0604020202020204" pitchFamily="34" charset="0"/>
                <a:ea typeface="+mj-ea"/>
                <a:cs typeface="Arial" panose="020B0604020202020204" pitchFamily="34" charset="0"/>
              </a:rPr>
              <a:t>… </a:t>
            </a:r>
            <a:r>
              <a:rPr lang="en-US" sz="3520" dirty="0" smtClean="0">
                <a:solidFill>
                  <a:srgbClr val="6D6E71"/>
                </a:solidFill>
                <a:latin typeface="Arial" panose="020B0604020202020204" pitchFamily="34" charset="0"/>
                <a:ea typeface="+mj-ea"/>
                <a:cs typeface="Arial" panose="020B0604020202020204" pitchFamily="34" charset="0"/>
              </a:rPr>
              <a:t>Steady</a:t>
            </a:r>
            <a:endParaRPr lang="en-US" sz="3520" dirty="0">
              <a:solidFill>
                <a:srgbClr val="6D6E71"/>
              </a:solidFill>
              <a:latin typeface="Arial" panose="020B0604020202020204" pitchFamily="34" charset="0"/>
              <a:ea typeface="+mj-ea"/>
              <a:cs typeface="Arial" panose="020B0604020202020204" pitchFamily="34" charset="0"/>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1285110542"/>
              </p:ext>
            </p:extLst>
          </p:nvPr>
        </p:nvGraphicFramePr>
        <p:xfrm>
          <a:off x="1828800" y="1828800"/>
          <a:ext cx="6410326" cy="4675722"/>
        </p:xfrm>
        <a:graphic>
          <a:graphicData uri="http://schemas.openxmlformats.org/presentationml/2006/ole">
            <mc:AlternateContent xmlns:mc="http://schemas.openxmlformats.org/markup-compatibility/2006">
              <mc:Choice xmlns:v="urn:schemas-microsoft-com:vml" Requires="v">
                <p:oleObj spid="_x0000_s725005"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828800" y="1828800"/>
                        <a:ext cx="6410326" cy="4675722"/>
                      </a:xfrm>
                      <a:prstGeom prst="rect">
                        <a:avLst/>
                      </a:prstGeom>
                    </p:spPr>
                  </p:pic>
                </p:oleObj>
              </mc:Fallback>
            </mc:AlternateContent>
          </a:graphicData>
        </a:graphic>
      </p:graphicFrame>
    </p:spTree>
    <p:custDataLst>
      <p:tags r:id="rId2"/>
    </p:custDataLst>
    <p:extLst>
      <p:ext uri="{BB962C8B-B14F-4D97-AF65-F5344CB8AC3E}">
        <p14:creationId xmlns:p14="http://schemas.microsoft.com/office/powerpoint/2010/main" val="615701138"/>
      </p:ext>
    </p:extLst>
  </p:cSld>
  <p:clrMapOvr>
    <a:masterClrMapping/>
  </p:clrMapOvr>
  <p:transition/>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8299704" cy="5638818"/>
          </a:xfrm>
          <a:prstGeom prst="rect">
            <a:avLst/>
          </a:prstGeom>
          <a:noFill/>
          <a:ln w="9525">
            <a:noFill/>
            <a:miter lim="800000"/>
            <a:headEnd/>
            <a:tailEnd/>
          </a:ln>
        </p:spPr>
        <p:txBody>
          <a:bodyPr wrap="square" lIns="45132" tIns="45132" rIns="45132" bIns="45132">
            <a:spAutoFit/>
          </a:bodyPr>
          <a:lstStyle/>
          <a:p>
            <a:r>
              <a:rPr lang="en-US" sz="1600" dirty="0"/>
              <a:t>Nonfarm employment in Wisconsin vs the U.S. (percent change from 12 months earlier)</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Labor. Updated through August 2018 (state) and September 2018 (U.S.).</a:t>
            </a:r>
          </a:p>
        </p:txBody>
      </p:sp>
      <p:sp>
        <p:nvSpPr>
          <p:cNvPr id="9" name="Title 1"/>
          <p:cNvSpPr txBox="1">
            <a:spLocks/>
          </p:cNvSpPr>
          <p:nvPr/>
        </p:nvSpPr>
        <p:spPr>
          <a:xfrm>
            <a:off x="673913" y="617220"/>
            <a:ext cx="9136380" cy="673913"/>
          </a:xfrm>
          <a:prstGeom prst="rect">
            <a:avLst/>
          </a:prstGeom>
        </p:spPr>
        <p:txBody>
          <a:bodyPr/>
          <a:lstStyle/>
          <a:p>
            <a:pPr defTabSz="1005840">
              <a:spcBef>
                <a:spcPct val="0"/>
              </a:spcBef>
              <a:defRPr/>
            </a:pPr>
            <a:r>
              <a:rPr lang="en-US" sz="3520" dirty="0">
                <a:solidFill>
                  <a:srgbClr val="6D6E71"/>
                </a:solidFill>
                <a:latin typeface="Arial" panose="020B0604020202020204" pitchFamily="34" charset="0"/>
                <a:ea typeface="+mj-ea"/>
                <a:cs typeface="Arial" panose="020B0604020202020204" pitchFamily="34" charset="0"/>
              </a:rPr>
              <a:t>Job Growth </a:t>
            </a:r>
            <a:r>
              <a:rPr lang="en-US" sz="3520" dirty="0" smtClean="0">
                <a:solidFill>
                  <a:srgbClr val="6D6E71"/>
                </a:solidFill>
                <a:latin typeface="Arial" panose="020B0604020202020204" pitchFamily="34" charset="0"/>
                <a:ea typeface="+mj-ea"/>
                <a:cs typeface="Arial" panose="020B0604020202020204" pitchFamily="34" charset="0"/>
              </a:rPr>
              <a:t>Is Slowing Naturally </a:t>
            </a:r>
            <a:endParaRPr lang="en-US" sz="3520" dirty="0">
              <a:solidFill>
                <a:srgbClr val="6D6E71"/>
              </a:solidFill>
              <a:latin typeface="Arial" panose="020B0604020202020204" pitchFamily="34" charset="0"/>
              <a:ea typeface="+mj-ea"/>
              <a:cs typeface="Arial" panose="020B0604020202020204" pitchFamily="34" charset="0"/>
            </a:endParaRPr>
          </a:p>
        </p:txBody>
      </p:sp>
      <p:graphicFrame>
        <p:nvGraphicFramePr>
          <p:cNvPr id="3" name="Object 2"/>
          <p:cNvGraphicFramePr>
            <a:graphicFrameLocks noChangeAspect="1"/>
          </p:cNvGraphicFramePr>
          <p:nvPr>
            <p:extLst>
              <p:ext uri="{D42A27DB-BD31-4B8C-83A1-F6EECF244321}">
                <p14:modId xmlns:p14="http://schemas.microsoft.com/office/powerpoint/2010/main" val="797036240"/>
              </p:ext>
            </p:extLst>
          </p:nvPr>
        </p:nvGraphicFramePr>
        <p:xfrm>
          <a:off x="1828799" y="1828800"/>
          <a:ext cx="6875933" cy="4724400"/>
        </p:xfrm>
        <a:graphic>
          <a:graphicData uri="http://schemas.openxmlformats.org/presentationml/2006/ole">
            <mc:AlternateContent xmlns:mc="http://schemas.openxmlformats.org/markup-compatibility/2006">
              <mc:Choice xmlns:v="urn:schemas-microsoft-com:vml" Requires="v">
                <p:oleObj spid="_x0000_s727053"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828799" y="1828800"/>
                        <a:ext cx="6875933" cy="4724400"/>
                      </a:xfrm>
                      <a:prstGeom prst="rect">
                        <a:avLst/>
                      </a:prstGeom>
                    </p:spPr>
                  </p:pic>
                </p:oleObj>
              </mc:Fallback>
            </mc:AlternateContent>
          </a:graphicData>
        </a:graphic>
      </p:graphicFrame>
    </p:spTree>
    <p:custDataLst>
      <p:tags r:id="rId2"/>
    </p:custDataLst>
    <p:extLst>
      <p:ext uri="{BB962C8B-B14F-4D97-AF65-F5344CB8AC3E}">
        <p14:creationId xmlns:p14="http://schemas.microsoft.com/office/powerpoint/2010/main" val="1830499608"/>
      </p:ext>
    </p:extLst>
  </p:cSld>
  <p:clrMapOvr>
    <a:masterClrMapping/>
  </p:clrMapOvr>
  <p:transition/>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698834"/>
          </a:xfrm>
          <a:prstGeom prst="rect">
            <a:avLst/>
          </a:prstGeom>
          <a:noFill/>
          <a:ln w="9525">
            <a:noFill/>
            <a:miter lim="800000"/>
            <a:headEnd/>
            <a:tailEnd/>
          </a:ln>
        </p:spPr>
        <p:txBody>
          <a:bodyPr wrap="square" lIns="45132" tIns="45132" rIns="45132" bIns="45132">
            <a:spAutoFit/>
          </a:bodyPr>
          <a:lstStyle/>
          <a:p>
            <a:r>
              <a:rPr lang="en-US" sz="1600" dirty="0"/>
              <a:t>P-E ratio of the Wilshire 5000</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NBER-designated recession bars; Federal Reserve Board; Dow Jones. Updated through </a:t>
            </a:r>
            <a:r>
              <a:rPr lang="en-US" sz="600" i="1" dirty="0" smtClean="0">
                <a:solidFill>
                  <a:srgbClr val="E56177"/>
                </a:solidFill>
              </a:rPr>
              <a:t>2019 Q2 </a:t>
            </a:r>
            <a:r>
              <a:rPr lang="en-US" sz="600" i="1" dirty="0">
                <a:solidFill>
                  <a:srgbClr val="E56177"/>
                </a:solidFill>
              </a:rPr>
              <a:t>(earnings) and </a:t>
            </a:r>
            <a:r>
              <a:rPr lang="en-US" sz="600" i="1" dirty="0" smtClean="0">
                <a:solidFill>
                  <a:srgbClr val="E56177"/>
                </a:solidFill>
              </a:rPr>
              <a:t>August 16, </a:t>
            </a:r>
            <a:r>
              <a:rPr lang="en-US" sz="600" i="1" dirty="0">
                <a:solidFill>
                  <a:srgbClr val="E56177"/>
                </a:solidFill>
              </a:rPr>
              <a:t>2019 (stock prices).</a:t>
            </a: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rgbClr val="6D6E71"/>
                </a:solidFill>
                <a:ea typeface="+mj-ea"/>
                <a:cs typeface="+mj-cs"/>
              </a:rPr>
              <a:t>Valuations Are Normal …</a:t>
            </a:r>
            <a:endParaRPr lang="en-US" sz="3520" dirty="0">
              <a:solidFill>
                <a:srgbClr val="6D6E71"/>
              </a:solidFill>
              <a:ea typeface="+mj-ea"/>
              <a:cs typeface="+mj-cs"/>
            </a:endParaRPr>
          </a:p>
        </p:txBody>
      </p:sp>
      <p:graphicFrame>
        <p:nvGraphicFramePr>
          <p:cNvPr id="3" name="Object 2"/>
          <p:cNvGraphicFramePr>
            <a:graphicFrameLocks noChangeAspect="1"/>
          </p:cNvGraphicFramePr>
          <p:nvPr>
            <p:extLst/>
          </p:nvPr>
        </p:nvGraphicFramePr>
        <p:xfrm>
          <a:off x="1522413" y="1677988"/>
          <a:ext cx="6815137" cy="4968875"/>
        </p:xfrm>
        <a:graphic>
          <a:graphicData uri="http://schemas.openxmlformats.org/presentationml/2006/ole">
            <mc:AlternateContent xmlns:mc="http://schemas.openxmlformats.org/markup-compatibility/2006">
              <mc:Choice xmlns:v="urn:schemas-microsoft-com:vml" Requires="v">
                <p:oleObj spid="_x0000_s687155"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522413" y="1677988"/>
                        <a:ext cx="6815137" cy="4968875"/>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7</a:t>
            </a:r>
          </a:p>
        </p:txBody>
      </p:sp>
    </p:spTree>
    <p:custDataLst>
      <p:tags r:id="rId2"/>
    </p:custDataLst>
    <p:extLst>
      <p:ext uri="{BB962C8B-B14F-4D97-AF65-F5344CB8AC3E}">
        <p14:creationId xmlns:p14="http://schemas.microsoft.com/office/powerpoint/2010/main" val="1710750750"/>
      </p:ext>
    </p:extLst>
  </p:cSld>
  <p:clrMapOvr>
    <a:masterClrMapping/>
  </p:clrMapOvr>
  <p:transition/>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Box 3"/>
          <p:cNvSpPr txBox="1">
            <a:spLocks noChangeArrowheads="1"/>
          </p:cNvSpPr>
          <p:nvPr/>
        </p:nvSpPr>
        <p:spPr bwMode="auto">
          <a:xfrm>
            <a:off x="768096" y="1298448"/>
            <a:ext cx="7848600" cy="5638818"/>
          </a:xfrm>
          <a:prstGeom prst="rect">
            <a:avLst/>
          </a:prstGeom>
          <a:noFill/>
          <a:ln w="9525">
            <a:noFill/>
            <a:miter lim="800000"/>
            <a:headEnd/>
            <a:tailEnd/>
          </a:ln>
        </p:spPr>
        <p:txBody>
          <a:bodyPr wrap="square" lIns="45132" tIns="45132" rIns="45132" bIns="45132">
            <a:spAutoFit/>
          </a:bodyPr>
          <a:lstStyle/>
          <a:p>
            <a:r>
              <a:rPr lang="en-US" sz="1600" dirty="0"/>
              <a:t>Real GDP (ratio to 2000 Q4 level)</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Labor. Updated through August 2018 (state) and September 2018 (U.S.).</a:t>
            </a:r>
          </a:p>
        </p:txBody>
      </p:sp>
      <p:sp>
        <p:nvSpPr>
          <p:cNvPr id="11" name="Title 1"/>
          <p:cNvSpPr txBox="1">
            <a:spLocks/>
          </p:cNvSpPr>
          <p:nvPr/>
        </p:nvSpPr>
        <p:spPr>
          <a:xfrm>
            <a:off x="673913" y="617220"/>
            <a:ext cx="9136380" cy="673913"/>
          </a:xfrm>
          <a:prstGeom prst="rect">
            <a:avLst/>
          </a:prstGeom>
        </p:spPr>
        <p:txBody>
          <a:bodyPr/>
          <a:lstStyle/>
          <a:p>
            <a:pPr defTabSz="1005840">
              <a:spcBef>
                <a:spcPct val="0"/>
              </a:spcBef>
              <a:defRPr/>
            </a:pPr>
            <a:r>
              <a:rPr lang="en-US" sz="3520" dirty="0" smtClean="0">
                <a:solidFill>
                  <a:srgbClr val="6D6E71"/>
                </a:solidFill>
                <a:latin typeface="Arial" panose="020B0604020202020204" pitchFamily="34" charset="0"/>
                <a:ea typeface="+mj-ea"/>
                <a:cs typeface="Arial" panose="020B0604020202020204" pitchFamily="34" charset="0"/>
              </a:rPr>
              <a:t>Economic Performance Across the State …</a:t>
            </a:r>
            <a:endParaRPr lang="en-US" sz="3520" dirty="0">
              <a:solidFill>
                <a:srgbClr val="6D6E71"/>
              </a:solidFill>
              <a:latin typeface="Arial" panose="020B0604020202020204" pitchFamily="34" charset="0"/>
              <a:ea typeface="+mj-ea"/>
              <a:cs typeface="Arial" panose="020B0604020202020204" pitchFamily="34" charset="0"/>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4220779835"/>
              </p:ext>
            </p:extLst>
          </p:nvPr>
        </p:nvGraphicFramePr>
        <p:xfrm>
          <a:off x="1828800" y="1828800"/>
          <a:ext cx="6790672" cy="4667250"/>
        </p:xfrm>
        <a:graphic>
          <a:graphicData uri="http://schemas.openxmlformats.org/presentationml/2006/ole">
            <mc:AlternateContent xmlns:mc="http://schemas.openxmlformats.org/markup-compatibility/2006">
              <mc:Choice xmlns:v="urn:schemas-microsoft-com:vml" Requires="v">
                <p:oleObj spid="_x0000_s728076"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828800" y="1828800"/>
                        <a:ext cx="6790672" cy="4667250"/>
                      </a:xfrm>
                      <a:prstGeom prst="rect">
                        <a:avLst/>
                      </a:prstGeom>
                    </p:spPr>
                  </p:pic>
                </p:oleObj>
              </mc:Fallback>
            </mc:AlternateContent>
          </a:graphicData>
        </a:graphic>
      </p:graphicFrame>
    </p:spTree>
    <p:custDataLst>
      <p:tags r:id="rId2"/>
    </p:custDataLst>
    <p:extLst>
      <p:ext uri="{BB962C8B-B14F-4D97-AF65-F5344CB8AC3E}">
        <p14:creationId xmlns:p14="http://schemas.microsoft.com/office/powerpoint/2010/main" val="3863127749"/>
      </p:ext>
    </p:extLst>
  </p:cSld>
  <p:clrMapOvr>
    <a:masterClrMapping/>
  </p:clrMapOvr>
  <p:transition/>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5638818"/>
          </a:xfrm>
          <a:prstGeom prst="rect">
            <a:avLst/>
          </a:prstGeom>
          <a:noFill/>
          <a:ln w="9525">
            <a:noFill/>
            <a:miter lim="800000"/>
            <a:headEnd/>
            <a:tailEnd/>
          </a:ln>
        </p:spPr>
        <p:txBody>
          <a:bodyPr wrap="square" lIns="45132" tIns="45132" rIns="45132" bIns="45132">
            <a:spAutoFit/>
          </a:bodyPr>
          <a:lstStyle/>
          <a:p>
            <a:r>
              <a:rPr lang="en-US" sz="1600" dirty="0"/>
              <a:t>Nonfarm employment in Wisconsin and the U.S. (ratio to 2000 Q4 level)</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Labor. Updated through August 2018 (state) and September 2018 (U.S.).</a:t>
            </a:r>
          </a:p>
        </p:txBody>
      </p:sp>
      <p:sp>
        <p:nvSpPr>
          <p:cNvPr id="9" name="Title 1"/>
          <p:cNvSpPr txBox="1">
            <a:spLocks/>
          </p:cNvSpPr>
          <p:nvPr/>
        </p:nvSpPr>
        <p:spPr>
          <a:xfrm>
            <a:off x="673913" y="617220"/>
            <a:ext cx="9136380" cy="673913"/>
          </a:xfrm>
          <a:prstGeom prst="rect">
            <a:avLst/>
          </a:prstGeom>
        </p:spPr>
        <p:txBody>
          <a:bodyPr/>
          <a:lstStyle/>
          <a:p>
            <a:pPr defTabSz="1005840">
              <a:spcBef>
                <a:spcPct val="0"/>
              </a:spcBef>
              <a:defRPr/>
            </a:pPr>
            <a:r>
              <a:rPr lang="en-US" sz="3520" dirty="0" smtClean="0">
                <a:solidFill>
                  <a:srgbClr val="6D6E71"/>
                </a:solidFill>
                <a:latin typeface="Arial" panose="020B0604020202020204" pitchFamily="34" charset="0"/>
                <a:ea typeface="+mj-ea"/>
                <a:cs typeface="Arial" panose="020B0604020202020204" pitchFamily="34" charset="0"/>
              </a:rPr>
              <a:t>… It Depends on Where You Sit</a:t>
            </a:r>
            <a:endParaRPr lang="en-US" sz="3520" dirty="0">
              <a:solidFill>
                <a:srgbClr val="6D6E71"/>
              </a:solidFill>
              <a:latin typeface="Arial" panose="020B0604020202020204" pitchFamily="34" charset="0"/>
              <a:ea typeface="+mj-ea"/>
              <a:cs typeface="Arial" panose="020B0604020202020204" pitchFamily="34" charset="0"/>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2774768210"/>
              </p:ext>
            </p:extLst>
          </p:nvPr>
        </p:nvGraphicFramePr>
        <p:xfrm>
          <a:off x="1828800" y="1828799"/>
          <a:ext cx="6826210" cy="4657725"/>
        </p:xfrm>
        <a:graphic>
          <a:graphicData uri="http://schemas.openxmlformats.org/presentationml/2006/ole">
            <mc:AlternateContent xmlns:mc="http://schemas.openxmlformats.org/markup-compatibility/2006">
              <mc:Choice xmlns:v="urn:schemas-microsoft-com:vml" Requires="v">
                <p:oleObj spid="_x0000_s729100" name="Worksheet" r:id="rId5" imgW="7196307" imgH="4910230" progId="Excel.Sheet.12">
                  <p:link updateAutomatic="1"/>
                </p:oleObj>
              </mc:Choice>
              <mc:Fallback>
                <p:oleObj name="Worksheet" r:id="rId5" imgW="7196307" imgH="4910230" progId="Excel.Sheet.12">
                  <p:link updateAutomatic="1"/>
                  <p:pic>
                    <p:nvPicPr>
                      <p:cNvPr id="0" name=""/>
                      <p:cNvPicPr/>
                      <p:nvPr/>
                    </p:nvPicPr>
                    <p:blipFill>
                      <a:blip r:embed="rId6"/>
                      <a:stretch>
                        <a:fillRect/>
                      </a:stretch>
                    </p:blipFill>
                    <p:spPr>
                      <a:xfrm>
                        <a:off x="1828800" y="1828799"/>
                        <a:ext cx="6826210" cy="4657725"/>
                      </a:xfrm>
                      <a:prstGeom prst="rect">
                        <a:avLst/>
                      </a:prstGeom>
                    </p:spPr>
                  </p:pic>
                </p:oleObj>
              </mc:Fallback>
            </mc:AlternateContent>
          </a:graphicData>
        </a:graphic>
      </p:graphicFrame>
    </p:spTree>
    <p:custDataLst>
      <p:tags r:id="rId2"/>
    </p:custDataLst>
    <p:extLst>
      <p:ext uri="{BB962C8B-B14F-4D97-AF65-F5344CB8AC3E}">
        <p14:creationId xmlns:p14="http://schemas.microsoft.com/office/powerpoint/2010/main" val="3728430829"/>
      </p:ext>
    </p:extLst>
  </p:cSld>
  <p:clrMapOvr>
    <a:masterClrMapping/>
  </p:clrMapOvr>
  <p:transition/>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Box 3"/>
          <p:cNvSpPr txBox="1">
            <a:spLocks noChangeArrowheads="1"/>
          </p:cNvSpPr>
          <p:nvPr/>
        </p:nvSpPr>
        <p:spPr bwMode="auto">
          <a:xfrm>
            <a:off x="768096" y="1298448"/>
            <a:ext cx="7848600" cy="5638818"/>
          </a:xfrm>
          <a:prstGeom prst="rect">
            <a:avLst/>
          </a:prstGeom>
          <a:noFill/>
          <a:ln w="9525">
            <a:noFill/>
            <a:miter lim="800000"/>
            <a:headEnd/>
            <a:tailEnd/>
          </a:ln>
        </p:spPr>
        <p:txBody>
          <a:bodyPr wrap="square" lIns="45132" tIns="45132" rIns="45132" bIns="45132">
            <a:spAutoFit/>
          </a:bodyPr>
          <a:lstStyle/>
          <a:p>
            <a:r>
              <a:rPr lang="en-US" sz="1600" dirty="0"/>
              <a:t>Nonfarm payroll employment across the nation (ratio to 2007 Q4)</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Labor. Updated through August 2018 (state) and September 2018 (U.S.).</a:t>
            </a:r>
          </a:p>
        </p:txBody>
      </p:sp>
      <p:sp>
        <p:nvSpPr>
          <p:cNvPr id="9" name="Title 1"/>
          <p:cNvSpPr txBox="1">
            <a:spLocks/>
          </p:cNvSpPr>
          <p:nvPr/>
        </p:nvSpPr>
        <p:spPr>
          <a:xfrm>
            <a:off x="673913" y="613867"/>
            <a:ext cx="9136380" cy="673913"/>
          </a:xfrm>
          <a:prstGeom prst="rect">
            <a:avLst/>
          </a:prstGeom>
        </p:spPr>
        <p:txBody>
          <a:bodyPr/>
          <a:lstStyle/>
          <a:p>
            <a:pPr lvl="0">
              <a:spcBef>
                <a:spcPct val="0"/>
              </a:spcBef>
              <a:defRPr/>
            </a:pPr>
            <a:r>
              <a:rPr lang="en-US" sz="3520" dirty="0" smtClean="0">
                <a:solidFill>
                  <a:srgbClr val="6D6E71"/>
                </a:solidFill>
                <a:latin typeface="Arial" panose="020B0604020202020204" pitchFamily="34" charset="0"/>
                <a:cs typeface="Arial" panose="020B0604020202020204" pitchFamily="34" charset="0"/>
              </a:rPr>
              <a:t>Millennial Headwinds for </a:t>
            </a:r>
            <a:r>
              <a:rPr lang="en-US" sz="3520" smtClean="0">
                <a:solidFill>
                  <a:srgbClr val="6D6E71"/>
                </a:solidFill>
                <a:latin typeface="Arial" panose="020B0604020202020204" pitchFamily="34" charset="0"/>
                <a:cs typeface="Arial" panose="020B0604020202020204" pitchFamily="34" charset="0"/>
              </a:rPr>
              <a:t>the Midwest</a:t>
            </a:r>
            <a:endParaRPr lang="en-US" sz="3520" dirty="0">
              <a:solidFill>
                <a:srgbClr val="6D6E71"/>
              </a:solidFill>
              <a:latin typeface="Arial" panose="020B0604020202020204" pitchFamily="34" charset="0"/>
              <a:cs typeface="Arial" panose="020B0604020202020204" pitchFamily="34" charset="0"/>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221398446"/>
              </p:ext>
            </p:extLst>
          </p:nvPr>
        </p:nvGraphicFramePr>
        <p:xfrm>
          <a:off x="1828799" y="1828799"/>
          <a:ext cx="6777977" cy="4657725"/>
        </p:xfrm>
        <a:graphic>
          <a:graphicData uri="http://schemas.openxmlformats.org/presentationml/2006/ole">
            <mc:AlternateContent xmlns:mc="http://schemas.openxmlformats.org/markup-compatibility/2006">
              <mc:Choice xmlns:v="urn:schemas-microsoft-com:vml" Requires="v">
                <p:oleObj spid="_x0000_s731150"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828799" y="1828799"/>
                        <a:ext cx="6777977" cy="4657725"/>
                      </a:xfrm>
                      <a:prstGeom prst="rect">
                        <a:avLst/>
                      </a:prstGeom>
                    </p:spPr>
                  </p:pic>
                </p:oleObj>
              </mc:Fallback>
            </mc:AlternateContent>
          </a:graphicData>
        </a:graphic>
      </p:graphicFrame>
    </p:spTree>
    <p:custDataLst>
      <p:tags r:id="rId2"/>
    </p:custDataLst>
    <p:extLst>
      <p:ext uri="{BB962C8B-B14F-4D97-AF65-F5344CB8AC3E}">
        <p14:creationId xmlns:p14="http://schemas.microsoft.com/office/powerpoint/2010/main" val="2018562090"/>
      </p:ext>
    </p:extLst>
  </p:cSld>
  <p:clrMapOvr>
    <a:masterClrMapping/>
  </p:clrMapOvr>
  <p:transition/>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3"/>
          <p:cNvSpPr txBox="1">
            <a:spLocks noChangeArrowheads="1"/>
          </p:cNvSpPr>
          <p:nvPr/>
        </p:nvSpPr>
        <p:spPr bwMode="auto">
          <a:xfrm>
            <a:off x="768096" y="1298448"/>
            <a:ext cx="7848600" cy="5638818"/>
          </a:xfrm>
          <a:prstGeom prst="rect">
            <a:avLst/>
          </a:prstGeom>
          <a:noFill/>
          <a:ln w="9525">
            <a:noFill/>
            <a:miter lim="800000"/>
            <a:headEnd/>
            <a:tailEnd/>
          </a:ln>
        </p:spPr>
        <p:txBody>
          <a:bodyPr wrap="square" lIns="45132" tIns="45132" rIns="45132" bIns="45132">
            <a:spAutoFit/>
          </a:bodyPr>
          <a:lstStyle/>
          <a:p>
            <a:r>
              <a:rPr lang="en-US" sz="1600" dirty="0"/>
              <a:t>Nonfarm payroll employment across the nation (ratio to 2007 Q4)</a:t>
            </a:r>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Labor. </a:t>
            </a:r>
            <a:r>
              <a:rPr lang="en-US" sz="600" i="1">
                <a:solidFill>
                  <a:srgbClr val="E56177"/>
                </a:solidFill>
              </a:rPr>
              <a:t>Updated through August 2018 (state) and September 2018 (U.S.).</a:t>
            </a:r>
            <a:endParaRPr lang="en-US" sz="600" i="1" dirty="0">
              <a:solidFill>
                <a:srgbClr val="E56177"/>
              </a:solidFill>
            </a:endParaRPr>
          </a:p>
        </p:txBody>
      </p:sp>
      <p:sp>
        <p:nvSpPr>
          <p:cNvPr id="9" name="Title 1"/>
          <p:cNvSpPr txBox="1">
            <a:spLocks/>
          </p:cNvSpPr>
          <p:nvPr/>
        </p:nvSpPr>
        <p:spPr>
          <a:xfrm>
            <a:off x="673913" y="613867"/>
            <a:ext cx="9136380" cy="673913"/>
          </a:xfrm>
          <a:prstGeom prst="rect">
            <a:avLst/>
          </a:prstGeom>
        </p:spPr>
        <p:txBody>
          <a:bodyPr/>
          <a:lstStyle/>
          <a:p>
            <a:pPr lvl="0">
              <a:spcBef>
                <a:spcPct val="0"/>
              </a:spcBef>
              <a:defRPr/>
            </a:pPr>
            <a:r>
              <a:rPr lang="en-US" sz="3520" dirty="0" smtClean="0">
                <a:solidFill>
                  <a:srgbClr val="6D6E71"/>
                </a:solidFill>
                <a:latin typeface="Arial" panose="020B0604020202020204" pitchFamily="34" charset="0"/>
                <a:cs typeface="Arial" panose="020B0604020202020204" pitchFamily="34" charset="0"/>
              </a:rPr>
              <a:t>Midwest Has Fared Better in the Recovery</a:t>
            </a:r>
            <a:endParaRPr lang="en-US" sz="3520" dirty="0">
              <a:solidFill>
                <a:srgbClr val="6D6E71"/>
              </a:solidFill>
              <a:latin typeface="Arial" panose="020B0604020202020204" pitchFamily="34" charset="0"/>
              <a:cs typeface="Arial" panose="020B0604020202020204" pitchFamily="34" charset="0"/>
            </a:endParaRPr>
          </a:p>
        </p:txBody>
      </p:sp>
      <p:graphicFrame>
        <p:nvGraphicFramePr>
          <p:cNvPr id="3" name="Object 2"/>
          <p:cNvGraphicFramePr>
            <a:graphicFrameLocks noChangeAspect="1"/>
          </p:cNvGraphicFramePr>
          <p:nvPr>
            <p:extLst>
              <p:ext uri="{D42A27DB-BD31-4B8C-83A1-F6EECF244321}">
                <p14:modId xmlns:p14="http://schemas.microsoft.com/office/powerpoint/2010/main" val="208351357"/>
              </p:ext>
            </p:extLst>
          </p:nvPr>
        </p:nvGraphicFramePr>
        <p:xfrm>
          <a:off x="1776413" y="1776413"/>
          <a:ext cx="6892925" cy="4735512"/>
        </p:xfrm>
        <a:graphic>
          <a:graphicData uri="http://schemas.openxmlformats.org/presentationml/2006/ole">
            <mc:AlternateContent xmlns:mc="http://schemas.openxmlformats.org/markup-compatibility/2006">
              <mc:Choice xmlns:v="urn:schemas-microsoft-com:vml" Requires="v">
                <p:oleObj spid="_x0000_s732169"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776413" y="1776413"/>
                        <a:ext cx="6892925" cy="4735512"/>
                      </a:xfrm>
                      <a:prstGeom prst="rect">
                        <a:avLst/>
                      </a:prstGeom>
                    </p:spPr>
                  </p:pic>
                </p:oleObj>
              </mc:Fallback>
            </mc:AlternateContent>
          </a:graphicData>
        </a:graphic>
      </p:graphicFrame>
    </p:spTree>
    <p:custDataLst>
      <p:tags r:id="rId2"/>
    </p:custDataLst>
    <p:extLst>
      <p:ext uri="{BB962C8B-B14F-4D97-AF65-F5344CB8AC3E}">
        <p14:creationId xmlns:p14="http://schemas.microsoft.com/office/powerpoint/2010/main" val="979550112"/>
      </p:ext>
    </p:extLst>
  </p:cSld>
  <p:clrMapOvr>
    <a:masterClrMapping/>
  </p:clrMapOvr>
  <p:transition/>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txBox="1">
            <a:spLocks/>
          </p:cNvSpPr>
          <p:nvPr/>
        </p:nvSpPr>
        <p:spPr>
          <a:xfrm>
            <a:off x="484632" y="2377440"/>
            <a:ext cx="9136380" cy="673913"/>
          </a:xfrm>
          <a:prstGeom prst="rect">
            <a:avLst/>
          </a:prstGeom>
        </p:spPr>
        <p:txBody>
          <a:bodyPr/>
          <a:lstStyle/>
          <a:p>
            <a:pPr lvl="0">
              <a:spcBef>
                <a:spcPct val="0"/>
              </a:spcBef>
              <a:defRPr/>
            </a:pPr>
            <a:r>
              <a:rPr lang="en-US" sz="5000" dirty="0" smtClean="0">
                <a:solidFill>
                  <a:schemeClr val="tx2"/>
                </a:solidFill>
              </a:rPr>
              <a:t>V. Life in Steady State</a:t>
            </a:r>
            <a:endParaRPr lang="en-US" sz="5000" dirty="0">
              <a:solidFill>
                <a:schemeClr val="tx2"/>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73</a:t>
            </a:r>
          </a:p>
        </p:txBody>
      </p:sp>
    </p:spTree>
    <p:custDataLst>
      <p:tags r:id="rId1"/>
    </p:custDataLst>
    <p:extLst>
      <p:ext uri="{BB962C8B-B14F-4D97-AF65-F5344CB8AC3E}">
        <p14:creationId xmlns:p14="http://schemas.microsoft.com/office/powerpoint/2010/main" val="3052612134"/>
      </p:ext>
    </p:extLst>
  </p:cSld>
  <p:clrMapOvr>
    <a:masterClrMapping/>
  </p:clrMapOvr>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txBox="1">
            <a:spLocks/>
          </p:cNvSpPr>
          <p:nvPr/>
        </p:nvSpPr>
        <p:spPr>
          <a:xfrm>
            <a:off x="484632" y="2377440"/>
            <a:ext cx="9136380" cy="673913"/>
          </a:xfrm>
          <a:prstGeom prst="rect">
            <a:avLst/>
          </a:prstGeom>
        </p:spPr>
        <p:txBody>
          <a:bodyPr/>
          <a:lstStyle/>
          <a:p>
            <a:pPr lvl="0" algn="ctr">
              <a:spcBef>
                <a:spcPct val="0"/>
              </a:spcBef>
              <a:defRPr/>
            </a:pPr>
            <a:r>
              <a:rPr lang="en-US" sz="3520" dirty="0" smtClean="0">
                <a:solidFill>
                  <a:schemeClr val="tx2"/>
                </a:solidFill>
              </a:rPr>
              <a:t>Steady State Will Be Slower …</a:t>
            </a:r>
            <a:endParaRPr lang="en-US" sz="3520" dirty="0">
              <a:solidFill>
                <a:schemeClr val="tx2"/>
              </a:solidFill>
            </a:endParaRPr>
          </a:p>
        </p:txBody>
      </p:sp>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74</a:t>
            </a:r>
          </a:p>
        </p:txBody>
      </p:sp>
    </p:spTree>
    <p:custDataLst>
      <p:tags r:id="rId1"/>
    </p:custDataLst>
    <p:extLst>
      <p:ext uri="{BB962C8B-B14F-4D97-AF65-F5344CB8AC3E}">
        <p14:creationId xmlns:p14="http://schemas.microsoft.com/office/powerpoint/2010/main" val="3728323127"/>
      </p:ext>
    </p:extLst>
  </p:cSld>
  <p:clrMapOvr>
    <a:masterClrMapping/>
  </p:clrMapOvr>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a:solidFill>
                  <a:schemeClr val="tx2"/>
                </a:solidFill>
              </a:rPr>
              <a:t>Real U.S. GDP growth (percent change from four quarters earlier)</a:t>
            </a: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smtClean="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lgn="l"/>
            <a:endParaRPr lang="en-US" sz="1400" b="1" dirty="0">
              <a:solidFill>
                <a:schemeClr val="tx2"/>
              </a:solidFill>
            </a:endParaRPr>
          </a:p>
          <a:p>
            <a:pPr>
              <a:spcBef>
                <a:spcPts val="100"/>
              </a:spcBef>
            </a:pPr>
            <a:endParaRPr lang="en-US" sz="1400" dirty="0">
              <a:solidFill>
                <a:schemeClr val="tx2"/>
              </a:solidFill>
            </a:endParaRPr>
          </a:p>
          <a:p>
            <a:pPr>
              <a:spcBef>
                <a:spcPts val="100"/>
              </a:spcBef>
            </a:pPr>
            <a:r>
              <a:rPr lang="en-US" sz="600" i="1" dirty="0">
                <a:solidFill>
                  <a:schemeClr val="tx2"/>
                </a:solidFill>
              </a:rPr>
              <a:t>Sources: </a:t>
            </a:r>
            <a:r>
              <a:rPr lang="en-US" sz="600" i="1" dirty="0" err="1">
                <a:solidFill>
                  <a:schemeClr val="tx2"/>
                </a:solidFill>
              </a:rPr>
              <a:t>Haver</a:t>
            </a:r>
            <a:r>
              <a:rPr lang="en-US" sz="600" i="1" dirty="0">
                <a:solidFill>
                  <a:schemeClr val="tx2"/>
                </a:solidFill>
              </a:rPr>
              <a:t> Analytics; U.S. Department of Commerce; NBER Macroeconomic database. Updated through </a:t>
            </a:r>
            <a:r>
              <a:rPr lang="en-US" sz="600" i="1" dirty="0" smtClean="0">
                <a:solidFill>
                  <a:schemeClr val="tx2"/>
                </a:solidFill>
              </a:rPr>
              <a:t>2019 Q2.</a:t>
            </a:r>
            <a:endParaRPr lang="en-US" sz="600" i="1" dirty="0">
              <a:solidFill>
                <a:schemeClr val="tx2"/>
              </a:solidFill>
            </a:endParaRP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smtClean="0">
                <a:solidFill>
                  <a:srgbClr val="6D6E71"/>
                </a:solidFill>
              </a:rPr>
              <a:t>That’s CBO’s Story</a:t>
            </a:r>
            <a:endParaRPr lang="en-US" sz="3520" dirty="0">
              <a:solidFill>
                <a:srgbClr val="6D6E71"/>
              </a:solidFill>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3345752296"/>
              </p:ext>
            </p:extLst>
          </p:nvPr>
        </p:nvGraphicFramePr>
        <p:xfrm>
          <a:off x="1646238" y="1709738"/>
          <a:ext cx="7016750" cy="4821237"/>
        </p:xfrm>
        <a:graphic>
          <a:graphicData uri="http://schemas.openxmlformats.org/presentationml/2006/ole">
            <mc:AlternateContent xmlns:mc="http://schemas.openxmlformats.org/markup-compatibility/2006">
              <mc:Choice xmlns:v="urn:schemas-microsoft-com:vml" Requires="v">
                <p:oleObj spid="_x0000_s576767"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646238" y="1709738"/>
                        <a:ext cx="7016750" cy="4821237"/>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75</a:t>
            </a:r>
          </a:p>
        </p:txBody>
      </p:sp>
    </p:spTree>
    <p:custDataLst>
      <p:tags r:id="rId2"/>
    </p:custDataLst>
    <p:extLst>
      <p:ext uri="{BB962C8B-B14F-4D97-AF65-F5344CB8AC3E}">
        <p14:creationId xmlns:p14="http://schemas.microsoft.com/office/powerpoint/2010/main" val="1093523900"/>
      </p:ext>
    </p:extLst>
  </p:cSld>
  <p:clrMapOvr>
    <a:masterClrMapping/>
  </p:clrMapOvr>
  <p:transition/>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3"/>
          <p:cNvSpPr txBox="1">
            <a:spLocks noChangeArrowheads="1"/>
          </p:cNvSpPr>
          <p:nvPr/>
        </p:nvSpPr>
        <p:spPr bwMode="auto">
          <a:xfrm>
            <a:off x="768096" y="1298448"/>
            <a:ext cx="7848600" cy="5704116"/>
          </a:xfrm>
          <a:prstGeom prst="rect">
            <a:avLst/>
          </a:prstGeom>
          <a:noFill/>
          <a:ln w="9525">
            <a:noFill/>
            <a:miter lim="800000"/>
            <a:headEnd/>
            <a:tailEnd/>
          </a:ln>
        </p:spPr>
        <p:txBody>
          <a:bodyPr wrap="square" lIns="45715" tIns="45715" rIns="45715" bIns="45715">
            <a:spAutoFit/>
          </a:bodyPr>
          <a:lstStyle/>
          <a:p>
            <a:r>
              <a:rPr lang="en-US" sz="1600" dirty="0" smtClean="0"/>
              <a:t>Unemployment (percent of the labor force)</a:t>
            </a:r>
            <a:endParaRPr lang="en-US" sz="1600" dirty="0"/>
          </a:p>
          <a:p>
            <a:pPr algn="l"/>
            <a:endParaRPr lang="en-US" sz="1400" b="1" dirty="0"/>
          </a:p>
          <a:p>
            <a:pPr algn="l"/>
            <a:endParaRPr lang="en-US" sz="1400" b="1" dirty="0"/>
          </a:p>
          <a:p>
            <a:pPr algn="l"/>
            <a:endParaRPr lang="en-US" sz="1400" b="1" dirty="0"/>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100"/>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Labor. Updated through </a:t>
            </a:r>
            <a:r>
              <a:rPr lang="en-US" sz="600" i="1" dirty="0" smtClean="0">
                <a:solidFill>
                  <a:srgbClr val="E56177"/>
                </a:solidFill>
              </a:rPr>
              <a:t>August 2019.</a:t>
            </a:r>
            <a:endParaRPr lang="en-US" sz="600" i="1" dirty="0">
              <a:solidFill>
                <a:srgbClr val="E56177"/>
              </a:solidFill>
            </a:endParaRPr>
          </a:p>
        </p:txBody>
      </p:sp>
      <p:sp>
        <p:nvSpPr>
          <p:cNvPr id="7" name="Title 1"/>
          <p:cNvSpPr txBox="1">
            <a:spLocks/>
          </p:cNvSpPr>
          <p:nvPr/>
        </p:nvSpPr>
        <p:spPr>
          <a:xfrm>
            <a:off x="670560" y="617220"/>
            <a:ext cx="9136380" cy="670560"/>
          </a:xfrm>
          <a:prstGeom prst="rect">
            <a:avLst/>
          </a:prstGeom>
        </p:spPr>
        <p:txBody>
          <a:bodyPr>
            <a:noAutofit/>
          </a:bodyPr>
          <a:lstStyle/>
          <a:p>
            <a:pPr lvl="0">
              <a:spcBef>
                <a:spcPct val="0"/>
              </a:spcBef>
              <a:defRPr/>
            </a:pPr>
            <a:r>
              <a:rPr lang="en-US" sz="3520" dirty="0">
                <a:solidFill>
                  <a:schemeClr val="tx2"/>
                </a:solidFill>
              </a:rPr>
              <a:t>(1) </a:t>
            </a:r>
            <a:r>
              <a:rPr lang="en-US" sz="3520" dirty="0" smtClean="0">
                <a:solidFill>
                  <a:schemeClr val="tx2"/>
                </a:solidFill>
              </a:rPr>
              <a:t>As the Economy Transitions from …</a:t>
            </a:r>
            <a:endParaRPr lang="en-US" sz="3520" dirty="0">
              <a:solidFill>
                <a:schemeClr val="tx2"/>
              </a:solidFill>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3896422405"/>
              </p:ext>
            </p:extLst>
          </p:nvPr>
        </p:nvGraphicFramePr>
        <p:xfrm>
          <a:off x="1735836" y="1755648"/>
          <a:ext cx="6576801" cy="4797552"/>
        </p:xfrm>
        <a:graphic>
          <a:graphicData uri="http://schemas.openxmlformats.org/presentationml/2006/ole">
            <mc:AlternateContent xmlns:mc="http://schemas.openxmlformats.org/markup-compatibility/2006">
              <mc:Choice xmlns:v="urn:schemas-microsoft-com:vml" Requires="v">
                <p:oleObj spid="_x0000_s286144" name="Worksheet" r:id="rId5" imgW="8763113" imgH="6391170" progId="Excel.Sheet.12">
                  <p:link updateAutomatic="1"/>
                </p:oleObj>
              </mc:Choice>
              <mc:Fallback>
                <p:oleObj name="Worksheet" r:id="rId5" imgW="8763113" imgH="6391170" progId="Excel.Sheet.12">
                  <p:link updateAutomatic="1"/>
                  <p:pic>
                    <p:nvPicPr>
                      <p:cNvPr id="0" name=""/>
                      <p:cNvPicPr/>
                      <p:nvPr/>
                    </p:nvPicPr>
                    <p:blipFill>
                      <a:blip r:embed="rId6"/>
                      <a:stretch>
                        <a:fillRect/>
                      </a:stretch>
                    </p:blipFill>
                    <p:spPr>
                      <a:xfrm>
                        <a:off x="1735836" y="1755648"/>
                        <a:ext cx="6576801" cy="4797552"/>
                      </a:xfrm>
                      <a:prstGeom prst="rect">
                        <a:avLst/>
                      </a:prstGeom>
                    </p:spPr>
                  </p:pic>
                </p:oleObj>
              </mc:Fallback>
            </mc:AlternateContent>
          </a:graphicData>
        </a:graphic>
      </p:graphicFrame>
      <p:sp>
        <p:nvSpPr>
          <p:cNvPr id="3"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76</a:t>
            </a:r>
          </a:p>
        </p:txBody>
      </p:sp>
    </p:spTree>
    <p:custDataLst>
      <p:tags r:id="rId2"/>
    </p:custDataLst>
    <p:extLst>
      <p:ext uri="{BB962C8B-B14F-4D97-AF65-F5344CB8AC3E}">
        <p14:creationId xmlns:p14="http://schemas.microsoft.com/office/powerpoint/2010/main" val="3043233843"/>
      </p:ext>
    </p:extLst>
  </p:cSld>
  <p:clrMapOvr>
    <a:masterClrMapping/>
  </p:clrMapOvr>
  <p:transition/>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3"/>
          <p:cNvSpPr txBox="1">
            <a:spLocks noChangeArrowheads="1"/>
          </p:cNvSpPr>
          <p:nvPr/>
        </p:nvSpPr>
        <p:spPr bwMode="auto">
          <a:xfrm>
            <a:off x="768096" y="1298448"/>
            <a:ext cx="8884920" cy="5625994"/>
          </a:xfrm>
          <a:prstGeom prst="rect">
            <a:avLst/>
          </a:prstGeom>
          <a:noFill/>
          <a:ln w="9525">
            <a:noFill/>
            <a:miter lim="800000"/>
            <a:headEnd/>
            <a:tailEnd/>
          </a:ln>
        </p:spPr>
        <p:txBody>
          <a:bodyPr wrap="square" lIns="45132" tIns="45132" rIns="45132" bIns="45132">
            <a:spAutoFit/>
          </a:bodyPr>
          <a:lstStyle/>
          <a:p>
            <a:r>
              <a:rPr lang="en-US" sz="1600" dirty="0" smtClean="0"/>
              <a:t>Employment and the labor force (monthly change in thousands over the most recent 12 months)</a:t>
            </a:r>
            <a:endParaRPr lang="en-US" sz="1600" dirty="0"/>
          </a:p>
          <a:p>
            <a:endParaRPr lang="en-US" sz="1400" b="1" dirty="0">
              <a:solidFill>
                <a:schemeClr val="bg1"/>
              </a:solidFill>
              <a:latin typeface="Georgia" pitchFamily="18" charset="0"/>
            </a:endParaRPr>
          </a:p>
          <a:p>
            <a:endParaRPr lang="en-US" sz="1400" b="1" dirty="0">
              <a:solidFill>
                <a:schemeClr val="bg1"/>
              </a:solidFill>
              <a:latin typeface="Georgia" pitchFamily="18" charset="0"/>
            </a:endParaRPr>
          </a:p>
          <a:p>
            <a:endParaRPr lang="en-US" sz="1400" b="1" dirty="0">
              <a:solidFill>
                <a:schemeClr val="bg1"/>
              </a:solidFill>
              <a:latin typeface="Georgia" pitchFamily="18" charset="0"/>
            </a:endParaRPr>
          </a:p>
          <a:p>
            <a:endParaRPr lang="en-US" sz="1400" b="1" dirty="0">
              <a:solidFill>
                <a:schemeClr val="bg1"/>
              </a:solidFill>
              <a:latin typeface="Georgia" pitchFamily="18" charset="0"/>
            </a:endParaRPr>
          </a:p>
          <a:p>
            <a:endParaRPr lang="en-US" sz="1400" b="1" dirty="0">
              <a:solidFill>
                <a:schemeClr val="bg1"/>
              </a:solidFill>
              <a:latin typeface="Georgia" pitchFamily="18" charset="0"/>
            </a:endParaRPr>
          </a:p>
          <a:p>
            <a:endParaRPr lang="en-US" sz="1400" b="1" dirty="0">
              <a:solidFill>
                <a:schemeClr val="bg1"/>
              </a:solidFill>
              <a:latin typeface="Georgia" pitchFamily="18" charset="0"/>
            </a:endParaRPr>
          </a:p>
          <a:p>
            <a:endParaRPr lang="en-US" sz="1400" b="1" dirty="0">
              <a:solidFill>
                <a:schemeClr val="bg1"/>
              </a:solidFill>
              <a:latin typeface="Georgia" pitchFamily="18" charset="0"/>
            </a:endParaRPr>
          </a:p>
          <a:p>
            <a:endParaRPr lang="en-US" sz="1400" b="1" dirty="0">
              <a:solidFill>
                <a:schemeClr val="bg1"/>
              </a:solidFill>
              <a:latin typeface="Georgia" pitchFamily="18" charset="0"/>
            </a:endParaRPr>
          </a:p>
          <a:p>
            <a:endParaRPr lang="en-US" sz="1400" b="1" dirty="0">
              <a:solidFill>
                <a:schemeClr val="bg1"/>
              </a:solidFill>
              <a:latin typeface="Georgia" pitchFamily="18" charset="0"/>
            </a:endParaRPr>
          </a:p>
          <a:p>
            <a:endParaRPr lang="en-US" sz="1400" b="1" dirty="0">
              <a:solidFill>
                <a:schemeClr val="bg1"/>
              </a:solidFill>
              <a:latin typeface="Georgia" pitchFamily="18" charset="0"/>
            </a:endParaRPr>
          </a:p>
          <a:p>
            <a:endParaRPr lang="en-US" sz="1400" b="1" dirty="0">
              <a:solidFill>
                <a:schemeClr val="bg1"/>
              </a:solidFill>
              <a:latin typeface="Georgia" pitchFamily="18" charset="0"/>
            </a:endParaRPr>
          </a:p>
          <a:p>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a:t>
            </a:r>
            <a:r>
              <a:rPr lang="en-US" sz="600" i="1" dirty="0" smtClean="0">
                <a:solidFill>
                  <a:srgbClr val="E56177"/>
                </a:solidFill>
              </a:rPr>
              <a:t>Labor. Updated </a:t>
            </a:r>
            <a:r>
              <a:rPr lang="en-US" sz="600" i="1" dirty="0">
                <a:solidFill>
                  <a:srgbClr val="E56177"/>
                </a:solidFill>
              </a:rPr>
              <a:t>through </a:t>
            </a:r>
            <a:r>
              <a:rPr lang="en-US" sz="600" i="1" dirty="0" smtClean="0">
                <a:solidFill>
                  <a:srgbClr val="E56177"/>
                </a:solidFill>
              </a:rPr>
              <a:t>August 2019.</a:t>
            </a:r>
            <a:endParaRPr lang="en-US" sz="600" i="1" dirty="0">
              <a:solidFill>
                <a:srgbClr val="E56177"/>
              </a:solidFill>
            </a:endParaRP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chemeClr val="tx2"/>
                </a:solidFill>
              </a:rPr>
              <a:t>… Recovery (Above Trend) to Steady State</a:t>
            </a:r>
            <a:endParaRPr lang="en-US" sz="3520" dirty="0">
              <a:solidFill>
                <a:schemeClr val="tx2"/>
              </a:solidFill>
            </a:endParaRPr>
          </a:p>
        </p:txBody>
      </p:sp>
      <p:graphicFrame>
        <p:nvGraphicFramePr>
          <p:cNvPr id="4" name="Object 3"/>
          <p:cNvGraphicFramePr>
            <a:graphicFrameLocks noChangeAspect="1"/>
          </p:cNvGraphicFramePr>
          <p:nvPr>
            <p:extLst>
              <p:ext uri="{D42A27DB-BD31-4B8C-83A1-F6EECF244321}">
                <p14:modId xmlns:p14="http://schemas.microsoft.com/office/powerpoint/2010/main" val="1451148219"/>
              </p:ext>
            </p:extLst>
          </p:nvPr>
        </p:nvGraphicFramePr>
        <p:xfrm>
          <a:off x="2297113" y="1784350"/>
          <a:ext cx="6873875" cy="4724400"/>
        </p:xfrm>
        <a:graphic>
          <a:graphicData uri="http://schemas.openxmlformats.org/presentationml/2006/ole">
            <mc:AlternateContent xmlns:mc="http://schemas.openxmlformats.org/markup-compatibility/2006">
              <mc:Choice xmlns:v="urn:schemas-microsoft-com:vml" Requires="v">
                <p:oleObj spid="_x0000_s581875"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2297113" y="1784350"/>
                        <a:ext cx="6873875" cy="4724400"/>
                      </a:xfrm>
                      <a:prstGeom prst="rect">
                        <a:avLst/>
                      </a:prstGeom>
                    </p:spPr>
                  </p:pic>
                </p:oleObj>
              </mc:Fallback>
            </mc:AlternateContent>
          </a:graphicData>
        </a:graphic>
      </p:graphicFrame>
      <p:sp>
        <p:nvSpPr>
          <p:cNvPr id="2"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77</a:t>
            </a:r>
          </a:p>
        </p:txBody>
      </p:sp>
    </p:spTree>
    <p:custDataLst>
      <p:tags r:id="rId2"/>
    </p:custDataLst>
    <p:extLst>
      <p:ext uri="{BB962C8B-B14F-4D97-AF65-F5344CB8AC3E}">
        <p14:creationId xmlns:p14="http://schemas.microsoft.com/office/powerpoint/2010/main" val="1971137161"/>
      </p:ext>
    </p:extLst>
  </p:cSld>
  <p:clrMapOvr>
    <a:masterClrMapping/>
  </p:clrMapOvr>
  <p:transition/>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3"/>
          <p:cNvSpPr txBox="1">
            <a:spLocks noChangeArrowheads="1"/>
          </p:cNvSpPr>
          <p:nvPr/>
        </p:nvSpPr>
        <p:spPr bwMode="auto">
          <a:xfrm>
            <a:off x="768096" y="1298448"/>
            <a:ext cx="8884920" cy="5625994"/>
          </a:xfrm>
          <a:prstGeom prst="rect">
            <a:avLst/>
          </a:prstGeom>
          <a:noFill/>
          <a:ln w="9525">
            <a:noFill/>
            <a:miter lim="800000"/>
            <a:headEnd/>
            <a:tailEnd/>
          </a:ln>
        </p:spPr>
        <p:txBody>
          <a:bodyPr wrap="square" lIns="45132" tIns="45132" rIns="45132" bIns="45132">
            <a:spAutoFit/>
          </a:bodyPr>
          <a:lstStyle/>
          <a:p>
            <a:r>
              <a:rPr lang="en-US" sz="1600" dirty="0" smtClean="0"/>
              <a:t>Nonfarm payroll employment (monthly change in thousands)    (% change from 12 months earlier)</a:t>
            </a:r>
            <a:endParaRPr lang="en-US" sz="1600" dirty="0"/>
          </a:p>
          <a:p>
            <a:endParaRPr lang="en-US" sz="1400" b="1" dirty="0">
              <a:solidFill>
                <a:schemeClr val="bg1"/>
              </a:solidFill>
              <a:latin typeface="Georgia" pitchFamily="18" charset="0"/>
            </a:endParaRPr>
          </a:p>
          <a:p>
            <a:endParaRPr lang="en-US" sz="1400" b="1" dirty="0">
              <a:solidFill>
                <a:schemeClr val="bg1"/>
              </a:solidFill>
              <a:latin typeface="Georgia" pitchFamily="18" charset="0"/>
            </a:endParaRPr>
          </a:p>
          <a:p>
            <a:endParaRPr lang="en-US" sz="1400" b="1" dirty="0">
              <a:solidFill>
                <a:schemeClr val="bg1"/>
              </a:solidFill>
              <a:latin typeface="Georgia" pitchFamily="18" charset="0"/>
            </a:endParaRPr>
          </a:p>
          <a:p>
            <a:endParaRPr lang="en-US" sz="1400" b="1" dirty="0">
              <a:solidFill>
                <a:schemeClr val="bg1"/>
              </a:solidFill>
              <a:latin typeface="Georgia" pitchFamily="18" charset="0"/>
            </a:endParaRPr>
          </a:p>
          <a:p>
            <a:endParaRPr lang="en-US" sz="1400" b="1" dirty="0">
              <a:solidFill>
                <a:schemeClr val="bg1"/>
              </a:solidFill>
              <a:latin typeface="Georgia" pitchFamily="18" charset="0"/>
            </a:endParaRPr>
          </a:p>
          <a:p>
            <a:endParaRPr lang="en-US" sz="1400" b="1" dirty="0">
              <a:solidFill>
                <a:schemeClr val="bg1"/>
              </a:solidFill>
              <a:latin typeface="Georgia" pitchFamily="18" charset="0"/>
            </a:endParaRPr>
          </a:p>
          <a:p>
            <a:endParaRPr lang="en-US" sz="1400" b="1" dirty="0">
              <a:solidFill>
                <a:schemeClr val="bg1"/>
              </a:solidFill>
              <a:latin typeface="Georgia" pitchFamily="18" charset="0"/>
            </a:endParaRPr>
          </a:p>
          <a:p>
            <a:endParaRPr lang="en-US" sz="1400" b="1" dirty="0">
              <a:solidFill>
                <a:schemeClr val="bg1"/>
              </a:solidFill>
              <a:latin typeface="Georgia" pitchFamily="18" charset="0"/>
            </a:endParaRPr>
          </a:p>
          <a:p>
            <a:endParaRPr lang="en-US" sz="1400" b="1" dirty="0">
              <a:solidFill>
                <a:schemeClr val="bg1"/>
              </a:solidFill>
              <a:latin typeface="Georgia" pitchFamily="18" charset="0"/>
            </a:endParaRPr>
          </a:p>
          <a:p>
            <a:endParaRPr lang="en-US" sz="1400" b="1" dirty="0">
              <a:solidFill>
                <a:schemeClr val="bg1"/>
              </a:solidFill>
              <a:latin typeface="Georgia" pitchFamily="18" charset="0"/>
            </a:endParaRPr>
          </a:p>
          <a:p>
            <a:endParaRPr lang="en-US" sz="1400" b="1" dirty="0">
              <a:solidFill>
                <a:schemeClr val="bg1"/>
              </a:solidFill>
              <a:latin typeface="Georgia" pitchFamily="18" charset="0"/>
            </a:endParaRPr>
          </a:p>
          <a:p>
            <a:endParaRPr lang="en-US" sz="1400" b="1" dirty="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smtClean="0">
              <a:solidFill>
                <a:schemeClr val="bg1"/>
              </a:solidFill>
            </a:endParaRPr>
          </a:p>
          <a:p>
            <a:pPr algn="l"/>
            <a:endParaRPr lang="en-US" sz="1400" b="1" dirty="0" smtClean="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lgn="l"/>
            <a:endParaRPr lang="en-US" sz="1400" b="1" dirty="0">
              <a:solidFill>
                <a:schemeClr val="bg1"/>
              </a:solidFill>
            </a:endParaRPr>
          </a:p>
          <a:p>
            <a:pPr>
              <a:spcBef>
                <a:spcPts val="99"/>
              </a:spcBef>
            </a:pPr>
            <a:endParaRPr lang="en-US" sz="1400" dirty="0">
              <a:solidFill>
                <a:schemeClr val="bg1">
                  <a:lumMod val="50000"/>
                </a:schemeClr>
              </a:solidFill>
            </a:endParaRPr>
          </a:p>
          <a:p>
            <a:pPr>
              <a:spcBef>
                <a:spcPts val="99"/>
              </a:spcBef>
            </a:pPr>
            <a:r>
              <a:rPr lang="en-US" sz="600" i="1" dirty="0">
                <a:solidFill>
                  <a:srgbClr val="E56177"/>
                </a:solidFill>
              </a:rPr>
              <a:t>Sources: </a:t>
            </a:r>
            <a:r>
              <a:rPr lang="en-US" sz="600" i="1" dirty="0" err="1">
                <a:solidFill>
                  <a:srgbClr val="E56177"/>
                </a:solidFill>
              </a:rPr>
              <a:t>Haver</a:t>
            </a:r>
            <a:r>
              <a:rPr lang="en-US" sz="600" i="1" dirty="0">
                <a:solidFill>
                  <a:srgbClr val="E56177"/>
                </a:solidFill>
              </a:rPr>
              <a:t> Analytics; U.S. Department of </a:t>
            </a:r>
            <a:r>
              <a:rPr lang="en-US" sz="600" i="1" dirty="0" smtClean="0">
                <a:solidFill>
                  <a:srgbClr val="E56177"/>
                </a:solidFill>
              </a:rPr>
              <a:t>Labor. Updated </a:t>
            </a:r>
            <a:r>
              <a:rPr lang="en-US" sz="600" i="1" dirty="0">
                <a:solidFill>
                  <a:srgbClr val="E56177"/>
                </a:solidFill>
              </a:rPr>
              <a:t>through </a:t>
            </a:r>
            <a:r>
              <a:rPr lang="en-US" sz="600" i="1" dirty="0" smtClean="0">
                <a:solidFill>
                  <a:srgbClr val="E56177"/>
                </a:solidFill>
              </a:rPr>
              <a:t>August 2019.</a:t>
            </a:r>
            <a:endParaRPr lang="en-US" sz="600" i="1" dirty="0">
              <a:solidFill>
                <a:srgbClr val="E56177"/>
              </a:solidFill>
            </a:endParaRPr>
          </a:p>
        </p:txBody>
      </p:sp>
      <p:sp>
        <p:nvSpPr>
          <p:cNvPr id="8" name="Title 1"/>
          <p:cNvSpPr txBox="1">
            <a:spLocks/>
          </p:cNvSpPr>
          <p:nvPr/>
        </p:nvSpPr>
        <p:spPr>
          <a:xfrm>
            <a:off x="673913" y="617220"/>
            <a:ext cx="9136380" cy="673913"/>
          </a:xfrm>
          <a:prstGeom prst="rect">
            <a:avLst/>
          </a:prstGeom>
        </p:spPr>
        <p:txBody>
          <a:bodyPr/>
          <a:lstStyle/>
          <a:p>
            <a:pPr lvl="0">
              <a:spcBef>
                <a:spcPct val="0"/>
              </a:spcBef>
              <a:defRPr/>
            </a:pPr>
            <a:r>
              <a:rPr lang="en-US" sz="3520" dirty="0" smtClean="0">
                <a:solidFill>
                  <a:schemeClr val="tx2"/>
                </a:solidFill>
              </a:rPr>
              <a:t>… NFP Gains Will Slide from 200k to 75k</a:t>
            </a:r>
            <a:endParaRPr lang="en-US" sz="3520" dirty="0">
              <a:solidFill>
                <a:schemeClr val="tx2"/>
              </a:solidFill>
            </a:endParaRPr>
          </a:p>
        </p:txBody>
      </p:sp>
      <p:graphicFrame>
        <p:nvGraphicFramePr>
          <p:cNvPr id="2" name="Object 1"/>
          <p:cNvGraphicFramePr>
            <a:graphicFrameLocks noChangeAspect="1"/>
          </p:cNvGraphicFramePr>
          <p:nvPr>
            <p:extLst>
              <p:ext uri="{D42A27DB-BD31-4B8C-83A1-F6EECF244321}">
                <p14:modId xmlns:p14="http://schemas.microsoft.com/office/powerpoint/2010/main" val="4288928611"/>
              </p:ext>
            </p:extLst>
          </p:nvPr>
        </p:nvGraphicFramePr>
        <p:xfrm>
          <a:off x="1701800" y="1673225"/>
          <a:ext cx="7021513" cy="4826000"/>
        </p:xfrm>
        <a:graphic>
          <a:graphicData uri="http://schemas.openxmlformats.org/presentationml/2006/ole">
            <mc:AlternateContent xmlns:mc="http://schemas.openxmlformats.org/markup-compatibility/2006">
              <mc:Choice xmlns:v="urn:schemas-microsoft-com:vml" Requires="v">
                <p:oleObj spid="_x0000_s592068" name="Worksheet" r:id="rId5" imgW="7305745" imgH="5019570" progId="Excel.Sheet.12">
                  <p:link updateAutomatic="1"/>
                </p:oleObj>
              </mc:Choice>
              <mc:Fallback>
                <p:oleObj name="Worksheet" r:id="rId5" imgW="7305745" imgH="5019570" progId="Excel.Sheet.12">
                  <p:link updateAutomatic="1"/>
                  <p:pic>
                    <p:nvPicPr>
                      <p:cNvPr id="0" name=""/>
                      <p:cNvPicPr/>
                      <p:nvPr/>
                    </p:nvPicPr>
                    <p:blipFill>
                      <a:blip r:embed="rId6"/>
                      <a:stretch>
                        <a:fillRect/>
                      </a:stretch>
                    </p:blipFill>
                    <p:spPr>
                      <a:xfrm>
                        <a:off x="1701800" y="1673225"/>
                        <a:ext cx="7021513" cy="4826000"/>
                      </a:xfrm>
                      <a:prstGeom prst="rect">
                        <a:avLst/>
                      </a:prstGeom>
                    </p:spPr>
                  </p:pic>
                </p:oleObj>
              </mc:Fallback>
            </mc:AlternateContent>
          </a:graphicData>
        </a:graphic>
      </p:graphicFrame>
      <p:sp>
        <p:nvSpPr>
          <p:cNvPr id="4" name="PageNumber"/>
          <p:cNvSpPr txBox="1"/>
          <p:nvPr/>
        </p:nvSpPr>
        <p:spPr>
          <a:xfrm>
            <a:off x="4914900" y="7159752"/>
            <a:ext cx="228600" cy="182880"/>
          </a:xfrm>
          <a:prstGeom prst="rect">
            <a:avLst/>
          </a:prstGeom>
          <a:noFill/>
        </p:spPr>
        <p:txBody>
          <a:bodyPr vert="horz" wrap="none" lIns="0" tIns="0" rIns="0" bIns="0" rtlCol="0" anchor="ctr">
            <a:noAutofit/>
          </a:bodyPr>
          <a:lstStyle/>
          <a:p>
            <a:pPr algn="ctr">
              <a:lnSpc>
                <a:spcPct val="110000"/>
              </a:lnSpc>
            </a:pPr>
            <a:r>
              <a:rPr lang="en-US" sz="900" dirty="0" smtClean="0">
                <a:solidFill>
                  <a:schemeClr val="tx2"/>
                </a:solidFill>
                <a:latin typeface="Arial" panose="020B0604020202020204" pitchFamily="34" charset="0"/>
              </a:rPr>
              <a:t>78</a:t>
            </a:r>
          </a:p>
        </p:txBody>
      </p:sp>
    </p:spTree>
    <p:custDataLst>
      <p:tags r:id="rId2"/>
    </p:custDataLst>
    <p:extLst>
      <p:ext uri="{BB962C8B-B14F-4D97-AF65-F5344CB8AC3E}">
        <p14:creationId xmlns:p14="http://schemas.microsoft.com/office/powerpoint/2010/main" val="3712978213"/>
      </p:ext>
    </p:extLst>
  </p:cSld>
  <p:clrMapOvr>
    <a:masterClrMapping/>
  </p:clrMapOvr>
  <p:transition/>
  <p:timing>
    <p:tnLst>
      <p:par>
        <p:cTn id="1" dur="indefinite" restart="never" nodeType="tmRoot"/>
      </p:par>
    </p:tnLst>
  </p:timing>
</p:sld>
</file>

<file path=ppt/tags/tag1.xml><?xml version="1.0" encoding="utf-8"?>
<p:tagLst xmlns:a="http://schemas.openxmlformats.org/drawingml/2006/main" xmlns:r="http://schemas.openxmlformats.org/officeDocument/2006/relationships" xmlns:p="http://schemas.openxmlformats.org/presentationml/2006/main">
  <p:tag name="TEMPLATEVERSIONHASH" val="A6PBgr2/pLn4k33L6eFzb0tdHTdT2UdxUjEUWybhEso="/>
  <p:tag name="TEMPLATEVERSIONDATE" val="10/11/2018 16:37:37"/>
  <p:tag name="TEMPLATENAME" val="PitchPRO+"/>
  <p:tag name="SLIDEMASTERBRANDLOGORIGHT" val="754.56"/>
  <p:tag name="SLIDEMASTERBRANDLOGOBOTTOM" val="576"/>
  <p:tag name="SLIDEMASTERBRANDLOGOHEIGHT" val="22.32"/>
  <p:tag name="SLIDEMASTERBRANDLOGOWIDTH" val="102.96"/>
  <p:tag name="ISROOTUNDO" val=""/>
  <p:tag name="SKIPCONVERSIONCHECK" val="true"/>
  <p:tag name="CONTENTLIBRARY" val="6ec23b1d-6e4f-4360-95e7-26f47d0f2ede"/>
  <p:tag name="REFRESHOPTIONS" val="&lt;?xml version=&quot;1.0&quot; encoding=&quot;utf-16&quot;?&gt;&#10;&lt;PowerpointRefreshOptions xmlns:xsi=&quot;http://www.w3.org/2001/XMLSchema-instance&quot; xmlns:xsd=&quot;http://www.w3.org/2001/XMLSchema&quot;&gt;&#10;  &lt;CoverPageAllElements&gt;true&lt;/CoverPageAllElements&gt;&#10;  &lt;CoverPageBrandLogo&gt;true&lt;/CoverPageBrandLogo&gt;&#10;  &lt;CoverPageClientLogo&gt;true&lt;/CoverPageClientLogo&gt;&#10;  &lt;CoverPageDate&gt;false&lt;/CoverPageDate&gt;&#10;  &lt;CoverPageJointPitchLogo&gt;true&lt;/CoverPageJointPitchLogo&gt;&#10;  &lt;CoverPageVerticalTextRunner&gt;true&lt;/CoverPageVerticalTextRunner&gt;&#10;  &lt;ShowCoverPage&gt;true&lt;/ShowCoverPage&gt;&#10;  &lt;ShowDisclaimer&gt;true&lt;/ShowDisclaimer&gt;&#10;  &lt;TemplateLayoutAllElements&gt;true&lt;/TemplateLayoutAllElements&gt;&#10;  &lt;CoverPageSubTitle&gt;true&lt;/CoverPageSubTitle&gt;&#10;  &lt;CoverPageTitle&gt;true&lt;/CoverPageTitle&gt;&#10;  &lt;ShowAgenda&gt;true&lt;/ShowAgenda&gt;&#10;  &lt;TemplatePageLabel&gt;true&lt;/TemplatePageLabel&gt;&#10;  &lt;TemplateVerticalRunner&gt;true&lt;/TemplateVerticalRunner&gt;&#10;&lt;/PowerpointRefreshOptions&gt;"/>
  <p:tag name="ISUNDOENTRY" val=""/>
  <p:tag name="PITCHPROPROPERTIES" val="WXMfvE09DOs/mOl3u2AQ27QcgezyWkN+AkNAGXAeBoJKuBgxGBLGhI25m9bRHcM9RQscs7I4QY855HmZ9wiaScAkUiOahXjpa1GKbzxmDEgaRBFj1zbbNiHbJmtUv1DL609CXp4T5pMYpHCyOsiSfF8m1Ewd7e9Ul0r6wpaN5snm+kgLZOP8JKF1hv7kQD68zePpF4CHYvR4U9v1KCnkRXPe9cGBqoHIVzS4uiFBaX6FZuSb3bbgBcbiqr1rYEWwYF8jf8azIl5HPE/gAmNADkEljo1X/k0tHOSo3cRUt5y7ELLuubMobIvHRWXfymwJHSKP2795UlXiF04xtOvglG+JVAyzHw51eDyYadLvZRmxbcTRyg+tzofSEDUlmZcpAcL4kw507X7LqBdfoSXA97zYfGUKeExX3aty7JX12Djx1l8F9I2exvI/NYRTGF3cwNvDFILhJod8+quQ+miKNuUkm2KJgSGiryDoblUsywwsZ0mwe5VjBmKogO9aiB9o3s2UWck079WnkKH93tdDfpxmuQcDUdJUPna/yaMFHIKQx+Bp8xxk0HQ9fSW9Lyzu0XxHF638tq2Eywr0p3+bEWTaG9aS7tC8rLFghHNoE4bI9FHXzakwK2X5t8Eav55qyfoF1lCv0WW6PlnhGJH9k5An+9+TU2jje2KXAVAHIeX1O9gT9WBAT/v9cTn/r2HWJi9ow3QGdFiuZ3X24Jvwkya4FLti4aFZ/Sxxdbst6pP4lt+Qcu30IJCgETKb5jBbj8bCx1lYT3YtS0XdzWtaGLrBJM11dWwrIlSUGn7/xS0D6aoR7fqtEyXu9b9CEHrNP6+nREDEvSaUjT6gtTMaDmFyuqLrB3m3FdWHJZY31dloQJ+vZg4zi7w/WdLy+yTOuGTKZdaSjMJ2G2/7iCYI7Io3tBV4GW26dNYXGW9QSkHSGaVOjLt6jDyKHicWDYIHaH2zPwJUZLi65h9UD1iEpdsxfJ3WHR6jGcCBV/glDAxsqeQojDYx5cQDCsXqWlEu2LPi4boeYTCj3Dia3f1BBO5lZT5kR40iHLA2xeQOKZ1pNPxsanc1+laUgWo5xiXvsiTvjjDTvSGmb6xf/d/Z7t/I+wsGws6H0Lb4gzsB/u660eHHGw/0pbRxilRYuzsM4MlLgnj1gVMEMabYAY/fUXjKiWwM2Uvn4Li00oqMQwpyQ1wuuqKH/81hETqF24VB13hnglE9yV7dtSrPJZ/n7kTlQchDUw8jm/YR2RHX7lt/7SJ/x13envOKVaU1nxQAmjo3ukxBnAGk2o1ZnDQIP+T2en+UkrONEnlyrjRZuxtissCdjCnRSZlfSYI7U9Nxkxl/MBTkNVPeOfTq/0u9Hut1rW4MxJBbtHBiHlF4wRo0abxXQHDdMz+LJcgC2dR8KvEv00PYhtGiTRhLqBiRm01q+PJXHbKhHnA1W7yeODV7oKTHEmqKnmuGcczBO9F9Y1Q48NVngjXx/GQ+Z7BnEq64VidtMUYeRts8znJ+VsLRDC6/XnqT8DaULVWi0axjvS+KaS19/Upp16BdG2jkjv0SdYFX31CYOctNxsS1v2a2R1xdanuMmKnZcGJgzsMaUZvM66wWUzsfWlhyGatJzTq3RbWD3iFjl7ll0VU/tG+vlLQxlvn87tdqWr/zXpAFyRaORwoNYRcgeKA0ro8z0dTsCh6MXmwuyf45zNgJFE+pPDpEJs63+UhEGXot9OceVNyoJgAheQi9Vmj+4XHTgJ25aWEhDK4RpuzILaSVkLK6djz4TTijTokYFpUCp78SPMXtSckV4VGIr0XTxmAk10J3knIGnWZW9t8MPzWRexdu/P58znn6y6Q09Af1pOUQwqZLpgNQSLEBV7kdtjmEQnt4qQ9TPkYNKb2Pq+zOnl9fejVhT5dE1DoXT9LF4/4dLZnBRWHtqMfUnChUHGOunBicGASdR40b5yZyvEELH0teihkpsFPCKe2ckML/JMu+MyHja9LvUEERyZBZRB9UdlRNJWxVgEU2IuKWM5wEfugj8qe9l1hf9LkgK+iP0Z3pHZvrQNOIozwsPHHlw/gFlF8jmHNXhmctjAA1nla3XuNXIfTEQTe9HzWj8EdtotfTqawApuo6YVE1pESagr/uE6dkrcClupWj2HZHKrREbxtA+bCSvmc3RDL19+Ko3cMBny3K2/PVNJq0sTHEM+sjmN9uqNQcqUEL8C26ddhF5R2XAyDLx6MvteALyjgpcvJmG4WpBcviso0HZgVodtyhO63/gHvUcdodeB+Mv35gpzlXmq099Ay/G6ibL7oGS3MaiZcFnpYiiz6S4LvdvFE/1ZR4SwvM364/8ESgvvAk9/KREyW/e552XahE7aiKTS985wDteLl01cA1oGxEHZ2Bf9PIbQgYNwJ5cM71OQPsJoY4zyddDeSNmDjn6+b2Y5jBQ8uay/BrgqHNRoGqyb38ttjnzpPsyA8JvH38hDCmIt6LwiTQMIw/8X5R1IRmXgEg/oFkUUNY/6Ewn77C9VgQ+2czFmk/KXNEzoWMiwXZhEiC8XE2bkrEJNTgfavYyQqquqgchvql7RjGQ04ZfvX9YcQzE9glfHqMi0r78FtEDkyNU/hi1raHZ+OoDwY8GOx0BHxvQV42iMFtpauNPNMqDiSttH14gxR1m/PhDO0u3vBQFC3PyowQn1yO3x2vaXry9gX2TNFnihan+IvMomLbm/CAOAa4LzMYknnyWDS6NrEr6o5MCyo9qKjUdrgpCLI0ITRX7brynZpB574PNquqByP8LLq6DLA/17J93Er3r90mz7Snm4lzQ8nu51fiGt/qe1JZIRH2CV6C1/ga3eC8va/tnIvRGCROn0rLQ43pafqGEzpfByfbApRyz9dkxctPYuWaMitqaqr5gaxIXLQv+YDUZVPnjrtGgqBqGHAxTCEPTkgFihQx+NANazq+UHlrVOB8Gbrm7jgJtGYBcstwyFlPp2Q8PtIfEjOW0Xfx1bxKGvGGq5rxRLJMx6Cd+PeAnRoY1TrK/rJoQKwvdBRLrc4dhuBbB3fh3I98XWAlYKaYm3Oj6p8oEgerjNC1raHJNfmIV2dzzxSw2X/O+TPzAz/0yqCI0jEOGyqebgq0XWMbUt2U5QZiE/owRQIj2PPuEOb63wzd1pfeDfw1jHN1oHnJckxjK9/hJQjhJ2oqgHnG6q0PQhSRtvJpyc3YGFXxUgfe6ck4oeiYQW9NRhI6GAPJOLgyrSI0vZvTZuUVc/rp/D3Y3SpjryUK7Gc5ZkMvS+xpGtODzjTvnPPeSk9sFpkvaDBVxDt+1PMObmpoLCZNohe/YNG7h5dE+jP50fZipXeVgmdtqv7u1K/1Ll4akRdGtZKTAz2u/V2viUAotpT6nsRORiEV5ji9pDe0kOorhO7sSx+uH+QtygmbDLeIsurA/ipXIpyp8RPrUN6A6bvnwxD0LVAK1JmfHvF9UIchYbZxtFfdEmqHPtskUZ1ykgdno8kprHsPQ1VToWC4UGWfRbvVr8qItArIinfshPKUbj41ntfSXUGPLR7TwTlGo5ziBdmCFOKPt0XlbGrlYCfjz2z8MyZinj0ZjoTobcVYyVxH5/BaZaxylYth6fdVIr+97smbhnlEsnSru9mvTCbdSA14dFQ8hiiN9U3Yz6nrVklh2LsLpx6G9ZZg+fHSYzm3JQjamelGIYfw9kuQgrz8IWka/f97oepBqVC0yTPAs2WOfMxiyYeKXUmHqe0ck9+nb3SYmkTgpNAqCA4g/naiAr7MV4/aCxCa4oFBnkmUp15rWRBIASpblpOrt5m05f2h9Yjvv2nQy8JsTtxK/j3Uh8N7ZkZp8KdDQkHQ6uL7LLYfDHdTQAimIN10grD62qYs03gHYoU5ATNO9TTOfFKpSQfFb/uNqeBC1sSR1hCmcfQDlUMuK8CF4QVOpA5mST+xbeeveZKB1mg5Hp+VB5BzhWb86yBMeJn/FUM6MA2vUoTWA5K6u90zHHEbUH7If5843WzYBcAnDsGOhbHGBK54+i9iCrzS/vRu2j8RwK9uz7buPndoBvCuy7i5KTzQzaEqo2BKy+DI2OHSdlbfiabeKwhmLRwgkXkIFoPKOZY+EHRDHoiHwUjK9E+jRKeeafC0uNFDM6hEkwCSJmgisYx3q8Grh1p8PfAmwDle+teDAOZ7c9s7Zr9zosE15PUBaVwd83JGBzdm2VxjRsybmh0cWBNJH3tGFfoXUHJFSfhyv3DfCecYpAPD7p5fyWF0v2UirUGVqTNx+7xowatiWj+i/Heoqo1k7g4RQ+tdRiYVmYGQHIuxw611F7xIUINbRwSv+YS4svFMyX79kV7C3EsuJgLJtL+hTk1tju/jrr06C/3GIb11rKrvIXIqsb2AQeII0+M9ibFZAcRfn7zq0DfGFnn3FMm6z4wCaLg4ZLl5Ia7zC00KSSJxw9ojOzfMBwINjT+uEZRa/OJ3dsfdON8NvyUz+47TBcmvoEpWuY9c1bFQzWOAhR4ITodMt74K3hx5d6gcxTogUasbdJAIJ94stNtZdqCOdoFNLQPz12vWMSm5ONnviwuOaFdQAJ/ZfTMAemAeoGC2zS/O8O4cKT8="/>
  <p:tag name="PITCHPROSLIDECOUNT" val="344"/>
  <p:tag name="PRESENTATIONOPENED" val="true"/>
</p:tagLst>
</file>

<file path=ppt/tags/tag10.xml><?xml version="1.0" encoding="utf-8"?>
<p:tagLst xmlns:a="http://schemas.openxmlformats.org/drawingml/2006/main" xmlns:r="http://schemas.openxmlformats.org/officeDocument/2006/relationships" xmlns:p="http://schemas.openxmlformats.org/presentationml/2006/main">
  <p:tag name="AGENDASHAPE" val="AgendaNumberingType"/>
</p:tagLst>
</file>

<file path=ppt/tags/tag100.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194"/>
  <p:tag name="PRESENTATIONID" val="81d53b64-5596-49a1-9301-262adf181fb3"/>
</p:tagLst>
</file>

<file path=ppt/tags/tag101.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195"/>
  <p:tag name="PRESENTATIONID" val="81d53b64-5596-49a1-9301-262adf181fb3"/>
</p:tagLst>
</file>

<file path=ppt/tags/tag102.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341"/>
  <p:tag name="PRESENTATIONID" val="81d53b64-5596-49a1-9301-262adf181fb3"/>
</p:tagLst>
</file>

<file path=ppt/tags/tag103.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330"/>
  <p:tag name="PRESENTATIONID" val="81d53b64-5596-49a1-9301-262adf181fb3"/>
</p:tagLst>
</file>

<file path=ppt/tags/tag104.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344"/>
  <p:tag name="PRESENTATIONID" val="81d53b64-5596-49a1-9301-262adf181fb3"/>
</p:tagLst>
</file>

<file path=ppt/tags/tag105.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342"/>
  <p:tag name="PRESENTATIONID" val="81d53b64-5596-49a1-9301-262adf181fb3"/>
</p:tagLst>
</file>

<file path=ppt/tags/tag106.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343"/>
  <p:tag name="PRESENTATIONID" val="81d53b64-5596-49a1-9301-262adf181fb3"/>
</p:tagLst>
</file>

<file path=ppt/tags/tag107.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345"/>
  <p:tag name="PRESENTATIONID" val="81d53b64-5596-49a1-9301-262adf181fb3"/>
</p:tagLst>
</file>

<file path=ppt/tags/tag108.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346"/>
  <p:tag name="PRESENTATIONID" val="81d53b64-5596-49a1-9301-262adf181fb3"/>
</p:tagLst>
</file>

<file path=ppt/tags/tag109.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347"/>
  <p:tag name="PRESENTATIONID" val="81d53b64-5596-49a1-9301-262adf181fb3"/>
</p:tagLst>
</file>

<file path=ppt/tags/tag11.xml><?xml version="1.0" encoding="utf-8"?>
<p:tagLst xmlns:a="http://schemas.openxmlformats.org/drawingml/2006/main" xmlns:r="http://schemas.openxmlformats.org/officeDocument/2006/relationships" xmlns:p="http://schemas.openxmlformats.org/presentationml/2006/main">
  <p:tag name="LOGOTYPE" val="CoverGraphic"/>
</p:tagLst>
</file>

<file path=ppt/tags/tag110.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349"/>
  <p:tag name="PRESENTATIONID" val="81d53b64-5596-49a1-9301-262adf181fb3"/>
</p:tagLst>
</file>

<file path=ppt/tags/tag111.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350"/>
  <p:tag name="PRESENTATIONID" val="81d53b64-5596-49a1-9301-262adf181fb3"/>
</p:tagLst>
</file>

<file path=ppt/tags/tag112.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136"/>
  <p:tag name="PRESENTATIONID" val="81d53b64-5596-49a1-9301-262adf181fb3"/>
</p:tagLst>
</file>

<file path=ppt/tags/tag113.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173"/>
  <p:tag name="PRESENTATIONID" val="81d53b64-5596-49a1-9301-262adf181fb3"/>
</p:tagLst>
</file>

<file path=ppt/tags/tag114.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137"/>
  <p:tag name="PRESENTATIONID" val="81d53b64-5596-49a1-9301-262adf181fb3"/>
</p:tagLst>
</file>

<file path=ppt/tags/tag115.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709"/>
  <p:tag name="PRESENTATIONID" val="81d53b64-5596-49a1-9301-262adf181fb3"/>
</p:tagLst>
</file>

<file path=ppt/tags/tag116.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146"/>
  <p:tag name="PRESENTATIONID" val="81d53b64-5596-49a1-9301-262adf181fb3"/>
</p:tagLst>
</file>

<file path=ppt/tags/tag117.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159"/>
  <p:tag name="PRESENTATIONID" val="81d53b64-5596-49a1-9301-262adf181fb3"/>
</p:tagLst>
</file>

<file path=ppt/tags/tag118.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95"/>
  <p:tag name="PRESENTATIONID" val="81d53b64-5596-49a1-9301-262adf181fb3"/>
</p:tagLst>
</file>

<file path=ppt/tags/tag119.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161"/>
  <p:tag name="PRESENTATIONID" val="81d53b64-5596-49a1-9301-262adf181fb3"/>
</p:tagLst>
</file>

<file path=ppt/tags/tag12.xml><?xml version="1.0" encoding="utf-8"?>
<p:tagLst xmlns:a="http://schemas.openxmlformats.org/drawingml/2006/main" xmlns:r="http://schemas.openxmlformats.org/officeDocument/2006/relationships" xmlns:p="http://schemas.openxmlformats.org/presentationml/2006/main">
  <p:tag name="LOGOTYPE" val="ClientLogo"/>
</p:tagLst>
</file>

<file path=ppt/tags/tag120.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87"/>
  <p:tag name="PRESENTATIONID" val="81d53b64-5596-49a1-9301-262adf181fb3"/>
</p:tagLst>
</file>

<file path=ppt/tags/tag121.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98"/>
  <p:tag name="PRESENTATIONID" val="81d53b64-5596-49a1-9301-262adf181fb3"/>
</p:tagLst>
</file>

<file path=ppt/tags/tag122.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97"/>
  <p:tag name="PRESENTATIONID" val="81d53b64-5596-49a1-9301-262adf181fb3"/>
</p:tagLst>
</file>

<file path=ppt/tags/tag123.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88"/>
  <p:tag name="PRESENTATIONID" val="81d53b64-5596-49a1-9301-262adf181fb3"/>
</p:tagLst>
</file>

<file path=ppt/tags/tag124.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162"/>
  <p:tag name="PRESENTATIONID" val="81d53b64-5596-49a1-9301-262adf181fb3"/>
</p:tagLst>
</file>

<file path=ppt/tags/tag125.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81"/>
  <p:tag name="PRESENTATIONID" val="81d53b64-5596-49a1-9301-262adf181fb3"/>
</p:tagLst>
</file>

<file path=ppt/tags/tag126.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82"/>
  <p:tag name="PRESENTATIONID" val="81d53b64-5596-49a1-9301-262adf181fb3"/>
</p:tagLst>
</file>

<file path=ppt/tags/tag127.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145"/>
  <p:tag name="PRESENTATIONID" val="81d53b64-5596-49a1-9301-262adf181fb3"/>
</p:tagLst>
</file>

<file path=ppt/tags/tag128.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157"/>
  <p:tag name="PRESENTATIONID" val="81d53b64-5596-49a1-9301-262adf181fb3"/>
</p:tagLst>
</file>

<file path=ppt/tags/tag129.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76"/>
  <p:tag name="PRESENTATIONID" val="81d53b64-5596-49a1-9301-262adf181fb3"/>
</p:tagLst>
</file>

<file path=ppt/tags/tag13.xml><?xml version="1.0" encoding="utf-8"?>
<p:tagLst xmlns:a="http://schemas.openxmlformats.org/drawingml/2006/main" xmlns:r="http://schemas.openxmlformats.org/officeDocument/2006/relationships" xmlns:p="http://schemas.openxmlformats.org/presentationml/2006/main">
  <p:tag name="LOGOTYPE" val="CoverGraphic"/>
</p:tagLst>
</file>

<file path=ppt/tags/tag130.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114"/>
  <p:tag name="PRESENTATIONID" val="81d53b64-5596-49a1-9301-262adf181fb3"/>
</p:tagLst>
</file>

<file path=ppt/tags/tag131.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112"/>
  <p:tag name="PRESENTATIONID" val="81d53b64-5596-49a1-9301-262adf181fb3"/>
</p:tagLst>
</file>

<file path=ppt/tags/tag132.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77"/>
  <p:tag name="PRESENTATIONID" val="81d53b64-5596-49a1-9301-262adf181fb3"/>
</p:tagLst>
</file>

<file path=ppt/tags/tag133.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78"/>
  <p:tag name="PRESENTATIONID" val="81d53b64-5596-49a1-9301-262adf181fb3"/>
</p:tagLst>
</file>

<file path=ppt/tags/tag134.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79"/>
  <p:tag name="PRESENTATIONID" val="81d53b64-5596-49a1-9301-262adf181fb3"/>
</p:tagLst>
</file>

<file path=ppt/tags/tag135.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75"/>
  <p:tag name="PRESENTATIONID" val="81d53b64-5596-49a1-9301-262adf181fb3"/>
</p:tagLst>
</file>

<file path=ppt/tags/tag136.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113"/>
  <p:tag name="PRESENTATIONID" val="81d53b64-5596-49a1-9301-262adf181fb3"/>
</p:tagLst>
</file>

<file path=ppt/tags/tag137.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115"/>
  <p:tag name="PRESENTATIONID" val="81d53b64-5596-49a1-9301-262adf181fb3"/>
</p:tagLst>
</file>

<file path=ppt/tags/tag138.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116"/>
  <p:tag name="PRESENTATIONID" val="81d53b64-5596-49a1-9301-262adf181fb3"/>
</p:tagLst>
</file>

<file path=ppt/tags/tag139.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143"/>
  <p:tag name="PRESENTATIONID" val="81d53b64-5596-49a1-9301-262adf181fb3"/>
</p:tagLst>
</file>

<file path=ppt/tags/tag14.xml><?xml version="1.0" encoding="utf-8"?>
<p:tagLst xmlns:a="http://schemas.openxmlformats.org/drawingml/2006/main" xmlns:r="http://schemas.openxmlformats.org/officeDocument/2006/relationships" xmlns:p="http://schemas.openxmlformats.org/presentationml/2006/main">
  <p:tag name="LOGOTYPE" val="ClientLogo"/>
</p:tagLst>
</file>

<file path=ppt/tags/tag140.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876"/>
  <p:tag name="PRESENTATIONID" val="81d53b64-5596-49a1-9301-262adf181fb3"/>
</p:tagLst>
</file>

<file path=ppt/tags/tag141.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877"/>
  <p:tag name="PRESENTATIONID" val="81d53b64-5596-49a1-9301-262adf181fb3"/>
</p:tagLst>
</file>

<file path=ppt/tags/tag142.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176"/>
  <p:tag name="PRESENTATIONID" val="81d53b64-5596-49a1-9301-262adf181fb3"/>
</p:tagLst>
</file>

<file path=ppt/tags/tag143.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858"/>
  <p:tag name="PRESENTATIONID" val="81d53b64-5596-49a1-9301-262adf181fb3"/>
</p:tagLst>
</file>

<file path=ppt/tags/tag144.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68"/>
  <p:tag name="PRESENTATIONID" val="81d53b64-5596-49a1-9301-262adf181fb3"/>
</p:tagLst>
</file>

<file path=ppt/tags/tag145.xml><?xml version="1.0" encoding="utf-8"?>
<p:tagLst xmlns:a="http://schemas.openxmlformats.org/drawingml/2006/main" xmlns:r="http://schemas.openxmlformats.org/officeDocument/2006/relationships" xmlns:p="http://schemas.openxmlformats.org/presentationml/2006/main">
  <p:tag name="DISTRIBUTIONTYPE" val="External"/>
  <p:tag name="PITCHPROSLIDEID" val="871"/>
  <p:tag name="PRESENTATIONID" val="81d53b64-5596-49a1-9301-262adf181fb3"/>
</p:tagLst>
</file>

<file path=ppt/tags/tag146.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06"/>
  <p:tag name="PRESENTATIONID" val="81d53b64-5596-49a1-9301-262adf181fb3"/>
</p:tagLst>
</file>

<file path=ppt/tags/tag147.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166"/>
  <p:tag name="PRESENTATIONID" val="81d53b64-5596-49a1-9301-262adf181fb3"/>
</p:tagLst>
</file>

<file path=ppt/tags/tag148.xml><?xml version="1.0" encoding="utf-8"?>
<p:tagLst xmlns:a="http://schemas.openxmlformats.org/drawingml/2006/main" xmlns:r="http://schemas.openxmlformats.org/officeDocument/2006/relationships" xmlns:p="http://schemas.openxmlformats.org/presentationml/2006/main">
  <p:tag name="DISTRIBUTIONTYPE" val="External"/>
  <p:tag name="PITCHPROSLIDEID" val="802"/>
  <p:tag name="PRESENTATIONID" val="81d53b64-5596-49a1-9301-262adf181fb3"/>
</p:tagLst>
</file>

<file path=ppt/tags/tag149.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121"/>
  <p:tag name="PRESENTATIONID" val="81d53b64-5596-49a1-9301-262adf181fb3"/>
</p:tagLst>
</file>

<file path=ppt/tags/tag15.xml><?xml version="1.0" encoding="utf-8"?>
<p:tagLst xmlns:a="http://schemas.openxmlformats.org/drawingml/2006/main" xmlns:r="http://schemas.openxmlformats.org/officeDocument/2006/relationships" xmlns:p="http://schemas.openxmlformats.org/presentationml/2006/main">
  <p:tag name="LOGOTYPE" val="CoverGraphic"/>
</p:tagLst>
</file>

<file path=ppt/tags/tag150.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119"/>
  <p:tag name="PRESENTATIONID" val="81d53b64-5596-49a1-9301-262adf181fb3"/>
</p:tagLst>
</file>

<file path=ppt/tags/tag151.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123"/>
  <p:tag name="PRESENTATIONID" val="81d53b64-5596-49a1-9301-262adf181fb3"/>
</p:tagLst>
</file>

<file path=ppt/tags/tag152.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122"/>
  <p:tag name="PRESENTATIONID" val="81d53b64-5596-49a1-9301-262adf181fb3"/>
</p:tagLst>
</file>

<file path=ppt/tags/tag153.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50"/>
  <p:tag name="PRESENTATIONID" val="81d53b64-5596-49a1-9301-262adf181fb3"/>
</p:tagLst>
</file>

<file path=ppt/tags/tag154.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127"/>
  <p:tag name="PRESENTATIONID" val="81d53b64-5596-49a1-9301-262adf181fb3"/>
</p:tagLst>
</file>

<file path=ppt/tags/tag155.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731"/>
  <p:tag name="PRESENTATIONID" val="81d53b64-5596-49a1-9301-262adf181fb3"/>
</p:tagLst>
</file>

<file path=ppt/tags/tag156.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854"/>
  <p:tag name="PRESENTATIONID" val="81d53b64-5596-49a1-9301-262adf181fb3"/>
</p:tagLst>
</file>

<file path=ppt/tags/tag157.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796"/>
  <p:tag name="PRESENTATIONID" val="81d53b64-5596-49a1-9301-262adf181fb3"/>
</p:tagLst>
</file>

<file path=ppt/tags/tag158.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855"/>
  <p:tag name="PRESENTATIONID" val="81d53b64-5596-49a1-9301-262adf181fb3"/>
</p:tagLst>
</file>

<file path=ppt/tags/tag159.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118"/>
  <p:tag name="PRESENTATIONID" val="81d53b64-5596-49a1-9301-262adf181fb3"/>
</p:tagLst>
</file>

<file path=ppt/tags/tag16.xml><?xml version="1.0" encoding="utf-8"?>
<p:tagLst xmlns:a="http://schemas.openxmlformats.org/drawingml/2006/main" xmlns:r="http://schemas.openxmlformats.org/officeDocument/2006/relationships" xmlns:p="http://schemas.openxmlformats.org/presentationml/2006/main">
  <p:tag name="LOGOTYPE" val="ClientLogo"/>
</p:tagLst>
</file>

<file path=ppt/tags/tag160.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789"/>
  <p:tag name="PRESENTATIONID" val="81d53b64-5596-49a1-9301-262adf181fb3"/>
</p:tagLst>
</file>

<file path=ppt/tags/tag161.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715"/>
  <p:tag name="PRESENTATIONID" val="81d53b64-5596-49a1-9301-262adf181fb3"/>
</p:tagLst>
</file>

<file path=ppt/tags/tag162.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716"/>
  <p:tag name="PRESENTATIONID" val="81d53b64-5596-49a1-9301-262adf181fb3"/>
</p:tagLst>
</file>

<file path=ppt/tags/tag163.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255"/>
  <p:tag name="PRESENTATIONID" val="81d53b64-5596-49a1-9301-262adf181fb3"/>
</p:tagLst>
</file>

<file path=ppt/tags/tag164.xml><?xml version="1.0" encoding="utf-8"?>
<p:tagLst xmlns:a="http://schemas.openxmlformats.org/drawingml/2006/main" xmlns:r="http://schemas.openxmlformats.org/officeDocument/2006/relationships" xmlns:p="http://schemas.openxmlformats.org/presentationml/2006/main">
  <p:tag name="DISTRIBUTIONTYPE" val="External"/>
  <p:tag name="PITCHPROSLIDEID" val="803"/>
  <p:tag name="PRESENTATIONID" val="81d53b64-5596-49a1-9301-262adf181fb3"/>
</p:tagLst>
</file>

<file path=ppt/tags/tag165.xml><?xml version="1.0" encoding="utf-8"?>
<p:tagLst xmlns:a="http://schemas.openxmlformats.org/drawingml/2006/main" xmlns:r="http://schemas.openxmlformats.org/officeDocument/2006/relationships" xmlns:p="http://schemas.openxmlformats.org/presentationml/2006/main">
  <p:tag name="DISTRIBUTIONTYPE" val="External"/>
  <p:tag name="PITCHPROSLIDEID" val="717"/>
  <p:tag name="PRESENTATIONID" val="81d53b64-5596-49a1-9301-262adf181fb3"/>
</p:tagLst>
</file>

<file path=ppt/tags/tag166.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763"/>
  <p:tag name="PRESENTATIONID" val="81d53b64-5596-49a1-9301-262adf181fb3"/>
</p:tagLst>
</file>

<file path=ppt/tags/tag167.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757"/>
  <p:tag name="PRESENTATIONID" val="81d53b64-5596-49a1-9301-262adf181fb3"/>
</p:tagLst>
</file>

<file path=ppt/tags/tag168.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759"/>
  <p:tag name="PRESENTATIONID" val="81d53b64-5596-49a1-9301-262adf181fb3"/>
</p:tagLst>
</file>

<file path=ppt/tags/tag169.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128"/>
  <p:tag name="PRESENTATIONID" val="81d53b64-5596-49a1-9301-262adf181fb3"/>
</p:tagLst>
</file>

<file path=ppt/tags/tag17.xml><?xml version="1.0" encoding="utf-8"?>
<p:tagLst xmlns:a="http://schemas.openxmlformats.org/drawingml/2006/main" xmlns:r="http://schemas.openxmlformats.org/officeDocument/2006/relationships" xmlns:p="http://schemas.openxmlformats.org/presentationml/2006/main">
  <p:tag name="LOGOTYPE" val="CoverGraphic"/>
</p:tagLst>
</file>

<file path=ppt/tags/tag170.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07"/>
  <p:tag name="PRESENTATIONID" val="81d53b64-5596-49a1-9301-262adf181fb3"/>
</p:tagLst>
</file>

<file path=ppt/tags/tag171.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130"/>
  <p:tag name="PRESENTATIONID" val="81d53b64-5596-49a1-9301-262adf181fb3"/>
</p:tagLst>
</file>

<file path=ppt/tags/tag172.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797"/>
  <p:tag name="PRESENTATIONID" val="81d53b64-5596-49a1-9301-262adf181fb3"/>
</p:tagLst>
</file>

<file path=ppt/tags/tag173.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792"/>
  <p:tag name="PRESENTATIONID" val="81d53b64-5596-49a1-9301-262adf181fb3"/>
</p:tagLst>
</file>

<file path=ppt/tags/tag174.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793"/>
  <p:tag name="PRESENTATIONID" val="81d53b64-5596-49a1-9301-262adf181fb3"/>
</p:tagLst>
</file>

<file path=ppt/tags/tag175.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794"/>
  <p:tag name="PRESENTATIONID" val="81d53b64-5596-49a1-9301-262adf181fb3"/>
</p:tagLst>
</file>

<file path=ppt/tags/tag176.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133"/>
  <p:tag name="PRESENTATIONID" val="81d53b64-5596-49a1-9301-262adf181fb3"/>
</p:tagLst>
</file>

<file path=ppt/tags/tag177.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872"/>
  <p:tag name="PRESENTATIONID" val="81d53b64-5596-49a1-9301-262adf181fb3"/>
</p:tagLst>
</file>

<file path=ppt/tags/tag178.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004"/>
  <p:tag name="PRESENTATIONID" val="81d53b64-5596-49a1-9301-262adf181fb3"/>
</p:tagLst>
</file>

<file path=ppt/tags/tag179.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06"/>
  <p:tag name="PRESENTATIONID" val="81d53b64-5596-49a1-9301-262adf181fb3"/>
</p:tagLst>
</file>

<file path=ppt/tags/tag18.xml><?xml version="1.0" encoding="utf-8"?>
<p:tagLst xmlns:a="http://schemas.openxmlformats.org/drawingml/2006/main" xmlns:r="http://schemas.openxmlformats.org/officeDocument/2006/relationships" xmlns:p="http://schemas.openxmlformats.org/presentationml/2006/main">
  <p:tag name="LOGOTYPE" val="ClientLogo"/>
</p:tagLst>
</file>

<file path=ppt/tags/tag180.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07"/>
  <p:tag name="PRESENTATIONID" val="81d53b64-5596-49a1-9301-262adf181fb3"/>
</p:tagLst>
</file>

<file path=ppt/tags/tag181.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08"/>
  <p:tag name="PRESENTATIONID" val="81d53b64-5596-49a1-9301-262adf181fb3"/>
</p:tagLst>
</file>

<file path=ppt/tags/tag182.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09"/>
  <p:tag name="PRESENTATIONID" val="81d53b64-5596-49a1-9301-262adf181fb3"/>
</p:tagLst>
</file>

<file path=ppt/tags/tag183.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10"/>
  <p:tag name="PRESENTATIONID" val="81d53b64-5596-49a1-9301-262adf181fb3"/>
</p:tagLst>
</file>

<file path=ppt/tags/tag184.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11"/>
  <p:tag name="PRESENTATIONID" val="81d53b64-5596-49a1-9301-262adf181fb3"/>
</p:tagLst>
</file>

<file path=ppt/tags/tag185.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12"/>
  <p:tag name="PRESENTATIONID" val="81d53b64-5596-49a1-9301-262adf181fb3"/>
</p:tagLst>
</file>

<file path=ppt/tags/tag186.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13"/>
  <p:tag name="PRESENTATIONID" val="81d53b64-5596-49a1-9301-262adf181fb3"/>
</p:tagLst>
</file>

<file path=ppt/tags/tag187.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14"/>
  <p:tag name="PRESENTATIONID" val="81d53b64-5596-49a1-9301-262adf181fb3"/>
</p:tagLst>
</file>

<file path=ppt/tags/tag188.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15"/>
  <p:tag name="PRESENTATIONID" val="81d53b64-5596-49a1-9301-262adf181fb3"/>
</p:tagLst>
</file>

<file path=ppt/tags/tag189.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16"/>
  <p:tag name="PRESENTATIONID" val="81d53b64-5596-49a1-9301-262adf181fb3"/>
</p:tagLst>
</file>

<file path=ppt/tags/tag19.xml><?xml version="1.0" encoding="utf-8"?>
<p:tagLst xmlns:a="http://schemas.openxmlformats.org/drawingml/2006/main" xmlns:r="http://schemas.openxmlformats.org/officeDocument/2006/relationships" xmlns:p="http://schemas.openxmlformats.org/presentationml/2006/main">
  <p:tag name="DISTRIBUTIONTYPE" val="External"/>
  <p:tag name="PITCHPROSLIDEID" val="708"/>
  <p:tag name="PRESENTATIONID" val="81d53b64-5596-49a1-9301-262adf181fb3"/>
</p:tagLst>
</file>

<file path=ppt/tags/tag190.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17"/>
  <p:tag name="PRESENTATIONID" val="81d53b64-5596-49a1-9301-262adf181fb3"/>
</p:tagLst>
</file>

<file path=ppt/tags/tag191.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18"/>
  <p:tag name="PRESENTATIONID" val="81d53b64-5596-49a1-9301-262adf181fb3"/>
</p:tagLst>
</file>

<file path=ppt/tags/tag192.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19"/>
  <p:tag name="PRESENTATIONID" val="81d53b64-5596-49a1-9301-262adf181fb3"/>
</p:tagLst>
</file>

<file path=ppt/tags/tag193.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134"/>
  <p:tag name="PRESENTATIONID" val="81d53b64-5596-49a1-9301-262adf181fb3"/>
</p:tagLst>
</file>

<file path=ppt/tags/tag194.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10"/>
  <p:tag name="PRESENTATIONID" val="81d53b64-5596-49a1-9301-262adf181fb3"/>
</p:tagLst>
</file>

<file path=ppt/tags/tag195.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11"/>
  <p:tag name="PRESENTATIONID" val="81d53b64-5596-49a1-9301-262adf181fb3"/>
</p:tagLst>
</file>

<file path=ppt/tags/tag196.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12"/>
  <p:tag name="PRESENTATIONID" val="81d53b64-5596-49a1-9301-262adf181fb3"/>
</p:tagLst>
</file>

<file path=ppt/tags/tag197.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13"/>
  <p:tag name="PRESENTATIONID" val="81d53b64-5596-49a1-9301-262adf181fb3"/>
</p:tagLst>
</file>

<file path=ppt/tags/tag198.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14"/>
  <p:tag name="PRESENTATIONID" val="81d53b64-5596-49a1-9301-262adf181fb3"/>
</p:tagLst>
</file>

<file path=ppt/tags/tag199.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15"/>
  <p:tag name="PRESENTATIONID" val="81d53b64-5596-49a1-9301-262adf181fb3"/>
</p:tagLst>
</file>

<file path=ppt/tags/tag2.xml><?xml version="1.0" encoding="utf-8"?>
<p:tagLst xmlns:a="http://schemas.openxmlformats.org/drawingml/2006/main" xmlns:r="http://schemas.openxmlformats.org/officeDocument/2006/relationships" xmlns:p="http://schemas.openxmlformats.org/presentationml/2006/main">
  <p:tag name="SHAPETYPE" val="ConfidentialInternal"/>
</p:tagLst>
</file>

<file path=ppt/tags/tag20.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241"/>
  <p:tag name="PRESENTATIONID" val="81d53b64-5596-49a1-9301-262adf181fb3"/>
</p:tagLst>
</file>

<file path=ppt/tags/tag200.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16"/>
  <p:tag name="PRESENTATIONID" val="81d53b64-5596-49a1-9301-262adf181fb3"/>
</p:tagLst>
</file>

<file path=ppt/tags/tag201.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17"/>
  <p:tag name="PRESENTATIONID" val="81d53b64-5596-49a1-9301-262adf181fb3"/>
</p:tagLst>
</file>

<file path=ppt/tags/tag202.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18"/>
  <p:tag name="PRESENTATIONID" val="81d53b64-5596-49a1-9301-262adf181fb3"/>
</p:tagLst>
</file>

<file path=ppt/tags/tag203.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19"/>
  <p:tag name="PRESENTATIONID" val="81d53b64-5596-49a1-9301-262adf181fb3"/>
</p:tagLst>
</file>

<file path=ppt/tags/tag204.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256"/>
  <p:tag name="PRESENTATIONID" val="81d53b64-5596-49a1-9301-262adf181fb3"/>
</p:tagLst>
</file>

<file path=ppt/tags/tag205.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047"/>
  <p:tag name="PRESENTATIONID" val="81d53b64-5596-49a1-9301-262adf181fb3"/>
</p:tagLst>
</file>

<file path=ppt/tags/tag206.xml><?xml version="1.0" encoding="utf-8"?>
<p:tagLst xmlns:a="http://schemas.openxmlformats.org/drawingml/2006/main" xmlns:r="http://schemas.openxmlformats.org/officeDocument/2006/relationships" xmlns:p="http://schemas.openxmlformats.org/presentationml/2006/main">
  <p:tag name="DISTRIBUTIONTYPE" val="External"/>
  <p:tag name="PITCHPROSLIDEID" val="737"/>
  <p:tag name="PRESENTATIONID" val="81d53b64-5596-49a1-9301-262adf181fb3"/>
</p:tagLst>
</file>

<file path=ppt/tags/tag207.xml><?xml version="1.0" encoding="utf-8"?>
<p:tagLst xmlns:a="http://schemas.openxmlformats.org/drawingml/2006/main" xmlns:r="http://schemas.openxmlformats.org/officeDocument/2006/relationships" xmlns:p="http://schemas.openxmlformats.org/presentationml/2006/main">
  <p:tag name="DISTRIBUTIONTYPE" val="External"/>
  <p:tag name="PITCHPROSLIDEID" val="723"/>
  <p:tag name="PRESENTATIONID" val="81d53b64-5596-49a1-9301-262adf181fb3"/>
</p:tagLst>
</file>

<file path=ppt/tags/tag208.xml><?xml version="1.0" encoding="utf-8"?>
<p:tagLst xmlns:a="http://schemas.openxmlformats.org/drawingml/2006/main" xmlns:r="http://schemas.openxmlformats.org/officeDocument/2006/relationships" xmlns:p="http://schemas.openxmlformats.org/presentationml/2006/main">
  <p:tag name="DISTRIBUTIONTYPE" val="External"/>
  <p:tag name="PITCHPROSLIDEID" val="878"/>
  <p:tag name="PRESENTATIONID" val="81d53b64-5596-49a1-9301-262adf181fb3"/>
</p:tagLst>
</file>

<file path=ppt/tags/tag209.xml><?xml version="1.0" encoding="utf-8"?>
<p:tagLst xmlns:a="http://schemas.openxmlformats.org/drawingml/2006/main" xmlns:r="http://schemas.openxmlformats.org/officeDocument/2006/relationships" xmlns:p="http://schemas.openxmlformats.org/presentationml/2006/main">
  <p:tag name="DISTRIBUTIONTYPE" val="External"/>
  <p:tag name="PITCHPROSLIDEID" val="811"/>
  <p:tag name="PRESENTATIONID" val="81d53b64-5596-49a1-9301-262adf181fb3"/>
</p:tagLst>
</file>

<file path=ppt/tags/tag21.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281"/>
  <p:tag name="PRESENTATIONID" val="81d53b64-5596-49a1-9301-262adf181fb3"/>
</p:tagLst>
</file>

<file path=ppt/tags/tag210.xml><?xml version="1.0" encoding="utf-8"?>
<p:tagLst xmlns:a="http://schemas.openxmlformats.org/drawingml/2006/main" xmlns:r="http://schemas.openxmlformats.org/officeDocument/2006/relationships" xmlns:p="http://schemas.openxmlformats.org/presentationml/2006/main">
  <p:tag name="DISTRIBUTIONTYPE" val="External"/>
  <p:tag name="PITCHPROSLIDEID" val="812"/>
  <p:tag name="PRESENTATIONID" val="81d53b64-5596-49a1-9301-262adf181fb3"/>
</p:tagLst>
</file>

<file path=ppt/tags/tag211.xml><?xml version="1.0" encoding="utf-8"?>
<p:tagLst xmlns:a="http://schemas.openxmlformats.org/drawingml/2006/main" xmlns:r="http://schemas.openxmlformats.org/officeDocument/2006/relationships" xmlns:p="http://schemas.openxmlformats.org/presentationml/2006/main">
  <p:tag name="DISTRIBUTIONTYPE" val="External"/>
  <p:tag name="PITCHPROSLIDEID" val="813"/>
  <p:tag name="PRESENTATIONID" val="81d53b64-5596-49a1-9301-262adf181fb3"/>
</p:tagLst>
</file>

<file path=ppt/tags/tag212.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020"/>
  <p:tag name="PRESENTATIONID" val="81d53b64-5596-49a1-9301-262adf181fb3"/>
</p:tagLst>
</file>

<file path=ppt/tags/tag213.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021"/>
  <p:tag name="PRESENTATIONID" val="81d53b64-5596-49a1-9301-262adf181fb3"/>
</p:tagLst>
</file>

<file path=ppt/tags/tag214.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022"/>
  <p:tag name="PRESENTATIONID" val="81d53b64-5596-49a1-9301-262adf181fb3"/>
</p:tagLst>
</file>

<file path=ppt/tags/tag215.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023"/>
  <p:tag name="PRESENTATIONID" val="81d53b64-5596-49a1-9301-262adf181fb3"/>
</p:tagLst>
</file>

<file path=ppt/tags/tag216.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024"/>
  <p:tag name="PRESENTATIONID" val="81d53b64-5596-49a1-9301-262adf181fb3"/>
</p:tagLst>
</file>

<file path=ppt/tags/tag217.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025"/>
  <p:tag name="PRESENTATIONID" val="81d53b64-5596-49a1-9301-262adf181fb3"/>
</p:tagLst>
</file>

<file path=ppt/tags/tag218.xml><?xml version="1.0" encoding="utf-8"?>
<p:tagLst xmlns:a="http://schemas.openxmlformats.org/drawingml/2006/main" xmlns:r="http://schemas.openxmlformats.org/officeDocument/2006/relationships" xmlns:p="http://schemas.openxmlformats.org/presentationml/2006/main">
  <p:tag name="DISTRIBUTIONTYPE" val="External"/>
  <p:tag name="PITCHPROSLIDEID" val="724"/>
  <p:tag name="PRESENTATIONID" val="81d53b64-5596-49a1-9301-262adf181fb3"/>
</p:tagLst>
</file>

<file path=ppt/tags/tag219.xml><?xml version="1.0" encoding="utf-8"?>
<p:tagLst xmlns:a="http://schemas.openxmlformats.org/drawingml/2006/main" xmlns:r="http://schemas.openxmlformats.org/officeDocument/2006/relationships" xmlns:p="http://schemas.openxmlformats.org/presentationml/2006/main">
  <p:tag name="DISTRIBUTIONTYPE" val="External"/>
  <p:tag name="PITCHPROSLIDEID" val="725"/>
  <p:tag name="PRESENTATIONID" val="81d53b64-5596-49a1-9301-262adf181fb3"/>
</p:tagLst>
</file>

<file path=ppt/tags/tag22.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243"/>
  <p:tag name="PRESENTATIONID" val="81d53b64-5596-49a1-9301-262adf181fb3"/>
</p:tagLst>
</file>

<file path=ppt/tags/tag220.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726"/>
  <p:tag name="PRESENTATIONID" val="81d53b64-5596-49a1-9301-262adf181fb3"/>
</p:tagLst>
</file>

<file path=ppt/tags/tag221.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728"/>
  <p:tag name="PRESENTATIONID" val="81d53b64-5596-49a1-9301-262adf181fb3"/>
</p:tagLst>
</file>

<file path=ppt/tags/tag222.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729"/>
  <p:tag name="PRESENTATIONID" val="81d53b64-5596-49a1-9301-262adf181fb3"/>
</p:tagLst>
</file>

<file path=ppt/tags/tag223.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730"/>
  <p:tag name="PRESENTATIONID" val="81d53b64-5596-49a1-9301-262adf181fb3"/>
</p:tagLst>
</file>

<file path=ppt/tags/tag224.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735"/>
  <p:tag name="PRESENTATIONID" val="81d53b64-5596-49a1-9301-262adf181fb3"/>
</p:tagLst>
</file>

<file path=ppt/tags/tag225.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866"/>
  <p:tag name="PRESENTATIONID" val="81d53b64-5596-49a1-9301-262adf181fb3"/>
</p:tagLst>
</file>

<file path=ppt/tags/tag226.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817"/>
  <p:tag name="PRESENTATIONID" val="81d53b64-5596-49a1-9301-262adf181fb3"/>
</p:tagLst>
</file>

<file path=ppt/tags/tag227.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819"/>
  <p:tag name="PRESENTATIONID" val="81d53b64-5596-49a1-9301-262adf181fb3"/>
</p:tagLst>
</file>

<file path=ppt/tags/tag228.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727"/>
  <p:tag name="PRESENTATIONID" val="81d53b64-5596-49a1-9301-262adf181fb3"/>
</p:tagLst>
</file>

<file path=ppt/tags/tag229.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822"/>
  <p:tag name="PRESENTATIONID" val="81d53b64-5596-49a1-9301-262adf181fb3"/>
</p:tagLst>
</file>

<file path=ppt/tags/tag23.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317"/>
  <p:tag name="PRESENTATIONID" val="81d53b64-5596-49a1-9301-262adf181fb3"/>
</p:tagLst>
</file>

<file path=ppt/tags/tag230.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823"/>
  <p:tag name="PRESENTATIONID" val="81d53b64-5596-49a1-9301-262adf181fb3"/>
</p:tagLst>
</file>

<file path=ppt/tags/tag231.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824"/>
  <p:tag name="PRESENTATIONID" val="81d53b64-5596-49a1-9301-262adf181fb3"/>
</p:tagLst>
</file>

<file path=ppt/tags/tag232.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833"/>
  <p:tag name="PRESENTATIONID" val="81d53b64-5596-49a1-9301-262adf181fb3"/>
</p:tagLst>
</file>

<file path=ppt/tags/tag233.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834"/>
  <p:tag name="PRESENTATIONID" val="81d53b64-5596-49a1-9301-262adf181fb3"/>
</p:tagLst>
</file>

<file path=ppt/tags/tag234.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835"/>
  <p:tag name="PRESENTATIONID" val="81d53b64-5596-49a1-9301-262adf181fb3"/>
</p:tagLst>
</file>

<file path=ppt/tags/tag235.xml><?xml version="1.0" encoding="utf-8"?>
<p:tagLst xmlns:a="http://schemas.openxmlformats.org/drawingml/2006/main" xmlns:r="http://schemas.openxmlformats.org/officeDocument/2006/relationships" xmlns:p="http://schemas.openxmlformats.org/presentationml/2006/main">
  <p:tag name="DISTRIBUTIONTYPE" val="External"/>
  <p:tag name="APIADDED" val="1044"/>
  <p:tag name="PITCHPROSLIDEID" val="1044"/>
  <p:tag name="PRESENTATIONID" val="81d53b64-5596-49a1-9301-262adf181fb3"/>
</p:tagLst>
</file>

<file path=ppt/tags/tag236.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26"/>
  <p:tag name="PRESENTATIONID" val="81d53b64-5596-49a1-9301-262adf181fb3"/>
</p:tagLst>
</file>

<file path=ppt/tags/tag237.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29"/>
  <p:tag name="PRESENTATIONID" val="81d53b64-5596-49a1-9301-262adf181fb3"/>
</p:tagLst>
</file>

<file path=ppt/tags/tag238.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28"/>
  <p:tag name="PRESENTATIONID" val="81d53b64-5596-49a1-9301-262adf181fb3"/>
</p:tagLst>
</file>

<file path=ppt/tags/tag239.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27"/>
  <p:tag name="PRESENTATIONID" val="81d53b64-5596-49a1-9301-262adf181fb3"/>
</p:tagLst>
</file>

<file path=ppt/tags/tag24.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280"/>
  <p:tag name="PRESENTATIONID" val="81d53b64-5596-49a1-9301-262adf181fb3"/>
</p:tagLst>
</file>

<file path=ppt/tags/tag240.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846"/>
  <p:tag name="PRESENTATIONID" val="81d53b64-5596-49a1-9301-262adf181fb3"/>
</p:tagLst>
</file>

<file path=ppt/tags/tag241.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847"/>
  <p:tag name="PRESENTATIONID" val="81d53b64-5596-49a1-9301-262adf181fb3"/>
</p:tagLst>
</file>

<file path=ppt/tags/tag242.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849"/>
  <p:tag name="PRESENTATIONID" val="81d53b64-5596-49a1-9301-262adf181fb3"/>
</p:tagLst>
</file>

<file path=ppt/tags/tag243.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848"/>
  <p:tag name="PRESENTATIONID" val="81d53b64-5596-49a1-9301-262adf181fb3"/>
</p:tagLst>
</file>

<file path=ppt/tags/tag244.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86"/>
  <p:tag name="PRESENTATIONID" val="81d53b64-5596-49a1-9301-262adf181fb3"/>
</p:tagLst>
</file>

<file path=ppt/tags/tag245.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038"/>
  <p:tag name="PRESENTATIONID" val="81d53b64-5596-49a1-9301-262adf181fb3"/>
</p:tagLst>
</file>

<file path=ppt/tags/tag246.xml><?xml version="1.0" encoding="utf-8"?>
<p:tagLst xmlns:a="http://schemas.openxmlformats.org/drawingml/2006/main" xmlns:r="http://schemas.openxmlformats.org/officeDocument/2006/relationships" xmlns:p="http://schemas.openxmlformats.org/presentationml/2006/main">
  <p:tag name="DISTRIBUTIONTYPE" val="External"/>
  <p:tag name="PITCHPROSLIDEID" val="956"/>
  <p:tag name="PRESENTATIONID" val="81d53b64-5596-49a1-9301-262adf181fb3"/>
</p:tagLst>
</file>

<file path=ppt/tags/tag247.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81"/>
  <p:tag name="PRESENTATIONID" val="81d53b64-5596-49a1-9301-262adf181fb3"/>
</p:tagLst>
</file>

<file path=ppt/tags/tag248.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82"/>
  <p:tag name="PRESENTATIONID" val="81d53b64-5596-49a1-9301-262adf181fb3"/>
</p:tagLst>
</file>

<file path=ppt/tags/tag249.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83"/>
  <p:tag name="PRESENTATIONID" val="81d53b64-5596-49a1-9301-262adf181fb3"/>
</p:tagLst>
</file>

<file path=ppt/tags/tag25.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340"/>
  <p:tag name="PRESENTATIONID" val="81d53b64-5596-49a1-9301-262adf181fb3"/>
</p:tagLst>
</file>

<file path=ppt/tags/tag250.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84"/>
  <p:tag name="PRESENTATIONID" val="81d53b64-5596-49a1-9301-262adf181fb3"/>
</p:tagLst>
</file>

<file path=ppt/tags/tag251.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39"/>
  <p:tag name="PRESENTATIONID" val="81d53b64-5596-49a1-9301-262adf181fb3"/>
</p:tagLst>
</file>

<file path=ppt/tags/tag252.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036"/>
  <p:tag name="PRESENTATIONID" val="81d53b64-5596-49a1-9301-262adf181fb3"/>
</p:tagLst>
</file>

<file path=ppt/tags/tag253.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85"/>
  <p:tag name="PRESENTATIONID" val="81d53b64-5596-49a1-9301-262adf181fb3"/>
</p:tagLst>
</file>

<file path=ppt/tags/tag254.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035"/>
  <p:tag name="PRESENTATIONID" val="81d53b64-5596-49a1-9301-262adf181fb3"/>
</p:tagLst>
</file>

<file path=ppt/tags/tag255.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843"/>
  <p:tag name="PRESENTATIONID" val="81d53b64-5596-49a1-9301-262adf181fb3"/>
</p:tagLst>
</file>

<file path=ppt/tags/tag256.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842"/>
  <p:tag name="PRESENTATIONID" val="81d53b64-5596-49a1-9301-262adf181fb3"/>
</p:tagLst>
</file>

<file path=ppt/tags/tag257.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40"/>
  <p:tag name="PRESENTATIONID" val="81d53b64-5596-49a1-9301-262adf181fb3"/>
</p:tagLst>
</file>

<file path=ppt/tags/tag258.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91"/>
  <p:tag name="PRESENTATIONID" val="81d53b64-5596-49a1-9301-262adf181fb3"/>
</p:tagLst>
</file>

<file path=ppt/tags/tag259.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37"/>
  <p:tag name="PRESENTATIONID" val="81d53b64-5596-49a1-9301-262adf181fb3"/>
</p:tagLst>
</file>

<file path=ppt/tags/tag26.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291"/>
  <p:tag name="PRESENTATIONID" val="81d53b64-5596-49a1-9301-262adf181fb3"/>
</p:tagLst>
</file>

<file path=ppt/tags/tag260.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92"/>
  <p:tag name="PRESENTATIONID" val="81d53b64-5596-49a1-9301-262adf181fb3"/>
</p:tagLst>
</file>

<file path=ppt/tags/tag261.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003"/>
  <p:tag name="PRESENTATIONID" val="81d53b64-5596-49a1-9301-262adf181fb3"/>
</p:tagLst>
</file>

<file path=ppt/tags/tag262.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97"/>
  <p:tag name="PRESENTATIONID" val="81d53b64-5596-49a1-9301-262adf181fb3"/>
</p:tagLst>
</file>

<file path=ppt/tags/tag263.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98"/>
  <p:tag name="PRESENTATIONID" val="81d53b64-5596-49a1-9301-262adf181fb3"/>
</p:tagLst>
</file>

<file path=ppt/tags/tag264.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99"/>
  <p:tag name="PRESENTATIONID" val="81d53b64-5596-49a1-9301-262adf181fb3"/>
</p:tagLst>
</file>

<file path=ppt/tags/tag265.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00"/>
  <p:tag name="PRESENTATIONID" val="81d53b64-5596-49a1-9301-262adf181fb3"/>
</p:tagLst>
</file>

<file path=ppt/tags/tag266.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01"/>
  <p:tag name="PRESENTATIONID" val="81d53b64-5596-49a1-9301-262adf181fb3"/>
</p:tagLst>
</file>

<file path=ppt/tags/tag267.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02"/>
  <p:tag name="PRESENTATIONID" val="81d53b64-5596-49a1-9301-262adf181fb3"/>
</p:tagLst>
</file>

<file path=ppt/tags/tag268.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033"/>
  <p:tag name="PRESENTATIONID" val="81d53b64-5596-49a1-9301-262adf181fb3"/>
</p:tagLst>
</file>

<file path=ppt/tags/tag269.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57"/>
  <p:tag name="PRESENTATIONID" val="81d53b64-5596-49a1-9301-262adf181fb3"/>
</p:tagLst>
</file>

<file path=ppt/tags/tag27.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282"/>
  <p:tag name="PRESENTATIONID" val="81d53b64-5596-49a1-9301-262adf181fb3"/>
</p:tagLst>
</file>

<file path=ppt/tags/tag270.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58"/>
  <p:tag name="PRESENTATIONID" val="81d53b64-5596-49a1-9301-262adf181fb3"/>
</p:tagLst>
</file>

<file path=ppt/tags/tag271.xml><?xml version="1.0" encoding="utf-8"?>
<p:tagLst xmlns:a="http://schemas.openxmlformats.org/drawingml/2006/main" xmlns:r="http://schemas.openxmlformats.org/officeDocument/2006/relationships" xmlns:p="http://schemas.openxmlformats.org/presentationml/2006/main">
  <p:tag name="DISTRIBUTIONTYPE" val="External"/>
  <p:tag name="APIADDED" val="1044"/>
  <p:tag name="PITCHPROSLIDEID" val="1258"/>
  <p:tag name="PRESENTATIONID" val="81d53b64-5596-49a1-9301-262adf181fb3"/>
</p:tagLst>
</file>

<file path=ppt/tags/tag272.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868"/>
  <p:tag name="PRESENTATIONID" val="81d53b64-5596-49a1-9301-262adf181fb3"/>
</p:tagLst>
</file>

<file path=ppt/tags/tag273.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269"/>
  <p:tag name="PRESENTATIONID" val="81d53b64-5596-49a1-9301-262adf181fb3"/>
</p:tagLst>
</file>

<file path=ppt/tags/tag274.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270"/>
  <p:tag name="PRESENTATIONID" val="81d53b64-5596-49a1-9301-262adf181fb3"/>
</p:tagLst>
</file>

<file path=ppt/tags/tag275.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271"/>
  <p:tag name="PRESENTATIONID" val="81d53b64-5596-49a1-9301-262adf181fb3"/>
</p:tagLst>
</file>

<file path=ppt/tags/tag276.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272"/>
  <p:tag name="PRESENTATIONID" val="81d53b64-5596-49a1-9301-262adf181fb3"/>
</p:tagLst>
</file>

<file path=ppt/tags/tag277.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273"/>
  <p:tag name="PRESENTATIONID" val="81d53b64-5596-49a1-9301-262adf181fb3"/>
</p:tagLst>
</file>

<file path=ppt/tags/tag278.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131"/>
  <p:tag name="PRESENTATIONID" val="81d53b64-5596-49a1-9301-262adf181fb3"/>
</p:tagLst>
</file>

<file path=ppt/tags/tag279.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775"/>
  <p:tag name="PRESENTATIONID" val="81d53b64-5596-49a1-9301-262adf181fb3"/>
</p:tagLst>
</file>

<file path=ppt/tags/tag28.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284"/>
  <p:tag name="PRESENTATIONID" val="81d53b64-5596-49a1-9301-262adf181fb3"/>
</p:tagLst>
</file>

<file path=ppt/tags/tag280.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776"/>
  <p:tag name="PRESENTATIONID" val="81d53b64-5596-49a1-9301-262adf181fb3"/>
</p:tagLst>
</file>

<file path=ppt/tags/tag281.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777"/>
  <p:tag name="PRESENTATIONID" val="81d53b64-5596-49a1-9301-262adf181fb3"/>
</p:tagLst>
</file>

<file path=ppt/tags/tag282.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778"/>
  <p:tag name="PRESENTATIONID" val="81d53b64-5596-49a1-9301-262adf181fb3"/>
</p:tagLst>
</file>

<file path=ppt/tags/tag283.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779"/>
  <p:tag name="PRESENTATIONID" val="81d53b64-5596-49a1-9301-262adf181fb3"/>
</p:tagLst>
</file>

<file path=ppt/tags/tag284.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780"/>
  <p:tag name="PRESENTATIONID" val="81d53b64-5596-49a1-9301-262adf181fb3"/>
</p:tagLst>
</file>

<file path=ppt/tags/tag285.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59"/>
  <p:tag name="PRESENTATIONID" val="81d53b64-5596-49a1-9301-262adf181fb3"/>
</p:tagLst>
</file>

<file path=ppt/tags/tag286.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60"/>
  <p:tag name="PRESENTATIONID" val="81d53b64-5596-49a1-9301-262adf181fb3"/>
</p:tagLst>
</file>

<file path=ppt/tags/tag287.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61"/>
  <p:tag name="PRESENTATIONID" val="81d53b64-5596-49a1-9301-262adf181fb3"/>
</p:tagLst>
</file>

<file path=ppt/tags/tag288.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62"/>
  <p:tag name="PRESENTATIONID" val="81d53b64-5596-49a1-9301-262adf181fb3"/>
</p:tagLst>
</file>

<file path=ppt/tags/tag289.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63"/>
  <p:tag name="PRESENTATIONID" val="81d53b64-5596-49a1-9301-262adf181fb3"/>
</p:tagLst>
</file>

<file path=ppt/tags/tag29.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283"/>
  <p:tag name="PRESENTATIONID" val="81d53b64-5596-49a1-9301-262adf181fb3"/>
</p:tagLst>
</file>

<file path=ppt/tags/tag290.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64"/>
  <p:tag name="PRESENTATIONID" val="81d53b64-5596-49a1-9301-262adf181fb3"/>
</p:tagLst>
</file>

<file path=ppt/tags/tag291.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65"/>
  <p:tag name="PRESENTATIONID" val="81d53b64-5596-49a1-9301-262adf181fb3"/>
</p:tagLst>
</file>

<file path=ppt/tags/tag292.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66"/>
  <p:tag name="PRESENTATIONID" val="81d53b64-5596-49a1-9301-262adf181fb3"/>
</p:tagLst>
</file>

<file path=ppt/tags/tag293.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67"/>
  <p:tag name="PRESENTATIONID" val="81d53b64-5596-49a1-9301-262adf181fb3"/>
</p:tagLst>
</file>

<file path=ppt/tags/tag294.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68"/>
  <p:tag name="PRESENTATIONID" val="81d53b64-5596-49a1-9301-262adf181fb3"/>
</p:tagLst>
</file>

<file path=ppt/tags/tag295.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69"/>
  <p:tag name="PRESENTATIONID" val="81d53b64-5596-49a1-9301-262adf181fb3"/>
</p:tagLst>
</file>

<file path=ppt/tags/tag296.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70"/>
  <p:tag name="PRESENTATIONID" val="81d53b64-5596-49a1-9301-262adf181fb3"/>
</p:tagLst>
</file>

<file path=ppt/tags/tag297.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71"/>
  <p:tag name="PRESENTATIONID" val="81d53b64-5596-49a1-9301-262adf181fb3"/>
</p:tagLst>
</file>

<file path=ppt/tags/tag298.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72"/>
  <p:tag name="PRESENTATIONID" val="81d53b64-5596-49a1-9301-262adf181fb3"/>
</p:tagLst>
</file>

<file path=ppt/tags/tag299.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73"/>
  <p:tag name="PRESENTATIONID" val="81d53b64-5596-49a1-9301-262adf181fb3"/>
</p:tagLst>
</file>

<file path=ppt/tags/tag3.xml><?xml version="1.0" encoding="utf-8"?>
<p:tagLst xmlns:a="http://schemas.openxmlformats.org/drawingml/2006/main" xmlns:r="http://schemas.openxmlformats.org/officeDocument/2006/relationships" xmlns:p="http://schemas.openxmlformats.org/presentationml/2006/main">
  <p:tag name="SHAPETYPE" val="Confidential"/>
</p:tagLst>
</file>

<file path=ppt/tags/tag30.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285"/>
  <p:tag name="PRESENTATIONID" val="81d53b64-5596-49a1-9301-262adf181fb3"/>
</p:tagLst>
</file>

<file path=ppt/tags/tag300.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74"/>
  <p:tag name="PRESENTATIONID" val="81d53b64-5596-49a1-9301-262adf181fb3"/>
</p:tagLst>
</file>

<file path=ppt/tags/tag301.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75"/>
  <p:tag name="PRESENTATIONID" val="81d53b64-5596-49a1-9301-262adf181fb3"/>
</p:tagLst>
</file>

<file path=ppt/tags/tag302.xml><?xml version="1.0" encoding="utf-8"?>
<p:tagLst xmlns:a="http://schemas.openxmlformats.org/drawingml/2006/main" xmlns:r="http://schemas.openxmlformats.org/officeDocument/2006/relationships" xmlns:p="http://schemas.openxmlformats.org/presentationml/2006/main">
  <p:tag name="DISTRIBUTIONTYPE" val="External"/>
  <p:tag name="PITCHPROSLIDEID" val="882"/>
  <p:tag name="PRESENTATIONID" val="81d53b64-5596-49a1-9301-262adf181fb3"/>
</p:tagLst>
</file>

<file path=ppt/tags/tag303.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874"/>
  <p:tag name="PRESENTATIONID" val="81d53b64-5596-49a1-9301-262adf181fb3"/>
</p:tagLst>
</file>

<file path=ppt/tags/tag304.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873"/>
  <p:tag name="PRESENTATIONID" val="81d53b64-5596-49a1-9301-262adf181fb3"/>
</p:tagLst>
</file>

<file path=ppt/tags/tag305.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875"/>
  <p:tag name="PRESENTATIONID" val="81d53b64-5596-49a1-9301-262adf181fb3"/>
</p:tagLst>
</file>

<file path=ppt/tags/tag306.xml><?xml version="1.0" encoding="utf-8"?>
<p:tagLst xmlns:a="http://schemas.openxmlformats.org/drawingml/2006/main" xmlns:r="http://schemas.openxmlformats.org/officeDocument/2006/relationships" xmlns:p="http://schemas.openxmlformats.org/presentationml/2006/main">
  <p:tag name="DISTRIBUTIONTYPE" val="External"/>
  <p:tag name="APIADDED" val="1044"/>
  <p:tag name="PITCHPROSLIDEID" val="1259"/>
  <p:tag name="PRESENTATIONID" val="81d53b64-5596-49a1-9301-262adf181fb3"/>
</p:tagLst>
</file>

<file path=ppt/tags/tag307.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851"/>
  <p:tag name="PRESENTATIONID" val="81d53b64-5596-49a1-9301-262adf181fb3"/>
</p:tagLst>
</file>

<file path=ppt/tags/tag308.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852"/>
  <p:tag name="PRESENTATIONID" val="81d53b64-5596-49a1-9301-262adf181fb3"/>
</p:tagLst>
</file>

<file path=ppt/tags/tag309.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886"/>
  <p:tag name="PRESENTATIONID" val="81d53b64-5596-49a1-9301-262adf181fb3"/>
</p:tagLst>
</file>

<file path=ppt/tags/tag31.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307"/>
  <p:tag name="PRESENTATIONID" val="81d53b64-5596-49a1-9301-262adf181fb3"/>
</p:tagLst>
</file>

<file path=ppt/tags/tag310.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887"/>
  <p:tag name="PRESENTATIONID" val="81d53b64-5596-49a1-9301-262adf181fb3"/>
</p:tagLst>
</file>

<file path=ppt/tags/tag311.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888"/>
  <p:tag name="PRESENTATIONID" val="81d53b64-5596-49a1-9301-262adf181fb3"/>
</p:tagLst>
</file>

<file path=ppt/tags/tag312.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889"/>
  <p:tag name="PRESENTATIONID" val="81d53b64-5596-49a1-9301-262adf181fb3"/>
</p:tagLst>
</file>

<file path=ppt/tags/tag313.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890"/>
  <p:tag name="PRESENTATIONID" val="81d53b64-5596-49a1-9301-262adf181fb3"/>
</p:tagLst>
</file>

<file path=ppt/tags/tag314.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891"/>
  <p:tag name="PRESENTATIONID" val="81d53b64-5596-49a1-9301-262adf181fb3"/>
</p:tagLst>
</file>

<file path=ppt/tags/tag315.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892"/>
  <p:tag name="PRESENTATIONID" val="81d53b64-5596-49a1-9301-262adf181fb3"/>
</p:tagLst>
</file>

<file path=ppt/tags/tag316.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893"/>
  <p:tag name="PRESENTATIONID" val="81d53b64-5596-49a1-9301-262adf181fb3"/>
</p:tagLst>
</file>

<file path=ppt/tags/tag317.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894"/>
  <p:tag name="PRESENTATIONID" val="81d53b64-5596-49a1-9301-262adf181fb3"/>
</p:tagLst>
</file>

<file path=ppt/tags/tag318.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149"/>
  <p:tag name="PRESENTATIONID" val="81d53b64-5596-49a1-9301-262adf181fb3"/>
</p:tagLst>
</file>

<file path=ppt/tags/tag319.xml><?xml version="1.0" encoding="utf-8"?>
<p:tagLst xmlns:a="http://schemas.openxmlformats.org/drawingml/2006/main" xmlns:r="http://schemas.openxmlformats.org/officeDocument/2006/relationships" xmlns:p="http://schemas.openxmlformats.org/presentationml/2006/main">
  <p:tag name="DISTRIBUTIONTYPE" val="External"/>
  <p:tag name="APIADDED" val="1044"/>
  <p:tag name="PITCHPROSLIDEID" val="1260"/>
  <p:tag name="PRESENTATIONID" val="81d53b64-5596-49a1-9301-262adf181fb3"/>
</p:tagLst>
</file>

<file path=ppt/tags/tag32.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236"/>
  <p:tag name="PRESENTATIONID" val="81d53b64-5596-49a1-9301-262adf181fb3"/>
</p:tagLst>
</file>

<file path=ppt/tags/tag320.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896"/>
  <p:tag name="PRESENTATIONID" val="81d53b64-5596-49a1-9301-262adf181fb3"/>
</p:tagLst>
</file>

<file path=ppt/tags/tag321.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897"/>
  <p:tag name="PRESENTATIONID" val="81d53b64-5596-49a1-9301-262adf181fb3"/>
</p:tagLst>
</file>

<file path=ppt/tags/tag322.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898"/>
  <p:tag name="PRESENTATIONID" val="81d53b64-5596-49a1-9301-262adf181fb3"/>
</p:tagLst>
</file>

<file path=ppt/tags/tag323.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899"/>
  <p:tag name="PRESENTATIONID" val="81d53b64-5596-49a1-9301-262adf181fb3"/>
</p:tagLst>
</file>

<file path=ppt/tags/tag324.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00"/>
  <p:tag name="PRESENTATIONID" val="81d53b64-5596-49a1-9301-262adf181fb3"/>
</p:tagLst>
</file>

<file path=ppt/tags/tag325.xml><?xml version="1.0" encoding="utf-8"?>
<p:tagLst xmlns:a="http://schemas.openxmlformats.org/drawingml/2006/main" xmlns:r="http://schemas.openxmlformats.org/officeDocument/2006/relationships" xmlns:p="http://schemas.openxmlformats.org/presentationml/2006/main">
  <p:tag name="DISTRIBUTIONTYPE" val="External"/>
  <p:tag name="APIADDED" val="1044"/>
  <p:tag name="PITCHPROSLIDEID" val="1261"/>
  <p:tag name="PRESENTATIONID" val="81d53b64-5596-49a1-9301-262adf181fb3"/>
</p:tagLst>
</file>

<file path=ppt/tags/tag326.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02"/>
  <p:tag name="PRESENTATIONID" val="81d53b64-5596-49a1-9301-262adf181fb3"/>
</p:tagLst>
</file>

<file path=ppt/tags/tag327.xml><?xml version="1.0" encoding="utf-8"?>
<p:tagLst xmlns:a="http://schemas.openxmlformats.org/drawingml/2006/main" xmlns:r="http://schemas.openxmlformats.org/officeDocument/2006/relationships" xmlns:p="http://schemas.openxmlformats.org/presentationml/2006/main">
  <p:tag name="DISTRIBUTIONTYPE" val="External"/>
  <p:tag name="PITCHPROSLIDEID" val="903"/>
  <p:tag name="PRESENTATIONID" val="81d53b64-5596-49a1-9301-262adf181fb3"/>
</p:tagLst>
</file>

<file path=ppt/tags/tag328.xml><?xml version="1.0" encoding="utf-8"?>
<p:tagLst xmlns:a="http://schemas.openxmlformats.org/drawingml/2006/main" xmlns:r="http://schemas.openxmlformats.org/officeDocument/2006/relationships" xmlns:p="http://schemas.openxmlformats.org/presentationml/2006/main">
  <p:tag name="DISTRIBUTIONTYPE" val="External"/>
  <p:tag name="PITCHPROSLIDEID" val="904"/>
  <p:tag name="PRESENTATIONID" val="81d53b64-5596-49a1-9301-262adf181fb3"/>
</p:tagLst>
</file>

<file path=ppt/tags/tag329.xml><?xml version="1.0" encoding="utf-8"?>
<p:tagLst xmlns:a="http://schemas.openxmlformats.org/drawingml/2006/main" xmlns:r="http://schemas.openxmlformats.org/officeDocument/2006/relationships" xmlns:p="http://schemas.openxmlformats.org/presentationml/2006/main">
  <p:tag name="DISTRIBUTIONTYPE" val="External"/>
  <p:tag name="PITCHPROSLIDEID" val="905"/>
  <p:tag name="PRESENTATIONID" val="81d53b64-5596-49a1-9301-262adf181fb3"/>
</p:tagLst>
</file>

<file path=ppt/tags/tag33.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42"/>
  <p:tag name="PRESENTATIONID" val="81d53b64-5596-49a1-9301-262adf181fb3"/>
</p:tagLst>
</file>

<file path=ppt/tags/tag330.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22"/>
  <p:tag name="PRESENTATIONID" val="81d53b64-5596-49a1-9301-262adf181fb3"/>
</p:tagLst>
</file>

<file path=ppt/tags/tag331.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23"/>
  <p:tag name="PRESENTATIONID" val="81d53b64-5596-49a1-9301-262adf181fb3"/>
</p:tagLst>
</file>

<file path=ppt/tags/tag332.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24"/>
  <p:tag name="PRESENTATIONID" val="81d53b64-5596-49a1-9301-262adf181fb3"/>
</p:tagLst>
</file>

<file path=ppt/tags/tag333.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25"/>
  <p:tag name="PRESENTATIONID" val="81d53b64-5596-49a1-9301-262adf181fb3"/>
</p:tagLst>
</file>

<file path=ppt/tags/tag334.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26"/>
  <p:tag name="PRESENTATIONID" val="81d53b64-5596-49a1-9301-262adf181fb3"/>
</p:tagLst>
</file>

<file path=ppt/tags/tag335.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27"/>
  <p:tag name="PRESENTATIONID" val="81d53b64-5596-49a1-9301-262adf181fb3"/>
</p:tagLst>
</file>

<file path=ppt/tags/tag336.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28"/>
  <p:tag name="PRESENTATIONID" val="81d53b64-5596-49a1-9301-262adf181fb3"/>
</p:tagLst>
</file>

<file path=ppt/tags/tag337.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29"/>
  <p:tag name="PRESENTATIONID" val="81d53b64-5596-49a1-9301-262adf181fb3"/>
</p:tagLst>
</file>

<file path=ppt/tags/tag338.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135"/>
  <p:tag name="PRESENTATIONID" val="81d53b64-5596-49a1-9301-262adf181fb3"/>
</p:tagLst>
</file>

<file path=ppt/tags/tag339.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33"/>
  <p:tag name="PRESENTATIONID" val="81d53b64-5596-49a1-9301-262adf181fb3"/>
</p:tagLst>
</file>

<file path=ppt/tags/tag34.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248"/>
  <p:tag name="PRESENTATIONID" val="81d53b64-5596-49a1-9301-262adf181fb3"/>
</p:tagLst>
</file>

<file path=ppt/tags/tag340.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34"/>
  <p:tag name="PRESENTATIONID" val="81d53b64-5596-49a1-9301-262adf181fb3"/>
</p:tagLst>
</file>

<file path=ppt/tags/tag341.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35"/>
  <p:tag name="PRESENTATIONID" val="81d53b64-5596-49a1-9301-262adf181fb3"/>
</p:tagLst>
</file>

<file path=ppt/tags/tag342.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36"/>
  <p:tag name="PRESENTATIONID" val="81d53b64-5596-49a1-9301-262adf181fb3"/>
</p:tagLst>
</file>

<file path=ppt/tags/tag343.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37"/>
  <p:tag name="PRESENTATIONID" val="81d53b64-5596-49a1-9301-262adf181fb3"/>
</p:tagLst>
</file>

<file path=ppt/tags/tag344.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38"/>
  <p:tag name="PRESENTATIONID" val="81d53b64-5596-49a1-9301-262adf181fb3"/>
</p:tagLst>
</file>

<file path=ppt/tags/tag345.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39"/>
  <p:tag name="PRESENTATIONID" val="81d53b64-5596-49a1-9301-262adf181fb3"/>
</p:tagLst>
</file>

<file path=ppt/tags/tag346.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40"/>
  <p:tag name="PRESENTATIONID" val="81d53b64-5596-49a1-9301-262adf181fb3"/>
</p:tagLst>
</file>

<file path=ppt/tags/tag347.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41"/>
  <p:tag name="PRESENTATIONID" val="81d53b64-5596-49a1-9301-262adf181fb3"/>
</p:tagLst>
</file>

<file path=ppt/tags/tag348.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42"/>
  <p:tag name="PRESENTATIONID" val="81d53b64-5596-49a1-9301-262adf181fb3"/>
</p:tagLst>
</file>

<file path=ppt/tags/tag349.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43"/>
  <p:tag name="PRESENTATIONID" val="81d53b64-5596-49a1-9301-262adf181fb3"/>
</p:tagLst>
</file>

<file path=ppt/tags/tag35.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309"/>
  <p:tag name="PRESENTATIONID" val="81d53b64-5596-49a1-9301-262adf181fb3"/>
</p:tagLst>
</file>

<file path=ppt/tags/tag350.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44"/>
  <p:tag name="PRESENTATIONID" val="81d53b64-5596-49a1-9301-262adf181fb3"/>
</p:tagLst>
</file>

<file path=ppt/tags/tag351.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45"/>
  <p:tag name="PRESENTATIONID" val="81d53b64-5596-49a1-9301-262adf181fb3"/>
</p:tagLst>
</file>

<file path=ppt/tags/tag352.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46"/>
  <p:tag name="PRESENTATIONID" val="81d53b64-5596-49a1-9301-262adf181fb3"/>
</p:tagLst>
</file>

<file path=ppt/tags/tag353.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47"/>
  <p:tag name="PRESENTATIONID" val="81d53b64-5596-49a1-9301-262adf181fb3"/>
</p:tagLst>
</file>

<file path=ppt/tags/tag354.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48"/>
  <p:tag name="PRESENTATIONID" val="81d53b64-5596-49a1-9301-262adf181fb3"/>
</p:tagLst>
</file>

<file path=ppt/tags/tag355.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49"/>
  <p:tag name="PRESENTATIONID" val="81d53b64-5596-49a1-9301-262adf181fb3"/>
</p:tagLst>
</file>

<file path=ppt/tags/tag356.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50"/>
  <p:tag name="PRESENTATIONID" val="81d53b64-5596-49a1-9301-262adf181fb3"/>
</p:tagLst>
</file>

<file path=ppt/tags/tag357.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51"/>
  <p:tag name="PRESENTATIONID" val="81d53b64-5596-49a1-9301-262adf181fb3"/>
</p:tagLst>
</file>

<file path=ppt/tags/tag358.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52"/>
  <p:tag name="PRESENTATIONID" val="81d53b64-5596-49a1-9301-262adf181fb3"/>
</p:tagLst>
</file>

<file path=ppt/tags/tag359.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53"/>
  <p:tag name="PRESENTATIONID" val="81d53b64-5596-49a1-9301-262adf181fb3"/>
</p:tagLst>
</file>

<file path=ppt/tags/tag36.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266"/>
  <p:tag name="PRESENTATIONID" val="81d53b64-5596-49a1-9301-262adf181fb3"/>
</p:tagLst>
</file>

<file path=ppt/tags/tag360.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54"/>
  <p:tag name="PRESENTATIONID" val="81d53b64-5596-49a1-9301-262adf181fb3"/>
</p:tagLst>
</file>

<file path=ppt/tags/tag361.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955"/>
  <p:tag name="PRESENTATIONID" val="81d53b64-5596-49a1-9301-262adf181fb3"/>
</p:tagLst>
</file>

<file path=ppt/tags/tag362.xml><?xml version="1.0" encoding="utf-8"?>
<p:tagLst xmlns:a="http://schemas.openxmlformats.org/drawingml/2006/main" xmlns:r="http://schemas.openxmlformats.org/officeDocument/2006/relationships" xmlns:p="http://schemas.openxmlformats.org/presentationml/2006/main">
  <p:tag name="DISTRIBUTIONTYPE" val="External"/>
  <p:tag name="PITCHPROSLIDEID" val="707"/>
  <p:tag name="PRESENTATIONID" val="81d53b64-5596-49a1-9301-262adf181fb3"/>
</p:tagLst>
</file>

<file path=ppt/tags/tag37.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183"/>
  <p:tag name="PRESENTATIONID" val="81d53b64-5596-49a1-9301-262adf181fb3"/>
</p:tagLst>
</file>

<file path=ppt/tags/tag38.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180"/>
  <p:tag name="PRESENTATIONID" val="81d53b64-5596-49a1-9301-262adf181fb3"/>
</p:tagLst>
</file>

<file path=ppt/tags/tag39.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179"/>
  <p:tag name="PRESENTATIONID" val="81d53b64-5596-49a1-9301-262adf181fb3"/>
</p:tagLst>
</file>

<file path=ppt/tags/tag4.xml><?xml version="1.0" encoding="utf-8"?>
<p:tagLst xmlns:a="http://schemas.openxmlformats.org/drawingml/2006/main" xmlns:r="http://schemas.openxmlformats.org/officeDocument/2006/relationships" xmlns:p="http://schemas.openxmlformats.org/presentationml/2006/main">
  <p:tag name="MASTERSHAPETYPE" val="ClientName"/>
</p:tagLst>
</file>

<file path=ppt/tags/tag40.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225"/>
  <p:tag name="PRESENTATIONID" val="81d53b64-5596-49a1-9301-262adf181fb3"/>
</p:tagLst>
</file>

<file path=ppt/tags/tag41.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294"/>
  <p:tag name="PRESENTATIONID" val="81d53b64-5596-49a1-9301-262adf181fb3"/>
</p:tagLst>
</file>

<file path=ppt/tags/tag42.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305"/>
  <p:tag name="PRESENTATIONID" val="81d53b64-5596-49a1-9301-262adf181fb3"/>
</p:tagLst>
</file>

<file path=ppt/tags/tag43.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237"/>
  <p:tag name="PRESENTATIONID" val="81d53b64-5596-49a1-9301-262adf181fb3"/>
</p:tagLst>
</file>

<file path=ppt/tags/tag44.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238"/>
  <p:tag name="PRESENTATIONID" val="81d53b64-5596-49a1-9301-262adf181fb3"/>
</p:tagLst>
</file>

<file path=ppt/tags/tag45.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193"/>
  <p:tag name="PRESENTATIONID" val="81d53b64-5596-49a1-9301-262adf181fb3"/>
</p:tagLst>
</file>

<file path=ppt/tags/tag46.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191"/>
  <p:tag name="PRESENTATIONID" val="81d53b64-5596-49a1-9301-262adf181fb3"/>
</p:tagLst>
</file>

<file path=ppt/tags/tag47.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192"/>
  <p:tag name="PRESENTATIONID" val="81d53b64-5596-49a1-9301-262adf181fb3"/>
</p:tagLst>
</file>

<file path=ppt/tags/tag48.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306"/>
  <p:tag name="PRESENTATIONID" val="81d53b64-5596-49a1-9301-262adf181fb3"/>
</p:tagLst>
</file>

<file path=ppt/tags/tag49.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186"/>
  <p:tag name="PRESENTATIONID" val="81d53b64-5596-49a1-9301-262adf181fb3"/>
</p:tagLst>
</file>

<file path=ppt/tags/tag5.xml><?xml version="1.0" encoding="utf-8"?>
<p:tagLst xmlns:a="http://schemas.openxmlformats.org/drawingml/2006/main" xmlns:r="http://schemas.openxmlformats.org/officeDocument/2006/relationships" xmlns:p="http://schemas.openxmlformats.org/presentationml/2006/main">
  <p:tag name="LOGOTYPE" val="BrandLogo"/>
  <p:tag name="JPM_OBJECT_NAME" val="BrandLogo"/>
</p:tagLst>
</file>

<file path=ppt/tags/tag50.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185"/>
  <p:tag name="PRESENTATIONID" val="81d53b64-5596-49a1-9301-262adf181fb3"/>
</p:tagLst>
</file>

<file path=ppt/tags/tag51.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67"/>
  <p:tag name="PRESENTATIONID" val="81d53b64-5596-49a1-9301-262adf181fb3"/>
</p:tagLst>
</file>

<file path=ppt/tags/tag52.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311"/>
  <p:tag name="PRESENTATIONID" val="81d53b64-5596-49a1-9301-262adf181fb3"/>
</p:tagLst>
</file>

<file path=ppt/tags/tag53.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295"/>
  <p:tag name="PRESENTATIONID" val="81d53b64-5596-49a1-9301-262adf181fb3"/>
</p:tagLst>
</file>

<file path=ppt/tags/tag54.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296"/>
  <p:tag name="PRESENTATIONID" val="81d53b64-5596-49a1-9301-262adf181fb3"/>
</p:tagLst>
</file>

<file path=ppt/tags/tag55.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297"/>
  <p:tag name="PRESENTATIONID" val="81d53b64-5596-49a1-9301-262adf181fb3"/>
</p:tagLst>
</file>

<file path=ppt/tags/tag56.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312"/>
  <p:tag name="PRESENTATIONID" val="81d53b64-5596-49a1-9301-262adf181fb3"/>
</p:tagLst>
</file>

<file path=ppt/tags/tag57.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316"/>
  <p:tag name="PRESENTATIONID" val="81d53b64-5596-49a1-9301-262adf181fb3"/>
</p:tagLst>
</file>

<file path=ppt/tags/tag58.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310"/>
  <p:tag name="PRESENTATIONID" val="81d53b64-5596-49a1-9301-262adf181fb3"/>
</p:tagLst>
</file>

<file path=ppt/tags/tag59.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264"/>
  <p:tag name="PRESENTATIONID" val="81d53b64-5596-49a1-9301-262adf181fb3"/>
</p:tagLst>
</file>

<file path=ppt/tags/tag6.xml><?xml version="1.0" encoding="utf-8"?>
<p:tagLst xmlns:a="http://schemas.openxmlformats.org/drawingml/2006/main" xmlns:r="http://schemas.openxmlformats.org/officeDocument/2006/relationships" xmlns:p="http://schemas.openxmlformats.org/presentationml/2006/main">
  <p:tag name="LOGOTYPE" val="SecondaryBrandLogo"/>
  <p:tag name="PPPLUSSECLOGOPOSITION" val="37.44,555.12"/>
</p:tagLst>
</file>

<file path=ppt/tags/tag60.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339"/>
  <p:tag name="PRESENTATIONID" val="81d53b64-5596-49a1-9301-262adf181fb3"/>
</p:tagLst>
</file>

<file path=ppt/tags/tag61.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308"/>
  <p:tag name="PRESENTATIONID" val="81d53b64-5596-49a1-9301-262adf181fb3"/>
</p:tagLst>
</file>

<file path=ppt/tags/tag62.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262"/>
  <p:tag name="PRESENTATIONID" val="81d53b64-5596-49a1-9301-262adf181fb3"/>
</p:tagLst>
</file>

<file path=ppt/tags/tag63.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304"/>
  <p:tag name="PRESENTATIONID" val="81d53b64-5596-49a1-9301-262adf181fb3"/>
</p:tagLst>
</file>

<file path=ppt/tags/tag64.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302"/>
  <p:tag name="PRESENTATIONID" val="81d53b64-5596-49a1-9301-262adf181fb3"/>
</p:tagLst>
</file>

<file path=ppt/tags/tag65.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303"/>
  <p:tag name="PRESENTATIONID" val="81d53b64-5596-49a1-9301-262adf181fb3"/>
</p:tagLst>
</file>

<file path=ppt/tags/tag66.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206"/>
  <p:tag name="PRESENTATIONID" val="81d53b64-5596-49a1-9301-262adf181fb3"/>
</p:tagLst>
</file>

<file path=ppt/tags/tag67.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208"/>
  <p:tag name="PRESENTATIONID" val="81d53b64-5596-49a1-9301-262adf181fb3"/>
</p:tagLst>
</file>

<file path=ppt/tags/tag68.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292"/>
  <p:tag name="PRESENTATIONID" val="81d53b64-5596-49a1-9301-262adf181fb3"/>
</p:tagLst>
</file>

<file path=ppt/tags/tag69.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313"/>
  <p:tag name="PRESENTATIONID" val="81d53b64-5596-49a1-9301-262adf181fb3"/>
</p:tagLst>
</file>

<file path=ppt/tags/tag7.xml><?xml version="1.0" encoding="utf-8"?>
<p:tagLst xmlns:a="http://schemas.openxmlformats.org/drawingml/2006/main" xmlns:r="http://schemas.openxmlformats.org/officeDocument/2006/relationships" xmlns:p="http://schemas.openxmlformats.org/presentationml/2006/main">
  <p:tag name="LOGOTYPE" val="CoverGraphic"/>
</p:tagLst>
</file>

<file path=ppt/tags/tag70.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299"/>
  <p:tag name="PRESENTATIONID" val="81d53b64-5596-49a1-9301-262adf181fb3"/>
</p:tagLst>
</file>

<file path=ppt/tags/tag71.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300"/>
  <p:tag name="PRESENTATIONID" val="81d53b64-5596-49a1-9301-262adf181fb3"/>
</p:tagLst>
</file>

<file path=ppt/tags/tag72.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315"/>
  <p:tag name="PRESENTATIONID" val="81d53b64-5596-49a1-9301-262adf181fb3"/>
</p:tagLst>
</file>

<file path=ppt/tags/tag73.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314"/>
  <p:tag name="PRESENTATIONID" val="81d53b64-5596-49a1-9301-262adf181fb3"/>
</p:tagLst>
</file>

<file path=ppt/tags/tag74.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351"/>
  <p:tag name="PRESENTATIONID" val="81d53b64-5596-49a1-9301-262adf181fb3"/>
</p:tagLst>
</file>

<file path=ppt/tags/tag75.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353"/>
  <p:tag name="PRESENTATIONID" val="81d53b64-5596-49a1-9301-262adf181fb3"/>
</p:tagLst>
</file>

<file path=ppt/tags/tag76.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354"/>
  <p:tag name="PRESENTATIONID" val="81d53b64-5596-49a1-9301-262adf181fb3"/>
</p:tagLst>
</file>

<file path=ppt/tags/tag77.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352"/>
  <p:tag name="PRESENTATIONID" val="81d53b64-5596-49a1-9301-262adf181fb3"/>
</p:tagLst>
</file>

<file path=ppt/tags/tag78.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247"/>
  <p:tag name="PRESENTATIONID" val="81d53b64-5596-49a1-9301-262adf181fb3"/>
</p:tagLst>
</file>

<file path=ppt/tags/tag79.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318"/>
  <p:tag name="PRESENTATIONID" val="81d53b64-5596-49a1-9301-262adf181fb3"/>
</p:tagLst>
</file>

<file path=ppt/tags/tag8.xml><?xml version="1.0" encoding="utf-8"?>
<p:tagLst xmlns:a="http://schemas.openxmlformats.org/drawingml/2006/main" xmlns:r="http://schemas.openxmlformats.org/officeDocument/2006/relationships" xmlns:p="http://schemas.openxmlformats.org/presentationml/2006/main">
  <p:tag name="JPM_OBJECT_NAME" val="BrandLogo"/>
</p:tagLst>
</file>

<file path=ppt/tags/tag80.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290"/>
  <p:tag name="PRESENTATIONID" val="81d53b64-5596-49a1-9301-262adf181fb3"/>
</p:tagLst>
</file>

<file path=ppt/tags/tag81.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249"/>
  <p:tag name="PRESENTATIONID" val="81d53b64-5596-49a1-9301-262adf181fb3"/>
</p:tagLst>
</file>

<file path=ppt/tags/tag82.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250"/>
  <p:tag name="PRESENTATIONID" val="81d53b64-5596-49a1-9301-262adf181fb3"/>
</p:tagLst>
</file>

<file path=ppt/tags/tag83.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252"/>
  <p:tag name="PRESENTATIONID" val="81d53b64-5596-49a1-9301-262adf181fb3"/>
</p:tagLst>
</file>

<file path=ppt/tags/tag84.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251"/>
  <p:tag name="PRESENTATIONID" val="81d53b64-5596-49a1-9301-262adf181fb3"/>
</p:tagLst>
</file>

<file path=ppt/tags/tag85.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210"/>
  <p:tag name="PRESENTATIONID" val="81d53b64-5596-49a1-9301-262adf181fb3"/>
</p:tagLst>
</file>

<file path=ppt/tags/tag86.xml><?xml version="1.0" encoding="utf-8"?>
<p:tagLst xmlns:a="http://schemas.openxmlformats.org/drawingml/2006/main" xmlns:r="http://schemas.openxmlformats.org/officeDocument/2006/relationships" xmlns:p="http://schemas.openxmlformats.org/presentationml/2006/main">
  <p:tag name="DISTRIBUTIONTYPE" val="External"/>
  <p:tag name="PITCHPROSLIDEID" val="738"/>
  <p:tag name="PRESENTATIONID" val="81d53b64-5596-49a1-9301-262adf181fb3"/>
</p:tagLst>
</file>

<file path=ppt/tags/tag87.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242"/>
  <p:tag name="PRESENTATIONID" val="81d53b64-5596-49a1-9301-262adf181fb3"/>
</p:tagLst>
</file>

<file path=ppt/tags/tag88.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141"/>
  <p:tag name="PRESENTATIONID" val="81d53b64-5596-49a1-9301-262adf181fb3"/>
</p:tagLst>
</file>

<file path=ppt/tags/tag89.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117"/>
  <p:tag name="PRESENTATIONID" val="81d53b64-5596-49a1-9301-262adf181fb3"/>
</p:tagLst>
</file>

<file path=ppt/tags/tag9.xml><?xml version="1.0" encoding="utf-8"?>
<p:tagLst xmlns:a="http://schemas.openxmlformats.org/drawingml/2006/main" xmlns:r="http://schemas.openxmlformats.org/officeDocument/2006/relationships" xmlns:p="http://schemas.openxmlformats.org/presentationml/2006/main">
  <p:tag name="AGENDASHAPE" val="AgendaTitle"/>
</p:tagLst>
</file>

<file path=ppt/tags/tag90.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156"/>
  <p:tag name="PRESENTATIONID" val="81d53b64-5596-49a1-9301-262adf181fb3"/>
</p:tagLst>
</file>

<file path=ppt/tags/tag91.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052"/>
  <p:tag name="PRESENTATIONID" val="81d53b64-5596-49a1-9301-262adf181fb3"/>
</p:tagLst>
</file>

<file path=ppt/tags/tag92.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110"/>
  <p:tag name="PRESENTATIONID" val="81d53b64-5596-49a1-9301-262adf181fb3"/>
</p:tagLst>
</file>

<file path=ppt/tags/tag93.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111"/>
  <p:tag name="PRESENTATIONID" val="81d53b64-5596-49a1-9301-262adf181fb3"/>
</p:tagLst>
</file>

<file path=ppt/tags/tag94.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142"/>
  <p:tag name="PRESENTATIONID" val="81d53b64-5596-49a1-9301-262adf181fb3"/>
</p:tagLst>
</file>

<file path=ppt/tags/tag95.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148"/>
  <p:tag name="PRESENTATIONID" val="81d53b64-5596-49a1-9301-262adf181fb3"/>
</p:tagLst>
</file>

<file path=ppt/tags/tag96.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167"/>
  <p:tag name="PRESENTATIONID" val="81d53b64-5596-49a1-9301-262adf181fb3"/>
</p:tagLst>
</file>

<file path=ppt/tags/tag97.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168"/>
  <p:tag name="PRESENTATIONID" val="81d53b64-5596-49a1-9301-262adf181fb3"/>
</p:tagLst>
</file>

<file path=ppt/tags/tag98.xml><?xml version="1.0" encoding="utf-8"?>
<p:tagLst xmlns:a="http://schemas.openxmlformats.org/drawingml/2006/main" xmlns:r="http://schemas.openxmlformats.org/officeDocument/2006/relationships" xmlns:p="http://schemas.openxmlformats.org/presentationml/2006/main">
  <p:tag name="DISTRIBUTIONTYPE" val="External"/>
  <p:tag name="PITCHPROSLIDEID" val="1246"/>
  <p:tag name="PRESENTATIONID" val="81d53b64-5596-49a1-9301-262adf181fb3"/>
</p:tagLst>
</file>

<file path=ppt/tags/tag99.xml><?xml version="1.0" encoding="utf-8"?>
<p:tagLst xmlns:a="http://schemas.openxmlformats.org/drawingml/2006/main" xmlns:r="http://schemas.openxmlformats.org/officeDocument/2006/relationships" xmlns:p="http://schemas.openxmlformats.org/presentationml/2006/main">
  <p:tag name="JPM_SLIDE_ROLE" val="jpmPage"/>
  <p:tag name="DISTRIBUTIONTYPE" val="External"/>
  <p:tag name="PITCHPROSLIDEID" val="1278"/>
  <p:tag name="PRESENTATIONID" val="81d53b64-5596-49a1-9301-262adf181fb3"/>
</p:tagLst>
</file>

<file path=ppt/theme/theme1.xml><?xml version="1.0" encoding="utf-8"?>
<a:theme xmlns:a="http://schemas.openxmlformats.org/drawingml/2006/main" name="PP+ UnifiedCB - Letter">
  <a:themeElements>
    <a:clrScheme name="PitchPRO+">
      <a:dk1>
        <a:srgbClr val="000000"/>
      </a:dk1>
      <a:lt1>
        <a:srgbClr val="FFFFFF"/>
      </a:lt1>
      <a:dk2>
        <a:srgbClr val="6D6E6A"/>
      </a:dk2>
      <a:lt2>
        <a:srgbClr val="478FBF"/>
      </a:lt2>
      <a:accent1>
        <a:srgbClr val="0069A3"/>
      </a:accent1>
      <a:accent2>
        <a:srgbClr val="818A37"/>
      </a:accent2>
      <a:accent3>
        <a:srgbClr val="7DBAC4"/>
      </a:accent3>
      <a:accent4>
        <a:srgbClr val="5A5397"/>
      </a:accent4>
      <a:accent5>
        <a:srgbClr val="7E776F"/>
      </a:accent5>
      <a:accent6>
        <a:srgbClr val="AD670D"/>
      </a:accent6>
      <a:hlink>
        <a:srgbClr val="478FBF"/>
      </a:hlink>
      <a:folHlink>
        <a:srgbClr val="A6B640"/>
      </a:folHlink>
    </a:clrScheme>
    <a:fontScheme name="Pitchbook-US">
      <a:majorFont>
        <a:latin typeface="Arial"/>
        <a:ea typeface="LF_Kai"/>
        <a:cs typeface=""/>
      </a:majorFont>
      <a:minorFont>
        <a:latin typeface="Arial"/>
        <a:ea typeface="LF_Kai"/>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w="9525">
          <a:solidFill>
            <a:schemeClr val="tx2"/>
          </a:solidFill>
        </a:ln>
        <a:extLst>
          <a:ext uri="{909E8E84-426E-40DD-AFC4-6F175D3DCCD1}">
            <a14:hiddenFill xmlns:a14="http://schemas.microsoft.com/office/drawing/2010/main">
              <a:solidFill>
                <a:scrgbClr r="0" g="0" b="0"/>
              </a:solidFill>
            </a14:hiddenFill>
          </a:ext>
        </a:extLst>
      </a:spPr>
      <a:bodyPr rot="0" spcFirstLastPara="0" vertOverflow="overflow" horzOverflow="overflow" vert="horz" wrap="square" lIns="91440" tIns="45720" rIns="91440" bIns="45720" numCol="1" spcCol="0" rtlCol="0" fromWordArt="0" anchor="ctr" anchorCtr="0" forceAA="0" compatLnSpc="0">
        <a:prstTxWarp prst="textNoShape">
          <a:avLst/>
        </a:prstTxWarp>
        <a:noAutofit/>
      </a:bodyPr>
      <a:lstStyle>
        <a:defPPr>
          <a:lnSpc>
            <a:spcPct val="110000"/>
          </a:lnSpc>
          <a:defRPr sz="1200" dirty="0" smtClean="0">
            <a:solidFill>
              <a:schemeClr val="tx2"/>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9525">
          <a:solidFill>
            <a:schemeClr val="tx2"/>
          </a:solidFill>
        </a:ln>
      </a:spPr>
      <a:bodyPr/>
      <a:lstStyle/>
      <a:style>
        <a:lnRef idx="1">
          <a:schemeClr val="accent1"/>
        </a:lnRef>
        <a:fillRef idx="0">
          <a:schemeClr val="accent1"/>
        </a:fillRef>
        <a:effectRef idx="0">
          <a:schemeClr val="accent1"/>
        </a:effectRef>
        <a:fontRef idx="minor">
          <a:schemeClr val="tx1"/>
        </a:fontRef>
      </a:style>
    </a:lnDef>
    <a:txDef>
      <a:spPr>
        <a:noFill/>
      </a:spPr>
      <a:bodyPr vert="horz" wrap="square" lIns="91440" tIns="45720" rIns="91440" bIns="45720" rtlCol="0" anchor="t">
        <a:spAutoFit/>
      </a:bodyPr>
      <a:lstStyle>
        <a:defPPr algn="l">
          <a:lnSpc>
            <a:spcPct val="110000"/>
          </a:lnSpc>
          <a:defRPr sz="1200" b="0" i="0" dirty="0" smtClean="0">
            <a:solidFill>
              <a:schemeClr val="tx2"/>
            </a:solidFill>
            <a:latin typeface="Arial"/>
          </a:defRPr>
        </a:defPPr>
      </a:lstStyle>
    </a:txDef>
  </a:objectDefaults>
  <a:extraClrSchemeLst>
    <a:extraClrScheme>
      <a:clrScheme name="PitchPRO+">
        <a:dk1>
          <a:srgbClr val="000000"/>
        </a:dk1>
        <a:lt1>
          <a:srgbClr val="FFFFFF"/>
        </a:lt1>
        <a:dk2>
          <a:srgbClr val="6D6E6A"/>
        </a:dk2>
        <a:lt2>
          <a:srgbClr val="478FBF"/>
        </a:lt2>
        <a:accent1>
          <a:srgbClr val="0069A3"/>
        </a:accent1>
        <a:accent2>
          <a:srgbClr val="818A37"/>
        </a:accent2>
        <a:accent3>
          <a:srgbClr val="7DBAC4"/>
        </a:accent3>
        <a:accent4>
          <a:srgbClr val="5A5397"/>
        </a:accent4>
        <a:accent5>
          <a:srgbClr val="7E776F"/>
        </a:accent5>
        <a:accent6>
          <a:srgbClr val="AD670D"/>
        </a:accent6>
        <a:hlink>
          <a:srgbClr val="478FBF"/>
        </a:hlink>
        <a:folHlink>
          <a:srgbClr val="A6B640"/>
        </a:folHlink>
      </a:clrScheme>
    </a:extraClrScheme>
  </a:extraClrSchemeLst>
  <a:custClrLst>
    <a:custClr name="Teal. RGB(0,124,136)">
      <a:srgbClr val="007C88"/>
    </a:custClr>
    <a:custClr name="Ocher. RGB(185,157,48)">
      <a:srgbClr val="B99D30"/>
    </a:custClr>
    <a:custClr name="Eggplant. RGB(41,39,94)">
      <a:srgbClr val="29275E"/>
    </a:custClr>
    <a:custClr name="Ice Blue. RGB(176,204,216)">
      <a:srgbClr val="B0CCD8"/>
    </a:custClr>
    <a:custClr name="Moss. RGB(75,94,54)">
      <a:srgbClr val="4B5E36"/>
    </a:custClr>
    <a:custClr name="Warm Grey. RGB(172, 166, 162)">
      <a:srgbClr val="ACA6A2"/>
    </a:custClr>
    <a:custClr name="Deep Blue. RGB(0,65,106)">
      <a:srgbClr val="00416A"/>
    </a:custClr>
    <a:custClr name="Sand. RGB(222,203,117)">
      <a:srgbClr val="DECB75"/>
    </a:custClr>
    <a:custClr name="Cranberry. RGB(96,0,59)">
      <a:srgbClr val="60003B"/>
    </a:custClr>
    <a:custClr name="Lilac. RGB(143,146,200)">
      <a:srgbClr val="8F92C8"/>
    </a:custClr>
    <a:custClr name="Light Warm Grey. RGB(217,213,205)">
      <a:srgbClr val="D9D5CD"/>
    </a:custClr>
    <a:custClr name="Light Mauve. RGB(204,183,207)">
      <a:srgbClr val="CCB7CF"/>
    </a:custClr>
    <a:custClr name="Light Cool Grey. RGB(175,177,179)">
      <a:srgbClr val="AFB1B3"/>
    </a:custClr>
    <a:custClr name="Dark Ash. RGB(85,87,89)">
      <a:srgbClr val="555759"/>
    </a:custClr>
    <a:custClr name="Dark Ocher. RGB(163,129,35)">
      <a:srgbClr val="A38123"/>
    </a:custClr>
    <a:custClr name="Mauve. RGB(163, 136, 191)">
      <a:srgbClr val="A388BF"/>
    </a:custClr>
    <a:custClr name="Dark Orange. RGB(139,70,13)">
      <a:srgbClr val="8B460D"/>
    </a:custClr>
    <a:custClr name="Orange. RGB(237,134,0)">
      <a:srgbClr val="ED8600"/>
    </a:custClr>
    <a:custClr name="Lime. RGB(166,182,64)">
      <a:srgbClr val="A6B640"/>
    </a:custClr>
    <a:custClr name="Map Grey. RGB(221,220,219)">
      <a:srgbClr val="DDDCDB"/>
    </a:custClr>
    <a:custClr name="Red. RGB(227,39,38)">
      <a:srgbClr val="E32726"/>
    </a:custClr>
    <a:custClr name="Yellow. RGB(255,207,1)">
      <a:srgbClr val="FFCF01"/>
    </a:custClr>
    <a:custClr name="Green. RGB(0,171,78)">
      <a:srgbClr val="00AB4E"/>
    </a:custClr>
    <a:custClr name="Asia Red. RGB(186,12,47)">
      <a:srgbClr val="BA0C2F"/>
    </a:custClr>
    <a:custClr name="Neutral Grey. RGB(233,231,229)">
      <a:srgbClr val="E9E7E5"/>
    </a:custClr>
    <a:custClr name="40% of Ice Blue. RGB(208, 224, 232)">
      <a:srgbClr val="D0E0E8"/>
    </a:custClr>
    <a:custClr name="40% Sand. RGB(235, 224, 172)">
      <a:srgbClr val="EBE0AC"/>
    </a:custClr>
    <a:custClr name="40% Lilac. RGB(188, 190, 222)">
      <a:srgbClr val="BCBEDE"/>
    </a:custClr>
    <a:custClr name="H- Glacier Blue. RGB(221,234,237)">
      <a:srgbClr val="DDEAED"/>
    </a:custClr>
  </a:custClrLst>
  <a:extLst>
    <a:ext uri="{05A4C25C-085E-4340-85A3-A5531E510DB2}">
      <thm15:themeFamily xmlns:thm15="http://schemas.microsoft.com/office/thememl/2012/main" name="5a62ee64-263b-407a-acbf-055a677381b5.potx" id="{B54448B2-C914-4E22-9437-CF6802BF3658}" vid="{C8747E93-632C-4F22-9572-EE4B7542E288}"/>
    </a:ext>
  </a:extLst>
</a:theme>
</file>

<file path=ppt/theme/theme2.xml><?xml version="1.0" encoding="utf-8"?>
<a:theme xmlns:a="http://schemas.openxmlformats.org/drawingml/2006/main" name="Custom Design">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Template_UnifiedCB_Letter</Template>
  <TotalTime>8736</TotalTime>
  <Words>28292</Words>
  <Application>Microsoft Office PowerPoint</Application>
  <PresentationFormat>Custom</PresentationFormat>
  <Paragraphs>13577</Paragraphs>
  <Slides>344</Slides>
  <Notes>334</Notes>
  <HiddenSlides>0</HiddenSlides>
  <MMClips>0</MMClips>
  <ScaleCrop>false</ScaleCrop>
  <HeadingPairs>
    <vt:vector size="10" baseType="variant">
      <vt:variant>
        <vt:lpstr>Fonts Used</vt:lpstr>
      </vt:variant>
      <vt:variant>
        <vt:i4>9</vt:i4>
      </vt:variant>
      <vt:variant>
        <vt:lpstr>Theme</vt:lpstr>
      </vt:variant>
      <vt:variant>
        <vt:i4>2</vt:i4>
      </vt:variant>
      <vt:variant>
        <vt:lpstr>Links</vt:lpstr>
      </vt:variant>
      <vt:variant>
        <vt:i4>270</vt:i4>
      </vt:variant>
      <vt:variant>
        <vt:lpstr>Embedded OLE Servers</vt:lpstr>
      </vt:variant>
      <vt:variant>
        <vt:i4>1</vt:i4>
      </vt:variant>
      <vt:variant>
        <vt:lpstr>Slide Titles</vt:lpstr>
      </vt:variant>
      <vt:variant>
        <vt:i4>344</vt:i4>
      </vt:variant>
    </vt:vector>
  </HeadingPairs>
  <TitlesOfParts>
    <vt:vector size="626" baseType="lpstr">
      <vt:lpstr>LF_Kai</vt:lpstr>
      <vt:lpstr>Arial</vt:lpstr>
      <vt:lpstr>Arial Narrow</vt:lpstr>
      <vt:lpstr>Calibri</vt:lpstr>
      <vt:lpstr>Calibri Light</vt:lpstr>
      <vt:lpstr>Georgia</vt:lpstr>
      <vt:lpstr>Helvetica</vt:lpstr>
      <vt:lpstr>Times New Roman</vt:lpstr>
      <vt:lpstr>Wingdings</vt:lpstr>
      <vt:lpstr>PP+ UnifiedCB - Letter</vt:lpstr>
      <vt:lpstr>Custom Design</vt:lpstr>
      <vt:lpstr>C:\Users\u011861\Desktop\Jim\Reports\x Hot Topics\Source Material\2s and 10s.xlsx!2- and 10-year</vt:lpstr>
      <vt:lpstr>C:\Users\u011861\Desktop\Jim\Reports\x Hot Topics\Source Material\The Wealth of the Nation.xlsx!Levels</vt:lpstr>
      <vt:lpstr>C:\Users\u011861\Desktop\Jim\Data\Macroeconomic\Data\BY INDUSTRY SECTORS\FINANCIAL\STOCK MARKET\d PE.xlsx!W 5000 Flt</vt:lpstr>
      <vt:lpstr>C:\Users\u011861\Desktop\Jim\Data\Macroeconomic\Charts\08@GDI@Profits Shares.xlsx!S&amp;P and GDP</vt:lpstr>
      <vt:lpstr>C:\Users\u011861\Desktop\Jim\Data\Macroeconomic\Data\BY INDUSTRY SECTORS\FINANCIAL\STOCK MARKET\d PE.xlsx!P-E at 14 (counterfactual)</vt:lpstr>
      <vt:lpstr>C:\Users\u011861\Desktop\Jim\Reports\x Hot Topics\Source Material\Chinese Import Prices.xlsx!Chart</vt:lpstr>
      <vt:lpstr>C:\Users\u011861\Desktop\Jim\Reports\x Hot Topics\Source Material\Chinese Import Prices.xlsx!Chart0</vt:lpstr>
      <vt:lpstr>C:\Users\u011861\Desktop\Jim Archives\Reports\x Weekly Insights on Markets &amp; the Economy and Global &amp; National Economic Outlook\2019\071519 Why Is Industrial Activity Weak\GDP &amp; Mfg.xlsx!Chart1</vt:lpstr>
      <vt:lpstr>C:\Users\u011861\Desktop\Jim\Data\Macroeconomic\Data\BY INDUSTRY SECTORS\FINANCIAL\COMMODITIES\ENERGY\d Round 1 of the Oil Crash.xlsx!Production &amp; Prices</vt:lpstr>
      <vt:lpstr>C:\Users\u011861\Desktop\Jim\Data\Macroeconomic\Data\BY INDUSTRY SECTORS\FINANCIAL\COMMODITIES\ENERGY\d Round 1 of the Oil Crash.xlsx!Prices and RC</vt:lpstr>
      <vt:lpstr>C:\Users\u011861\Desktop\Jim\Reports\x Hot Topics\Source Material\Boeing &amp; Exports.xlsx!Civilian Aircraft Shipments</vt:lpstr>
      <vt:lpstr>C:\Users\u011861\Desktop\Jim\Reports\x Hot Topics\Source Material\Boeing &amp; Exports.xlsx!Capital Goods Shipments</vt:lpstr>
      <vt:lpstr>C:\Users\u011861\Desktop\Jim\Reports\x Hot Topics\Source Material\Boeing.xlsx!IP &amp; Shipments</vt:lpstr>
      <vt:lpstr>C:\Users\u011861\Desktop\Jim\Data\Macroeconomic\Charts\07@GDP.xlsx!6 regions</vt:lpstr>
      <vt:lpstr>C:\Users\u011861\Desktop\Jim\Data\Macroeconomic\Charts\07@GDP.xlsx!EU28</vt:lpstr>
      <vt:lpstr>C:\Users\u011861\Desktop\Jim\Reports\x Hot Topics\Source Material\International U.xlsx!Chart1</vt:lpstr>
      <vt:lpstr>C:\Users\u011861\Desktop\Jim\Data\Macroeconomic\Data\EMPLOYMENT\d Unemployment.20th Century.xlsx!Chart1</vt:lpstr>
      <vt:lpstr>C:\Users\u011861\Desktop\Jim\Data\Macroeconomic\Data\EMPLOYMENT\THE STATE OF THE JOB MARKET\JOBS DAY.3.xlsx!E, LF &amp; WP (k) (2)</vt:lpstr>
      <vt:lpstr>C:\Users\u011861\Desktop\Jim\Data\Macroeconomic\Data\EMPLOYMENT\THE STATE OF THE JOB MARKET\The Job Market In XXXX.xlsx!Claims</vt:lpstr>
      <vt:lpstr>C:\Users\u011861\Desktop\Jim\Data\Regional\State\Data\dClaims.xlsx!Diffusion (falling)</vt:lpstr>
      <vt:lpstr>C:\Users\u011861\Desktop\Jim\Data\Macroeconomic\Data\EMPLOYMENT\THE STATE OF THE JOB MARKET\Claims.xlsx!Claims and Claimants (2016)</vt:lpstr>
      <vt:lpstr>C:\Users\u011861\Desktop\Jim\Reports\x Weekly Insights on Markets &amp; the Economy and Global &amp; National Economic Outlook\2019\101319 Trade Flows\Trade.xlsx!Goods and Services</vt:lpstr>
      <vt:lpstr>C:\Users\u011861\Desktop\Jim\Reports\x Weekly Insights on Markets &amp; the Economy and Global &amp; National Economic Outlook\2019\101319 Trade Flows\Trade.xlsx!Aircraft</vt:lpstr>
      <vt:lpstr>C:\Users\u011861\Desktop\Jim\Reports\x Weekly Insights on Markets &amp; the Economy and Global &amp; National Economic Outlook\2019\101319 Trade Flows\Trade.xlsx!X Aircraft</vt:lpstr>
      <vt:lpstr>C:\Users\u011861\Desktop\Jim\Data\Macroeconomic\Charts\08@GDI@Profits Shares.xlsx!S&amp;P and GDP (2008)</vt:lpstr>
      <vt:lpstr>C:\Users\u011861\Desktop\Jim\Data\Macroeconomic\Charts\08@GDI@Profits Shares.xlsx!NFin and Fin</vt:lpstr>
      <vt:lpstr>C:\Users\u011861\Desktop\Jim\Data\Macroeconomic\Data\BY INDUSTRY SECTORS\BY FINAL DEMAND SECTORS\NATIONAL OUTPUT\Global Estimates\d Q Int.WB.xlsx!Global Map (2017)</vt:lpstr>
      <vt:lpstr>C:\Users\u011861\Desktop\Jim\Data\Macroeconomic\Data\EMPLOYMENT\THE STATE OF THE JOB MARKET\The Job Market In XXXX.xlsx!History of Cycles</vt:lpstr>
      <vt:lpstr>C:\Users\u011861\Desktop\Jim\Data\Macroeconomic\Charts\02@Fed Policy.xlsx!Yield curve</vt:lpstr>
      <vt:lpstr>C:\Users\u011861\Desktop\Jim\Data\Macroeconomic\Charts\02@Fed Policy.xlsx!Fed vs Inflation</vt:lpstr>
      <vt:lpstr>C:\Users\u011861\Desktop\Jim\Reports\x Weekly Insights on Markets &amp; the Economy and Global &amp; National Economic Outlook\2019\101319 Trade Flows\2s and 10s.xlsx!10-yr</vt:lpstr>
      <vt:lpstr>C:\Users\u011861\Desktop\Jim\Data\Macroeconomic\Charts\04@Financial@Fixed Income@Nominal TBond Yields.xlsx!US Eur JGB (1)</vt:lpstr>
      <vt:lpstr>C:\Users\u011861\Desktop\Jim\Data\Macroeconomic\Data\INFLATION\FRBNY Underlying Inflation\Copy of UIG_UIG-measures_chart_data.xlsx!All</vt:lpstr>
      <vt:lpstr>C:\Users\u011861\Desktop\Jim\Data\Macroeconomic\Charts\12@Inflation Expectations.xlsx!5 &amp; 5x5</vt:lpstr>
      <vt:lpstr>C:\Users\u011861\Desktop\Jim\Data\Macroeconomic\Charts\12@Inflation Expectations.xlsx!5x5yr nom and real (2)</vt:lpstr>
      <vt:lpstr>C:\Users\u011861\Desktop\Jim\Data\Macroeconomic\Data\EMPLOYMENT\d Unemployment.20th Century.xlsx!Chart1</vt:lpstr>
      <vt:lpstr>C:\Users\u011861\Desktop\Jim\Data\Macroeconomic\Data\EMPLOYMENT\THE STATE OF THE JOB MARKET\JOBS DAY.3.xlsx!E, LF &amp; WP (k) (2)</vt:lpstr>
      <vt:lpstr>C:\Users\u011861\Desktop\Jim\Reports\x Hot Topics\Source Material\International U.xlsx!Chart1</vt:lpstr>
      <vt:lpstr>C:\Users\u011861\Desktop\Jim\Reports\x Hot Topics\Source Material\RStar.xlsx!Chart1</vt:lpstr>
      <vt:lpstr>C:\Users\u011861\Desktop\Jim\Data\Macroeconomic\Charts\02@Fed Policy.xlsx!Nom &amp; Real FF</vt:lpstr>
      <vt:lpstr>C:\Users\u011861\Desktop\Jim\Data\Macroeconomic\Charts\04@Financial@Fixed Income@Nominal TBond Yields.xlsx!US Eur JGB (1)</vt:lpstr>
      <vt:lpstr>C:\Users\u011861\Desktop\Jim\Data\Macroeconomic\Charts\12@Inflation Expectations.xlsx!5x5yr nom and real (2)</vt:lpstr>
      <vt:lpstr>C:\Users\u011861\Desktop\Jim\Data\Macroeconomic\Data\EMPLOYMENT\d Unemployment.20th Century.xlsx!Chart1</vt:lpstr>
      <vt:lpstr>C:\Users\u011861\Desktop\Jim\Data\Macroeconomic\Data\POLICY\MONETARY POLICY\Fed's Nairu.xlsx!Range</vt:lpstr>
      <vt:lpstr>C:\Users\u011861\Desktop\Jim\Data\Macroeconomic\Data\EMPLOYMENT\THE STATE OF THE JOB MARKET\JOBS DAY.4.xlsx!Chart1</vt:lpstr>
      <vt:lpstr>C:\Users\u011861\Desktop\Jim\Data\Macroeconomic\Data\EMPLOYMENT\THE STATE OF THE JOB MARKET\JOBS DAY.4.xlsx!Overlapping %</vt:lpstr>
      <vt:lpstr>C:\Users\u011861\Desktop\Jim\Data\Macroeconomic\Data\EMPLOYMENT\THE STATE OF THE JOB MARKET\JOBS DAY.4.xlsx!%</vt:lpstr>
      <vt:lpstr>C:\Users\u011861\Desktop\Jim\Data\Macroeconomic\Data\EMPLOYMENT\THE STATE OF THE JOB MARKET\The Job Market In XXXX.xlsx!Part Rate Ratios</vt:lpstr>
      <vt:lpstr>C:\Users\u011861\Desktop\Jim\Data\Macroeconomic\Data\INFLATION\FRBNY Underlying Inflation\Copy of UIG_UIG-measures_chart_data.xlsx!PCE  and Core PCE (2)</vt:lpstr>
      <vt:lpstr>C:\Users\u011861\Desktop\Jim\Reports\x Hot Topics\Source Material\RStar.xlsx!Chart1</vt:lpstr>
      <vt:lpstr>C:\Users\u011861\Desktop\Jim\Data\Macroeconomic\Charts\02@Fed Policy.xlsx!Nom &amp; Real FF</vt:lpstr>
      <vt:lpstr>C:\Users\u011861\Desktop\Jim\Economic Topics\Distribution of Income\Income Inequality\INCOME DISTRIBUTION &amp; LIVING STANDARD\d GINI.xlsx!Gini</vt:lpstr>
      <vt:lpstr>C:\Users\u011861\Desktop\Jim\Data\Macroeconomic\Data\Big Mac.xlsx!agg shares</vt:lpstr>
      <vt:lpstr>C:\Users\u011861\Desktop\Jim\Data\Macroeconomic\Data\d q.xlsx!Chart26</vt:lpstr>
      <vt:lpstr>C:\Users\u011861\Desktop\Jim\Data\Regional\State\Charts &amp; Tables\Economic Outlook Tables.xlsx!Wisconsin!R3C1:R23C19</vt:lpstr>
      <vt:lpstr>C:\Users\u011861\Desktop\Jim\Data\Regional\State\Charts &amp; Tables\Unemployment.xlsx!Wi</vt:lpstr>
      <vt:lpstr>C:\Users\u011861\Desktop\Jim\Data\Regional\State\Charts &amp; Tables\Claims.xlsx!Wi</vt:lpstr>
      <vt:lpstr>C:\Users\u011861\Desktop\Jim\Data\Regional\State\Charts &amp; Tables\Claimants.xlsx!Wi</vt:lpstr>
      <vt:lpstr>C:\Users\u011861\Desktop\Jim\Data\Regional\State\Charts &amp; Tables\Payrolls.xlsx!Wi (%)</vt:lpstr>
      <vt:lpstr>C:\Users\u011861\Desktop\Jim\Data\Regional\State\Charts &amp; Tables\Payrolls.xlsx!Wi (l)</vt:lpstr>
      <vt:lpstr>C:\Users\u011861\Desktop\Jim\Data\Regional\Intrastate\By City\Wisconsin.City.xlsx!Chart3</vt:lpstr>
      <vt:lpstr>C:\Users\u011861\Desktop\Jim\Data\Regional\State\Charts &amp; Tables\Payrolls.xlsx!All 2000</vt:lpstr>
      <vt:lpstr>C:\Users\u011861\Desktop\Jim\Data\Regional\State\Charts &amp; Tables\Payrolls.xlsx!All 2007</vt:lpstr>
      <vt:lpstr>C:\Users\u011861\Desktop\Jim\Data\Macroeconomic\Data\HISTORY.xlsx!1850 (2)</vt:lpstr>
      <vt:lpstr>C:\Users\u011861\Desktop\Jim\Data\Macroeconomic\Data\EMPLOYMENT\d Unemployment.20th Century.xlsx!Chart1</vt:lpstr>
      <vt:lpstr>C:\Users\u011861\Desktop\Jim\Data\Macroeconomic\Data\EMPLOYMENT\THE STATE OF THE JOB MARKET\JOBS DAY.6.xlsx!emp and lf (2)</vt:lpstr>
      <vt:lpstr>C:\Users\u011861\Desktop\Jim\Data\Macroeconomic\Data\EMPLOYMENT\THE STATE OF THE JOB MARKET\JOBS DAY.6.xlsx!Payrolls (long)</vt:lpstr>
      <vt:lpstr>C:\Users\u011861\Desktop\Jim\Data\Macroeconomic\Data\HISTORY.xlsx!1850</vt:lpstr>
      <vt:lpstr>C:\Users\u011861\Desktop\Jim\Data\Macroeconomic\Data\EMPLOYMENT\THE STATE OF THE JOB MARKET\d Age Profile.xlsx!Chart3</vt:lpstr>
      <vt:lpstr>C:\Users\u011861\Desktop\Jim\Data\Macroeconomic\Data\EMPLOYMENT\THE STATE OF THE JOB MARKET\d Age Profile.xlsx!&gt;55</vt:lpstr>
      <vt:lpstr>C:\Users\u011861\Desktop\Jim\Data\Macroeconomic\Data\EMPLOYMENT\THE STATE OF THE JOB MARKET\PR Age Profile.xlsx!Then and Now</vt:lpstr>
      <vt:lpstr>C:\Users\u011861\Desktop\Jim\Data\Macroeconomic\Data\EMPLOYMENT\THE STATE OF THE JOB MARKET\JOBS DAY.3.xlsx!E, LF &amp; WP (k) (2)</vt:lpstr>
      <vt:lpstr>C:\Users\u011861\Desktop\Jim\Reports\x Hot Topics\Source Material\International U.xlsx!Chart1</vt:lpstr>
      <vt:lpstr>C:\Users\u011861\Desktop\Jim\Data\Macroeconomic\Data\Big Mac.xlsx!LP</vt:lpstr>
      <vt:lpstr>C:\Users\u011861\Desktop\Jim\Data\Macroeconomic\Data\Big Mac.xlsx!LP (nfc)</vt:lpstr>
      <vt:lpstr>C:\Users\u011861\Desktop\Jim\Data\Macroeconomic\Data\d GDP Per Hour.xlsx!GDP Per Hour (Oliner (2)</vt:lpstr>
      <vt:lpstr>C:\Users\u011861\Desktop\Jim\Data\Macroeconomic\Data\BY INDUSTRY SECTORS\BY FINAL DEMAND SECTORS\NATIONAL OUTPUT\Global Estimates\d Q Int.WB.xlsx!Chart2</vt:lpstr>
      <vt:lpstr>C:\Users\u011861\Desktop\Jim\Data\Macroeconomic\Data\Big Mac.xlsx!LP</vt:lpstr>
      <vt:lpstr>C:\Users\u011861\Desktop\Jim Archives\. External Research and Topics\By Topic\Income and Wealth Distribution\Income Distribution.xlsx!Gini</vt:lpstr>
      <vt:lpstr>C:\Users\u011861\Desktop\Jim\Data\Macroeconomic\Data\d q.xlsx!Chart26</vt:lpstr>
      <vt:lpstr>C:\Users\u011861\Desktop\Jim\Data\Macroeconomic\Data\Big Mac.xlsx!agg shares</vt:lpstr>
      <vt:lpstr>C:\Users\u011861\Desktop\Jim\Data\Macroeconomic\Data\BY INDUSTRY SECTORS\FINANCIAL\STOCK MARKET\d PE.xlsx!P-E at 14 (counterfactual)</vt:lpstr>
      <vt:lpstr>C:\Users\u011861\Desktop\Jim\Data\Macroeconomic\Data\EMPLOYMENT\d JOLTS.xlsx!Job Openings</vt:lpstr>
      <vt:lpstr>C:\Users\u011861\Desktop\Jim\Data\Macroeconomic\Data\EMPLOYMENT\d Legal Immigration.xlsx!Chart1</vt:lpstr>
      <vt:lpstr>C:\Users\u011861\Desktop\Jim\Data\Macroeconomic\Data\BY INDUSTRY SECTORS\BY FINAL DEMAND SECTORS\NATIONAL OUTPUT\Global Estimates\d Q Int.WB.xlsx!Global Map (2017)</vt:lpstr>
      <vt:lpstr>C:\Users\u011861\Desktop\Jim\Data\Macroeconomic\Data\BY INDUSTRY SECTORS\BY FINAL DEMAND SECTORS\NATIONAL OUTPUT\Global Estimates\d Q Int.WB.xlsx!C (2017)</vt:lpstr>
      <vt:lpstr>C:\Users\u011861\Desktop\Jim\Data\Macroeconomic\Data\EMPLOYMENT\THE STATE OF THE JOB MARKET\The Job Market In XXXX.xlsx!History of Cycles</vt:lpstr>
      <vt:lpstr>C:\Users\u011861\Desktop\Jim\Data\Macroeconomic\Charts\13@Inflation.pce.xlsx!core CPI &amp; core PCE (tight)</vt:lpstr>
      <vt:lpstr>C:\Users\u011861\Desktop\Jim\Data\Macroeconomic\Charts\13@Drunken Sailor.xlsx!U vs Core PCE (tight)</vt:lpstr>
      <vt:lpstr>C:\Users\u011861\Desktop\Jim\Data\Macroeconomic\Charts\07@GDP@Housing@Affordability.xlsx!CoreLogic to Income</vt:lpstr>
      <vt:lpstr>C:\Users\u011861\Desktop\Jim\Reports\x Hot Topics\Source Material\RStar.xlsx!Chart1</vt:lpstr>
      <vt:lpstr>C:\Users\u011861\Desktop\Jim\Data\Macroeconomic\Data\POLICY\MONETARY POLICY\Fed's Nairu.xlsx!Range</vt:lpstr>
      <vt:lpstr>C:\Users\u011861\Desktop\Jim\Data\Macroeconomic\Charts\02@Fed Policy.xlsx!Fed vs Inflation</vt:lpstr>
      <vt:lpstr>C:\Users\u011861\Desktop\Jim\Data\Macroeconomic\Charts\02@Fed Policy.xlsx!Yield curve</vt:lpstr>
      <vt:lpstr>C:\Users\u011861\Desktop\Jim\Data\Macroeconomic\Charts\02@Fed Policy.xlsx!Fed vs 10y (1960)</vt:lpstr>
      <vt:lpstr>C:\Users\u011861\Desktop\Jim\Data\Macroeconomic\Charts\02@Fed Policy.xlsx!Fed vs Inflation</vt:lpstr>
      <vt:lpstr>C:\Users\u011861\Desktop\Jim\Data\Macroeconomic\Data\BY INDUSTRY SECTORS\FINANCIAL\STOCK MARKET\d PE.xlsx!FOF</vt:lpstr>
      <vt:lpstr>C:\Users\u011861\Desktop\Jim\Data\Macroeconomic\Data\BY INDUSTRY SECTORS\FINANCIAL\STOCK MARKET\d PE.xlsx!P-E at 14 (counterfactual)</vt:lpstr>
      <vt:lpstr>C:\Users\u011861\Desktop\Jim\Data\Macroeconomic\Data\EMPLOYMENT\d Unemployment.20th Century.xlsx!Chart1</vt:lpstr>
      <vt:lpstr>C:\Users\u011861\Desktop\Jim\Data\Macroeconomic\Charts\12@Inflation Expectations.xlsx!5x5</vt:lpstr>
      <vt:lpstr>C:\Users\u011861\Desktop\Jim\Data\Macroeconomic\Data\POLICY\MONETARY POLICY\H41.xlsx!Liabilities</vt:lpstr>
      <vt:lpstr>C:\Users\u011861\Desktop\Jim\Data\Macroeconomic\Charts\12@Inflation Expectations.xlsx!5x5yr nom and real (2)</vt:lpstr>
      <vt:lpstr>C:\Users\u011861\Desktop\table-c1.xlsx!Chart1</vt:lpstr>
      <vt:lpstr>C:\Users\u011861\Desktop\Jim\Data\Macroeconomic\Charts\04@Financial@Fixed Income@Nominal TBond Yields.xlsx!US Eur JGB (1)</vt:lpstr>
      <vt:lpstr>C:\Users\u011861\Desktop\Jim\Data\Macroeconomic\Data\BY INDUSTRY SECTORS\BY FINAL DEMAND SECTORS\INTERNATIONAL\d CA.xlsx!CA ($) (2)</vt:lpstr>
      <vt:lpstr>C:\Users\u011861\Desktop\Jim\Data\Macroeconomic\Data\BY INDUSTRY SECTORS\FINANCIAL\STOCK MARKET\d VIX.xlsx!Chart1</vt:lpstr>
      <vt:lpstr>C:\Users\u011861\Desktop\Jim\Data\Macroeconomic\Data\BY INDUSTRY SECTORS\FINANCIAL\STOCK MARKET\Stock Rallies.xlsx!Total Real Return (5y)</vt:lpstr>
      <vt:lpstr>C:\Users\u011861\Desktop\Jim\Data\Macroeconomic\Data\BY INDUSTRY SECTORS\FINANCIAL\STOCK MARKET\Stock Rallies.xlsx!Post WWII Level (DJIA)</vt:lpstr>
      <vt:lpstr>C:\Users\u011861\Desktop\Jim\Data\Macroeconomic\Data\BY INDUSTRY SECTORS\FINANCIAL\STOCK MARKET\Stock Rallies.xlsx!Post WWII Level (SP)</vt:lpstr>
      <vt:lpstr>C:\Users\u011861\Desktop\Jim\Data\Macroeconomic\Data\BY INDUSTRY SECTORS\FINANCIAL\STOCK MARKET\Stock Rallies.xlsx!Post WWII Level (W)</vt:lpstr>
      <vt:lpstr>C:\Users\u011861\Desktop\Jim\Data\Macroeconomic\Data\d w.xlsx!Chart13</vt:lpstr>
      <vt:lpstr>C:\Users\u011861\Desktop\Jim\Data\Macroeconomic\Charts\15@Flow of Funds@Intermediation.xlsx!Glassman (q)</vt:lpstr>
      <vt:lpstr>C:\Users\u011861\Application Data\Microsoft\Excel\H8 (version 1).xlsb!Bank Size</vt:lpstr>
      <vt:lpstr>C:\Users\u011861\Desktop\Jim\Data\Macroeconomic\Data\H8.xlsx!Vs Inv (2)</vt:lpstr>
      <vt:lpstr>C:\Users\u011861\Desktop\Jim\Data\Macroeconomic\Data\H8.xlsx!Securities and Loans (l)</vt:lpstr>
      <vt:lpstr>C:\Users\u011861\Desktop\Jim\Data\Macroeconomic\Data\H8.xlsx!Securities and Loans</vt:lpstr>
      <vt:lpstr>C:\Users\u011861\Desktop\Jim\Data\Macroeconomic\Data\H8.xlsx!Securities and Loans (b)</vt:lpstr>
      <vt:lpstr>C:\Users\u011861\Desktop\Jim\Data\Macroeconomic\Data\H8.xlsx!Securities (b)</vt:lpstr>
      <vt:lpstr>C:\Users\u011861\Desktop\Jim\Data\Macroeconomic\Data\H8.xlsx!Loans and Leases (b)</vt:lpstr>
      <vt:lpstr>C:\Users\u011861\Desktop\Jim\Data\Macroeconomic\Data\H8.xlsx!C&amp;I (b, tot)</vt:lpstr>
      <vt:lpstr>C:\Users\u011861\Desktop\Jim\Data\Macroeconomic\Data\H8.xlsx!C &amp; I (b)</vt:lpstr>
      <vt:lpstr>C:\Users\u011861\Desktop\Jim\Data\Macroeconomic\Data\H8.xlsx!HELOC (b)</vt:lpstr>
      <vt:lpstr>C:\Users\u011861\Desktop\Jim\Data\Macroeconomic\Data\H8.xlsx!Other Real Estate (b)</vt:lpstr>
      <vt:lpstr>C:\Users\u011861\Desktop\Jim\Data\Macroeconomic\Data\H8.xlsx!Commercial Real Estate (b)</vt:lpstr>
      <vt:lpstr>C:\Users\u011861\Desktop\Jim\Data\Macroeconomic\Data\H8.xlsx!Consumer (b)</vt:lpstr>
      <vt:lpstr>C:\Users\u011861\Desktop\Jim\Data\Macroeconomic\Charts\12@Inflation Expectations.xlsx!5x5yr nom and real (2)</vt:lpstr>
      <vt:lpstr>C:\Users\u011861\Desktop\Jim\Data\Macroeconomic\Data\BY INDUSTRY SECTORS\FINANCIAL\FIXED INCOME\d Term Premia.xlsx!Components</vt:lpstr>
      <vt:lpstr>C:\Users\u011861\Desktop\Jim\Data\Macroeconomic\Data\POLICY\FISCAL POLICY\Consolidated.xlsx!Rolling ($ and %)</vt:lpstr>
      <vt:lpstr>C:\Users\u011861\Desktop\Jim\Data\Macroeconomic\Charts\04@Financial@Fixed Income@Nominal TBond Yields.xlsx!US Eur JGB</vt:lpstr>
      <vt:lpstr>C:\Users\u011861\Desktop\Jim\Data\Macroeconomic\Data\POLICY\MONETARY POLICY\LCR\LCR.xlsx!Chart3</vt:lpstr>
      <vt:lpstr>C:\Users\u011861\Desktop\Jim\Data\Macroeconomic\Data\POLICY\MONETARY POLICY\LCR\LCR.xlsx!Chart1</vt:lpstr>
      <vt:lpstr>C:\Users\u011861\Desktop\Jim\Data\Macroeconomic\Data\BY INDUSTRY SECTORS\BY FINAL DEMAND SECTORS\INTERNATIONAL\d CA.xlsx!CA ($) (2)</vt:lpstr>
      <vt:lpstr>C:\Users\u011861\Desktop\Jim\Data\Macroeconomic\Data\BY INDUSTRY SECTORS\FINANCIAL\FLOW OF FUNDS\d Foreign Holdings of Dollars.xlsx!Chart1</vt:lpstr>
      <vt:lpstr>C:\Users\u011861\Desktop\Jim\Data\Macroeconomic\Charts\02@Fed Policy.xlsx!Fed vs 10y (1960)</vt:lpstr>
      <vt:lpstr>C:\Users\u011861\Desktop\Jim\Data\Macroeconomic\Charts\02@Fed Policy.xlsx!Yield curve</vt:lpstr>
      <vt:lpstr>C:\Users\u011861\Desktop\Jim\Data\Macroeconomic\Charts\07@GDP.xlsx!6 regions</vt:lpstr>
      <vt:lpstr>C:\Users\u011861\Desktop\Jim\Data\Macroeconomic\Charts\07@GDP.xlsx!Nafta</vt:lpstr>
      <vt:lpstr>C:\Users\u011861\Desktop\Jim\Data\Macroeconomic\Charts\07@GDP.xlsx!Nafta Detail</vt:lpstr>
      <vt:lpstr>C:\Users\u011861\Desktop\Jim\Data\Macroeconomic\Data\BY INDUSTRY SECTORS\FINANCIAL\FX\d FX.xlsx!Real C$ and Oil</vt:lpstr>
      <vt:lpstr>C:\Users\u011861\Desktop\Jim\Data\Macroeconomic\Data\BY INDUSTRY SECTORS\FINANCIAL\FX\d FX.xlsx!Mex and Oil</vt:lpstr>
      <vt:lpstr>C:\Users\u011861\Desktop\Jim\Data\Macroeconomic\Data\BY INDUSTRY SECTORS\FINANCIAL\FX\d FX.xlsx!Real Mex and Oil</vt:lpstr>
      <vt:lpstr>C:\Users\u011861\Desktop\Jim\Data\Macroeconomic\Charts\07@GDP.xlsx!Europe</vt:lpstr>
      <vt:lpstr>C:\Users\u011861\Desktop\Jim\Data\Macroeconomic\Charts\07@GDP.xlsx!Europe Detail</vt:lpstr>
      <vt:lpstr>C:\Users\u011861\Desktop\Jim\Data\Macroeconomic\Charts\07@GDP.xlsx!Asia</vt:lpstr>
      <vt:lpstr>C:\Users\u011861\Desktop\Jim\Data\Macroeconomic\Charts\07@GDP.xlsx!Asia Detailx</vt:lpstr>
      <vt:lpstr>C:\Users\u011861\Desktop\Jim\Data\Macroeconomic\Charts\07@GDP.xlsx!South America</vt:lpstr>
      <vt:lpstr>C:\Users\u011861\Desktop\Jim\Data\Macroeconomic\Charts\07@GDP.xlsx!SA Detail</vt:lpstr>
      <vt:lpstr>C:\Users\u011861\Desktop\Jim\Data\Macroeconomic\Data\d Q Int.CIA.xlsx!Slack</vt:lpstr>
      <vt:lpstr>C:\Users\u011861\Desktop\Jim\Data\Macroeconomic\Data\INFLATION\US,EU,Jp.xlsx!Core CPI</vt:lpstr>
      <vt:lpstr>C:\Users\u011861\Desktop\Jim\Data\Macroeconomic\Data\EMPLOYMENT\THE STATE OF THE JOB MARKET\The Job Market In XXXX.xlsx!Aggregate Hours and GDP (2)</vt:lpstr>
      <vt:lpstr>C:\Users\u011861\Desktop\Jim\Data\Macroeconomic\Data\EMPLOYMENT\THE STATE OF THE JOB MARKET\The Job Market In XXXX.xlsx!Claims</vt:lpstr>
      <vt:lpstr>C:\Users\u011861\Desktop\Jim\Data\Macroeconomic\Data\EMPLOYMENT\THE STATE OF THE JOB MARKET\Claims.xlsx!Claims and Claimants (2016)</vt:lpstr>
      <vt:lpstr>C:\Users\u011861\Desktop\Jim\Data\Macroeconomic\Data\POLICY\MONETARY POLICY\Dual Mandate.xlsx!THE Dashboard (m)</vt:lpstr>
      <vt:lpstr>C:\Users\u011861\Desktop\Nairu Views.xlsx!Chart1</vt:lpstr>
      <vt:lpstr>C:\Users\u011861\Desktop\Jim\Data\Macroeconomic\Data\EMPLOYMENT\THE STATE OF THE JOB MARKET\The Job Market In XXXX.xlsx!THE ONE (2)</vt:lpstr>
      <vt:lpstr>C:\Users\u011861\Desktop\Jim\Data\Macroeconomic\Data\EMPLOYMENT\d Unemployment.20th Century.xlsx!Chart1</vt:lpstr>
      <vt:lpstr>C:\Users\u011861\Desktop\Jim\Data\Macroeconomic\Data\EMPLOYMENT\THE STATE OF THE JOB MARKET\d Age Profile.xlsx!E, LF &amp; WP (k)</vt:lpstr>
      <vt:lpstr>C:\Users\u011861\Desktop\Jim\Data\Macroeconomic\Data\POLICY\MONETARY POLICY\Dual Mandate.xlsx!Duration</vt:lpstr>
      <vt:lpstr>C:\Users\u011861\Desktop\Jim\Data\Macroeconomic\Data\EMPLOYMENT\THE STATE OF THE JOB MARKET\Crasher.xlsx!#</vt:lpstr>
      <vt:lpstr>C:\Users\u011861\Desktop\Jim\Data\Macroeconomic\Data\EMPLOYMENT\THE STATE OF THE JOB MARKET\The Job Market In XXXX.xlsx!Part Rate Ratios</vt:lpstr>
      <vt:lpstr>C:\Users\u011861\Desktop\Jim\Data\Macroeconomic\Data\EMPLOYMENT\THE STATE OF THE JOB MARKET\d Prime Working Years.xlsx!20- to 35</vt:lpstr>
      <vt:lpstr>C:\Users\u011861\Desktop\Jim\Data\Macroeconomic\Charts\13@Inflation.pce.xlsx!CPI &amp; PCE (tight)</vt:lpstr>
      <vt:lpstr>C:\Users\u011861\Desktop\Jim\Data\Macroeconomic\Charts\13@Inflation.pce.xlsx!core CPI &amp; core PCE (tight)</vt:lpstr>
      <vt:lpstr>C:\Users\u011861\Desktop\Jim\Data\Macroeconomic\Charts\13@Inflation.pce.xlsx!PCE &amp; core PCE (2000)</vt:lpstr>
      <vt:lpstr>C:\Users\u011861\Desktop\Jim\Data\Macroeconomic\Data\Big Mac.xlsx!Chart3</vt:lpstr>
      <vt:lpstr>C:\Users\u011861\Desktop\Jim\Data\Macroeconomic\Data\EMPLOYMENT\THE STATE OF THE JOB MARKET\The Job Market In XXXX.xlsx!Claims</vt:lpstr>
      <vt:lpstr>C:\Users\u011861\Desktop\Jim\Data\Macroeconomic\Data\HISTORY.xlsx!1850</vt:lpstr>
      <vt:lpstr>C:\Users\u011861\Desktop\Jim\Data\Macroeconomic\Data\EMPLOYMENT\d Unemployment.20th Century.xlsx!Chart1</vt:lpstr>
      <vt:lpstr>C:\Users\u011861\Desktop\Jim\Data\Macroeconomic\Data\BY INDUSTRY SECTORS\BY FINAL DEMAND SECTORS\CONSUMER\Consumer Aggregates.xlsx!Real C &amp; DPI (2)</vt:lpstr>
      <vt:lpstr>C:\Users\u011861\Desktop\Jim\Data\Macroeconomic\Data\BY INDUSTRY SECTORS\BY FINAL DEMAND SECTORS\CONSUMER\Consumer Aggregates.xlsx!Chart1</vt:lpstr>
      <vt:lpstr>C:\Users\u011861\Desktop\Jim\Data\Macroeconomic\Data\EMPLOYMENT\THE STATE OF THE JOB MARKET\The Job Market In XXXX.xlsx!Average Hourly Earnings</vt:lpstr>
      <vt:lpstr>C:\Users\u011861\Desktop\Jim\Data\Macroeconomic\Data\EMPLOYMENT\CPH and Inf.xlsx!Chart1</vt:lpstr>
      <vt:lpstr>C:\Users\u011861\Desktop\Jim\Data\Macroeconomic\Data\EMPLOYMENT\THE STATE OF THE JOB MARKET\The Job Market In XXXX.xlsx!Emp Measures (%)</vt:lpstr>
      <vt:lpstr>C:\Users\u011861\Desktop\Jim\Data\Macroeconomic\Data\BY INDUSTRY SECTORS\BY FINAL DEMAND SECTORS\CONSUMER\d Retail Sales.xlsx!Retail Sales</vt:lpstr>
      <vt:lpstr>C:\Users\u011861\Desktop\Jim\Data\Macroeconomic\Data\BY INDUSTRY SECTORS\BY FINAL DEMAND SECTORS\CONSUMER\d Retail Sales.xlsx!Retail Sales (2)</vt:lpstr>
      <vt:lpstr>C:\Users\u011861\Desktop\Jim\Data\Macroeconomic\Data\BY INDUSTRY SECTORS\BY FINAL DEMAND SECTORS\CONSUMER\d Retail Sales.xlsx!Core Retail Sales</vt:lpstr>
      <vt:lpstr>C:\Users\u011861\Desktop\Jim\Data\Macroeconomic\Data\BY INDUSTRY SECTORS\BY FINAL DEMAND SECTORS\CONSUMER\d Retail Sales.xlsx!Core Retail Sales (2)</vt:lpstr>
      <vt:lpstr>C:\Users\u011861\Desktop\Jim\Data\Macroeconomic\Data\BY INDUSTRY SECTORS\BY FINAL DEMAND SECTORS\CONSUMER\d Retail Sales.xlsx!Gasoline and Core RS</vt:lpstr>
      <vt:lpstr>C:\Users\u011861\Desktop\Jim\Data\Macroeconomic\Data\BY INDUSTRY SECTORS\BY FINAL DEMAND SECTORS\CONSUMER\d Retail Sales.xlsx!Internet (2)</vt:lpstr>
      <vt:lpstr>C:\Users\u011861\Desktop\Jim\Data\Macroeconomic\Charts\07@GDP@Consumers.xlsx!C Share</vt:lpstr>
      <vt:lpstr>C:\Users\u011861\Desktop\Jim\Data\Macroeconomic\Data\New Bal Sheet.xlsx!Net Worth &amp; Saving (inv) (2)</vt:lpstr>
      <vt:lpstr>C:\Users\u011861\Desktop\Jim\Data\Macroeconomic\Data\New Bal Sheet.xlsx!Net Worth &amp; Saving (inv) (3)</vt:lpstr>
      <vt:lpstr>C:\Users\u011861\Desktop\Jim\Data\Macroeconomic\Data\BY INDUSTRY SECTORS\REAL ESTATE\RRE\d Homeownership.xlsx!Chart1</vt:lpstr>
      <vt:lpstr>C:\Users\u011861\Desktop\Tax Reform\Book1.xlsx!Marginal Rate (2)</vt:lpstr>
      <vt:lpstr>C:\Users\u011861\Desktop\Tax Reform\Book1.xlsx!Ave Rate (2)</vt:lpstr>
      <vt:lpstr>C:\Users\u011861\Desktop\Jim\Reports\Reports for External Distribution\Weekly Insights on Markets &amp; the Economy and Quarterly Global &amp; National Economic Outlook\010818 Young at Heart\Property Taxes by State.xlsx!Sheet1!R1C6:R30C14</vt:lpstr>
      <vt:lpstr>C:\Users\u011861\Desktop\Jim\Data\Macroeconomic\Charts\07@GDP@Housing@Affordability.xlsx!CoreLogic to Income</vt:lpstr>
      <vt:lpstr>C:\Users\u011861\Desktop\Jim\Data\Macroeconomic\Charts\16@Flow of Funds@Households@Debt Service.xlsx!FO &amp; Debt</vt:lpstr>
      <vt:lpstr>C:\Users\u011861\Desktop\Jim\Data\Macroeconomic\Data\BY INDUSTRY SECTORS\BY FINAL DEMAND SECTORS\CONSUMER\Household Debt Service.xlsx!FRBNY (student loans)</vt:lpstr>
      <vt:lpstr>C:\Users\u011861\Desktop\Jim\Data\Macroeconomic\Data\BY INDUSTRY SECTORS\BY FINAL DEMAND SECTORS\CONSUMER\Household Debt Service.xlsx!FRBNY</vt:lpstr>
      <vt:lpstr>C:\Users\u011861\Desktop\Jim\Data\Macroeconomic\Data\BY INDUSTRY SECTORS\BY FINAL DEMAND SECTORS\CONSUMER\Household Debt Service.xlsx!Student Loan Debt Service</vt:lpstr>
      <vt:lpstr>C:\Users\u011861\Desktop\Jim\Data\Macroeconomic\Data\BY INDUSTRY SECTORS\BY FINAL DEMAND SECTORS\CONSUMER\Household Debt Service.xlsx!Debt Service</vt:lpstr>
      <vt:lpstr>C:\Users\u011861\Desktop\Jim\Data\Macroeconomic\Data\BY INDUSTRY SECTORS\BY FINAL DEMAND SECTORS\CONSUMER\Spending\Cars\d Cars.xlsx!Sales</vt:lpstr>
      <vt:lpstr>C:\Users\u011861\Desktop\Jim\Data\Macroeconomic\Data\BY INDUSTRY SECTORS\BY FINAL DEMAND SECTORS\CONSUMER\Spending\Cars\d Cars, 10 Percent Dep.xlsx!Sales (3)</vt:lpstr>
      <vt:lpstr>C:\Users\u011861\Desktop\Jim\Data\Macroeconomic\Data\BY INDUSTRY SECTORS\REAL ESTATE\RRE\Property Taxes by State.xlsx!Sheet1!R1C6:R30C14</vt:lpstr>
      <vt:lpstr>C:\Users\u011861\Desktop\Jim\Data\Macroeconomic\Charts\13@Inflation.CPI.rent.xlsx!Rent by Regions!R7C1:R60C28</vt:lpstr>
      <vt:lpstr>C:\Users\u011861\Desktop\Jim\Data\Macroeconomic\Charts\13@Inflation.CPI.rent.xlsx!Rent Since 1990</vt:lpstr>
      <vt:lpstr>C:\Users\u011861\Desktop\Jim\Data\Macroeconomic\Charts\13@Inflation.CPI.rent.xlsx!Rent Since End-2007</vt:lpstr>
      <vt:lpstr>C:\Users\u011861\Desktop\Jim\Data\Regional\State\Charts &amp; Tables\Payrolls.xlsx!ll (l, Chicago)</vt:lpstr>
      <vt:lpstr>C:\Users\u011861\Desktop\Jim\Data\Regional\State\Charts &amp; Tables\Payrolls.xlsx!Il (%)</vt:lpstr>
      <vt:lpstr>C:\Users\u011861\Jim\Data\Macroeconomic\Data\BY INDUSTRY SECTORS\BY FINAL DEMAND SECTORS\INTERNATIONAL\d CA.xlsx!CA ($)</vt:lpstr>
      <vt:lpstr>C:\Users\u011861\Desktop\Jim\Data\Macroeconomic\Data\BY INDUSTRY SECTORS\BY FINAL DEMAND SECTORS\INTERNATIONAL\d CA.xlsx!CA (%)</vt:lpstr>
      <vt:lpstr>C:\Users\u011861\Desktop\Jim\Data\Macroeconomic\Data\BY INDUSTRY SECTORS\BY FINAL DEMAND SECTORS\INTERNATIONAL\d CA.xlsx!CA ($) (China)</vt:lpstr>
      <vt:lpstr>C:\Users\u011861\Desktop\Jim\Data\Macroeconomic\Data\BY INDUSTRY SECTORS\BY FINAL DEMAND SECTORS\INTERNATIONAL\d CA.xlsx!CA (%) (China)</vt:lpstr>
      <vt:lpstr>C:\Users\u011861\Desktop\Jim\Data\Macroeconomic\Data\BY INDUSTRY SECTORS\BY FINAL DEMAND SECTORS\INTERNATIONAL\d CA.xlsx!CA ($) (EU)</vt:lpstr>
      <vt:lpstr>C:\Users\u011861\Desktop\Jim\Data\Macroeconomic\Data\BY INDUSTRY SECTORS\BY FINAL DEMAND SECTORS\INTERNATIONAL\d CA.xlsx!CA (%) (EU)</vt:lpstr>
      <vt:lpstr>C:\Users\u011861\Desktop\Jim\Economic Topics\Global GDP Per Capita\d GDP PC from Neanderthals On.xlsx!Chart1</vt:lpstr>
      <vt:lpstr>C:\Users\u011861\Desktop\Jim\Data\Macroeconomic\Data\d Q Int.CIA.xlsx!China and India GDP pc</vt:lpstr>
      <vt:lpstr>C:\Users\u011861\Desktop\Jim\Data\Macroeconomic\Data\BY INDUSTRY SECTORS\BY FINAL DEMAND SECTORS\NATIONAL OUTPUT\Global Estimates\d Q Int.WB.xlsx!Global Map (2017)</vt:lpstr>
      <vt:lpstr>C:\Users\u011861\Desktop\Jim\Data\Macroeconomic\Data\BY INDUSTRY SECTORS\BY FINAL DEMAND SECTORS\NATIONAL OUTPUT\Global Estimates\d Q Int.WB.xlsx!C (2017)</vt:lpstr>
      <vt:lpstr>C:\Users\u011861\Jim\Data\Macroeconomic\Data\BY INDUSTRY SECTORS\BY FINAL DEMAND SECTORS\INTERNATIONAL\d CA.xlsx!CA ($)</vt:lpstr>
      <vt:lpstr>C:\Users\u011861\Desktop\Jim\Data\Macroeconomic\Data\BY INDUSTRY SECTORS\BY FINAL DEMAND SECTORS\INTERNATIONAL\d CA.xlsx!CA (%)</vt:lpstr>
      <vt:lpstr>C:\Users\u011861\Desktop\Jim\Data\Macroeconomic\Data\BY INDUSTRY SECTORS\BY FINAL DEMAND SECTORS\INTERNATIONAL\d CA.xlsx!CA ($) (China)</vt:lpstr>
      <vt:lpstr>C:\Users\u011861\Desktop\Jim\Data\Macroeconomic\Data\BY INDUSTRY SECTORS\BY FINAL DEMAND SECTORS\INTERNATIONAL\d CA.xlsx!CA (%) (China)</vt:lpstr>
      <vt:lpstr>C:\Users\u011861\Desktop\Jim\Data\Macroeconomic\Data\BY INDUSTRY SECTORS\BY FINAL DEMAND SECTORS\INTERNATIONAL\d CA.xlsx!CA ($) (EU)</vt:lpstr>
      <vt:lpstr>C:\Users\u011861\Desktop\Jim\Data\Macroeconomic\Data\BY INDUSTRY SECTORS\BY FINAL DEMAND SECTORS\INTERNATIONAL\d CA.xlsx!CA (%) (EU)</vt:lpstr>
      <vt:lpstr>C:\Users\u011861\Desktop\Jim\Data\Macroeconomic\Data\BY INDUSTRY SECTORS\BY FINAL DEMAND SECTORS\INTERNATIONAL\d CA.xlsx!CA ($) (C)</vt:lpstr>
      <vt:lpstr>C:\Users\u011861\Desktop\Jim\Data\Macroeconomic\Data\BY INDUSTRY SECTORS\BY FINAL DEMAND SECTORS\INTERNATIONAL\d CA.xlsx!CA (%) (C)</vt:lpstr>
      <vt:lpstr>C:\Users\u011861\Desktop\Jim\Data\Macroeconomic\Data\d Tariffs.xlsx!Chart1</vt:lpstr>
      <vt:lpstr>C:\Users\u011861\Desktop\Jim\Data\Macroeconomic\Charts\04@Financial@FX.xlsx!China (tw and $)</vt:lpstr>
      <vt:lpstr>C:\Users\u011861\Desktop\Jim\Data\Macroeconomic\Data\EMPLOYMENT\d Unemployment.20th Century.xlsx!Chart1</vt:lpstr>
      <vt:lpstr>C:\Users\u011861\Desktop\Jim\Data\Macroeconomic\Data\d GDP PC.xlsx!GDP</vt:lpstr>
      <vt:lpstr>C:\Users\u011861\Desktop\Jim\Data\Macroeconomic\Charts\15@Flow of Funds@Households@Assets, Debt and New Worth.xlsx!Net Worth (l and r)</vt:lpstr>
      <vt:lpstr>C:\Users\u011861\Desktop\Jim\Data\Macroeconomic\Data\d Life Expectancy.xlsx!Life Expectancy</vt:lpstr>
      <vt:lpstr>C:\Users\u011861\Desktop\Jim\Economic Topics\Immigration\d Immigration.xlsx!Chart4 (2)</vt:lpstr>
      <vt:lpstr>C:\Users\u011861\Desktop\Jim\Economic Topics\Immigration\d Immigration.xlsx!Chart1 (2)</vt:lpstr>
      <vt:lpstr>C:\Users\u011861\Desktop\Jim\Data\Macroeconomic\Data\Big Mac.xlsx!LP</vt:lpstr>
      <vt:lpstr>C:\Users\u011861\Desktop\Jim\Data\Macroeconomic\Data\Big Mac.xlsx!LP (nfc)</vt:lpstr>
      <vt:lpstr>C:\Users\u011861\Desktop\Jim\Data\Macroeconomic\Data\d GDP Per Hour.xlsx!GDP Per Hour (Oliner (2)</vt:lpstr>
      <vt:lpstr>C:\Users\u011861\Desktop\Jim\Economic Topics\Distribution of Income\Income Inequality\INCOME DISTRIBUTION &amp; LIVING STANDARD\d GINI.xlsx!Gini</vt:lpstr>
      <vt:lpstr>C:\Users\u011861\Desktop\Jim\Data\Macroeconomic\Data\Big Mac.xlsx!agg shares</vt:lpstr>
      <vt:lpstr>C:\Users\u011861\Desktop\Jim\Data\Macroeconomic\Data\d q.xlsx!Chart26</vt:lpstr>
      <vt:lpstr>C:\Users\u011861\Desktop\Jim\Data\Macroeconomic\Data\Big Mac.xlsx!LP</vt:lpstr>
      <vt:lpstr>C:\Users\u011861\Desktop\Jim\Reports\x Weekly Insights on Markets &amp; the Economy and Global &amp; National Economic Outlook\072919 BUsiness Formation and Demographics\BED.xlsx!Fig 5</vt:lpstr>
      <vt:lpstr>C:\Users\u011861\Desktop\Jim\Economic Topics\Fiscal Issues\CBO Projections\CBO BUDGET PROJECTIONS\Ten Year\2018\CBO.xlsx!Sheet1!R3C1:R60C18</vt:lpstr>
      <vt:lpstr>C:\Users\u011861\Desktop\Jim\Reports\Reports for External Distribution\Weekly Insights on Markets &amp; the Economy and Quarterly Global &amp; National Economic Outlook\061118 Profits\Statutory Corporate Tax.xlsx!Chart1</vt:lpstr>
      <vt:lpstr>C:\Users\u011861\Desktop\Jim\Data\Macroeconomic\Data\Big Mac.xlsx!Taxes</vt:lpstr>
      <vt:lpstr>C:\Users\u011861\Desktop\Jim\Data\Macroeconomic\Charts\08@GDI@Profits Shares.xlsx!S&amp;P and GDP</vt:lpstr>
      <vt:lpstr>C:\Users\u011861\Desktop\Jim\Data\Macroeconomic\Charts\13@Inflation.pce.xlsx!PCE &amp; core PCE (2000)</vt:lpstr>
      <vt:lpstr>C:\Users\u011861\Desktop\Jim\Data\Macroeconomic\Charts\13@Drunken Sailor.xlsx!U vs Core PCE (tight)</vt:lpstr>
      <vt:lpstr>C:\Users\u011861\Desktop\Jim\Data\Macroeconomic\Charts\13@Drunken Sailor.xlsx!U vs Core PCE (2001-07)</vt:lpstr>
      <vt:lpstr>C:\Users\u011861\Desktop\Jim\Data\Macroeconomic\Charts\13@Drunken Sailor.xlsx!U vs Core PCE (2008-09)</vt:lpstr>
      <vt:lpstr>C:\Users\u011861\Desktop\Jim\Data\Macroeconomic\Data\POLICY\FISCAL POLICY\Consolidated.xlsx!Rolling ($ and %)</vt:lpstr>
      <vt:lpstr>C:\Users\u011861\Desktop\Jim\Data\Macroeconomic\Data\NBER Macro History.xlsx!Chart4</vt:lpstr>
      <vt:lpstr>C:\Users\u011861\Desktop\Jim\Data\Macroeconomic\Data\POLICY\FISCAL POLICY\Consolidated.xlsx!Chart5</vt:lpstr>
      <vt:lpstr>C:\Users\u011861\Desktop\Jim\Data\Macroeconomic\Data\POLICY\FISCAL POLICY\CONSOLIDATED.xlsx!Chart5 (3%)</vt:lpstr>
      <vt:lpstr>C:\Users\u011861\Desktop\Jim\Data\Macroeconomic\Data\POLICY\FISCAL POLICY\Consolidated.xlsx!Chart5 (alt)</vt:lpstr>
      <vt:lpstr>C:\Users\u011861\Desktop\Jim\Data\Macroeconomic\Data\d Life Expectancy.xlsx!Life Expectancy &amp; Retirement</vt:lpstr>
      <vt:lpstr>C:\Users\u011861\Desktop\Jim\Data\Macroeconomic\Data\BY INDUSTRY SECTORS\FINANCIAL\COMMODITIES\ENERGY\MONTHLY OIL MARKET REPORT\FRBNY Oil Price Dynamics\Copy of OIL_oil-price-dynamics_data.xls!D &amp; S (2)</vt:lpstr>
      <vt:lpstr>C:\Users\u011861\Desktop\Jim\Data\Macroeconomic\Data\BY INDUSTRY SECTORS\FINANCIAL\COMMODITIES\ENERGY\MONTHLY OIL MARKET REPORT\FRBNY Oil Price Dynamics\Copy of OIL_oil-price-dynamics_data.xls!D &amp; S</vt:lpstr>
      <vt:lpstr>C:\Users\u011861\Desktop\Jim\Data\Macroeconomic\Data\BY INDUSTRY SECTORS\COMMODITIES\ENERGY\d Oil Exploration and Production.xlsx!Price and RC</vt:lpstr>
      <vt:lpstr>C:\Users\u011861\Desktop\Jim\Data\Macroeconomic\Data\BY INDUSTRY SECTORS\COMMODITIES\ENERGY\d Oil Exploration and Production.xlsx!WTI &amp; Production</vt:lpstr>
      <vt:lpstr>C:\Users\u011861\Desktop\Jim\Data\Macroeconomic\Data\d Q Int.CIA.xlsx!Oil &amp; GDP</vt:lpstr>
      <vt:lpstr>C:\Users\U011861\Desktop\Jim\4. My Data\Macroeconomic\Charts\04@Financial@Fixed Income@Corp Rates and Spreads.xlsx!HY (1960)</vt:lpstr>
      <vt:lpstr>C:\Users\U011861\Desktop\Jim\4. My Data\Macroeconomic\Charts\04@Financial@Fixed Income@Corp Rates and Spreads.xlsx!HY (3)</vt:lpstr>
      <vt:lpstr>C:\Users\U011861\Desktop\Jim\4. My Data\Macroeconomic\Charts\05@Output@PMs.xlsx!GDP and ISMs</vt:lpstr>
      <vt:lpstr>C:\Users\u011861\Desktop\Jim\Data\Macroeconomic\Data\BY INDUSTRY SECTORS\FINANCIAL\COMMODITIES\ENERGY\d Oil Exploration and Production.xlsx!Rail Car Loads</vt:lpstr>
      <vt:lpstr>C:\Users\U011861\Desktop\Jim\4. My Data\Macroeconomic\Charts\04@Financial@Equity.xlsx!DOW Theory, Transports</vt:lpstr>
      <vt:lpstr>C:\Users\U011861\Desktop\Jim\4. My Data\Macroeconomic\Data\BY INDUSTRY SECTORS\TRANSPORTATION SERVICES\d Transportation Services.xlsx!vs Goods GDP</vt:lpstr>
      <vt:lpstr>C:\Users\U011861\Desktop\Jim\4. My Data\Macroeconomic\Charts\07@GDP@Cap X.xlsx!BFI</vt:lpstr>
      <vt:lpstr>C:\Users\U011861\Desktop\Jim\4. My Data\Macroeconomic\Charts\07@GDP@Cap X.xlsx!BFI Components (2006)</vt:lpstr>
      <vt:lpstr>C:\Users\U011861\Desktop\Jim\4. My Data\Macroeconomic\Charts\07@GDP@Cap X.xlsx!Cap Goods (Ord &amp; Shp)</vt:lpstr>
      <vt:lpstr>C:\Users\U011861\Desktop\Jim\4. My Data\Macroeconomic\Charts\07@GDP@Cap X.xlsx!Cap Goods (UFOs, months' suppl)</vt:lpstr>
      <vt:lpstr>C:\Users\U011861\Desktop\Jim\4. My Data\Macroeconomic\Charts\07@GDP@Cap X.xlsx!Cap Goods (UFOs)</vt:lpstr>
      <vt:lpstr>C:\Users\U011861\Desktop\Jim\4. My Data\Macroeconomic\Data\d Oil Supply and Demand.xlsx!Chart1</vt:lpstr>
      <vt:lpstr>C:\Users\U011861\Desktop\Jim\4. My Data\Macroeconomic\Data\Big Mac.xlsx!Saving Rate (M)</vt:lpstr>
      <vt:lpstr>C:\Users\U011861\Desktop\Jim\4. My Data\Macroeconomic\Data\Big Mac.xlsx!Saving (M) (2013)</vt:lpstr>
      <vt:lpstr>C:\Users\U011861\Desktop\Jim\4. My Data\Macroeconomic\Data\BY INDUSTRY SECTORS\TRANSPORTATION SERVICES\d Coal and Petroleum Railcar Loads.xlsx!Coal</vt:lpstr>
      <vt:lpstr>C:\Users\U011861\Desktop\Jim\4. My Data\Macroeconomic\Data\BY INDUSTRY SECTORS\COMMODITIES\ENERGY\Book1.xlsx!Chart2</vt:lpstr>
      <vt:lpstr>C:\Users\U011861\Desktop\Jim\4. My Data\Macroeconomic\Data\d Commodities.xlsx!Chart1</vt:lpstr>
      <vt:lpstr>Worksheet</vt:lpstr>
      <vt:lpstr>Global Economic Update: Life in Steady State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X. Consumer Update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XI. Residential Real Estate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IX. Potential Output</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XV. Corporate Tax Reform</vt:lpstr>
      <vt:lpstr>PowerPoint Presentation</vt:lpstr>
      <vt:lpstr>PowerPoint Presentation</vt:lpstr>
      <vt:lpstr>PowerPoint Presentation</vt:lpstr>
      <vt:lpstr>PowerPoint Presentation</vt:lpstr>
      <vt:lpstr>PowerPoint Presentation</vt:lpstr>
      <vt:lpstr>XVI. Inflation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JPMorgan Chase &amp; Co.</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Weekly Insights on Markets &amp; the Economy</dc:title>
  <dc:creator>Sarafov, Katerina G</dc:creator>
  <cp:lastModifiedBy>Glassman, James</cp:lastModifiedBy>
  <cp:revision>796</cp:revision>
  <dcterms:created xsi:type="dcterms:W3CDTF">2019-03-25T15:06:22Z</dcterms:created>
  <dcterms:modified xsi:type="dcterms:W3CDTF">2019-10-19T00:18:26Z</dcterms:modified>
</cp:coreProperties>
</file>